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wmf" ContentType="image/x-wmf"/>
  <Default Extension="rels" ContentType="application/vnd.openxmlformats-package.relationships+xml"/>
  <Default Extension="xml" ContentType="application/xml"/>
  <Default Extension="vml" ContentType="application/vnd.openxmlformats-officedocument.vmlDrawing"/>
  <Default Extension="jpg" ContentType="image/jpeg"/>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0" r:id="rId4"/>
    <p:sldMasterId id="2147483694" r:id="rId5"/>
  </p:sldMasterIdLst>
  <p:notesMasterIdLst>
    <p:notesMasterId r:id="rId171"/>
  </p:notesMasterIdLst>
  <p:handoutMasterIdLst>
    <p:handoutMasterId r:id="rId172"/>
  </p:handoutMasterIdLst>
  <p:sldIdLst>
    <p:sldId id="289" r:id="rId6"/>
    <p:sldId id="497" r:id="rId7"/>
    <p:sldId id="442" r:id="rId8"/>
    <p:sldId id="293" r:id="rId9"/>
    <p:sldId id="296" r:id="rId10"/>
    <p:sldId id="462" r:id="rId11"/>
    <p:sldId id="303" r:id="rId12"/>
    <p:sldId id="304" r:id="rId13"/>
    <p:sldId id="498" r:id="rId14"/>
    <p:sldId id="311" r:id="rId15"/>
    <p:sldId id="314" r:id="rId16"/>
    <p:sldId id="785" r:id="rId17"/>
    <p:sldId id="322" r:id="rId18"/>
    <p:sldId id="326" r:id="rId19"/>
    <p:sldId id="327" r:id="rId20"/>
    <p:sldId id="331" r:id="rId21"/>
    <p:sldId id="332" r:id="rId22"/>
    <p:sldId id="333" r:id="rId23"/>
    <p:sldId id="334" r:id="rId24"/>
    <p:sldId id="335" r:id="rId25"/>
    <p:sldId id="463" r:id="rId26"/>
    <p:sldId id="336" r:id="rId27"/>
    <p:sldId id="337" r:id="rId28"/>
    <p:sldId id="340" r:id="rId29"/>
    <p:sldId id="433" r:id="rId30"/>
    <p:sldId id="452" r:id="rId31"/>
    <p:sldId id="453" r:id="rId32"/>
    <p:sldId id="454" r:id="rId33"/>
    <p:sldId id="434" r:id="rId34"/>
    <p:sldId id="448" r:id="rId35"/>
    <p:sldId id="435" r:id="rId36"/>
    <p:sldId id="445" r:id="rId37"/>
    <p:sldId id="446" r:id="rId38"/>
    <p:sldId id="781" r:id="rId39"/>
    <p:sldId id="499" r:id="rId40"/>
    <p:sldId id="637" r:id="rId41"/>
    <p:sldId id="638" r:id="rId42"/>
    <p:sldId id="639" r:id="rId43"/>
    <p:sldId id="641" r:id="rId44"/>
    <p:sldId id="642" r:id="rId45"/>
    <p:sldId id="646" r:id="rId46"/>
    <p:sldId id="647" r:id="rId47"/>
    <p:sldId id="648" r:id="rId48"/>
    <p:sldId id="654" r:id="rId49"/>
    <p:sldId id="783" r:id="rId50"/>
    <p:sldId id="656" r:id="rId51"/>
    <p:sldId id="658" r:id="rId52"/>
    <p:sldId id="659" r:id="rId53"/>
    <p:sldId id="660" r:id="rId54"/>
    <p:sldId id="661" r:id="rId55"/>
    <p:sldId id="662" r:id="rId56"/>
    <p:sldId id="663" r:id="rId57"/>
    <p:sldId id="664" r:id="rId58"/>
    <p:sldId id="665" r:id="rId59"/>
    <p:sldId id="666" r:id="rId60"/>
    <p:sldId id="667" r:id="rId61"/>
    <p:sldId id="673" r:id="rId62"/>
    <p:sldId id="674" r:id="rId63"/>
    <p:sldId id="675" r:id="rId64"/>
    <p:sldId id="676" r:id="rId65"/>
    <p:sldId id="677" r:id="rId66"/>
    <p:sldId id="678" r:id="rId67"/>
    <p:sldId id="679" r:id="rId68"/>
    <p:sldId id="680" r:id="rId69"/>
    <p:sldId id="681" r:id="rId70"/>
    <p:sldId id="682" r:id="rId71"/>
    <p:sldId id="683" r:id="rId72"/>
    <p:sldId id="684" r:id="rId73"/>
    <p:sldId id="685" r:id="rId74"/>
    <p:sldId id="686" r:id="rId75"/>
    <p:sldId id="687" r:id="rId76"/>
    <p:sldId id="688" r:id="rId77"/>
    <p:sldId id="689" r:id="rId78"/>
    <p:sldId id="690" r:id="rId79"/>
    <p:sldId id="691" r:id="rId80"/>
    <p:sldId id="692" r:id="rId81"/>
    <p:sldId id="693" r:id="rId82"/>
    <p:sldId id="694" r:id="rId83"/>
    <p:sldId id="695" r:id="rId84"/>
    <p:sldId id="696" r:id="rId85"/>
    <p:sldId id="697" r:id="rId86"/>
    <p:sldId id="698" r:id="rId87"/>
    <p:sldId id="699" r:id="rId88"/>
    <p:sldId id="700" r:id="rId89"/>
    <p:sldId id="701" r:id="rId90"/>
    <p:sldId id="702" r:id="rId91"/>
    <p:sldId id="703" r:id="rId92"/>
    <p:sldId id="704" r:id="rId93"/>
    <p:sldId id="705" r:id="rId94"/>
    <p:sldId id="706" r:id="rId95"/>
    <p:sldId id="707" r:id="rId96"/>
    <p:sldId id="708" r:id="rId97"/>
    <p:sldId id="709" r:id="rId98"/>
    <p:sldId id="710" r:id="rId99"/>
    <p:sldId id="711" r:id="rId100"/>
    <p:sldId id="712" r:id="rId101"/>
    <p:sldId id="713" r:id="rId102"/>
    <p:sldId id="714" r:id="rId103"/>
    <p:sldId id="715" r:id="rId104"/>
    <p:sldId id="716" r:id="rId105"/>
    <p:sldId id="717" r:id="rId106"/>
    <p:sldId id="718" r:id="rId107"/>
    <p:sldId id="719" r:id="rId108"/>
    <p:sldId id="720" r:id="rId109"/>
    <p:sldId id="721" r:id="rId110"/>
    <p:sldId id="722" r:id="rId111"/>
    <p:sldId id="723" r:id="rId112"/>
    <p:sldId id="724" r:id="rId113"/>
    <p:sldId id="725" r:id="rId114"/>
    <p:sldId id="726" r:id="rId115"/>
    <p:sldId id="727" r:id="rId116"/>
    <p:sldId id="728" r:id="rId117"/>
    <p:sldId id="729" r:id="rId118"/>
    <p:sldId id="730" r:id="rId119"/>
    <p:sldId id="731" r:id="rId120"/>
    <p:sldId id="732" r:id="rId121"/>
    <p:sldId id="733" r:id="rId122"/>
    <p:sldId id="782" r:id="rId123"/>
    <p:sldId id="734" r:id="rId124"/>
    <p:sldId id="735" r:id="rId125"/>
    <p:sldId id="736" r:id="rId126"/>
    <p:sldId id="737" r:id="rId127"/>
    <p:sldId id="738" r:id="rId128"/>
    <p:sldId id="739" r:id="rId129"/>
    <p:sldId id="740" r:id="rId130"/>
    <p:sldId id="741" r:id="rId131"/>
    <p:sldId id="742" r:id="rId132"/>
    <p:sldId id="743" r:id="rId133"/>
    <p:sldId id="744" r:id="rId134"/>
    <p:sldId id="745" r:id="rId135"/>
    <p:sldId id="746" r:id="rId136"/>
    <p:sldId id="747" r:id="rId137"/>
    <p:sldId id="748" r:id="rId138"/>
    <p:sldId id="749" r:id="rId139"/>
    <p:sldId id="750" r:id="rId140"/>
    <p:sldId id="751" r:id="rId141"/>
    <p:sldId id="752" r:id="rId142"/>
    <p:sldId id="753" r:id="rId143"/>
    <p:sldId id="754" r:id="rId144"/>
    <p:sldId id="755" r:id="rId145"/>
    <p:sldId id="756" r:id="rId146"/>
    <p:sldId id="757" r:id="rId147"/>
    <p:sldId id="758" r:id="rId148"/>
    <p:sldId id="759" r:id="rId149"/>
    <p:sldId id="760" r:id="rId150"/>
    <p:sldId id="761" r:id="rId151"/>
    <p:sldId id="762" r:id="rId152"/>
    <p:sldId id="763" r:id="rId153"/>
    <p:sldId id="764" r:id="rId154"/>
    <p:sldId id="765" r:id="rId155"/>
    <p:sldId id="766" r:id="rId156"/>
    <p:sldId id="767" r:id="rId157"/>
    <p:sldId id="768" r:id="rId158"/>
    <p:sldId id="769" r:id="rId159"/>
    <p:sldId id="770" r:id="rId160"/>
    <p:sldId id="772" r:id="rId161"/>
    <p:sldId id="773" r:id="rId162"/>
    <p:sldId id="774" r:id="rId163"/>
    <p:sldId id="775" r:id="rId164"/>
    <p:sldId id="776" r:id="rId165"/>
    <p:sldId id="777" r:id="rId166"/>
    <p:sldId id="778" r:id="rId167"/>
    <p:sldId id="779" r:id="rId168"/>
    <p:sldId id="780" r:id="rId169"/>
    <p:sldId id="784" r:id="rId170"/>
  </p:sldIdLst>
  <p:sldSz cx="9144000" cy="6858000" type="screen4x3"/>
  <p:notesSz cx="6797675" cy="9926638"/>
  <p:defaultTextStyle>
    <a:defPPr>
      <a:defRPr lang="es-E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9900"/>
    <a:srgbClr val="990000"/>
    <a:srgbClr val="663300"/>
    <a:srgbClr val="336600"/>
    <a:srgbClr val="CC33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D27102A9-8310-4765-A935-A1911B00CA55}" styleName="Estilo claro 1 - Acento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 styleId="{284E427A-3D55-4303-BF80-6455036E1DE7}" styleName="Estilo temático 1 - Énfasis 2">
    <a:tblBg>
      <a:fillRef idx="2">
        <a:schemeClr val="accent2"/>
      </a:fillRef>
      <a:effectRef idx="1">
        <a:schemeClr val="accent2"/>
      </a:effectRef>
    </a:tblBg>
    <a:wholeTbl>
      <a:tcTxStyle>
        <a:fontRef idx="minor">
          <a:scrgbClr r="0" g="0" b="0"/>
        </a:fontRef>
        <a:schemeClr val="dk1"/>
      </a:tcTxStyle>
      <a:tcStyle>
        <a:tcBdr>
          <a:left>
            <a:lnRef idx="1">
              <a:schemeClr val="accent2"/>
            </a:lnRef>
          </a:left>
          <a:right>
            <a:lnRef idx="1">
              <a:schemeClr val="accent2"/>
            </a:lnRef>
          </a:right>
          <a:top>
            <a:lnRef idx="1">
              <a:schemeClr val="accent2"/>
            </a:lnRef>
          </a:top>
          <a:bottom>
            <a:lnRef idx="1">
              <a:schemeClr val="accent2"/>
            </a:lnRef>
          </a:bottom>
          <a:insideH>
            <a:lnRef idx="1">
              <a:schemeClr val="accent2"/>
            </a:lnRef>
          </a:insideH>
          <a:insideV>
            <a:lnRef idx="1">
              <a:schemeClr val="accent2"/>
            </a:lnRef>
          </a:insideV>
        </a:tcBdr>
        <a:fill>
          <a:noFill/>
        </a:fill>
      </a:tcStyle>
    </a:wholeTbl>
    <a:band1H>
      <a:tcStyle>
        <a:tcBdr/>
        <a:fill>
          <a:solidFill>
            <a:schemeClr val="accent2">
              <a:alpha val="40000"/>
            </a:schemeClr>
          </a:solidFill>
        </a:fill>
      </a:tcStyle>
    </a:band1H>
    <a:band2H>
      <a:tcStyle>
        <a:tcBdr/>
      </a:tcStyle>
    </a:band2H>
    <a:band1V>
      <a:tcStyle>
        <a:tcBdr>
          <a:top>
            <a:lnRef idx="1">
              <a:schemeClr val="accent2"/>
            </a:lnRef>
          </a:top>
          <a:bottom>
            <a:lnRef idx="1">
              <a:schemeClr val="accent2"/>
            </a:lnRef>
          </a:bottom>
        </a:tcBdr>
        <a:fill>
          <a:solidFill>
            <a:schemeClr val="accent2">
              <a:alpha val="40000"/>
            </a:schemeClr>
          </a:solidFill>
        </a:fill>
      </a:tcStyle>
    </a:band1V>
    <a:band2V>
      <a:tcStyle>
        <a:tcBdr/>
      </a:tcStyle>
    </a:band2V>
    <a:lastCol>
      <a:tcTxStyle b="on"/>
      <a:tcStyle>
        <a:tcBdr>
          <a:left>
            <a:lnRef idx="2">
              <a:schemeClr val="accent2"/>
            </a:lnRef>
          </a:left>
          <a:right>
            <a:lnRef idx="1">
              <a:schemeClr val="accent2"/>
            </a:lnRef>
          </a:right>
          <a:top>
            <a:lnRef idx="1">
              <a:schemeClr val="accent2"/>
            </a:lnRef>
          </a:top>
          <a:bottom>
            <a:lnRef idx="1">
              <a:schemeClr val="accent2"/>
            </a:lnRef>
          </a:bottom>
          <a:insideH>
            <a:lnRef idx="1">
              <a:schemeClr val="accent2"/>
            </a:lnRef>
          </a:insideH>
          <a:insideV>
            <a:ln>
              <a:noFill/>
            </a:ln>
          </a:insideV>
        </a:tcBdr>
      </a:tcStyle>
    </a:lastCol>
    <a:firstCol>
      <a:tcTxStyle b="on"/>
      <a:tcStyle>
        <a:tcBdr>
          <a:left>
            <a:lnRef idx="1">
              <a:schemeClr val="accent2"/>
            </a:lnRef>
          </a:left>
          <a:right>
            <a:lnRef idx="2">
              <a:schemeClr val="accent2"/>
            </a:lnRef>
          </a:right>
          <a:top>
            <a:lnRef idx="1">
              <a:schemeClr val="accent2"/>
            </a:lnRef>
          </a:top>
          <a:bottom>
            <a:lnRef idx="1">
              <a:schemeClr val="accent2"/>
            </a:lnRef>
          </a:bottom>
          <a:insideH>
            <a:lnRef idx="1">
              <a:schemeClr val="accent2"/>
            </a:lnRef>
          </a:insideH>
          <a:insideV>
            <a:ln>
              <a:noFill/>
            </a:ln>
          </a:insideV>
        </a:tcBdr>
      </a:tcStyle>
    </a:firstCol>
    <a:lastRow>
      <a:tcTxStyle b="on"/>
      <a:tcStyle>
        <a:tcBdr>
          <a:left>
            <a:lnRef idx="1">
              <a:schemeClr val="accent2"/>
            </a:lnRef>
          </a:left>
          <a:right>
            <a:lnRef idx="1">
              <a:schemeClr val="accent2"/>
            </a:lnRef>
          </a:right>
          <a:top>
            <a:lnRef idx="2">
              <a:schemeClr val="accent2"/>
            </a:lnRef>
          </a:top>
          <a:bottom>
            <a:lnRef idx="2">
              <a:schemeClr val="accent2"/>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2"/>
            </a:lnRef>
          </a:left>
          <a:right>
            <a:lnRef idx="1">
              <a:schemeClr val="accent2"/>
            </a:lnRef>
          </a:right>
          <a:top>
            <a:lnRef idx="1">
              <a:schemeClr val="accent2"/>
            </a:lnRef>
          </a:top>
          <a:bottom>
            <a:lnRef idx="2">
              <a:schemeClr val="lt1"/>
            </a:lnRef>
          </a:bottom>
          <a:insideH>
            <a:ln>
              <a:noFill/>
            </a:ln>
          </a:insideH>
          <a:insideV>
            <a:ln>
              <a:noFill/>
            </a:ln>
          </a:insideV>
        </a:tcBdr>
        <a:fill>
          <a:solidFill>
            <a:schemeClr val="accent2"/>
          </a:solidFill>
        </a:fill>
      </a:tcStyle>
    </a:firstRow>
  </a:tblStyle>
  <a:tblStyle styleId="{3C2FFA5D-87B4-456A-9821-1D502468CF0F}" styleName="Estilo temático 1 - Énfasis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5C22544A-7EE6-4342-B048-85BDC9FD1C3A}" styleName="Estilo medio 2 - Énfasis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Sin estilo, cuadrícula de la tabla">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21E4AEA4-8DFA-4A89-87EB-49C32662AFE0}" styleName="Estilo medio 2 - Énfasis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7426" autoAdjust="0"/>
    <p:restoredTop sz="94533" autoAdjust="0"/>
  </p:normalViewPr>
  <p:slideViewPr>
    <p:cSldViewPr>
      <p:cViewPr varScale="1">
        <p:scale>
          <a:sx n="83" d="100"/>
          <a:sy n="83" d="100"/>
        </p:scale>
        <p:origin x="907" y="72"/>
      </p:cViewPr>
      <p:guideLst>
        <p:guide orient="horz" pos="2160"/>
        <p:guide pos="2880"/>
      </p:guideLst>
    </p:cSldViewPr>
  </p:slideViewPr>
  <p:notesTextViewPr>
    <p:cViewPr>
      <p:scale>
        <a:sx n="100" d="100"/>
        <a:sy n="100" d="100"/>
      </p:scale>
      <p:origin x="0" y="0"/>
    </p:cViewPr>
  </p:notesTextViewPr>
  <p:sorterViewPr>
    <p:cViewPr>
      <p:scale>
        <a:sx n="66" d="100"/>
        <a:sy n="66" d="100"/>
      </p:scale>
      <p:origin x="0" y="4236"/>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2.xml"/><Relationship Id="rId21" Type="http://schemas.openxmlformats.org/officeDocument/2006/relationships/slide" Target="slides/slide16.xml"/><Relationship Id="rId42" Type="http://schemas.openxmlformats.org/officeDocument/2006/relationships/slide" Target="slides/slide37.xml"/><Relationship Id="rId63" Type="http://schemas.openxmlformats.org/officeDocument/2006/relationships/slide" Target="slides/slide58.xml"/><Relationship Id="rId84" Type="http://schemas.openxmlformats.org/officeDocument/2006/relationships/slide" Target="slides/slide79.xml"/><Relationship Id="rId138" Type="http://schemas.openxmlformats.org/officeDocument/2006/relationships/slide" Target="slides/slide133.xml"/><Relationship Id="rId159" Type="http://schemas.openxmlformats.org/officeDocument/2006/relationships/slide" Target="slides/slide154.xml"/><Relationship Id="rId170" Type="http://schemas.openxmlformats.org/officeDocument/2006/relationships/slide" Target="slides/slide165.xml"/><Relationship Id="rId107" Type="http://schemas.openxmlformats.org/officeDocument/2006/relationships/slide" Target="slides/slide102.xml"/><Relationship Id="rId11" Type="http://schemas.openxmlformats.org/officeDocument/2006/relationships/slide" Target="slides/slide6.xml"/><Relationship Id="rId32" Type="http://schemas.openxmlformats.org/officeDocument/2006/relationships/slide" Target="slides/slide27.xml"/><Relationship Id="rId53" Type="http://schemas.openxmlformats.org/officeDocument/2006/relationships/slide" Target="slides/slide48.xml"/><Relationship Id="rId74" Type="http://schemas.openxmlformats.org/officeDocument/2006/relationships/slide" Target="slides/slide69.xml"/><Relationship Id="rId128" Type="http://schemas.openxmlformats.org/officeDocument/2006/relationships/slide" Target="slides/slide123.xml"/><Relationship Id="rId149" Type="http://schemas.openxmlformats.org/officeDocument/2006/relationships/slide" Target="slides/slide144.xml"/><Relationship Id="rId5" Type="http://schemas.openxmlformats.org/officeDocument/2006/relationships/slideMaster" Target="slideMasters/slideMaster2.xml"/><Relationship Id="rId95" Type="http://schemas.openxmlformats.org/officeDocument/2006/relationships/slide" Target="slides/slide90.xml"/><Relationship Id="rId160" Type="http://schemas.openxmlformats.org/officeDocument/2006/relationships/slide" Target="slides/slide155.xml"/><Relationship Id="rId22" Type="http://schemas.openxmlformats.org/officeDocument/2006/relationships/slide" Target="slides/slide17.xml"/><Relationship Id="rId43" Type="http://schemas.openxmlformats.org/officeDocument/2006/relationships/slide" Target="slides/slide38.xml"/><Relationship Id="rId64" Type="http://schemas.openxmlformats.org/officeDocument/2006/relationships/slide" Target="slides/slide59.xml"/><Relationship Id="rId118" Type="http://schemas.openxmlformats.org/officeDocument/2006/relationships/slide" Target="slides/slide113.xml"/><Relationship Id="rId139" Type="http://schemas.openxmlformats.org/officeDocument/2006/relationships/slide" Target="slides/slide134.xml"/><Relationship Id="rId85" Type="http://schemas.openxmlformats.org/officeDocument/2006/relationships/slide" Target="slides/slide80.xml"/><Relationship Id="rId150" Type="http://schemas.openxmlformats.org/officeDocument/2006/relationships/slide" Target="slides/slide145.xml"/><Relationship Id="rId171" Type="http://schemas.openxmlformats.org/officeDocument/2006/relationships/notesMaster" Target="notesMasters/notesMaster1.xml"/><Relationship Id="rId12" Type="http://schemas.openxmlformats.org/officeDocument/2006/relationships/slide" Target="slides/slide7.xml"/><Relationship Id="rId33" Type="http://schemas.openxmlformats.org/officeDocument/2006/relationships/slide" Target="slides/slide28.xml"/><Relationship Id="rId108" Type="http://schemas.openxmlformats.org/officeDocument/2006/relationships/slide" Target="slides/slide103.xml"/><Relationship Id="rId129" Type="http://schemas.openxmlformats.org/officeDocument/2006/relationships/slide" Target="slides/slide124.xml"/><Relationship Id="rId54" Type="http://schemas.openxmlformats.org/officeDocument/2006/relationships/slide" Target="slides/slide49.xml"/><Relationship Id="rId75" Type="http://schemas.openxmlformats.org/officeDocument/2006/relationships/slide" Target="slides/slide70.xml"/><Relationship Id="rId96" Type="http://schemas.openxmlformats.org/officeDocument/2006/relationships/slide" Target="slides/slide91.xml"/><Relationship Id="rId140" Type="http://schemas.openxmlformats.org/officeDocument/2006/relationships/slide" Target="slides/slide135.xml"/><Relationship Id="rId161" Type="http://schemas.openxmlformats.org/officeDocument/2006/relationships/slide" Target="slides/slide156.xml"/><Relationship Id="rId1" Type="http://schemas.openxmlformats.org/officeDocument/2006/relationships/customXml" Target="../customXml/item1.xml"/><Relationship Id="rId6" Type="http://schemas.openxmlformats.org/officeDocument/2006/relationships/slide" Target="slides/slide1.xml"/><Relationship Id="rId23" Type="http://schemas.openxmlformats.org/officeDocument/2006/relationships/slide" Target="slides/slide18.xml"/><Relationship Id="rId28" Type="http://schemas.openxmlformats.org/officeDocument/2006/relationships/slide" Target="slides/slide23.xml"/><Relationship Id="rId49" Type="http://schemas.openxmlformats.org/officeDocument/2006/relationships/slide" Target="slides/slide44.xml"/><Relationship Id="rId114" Type="http://schemas.openxmlformats.org/officeDocument/2006/relationships/slide" Target="slides/slide109.xml"/><Relationship Id="rId119" Type="http://schemas.openxmlformats.org/officeDocument/2006/relationships/slide" Target="slides/slide114.xml"/><Relationship Id="rId44" Type="http://schemas.openxmlformats.org/officeDocument/2006/relationships/slide" Target="slides/slide39.xml"/><Relationship Id="rId60" Type="http://schemas.openxmlformats.org/officeDocument/2006/relationships/slide" Target="slides/slide55.xml"/><Relationship Id="rId65" Type="http://schemas.openxmlformats.org/officeDocument/2006/relationships/slide" Target="slides/slide60.xml"/><Relationship Id="rId81" Type="http://schemas.openxmlformats.org/officeDocument/2006/relationships/slide" Target="slides/slide76.xml"/><Relationship Id="rId86" Type="http://schemas.openxmlformats.org/officeDocument/2006/relationships/slide" Target="slides/slide81.xml"/><Relationship Id="rId130" Type="http://schemas.openxmlformats.org/officeDocument/2006/relationships/slide" Target="slides/slide125.xml"/><Relationship Id="rId135" Type="http://schemas.openxmlformats.org/officeDocument/2006/relationships/slide" Target="slides/slide130.xml"/><Relationship Id="rId151" Type="http://schemas.openxmlformats.org/officeDocument/2006/relationships/slide" Target="slides/slide146.xml"/><Relationship Id="rId156" Type="http://schemas.openxmlformats.org/officeDocument/2006/relationships/slide" Target="slides/slide151.xml"/><Relationship Id="rId172" Type="http://schemas.openxmlformats.org/officeDocument/2006/relationships/handoutMaster" Target="handoutMasters/handoutMaster1.xml"/><Relationship Id="rId13" Type="http://schemas.openxmlformats.org/officeDocument/2006/relationships/slide" Target="slides/slide8.xml"/><Relationship Id="rId18" Type="http://schemas.openxmlformats.org/officeDocument/2006/relationships/slide" Target="slides/slide13.xml"/><Relationship Id="rId39" Type="http://schemas.openxmlformats.org/officeDocument/2006/relationships/slide" Target="slides/slide34.xml"/><Relationship Id="rId109" Type="http://schemas.openxmlformats.org/officeDocument/2006/relationships/slide" Target="slides/slide104.xml"/><Relationship Id="rId34" Type="http://schemas.openxmlformats.org/officeDocument/2006/relationships/slide" Target="slides/slide29.xml"/><Relationship Id="rId50" Type="http://schemas.openxmlformats.org/officeDocument/2006/relationships/slide" Target="slides/slide45.xml"/><Relationship Id="rId55" Type="http://schemas.openxmlformats.org/officeDocument/2006/relationships/slide" Target="slides/slide50.xml"/><Relationship Id="rId76" Type="http://schemas.openxmlformats.org/officeDocument/2006/relationships/slide" Target="slides/slide71.xml"/><Relationship Id="rId97" Type="http://schemas.openxmlformats.org/officeDocument/2006/relationships/slide" Target="slides/slide92.xml"/><Relationship Id="rId104" Type="http://schemas.openxmlformats.org/officeDocument/2006/relationships/slide" Target="slides/slide99.xml"/><Relationship Id="rId120" Type="http://schemas.openxmlformats.org/officeDocument/2006/relationships/slide" Target="slides/slide115.xml"/><Relationship Id="rId125" Type="http://schemas.openxmlformats.org/officeDocument/2006/relationships/slide" Target="slides/slide120.xml"/><Relationship Id="rId141" Type="http://schemas.openxmlformats.org/officeDocument/2006/relationships/slide" Target="slides/slide136.xml"/><Relationship Id="rId146" Type="http://schemas.openxmlformats.org/officeDocument/2006/relationships/slide" Target="slides/slide141.xml"/><Relationship Id="rId167" Type="http://schemas.openxmlformats.org/officeDocument/2006/relationships/slide" Target="slides/slide162.xml"/><Relationship Id="rId7" Type="http://schemas.openxmlformats.org/officeDocument/2006/relationships/slide" Target="slides/slide2.xml"/><Relationship Id="rId71" Type="http://schemas.openxmlformats.org/officeDocument/2006/relationships/slide" Target="slides/slide66.xml"/><Relationship Id="rId92" Type="http://schemas.openxmlformats.org/officeDocument/2006/relationships/slide" Target="slides/slide87.xml"/><Relationship Id="rId162" Type="http://schemas.openxmlformats.org/officeDocument/2006/relationships/slide" Target="slides/slide157.xml"/><Relationship Id="rId2" Type="http://schemas.openxmlformats.org/officeDocument/2006/relationships/customXml" Target="../customXml/item2.xml"/><Relationship Id="rId29" Type="http://schemas.openxmlformats.org/officeDocument/2006/relationships/slide" Target="slides/slide24.xml"/><Relationship Id="rId24" Type="http://schemas.openxmlformats.org/officeDocument/2006/relationships/slide" Target="slides/slide19.xml"/><Relationship Id="rId40" Type="http://schemas.openxmlformats.org/officeDocument/2006/relationships/slide" Target="slides/slide35.xml"/><Relationship Id="rId45" Type="http://schemas.openxmlformats.org/officeDocument/2006/relationships/slide" Target="slides/slide40.xml"/><Relationship Id="rId66" Type="http://schemas.openxmlformats.org/officeDocument/2006/relationships/slide" Target="slides/slide61.xml"/><Relationship Id="rId87" Type="http://schemas.openxmlformats.org/officeDocument/2006/relationships/slide" Target="slides/slide82.xml"/><Relationship Id="rId110" Type="http://schemas.openxmlformats.org/officeDocument/2006/relationships/slide" Target="slides/slide105.xml"/><Relationship Id="rId115" Type="http://schemas.openxmlformats.org/officeDocument/2006/relationships/slide" Target="slides/slide110.xml"/><Relationship Id="rId131" Type="http://schemas.openxmlformats.org/officeDocument/2006/relationships/slide" Target="slides/slide126.xml"/><Relationship Id="rId136" Type="http://schemas.openxmlformats.org/officeDocument/2006/relationships/slide" Target="slides/slide131.xml"/><Relationship Id="rId157" Type="http://schemas.openxmlformats.org/officeDocument/2006/relationships/slide" Target="slides/slide152.xml"/><Relationship Id="rId61" Type="http://schemas.openxmlformats.org/officeDocument/2006/relationships/slide" Target="slides/slide56.xml"/><Relationship Id="rId82" Type="http://schemas.openxmlformats.org/officeDocument/2006/relationships/slide" Target="slides/slide77.xml"/><Relationship Id="rId152" Type="http://schemas.openxmlformats.org/officeDocument/2006/relationships/slide" Target="slides/slide147.xml"/><Relationship Id="rId173" Type="http://schemas.openxmlformats.org/officeDocument/2006/relationships/presProps" Target="presProps.xml"/><Relationship Id="rId19" Type="http://schemas.openxmlformats.org/officeDocument/2006/relationships/slide" Target="slides/slide14.xml"/><Relationship Id="rId14" Type="http://schemas.openxmlformats.org/officeDocument/2006/relationships/slide" Target="slides/slide9.xml"/><Relationship Id="rId30" Type="http://schemas.openxmlformats.org/officeDocument/2006/relationships/slide" Target="slides/slide25.xml"/><Relationship Id="rId35" Type="http://schemas.openxmlformats.org/officeDocument/2006/relationships/slide" Target="slides/slide30.xml"/><Relationship Id="rId56" Type="http://schemas.openxmlformats.org/officeDocument/2006/relationships/slide" Target="slides/slide51.xml"/><Relationship Id="rId77" Type="http://schemas.openxmlformats.org/officeDocument/2006/relationships/slide" Target="slides/slide72.xml"/><Relationship Id="rId100" Type="http://schemas.openxmlformats.org/officeDocument/2006/relationships/slide" Target="slides/slide95.xml"/><Relationship Id="rId105" Type="http://schemas.openxmlformats.org/officeDocument/2006/relationships/slide" Target="slides/slide100.xml"/><Relationship Id="rId126" Type="http://schemas.openxmlformats.org/officeDocument/2006/relationships/slide" Target="slides/slide121.xml"/><Relationship Id="rId147" Type="http://schemas.openxmlformats.org/officeDocument/2006/relationships/slide" Target="slides/slide142.xml"/><Relationship Id="rId168" Type="http://schemas.openxmlformats.org/officeDocument/2006/relationships/slide" Target="slides/slide163.xml"/><Relationship Id="rId8" Type="http://schemas.openxmlformats.org/officeDocument/2006/relationships/slide" Target="slides/slide3.xml"/><Relationship Id="rId51" Type="http://schemas.openxmlformats.org/officeDocument/2006/relationships/slide" Target="slides/slide46.xml"/><Relationship Id="rId72" Type="http://schemas.openxmlformats.org/officeDocument/2006/relationships/slide" Target="slides/slide67.xml"/><Relationship Id="rId93" Type="http://schemas.openxmlformats.org/officeDocument/2006/relationships/slide" Target="slides/slide88.xml"/><Relationship Id="rId98" Type="http://schemas.openxmlformats.org/officeDocument/2006/relationships/slide" Target="slides/slide93.xml"/><Relationship Id="rId121" Type="http://schemas.openxmlformats.org/officeDocument/2006/relationships/slide" Target="slides/slide116.xml"/><Relationship Id="rId142" Type="http://schemas.openxmlformats.org/officeDocument/2006/relationships/slide" Target="slides/slide137.xml"/><Relationship Id="rId163" Type="http://schemas.openxmlformats.org/officeDocument/2006/relationships/slide" Target="slides/slide158.xml"/><Relationship Id="rId3" Type="http://schemas.openxmlformats.org/officeDocument/2006/relationships/customXml" Target="../customXml/item3.xml"/><Relationship Id="rId25" Type="http://schemas.openxmlformats.org/officeDocument/2006/relationships/slide" Target="slides/slide20.xml"/><Relationship Id="rId46" Type="http://schemas.openxmlformats.org/officeDocument/2006/relationships/slide" Target="slides/slide41.xml"/><Relationship Id="rId67" Type="http://schemas.openxmlformats.org/officeDocument/2006/relationships/slide" Target="slides/slide62.xml"/><Relationship Id="rId116" Type="http://schemas.openxmlformats.org/officeDocument/2006/relationships/slide" Target="slides/slide111.xml"/><Relationship Id="rId137" Type="http://schemas.openxmlformats.org/officeDocument/2006/relationships/slide" Target="slides/slide132.xml"/><Relationship Id="rId158" Type="http://schemas.openxmlformats.org/officeDocument/2006/relationships/slide" Target="slides/slide153.xml"/><Relationship Id="rId20" Type="http://schemas.openxmlformats.org/officeDocument/2006/relationships/slide" Target="slides/slide15.xml"/><Relationship Id="rId41" Type="http://schemas.openxmlformats.org/officeDocument/2006/relationships/slide" Target="slides/slide36.xml"/><Relationship Id="rId62" Type="http://schemas.openxmlformats.org/officeDocument/2006/relationships/slide" Target="slides/slide57.xml"/><Relationship Id="rId83" Type="http://schemas.openxmlformats.org/officeDocument/2006/relationships/slide" Target="slides/slide78.xml"/><Relationship Id="rId88" Type="http://schemas.openxmlformats.org/officeDocument/2006/relationships/slide" Target="slides/slide83.xml"/><Relationship Id="rId111" Type="http://schemas.openxmlformats.org/officeDocument/2006/relationships/slide" Target="slides/slide106.xml"/><Relationship Id="rId132" Type="http://schemas.openxmlformats.org/officeDocument/2006/relationships/slide" Target="slides/slide127.xml"/><Relationship Id="rId153" Type="http://schemas.openxmlformats.org/officeDocument/2006/relationships/slide" Target="slides/slide148.xml"/><Relationship Id="rId174" Type="http://schemas.openxmlformats.org/officeDocument/2006/relationships/viewProps" Target="viewProps.xml"/><Relationship Id="rId15" Type="http://schemas.openxmlformats.org/officeDocument/2006/relationships/slide" Target="slides/slide10.xml"/><Relationship Id="rId36" Type="http://schemas.openxmlformats.org/officeDocument/2006/relationships/slide" Target="slides/slide31.xml"/><Relationship Id="rId57" Type="http://schemas.openxmlformats.org/officeDocument/2006/relationships/slide" Target="slides/slide52.xml"/><Relationship Id="rId106" Type="http://schemas.openxmlformats.org/officeDocument/2006/relationships/slide" Target="slides/slide101.xml"/><Relationship Id="rId127" Type="http://schemas.openxmlformats.org/officeDocument/2006/relationships/slide" Target="slides/slide122.xml"/><Relationship Id="rId10" Type="http://schemas.openxmlformats.org/officeDocument/2006/relationships/slide" Target="slides/slide5.xml"/><Relationship Id="rId31" Type="http://schemas.openxmlformats.org/officeDocument/2006/relationships/slide" Target="slides/slide26.xml"/><Relationship Id="rId52" Type="http://schemas.openxmlformats.org/officeDocument/2006/relationships/slide" Target="slides/slide47.xml"/><Relationship Id="rId73" Type="http://schemas.openxmlformats.org/officeDocument/2006/relationships/slide" Target="slides/slide68.xml"/><Relationship Id="rId78" Type="http://schemas.openxmlformats.org/officeDocument/2006/relationships/slide" Target="slides/slide73.xml"/><Relationship Id="rId94" Type="http://schemas.openxmlformats.org/officeDocument/2006/relationships/slide" Target="slides/slide89.xml"/><Relationship Id="rId99" Type="http://schemas.openxmlformats.org/officeDocument/2006/relationships/slide" Target="slides/slide94.xml"/><Relationship Id="rId101" Type="http://schemas.openxmlformats.org/officeDocument/2006/relationships/slide" Target="slides/slide96.xml"/><Relationship Id="rId122" Type="http://schemas.openxmlformats.org/officeDocument/2006/relationships/slide" Target="slides/slide117.xml"/><Relationship Id="rId143" Type="http://schemas.openxmlformats.org/officeDocument/2006/relationships/slide" Target="slides/slide138.xml"/><Relationship Id="rId148" Type="http://schemas.openxmlformats.org/officeDocument/2006/relationships/slide" Target="slides/slide143.xml"/><Relationship Id="rId164" Type="http://schemas.openxmlformats.org/officeDocument/2006/relationships/slide" Target="slides/slide159.xml"/><Relationship Id="rId169" Type="http://schemas.openxmlformats.org/officeDocument/2006/relationships/slide" Target="slides/slide164.xml"/><Relationship Id="rId4" Type="http://schemas.openxmlformats.org/officeDocument/2006/relationships/slideMaster" Target="slideMasters/slideMaster1.xml"/><Relationship Id="rId9" Type="http://schemas.openxmlformats.org/officeDocument/2006/relationships/slide" Target="slides/slide4.xml"/><Relationship Id="rId26" Type="http://schemas.openxmlformats.org/officeDocument/2006/relationships/slide" Target="slides/slide21.xml"/><Relationship Id="rId47" Type="http://schemas.openxmlformats.org/officeDocument/2006/relationships/slide" Target="slides/slide42.xml"/><Relationship Id="rId68" Type="http://schemas.openxmlformats.org/officeDocument/2006/relationships/slide" Target="slides/slide63.xml"/><Relationship Id="rId89" Type="http://schemas.openxmlformats.org/officeDocument/2006/relationships/slide" Target="slides/slide84.xml"/><Relationship Id="rId112" Type="http://schemas.openxmlformats.org/officeDocument/2006/relationships/slide" Target="slides/slide107.xml"/><Relationship Id="rId133" Type="http://schemas.openxmlformats.org/officeDocument/2006/relationships/slide" Target="slides/slide128.xml"/><Relationship Id="rId154" Type="http://schemas.openxmlformats.org/officeDocument/2006/relationships/slide" Target="slides/slide149.xml"/><Relationship Id="rId175" Type="http://schemas.openxmlformats.org/officeDocument/2006/relationships/theme" Target="theme/theme1.xml"/><Relationship Id="rId16" Type="http://schemas.openxmlformats.org/officeDocument/2006/relationships/slide" Target="slides/slide11.xml"/><Relationship Id="rId37" Type="http://schemas.openxmlformats.org/officeDocument/2006/relationships/slide" Target="slides/slide32.xml"/><Relationship Id="rId58" Type="http://schemas.openxmlformats.org/officeDocument/2006/relationships/slide" Target="slides/slide53.xml"/><Relationship Id="rId79" Type="http://schemas.openxmlformats.org/officeDocument/2006/relationships/slide" Target="slides/slide74.xml"/><Relationship Id="rId102" Type="http://schemas.openxmlformats.org/officeDocument/2006/relationships/slide" Target="slides/slide97.xml"/><Relationship Id="rId123" Type="http://schemas.openxmlformats.org/officeDocument/2006/relationships/slide" Target="slides/slide118.xml"/><Relationship Id="rId144" Type="http://schemas.openxmlformats.org/officeDocument/2006/relationships/slide" Target="slides/slide139.xml"/><Relationship Id="rId90" Type="http://schemas.openxmlformats.org/officeDocument/2006/relationships/slide" Target="slides/slide85.xml"/><Relationship Id="rId165" Type="http://schemas.openxmlformats.org/officeDocument/2006/relationships/slide" Target="slides/slide160.xml"/><Relationship Id="rId27" Type="http://schemas.openxmlformats.org/officeDocument/2006/relationships/slide" Target="slides/slide22.xml"/><Relationship Id="rId48" Type="http://schemas.openxmlformats.org/officeDocument/2006/relationships/slide" Target="slides/slide43.xml"/><Relationship Id="rId69" Type="http://schemas.openxmlformats.org/officeDocument/2006/relationships/slide" Target="slides/slide64.xml"/><Relationship Id="rId113" Type="http://schemas.openxmlformats.org/officeDocument/2006/relationships/slide" Target="slides/slide108.xml"/><Relationship Id="rId134" Type="http://schemas.openxmlformats.org/officeDocument/2006/relationships/slide" Target="slides/slide129.xml"/><Relationship Id="rId80" Type="http://schemas.openxmlformats.org/officeDocument/2006/relationships/slide" Target="slides/slide75.xml"/><Relationship Id="rId155" Type="http://schemas.openxmlformats.org/officeDocument/2006/relationships/slide" Target="slides/slide150.xml"/><Relationship Id="rId176" Type="http://schemas.openxmlformats.org/officeDocument/2006/relationships/tableStyles" Target="tableStyles.xml"/><Relationship Id="rId17" Type="http://schemas.openxmlformats.org/officeDocument/2006/relationships/slide" Target="slides/slide12.xml"/><Relationship Id="rId38" Type="http://schemas.openxmlformats.org/officeDocument/2006/relationships/slide" Target="slides/slide33.xml"/><Relationship Id="rId59" Type="http://schemas.openxmlformats.org/officeDocument/2006/relationships/slide" Target="slides/slide54.xml"/><Relationship Id="rId103" Type="http://schemas.openxmlformats.org/officeDocument/2006/relationships/slide" Target="slides/slide98.xml"/><Relationship Id="rId124" Type="http://schemas.openxmlformats.org/officeDocument/2006/relationships/slide" Target="slides/slide119.xml"/><Relationship Id="rId70" Type="http://schemas.openxmlformats.org/officeDocument/2006/relationships/slide" Target="slides/slide65.xml"/><Relationship Id="rId91" Type="http://schemas.openxmlformats.org/officeDocument/2006/relationships/slide" Target="slides/slide86.xml"/><Relationship Id="rId145" Type="http://schemas.openxmlformats.org/officeDocument/2006/relationships/slide" Target="slides/slide140.xml"/><Relationship Id="rId166" Type="http://schemas.openxmlformats.org/officeDocument/2006/relationships/slide" Target="slides/slide161.xml"/></Relationships>
</file>

<file path=ppt/drawings/_rels/vmlDrawing1.vml.rels><?xml version="1.0" encoding="UTF-8" standalone="yes"?>
<Relationships xmlns="http://schemas.openxmlformats.org/package/2006/relationships"><Relationship Id="rId2" Type="http://schemas.openxmlformats.org/officeDocument/2006/relationships/image" Target="../media/image58.wmf"/><Relationship Id="rId1" Type="http://schemas.openxmlformats.org/officeDocument/2006/relationships/image" Target="../media/image57.w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1 Marcador de encabezado"/>
          <p:cNvSpPr>
            <a:spLocks noGrp="1"/>
          </p:cNvSpPr>
          <p:nvPr>
            <p:ph type="hdr" sz="quarter"/>
          </p:nvPr>
        </p:nvSpPr>
        <p:spPr>
          <a:xfrm>
            <a:off x="0" y="0"/>
            <a:ext cx="2945659" cy="496332"/>
          </a:xfrm>
          <a:prstGeom prst="rect">
            <a:avLst/>
          </a:prstGeom>
        </p:spPr>
        <p:txBody>
          <a:bodyPr vert="horz" lIns="91440" tIns="45720" rIns="91440" bIns="45720" rtlCol="0"/>
          <a:lstStyle>
            <a:lvl1pPr algn="l">
              <a:defRPr sz="1200"/>
            </a:lvl1pPr>
          </a:lstStyle>
          <a:p>
            <a:endParaRPr lang="es-ES" dirty="0"/>
          </a:p>
        </p:txBody>
      </p:sp>
      <p:sp>
        <p:nvSpPr>
          <p:cNvPr id="3" name="2 Marcador de fecha"/>
          <p:cNvSpPr>
            <a:spLocks noGrp="1"/>
          </p:cNvSpPr>
          <p:nvPr>
            <p:ph type="dt" sz="quarter" idx="1"/>
          </p:nvPr>
        </p:nvSpPr>
        <p:spPr>
          <a:xfrm>
            <a:off x="3850443" y="0"/>
            <a:ext cx="2945659" cy="496332"/>
          </a:xfrm>
          <a:prstGeom prst="rect">
            <a:avLst/>
          </a:prstGeom>
        </p:spPr>
        <p:txBody>
          <a:bodyPr vert="horz" lIns="91440" tIns="45720" rIns="91440" bIns="45720" rtlCol="0"/>
          <a:lstStyle>
            <a:lvl1pPr algn="r">
              <a:defRPr sz="1200"/>
            </a:lvl1pPr>
          </a:lstStyle>
          <a:p>
            <a:fld id="{FAFE53BC-E419-48A2-928A-76699F6D8195}" type="datetimeFigureOut">
              <a:rPr lang="es-ES" smtClean="0"/>
              <a:t>18/02/2019</a:t>
            </a:fld>
            <a:endParaRPr lang="es-ES" dirty="0"/>
          </a:p>
        </p:txBody>
      </p:sp>
      <p:sp>
        <p:nvSpPr>
          <p:cNvPr id="4" name="3 Marcador de pie de página"/>
          <p:cNvSpPr>
            <a:spLocks noGrp="1"/>
          </p:cNvSpPr>
          <p:nvPr>
            <p:ph type="ftr" sz="quarter" idx="2"/>
          </p:nvPr>
        </p:nvSpPr>
        <p:spPr>
          <a:xfrm>
            <a:off x="0" y="9428583"/>
            <a:ext cx="2945659" cy="496332"/>
          </a:xfrm>
          <a:prstGeom prst="rect">
            <a:avLst/>
          </a:prstGeom>
        </p:spPr>
        <p:txBody>
          <a:bodyPr vert="horz" lIns="91440" tIns="45720" rIns="91440" bIns="45720" rtlCol="0" anchor="b"/>
          <a:lstStyle>
            <a:lvl1pPr algn="l">
              <a:defRPr sz="1200"/>
            </a:lvl1pPr>
          </a:lstStyle>
          <a:p>
            <a:endParaRPr lang="es-ES" dirty="0"/>
          </a:p>
        </p:txBody>
      </p:sp>
      <p:sp>
        <p:nvSpPr>
          <p:cNvPr id="5" name="4 Marcador de número de diapositiva"/>
          <p:cNvSpPr>
            <a:spLocks noGrp="1"/>
          </p:cNvSpPr>
          <p:nvPr>
            <p:ph type="sldNum" sz="quarter" idx="3"/>
          </p:nvPr>
        </p:nvSpPr>
        <p:spPr>
          <a:xfrm>
            <a:off x="3850443" y="9428583"/>
            <a:ext cx="2945659" cy="496332"/>
          </a:xfrm>
          <a:prstGeom prst="rect">
            <a:avLst/>
          </a:prstGeom>
        </p:spPr>
        <p:txBody>
          <a:bodyPr vert="horz" lIns="91440" tIns="45720" rIns="91440" bIns="45720" rtlCol="0" anchor="b"/>
          <a:lstStyle>
            <a:lvl1pPr algn="r">
              <a:defRPr sz="1200"/>
            </a:lvl1pPr>
          </a:lstStyle>
          <a:p>
            <a:fld id="{9CE4EDA2-14BD-47FF-A9A8-06EE7D4E8058}" type="slidenum">
              <a:rPr lang="es-ES" smtClean="0"/>
              <a:t>‹Nº›</a:t>
            </a:fld>
            <a:endParaRPr lang="es-ES" dirty="0"/>
          </a:p>
        </p:txBody>
      </p:sp>
    </p:spTree>
    <p:extLst>
      <p:ext uri="{BB962C8B-B14F-4D97-AF65-F5344CB8AC3E}">
        <p14:creationId xmlns:p14="http://schemas.microsoft.com/office/powerpoint/2010/main" val="1538068777"/>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1 Marcador de encabezado"/>
          <p:cNvSpPr>
            <a:spLocks noGrp="1"/>
          </p:cNvSpPr>
          <p:nvPr>
            <p:ph type="hdr" sz="quarter"/>
          </p:nvPr>
        </p:nvSpPr>
        <p:spPr>
          <a:xfrm>
            <a:off x="0" y="0"/>
            <a:ext cx="2945659" cy="496332"/>
          </a:xfrm>
          <a:prstGeom prst="rect">
            <a:avLst/>
          </a:prstGeom>
        </p:spPr>
        <p:txBody>
          <a:bodyPr vert="horz" lIns="91440" tIns="45720" rIns="91440" bIns="45720" rtlCol="0"/>
          <a:lstStyle>
            <a:lvl1pPr algn="l">
              <a:defRPr sz="1200" dirty="0">
                <a:cs typeface="+mn-cs"/>
              </a:defRPr>
            </a:lvl1pPr>
          </a:lstStyle>
          <a:p>
            <a:pPr>
              <a:defRPr/>
            </a:pPr>
            <a:endParaRPr lang="es-MX" dirty="0"/>
          </a:p>
        </p:txBody>
      </p:sp>
      <p:sp>
        <p:nvSpPr>
          <p:cNvPr id="3" name="2 Marcador de fecha"/>
          <p:cNvSpPr>
            <a:spLocks noGrp="1"/>
          </p:cNvSpPr>
          <p:nvPr>
            <p:ph type="dt" idx="1"/>
          </p:nvPr>
        </p:nvSpPr>
        <p:spPr>
          <a:xfrm>
            <a:off x="3850443" y="0"/>
            <a:ext cx="2945659" cy="496332"/>
          </a:xfrm>
          <a:prstGeom prst="rect">
            <a:avLst/>
          </a:prstGeom>
        </p:spPr>
        <p:txBody>
          <a:bodyPr vert="horz" lIns="91440" tIns="45720" rIns="91440" bIns="45720" rtlCol="0"/>
          <a:lstStyle>
            <a:lvl1pPr algn="r">
              <a:defRPr sz="1200" smtClean="0">
                <a:cs typeface="+mn-cs"/>
              </a:defRPr>
            </a:lvl1pPr>
          </a:lstStyle>
          <a:p>
            <a:pPr>
              <a:defRPr/>
            </a:pPr>
            <a:fld id="{88122E60-A1D9-43ED-920D-85A24087611C}" type="datetimeFigureOut">
              <a:rPr lang="es-ES"/>
              <a:pPr>
                <a:defRPr/>
              </a:pPr>
              <a:t>18/02/2019</a:t>
            </a:fld>
            <a:endParaRPr lang="es-MX" dirty="0"/>
          </a:p>
        </p:txBody>
      </p:sp>
      <p:sp>
        <p:nvSpPr>
          <p:cNvPr id="4" name="3 Marcador de imagen de diapositiva"/>
          <p:cNvSpPr>
            <a:spLocks noGrp="1" noRot="1" noChangeAspect="1"/>
          </p:cNvSpPr>
          <p:nvPr>
            <p:ph type="sldImg" idx="2"/>
          </p:nvPr>
        </p:nvSpPr>
        <p:spPr>
          <a:xfrm>
            <a:off x="917575" y="744538"/>
            <a:ext cx="4962525" cy="3722687"/>
          </a:xfrm>
          <a:prstGeom prst="rect">
            <a:avLst/>
          </a:prstGeom>
          <a:noFill/>
          <a:ln w="12700">
            <a:solidFill>
              <a:prstClr val="black"/>
            </a:solidFill>
          </a:ln>
        </p:spPr>
        <p:txBody>
          <a:bodyPr vert="horz" lIns="91440" tIns="45720" rIns="91440" bIns="45720" rtlCol="0" anchor="ctr"/>
          <a:lstStyle/>
          <a:p>
            <a:pPr lvl="0"/>
            <a:endParaRPr lang="es-MX" noProof="0" dirty="0"/>
          </a:p>
        </p:txBody>
      </p:sp>
      <p:sp>
        <p:nvSpPr>
          <p:cNvPr id="5" name="4 Marcador de notas"/>
          <p:cNvSpPr>
            <a:spLocks noGrp="1"/>
          </p:cNvSpPr>
          <p:nvPr>
            <p:ph type="body" sz="quarter" idx="3"/>
          </p:nvPr>
        </p:nvSpPr>
        <p:spPr>
          <a:xfrm>
            <a:off x="679768" y="4715153"/>
            <a:ext cx="5438140" cy="4466987"/>
          </a:xfrm>
          <a:prstGeom prst="rect">
            <a:avLst/>
          </a:prstGeom>
        </p:spPr>
        <p:txBody>
          <a:bodyPr vert="horz" lIns="91440" tIns="45720" rIns="91440" bIns="45720" rtlCol="0">
            <a:normAutofit/>
          </a:bodyPr>
          <a:lstStyle/>
          <a:p>
            <a:pPr lvl="0"/>
            <a:r>
              <a:rPr lang="es-ES" noProof="0" smtClean="0"/>
              <a:t>Haga clic para modificar el estilo de texto del patrón</a:t>
            </a:r>
          </a:p>
          <a:p>
            <a:pPr lvl="1"/>
            <a:r>
              <a:rPr lang="es-ES" noProof="0" smtClean="0"/>
              <a:t>Segundo nivel</a:t>
            </a:r>
          </a:p>
          <a:p>
            <a:pPr lvl="2"/>
            <a:r>
              <a:rPr lang="es-ES" noProof="0" smtClean="0"/>
              <a:t>Tercer nivel</a:t>
            </a:r>
          </a:p>
          <a:p>
            <a:pPr lvl="3"/>
            <a:r>
              <a:rPr lang="es-ES" noProof="0" smtClean="0"/>
              <a:t>Cuarto nivel</a:t>
            </a:r>
          </a:p>
          <a:p>
            <a:pPr lvl="4"/>
            <a:r>
              <a:rPr lang="es-ES" noProof="0" smtClean="0"/>
              <a:t>Quinto nivel</a:t>
            </a:r>
            <a:endParaRPr lang="es-MX" noProof="0"/>
          </a:p>
        </p:txBody>
      </p:sp>
      <p:sp>
        <p:nvSpPr>
          <p:cNvPr id="6" name="5 Marcador de pie de página"/>
          <p:cNvSpPr>
            <a:spLocks noGrp="1"/>
          </p:cNvSpPr>
          <p:nvPr>
            <p:ph type="ftr" sz="quarter" idx="4"/>
          </p:nvPr>
        </p:nvSpPr>
        <p:spPr>
          <a:xfrm>
            <a:off x="0" y="9428583"/>
            <a:ext cx="2945659" cy="496332"/>
          </a:xfrm>
          <a:prstGeom prst="rect">
            <a:avLst/>
          </a:prstGeom>
        </p:spPr>
        <p:txBody>
          <a:bodyPr vert="horz" lIns="91440" tIns="45720" rIns="91440" bIns="45720" rtlCol="0" anchor="b"/>
          <a:lstStyle>
            <a:lvl1pPr algn="l">
              <a:defRPr sz="1200" dirty="0">
                <a:cs typeface="+mn-cs"/>
              </a:defRPr>
            </a:lvl1pPr>
          </a:lstStyle>
          <a:p>
            <a:pPr>
              <a:defRPr/>
            </a:pPr>
            <a:endParaRPr lang="es-MX" dirty="0"/>
          </a:p>
        </p:txBody>
      </p:sp>
      <p:sp>
        <p:nvSpPr>
          <p:cNvPr id="7" name="6 Marcador de número de diapositiva"/>
          <p:cNvSpPr>
            <a:spLocks noGrp="1"/>
          </p:cNvSpPr>
          <p:nvPr>
            <p:ph type="sldNum" sz="quarter" idx="5"/>
          </p:nvPr>
        </p:nvSpPr>
        <p:spPr>
          <a:xfrm>
            <a:off x="3850443" y="9428583"/>
            <a:ext cx="2945659" cy="496332"/>
          </a:xfrm>
          <a:prstGeom prst="rect">
            <a:avLst/>
          </a:prstGeom>
        </p:spPr>
        <p:txBody>
          <a:bodyPr vert="horz" lIns="91440" tIns="45720" rIns="91440" bIns="45720" rtlCol="0" anchor="b"/>
          <a:lstStyle>
            <a:lvl1pPr algn="r">
              <a:defRPr sz="1200" smtClean="0">
                <a:cs typeface="+mn-cs"/>
              </a:defRPr>
            </a:lvl1pPr>
          </a:lstStyle>
          <a:p>
            <a:pPr>
              <a:defRPr/>
            </a:pPr>
            <a:fld id="{3722B075-A76E-4AB6-A5DB-8BF2FCBF9A4B}" type="slidenum">
              <a:rPr lang="es-MX"/>
              <a:pPr>
                <a:defRPr/>
              </a:pPr>
              <a:t>‹Nº›</a:t>
            </a:fld>
            <a:endParaRPr lang="es-MX" dirty="0"/>
          </a:p>
        </p:txBody>
      </p:sp>
    </p:spTree>
    <p:extLst>
      <p:ext uri="{BB962C8B-B14F-4D97-AF65-F5344CB8AC3E}">
        <p14:creationId xmlns:p14="http://schemas.microsoft.com/office/powerpoint/2010/main" val="370372806"/>
      </p:ext>
    </p:extLst>
  </p:cSld>
  <p:clrMap bg1="lt1" tx1="dk1" bg2="lt2" tx2="dk2" accent1="accent1" accent2="accent2" accent3="accent3" accent4="accent4" accent5="accent5" accent6="accent6" hlink="hlink" folHlink="folHlink"/>
  <p:notesStyle>
    <a:lvl1pPr algn="l" rtl="0" fontAlgn="base">
      <a:spcBef>
        <a:spcPct val="30000"/>
      </a:spcBef>
      <a:spcAft>
        <a:spcPct val="0"/>
      </a:spcAft>
      <a:defRPr sz="1200" kern="1200">
        <a:solidFill>
          <a:schemeClr val="tx1"/>
        </a:solidFill>
        <a:latin typeface="+mn-lt"/>
        <a:ea typeface="+mn-ea"/>
        <a:cs typeface="+mn-cs"/>
      </a:defRPr>
    </a:lvl1pPr>
    <a:lvl2pPr marL="457200" algn="l" rtl="0" fontAlgn="base">
      <a:spcBef>
        <a:spcPct val="30000"/>
      </a:spcBef>
      <a:spcAft>
        <a:spcPct val="0"/>
      </a:spcAft>
      <a:defRPr sz="1200" kern="1200">
        <a:solidFill>
          <a:schemeClr val="tx1"/>
        </a:solidFill>
        <a:latin typeface="+mn-lt"/>
        <a:ea typeface="+mn-ea"/>
        <a:cs typeface="+mn-cs"/>
      </a:defRPr>
    </a:lvl2pPr>
    <a:lvl3pPr marL="914400" algn="l" rtl="0" fontAlgn="base">
      <a:spcBef>
        <a:spcPct val="30000"/>
      </a:spcBef>
      <a:spcAft>
        <a:spcPct val="0"/>
      </a:spcAft>
      <a:defRPr sz="1200" kern="1200">
        <a:solidFill>
          <a:schemeClr val="tx1"/>
        </a:solidFill>
        <a:latin typeface="+mn-lt"/>
        <a:ea typeface="+mn-ea"/>
        <a:cs typeface="+mn-cs"/>
      </a:defRPr>
    </a:lvl3pPr>
    <a:lvl4pPr marL="1371600" algn="l" rtl="0" fontAlgn="base">
      <a:spcBef>
        <a:spcPct val="30000"/>
      </a:spcBef>
      <a:spcAft>
        <a:spcPct val="0"/>
      </a:spcAft>
      <a:defRPr sz="1200" kern="1200">
        <a:solidFill>
          <a:schemeClr val="tx1"/>
        </a:solidFill>
        <a:latin typeface="+mn-lt"/>
        <a:ea typeface="+mn-ea"/>
        <a:cs typeface="+mn-cs"/>
      </a:defRPr>
    </a:lvl4pPr>
    <a:lvl5pPr marL="1828800" algn="l" rtl="0" fontAlgn="base">
      <a:spcBef>
        <a:spcPct val="30000"/>
      </a:spcBef>
      <a:spcAft>
        <a:spcPct val="0"/>
      </a:spcAft>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9" name="1 Marcador de imagen de diapositiva"/>
          <p:cNvSpPr>
            <a:spLocks noGrp="1" noRot="1" noChangeAspect="1"/>
          </p:cNvSpPr>
          <p:nvPr>
            <p:ph type="sldImg"/>
          </p:nvPr>
        </p:nvSpPr>
        <p:spPr bwMode="auto">
          <a:noFill/>
          <a:ln>
            <a:solidFill>
              <a:srgbClr val="000000"/>
            </a:solidFill>
            <a:miter lim="800000"/>
            <a:headEnd/>
            <a:tailEnd/>
          </a:ln>
        </p:spPr>
      </p:sp>
      <p:sp>
        <p:nvSpPr>
          <p:cNvPr id="12290" name="2 Marcador de notas"/>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es-MX" dirty="0" smtClean="0"/>
          </a:p>
        </p:txBody>
      </p:sp>
      <p:sp>
        <p:nvSpPr>
          <p:cNvPr id="12291" name="3 Marcador de número de diapositiva"/>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fld id="{3517F469-E733-4BAE-B89B-1C0D72BDD64F}" type="slidenum">
              <a:rPr lang="es-ES">
                <a:cs typeface="Arial" charset="0"/>
              </a:rPr>
              <a:pPr/>
              <a:t>1</a:t>
            </a:fld>
            <a:endParaRPr lang="es-ES" dirty="0">
              <a:cs typeface="Arial" charset="0"/>
            </a:endParaRPr>
          </a:p>
        </p:txBody>
      </p:sp>
    </p:spTree>
    <p:extLst>
      <p:ext uri="{BB962C8B-B14F-4D97-AF65-F5344CB8AC3E}">
        <p14:creationId xmlns:p14="http://schemas.microsoft.com/office/powerpoint/2010/main" val="246171233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1 Marcador de imagen de diapositiva"/>
          <p:cNvSpPr>
            <a:spLocks noGrp="1" noRot="1" noChangeAspect="1" noTextEdit="1"/>
          </p:cNvSpPr>
          <p:nvPr>
            <p:ph type="sldImg"/>
          </p:nvPr>
        </p:nvSpPr>
        <p:spPr bwMode="auto">
          <a:noFill/>
          <a:ln>
            <a:solidFill>
              <a:srgbClr val="000000"/>
            </a:solidFill>
            <a:miter lim="800000"/>
            <a:headEnd/>
            <a:tailEnd/>
          </a:ln>
        </p:spPr>
      </p:sp>
      <p:sp>
        <p:nvSpPr>
          <p:cNvPr id="86019" name="2 Marcador de notas"/>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es-MX" dirty="0" smtClean="0"/>
          </a:p>
        </p:txBody>
      </p:sp>
      <p:sp>
        <p:nvSpPr>
          <p:cNvPr id="86020" name="3 Marcador de número de diapositiva"/>
          <p:cNvSpPr txBox="1">
            <a:spLocks noGrp="1"/>
          </p:cNvSpPr>
          <p:nvPr/>
        </p:nvSpPr>
        <p:spPr bwMode="auto">
          <a:xfrm>
            <a:off x="3850443" y="9428583"/>
            <a:ext cx="2945659" cy="496332"/>
          </a:xfrm>
          <a:prstGeom prst="rect">
            <a:avLst/>
          </a:prstGeom>
          <a:noFill/>
          <a:ln w="9525">
            <a:noFill/>
            <a:miter lim="800000"/>
            <a:headEnd/>
            <a:tailEnd/>
          </a:ln>
        </p:spPr>
        <p:txBody>
          <a:bodyPr anchor="b"/>
          <a:lstStyle/>
          <a:p>
            <a:pPr algn="r"/>
            <a:fld id="{C92D8CC0-0D6E-48CD-B0E6-80565DF31B8B}" type="slidenum">
              <a:rPr lang="es-MX" sz="1200"/>
              <a:pPr algn="r"/>
              <a:t>17</a:t>
            </a:fld>
            <a:endParaRPr lang="es-MX" sz="1200" dirty="0"/>
          </a:p>
        </p:txBody>
      </p:sp>
    </p:spTree>
    <p:extLst>
      <p:ext uri="{BB962C8B-B14F-4D97-AF65-F5344CB8AC3E}">
        <p14:creationId xmlns:p14="http://schemas.microsoft.com/office/powerpoint/2010/main" val="99087565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1 Marcador de imagen de diapositiva"/>
          <p:cNvSpPr>
            <a:spLocks noGrp="1" noRot="1" noChangeAspect="1" noTextEdit="1"/>
          </p:cNvSpPr>
          <p:nvPr>
            <p:ph type="sldImg"/>
          </p:nvPr>
        </p:nvSpPr>
        <p:spPr bwMode="auto">
          <a:noFill/>
          <a:ln>
            <a:solidFill>
              <a:srgbClr val="000000"/>
            </a:solidFill>
            <a:miter lim="800000"/>
            <a:headEnd/>
            <a:tailEnd/>
          </a:ln>
        </p:spPr>
      </p:sp>
      <p:sp>
        <p:nvSpPr>
          <p:cNvPr id="96259" name="2 Marcador de notas"/>
          <p:cNvSpPr>
            <a:spLocks noGrp="1"/>
          </p:cNvSpPr>
          <p:nvPr>
            <p:ph type="body" idx="1"/>
          </p:nvPr>
        </p:nvSpPr>
        <p:spPr bwMode="auto">
          <a:xfrm>
            <a:off x="681342" y="4716877"/>
            <a:ext cx="5434993" cy="4465263"/>
          </a:xfrm>
          <a:noFill/>
        </p:spPr>
        <p:txBody>
          <a:bodyPr wrap="square" numCol="1" anchor="t" anchorCtr="0" compatLnSpc="1">
            <a:prstTxWarp prst="textNoShape">
              <a:avLst/>
            </a:prstTxWarp>
          </a:bodyPr>
          <a:lstStyle/>
          <a:p>
            <a:pPr>
              <a:spcBef>
                <a:spcPct val="0"/>
              </a:spcBef>
            </a:pPr>
            <a:endParaRPr lang="es-MX" dirty="0" smtClean="0"/>
          </a:p>
        </p:txBody>
      </p:sp>
      <p:sp>
        <p:nvSpPr>
          <p:cNvPr id="96260" name="3 Marcador de número de diapositiva"/>
          <p:cNvSpPr txBox="1">
            <a:spLocks noGrp="1"/>
          </p:cNvSpPr>
          <p:nvPr/>
        </p:nvSpPr>
        <p:spPr bwMode="auto">
          <a:xfrm>
            <a:off x="3850443" y="9428583"/>
            <a:ext cx="2945659" cy="496332"/>
          </a:xfrm>
          <a:prstGeom prst="rect">
            <a:avLst/>
          </a:prstGeom>
          <a:noFill/>
          <a:ln w="9525">
            <a:noFill/>
            <a:miter lim="800000"/>
            <a:headEnd/>
            <a:tailEnd/>
          </a:ln>
        </p:spPr>
        <p:txBody>
          <a:bodyPr anchor="b"/>
          <a:lstStyle/>
          <a:p>
            <a:pPr algn="r"/>
            <a:fld id="{7B2A85D1-0863-47E9-9AB0-5ED1BF504900}" type="slidenum">
              <a:rPr lang="es-ES" sz="1200">
                <a:latin typeface="Calibri" pitchFamily="34" charset="0"/>
              </a:rPr>
              <a:pPr algn="r"/>
              <a:t>27</a:t>
            </a:fld>
            <a:endParaRPr lang="es-ES" sz="1200" dirty="0">
              <a:latin typeface="Calibri" pitchFamily="34" charset="0"/>
            </a:endParaRPr>
          </a:p>
        </p:txBody>
      </p:sp>
    </p:spTree>
    <p:extLst>
      <p:ext uri="{BB962C8B-B14F-4D97-AF65-F5344CB8AC3E}">
        <p14:creationId xmlns:p14="http://schemas.microsoft.com/office/powerpoint/2010/main" val="208077897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normAutofit/>
          </a:bodyPr>
          <a:lstStyle/>
          <a:p>
            <a:endParaRPr lang="es-ES"/>
          </a:p>
        </p:txBody>
      </p:sp>
      <p:sp>
        <p:nvSpPr>
          <p:cNvPr id="4" name="3 Marcador de número de diapositiva"/>
          <p:cNvSpPr>
            <a:spLocks noGrp="1"/>
          </p:cNvSpPr>
          <p:nvPr>
            <p:ph type="sldNum" sz="quarter" idx="10"/>
          </p:nvPr>
        </p:nvSpPr>
        <p:spPr/>
        <p:txBody>
          <a:bodyPr/>
          <a:lstStyle/>
          <a:p>
            <a:fld id="{B2CB2CD4-A39D-4277-8A8C-98FAC26151F7}" type="slidenum">
              <a:rPr lang="es-ES" smtClean="0"/>
              <a:pPr/>
              <a:t>32</a:t>
            </a:fld>
            <a:endParaRPr lang="es-ES"/>
          </a:p>
        </p:txBody>
      </p:sp>
    </p:spTree>
    <p:extLst>
      <p:ext uri="{BB962C8B-B14F-4D97-AF65-F5344CB8AC3E}">
        <p14:creationId xmlns:p14="http://schemas.microsoft.com/office/powerpoint/2010/main" val="230322343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normAutofit/>
          </a:bodyPr>
          <a:lstStyle/>
          <a:p>
            <a:endParaRPr lang="es-ES"/>
          </a:p>
        </p:txBody>
      </p:sp>
      <p:sp>
        <p:nvSpPr>
          <p:cNvPr id="4" name="3 Marcador de número de diapositiva"/>
          <p:cNvSpPr>
            <a:spLocks noGrp="1"/>
          </p:cNvSpPr>
          <p:nvPr>
            <p:ph type="sldNum" sz="quarter" idx="10"/>
          </p:nvPr>
        </p:nvSpPr>
        <p:spPr/>
        <p:txBody>
          <a:bodyPr/>
          <a:lstStyle/>
          <a:p>
            <a:fld id="{B2CB2CD4-A39D-4277-8A8C-98FAC26151F7}" type="slidenum">
              <a:rPr lang="es-ES" smtClean="0"/>
              <a:pPr/>
              <a:t>33</a:t>
            </a:fld>
            <a:endParaRPr lang="es-ES"/>
          </a:p>
        </p:txBody>
      </p:sp>
    </p:spTree>
    <p:extLst>
      <p:ext uri="{BB962C8B-B14F-4D97-AF65-F5344CB8AC3E}">
        <p14:creationId xmlns:p14="http://schemas.microsoft.com/office/powerpoint/2010/main" val="288787044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normAutofit/>
          </a:bodyPr>
          <a:lstStyle/>
          <a:p>
            <a:endParaRPr lang="es-ES"/>
          </a:p>
        </p:txBody>
      </p:sp>
      <p:sp>
        <p:nvSpPr>
          <p:cNvPr id="4" name="3 Marcador de número de diapositiva"/>
          <p:cNvSpPr>
            <a:spLocks noGrp="1"/>
          </p:cNvSpPr>
          <p:nvPr>
            <p:ph type="sldNum" sz="quarter" idx="10"/>
          </p:nvPr>
        </p:nvSpPr>
        <p:spPr/>
        <p:txBody>
          <a:bodyPr/>
          <a:lstStyle/>
          <a:p>
            <a:fld id="{B2CB2CD4-A39D-4277-8A8C-98FAC26151F7}" type="slidenum">
              <a:rPr lang="es-ES" smtClean="0"/>
              <a:pPr/>
              <a:t>35</a:t>
            </a:fld>
            <a:endParaRPr lang="es-ES"/>
          </a:p>
        </p:txBody>
      </p:sp>
    </p:spTree>
    <p:extLst>
      <p:ext uri="{BB962C8B-B14F-4D97-AF65-F5344CB8AC3E}">
        <p14:creationId xmlns:p14="http://schemas.microsoft.com/office/powerpoint/2010/main" val="267609613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Marcador de imagen de diapositiva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339" name="Marcador de notas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MX" altLang="es-MX" smtClean="0"/>
          </a:p>
        </p:txBody>
      </p:sp>
      <p:sp>
        <p:nvSpPr>
          <p:cNvPr id="14340" name="Marcador de número de diapositiva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ea typeface="MS PGothic" panose="020B0600070205080204" pitchFamily="34" charset="-128"/>
              </a:defRPr>
            </a:lvl1pPr>
            <a:lvl2pPr marL="742950" indent="-285750">
              <a:defRPr>
                <a:solidFill>
                  <a:schemeClr val="tx1"/>
                </a:solidFill>
                <a:latin typeface="Calibri" panose="020F0502020204030204" pitchFamily="34" charset="0"/>
                <a:ea typeface="MS PGothic" panose="020B0600070205080204" pitchFamily="34" charset="-128"/>
              </a:defRPr>
            </a:lvl2pPr>
            <a:lvl3pPr marL="1143000" indent="-228600">
              <a:defRPr>
                <a:solidFill>
                  <a:schemeClr val="tx1"/>
                </a:solidFill>
                <a:latin typeface="Calibri" panose="020F0502020204030204" pitchFamily="34" charset="0"/>
                <a:ea typeface="MS PGothic" panose="020B0600070205080204" pitchFamily="34" charset="-128"/>
              </a:defRPr>
            </a:lvl3pPr>
            <a:lvl4pPr marL="1600200" indent="-228600">
              <a:defRPr>
                <a:solidFill>
                  <a:schemeClr val="tx1"/>
                </a:solidFill>
                <a:latin typeface="Calibri" panose="020F0502020204030204" pitchFamily="34" charset="0"/>
                <a:ea typeface="MS PGothic" panose="020B0600070205080204" pitchFamily="34" charset="-128"/>
              </a:defRPr>
            </a:lvl4pPr>
            <a:lvl5pPr marL="2057400" indent="-228600">
              <a:defRPr>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9pPr>
          </a:lstStyle>
          <a:p>
            <a:fld id="{0FA1FE34-E8D4-4DB0-85A7-C14EEBB4C9C0}" type="slidenum">
              <a:rPr lang="es-MX" altLang="es-MX"/>
              <a:pPr/>
              <a:t>128</a:t>
            </a:fld>
            <a:endParaRPr lang="es-MX" altLang="es-MX"/>
          </a:p>
        </p:txBody>
      </p:sp>
    </p:spTree>
    <p:extLst>
      <p:ext uri="{BB962C8B-B14F-4D97-AF65-F5344CB8AC3E}">
        <p14:creationId xmlns:p14="http://schemas.microsoft.com/office/powerpoint/2010/main" val="349283811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MX" dirty="0"/>
          </a:p>
        </p:txBody>
      </p:sp>
      <p:sp>
        <p:nvSpPr>
          <p:cNvPr id="4" name="Marcador de número de diapositiva 3"/>
          <p:cNvSpPr>
            <a:spLocks noGrp="1"/>
          </p:cNvSpPr>
          <p:nvPr>
            <p:ph type="sldNum" sz="quarter" idx="10"/>
          </p:nvPr>
        </p:nvSpPr>
        <p:spPr/>
        <p:txBody>
          <a:bodyPr/>
          <a:lstStyle/>
          <a:p>
            <a:fld id="{2305222E-A829-4763-AC3A-E43E85226D34}" type="slidenum">
              <a:rPr lang="es-MX" smtClean="0"/>
              <a:t>135</a:t>
            </a:fld>
            <a:endParaRPr lang="es-MX"/>
          </a:p>
        </p:txBody>
      </p:sp>
    </p:spTree>
    <p:extLst>
      <p:ext uri="{BB962C8B-B14F-4D97-AF65-F5344CB8AC3E}">
        <p14:creationId xmlns:p14="http://schemas.microsoft.com/office/powerpoint/2010/main" val="5260346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normAutofit/>
          </a:bodyPr>
          <a:lstStyle/>
          <a:p>
            <a:endParaRPr lang="es-ES"/>
          </a:p>
        </p:txBody>
      </p:sp>
      <p:sp>
        <p:nvSpPr>
          <p:cNvPr id="4" name="3 Marcador de número de diapositiva"/>
          <p:cNvSpPr>
            <a:spLocks noGrp="1"/>
          </p:cNvSpPr>
          <p:nvPr>
            <p:ph type="sldNum" sz="quarter" idx="10"/>
          </p:nvPr>
        </p:nvSpPr>
        <p:spPr/>
        <p:txBody>
          <a:bodyPr/>
          <a:lstStyle/>
          <a:p>
            <a:fld id="{B2CB2CD4-A39D-4277-8A8C-98FAC26151F7}" type="slidenum">
              <a:rPr lang="es-ES" smtClean="0"/>
              <a:pPr/>
              <a:t>3</a:t>
            </a:fld>
            <a:endParaRPr lang="es-ES"/>
          </a:p>
        </p:txBody>
      </p:sp>
    </p:spTree>
    <p:extLst>
      <p:ext uri="{BB962C8B-B14F-4D97-AF65-F5344CB8AC3E}">
        <p14:creationId xmlns:p14="http://schemas.microsoft.com/office/powerpoint/2010/main" val="390733140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1 Marcador de imagen de diapositiva"/>
          <p:cNvSpPr>
            <a:spLocks noGrp="1" noRot="1" noChangeAspect="1" noTextEdit="1"/>
          </p:cNvSpPr>
          <p:nvPr>
            <p:ph type="sldImg"/>
          </p:nvPr>
        </p:nvSpPr>
        <p:spPr bwMode="auto">
          <a:noFill/>
          <a:ln>
            <a:solidFill>
              <a:srgbClr val="000000"/>
            </a:solidFill>
            <a:miter lim="800000"/>
            <a:headEnd/>
            <a:tailEnd/>
          </a:ln>
        </p:spPr>
      </p:sp>
      <p:sp>
        <p:nvSpPr>
          <p:cNvPr id="22530" name="2 Marcador de notas"/>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es-MX" dirty="0" smtClean="0"/>
          </a:p>
        </p:txBody>
      </p:sp>
      <p:sp>
        <p:nvSpPr>
          <p:cNvPr id="22531" name="3 Marcador de número de diapositiva"/>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fld id="{178C729F-0D8D-424D-AD2E-7B44895DEA7B}" type="slidenum">
              <a:rPr lang="es-ES">
                <a:cs typeface="Arial" charset="0"/>
              </a:rPr>
              <a:pPr/>
              <a:t>5</a:t>
            </a:fld>
            <a:endParaRPr lang="es-ES" dirty="0">
              <a:cs typeface="Arial" charset="0"/>
            </a:endParaRPr>
          </a:p>
        </p:txBody>
      </p:sp>
    </p:spTree>
    <p:extLst>
      <p:ext uri="{BB962C8B-B14F-4D97-AF65-F5344CB8AC3E}">
        <p14:creationId xmlns:p14="http://schemas.microsoft.com/office/powerpoint/2010/main" val="47834122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3" name="1 Marcador de imagen de diapositiva"/>
          <p:cNvSpPr>
            <a:spLocks noGrp="1" noRot="1" noChangeAspect="1" noTextEdit="1"/>
          </p:cNvSpPr>
          <p:nvPr>
            <p:ph type="sldImg"/>
          </p:nvPr>
        </p:nvSpPr>
        <p:spPr bwMode="auto">
          <a:noFill/>
          <a:ln>
            <a:solidFill>
              <a:srgbClr val="000000"/>
            </a:solidFill>
            <a:miter lim="800000"/>
            <a:headEnd/>
            <a:tailEnd/>
          </a:ln>
        </p:spPr>
      </p:sp>
      <p:sp>
        <p:nvSpPr>
          <p:cNvPr id="38914" name="2 Marcador de notas"/>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es-MX" dirty="0" smtClean="0"/>
          </a:p>
        </p:txBody>
      </p:sp>
      <p:sp>
        <p:nvSpPr>
          <p:cNvPr id="38915" name="3 Marcador de número de diapositiva"/>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fld id="{AABC0488-7854-4838-83E4-248C0D4BDF3C}" type="slidenum">
              <a:rPr lang="es-MX">
                <a:cs typeface="Arial" charset="0"/>
              </a:rPr>
              <a:pPr/>
              <a:t>7</a:t>
            </a:fld>
            <a:endParaRPr lang="es-MX" dirty="0">
              <a:cs typeface="Arial" charset="0"/>
            </a:endParaRPr>
          </a:p>
        </p:txBody>
      </p:sp>
    </p:spTree>
    <p:extLst>
      <p:ext uri="{BB962C8B-B14F-4D97-AF65-F5344CB8AC3E}">
        <p14:creationId xmlns:p14="http://schemas.microsoft.com/office/powerpoint/2010/main" val="238208916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1" name="1 Marcador de imagen de diapositiva"/>
          <p:cNvSpPr>
            <a:spLocks noGrp="1" noRot="1" noChangeAspect="1" noTextEdit="1"/>
          </p:cNvSpPr>
          <p:nvPr>
            <p:ph type="sldImg"/>
          </p:nvPr>
        </p:nvSpPr>
        <p:spPr bwMode="auto">
          <a:noFill/>
          <a:ln>
            <a:solidFill>
              <a:srgbClr val="000000"/>
            </a:solidFill>
            <a:miter lim="800000"/>
            <a:headEnd/>
            <a:tailEnd/>
          </a:ln>
        </p:spPr>
      </p:sp>
      <p:sp>
        <p:nvSpPr>
          <p:cNvPr id="40962" name="2 Marcador de notas"/>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es-MX" dirty="0" smtClean="0"/>
          </a:p>
        </p:txBody>
      </p:sp>
      <p:sp>
        <p:nvSpPr>
          <p:cNvPr id="40963" name="3 Marcador de número de diapositiva"/>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fld id="{2E88D749-CEC1-47D7-83A7-C523F877B42C}" type="slidenum">
              <a:rPr lang="es-MX">
                <a:cs typeface="Arial" charset="0"/>
              </a:rPr>
              <a:pPr/>
              <a:t>8</a:t>
            </a:fld>
            <a:endParaRPr lang="es-MX" dirty="0">
              <a:cs typeface="Arial" charset="0"/>
            </a:endParaRPr>
          </a:p>
        </p:txBody>
      </p:sp>
    </p:spTree>
    <p:extLst>
      <p:ext uri="{BB962C8B-B14F-4D97-AF65-F5344CB8AC3E}">
        <p14:creationId xmlns:p14="http://schemas.microsoft.com/office/powerpoint/2010/main" val="124171366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7" name="1 Marcador de imagen de diapositiva"/>
          <p:cNvSpPr>
            <a:spLocks noGrp="1" noRot="1" noChangeAspect="1" noTextEdit="1"/>
          </p:cNvSpPr>
          <p:nvPr>
            <p:ph type="sldImg"/>
          </p:nvPr>
        </p:nvSpPr>
        <p:spPr bwMode="auto">
          <a:noFill/>
          <a:ln>
            <a:solidFill>
              <a:srgbClr val="000000"/>
            </a:solidFill>
            <a:miter lim="800000"/>
            <a:headEnd/>
            <a:tailEnd/>
          </a:ln>
        </p:spPr>
      </p:sp>
      <p:sp>
        <p:nvSpPr>
          <p:cNvPr id="55298" name="2 Marcador de notas"/>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es-MX" dirty="0" smtClean="0"/>
          </a:p>
        </p:txBody>
      </p:sp>
      <p:sp>
        <p:nvSpPr>
          <p:cNvPr id="55299" name="3 Marcador de número de diapositiva"/>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fld id="{4865B914-5929-46C7-A1A0-60B32718B2E0}" type="slidenum">
              <a:rPr lang="es-MX">
                <a:cs typeface="Arial" charset="0"/>
              </a:rPr>
              <a:pPr/>
              <a:t>9</a:t>
            </a:fld>
            <a:endParaRPr lang="es-MX" dirty="0">
              <a:cs typeface="Arial" charset="0"/>
            </a:endParaRPr>
          </a:p>
        </p:txBody>
      </p:sp>
    </p:spTree>
    <p:extLst>
      <p:ext uri="{BB962C8B-B14F-4D97-AF65-F5344CB8AC3E}">
        <p14:creationId xmlns:p14="http://schemas.microsoft.com/office/powerpoint/2010/main" val="416633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7" name="1 Marcador de imagen de diapositiva"/>
          <p:cNvSpPr>
            <a:spLocks noGrp="1" noRot="1" noChangeAspect="1" noTextEdit="1"/>
          </p:cNvSpPr>
          <p:nvPr>
            <p:ph type="sldImg"/>
          </p:nvPr>
        </p:nvSpPr>
        <p:spPr bwMode="auto">
          <a:noFill/>
          <a:ln>
            <a:solidFill>
              <a:srgbClr val="000000"/>
            </a:solidFill>
            <a:miter lim="800000"/>
            <a:headEnd/>
            <a:tailEnd/>
          </a:ln>
        </p:spPr>
      </p:sp>
      <p:sp>
        <p:nvSpPr>
          <p:cNvPr id="55298" name="2 Marcador de notas"/>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es-MX" dirty="0" smtClean="0"/>
          </a:p>
        </p:txBody>
      </p:sp>
      <p:sp>
        <p:nvSpPr>
          <p:cNvPr id="55299" name="3 Marcador de número de diapositiva"/>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fld id="{4865B914-5929-46C7-A1A0-60B32718B2E0}" type="slidenum">
              <a:rPr lang="es-MX">
                <a:cs typeface="Arial" charset="0"/>
              </a:rPr>
              <a:pPr/>
              <a:t>10</a:t>
            </a:fld>
            <a:endParaRPr lang="es-MX" dirty="0">
              <a:cs typeface="Arial" charset="0"/>
            </a:endParaRPr>
          </a:p>
        </p:txBody>
      </p:sp>
    </p:spTree>
    <p:extLst>
      <p:ext uri="{BB962C8B-B14F-4D97-AF65-F5344CB8AC3E}">
        <p14:creationId xmlns:p14="http://schemas.microsoft.com/office/powerpoint/2010/main" val="165820178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1 Marcador de imagen de diapositiva"/>
          <p:cNvSpPr>
            <a:spLocks noGrp="1" noRot="1" noChangeAspect="1" noTextEdit="1"/>
          </p:cNvSpPr>
          <p:nvPr>
            <p:ph type="sldImg"/>
          </p:nvPr>
        </p:nvSpPr>
        <p:spPr bwMode="auto">
          <a:noFill/>
          <a:ln>
            <a:solidFill>
              <a:srgbClr val="000000"/>
            </a:solidFill>
            <a:miter lim="800000"/>
            <a:headEnd/>
            <a:tailEnd/>
          </a:ln>
        </p:spPr>
      </p:sp>
      <p:sp>
        <p:nvSpPr>
          <p:cNvPr id="60418" name="2 Marcador de notas"/>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es-MX" dirty="0" smtClean="0"/>
          </a:p>
        </p:txBody>
      </p:sp>
      <p:sp>
        <p:nvSpPr>
          <p:cNvPr id="60419" name="3 Marcador de número de diapositiva"/>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fld id="{884EF931-E72E-4CB5-B77A-A3AB716418F2}" type="slidenum">
              <a:rPr lang="es-MX">
                <a:cs typeface="Arial" charset="0"/>
              </a:rPr>
              <a:pPr/>
              <a:t>11</a:t>
            </a:fld>
            <a:endParaRPr lang="es-MX" dirty="0">
              <a:cs typeface="Arial" charset="0"/>
            </a:endParaRPr>
          </a:p>
        </p:txBody>
      </p:sp>
    </p:spTree>
    <p:extLst>
      <p:ext uri="{BB962C8B-B14F-4D97-AF65-F5344CB8AC3E}">
        <p14:creationId xmlns:p14="http://schemas.microsoft.com/office/powerpoint/2010/main" val="223874276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1 Marcador de imagen de diapositiva"/>
          <p:cNvSpPr>
            <a:spLocks noGrp="1" noRot="1" noChangeAspect="1" noTextEdit="1"/>
          </p:cNvSpPr>
          <p:nvPr>
            <p:ph type="sldImg"/>
          </p:nvPr>
        </p:nvSpPr>
        <p:spPr bwMode="auto">
          <a:noFill/>
          <a:ln>
            <a:solidFill>
              <a:srgbClr val="000000"/>
            </a:solidFill>
            <a:miter lim="800000"/>
            <a:headEnd/>
            <a:tailEnd/>
          </a:ln>
        </p:spPr>
      </p:sp>
      <p:sp>
        <p:nvSpPr>
          <p:cNvPr id="83971" name="2 Marcador de notas"/>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es-MX" dirty="0" smtClean="0"/>
          </a:p>
        </p:txBody>
      </p:sp>
      <p:sp>
        <p:nvSpPr>
          <p:cNvPr id="83972" name="3 Marcador de número de diapositiva"/>
          <p:cNvSpPr txBox="1">
            <a:spLocks noGrp="1"/>
          </p:cNvSpPr>
          <p:nvPr/>
        </p:nvSpPr>
        <p:spPr bwMode="auto">
          <a:xfrm>
            <a:off x="3850443" y="9428583"/>
            <a:ext cx="2945659" cy="496332"/>
          </a:xfrm>
          <a:prstGeom prst="rect">
            <a:avLst/>
          </a:prstGeom>
          <a:noFill/>
          <a:ln w="9525">
            <a:noFill/>
            <a:miter lim="800000"/>
            <a:headEnd/>
            <a:tailEnd/>
          </a:ln>
        </p:spPr>
        <p:txBody>
          <a:bodyPr anchor="b"/>
          <a:lstStyle/>
          <a:p>
            <a:pPr algn="r"/>
            <a:fld id="{8F11A30E-5035-41B6-BB4F-E720016410C6}" type="slidenum">
              <a:rPr lang="es-MX" sz="1200"/>
              <a:pPr algn="r"/>
              <a:t>16</a:t>
            </a:fld>
            <a:endParaRPr lang="es-MX" sz="1200" dirty="0"/>
          </a:p>
        </p:txBody>
      </p:sp>
    </p:spTree>
    <p:extLst>
      <p:ext uri="{BB962C8B-B14F-4D97-AF65-F5344CB8AC3E}">
        <p14:creationId xmlns:p14="http://schemas.microsoft.com/office/powerpoint/2010/main" val="78390125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1143000" y="1122363"/>
            <a:ext cx="6858000" cy="2387600"/>
          </a:xfrm>
        </p:spPr>
        <p:txBody>
          <a:bodyPr anchor="b"/>
          <a:lstStyle>
            <a:lvl1pPr algn="ctr">
              <a:defRPr sz="6000"/>
            </a:lvl1pPr>
          </a:lstStyle>
          <a:p>
            <a:r>
              <a:rPr lang="es-ES" smtClean="0"/>
              <a:t>Haga clic para modificar el estilo de título del patrón</a:t>
            </a:r>
            <a:endParaRPr lang="es-MX"/>
          </a:p>
        </p:txBody>
      </p:sp>
      <p:sp>
        <p:nvSpPr>
          <p:cNvPr id="3" name="Subtítulo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s-ES" smtClean="0"/>
              <a:t>Haga clic para modificar el estilo de subtítulo del patrón</a:t>
            </a:r>
            <a:endParaRPr lang="es-MX"/>
          </a:p>
        </p:txBody>
      </p:sp>
      <p:sp>
        <p:nvSpPr>
          <p:cNvPr id="4" name="Marcador de fecha 3"/>
          <p:cNvSpPr>
            <a:spLocks noGrp="1"/>
          </p:cNvSpPr>
          <p:nvPr>
            <p:ph type="dt" sz="half" idx="10"/>
          </p:nvPr>
        </p:nvSpPr>
        <p:spPr/>
        <p:txBody>
          <a:bodyPr/>
          <a:lstStyle/>
          <a:p>
            <a:fld id="{904F8EE6-A8D1-4918-9FA0-7443AEF98CC5}" type="datetimeFigureOut">
              <a:rPr lang="es-MX" smtClean="0"/>
              <a:t>18/02/2019</a:t>
            </a:fld>
            <a:endParaRPr lang="es-MX"/>
          </a:p>
        </p:txBody>
      </p:sp>
      <p:sp>
        <p:nvSpPr>
          <p:cNvPr id="5" name="Marcador de pie de página 4"/>
          <p:cNvSpPr>
            <a:spLocks noGrp="1"/>
          </p:cNvSpPr>
          <p:nvPr>
            <p:ph type="ftr" sz="quarter" idx="11"/>
          </p:nvPr>
        </p:nvSpPr>
        <p:spPr/>
        <p:txBody>
          <a:bodyPr/>
          <a:lstStyle/>
          <a:p>
            <a:endParaRPr lang="es-MX"/>
          </a:p>
        </p:txBody>
      </p:sp>
      <p:sp>
        <p:nvSpPr>
          <p:cNvPr id="6" name="Marcador de número de diapositiva 5"/>
          <p:cNvSpPr>
            <a:spLocks noGrp="1"/>
          </p:cNvSpPr>
          <p:nvPr>
            <p:ph type="sldNum" sz="quarter" idx="12"/>
          </p:nvPr>
        </p:nvSpPr>
        <p:spPr/>
        <p:txBody>
          <a:bodyPr/>
          <a:lstStyle/>
          <a:p>
            <a:fld id="{B83906A5-4A3A-4CB3-8656-4326F1A3DC90}" type="slidenum">
              <a:rPr lang="es-MX" smtClean="0"/>
              <a:t>‹Nº›</a:t>
            </a:fld>
            <a:endParaRPr lang="es-MX"/>
          </a:p>
        </p:txBody>
      </p:sp>
    </p:spTree>
    <p:extLst>
      <p:ext uri="{BB962C8B-B14F-4D97-AF65-F5344CB8AC3E}">
        <p14:creationId xmlns:p14="http://schemas.microsoft.com/office/powerpoint/2010/main" val="127160921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smtClean="0"/>
              <a:t>Haga clic para modificar el estilo de título del patrón</a:t>
            </a:r>
            <a:endParaRPr lang="es-MX"/>
          </a:p>
        </p:txBody>
      </p:sp>
      <p:sp>
        <p:nvSpPr>
          <p:cNvPr id="3" name="Marcador de texto vertical 2"/>
          <p:cNvSpPr>
            <a:spLocks noGrp="1"/>
          </p:cNvSpPr>
          <p:nvPr>
            <p:ph type="body" orient="vert" idx="1"/>
          </p:nvPr>
        </p:nvSpPr>
        <p:spPr/>
        <p:txBody>
          <a:bodyPr vert="eaVert"/>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Marcador de fecha 3"/>
          <p:cNvSpPr>
            <a:spLocks noGrp="1"/>
          </p:cNvSpPr>
          <p:nvPr>
            <p:ph type="dt" sz="half" idx="10"/>
          </p:nvPr>
        </p:nvSpPr>
        <p:spPr/>
        <p:txBody>
          <a:bodyPr/>
          <a:lstStyle/>
          <a:p>
            <a:fld id="{904F8EE6-A8D1-4918-9FA0-7443AEF98CC5}" type="datetimeFigureOut">
              <a:rPr lang="es-MX" smtClean="0"/>
              <a:t>18/02/2019</a:t>
            </a:fld>
            <a:endParaRPr lang="es-MX"/>
          </a:p>
        </p:txBody>
      </p:sp>
      <p:sp>
        <p:nvSpPr>
          <p:cNvPr id="5" name="Marcador de pie de página 4"/>
          <p:cNvSpPr>
            <a:spLocks noGrp="1"/>
          </p:cNvSpPr>
          <p:nvPr>
            <p:ph type="ftr" sz="quarter" idx="11"/>
          </p:nvPr>
        </p:nvSpPr>
        <p:spPr/>
        <p:txBody>
          <a:bodyPr/>
          <a:lstStyle/>
          <a:p>
            <a:endParaRPr lang="es-MX"/>
          </a:p>
        </p:txBody>
      </p:sp>
      <p:sp>
        <p:nvSpPr>
          <p:cNvPr id="6" name="Marcador de número de diapositiva 5"/>
          <p:cNvSpPr>
            <a:spLocks noGrp="1"/>
          </p:cNvSpPr>
          <p:nvPr>
            <p:ph type="sldNum" sz="quarter" idx="12"/>
          </p:nvPr>
        </p:nvSpPr>
        <p:spPr/>
        <p:txBody>
          <a:bodyPr/>
          <a:lstStyle/>
          <a:p>
            <a:fld id="{B83906A5-4A3A-4CB3-8656-4326F1A3DC90}" type="slidenum">
              <a:rPr lang="es-MX" smtClean="0"/>
              <a:t>‹Nº›</a:t>
            </a:fld>
            <a:endParaRPr lang="es-MX"/>
          </a:p>
        </p:txBody>
      </p:sp>
    </p:spTree>
    <p:extLst>
      <p:ext uri="{BB962C8B-B14F-4D97-AF65-F5344CB8AC3E}">
        <p14:creationId xmlns:p14="http://schemas.microsoft.com/office/powerpoint/2010/main" val="191216204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6543675" y="365125"/>
            <a:ext cx="1971675" cy="5811838"/>
          </a:xfrm>
        </p:spPr>
        <p:txBody>
          <a:bodyPr vert="eaVert"/>
          <a:lstStyle/>
          <a:p>
            <a:r>
              <a:rPr lang="es-ES" smtClean="0"/>
              <a:t>Haga clic para modificar el estilo de título del patrón</a:t>
            </a:r>
            <a:endParaRPr lang="es-MX"/>
          </a:p>
        </p:txBody>
      </p:sp>
      <p:sp>
        <p:nvSpPr>
          <p:cNvPr id="3" name="Marcador de texto vertical 2"/>
          <p:cNvSpPr>
            <a:spLocks noGrp="1"/>
          </p:cNvSpPr>
          <p:nvPr>
            <p:ph type="body" orient="vert" idx="1"/>
          </p:nvPr>
        </p:nvSpPr>
        <p:spPr>
          <a:xfrm>
            <a:off x="628650" y="365125"/>
            <a:ext cx="5762625" cy="5811838"/>
          </a:xfrm>
        </p:spPr>
        <p:txBody>
          <a:bodyPr vert="eaVert"/>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Marcador de fecha 3"/>
          <p:cNvSpPr>
            <a:spLocks noGrp="1"/>
          </p:cNvSpPr>
          <p:nvPr>
            <p:ph type="dt" sz="half" idx="10"/>
          </p:nvPr>
        </p:nvSpPr>
        <p:spPr/>
        <p:txBody>
          <a:bodyPr/>
          <a:lstStyle/>
          <a:p>
            <a:fld id="{904F8EE6-A8D1-4918-9FA0-7443AEF98CC5}" type="datetimeFigureOut">
              <a:rPr lang="es-MX" smtClean="0"/>
              <a:t>18/02/2019</a:t>
            </a:fld>
            <a:endParaRPr lang="es-MX"/>
          </a:p>
        </p:txBody>
      </p:sp>
      <p:sp>
        <p:nvSpPr>
          <p:cNvPr id="5" name="Marcador de pie de página 4"/>
          <p:cNvSpPr>
            <a:spLocks noGrp="1"/>
          </p:cNvSpPr>
          <p:nvPr>
            <p:ph type="ftr" sz="quarter" idx="11"/>
          </p:nvPr>
        </p:nvSpPr>
        <p:spPr/>
        <p:txBody>
          <a:bodyPr/>
          <a:lstStyle/>
          <a:p>
            <a:endParaRPr lang="es-MX"/>
          </a:p>
        </p:txBody>
      </p:sp>
      <p:sp>
        <p:nvSpPr>
          <p:cNvPr id="6" name="Marcador de número de diapositiva 5"/>
          <p:cNvSpPr>
            <a:spLocks noGrp="1"/>
          </p:cNvSpPr>
          <p:nvPr>
            <p:ph type="sldNum" sz="quarter" idx="12"/>
          </p:nvPr>
        </p:nvSpPr>
        <p:spPr/>
        <p:txBody>
          <a:bodyPr/>
          <a:lstStyle/>
          <a:p>
            <a:fld id="{B83906A5-4A3A-4CB3-8656-4326F1A3DC90}" type="slidenum">
              <a:rPr lang="es-MX" smtClean="0"/>
              <a:t>‹Nº›</a:t>
            </a:fld>
            <a:endParaRPr lang="es-MX"/>
          </a:p>
        </p:txBody>
      </p:sp>
    </p:spTree>
    <p:extLst>
      <p:ext uri="{BB962C8B-B14F-4D97-AF65-F5344CB8AC3E}">
        <p14:creationId xmlns:p14="http://schemas.microsoft.com/office/powerpoint/2010/main" val="414205330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Diapositiva de título">
    <p:spTree>
      <p:nvGrpSpPr>
        <p:cNvPr id="1" name=""/>
        <p:cNvGrpSpPr/>
        <p:nvPr/>
      </p:nvGrpSpPr>
      <p:grpSpPr>
        <a:xfrm>
          <a:off x="0" y="0"/>
          <a:ext cx="0" cy="0"/>
          <a:chOff x="0" y="0"/>
          <a:chExt cx="0" cy="0"/>
        </a:xfrm>
      </p:grpSpPr>
    </p:spTree>
    <p:extLst>
      <p:ext uri="{BB962C8B-B14F-4D97-AF65-F5344CB8AC3E}">
        <p14:creationId xmlns:p14="http://schemas.microsoft.com/office/powerpoint/2010/main" val="198517325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Diseño personalizado">
    <p:spTree>
      <p:nvGrpSpPr>
        <p:cNvPr id="1" name=""/>
        <p:cNvGrpSpPr/>
        <p:nvPr/>
      </p:nvGrpSpPr>
      <p:grpSpPr>
        <a:xfrm>
          <a:off x="0" y="0"/>
          <a:ext cx="0" cy="0"/>
          <a:chOff x="0" y="0"/>
          <a:chExt cx="0" cy="0"/>
        </a:xfrm>
      </p:grpSpPr>
      <p:sp>
        <p:nvSpPr>
          <p:cNvPr id="2" name="1 Título"/>
          <p:cNvSpPr>
            <a:spLocks noGrp="1"/>
          </p:cNvSpPr>
          <p:nvPr>
            <p:ph type="title"/>
          </p:nvPr>
        </p:nvSpPr>
        <p:spPr>
          <a:xfrm>
            <a:off x="457200" y="274638"/>
            <a:ext cx="8229600" cy="1143000"/>
          </a:xfrm>
          <a:prstGeom prst="rect">
            <a:avLst/>
          </a:prstGeom>
        </p:spPr>
        <p:txBody>
          <a:bodyPr/>
          <a:lstStyle/>
          <a:p>
            <a:r>
              <a:rPr lang="es-ES" smtClean="0"/>
              <a:t>Haga clic para modificar el estilo de título del patrón</a:t>
            </a:r>
            <a:endParaRPr lang="es-MX"/>
          </a:p>
        </p:txBody>
      </p:sp>
    </p:spTree>
    <p:extLst>
      <p:ext uri="{BB962C8B-B14F-4D97-AF65-F5344CB8AC3E}">
        <p14:creationId xmlns:p14="http://schemas.microsoft.com/office/powerpoint/2010/main" val="158642223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ítulo y objetos">
    <p:spTree>
      <p:nvGrpSpPr>
        <p:cNvPr id="1" name=""/>
        <p:cNvGrpSpPr/>
        <p:nvPr/>
      </p:nvGrpSpPr>
      <p:grpSpPr>
        <a:xfrm>
          <a:off x="0" y="0"/>
          <a:ext cx="0" cy="0"/>
          <a:chOff x="0" y="0"/>
          <a:chExt cx="0" cy="0"/>
        </a:xfrm>
      </p:grpSpPr>
      <p:sp>
        <p:nvSpPr>
          <p:cNvPr id="4" name="3 Marcador de fecha"/>
          <p:cNvSpPr>
            <a:spLocks noGrp="1"/>
          </p:cNvSpPr>
          <p:nvPr>
            <p:ph type="dt" sz="half" idx="10"/>
          </p:nvPr>
        </p:nvSpPr>
        <p:spPr/>
        <p:txBody>
          <a:bodyPr/>
          <a:lstStyle/>
          <a:p>
            <a:fld id="{46F55CFE-0D58-42C5-BFF3-EA61A1D9E91C}" type="datetimeFigureOut">
              <a:rPr lang="es-MX" smtClean="0"/>
              <a:t>18/02/2019</a:t>
            </a:fld>
            <a:endParaRPr lang="es-MX" dirty="0"/>
          </a:p>
        </p:txBody>
      </p:sp>
      <p:sp>
        <p:nvSpPr>
          <p:cNvPr id="5" name="4 Marcador de pie de página"/>
          <p:cNvSpPr>
            <a:spLocks noGrp="1"/>
          </p:cNvSpPr>
          <p:nvPr>
            <p:ph type="ftr" sz="quarter" idx="11"/>
          </p:nvPr>
        </p:nvSpPr>
        <p:spPr/>
        <p:txBody>
          <a:bodyPr/>
          <a:lstStyle/>
          <a:p>
            <a:endParaRPr lang="es-MX" dirty="0"/>
          </a:p>
        </p:txBody>
      </p:sp>
      <p:sp>
        <p:nvSpPr>
          <p:cNvPr id="6" name="5 Marcador de número de diapositiva"/>
          <p:cNvSpPr>
            <a:spLocks noGrp="1"/>
          </p:cNvSpPr>
          <p:nvPr>
            <p:ph type="sldNum" sz="quarter" idx="12"/>
          </p:nvPr>
        </p:nvSpPr>
        <p:spPr/>
        <p:txBody>
          <a:bodyPr/>
          <a:lstStyle/>
          <a:p>
            <a:fld id="{2D79A031-F223-456F-8B7E-499B21BE9827}" type="slidenum">
              <a:rPr lang="es-MX" smtClean="0"/>
              <a:t>‹Nº›</a:t>
            </a:fld>
            <a:endParaRPr lang="es-MX"/>
          </a:p>
        </p:txBody>
      </p:sp>
    </p:spTree>
    <p:extLst>
      <p:ext uri="{BB962C8B-B14F-4D97-AF65-F5344CB8AC3E}">
        <p14:creationId xmlns:p14="http://schemas.microsoft.com/office/powerpoint/2010/main" val="2041606267"/>
      </p:ext>
    </p:extLst>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2_Título y objetos">
    <p:spTree>
      <p:nvGrpSpPr>
        <p:cNvPr id="1" name=""/>
        <p:cNvGrpSpPr/>
        <p:nvPr/>
      </p:nvGrpSpPr>
      <p:grpSpPr>
        <a:xfrm>
          <a:off x="0" y="0"/>
          <a:ext cx="0" cy="0"/>
          <a:chOff x="0" y="0"/>
          <a:chExt cx="0" cy="0"/>
        </a:xfrm>
      </p:grpSpPr>
      <p:sp>
        <p:nvSpPr>
          <p:cNvPr id="4" name="3 Marcador de fecha"/>
          <p:cNvSpPr>
            <a:spLocks noGrp="1"/>
          </p:cNvSpPr>
          <p:nvPr>
            <p:ph type="dt" sz="half" idx="10"/>
          </p:nvPr>
        </p:nvSpPr>
        <p:spPr/>
        <p:txBody>
          <a:bodyPr/>
          <a:lstStyle/>
          <a:p>
            <a:fld id="{46F55CFE-0D58-42C5-BFF3-EA61A1D9E91C}" type="datetimeFigureOut">
              <a:rPr lang="es-MX" smtClean="0"/>
              <a:t>18/02/2019</a:t>
            </a:fld>
            <a:endParaRPr lang="es-MX" dirty="0"/>
          </a:p>
        </p:txBody>
      </p:sp>
      <p:sp>
        <p:nvSpPr>
          <p:cNvPr id="5" name="4 Marcador de pie de página"/>
          <p:cNvSpPr>
            <a:spLocks noGrp="1"/>
          </p:cNvSpPr>
          <p:nvPr>
            <p:ph type="ftr" sz="quarter" idx="11"/>
          </p:nvPr>
        </p:nvSpPr>
        <p:spPr/>
        <p:txBody>
          <a:bodyPr/>
          <a:lstStyle/>
          <a:p>
            <a:endParaRPr lang="es-MX" dirty="0"/>
          </a:p>
        </p:txBody>
      </p:sp>
      <p:sp>
        <p:nvSpPr>
          <p:cNvPr id="6" name="5 Marcador de número de diapositiva"/>
          <p:cNvSpPr>
            <a:spLocks noGrp="1"/>
          </p:cNvSpPr>
          <p:nvPr>
            <p:ph type="sldNum" sz="quarter" idx="12"/>
          </p:nvPr>
        </p:nvSpPr>
        <p:spPr/>
        <p:txBody>
          <a:bodyPr/>
          <a:lstStyle/>
          <a:p>
            <a:fld id="{2D79A031-F223-456F-8B7E-499B21BE9827}" type="slidenum">
              <a:rPr lang="es-MX" smtClean="0"/>
              <a:t>‹Nº›</a:t>
            </a:fld>
            <a:endParaRPr lang="es-MX"/>
          </a:p>
        </p:txBody>
      </p:sp>
    </p:spTree>
    <p:extLst>
      <p:ext uri="{BB962C8B-B14F-4D97-AF65-F5344CB8AC3E}">
        <p14:creationId xmlns:p14="http://schemas.microsoft.com/office/powerpoint/2010/main" val="1005501439"/>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3_Título y objetos">
    <p:spTree>
      <p:nvGrpSpPr>
        <p:cNvPr id="1" name=""/>
        <p:cNvGrpSpPr/>
        <p:nvPr/>
      </p:nvGrpSpPr>
      <p:grpSpPr>
        <a:xfrm>
          <a:off x="0" y="0"/>
          <a:ext cx="0" cy="0"/>
          <a:chOff x="0" y="0"/>
          <a:chExt cx="0" cy="0"/>
        </a:xfrm>
      </p:grpSpPr>
      <p:sp>
        <p:nvSpPr>
          <p:cNvPr id="4" name="3 Marcador de fecha"/>
          <p:cNvSpPr>
            <a:spLocks noGrp="1"/>
          </p:cNvSpPr>
          <p:nvPr>
            <p:ph type="dt" sz="half" idx="10"/>
          </p:nvPr>
        </p:nvSpPr>
        <p:spPr/>
        <p:txBody>
          <a:bodyPr/>
          <a:lstStyle/>
          <a:p>
            <a:fld id="{46F55CFE-0D58-42C5-BFF3-EA61A1D9E91C}" type="datetimeFigureOut">
              <a:rPr lang="es-MX" smtClean="0"/>
              <a:t>18/02/2019</a:t>
            </a:fld>
            <a:endParaRPr lang="es-MX" dirty="0"/>
          </a:p>
        </p:txBody>
      </p:sp>
      <p:sp>
        <p:nvSpPr>
          <p:cNvPr id="5" name="4 Marcador de pie de página"/>
          <p:cNvSpPr>
            <a:spLocks noGrp="1"/>
          </p:cNvSpPr>
          <p:nvPr>
            <p:ph type="ftr" sz="quarter" idx="11"/>
          </p:nvPr>
        </p:nvSpPr>
        <p:spPr/>
        <p:txBody>
          <a:bodyPr/>
          <a:lstStyle/>
          <a:p>
            <a:endParaRPr lang="es-MX" dirty="0"/>
          </a:p>
        </p:txBody>
      </p:sp>
      <p:sp>
        <p:nvSpPr>
          <p:cNvPr id="6" name="5 Marcador de número de diapositiva"/>
          <p:cNvSpPr>
            <a:spLocks noGrp="1"/>
          </p:cNvSpPr>
          <p:nvPr>
            <p:ph type="sldNum" sz="quarter" idx="12"/>
          </p:nvPr>
        </p:nvSpPr>
        <p:spPr/>
        <p:txBody>
          <a:bodyPr/>
          <a:lstStyle/>
          <a:p>
            <a:fld id="{2D79A031-F223-456F-8B7E-499B21BE9827}" type="slidenum">
              <a:rPr lang="es-MX" smtClean="0"/>
              <a:t>‹Nº›</a:t>
            </a:fld>
            <a:endParaRPr lang="es-MX"/>
          </a:p>
        </p:txBody>
      </p:sp>
    </p:spTree>
    <p:extLst>
      <p:ext uri="{BB962C8B-B14F-4D97-AF65-F5344CB8AC3E}">
        <p14:creationId xmlns:p14="http://schemas.microsoft.com/office/powerpoint/2010/main" val="950230640"/>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4_Título y objetos">
    <p:spTree>
      <p:nvGrpSpPr>
        <p:cNvPr id="1" name=""/>
        <p:cNvGrpSpPr/>
        <p:nvPr/>
      </p:nvGrpSpPr>
      <p:grpSpPr>
        <a:xfrm>
          <a:off x="0" y="0"/>
          <a:ext cx="0" cy="0"/>
          <a:chOff x="0" y="0"/>
          <a:chExt cx="0" cy="0"/>
        </a:xfrm>
      </p:grpSpPr>
      <p:sp>
        <p:nvSpPr>
          <p:cNvPr id="4" name="3 Marcador de fecha"/>
          <p:cNvSpPr>
            <a:spLocks noGrp="1"/>
          </p:cNvSpPr>
          <p:nvPr>
            <p:ph type="dt" sz="half" idx="10"/>
          </p:nvPr>
        </p:nvSpPr>
        <p:spPr/>
        <p:txBody>
          <a:bodyPr/>
          <a:lstStyle/>
          <a:p>
            <a:fld id="{46F55CFE-0D58-42C5-BFF3-EA61A1D9E91C}" type="datetimeFigureOut">
              <a:rPr lang="es-MX" smtClean="0"/>
              <a:t>18/02/2019</a:t>
            </a:fld>
            <a:endParaRPr lang="es-MX" dirty="0"/>
          </a:p>
        </p:txBody>
      </p:sp>
      <p:sp>
        <p:nvSpPr>
          <p:cNvPr id="5" name="4 Marcador de pie de página"/>
          <p:cNvSpPr>
            <a:spLocks noGrp="1"/>
          </p:cNvSpPr>
          <p:nvPr>
            <p:ph type="ftr" sz="quarter" idx="11"/>
          </p:nvPr>
        </p:nvSpPr>
        <p:spPr/>
        <p:txBody>
          <a:bodyPr/>
          <a:lstStyle/>
          <a:p>
            <a:endParaRPr lang="es-MX" dirty="0"/>
          </a:p>
        </p:txBody>
      </p:sp>
      <p:sp>
        <p:nvSpPr>
          <p:cNvPr id="6" name="5 Marcador de número de diapositiva"/>
          <p:cNvSpPr>
            <a:spLocks noGrp="1"/>
          </p:cNvSpPr>
          <p:nvPr>
            <p:ph type="sldNum" sz="quarter" idx="12"/>
          </p:nvPr>
        </p:nvSpPr>
        <p:spPr/>
        <p:txBody>
          <a:bodyPr/>
          <a:lstStyle/>
          <a:p>
            <a:fld id="{2D79A031-F223-456F-8B7E-499B21BE9827}" type="slidenum">
              <a:rPr lang="es-MX" smtClean="0"/>
              <a:t>‹Nº›</a:t>
            </a:fld>
            <a:endParaRPr lang="es-MX"/>
          </a:p>
        </p:txBody>
      </p:sp>
    </p:spTree>
    <p:extLst>
      <p:ext uri="{BB962C8B-B14F-4D97-AF65-F5344CB8AC3E}">
        <p14:creationId xmlns:p14="http://schemas.microsoft.com/office/powerpoint/2010/main" val="1244460300"/>
      </p:ext>
    </p:extLst>
  </p:cSld>
  <p:clrMapOvr>
    <a:masterClrMapping/>
  </p:clrMapOvr>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5_Título y objetos">
    <p:spTree>
      <p:nvGrpSpPr>
        <p:cNvPr id="1" name=""/>
        <p:cNvGrpSpPr/>
        <p:nvPr/>
      </p:nvGrpSpPr>
      <p:grpSpPr>
        <a:xfrm>
          <a:off x="0" y="0"/>
          <a:ext cx="0" cy="0"/>
          <a:chOff x="0" y="0"/>
          <a:chExt cx="0" cy="0"/>
        </a:xfrm>
      </p:grpSpPr>
      <p:sp>
        <p:nvSpPr>
          <p:cNvPr id="4" name="3 Marcador de fecha"/>
          <p:cNvSpPr>
            <a:spLocks noGrp="1"/>
          </p:cNvSpPr>
          <p:nvPr>
            <p:ph type="dt" sz="half" idx="10"/>
          </p:nvPr>
        </p:nvSpPr>
        <p:spPr/>
        <p:txBody>
          <a:bodyPr/>
          <a:lstStyle/>
          <a:p>
            <a:fld id="{46F55CFE-0D58-42C5-BFF3-EA61A1D9E91C}" type="datetimeFigureOut">
              <a:rPr lang="es-MX" smtClean="0"/>
              <a:t>18/02/2019</a:t>
            </a:fld>
            <a:endParaRPr lang="es-MX" dirty="0"/>
          </a:p>
        </p:txBody>
      </p:sp>
      <p:sp>
        <p:nvSpPr>
          <p:cNvPr id="5" name="4 Marcador de pie de página"/>
          <p:cNvSpPr>
            <a:spLocks noGrp="1"/>
          </p:cNvSpPr>
          <p:nvPr>
            <p:ph type="ftr" sz="quarter" idx="11"/>
          </p:nvPr>
        </p:nvSpPr>
        <p:spPr/>
        <p:txBody>
          <a:bodyPr/>
          <a:lstStyle/>
          <a:p>
            <a:endParaRPr lang="es-MX" dirty="0"/>
          </a:p>
        </p:txBody>
      </p:sp>
      <p:sp>
        <p:nvSpPr>
          <p:cNvPr id="6" name="5 Marcador de número de diapositiva"/>
          <p:cNvSpPr>
            <a:spLocks noGrp="1"/>
          </p:cNvSpPr>
          <p:nvPr>
            <p:ph type="sldNum" sz="quarter" idx="12"/>
          </p:nvPr>
        </p:nvSpPr>
        <p:spPr/>
        <p:txBody>
          <a:bodyPr/>
          <a:lstStyle/>
          <a:p>
            <a:fld id="{2D79A031-F223-456F-8B7E-499B21BE9827}" type="slidenum">
              <a:rPr lang="es-MX" smtClean="0"/>
              <a:t>‹Nº›</a:t>
            </a:fld>
            <a:endParaRPr lang="es-MX"/>
          </a:p>
        </p:txBody>
      </p:sp>
    </p:spTree>
    <p:extLst>
      <p:ext uri="{BB962C8B-B14F-4D97-AF65-F5344CB8AC3E}">
        <p14:creationId xmlns:p14="http://schemas.microsoft.com/office/powerpoint/2010/main" val="2427128009"/>
      </p:ext>
    </p:extLst>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8_Título y objetos">
    <p:spTree>
      <p:nvGrpSpPr>
        <p:cNvPr id="1" name=""/>
        <p:cNvGrpSpPr/>
        <p:nvPr/>
      </p:nvGrpSpPr>
      <p:grpSpPr>
        <a:xfrm>
          <a:off x="0" y="0"/>
          <a:ext cx="0" cy="0"/>
          <a:chOff x="0" y="0"/>
          <a:chExt cx="0" cy="0"/>
        </a:xfrm>
      </p:grpSpPr>
      <p:sp>
        <p:nvSpPr>
          <p:cNvPr id="4" name="3 Marcador de fecha"/>
          <p:cNvSpPr>
            <a:spLocks noGrp="1"/>
          </p:cNvSpPr>
          <p:nvPr>
            <p:ph type="dt" sz="half" idx="10"/>
          </p:nvPr>
        </p:nvSpPr>
        <p:spPr/>
        <p:txBody>
          <a:bodyPr/>
          <a:lstStyle/>
          <a:p>
            <a:fld id="{46F55CFE-0D58-42C5-BFF3-EA61A1D9E91C}" type="datetimeFigureOut">
              <a:rPr lang="es-MX" smtClean="0"/>
              <a:t>18/02/2019</a:t>
            </a:fld>
            <a:endParaRPr lang="es-MX" dirty="0"/>
          </a:p>
        </p:txBody>
      </p:sp>
      <p:sp>
        <p:nvSpPr>
          <p:cNvPr id="5" name="4 Marcador de pie de página"/>
          <p:cNvSpPr>
            <a:spLocks noGrp="1"/>
          </p:cNvSpPr>
          <p:nvPr>
            <p:ph type="ftr" sz="quarter" idx="11"/>
          </p:nvPr>
        </p:nvSpPr>
        <p:spPr/>
        <p:txBody>
          <a:bodyPr/>
          <a:lstStyle/>
          <a:p>
            <a:endParaRPr lang="es-MX" dirty="0"/>
          </a:p>
        </p:txBody>
      </p:sp>
      <p:sp>
        <p:nvSpPr>
          <p:cNvPr id="6" name="5 Marcador de número de diapositiva"/>
          <p:cNvSpPr>
            <a:spLocks noGrp="1"/>
          </p:cNvSpPr>
          <p:nvPr>
            <p:ph type="sldNum" sz="quarter" idx="12"/>
          </p:nvPr>
        </p:nvSpPr>
        <p:spPr/>
        <p:txBody>
          <a:bodyPr/>
          <a:lstStyle/>
          <a:p>
            <a:fld id="{2D79A031-F223-456F-8B7E-499B21BE9827}" type="slidenum">
              <a:rPr lang="es-MX" smtClean="0"/>
              <a:t>‹Nº›</a:t>
            </a:fld>
            <a:endParaRPr lang="es-MX"/>
          </a:p>
        </p:txBody>
      </p:sp>
    </p:spTree>
    <p:extLst>
      <p:ext uri="{BB962C8B-B14F-4D97-AF65-F5344CB8AC3E}">
        <p14:creationId xmlns:p14="http://schemas.microsoft.com/office/powerpoint/2010/main" val="1213785038"/>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smtClean="0"/>
              <a:t>Haga clic para modificar el estilo de título del patrón</a:t>
            </a:r>
            <a:endParaRPr lang="es-MX"/>
          </a:p>
        </p:txBody>
      </p:sp>
      <p:sp>
        <p:nvSpPr>
          <p:cNvPr id="3" name="Marcador de contenido 2"/>
          <p:cNvSpPr>
            <a:spLocks noGrp="1"/>
          </p:cNvSpPr>
          <p:nvPr>
            <p:ph idx="1"/>
          </p:nvPr>
        </p:nvSpPr>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Marcador de fecha 3"/>
          <p:cNvSpPr>
            <a:spLocks noGrp="1"/>
          </p:cNvSpPr>
          <p:nvPr>
            <p:ph type="dt" sz="half" idx="10"/>
          </p:nvPr>
        </p:nvSpPr>
        <p:spPr/>
        <p:txBody>
          <a:bodyPr/>
          <a:lstStyle/>
          <a:p>
            <a:fld id="{904F8EE6-A8D1-4918-9FA0-7443AEF98CC5}" type="datetimeFigureOut">
              <a:rPr lang="es-MX" smtClean="0"/>
              <a:t>18/02/2019</a:t>
            </a:fld>
            <a:endParaRPr lang="es-MX"/>
          </a:p>
        </p:txBody>
      </p:sp>
      <p:sp>
        <p:nvSpPr>
          <p:cNvPr id="5" name="Marcador de pie de página 4"/>
          <p:cNvSpPr>
            <a:spLocks noGrp="1"/>
          </p:cNvSpPr>
          <p:nvPr>
            <p:ph type="ftr" sz="quarter" idx="11"/>
          </p:nvPr>
        </p:nvSpPr>
        <p:spPr/>
        <p:txBody>
          <a:bodyPr/>
          <a:lstStyle/>
          <a:p>
            <a:endParaRPr lang="es-MX"/>
          </a:p>
        </p:txBody>
      </p:sp>
      <p:sp>
        <p:nvSpPr>
          <p:cNvPr id="6" name="Marcador de número de diapositiva 5"/>
          <p:cNvSpPr>
            <a:spLocks noGrp="1"/>
          </p:cNvSpPr>
          <p:nvPr>
            <p:ph type="sldNum" sz="quarter" idx="12"/>
          </p:nvPr>
        </p:nvSpPr>
        <p:spPr/>
        <p:txBody>
          <a:bodyPr/>
          <a:lstStyle/>
          <a:p>
            <a:fld id="{B83906A5-4A3A-4CB3-8656-4326F1A3DC90}" type="slidenum">
              <a:rPr lang="es-MX" smtClean="0"/>
              <a:t>‹Nº›</a:t>
            </a:fld>
            <a:endParaRPr lang="es-MX"/>
          </a:p>
        </p:txBody>
      </p:sp>
    </p:spTree>
    <p:extLst>
      <p:ext uri="{BB962C8B-B14F-4D97-AF65-F5344CB8AC3E}">
        <p14:creationId xmlns:p14="http://schemas.microsoft.com/office/powerpoint/2010/main" val="236334668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4_Título y objetos">
    <p:spTree>
      <p:nvGrpSpPr>
        <p:cNvPr id="1" name=""/>
        <p:cNvGrpSpPr/>
        <p:nvPr/>
      </p:nvGrpSpPr>
      <p:grpSpPr>
        <a:xfrm>
          <a:off x="0" y="0"/>
          <a:ext cx="0" cy="0"/>
          <a:chOff x="0" y="0"/>
          <a:chExt cx="0" cy="0"/>
        </a:xfrm>
      </p:grpSpPr>
      <p:sp>
        <p:nvSpPr>
          <p:cNvPr id="4" name="3 Marcador de fecha"/>
          <p:cNvSpPr>
            <a:spLocks noGrp="1"/>
          </p:cNvSpPr>
          <p:nvPr>
            <p:ph type="dt" sz="half" idx="10"/>
          </p:nvPr>
        </p:nvSpPr>
        <p:spPr/>
        <p:txBody>
          <a:bodyPr/>
          <a:lstStyle/>
          <a:p>
            <a:fld id="{46F55CFE-0D58-42C5-BFF3-EA61A1D9E91C}" type="datetimeFigureOut">
              <a:rPr lang="es-MX" smtClean="0"/>
              <a:t>18/02/2019</a:t>
            </a:fld>
            <a:endParaRPr lang="es-MX" dirty="0"/>
          </a:p>
        </p:txBody>
      </p:sp>
      <p:sp>
        <p:nvSpPr>
          <p:cNvPr id="5" name="4 Marcador de pie de página"/>
          <p:cNvSpPr>
            <a:spLocks noGrp="1"/>
          </p:cNvSpPr>
          <p:nvPr>
            <p:ph type="ftr" sz="quarter" idx="11"/>
          </p:nvPr>
        </p:nvSpPr>
        <p:spPr/>
        <p:txBody>
          <a:bodyPr/>
          <a:lstStyle/>
          <a:p>
            <a:endParaRPr lang="es-MX" dirty="0"/>
          </a:p>
        </p:txBody>
      </p:sp>
      <p:sp>
        <p:nvSpPr>
          <p:cNvPr id="6" name="5 Marcador de número de diapositiva"/>
          <p:cNvSpPr>
            <a:spLocks noGrp="1"/>
          </p:cNvSpPr>
          <p:nvPr>
            <p:ph type="sldNum" sz="quarter" idx="12"/>
          </p:nvPr>
        </p:nvSpPr>
        <p:spPr/>
        <p:txBody>
          <a:bodyPr/>
          <a:lstStyle/>
          <a:p>
            <a:fld id="{2D79A031-F223-456F-8B7E-499B21BE9827}" type="slidenum">
              <a:rPr lang="es-MX" smtClean="0"/>
              <a:t>‹Nº›</a:t>
            </a:fld>
            <a:endParaRPr lang="es-MX"/>
          </a:p>
        </p:txBody>
      </p:sp>
    </p:spTree>
    <p:extLst>
      <p:ext uri="{BB962C8B-B14F-4D97-AF65-F5344CB8AC3E}">
        <p14:creationId xmlns:p14="http://schemas.microsoft.com/office/powerpoint/2010/main" val="2987969350"/>
      </p:ext>
    </p:extLst>
  </p:cSld>
  <p:clrMapOvr>
    <a:masterClrMapping/>
  </p:clrMapOvr>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5_Título y objetos">
    <p:spTree>
      <p:nvGrpSpPr>
        <p:cNvPr id="1" name=""/>
        <p:cNvGrpSpPr/>
        <p:nvPr/>
      </p:nvGrpSpPr>
      <p:grpSpPr>
        <a:xfrm>
          <a:off x="0" y="0"/>
          <a:ext cx="0" cy="0"/>
          <a:chOff x="0" y="0"/>
          <a:chExt cx="0" cy="0"/>
        </a:xfrm>
      </p:grpSpPr>
      <p:sp>
        <p:nvSpPr>
          <p:cNvPr id="4" name="3 Marcador de fecha"/>
          <p:cNvSpPr>
            <a:spLocks noGrp="1"/>
          </p:cNvSpPr>
          <p:nvPr>
            <p:ph type="dt" sz="half" idx="10"/>
          </p:nvPr>
        </p:nvSpPr>
        <p:spPr/>
        <p:txBody>
          <a:bodyPr/>
          <a:lstStyle/>
          <a:p>
            <a:fld id="{46F55CFE-0D58-42C5-BFF3-EA61A1D9E91C}" type="datetimeFigureOut">
              <a:rPr lang="es-MX" smtClean="0"/>
              <a:t>18/02/2019</a:t>
            </a:fld>
            <a:endParaRPr lang="es-MX" dirty="0"/>
          </a:p>
        </p:txBody>
      </p:sp>
      <p:sp>
        <p:nvSpPr>
          <p:cNvPr id="5" name="4 Marcador de pie de página"/>
          <p:cNvSpPr>
            <a:spLocks noGrp="1"/>
          </p:cNvSpPr>
          <p:nvPr>
            <p:ph type="ftr" sz="quarter" idx="11"/>
          </p:nvPr>
        </p:nvSpPr>
        <p:spPr/>
        <p:txBody>
          <a:bodyPr/>
          <a:lstStyle/>
          <a:p>
            <a:endParaRPr lang="es-MX" dirty="0"/>
          </a:p>
        </p:txBody>
      </p:sp>
      <p:sp>
        <p:nvSpPr>
          <p:cNvPr id="6" name="5 Marcador de número de diapositiva"/>
          <p:cNvSpPr>
            <a:spLocks noGrp="1"/>
          </p:cNvSpPr>
          <p:nvPr>
            <p:ph type="sldNum" sz="quarter" idx="12"/>
          </p:nvPr>
        </p:nvSpPr>
        <p:spPr/>
        <p:txBody>
          <a:bodyPr/>
          <a:lstStyle/>
          <a:p>
            <a:fld id="{2D79A031-F223-456F-8B7E-499B21BE9827}" type="slidenum">
              <a:rPr lang="es-MX" smtClean="0"/>
              <a:t>‹Nº›</a:t>
            </a:fld>
            <a:endParaRPr lang="es-MX"/>
          </a:p>
        </p:txBody>
      </p:sp>
    </p:spTree>
    <p:extLst>
      <p:ext uri="{BB962C8B-B14F-4D97-AF65-F5344CB8AC3E}">
        <p14:creationId xmlns:p14="http://schemas.microsoft.com/office/powerpoint/2010/main" val="2065189855"/>
      </p:ext>
    </p:extLst>
  </p:cSld>
  <p:clrMapOvr>
    <a:masterClrMapping/>
  </p:clrMapOvr>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16_Título y objetos">
    <p:spTree>
      <p:nvGrpSpPr>
        <p:cNvPr id="1" name=""/>
        <p:cNvGrpSpPr/>
        <p:nvPr/>
      </p:nvGrpSpPr>
      <p:grpSpPr>
        <a:xfrm>
          <a:off x="0" y="0"/>
          <a:ext cx="0" cy="0"/>
          <a:chOff x="0" y="0"/>
          <a:chExt cx="0" cy="0"/>
        </a:xfrm>
      </p:grpSpPr>
      <p:sp>
        <p:nvSpPr>
          <p:cNvPr id="4" name="3 Marcador de fecha"/>
          <p:cNvSpPr>
            <a:spLocks noGrp="1"/>
          </p:cNvSpPr>
          <p:nvPr>
            <p:ph type="dt" sz="half" idx="10"/>
          </p:nvPr>
        </p:nvSpPr>
        <p:spPr/>
        <p:txBody>
          <a:bodyPr/>
          <a:lstStyle/>
          <a:p>
            <a:fld id="{46F55CFE-0D58-42C5-BFF3-EA61A1D9E91C}" type="datetimeFigureOut">
              <a:rPr lang="es-MX" smtClean="0"/>
              <a:t>18/02/2019</a:t>
            </a:fld>
            <a:endParaRPr lang="es-MX" dirty="0"/>
          </a:p>
        </p:txBody>
      </p:sp>
      <p:sp>
        <p:nvSpPr>
          <p:cNvPr id="5" name="4 Marcador de pie de página"/>
          <p:cNvSpPr>
            <a:spLocks noGrp="1"/>
          </p:cNvSpPr>
          <p:nvPr>
            <p:ph type="ftr" sz="quarter" idx="11"/>
          </p:nvPr>
        </p:nvSpPr>
        <p:spPr/>
        <p:txBody>
          <a:bodyPr/>
          <a:lstStyle/>
          <a:p>
            <a:endParaRPr lang="es-MX" dirty="0"/>
          </a:p>
        </p:txBody>
      </p:sp>
      <p:sp>
        <p:nvSpPr>
          <p:cNvPr id="6" name="5 Marcador de número de diapositiva"/>
          <p:cNvSpPr>
            <a:spLocks noGrp="1"/>
          </p:cNvSpPr>
          <p:nvPr>
            <p:ph type="sldNum" sz="quarter" idx="12"/>
          </p:nvPr>
        </p:nvSpPr>
        <p:spPr/>
        <p:txBody>
          <a:bodyPr/>
          <a:lstStyle/>
          <a:p>
            <a:fld id="{2D79A031-F223-456F-8B7E-499B21BE9827}" type="slidenum">
              <a:rPr lang="es-MX" smtClean="0"/>
              <a:t>‹Nº›</a:t>
            </a:fld>
            <a:endParaRPr lang="es-MX"/>
          </a:p>
        </p:txBody>
      </p:sp>
    </p:spTree>
    <p:extLst>
      <p:ext uri="{BB962C8B-B14F-4D97-AF65-F5344CB8AC3E}">
        <p14:creationId xmlns:p14="http://schemas.microsoft.com/office/powerpoint/2010/main" val="1027303768"/>
      </p:ext>
    </p:extLst>
  </p:cSld>
  <p:clrMapOvr>
    <a:masterClrMapping/>
  </p:clrMapOvr>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17_Título y objetos">
    <p:spTree>
      <p:nvGrpSpPr>
        <p:cNvPr id="1" name=""/>
        <p:cNvGrpSpPr/>
        <p:nvPr/>
      </p:nvGrpSpPr>
      <p:grpSpPr>
        <a:xfrm>
          <a:off x="0" y="0"/>
          <a:ext cx="0" cy="0"/>
          <a:chOff x="0" y="0"/>
          <a:chExt cx="0" cy="0"/>
        </a:xfrm>
      </p:grpSpPr>
      <p:sp>
        <p:nvSpPr>
          <p:cNvPr id="4" name="3 Marcador de fecha"/>
          <p:cNvSpPr>
            <a:spLocks noGrp="1"/>
          </p:cNvSpPr>
          <p:nvPr>
            <p:ph type="dt" sz="half" idx="10"/>
          </p:nvPr>
        </p:nvSpPr>
        <p:spPr/>
        <p:txBody>
          <a:bodyPr/>
          <a:lstStyle/>
          <a:p>
            <a:fld id="{46F55CFE-0D58-42C5-BFF3-EA61A1D9E91C}" type="datetimeFigureOut">
              <a:rPr lang="es-MX" smtClean="0"/>
              <a:t>18/02/2019</a:t>
            </a:fld>
            <a:endParaRPr lang="es-MX" dirty="0"/>
          </a:p>
        </p:txBody>
      </p:sp>
      <p:sp>
        <p:nvSpPr>
          <p:cNvPr id="5" name="4 Marcador de pie de página"/>
          <p:cNvSpPr>
            <a:spLocks noGrp="1"/>
          </p:cNvSpPr>
          <p:nvPr>
            <p:ph type="ftr" sz="quarter" idx="11"/>
          </p:nvPr>
        </p:nvSpPr>
        <p:spPr/>
        <p:txBody>
          <a:bodyPr/>
          <a:lstStyle/>
          <a:p>
            <a:endParaRPr lang="es-MX" dirty="0"/>
          </a:p>
        </p:txBody>
      </p:sp>
      <p:sp>
        <p:nvSpPr>
          <p:cNvPr id="6" name="5 Marcador de número de diapositiva"/>
          <p:cNvSpPr>
            <a:spLocks noGrp="1"/>
          </p:cNvSpPr>
          <p:nvPr>
            <p:ph type="sldNum" sz="quarter" idx="12"/>
          </p:nvPr>
        </p:nvSpPr>
        <p:spPr/>
        <p:txBody>
          <a:bodyPr/>
          <a:lstStyle/>
          <a:p>
            <a:fld id="{2D79A031-F223-456F-8B7E-499B21BE9827}" type="slidenum">
              <a:rPr lang="es-MX" smtClean="0"/>
              <a:t>‹Nº›</a:t>
            </a:fld>
            <a:endParaRPr lang="es-MX"/>
          </a:p>
        </p:txBody>
      </p:sp>
    </p:spTree>
    <p:extLst>
      <p:ext uri="{BB962C8B-B14F-4D97-AF65-F5344CB8AC3E}">
        <p14:creationId xmlns:p14="http://schemas.microsoft.com/office/powerpoint/2010/main" val="149686370"/>
      </p:ext>
    </p:extLst>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21_Título y objetos">
    <p:spTree>
      <p:nvGrpSpPr>
        <p:cNvPr id="1" name=""/>
        <p:cNvGrpSpPr/>
        <p:nvPr/>
      </p:nvGrpSpPr>
      <p:grpSpPr>
        <a:xfrm>
          <a:off x="0" y="0"/>
          <a:ext cx="0" cy="0"/>
          <a:chOff x="0" y="0"/>
          <a:chExt cx="0" cy="0"/>
        </a:xfrm>
      </p:grpSpPr>
      <p:sp>
        <p:nvSpPr>
          <p:cNvPr id="4" name="3 Marcador de fecha"/>
          <p:cNvSpPr>
            <a:spLocks noGrp="1"/>
          </p:cNvSpPr>
          <p:nvPr>
            <p:ph type="dt" sz="half" idx="10"/>
          </p:nvPr>
        </p:nvSpPr>
        <p:spPr/>
        <p:txBody>
          <a:bodyPr/>
          <a:lstStyle/>
          <a:p>
            <a:fld id="{46F55CFE-0D58-42C5-BFF3-EA61A1D9E91C}" type="datetimeFigureOut">
              <a:rPr lang="es-MX" smtClean="0"/>
              <a:t>18/02/2019</a:t>
            </a:fld>
            <a:endParaRPr lang="es-MX" dirty="0"/>
          </a:p>
        </p:txBody>
      </p:sp>
      <p:sp>
        <p:nvSpPr>
          <p:cNvPr id="5" name="4 Marcador de pie de página"/>
          <p:cNvSpPr>
            <a:spLocks noGrp="1"/>
          </p:cNvSpPr>
          <p:nvPr>
            <p:ph type="ftr" sz="quarter" idx="11"/>
          </p:nvPr>
        </p:nvSpPr>
        <p:spPr/>
        <p:txBody>
          <a:bodyPr/>
          <a:lstStyle/>
          <a:p>
            <a:endParaRPr lang="es-MX" dirty="0"/>
          </a:p>
        </p:txBody>
      </p:sp>
      <p:sp>
        <p:nvSpPr>
          <p:cNvPr id="6" name="5 Marcador de número de diapositiva"/>
          <p:cNvSpPr>
            <a:spLocks noGrp="1"/>
          </p:cNvSpPr>
          <p:nvPr>
            <p:ph type="sldNum" sz="quarter" idx="12"/>
          </p:nvPr>
        </p:nvSpPr>
        <p:spPr/>
        <p:txBody>
          <a:bodyPr/>
          <a:lstStyle/>
          <a:p>
            <a:fld id="{2D79A031-F223-456F-8B7E-499B21BE9827}" type="slidenum">
              <a:rPr lang="es-MX" smtClean="0"/>
              <a:t>‹Nº›</a:t>
            </a:fld>
            <a:endParaRPr lang="es-MX"/>
          </a:p>
        </p:txBody>
      </p:sp>
    </p:spTree>
    <p:extLst>
      <p:ext uri="{BB962C8B-B14F-4D97-AF65-F5344CB8AC3E}">
        <p14:creationId xmlns:p14="http://schemas.microsoft.com/office/powerpoint/2010/main" val="119036880"/>
      </p:ext>
    </p:extLst>
  </p:cSld>
  <p:clrMapOvr>
    <a:masterClrMapping/>
  </p:clrMapOvr>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22_Título y objetos">
    <p:spTree>
      <p:nvGrpSpPr>
        <p:cNvPr id="1" name=""/>
        <p:cNvGrpSpPr/>
        <p:nvPr/>
      </p:nvGrpSpPr>
      <p:grpSpPr>
        <a:xfrm>
          <a:off x="0" y="0"/>
          <a:ext cx="0" cy="0"/>
          <a:chOff x="0" y="0"/>
          <a:chExt cx="0" cy="0"/>
        </a:xfrm>
      </p:grpSpPr>
      <p:sp>
        <p:nvSpPr>
          <p:cNvPr id="4" name="3 Marcador de fecha"/>
          <p:cNvSpPr>
            <a:spLocks noGrp="1"/>
          </p:cNvSpPr>
          <p:nvPr>
            <p:ph type="dt" sz="half" idx="10"/>
          </p:nvPr>
        </p:nvSpPr>
        <p:spPr/>
        <p:txBody>
          <a:bodyPr/>
          <a:lstStyle/>
          <a:p>
            <a:fld id="{46F55CFE-0D58-42C5-BFF3-EA61A1D9E91C}" type="datetimeFigureOut">
              <a:rPr lang="es-MX" smtClean="0"/>
              <a:t>18/02/2019</a:t>
            </a:fld>
            <a:endParaRPr lang="es-MX" dirty="0"/>
          </a:p>
        </p:txBody>
      </p:sp>
      <p:sp>
        <p:nvSpPr>
          <p:cNvPr id="5" name="4 Marcador de pie de página"/>
          <p:cNvSpPr>
            <a:spLocks noGrp="1"/>
          </p:cNvSpPr>
          <p:nvPr>
            <p:ph type="ftr" sz="quarter" idx="11"/>
          </p:nvPr>
        </p:nvSpPr>
        <p:spPr/>
        <p:txBody>
          <a:bodyPr/>
          <a:lstStyle/>
          <a:p>
            <a:endParaRPr lang="es-MX" dirty="0"/>
          </a:p>
        </p:txBody>
      </p:sp>
      <p:sp>
        <p:nvSpPr>
          <p:cNvPr id="6" name="5 Marcador de número de diapositiva"/>
          <p:cNvSpPr>
            <a:spLocks noGrp="1"/>
          </p:cNvSpPr>
          <p:nvPr>
            <p:ph type="sldNum" sz="quarter" idx="12"/>
          </p:nvPr>
        </p:nvSpPr>
        <p:spPr/>
        <p:txBody>
          <a:bodyPr/>
          <a:lstStyle/>
          <a:p>
            <a:fld id="{2D79A031-F223-456F-8B7E-499B21BE9827}" type="slidenum">
              <a:rPr lang="es-MX" smtClean="0"/>
              <a:t>‹Nº›</a:t>
            </a:fld>
            <a:endParaRPr lang="es-MX"/>
          </a:p>
        </p:txBody>
      </p:sp>
    </p:spTree>
    <p:extLst>
      <p:ext uri="{BB962C8B-B14F-4D97-AF65-F5344CB8AC3E}">
        <p14:creationId xmlns:p14="http://schemas.microsoft.com/office/powerpoint/2010/main" val="3433646890"/>
      </p:ext>
    </p:extLst>
  </p:cSld>
  <p:clrMapOvr>
    <a:masterClrMapping/>
  </p:clrMapOvr>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23_Título y objetos">
    <p:spTree>
      <p:nvGrpSpPr>
        <p:cNvPr id="1" name=""/>
        <p:cNvGrpSpPr/>
        <p:nvPr/>
      </p:nvGrpSpPr>
      <p:grpSpPr>
        <a:xfrm>
          <a:off x="0" y="0"/>
          <a:ext cx="0" cy="0"/>
          <a:chOff x="0" y="0"/>
          <a:chExt cx="0" cy="0"/>
        </a:xfrm>
      </p:grpSpPr>
      <p:sp>
        <p:nvSpPr>
          <p:cNvPr id="4" name="3 Marcador de fecha"/>
          <p:cNvSpPr>
            <a:spLocks noGrp="1"/>
          </p:cNvSpPr>
          <p:nvPr>
            <p:ph type="dt" sz="half" idx="10"/>
          </p:nvPr>
        </p:nvSpPr>
        <p:spPr/>
        <p:txBody>
          <a:bodyPr/>
          <a:lstStyle/>
          <a:p>
            <a:fld id="{46F55CFE-0D58-42C5-BFF3-EA61A1D9E91C}" type="datetimeFigureOut">
              <a:rPr lang="es-MX" smtClean="0"/>
              <a:t>18/02/2019</a:t>
            </a:fld>
            <a:endParaRPr lang="es-MX" dirty="0"/>
          </a:p>
        </p:txBody>
      </p:sp>
      <p:sp>
        <p:nvSpPr>
          <p:cNvPr id="5" name="4 Marcador de pie de página"/>
          <p:cNvSpPr>
            <a:spLocks noGrp="1"/>
          </p:cNvSpPr>
          <p:nvPr>
            <p:ph type="ftr" sz="quarter" idx="11"/>
          </p:nvPr>
        </p:nvSpPr>
        <p:spPr/>
        <p:txBody>
          <a:bodyPr/>
          <a:lstStyle/>
          <a:p>
            <a:endParaRPr lang="es-MX" dirty="0"/>
          </a:p>
        </p:txBody>
      </p:sp>
      <p:sp>
        <p:nvSpPr>
          <p:cNvPr id="6" name="5 Marcador de número de diapositiva"/>
          <p:cNvSpPr>
            <a:spLocks noGrp="1"/>
          </p:cNvSpPr>
          <p:nvPr>
            <p:ph type="sldNum" sz="quarter" idx="12"/>
          </p:nvPr>
        </p:nvSpPr>
        <p:spPr/>
        <p:txBody>
          <a:bodyPr/>
          <a:lstStyle/>
          <a:p>
            <a:fld id="{2D79A031-F223-456F-8B7E-499B21BE9827}" type="slidenum">
              <a:rPr lang="es-MX" smtClean="0"/>
              <a:t>‹Nº›</a:t>
            </a:fld>
            <a:endParaRPr lang="es-MX"/>
          </a:p>
        </p:txBody>
      </p:sp>
    </p:spTree>
    <p:extLst>
      <p:ext uri="{BB962C8B-B14F-4D97-AF65-F5344CB8AC3E}">
        <p14:creationId xmlns:p14="http://schemas.microsoft.com/office/powerpoint/2010/main" val="207132077"/>
      </p:ext>
    </p:extLst>
  </p:cSld>
  <p:clrMapOvr>
    <a:masterClrMapping/>
  </p:clrMapOvr>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24_Título y objetos">
    <p:spTree>
      <p:nvGrpSpPr>
        <p:cNvPr id="1" name=""/>
        <p:cNvGrpSpPr/>
        <p:nvPr/>
      </p:nvGrpSpPr>
      <p:grpSpPr>
        <a:xfrm>
          <a:off x="0" y="0"/>
          <a:ext cx="0" cy="0"/>
          <a:chOff x="0" y="0"/>
          <a:chExt cx="0" cy="0"/>
        </a:xfrm>
      </p:grpSpPr>
      <p:sp>
        <p:nvSpPr>
          <p:cNvPr id="4" name="3 Marcador de fecha"/>
          <p:cNvSpPr>
            <a:spLocks noGrp="1"/>
          </p:cNvSpPr>
          <p:nvPr>
            <p:ph type="dt" sz="half" idx="10"/>
          </p:nvPr>
        </p:nvSpPr>
        <p:spPr/>
        <p:txBody>
          <a:bodyPr/>
          <a:lstStyle/>
          <a:p>
            <a:fld id="{46F55CFE-0D58-42C5-BFF3-EA61A1D9E91C}" type="datetimeFigureOut">
              <a:rPr lang="es-MX" smtClean="0"/>
              <a:t>18/02/2019</a:t>
            </a:fld>
            <a:endParaRPr lang="es-MX" dirty="0"/>
          </a:p>
        </p:txBody>
      </p:sp>
      <p:sp>
        <p:nvSpPr>
          <p:cNvPr id="5" name="4 Marcador de pie de página"/>
          <p:cNvSpPr>
            <a:spLocks noGrp="1"/>
          </p:cNvSpPr>
          <p:nvPr>
            <p:ph type="ftr" sz="quarter" idx="11"/>
          </p:nvPr>
        </p:nvSpPr>
        <p:spPr/>
        <p:txBody>
          <a:bodyPr/>
          <a:lstStyle/>
          <a:p>
            <a:endParaRPr lang="es-MX" dirty="0"/>
          </a:p>
        </p:txBody>
      </p:sp>
      <p:sp>
        <p:nvSpPr>
          <p:cNvPr id="6" name="5 Marcador de número de diapositiva"/>
          <p:cNvSpPr>
            <a:spLocks noGrp="1"/>
          </p:cNvSpPr>
          <p:nvPr>
            <p:ph type="sldNum" sz="quarter" idx="12"/>
          </p:nvPr>
        </p:nvSpPr>
        <p:spPr/>
        <p:txBody>
          <a:bodyPr/>
          <a:lstStyle/>
          <a:p>
            <a:fld id="{2D79A031-F223-456F-8B7E-499B21BE9827}" type="slidenum">
              <a:rPr lang="es-MX" smtClean="0"/>
              <a:t>‹Nº›</a:t>
            </a:fld>
            <a:endParaRPr lang="es-MX"/>
          </a:p>
        </p:txBody>
      </p:sp>
    </p:spTree>
    <p:extLst>
      <p:ext uri="{BB962C8B-B14F-4D97-AF65-F5344CB8AC3E}">
        <p14:creationId xmlns:p14="http://schemas.microsoft.com/office/powerpoint/2010/main" val="568687078"/>
      </p:ext>
    </p:extLst>
  </p:cSld>
  <p:clrMapOvr>
    <a:masterClrMapping/>
  </p:clrMapOvr>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25_Título y objetos">
    <p:spTree>
      <p:nvGrpSpPr>
        <p:cNvPr id="1" name=""/>
        <p:cNvGrpSpPr/>
        <p:nvPr/>
      </p:nvGrpSpPr>
      <p:grpSpPr>
        <a:xfrm>
          <a:off x="0" y="0"/>
          <a:ext cx="0" cy="0"/>
          <a:chOff x="0" y="0"/>
          <a:chExt cx="0" cy="0"/>
        </a:xfrm>
      </p:grpSpPr>
      <p:sp>
        <p:nvSpPr>
          <p:cNvPr id="4" name="3 Marcador de fecha"/>
          <p:cNvSpPr>
            <a:spLocks noGrp="1"/>
          </p:cNvSpPr>
          <p:nvPr>
            <p:ph type="dt" sz="half" idx="10"/>
          </p:nvPr>
        </p:nvSpPr>
        <p:spPr/>
        <p:txBody>
          <a:bodyPr/>
          <a:lstStyle/>
          <a:p>
            <a:fld id="{46F55CFE-0D58-42C5-BFF3-EA61A1D9E91C}" type="datetimeFigureOut">
              <a:rPr lang="es-MX" smtClean="0"/>
              <a:t>18/02/2019</a:t>
            </a:fld>
            <a:endParaRPr lang="es-MX" dirty="0"/>
          </a:p>
        </p:txBody>
      </p:sp>
      <p:sp>
        <p:nvSpPr>
          <p:cNvPr id="5" name="4 Marcador de pie de página"/>
          <p:cNvSpPr>
            <a:spLocks noGrp="1"/>
          </p:cNvSpPr>
          <p:nvPr>
            <p:ph type="ftr" sz="quarter" idx="11"/>
          </p:nvPr>
        </p:nvSpPr>
        <p:spPr/>
        <p:txBody>
          <a:bodyPr/>
          <a:lstStyle/>
          <a:p>
            <a:endParaRPr lang="es-MX" dirty="0"/>
          </a:p>
        </p:txBody>
      </p:sp>
      <p:sp>
        <p:nvSpPr>
          <p:cNvPr id="6" name="5 Marcador de número de diapositiva"/>
          <p:cNvSpPr>
            <a:spLocks noGrp="1"/>
          </p:cNvSpPr>
          <p:nvPr>
            <p:ph type="sldNum" sz="quarter" idx="12"/>
          </p:nvPr>
        </p:nvSpPr>
        <p:spPr/>
        <p:txBody>
          <a:bodyPr/>
          <a:lstStyle/>
          <a:p>
            <a:fld id="{2D79A031-F223-456F-8B7E-499B21BE9827}" type="slidenum">
              <a:rPr lang="es-MX" smtClean="0"/>
              <a:t>‹Nº›</a:t>
            </a:fld>
            <a:endParaRPr lang="es-MX"/>
          </a:p>
        </p:txBody>
      </p:sp>
    </p:spTree>
    <p:extLst>
      <p:ext uri="{BB962C8B-B14F-4D97-AF65-F5344CB8AC3E}">
        <p14:creationId xmlns:p14="http://schemas.microsoft.com/office/powerpoint/2010/main" val="2705154395"/>
      </p:ext>
    </p:extLst>
  </p:cSld>
  <p:clrMapOvr>
    <a:masterClrMapping/>
  </p:clrMapOvr>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26_Título y objetos">
    <p:spTree>
      <p:nvGrpSpPr>
        <p:cNvPr id="1" name=""/>
        <p:cNvGrpSpPr/>
        <p:nvPr/>
      </p:nvGrpSpPr>
      <p:grpSpPr>
        <a:xfrm>
          <a:off x="0" y="0"/>
          <a:ext cx="0" cy="0"/>
          <a:chOff x="0" y="0"/>
          <a:chExt cx="0" cy="0"/>
        </a:xfrm>
      </p:grpSpPr>
      <p:sp>
        <p:nvSpPr>
          <p:cNvPr id="4" name="3 Marcador de fecha"/>
          <p:cNvSpPr>
            <a:spLocks noGrp="1"/>
          </p:cNvSpPr>
          <p:nvPr>
            <p:ph type="dt" sz="half" idx="10"/>
          </p:nvPr>
        </p:nvSpPr>
        <p:spPr/>
        <p:txBody>
          <a:bodyPr/>
          <a:lstStyle/>
          <a:p>
            <a:fld id="{46F55CFE-0D58-42C5-BFF3-EA61A1D9E91C}" type="datetimeFigureOut">
              <a:rPr lang="es-MX" smtClean="0"/>
              <a:t>18/02/2019</a:t>
            </a:fld>
            <a:endParaRPr lang="es-MX" dirty="0"/>
          </a:p>
        </p:txBody>
      </p:sp>
      <p:sp>
        <p:nvSpPr>
          <p:cNvPr id="5" name="4 Marcador de pie de página"/>
          <p:cNvSpPr>
            <a:spLocks noGrp="1"/>
          </p:cNvSpPr>
          <p:nvPr>
            <p:ph type="ftr" sz="quarter" idx="11"/>
          </p:nvPr>
        </p:nvSpPr>
        <p:spPr/>
        <p:txBody>
          <a:bodyPr/>
          <a:lstStyle/>
          <a:p>
            <a:endParaRPr lang="es-MX" dirty="0"/>
          </a:p>
        </p:txBody>
      </p:sp>
      <p:sp>
        <p:nvSpPr>
          <p:cNvPr id="6" name="5 Marcador de número de diapositiva"/>
          <p:cNvSpPr>
            <a:spLocks noGrp="1"/>
          </p:cNvSpPr>
          <p:nvPr>
            <p:ph type="sldNum" sz="quarter" idx="12"/>
          </p:nvPr>
        </p:nvSpPr>
        <p:spPr/>
        <p:txBody>
          <a:bodyPr/>
          <a:lstStyle/>
          <a:p>
            <a:fld id="{2D79A031-F223-456F-8B7E-499B21BE9827}" type="slidenum">
              <a:rPr lang="es-MX" smtClean="0"/>
              <a:t>‹Nº›</a:t>
            </a:fld>
            <a:endParaRPr lang="es-MX"/>
          </a:p>
        </p:txBody>
      </p:sp>
    </p:spTree>
    <p:extLst>
      <p:ext uri="{BB962C8B-B14F-4D97-AF65-F5344CB8AC3E}">
        <p14:creationId xmlns:p14="http://schemas.microsoft.com/office/powerpoint/2010/main" val="2488790603"/>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623888" y="1709738"/>
            <a:ext cx="7886700" cy="2852737"/>
          </a:xfrm>
        </p:spPr>
        <p:txBody>
          <a:bodyPr anchor="b"/>
          <a:lstStyle>
            <a:lvl1pPr>
              <a:defRPr sz="6000"/>
            </a:lvl1pPr>
          </a:lstStyle>
          <a:p>
            <a:r>
              <a:rPr lang="es-ES" smtClean="0"/>
              <a:t>Haga clic para modificar el estilo de título del patrón</a:t>
            </a:r>
            <a:endParaRPr lang="es-MX"/>
          </a:p>
        </p:txBody>
      </p:sp>
      <p:sp>
        <p:nvSpPr>
          <p:cNvPr id="3" name="Marcador de texto 2"/>
          <p:cNvSpPr>
            <a:spLocks noGrp="1"/>
          </p:cNvSpPr>
          <p:nvPr>
            <p:ph type="body" idx="1"/>
          </p:nvPr>
        </p:nvSpPr>
        <p:spPr>
          <a:xfrm>
            <a:off x="623888" y="4589463"/>
            <a:ext cx="78867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s-ES" smtClean="0"/>
              <a:t>Haga clic para modificar el estilo de texto del patrón</a:t>
            </a:r>
          </a:p>
        </p:txBody>
      </p:sp>
      <p:sp>
        <p:nvSpPr>
          <p:cNvPr id="4" name="Marcador de fecha 3"/>
          <p:cNvSpPr>
            <a:spLocks noGrp="1"/>
          </p:cNvSpPr>
          <p:nvPr>
            <p:ph type="dt" sz="half" idx="10"/>
          </p:nvPr>
        </p:nvSpPr>
        <p:spPr/>
        <p:txBody>
          <a:bodyPr/>
          <a:lstStyle/>
          <a:p>
            <a:fld id="{904F8EE6-A8D1-4918-9FA0-7443AEF98CC5}" type="datetimeFigureOut">
              <a:rPr lang="es-MX" smtClean="0"/>
              <a:t>18/02/2019</a:t>
            </a:fld>
            <a:endParaRPr lang="es-MX"/>
          </a:p>
        </p:txBody>
      </p:sp>
      <p:sp>
        <p:nvSpPr>
          <p:cNvPr id="5" name="Marcador de pie de página 4"/>
          <p:cNvSpPr>
            <a:spLocks noGrp="1"/>
          </p:cNvSpPr>
          <p:nvPr>
            <p:ph type="ftr" sz="quarter" idx="11"/>
          </p:nvPr>
        </p:nvSpPr>
        <p:spPr/>
        <p:txBody>
          <a:bodyPr/>
          <a:lstStyle/>
          <a:p>
            <a:endParaRPr lang="es-MX"/>
          </a:p>
        </p:txBody>
      </p:sp>
      <p:sp>
        <p:nvSpPr>
          <p:cNvPr id="6" name="Marcador de número de diapositiva 5"/>
          <p:cNvSpPr>
            <a:spLocks noGrp="1"/>
          </p:cNvSpPr>
          <p:nvPr>
            <p:ph type="sldNum" sz="quarter" idx="12"/>
          </p:nvPr>
        </p:nvSpPr>
        <p:spPr/>
        <p:txBody>
          <a:bodyPr/>
          <a:lstStyle/>
          <a:p>
            <a:fld id="{B83906A5-4A3A-4CB3-8656-4326F1A3DC90}" type="slidenum">
              <a:rPr lang="es-MX" smtClean="0"/>
              <a:t>‹Nº›</a:t>
            </a:fld>
            <a:endParaRPr lang="es-MX"/>
          </a:p>
        </p:txBody>
      </p:sp>
    </p:spTree>
    <p:extLst>
      <p:ext uri="{BB962C8B-B14F-4D97-AF65-F5344CB8AC3E}">
        <p14:creationId xmlns:p14="http://schemas.microsoft.com/office/powerpoint/2010/main" val="98365379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27_Título y objetos">
    <p:spTree>
      <p:nvGrpSpPr>
        <p:cNvPr id="1" name=""/>
        <p:cNvGrpSpPr/>
        <p:nvPr/>
      </p:nvGrpSpPr>
      <p:grpSpPr>
        <a:xfrm>
          <a:off x="0" y="0"/>
          <a:ext cx="0" cy="0"/>
          <a:chOff x="0" y="0"/>
          <a:chExt cx="0" cy="0"/>
        </a:xfrm>
      </p:grpSpPr>
      <p:sp>
        <p:nvSpPr>
          <p:cNvPr id="4" name="3 Marcador de fecha"/>
          <p:cNvSpPr>
            <a:spLocks noGrp="1"/>
          </p:cNvSpPr>
          <p:nvPr>
            <p:ph type="dt" sz="half" idx="10"/>
          </p:nvPr>
        </p:nvSpPr>
        <p:spPr/>
        <p:txBody>
          <a:bodyPr/>
          <a:lstStyle/>
          <a:p>
            <a:fld id="{46F55CFE-0D58-42C5-BFF3-EA61A1D9E91C}" type="datetimeFigureOut">
              <a:rPr lang="es-MX" smtClean="0"/>
              <a:t>18/02/2019</a:t>
            </a:fld>
            <a:endParaRPr lang="es-MX" dirty="0"/>
          </a:p>
        </p:txBody>
      </p:sp>
      <p:sp>
        <p:nvSpPr>
          <p:cNvPr id="5" name="4 Marcador de pie de página"/>
          <p:cNvSpPr>
            <a:spLocks noGrp="1"/>
          </p:cNvSpPr>
          <p:nvPr>
            <p:ph type="ftr" sz="quarter" idx="11"/>
          </p:nvPr>
        </p:nvSpPr>
        <p:spPr/>
        <p:txBody>
          <a:bodyPr/>
          <a:lstStyle/>
          <a:p>
            <a:endParaRPr lang="es-MX" dirty="0"/>
          </a:p>
        </p:txBody>
      </p:sp>
      <p:sp>
        <p:nvSpPr>
          <p:cNvPr id="6" name="5 Marcador de número de diapositiva"/>
          <p:cNvSpPr>
            <a:spLocks noGrp="1"/>
          </p:cNvSpPr>
          <p:nvPr>
            <p:ph type="sldNum" sz="quarter" idx="12"/>
          </p:nvPr>
        </p:nvSpPr>
        <p:spPr/>
        <p:txBody>
          <a:bodyPr/>
          <a:lstStyle/>
          <a:p>
            <a:fld id="{2D79A031-F223-456F-8B7E-499B21BE9827}" type="slidenum">
              <a:rPr lang="es-MX" smtClean="0"/>
              <a:t>‹Nº›</a:t>
            </a:fld>
            <a:endParaRPr lang="es-MX"/>
          </a:p>
        </p:txBody>
      </p:sp>
    </p:spTree>
    <p:extLst>
      <p:ext uri="{BB962C8B-B14F-4D97-AF65-F5344CB8AC3E}">
        <p14:creationId xmlns:p14="http://schemas.microsoft.com/office/powerpoint/2010/main" val="2709218113"/>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20_Título y objetos">
    <p:spTree>
      <p:nvGrpSpPr>
        <p:cNvPr id="1" name=""/>
        <p:cNvGrpSpPr/>
        <p:nvPr/>
      </p:nvGrpSpPr>
      <p:grpSpPr>
        <a:xfrm>
          <a:off x="0" y="0"/>
          <a:ext cx="0" cy="0"/>
          <a:chOff x="0" y="0"/>
          <a:chExt cx="0" cy="0"/>
        </a:xfrm>
      </p:grpSpPr>
      <p:sp>
        <p:nvSpPr>
          <p:cNvPr id="4" name="3 Marcador de fecha"/>
          <p:cNvSpPr>
            <a:spLocks noGrp="1"/>
          </p:cNvSpPr>
          <p:nvPr>
            <p:ph type="dt" sz="half" idx="10"/>
          </p:nvPr>
        </p:nvSpPr>
        <p:spPr/>
        <p:txBody>
          <a:bodyPr/>
          <a:lstStyle/>
          <a:p>
            <a:fld id="{46F55CFE-0D58-42C5-BFF3-EA61A1D9E91C}" type="datetimeFigureOut">
              <a:rPr lang="es-MX" smtClean="0"/>
              <a:t>18/02/2019</a:t>
            </a:fld>
            <a:endParaRPr lang="es-MX" dirty="0"/>
          </a:p>
        </p:txBody>
      </p:sp>
      <p:sp>
        <p:nvSpPr>
          <p:cNvPr id="5" name="4 Marcador de pie de página"/>
          <p:cNvSpPr>
            <a:spLocks noGrp="1"/>
          </p:cNvSpPr>
          <p:nvPr>
            <p:ph type="ftr" sz="quarter" idx="11"/>
          </p:nvPr>
        </p:nvSpPr>
        <p:spPr/>
        <p:txBody>
          <a:bodyPr/>
          <a:lstStyle/>
          <a:p>
            <a:endParaRPr lang="es-MX" dirty="0"/>
          </a:p>
        </p:txBody>
      </p:sp>
      <p:sp>
        <p:nvSpPr>
          <p:cNvPr id="6" name="5 Marcador de número de diapositiva"/>
          <p:cNvSpPr>
            <a:spLocks noGrp="1"/>
          </p:cNvSpPr>
          <p:nvPr>
            <p:ph type="sldNum" sz="quarter" idx="12"/>
          </p:nvPr>
        </p:nvSpPr>
        <p:spPr/>
        <p:txBody>
          <a:bodyPr/>
          <a:lstStyle/>
          <a:p>
            <a:fld id="{2D79A031-F223-456F-8B7E-499B21BE9827}" type="slidenum">
              <a:rPr lang="es-MX" smtClean="0"/>
              <a:t>‹Nº›</a:t>
            </a:fld>
            <a:endParaRPr lang="es-MX"/>
          </a:p>
        </p:txBody>
      </p:sp>
    </p:spTree>
    <p:extLst>
      <p:ext uri="{BB962C8B-B14F-4D97-AF65-F5344CB8AC3E}">
        <p14:creationId xmlns:p14="http://schemas.microsoft.com/office/powerpoint/2010/main" val="3416896007"/>
      </p:ext>
    </p:extLst>
  </p:cSld>
  <p:clrMapOvr>
    <a:masterClrMapping/>
  </p:clrMapOvr>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28_Título y objetos">
    <p:spTree>
      <p:nvGrpSpPr>
        <p:cNvPr id="1" name=""/>
        <p:cNvGrpSpPr/>
        <p:nvPr/>
      </p:nvGrpSpPr>
      <p:grpSpPr>
        <a:xfrm>
          <a:off x="0" y="0"/>
          <a:ext cx="0" cy="0"/>
          <a:chOff x="0" y="0"/>
          <a:chExt cx="0" cy="0"/>
        </a:xfrm>
      </p:grpSpPr>
      <p:sp>
        <p:nvSpPr>
          <p:cNvPr id="4" name="3 Marcador de fecha"/>
          <p:cNvSpPr>
            <a:spLocks noGrp="1"/>
          </p:cNvSpPr>
          <p:nvPr>
            <p:ph type="dt" sz="half" idx="10"/>
          </p:nvPr>
        </p:nvSpPr>
        <p:spPr/>
        <p:txBody>
          <a:bodyPr/>
          <a:lstStyle/>
          <a:p>
            <a:fld id="{46F55CFE-0D58-42C5-BFF3-EA61A1D9E91C}" type="datetimeFigureOut">
              <a:rPr lang="es-MX" smtClean="0"/>
              <a:t>18/02/2019</a:t>
            </a:fld>
            <a:endParaRPr lang="es-MX" dirty="0"/>
          </a:p>
        </p:txBody>
      </p:sp>
      <p:sp>
        <p:nvSpPr>
          <p:cNvPr id="5" name="4 Marcador de pie de página"/>
          <p:cNvSpPr>
            <a:spLocks noGrp="1"/>
          </p:cNvSpPr>
          <p:nvPr>
            <p:ph type="ftr" sz="quarter" idx="11"/>
          </p:nvPr>
        </p:nvSpPr>
        <p:spPr/>
        <p:txBody>
          <a:bodyPr/>
          <a:lstStyle/>
          <a:p>
            <a:endParaRPr lang="es-MX" dirty="0"/>
          </a:p>
        </p:txBody>
      </p:sp>
      <p:sp>
        <p:nvSpPr>
          <p:cNvPr id="6" name="5 Marcador de número de diapositiva"/>
          <p:cNvSpPr>
            <a:spLocks noGrp="1"/>
          </p:cNvSpPr>
          <p:nvPr>
            <p:ph type="sldNum" sz="quarter" idx="12"/>
          </p:nvPr>
        </p:nvSpPr>
        <p:spPr/>
        <p:txBody>
          <a:bodyPr/>
          <a:lstStyle/>
          <a:p>
            <a:fld id="{2D79A031-F223-456F-8B7E-499B21BE9827}" type="slidenum">
              <a:rPr lang="es-MX" smtClean="0"/>
              <a:t>‹Nº›</a:t>
            </a:fld>
            <a:endParaRPr lang="es-MX"/>
          </a:p>
        </p:txBody>
      </p:sp>
    </p:spTree>
    <p:extLst>
      <p:ext uri="{BB962C8B-B14F-4D97-AF65-F5344CB8AC3E}">
        <p14:creationId xmlns:p14="http://schemas.microsoft.com/office/powerpoint/2010/main" val="3039481550"/>
      </p:ext>
    </p:extLst>
  </p:cSld>
  <p:clrMapOvr>
    <a:masterClrMapping/>
  </p:clrMapOvr>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29_Título y objetos">
    <p:spTree>
      <p:nvGrpSpPr>
        <p:cNvPr id="1" name=""/>
        <p:cNvGrpSpPr/>
        <p:nvPr/>
      </p:nvGrpSpPr>
      <p:grpSpPr>
        <a:xfrm>
          <a:off x="0" y="0"/>
          <a:ext cx="0" cy="0"/>
          <a:chOff x="0" y="0"/>
          <a:chExt cx="0" cy="0"/>
        </a:xfrm>
      </p:grpSpPr>
      <p:sp>
        <p:nvSpPr>
          <p:cNvPr id="4" name="3 Marcador de fecha"/>
          <p:cNvSpPr>
            <a:spLocks noGrp="1"/>
          </p:cNvSpPr>
          <p:nvPr>
            <p:ph type="dt" sz="half" idx="10"/>
          </p:nvPr>
        </p:nvSpPr>
        <p:spPr/>
        <p:txBody>
          <a:bodyPr/>
          <a:lstStyle/>
          <a:p>
            <a:fld id="{46F55CFE-0D58-42C5-BFF3-EA61A1D9E91C}" type="datetimeFigureOut">
              <a:rPr lang="es-MX" smtClean="0"/>
              <a:t>18/02/2019</a:t>
            </a:fld>
            <a:endParaRPr lang="es-MX" dirty="0"/>
          </a:p>
        </p:txBody>
      </p:sp>
      <p:sp>
        <p:nvSpPr>
          <p:cNvPr id="5" name="4 Marcador de pie de página"/>
          <p:cNvSpPr>
            <a:spLocks noGrp="1"/>
          </p:cNvSpPr>
          <p:nvPr>
            <p:ph type="ftr" sz="quarter" idx="11"/>
          </p:nvPr>
        </p:nvSpPr>
        <p:spPr/>
        <p:txBody>
          <a:bodyPr/>
          <a:lstStyle/>
          <a:p>
            <a:endParaRPr lang="es-MX" dirty="0"/>
          </a:p>
        </p:txBody>
      </p:sp>
      <p:sp>
        <p:nvSpPr>
          <p:cNvPr id="6" name="5 Marcador de número de diapositiva"/>
          <p:cNvSpPr>
            <a:spLocks noGrp="1"/>
          </p:cNvSpPr>
          <p:nvPr>
            <p:ph type="sldNum" sz="quarter" idx="12"/>
          </p:nvPr>
        </p:nvSpPr>
        <p:spPr/>
        <p:txBody>
          <a:bodyPr/>
          <a:lstStyle/>
          <a:p>
            <a:fld id="{2D79A031-F223-456F-8B7E-499B21BE9827}" type="slidenum">
              <a:rPr lang="es-MX" smtClean="0"/>
              <a:t>‹Nº›</a:t>
            </a:fld>
            <a:endParaRPr lang="es-MX"/>
          </a:p>
        </p:txBody>
      </p:sp>
    </p:spTree>
    <p:extLst>
      <p:ext uri="{BB962C8B-B14F-4D97-AF65-F5344CB8AC3E}">
        <p14:creationId xmlns:p14="http://schemas.microsoft.com/office/powerpoint/2010/main" val="2898978988"/>
      </p:ext>
    </p:extLst>
  </p:cSld>
  <p:clrMapOvr>
    <a:masterClrMapping/>
  </p:clrMapOvr>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35_Título y objetos">
    <p:spTree>
      <p:nvGrpSpPr>
        <p:cNvPr id="1" name=""/>
        <p:cNvGrpSpPr/>
        <p:nvPr/>
      </p:nvGrpSpPr>
      <p:grpSpPr>
        <a:xfrm>
          <a:off x="0" y="0"/>
          <a:ext cx="0" cy="0"/>
          <a:chOff x="0" y="0"/>
          <a:chExt cx="0" cy="0"/>
        </a:xfrm>
      </p:grpSpPr>
      <p:sp>
        <p:nvSpPr>
          <p:cNvPr id="4" name="3 Marcador de fecha"/>
          <p:cNvSpPr>
            <a:spLocks noGrp="1"/>
          </p:cNvSpPr>
          <p:nvPr>
            <p:ph type="dt" sz="half" idx="10"/>
          </p:nvPr>
        </p:nvSpPr>
        <p:spPr/>
        <p:txBody>
          <a:bodyPr/>
          <a:lstStyle/>
          <a:p>
            <a:fld id="{46F55CFE-0D58-42C5-BFF3-EA61A1D9E91C}" type="datetimeFigureOut">
              <a:rPr lang="es-MX" smtClean="0"/>
              <a:t>18/02/2019</a:t>
            </a:fld>
            <a:endParaRPr lang="es-MX" dirty="0"/>
          </a:p>
        </p:txBody>
      </p:sp>
      <p:sp>
        <p:nvSpPr>
          <p:cNvPr id="5" name="4 Marcador de pie de página"/>
          <p:cNvSpPr>
            <a:spLocks noGrp="1"/>
          </p:cNvSpPr>
          <p:nvPr>
            <p:ph type="ftr" sz="quarter" idx="11"/>
          </p:nvPr>
        </p:nvSpPr>
        <p:spPr/>
        <p:txBody>
          <a:bodyPr/>
          <a:lstStyle/>
          <a:p>
            <a:endParaRPr lang="es-MX" dirty="0"/>
          </a:p>
        </p:txBody>
      </p:sp>
      <p:sp>
        <p:nvSpPr>
          <p:cNvPr id="6" name="5 Marcador de número de diapositiva"/>
          <p:cNvSpPr>
            <a:spLocks noGrp="1"/>
          </p:cNvSpPr>
          <p:nvPr>
            <p:ph type="sldNum" sz="quarter" idx="12"/>
          </p:nvPr>
        </p:nvSpPr>
        <p:spPr/>
        <p:txBody>
          <a:bodyPr/>
          <a:lstStyle/>
          <a:p>
            <a:fld id="{2D79A031-F223-456F-8B7E-499B21BE9827}" type="slidenum">
              <a:rPr lang="es-MX" smtClean="0"/>
              <a:t>‹Nº›</a:t>
            </a:fld>
            <a:endParaRPr lang="es-MX"/>
          </a:p>
        </p:txBody>
      </p:sp>
    </p:spTree>
    <p:extLst>
      <p:ext uri="{BB962C8B-B14F-4D97-AF65-F5344CB8AC3E}">
        <p14:creationId xmlns:p14="http://schemas.microsoft.com/office/powerpoint/2010/main" val="1386882071"/>
      </p:ext>
    </p:extLst>
  </p:cSld>
  <p:clrMapOvr>
    <a:masterClrMapping/>
  </p:clrMapOvr>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36_Título y objetos">
    <p:spTree>
      <p:nvGrpSpPr>
        <p:cNvPr id="1" name=""/>
        <p:cNvGrpSpPr/>
        <p:nvPr/>
      </p:nvGrpSpPr>
      <p:grpSpPr>
        <a:xfrm>
          <a:off x="0" y="0"/>
          <a:ext cx="0" cy="0"/>
          <a:chOff x="0" y="0"/>
          <a:chExt cx="0" cy="0"/>
        </a:xfrm>
      </p:grpSpPr>
      <p:sp>
        <p:nvSpPr>
          <p:cNvPr id="4" name="3 Marcador de fecha"/>
          <p:cNvSpPr>
            <a:spLocks noGrp="1"/>
          </p:cNvSpPr>
          <p:nvPr>
            <p:ph type="dt" sz="half" idx="10"/>
          </p:nvPr>
        </p:nvSpPr>
        <p:spPr/>
        <p:txBody>
          <a:bodyPr/>
          <a:lstStyle/>
          <a:p>
            <a:fld id="{46F55CFE-0D58-42C5-BFF3-EA61A1D9E91C}" type="datetimeFigureOut">
              <a:rPr lang="es-MX" smtClean="0"/>
              <a:t>18/02/2019</a:t>
            </a:fld>
            <a:endParaRPr lang="es-MX" dirty="0"/>
          </a:p>
        </p:txBody>
      </p:sp>
      <p:sp>
        <p:nvSpPr>
          <p:cNvPr id="5" name="4 Marcador de pie de página"/>
          <p:cNvSpPr>
            <a:spLocks noGrp="1"/>
          </p:cNvSpPr>
          <p:nvPr>
            <p:ph type="ftr" sz="quarter" idx="11"/>
          </p:nvPr>
        </p:nvSpPr>
        <p:spPr/>
        <p:txBody>
          <a:bodyPr/>
          <a:lstStyle/>
          <a:p>
            <a:endParaRPr lang="es-MX" dirty="0"/>
          </a:p>
        </p:txBody>
      </p:sp>
      <p:sp>
        <p:nvSpPr>
          <p:cNvPr id="6" name="5 Marcador de número de diapositiva"/>
          <p:cNvSpPr>
            <a:spLocks noGrp="1"/>
          </p:cNvSpPr>
          <p:nvPr>
            <p:ph type="sldNum" sz="quarter" idx="12"/>
          </p:nvPr>
        </p:nvSpPr>
        <p:spPr/>
        <p:txBody>
          <a:bodyPr/>
          <a:lstStyle/>
          <a:p>
            <a:fld id="{2D79A031-F223-456F-8B7E-499B21BE9827}" type="slidenum">
              <a:rPr lang="es-MX" smtClean="0"/>
              <a:t>‹Nº›</a:t>
            </a:fld>
            <a:endParaRPr lang="es-MX"/>
          </a:p>
        </p:txBody>
      </p:sp>
    </p:spTree>
    <p:extLst>
      <p:ext uri="{BB962C8B-B14F-4D97-AF65-F5344CB8AC3E}">
        <p14:creationId xmlns:p14="http://schemas.microsoft.com/office/powerpoint/2010/main" val="2845106639"/>
      </p:ext>
    </p:extLst>
  </p:cSld>
  <p:clrMapOvr>
    <a:masterClrMapping/>
  </p:clrMapOvr>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37_Título y objetos">
    <p:spTree>
      <p:nvGrpSpPr>
        <p:cNvPr id="1" name=""/>
        <p:cNvGrpSpPr/>
        <p:nvPr/>
      </p:nvGrpSpPr>
      <p:grpSpPr>
        <a:xfrm>
          <a:off x="0" y="0"/>
          <a:ext cx="0" cy="0"/>
          <a:chOff x="0" y="0"/>
          <a:chExt cx="0" cy="0"/>
        </a:xfrm>
      </p:grpSpPr>
      <p:sp>
        <p:nvSpPr>
          <p:cNvPr id="4" name="3 Marcador de fecha"/>
          <p:cNvSpPr>
            <a:spLocks noGrp="1"/>
          </p:cNvSpPr>
          <p:nvPr>
            <p:ph type="dt" sz="half" idx="10"/>
          </p:nvPr>
        </p:nvSpPr>
        <p:spPr/>
        <p:txBody>
          <a:bodyPr/>
          <a:lstStyle/>
          <a:p>
            <a:fld id="{46F55CFE-0D58-42C5-BFF3-EA61A1D9E91C}" type="datetimeFigureOut">
              <a:rPr lang="es-MX" smtClean="0"/>
              <a:t>18/02/2019</a:t>
            </a:fld>
            <a:endParaRPr lang="es-MX" dirty="0"/>
          </a:p>
        </p:txBody>
      </p:sp>
      <p:sp>
        <p:nvSpPr>
          <p:cNvPr id="5" name="4 Marcador de pie de página"/>
          <p:cNvSpPr>
            <a:spLocks noGrp="1"/>
          </p:cNvSpPr>
          <p:nvPr>
            <p:ph type="ftr" sz="quarter" idx="11"/>
          </p:nvPr>
        </p:nvSpPr>
        <p:spPr/>
        <p:txBody>
          <a:bodyPr/>
          <a:lstStyle/>
          <a:p>
            <a:endParaRPr lang="es-MX" dirty="0"/>
          </a:p>
        </p:txBody>
      </p:sp>
      <p:sp>
        <p:nvSpPr>
          <p:cNvPr id="6" name="5 Marcador de número de diapositiva"/>
          <p:cNvSpPr>
            <a:spLocks noGrp="1"/>
          </p:cNvSpPr>
          <p:nvPr>
            <p:ph type="sldNum" sz="quarter" idx="12"/>
          </p:nvPr>
        </p:nvSpPr>
        <p:spPr/>
        <p:txBody>
          <a:bodyPr/>
          <a:lstStyle/>
          <a:p>
            <a:fld id="{2D79A031-F223-456F-8B7E-499B21BE9827}" type="slidenum">
              <a:rPr lang="es-MX" smtClean="0"/>
              <a:t>‹Nº›</a:t>
            </a:fld>
            <a:endParaRPr lang="es-MX"/>
          </a:p>
        </p:txBody>
      </p:sp>
    </p:spTree>
    <p:extLst>
      <p:ext uri="{BB962C8B-B14F-4D97-AF65-F5344CB8AC3E}">
        <p14:creationId xmlns:p14="http://schemas.microsoft.com/office/powerpoint/2010/main" val="3723422578"/>
      </p:ext>
    </p:extLst>
  </p:cSld>
  <p:clrMapOvr>
    <a:masterClrMapping/>
  </p:clrMapOvr>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38_Título y objetos">
    <p:spTree>
      <p:nvGrpSpPr>
        <p:cNvPr id="1" name=""/>
        <p:cNvGrpSpPr/>
        <p:nvPr/>
      </p:nvGrpSpPr>
      <p:grpSpPr>
        <a:xfrm>
          <a:off x="0" y="0"/>
          <a:ext cx="0" cy="0"/>
          <a:chOff x="0" y="0"/>
          <a:chExt cx="0" cy="0"/>
        </a:xfrm>
      </p:grpSpPr>
      <p:sp>
        <p:nvSpPr>
          <p:cNvPr id="4" name="3 Marcador de fecha"/>
          <p:cNvSpPr>
            <a:spLocks noGrp="1"/>
          </p:cNvSpPr>
          <p:nvPr>
            <p:ph type="dt" sz="half" idx="10"/>
          </p:nvPr>
        </p:nvSpPr>
        <p:spPr/>
        <p:txBody>
          <a:bodyPr/>
          <a:lstStyle/>
          <a:p>
            <a:fld id="{46F55CFE-0D58-42C5-BFF3-EA61A1D9E91C}" type="datetimeFigureOut">
              <a:rPr lang="es-MX" smtClean="0"/>
              <a:t>18/02/2019</a:t>
            </a:fld>
            <a:endParaRPr lang="es-MX" dirty="0"/>
          </a:p>
        </p:txBody>
      </p:sp>
      <p:sp>
        <p:nvSpPr>
          <p:cNvPr id="5" name="4 Marcador de pie de página"/>
          <p:cNvSpPr>
            <a:spLocks noGrp="1"/>
          </p:cNvSpPr>
          <p:nvPr>
            <p:ph type="ftr" sz="quarter" idx="11"/>
          </p:nvPr>
        </p:nvSpPr>
        <p:spPr/>
        <p:txBody>
          <a:bodyPr/>
          <a:lstStyle/>
          <a:p>
            <a:endParaRPr lang="es-MX" dirty="0"/>
          </a:p>
        </p:txBody>
      </p:sp>
      <p:sp>
        <p:nvSpPr>
          <p:cNvPr id="6" name="5 Marcador de número de diapositiva"/>
          <p:cNvSpPr>
            <a:spLocks noGrp="1"/>
          </p:cNvSpPr>
          <p:nvPr>
            <p:ph type="sldNum" sz="quarter" idx="12"/>
          </p:nvPr>
        </p:nvSpPr>
        <p:spPr/>
        <p:txBody>
          <a:bodyPr/>
          <a:lstStyle/>
          <a:p>
            <a:fld id="{2D79A031-F223-456F-8B7E-499B21BE9827}" type="slidenum">
              <a:rPr lang="es-MX" smtClean="0"/>
              <a:t>‹Nº›</a:t>
            </a:fld>
            <a:endParaRPr lang="es-MX"/>
          </a:p>
        </p:txBody>
      </p:sp>
    </p:spTree>
    <p:extLst>
      <p:ext uri="{BB962C8B-B14F-4D97-AF65-F5344CB8AC3E}">
        <p14:creationId xmlns:p14="http://schemas.microsoft.com/office/powerpoint/2010/main" val="652490413"/>
      </p:ext>
    </p:extLst>
  </p:cSld>
  <p:clrMapOvr>
    <a:masterClrMapping/>
  </p:clrMapOvr>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userDrawn="1">
  <p:cSld name="49_Título y objetos">
    <p:spTree>
      <p:nvGrpSpPr>
        <p:cNvPr id="1" name=""/>
        <p:cNvGrpSpPr/>
        <p:nvPr/>
      </p:nvGrpSpPr>
      <p:grpSpPr>
        <a:xfrm>
          <a:off x="0" y="0"/>
          <a:ext cx="0" cy="0"/>
          <a:chOff x="0" y="0"/>
          <a:chExt cx="0" cy="0"/>
        </a:xfrm>
      </p:grpSpPr>
      <p:sp>
        <p:nvSpPr>
          <p:cNvPr id="4" name="3 Marcador de fecha"/>
          <p:cNvSpPr>
            <a:spLocks noGrp="1"/>
          </p:cNvSpPr>
          <p:nvPr>
            <p:ph type="dt" sz="half" idx="10"/>
          </p:nvPr>
        </p:nvSpPr>
        <p:spPr/>
        <p:txBody>
          <a:bodyPr/>
          <a:lstStyle/>
          <a:p>
            <a:fld id="{46F55CFE-0D58-42C5-BFF3-EA61A1D9E91C}" type="datetimeFigureOut">
              <a:rPr lang="es-MX" smtClean="0"/>
              <a:t>18/02/2019</a:t>
            </a:fld>
            <a:endParaRPr lang="es-MX" dirty="0"/>
          </a:p>
        </p:txBody>
      </p:sp>
      <p:sp>
        <p:nvSpPr>
          <p:cNvPr id="5" name="4 Marcador de pie de página"/>
          <p:cNvSpPr>
            <a:spLocks noGrp="1"/>
          </p:cNvSpPr>
          <p:nvPr>
            <p:ph type="ftr" sz="quarter" idx="11"/>
          </p:nvPr>
        </p:nvSpPr>
        <p:spPr/>
        <p:txBody>
          <a:bodyPr/>
          <a:lstStyle/>
          <a:p>
            <a:endParaRPr lang="es-MX" dirty="0"/>
          </a:p>
        </p:txBody>
      </p:sp>
      <p:sp>
        <p:nvSpPr>
          <p:cNvPr id="6" name="5 Marcador de número de diapositiva"/>
          <p:cNvSpPr>
            <a:spLocks noGrp="1"/>
          </p:cNvSpPr>
          <p:nvPr>
            <p:ph type="sldNum" sz="quarter" idx="12"/>
          </p:nvPr>
        </p:nvSpPr>
        <p:spPr/>
        <p:txBody>
          <a:bodyPr/>
          <a:lstStyle/>
          <a:p>
            <a:fld id="{2D79A031-F223-456F-8B7E-499B21BE9827}" type="slidenum">
              <a:rPr lang="es-MX" smtClean="0"/>
              <a:t>‹Nº›</a:t>
            </a:fld>
            <a:endParaRPr lang="es-MX"/>
          </a:p>
        </p:txBody>
      </p:sp>
    </p:spTree>
    <p:extLst>
      <p:ext uri="{BB962C8B-B14F-4D97-AF65-F5344CB8AC3E}">
        <p14:creationId xmlns:p14="http://schemas.microsoft.com/office/powerpoint/2010/main" val="386393267"/>
      </p:ext>
    </p:extLst>
  </p:cSld>
  <p:clrMapOvr>
    <a:masterClrMapping/>
  </p:clrMapOvr>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userDrawn="1">
  <p:cSld name="50_Título y objetos">
    <p:spTree>
      <p:nvGrpSpPr>
        <p:cNvPr id="1" name=""/>
        <p:cNvGrpSpPr/>
        <p:nvPr/>
      </p:nvGrpSpPr>
      <p:grpSpPr>
        <a:xfrm>
          <a:off x="0" y="0"/>
          <a:ext cx="0" cy="0"/>
          <a:chOff x="0" y="0"/>
          <a:chExt cx="0" cy="0"/>
        </a:xfrm>
      </p:grpSpPr>
      <p:sp>
        <p:nvSpPr>
          <p:cNvPr id="4" name="3 Marcador de fecha"/>
          <p:cNvSpPr>
            <a:spLocks noGrp="1"/>
          </p:cNvSpPr>
          <p:nvPr>
            <p:ph type="dt" sz="half" idx="10"/>
          </p:nvPr>
        </p:nvSpPr>
        <p:spPr/>
        <p:txBody>
          <a:bodyPr/>
          <a:lstStyle/>
          <a:p>
            <a:fld id="{46F55CFE-0D58-42C5-BFF3-EA61A1D9E91C}" type="datetimeFigureOut">
              <a:rPr lang="es-MX" smtClean="0"/>
              <a:t>18/02/2019</a:t>
            </a:fld>
            <a:endParaRPr lang="es-MX" dirty="0"/>
          </a:p>
        </p:txBody>
      </p:sp>
      <p:sp>
        <p:nvSpPr>
          <p:cNvPr id="5" name="4 Marcador de pie de página"/>
          <p:cNvSpPr>
            <a:spLocks noGrp="1"/>
          </p:cNvSpPr>
          <p:nvPr>
            <p:ph type="ftr" sz="quarter" idx="11"/>
          </p:nvPr>
        </p:nvSpPr>
        <p:spPr/>
        <p:txBody>
          <a:bodyPr/>
          <a:lstStyle/>
          <a:p>
            <a:endParaRPr lang="es-MX" dirty="0"/>
          </a:p>
        </p:txBody>
      </p:sp>
      <p:sp>
        <p:nvSpPr>
          <p:cNvPr id="6" name="5 Marcador de número de diapositiva"/>
          <p:cNvSpPr>
            <a:spLocks noGrp="1"/>
          </p:cNvSpPr>
          <p:nvPr>
            <p:ph type="sldNum" sz="quarter" idx="12"/>
          </p:nvPr>
        </p:nvSpPr>
        <p:spPr/>
        <p:txBody>
          <a:bodyPr/>
          <a:lstStyle/>
          <a:p>
            <a:fld id="{2D79A031-F223-456F-8B7E-499B21BE9827}" type="slidenum">
              <a:rPr lang="es-MX" smtClean="0"/>
              <a:t>‹Nº›</a:t>
            </a:fld>
            <a:endParaRPr lang="es-MX"/>
          </a:p>
        </p:txBody>
      </p:sp>
    </p:spTree>
    <p:extLst>
      <p:ext uri="{BB962C8B-B14F-4D97-AF65-F5344CB8AC3E}">
        <p14:creationId xmlns:p14="http://schemas.microsoft.com/office/powerpoint/2010/main" val="1014339130"/>
      </p:ext>
    </p:extLst>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smtClean="0"/>
              <a:t>Haga clic para modificar el estilo de título del patrón</a:t>
            </a:r>
            <a:endParaRPr lang="es-MX"/>
          </a:p>
        </p:txBody>
      </p:sp>
      <p:sp>
        <p:nvSpPr>
          <p:cNvPr id="3" name="Marcador de contenido 2"/>
          <p:cNvSpPr>
            <a:spLocks noGrp="1"/>
          </p:cNvSpPr>
          <p:nvPr>
            <p:ph sz="half" idx="1"/>
          </p:nvPr>
        </p:nvSpPr>
        <p:spPr>
          <a:xfrm>
            <a:off x="628650" y="1825625"/>
            <a:ext cx="3867150" cy="4351338"/>
          </a:xfrm>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Marcador de contenido 3"/>
          <p:cNvSpPr>
            <a:spLocks noGrp="1"/>
          </p:cNvSpPr>
          <p:nvPr>
            <p:ph sz="half" idx="2"/>
          </p:nvPr>
        </p:nvSpPr>
        <p:spPr>
          <a:xfrm>
            <a:off x="4648200" y="1825625"/>
            <a:ext cx="3867150" cy="4351338"/>
          </a:xfrm>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5" name="Marcador de fecha 4"/>
          <p:cNvSpPr>
            <a:spLocks noGrp="1"/>
          </p:cNvSpPr>
          <p:nvPr>
            <p:ph type="dt" sz="half" idx="10"/>
          </p:nvPr>
        </p:nvSpPr>
        <p:spPr/>
        <p:txBody>
          <a:bodyPr/>
          <a:lstStyle/>
          <a:p>
            <a:fld id="{904F8EE6-A8D1-4918-9FA0-7443AEF98CC5}" type="datetimeFigureOut">
              <a:rPr lang="es-MX" smtClean="0"/>
              <a:t>18/02/2019</a:t>
            </a:fld>
            <a:endParaRPr lang="es-MX"/>
          </a:p>
        </p:txBody>
      </p:sp>
      <p:sp>
        <p:nvSpPr>
          <p:cNvPr id="6" name="Marcador de pie de página 5"/>
          <p:cNvSpPr>
            <a:spLocks noGrp="1"/>
          </p:cNvSpPr>
          <p:nvPr>
            <p:ph type="ftr" sz="quarter" idx="11"/>
          </p:nvPr>
        </p:nvSpPr>
        <p:spPr/>
        <p:txBody>
          <a:bodyPr/>
          <a:lstStyle/>
          <a:p>
            <a:endParaRPr lang="es-MX"/>
          </a:p>
        </p:txBody>
      </p:sp>
      <p:sp>
        <p:nvSpPr>
          <p:cNvPr id="7" name="Marcador de número de diapositiva 6"/>
          <p:cNvSpPr>
            <a:spLocks noGrp="1"/>
          </p:cNvSpPr>
          <p:nvPr>
            <p:ph type="sldNum" sz="quarter" idx="12"/>
          </p:nvPr>
        </p:nvSpPr>
        <p:spPr/>
        <p:txBody>
          <a:bodyPr/>
          <a:lstStyle/>
          <a:p>
            <a:fld id="{B83906A5-4A3A-4CB3-8656-4326F1A3DC90}" type="slidenum">
              <a:rPr lang="es-MX" smtClean="0"/>
              <a:t>‹Nº›</a:t>
            </a:fld>
            <a:endParaRPr lang="es-MX"/>
          </a:p>
        </p:txBody>
      </p:sp>
    </p:spTree>
    <p:extLst>
      <p:ext uri="{BB962C8B-B14F-4D97-AF65-F5344CB8AC3E}">
        <p14:creationId xmlns:p14="http://schemas.microsoft.com/office/powerpoint/2010/main" val="1602175016"/>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userDrawn="1">
  <p:cSld name="51_Título y objetos">
    <p:spTree>
      <p:nvGrpSpPr>
        <p:cNvPr id="1" name=""/>
        <p:cNvGrpSpPr/>
        <p:nvPr/>
      </p:nvGrpSpPr>
      <p:grpSpPr>
        <a:xfrm>
          <a:off x="0" y="0"/>
          <a:ext cx="0" cy="0"/>
          <a:chOff x="0" y="0"/>
          <a:chExt cx="0" cy="0"/>
        </a:xfrm>
      </p:grpSpPr>
      <p:sp>
        <p:nvSpPr>
          <p:cNvPr id="4" name="3 Marcador de fecha"/>
          <p:cNvSpPr>
            <a:spLocks noGrp="1"/>
          </p:cNvSpPr>
          <p:nvPr>
            <p:ph type="dt" sz="half" idx="10"/>
          </p:nvPr>
        </p:nvSpPr>
        <p:spPr/>
        <p:txBody>
          <a:bodyPr/>
          <a:lstStyle/>
          <a:p>
            <a:fld id="{46F55CFE-0D58-42C5-BFF3-EA61A1D9E91C}" type="datetimeFigureOut">
              <a:rPr lang="es-MX" smtClean="0"/>
              <a:t>18/02/2019</a:t>
            </a:fld>
            <a:endParaRPr lang="es-MX" dirty="0"/>
          </a:p>
        </p:txBody>
      </p:sp>
      <p:sp>
        <p:nvSpPr>
          <p:cNvPr id="5" name="4 Marcador de pie de página"/>
          <p:cNvSpPr>
            <a:spLocks noGrp="1"/>
          </p:cNvSpPr>
          <p:nvPr>
            <p:ph type="ftr" sz="quarter" idx="11"/>
          </p:nvPr>
        </p:nvSpPr>
        <p:spPr/>
        <p:txBody>
          <a:bodyPr/>
          <a:lstStyle/>
          <a:p>
            <a:endParaRPr lang="es-MX" dirty="0"/>
          </a:p>
        </p:txBody>
      </p:sp>
      <p:sp>
        <p:nvSpPr>
          <p:cNvPr id="6" name="5 Marcador de número de diapositiva"/>
          <p:cNvSpPr>
            <a:spLocks noGrp="1"/>
          </p:cNvSpPr>
          <p:nvPr>
            <p:ph type="sldNum" sz="quarter" idx="12"/>
          </p:nvPr>
        </p:nvSpPr>
        <p:spPr/>
        <p:txBody>
          <a:bodyPr/>
          <a:lstStyle/>
          <a:p>
            <a:fld id="{2D79A031-F223-456F-8B7E-499B21BE9827}" type="slidenum">
              <a:rPr lang="es-MX" smtClean="0"/>
              <a:t>‹Nº›</a:t>
            </a:fld>
            <a:endParaRPr lang="es-MX"/>
          </a:p>
        </p:txBody>
      </p:sp>
    </p:spTree>
    <p:extLst>
      <p:ext uri="{BB962C8B-B14F-4D97-AF65-F5344CB8AC3E}">
        <p14:creationId xmlns:p14="http://schemas.microsoft.com/office/powerpoint/2010/main" val="1393639563"/>
      </p:ext>
    </p:extLst>
  </p:cSld>
  <p:clrMapOvr>
    <a:masterClrMapping/>
  </p:clrMapOvr>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userDrawn="1">
  <p:cSld name="52_Título y objetos">
    <p:spTree>
      <p:nvGrpSpPr>
        <p:cNvPr id="1" name=""/>
        <p:cNvGrpSpPr/>
        <p:nvPr/>
      </p:nvGrpSpPr>
      <p:grpSpPr>
        <a:xfrm>
          <a:off x="0" y="0"/>
          <a:ext cx="0" cy="0"/>
          <a:chOff x="0" y="0"/>
          <a:chExt cx="0" cy="0"/>
        </a:xfrm>
      </p:grpSpPr>
      <p:sp>
        <p:nvSpPr>
          <p:cNvPr id="4" name="3 Marcador de fecha"/>
          <p:cNvSpPr>
            <a:spLocks noGrp="1"/>
          </p:cNvSpPr>
          <p:nvPr>
            <p:ph type="dt" sz="half" idx="10"/>
          </p:nvPr>
        </p:nvSpPr>
        <p:spPr/>
        <p:txBody>
          <a:bodyPr/>
          <a:lstStyle/>
          <a:p>
            <a:fld id="{46F55CFE-0D58-42C5-BFF3-EA61A1D9E91C}" type="datetimeFigureOut">
              <a:rPr lang="es-MX" smtClean="0"/>
              <a:t>18/02/2019</a:t>
            </a:fld>
            <a:endParaRPr lang="es-MX" dirty="0"/>
          </a:p>
        </p:txBody>
      </p:sp>
      <p:sp>
        <p:nvSpPr>
          <p:cNvPr id="5" name="4 Marcador de pie de página"/>
          <p:cNvSpPr>
            <a:spLocks noGrp="1"/>
          </p:cNvSpPr>
          <p:nvPr>
            <p:ph type="ftr" sz="quarter" idx="11"/>
          </p:nvPr>
        </p:nvSpPr>
        <p:spPr/>
        <p:txBody>
          <a:bodyPr/>
          <a:lstStyle/>
          <a:p>
            <a:endParaRPr lang="es-MX" dirty="0"/>
          </a:p>
        </p:txBody>
      </p:sp>
      <p:sp>
        <p:nvSpPr>
          <p:cNvPr id="6" name="5 Marcador de número de diapositiva"/>
          <p:cNvSpPr>
            <a:spLocks noGrp="1"/>
          </p:cNvSpPr>
          <p:nvPr>
            <p:ph type="sldNum" sz="quarter" idx="12"/>
          </p:nvPr>
        </p:nvSpPr>
        <p:spPr/>
        <p:txBody>
          <a:bodyPr/>
          <a:lstStyle/>
          <a:p>
            <a:fld id="{2D79A031-F223-456F-8B7E-499B21BE9827}" type="slidenum">
              <a:rPr lang="es-MX" smtClean="0"/>
              <a:t>‹Nº›</a:t>
            </a:fld>
            <a:endParaRPr lang="es-MX"/>
          </a:p>
        </p:txBody>
      </p:sp>
    </p:spTree>
    <p:extLst>
      <p:ext uri="{BB962C8B-B14F-4D97-AF65-F5344CB8AC3E}">
        <p14:creationId xmlns:p14="http://schemas.microsoft.com/office/powerpoint/2010/main" val="3352869650"/>
      </p:ext>
    </p:extLst>
  </p:cSld>
  <p:clrMapOvr>
    <a:masterClrMapping/>
  </p:clrMapOvr>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1143000" y="1122363"/>
            <a:ext cx="6858000" cy="2387600"/>
          </a:xfrm>
        </p:spPr>
        <p:txBody>
          <a:bodyPr anchor="b"/>
          <a:lstStyle>
            <a:lvl1pPr algn="ctr">
              <a:defRPr sz="6000"/>
            </a:lvl1pPr>
          </a:lstStyle>
          <a:p>
            <a:r>
              <a:rPr lang="es-ES" smtClean="0"/>
              <a:t>Haga clic para modificar el estilo de título del patrón</a:t>
            </a:r>
            <a:endParaRPr lang="es-MX"/>
          </a:p>
        </p:txBody>
      </p:sp>
      <p:sp>
        <p:nvSpPr>
          <p:cNvPr id="3" name="Subtítulo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s-ES" smtClean="0"/>
              <a:t>Haga clic para modificar el estilo de subtítulo del patrón</a:t>
            </a:r>
            <a:endParaRPr lang="es-MX"/>
          </a:p>
        </p:txBody>
      </p:sp>
      <p:sp>
        <p:nvSpPr>
          <p:cNvPr id="4" name="Marcador de fecha 3"/>
          <p:cNvSpPr>
            <a:spLocks noGrp="1"/>
          </p:cNvSpPr>
          <p:nvPr>
            <p:ph type="dt" sz="half" idx="10"/>
          </p:nvPr>
        </p:nvSpPr>
        <p:spPr/>
        <p:txBody>
          <a:bodyPr/>
          <a:lstStyle/>
          <a:p>
            <a:fld id="{AA57F6BE-D3B1-48B0-BF55-AFCFD74DE7A6}" type="datetimeFigureOut">
              <a:rPr lang="es-MX" smtClean="0"/>
              <a:t>18/02/2019</a:t>
            </a:fld>
            <a:endParaRPr lang="es-MX"/>
          </a:p>
        </p:txBody>
      </p:sp>
      <p:sp>
        <p:nvSpPr>
          <p:cNvPr id="5" name="Marcador de pie de página 4"/>
          <p:cNvSpPr>
            <a:spLocks noGrp="1"/>
          </p:cNvSpPr>
          <p:nvPr>
            <p:ph type="ftr" sz="quarter" idx="11"/>
          </p:nvPr>
        </p:nvSpPr>
        <p:spPr/>
        <p:txBody>
          <a:bodyPr/>
          <a:lstStyle/>
          <a:p>
            <a:endParaRPr lang="es-MX"/>
          </a:p>
        </p:txBody>
      </p:sp>
      <p:sp>
        <p:nvSpPr>
          <p:cNvPr id="6" name="Marcador de número de diapositiva 5"/>
          <p:cNvSpPr>
            <a:spLocks noGrp="1"/>
          </p:cNvSpPr>
          <p:nvPr>
            <p:ph type="sldNum" sz="quarter" idx="12"/>
          </p:nvPr>
        </p:nvSpPr>
        <p:spPr/>
        <p:txBody>
          <a:bodyPr/>
          <a:lstStyle/>
          <a:p>
            <a:fld id="{444B4574-17DF-4213-8F56-CF598C3BC5E3}" type="slidenum">
              <a:rPr lang="es-MX" smtClean="0"/>
              <a:t>‹Nº›</a:t>
            </a:fld>
            <a:endParaRPr lang="es-MX"/>
          </a:p>
        </p:txBody>
      </p:sp>
    </p:spTree>
    <p:extLst>
      <p:ext uri="{BB962C8B-B14F-4D97-AF65-F5344CB8AC3E}">
        <p14:creationId xmlns:p14="http://schemas.microsoft.com/office/powerpoint/2010/main" val="377032830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smtClean="0"/>
              <a:t>Haga clic para modificar el estilo de título del patrón</a:t>
            </a:r>
            <a:endParaRPr lang="es-MX"/>
          </a:p>
        </p:txBody>
      </p:sp>
      <p:sp>
        <p:nvSpPr>
          <p:cNvPr id="3" name="Marcador de contenido 2"/>
          <p:cNvSpPr>
            <a:spLocks noGrp="1"/>
          </p:cNvSpPr>
          <p:nvPr>
            <p:ph idx="1"/>
          </p:nvPr>
        </p:nvSpPr>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Marcador de fecha 3"/>
          <p:cNvSpPr>
            <a:spLocks noGrp="1"/>
          </p:cNvSpPr>
          <p:nvPr>
            <p:ph type="dt" sz="half" idx="10"/>
          </p:nvPr>
        </p:nvSpPr>
        <p:spPr/>
        <p:txBody>
          <a:bodyPr/>
          <a:lstStyle/>
          <a:p>
            <a:fld id="{AA57F6BE-D3B1-48B0-BF55-AFCFD74DE7A6}" type="datetimeFigureOut">
              <a:rPr lang="es-MX" smtClean="0"/>
              <a:t>18/02/2019</a:t>
            </a:fld>
            <a:endParaRPr lang="es-MX"/>
          </a:p>
        </p:txBody>
      </p:sp>
      <p:sp>
        <p:nvSpPr>
          <p:cNvPr id="5" name="Marcador de pie de página 4"/>
          <p:cNvSpPr>
            <a:spLocks noGrp="1"/>
          </p:cNvSpPr>
          <p:nvPr>
            <p:ph type="ftr" sz="quarter" idx="11"/>
          </p:nvPr>
        </p:nvSpPr>
        <p:spPr/>
        <p:txBody>
          <a:bodyPr/>
          <a:lstStyle/>
          <a:p>
            <a:endParaRPr lang="es-MX"/>
          </a:p>
        </p:txBody>
      </p:sp>
      <p:sp>
        <p:nvSpPr>
          <p:cNvPr id="6" name="Marcador de número de diapositiva 5"/>
          <p:cNvSpPr>
            <a:spLocks noGrp="1"/>
          </p:cNvSpPr>
          <p:nvPr>
            <p:ph type="sldNum" sz="quarter" idx="12"/>
          </p:nvPr>
        </p:nvSpPr>
        <p:spPr/>
        <p:txBody>
          <a:bodyPr/>
          <a:lstStyle/>
          <a:p>
            <a:fld id="{444B4574-17DF-4213-8F56-CF598C3BC5E3}" type="slidenum">
              <a:rPr lang="es-MX" smtClean="0"/>
              <a:t>‹Nº›</a:t>
            </a:fld>
            <a:endParaRPr lang="es-MX"/>
          </a:p>
        </p:txBody>
      </p:sp>
    </p:spTree>
    <p:extLst>
      <p:ext uri="{BB962C8B-B14F-4D97-AF65-F5344CB8AC3E}">
        <p14:creationId xmlns:p14="http://schemas.microsoft.com/office/powerpoint/2010/main" val="3182031178"/>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623888" y="1709738"/>
            <a:ext cx="7886700" cy="2852737"/>
          </a:xfrm>
        </p:spPr>
        <p:txBody>
          <a:bodyPr anchor="b"/>
          <a:lstStyle>
            <a:lvl1pPr>
              <a:defRPr sz="6000"/>
            </a:lvl1pPr>
          </a:lstStyle>
          <a:p>
            <a:r>
              <a:rPr lang="es-ES" smtClean="0"/>
              <a:t>Haga clic para modificar el estilo de título del patrón</a:t>
            </a:r>
            <a:endParaRPr lang="es-MX"/>
          </a:p>
        </p:txBody>
      </p:sp>
      <p:sp>
        <p:nvSpPr>
          <p:cNvPr id="3" name="Marcador de texto 2"/>
          <p:cNvSpPr>
            <a:spLocks noGrp="1"/>
          </p:cNvSpPr>
          <p:nvPr>
            <p:ph type="body" idx="1"/>
          </p:nvPr>
        </p:nvSpPr>
        <p:spPr>
          <a:xfrm>
            <a:off x="623888" y="4589463"/>
            <a:ext cx="78867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s-ES" smtClean="0"/>
              <a:t>Haga clic para modificar el estilo de texto del patrón</a:t>
            </a:r>
          </a:p>
        </p:txBody>
      </p:sp>
      <p:sp>
        <p:nvSpPr>
          <p:cNvPr id="4" name="Marcador de fecha 3"/>
          <p:cNvSpPr>
            <a:spLocks noGrp="1"/>
          </p:cNvSpPr>
          <p:nvPr>
            <p:ph type="dt" sz="half" idx="10"/>
          </p:nvPr>
        </p:nvSpPr>
        <p:spPr/>
        <p:txBody>
          <a:bodyPr/>
          <a:lstStyle/>
          <a:p>
            <a:fld id="{AA57F6BE-D3B1-48B0-BF55-AFCFD74DE7A6}" type="datetimeFigureOut">
              <a:rPr lang="es-MX" smtClean="0"/>
              <a:t>18/02/2019</a:t>
            </a:fld>
            <a:endParaRPr lang="es-MX"/>
          </a:p>
        </p:txBody>
      </p:sp>
      <p:sp>
        <p:nvSpPr>
          <p:cNvPr id="5" name="Marcador de pie de página 4"/>
          <p:cNvSpPr>
            <a:spLocks noGrp="1"/>
          </p:cNvSpPr>
          <p:nvPr>
            <p:ph type="ftr" sz="quarter" idx="11"/>
          </p:nvPr>
        </p:nvSpPr>
        <p:spPr/>
        <p:txBody>
          <a:bodyPr/>
          <a:lstStyle/>
          <a:p>
            <a:endParaRPr lang="es-MX"/>
          </a:p>
        </p:txBody>
      </p:sp>
      <p:sp>
        <p:nvSpPr>
          <p:cNvPr id="6" name="Marcador de número de diapositiva 5"/>
          <p:cNvSpPr>
            <a:spLocks noGrp="1"/>
          </p:cNvSpPr>
          <p:nvPr>
            <p:ph type="sldNum" sz="quarter" idx="12"/>
          </p:nvPr>
        </p:nvSpPr>
        <p:spPr/>
        <p:txBody>
          <a:bodyPr/>
          <a:lstStyle/>
          <a:p>
            <a:fld id="{444B4574-17DF-4213-8F56-CF598C3BC5E3}" type="slidenum">
              <a:rPr lang="es-MX" smtClean="0"/>
              <a:t>‹Nº›</a:t>
            </a:fld>
            <a:endParaRPr lang="es-MX"/>
          </a:p>
        </p:txBody>
      </p:sp>
    </p:spTree>
    <p:extLst>
      <p:ext uri="{BB962C8B-B14F-4D97-AF65-F5344CB8AC3E}">
        <p14:creationId xmlns:p14="http://schemas.microsoft.com/office/powerpoint/2010/main" val="391907921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smtClean="0"/>
              <a:t>Haga clic para modificar el estilo de título del patrón</a:t>
            </a:r>
            <a:endParaRPr lang="es-MX"/>
          </a:p>
        </p:txBody>
      </p:sp>
      <p:sp>
        <p:nvSpPr>
          <p:cNvPr id="3" name="Marcador de contenido 2"/>
          <p:cNvSpPr>
            <a:spLocks noGrp="1"/>
          </p:cNvSpPr>
          <p:nvPr>
            <p:ph sz="half" idx="1"/>
          </p:nvPr>
        </p:nvSpPr>
        <p:spPr>
          <a:xfrm>
            <a:off x="628650" y="1825625"/>
            <a:ext cx="3867150" cy="4351338"/>
          </a:xfrm>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Marcador de contenido 3"/>
          <p:cNvSpPr>
            <a:spLocks noGrp="1"/>
          </p:cNvSpPr>
          <p:nvPr>
            <p:ph sz="half" idx="2"/>
          </p:nvPr>
        </p:nvSpPr>
        <p:spPr>
          <a:xfrm>
            <a:off x="4648200" y="1825625"/>
            <a:ext cx="3867150" cy="4351338"/>
          </a:xfrm>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5" name="Marcador de fecha 4"/>
          <p:cNvSpPr>
            <a:spLocks noGrp="1"/>
          </p:cNvSpPr>
          <p:nvPr>
            <p:ph type="dt" sz="half" idx="10"/>
          </p:nvPr>
        </p:nvSpPr>
        <p:spPr/>
        <p:txBody>
          <a:bodyPr/>
          <a:lstStyle/>
          <a:p>
            <a:fld id="{AA57F6BE-D3B1-48B0-BF55-AFCFD74DE7A6}" type="datetimeFigureOut">
              <a:rPr lang="es-MX" smtClean="0"/>
              <a:t>18/02/2019</a:t>
            </a:fld>
            <a:endParaRPr lang="es-MX"/>
          </a:p>
        </p:txBody>
      </p:sp>
      <p:sp>
        <p:nvSpPr>
          <p:cNvPr id="6" name="Marcador de pie de página 5"/>
          <p:cNvSpPr>
            <a:spLocks noGrp="1"/>
          </p:cNvSpPr>
          <p:nvPr>
            <p:ph type="ftr" sz="quarter" idx="11"/>
          </p:nvPr>
        </p:nvSpPr>
        <p:spPr/>
        <p:txBody>
          <a:bodyPr/>
          <a:lstStyle/>
          <a:p>
            <a:endParaRPr lang="es-MX"/>
          </a:p>
        </p:txBody>
      </p:sp>
      <p:sp>
        <p:nvSpPr>
          <p:cNvPr id="7" name="Marcador de número de diapositiva 6"/>
          <p:cNvSpPr>
            <a:spLocks noGrp="1"/>
          </p:cNvSpPr>
          <p:nvPr>
            <p:ph type="sldNum" sz="quarter" idx="12"/>
          </p:nvPr>
        </p:nvSpPr>
        <p:spPr/>
        <p:txBody>
          <a:bodyPr/>
          <a:lstStyle/>
          <a:p>
            <a:fld id="{444B4574-17DF-4213-8F56-CF598C3BC5E3}" type="slidenum">
              <a:rPr lang="es-MX" smtClean="0"/>
              <a:t>‹Nº›</a:t>
            </a:fld>
            <a:endParaRPr lang="es-MX"/>
          </a:p>
        </p:txBody>
      </p:sp>
    </p:spTree>
    <p:extLst>
      <p:ext uri="{BB962C8B-B14F-4D97-AF65-F5344CB8AC3E}">
        <p14:creationId xmlns:p14="http://schemas.microsoft.com/office/powerpoint/2010/main" val="403617637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p:cNvSpPr>
            <a:spLocks noGrp="1"/>
          </p:cNvSpPr>
          <p:nvPr>
            <p:ph type="title"/>
          </p:nvPr>
        </p:nvSpPr>
        <p:spPr>
          <a:xfrm>
            <a:off x="630238" y="365125"/>
            <a:ext cx="7886700" cy="1325563"/>
          </a:xfrm>
        </p:spPr>
        <p:txBody>
          <a:bodyPr/>
          <a:lstStyle/>
          <a:p>
            <a:r>
              <a:rPr lang="es-ES" smtClean="0"/>
              <a:t>Haga clic para modificar el estilo de título del patrón</a:t>
            </a:r>
            <a:endParaRPr lang="es-MX"/>
          </a:p>
        </p:txBody>
      </p:sp>
      <p:sp>
        <p:nvSpPr>
          <p:cNvPr id="3" name="Marcador de texto 2"/>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smtClean="0"/>
              <a:t>Haga clic para modificar el estilo de texto del patrón</a:t>
            </a:r>
          </a:p>
        </p:txBody>
      </p:sp>
      <p:sp>
        <p:nvSpPr>
          <p:cNvPr id="4" name="Marcador de contenido 3"/>
          <p:cNvSpPr>
            <a:spLocks noGrp="1"/>
          </p:cNvSpPr>
          <p:nvPr>
            <p:ph sz="half" idx="2"/>
          </p:nvPr>
        </p:nvSpPr>
        <p:spPr>
          <a:xfrm>
            <a:off x="630238" y="2505075"/>
            <a:ext cx="3868737" cy="3684588"/>
          </a:xfrm>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5" name="Marcador de texto 4"/>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smtClean="0"/>
              <a:t>Haga clic para modificar el estilo de texto del patrón</a:t>
            </a:r>
          </a:p>
        </p:txBody>
      </p:sp>
      <p:sp>
        <p:nvSpPr>
          <p:cNvPr id="6" name="Marcador de contenido 5"/>
          <p:cNvSpPr>
            <a:spLocks noGrp="1"/>
          </p:cNvSpPr>
          <p:nvPr>
            <p:ph sz="quarter" idx="4"/>
          </p:nvPr>
        </p:nvSpPr>
        <p:spPr>
          <a:xfrm>
            <a:off x="4629150" y="2505075"/>
            <a:ext cx="3887788" cy="3684588"/>
          </a:xfrm>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7" name="Marcador de fecha 6"/>
          <p:cNvSpPr>
            <a:spLocks noGrp="1"/>
          </p:cNvSpPr>
          <p:nvPr>
            <p:ph type="dt" sz="half" idx="10"/>
          </p:nvPr>
        </p:nvSpPr>
        <p:spPr/>
        <p:txBody>
          <a:bodyPr/>
          <a:lstStyle/>
          <a:p>
            <a:fld id="{AA57F6BE-D3B1-48B0-BF55-AFCFD74DE7A6}" type="datetimeFigureOut">
              <a:rPr lang="es-MX" smtClean="0"/>
              <a:t>18/02/2019</a:t>
            </a:fld>
            <a:endParaRPr lang="es-MX"/>
          </a:p>
        </p:txBody>
      </p:sp>
      <p:sp>
        <p:nvSpPr>
          <p:cNvPr id="8" name="Marcador de pie de página 7"/>
          <p:cNvSpPr>
            <a:spLocks noGrp="1"/>
          </p:cNvSpPr>
          <p:nvPr>
            <p:ph type="ftr" sz="quarter" idx="11"/>
          </p:nvPr>
        </p:nvSpPr>
        <p:spPr/>
        <p:txBody>
          <a:bodyPr/>
          <a:lstStyle/>
          <a:p>
            <a:endParaRPr lang="es-MX"/>
          </a:p>
        </p:txBody>
      </p:sp>
      <p:sp>
        <p:nvSpPr>
          <p:cNvPr id="9" name="Marcador de número de diapositiva 8"/>
          <p:cNvSpPr>
            <a:spLocks noGrp="1"/>
          </p:cNvSpPr>
          <p:nvPr>
            <p:ph type="sldNum" sz="quarter" idx="12"/>
          </p:nvPr>
        </p:nvSpPr>
        <p:spPr/>
        <p:txBody>
          <a:bodyPr/>
          <a:lstStyle/>
          <a:p>
            <a:fld id="{444B4574-17DF-4213-8F56-CF598C3BC5E3}" type="slidenum">
              <a:rPr lang="es-MX" smtClean="0"/>
              <a:t>‹Nº›</a:t>
            </a:fld>
            <a:endParaRPr lang="es-MX"/>
          </a:p>
        </p:txBody>
      </p:sp>
    </p:spTree>
    <p:extLst>
      <p:ext uri="{BB962C8B-B14F-4D97-AF65-F5344CB8AC3E}">
        <p14:creationId xmlns:p14="http://schemas.microsoft.com/office/powerpoint/2010/main" val="58357668"/>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smtClean="0"/>
              <a:t>Haga clic para modificar el estilo de título del patrón</a:t>
            </a:r>
            <a:endParaRPr lang="es-MX"/>
          </a:p>
        </p:txBody>
      </p:sp>
      <p:sp>
        <p:nvSpPr>
          <p:cNvPr id="3" name="Marcador de fecha 2"/>
          <p:cNvSpPr>
            <a:spLocks noGrp="1"/>
          </p:cNvSpPr>
          <p:nvPr>
            <p:ph type="dt" sz="half" idx="10"/>
          </p:nvPr>
        </p:nvSpPr>
        <p:spPr/>
        <p:txBody>
          <a:bodyPr/>
          <a:lstStyle/>
          <a:p>
            <a:fld id="{AA57F6BE-D3B1-48B0-BF55-AFCFD74DE7A6}" type="datetimeFigureOut">
              <a:rPr lang="es-MX" smtClean="0"/>
              <a:t>18/02/2019</a:t>
            </a:fld>
            <a:endParaRPr lang="es-MX"/>
          </a:p>
        </p:txBody>
      </p:sp>
      <p:sp>
        <p:nvSpPr>
          <p:cNvPr id="4" name="Marcador de pie de página 3"/>
          <p:cNvSpPr>
            <a:spLocks noGrp="1"/>
          </p:cNvSpPr>
          <p:nvPr>
            <p:ph type="ftr" sz="quarter" idx="11"/>
          </p:nvPr>
        </p:nvSpPr>
        <p:spPr/>
        <p:txBody>
          <a:bodyPr/>
          <a:lstStyle/>
          <a:p>
            <a:endParaRPr lang="es-MX"/>
          </a:p>
        </p:txBody>
      </p:sp>
      <p:sp>
        <p:nvSpPr>
          <p:cNvPr id="5" name="Marcador de número de diapositiva 4"/>
          <p:cNvSpPr>
            <a:spLocks noGrp="1"/>
          </p:cNvSpPr>
          <p:nvPr>
            <p:ph type="sldNum" sz="quarter" idx="12"/>
          </p:nvPr>
        </p:nvSpPr>
        <p:spPr/>
        <p:txBody>
          <a:bodyPr/>
          <a:lstStyle/>
          <a:p>
            <a:fld id="{444B4574-17DF-4213-8F56-CF598C3BC5E3}" type="slidenum">
              <a:rPr lang="es-MX" smtClean="0"/>
              <a:t>‹Nº›</a:t>
            </a:fld>
            <a:endParaRPr lang="es-MX"/>
          </a:p>
        </p:txBody>
      </p:sp>
    </p:spTree>
    <p:extLst>
      <p:ext uri="{BB962C8B-B14F-4D97-AF65-F5344CB8AC3E}">
        <p14:creationId xmlns:p14="http://schemas.microsoft.com/office/powerpoint/2010/main" val="3776735537"/>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p:cNvSpPr>
            <a:spLocks noGrp="1"/>
          </p:cNvSpPr>
          <p:nvPr>
            <p:ph type="dt" sz="half" idx="10"/>
          </p:nvPr>
        </p:nvSpPr>
        <p:spPr/>
        <p:txBody>
          <a:bodyPr/>
          <a:lstStyle/>
          <a:p>
            <a:fld id="{AA57F6BE-D3B1-48B0-BF55-AFCFD74DE7A6}" type="datetimeFigureOut">
              <a:rPr lang="es-MX" smtClean="0"/>
              <a:t>18/02/2019</a:t>
            </a:fld>
            <a:endParaRPr lang="es-MX"/>
          </a:p>
        </p:txBody>
      </p:sp>
      <p:sp>
        <p:nvSpPr>
          <p:cNvPr id="3" name="Marcador de pie de página 2"/>
          <p:cNvSpPr>
            <a:spLocks noGrp="1"/>
          </p:cNvSpPr>
          <p:nvPr>
            <p:ph type="ftr" sz="quarter" idx="11"/>
          </p:nvPr>
        </p:nvSpPr>
        <p:spPr/>
        <p:txBody>
          <a:bodyPr/>
          <a:lstStyle/>
          <a:p>
            <a:endParaRPr lang="es-MX"/>
          </a:p>
        </p:txBody>
      </p:sp>
      <p:sp>
        <p:nvSpPr>
          <p:cNvPr id="4" name="Marcador de número de diapositiva 3"/>
          <p:cNvSpPr>
            <a:spLocks noGrp="1"/>
          </p:cNvSpPr>
          <p:nvPr>
            <p:ph type="sldNum" sz="quarter" idx="12"/>
          </p:nvPr>
        </p:nvSpPr>
        <p:spPr/>
        <p:txBody>
          <a:bodyPr/>
          <a:lstStyle/>
          <a:p>
            <a:fld id="{444B4574-17DF-4213-8F56-CF598C3BC5E3}" type="slidenum">
              <a:rPr lang="es-MX" smtClean="0"/>
              <a:t>‹Nº›</a:t>
            </a:fld>
            <a:endParaRPr lang="es-MX"/>
          </a:p>
        </p:txBody>
      </p:sp>
    </p:spTree>
    <p:extLst>
      <p:ext uri="{BB962C8B-B14F-4D97-AF65-F5344CB8AC3E}">
        <p14:creationId xmlns:p14="http://schemas.microsoft.com/office/powerpoint/2010/main" val="244323562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630238" y="457200"/>
            <a:ext cx="2949575" cy="1600200"/>
          </a:xfrm>
        </p:spPr>
        <p:txBody>
          <a:bodyPr anchor="b"/>
          <a:lstStyle>
            <a:lvl1pPr>
              <a:defRPr sz="3200"/>
            </a:lvl1pPr>
          </a:lstStyle>
          <a:p>
            <a:r>
              <a:rPr lang="es-ES" smtClean="0"/>
              <a:t>Haga clic para modificar el estilo de título del patrón</a:t>
            </a:r>
            <a:endParaRPr lang="es-MX"/>
          </a:p>
        </p:txBody>
      </p:sp>
      <p:sp>
        <p:nvSpPr>
          <p:cNvPr id="3" name="Marcador de contenido 2"/>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Marcador de texto 3"/>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smtClean="0"/>
              <a:t>Haga clic para modificar el estilo de texto del patrón</a:t>
            </a:r>
          </a:p>
        </p:txBody>
      </p:sp>
      <p:sp>
        <p:nvSpPr>
          <p:cNvPr id="5" name="Marcador de fecha 4"/>
          <p:cNvSpPr>
            <a:spLocks noGrp="1"/>
          </p:cNvSpPr>
          <p:nvPr>
            <p:ph type="dt" sz="half" idx="10"/>
          </p:nvPr>
        </p:nvSpPr>
        <p:spPr/>
        <p:txBody>
          <a:bodyPr/>
          <a:lstStyle/>
          <a:p>
            <a:fld id="{AA57F6BE-D3B1-48B0-BF55-AFCFD74DE7A6}" type="datetimeFigureOut">
              <a:rPr lang="es-MX" smtClean="0"/>
              <a:t>18/02/2019</a:t>
            </a:fld>
            <a:endParaRPr lang="es-MX"/>
          </a:p>
        </p:txBody>
      </p:sp>
      <p:sp>
        <p:nvSpPr>
          <p:cNvPr id="6" name="Marcador de pie de página 5"/>
          <p:cNvSpPr>
            <a:spLocks noGrp="1"/>
          </p:cNvSpPr>
          <p:nvPr>
            <p:ph type="ftr" sz="quarter" idx="11"/>
          </p:nvPr>
        </p:nvSpPr>
        <p:spPr/>
        <p:txBody>
          <a:bodyPr/>
          <a:lstStyle/>
          <a:p>
            <a:endParaRPr lang="es-MX"/>
          </a:p>
        </p:txBody>
      </p:sp>
      <p:sp>
        <p:nvSpPr>
          <p:cNvPr id="7" name="Marcador de número de diapositiva 6"/>
          <p:cNvSpPr>
            <a:spLocks noGrp="1"/>
          </p:cNvSpPr>
          <p:nvPr>
            <p:ph type="sldNum" sz="quarter" idx="12"/>
          </p:nvPr>
        </p:nvSpPr>
        <p:spPr/>
        <p:txBody>
          <a:bodyPr/>
          <a:lstStyle/>
          <a:p>
            <a:fld id="{444B4574-17DF-4213-8F56-CF598C3BC5E3}" type="slidenum">
              <a:rPr lang="es-MX" smtClean="0"/>
              <a:t>‹Nº›</a:t>
            </a:fld>
            <a:endParaRPr lang="es-MX"/>
          </a:p>
        </p:txBody>
      </p:sp>
    </p:spTree>
    <p:extLst>
      <p:ext uri="{BB962C8B-B14F-4D97-AF65-F5344CB8AC3E}">
        <p14:creationId xmlns:p14="http://schemas.microsoft.com/office/powerpoint/2010/main" val="428601138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p:cNvSpPr>
            <a:spLocks noGrp="1"/>
          </p:cNvSpPr>
          <p:nvPr>
            <p:ph type="title"/>
          </p:nvPr>
        </p:nvSpPr>
        <p:spPr>
          <a:xfrm>
            <a:off x="630238" y="365125"/>
            <a:ext cx="7886700" cy="1325563"/>
          </a:xfrm>
        </p:spPr>
        <p:txBody>
          <a:bodyPr/>
          <a:lstStyle/>
          <a:p>
            <a:r>
              <a:rPr lang="es-ES" smtClean="0"/>
              <a:t>Haga clic para modificar el estilo de título del patrón</a:t>
            </a:r>
            <a:endParaRPr lang="es-MX"/>
          </a:p>
        </p:txBody>
      </p:sp>
      <p:sp>
        <p:nvSpPr>
          <p:cNvPr id="3" name="Marcador de texto 2"/>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smtClean="0"/>
              <a:t>Haga clic para modificar el estilo de texto del patrón</a:t>
            </a:r>
          </a:p>
        </p:txBody>
      </p:sp>
      <p:sp>
        <p:nvSpPr>
          <p:cNvPr id="4" name="Marcador de contenido 3"/>
          <p:cNvSpPr>
            <a:spLocks noGrp="1"/>
          </p:cNvSpPr>
          <p:nvPr>
            <p:ph sz="half" idx="2"/>
          </p:nvPr>
        </p:nvSpPr>
        <p:spPr>
          <a:xfrm>
            <a:off x="630238" y="2505075"/>
            <a:ext cx="3868737" cy="3684588"/>
          </a:xfrm>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5" name="Marcador de texto 4"/>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smtClean="0"/>
              <a:t>Haga clic para modificar el estilo de texto del patrón</a:t>
            </a:r>
          </a:p>
        </p:txBody>
      </p:sp>
      <p:sp>
        <p:nvSpPr>
          <p:cNvPr id="6" name="Marcador de contenido 5"/>
          <p:cNvSpPr>
            <a:spLocks noGrp="1"/>
          </p:cNvSpPr>
          <p:nvPr>
            <p:ph sz="quarter" idx="4"/>
          </p:nvPr>
        </p:nvSpPr>
        <p:spPr>
          <a:xfrm>
            <a:off x="4629150" y="2505075"/>
            <a:ext cx="3887788" cy="3684588"/>
          </a:xfrm>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7" name="Marcador de fecha 6"/>
          <p:cNvSpPr>
            <a:spLocks noGrp="1"/>
          </p:cNvSpPr>
          <p:nvPr>
            <p:ph type="dt" sz="half" idx="10"/>
          </p:nvPr>
        </p:nvSpPr>
        <p:spPr/>
        <p:txBody>
          <a:bodyPr/>
          <a:lstStyle/>
          <a:p>
            <a:fld id="{904F8EE6-A8D1-4918-9FA0-7443AEF98CC5}" type="datetimeFigureOut">
              <a:rPr lang="es-MX" smtClean="0"/>
              <a:t>18/02/2019</a:t>
            </a:fld>
            <a:endParaRPr lang="es-MX"/>
          </a:p>
        </p:txBody>
      </p:sp>
      <p:sp>
        <p:nvSpPr>
          <p:cNvPr id="8" name="Marcador de pie de página 7"/>
          <p:cNvSpPr>
            <a:spLocks noGrp="1"/>
          </p:cNvSpPr>
          <p:nvPr>
            <p:ph type="ftr" sz="quarter" idx="11"/>
          </p:nvPr>
        </p:nvSpPr>
        <p:spPr/>
        <p:txBody>
          <a:bodyPr/>
          <a:lstStyle/>
          <a:p>
            <a:endParaRPr lang="es-MX"/>
          </a:p>
        </p:txBody>
      </p:sp>
      <p:sp>
        <p:nvSpPr>
          <p:cNvPr id="9" name="Marcador de número de diapositiva 8"/>
          <p:cNvSpPr>
            <a:spLocks noGrp="1"/>
          </p:cNvSpPr>
          <p:nvPr>
            <p:ph type="sldNum" sz="quarter" idx="12"/>
          </p:nvPr>
        </p:nvSpPr>
        <p:spPr/>
        <p:txBody>
          <a:bodyPr/>
          <a:lstStyle/>
          <a:p>
            <a:fld id="{B83906A5-4A3A-4CB3-8656-4326F1A3DC90}" type="slidenum">
              <a:rPr lang="es-MX" smtClean="0"/>
              <a:t>‹Nº›</a:t>
            </a:fld>
            <a:endParaRPr lang="es-MX"/>
          </a:p>
        </p:txBody>
      </p:sp>
    </p:spTree>
    <p:extLst>
      <p:ext uri="{BB962C8B-B14F-4D97-AF65-F5344CB8AC3E}">
        <p14:creationId xmlns:p14="http://schemas.microsoft.com/office/powerpoint/2010/main" val="2390907312"/>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630238" y="457200"/>
            <a:ext cx="2949575" cy="1600200"/>
          </a:xfrm>
        </p:spPr>
        <p:txBody>
          <a:bodyPr anchor="b"/>
          <a:lstStyle>
            <a:lvl1pPr>
              <a:defRPr sz="3200"/>
            </a:lvl1pPr>
          </a:lstStyle>
          <a:p>
            <a:r>
              <a:rPr lang="es-ES" smtClean="0"/>
              <a:t>Haga clic para modificar el estilo de título del patrón</a:t>
            </a:r>
            <a:endParaRPr lang="es-MX"/>
          </a:p>
        </p:txBody>
      </p:sp>
      <p:sp>
        <p:nvSpPr>
          <p:cNvPr id="3" name="Marcador de posición de imagen 2"/>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s-MX"/>
          </a:p>
        </p:txBody>
      </p:sp>
      <p:sp>
        <p:nvSpPr>
          <p:cNvPr id="4" name="Marcador de texto 3"/>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smtClean="0"/>
              <a:t>Haga clic para modificar el estilo de texto del patrón</a:t>
            </a:r>
          </a:p>
        </p:txBody>
      </p:sp>
      <p:sp>
        <p:nvSpPr>
          <p:cNvPr id="5" name="Marcador de fecha 4"/>
          <p:cNvSpPr>
            <a:spLocks noGrp="1"/>
          </p:cNvSpPr>
          <p:nvPr>
            <p:ph type="dt" sz="half" idx="10"/>
          </p:nvPr>
        </p:nvSpPr>
        <p:spPr/>
        <p:txBody>
          <a:bodyPr/>
          <a:lstStyle/>
          <a:p>
            <a:fld id="{AA57F6BE-D3B1-48B0-BF55-AFCFD74DE7A6}" type="datetimeFigureOut">
              <a:rPr lang="es-MX" smtClean="0"/>
              <a:t>18/02/2019</a:t>
            </a:fld>
            <a:endParaRPr lang="es-MX"/>
          </a:p>
        </p:txBody>
      </p:sp>
      <p:sp>
        <p:nvSpPr>
          <p:cNvPr id="6" name="Marcador de pie de página 5"/>
          <p:cNvSpPr>
            <a:spLocks noGrp="1"/>
          </p:cNvSpPr>
          <p:nvPr>
            <p:ph type="ftr" sz="quarter" idx="11"/>
          </p:nvPr>
        </p:nvSpPr>
        <p:spPr/>
        <p:txBody>
          <a:bodyPr/>
          <a:lstStyle/>
          <a:p>
            <a:endParaRPr lang="es-MX"/>
          </a:p>
        </p:txBody>
      </p:sp>
      <p:sp>
        <p:nvSpPr>
          <p:cNvPr id="7" name="Marcador de número de diapositiva 6"/>
          <p:cNvSpPr>
            <a:spLocks noGrp="1"/>
          </p:cNvSpPr>
          <p:nvPr>
            <p:ph type="sldNum" sz="quarter" idx="12"/>
          </p:nvPr>
        </p:nvSpPr>
        <p:spPr/>
        <p:txBody>
          <a:bodyPr/>
          <a:lstStyle/>
          <a:p>
            <a:fld id="{444B4574-17DF-4213-8F56-CF598C3BC5E3}" type="slidenum">
              <a:rPr lang="es-MX" smtClean="0"/>
              <a:t>‹Nº›</a:t>
            </a:fld>
            <a:endParaRPr lang="es-MX"/>
          </a:p>
        </p:txBody>
      </p:sp>
    </p:spTree>
    <p:extLst>
      <p:ext uri="{BB962C8B-B14F-4D97-AF65-F5344CB8AC3E}">
        <p14:creationId xmlns:p14="http://schemas.microsoft.com/office/powerpoint/2010/main" val="2919860231"/>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smtClean="0"/>
              <a:t>Haga clic para modificar el estilo de título del patrón</a:t>
            </a:r>
            <a:endParaRPr lang="es-MX"/>
          </a:p>
        </p:txBody>
      </p:sp>
      <p:sp>
        <p:nvSpPr>
          <p:cNvPr id="3" name="Marcador de texto vertical 2"/>
          <p:cNvSpPr>
            <a:spLocks noGrp="1"/>
          </p:cNvSpPr>
          <p:nvPr>
            <p:ph type="body" orient="vert" idx="1"/>
          </p:nvPr>
        </p:nvSpPr>
        <p:spPr/>
        <p:txBody>
          <a:bodyPr vert="eaVert"/>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Marcador de fecha 3"/>
          <p:cNvSpPr>
            <a:spLocks noGrp="1"/>
          </p:cNvSpPr>
          <p:nvPr>
            <p:ph type="dt" sz="half" idx="10"/>
          </p:nvPr>
        </p:nvSpPr>
        <p:spPr/>
        <p:txBody>
          <a:bodyPr/>
          <a:lstStyle/>
          <a:p>
            <a:fld id="{AA57F6BE-D3B1-48B0-BF55-AFCFD74DE7A6}" type="datetimeFigureOut">
              <a:rPr lang="es-MX" smtClean="0"/>
              <a:t>18/02/2019</a:t>
            </a:fld>
            <a:endParaRPr lang="es-MX"/>
          </a:p>
        </p:txBody>
      </p:sp>
      <p:sp>
        <p:nvSpPr>
          <p:cNvPr id="5" name="Marcador de pie de página 4"/>
          <p:cNvSpPr>
            <a:spLocks noGrp="1"/>
          </p:cNvSpPr>
          <p:nvPr>
            <p:ph type="ftr" sz="quarter" idx="11"/>
          </p:nvPr>
        </p:nvSpPr>
        <p:spPr/>
        <p:txBody>
          <a:bodyPr/>
          <a:lstStyle/>
          <a:p>
            <a:endParaRPr lang="es-MX"/>
          </a:p>
        </p:txBody>
      </p:sp>
      <p:sp>
        <p:nvSpPr>
          <p:cNvPr id="6" name="Marcador de número de diapositiva 5"/>
          <p:cNvSpPr>
            <a:spLocks noGrp="1"/>
          </p:cNvSpPr>
          <p:nvPr>
            <p:ph type="sldNum" sz="quarter" idx="12"/>
          </p:nvPr>
        </p:nvSpPr>
        <p:spPr/>
        <p:txBody>
          <a:bodyPr/>
          <a:lstStyle/>
          <a:p>
            <a:fld id="{444B4574-17DF-4213-8F56-CF598C3BC5E3}" type="slidenum">
              <a:rPr lang="es-MX" smtClean="0"/>
              <a:t>‹Nº›</a:t>
            </a:fld>
            <a:endParaRPr lang="es-MX"/>
          </a:p>
        </p:txBody>
      </p:sp>
    </p:spTree>
    <p:extLst>
      <p:ext uri="{BB962C8B-B14F-4D97-AF65-F5344CB8AC3E}">
        <p14:creationId xmlns:p14="http://schemas.microsoft.com/office/powerpoint/2010/main" val="2649001543"/>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6543675" y="365125"/>
            <a:ext cx="1971675" cy="5811838"/>
          </a:xfrm>
        </p:spPr>
        <p:txBody>
          <a:bodyPr vert="eaVert"/>
          <a:lstStyle/>
          <a:p>
            <a:r>
              <a:rPr lang="es-ES" smtClean="0"/>
              <a:t>Haga clic para modificar el estilo de título del patrón</a:t>
            </a:r>
            <a:endParaRPr lang="es-MX"/>
          </a:p>
        </p:txBody>
      </p:sp>
      <p:sp>
        <p:nvSpPr>
          <p:cNvPr id="3" name="Marcador de texto vertical 2"/>
          <p:cNvSpPr>
            <a:spLocks noGrp="1"/>
          </p:cNvSpPr>
          <p:nvPr>
            <p:ph type="body" orient="vert" idx="1"/>
          </p:nvPr>
        </p:nvSpPr>
        <p:spPr>
          <a:xfrm>
            <a:off x="628650" y="365125"/>
            <a:ext cx="5762625" cy="5811838"/>
          </a:xfrm>
        </p:spPr>
        <p:txBody>
          <a:bodyPr vert="eaVert"/>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Marcador de fecha 3"/>
          <p:cNvSpPr>
            <a:spLocks noGrp="1"/>
          </p:cNvSpPr>
          <p:nvPr>
            <p:ph type="dt" sz="half" idx="10"/>
          </p:nvPr>
        </p:nvSpPr>
        <p:spPr/>
        <p:txBody>
          <a:bodyPr/>
          <a:lstStyle/>
          <a:p>
            <a:fld id="{AA57F6BE-D3B1-48B0-BF55-AFCFD74DE7A6}" type="datetimeFigureOut">
              <a:rPr lang="es-MX" smtClean="0"/>
              <a:t>18/02/2019</a:t>
            </a:fld>
            <a:endParaRPr lang="es-MX"/>
          </a:p>
        </p:txBody>
      </p:sp>
      <p:sp>
        <p:nvSpPr>
          <p:cNvPr id="5" name="Marcador de pie de página 4"/>
          <p:cNvSpPr>
            <a:spLocks noGrp="1"/>
          </p:cNvSpPr>
          <p:nvPr>
            <p:ph type="ftr" sz="quarter" idx="11"/>
          </p:nvPr>
        </p:nvSpPr>
        <p:spPr/>
        <p:txBody>
          <a:bodyPr/>
          <a:lstStyle/>
          <a:p>
            <a:endParaRPr lang="es-MX"/>
          </a:p>
        </p:txBody>
      </p:sp>
      <p:sp>
        <p:nvSpPr>
          <p:cNvPr id="6" name="Marcador de número de diapositiva 5"/>
          <p:cNvSpPr>
            <a:spLocks noGrp="1"/>
          </p:cNvSpPr>
          <p:nvPr>
            <p:ph type="sldNum" sz="quarter" idx="12"/>
          </p:nvPr>
        </p:nvSpPr>
        <p:spPr/>
        <p:txBody>
          <a:bodyPr/>
          <a:lstStyle/>
          <a:p>
            <a:fld id="{444B4574-17DF-4213-8F56-CF598C3BC5E3}" type="slidenum">
              <a:rPr lang="es-MX" smtClean="0"/>
              <a:t>‹Nº›</a:t>
            </a:fld>
            <a:endParaRPr lang="es-MX"/>
          </a:p>
        </p:txBody>
      </p:sp>
    </p:spTree>
    <p:extLst>
      <p:ext uri="{BB962C8B-B14F-4D97-AF65-F5344CB8AC3E}">
        <p14:creationId xmlns:p14="http://schemas.microsoft.com/office/powerpoint/2010/main" val="1102431886"/>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userDrawn="1">
  <p:cSld name="1_Diapositiva de título">
    <p:spTree>
      <p:nvGrpSpPr>
        <p:cNvPr id="1" name=""/>
        <p:cNvGrpSpPr/>
        <p:nvPr/>
      </p:nvGrpSpPr>
      <p:grpSpPr>
        <a:xfrm>
          <a:off x="0" y="0"/>
          <a:ext cx="0" cy="0"/>
          <a:chOff x="0" y="0"/>
          <a:chExt cx="0" cy="0"/>
        </a:xfrm>
      </p:grpSpPr>
    </p:spTree>
    <p:extLst>
      <p:ext uri="{BB962C8B-B14F-4D97-AF65-F5344CB8AC3E}">
        <p14:creationId xmlns:p14="http://schemas.microsoft.com/office/powerpoint/2010/main" val="1419626338"/>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objOnly">
  <p:cSld name="Contenido">
    <p:spTree>
      <p:nvGrpSpPr>
        <p:cNvPr id="1" name=""/>
        <p:cNvGrpSpPr/>
        <p:nvPr/>
      </p:nvGrpSpPr>
      <p:grpSpPr>
        <a:xfrm>
          <a:off x="0" y="0"/>
          <a:ext cx="0" cy="0"/>
          <a:chOff x="0" y="0"/>
          <a:chExt cx="0" cy="0"/>
        </a:xfrm>
      </p:grpSpPr>
      <p:sp>
        <p:nvSpPr>
          <p:cNvPr id="2" name="1 Marcador de contenido"/>
          <p:cNvSpPr>
            <a:spLocks noGrp="1"/>
          </p:cNvSpPr>
          <p:nvPr>
            <p:ph/>
          </p:nvPr>
        </p:nvSpPr>
        <p:spPr>
          <a:xfrm>
            <a:off x="457200" y="274638"/>
            <a:ext cx="8229600" cy="5851525"/>
          </a:xfrm>
          <a:prstGeom prst="rect">
            <a:avLst/>
          </a:prstGeom>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Tree>
    <p:extLst>
      <p:ext uri="{BB962C8B-B14F-4D97-AF65-F5344CB8AC3E}">
        <p14:creationId xmlns:p14="http://schemas.microsoft.com/office/powerpoint/2010/main" val="358881984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smtClean="0"/>
              <a:t>Haga clic para modificar el estilo de título del patrón</a:t>
            </a:r>
            <a:endParaRPr lang="es-MX"/>
          </a:p>
        </p:txBody>
      </p:sp>
      <p:sp>
        <p:nvSpPr>
          <p:cNvPr id="3" name="Marcador de fecha 2"/>
          <p:cNvSpPr>
            <a:spLocks noGrp="1"/>
          </p:cNvSpPr>
          <p:nvPr>
            <p:ph type="dt" sz="half" idx="10"/>
          </p:nvPr>
        </p:nvSpPr>
        <p:spPr/>
        <p:txBody>
          <a:bodyPr/>
          <a:lstStyle/>
          <a:p>
            <a:fld id="{904F8EE6-A8D1-4918-9FA0-7443AEF98CC5}" type="datetimeFigureOut">
              <a:rPr lang="es-MX" smtClean="0"/>
              <a:t>18/02/2019</a:t>
            </a:fld>
            <a:endParaRPr lang="es-MX"/>
          </a:p>
        </p:txBody>
      </p:sp>
      <p:sp>
        <p:nvSpPr>
          <p:cNvPr id="4" name="Marcador de pie de página 3"/>
          <p:cNvSpPr>
            <a:spLocks noGrp="1"/>
          </p:cNvSpPr>
          <p:nvPr>
            <p:ph type="ftr" sz="quarter" idx="11"/>
          </p:nvPr>
        </p:nvSpPr>
        <p:spPr/>
        <p:txBody>
          <a:bodyPr/>
          <a:lstStyle/>
          <a:p>
            <a:endParaRPr lang="es-MX"/>
          </a:p>
        </p:txBody>
      </p:sp>
      <p:sp>
        <p:nvSpPr>
          <p:cNvPr id="5" name="Marcador de número de diapositiva 4"/>
          <p:cNvSpPr>
            <a:spLocks noGrp="1"/>
          </p:cNvSpPr>
          <p:nvPr>
            <p:ph type="sldNum" sz="quarter" idx="12"/>
          </p:nvPr>
        </p:nvSpPr>
        <p:spPr/>
        <p:txBody>
          <a:bodyPr/>
          <a:lstStyle/>
          <a:p>
            <a:fld id="{B83906A5-4A3A-4CB3-8656-4326F1A3DC90}" type="slidenum">
              <a:rPr lang="es-MX" smtClean="0"/>
              <a:t>‹Nº›</a:t>
            </a:fld>
            <a:endParaRPr lang="es-MX"/>
          </a:p>
        </p:txBody>
      </p:sp>
    </p:spTree>
    <p:extLst>
      <p:ext uri="{BB962C8B-B14F-4D97-AF65-F5344CB8AC3E}">
        <p14:creationId xmlns:p14="http://schemas.microsoft.com/office/powerpoint/2010/main" val="31465402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p:cNvSpPr>
            <a:spLocks noGrp="1"/>
          </p:cNvSpPr>
          <p:nvPr>
            <p:ph type="dt" sz="half" idx="10"/>
          </p:nvPr>
        </p:nvSpPr>
        <p:spPr/>
        <p:txBody>
          <a:bodyPr/>
          <a:lstStyle/>
          <a:p>
            <a:fld id="{904F8EE6-A8D1-4918-9FA0-7443AEF98CC5}" type="datetimeFigureOut">
              <a:rPr lang="es-MX" smtClean="0"/>
              <a:t>18/02/2019</a:t>
            </a:fld>
            <a:endParaRPr lang="es-MX"/>
          </a:p>
        </p:txBody>
      </p:sp>
      <p:sp>
        <p:nvSpPr>
          <p:cNvPr id="3" name="Marcador de pie de página 2"/>
          <p:cNvSpPr>
            <a:spLocks noGrp="1"/>
          </p:cNvSpPr>
          <p:nvPr>
            <p:ph type="ftr" sz="quarter" idx="11"/>
          </p:nvPr>
        </p:nvSpPr>
        <p:spPr/>
        <p:txBody>
          <a:bodyPr/>
          <a:lstStyle/>
          <a:p>
            <a:endParaRPr lang="es-MX"/>
          </a:p>
        </p:txBody>
      </p:sp>
      <p:sp>
        <p:nvSpPr>
          <p:cNvPr id="4" name="Marcador de número de diapositiva 3"/>
          <p:cNvSpPr>
            <a:spLocks noGrp="1"/>
          </p:cNvSpPr>
          <p:nvPr>
            <p:ph type="sldNum" sz="quarter" idx="12"/>
          </p:nvPr>
        </p:nvSpPr>
        <p:spPr/>
        <p:txBody>
          <a:bodyPr/>
          <a:lstStyle/>
          <a:p>
            <a:fld id="{B83906A5-4A3A-4CB3-8656-4326F1A3DC90}" type="slidenum">
              <a:rPr lang="es-MX" smtClean="0"/>
              <a:t>‹Nº›</a:t>
            </a:fld>
            <a:endParaRPr lang="es-MX"/>
          </a:p>
        </p:txBody>
      </p:sp>
    </p:spTree>
    <p:extLst>
      <p:ext uri="{BB962C8B-B14F-4D97-AF65-F5344CB8AC3E}">
        <p14:creationId xmlns:p14="http://schemas.microsoft.com/office/powerpoint/2010/main" val="134156377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630238" y="457200"/>
            <a:ext cx="2949575" cy="1600200"/>
          </a:xfrm>
        </p:spPr>
        <p:txBody>
          <a:bodyPr anchor="b"/>
          <a:lstStyle>
            <a:lvl1pPr>
              <a:defRPr sz="3200"/>
            </a:lvl1pPr>
          </a:lstStyle>
          <a:p>
            <a:r>
              <a:rPr lang="es-ES" smtClean="0"/>
              <a:t>Haga clic para modificar el estilo de título del patrón</a:t>
            </a:r>
            <a:endParaRPr lang="es-MX"/>
          </a:p>
        </p:txBody>
      </p:sp>
      <p:sp>
        <p:nvSpPr>
          <p:cNvPr id="3" name="Marcador de contenido 2"/>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Marcador de texto 3"/>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smtClean="0"/>
              <a:t>Haga clic para modificar el estilo de texto del patrón</a:t>
            </a:r>
          </a:p>
        </p:txBody>
      </p:sp>
      <p:sp>
        <p:nvSpPr>
          <p:cNvPr id="5" name="Marcador de fecha 4"/>
          <p:cNvSpPr>
            <a:spLocks noGrp="1"/>
          </p:cNvSpPr>
          <p:nvPr>
            <p:ph type="dt" sz="half" idx="10"/>
          </p:nvPr>
        </p:nvSpPr>
        <p:spPr/>
        <p:txBody>
          <a:bodyPr/>
          <a:lstStyle/>
          <a:p>
            <a:fld id="{904F8EE6-A8D1-4918-9FA0-7443AEF98CC5}" type="datetimeFigureOut">
              <a:rPr lang="es-MX" smtClean="0"/>
              <a:t>18/02/2019</a:t>
            </a:fld>
            <a:endParaRPr lang="es-MX"/>
          </a:p>
        </p:txBody>
      </p:sp>
      <p:sp>
        <p:nvSpPr>
          <p:cNvPr id="6" name="Marcador de pie de página 5"/>
          <p:cNvSpPr>
            <a:spLocks noGrp="1"/>
          </p:cNvSpPr>
          <p:nvPr>
            <p:ph type="ftr" sz="quarter" idx="11"/>
          </p:nvPr>
        </p:nvSpPr>
        <p:spPr/>
        <p:txBody>
          <a:bodyPr/>
          <a:lstStyle/>
          <a:p>
            <a:endParaRPr lang="es-MX"/>
          </a:p>
        </p:txBody>
      </p:sp>
      <p:sp>
        <p:nvSpPr>
          <p:cNvPr id="7" name="Marcador de número de diapositiva 6"/>
          <p:cNvSpPr>
            <a:spLocks noGrp="1"/>
          </p:cNvSpPr>
          <p:nvPr>
            <p:ph type="sldNum" sz="quarter" idx="12"/>
          </p:nvPr>
        </p:nvSpPr>
        <p:spPr/>
        <p:txBody>
          <a:bodyPr/>
          <a:lstStyle/>
          <a:p>
            <a:fld id="{B83906A5-4A3A-4CB3-8656-4326F1A3DC90}" type="slidenum">
              <a:rPr lang="es-MX" smtClean="0"/>
              <a:t>‹Nº›</a:t>
            </a:fld>
            <a:endParaRPr lang="es-MX"/>
          </a:p>
        </p:txBody>
      </p:sp>
    </p:spTree>
    <p:extLst>
      <p:ext uri="{BB962C8B-B14F-4D97-AF65-F5344CB8AC3E}">
        <p14:creationId xmlns:p14="http://schemas.microsoft.com/office/powerpoint/2010/main" val="55837412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630238" y="457200"/>
            <a:ext cx="2949575" cy="1600200"/>
          </a:xfrm>
        </p:spPr>
        <p:txBody>
          <a:bodyPr anchor="b"/>
          <a:lstStyle>
            <a:lvl1pPr>
              <a:defRPr sz="3200"/>
            </a:lvl1pPr>
          </a:lstStyle>
          <a:p>
            <a:r>
              <a:rPr lang="es-ES" smtClean="0"/>
              <a:t>Haga clic para modificar el estilo de título del patrón</a:t>
            </a:r>
            <a:endParaRPr lang="es-MX"/>
          </a:p>
        </p:txBody>
      </p:sp>
      <p:sp>
        <p:nvSpPr>
          <p:cNvPr id="3" name="Marcador de posición de imagen 2"/>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s-MX"/>
          </a:p>
        </p:txBody>
      </p:sp>
      <p:sp>
        <p:nvSpPr>
          <p:cNvPr id="4" name="Marcador de texto 3"/>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smtClean="0"/>
              <a:t>Haga clic para modificar el estilo de texto del patrón</a:t>
            </a:r>
          </a:p>
        </p:txBody>
      </p:sp>
      <p:sp>
        <p:nvSpPr>
          <p:cNvPr id="5" name="Marcador de fecha 4"/>
          <p:cNvSpPr>
            <a:spLocks noGrp="1"/>
          </p:cNvSpPr>
          <p:nvPr>
            <p:ph type="dt" sz="half" idx="10"/>
          </p:nvPr>
        </p:nvSpPr>
        <p:spPr/>
        <p:txBody>
          <a:bodyPr/>
          <a:lstStyle/>
          <a:p>
            <a:fld id="{904F8EE6-A8D1-4918-9FA0-7443AEF98CC5}" type="datetimeFigureOut">
              <a:rPr lang="es-MX" smtClean="0"/>
              <a:t>18/02/2019</a:t>
            </a:fld>
            <a:endParaRPr lang="es-MX"/>
          </a:p>
        </p:txBody>
      </p:sp>
      <p:sp>
        <p:nvSpPr>
          <p:cNvPr id="6" name="Marcador de pie de página 5"/>
          <p:cNvSpPr>
            <a:spLocks noGrp="1"/>
          </p:cNvSpPr>
          <p:nvPr>
            <p:ph type="ftr" sz="quarter" idx="11"/>
          </p:nvPr>
        </p:nvSpPr>
        <p:spPr/>
        <p:txBody>
          <a:bodyPr/>
          <a:lstStyle/>
          <a:p>
            <a:endParaRPr lang="es-MX"/>
          </a:p>
        </p:txBody>
      </p:sp>
      <p:sp>
        <p:nvSpPr>
          <p:cNvPr id="7" name="Marcador de número de diapositiva 6"/>
          <p:cNvSpPr>
            <a:spLocks noGrp="1"/>
          </p:cNvSpPr>
          <p:nvPr>
            <p:ph type="sldNum" sz="quarter" idx="12"/>
          </p:nvPr>
        </p:nvSpPr>
        <p:spPr/>
        <p:txBody>
          <a:bodyPr/>
          <a:lstStyle/>
          <a:p>
            <a:fld id="{B83906A5-4A3A-4CB3-8656-4326F1A3DC90}" type="slidenum">
              <a:rPr lang="es-MX" smtClean="0"/>
              <a:t>‹Nº›</a:t>
            </a:fld>
            <a:endParaRPr lang="es-MX"/>
          </a:p>
        </p:txBody>
      </p:sp>
    </p:spTree>
    <p:extLst>
      <p:ext uri="{BB962C8B-B14F-4D97-AF65-F5344CB8AC3E}">
        <p14:creationId xmlns:p14="http://schemas.microsoft.com/office/powerpoint/2010/main" val="2811413746"/>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theme" Target="../theme/theme1.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slideLayout" Target="../slideLayouts/slideLayout4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image" Target="../media/image1.jpg"/><Relationship Id="rId8" Type="http://schemas.openxmlformats.org/officeDocument/2006/relationships/slideLayout" Target="../slideLayouts/slideLayout8.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49.xml"/><Relationship Id="rId13" Type="http://schemas.openxmlformats.org/officeDocument/2006/relationships/slideLayout" Target="../slideLayouts/slideLayout54.xml"/><Relationship Id="rId3" Type="http://schemas.openxmlformats.org/officeDocument/2006/relationships/slideLayout" Target="../slideLayouts/slideLayout44.xml"/><Relationship Id="rId7" Type="http://schemas.openxmlformats.org/officeDocument/2006/relationships/slideLayout" Target="../slideLayouts/slideLayout48.xml"/><Relationship Id="rId12" Type="http://schemas.openxmlformats.org/officeDocument/2006/relationships/slideLayout" Target="../slideLayouts/slideLayout53.xml"/><Relationship Id="rId2" Type="http://schemas.openxmlformats.org/officeDocument/2006/relationships/slideLayout" Target="../slideLayouts/slideLayout43.xml"/><Relationship Id="rId1" Type="http://schemas.openxmlformats.org/officeDocument/2006/relationships/slideLayout" Target="../slideLayouts/slideLayout42.xml"/><Relationship Id="rId6" Type="http://schemas.openxmlformats.org/officeDocument/2006/relationships/slideLayout" Target="../slideLayouts/slideLayout47.xml"/><Relationship Id="rId11" Type="http://schemas.openxmlformats.org/officeDocument/2006/relationships/slideLayout" Target="../slideLayouts/slideLayout52.xml"/><Relationship Id="rId5" Type="http://schemas.openxmlformats.org/officeDocument/2006/relationships/slideLayout" Target="../slideLayouts/slideLayout46.xml"/><Relationship Id="rId15" Type="http://schemas.openxmlformats.org/officeDocument/2006/relationships/image" Target="../media/image2.jpg"/><Relationship Id="rId10" Type="http://schemas.openxmlformats.org/officeDocument/2006/relationships/slideLayout" Target="../slideLayouts/slideLayout51.xml"/><Relationship Id="rId4" Type="http://schemas.openxmlformats.org/officeDocument/2006/relationships/slideLayout" Target="../slideLayouts/slideLayout45.xml"/><Relationship Id="rId9" Type="http://schemas.openxmlformats.org/officeDocument/2006/relationships/slideLayout" Target="../slideLayouts/slideLayout50.xml"/><Relationship Id="rId14"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628650" y="365125"/>
            <a:ext cx="7886700" cy="1325563"/>
          </a:xfrm>
          <a:prstGeom prst="rect">
            <a:avLst/>
          </a:prstGeom>
        </p:spPr>
        <p:txBody>
          <a:bodyPr vert="horz" lIns="91440" tIns="45720" rIns="91440" bIns="45720" rtlCol="0" anchor="ctr">
            <a:normAutofit/>
          </a:bodyPr>
          <a:lstStyle/>
          <a:p>
            <a:r>
              <a:rPr lang="es-ES" smtClean="0"/>
              <a:t>Haga clic para modificar el estilo de título del patrón</a:t>
            </a:r>
            <a:endParaRPr lang="es-MX"/>
          </a:p>
        </p:txBody>
      </p:sp>
      <p:sp>
        <p:nvSpPr>
          <p:cNvPr id="3" name="Marcador de texto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Marcador de fecha 3"/>
          <p:cNvSpPr>
            <a:spLocks noGrp="1"/>
          </p:cNvSpPr>
          <p:nvPr>
            <p:ph type="dt" sz="half" idx="2"/>
          </p:nvPr>
        </p:nvSpPr>
        <p:spPr>
          <a:xfrm>
            <a:off x="628650" y="6356350"/>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04F8EE6-A8D1-4918-9FA0-7443AEF98CC5}" type="datetimeFigureOut">
              <a:rPr lang="es-MX" smtClean="0"/>
              <a:t>18/02/2019</a:t>
            </a:fld>
            <a:endParaRPr lang="es-MX"/>
          </a:p>
        </p:txBody>
      </p:sp>
      <p:sp>
        <p:nvSpPr>
          <p:cNvPr id="5" name="Marcador de pie de página 4"/>
          <p:cNvSpPr>
            <a:spLocks noGrp="1"/>
          </p:cNvSpPr>
          <p:nvPr>
            <p:ph type="ftr" sz="quarter" idx="3"/>
          </p:nvPr>
        </p:nvSpPr>
        <p:spPr>
          <a:xfrm>
            <a:off x="3028950" y="6356350"/>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s-MX"/>
          </a:p>
        </p:txBody>
      </p:sp>
      <p:sp>
        <p:nvSpPr>
          <p:cNvPr id="6" name="Marcador de número de diapositiva 5"/>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83906A5-4A3A-4CB3-8656-4326F1A3DC90}" type="slidenum">
              <a:rPr lang="es-MX" smtClean="0"/>
              <a:t>‹Nº›</a:t>
            </a:fld>
            <a:endParaRPr lang="es-MX"/>
          </a:p>
        </p:txBody>
      </p:sp>
      <p:pic>
        <p:nvPicPr>
          <p:cNvPr id="7" name="Imagen 6"/>
          <p:cNvPicPr>
            <a:picLocks noChangeAspect="1"/>
          </p:cNvPicPr>
          <p:nvPr userDrawn="1"/>
        </p:nvPicPr>
        <p:blipFill>
          <a:blip r:embed="rId43">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656327435"/>
      </p:ext>
    </p:extLst>
  </p:cSld>
  <p:clrMap bg1="lt1" tx1="dk1" bg2="lt2" tx2="dk2" accent1="accent1" accent2="accent2" accent3="accent3" accent4="accent4" accent5="accent5" accent6="accent6" hlink="hlink" folHlink="folHlink"/>
  <p:sldLayoutIdLst>
    <p:sldLayoutId id="2147483681" r:id="rId1"/>
    <p:sldLayoutId id="2147483682" r:id="rId2"/>
    <p:sldLayoutId id="2147483683" r:id="rId3"/>
    <p:sldLayoutId id="2147483684" r:id="rId4"/>
    <p:sldLayoutId id="2147483685" r:id="rId5"/>
    <p:sldLayoutId id="2147483686" r:id="rId6"/>
    <p:sldLayoutId id="2147483687" r:id="rId7"/>
    <p:sldLayoutId id="2147483688" r:id="rId8"/>
    <p:sldLayoutId id="2147483689" r:id="rId9"/>
    <p:sldLayoutId id="2147483690" r:id="rId10"/>
    <p:sldLayoutId id="2147483691" r:id="rId11"/>
    <p:sldLayoutId id="2147483692" r:id="rId12"/>
    <p:sldLayoutId id="2147483677" r:id="rId13"/>
    <p:sldLayoutId id="2147483708" r:id="rId14"/>
    <p:sldLayoutId id="2147483709" r:id="rId15"/>
    <p:sldLayoutId id="2147483710" r:id="rId16"/>
    <p:sldLayoutId id="2147483711" r:id="rId17"/>
    <p:sldLayoutId id="2147483712" r:id="rId18"/>
    <p:sldLayoutId id="2147483713" r:id="rId19"/>
    <p:sldLayoutId id="2147483714" r:id="rId20"/>
    <p:sldLayoutId id="2147483715" r:id="rId21"/>
    <p:sldLayoutId id="2147483716" r:id="rId22"/>
    <p:sldLayoutId id="2147483717" r:id="rId23"/>
    <p:sldLayoutId id="2147483718" r:id="rId24"/>
    <p:sldLayoutId id="2147483719" r:id="rId25"/>
    <p:sldLayoutId id="2147483720" r:id="rId26"/>
    <p:sldLayoutId id="2147483721" r:id="rId27"/>
    <p:sldLayoutId id="2147483722" r:id="rId28"/>
    <p:sldLayoutId id="2147483723" r:id="rId29"/>
    <p:sldLayoutId id="2147483724" r:id="rId30"/>
    <p:sldLayoutId id="2147483725" r:id="rId31"/>
    <p:sldLayoutId id="2147483726" r:id="rId32"/>
    <p:sldLayoutId id="2147483727" r:id="rId33"/>
    <p:sldLayoutId id="2147483728" r:id="rId34"/>
    <p:sldLayoutId id="2147483729" r:id="rId35"/>
    <p:sldLayoutId id="2147483730" r:id="rId36"/>
    <p:sldLayoutId id="2147483731" r:id="rId37"/>
    <p:sldLayoutId id="2147483732" r:id="rId38"/>
    <p:sldLayoutId id="2147483733" r:id="rId39"/>
    <p:sldLayoutId id="2147483734" r:id="rId40"/>
    <p:sldLayoutId id="2147483735" r:id="rId4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MX"/>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628650" y="365125"/>
            <a:ext cx="7886700" cy="1325563"/>
          </a:xfrm>
          <a:prstGeom prst="rect">
            <a:avLst/>
          </a:prstGeom>
        </p:spPr>
        <p:txBody>
          <a:bodyPr vert="horz" lIns="91440" tIns="45720" rIns="91440" bIns="45720" rtlCol="0" anchor="ctr">
            <a:normAutofit/>
          </a:bodyPr>
          <a:lstStyle/>
          <a:p>
            <a:r>
              <a:rPr lang="es-ES" smtClean="0"/>
              <a:t>Haga clic para modificar el estilo de título del patrón</a:t>
            </a:r>
            <a:endParaRPr lang="es-MX"/>
          </a:p>
        </p:txBody>
      </p:sp>
      <p:sp>
        <p:nvSpPr>
          <p:cNvPr id="3" name="Marcador de texto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Marcador de fecha 3"/>
          <p:cNvSpPr>
            <a:spLocks noGrp="1"/>
          </p:cNvSpPr>
          <p:nvPr>
            <p:ph type="dt" sz="half" idx="2"/>
          </p:nvPr>
        </p:nvSpPr>
        <p:spPr>
          <a:xfrm>
            <a:off x="628650" y="6356350"/>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AA57F6BE-D3B1-48B0-BF55-AFCFD74DE7A6}" type="datetimeFigureOut">
              <a:rPr lang="es-MX" smtClean="0"/>
              <a:t>18/02/2019</a:t>
            </a:fld>
            <a:endParaRPr lang="es-MX"/>
          </a:p>
        </p:txBody>
      </p:sp>
      <p:sp>
        <p:nvSpPr>
          <p:cNvPr id="5" name="Marcador de pie de página 4"/>
          <p:cNvSpPr>
            <a:spLocks noGrp="1"/>
          </p:cNvSpPr>
          <p:nvPr>
            <p:ph type="ftr" sz="quarter" idx="3"/>
          </p:nvPr>
        </p:nvSpPr>
        <p:spPr>
          <a:xfrm>
            <a:off x="3028950" y="6356350"/>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s-MX"/>
          </a:p>
        </p:txBody>
      </p:sp>
      <p:sp>
        <p:nvSpPr>
          <p:cNvPr id="6" name="Marcador de número de diapositiva 5"/>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44B4574-17DF-4213-8F56-CF598C3BC5E3}" type="slidenum">
              <a:rPr lang="es-MX" smtClean="0"/>
              <a:t>‹Nº›</a:t>
            </a:fld>
            <a:endParaRPr lang="es-MX"/>
          </a:p>
        </p:txBody>
      </p:sp>
      <p:pic>
        <p:nvPicPr>
          <p:cNvPr id="7" name="Imagen 6"/>
          <p:cNvPicPr>
            <a:picLocks noChangeAspect="1"/>
          </p:cNvPicPr>
          <p:nvPr userDrawn="1"/>
        </p:nvPicPr>
        <p:blipFill>
          <a:blip r:embed="rId15">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2116704796"/>
      </p:ext>
    </p:extLst>
  </p:cSld>
  <p:clrMap bg1="lt1" tx1="dk1" bg2="lt2" tx2="dk2" accent1="accent1" accent2="accent2" accent3="accent3" accent4="accent4" accent5="accent5" accent6="accent6" hlink="hlink" folHlink="folHlink"/>
  <p:sldLayoutIdLst>
    <p:sldLayoutId id="2147483695" r:id="rId1"/>
    <p:sldLayoutId id="2147483696" r:id="rId2"/>
    <p:sldLayoutId id="2147483697" r:id="rId3"/>
    <p:sldLayoutId id="2147483698" r:id="rId4"/>
    <p:sldLayoutId id="2147483699" r:id="rId5"/>
    <p:sldLayoutId id="2147483700" r:id="rId6"/>
    <p:sldLayoutId id="2147483701" r:id="rId7"/>
    <p:sldLayoutId id="2147483702" r:id="rId8"/>
    <p:sldLayoutId id="2147483703" r:id="rId9"/>
    <p:sldLayoutId id="2147483704" r:id="rId10"/>
    <p:sldLayoutId id="2147483705" r:id="rId11"/>
    <p:sldLayoutId id="2147483706" r:id="rId12"/>
    <p:sldLayoutId id="2147483707" r:id="rId1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MX"/>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53.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2.xml"/></Relationships>
</file>

<file path=ppt/slides/_rels/slide100.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3" Type="http://schemas.openxmlformats.org/officeDocument/2006/relationships/image" Target="../media/image51.wmf"/><Relationship Id="rId2" Type="http://schemas.openxmlformats.org/officeDocument/2006/relationships/image" Target="../media/image16.jpeg"/><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2" Type="http://schemas.openxmlformats.org/officeDocument/2006/relationships/image" Target="../media/image52.wmf"/><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3" Type="http://schemas.openxmlformats.org/officeDocument/2006/relationships/image" Target="../media/image29.wmf"/><Relationship Id="rId2" Type="http://schemas.openxmlformats.org/officeDocument/2006/relationships/image" Target="../media/image16.jpeg"/><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2" Type="http://schemas.openxmlformats.org/officeDocument/2006/relationships/image" Target="../media/image53.wmf"/><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2.xml"/></Relationships>
</file>

<file path=ppt/slides/_rels/slide110.xml.rels><?xml version="1.0" encoding="UTF-8" standalone="yes"?>
<Relationships xmlns="http://schemas.openxmlformats.org/package/2006/relationships"><Relationship Id="rId3" Type="http://schemas.openxmlformats.org/officeDocument/2006/relationships/image" Target="../media/image55.wmf"/><Relationship Id="rId2" Type="http://schemas.openxmlformats.org/officeDocument/2006/relationships/image" Target="../media/image54.wmf"/><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2" Type="http://schemas.openxmlformats.org/officeDocument/2006/relationships/image" Target="../media/image56.wmf"/><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3" Type="http://schemas.openxmlformats.org/officeDocument/2006/relationships/image" Target="../media/image16.jpeg"/><Relationship Id="rId7" Type="http://schemas.openxmlformats.org/officeDocument/2006/relationships/image" Target="../media/image58.wmf"/><Relationship Id="rId2" Type="http://schemas.openxmlformats.org/officeDocument/2006/relationships/slideLayout" Target="../slideLayouts/slideLayout2.xml"/><Relationship Id="rId1" Type="http://schemas.openxmlformats.org/officeDocument/2006/relationships/vmlDrawing" Target="../drawings/vmlDrawing1.vml"/><Relationship Id="rId6" Type="http://schemas.openxmlformats.org/officeDocument/2006/relationships/oleObject" Target="../embeddings/oleObject2.bin"/><Relationship Id="rId5" Type="http://schemas.openxmlformats.org/officeDocument/2006/relationships/image" Target="../media/image57.wmf"/><Relationship Id="rId4" Type="http://schemas.openxmlformats.org/officeDocument/2006/relationships/oleObject" Target="../embeddings/oleObject1.bin"/></Relationships>
</file>

<file path=ppt/slides/_rels/slide116.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12.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image" Target="../media/image60.jpeg"/><Relationship Id="rId1" Type="http://schemas.openxmlformats.org/officeDocument/2006/relationships/slideLayout" Target="../slideLayouts/slideLayout2.xml"/><Relationship Id="rId4" Type="http://schemas.openxmlformats.org/officeDocument/2006/relationships/image" Target="../media/image62.jpeg"/></Relationships>
</file>

<file path=ppt/slides/_rels/slide124.xml.rels><?xml version="1.0" encoding="UTF-8" standalone="yes"?>
<Relationships xmlns="http://schemas.openxmlformats.org/package/2006/relationships"><Relationship Id="rId3" Type="http://schemas.openxmlformats.org/officeDocument/2006/relationships/image" Target="../media/image64.png"/><Relationship Id="rId7" Type="http://schemas.openxmlformats.org/officeDocument/2006/relationships/image" Target="../media/image68.png"/><Relationship Id="rId2" Type="http://schemas.openxmlformats.org/officeDocument/2006/relationships/image" Target="../media/image63.png"/><Relationship Id="rId1" Type="http://schemas.openxmlformats.org/officeDocument/2006/relationships/slideLayout" Target="../slideLayouts/slideLayout2.xml"/><Relationship Id="rId6" Type="http://schemas.openxmlformats.org/officeDocument/2006/relationships/image" Target="../media/image67.png"/><Relationship Id="rId5" Type="http://schemas.openxmlformats.org/officeDocument/2006/relationships/image" Target="../media/image66.png"/><Relationship Id="rId4" Type="http://schemas.openxmlformats.org/officeDocument/2006/relationships/image" Target="../media/image65.png"/></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2" Type="http://schemas.openxmlformats.org/officeDocument/2006/relationships/image" Target="../media/image69.png"/><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8.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33.xml.rels><?xml version="1.0" encoding="UTF-8" standalone="yes"?>
<Relationships xmlns="http://schemas.openxmlformats.org/package/2006/relationships"><Relationship Id="rId2" Type="http://schemas.openxmlformats.org/officeDocument/2006/relationships/slide" Target="slide17.xml"/><Relationship Id="rId1" Type="http://schemas.openxmlformats.org/officeDocument/2006/relationships/slideLayout" Target="../slideLayouts/slideLayout18.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9.xml"/></Relationships>
</file>

<file path=ppt/slides/_rels/slide136.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20.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139.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Layout" Target="../slideLayouts/slideLayout2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147.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Layout" Target="../slideLayouts/slideLayout30.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151.xml.rels><?xml version="1.0" encoding="UTF-8" standalone="yes"?>
<Relationships xmlns="http://schemas.openxmlformats.org/package/2006/relationships"><Relationship Id="rId2" Type="http://schemas.openxmlformats.org/officeDocument/2006/relationships/hyperlink" Target="R-ME-01-04-06%20R4%20(1).doc" TargetMode="External"/><Relationship Id="rId1" Type="http://schemas.openxmlformats.org/officeDocument/2006/relationships/slideLayout" Target="../slideLayouts/slideLayout33.xml"/></Relationships>
</file>

<file path=ppt/slides/_rels/slide152.xml.rels><?xml version="1.0" encoding="UTF-8" standalone="yes"?>
<Relationships xmlns="http://schemas.openxmlformats.org/package/2006/relationships"><Relationship Id="rId2" Type="http://schemas.openxmlformats.org/officeDocument/2006/relationships/hyperlink" Target="R-ME-01-04-07%20R4%20(2).doc" TargetMode="External"/><Relationship Id="rId1" Type="http://schemas.openxmlformats.org/officeDocument/2006/relationships/slideLayout" Target="../slideLayouts/slideLayout33.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154.xml.rels><?xml version="1.0" encoding="UTF-8" standalone="yes"?>
<Relationships xmlns="http://schemas.openxmlformats.org/package/2006/relationships"><Relationship Id="rId2" Type="http://schemas.openxmlformats.org/officeDocument/2006/relationships/hyperlink" Target="Ejemplo%20de%205%20porqu&#233;s.docx" TargetMode="External"/><Relationship Id="rId1" Type="http://schemas.openxmlformats.org/officeDocument/2006/relationships/slideLayout" Target="../slideLayouts/slideLayout33.xml"/></Relationships>
</file>

<file path=ppt/slides/_rels/slide155.xml.rels><?xml version="1.0" encoding="UTF-8" standalone="yes"?>
<Relationships xmlns="http://schemas.openxmlformats.org/package/2006/relationships"><Relationship Id="rId2" Type="http://schemas.openxmlformats.org/officeDocument/2006/relationships/hyperlink" Target="R-ME-01-04-02%20R7%20(2).ppt" TargetMode="External"/><Relationship Id="rId1" Type="http://schemas.openxmlformats.org/officeDocument/2006/relationships/slideLayout" Target="../slideLayouts/slideLayout34.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2.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10.xml"/><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Layout" Target="../slideLayouts/slideLayout12.xml"/></Relationships>
</file>

<file path=ppt/slides/_rels/slide2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12.xml"/></Relationships>
</file>

<file path=ppt/slides/_rels/slide2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1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2.xml"/></Relationships>
</file>

<file path=ppt/slides/_rels/slide28.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Layout" Target="../slideLayouts/slideLayout1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hyperlink" Target="D-SG-01-07.ppsx" TargetMode="Externa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2" Type="http://schemas.openxmlformats.org/officeDocument/2006/relationships/image" Target="../media/image17.jpg"/><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image" Target="../media/image18.jpeg"/><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21.jpeg"/><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3" Type="http://schemas.openxmlformats.org/officeDocument/2006/relationships/image" Target="../media/image25.wmf"/><Relationship Id="rId2" Type="http://schemas.openxmlformats.org/officeDocument/2006/relationships/image" Target="../media/image16.jpeg"/><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3" Type="http://schemas.openxmlformats.org/officeDocument/2006/relationships/image" Target="../media/image26.wmf"/><Relationship Id="rId2" Type="http://schemas.openxmlformats.org/officeDocument/2006/relationships/image" Target="../media/image16.jpeg"/><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3" Type="http://schemas.openxmlformats.org/officeDocument/2006/relationships/image" Target="../media/image27.wmf"/><Relationship Id="rId2" Type="http://schemas.openxmlformats.org/officeDocument/2006/relationships/image" Target="../media/image16.jpe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3" Type="http://schemas.openxmlformats.org/officeDocument/2006/relationships/image" Target="../media/image28.wmf"/><Relationship Id="rId2" Type="http://schemas.openxmlformats.org/officeDocument/2006/relationships/image" Target="../media/image16.jpeg"/><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3" Type="http://schemas.openxmlformats.org/officeDocument/2006/relationships/image" Target="../media/image29.wmf"/><Relationship Id="rId2" Type="http://schemas.openxmlformats.org/officeDocument/2006/relationships/image" Target="../media/image16.jpeg"/><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3" Type="http://schemas.openxmlformats.org/officeDocument/2006/relationships/image" Target="../media/image30.wmf"/><Relationship Id="rId2" Type="http://schemas.openxmlformats.org/officeDocument/2006/relationships/image" Target="../media/image16.jpeg"/><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3" Type="http://schemas.openxmlformats.org/officeDocument/2006/relationships/image" Target="../media/image31.wmf"/><Relationship Id="rId2" Type="http://schemas.openxmlformats.org/officeDocument/2006/relationships/image" Target="../media/image16.jpeg"/><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2" Type="http://schemas.openxmlformats.org/officeDocument/2006/relationships/image" Target="../media/image31.wmf"/><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3" Type="http://schemas.openxmlformats.org/officeDocument/2006/relationships/image" Target="../media/image25.wmf"/><Relationship Id="rId2" Type="http://schemas.openxmlformats.org/officeDocument/2006/relationships/image" Target="../media/image16.jpeg"/><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3" Type="http://schemas.openxmlformats.org/officeDocument/2006/relationships/image" Target="../media/image30.wmf"/><Relationship Id="rId2" Type="http://schemas.openxmlformats.org/officeDocument/2006/relationships/image" Target="../media/image16.jpeg"/><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3" Type="http://schemas.openxmlformats.org/officeDocument/2006/relationships/image" Target="../media/image32.wmf"/><Relationship Id="rId2" Type="http://schemas.openxmlformats.org/officeDocument/2006/relationships/image" Target="../media/image16.jpeg"/><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5.xml"/><Relationship Id="rId1" Type="http://schemas.openxmlformats.org/officeDocument/2006/relationships/slideLayout" Target="../slideLayouts/slideLayout12.xml"/></Relationships>
</file>

<file path=ppt/slides/_rels/slide80.xml.rels><?xml version="1.0" encoding="UTF-8" standalone="yes"?>
<Relationships xmlns="http://schemas.openxmlformats.org/package/2006/relationships"><Relationship Id="rId3" Type="http://schemas.openxmlformats.org/officeDocument/2006/relationships/image" Target="../media/image33.wmf"/><Relationship Id="rId2" Type="http://schemas.openxmlformats.org/officeDocument/2006/relationships/image" Target="../media/image16.jpeg"/><Relationship Id="rId1" Type="http://schemas.openxmlformats.org/officeDocument/2006/relationships/slideLayout" Target="../slideLayouts/slideLayout2.xml"/><Relationship Id="rId4" Type="http://schemas.openxmlformats.org/officeDocument/2006/relationships/image" Target="../media/image34.wmf"/></Relationships>
</file>

<file path=ppt/slides/_rels/slide81.xml.rels><?xml version="1.0" encoding="UTF-8" standalone="yes"?>
<Relationships xmlns="http://schemas.openxmlformats.org/package/2006/relationships"><Relationship Id="rId3" Type="http://schemas.openxmlformats.org/officeDocument/2006/relationships/image" Target="../media/image35.wmf"/><Relationship Id="rId2" Type="http://schemas.openxmlformats.org/officeDocument/2006/relationships/image" Target="../media/image16.jpeg"/><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3" Type="http://schemas.openxmlformats.org/officeDocument/2006/relationships/image" Target="../media/image36.wmf"/><Relationship Id="rId2" Type="http://schemas.openxmlformats.org/officeDocument/2006/relationships/image" Target="../media/image16.jpeg"/><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3" Type="http://schemas.openxmlformats.org/officeDocument/2006/relationships/image" Target="../media/image37.wmf"/><Relationship Id="rId2" Type="http://schemas.openxmlformats.org/officeDocument/2006/relationships/image" Target="../media/image16.jpeg"/><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8" Type="http://schemas.openxmlformats.org/officeDocument/2006/relationships/image" Target="../media/image44.wmf"/><Relationship Id="rId3" Type="http://schemas.openxmlformats.org/officeDocument/2006/relationships/image" Target="../media/image39.wmf"/><Relationship Id="rId7" Type="http://schemas.openxmlformats.org/officeDocument/2006/relationships/image" Target="../media/image43.wmf"/><Relationship Id="rId2" Type="http://schemas.openxmlformats.org/officeDocument/2006/relationships/image" Target="../media/image38.wmf"/><Relationship Id="rId1" Type="http://schemas.openxmlformats.org/officeDocument/2006/relationships/slideLayout" Target="../slideLayouts/slideLayout2.xml"/><Relationship Id="rId6" Type="http://schemas.openxmlformats.org/officeDocument/2006/relationships/image" Target="../media/image42.wmf"/><Relationship Id="rId5" Type="http://schemas.openxmlformats.org/officeDocument/2006/relationships/image" Target="../media/image41.wmf"/><Relationship Id="rId4" Type="http://schemas.openxmlformats.org/officeDocument/2006/relationships/image" Target="../media/image40.wmf"/></Relationships>
</file>

<file path=ppt/slides/_rels/slide87.xml.rels><?xml version="1.0" encoding="UTF-8" standalone="yes"?>
<Relationships xmlns="http://schemas.openxmlformats.org/package/2006/relationships"><Relationship Id="rId2" Type="http://schemas.openxmlformats.org/officeDocument/2006/relationships/image" Target="../media/image45.wmf"/><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2.xml"/></Relationships>
</file>

<file path=ppt/slides/_rels/slide90.xml.rels><?xml version="1.0" encoding="UTF-8" standalone="yes"?>
<Relationships xmlns="http://schemas.openxmlformats.org/package/2006/relationships"><Relationship Id="rId3" Type="http://schemas.openxmlformats.org/officeDocument/2006/relationships/image" Target="../media/image46.wmf"/><Relationship Id="rId2" Type="http://schemas.openxmlformats.org/officeDocument/2006/relationships/image" Target="../media/image16.jpeg"/><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3" Type="http://schemas.openxmlformats.org/officeDocument/2006/relationships/image" Target="../media/image47.wmf"/><Relationship Id="rId2" Type="http://schemas.openxmlformats.org/officeDocument/2006/relationships/image" Target="../media/image16.jpeg"/><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image" Target="../media/image16.jpeg"/><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2" Type="http://schemas.openxmlformats.org/officeDocument/2006/relationships/image" Target="../media/image49.wmf"/><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2" Type="http://schemas.openxmlformats.org/officeDocument/2006/relationships/image" Target="../media/image50.wmf"/><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4 CuadroTexto"/>
          <p:cNvSpPr txBox="1"/>
          <p:nvPr/>
        </p:nvSpPr>
        <p:spPr>
          <a:xfrm>
            <a:off x="827584" y="2564904"/>
            <a:ext cx="7500938" cy="1446550"/>
          </a:xfrm>
          <a:prstGeom prst="rect">
            <a:avLst/>
          </a:prstGeom>
          <a:noFill/>
        </p:spPr>
        <p:txBody>
          <a:bodyPr>
            <a:spAutoFit/>
          </a:bodyPr>
          <a:lstStyle/>
          <a:p>
            <a:pPr algn="ctr">
              <a:defRPr/>
            </a:pPr>
            <a:r>
              <a:rPr lang="es-MX" sz="4400" b="1" dirty="0" smtClean="0">
                <a:solidFill>
                  <a:schemeClr val="accent2">
                    <a:lumMod val="50000"/>
                  </a:schemeClr>
                </a:solidFill>
                <a:cs typeface="+mn-cs"/>
              </a:rPr>
              <a:t>EL SISTEMA DE CALIDAD EN LA UNIVERSIDAD</a:t>
            </a:r>
            <a:endParaRPr lang="es-ES" sz="4400" b="1" dirty="0">
              <a:solidFill>
                <a:schemeClr val="accent2">
                  <a:lumMod val="50000"/>
                </a:schemeClr>
              </a:solidFill>
              <a:cs typeface="+mn-cs"/>
            </a:endParaRPr>
          </a:p>
        </p:txBody>
      </p:sp>
      <p:sp>
        <p:nvSpPr>
          <p:cNvPr id="7" name="6 CuadroTexto"/>
          <p:cNvSpPr txBox="1"/>
          <p:nvPr/>
        </p:nvSpPr>
        <p:spPr>
          <a:xfrm>
            <a:off x="107504" y="6381328"/>
            <a:ext cx="2104102" cy="369332"/>
          </a:xfrm>
          <a:prstGeom prst="rect">
            <a:avLst/>
          </a:prstGeom>
          <a:noFill/>
        </p:spPr>
        <p:txBody>
          <a:bodyPr wrap="none">
            <a:spAutoFit/>
          </a:bodyPr>
          <a:lstStyle/>
          <a:p>
            <a:pPr>
              <a:defRPr/>
            </a:pPr>
            <a:r>
              <a:rPr lang="es-MX" b="1" dirty="0" smtClean="0">
                <a:solidFill>
                  <a:schemeClr val="tx2">
                    <a:lumMod val="50000"/>
                  </a:schemeClr>
                </a:solidFill>
                <a:cs typeface="+mn-cs"/>
              </a:rPr>
              <a:t>Cd. Victoria, 2014</a:t>
            </a:r>
            <a:endParaRPr lang="es-ES" b="1" dirty="0">
              <a:solidFill>
                <a:schemeClr val="tx2">
                  <a:lumMod val="50000"/>
                </a:schemeClr>
              </a:solidFill>
              <a:cs typeface="+mn-cs"/>
            </a:endParaRPr>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
          <p:cNvSpPr>
            <a:spLocks noChangeArrowheads="1"/>
          </p:cNvSpPr>
          <p:nvPr/>
        </p:nvSpPr>
        <p:spPr bwMode="auto">
          <a:xfrm rot="10800000" flipV="1">
            <a:off x="827584" y="1683242"/>
            <a:ext cx="7524837" cy="3462486"/>
          </a:xfrm>
          <a:prstGeom prst="rect">
            <a:avLst/>
          </a:prstGeom>
          <a:noFill/>
          <a:ln w="9525">
            <a:noFill/>
            <a:miter lim="800000"/>
            <a:headEnd/>
            <a:tailEnd/>
          </a:ln>
          <a:effectLst/>
        </p:spPr>
        <p:txBody>
          <a:bodyPr wrap="square" anchor="ctr">
            <a:spAutoFit/>
          </a:bodyPr>
          <a:lstStyle/>
          <a:p>
            <a:pPr algn="just">
              <a:lnSpc>
                <a:spcPct val="150000"/>
              </a:lnSpc>
              <a:defRPr/>
            </a:pPr>
            <a:r>
              <a:rPr lang="es-ES" sz="2200" b="1" dirty="0" smtClean="0">
                <a:solidFill>
                  <a:schemeClr val="accent2">
                    <a:lumMod val="75000"/>
                  </a:schemeClr>
                </a:solidFill>
                <a:latin typeface="Arial" pitchFamily="34" charset="0"/>
                <a:ea typeface="Times New Roman" pitchFamily="18" charset="0"/>
                <a:cs typeface="Arial" pitchFamily="34" charset="0"/>
              </a:rPr>
              <a:t>Sistema </a:t>
            </a:r>
            <a:r>
              <a:rPr lang="es-ES" sz="2200" b="1" dirty="0">
                <a:solidFill>
                  <a:schemeClr val="accent2">
                    <a:lumMod val="75000"/>
                  </a:schemeClr>
                </a:solidFill>
                <a:latin typeface="Arial" pitchFamily="34" charset="0"/>
                <a:ea typeface="Times New Roman" pitchFamily="18" charset="0"/>
                <a:cs typeface="Arial" pitchFamily="34" charset="0"/>
              </a:rPr>
              <a:t>de gestión de la calidad</a:t>
            </a:r>
            <a:r>
              <a:rPr lang="es-ES" sz="2200" dirty="0">
                <a:solidFill>
                  <a:schemeClr val="accent2">
                    <a:lumMod val="75000"/>
                  </a:schemeClr>
                </a:solidFill>
                <a:latin typeface="Arial" pitchFamily="34" charset="0"/>
                <a:ea typeface="Times New Roman" pitchFamily="18" charset="0"/>
                <a:cs typeface="Arial" pitchFamily="34" charset="0"/>
              </a:rPr>
              <a:t> </a:t>
            </a:r>
            <a:endParaRPr lang="es-ES" sz="2200" dirty="0" smtClean="0">
              <a:solidFill>
                <a:schemeClr val="accent2">
                  <a:lumMod val="75000"/>
                </a:schemeClr>
              </a:solidFill>
              <a:latin typeface="Arial" pitchFamily="34" charset="0"/>
              <a:ea typeface="Times New Roman" pitchFamily="18" charset="0"/>
              <a:cs typeface="Arial" pitchFamily="34" charset="0"/>
            </a:endParaRPr>
          </a:p>
          <a:p>
            <a:pPr algn="just">
              <a:lnSpc>
                <a:spcPct val="150000"/>
              </a:lnSpc>
              <a:defRPr/>
            </a:pPr>
            <a:endParaRPr lang="es-ES" sz="1400" dirty="0" smtClean="0">
              <a:solidFill>
                <a:schemeClr val="tx2">
                  <a:lumMod val="50000"/>
                </a:schemeClr>
              </a:solidFill>
              <a:latin typeface="Arial" pitchFamily="34" charset="0"/>
              <a:ea typeface="Times New Roman" pitchFamily="18" charset="0"/>
              <a:cs typeface="Arial" pitchFamily="34" charset="0"/>
            </a:endParaRPr>
          </a:p>
          <a:p>
            <a:pPr algn="just">
              <a:lnSpc>
                <a:spcPct val="150000"/>
              </a:lnSpc>
              <a:defRPr/>
            </a:pPr>
            <a:r>
              <a:rPr lang="es-ES" sz="2200" dirty="0" smtClean="0">
                <a:solidFill>
                  <a:schemeClr val="tx2">
                    <a:lumMod val="50000"/>
                  </a:schemeClr>
                </a:solidFill>
                <a:latin typeface="Arial" pitchFamily="34" charset="0"/>
                <a:ea typeface="Times New Roman" pitchFamily="18" charset="0"/>
                <a:cs typeface="Arial" pitchFamily="34" charset="0"/>
              </a:rPr>
              <a:t>Es </a:t>
            </a:r>
            <a:r>
              <a:rPr lang="es-ES" sz="2200" dirty="0">
                <a:solidFill>
                  <a:schemeClr val="tx2">
                    <a:lumMod val="50000"/>
                  </a:schemeClr>
                </a:solidFill>
                <a:latin typeface="Arial" pitchFamily="34" charset="0"/>
                <a:ea typeface="Times New Roman" pitchFamily="18" charset="0"/>
                <a:cs typeface="Arial" pitchFamily="34" charset="0"/>
              </a:rPr>
              <a:t>el conjunto de normas interrelacionadas de </a:t>
            </a:r>
            <a:r>
              <a:rPr lang="es-ES" sz="2200" dirty="0" smtClean="0">
                <a:solidFill>
                  <a:schemeClr val="tx2">
                    <a:lumMod val="50000"/>
                  </a:schemeClr>
                </a:solidFill>
                <a:latin typeface="Arial" pitchFamily="34" charset="0"/>
                <a:ea typeface="Times New Roman" pitchFamily="18" charset="0"/>
                <a:cs typeface="Arial" pitchFamily="34" charset="0"/>
              </a:rPr>
              <a:t>una organización </a:t>
            </a:r>
            <a:r>
              <a:rPr lang="es-ES" sz="2200" dirty="0">
                <a:solidFill>
                  <a:schemeClr val="tx2">
                    <a:lumMod val="50000"/>
                  </a:schemeClr>
                </a:solidFill>
                <a:latin typeface="Arial" pitchFamily="34" charset="0"/>
                <a:ea typeface="Times New Roman" pitchFamily="18" charset="0"/>
                <a:cs typeface="Arial" pitchFamily="34" charset="0"/>
              </a:rPr>
              <a:t>por los cuales se administra de forma ordenada la calidad de la misma, en la búsqueda de la satisfacción de las necesidades y expectativas de sus clientes. </a:t>
            </a:r>
            <a:endParaRPr lang="es-ES" sz="2200" dirty="0">
              <a:solidFill>
                <a:schemeClr val="tx2">
                  <a:lumMod val="50000"/>
                </a:schemeClr>
              </a:solidFill>
              <a:latin typeface="Arial" pitchFamily="34" charset="0"/>
              <a:cs typeface="Arial" pitchFamily="34" charset="0"/>
            </a:endParaRPr>
          </a:p>
        </p:txBody>
      </p:sp>
    </p:spTree>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490" name="Imagen 3"/>
          <p:cNvPicPr>
            <a:picLocks noChangeAspect="1"/>
          </p:cNvPicPr>
          <p:nvPr/>
        </p:nvPicPr>
        <p:blipFill>
          <a:blip r:embed="rId2" cstate="print">
            <a:extLst>
              <a:ext uri="{28A0092B-C50C-407E-A947-70E740481C1C}">
                <a14:useLocalDpi xmlns:a14="http://schemas.microsoft.com/office/drawing/2010/main" val="0"/>
              </a:ext>
            </a:extLst>
          </a:blip>
          <a:srcRect b="2940"/>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3491" name="Group 461"/>
          <p:cNvGrpSpPr>
            <a:grpSpLocks/>
          </p:cNvGrpSpPr>
          <p:nvPr/>
        </p:nvGrpSpPr>
        <p:grpSpPr bwMode="auto">
          <a:xfrm>
            <a:off x="971550" y="1833563"/>
            <a:ext cx="7488238" cy="4591050"/>
            <a:chOff x="384" y="858"/>
            <a:chExt cx="5088" cy="3398"/>
          </a:xfrm>
        </p:grpSpPr>
        <p:sp>
          <p:nvSpPr>
            <p:cNvPr id="95237" name="AutoShape 457"/>
            <p:cNvSpPr>
              <a:spLocks noChangeArrowheads="1"/>
            </p:cNvSpPr>
            <p:nvPr/>
          </p:nvSpPr>
          <p:spPr bwMode="auto">
            <a:xfrm>
              <a:off x="2016" y="2761"/>
              <a:ext cx="3456" cy="1055"/>
            </a:xfrm>
            <a:prstGeom prst="triangle">
              <a:avLst>
                <a:gd name="adj" fmla="val 79255"/>
              </a:avLst>
            </a:prstGeom>
            <a:gradFill rotWithShape="0">
              <a:gsLst>
                <a:gs pos="0">
                  <a:srgbClr val="FF9900"/>
                </a:gs>
                <a:gs pos="100000">
                  <a:srgbClr val="FFF1DC"/>
                </a:gs>
              </a:gsLst>
              <a:path path="rect">
                <a:fillToRect l="100000" b="100000"/>
              </a:path>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lgn="r">
                <a:spcBef>
                  <a:spcPct val="0"/>
                </a:spcBef>
                <a:buFontTx/>
                <a:buNone/>
                <a:defRPr/>
              </a:pPr>
              <a:r>
                <a:rPr lang="es-ES_tradnl" altLang="es-MX" sz="2400" b="1" smtClean="0">
                  <a:latin typeface="+mn-lt"/>
                </a:rPr>
                <a:t>Capacidad de cumplir</a:t>
              </a:r>
              <a:endParaRPr lang="es-ES" altLang="es-MX" sz="2400" smtClean="0">
                <a:latin typeface="+mn-lt"/>
              </a:endParaRPr>
            </a:p>
          </p:txBody>
        </p:sp>
        <p:grpSp>
          <p:nvGrpSpPr>
            <p:cNvPr id="63494" name="Group 460"/>
            <p:cNvGrpSpPr>
              <a:grpSpLocks/>
            </p:cNvGrpSpPr>
            <p:nvPr/>
          </p:nvGrpSpPr>
          <p:grpSpPr bwMode="auto">
            <a:xfrm>
              <a:off x="384" y="858"/>
              <a:ext cx="5046" cy="3398"/>
              <a:chOff x="384" y="858"/>
              <a:chExt cx="5046" cy="3398"/>
            </a:xfrm>
          </p:grpSpPr>
          <p:sp>
            <p:nvSpPr>
              <p:cNvPr id="95239" name="AutoShape 2"/>
              <p:cNvSpPr>
                <a:spLocks noChangeArrowheads="1"/>
              </p:cNvSpPr>
              <p:nvPr/>
            </p:nvSpPr>
            <p:spPr bwMode="auto">
              <a:xfrm>
                <a:off x="2445" y="1292"/>
                <a:ext cx="2635" cy="1103"/>
              </a:xfrm>
              <a:prstGeom prst="triangle">
                <a:avLst>
                  <a:gd name="adj" fmla="val 13181"/>
                </a:avLst>
              </a:prstGeom>
              <a:gradFill rotWithShape="0">
                <a:gsLst>
                  <a:gs pos="0">
                    <a:srgbClr val="F9F7FF"/>
                  </a:gs>
                  <a:gs pos="100000">
                    <a:srgbClr val="9966FF"/>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spcBef>
                    <a:spcPct val="0"/>
                  </a:spcBef>
                  <a:buFontTx/>
                  <a:buNone/>
                  <a:defRPr/>
                </a:pPr>
                <a:r>
                  <a:rPr lang="es-ES_tradnl" altLang="es-MX" sz="2400" b="1" dirty="0" smtClean="0">
                    <a:latin typeface="+mn-lt"/>
                  </a:rPr>
                  <a:t>Antes de un</a:t>
                </a:r>
              </a:p>
              <a:p>
                <a:pPr>
                  <a:spcBef>
                    <a:spcPct val="0"/>
                  </a:spcBef>
                  <a:buFontTx/>
                  <a:buNone/>
                  <a:defRPr/>
                </a:pPr>
                <a:r>
                  <a:rPr lang="es-ES_tradnl" altLang="es-MX" sz="2400" b="1" dirty="0" smtClean="0">
                    <a:latin typeface="+mn-lt"/>
                  </a:rPr>
                  <a:t> compromiso </a:t>
                </a:r>
              </a:p>
            </p:txBody>
          </p:sp>
          <p:sp>
            <p:nvSpPr>
              <p:cNvPr id="95240" name="AutoShape 3"/>
              <p:cNvSpPr>
                <a:spLocks noChangeArrowheads="1"/>
              </p:cNvSpPr>
              <p:nvPr/>
            </p:nvSpPr>
            <p:spPr bwMode="auto">
              <a:xfrm>
                <a:off x="2592" y="1705"/>
                <a:ext cx="2831" cy="1150"/>
              </a:xfrm>
              <a:prstGeom prst="triangle">
                <a:avLst>
                  <a:gd name="adj" fmla="val 93704"/>
                </a:avLst>
              </a:prstGeom>
              <a:gradFill rotWithShape="0">
                <a:gsLst>
                  <a:gs pos="0">
                    <a:srgbClr val="33CC33"/>
                  </a:gs>
                  <a:gs pos="100000">
                    <a:srgbClr val="E3F8E3"/>
                  </a:gs>
                </a:gsLst>
                <a:path path="rect">
                  <a:fillToRect l="100000" t="100000"/>
                </a:path>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spcBef>
                    <a:spcPct val="0"/>
                  </a:spcBef>
                  <a:buFontTx/>
                  <a:buNone/>
                  <a:defRPr/>
                </a:pPr>
                <a:r>
                  <a:rPr lang="es-ES_tradnl" altLang="es-MX" sz="2400" b="1" smtClean="0">
                    <a:latin typeface="+mn-lt"/>
                  </a:rPr>
                  <a:t>Definición</a:t>
                </a:r>
              </a:p>
              <a:p>
                <a:pPr>
                  <a:spcBef>
                    <a:spcPct val="0"/>
                  </a:spcBef>
                  <a:buFontTx/>
                  <a:buNone/>
                  <a:defRPr/>
                </a:pPr>
                <a:r>
                  <a:rPr lang="es-ES_tradnl" altLang="es-MX" sz="2400" b="1" smtClean="0">
                    <a:latin typeface="+mn-lt"/>
                  </a:rPr>
                  <a:t> de requisitos</a:t>
                </a:r>
                <a:endParaRPr lang="es-ES" altLang="es-MX" sz="2400" smtClean="0">
                  <a:latin typeface="+mn-lt"/>
                </a:endParaRPr>
              </a:p>
            </p:txBody>
          </p:sp>
          <p:sp>
            <p:nvSpPr>
              <p:cNvPr id="9" name="AutoShape 4"/>
              <p:cNvSpPr>
                <a:spLocks noChangeArrowheads="1"/>
              </p:cNvSpPr>
              <p:nvPr/>
            </p:nvSpPr>
            <p:spPr bwMode="auto">
              <a:xfrm>
                <a:off x="1971" y="2233"/>
                <a:ext cx="3459" cy="1008"/>
              </a:xfrm>
              <a:prstGeom prst="triangle">
                <a:avLst>
                  <a:gd name="adj" fmla="val 12926"/>
                </a:avLst>
              </a:prstGeom>
              <a:gradFill rotWithShape="0">
                <a:gsLst>
                  <a:gs pos="0">
                    <a:schemeClr val="folHlink"/>
                  </a:gs>
                  <a:gs pos="100000">
                    <a:schemeClr val="folHlink">
                      <a:gamma/>
                      <a:tint val="33333"/>
                      <a:invGamma/>
                    </a:schemeClr>
                  </a:gs>
                </a:gsLst>
                <a:path path="rect">
                  <a:fillToRect t="100000" r="100000"/>
                </a:path>
              </a:gradFill>
              <a:ln w="9525">
                <a:noFill/>
                <a:miter lim="800000"/>
                <a:headEnd/>
                <a:tailEnd/>
              </a:ln>
              <a:effectLst/>
            </p:spPr>
            <p:txBody>
              <a:bodyPr wrap="none" anchor="ctr"/>
              <a:lstStyle>
                <a:lvl1pPr algn="l" eaLnBrk="0" hangingPunct="0">
                  <a:defRPr sz="2400">
                    <a:solidFill>
                      <a:schemeClr val="tx1"/>
                    </a:solidFill>
                    <a:latin typeface="Times New Roman" pitchFamily="18" charset="0"/>
                  </a:defRPr>
                </a:lvl1pPr>
                <a:lvl2pPr marL="742950" indent="-285750" algn="l" eaLnBrk="0" hangingPunct="0">
                  <a:defRPr sz="2400">
                    <a:solidFill>
                      <a:schemeClr val="tx1"/>
                    </a:solidFill>
                    <a:latin typeface="Times New Roman" pitchFamily="18" charset="0"/>
                  </a:defRPr>
                </a:lvl2pPr>
                <a:lvl3pPr marL="1143000" indent="-228600" algn="l" eaLnBrk="0" hangingPunct="0">
                  <a:defRPr sz="2400">
                    <a:solidFill>
                      <a:schemeClr val="tx1"/>
                    </a:solidFill>
                    <a:latin typeface="Times New Roman" pitchFamily="18" charset="0"/>
                  </a:defRPr>
                </a:lvl3pPr>
                <a:lvl4pPr marL="1600200" indent="-228600" algn="l" eaLnBrk="0" hangingPunct="0">
                  <a:defRPr sz="2400">
                    <a:solidFill>
                      <a:schemeClr val="tx1"/>
                    </a:solidFill>
                    <a:latin typeface="Times New Roman" pitchFamily="18" charset="0"/>
                  </a:defRPr>
                </a:lvl4pPr>
                <a:lvl5pPr marL="2057400" indent="-228600" algn="l"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pPr>
                  <a:defRPr/>
                </a:pPr>
                <a:r>
                  <a:rPr lang="es-ES_tradnl" altLang="es-MX" b="1" smtClean="0">
                    <a:latin typeface="+mn-lt"/>
                  </a:rPr>
                  <a:t>Diferencias resueltas</a:t>
                </a:r>
                <a:endParaRPr lang="es-ES" altLang="es-MX" smtClean="0">
                  <a:latin typeface="+mn-lt"/>
                </a:endParaRPr>
              </a:p>
            </p:txBody>
          </p:sp>
          <p:sp>
            <p:nvSpPr>
              <p:cNvPr id="95242" name="Text Box 6"/>
              <p:cNvSpPr txBox="1">
                <a:spLocks noChangeArrowheads="1"/>
              </p:cNvSpPr>
              <p:nvPr/>
            </p:nvSpPr>
            <p:spPr bwMode="auto">
              <a:xfrm>
                <a:off x="657" y="858"/>
                <a:ext cx="4657" cy="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spcBef>
                    <a:spcPct val="50000"/>
                  </a:spcBef>
                  <a:buFontTx/>
                  <a:buNone/>
                  <a:defRPr/>
                </a:pPr>
                <a:r>
                  <a:rPr lang="es-ES" altLang="es-MX" sz="2400" b="1" dirty="0" smtClean="0">
                    <a:latin typeface="+mn-lt"/>
                  </a:rPr>
                  <a:t>7.2.2</a:t>
                </a:r>
                <a:r>
                  <a:rPr lang="es-MX" altLang="es-MX" sz="2400" b="1" dirty="0" smtClean="0">
                    <a:latin typeface="+mn-lt"/>
                  </a:rPr>
                  <a:t>	</a:t>
                </a:r>
                <a:r>
                  <a:rPr lang="es-ES" altLang="es-MX" sz="2400" b="1" dirty="0" smtClean="0">
                    <a:latin typeface="+mn-lt"/>
                  </a:rPr>
                  <a:t>Revisión de los requisitos</a:t>
                </a:r>
                <a:r>
                  <a:rPr lang="es-MX" altLang="es-MX" sz="2400" b="1" dirty="0" smtClean="0">
                    <a:latin typeface="+mn-lt"/>
                  </a:rPr>
                  <a:t> </a:t>
                </a:r>
                <a:r>
                  <a:rPr lang="es-ES" altLang="es-MX" sz="2400" b="1" dirty="0" smtClean="0">
                    <a:latin typeface="+mn-lt"/>
                  </a:rPr>
                  <a:t>relacionados </a:t>
                </a:r>
                <a:r>
                  <a:rPr lang="es-MX" altLang="es-MX" sz="2400" b="1" dirty="0" smtClean="0">
                    <a:latin typeface="+mn-lt"/>
                  </a:rPr>
                  <a:t>	</a:t>
                </a:r>
                <a:r>
                  <a:rPr lang="es-ES" altLang="es-MX" sz="2400" b="1" dirty="0" smtClean="0">
                    <a:latin typeface="+mn-lt"/>
                  </a:rPr>
                  <a:t>con el producto</a:t>
                </a:r>
              </a:p>
            </p:txBody>
          </p:sp>
          <p:grpSp>
            <p:nvGrpSpPr>
              <p:cNvPr id="63499" name="Group 7"/>
              <p:cNvGrpSpPr>
                <a:grpSpLocks/>
              </p:cNvGrpSpPr>
              <p:nvPr/>
            </p:nvGrpSpPr>
            <p:grpSpPr bwMode="auto">
              <a:xfrm>
                <a:off x="384" y="2108"/>
                <a:ext cx="1453" cy="1549"/>
                <a:chOff x="3440" y="1843"/>
                <a:chExt cx="1238" cy="2006"/>
              </a:xfrm>
            </p:grpSpPr>
            <p:sp>
              <p:nvSpPr>
                <p:cNvPr id="63501" name="Freeform 8"/>
                <p:cNvSpPr>
                  <a:spLocks/>
                </p:cNvSpPr>
                <p:nvPr/>
              </p:nvSpPr>
              <p:spPr bwMode="auto">
                <a:xfrm>
                  <a:off x="3782" y="3352"/>
                  <a:ext cx="74" cy="31"/>
                </a:xfrm>
                <a:custGeom>
                  <a:avLst/>
                  <a:gdLst>
                    <a:gd name="T0" fmla="*/ 0 w 149"/>
                    <a:gd name="T1" fmla="*/ 1 h 62"/>
                    <a:gd name="T2" fmla="*/ 0 w 149"/>
                    <a:gd name="T3" fmla="*/ 0 h 62"/>
                    <a:gd name="T4" fmla="*/ 0 w 149"/>
                    <a:gd name="T5" fmla="*/ 1 h 62"/>
                    <a:gd name="T6" fmla="*/ 0 w 149"/>
                    <a:gd name="T7" fmla="*/ 1 h 62"/>
                    <a:gd name="T8" fmla="*/ 0 w 149"/>
                    <a:gd name="T9" fmla="*/ 1 h 62"/>
                    <a:gd name="T10" fmla="*/ 0 w 149"/>
                    <a:gd name="T11" fmla="*/ 1 h 62"/>
                    <a:gd name="T12" fmla="*/ 0 60000 65536"/>
                    <a:gd name="T13" fmla="*/ 0 60000 65536"/>
                    <a:gd name="T14" fmla="*/ 0 60000 65536"/>
                    <a:gd name="T15" fmla="*/ 0 60000 65536"/>
                    <a:gd name="T16" fmla="*/ 0 60000 65536"/>
                    <a:gd name="T17" fmla="*/ 0 60000 65536"/>
                    <a:gd name="T18" fmla="*/ 0 w 149"/>
                    <a:gd name="T19" fmla="*/ 0 h 62"/>
                    <a:gd name="T20" fmla="*/ 149 w 149"/>
                    <a:gd name="T21" fmla="*/ 62 h 62"/>
                  </a:gdLst>
                  <a:ahLst/>
                  <a:cxnLst>
                    <a:cxn ang="T12">
                      <a:pos x="T0" y="T1"/>
                    </a:cxn>
                    <a:cxn ang="T13">
                      <a:pos x="T2" y="T3"/>
                    </a:cxn>
                    <a:cxn ang="T14">
                      <a:pos x="T4" y="T5"/>
                    </a:cxn>
                    <a:cxn ang="T15">
                      <a:pos x="T6" y="T7"/>
                    </a:cxn>
                    <a:cxn ang="T16">
                      <a:pos x="T8" y="T9"/>
                    </a:cxn>
                    <a:cxn ang="T17">
                      <a:pos x="T10" y="T11"/>
                    </a:cxn>
                  </a:cxnLst>
                  <a:rect l="T18" t="T19" r="T20" b="T21"/>
                  <a:pathLst>
                    <a:path w="149" h="62">
                      <a:moveTo>
                        <a:pt x="0" y="49"/>
                      </a:moveTo>
                      <a:lnTo>
                        <a:pt x="97" y="0"/>
                      </a:lnTo>
                      <a:lnTo>
                        <a:pt x="149" y="13"/>
                      </a:lnTo>
                      <a:lnTo>
                        <a:pt x="130" y="62"/>
                      </a:lnTo>
                      <a:lnTo>
                        <a:pt x="0" y="49"/>
                      </a:lnTo>
                      <a:close/>
                    </a:path>
                  </a:pathLst>
                </a:custGeom>
                <a:solidFill>
                  <a:srgbClr val="4866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02" name="Freeform 9"/>
                <p:cNvSpPr>
                  <a:spLocks/>
                </p:cNvSpPr>
                <p:nvPr/>
              </p:nvSpPr>
              <p:spPr bwMode="auto">
                <a:xfrm>
                  <a:off x="3766" y="3378"/>
                  <a:ext cx="82" cy="161"/>
                </a:xfrm>
                <a:custGeom>
                  <a:avLst/>
                  <a:gdLst>
                    <a:gd name="T0" fmla="*/ 1 w 163"/>
                    <a:gd name="T1" fmla="*/ 1 h 321"/>
                    <a:gd name="T2" fmla="*/ 1 w 163"/>
                    <a:gd name="T3" fmla="*/ 0 h 321"/>
                    <a:gd name="T4" fmla="*/ 0 w 163"/>
                    <a:gd name="T5" fmla="*/ 1 h 321"/>
                    <a:gd name="T6" fmla="*/ 1 w 163"/>
                    <a:gd name="T7" fmla="*/ 1 h 321"/>
                    <a:gd name="T8" fmla="*/ 1 w 163"/>
                    <a:gd name="T9" fmla="*/ 1 h 321"/>
                    <a:gd name="T10" fmla="*/ 1 w 163"/>
                    <a:gd name="T11" fmla="*/ 1 h 321"/>
                    <a:gd name="T12" fmla="*/ 0 60000 65536"/>
                    <a:gd name="T13" fmla="*/ 0 60000 65536"/>
                    <a:gd name="T14" fmla="*/ 0 60000 65536"/>
                    <a:gd name="T15" fmla="*/ 0 60000 65536"/>
                    <a:gd name="T16" fmla="*/ 0 60000 65536"/>
                    <a:gd name="T17" fmla="*/ 0 60000 65536"/>
                    <a:gd name="T18" fmla="*/ 0 w 163"/>
                    <a:gd name="T19" fmla="*/ 0 h 321"/>
                    <a:gd name="T20" fmla="*/ 163 w 163"/>
                    <a:gd name="T21" fmla="*/ 321 h 321"/>
                  </a:gdLst>
                  <a:ahLst/>
                  <a:cxnLst>
                    <a:cxn ang="T12">
                      <a:pos x="T0" y="T1"/>
                    </a:cxn>
                    <a:cxn ang="T13">
                      <a:pos x="T2" y="T3"/>
                    </a:cxn>
                    <a:cxn ang="T14">
                      <a:pos x="T4" y="T5"/>
                    </a:cxn>
                    <a:cxn ang="T15">
                      <a:pos x="T6" y="T7"/>
                    </a:cxn>
                    <a:cxn ang="T16">
                      <a:pos x="T8" y="T9"/>
                    </a:cxn>
                    <a:cxn ang="T17">
                      <a:pos x="T10" y="T11"/>
                    </a:cxn>
                  </a:cxnLst>
                  <a:rect l="T18" t="T19" r="T20" b="T21"/>
                  <a:pathLst>
                    <a:path w="163" h="321">
                      <a:moveTo>
                        <a:pt x="163" y="5"/>
                      </a:moveTo>
                      <a:lnTo>
                        <a:pt x="15" y="0"/>
                      </a:lnTo>
                      <a:lnTo>
                        <a:pt x="0" y="321"/>
                      </a:lnTo>
                      <a:lnTo>
                        <a:pt x="135" y="321"/>
                      </a:lnTo>
                      <a:lnTo>
                        <a:pt x="163" y="5"/>
                      </a:lnTo>
                      <a:close/>
                    </a:path>
                  </a:pathLst>
                </a:custGeom>
                <a:solidFill>
                  <a:srgbClr val="6D99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03" name="Freeform 10"/>
                <p:cNvSpPr>
                  <a:spLocks/>
                </p:cNvSpPr>
                <p:nvPr/>
              </p:nvSpPr>
              <p:spPr bwMode="auto">
                <a:xfrm>
                  <a:off x="4027" y="3312"/>
                  <a:ext cx="80" cy="35"/>
                </a:xfrm>
                <a:custGeom>
                  <a:avLst/>
                  <a:gdLst>
                    <a:gd name="T0" fmla="*/ 1 w 160"/>
                    <a:gd name="T1" fmla="*/ 0 h 70"/>
                    <a:gd name="T2" fmla="*/ 0 w 160"/>
                    <a:gd name="T3" fmla="*/ 1 h 70"/>
                    <a:gd name="T4" fmla="*/ 1 w 160"/>
                    <a:gd name="T5" fmla="*/ 1 h 70"/>
                    <a:gd name="T6" fmla="*/ 1 w 160"/>
                    <a:gd name="T7" fmla="*/ 1 h 70"/>
                    <a:gd name="T8" fmla="*/ 1 w 160"/>
                    <a:gd name="T9" fmla="*/ 0 h 70"/>
                    <a:gd name="T10" fmla="*/ 1 w 160"/>
                    <a:gd name="T11" fmla="*/ 0 h 70"/>
                    <a:gd name="T12" fmla="*/ 0 60000 65536"/>
                    <a:gd name="T13" fmla="*/ 0 60000 65536"/>
                    <a:gd name="T14" fmla="*/ 0 60000 65536"/>
                    <a:gd name="T15" fmla="*/ 0 60000 65536"/>
                    <a:gd name="T16" fmla="*/ 0 60000 65536"/>
                    <a:gd name="T17" fmla="*/ 0 60000 65536"/>
                    <a:gd name="T18" fmla="*/ 0 w 160"/>
                    <a:gd name="T19" fmla="*/ 0 h 70"/>
                    <a:gd name="T20" fmla="*/ 160 w 160"/>
                    <a:gd name="T21" fmla="*/ 70 h 70"/>
                  </a:gdLst>
                  <a:ahLst/>
                  <a:cxnLst>
                    <a:cxn ang="T12">
                      <a:pos x="T0" y="T1"/>
                    </a:cxn>
                    <a:cxn ang="T13">
                      <a:pos x="T2" y="T3"/>
                    </a:cxn>
                    <a:cxn ang="T14">
                      <a:pos x="T4" y="T5"/>
                    </a:cxn>
                    <a:cxn ang="T15">
                      <a:pos x="T6" y="T7"/>
                    </a:cxn>
                    <a:cxn ang="T16">
                      <a:pos x="T8" y="T9"/>
                    </a:cxn>
                    <a:cxn ang="T17">
                      <a:pos x="T10" y="T11"/>
                    </a:cxn>
                  </a:cxnLst>
                  <a:rect l="T18" t="T19" r="T20" b="T21"/>
                  <a:pathLst>
                    <a:path w="160" h="70">
                      <a:moveTo>
                        <a:pt x="160" y="0"/>
                      </a:moveTo>
                      <a:lnTo>
                        <a:pt x="0" y="3"/>
                      </a:lnTo>
                      <a:lnTo>
                        <a:pt x="15" y="70"/>
                      </a:lnTo>
                      <a:lnTo>
                        <a:pt x="122" y="70"/>
                      </a:lnTo>
                      <a:lnTo>
                        <a:pt x="160"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04" name="Freeform 11"/>
                <p:cNvSpPr>
                  <a:spLocks/>
                </p:cNvSpPr>
                <p:nvPr/>
              </p:nvSpPr>
              <p:spPr bwMode="auto">
                <a:xfrm>
                  <a:off x="4084" y="3318"/>
                  <a:ext cx="25" cy="130"/>
                </a:xfrm>
                <a:custGeom>
                  <a:avLst/>
                  <a:gdLst>
                    <a:gd name="T0" fmla="*/ 1 w 49"/>
                    <a:gd name="T1" fmla="*/ 1 h 259"/>
                    <a:gd name="T2" fmla="*/ 1 w 49"/>
                    <a:gd name="T3" fmla="*/ 1 h 259"/>
                    <a:gd name="T4" fmla="*/ 1 w 49"/>
                    <a:gd name="T5" fmla="*/ 0 h 259"/>
                    <a:gd name="T6" fmla="*/ 0 w 49"/>
                    <a:gd name="T7" fmla="*/ 1 h 259"/>
                    <a:gd name="T8" fmla="*/ 1 w 49"/>
                    <a:gd name="T9" fmla="*/ 1 h 259"/>
                    <a:gd name="T10" fmla="*/ 1 w 49"/>
                    <a:gd name="T11" fmla="*/ 1 h 259"/>
                    <a:gd name="T12" fmla="*/ 0 60000 65536"/>
                    <a:gd name="T13" fmla="*/ 0 60000 65536"/>
                    <a:gd name="T14" fmla="*/ 0 60000 65536"/>
                    <a:gd name="T15" fmla="*/ 0 60000 65536"/>
                    <a:gd name="T16" fmla="*/ 0 60000 65536"/>
                    <a:gd name="T17" fmla="*/ 0 60000 65536"/>
                    <a:gd name="T18" fmla="*/ 0 w 49"/>
                    <a:gd name="T19" fmla="*/ 0 h 259"/>
                    <a:gd name="T20" fmla="*/ 49 w 49"/>
                    <a:gd name="T21" fmla="*/ 259 h 259"/>
                  </a:gdLst>
                  <a:ahLst/>
                  <a:cxnLst>
                    <a:cxn ang="T12">
                      <a:pos x="T0" y="T1"/>
                    </a:cxn>
                    <a:cxn ang="T13">
                      <a:pos x="T2" y="T3"/>
                    </a:cxn>
                    <a:cxn ang="T14">
                      <a:pos x="T4" y="T5"/>
                    </a:cxn>
                    <a:cxn ang="T15">
                      <a:pos x="T6" y="T7"/>
                    </a:cxn>
                    <a:cxn ang="T16">
                      <a:pos x="T8" y="T9"/>
                    </a:cxn>
                    <a:cxn ang="T17">
                      <a:pos x="T10" y="T11"/>
                    </a:cxn>
                  </a:cxnLst>
                  <a:rect l="T18" t="T19" r="T20" b="T21"/>
                  <a:pathLst>
                    <a:path w="49" h="259">
                      <a:moveTo>
                        <a:pt x="8" y="259"/>
                      </a:moveTo>
                      <a:lnTo>
                        <a:pt x="49" y="196"/>
                      </a:lnTo>
                      <a:lnTo>
                        <a:pt x="40" y="0"/>
                      </a:lnTo>
                      <a:lnTo>
                        <a:pt x="0" y="61"/>
                      </a:lnTo>
                      <a:lnTo>
                        <a:pt x="8" y="259"/>
                      </a:lnTo>
                      <a:close/>
                    </a:path>
                  </a:pathLst>
                </a:custGeom>
                <a:solidFill>
                  <a:srgbClr val="8240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05" name="Freeform 12"/>
                <p:cNvSpPr>
                  <a:spLocks/>
                </p:cNvSpPr>
                <p:nvPr/>
              </p:nvSpPr>
              <p:spPr bwMode="auto">
                <a:xfrm>
                  <a:off x="4030" y="3342"/>
                  <a:ext cx="57" cy="108"/>
                </a:xfrm>
                <a:custGeom>
                  <a:avLst/>
                  <a:gdLst>
                    <a:gd name="T0" fmla="*/ 1 w 114"/>
                    <a:gd name="T1" fmla="*/ 1 h 214"/>
                    <a:gd name="T2" fmla="*/ 1 w 114"/>
                    <a:gd name="T3" fmla="*/ 1 h 214"/>
                    <a:gd name="T4" fmla="*/ 1 w 114"/>
                    <a:gd name="T5" fmla="*/ 1 h 214"/>
                    <a:gd name="T6" fmla="*/ 0 w 114"/>
                    <a:gd name="T7" fmla="*/ 0 h 214"/>
                    <a:gd name="T8" fmla="*/ 1 w 114"/>
                    <a:gd name="T9" fmla="*/ 1 h 214"/>
                    <a:gd name="T10" fmla="*/ 1 w 114"/>
                    <a:gd name="T11" fmla="*/ 1 h 214"/>
                    <a:gd name="T12" fmla="*/ 0 60000 65536"/>
                    <a:gd name="T13" fmla="*/ 0 60000 65536"/>
                    <a:gd name="T14" fmla="*/ 0 60000 65536"/>
                    <a:gd name="T15" fmla="*/ 0 60000 65536"/>
                    <a:gd name="T16" fmla="*/ 0 60000 65536"/>
                    <a:gd name="T17" fmla="*/ 0 60000 65536"/>
                    <a:gd name="T18" fmla="*/ 0 w 114"/>
                    <a:gd name="T19" fmla="*/ 0 h 214"/>
                    <a:gd name="T20" fmla="*/ 114 w 114"/>
                    <a:gd name="T21" fmla="*/ 214 h 214"/>
                  </a:gdLst>
                  <a:ahLst/>
                  <a:cxnLst>
                    <a:cxn ang="T12">
                      <a:pos x="T0" y="T1"/>
                    </a:cxn>
                    <a:cxn ang="T13">
                      <a:pos x="T2" y="T3"/>
                    </a:cxn>
                    <a:cxn ang="T14">
                      <a:pos x="T4" y="T5"/>
                    </a:cxn>
                    <a:cxn ang="T15">
                      <a:pos x="T6" y="T7"/>
                    </a:cxn>
                    <a:cxn ang="T16">
                      <a:pos x="T8" y="T9"/>
                    </a:cxn>
                    <a:cxn ang="T17">
                      <a:pos x="T10" y="T11"/>
                    </a:cxn>
                  </a:cxnLst>
                  <a:rect l="T18" t="T19" r="T20" b="T21"/>
                  <a:pathLst>
                    <a:path w="114" h="214">
                      <a:moveTo>
                        <a:pt x="15" y="214"/>
                      </a:moveTo>
                      <a:lnTo>
                        <a:pt x="114" y="214"/>
                      </a:lnTo>
                      <a:lnTo>
                        <a:pt x="110" y="9"/>
                      </a:lnTo>
                      <a:lnTo>
                        <a:pt x="0" y="0"/>
                      </a:lnTo>
                      <a:lnTo>
                        <a:pt x="15" y="214"/>
                      </a:lnTo>
                      <a:close/>
                    </a:path>
                  </a:pathLst>
                </a:custGeom>
                <a:solidFill>
                  <a:srgbClr val="00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06" name="Freeform 13"/>
                <p:cNvSpPr>
                  <a:spLocks/>
                </p:cNvSpPr>
                <p:nvPr/>
              </p:nvSpPr>
              <p:spPr bwMode="auto">
                <a:xfrm>
                  <a:off x="3878" y="3165"/>
                  <a:ext cx="214" cy="67"/>
                </a:xfrm>
                <a:custGeom>
                  <a:avLst/>
                  <a:gdLst>
                    <a:gd name="T0" fmla="*/ 1 w 428"/>
                    <a:gd name="T1" fmla="*/ 1 h 133"/>
                    <a:gd name="T2" fmla="*/ 1 w 428"/>
                    <a:gd name="T3" fmla="*/ 0 h 133"/>
                    <a:gd name="T4" fmla="*/ 0 w 428"/>
                    <a:gd name="T5" fmla="*/ 1 h 133"/>
                    <a:gd name="T6" fmla="*/ 1 w 428"/>
                    <a:gd name="T7" fmla="*/ 1 h 133"/>
                    <a:gd name="T8" fmla="*/ 1 w 428"/>
                    <a:gd name="T9" fmla="*/ 1 h 133"/>
                    <a:gd name="T10" fmla="*/ 1 w 428"/>
                    <a:gd name="T11" fmla="*/ 1 h 133"/>
                    <a:gd name="T12" fmla="*/ 0 60000 65536"/>
                    <a:gd name="T13" fmla="*/ 0 60000 65536"/>
                    <a:gd name="T14" fmla="*/ 0 60000 65536"/>
                    <a:gd name="T15" fmla="*/ 0 60000 65536"/>
                    <a:gd name="T16" fmla="*/ 0 60000 65536"/>
                    <a:gd name="T17" fmla="*/ 0 60000 65536"/>
                    <a:gd name="T18" fmla="*/ 0 w 428"/>
                    <a:gd name="T19" fmla="*/ 0 h 133"/>
                    <a:gd name="T20" fmla="*/ 428 w 428"/>
                    <a:gd name="T21" fmla="*/ 133 h 133"/>
                  </a:gdLst>
                  <a:ahLst/>
                  <a:cxnLst>
                    <a:cxn ang="T12">
                      <a:pos x="T0" y="T1"/>
                    </a:cxn>
                    <a:cxn ang="T13">
                      <a:pos x="T2" y="T3"/>
                    </a:cxn>
                    <a:cxn ang="T14">
                      <a:pos x="T4" y="T5"/>
                    </a:cxn>
                    <a:cxn ang="T15">
                      <a:pos x="T6" y="T7"/>
                    </a:cxn>
                    <a:cxn ang="T16">
                      <a:pos x="T8" y="T9"/>
                    </a:cxn>
                    <a:cxn ang="T17">
                      <a:pos x="T10" y="T11"/>
                    </a:cxn>
                  </a:cxnLst>
                  <a:rect l="T18" t="T19" r="T20" b="T21"/>
                  <a:pathLst>
                    <a:path w="428" h="133">
                      <a:moveTo>
                        <a:pt x="428" y="32"/>
                      </a:moveTo>
                      <a:lnTo>
                        <a:pt x="88" y="0"/>
                      </a:lnTo>
                      <a:lnTo>
                        <a:pt x="0" y="65"/>
                      </a:lnTo>
                      <a:lnTo>
                        <a:pt x="289" y="133"/>
                      </a:lnTo>
                      <a:lnTo>
                        <a:pt x="428" y="32"/>
                      </a:lnTo>
                      <a:close/>
                    </a:path>
                  </a:pathLst>
                </a:custGeom>
                <a:solidFill>
                  <a:srgbClr val="637F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07" name="Freeform 14"/>
                <p:cNvSpPr>
                  <a:spLocks/>
                </p:cNvSpPr>
                <p:nvPr/>
              </p:nvSpPr>
              <p:spPr bwMode="auto">
                <a:xfrm>
                  <a:off x="3979" y="3191"/>
                  <a:ext cx="109" cy="302"/>
                </a:xfrm>
                <a:custGeom>
                  <a:avLst/>
                  <a:gdLst>
                    <a:gd name="T0" fmla="*/ 1 w 217"/>
                    <a:gd name="T1" fmla="*/ 0 h 605"/>
                    <a:gd name="T2" fmla="*/ 1 w 217"/>
                    <a:gd name="T3" fmla="*/ 0 h 605"/>
                    <a:gd name="T4" fmla="*/ 1 w 217"/>
                    <a:gd name="T5" fmla="*/ 0 h 605"/>
                    <a:gd name="T6" fmla="*/ 1 w 217"/>
                    <a:gd name="T7" fmla="*/ 0 h 605"/>
                    <a:gd name="T8" fmla="*/ 1 w 217"/>
                    <a:gd name="T9" fmla="*/ 0 h 605"/>
                    <a:gd name="T10" fmla="*/ 1 w 217"/>
                    <a:gd name="T11" fmla="*/ 0 h 605"/>
                    <a:gd name="T12" fmla="*/ 0 w 217"/>
                    <a:gd name="T13" fmla="*/ 0 h 605"/>
                    <a:gd name="T14" fmla="*/ 1 w 217"/>
                    <a:gd name="T15" fmla="*/ 0 h 605"/>
                    <a:gd name="T16" fmla="*/ 1 w 217"/>
                    <a:gd name="T17" fmla="*/ 0 h 6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7"/>
                    <a:gd name="T28" fmla="*/ 0 h 605"/>
                    <a:gd name="T29" fmla="*/ 217 w 217"/>
                    <a:gd name="T30" fmla="*/ 605 h 60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7" h="605">
                      <a:moveTo>
                        <a:pt x="99" y="605"/>
                      </a:moveTo>
                      <a:lnTo>
                        <a:pt x="137" y="561"/>
                      </a:lnTo>
                      <a:lnTo>
                        <a:pt x="108" y="403"/>
                      </a:lnTo>
                      <a:lnTo>
                        <a:pt x="144" y="164"/>
                      </a:lnTo>
                      <a:lnTo>
                        <a:pt x="217" y="0"/>
                      </a:lnTo>
                      <a:lnTo>
                        <a:pt x="99" y="44"/>
                      </a:lnTo>
                      <a:lnTo>
                        <a:pt x="0" y="322"/>
                      </a:lnTo>
                      <a:lnTo>
                        <a:pt x="99" y="605"/>
                      </a:lnTo>
                      <a:close/>
                    </a:path>
                  </a:pathLst>
                </a:custGeom>
                <a:solidFill>
                  <a:srgbClr val="4A68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08" name="Freeform 15"/>
                <p:cNvSpPr>
                  <a:spLocks/>
                </p:cNvSpPr>
                <p:nvPr/>
              </p:nvSpPr>
              <p:spPr bwMode="auto">
                <a:xfrm>
                  <a:off x="3859" y="3199"/>
                  <a:ext cx="171" cy="301"/>
                </a:xfrm>
                <a:custGeom>
                  <a:avLst/>
                  <a:gdLst>
                    <a:gd name="T0" fmla="*/ 0 w 343"/>
                    <a:gd name="T1" fmla="*/ 0 h 603"/>
                    <a:gd name="T2" fmla="*/ 0 w 343"/>
                    <a:gd name="T3" fmla="*/ 0 h 603"/>
                    <a:gd name="T4" fmla="*/ 0 w 343"/>
                    <a:gd name="T5" fmla="*/ 0 h 603"/>
                    <a:gd name="T6" fmla="*/ 0 w 343"/>
                    <a:gd name="T7" fmla="*/ 0 h 603"/>
                    <a:gd name="T8" fmla="*/ 0 w 343"/>
                    <a:gd name="T9" fmla="*/ 0 h 603"/>
                    <a:gd name="T10" fmla="*/ 0 w 343"/>
                    <a:gd name="T11" fmla="*/ 0 h 603"/>
                    <a:gd name="T12" fmla="*/ 0 w 343"/>
                    <a:gd name="T13" fmla="*/ 0 h 603"/>
                    <a:gd name="T14" fmla="*/ 0 w 343"/>
                    <a:gd name="T15" fmla="*/ 0 h 603"/>
                    <a:gd name="T16" fmla="*/ 0 w 343"/>
                    <a:gd name="T17" fmla="*/ 0 h 603"/>
                    <a:gd name="T18" fmla="*/ 0 w 343"/>
                    <a:gd name="T19" fmla="*/ 0 h 60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43"/>
                    <a:gd name="T31" fmla="*/ 0 h 603"/>
                    <a:gd name="T32" fmla="*/ 343 w 343"/>
                    <a:gd name="T33" fmla="*/ 603 h 60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43" h="603">
                      <a:moveTo>
                        <a:pt x="337" y="590"/>
                      </a:moveTo>
                      <a:lnTo>
                        <a:pt x="299" y="445"/>
                      </a:lnTo>
                      <a:lnTo>
                        <a:pt x="308" y="240"/>
                      </a:lnTo>
                      <a:lnTo>
                        <a:pt x="343" y="25"/>
                      </a:lnTo>
                      <a:lnTo>
                        <a:pt x="25" y="0"/>
                      </a:lnTo>
                      <a:lnTo>
                        <a:pt x="25" y="143"/>
                      </a:lnTo>
                      <a:lnTo>
                        <a:pt x="0" y="250"/>
                      </a:lnTo>
                      <a:lnTo>
                        <a:pt x="183" y="603"/>
                      </a:lnTo>
                      <a:lnTo>
                        <a:pt x="337" y="590"/>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09" name="Freeform 16"/>
                <p:cNvSpPr>
                  <a:spLocks/>
                </p:cNvSpPr>
                <p:nvPr/>
              </p:nvSpPr>
              <p:spPr bwMode="auto">
                <a:xfrm>
                  <a:off x="3839" y="3306"/>
                  <a:ext cx="135" cy="53"/>
                </a:xfrm>
                <a:custGeom>
                  <a:avLst/>
                  <a:gdLst>
                    <a:gd name="T0" fmla="*/ 1 w 270"/>
                    <a:gd name="T1" fmla="*/ 0 h 107"/>
                    <a:gd name="T2" fmla="*/ 1 w 270"/>
                    <a:gd name="T3" fmla="*/ 0 h 107"/>
                    <a:gd name="T4" fmla="*/ 0 w 270"/>
                    <a:gd name="T5" fmla="*/ 0 h 107"/>
                    <a:gd name="T6" fmla="*/ 0 w 270"/>
                    <a:gd name="T7" fmla="*/ 0 h 107"/>
                    <a:gd name="T8" fmla="*/ 1 w 270"/>
                    <a:gd name="T9" fmla="*/ 0 h 107"/>
                    <a:gd name="T10" fmla="*/ 1 w 270"/>
                    <a:gd name="T11" fmla="*/ 0 h 107"/>
                    <a:gd name="T12" fmla="*/ 1 w 270"/>
                    <a:gd name="T13" fmla="*/ 0 h 107"/>
                    <a:gd name="T14" fmla="*/ 0 60000 65536"/>
                    <a:gd name="T15" fmla="*/ 0 60000 65536"/>
                    <a:gd name="T16" fmla="*/ 0 60000 65536"/>
                    <a:gd name="T17" fmla="*/ 0 60000 65536"/>
                    <a:gd name="T18" fmla="*/ 0 60000 65536"/>
                    <a:gd name="T19" fmla="*/ 0 60000 65536"/>
                    <a:gd name="T20" fmla="*/ 0 60000 65536"/>
                    <a:gd name="T21" fmla="*/ 0 w 270"/>
                    <a:gd name="T22" fmla="*/ 0 h 107"/>
                    <a:gd name="T23" fmla="*/ 270 w 270"/>
                    <a:gd name="T24" fmla="*/ 107 h 10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0" h="107">
                      <a:moveTo>
                        <a:pt x="270" y="21"/>
                      </a:moveTo>
                      <a:lnTo>
                        <a:pt x="75" y="0"/>
                      </a:lnTo>
                      <a:lnTo>
                        <a:pt x="0" y="57"/>
                      </a:lnTo>
                      <a:lnTo>
                        <a:pt x="0" y="92"/>
                      </a:lnTo>
                      <a:lnTo>
                        <a:pt x="204" y="107"/>
                      </a:lnTo>
                      <a:lnTo>
                        <a:pt x="270" y="21"/>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10" name="Freeform 17"/>
                <p:cNvSpPr>
                  <a:spLocks/>
                </p:cNvSpPr>
                <p:nvPr/>
              </p:nvSpPr>
              <p:spPr bwMode="auto">
                <a:xfrm>
                  <a:off x="3928" y="3321"/>
                  <a:ext cx="41" cy="232"/>
                </a:xfrm>
                <a:custGeom>
                  <a:avLst/>
                  <a:gdLst>
                    <a:gd name="T0" fmla="*/ 1 w 82"/>
                    <a:gd name="T1" fmla="*/ 1 h 464"/>
                    <a:gd name="T2" fmla="*/ 1 w 82"/>
                    <a:gd name="T3" fmla="*/ 1 h 464"/>
                    <a:gd name="T4" fmla="*/ 1 w 82"/>
                    <a:gd name="T5" fmla="*/ 0 h 464"/>
                    <a:gd name="T6" fmla="*/ 0 w 82"/>
                    <a:gd name="T7" fmla="*/ 1 h 464"/>
                    <a:gd name="T8" fmla="*/ 1 w 82"/>
                    <a:gd name="T9" fmla="*/ 1 h 464"/>
                    <a:gd name="T10" fmla="*/ 1 w 82"/>
                    <a:gd name="T11" fmla="*/ 1 h 464"/>
                    <a:gd name="T12" fmla="*/ 1 w 82"/>
                    <a:gd name="T13" fmla="*/ 1 h 464"/>
                    <a:gd name="T14" fmla="*/ 0 60000 65536"/>
                    <a:gd name="T15" fmla="*/ 0 60000 65536"/>
                    <a:gd name="T16" fmla="*/ 0 60000 65536"/>
                    <a:gd name="T17" fmla="*/ 0 60000 65536"/>
                    <a:gd name="T18" fmla="*/ 0 60000 65536"/>
                    <a:gd name="T19" fmla="*/ 0 60000 65536"/>
                    <a:gd name="T20" fmla="*/ 0 60000 65536"/>
                    <a:gd name="T21" fmla="*/ 0 w 82"/>
                    <a:gd name="T22" fmla="*/ 0 h 464"/>
                    <a:gd name="T23" fmla="*/ 82 w 82"/>
                    <a:gd name="T24" fmla="*/ 464 h 4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2" h="464">
                      <a:moveTo>
                        <a:pt x="46" y="464"/>
                      </a:moveTo>
                      <a:lnTo>
                        <a:pt x="82" y="376"/>
                      </a:lnTo>
                      <a:lnTo>
                        <a:pt x="82" y="0"/>
                      </a:lnTo>
                      <a:lnTo>
                        <a:pt x="0" y="62"/>
                      </a:lnTo>
                      <a:lnTo>
                        <a:pt x="2" y="437"/>
                      </a:lnTo>
                      <a:lnTo>
                        <a:pt x="46" y="464"/>
                      </a:lnTo>
                      <a:close/>
                    </a:path>
                  </a:pathLst>
                </a:custGeom>
                <a:solidFill>
                  <a:srgbClr val="BF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11" name="Freeform 18"/>
                <p:cNvSpPr>
                  <a:spLocks/>
                </p:cNvSpPr>
                <p:nvPr/>
              </p:nvSpPr>
              <p:spPr bwMode="auto">
                <a:xfrm>
                  <a:off x="3823" y="3347"/>
                  <a:ext cx="124" cy="211"/>
                </a:xfrm>
                <a:custGeom>
                  <a:avLst/>
                  <a:gdLst>
                    <a:gd name="T0" fmla="*/ 0 w 249"/>
                    <a:gd name="T1" fmla="*/ 1 h 422"/>
                    <a:gd name="T2" fmla="*/ 0 w 249"/>
                    <a:gd name="T3" fmla="*/ 1 h 422"/>
                    <a:gd name="T4" fmla="*/ 0 w 249"/>
                    <a:gd name="T5" fmla="*/ 1 h 422"/>
                    <a:gd name="T6" fmla="*/ 0 w 249"/>
                    <a:gd name="T7" fmla="*/ 0 h 422"/>
                    <a:gd name="T8" fmla="*/ 0 w 249"/>
                    <a:gd name="T9" fmla="*/ 1 h 422"/>
                    <a:gd name="T10" fmla="*/ 0 w 249"/>
                    <a:gd name="T11" fmla="*/ 1 h 422"/>
                    <a:gd name="T12" fmla="*/ 0 w 249"/>
                    <a:gd name="T13" fmla="*/ 1 h 422"/>
                    <a:gd name="T14" fmla="*/ 0 w 249"/>
                    <a:gd name="T15" fmla="*/ 1 h 422"/>
                    <a:gd name="T16" fmla="*/ 0 60000 65536"/>
                    <a:gd name="T17" fmla="*/ 0 60000 65536"/>
                    <a:gd name="T18" fmla="*/ 0 60000 65536"/>
                    <a:gd name="T19" fmla="*/ 0 60000 65536"/>
                    <a:gd name="T20" fmla="*/ 0 60000 65536"/>
                    <a:gd name="T21" fmla="*/ 0 60000 65536"/>
                    <a:gd name="T22" fmla="*/ 0 60000 65536"/>
                    <a:gd name="T23" fmla="*/ 0 60000 65536"/>
                    <a:gd name="T24" fmla="*/ 0 w 249"/>
                    <a:gd name="T25" fmla="*/ 0 h 422"/>
                    <a:gd name="T26" fmla="*/ 249 w 249"/>
                    <a:gd name="T27" fmla="*/ 422 h 42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9" h="422">
                      <a:moveTo>
                        <a:pt x="249" y="418"/>
                      </a:moveTo>
                      <a:lnTo>
                        <a:pt x="223" y="240"/>
                      </a:lnTo>
                      <a:lnTo>
                        <a:pt x="205" y="10"/>
                      </a:lnTo>
                      <a:lnTo>
                        <a:pt x="19" y="0"/>
                      </a:lnTo>
                      <a:lnTo>
                        <a:pt x="12" y="242"/>
                      </a:lnTo>
                      <a:lnTo>
                        <a:pt x="0" y="422"/>
                      </a:lnTo>
                      <a:lnTo>
                        <a:pt x="249" y="418"/>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12" name="Freeform 19"/>
                <p:cNvSpPr>
                  <a:spLocks/>
                </p:cNvSpPr>
                <p:nvPr/>
              </p:nvSpPr>
              <p:spPr bwMode="auto">
                <a:xfrm>
                  <a:off x="3810" y="3333"/>
                  <a:ext cx="140" cy="235"/>
                </a:xfrm>
                <a:custGeom>
                  <a:avLst/>
                  <a:gdLst>
                    <a:gd name="T0" fmla="*/ 1 w 280"/>
                    <a:gd name="T1" fmla="*/ 1 h 469"/>
                    <a:gd name="T2" fmla="*/ 1 w 280"/>
                    <a:gd name="T3" fmla="*/ 1 h 469"/>
                    <a:gd name="T4" fmla="*/ 1 w 280"/>
                    <a:gd name="T5" fmla="*/ 1 h 469"/>
                    <a:gd name="T6" fmla="*/ 1 w 280"/>
                    <a:gd name="T7" fmla="*/ 1 h 469"/>
                    <a:gd name="T8" fmla="*/ 1 w 280"/>
                    <a:gd name="T9" fmla="*/ 1 h 469"/>
                    <a:gd name="T10" fmla="*/ 1 w 280"/>
                    <a:gd name="T11" fmla="*/ 1 h 469"/>
                    <a:gd name="T12" fmla="*/ 1 w 280"/>
                    <a:gd name="T13" fmla="*/ 1 h 469"/>
                    <a:gd name="T14" fmla="*/ 1 w 280"/>
                    <a:gd name="T15" fmla="*/ 1 h 469"/>
                    <a:gd name="T16" fmla="*/ 1 w 280"/>
                    <a:gd name="T17" fmla="*/ 1 h 469"/>
                    <a:gd name="T18" fmla="*/ 1 w 280"/>
                    <a:gd name="T19" fmla="*/ 1 h 469"/>
                    <a:gd name="T20" fmla="*/ 1 w 280"/>
                    <a:gd name="T21" fmla="*/ 1 h 469"/>
                    <a:gd name="T22" fmla="*/ 1 w 280"/>
                    <a:gd name="T23" fmla="*/ 1 h 469"/>
                    <a:gd name="T24" fmla="*/ 1 w 280"/>
                    <a:gd name="T25" fmla="*/ 1 h 469"/>
                    <a:gd name="T26" fmla="*/ 1 w 280"/>
                    <a:gd name="T27" fmla="*/ 1 h 469"/>
                    <a:gd name="T28" fmla="*/ 1 w 280"/>
                    <a:gd name="T29" fmla="*/ 1 h 469"/>
                    <a:gd name="T30" fmla="*/ 1 w 280"/>
                    <a:gd name="T31" fmla="*/ 1 h 469"/>
                    <a:gd name="T32" fmla="*/ 1 w 280"/>
                    <a:gd name="T33" fmla="*/ 1 h 469"/>
                    <a:gd name="T34" fmla="*/ 1 w 280"/>
                    <a:gd name="T35" fmla="*/ 1 h 469"/>
                    <a:gd name="T36" fmla="*/ 1 w 280"/>
                    <a:gd name="T37" fmla="*/ 1 h 469"/>
                    <a:gd name="T38" fmla="*/ 1 w 280"/>
                    <a:gd name="T39" fmla="*/ 1 h 469"/>
                    <a:gd name="T40" fmla="*/ 1 w 280"/>
                    <a:gd name="T41" fmla="*/ 1 h 469"/>
                    <a:gd name="T42" fmla="*/ 1 w 280"/>
                    <a:gd name="T43" fmla="*/ 1 h 469"/>
                    <a:gd name="T44" fmla="*/ 1 w 280"/>
                    <a:gd name="T45" fmla="*/ 1 h 469"/>
                    <a:gd name="T46" fmla="*/ 1 w 280"/>
                    <a:gd name="T47" fmla="*/ 1 h 469"/>
                    <a:gd name="T48" fmla="*/ 1 w 280"/>
                    <a:gd name="T49" fmla="*/ 1 h 469"/>
                    <a:gd name="T50" fmla="*/ 1 w 280"/>
                    <a:gd name="T51" fmla="*/ 1 h 469"/>
                    <a:gd name="T52" fmla="*/ 1 w 280"/>
                    <a:gd name="T53" fmla="*/ 1 h 469"/>
                    <a:gd name="T54" fmla="*/ 1 w 280"/>
                    <a:gd name="T55" fmla="*/ 1 h 469"/>
                    <a:gd name="T56" fmla="*/ 1 w 280"/>
                    <a:gd name="T57" fmla="*/ 1 h 469"/>
                    <a:gd name="T58" fmla="*/ 1 w 280"/>
                    <a:gd name="T59" fmla="*/ 1 h 469"/>
                    <a:gd name="T60" fmla="*/ 1 w 280"/>
                    <a:gd name="T61" fmla="*/ 1 h 469"/>
                    <a:gd name="T62" fmla="*/ 1 w 280"/>
                    <a:gd name="T63" fmla="*/ 1 h 469"/>
                    <a:gd name="T64" fmla="*/ 1 w 280"/>
                    <a:gd name="T65" fmla="*/ 1 h 469"/>
                    <a:gd name="T66" fmla="*/ 1 w 280"/>
                    <a:gd name="T67" fmla="*/ 1 h 469"/>
                    <a:gd name="T68" fmla="*/ 1 w 280"/>
                    <a:gd name="T69" fmla="*/ 1 h 469"/>
                    <a:gd name="T70" fmla="*/ 1 w 280"/>
                    <a:gd name="T71" fmla="*/ 1 h 469"/>
                    <a:gd name="T72" fmla="*/ 1 w 280"/>
                    <a:gd name="T73" fmla="*/ 1 h 469"/>
                    <a:gd name="T74" fmla="*/ 1 w 280"/>
                    <a:gd name="T75" fmla="*/ 1 h 469"/>
                    <a:gd name="T76" fmla="*/ 1 w 280"/>
                    <a:gd name="T77" fmla="*/ 1 h 469"/>
                    <a:gd name="T78" fmla="*/ 1 w 280"/>
                    <a:gd name="T79" fmla="*/ 1 h 469"/>
                    <a:gd name="T80" fmla="*/ 1 w 280"/>
                    <a:gd name="T81" fmla="*/ 1 h 469"/>
                    <a:gd name="T82" fmla="*/ 1 w 280"/>
                    <a:gd name="T83" fmla="*/ 1 h 469"/>
                    <a:gd name="T84" fmla="*/ 1 w 280"/>
                    <a:gd name="T85" fmla="*/ 1 h 469"/>
                    <a:gd name="T86" fmla="*/ 1 w 280"/>
                    <a:gd name="T87" fmla="*/ 1 h 469"/>
                    <a:gd name="T88" fmla="*/ 1 w 280"/>
                    <a:gd name="T89" fmla="*/ 1 h 469"/>
                    <a:gd name="T90" fmla="*/ 1 w 280"/>
                    <a:gd name="T91" fmla="*/ 1 h 469"/>
                    <a:gd name="T92" fmla="*/ 1 w 280"/>
                    <a:gd name="T93" fmla="*/ 1 h 469"/>
                    <a:gd name="T94" fmla="*/ 1 w 280"/>
                    <a:gd name="T95" fmla="*/ 1 h 469"/>
                    <a:gd name="T96" fmla="*/ 1 w 280"/>
                    <a:gd name="T97" fmla="*/ 1 h 469"/>
                    <a:gd name="T98" fmla="*/ 1 w 280"/>
                    <a:gd name="T99" fmla="*/ 1 h 469"/>
                    <a:gd name="T100" fmla="*/ 1 w 280"/>
                    <a:gd name="T101" fmla="*/ 1 h 469"/>
                    <a:gd name="T102" fmla="*/ 1 w 280"/>
                    <a:gd name="T103" fmla="*/ 1 h 469"/>
                    <a:gd name="T104" fmla="*/ 1 w 280"/>
                    <a:gd name="T105" fmla="*/ 1 h 469"/>
                    <a:gd name="T106" fmla="*/ 1 w 280"/>
                    <a:gd name="T107" fmla="*/ 1 h 469"/>
                    <a:gd name="T108" fmla="*/ 1 w 280"/>
                    <a:gd name="T109" fmla="*/ 1 h 469"/>
                    <a:gd name="T110" fmla="*/ 1 w 280"/>
                    <a:gd name="T111" fmla="*/ 1 h 46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0"/>
                    <a:gd name="T169" fmla="*/ 0 h 469"/>
                    <a:gd name="T170" fmla="*/ 280 w 280"/>
                    <a:gd name="T171" fmla="*/ 469 h 46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0" h="469">
                      <a:moveTo>
                        <a:pt x="280" y="452"/>
                      </a:moveTo>
                      <a:lnTo>
                        <a:pt x="278" y="450"/>
                      </a:lnTo>
                      <a:lnTo>
                        <a:pt x="276" y="441"/>
                      </a:lnTo>
                      <a:lnTo>
                        <a:pt x="274" y="429"/>
                      </a:lnTo>
                      <a:lnTo>
                        <a:pt x="272" y="412"/>
                      </a:lnTo>
                      <a:lnTo>
                        <a:pt x="269" y="391"/>
                      </a:lnTo>
                      <a:lnTo>
                        <a:pt x="265" y="366"/>
                      </a:lnTo>
                      <a:lnTo>
                        <a:pt x="261" y="338"/>
                      </a:lnTo>
                      <a:lnTo>
                        <a:pt x="257" y="308"/>
                      </a:lnTo>
                      <a:lnTo>
                        <a:pt x="253" y="275"/>
                      </a:lnTo>
                      <a:lnTo>
                        <a:pt x="251" y="241"/>
                      </a:lnTo>
                      <a:lnTo>
                        <a:pt x="248" y="203"/>
                      </a:lnTo>
                      <a:lnTo>
                        <a:pt x="248" y="167"/>
                      </a:lnTo>
                      <a:lnTo>
                        <a:pt x="246" y="129"/>
                      </a:lnTo>
                      <a:lnTo>
                        <a:pt x="248" y="93"/>
                      </a:lnTo>
                      <a:lnTo>
                        <a:pt x="249" y="55"/>
                      </a:lnTo>
                      <a:lnTo>
                        <a:pt x="255" y="19"/>
                      </a:lnTo>
                      <a:lnTo>
                        <a:pt x="251" y="19"/>
                      </a:lnTo>
                      <a:lnTo>
                        <a:pt x="246" y="19"/>
                      </a:lnTo>
                      <a:lnTo>
                        <a:pt x="236" y="19"/>
                      </a:lnTo>
                      <a:lnTo>
                        <a:pt x="225" y="19"/>
                      </a:lnTo>
                      <a:lnTo>
                        <a:pt x="208" y="17"/>
                      </a:lnTo>
                      <a:lnTo>
                        <a:pt x="192" y="17"/>
                      </a:lnTo>
                      <a:lnTo>
                        <a:pt x="173" y="17"/>
                      </a:lnTo>
                      <a:lnTo>
                        <a:pt x="156" y="17"/>
                      </a:lnTo>
                      <a:lnTo>
                        <a:pt x="135" y="15"/>
                      </a:lnTo>
                      <a:lnTo>
                        <a:pt x="116" y="15"/>
                      </a:lnTo>
                      <a:lnTo>
                        <a:pt x="97" y="11"/>
                      </a:lnTo>
                      <a:lnTo>
                        <a:pt x="80" y="11"/>
                      </a:lnTo>
                      <a:lnTo>
                        <a:pt x="63" y="7"/>
                      </a:lnTo>
                      <a:lnTo>
                        <a:pt x="50" y="5"/>
                      </a:lnTo>
                      <a:lnTo>
                        <a:pt x="37" y="1"/>
                      </a:lnTo>
                      <a:lnTo>
                        <a:pt x="29" y="0"/>
                      </a:lnTo>
                      <a:lnTo>
                        <a:pt x="29" y="3"/>
                      </a:lnTo>
                      <a:lnTo>
                        <a:pt x="29" y="15"/>
                      </a:lnTo>
                      <a:lnTo>
                        <a:pt x="29" y="34"/>
                      </a:lnTo>
                      <a:lnTo>
                        <a:pt x="29" y="60"/>
                      </a:lnTo>
                      <a:lnTo>
                        <a:pt x="27" y="91"/>
                      </a:lnTo>
                      <a:lnTo>
                        <a:pt x="27" y="125"/>
                      </a:lnTo>
                      <a:lnTo>
                        <a:pt x="27" y="163"/>
                      </a:lnTo>
                      <a:lnTo>
                        <a:pt x="27" y="203"/>
                      </a:lnTo>
                      <a:lnTo>
                        <a:pt x="25" y="243"/>
                      </a:lnTo>
                      <a:lnTo>
                        <a:pt x="23" y="283"/>
                      </a:lnTo>
                      <a:lnTo>
                        <a:pt x="19" y="323"/>
                      </a:lnTo>
                      <a:lnTo>
                        <a:pt x="17" y="361"/>
                      </a:lnTo>
                      <a:lnTo>
                        <a:pt x="14" y="395"/>
                      </a:lnTo>
                      <a:lnTo>
                        <a:pt x="10" y="425"/>
                      </a:lnTo>
                      <a:lnTo>
                        <a:pt x="4" y="448"/>
                      </a:lnTo>
                      <a:lnTo>
                        <a:pt x="0" y="469"/>
                      </a:lnTo>
                      <a:lnTo>
                        <a:pt x="4" y="469"/>
                      </a:lnTo>
                      <a:lnTo>
                        <a:pt x="10" y="467"/>
                      </a:lnTo>
                      <a:lnTo>
                        <a:pt x="19" y="465"/>
                      </a:lnTo>
                      <a:lnTo>
                        <a:pt x="25" y="463"/>
                      </a:lnTo>
                      <a:lnTo>
                        <a:pt x="33" y="462"/>
                      </a:lnTo>
                      <a:lnTo>
                        <a:pt x="37" y="460"/>
                      </a:lnTo>
                      <a:lnTo>
                        <a:pt x="40" y="460"/>
                      </a:lnTo>
                      <a:lnTo>
                        <a:pt x="40" y="454"/>
                      </a:lnTo>
                      <a:lnTo>
                        <a:pt x="40" y="444"/>
                      </a:lnTo>
                      <a:lnTo>
                        <a:pt x="42" y="431"/>
                      </a:lnTo>
                      <a:lnTo>
                        <a:pt x="44" y="410"/>
                      </a:lnTo>
                      <a:lnTo>
                        <a:pt x="46" y="387"/>
                      </a:lnTo>
                      <a:lnTo>
                        <a:pt x="48" y="359"/>
                      </a:lnTo>
                      <a:lnTo>
                        <a:pt x="50" y="328"/>
                      </a:lnTo>
                      <a:lnTo>
                        <a:pt x="52" y="298"/>
                      </a:lnTo>
                      <a:lnTo>
                        <a:pt x="54" y="264"/>
                      </a:lnTo>
                      <a:lnTo>
                        <a:pt x="54" y="230"/>
                      </a:lnTo>
                      <a:lnTo>
                        <a:pt x="56" y="193"/>
                      </a:lnTo>
                      <a:lnTo>
                        <a:pt x="56" y="161"/>
                      </a:lnTo>
                      <a:lnTo>
                        <a:pt x="56" y="127"/>
                      </a:lnTo>
                      <a:lnTo>
                        <a:pt x="54" y="96"/>
                      </a:lnTo>
                      <a:lnTo>
                        <a:pt x="52" y="68"/>
                      </a:lnTo>
                      <a:lnTo>
                        <a:pt x="50" y="43"/>
                      </a:lnTo>
                      <a:lnTo>
                        <a:pt x="52" y="41"/>
                      </a:lnTo>
                      <a:lnTo>
                        <a:pt x="57" y="41"/>
                      </a:lnTo>
                      <a:lnTo>
                        <a:pt x="65" y="41"/>
                      </a:lnTo>
                      <a:lnTo>
                        <a:pt x="76" y="41"/>
                      </a:lnTo>
                      <a:lnTo>
                        <a:pt x="90" y="41"/>
                      </a:lnTo>
                      <a:lnTo>
                        <a:pt x="103" y="43"/>
                      </a:lnTo>
                      <a:lnTo>
                        <a:pt x="120" y="45"/>
                      </a:lnTo>
                      <a:lnTo>
                        <a:pt x="135" y="47"/>
                      </a:lnTo>
                      <a:lnTo>
                        <a:pt x="153" y="49"/>
                      </a:lnTo>
                      <a:lnTo>
                        <a:pt x="168" y="51"/>
                      </a:lnTo>
                      <a:lnTo>
                        <a:pt x="181" y="51"/>
                      </a:lnTo>
                      <a:lnTo>
                        <a:pt x="196" y="53"/>
                      </a:lnTo>
                      <a:lnTo>
                        <a:pt x="206" y="53"/>
                      </a:lnTo>
                      <a:lnTo>
                        <a:pt x="215" y="55"/>
                      </a:lnTo>
                      <a:lnTo>
                        <a:pt x="221" y="55"/>
                      </a:lnTo>
                      <a:lnTo>
                        <a:pt x="223" y="57"/>
                      </a:lnTo>
                      <a:lnTo>
                        <a:pt x="223" y="58"/>
                      </a:lnTo>
                      <a:lnTo>
                        <a:pt x="223" y="70"/>
                      </a:lnTo>
                      <a:lnTo>
                        <a:pt x="223" y="85"/>
                      </a:lnTo>
                      <a:lnTo>
                        <a:pt x="225" y="106"/>
                      </a:lnTo>
                      <a:lnTo>
                        <a:pt x="225" y="133"/>
                      </a:lnTo>
                      <a:lnTo>
                        <a:pt x="227" y="161"/>
                      </a:lnTo>
                      <a:lnTo>
                        <a:pt x="227" y="192"/>
                      </a:lnTo>
                      <a:lnTo>
                        <a:pt x="230" y="226"/>
                      </a:lnTo>
                      <a:lnTo>
                        <a:pt x="230" y="258"/>
                      </a:lnTo>
                      <a:lnTo>
                        <a:pt x="232" y="290"/>
                      </a:lnTo>
                      <a:lnTo>
                        <a:pt x="234" y="323"/>
                      </a:lnTo>
                      <a:lnTo>
                        <a:pt x="238" y="355"/>
                      </a:lnTo>
                      <a:lnTo>
                        <a:pt x="240" y="382"/>
                      </a:lnTo>
                      <a:lnTo>
                        <a:pt x="242" y="406"/>
                      </a:lnTo>
                      <a:lnTo>
                        <a:pt x="246" y="425"/>
                      </a:lnTo>
                      <a:lnTo>
                        <a:pt x="248" y="441"/>
                      </a:lnTo>
                      <a:lnTo>
                        <a:pt x="249" y="444"/>
                      </a:lnTo>
                      <a:lnTo>
                        <a:pt x="253" y="448"/>
                      </a:lnTo>
                      <a:lnTo>
                        <a:pt x="259" y="450"/>
                      </a:lnTo>
                      <a:lnTo>
                        <a:pt x="265" y="452"/>
                      </a:lnTo>
                      <a:lnTo>
                        <a:pt x="270" y="452"/>
                      </a:lnTo>
                      <a:lnTo>
                        <a:pt x="274" y="452"/>
                      </a:lnTo>
                      <a:lnTo>
                        <a:pt x="278" y="452"/>
                      </a:lnTo>
                      <a:lnTo>
                        <a:pt x="280" y="452"/>
                      </a:lnTo>
                      <a:close/>
                    </a:path>
                  </a:pathLst>
                </a:custGeom>
                <a:solidFill>
                  <a:srgbClr val="0000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13" name="Freeform 20"/>
                <p:cNvSpPr>
                  <a:spLocks/>
                </p:cNvSpPr>
                <p:nvPr/>
              </p:nvSpPr>
              <p:spPr bwMode="auto">
                <a:xfrm>
                  <a:off x="3811" y="3299"/>
                  <a:ext cx="170" cy="270"/>
                </a:xfrm>
                <a:custGeom>
                  <a:avLst/>
                  <a:gdLst>
                    <a:gd name="T0" fmla="*/ 0 w 341"/>
                    <a:gd name="T1" fmla="*/ 1 h 538"/>
                    <a:gd name="T2" fmla="*/ 0 w 341"/>
                    <a:gd name="T3" fmla="*/ 1 h 538"/>
                    <a:gd name="T4" fmla="*/ 0 w 341"/>
                    <a:gd name="T5" fmla="*/ 1 h 538"/>
                    <a:gd name="T6" fmla="*/ 0 w 341"/>
                    <a:gd name="T7" fmla="*/ 1 h 538"/>
                    <a:gd name="T8" fmla="*/ 0 w 341"/>
                    <a:gd name="T9" fmla="*/ 1 h 538"/>
                    <a:gd name="T10" fmla="*/ 0 w 341"/>
                    <a:gd name="T11" fmla="*/ 1 h 538"/>
                    <a:gd name="T12" fmla="*/ 0 w 341"/>
                    <a:gd name="T13" fmla="*/ 1 h 538"/>
                    <a:gd name="T14" fmla="*/ 0 w 341"/>
                    <a:gd name="T15" fmla="*/ 1 h 538"/>
                    <a:gd name="T16" fmla="*/ 0 w 341"/>
                    <a:gd name="T17" fmla="*/ 1 h 538"/>
                    <a:gd name="T18" fmla="*/ 0 w 341"/>
                    <a:gd name="T19" fmla="*/ 1 h 538"/>
                    <a:gd name="T20" fmla="*/ 0 w 341"/>
                    <a:gd name="T21" fmla="*/ 1 h 538"/>
                    <a:gd name="T22" fmla="*/ 0 w 341"/>
                    <a:gd name="T23" fmla="*/ 1 h 538"/>
                    <a:gd name="T24" fmla="*/ 0 w 341"/>
                    <a:gd name="T25" fmla="*/ 1 h 538"/>
                    <a:gd name="T26" fmla="*/ 0 w 341"/>
                    <a:gd name="T27" fmla="*/ 1 h 538"/>
                    <a:gd name="T28" fmla="*/ 0 w 341"/>
                    <a:gd name="T29" fmla="*/ 1 h 538"/>
                    <a:gd name="T30" fmla="*/ 0 w 341"/>
                    <a:gd name="T31" fmla="*/ 1 h 538"/>
                    <a:gd name="T32" fmla="*/ 0 w 341"/>
                    <a:gd name="T33" fmla="*/ 1 h 538"/>
                    <a:gd name="T34" fmla="*/ 0 w 341"/>
                    <a:gd name="T35" fmla="*/ 1 h 538"/>
                    <a:gd name="T36" fmla="*/ 0 w 341"/>
                    <a:gd name="T37" fmla="*/ 1 h 538"/>
                    <a:gd name="T38" fmla="*/ 0 w 341"/>
                    <a:gd name="T39" fmla="*/ 1 h 538"/>
                    <a:gd name="T40" fmla="*/ 0 w 341"/>
                    <a:gd name="T41" fmla="*/ 1 h 538"/>
                    <a:gd name="T42" fmla="*/ 0 w 341"/>
                    <a:gd name="T43" fmla="*/ 1 h 538"/>
                    <a:gd name="T44" fmla="*/ 0 w 341"/>
                    <a:gd name="T45" fmla="*/ 1 h 538"/>
                    <a:gd name="T46" fmla="*/ 0 w 341"/>
                    <a:gd name="T47" fmla="*/ 1 h 538"/>
                    <a:gd name="T48" fmla="*/ 0 w 341"/>
                    <a:gd name="T49" fmla="*/ 1 h 538"/>
                    <a:gd name="T50" fmla="*/ 0 w 341"/>
                    <a:gd name="T51" fmla="*/ 1 h 538"/>
                    <a:gd name="T52" fmla="*/ 0 w 341"/>
                    <a:gd name="T53" fmla="*/ 1 h 538"/>
                    <a:gd name="T54" fmla="*/ 0 w 341"/>
                    <a:gd name="T55" fmla="*/ 1 h 538"/>
                    <a:gd name="T56" fmla="*/ 0 w 341"/>
                    <a:gd name="T57" fmla="*/ 1 h 538"/>
                    <a:gd name="T58" fmla="*/ 0 w 341"/>
                    <a:gd name="T59" fmla="*/ 1 h 538"/>
                    <a:gd name="T60" fmla="*/ 0 w 341"/>
                    <a:gd name="T61" fmla="*/ 1 h 538"/>
                    <a:gd name="T62" fmla="*/ 0 w 341"/>
                    <a:gd name="T63" fmla="*/ 1 h 538"/>
                    <a:gd name="T64" fmla="*/ 0 w 341"/>
                    <a:gd name="T65" fmla="*/ 1 h 538"/>
                    <a:gd name="T66" fmla="*/ 0 w 341"/>
                    <a:gd name="T67" fmla="*/ 1 h 538"/>
                    <a:gd name="T68" fmla="*/ 0 w 341"/>
                    <a:gd name="T69" fmla="*/ 1 h 538"/>
                    <a:gd name="T70" fmla="*/ 0 w 341"/>
                    <a:gd name="T71" fmla="*/ 1 h 538"/>
                    <a:gd name="T72" fmla="*/ 0 w 341"/>
                    <a:gd name="T73" fmla="*/ 1 h 538"/>
                    <a:gd name="T74" fmla="*/ 0 w 341"/>
                    <a:gd name="T75" fmla="*/ 1 h 538"/>
                    <a:gd name="T76" fmla="*/ 0 w 341"/>
                    <a:gd name="T77" fmla="*/ 1 h 538"/>
                    <a:gd name="T78" fmla="*/ 0 w 341"/>
                    <a:gd name="T79" fmla="*/ 1 h 538"/>
                    <a:gd name="T80" fmla="*/ 0 w 341"/>
                    <a:gd name="T81" fmla="*/ 1 h 538"/>
                    <a:gd name="T82" fmla="*/ 0 w 341"/>
                    <a:gd name="T83" fmla="*/ 1 h 538"/>
                    <a:gd name="T84" fmla="*/ 0 w 341"/>
                    <a:gd name="T85" fmla="*/ 1 h 53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1"/>
                    <a:gd name="T130" fmla="*/ 0 h 538"/>
                    <a:gd name="T131" fmla="*/ 341 w 341"/>
                    <a:gd name="T132" fmla="*/ 538 h 53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1" h="538">
                      <a:moveTo>
                        <a:pt x="0" y="538"/>
                      </a:moveTo>
                      <a:lnTo>
                        <a:pt x="280" y="529"/>
                      </a:lnTo>
                      <a:lnTo>
                        <a:pt x="280" y="527"/>
                      </a:lnTo>
                      <a:lnTo>
                        <a:pt x="282" y="525"/>
                      </a:lnTo>
                      <a:lnTo>
                        <a:pt x="284" y="519"/>
                      </a:lnTo>
                      <a:lnTo>
                        <a:pt x="287" y="513"/>
                      </a:lnTo>
                      <a:lnTo>
                        <a:pt x="289" y="506"/>
                      </a:lnTo>
                      <a:lnTo>
                        <a:pt x="293" y="500"/>
                      </a:lnTo>
                      <a:lnTo>
                        <a:pt x="297" y="491"/>
                      </a:lnTo>
                      <a:lnTo>
                        <a:pt x="301" y="483"/>
                      </a:lnTo>
                      <a:lnTo>
                        <a:pt x="305" y="473"/>
                      </a:lnTo>
                      <a:lnTo>
                        <a:pt x="310" y="466"/>
                      </a:lnTo>
                      <a:lnTo>
                        <a:pt x="314" y="456"/>
                      </a:lnTo>
                      <a:lnTo>
                        <a:pt x="318" y="449"/>
                      </a:lnTo>
                      <a:lnTo>
                        <a:pt x="322" y="443"/>
                      </a:lnTo>
                      <a:lnTo>
                        <a:pt x="327" y="437"/>
                      </a:lnTo>
                      <a:lnTo>
                        <a:pt x="331" y="433"/>
                      </a:lnTo>
                      <a:lnTo>
                        <a:pt x="335" y="432"/>
                      </a:lnTo>
                      <a:lnTo>
                        <a:pt x="335" y="426"/>
                      </a:lnTo>
                      <a:lnTo>
                        <a:pt x="335" y="414"/>
                      </a:lnTo>
                      <a:lnTo>
                        <a:pt x="335" y="397"/>
                      </a:lnTo>
                      <a:lnTo>
                        <a:pt x="337" y="375"/>
                      </a:lnTo>
                      <a:lnTo>
                        <a:pt x="335" y="346"/>
                      </a:lnTo>
                      <a:lnTo>
                        <a:pt x="335" y="316"/>
                      </a:lnTo>
                      <a:lnTo>
                        <a:pt x="333" y="283"/>
                      </a:lnTo>
                      <a:lnTo>
                        <a:pt x="333" y="249"/>
                      </a:lnTo>
                      <a:lnTo>
                        <a:pt x="331" y="215"/>
                      </a:lnTo>
                      <a:lnTo>
                        <a:pt x="331" y="181"/>
                      </a:lnTo>
                      <a:lnTo>
                        <a:pt x="331" y="146"/>
                      </a:lnTo>
                      <a:lnTo>
                        <a:pt x="331" y="116"/>
                      </a:lnTo>
                      <a:lnTo>
                        <a:pt x="331" y="86"/>
                      </a:lnTo>
                      <a:lnTo>
                        <a:pt x="333" y="61"/>
                      </a:lnTo>
                      <a:lnTo>
                        <a:pt x="337" y="40"/>
                      </a:lnTo>
                      <a:lnTo>
                        <a:pt x="341" y="25"/>
                      </a:lnTo>
                      <a:lnTo>
                        <a:pt x="337" y="25"/>
                      </a:lnTo>
                      <a:lnTo>
                        <a:pt x="331" y="25"/>
                      </a:lnTo>
                      <a:lnTo>
                        <a:pt x="322" y="23"/>
                      </a:lnTo>
                      <a:lnTo>
                        <a:pt x="310" y="23"/>
                      </a:lnTo>
                      <a:lnTo>
                        <a:pt x="297" y="21"/>
                      </a:lnTo>
                      <a:lnTo>
                        <a:pt x="282" y="19"/>
                      </a:lnTo>
                      <a:lnTo>
                        <a:pt x="265" y="19"/>
                      </a:lnTo>
                      <a:lnTo>
                        <a:pt x="247" y="17"/>
                      </a:lnTo>
                      <a:lnTo>
                        <a:pt x="228" y="15"/>
                      </a:lnTo>
                      <a:lnTo>
                        <a:pt x="211" y="11"/>
                      </a:lnTo>
                      <a:lnTo>
                        <a:pt x="194" y="9"/>
                      </a:lnTo>
                      <a:lnTo>
                        <a:pt x="177" y="8"/>
                      </a:lnTo>
                      <a:lnTo>
                        <a:pt x="162" y="6"/>
                      </a:lnTo>
                      <a:lnTo>
                        <a:pt x="151" y="4"/>
                      </a:lnTo>
                      <a:lnTo>
                        <a:pt x="141" y="2"/>
                      </a:lnTo>
                      <a:lnTo>
                        <a:pt x="135" y="0"/>
                      </a:lnTo>
                      <a:lnTo>
                        <a:pt x="27" y="67"/>
                      </a:lnTo>
                      <a:lnTo>
                        <a:pt x="42" y="86"/>
                      </a:lnTo>
                      <a:lnTo>
                        <a:pt x="74" y="86"/>
                      </a:lnTo>
                      <a:lnTo>
                        <a:pt x="135" y="23"/>
                      </a:lnTo>
                      <a:lnTo>
                        <a:pt x="137" y="23"/>
                      </a:lnTo>
                      <a:lnTo>
                        <a:pt x="141" y="23"/>
                      </a:lnTo>
                      <a:lnTo>
                        <a:pt x="149" y="23"/>
                      </a:lnTo>
                      <a:lnTo>
                        <a:pt x="158" y="25"/>
                      </a:lnTo>
                      <a:lnTo>
                        <a:pt x="170" y="27"/>
                      </a:lnTo>
                      <a:lnTo>
                        <a:pt x="183" y="28"/>
                      </a:lnTo>
                      <a:lnTo>
                        <a:pt x="196" y="30"/>
                      </a:lnTo>
                      <a:lnTo>
                        <a:pt x="211" y="32"/>
                      </a:lnTo>
                      <a:lnTo>
                        <a:pt x="225" y="34"/>
                      </a:lnTo>
                      <a:lnTo>
                        <a:pt x="240" y="36"/>
                      </a:lnTo>
                      <a:lnTo>
                        <a:pt x="253" y="38"/>
                      </a:lnTo>
                      <a:lnTo>
                        <a:pt x="267" y="40"/>
                      </a:lnTo>
                      <a:lnTo>
                        <a:pt x="276" y="42"/>
                      </a:lnTo>
                      <a:lnTo>
                        <a:pt x="286" y="42"/>
                      </a:lnTo>
                      <a:lnTo>
                        <a:pt x="291" y="44"/>
                      </a:lnTo>
                      <a:lnTo>
                        <a:pt x="297" y="44"/>
                      </a:lnTo>
                      <a:lnTo>
                        <a:pt x="228" y="91"/>
                      </a:lnTo>
                      <a:lnTo>
                        <a:pt x="246" y="118"/>
                      </a:lnTo>
                      <a:lnTo>
                        <a:pt x="308" y="57"/>
                      </a:lnTo>
                      <a:lnTo>
                        <a:pt x="308" y="61"/>
                      </a:lnTo>
                      <a:lnTo>
                        <a:pt x="308" y="70"/>
                      </a:lnTo>
                      <a:lnTo>
                        <a:pt x="308" y="86"/>
                      </a:lnTo>
                      <a:lnTo>
                        <a:pt x="308" y="105"/>
                      </a:lnTo>
                      <a:lnTo>
                        <a:pt x="308" y="129"/>
                      </a:lnTo>
                      <a:lnTo>
                        <a:pt x="308" y="156"/>
                      </a:lnTo>
                      <a:lnTo>
                        <a:pt x="308" y="184"/>
                      </a:lnTo>
                      <a:lnTo>
                        <a:pt x="308" y="217"/>
                      </a:lnTo>
                      <a:lnTo>
                        <a:pt x="308" y="245"/>
                      </a:lnTo>
                      <a:lnTo>
                        <a:pt x="308" y="278"/>
                      </a:lnTo>
                      <a:lnTo>
                        <a:pt x="308" y="308"/>
                      </a:lnTo>
                      <a:lnTo>
                        <a:pt x="308" y="337"/>
                      </a:lnTo>
                      <a:lnTo>
                        <a:pt x="308" y="363"/>
                      </a:lnTo>
                      <a:lnTo>
                        <a:pt x="308" y="386"/>
                      </a:lnTo>
                      <a:lnTo>
                        <a:pt x="308" y="405"/>
                      </a:lnTo>
                      <a:lnTo>
                        <a:pt x="308" y="420"/>
                      </a:lnTo>
                      <a:lnTo>
                        <a:pt x="306" y="424"/>
                      </a:lnTo>
                      <a:lnTo>
                        <a:pt x="305" y="428"/>
                      </a:lnTo>
                      <a:lnTo>
                        <a:pt x="303" y="433"/>
                      </a:lnTo>
                      <a:lnTo>
                        <a:pt x="301" y="439"/>
                      </a:lnTo>
                      <a:lnTo>
                        <a:pt x="297" y="445"/>
                      </a:lnTo>
                      <a:lnTo>
                        <a:pt x="295" y="452"/>
                      </a:lnTo>
                      <a:lnTo>
                        <a:pt x="293" y="460"/>
                      </a:lnTo>
                      <a:lnTo>
                        <a:pt x="289" y="466"/>
                      </a:lnTo>
                      <a:lnTo>
                        <a:pt x="286" y="473"/>
                      </a:lnTo>
                      <a:lnTo>
                        <a:pt x="282" y="479"/>
                      </a:lnTo>
                      <a:lnTo>
                        <a:pt x="278" y="487"/>
                      </a:lnTo>
                      <a:lnTo>
                        <a:pt x="276" y="492"/>
                      </a:lnTo>
                      <a:lnTo>
                        <a:pt x="272" y="496"/>
                      </a:lnTo>
                      <a:lnTo>
                        <a:pt x="270" y="500"/>
                      </a:lnTo>
                      <a:lnTo>
                        <a:pt x="268" y="504"/>
                      </a:lnTo>
                      <a:lnTo>
                        <a:pt x="265" y="504"/>
                      </a:lnTo>
                      <a:lnTo>
                        <a:pt x="261" y="504"/>
                      </a:lnTo>
                      <a:lnTo>
                        <a:pt x="251" y="504"/>
                      </a:lnTo>
                      <a:lnTo>
                        <a:pt x="242" y="506"/>
                      </a:lnTo>
                      <a:lnTo>
                        <a:pt x="230" y="506"/>
                      </a:lnTo>
                      <a:lnTo>
                        <a:pt x="217" y="506"/>
                      </a:lnTo>
                      <a:lnTo>
                        <a:pt x="202" y="506"/>
                      </a:lnTo>
                      <a:lnTo>
                        <a:pt x="187" y="506"/>
                      </a:lnTo>
                      <a:lnTo>
                        <a:pt x="168" y="504"/>
                      </a:lnTo>
                      <a:lnTo>
                        <a:pt x="149" y="504"/>
                      </a:lnTo>
                      <a:lnTo>
                        <a:pt x="130" y="502"/>
                      </a:lnTo>
                      <a:lnTo>
                        <a:pt x="111" y="502"/>
                      </a:lnTo>
                      <a:lnTo>
                        <a:pt x="90" y="500"/>
                      </a:lnTo>
                      <a:lnTo>
                        <a:pt x="73" y="500"/>
                      </a:lnTo>
                      <a:lnTo>
                        <a:pt x="54" y="498"/>
                      </a:lnTo>
                      <a:lnTo>
                        <a:pt x="35" y="498"/>
                      </a:lnTo>
                      <a:lnTo>
                        <a:pt x="31" y="498"/>
                      </a:lnTo>
                      <a:lnTo>
                        <a:pt x="25" y="504"/>
                      </a:lnTo>
                      <a:lnTo>
                        <a:pt x="19" y="510"/>
                      </a:lnTo>
                      <a:lnTo>
                        <a:pt x="15" y="517"/>
                      </a:lnTo>
                      <a:lnTo>
                        <a:pt x="10" y="525"/>
                      </a:lnTo>
                      <a:lnTo>
                        <a:pt x="4" y="532"/>
                      </a:lnTo>
                      <a:lnTo>
                        <a:pt x="0" y="536"/>
                      </a:lnTo>
                      <a:lnTo>
                        <a:pt x="0" y="538"/>
                      </a:lnTo>
                      <a:close/>
                    </a:path>
                  </a:pathLst>
                </a:custGeom>
                <a:solidFill>
                  <a:srgbClr val="0000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14" name="Freeform 21"/>
                <p:cNvSpPr>
                  <a:spLocks/>
                </p:cNvSpPr>
                <p:nvPr/>
              </p:nvSpPr>
              <p:spPr bwMode="auto">
                <a:xfrm>
                  <a:off x="3858" y="3196"/>
                  <a:ext cx="194" cy="304"/>
                </a:xfrm>
                <a:custGeom>
                  <a:avLst/>
                  <a:gdLst>
                    <a:gd name="T0" fmla="*/ 1 w 388"/>
                    <a:gd name="T1" fmla="*/ 1 h 608"/>
                    <a:gd name="T2" fmla="*/ 1 w 388"/>
                    <a:gd name="T3" fmla="*/ 1 h 608"/>
                    <a:gd name="T4" fmla="*/ 1 w 388"/>
                    <a:gd name="T5" fmla="*/ 1 h 608"/>
                    <a:gd name="T6" fmla="*/ 1 w 388"/>
                    <a:gd name="T7" fmla="*/ 1 h 608"/>
                    <a:gd name="T8" fmla="*/ 1 w 388"/>
                    <a:gd name="T9" fmla="*/ 1 h 608"/>
                    <a:gd name="T10" fmla="*/ 1 w 388"/>
                    <a:gd name="T11" fmla="*/ 1 h 608"/>
                    <a:gd name="T12" fmla="*/ 1 w 388"/>
                    <a:gd name="T13" fmla="*/ 1 h 608"/>
                    <a:gd name="T14" fmla="*/ 1 w 388"/>
                    <a:gd name="T15" fmla="*/ 1 h 608"/>
                    <a:gd name="T16" fmla="*/ 1 w 388"/>
                    <a:gd name="T17" fmla="*/ 1 h 608"/>
                    <a:gd name="T18" fmla="*/ 1 w 388"/>
                    <a:gd name="T19" fmla="*/ 1 h 608"/>
                    <a:gd name="T20" fmla="*/ 1 w 388"/>
                    <a:gd name="T21" fmla="*/ 1 h 608"/>
                    <a:gd name="T22" fmla="*/ 1 w 388"/>
                    <a:gd name="T23" fmla="*/ 1 h 608"/>
                    <a:gd name="T24" fmla="*/ 1 w 388"/>
                    <a:gd name="T25" fmla="*/ 1 h 608"/>
                    <a:gd name="T26" fmla="*/ 1 w 388"/>
                    <a:gd name="T27" fmla="*/ 1 h 608"/>
                    <a:gd name="T28" fmla="*/ 1 w 388"/>
                    <a:gd name="T29" fmla="*/ 1 h 608"/>
                    <a:gd name="T30" fmla="*/ 1 w 388"/>
                    <a:gd name="T31" fmla="*/ 1 h 608"/>
                    <a:gd name="T32" fmla="*/ 1 w 388"/>
                    <a:gd name="T33" fmla="*/ 0 h 608"/>
                    <a:gd name="T34" fmla="*/ 1 w 388"/>
                    <a:gd name="T35" fmla="*/ 1 h 608"/>
                    <a:gd name="T36" fmla="*/ 1 w 388"/>
                    <a:gd name="T37" fmla="*/ 1 h 608"/>
                    <a:gd name="T38" fmla="*/ 1 w 388"/>
                    <a:gd name="T39" fmla="*/ 1 h 608"/>
                    <a:gd name="T40" fmla="*/ 1 w 388"/>
                    <a:gd name="T41" fmla="*/ 1 h 608"/>
                    <a:gd name="T42" fmla="*/ 1 w 388"/>
                    <a:gd name="T43" fmla="*/ 1 h 608"/>
                    <a:gd name="T44" fmla="*/ 1 w 388"/>
                    <a:gd name="T45" fmla="*/ 1 h 608"/>
                    <a:gd name="T46" fmla="*/ 1 w 388"/>
                    <a:gd name="T47" fmla="*/ 1 h 608"/>
                    <a:gd name="T48" fmla="*/ 1 w 388"/>
                    <a:gd name="T49" fmla="*/ 1 h 608"/>
                    <a:gd name="T50" fmla="*/ 1 w 388"/>
                    <a:gd name="T51" fmla="*/ 1 h 608"/>
                    <a:gd name="T52" fmla="*/ 1 w 388"/>
                    <a:gd name="T53" fmla="*/ 1 h 608"/>
                    <a:gd name="T54" fmla="*/ 1 w 388"/>
                    <a:gd name="T55" fmla="*/ 1 h 608"/>
                    <a:gd name="T56" fmla="*/ 1 w 388"/>
                    <a:gd name="T57" fmla="*/ 1 h 608"/>
                    <a:gd name="T58" fmla="*/ 1 w 388"/>
                    <a:gd name="T59" fmla="*/ 1 h 608"/>
                    <a:gd name="T60" fmla="*/ 1 w 388"/>
                    <a:gd name="T61" fmla="*/ 1 h 608"/>
                    <a:gd name="T62" fmla="*/ 1 w 388"/>
                    <a:gd name="T63" fmla="*/ 1 h 608"/>
                    <a:gd name="T64" fmla="*/ 1 w 388"/>
                    <a:gd name="T65" fmla="*/ 1 h 608"/>
                    <a:gd name="T66" fmla="*/ 1 w 388"/>
                    <a:gd name="T67" fmla="*/ 1 h 608"/>
                    <a:gd name="T68" fmla="*/ 1 w 388"/>
                    <a:gd name="T69" fmla="*/ 1 h 608"/>
                    <a:gd name="T70" fmla="*/ 1 w 388"/>
                    <a:gd name="T71" fmla="*/ 1 h 608"/>
                    <a:gd name="T72" fmla="*/ 1 w 388"/>
                    <a:gd name="T73" fmla="*/ 1 h 608"/>
                    <a:gd name="T74" fmla="*/ 1 w 388"/>
                    <a:gd name="T75" fmla="*/ 1 h 608"/>
                    <a:gd name="T76" fmla="*/ 1 w 388"/>
                    <a:gd name="T77" fmla="*/ 1 h 608"/>
                    <a:gd name="T78" fmla="*/ 1 w 388"/>
                    <a:gd name="T79" fmla="*/ 1 h 608"/>
                    <a:gd name="T80" fmla="*/ 1 w 388"/>
                    <a:gd name="T81" fmla="*/ 1 h 608"/>
                    <a:gd name="T82" fmla="*/ 1 w 388"/>
                    <a:gd name="T83" fmla="*/ 1 h 608"/>
                    <a:gd name="T84" fmla="*/ 1 w 388"/>
                    <a:gd name="T85" fmla="*/ 1 h 608"/>
                    <a:gd name="T86" fmla="*/ 1 w 388"/>
                    <a:gd name="T87" fmla="*/ 1 h 608"/>
                    <a:gd name="T88" fmla="*/ 1 w 388"/>
                    <a:gd name="T89" fmla="*/ 1 h 608"/>
                    <a:gd name="T90" fmla="*/ 1 w 388"/>
                    <a:gd name="T91" fmla="*/ 1 h 608"/>
                    <a:gd name="T92" fmla="*/ 1 w 388"/>
                    <a:gd name="T93" fmla="*/ 1 h 608"/>
                    <a:gd name="T94" fmla="*/ 1 w 388"/>
                    <a:gd name="T95" fmla="*/ 1 h 608"/>
                    <a:gd name="T96" fmla="*/ 1 w 388"/>
                    <a:gd name="T97" fmla="*/ 1 h 608"/>
                    <a:gd name="T98" fmla="*/ 1 w 388"/>
                    <a:gd name="T99" fmla="*/ 1 h 608"/>
                    <a:gd name="T100" fmla="*/ 1 w 388"/>
                    <a:gd name="T101" fmla="*/ 1 h 608"/>
                    <a:gd name="T102" fmla="*/ 1 w 388"/>
                    <a:gd name="T103" fmla="*/ 1 h 608"/>
                    <a:gd name="T104" fmla="*/ 1 w 388"/>
                    <a:gd name="T105" fmla="*/ 1 h 608"/>
                    <a:gd name="T106" fmla="*/ 1 w 388"/>
                    <a:gd name="T107" fmla="*/ 1 h 608"/>
                    <a:gd name="T108" fmla="*/ 1 w 388"/>
                    <a:gd name="T109" fmla="*/ 1 h 608"/>
                    <a:gd name="T110" fmla="*/ 1 w 388"/>
                    <a:gd name="T111" fmla="*/ 1 h 608"/>
                    <a:gd name="T112" fmla="*/ 1 w 388"/>
                    <a:gd name="T113" fmla="*/ 1 h 608"/>
                    <a:gd name="T114" fmla="*/ 1 w 388"/>
                    <a:gd name="T115" fmla="*/ 1 h 608"/>
                    <a:gd name="T116" fmla="*/ 1 w 388"/>
                    <a:gd name="T117" fmla="*/ 1 h 608"/>
                    <a:gd name="T118" fmla="*/ 1 w 388"/>
                    <a:gd name="T119" fmla="*/ 1 h 608"/>
                    <a:gd name="T120" fmla="*/ 1 w 388"/>
                    <a:gd name="T121" fmla="*/ 1 h 608"/>
                    <a:gd name="T122" fmla="*/ 1 w 388"/>
                    <a:gd name="T123" fmla="*/ 1 h 608"/>
                    <a:gd name="T124" fmla="*/ 1 w 388"/>
                    <a:gd name="T125" fmla="*/ 1 h 60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88"/>
                    <a:gd name="T190" fmla="*/ 0 h 608"/>
                    <a:gd name="T191" fmla="*/ 388 w 388"/>
                    <a:gd name="T192" fmla="*/ 608 h 60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88" h="608">
                      <a:moveTo>
                        <a:pt x="219" y="608"/>
                      </a:moveTo>
                      <a:lnTo>
                        <a:pt x="348" y="604"/>
                      </a:lnTo>
                      <a:lnTo>
                        <a:pt x="347" y="601"/>
                      </a:lnTo>
                      <a:lnTo>
                        <a:pt x="343" y="589"/>
                      </a:lnTo>
                      <a:lnTo>
                        <a:pt x="337" y="572"/>
                      </a:lnTo>
                      <a:lnTo>
                        <a:pt x="331" y="551"/>
                      </a:lnTo>
                      <a:lnTo>
                        <a:pt x="326" y="523"/>
                      </a:lnTo>
                      <a:lnTo>
                        <a:pt x="320" y="492"/>
                      </a:lnTo>
                      <a:lnTo>
                        <a:pt x="314" y="454"/>
                      </a:lnTo>
                      <a:lnTo>
                        <a:pt x="310" y="416"/>
                      </a:lnTo>
                      <a:lnTo>
                        <a:pt x="309" y="372"/>
                      </a:lnTo>
                      <a:lnTo>
                        <a:pt x="309" y="327"/>
                      </a:lnTo>
                      <a:lnTo>
                        <a:pt x="310" y="277"/>
                      </a:lnTo>
                      <a:lnTo>
                        <a:pt x="318" y="228"/>
                      </a:lnTo>
                      <a:lnTo>
                        <a:pt x="326" y="175"/>
                      </a:lnTo>
                      <a:lnTo>
                        <a:pt x="343" y="121"/>
                      </a:lnTo>
                      <a:lnTo>
                        <a:pt x="362" y="68"/>
                      </a:lnTo>
                      <a:lnTo>
                        <a:pt x="388" y="15"/>
                      </a:lnTo>
                      <a:lnTo>
                        <a:pt x="385" y="13"/>
                      </a:lnTo>
                      <a:lnTo>
                        <a:pt x="375" y="13"/>
                      </a:lnTo>
                      <a:lnTo>
                        <a:pt x="356" y="13"/>
                      </a:lnTo>
                      <a:lnTo>
                        <a:pt x="337" y="13"/>
                      </a:lnTo>
                      <a:lnTo>
                        <a:pt x="310" y="11"/>
                      </a:lnTo>
                      <a:lnTo>
                        <a:pt x="282" y="11"/>
                      </a:lnTo>
                      <a:lnTo>
                        <a:pt x="251" y="9"/>
                      </a:lnTo>
                      <a:lnTo>
                        <a:pt x="219" y="9"/>
                      </a:lnTo>
                      <a:lnTo>
                        <a:pt x="187" y="7"/>
                      </a:lnTo>
                      <a:lnTo>
                        <a:pt x="154" y="5"/>
                      </a:lnTo>
                      <a:lnTo>
                        <a:pt x="124" y="4"/>
                      </a:lnTo>
                      <a:lnTo>
                        <a:pt x="97" y="4"/>
                      </a:lnTo>
                      <a:lnTo>
                        <a:pt x="71" y="2"/>
                      </a:lnTo>
                      <a:lnTo>
                        <a:pt x="52" y="2"/>
                      </a:lnTo>
                      <a:lnTo>
                        <a:pt x="37" y="0"/>
                      </a:lnTo>
                      <a:lnTo>
                        <a:pt x="27" y="0"/>
                      </a:lnTo>
                      <a:lnTo>
                        <a:pt x="25" y="0"/>
                      </a:lnTo>
                      <a:lnTo>
                        <a:pt x="23" y="4"/>
                      </a:lnTo>
                      <a:lnTo>
                        <a:pt x="23" y="11"/>
                      </a:lnTo>
                      <a:lnTo>
                        <a:pt x="23" y="24"/>
                      </a:lnTo>
                      <a:lnTo>
                        <a:pt x="23" y="36"/>
                      </a:lnTo>
                      <a:lnTo>
                        <a:pt x="23" y="51"/>
                      </a:lnTo>
                      <a:lnTo>
                        <a:pt x="23" y="68"/>
                      </a:lnTo>
                      <a:lnTo>
                        <a:pt x="23" y="87"/>
                      </a:lnTo>
                      <a:lnTo>
                        <a:pt x="21" y="104"/>
                      </a:lnTo>
                      <a:lnTo>
                        <a:pt x="21" y="125"/>
                      </a:lnTo>
                      <a:lnTo>
                        <a:pt x="19" y="144"/>
                      </a:lnTo>
                      <a:lnTo>
                        <a:pt x="18" y="163"/>
                      </a:lnTo>
                      <a:lnTo>
                        <a:pt x="14" y="182"/>
                      </a:lnTo>
                      <a:lnTo>
                        <a:pt x="10" y="201"/>
                      </a:lnTo>
                      <a:lnTo>
                        <a:pt x="6" y="216"/>
                      </a:lnTo>
                      <a:lnTo>
                        <a:pt x="2" y="232"/>
                      </a:lnTo>
                      <a:lnTo>
                        <a:pt x="0" y="234"/>
                      </a:lnTo>
                      <a:lnTo>
                        <a:pt x="4" y="234"/>
                      </a:lnTo>
                      <a:lnTo>
                        <a:pt x="8" y="234"/>
                      </a:lnTo>
                      <a:lnTo>
                        <a:pt x="14" y="234"/>
                      </a:lnTo>
                      <a:lnTo>
                        <a:pt x="19" y="232"/>
                      </a:lnTo>
                      <a:lnTo>
                        <a:pt x="25" y="230"/>
                      </a:lnTo>
                      <a:lnTo>
                        <a:pt x="29" y="230"/>
                      </a:lnTo>
                      <a:lnTo>
                        <a:pt x="31" y="230"/>
                      </a:lnTo>
                      <a:lnTo>
                        <a:pt x="31" y="228"/>
                      </a:lnTo>
                      <a:lnTo>
                        <a:pt x="31" y="222"/>
                      </a:lnTo>
                      <a:lnTo>
                        <a:pt x="31" y="213"/>
                      </a:lnTo>
                      <a:lnTo>
                        <a:pt x="33" y="205"/>
                      </a:lnTo>
                      <a:lnTo>
                        <a:pt x="35" y="194"/>
                      </a:lnTo>
                      <a:lnTo>
                        <a:pt x="37" y="178"/>
                      </a:lnTo>
                      <a:lnTo>
                        <a:pt x="38" y="163"/>
                      </a:lnTo>
                      <a:lnTo>
                        <a:pt x="40" y="148"/>
                      </a:lnTo>
                      <a:lnTo>
                        <a:pt x="40" y="131"/>
                      </a:lnTo>
                      <a:lnTo>
                        <a:pt x="42" y="114"/>
                      </a:lnTo>
                      <a:lnTo>
                        <a:pt x="42" y="97"/>
                      </a:lnTo>
                      <a:lnTo>
                        <a:pt x="42" y="80"/>
                      </a:lnTo>
                      <a:lnTo>
                        <a:pt x="40" y="62"/>
                      </a:lnTo>
                      <a:lnTo>
                        <a:pt x="38" y="45"/>
                      </a:lnTo>
                      <a:lnTo>
                        <a:pt x="37" y="32"/>
                      </a:lnTo>
                      <a:lnTo>
                        <a:pt x="35" y="19"/>
                      </a:lnTo>
                      <a:lnTo>
                        <a:pt x="40" y="19"/>
                      </a:lnTo>
                      <a:lnTo>
                        <a:pt x="50" y="19"/>
                      </a:lnTo>
                      <a:lnTo>
                        <a:pt x="63" y="19"/>
                      </a:lnTo>
                      <a:lnTo>
                        <a:pt x="77" y="19"/>
                      </a:lnTo>
                      <a:lnTo>
                        <a:pt x="96" y="21"/>
                      </a:lnTo>
                      <a:lnTo>
                        <a:pt x="115" y="21"/>
                      </a:lnTo>
                      <a:lnTo>
                        <a:pt x="135" y="23"/>
                      </a:lnTo>
                      <a:lnTo>
                        <a:pt x="158" y="23"/>
                      </a:lnTo>
                      <a:lnTo>
                        <a:pt x="181" y="24"/>
                      </a:lnTo>
                      <a:lnTo>
                        <a:pt x="206" y="26"/>
                      </a:lnTo>
                      <a:lnTo>
                        <a:pt x="231" y="28"/>
                      </a:lnTo>
                      <a:lnTo>
                        <a:pt x="255" y="30"/>
                      </a:lnTo>
                      <a:lnTo>
                        <a:pt x="280" y="32"/>
                      </a:lnTo>
                      <a:lnTo>
                        <a:pt x="305" y="34"/>
                      </a:lnTo>
                      <a:lnTo>
                        <a:pt x="329" y="38"/>
                      </a:lnTo>
                      <a:lnTo>
                        <a:pt x="329" y="42"/>
                      </a:lnTo>
                      <a:lnTo>
                        <a:pt x="329" y="55"/>
                      </a:lnTo>
                      <a:lnTo>
                        <a:pt x="326" y="74"/>
                      </a:lnTo>
                      <a:lnTo>
                        <a:pt x="322" y="100"/>
                      </a:lnTo>
                      <a:lnTo>
                        <a:pt x="316" y="133"/>
                      </a:lnTo>
                      <a:lnTo>
                        <a:pt x="312" y="171"/>
                      </a:lnTo>
                      <a:lnTo>
                        <a:pt x="307" y="211"/>
                      </a:lnTo>
                      <a:lnTo>
                        <a:pt x="303" y="255"/>
                      </a:lnTo>
                      <a:lnTo>
                        <a:pt x="295" y="298"/>
                      </a:lnTo>
                      <a:lnTo>
                        <a:pt x="293" y="346"/>
                      </a:lnTo>
                      <a:lnTo>
                        <a:pt x="293" y="391"/>
                      </a:lnTo>
                      <a:lnTo>
                        <a:pt x="295" y="437"/>
                      </a:lnTo>
                      <a:lnTo>
                        <a:pt x="297" y="479"/>
                      </a:lnTo>
                      <a:lnTo>
                        <a:pt x="307" y="519"/>
                      </a:lnTo>
                      <a:lnTo>
                        <a:pt x="316" y="555"/>
                      </a:lnTo>
                      <a:lnTo>
                        <a:pt x="331" y="587"/>
                      </a:lnTo>
                      <a:lnTo>
                        <a:pt x="331" y="589"/>
                      </a:lnTo>
                      <a:lnTo>
                        <a:pt x="329" y="591"/>
                      </a:lnTo>
                      <a:lnTo>
                        <a:pt x="326" y="591"/>
                      </a:lnTo>
                      <a:lnTo>
                        <a:pt x="320" y="593"/>
                      </a:lnTo>
                      <a:lnTo>
                        <a:pt x="312" y="593"/>
                      </a:lnTo>
                      <a:lnTo>
                        <a:pt x="305" y="593"/>
                      </a:lnTo>
                      <a:lnTo>
                        <a:pt x="295" y="593"/>
                      </a:lnTo>
                      <a:lnTo>
                        <a:pt x="288" y="595"/>
                      </a:lnTo>
                      <a:lnTo>
                        <a:pt x="276" y="593"/>
                      </a:lnTo>
                      <a:lnTo>
                        <a:pt x="267" y="593"/>
                      </a:lnTo>
                      <a:lnTo>
                        <a:pt x="257" y="593"/>
                      </a:lnTo>
                      <a:lnTo>
                        <a:pt x="248" y="593"/>
                      </a:lnTo>
                      <a:lnTo>
                        <a:pt x="238" y="591"/>
                      </a:lnTo>
                      <a:lnTo>
                        <a:pt x="231" y="591"/>
                      </a:lnTo>
                      <a:lnTo>
                        <a:pt x="225" y="587"/>
                      </a:lnTo>
                      <a:lnTo>
                        <a:pt x="219" y="587"/>
                      </a:lnTo>
                      <a:lnTo>
                        <a:pt x="217" y="591"/>
                      </a:lnTo>
                      <a:lnTo>
                        <a:pt x="217" y="599"/>
                      </a:lnTo>
                      <a:lnTo>
                        <a:pt x="219" y="604"/>
                      </a:lnTo>
                      <a:lnTo>
                        <a:pt x="219" y="608"/>
                      </a:lnTo>
                      <a:close/>
                    </a:path>
                  </a:pathLst>
                </a:custGeom>
                <a:solidFill>
                  <a:srgbClr val="0000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15" name="Freeform 22"/>
                <p:cNvSpPr>
                  <a:spLocks/>
                </p:cNvSpPr>
                <p:nvPr/>
              </p:nvSpPr>
              <p:spPr bwMode="auto">
                <a:xfrm>
                  <a:off x="3871" y="3163"/>
                  <a:ext cx="228" cy="335"/>
                </a:xfrm>
                <a:custGeom>
                  <a:avLst/>
                  <a:gdLst>
                    <a:gd name="T0" fmla="*/ 1 w 456"/>
                    <a:gd name="T1" fmla="*/ 0 h 671"/>
                    <a:gd name="T2" fmla="*/ 1 w 456"/>
                    <a:gd name="T3" fmla="*/ 0 h 671"/>
                    <a:gd name="T4" fmla="*/ 1 w 456"/>
                    <a:gd name="T5" fmla="*/ 0 h 671"/>
                    <a:gd name="T6" fmla="*/ 1 w 456"/>
                    <a:gd name="T7" fmla="*/ 0 h 671"/>
                    <a:gd name="T8" fmla="*/ 1 w 456"/>
                    <a:gd name="T9" fmla="*/ 0 h 671"/>
                    <a:gd name="T10" fmla="*/ 1 w 456"/>
                    <a:gd name="T11" fmla="*/ 0 h 671"/>
                    <a:gd name="T12" fmla="*/ 1 w 456"/>
                    <a:gd name="T13" fmla="*/ 0 h 671"/>
                    <a:gd name="T14" fmla="*/ 1 w 456"/>
                    <a:gd name="T15" fmla="*/ 0 h 671"/>
                    <a:gd name="T16" fmla="*/ 1 w 456"/>
                    <a:gd name="T17" fmla="*/ 0 h 671"/>
                    <a:gd name="T18" fmla="*/ 1 w 456"/>
                    <a:gd name="T19" fmla="*/ 0 h 671"/>
                    <a:gd name="T20" fmla="*/ 1 w 456"/>
                    <a:gd name="T21" fmla="*/ 0 h 671"/>
                    <a:gd name="T22" fmla="*/ 1 w 456"/>
                    <a:gd name="T23" fmla="*/ 0 h 671"/>
                    <a:gd name="T24" fmla="*/ 1 w 456"/>
                    <a:gd name="T25" fmla="*/ 0 h 671"/>
                    <a:gd name="T26" fmla="*/ 1 w 456"/>
                    <a:gd name="T27" fmla="*/ 0 h 671"/>
                    <a:gd name="T28" fmla="*/ 1 w 456"/>
                    <a:gd name="T29" fmla="*/ 0 h 671"/>
                    <a:gd name="T30" fmla="*/ 1 w 456"/>
                    <a:gd name="T31" fmla="*/ 0 h 671"/>
                    <a:gd name="T32" fmla="*/ 1 w 456"/>
                    <a:gd name="T33" fmla="*/ 0 h 671"/>
                    <a:gd name="T34" fmla="*/ 1 w 456"/>
                    <a:gd name="T35" fmla="*/ 0 h 671"/>
                    <a:gd name="T36" fmla="*/ 1 w 456"/>
                    <a:gd name="T37" fmla="*/ 0 h 671"/>
                    <a:gd name="T38" fmla="*/ 1 w 456"/>
                    <a:gd name="T39" fmla="*/ 0 h 671"/>
                    <a:gd name="T40" fmla="*/ 1 w 456"/>
                    <a:gd name="T41" fmla="*/ 0 h 671"/>
                    <a:gd name="T42" fmla="*/ 1 w 456"/>
                    <a:gd name="T43" fmla="*/ 0 h 671"/>
                    <a:gd name="T44" fmla="*/ 1 w 456"/>
                    <a:gd name="T45" fmla="*/ 0 h 671"/>
                    <a:gd name="T46" fmla="*/ 1 w 456"/>
                    <a:gd name="T47" fmla="*/ 0 h 671"/>
                    <a:gd name="T48" fmla="*/ 1 w 456"/>
                    <a:gd name="T49" fmla="*/ 0 h 671"/>
                    <a:gd name="T50" fmla="*/ 1 w 456"/>
                    <a:gd name="T51" fmla="*/ 0 h 671"/>
                    <a:gd name="T52" fmla="*/ 1 w 456"/>
                    <a:gd name="T53" fmla="*/ 0 h 671"/>
                    <a:gd name="T54" fmla="*/ 1 w 456"/>
                    <a:gd name="T55" fmla="*/ 0 h 671"/>
                    <a:gd name="T56" fmla="*/ 1 w 456"/>
                    <a:gd name="T57" fmla="*/ 0 h 671"/>
                    <a:gd name="T58" fmla="*/ 1 w 456"/>
                    <a:gd name="T59" fmla="*/ 0 h 671"/>
                    <a:gd name="T60" fmla="*/ 1 w 456"/>
                    <a:gd name="T61" fmla="*/ 0 h 671"/>
                    <a:gd name="T62" fmla="*/ 1 w 456"/>
                    <a:gd name="T63" fmla="*/ 0 h 671"/>
                    <a:gd name="T64" fmla="*/ 1 w 456"/>
                    <a:gd name="T65" fmla="*/ 0 h 671"/>
                    <a:gd name="T66" fmla="*/ 1 w 456"/>
                    <a:gd name="T67" fmla="*/ 0 h 671"/>
                    <a:gd name="T68" fmla="*/ 1 w 456"/>
                    <a:gd name="T69" fmla="*/ 0 h 671"/>
                    <a:gd name="T70" fmla="*/ 1 w 456"/>
                    <a:gd name="T71" fmla="*/ 0 h 671"/>
                    <a:gd name="T72" fmla="*/ 1 w 456"/>
                    <a:gd name="T73" fmla="*/ 0 h 671"/>
                    <a:gd name="T74" fmla="*/ 1 w 456"/>
                    <a:gd name="T75" fmla="*/ 0 h 671"/>
                    <a:gd name="T76" fmla="*/ 1 w 456"/>
                    <a:gd name="T77" fmla="*/ 0 h 671"/>
                    <a:gd name="T78" fmla="*/ 1 w 456"/>
                    <a:gd name="T79" fmla="*/ 0 h 671"/>
                    <a:gd name="T80" fmla="*/ 1 w 456"/>
                    <a:gd name="T81" fmla="*/ 0 h 671"/>
                    <a:gd name="T82" fmla="*/ 1 w 456"/>
                    <a:gd name="T83" fmla="*/ 0 h 671"/>
                    <a:gd name="T84" fmla="*/ 1 w 456"/>
                    <a:gd name="T85" fmla="*/ 0 h 671"/>
                    <a:gd name="T86" fmla="*/ 1 w 456"/>
                    <a:gd name="T87" fmla="*/ 0 h 671"/>
                    <a:gd name="T88" fmla="*/ 1 w 456"/>
                    <a:gd name="T89" fmla="*/ 0 h 671"/>
                    <a:gd name="T90" fmla="*/ 1 w 456"/>
                    <a:gd name="T91" fmla="*/ 0 h 671"/>
                    <a:gd name="T92" fmla="*/ 1 w 456"/>
                    <a:gd name="T93" fmla="*/ 0 h 671"/>
                    <a:gd name="T94" fmla="*/ 1 w 456"/>
                    <a:gd name="T95" fmla="*/ 0 h 671"/>
                    <a:gd name="T96" fmla="*/ 1 w 456"/>
                    <a:gd name="T97" fmla="*/ 0 h 671"/>
                    <a:gd name="T98" fmla="*/ 1 w 456"/>
                    <a:gd name="T99" fmla="*/ 0 h 671"/>
                    <a:gd name="T100" fmla="*/ 1 w 456"/>
                    <a:gd name="T101" fmla="*/ 0 h 671"/>
                    <a:gd name="T102" fmla="*/ 1 w 456"/>
                    <a:gd name="T103" fmla="*/ 0 h 671"/>
                    <a:gd name="T104" fmla="*/ 1 w 456"/>
                    <a:gd name="T105" fmla="*/ 0 h 671"/>
                    <a:gd name="T106" fmla="*/ 1 w 456"/>
                    <a:gd name="T107" fmla="*/ 0 h 6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56"/>
                    <a:gd name="T163" fmla="*/ 0 h 671"/>
                    <a:gd name="T164" fmla="*/ 456 w 456"/>
                    <a:gd name="T165" fmla="*/ 671 h 6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56" h="671">
                      <a:moveTo>
                        <a:pt x="321" y="671"/>
                      </a:moveTo>
                      <a:lnTo>
                        <a:pt x="359" y="618"/>
                      </a:lnTo>
                      <a:lnTo>
                        <a:pt x="358" y="614"/>
                      </a:lnTo>
                      <a:lnTo>
                        <a:pt x="356" y="607"/>
                      </a:lnTo>
                      <a:lnTo>
                        <a:pt x="352" y="591"/>
                      </a:lnTo>
                      <a:lnTo>
                        <a:pt x="348" y="572"/>
                      </a:lnTo>
                      <a:lnTo>
                        <a:pt x="342" y="548"/>
                      </a:lnTo>
                      <a:lnTo>
                        <a:pt x="339" y="519"/>
                      </a:lnTo>
                      <a:lnTo>
                        <a:pt x="335" y="487"/>
                      </a:lnTo>
                      <a:lnTo>
                        <a:pt x="337" y="451"/>
                      </a:lnTo>
                      <a:lnTo>
                        <a:pt x="337" y="409"/>
                      </a:lnTo>
                      <a:lnTo>
                        <a:pt x="340" y="363"/>
                      </a:lnTo>
                      <a:lnTo>
                        <a:pt x="350" y="316"/>
                      </a:lnTo>
                      <a:lnTo>
                        <a:pt x="361" y="264"/>
                      </a:lnTo>
                      <a:lnTo>
                        <a:pt x="375" y="209"/>
                      </a:lnTo>
                      <a:lnTo>
                        <a:pt x="398" y="154"/>
                      </a:lnTo>
                      <a:lnTo>
                        <a:pt x="424" y="93"/>
                      </a:lnTo>
                      <a:lnTo>
                        <a:pt x="456" y="32"/>
                      </a:lnTo>
                      <a:lnTo>
                        <a:pt x="453" y="31"/>
                      </a:lnTo>
                      <a:lnTo>
                        <a:pt x="441" y="31"/>
                      </a:lnTo>
                      <a:lnTo>
                        <a:pt x="424" y="29"/>
                      </a:lnTo>
                      <a:lnTo>
                        <a:pt x="403" y="29"/>
                      </a:lnTo>
                      <a:lnTo>
                        <a:pt x="377" y="25"/>
                      </a:lnTo>
                      <a:lnTo>
                        <a:pt x="350" y="23"/>
                      </a:lnTo>
                      <a:lnTo>
                        <a:pt x="318" y="21"/>
                      </a:lnTo>
                      <a:lnTo>
                        <a:pt x="287" y="19"/>
                      </a:lnTo>
                      <a:lnTo>
                        <a:pt x="255" y="17"/>
                      </a:lnTo>
                      <a:lnTo>
                        <a:pt x="223" y="13"/>
                      </a:lnTo>
                      <a:lnTo>
                        <a:pt x="192" y="10"/>
                      </a:lnTo>
                      <a:lnTo>
                        <a:pt x="167" y="8"/>
                      </a:lnTo>
                      <a:lnTo>
                        <a:pt x="143" y="6"/>
                      </a:lnTo>
                      <a:lnTo>
                        <a:pt x="124" y="4"/>
                      </a:lnTo>
                      <a:lnTo>
                        <a:pt x="110" y="2"/>
                      </a:lnTo>
                      <a:lnTo>
                        <a:pt x="105" y="0"/>
                      </a:lnTo>
                      <a:lnTo>
                        <a:pt x="0" y="67"/>
                      </a:lnTo>
                      <a:lnTo>
                        <a:pt x="13" y="76"/>
                      </a:lnTo>
                      <a:lnTo>
                        <a:pt x="13" y="74"/>
                      </a:lnTo>
                      <a:lnTo>
                        <a:pt x="19" y="71"/>
                      </a:lnTo>
                      <a:lnTo>
                        <a:pt x="23" y="69"/>
                      </a:lnTo>
                      <a:lnTo>
                        <a:pt x="29" y="65"/>
                      </a:lnTo>
                      <a:lnTo>
                        <a:pt x="34" y="61"/>
                      </a:lnTo>
                      <a:lnTo>
                        <a:pt x="40" y="59"/>
                      </a:lnTo>
                      <a:lnTo>
                        <a:pt x="46" y="53"/>
                      </a:lnTo>
                      <a:lnTo>
                        <a:pt x="53" y="48"/>
                      </a:lnTo>
                      <a:lnTo>
                        <a:pt x="59" y="44"/>
                      </a:lnTo>
                      <a:lnTo>
                        <a:pt x="69" y="38"/>
                      </a:lnTo>
                      <a:lnTo>
                        <a:pt x="76" y="32"/>
                      </a:lnTo>
                      <a:lnTo>
                        <a:pt x="84" y="27"/>
                      </a:lnTo>
                      <a:lnTo>
                        <a:pt x="91" y="19"/>
                      </a:lnTo>
                      <a:lnTo>
                        <a:pt x="101" y="13"/>
                      </a:lnTo>
                      <a:lnTo>
                        <a:pt x="103" y="12"/>
                      </a:lnTo>
                      <a:lnTo>
                        <a:pt x="112" y="13"/>
                      </a:lnTo>
                      <a:lnTo>
                        <a:pt x="124" y="13"/>
                      </a:lnTo>
                      <a:lnTo>
                        <a:pt x="143" y="17"/>
                      </a:lnTo>
                      <a:lnTo>
                        <a:pt x="162" y="19"/>
                      </a:lnTo>
                      <a:lnTo>
                        <a:pt x="186" y="21"/>
                      </a:lnTo>
                      <a:lnTo>
                        <a:pt x="211" y="25"/>
                      </a:lnTo>
                      <a:lnTo>
                        <a:pt x="240" y="29"/>
                      </a:lnTo>
                      <a:lnTo>
                        <a:pt x="266" y="32"/>
                      </a:lnTo>
                      <a:lnTo>
                        <a:pt x="295" y="34"/>
                      </a:lnTo>
                      <a:lnTo>
                        <a:pt x="320" y="38"/>
                      </a:lnTo>
                      <a:lnTo>
                        <a:pt x="346" y="40"/>
                      </a:lnTo>
                      <a:lnTo>
                        <a:pt x="369" y="42"/>
                      </a:lnTo>
                      <a:lnTo>
                        <a:pt x="390" y="46"/>
                      </a:lnTo>
                      <a:lnTo>
                        <a:pt x="405" y="46"/>
                      </a:lnTo>
                      <a:lnTo>
                        <a:pt x="418" y="48"/>
                      </a:lnTo>
                      <a:lnTo>
                        <a:pt x="417" y="50"/>
                      </a:lnTo>
                      <a:lnTo>
                        <a:pt x="411" y="52"/>
                      </a:lnTo>
                      <a:lnTo>
                        <a:pt x="407" y="55"/>
                      </a:lnTo>
                      <a:lnTo>
                        <a:pt x="399" y="57"/>
                      </a:lnTo>
                      <a:lnTo>
                        <a:pt x="392" y="59"/>
                      </a:lnTo>
                      <a:lnTo>
                        <a:pt x="382" y="63"/>
                      </a:lnTo>
                      <a:lnTo>
                        <a:pt x="373" y="67"/>
                      </a:lnTo>
                      <a:lnTo>
                        <a:pt x="361" y="71"/>
                      </a:lnTo>
                      <a:lnTo>
                        <a:pt x="354" y="72"/>
                      </a:lnTo>
                      <a:lnTo>
                        <a:pt x="344" y="76"/>
                      </a:lnTo>
                      <a:lnTo>
                        <a:pt x="337" y="80"/>
                      </a:lnTo>
                      <a:lnTo>
                        <a:pt x="329" y="82"/>
                      </a:lnTo>
                      <a:lnTo>
                        <a:pt x="325" y="84"/>
                      </a:lnTo>
                      <a:lnTo>
                        <a:pt x="321" y="86"/>
                      </a:lnTo>
                      <a:lnTo>
                        <a:pt x="340" y="101"/>
                      </a:lnTo>
                      <a:lnTo>
                        <a:pt x="426" y="63"/>
                      </a:lnTo>
                      <a:lnTo>
                        <a:pt x="422" y="67"/>
                      </a:lnTo>
                      <a:lnTo>
                        <a:pt x="417" y="74"/>
                      </a:lnTo>
                      <a:lnTo>
                        <a:pt x="409" y="90"/>
                      </a:lnTo>
                      <a:lnTo>
                        <a:pt x="399" y="110"/>
                      </a:lnTo>
                      <a:lnTo>
                        <a:pt x="388" y="137"/>
                      </a:lnTo>
                      <a:lnTo>
                        <a:pt x="375" y="167"/>
                      </a:lnTo>
                      <a:lnTo>
                        <a:pt x="363" y="202"/>
                      </a:lnTo>
                      <a:lnTo>
                        <a:pt x="352" y="240"/>
                      </a:lnTo>
                      <a:lnTo>
                        <a:pt x="340" y="280"/>
                      </a:lnTo>
                      <a:lnTo>
                        <a:pt x="331" y="323"/>
                      </a:lnTo>
                      <a:lnTo>
                        <a:pt x="323" y="369"/>
                      </a:lnTo>
                      <a:lnTo>
                        <a:pt x="320" y="417"/>
                      </a:lnTo>
                      <a:lnTo>
                        <a:pt x="318" y="466"/>
                      </a:lnTo>
                      <a:lnTo>
                        <a:pt x="321" y="515"/>
                      </a:lnTo>
                      <a:lnTo>
                        <a:pt x="329" y="567"/>
                      </a:lnTo>
                      <a:lnTo>
                        <a:pt x="344" y="618"/>
                      </a:lnTo>
                      <a:lnTo>
                        <a:pt x="340" y="620"/>
                      </a:lnTo>
                      <a:lnTo>
                        <a:pt x="339" y="626"/>
                      </a:lnTo>
                      <a:lnTo>
                        <a:pt x="333" y="631"/>
                      </a:lnTo>
                      <a:lnTo>
                        <a:pt x="327" y="637"/>
                      </a:lnTo>
                      <a:lnTo>
                        <a:pt x="320" y="643"/>
                      </a:lnTo>
                      <a:lnTo>
                        <a:pt x="314" y="647"/>
                      </a:lnTo>
                      <a:lnTo>
                        <a:pt x="310" y="650"/>
                      </a:lnTo>
                      <a:lnTo>
                        <a:pt x="310" y="652"/>
                      </a:lnTo>
                      <a:lnTo>
                        <a:pt x="321" y="671"/>
                      </a:lnTo>
                      <a:close/>
                    </a:path>
                  </a:pathLst>
                </a:custGeom>
                <a:solidFill>
                  <a:srgbClr val="0000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16" name="Freeform 23"/>
                <p:cNvSpPr>
                  <a:spLocks/>
                </p:cNvSpPr>
                <p:nvPr/>
              </p:nvSpPr>
              <p:spPr bwMode="auto">
                <a:xfrm>
                  <a:off x="4035" y="3344"/>
                  <a:ext cx="57" cy="109"/>
                </a:xfrm>
                <a:custGeom>
                  <a:avLst/>
                  <a:gdLst>
                    <a:gd name="T0" fmla="*/ 1 w 114"/>
                    <a:gd name="T1" fmla="*/ 0 h 219"/>
                    <a:gd name="T2" fmla="*/ 1 w 114"/>
                    <a:gd name="T3" fmla="*/ 0 h 219"/>
                    <a:gd name="T4" fmla="*/ 1 w 114"/>
                    <a:gd name="T5" fmla="*/ 0 h 219"/>
                    <a:gd name="T6" fmla="*/ 1 w 114"/>
                    <a:gd name="T7" fmla="*/ 0 h 219"/>
                    <a:gd name="T8" fmla="*/ 1 w 114"/>
                    <a:gd name="T9" fmla="*/ 0 h 219"/>
                    <a:gd name="T10" fmla="*/ 1 w 114"/>
                    <a:gd name="T11" fmla="*/ 0 h 219"/>
                    <a:gd name="T12" fmla="*/ 1 w 114"/>
                    <a:gd name="T13" fmla="*/ 0 h 219"/>
                    <a:gd name="T14" fmla="*/ 1 w 114"/>
                    <a:gd name="T15" fmla="*/ 0 h 219"/>
                    <a:gd name="T16" fmla="*/ 1 w 114"/>
                    <a:gd name="T17" fmla="*/ 0 h 219"/>
                    <a:gd name="T18" fmla="*/ 1 w 114"/>
                    <a:gd name="T19" fmla="*/ 0 h 219"/>
                    <a:gd name="T20" fmla="*/ 1 w 114"/>
                    <a:gd name="T21" fmla="*/ 0 h 219"/>
                    <a:gd name="T22" fmla="*/ 1 w 114"/>
                    <a:gd name="T23" fmla="*/ 0 h 219"/>
                    <a:gd name="T24" fmla="*/ 1 w 114"/>
                    <a:gd name="T25" fmla="*/ 0 h 219"/>
                    <a:gd name="T26" fmla="*/ 1 w 114"/>
                    <a:gd name="T27" fmla="*/ 0 h 219"/>
                    <a:gd name="T28" fmla="*/ 1 w 114"/>
                    <a:gd name="T29" fmla="*/ 0 h 219"/>
                    <a:gd name="T30" fmla="*/ 1 w 114"/>
                    <a:gd name="T31" fmla="*/ 0 h 219"/>
                    <a:gd name="T32" fmla="*/ 0 w 114"/>
                    <a:gd name="T33" fmla="*/ 0 h 219"/>
                    <a:gd name="T34" fmla="*/ 1 w 114"/>
                    <a:gd name="T35" fmla="*/ 0 h 219"/>
                    <a:gd name="T36" fmla="*/ 1 w 114"/>
                    <a:gd name="T37" fmla="*/ 0 h 219"/>
                    <a:gd name="T38" fmla="*/ 1 w 114"/>
                    <a:gd name="T39" fmla="*/ 0 h 219"/>
                    <a:gd name="T40" fmla="*/ 1 w 114"/>
                    <a:gd name="T41" fmla="*/ 0 h 219"/>
                    <a:gd name="T42" fmla="*/ 1 w 114"/>
                    <a:gd name="T43" fmla="*/ 0 h 219"/>
                    <a:gd name="T44" fmla="*/ 1 w 114"/>
                    <a:gd name="T45" fmla="*/ 0 h 219"/>
                    <a:gd name="T46" fmla="*/ 1 w 114"/>
                    <a:gd name="T47" fmla="*/ 0 h 219"/>
                    <a:gd name="T48" fmla="*/ 1 w 114"/>
                    <a:gd name="T49" fmla="*/ 0 h 219"/>
                    <a:gd name="T50" fmla="*/ 1 w 114"/>
                    <a:gd name="T51" fmla="*/ 0 h 219"/>
                    <a:gd name="T52" fmla="*/ 1 w 114"/>
                    <a:gd name="T53" fmla="*/ 0 h 219"/>
                    <a:gd name="T54" fmla="*/ 1 w 114"/>
                    <a:gd name="T55" fmla="*/ 0 h 219"/>
                    <a:gd name="T56" fmla="*/ 1 w 114"/>
                    <a:gd name="T57" fmla="*/ 0 h 219"/>
                    <a:gd name="T58" fmla="*/ 1 w 114"/>
                    <a:gd name="T59" fmla="*/ 0 h 219"/>
                    <a:gd name="T60" fmla="*/ 1 w 114"/>
                    <a:gd name="T61" fmla="*/ 0 h 219"/>
                    <a:gd name="T62" fmla="*/ 1 w 114"/>
                    <a:gd name="T63" fmla="*/ 0 h 219"/>
                    <a:gd name="T64" fmla="*/ 1 w 114"/>
                    <a:gd name="T65" fmla="*/ 0 h 219"/>
                    <a:gd name="T66" fmla="*/ 1 w 114"/>
                    <a:gd name="T67" fmla="*/ 0 h 2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4"/>
                    <a:gd name="T103" fmla="*/ 0 h 219"/>
                    <a:gd name="T104" fmla="*/ 114 w 114"/>
                    <a:gd name="T105" fmla="*/ 219 h 2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4" h="219">
                      <a:moveTo>
                        <a:pt x="10" y="213"/>
                      </a:moveTo>
                      <a:lnTo>
                        <a:pt x="114" y="219"/>
                      </a:lnTo>
                      <a:lnTo>
                        <a:pt x="112" y="217"/>
                      </a:lnTo>
                      <a:lnTo>
                        <a:pt x="112" y="211"/>
                      </a:lnTo>
                      <a:lnTo>
                        <a:pt x="112" y="204"/>
                      </a:lnTo>
                      <a:lnTo>
                        <a:pt x="110" y="192"/>
                      </a:lnTo>
                      <a:lnTo>
                        <a:pt x="109" y="179"/>
                      </a:lnTo>
                      <a:lnTo>
                        <a:pt x="109" y="166"/>
                      </a:lnTo>
                      <a:lnTo>
                        <a:pt x="107" y="149"/>
                      </a:lnTo>
                      <a:lnTo>
                        <a:pt x="107" y="133"/>
                      </a:lnTo>
                      <a:lnTo>
                        <a:pt x="105" y="114"/>
                      </a:lnTo>
                      <a:lnTo>
                        <a:pt x="105" y="97"/>
                      </a:lnTo>
                      <a:lnTo>
                        <a:pt x="105" y="78"/>
                      </a:lnTo>
                      <a:lnTo>
                        <a:pt x="105" y="61"/>
                      </a:lnTo>
                      <a:lnTo>
                        <a:pt x="103" y="44"/>
                      </a:lnTo>
                      <a:lnTo>
                        <a:pt x="105" y="29"/>
                      </a:lnTo>
                      <a:lnTo>
                        <a:pt x="105" y="16"/>
                      </a:lnTo>
                      <a:lnTo>
                        <a:pt x="107" y="6"/>
                      </a:lnTo>
                      <a:lnTo>
                        <a:pt x="107" y="4"/>
                      </a:lnTo>
                      <a:lnTo>
                        <a:pt x="103" y="2"/>
                      </a:lnTo>
                      <a:lnTo>
                        <a:pt x="97" y="2"/>
                      </a:lnTo>
                      <a:lnTo>
                        <a:pt x="91" y="2"/>
                      </a:lnTo>
                      <a:lnTo>
                        <a:pt x="82" y="0"/>
                      </a:lnTo>
                      <a:lnTo>
                        <a:pt x="74" y="0"/>
                      </a:lnTo>
                      <a:lnTo>
                        <a:pt x="65" y="0"/>
                      </a:lnTo>
                      <a:lnTo>
                        <a:pt x="55" y="0"/>
                      </a:lnTo>
                      <a:lnTo>
                        <a:pt x="44" y="0"/>
                      </a:lnTo>
                      <a:lnTo>
                        <a:pt x="34" y="0"/>
                      </a:lnTo>
                      <a:lnTo>
                        <a:pt x="25" y="0"/>
                      </a:lnTo>
                      <a:lnTo>
                        <a:pt x="17" y="0"/>
                      </a:lnTo>
                      <a:lnTo>
                        <a:pt x="10" y="0"/>
                      </a:lnTo>
                      <a:lnTo>
                        <a:pt x="4" y="0"/>
                      </a:lnTo>
                      <a:lnTo>
                        <a:pt x="0" y="0"/>
                      </a:lnTo>
                      <a:lnTo>
                        <a:pt x="0" y="16"/>
                      </a:lnTo>
                      <a:lnTo>
                        <a:pt x="91" y="12"/>
                      </a:lnTo>
                      <a:lnTo>
                        <a:pt x="91" y="16"/>
                      </a:lnTo>
                      <a:lnTo>
                        <a:pt x="91" y="21"/>
                      </a:lnTo>
                      <a:lnTo>
                        <a:pt x="91" y="31"/>
                      </a:lnTo>
                      <a:lnTo>
                        <a:pt x="91" y="38"/>
                      </a:lnTo>
                      <a:lnTo>
                        <a:pt x="91" y="50"/>
                      </a:lnTo>
                      <a:lnTo>
                        <a:pt x="91" y="61"/>
                      </a:lnTo>
                      <a:lnTo>
                        <a:pt x="93" y="76"/>
                      </a:lnTo>
                      <a:lnTo>
                        <a:pt x="93" y="90"/>
                      </a:lnTo>
                      <a:lnTo>
                        <a:pt x="93" y="105"/>
                      </a:lnTo>
                      <a:lnTo>
                        <a:pt x="93" y="120"/>
                      </a:lnTo>
                      <a:lnTo>
                        <a:pt x="95" y="137"/>
                      </a:lnTo>
                      <a:lnTo>
                        <a:pt x="95" y="152"/>
                      </a:lnTo>
                      <a:lnTo>
                        <a:pt x="97" y="170"/>
                      </a:lnTo>
                      <a:lnTo>
                        <a:pt x="99" y="185"/>
                      </a:lnTo>
                      <a:lnTo>
                        <a:pt x="101" y="202"/>
                      </a:lnTo>
                      <a:lnTo>
                        <a:pt x="97" y="204"/>
                      </a:lnTo>
                      <a:lnTo>
                        <a:pt x="90" y="206"/>
                      </a:lnTo>
                      <a:lnTo>
                        <a:pt x="84" y="206"/>
                      </a:lnTo>
                      <a:lnTo>
                        <a:pt x="78" y="206"/>
                      </a:lnTo>
                      <a:lnTo>
                        <a:pt x="71" y="206"/>
                      </a:lnTo>
                      <a:lnTo>
                        <a:pt x="65" y="206"/>
                      </a:lnTo>
                      <a:lnTo>
                        <a:pt x="55" y="206"/>
                      </a:lnTo>
                      <a:lnTo>
                        <a:pt x="48" y="204"/>
                      </a:lnTo>
                      <a:lnTo>
                        <a:pt x="40" y="204"/>
                      </a:lnTo>
                      <a:lnTo>
                        <a:pt x="32" y="204"/>
                      </a:lnTo>
                      <a:lnTo>
                        <a:pt x="25" y="204"/>
                      </a:lnTo>
                      <a:lnTo>
                        <a:pt x="17" y="204"/>
                      </a:lnTo>
                      <a:lnTo>
                        <a:pt x="12" y="204"/>
                      </a:lnTo>
                      <a:lnTo>
                        <a:pt x="6" y="204"/>
                      </a:lnTo>
                      <a:lnTo>
                        <a:pt x="4" y="206"/>
                      </a:lnTo>
                      <a:lnTo>
                        <a:pt x="6" y="209"/>
                      </a:lnTo>
                      <a:lnTo>
                        <a:pt x="8" y="211"/>
                      </a:lnTo>
                      <a:lnTo>
                        <a:pt x="10" y="213"/>
                      </a:lnTo>
                      <a:close/>
                    </a:path>
                  </a:pathLst>
                </a:custGeom>
                <a:solidFill>
                  <a:srgbClr val="0000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17" name="Freeform 24"/>
                <p:cNvSpPr>
                  <a:spLocks/>
                </p:cNvSpPr>
                <p:nvPr/>
              </p:nvSpPr>
              <p:spPr bwMode="auto">
                <a:xfrm>
                  <a:off x="4039" y="3308"/>
                  <a:ext cx="73" cy="145"/>
                </a:xfrm>
                <a:custGeom>
                  <a:avLst/>
                  <a:gdLst>
                    <a:gd name="T0" fmla="*/ 1 w 144"/>
                    <a:gd name="T1" fmla="*/ 0 h 291"/>
                    <a:gd name="T2" fmla="*/ 1 w 144"/>
                    <a:gd name="T3" fmla="*/ 0 h 291"/>
                    <a:gd name="T4" fmla="*/ 1 w 144"/>
                    <a:gd name="T5" fmla="*/ 0 h 291"/>
                    <a:gd name="T6" fmla="*/ 1 w 144"/>
                    <a:gd name="T7" fmla="*/ 0 h 291"/>
                    <a:gd name="T8" fmla="*/ 1 w 144"/>
                    <a:gd name="T9" fmla="*/ 0 h 291"/>
                    <a:gd name="T10" fmla="*/ 1 w 144"/>
                    <a:gd name="T11" fmla="*/ 0 h 291"/>
                    <a:gd name="T12" fmla="*/ 1 w 144"/>
                    <a:gd name="T13" fmla="*/ 0 h 291"/>
                    <a:gd name="T14" fmla="*/ 1 w 144"/>
                    <a:gd name="T15" fmla="*/ 0 h 291"/>
                    <a:gd name="T16" fmla="*/ 1 w 144"/>
                    <a:gd name="T17" fmla="*/ 0 h 291"/>
                    <a:gd name="T18" fmla="*/ 1 w 144"/>
                    <a:gd name="T19" fmla="*/ 0 h 291"/>
                    <a:gd name="T20" fmla="*/ 1 w 144"/>
                    <a:gd name="T21" fmla="*/ 0 h 291"/>
                    <a:gd name="T22" fmla="*/ 1 w 144"/>
                    <a:gd name="T23" fmla="*/ 0 h 291"/>
                    <a:gd name="T24" fmla="*/ 1 w 144"/>
                    <a:gd name="T25" fmla="*/ 0 h 291"/>
                    <a:gd name="T26" fmla="*/ 1 w 144"/>
                    <a:gd name="T27" fmla="*/ 0 h 291"/>
                    <a:gd name="T28" fmla="*/ 1 w 144"/>
                    <a:gd name="T29" fmla="*/ 0 h 291"/>
                    <a:gd name="T30" fmla="*/ 1 w 144"/>
                    <a:gd name="T31" fmla="*/ 0 h 291"/>
                    <a:gd name="T32" fmla="*/ 1 w 144"/>
                    <a:gd name="T33" fmla="*/ 0 h 291"/>
                    <a:gd name="T34" fmla="*/ 1 w 144"/>
                    <a:gd name="T35" fmla="*/ 0 h 291"/>
                    <a:gd name="T36" fmla="*/ 1 w 144"/>
                    <a:gd name="T37" fmla="*/ 0 h 291"/>
                    <a:gd name="T38" fmla="*/ 1 w 144"/>
                    <a:gd name="T39" fmla="*/ 0 h 291"/>
                    <a:gd name="T40" fmla="*/ 1 w 144"/>
                    <a:gd name="T41" fmla="*/ 0 h 291"/>
                    <a:gd name="T42" fmla="*/ 1 w 144"/>
                    <a:gd name="T43" fmla="*/ 0 h 291"/>
                    <a:gd name="T44" fmla="*/ 0 w 144"/>
                    <a:gd name="T45" fmla="*/ 0 h 291"/>
                    <a:gd name="T46" fmla="*/ 1 w 144"/>
                    <a:gd name="T47" fmla="*/ 0 h 291"/>
                    <a:gd name="T48" fmla="*/ 1 w 144"/>
                    <a:gd name="T49" fmla="*/ 0 h 291"/>
                    <a:gd name="T50" fmla="*/ 1 w 144"/>
                    <a:gd name="T51" fmla="*/ 0 h 291"/>
                    <a:gd name="T52" fmla="*/ 1 w 144"/>
                    <a:gd name="T53" fmla="*/ 0 h 291"/>
                    <a:gd name="T54" fmla="*/ 1 w 144"/>
                    <a:gd name="T55" fmla="*/ 0 h 291"/>
                    <a:gd name="T56" fmla="*/ 1 w 144"/>
                    <a:gd name="T57" fmla="*/ 0 h 291"/>
                    <a:gd name="T58" fmla="*/ 1 w 144"/>
                    <a:gd name="T59" fmla="*/ 0 h 291"/>
                    <a:gd name="T60" fmla="*/ 1 w 144"/>
                    <a:gd name="T61" fmla="*/ 0 h 291"/>
                    <a:gd name="T62" fmla="*/ 1 w 144"/>
                    <a:gd name="T63" fmla="*/ 0 h 291"/>
                    <a:gd name="T64" fmla="*/ 1 w 144"/>
                    <a:gd name="T65" fmla="*/ 0 h 291"/>
                    <a:gd name="T66" fmla="*/ 1 w 144"/>
                    <a:gd name="T67" fmla="*/ 0 h 291"/>
                    <a:gd name="T68" fmla="*/ 1 w 144"/>
                    <a:gd name="T69" fmla="*/ 0 h 291"/>
                    <a:gd name="T70" fmla="*/ 1 w 144"/>
                    <a:gd name="T71" fmla="*/ 0 h 291"/>
                    <a:gd name="T72" fmla="*/ 1 w 144"/>
                    <a:gd name="T73" fmla="*/ 0 h 291"/>
                    <a:gd name="T74" fmla="*/ 1 w 144"/>
                    <a:gd name="T75" fmla="*/ 0 h 291"/>
                    <a:gd name="T76" fmla="*/ 1 w 144"/>
                    <a:gd name="T77" fmla="*/ 0 h 291"/>
                    <a:gd name="T78" fmla="*/ 1 w 144"/>
                    <a:gd name="T79" fmla="*/ 0 h 291"/>
                    <a:gd name="T80" fmla="*/ 1 w 144"/>
                    <a:gd name="T81" fmla="*/ 0 h 291"/>
                    <a:gd name="T82" fmla="*/ 1 w 144"/>
                    <a:gd name="T83" fmla="*/ 0 h 291"/>
                    <a:gd name="T84" fmla="*/ 1 w 144"/>
                    <a:gd name="T85" fmla="*/ 0 h 291"/>
                    <a:gd name="T86" fmla="*/ 1 w 144"/>
                    <a:gd name="T87" fmla="*/ 0 h 291"/>
                    <a:gd name="T88" fmla="*/ 1 w 144"/>
                    <a:gd name="T89" fmla="*/ 0 h 291"/>
                    <a:gd name="T90" fmla="*/ 1 w 144"/>
                    <a:gd name="T91" fmla="*/ 0 h 291"/>
                    <a:gd name="T92" fmla="*/ 1 w 144"/>
                    <a:gd name="T93" fmla="*/ 0 h 291"/>
                    <a:gd name="T94" fmla="*/ 1 w 144"/>
                    <a:gd name="T95" fmla="*/ 0 h 291"/>
                    <a:gd name="T96" fmla="*/ 1 w 144"/>
                    <a:gd name="T97" fmla="*/ 0 h 291"/>
                    <a:gd name="T98" fmla="*/ 1 w 144"/>
                    <a:gd name="T99" fmla="*/ 0 h 291"/>
                    <a:gd name="T100" fmla="*/ 1 w 144"/>
                    <a:gd name="T101" fmla="*/ 0 h 291"/>
                    <a:gd name="T102" fmla="*/ 1 w 144"/>
                    <a:gd name="T103" fmla="*/ 0 h 29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44"/>
                    <a:gd name="T157" fmla="*/ 0 h 291"/>
                    <a:gd name="T158" fmla="*/ 144 w 144"/>
                    <a:gd name="T159" fmla="*/ 291 h 29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44" h="291">
                      <a:moveTo>
                        <a:pt x="100" y="291"/>
                      </a:moveTo>
                      <a:lnTo>
                        <a:pt x="100" y="289"/>
                      </a:lnTo>
                      <a:lnTo>
                        <a:pt x="104" y="281"/>
                      </a:lnTo>
                      <a:lnTo>
                        <a:pt x="106" y="278"/>
                      </a:lnTo>
                      <a:lnTo>
                        <a:pt x="108" y="272"/>
                      </a:lnTo>
                      <a:lnTo>
                        <a:pt x="112" y="266"/>
                      </a:lnTo>
                      <a:lnTo>
                        <a:pt x="116" y="261"/>
                      </a:lnTo>
                      <a:lnTo>
                        <a:pt x="118" y="255"/>
                      </a:lnTo>
                      <a:lnTo>
                        <a:pt x="121" y="249"/>
                      </a:lnTo>
                      <a:lnTo>
                        <a:pt x="123" y="243"/>
                      </a:lnTo>
                      <a:lnTo>
                        <a:pt x="127" y="238"/>
                      </a:lnTo>
                      <a:lnTo>
                        <a:pt x="133" y="228"/>
                      </a:lnTo>
                      <a:lnTo>
                        <a:pt x="138" y="223"/>
                      </a:lnTo>
                      <a:lnTo>
                        <a:pt x="137" y="219"/>
                      </a:lnTo>
                      <a:lnTo>
                        <a:pt x="137" y="213"/>
                      </a:lnTo>
                      <a:lnTo>
                        <a:pt x="137" y="204"/>
                      </a:lnTo>
                      <a:lnTo>
                        <a:pt x="137" y="190"/>
                      </a:lnTo>
                      <a:lnTo>
                        <a:pt x="137" y="175"/>
                      </a:lnTo>
                      <a:lnTo>
                        <a:pt x="137" y="158"/>
                      </a:lnTo>
                      <a:lnTo>
                        <a:pt x="137" y="141"/>
                      </a:lnTo>
                      <a:lnTo>
                        <a:pt x="137" y="122"/>
                      </a:lnTo>
                      <a:lnTo>
                        <a:pt x="137" y="101"/>
                      </a:lnTo>
                      <a:lnTo>
                        <a:pt x="137" y="82"/>
                      </a:lnTo>
                      <a:lnTo>
                        <a:pt x="138" y="65"/>
                      </a:lnTo>
                      <a:lnTo>
                        <a:pt x="138" y="48"/>
                      </a:lnTo>
                      <a:lnTo>
                        <a:pt x="138" y="31"/>
                      </a:lnTo>
                      <a:lnTo>
                        <a:pt x="140" y="17"/>
                      </a:lnTo>
                      <a:lnTo>
                        <a:pt x="142" y="8"/>
                      </a:lnTo>
                      <a:lnTo>
                        <a:pt x="144" y="2"/>
                      </a:lnTo>
                      <a:lnTo>
                        <a:pt x="142" y="2"/>
                      </a:lnTo>
                      <a:lnTo>
                        <a:pt x="140" y="2"/>
                      </a:lnTo>
                      <a:lnTo>
                        <a:pt x="135" y="2"/>
                      </a:lnTo>
                      <a:lnTo>
                        <a:pt x="129" y="4"/>
                      </a:lnTo>
                      <a:lnTo>
                        <a:pt x="121" y="4"/>
                      </a:lnTo>
                      <a:lnTo>
                        <a:pt x="114" y="4"/>
                      </a:lnTo>
                      <a:lnTo>
                        <a:pt x="102" y="6"/>
                      </a:lnTo>
                      <a:lnTo>
                        <a:pt x="95" y="6"/>
                      </a:lnTo>
                      <a:lnTo>
                        <a:pt x="83" y="6"/>
                      </a:lnTo>
                      <a:lnTo>
                        <a:pt x="70" y="6"/>
                      </a:lnTo>
                      <a:lnTo>
                        <a:pt x="59" y="6"/>
                      </a:lnTo>
                      <a:lnTo>
                        <a:pt x="47" y="6"/>
                      </a:lnTo>
                      <a:lnTo>
                        <a:pt x="36" y="4"/>
                      </a:lnTo>
                      <a:lnTo>
                        <a:pt x="24" y="4"/>
                      </a:lnTo>
                      <a:lnTo>
                        <a:pt x="13" y="2"/>
                      </a:lnTo>
                      <a:lnTo>
                        <a:pt x="3" y="0"/>
                      </a:lnTo>
                      <a:lnTo>
                        <a:pt x="0" y="15"/>
                      </a:lnTo>
                      <a:lnTo>
                        <a:pt x="3" y="15"/>
                      </a:lnTo>
                      <a:lnTo>
                        <a:pt x="9" y="15"/>
                      </a:lnTo>
                      <a:lnTo>
                        <a:pt x="17" y="15"/>
                      </a:lnTo>
                      <a:lnTo>
                        <a:pt x="22" y="15"/>
                      </a:lnTo>
                      <a:lnTo>
                        <a:pt x="32" y="15"/>
                      </a:lnTo>
                      <a:lnTo>
                        <a:pt x="42" y="17"/>
                      </a:lnTo>
                      <a:lnTo>
                        <a:pt x="53" y="17"/>
                      </a:lnTo>
                      <a:lnTo>
                        <a:pt x="62" y="17"/>
                      </a:lnTo>
                      <a:lnTo>
                        <a:pt x="74" y="17"/>
                      </a:lnTo>
                      <a:lnTo>
                        <a:pt x="85" y="17"/>
                      </a:lnTo>
                      <a:lnTo>
                        <a:pt x="95" y="19"/>
                      </a:lnTo>
                      <a:lnTo>
                        <a:pt x="102" y="17"/>
                      </a:lnTo>
                      <a:lnTo>
                        <a:pt x="112" y="17"/>
                      </a:lnTo>
                      <a:lnTo>
                        <a:pt x="119" y="15"/>
                      </a:lnTo>
                      <a:lnTo>
                        <a:pt x="125" y="15"/>
                      </a:lnTo>
                      <a:lnTo>
                        <a:pt x="121" y="21"/>
                      </a:lnTo>
                      <a:lnTo>
                        <a:pt x="119" y="25"/>
                      </a:lnTo>
                      <a:lnTo>
                        <a:pt x="116" y="31"/>
                      </a:lnTo>
                      <a:lnTo>
                        <a:pt x="112" y="36"/>
                      </a:lnTo>
                      <a:lnTo>
                        <a:pt x="108" y="42"/>
                      </a:lnTo>
                      <a:lnTo>
                        <a:pt x="104" y="46"/>
                      </a:lnTo>
                      <a:lnTo>
                        <a:pt x="100" y="51"/>
                      </a:lnTo>
                      <a:lnTo>
                        <a:pt x="97" y="55"/>
                      </a:lnTo>
                      <a:lnTo>
                        <a:pt x="95" y="61"/>
                      </a:lnTo>
                      <a:lnTo>
                        <a:pt x="89" y="69"/>
                      </a:lnTo>
                      <a:lnTo>
                        <a:pt x="89" y="72"/>
                      </a:lnTo>
                      <a:lnTo>
                        <a:pt x="91" y="84"/>
                      </a:lnTo>
                      <a:lnTo>
                        <a:pt x="129" y="31"/>
                      </a:lnTo>
                      <a:lnTo>
                        <a:pt x="129" y="36"/>
                      </a:lnTo>
                      <a:lnTo>
                        <a:pt x="129" y="42"/>
                      </a:lnTo>
                      <a:lnTo>
                        <a:pt x="129" y="51"/>
                      </a:lnTo>
                      <a:lnTo>
                        <a:pt x="129" y="61"/>
                      </a:lnTo>
                      <a:lnTo>
                        <a:pt x="129" y="72"/>
                      </a:lnTo>
                      <a:lnTo>
                        <a:pt x="129" y="86"/>
                      </a:lnTo>
                      <a:lnTo>
                        <a:pt x="131" y="101"/>
                      </a:lnTo>
                      <a:lnTo>
                        <a:pt x="131" y="116"/>
                      </a:lnTo>
                      <a:lnTo>
                        <a:pt x="131" y="131"/>
                      </a:lnTo>
                      <a:lnTo>
                        <a:pt x="131" y="146"/>
                      </a:lnTo>
                      <a:lnTo>
                        <a:pt x="131" y="162"/>
                      </a:lnTo>
                      <a:lnTo>
                        <a:pt x="131" y="175"/>
                      </a:lnTo>
                      <a:lnTo>
                        <a:pt x="131" y="188"/>
                      </a:lnTo>
                      <a:lnTo>
                        <a:pt x="131" y="202"/>
                      </a:lnTo>
                      <a:lnTo>
                        <a:pt x="133" y="213"/>
                      </a:lnTo>
                      <a:lnTo>
                        <a:pt x="131" y="217"/>
                      </a:lnTo>
                      <a:lnTo>
                        <a:pt x="127" y="223"/>
                      </a:lnTo>
                      <a:lnTo>
                        <a:pt x="123" y="228"/>
                      </a:lnTo>
                      <a:lnTo>
                        <a:pt x="118" y="238"/>
                      </a:lnTo>
                      <a:lnTo>
                        <a:pt x="112" y="245"/>
                      </a:lnTo>
                      <a:lnTo>
                        <a:pt x="106" y="253"/>
                      </a:lnTo>
                      <a:lnTo>
                        <a:pt x="100" y="259"/>
                      </a:lnTo>
                      <a:lnTo>
                        <a:pt x="97" y="262"/>
                      </a:lnTo>
                      <a:lnTo>
                        <a:pt x="97" y="268"/>
                      </a:lnTo>
                      <a:lnTo>
                        <a:pt x="99" y="278"/>
                      </a:lnTo>
                      <a:lnTo>
                        <a:pt x="100" y="287"/>
                      </a:lnTo>
                      <a:lnTo>
                        <a:pt x="100" y="291"/>
                      </a:lnTo>
                      <a:close/>
                    </a:path>
                  </a:pathLst>
                </a:custGeom>
                <a:solidFill>
                  <a:srgbClr val="0000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18" name="Freeform 25"/>
                <p:cNvSpPr>
                  <a:spLocks/>
                </p:cNvSpPr>
                <p:nvPr/>
              </p:nvSpPr>
              <p:spPr bwMode="auto">
                <a:xfrm>
                  <a:off x="3750" y="3372"/>
                  <a:ext cx="82" cy="175"/>
                </a:xfrm>
                <a:custGeom>
                  <a:avLst/>
                  <a:gdLst>
                    <a:gd name="T0" fmla="*/ 1 w 163"/>
                    <a:gd name="T1" fmla="*/ 0 h 350"/>
                    <a:gd name="T2" fmla="*/ 1 w 163"/>
                    <a:gd name="T3" fmla="*/ 0 h 350"/>
                    <a:gd name="T4" fmla="*/ 1 w 163"/>
                    <a:gd name="T5" fmla="*/ 0 h 350"/>
                    <a:gd name="T6" fmla="*/ 1 w 163"/>
                    <a:gd name="T7" fmla="*/ 1 h 350"/>
                    <a:gd name="T8" fmla="*/ 1 w 163"/>
                    <a:gd name="T9" fmla="*/ 1 h 350"/>
                    <a:gd name="T10" fmla="*/ 1 w 163"/>
                    <a:gd name="T11" fmla="*/ 1 h 350"/>
                    <a:gd name="T12" fmla="*/ 1 w 163"/>
                    <a:gd name="T13" fmla="*/ 1 h 350"/>
                    <a:gd name="T14" fmla="*/ 1 w 163"/>
                    <a:gd name="T15" fmla="*/ 1 h 350"/>
                    <a:gd name="T16" fmla="*/ 1 w 163"/>
                    <a:gd name="T17" fmla="*/ 1 h 350"/>
                    <a:gd name="T18" fmla="*/ 1 w 163"/>
                    <a:gd name="T19" fmla="*/ 1 h 350"/>
                    <a:gd name="T20" fmla="*/ 1 w 163"/>
                    <a:gd name="T21" fmla="*/ 1 h 350"/>
                    <a:gd name="T22" fmla="*/ 1 w 163"/>
                    <a:gd name="T23" fmla="*/ 1 h 350"/>
                    <a:gd name="T24" fmla="*/ 1 w 163"/>
                    <a:gd name="T25" fmla="*/ 1 h 350"/>
                    <a:gd name="T26" fmla="*/ 1 w 163"/>
                    <a:gd name="T27" fmla="*/ 1 h 350"/>
                    <a:gd name="T28" fmla="*/ 1 w 163"/>
                    <a:gd name="T29" fmla="*/ 1 h 350"/>
                    <a:gd name="T30" fmla="*/ 0 w 163"/>
                    <a:gd name="T31" fmla="*/ 1 h 350"/>
                    <a:gd name="T32" fmla="*/ 0 w 163"/>
                    <a:gd name="T33" fmla="*/ 1 h 350"/>
                    <a:gd name="T34" fmla="*/ 1 w 163"/>
                    <a:gd name="T35" fmla="*/ 1 h 350"/>
                    <a:gd name="T36" fmla="*/ 1 w 163"/>
                    <a:gd name="T37" fmla="*/ 1 h 350"/>
                    <a:gd name="T38" fmla="*/ 1 w 163"/>
                    <a:gd name="T39" fmla="*/ 1 h 350"/>
                    <a:gd name="T40" fmla="*/ 1 w 163"/>
                    <a:gd name="T41" fmla="*/ 1 h 350"/>
                    <a:gd name="T42" fmla="*/ 1 w 163"/>
                    <a:gd name="T43" fmla="*/ 1 h 350"/>
                    <a:gd name="T44" fmla="*/ 1 w 163"/>
                    <a:gd name="T45" fmla="*/ 1 h 350"/>
                    <a:gd name="T46" fmla="*/ 1 w 163"/>
                    <a:gd name="T47" fmla="*/ 1 h 350"/>
                    <a:gd name="T48" fmla="*/ 1 w 163"/>
                    <a:gd name="T49" fmla="*/ 1 h 350"/>
                    <a:gd name="T50" fmla="*/ 1 w 163"/>
                    <a:gd name="T51" fmla="*/ 1 h 350"/>
                    <a:gd name="T52" fmla="*/ 1 w 163"/>
                    <a:gd name="T53" fmla="*/ 1 h 350"/>
                    <a:gd name="T54" fmla="*/ 1 w 163"/>
                    <a:gd name="T55" fmla="*/ 1 h 350"/>
                    <a:gd name="T56" fmla="*/ 1 w 163"/>
                    <a:gd name="T57" fmla="*/ 1 h 350"/>
                    <a:gd name="T58" fmla="*/ 1 w 163"/>
                    <a:gd name="T59" fmla="*/ 1 h 350"/>
                    <a:gd name="T60" fmla="*/ 1 w 163"/>
                    <a:gd name="T61" fmla="*/ 1 h 350"/>
                    <a:gd name="T62" fmla="*/ 1 w 163"/>
                    <a:gd name="T63" fmla="*/ 1 h 350"/>
                    <a:gd name="T64" fmla="*/ 1 w 163"/>
                    <a:gd name="T65" fmla="*/ 1 h 350"/>
                    <a:gd name="T66" fmla="*/ 1 w 163"/>
                    <a:gd name="T67" fmla="*/ 1 h 350"/>
                    <a:gd name="T68" fmla="*/ 1 w 163"/>
                    <a:gd name="T69" fmla="*/ 1 h 350"/>
                    <a:gd name="T70" fmla="*/ 1 w 163"/>
                    <a:gd name="T71" fmla="*/ 1 h 350"/>
                    <a:gd name="T72" fmla="*/ 1 w 163"/>
                    <a:gd name="T73" fmla="*/ 1 h 350"/>
                    <a:gd name="T74" fmla="*/ 1 w 163"/>
                    <a:gd name="T75" fmla="*/ 1 h 350"/>
                    <a:gd name="T76" fmla="*/ 1 w 163"/>
                    <a:gd name="T77" fmla="*/ 1 h 350"/>
                    <a:gd name="T78" fmla="*/ 1 w 163"/>
                    <a:gd name="T79" fmla="*/ 1 h 350"/>
                    <a:gd name="T80" fmla="*/ 1 w 163"/>
                    <a:gd name="T81" fmla="*/ 1 h 350"/>
                    <a:gd name="T82" fmla="*/ 1 w 163"/>
                    <a:gd name="T83" fmla="*/ 1 h 350"/>
                    <a:gd name="T84" fmla="*/ 1 w 163"/>
                    <a:gd name="T85" fmla="*/ 1 h 350"/>
                    <a:gd name="T86" fmla="*/ 1 w 163"/>
                    <a:gd name="T87" fmla="*/ 1 h 350"/>
                    <a:gd name="T88" fmla="*/ 1 w 163"/>
                    <a:gd name="T89" fmla="*/ 1 h 350"/>
                    <a:gd name="T90" fmla="*/ 1 w 163"/>
                    <a:gd name="T91" fmla="*/ 1 h 350"/>
                    <a:gd name="T92" fmla="*/ 1 w 163"/>
                    <a:gd name="T93" fmla="*/ 1 h 350"/>
                    <a:gd name="T94" fmla="*/ 1 w 163"/>
                    <a:gd name="T95" fmla="*/ 1 h 350"/>
                    <a:gd name="T96" fmla="*/ 1 w 163"/>
                    <a:gd name="T97" fmla="*/ 0 h 35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3"/>
                    <a:gd name="T148" fmla="*/ 0 h 350"/>
                    <a:gd name="T149" fmla="*/ 163 w 163"/>
                    <a:gd name="T150" fmla="*/ 350 h 35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3" h="350">
                      <a:moveTo>
                        <a:pt x="163" y="0"/>
                      </a:moveTo>
                      <a:lnTo>
                        <a:pt x="161" y="0"/>
                      </a:lnTo>
                      <a:lnTo>
                        <a:pt x="157" y="0"/>
                      </a:lnTo>
                      <a:lnTo>
                        <a:pt x="154" y="0"/>
                      </a:lnTo>
                      <a:lnTo>
                        <a:pt x="148" y="0"/>
                      </a:lnTo>
                      <a:lnTo>
                        <a:pt x="140" y="0"/>
                      </a:lnTo>
                      <a:lnTo>
                        <a:pt x="133" y="2"/>
                      </a:lnTo>
                      <a:lnTo>
                        <a:pt x="123" y="2"/>
                      </a:lnTo>
                      <a:lnTo>
                        <a:pt x="114" y="4"/>
                      </a:lnTo>
                      <a:lnTo>
                        <a:pt x="104" y="4"/>
                      </a:lnTo>
                      <a:lnTo>
                        <a:pt x="95" y="4"/>
                      </a:lnTo>
                      <a:lnTo>
                        <a:pt x="83" y="4"/>
                      </a:lnTo>
                      <a:lnTo>
                        <a:pt x="74" y="4"/>
                      </a:lnTo>
                      <a:lnTo>
                        <a:pt x="64" y="4"/>
                      </a:lnTo>
                      <a:lnTo>
                        <a:pt x="55" y="4"/>
                      </a:lnTo>
                      <a:lnTo>
                        <a:pt x="45" y="4"/>
                      </a:lnTo>
                      <a:lnTo>
                        <a:pt x="40" y="4"/>
                      </a:lnTo>
                      <a:lnTo>
                        <a:pt x="40" y="8"/>
                      </a:lnTo>
                      <a:lnTo>
                        <a:pt x="38" y="18"/>
                      </a:lnTo>
                      <a:lnTo>
                        <a:pt x="36" y="31"/>
                      </a:lnTo>
                      <a:lnTo>
                        <a:pt x="34" y="52"/>
                      </a:lnTo>
                      <a:lnTo>
                        <a:pt x="30" y="77"/>
                      </a:lnTo>
                      <a:lnTo>
                        <a:pt x="28" y="101"/>
                      </a:lnTo>
                      <a:lnTo>
                        <a:pt x="24" y="130"/>
                      </a:lnTo>
                      <a:lnTo>
                        <a:pt x="22" y="160"/>
                      </a:lnTo>
                      <a:lnTo>
                        <a:pt x="19" y="191"/>
                      </a:lnTo>
                      <a:lnTo>
                        <a:pt x="13" y="221"/>
                      </a:lnTo>
                      <a:lnTo>
                        <a:pt x="11" y="250"/>
                      </a:lnTo>
                      <a:lnTo>
                        <a:pt x="7" y="276"/>
                      </a:lnTo>
                      <a:lnTo>
                        <a:pt x="5" y="299"/>
                      </a:lnTo>
                      <a:lnTo>
                        <a:pt x="1" y="320"/>
                      </a:lnTo>
                      <a:lnTo>
                        <a:pt x="0" y="333"/>
                      </a:lnTo>
                      <a:lnTo>
                        <a:pt x="0" y="345"/>
                      </a:lnTo>
                      <a:lnTo>
                        <a:pt x="0" y="347"/>
                      </a:lnTo>
                      <a:lnTo>
                        <a:pt x="3" y="347"/>
                      </a:lnTo>
                      <a:lnTo>
                        <a:pt x="9" y="348"/>
                      </a:lnTo>
                      <a:lnTo>
                        <a:pt x="19" y="348"/>
                      </a:lnTo>
                      <a:lnTo>
                        <a:pt x="28" y="348"/>
                      </a:lnTo>
                      <a:lnTo>
                        <a:pt x="40" y="350"/>
                      </a:lnTo>
                      <a:lnTo>
                        <a:pt x="53" y="350"/>
                      </a:lnTo>
                      <a:lnTo>
                        <a:pt x="66" y="350"/>
                      </a:lnTo>
                      <a:lnTo>
                        <a:pt x="79" y="350"/>
                      </a:lnTo>
                      <a:lnTo>
                        <a:pt x="93" y="350"/>
                      </a:lnTo>
                      <a:lnTo>
                        <a:pt x="104" y="350"/>
                      </a:lnTo>
                      <a:lnTo>
                        <a:pt x="116" y="350"/>
                      </a:lnTo>
                      <a:lnTo>
                        <a:pt x="123" y="350"/>
                      </a:lnTo>
                      <a:lnTo>
                        <a:pt x="131" y="350"/>
                      </a:lnTo>
                      <a:lnTo>
                        <a:pt x="136" y="350"/>
                      </a:lnTo>
                      <a:lnTo>
                        <a:pt x="138" y="350"/>
                      </a:lnTo>
                      <a:lnTo>
                        <a:pt x="144" y="326"/>
                      </a:lnTo>
                      <a:lnTo>
                        <a:pt x="142" y="324"/>
                      </a:lnTo>
                      <a:lnTo>
                        <a:pt x="140" y="324"/>
                      </a:lnTo>
                      <a:lnTo>
                        <a:pt x="135" y="324"/>
                      </a:lnTo>
                      <a:lnTo>
                        <a:pt x="131" y="324"/>
                      </a:lnTo>
                      <a:lnTo>
                        <a:pt x="123" y="324"/>
                      </a:lnTo>
                      <a:lnTo>
                        <a:pt x="116" y="324"/>
                      </a:lnTo>
                      <a:lnTo>
                        <a:pt x="108" y="324"/>
                      </a:lnTo>
                      <a:lnTo>
                        <a:pt x="100" y="324"/>
                      </a:lnTo>
                      <a:lnTo>
                        <a:pt x="91" y="324"/>
                      </a:lnTo>
                      <a:lnTo>
                        <a:pt x="81" y="324"/>
                      </a:lnTo>
                      <a:lnTo>
                        <a:pt x="74" y="324"/>
                      </a:lnTo>
                      <a:lnTo>
                        <a:pt x="66" y="324"/>
                      </a:lnTo>
                      <a:lnTo>
                        <a:pt x="57" y="322"/>
                      </a:lnTo>
                      <a:lnTo>
                        <a:pt x="49" y="322"/>
                      </a:lnTo>
                      <a:lnTo>
                        <a:pt x="43" y="322"/>
                      </a:lnTo>
                      <a:lnTo>
                        <a:pt x="40" y="322"/>
                      </a:lnTo>
                      <a:lnTo>
                        <a:pt x="40" y="320"/>
                      </a:lnTo>
                      <a:lnTo>
                        <a:pt x="41" y="314"/>
                      </a:lnTo>
                      <a:lnTo>
                        <a:pt x="41" y="305"/>
                      </a:lnTo>
                      <a:lnTo>
                        <a:pt x="45" y="293"/>
                      </a:lnTo>
                      <a:lnTo>
                        <a:pt x="47" y="280"/>
                      </a:lnTo>
                      <a:lnTo>
                        <a:pt x="49" y="263"/>
                      </a:lnTo>
                      <a:lnTo>
                        <a:pt x="53" y="244"/>
                      </a:lnTo>
                      <a:lnTo>
                        <a:pt x="55" y="223"/>
                      </a:lnTo>
                      <a:lnTo>
                        <a:pt x="57" y="198"/>
                      </a:lnTo>
                      <a:lnTo>
                        <a:pt x="59" y="175"/>
                      </a:lnTo>
                      <a:lnTo>
                        <a:pt x="60" y="151"/>
                      </a:lnTo>
                      <a:lnTo>
                        <a:pt x="62" y="126"/>
                      </a:lnTo>
                      <a:lnTo>
                        <a:pt x="62" y="97"/>
                      </a:lnTo>
                      <a:lnTo>
                        <a:pt x="62" y="73"/>
                      </a:lnTo>
                      <a:lnTo>
                        <a:pt x="60" y="46"/>
                      </a:lnTo>
                      <a:lnTo>
                        <a:pt x="59" y="19"/>
                      </a:lnTo>
                      <a:lnTo>
                        <a:pt x="60" y="19"/>
                      </a:lnTo>
                      <a:lnTo>
                        <a:pt x="68" y="21"/>
                      </a:lnTo>
                      <a:lnTo>
                        <a:pt x="72" y="21"/>
                      </a:lnTo>
                      <a:lnTo>
                        <a:pt x="78" y="21"/>
                      </a:lnTo>
                      <a:lnTo>
                        <a:pt x="83" y="23"/>
                      </a:lnTo>
                      <a:lnTo>
                        <a:pt x="93" y="23"/>
                      </a:lnTo>
                      <a:lnTo>
                        <a:pt x="100" y="23"/>
                      </a:lnTo>
                      <a:lnTo>
                        <a:pt x="108" y="23"/>
                      </a:lnTo>
                      <a:lnTo>
                        <a:pt x="116" y="23"/>
                      </a:lnTo>
                      <a:lnTo>
                        <a:pt x="125" y="25"/>
                      </a:lnTo>
                      <a:lnTo>
                        <a:pt x="135" y="23"/>
                      </a:lnTo>
                      <a:lnTo>
                        <a:pt x="144" y="23"/>
                      </a:lnTo>
                      <a:lnTo>
                        <a:pt x="154" y="23"/>
                      </a:lnTo>
                      <a:lnTo>
                        <a:pt x="163" y="23"/>
                      </a:lnTo>
                      <a:lnTo>
                        <a:pt x="163" y="0"/>
                      </a:lnTo>
                      <a:close/>
                    </a:path>
                  </a:pathLst>
                </a:custGeom>
                <a:solidFill>
                  <a:srgbClr val="0000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19" name="Freeform 26"/>
                <p:cNvSpPr>
                  <a:spLocks/>
                </p:cNvSpPr>
                <p:nvPr/>
              </p:nvSpPr>
              <p:spPr bwMode="auto">
                <a:xfrm>
                  <a:off x="3772" y="3345"/>
                  <a:ext cx="60" cy="33"/>
                </a:xfrm>
                <a:custGeom>
                  <a:avLst/>
                  <a:gdLst>
                    <a:gd name="T0" fmla="*/ 0 w 120"/>
                    <a:gd name="T1" fmla="*/ 0 h 67"/>
                    <a:gd name="T2" fmla="*/ 0 w 120"/>
                    <a:gd name="T3" fmla="*/ 0 h 67"/>
                    <a:gd name="T4" fmla="*/ 1 w 120"/>
                    <a:gd name="T5" fmla="*/ 0 h 67"/>
                    <a:gd name="T6" fmla="*/ 1 w 120"/>
                    <a:gd name="T7" fmla="*/ 0 h 67"/>
                    <a:gd name="T8" fmla="*/ 1 w 120"/>
                    <a:gd name="T9" fmla="*/ 0 h 67"/>
                    <a:gd name="T10" fmla="*/ 1 w 120"/>
                    <a:gd name="T11" fmla="*/ 0 h 67"/>
                    <a:gd name="T12" fmla="*/ 1 w 120"/>
                    <a:gd name="T13" fmla="*/ 0 h 67"/>
                    <a:gd name="T14" fmla="*/ 1 w 120"/>
                    <a:gd name="T15" fmla="*/ 0 h 67"/>
                    <a:gd name="T16" fmla="*/ 1 w 120"/>
                    <a:gd name="T17" fmla="*/ 0 h 67"/>
                    <a:gd name="T18" fmla="*/ 1 w 120"/>
                    <a:gd name="T19" fmla="*/ 0 h 67"/>
                    <a:gd name="T20" fmla="*/ 1 w 120"/>
                    <a:gd name="T21" fmla="*/ 0 h 67"/>
                    <a:gd name="T22" fmla="*/ 1 w 120"/>
                    <a:gd name="T23" fmla="*/ 0 h 67"/>
                    <a:gd name="T24" fmla="*/ 1 w 120"/>
                    <a:gd name="T25" fmla="*/ 0 h 67"/>
                    <a:gd name="T26" fmla="*/ 1 w 120"/>
                    <a:gd name="T27" fmla="*/ 0 h 67"/>
                    <a:gd name="T28" fmla="*/ 1 w 120"/>
                    <a:gd name="T29" fmla="*/ 0 h 67"/>
                    <a:gd name="T30" fmla="*/ 1 w 120"/>
                    <a:gd name="T31" fmla="*/ 0 h 67"/>
                    <a:gd name="T32" fmla="*/ 1 w 120"/>
                    <a:gd name="T33" fmla="*/ 0 h 67"/>
                    <a:gd name="T34" fmla="*/ 1 w 120"/>
                    <a:gd name="T35" fmla="*/ 0 h 67"/>
                    <a:gd name="T36" fmla="*/ 1 w 120"/>
                    <a:gd name="T37" fmla="*/ 0 h 67"/>
                    <a:gd name="T38" fmla="*/ 1 w 120"/>
                    <a:gd name="T39" fmla="*/ 0 h 67"/>
                    <a:gd name="T40" fmla="*/ 1 w 120"/>
                    <a:gd name="T41" fmla="*/ 0 h 67"/>
                    <a:gd name="T42" fmla="*/ 1 w 120"/>
                    <a:gd name="T43" fmla="*/ 0 h 67"/>
                    <a:gd name="T44" fmla="*/ 1 w 120"/>
                    <a:gd name="T45" fmla="*/ 0 h 67"/>
                    <a:gd name="T46" fmla="*/ 1 w 120"/>
                    <a:gd name="T47" fmla="*/ 0 h 67"/>
                    <a:gd name="T48" fmla="*/ 1 w 120"/>
                    <a:gd name="T49" fmla="*/ 0 h 67"/>
                    <a:gd name="T50" fmla="*/ 1 w 120"/>
                    <a:gd name="T51" fmla="*/ 0 h 67"/>
                    <a:gd name="T52" fmla="*/ 1 w 120"/>
                    <a:gd name="T53" fmla="*/ 0 h 67"/>
                    <a:gd name="T54" fmla="*/ 1 w 120"/>
                    <a:gd name="T55" fmla="*/ 0 h 67"/>
                    <a:gd name="T56" fmla="*/ 1 w 120"/>
                    <a:gd name="T57" fmla="*/ 0 h 67"/>
                    <a:gd name="T58" fmla="*/ 1 w 120"/>
                    <a:gd name="T59" fmla="*/ 0 h 67"/>
                    <a:gd name="T60" fmla="*/ 1 w 120"/>
                    <a:gd name="T61" fmla="*/ 0 h 67"/>
                    <a:gd name="T62" fmla="*/ 1 w 120"/>
                    <a:gd name="T63" fmla="*/ 0 h 67"/>
                    <a:gd name="T64" fmla="*/ 0 w 120"/>
                    <a:gd name="T65" fmla="*/ 0 h 67"/>
                    <a:gd name="T66" fmla="*/ 0 w 120"/>
                    <a:gd name="T67" fmla="*/ 0 h 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67"/>
                    <a:gd name="T104" fmla="*/ 120 w 120"/>
                    <a:gd name="T105" fmla="*/ 67 h 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67">
                      <a:moveTo>
                        <a:pt x="0" y="61"/>
                      </a:moveTo>
                      <a:lnTo>
                        <a:pt x="0" y="59"/>
                      </a:lnTo>
                      <a:lnTo>
                        <a:pt x="4" y="57"/>
                      </a:lnTo>
                      <a:lnTo>
                        <a:pt x="8" y="53"/>
                      </a:lnTo>
                      <a:lnTo>
                        <a:pt x="16" y="52"/>
                      </a:lnTo>
                      <a:lnTo>
                        <a:pt x="21" y="48"/>
                      </a:lnTo>
                      <a:lnTo>
                        <a:pt x="31" y="44"/>
                      </a:lnTo>
                      <a:lnTo>
                        <a:pt x="40" y="40"/>
                      </a:lnTo>
                      <a:lnTo>
                        <a:pt x="50" y="36"/>
                      </a:lnTo>
                      <a:lnTo>
                        <a:pt x="59" y="31"/>
                      </a:lnTo>
                      <a:lnTo>
                        <a:pt x="69" y="27"/>
                      </a:lnTo>
                      <a:lnTo>
                        <a:pt x="76" y="21"/>
                      </a:lnTo>
                      <a:lnTo>
                        <a:pt x="88" y="17"/>
                      </a:lnTo>
                      <a:lnTo>
                        <a:pt x="93" y="12"/>
                      </a:lnTo>
                      <a:lnTo>
                        <a:pt x="101" y="8"/>
                      </a:lnTo>
                      <a:lnTo>
                        <a:pt x="105" y="4"/>
                      </a:lnTo>
                      <a:lnTo>
                        <a:pt x="111" y="0"/>
                      </a:lnTo>
                      <a:lnTo>
                        <a:pt x="120" y="23"/>
                      </a:lnTo>
                      <a:lnTo>
                        <a:pt x="116" y="25"/>
                      </a:lnTo>
                      <a:lnTo>
                        <a:pt x="109" y="29"/>
                      </a:lnTo>
                      <a:lnTo>
                        <a:pt x="103" y="33"/>
                      </a:lnTo>
                      <a:lnTo>
                        <a:pt x="97" y="34"/>
                      </a:lnTo>
                      <a:lnTo>
                        <a:pt x="90" y="38"/>
                      </a:lnTo>
                      <a:lnTo>
                        <a:pt x="84" y="44"/>
                      </a:lnTo>
                      <a:lnTo>
                        <a:pt x="76" y="46"/>
                      </a:lnTo>
                      <a:lnTo>
                        <a:pt x="69" y="50"/>
                      </a:lnTo>
                      <a:lnTo>
                        <a:pt x="63" y="53"/>
                      </a:lnTo>
                      <a:lnTo>
                        <a:pt x="57" y="59"/>
                      </a:lnTo>
                      <a:lnTo>
                        <a:pt x="52" y="61"/>
                      </a:lnTo>
                      <a:lnTo>
                        <a:pt x="46" y="63"/>
                      </a:lnTo>
                      <a:lnTo>
                        <a:pt x="42" y="65"/>
                      </a:lnTo>
                      <a:lnTo>
                        <a:pt x="40" y="67"/>
                      </a:lnTo>
                      <a:lnTo>
                        <a:pt x="0" y="61"/>
                      </a:lnTo>
                      <a:close/>
                    </a:path>
                  </a:pathLst>
                </a:custGeom>
                <a:solidFill>
                  <a:srgbClr val="0000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20" name="Freeform 27"/>
                <p:cNvSpPr>
                  <a:spLocks/>
                </p:cNvSpPr>
                <p:nvPr/>
              </p:nvSpPr>
              <p:spPr bwMode="auto">
                <a:xfrm>
                  <a:off x="3904" y="3369"/>
                  <a:ext cx="10" cy="11"/>
                </a:xfrm>
                <a:custGeom>
                  <a:avLst/>
                  <a:gdLst>
                    <a:gd name="T0" fmla="*/ 1 w 19"/>
                    <a:gd name="T1" fmla="*/ 0 h 23"/>
                    <a:gd name="T2" fmla="*/ 1 w 19"/>
                    <a:gd name="T3" fmla="*/ 0 h 23"/>
                    <a:gd name="T4" fmla="*/ 1 w 19"/>
                    <a:gd name="T5" fmla="*/ 0 h 23"/>
                    <a:gd name="T6" fmla="*/ 1 w 19"/>
                    <a:gd name="T7" fmla="*/ 0 h 23"/>
                    <a:gd name="T8" fmla="*/ 1 w 19"/>
                    <a:gd name="T9" fmla="*/ 0 h 23"/>
                    <a:gd name="T10" fmla="*/ 1 w 19"/>
                    <a:gd name="T11" fmla="*/ 0 h 23"/>
                    <a:gd name="T12" fmla="*/ 1 w 19"/>
                    <a:gd name="T13" fmla="*/ 0 h 23"/>
                    <a:gd name="T14" fmla="*/ 1 w 19"/>
                    <a:gd name="T15" fmla="*/ 0 h 23"/>
                    <a:gd name="T16" fmla="*/ 1 w 19"/>
                    <a:gd name="T17" fmla="*/ 0 h 23"/>
                    <a:gd name="T18" fmla="*/ 0 w 19"/>
                    <a:gd name="T19" fmla="*/ 0 h 23"/>
                    <a:gd name="T20" fmla="*/ 0 w 19"/>
                    <a:gd name="T21" fmla="*/ 0 h 23"/>
                    <a:gd name="T22" fmla="*/ 0 w 19"/>
                    <a:gd name="T23" fmla="*/ 0 h 23"/>
                    <a:gd name="T24" fmla="*/ 0 w 19"/>
                    <a:gd name="T25" fmla="*/ 0 h 23"/>
                    <a:gd name="T26" fmla="*/ 1 w 19"/>
                    <a:gd name="T27" fmla="*/ 0 h 23"/>
                    <a:gd name="T28" fmla="*/ 1 w 19"/>
                    <a:gd name="T29" fmla="*/ 0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3"/>
                    <a:gd name="T47" fmla="*/ 19 w 19"/>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3">
                      <a:moveTo>
                        <a:pt x="15" y="0"/>
                      </a:moveTo>
                      <a:lnTo>
                        <a:pt x="15" y="4"/>
                      </a:lnTo>
                      <a:lnTo>
                        <a:pt x="17" y="13"/>
                      </a:lnTo>
                      <a:lnTo>
                        <a:pt x="17" y="17"/>
                      </a:lnTo>
                      <a:lnTo>
                        <a:pt x="19" y="23"/>
                      </a:lnTo>
                      <a:lnTo>
                        <a:pt x="17" y="23"/>
                      </a:lnTo>
                      <a:lnTo>
                        <a:pt x="13" y="23"/>
                      </a:lnTo>
                      <a:lnTo>
                        <a:pt x="7" y="23"/>
                      </a:lnTo>
                      <a:lnTo>
                        <a:pt x="3" y="23"/>
                      </a:lnTo>
                      <a:lnTo>
                        <a:pt x="0" y="19"/>
                      </a:lnTo>
                      <a:lnTo>
                        <a:pt x="0" y="11"/>
                      </a:lnTo>
                      <a:lnTo>
                        <a:pt x="0" y="2"/>
                      </a:lnTo>
                      <a:lnTo>
                        <a:pt x="0" y="0"/>
                      </a:lnTo>
                      <a:lnTo>
                        <a:pt x="15"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21" name="Freeform 28"/>
                <p:cNvSpPr>
                  <a:spLocks/>
                </p:cNvSpPr>
                <p:nvPr/>
              </p:nvSpPr>
              <p:spPr bwMode="auto">
                <a:xfrm>
                  <a:off x="3889" y="3369"/>
                  <a:ext cx="9" cy="11"/>
                </a:xfrm>
                <a:custGeom>
                  <a:avLst/>
                  <a:gdLst>
                    <a:gd name="T0" fmla="*/ 1 w 17"/>
                    <a:gd name="T1" fmla="*/ 0 h 23"/>
                    <a:gd name="T2" fmla="*/ 1 w 17"/>
                    <a:gd name="T3" fmla="*/ 0 h 23"/>
                    <a:gd name="T4" fmla="*/ 1 w 17"/>
                    <a:gd name="T5" fmla="*/ 0 h 23"/>
                    <a:gd name="T6" fmla="*/ 1 w 17"/>
                    <a:gd name="T7" fmla="*/ 0 h 23"/>
                    <a:gd name="T8" fmla="*/ 1 w 17"/>
                    <a:gd name="T9" fmla="*/ 0 h 23"/>
                    <a:gd name="T10" fmla="*/ 1 w 17"/>
                    <a:gd name="T11" fmla="*/ 0 h 23"/>
                    <a:gd name="T12" fmla="*/ 1 w 17"/>
                    <a:gd name="T13" fmla="*/ 0 h 23"/>
                    <a:gd name="T14" fmla="*/ 1 w 17"/>
                    <a:gd name="T15" fmla="*/ 0 h 23"/>
                    <a:gd name="T16" fmla="*/ 1 w 17"/>
                    <a:gd name="T17" fmla="*/ 0 h 23"/>
                    <a:gd name="T18" fmla="*/ 1 w 17"/>
                    <a:gd name="T19" fmla="*/ 0 h 23"/>
                    <a:gd name="T20" fmla="*/ 0 w 17"/>
                    <a:gd name="T21" fmla="*/ 0 h 23"/>
                    <a:gd name="T22" fmla="*/ 0 w 17"/>
                    <a:gd name="T23" fmla="*/ 0 h 23"/>
                    <a:gd name="T24" fmla="*/ 0 w 17"/>
                    <a:gd name="T25" fmla="*/ 0 h 23"/>
                    <a:gd name="T26" fmla="*/ 1 w 17"/>
                    <a:gd name="T27" fmla="*/ 0 h 23"/>
                    <a:gd name="T28" fmla="*/ 1 w 17"/>
                    <a:gd name="T29" fmla="*/ 0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7"/>
                    <a:gd name="T46" fmla="*/ 0 h 23"/>
                    <a:gd name="T47" fmla="*/ 17 w 17"/>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7" h="23">
                      <a:moveTo>
                        <a:pt x="17" y="0"/>
                      </a:moveTo>
                      <a:lnTo>
                        <a:pt x="17" y="4"/>
                      </a:lnTo>
                      <a:lnTo>
                        <a:pt x="17" y="13"/>
                      </a:lnTo>
                      <a:lnTo>
                        <a:pt x="17" y="17"/>
                      </a:lnTo>
                      <a:lnTo>
                        <a:pt x="17" y="23"/>
                      </a:lnTo>
                      <a:lnTo>
                        <a:pt x="15" y="23"/>
                      </a:lnTo>
                      <a:lnTo>
                        <a:pt x="12" y="23"/>
                      </a:lnTo>
                      <a:lnTo>
                        <a:pt x="8" y="23"/>
                      </a:lnTo>
                      <a:lnTo>
                        <a:pt x="6" y="23"/>
                      </a:lnTo>
                      <a:lnTo>
                        <a:pt x="2" y="19"/>
                      </a:lnTo>
                      <a:lnTo>
                        <a:pt x="0" y="11"/>
                      </a:lnTo>
                      <a:lnTo>
                        <a:pt x="0" y="2"/>
                      </a:lnTo>
                      <a:lnTo>
                        <a:pt x="0" y="0"/>
                      </a:lnTo>
                      <a:lnTo>
                        <a:pt x="17"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22" name="Freeform 29"/>
                <p:cNvSpPr>
                  <a:spLocks/>
                </p:cNvSpPr>
                <p:nvPr/>
              </p:nvSpPr>
              <p:spPr bwMode="auto">
                <a:xfrm>
                  <a:off x="3875" y="3369"/>
                  <a:ext cx="9" cy="11"/>
                </a:xfrm>
                <a:custGeom>
                  <a:avLst/>
                  <a:gdLst>
                    <a:gd name="T0" fmla="*/ 0 w 19"/>
                    <a:gd name="T1" fmla="*/ 0 h 23"/>
                    <a:gd name="T2" fmla="*/ 0 w 19"/>
                    <a:gd name="T3" fmla="*/ 0 h 23"/>
                    <a:gd name="T4" fmla="*/ 0 w 19"/>
                    <a:gd name="T5" fmla="*/ 0 h 23"/>
                    <a:gd name="T6" fmla="*/ 0 w 19"/>
                    <a:gd name="T7" fmla="*/ 0 h 23"/>
                    <a:gd name="T8" fmla="*/ 0 w 19"/>
                    <a:gd name="T9" fmla="*/ 0 h 23"/>
                    <a:gd name="T10" fmla="*/ 0 w 19"/>
                    <a:gd name="T11" fmla="*/ 0 h 23"/>
                    <a:gd name="T12" fmla="*/ 0 w 19"/>
                    <a:gd name="T13" fmla="*/ 0 h 23"/>
                    <a:gd name="T14" fmla="*/ 0 w 19"/>
                    <a:gd name="T15" fmla="*/ 0 h 23"/>
                    <a:gd name="T16" fmla="*/ 0 w 19"/>
                    <a:gd name="T17" fmla="*/ 0 h 23"/>
                    <a:gd name="T18" fmla="*/ 0 w 19"/>
                    <a:gd name="T19" fmla="*/ 0 h 23"/>
                    <a:gd name="T20" fmla="*/ 0 w 19"/>
                    <a:gd name="T21" fmla="*/ 0 h 23"/>
                    <a:gd name="T22" fmla="*/ 0 w 19"/>
                    <a:gd name="T23" fmla="*/ 0 h 23"/>
                    <a:gd name="T24" fmla="*/ 0 w 19"/>
                    <a:gd name="T25" fmla="*/ 0 h 23"/>
                    <a:gd name="T26" fmla="*/ 0 w 19"/>
                    <a:gd name="T27" fmla="*/ 0 h 23"/>
                    <a:gd name="T28" fmla="*/ 0 w 19"/>
                    <a:gd name="T29" fmla="*/ 0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3"/>
                    <a:gd name="T47" fmla="*/ 19 w 19"/>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3">
                      <a:moveTo>
                        <a:pt x="19" y="0"/>
                      </a:moveTo>
                      <a:lnTo>
                        <a:pt x="15" y="4"/>
                      </a:lnTo>
                      <a:lnTo>
                        <a:pt x="15" y="11"/>
                      </a:lnTo>
                      <a:lnTo>
                        <a:pt x="17" y="17"/>
                      </a:lnTo>
                      <a:lnTo>
                        <a:pt x="19" y="19"/>
                      </a:lnTo>
                      <a:lnTo>
                        <a:pt x="15" y="21"/>
                      </a:lnTo>
                      <a:lnTo>
                        <a:pt x="11" y="23"/>
                      </a:lnTo>
                      <a:lnTo>
                        <a:pt x="7" y="23"/>
                      </a:lnTo>
                      <a:lnTo>
                        <a:pt x="2" y="23"/>
                      </a:lnTo>
                      <a:lnTo>
                        <a:pt x="0" y="17"/>
                      </a:lnTo>
                      <a:lnTo>
                        <a:pt x="0" y="9"/>
                      </a:lnTo>
                      <a:lnTo>
                        <a:pt x="0" y="2"/>
                      </a:lnTo>
                      <a:lnTo>
                        <a:pt x="0" y="0"/>
                      </a:lnTo>
                      <a:lnTo>
                        <a:pt x="19"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23" name="Freeform 30"/>
                <p:cNvSpPr>
                  <a:spLocks/>
                </p:cNvSpPr>
                <p:nvPr/>
              </p:nvSpPr>
              <p:spPr bwMode="auto">
                <a:xfrm>
                  <a:off x="3904" y="3385"/>
                  <a:ext cx="10" cy="11"/>
                </a:xfrm>
                <a:custGeom>
                  <a:avLst/>
                  <a:gdLst>
                    <a:gd name="T0" fmla="*/ 1 w 19"/>
                    <a:gd name="T1" fmla="*/ 0 h 23"/>
                    <a:gd name="T2" fmla="*/ 1 w 19"/>
                    <a:gd name="T3" fmla="*/ 0 h 23"/>
                    <a:gd name="T4" fmla="*/ 1 w 19"/>
                    <a:gd name="T5" fmla="*/ 0 h 23"/>
                    <a:gd name="T6" fmla="*/ 1 w 19"/>
                    <a:gd name="T7" fmla="*/ 0 h 23"/>
                    <a:gd name="T8" fmla="*/ 1 w 19"/>
                    <a:gd name="T9" fmla="*/ 0 h 23"/>
                    <a:gd name="T10" fmla="*/ 1 w 19"/>
                    <a:gd name="T11" fmla="*/ 0 h 23"/>
                    <a:gd name="T12" fmla="*/ 1 w 19"/>
                    <a:gd name="T13" fmla="*/ 0 h 23"/>
                    <a:gd name="T14" fmla="*/ 1 w 19"/>
                    <a:gd name="T15" fmla="*/ 0 h 23"/>
                    <a:gd name="T16" fmla="*/ 1 w 19"/>
                    <a:gd name="T17" fmla="*/ 0 h 23"/>
                    <a:gd name="T18" fmla="*/ 0 w 19"/>
                    <a:gd name="T19" fmla="*/ 0 h 23"/>
                    <a:gd name="T20" fmla="*/ 0 w 19"/>
                    <a:gd name="T21" fmla="*/ 0 h 23"/>
                    <a:gd name="T22" fmla="*/ 0 w 19"/>
                    <a:gd name="T23" fmla="*/ 0 h 23"/>
                    <a:gd name="T24" fmla="*/ 0 w 19"/>
                    <a:gd name="T25" fmla="*/ 0 h 23"/>
                    <a:gd name="T26" fmla="*/ 1 w 19"/>
                    <a:gd name="T27" fmla="*/ 0 h 23"/>
                    <a:gd name="T28" fmla="*/ 1 w 19"/>
                    <a:gd name="T29" fmla="*/ 0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3"/>
                    <a:gd name="T47" fmla="*/ 19 w 19"/>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3">
                      <a:moveTo>
                        <a:pt x="15" y="2"/>
                      </a:moveTo>
                      <a:lnTo>
                        <a:pt x="15" y="6"/>
                      </a:lnTo>
                      <a:lnTo>
                        <a:pt x="17" y="11"/>
                      </a:lnTo>
                      <a:lnTo>
                        <a:pt x="17" y="17"/>
                      </a:lnTo>
                      <a:lnTo>
                        <a:pt x="19" y="21"/>
                      </a:lnTo>
                      <a:lnTo>
                        <a:pt x="17" y="21"/>
                      </a:lnTo>
                      <a:lnTo>
                        <a:pt x="13" y="23"/>
                      </a:lnTo>
                      <a:lnTo>
                        <a:pt x="7" y="21"/>
                      </a:lnTo>
                      <a:lnTo>
                        <a:pt x="3" y="21"/>
                      </a:lnTo>
                      <a:lnTo>
                        <a:pt x="0" y="17"/>
                      </a:lnTo>
                      <a:lnTo>
                        <a:pt x="0" y="11"/>
                      </a:lnTo>
                      <a:lnTo>
                        <a:pt x="0" y="2"/>
                      </a:lnTo>
                      <a:lnTo>
                        <a:pt x="0" y="0"/>
                      </a:lnTo>
                      <a:lnTo>
                        <a:pt x="15" y="2"/>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24" name="Freeform 31"/>
                <p:cNvSpPr>
                  <a:spLocks/>
                </p:cNvSpPr>
                <p:nvPr/>
              </p:nvSpPr>
              <p:spPr bwMode="auto">
                <a:xfrm>
                  <a:off x="3890" y="3385"/>
                  <a:ext cx="8" cy="11"/>
                </a:xfrm>
                <a:custGeom>
                  <a:avLst/>
                  <a:gdLst>
                    <a:gd name="T0" fmla="*/ 1 w 15"/>
                    <a:gd name="T1" fmla="*/ 0 h 23"/>
                    <a:gd name="T2" fmla="*/ 1 w 15"/>
                    <a:gd name="T3" fmla="*/ 0 h 23"/>
                    <a:gd name="T4" fmla="*/ 1 w 15"/>
                    <a:gd name="T5" fmla="*/ 0 h 23"/>
                    <a:gd name="T6" fmla="*/ 1 w 15"/>
                    <a:gd name="T7" fmla="*/ 0 h 23"/>
                    <a:gd name="T8" fmla="*/ 1 w 15"/>
                    <a:gd name="T9" fmla="*/ 0 h 23"/>
                    <a:gd name="T10" fmla="*/ 1 w 15"/>
                    <a:gd name="T11" fmla="*/ 0 h 23"/>
                    <a:gd name="T12" fmla="*/ 1 w 15"/>
                    <a:gd name="T13" fmla="*/ 0 h 23"/>
                    <a:gd name="T14" fmla="*/ 1 w 15"/>
                    <a:gd name="T15" fmla="*/ 0 h 23"/>
                    <a:gd name="T16" fmla="*/ 1 w 15"/>
                    <a:gd name="T17" fmla="*/ 0 h 23"/>
                    <a:gd name="T18" fmla="*/ 0 w 15"/>
                    <a:gd name="T19" fmla="*/ 0 h 23"/>
                    <a:gd name="T20" fmla="*/ 0 w 15"/>
                    <a:gd name="T21" fmla="*/ 0 h 23"/>
                    <a:gd name="T22" fmla="*/ 0 w 15"/>
                    <a:gd name="T23" fmla="*/ 0 h 23"/>
                    <a:gd name="T24" fmla="*/ 0 w 15"/>
                    <a:gd name="T25" fmla="*/ 0 h 23"/>
                    <a:gd name="T26" fmla="*/ 1 w 15"/>
                    <a:gd name="T27" fmla="*/ 0 h 23"/>
                    <a:gd name="T28" fmla="*/ 1 w 15"/>
                    <a:gd name="T29" fmla="*/ 0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5"/>
                    <a:gd name="T46" fmla="*/ 0 h 23"/>
                    <a:gd name="T47" fmla="*/ 15 w 15"/>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5" h="23">
                      <a:moveTo>
                        <a:pt x="15" y="0"/>
                      </a:moveTo>
                      <a:lnTo>
                        <a:pt x="15" y="4"/>
                      </a:lnTo>
                      <a:lnTo>
                        <a:pt x="15" y="11"/>
                      </a:lnTo>
                      <a:lnTo>
                        <a:pt x="15" y="17"/>
                      </a:lnTo>
                      <a:lnTo>
                        <a:pt x="15" y="21"/>
                      </a:lnTo>
                      <a:lnTo>
                        <a:pt x="13" y="21"/>
                      </a:lnTo>
                      <a:lnTo>
                        <a:pt x="10" y="23"/>
                      </a:lnTo>
                      <a:lnTo>
                        <a:pt x="6" y="21"/>
                      </a:lnTo>
                      <a:lnTo>
                        <a:pt x="4" y="21"/>
                      </a:lnTo>
                      <a:lnTo>
                        <a:pt x="0" y="17"/>
                      </a:lnTo>
                      <a:lnTo>
                        <a:pt x="0" y="11"/>
                      </a:lnTo>
                      <a:lnTo>
                        <a:pt x="0" y="2"/>
                      </a:lnTo>
                      <a:lnTo>
                        <a:pt x="0" y="0"/>
                      </a:lnTo>
                      <a:lnTo>
                        <a:pt x="15"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25" name="Freeform 32"/>
                <p:cNvSpPr>
                  <a:spLocks/>
                </p:cNvSpPr>
                <p:nvPr/>
              </p:nvSpPr>
              <p:spPr bwMode="auto">
                <a:xfrm>
                  <a:off x="3875" y="3385"/>
                  <a:ext cx="9" cy="11"/>
                </a:xfrm>
                <a:custGeom>
                  <a:avLst/>
                  <a:gdLst>
                    <a:gd name="T0" fmla="*/ 0 w 19"/>
                    <a:gd name="T1" fmla="*/ 0 h 21"/>
                    <a:gd name="T2" fmla="*/ 0 w 19"/>
                    <a:gd name="T3" fmla="*/ 1 h 21"/>
                    <a:gd name="T4" fmla="*/ 0 w 19"/>
                    <a:gd name="T5" fmla="*/ 1 h 21"/>
                    <a:gd name="T6" fmla="*/ 0 w 19"/>
                    <a:gd name="T7" fmla="*/ 1 h 21"/>
                    <a:gd name="T8" fmla="*/ 0 w 19"/>
                    <a:gd name="T9" fmla="*/ 1 h 21"/>
                    <a:gd name="T10" fmla="*/ 0 w 19"/>
                    <a:gd name="T11" fmla="*/ 1 h 21"/>
                    <a:gd name="T12" fmla="*/ 0 w 19"/>
                    <a:gd name="T13" fmla="*/ 1 h 21"/>
                    <a:gd name="T14" fmla="*/ 0 w 19"/>
                    <a:gd name="T15" fmla="*/ 1 h 21"/>
                    <a:gd name="T16" fmla="*/ 0 w 19"/>
                    <a:gd name="T17" fmla="*/ 1 h 21"/>
                    <a:gd name="T18" fmla="*/ 0 w 19"/>
                    <a:gd name="T19" fmla="*/ 1 h 21"/>
                    <a:gd name="T20" fmla="*/ 0 w 19"/>
                    <a:gd name="T21" fmla="*/ 1 h 21"/>
                    <a:gd name="T22" fmla="*/ 0 w 19"/>
                    <a:gd name="T23" fmla="*/ 1 h 21"/>
                    <a:gd name="T24" fmla="*/ 0 w 19"/>
                    <a:gd name="T25" fmla="*/ 0 h 21"/>
                    <a:gd name="T26" fmla="*/ 0 w 19"/>
                    <a:gd name="T27" fmla="*/ 0 h 21"/>
                    <a:gd name="T28" fmla="*/ 0 w 19"/>
                    <a:gd name="T29" fmla="*/ 0 h 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1"/>
                    <a:gd name="T47" fmla="*/ 19 w 19"/>
                    <a:gd name="T48" fmla="*/ 21 h 2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1">
                      <a:moveTo>
                        <a:pt x="19" y="0"/>
                      </a:moveTo>
                      <a:lnTo>
                        <a:pt x="19" y="4"/>
                      </a:lnTo>
                      <a:lnTo>
                        <a:pt x="19" y="11"/>
                      </a:lnTo>
                      <a:lnTo>
                        <a:pt x="19" y="17"/>
                      </a:lnTo>
                      <a:lnTo>
                        <a:pt x="19" y="21"/>
                      </a:lnTo>
                      <a:lnTo>
                        <a:pt x="15" y="21"/>
                      </a:lnTo>
                      <a:lnTo>
                        <a:pt x="11" y="21"/>
                      </a:lnTo>
                      <a:lnTo>
                        <a:pt x="7" y="21"/>
                      </a:lnTo>
                      <a:lnTo>
                        <a:pt x="5" y="21"/>
                      </a:lnTo>
                      <a:lnTo>
                        <a:pt x="2" y="17"/>
                      </a:lnTo>
                      <a:lnTo>
                        <a:pt x="0" y="11"/>
                      </a:lnTo>
                      <a:lnTo>
                        <a:pt x="0" y="2"/>
                      </a:lnTo>
                      <a:lnTo>
                        <a:pt x="0" y="0"/>
                      </a:lnTo>
                      <a:lnTo>
                        <a:pt x="19"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26" name="Freeform 33"/>
                <p:cNvSpPr>
                  <a:spLocks/>
                </p:cNvSpPr>
                <p:nvPr/>
              </p:nvSpPr>
              <p:spPr bwMode="auto">
                <a:xfrm>
                  <a:off x="3904" y="3400"/>
                  <a:ext cx="10" cy="13"/>
                </a:xfrm>
                <a:custGeom>
                  <a:avLst/>
                  <a:gdLst>
                    <a:gd name="T0" fmla="*/ 1 w 19"/>
                    <a:gd name="T1" fmla="*/ 1 h 24"/>
                    <a:gd name="T2" fmla="*/ 1 w 19"/>
                    <a:gd name="T3" fmla="*/ 1 h 24"/>
                    <a:gd name="T4" fmla="*/ 1 w 19"/>
                    <a:gd name="T5" fmla="*/ 1 h 24"/>
                    <a:gd name="T6" fmla="*/ 1 w 19"/>
                    <a:gd name="T7" fmla="*/ 1 h 24"/>
                    <a:gd name="T8" fmla="*/ 1 w 19"/>
                    <a:gd name="T9" fmla="*/ 1 h 24"/>
                    <a:gd name="T10" fmla="*/ 1 w 19"/>
                    <a:gd name="T11" fmla="*/ 1 h 24"/>
                    <a:gd name="T12" fmla="*/ 1 w 19"/>
                    <a:gd name="T13" fmla="*/ 1 h 24"/>
                    <a:gd name="T14" fmla="*/ 1 w 19"/>
                    <a:gd name="T15" fmla="*/ 1 h 24"/>
                    <a:gd name="T16" fmla="*/ 1 w 19"/>
                    <a:gd name="T17" fmla="*/ 1 h 24"/>
                    <a:gd name="T18" fmla="*/ 0 w 19"/>
                    <a:gd name="T19" fmla="*/ 1 h 24"/>
                    <a:gd name="T20" fmla="*/ 0 w 19"/>
                    <a:gd name="T21" fmla="*/ 1 h 24"/>
                    <a:gd name="T22" fmla="*/ 0 w 19"/>
                    <a:gd name="T23" fmla="*/ 1 h 24"/>
                    <a:gd name="T24" fmla="*/ 0 w 19"/>
                    <a:gd name="T25" fmla="*/ 0 h 24"/>
                    <a:gd name="T26" fmla="*/ 1 w 19"/>
                    <a:gd name="T27" fmla="*/ 1 h 24"/>
                    <a:gd name="T28" fmla="*/ 1 w 19"/>
                    <a:gd name="T29" fmla="*/ 1 h 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4"/>
                    <a:gd name="T47" fmla="*/ 19 w 19"/>
                    <a:gd name="T48" fmla="*/ 24 h 2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4">
                      <a:moveTo>
                        <a:pt x="19" y="3"/>
                      </a:moveTo>
                      <a:lnTo>
                        <a:pt x="17" y="5"/>
                      </a:lnTo>
                      <a:lnTo>
                        <a:pt x="17" y="11"/>
                      </a:lnTo>
                      <a:lnTo>
                        <a:pt x="17" y="17"/>
                      </a:lnTo>
                      <a:lnTo>
                        <a:pt x="19" y="22"/>
                      </a:lnTo>
                      <a:lnTo>
                        <a:pt x="17" y="22"/>
                      </a:lnTo>
                      <a:lnTo>
                        <a:pt x="13" y="24"/>
                      </a:lnTo>
                      <a:lnTo>
                        <a:pt x="7" y="22"/>
                      </a:lnTo>
                      <a:lnTo>
                        <a:pt x="3" y="22"/>
                      </a:lnTo>
                      <a:lnTo>
                        <a:pt x="0" y="19"/>
                      </a:lnTo>
                      <a:lnTo>
                        <a:pt x="0" y="11"/>
                      </a:lnTo>
                      <a:lnTo>
                        <a:pt x="0" y="3"/>
                      </a:lnTo>
                      <a:lnTo>
                        <a:pt x="0" y="0"/>
                      </a:lnTo>
                      <a:lnTo>
                        <a:pt x="19" y="3"/>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27" name="Freeform 34"/>
                <p:cNvSpPr>
                  <a:spLocks/>
                </p:cNvSpPr>
                <p:nvPr/>
              </p:nvSpPr>
              <p:spPr bwMode="auto">
                <a:xfrm>
                  <a:off x="3890" y="3400"/>
                  <a:ext cx="10" cy="12"/>
                </a:xfrm>
                <a:custGeom>
                  <a:avLst/>
                  <a:gdLst>
                    <a:gd name="T0" fmla="*/ 1 w 19"/>
                    <a:gd name="T1" fmla="*/ 0 h 22"/>
                    <a:gd name="T2" fmla="*/ 1 w 19"/>
                    <a:gd name="T3" fmla="*/ 1 h 22"/>
                    <a:gd name="T4" fmla="*/ 1 w 19"/>
                    <a:gd name="T5" fmla="*/ 1 h 22"/>
                    <a:gd name="T6" fmla="*/ 1 w 19"/>
                    <a:gd name="T7" fmla="*/ 1 h 22"/>
                    <a:gd name="T8" fmla="*/ 1 w 19"/>
                    <a:gd name="T9" fmla="*/ 1 h 22"/>
                    <a:gd name="T10" fmla="*/ 1 w 19"/>
                    <a:gd name="T11" fmla="*/ 1 h 22"/>
                    <a:gd name="T12" fmla="*/ 1 w 19"/>
                    <a:gd name="T13" fmla="*/ 1 h 22"/>
                    <a:gd name="T14" fmla="*/ 1 w 19"/>
                    <a:gd name="T15" fmla="*/ 1 h 22"/>
                    <a:gd name="T16" fmla="*/ 1 w 19"/>
                    <a:gd name="T17" fmla="*/ 1 h 22"/>
                    <a:gd name="T18" fmla="*/ 0 w 19"/>
                    <a:gd name="T19" fmla="*/ 1 h 22"/>
                    <a:gd name="T20" fmla="*/ 0 w 19"/>
                    <a:gd name="T21" fmla="*/ 1 h 22"/>
                    <a:gd name="T22" fmla="*/ 0 w 19"/>
                    <a:gd name="T23" fmla="*/ 1 h 22"/>
                    <a:gd name="T24" fmla="*/ 0 w 19"/>
                    <a:gd name="T25" fmla="*/ 0 h 22"/>
                    <a:gd name="T26" fmla="*/ 1 w 19"/>
                    <a:gd name="T27" fmla="*/ 0 h 22"/>
                    <a:gd name="T28" fmla="*/ 1 w 19"/>
                    <a:gd name="T29" fmla="*/ 0 h 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2"/>
                    <a:gd name="T47" fmla="*/ 19 w 19"/>
                    <a:gd name="T48" fmla="*/ 22 h 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2">
                      <a:moveTo>
                        <a:pt x="15" y="0"/>
                      </a:moveTo>
                      <a:lnTo>
                        <a:pt x="15" y="3"/>
                      </a:lnTo>
                      <a:lnTo>
                        <a:pt x="17" y="11"/>
                      </a:lnTo>
                      <a:lnTo>
                        <a:pt x="17" y="17"/>
                      </a:lnTo>
                      <a:lnTo>
                        <a:pt x="19" y="22"/>
                      </a:lnTo>
                      <a:lnTo>
                        <a:pt x="17" y="22"/>
                      </a:lnTo>
                      <a:lnTo>
                        <a:pt x="13" y="22"/>
                      </a:lnTo>
                      <a:lnTo>
                        <a:pt x="8" y="22"/>
                      </a:lnTo>
                      <a:lnTo>
                        <a:pt x="4" y="22"/>
                      </a:lnTo>
                      <a:lnTo>
                        <a:pt x="0" y="19"/>
                      </a:lnTo>
                      <a:lnTo>
                        <a:pt x="0" y="11"/>
                      </a:lnTo>
                      <a:lnTo>
                        <a:pt x="0" y="3"/>
                      </a:lnTo>
                      <a:lnTo>
                        <a:pt x="0" y="0"/>
                      </a:lnTo>
                      <a:lnTo>
                        <a:pt x="15"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28" name="Freeform 35"/>
                <p:cNvSpPr>
                  <a:spLocks/>
                </p:cNvSpPr>
                <p:nvPr/>
              </p:nvSpPr>
              <p:spPr bwMode="auto">
                <a:xfrm>
                  <a:off x="3876" y="3400"/>
                  <a:ext cx="9" cy="12"/>
                </a:xfrm>
                <a:custGeom>
                  <a:avLst/>
                  <a:gdLst>
                    <a:gd name="T0" fmla="*/ 0 w 19"/>
                    <a:gd name="T1" fmla="*/ 0 h 22"/>
                    <a:gd name="T2" fmla="*/ 0 w 19"/>
                    <a:gd name="T3" fmla="*/ 1 h 22"/>
                    <a:gd name="T4" fmla="*/ 0 w 19"/>
                    <a:gd name="T5" fmla="*/ 1 h 22"/>
                    <a:gd name="T6" fmla="*/ 0 w 19"/>
                    <a:gd name="T7" fmla="*/ 1 h 22"/>
                    <a:gd name="T8" fmla="*/ 0 w 19"/>
                    <a:gd name="T9" fmla="*/ 1 h 22"/>
                    <a:gd name="T10" fmla="*/ 0 w 19"/>
                    <a:gd name="T11" fmla="*/ 1 h 22"/>
                    <a:gd name="T12" fmla="*/ 0 w 19"/>
                    <a:gd name="T13" fmla="*/ 1 h 22"/>
                    <a:gd name="T14" fmla="*/ 0 w 19"/>
                    <a:gd name="T15" fmla="*/ 1 h 22"/>
                    <a:gd name="T16" fmla="*/ 0 w 19"/>
                    <a:gd name="T17" fmla="*/ 1 h 22"/>
                    <a:gd name="T18" fmla="*/ 0 w 19"/>
                    <a:gd name="T19" fmla="*/ 1 h 22"/>
                    <a:gd name="T20" fmla="*/ 0 w 19"/>
                    <a:gd name="T21" fmla="*/ 1 h 22"/>
                    <a:gd name="T22" fmla="*/ 0 w 19"/>
                    <a:gd name="T23" fmla="*/ 1 h 22"/>
                    <a:gd name="T24" fmla="*/ 0 w 19"/>
                    <a:gd name="T25" fmla="*/ 0 h 22"/>
                    <a:gd name="T26" fmla="*/ 0 w 19"/>
                    <a:gd name="T27" fmla="*/ 0 h 22"/>
                    <a:gd name="T28" fmla="*/ 0 w 19"/>
                    <a:gd name="T29" fmla="*/ 0 h 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2"/>
                    <a:gd name="T47" fmla="*/ 19 w 19"/>
                    <a:gd name="T48" fmla="*/ 22 h 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2">
                      <a:moveTo>
                        <a:pt x="17" y="0"/>
                      </a:moveTo>
                      <a:lnTo>
                        <a:pt x="17" y="3"/>
                      </a:lnTo>
                      <a:lnTo>
                        <a:pt x="17" y="11"/>
                      </a:lnTo>
                      <a:lnTo>
                        <a:pt x="19" y="17"/>
                      </a:lnTo>
                      <a:lnTo>
                        <a:pt x="19" y="22"/>
                      </a:lnTo>
                      <a:lnTo>
                        <a:pt x="17" y="22"/>
                      </a:lnTo>
                      <a:lnTo>
                        <a:pt x="11" y="22"/>
                      </a:lnTo>
                      <a:lnTo>
                        <a:pt x="5" y="22"/>
                      </a:lnTo>
                      <a:lnTo>
                        <a:pt x="3" y="22"/>
                      </a:lnTo>
                      <a:lnTo>
                        <a:pt x="0" y="19"/>
                      </a:lnTo>
                      <a:lnTo>
                        <a:pt x="0" y="11"/>
                      </a:lnTo>
                      <a:lnTo>
                        <a:pt x="0" y="3"/>
                      </a:lnTo>
                      <a:lnTo>
                        <a:pt x="0" y="0"/>
                      </a:lnTo>
                      <a:lnTo>
                        <a:pt x="17"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29" name="Freeform 36"/>
                <p:cNvSpPr>
                  <a:spLocks/>
                </p:cNvSpPr>
                <p:nvPr/>
              </p:nvSpPr>
              <p:spPr bwMode="auto">
                <a:xfrm>
                  <a:off x="3904" y="3416"/>
                  <a:ext cx="10" cy="12"/>
                </a:xfrm>
                <a:custGeom>
                  <a:avLst/>
                  <a:gdLst>
                    <a:gd name="T0" fmla="*/ 1 w 19"/>
                    <a:gd name="T1" fmla="*/ 0 h 23"/>
                    <a:gd name="T2" fmla="*/ 1 w 19"/>
                    <a:gd name="T3" fmla="*/ 1 h 23"/>
                    <a:gd name="T4" fmla="*/ 1 w 19"/>
                    <a:gd name="T5" fmla="*/ 1 h 23"/>
                    <a:gd name="T6" fmla="*/ 1 w 19"/>
                    <a:gd name="T7" fmla="*/ 1 h 23"/>
                    <a:gd name="T8" fmla="*/ 1 w 19"/>
                    <a:gd name="T9" fmla="*/ 1 h 23"/>
                    <a:gd name="T10" fmla="*/ 1 w 19"/>
                    <a:gd name="T11" fmla="*/ 1 h 23"/>
                    <a:gd name="T12" fmla="*/ 1 w 19"/>
                    <a:gd name="T13" fmla="*/ 1 h 23"/>
                    <a:gd name="T14" fmla="*/ 1 w 19"/>
                    <a:gd name="T15" fmla="*/ 1 h 23"/>
                    <a:gd name="T16" fmla="*/ 1 w 19"/>
                    <a:gd name="T17" fmla="*/ 1 h 23"/>
                    <a:gd name="T18" fmla="*/ 1 w 19"/>
                    <a:gd name="T19" fmla="*/ 1 h 23"/>
                    <a:gd name="T20" fmla="*/ 0 w 19"/>
                    <a:gd name="T21" fmla="*/ 1 h 23"/>
                    <a:gd name="T22" fmla="*/ 0 w 19"/>
                    <a:gd name="T23" fmla="*/ 1 h 23"/>
                    <a:gd name="T24" fmla="*/ 0 w 19"/>
                    <a:gd name="T25" fmla="*/ 0 h 23"/>
                    <a:gd name="T26" fmla="*/ 1 w 19"/>
                    <a:gd name="T27" fmla="*/ 0 h 23"/>
                    <a:gd name="T28" fmla="*/ 1 w 19"/>
                    <a:gd name="T29" fmla="*/ 0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3"/>
                    <a:gd name="T47" fmla="*/ 19 w 19"/>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3">
                      <a:moveTo>
                        <a:pt x="19" y="0"/>
                      </a:moveTo>
                      <a:lnTo>
                        <a:pt x="17" y="4"/>
                      </a:lnTo>
                      <a:lnTo>
                        <a:pt x="17" y="11"/>
                      </a:lnTo>
                      <a:lnTo>
                        <a:pt x="17" y="15"/>
                      </a:lnTo>
                      <a:lnTo>
                        <a:pt x="19" y="21"/>
                      </a:lnTo>
                      <a:lnTo>
                        <a:pt x="17" y="23"/>
                      </a:lnTo>
                      <a:lnTo>
                        <a:pt x="13" y="23"/>
                      </a:lnTo>
                      <a:lnTo>
                        <a:pt x="7" y="21"/>
                      </a:lnTo>
                      <a:lnTo>
                        <a:pt x="5" y="21"/>
                      </a:lnTo>
                      <a:lnTo>
                        <a:pt x="2" y="17"/>
                      </a:lnTo>
                      <a:lnTo>
                        <a:pt x="0" y="9"/>
                      </a:lnTo>
                      <a:lnTo>
                        <a:pt x="0" y="2"/>
                      </a:lnTo>
                      <a:lnTo>
                        <a:pt x="0" y="0"/>
                      </a:lnTo>
                      <a:lnTo>
                        <a:pt x="19"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30" name="Freeform 37"/>
                <p:cNvSpPr>
                  <a:spLocks/>
                </p:cNvSpPr>
                <p:nvPr/>
              </p:nvSpPr>
              <p:spPr bwMode="auto">
                <a:xfrm>
                  <a:off x="3890" y="3416"/>
                  <a:ext cx="10" cy="12"/>
                </a:xfrm>
                <a:custGeom>
                  <a:avLst/>
                  <a:gdLst>
                    <a:gd name="T0" fmla="*/ 1 w 19"/>
                    <a:gd name="T1" fmla="*/ 0 h 23"/>
                    <a:gd name="T2" fmla="*/ 1 w 19"/>
                    <a:gd name="T3" fmla="*/ 1 h 23"/>
                    <a:gd name="T4" fmla="*/ 1 w 19"/>
                    <a:gd name="T5" fmla="*/ 1 h 23"/>
                    <a:gd name="T6" fmla="*/ 1 w 19"/>
                    <a:gd name="T7" fmla="*/ 1 h 23"/>
                    <a:gd name="T8" fmla="*/ 1 w 19"/>
                    <a:gd name="T9" fmla="*/ 1 h 23"/>
                    <a:gd name="T10" fmla="*/ 1 w 19"/>
                    <a:gd name="T11" fmla="*/ 1 h 23"/>
                    <a:gd name="T12" fmla="*/ 1 w 19"/>
                    <a:gd name="T13" fmla="*/ 1 h 23"/>
                    <a:gd name="T14" fmla="*/ 1 w 19"/>
                    <a:gd name="T15" fmla="*/ 1 h 23"/>
                    <a:gd name="T16" fmla="*/ 1 w 19"/>
                    <a:gd name="T17" fmla="*/ 1 h 23"/>
                    <a:gd name="T18" fmla="*/ 0 w 19"/>
                    <a:gd name="T19" fmla="*/ 1 h 23"/>
                    <a:gd name="T20" fmla="*/ 0 w 19"/>
                    <a:gd name="T21" fmla="*/ 1 h 23"/>
                    <a:gd name="T22" fmla="*/ 0 w 19"/>
                    <a:gd name="T23" fmla="*/ 1 h 23"/>
                    <a:gd name="T24" fmla="*/ 0 w 19"/>
                    <a:gd name="T25" fmla="*/ 0 h 23"/>
                    <a:gd name="T26" fmla="*/ 1 w 19"/>
                    <a:gd name="T27" fmla="*/ 0 h 23"/>
                    <a:gd name="T28" fmla="*/ 1 w 19"/>
                    <a:gd name="T29" fmla="*/ 0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3"/>
                    <a:gd name="T47" fmla="*/ 19 w 19"/>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3">
                      <a:moveTo>
                        <a:pt x="15" y="0"/>
                      </a:moveTo>
                      <a:lnTo>
                        <a:pt x="15" y="4"/>
                      </a:lnTo>
                      <a:lnTo>
                        <a:pt x="17" y="11"/>
                      </a:lnTo>
                      <a:lnTo>
                        <a:pt x="17" y="15"/>
                      </a:lnTo>
                      <a:lnTo>
                        <a:pt x="19" y="21"/>
                      </a:lnTo>
                      <a:lnTo>
                        <a:pt x="17" y="23"/>
                      </a:lnTo>
                      <a:lnTo>
                        <a:pt x="13" y="23"/>
                      </a:lnTo>
                      <a:lnTo>
                        <a:pt x="8" y="21"/>
                      </a:lnTo>
                      <a:lnTo>
                        <a:pt x="4" y="21"/>
                      </a:lnTo>
                      <a:lnTo>
                        <a:pt x="0" y="17"/>
                      </a:lnTo>
                      <a:lnTo>
                        <a:pt x="0" y="9"/>
                      </a:lnTo>
                      <a:lnTo>
                        <a:pt x="0" y="2"/>
                      </a:lnTo>
                      <a:lnTo>
                        <a:pt x="0" y="0"/>
                      </a:lnTo>
                      <a:lnTo>
                        <a:pt x="15"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31" name="Freeform 38"/>
                <p:cNvSpPr>
                  <a:spLocks/>
                </p:cNvSpPr>
                <p:nvPr/>
              </p:nvSpPr>
              <p:spPr bwMode="auto">
                <a:xfrm>
                  <a:off x="3876" y="3416"/>
                  <a:ext cx="9" cy="12"/>
                </a:xfrm>
                <a:custGeom>
                  <a:avLst/>
                  <a:gdLst>
                    <a:gd name="T0" fmla="*/ 0 w 19"/>
                    <a:gd name="T1" fmla="*/ 0 h 23"/>
                    <a:gd name="T2" fmla="*/ 0 w 19"/>
                    <a:gd name="T3" fmla="*/ 1 h 23"/>
                    <a:gd name="T4" fmla="*/ 0 w 19"/>
                    <a:gd name="T5" fmla="*/ 1 h 23"/>
                    <a:gd name="T6" fmla="*/ 0 w 19"/>
                    <a:gd name="T7" fmla="*/ 1 h 23"/>
                    <a:gd name="T8" fmla="*/ 0 w 19"/>
                    <a:gd name="T9" fmla="*/ 1 h 23"/>
                    <a:gd name="T10" fmla="*/ 0 w 19"/>
                    <a:gd name="T11" fmla="*/ 1 h 23"/>
                    <a:gd name="T12" fmla="*/ 0 w 19"/>
                    <a:gd name="T13" fmla="*/ 1 h 23"/>
                    <a:gd name="T14" fmla="*/ 0 w 19"/>
                    <a:gd name="T15" fmla="*/ 1 h 23"/>
                    <a:gd name="T16" fmla="*/ 0 w 19"/>
                    <a:gd name="T17" fmla="*/ 1 h 23"/>
                    <a:gd name="T18" fmla="*/ 0 w 19"/>
                    <a:gd name="T19" fmla="*/ 1 h 23"/>
                    <a:gd name="T20" fmla="*/ 0 w 19"/>
                    <a:gd name="T21" fmla="*/ 1 h 23"/>
                    <a:gd name="T22" fmla="*/ 0 w 19"/>
                    <a:gd name="T23" fmla="*/ 1 h 23"/>
                    <a:gd name="T24" fmla="*/ 0 w 19"/>
                    <a:gd name="T25" fmla="*/ 0 h 23"/>
                    <a:gd name="T26" fmla="*/ 0 w 19"/>
                    <a:gd name="T27" fmla="*/ 0 h 23"/>
                    <a:gd name="T28" fmla="*/ 0 w 19"/>
                    <a:gd name="T29" fmla="*/ 0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3"/>
                    <a:gd name="T47" fmla="*/ 19 w 19"/>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3">
                      <a:moveTo>
                        <a:pt x="17" y="0"/>
                      </a:moveTo>
                      <a:lnTo>
                        <a:pt x="17" y="2"/>
                      </a:lnTo>
                      <a:lnTo>
                        <a:pt x="17" y="9"/>
                      </a:lnTo>
                      <a:lnTo>
                        <a:pt x="19" y="15"/>
                      </a:lnTo>
                      <a:lnTo>
                        <a:pt x="19" y="19"/>
                      </a:lnTo>
                      <a:lnTo>
                        <a:pt x="17" y="21"/>
                      </a:lnTo>
                      <a:lnTo>
                        <a:pt x="11" y="23"/>
                      </a:lnTo>
                      <a:lnTo>
                        <a:pt x="5" y="21"/>
                      </a:lnTo>
                      <a:lnTo>
                        <a:pt x="3" y="21"/>
                      </a:lnTo>
                      <a:lnTo>
                        <a:pt x="0" y="15"/>
                      </a:lnTo>
                      <a:lnTo>
                        <a:pt x="0" y="7"/>
                      </a:lnTo>
                      <a:lnTo>
                        <a:pt x="0" y="2"/>
                      </a:lnTo>
                      <a:lnTo>
                        <a:pt x="0" y="0"/>
                      </a:lnTo>
                      <a:lnTo>
                        <a:pt x="17"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32" name="Freeform 39"/>
                <p:cNvSpPr>
                  <a:spLocks/>
                </p:cNvSpPr>
                <p:nvPr/>
              </p:nvSpPr>
              <p:spPr bwMode="auto">
                <a:xfrm>
                  <a:off x="3906" y="3432"/>
                  <a:ext cx="8" cy="12"/>
                </a:xfrm>
                <a:custGeom>
                  <a:avLst/>
                  <a:gdLst>
                    <a:gd name="T0" fmla="*/ 1 w 16"/>
                    <a:gd name="T1" fmla="*/ 0 h 25"/>
                    <a:gd name="T2" fmla="*/ 1 w 16"/>
                    <a:gd name="T3" fmla="*/ 0 h 25"/>
                    <a:gd name="T4" fmla="*/ 1 w 16"/>
                    <a:gd name="T5" fmla="*/ 0 h 25"/>
                    <a:gd name="T6" fmla="*/ 1 w 16"/>
                    <a:gd name="T7" fmla="*/ 0 h 25"/>
                    <a:gd name="T8" fmla="*/ 1 w 16"/>
                    <a:gd name="T9" fmla="*/ 0 h 25"/>
                    <a:gd name="T10" fmla="*/ 1 w 16"/>
                    <a:gd name="T11" fmla="*/ 0 h 25"/>
                    <a:gd name="T12" fmla="*/ 1 w 16"/>
                    <a:gd name="T13" fmla="*/ 0 h 25"/>
                    <a:gd name="T14" fmla="*/ 1 w 16"/>
                    <a:gd name="T15" fmla="*/ 0 h 25"/>
                    <a:gd name="T16" fmla="*/ 1 w 16"/>
                    <a:gd name="T17" fmla="*/ 0 h 25"/>
                    <a:gd name="T18" fmla="*/ 0 w 16"/>
                    <a:gd name="T19" fmla="*/ 0 h 25"/>
                    <a:gd name="T20" fmla="*/ 0 w 16"/>
                    <a:gd name="T21" fmla="*/ 0 h 25"/>
                    <a:gd name="T22" fmla="*/ 0 w 16"/>
                    <a:gd name="T23" fmla="*/ 0 h 25"/>
                    <a:gd name="T24" fmla="*/ 0 w 16"/>
                    <a:gd name="T25" fmla="*/ 0 h 25"/>
                    <a:gd name="T26" fmla="*/ 1 w 16"/>
                    <a:gd name="T27" fmla="*/ 0 h 25"/>
                    <a:gd name="T28" fmla="*/ 1 w 16"/>
                    <a:gd name="T29" fmla="*/ 0 h 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6"/>
                    <a:gd name="T46" fmla="*/ 0 h 25"/>
                    <a:gd name="T47" fmla="*/ 16 w 16"/>
                    <a:gd name="T48" fmla="*/ 25 h 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6" h="25">
                      <a:moveTo>
                        <a:pt x="16" y="0"/>
                      </a:moveTo>
                      <a:lnTo>
                        <a:pt x="16" y="6"/>
                      </a:lnTo>
                      <a:lnTo>
                        <a:pt x="16" y="12"/>
                      </a:lnTo>
                      <a:lnTo>
                        <a:pt x="16" y="17"/>
                      </a:lnTo>
                      <a:lnTo>
                        <a:pt x="16" y="23"/>
                      </a:lnTo>
                      <a:lnTo>
                        <a:pt x="14" y="23"/>
                      </a:lnTo>
                      <a:lnTo>
                        <a:pt x="10" y="25"/>
                      </a:lnTo>
                      <a:lnTo>
                        <a:pt x="4" y="23"/>
                      </a:lnTo>
                      <a:lnTo>
                        <a:pt x="2" y="23"/>
                      </a:lnTo>
                      <a:lnTo>
                        <a:pt x="0" y="19"/>
                      </a:lnTo>
                      <a:lnTo>
                        <a:pt x="0" y="12"/>
                      </a:lnTo>
                      <a:lnTo>
                        <a:pt x="0" y="4"/>
                      </a:lnTo>
                      <a:lnTo>
                        <a:pt x="0" y="0"/>
                      </a:lnTo>
                      <a:lnTo>
                        <a:pt x="16"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33" name="Freeform 40"/>
                <p:cNvSpPr>
                  <a:spLocks/>
                </p:cNvSpPr>
                <p:nvPr/>
              </p:nvSpPr>
              <p:spPr bwMode="auto">
                <a:xfrm>
                  <a:off x="3890" y="3432"/>
                  <a:ext cx="10" cy="12"/>
                </a:xfrm>
                <a:custGeom>
                  <a:avLst/>
                  <a:gdLst>
                    <a:gd name="T0" fmla="*/ 1 w 19"/>
                    <a:gd name="T1" fmla="*/ 0 h 25"/>
                    <a:gd name="T2" fmla="*/ 1 w 19"/>
                    <a:gd name="T3" fmla="*/ 0 h 25"/>
                    <a:gd name="T4" fmla="*/ 1 w 19"/>
                    <a:gd name="T5" fmla="*/ 0 h 25"/>
                    <a:gd name="T6" fmla="*/ 1 w 19"/>
                    <a:gd name="T7" fmla="*/ 0 h 25"/>
                    <a:gd name="T8" fmla="*/ 1 w 19"/>
                    <a:gd name="T9" fmla="*/ 0 h 25"/>
                    <a:gd name="T10" fmla="*/ 1 w 19"/>
                    <a:gd name="T11" fmla="*/ 0 h 25"/>
                    <a:gd name="T12" fmla="*/ 1 w 19"/>
                    <a:gd name="T13" fmla="*/ 0 h 25"/>
                    <a:gd name="T14" fmla="*/ 1 w 19"/>
                    <a:gd name="T15" fmla="*/ 0 h 25"/>
                    <a:gd name="T16" fmla="*/ 1 w 19"/>
                    <a:gd name="T17" fmla="*/ 0 h 25"/>
                    <a:gd name="T18" fmla="*/ 0 w 19"/>
                    <a:gd name="T19" fmla="*/ 0 h 25"/>
                    <a:gd name="T20" fmla="*/ 0 w 19"/>
                    <a:gd name="T21" fmla="*/ 0 h 25"/>
                    <a:gd name="T22" fmla="*/ 0 w 19"/>
                    <a:gd name="T23" fmla="*/ 0 h 25"/>
                    <a:gd name="T24" fmla="*/ 0 w 19"/>
                    <a:gd name="T25" fmla="*/ 0 h 25"/>
                    <a:gd name="T26" fmla="*/ 1 w 19"/>
                    <a:gd name="T27" fmla="*/ 0 h 25"/>
                    <a:gd name="T28" fmla="*/ 1 w 19"/>
                    <a:gd name="T29" fmla="*/ 0 h 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5"/>
                    <a:gd name="T47" fmla="*/ 19 w 19"/>
                    <a:gd name="T48" fmla="*/ 25 h 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5">
                      <a:moveTo>
                        <a:pt x="15" y="0"/>
                      </a:moveTo>
                      <a:lnTo>
                        <a:pt x="15" y="4"/>
                      </a:lnTo>
                      <a:lnTo>
                        <a:pt x="17" y="12"/>
                      </a:lnTo>
                      <a:lnTo>
                        <a:pt x="17" y="17"/>
                      </a:lnTo>
                      <a:lnTo>
                        <a:pt x="19" y="23"/>
                      </a:lnTo>
                      <a:lnTo>
                        <a:pt x="17" y="23"/>
                      </a:lnTo>
                      <a:lnTo>
                        <a:pt x="13" y="25"/>
                      </a:lnTo>
                      <a:lnTo>
                        <a:pt x="8" y="23"/>
                      </a:lnTo>
                      <a:lnTo>
                        <a:pt x="4" y="23"/>
                      </a:lnTo>
                      <a:lnTo>
                        <a:pt x="0" y="19"/>
                      </a:lnTo>
                      <a:lnTo>
                        <a:pt x="0" y="12"/>
                      </a:lnTo>
                      <a:lnTo>
                        <a:pt x="0" y="4"/>
                      </a:lnTo>
                      <a:lnTo>
                        <a:pt x="0" y="0"/>
                      </a:lnTo>
                      <a:lnTo>
                        <a:pt x="15"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34" name="Freeform 41"/>
                <p:cNvSpPr>
                  <a:spLocks/>
                </p:cNvSpPr>
                <p:nvPr/>
              </p:nvSpPr>
              <p:spPr bwMode="auto">
                <a:xfrm>
                  <a:off x="3876" y="3432"/>
                  <a:ext cx="9" cy="11"/>
                </a:xfrm>
                <a:custGeom>
                  <a:avLst/>
                  <a:gdLst>
                    <a:gd name="T0" fmla="*/ 0 w 19"/>
                    <a:gd name="T1" fmla="*/ 0 h 23"/>
                    <a:gd name="T2" fmla="*/ 0 w 19"/>
                    <a:gd name="T3" fmla="*/ 0 h 23"/>
                    <a:gd name="T4" fmla="*/ 0 w 19"/>
                    <a:gd name="T5" fmla="*/ 0 h 23"/>
                    <a:gd name="T6" fmla="*/ 0 w 19"/>
                    <a:gd name="T7" fmla="*/ 0 h 23"/>
                    <a:gd name="T8" fmla="*/ 0 w 19"/>
                    <a:gd name="T9" fmla="*/ 0 h 23"/>
                    <a:gd name="T10" fmla="*/ 0 w 19"/>
                    <a:gd name="T11" fmla="*/ 0 h 23"/>
                    <a:gd name="T12" fmla="*/ 0 w 19"/>
                    <a:gd name="T13" fmla="*/ 0 h 23"/>
                    <a:gd name="T14" fmla="*/ 0 w 19"/>
                    <a:gd name="T15" fmla="*/ 0 h 23"/>
                    <a:gd name="T16" fmla="*/ 0 w 19"/>
                    <a:gd name="T17" fmla="*/ 0 h 23"/>
                    <a:gd name="T18" fmla="*/ 0 w 19"/>
                    <a:gd name="T19" fmla="*/ 0 h 23"/>
                    <a:gd name="T20" fmla="*/ 0 w 19"/>
                    <a:gd name="T21" fmla="*/ 0 h 23"/>
                    <a:gd name="T22" fmla="*/ 0 w 19"/>
                    <a:gd name="T23" fmla="*/ 0 h 23"/>
                    <a:gd name="T24" fmla="*/ 0 w 19"/>
                    <a:gd name="T25" fmla="*/ 0 h 23"/>
                    <a:gd name="T26" fmla="*/ 0 w 19"/>
                    <a:gd name="T27" fmla="*/ 0 h 23"/>
                    <a:gd name="T28" fmla="*/ 0 w 19"/>
                    <a:gd name="T29" fmla="*/ 0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3"/>
                    <a:gd name="T47" fmla="*/ 19 w 19"/>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3">
                      <a:moveTo>
                        <a:pt x="17" y="0"/>
                      </a:moveTo>
                      <a:lnTo>
                        <a:pt x="17" y="4"/>
                      </a:lnTo>
                      <a:lnTo>
                        <a:pt x="17" y="12"/>
                      </a:lnTo>
                      <a:lnTo>
                        <a:pt x="19" y="17"/>
                      </a:lnTo>
                      <a:lnTo>
                        <a:pt x="19" y="23"/>
                      </a:lnTo>
                      <a:lnTo>
                        <a:pt x="17" y="23"/>
                      </a:lnTo>
                      <a:lnTo>
                        <a:pt x="13" y="23"/>
                      </a:lnTo>
                      <a:lnTo>
                        <a:pt x="7" y="23"/>
                      </a:lnTo>
                      <a:lnTo>
                        <a:pt x="3" y="23"/>
                      </a:lnTo>
                      <a:lnTo>
                        <a:pt x="0" y="19"/>
                      </a:lnTo>
                      <a:lnTo>
                        <a:pt x="0" y="12"/>
                      </a:lnTo>
                      <a:lnTo>
                        <a:pt x="0" y="4"/>
                      </a:lnTo>
                      <a:lnTo>
                        <a:pt x="0" y="0"/>
                      </a:lnTo>
                      <a:lnTo>
                        <a:pt x="17"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35" name="Freeform 42"/>
                <p:cNvSpPr>
                  <a:spLocks/>
                </p:cNvSpPr>
                <p:nvPr/>
              </p:nvSpPr>
              <p:spPr bwMode="auto">
                <a:xfrm>
                  <a:off x="3906" y="3448"/>
                  <a:ext cx="9" cy="11"/>
                </a:xfrm>
                <a:custGeom>
                  <a:avLst/>
                  <a:gdLst>
                    <a:gd name="T0" fmla="*/ 1 w 18"/>
                    <a:gd name="T1" fmla="*/ 1 h 22"/>
                    <a:gd name="T2" fmla="*/ 1 w 18"/>
                    <a:gd name="T3" fmla="*/ 1 h 22"/>
                    <a:gd name="T4" fmla="*/ 1 w 18"/>
                    <a:gd name="T5" fmla="*/ 1 h 22"/>
                    <a:gd name="T6" fmla="*/ 1 w 18"/>
                    <a:gd name="T7" fmla="*/ 1 h 22"/>
                    <a:gd name="T8" fmla="*/ 1 w 18"/>
                    <a:gd name="T9" fmla="*/ 1 h 22"/>
                    <a:gd name="T10" fmla="*/ 1 w 18"/>
                    <a:gd name="T11" fmla="*/ 1 h 22"/>
                    <a:gd name="T12" fmla="*/ 1 w 18"/>
                    <a:gd name="T13" fmla="*/ 1 h 22"/>
                    <a:gd name="T14" fmla="*/ 1 w 18"/>
                    <a:gd name="T15" fmla="*/ 1 h 22"/>
                    <a:gd name="T16" fmla="*/ 1 w 18"/>
                    <a:gd name="T17" fmla="*/ 1 h 22"/>
                    <a:gd name="T18" fmla="*/ 0 w 18"/>
                    <a:gd name="T19" fmla="*/ 1 h 22"/>
                    <a:gd name="T20" fmla="*/ 0 w 18"/>
                    <a:gd name="T21" fmla="*/ 1 h 22"/>
                    <a:gd name="T22" fmla="*/ 0 w 18"/>
                    <a:gd name="T23" fmla="*/ 1 h 22"/>
                    <a:gd name="T24" fmla="*/ 0 w 18"/>
                    <a:gd name="T25" fmla="*/ 0 h 22"/>
                    <a:gd name="T26" fmla="*/ 1 w 18"/>
                    <a:gd name="T27" fmla="*/ 1 h 22"/>
                    <a:gd name="T28" fmla="*/ 1 w 18"/>
                    <a:gd name="T29" fmla="*/ 1 h 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8"/>
                    <a:gd name="T46" fmla="*/ 0 h 22"/>
                    <a:gd name="T47" fmla="*/ 18 w 18"/>
                    <a:gd name="T48" fmla="*/ 22 h 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8" h="22">
                      <a:moveTo>
                        <a:pt x="16" y="3"/>
                      </a:moveTo>
                      <a:lnTo>
                        <a:pt x="16" y="5"/>
                      </a:lnTo>
                      <a:lnTo>
                        <a:pt x="16" y="11"/>
                      </a:lnTo>
                      <a:lnTo>
                        <a:pt x="18" y="17"/>
                      </a:lnTo>
                      <a:lnTo>
                        <a:pt x="18" y="20"/>
                      </a:lnTo>
                      <a:lnTo>
                        <a:pt x="16" y="20"/>
                      </a:lnTo>
                      <a:lnTo>
                        <a:pt x="12" y="22"/>
                      </a:lnTo>
                      <a:lnTo>
                        <a:pt x="6" y="20"/>
                      </a:lnTo>
                      <a:lnTo>
                        <a:pt x="2" y="20"/>
                      </a:lnTo>
                      <a:lnTo>
                        <a:pt x="0" y="17"/>
                      </a:lnTo>
                      <a:lnTo>
                        <a:pt x="0" y="9"/>
                      </a:lnTo>
                      <a:lnTo>
                        <a:pt x="0" y="1"/>
                      </a:lnTo>
                      <a:lnTo>
                        <a:pt x="0" y="0"/>
                      </a:lnTo>
                      <a:lnTo>
                        <a:pt x="16" y="3"/>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36" name="Freeform 43"/>
                <p:cNvSpPr>
                  <a:spLocks/>
                </p:cNvSpPr>
                <p:nvPr/>
              </p:nvSpPr>
              <p:spPr bwMode="auto">
                <a:xfrm>
                  <a:off x="3890" y="3448"/>
                  <a:ext cx="10" cy="11"/>
                </a:xfrm>
                <a:custGeom>
                  <a:avLst/>
                  <a:gdLst>
                    <a:gd name="T0" fmla="*/ 1 w 19"/>
                    <a:gd name="T1" fmla="*/ 0 h 22"/>
                    <a:gd name="T2" fmla="*/ 1 w 19"/>
                    <a:gd name="T3" fmla="*/ 1 h 22"/>
                    <a:gd name="T4" fmla="*/ 1 w 19"/>
                    <a:gd name="T5" fmla="*/ 1 h 22"/>
                    <a:gd name="T6" fmla="*/ 1 w 19"/>
                    <a:gd name="T7" fmla="*/ 1 h 22"/>
                    <a:gd name="T8" fmla="*/ 1 w 19"/>
                    <a:gd name="T9" fmla="*/ 1 h 22"/>
                    <a:gd name="T10" fmla="*/ 1 w 19"/>
                    <a:gd name="T11" fmla="*/ 1 h 22"/>
                    <a:gd name="T12" fmla="*/ 1 w 19"/>
                    <a:gd name="T13" fmla="*/ 1 h 22"/>
                    <a:gd name="T14" fmla="*/ 1 w 19"/>
                    <a:gd name="T15" fmla="*/ 1 h 22"/>
                    <a:gd name="T16" fmla="*/ 1 w 19"/>
                    <a:gd name="T17" fmla="*/ 1 h 22"/>
                    <a:gd name="T18" fmla="*/ 1 w 19"/>
                    <a:gd name="T19" fmla="*/ 1 h 22"/>
                    <a:gd name="T20" fmla="*/ 0 w 19"/>
                    <a:gd name="T21" fmla="*/ 1 h 22"/>
                    <a:gd name="T22" fmla="*/ 0 w 19"/>
                    <a:gd name="T23" fmla="*/ 1 h 22"/>
                    <a:gd name="T24" fmla="*/ 0 w 19"/>
                    <a:gd name="T25" fmla="*/ 0 h 22"/>
                    <a:gd name="T26" fmla="*/ 1 w 19"/>
                    <a:gd name="T27" fmla="*/ 0 h 22"/>
                    <a:gd name="T28" fmla="*/ 1 w 19"/>
                    <a:gd name="T29" fmla="*/ 0 h 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2"/>
                    <a:gd name="T47" fmla="*/ 19 w 19"/>
                    <a:gd name="T48" fmla="*/ 22 h 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2">
                      <a:moveTo>
                        <a:pt x="19" y="0"/>
                      </a:moveTo>
                      <a:lnTo>
                        <a:pt x="17" y="3"/>
                      </a:lnTo>
                      <a:lnTo>
                        <a:pt x="17" y="9"/>
                      </a:lnTo>
                      <a:lnTo>
                        <a:pt x="17" y="17"/>
                      </a:lnTo>
                      <a:lnTo>
                        <a:pt x="19" y="20"/>
                      </a:lnTo>
                      <a:lnTo>
                        <a:pt x="17" y="20"/>
                      </a:lnTo>
                      <a:lnTo>
                        <a:pt x="13" y="22"/>
                      </a:lnTo>
                      <a:lnTo>
                        <a:pt x="8" y="20"/>
                      </a:lnTo>
                      <a:lnTo>
                        <a:pt x="6" y="20"/>
                      </a:lnTo>
                      <a:lnTo>
                        <a:pt x="2" y="17"/>
                      </a:lnTo>
                      <a:lnTo>
                        <a:pt x="0" y="9"/>
                      </a:lnTo>
                      <a:lnTo>
                        <a:pt x="0" y="1"/>
                      </a:lnTo>
                      <a:lnTo>
                        <a:pt x="0" y="0"/>
                      </a:lnTo>
                      <a:lnTo>
                        <a:pt x="19"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37" name="Freeform 44"/>
                <p:cNvSpPr>
                  <a:spLocks/>
                </p:cNvSpPr>
                <p:nvPr/>
              </p:nvSpPr>
              <p:spPr bwMode="auto">
                <a:xfrm>
                  <a:off x="3876" y="3448"/>
                  <a:ext cx="9" cy="10"/>
                </a:xfrm>
                <a:custGeom>
                  <a:avLst/>
                  <a:gdLst>
                    <a:gd name="T0" fmla="*/ 0 w 19"/>
                    <a:gd name="T1" fmla="*/ 0 h 20"/>
                    <a:gd name="T2" fmla="*/ 0 w 19"/>
                    <a:gd name="T3" fmla="*/ 1 h 20"/>
                    <a:gd name="T4" fmla="*/ 0 w 19"/>
                    <a:gd name="T5" fmla="*/ 1 h 20"/>
                    <a:gd name="T6" fmla="*/ 0 w 19"/>
                    <a:gd name="T7" fmla="*/ 1 h 20"/>
                    <a:gd name="T8" fmla="*/ 0 w 19"/>
                    <a:gd name="T9" fmla="*/ 1 h 20"/>
                    <a:gd name="T10" fmla="*/ 0 w 19"/>
                    <a:gd name="T11" fmla="*/ 1 h 20"/>
                    <a:gd name="T12" fmla="*/ 0 w 19"/>
                    <a:gd name="T13" fmla="*/ 1 h 20"/>
                    <a:gd name="T14" fmla="*/ 0 w 19"/>
                    <a:gd name="T15" fmla="*/ 1 h 20"/>
                    <a:gd name="T16" fmla="*/ 0 w 19"/>
                    <a:gd name="T17" fmla="*/ 1 h 20"/>
                    <a:gd name="T18" fmla="*/ 0 w 19"/>
                    <a:gd name="T19" fmla="*/ 1 h 20"/>
                    <a:gd name="T20" fmla="*/ 0 w 19"/>
                    <a:gd name="T21" fmla="*/ 1 h 20"/>
                    <a:gd name="T22" fmla="*/ 0 w 19"/>
                    <a:gd name="T23" fmla="*/ 1 h 20"/>
                    <a:gd name="T24" fmla="*/ 0 w 19"/>
                    <a:gd name="T25" fmla="*/ 0 h 20"/>
                    <a:gd name="T26" fmla="*/ 0 w 19"/>
                    <a:gd name="T27" fmla="*/ 0 h 20"/>
                    <a:gd name="T28" fmla="*/ 0 w 19"/>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0"/>
                    <a:gd name="T47" fmla="*/ 19 w 19"/>
                    <a:gd name="T48" fmla="*/ 20 h 2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0">
                      <a:moveTo>
                        <a:pt x="19" y="0"/>
                      </a:moveTo>
                      <a:lnTo>
                        <a:pt x="17" y="3"/>
                      </a:lnTo>
                      <a:lnTo>
                        <a:pt x="17" y="9"/>
                      </a:lnTo>
                      <a:lnTo>
                        <a:pt x="19" y="17"/>
                      </a:lnTo>
                      <a:lnTo>
                        <a:pt x="19" y="20"/>
                      </a:lnTo>
                      <a:lnTo>
                        <a:pt x="17" y="20"/>
                      </a:lnTo>
                      <a:lnTo>
                        <a:pt x="13" y="20"/>
                      </a:lnTo>
                      <a:lnTo>
                        <a:pt x="7" y="20"/>
                      </a:lnTo>
                      <a:lnTo>
                        <a:pt x="3" y="20"/>
                      </a:lnTo>
                      <a:lnTo>
                        <a:pt x="0" y="17"/>
                      </a:lnTo>
                      <a:lnTo>
                        <a:pt x="0" y="9"/>
                      </a:lnTo>
                      <a:lnTo>
                        <a:pt x="0" y="1"/>
                      </a:lnTo>
                      <a:lnTo>
                        <a:pt x="0" y="0"/>
                      </a:lnTo>
                      <a:lnTo>
                        <a:pt x="19"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38" name="Freeform 45"/>
                <p:cNvSpPr>
                  <a:spLocks/>
                </p:cNvSpPr>
                <p:nvPr/>
              </p:nvSpPr>
              <p:spPr bwMode="auto">
                <a:xfrm>
                  <a:off x="3965" y="3224"/>
                  <a:ext cx="14" cy="17"/>
                </a:xfrm>
                <a:custGeom>
                  <a:avLst/>
                  <a:gdLst>
                    <a:gd name="T0" fmla="*/ 0 w 29"/>
                    <a:gd name="T1" fmla="*/ 1 h 34"/>
                    <a:gd name="T2" fmla="*/ 0 w 29"/>
                    <a:gd name="T3" fmla="*/ 1 h 34"/>
                    <a:gd name="T4" fmla="*/ 0 w 29"/>
                    <a:gd name="T5" fmla="*/ 1 h 34"/>
                    <a:gd name="T6" fmla="*/ 0 w 29"/>
                    <a:gd name="T7" fmla="*/ 1 h 34"/>
                    <a:gd name="T8" fmla="*/ 0 w 29"/>
                    <a:gd name="T9" fmla="*/ 1 h 34"/>
                    <a:gd name="T10" fmla="*/ 0 w 29"/>
                    <a:gd name="T11" fmla="*/ 1 h 34"/>
                    <a:gd name="T12" fmla="*/ 0 w 29"/>
                    <a:gd name="T13" fmla="*/ 1 h 34"/>
                    <a:gd name="T14" fmla="*/ 0 w 29"/>
                    <a:gd name="T15" fmla="*/ 1 h 34"/>
                    <a:gd name="T16" fmla="*/ 0 w 29"/>
                    <a:gd name="T17" fmla="*/ 1 h 34"/>
                    <a:gd name="T18" fmla="*/ 0 w 29"/>
                    <a:gd name="T19" fmla="*/ 1 h 34"/>
                    <a:gd name="T20" fmla="*/ 0 w 29"/>
                    <a:gd name="T21" fmla="*/ 1 h 34"/>
                    <a:gd name="T22" fmla="*/ 0 w 29"/>
                    <a:gd name="T23" fmla="*/ 1 h 34"/>
                    <a:gd name="T24" fmla="*/ 0 w 29"/>
                    <a:gd name="T25" fmla="*/ 1 h 34"/>
                    <a:gd name="T26" fmla="*/ 0 w 29"/>
                    <a:gd name="T27" fmla="*/ 1 h 34"/>
                    <a:gd name="T28" fmla="*/ 0 w 29"/>
                    <a:gd name="T29" fmla="*/ 1 h 34"/>
                    <a:gd name="T30" fmla="*/ 0 w 29"/>
                    <a:gd name="T31" fmla="*/ 0 h 34"/>
                    <a:gd name="T32" fmla="*/ 0 w 29"/>
                    <a:gd name="T33" fmla="*/ 0 h 34"/>
                    <a:gd name="T34" fmla="*/ 0 w 29"/>
                    <a:gd name="T35" fmla="*/ 1 h 34"/>
                    <a:gd name="T36" fmla="*/ 0 w 29"/>
                    <a:gd name="T37" fmla="*/ 1 h 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34"/>
                    <a:gd name="T59" fmla="*/ 29 w 29"/>
                    <a:gd name="T60" fmla="*/ 34 h 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34">
                      <a:moveTo>
                        <a:pt x="27" y="2"/>
                      </a:moveTo>
                      <a:lnTo>
                        <a:pt x="27" y="7"/>
                      </a:lnTo>
                      <a:lnTo>
                        <a:pt x="27" y="17"/>
                      </a:lnTo>
                      <a:lnTo>
                        <a:pt x="29" y="26"/>
                      </a:lnTo>
                      <a:lnTo>
                        <a:pt x="29" y="30"/>
                      </a:lnTo>
                      <a:lnTo>
                        <a:pt x="27" y="34"/>
                      </a:lnTo>
                      <a:lnTo>
                        <a:pt x="21" y="34"/>
                      </a:lnTo>
                      <a:lnTo>
                        <a:pt x="12" y="34"/>
                      </a:lnTo>
                      <a:lnTo>
                        <a:pt x="8" y="34"/>
                      </a:lnTo>
                      <a:lnTo>
                        <a:pt x="4" y="32"/>
                      </a:lnTo>
                      <a:lnTo>
                        <a:pt x="2" y="26"/>
                      </a:lnTo>
                      <a:lnTo>
                        <a:pt x="0" y="21"/>
                      </a:lnTo>
                      <a:lnTo>
                        <a:pt x="0" y="15"/>
                      </a:lnTo>
                      <a:lnTo>
                        <a:pt x="0" y="9"/>
                      </a:lnTo>
                      <a:lnTo>
                        <a:pt x="0" y="4"/>
                      </a:lnTo>
                      <a:lnTo>
                        <a:pt x="0" y="0"/>
                      </a:lnTo>
                      <a:lnTo>
                        <a:pt x="27" y="2"/>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39" name="Freeform 46"/>
                <p:cNvSpPr>
                  <a:spLocks/>
                </p:cNvSpPr>
                <p:nvPr/>
              </p:nvSpPr>
              <p:spPr bwMode="auto">
                <a:xfrm>
                  <a:off x="3943" y="3224"/>
                  <a:ext cx="15" cy="17"/>
                </a:xfrm>
                <a:custGeom>
                  <a:avLst/>
                  <a:gdLst>
                    <a:gd name="T0" fmla="*/ 1 w 28"/>
                    <a:gd name="T1" fmla="*/ 1 h 34"/>
                    <a:gd name="T2" fmla="*/ 1 w 28"/>
                    <a:gd name="T3" fmla="*/ 1 h 34"/>
                    <a:gd name="T4" fmla="*/ 1 w 28"/>
                    <a:gd name="T5" fmla="*/ 1 h 34"/>
                    <a:gd name="T6" fmla="*/ 1 w 28"/>
                    <a:gd name="T7" fmla="*/ 1 h 34"/>
                    <a:gd name="T8" fmla="*/ 1 w 28"/>
                    <a:gd name="T9" fmla="*/ 1 h 34"/>
                    <a:gd name="T10" fmla="*/ 1 w 28"/>
                    <a:gd name="T11" fmla="*/ 1 h 34"/>
                    <a:gd name="T12" fmla="*/ 1 w 28"/>
                    <a:gd name="T13" fmla="*/ 1 h 34"/>
                    <a:gd name="T14" fmla="*/ 1 w 28"/>
                    <a:gd name="T15" fmla="*/ 1 h 34"/>
                    <a:gd name="T16" fmla="*/ 1 w 28"/>
                    <a:gd name="T17" fmla="*/ 1 h 34"/>
                    <a:gd name="T18" fmla="*/ 1 w 28"/>
                    <a:gd name="T19" fmla="*/ 1 h 34"/>
                    <a:gd name="T20" fmla="*/ 1 w 28"/>
                    <a:gd name="T21" fmla="*/ 1 h 34"/>
                    <a:gd name="T22" fmla="*/ 0 w 28"/>
                    <a:gd name="T23" fmla="*/ 1 h 34"/>
                    <a:gd name="T24" fmla="*/ 0 w 28"/>
                    <a:gd name="T25" fmla="*/ 1 h 34"/>
                    <a:gd name="T26" fmla="*/ 0 w 28"/>
                    <a:gd name="T27" fmla="*/ 1 h 34"/>
                    <a:gd name="T28" fmla="*/ 0 w 28"/>
                    <a:gd name="T29" fmla="*/ 1 h 34"/>
                    <a:gd name="T30" fmla="*/ 0 w 28"/>
                    <a:gd name="T31" fmla="*/ 0 h 34"/>
                    <a:gd name="T32" fmla="*/ 0 w 28"/>
                    <a:gd name="T33" fmla="*/ 0 h 34"/>
                    <a:gd name="T34" fmla="*/ 1 w 28"/>
                    <a:gd name="T35" fmla="*/ 1 h 34"/>
                    <a:gd name="T36" fmla="*/ 1 w 28"/>
                    <a:gd name="T37" fmla="*/ 1 h 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
                    <a:gd name="T58" fmla="*/ 0 h 34"/>
                    <a:gd name="T59" fmla="*/ 28 w 28"/>
                    <a:gd name="T60" fmla="*/ 34 h 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 h="34">
                      <a:moveTo>
                        <a:pt x="26" y="2"/>
                      </a:moveTo>
                      <a:lnTo>
                        <a:pt x="26" y="7"/>
                      </a:lnTo>
                      <a:lnTo>
                        <a:pt x="26" y="15"/>
                      </a:lnTo>
                      <a:lnTo>
                        <a:pt x="28" y="24"/>
                      </a:lnTo>
                      <a:lnTo>
                        <a:pt x="28" y="30"/>
                      </a:lnTo>
                      <a:lnTo>
                        <a:pt x="26" y="34"/>
                      </a:lnTo>
                      <a:lnTo>
                        <a:pt x="19" y="34"/>
                      </a:lnTo>
                      <a:lnTo>
                        <a:pt x="11" y="32"/>
                      </a:lnTo>
                      <a:lnTo>
                        <a:pt x="7" y="30"/>
                      </a:lnTo>
                      <a:lnTo>
                        <a:pt x="3" y="28"/>
                      </a:lnTo>
                      <a:lnTo>
                        <a:pt x="2" y="26"/>
                      </a:lnTo>
                      <a:lnTo>
                        <a:pt x="0" y="19"/>
                      </a:lnTo>
                      <a:lnTo>
                        <a:pt x="0" y="15"/>
                      </a:lnTo>
                      <a:lnTo>
                        <a:pt x="0" y="9"/>
                      </a:lnTo>
                      <a:lnTo>
                        <a:pt x="0" y="4"/>
                      </a:lnTo>
                      <a:lnTo>
                        <a:pt x="0" y="0"/>
                      </a:lnTo>
                      <a:lnTo>
                        <a:pt x="26" y="2"/>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40" name="Freeform 47"/>
                <p:cNvSpPr>
                  <a:spLocks/>
                </p:cNvSpPr>
                <p:nvPr/>
              </p:nvSpPr>
              <p:spPr bwMode="auto">
                <a:xfrm>
                  <a:off x="3921" y="3222"/>
                  <a:ext cx="15" cy="19"/>
                </a:xfrm>
                <a:custGeom>
                  <a:avLst/>
                  <a:gdLst>
                    <a:gd name="T0" fmla="*/ 1 w 28"/>
                    <a:gd name="T1" fmla="*/ 1 h 38"/>
                    <a:gd name="T2" fmla="*/ 1 w 28"/>
                    <a:gd name="T3" fmla="*/ 1 h 38"/>
                    <a:gd name="T4" fmla="*/ 1 w 28"/>
                    <a:gd name="T5" fmla="*/ 1 h 38"/>
                    <a:gd name="T6" fmla="*/ 1 w 28"/>
                    <a:gd name="T7" fmla="*/ 1 h 38"/>
                    <a:gd name="T8" fmla="*/ 1 w 28"/>
                    <a:gd name="T9" fmla="*/ 1 h 38"/>
                    <a:gd name="T10" fmla="*/ 1 w 28"/>
                    <a:gd name="T11" fmla="*/ 1 h 38"/>
                    <a:gd name="T12" fmla="*/ 1 w 28"/>
                    <a:gd name="T13" fmla="*/ 1 h 38"/>
                    <a:gd name="T14" fmla="*/ 1 w 28"/>
                    <a:gd name="T15" fmla="*/ 1 h 38"/>
                    <a:gd name="T16" fmla="*/ 1 w 28"/>
                    <a:gd name="T17" fmla="*/ 1 h 38"/>
                    <a:gd name="T18" fmla="*/ 1 w 28"/>
                    <a:gd name="T19" fmla="*/ 1 h 38"/>
                    <a:gd name="T20" fmla="*/ 1 w 28"/>
                    <a:gd name="T21" fmla="*/ 1 h 38"/>
                    <a:gd name="T22" fmla="*/ 0 w 28"/>
                    <a:gd name="T23" fmla="*/ 1 h 38"/>
                    <a:gd name="T24" fmla="*/ 0 w 28"/>
                    <a:gd name="T25" fmla="*/ 1 h 38"/>
                    <a:gd name="T26" fmla="*/ 0 w 28"/>
                    <a:gd name="T27" fmla="*/ 1 h 38"/>
                    <a:gd name="T28" fmla="*/ 0 w 28"/>
                    <a:gd name="T29" fmla="*/ 1 h 38"/>
                    <a:gd name="T30" fmla="*/ 0 w 28"/>
                    <a:gd name="T31" fmla="*/ 1 h 38"/>
                    <a:gd name="T32" fmla="*/ 0 w 28"/>
                    <a:gd name="T33" fmla="*/ 0 h 38"/>
                    <a:gd name="T34" fmla="*/ 1 w 28"/>
                    <a:gd name="T35" fmla="*/ 1 h 38"/>
                    <a:gd name="T36" fmla="*/ 1 w 28"/>
                    <a:gd name="T37" fmla="*/ 1 h 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
                    <a:gd name="T58" fmla="*/ 0 h 38"/>
                    <a:gd name="T59" fmla="*/ 28 w 28"/>
                    <a:gd name="T60" fmla="*/ 38 h 3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 h="38">
                      <a:moveTo>
                        <a:pt x="25" y="4"/>
                      </a:moveTo>
                      <a:lnTo>
                        <a:pt x="25" y="9"/>
                      </a:lnTo>
                      <a:lnTo>
                        <a:pt x="26" y="19"/>
                      </a:lnTo>
                      <a:lnTo>
                        <a:pt x="28" y="28"/>
                      </a:lnTo>
                      <a:lnTo>
                        <a:pt x="28" y="34"/>
                      </a:lnTo>
                      <a:lnTo>
                        <a:pt x="25" y="36"/>
                      </a:lnTo>
                      <a:lnTo>
                        <a:pt x="19" y="38"/>
                      </a:lnTo>
                      <a:lnTo>
                        <a:pt x="11" y="36"/>
                      </a:lnTo>
                      <a:lnTo>
                        <a:pt x="7" y="34"/>
                      </a:lnTo>
                      <a:lnTo>
                        <a:pt x="4" y="32"/>
                      </a:lnTo>
                      <a:lnTo>
                        <a:pt x="2" y="28"/>
                      </a:lnTo>
                      <a:lnTo>
                        <a:pt x="0" y="23"/>
                      </a:lnTo>
                      <a:lnTo>
                        <a:pt x="0" y="17"/>
                      </a:lnTo>
                      <a:lnTo>
                        <a:pt x="0" y="9"/>
                      </a:lnTo>
                      <a:lnTo>
                        <a:pt x="0" y="6"/>
                      </a:lnTo>
                      <a:lnTo>
                        <a:pt x="0" y="2"/>
                      </a:lnTo>
                      <a:lnTo>
                        <a:pt x="0" y="0"/>
                      </a:lnTo>
                      <a:lnTo>
                        <a:pt x="25" y="4"/>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41" name="Freeform 48"/>
                <p:cNvSpPr>
                  <a:spLocks/>
                </p:cNvSpPr>
                <p:nvPr/>
              </p:nvSpPr>
              <p:spPr bwMode="auto">
                <a:xfrm>
                  <a:off x="3965" y="3252"/>
                  <a:ext cx="14" cy="18"/>
                </a:xfrm>
                <a:custGeom>
                  <a:avLst/>
                  <a:gdLst>
                    <a:gd name="T0" fmla="*/ 0 w 29"/>
                    <a:gd name="T1" fmla="*/ 1 h 36"/>
                    <a:gd name="T2" fmla="*/ 0 w 29"/>
                    <a:gd name="T3" fmla="*/ 1 h 36"/>
                    <a:gd name="T4" fmla="*/ 0 w 29"/>
                    <a:gd name="T5" fmla="*/ 1 h 36"/>
                    <a:gd name="T6" fmla="*/ 0 w 29"/>
                    <a:gd name="T7" fmla="*/ 1 h 36"/>
                    <a:gd name="T8" fmla="*/ 0 w 29"/>
                    <a:gd name="T9" fmla="*/ 1 h 36"/>
                    <a:gd name="T10" fmla="*/ 0 w 29"/>
                    <a:gd name="T11" fmla="*/ 1 h 36"/>
                    <a:gd name="T12" fmla="*/ 0 w 29"/>
                    <a:gd name="T13" fmla="*/ 1 h 36"/>
                    <a:gd name="T14" fmla="*/ 0 w 29"/>
                    <a:gd name="T15" fmla="*/ 1 h 36"/>
                    <a:gd name="T16" fmla="*/ 0 w 29"/>
                    <a:gd name="T17" fmla="*/ 1 h 36"/>
                    <a:gd name="T18" fmla="*/ 0 w 29"/>
                    <a:gd name="T19" fmla="*/ 1 h 36"/>
                    <a:gd name="T20" fmla="*/ 0 w 29"/>
                    <a:gd name="T21" fmla="*/ 1 h 36"/>
                    <a:gd name="T22" fmla="*/ 0 w 29"/>
                    <a:gd name="T23" fmla="*/ 1 h 36"/>
                    <a:gd name="T24" fmla="*/ 0 w 29"/>
                    <a:gd name="T25" fmla="*/ 1 h 36"/>
                    <a:gd name="T26" fmla="*/ 0 w 29"/>
                    <a:gd name="T27" fmla="*/ 1 h 36"/>
                    <a:gd name="T28" fmla="*/ 0 w 29"/>
                    <a:gd name="T29" fmla="*/ 1 h 36"/>
                    <a:gd name="T30" fmla="*/ 0 w 29"/>
                    <a:gd name="T31" fmla="*/ 1 h 36"/>
                    <a:gd name="T32" fmla="*/ 0 w 29"/>
                    <a:gd name="T33" fmla="*/ 0 h 36"/>
                    <a:gd name="T34" fmla="*/ 0 w 29"/>
                    <a:gd name="T35" fmla="*/ 1 h 36"/>
                    <a:gd name="T36" fmla="*/ 0 w 29"/>
                    <a:gd name="T37" fmla="*/ 1 h 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36"/>
                    <a:gd name="T59" fmla="*/ 29 w 29"/>
                    <a:gd name="T60" fmla="*/ 36 h 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36">
                      <a:moveTo>
                        <a:pt x="27" y="4"/>
                      </a:moveTo>
                      <a:lnTo>
                        <a:pt x="27" y="9"/>
                      </a:lnTo>
                      <a:lnTo>
                        <a:pt x="27" y="19"/>
                      </a:lnTo>
                      <a:lnTo>
                        <a:pt x="29" y="28"/>
                      </a:lnTo>
                      <a:lnTo>
                        <a:pt x="29" y="36"/>
                      </a:lnTo>
                      <a:lnTo>
                        <a:pt x="27" y="36"/>
                      </a:lnTo>
                      <a:lnTo>
                        <a:pt x="21" y="36"/>
                      </a:lnTo>
                      <a:lnTo>
                        <a:pt x="12" y="36"/>
                      </a:lnTo>
                      <a:lnTo>
                        <a:pt x="8" y="36"/>
                      </a:lnTo>
                      <a:lnTo>
                        <a:pt x="4" y="34"/>
                      </a:lnTo>
                      <a:lnTo>
                        <a:pt x="2" y="30"/>
                      </a:lnTo>
                      <a:lnTo>
                        <a:pt x="0" y="25"/>
                      </a:lnTo>
                      <a:lnTo>
                        <a:pt x="0" y="19"/>
                      </a:lnTo>
                      <a:lnTo>
                        <a:pt x="0" y="11"/>
                      </a:lnTo>
                      <a:lnTo>
                        <a:pt x="0" y="6"/>
                      </a:lnTo>
                      <a:lnTo>
                        <a:pt x="0" y="2"/>
                      </a:lnTo>
                      <a:lnTo>
                        <a:pt x="0" y="0"/>
                      </a:lnTo>
                      <a:lnTo>
                        <a:pt x="27" y="4"/>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42" name="Freeform 49"/>
                <p:cNvSpPr>
                  <a:spLocks/>
                </p:cNvSpPr>
                <p:nvPr/>
              </p:nvSpPr>
              <p:spPr bwMode="auto">
                <a:xfrm>
                  <a:off x="3943" y="3252"/>
                  <a:ext cx="15" cy="18"/>
                </a:xfrm>
                <a:custGeom>
                  <a:avLst/>
                  <a:gdLst>
                    <a:gd name="T0" fmla="*/ 1 w 28"/>
                    <a:gd name="T1" fmla="*/ 0 h 36"/>
                    <a:gd name="T2" fmla="*/ 1 w 28"/>
                    <a:gd name="T3" fmla="*/ 1 h 36"/>
                    <a:gd name="T4" fmla="*/ 1 w 28"/>
                    <a:gd name="T5" fmla="*/ 1 h 36"/>
                    <a:gd name="T6" fmla="*/ 1 w 28"/>
                    <a:gd name="T7" fmla="*/ 1 h 36"/>
                    <a:gd name="T8" fmla="*/ 1 w 28"/>
                    <a:gd name="T9" fmla="*/ 1 h 36"/>
                    <a:gd name="T10" fmla="*/ 1 w 28"/>
                    <a:gd name="T11" fmla="*/ 1 h 36"/>
                    <a:gd name="T12" fmla="*/ 1 w 28"/>
                    <a:gd name="T13" fmla="*/ 1 h 36"/>
                    <a:gd name="T14" fmla="*/ 1 w 28"/>
                    <a:gd name="T15" fmla="*/ 1 h 36"/>
                    <a:gd name="T16" fmla="*/ 1 w 28"/>
                    <a:gd name="T17" fmla="*/ 1 h 36"/>
                    <a:gd name="T18" fmla="*/ 1 w 28"/>
                    <a:gd name="T19" fmla="*/ 1 h 36"/>
                    <a:gd name="T20" fmla="*/ 1 w 28"/>
                    <a:gd name="T21" fmla="*/ 1 h 36"/>
                    <a:gd name="T22" fmla="*/ 0 w 28"/>
                    <a:gd name="T23" fmla="*/ 1 h 36"/>
                    <a:gd name="T24" fmla="*/ 0 w 28"/>
                    <a:gd name="T25" fmla="*/ 1 h 36"/>
                    <a:gd name="T26" fmla="*/ 0 w 28"/>
                    <a:gd name="T27" fmla="*/ 1 h 36"/>
                    <a:gd name="T28" fmla="*/ 0 w 28"/>
                    <a:gd name="T29" fmla="*/ 1 h 36"/>
                    <a:gd name="T30" fmla="*/ 0 w 28"/>
                    <a:gd name="T31" fmla="*/ 1 h 36"/>
                    <a:gd name="T32" fmla="*/ 0 w 28"/>
                    <a:gd name="T33" fmla="*/ 0 h 36"/>
                    <a:gd name="T34" fmla="*/ 1 w 28"/>
                    <a:gd name="T35" fmla="*/ 0 h 36"/>
                    <a:gd name="T36" fmla="*/ 1 w 28"/>
                    <a:gd name="T37" fmla="*/ 0 h 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
                    <a:gd name="T58" fmla="*/ 0 h 36"/>
                    <a:gd name="T59" fmla="*/ 28 w 28"/>
                    <a:gd name="T60" fmla="*/ 36 h 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 h="36">
                      <a:moveTo>
                        <a:pt x="26" y="0"/>
                      </a:moveTo>
                      <a:lnTo>
                        <a:pt x="26" y="8"/>
                      </a:lnTo>
                      <a:lnTo>
                        <a:pt x="26" y="17"/>
                      </a:lnTo>
                      <a:lnTo>
                        <a:pt x="28" y="27"/>
                      </a:lnTo>
                      <a:lnTo>
                        <a:pt x="28" y="32"/>
                      </a:lnTo>
                      <a:lnTo>
                        <a:pt x="26" y="34"/>
                      </a:lnTo>
                      <a:lnTo>
                        <a:pt x="19" y="36"/>
                      </a:lnTo>
                      <a:lnTo>
                        <a:pt x="11" y="36"/>
                      </a:lnTo>
                      <a:lnTo>
                        <a:pt x="7" y="36"/>
                      </a:lnTo>
                      <a:lnTo>
                        <a:pt x="3" y="32"/>
                      </a:lnTo>
                      <a:lnTo>
                        <a:pt x="2" y="28"/>
                      </a:lnTo>
                      <a:lnTo>
                        <a:pt x="0" y="23"/>
                      </a:lnTo>
                      <a:lnTo>
                        <a:pt x="0" y="17"/>
                      </a:lnTo>
                      <a:lnTo>
                        <a:pt x="0" y="11"/>
                      </a:lnTo>
                      <a:lnTo>
                        <a:pt x="0" y="6"/>
                      </a:lnTo>
                      <a:lnTo>
                        <a:pt x="0" y="2"/>
                      </a:lnTo>
                      <a:lnTo>
                        <a:pt x="0" y="0"/>
                      </a:lnTo>
                      <a:lnTo>
                        <a:pt x="26"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43" name="Freeform 50"/>
                <p:cNvSpPr>
                  <a:spLocks/>
                </p:cNvSpPr>
                <p:nvPr/>
              </p:nvSpPr>
              <p:spPr bwMode="auto">
                <a:xfrm>
                  <a:off x="3921" y="3252"/>
                  <a:ext cx="15" cy="17"/>
                </a:xfrm>
                <a:custGeom>
                  <a:avLst/>
                  <a:gdLst>
                    <a:gd name="T0" fmla="*/ 1 w 28"/>
                    <a:gd name="T1" fmla="*/ 0 h 34"/>
                    <a:gd name="T2" fmla="*/ 1 w 28"/>
                    <a:gd name="T3" fmla="*/ 1 h 34"/>
                    <a:gd name="T4" fmla="*/ 1 w 28"/>
                    <a:gd name="T5" fmla="*/ 1 h 34"/>
                    <a:gd name="T6" fmla="*/ 1 w 28"/>
                    <a:gd name="T7" fmla="*/ 1 h 34"/>
                    <a:gd name="T8" fmla="*/ 1 w 28"/>
                    <a:gd name="T9" fmla="*/ 1 h 34"/>
                    <a:gd name="T10" fmla="*/ 1 w 28"/>
                    <a:gd name="T11" fmla="*/ 1 h 34"/>
                    <a:gd name="T12" fmla="*/ 1 w 28"/>
                    <a:gd name="T13" fmla="*/ 1 h 34"/>
                    <a:gd name="T14" fmla="*/ 1 w 28"/>
                    <a:gd name="T15" fmla="*/ 1 h 34"/>
                    <a:gd name="T16" fmla="*/ 1 w 28"/>
                    <a:gd name="T17" fmla="*/ 1 h 34"/>
                    <a:gd name="T18" fmla="*/ 1 w 28"/>
                    <a:gd name="T19" fmla="*/ 1 h 34"/>
                    <a:gd name="T20" fmla="*/ 1 w 28"/>
                    <a:gd name="T21" fmla="*/ 1 h 34"/>
                    <a:gd name="T22" fmla="*/ 0 w 28"/>
                    <a:gd name="T23" fmla="*/ 1 h 34"/>
                    <a:gd name="T24" fmla="*/ 0 w 28"/>
                    <a:gd name="T25" fmla="*/ 1 h 34"/>
                    <a:gd name="T26" fmla="*/ 0 w 28"/>
                    <a:gd name="T27" fmla="*/ 1 h 34"/>
                    <a:gd name="T28" fmla="*/ 0 w 28"/>
                    <a:gd name="T29" fmla="*/ 1 h 34"/>
                    <a:gd name="T30" fmla="*/ 0 w 28"/>
                    <a:gd name="T31" fmla="*/ 1 h 34"/>
                    <a:gd name="T32" fmla="*/ 0 w 28"/>
                    <a:gd name="T33" fmla="*/ 0 h 34"/>
                    <a:gd name="T34" fmla="*/ 1 w 28"/>
                    <a:gd name="T35" fmla="*/ 0 h 34"/>
                    <a:gd name="T36" fmla="*/ 1 w 28"/>
                    <a:gd name="T37" fmla="*/ 0 h 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
                    <a:gd name="T58" fmla="*/ 0 h 34"/>
                    <a:gd name="T59" fmla="*/ 28 w 28"/>
                    <a:gd name="T60" fmla="*/ 34 h 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 h="34">
                      <a:moveTo>
                        <a:pt x="25" y="0"/>
                      </a:moveTo>
                      <a:lnTo>
                        <a:pt x="25" y="8"/>
                      </a:lnTo>
                      <a:lnTo>
                        <a:pt x="26" y="17"/>
                      </a:lnTo>
                      <a:lnTo>
                        <a:pt x="28" y="25"/>
                      </a:lnTo>
                      <a:lnTo>
                        <a:pt x="28" y="32"/>
                      </a:lnTo>
                      <a:lnTo>
                        <a:pt x="25" y="34"/>
                      </a:lnTo>
                      <a:lnTo>
                        <a:pt x="19" y="34"/>
                      </a:lnTo>
                      <a:lnTo>
                        <a:pt x="11" y="34"/>
                      </a:lnTo>
                      <a:lnTo>
                        <a:pt x="7" y="32"/>
                      </a:lnTo>
                      <a:lnTo>
                        <a:pt x="4" y="30"/>
                      </a:lnTo>
                      <a:lnTo>
                        <a:pt x="2" y="27"/>
                      </a:lnTo>
                      <a:lnTo>
                        <a:pt x="0" y="21"/>
                      </a:lnTo>
                      <a:lnTo>
                        <a:pt x="0" y="17"/>
                      </a:lnTo>
                      <a:lnTo>
                        <a:pt x="0" y="11"/>
                      </a:lnTo>
                      <a:lnTo>
                        <a:pt x="0" y="6"/>
                      </a:lnTo>
                      <a:lnTo>
                        <a:pt x="0" y="2"/>
                      </a:lnTo>
                      <a:lnTo>
                        <a:pt x="0" y="0"/>
                      </a:lnTo>
                      <a:lnTo>
                        <a:pt x="25"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44" name="Freeform 51"/>
                <p:cNvSpPr>
                  <a:spLocks/>
                </p:cNvSpPr>
                <p:nvPr/>
              </p:nvSpPr>
              <p:spPr bwMode="auto">
                <a:xfrm>
                  <a:off x="3965" y="3280"/>
                  <a:ext cx="14" cy="19"/>
                </a:xfrm>
                <a:custGeom>
                  <a:avLst/>
                  <a:gdLst>
                    <a:gd name="T0" fmla="*/ 0 w 29"/>
                    <a:gd name="T1" fmla="*/ 1 h 36"/>
                    <a:gd name="T2" fmla="*/ 0 w 29"/>
                    <a:gd name="T3" fmla="*/ 1 h 36"/>
                    <a:gd name="T4" fmla="*/ 0 w 29"/>
                    <a:gd name="T5" fmla="*/ 1 h 36"/>
                    <a:gd name="T6" fmla="*/ 0 w 29"/>
                    <a:gd name="T7" fmla="*/ 1 h 36"/>
                    <a:gd name="T8" fmla="*/ 0 w 29"/>
                    <a:gd name="T9" fmla="*/ 1 h 36"/>
                    <a:gd name="T10" fmla="*/ 0 w 29"/>
                    <a:gd name="T11" fmla="*/ 1 h 36"/>
                    <a:gd name="T12" fmla="*/ 0 w 29"/>
                    <a:gd name="T13" fmla="*/ 1 h 36"/>
                    <a:gd name="T14" fmla="*/ 0 w 29"/>
                    <a:gd name="T15" fmla="*/ 1 h 36"/>
                    <a:gd name="T16" fmla="*/ 0 w 29"/>
                    <a:gd name="T17" fmla="*/ 1 h 36"/>
                    <a:gd name="T18" fmla="*/ 0 w 29"/>
                    <a:gd name="T19" fmla="*/ 1 h 36"/>
                    <a:gd name="T20" fmla="*/ 0 w 29"/>
                    <a:gd name="T21" fmla="*/ 1 h 36"/>
                    <a:gd name="T22" fmla="*/ 0 w 29"/>
                    <a:gd name="T23" fmla="*/ 1 h 36"/>
                    <a:gd name="T24" fmla="*/ 0 w 29"/>
                    <a:gd name="T25" fmla="*/ 1 h 36"/>
                    <a:gd name="T26" fmla="*/ 0 w 29"/>
                    <a:gd name="T27" fmla="*/ 1 h 36"/>
                    <a:gd name="T28" fmla="*/ 0 w 29"/>
                    <a:gd name="T29" fmla="*/ 1 h 36"/>
                    <a:gd name="T30" fmla="*/ 0 w 29"/>
                    <a:gd name="T31" fmla="*/ 1 h 36"/>
                    <a:gd name="T32" fmla="*/ 0 w 29"/>
                    <a:gd name="T33" fmla="*/ 0 h 36"/>
                    <a:gd name="T34" fmla="*/ 0 w 29"/>
                    <a:gd name="T35" fmla="*/ 1 h 36"/>
                    <a:gd name="T36" fmla="*/ 0 w 29"/>
                    <a:gd name="T37" fmla="*/ 1 h 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36"/>
                    <a:gd name="T59" fmla="*/ 29 w 29"/>
                    <a:gd name="T60" fmla="*/ 36 h 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36">
                      <a:moveTo>
                        <a:pt x="27" y="4"/>
                      </a:moveTo>
                      <a:lnTo>
                        <a:pt x="27" y="9"/>
                      </a:lnTo>
                      <a:lnTo>
                        <a:pt x="27" y="19"/>
                      </a:lnTo>
                      <a:lnTo>
                        <a:pt x="29" y="28"/>
                      </a:lnTo>
                      <a:lnTo>
                        <a:pt x="29" y="36"/>
                      </a:lnTo>
                      <a:lnTo>
                        <a:pt x="27" y="36"/>
                      </a:lnTo>
                      <a:lnTo>
                        <a:pt x="21" y="36"/>
                      </a:lnTo>
                      <a:lnTo>
                        <a:pt x="12" y="36"/>
                      </a:lnTo>
                      <a:lnTo>
                        <a:pt x="8" y="36"/>
                      </a:lnTo>
                      <a:lnTo>
                        <a:pt x="4" y="34"/>
                      </a:lnTo>
                      <a:lnTo>
                        <a:pt x="2" y="30"/>
                      </a:lnTo>
                      <a:lnTo>
                        <a:pt x="0" y="25"/>
                      </a:lnTo>
                      <a:lnTo>
                        <a:pt x="0" y="19"/>
                      </a:lnTo>
                      <a:lnTo>
                        <a:pt x="0" y="11"/>
                      </a:lnTo>
                      <a:lnTo>
                        <a:pt x="0" y="6"/>
                      </a:lnTo>
                      <a:lnTo>
                        <a:pt x="0" y="2"/>
                      </a:lnTo>
                      <a:lnTo>
                        <a:pt x="0" y="0"/>
                      </a:lnTo>
                      <a:lnTo>
                        <a:pt x="27" y="4"/>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45" name="Freeform 52"/>
                <p:cNvSpPr>
                  <a:spLocks/>
                </p:cNvSpPr>
                <p:nvPr/>
              </p:nvSpPr>
              <p:spPr bwMode="auto">
                <a:xfrm>
                  <a:off x="3943" y="3280"/>
                  <a:ext cx="15" cy="19"/>
                </a:xfrm>
                <a:custGeom>
                  <a:avLst/>
                  <a:gdLst>
                    <a:gd name="T0" fmla="*/ 1 w 28"/>
                    <a:gd name="T1" fmla="*/ 1 h 36"/>
                    <a:gd name="T2" fmla="*/ 1 w 28"/>
                    <a:gd name="T3" fmla="*/ 1 h 36"/>
                    <a:gd name="T4" fmla="*/ 1 w 28"/>
                    <a:gd name="T5" fmla="*/ 1 h 36"/>
                    <a:gd name="T6" fmla="*/ 1 w 28"/>
                    <a:gd name="T7" fmla="*/ 1 h 36"/>
                    <a:gd name="T8" fmla="*/ 1 w 28"/>
                    <a:gd name="T9" fmla="*/ 1 h 36"/>
                    <a:gd name="T10" fmla="*/ 1 w 28"/>
                    <a:gd name="T11" fmla="*/ 1 h 36"/>
                    <a:gd name="T12" fmla="*/ 1 w 28"/>
                    <a:gd name="T13" fmla="*/ 1 h 36"/>
                    <a:gd name="T14" fmla="*/ 1 w 28"/>
                    <a:gd name="T15" fmla="*/ 1 h 36"/>
                    <a:gd name="T16" fmla="*/ 1 w 28"/>
                    <a:gd name="T17" fmla="*/ 1 h 36"/>
                    <a:gd name="T18" fmla="*/ 1 w 28"/>
                    <a:gd name="T19" fmla="*/ 1 h 36"/>
                    <a:gd name="T20" fmla="*/ 1 w 28"/>
                    <a:gd name="T21" fmla="*/ 1 h 36"/>
                    <a:gd name="T22" fmla="*/ 0 w 28"/>
                    <a:gd name="T23" fmla="*/ 1 h 36"/>
                    <a:gd name="T24" fmla="*/ 0 w 28"/>
                    <a:gd name="T25" fmla="*/ 1 h 36"/>
                    <a:gd name="T26" fmla="*/ 0 w 28"/>
                    <a:gd name="T27" fmla="*/ 1 h 36"/>
                    <a:gd name="T28" fmla="*/ 0 w 28"/>
                    <a:gd name="T29" fmla="*/ 1 h 36"/>
                    <a:gd name="T30" fmla="*/ 0 w 28"/>
                    <a:gd name="T31" fmla="*/ 1 h 36"/>
                    <a:gd name="T32" fmla="*/ 0 w 28"/>
                    <a:gd name="T33" fmla="*/ 0 h 36"/>
                    <a:gd name="T34" fmla="*/ 1 w 28"/>
                    <a:gd name="T35" fmla="*/ 1 h 36"/>
                    <a:gd name="T36" fmla="*/ 1 w 28"/>
                    <a:gd name="T37" fmla="*/ 1 h 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
                    <a:gd name="T58" fmla="*/ 0 h 36"/>
                    <a:gd name="T59" fmla="*/ 28 w 28"/>
                    <a:gd name="T60" fmla="*/ 36 h 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 h="36">
                      <a:moveTo>
                        <a:pt x="26" y="4"/>
                      </a:moveTo>
                      <a:lnTo>
                        <a:pt x="26" y="8"/>
                      </a:lnTo>
                      <a:lnTo>
                        <a:pt x="26" y="17"/>
                      </a:lnTo>
                      <a:lnTo>
                        <a:pt x="28" y="27"/>
                      </a:lnTo>
                      <a:lnTo>
                        <a:pt x="28" y="32"/>
                      </a:lnTo>
                      <a:lnTo>
                        <a:pt x="26" y="34"/>
                      </a:lnTo>
                      <a:lnTo>
                        <a:pt x="19" y="36"/>
                      </a:lnTo>
                      <a:lnTo>
                        <a:pt x="11" y="36"/>
                      </a:lnTo>
                      <a:lnTo>
                        <a:pt x="7" y="36"/>
                      </a:lnTo>
                      <a:lnTo>
                        <a:pt x="3" y="32"/>
                      </a:lnTo>
                      <a:lnTo>
                        <a:pt x="2" y="28"/>
                      </a:lnTo>
                      <a:lnTo>
                        <a:pt x="0" y="23"/>
                      </a:lnTo>
                      <a:lnTo>
                        <a:pt x="0" y="15"/>
                      </a:lnTo>
                      <a:lnTo>
                        <a:pt x="0" y="9"/>
                      </a:lnTo>
                      <a:lnTo>
                        <a:pt x="0" y="6"/>
                      </a:lnTo>
                      <a:lnTo>
                        <a:pt x="0" y="2"/>
                      </a:lnTo>
                      <a:lnTo>
                        <a:pt x="0" y="0"/>
                      </a:lnTo>
                      <a:lnTo>
                        <a:pt x="26" y="4"/>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46" name="Freeform 53"/>
                <p:cNvSpPr>
                  <a:spLocks/>
                </p:cNvSpPr>
                <p:nvPr/>
              </p:nvSpPr>
              <p:spPr bwMode="auto">
                <a:xfrm>
                  <a:off x="3921" y="3280"/>
                  <a:ext cx="15" cy="19"/>
                </a:xfrm>
                <a:custGeom>
                  <a:avLst/>
                  <a:gdLst>
                    <a:gd name="T0" fmla="*/ 1 w 28"/>
                    <a:gd name="T1" fmla="*/ 0 h 36"/>
                    <a:gd name="T2" fmla="*/ 1 w 28"/>
                    <a:gd name="T3" fmla="*/ 1 h 36"/>
                    <a:gd name="T4" fmla="*/ 1 w 28"/>
                    <a:gd name="T5" fmla="*/ 1 h 36"/>
                    <a:gd name="T6" fmla="*/ 1 w 28"/>
                    <a:gd name="T7" fmla="*/ 1 h 36"/>
                    <a:gd name="T8" fmla="*/ 1 w 28"/>
                    <a:gd name="T9" fmla="*/ 1 h 36"/>
                    <a:gd name="T10" fmla="*/ 1 w 28"/>
                    <a:gd name="T11" fmla="*/ 1 h 36"/>
                    <a:gd name="T12" fmla="*/ 1 w 28"/>
                    <a:gd name="T13" fmla="*/ 1 h 36"/>
                    <a:gd name="T14" fmla="*/ 1 w 28"/>
                    <a:gd name="T15" fmla="*/ 1 h 36"/>
                    <a:gd name="T16" fmla="*/ 1 w 28"/>
                    <a:gd name="T17" fmla="*/ 1 h 36"/>
                    <a:gd name="T18" fmla="*/ 1 w 28"/>
                    <a:gd name="T19" fmla="*/ 1 h 36"/>
                    <a:gd name="T20" fmla="*/ 1 w 28"/>
                    <a:gd name="T21" fmla="*/ 1 h 36"/>
                    <a:gd name="T22" fmla="*/ 0 w 28"/>
                    <a:gd name="T23" fmla="*/ 1 h 36"/>
                    <a:gd name="T24" fmla="*/ 0 w 28"/>
                    <a:gd name="T25" fmla="*/ 1 h 36"/>
                    <a:gd name="T26" fmla="*/ 0 w 28"/>
                    <a:gd name="T27" fmla="*/ 1 h 36"/>
                    <a:gd name="T28" fmla="*/ 0 w 28"/>
                    <a:gd name="T29" fmla="*/ 1 h 36"/>
                    <a:gd name="T30" fmla="*/ 0 w 28"/>
                    <a:gd name="T31" fmla="*/ 1 h 36"/>
                    <a:gd name="T32" fmla="*/ 0 w 28"/>
                    <a:gd name="T33" fmla="*/ 0 h 36"/>
                    <a:gd name="T34" fmla="*/ 1 w 28"/>
                    <a:gd name="T35" fmla="*/ 0 h 36"/>
                    <a:gd name="T36" fmla="*/ 1 w 28"/>
                    <a:gd name="T37" fmla="*/ 0 h 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
                    <a:gd name="T58" fmla="*/ 0 h 36"/>
                    <a:gd name="T59" fmla="*/ 28 w 28"/>
                    <a:gd name="T60" fmla="*/ 36 h 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 h="36">
                      <a:moveTo>
                        <a:pt x="25" y="0"/>
                      </a:moveTo>
                      <a:lnTo>
                        <a:pt x="25" y="8"/>
                      </a:lnTo>
                      <a:lnTo>
                        <a:pt x="26" y="17"/>
                      </a:lnTo>
                      <a:lnTo>
                        <a:pt x="28" y="27"/>
                      </a:lnTo>
                      <a:lnTo>
                        <a:pt x="28" y="32"/>
                      </a:lnTo>
                      <a:lnTo>
                        <a:pt x="25" y="34"/>
                      </a:lnTo>
                      <a:lnTo>
                        <a:pt x="19" y="36"/>
                      </a:lnTo>
                      <a:lnTo>
                        <a:pt x="11" y="34"/>
                      </a:lnTo>
                      <a:lnTo>
                        <a:pt x="7" y="32"/>
                      </a:lnTo>
                      <a:lnTo>
                        <a:pt x="4" y="30"/>
                      </a:lnTo>
                      <a:lnTo>
                        <a:pt x="2" y="27"/>
                      </a:lnTo>
                      <a:lnTo>
                        <a:pt x="0" y="21"/>
                      </a:lnTo>
                      <a:lnTo>
                        <a:pt x="0" y="15"/>
                      </a:lnTo>
                      <a:lnTo>
                        <a:pt x="0" y="9"/>
                      </a:lnTo>
                      <a:lnTo>
                        <a:pt x="0" y="6"/>
                      </a:lnTo>
                      <a:lnTo>
                        <a:pt x="0" y="2"/>
                      </a:lnTo>
                      <a:lnTo>
                        <a:pt x="0" y="0"/>
                      </a:lnTo>
                      <a:lnTo>
                        <a:pt x="25"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47" name="Freeform 54"/>
                <p:cNvSpPr>
                  <a:spLocks/>
                </p:cNvSpPr>
                <p:nvPr/>
              </p:nvSpPr>
              <p:spPr bwMode="auto">
                <a:xfrm>
                  <a:off x="3788" y="3389"/>
                  <a:ext cx="15" cy="21"/>
                </a:xfrm>
                <a:custGeom>
                  <a:avLst/>
                  <a:gdLst>
                    <a:gd name="T0" fmla="*/ 1 w 28"/>
                    <a:gd name="T1" fmla="*/ 0 h 42"/>
                    <a:gd name="T2" fmla="*/ 1 w 28"/>
                    <a:gd name="T3" fmla="*/ 0 h 42"/>
                    <a:gd name="T4" fmla="*/ 1 w 28"/>
                    <a:gd name="T5" fmla="*/ 0 h 42"/>
                    <a:gd name="T6" fmla="*/ 1 w 28"/>
                    <a:gd name="T7" fmla="*/ 0 h 42"/>
                    <a:gd name="T8" fmla="*/ 1 w 28"/>
                    <a:gd name="T9" fmla="*/ 0 h 42"/>
                    <a:gd name="T10" fmla="*/ 0 w 28"/>
                    <a:gd name="T11" fmla="*/ 1 h 42"/>
                    <a:gd name="T12" fmla="*/ 0 w 28"/>
                    <a:gd name="T13" fmla="*/ 1 h 42"/>
                    <a:gd name="T14" fmla="*/ 0 w 28"/>
                    <a:gd name="T15" fmla="*/ 1 h 42"/>
                    <a:gd name="T16" fmla="*/ 1 w 28"/>
                    <a:gd name="T17" fmla="*/ 1 h 42"/>
                    <a:gd name="T18" fmla="*/ 1 w 28"/>
                    <a:gd name="T19" fmla="*/ 1 h 42"/>
                    <a:gd name="T20" fmla="*/ 1 w 28"/>
                    <a:gd name="T21" fmla="*/ 1 h 42"/>
                    <a:gd name="T22" fmla="*/ 1 w 28"/>
                    <a:gd name="T23" fmla="*/ 1 h 42"/>
                    <a:gd name="T24" fmla="*/ 1 w 28"/>
                    <a:gd name="T25" fmla="*/ 1 h 42"/>
                    <a:gd name="T26" fmla="*/ 1 w 28"/>
                    <a:gd name="T27" fmla="*/ 1 h 42"/>
                    <a:gd name="T28" fmla="*/ 1 w 28"/>
                    <a:gd name="T29" fmla="*/ 1 h 42"/>
                    <a:gd name="T30" fmla="*/ 1 w 28"/>
                    <a:gd name="T31" fmla="*/ 1 h 42"/>
                    <a:gd name="T32" fmla="*/ 1 w 28"/>
                    <a:gd name="T33" fmla="*/ 1 h 42"/>
                    <a:gd name="T34" fmla="*/ 1 w 28"/>
                    <a:gd name="T35" fmla="*/ 1 h 42"/>
                    <a:gd name="T36" fmla="*/ 1 w 28"/>
                    <a:gd name="T37" fmla="*/ 1 h 42"/>
                    <a:gd name="T38" fmla="*/ 1 w 28"/>
                    <a:gd name="T39" fmla="*/ 1 h 42"/>
                    <a:gd name="T40" fmla="*/ 1 w 28"/>
                    <a:gd name="T41" fmla="*/ 1 h 42"/>
                    <a:gd name="T42" fmla="*/ 1 w 28"/>
                    <a:gd name="T43" fmla="*/ 1 h 42"/>
                    <a:gd name="T44" fmla="*/ 1 w 28"/>
                    <a:gd name="T45" fmla="*/ 1 h 42"/>
                    <a:gd name="T46" fmla="*/ 1 w 28"/>
                    <a:gd name="T47" fmla="*/ 1 h 42"/>
                    <a:gd name="T48" fmla="*/ 1 w 28"/>
                    <a:gd name="T49" fmla="*/ 0 h 42"/>
                    <a:gd name="T50" fmla="*/ 1 w 28"/>
                    <a:gd name="T51" fmla="*/ 0 h 4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8"/>
                    <a:gd name="T79" fmla="*/ 0 h 42"/>
                    <a:gd name="T80" fmla="*/ 28 w 28"/>
                    <a:gd name="T81" fmla="*/ 42 h 4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8" h="42">
                      <a:moveTo>
                        <a:pt x="28" y="0"/>
                      </a:moveTo>
                      <a:lnTo>
                        <a:pt x="24" y="0"/>
                      </a:lnTo>
                      <a:lnTo>
                        <a:pt x="17" y="0"/>
                      </a:lnTo>
                      <a:lnTo>
                        <a:pt x="7" y="0"/>
                      </a:lnTo>
                      <a:lnTo>
                        <a:pt x="2" y="0"/>
                      </a:lnTo>
                      <a:lnTo>
                        <a:pt x="0" y="2"/>
                      </a:lnTo>
                      <a:lnTo>
                        <a:pt x="0" y="5"/>
                      </a:lnTo>
                      <a:lnTo>
                        <a:pt x="0" y="11"/>
                      </a:lnTo>
                      <a:lnTo>
                        <a:pt x="2" y="19"/>
                      </a:lnTo>
                      <a:lnTo>
                        <a:pt x="2" y="24"/>
                      </a:lnTo>
                      <a:lnTo>
                        <a:pt x="2" y="30"/>
                      </a:lnTo>
                      <a:lnTo>
                        <a:pt x="3" y="36"/>
                      </a:lnTo>
                      <a:lnTo>
                        <a:pt x="5" y="40"/>
                      </a:lnTo>
                      <a:lnTo>
                        <a:pt x="9" y="40"/>
                      </a:lnTo>
                      <a:lnTo>
                        <a:pt x="17" y="42"/>
                      </a:lnTo>
                      <a:lnTo>
                        <a:pt x="24" y="42"/>
                      </a:lnTo>
                      <a:lnTo>
                        <a:pt x="28" y="42"/>
                      </a:lnTo>
                      <a:lnTo>
                        <a:pt x="28" y="38"/>
                      </a:lnTo>
                      <a:lnTo>
                        <a:pt x="28" y="32"/>
                      </a:lnTo>
                      <a:lnTo>
                        <a:pt x="28" y="26"/>
                      </a:lnTo>
                      <a:lnTo>
                        <a:pt x="28" y="19"/>
                      </a:lnTo>
                      <a:lnTo>
                        <a:pt x="28" y="13"/>
                      </a:lnTo>
                      <a:lnTo>
                        <a:pt x="28" y="7"/>
                      </a:lnTo>
                      <a:lnTo>
                        <a:pt x="28" y="2"/>
                      </a:lnTo>
                      <a:lnTo>
                        <a:pt x="28" y="0"/>
                      </a:lnTo>
                      <a:close/>
                    </a:path>
                  </a:pathLst>
                </a:custGeom>
                <a:solidFill>
                  <a:srgbClr val="85D1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48" name="Freeform 55"/>
                <p:cNvSpPr>
                  <a:spLocks/>
                </p:cNvSpPr>
                <p:nvPr/>
              </p:nvSpPr>
              <p:spPr bwMode="auto">
                <a:xfrm>
                  <a:off x="3788" y="3416"/>
                  <a:ext cx="15" cy="20"/>
                </a:xfrm>
                <a:custGeom>
                  <a:avLst/>
                  <a:gdLst>
                    <a:gd name="T0" fmla="*/ 1 w 28"/>
                    <a:gd name="T1" fmla="*/ 1 h 40"/>
                    <a:gd name="T2" fmla="*/ 1 w 28"/>
                    <a:gd name="T3" fmla="*/ 1 h 40"/>
                    <a:gd name="T4" fmla="*/ 1 w 28"/>
                    <a:gd name="T5" fmla="*/ 0 h 40"/>
                    <a:gd name="T6" fmla="*/ 1 w 28"/>
                    <a:gd name="T7" fmla="*/ 0 h 40"/>
                    <a:gd name="T8" fmla="*/ 1 w 28"/>
                    <a:gd name="T9" fmla="*/ 0 h 40"/>
                    <a:gd name="T10" fmla="*/ 0 w 28"/>
                    <a:gd name="T11" fmla="*/ 0 h 40"/>
                    <a:gd name="T12" fmla="*/ 0 w 28"/>
                    <a:gd name="T13" fmla="*/ 1 h 40"/>
                    <a:gd name="T14" fmla="*/ 0 w 28"/>
                    <a:gd name="T15" fmla="*/ 1 h 40"/>
                    <a:gd name="T16" fmla="*/ 0 w 28"/>
                    <a:gd name="T17" fmla="*/ 1 h 40"/>
                    <a:gd name="T18" fmla="*/ 0 w 28"/>
                    <a:gd name="T19" fmla="*/ 1 h 40"/>
                    <a:gd name="T20" fmla="*/ 1 w 28"/>
                    <a:gd name="T21" fmla="*/ 1 h 40"/>
                    <a:gd name="T22" fmla="*/ 1 w 28"/>
                    <a:gd name="T23" fmla="*/ 1 h 40"/>
                    <a:gd name="T24" fmla="*/ 1 w 28"/>
                    <a:gd name="T25" fmla="*/ 1 h 40"/>
                    <a:gd name="T26" fmla="*/ 1 w 28"/>
                    <a:gd name="T27" fmla="*/ 1 h 40"/>
                    <a:gd name="T28" fmla="*/ 1 w 28"/>
                    <a:gd name="T29" fmla="*/ 1 h 40"/>
                    <a:gd name="T30" fmla="*/ 1 w 28"/>
                    <a:gd name="T31" fmla="*/ 1 h 40"/>
                    <a:gd name="T32" fmla="*/ 1 w 28"/>
                    <a:gd name="T33" fmla="*/ 1 h 40"/>
                    <a:gd name="T34" fmla="*/ 1 w 28"/>
                    <a:gd name="T35" fmla="*/ 1 h 40"/>
                    <a:gd name="T36" fmla="*/ 1 w 28"/>
                    <a:gd name="T37" fmla="*/ 1 h 40"/>
                    <a:gd name="T38" fmla="*/ 1 w 28"/>
                    <a:gd name="T39" fmla="*/ 1 h 40"/>
                    <a:gd name="T40" fmla="*/ 1 w 28"/>
                    <a:gd name="T41" fmla="*/ 1 h 40"/>
                    <a:gd name="T42" fmla="*/ 1 w 28"/>
                    <a:gd name="T43" fmla="*/ 1 h 40"/>
                    <a:gd name="T44" fmla="*/ 1 w 28"/>
                    <a:gd name="T45" fmla="*/ 1 h 40"/>
                    <a:gd name="T46" fmla="*/ 1 w 28"/>
                    <a:gd name="T47" fmla="*/ 1 h 40"/>
                    <a:gd name="T48" fmla="*/ 1 w 28"/>
                    <a:gd name="T49" fmla="*/ 1 h 40"/>
                    <a:gd name="T50" fmla="*/ 1 w 28"/>
                    <a:gd name="T51" fmla="*/ 1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8"/>
                    <a:gd name="T79" fmla="*/ 0 h 40"/>
                    <a:gd name="T80" fmla="*/ 28 w 28"/>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8" h="40">
                      <a:moveTo>
                        <a:pt x="28" y="2"/>
                      </a:moveTo>
                      <a:lnTo>
                        <a:pt x="24" y="2"/>
                      </a:lnTo>
                      <a:lnTo>
                        <a:pt x="17" y="0"/>
                      </a:lnTo>
                      <a:lnTo>
                        <a:pt x="7" y="0"/>
                      </a:lnTo>
                      <a:lnTo>
                        <a:pt x="2" y="0"/>
                      </a:lnTo>
                      <a:lnTo>
                        <a:pt x="0" y="0"/>
                      </a:lnTo>
                      <a:lnTo>
                        <a:pt x="0" y="6"/>
                      </a:lnTo>
                      <a:lnTo>
                        <a:pt x="0" y="11"/>
                      </a:lnTo>
                      <a:lnTo>
                        <a:pt x="0" y="19"/>
                      </a:lnTo>
                      <a:lnTo>
                        <a:pt x="0" y="25"/>
                      </a:lnTo>
                      <a:lnTo>
                        <a:pt x="2" y="30"/>
                      </a:lnTo>
                      <a:lnTo>
                        <a:pt x="2" y="34"/>
                      </a:lnTo>
                      <a:lnTo>
                        <a:pt x="2" y="38"/>
                      </a:lnTo>
                      <a:lnTo>
                        <a:pt x="7" y="38"/>
                      </a:lnTo>
                      <a:lnTo>
                        <a:pt x="17" y="40"/>
                      </a:lnTo>
                      <a:lnTo>
                        <a:pt x="24" y="40"/>
                      </a:lnTo>
                      <a:lnTo>
                        <a:pt x="28" y="40"/>
                      </a:lnTo>
                      <a:lnTo>
                        <a:pt x="28" y="36"/>
                      </a:lnTo>
                      <a:lnTo>
                        <a:pt x="28" y="30"/>
                      </a:lnTo>
                      <a:lnTo>
                        <a:pt x="28" y="25"/>
                      </a:lnTo>
                      <a:lnTo>
                        <a:pt x="28" y="19"/>
                      </a:lnTo>
                      <a:lnTo>
                        <a:pt x="28" y="11"/>
                      </a:lnTo>
                      <a:lnTo>
                        <a:pt x="28" y="7"/>
                      </a:lnTo>
                      <a:lnTo>
                        <a:pt x="28" y="4"/>
                      </a:lnTo>
                      <a:lnTo>
                        <a:pt x="28" y="2"/>
                      </a:lnTo>
                      <a:close/>
                    </a:path>
                  </a:pathLst>
                </a:custGeom>
                <a:solidFill>
                  <a:srgbClr val="85D1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49" name="Freeform 56"/>
                <p:cNvSpPr>
                  <a:spLocks/>
                </p:cNvSpPr>
                <p:nvPr/>
              </p:nvSpPr>
              <p:spPr bwMode="auto">
                <a:xfrm>
                  <a:off x="3787" y="3443"/>
                  <a:ext cx="15" cy="21"/>
                </a:xfrm>
                <a:custGeom>
                  <a:avLst/>
                  <a:gdLst>
                    <a:gd name="T0" fmla="*/ 1 w 28"/>
                    <a:gd name="T1" fmla="*/ 1 h 42"/>
                    <a:gd name="T2" fmla="*/ 1 w 28"/>
                    <a:gd name="T3" fmla="*/ 1 h 42"/>
                    <a:gd name="T4" fmla="*/ 1 w 28"/>
                    <a:gd name="T5" fmla="*/ 1 h 42"/>
                    <a:gd name="T6" fmla="*/ 1 w 28"/>
                    <a:gd name="T7" fmla="*/ 0 h 42"/>
                    <a:gd name="T8" fmla="*/ 1 w 28"/>
                    <a:gd name="T9" fmla="*/ 0 h 42"/>
                    <a:gd name="T10" fmla="*/ 0 w 28"/>
                    <a:gd name="T11" fmla="*/ 1 h 42"/>
                    <a:gd name="T12" fmla="*/ 0 w 28"/>
                    <a:gd name="T13" fmla="*/ 1 h 42"/>
                    <a:gd name="T14" fmla="*/ 0 w 28"/>
                    <a:gd name="T15" fmla="*/ 1 h 42"/>
                    <a:gd name="T16" fmla="*/ 0 w 28"/>
                    <a:gd name="T17" fmla="*/ 1 h 42"/>
                    <a:gd name="T18" fmla="*/ 0 w 28"/>
                    <a:gd name="T19" fmla="*/ 1 h 42"/>
                    <a:gd name="T20" fmla="*/ 1 w 28"/>
                    <a:gd name="T21" fmla="*/ 1 h 42"/>
                    <a:gd name="T22" fmla="*/ 1 w 28"/>
                    <a:gd name="T23" fmla="*/ 1 h 42"/>
                    <a:gd name="T24" fmla="*/ 1 w 28"/>
                    <a:gd name="T25" fmla="*/ 1 h 42"/>
                    <a:gd name="T26" fmla="*/ 1 w 28"/>
                    <a:gd name="T27" fmla="*/ 1 h 42"/>
                    <a:gd name="T28" fmla="*/ 1 w 28"/>
                    <a:gd name="T29" fmla="*/ 1 h 42"/>
                    <a:gd name="T30" fmla="*/ 1 w 28"/>
                    <a:gd name="T31" fmla="*/ 1 h 42"/>
                    <a:gd name="T32" fmla="*/ 1 w 28"/>
                    <a:gd name="T33" fmla="*/ 1 h 42"/>
                    <a:gd name="T34" fmla="*/ 1 w 28"/>
                    <a:gd name="T35" fmla="*/ 1 h 42"/>
                    <a:gd name="T36" fmla="*/ 1 w 28"/>
                    <a:gd name="T37" fmla="*/ 1 h 42"/>
                    <a:gd name="T38" fmla="*/ 1 w 28"/>
                    <a:gd name="T39" fmla="*/ 1 h 42"/>
                    <a:gd name="T40" fmla="*/ 1 w 28"/>
                    <a:gd name="T41" fmla="*/ 1 h 42"/>
                    <a:gd name="T42" fmla="*/ 1 w 28"/>
                    <a:gd name="T43" fmla="*/ 1 h 42"/>
                    <a:gd name="T44" fmla="*/ 1 w 28"/>
                    <a:gd name="T45" fmla="*/ 1 h 42"/>
                    <a:gd name="T46" fmla="*/ 1 w 28"/>
                    <a:gd name="T47" fmla="*/ 1 h 42"/>
                    <a:gd name="T48" fmla="*/ 1 w 28"/>
                    <a:gd name="T49" fmla="*/ 1 h 42"/>
                    <a:gd name="T50" fmla="*/ 1 w 28"/>
                    <a:gd name="T51" fmla="*/ 1 h 4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8"/>
                    <a:gd name="T79" fmla="*/ 0 h 42"/>
                    <a:gd name="T80" fmla="*/ 28 w 28"/>
                    <a:gd name="T81" fmla="*/ 42 h 4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8" h="42">
                      <a:moveTo>
                        <a:pt x="26" y="4"/>
                      </a:moveTo>
                      <a:lnTo>
                        <a:pt x="23" y="2"/>
                      </a:lnTo>
                      <a:lnTo>
                        <a:pt x="15" y="2"/>
                      </a:lnTo>
                      <a:lnTo>
                        <a:pt x="7" y="0"/>
                      </a:lnTo>
                      <a:lnTo>
                        <a:pt x="2" y="0"/>
                      </a:lnTo>
                      <a:lnTo>
                        <a:pt x="0" y="2"/>
                      </a:lnTo>
                      <a:lnTo>
                        <a:pt x="0" y="6"/>
                      </a:lnTo>
                      <a:lnTo>
                        <a:pt x="0" y="11"/>
                      </a:lnTo>
                      <a:lnTo>
                        <a:pt x="0" y="19"/>
                      </a:lnTo>
                      <a:lnTo>
                        <a:pt x="0" y="23"/>
                      </a:lnTo>
                      <a:lnTo>
                        <a:pt x="2" y="29"/>
                      </a:lnTo>
                      <a:lnTo>
                        <a:pt x="2" y="34"/>
                      </a:lnTo>
                      <a:lnTo>
                        <a:pt x="4" y="38"/>
                      </a:lnTo>
                      <a:lnTo>
                        <a:pt x="7" y="40"/>
                      </a:lnTo>
                      <a:lnTo>
                        <a:pt x="17" y="42"/>
                      </a:lnTo>
                      <a:lnTo>
                        <a:pt x="23" y="42"/>
                      </a:lnTo>
                      <a:lnTo>
                        <a:pt x="26" y="40"/>
                      </a:lnTo>
                      <a:lnTo>
                        <a:pt x="26" y="38"/>
                      </a:lnTo>
                      <a:lnTo>
                        <a:pt x="26" y="32"/>
                      </a:lnTo>
                      <a:lnTo>
                        <a:pt x="26" y="25"/>
                      </a:lnTo>
                      <a:lnTo>
                        <a:pt x="28" y="19"/>
                      </a:lnTo>
                      <a:lnTo>
                        <a:pt x="28" y="13"/>
                      </a:lnTo>
                      <a:lnTo>
                        <a:pt x="28" y="8"/>
                      </a:lnTo>
                      <a:lnTo>
                        <a:pt x="26" y="4"/>
                      </a:lnTo>
                      <a:close/>
                    </a:path>
                  </a:pathLst>
                </a:custGeom>
                <a:solidFill>
                  <a:srgbClr val="85D1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50" name="Freeform 57"/>
                <p:cNvSpPr>
                  <a:spLocks/>
                </p:cNvSpPr>
                <p:nvPr/>
              </p:nvSpPr>
              <p:spPr bwMode="auto">
                <a:xfrm>
                  <a:off x="3787" y="3470"/>
                  <a:ext cx="14" cy="20"/>
                </a:xfrm>
                <a:custGeom>
                  <a:avLst/>
                  <a:gdLst>
                    <a:gd name="T0" fmla="*/ 1 w 26"/>
                    <a:gd name="T1" fmla="*/ 1 h 40"/>
                    <a:gd name="T2" fmla="*/ 1 w 26"/>
                    <a:gd name="T3" fmla="*/ 1 h 40"/>
                    <a:gd name="T4" fmla="*/ 1 w 26"/>
                    <a:gd name="T5" fmla="*/ 1 h 40"/>
                    <a:gd name="T6" fmla="*/ 1 w 26"/>
                    <a:gd name="T7" fmla="*/ 0 h 40"/>
                    <a:gd name="T8" fmla="*/ 1 w 26"/>
                    <a:gd name="T9" fmla="*/ 0 h 40"/>
                    <a:gd name="T10" fmla="*/ 0 w 26"/>
                    <a:gd name="T11" fmla="*/ 1 h 40"/>
                    <a:gd name="T12" fmla="*/ 0 w 26"/>
                    <a:gd name="T13" fmla="*/ 1 h 40"/>
                    <a:gd name="T14" fmla="*/ 0 w 26"/>
                    <a:gd name="T15" fmla="*/ 1 h 40"/>
                    <a:gd name="T16" fmla="*/ 0 w 26"/>
                    <a:gd name="T17" fmla="*/ 1 h 40"/>
                    <a:gd name="T18" fmla="*/ 0 w 26"/>
                    <a:gd name="T19" fmla="*/ 1 h 40"/>
                    <a:gd name="T20" fmla="*/ 1 w 26"/>
                    <a:gd name="T21" fmla="*/ 1 h 40"/>
                    <a:gd name="T22" fmla="*/ 1 w 26"/>
                    <a:gd name="T23" fmla="*/ 1 h 40"/>
                    <a:gd name="T24" fmla="*/ 1 w 26"/>
                    <a:gd name="T25" fmla="*/ 1 h 40"/>
                    <a:gd name="T26" fmla="*/ 1 w 26"/>
                    <a:gd name="T27" fmla="*/ 1 h 40"/>
                    <a:gd name="T28" fmla="*/ 1 w 26"/>
                    <a:gd name="T29" fmla="*/ 1 h 40"/>
                    <a:gd name="T30" fmla="*/ 1 w 26"/>
                    <a:gd name="T31" fmla="*/ 1 h 40"/>
                    <a:gd name="T32" fmla="*/ 1 w 26"/>
                    <a:gd name="T33" fmla="*/ 1 h 40"/>
                    <a:gd name="T34" fmla="*/ 1 w 26"/>
                    <a:gd name="T35" fmla="*/ 1 h 40"/>
                    <a:gd name="T36" fmla="*/ 1 w 26"/>
                    <a:gd name="T37" fmla="*/ 1 h 40"/>
                    <a:gd name="T38" fmla="*/ 1 w 26"/>
                    <a:gd name="T39" fmla="*/ 1 h 40"/>
                    <a:gd name="T40" fmla="*/ 1 w 26"/>
                    <a:gd name="T41" fmla="*/ 1 h 40"/>
                    <a:gd name="T42" fmla="*/ 1 w 26"/>
                    <a:gd name="T43" fmla="*/ 1 h 40"/>
                    <a:gd name="T44" fmla="*/ 1 w 26"/>
                    <a:gd name="T45" fmla="*/ 1 h 40"/>
                    <a:gd name="T46" fmla="*/ 1 w 26"/>
                    <a:gd name="T47" fmla="*/ 1 h 40"/>
                    <a:gd name="T48" fmla="*/ 1 w 26"/>
                    <a:gd name="T49" fmla="*/ 1 h 40"/>
                    <a:gd name="T50" fmla="*/ 1 w 26"/>
                    <a:gd name="T51" fmla="*/ 1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6"/>
                    <a:gd name="T79" fmla="*/ 0 h 40"/>
                    <a:gd name="T80" fmla="*/ 26 w 26"/>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6" h="40">
                      <a:moveTo>
                        <a:pt x="26" y="4"/>
                      </a:moveTo>
                      <a:lnTo>
                        <a:pt x="23" y="2"/>
                      </a:lnTo>
                      <a:lnTo>
                        <a:pt x="15" y="2"/>
                      </a:lnTo>
                      <a:lnTo>
                        <a:pt x="7" y="0"/>
                      </a:lnTo>
                      <a:lnTo>
                        <a:pt x="2" y="0"/>
                      </a:lnTo>
                      <a:lnTo>
                        <a:pt x="0" y="2"/>
                      </a:lnTo>
                      <a:lnTo>
                        <a:pt x="0" y="6"/>
                      </a:lnTo>
                      <a:lnTo>
                        <a:pt x="0" y="12"/>
                      </a:lnTo>
                      <a:lnTo>
                        <a:pt x="0" y="19"/>
                      </a:lnTo>
                      <a:lnTo>
                        <a:pt x="0" y="25"/>
                      </a:lnTo>
                      <a:lnTo>
                        <a:pt x="2" y="31"/>
                      </a:lnTo>
                      <a:lnTo>
                        <a:pt x="2" y="35"/>
                      </a:lnTo>
                      <a:lnTo>
                        <a:pt x="4" y="38"/>
                      </a:lnTo>
                      <a:lnTo>
                        <a:pt x="7" y="38"/>
                      </a:lnTo>
                      <a:lnTo>
                        <a:pt x="15" y="40"/>
                      </a:lnTo>
                      <a:lnTo>
                        <a:pt x="23" y="40"/>
                      </a:lnTo>
                      <a:lnTo>
                        <a:pt x="26" y="40"/>
                      </a:lnTo>
                      <a:lnTo>
                        <a:pt x="26" y="38"/>
                      </a:lnTo>
                      <a:lnTo>
                        <a:pt x="26" y="33"/>
                      </a:lnTo>
                      <a:lnTo>
                        <a:pt x="26" y="27"/>
                      </a:lnTo>
                      <a:lnTo>
                        <a:pt x="26" y="21"/>
                      </a:lnTo>
                      <a:lnTo>
                        <a:pt x="26" y="14"/>
                      </a:lnTo>
                      <a:lnTo>
                        <a:pt x="26" y="8"/>
                      </a:lnTo>
                      <a:lnTo>
                        <a:pt x="26" y="4"/>
                      </a:lnTo>
                      <a:close/>
                    </a:path>
                  </a:pathLst>
                </a:custGeom>
                <a:solidFill>
                  <a:srgbClr val="85D1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51" name="Freeform 58"/>
                <p:cNvSpPr>
                  <a:spLocks/>
                </p:cNvSpPr>
                <p:nvPr/>
              </p:nvSpPr>
              <p:spPr bwMode="auto">
                <a:xfrm>
                  <a:off x="4068" y="3354"/>
                  <a:ext cx="6" cy="8"/>
                </a:xfrm>
                <a:custGeom>
                  <a:avLst/>
                  <a:gdLst>
                    <a:gd name="T0" fmla="*/ 1 w 11"/>
                    <a:gd name="T1" fmla="*/ 0 h 17"/>
                    <a:gd name="T2" fmla="*/ 1 w 11"/>
                    <a:gd name="T3" fmla="*/ 0 h 17"/>
                    <a:gd name="T4" fmla="*/ 1 w 11"/>
                    <a:gd name="T5" fmla="*/ 0 h 17"/>
                    <a:gd name="T6" fmla="*/ 1 w 11"/>
                    <a:gd name="T7" fmla="*/ 0 h 17"/>
                    <a:gd name="T8" fmla="*/ 1 w 11"/>
                    <a:gd name="T9" fmla="*/ 0 h 17"/>
                    <a:gd name="T10" fmla="*/ 0 w 11"/>
                    <a:gd name="T11" fmla="*/ 0 h 17"/>
                    <a:gd name="T12" fmla="*/ 0 w 11"/>
                    <a:gd name="T13" fmla="*/ 0 h 17"/>
                    <a:gd name="T14" fmla="*/ 0 w 11"/>
                    <a:gd name="T15" fmla="*/ 0 h 17"/>
                    <a:gd name="T16" fmla="*/ 1 w 11"/>
                    <a:gd name="T17" fmla="*/ 0 h 17"/>
                    <a:gd name="T18" fmla="*/ 1 w 11"/>
                    <a:gd name="T19" fmla="*/ 0 h 17"/>
                    <a:gd name="T20" fmla="*/ 1 w 11"/>
                    <a:gd name="T21" fmla="*/ 0 h 17"/>
                    <a:gd name="T22" fmla="*/ 1 w 11"/>
                    <a:gd name="T23" fmla="*/ 0 h 17"/>
                    <a:gd name="T24" fmla="*/ 1 w 11"/>
                    <a:gd name="T25" fmla="*/ 0 h 17"/>
                    <a:gd name="T26" fmla="*/ 1 w 11"/>
                    <a:gd name="T27" fmla="*/ 0 h 17"/>
                    <a:gd name="T28" fmla="*/ 1 w 11"/>
                    <a:gd name="T29" fmla="*/ 0 h 17"/>
                    <a:gd name="T30" fmla="*/ 1 w 11"/>
                    <a:gd name="T31" fmla="*/ 0 h 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1"/>
                    <a:gd name="T49" fmla="*/ 0 h 17"/>
                    <a:gd name="T50" fmla="*/ 11 w 11"/>
                    <a:gd name="T51" fmla="*/ 17 h 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1" h="17">
                      <a:moveTo>
                        <a:pt x="11" y="2"/>
                      </a:moveTo>
                      <a:lnTo>
                        <a:pt x="9" y="0"/>
                      </a:lnTo>
                      <a:lnTo>
                        <a:pt x="7" y="0"/>
                      </a:lnTo>
                      <a:lnTo>
                        <a:pt x="4" y="0"/>
                      </a:lnTo>
                      <a:lnTo>
                        <a:pt x="4" y="2"/>
                      </a:lnTo>
                      <a:lnTo>
                        <a:pt x="0" y="6"/>
                      </a:lnTo>
                      <a:lnTo>
                        <a:pt x="0" y="12"/>
                      </a:lnTo>
                      <a:lnTo>
                        <a:pt x="0" y="16"/>
                      </a:lnTo>
                      <a:lnTo>
                        <a:pt x="4" y="17"/>
                      </a:lnTo>
                      <a:lnTo>
                        <a:pt x="7" y="17"/>
                      </a:lnTo>
                      <a:lnTo>
                        <a:pt x="9" y="16"/>
                      </a:lnTo>
                      <a:lnTo>
                        <a:pt x="9" y="12"/>
                      </a:lnTo>
                      <a:lnTo>
                        <a:pt x="11" y="8"/>
                      </a:lnTo>
                      <a:lnTo>
                        <a:pt x="11"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52" name="Freeform 59"/>
                <p:cNvSpPr>
                  <a:spLocks/>
                </p:cNvSpPr>
                <p:nvPr/>
              </p:nvSpPr>
              <p:spPr bwMode="auto">
                <a:xfrm>
                  <a:off x="4060" y="3356"/>
                  <a:ext cx="6" cy="7"/>
                </a:xfrm>
                <a:custGeom>
                  <a:avLst/>
                  <a:gdLst>
                    <a:gd name="T0" fmla="*/ 1 w 11"/>
                    <a:gd name="T1" fmla="*/ 0 h 15"/>
                    <a:gd name="T2" fmla="*/ 1 w 11"/>
                    <a:gd name="T3" fmla="*/ 0 h 15"/>
                    <a:gd name="T4" fmla="*/ 1 w 11"/>
                    <a:gd name="T5" fmla="*/ 0 h 15"/>
                    <a:gd name="T6" fmla="*/ 1 w 11"/>
                    <a:gd name="T7" fmla="*/ 0 h 15"/>
                    <a:gd name="T8" fmla="*/ 1 w 11"/>
                    <a:gd name="T9" fmla="*/ 0 h 15"/>
                    <a:gd name="T10" fmla="*/ 1 w 11"/>
                    <a:gd name="T11" fmla="*/ 0 h 15"/>
                    <a:gd name="T12" fmla="*/ 0 w 11"/>
                    <a:gd name="T13" fmla="*/ 0 h 15"/>
                    <a:gd name="T14" fmla="*/ 0 w 11"/>
                    <a:gd name="T15" fmla="*/ 0 h 15"/>
                    <a:gd name="T16" fmla="*/ 1 w 11"/>
                    <a:gd name="T17" fmla="*/ 0 h 15"/>
                    <a:gd name="T18" fmla="*/ 1 w 11"/>
                    <a:gd name="T19" fmla="*/ 0 h 15"/>
                    <a:gd name="T20" fmla="*/ 1 w 11"/>
                    <a:gd name="T21" fmla="*/ 0 h 15"/>
                    <a:gd name="T22" fmla="*/ 1 w 11"/>
                    <a:gd name="T23" fmla="*/ 0 h 15"/>
                    <a:gd name="T24" fmla="*/ 1 w 11"/>
                    <a:gd name="T25" fmla="*/ 0 h 15"/>
                    <a:gd name="T26" fmla="*/ 1 w 11"/>
                    <a:gd name="T27" fmla="*/ 0 h 15"/>
                    <a:gd name="T28" fmla="*/ 1 w 11"/>
                    <a:gd name="T29" fmla="*/ 0 h 15"/>
                    <a:gd name="T30" fmla="*/ 1 w 11"/>
                    <a:gd name="T31" fmla="*/ 0 h 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1"/>
                    <a:gd name="T49" fmla="*/ 0 h 15"/>
                    <a:gd name="T50" fmla="*/ 11 w 11"/>
                    <a:gd name="T51" fmla="*/ 15 h 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1" h="15">
                      <a:moveTo>
                        <a:pt x="11" y="2"/>
                      </a:moveTo>
                      <a:lnTo>
                        <a:pt x="9" y="2"/>
                      </a:lnTo>
                      <a:lnTo>
                        <a:pt x="7" y="0"/>
                      </a:lnTo>
                      <a:lnTo>
                        <a:pt x="3" y="0"/>
                      </a:lnTo>
                      <a:lnTo>
                        <a:pt x="3" y="2"/>
                      </a:lnTo>
                      <a:lnTo>
                        <a:pt x="1" y="4"/>
                      </a:lnTo>
                      <a:lnTo>
                        <a:pt x="0" y="10"/>
                      </a:lnTo>
                      <a:lnTo>
                        <a:pt x="0" y="12"/>
                      </a:lnTo>
                      <a:lnTo>
                        <a:pt x="3" y="13"/>
                      </a:lnTo>
                      <a:lnTo>
                        <a:pt x="7" y="15"/>
                      </a:lnTo>
                      <a:lnTo>
                        <a:pt x="9" y="13"/>
                      </a:lnTo>
                      <a:lnTo>
                        <a:pt x="9" y="10"/>
                      </a:lnTo>
                      <a:lnTo>
                        <a:pt x="11" y="6"/>
                      </a:lnTo>
                      <a:lnTo>
                        <a:pt x="11" y="4"/>
                      </a:lnTo>
                      <a:lnTo>
                        <a:pt x="11"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53" name="Freeform 60"/>
                <p:cNvSpPr>
                  <a:spLocks/>
                </p:cNvSpPr>
                <p:nvPr/>
              </p:nvSpPr>
              <p:spPr bwMode="auto">
                <a:xfrm>
                  <a:off x="4053" y="3357"/>
                  <a:ext cx="5" cy="8"/>
                </a:xfrm>
                <a:custGeom>
                  <a:avLst/>
                  <a:gdLst>
                    <a:gd name="T0" fmla="*/ 0 w 12"/>
                    <a:gd name="T1" fmla="*/ 1 h 15"/>
                    <a:gd name="T2" fmla="*/ 0 w 12"/>
                    <a:gd name="T3" fmla="*/ 0 h 15"/>
                    <a:gd name="T4" fmla="*/ 0 w 12"/>
                    <a:gd name="T5" fmla="*/ 0 h 15"/>
                    <a:gd name="T6" fmla="*/ 0 w 12"/>
                    <a:gd name="T7" fmla="*/ 0 h 15"/>
                    <a:gd name="T8" fmla="*/ 0 w 12"/>
                    <a:gd name="T9" fmla="*/ 1 h 15"/>
                    <a:gd name="T10" fmla="*/ 0 w 12"/>
                    <a:gd name="T11" fmla="*/ 1 h 15"/>
                    <a:gd name="T12" fmla="*/ 0 w 12"/>
                    <a:gd name="T13" fmla="*/ 1 h 15"/>
                    <a:gd name="T14" fmla="*/ 0 w 12"/>
                    <a:gd name="T15" fmla="*/ 1 h 15"/>
                    <a:gd name="T16" fmla="*/ 0 w 12"/>
                    <a:gd name="T17" fmla="*/ 1 h 15"/>
                    <a:gd name="T18" fmla="*/ 0 w 12"/>
                    <a:gd name="T19" fmla="*/ 1 h 15"/>
                    <a:gd name="T20" fmla="*/ 0 w 12"/>
                    <a:gd name="T21" fmla="*/ 1 h 15"/>
                    <a:gd name="T22" fmla="*/ 0 w 12"/>
                    <a:gd name="T23" fmla="*/ 1 h 15"/>
                    <a:gd name="T24" fmla="*/ 0 w 12"/>
                    <a:gd name="T25" fmla="*/ 1 h 15"/>
                    <a:gd name="T26" fmla="*/ 0 w 12"/>
                    <a:gd name="T27" fmla="*/ 1 h 15"/>
                    <a:gd name="T28" fmla="*/ 0 w 12"/>
                    <a:gd name="T29" fmla="*/ 1 h 15"/>
                    <a:gd name="T30" fmla="*/ 0 w 12"/>
                    <a:gd name="T31" fmla="*/ 1 h 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
                    <a:gd name="T49" fmla="*/ 0 h 15"/>
                    <a:gd name="T50" fmla="*/ 12 w 12"/>
                    <a:gd name="T51" fmla="*/ 15 h 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 h="15">
                      <a:moveTo>
                        <a:pt x="12" y="2"/>
                      </a:moveTo>
                      <a:lnTo>
                        <a:pt x="10" y="0"/>
                      </a:lnTo>
                      <a:lnTo>
                        <a:pt x="6" y="0"/>
                      </a:lnTo>
                      <a:lnTo>
                        <a:pt x="4" y="0"/>
                      </a:lnTo>
                      <a:lnTo>
                        <a:pt x="2" y="2"/>
                      </a:lnTo>
                      <a:lnTo>
                        <a:pt x="2" y="4"/>
                      </a:lnTo>
                      <a:lnTo>
                        <a:pt x="0" y="8"/>
                      </a:lnTo>
                      <a:lnTo>
                        <a:pt x="0" y="11"/>
                      </a:lnTo>
                      <a:lnTo>
                        <a:pt x="2" y="13"/>
                      </a:lnTo>
                      <a:lnTo>
                        <a:pt x="6" y="15"/>
                      </a:lnTo>
                      <a:lnTo>
                        <a:pt x="12" y="13"/>
                      </a:lnTo>
                      <a:lnTo>
                        <a:pt x="12" y="9"/>
                      </a:lnTo>
                      <a:lnTo>
                        <a:pt x="12" y="6"/>
                      </a:lnTo>
                      <a:lnTo>
                        <a:pt x="12"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54" name="Freeform 61"/>
                <p:cNvSpPr>
                  <a:spLocks/>
                </p:cNvSpPr>
                <p:nvPr/>
              </p:nvSpPr>
              <p:spPr bwMode="auto">
                <a:xfrm>
                  <a:off x="4065" y="3374"/>
                  <a:ext cx="6" cy="8"/>
                </a:xfrm>
                <a:custGeom>
                  <a:avLst/>
                  <a:gdLst>
                    <a:gd name="T0" fmla="*/ 1 w 11"/>
                    <a:gd name="T1" fmla="*/ 0 h 17"/>
                    <a:gd name="T2" fmla="*/ 1 w 11"/>
                    <a:gd name="T3" fmla="*/ 0 h 17"/>
                    <a:gd name="T4" fmla="*/ 1 w 11"/>
                    <a:gd name="T5" fmla="*/ 0 h 17"/>
                    <a:gd name="T6" fmla="*/ 1 w 11"/>
                    <a:gd name="T7" fmla="*/ 0 h 17"/>
                    <a:gd name="T8" fmla="*/ 1 w 11"/>
                    <a:gd name="T9" fmla="*/ 0 h 17"/>
                    <a:gd name="T10" fmla="*/ 1 w 11"/>
                    <a:gd name="T11" fmla="*/ 0 h 17"/>
                    <a:gd name="T12" fmla="*/ 0 w 11"/>
                    <a:gd name="T13" fmla="*/ 0 h 17"/>
                    <a:gd name="T14" fmla="*/ 0 w 11"/>
                    <a:gd name="T15" fmla="*/ 0 h 17"/>
                    <a:gd name="T16" fmla="*/ 1 w 11"/>
                    <a:gd name="T17" fmla="*/ 0 h 17"/>
                    <a:gd name="T18" fmla="*/ 1 w 11"/>
                    <a:gd name="T19" fmla="*/ 0 h 17"/>
                    <a:gd name="T20" fmla="*/ 1 w 11"/>
                    <a:gd name="T21" fmla="*/ 0 h 17"/>
                    <a:gd name="T22" fmla="*/ 1 w 11"/>
                    <a:gd name="T23" fmla="*/ 0 h 17"/>
                    <a:gd name="T24" fmla="*/ 1 w 11"/>
                    <a:gd name="T25" fmla="*/ 0 h 17"/>
                    <a:gd name="T26" fmla="*/ 1 w 11"/>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
                    <a:gd name="T43" fmla="*/ 0 h 17"/>
                    <a:gd name="T44" fmla="*/ 11 w 11"/>
                    <a:gd name="T45" fmla="*/ 17 h 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 h="17">
                      <a:moveTo>
                        <a:pt x="11" y="4"/>
                      </a:moveTo>
                      <a:lnTo>
                        <a:pt x="10" y="2"/>
                      </a:lnTo>
                      <a:lnTo>
                        <a:pt x="8" y="0"/>
                      </a:lnTo>
                      <a:lnTo>
                        <a:pt x="4" y="0"/>
                      </a:lnTo>
                      <a:lnTo>
                        <a:pt x="2" y="4"/>
                      </a:lnTo>
                      <a:lnTo>
                        <a:pt x="2" y="6"/>
                      </a:lnTo>
                      <a:lnTo>
                        <a:pt x="0" y="10"/>
                      </a:lnTo>
                      <a:lnTo>
                        <a:pt x="0" y="14"/>
                      </a:lnTo>
                      <a:lnTo>
                        <a:pt x="2" y="15"/>
                      </a:lnTo>
                      <a:lnTo>
                        <a:pt x="8" y="17"/>
                      </a:lnTo>
                      <a:lnTo>
                        <a:pt x="11" y="15"/>
                      </a:lnTo>
                      <a:lnTo>
                        <a:pt x="11" y="8"/>
                      </a:lnTo>
                      <a:lnTo>
                        <a:pt x="11" y="4"/>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55" name="Freeform 62"/>
                <p:cNvSpPr>
                  <a:spLocks/>
                </p:cNvSpPr>
                <p:nvPr/>
              </p:nvSpPr>
              <p:spPr bwMode="auto">
                <a:xfrm>
                  <a:off x="4057" y="3375"/>
                  <a:ext cx="6" cy="8"/>
                </a:xfrm>
                <a:custGeom>
                  <a:avLst/>
                  <a:gdLst>
                    <a:gd name="T0" fmla="*/ 1 w 11"/>
                    <a:gd name="T1" fmla="*/ 0 h 17"/>
                    <a:gd name="T2" fmla="*/ 1 w 11"/>
                    <a:gd name="T3" fmla="*/ 0 h 17"/>
                    <a:gd name="T4" fmla="*/ 1 w 11"/>
                    <a:gd name="T5" fmla="*/ 0 h 17"/>
                    <a:gd name="T6" fmla="*/ 1 w 11"/>
                    <a:gd name="T7" fmla="*/ 0 h 17"/>
                    <a:gd name="T8" fmla="*/ 1 w 11"/>
                    <a:gd name="T9" fmla="*/ 0 h 17"/>
                    <a:gd name="T10" fmla="*/ 0 w 11"/>
                    <a:gd name="T11" fmla="*/ 0 h 17"/>
                    <a:gd name="T12" fmla="*/ 0 w 11"/>
                    <a:gd name="T13" fmla="*/ 0 h 17"/>
                    <a:gd name="T14" fmla="*/ 0 w 11"/>
                    <a:gd name="T15" fmla="*/ 0 h 17"/>
                    <a:gd name="T16" fmla="*/ 1 w 11"/>
                    <a:gd name="T17" fmla="*/ 0 h 17"/>
                    <a:gd name="T18" fmla="*/ 1 w 11"/>
                    <a:gd name="T19" fmla="*/ 0 h 17"/>
                    <a:gd name="T20" fmla="*/ 1 w 11"/>
                    <a:gd name="T21" fmla="*/ 0 h 17"/>
                    <a:gd name="T22" fmla="*/ 1 w 11"/>
                    <a:gd name="T23" fmla="*/ 0 h 17"/>
                    <a:gd name="T24" fmla="*/ 1 w 11"/>
                    <a:gd name="T25" fmla="*/ 0 h 17"/>
                    <a:gd name="T26" fmla="*/ 1 w 11"/>
                    <a:gd name="T27" fmla="*/ 0 h 17"/>
                    <a:gd name="T28" fmla="*/ 1 w 11"/>
                    <a:gd name="T29" fmla="*/ 0 h 17"/>
                    <a:gd name="T30" fmla="*/ 1 w 11"/>
                    <a:gd name="T31" fmla="*/ 0 h 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1"/>
                    <a:gd name="T49" fmla="*/ 0 h 17"/>
                    <a:gd name="T50" fmla="*/ 11 w 11"/>
                    <a:gd name="T51" fmla="*/ 17 h 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1" h="17">
                      <a:moveTo>
                        <a:pt x="11" y="2"/>
                      </a:moveTo>
                      <a:lnTo>
                        <a:pt x="9" y="0"/>
                      </a:lnTo>
                      <a:lnTo>
                        <a:pt x="6" y="0"/>
                      </a:lnTo>
                      <a:lnTo>
                        <a:pt x="2" y="0"/>
                      </a:lnTo>
                      <a:lnTo>
                        <a:pt x="2" y="2"/>
                      </a:lnTo>
                      <a:lnTo>
                        <a:pt x="0" y="6"/>
                      </a:lnTo>
                      <a:lnTo>
                        <a:pt x="0" y="12"/>
                      </a:lnTo>
                      <a:lnTo>
                        <a:pt x="0" y="15"/>
                      </a:lnTo>
                      <a:lnTo>
                        <a:pt x="2" y="17"/>
                      </a:lnTo>
                      <a:lnTo>
                        <a:pt x="6" y="17"/>
                      </a:lnTo>
                      <a:lnTo>
                        <a:pt x="11" y="17"/>
                      </a:lnTo>
                      <a:lnTo>
                        <a:pt x="11" y="12"/>
                      </a:lnTo>
                      <a:lnTo>
                        <a:pt x="11" y="6"/>
                      </a:lnTo>
                      <a:lnTo>
                        <a:pt x="11"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56" name="Freeform 63"/>
                <p:cNvSpPr>
                  <a:spLocks/>
                </p:cNvSpPr>
                <p:nvPr/>
              </p:nvSpPr>
              <p:spPr bwMode="auto">
                <a:xfrm>
                  <a:off x="4050" y="3376"/>
                  <a:ext cx="6" cy="8"/>
                </a:xfrm>
                <a:custGeom>
                  <a:avLst/>
                  <a:gdLst>
                    <a:gd name="T0" fmla="*/ 1 w 11"/>
                    <a:gd name="T1" fmla="*/ 0 h 17"/>
                    <a:gd name="T2" fmla="*/ 1 w 11"/>
                    <a:gd name="T3" fmla="*/ 0 h 17"/>
                    <a:gd name="T4" fmla="*/ 1 w 11"/>
                    <a:gd name="T5" fmla="*/ 0 h 17"/>
                    <a:gd name="T6" fmla="*/ 1 w 11"/>
                    <a:gd name="T7" fmla="*/ 0 h 17"/>
                    <a:gd name="T8" fmla="*/ 1 w 11"/>
                    <a:gd name="T9" fmla="*/ 0 h 17"/>
                    <a:gd name="T10" fmla="*/ 0 w 11"/>
                    <a:gd name="T11" fmla="*/ 0 h 17"/>
                    <a:gd name="T12" fmla="*/ 0 w 11"/>
                    <a:gd name="T13" fmla="*/ 0 h 17"/>
                    <a:gd name="T14" fmla="*/ 0 w 11"/>
                    <a:gd name="T15" fmla="*/ 0 h 17"/>
                    <a:gd name="T16" fmla="*/ 1 w 11"/>
                    <a:gd name="T17" fmla="*/ 0 h 17"/>
                    <a:gd name="T18" fmla="*/ 1 w 11"/>
                    <a:gd name="T19" fmla="*/ 0 h 17"/>
                    <a:gd name="T20" fmla="*/ 1 w 11"/>
                    <a:gd name="T21" fmla="*/ 0 h 17"/>
                    <a:gd name="T22" fmla="*/ 1 w 11"/>
                    <a:gd name="T23" fmla="*/ 0 h 17"/>
                    <a:gd name="T24" fmla="*/ 1 w 11"/>
                    <a:gd name="T25" fmla="*/ 0 h 17"/>
                    <a:gd name="T26" fmla="*/ 1 w 11"/>
                    <a:gd name="T27" fmla="*/ 0 h 17"/>
                    <a:gd name="T28" fmla="*/ 1 w 11"/>
                    <a:gd name="T29" fmla="*/ 0 h 17"/>
                    <a:gd name="T30" fmla="*/ 1 w 11"/>
                    <a:gd name="T31" fmla="*/ 0 h 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1"/>
                    <a:gd name="T49" fmla="*/ 0 h 17"/>
                    <a:gd name="T50" fmla="*/ 11 w 11"/>
                    <a:gd name="T51" fmla="*/ 17 h 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1" h="17">
                      <a:moveTo>
                        <a:pt x="11" y="2"/>
                      </a:moveTo>
                      <a:lnTo>
                        <a:pt x="9" y="2"/>
                      </a:lnTo>
                      <a:lnTo>
                        <a:pt x="5" y="0"/>
                      </a:lnTo>
                      <a:lnTo>
                        <a:pt x="1" y="0"/>
                      </a:lnTo>
                      <a:lnTo>
                        <a:pt x="1" y="2"/>
                      </a:lnTo>
                      <a:lnTo>
                        <a:pt x="0" y="6"/>
                      </a:lnTo>
                      <a:lnTo>
                        <a:pt x="0" y="10"/>
                      </a:lnTo>
                      <a:lnTo>
                        <a:pt x="0" y="13"/>
                      </a:lnTo>
                      <a:lnTo>
                        <a:pt x="1" y="15"/>
                      </a:lnTo>
                      <a:lnTo>
                        <a:pt x="5" y="17"/>
                      </a:lnTo>
                      <a:lnTo>
                        <a:pt x="11" y="15"/>
                      </a:lnTo>
                      <a:lnTo>
                        <a:pt x="11" y="11"/>
                      </a:lnTo>
                      <a:lnTo>
                        <a:pt x="11" y="8"/>
                      </a:lnTo>
                      <a:lnTo>
                        <a:pt x="11" y="4"/>
                      </a:lnTo>
                      <a:lnTo>
                        <a:pt x="11"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57" name="Freeform 64"/>
                <p:cNvSpPr>
                  <a:spLocks/>
                </p:cNvSpPr>
                <p:nvPr/>
              </p:nvSpPr>
              <p:spPr bwMode="auto">
                <a:xfrm>
                  <a:off x="4067" y="3392"/>
                  <a:ext cx="7" cy="7"/>
                </a:xfrm>
                <a:custGeom>
                  <a:avLst/>
                  <a:gdLst>
                    <a:gd name="T0" fmla="*/ 1 w 13"/>
                    <a:gd name="T1" fmla="*/ 0 h 16"/>
                    <a:gd name="T2" fmla="*/ 1 w 13"/>
                    <a:gd name="T3" fmla="*/ 0 h 16"/>
                    <a:gd name="T4" fmla="*/ 1 w 13"/>
                    <a:gd name="T5" fmla="*/ 0 h 16"/>
                    <a:gd name="T6" fmla="*/ 1 w 13"/>
                    <a:gd name="T7" fmla="*/ 0 h 16"/>
                    <a:gd name="T8" fmla="*/ 1 w 13"/>
                    <a:gd name="T9" fmla="*/ 0 h 16"/>
                    <a:gd name="T10" fmla="*/ 1 w 13"/>
                    <a:gd name="T11" fmla="*/ 0 h 16"/>
                    <a:gd name="T12" fmla="*/ 0 w 13"/>
                    <a:gd name="T13" fmla="*/ 0 h 16"/>
                    <a:gd name="T14" fmla="*/ 0 w 13"/>
                    <a:gd name="T15" fmla="*/ 0 h 16"/>
                    <a:gd name="T16" fmla="*/ 1 w 13"/>
                    <a:gd name="T17" fmla="*/ 0 h 16"/>
                    <a:gd name="T18" fmla="*/ 1 w 13"/>
                    <a:gd name="T19" fmla="*/ 0 h 16"/>
                    <a:gd name="T20" fmla="*/ 1 w 13"/>
                    <a:gd name="T21" fmla="*/ 0 h 16"/>
                    <a:gd name="T22" fmla="*/ 1 w 13"/>
                    <a:gd name="T23" fmla="*/ 0 h 16"/>
                    <a:gd name="T24" fmla="*/ 1 w 13"/>
                    <a:gd name="T25" fmla="*/ 0 h 16"/>
                    <a:gd name="T26" fmla="*/ 1 w 13"/>
                    <a:gd name="T27" fmla="*/ 0 h 16"/>
                    <a:gd name="T28" fmla="*/ 1 w 13"/>
                    <a:gd name="T29" fmla="*/ 0 h 16"/>
                    <a:gd name="T30" fmla="*/ 1 w 13"/>
                    <a:gd name="T31" fmla="*/ 0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
                    <a:gd name="T49" fmla="*/ 0 h 16"/>
                    <a:gd name="T50" fmla="*/ 13 w 13"/>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 h="16">
                      <a:moveTo>
                        <a:pt x="13" y="2"/>
                      </a:moveTo>
                      <a:lnTo>
                        <a:pt x="11" y="2"/>
                      </a:lnTo>
                      <a:lnTo>
                        <a:pt x="7" y="0"/>
                      </a:lnTo>
                      <a:lnTo>
                        <a:pt x="4" y="0"/>
                      </a:lnTo>
                      <a:lnTo>
                        <a:pt x="2" y="2"/>
                      </a:lnTo>
                      <a:lnTo>
                        <a:pt x="2" y="4"/>
                      </a:lnTo>
                      <a:lnTo>
                        <a:pt x="0" y="10"/>
                      </a:lnTo>
                      <a:lnTo>
                        <a:pt x="0" y="14"/>
                      </a:lnTo>
                      <a:lnTo>
                        <a:pt x="2" y="16"/>
                      </a:lnTo>
                      <a:lnTo>
                        <a:pt x="6" y="16"/>
                      </a:lnTo>
                      <a:lnTo>
                        <a:pt x="11" y="16"/>
                      </a:lnTo>
                      <a:lnTo>
                        <a:pt x="11" y="12"/>
                      </a:lnTo>
                      <a:lnTo>
                        <a:pt x="11" y="8"/>
                      </a:lnTo>
                      <a:lnTo>
                        <a:pt x="13" y="4"/>
                      </a:lnTo>
                      <a:lnTo>
                        <a:pt x="13"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58" name="Freeform 65"/>
                <p:cNvSpPr>
                  <a:spLocks/>
                </p:cNvSpPr>
                <p:nvPr/>
              </p:nvSpPr>
              <p:spPr bwMode="auto">
                <a:xfrm>
                  <a:off x="4058" y="3394"/>
                  <a:ext cx="8" cy="7"/>
                </a:xfrm>
                <a:custGeom>
                  <a:avLst/>
                  <a:gdLst>
                    <a:gd name="T0" fmla="*/ 1 w 15"/>
                    <a:gd name="T1" fmla="*/ 0 h 15"/>
                    <a:gd name="T2" fmla="*/ 1 w 15"/>
                    <a:gd name="T3" fmla="*/ 0 h 15"/>
                    <a:gd name="T4" fmla="*/ 1 w 15"/>
                    <a:gd name="T5" fmla="*/ 0 h 15"/>
                    <a:gd name="T6" fmla="*/ 1 w 15"/>
                    <a:gd name="T7" fmla="*/ 0 h 15"/>
                    <a:gd name="T8" fmla="*/ 1 w 15"/>
                    <a:gd name="T9" fmla="*/ 0 h 15"/>
                    <a:gd name="T10" fmla="*/ 1 w 15"/>
                    <a:gd name="T11" fmla="*/ 0 h 15"/>
                    <a:gd name="T12" fmla="*/ 0 w 15"/>
                    <a:gd name="T13" fmla="*/ 0 h 15"/>
                    <a:gd name="T14" fmla="*/ 0 w 15"/>
                    <a:gd name="T15" fmla="*/ 0 h 15"/>
                    <a:gd name="T16" fmla="*/ 1 w 15"/>
                    <a:gd name="T17" fmla="*/ 0 h 15"/>
                    <a:gd name="T18" fmla="*/ 1 w 15"/>
                    <a:gd name="T19" fmla="*/ 0 h 15"/>
                    <a:gd name="T20" fmla="*/ 1 w 15"/>
                    <a:gd name="T21" fmla="*/ 0 h 15"/>
                    <a:gd name="T22" fmla="*/ 1 w 15"/>
                    <a:gd name="T23" fmla="*/ 0 h 15"/>
                    <a:gd name="T24" fmla="*/ 1 w 15"/>
                    <a:gd name="T25" fmla="*/ 0 h 15"/>
                    <a:gd name="T26" fmla="*/ 1 w 15"/>
                    <a:gd name="T27" fmla="*/ 0 h 15"/>
                    <a:gd name="T28" fmla="*/ 1 w 15"/>
                    <a:gd name="T29" fmla="*/ 0 h 15"/>
                    <a:gd name="T30" fmla="*/ 1 w 15"/>
                    <a:gd name="T31" fmla="*/ 0 h 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
                    <a:gd name="T49" fmla="*/ 0 h 15"/>
                    <a:gd name="T50" fmla="*/ 15 w 15"/>
                    <a:gd name="T51" fmla="*/ 15 h 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 h="15">
                      <a:moveTo>
                        <a:pt x="15" y="2"/>
                      </a:moveTo>
                      <a:lnTo>
                        <a:pt x="13" y="0"/>
                      </a:lnTo>
                      <a:lnTo>
                        <a:pt x="11" y="0"/>
                      </a:lnTo>
                      <a:lnTo>
                        <a:pt x="5" y="0"/>
                      </a:lnTo>
                      <a:lnTo>
                        <a:pt x="2" y="2"/>
                      </a:lnTo>
                      <a:lnTo>
                        <a:pt x="2" y="4"/>
                      </a:lnTo>
                      <a:lnTo>
                        <a:pt x="0" y="8"/>
                      </a:lnTo>
                      <a:lnTo>
                        <a:pt x="0" y="12"/>
                      </a:lnTo>
                      <a:lnTo>
                        <a:pt x="2" y="14"/>
                      </a:lnTo>
                      <a:lnTo>
                        <a:pt x="9" y="15"/>
                      </a:lnTo>
                      <a:lnTo>
                        <a:pt x="13" y="14"/>
                      </a:lnTo>
                      <a:lnTo>
                        <a:pt x="13" y="10"/>
                      </a:lnTo>
                      <a:lnTo>
                        <a:pt x="13" y="6"/>
                      </a:lnTo>
                      <a:lnTo>
                        <a:pt x="15"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59" name="Freeform 66"/>
                <p:cNvSpPr>
                  <a:spLocks/>
                </p:cNvSpPr>
                <p:nvPr/>
              </p:nvSpPr>
              <p:spPr bwMode="auto">
                <a:xfrm>
                  <a:off x="4052" y="3395"/>
                  <a:ext cx="6" cy="7"/>
                </a:xfrm>
                <a:custGeom>
                  <a:avLst/>
                  <a:gdLst>
                    <a:gd name="T0" fmla="*/ 0 w 14"/>
                    <a:gd name="T1" fmla="*/ 0 h 15"/>
                    <a:gd name="T2" fmla="*/ 0 w 14"/>
                    <a:gd name="T3" fmla="*/ 0 h 15"/>
                    <a:gd name="T4" fmla="*/ 0 w 14"/>
                    <a:gd name="T5" fmla="*/ 0 h 15"/>
                    <a:gd name="T6" fmla="*/ 0 w 14"/>
                    <a:gd name="T7" fmla="*/ 0 h 15"/>
                    <a:gd name="T8" fmla="*/ 0 w 14"/>
                    <a:gd name="T9" fmla="*/ 0 h 15"/>
                    <a:gd name="T10" fmla="*/ 0 w 14"/>
                    <a:gd name="T11" fmla="*/ 0 h 15"/>
                    <a:gd name="T12" fmla="*/ 0 w 14"/>
                    <a:gd name="T13" fmla="*/ 0 h 15"/>
                    <a:gd name="T14" fmla="*/ 0 w 14"/>
                    <a:gd name="T15" fmla="*/ 0 h 15"/>
                    <a:gd name="T16" fmla="*/ 0 w 14"/>
                    <a:gd name="T17" fmla="*/ 0 h 15"/>
                    <a:gd name="T18" fmla="*/ 0 w 14"/>
                    <a:gd name="T19" fmla="*/ 0 h 15"/>
                    <a:gd name="T20" fmla="*/ 0 w 14"/>
                    <a:gd name="T21" fmla="*/ 0 h 15"/>
                    <a:gd name="T22" fmla="*/ 0 w 14"/>
                    <a:gd name="T23" fmla="*/ 0 h 15"/>
                    <a:gd name="T24" fmla="*/ 0 w 14"/>
                    <a:gd name="T25" fmla="*/ 0 h 15"/>
                    <a:gd name="T26" fmla="*/ 0 w 14"/>
                    <a:gd name="T27" fmla="*/ 0 h 15"/>
                    <a:gd name="T28" fmla="*/ 0 w 14"/>
                    <a:gd name="T29" fmla="*/ 0 h 15"/>
                    <a:gd name="T30" fmla="*/ 0 w 14"/>
                    <a:gd name="T31" fmla="*/ 0 h 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15"/>
                    <a:gd name="T50" fmla="*/ 14 w 14"/>
                    <a:gd name="T51" fmla="*/ 15 h 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15">
                      <a:moveTo>
                        <a:pt x="14" y="2"/>
                      </a:moveTo>
                      <a:lnTo>
                        <a:pt x="12" y="2"/>
                      </a:lnTo>
                      <a:lnTo>
                        <a:pt x="8" y="0"/>
                      </a:lnTo>
                      <a:lnTo>
                        <a:pt x="4" y="0"/>
                      </a:lnTo>
                      <a:lnTo>
                        <a:pt x="0" y="2"/>
                      </a:lnTo>
                      <a:lnTo>
                        <a:pt x="0" y="4"/>
                      </a:lnTo>
                      <a:lnTo>
                        <a:pt x="0" y="10"/>
                      </a:lnTo>
                      <a:lnTo>
                        <a:pt x="0" y="13"/>
                      </a:lnTo>
                      <a:lnTo>
                        <a:pt x="0" y="15"/>
                      </a:lnTo>
                      <a:lnTo>
                        <a:pt x="6" y="15"/>
                      </a:lnTo>
                      <a:lnTo>
                        <a:pt x="10" y="15"/>
                      </a:lnTo>
                      <a:lnTo>
                        <a:pt x="12" y="12"/>
                      </a:lnTo>
                      <a:lnTo>
                        <a:pt x="12" y="8"/>
                      </a:lnTo>
                      <a:lnTo>
                        <a:pt x="12" y="4"/>
                      </a:lnTo>
                      <a:lnTo>
                        <a:pt x="14"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60" name="Freeform 67"/>
                <p:cNvSpPr>
                  <a:spLocks/>
                </p:cNvSpPr>
                <p:nvPr/>
              </p:nvSpPr>
              <p:spPr bwMode="auto">
                <a:xfrm>
                  <a:off x="4068" y="3409"/>
                  <a:ext cx="6" cy="8"/>
                </a:xfrm>
                <a:custGeom>
                  <a:avLst/>
                  <a:gdLst>
                    <a:gd name="T0" fmla="*/ 1 w 11"/>
                    <a:gd name="T1" fmla="*/ 0 h 17"/>
                    <a:gd name="T2" fmla="*/ 1 w 11"/>
                    <a:gd name="T3" fmla="*/ 0 h 17"/>
                    <a:gd name="T4" fmla="*/ 1 w 11"/>
                    <a:gd name="T5" fmla="*/ 0 h 17"/>
                    <a:gd name="T6" fmla="*/ 1 w 11"/>
                    <a:gd name="T7" fmla="*/ 0 h 17"/>
                    <a:gd name="T8" fmla="*/ 0 w 11"/>
                    <a:gd name="T9" fmla="*/ 0 h 17"/>
                    <a:gd name="T10" fmla="*/ 0 w 11"/>
                    <a:gd name="T11" fmla="*/ 0 h 17"/>
                    <a:gd name="T12" fmla="*/ 0 w 11"/>
                    <a:gd name="T13" fmla="*/ 0 h 17"/>
                    <a:gd name="T14" fmla="*/ 1 w 11"/>
                    <a:gd name="T15" fmla="*/ 0 h 17"/>
                    <a:gd name="T16" fmla="*/ 1 w 11"/>
                    <a:gd name="T17" fmla="*/ 0 h 17"/>
                    <a:gd name="T18" fmla="*/ 1 w 11"/>
                    <a:gd name="T19" fmla="*/ 0 h 17"/>
                    <a:gd name="T20" fmla="*/ 1 w 11"/>
                    <a:gd name="T21" fmla="*/ 0 h 17"/>
                    <a:gd name="T22" fmla="*/ 1 w 11"/>
                    <a:gd name="T23" fmla="*/ 0 h 17"/>
                    <a:gd name="T24" fmla="*/ 1 w 11"/>
                    <a:gd name="T25" fmla="*/ 0 h 17"/>
                    <a:gd name="T26" fmla="*/ 1 w 11"/>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
                    <a:gd name="T43" fmla="*/ 0 h 17"/>
                    <a:gd name="T44" fmla="*/ 11 w 11"/>
                    <a:gd name="T45" fmla="*/ 17 h 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 h="17">
                      <a:moveTo>
                        <a:pt x="11" y="2"/>
                      </a:moveTo>
                      <a:lnTo>
                        <a:pt x="9" y="2"/>
                      </a:lnTo>
                      <a:lnTo>
                        <a:pt x="7" y="0"/>
                      </a:lnTo>
                      <a:lnTo>
                        <a:pt x="2" y="0"/>
                      </a:lnTo>
                      <a:lnTo>
                        <a:pt x="0" y="2"/>
                      </a:lnTo>
                      <a:lnTo>
                        <a:pt x="0" y="9"/>
                      </a:lnTo>
                      <a:lnTo>
                        <a:pt x="0" y="15"/>
                      </a:lnTo>
                      <a:lnTo>
                        <a:pt x="5" y="17"/>
                      </a:lnTo>
                      <a:lnTo>
                        <a:pt x="9" y="15"/>
                      </a:lnTo>
                      <a:lnTo>
                        <a:pt x="9" y="11"/>
                      </a:lnTo>
                      <a:lnTo>
                        <a:pt x="11" y="7"/>
                      </a:lnTo>
                      <a:lnTo>
                        <a:pt x="11" y="3"/>
                      </a:lnTo>
                      <a:lnTo>
                        <a:pt x="11"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61" name="Freeform 68"/>
                <p:cNvSpPr>
                  <a:spLocks/>
                </p:cNvSpPr>
                <p:nvPr/>
              </p:nvSpPr>
              <p:spPr bwMode="auto">
                <a:xfrm>
                  <a:off x="4060" y="3411"/>
                  <a:ext cx="6" cy="7"/>
                </a:xfrm>
                <a:custGeom>
                  <a:avLst/>
                  <a:gdLst>
                    <a:gd name="T0" fmla="*/ 1 w 11"/>
                    <a:gd name="T1" fmla="*/ 0 h 16"/>
                    <a:gd name="T2" fmla="*/ 1 w 11"/>
                    <a:gd name="T3" fmla="*/ 0 h 16"/>
                    <a:gd name="T4" fmla="*/ 1 w 11"/>
                    <a:gd name="T5" fmla="*/ 0 h 16"/>
                    <a:gd name="T6" fmla="*/ 1 w 11"/>
                    <a:gd name="T7" fmla="*/ 0 h 16"/>
                    <a:gd name="T8" fmla="*/ 1 w 11"/>
                    <a:gd name="T9" fmla="*/ 0 h 16"/>
                    <a:gd name="T10" fmla="*/ 0 w 11"/>
                    <a:gd name="T11" fmla="*/ 0 h 16"/>
                    <a:gd name="T12" fmla="*/ 0 w 11"/>
                    <a:gd name="T13" fmla="*/ 0 h 16"/>
                    <a:gd name="T14" fmla="*/ 0 w 11"/>
                    <a:gd name="T15" fmla="*/ 0 h 16"/>
                    <a:gd name="T16" fmla="*/ 1 w 11"/>
                    <a:gd name="T17" fmla="*/ 0 h 16"/>
                    <a:gd name="T18" fmla="*/ 1 w 11"/>
                    <a:gd name="T19" fmla="*/ 0 h 16"/>
                    <a:gd name="T20" fmla="*/ 1 w 11"/>
                    <a:gd name="T21" fmla="*/ 0 h 16"/>
                    <a:gd name="T22" fmla="*/ 1 w 11"/>
                    <a:gd name="T23" fmla="*/ 0 h 16"/>
                    <a:gd name="T24" fmla="*/ 1 w 11"/>
                    <a:gd name="T25" fmla="*/ 0 h 16"/>
                    <a:gd name="T26" fmla="*/ 1 w 11"/>
                    <a:gd name="T27" fmla="*/ 0 h 16"/>
                    <a:gd name="T28" fmla="*/ 1 w 11"/>
                    <a:gd name="T29" fmla="*/ 0 h 16"/>
                    <a:gd name="T30" fmla="*/ 1 w 11"/>
                    <a:gd name="T31" fmla="*/ 0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1"/>
                    <a:gd name="T49" fmla="*/ 0 h 16"/>
                    <a:gd name="T50" fmla="*/ 11 w 11"/>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1" h="16">
                      <a:moveTo>
                        <a:pt x="11" y="2"/>
                      </a:moveTo>
                      <a:lnTo>
                        <a:pt x="9" y="0"/>
                      </a:lnTo>
                      <a:lnTo>
                        <a:pt x="7" y="0"/>
                      </a:lnTo>
                      <a:lnTo>
                        <a:pt x="3" y="0"/>
                      </a:lnTo>
                      <a:lnTo>
                        <a:pt x="3" y="2"/>
                      </a:lnTo>
                      <a:lnTo>
                        <a:pt x="0" y="4"/>
                      </a:lnTo>
                      <a:lnTo>
                        <a:pt x="0" y="8"/>
                      </a:lnTo>
                      <a:lnTo>
                        <a:pt x="0" y="12"/>
                      </a:lnTo>
                      <a:lnTo>
                        <a:pt x="3" y="14"/>
                      </a:lnTo>
                      <a:lnTo>
                        <a:pt x="5" y="16"/>
                      </a:lnTo>
                      <a:lnTo>
                        <a:pt x="9" y="14"/>
                      </a:lnTo>
                      <a:lnTo>
                        <a:pt x="9" y="10"/>
                      </a:lnTo>
                      <a:lnTo>
                        <a:pt x="11" y="6"/>
                      </a:lnTo>
                      <a:lnTo>
                        <a:pt x="11"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62" name="Freeform 69"/>
                <p:cNvSpPr>
                  <a:spLocks/>
                </p:cNvSpPr>
                <p:nvPr/>
              </p:nvSpPr>
              <p:spPr bwMode="auto">
                <a:xfrm>
                  <a:off x="4053" y="3412"/>
                  <a:ext cx="5" cy="7"/>
                </a:xfrm>
                <a:custGeom>
                  <a:avLst/>
                  <a:gdLst>
                    <a:gd name="T0" fmla="*/ 0 w 12"/>
                    <a:gd name="T1" fmla="*/ 0 h 16"/>
                    <a:gd name="T2" fmla="*/ 0 w 12"/>
                    <a:gd name="T3" fmla="*/ 0 h 16"/>
                    <a:gd name="T4" fmla="*/ 0 w 12"/>
                    <a:gd name="T5" fmla="*/ 0 h 16"/>
                    <a:gd name="T6" fmla="*/ 0 w 12"/>
                    <a:gd name="T7" fmla="*/ 0 h 16"/>
                    <a:gd name="T8" fmla="*/ 0 w 12"/>
                    <a:gd name="T9" fmla="*/ 0 h 16"/>
                    <a:gd name="T10" fmla="*/ 0 w 12"/>
                    <a:gd name="T11" fmla="*/ 0 h 16"/>
                    <a:gd name="T12" fmla="*/ 0 w 12"/>
                    <a:gd name="T13" fmla="*/ 0 h 16"/>
                    <a:gd name="T14" fmla="*/ 0 w 12"/>
                    <a:gd name="T15" fmla="*/ 0 h 16"/>
                    <a:gd name="T16" fmla="*/ 0 w 12"/>
                    <a:gd name="T17" fmla="*/ 0 h 16"/>
                    <a:gd name="T18" fmla="*/ 0 w 12"/>
                    <a:gd name="T19" fmla="*/ 0 h 16"/>
                    <a:gd name="T20" fmla="*/ 0 w 12"/>
                    <a:gd name="T21" fmla="*/ 0 h 16"/>
                    <a:gd name="T22" fmla="*/ 0 w 12"/>
                    <a:gd name="T23" fmla="*/ 0 h 16"/>
                    <a:gd name="T24" fmla="*/ 0 w 12"/>
                    <a:gd name="T25" fmla="*/ 0 h 16"/>
                    <a:gd name="T26" fmla="*/ 0 w 12"/>
                    <a:gd name="T27" fmla="*/ 0 h 16"/>
                    <a:gd name="T28" fmla="*/ 0 w 12"/>
                    <a:gd name="T29" fmla="*/ 0 h 16"/>
                    <a:gd name="T30" fmla="*/ 0 w 12"/>
                    <a:gd name="T31" fmla="*/ 0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
                    <a:gd name="T49" fmla="*/ 0 h 16"/>
                    <a:gd name="T50" fmla="*/ 12 w 12"/>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 h="16">
                      <a:moveTo>
                        <a:pt x="12" y="2"/>
                      </a:moveTo>
                      <a:lnTo>
                        <a:pt x="10" y="2"/>
                      </a:lnTo>
                      <a:lnTo>
                        <a:pt x="6" y="0"/>
                      </a:lnTo>
                      <a:lnTo>
                        <a:pt x="4" y="0"/>
                      </a:lnTo>
                      <a:lnTo>
                        <a:pt x="2" y="2"/>
                      </a:lnTo>
                      <a:lnTo>
                        <a:pt x="0" y="6"/>
                      </a:lnTo>
                      <a:lnTo>
                        <a:pt x="0" y="10"/>
                      </a:lnTo>
                      <a:lnTo>
                        <a:pt x="0" y="14"/>
                      </a:lnTo>
                      <a:lnTo>
                        <a:pt x="2" y="16"/>
                      </a:lnTo>
                      <a:lnTo>
                        <a:pt x="6" y="16"/>
                      </a:lnTo>
                      <a:lnTo>
                        <a:pt x="12" y="16"/>
                      </a:lnTo>
                      <a:lnTo>
                        <a:pt x="12" y="12"/>
                      </a:lnTo>
                      <a:lnTo>
                        <a:pt x="12" y="8"/>
                      </a:lnTo>
                      <a:lnTo>
                        <a:pt x="12" y="4"/>
                      </a:lnTo>
                      <a:lnTo>
                        <a:pt x="12"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63" name="Freeform 70"/>
                <p:cNvSpPr>
                  <a:spLocks/>
                </p:cNvSpPr>
                <p:nvPr/>
              </p:nvSpPr>
              <p:spPr bwMode="auto">
                <a:xfrm>
                  <a:off x="4068" y="3418"/>
                  <a:ext cx="6" cy="8"/>
                </a:xfrm>
                <a:custGeom>
                  <a:avLst/>
                  <a:gdLst>
                    <a:gd name="T0" fmla="*/ 1 w 11"/>
                    <a:gd name="T1" fmla="*/ 1 h 15"/>
                    <a:gd name="T2" fmla="*/ 1 w 11"/>
                    <a:gd name="T3" fmla="*/ 0 h 15"/>
                    <a:gd name="T4" fmla="*/ 1 w 11"/>
                    <a:gd name="T5" fmla="*/ 0 h 15"/>
                    <a:gd name="T6" fmla="*/ 1 w 11"/>
                    <a:gd name="T7" fmla="*/ 0 h 15"/>
                    <a:gd name="T8" fmla="*/ 1 w 11"/>
                    <a:gd name="T9" fmla="*/ 1 h 15"/>
                    <a:gd name="T10" fmla="*/ 0 w 11"/>
                    <a:gd name="T11" fmla="*/ 1 h 15"/>
                    <a:gd name="T12" fmla="*/ 0 w 11"/>
                    <a:gd name="T13" fmla="*/ 1 h 15"/>
                    <a:gd name="T14" fmla="*/ 0 w 11"/>
                    <a:gd name="T15" fmla="*/ 1 h 15"/>
                    <a:gd name="T16" fmla="*/ 1 w 11"/>
                    <a:gd name="T17" fmla="*/ 1 h 15"/>
                    <a:gd name="T18" fmla="*/ 1 w 11"/>
                    <a:gd name="T19" fmla="*/ 1 h 15"/>
                    <a:gd name="T20" fmla="*/ 1 w 11"/>
                    <a:gd name="T21" fmla="*/ 1 h 15"/>
                    <a:gd name="T22" fmla="*/ 1 w 11"/>
                    <a:gd name="T23" fmla="*/ 1 h 15"/>
                    <a:gd name="T24" fmla="*/ 1 w 11"/>
                    <a:gd name="T25" fmla="*/ 1 h 15"/>
                    <a:gd name="T26" fmla="*/ 1 w 11"/>
                    <a:gd name="T27" fmla="*/ 1 h 15"/>
                    <a:gd name="T28" fmla="*/ 1 w 11"/>
                    <a:gd name="T29" fmla="*/ 1 h 15"/>
                    <a:gd name="T30" fmla="*/ 1 w 11"/>
                    <a:gd name="T31" fmla="*/ 1 h 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1"/>
                    <a:gd name="T49" fmla="*/ 0 h 15"/>
                    <a:gd name="T50" fmla="*/ 11 w 11"/>
                    <a:gd name="T51" fmla="*/ 15 h 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1" h="15">
                      <a:moveTo>
                        <a:pt x="11" y="2"/>
                      </a:moveTo>
                      <a:lnTo>
                        <a:pt x="9" y="0"/>
                      </a:lnTo>
                      <a:lnTo>
                        <a:pt x="7" y="0"/>
                      </a:lnTo>
                      <a:lnTo>
                        <a:pt x="4" y="0"/>
                      </a:lnTo>
                      <a:lnTo>
                        <a:pt x="4" y="2"/>
                      </a:lnTo>
                      <a:lnTo>
                        <a:pt x="0" y="3"/>
                      </a:lnTo>
                      <a:lnTo>
                        <a:pt x="0" y="9"/>
                      </a:lnTo>
                      <a:lnTo>
                        <a:pt x="0" y="11"/>
                      </a:lnTo>
                      <a:lnTo>
                        <a:pt x="4" y="15"/>
                      </a:lnTo>
                      <a:lnTo>
                        <a:pt x="7" y="15"/>
                      </a:lnTo>
                      <a:lnTo>
                        <a:pt x="9" y="15"/>
                      </a:lnTo>
                      <a:lnTo>
                        <a:pt x="9" y="9"/>
                      </a:lnTo>
                      <a:lnTo>
                        <a:pt x="11" y="5"/>
                      </a:lnTo>
                      <a:lnTo>
                        <a:pt x="11"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64" name="Freeform 71"/>
                <p:cNvSpPr>
                  <a:spLocks/>
                </p:cNvSpPr>
                <p:nvPr/>
              </p:nvSpPr>
              <p:spPr bwMode="auto">
                <a:xfrm>
                  <a:off x="4060" y="3420"/>
                  <a:ext cx="6" cy="8"/>
                </a:xfrm>
                <a:custGeom>
                  <a:avLst/>
                  <a:gdLst>
                    <a:gd name="T0" fmla="*/ 1 w 11"/>
                    <a:gd name="T1" fmla="*/ 1 h 16"/>
                    <a:gd name="T2" fmla="*/ 1 w 11"/>
                    <a:gd name="T3" fmla="*/ 0 h 16"/>
                    <a:gd name="T4" fmla="*/ 1 w 11"/>
                    <a:gd name="T5" fmla="*/ 0 h 16"/>
                    <a:gd name="T6" fmla="*/ 1 w 11"/>
                    <a:gd name="T7" fmla="*/ 0 h 16"/>
                    <a:gd name="T8" fmla="*/ 1 w 11"/>
                    <a:gd name="T9" fmla="*/ 1 h 16"/>
                    <a:gd name="T10" fmla="*/ 1 w 11"/>
                    <a:gd name="T11" fmla="*/ 1 h 16"/>
                    <a:gd name="T12" fmla="*/ 0 w 11"/>
                    <a:gd name="T13" fmla="*/ 1 h 16"/>
                    <a:gd name="T14" fmla="*/ 0 w 11"/>
                    <a:gd name="T15" fmla="*/ 1 h 16"/>
                    <a:gd name="T16" fmla="*/ 1 w 11"/>
                    <a:gd name="T17" fmla="*/ 1 h 16"/>
                    <a:gd name="T18" fmla="*/ 1 w 11"/>
                    <a:gd name="T19" fmla="*/ 1 h 16"/>
                    <a:gd name="T20" fmla="*/ 1 w 11"/>
                    <a:gd name="T21" fmla="*/ 1 h 16"/>
                    <a:gd name="T22" fmla="*/ 1 w 11"/>
                    <a:gd name="T23" fmla="*/ 1 h 16"/>
                    <a:gd name="T24" fmla="*/ 1 w 11"/>
                    <a:gd name="T25" fmla="*/ 1 h 16"/>
                    <a:gd name="T26" fmla="*/ 1 w 11"/>
                    <a:gd name="T27" fmla="*/ 1 h 16"/>
                    <a:gd name="T28" fmla="*/ 1 w 11"/>
                    <a:gd name="T29" fmla="*/ 1 h 16"/>
                    <a:gd name="T30" fmla="*/ 1 w 11"/>
                    <a:gd name="T31" fmla="*/ 1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1"/>
                    <a:gd name="T49" fmla="*/ 0 h 16"/>
                    <a:gd name="T50" fmla="*/ 11 w 11"/>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1" h="16">
                      <a:moveTo>
                        <a:pt x="11" y="2"/>
                      </a:moveTo>
                      <a:lnTo>
                        <a:pt x="9" y="0"/>
                      </a:lnTo>
                      <a:lnTo>
                        <a:pt x="7" y="0"/>
                      </a:lnTo>
                      <a:lnTo>
                        <a:pt x="3" y="0"/>
                      </a:lnTo>
                      <a:lnTo>
                        <a:pt x="3" y="2"/>
                      </a:lnTo>
                      <a:lnTo>
                        <a:pt x="1" y="4"/>
                      </a:lnTo>
                      <a:lnTo>
                        <a:pt x="0" y="8"/>
                      </a:lnTo>
                      <a:lnTo>
                        <a:pt x="0" y="12"/>
                      </a:lnTo>
                      <a:lnTo>
                        <a:pt x="3" y="14"/>
                      </a:lnTo>
                      <a:lnTo>
                        <a:pt x="7" y="16"/>
                      </a:lnTo>
                      <a:lnTo>
                        <a:pt x="11" y="14"/>
                      </a:lnTo>
                      <a:lnTo>
                        <a:pt x="11" y="10"/>
                      </a:lnTo>
                      <a:lnTo>
                        <a:pt x="11" y="6"/>
                      </a:lnTo>
                      <a:lnTo>
                        <a:pt x="11"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65" name="Freeform 72"/>
                <p:cNvSpPr>
                  <a:spLocks/>
                </p:cNvSpPr>
                <p:nvPr/>
              </p:nvSpPr>
              <p:spPr bwMode="auto">
                <a:xfrm>
                  <a:off x="4053" y="3420"/>
                  <a:ext cx="5" cy="10"/>
                </a:xfrm>
                <a:custGeom>
                  <a:avLst/>
                  <a:gdLst>
                    <a:gd name="T0" fmla="*/ 0 w 12"/>
                    <a:gd name="T1" fmla="*/ 1 h 19"/>
                    <a:gd name="T2" fmla="*/ 0 w 12"/>
                    <a:gd name="T3" fmla="*/ 1 h 19"/>
                    <a:gd name="T4" fmla="*/ 0 w 12"/>
                    <a:gd name="T5" fmla="*/ 1 h 19"/>
                    <a:gd name="T6" fmla="*/ 0 w 12"/>
                    <a:gd name="T7" fmla="*/ 0 h 19"/>
                    <a:gd name="T8" fmla="*/ 0 w 12"/>
                    <a:gd name="T9" fmla="*/ 1 h 19"/>
                    <a:gd name="T10" fmla="*/ 0 w 12"/>
                    <a:gd name="T11" fmla="*/ 1 h 19"/>
                    <a:gd name="T12" fmla="*/ 0 w 12"/>
                    <a:gd name="T13" fmla="*/ 1 h 19"/>
                    <a:gd name="T14" fmla="*/ 0 w 12"/>
                    <a:gd name="T15" fmla="*/ 1 h 19"/>
                    <a:gd name="T16" fmla="*/ 0 w 12"/>
                    <a:gd name="T17" fmla="*/ 1 h 19"/>
                    <a:gd name="T18" fmla="*/ 0 w 12"/>
                    <a:gd name="T19" fmla="*/ 1 h 19"/>
                    <a:gd name="T20" fmla="*/ 0 w 12"/>
                    <a:gd name="T21" fmla="*/ 1 h 19"/>
                    <a:gd name="T22" fmla="*/ 0 w 12"/>
                    <a:gd name="T23" fmla="*/ 1 h 19"/>
                    <a:gd name="T24" fmla="*/ 0 w 12"/>
                    <a:gd name="T25" fmla="*/ 1 h 19"/>
                    <a:gd name="T26" fmla="*/ 0 w 12"/>
                    <a:gd name="T27" fmla="*/ 1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9"/>
                    <a:gd name="T44" fmla="*/ 12 w 12"/>
                    <a:gd name="T45" fmla="*/ 19 h 1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9">
                      <a:moveTo>
                        <a:pt x="12" y="4"/>
                      </a:moveTo>
                      <a:lnTo>
                        <a:pt x="10" y="2"/>
                      </a:lnTo>
                      <a:lnTo>
                        <a:pt x="6" y="2"/>
                      </a:lnTo>
                      <a:lnTo>
                        <a:pt x="4" y="0"/>
                      </a:lnTo>
                      <a:lnTo>
                        <a:pt x="2" y="4"/>
                      </a:lnTo>
                      <a:lnTo>
                        <a:pt x="2" y="6"/>
                      </a:lnTo>
                      <a:lnTo>
                        <a:pt x="0" y="12"/>
                      </a:lnTo>
                      <a:lnTo>
                        <a:pt x="0" y="16"/>
                      </a:lnTo>
                      <a:lnTo>
                        <a:pt x="2" y="18"/>
                      </a:lnTo>
                      <a:lnTo>
                        <a:pt x="6" y="19"/>
                      </a:lnTo>
                      <a:lnTo>
                        <a:pt x="12" y="18"/>
                      </a:lnTo>
                      <a:lnTo>
                        <a:pt x="12" y="8"/>
                      </a:lnTo>
                      <a:lnTo>
                        <a:pt x="12" y="4"/>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66" name="Freeform 73"/>
                <p:cNvSpPr>
                  <a:spLocks/>
                </p:cNvSpPr>
                <p:nvPr/>
              </p:nvSpPr>
              <p:spPr bwMode="auto">
                <a:xfrm>
                  <a:off x="4265" y="3385"/>
                  <a:ext cx="73" cy="31"/>
                </a:xfrm>
                <a:custGeom>
                  <a:avLst/>
                  <a:gdLst>
                    <a:gd name="T0" fmla="*/ 0 w 147"/>
                    <a:gd name="T1" fmla="*/ 0 h 63"/>
                    <a:gd name="T2" fmla="*/ 0 w 147"/>
                    <a:gd name="T3" fmla="*/ 0 h 63"/>
                    <a:gd name="T4" fmla="*/ 0 w 147"/>
                    <a:gd name="T5" fmla="*/ 0 h 63"/>
                    <a:gd name="T6" fmla="*/ 0 w 147"/>
                    <a:gd name="T7" fmla="*/ 0 h 63"/>
                    <a:gd name="T8" fmla="*/ 0 w 147"/>
                    <a:gd name="T9" fmla="*/ 0 h 63"/>
                    <a:gd name="T10" fmla="*/ 0 w 147"/>
                    <a:gd name="T11" fmla="*/ 0 h 63"/>
                    <a:gd name="T12" fmla="*/ 0 60000 65536"/>
                    <a:gd name="T13" fmla="*/ 0 60000 65536"/>
                    <a:gd name="T14" fmla="*/ 0 60000 65536"/>
                    <a:gd name="T15" fmla="*/ 0 60000 65536"/>
                    <a:gd name="T16" fmla="*/ 0 60000 65536"/>
                    <a:gd name="T17" fmla="*/ 0 60000 65536"/>
                    <a:gd name="T18" fmla="*/ 0 w 147"/>
                    <a:gd name="T19" fmla="*/ 0 h 63"/>
                    <a:gd name="T20" fmla="*/ 147 w 147"/>
                    <a:gd name="T21" fmla="*/ 63 h 63"/>
                  </a:gdLst>
                  <a:ahLst/>
                  <a:cxnLst>
                    <a:cxn ang="T12">
                      <a:pos x="T0" y="T1"/>
                    </a:cxn>
                    <a:cxn ang="T13">
                      <a:pos x="T2" y="T3"/>
                    </a:cxn>
                    <a:cxn ang="T14">
                      <a:pos x="T4" y="T5"/>
                    </a:cxn>
                    <a:cxn ang="T15">
                      <a:pos x="T6" y="T7"/>
                    </a:cxn>
                    <a:cxn ang="T16">
                      <a:pos x="T8" y="T9"/>
                    </a:cxn>
                    <a:cxn ang="T17">
                      <a:pos x="T10" y="T11"/>
                    </a:cxn>
                  </a:cxnLst>
                  <a:rect l="T18" t="T19" r="T20" b="T21"/>
                  <a:pathLst>
                    <a:path w="147" h="63">
                      <a:moveTo>
                        <a:pt x="147" y="50"/>
                      </a:moveTo>
                      <a:lnTo>
                        <a:pt x="54" y="0"/>
                      </a:lnTo>
                      <a:lnTo>
                        <a:pt x="0" y="11"/>
                      </a:lnTo>
                      <a:lnTo>
                        <a:pt x="21" y="63"/>
                      </a:lnTo>
                      <a:lnTo>
                        <a:pt x="147" y="50"/>
                      </a:lnTo>
                      <a:close/>
                    </a:path>
                  </a:pathLst>
                </a:custGeom>
                <a:solidFill>
                  <a:srgbClr val="F79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67" name="Freeform 74"/>
                <p:cNvSpPr>
                  <a:spLocks/>
                </p:cNvSpPr>
                <p:nvPr/>
              </p:nvSpPr>
              <p:spPr bwMode="auto">
                <a:xfrm>
                  <a:off x="4274" y="3412"/>
                  <a:ext cx="82" cy="160"/>
                </a:xfrm>
                <a:custGeom>
                  <a:avLst/>
                  <a:gdLst>
                    <a:gd name="T0" fmla="*/ 0 w 164"/>
                    <a:gd name="T1" fmla="*/ 0 h 322"/>
                    <a:gd name="T2" fmla="*/ 1 w 164"/>
                    <a:gd name="T3" fmla="*/ 0 h 322"/>
                    <a:gd name="T4" fmla="*/ 1 w 164"/>
                    <a:gd name="T5" fmla="*/ 0 h 322"/>
                    <a:gd name="T6" fmla="*/ 1 w 164"/>
                    <a:gd name="T7" fmla="*/ 0 h 322"/>
                    <a:gd name="T8" fmla="*/ 0 w 164"/>
                    <a:gd name="T9" fmla="*/ 0 h 322"/>
                    <a:gd name="T10" fmla="*/ 0 w 164"/>
                    <a:gd name="T11" fmla="*/ 0 h 322"/>
                    <a:gd name="T12" fmla="*/ 0 60000 65536"/>
                    <a:gd name="T13" fmla="*/ 0 60000 65536"/>
                    <a:gd name="T14" fmla="*/ 0 60000 65536"/>
                    <a:gd name="T15" fmla="*/ 0 60000 65536"/>
                    <a:gd name="T16" fmla="*/ 0 60000 65536"/>
                    <a:gd name="T17" fmla="*/ 0 60000 65536"/>
                    <a:gd name="T18" fmla="*/ 0 w 164"/>
                    <a:gd name="T19" fmla="*/ 0 h 322"/>
                    <a:gd name="T20" fmla="*/ 164 w 164"/>
                    <a:gd name="T21" fmla="*/ 322 h 322"/>
                  </a:gdLst>
                  <a:ahLst/>
                  <a:cxnLst>
                    <a:cxn ang="T12">
                      <a:pos x="T0" y="T1"/>
                    </a:cxn>
                    <a:cxn ang="T13">
                      <a:pos x="T2" y="T3"/>
                    </a:cxn>
                    <a:cxn ang="T14">
                      <a:pos x="T4" y="T5"/>
                    </a:cxn>
                    <a:cxn ang="T15">
                      <a:pos x="T6" y="T7"/>
                    </a:cxn>
                    <a:cxn ang="T16">
                      <a:pos x="T8" y="T9"/>
                    </a:cxn>
                    <a:cxn ang="T17">
                      <a:pos x="T10" y="T11"/>
                    </a:cxn>
                  </a:cxnLst>
                  <a:rect l="T18" t="T19" r="T20" b="T21"/>
                  <a:pathLst>
                    <a:path w="164" h="322">
                      <a:moveTo>
                        <a:pt x="0" y="6"/>
                      </a:moveTo>
                      <a:lnTo>
                        <a:pt x="145" y="0"/>
                      </a:lnTo>
                      <a:lnTo>
                        <a:pt x="164" y="322"/>
                      </a:lnTo>
                      <a:lnTo>
                        <a:pt x="25" y="322"/>
                      </a:lnTo>
                      <a:lnTo>
                        <a:pt x="0" y="6"/>
                      </a:lnTo>
                      <a:close/>
                    </a:path>
                  </a:pathLst>
                </a:custGeom>
                <a:solidFill>
                  <a:srgbClr val="FAAE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68" name="Freeform 75"/>
                <p:cNvSpPr>
                  <a:spLocks/>
                </p:cNvSpPr>
                <p:nvPr/>
              </p:nvSpPr>
              <p:spPr bwMode="auto">
                <a:xfrm>
                  <a:off x="4017" y="3374"/>
                  <a:ext cx="79" cy="35"/>
                </a:xfrm>
                <a:custGeom>
                  <a:avLst/>
                  <a:gdLst>
                    <a:gd name="T0" fmla="*/ 0 w 158"/>
                    <a:gd name="T1" fmla="*/ 0 h 71"/>
                    <a:gd name="T2" fmla="*/ 1 w 158"/>
                    <a:gd name="T3" fmla="*/ 0 h 71"/>
                    <a:gd name="T4" fmla="*/ 1 w 158"/>
                    <a:gd name="T5" fmla="*/ 0 h 71"/>
                    <a:gd name="T6" fmla="*/ 1 w 158"/>
                    <a:gd name="T7" fmla="*/ 0 h 71"/>
                    <a:gd name="T8" fmla="*/ 0 w 158"/>
                    <a:gd name="T9" fmla="*/ 0 h 71"/>
                    <a:gd name="T10" fmla="*/ 0 w 158"/>
                    <a:gd name="T11" fmla="*/ 0 h 71"/>
                    <a:gd name="T12" fmla="*/ 0 60000 65536"/>
                    <a:gd name="T13" fmla="*/ 0 60000 65536"/>
                    <a:gd name="T14" fmla="*/ 0 60000 65536"/>
                    <a:gd name="T15" fmla="*/ 0 60000 65536"/>
                    <a:gd name="T16" fmla="*/ 0 60000 65536"/>
                    <a:gd name="T17" fmla="*/ 0 60000 65536"/>
                    <a:gd name="T18" fmla="*/ 0 w 158"/>
                    <a:gd name="T19" fmla="*/ 0 h 71"/>
                    <a:gd name="T20" fmla="*/ 158 w 158"/>
                    <a:gd name="T21" fmla="*/ 71 h 71"/>
                  </a:gdLst>
                  <a:ahLst/>
                  <a:cxnLst>
                    <a:cxn ang="T12">
                      <a:pos x="T0" y="T1"/>
                    </a:cxn>
                    <a:cxn ang="T13">
                      <a:pos x="T2" y="T3"/>
                    </a:cxn>
                    <a:cxn ang="T14">
                      <a:pos x="T4" y="T5"/>
                    </a:cxn>
                    <a:cxn ang="T15">
                      <a:pos x="T6" y="T7"/>
                    </a:cxn>
                    <a:cxn ang="T16">
                      <a:pos x="T8" y="T9"/>
                    </a:cxn>
                    <a:cxn ang="T17">
                      <a:pos x="T10" y="T11"/>
                    </a:cxn>
                  </a:cxnLst>
                  <a:rect l="T18" t="T19" r="T20" b="T21"/>
                  <a:pathLst>
                    <a:path w="158" h="71">
                      <a:moveTo>
                        <a:pt x="0" y="0"/>
                      </a:moveTo>
                      <a:lnTo>
                        <a:pt x="158" y="4"/>
                      </a:lnTo>
                      <a:lnTo>
                        <a:pt x="141" y="71"/>
                      </a:lnTo>
                      <a:lnTo>
                        <a:pt x="38" y="71"/>
                      </a:lnTo>
                      <a:lnTo>
                        <a:pt x="0" y="0"/>
                      </a:lnTo>
                      <a:close/>
                    </a:path>
                  </a:pathLst>
                </a:custGeom>
                <a:solidFill>
                  <a:srgbClr val="D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69" name="Freeform 76"/>
                <p:cNvSpPr>
                  <a:spLocks/>
                </p:cNvSpPr>
                <p:nvPr/>
              </p:nvSpPr>
              <p:spPr bwMode="auto">
                <a:xfrm>
                  <a:off x="4016" y="3380"/>
                  <a:ext cx="23" cy="130"/>
                </a:xfrm>
                <a:custGeom>
                  <a:avLst/>
                  <a:gdLst>
                    <a:gd name="T0" fmla="*/ 0 w 48"/>
                    <a:gd name="T1" fmla="*/ 1 h 258"/>
                    <a:gd name="T2" fmla="*/ 0 w 48"/>
                    <a:gd name="T3" fmla="*/ 1 h 258"/>
                    <a:gd name="T4" fmla="*/ 0 w 48"/>
                    <a:gd name="T5" fmla="*/ 0 h 258"/>
                    <a:gd name="T6" fmla="*/ 0 w 48"/>
                    <a:gd name="T7" fmla="*/ 1 h 258"/>
                    <a:gd name="T8" fmla="*/ 0 w 48"/>
                    <a:gd name="T9" fmla="*/ 1 h 258"/>
                    <a:gd name="T10" fmla="*/ 0 w 48"/>
                    <a:gd name="T11" fmla="*/ 1 h 258"/>
                    <a:gd name="T12" fmla="*/ 0 60000 65536"/>
                    <a:gd name="T13" fmla="*/ 0 60000 65536"/>
                    <a:gd name="T14" fmla="*/ 0 60000 65536"/>
                    <a:gd name="T15" fmla="*/ 0 60000 65536"/>
                    <a:gd name="T16" fmla="*/ 0 60000 65536"/>
                    <a:gd name="T17" fmla="*/ 0 60000 65536"/>
                    <a:gd name="T18" fmla="*/ 0 w 48"/>
                    <a:gd name="T19" fmla="*/ 0 h 258"/>
                    <a:gd name="T20" fmla="*/ 48 w 48"/>
                    <a:gd name="T21" fmla="*/ 258 h 258"/>
                  </a:gdLst>
                  <a:ahLst/>
                  <a:cxnLst>
                    <a:cxn ang="T12">
                      <a:pos x="T0" y="T1"/>
                    </a:cxn>
                    <a:cxn ang="T13">
                      <a:pos x="T2" y="T3"/>
                    </a:cxn>
                    <a:cxn ang="T14">
                      <a:pos x="T4" y="T5"/>
                    </a:cxn>
                    <a:cxn ang="T15">
                      <a:pos x="T6" y="T7"/>
                    </a:cxn>
                    <a:cxn ang="T16">
                      <a:pos x="T8" y="T9"/>
                    </a:cxn>
                    <a:cxn ang="T17">
                      <a:pos x="T10" y="T11"/>
                    </a:cxn>
                  </a:cxnLst>
                  <a:rect l="T18" t="T19" r="T20" b="T21"/>
                  <a:pathLst>
                    <a:path w="48" h="258">
                      <a:moveTo>
                        <a:pt x="42" y="258"/>
                      </a:moveTo>
                      <a:lnTo>
                        <a:pt x="0" y="197"/>
                      </a:lnTo>
                      <a:lnTo>
                        <a:pt x="8" y="0"/>
                      </a:lnTo>
                      <a:lnTo>
                        <a:pt x="48" y="62"/>
                      </a:lnTo>
                      <a:lnTo>
                        <a:pt x="42" y="258"/>
                      </a:lnTo>
                      <a:close/>
                    </a:path>
                  </a:pathLst>
                </a:custGeom>
                <a:solidFill>
                  <a:srgbClr val="EB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70" name="Freeform 77"/>
                <p:cNvSpPr>
                  <a:spLocks/>
                </p:cNvSpPr>
                <p:nvPr/>
              </p:nvSpPr>
              <p:spPr bwMode="auto">
                <a:xfrm>
                  <a:off x="4036" y="3403"/>
                  <a:ext cx="57" cy="109"/>
                </a:xfrm>
                <a:custGeom>
                  <a:avLst/>
                  <a:gdLst>
                    <a:gd name="T0" fmla="*/ 1 w 112"/>
                    <a:gd name="T1" fmla="*/ 0 h 219"/>
                    <a:gd name="T2" fmla="*/ 0 w 112"/>
                    <a:gd name="T3" fmla="*/ 0 h 219"/>
                    <a:gd name="T4" fmla="*/ 1 w 112"/>
                    <a:gd name="T5" fmla="*/ 0 h 219"/>
                    <a:gd name="T6" fmla="*/ 1 w 112"/>
                    <a:gd name="T7" fmla="*/ 0 h 219"/>
                    <a:gd name="T8" fmla="*/ 1 w 112"/>
                    <a:gd name="T9" fmla="*/ 0 h 219"/>
                    <a:gd name="T10" fmla="*/ 1 w 112"/>
                    <a:gd name="T11" fmla="*/ 0 h 219"/>
                    <a:gd name="T12" fmla="*/ 0 60000 65536"/>
                    <a:gd name="T13" fmla="*/ 0 60000 65536"/>
                    <a:gd name="T14" fmla="*/ 0 60000 65536"/>
                    <a:gd name="T15" fmla="*/ 0 60000 65536"/>
                    <a:gd name="T16" fmla="*/ 0 60000 65536"/>
                    <a:gd name="T17" fmla="*/ 0 60000 65536"/>
                    <a:gd name="T18" fmla="*/ 0 w 112"/>
                    <a:gd name="T19" fmla="*/ 0 h 219"/>
                    <a:gd name="T20" fmla="*/ 112 w 112"/>
                    <a:gd name="T21" fmla="*/ 219 h 219"/>
                  </a:gdLst>
                  <a:ahLst/>
                  <a:cxnLst>
                    <a:cxn ang="T12">
                      <a:pos x="T0" y="T1"/>
                    </a:cxn>
                    <a:cxn ang="T13">
                      <a:pos x="T2" y="T3"/>
                    </a:cxn>
                    <a:cxn ang="T14">
                      <a:pos x="T4" y="T5"/>
                    </a:cxn>
                    <a:cxn ang="T15">
                      <a:pos x="T6" y="T7"/>
                    </a:cxn>
                    <a:cxn ang="T16">
                      <a:pos x="T8" y="T9"/>
                    </a:cxn>
                    <a:cxn ang="T17">
                      <a:pos x="T10" y="T11"/>
                    </a:cxn>
                  </a:cxnLst>
                  <a:rect l="T18" t="T19" r="T20" b="T21"/>
                  <a:pathLst>
                    <a:path w="112" h="219">
                      <a:moveTo>
                        <a:pt x="97" y="215"/>
                      </a:moveTo>
                      <a:lnTo>
                        <a:pt x="0" y="219"/>
                      </a:lnTo>
                      <a:lnTo>
                        <a:pt x="2" y="12"/>
                      </a:lnTo>
                      <a:lnTo>
                        <a:pt x="112" y="0"/>
                      </a:lnTo>
                      <a:lnTo>
                        <a:pt x="97" y="215"/>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71" name="Freeform 78"/>
                <p:cNvSpPr>
                  <a:spLocks/>
                </p:cNvSpPr>
                <p:nvPr/>
              </p:nvSpPr>
              <p:spPr bwMode="auto">
                <a:xfrm>
                  <a:off x="4029" y="3199"/>
                  <a:ext cx="214" cy="66"/>
                </a:xfrm>
                <a:custGeom>
                  <a:avLst/>
                  <a:gdLst>
                    <a:gd name="T0" fmla="*/ 0 w 428"/>
                    <a:gd name="T1" fmla="*/ 0 h 134"/>
                    <a:gd name="T2" fmla="*/ 1 w 428"/>
                    <a:gd name="T3" fmla="*/ 0 h 134"/>
                    <a:gd name="T4" fmla="*/ 1 w 428"/>
                    <a:gd name="T5" fmla="*/ 0 h 134"/>
                    <a:gd name="T6" fmla="*/ 1 w 428"/>
                    <a:gd name="T7" fmla="*/ 0 h 134"/>
                    <a:gd name="T8" fmla="*/ 0 w 428"/>
                    <a:gd name="T9" fmla="*/ 0 h 134"/>
                    <a:gd name="T10" fmla="*/ 0 w 428"/>
                    <a:gd name="T11" fmla="*/ 0 h 134"/>
                    <a:gd name="T12" fmla="*/ 0 60000 65536"/>
                    <a:gd name="T13" fmla="*/ 0 60000 65536"/>
                    <a:gd name="T14" fmla="*/ 0 60000 65536"/>
                    <a:gd name="T15" fmla="*/ 0 60000 65536"/>
                    <a:gd name="T16" fmla="*/ 0 60000 65536"/>
                    <a:gd name="T17" fmla="*/ 0 60000 65536"/>
                    <a:gd name="T18" fmla="*/ 0 w 428"/>
                    <a:gd name="T19" fmla="*/ 0 h 134"/>
                    <a:gd name="T20" fmla="*/ 428 w 428"/>
                    <a:gd name="T21" fmla="*/ 134 h 134"/>
                  </a:gdLst>
                  <a:ahLst/>
                  <a:cxnLst>
                    <a:cxn ang="T12">
                      <a:pos x="T0" y="T1"/>
                    </a:cxn>
                    <a:cxn ang="T13">
                      <a:pos x="T2" y="T3"/>
                    </a:cxn>
                    <a:cxn ang="T14">
                      <a:pos x="T4" y="T5"/>
                    </a:cxn>
                    <a:cxn ang="T15">
                      <a:pos x="T6" y="T7"/>
                    </a:cxn>
                    <a:cxn ang="T16">
                      <a:pos x="T8" y="T9"/>
                    </a:cxn>
                    <a:cxn ang="T17">
                      <a:pos x="T10" y="T11"/>
                    </a:cxn>
                  </a:cxnLst>
                  <a:rect l="T18" t="T19" r="T20" b="T21"/>
                  <a:pathLst>
                    <a:path w="428" h="134">
                      <a:moveTo>
                        <a:pt x="0" y="35"/>
                      </a:moveTo>
                      <a:lnTo>
                        <a:pt x="342" y="0"/>
                      </a:lnTo>
                      <a:lnTo>
                        <a:pt x="428" y="63"/>
                      </a:lnTo>
                      <a:lnTo>
                        <a:pt x="139" y="134"/>
                      </a:lnTo>
                      <a:lnTo>
                        <a:pt x="0" y="35"/>
                      </a:lnTo>
                      <a:close/>
                    </a:path>
                  </a:pathLst>
                </a:custGeom>
                <a:solidFill>
                  <a:srgbClr val="8240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72" name="Freeform 79"/>
                <p:cNvSpPr>
                  <a:spLocks/>
                </p:cNvSpPr>
                <p:nvPr/>
              </p:nvSpPr>
              <p:spPr bwMode="auto">
                <a:xfrm>
                  <a:off x="4032" y="3224"/>
                  <a:ext cx="110" cy="303"/>
                </a:xfrm>
                <a:custGeom>
                  <a:avLst/>
                  <a:gdLst>
                    <a:gd name="T0" fmla="*/ 0 w 221"/>
                    <a:gd name="T1" fmla="*/ 1 h 604"/>
                    <a:gd name="T2" fmla="*/ 0 w 221"/>
                    <a:gd name="T3" fmla="*/ 1 h 604"/>
                    <a:gd name="T4" fmla="*/ 0 w 221"/>
                    <a:gd name="T5" fmla="*/ 1 h 604"/>
                    <a:gd name="T6" fmla="*/ 0 w 221"/>
                    <a:gd name="T7" fmla="*/ 1 h 604"/>
                    <a:gd name="T8" fmla="*/ 0 w 221"/>
                    <a:gd name="T9" fmla="*/ 0 h 604"/>
                    <a:gd name="T10" fmla="*/ 0 w 221"/>
                    <a:gd name="T11" fmla="*/ 1 h 604"/>
                    <a:gd name="T12" fmla="*/ 0 w 221"/>
                    <a:gd name="T13" fmla="*/ 1 h 604"/>
                    <a:gd name="T14" fmla="*/ 0 w 221"/>
                    <a:gd name="T15" fmla="*/ 1 h 604"/>
                    <a:gd name="T16" fmla="*/ 0 w 221"/>
                    <a:gd name="T17" fmla="*/ 1 h 6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1"/>
                    <a:gd name="T28" fmla="*/ 0 h 604"/>
                    <a:gd name="T29" fmla="*/ 221 w 221"/>
                    <a:gd name="T30" fmla="*/ 604 h 6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1" h="604">
                      <a:moveTo>
                        <a:pt x="122" y="604"/>
                      </a:moveTo>
                      <a:lnTo>
                        <a:pt x="82" y="559"/>
                      </a:lnTo>
                      <a:lnTo>
                        <a:pt x="111" y="403"/>
                      </a:lnTo>
                      <a:lnTo>
                        <a:pt x="73" y="163"/>
                      </a:lnTo>
                      <a:lnTo>
                        <a:pt x="0" y="0"/>
                      </a:lnTo>
                      <a:lnTo>
                        <a:pt x="120" y="43"/>
                      </a:lnTo>
                      <a:lnTo>
                        <a:pt x="221" y="321"/>
                      </a:lnTo>
                      <a:lnTo>
                        <a:pt x="122" y="604"/>
                      </a:lnTo>
                      <a:close/>
                    </a:path>
                  </a:pathLst>
                </a:custGeom>
                <a:solidFill>
                  <a:srgbClr val="9454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73" name="Freeform 80"/>
                <p:cNvSpPr>
                  <a:spLocks/>
                </p:cNvSpPr>
                <p:nvPr/>
              </p:nvSpPr>
              <p:spPr bwMode="auto">
                <a:xfrm>
                  <a:off x="4090" y="3232"/>
                  <a:ext cx="171" cy="300"/>
                </a:xfrm>
                <a:custGeom>
                  <a:avLst/>
                  <a:gdLst>
                    <a:gd name="T0" fmla="*/ 0 w 343"/>
                    <a:gd name="T1" fmla="*/ 0 h 601"/>
                    <a:gd name="T2" fmla="*/ 0 w 343"/>
                    <a:gd name="T3" fmla="*/ 0 h 601"/>
                    <a:gd name="T4" fmla="*/ 0 w 343"/>
                    <a:gd name="T5" fmla="*/ 0 h 601"/>
                    <a:gd name="T6" fmla="*/ 0 w 343"/>
                    <a:gd name="T7" fmla="*/ 0 h 601"/>
                    <a:gd name="T8" fmla="*/ 0 w 343"/>
                    <a:gd name="T9" fmla="*/ 0 h 601"/>
                    <a:gd name="T10" fmla="*/ 0 w 343"/>
                    <a:gd name="T11" fmla="*/ 0 h 601"/>
                    <a:gd name="T12" fmla="*/ 0 w 343"/>
                    <a:gd name="T13" fmla="*/ 0 h 601"/>
                    <a:gd name="T14" fmla="*/ 0 w 343"/>
                    <a:gd name="T15" fmla="*/ 0 h 601"/>
                    <a:gd name="T16" fmla="*/ 0 w 343"/>
                    <a:gd name="T17" fmla="*/ 0 h 601"/>
                    <a:gd name="T18" fmla="*/ 0 w 343"/>
                    <a:gd name="T19" fmla="*/ 0 h 60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43"/>
                    <a:gd name="T31" fmla="*/ 0 h 601"/>
                    <a:gd name="T32" fmla="*/ 343 w 343"/>
                    <a:gd name="T33" fmla="*/ 601 h 60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43" h="601">
                      <a:moveTo>
                        <a:pt x="6" y="589"/>
                      </a:moveTo>
                      <a:lnTo>
                        <a:pt x="44" y="443"/>
                      </a:lnTo>
                      <a:lnTo>
                        <a:pt x="35" y="240"/>
                      </a:lnTo>
                      <a:lnTo>
                        <a:pt x="0" y="25"/>
                      </a:lnTo>
                      <a:lnTo>
                        <a:pt x="318" y="0"/>
                      </a:lnTo>
                      <a:lnTo>
                        <a:pt x="318" y="141"/>
                      </a:lnTo>
                      <a:lnTo>
                        <a:pt x="343" y="249"/>
                      </a:lnTo>
                      <a:lnTo>
                        <a:pt x="162" y="601"/>
                      </a:lnTo>
                      <a:lnTo>
                        <a:pt x="6" y="589"/>
                      </a:lnTo>
                      <a:close/>
                    </a:path>
                  </a:pathLst>
                </a:custGeom>
                <a:solidFill>
                  <a:srgbClr val="A86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74" name="Freeform 81"/>
                <p:cNvSpPr>
                  <a:spLocks/>
                </p:cNvSpPr>
                <p:nvPr/>
              </p:nvSpPr>
              <p:spPr bwMode="auto">
                <a:xfrm>
                  <a:off x="4148" y="3338"/>
                  <a:ext cx="134" cy="55"/>
                </a:xfrm>
                <a:custGeom>
                  <a:avLst/>
                  <a:gdLst>
                    <a:gd name="T0" fmla="*/ 0 w 269"/>
                    <a:gd name="T1" fmla="*/ 1 h 108"/>
                    <a:gd name="T2" fmla="*/ 0 w 269"/>
                    <a:gd name="T3" fmla="*/ 0 h 108"/>
                    <a:gd name="T4" fmla="*/ 0 w 269"/>
                    <a:gd name="T5" fmla="*/ 1 h 108"/>
                    <a:gd name="T6" fmla="*/ 0 w 269"/>
                    <a:gd name="T7" fmla="*/ 1 h 108"/>
                    <a:gd name="T8" fmla="*/ 0 w 269"/>
                    <a:gd name="T9" fmla="*/ 1 h 108"/>
                    <a:gd name="T10" fmla="*/ 0 w 269"/>
                    <a:gd name="T11" fmla="*/ 1 h 108"/>
                    <a:gd name="T12" fmla="*/ 0 w 269"/>
                    <a:gd name="T13" fmla="*/ 1 h 108"/>
                    <a:gd name="T14" fmla="*/ 0 60000 65536"/>
                    <a:gd name="T15" fmla="*/ 0 60000 65536"/>
                    <a:gd name="T16" fmla="*/ 0 60000 65536"/>
                    <a:gd name="T17" fmla="*/ 0 60000 65536"/>
                    <a:gd name="T18" fmla="*/ 0 60000 65536"/>
                    <a:gd name="T19" fmla="*/ 0 60000 65536"/>
                    <a:gd name="T20" fmla="*/ 0 60000 65536"/>
                    <a:gd name="T21" fmla="*/ 0 w 269"/>
                    <a:gd name="T22" fmla="*/ 0 h 108"/>
                    <a:gd name="T23" fmla="*/ 269 w 269"/>
                    <a:gd name="T24" fmla="*/ 108 h 10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9" h="108">
                      <a:moveTo>
                        <a:pt x="0" y="23"/>
                      </a:moveTo>
                      <a:lnTo>
                        <a:pt x="193" y="0"/>
                      </a:lnTo>
                      <a:lnTo>
                        <a:pt x="269" y="57"/>
                      </a:lnTo>
                      <a:lnTo>
                        <a:pt x="269" y="93"/>
                      </a:lnTo>
                      <a:lnTo>
                        <a:pt x="63" y="108"/>
                      </a:lnTo>
                      <a:lnTo>
                        <a:pt x="0" y="23"/>
                      </a:lnTo>
                      <a:close/>
                    </a:path>
                  </a:pathLst>
                </a:custGeom>
                <a:solidFill>
                  <a:srgbClr val="A6BF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75" name="Freeform 82"/>
                <p:cNvSpPr>
                  <a:spLocks/>
                </p:cNvSpPr>
                <p:nvPr/>
              </p:nvSpPr>
              <p:spPr bwMode="auto">
                <a:xfrm>
                  <a:off x="4152" y="3355"/>
                  <a:ext cx="40" cy="232"/>
                </a:xfrm>
                <a:custGeom>
                  <a:avLst/>
                  <a:gdLst>
                    <a:gd name="T0" fmla="*/ 0 w 82"/>
                    <a:gd name="T1" fmla="*/ 1 h 464"/>
                    <a:gd name="T2" fmla="*/ 0 w 82"/>
                    <a:gd name="T3" fmla="*/ 1 h 464"/>
                    <a:gd name="T4" fmla="*/ 0 w 82"/>
                    <a:gd name="T5" fmla="*/ 0 h 464"/>
                    <a:gd name="T6" fmla="*/ 0 w 82"/>
                    <a:gd name="T7" fmla="*/ 1 h 464"/>
                    <a:gd name="T8" fmla="*/ 0 w 82"/>
                    <a:gd name="T9" fmla="*/ 1 h 464"/>
                    <a:gd name="T10" fmla="*/ 0 w 82"/>
                    <a:gd name="T11" fmla="*/ 1 h 464"/>
                    <a:gd name="T12" fmla="*/ 0 w 82"/>
                    <a:gd name="T13" fmla="*/ 1 h 464"/>
                    <a:gd name="T14" fmla="*/ 0 60000 65536"/>
                    <a:gd name="T15" fmla="*/ 0 60000 65536"/>
                    <a:gd name="T16" fmla="*/ 0 60000 65536"/>
                    <a:gd name="T17" fmla="*/ 0 60000 65536"/>
                    <a:gd name="T18" fmla="*/ 0 60000 65536"/>
                    <a:gd name="T19" fmla="*/ 0 60000 65536"/>
                    <a:gd name="T20" fmla="*/ 0 60000 65536"/>
                    <a:gd name="T21" fmla="*/ 0 w 82"/>
                    <a:gd name="T22" fmla="*/ 0 h 464"/>
                    <a:gd name="T23" fmla="*/ 82 w 82"/>
                    <a:gd name="T24" fmla="*/ 464 h 4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2" h="464">
                      <a:moveTo>
                        <a:pt x="38" y="464"/>
                      </a:moveTo>
                      <a:lnTo>
                        <a:pt x="0" y="371"/>
                      </a:lnTo>
                      <a:lnTo>
                        <a:pt x="0" y="0"/>
                      </a:lnTo>
                      <a:lnTo>
                        <a:pt x="82" y="63"/>
                      </a:lnTo>
                      <a:lnTo>
                        <a:pt x="78" y="438"/>
                      </a:lnTo>
                      <a:lnTo>
                        <a:pt x="38" y="464"/>
                      </a:lnTo>
                      <a:close/>
                    </a:path>
                  </a:pathLst>
                </a:custGeom>
                <a:solidFill>
                  <a:srgbClr val="7578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76" name="Freeform 83"/>
                <p:cNvSpPr>
                  <a:spLocks/>
                </p:cNvSpPr>
                <p:nvPr/>
              </p:nvSpPr>
              <p:spPr bwMode="auto">
                <a:xfrm>
                  <a:off x="4174" y="3380"/>
                  <a:ext cx="123" cy="210"/>
                </a:xfrm>
                <a:custGeom>
                  <a:avLst/>
                  <a:gdLst>
                    <a:gd name="T0" fmla="*/ 0 w 245"/>
                    <a:gd name="T1" fmla="*/ 1 h 420"/>
                    <a:gd name="T2" fmla="*/ 1 w 245"/>
                    <a:gd name="T3" fmla="*/ 1 h 420"/>
                    <a:gd name="T4" fmla="*/ 1 w 245"/>
                    <a:gd name="T5" fmla="*/ 1 h 420"/>
                    <a:gd name="T6" fmla="*/ 1 w 245"/>
                    <a:gd name="T7" fmla="*/ 0 h 420"/>
                    <a:gd name="T8" fmla="*/ 1 w 245"/>
                    <a:gd name="T9" fmla="*/ 1 h 420"/>
                    <a:gd name="T10" fmla="*/ 1 w 245"/>
                    <a:gd name="T11" fmla="*/ 1 h 420"/>
                    <a:gd name="T12" fmla="*/ 0 w 245"/>
                    <a:gd name="T13" fmla="*/ 1 h 420"/>
                    <a:gd name="T14" fmla="*/ 0 w 245"/>
                    <a:gd name="T15" fmla="*/ 1 h 420"/>
                    <a:gd name="T16" fmla="*/ 0 60000 65536"/>
                    <a:gd name="T17" fmla="*/ 0 60000 65536"/>
                    <a:gd name="T18" fmla="*/ 0 60000 65536"/>
                    <a:gd name="T19" fmla="*/ 0 60000 65536"/>
                    <a:gd name="T20" fmla="*/ 0 60000 65536"/>
                    <a:gd name="T21" fmla="*/ 0 60000 65536"/>
                    <a:gd name="T22" fmla="*/ 0 60000 65536"/>
                    <a:gd name="T23" fmla="*/ 0 60000 65536"/>
                    <a:gd name="T24" fmla="*/ 0 w 245"/>
                    <a:gd name="T25" fmla="*/ 0 h 420"/>
                    <a:gd name="T26" fmla="*/ 245 w 245"/>
                    <a:gd name="T27" fmla="*/ 420 h 42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5" h="420">
                      <a:moveTo>
                        <a:pt x="0" y="418"/>
                      </a:moveTo>
                      <a:lnTo>
                        <a:pt x="23" y="239"/>
                      </a:lnTo>
                      <a:lnTo>
                        <a:pt x="42" y="9"/>
                      </a:lnTo>
                      <a:lnTo>
                        <a:pt x="230" y="0"/>
                      </a:lnTo>
                      <a:lnTo>
                        <a:pt x="234" y="241"/>
                      </a:lnTo>
                      <a:lnTo>
                        <a:pt x="245" y="420"/>
                      </a:lnTo>
                      <a:lnTo>
                        <a:pt x="0" y="418"/>
                      </a:lnTo>
                      <a:close/>
                    </a:path>
                  </a:pathLst>
                </a:custGeom>
                <a:solidFill>
                  <a:srgbClr val="B0C7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77" name="Freeform 84"/>
                <p:cNvSpPr>
                  <a:spLocks/>
                </p:cNvSpPr>
                <p:nvPr/>
              </p:nvSpPr>
              <p:spPr bwMode="auto">
                <a:xfrm>
                  <a:off x="4171" y="3366"/>
                  <a:ext cx="139" cy="235"/>
                </a:xfrm>
                <a:custGeom>
                  <a:avLst/>
                  <a:gdLst>
                    <a:gd name="T0" fmla="*/ 0 w 280"/>
                    <a:gd name="T1" fmla="*/ 1 h 470"/>
                    <a:gd name="T2" fmla="*/ 0 w 280"/>
                    <a:gd name="T3" fmla="*/ 1 h 470"/>
                    <a:gd name="T4" fmla="*/ 0 w 280"/>
                    <a:gd name="T5" fmla="*/ 1 h 470"/>
                    <a:gd name="T6" fmla="*/ 0 w 280"/>
                    <a:gd name="T7" fmla="*/ 1 h 470"/>
                    <a:gd name="T8" fmla="*/ 0 w 280"/>
                    <a:gd name="T9" fmla="*/ 1 h 470"/>
                    <a:gd name="T10" fmla="*/ 0 w 280"/>
                    <a:gd name="T11" fmla="*/ 1 h 470"/>
                    <a:gd name="T12" fmla="*/ 0 w 280"/>
                    <a:gd name="T13" fmla="*/ 1 h 470"/>
                    <a:gd name="T14" fmla="*/ 0 w 280"/>
                    <a:gd name="T15" fmla="*/ 1 h 470"/>
                    <a:gd name="T16" fmla="*/ 0 w 280"/>
                    <a:gd name="T17" fmla="*/ 1 h 470"/>
                    <a:gd name="T18" fmla="*/ 0 w 280"/>
                    <a:gd name="T19" fmla="*/ 1 h 470"/>
                    <a:gd name="T20" fmla="*/ 0 w 280"/>
                    <a:gd name="T21" fmla="*/ 1 h 470"/>
                    <a:gd name="T22" fmla="*/ 0 w 280"/>
                    <a:gd name="T23" fmla="*/ 1 h 470"/>
                    <a:gd name="T24" fmla="*/ 0 w 280"/>
                    <a:gd name="T25" fmla="*/ 1 h 470"/>
                    <a:gd name="T26" fmla="*/ 0 w 280"/>
                    <a:gd name="T27" fmla="*/ 1 h 470"/>
                    <a:gd name="T28" fmla="*/ 0 w 280"/>
                    <a:gd name="T29" fmla="*/ 1 h 470"/>
                    <a:gd name="T30" fmla="*/ 0 w 280"/>
                    <a:gd name="T31" fmla="*/ 1 h 470"/>
                    <a:gd name="T32" fmla="*/ 0 w 280"/>
                    <a:gd name="T33" fmla="*/ 1 h 470"/>
                    <a:gd name="T34" fmla="*/ 0 w 280"/>
                    <a:gd name="T35" fmla="*/ 1 h 470"/>
                    <a:gd name="T36" fmla="*/ 0 w 280"/>
                    <a:gd name="T37" fmla="*/ 1 h 470"/>
                    <a:gd name="T38" fmla="*/ 0 w 280"/>
                    <a:gd name="T39" fmla="*/ 1 h 470"/>
                    <a:gd name="T40" fmla="*/ 0 w 280"/>
                    <a:gd name="T41" fmla="*/ 1 h 470"/>
                    <a:gd name="T42" fmla="*/ 0 w 280"/>
                    <a:gd name="T43" fmla="*/ 1 h 470"/>
                    <a:gd name="T44" fmla="*/ 0 w 280"/>
                    <a:gd name="T45" fmla="*/ 1 h 470"/>
                    <a:gd name="T46" fmla="*/ 0 w 280"/>
                    <a:gd name="T47" fmla="*/ 1 h 470"/>
                    <a:gd name="T48" fmla="*/ 0 w 280"/>
                    <a:gd name="T49" fmla="*/ 1 h 470"/>
                    <a:gd name="T50" fmla="*/ 0 w 280"/>
                    <a:gd name="T51" fmla="*/ 1 h 470"/>
                    <a:gd name="T52" fmla="*/ 0 w 280"/>
                    <a:gd name="T53" fmla="*/ 1 h 470"/>
                    <a:gd name="T54" fmla="*/ 0 w 280"/>
                    <a:gd name="T55" fmla="*/ 1 h 470"/>
                    <a:gd name="T56" fmla="*/ 0 w 280"/>
                    <a:gd name="T57" fmla="*/ 1 h 470"/>
                    <a:gd name="T58" fmla="*/ 0 w 280"/>
                    <a:gd name="T59" fmla="*/ 1 h 470"/>
                    <a:gd name="T60" fmla="*/ 0 w 280"/>
                    <a:gd name="T61" fmla="*/ 1 h 470"/>
                    <a:gd name="T62" fmla="*/ 0 w 280"/>
                    <a:gd name="T63" fmla="*/ 1 h 470"/>
                    <a:gd name="T64" fmla="*/ 0 w 280"/>
                    <a:gd name="T65" fmla="*/ 1 h 470"/>
                    <a:gd name="T66" fmla="*/ 0 w 280"/>
                    <a:gd name="T67" fmla="*/ 1 h 470"/>
                    <a:gd name="T68" fmla="*/ 0 w 280"/>
                    <a:gd name="T69" fmla="*/ 1 h 470"/>
                    <a:gd name="T70" fmla="*/ 0 w 280"/>
                    <a:gd name="T71" fmla="*/ 1 h 470"/>
                    <a:gd name="T72" fmla="*/ 0 w 280"/>
                    <a:gd name="T73" fmla="*/ 1 h 470"/>
                    <a:gd name="T74" fmla="*/ 0 w 280"/>
                    <a:gd name="T75" fmla="*/ 1 h 470"/>
                    <a:gd name="T76" fmla="*/ 0 w 280"/>
                    <a:gd name="T77" fmla="*/ 1 h 470"/>
                    <a:gd name="T78" fmla="*/ 0 w 280"/>
                    <a:gd name="T79" fmla="*/ 1 h 470"/>
                    <a:gd name="T80" fmla="*/ 0 w 280"/>
                    <a:gd name="T81" fmla="*/ 1 h 470"/>
                    <a:gd name="T82" fmla="*/ 0 w 280"/>
                    <a:gd name="T83" fmla="*/ 1 h 470"/>
                    <a:gd name="T84" fmla="*/ 0 w 280"/>
                    <a:gd name="T85" fmla="*/ 1 h 470"/>
                    <a:gd name="T86" fmla="*/ 0 w 280"/>
                    <a:gd name="T87" fmla="*/ 1 h 470"/>
                    <a:gd name="T88" fmla="*/ 0 w 280"/>
                    <a:gd name="T89" fmla="*/ 1 h 470"/>
                    <a:gd name="T90" fmla="*/ 0 w 280"/>
                    <a:gd name="T91" fmla="*/ 1 h 470"/>
                    <a:gd name="T92" fmla="*/ 0 w 280"/>
                    <a:gd name="T93" fmla="*/ 1 h 470"/>
                    <a:gd name="T94" fmla="*/ 0 w 280"/>
                    <a:gd name="T95" fmla="*/ 1 h 470"/>
                    <a:gd name="T96" fmla="*/ 0 w 280"/>
                    <a:gd name="T97" fmla="*/ 1 h 470"/>
                    <a:gd name="T98" fmla="*/ 0 w 280"/>
                    <a:gd name="T99" fmla="*/ 1 h 470"/>
                    <a:gd name="T100" fmla="*/ 0 w 280"/>
                    <a:gd name="T101" fmla="*/ 1 h 470"/>
                    <a:gd name="T102" fmla="*/ 0 w 280"/>
                    <a:gd name="T103" fmla="*/ 1 h 470"/>
                    <a:gd name="T104" fmla="*/ 0 w 280"/>
                    <a:gd name="T105" fmla="*/ 1 h 470"/>
                    <a:gd name="T106" fmla="*/ 0 w 280"/>
                    <a:gd name="T107" fmla="*/ 1 h 470"/>
                    <a:gd name="T108" fmla="*/ 0 w 280"/>
                    <a:gd name="T109" fmla="*/ 1 h 470"/>
                    <a:gd name="T110" fmla="*/ 0 w 280"/>
                    <a:gd name="T111" fmla="*/ 1 h 47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0"/>
                    <a:gd name="T169" fmla="*/ 0 h 470"/>
                    <a:gd name="T170" fmla="*/ 280 w 280"/>
                    <a:gd name="T171" fmla="*/ 470 h 47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0" h="470">
                      <a:moveTo>
                        <a:pt x="0" y="453"/>
                      </a:moveTo>
                      <a:lnTo>
                        <a:pt x="0" y="449"/>
                      </a:lnTo>
                      <a:lnTo>
                        <a:pt x="2" y="441"/>
                      </a:lnTo>
                      <a:lnTo>
                        <a:pt x="4" y="428"/>
                      </a:lnTo>
                      <a:lnTo>
                        <a:pt x="6" y="411"/>
                      </a:lnTo>
                      <a:lnTo>
                        <a:pt x="10" y="390"/>
                      </a:lnTo>
                      <a:lnTo>
                        <a:pt x="13" y="365"/>
                      </a:lnTo>
                      <a:lnTo>
                        <a:pt x="17" y="339"/>
                      </a:lnTo>
                      <a:lnTo>
                        <a:pt x="21" y="308"/>
                      </a:lnTo>
                      <a:lnTo>
                        <a:pt x="25" y="276"/>
                      </a:lnTo>
                      <a:lnTo>
                        <a:pt x="29" y="242"/>
                      </a:lnTo>
                      <a:lnTo>
                        <a:pt x="31" y="204"/>
                      </a:lnTo>
                      <a:lnTo>
                        <a:pt x="32" y="167"/>
                      </a:lnTo>
                      <a:lnTo>
                        <a:pt x="31" y="129"/>
                      </a:lnTo>
                      <a:lnTo>
                        <a:pt x="31" y="93"/>
                      </a:lnTo>
                      <a:lnTo>
                        <a:pt x="27" y="55"/>
                      </a:lnTo>
                      <a:lnTo>
                        <a:pt x="23" y="19"/>
                      </a:lnTo>
                      <a:lnTo>
                        <a:pt x="25" y="17"/>
                      </a:lnTo>
                      <a:lnTo>
                        <a:pt x="31" y="17"/>
                      </a:lnTo>
                      <a:lnTo>
                        <a:pt x="40" y="17"/>
                      </a:lnTo>
                      <a:lnTo>
                        <a:pt x="53" y="17"/>
                      </a:lnTo>
                      <a:lnTo>
                        <a:pt x="67" y="17"/>
                      </a:lnTo>
                      <a:lnTo>
                        <a:pt x="84" y="17"/>
                      </a:lnTo>
                      <a:lnTo>
                        <a:pt x="101" y="17"/>
                      </a:lnTo>
                      <a:lnTo>
                        <a:pt x="122" y="17"/>
                      </a:lnTo>
                      <a:lnTo>
                        <a:pt x="141" y="15"/>
                      </a:lnTo>
                      <a:lnTo>
                        <a:pt x="160" y="13"/>
                      </a:lnTo>
                      <a:lnTo>
                        <a:pt x="179" y="11"/>
                      </a:lnTo>
                      <a:lnTo>
                        <a:pt x="198" y="10"/>
                      </a:lnTo>
                      <a:lnTo>
                        <a:pt x="213" y="8"/>
                      </a:lnTo>
                      <a:lnTo>
                        <a:pt x="228" y="6"/>
                      </a:lnTo>
                      <a:lnTo>
                        <a:pt x="240" y="2"/>
                      </a:lnTo>
                      <a:lnTo>
                        <a:pt x="251" y="0"/>
                      </a:lnTo>
                      <a:lnTo>
                        <a:pt x="249" y="4"/>
                      </a:lnTo>
                      <a:lnTo>
                        <a:pt x="249" y="15"/>
                      </a:lnTo>
                      <a:lnTo>
                        <a:pt x="249" y="34"/>
                      </a:lnTo>
                      <a:lnTo>
                        <a:pt x="249" y="61"/>
                      </a:lnTo>
                      <a:lnTo>
                        <a:pt x="249" y="91"/>
                      </a:lnTo>
                      <a:lnTo>
                        <a:pt x="249" y="126"/>
                      </a:lnTo>
                      <a:lnTo>
                        <a:pt x="249" y="164"/>
                      </a:lnTo>
                      <a:lnTo>
                        <a:pt x="251" y="204"/>
                      </a:lnTo>
                      <a:lnTo>
                        <a:pt x="251" y="243"/>
                      </a:lnTo>
                      <a:lnTo>
                        <a:pt x="253" y="283"/>
                      </a:lnTo>
                      <a:lnTo>
                        <a:pt x="257" y="323"/>
                      </a:lnTo>
                      <a:lnTo>
                        <a:pt x="259" y="361"/>
                      </a:lnTo>
                      <a:lnTo>
                        <a:pt x="263" y="396"/>
                      </a:lnTo>
                      <a:lnTo>
                        <a:pt x="266" y="426"/>
                      </a:lnTo>
                      <a:lnTo>
                        <a:pt x="272" y="449"/>
                      </a:lnTo>
                      <a:lnTo>
                        <a:pt x="280" y="470"/>
                      </a:lnTo>
                      <a:lnTo>
                        <a:pt x="278" y="470"/>
                      </a:lnTo>
                      <a:lnTo>
                        <a:pt x="274" y="470"/>
                      </a:lnTo>
                      <a:lnTo>
                        <a:pt x="268" y="468"/>
                      </a:lnTo>
                      <a:lnTo>
                        <a:pt x="264" y="466"/>
                      </a:lnTo>
                      <a:lnTo>
                        <a:pt x="257" y="464"/>
                      </a:lnTo>
                      <a:lnTo>
                        <a:pt x="253" y="462"/>
                      </a:lnTo>
                      <a:lnTo>
                        <a:pt x="249" y="460"/>
                      </a:lnTo>
                      <a:lnTo>
                        <a:pt x="247" y="460"/>
                      </a:lnTo>
                      <a:lnTo>
                        <a:pt x="247" y="454"/>
                      </a:lnTo>
                      <a:lnTo>
                        <a:pt x="245" y="445"/>
                      </a:lnTo>
                      <a:lnTo>
                        <a:pt x="244" y="432"/>
                      </a:lnTo>
                      <a:lnTo>
                        <a:pt x="242" y="411"/>
                      </a:lnTo>
                      <a:lnTo>
                        <a:pt x="238" y="386"/>
                      </a:lnTo>
                      <a:lnTo>
                        <a:pt x="236" y="359"/>
                      </a:lnTo>
                      <a:lnTo>
                        <a:pt x="232" y="329"/>
                      </a:lnTo>
                      <a:lnTo>
                        <a:pt x="230" y="299"/>
                      </a:lnTo>
                      <a:lnTo>
                        <a:pt x="228" y="264"/>
                      </a:lnTo>
                      <a:lnTo>
                        <a:pt x="224" y="230"/>
                      </a:lnTo>
                      <a:lnTo>
                        <a:pt x="223" y="194"/>
                      </a:lnTo>
                      <a:lnTo>
                        <a:pt x="223" y="162"/>
                      </a:lnTo>
                      <a:lnTo>
                        <a:pt x="223" y="127"/>
                      </a:lnTo>
                      <a:lnTo>
                        <a:pt x="223" y="97"/>
                      </a:lnTo>
                      <a:lnTo>
                        <a:pt x="224" y="69"/>
                      </a:lnTo>
                      <a:lnTo>
                        <a:pt x="228" y="44"/>
                      </a:lnTo>
                      <a:lnTo>
                        <a:pt x="226" y="42"/>
                      </a:lnTo>
                      <a:lnTo>
                        <a:pt x="221" y="42"/>
                      </a:lnTo>
                      <a:lnTo>
                        <a:pt x="213" y="42"/>
                      </a:lnTo>
                      <a:lnTo>
                        <a:pt x="202" y="44"/>
                      </a:lnTo>
                      <a:lnTo>
                        <a:pt x="186" y="44"/>
                      </a:lnTo>
                      <a:lnTo>
                        <a:pt x="173" y="46"/>
                      </a:lnTo>
                      <a:lnTo>
                        <a:pt x="158" y="46"/>
                      </a:lnTo>
                      <a:lnTo>
                        <a:pt x="143" y="49"/>
                      </a:lnTo>
                      <a:lnTo>
                        <a:pt x="126" y="49"/>
                      </a:lnTo>
                      <a:lnTo>
                        <a:pt x="110" y="51"/>
                      </a:lnTo>
                      <a:lnTo>
                        <a:pt x="95" y="51"/>
                      </a:lnTo>
                      <a:lnTo>
                        <a:pt x="82" y="53"/>
                      </a:lnTo>
                      <a:lnTo>
                        <a:pt x="70" y="55"/>
                      </a:lnTo>
                      <a:lnTo>
                        <a:pt x="63" y="55"/>
                      </a:lnTo>
                      <a:lnTo>
                        <a:pt x="57" y="55"/>
                      </a:lnTo>
                      <a:lnTo>
                        <a:pt x="55" y="57"/>
                      </a:lnTo>
                      <a:lnTo>
                        <a:pt x="55" y="59"/>
                      </a:lnTo>
                      <a:lnTo>
                        <a:pt x="53" y="70"/>
                      </a:lnTo>
                      <a:lnTo>
                        <a:pt x="53" y="86"/>
                      </a:lnTo>
                      <a:lnTo>
                        <a:pt x="51" y="107"/>
                      </a:lnTo>
                      <a:lnTo>
                        <a:pt x="50" y="131"/>
                      </a:lnTo>
                      <a:lnTo>
                        <a:pt x="48" y="162"/>
                      </a:lnTo>
                      <a:lnTo>
                        <a:pt x="44" y="192"/>
                      </a:lnTo>
                      <a:lnTo>
                        <a:pt x="42" y="224"/>
                      </a:lnTo>
                      <a:lnTo>
                        <a:pt x="38" y="257"/>
                      </a:lnTo>
                      <a:lnTo>
                        <a:pt x="36" y="291"/>
                      </a:lnTo>
                      <a:lnTo>
                        <a:pt x="32" y="323"/>
                      </a:lnTo>
                      <a:lnTo>
                        <a:pt x="31" y="352"/>
                      </a:lnTo>
                      <a:lnTo>
                        <a:pt x="27" y="380"/>
                      </a:lnTo>
                      <a:lnTo>
                        <a:pt x="23" y="405"/>
                      </a:lnTo>
                      <a:lnTo>
                        <a:pt x="21" y="426"/>
                      </a:lnTo>
                      <a:lnTo>
                        <a:pt x="17" y="441"/>
                      </a:lnTo>
                      <a:lnTo>
                        <a:pt x="15" y="445"/>
                      </a:lnTo>
                      <a:lnTo>
                        <a:pt x="12" y="449"/>
                      </a:lnTo>
                      <a:lnTo>
                        <a:pt x="10" y="451"/>
                      </a:lnTo>
                      <a:lnTo>
                        <a:pt x="6" y="453"/>
                      </a:lnTo>
                      <a:lnTo>
                        <a:pt x="2" y="453"/>
                      </a:lnTo>
                      <a:lnTo>
                        <a:pt x="0" y="453"/>
                      </a:lnTo>
                      <a:close/>
                    </a:path>
                  </a:pathLst>
                </a:custGeom>
                <a:solidFill>
                  <a:srgbClr val="0000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78" name="Freeform 85"/>
                <p:cNvSpPr>
                  <a:spLocks/>
                </p:cNvSpPr>
                <p:nvPr/>
              </p:nvSpPr>
              <p:spPr bwMode="auto">
                <a:xfrm>
                  <a:off x="4140" y="3333"/>
                  <a:ext cx="170" cy="269"/>
                </a:xfrm>
                <a:custGeom>
                  <a:avLst/>
                  <a:gdLst>
                    <a:gd name="T0" fmla="*/ 0 w 341"/>
                    <a:gd name="T1" fmla="*/ 1 h 538"/>
                    <a:gd name="T2" fmla="*/ 0 w 341"/>
                    <a:gd name="T3" fmla="*/ 1 h 538"/>
                    <a:gd name="T4" fmla="*/ 0 w 341"/>
                    <a:gd name="T5" fmla="*/ 1 h 538"/>
                    <a:gd name="T6" fmla="*/ 0 w 341"/>
                    <a:gd name="T7" fmla="*/ 1 h 538"/>
                    <a:gd name="T8" fmla="*/ 0 w 341"/>
                    <a:gd name="T9" fmla="*/ 1 h 538"/>
                    <a:gd name="T10" fmla="*/ 0 w 341"/>
                    <a:gd name="T11" fmla="*/ 1 h 538"/>
                    <a:gd name="T12" fmla="*/ 0 w 341"/>
                    <a:gd name="T13" fmla="*/ 1 h 538"/>
                    <a:gd name="T14" fmla="*/ 0 w 341"/>
                    <a:gd name="T15" fmla="*/ 1 h 538"/>
                    <a:gd name="T16" fmla="*/ 0 w 341"/>
                    <a:gd name="T17" fmla="*/ 1 h 538"/>
                    <a:gd name="T18" fmla="*/ 0 w 341"/>
                    <a:gd name="T19" fmla="*/ 1 h 538"/>
                    <a:gd name="T20" fmla="*/ 0 w 341"/>
                    <a:gd name="T21" fmla="*/ 1 h 538"/>
                    <a:gd name="T22" fmla="*/ 0 w 341"/>
                    <a:gd name="T23" fmla="*/ 1 h 538"/>
                    <a:gd name="T24" fmla="*/ 0 w 341"/>
                    <a:gd name="T25" fmla="*/ 1 h 538"/>
                    <a:gd name="T26" fmla="*/ 0 w 341"/>
                    <a:gd name="T27" fmla="*/ 1 h 538"/>
                    <a:gd name="T28" fmla="*/ 0 w 341"/>
                    <a:gd name="T29" fmla="*/ 1 h 538"/>
                    <a:gd name="T30" fmla="*/ 0 w 341"/>
                    <a:gd name="T31" fmla="*/ 1 h 538"/>
                    <a:gd name="T32" fmla="*/ 0 w 341"/>
                    <a:gd name="T33" fmla="*/ 1 h 538"/>
                    <a:gd name="T34" fmla="*/ 0 w 341"/>
                    <a:gd name="T35" fmla="*/ 1 h 538"/>
                    <a:gd name="T36" fmla="*/ 0 w 341"/>
                    <a:gd name="T37" fmla="*/ 1 h 538"/>
                    <a:gd name="T38" fmla="*/ 0 w 341"/>
                    <a:gd name="T39" fmla="*/ 1 h 538"/>
                    <a:gd name="T40" fmla="*/ 0 w 341"/>
                    <a:gd name="T41" fmla="*/ 1 h 538"/>
                    <a:gd name="T42" fmla="*/ 0 w 341"/>
                    <a:gd name="T43" fmla="*/ 1 h 538"/>
                    <a:gd name="T44" fmla="*/ 0 w 341"/>
                    <a:gd name="T45" fmla="*/ 1 h 538"/>
                    <a:gd name="T46" fmla="*/ 0 w 341"/>
                    <a:gd name="T47" fmla="*/ 1 h 538"/>
                    <a:gd name="T48" fmla="*/ 0 w 341"/>
                    <a:gd name="T49" fmla="*/ 1 h 538"/>
                    <a:gd name="T50" fmla="*/ 0 w 341"/>
                    <a:gd name="T51" fmla="*/ 1 h 538"/>
                    <a:gd name="T52" fmla="*/ 0 w 341"/>
                    <a:gd name="T53" fmla="*/ 1 h 538"/>
                    <a:gd name="T54" fmla="*/ 0 w 341"/>
                    <a:gd name="T55" fmla="*/ 1 h 538"/>
                    <a:gd name="T56" fmla="*/ 0 w 341"/>
                    <a:gd name="T57" fmla="*/ 1 h 538"/>
                    <a:gd name="T58" fmla="*/ 0 w 341"/>
                    <a:gd name="T59" fmla="*/ 1 h 538"/>
                    <a:gd name="T60" fmla="*/ 0 w 341"/>
                    <a:gd name="T61" fmla="*/ 1 h 538"/>
                    <a:gd name="T62" fmla="*/ 0 w 341"/>
                    <a:gd name="T63" fmla="*/ 1 h 538"/>
                    <a:gd name="T64" fmla="*/ 0 w 341"/>
                    <a:gd name="T65" fmla="*/ 1 h 538"/>
                    <a:gd name="T66" fmla="*/ 0 w 341"/>
                    <a:gd name="T67" fmla="*/ 1 h 538"/>
                    <a:gd name="T68" fmla="*/ 0 w 341"/>
                    <a:gd name="T69" fmla="*/ 1 h 538"/>
                    <a:gd name="T70" fmla="*/ 0 w 341"/>
                    <a:gd name="T71" fmla="*/ 1 h 538"/>
                    <a:gd name="T72" fmla="*/ 0 w 341"/>
                    <a:gd name="T73" fmla="*/ 1 h 538"/>
                    <a:gd name="T74" fmla="*/ 0 w 341"/>
                    <a:gd name="T75" fmla="*/ 1 h 538"/>
                    <a:gd name="T76" fmla="*/ 0 w 341"/>
                    <a:gd name="T77" fmla="*/ 1 h 538"/>
                    <a:gd name="T78" fmla="*/ 0 w 341"/>
                    <a:gd name="T79" fmla="*/ 1 h 538"/>
                    <a:gd name="T80" fmla="*/ 0 w 341"/>
                    <a:gd name="T81" fmla="*/ 1 h 538"/>
                    <a:gd name="T82" fmla="*/ 0 w 341"/>
                    <a:gd name="T83" fmla="*/ 1 h 53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41"/>
                    <a:gd name="T127" fmla="*/ 0 h 538"/>
                    <a:gd name="T128" fmla="*/ 341 w 341"/>
                    <a:gd name="T129" fmla="*/ 538 h 53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41" h="538">
                      <a:moveTo>
                        <a:pt x="341" y="538"/>
                      </a:moveTo>
                      <a:lnTo>
                        <a:pt x="57" y="528"/>
                      </a:lnTo>
                      <a:lnTo>
                        <a:pt x="55" y="526"/>
                      </a:lnTo>
                      <a:lnTo>
                        <a:pt x="55" y="522"/>
                      </a:lnTo>
                      <a:lnTo>
                        <a:pt x="53" y="519"/>
                      </a:lnTo>
                      <a:lnTo>
                        <a:pt x="53" y="513"/>
                      </a:lnTo>
                      <a:lnTo>
                        <a:pt x="50" y="505"/>
                      </a:lnTo>
                      <a:lnTo>
                        <a:pt x="48" y="498"/>
                      </a:lnTo>
                      <a:lnTo>
                        <a:pt x="46" y="488"/>
                      </a:lnTo>
                      <a:lnTo>
                        <a:pt x="44" y="481"/>
                      </a:lnTo>
                      <a:lnTo>
                        <a:pt x="40" y="471"/>
                      </a:lnTo>
                      <a:lnTo>
                        <a:pt x="36" y="463"/>
                      </a:lnTo>
                      <a:lnTo>
                        <a:pt x="34" y="454"/>
                      </a:lnTo>
                      <a:lnTo>
                        <a:pt x="31" y="446"/>
                      </a:lnTo>
                      <a:lnTo>
                        <a:pt x="29" y="439"/>
                      </a:lnTo>
                      <a:lnTo>
                        <a:pt x="25" y="435"/>
                      </a:lnTo>
                      <a:lnTo>
                        <a:pt x="23" y="429"/>
                      </a:lnTo>
                      <a:lnTo>
                        <a:pt x="19" y="427"/>
                      </a:lnTo>
                      <a:lnTo>
                        <a:pt x="17" y="424"/>
                      </a:lnTo>
                      <a:lnTo>
                        <a:pt x="17" y="412"/>
                      </a:lnTo>
                      <a:lnTo>
                        <a:pt x="17" y="395"/>
                      </a:lnTo>
                      <a:lnTo>
                        <a:pt x="17" y="374"/>
                      </a:lnTo>
                      <a:lnTo>
                        <a:pt x="17" y="346"/>
                      </a:lnTo>
                      <a:lnTo>
                        <a:pt x="17" y="317"/>
                      </a:lnTo>
                      <a:lnTo>
                        <a:pt x="15" y="283"/>
                      </a:lnTo>
                      <a:lnTo>
                        <a:pt x="15" y="250"/>
                      </a:lnTo>
                      <a:lnTo>
                        <a:pt x="14" y="214"/>
                      </a:lnTo>
                      <a:lnTo>
                        <a:pt x="14" y="180"/>
                      </a:lnTo>
                      <a:lnTo>
                        <a:pt x="12" y="146"/>
                      </a:lnTo>
                      <a:lnTo>
                        <a:pt x="10" y="115"/>
                      </a:lnTo>
                      <a:lnTo>
                        <a:pt x="8" y="87"/>
                      </a:lnTo>
                      <a:lnTo>
                        <a:pt x="6" y="60"/>
                      </a:lnTo>
                      <a:lnTo>
                        <a:pt x="2" y="39"/>
                      </a:lnTo>
                      <a:lnTo>
                        <a:pt x="0" y="24"/>
                      </a:lnTo>
                      <a:lnTo>
                        <a:pt x="2" y="24"/>
                      </a:lnTo>
                      <a:lnTo>
                        <a:pt x="8" y="24"/>
                      </a:lnTo>
                      <a:lnTo>
                        <a:pt x="15" y="22"/>
                      </a:lnTo>
                      <a:lnTo>
                        <a:pt x="29" y="22"/>
                      </a:lnTo>
                      <a:lnTo>
                        <a:pt x="40" y="20"/>
                      </a:lnTo>
                      <a:lnTo>
                        <a:pt x="55" y="19"/>
                      </a:lnTo>
                      <a:lnTo>
                        <a:pt x="74" y="17"/>
                      </a:lnTo>
                      <a:lnTo>
                        <a:pt x="92" y="15"/>
                      </a:lnTo>
                      <a:lnTo>
                        <a:pt x="109" y="11"/>
                      </a:lnTo>
                      <a:lnTo>
                        <a:pt x="128" y="9"/>
                      </a:lnTo>
                      <a:lnTo>
                        <a:pt x="143" y="7"/>
                      </a:lnTo>
                      <a:lnTo>
                        <a:pt x="158" y="7"/>
                      </a:lnTo>
                      <a:lnTo>
                        <a:pt x="173" y="3"/>
                      </a:lnTo>
                      <a:lnTo>
                        <a:pt x="185" y="1"/>
                      </a:lnTo>
                      <a:lnTo>
                        <a:pt x="194" y="0"/>
                      </a:lnTo>
                      <a:lnTo>
                        <a:pt x="202" y="0"/>
                      </a:lnTo>
                      <a:lnTo>
                        <a:pt x="312" y="66"/>
                      </a:lnTo>
                      <a:lnTo>
                        <a:pt x="299" y="81"/>
                      </a:lnTo>
                      <a:lnTo>
                        <a:pt x="265" y="85"/>
                      </a:lnTo>
                      <a:lnTo>
                        <a:pt x="202" y="22"/>
                      </a:lnTo>
                      <a:lnTo>
                        <a:pt x="200" y="22"/>
                      </a:lnTo>
                      <a:lnTo>
                        <a:pt x="194" y="22"/>
                      </a:lnTo>
                      <a:lnTo>
                        <a:pt x="187" y="22"/>
                      </a:lnTo>
                      <a:lnTo>
                        <a:pt x="179" y="24"/>
                      </a:lnTo>
                      <a:lnTo>
                        <a:pt x="168" y="26"/>
                      </a:lnTo>
                      <a:lnTo>
                        <a:pt x="154" y="28"/>
                      </a:lnTo>
                      <a:lnTo>
                        <a:pt x="141" y="30"/>
                      </a:lnTo>
                      <a:lnTo>
                        <a:pt x="128" y="32"/>
                      </a:lnTo>
                      <a:lnTo>
                        <a:pt x="112" y="34"/>
                      </a:lnTo>
                      <a:lnTo>
                        <a:pt x="99" y="36"/>
                      </a:lnTo>
                      <a:lnTo>
                        <a:pt x="84" y="38"/>
                      </a:lnTo>
                      <a:lnTo>
                        <a:pt x="74" y="39"/>
                      </a:lnTo>
                      <a:lnTo>
                        <a:pt x="63" y="39"/>
                      </a:lnTo>
                      <a:lnTo>
                        <a:pt x="53" y="41"/>
                      </a:lnTo>
                      <a:lnTo>
                        <a:pt x="48" y="41"/>
                      </a:lnTo>
                      <a:lnTo>
                        <a:pt x="44" y="43"/>
                      </a:lnTo>
                      <a:lnTo>
                        <a:pt x="112" y="91"/>
                      </a:lnTo>
                      <a:lnTo>
                        <a:pt x="95" y="115"/>
                      </a:lnTo>
                      <a:lnTo>
                        <a:pt x="33" y="57"/>
                      </a:lnTo>
                      <a:lnTo>
                        <a:pt x="31" y="58"/>
                      </a:lnTo>
                      <a:lnTo>
                        <a:pt x="31" y="68"/>
                      </a:lnTo>
                      <a:lnTo>
                        <a:pt x="31" y="83"/>
                      </a:lnTo>
                      <a:lnTo>
                        <a:pt x="31" y="104"/>
                      </a:lnTo>
                      <a:lnTo>
                        <a:pt x="31" y="127"/>
                      </a:lnTo>
                      <a:lnTo>
                        <a:pt x="31" y="154"/>
                      </a:lnTo>
                      <a:lnTo>
                        <a:pt x="31" y="182"/>
                      </a:lnTo>
                      <a:lnTo>
                        <a:pt x="31" y="214"/>
                      </a:lnTo>
                      <a:lnTo>
                        <a:pt x="29" y="245"/>
                      </a:lnTo>
                      <a:lnTo>
                        <a:pt x="29" y="275"/>
                      </a:lnTo>
                      <a:lnTo>
                        <a:pt x="29" y="306"/>
                      </a:lnTo>
                      <a:lnTo>
                        <a:pt x="29" y="336"/>
                      </a:lnTo>
                      <a:lnTo>
                        <a:pt x="29" y="361"/>
                      </a:lnTo>
                      <a:lnTo>
                        <a:pt x="29" y="384"/>
                      </a:lnTo>
                      <a:lnTo>
                        <a:pt x="29" y="403"/>
                      </a:lnTo>
                      <a:lnTo>
                        <a:pt x="29" y="418"/>
                      </a:lnTo>
                      <a:lnTo>
                        <a:pt x="29" y="424"/>
                      </a:lnTo>
                      <a:lnTo>
                        <a:pt x="33" y="433"/>
                      </a:lnTo>
                      <a:lnTo>
                        <a:pt x="34" y="439"/>
                      </a:lnTo>
                      <a:lnTo>
                        <a:pt x="38" y="444"/>
                      </a:lnTo>
                      <a:lnTo>
                        <a:pt x="40" y="450"/>
                      </a:lnTo>
                      <a:lnTo>
                        <a:pt x="44" y="460"/>
                      </a:lnTo>
                      <a:lnTo>
                        <a:pt x="48" y="465"/>
                      </a:lnTo>
                      <a:lnTo>
                        <a:pt x="50" y="471"/>
                      </a:lnTo>
                      <a:lnTo>
                        <a:pt x="53" y="479"/>
                      </a:lnTo>
                      <a:lnTo>
                        <a:pt x="57" y="484"/>
                      </a:lnTo>
                      <a:lnTo>
                        <a:pt x="61" y="490"/>
                      </a:lnTo>
                      <a:lnTo>
                        <a:pt x="63" y="496"/>
                      </a:lnTo>
                      <a:lnTo>
                        <a:pt x="67" y="500"/>
                      </a:lnTo>
                      <a:lnTo>
                        <a:pt x="69" y="503"/>
                      </a:lnTo>
                      <a:lnTo>
                        <a:pt x="71" y="503"/>
                      </a:lnTo>
                      <a:lnTo>
                        <a:pt x="76" y="503"/>
                      </a:lnTo>
                      <a:lnTo>
                        <a:pt x="84" y="505"/>
                      </a:lnTo>
                      <a:lnTo>
                        <a:pt x="95" y="505"/>
                      </a:lnTo>
                      <a:lnTo>
                        <a:pt x="107" y="505"/>
                      </a:lnTo>
                      <a:lnTo>
                        <a:pt x="124" y="507"/>
                      </a:lnTo>
                      <a:lnTo>
                        <a:pt x="139" y="507"/>
                      </a:lnTo>
                      <a:lnTo>
                        <a:pt x="158" y="509"/>
                      </a:lnTo>
                      <a:lnTo>
                        <a:pt x="175" y="509"/>
                      </a:lnTo>
                      <a:lnTo>
                        <a:pt x="196" y="509"/>
                      </a:lnTo>
                      <a:lnTo>
                        <a:pt x="215" y="509"/>
                      </a:lnTo>
                      <a:lnTo>
                        <a:pt x="236" y="509"/>
                      </a:lnTo>
                      <a:lnTo>
                        <a:pt x="255" y="509"/>
                      </a:lnTo>
                      <a:lnTo>
                        <a:pt x="276" y="509"/>
                      </a:lnTo>
                      <a:lnTo>
                        <a:pt x="295" y="507"/>
                      </a:lnTo>
                      <a:lnTo>
                        <a:pt x="314" y="507"/>
                      </a:lnTo>
                      <a:lnTo>
                        <a:pt x="318" y="507"/>
                      </a:lnTo>
                      <a:lnTo>
                        <a:pt x="322" y="509"/>
                      </a:lnTo>
                      <a:lnTo>
                        <a:pt x="325" y="515"/>
                      </a:lnTo>
                      <a:lnTo>
                        <a:pt x="329" y="520"/>
                      </a:lnTo>
                      <a:lnTo>
                        <a:pt x="333" y="526"/>
                      </a:lnTo>
                      <a:lnTo>
                        <a:pt x="337" y="532"/>
                      </a:lnTo>
                      <a:lnTo>
                        <a:pt x="339" y="536"/>
                      </a:lnTo>
                      <a:lnTo>
                        <a:pt x="341" y="538"/>
                      </a:lnTo>
                      <a:close/>
                    </a:path>
                  </a:pathLst>
                </a:custGeom>
                <a:solidFill>
                  <a:srgbClr val="0000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79" name="Freeform 86"/>
                <p:cNvSpPr>
                  <a:spLocks/>
                </p:cNvSpPr>
                <p:nvPr/>
              </p:nvSpPr>
              <p:spPr bwMode="auto">
                <a:xfrm>
                  <a:off x="4068" y="3229"/>
                  <a:ext cx="193" cy="303"/>
                </a:xfrm>
                <a:custGeom>
                  <a:avLst/>
                  <a:gdLst>
                    <a:gd name="T0" fmla="*/ 1 w 386"/>
                    <a:gd name="T1" fmla="*/ 0 h 607"/>
                    <a:gd name="T2" fmla="*/ 1 w 386"/>
                    <a:gd name="T3" fmla="*/ 0 h 607"/>
                    <a:gd name="T4" fmla="*/ 1 w 386"/>
                    <a:gd name="T5" fmla="*/ 0 h 607"/>
                    <a:gd name="T6" fmla="*/ 1 w 386"/>
                    <a:gd name="T7" fmla="*/ 0 h 607"/>
                    <a:gd name="T8" fmla="*/ 1 w 386"/>
                    <a:gd name="T9" fmla="*/ 0 h 607"/>
                    <a:gd name="T10" fmla="*/ 1 w 386"/>
                    <a:gd name="T11" fmla="*/ 0 h 607"/>
                    <a:gd name="T12" fmla="*/ 1 w 386"/>
                    <a:gd name="T13" fmla="*/ 0 h 607"/>
                    <a:gd name="T14" fmla="*/ 1 w 386"/>
                    <a:gd name="T15" fmla="*/ 0 h 607"/>
                    <a:gd name="T16" fmla="*/ 0 w 386"/>
                    <a:gd name="T17" fmla="*/ 0 h 607"/>
                    <a:gd name="T18" fmla="*/ 1 w 386"/>
                    <a:gd name="T19" fmla="*/ 0 h 607"/>
                    <a:gd name="T20" fmla="*/ 1 w 386"/>
                    <a:gd name="T21" fmla="*/ 0 h 607"/>
                    <a:gd name="T22" fmla="*/ 1 w 386"/>
                    <a:gd name="T23" fmla="*/ 0 h 607"/>
                    <a:gd name="T24" fmla="*/ 1 w 386"/>
                    <a:gd name="T25" fmla="*/ 0 h 607"/>
                    <a:gd name="T26" fmla="*/ 1 w 386"/>
                    <a:gd name="T27" fmla="*/ 0 h 607"/>
                    <a:gd name="T28" fmla="*/ 1 w 386"/>
                    <a:gd name="T29" fmla="*/ 0 h 607"/>
                    <a:gd name="T30" fmla="*/ 1 w 386"/>
                    <a:gd name="T31" fmla="*/ 0 h 607"/>
                    <a:gd name="T32" fmla="*/ 1 w 386"/>
                    <a:gd name="T33" fmla="*/ 0 h 607"/>
                    <a:gd name="T34" fmla="*/ 1 w 386"/>
                    <a:gd name="T35" fmla="*/ 0 h 607"/>
                    <a:gd name="T36" fmla="*/ 1 w 386"/>
                    <a:gd name="T37" fmla="*/ 0 h 607"/>
                    <a:gd name="T38" fmla="*/ 1 w 386"/>
                    <a:gd name="T39" fmla="*/ 0 h 607"/>
                    <a:gd name="T40" fmla="*/ 1 w 386"/>
                    <a:gd name="T41" fmla="*/ 0 h 607"/>
                    <a:gd name="T42" fmla="*/ 1 w 386"/>
                    <a:gd name="T43" fmla="*/ 0 h 607"/>
                    <a:gd name="T44" fmla="*/ 1 w 386"/>
                    <a:gd name="T45" fmla="*/ 0 h 607"/>
                    <a:gd name="T46" fmla="*/ 1 w 386"/>
                    <a:gd name="T47" fmla="*/ 0 h 607"/>
                    <a:gd name="T48" fmla="*/ 1 w 386"/>
                    <a:gd name="T49" fmla="*/ 0 h 607"/>
                    <a:gd name="T50" fmla="*/ 1 w 386"/>
                    <a:gd name="T51" fmla="*/ 0 h 607"/>
                    <a:gd name="T52" fmla="*/ 1 w 386"/>
                    <a:gd name="T53" fmla="*/ 0 h 607"/>
                    <a:gd name="T54" fmla="*/ 1 w 386"/>
                    <a:gd name="T55" fmla="*/ 0 h 607"/>
                    <a:gd name="T56" fmla="*/ 1 w 386"/>
                    <a:gd name="T57" fmla="*/ 0 h 607"/>
                    <a:gd name="T58" fmla="*/ 1 w 386"/>
                    <a:gd name="T59" fmla="*/ 0 h 607"/>
                    <a:gd name="T60" fmla="*/ 1 w 386"/>
                    <a:gd name="T61" fmla="*/ 0 h 607"/>
                    <a:gd name="T62" fmla="*/ 1 w 386"/>
                    <a:gd name="T63" fmla="*/ 0 h 607"/>
                    <a:gd name="T64" fmla="*/ 1 w 386"/>
                    <a:gd name="T65" fmla="*/ 0 h 607"/>
                    <a:gd name="T66" fmla="*/ 1 w 386"/>
                    <a:gd name="T67" fmla="*/ 0 h 607"/>
                    <a:gd name="T68" fmla="*/ 1 w 386"/>
                    <a:gd name="T69" fmla="*/ 0 h 607"/>
                    <a:gd name="T70" fmla="*/ 1 w 386"/>
                    <a:gd name="T71" fmla="*/ 0 h 607"/>
                    <a:gd name="T72" fmla="*/ 1 w 386"/>
                    <a:gd name="T73" fmla="*/ 0 h 607"/>
                    <a:gd name="T74" fmla="*/ 1 w 386"/>
                    <a:gd name="T75" fmla="*/ 0 h 607"/>
                    <a:gd name="T76" fmla="*/ 1 w 386"/>
                    <a:gd name="T77" fmla="*/ 0 h 607"/>
                    <a:gd name="T78" fmla="*/ 1 w 386"/>
                    <a:gd name="T79" fmla="*/ 0 h 607"/>
                    <a:gd name="T80" fmla="*/ 1 w 386"/>
                    <a:gd name="T81" fmla="*/ 0 h 607"/>
                    <a:gd name="T82" fmla="*/ 1 w 386"/>
                    <a:gd name="T83" fmla="*/ 0 h 607"/>
                    <a:gd name="T84" fmla="*/ 1 w 386"/>
                    <a:gd name="T85" fmla="*/ 0 h 607"/>
                    <a:gd name="T86" fmla="*/ 1 w 386"/>
                    <a:gd name="T87" fmla="*/ 0 h 607"/>
                    <a:gd name="T88" fmla="*/ 1 w 386"/>
                    <a:gd name="T89" fmla="*/ 0 h 607"/>
                    <a:gd name="T90" fmla="*/ 1 w 386"/>
                    <a:gd name="T91" fmla="*/ 0 h 607"/>
                    <a:gd name="T92" fmla="*/ 1 w 386"/>
                    <a:gd name="T93" fmla="*/ 0 h 607"/>
                    <a:gd name="T94" fmla="*/ 1 w 386"/>
                    <a:gd name="T95" fmla="*/ 0 h 607"/>
                    <a:gd name="T96" fmla="*/ 1 w 386"/>
                    <a:gd name="T97" fmla="*/ 0 h 607"/>
                    <a:gd name="T98" fmla="*/ 1 w 386"/>
                    <a:gd name="T99" fmla="*/ 0 h 607"/>
                    <a:gd name="T100" fmla="*/ 1 w 386"/>
                    <a:gd name="T101" fmla="*/ 0 h 607"/>
                    <a:gd name="T102" fmla="*/ 1 w 386"/>
                    <a:gd name="T103" fmla="*/ 0 h 607"/>
                    <a:gd name="T104" fmla="*/ 1 w 386"/>
                    <a:gd name="T105" fmla="*/ 0 h 607"/>
                    <a:gd name="T106" fmla="*/ 1 w 386"/>
                    <a:gd name="T107" fmla="*/ 0 h 607"/>
                    <a:gd name="T108" fmla="*/ 1 w 386"/>
                    <a:gd name="T109" fmla="*/ 0 h 607"/>
                    <a:gd name="T110" fmla="*/ 1 w 386"/>
                    <a:gd name="T111" fmla="*/ 0 h 607"/>
                    <a:gd name="T112" fmla="*/ 1 w 386"/>
                    <a:gd name="T113" fmla="*/ 0 h 607"/>
                    <a:gd name="T114" fmla="*/ 1 w 386"/>
                    <a:gd name="T115" fmla="*/ 0 h 607"/>
                    <a:gd name="T116" fmla="*/ 1 w 386"/>
                    <a:gd name="T117" fmla="*/ 0 h 607"/>
                    <a:gd name="T118" fmla="*/ 1 w 386"/>
                    <a:gd name="T119" fmla="*/ 0 h 607"/>
                    <a:gd name="T120" fmla="*/ 1 w 386"/>
                    <a:gd name="T121" fmla="*/ 0 h 60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86"/>
                    <a:gd name="T184" fmla="*/ 0 h 607"/>
                    <a:gd name="T185" fmla="*/ 386 w 386"/>
                    <a:gd name="T186" fmla="*/ 607 h 60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86" h="607">
                      <a:moveTo>
                        <a:pt x="169" y="607"/>
                      </a:moveTo>
                      <a:lnTo>
                        <a:pt x="40" y="605"/>
                      </a:lnTo>
                      <a:lnTo>
                        <a:pt x="40" y="601"/>
                      </a:lnTo>
                      <a:lnTo>
                        <a:pt x="43" y="590"/>
                      </a:lnTo>
                      <a:lnTo>
                        <a:pt x="49" y="573"/>
                      </a:lnTo>
                      <a:lnTo>
                        <a:pt x="55" y="552"/>
                      </a:lnTo>
                      <a:lnTo>
                        <a:pt x="61" y="525"/>
                      </a:lnTo>
                      <a:lnTo>
                        <a:pt x="68" y="493"/>
                      </a:lnTo>
                      <a:lnTo>
                        <a:pt x="72" y="455"/>
                      </a:lnTo>
                      <a:lnTo>
                        <a:pt x="78" y="417"/>
                      </a:lnTo>
                      <a:lnTo>
                        <a:pt x="80" y="373"/>
                      </a:lnTo>
                      <a:lnTo>
                        <a:pt x="80" y="327"/>
                      </a:lnTo>
                      <a:lnTo>
                        <a:pt x="76" y="278"/>
                      </a:lnTo>
                      <a:lnTo>
                        <a:pt x="70" y="228"/>
                      </a:lnTo>
                      <a:lnTo>
                        <a:pt x="61" y="175"/>
                      </a:lnTo>
                      <a:lnTo>
                        <a:pt x="45" y="122"/>
                      </a:lnTo>
                      <a:lnTo>
                        <a:pt x="24" y="69"/>
                      </a:lnTo>
                      <a:lnTo>
                        <a:pt x="0" y="15"/>
                      </a:lnTo>
                      <a:lnTo>
                        <a:pt x="4" y="15"/>
                      </a:lnTo>
                      <a:lnTo>
                        <a:pt x="13" y="15"/>
                      </a:lnTo>
                      <a:lnTo>
                        <a:pt x="30" y="14"/>
                      </a:lnTo>
                      <a:lnTo>
                        <a:pt x="51" y="14"/>
                      </a:lnTo>
                      <a:lnTo>
                        <a:pt x="78" y="12"/>
                      </a:lnTo>
                      <a:lnTo>
                        <a:pt x="106" y="12"/>
                      </a:lnTo>
                      <a:lnTo>
                        <a:pt x="137" y="10"/>
                      </a:lnTo>
                      <a:lnTo>
                        <a:pt x="171" y="10"/>
                      </a:lnTo>
                      <a:lnTo>
                        <a:pt x="201" y="8"/>
                      </a:lnTo>
                      <a:lnTo>
                        <a:pt x="234" y="6"/>
                      </a:lnTo>
                      <a:lnTo>
                        <a:pt x="264" y="4"/>
                      </a:lnTo>
                      <a:lnTo>
                        <a:pt x="293" y="4"/>
                      </a:lnTo>
                      <a:lnTo>
                        <a:pt x="315" y="2"/>
                      </a:lnTo>
                      <a:lnTo>
                        <a:pt x="336" y="2"/>
                      </a:lnTo>
                      <a:lnTo>
                        <a:pt x="352" y="0"/>
                      </a:lnTo>
                      <a:lnTo>
                        <a:pt x="361" y="0"/>
                      </a:lnTo>
                      <a:lnTo>
                        <a:pt x="363" y="4"/>
                      </a:lnTo>
                      <a:lnTo>
                        <a:pt x="363" y="12"/>
                      </a:lnTo>
                      <a:lnTo>
                        <a:pt x="363" y="23"/>
                      </a:lnTo>
                      <a:lnTo>
                        <a:pt x="363" y="34"/>
                      </a:lnTo>
                      <a:lnTo>
                        <a:pt x="363" y="52"/>
                      </a:lnTo>
                      <a:lnTo>
                        <a:pt x="363" y="67"/>
                      </a:lnTo>
                      <a:lnTo>
                        <a:pt x="365" y="88"/>
                      </a:lnTo>
                      <a:lnTo>
                        <a:pt x="365" y="105"/>
                      </a:lnTo>
                      <a:lnTo>
                        <a:pt x="365" y="124"/>
                      </a:lnTo>
                      <a:lnTo>
                        <a:pt x="367" y="143"/>
                      </a:lnTo>
                      <a:lnTo>
                        <a:pt x="369" y="164"/>
                      </a:lnTo>
                      <a:lnTo>
                        <a:pt x="372" y="181"/>
                      </a:lnTo>
                      <a:lnTo>
                        <a:pt x="376" y="200"/>
                      </a:lnTo>
                      <a:lnTo>
                        <a:pt x="380" y="215"/>
                      </a:lnTo>
                      <a:lnTo>
                        <a:pt x="386" y="232"/>
                      </a:lnTo>
                      <a:lnTo>
                        <a:pt x="384" y="234"/>
                      </a:lnTo>
                      <a:lnTo>
                        <a:pt x="378" y="232"/>
                      </a:lnTo>
                      <a:lnTo>
                        <a:pt x="371" y="228"/>
                      </a:lnTo>
                      <a:lnTo>
                        <a:pt x="367" y="227"/>
                      </a:lnTo>
                      <a:lnTo>
                        <a:pt x="367" y="225"/>
                      </a:lnTo>
                      <a:lnTo>
                        <a:pt x="365" y="219"/>
                      </a:lnTo>
                      <a:lnTo>
                        <a:pt x="363" y="211"/>
                      </a:lnTo>
                      <a:lnTo>
                        <a:pt x="361" y="204"/>
                      </a:lnTo>
                      <a:lnTo>
                        <a:pt x="359" y="192"/>
                      </a:lnTo>
                      <a:lnTo>
                        <a:pt x="357" y="179"/>
                      </a:lnTo>
                      <a:lnTo>
                        <a:pt x="355" y="164"/>
                      </a:lnTo>
                      <a:lnTo>
                        <a:pt x="353" y="149"/>
                      </a:lnTo>
                      <a:lnTo>
                        <a:pt x="350" y="131"/>
                      </a:lnTo>
                      <a:lnTo>
                        <a:pt x="348" y="112"/>
                      </a:lnTo>
                      <a:lnTo>
                        <a:pt x="348" y="95"/>
                      </a:lnTo>
                      <a:lnTo>
                        <a:pt x="348" y="78"/>
                      </a:lnTo>
                      <a:lnTo>
                        <a:pt x="348" y="61"/>
                      </a:lnTo>
                      <a:lnTo>
                        <a:pt x="348" y="46"/>
                      </a:lnTo>
                      <a:lnTo>
                        <a:pt x="352" y="31"/>
                      </a:lnTo>
                      <a:lnTo>
                        <a:pt x="355" y="19"/>
                      </a:lnTo>
                      <a:lnTo>
                        <a:pt x="352" y="19"/>
                      </a:lnTo>
                      <a:lnTo>
                        <a:pt x="348" y="19"/>
                      </a:lnTo>
                      <a:lnTo>
                        <a:pt x="336" y="19"/>
                      </a:lnTo>
                      <a:lnTo>
                        <a:pt x="325" y="19"/>
                      </a:lnTo>
                      <a:lnTo>
                        <a:pt x="312" y="19"/>
                      </a:lnTo>
                      <a:lnTo>
                        <a:pt x="293" y="21"/>
                      </a:lnTo>
                      <a:lnTo>
                        <a:pt x="274" y="23"/>
                      </a:lnTo>
                      <a:lnTo>
                        <a:pt x="255" y="25"/>
                      </a:lnTo>
                      <a:lnTo>
                        <a:pt x="230" y="25"/>
                      </a:lnTo>
                      <a:lnTo>
                        <a:pt x="207" y="27"/>
                      </a:lnTo>
                      <a:lnTo>
                        <a:pt x="182" y="29"/>
                      </a:lnTo>
                      <a:lnTo>
                        <a:pt x="158" y="31"/>
                      </a:lnTo>
                      <a:lnTo>
                        <a:pt x="133" y="31"/>
                      </a:lnTo>
                      <a:lnTo>
                        <a:pt x="108" y="34"/>
                      </a:lnTo>
                      <a:lnTo>
                        <a:pt x="83" y="34"/>
                      </a:lnTo>
                      <a:lnTo>
                        <a:pt x="61" y="38"/>
                      </a:lnTo>
                      <a:lnTo>
                        <a:pt x="57" y="42"/>
                      </a:lnTo>
                      <a:lnTo>
                        <a:pt x="59" y="55"/>
                      </a:lnTo>
                      <a:lnTo>
                        <a:pt x="61" y="74"/>
                      </a:lnTo>
                      <a:lnTo>
                        <a:pt x="64" y="101"/>
                      </a:lnTo>
                      <a:lnTo>
                        <a:pt x="68" y="133"/>
                      </a:lnTo>
                      <a:lnTo>
                        <a:pt x="74" y="171"/>
                      </a:lnTo>
                      <a:lnTo>
                        <a:pt x="80" y="211"/>
                      </a:lnTo>
                      <a:lnTo>
                        <a:pt x="85" y="255"/>
                      </a:lnTo>
                      <a:lnTo>
                        <a:pt x="89" y="299"/>
                      </a:lnTo>
                      <a:lnTo>
                        <a:pt x="93" y="346"/>
                      </a:lnTo>
                      <a:lnTo>
                        <a:pt x="93" y="390"/>
                      </a:lnTo>
                      <a:lnTo>
                        <a:pt x="93" y="438"/>
                      </a:lnTo>
                      <a:lnTo>
                        <a:pt x="87" y="479"/>
                      </a:lnTo>
                      <a:lnTo>
                        <a:pt x="81" y="519"/>
                      </a:lnTo>
                      <a:lnTo>
                        <a:pt x="70" y="555"/>
                      </a:lnTo>
                      <a:lnTo>
                        <a:pt x="57" y="588"/>
                      </a:lnTo>
                      <a:lnTo>
                        <a:pt x="55" y="590"/>
                      </a:lnTo>
                      <a:lnTo>
                        <a:pt x="59" y="590"/>
                      </a:lnTo>
                      <a:lnTo>
                        <a:pt x="62" y="592"/>
                      </a:lnTo>
                      <a:lnTo>
                        <a:pt x="68" y="592"/>
                      </a:lnTo>
                      <a:lnTo>
                        <a:pt x="76" y="592"/>
                      </a:lnTo>
                      <a:lnTo>
                        <a:pt x="83" y="592"/>
                      </a:lnTo>
                      <a:lnTo>
                        <a:pt x="93" y="592"/>
                      </a:lnTo>
                      <a:lnTo>
                        <a:pt x="102" y="593"/>
                      </a:lnTo>
                      <a:lnTo>
                        <a:pt x="112" y="592"/>
                      </a:lnTo>
                      <a:lnTo>
                        <a:pt x="121" y="592"/>
                      </a:lnTo>
                      <a:lnTo>
                        <a:pt x="131" y="592"/>
                      </a:lnTo>
                      <a:lnTo>
                        <a:pt x="142" y="592"/>
                      </a:lnTo>
                      <a:lnTo>
                        <a:pt x="150" y="590"/>
                      </a:lnTo>
                      <a:lnTo>
                        <a:pt x="158" y="590"/>
                      </a:lnTo>
                      <a:lnTo>
                        <a:pt x="163" y="588"/>
                      </a:lnTo>
                      <a:lnTo>
                        <a:pt x="169" y="588"/>
                      </a:lnTo>
                      <a:lnTo>
                        <a:pt x="171" y="590"/>
                      </a:lnTo>
                      <a:lnTo>
                        <a:pt x="171" y="597"/>
                      </a:lnTo>
                      <a:lnTo>
                        <a:pt x="169" y="603"/>
                      </a:lnTo>
                      <a:lnTo>
                        <a:pt x="169" y="607"/>
                      </a:lnTo>
                      <a:close/>
                    </a:path>
                  </a:pathLst>
                </a:custGeom>
                <a:solidFill>
                  <a:srgbClr val="0000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80" name="Freeform 87"/>
                <p:cNvSpPr>
                  <a:spLocks/>
                </p:cNvSpPr>
                <p:nvPr/>
              </p:nvSpPr>
              <p:spPr bwMode="auto">
                <a:xfrm>
                  <a:off x="4020" y="3196"/>
                  <a:ext cx="230" cy="335"/>
                </a:xfrm>
                <a:custGeom>
                  <a:avLst/>
                  <a:gdLst>
                    <a:gd name="T0" fmla="*/ 1 w 460"/>
                    <a:gd name="T1" fmla="*/ 0 h 671"/>
                    <a:gd name="T2" fmla="*/ 1 w 460"/>
                    <a:gd name="T3" fmla="*/ 0 h 671"/>
                    <a:gd name="T4" fmla="*/ 1 w 460"/>
                    <a:gd name="T5" fmla="*/ 0 h 671"/>
                    <a:gd name="T6" fmla="*/ 1 w 460"/>
                    <a:gd name="T7" fmla="*/ 0 h 671"/>
                    <a:gd name="T8" fmla="*/ 1 w 460"/>
                    <a:gd name="T9" fmla="*/ 0 h 671"/>
                    <a:gd name="T10" fmla="*/ 1 w 460"/>
                    <a:gd name="T11" fmla="*/ 0 h 671"/>
                    <a:gd name="T12" fmla="*/ 1 w 460"/>
                    <a:gd name="T13" fmla="*/ 0 h 671"/>
                    <a:gd name="T14" fmla="*/ 1 w 460"/>
                    <a:gd name="T15" fmla="*/ 0 h 671"/>
                    <a:gd name="T16" fmla="*/ 0 w 460"/>
                    <a:gd name="T17" fmla="*/ 0 h 671"/>
                    <a:gd name="T18" fmla="*/ 1 w 460"/>
                    <a:gd name="T19" fmla="*/ 0 h 671"/>
                    <a:gd name="T20" fmla="*/ 1 w 460"/>
                    <a:gd name="T21" fmla="*/ 0 h 671"/>
                    <a:gd name="T22" fmla="*/ 1 w 460"/>
                    <a:gd name="T23" fmla="*/ 0 h 671"/>
                    <a:gd name="T24" fmla="*/ 1 w 460"/>
                    <a:gd name="T25" fmla="*/ 0 h 671"/>
                    <a:gd name="T26" fmla="*/ 1 w 460"/>
                    <a:gd name="T27" fmla="*/ 0 h 671"/>
                    <a:gd name="T28" fmla="*/ 1 w 460"/>
                    <a:gd name="T29" fmla="*/ 0 h 671"/>
                    <a:gd name="T30" fmla="*/ 1 w 460"/>
                    <a:gd name="T31" fmla="*/ 0 h 671"/>
                    <a:gd name="T32" fmla="*/ 1 w 460"/>
                    <a:gd name="T33" fmla="*/ 0 h 671"/>
                    <a:gd name="T34" fmla="*/ 1 w 460"/>
                    <a:gd name="T35" fmla="*/ 0 h 671"/>
                    <a:gd name="T36" fmla="*/ 1 w 460"/>
                    <a:gd name="T37" fmla="*/ 0 h 671"/>
                    <a:gd name="T38" fmla="*/ 1 w 460"/>
                    <a:gd name="T39" fmla="*/ 0 h 671"/>
                    <a:gd name="T40" fmla="*/ 1 w 460"/>
                    <a:gd name="T41" fmla="*/ 0 h 671"/>
                    <a:gd name="T42" fmla="*/ 1 w 460"/>
                    <a:gd name="T43" fmla="*/ 0 h 671"/>
                    <a:gd name="T44" fmla="*/ 1 w 460"/>
                    <a:gd name="T45" fmla="*/ 0 h 671"/>
                    <a:gd name="T46" fmla="*/ 1 w 460"/>
                    <a:gd name="T47" fmla="*/ 0 h 671"/>
                    <a:gd name="T48" fmla="*/ 1 w 460"/>
                    <a:gd name="T49" fmla="*/ 0 h 671"/>
                    <a:gd name="T50" fmla="*/ 1 w 460"/>
                    <a:gd name="T51" fmla="*/ 0 h 671"/>
                    <a:gd name="T52" fmla="*/ 1 w 460"/>
                    <a:gd name="T53" fmla="*/ 0 h 671"/>
                    <a:gd name="T54" fmla="*/ 1 w 460"/>
                    <a:gd name="T55" fmla="*/ 0 h 671"/>
                    <a:gd name="T56" fmla="*/ 1 w 460"/>
                    <a:gd name="T57" fmla="*/ 0 h 671"/>
                    <a:gd name="T58" fmla="*/ 1 w 460"/>
                    <a:gd name="T59" fmla="*/ 0 h 671"/>
                    <a:gd name="T60" fmla="*/ 1 w 460"/>
                    <a:gd name="T61" fmla="*/ 0 h 671"/>
                    <a:gd name="T62" fmla="*/ 1 w 460"/>
                    <a:gd name="T63" fmla="*/ 0 h 671"/>
                    <a:gd name="T64" fmla="*/ 1 w 460"/>
                    <a:gd name="T65" fmla="*/ 0 h 671"/>
                    <a:gd name="T66" fmla="*/ 1 w 460"/>
                    <a:gd name="T67" fmla="*/ 0 h 671"/>
                    <a:gd name="T68" fmla="*/ 1 w 460"/>
                    <a:gd name="T69" fmla="*/ 0 h 671"/>
                    <a:gd name="T70" fmla="*/ 1 w 460"/>
                    <a:gd name="T71" fmla="*/ 0 h 671"/>
                    <a:gd name="T72" fmla="*/ 1 w 460"/>
                    <a:gd name="T73" fmla="*/ 0 h 671"/>
                    <a:gd name="T74" fmla="*/ 1 w 460"/>
                    <a:gd name="T75" fmla="*/ 0 h 671"/>
                    <a:gd name="T76" fmla="*/ 1 w 460"/>
                    <a:gd name="T77" fmla="*/ 0 h 671"/>
                    <a:gd name="T78" fmla="*/ 1 w 460"/>
                    <a:gd name="T79" fmla="*/ 0 h 671"/>
                    <a:gd name="T80" fmla="*/ 1 w 460"/>
                    <a:gd name="T81" fmla="*/ 0 h 671"/>
                    <a:gd name="T82" fmla="*/ 1 w 460"/>
                    <a:gd name="T83" fmla="*/ 0 h 671"/>
                    <a:gd name="T84" fmla="*/ 1 w 460"/>
                    <a:gd name="T85" fmla="*/ 0 h 671"/>
                    <a:gd name="T86" fmla="*/ 1 w 460"/>
                    <a:gd name="T87" fmla="*/ 0 h 671"/>
                    <a:gd name="T88" fmla="*/ 1 w 460"/>
                    <a:gd name="T89" fmla="*/ 0 h 671"/>
                    <a:gd name="T90" fmla="*/ 1 w 460"/>
                    <a:gd name="T91" fmla="*/ 0 h 671"/>
                    <a:gd name="T92" fmla="*/ 1 w 460"/>
                    <a:gd name="T93" fmla="*/ 0 h 671"/>
                    <a:gd name="T94" fmla="*/ 1 w 460"/>
                    <a:gd name="T95" fmla="*/ 0 h 671"/>
                    <a:gd name="T96" fmla="*/ 1 w 460"/>
                    <a:gd name="T97" fmla="*/ 0 h 671"/>
                    <a:gd name="T98" fmla="*/ 1 w 460"/>
                    <a:gd name="T99" fmla="*/ 0 h 671"/>
                    <a:gd name="T100" fmla="*/ 1 w 460"/>
                    <a:gd name="T101" fmla="*/ 0 h 671"/>
                    <a:gd name="T102" fmla="*/ 1 w 460"/>
                    <a:gd name="T103" fmla="*/ 0 h 671"/>
                    <a:gd name="T104" fmla="*/ 1 w 460"/>
                    <a:gd name="T105" fmla="*/ 0 h 671"/>
                    <a:gd name="T106" fmla="*/ 1 w 460"/>
                    <a:gd name="T107" fmla="*/ 0 h 671"/>
                    <a:gd name="T108" fmla="*/ 1 w 460"/>
                    <a:gd name="T109" fmla="*/ 0 h 6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60"/>
                    <a:gd name="T166" fmla="*/ 0 h 671"/>
                    <a:gd name="T167" fmla="*/ 460 w 460"/>
                    <a:gd name="T168" fmla="*/ 671 h 67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60" h="671">
                      <a:moveTo>
                        <a:pt x="135" y="671"/>
                      </a:moveTo>
                      <a:lnTo>
                        <a:pt x="99" y="616"/>
                      </a:lnTo>
                      <a:lnTo>
                        <a:pt x="99" y="614"/>
                      </a:lnTo>
                      <a:lnTo>
                        <a:pt x="100" y="604"/>
                      </a:lnTo>
                      <a:lnTo>
                        <a:pt x="104" y="591"/>
                      </a:lnTo>
                      <a:lnTo>
                        <a:pt x="108" y="572"/>
                      </a:lnTo>
                      <a:lnTo>
                        <a:pt x="112" y="547"/>
                      </a:lnTo>
                      <a:lnTo>
                        <a:pt x="116" y="519"/>
                      </a:lnTo>
                      <a:lnTo>
                        <a:pt x="118" y="486"/>
                      </a:lnTo>
                      <a:lnTo>
                        <a:pt x="119" y="450"/>
                      </a:lnTo>
                      <a:lnTo>
                        <a:pt x="116" y="409"/>
                      </a:lnTo>
                      <a:lnTo>
                        <a:pt x="112" y="365"/>
                      </a:lnTo>
                      <a:lnTo>
                        <a:pt x="104" y="315"/>
                      </a:lnTo>
                      <a:lnTo>
                        <a:pt x="95" y="266"/>
                      </a:lnTo>
                      <a:lnTo>
                        <a:pt x="78" y="211"/>
                      </a:lnTo>
                      <a:lnTo>
                        <a:pt x="59" y="154"/>
                      </a:lnTo>
                      <a:lnTo>
                        <a:pt x="32" y="95"/>
                      </a:lnTo>
                      <a:lnTo>
                        <a:pt x="0" y="34"/>
                      </a:lnTo>
                      <a:lnTo>
                        <a:pt x="3" y="34"/>
                      </a:lnTo>
                      <a:lnTo>
                        <a:pt x="15" y="32"/>
                      </a:lnTo>
                      <a:lnTo>
                        <a:pt x="30" y="30"/>
                      </a:lnTo>
                      <a:lnTo>
                        <a:pt x="53" y="30"/>
                      </a:lnTo>
                      <a:lnTo>
                        <a:pt x="78" y="26"/>
                      </a:lnTo>
                      <a:lnTo>
                        <a:pt x="106" y="24"/>
                      </a:lnTo>
                      <a:lnTo>
                        <a:pt x="137" y="23"/>
                      </a:lnTo>
                      <a:lnTo>
                        <a:pt x="169" y="21"/>
                      </a:lnTo>
                      <a:lnTo>
                        <a:pt x="201" y="17"/>
                      </a:lnTo>
                      <a:lnTo>
                        <a:pt x="234" y="13"/>
                      </a:lnTo>
                      <a:lnTo>
                        <a:pt x="262" y="11"/>
                      </a:lnTo>
                      <a:lnTo>
                        <a:pt x="291" y="7"/>
                      </a:lnTo>
                      <a:lnTo>
                        <a:pt x="313" y="5"/>
                      </a:lnTo>
                      <a:lnTo>
                        <a:pt x="334" y="4"/>
                      </a:lnTo>
                      <a:lnTo>
                        <a:pt x="348" y="0"/>
                      </a:lnTo>
                      <a:lnTo>
                        <a:pt x="355" y="0"/>
                      </a:lnTo>
                      <a:lnTo>
                        <a:pt x="460" y="66"/>
                      </a:lnTo>
                      <a:lnTo>
                        <a:pt x="447" y="72"/>
                      </a:lnTo>
                      <a:lnTo>
                        <a:pt x="445" y="70"/>
                      </a:lnTo>
                      <a:lnTo>
                        <a:pt x="439" y="66"/>
                      </a:lnTo>
                      <a:lnTo>
                        <a:pt x="433" y="64"/>
                      </a:lnTo>
                      <a:lnTo>
                        <a:pt x="429" y="61"/>
                      </a:lnTo>
                      <a:lnTo>
                        <a:pt x="424" y="59"/>
                      </a:lnTo>
                      <a:lnTo>
                        <a:pt x="418" y="55"/>
                      </a:lnTo>
                      <a:lnTo>
                        <a:pt x="410" y="51"/>
                      </a:lnTo>
                      <a:lnTo>
                        <a:pt x="403" y="45"/>
                      </a:lnTo>
                      <a:lnTo>
                        <a:pt x="395" y="40"/>
                      </a:lnTo>
                      <a:lnTo>
                        <a:pt x="388" y="36"/>
                      </a:lnTo>
                      <a:lnTo>
                        <a:pt x="380" y="30"/>
                      </a:lnTo>
                      <a:lnTo>
                        <a:pt x="372" y="24"/>
                      </a:lnTo>
                      <a:lnTo>
                        <a:pt x="365" y="19"/>
                      </a:lnTo>
                      <a:lnTo>
                        <a:pt x="355" y="11"/>
                      </a:lnTo>
                      <a:lnTo>
                        <a:pt x="351" y="11"/>
                      </a:lnTo>
                      <a:lnTo>
                        <a:pt x="344" y="11"/>
                      </a:lnTo>
                      <a:lnTo>
                        <a:pt x="331" y="11"/>
                      </a:lnTo>
                      <a:lnTo>
                        <a:pt x="313" y="15"/>
                      </a:lnTo>
                      <a:lnTo>
                        <a:pt x="291" y="19"/>
                      </a:lnTo>
                      <a:lnTo>
                        <a:pt x="268" y="21"/>
                      </a:lnTo>
                      <a:lnTo>
                        <a:pt x="241" y="24"/>
                      </a:lnTo>
                      <a:lnTo>
                        <a:pt x="216" y="28"/>
                      </a:lnTo>
                      <a:lnTo>
                        <a:pt x="188" y="30"/>
                      </a:lnTo>
                      <a:lnTo>
                        <a:pt x="161" y="34"/>
                      </a:lnTo>
                      <a:lnTo>
                        <a:pt x="135" y="38"/>
                      </a:lnTo>
                      <a:lnTo>
                        <a:pt x="110" y="40"/>
                      </a:lnTo>
                      <a:lnTo>
                        <a:pt x="87" y="42"/>
                      </a:lnTo>
                      <a:lnTo>
                        <a:pt x="66" y="45"/>
                      </a:lnTo>
                      <a:lnTo>
                        <a:pt x="49" y="45"/>
                      </a:lnTo>
                      <a:lnTo>
                        <a:pt x="38" y="47"/>
                      </a:lnTo>
                      <a:lnTo>
                        <a:pt x="36" y="47"/>
                      </a:lnTo>
                      <a:lnTo>
                        <a:pt x="38" y="49"/>
                      </a:lnTo>
                      <a:lnTo>
                        <a:pt x="41" y="49"/>
                      </a:lnTo>
                      <a:lnTo>
                        <a:pt x="49" y="53"/>
                      </a:lnTo>
                      <a:lnTo>
                        <a:pt x="55" y="55"/>
                      </a:lnTo>
                      <a:lnTo>
                        <a:pt x="64" y="59"/>
                      </a:lnTo>
                      <a:lnTo>
                        <a:pt x="72" y="62"/>
                      </a:lnTo>
                      <a:lnTo>
                        <a:pt x="83" y="66"/>
                      </a:lnTo>
                      <a:lnTo>
                        <a:pt x="91" y="68"/>
                      </a:lnTo>
                      <a:lnTo>
                        <a:pt x="100" y="72"/>
                      </a:lnTo>
                      <a:lnTo>
                        <a:pt x="108" y="74"/>
                      </a:lnTo>
                      <a:lnTo>
                        <a:pt x="118" y="78"/>
                      </a:lnTo>
                      <a:lnTo>
                        <a:pt x="125" y="80"/>
                      </a:lnTo>
                      <a:lnTo>
                        <a:pt x="131" y="83"/>
                      </a:lnTo>
                      <a:lnTo>
                        <a:pt x="133" y="83"/>
                      </a:lnTo>
                      <a:lnTo>
                        <a:pt x="135" y="85"/>
                      </a:lnTo>
                      <a:lnTo>
                        <a:pt x="116" y="100"/>
                      </a:lnTo>
                      <a:lnTo>
                        <a:pt x="32" y="62"/>
                      </a:lnTo>
                      <a:lnTo>
                        <a:pt x="32" y="66"/>
                      </a:lnTo>
                      <a:lnTo>
                        <a:pt x="38" y="74"/>
                      </a:lnTo>
                      <a:lnTo>
                        <a:pt x="45" y="89"/>
                      </a:lnTo>
                      <a:lnTo>
                        <a:pt x="57" y="110"/>
                      </a:lnTo>
                      <a:lnTo>
                        <a:pt x="66" y="137"/>
                      </a:lnTo>
                      <a:lnTo>
                        <a:pt x="80" y="167"/>
                      </a:lnTo>
                      <a:lnTo>
                        <a:pt x="93" y="201"/>
                      </a:lnTo>
                      <a:lnTo>
                        <a:pt x="104" y="239"/>
                      </a:lnTo>
                      <a:lnTo>
                        <a:pt x="116" y="279"/>
                      </a:lnTo>
                      <a:lnTo>
                        <a:pt x="125" y="323"/>
                      </a:lnTo>
                      <a:lnTo>
                        <a:pt x="133" y="369"/>
                      </a:lnTo>
                      <a:lnTo>
                        <a:pt x="137" y="416"/>
                      </a:lnTo>
                      <a:lnTo>
                        <a:pt x="137" y="466"/>
                      </a:lnTo>
                      <a:lnTo>
                        <a:pt x="135" y="515"/>
                      </a:lnTo>
                      <a:lnTo>
                        <a:pt x="127" y="566"/>
                      </a:lnTo>
                      <a:lnTo>
                        <a:pt x="114" y="616"/>
                      </a:lnTo>
                      <a:lnTo>
                        <a:pt x="114" y="620"/>
                      </a:lnTo>
                      <a:lnTo>
                        <a:pt x="116" y="625"/>
                      </a:lnTo>
                      <a:lnTo>
                        <a:pt x="123" y="631"/>
                      </a:lnTo>
                      <a:lnTo>
                        <a:pt x="129" y="637"/>
                      </a:lnTo>
                      <a:lnTo>
                        <a:pt x="135" y="642"/>
                      </a:lnTo>
                      <a:lnTo>
                        <a:pt x="140" y="646"/>
                      </a:lnTo>
                      <a:lnTo>
                        <a:pt x="146" y="650"/>
                      </a:lnTo>
                      <a:lnTo>
                        <a:pt x="148" y="652"/>
                      </a:lnTo>
                      <a:lnTo>
                        <a:pt x="135" y="671"/>
                      </a:lnTo>
                      <a:close/>
                    </a:path>
                  </a:pathLst>
                </a:custGeom>
                <a:solidFill>
                  <a:srgbClr val="0000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81" name="Freeform 88"/>
                <p:cNvSpPr>
                  <a:spLocks/>
                </p:cNvSpPr>
                <p:nvPr/>
              </p:nvSpPr>
              <p:spPr bwMode="auto">
                <a:xfrm>
                  <a:off x="4032" y="3405"/>
                  <a:ext cx="56" cy="110"/>
                </a:xfrm>
                <a:custGeom>
                  <a:avLst/>
                  <a:gdLst>
                    <a:gd name="T0" fmla="*/ 0 w 113"/>
                    <a:gd name="T1" fmla="*/ 0 h 221"/>
                    <a:gd name="T2" fmla="*/ 0 w 113"/>
                    <a:gd name="T3" fmla="*/ 0 h 221"/>
                    <a:gd name="T4" fmla="*/ 0 w 113"/>
                    <a:gd name="T5" fmla="*/ 0 h 221"/>
                    <a:gd name="T6" fmla="*/ 0 w 113"/>
                    <a:gd name="T7" fmla="*/ 0 h 221"/>
                    <a:gd name="T8" fmla="*/ 0 w 113"/>
                    <a:gd name="T9" fmla="*/ 0 h 221"/>
                    <a:gd name="T10" fmla="*/ 0 w 113"/>
                    <a:gd name="T11" fmla="*/ 0 h 221"/>
                    <a:gd name="T12" fmla="*/ 0 w 113"/>
                    <a:gd name="T13" fmla="*/ 0 h 221"/>
                    <a:gd name="T14" fmla="*/ 0 w 113"/>
                    <a:gd name="T15" fmla="*/ 0 h 221"/>
                    <a:gd name="T16" fmla="*/ 0 w 113"/>
                    <a:gd name="T17" fmla="*/ 0 h 221"/>
                    <a:gd name="T18" fmla="*/ 0 w 113"/>
                    <a:gd name="T19" fmla="*/ 0 h 221"/>
                    <a:gd name="T20" fmla="*/ 0 w 113"/>
                    <a:gd name="T21" fmla="*/ 0 h 221"/>
                    <a:gd name="T22" fmla="*/ 0 w 113"/>
                    <a:gd name="T23" fmla="*/ 0 h 221"/>
                    <a:gd name="T24" fmla="*/ 0 w 113"/>
                    <a:gd name="T25" fmla="*/ 0 h 221"/>
                    <a:gd name="T26" fmla="*/ 0 w 113"/>
                    <a:gd name="T27" fmla="*/ 0 h 221"/>
                    <a:gd name="T28" fmla="*/ 0 w 113"/>
                    <a:gd name="T29" fmla="*/ 0 h 221"/>
                    <a:gd name="T30" fmla="*/ 0 w 113"/>
                    <a:gd name="T31" fmla="*/ 0 h 221"/>
                    <a:gd name="T32" fmla="*/ 0 w 113"/>
                    <a:gd name="T33" fmla="*/ 0 h 221"/>
                    <a:gd name="T34" fmla="*/ 0 w 113"/>
                    <a:gd name="T35" fmla="*/ 0 h 221"/>
                    <a:gd name="T36" fmla="*/ 0 w 113"/>
                    <a:gd name="T37" fmla="*/ 0 h 221"/>
                    <a:gd name="T38" fmla="*/ 0 w 113"/>
                    <a:gd name="T39" fmla="*/ 0 h 221"/>
                    <a:gd name="T40" fmla="*/ 0 w 113"/>
                    <a:gd name="T41" fmla="*/ 0 h 221"/>
                    <a:gd name="T42" fmla="*/ 0 w 113"/>
                    <a:gd name="T43" fmla="*/ 0 h 221"/>
                    <a:gd name="T44" fmla="*/ 0 w 113"/>
                    <a:gd name="T45" fmla="*/ 0 h 221"/>
                    <a:gd name="T46" fmla="*/ 0 w 113"/>
                    <a:gd name="T47" fmla="*/ 0 h 221"/>
                    <a:gd name="T48" fmla="*/ 0 w 113"/>
                    <a:gd name="T49" fmla="*/ 0 h 221"/>
                    <a:gd name="T50" fmla="*/ 0 w 113"/>
                    <a:gd name="T51" fmla="*/ 0 h 221"/>
                    <a:gd name="T52" fmla="*/ 0 w 113"/>
                    <a:gd name="T53" fmla="*/ 0 h 221"/>
                    <a:gd name="T54" fmla="*/ 0 w 113"/>
                    <a:gd name="T55" fmla="*/ 0 h 221"/>
                    <a:gd name="T56" fmla="*/ 0 w 113"/>
                    <a:gd name="T57" fmla="*/ 0 h 221"/>
                    <a:gd name="T58" fmla="*/ 0 w 113"/>
                    <a:gd name="T59" fmla="*/ 0 h 221"/>
                    <a:gd name="T60" fmla="*/ 0 w 113"/>
                    <a:gd name="T61" fmla="*/ 0 h 221"/>
                    <a:gd name="T62" fmla="*/ 0 w 113"/>
                    <a:gd name="T63" fmla="*/ 0 h 221"/>
                    <a:gd name="T64" fmla="*/ 0 w 113"/>
                    <a:gd name="T65" fmla="*/ 0 h 221"/>
                    <a:gd name="T66" fmla="*/ 0 w 113"/>
                    <a:gd name="T67" fmla="*/ 0 h 221"/>
                    <a:gd name="T68" fmla="*/ 0 w 113"/>
                    <a:gd name="T69" fmla="*/ 0 h 2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3"/>
                    <a:gd name="T106" fmla="*/ 0 h 221"/>
                    <a:gd name="T107" fmla="*/ 113 w 113"/>
                    <a:gd name="T108" fmla="*/ 221 h 22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3" h="221">
                      <a:moveTo>
                        <a:pt x="107" y="215"/>
                      </a:moveTo>
                      <a:lnTo>
                        <a:pt x="0" y="221"/>
                      </a:lnTo>
                      <a:lnTo>
                        <a:pt x="0" y="219"/>
                      </a:lnTo>
                      <a:lnTo>
                        <a:pt x="0" y="213"/>
                      </a:lnTo>
                      <a:lnTo>
                        <a:pt x="0" y="203"/>
                      </a:lnTo>
                      <a:lnTo>
                        <a:pt x="2" y="194"/>
                      </a:lnTo>
                      <a:lnTo>
                        <a:pt x="2" y="181"/>
                      </a:lnTo>
                      <a:lnTo>
                        <a:pt x="4" y="167"/>
                      </a:lnTo>
                      <a:lnTo>
                        <a:pt x="6" y="150"/>
                      </a:lnTo>
                      <a:lnTo>
                        <a:pt x="8" y="133"/>
                      </a:lnTo>
                      <a:lnTo>
                        <a:pt x="8" y="116"/>
                      </a:lnTo>
                      <a:lnTo>
                        <a:pt x="8" y="97"/>
                      </a:lnTo>
                      <a:lnTo>
                        <a:pt x="8" y="80"/>
                      </a:lnTo>
                      <a:lnTo>
                        <a:pt x="10" y="63"/>
                      </a:lnTo>
                      <a:lnTo>
                        <a:pt x="10" y="46"/>
                      </a:lnTo>
                      <a:lnTo>
                        <a:pt x="10" y="30"/>
                      </a:lnTo>
                      <a:lnTo>
                        <a:pt x="8" y="17"/>
                      </a:lnTo>
                      <a:lnTo>
                        <a:pt x="6" y="8"/>
                      </a:lnTo>
                      <a:lnTo>
                        <a:pt x="6" y="6"/>
                      </a:lnTo>
                      <a:lnTo>
                        <a:pt x="10" y="4"/>
                      </a:lnTo>
                      <a:lnTo>
                        <a:pt x="16" y="2"/>
                      </a:lnTo>
                      <a:lnTo>
                        <a:pt x="23" y="2"/>
                      </a:lnTo>
                      <a:lnTo>
                        <a:pt x="31" y="0"/>
                      </a:lnTo>
                      <a:lnTo>
                        <a:pt x="38" y="0"/>
                      </a:lnTo>
                      <a:lnTo>
                        <a:pt x="48" y="0"/>
                      </a:lnTo>
                      <a:lnTo>
                        <a:pt x="59" y="0"/>
                      </a:lnTo>
                      <a:lnTo>
                        <a:pt x="69" y="0"/>
                      </a:lnTo>
                      <a:lnTo>
                        <a:pt x="78" y="0"/>
                      </a:lnTo>
                      <a:lnTo>
                        <a:pt x="86" y="0"/>
                      </a:lnTo>
                      <a:lnTo>
                        <a:pt x="96" y="0"/>
                      </a:lnTo>
                      <a:lnTo>
                        <a:pt x="103" y="0"/>
                      </a:lnTo>
                      <a:lnTo>
                        <a:pt x="109" y="0"/>
                      </a:lnTo>
                      <a:lnTo>
                        <a:pt x="111" y="0"/>
                      </a:lnTo>
                      <a:lnTo>
                        <a:pt x="113" y="0"/>
                      </a:lnTo>
                      <a:lnTo>
                        <a:pt x="113" y="15"/>
                      </a:lnTo>
                      <a:lnTo>
                        <a:pt x="23" y="13"/>
                      </a:lnTo>
                      <a:lnTo>
                        <a:pt x="21" y="13"/>
                      </a:lnTo>
                      <a:lnTo>
                        <a:pt x="21" y="17"/>
                      </a:lnTo>
                      <a:lnTo>
                        <a:pt x="21" y="21"/>
                      </a:lnTo>
                      <a:lnTo>
                        <a:pt x="21" y="30"/>
                      </a:lnTo>
                      <a:lnTo>
                        <a:pt x="21" y="38"/>
                      </a:lnTo>
                      <a:lnTo>
                        <a:pt x="21" y="49"/>
                      </a:lnTo>
                      <a:lnTo>
                        <a:pt x="21" y="61"/>
                      </a:lnTo>
                      <a:lnTo>
                        <a:pt x="21" y="76"/>
                      </a:lnTo>
                      <a:lnTo>
                        <a:pt x="19" y="89"/>
                      </a:lnTo>
                      <a:lnTo>
                        <a:pt x="19" y="105"/>
                      </a:lnTo>
                      <a:lnTo>
                        <a:pt x="19" y="120"/>
                      </a:lnTo>
                      <a:lnTo>
                        <a:pt x="18" y="137"/>
                      </a:lnTo>
                      <a:lnTo>
                        <a:pt x="16" y="152"/>
                      </a:lnTo>
                      <a:lnTo>
                        <a:pt x="16" y="169"/>
                      </a:lnTo>
                      <a:lnTo>
                        <a:pt x="14" y="184"/>
                      </a:lnTo>
                      <a:lnTo>
                        <a:pt x="12" y="202"/>
                      </a:lnTo>
                      <a:lnTo>
                        <a:pt x="14" y="203"/>
                      </a:lnTo>
                      <a:lnTo>
                        <a:pt x="23" y="205"/>
                      </a:lnTo>
                      <a:lnTo>
                        <a:pt x="29" y="205"/>
                      </a:lnTo>
                      <a:lnTo>
                        <a:pt x="35" y="205"/>
                      </a:lnTo>
                      <a:lnTo>
                        <a:pt x="40" y="205"/>
                      </a:lnTo>
                      <a:lnTo>
                        <a:pt x="48" y="205"/>
                      </a:lnTo>
                      <a:lnTo>
                        <a:pt x="56" y="205"/>
                      </a:lnTo>
                      <a:lnTo>
                        <a:pt x="63" y="203"/>
                      </a:lnTo>
                      <a:lnTo>
                        <a:pt x="71" y="203"/>
                      </a:lnTo>
                      <a:lnTo>
                        <a:pt x="80" y="203"/>
                      </a:lnTo>
                      <a:lnTo>
                        <a:pt x="86" y="203"/>
                      </a:lnTo>
                      <a:lnTo>
                        <a:pt x="94" y="203"/>
                      </a:lnTo>
                      <a:lnTo>
                        <a:pt x="101" y="203"/>
                      </a:lnTo>
                      <a:lnTo>
                        <a:pt x="107" y="205"/>
                      </a:lnTo>
                      <a:lnTo>
                        <a:pt x="109" y="205"/>
                      </a:lnTo>
                      <a:lnTo>
                        <a:pt x="109" y="209"/>
                      </a:lnTo>
                      <a:lnTo>
                        <a:pt x="107" y="213"/>
                      </a:lnTo>
                      <a:lnTo>
                        <a:pt x="107" y="215"/>
                      </a:lnTo>
                      <a:close/>
                    </a:path>
                  </a:pathLst>
                </a:custGeom>
                <a:solidFill>
                  <a:srgbClr val="0000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82" name="Freeform 89"/>
                <p:cNvSpPr>
                  <a:spLocks/>
                </p:cNvSpPr>
                <p:nvPr/>
              </p:nvSpPr>
              <p:spPr bwMode="auto">
                <a:xfrm>
                  <a:off x="4013" y="3369"/>
                  <a:ext cx="71" cy="146"/>
                </a:xfrm>
                <a:custGeom>
                  <a:avLst/>
                  <a:gdLst>
                    <a:gd name="T0" fmla="*/ 0 w 143"/>
                    <a:gd name="T1" fmla="*/ 0 h 293"/>
                    <a:gd name="T2" fmla="*/ 0 w 143"/>
                    <a:gd name="T3" fmla="*/ 0 h 293"/>
                    <a:gd name="T4" fmla="*/ 0 w 143"/>
                    <a:gd name="T5" fmla="*/ 0 h 293"/>
                    <a:gd name="T6" fmla="*/ 0 w 143"/>
                    <a:gd name="T7" fmla="*/ 0 h 293"/>
                    <a:gd name="T8" fmla="*/ 0 w 143"/>
                    <a:gd name="T9" fmla="*/ 0 h 293"/>
                    <a:gd name="T10" fmla="*/ 0 w 143"/>
                    <a:gd name="T11" fmla="*/ 0 h 293"/>
                    <a:gd name="T12" fmla="*/ 0 w 143"/>
                    <a:gd name="T13" fmla="*/ 0 h 293"/>
                    <a:gd name="T14" fmla="*/ 0 w 143"/>
                    <a:gd name="T15" fmla="*/ 0 h 293"/>
                    <a:gd name="T16" fmla="*/ 0 w 143"/>
                    <a:gd name="T17" fmla="*/ 0 h 293"/>
                    <a:gd name="T18" fmla="*/ 0 w 143"/>
                    <a:gd name="T19" fmla="*/ 0 h 293"/>
                    <a:gd name="T20" fmla="*/ 0 w 143"/>
                    <a:gd name="T21" fmla="*/ 0 h 293"/>
                    <a:gd name="T22" fmla="*/ 0 w 143"/>
                    <a:gd name="T23" fmla="*/ 0 h 293"/>
                    <a:gd name="T24" fmla="*/ 0 w 143"/>
                    <a:gd name="T25" fmla="*/ 0 h 293"/>
                    <a:gd name="T26" fmla="*/ 0 w 143"/>
                    <a:gd name="T27" fmla="*/ 0 h 293"/>
                    <a:gd name="T28" fmla="*/ 0 w 143"/>
                    <a:gd name="T29" fmla="*/ 0 h 293"/>
                    <a:gd name="T30" fmla="*/ 0 w 143"/>
                    <a:gd name="T31" fmla="*/ 0 h 293"/>
                    <a:gd name="T32" fmla="*/ 0 w 143"/>
                    <a:gd name="T33" fmla="*/ 0 h 293"/>
                    <a:gd name="T34" fmla="*/ 0 w 143"/>
                    <a:gd name="T35" fmla="*/ 0 h 293"/>
                    <a:gd name="T36" fmla="*/ 0 w 143"/>
                    <a:gd name="T37" fmla="*/ 0 h 293"/>
                    <a:gd name="T38" fmla="*/ 0 w 143"/>
                    <a:gd name="T39" fmla="*/ 0 h 293"/>
                    <a:gd name="T40" fmla="*/ 0 w 143"/>
                    <a:gd name="T41" fmla="*/ 0 h 293"/>
                    <a:gd name="T42" fmla="*/ 0 w 143"/>
                    <a:gd name="T43" fmla="*/ 0 h 293"/>
                    <a:gd name="T44" fmla="*/ 0 w 143"/>
                    <a:gd name="T45" fmla="*/ 0 h 293"/>
                    <a:gd name="T46" fmla="*/ 0 w 143"/>
                    <a:gd name="T47" fmla="*/ 0 h 293"/>
                    <a:gd name="T48" fmla="*/ 0 w 143"/>
                    <a:gd name="T49" fmla="*/ 0 h 293"/>
                    <a:gd name="T50" fmla="*/ 0 w 143"/>
                    <a:gd name="T51" fmla="*/ 0 h 293"/>
                    <a:gd name="T52" fmla="*/ 0 w 143"/>
                    <a:gd name="T53" fmla="*/ 0 h 293"/>
                    <a:gd name="T54" fmla="*/ 0 w 143"/>
                    <a:gd name="T55" fmla="*/ 0 h 293"/>
                    <a:gd name="T56" fmla="*/ 0 w 143"/>
                    <a:gd name="T57" fmla="*/ 0 h 293"/>
                    <a:gd name="T58" fmla="*/ 0 w 143"/>
                    <a:gd name="T59" fmla="*/ 0 h 293"/>
                    <a:gd name="T60" fmla="*/ 0 w 143"/>
                    <a:gd name="T61" fmla="*/ 0 h 293"/>
                    <a:gd name="T62" fmla="*/ 0 w 143"/>
                    <a:gd name="T63" fmla="*/ 0 h 293"/>
                    <a:gd name="T64" fmla="*/ 0 w 143"/>
                    <a:gd name="T65" fmla="*/ 0 h 293"/>
                    <a:gd name="T66" fmla="*/ 0 w 143"/>
                    <a:gd name="T67" fmla="*/ 0 h 293"/>
                    <a:gd name="T68" fmla="*/ 0 w 143"/>
                    <a:gd name="T69" fmla="*/ 0 h 293"/>
                    <a:gd name="T70" fmla="*/ 0 w 143"/>
                    <a:gd name="T71" fmla="*/ 0 h 293"/>
                    <a:gd name="T72" fmla="*/ 0 w 143"/>
                    <a:gd name="T73" fmla="*/ 0 h 293"/>
                    <a:gd name="T74" fmla="*/ 0 w 143"/>
                    <a:gd name="T75" fmla="*/ 0 h 293"/>
                    <a:gd name="T76" fmla="*/ 0 w 143"/>
                    <a:gd name="T77" fmla="*/ 0 h 293"/>
                    <a:gd name="T78" fmla="*/ 0 w 143"/>
                    <a:gd name="T79" fmla="*/ 0 h 293"/>
                    <a:gd name="T80" fmla="*/ 0 w 143"/>
                    <a:gd name="T81" fmla="*/ 0 h 293"/>
                    <a:gd name="T82" fmla="*/ 0 w 143"/>
                    <a:gd name="T83" fmla="*/ 0 h 293"/>
                    <a:gd name="T84" fmla="*/ 0 w 143"/>
                    <a:gd name="T85" fmla="*/ 0 h 293"/>
                    <a:gd name="T86" fmla="*/ 0 w 143"/>
                    <a:gd name="T87" fmla="*/ 0 h 293"/>
                    <a:gd name="T88" fmla="*/ 0 w 143"/>
                    <a:gd name="T89" fmla="*/ 0 h 293"/>
                    <a:gd name="T90" fmla="*/ 0 w 143"/>
                    <a:gd name="T91" fmla="*/ 0 h 293"/>
                    <a:gd name="T92" fmla="*/ 0 w 143"/>
                    <a:gd name="T93" fmla="*/ 0 h 293"/>
                    <a:gd name="T94" fmla="*/ 0 w 143"/>
                    <a:gd name="T95" fmla="*/ 0 h 293"/>
                    <a:gd name="T96" fmla="*/ 0 w 143"/>
                    <a:gd name="T97" fmla="*/ 0 h 293"/>
                    <a:gd name="T98" fmla="*/ 0 w 143"/>
                    <a:gd name="T99" fmla="*/ 0 h 293"/>
                    <a:gd name="T100" fmla="*/ 0 w 143"/>
                    <a:gd name="T101" fmla="*/ 0 h 293"/>
                    <a:gd name="T102" fmla="*/ 0 w 143"/>
                    <a:gd name="T103" fmla="*/ 0 h 29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43"/>
                    <a:gd name="T157" fmla="*/ 0 h 293"/>
                    <a:gd name="T158" fmla="*/ 143 w 143"/>
                    <a:gd name="T159" fmla="*/ 293 h 29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43" h="293">
                      <a:moveTo>
                        <a:pt x="42" y="293"/>
                      </a:moveTo>
                      <a:lnTo>
                        <a:pt x="40" y="291"/>
                      </a:lnTo>
                      <a:lnTo>
                        <a:pt x="38" y="283"/>
                      </a:lnTo>
                      <a:lnTo>
                        <a:pt x="35" y="277"/>
                      </a:lnTo>
                      <a:lnTo>
                        <a:pt x="33" y="274"/>
                      </a:lnTo>
                      <a:lnTo>
                        <a:pt x="31" y="268"/>
                      </a:lnTo>
                      <a:lnTo>
                        <a:pt x="29" y="262"/>
                      </a:lnTo>
                      <a:lnTo>
                        <a:pt x="25" y="256"/>
                      </a:lnTo>
                      <a:lnTo>
                        <a:pt x="21" y="251"/>
                      </a:lnTo>
                      <a:lnTo>
                        <a:pt x="18" y="245"/>
                      </a:lnTo>
                      <a:lnTo>
                        <a:pt x="16" y="239"/>
                      </a:lnTo>
                      <a:lnTo>
                        <a:pt x="10" y="232"/>
                      </a:lnTo>
                      <a:lnTo>
                        <a:pt x="4" y="226"/>
                      </a:lnTo>
                      <a:lnTo>
                        <a:pt x="4" y="224"/>
                      </a:lnTo>
                      <a:lnTo>
                        <a:pt x="4" y="218"/>
                      </a:lnTo>
                      <a:lnTo>
                        <a:pt x="4" y="207"/>
                      </a:lnTo>
                      <a:lnTo>
                        <a:pt x="4" y="196"/>
                      </a:lnTo>
                      <a:lnTo>
                        <a:pt x="4" y="178"/>
                      </a:lnTo>
                      <a:lnTo>
                        <a:pt x="4" y="163"/>
                      </a:lnTo>
                      <a:lnTo>
                        <a:pt x="4" y="142"/>
                      </a:lnTo>
                      <a:lnTo>
                        <a:pt x="6" y="125"/>
                      </a:lnTo>
                      <a:lnTo>
                        <a:pt x="4" y="104"/>
                      </a:lnTo>
                      <a:lnTo>
                        <a:pt x="4" y="85"/>
                      </a:lnTo>
                      <a:lnTo>
                        <a:pt x="4" y="66"/>
                      </a:lnTo>
                      <a:lnTo>
                        <a:pt x="4" y="49"/>
                      </a:lnTo>
                      <a:lnTo>
                        <a:pt x="4" y="32"/>
                      </a:lnTo>
                      <a:lnTo>
                        <a:pt x="2" y="21"/>
                      </a:lnTo>
                      <a:lnTo>
                        <a:pt x="2" y="9"/>
                      </a:lnTo>
                      <a:lnTo>
                        <a:pt x="0" y="4"/>
                      </a:lnTo>
                      <a:lnTo>
                        <a:pt x="4" y="4"/>
                      </a:lnTo>
                      <a:lnTo>
                        <a:pt x="8" y="4"/>
                      </a:lnTo>
                      <a:lnTo>
                        <a:pt x="14" y="4"/>
                      </a:lnTo>
                      <a:lnTo>
                        <a:pt x="21" y="4"/>
                      </a:lnTo>
                      <a:lnTo>
                        <a:pt x="31" y="5"/>
                      </a:lnTo>
                      <a:lnTo>
                        <a:pt x="38" y="5"/>
                      </a:lnTo>
                      <a:lnTo>
                        <a:pt x="50" y="7"/>
                      </a:lnTo>
                      <a:lnTo>
                        <a:pt x="61" y="5"/>
                      </a:lnTo>
                      <a:lnTo>
                        <a:pt x="73" y="5"/>
                      </a:lnTo>
                      <a:lnTo>
                        <a:pt x="84" y="5"/>
                      </a:lnTo>
                      <a:lnTo>
                        <a:pt x="96" y="5"/>
                      </a:lnTo>
                      <a:lnTo>
                        <a:pt x="107" y="4"/>
                      </a:lnTo>
                      <a:lnTo>
                        <a:pt x="116" y="4"/>
                      </a:lnTo>
                      <a:lnTo>
                        <a:pt x="128" y="2"/>
                      </a:lnTo>
                      <a:lnTo>
                        <a:pt x="139" y="0"/>
                      </a:lnTo>
                      <a:lnTo>
                        <a:pt x="143" y="15"/>
                      </a:lnTo>
                      <a:lnTo>
                        <a:pt x="141" y="15"/>
                      </a:lnTo>
                      <a:lnTo>
                        <a:pt x="137" y="15"/>
                      </a:lnTo>
                      <a:lnTo>
                        <a:pt x="132" y="15"/>
                      </a:lnTo>
                      <a:lnTo>
                        <a:pt x="126" y="17"/>
                      </a:lnTo>
                      <a:lnTo>
                        <a:pt x="116" y="17"/>
                      </a:lnTo>
                      <a:lnTo>
                        <a:pt x="109" y="17"/>
                      </a:lnTo>
                      <a:lnTo>
                        <a:pt x="99" y="17"/>
                      </a:lnTo>
                      <a:lnTo>
                        <a:pt x="90" y="19"/>
                      </a:lnTo>
                      <a:lnTo>
                        <a:pt x="78" y="19"/>
                      </a:lnTo>
                      <a:lnTo>
                        <a:pt x="69" y="19"/>
                      </a:lnTo>
                      <a:lnTo>
                        <a:pt x="57" y="19"/>
                      </a:lnTo>
                      <a:lnTo>
                        <a:pt x="48" y="19"/>
                      </a:lnTo>
                      <a:lnTo>
                        <a:pt x="38" y="19"/>
                      </a:lnTo>
                      <a:lnTo>
                        <a:pt x="31" y="17"/>
                      </a:lnTo>
                      <a:lnTo>
                        <a:pt x="25" y="17"/>
                      </a:lnTo>
                      <a:lnTo>
                        <a:pt x="19" y="15"/>
                      </a:lnTo>
                      <a:lnTo>
                        <a:pt x="18" y="17"/>
                      </a:lnTo>
                      <a:lnTo>
                        <a:pt x="21" y="23"/>
                      </a:lnTo>
                      <a:lnTo>
                        <a:pt x="25" y="24"/>
                      </a:lnTo>
                      <a:lnTo>
                        <a:pt x="27" y="30"/>
                      </a:lnTo>
                      <a:lnTo>
                        <a:pt x="31" y="36"/>
                      </a:lnTo>
                      <a:lnTo>
                        <a:pt x="35" y="42"/>
                      </a:lnTo>
                      <a:lnTo>
                        <a:pt x="37" y="47"/>
                      </a:lnTo>
                      <a:lnTo>
                        <a:pt x="40" y="51"/>
                      </a:lnTo>
                      <a:lnTo>
                        <a:pt x="44" y="57"/>
                      </a:lnTo>
                      <a:lnTo>
                        <a:pt x="48" y="63"/>
                      </a:lnTo>
                      <a:lnTo>
                        <a:pt x="52" y="68"/>
                      </a:lnTo>
                      <a:lnTo>
                        <a:pt x="54" y="72"/>
                      </a:lnTo>
                      <a:lnTo>
                        <a:pt x="50" y="85"/>
                      </a:lnTo>
                      <a:lnTo>
                        <a:pt x="16" y="32"/>
                      </a:lnTo>
                      <a:lnTo>
                        <a:pt x="16" y="36"/>
                      </a:lnTo>
                      <a:lnTo>
                        <a:pt x="16" y="43"/>
                      </a:lnTo>
                      <a:lnTo>
                        <a:pt x="16" y="53"/>
                      </a:lnTo>
                      <a:lnTo>
                        <a:pt x="14" y="63"/>
                      </a:lnTo>
                      <a:lnTo>
                        <a:pt x="14" y="74"/>
                      </a:lnTo>
                      <a:lnTo>
                        <a:pt x="14" y="87"/>
                      </a:lnTo>
                      <a:lnTo>
                        <a:pt x="14" y="102"/>
                      </a:lnTo>
                      <a:lnTo>
                        <a:pt x="14" y="118"/>
                      </a:lnTo>
                      <a:lnTo>
                        <a:pt x="14" y="131"/>
                      </a:lnTo>
                      <a:lnTo>
                        <a:pt x="14" y="146"/>
                      </a:lnTo>
                      <a:lnTo>
                        <a:pt x="14" y="161"/>
                      </a:lnTo>
                      <a:lnTo>
                        <a:pt x="14" y="175"/>
                      </a:lnTo>
                      <a:lnTo>
                        <a:pt x="14" y="190"/>
                      </a:lnTo>
                      <a:lnTo>
                        <a:pt x="14" y="201"/>
                      </a:lnTo>
                      <a:lnTo>
                        <a:pt x="14" y="215"/>
                      </a:lnTo>
                      <a:lnTo>
                        <a:pt x="14" y="217"/>
                      </a:lnTo>
                      <a:lnTo>
                        <a:pt x="16" y="224"/>
                      </a:lnTo>
                      <a:lnTo>
                        <a:pt x="19" y="232"/>
                      </a:lnTo>
                      <a:lnTo>
                        <a:pt x="25" y="239"/>
                      </a:lnTo>
                      <a:lnTo>
                        <a:pt x="31" y="249"/>
                      </a:lnTo>
                      <a:lnTo>
                        <a:pt x="35" y="256"/>
                      </a:lnTo>
                      <a:lnTo>
                        <a:pt x="40" y="262"/>
                      </a:lnTo>
                      <a:lnTo>
                        <a:pt x="44" y="268"/>
                      </a:lnTo>
                      <a:lnTo>
                        <a:pt x="44" y="270"/>
                      </a:lnTo>
                      <a:lnTo>
                        <a:pt x="44" y="281"/>
                      </a:lnTo>
                      <a:lnTo>
                        <a:pt x="42" y="289"/>
                      </a:lnTo>
                      <a:lnTo>
                        <a:pt x="42" y="293"/>
                      </a:lnTo>
                      <a:close/>
                    </a:path>
                  </a:pathLst>
                </a:custGeom>
                <a:solidFill>
                  <a:srgbClr val="0000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83" name="Freeform 90"/>
                <p:cNvSpPr>
                  <a:spLocks/>
                </p:cNvSpPr>
                <p:nvPr/>
              </p:nvSpPr>
              <p:spPr bwMode="auto">
                <a:xfrm>
                  <a:off x="4287" y="3405"/>
                  <a:ext cx="78" cy="175"/>
                </a:xfrm>
                <a:custGeom>
                  <a:avLst/>
                  <a:gdLst>
                    <a:gd name="T0" fmla="*/ 1 w 156"/>
                    <a:gd name="T1" fmla="*/ 0 h 350"/>
                    <a:gd name="T2" fmla="*/ 1 w 156"/>
                    <a:gd name="T3" fmla="*/ 0 h 350"/>
                    <a:gd name="T4" fmla="*/ 1 w 156"/>
                    <a:gd name="T5" fmla="*/ 0 h 350"/>
                    <a:gd name="T6" fmla="*/ 1 w 156"/>
                    <a:gd name="T7" fmla="*/ 1 h 350"/>
                    <a:gd name="T8" fmla="*/ 1 w 156"/>
                    <a:gd name="T9" fmla="*/ 1 h 350"/>
                    <a:gd name="T10" fmla="*/ 1 w 156"/>
                    <a:gd name="T11" fmla="*/ 1 h 350"/>
                    <a:gd name="T12" fmla="*/ 1 w 156"/>
                    <a:gd name="T13" fmla="*/ 1 h 350"/>
                    <a:gd name="T14" fmla="*/ 1 w 156"/>
                    <a:gd name="T15" fmla="*/ 1 h 350"/>
                    <a:gd name="T16" fmla="*/ 1 w 156"/>
                    <a:gd name="T17" fmla="*/ 1 h 350"/>
                    <a:gd name="T18" fmla="*/ 1 w 156"/>
                    <a:gd name="T19" fmla="*/ 1 h 350"/>
                    <a:gd name="T20" fmla="*/ 1 w 156"/>
                    <a:gd name="T21" fmla="*/ 1 h 350"/>
                    <a:gd name="T22" fmla="*/ 1 w 156"/>
                    <a:gd name="T23" fmla="*/ 1 h 350"/>
                    <a:gd name="T24" fmla="*/ 1 w 156"/>
                    <a:gd name="T25" fmla="*/ 1 h 350"/>
                    <a:gd name="T26" fmla="*/ 1 w 156"/>
                    <a:gd name="T27" fmla="*/ 1 h 350"/>
                    <a:gd name="T28" fmla="*/ 1 w 156"/>
                    <a:gd name="T29" fmla="*/ 1 h 350"/>
                    <a:gd name="T30" fmla="*/ 1 w 156"/>
                    <a:gd name="T31" fmla="*/ 1 h 350"/>
                    <a:gd name="T32" fmla="*/ 1 w 156"/>
                    <a:gd name="T33" fmla="*/ 1 h 350"/>
                    <a:gd name="T34" fmla="*/ 1 w 156"/>
                    <a:gd name="T35" fmla="*/ 1 h 350"/>
                    <a:gd name="T36" fmla="*/ 1 w 156"/>
                    <a:gd name="T37" fmla="*/ 1 h 350"/>
                    <a:gd name="T38" fmla="*/ 1 w 156"/>
                    <a:gd name="T39" fmla="*/ 1 h 350"/>
                    <a:gd name="T40" fmla="*/ 1 w 156"/>
                    <a:gd name="T41" fmla="*/ 1 h 350"/>
                    <a:gd name="T42" fmla="*/ 1 w 156"/>
                    <a:gd name="T43" fmla="*/ 1 h 350"/>
                    <a:gd name="T44" fmla="*/ 1 w 156"/>
                    <a:gd name="T45" fmla="*/ 1 h 350"/>
                    <a:gd name="T46" fmla="*/ 1 w 156"/>
                    <a:gd name="T47" fmla="*/ 1 h 350"/>
                    <a:gd name="T48" fmla="*/ 1 w 156"/>
                    <a:gd name="T49" fmla="*/ 1 h 350"/>
                    <a:gd name="T50" fmla="*/ 1 w 156"/>
                    <a:gd name="T51" fmla="*/ 1 h 350"/>
                    <a:gd name="T52" fmla="*/ 1 w 156"/>
                    <a:gd name="T53" fmla="*/ 1 h 350"/>
                    <a:gd name="T54" fmla="*/ 1 w 156"/>
                    <a:gd name="T55" fmla="*/ 1 h 350"/>
                    <a:gd name="T56" fmla="*/ 1 w 156"/>
                    <a:gd name="T57" fmla="*/ 1 h 350"/>
                    <a:gd name="T58" fmla="*/ 1 w 156"/>
                    <a:gd name="T59" fmla="*/ 1 h 350"/>
                    <a:gd name="T60" fmla="*/ 1 w 156"/>
                    <a:gd name="T61" fmla="*/ 1 h 350"/>
                    <a:gd name="T62" fmla="*/ 1 w 156"/>
                    <a:gd name="T63" fmla="*/ 1 h 350"/>
                    <a:gd name="T64" fmla="*/ 1 w 156"/>
                    <a:gd name="T65" fmla="*/ 1 h 350"/>
                    <a:gd name="T66" fmla="*/ 1 w 156"/>
                    <a:gd name="T67" fmla="*/ 1 h 350"/>
                    <a:gd name="T68" fmla="*/ 1 w 156"/>
                    <a:gd name="T69" fmla="*/ 1 h 350"/>
                    <a:gd name="T70" fmla="*/ 1 w 156"/>
                    <a:gd name="T71" fmla="*/ 1 h 350"/>
                    <a:gd name="T72" fmla="*/ 1 w 156"/>
                    <a:gd name="T73" fmla="*/ 1 h 350"/>
                    <a:gd name="T74" fmla="*/ 1 w 156"/>
                    <a:gd name="T75" fmla="*/ 1 h 350"/>
                    <a:gd name="T76" fmla="*/ 1 w 156"/>
                    <a:gd name="T77" fmla="*/ 1 h 350"/>
                    <a:gd name="T78" fmla="*/ 0 w 156"/>
                    <a:gd name="T79" fmla="*/ 1 h 350"/>
                    <a:gd name="T80" fmla="*/ 1 w 156"/>
                    <a:gd name="T81" fmla="*/ 0 h 35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56"/>
                    <a:gd name="T124" fmla="*/ 0 h 350"/>
                    <a:gd name="T125" fmla="*/ 156 w 156"/>
                    <a:gd name="T126" fmla="*/ 350 h 35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56" h="350">
                      <a:moveTo>
                        <a:pt x="4" y="0"/>
                      </a:moveTo>
                      <a:lnTo>
                        <a:pt x="8" y="0"/>
                      </a:lnTo>
                      <a:lnTo>
                        <a:pt x="11" y="0"/>
                      </a:lnTo>
                      <a:lnTo>
                        <a:pt x="17" y="0"/>
                      </a:lnTo>
                      <a:lnTo>
                        <a:pt x="23" y="0"/>
                      </a:lnTo>
                      <a:lnTo>
                        <a:pt x="30" y="0"/>
                      </a:lnTo>
                      <a:lnTo>
                        <a:pt x="40" y="2"/>
                      </a:lnTo>
                      <a:lnTo>
                        <a:pt x="51" y="2"/>
                      </a:lnTo>
                      <a:lnTo>
                        <a:pt x="59" y="2"/>
                      </a:lnTo>
                      <a:lnTo>
                        <a:pt x="70" y="2"/>
                      </a:lnTo>
                      <a:lnTo>
                        <a:pt x="78" y="2"/>
                      </a:lnTo>
                      <a:lnTo>
                        <a:pt x="89" y="4"/>
                      </a:lnTo>
                      <a:lnTo>
                        <a:pt x="99" y="4"/>
                      </a:lnTo>
                      <a:lnTo>
                        <a:pt x="108" y="4"/>
                      </a:lnTo>
                      <a:lnTo>
                        <a:pt x="116" y="4"/>
                      </a:lnTo>
                      <a:lnTo>
                        <a:pt x="124" y="4"/>
                      </a:lnTo>
                      <a:lnTo>
                        <a:pt x="124" y="8"/>
                      </a:lnTo>
                      <a:lnTo>
                        <a:pt x="124" y="17"/>
                      </a:lnTo>
                      <a:lnTo>
                        <a:pt x="126" y="30"/>
                      </a:lnTo>
                      <a:lnTo>
                        <a:pt x="126" y="51"/>
                      </a:lnTo>
                      <a:lnTo>
                        <a:pt x="127" y="76"/>
                      </a:lnTo>
                      <a:lnTo>
                        <a:pt x="129" y="101"/>
                      </a:lnTo>
                      <a:lnTo>
                        <a:pt x="131" y="129"/>
                      </a:lnTo>
                      <a:lnTo>
                        <a:pt x="133" y="162"/>
                      </a:lnTo>
                      <a:lnTo>
                        <a:pt x="135" y="190"/>
                      </a:lnTo>
                      <a:lnTo>
                        <a:pt x="137" y="221"/>
                      </a:lnTo>
                      <a:lnTo>
                        <a:pt x="141" y="249"/>
                      </a:lnTo>
                      <a:lnTo>
                        <a:pt x="143" y="278"/>
                      </a:lnTo>
                      <a:lnTo>
                        <a:pt x="146" y="299"/>
                      </a:lnTo>
                      <a:lnTo>
                        <a:pt x="150" y="319"/>
                      </a:lnTo>
                      <a:lnTo>
                        <a:pt x="152" y="333"/>
                      </a:lnTo>
                      <a:lnTo>
                        <a:pt x="156" y="342"/>
                      </a:lnTo>
                      <a:lnTo>
                        <a:pt x="27" y="350"/>
                      </a:lnTo>
                      <a:lnTo>
                        <a:pt x="19" y="325"/>
                      </a:lnTo>
                      <a:lnTo>
                        <a:pt x="19" y="323"/>
                      </a:lnTo>
                      <a:lnTo>
                        <a:pt x="23" y="323"/>
                      </a:lnTo>
                      <a:lnTo>
                        <a:pt x="27" y="323"/>
                      </a:lnTo>
                      <a:lnTo>
                        <a:pt x="32" y="323"/>
                      </a:lnTo>
                      <a:lnTo>
                        <a:pt x="38" y="323"/>
                      </a:lnTo>
                      <a:lnTo>
                        <a:pt x="46" y="323"/>
                      </a:lnTo>
                      <a:lnTo>
                        <a:pt x="55" y="323"/>
                      </a:lnTo>
                      <a:lnTo>
                        <a:pt x="63" y="323"/>
                      </a:lnTo>
                      <a:lnTo>
                        <a:pt x="72" y="323"/>
                      </a:lnTo>
                      <a:lnTo>
                        <a:pt x="82" y="323"/>
                      </a:lnTo>
                      <a:lnTo>
                        <a:pt x="89" y="323"/>
                      </a:lnTo>
                      <a:lnTo>
                        <a:pt x="99" y="323"/>
                      </a:lnTo>
                      <a:lnTo>
                        <a:pt x="106" y="321"/>
                      </a:lnTo>
                      <a:lnTo>
                        <a:pt x="114" y="321"/>
                      </a:lnTo>
                      <a:lnTo>
                        <a:pt x="120" y="321"/>
                      </a:lnTo>
                      <a:lnTo>
                        <a:pt x="127" y="321"/>
                      </a:lnTo>
                      <a:lnTo>
                        <a:pt x="126" y="319"/>
                      </a:lnTo>
                      <a:lnTo>
                        <a:pt x="126" y="314"/>
                      </a:lnTo>
                      <a:lnTo>
                        <a:pt x="124" y="304"/>
                      </a:lnTo>
                      <a:lnTo>
                        <a:pt x="122" y="293"/>
                      </a:lnTo>
                      <a:lnTo>
                        <a:pt x="118" y="280"/>
                      </a:lnTo>
                      <a:lnTo>
                        <a:pt x="114" y="262"/>
                      </a:lnTo>
                      <a:lnTo>
                        <a:pt x="112" y="243"/>
                      </a:lnTo>
                      <a:lnTo>
                        <a:pt x="110" y="222"/>
                      </a:lnTo>
                      <a:lnTo>
                        <a:pt x="106" y="198"/>
                      </a:lnTo>
                      <a:lnTo>
                        <a:pt x="105" y="175"/>
                      </a:lnTo>
                      <a:lnTo>
                        <a:pt x="103" y="148"/>
                      </a:lnTo>
                      <a:lnTo>
                        <a:pt x="103" y="124"/>
                      </a:lnTo>
                      <a:lnTo>
                        <a:pt x="101" y="97"/>
                      </a:lnTo>
                      <a:lnTo>
                        <a:pt x="103" y="70"/>
                      </a:lnTo>
                      <a:lnTo>
                        <a:pt x="105" y="46"/>
                      </a:lnTo>
                      <a:lnTo>
                        <a:pt x="108" y="19"/>
                      </a:lnTo>
                      <a:lnTo>
                        <a:pt x="105" y="19"/>
                      </a:lnTo>
                      <a:lnTo>
                        <a:pt x="97" y="21"/>
                      </a:lnTo>
                      <a:lnTo>
                        <a:pt x="91" y="21"/>
                      </a:lnTo>
                      <a:lnTo>
                        <a:pt x="86" y="21"/>
                      </a:lnTo>
                      <a:lnTo>
                        <a:pt x="78" y="21"/>
                      </a:lnTo>
                      <a:lnTo>
                        <a:pt x="72" y="23"/>
                      </a:lnTo>
                      <a:lnTo>
                        <a:pt x="63" y="23"/>
                      </a:lnTo>
                      <a:lnTo>
                        <a:pt x="55" y="23"/>
                      </a:lnTo>
                      <a:lnTo>
                        <a:pt x="46" y="23"/>
                      </a:lnTo>
                      <a:lnTo>
                        <a:pt x="36" y="23"/>
                      </a:lnTo>
                      <a:lnTo>
                        <a:pt x="27" y="23"/>
                      </a:lnTo>
                      <a:lnTo>
                        <a:pt x="19" y="23"/>
                      </a:lnTo>
                      <a:lnTo>
                        <a:pt x="10" y="23"/>
                      </a:lnTo>
                      <a:lnTo>
                        <a:pt x="0" y="23"/>
                      </a:lnTo>
                      <a:lnTo>
                        <a:pt x="4" y="0"/>
                      </a:lnTo>
                      <a:close/>
                    </a:path>
                  </a:pathLst>
                </a:custGeom>
                <a:solidFill>
                  <a:srgbClr val="0000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84" name="Freeform 91"/>
                <p:cNvSpPr>
                  <a:spLocks/>
                </p:cNvSpPr>
                <p:nvPr/>
              </p:nvSpPr>
              <p:spPr bwMode="auto">
                <a:xfrm>
                  <a:off x="4289" y="3378"/>
                  <a:ext cx="58" cy="34"/>
                </a:xfrm>
                <a:custGeom>
                  <a:avLst/>
                  <a:gdLst>
                    <a:gd name="T0" fmla="*/ 1 w 116"/>
                    <a:gd name="T1" fmla="*/ 1 h 66"/>
                    <a:gd name="T2" fmla="*/ 1 w 116"/>
                    <a:gd name="T3" fmla="*/ 1 h 66"/>
                    <a:gd name="T4" fmla="*/ 1 w 116"/>
                    <a:gd name="T5" fmla="*/ 1 h 66"/>
                    <a:gd name="T6" fmla="*/ 1 w 116"/>
                    <a:gd name="T7" fmla="*/ 1 h 66"/>
                    <a:gd name="T8" fmla="*/ 1 w 116"/>
                    <a:gd name="T9" fmla="*/ 1 h 66"/>
                    <a:gd name="T10" fmla="*/ 1 w 116"/>
                    <a:gd name="T11" fmla="*/ 1 h 66"/>
                    <a:gd name="T12" fmla="*/ 1 w 116"/>
                    <a:gd name="T13" fmla="*/ 1 h 66"/>
                    <a:gd name="T14" fmla="*/ 1 w 116"/>
                    <a:gd name="T15" fmla="*/ 1 h 66"/>
                    <a:gd name="T16" fmla="*/ 1 w 116"/>
                    <a:gd name="T17" fmla="*/ 1 h 66"/>
                    <a:gd name="T18" fmla="*/ 1 w 116"/>
                    <a:gd name="T19" fmla="*/ 1 h 66"/>
                    <a:gd name="T20" fmla="*/ 1 w 116"/>
                    <a:gd name="T21" fmla="*/ 1 h 66"/>
                    <a:gd name="T22" fmla="*/ 1 w 116"/>
                    <a:gd name="T23" fmla="*/ 1 h 66"/>
                    <a:gd name="T24" fmla="*/ 1 w 116"/>
                    <a:gd name="T25" fmla="*/ 1 h 66"/>
                    <a:gd name="T26" fmla="*/ 1 w 116"/>
                    <a:gd name="T27" fmla="*/ 1 h 66"/>
                    <a:gd name="T28" fmla="*/ 1 w 116"/>
                    <a:gd name="T29" fmla="*/ 1 h 66"/>
                    <a:gd name="T30" fmla="*/ 1 w 116"/>
                    <a:gd name="T31" fmla="*/ 1 h 66"/>
                    <a:gd name="T32" fmla="*/ 1 w 116"/>
                    <a:gd name="T33" fmla="*/ 0 h 66"/>
                    <a:gd name="T34" fmla="*/ 0 w 116"/>
                    <a:gd name="T35" fmla="*/ 1 h 66"/>
                    <a:gd name="T36" fmla="*/ 1 w 116"/>
                    <a:gd name="T37" fmla="*/ 1 h 66"/>
                    <a:gd name="T38" fmla="*/ 1 w 116"/>
                    <a:gd name="T39" fmla="*/ 1 h 66"/>
                    <a:gd name="T40" fmla="*/ 1 w 116"/>
                    <a:gd name="T41" fmla="*/ 1 h 66"/>
                    <a:gd name="T42" fmla="*/ 1 w 116"/>
                    <a:gd name="T43" fmla="*/ 1 h 66"/>
                    <a:gd name="T44" fmla="*/ 1 w 116"/>
                    <a:gd name="T45" fmla="*/ 1 h 66"/>
                    <a:gd name="T46" fmla="*/ 1 w 116"/>
                    <a:gd name="T47" fmla="*/ 1 h 66"/>
                    <a:gd name="T48" fmla="*/ 1 w 116"/>
                    <a:gd name="T49" fmla="*/ 1 h 66"/>
                    <a:gd name="T50" fmla="*/ 1 w 116"/>
                    <a:gd name="T51" fmla="*/ 1 h 66"/>
                    <a:gd name="T52" fmla="*/ 1 w 116"/>
                    <a:gd name="T53" fmla="*/ 1 h 66"/>
                    <a:gd name="T54" fmla="*/ 1 w 116"/>
                    <a:gd name="T55" fmla="*/ 1 h 66"/>
                    <a:gd name="T56" fmla="*/ 1 w 116"/>
                    <a:gd name="T57" fmla="*/ 1 h 66"/>
                    <a:gd name="T58" fmla="*/ 1 w 116"/>
                    <a:gd name="T59" fmla="*/ 1 h 66"/>
                    <a:gd name="T60" fmla="*/ 1 w 116"/>
                    <a:gd name="T61" fmla="*/ 1 h 66"/>
                    <a:gd name="T62" fmla="*/ 1 w 116"/>
                    <a:gd name="T63" fmla="*/ 1 h 66"/>
                    <a:gd name="T64" fmla="*/ 1 w 116"/>
                    <a:gd name="T65" fmla="*/ 1 h 66"/>
                    <a:gd name="T66" fmla="*/ 1 w 116"/>
                    <a:gd name="T67" fmla="*/ 1 h 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6"/>
                    <a:gd name="T103" fmla="*/ 0 h 66"/>
                    <a:gd name="T104" fmla="*/ 116 w 116"/>
                    <a:gd name="T105" fmla="*/ 66 h 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6" h="66">
                      <a:moveTo>
                        <a:pt x="116" y="61"/>
                      </a:moveTo>
                      <a:lnTo>
                        <a:pt x="114" y="59"/>
                      </a:lnTo>
                      <a:lnTo>
                        <a:pt x="110" y="57"/>
                      </a:lnTo>
                      <a:lnTo>
                        <a:pt x="106" y="53"/>
                      </a:lnTo>
                      <a:lnTo>
                        <a:pt x="101" y="51"/>
                      </a:lnTo>
                      <a:lnTo>
                        <a:pt x="93" y="47"/>
                      </a:lnTo>
                      <a:lnTo>
                        <a:pt x="85" y="44"/>
                      </a:lnTo>
                      <a:lnTo>
                        <a:pt x="76" y="40"/>
                      </a:lnTo>
                      <a:lnTo>
                        <a:pt x="66" y="36"/>
                      </a:lnTo>
                      <a:lnTo>
                        <a:pt x="57" y="30"/>
                      </a:lnTo>
                      <a:lnTo>
                        <a:pt x="47" y="26"/>
                      </a:lnTo>
                      <a:lnTo>
                        <a:pt x="38" y="21"/>
                      </a:lnTo>
                      <a:lnTo>
                        <a:pt x="30" y="17"/>
                      </a:lnTo>
                      <a:lnTo>
                        <a:pt x="21" y="11"/>
                      </a:lnTo>
                      <a:lnTo>
                        <a:pt x="15" y="7"/>
                      </a:lnTo>
                      <a:lnTo>
                        <a:pt x="9" y="4"/>
                      </a:lnTo>
                      <a:lnTo>
                        <a:pt x="7" y="0"/>
                      </a:lnTo>
                      <a:lnTo>
                        <a:pt x="0" y="21"/>
                      </a:lnTo>
                      <a:lnTo>
                        <a:pt x="2" y="23"/>
                      </a:lnTo>
                      <a:lnTo>
                        <a:pt x="9" y="26"/>
                      </a:lnTo>
                      <a:lnTo>
                        <a:pt x="15" y="30"/>
                      </a:lnTo>
                      <a:lnTo>
                        <a:pt x="21" y="32"/>
                      </a:lnTo>
                      <a:lnTo>
                        <a:pt x="26" y="36"/>
                      </a:lnTo>
                      <a:lnTo>
                        <a:pt x="34" y="42"/>
                      </a:lnTo>
                      <a:lnTo>
                        <a:pt x="40" y="44"/>
                      </a:lnTo>
                      <a:lnTo>
                        <a:pt x="47" y="47"/>
                      </a:lnTo>
                      <a:lnTo>
                        <a:pt x="53" y="51"/>
                      </a:lnTo>
                      <a:lnTo>
                        <a:pt x="59" y="55"/>
                      </a:lnTo>
                      <a:lnTo>
                        <a:pt x="64" y="59"/>
                      </a:lnTo>
                      <a:lnTo>
                        <a:pt x="68" y="61"/>
                      </a:lnTo>
                      <a:lnTo>
                        <a:pt x="72" y="63"/>
                      </a:lnTo>
                      <a:lnTo>
                        <a:pt x="76" y="66"/>
                      </a:lnTo>
                      <a:lnTo>
                        <a:pt x="116" y="61"/>
                      </a:lnTo>
                      <a:close/>
                    </a:path>
                  </a:pathLst>
                </a:custGeom>
                <a:solidFill>
                  <a:srgbClr val="0000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85" name="Freeform 92"/>
                <p:cNvSpPr>
                  <a:spLocks/>
                </p:cNvSpPr>
                <p:nvPr/>
              </p:nvSpPr>
              <p:spPr bwMode="auto">
                <a:xfrm>
                  <a:off x="4208" y="3402"/>
                  <a:ext cx="7" cy="12"/>
                </a:xfrm>
                <a:custGeom>
                  <a:avLst/>
                  <a:gdLst>
                    <a:gd name="T0" fmla="*/ 0 w 15"/>
                    <a:gd name="T1" fmla="*/ 0 h 23"/>
                    <a:gd name="T2" fmla="*/ 0 w 15"/>
                    <a:gd name="T3" fmla="*/ 1 h 23"/>
                    <a:gd name="T4" fmla="*/ 0 w 15"/>
                    <a:gd name="T5" fmla="*/ 1 h 23"/>
                    <a:gd name="T6" fmla="*/ 0 w 15"/>
                    <a:gd name="T7" fmla="*/ 1 h 23"/>
                    <a:gd name="T8" fmla="*/ 0 w 15"/>
                    <a:gd name="T9" fmla="*/ 1 h 23"/>
                    <a:gd name="T10" fmla="*/ 0 w 15"/>
                    <a:gd name="T11" fmla="*/ 1 h 23"/>
                    <a:gd name="T12" fmla="*/ 0 w 15"/>
                    <a:gd name="T13" fmla="*/ 1 h 23"/>
                    <a:gd name="T14" fmla="*/ 0 w 15"/>
                    <a:gd name="T15" fmla="*/ 1 h 23"/>
                    <a:gd name="T16" fmla="*/ 0 w 15"/>
                    <a:gd name="T17" fmla="*/ 1 h 23"/>
                    <a:gd name="T18" fmla="*/ 0 w 15"/>
                    <a:gd name="T19" fmla="*/ 1 h 23"/>
                    <a:gd name="T20" fmla="*/ 0 w 15"/>
                    <a:gd name="T21" fmla="*/ 1 h 23"/>
                    <a:gd name="T22" fmla="*/ 0 w 15"/>
                    <a:gd name="T23" fmla="*/ 1 h 23"/>
                    <a:gd name="T24" fmla="*/ 0 w 15"/>
                    <a:gd name="T25" fmla="*/ 0 h 23"/>
                    <a:gd name="T26" fmla="*/ 0 w 15"/>
                    <a:gd name="T27" fmla="*/ 0 h 23"/>
                    <a:gd name="T28" fmla="*/ 0 w 15"/>
                    <a:gd name="T29" fmla="*/ 0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5"/>
                    <a:gd name="T46" fmla="*/ 0 h 23"/>
                    <a:gd name="T47" fmla="*/ 15 w 15"/>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5" h="23">
                      <a:moveTo>
                        <a:pt x="0" y="0"/>
                      </a:moveTo>
                      <a:lnTo>
                        <a:pt x="0" y="4"/>
                      </a:lnTo>
                      <a:lnTo>
                        <a:pt x="0" y="12"/>
                      </a:lnTo>
                      <a:lnTo>
                        <a:pt x="0" y="17"/>
                      </a:lnTo>
                      <a:lnTo>
                        <a:pt x="0" y="21"/>
                      </a:lnTo>
                      <a:lnTo>
                        <a:pt x="2" y="23"/>
                      </a:lnTo>
                      <a:lnTo>
                        <a:pt x="6" y="23"/>
                      </a:lnTo>
                      <a:lnTo>
                        <a:pt x="10" y="21"/>
                      </a:lnTo>
                      <a:lnTo>
                        <a:pt x="14" y="21"/>
                      </a:lnTo>
                      <a:lnTo>
                        <a:pt x="14" y="17"/>
                      </a:lnTo>
                      <a:lnTo>
                        <a:pt x="15" y="12"/>
                      </a:lnTo>
                      <a:lnTo>
                        <a:pt x="15" y="2"/>
                      </a:lnTo>
                      <a:lnTo>
                        <a:pt x="15" y="0"/>
                      </a:lnTo>
                      <a:lnTo>
                        <a:pt x="0"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86" name="Freeform 93"/>
                <p:cNvSpPr>
                  <a:spLocks/>
                </p:cNvSpPr>
                <p:nvPr/>
              </p:nvSpPr>
              <p:spPr bwMode="auto">
                <a:xfrm>
                  <a:off x="4222" y="3402"/>
                  <a:ext cx="9" cy="12"/>
                </a:xfrm>
                <a:custGeom>
                  <a:avLst/>
                  <a:gdLst>
                    <a:gd name="T0" fmla="*/ 0 w 19"/>
                    <a:gd name="T1" fmla="*/ 0 h 23"/>
                    <a:gd name="T2" fmla="*/ 0 w 19"/>
                    <a:gd name="T3" fmla="*/ 1 h 23"/>
                    <a:gd name="T4" fmla="*/ 0 w 19"/>
                    <a:gd name="T5" fmla="*/ 1 h 23"/>
                    <a:gd name="T6" fmla="*/ 0 w 19"/>
                    <a:gd name="T7" fmla="*/ 1 h 23"/>
                    <a:gd name="T8" fmla="*/ 0 w 19"/>
                    <a:gd name="T9" fmla="*/ 1 h 23"/>
                    <a:gd name="T10" fmla="*/ 0 w 19"/>
                    <a:gd name="T11" fmla="*/ 1 h 23"/>
                    <a:gd name="T12" fmla="*/ 0 w 19"/>
                    <a:gd name="T13" fmla="*/ 1 h 23"/>
                    <a:gd name="T14" fmla="*/ 0 w 19"/>
                    <a:gd name="T15" fmla="*/ 1 h 23"/>
                    <a:gd name="T16" fmla="*/ 0 w 19"/>
                    <a:gd name="T17" fmla="*/ 1 h 23"/>
                    <a:gd name="T18" fmla="*/ 0 w 19"/>
                    <a:gd name="T19" fmla="*/ 1 h 23"/>
                    <a:gd name="T20" fmla="*/ 0 w 19"/>
                    <a:gd name="T21" fmla="*/ 1 h 23"/>
                    <a:gd name="T22" fmla="*/ 0 w 19"/>
                    <a:gd name="T23" fmla="*/ 1 h 23"/>
                    <a:gd name="T24" fmla="*/ 0 w 19"/>
                    <a:gd name="T25" fmla="*/ 0 h 23"/>
                    <a:gd name="T26" fmla="*/ 0 w 19"/>
                    <a:gd name="T27" fmla="*/ 0 h 23"/>
                    <a:gd name="T28" fmla="*/ 0 w 19"/>
                    <a:gd name="T29" fmla="*/ 0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3"/>
                    <a:gd name="T47" fmla="*/ 19 w 19"/>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3">
                      <a:moveTo>
                        <a:pt x="0" y="0"/>
                      </a:moveTo>
                      <a:lnTo>
                        <a:pt x="0" y="4"/>
                      </a:lnTo>
                      <a:lnTo>
                        <a:pt x="0" y="12"/>
                      </a:lnTo>
                      <a:lnTo>
                        <a:pt x="0" y="17"/>
                      </a:lnTo>
                      <a:lnTo>
                        <a:pt x="0" y="21"/>
                      </a:lnTo>
                      <a:lnTo>
                        <a:pt x="2" y="23"/>
                      </a:lnTo>
                      <a:lnTo>
                        <a:pt x="5" y="23"/>
                      </a:lnTo>
                      <a:lnTo>
                        <a:pt x="9" y="21"/>
                      </a:lnTo>
                      <a:lnTo>
                        <a:pt x="13" y="21"/>
                      </a:lnTo>
                      <a:lnTo>
                        <a:pt x="15" y="17"/>
                      </a:lnTo>
                      <a:lnTo>
                        <a:pt x="17" y="12"/>
                      </a:lnTo>
                      <a:lnTo>
                        <a:pt x="17" y="2"/>
                      </a:lnTo>
                      <a:lnTo>
                        <a:pt x="19" y="0"/>
                      </a:lnTo>
                      <a:lnTo>
                        <a:pt x="0"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87" name="Freeform 94"/>
                <p:cNvSpPr>
                  <a:spLocks/>
                </p:cNvSpPr>
                <p:nvPr/>
              </p:nvSpPr>
              <p:spPr bwMode="auto">
                <a:xfrm>
                  <a:off x="4236" y="3402"/>
                  <a:ext cx="10" cy="11"/>
                </a:xfrm>
                <a:custGeom>
                  <a:avLst/>
                  <a:gdLst>
                    <a:gd name="T0" fmla="*/ 1 w 19"/>
                    <a:gd name="T1" fmla="*/ 0 h 21"/>
                    <a:gd name="T2" fmla="*/ 1 w 19"/>
                    <a:gd name="T3" fmla="*/ 1 h 21"/>
                    <a:gd name="T4" fmla="*/ 0 w 19"/>
                    <a:gd name="T5" fmla="*/ 1 h 21"/>
                    <a:gd name="T6" fmla="*/ 0 w 19"/>
                    <a:gd name="T7" fmla="*/ 1 h 21"/>
                    <a:gd name="T8" fmla="*/ 0 w 19"/>
                    <a:gd name="T9" fmla="*/ 1 h 21"/>
                    <a:gd name="T10" fmla="*/ 0 w 19"/>
                    <a:gd name="T11" fmla="*/ 1 h 21"/>
                    <a:gd name="T12" fmla="*/ 1 w 19"/>
                    <a:gd name="T13" fmla="*/ 1 h 21"/>
                    <a:gd name="T14" fmla="*/ 1 w 19"/>
                    <a:gd name="T15" fmla="*/ 1 h 21"/>
                    <a:gd name="T16" fmla="*/ 1 w 19"/>
                    <a:gd name="T17" fmla="*/ 1 h 21"/>
                    <a:gd name="T18" fmla="*/ 1 w 19"/>
                    <a:gd name="T19" fmla="*/ 1 h 21"/>
                    <a:gd name="T20" fmla="*/ 1 w 19"/>
                    <a:gd name="T21" fmla="*/ 1 h 21"/>
                    <a:gd name="T22" fmla="*/ 1 w 19"/>
                    <a:gd name="T23" fmla="*/ 1 h 21"/>
                    <a:gd name="T24" fmla="*/ 1 w 19"/>
                    <a:gd name="T25" fmla="*/ 0 h 21"/>
                    <a:gd name="T26" fmla="*/ 1 w 19"/>
                    <a:gd name="T27" fmla="*/ 0 h 21"/>
                    <a:gd name="T28" fmla="*/ 1 w 19"/>
                    <a:gd name="T29" fmla="*/ 0 h 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1"/>
                    <a:gd name="T47" fmla="*/ 19 w 19"/>
                    <a:gd name="T48" fmla="*/ 21 h 2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1">
                      <a:moveTo>
                        <a:pt x="2" y="0"/>
                      </a:moveTo>
                      <a:lnTo>
                        <a:pt x="2" y="4"/>
                      </a:lnTo>
                      <a:lnTo>
                        <a:pt x="0" y="12"/>
                      </a:lnTo>
                      <a:lnTo>
                        <a:pt x="0" y="17"/>
                      </a:lnTo>
                      <a:lnTo>
                        <a:pt x="0" y="21"/>
                      </a:lnTo>
                      <a:lnTo>
                        <a:pt x="4" y="21"/>
                      </a:lnTo>
                      <a:lnTo>
                        <a:pt x="10" y="21"/>
                      </a:lnTo>
                      <a:lnTo>
                        <a:pt x="16" y="21"/>
                      </a:lnTo>
                      <a:lnTo>
                        <a:pt x="17" y="17"/>
                      </a:lnTo>
                      <a:lnTo>
                        <a:pt x="17" y="12"/>
                      </a:lnTo>
                      <a:lnTo>
                        <a:pt x="17" y="2"/>
                      </a:lnTo>
                      <a:lnTo>
                        <a:pt x="19" y="0"/>
                      </a:lnTo>
                      <a:lnTo>
                        <a:pt x="2"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88" name="Freeform 95"/>
                <p:cNvSpPr>
                  <a:spLocks/>
                </p:cNvSpPr>
                <p:nvPr/>
              </p:nvSpPr>
              <p:spPr bwMode="auto">
                <a:xfrm>
                  <a:off x="4207" y="3417"/>
                  <a:ext cx="8" cy="13"/>
                </a:xfrm>
                <a:custGeom>
                  <a:avLst/>
                  <a:gdLst>
                    <a:gd name="T0" fmla="*/ 0 w 17"/>
                    <a:gd name="T1" fmla="*/ 1 h 24"/>
                    <a:gd name="T2" fmla="*/ 0 w 17"/>
                    <a:gd name="T3" fmla="*/ 1 h 24"/>
                    <a:gd name="T4" fmla="*/ 0 w 17"/>
                    <a:gd name="T5" fmla="*/ 1 h 24"/>
                    <a:gd name="T6" fmla="*/ 0 w 17"/>
                    <a:gd name="T7" fmla="*/ 1 h 24"/>
                    <a:gd name="T8" fmla="*/ 0 w 17"/>
                    <a:gd name="T9" fmla="*/ 1 h 24"/>
                    <a:gd name="T10" fmla="*/ 0 w 17"/>
                    <a:gd name="T11" fmla="*/ 1 h 24"/>
                    <a:gd name="T12" fmla="*/ 0 w 17"/>
                    <a:gd name="T13" fmla="*/ 1 h 24"/>
                    <a:gd name="T14" fmla="*/ 0 w 17"/>
                    <a:gd name="T15" fmla="*/ 1 h 24"/>
                    <a:gd name="T16" fmla="*/ 0 w 17"/>
                    <a:gd name="T17" fmla="*/ 1 h 24"/>
                    <a:gd name="T18" fmla="*/ 0 w 17"/>
                    <a:gd name="T19" fmla="*/ 1 h 24"/>
                    <a:gd name="T20" fmla="*/ 0 w 17"/>
                    <a:gd name="T21" fmla="*/ 1 h 24"/>
                    <a:gd name="T22" fmla="*/ 0 w 17"/>
                    <a:gd name="T23" fmla="*/ 1 h 24"/>
                    <a:gd name="T24" fmla="*/ 0 w 17"/>
                    <a:gd name="T25" fmla="*/ 0 h 24"/>
                    <a:gd name="T26" fmla="*/ 0 w 17"/>
                    <a:gd name="T27" fmla="*/ 1 h 24"/>
                    <a:gd name="T28" fmla="*/ 0 w 17"/>
                    <a:gd name="T29" fmla="*/ 1 h 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7"/>
                    <a:gd name="T46" fmla="*/ 0 h 24"/>
                    <a:gd name="T47" fmla="*/ 17 w 17"/>
                    <a:gd name="T48" fmla="*/ 24 h 2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7" h="24">
                      <a:moveTo>
                        <a:pt x="2" y="4"/>
                      </a:moveTo>
                      <a:lnTo>
                        <a:pt x="2" y="7"/>
                      </a:lnTo>
                      <a:lnTo>
                        <a:pt x="0" y="13"/>
                      </a:lnTo>
                      <a:lnTo>
                        <a:pt x="0" y="19"/>
                      </a:lnTo>
                      <a:lnTo>
                        <a:pt x="0" y="23"/>
                      </a:lnTo>
                      <a:lnTo>
                        <a:pt x="4" y="24"/>
                      </a:lnTo>
                      <a:lnTo>
                        <a:pt x="10" y="23"/>
                      </a:lnTo>
                      <a:lnTo>
                        <a:pt x="16" y="23"/>
                      </a:lnTo>
                      <a:lnTo>
                        <a:pt x="16" y="19"/>
                      </a:lnTo>
                      <a:lnTo>
                        <a:pt x="17" y="11"/>
                      </a:lnTo>
                      <a:lnTo>
                        <a:pt x="17" y="4"/>
                      </a:lnTo>
                      <a:lnTo>
                        <a:pt x="17" y="0"/>
                      </a:lnTo>
                      <a:lnTo>
                        <a:pt x="2" y="4"/>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89" name="Freeform 96"/>
                <p:cNvSpPr>
                  <a:spLocks/>
                </p:cNvSpPr>
                <p:nvPr/>
              </p:nvSpPr>
              <p:spPr bwMode="auto">
                <a:xfrm>
                  <a:off x="4222" y="3417"/>
                  <a:ext cx="9" cy="13"/>
                </a:xfrm>
                <a:custGeom>
                  <a:avLst/>
                  <a:gdLst>
                    <a:gd name="T0" fmla="*/ 0 w 19"/>
                    <a:gd name="T1" fmla="*/ 0 h 24"/>
                    <a:gd name="T2" fmla="*/ 0 w 19"/>
                    <a:gd name="T3" fmla="*/ 1 h 24"/>
                    <a:gd name="T4" fmla="*/ 0 w 19"/>
                    <a:gd name="T5" fmla="*/ 1 h 24"/>
                    <a:gd name="T6" fmla="*/ 0 w 19"/>
                    <a:gd name="T7" fmla="*/ 1 h 24"/>
                    <a:gd name="T8" fmla="*/ 0 w 19"/>
                    <a:gd name="T9" fmla="*/ 1 h 24"/>
                    <a:gd name="T10" fmla="*/ 0 w 19"/>
                    <a:gd name="T11" fmla="*/ 1 h 24"/>
                    <a:gd name="T12" fmla="*/ 0 w 19"/>
                    <a:gd name="T13" fmla="*/ 1 h 24"/>
                    <a:gd name="T14" fmla="*/ 0 w 19"/>
                    <a:gd name="T15" fmla="*/ 1 h 24"/>
                    <a:gd name="T16" fmla="*/ 0 w 19"/>
                    <a:gd name="T17" fmla="*/ 1 h 24"/>
                    <a:gd name="T18" fmla="*/ 0 w 19"/>
                    <a:gd name="T19" fmla="*/ 1 h 24"/>
                    <a:gd name="T20" fmla="*/ 0 w 19"/>
                    <a:gd name="T21" fmla="*/ 1 h 24"/>
                    <a:gd name="T22" fmla="*/ 0 w 19"/>
                    <a:gd name="T23" fmla="*/ 1 h 24"/>
                    <a:gd name="T24" fmla="*/ 0 w 19"/>
                    <a:gd name="T25" fmla="*/ 0 h 24"/>
                    <a:gd name="T26" fmla="*/ 0 w 19"/>
                    <a:gd name="T27" fmla="*/ 0 h 24"/>
                    <a:gd name="T28" fmla="*/ 0 w 19"/>
                    <a:gd name="T29" fmla="*/ 0 h 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4"/>
                    <a:gd name="T47" fmla="*/ 19 w 19"/>
                    <a:gd name="T48" fmla="*/ 24 h 2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4">
                      <a:moveTo>
                        <a:pt x="0" y="0"/>
                      </a:moveTo>
                      <a:lnTo>
                        <a:pt x="0" y="4"/>
                      </a:lnTo>
                      <a:lnTo>
                        <a:pt x="0" y="11"/>
                      </a:lnTo>
                      <a:lnTo>
                        <a:pt x="0" y="19"/>
                      </a:lnTo>
                      <a:lnTo>
                        <a:pt x="0" y="23"/>
                      </a:lnTo>
                      <a:lnTo>
                        <a:pt x="2" y="23"/>
                      </a:lnTo>
                      <a:lnTo>
                        <a:pt x="5" y="24"/>
                      </a:lnTo>
                      <a:lnTo>
                        <a:pt x="9" y="23"/>
                      </a:lnTo>
                      <a:lnTo>
                        <a:pt x="13" y="23"/>
                      </a:lnTo>
                      <a:lnTo>
                        <a:pt x="15" y="19"/>
                      </a:lnTo>
                      <a:lnTo>
                        <a:pt x="17" y="11"/>
                      </a:lnTo>
                      <a:lnTo>
                        <a:pt x="17" y="4"/>
                      </a:lnTo>
                      <a:lnTo>
                        <a:pt x="19" y="0"/>
                      </a:lnTo>
                      <a:lnTo>
                        <a:pt x="0"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90" name="Freeform 97"/>
                <p:cNvSpPr>
                  <a:spLocks/>
                </p:cNvSpPr>
                <p:nvPr/>
              </p:nvSpPr>
              <p:spPr bwMode="auto">
                <a:xfrm>
                  <a:off x="4236" y="3417"/>
                  <a:ext cx="10" cy="12"/>
                </a:xfrm>
                <a:custGeom>
                  <a:avLst/>
                  <a:gdLst>
                    <a:gd name="T0" fmla="*/ 0 w 19"/>
                    <a:gd name="T1" fmla="*/ 0 h 23"/>
                    <a:gd name="T2" fmla="*/ 0 w 19"/>
                    <a:gd name="T3" fmla="*/ 1 h 23"/>
                    <a:gd name="T4" fmla="*/ 0 w 19"/>
                    <a:gd name="T5" fmla="*/ 1 h 23"/>
                    <a:gd name="T6" fmla="*/ 0 w 19"/>
                    <a:gd name="T7" fmla="*/ 1 h 23"/>
                    <a:gd name="T8" fmla="*/ 0 w 19"/>
                    <a:gd name="T9" fmla="*/ 1 h 23"/>
                    <a:gd name="T10" fmla="*/ 0 w 19"/>
                    <a:gd name="T11" fmla="*/ 1 h 23"/>
                    <a:gd name="T12" fmla="*/ 1 w 19"/>
                    <a:gd name="T13" fmla="*/ 1 h 23"/>
                    <a:gd name="T14" fmla="*/ 1 w 19"/>
                    <a:gd name="T15" fmla="*/ 1 h 23"/>
                    <a:gd name="T16" fmla="*/ 1 w 19"/>
                    <a:gd name="T17" fmla="*/ 1 h 23"/>
                    <a:gd name="T18" fmla="*/ 1 w 19"/>
                    <a:gd name="T19" fmla="*/ 1 h 23"/>
                    <a:gd name="T20" fmla="*/ 1 w 19"/>
                    <a:gd name="T21" fmla="*/ 1 h 23"/>
                    <a:gd name="T22" fmla="*/ 1 w 19"/>
                    <a:gd name="T23" fmla="*/ 1 h 23"/>
                    <a:gd name="T24" fmla="*/ 1 w 19"/>
                    <a:gd name="T25" fmla="*/ 0 h 23"/>
                    <a:gd name="T26" fmla="*/ 0 w 19"/>
                    <a:gd name="T27" fmla="*/ 0 h 23"/>
                    <a:gd name="T28" fmla="*/ 0 w 19"/>
                    <a:gd name="T29" fmla="*/ 0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3"/>
                    <a:gd name="T47" fmla="*/ 19 w 19"/>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3">
                      <a:moveTo>
                        <a:pt x="0" y="0"/>
                      </a:moveTo>
                      <a:lnTo>
                        <a:pt x="0" y="4"/>
                      </a:lnTo>
                      <a:lnTo>
                        <a:pt x="0" y="11"/>
                      </a:lnTo>
                      <a:lnTo>
                        <a:pt x="0" y="19"/>
                      </a:lnTo>
                      <a:lnTo>
                        <a:pt x="0" y="23"/>
                      </a:lnTo>
                      <a:lnTo>
                        <a:pt x="4" y="23"/>
                      </a:lnTo>
                      <a:lnTo>
                        <a:pt x="10" y="23"/>
                      </a:lnTo>
                      <a:lnTo>
                        <a:pt x="16" y="23"/>
                      </a:lnTo>
                      <a:lnTo>
                        <a:pt x="17" y="19"/>
                      </a:lnTo>
                      <a:lnTo>
                        <a:pt x="17" y="11"/>
                      </a:lnTo>
                      <a:lnTo>
                        <a:pt x="17" y="4"/>
                      </a:lnTo>
                      <a:lnTo>
                        <a:pt x="19" y="0"/>
                      </a:lnTo>
                      <a:lnTo>
                        <a:pt x="0"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91" name="Freeform 98"/>
                <p:cNvSpPr>
                  <a:spLocks/>
                </p:cNvSpPr>
                <p:nvPr/>
              </p:nvSpPr>
              <p:spPr bwMode="auto">
                <a:xfrm>
                  <a:off x="4207" y="3434"/>
                  <a:ext cx="8" cy="11"/>
                </a:xfrm>
                <a:custGeom>
                  <a:avLst/>
                  <a:gdLst>
                    <a:gd name="T0" fmla="*/ 0 w 17"/>
                    <a:gd name="T1" fmla="*/ 0 h 23"/>
                    <a:gd name="T2" fmla="*/ 0 w 17"/>
                    <a:gd name="T3" fmla="*/ 0 h 23"/>
                    <a:gd name="T4" fmla="*/ 0 w 17"/>
                    <a:gd name="T5" fmla="*/ 0 h 23"/>
                    <a:gd name="T6" fmla="*/ 0 w 17"/>
                    <a:gd name="T7" fmla="*/ 0 h 23"/>
                    <a:gd name="T8" fmla="*/ 0 w 17"/>
                    <a:gd name="T9" fmla="*/ 0 h 23"/>
                    <a:gd name="T10" fmla="*/ 0 w 17"/>
                    <a:gd name="T11" fmla="*/ 0 h 23"/>
                    <a:gd name="T12" fmla="*/ 0 w 17"/>
                    <a:gd name="T13" fmla="*/ 0 h 23"/>
                    <a:gd name="T14" fmla="*/ 0 w 17"/>
                    <a:gd name="T15" fmla="*/ 0 h 23"/>
                    <a:gd name="T16" fmla="*/ 0 w 17"/>
                    <a:gd name="T17" fmla="*/ 0 h 23"/>
                    <a:gd name="T18" fmla="*/ 0 w 17"/>
                    <a:gd name="T19" fmla="*/ 0 h 23"/>
                    <a:gd name="T20" fmla="*/ 0 w 17"/>
                    <a:gd name="T21" fmla="*/ 0 h 23"/>
                    <a:gd name="T22" fmla="*/ 0 w 17"/>
                    <a:gd name="T23" fmla="*/ 0 h 23"/>
                    <a:gd name="T24" fmla="*/ 0 w 17"/>
                    <a:gd name="T25" fmla="*/ 0 h 23"/>
                    <a:gd name="T26" fmla="*/ 0 w 17"/>
                    <a:gd name="T27" fmla="*/ 0 h 23"/>
                    <a:gd name="T28" fmla="*/ 0 w 17"/>
                    <a:gd name="T29" fmla="*/ 0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7"/>
                    <a:gd name="T46" fmla="*/ 0 h 23"/>
                    <a:gd name="T47" fmla="*/ 17 w 17"/>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7" h="23">
                      <a:moveTo>
                        <a:pt x="2" y="0"/>
                      </a:moveTo>
                      <a:lnTo>
                        <a:pt x="2" y="4"/>
                      </a:lnTo>
                      <a:lnTo>
                        <a:pt x="0" y="10"/>
                      </a:lnTo>
                      <a:lnTo>
                        <a:pt x="0" y="17"/>
                      </a:lnTo>
                      <a:lnTo>
                        <a:pt x="0" y="23"/>
                      </a:lnTo>
                      <a:lnTo>
                        <a:pt x="4" y="23"/>
                      </a:lnTo>
                      <a:lnTo>
                        <a:pt x="10" y="23"/>
                      </a:lnTo>
                      <a:lnTo>
                        <a:pt x="16" y="23"/>
                      </a:lnTo>
                      <a:lnTo>
                        <a:pt x="16" y="19"/>
                      </a:lnTo>
                      <a:lnTo>
                        <a:pt x="17" y="10"/>
                      </a:lnTo>
                      <a:lnTo>
                        <a:pt x="17" y="2"/>
                      </a:lnTo>
                      <a:lnTo>
                        <a:pt x="17" y="0"/>
                      </a:lnTo>
                      <a:lnTo>
                        <a:pt x="2"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92" name="Freeform 99"/>
                <p:cNvSpPr>
                  <a:spLocks/>
                </p:cNvSpPr>
                <p:nvPr/>
              </p:nvSpPr>
              <p:spPr bwMode="auto">
                <a:xfrm>
                  <a:off x="4222" y="3434"/>
                  <a:ext cx="9" cy="11"/>
                </a:xfrm>
                <a:custGeom>
                  <a:avLst/>
                  <a:gdLst>
                    <a:gd name="T0" fmla="*/ 0 w 19"/>
                    <a:gd name="T1" fmla="*/ 0 h 23"/>
                    <a:gd name="T2" fmla="*/ 0 w 19"/>
                    <a:gd name="T3" fmla="*/ 0 h 23"/>
                    <a:gd name="T4" fmla="*/ 0 w 19"/>
                    <a:gd name="T5" fmla="*/ 0 h 23"/>
                    <a:gd name="T6" fmla="*/ 0 w 19"/>
                    <a:gd name="T7" fmla="*/ 0 h 23"/>
                    <a:gd name="T8" fmla="*/ 0 w 19"/>
                    <a:gd name="T9" fmla="*/ 0 h 23"/>
                    <a:gd name="T10" fmla="*/ 0 w 19"/>
                    <a:gd name="T11" fmla="*/ 0 h 23"/>
                    <a:gd name="T12" fmla="*/ 0 w 19"/>
                    <a:gd name="T13" fmla="*/ 0 h 23"/>
                    <a:gd name="T14" fmla="*/ 0 w 19"/>
                    <a:gd name="T15" fmla="*/ 0 h 23"/>
                    <a:gd name="T16" fmla="*/ 0 w 19"/>
                    <a:gd name="T17" fmla="*/ 0 h 23"/>
                    <a:gd name="T18" fmla="*/ 0 w 19"/>
                    <a:gd name="T19" fmla="*/ 0 h 23"/>
                    <a:gd name="T20" fmla="*/ 0 w 19"/>
                    <a:gd name="T21" fmla="*/ 0 h 23"/>
                    <a:gd name="T22" fmla="*/ 0 w 19"/>
                    <a:gd name="T23" fmla="*/ 0 h 23"/>
                    <a:gd name="T24" fmla="*/ 0 w 19"/>
                    <a:gd name="T25" fmla="*/ 0 h 23"/>
                    <a:gd name="T26" fmla="*/ 0 w 19"/>
                    <a:gd name="T27" fmla="*/ 0 h 23"/>
                    <a:gd name="T28" fmla="*/ 0 w 19"/>
                    <a:gd name="T29" fmla="*/ 0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3"/>
                    <a:gd name="T47" fmla="*/ 19 w 19"/>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3">
                      <a:moveTo>
                        <a:pt x="0" y="0"/>
                      </a:moveTo>
                      <a:lnTo>
                        <a:pt x="0" y="4"/>
                      </a:lnTo>
                      <a:lnTo>
                        <a:pt x="0" y="10"/>
                      </a:lnTo>
                      <a:lnTo>
                        <a:pt x="0" y="17"/>
                      </a:lnTo>
                      <a:lnTo>
                        <a:pt x="0" y="23"/>
                      </a:lnTo>
                      <a:lnTo>
                        <a:pt x="2" y="23"/>
                      </a:lnTo>
                      <a:lnTo>
                        <a:pt x="5" y="23"/>
                      </a:lnTo>
                      <a:lnTo>
                        <a:pt x="9" y="23"/>
                      </a:lnTo>
                      <a:lnTo>
                        <a:pt x="13" y="23"/>
                      </a:lnTo>
                      <a:lnTo>
                        <a:pt x="15" y="19"/>
                      </a:lnTo>
                      <a:lnTo>
                        <a:pt x="17" y="10"/>
                      </a:lnTo>
                      <a:lnTo>
                        <a:pt x="17" y="2"/>
                      </a:lnTo>
                      <a:lnTo>
                        <a:pt x="19" y="0"/>
                      </a:lnTo>
                      <a:lnTo>
                        <a:pt x="0"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93" name="Freeform 100"/>
                <p:cNvSpPr>
                  <a:spLocks/>
                </p:cNvSpPr>
                <p:nvPr/>
              </p:nvSpPr>
              <p:spPr bwMode="auto">
                <a:xfrm>
                  <a:off x="4236" y="3434"/>
                  <a:ext cx="10" cy="11"/>
                </a:xfrm>
                <a:custGeom>
                  <a:avLst/>
                  <a:gdLst>
                    <a:gd name="T0" fmla="*/ 0 w 19"/>
                    <a:gd name="T1" fmla="*/ 0 h 23"/>
                    <a:gd name="T2" fmla="*/ 0 w 19"/>
                    <a:gd name="T3" fmla="*/ 0 h 23"/>
                    <a:gd name="T4" fmla="*/ 0 w 19"/>
                    <a:gd name="T5" fmla="*/ 0 h 23"/>
                    <a:gd name="T6" fmla="*/ 0 w 19"/>
                    <a:gd name="T7" fmla="*/ 0 h 23"/>
                    <a:gd name="T8" fmla="*/ 0 w 19"/>
                    <a:gd name="T9" fmla="*/ 0 h 23"/>
                    <a:gd name="T10" fmla="*/ 0 w 19"/>
                    <a:gd name="T11" fmla="*/ 0 h 23"/>
                    <a:gd name="T12" fmla="*/ 1 w 19"/>
                    <a:gd name="T13" fmla="*/ 0 h 23"/>
                    <a:gd name="T14" fmla="*/ 1 w 19"/>
                    <a:gd name="T15" fmla="*/ 0 h 23"/>
                    <a:gd name="T16" fmla="*/ 1 w 19"/>
                    <a:gd name="T17" fmla="*/ 0 h 23"/>
                    <a:gd name="T18" fmla="*/ 1 w 19"/>
                    <a:gd name="T19" fmla="*/ 0 h 23"/>
                    <a:gd name="T20" fmla="*/ 1 w 19"/>
                    <a:gd name="T21" fmla="*/ 0 h 23"/>
                    <a:gd name="T22" fmla="*/ 1 w 19"/>
                    <a:gd name="T23" fmla="*/ 0 h 23"/>
                    <a:gd name="T24" fmla="*/ 1 w 19"/>
                    <a:gd name="T25" fmla="*/ 0 h 23"/>
                    <a:gd name="T26" fmla="*/ 0 w 19"/>
                    <a:gd name="T27" fmla="*/ 0 h 23"/>
                    <a:gd name="T28" fmla="*/ 0 w 19"/>
                    <a:gd name="T29" fmla="*/ 0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3"/>
                    <a:gd name="T47" fmla="*/ 19 w 19"/>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3">
                      <a:moveTo>
                        <a:pt x="0" y="0"/>
                      </a:moveTo>
                      <a:lnTo>
                        <a:pt x="0" y="4"/>
                      </a:lnTo>
                      <a:lnTo>
                        <a:pt x="0" y="10"/>
                      </a:lnTo>
                      <a:lnTo>
                        <a:pt x="0" y="17"/>
                      </a:lnTo>
                      <a:lnTo>
                        <a:pt x="0" y="23"/>
                      </a:lnTo>
                      <a:lnTo>
                        <a:pt x="4" y="23"/>
                      </a:lnTo>
                      <a:lnTo>
                        <a:pt x="10" y="23"/>
                      </a:lnTo>
                      <a:lnTo>
                        <a:pt x="14" y="23"/>
                      </a:lnTo>
                      <a:lnTo>
                        <a:pt x="16" y="19"/>
                      </a:lnTo>
                      <a:lnTo>
                        <a:pt x="17" y="10"/>
                      </a:lnTo>
                      <a:lnTo>
                        <a:pt x="17" y="2"/>
                      </a:lnTo>
                      <a:lnTo>
                        <a:pt x="19" y="0"/>
                      </a:lnTo>
                      <a:lnTo>
                        <a:pt x="0"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94" name="Freeform 101"/>
                <p:cNvSpPr>
                  <a:spLocks/>
                </p:cNvSpPr>
                <p:nvPr/>
              </p:nvSpPr>
              <p:spPr bwMode="auto">
                <a:xfrm>
                  <a:off x="4207" y="3450"/>
                  <a:ext cx="8" cy="11"/>
                </a:xfrm>
                <a:custGeom>
                  <a:avLst/>
                  <a:gdLst>
                    <a:gd name="T0" fmla="*/ 0 w 17"/>
                    <a:gd name="T1" fmla="*/ 0 h 23"/>
                    <a:gd name="T2" fmla="*/ 0 w 17"/>
                    <a:gd name="T3" fmla="*/ 0 h 23"/>
                    <a:gd name="T4" fmla="*/ 0 w 17"/>
                    <a:gd name="T5" fmla="*/ 0 h 23"/>
                    <a:gd name="T6" fmla="*/ 0 w 17"/>
                    <a:gd name="T7" fmla="*/ 0 h 23"/>
                    <a:gd name="T8" fmla="*/ 0 w 17"/>
                    <a:gd name="T9" fmla="*/ 0 h 23"/>
                    <a:gd name="T10" fmla="*/ 0 w 17"/>
                    <a:gd name="T11" fmla="*/ 0 h 23"/>
                    <a:gd name="T12" fmla="*/ 0 w 17"/>
                    <a:gd name="T13" fmla="*/ 0 h 23"/>
                    <a:gd name="T14" fmla="*/ 0 w 17"/>
                    <a:gd name="T15" fmla="*/ 0 h 23"/>
                    <a:gd name="T16" fmla="*/ 0 w 17"/>
                    <a:gd name="T17" fmla="*/ 0 h 23"/>
                    <a:gd name="T18" fmla="*/ 0 w 17"/>
                    <a:gd name="T19" fmla="*/ 0 h 23"/>
                    <a:gd name="T20" fmla="*/ 0 w 17"/>
                    <a:gd name="T21" fmla="*/ 0 h 23"/>
                    <a:gd name="T22" fmla="*/ 0 w 17"/>
                    <a:gd name="T23" fmla="*/ 0 h 23"/>
                    <a:gd name="T24" fmla="*/ 0 w 17"/>
                    <a:gd name="T25" fmla="*/ 0 h 23"/>
                    <a:gd name="T26" fmla="*/ 0 w 17"/>
                    <a:gd name="T27" fmla="*/ 0 h 23"/>
                    <a:gd name="T28" fmla="*/ 0 w 17"/>
                    <a:gd name="T29" fmla="*/ 0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7"/>
                    <a:gd name="T46" fmla="*/ 0 h 23"/>
                    <a:gd name="T47" fmla="*/ 17 w 17"/>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7" h="23">
                      <a:moveTo>
                        <a:pt x="0" y="0"/>
                      </a:moveTo>
                      <a:lnTo>
                        <a:pt x="0" y="4"/>
                      </a:lnTo>
                      <a:lnTo>
                        <a:pt x="0" y="12"/>
                      </a:lnTo>
                      <a:lnTo>
                        <a:pt x="0" y="16"/>
                      </a:lnTo>
                      <a:lnTo>
                        <a:pt x="0" y="21"/>
                      </a:lnTo>
                      <a:lnTo>
                        <a:pt x="4" y="23"/>
                      </a:lnTo>
                      <a:lnTo>
                        <a:pt x="10" y="21"/>
                      </a:lnTo>
                      <a:lnTo>
                        <a:pt x="16" y="21"/>
                      </a:lnTo>
                      <a:lnTo>
                        <a:pt x="16" y="17"/>
                      </a:lnTo>
                      <a:lnTo>
                        <a:pt x="17" y="10"/>
                      </a:lnTo>
                      <a:lnTo>
                        <a:pt x="17" y="2"/>
                      </a:lnTo>
                      <a:lnTo>
                        <a:pt x="17" y="0"/>
                      </a:lnTo>
                      <a:lnTo>
                        <a:pt x="0"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95" name="Freeform 102"/>
                <p:cNvSpPr>
                  <a:spLocks/>
                </p:cNvSpPr>
                <p:nvPr/>
              </p:nvSpPr>
              <p:spPr bwMode="auto">
                <a:xfrm>
                  <a:off x="4221" y="3450"/>
                  <a:ext cx="8" cy="11"/>
                </a:xfrm>
                <a:custGeom>
                  <a:avLst/>
                  <a:gdLst>
                    <a:gd name="T0" fmla="*/ 0 w 17"/>
                    <a:gd name="T1" fmla="*/ 0 h 23"/>
                    <a:gd name="T2" fmla="*/ 0 w 17"/>
                    <a:gd name="T3" fmla="*/ 0 h 23"/>
                    <a:gd name="T4" fmla="*/ 0 w 17"/>
                    <a:gd name="T5" fmla="*/ 0 h 23"/>
                    <a:gd name="T6" fmla="*/ 0 w 17"/>
                    <a:gd name="T7" fmla="*/ 0 h 23"/>
                    <a:gd name="T8" fmla="*/ 0 w 17"/>
                    <a:gd name="T9" fmla="*/ 0 h 23"/>
                    <a:gd name="T10" fmla="*/ 0 w 17"/>
                    <a:gd name="T11" fmla="*/ 0 h 23"/>
                    <a:gd name="T12" fmla="*/ 0 w 17"/>
                    <a:gd name="T13" fmla="*/ 0 h 23"/>
                    <a:gd name="T14" fmla="*/ 0 w 17"/>
                    <a:gd name="T15" fmla="*/ 0 h 23"/>
                    <a:gd name="T16" fmla="*/ 0 w 17"/>
                    <a:gd name="T17" fmla="*/ 0 h 23"/>
                    <a:gd name="T18" fmla="*/ 0 w 17"/>
                    <a:gd name="T19" fmla="*/ 0 h 23"/>
                    <a:gd name="T20" fmla="*/ 0 w 17"/>
                    <a:gd name="T21" fmla="*/ 0 h 23"/>
                    <a:gd name="T22" fmla="*/ 0 w 17"/>
                    <a:gd name="T23" fmla="*/ 0 h 23"/>
                    <a:gd name="T24" fmla="*/ 0 w 17"/>
                    <a:gd name="T25" fmla="*/ 0 h 23"/>
                    <a:gd name="T26" fmla="*/ 0 w 17"/>
                    <a:gd name="T27" fmla="*/ 0 h 23"/>
                    <a:gd name="T28" fmla="*/ 0 w 17"/>
                    <a:gd name="T29" fmla="*/ 0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7"/>
                    <a:gd name="T46" fmla="*/ 0 h 23"/>
                    <a:gd name="T47" fmla="*/ 17 w 17"/>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7" h="23">
                      <a:moveTo>
                        <a:pt x="2" y="0"/>
                      </a:moveTo>
                      <a:lnTo>
                        <a:pt x="2" y="4"/>
                      </a:lnTo>
                      <a:lnTo>
                        <a:pt x="0" y="10"/>
                      </a:lnTo>
                      <a:lnTo>
                        <a:pt x="0" y="16"/>
                      </a:lnTo>
                      <a:lnTo>
                        <a:pt x="0" y="21"/>
                      </a:lnTo>
                      <a:lnTo>
                        <a:pt x="4" y="23"/>
                      </a:lnTo>
                      <a:lnTo>
                        <a:pt x="9" y="21"/>
                      </a:lnTo>
                      <a:lnTo>
                        <a:pt x="15" y="21"/>
                      </a:lnTo>
                      <a:lnTo>
                        <a:pt x="15" y="17"/>
                      </a:lnTo>
                      <a:lnTo>
                        <a:pt x="17" y="10"/>
                      </a:lnTo>
                      <a:lnTo>
                        <a:pt x="17" y="2"/>
                      </a:lnTo>
                      <a:lnTo>
                        <a:pt x="17" y="0"/>
                      </a:lnTo>
                      <a:lnTo>
                        <a:pt x="2"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96" name="Freeform 103"/>
                <p:cNvSpPr>
                  <a:spLocks/>
                </p:cNvSpPr>
                <p:nvPr/>
              </p:nvSpPr>
              <p:spPr bwMode="auto">
                <a:xfrm>
                  <a:off x="4234" y="3450"/>
                  <a:ext cx="12" cy="10"/>
                </a:xfrm>
                <a:custGeom>
                  <a:avLst/>
                  <a:gdLst>
                    <a:gd name="T0" fmla="*/ 1 w 22"/>
                    <a:gd name="T1" fmla="*/ 0 h 21"/>
                    <a:gd name="T2" fmla="*/ 1 w 22"/>
                    <a:gd name="T3" fmla="*/ 0 h 21"/>
                    <a:gd name="T4" fmla="*/ 1 w 22"/>
                    <a:gd name="T5" fmla="*/ 0 h 21"/>
                    <a:gd name="T6" fmla="*/ 0 w 22"/>
                    <a:gd name="T7" fmla="*/ 0 h 21"/>
                    <a:gd name="T8" fmla="*/ 0 w 22"/>
                    <a:gd name="T9" fmla="*/ 0 h 21"/>
                    <a:gd name="T10" fmla="*/ 1 w 22"/>
                    <a:gd name="T11" fmla="*/ 0 h 21"/>
                    <a:gd name="T12" fmla="*/ 1 w 22"/>
                    <a:gd name="T13" fmla="*/ 0 h 21"/>
                    <a:gd name="T14" fmla="*/ 1 w 22"/>
                    <a:gd name="T15" fmla="*/ 0 h 21"/>
                    <a:gd name="T16" fmla="*/ 1 w 22"/>
                    <a:gd name="T17" fmla="*/ 0 h 21"/>
                    <a:gd name="T18" fmla="*/ 1 w 22"/>
                    <a:gd name="T19" fmla="*/ 0 h 21"/>
                    <a:gd name="T20" fmla="*/ 1 w 22"/>
                    <a:gd name="T21" fmla="*/ 0 h 21"/>
                    <a:gd name="T22" fmla="*/ 1 w 22"/>
                    <a:gd name="T23" fmla="*/ 0 h 21"/>
                    <a:gd name="T24" fmla="*/ 1 w 22"/>
                    <a:gd name="T25" fmla="*/ 0 h 21"/>
                    <a:gd name="T26" fmla="*/ 1 w 22"/>
                    <a:gd name="T27" fmla="*/ 0 h 21"/>
                    <a:gd name="T28" fmla="*/ 1 w 22"/>
                    <a:gd name="T29" fmla="*/ 0 h 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21"/>
                    <a:gd name="T47" fmla="*/ 22 w 22"/>
                    <a:gd name="T48" fmla="*/ 21 h 2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21">
                      <a:moveTo>
                        <a:pt x="3" y="0"/>
                      </a:moveTo>
                      <a:lnTo>
                        <a:pt x="1" y="2"/>
                      </a:lnTo>
                      <a:lnTo>
                        <a:pt x="1" y="10"/>
                      </a:lnTo>
                      <a:lnTo>
                        <a:pt x="0" y="16"/>
                      </a:lnTo>
                      <a:lnTo>
                        <a:pt x="0" y="17"/>
                      </a:lnTo>
                      <a:lnTo>
                        <a:pt x="1" y="19"/>
                      </a:lnTo>
                      <a:lnTo>
                        <a:pt x="5" y="21"/>
                      </a:lnTo>
                      <a:lnTo>
                        <a:pt x="11" y="21"/>
                      </a:lnTo>
                      <a:lnTo>
                        <a:pt x="17" y="21"/>
                      </a:lnTo>
                      <a:lnTo>
                        <a:pt x="19" y="16"/>
                      </a:lnTo>
                      <a:lnTo>
                        <a:pt x="20" y="8"/>
                      </a:lnTo>
                      <a:lnTo>
                        <a:pt x="20" y="2"/>
                      </a:lnTo>
                      <a:lnTo>
                        <a:pt x="22" y="0"/>
                      </a:lnTo>
                      <a:lnTo>
                        <a:pt x="3"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97" name="Freeform 104"/>
                <p:cNvSpPr>
                  <a:spLocks/>
                </p:cNvSpPr>
                <p:nvPr/>
              </p:nvSpPr>
              <p:spPr bwMode="auto">
                <a:xfrm>
                  <a:off x="4207" y="3465"/>
                  <a:ext cx="8" cy="11"/>
                </a:xfrm>
                <a:custGeom>
                  <a:avLst/>
                  <a:gdLst>
                    <a:gd name="T0" fmla="*/ 0 w 17"/>
                    <a:gd name="T1" fmla="*/ 0 h 23"/>
                    <a:gd name="T2" fmla="*/ 0 w 17"/>
                    <a:gd name="T3" fmla="*/ 0 h 23"/>
                    <a:gd name="T4" fmla="*/ 0 w 17"/>
                    <a:gd name="T5" fmla="*/ 0 h 23"/>
                    <a:gd name="T6" fmla="*/ 0 w 17"/>
                    <a:gd name="T7" fmla="*/ 0 h 23"/>
                    <a:gd name="T8" fmla="*/ 0 w 17"/>
                    <a:gd name="T9" fmla="*/ 0 h 23"/>
                    <a:gd name="T10" fmla="*/ 0 w 17"/>
                    <a:gd name="T11" fmla="*/ 0 h 23"/>
                    <a:gd name="T12" fmla="*/ 0 w 17"/>
                    <a:gd name="T13" fmla="*/ 0 h 23"/>
                    <a:gd name="T14" fmla="*/ 0 w 17"/>
                    <a:gd name="T15" fmla="*/ 0 h 23"/>
                    <a:gd name="T16" fmla="*/ 0 w 17"/>
                    <a:gd name="T17" fmla="*/ 0 h 23"/>
                    <a:gd name="T18" fmla="*/ 0 w 17"/>
                    <a:gd name="T19" fmla="*/ 0 h 23"/>
                    <a:gd name="T20" fmla="*/ 0 w 17"/>
                    <a:gd name="T21" fmla="*/ 0 h 23"/>
                    <a:gd name="T22" fmla="*/ 0 w 17"/>
                    <a:gd name="T23" fmla="*/ 0 h 23"/>
                    <a:gd name="T24" fmla="*/ 0 w 17"/>
                    <a:gd name="T25" fmla="*/ 0 h 23"/>
                    <a:gd name="T26" fmla="*/ 0 w 17"/>
                    <a:gd name="T27" fmla="*/ 0 h 23"/>
                    <a:gd name="T28" fmla="*/ 0 w 17"/>
                    <a:gd name="T29" fmla="*/ 0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7"/>
                    <a:gd name="T46" fmla="*/ 0 h 23"/>
                    <a:gd name="T47" fmla="*/ 17 w 17"/>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7" h="23">
                      <a:moveTo>
                        <a:pt x="0" y="0"/>
                      </a:moveTo>
                      <a:lnTo>
                        <a:pt x="0" y="6"/>
                      </a:lnTo>
                      <a:lnTo>
                        <a:pt x="0" y="11"/>
                      </a:lnTo>
                      <a:lnTo>
                        <a:pt x="0" y="17"/>
                      </a:lnTo>
                      <a:lnTo>
                        <a:pt x="0" y="23"/>
                      </a:lnTo>
                      <a:lnTo>
                        <a:pt x="4" y="23"/>
                      </a:lnTo>
                      <a:lnTo>
                        <a:pt x="8" y="23"/>
                      </a:lnTo>
                      <a:lnTo>
                        <a:pt x="12" y="23"/>
                      </a:lnTo>
                      <a:lnTo>
                        <a:pt x="16" y="17"/>
                      </a:lnTo>
                      <a:lnTo>
                        <a:pt x="17" y="11"/>
                      </a:lnTo>
                      <a:lnTo>
                        <a:pt x="17" y="4"/>
                      </a:lnTo>
                      <a:lnTo>
                        <a:pt x="17" y="0"/>
                      </a:lnTo>
                      <a:lnTo>
                        <a:pt x="0"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98" name="Freeform 105"/>
                <p:cNvSpPr>
                  <a:spLocks/>
                </p:cNvSpPr>
                <p:nvPr/>
              </p:nvSpPr>
              <p:spPr bwMode="auto">
                <a:xfrm>
                  <a:off x="4221" y="3465"/>
                  <a:ext cx="8" cy="11"/>
                </a:xfrm>
                <a:custGeom>
                  <a:avLst/>
                  <a:gdLst>
                    <a:gd name="T0" fmla="*/ 0 w 17"/>
                    <a:gd name="T1" fmla="*/ 0 h 23"/>
                    <a:gd name="T2" fmla="*/ 0 w 17"/>
                    <a:gd name="T3" fmla="*/ 0 h 23"/>
                    <a:gd name="T4" fmla="*/ 0 w 17"/>
                    <a:gd name="T5" fmla="*/ 0 h 23"/>
                    <a:gd name="T6" fmla="*/ 0 w 17"/>
                    <a:gd name="T7" fmla="*/ 0 h 23"/>
                    <a:gd name="T8" fmla="*/ 0 w 17"/>
                    <a:gd name="T9" fmla="*/ 0 h 23"/>
                    <a:gd name="T10" fmla="*/ 0 w 17"/>
                    <a:gd name="T11" fmla="*/ 0 h 23"/>
                    <a:gd name="T12" fmla="*/ 0 w 17"/>
                    <a:gd name="T13" fmla="*/ 0 h 23"/>
                    <a:gd name="T14" fmla="*/ 0 w 17"/>
                    <a:gd name="T15" fmla="*/ 0 h 23"/>
                    <a:gd name="T16" fmla="*/ 0 w 17"/>
                    <a:gd name="T17" fmla="*/ 0 h 23"/>
                    <a:gd name="T18" fmla="*/ 0 w 17"/>
                    <a:gd name="T19" fmla="*/ 0 h 23"/>
                    <a:gd name="T20" fmla="*/ 0 w 17"/>
                    <a:gd name="T21" fmla="*/ 0 h 23"/>
                    <a:gd name="T22" fmla="*/ 0 w 17"/>
                    <a:gd name="T23" fmla="*/ 0 h 23"/>
                    <a:gd name="T24" fmla="*/ 0 w 17"/>
                    <a:gd name="T25" fmla="*/ 0 h 23"/>
                    <a:gd name="T26" fmla="*/ 0 w 17"/>
                    <a:gd name="T27" fmla="*/ 0 h 23"/>
                    <a:gd name="T28" fmla="*/ 0 w 17"/>
                    <a:gd name="T29" fmla="*/ 0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7"/>
                    <a:gd name="T46" fmla="*/ 0 h 23"/>
                    <a:gd name="T47" fmla="*/ 17 w 17"/>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7" h="23">
                      <a:moveTo>
                        <a:pt x="2" y="0"/>
                      </a:moveTo>
                      <a:lnTo>
                        <a:pt x="2" y="4"/>
                      </a:lnTo>
                      <a:lnTo>
                        <a:pt x="0" y="11"/>
                      </a:lnTo>
                      <a:lnTo>
                        <a:pt x="0" y="17"/>
                      </a:lnTo>
                      <a:lnTo>
                        <a:pt x="0" y="23"/>
                      </a:lnTo>
                      <a:lnTo>
                        <a:pt x="4" y="23"/>
                      </a:lnTo>
                      <a:lnTo>
                        <a:pt x="9" y="23"/>
                      </a:lnTo>
                      <a:lnTo>
                        <a:pt x="15" y="23"/>
                      </a:lnTo>
                      <a:lnTo>
                        <a:pt x="15" y="17"/>
                      </a:lnTo>
                      <a:lnTo>
                        <a:pt x="17" y="11"/>
                      </a:lnTo>
                      <a:lnTo>
                        <a:pt x="17" y="4"/>
                      </a:lnTo>
                      <a:lnTo>
                        <a:pt x="17" y="0"/>
                      </a:lnTo>
                      <a:lnTo>
                        <a:pt x="2"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599" name="Freeform 106"/>
                <p:cNvSpPr>
                  <a:spLocks/>
                </p:cNvSpPr>
                <p:nvPr/>
              </p:nvSpPr>
              <p:spPr bwMode="auto">
                <a:xfrm>
                  <a:off x="4234" y="3465"/>
                  <a:ext cx="12" cy="11"/>
                </a:xfrm>
                <a:custGeom>
                  <a:avLst/>
                  <a:gdLst>
                    <a:gd name="T0" fmla="*/ 1 w 22"/>
                    <a:gd name="T1" fmla="*/ 0 h 23"/>
                    <a:gd name="T2" fmla="*/ 1 w 22"/>
                    <a:gd name="T3" fmla="*/ 0 h 23"/>
                    <a:gd name="T4" fmla="*/ 1 w 22"/>
                    <a:gd name="T5" fmla="*/ 0 h 23"/>
                    <a:gd name="T6" fmla="*/ 0 w 22"/>
                    <a:gd name="T7" fmla="*/ 0 h 23"/>
                    <a:gd name="T8" fmla="*/ 0 w 22"/>
                    <a:gd name="T9" fmla="*/ 0 h 23"/>
                    <a:gd name="T10" fmla="*/ 1 w 22"/>
                    <a:gd name="T11" fmla="*/ 0 h 23"/>
                    <a:gd name="T12" fmla="*/ 1 w 22"/>
                    <a:gd name="T13" fmla="*/ 0 h 23"/>
                    <a:gd name="T14" fmla="*/ 1 w 22"/>
                    <a:gd name="T15" fmla="*/ 0 h 23"/>
                    <a:gd name="T16" fmla="*/ 1 w 22"/>
                    <a:gd name="T17" fmla="*/ 0 h 23"/>
                    <a:gd name="T18" fmla="*/ 1 w 22"/>
                    <a:gd name="T19" fmla="*/ 0 h 23"/>
                    <a:gd name="T20" fmla="*/ 1 w 22"/>
                    <a:gd name="T21" fmla="*/ 0 h 23"/>
                    <a:gd name="T22" fmla="*/ 1 w 22"/>
                    <a:gd name="T23" fmla="*/ 0 h 23"/>
                    <a:gd name="T24" fmla="*/ 1 w 22"/>
                    <a:gd name="T25" fmla="*/ 0 h 23"/>
                    <a:gd name="T26" fmla="*/ 1 w 22"/>
                    <a:gd name="T27" fmla="*/ 0 h 23"/>
                    <a:gd name="T28" fmla="*/ 1 w 22"/>
                    <a:gd name="T29" fmla="*/ 0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23"/>
                    <a:gd name="T47" fmla="*/ 22 w 22"/>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23">
                      <a:moveTo>
                        <a:pt x="3" y="0"/>
                      </a:moveTo>
                      <a:lnTo>
                        <a:pt x="1" y="4"/>
                      </a:lnTo>
                      <a:lnTo>
                        <a:pt x="1" y="11"/>
                      </a:lnTo>
                      <a:lnTo>
                        <a:pt x="0" y="17"/>
                      </a:lnTo>
                      <a:lnTo>
                        <a:pt x="0" y="23"/>
                      </a:lnTo>
                      <a:lnTo>
                        <a:pt x="1" y="23"/>
                      </a:lnTo>
                      <a:lnTo>
                        <a:pt x="5" y="23"/>
                      </a:lnTo>
                      <a:lnTo>
                        <a:pt x="11" y="23"/>
                      </a:lnTo>
                      <a:lnTo>
                        <a:pt x="17" y="23"/>
                      </a:lnTo>
                      <a:lnTo>
                        <a:pt x="19" y="17"/>
                      </a:lnTo>
                      <a:lnTo>
                        <a:pt x="20" y="11"/>
                      </a:lnTo>
                      <a:lnTo>
                        <a:pt x="20" y="4"/>
                      </a:lnTo>
                      <a:lnTo>
                        <a:pt x="22" y="0"/>
                      </a:lnTo>
                      <a:lnTo>
                        <a:pt x="3"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00" name="Freeform 107"/>
                <p:cNvSpPr>
                  <a:spLocks/>
                </p:cNvSpPr>
                <p:nvPr/>
              </p:nvSpPr>
              <p:spPr bwMode="auto">
                <a:xfrm>
                  <a:off x="4207" y="3481"/>
                  <a:ext cx="8" cy="11"/>
                </a:xfrm>
                <a:custGeom>
                  <a:avLst/>
                  <a:gdLst>
                    <a:gd name="T0" fmla="*/ 0 w 17"/>
                    <a:gd name="T1" fmla="*/ 0 h 23"/>
                    <a:gd name="T2" fmla="*/ 0 w 17"/>
                    <a:gd name="T3" fmla="*/ 0 h 23"/>
                    <a:gd name="T4" fmla="*/ 0 w 17"/>
                    <a:gd name="T5" fmla="*/ 0 h 23"/>
                    <a:gd name="T6" fmla="*/ 0 w 17"/>
                    <a:gd name="T7" fmla="*/ 0 h 23"/>
                    <a:gd name="T8" fmla="*/ 0 w 17"/>
                    <a:gd name="T9" fmla="*/ 0 h 23"/>
                    <a:gd name="T10" fmla="*/ 0 w 17"/>
                    <a:gd name="T11" fmla="*/ 0 h 23"/>
                    <a:gd name="T12" fmla="*/ 0 w 17"/>
                    <a:gd name="T13" fmla="*/ 0 h 23"/>
                    <a:gd name="T14" fmla="*/ 0 w 17"/>
                    <a:gd name="T15" fmla="*/ 0 h 23"/>
                    <a:gd name="T16" fmla="*/ 0 w 17"/>
                    <a:gd name="T17" fmla="*/ 0 h 23"/>
                    <a:gd name="T18" fmla="*/ 0 w 17"/>
                    <a:gd name="T19" fmla="*/ 0 h 23"/>
                    <a:gd name="T20" fmla="*/ 0 w 17"/>
                    <a:gd name="T21" fmla="*/ 0 h 23"/>
                    <a:gd name="T22" fmla="*/ 0 w 17"/>
                    <a:gd name="T23" fmla="*/ 0 h 23"/>
                    <a:gd name="T24" fmla="*/ 0 w 17"/>
                    <a:gd name="T25" fmla="*/ 0 h 23"/>
                    <a:gd name="T26" fmla="*/ 0 w 17"/>
                    <a:gd name="T27" fmla="*/ 0 h 23"/>
                    <a:gd name="T28" fmla="*/ 0 w 17"/>
                    <a:gd name="T29" fmla="*/ 0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7"/>
                    <a:gd name="T46" fmla="*/ 0 h 23"/>
                    <a:gd name="T47" fmla="*/ 17 w 17"/>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7" h="23">
                      <a:moveTo>
                        <a:pt x="0" y="0"/>
                      </a:moveTo>
                      <a:lnTo>
                        <a:pt x="0" y="4"/>
                      </a:lnTo>
                      <a:lnTo>
                        <a:pt x="0" y="10"/>
                      </a:lnTo>
                      <a:lnTo>
                        <a:pt x="0" y="15"/>
                      </a:lnTo>
                      <a:lnTo>
                        <a:pt x="0" y="21"/>
                      </a:lnTo>
                      <a:lnTo>
                        <a:pt x="0" y="23"/>
                      </a:lnTo>
                      <a:lnTo>
                        <a:pt x="4" y="23"/>
                      </a:lnTo>
                      <a:lnTo>
                        <a:pt x="8" y="21"/>
                      </a:lnTo>
                      <a:lnTo>
                        <a:pt x="12" y="21"/>
                      </a:lnTo>
                      <a:lnTo>
                        <a:pt x="16" y="17"/>
                      </a:lnTo>
                      <a:lnTo>
                        <a:pt x="17" y="10"/>
                      </a:lnTo>
                      <a:lnTo>
                        <a:pt x="17" y="2"/>
                      </a:lnTo>
                      <a:lnTo>
                        <a:pt x="17" y="0"/>
                      </a:lnTo>
                      <a:lnTo>
                        <a:pt x="0"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01" name="Freeform 108"/>
                <p:cNvSpPr>
                  <a:spLocks/>
                </p:cNvSpPr>
                <p:nvPr/>
              </p:nvSpPr>
              <p:spPr bwMode="auto">
                <a:xfrm>
                  <a:off x="4221" y="3481"/>
                  <a:ext cx="8" cy="11"/>
                </a:xfrm>
                <a:custGeom>
                  <a:avLst/>
                  <a:gdLst>
                    <a:gd name="T0" fmla="*/ 0 w 17"/>
                    <a:gd name="T1" fmla="*/ 0 h 21"/>
                    <a:gd name="T2" fmla="*/ 0 w 17"/>
                    <a:gd name="T3" fmla="*/ 1 h 21"/>
                    <a:gd name="T4" fmla="*/ 0 w 17"/>
                    <a:gd name="T5" fmla="*/ 1 h 21"/>
                    <a:gd name="T6" fmla="*/ 0 w 17"/>
                    <a:gd name="T7" fmla="*/ 1 h 21"/>
                    <a:gd name="T8" fmla="*/ 0 w 17"/>
                    <a:gd name="T9" fmla="*/ 1 h 21"/>
                    <a:gd name="T10" fmla="*/ 0 w 17"/>
                    <a:gd name="T11" fmla="*/ 1 h 21"/>
                    <a:gd name="T12" fmla="*/ 0 w 17"/>
                    <a:gd name="T13" fmla="*/ 1 h 21"/>
                    <a:gd name="T14" fmla="*/ 0 w 17"/>
                    <a:gd name="T15" fmla="*/ 1 h 21"/>
                    <a:gd name="T16" fmla="*/ 0 w 17"/>
                    <a:gd name="T17" fmla="*/ 1 h 21"/>
                    <a:gd name="T18" fmla="*/ 0 w 17"/>
                    <a:gd name="T19" fmla="*/ 1 h 21"/>
                    <a:gd name="T20" fmla="*/ 0 w 17"/>
                    <a:gd name="T21" fmla="*/ 1 h 21"/>
                    <a:gd name="T22" fmla="*/ 0 w 17"/>
                    <a:gd name="T23" fmla="*/ 1 h 21"/>
                    <a:gd name="T24" fmla="*/ 0 w 17"/>
                    <a:gd name="T25" fmla="*/ 0 h 21"/>
                    <a:gd name="T26" fmla="*/ 0 w 17"/>
                    <a:gd name="T27" fmla="*/ 0 h 21"/>
                    <a:gd name="T28" fmla="*/ 0 w 17"/>
                    <a:gd name="T29" fmla="*/ 0 h 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7"/>
                    <a:gd name="T46" fmla="*/ 0 h 21"/>
                    <a:gd name="T47" fmla="*/ 17 w 17"/>
                    <a:gd name="T48" fmla="*/ 21 h 2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7" h="21">
                      <a:moveTo>
                        <a:pt x="2" y="0"/>
                      </a:moveTo>
                      <a:lnTo>
                        <a:pt x="2" y="4"/>
                      </a:lnTo>
                      <a:lnTo>
                        <a:pt x="0" y="10"/>
                      </a:lnTo>
                      <a:lnTo>
                        <a:pt x="0" y="15"/>
                      </a:lnTo>
                      <a:lnTo>
                        <a:pt x="0" y="21"/>
                      </a:lnTo>
                      <a:lnTo>
                        <a:pt x="4" y="21"/>
                      </a:lnTo>
                      <a:lnTo>
                        <a:pt x="9" y="21"/>
                      </a:lnTo>
                      <a:lnTo>
                        <a:pt x="15" y="21"/>
                      </a:lnTo>
                      <a:lnTo>
                        <a:pt x="15" y="17"/>
                      </a:lnTo>
                      <a:lnTo>
                        <a:pt x="17" y="10"/>
                      </a:lnTo>
                      <a:lnTo>
                        <a:pt x="17" y="2"/>
                      </a:lnTo>
                      <a:lnTo>
                        <a:pt x="17" y="0"/>
                      </a:lnTo>
                      <a:lnTo>
                        <a:pt x="2"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02" name="Freeform 109"/>
                <p:cNvSpPr>
                  <a:spLocks/>
                </p:cNvSpPr>
                <p:nvPr/>
              </p:nvSpPr>
              <p:spPr bwMode="auto">
                <a:xfrm>
                  <a:off x="4234" y="3481"/>
                  <a:ext cx="10" cy="11"/>
                </a:xfrm>
                <a:custGeom>
                  <a:avLst/>
                  <a:gdLst>
                    <a:gd name="T0" fmla="*/ 1 w 19"/>
                    <a:gd name="T1" fmla="*/ 0 h 21"/>
                    <a:gd name="T2" fmla="*/ 1 w 19"/>
                    <a:gd name="T3" fmla="*/ 1 h 21"/>
                    <a:gd name="T4" fmla="*/ 1 w 19"/>
                    <a:gd name="T5" fmla="*/ 1 h 21"/>
                    <a:gd name="T6" fmla="*/ 0 w 19"/>
                    <a:gd name="T7" fmla="*/ 1 h 21"/>
                    <a:gd name="T8" fmla="*/ 0 w 19"/>
                    <a:gd name="T9" fmla="*/ 1 h 21"/>
                    <a:gd name="T10" fmla="*/ 1 w 19"/>
                    <a:gd name="T11" fmla="*/ 1 h 21"/>
                    <a:gd name="T12" fmla="*/ 1 w 19"/>
                    <a:gd name="T13" fmla="*/ 1 h 21"/>
                    <a:gd name="T14" fmla="*/ 1 w 19"/>
                    <a:gd name="T15" fmla="*/ 1 h 21"/>
                    <a:gd name="T16" fmla="*/ 1 w 19"/>
                    <a:gd name="T17" fmla="*/ 1 h 21"/>
                    <a:gd name="T18" fmla="*/ 1 w 19"/>
                    <a:gd name="T19" fmla="*/ 1 h 21"/>
                    <a:gd name="T20" fmla="*/ 1 w 19"/>
                    <a:gd name="T21" fmla="*/ 1 h 21"/>
                    <a:gd name="T22" fmla="*/ 1 w 19"/>
                    <a:gd name="T23" fmla="*/ 1 h 21"/>
                    <a:gd name="T24" fmla="*/ 1 w 19"/>
                    <a:gd name="T25" fmla="*/ 0 h 21"/>
                    <a:gd name="T26" fmla="*/ 1 w 19"/>
                    <a:gd name="T27" fmla="*/ 0 h 21"/>
                    <a:gd name="T28" fmla="*/ 1 w 19"/>
                    <a:gd name="T29" fmla="*/ 0 h 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1"/>
                    <a:gd name="T47" fmla="*/ 19 w 19"/>
                    <a:gd name="T48" fmla="*/ 21 h 2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1">
                      <a:moveTo>
                        <a:pt x="3" y="0"/>
                      </a:moveTo>
                      <a:lnTo>
                        <a:pt x="1" y="2"/>
                      </a:lnTo>
                      <a:lnTo>
                        <a:pt x="1" y="8"/>
                      </a:lnTo>
                      <a:lnTo>
                        <a:pt x="0" y="15"/>
                      </a:lnTo>
                      <a:lnTo>
                        <a:pt x="0" y="21"/>
                      </a:lnTo>
                      <a:lnTo>
                        <a:pt x="1" y="21"/>
                      </a:lnTo>
                      <a:lnTo>
                        <a:pt x="5" y="21"/>
                      </a:lnTo>
                      <a:lnTo>
                        <a:pt x="11" y="21"/>
                      </a:lnTo>
                      <a:lnTo>
                        <a:pt x="17" y="21"/>
                      </a:lnTo>
                      <a:lnTo>
                        <a:pt x="17" y="17"/>
                      </a:lnTo>
                      <a:lnTo>
                        <a:pt x="19" y="10"/>
                      </a:lnTo>
                      <a:lnTo>
                        <a:pt x="19" y="2"/>
                      </a:lnTo>
                      <a:lnTo>
                        <a:pt x="19" y="0"/>
                      </a:lnTo>
                      <a:lnTo>
                        <a:pt x="3"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03" name="Freeform 110"/>
                <p:cNvSpPr>
                  <a:spLocks/>
                </p:cNvSpPr>
                <p:nvPr/>
              </p:nvSpPr>
              <p:spPr bwMode="auto">
                <a:xfrm>
                  <a:off x="4142" y="3258"/>
                  <a:ext cx="12" cy="17"/>
                </a:xfrm>
                <a:custGeom>
                  <a:avLst/>
                  <a:gdLst>
                    <a:gd name="T0" fmla="*/ 0 w 25"/>
                    <a:gd name="T1" fmla="*/ 0 h 35"/>
                    <a:gd name="T2" fmla="*/ 0 w 25"/>
                    <a:gd name="T3" fmla="*/ 0 h 35"/>
                    <a:gd name="T4" fmla="*/ 0 w 25"/>
                    <a:gd name="T5" fmla="*/ 0 h 35"/>
                    <a:gd name="T6" fmla="*/ 0 w 25"/>
                    <a:gd name="T7" fmla="*/ 0 h 35"/>
                    <a:gd name="T8" fmla="*/ 0 w 25"/>
                    <a:gd name="T9" fmla="*/ 0 h 35"/>
                    <a:gd name="T10" fmla="*/ 0 w 25"/>
                    <a:gd name="T11" fmla="*/ 0 h 35"/>
                    <a:gd name="T12" fmla="*/ 0 w 25"/>
                    <a:gd name="T13" fmla="*/ 0 h 35"/>
                    <a:gd name="T14" fmla="*/ 0 w 25"/>
                    <a:gd name="T15" fmla="*/ 0 h 35"/>
                    <a:gd name="T16" fmla="*/ 0 w 25"/>
                    <a:gd name="T17" fmla="*/ 0 h 35"/>
                    <a:gd name="T18" fmla="*/ 0 w 25"/>
                    <a:gd name="T19" fmla="*/ 0 h 35"/>
                    <a:gd name="T20" fmla="*/ 0 w 25"/>
                    <a:gd name="T21" fmla="*/ 0 h 35"/>
                    <a:gd name="T22" fmla="*/ 0 w 25"/>
                    <a:gd name="T23" fmla="*/ 0 h 35"/>
                    <a:gd name="T24" fmla="*/ 0 w 25"/>
                    <a:gd name="T25" fmla="*/ 0 h 35"/>
                    <a:gd name="T26" fmla="*/ 0 w 25"/>
                    <a:gd name="T27" fmla="*/ 0 h 35"/>
                    <a:gd name="T28" fmla="*/ 0 w 25"/>
                    <a:gd name="T29" fmla="*/ 0 h 35"/>
                    <a:gd name="T30" fmla="*/ 0 w 25"/>
                    <a:gd name="T31" fmla="*/ 0 h 35"/>
                    <a:gd name="T32" fmla="*/ 0 w 25"/>
                    <a:gd name="T33" fmla="*/ 0 h 35"/>
                    <a:gd name="T34" fmla="*/ 0 w 25"/>
                    <a:gd name="T35" fmla="*/ 0 h 35"/>
                    <a:gd name="T36" fmla="*/ 0 w 25"/>
                    <a:gd name="T37" fmla="*/ 0 h 3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35"/>
                    <a:gd name="T59" fmla="*/ 25 w 25"/>
                    <a:gd name="T60" fmla="*/ 35 h 3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35">
                      <a:moveTo>
                        <a:pt x="0" y="2"/>
                      </a:moveTo>
                      <a:lnTo>
                        <a:pt x="0" y="8"/>
                      </a:lnTo>
                      <a:lnTo>
                        <a:pt x="0" y="16"/>
                      </a:lnTo>
                      <a:lnTo>
                        <a:pt x="0" y="25"/>
                      </a:lnTo>
                      <a:lnTo>
                        <a:pt x="0" y="31"/>
                      </a:lnTo>
                      <a:lnTo>
                        <a:pt x="2" y="33"/>
                      </a:lnTo>
                      <a:lnTo>
                        <a:pt x="6" y="35"/>
                      </a:lnTo>
                      <a:lnTo>
                        <a:pt x="11" y="35"/>
                      </a:lnTo>
                      <a:lnTo>
                        <a:pt x="19" y="35"/>
                      </a:lnTo>
                      <a:lnTo>
                        <a:pt x="19" y="31"/>
                      </a:lnTo>
                      <a:lnTo>
                        <a:pt x="21" y="25"/>
                      </a:lnTo>
                      <a:lnTo>
                        <a:pt x="23" y="19"/>
                      </a:lnTo>
                      <a:lnTo>
                        <a:pt x="25" y="16"/>
                      </a:lnTo>
                      <a:lnTo>
                        <a:pt x="25" y="10"/>
                      </a:lnTo>
                      <a:lnTo>
                        <a:pt x="25" y="4"/>
                      </a:lnTo>
                      <a:lnTo>
                        <a:pt x="25" y="0"/>
                      </a:lnTo>
                      <a:lnTo>
                        <a:pt x="0" y="2"/>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04" name="Freeform 111"/>
                <p:cNvSpPr>
                  <a:spLocks/>
                </p:cNvSpPr>
                <p:nvPr/>
              </p:nvSpPr>
              <p:spPr bwMode="auto">
                <a:xfrm>
                  <a:off x="4162" y="3258"/>
                  <a:ext cx="14" cy="17"/>
                </a:xfrm>
                <a:custGeom>
                  <a:avLst/>
                  <a:gdLst>
                    <a:gd name="T0" fmla="*/ 0 w 29"/>
                    <a:gd name="T1" fmla="*/ 0 h 35"/>
                    <a:gd name="T2" fmla="*/ 0 w 29"/>
                    <a:gd name="T3" fmla="*/ 0 h 35"/>
                    <a:gd name="T4" fmla="*/ 0 w 29"/>
                    <a:gd name="T5" fmla="*/ 0 h 35"/>
                    <a:gd name="T6" fmla="*/ 0 w 29"/>
                    <a:gd name="T7" fmla="*/ 0 h 35"/>
                    <a:gd name="T8" fmla="*/ 0 w 29"/>
                    <a:gd name="T9" fmla="*/ 0 h 35"/>
                    <a:gd name="T10" fmla="*/ 0 w 29"/>
                    <a:gd name="T11" fmla="*/ 0 h 35"/>
                    <a:gd name="T12" fmla="*/ 0 w 29"/>
                    <a:gd name="T13" fmla="*/ 0 h 35"/>
                    <a:gd name="T14" fmla="*/ 0 w 29"/>
                    <a:gd name="T15" fmla="*/ 0 h 35"/>
                    <a:gd name="T16" fmla="*/ 0 w 29"/>
                    <a:gd name="T17" fmla="*/ 0 h 35"/>
                    <a:gd name="T18" fmla="*/ 0 w 29"/>
                    <a:gd name="T19" fmla="*/ 0 h 35"/>
                    <a:gd name="T20" fmla="*/ 0 w 29"/>
                    <a:gd name="T21" fmla="*/ 0 h 35"/>
                    <a:gd name="T22" fmla="*/ 0 w 29"/>
                    <a:gd name="T23" fmla="*/ 0 h 35"/>
                    <a:gd name="T24" fmla="*/ 0 w 29"/>
                    <a:gd name="T25" fmla="*/ 0 h 35"/>
                    <a:gd name="T26" fmla="*/ 0 w 29"/>
                    <a:gd name="T27" fmla="*/ 0 h 35"/>
                    <a:gd name="T28" fmla="*/ 0 w 29"/>
                    <a:gd name="T29" fmla="*/ 0 h 35"/>
                    <a:gd name="T30" fmla="*/ 0 w 29"/>
                    <a:gd name="T31" fmla="*/ 0 h 35"/>
                    <a:gd name="T32" fmla="*/ 0 w 29"/>
                    <a:gd name="T33" fmla="*/ 0 h 35"/>
                    <a:gd name="T34" fmla="*/ 0 w 29"/>
                    <a:gd name="T35" fmla="*/ 0 h 35"/>
                    <a:gd name="T36" fmla="*/ 0 w 29"/>
                    <a:gd name="T37" fmla="*/ 0 h 3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35"/>
                    <a:gd name="T59" fmla="*/ 29 w 29"/>
                    <a:gd name="T60" fmla="*/ 35 h 3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35">
                      <a:moveTo>
                        <a:pt x="4" y="0"/>
                      </a:moveTo>
                      <a:lnTo>
                        <a:pt x="4" y="6"/>
                      </a:lnTo>
                      <a:lnTo>
                        <a:pt x="2" y="16"/>
                      </a:lnTo>
                      <a:lnTo>
                        <a:pt x="0" y="25"/>
                      </a:lnTo>
                      <a:lnTo>
                        <a:pt x="0" y="31"/>
                      </a:lnTo>
                      <a:lnTo>
                        <a:pt x="2" y="33"/>
                      </a:lnTo>
                      <a:lnTo>
                        <a:pt x="8" y="35"/>
                      </a:lnTo>
                      <a:lnTo>
                        <a:pt x="15" y="33"/>
                      </a:lnTo>
                      <a:lnTo>
                        <a:pt x="23" y="31"/>
                      </a:lnTo>
                      <a:lnTo>
                        <a:pt x="23" y="29"/>
                      </a:lnTo>
                      <a:lnTo>
                        <a:pt x="25" y="25"/>
                      </a:lnTo>
                      <a:lnTo>
                        <a:pt x="27" y="19"/>
                      </a:lnTo>
                      <a:lnTo>
                        <a:pt x="29" y="16"/>
                      </a:lnTo>
                      <a:lnTo>
                        <a:pt x="29" y="10"/>
                      </a:lnTo>
                      <a:lnTo>
                        <a:pt x="29" y="4"/>
                      </a:lnTo>
                      <a:lnTo>
                        <a:pt x="29" y="0"/>
                      </a:lnTo>
                      <a:lnTo>
                        <a:pt x="4"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05" name="Freeform 112"/>
                <p:cNvSpPr>
                  <a:spLocks/>
                </p:cNvSpPr>
                <p:nvPr/>
              </p:nvSpPr>
              <p:spPr bwMode="auto">
                <a:xfrm>
                  <a:off x="4185" y="3256"/>
                  <a:ext cx="13" cy="18"/>
                </a:xfrm>
                <a:custGeom>
                  <a:avLst/>
                  <a:gdLst>
                    <a:gd name="T0" fmla="*/ 1 w 26"/>
                    <a:gd name="T1" fmla="*/ 1 h 36"/>
                    <a:gd name="T2" fmla="*/ 1 w 26"/>
                    <a:gd name="T3" fmla="*/ 1 h 36"/>
                    <a:gd name="T4" fmla="*/ 0 w 26"/>
                    <a:gd name="T5" fmla="*/ 1 h 36"/>
                    <a:gd name="T6" fmla="*/ 0 w 26"/>
                    <a:gd name="T7" fmla="*/ 1 h 36"/>
                    <a:gd name="T8" fmla="*/ 0 w 26"/>
                    <a:gd name="T9" fmla="*/ 1 h 36"/>
                    <a:gd name="T10" fmla="*/ 1 w 26"/>
                    <a:gd name="T11" fmla="*/ 1 h 36"/>
                    <a:gd name="T12" fmla="*/ 1 w 26"/>
                    <a:gd name="T13" fmla="*/ 1 h 36"/>
                    <a:gd name="T14" fmla="*/ 1 w 26"/>
                    <a:gd name="T15" fmla="*/ 1 h 36"/>
                    <a:gd name="T16" fmla="*/ 1 w 26"/>
                    <a:gd name="T17" fmla="*/ 1 h 36"/>
                    <a:gd name="T18" fmla="*/ 1 w 26"/>
                    <a:gd name="T19" fmla="*/ 1 h 36"/>
                    <a:gd name="T20" fmla="*/ 1 w 26"/>
                    <a:gd name="T21" fmla="*/ 1 h 36"/>
                    <a:gd name="T22" fmla="*/ 1 w 26"/>
                    <a:gd name="T23" fmla="*/ 1 h 36"/>
                    <a:gd name="T24" fmla="*/ 1 w 26"/>
                    <a:gd name="T25" fmla="*/ 1 h 36"/>
                    <a:gd name="T26" fmla="*/ 1 w 26"/>
                    <a:gd name="T27" fmla="*/ 1 h 36"/>
                    <a:gd name="T28" fmla="*/ 1 w 26"/>
                    <a:gd name="T29" fmla="*/ 1 h 36"/>
                    <a:gd name="T30" fmla="*/ 1 w 26"/>
                    <a:gd name="T31" fmla="*/ 1 h 36"/>
                    <a:gd name="T32" fmla="*/ 1 w 26"/>
                    <a:gd name="T33" fmla="*/ 0 h 36"/>
                    <a:gd name="T34" fmla="*/ 1 w 26"/>
                    <a:gd name="T35" fmla="*/ 1 h 36"/>
                    <a:gd name="T36" fmla="*/ 1 w 26"/>
                    <a:gd name="T37" fmla="*/ 1 h 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6"/>
                    <a:gd name="T58" fmla="*/ 0 h 36"/>
                    <a:gd name="T59" fmla="*/ 26 w 26"/>
                    <a:gd name="T60" fmla="*/ 36 h 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6" h="36">
                      <a:moveTo>
                        <a:pt x="2" y="3"/>
                      </a:moveTo>
                      <a:lnTo>
                        <a:pt x="2" y="9"/>
                      </a:lnTo>
                      <a:lnTo>
                        <a:pt x="0" y="19"/>
                      </a:lnTo>
                      <a:lnTo>
                        <a:pt x="0" y="26"/>
                      </a:lnTo>
                      <a:lnTo>
                        <a:pt x="0" y="34"/>
                      </a:lnTo>
                      <a:lnTo>
                        <a:pt x="2" y="34"/>
                      </a:lnTo>
                      <a:lnTo>
                        <a:pt x="7" y="36"/>
                      </a:lnTo>
                      <a:lnTo>
                        <a:pt x="13" y="34"/>
                      </a:lnTo>
                      <a:lnTo>
                        <a:pt x="21" y="34"/>
                      </a:lnTo>
                      <a:lnTo>
                        <a:pt x="21" y="32"/>
                      </a:lnTo>
                      <a:lnTo>
                        <a:pt x="22" y="28"/>
                      </a:lnTo>
                      <a:lnTo>
                        <a:pt x="24" y="22"/>
                      </a:lnTo>
                      <a:lnTo>
                        <a:pt x="26" y="17"/>
                      </a:lnTo>
                      <a:lnTo>
                        <a:pt x="26" y="9"/>
                      </a:lnTo>
                      <a:lnTo>
                        <a:pt x="26" y="5"/>
                      </a:lnTo>
                      <a:lnTo>
                        <a:pt x="26" y="1"/>
                      </a:lnTo>
                      <a:lnTo>
                        <a:pt x="26" y="0"/>
                      </a:lnTo>
                      <a:lnTo>
                        <a:pt x="2" y="3"/>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06" name="Freeform 113"/>
                <p:cNvSpPr>
                  <a:spLocks/>
                </p:cNvSpPr>
                <p:nvPr/>
              </p:nvSpPr>
              <p:spPr bwMode="auto">
                <a:xfrm>
                  <a:off x="4142" y="3285"/>
                  <a:ext cx="12" cy="18"/>
                </a:xfrm>
                <a:custGeom>
                  <a:avLst/>
                  <a:gdLst>
                    <a:gd name="T0" fmla="*/ 0 w 25"/>
                    <a:gd name="T1" fmla="*/ 0 h 37"/>
                    <a:gd name="T2" fmla="*/ 0 w 25"/>
                    <a:gd name="T3" fmla="*/ 0 h 37"/>
                    <a:gd name="T4" fmla="*/ 0 w 25"/>
                    <a:gd name="T5" fmla="*/ 0 h 37"/>
                    <a:gd name="T6" fmla="*/ 0 w 25"/>
                    <a:gd name="T7" fmla="*/ 0 h 37"/>
                    <a:gd name="T8" fmla="*/ 0 w 25"/>
                    <a:gd name="T9" fmla="*/ 0 h 37"/>
                    <a:gd name="T10" fmla="*/ 0 w 25"/>
                    <a:gd name="T11" fmla="*/ 0 h 37"/>
                    <a:gd name="T12" fmla="*/ 0 w 25"/>
                    <a:gd name="T13" fmla="*/ 0 h 37"/>
                    <a:gd name="T14" fmla="*/ 0 w 25"/>
                    <a:gd name="T15" fmla="*/ 0 h 37"/>
                    <a:gd name="T16" fmla="*/ 0 w 25"/>
                    <a:gd name="T17" fmla="*/ 0 h 37"/>
                    <a:gd name="T18" fmla="*/ 0 w 25"/>
                    <a:gd name="T19" fmla="*/ 0 h 37"/>
                    <a:gd name="T20" fmla="*/ 0 w 25"/>
                    <a:gd name="T21" fmla="*/ 0 h 37"/>
                    <a:gd name="T22" fmla="*/ 0 w 25"/>
                    <a:gd name="T23" fmla="*/ 0 h 37"/>
                    <a:gd name="T24" fmla="*/ 0 w 25"/>
                    <a:gd name="T25" fmla="*/ 0 h 37"/>
                    <a:gd name="T26" fmla="*/ 0 w 25"/>
                    <a:gd name="T27" fmla="*/ 0 h 37"/>
                    <a:gd name="T28" fmla="*/ 0 w 25"/>
                    <a:gd name="T29" fmla="*/ 0 h 37"/>
                    <a:gd name="T30" fmla="*/ 0 w 25"/>
                    <a:gd name="T31" fmla="*/ 0 h 37"/>
                    <a:gd name="T32" fmla="*/ 0 w 25"/>
                    <a:gd name="T33" fmla="*/ 0 h 37"/>
                    <a:gd name="T34" fmla="*/ 0 w 25"/>
                    <a:gd name="T35" fmla="*/ 0 h 37"/>
                    <a:gd name="T36" fmla="*/ 0 w 25"/>
                    <a:gd name="T37" fmla="*/ 0 h 37"/>
                    <a:gd name="T38" fmla="*/ 0 w 25"/>
                    <a:gd name="T39" fmla="*/ 0 h 37"/>
                    <a:gd name="T40" fmla="*/ 0 w 25"/>
                    <a:gd name="T41" fmla="*/ 0 h 3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
                    <a:gd name="T64" fmla="*/ 0 h 37"/>
                    <a:gd name="T65" fmla="*/ 25 w 25"/>
                    <a:gd name="T66" fmla="*/ 37 h 3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 h="37">
                      <a:moveTo>
                        <a:pt x="0" y="4"/>
                      </a:moveTo>
                      <a:lnTo>
                        <a:pt x="0" y="10"/>
                      </a:lnTo>
                      <a:lnTo>
                        <a:pt x="0" y="18"/>
                      </a:lnTo>
                      <a:lnTo>
                        <a:pt x="0" y="23"/>
                      </a:lnTo>
                      <a:lnTo>
                        <a:pt x="0" y="27"/>
                      </a:lnTo>
                      <a:lnTo>
                        <a:pt x="0" y="31"/>
                      </a:lnTo>
                      <a:lnTo>
                        <a:pt x="0" y="35"/>
                      </a:lnTo>
                      <a:lnTo>
                        <a:pt x="2" y="35"/>
                      </a:lnTo>
                      <a:lnTo>
                        <a:pt x="6" y="37"/>
                      </a:lnTo>
                      <a:lnTo>
                        <a:pt x="11" y="35"/>
                      </a:lnTo>
                      <a:lnTo>
                        <a:pt x="19" y="35"/>
                      </a:lnTo>
                      <a:lnTo>
                        <a:pt x="19" y="33"/>
                      </a:lnTo>
                      <a:lnTo>
                        <a:pt x="21" y="29"/>
                      </a:lnTo>
                      <a:lnTo>
                        <a:pt x="23" y="23"/>
                      </a:lnTo>
                      <a:lnTo>
                        <a:pt x="25" y="18"/>
                      </a:lnTo>
                      <a:lnTo>
                        <a:pt x="25" y="12"/>
                      </a:lnTo>
                      <a:lnTo>
                        <a:pt x="25" y="6"/>
                      </a:lnTo>
                      <a:lnTo>
                        <a:pt x="25" y="2"/>
                      </a:lnTo>
                      <a:lnTo>
                        <a:pt x="25" y="0"/>
                      </a:lnTo>
                      <a:lnTo>
                        <a:pt x="0" y="4"/>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07" name="Freeform 114"/>
                <p:cNvSpPr>
                  <a:spLocks/>
                </p:cNvSpPr>
                <p:nvPr/>
              </p:nvSpPr>
              <p:spPr bwMode="auto">
                <a:xfrm>
                  <a:off x="4162" y="3285"/>
                  <a:ext cx="14" cy="17"/>
                </a:xfrm>
                <a:custGeom>
                  <a:avLst/>
                  <a:gdLst>
                    <a:gd name="T0" fmla="*/ 0 w 29"/>
                    <a:gd name="T1" fmla="*/ 0 h 35"/>
                    <a:gd name="T2" fmla="*/ 0 w 29"/>
                    <a:gd name="T3" fmla="*/ 0 h 35"/>
                    <a:gd name="T4" fmla="*/ 0 w 29"/>
                    <a:gd name="T5" fmla="*/ 0 h 35"/>
                    <a:gd name="T6" fmla="*/ 0 w 29"/>
                    <a:gd name="T7" fmla="*/ 0 h 35"/>
                    <a:gd name="T8" fmla="*/ 0 w 29"/>
                    <a:gd name="T9" fmla="*/ 0 h 35"/>
                    <a:gd name="T10" fmla="*/ 0 w 29"/>
                    <a:gd name="T11" fmla="*/ 0 h 35"/>
                    <a:gd name="T12" fmla="*/ 0 w 29"/>
                    <a:gd name="T13" fmla="*/ 0 h 35"/>
                    <a:gd name="T14" fmla="*/ 0 w 29"/>
                    <a:gd name="T15" fmla="*/ 0 h 35"/>
                    <a:gd name="T16" fmla="*/ 0 w 29"/>
                    <a:gd name="T17" fmla="*/ 0 h 35"/>
                    <a:gd name="T18" fmla="*/ 0 w 29"/>
                    <a:gd name="T19" fmla="*/ 0 h 35"/>
                    <a:gd name="T20" fmla="*/ 0 w 29"/>
                    <a:gd name="T21" fmla="*/ 0 h 35"/>
                    <a:gd name="T22" fmla="*/ 0 w 29"/>
                    <a:gd name="T23" fmla="*/ 0 h 35"/>
                    <a:gd name="T24" fmla="*/ 0 w 29"/>
                    <a:gd name="T25" fmla="*/ 0 h 35"/>
                    <a:gd name="T26" fmla="*/ 0 w 29"/>
                    <a:gd name="T27" fmla="*/ 0 h 35"/>
                    <a:gd name="T28" fmla="*/ 0 w 29"/>
                    <a:gd name="T29" fmla="*/ 0 h 35"/>
                    <a:gd name="T30" fmla="*/ 0 w 29"/>
                    <a:gd name="T31" fmla="*/ 0 h 35"/>
                    <a:gd name="T32" fmla="*/ 0 w 29"/>
                    <a:gd name="T33" fmla="*/ 0 h 35"/>
                    <a:gd name="T34" fmla="*/ 0 w 29"/>
                    <a:gd name="T35" fmla="*/ 0 h 35"/>
                    <a:gd name="T36" fmla="*/ 0 w 29"/>
                    <a:gd name="T37" fmla="*/ 0 h 3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35"/>
                    <a:gd name="T59" fmla="*/ 29 w 29"/>
                    <a:gd name="T60" fmla="*/ 35 h 3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35">
                      <a:moveTo>
                        <a:pt x="4" y="0"/>
                      </a:moveTo>
                      <a:lnTo>
                        <a:pt x="4" y="8"/>
                      </a:lnTo>
                      <a:lnTo>
                        <a:pt x="2" y="18"/>
                      </a:lnTo>
                      <a:lnTo>
                        <a:pt x="0" y="27"/>
                      </a:lnTo>
                      <a:lnTo>
                        <a:pt x="0" y="33"/>
                      </a:lnTo>
                      <a:lnTo>
                        <a:pt x="2" y="35"/>
                      </a:lnTo>
                      <a:lnTo>
                        <a:pt x="8" y="35"/>
                      </a:lnTo>
                      <a:lnTo>
                        <a:pt x="15" y="35"/>
                      </a:lnTo>
                      <a:lnTo>
                        <a:pt x="23" y="35"/>
                      </a:lnTo>
                      <a:lnTo>
                        <a:pt x="23" y="33"/>
                      </a:lnTo>
                      <a:lnTo>
                        <a:pt x="25" y="27"/>
                      </a:lnTo>
                      <a:lnTo>
                        <a:pt x="27" y="21"/>
                      </a:lnTo>
                      <a:lnTo>
                        <a:pt x="29" y="18"/>
                      </a:lnTo>
                      <a:lnTo>
                        <a:pt x="29" y="12"/>
                      </a:lnTo>
                      <a:lnTo>
                        <a:pt x="29" y="6"/>
                      </a:lnTo>
                      <a:lnTo>
                        <a:pt x="29" y="2"/>
                      </a:lnTo>
                      <a:lnTo>
                        <a:pt x="29" y="0"/>
                      </a:lnTo>
                      <a:lnTo>
                        <a:pt x="4"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08" name="Freeform 115"/>
                <p:cNvSpPr>
                  <a:spLocks/>
                </p:cNvSpPr>
                <p:nvPr/>
              </p:nvSpPr>
              <p:spPr bwMode="auto">
                <a:xfrm>
                  <a:off x="4185" y="3285"/>
                  <a:ext cx="13" cy="17"/>
                </a:xfrm>
                <a:custGeom>
                  <a:avLst/>
                  <a:gdLst>
                    <a:gd name="T0" fmla="*/ 1 w 26"/>
                    <a:gd name="T1" fmla="*/ 0 h 35"/>
                    <a:gd name="T2" fmla="*/ 1 w 26"/>
                    <a:gd name="T3" fmla="*/ 0 h 35"/>
                    <a:gd name="T4" fmla="*/ 0 w 26"/>
                    <a:gd name="T5" fmla="*/ 0 h 35"/>
                    <a:gd name="T6" fmla="*/ 0 w 26"/>
                    <a:gd name="T7" fmla="*/ 0 h 35"/>
                    <a:gd name="T8" fmla="*/ 0 w 26"/>
                    <a:gd name="T9" fmla="*/ 0 h 35"/>
                    <a:gd name="T10" fmla="*/ 1 w 26"/>
                    <a:gd name="T11" fmla="*/ 0 h 35"/>
                    <a:gd name="T12" fmla="*/ 1 w 26"/>
                    <a:gd name="T13" fmla="*/ 0 h 35"/>
                    <a:gd name="T14" fmla="*/ 1 w 26"/>
                    <a:gd name="T15" fmla="*/ 0 h 35"/>
                    <a:gd name="T16" fmla="*/ 1 w 26"/>
                    <a:gd name="T17" fmla="*/ 0 h 35"/>
                    <a:gd name="T18" fmla="*/ 1 w 26"/>
                    <a:gd name="T19" fmla="*/ 0 h 35"/>
                    <a:gd name="T20" fmla="*/ 1 w 26"/>
                    <a:gd name="T21" fmla="*/ 0 h 35"/>
                    <a:gd name="T22" fmla="*/ 1 w 26"/>
                    <a:gd name="T23" fmla="*/ 0 h 35"/>
                    <a:gd name="T24" fmla="*/ 1 w 26"/>
                    <a:gd name="T25" fmla="*/ 0 h 35"/>
                    <a:gd name="T26" fmla="*/ 1 w 26"/>
                    <a:gd name="T27" fmla="*/ 0 h 35"/>
                    <a:gd name="T28" fmla="*/ 1 w 26"/>
                    <a:gd name="T29" fmla="*/ 0 h 35"/>
                    <a:gd name="T30" fmla="*/ 1 w 26"/>
                    <a:gd name="T31" fmla="*/ 0 h 35"/>
                    <a:gd name="T32" fmla="*/ 1 w 26"/>
                    <a:gd name="T33" fmla="*/ 0 h 35"/>
                    <a:gd name="T34" fmla="*/ 1 w 26"/>
                    <a:gd name="T35" fmla="*/ 0 h 35"/>
                    <a:gd name="T36" fmla="*/ 1 w 26"/>
                    <a:gd name="T37" fmla="*/ 0 h 3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6"/>
                    <a:gd name="T58" fmla="*/ 0 h 35"/>
                    <a:gd name="T59" fmla="*/ 26 w 26"/>
                    <a:gd name="T60" fmla="*/ 35 h 3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6" h="35">
                      <a:moveTo>
                        <a:pt x="2" y="0"/>
                      </a:moveTo>
                      <a:lnTo>
                        <a:pt x="2" y="8"/>
                      </a:lnTo>
                      <a:lnTo>
                        <a:pt x="0" y="18"/>
                      </a:lnTo>
                      <a:lnTo>
                        <a:pt x="0" y="27"/>
                      </a:lnTo>
                      <a:lnTo>
                        <a:pt x="0" y="33"/>
                      </a:lnTo>
                      <a:lnTo>
                        <a:pt x="2" y="33"/>
                      </a:lnTo>
                      <a:lnTo>
                        <a:pt x="7" y="35"/>
                      </a:lnTo>
                      <a:lnTo>
                        <a:pt x="13" y="33"/>
                      </a:lnTo>
                      <a:lnTo>
                        <a:pt x="21" y="33"/>
                      </a:lnTo>
                      <a:lnTo>
                        <a:pt x="21" y="31"/>
                      </a:lnTo>
                      <a:lnTo>
                        <a:pt x="22" y="27"/>
                      </a:lnTo>
                      <a:lnTo>
                        <a:pt x="24" y="21"/>
                      </a:lnTo>
                      <a:lnTo>
                        <a:pt x="26" y="18"/>
                      </a:lnTo>
                      <a:lnTo>
                        <a:pt x="26" y="12"/>
                      </a:lnTo>
                      <a:lnTo>
                        <a:pt x="26" y="6"/>
                      </a:lnTo>
                      <a:lnTo>
                        <a:pt x="26" y="2"/>
                      </a:lnTo>
                      <a:lnTo>
                        <a:pt x="26" y="0"/>
                      </a:lnTo>
                      <a:lnTo>
                        <a:pt x="2"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09" name="Freeform 116"/>
                <p:cNvSpPr>
                  <a:spLocks/>
                </p:cNvSpPr>
                <p:nvPr/>
              </p:nvSpPr>
              <p:spPr bwMode="auto">
                <a:xfrm>
                  <a:off x="4142" y="3314"/>
                  <a:ext cx="12" cy="17"/>
                </a:xfrm>
                <a:custGeom>
                  <a:avLst/>
                  <a:gdLst>
                    <a:gd name="T0" fmla="*/ 0 w 25"/>
                    <a:gd name="T1" fmla="*/ 0 h 35"/>
                    <a:gd name="T2" fmla="*/ 0 w 25"/>
                    <a:gd name="T3" fmla="*/ 0 h 35"/>
                    <a:gd name="T4" fmla="*/ 0 w 25"/>
                    <a:gd name="T5" fmla="*/ 0 h 35"/>
                    <a:gd name="T6" fmla="*/ 0 w 25"/>
                    <a:gd name="T7" fmla="*/ 0 h 35"/>
                    <a:gd name="T8" fmla="*/ 0 w 25"/>
                    <a:gd name="T9" fmla="*/ 0 h 35"/>
                    <a:gd name="T10" fmla="*/ 0 w 25"/>
                    <a:gd name="T11" fmla="*/ 0 h 35"/>
                    <a:gd name="T12" fmla="*/ 0 w 25"/>
                    <a:gd name="T13" fmla="*/ 0 h 35"/>
                    <a:gd name="T14" fmla="*/ 0 w 25"/>
                    <a:gd name="T15" fmla="*/ 0 h 35"/>
                    <a:gd name="T16" fmla="*/ 0 w 25"/>
                    <a:gd name="T17" fmla="*/ 0 h 35"/>
                    <a:gd name="T18" fmla="*/ 0 w 25"/>
                    <a:gd name="T19" fmla="*/ 0 h 35"/>
                    <a:gd name="T20" fmla="*/ 0 w 25"/>
                    <a:gd name="T21" fmla="*/ 0 h 35"/>
                    <a:gd name="T22" fmla="*/ 0 w 25"/>
                    <a:gd name="T23" fmla="*/ 0 h 35"/>
                    <a:gd name="T24" fmla="*/ 0 w 25"/>
                    <a:gd name="T25" fmla="*/ 0 h 35"/>
                    <a:gd name="T26" fmla="*/ 0 w 25"/>
                    <a:gd name="T27" fmla="*/ 0 h 35"/>
                    <a:gd name="T28" fmla="*/ 0 w 25"/>
                    <a:gd name="T29" fmla="*/ 0 h 35"/>
                    <a:gd name="T30" fmla="*/ 0 w 25"/>
                    <a:gd name="T31" fmla="*/ 0 h 35"/>
                    <a:gd name="T32" fmla="*/ 0 w 25"/>
                    <a:gd name="T33" fmla="*/ 0 h 35"/>
                    <a:gd name="T34" fmla="*/ 0 w 25"/>
                    <a:gd name="T35" fmla="*/ 0 h 35"/>
                    <a:gd name="T36" fmla="*/ 0 w 25"/>
                    <a:gd name="T37" fmla="*/ 0 h 3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35"/>
                    <a:gd name="T59" fmla="*/ 25 w 25"/>
                    <a:gd name="T60" fmla="*/ 35 h 3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35">
                      <a:moveTo>
                        <a:pt x="0" y="4"/>
                      </a:moveTo>
                      <a:lnTo>
                        <a:pt x="0" y="10"/>
                      </a:lnTo>
                      <a:lnTo>
                        <a:pt x="0" y="18"/>
                      </a:lnTo>
                      <a:lnTo>
                        <a:pt x="0" y="27"/>
                      </a:lnTo>
                      <a:lnTo>
                        <a:pt x="0" y="33"/>
                      </a:lnTo>
                      <a:lnTo>
                        <a:pt x="2" y="35"/>
                      </a:lnTo>
                      <a:lnTo>
                        <a:pt x="6" y="35"/>
                      </a:lnTo>
                      <a:lnTo>
                        <a:pt x="11" y="35"/>
                      </a:lnTo>
                      <a:lnTo>
                        <a:pt x="19" y="35"/>
                      </a:lnTo>
                      <a:lnTo>
                        <a:pt x="19" y="33"/>
                      </a:lnTo>
                      <a:lnTo>
                        <a:pt x="21" y="27"/>
                      </a:lnTo>
                      <a:lnTo>
                        <a:pt x="23" y="21"/>
                      </a:lnTo>
                      <a:lnTo>
                        <a:pt x="25" y="16"/>
                      </a:lnTo>
                      <a:lnTo>
                        <a:pt x="25" y="10"/>
                      </a:lnTo>
                      <a:lnTo>
                        <a:pt x="25" y="6"/>
                      </a:lnTo>
                      <a:lnTo>
                        <a:pt x="25" y="2"/>
                      </a:lnTo>
                      <a:lnTo>
                        <a:pt x="25" y="0"/>
                      </a:lnTo>
                      <a:lnTo>
                        <a:pt x="0" y="4"/>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10" name="Freeform 117"/>
                <p:cNvSpPr>
                  <a:spLocks/>
                </p:cNvSpPr>
                <p:nvPr/>
              </p:nvSpPr>
              <p:spPr bwMode="auto">
                <a:xfrm>
                  <a:off x="4164" y="3314"/>
                  <a:ext cx="14" cy="17"/>
                </a:xfrm>
                <a:custGeom>
                  <a:avLst/>
                  <a:gdLst>
                    <a:gd name="T0" fmla="*/ 0 w 28"/>
                    <a:gd name="T1" fmla="*/ 0 h 35"/>
                    <a:gd name="T2" fmla="*/ 0 w 28"/>
                    <a:gd name="T3" fmla="*/ 0 h 35"/>
                    <a:gd name="T4" fmla="*/ 0 w 28"/>
                    <a:gd name="T5" fmla="*/ 0 h 35"/>
                    <a:gd name="T6" fmla="*/ 0 w 28"/>
                    <a:gd name="T7" fmla="*/ 0 h 35"/>
                    <a:gd name="T8" fmla="*/ 0 w 28"/>
                    <a:gd name="T9" fmla="*/ 0 h 35"/>
                    <a:gd name="T10" fmla="*/ 1 w 28"/>
                    <a:gd name="T11" fmla="*/ 0 h 35"/>
                    <a:gd name="T12" fmla="*/ 1 w 28"/>
                    <a:gd name="T13" fmla="*/ 0 h 35"/>
                    <a:gd name="T14" fmla="*/ 1 w 28"/>
                    <a:gd name="T15" fmla="*/ 0 h 35"/>
                    <a:gd name="T16" fmla="*/ 1 w 28"/>
                    <a:gd name="T17" fmla="*/ 0 h 35"/>
                    <a:gd name="T18" fmla="*/ 1 w 28"/>
                    <a:gd name="T19" fmla="*/ 0 h 35"/>
                    <a:gd name="T20" fmla="*/ 1 w 28"/>
                    <a:gd name="T21" fmla="*/ 0 h 35"/>
                    <a:gd name="T22" fmla="*/ 1 w 28"/>
                    <a:gd name="T23" fmla="*/ 0 h 35"/>
                    <a:gd name="T24" fmla="*/ 1 w 28"/>
                    <a:gd name="T25" fmla="*/ 0 h 35"/>
                    <a:gd name="T26" fmla="*/ 1 w 28"/>
                    <a:gd name="T27" fmla="*/ 0 h 35"/>
                    <a:gd name="T28" fmla="*/ 1 w 28"/>
                    <a:gd name="T29" fmla="*/ 0 h 35"/>
                    <a:gd name="T30" fmla="*/ 1 w 28"/>
                    <a:gd name="T31" fmla="*/ 0 h 35"/>
                    <a:gd name="T32" fmla="*/ 1 w 28"/>
                    <a:gd name="T33" fmla="*/ 0 h 35"/>
                    <a:gd name="T34" fmla="*/ 0 w 28"/>
                    <a:gd name="T35" fmla="*/ 0 h 35"/>
                    <a:gd name="T36" fmla="*/ 0 w 28"/>
                    <a:gd name="T37" fmla="*/ 0 h 3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
                    <a:gd name="T58" fmla="*/ 0 h 35"/>
                    <a:gd name="T59" fmla="*/ 28 w 28"/>
                    <a:gd name="T60" fmla="*/ 35 h 3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 h="35">
                      <a:moveTo>
                        <a:pt x="0" y="4"/>
                      </a:moveTo>
                      <a:lnTo>
                        <a:pt x="0" y="8"/>
                      </a:lnTo>
                      <a:lnTo>
                        <a:pt x="0" y="18"/>
                      </a:lnTo>
                      <a:lnTo>
                        <a:pt x="0" y="27"/>
                      </a:lnTo>
                      <a:lnTo>
                        <a:pt x="0" y="33"/>
                      </a:lnTo>
                      <a:lnTo>
                        <a:pt x="2" y="35"/>
                      </a:lnTo>
                      <a:lnTo>
                        <a:pt x="5" y="35"/>
                      </a:lnTo>
                      <a:lnTo>
                        <a:pt x="13" y="35"/>
                      </a:lnTo>
                      <a:lnTo>
                        <a:pt x="21" y="35"/>
                      </a:lnTo>
                      <a:lnTo>
                        <a:pt x="23" y="33"/>
                      </a:lnTo>
                      <a:lnTo>
                        <a:pt x="25" y="27"/>
                      </a:lnTo>
                      <a:lnTo>
                        <a:pt x="25" y="21"/>
                      </a:lnTo>
                      <a:lnTo>
                        <a:pt x="26" y="16"/>
                      </a:lnTo>
                      <a:lnTo>
                        <a:pt x="26" y="10"/>
                      </a:lnTo>
                      <a:lnTo>
                        <a:pt x="26" y="6"/>
                      </a:lnTo>
                      <a:lnTo>
                        <a:pt x="26" y="2"/>
                      </a:lnTo>
                      <a:lnTo>
                        <a:pt x="28" y="0"/>
                      </a:lnTo>
                      <a:lnTo>
                        <a:pt x="0" y="4"/>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11" name="Freeform 118"/>
                <p:cNvSpPr>
                  <a:spLocks/>
                </p:cNvSpPr>
                <p:nvPr/>
              </p:nvSpPr>
              <p:spPr bwMode="auto">
                <a:xfrm>
                  <a:off x="4185" y="3312"/>
                  <a:ext cx="13" cy="19"/>
                </a:xfrm>
                <a:custGeom>
                  <a:avLst/>
                  <a:gdLst>
                    <a:gd name="T0" fmla="*/ 1 w 26"/>
                    <a:gd name="T1" fmla="*/ 1 h 38"/>
                    <a:gd name="T2" fmla="*/ 1 w 26"/>
                    <a:gd name="T3" fmla="*/ 1 h 38"/>
                    <a:gd name="T4" fmla="*/ 0 w 26"/>
                    <a:gd name="T5" fmla="*/ 1 h 38"/>
                    <a:gd name="T6" fmla="*/ 0 w 26"/>
                    <a:gd name="T7" fmla="*/ 1 h 38"/>
                    <a:gd name="T8" fmla="*/ 0 w 26"/>
                    <a:gd name="T9" fmla="*/ 1 h 38"/>
                    <a:gd name="T10" fmla="*/ 1 w 26"/>
                    <a:gd name="T11" fmla="*/ 1 h 38"/>
                    <a:gd name="T12" fmla="*/ 1 w 26"/>
                    <a:gd name="T13" fmla="*/ 1 h 38"/>
                    <a:gd name="T14" fmla="*/ 1 w 26"/>
                    <a:gd name="T15" fmla="*/ 1 h 38"/>
                    <a:gd name="T16" fmla="*/ 1 w 26"/>
                    <a:gd name="T17" fmla="*/ 1 h 38"/>
                    <a:gd name="T18" fmla="*/ 1 w 26"/>
                    <a:gd name="T19" fmla="*/ 1 h 38"/>
                    <a:gd name="T20" fmla="*/ 1 w 26"/>
                    <a:gd name="T21" fmla="*/ 1 h 38"/>
                    <a:gd name="T22" fmla="*/ 1 w 26"/>
                    <a:gd name="T23" fmla="*/ 1 h 38"/>
                    <a:gd name="T24" fmla="*/ 1 w 26"/>
                    <a:gd name="T25" fmla="*/ 1 h 38"/>
                    <a:gd name="T26" fmla="*/ 1 w 26"/>
                    <a:gd name="T27" fmla="*/ 1 h 38"/>
                    <a:gd name="T28" fmla="*/ 1 w 26"/>
                    <a:gd name="T29" fmla="*/ 1 h 38"/>
                    <a:gd name="T30" fmla="*/ 1 w 26"/>
                    <a:gd name="T31" fmla="*/ 1 h 38"/>
                    <a:gd name="T32" fmla="*/ 1 w 26"/>
                    <a:gd name="T33" fmla="*/ 0 h 38"/>
                    <a:gd name="T34" fmla="*/ 1 w 26"/>
                    <a:gd name="T35" fmla="*/ 1 h 38"/>
                    <a:gd name="T36" fmla="*/ 1 w 26"/>
                    <a:gd name="T37" fmla="*/ 1 h 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6"/>
                    <a:gd name="T58" fmla="*/ 0 h 38"/>
                    <a:gd name="T59" fmla="*/ 26 w 26"/>
                    <a:gd name="T60" fmla="*/ 38 h 3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6" h="38">
                      <a:moveTo>
                        <a:pt x="2" y="3"/>
                      </a:moveTo>
                      <a:lnTo>
                        <a:pt x="2" y="11"/>
                      </a:lnTo>
                      <a:lnTo>
                        <a:pt x="0" y="21"/>
                      </a:lnTo>
                      <a:lnTo>
                        <a:pt x="0" y="30"/>
                      </a:lnTo>
                      <a:lnTo>
                        <a:pt x="0" y="36"/>
                      </a:lnTo>
                      <a:lnTo>
                        <a:pt x="2" y="36"/>
                      </a:lnTo>
                      <a:lnTo>
                        <a:pt x="7" y="38"/>
                      </a:lnTo>
                      <a:lnTo>
                        <a:pt x="13" y="36"/>
                      </a:lnTo>
                      <a:lnTo>
                        <a:pt x="21" y="36"/>
                      </a:lnTo>
                      <a:lnTo>
                        <a:pt x="21" y="34"/>
                      </a:lnTo>
                      <a:lnTo>
                        <a:pt x="22" y="30"/>
                      </a:lnTo>
                      <a:lnTo>
                        <a:pt x="24" y="23"/>
                      </a:lnTo>
                      <a:lnTo>
                        <a:pt x="26" y="17"/>
                      </a:lnTo>
                      <a:lnTo>
                        <a:pt x="26" y="11"/>
                      </a:lnTo>
                      <a:lnTo>
                        <a:pt x="26" y="5"/>
                      </a:lnTo>
                      <a:lnTo>
                        <a:pt x="26" y="2"/>
                      </a:lnTo>
                      <a:lnTo>
                        <a:pt x="26" y="0"/>
                      </a:lnTo>
                      <a:lnTo>
                        <a:pt x="2" y="3"/>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12" name="Freeform 119"/>
                <p:cNvSpPr>
                  <a:spLocks/>
                </p:cNvSpPr>
                <p:nvPr/>
              </p:nvSpPr>
              <p:spPr bwMode="auto">
                <a:xfrm>
                  <a:off x="4317" y="3422"/>
                  <a:ext cx="13" cy="21"/>
                </a:xfrm>
                <a:custGeom>
                  <a:avLst/>
                  <a:gdLst>
                    <a:gd name="T0" fmla="*/ 0 w 27"/>
                    <a:gd name="T1" fmla="*/ 0 h 42"/>
                    <a:gd name="T2" fmla="*/ 0 w 27"/>
                    <a:gd name="T3" fmla="*/ 0 h 42"/>
                    <a:gd name="T4" fmla="*/ 0 w 27"/>
                    <a:gd name="T5" fmla="*/ 0 h 42"/>
                    <a:gd name="T6" fmla="*/ 0 w 27"/>
                    <a:gd name="T7" fmla="*/ 0 h 42"/>
                    <a:gd name="T8" fmla="*/ 0 w 27"/>
                    <a:gd name="T9" fmla="*/ 0 h 42"/>
                    <a:gd name="T10" fmla="*/ 0 w 27"/>
                    <a:gd name="T11" fmla="*/ 1 h 42"/>
                    <a:gd name="T12" fmla="*/ 0 w 27"/>
                    <a:gd name="T13" fmla="*/ 1 h 42"/>
                    <a:gd name="T14" fmla="*/ 0 w 27"/>
                    <a:gd name="T15" fmla="*/ 1 h 42"/>
                    <a:gd name="T16" fmla="*/ 0 w 27"/>
                    <a:gd name="T17" fmla="*/ 1 h 42"/>
                    <a:gd name="T18" fmla="*/ 0 w 27"/>
                    <a:gd name="T19" fmla="*/ 1 h 42"/>
                    <a:gd name="T20" fmla="*/ 0 w 27"/>
                    <a:gd name="T21" fmla="*/ 1 h 42"/>
                    <a:gd name="T22" fmla="*/ 0 w 27"/>
                    <a:gd name="T23" fmla="*/ 1 h 42"/>
                    <a:gd name="T24" fmla="*/ 0 w 27"/>
                    <a:gd name="T25" fmla="*/ 1 h 42"/>
                    <a:gd name="T26" fmla="*/ 0 w 27"/>
                    <a:gd name="T27" fmla="*/ 1 h 42"/>
                    <a:gd name="T28" fmla="*/ 0 w 27"/>
                    <a:gd name="T29" fmla="*/ 1 h 42"/>
                    <a:gd name="T30" fmla="*/ 0 w 27"/>
                    <a:gd name="T31" fmla="*/ 1 h 42"/>
                    <a:gd name="T32" fmla="*/ 0 w 27"/>
                    <a:gd name="T33" fmla="*/ 1 h 42"/>
                    <a:gd name="T34" fmla="*/ 0 w 27"/>
                    <a:gd name="T35" fmla="*/ 1 h 42"/>
                    <a:gd name="T36" fmla="*/ 0 w 27"/>
                    <a:gd name="T37" fmla="*/ 1 h 42"/>
                    <a:gd name="T38" fmla="*/ 0 w 27"/>
                    <a:gd name="T39" fmla="*/ 1 h 42"/>
                    <a:gd name="T40" fmla="*/ 0 w 27"/>
                    <a:gd name="T41" fmla="*/ 1 h 42"/>
                    <a:gd name="T42" fmla="*/ 0 w 27"/>
                    <a:gd name="T43" fmla="*/ 1 h 42"/>
                    <a:gd name="T44" fmla="*/ 0 w 27"/>
                    <a:gd name="T45" fmla="*/ 1 h 42"/>
                    <a:gd name="T46" fmla="*/ 0 w 27"/>
                    <a:gd name="T47" fmla="*/ 1 h 42"/>
                    <a:gd name="T48" fmla="*/ 0 w 27"/>
                    <a:gd name="T49" fmla="*/ 0 h 42"/>
                    <a:gd name="T50" fmla="*/ 0 w 27"/>
                    <a:gd name="T51" fmla="*/ 0 h 4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
                    <a:gd name="T79" fmla="*/ 0 h 42"/>
                    <a:gd name="T80" fmla="*/ 27 w 27"/>
                    <a:gd name="T81" fmla="*/ 42 h 4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 h="42">
                      <a:moveTo>
                        <a:pt x="2" y="0"/>
                      </a:moveTo>
                      <a:lnTo>
                        <a:pt x="4" y="0"/>
                      </a:lnTo>
                      <a:lnTo>
                        <a:pt x="11" y="0"/>
                      </a:lnTo>
                      <a:lnTo>
                        <a:pt x="21" y="0"/>
                      </a:lnTo>
                      <a:lnTo>
                        <a:pt x="27" y="0"/>
                      </a:lnTo>
                      <a:lnTo>
                        <a:pt x="27" y="2"/>
                      </a:lnTo>
                      <a:lnTo>
                        <a:pt x="27" y="6"/>
                      </a:lnTo>
                      <a:lnTo>
                        <a:pt x="27" y="12"/>
                      </a:lnTo>
                      <a:lnTo>
                        <a:pt x="27" y="17"/>
                      </a:lnTo>
                      <a:lnTo>
                        <a:pt x="27" y="23"/>
                      </a:lnTo>
                      <a:lnTo>
                        <a:pt x="25" y="31"/>
                      </a:lnTo>
                      <a:lnTo>
                        <a:pt x="25" y="34"/>
                      </a:lnTo>
                      <a:lnTo>
                        <a:pt x="25" y="38"/>
                      </a:lnTo>
                      <a:lnTo>
                        <a:pt x="19" y="40"/>
                      </a:lnTo>
                      <a:lnTo>
                        <a:pt x="11" y="42"/>
                      </a:lnTo>
                      <a:lnTo>
                        <a:pt x="4" y="42"/>
                      </a:lnTo>
                      <a:lnTo>
                        <a:pt x="2" y="42"/>
                      </a:lnTo>
                      <a:lnTo>
                        <a:pt x="0" y="36"/>
                      </a:lnTo>
                      <a:lnTo>
                        <a:pt x="0" y="33"/>
                      </a:lnTo>
                      <a:lnTo>
                        <a:pt x="0" y="25"/>
                      </a:lnTo>
                      <a:lnTo>
                        <a:pt x="0" y="19"/>
                      </a:lnTo>
                      <a:lnTo>
                        <a:pt x="0" y="12"/>
                      </a:lnTo>
                      <a:lnTo>
                        <a:pt x="0" y="6"/>
                      </a:lnTo>
                      <a:lnTo>
                        <a:pt x="0" y="2"/>
                      </a:lnTo>
                      <a:lnTo>
                        <a:pt x="2" y="0"/>
                      </a:lnTo>
                      <a:close/>
                    </a:path>
                  </a:pathLst>
                </a:custGeom>
                <a:solidFill>
                  <a:srgbClr val="85D1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13" name="Freeform 120"/>
                <p:cNvSpPr>
                  <a:spLocks/>
                </p:cNvSpPr>
                <p:nvPr/>
              </p:nvSpPr>
              <p:spPr bwMode="auto">
                <a:xfrm>
                  <a:off x="4318" y="3450"/>
                  <a:ext cx="13" cy="20"/>
                </a:xfrm>
                <a:custGeom>
                  <a:avLst/>
                  <a:gdLst>
                    <a:gd name="T0" fmla="*/ 1 w 26"/>
                    <a:gd name="T1" fmla="*/ 0 h 40"/>
                    <a:gd name="T2" fmla="*/ 1 w 26"/>
                    <a:gd name="T3" fmla="*/ 0 h 40"/>
                    <a:gd name="T4" fmla="*/ 1 w 26"/>
                    <a:gd name="T5" fmla="*/ 0 h 40"/>
                    <a:gd name="T6" fmla="*/ 1 w 26"/>
                    <a:gd name="T7" fmla="*/ 0 h 40"/>
                    <a:gd name="T8" fmla="*/ 1 w 26"/>
                    <a:gd name="T9" fmla="*/ 0 h 40"/>
                    <a:gd name="T10" fmla="*/ 1 w 26"/>
                    <a:gd name="T11" fmla="*/ 0 h 40"/>
                    <a:gd name="T12" fmla="*/ 1 w 26"/>
                    <a:gd name="T13" fmla="*/ 1 h 40"/>
                    <a:gd name="T14" fmla="*/ 1 w 26"/>
                    <a:gd name="T15" fmla="*/ 1 h 40"/>
                    <a:gd name="T16" fmla="*/ 1 w 26"/>
                    <a:gd name="T17" fmla="*/ 1 h 40"/>
                    <a:gd name="T18" fmla="*/ 1 w 26"/>
                    <a:gd name="T19" fmla="*/ 1 h 40"/>
                    <a:gd name="T20" fmla="*/ 1 w 26"/>
                    <a:gd name="T21" fmla="*/ 1 h 40"/>
                    <a:gd name="T22" fmla="*/ 1 w 26"/>
                    <a:gd name="T23" fmla="*/ 1 h 40"/>
                    <a:gd name="T24" fmla="*/ 1 w 26"/>
                    <a:gd name="T25" fmla="*/ 1 h 40"/>
                    <a:gd name="T26" fmla="*/ 1 w 26"/>
                    <a:gd name="T27" fmla="*/ 1 h 40"/>
                    <a:gd name="T28" fmla="*/ 1 w 26"/>
                    <a:gd name="T29" fmla="*/ 1 h 40"/>
                    <a:gd name="T30" fmla="*/ 1 w 26"/>
                    <a:gd name="T31" fmla="*/ 1 h 40"/>
                    <a:gd name="T32" fmla="*/ 1 w 26"/>
                    <a:gd name="T33" fmla="*/ 1 h 40"/>
                    <a:gd name="T34" fmla="*/ 1 w 26"/>
                    <a:gd name="T35" fmla="*/ 1 h 40"/>
                    <a:gd name="T36" fmla="*/ 1 w 26"/>
                    <a:gd name="T37" fmla="*/ 1 h 40"/>
                    <a:gd name="T38" fmla="*/ 0 w 26"/>
                    <a:gd name="T39" fmla="*/ 1 h 40"/>
                    <a:gd name="T40" fmla="*/ 0 w 26"/>
                    <a:gd name="T41" fmla="*/ 1 h 40"/>
                    <a:gd name="T42" fmla="*/ 0 w 26"/>
                    <a:gd name="T43" fmla="*/ 1 h 40"/>
                    <a:gd name="T44" fmla="*/ 0 w 26"/>
                    <a:gd name="T45" fmla="*/ 1 h 40"/>
                    <a:gd name="T46" fmla="*/ 0 w 26"/>
                    <a:gd name="T47" fmla="*/ 0 h 40"/>
                    <a:gd name="T48" fmla="*/ 1 w 26"/>
                    <a:gd name="T49" fmla="*/ 0 h 40"/>
                    <a:gd name="T50" fmla="*/ 1 w 26"/>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6"/>
                    <a:gd name="T79" fmla="*/ 0 h 40"/>
                    <a:gd name="T80" fmla="*/ 26 w 26"/>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6" h="40">
                      <a:moveTo>
                        <a:pt x="4" y="0"/>
                      </a:moveTo>
                      <a:lnTo>
                        <a:pt x="6" y="0"/>
                      </a:lnTo>
                      <a:lnTo>
                        <a:pt x="11" y="0"/>
                      </a:lnTo>
                      <a:lnTo>
                        <a:pt x="21" y="0"/>
                      </a:lnTo>
                      <a:lnTo>
                        <a:pt x="25" y="0"/>
                      </a:lnTo>
                      <a:lnTo>
                        <a:pt x="26" y="0"/>
                      </a:lnTo>
                      <a:lnTo>
                        <a:pt x="26" y="4"/>
                      </a:lnTo>
                      <a:lnTo>
                        <a:pt x="26" y="10"/>
                      </a:lnTo>
                      <a:lnTo>
                        <a:pt x="26" y="16"/>
                      </a:lnTo>
                      <a:lnTo>
                        <a:pt x="26" y="23"/>
                      </a:lnTo>
                      <a:lnTo>
                        <a:pt x="25" y="29"/>
                      </a:lnTo>
                      <a:lnTo>
                        <a:pt x="25" y="35"/>
                      </a:lnTo>
                      <a:lnTo>
                        <a:pt x="25" y="37"/>
                      </a:lnTo>
                      <a:lnTo>
                        <a:pt x="21" y="38"/>
                      </a:lnTo>
                      <a:lnTo>
                        <a:pt x="11" y="40"/>
                      </a:lnTo>
                      <a:lnTo>
                        <a:pt x="6" y="40"/>
                      </a:lnTo>
                      <a:lnTo>
                        <a:pt x="4" y="40"/>
                      </a:lnTo>
                      <a:lnTo>
                        <a:pt x="2" y="37"/>
                      </a:lnTo>
                      <a:lnTo>
                        <a:pt x="2" y="31"/>
                      </a:lnTo>
                      <a:lnTo>
                        <a:pt x="0" y="25"/>
                      </a:lnTo>
                      <a:lnTo>
                        <a:pt x="0" y="17"/>
                      </a:lnTo>
                      <a:lnTo>
                        <a:pt x="0" y="12"/>
                      </a:lnTo>
                      <a:lnTo>
                        <a:pt x="0" y="6"/>
                      </a:lnTo>
                      <a:lnTo>
                        <a:pt x="0" y="0"/>
                      </a:lnTo>
                      <a:lnTo>
                        <a:pt x="4" y="0"/>
                      </a:lnTo>
                      <a:close/>
                    </a:path>
                  </a:pathLst>
                </a:custGeom>
                <a:solidFill>
                  <a:srgbClr val="85D1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14" name="Freeform 121"/>
                <p:cNvSpPr>
                  <a:spLocks/>
                </p:cNvSpPr>
                <p:nvPr/>
              </p:nvSpPr>
              <p:spPr bwMode="auto">
                <a:xfrm>
                  <a:off x="4319" y="3476"/>
                  <a:ext cx="13" cy="20"/>
                </a:xfrm>
                <a:custGeom>
                  <a:avLst/>
                  <a:gdLst>
                    <a:gd name="T0" fmla="*/ 1 w 26"/>
                    <a:gd name="T1" fmla="*/ 0 h 40"/>
                    <a:gd name="T2" fmla="*/ 1 w 26"/>
                    <a:gd name="T3" fmla="*/ 0 h 40"/>
                    <a:gd name="T4" fmla="*/ 1 w 26"/>
                    <a:gd name="T5" fmla="*/ 0 h 40"/>
                    <a:gd name="T6" fmla="*/ 1 w 26"/>
                    <a:gd name="T7" fmla="*/ 0 h 40"/>
                    <a:gd name="T8" fmla="*/ 1 w 26"/>
                    <a:gd name="T9" fmla="*/ 0 h 40"/>
                    <a:gd name="T10" fmla="*/ 1 w 26"/>
                    <a:gd name="T11" fmla="*/ 0 h 40"/>
                    <a:gd name="T12" fmla="*/ 1 w 26"/>
                    <a:gd name="T13" fmla="*/ 1 h 40"/>
                    <a:gd name="T14" fmla="*/ 1 w 26"/>
                    <a:gd name="T15" fmla="*/ 1 h 40"/>
                    <a:gd name="T16" fmla="*/ 1 w 26"/>
                    <a:gd name="T17" fmla="*/ 1 h 40"/>
                    <a:gd name="T18" fmla="*/ 1 w 26"/>
                    <a:gd name="T19" fmla="*/ 1 h 40"/>
                    <a:gd name="T20" fmla="*/ 1 w 26"/>
                    <a:gd name="T21" fmla="*/ 1 h 40"/>
                    <a:gd name="T22" fmla="*/ 1 w 26"/>
                    <a:gd name="T23" fmla="*/ 1 h 40"/>
                    <a:gd name="T24" fmla="*/ 1 w 26"/>
                    <a:gd name="T25" fmla="*/ 1 h 40"/>
                    <a:gd name="T26" fmla="*/ 1 w 26"/>
                    <a:gd name="T27" fmla="*/ 1 h 40"/>
                    <a:gd name="T28" fmla="*/ 1 w 26"/>
                    <a:gd name="T29" fmla="*/ 1 h 40"/>
                    <a:gd name="T30" fmla="*/ 1 w 26"/>
                    <a:gd name="T31" fmla="*/ 1 h 40"/>
                    <a:gd name="T32" fmla="*/ 1 w 26"/>
                    <a:gd name="T33" fmla="*/ 1 h 40"/>
                    <a:gd name="T34" fmla="*/ 0 w 26"/>
                    <a:gd name="T35" fmla="*/ 1 h 40"/>
                    <a:gd name="T36" fmla="*/ 0 w 26"/>
                    <a:gd name="T37" fmla="*/ 1 h 40"/>
                    <a:gd name="T38" fmla="*/ 0 w 26"/>
                    <a:gd name="T39" fmla="*/ 1 h 40"/>
                    <a:gd name="T40" fmla="*/ 0 w 26"/>
                    <a:gd name="T41" fmla="*/ 1 h 40"/>
                    <a:gd name="T42" fmla="*/ 0 w 26"/>
                    <a:gd name="T43" fmla="*/ 1 h 40"/>
                    <a:gd name="T44" fmla="*/ 0 w 26"/>
                    <a:gd name="T45" fmla="*/ 1 h 40"/>
                    <a:gd name="T46" fmla="*/ 0 w 26"/>
                    <a:gd name="T47" fmla="*/ 0 h 40"/>
                    <a:gd name="T48" fmla="*/ 1 w 26"/>
                    <a:gd name="T49" fmla="*/ 0 h 40"/>
                    <a:gd name="T50" fmla="*/ 1 w 26"/>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6"/>
                    <a:gd name="T79" fmla="*/ 0 h 40"/>
                    <a:gd name="T80" fmla="*/ 26 w 26"/>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6" h="40">
                      <a:moveTo>
                        <a:pt x="2" y="0"/>
                      </a:moveTo>
                      <a:lnTo>
                        <a:pt x="4" y="0"/>
                      </a:lnTo>
                      <a:lnTo>
                        <a:pt x="11" y="0"/>
                      </a:lnTo>
                      <a:lnTo>
                        <a:pt x="19" y="0"/>
                      </a:lnTo>
                      <a:lnTo>
                        <a:pt x="26" y="0"/>
                      </a:lnTo>
                      <a:lnTo>
                        <a:pt x="26" y="3"/>
                      </a:lnTo>
                      <a:lnTo>
                        <a:pt x="26" y="9"/>
                      </a:lnTo>
                      <a:lnTo>
                        <a:pt x="26" y="17"/>
                      </a:lnTo>
                      <a:lnTo>
                        <a:pt x="24" y="22"/>
                      </a:lnTo>
                      <a:lnTo>
                        <a:pt x="24" y="30"/>
                      </a:lnTo>
                      <a:lnTo>
                        <a:pt x="23" y="34"/>
                      </a:lnTo>
                      <a:lnTo>
                        <a:pt x="23" y="38"/>
                      </a:lnTo>
                      <a:lnTo>
                        <a:pt x="19" y="38"/>
                      </a:lnTo>
                      <a:lnTo>
                        <a:pt x="11" y="40"/>
                      </a:lnTo>
                      <a:lnTo>
                        <a:pt x="4" y="40"/>
                      </a:lnTo>
                      <a:lnTo>
                        <a:pt x="2" y="40"/>
                      </a:lnTo>
                      <a:lnTo>
                        <a:pt x="0" y="36"/>
                      </a:lnTo>
                      <a:lnTo>
                        <a:pt x="0" y="32"/>
                      </a:lnTo>
                      <a:lnTo>
                        <a:pt x="0" y="24"/>
                      </a:lnTo>
                      <a:lnTo>
                        <a:pt x="0" y="17"/>
                      </a:lnTo>
                      <a:lnTo>
                        <a:pt x="0" y="11"/>
                      </a:lnTo>
                      <a:lnTo>
                        <a:pt x="0" y="5"/>
                      </a:lnTo>
                      <a:lnTo>
                        <a:pt x="0" y="0"/>
                      </a:lnTo>
                      <a:lnTo>
                        <a:pt x="2" y="0"/>
                      </a:lnTo>
                      <a:close/>
                    </a:path>
                  </a:pathLst>
                </a:custGeom>
                <a:solidFill>
                  <a:srgbClr val="85D1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15" name="Freeform 122"/>
                <p:cNvSpPr>
                  <a:spLocks/>
                </p:cNvSpPr>
                <p:nvPr/>
              </p:nvSpPr>
              <p:spPr bwMode="auto">
                <a:xfrm>
                  <a:off x="4319" y="3503"/>
                  <a:ext cx="14" cy="20"/>
                </a:xfrm>
                <a:custGeom>
                  <a:avLst/>
                  <a:gdLst>
                    <a:gd name="T0" fmla="*/ 1 w 28"/>
                    <a:gd name="T1" fmla="*/ 0 h 40"/>
                    <a:gd name="T2" fmla="*/ 1 w 28"/>
                    <a:gd name="T3" fmla="*/ 0 h 40"/>
                    <a:gd name="T4" fmla="*/ 1 w 28"/>
                    <a:gd name="T5" fmla="*/ 0 h 40"/>
                    <a:gd name="T6" fmla="*/ 1 w 28"/>
                    <a:gd name="T7" fmla="*/ 0 h 40"/>
                    <a:gd name="T8" fmla="*/ 1 w 28"/>
                    <a:gd name="T9" fmla="*/ 0 h 40"/>
                    <a:gd name="T10" fmla="*/ 1 w 28"/>
                    <a:gd name="T11" fmla="*/ 0 h 40"/>
                    <a:gd name="T12" fmla="*/ 1 w 28"/>
                    <a:gd name="T13" fmla="*/ 1 h 40"/>
                    <a:gd name="T14" fmla="*/ 1 w 28"/>
                    <a:gd name="T15" fmla="*/ 1 h 40"/>
                    <a:gd name="T16" fmla="*/ 1 w 28"/>
                    <a:gd name="T17" fmla="*/ 1 h 40"/>
                    <a:gd name="T18" fmla="*/ 1 w 28"/>
                    <a:gd name="T19" fmla="*/ 1 h 40"/>
                    <a:gd name="T20" fmla="*/ 1 w 28"/>
                    <a:gd name="T21" fmla="*/ 1 h 40"/>
                    <a:gd name="T22" fmla="*/ 1 w 28"/>
                    <a:gd name="T23" fmla="*/ 1 h 40"/>
                    <a:gd name="T24" fmla="*/ 1 w 28"/>
                    <a:gd name="T25" fmla="*/ 1 h 40"/>
                    <a:gd name="T26" fmla="*/ 1 w 28"/>
                    <a:gd name="T27" fmla="*/ 1 h 40"/>
                    <a:gd name="T28" fmla="*/ 1 w 28"/>
                    <a:gd name="T29" fmla="*/ 1 h 40"/>
                    <a:gd name="T30" fmla="*/ 1 w 28"/>
                    <a:gd name="T31" fmla="*/ 1 h 40"/>
                    <a:gd name="T32" fmla="*/ 1 w 28"/>
                    <a:gd name="T33" fmla="*/ 1 h 40"/>
                    <a:gd name="T34" fmla="*/ 0 w 28"/>
                    <a:gd name="T35" fmla="*/ 1 h 40"/>
                    <a:gd name="T36" fmla="*/ 0 w 28"/>
                    <a:gd name="T37" fmla="*/ 1 h 40"/>
                    <a:gd name="T38" fmla="*/ 0 w 28"/>
                    <a:gd name="T39" fmla="*/ 1 h 40"/>
                    <a:gd name="T40" fmla="*/ 0 w 28"/>
                    <a:gd name="T41" fmla="*/ 1 h 40"/>
                    <a:gd name="T42" fmla="*/ 0 w 28"/>
                    <a:gd name="T43" fmla="*/ 1 h 40"/>
                    <a:gd name="T44" fmla="*/ 0 w 28"/>
                    <a:gd name="T45" fmla="*/ 1 h 40"/>
                    <a:gd name="T46" fmla="*/ 0 w 28"/>
                    <a:gd name="T47" fmla="*/ 0 h 40"/>
                    <a:gd name="T48" fmla="*/ 1 w 28"/>
                    <a:gd name="T49" fmla="*/ 0 h 40"/>
                    <a:gd name="T50" fmla="*/ 1 w 28"/>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8"/>
                    <a:gd name="T79" fmla="*/ 0 h 40"/>
                    <a:gd name="T80" fmla="*/ 28 w 28"/>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8" h="40">
                      <a:moveTo>
                        <a:pt x="2" y="0"/>
                      </a:moveTo>
                      <a:lnTo>
                        <a:pt x="4" y="0"/>
                      </a:lnTo>
                      <a:lnTo>
                        <a:pt x="11" y="0"/>
                      </a:lnTo>
                      <a:lnTo>
                        <a:pt x="21" y="0"/>
                      </a:lnTo>
                      <a:lnTo>
                        <a:pt x="26" y="0"/>
                      </a:lnTo>
                      <a:lnTo>
                        <a:pt x="28" y="4"/>
                      </a:lnTo>
                      <a:lnTo>
                        <a:pt x="28" y="9"/>
                      </a:lnTo>
                      <a:lnTo>
                        <a:pt x="28" y="17"/>
                      </a:lnTo>
                      <a:lnTo>
                        <a:pt x="26" y="23"/>
                      </a:lnTo>
                      <a:lnTo>
                        <a:pt x="26" y="30"/>
                      </a:lnTo>
                      <a:lnTo>
                        <a:pt x="26" y="34"/>
                      </a:lnTo>
                      <a:lnTo>
                        <a:pt x="26" y="38"/>
                      </a:lnTo>
                      <a:lnTo>
                        <a:pt x="21" y="38"/>
                      </a:lnTo>
                      <a:lnTo>
                        <a:pt x="11" y="40"/>
                      </a:lnTo>
                      <a:lnTo>
                        <a:pt x="4" y="40"/>
                      </a:lnTo>
                      <a:lnTo>
                        <a:pt x="2" y="40"/>
                      </a:lnTo>
                      <a:lnTo>
                        <a:pt x="0" y="36"/>
                      </a:lnTo>
                      <a:lnTo>
                        <a:pt x="0" y="30"/>
                      </a:lnTo>
                      <a:lnTo>
                        <a:pt x="0" y="25"/>
                      </a:lnTo>
                      <a:lnTo>
                        <a:pt x="0" y="19"/>
                      </a:lnTo>
                      <a:lnTo>
                        <a:pt x="0" y="11"/>
                      </a:lnTo>
                      <a:lnTo>
                        <a:pt x="0" y="6"/>
                      </a:lnTo>
                      <a:lnTo>
                        <a:pt x="0" y="0"/>
                      </a:lnTo>
                      <a:lnTo>
                        <a:pt x="2" y="0"/>
                      </a:lnTo>
                      <a:close/>
                    </a:path>
                  </a:pathLst>
                </a:custGeom>
                <a:solidFill>
                  <a:srgbClr val="85D1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16" name="Freeform 123"/>
                <p:cNvSpPr>
                  <a:spLocks/>
                </p:cNvSpPr>
                <p:nvPr/>
              </p:nvSpPr>
              <p:spPr bwMode="auto">
                <a:xfrm>
                  <a:off x="4049" y="3415"/>
                  <a:ext cx="7" cy="9"/>
                </a:xfrm>
                <a:custGeom>
                  <a:avLst/>
                  <a:gdLst>
                    <a:gd name="T0" fmla="*/ 0 w 13"/>
                    <a:gd name="T1" fmla="*/ 1 h 17"/>
                    <a:gd name="T2" fmla="*/ 1 w 13"/>
                    <a:gd name="T3" fmla="*/ 0 h 17"/>
                    <a:gd name="T4" fmla="*/ 1 w 13"/>
                    <a:gd name="T5" fmla="*/ 0 h 17"/>
                    <a:gd name="T6" fmla="*/ 1 w 13"/>
                    <a:gd name="T7" fmla="*/ 0 h 17"/>
                    <a:gd name="T8" fmla="*/ 1 w 13"/>
                    <a:gd name="T9" fmla="*/ 1 h 17"/>
                    <a:gd name="T10" fmla="*/ 1 w 13"/>
                    <a:gd name="T11" fmla="*/ 1 h 17"/>
                    <a:gd name="T12" fmla="*/ 1 w 13"/>
                    <a:gd name="T13" fmla="*/ 1 h 17"/>
                    <a:gd name="T14" fmla="*/ 1 w 13"/>
                    <a:gd name="T15" fmla="*/ 1 h 17"/>
                    <a:gd name="T16" fmla="*/ 1 w 13"/>
                    <a:gd name="T17" fmla="*/ 1 h 17"/>
                    <a:gd name="T18" fmla="*/ 1 w 13"/>
                    <a:gd name="T19" fmla="*/ 1 h 17"/>
                    <a:gd name="T20" fmla="*/ 1 w 13"/>
                    <a:gd name="T21" fmla="*/ 1 h 17"/>
                    <a:gd name="T22" fmla="*/ 0 w 13"/>
                    <a:gd name="T23" fmla="*/ 1 h 17"/>
                    <a:gd name="T24" fmla="*/ 0 w 13"/>
                    <a:gd name="T25" fmla="*/ 1 h 17"/>
                    <a:gd name="T26" fmla="*/ 0 w 13"/>
                    <a:gd name="T27" fmla="*/ 1 h 17"/>
                    <a:gd name="T28" fmla="*/ 0 w 13"/>
                    <a:gd name="T29" fmla="*/ 1 h 17"/>
                    <a:gd name="T30" fmla="*/ 0 w 13"/>
                    <a:gd name="T31" fmla="*/ 1 h 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
                    <a:gd name="T49" fmla="*/ 0 h 17"/>
                    <a:gd name="T50" fmla="*/ 13 w 13"/>
                    <a:gd name="T51" fmla="*/ 17 h 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 h="17">
                      <a:moveTo>
                        <a:pt x="0" y="2"/>
                      </a:moveTo>
                      <a:lnTo>
                        <a:pt x="2" y="0"/>
                      </a:lnTo>
                      <a:lnTo>
                        <a:pt x="5" y="0"/>
                      </a:lnTo>
                      <a:lnTo>
                        <a:pt x="9" y="0"/>
                      </a:lnTo>
                      <a:lnTo>
                        <a:pt x="13" y="2"/>
                      </a:lnTo>
                      <a:lnTo>
                        <a:pt x="13" y="6"/>
                      </a:lnTo>
                      <a:lnTo>
                        <a:pt x="13" y="11"/>
                      </a:lnTo>
                      <a:lnTo>
                        <a:pt x="13" y="15"/>
                      </a:lnTo>
                      <a:lnTo>
                        <a:pt x="13" y="17"/>
                      </a:lnTo>
                      <a:lnTo>
                        <a:pt x="5" y="17"/>
                      </a:lnTo>
                      <a:lnTo>
                        <a:pt x="3" y="13"/>
                      </a:lnTo>
                      <a:lnTo>
                        <a:pt x="0" y="9"/>
                      </a:lnTo>
                      <a:lnTo>
                        <a:pt x="0" y="6"/>
                      </a:lnTo>
                      <a:lnTo>
                        <a:pt x="0"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17" name="Freeform 124"/>
                <p:cNvSpPr>
                  <a:spLocks/>
                </p:cNvSpPr>
                <p:nvPr/>
              </p:nvSpPr>
              <p:spPr bwMode="auto">
                <a:xfrm>
                  <a:off x="4056" y="3416"/>
                  <a:ext cx="7" cy="10"/>
                </a:xfrm>
                <a:custGeom>
                  <a:avLst/>
                  <a:gdLst>
                    <a:gd name="T0" fmla="*/ 0 w 13"/>
                    <a:gd name="T1" fmla="*/ 1 h 19"/>
                    <a:gd name="T2" fmla="*/ 1 w 13"/>
                    <a:gd name="T3" fmla="*/ 1 h 19"/>
                    <a:gd name="T4" fmla="*/ 1 w 13"/>
                    <a:gd name="T5" fmla="*/ 0 h 19"/>
                    <a:gd name="T6" fmla="*/ 1 w 13"/>
                    <a:gd name="T7" fmla="*/ 0 h 19"/>
                    <a:gd name="T8" fmla="*/ 1 w 13"/>
                    <a:gd name="T9" fmla="*/ 1 h 19"/>
                    <a:gd name="T10" fmla="*/ 1 w 13"/>
                    <a:gd name="T11" fmla="*/ 1 h 19"/>
                    <a:gd name="T12" fmla="*/ 1 w 13"/>
                    <a:gd name="T13" fmla="*/ 1 h 19"/>
                    <a:gd name="T14" fmla="*/ 1 w 13"/>
                    <a:gd name="T15" fmla="*/ 1 h 19"/>
                    <a:gd name="T16" fmla="*/ 1 w 13"/>
                    <a:gd name="T17" fmla="*/ 1 h 19"/>
                    <a:gd name="T18" fmla="*/ 1 w 13"/>
                    <a:gd name="T19" fmla="*/ 1 h 19"/>
                    <a:gd name="T20" fmla="*/ 1 w 13"/>
                    <a:gd name="T21" fmla="*/ 1 h 19"/>
                    <a:gd name="T22" fmla="*/ 0 w 13"/>
                    <a:gd name="T23" fmla="*/ 1 h 19"/>
                    <a:gd name="T24" fmla="*/ 0 w 13"/>
                    <a:gd name="T25" fmla="*/ 1 h 19"/>
                    <a:gd name="T26" fmla="*/ 0 w 13"/>
                    <a:gd name="T27" fmla="*/ 1 h 19"/>
                    <a:gd name="T28" fmla="*/ 0 w 13"/>
                    <a:gd name="T29" fmla="*/ 1 h 19"/>
                    <a:gd name="T30" fmla="*/ 0 w 13"/>
                    <a:gd name="T31" fmla="*/ 1 h 1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
                    <a:gd name="T49" fmla="*/ 0 h 19"/>
                    <a:gd name="T50" fmla="*/ 13 w 13"/>
                    <a:gd name="T51" fmla="*/ 19 h 1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 h="19">
                      <a:moveTo>
                        <a:pt x="0" y="2"/>
                      </a:moveTo>
                      <a:lnTo>
                        <a:pt x="2" y="2"/>
                      </a:lnTo>
                      <a:lnTo>
                        <a:pt x="6" y="0"/>
                      </a:lnTo>
                      <a:lnTo>
                        <a:pt x="8" y="0"/>
                      </a:lnTo>
                      <a:lnTo>
                        <a:pt x="11" y="2"/>
                      </a:lnTo>
                      <a:lnTo>
                        <a:pt x="11" y="6"/>
                      </a:lnTo>
                      <a:lnTo>
                        <a:pt x="13" y="11"/>
                      </a:lnTo>
                      <a:lnTo>
                        <a:pt x="13" y="15"/>
                      </a:lnTo>
                      <a:lnTo>
                        <a:pt x="11" y="19"/>
                      </a:lnTo>
                      <a:lnTo>
                        <a:pt x="6" y="17"/>
                      </a:lnTo>
                      <a:lnTo>
                        <a:pt x="4" y="15"/>
                      </a:lnTo>
                      <a:lnTo>
                        <a:pt x="0" y="11"/>
                      </a:lnTo>
                      <a:lnTo>
                        <a:pt x="0" y="7"/>
                      </a:lnTo>
                      <a:lnTo>
                        <a:pt x="0" y="4"/>
                      </a:lnTo>
                      <a:lnTo>
                        <a:pt x="0"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18" name="Freeform 125"/>
                <p:cNvSpPr>
                  <a:spLocks/>
                </p:cNvSpPr>
                <p:nvPr/>
              </p:nvSpPr>
              <p:spPr bwMode="auto">
                <a:xfrm>
                  <a:off x="4065" y="3418"/>
                  <a:ext cx="6" cy="8"/>
                </a:xfrm>
                <a:custGeom>
                  <a:avLst/>
                  <a:gdLst>
                    <a:gd name="T0" fmla="*/ 0 w 11"/>
                    <a:gd name="T1" fmla="*/ 1 h 15"/>
                    <a:gd name="T2" fmla="*/ 0 w 11"/>
                    <a:gd name="T3" fmla="*/ 0 h 15"/>
                    <a:gd name="T4" fmla="*/ 1 w 11"/>
                    <a:gd name="T5" fmla="*/ 0 h 15"/>
                    <a:gd name="T6" fmla="*/ 1 w 11"/>
                    <a:gd name="T7" fmla="*/ 0 h 15"/>
                    <a:gd name="T8" fmla="*/ 1 w 11"/>
                    <a:gd name="T9" fmla="*/ 1 h 15"/>
                    <a:gd name="T10" fmla="*/ 1 w 11"/>
                    <a:gd name="T11" fmla="*/ 1 h 15"/>
                    <a:gd name="T12" fmla="*/ 1 w 11"/>
                    <a:gd name="T13" fmla="*/ 1 h 15"/>
                    <a:gd name="T14" fmla="*/ 1 w 11"/>
                    <a:gd name="T15" fmla="*/ 1 h 15"/>
                    <a:gd name="T16" fmla="*/ 1 w 11"/>
                    <a:gd name="T17" fmla="*/ 1 h 15"/>
                    <a:gd name="T18" fmla="*/ 1 w 11"/>
                    <a:gd name="T19" fmla="*/ 1 h 15"/>
                    <a:gd name="T20" fmla="*/ 1 w 11"/>
                    <a:gd name="T21" fmla="*/ 1 h 15"/>
                    <a:gd name="T22" fmla="*/ 0 w 11"/>
                    <a:gd name="T23" fmla="*/ 1 h 15"/>
                    <a:gd name="T24" fmla="*/ 0 w 11"/>
                    <a:gd name="T25" fmla="*/ 1 h 15"/>
                    <a:gd name="T26" fmla="*/ 0 w 11"/>
                    <a:gd name="T27" fmla="*/ 1 h 15"/>
                    <a:gd name="T28" fmla="*/ 0 w 11"/>
                    <a:gd name="T29" fmla="*/ 1 h 15"/>
                    <a:gd name="T30" fmla="*/ 0 w 11"/>
                    <a:gd name="T31" fmla="*/ 1 h 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1"/>
                    <a:gd name="T49" fmla="*/ 0 h 15"/>
                    <a:gd name="T50" fmla="*/ 11 w 11"/>
                    <a:gd name="T51" fmla="*/ 15 h 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1" h="15">
                      <a:moveTo>
                        <a:pt x="0" y="2"/>
                      </a:moveTo>
                      <a:lnTo>
                        <a:pt x="0" y="0"/>
                      </a:lnTo>
                      <a:lnTo>
                        <a:pt x="4" y="0"/>
                      </a:lnTo>
                      <a:lnTo>
                        <a:pt x="8" y="0"/>
                      </a:lnTo>
                      <a:lnTo>
                        <a:pt x="11" y="2"/>
                      </a:lnTo>
                      <a:lnTo>
                        <a:pt x="11" y="3"/>
                      </a:lnTo>
                      <a:lnTo>
                        <a:pt x="11" y="9"/>
                      </a:lnTo>
                      <a:lnTo>
                        <a:pt x="11" y="11"/>
                      </a:lnTo>
                      <a:lnTo>
                        <a:pt x="11" y="15"/>
                      </a:lnTo>
                      <a:lnTo>
                        <a:pt x="4" y="15"/>
                      </a:lnTo>
                      <a:lnTo>
                        <a:pt x="2" y="15"/>
                      </a:lnTo>
                      <a:lnTo>
                        <a:pt x="0" y="9"/>
                      </a:lnTo>
                      <a:lnTo>
                        <a:pt x="0" y="5"/>
                      </a:lnTo>
                      <a:lnTo>
                        <a:pt x="0"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19" name="Freeform 126"/>
                <p:cNvSpPr>
                  <a:spLocks/>
                </p:cNvSpPr>
                <p:nvPr/>
              </p:nvSpPr>
              <p:spPr bwMode="auto">
                <a:xfrm>
                  <a:off x="4052" y="3435"/>
                  <a:ext cx="6" cy="9"/>
                </a:xfrm>
                <a:custGeom>
                  <a:avLst/>
                  <a:gdLst>
                    <a:gd name="T0" fmla="*/ 0 w 14"/>
                    <a:gd name="T1" fmla="*/ 1 h 17"/>
                    <a:gd name="T2" fmla="*/ 0 w 14"/>
                    <a:gd name="T3" fmla="*/ 1 h 17"/>
                    <a:gd name="T4" fmla="*/ 0 w 14"/>
                    <a:gd name="T5" fmla="*/ 0 h 17"/>
                    <a:gd name="T6" fmla="*/ 0 w 14"/>
                    <a:gd name="T7" fmla="*/ 0 h 17"/>
                    <a:gd name="T8" fmla="*/ 0 w 14"/>
                    <a:gd name="T9" fmla="*/ 1 h 17"/>
                    <a:gd name="T10" fmla="*/ 0 w 14"/>
                    <a:gd name="T11" fmla="*/ 1 h 17"/>
                    <a:gd name="T12" fmla="*/ 0 w 14"/>
                    <a:gd name="T13" fmla="*/ 1 h 17"/>
                    <a:gd name="T14" fmla="*/ 0 w 14"/>
                    <a:gd name="T15" fmla="*/ 1 h 17"/>
                    <a:gd name="T16" fmla="*/ 0 w 14"/>
                    <a:gd name="T17" fmla="*/ 1 h 17"/>
                    <a:gd name="T18" fmla="*/ 0 w 14"/>
                    <a:gd name="T19" fmla="*/ 1 h 17"/>
                    <a:gd name="T20" fmla="*/ 0 w 14"/>
                    <a:gd name="T21" fmla="*/ 1 h 17"/>
                    <a:gd name="T22" fmla="*/ 0 w 14"/>
                    <a:gd name="T23" fmla="*/ 1 h 17"/>
                    <a:gd name="T24" fmla="*/ 0 w 14"/>
                    <a:gd name="T25" fmla="*/ 1 h 17"/>
                    <a:gd name="T26" fmla="*/ 0 w 14"/>
                    <a:gd name="T27" fmla="*/ 1 h 17"/>
                    <a:gd name="T28" fmla="*/ 0 w 14"/>
                    <a:gd name="T29" fmla="*/ 1 h 17"/>
                    <a:gd name="T30" fmla="*/ 0 w 14"/>
                    <a:gd name="T31" fmla="*/ 1 h 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17"/>
                    <a:gd name="T50" fmla="*/ 14 w 14"/>
                    <a:gd name="T51" fmla="*/ 17 h 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17">
                      <a:moveTo>
                        <a:pt x="0" y="2"/>
                      </a:moveTo>
                      <a:lnTo>
                        <a:pt x="2" y="2"/>
                      </a:lnTo>
                      <a:lnTo>
                        <a:pt x="6" y="0"/>
                      </a:lnTo>
                      <a:lnTo>
                        <a:pt x="10" y="0"/>
                      </a:lnTo>
                      <a:lnTo>
                        <a:pt x="14" y="2"/>
                      </a:lnTo>
                      <a:lnTo>
                        <a:pt x="14" y="4"/>
                      </a:lnTo>
                      <a:lnTo>
                        <a:pt x="14" y="9"/>
                      </a:lnTo>
                      <a:lnTo>
                        <a:pt x="14" y="13"/>
                      </a:lnTo>
                      <a:lnTo>
                        <a:pt x="14" y="15"/>
                      </a:lnTo>
                      <a:lnTo>
                        <a:pt x="8" y="17"/>
                      </a:lnTo>
                      <a:lnTo>
                        <a:pt x="4" y="15"/>
                      </a:lnTo>
                      <a:lnTo>
                        <a:pt x="2" y="11"/>
                      </a:lnTo>
                      <a:lnTo>
                        <a:pt x="0" y="7"/>
                      </a:lnTo>
                      <a:lnTo>
                        <a:pt x="0" y="4"/>
                      </a:lnTo>
                      <a:lnTo>
                        <a:pt x="0"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20" name="Freeform 127"/>
                <p:cNvSpPr>
                  <a:spLocks/>
                </p:cNvSpPr>
                <p:nvPr/>
              </p:nvSpPr>
              <p:spPr bwMode="auto">
                <a:xfrm>
                  <a:off x="4059" y="3436"/>
                  <a:ext cx="7" cy="9"/>
                </a:xfrm>
                <a:custGeom>
                  <a:avLst/>
                  <a:gdLst>
                    <a:gd name="T0" fmla="*/ 0 w 13"/>
                    <a:gd name="T1" fmla="*/ 1 h 17"/>
                    <a:gd name="T2" fmla="*/ 1 w 13"/>
                    <a:gd name="T3" fmla="*/ 1 h 17"/>
                    <a:gd name="T4" fmla="*/ 1 w 13"/>
                    <a:gd name="T5" fmla="*/ 0 h 17"/>
                    <a:gd name="T6" fmla="*/ 1 w 13"/>
                    <a:gd name="T7" fmla="*/ 0 h 17"/>
                    <a:gd name="T8" fmla="*/ 1 w 13"/>
                    <a:gd name="T9" fmla="*/ 1 h 17"/>
                    <a:gd name="T10" fmla="*/ 1 w 13"/>
                    <a:gd name="T11" fmla="*/ 1 h 17"/>
                    <a:gd name="T12" fmla="*/ 1 w 13"/>
                    <a:gd name="T13" fmla="*/ 1 h 17"/>
                    <a:gd name="T14" fmla="*/ 1 w 13"/>
                    <a:gd name="T15" fmla="*/ 1 h 17"/>
                    <a:gd name="T16" fmla="*/ 1 w 13"/>
                    <a:gd name="T17" fmla="*/ 1 h 17"/>
                    <a:gd name="T18" fmla="*/ 1 w 13"/>
                    <a:gd name="T19" fmla="*/ 1 h 17"/>
                    <a:gd name="T20" fmla="*/ 1 w 13"/>
                    <a:gd name="T21" fmla="*/ 1 h 17"/>
                    <a:gd name="T22" fmla="*/ 1 w 13"/>
                    <a:gd name="T23" fmla="*/ 1 h 17"/>
                    <a:gd name="T24" fmla="*/ 0 w 13"/>
                    <a:gd name="T25" fmla="*/ 1 h 17"/>
                    <a:gd name="T26" fmla="*/ 0 w 13"/>
                    <a:gd name="T27" fmla="*/ 1 h 17"/>
                    <a:gd name="T28" fmla="*/ 0 w 13"/>
                    <a:gd name="T29" fmla="*/ 1 h 17"/>
                    <a:gd name="T30" fmla="*/ 0 w 13"/>
                    <a:gd name="T31" fmla="*/ 1 h 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
                    <a:gd name="T49" fmla="*/ 0 h 17"/>
                    <a:gd name="T50" fmla="*/ 13 w 13"/>
                    <a:gd name="T51" fmla="*/ 17 h 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 h="17">
                      <a:moveTo>
                        <a:pt x="0" y="4"/>
                      </a:moveTo>
                      <a:lnTo>
                        <a:pt x="2" y="2"/>
                      </a:lnTo>
                      <a:lnTo>
                        <a:pt x="5" y="0"/>
                      </a:lnTo>
                      <a:lnTo>
                        <a:pt x="9" y="0"/>
                      </a:lnTo>
                      <a:lnTo>
                        <a:pt x="11" y="4"/>
                      </a:lnTo>
                      <a:lnTo>
                        <a:pt x="11" y="5"/>
                      </a:lnTo>
                      <a:lnTo>
                        <a:pt x="13" y="9"/>
                      </a:lnTo>
                      <a:lnTo>
                        <a:pt x="11" y="15"/>
                      </a:lnTo>
                      <a:lnTo>
                        <a:pt x="11" y="17"/>
                      </a:lnTo>
                      <a:lnTo>
                        <a:pt x="7" y="17"/>
                      </a:lnTo>
                      <a:lnTo>
                        <a:pt x="5" y="17"/>
                      </a:lnTo>
                      <a:lnTo>
                        <a:pt x="2" y="13"/>
                      </a:lnTo>
                      <a:lnTo>
                        <a:pt x="0" y="7"/>
                      </a:lnTo>
                      <a:lnTo>
                        <a:pt x="0" y="4"/>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21" name="Freeform 128"/>
                <p:cNvSpPr>
                  <a:spLocks/>
                </p:cNvSpPr>
                <p:nvPr/>
              </p:nvSpPr>
              <p:spPr bwMode="auto">
                <a:xfrm>
                  <a:off x="4068" y="3438"/>
                  <a:ext cx="6" cy="9"/>
                </a:xfrm>
                <a:custGeom>
                  <a:avLst/>
                  <a:gdLst>
                    <a:gd name="T0" fmla="*/ 0 w 11"/>
                    <a:gd name="T1" fmla="*/ 1 h 17"/>
                    <a:gd name="T2" fmla="*/ 1 w 11"/>
                    <a:gd name="T3" fmla="*/ 0 h 17"/>
                    <a:gd name="T4" fmla="*/ 1 w 11"/>
                    <a:gd name="T5" fmla="*/ 0 h 17"/>
                    <a:gd name="T6" fmla="*/ 1 w 11"/>
                    <a:gd name="T7" fmla="*/ 0 h 17"/>
                    <a:gd name="T8" fmla="*/ 1 w 11"/>
                    <a:gd name="T9" fmla="*/ 1 h 17"/>
                    <a:gd name="T10" fmla="*/ 1 w 11"/>
                    <a:gd name="T11" fmla="*/ 1 h 17"/>
                    <a:gd name="T12" fmla="*/ 1 w 11"/>
                    <a:gd name="T13" fmla="*/ 1 h 17"/>
                    <a:gd name="T14" fmla="*/ 1 w 11"/>
                    <a:gd name="T15" fmla="*/ 1 h 17"/>
                    <a:gd name="T16" fmla="*/ 1 w 11"/>
                    <a:gd name="T17" fmla="*/ 1 h 17"/>
                    <a:gd name="T18" fmla="*/ 1 w 11"/>
                    <a:gd name="T19" fmla="*/ 1 h 17"/>
                    <a:gd name="T20" fmla="*/ 0 w 11"/>
                    <a:gd name="T21" fmla="*/ 1 h 17"/>
                    <a:gd name="T22" fmla="*/ 0 w 11"/>
                    <a:gd name="T23" fmla="*/ 1 h 17"/>
                    <a:gd name="T24" fmla="*/ 0 w 11"/>
                    <a:gd name="T25" fmla="*/ 1 h 17"/>
                    <a:gd name="T26" fmla="*/ 0 w 11"/>
                    <a:gd name="T27" fmla="*/ 1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
                    <a:gd name="T43" fmla="*/ 0 h 17"/>
                    <a:gd name="T44" fmla="*/ 11 w 11"/>
                    <a:gd name="T45" fmla="*/ 17 h 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 h="17">
                      <a:moveTo>
                        <a:pt x="0" y="1"/>
                      </a:moveTo>
                      <a:lnTo>
                        <a:pt x="2" y="0"/>
                      </a:lnTo>
                      <a:lnTo>
                        <a:pt x="4" y="0"/>
                      </a:lnTo>
                      <a:lnTo>
                        <a:pt x="7" y="0"/>
                      </a:lnTo>
                      <a:lnTo>
                        <a:pt x="9" y="1"/>
                      </a:lnTo>
                      <a:lnTo>
                        <a:pt x="9" y="3"/>
                      </a:lnTo>
                      <a:lnTo>
                        <a:pt x="11" y="9"/>
                      </a:lnTo>
                      <a:lnTo>
                        <a:pt x="9" y="13"/>
                      </a:lnTo>
                      <a:lnTo>
                        <a:pt x="9" y="15"/>
                      </a:lnTo>
                      <a:lnTo>
                        <a:pt x="4" y="17"/>
                      </a:lnTo>
                      <a:lnTo>
                        <a:pt x="0" y="15"/>
                      </a:lnTo>
                      <a:lnTo>
                        <a:pt x="0" y="5"/>
                      </a:lnTo>
                      <a:lnTo>
                        <a:pt x="0" y="1"/>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22" name="Freeform 129"/>
                <p:cNvSpPr>
                  <a:spLocks/>
                </p:cNvSpPr>
                <p:nvPr/>
              </p:nvSpPr>
              <p:spPr bwMode="auto">
                <a:xfrm>
                  <a:off x="4051" y="3453"/>
                  <a:ext cx="5" cy="9"/>
                </a:xfrm>
                <a:custGeom>
                  <a:avLst/>
                  <a:gdLst>
                    <a:gd name="T0" fmla="*/ 0 w 10"/>
                    <a:gd name="T1" fmla="*/ 0 h 19"/>
                    <a:gd name="T2" fmla="*/ 0 w 10"/>
                    <a:gd name="T3" fmla="*/ 0 h 19"/>
                    <a:gd name="T4" fmla="*/ 1 w 10"/>
                    <a:gd name="T5" fmla="*/ 0 h 19"/>
                    <a:gd name="T6" fmla="*/ 1 w 10"/>
                    <a:gd name="T7" fmla="*/ 0 h 19"/>
                    <a:gd name="T8" fmla="*/ 1 w 10"/>
                    <a:gd name="T9" fmla="*/ 0 h 19"/>
                    <a:gd name="T10" fmla="*/ 1 w 10"/>
                    <a:gd name="T11" fmla="*/ 0 h 19"/>
                    <a:gd name="T12" fmla="*/ 1 w 10"/>
                    <a:gd name="T13" fmla="*/ 0 h 19"/>
                    <a:gd name="T14" fmla="*/ 1 w 10"/>
                    <a:gd name="T15" fmla="*/ 0 h 19"/>
                    <a:gd name="T16" fmla="*/ 1 w 10"/>
                    <a:gd name="T17" fmla="*/ 0 h 19"/>
                    <a:gd name="T18" fmla="*/ 1 w 10"/>
                    <a:gd name="T19" fmla="*/ 0 h 19"/>
                    <a:gd name="T20" fmla="*/ 0 w 10"/>
                    <a:gd name="T21" fmla="*/ 0 h 19"/>
                    <a:gd name="T22" fmla="*/ 0 w 10"/>
                    <a:gd name="T23" fmla="*/ 0 h 19"/>
                    <a:gd name="T24" fmla="*/ 0 w 10"/>
                    <a:gd name="T25" fmla="*/ 0 h 19"/>
                    <a:gd name="T26" fmla="*/ 0 w 10"/>
                    <a:gd name="T27" fmla="*/ 0 h 19"/>
                    <a:gd name="T28" fmla="*/ 0 w 10"/>
                    <a:gd name="T29" fmla="*/ 0 h 19"/>
                    <a:gd name="T30" fmla="*/ 0 w 10"/>
                    <a:gd name="T31" fmla="*/ 0 h 1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
                    <a:gd name="T49" fmla="*/ 0 h 19"/>
                    <a:gd name="T50" fmla="*/ 10 w 10"/>
                    <a:gd name="T51" fmla="*/ 19 h 1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 h="19">
                      <a:moveTo>
                        <a:pt x="0" y="2"/>
                      </a:moveTo>
                      <a:lnTo>
                        <a:pt x="0" y="2"/>
                      </a:lnTo>
                      <a:lnTo>
                        <a:pt x="4" y="0"/>
                      </a:lnTo>
                      <a:lnTo>
                        <a:pt x="8" y="0"/>
                      </a:lnTo>
                      <a:lnTo>
                        <a:pt x="10" y="2"/>
                      </a:lnTo>
                      <a:lnTo>
                        <a:pt x="10" y="6"/>
                      </a:lnTo>
                      <a:lnTo>
                        <a:pt x="10" y="11"/>
                      </a:lnTo>
                      <a:lnTo>
                        <a:pt x="10" y="15"/>
                      </a:lnTo>
                      <a:lnTo>
                        <a:pt x="10" y="19"/>
                      </a:lnTo>
                      <a:lnTo>
                        <a:pt x="4" y="17"/>
                      </a:lnTo>
                      <a:lnTo>
                        <a:pt x="0" y="15"/>
                      </a:lnTo>
                      <a:lnTo>
                        <a:pt x="0" y="11"/>
                      </a:lnTo>
                      <a:lnTo>
                        <a:pt x="0" y="8"/>
                      </a:lnTo>
                      <a:lnTo>
                        <a:pt x="0" y="4"/>
                      </a:lnTo>
                      <a:lnTo>
                        <a:pt x="0"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23" name="Freeform 130"/>
                <p:cNvSpPr>
                  <a:spLocks/>
                </p:cNvSpPr>
                <p:nvPr/>
              </p:nvSpPr>
              <p:spPr bwMode="auto">
                <a:xfrm>
                  <a:off x="4058" y="3454"/>
                  <a:ext cx="6" cy="8"/>
                </a:xfrm>
                <a:custGeom>
                  <a:avLst/>
                  <a:gdLst>
                    <a:gd name="T0" fmla="*/ 0 w 11"/>
                    <a:gd name="T1" fmla="*/ 1 h 15"/>
                    <a:gd name="T2" fmla="*/ 0 w 11"/>
                    <a:gd name="T3" fmla="*/ 0 h 15"/>
                    <a:gd name="T4" fmla="*/ 1 w 11"/>
                    <a:gd name="T5" fmla="*/ 0 h 15"/>
                    <a:gd name="T6" fmla="*/ 1 w 11"/>
                    <a:gd name="T7" fmla="*/ 0 h 15"/>
                    <a:gd name="T8" fmla="*/ 1 w 11"/>
                    <a:gd name="T9" fmla="*/ 1 h 15"/>
                    <a:gd name="T10" fmla="*/ 1 w 11"/>
                    <a:gd name="T11" fmla="*/ 1 h 15"/>
                    <a:gd name="T12" fmla="*/ 1 w 11"/>
                    <a:gd name="T13" fmla="*/ 1 h 15"/>
                    <a:gd name="T14" fmla="*/ 1 w 11"/>
                    <a:gd name="T15" fmla="*/ 1 h 15"/>
                    <a:gd name="T16" fmla="*/ 1 w 11"/>
                    <a:gd name="T17" fmla="*/ 1 h 15"/>
                    <a:gd name="T18" fmla="*/ 1 w 11"/>
                    <a:gd name="T19" fmla="*/ 1 h 15"/>
                    <a:gd name="T20" fmla="*/ 0 w 11"/>
                    <a:gd name="T21" fmla="*/ 1 h 15"/>
                    <a:gd name="T22" fmla="*/ 0 w 11"/>
                    <a:gd name="T23" fmla="*/ 1 h 15"/>
                    <a:gd name="T24" fmla="*/ 0 w 11"/>
                    <a:gd name="T25" fmla="*/ 1 h 15"/>
                    <a:gd name="T26" fmla="*/ 0 w 11"/>
                    <a:gd name="T27" fmla="*/ 1 h 15"/>
                    <a:gd name="T28" fmla="*/ 0 w 11"/>
                    <a:gd name="T29" fmla="*/ 1 h 15"/>
                    <a:gd name="T30" fmla="*/ 0 w 11"/>
                    <a:gd name="T31" fmla="*/ 1 h 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1"/>
                    <a:gd name="T49" fmla="*/ 0 h 15"/>
                    <a:gd name="T50" fmla="*/ 11 w 11"/>
                    <a:gd name="T51" fmla="*/ 15 h 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1" h="15">
                      <a:moveTo>
                        <a:pt x="0" y="2"/>
                      </a:moveTo>
                      <a:lnTo>
                        <a:pt x="0" y="0"/>
                      </a:lnTo>
                      <a:lnTo>
                        <a:pt x="4" y="0"/>
                      </a:lnTo>
                      <a:lnTo>
                        <a:pt x="7" y="0"/>
                      </a:lnTo>
                      <a:lnTo>
                        <a:pt x="9" y="2"/>
                      </a:lnTo>
                      <a:lnTo>
                        <a:pt x="9" y="4"/>
                      </a:lnTo>
                      <a:lnTo>
                        <a:pt x="11" y="9"/>
                      </a:lnTo>
                      <a:lnTo>
                        <a:pt x="9" y="13"/>
                      </a:lnTo>
                      <a:lnTo>
                        <a:pt x="9" y="15"/>
                      </a:lnTo>
                      <a:lnTo>
                        <a:pt x="4" y="15"/>
                      </a:lnTo>
                      <a:lnTo>
                        <a:pt x="0" y="15"/>
                      </a:lnTo>
                      <a:lnTo>
                        <a:pt x="0" y="11"/>
                      </a:lnTo>
                      <a:lnTo>
                        <a:pt x="0" y="6"/>
                      </a:lnTo>
                      <a:lnTo>
                        <a:pt x="0"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24" name="Freeform 131"/>
                <p:cNvSpPr>
                  <a:spLocks/>
                </p:cNvSpPr>
                <p:nvPr/>
              </p:nvSpPr>
              <p:spPr bwMode="auto">
                <a:xfrm>
                  <a:off x="4065" y="3456"/>
                  <a:ext cx="7" cy="8"/>
                </a:xfrm>
                <a:custGeom>
                  <a:avLst/>
                  <a:gdLst>
                    <a:gd name="T0" fmla="*/ 0 w 13"/>
                    <a:gd name="T1" fmla="*/ 1 h 15"/>
                    <a:gd name="T2" fmla="*/ 0 w 13"/>
                    <a:gd name="T3" fmla="*/ 0 h 15"/>
                    <a:gd name="T4" fmla="*/ 1 w 13"/>
                    <a:gd name="T5" fmla="*/ 0 h 15"/>
                    <a:gd name="T6" fmla="*/ 1 w 13"/>
                    <a:gd name="T7" fmla="*/ 0 h 15"/>
                    <a:gd name="T8" fmla="*/ 1 w 13"/>
                    <a:gd name="T9" fmla="*/ 1 h 15"/>
                    <a:gd name="T10" fmla="*/ 1 w 13"/>
                    <a:gd name="T11" fmla="*/ 1 h 15"/>
                    <a:gd name="T12" fmla="*/ 1 w 13"/>
                    <a:gd name="T13" fmla="*/ 1 h 15"/>
                    <a:gd name="T14" fmla="*/ 1 w 13"/>
                    <a:gd name="T15" fmla="*/ 1 h 15"/>
                    <a:gd name="T16" fmla="*/ 1 w 13"/>
                    <a:gd name="T17" fmla="*/ 1 h 15"/>
                    <a:gd name="T18" fmla="*/ 1 w 13"/>
                    <a:gd name="T19" fmla="*/ 1 h 15"/>
                    <a:gd name="T20" fmla="*/ 1 w 13"/>
                    <a:gd name="T21" fmla="*/ 1 h 15"/>
                    <a:gd name="T22" fmla="*/ 1 w 13"/>
                    <a:gd name="T23" fmla="*/ 1 h 15"/>
                    <a:gd name="T24" fmla="*/ 0 w 13"/>
                    <a:gd name="T25" fmla="*/ 1 h 15"/>
                    <a:gd name="T26" fmla="*/ 0 w 13"/>
                    <a:gd name="T27" fmla="*/ 1 h 15"/>
                    <a:gd name="T28" fmla="*/ 0 w 13"/>
                    <a:gd name="T29" fmla="*/ 1 h 15"/>
                    <a:gd name="T30" fmla="*/ 0 w 13"/>
                    <a:gd name="T31" fmla="*/ 1 h 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
                    <a:gd name="T49" fmla="*/ 0 h 15"/>
                    <a:gd name="T50" fmla="*/ 13 w 13"/>
                    <a:gd name="T51" fmla="*/ 15 h 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 h="15">
                      <a:moveTo>
                        <a:pt x="0" y="2"/>
                      </a:moveTo>
                      <a:lnTo>
                        <a:pt x="0" y="0"/>
                      </a:lnTo>
                      <a:lnTo>
                        <a:pt x="6" y="0"/>
                      </a:lnTo>
                      <a:lnTo>
                        <a:pt x="10" y="0"/>
                      </a:lnTo>
                      <a:lnTo>
                        <a:pt x="11" y="2"/>
                      </a:lnTo>
                      <a:lnTo>
                        <a:pt x="11" y="3"/>
                      </a:lnTo>
                      <a:lnTo>
                        <a:pt x="13" y="9"/>
                      </a:lnTo>
                      <a:lnTo>
                        <a:pt x="11" y="11"/>
                      </a:lnTo>
                      <a:lnTo>
                        <a:pt x="11" y="13"/>
                      </a:lnTo>
                      <a:lnTo>
                        <a:pt x="8" y="15"/>
                      </a:lnTo>
                      <a:lnTo>
                        <a:pt x="2" y="13"/>
                      </a:lnTo>
                      <a:lnTo>
                        <a:pt x="2" y="9"/>
                      </a:lnTo>
                      <a:lnTo>
                        <a:pt x="0" y="5"/>
                      </a:lnTo>
                      <a:lnTo>
                        <a:pt x="0"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25" name="Freeform 132"/>
                <p:cNvSpPr>
                  <a:spLocks/>
                </p:cNvSpPr>
                <p:nvPr/>
              </p:nvSpPr>
              <p:spPr bwMode="auto">
                <a:xfrm>
                  <a:off x="4049" y="3471"/>
                  <a:ext cx="7" cy="9"/>
                </a:xfrm>
                <a:custGeom>
                  <a:avLst/>
                  <a:gdLst>
                    <a:gd name="T0" fmla="*/ 0 w 13"/>
                    <a:gd name="T1" fmla="*/ 0 h 19"/>
                    <a:gd name="T2" fmla="*/ 1 w 13"/>
                    <a:gd name="T3" fmla="*/ 0 h 19"/>
                    <a:gd name="T4" fmla="*/ 1 w 13"/>
                    <a:gd name="T5" fmla="*/ 0 h 19"/>
                    <a:gd name="T6" fmla="*/ 1 w 13"/>
                    <a:gd name="T7" fmla="*/ 0 h 19"/>
                    <a:gd name="T8" fmla="*/ 1 w 13"/>
                    <a:gd name="T9" fmla="*/ 0 h 19"/>
                    <a:gd name="T10" fmla="*/ 1 w 13"/>
                    <a:gd name="T11" fmla="*/ 0 h 19"/>
                    <a:gd name="T12" fmla="*/ 1 w 13"/>
                    <a:gd name="T13" fmla="*/ 0 h 19"/>
                    <a:gd name="T14" fmla="*/ 1 w 13"/>
                    <a:gd name="T15" fmla="*/ 0 h 19"/>
                    <a:gd name="T16" fmla="*/ 1 w 13"/>
                    <a:gd name="T17" fmla="*/ 0 h 19"/>
                    <a:gd name="T18" fmla="*/ 1 w 13"/>
                    <a:gd name="T19" fmla="*/ 0 h 19"/>
                    <a:gd name="T20" fmla="*/ 1 w 13"/>
                    <a:gd name="T21" fmla="*/ 0 h 19"/>
                    <a:gd name="T22" fmla="*/ 1 w 13"/>
                    <a:gd name="T23" fmla="*/ 0 h 19"/>
                    <a:gd name="T24" fmla="*/ 0 w 13"/>
                    <a:gd name="T25" fmla="*/ 0 h 19"/>
                    <a:gd name="T26" fmla="*/ 0 w 13"/>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
                    <a:gd name="T43" fmla="*/ 0 h 19"/>
                    <a:gd name="T44" fmla="*/ 13 w 13"/>
                    <a:gd name="T45" fmla="*/ 19 h 1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 h="19">
                      <a:moveTo>
                        <a:pt x="0" y="4"/>
                      </a:moveTo>
                      <a:lnTo>
                        <a:pt x="2" y="2"/>
                      </a:lnTo>
                      <a:lnTo>
                        <a:pt x="5" y="2"/>
                      </a:lnTo>
                      <a:lnTo>
                        <a:pt x="9" y="0"/>
                      </a:lnTo>
                      <a:lnTo>
                        <a:pt x="13" y="4"/>
                      </a:lnTo>
                      <a:lnTo>
                        <a:pt x="13" y="6"/>
                      </a:lnTo>
                      <a:lnTo>
                        <a:pt x="13" y="12"/>
                      </a:lnTo>
                      <a:lnTo>
                        <a:pt x="13" y="15"/>
                      </a:lnTo>
                      <a:lnTo>
                        <a:pt x="13" y="17"/>
                      </a:lnTo>
                      <a:lnTo>
                        <a:pt x="7" y="19"/>
                      </a:lnTo>
                      <a:lnTo>
                        <a:pt x="3" y="17"/>
                      </a:lnTo>
                      <a:lnTo>
                        <a:pt x="2" y="8"/>
                      </a:lnTo>
                      <a:lnTo>
                        <a:pt x="0" y="4"/>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26" name="Freeform 133"/>
                <p:cNvSpPr>
                  <a:spLocks/>
                </p:cNvSpPr>
                <p:nvPr/>
              </p:nvSpPr>
              <p:spPr bwMode="auto">
                <a:xfrm>
                  <a:off x="4056" y="3472"/>
                  <a:ext cx="8" cy="9"/>
                </a:xfrm>
                <a:custGeom>
                  <a:avLst/>
                  <a:gdLst>
                    <a:gd name="T0" fmla="*/ 0 w 15"/>
                    <a:gd name="T1" fmla="*/ 0 h 19"/>
                    <a:gd name="T2" fmla="*/ 1 w 15"/>
                    <a:gd name="T3" fmla="*/ 0 h 19"/>
                    <a:gd name="T4" fmla="*/ 1 w 15"/>
                    <a:gd name="T5" fmla="*/ 0 h 19"/>
                    <a:gd name="T6" fmla="*/ 1 w 15"/>
                    <a:gd name="T7" fmla="*/ 0 h 19"/>
                    <a:gd name="T8" fmla="*/ 1 w 15"/>
                    <a:gd name="T9" fmla="*/ 0 h 19"/>
                    <a:gd name="T10" fmla="*/ 1 w 15"/>
                    <a:gd name="T11" fmla="*/ 0 h 19"/>
                    <a:gd name="T12" fmla="*/ 1 w 15"/>
                    <a:gd name="T13" fmla="*/ 0 h 19"/>
                    <a:gd name="T14" fmla="*/ 1 w 15"/>
                    <a:gd name="T15" fmla="*/ 0 h 19"/>
                    <a:gd name="T16" fmla="*/ 1 w 15"/>
                    <a:gd name="T17" fmla="*/ 0 h 19"/>
                    <a:gd name="T18" fmla="*/ 1 w 15"/>
                    <a:gd name="T19" fmla="*/ 0 h 19"/>
                    <a:gd name="T20" fmla="*/ 1 w 15"/>
                    <a:gd name="T21" fmla="*/ 0 h 19"/>
                    <a:gd name="T22" fmla="*/ 1 w 15"/>
                    <a:gd name="T23" fmla="*/ 0 h 19"/>
                    <a:gd name="T24" fmla="*/ 1 w 15"/>
                    <a:gd name="T25" fmla="*/ 0 h 19"/>
                    <a:gd name="T26" fmla="*/ 0 w 15"/>
                    <a:gd name="T27" fmla="*/ 0 h 19"/>
                    <a:gd name="T28" fmla="*/ 0 w 15"/>
                    <a:gd name="T29" fmla="*/ 0 h 19"/>
                    <a:gd name="T30" fmla="*/ 0 w 15"/>
                    <a:gd name="T31" fmla="*/ 0 h 1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
                    <a:gd name="T49" fmla="*/ 0 h 19"/>
                    <a:gd name="T50" fmla="*/ 15 w 15"/>
                    <a:gd name="T51" fmla="*/ 19 h 1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 h="19">
                      <a:moveTo>
                        <a:pt x="0" y="2"/>
                      </a:moveTo>
                      <a:lnTo>
                        <a:pt x="2" y="2"/>
                      </a:lnTo>
                      <a:lnTo>
                        <a:pt x="6" y="0"/>
                      </a:lnTo>
                      <a:lnTo>
                        <a:pt x="9" y="0"/>
                      </a:lnTo>
                      <a:lnTo>
                        <a:pt x="13" y="2"/>
                      </a:lnTo>
                      <a:lnTo>
                        <a:pt x="13" y="8"/>
                      </a:lnTo>
                      <a:lnTo>
                        <a:pt x="15" y="13"/>
                      </a:lnTo>
                      <a:lnTo>
                        <a:pt x="13" y="17"/>
                      </a:lnTo>
                      <a:lnTo>
                        <a:pt x="13" y="19"/>
                      </a:lnTo>
                      <a:lnTo>
                        <a:pt x="6" y="19"/>
                      </a:lnTo>
                      <a:lnTo>
                        <a:pt x="4" y="15"/>
                      </a:lnTo>
                      <a:lnTo>
                        <a:pt x="2" y="12"/>
                      </a:lnTo>
                      <a:lnTo>
                        <a:pt x="2" y="8"/>
                      </a:lnTo>
                      <a:lnTo>
                        <a:pt x="0" y="4"/>
                      </a:lnTo>
                      <a:lnTo>
                        <a:pt x="0"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27" name="Freeform 134"/>
                <p:cNvSpPr>
                  <a:spLocks/>
                </p:cNvSpPr>
                <p:nvPr/>
              </p:nvSpPr>
              <p:spPr bwMode="auto">
                <a:xfrm>
                  <a:off x="4065" y="3473"/>
                  <a:ext cx="6" cy="9"/>
                </a:xfrm>
                <a:custGeom>
                  <a:avLst/>
                  <a:gdLst>
                    <a:gd name="T0" fmla="*/ 0 w 11"/>
                    <a:gd name="T1" fmla="*/ 1 h 17"/>
                    <a:gd name="T2" fmla="*/ 0 w 11"/>
                    <a:gd name="T3" fmla="*/ 0 h 17"/>
                    <a:gd name="T4" fmla="*/ 1 w 11"/>
                    <a:gd name="T5" fmla="*/ 0 h 17"/>
                    <a:gd name="T6" fmla="*/ 1 w 11"/>
                    <a:gd name="T7" fmla="*/ 0 h 17"/>
                    <a:gd name="T8" fmla="*/ 1 w 11"/>
                    <a:gd name="T9" fmla="*/ 1 h 17"/>
                    <a:gd name="T10" fmla="*/ 1 w 11"/>
                    <a:gd name="T11" fmla="*/ 1 h 17"/>
                    <a:gd name="T12" fmla="*/ 1 w 11"/>
                    <a:gd name="T13" fmla="*/ 1 h 17"/>
                    <a:gd name="T14" fmla="*/ 1 w 11"/>
                    <a:gd name="T15" fmla="*/ 1 h 17"/>
                    <a:gd name="T16" fmla="*/ 1 w 11"/>
                    <a:gd name="T17" fmla="*/ 1 h 17"/>
                    <a:gd name="T18" fmla="*/ 1 w 11"/>
                    <a:gd name="T19" fmla="*/ 1 h 17"/>
                    <a:gd name="T20" fmla="*/ 1 w 11"/>
                    <a:gd name="T21" fmla="*/ 1 h 17"/>
                    <a:gd name="T22" fmla="*/ 0 w 11"/>
                    <a:gd name="T23" fmla="*/ 1 h 17"/>
                    <a:gd name="T24" fmla="*/ 0 w 11"/>
                    <a:gd name="T25" fmla="*/ 1 h 17"/>
                    <a:gd name="T26" fmla="*/ 0 w 11"/>
                    <a:gd name="T27" fmla="*/ 1 h 17"/>
                    <a:gd name="T28" fmla="*/ 0 w 11"/>
                    <a:gd name="T29" fmla="*/ 1 h 17"/>
                    <a:gd name="T30" fmla="*/ 0 w 11"/>
                    <a:gd name="T31" fmla="*/ 1 h 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1"/>
                    <a:gd name="T49" fmla="*/ 0 h 17"/>
                    <a:gd name="T50" fmla="*/ 11 w 11"/>
                    <a:gd name="T51" fmla="*/ 17 h 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1" h="17">
                      <a:moveTo>
                        <a:pt x="0" y="2"/>
                      </a:moveTo>
                      <a:lnTo>
                        <a:pt x="0" y="0"/>
                      </a:lnTo>
                      <a:lnTo>
                        <a:pt x="4" y="0"/>
                      </a:lnTo>
                      <a:lnTo>
                        <a:pt x="8" y="0"/>
                      </a:lnTo>
                      <a:lnTo>
                        <a:pt x="11" y="2"/>
                      </a:lnTo>
                      <a:lnTo>
                        <a:pt x="11" y="6"/>
                      </a:lnTo>
                      <a:lnTo>
                        <a:pt x="11" y="11"/>
                      </a:lnTo>
                      <a:lnTo>
                        <a:pt x="11" y="15"/>
                      </a:lnTo>
                      <a:lnTo>
                        <a:pt x="11" y="17"/>
                      </a:lnTo>
                      <a:lnTo>
                        <a:pt x="6" y="17"/>
                      </a:lnTo>
                      <a:lnTo>
                        <a:pt x="2" y="15"/>
                      </a:lnTo>
                      <a:lnTo>
                        <a:pt x="0" y="11"/>
                      </a:lnTo>
                      <a:lnTo>
                        <a:pt x="0" y="8"/>
                      </a:lnTo>
                      <a:lnTo>
                        <a:pt x="0"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28" name="Freeform 135"/>
                <p:cNvSpPr>
                  <a:spLocks/>
                </p:cNvSpPr>
                <p:nvPr/>
              </p:nvSpPr>
              <p:spPr bwMode="auto">
                <a:xfrm>
                  <a:off x="4049" y="3480"/>
                  <a:ext cx="7" cy="8"/>
                </a:xfrm>
                <a:custGeom>
                  <a:avLst/>
                  <a:gdLst>
                    <a:gd name="T0" fmla="*/ 0 w 13"/>
                    <a:gd name="T1" fmla="*/ 1 h 15"/>
                    <a:gd name="T2" fmla="*/ 1 w 13"/>
                    <a:gd name="T3" fmla="*/ 0 h 15"/>
                    <a:gd name="T4" fmla="*/ 1 w 13"/>
                    <a:gd name="T5" fmla="*/ 0 h 15"/>
                    <a:gd name="T6" fmla="*/ 1 w 13"/>
                    <a:gd name="T7" fmla="*/ 0 h 15"/>
                    <a:gd name="T8" fmla="*/ 1 w 13"/>
                    <a:gd name="T9" fmla="*/ 1 h 15"/>
                    <a:gd name="T10" fmla="*/ 1 w 13"/>
                    <a:gd name="T11" fmla="*/ 1 h 15"/>
                    <a:gd name="T12" fmla="*/ 1 w 13"/>
                    <a:gd name="T13" fmla="*/ 1 h 15"/>
                    <a:gd name="T14" fmla="*/ 1 w 13"/>
                    <a:gd name="T15" fmla="*/ 1 h 15"/>
                    <a:gd name="T16" fmla="*/ 1 w 13"/>
                    <a:gd name="T17" fmla="*/ 1 h 15"/>
                    <a:gd name="T18" fmla="*/ 1 w 13"/>
                    <a:gd name="T19" fmla="*/ 1 h 15"/>
                    <a:gd name="T20" fmla="*/ 1 w 13"/>
                    <a:gd name="T21" fmla="*/ 1 h 15"/>
                    <a:gd name="T22" fmla="*/ 0 w 13"/>
                    <a:gd name="T23" fmla="*/ 1 h 15"/>
                    <a:gd name="T24" fmla="*/ 0 w 13"/>
                    <a:gd name="T25" fmla="*/ 1 h 15"/>
                    <a:gd name="T26" fmla="*/ 0 w 13"/>
                    <a:gd name="T27" fmla="*/ 1 h 15"/>
                    <a:gd name="T28" fmla="*/ 0 w 13"/>
                    <a:gd name="T29" fmla="*/ 1 h 15"/>
                    <a:gd name="T30" fmla="*/ 0 w 13"/>
                    <a:gd name="T31" fmla="*/ 1 h 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
                    <a:gd name="T49" fmla="*/ 0 h 15"/>
                    <a:gd name="T50" fmla="*/ 13 w 13"/>
                    <a:gd name="T51" fmla="*/ 15 h 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 h="15">
                      <a:moveTo>
                        <a:pt x="0" y="2"/>
                      </a:moveTo>
                      <a:lnTo>
                        <a:pt x="2" y="0"/>
                      </a:lnTo>
                      <a:lnTo>
                        <a:pt x="5" y="0"/>
                      </a:lnTo>
                      <a:lnTo>
                        <a:pt x="9" y="0"/>
                      </a:lnTo>
                      <a:lnTo>
                        <a:pt x="13" y="2"/>
                      </a:lnTo>
                      <a:lnTo>
                        <a:pt x="13" y="4"/>
                      </a:lnTo>
                      <a:lnTo>
                        <a:pt x="13" y="8"/>
                      </a:lnTo>
                      <a:lnTo>
                        <a:pt x="13" y="12"/>
                      </a:lnTo>
                      <a:lnTo>
                        <a:pt x="13" y="14"/>
                      </a:lnTo>
                      <a:lnTo>
                        <a:pt x="5" y="15"/>
                      </a:lnTo>
                      <a:lnTo>
                        <a:pt x="3" y="14"/>
                      </a:lnTo>
                      <a:lnTo>
                        <a:pt x="0" y="10"/>
                      </a:lnTo>
                      <a:lnTo>
                        <a:pt x="0" y="6"/>
                      </a:lnTo>
                      <a:lnTo>
                        <a:pt x="0"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29" name="Freeform 136"/>
                <p:cNvSpPr>
                  <a:spLocks/>
                </p:cNvSpPr>
                <p:nvPr/>
              </p:nvSpPr>
              <p:spPr bwMode="auto">
                <a:xfrm>
                  <a:off x="4056" y="3481"/>
                  <a:ext cx="7" cy="8"/>
                </a:xfrm>
                <a:custGeom>
                  <a:avLst/>
                  <a:gdLst>
                    <a:gd name="T0" fmla="*/ 0 w 13"/>
                    <a:gd name="T1" fmla="*/ 1 h 15"/>
                    <a:gd name="T2" fmla="*/ 1 w 13"/>
                    <a:gd name="T3" fmla="*/ 1 h 15"/>
                    <a:gd name="T4" fmla="*/ 1 w 13"/>
                    <a:gd name="T5" fmla="*/ 0 h 15"/>
                    <a:gd name="T6" fmla="*/ 1 w 13"/>
                    <a:gd name="T7" fmla="*/ 0 h 15"/>
                    <a:gd name="T8" fmla="*/ 1 w 13"/>
                    <a:gd name="T9" fmla="*/ 1 h 15"/>
                    <a:gd name="T10" fmla="*/ 1 w 13"/>
                    <a:gd name="T11" fmla="*/ 1 h 15"/>
                    <a:gd name="T12" fmla="*/ 1 w 13"/>
                    <a:gd name="T13" fmla="*/ 1 h 15"/>
                    <a:gd name="T14" fmla="*/ 1 w 13"/>
                    <a:gd name="T15" fmla="*/ 1 h 15"/>
                    <a:gd name="T16" fmla="*/ 1 w 13"/>
                    <a:gd name="T17" fmla="*/ 1 h 15"/>
                    <a:gd name="T18" fmla="*/ 1 w 13"/>
                    <a:gd name="T19" fmla="*/ 1 h 15"/>
                    <a:gd name="T20" fmla="*/ 1 w 13"/>
                    <a:gd name="T21" fmla="*/ 1 h 15"/>
                    <a:gd name="T22" fmla="*/ 0 w 13"/>
                    <a:gd name="T23" fmla="*/ 1 h 15"/>
                    <a:gd name="T24" fmla="*/ 0 w 13"/>
                    <a:gd name="T25" fmla="*/ 1 h 15"/>
                    <a:gd name="T26" fmla="*/ 0 w 13"/>
                    <a:gd name="T27" fmla="*/ 1 h 15"/>
                    <a:gd name="T28" fmla="*/ 0 w 13"/>
                    <a:gd name="T29" fmla="*/ 1 h 15"/>
                    <a:gd name="T30" fmla="*/ 0 w 13"/>
                    <a:gd name="T31" fmla="*/ 1 h 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
                    <a:gd name="T49" fmla="*/ 0 h 15"/>
                    <a:gd name="T50" fmla="*/ 13 w 13"/>
                    <a:gd name="T51" fmla="*/ 15 h 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 h="15">
                      <a:moveTo>
                        <a:pt x="0" y="2"/>
                      </a:moveTo>
                      <a:lnTo>
                        <a:pt x="2" y="2"/>
                      </a:lnTo>
                      <a:lnTo>
                        <a:pt x="6" y="0"/>
                      </a:lnTo>
                      <a:lnTo>
                        <a:pt x="8" y="0"/>
                      </a:lnTo>
                      <a:lnTo>
                        <a:pt x="11" y="2"/>
                      </a:lnTo>
                      <a:lnTo>
                        <a:pt x="11" y="4"/>
                      </a:lnTo>
                      <a:lnTo>
                        <a:pt x="13" y="10"/>
                      </a:lnTo>
                      <a:lnTo>
                        <a:pt x="11" y="13"/>
                      </a:lnTo>
                      <a:lnTo>
                        <a:pt x="11" y="15"/>
                      </a:lnTo>
                      <a:lnTo>
                        <a:pt x="6" y="15"/>
                      </a:lnTo>
                      <a:lnTo>
                        <a:pt x="4" y="15"/>
                      </a:lnTo>
                      <a:lnTo>
                        <a:pt x="0" y="12"/>
                      </a:lnTo>
                      <a:lnTo>
                        <a:pt x="0" y="8"/>
                      </a:lnTo>
                      <a:lnTo>
                        <a:pt x="0" y="4"/>
                      </a:lnTo>
                      <a:lnTo>
                        <a:pt x="0"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30" name="Freeform 137"/>
                <p:cNvSpPr>
                  <a:spLocks/>
                </p:cNvSpPr>
                <p:nvPr/>
              </p:nvSpPr>
              <p:spPr bwMode="auto">
                <a:xfrm>
                  <a:off x="4065" y="3483"/>
                  <a:ext cx="6" cy="8"/>
                </a:xfrm>
                <a:custGeom>
                  <a:avLst/>
                  <a:gdLst>
                    <a:gd name="T0" fmla="*/ 0 w 11"/>
                    <a:gd name="T1" fmla="*/ 1 h 15"/>
                    <a:gd name="T2" fmla="*/ 0 w 11"/>
                    <a:gd name="T3" fmla="*/ 0 h 15"/>
                    <a:gd name="T4" fmla="*/ 1 w 11"/>
                    <a:gd name="T5" fmla="*/ 0 h 15"/>
                    <a:gd name="T6" fmla="*/ 1 w 11"/>
                    <a:gd name="T7" fmla="*/ 0 h 15"/>
                    <a:gd name="T8" fmla="*/ 1 w 11"/>
                    <a:gd name="T9" fmla="*/ 1 h 15"/>
                    <a:gd name="T10" fmla="*/ 1 w 11"/>
                    <a:gd name="T11" fmla="*/ 1 h 15"/>
                    <a:gd name="T12" fmla="*/ 1 w 11"/>
                    <a:gd name="T13" fmla="*/ 1 h 15"/>
                    <a:gd name="T14" fmla="*/ 1 w 11"/>
                    <a:gd name="T15" fmla="*/ 1 h 15"/>
                    <a:gd name="T16" fmla="*/ 1 w 11"/>
                    <a:gd name="T17" fmla="*/ 1 h 15"/>
                    <a:gd name="T18" fmla="*/ 1 w 11"/>
                    <a:gd name="T19" fmla="*/ 1 h 15"/>
                    <a:gd name="T20" fmla="*/ 1 w 11"/>
                    <a:gd name="T21" fmla="*/ 1 h 15"/>
                    <a:gd name="T22" fmla="*/ 0 w 11"/>
                    <a:gd name="T23" fmla="*/ 1 h 15"/>
                    <a:gd name="T24" fmla="*/ 0 w 11"/>
                    <a:gd name="T25" fmla="*/ 1 h 15"/>
                    <a:gd name="T26" fmla="*/ 0 w 11"/>
                    <a:gd name="T27" fmla="*/ 1 h 15"/>
                    <a:gd name="T28" fmla="*/ 0 w 11"/>
                    <a:gd name="T29" fmla="*/ 1 h 15"/>
                    <a:gd name="T30" fmla="*/ 0 w 11"/>
                    <a:gd name="T31" fmla="*/ 1 h 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1"/>
                    <a:gd name="T49" fmla="*/ 0 h 15"/>
                    <a:gd name="T50" fmla="*/ 11 w 11"/>
                    <a:gd name="T51" fmla="*/ 15 h 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1" h="15">
                      <a:moveTo>
                        <a:pt x="0" y="2"/>
                      </a:moveTo>
                      <a:lnTo>
                        <a:pt x="0" y="0"/>
                      </a:lnTo>
                      <a:lnTo>
                        <a:pt x="4" y="0"/>
                      </a:lnTo>
                      <a:lnTo>
                        <a:pt x="8" y="0"/>
                      </a:lnTo>
                      <a:lnTo>
                        <a:pt x="10" y="2"/>
                      </a:lnTo>
                      <a:lnTo>
                        <a:pt x="10" y="4"/>
                      </a:lnTo>
                      <a:lnTo>
                        <a:pt x="11" y="9"/>
                      </a:lnTo>
                      <a:lnTo>
                        <a:pt x="10" y="11"/>
                      </a:lnTo>
                      <a:lnTo>
                        <a:pt x="10" y="13"/>
                      </a:lnTo>
                      <a:lnTo>
                        <a:pt x="4" y="15"/>
                      </a:lnTo>
                      <a:lnTo>
                        <a:pt x="2" y="13"/>
                      </a:lnTo>
                      <a:lnTo>
                        <a:pt x="0" y="9"/>
                      </a:lnTo>
                      <a:lnTo>
                        <a:pt x="0" y="6"/>
                      </a:lnTo>
                      <a:lnTo>
                        <a:pt x="0"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31" name="Freeform 138"/>
                <p:cNvSpPr>
                  <a:spLocks/>
                </p:cNvSpPr>
                <p:nvPr/>
              </p:nvSpPr>
              <p:spPr bwMode="auto">
                <a:xfrm>
                  <a:off x="3656" y="1991"/>
                  <a:ext cx="962" cy="703"/>
                </a:xfrm>
                <a:custGeom>
                  <a:avLst/>
                  <a:gdLst>
                    <a:gd name="T0" fmla="*/ 0 w 1925"/>
                    <a:gd name="T1" fmla="*/ 1 h 1405"/>
                    <a:gd name="T2" fmla="*/ 0 w 1925"/>
                    <a:gd name="T3" fmla="*/ 1 h 1405"/>
                    <a:gd name="T4" fmla="*/ 0 w 1925"/>
                    <a:gd name="T5" fmla="*/ 1 h 1405"/>
                    <a:gd name="T6" fmla="*/ 0 w 1925"/>
                    <a:gd name="T7" fmla="*/ 1 h 1405"/>
                    <a:gd name="T8" fmla="*/ 0 w 1925"/>
                    <a:gd name="T9" fmla="*/ 1 h 1405"/>
                    <a:gd name="T10" fmla="*/ 0 w 1925"/>
                    <a:gd name="T11" fmla="*/ 1 h 1405"/>
                    <a:gd name="T12" fmla="*/ 0 w 1925"/>
                    <a:gd name="T13" fmla="*/ 1 h 1405"/>
                    <a:gd name="T14" fmla="*/ 0 w 1925"/>
                    <a:gd name="T15" fmla="*/ 1 h 1405"/>
                    <a:gd name="T16" fmla="*/ 0 w 1925"/>
                    <a:gd name="T17" fmla="*/ 1 h 1405"/>
                    <a:gd name="T18" fmla="*/ 0 w 1925"/>
                    <a:gd name="T19" fmla="*/ 1 h 1405"/>
                    <a:gd name="T20" fmla="*/ 0 w 1925"/>
                    <a:gd name="T21" fmla="*/ 1 h 1405"/>
                    <a:gd name="T22" fmla="*/ 0 w 1925"/>
                    <a:gd name="T23" fmla="*/ 1 h 1405"/>
                    <a:gd name="T24" fmla="*/ 0 w 1925"/>
                    <a:gd name="T25" fmla="*/ 1 h 1405"/>
                    <a:gd name="T26" fmla="*/ 0 w 1925"/>
                    <a:gd name="T27" fmla="*/ 1 h 1405"/>
                    <a:gd name="T28" fmla="*/ 0 w 1925"/>
                    <a:gd name="T29" fmla="*/ 1 h 1405"/>
                    <a:gd name="T30" fmla="*/ 0 w 1925"/>
                    <a:gd name="T31" fmla="*/ 1 h 1405"/>
                    <a:gd name="T32" fmla="*/ 0 w 1925"/>
                    <a:gd name="T33" fmla="*/ 1 h 1405"/>
                    <a:gd name="T34" fmla="*/ 0 w 1925"/>
                    <a:gd name="T35" fmla="*/ 1 h 1405"/>
                    <a:gd name="T36" fmla="*/ 0 w 1925"/>
                    <a:gd name="T37" fmla="*/ 1 h 1405"/>
                    <a:gd name="T38" fmla="*/ 0 w 1925"/>
                    <a:gd name="T39" fmla="*/ 1 h 1405"/>
                    <a:gd name="T40" fmla="*/ 0 w 1925"/>
                    <a:gd name="T41" fmla="*/ 1 h 1405"/>
                    <a:gd name="T42" fmla="*/ 0 w 1925"/>
                    <a:gd name="T43" fmla="*/ 1 h 1405"/>
                    <a:gd name="T44" fmla="*/ 0 w 1925"/>
                    <a:gd name="T45" fmla="*/ 1 h 1405"/>
                    <a:gd name="T46" fmla="*/ 0 w 1925"/>
                    <a:gd name="T47" fmla="*/ 1 h 1405"/>
                    <a:gd name="T48" fmla="*/ 0 w 1925"/>
                    <a:gd name="T49" fmla="*/ 1 h 1405"/>
                    <a:gd name="T50" fmla="*/ 0 w 1925"/>
                    <a:gd name="T51" fmla="*/ 1 h 1405"/>
                    <a:gd name="T52" fmla="*/ 0 w 1925"/>
                    <a:gd name="T53" fmla="*/ 1 h 1405"/>
                    <a:gd name="T54" fmla="*/ 0 w 1925"/>
                    <a:gd name="T55" fmla="*/ 1 h 1405"/>
                    <a:gd name="T56" fmla="*/ 0 w 1925"/>
                    <a:gd name="T57" fmla="*/ 1 h 1405"/>
                    <a:gd name="T58" fmla="*/ 0 w 1925"/>
                    <a:gd name="T59" fmla="*/ 1 h 1405"/>
                    <a:gd name="T60" fmla="*/ 0 w 1925"/>
                    <a:gd name="T61" fmla="*/ 1 h 1405"/>
                    <a:gd name="T62" fmla="*/ 0 w 1925"/>
                    <a:gd name="T63" fmla="*/ 1 h 1405"/>
                    <a:gd name="T64" fmla="*/ 0 w 1925"/>
                    <a:gd name="T65" fmla="*/ 1 h 1405"/>
                    <a:gd name="T66" fmla="*/ 0 w 1925"/>
                    <a:gd name="T67" fmla="*/ 1 h 1405"/>
                    <a:gd name="T68" fmla="*/ 0 w 1925"/>
                    <a:gd name="T69" fmla="*/ 1 h 1405"/>
                    <a:gd name="T70" fmla="*/ 0 w 1925"/>
                    <a:gd name="T71" fmla="*/ 1 h 1405"/>
                    <a:gd name="T72" fmla="*/ 0 w 1925"/>
                    <a:gd name="T73" fmla="*/ 1 h 1405"/>
                    <a:gd name="T74" fmla="*/ 0 w 1925"/>
                    <a:gd name="T75" fmla="*/ 1 h 1405"/>
                    <a:gd name="T76" fmla="*/ 0 w 1925"/>
                    <a:gd name="T77" fmla="*/ 1 h 1405"/>
                    <a:gd name="T78" fmla="*/ 0 w 1925"/>
                    <a:gd name="T79" fmla="*/ 1 h 1405"/>
                    <a:gd name="T80" fmla="*/ 0 w 1925"/>
                    <a:gd name="T81" fmla="*/ 1 h 1405"/>
                    <a:gd name="T82" fmla="*/ 0 w 1925"/>
                    <a:gd name="T83" fmla="*/ 1 h 1405"/>
                    <a:gd name="T84" fmla="*/ 0 w 1925"/>
                    <a:gd name="T85" fmla="*/ 1 h 1405"/>
                    <a:gd name="T86" fmla="*/ 0 w 1925"/>
                    <a:gd name="T87" fmla="*/ 1 h 1405"/>
                    <a:gd name="T88" fmla="*/ 0 w 1925"/>
                    <a:gd name="T89" fmla="*/ 1 h 1405"/>
                    <a:gd name="T90" fmla="*/ 0 w 1925"/>
                    <a:gd name="T91" fmla="*/ 1 h 1405"/>
                    <a:gd name="T92" fmla="*/ 0 w 1925"/>
                    <a:gd name="T93" fmla="*/ 1 h 1405"/>
                    <a:gd name="T94" fmla="*/ 0 w 1925"/>
                    <a:gd name="T95" fmla="*/ 1 h 1405"/>
                    <a:gd name="T96" fmla="*/ 0 w 1925"/>
                    <a:gd name="T97" fmla="*/ 1 h 1405"/>
                    <a:gd name="T98" fmla="*/ 0 w 1925"/>
                    <a:gd name="T99" fmla="*/ 1 h 1405"/>
                    <a:gd name="T100" fmla="*/ 0 w 1925"/>
                    <a:gd name="T101" fmla="*/ 1 h 1405"/>
                    <a:gd name="T102" fmla="*/ 0 w 1925"/>
                    <a:gd name="T103" fmla="*/ 1 h 1405"/>
                    <a:gd name="T104" fmla="*/ 0 w 1925"/>
                    <a:gd name="T105" fmla="*/ 1 h 1405"/>
                    <a:gd name="T106" fmla="*/ 0 w 1925"/>
                    <a:gd name="T107" fmla="*/ 1 h 1405"/>
                    <a:gd name="T108" fmla="*/ 0 w 1925"/>
                    <a:gd name="T109" fmla="*/ 1 h 1405"/>
                    <a:gd name="T110" fmla="*/ 0 w 1925"/>
                    <a:gd name="T111" fmla="*/ 1 h 1405"/>
                    <a:gd name="T112" fmla="*/ 0 w 1925"/>
                    <a:gd name="T113" fmla="*/ 1 h 1405"/>
                    <a:gd name="T114" fmla="*/ 0 w 1925"/>
                    <a:gd name="T115" fmla="*/ 1 h 1405"/>
                    <a:gd name="T116" fmla="*/ 0 w 1925"/>
                    <a:gd name="T117" fmla="*/ 1 h 1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925"/>
                    <a:gd name="T178" fmla="*/ 0 h 1405"/>
                    <a:gd name="T179" fmla="*/ 1925 w 1925"/>
                    <a:gd name="T180" fmla="*/ 1405 h 1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925" h="1405">
                      <a:moveTo>
                        <a:pt x="1248" y="47"/>
                      </a:moveTo>
                      <a:lnTo>
                        <a:pt x="1676" y="22"/>
                      </a:lnTo>
                      <a:lnTo>
                        <a:pt x="1771" y="62"/>
                      </a:lnTo>
                      <a:lnTo>
                        <a:pt x="1773" y="64"/>
                      </a:lnTo>
                      <a:lnTo>
                        <a:pt x="1778" y="68"/>
                      </a:lnTo>
                      <a:lnTo>
                        <a:pt x="1788" y="76"/>
                      </a:lnTo>
                      <a:lnTo>
                        <a:pt x="1799" y="85"/>
                      </a:lnTo>
                      <a:lnTo>
                        <a:pt x="1814" y="97"/>
                      </a:lnTo>
                      <a:lnTo>
                        <a:pt x="1830" y="110"/>
                      </a:lnTo>
                      <a:lnTo>
                        <a:pt x="1847" y="123"/>
                      </a:lnTo>
                      <a:lnTo>
                        <a:pt x="1864" y="140"/>
                      </a:lnTo>
                      <a:lnTo>
                        <a:pt x="1879" y="156"/>
                      </a:lnTo>
                      <a:lnTo>
                        <a:pt x="1894" y="173"/>
                      </a:lnTo>
                      <a:lnTo>
                        <a:pt x="1906" y="190"/>
                      </a:lnTo>
                      <a:lnTo>
                        <a:pt x="1917" y="205"/>
                      </a:lnTo>
                      <a:lnTo>
                        <a:pt x="1923" y="220"/>
                      </a:lnTo>
                      <a:lnTo>
                        <a:pt x="1925" y="235"/>
                      </a:lnTo>
                      <a:lnTo>
                        <a:pt x="1923" y="249"/>
                      </a:lnTo>
                      <a:lnTo>
                        <a:pt x="1915" y="262"/>
                      </a:lnTo>
                      <a:lnTo>
                        <a:pt x="1902" y="270"/>
                      </a:lnTo>
                      <a:lnTo>
                        <a:pt x="1892" y="279"/>
                      </a:lnTo>
                      <a:lnTo>
                        <a:pt x="1883" y="285"/>
                      </a:lnTo>
                      <a:lnTo>
                        <a:pt x="1875" y="294"/>
                      </a:lnTo>
                      <a:lnTo>
                        <a:pt x="1868" y="300"/>
                      </a:lnTo>
                      <a:lnTo>
                        <a:pt x="1862" y="306"/>
                      </a:lnTo>
                      <a:lnTo>
                        <a:pt x="1856" y="311"/>
                      </a:lnTo>
                      <a:lnTo>
                        <a:pt x="1852" y="319"/>
                      </a:lnTo>
                      <a:lnTo>
                        <a:pt x="1849" y="325"/>
                      </a:lnTo>
                      <a:lnTo>
                        <a:pt x="1845" y="330"/>
                      </a:lnTo>
                      <a:lnTo>
                        <a:pt x="1843" y="338"/>
                      </a:lnTo>
                      <a:lnTo>
                        <a:pt x="1841" y="346"/>
                      </a:lnTo>
                      <a:lnTo>
                        <a:pt x="1839" y="355"/>
                      </a:lnTo>
                      <a:lnTo>
                        <a:pt x="1839" y="365"/>
                      </a:lnTo>
                      <a:lnTo>
                        <a:pt x="1839" y="374"/>
                      </a:lnTo>
                      <a:lnTo>
                        <a:pt x="1839" y="388"/>
                      </a:lnTo>
                      <a:lnTo>
                        <a:pt x="1839" y="399"/>
                      </a:lnTo>
                      <a:lnTo>
                        <a:pt x="1843" y="412"/>
                      </a:lnTo>
                      <a:lnTo>
                        <a:pt x="1849" y="424"/>
                      </a:lnTo>
                      <a:lnTo>
                        <a:pt x="1856" y="437"/>
                      </a:lnTo>
                      <a:lnTo>
                        <a:pt x="1864" y="448"/>
                      </a:lnTo>
                      <a:lnTo>
                        <a:pt x="1873" y="462"/>
                      </a:lnTo>
                      <a:lnTo>
                        <a:pt x="1883" y="473"/>
                      </a:lnTo>
                      <a:lnTo>
                        <a:pt x="1892" y="486"/>
                      </a:lnTo>
                      <a:lnTo>
                        <a:pt x="1898" y="498"/>
                      </a:lnTo>
                      <a:lnTo>
                        <a:pt x="1906" y="511"/>
                      </a:lnTo>
                      <a:lnTo>
                        <a:pt x="1910" y="523"/>
                      </a:lnTo>
                      <a:lnTo>
                        <a:pt x="1913" y="538"/>
                      </a:lnTo>
                      <a:lnTo>
                        <a:pt x="1913" y="549"/>
                      </a:lnTo>
                      <a:lnTo>
                        <a:pt x="1910" y="564"/>
                      </a:lnTo>
                      <a:lnTo>
                        <a:pt x="1902" y="580"/>
                      </a:lnTo>
                      <a:lnTo>
                        <a:pt x="1892" y="595"/>
                      </a:lnTo>
                      <a:lnTo>
                        <a:pt x="1879" y="606"/>
                      </a:lnTo>
                      <a:lnTo>
                        <a:pt x="1866" y="614"/>
                      </a:lnTo>
                      <a:lnTo>
                        <a:pt x="1854" y="618"/>
                      </a:lnTo>
                      <a:lnTo>
                        <a:pt x="1841" y="621"/>
                      </a:lnTo>
                      <a:lnTo>
                        <a:pt x="1828" y="620"/>
                      </a:lnTo>
                      <a:lnTo>
                        <a:pt x="1814" y="618"/>
                      </a:lnTo>
                      <a:lnTo>
                        <a:pt x="1803" y="616"/>
                      </a:lnTo>
                      <a:lnTo>
                        <a:pt x="1792" y="612"/>
                      </a:lnTo>
                      <a:lnTo>
                        <a:pt x="1780" y="610"/>
                      </a:lnTo>
                      <a:lnTo>
                        <a:pt x="1771" y="608"/>
                      </a:lnTo>
                      <a:lnTo>
                        <a:pt x="1759" y="606"/>
                      </a:lnTo>
                      <a:lnTo>
                        <a:pt x="1752" y="610"/>
                      </a:lnTo>
                      <a:lnTo>
                        <a:pt x="1744" y="614"/>
                      </a:lnTo>
                      <a:lnTo>
                        <a:pt x="1738" y="623"/>
                      </a:lnTo>
                      <a:lnTo>
                        <a:pt x="1733" y="637"/>
                      </a:lnTo>
                      <a:lnTo>
                        <a:pt x="1729" y="654"/>
                      </a:lnTo>
                      <a:lnTo>
                        <a:pt x="1729" y="675"/>
                      </a:lnTo>
                      <a:lnTo>
                        <a:pt x="1731" y="694"/>
                      </a:lnTo>
                      <a:lnTo>
                        <a:pt x="1738" y="709"/>
                      </a:lnTo>
                      <a:lnTo>
                        <a:pt x="1746" y="726"/>
                      </a:lnTo>
                      <a:lnTo>
                        <a:pt x="1756" y="741"/>
                      </a:lnTo>
                      <a:lnTo>
                        <a:pt x="1767" y="756"/>
                      </a:lnTo>
                      <a:lnTo>
                        <a:pt x="1778" y="772"/>
                      </a:lnTo>
                      <a:lnTo>
                        <a:pt x="1790" y="785"/>
                      </a:lnTo>
                      <a:lnTo>
                        <a:pt x="1799" y="798"/>
                      </a:lnTo>
                      <a:lnTo>
                        <a:pt x="1811" y="812"/>
                      </a:lnTo>
                      <a:lnTo>
                        <a:pt x="1816" y="825"/>
                      </a:lnTo>
                      <a:lnTo>
                        <a:pt x="1822" y="840"/>
                      </a:lnTo>
                      <a:lnTo>
                        <a:pt x="1824" y="853"/>
                      </a:lnTo>
                      <a:lnTo>
                        <a:pt x="1822" y="869"/>
                      </a:lnTo>
                      <a:lnTo>
                        <a:pt x="1816" y="884"/>
                      </a:lnTo>
                      <a:lnTo>
                        <a:pt x="1805" y="901"/>
                      </a:lnTo>
                      <a:lnTo>
                        <a:pt x="1790" y="914"/>
                      </a:lnTo>
                      <a:lnTo>
                        <a:pt x="1775" y="924"/>
                      </a:lnTo>
                      <a:lnTo>
                        <a:pt x="1757" y="931"/>
                      </a:lnTo>
                      <a:lnTo>
                        <a:pt x="1742" y="935"/>
                      </a:lnTo>
                      <a:lnTo>
                        <a:pt x="1725" y="935"/>
                      </a:lnTo>
                      <a:lnTo>
                        <a:pt x="1710" y="933"/>
                      </a:lnTo>
                      <a:lnTo>
                        <a:pt x="1693" y="931"/>
                      </a:lnTo>
                      <a:lnTo>
                        <a:pt x="1679" y="929"/>
                      </a:lnTo>
                      <a:lnTo>
                        <a:pt x="1662" y="926"/>
                      </a:lnTo>
                      <a:lnTo>
                        <a:pt x="1647" y="924"/>
                      </a:lnTo>
                      <a:lnTo>
                        <a:pt x="1634" y="924"/>
                      </a:lnTo>
                      <a:lnTo>
                        <a:pt x="1622" y="928"/>
                      </a:lnTo>
                      <a:lnTo>
                        <a:pt x="1611" y="931"/>
                      </a:lnTo>
                      <a:lnTo>
                        <a:pt x="1601" y="939"/>
                      </a:lnTo>
                      <a:lnTo>
                        <a:pt x="1594" y="950"/>
                      </a:lnTo>
                      <a:lnTo>
                        <a:pt x="1588" y="969"/>
                      </a:lnTo>
                      <a:lnTo>
                        <a:pt x="1582" y="988"/>
                      </a:lnTo>
                      <a:lnTo>
                        <a:pt x="1579" y="1009"/>
                      </a:lnTo>
                      <a:lnTo>
                        <a:pt x="1577" y="1032"/>
                      </a:lnTo>
                      <a:lnTo>
                        <a:pt x="1575" y="1055"/>
                      </a:lnTo>
                      <a:lnTo>
                        <a:pt x="1573" y="1080"/>
                      </a:lnTo>
                      <a:lnTo>
                        <a:pt x="1571" y="1104"/>
                      </a:lnTo>
                      <a:lnTo>
                        <a:pt x="1567" y="1125"/>
                      </a:lnTo>
                      <a:lnTo>
                        <a:pt x="1565" y="1148"/>
                      </a:lnTo>
                      <a:lnTo>
                        <a:pt x="1558" y="1169"/>
                      </a:lnTo>
                      <a:lnTo>
                        <a:pt x="1550" y="1186"/>
                      </a:lnTo>
                      <a:lnTo>
                        <a:pt x="1543" y="1203"/>
                      </a:lnTo>
                      <a:lnTo>
                        <a:pt x="1531" y="1217"/>
                      </a:lnTo>
                      <a:lnTo>
                        <a:pt x="1514" y="1226"/>
                      </a:lnTo>
                      <a:lnTo>
                        <a:pt x="1497" y="1234"/>
                      </a:lnTo>
                      <a:lnTo>
                        <a:pt x="1474" y="1236"/>
                      </a:lnTo>
                      <a:lnTo>
                        <a:pt x="1449" y="1234"/>
                      </a:lnTo>
                      <a:lnTo>
                        <a:pt x="1423" y="1226"/>
                      </a:lnTo>
                      <a:lnTo>
                        <a:pt x="1402" y="1218"/>
                      </a:lnTo>
                      <a:lnTo>
                        <a:pt x="1383" y="1209"/>
                      </a:lnTo>
                      <a:lnTo>
                        <a:pt x="1368" y="1201"/>
                      </a:lnTo>
                      <a:lnTo>
                        <a:pt x="1354" y="1190"/>
                      </a:lnTo>
                      <a:lnTo>
                        <a:pt x="1345" y="1179"/>
                      </a:lnTo>
                      <a:lnTo>
                        <a:pt x="1335" y="1169"/>
                      </a:lnTo>
                      <a:lnTo>
                        <a:pt x="1326" y="1159"/>
                      </a:lnTo>
                      <a:lnTo>
                        <a:pt x="1316" y="1150"/>
                      </a:lnTo>
                      <a:lnTo>
                        <a:pt x="1309" y="1144"/>
                      </a:lnTo>
                      <a:lnTo>
                        <a:pt x="1297" y="1139"/>
                      </a:lnTo>
                      <a:lnTo>
                        <a:pt x="1286" y="1137"/>
                      </a:lnTo>
                      <a:lnTo>
                        <a:pt x="1273" y="1137"/>
                      </a:lnTo>
                      <a:lnTo>
                        <a:pt x="1255" y="1140"/>
                      </a:lnTo>
                      <a:lnTo>
                        <a:pt x="1236" y="1146"/>
                      </a:lnTo>
                      <a:lnTo>
                        <a:pt x="1214" y="1158"/>
                      </a:lnTo>
                      <a:lnTo>
                        <a:pt x="1191" y="1173"/>
                      </a:lnTo>
                      <a:lnTo>
                        <a:pt x="1174" y="1190"/>
                      </a:lnTo>
                      <a:lnTo>
                        <a:pt x="1160" y="1209"/>
                      </a:lnTo>
                      <a:lnTo>
                        <a:pt x="1153" y="1232"/>
                      </a:lnTo>
                      <a:lnTo>
                        <a:pt x="1147" y="1255"/>
                      </a:lnTo>
                      <a:lnTo>
                        <a:pt x="1143" y="1277"/>
                      </a:lnTo>
                      <a:lnTo>
                        <a:pt x="1141" y="1300"/>
                      </a:lnTo>
                      <a:lnTo>
                        <a:pt x="1137" y="1323"/>
                      </a:lnTo>
                      <a:lnTo>
                        <a:pt x="1132" y="1344"/>
                      </a:lnTo>
                      <a:lnTo>
                        <a:pt x="1124" y="1363"/>
                      </a:lnTo>
                      <a:lnTo>
                        <a:pt x="1113" y="1378"/>
                      </a:lnTo>
                      <a:lnTo>
                        <a:pt x="1099" y="1391"/>
                      </a:lnTo>
                      <a:lnTo>
                        <a:pt x="1077" y="1399"/>
                      </a:lnTo>
                      <a:lnTo>
                        <a:pt x="1050" y="1405"/>
                      </a:lnTo>
                      <a:lnTo>
                        <a:pt x="1016" y="1405"/>
                      </a:lnTo>
                      <a:lnTo>
                        <a:pt x="974" y="1397"/>
                      </a:lnTo>
                      <a:lnTo>
                        <a:pt x="932" y="1386"/>
                      </a:lnTo>
                      <a:lnTo>
                        <a:pt x="898" y="1372"/>
                      </a:lnTo>
                      <a:lnTo>
                        <a:pt x="871" y="1357"/>
                      </a:lnTo>
                      <a:lnTo>
                        <a:pt x="854" y="1344"/>
                      </a:lnTo>
                      <a:lnTo>
                        <a:pt x="839" y="1329"/>
                      </a:lnTo>
                      <a:lnTo>
                        <a:pt x="831" y="1314"/>
                      </a:lnTo>
                      <a:lnTo>
                        <a:pt x="828" y="1298"/>
                      </a:lnTo>
                      <a:lnTo>
                        <a:pt x="826" y="1285"/>
                      </a:lnTo>
                      <a:lnTo>
                        <a:pt x="826" y="1272"/>
                      </a:lnTo>
                      <a:lnTo>
                        <a:pt x="826" y="1258"/>
                      </a:lnTo>
                      <a:lnTo>
                        <a:pt x="828" y="1247"/>
                      </a:lnTo>
                      <a:lnTo>
                        <a:pt x="828" y="1239"/>
                      </a:lnTo>
                      <a:lnTo>
                        <a:pt x="824" y="1232"/>
                      </a:lnTo>
                      <a:lnTo>
                        <a:pt x="818" y="1228"/>
                      </a:lnTo>
                      <a:lnTo>
                        <a:pt x="807" y="1226"/>
                      </a:lnTo>
                      <a:lnTo>
                        <a:pt x="791" y="1228"/>
                      </a:lnTo>
                      <a:lnTo>
                        <a:pt x="770" y="1232"/>
                      </a:lnTo>
                      <a:lnTo>
                        <a:pt x="748" y="1241"/>
                      </a:lnTo>
                      <a:lnTo>
                        <a:pt x="723" y="1255"/>
                      </a:lnTo>
                      <a:lnTo>
                        <a:pt x="698" y="1272"/>
                      </a:lnTo>
                      <a:lnTo>
                        <a:pt x="673" y="1289"/>
                      </a:lnTo>
                      <a:lnTo>
                        <a:pt x="647" y="1308"/>
                      </a:lnTo>
                      <a:lnTo>
                        <a:pt x="620" y="1327"/>
                      </a:lnTo>
                      <a:lnTo>
                        <a:pt x="594" y="1346"/>
                      </a:lnTo>
                      <a:lnTo>
                        <a:pt x="569" y="1361"/>
                      </a:lnTo>
                      <a:lnTo>
                        <a:pt x="542" y="1374"/>
                      </a:lnTo>
                      <a:lnTo>
                        <a:pt x="518" y="1384"/>
                      </a:lnTo>
                      <a:lnTo>
                        <a:pt x="497" y="1388"/>
                      </a:lnTo>
                      <a:lnTo>
                        <a:pt x="476" y="1386"/>
                      </a:lnTo>
                      <a:lnTo>
                        <a:pt x="459" y="1380"/>
                      </a:lnTo>
                      <a:lnTo>
                        <a:pt x="441" y="1363"/>
                      </a:lnTo>
                      <a:lnTo>
                        <a:pt x="430" y="1342"/>
                      </a:lnTo>
                      <a:lnTo>
                        <a:pt x="419" y="1314"/>
                      </a:lnTo>
                      <a:lnTo>
                        <a:pt x="411" y="1289"/>
                      </a:lnTo>
                      <a:lnTo>
                        <a:pt x="403" y="1264"/>
                      </a:lnTo>
                      <a:lnTo>
                        <a:pt x="400" y="1245"/>
                      </a:lnTo>
                      <a:lnTo>
                        <a:pt x="396" y="1224"/>
                      </a:lnTo>
                      <a:lnTo>
                        <a:pt x="394" y="1205"/>
                      </a:lnTo>
                      <a:lnTo>
                        <a:pt x="392" y="1186"/>
                      </a:lnTo>
                      <a:lnTo>
                        <a:pt x="392" y="1171"/>
                      </a:lnTo>
                      <a:lnTo>
                        <a:pt x="390" y="1152"/>
                      </a:lnTo>
                      <a:lnTo>
                        <a:pt x="390" y="1137"/>
                      </a:lnTo>
                      <a:lnTo>
                        <a:pt x="388" y="1118"/>
                      </a:lnTo>
                      <a:lnTo>
                        <a:pt x="388" y="1102"/>
                      </a:lnTo>
                      <a:lnTo>
                        <a:pt x="386" y="1083"/>
                      </a:lnTo>
                      <a:lnTo>
                        <a:pt x="384" y="1066"/>
                      </a:lnTo>
                      <a:lnTo>
                        <a:pt x="381" y="1047"/>
                      </a:lnTo>
                      <a:lnTo>
                        <a:pt x="377" y="1028"/>
                      </a:lnTo>
                      <a:lnTo>
                        <a:pt x="365" y="1011"/>
                      </a:lnTo>
                      <a:lnTo>
                        <a:pt x="350" y="1002"/>
                      </a:lnTo>
                      <a:lnTo>
                        <a:pt x="327" y="994"/>
                      </a:lnTo>
                      <a:lnTo>
                        <a:pt x="301" y="994"/>
                      </a:lnTo>
                      <a:lnTo>
                        <a:pt x="270" y="996"/>
                      </a:lnTo>
                      <a:lnTo>
                        <a:pt x="236" y="1002"/>
                      </a:lnTo>
                      <a:lnTo>
                        <a:pt x="202" y="1007"/>
                      </a:lnTo>
                      <a:lnTo>
                        <a:pt x="168" y="1013"/>
                      </a:lnTo>
                      <a:lnTo>
                        <a:pt x="132" y="1019"/>
                      </a:lnTo>
                      <a:lnTo>
                        <a:pt x="99" y="1023"/>
                      </a:lnTo>
                      <a:lnTo>
                        <a:pt x="71" y="1023"/>
                      </a:lnTo>
                      <a:lnTo>
                        <a:pt x="44" y="1023"/>
                      </a:lnTo>
                      <a:lnTo>
                        <a:pt x="23" y="1015"/>
                      </a:lnTo>
                      <a:lnTo>
                        <a:pt x="8" y="1004"/>
                      </a:lnTo>
                      <a:lnTo>
                        <a:pt x="0" y="985"/>
                      </a:lnTo>
                      <a:lnTo>
                        <a:pt x="2" y="960"/>
                      </a:lnTo>
                      <a:lnTo>
                        <a:pt x="8" y="933"/>
                      </a:lnTo>
                      <a:lnTo>
                        <a:pt x="16" y="907"/>
                      </a:lnTo>
                      <a:lnTo>
                        <a:pt x="25" y="884"/>
                      </a:lnTo>
                      <a:lnTo>
                        <a:pt x="36" y="863"/>
                      </a:lnTo>
                      <a:lnTo>
                        <a:pt x="48" y="844"/>
                      </a:lnTo>
                      <a:lnTo>
                        <a:pt x="61" y="825"/>
                      </a:lnTo>
                      <a:lnTo>
                        <a:pt x="76" y="808"/>
                      </a:lnTo>
                      <a:lnTo>
                        <a:pt x="90" y="793"/>
                      </a:lnTo>
                      <a:lnTo>
                        <a:pt x="101" y="775"/>
                      </a:lnTo>
                      <a:lnTo>
                        <a:pt x="114" y="760"/>
                      </a:lnTo>
                      <a:lnTo>
                        <a:pt x="124" y="743"/>
                      </a:lnTo>
                      <a:lnTo>
                        <a:pt x="133" y="728"/>
                      </a:lnTo>
                      <a:lnTo>
                        <a:pt x="141" y="709"/>
                      </a:lnTo>
                      <a:lnTo>
                        <a:pt x="147" y="690"/>
                      </a:lnTo>
                      <a:lnTo>
                        <a:pt x="151" y="669"/>
                      </a:lnTo>
                      <a:lnTo>
                        <a:pt x="151" y="648"/>
                      </a:lnTo>
                      <a:lnTo>
                        <a:pt x="147" y="627"/>
                      </a:lnTo>
                      <a:lnTo>
                        <a:pt x="141" y="610"/>
                      </a:lnTo>
                      <a:lnTo>
                        <a:pt x="130" y="597"/>
                      </a:lnTo>
                      <a:lnTo>
                        <a:pt x="118" y="587"/>
                      </a:lnTo>
                      <a:lnTo>
                        <a:pt x="105" y="578"/>
                      </a:lnTo>
                      <a:lnTo>
                        <a:pt x="90" y="572"/>
                      </a:lnTo>
                      <a:lnTo>
                        <a:pt x="74" y="568"/>
                      </a:lnTo>
                      <a:lnTo>
                        <a:pt x="59" y="564"/>
                      </a:lnTo>
                      <a:lnTo>
                        <a:pt x="44" y="559"/>
                      </a:lnTo>
                      <a:lnTo>
                        <a:pt x="31" y="553"/>
                      </a:lnTo>
                      <a:lnTo>
                        <a:pt x="17" y="547"/>
                      </a:lnTo>
                      <a:lnTo>
                        <a:pt x="10" y="542"/>
                      </a:lnTo>
                      <a:lnTo>
                        <a:pt x="4" y="532"/>
                      </a:lnTo>
                      <a:lnTo>
                        <a:pt x="0" y="519"/>
                      </a:lnTo>
                      <a:lnTo>
                        <a:pt x="2" y="504"/>
                      </a:lnTo>
                      <a:lnTo>
                        <a:pt x="10" y="485"/>
                      </a:lnTo>
                      <a:lnTo>
                        <a:pt x="17" y="465"/>
                      </a:lnTo>
                      <a:lnTo>
                        <a:pt x="31" y="448"/>
                      </a:lnTo>
                      <a:lnTo>
                        <a:pt x="44" y="433"/>
                      </a:lnTo>
                      <a:lnTo>
                        <a:pt x="57" y="424"/>
                      </a:lnTo>
                      <a:lnTo>
                        <a:pt x="73" y="412"/>
                      </a:lnTo>
                      <a:lnTo>
                        <a:pt x="90" y="405"/>
                      </a:lnTo>
                      <a:lnTo>
                        <a:pt x="107" y="397"/>
                      </a:lnTo>
                      <a:lnTo>
                        <a:pt x="124" y="391"/>
                      </a:lnTo>
                      <a:lnTo>
                        <a:pt x="141" y="382"/>
                      </a:lnTo>
                      <a:lnTo>
                        <a:pt x="158" y="374"/>
                      </a:lnTo>
                      <a:lnTo>
                        <a:pt x="173" y="365"/>
                      </a:lnTo>
                      <a:lnTo>
                        <a:pt x="189" y="355"/>
                      </a:lnTo>
                      <a:lnTo>
                        <a:pt x="202" y="342"/>
                      </a:lnTo>
                      <a:lnTo>
                        <a:pt x="213" y="327"/>
                      </a:lnTo>
                      <a:lnTo>
                        <a:pt x="223" y="308"/>
                      </a:lnTo>
                      <a:lnTo>
                        <a:pt x="232" y="287"/>
                      </a:lnTo>
                      <a:lnTo>
                        <a:pt x="234" y="264"/>
                      </a:lnTo>
                      <a:lnTo>
                        <a:pt x="236" y="245"/>
                      </a:lnTo>
                      <a:lnTo>
                        <a:pt x="230" y="230"/>
                      </a:lnTo>
                      <a:lnTo>
                        <a:pt x="225" y="218"/>
                      </a:lnTo>
                      <a:lnTo>
                        <a:pt x="215" y="209"/>
                      </a:lnTo>
                      <a:lnTo>
                        <a:pt x="204" y="201"/>
                      </a:lnTo>
                      <a:lnTo>
                        <a:pt x="190" y="195"/>
                      </a:lnTo>
                      <a:lnTo>
                        <a:pt x="177" y="192"/>
                      </a:lnTo>
                      <a:lnTo>
                        <a:pt x="162" y="186"/>
                      </a:lnTo>
                      <a:lnTo>
                        <a:pt x="149" y="180"/>
                      </a:lnTo>
                      <a:lnTo>
                        <a:pt x="133" y="176"/>
                      </a:lnTo>
                      <a:lnTo>
                        <a:pt x="122" y="173"/>
                      </a:lnTo>
                      <a:lnTo>
                        <a:pt x="113" y="165"/>
                      </a:lnTo>
                      <a:lnTo>
                        <a:pt x="105" y="157"/>
                      </a:lnTo>
                      <a:lnTo>
                        <a:pt x="97" y="146"/>
                      </a:lnTo>
                      <a:lnTo>
                        <a:pt x="97" y="135"/>
                      </a:lnTo>
                      <a:lnTo>
                        <a:pt x="97" y="121"/>
                      </a:lnTo>
                      <a:lnTo>
                        <a:pt x="99" y="110"/>
                      </a:lnTo>
                      <a:lnTo>
                        <a:pt x="103" y="99"/>
                      </a:lnTo>
                      <a:lnTo>
                        <a:pt x="109" y="89"/>
                      </a:lnTo>
                      <a:lnTo>
                        <a:pt x="114" y="81"/>
                      </a:lnTo>
                      <a:lnTo>
                        <a:pt x="120" y="72"/>
                      </a:lnTo>
                      <a:lnTo>
                        <a:pt x="126" y="66"/>
                      </a:lnTo>
                      <a:lnTo>
                        <a:pt x="133" y="60"/>
                      </a:lnTo>
                      <a:lnTo>
                        <a:pt x="141" y="55"/>
                      </a:lnTo>
                      <a:lnTo>
                        <a:pt x="147" y="51"/>
                      </a:lnTo>
                      <a:lnTo>
                        <a:pt x="152" y="47"/>
                      </a:lnTo>
                      <a:lnTo>
                        <a:pt x="160" y="45"/>
                      </a:lnTo>
                      <a:lnTo>
                        <a:pt x="164" y="41"/>
                      </a:lnTo>
                      <a:lnTo>
                        <a:pt x="168" y="41"/>
                      </a:lnTo>
                      <a:lnTo>
                        <a:pt x="170" y="41"/>
                      </a:lnTo>
                      <a:lnTo>
                        <a:pt x="173" y="41"/>
                      </a:lnTo>
                      <a:lnTo>
                        <a:pt x="365" y="0"/>
                      </a:lnTo>
                      <a:lnTo>
                        <a:pt x="791" y="70"/>
                      </a:lnTo>
                      <a:lnTo>
                        <a:pt x="1248" y="47"/>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32" name="Freeform 139"/>
                <p:cNvSpPr>
                  <a:spLocks/>
                </p:cNvSpPr>
                <p:nvPr/>
              </p:nvSpPr>
              <p:spPr bwMode="auto">
                <a:xfrm>
                  <a:off x="4118" y="2635"/>
                  <a:ext cx="77" cy="306"/>
                </a:xfrm>
                <a:custGeom>
                  <a:avLst/>
                  <a:gdLst>
                    <a:gd name="T0" fmla="*/ 1 w 154"/>
                    <a:gd name="T1" fmla="*/ 1 h 612"/>
                    <a:gd name="T2" fmla="*/ 1 w 154"/>
                    <a:gd name="T3" fmla="*/ 1 h 612"/>
                    <a:gd name="T4" fmla="*/ 1 w 154"/>
                    <a:gd name="T5" fmla="*/ 1 h 612"/>
                    <a:gd name="T6" fmla="*/ 1 w 154"/>
                    <a:gd name="T7" fmla="*/ 1 h 612"/>
                    <a:gd name="T8" fmla="*/ 1 w 154"/>
                    <a:gd name="T9" fmla="*/ 1 h 612"/>
                    <a:gd name="T10" fmla="*/ 1 w 154"/>
                    <a:gd name="T11" fmla="*/ 1 h 612"/>
                    <a:gd name="T12" fmla="*/ 1 w 154"/>
                    <a:gd name="T13" fmla="*/ 1 h 612"/>
                    <a:gd name="T14" fmla="*/ 1 w 154"/>
                    <a:gd name="T15" fmla="*/ 1 h 612"/>
                    <a:gd name="T16" fmla="*/ 1 w 154"/>
                    <a:gd name="T17" fmla="*/ 1 h 612"/>
                    <a:gd name="T18" fmla="*/ 1 w 154"/>
                    <a:gd name="T19" fmla="*/ 1 h 612"/>
                    <a:gd name="T20" fmla="*/ 1 w 154"/>
                    <a:gd name="T21" fmla="*/ 1 h 612"/>
                    <a:gd name="T22" fmla="*/ 1 w 154"/>
                    <a:gd name="T23" fmla="*/ 1 h 612"/>
                    <a:gd name="T24" fmla="*/ 1 w 154"/>
                    <a:gd name="T25" fmla="*/ 1 h 612"/>
                    <a:gd name="T26" fmla="*/ 1 w 154"/>
                    <a:gd name="T27" fmla="*/ 1 h 612"/>
                    <a:gd name="T28" fmla="*/ 1 w 154"/>
                    <a:gd name="T29" fmla="*/ 1 h 612"/>
                    <a:gd name="T30" fmla="*/ 1 w 154"/>
                    <a:gd name="T31" fmla="*/ 1 h 612"/>
                    <a:gd name="T32" fmla="*/ 1 w 154"/>
                    <a:gd name="T33" fmla="*/ 1 h 612"/>
                    <a:gd name="T34" fmla="*/ 1 w 154"/>
                    <a:gd name="T35" fmla="*/ 1 h 612"/>
                    <a:gd name="T36" fmla="*/ 1 w 154"/>
                    <a:gd name="T37" fmla="*/ 1 h 612"/>
                    <a:gd name="T38" fmla="*/ 1 w 154"/>
                    <a:gd name="T39" fmla="*/ 1 h 612"/>
                    <a:gd name="T40" fmla="*/ 1 w 154"/>
                    <a:gd name="T41" fmla="*/ 1 h 612"/>
                    <a:gd name="T42" fmla="*/ 1 w 154"/>
                    <a:gd name="T43" fmla="*/ 1 h 612"/>
                    <a:gd name="T44" fmla="*/ 1 w 154"/>
                    <a:gd name="T45" fmla="*/ 1 h 612"/>
                    <a:gd name="T46" fmla="*/ 1 w 154"/>
                    <a:gd name="T47" fmla="*/ 1 h 612"/>
                    <a:gd name="T48" fmla="*/ 1 w 154"/>
                    <a:gd name="T49" fmla="*/ 1 h 612"/>
                    <a:gd name="T50" fmla="*/ 1 w 154"/>
                    <a:gd name="T51" fmla="*/ 1 h 612"/>
                    <a:gd name="T52" fmla="*/ 1 w 154"/>
                    <a:gd name="T53" fmla="*/ 1 h 612"/>
                    <a:gd name="T54" fmla="*/ 1 w 154"/>
                    <a:gd name="T55" fmla="*/ 1 h 612"/>
                    <a:gd name="T56" fmla="*/ 1 w 154"/>
                    <a:gd name="T57" fmla="*/ 1 h 612"/>
                    <a:gd name="T58" fmla="*/ 1 w 154"/>
                    <a:gd name="T59" fmla="*/ 1 h 612"/>
                    <a:gd name="T60" fmla="*/ 1 w 154"/>
                    <a:gd name="T61" fmla="*/ 1 h 612"/>
                    <a:gd name="T62" fmla="*/ 1 w 154"/>
                    <a:gd name="T63" fmla="*/ 1 h 612"/>
                    <a:gd name="T64" fmla="*/ 1 w 154"/>
                    <a:gd name="T65" fmla="*/ 1 h 612"/>
                    <a:gd name="T66" fmla="*/ 1 w 154"/>
                    <a:gd name="T67" fmla="*/ 1 h 612"/>
                    <a:gd name="T68" fmla="*/ 1 w 154"/>
                    <a:gd name="T69" fmla="*/ 1 h 612"/>
                    <a:gd name="T70" fmla="*/ 1 w 154"/>
                    <a:gd name="T71" fmla="*/ 1 h 612"/>
                    <a:gd name="T72" fmla="*/ 1 w 154"/>
                    <a:gd name="T73" fmla="*/ 1 h 612"/>
                    <a:gd name="T74" fmla="*/ 1 w 154"/>
                    <a:gd name="T75" fmla="*/ 1 h 612"/>
                    <a:gd name="T76" fmla="*/ 1 w 154"/>
                    <a:gd name="T77" fmla="*/ 1 h 612"/>
                    <a:gd name="T78" fmla="*/ 1 w 154"/>
                    <a:gd name="T79" fmla="*/ 1 h 612"/>
                    <a:gd name="T80" fmla="*/ 1 w 154"/>
                    <a:gd name="T81" fmla="*/ 1 h 612"/>
                    <a:gd name="T82" fmla="*/ 1 w 154"/>
                    <a:gd name="T83" fmla="*/ 1 h 612"/>
                    <a:gd name="T84" fmla="*/ 1 w 154"/>
                    <a:gd name="T85" fmla="*/ 1 h 612"/>
                    <a:gd name="T86" fmla="*/ 1 w 154"/>
                    <a:gd name="T87" fmla="*/ 1 h 612"/>
                    <a:gd name="T88" fmla="*/ 1 w 154"/>
                    <a:gd name="T89" fmla="*/ 1 h 612"/>
                    <a:gd name="T90" fmla="*/ 1 w 154"/>
                    <a:gd name="T91" fmla="*/ 1 h 612"/>
                    <a:gd name="T92" fmla="*/ 1 w 154"/>
                    <a:gd name="T93" fmla="*/ 1 h 612"/>
                    <a:gd name="T94" fmla="*/ 1 w 154"/>
                    <a:gd name="T95" fmla="*/ 1 h 612"/>
                    <a:gd name="T96" fmla="*/ 1 w 154"/>
                    <a:gd name="T97" fmla="*/ 1 h 612"/>
                    <a:gd name="T98" fmla="*/ 1 w 154"/>
                    <a:gd name="T99" fmla="*/ 1 h 612"/>
                    <a:gd name="T100" fmla="*/ 1 w 154"/>
                    <a:gd name="T101" fmla="*/ 1 h 612"/>
                    <a:gd name="T102" fmla="*/ 1 w 154"/>
                    <a:gd name="T103" fmla="*/ 1 h 612"/>
                    <a:gd name="T104" fmla="*/ 1 w 154"/>
                    <a:gd name="T105" fmla="*/ 1 h 612"/>
                    <a:gd name="T106" fmla="*/ 1 w 154"/>
                    <a:gd name="T107" fmla="*/ 1 h 612"/>
                    <a:gd name="T108" fmla="*/ 1 w 154"/>
                    <a:gd name="T109" fmla="*/ 0 h 612"/>
                    <a:gd name="T110" fmla="*/ 1 w 154"/>
                    <a:gd name="T111" fmla="*/ 0 h 61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54"/>
                    <a:gd name="T169" fmla="*/ 0 h 612"/>
                    <a:gd name="T170" fmla="*/ 154 w 154"/>
                    <a:gd name="T171" fmla="*/ 612 h 61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54" h="612">
                      <a:moveTo>
                        <a:pt x="119" y="0"/>
                      </a:moveTo>
                      <a:lnTo>
                        <a:pt x="66" y="23"/>
                      </a:lnTo>
                      <a:lnTo>
                        <a:pt x="77" y="95"/>
                      </a:lnTo>
                      <a:lnTo>
                        <a:pt x="58" y="144"/>
                      </a:lnTo>
                      <a:lnTo>
                        <a:pt x="72" y="182"/>
                      </a:lnTo>
                      <a:lnTo>
                        <a:pt x="32" y="239"/>
                      </a:lnTo>
                      <a:lnTo>
                        <a:pt x="47" y="258"/>
                      </a:lnTo>
                      <a:lnTo>
                        <a:pt x="32" y="325"/>
                      </a:lnTo>
                      <a:lnTo>
                        <a:pt x="49" y="344"/>
                      </a:lnTo>
                      <a:lnTo>
                        <a:pt x="15" y="382"/>
                      </a:lnTo>
                      <a:lnTo>
                        <a:pt x="28" y="412"/>
                      </a:lnTo>
                      <a:lnTo>
                        <a:pt x="49" y="420"/>
                      </a:lnTo>
                      <a:lnTo>
                        <a:pt x="53" y="422"/>
                      </a:lnTo>
                      <a:lnTo>
                        <a:pt x="60" y="430"/>
                      </a:lnTo>
                      <a:lnTo>
                        <a:pt x="62" y="433"/>
                      </a:lnTo>
                      <a:lnTo>
                        <a:pt x="64" y="437"/>
                      </a:lnTo>
                      <a:lnTo>
                        <a:pt x="64" y="443"/>
                      </a:lnTo>
                      <a:lnTo>
                        <a:pt x="58" y="447"/>
                      </a:lnTo>
                      <a:lnTo>
                        <a:pt x="53" y="451"/>
                      </a:lnTo>
                      <a:lnTo>
                        <a:pt x="47" y="454"/>
                      </a:lnTo>
                      <a:lnTo>
                        <a:pt x="41" y="458"/>
                      </a:lnTo>
                      <a:lnTo>
                        <a:pt x="38" y="460"/>
                      </a:lnTo>
                      <a:lnTo>
                        <a:pt x="30" y="466"/>
                      </a:lnTo>
                      <a:lnTo>
                        <a:pt x="28" y="468"/>
                      </a:lnTo>
                      <a:lnTo>
                        <a:pt x="0" y="608"/>
                      </a:lnTo>
                      <a:lnTo>
                        <a:pt x="55" y="612"/>
                      </a:lnTo>
                      <a:lnTo>
                        <a:pt x="66" y="496"/>
                      </a:lnTo>
                      <a:lnTo>
                        <a:pt x="68" y="490"/>
                      </a:lnTo>
                      <a:lnTo>
                        <a:pt x="72" y="481"/>
                      </a:lnTo>
                      <a:lnTo>
                        <a:pt x="72" y="475"/>
                      </a:lnTo>
                      <a:lnTo>
                        <a:pt x="74" y="471"/>
                      </a:lnTo>
                      <a:lnTo>
                        <a:pt x="74" y="466"/>
                      </a:lnTo>
                      <a:lnTo>
                        <a:pt x="72" y="464"/>
                      </a:lnTo>
                      <a:lnTo>
                        <a:pt x="72" y="462"/>
                      </a:lnTo>
                      <a:lnTo>
                        <a:pt x="76" y="458"/>
                      </a:lnTo>
                      <a:lnTo>
                        <a:pt x="79" y="452"/>
                      </a:lnTo>
                      <a:lnTo>
                        <a:pt x="83" y="447"/>
                      </a:lnTo>
                      <a:lnTo>
                        <a:pt x="85" y="441"/>
                      </a:lnTo>
                      <a:lnTo>
                        <a:pt x="87" y="433"/>
                      </a:lnTo>
                      <a:lnTo>
                        <a:pt x="87" y="428"/>
                      </a:lnTo>
                      <a:lnTo>
                        <a:pt x="83" y="424"/>
                      </a:lnTo>
                      <a:lnTo>
                        <a:pt x="85" y="420"/>
                      </a:lnTo>
                      <a:lnTo>
                        <a:pt x="93" y="414"/>
                      </a:lnTo>
                      <a:lnTo>
                        <a:pt x="96" y="409"/>
                      </a:lnTo>
                      <a:lnTo>
                        <a:pt x="102" y="405"/>
                      </a:lnTo>
                      <a:lnTo>
                        <a:pt x="106" y="399"/>
                      </a:lnTo>
                      <a:lnTo>
                        <a:pt x="112" y="395"/>
                      </a:lnTo>
                      <a:lnTo>
                        <a:pt x="114" y="388"/>
                      </a:lnTo>
                      <a:lnTo>
                        <a:pt x="116" y="382"/>
                      </a:lnTo>
                      <a:lnTo>
                        <a:pt x="116" y="374"/>
                      </a:lnTo>
                      <a:lnTo>
                        <a:pt x="116" y="369"/>
                      </a:lnTo>
                      <a:lnTo>
                        <a:pt x="112" y="363"/>
                      </a:lnTo>
                      <a:lnTo>
                        <a:pt x="106" y="355"/>
                      </a:lnTo>
                      <a:lnTo>
                        <a:pt x="98" y="350"/>
                      </a:lnTo>
                      <a:lnTo>
                        <a:pt x="87" y="344"/>
                      </a:lnTo>
                      <a:lnTo>
                        <a:pt x="89" y="342"/>
                      </a:lnTo>
                      <a:lnTo>
                        <a:pt x="96" y="336"/>
                      </a:lnTo>
                      <a:lnTo>
                        <a:pt x="106" y="329"/>
                      </a:lnTo>
                      <a:lnTo>
                        <a:pt x="114" y="319"/>
                      </a:lnTo>
                      <a:lnTo>
                        <a:pt x="117" y="314"/>
                      </a:lnTo>
                      <a:lnTo>
                        <a:pt x="119" y="308"/>
                      </a:lnTo>
                      <a:lnTo>
                        <a:pt x="121" y="300"/>
                      </a:lnTo>
                      <a:lnTo>
                        <a:pt x="121" y="295"/>
                      </a:lnTo>
                      <a:lnTo>
                        <a:pt x="117" y="285"/>
                      </a:lnTo>
                      <a:lnTo>
                        <a:pt x="116" y="279"/>
                      </a:lnTo>
                      <a:lnTo>
                        <a:pt x="110" y="270"/>
                      </a:lnTo>
                      <a:lnTo>
                        <a:pt x="100" y="262"/>
                      </a:lnTo>
                      <a:lnTo>
                        <a:pt x="102" y="260"/>
                      </a:lnTo>
                      <a:lnTo>
                        <a:pt x="112" y="257"/>
                      </a:lnTo>
                      <a:lnTo>
                        <a:pt x="116" y="251"/>
                      </a:lnTo>
                      <a:lnTo>
                        <a:pt x="121" y="249"/>
                      </a:lnTo>
                      <a:lnTo>
                        <a:pt x="125" y="243"/>
                      </a:lnTo>
                      <a:lnTo>
                        <a:pt x="133" y="239"/>
                      </a:lnTo>
                      <a:lnTo>
                        <a:pt x="135" y="234"/>
                      </a:lnTo>
                      <a:lnTo>
                        <a:pt x="138" y="228"/>
                      </a:lnTo>
                      <a:lnTo>
                        <a:pt x="140" y="222"/>
                      </a:lnTo>
                      <a:lnTo>
                        <a:pt x="142" y="215"/>
                      </a:lnTo>
                      <a:lnTo>
                        <a:pt x="140" y="207"/>
                      </a:lnTo>
                      <a:lnTo>
                        <a:pt x="138" y="200"/>
                      </a:lnTo>
                      <a:lnTo>
                        <a:pt x="133" y="192"/>
                      </a:lnTo>
                      <a:lnTo>
                        <a:pt x="125" y="182"/>
                      </a:lnTo>
                      <a:lnTo>
                        <a:pt x="125" y="181"/>
                      </a:lnTo>
                      <a:lnTo>
                        <a:pt x="127" y="179"/>
                      </a:lnTo>
                      <a:lnTo>
                        <a:pt x="129" y="173"/>
                      </a:lnTo>
                      <a:lnTo>
                        <a:pt x="135" y="167"/>
                      </a:lnTo>
                      <a:lnTo>
                        <a:pt x="138" y="160"/>
                      </a:lnTo>
                      <a:lnTo>
                        <a:pt x="142" y="152"/>
                      </a:lnTo>
                      <a:lnTo>
                        <a:pt x="146" y="142"/>
                      </a:lnTo>
                      <a:lnTo>
                        <a:pt x="152" y="135"/>
                      </a:lnTo>
                      <a:lnTo>
                        <a:pt x="154" y="123"/>
                      </a:lnTo>
                      <a:lnTo>
                        <a:pt x="154" y="114"/>
                      </a:lnTo>
                      <a:lnTo>
                        <a:pt x="154" y="104"/>
                      </a:lnTo>
                      <a:lnTo>
                        <a:pt x="152" y="97"/>
                      </a:lnTo>
                      <a:lnTo>
                        <a:pt x="148" y="87"/>
                      </a:lnTo>
                      <a:lnTo>
                        <a:pt x="142" y="80"/>
                      </a:lnTo>
                      <a:lnTo>
                        <a:pt x="133" y="74"/>
                      </a:lnTo>
                      <a:lnTo>
                        <a:pt x="119" y="70"/>
                      </a:lnTo>
                      <a:lnTo>
                        <a:pt x="121" y="66"/>
                      </a:lnTo>
                      <a:lnTo>
                        <a:pt x="129" y="59"/>
                      </a:lnTo>
                      <a:lnTo>
                        <a:pt x="135" y="51"/>
                      </a:lnTo>
                      <a:lnTo>
                        <a:pt x="140" y="46"/>
                      </a:lnTo>
                      <a:lnTo>
                        <a:pt x="144" y="40"/>
                      </a:lnTo>
                      <a:lnTo>
                        <a:pt x="150" y="34"/>
                      </a:lnTo>
                      <a:lnTo>
                        <a:pt x="152" y="27"/>
                      </a:lnTo>
                      <a:lnTo>
                        <a:pt x="154" y="21"/>
                      </a:lnTo>
                      <a:lnTo>
                        <a:pt x="154" y="13"/>
                      </a:lnTo>
                      <a:lnTo>
                        <a:pt x="154" y="9"/>
                      </a:lnTo>
                      <a:lnTo>
                        <a:pt x="148" y="4"/>
                      </a:lnTo>
                      <a:lnTo>
                        <a:pt x="142" y="2"/>
                      </a:lnTo>
                      <a:lnTo>
                        <a:pt x="133" y="0"/>
                      </a:lnTo>
                      <a:lnTo>
                        <a:pt x="119"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33" name="Freeform 140"/>
                <p:cNvSpPr>
                  <a:spLocks/>
                </p:cNvSpPr>
                <p:nvPr/>
              </p:nvSpPr>
              <p:spPr bwMode="auto">
                <a:xfrm>
                  <a:off x="4119" y="2631"/>
                  <a:ext cx="63" cy="222"/>
                </a:xfrm>
                <a:custGeom>
                  <a:avLst/>
                  <a:gdLst>
                    <a:gd name="T0" fmla="*/ 1 w 126"/>
                    <a:gd name="T1" fmla="*/ 1 h 443"/>
                    <a:gd name="T2" fmla="*/ 1 w 126"/>
                    <a:gd name="T3" fmla="*/ 1 h 443"/>
                    <a:gd name="T4" fmla="*/ 1 w 126"/>
                    <a:gd name="T5" fmla="*/ 1 h 443"/>
                    <a:gd name="T6" fmla="*/ 1 w 126"/>
                    <a:gd name="T7" fmla="*/ 1 h 443"/>
                    <a:gd name="T8" fmla="*/ 1 w 126"/>
                    <a:gd name="T9" fmla="*/ 1 h 443"/>
                    <a:gd name="T10" fmla="*/ 1 w 126"/>
                    <a:gd name="T11" fmla="*/ 1 h 443"/>
                    <a:gd name="T12" fmla="*/ 1 w 126"/>
                    <a:gd name="T13" fmla="*/ 1 h 443"/>
                    <a:gd name="T14" fmla="*/ 1 w 126"/>
                    <a:gd name="T15" fmla="*/ 1 h 443"/>
                    <a:gd name="T16" fmla="*/ 1 w 126"/>
                    <a:gd name="T17" fmla="*/ 1 h 443"/>
                    <a:gd name="T18" fmla="*/ 1 w 126"/>
                    <a:gd name="T19" fmla="*/ 1 h 443"/>
                    <a:gd name="T20" fmla="*/ 1 w 126"/>
                    <a:gd name="T21" fmla="*/ 1 h 443"/>
                    <a:gd name="T22" fmla="*/ 1 w 126"/>
                    <a:gd name="T23" fmla="*/ 1 h 443"/>
                    <a:gd name="T24" fmla="*/ 1 w 126"/>
                    <a:gd name="T25" fmla="*/ 1 h 443"/>
                    <a:gd name="T26" fmla="*/ 1 w 126"/>
                    <a:gd name="T27" fmla="*/ 1 h 443"/>
                    <a:gd name="T28" fmla="*/ 1 w 126"/>
                    <a:gd name="T29" fmla="*/ 1 h 443"/>
                    <a:gd name="T30" fmla="*/ 1 w 126"/>
                    <a:gd name="T31" fmla="*/ 1 h 443"/>
                    <a:gd name="T32" fmla="*/ 1 w 126"/>
                    <a:gd name="T33" fmla="*/ 1 h 443"/>
                    <a:gd name="T34" fmla="*/ 1 w 126"/>
                    <a:gd name="T35" fmla="*/ 1 h 443"/>
                    <a:gd name="T36" fmla="*/ 1 w 126"/>
                    <a:gd name="T37" fmla="*/ 1 h 443"/>
                    <a:gd name="T38" fmla="*/ 1 w 126"/>
                    <a:gd name="T39" fmla="*/ 1 h 443"/>
                    <a:gd name="T40" fmla="*/ 1 w 126"/>
                    <a:gd name="T41" fmla="*/ 1 h 443"/>
                    <a:gd name="T42" fmla="*/ 1 w 126"/>
                    <a:gd name="T43" fmla="*/ 1 h 443"/>
                    <a:gd name="T44" fmla="*/ 1 w 126"/>
                    <a:gd name="T45" fmla="*/ 1 h 443"/>
                    <a:gd name="T46" fmla="*/ 1 w 126"/>
                    <a:gd name="T47" fmla="*/ 1 h 443"/>
                    <a:gd name="T48" fmla="*/ 1 w 126"/>
                    <a:gd name="T49" fmla="*/ 1 h 443"/>
                    <a:gd name="T50" fmla="*/ 1 w 126"/>
                    <a:gd name="T51" fmla="*/ 1 h 443"/>
                    <a:gd name="T52" fmla="*/ 1 w 126"/>
                    <a:gd name="T53" fmla="*/ 1 h 443"/>
                    <a:gd name="T54" fmla="*/ 1 w 126"/>
                    <a:gd name="T55" fmla="*/ 1 h 443"/>
                    <a:gd name="T56" fmla="*/ 1 w 126"/>
                    <a:gd name="T57" fmla="*/ 1 h 443"/>
                    <a:gd name="T58" fmla="*/ 1 w 126"/>
                    <a:gd name="T59" fmla="*/ 1 h 443"/>
                    <a:gd name="T60" fmla="*/ 1 w 126"/>
                    <a:gd name="T61" fmla="*/ 1 h 443"/>
                    <a:gd name="T62" fmla="*/ 1 w 126"/>
                    <a:gd name="T63" fmla="*/ 1 h 443"/>
                    <a:gd name="T64" fmla="*/ 1 w 126"/>
                    <a:gd name="T65" fmla="*/ 1 h 443"/>
                    <a:gd name="T66" fmla="*/ 1 w 126"/>
                    <a:gd name="T67" fmla="*/ 1 h 443"/>
                    <a:gd name="T68" fmla="*/ 1 w 126"/>
                    <a:gd name="T69" fmla="*/ 1 h 443"/>
                    <a:gd name="T70" fmla="*/ 1 w 126"/>
                    <a:gd name="T71" fmla="*/ 1 h 443"/>
                    <a:gd name="T72" fmla="*/ 1 w 126"/>
                    <a:gd name="T73" fmla="*/ 1 h 443"/>
                    <a:gd name="T74" fmla="*/ 1 w 126"/>
                    <a:gd name="T75" fmla="*/ 1 h 443"/>
                    <a:gd name="T76" fmla="*/ 1 w 126"/>
                    <a:gd name="T77" fmla="*/ 1 h 443"/>
                    <a:gd name="T78" fmla="*/ 1 w 126"/>
                    <a:gd name="T79" fmla="*/ 1 h 443"/>
                    <a:gd name="T80" fmla="*/ 1 w 126"/>
                    <a:gd name="T81" fmla="*/ 1 h 443"/>
                    <a:gd name="T82" fmla="*/ 1 w 126"/>
                    <a:gd name="T83" fmla="*/ 1 h 443"/>
                    <a:gd name="T84" fmla="*/ 1 w 126"/>
                    <a:gd name="T85" fmla="*/ 1 h 443"/>
                    <a:gd name="T86" fmla="*/ 1 w 126"/>
                    <a:gd name="T87" fmla="*/ 1 h 443"/>
                    <a:gd name="T88" fmla="*/ 1 w 126"/>
                    <a:gd name="T89" fmla="*/ 1 h 443"/>
                    <a:gd name="T90" fmla="*/ 1 w 126"/>
                    <a:gd name="T91" fmla="*/ 1 h 443"/>
                    <a:gd name="T92" fmla="*/ 1 w 126"/>
                    <a:gd name="T93" fmla="*/ 1 h 443"/>
                    <a:gd name="T94" fmla="*/ 1 w 126"/>
                    <a:gd name="T95" fmla="*/ 1 h 443"/>
                    <a:gd name="T96" fmla="*/ 1 w 126"/>
                    <a:gd name="T97" fmla="*/ 1 h 443"/>
                    <a:gd name="T98" fmla="*/ 1 w 126"/>
                    <a:gd name="T99" fmla="*/ 1 h 443"/>
                    <a:gd name="T100" fmla="*/ 1 w 126"/>
                    <a:gd name="T101" fmla="*/ 1 h 443"/>
                    <a:gd name="T102" fmla="*/ 1 w 126"/>
                    <a:gd name="T103" fmla="*/ 1 h 443"/>
                    <a:gd name="T104" fmla="*/ 1 w 126"/>
                    <a:gd name="T105" fmla="*/ 1 h 443"/>
                    <a:gd name="T106" fmla="*/ 1 w 126"/>
                    <a:gd name="T107" fmla="*/ 1 h 443"/>
                    <a:gd name="T108" fmla="*/ 1 w 126"/>
                    <a:gd name="T109" fmla="*/ 1 h 443"/>
                    <a:gd name="T110" fmla="*/ 1 w 126"/>
                    <a:gd name="T111" fmla="*/ 1 h 443"/>
                    <a:gd name="T112" fmla="*/ 1 w 126"/>
                    <a:gd name="T113" fmla="*/ 1 h 443"/>
                    <a:gd name="T114" fmla="*/ 1 w 126"/>
                    <a:gd name="T115" fmla="*/ 1 h 443"/>
                    <a:gd name="T116" fmla="*/ 1 w 126"/>
                    <a:gd name="T117" fmla="*/ 1 h 443"/>
                    <a:gd name="T118" fmla="*/ 1 w 126"/>
                    <a:gd name="T119" fmla="*/ 1 h 443"/>
                    <a:gd name="T120" fmla="*/ 1 w 126"/>
                    <a:gd name="T121" fmla="*/ 1 h 443"/>
                    <a:gd name="T122" fmla="*/ 1 w 126"/>
                    <a:gd name="T123" fmla="*/ 1 h 443"/>
                    <a:gd name="T124" fmla="*/ 1 w 126"/>
                    <a:gd name="T125" fmla="*/ 1 h 44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26"/>
                    <a:gd name="T190" fmla="*/ 0 h 443"/>
                    <a:gd name="T191" fmla="*/ 126 w 126"/>
                    <a:gd name="T192" fmla="*/ 443 h 44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26" h="443">
                      <a:moveTo>
                        <a:pt x="109" y="2"/>
                      </a:moveTo>
                      <a:lnTo>
                        <a:pt x="107" y="2"/>
                      </a:lnTo>
                      <a:lnTo>
                        <a:pt x="103" y="2"/>
                      </a:lnTo>
                      <a:lnTo>
                        <a:pt x="95" y="4"/>
                      </a:lnTo>
                      <a:lnTo>
                        <a:pt x="90" y="6"/>
                      </a:lnTo>
                      <a:lnTo>
                        <a:pt x="82" y="8"/>
                      </a:lnTo>
                      <a:lnTo>
                        <a:pt x="75" y="10"/>
                      </a:lnTo>
                      <a:lnTo>
                        <a:pt x="67" y="14"/>
                      </a:lnTo>
                      <a:lnTo>
                        <a:pt x="59" y="17"/>
                      </a:lnTo>
                      <a:lnTo>
                        <a:pt x="52" y="21"/>
                      </a:lnTo>
                      <a:lnTo>
                        <a:pt x="46" y="29"/>
                      </a:lnTo>
                      <a:lnTo>
                        <a:pt x="42" y="35"/>
                      </a:lnTo>
                      <a:lnTo>
                        <a:pt x="40" y="44"/>
                      </a:lnTo>
                      <a:lnTo>
                        <a:pt x="42" y="52"/>
                      </a:lnTo>
                      <a:lnTo>
                        <a:pt x="46" y="61"/>
                      </a:lnTo>
                      <a:lnTo>
                        <a:pt x="54" y="73"/>
                      </a:lnTo>
                      <a:lnTo>
                        <a:pt x="67" y="84"/>
                      </a:lnTo>
                      <a:lnTo>
                        <a:pt x="65" y="86"/>
                      </a:lnTo>
                      <a:lnTo>
                        <a:pt x="57" y="93"/>
                      </a:lnTo>
                      <a:lnTo>
                        <a:pt x="54" y="97"/>
                      </a:lnTo>
                      <a:lnTo>
                        <a:pt x="50" y="105"/>
                      </a:lnTo>
                      <a:lnTo>
                        <a:pt x="46" y="111"/>
                      </a:lnTo>
                      <a:lnTo>
                        <a:pt x="44" y="118"/>
                      </a:lnTo>
                      <a:lnTo>
                        <a:pt x="40" y="124"/>
                      </a:lnTo>
                      <a:lnTo>
                        <a:pt x="38" y="131"/>
                      </a:lnTo>
                      <a:lnTo>
                        <a:pt x="38" y="139"/>
                      </a:lnTo>
                      <a:lnTo>
                        <a:pt x="38" y="149"/>
                      </a:lnTo>
                      <a:lnTo>
                        <a:pt x="40" y="156"/>
                      </a:lnTo>
                      <a:lnTo>
                        <a:pt x="46" y="166"/>
                      </a:lnTo>
                      <a:lnTo>
                        <a:pt x="52" y="173"/>
                      </a:lnTo>
                      <a:lnTo>
                        <a:pt x="61" y="181"/>
                      </a:lnTo>
                      <a:lnTo>
                        <a:pt x="57" y="183"/>
                      </a:lnTo>
                      <a:lnTo>
                        <a:pt x="48" y="189"/>
                      </a:lnTo>
                      <a:lnTo>
                        <a:pt x="42" y="190"/>
                      </a:lnTo>
                      <a:lnTo>
                        <a:pt x="38" y="196"/>
                      </a:lnTo>
                      <a:lnTo>
                        <a:pt x="33" y="202"/>
                      </a:lnTo>
                      <a:lnTo>
                        <a:pt x="27" y="208"/>
                      </a:lnTo>
                      <a:lnTo>
                        <a:pt x="21" y="213"/>
                      </a:lnTo>
                      <a:lnTo>
                        <a:pt x="18" y="219"/>
                      </a:lnTo>
                      <a:lnTo>
                        <a:pt x="14" y="227"/>
                      </a:lnTo>
                      <a:lnTo>
                        <a:pt x="14" y="236"/>
                      </a:lnTo>
                      <a:lnTo>
                        <a:pt x="14" y="244"/>
                      </a:lnTo>
                      <a:lnTo>
                        <a:pt x="16" y="251"/>
                      </a:lnTo>
                      <a:lnTo>
                        <a:pt x="21" y="261"/>
                      </a:lnTo>
                      <a:lnTo>
                        <a:pt x="31" y="270"/>
                      </a:lnTo>
                      <a:lnTo>
                        <a:pt x="29" y="272"/>
                      </a:lnTo>
                      <a:lnTo>
                        <a:pt x="25" y="278"/>
                      </a:lnTo>
                      <a:lnTo>
                        <a:pt x="23" y="282"/>
                      </a:lnTo>
                      <a:lnTo>
                        <a:pt x="21" y="287"/>
                      </a:lnTo>
                      <a:lnTo>
                        <a:pt x="19" y="291"/>
                      </a:lnTo>
                      <a:lnTo>
                        <a:pt x="19" y="299"/>
                      </a:lnTo>
                      <a:lnTo>
                        <a:pt x="18" y="305"/>
                      </a:lnTo>
                      <a:lnTo>
                        <a:pt x="18" y="312"/>
                      </a:lnTo>
                      <a:lnTo>
                        <a:pt x="18" y="318"/>
                      </a:lnTo>
                      <a:lnTo>
                        <a:pt x="21" y="325"/>
                      </a:lnTo>
                      <a:lnTo>
                        <a:pt x="23" y="331"/>
                      </a:lnTo>
                      <a:lnTo>
                        <a:pt x="27" y="339"/>
                      </a:lnTo>
                      <a:lnTo>
                        <a:pt x="33" y="344"/>
                      </a:lnTo>
                      <a:lnTo>
                        <a:pt x="38" y="352"/>
                      </a:lnTo>
                      <a:lnTo>
                        <a:pt x="35" y="352"/>
                      </a:lnTo>
                      <a:lnTo>
                        <a:pt x="27" y="358"/>
                      </a:lnTo>
                      <a:lnTo>
                        <a:pt x="21" y="362"/>
                      </a:lnTo>
                      <a:lnTo>
                        <a:pt x="16" y="367"/>
                      </a:lnTo>
                      <a:lnTo>
                        <a:pt x="10" y="373"/>
                      </a:lnTo>
                      <a:lnTo>
                        <a:pt x="8" y="379"/>
                      </a:lnTo>
                      <a:lnTo>
                        <a:pt x="2" y="384"/>
                      </a:lnTo>
                      <a:lnTo>
                        <a:pt x="0" y="392"/>
                      </a:lnTo>
                      <a:lnTo>
                        <a:pt x="0" y="400"/>
                      </a:lnTo>
                      <a:lnTo>
                        <a:pt x="2" y="409"/>
                      </a:lnTo>
                      <a:lnTo>
                        <a:pt x="6" y="417"/>
                      </a:lnTo>
                      <a:lnTo>
                        <a:pt x="14" y="424"/>
                      </a:lnTo>
                      <a:lnTo>
                        <a:pt x="21" y="434"/>
                      </a:lnTo>
                      <a:lnTo>
                        <a:pt x="37" y="443"/>
                      </a:lnTo>
                      <a:lnTo>
                        <a:pt x="38" y="443"/>
                      </a:lnTo>
                      <a:lnTo>
                        <a:pt x="44" y="443"/>
                      </a:lnTo>
                      <a:lnTo>
                        <a:pt x="52" y="443"/>
                      </a:lnTo>
                      <a:lnTo>
                        <a:pt x="63" y="443"/>
                      </a:lnTo>
                      <a:lnTo>
                        <a:pt x="73" y="441"/>
                      </a:lnTo>
                      <a:lnTo>
                        <a:pt x="80" y="440"/>
                      </a:lnTo>
                      <a:lnTo>
                        <a:pt x="86" y="434"/>
                      </a:lnTo>
                      <a:lnTo>
                        <a:pt x="90" y="428"/>
                      </a:lnTo>
                      <a:lnTo>
                        <a:pt x="86" y="420"/>
                      </a:lnTo>
                      <a:lnTo>
                        <a:pt x="78" y="417"/>
                      </a:lnTo>
                      <a:lnTo>
                        <a:pt x="73" y="413"/>
                      </a:lnTo>
                      <a:lnTo>
                        <a:pt x="67" y="411"/>
                      </a:lnTo>
                      <a:lnTo>
                        <a:pt x="59" y="409"/>
                      </a:lnTo>
                      <a:lnTo>
                        <a:pt x="54" y="409"/>
                      </a:lnTo>
                      <a:lnTo>
                        <a:pt x="48" y="407"/>
                      </a:lnTo>
                      <a:lnTo>
                        <a:pt x="42" y="405"/>
                      </a:lnTo>
                      <a:lnTo>
                        <a:pt x="38" y="403"/>
                      </a:lnTo>
                      <a:lnTo>
                        <a:pt x="35" y="403"/>
                      </a:lnTo>
                      <a:lnTo>
                        <a:pt x="31" y="400"/>
                      </a:lnTo>
                      <a:lnTo>
                        <a:pt x="37" y="396"/>
                      </a:lnTo>
                      <a:lnTo>
                        <a:pt x="42" y="390"/>
                      </a:lnTo>
                      <a:lnTo>
                        <a:pt x="52" y="384"/>
                      </a:lnTo>
                      <a:lnTo>
                        <a:pt x="63" y="379"/>
                      </a:lnTo>
                      <a:lnTo>
                        <a:pt x="73" y="373"/>
                      </a:lnTo>
                      <a:lnTo>
                        <a:pt x="80" y="367"/>
                      </a:lnTo>
                      <a:lnTo>
                        <a:pt x="88" y="360"/>
                      </a:lnTo>
                      <a:lnTo>
                        <a:pt x="92" y="354"/>
                      </a:lnTo>
                      <a:lnTo>
                        <a:pt x="92" y="348"/>
                      </a:lnTo>
                      <a:lnTo>
                        <a:pt x="88" y="341"/>
                      </a:lnTo>
                      <a:lnTo>
                        <a:pt x="80" y="337"/>
                      </a:lnTo>
                      <a:lnTo>
                        <a:pt x="73" y="331"/>
                      </a:lnTo>
                      <a:lnTo>
                        <a:pt x="65" y="327"/>
                      </a:lnTo>
                      <a:lnTo>
                        <a:pt x="56" y="324"/>
                      </a:lnTo>
                      <a:lnTo>
                        <a:pt x="50" y="320"/>
                      </a:lnTo>
                      <a:lnTo>
                        <a:pt x="46" y="314"/>
                      </a:lnTo>
                      <a:lnTo>
                        <a:pt x="48" y="308"/>
                      </a:lnTo>
                      <a:lnTo>
                        <a:pt x="52" y="299"/>
                      </a:lnTo>
                      <a:lnTo>
                        <a:pt x="57" y="293"/>
                      </a:lnTo>
                      <a:lnTo>
                        <a:pt x="65" y="289"/>
                      </a:lnTo>
                      <a:lnTo>
                        <a:pt x="75" y="289"/>
                      </a:lnTo>
                      <a:lnTo>
                        <a:pt x="82" y="285"/>
                      </a:lnTo>
                      <a:lnTo>
                        <a:pt x="90" y="284"/>
                      </a:lnTo>
                      <a:lnTo>
                        <a:pt x="97" y="280"/>
                      </a:lnTo>
                      <a:lnTo>
                        <a:pt x="105" y="274"/>
                      </a:lnTo>
                      <a:lnTo>
                        <a:pt x="107" y="266"/>
                      </a:lnTo>
                      <a:lnTo>
                        <a:pt x="101" y="263"/>
                      </a:lnTo>
                      <a:lnTo>
                        <a:pt x="92" y="259"/>
                      </a:lnTo>
                      <a:lnTo>
                        <a:pt x="82" y="257"/>
                      </a:lnTo>
                      <a:lnTo>
                        <a:pt x="76" y="255"/>
                      </a:lnTo>
                      <a:lnTo>
                        <a:pt x="71" y="255"/>
                      </a:lnTo>
                      <a:lnTo>
                        <a:pt x="65" y="253"/>
                      </a:lnTo>
                      <a:lnTo>
                        <a:pt x="61" y="253"/>
                      </a:lnTo>
                      <a:lnTo>
                        <a:pt x="54" y="247"/>
                      </a:lnTo>
                      <a:lnTo>
                        <a:pt x="52" y="242"/>
                      </a:lnTo>
                      <a:lnTo>
                        <a:pt x="52" y="234"/>
                      </a:lnTo>
                      <a:lnTo>
                        <a:pt x="57" y="227"/>
                      </a:lnTo>
                      <a:lnTo>
                        <a:pt x="59" y="223"/>
                      </a:lnTo>
                      <a:lnTo>
                        <a:pt x="65" y="219"/>
                      </a:lnTo>
                      <a:lnTo>
                        <a:pt x="71" y="217"/>
                      </a:lnTo>
                      <a:lnTo>
                        <a:pt x="76" y="213"/>
                      </a:lnTo>
                      <a:lnTo>
                        <a:pt x="82" y="211"/>
                      </a:lnTo>
                      <a:lnTo>
                        <a:pt x="88" y="208"/>
                      </a:lnTo>
                      <a:lnTo>
                        <a:pt x="94" y="206"/>
                      </a:lnTo>
                      <a:lnTo>
                        <a:pt x="101" y="202"/>
                      </a:lnTo>
                      <a:lnTo>
                        <a:pt x="105" y="200"/>
                      </a:lnTo>
                      <a:lnTo>
                        <a:pt x="111" y="198"/>
                      </a:lnTo>
                      <a:lnTo>
                        <a:pt x="116" y="196"/>
                      </a:lnTo>
                      <a:lnTo>
                        <a:pt x="120" y="194"/>
                      </a:lnTo>
                      <a:lnTo>
                        <a:pt x="124" y="190"/>
                      </a:lnTo>
                      <a:lnTo>
                        <a:pt x="124" y="187"/>
                      </a:lnTo>
                      <a:lnTo>
                        <a:pt x="116" y="181"/>
                      </a:lnTo>
                      <a:lnTo>
                        <a:pt x="107" y="175"/>
                      </a:lnTo>
                      <a:lnTo>
                        <a:pt x="101" y="171"/>
                      </a:lnTo>
                      <a:lnTo>
                        <a:pt x="95" y="168"/>
                      </a:lnTo>
                      <a:lnTo>
                        <a:pt x="90" y="164"/>
                      </a:lnTo>
                      <a:lnTo>
                        <a:pt x="84" y="160"/>
                      </a:lnTo>
                      <a:lnTo>
                        <a:pt x="75" y="152"/>
                      </a:lnTo>
                      <a:lnTo>
                        <a:pt x="71" y="145"/>
                      </a:lnTo>
                      <a:lnTo>
                        <a:pt x="71" y="137"/>
                      </a:lnTo>
                      <a:lnTo>
                        <a:pt x="73" y="130"/>
                      </a:lnTo>
                      <a:lnTo>
                        <a:pt x="76" y="120"/>
                      </a:lnTo>
                      <a:lnTo>
                        <a:pt x="84" y="114"/>
                      </a:lnTo>
                      <a:lnTo>
                        <a:pt x="90" y="107"/>
                      </a:lnTo>
                      <a:lnTo>
                        <a:pt x="97" y="101"/>
                      </a:lnTo>
                      <a:lnTo>
                        <a:pt x="107" y="95"/>
                      </a:lnTo>
                      <a:lnTo>
                        <a:pt x="115" y="93"/>
                      </a:lnTo>
                      <a:lnTo>
                        <a:pt x="120" y="88"/>
                      </a:lnTo>
                      <a:lnTo>
                        <a:pt x="124" y="82"/>
                      </a:lnTo>
                      <a:lnTo>
                        <a:pt x="126" y="74"/>
                      </a:lnTo>
                      <a:lnTo>
                        <a:pt x="126" y="69"/>
                      </a:lnTo>
                      <a:lnTo>
                        <a:pt x="126" y="59"/>
                      </a:lnTo>
                      <a:lnTo>
                        <a:pt x="124" y="54"/>
                      </a:lnTo>
                      <a:lnTo>
                        <a:pt x="120" y="50"/>
                      </a:lnTo>
                      <a:lnTo>
                        <a:pt x="115" y="50"/>
                      </a:lnTo>
                      <a:lnTo>
                        <a:pt x="107" y="48"/>
                      </a:lnTo>
                      <a:lnTo>
                        <a:pt x="97" y="46"/>
                      </a:lnTo>
                      <a:lnTo>
                        <a:pt x="90" y="44"/>
                      </a:lnTo>
                      <a:lnTo>
                        <a:pt x="86" y="42"/>
                      </a:lnTo>
                      <a:lnTo>
                        <a:pt x="80" y="38"/>
                      </a:lnTo>
                      <a:lnTo>
                        <a:pt x="78" y="36"/>
                      </a:lnTo>
                      <a:lnTo>
                        <a:pt x="78" y="33"/>
                      </a:lnTo>
                      <a:lnTo>
                        <a:pt x="82" y="31"/>
                      </a:lnTo>
                      <a:lnTo>
                        <a:pt x="88" y="27"/>
                      </a:lnTo>
                      <a:lnTo>
                        <a:pt x="95" y="23"/>
                      </a:lnTo>
                      <a:lnTo>
                        <a:pt x="103" y="21"/>
                      </a:lnTo>
                      <a:lnTo>
                        <a:pt x="109" y="19"/>
                      </a:lnTo>
                      <a:lnTo>
                        <a:pt x="115" y="17"/>
                      </a:lnTo>
                      <a:lnTo>
                        <a:pt x="118" y="17"/>
                      </a:lnTo>
                      <a:lnTo>
                        <a:pt x="122" y="17"/>
                      </a:lnTo>
                      <a:lnTo>
                        <a:pt x="124" y="17"/>
                      </a:lnTo>
                      <a:lnTo>
                        <a:pt x="124" y="14"/>
                      </a:lnTo>
                      <a:lnTo>
                        <a:pt x="124" y="8"/>
                      </a:lnTo>
                      <a:lnTo>
                        <a:pt x="124" y="4"/>
                      </a:lnTo>
                      <a:lnTo>
                        <a:pt x="120" y="2"/>
                      </a:lnTo>
                      <a:lnTo>
                        <a:pt x="115" y="0"/>
                      </a:lnTo>
                      <a:lnTo>
                        <a:pt x="109" y="2"/>
                      </a:lnTo>
                      <a:close/>
                    </a:path>
                  </a:pathLst>
                </a:custGeom>
                <a:solidFill>
                  <a:srgbClr val="0000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34" name="Freeform 141"/>
                <p:cNvSpPr>
                  <a:spLocks/>
                </p:cNvSpPr>
                <p:nvPr/>
              </p:nvSpPr>
              <p:spPr bwMode="auto">
                <a:xfrm>
                  <a:off x="4112" y="2859"/>
                  <a:ext cx="45" cy="89"/>
                </a:xfrm>
                <a:custGeom>
                  <a:avLst/>
                  <a:gdLst>
                    <a:gd name="T0" fmla="*/ 0 w 91"/>
                    <a:gd name="T1" fmla="*/ 1 h 176"/>
                    <a:gd name="T2" fmla="*/ 0 w 91"/>
                    <a:gd name="T3" fmla="*/ 1 h 176"/>
                    <a:gd name="T4" fmla="*/ 0 w 91"/>
                    <a:gd name="T5" fmla="*/ 0 h 176"/>
                    <a:gd name="T6" fmla="*/ 0 w 91"/>
                    <a:gd name="T7" fmla="*/ 1 h 176"/>
                    <a:gd name="T8" fmla="*/ 0 w 91"/>
                    <a:gd name="T9" fmla="*/ 1 h 176"/>
                    <a:gd name="T10" fmla="*/ 0 w 91"/>
                    <a:gd name="T11" fmla="*/ 1 h 176"/>
                    <a:gd name="T12" fmla="*/ 0 w 91"/>
                    <a:gd name="T13" fmla="*/ 1 h 176"/>
                    <a:gd name="T14" fmla="*/ 0 w 91"/>
                    <a:gd name="T15" fmla="*/ 1 h 176"/>
                    <a:gd name="T16" fmla="*/ 0 w 91"/>
                    <a:gd name="T17" fmla="*/ 1 h 176"/>
                    <a:gd name="T18" fmla="*/ 0 w 91"/>
                    <a:gd name="T19" fmla="*/ 1 h 176"/>
                    <a:gd name="T20" fmla="*/ 0 w 91"/>
                    <a:gd name="T21" fmla="*/ 1 h 176"/>
                    <a:gd name="T22" fmla="*/ 0 w 91"/>
                    <a:gd name="T23" fmla="*/ 1 h 176"/>
                    <a:gd name="T24" fmla="*/ 0 w 91"/>
                    <a:gd name="T25" fmla="*/ 1 h 176"/>
                    <a:gd name="T26" fmla="*/ 0 w 91"/>
                    <a:gd name="T27" fmla="*/ 1 h 176"/>
                    <a:gd name="T28" fmla="*/ 0 w 91"/>
                    <a:gd name="T29" fmla="*/ 1 h 176"/>
                    <a:gd name="T30" fmla="*/ 0 w 91"/>
                    <a:gd name="T31" fmla="*/ 1 h 176"/>
                    <a:gd name="T32" fmla="*/ 0 w 91"/>
                    <a:gd name="T33" fmla="*/ 1 h 176"/>
                    <a:gd name="T34" fmla="*/ 0 w 91"/>
                    <a:gd name="T35" fmla="*/ 1 h 176"/>
                    <a:gd name="T36" fmla="*/ 0 w 91"/>
                    <a:gd name="T37" fmla="*/ 1 h 176"/>
                    <a:gd name="T38" fmla="*/ 0 w 91"/>
                    <a:gd name="T39" fmla="*/ 1 h 176"/>
                    <a:gd name="T40" fmla="*/ 0 w 91"/>
                    <a:gd name="T41" fmla="*/ 1 h 176"/>
                    <a:gd name="T42" fmla="*/ 0 w 91"/>
                    <a:gd name="T43" fmla="*/ 1 h 176"/>
                    <a:gd name="T44" fmla="*/ 0 w 91"/>
                    <a:gd name="T45" fmla="*/ 1 h 176"/>
                    <a:gd name="T46" fmla="*/ 0 w 91"/>
                    <a:gd name="T47" fmla="*/ 1 h 176"/>
                    <a:gd name="T48" fmla="*/ 0 w 91"/>
                    <a:gd name="T49" fmla="*/ 1 h 176"/>
                    <a:gd name="T50" fmla="*/ 0 w 91"/>
                    <a:gd name="T51" fmla="*/ 1 h 176"/>
                    <a:gd name="T52" fmla="*/ 0 w 91"/>
                    <a:gd name="T53" fmla="*/ 1 h 176"/>
                    <a:gd name="T54" fmla="*/ 0 w 91"/>
                    <a:gd name="T55" fmla="*/ 1 h 176"/>
                    <a:gd name="T56" fmla="*/ 0 w 91"/>
                    <a:gd name="T57" fmla="*/ 1 h 176"/>
                    <a:gd name="T58" fmla="*/ 0 w 91"/>
                    <a:gd name="T59" fmla="*/ 1 h 176"/>
                    <a:gd name="T60" fmla="*/ 0 w 91"/>
                    <a:gd name="T61" fmla="*/ 1 h 176"/>
                    <a:gd name="T62" fmla="*/ 0 w 91"/>
                    <a:gd name="T63" fmla="*/ 1 h 176"/>
                    <a:gd name="T64" fmla="*/ 0 w 91"/>
                    <a:gd name="T65" fmla="*/ 1 h 176"/>
                    <a:gd name="T66" fmla="*/ 0 w 91"/>
                    <a:gd name="T67" fmla="*/ 1 h 176"/>
                    <a:gd name="T68" fmla="*/ 0 w 91"/>
                    <a:gd name="T69" fmla="*/ 1 h 176"/>
                    <a:gd name="T70" fmla="*/ 0 w 91"/>
                    <a:gd name="T71" fmla="*/ 1 h 176"/>
                    <a:gd name="T72" fmla="*/ 0 w 91"/>
                    <a:gd name="T73" fmla="*/ 1 h 176"/>
                    <a:gd name="T74" fmla="*/ 0 w 91"/>
                    <a:gd name="T75" fmla="*/ 1 h 176"/>
                    <a:gd name="T76" fmla="*/ 0 w 91"/>
                    <a:gd name="T77" fmla="*/ 1 h 176"/>
                    <a:gd name="T78" fmla="*/ 0 w 91"/>
                    <a:gd name="T79" fmla="*/ 1 h 176"/>
                    <a:gd name="T80" fmla="*/ 0 w 91"/>
                    <a:gd name="T81" fmla="*/ 1 h 176"/>
                    <a:gd name="T82" fmla="*/ 0 w 91"/>
                    <a:gd name="T83" fmla="*/ 1 h 176"/>
                    <a:gd name="T84" fmla="*/ 0 w 91"/>
                    <a:gd name="T85" fmla="*/ 1 h 176"/>
                    <a:gd name="T86" fmla="*/ 0 w 91"/>
                    <a:gd name="T87" fmla="*/ 1 h 176"/>
                    <a:gd name="T88" fmla="*/ 0 w 91"/>
                    <a:gd name="T89" fmla="*/ 1 h 176"/>
                    <a:gd name="T90" fmla="*/ 0 w 91"/>
                    <a:gd name="T91" fmla="*/ 1 h 176"/>
                    <a:gd name="T92" fmla="*/ 0 w 91"/>
                    <a:gd name="T93" fmla="*/ 1 h 176"/>
                    <a:gd name="T94" fmla="*/ 0 w 91"/>
                    <a:gd name="T95" fmla="*/ 1 h 176"/>
                    <a:gd name="T96" fmla="*/ 0 w 91"/>
                    <a:gd name="T97" fmla="*/ 1 h 176"/>
                    <a:gd name="T98" fmla="*/ 0 w 91"/>
                    <a:gd name="T99" fmla="*/ 1 h 176"/>
                    <a:gd name="T100" fmla="*/ 0 w 91"/>
                    <a:gd name="T101" fmla="*/ 1 h 176"/>
                    <a:gd name="T102" fmla="*/ 0 w 91"/>
                    <a:gd name="T103" fmla="*/ 1 h 176"/>
                    <a:gd name="T104" fmla="*/ 0 w 91"/>
                    <a:gd name="T105" fmla="*/ 1 h 1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1"/>
                    <a:gd name="T160" fmla="*/ 0 h 176"/>
                    <a:gd name="T161" fmla="*/ 91 w 91"/>
                    <a:gd name="T162" fmla="*/ 176 h 1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1" h="176">
                      <a:moveTo>
                        <a:pt x="86" y="9"/>
                      </a:moveTo>
                      <a:lnTo>
                        <a:pt x="84" y="7"/>
                      </a:lnTo>
                      <a:lnTo>
                        <a:pt x="80" y="5"/>
                      </a:lnTo>
                      <a:lnTo>
                        <a:pt x="72" y="3"/>
                      </a:lnTo>
                      <a:lnTo>
                        <a:pt x="65" y="2"/>
                      </a:lnTo>
                      <a:lnTo>
                        <a:pt x="55" y="0"/>
                      </a:lnTo>
                      <a:lnTo>
                        <a:pt x="48" y="2"/>
                      </a:lnTo>
                      <a:lnTo>
                        <a:pt x="40" y="3"/>
                      </a:lnTo>
                      <a:lnTo>
                        <a:pt x="34" y="9"/>
                      </a:lnTo>
                      <a:lnTo>
                        <a:pt x="33" y="13"/>
                      </a:lnTo>
                      <a:lnTo>
                        <a:pt x="29" y="19"/>
                      </a:lnTo>
                      <a:lnTo>
                        <a:pt x="27" y="28"/>
                      </a:lnTo>
                      <a:lnTo>
                        <a:pt x="23" y="40"/>
                      </a:lnTo>
                      <a:lnTo>
                        <a:pt x="19" y="51"/>
                      </a:lnTo>
                      <a:lnTo>
                        <a:pt x="15" y="64"/>
                      </a:lnTo>
                      <a:lnTo>
                        <a:pt x="14" y="79"/>
                      </a:lnTo>
                      <a:lnTo>
                        <a:pt x="10" y="95"/>
                      </a:lnTo>
                      <a:lnTo>
                        <a:pt x="8" y="108"/>
                      </a:lnTo>
                      <a:lnTo>
                        <a:pt x="4" y="121"/>
                      </a:lnTo>
                      <a:lnTo>
                        <a:pt x="0" y="135"/>
                      </a:lnTo>
                      <a:lnTo>
                        <a:pt x="0" y="148"/>
                      </a:lnTo>
                      <a:lnTo>
                        <a:pt x="0" y="156"/>
                      </a:lnTo>
                      <a:lnTo>
                        <a:pt x="0" y="165"/>
                      </a:lnTo>
                      <a:lnTo>
                        <a:pt x="4" y="169"/>
                      </a:lnTo>
                      <a:lnTo>
                        <a:pt x="8" y="173"/>
                      </a:lnTo>
                      <a:lnTo>
                        <a:pt x="10" y="173"/>
                      </a:lnTo>
                      <a:lnTo>
                        <a:pt x="15" y="173"/>
                      </a:lnTo>
                      <a:lnTo>
                        <a:pt x="19" y="173"/>
                      </a:lnTo>
                      <a:lnTo>
                        <a:pt x="25" y="175"/>
                      </a:lnTo>
                      <a:lnTo>
                        <a:pt x="31" y="175"/>
                      </a:lnTo>
                      <a:lnTo>
                        <a:pt x="38" y="175"/>
                      </a:lnTo>
                      <a:lnTo>
                        <a:pt x="44" y="175"/>
                      </a:lnTo>
                      <a:lnTo>
                        <a:pt x="52" y="176"/>
                      </a:lnTo>
                      <a:lnTo>
                        <a:pt x="57" y="175"/>
                      </a:lnTo>
                      <a:lnTo>
                        <a:pt x="63" y="175"/>
                      </a:lnTo>
                      <a:lnTo>
                        <a:pt x="69" y="175"/>
                      </a:lnTo>
                      <a:lnTo>
                        <a:pt x="74" y="175"/>
                      </a:lnTo>
                      <a:lnTo>
                        <a:pt x="82" y="171"/>
                      </a:lnTo>
                      <a:lnTo>
                        <a:pt x="86" y="165"/>
                      </a:lnTo>
                      <a:lnTo>
                        <a:pt x="86" y="159"/>
                      </a:lnTo>
                      <a:lnTo>
                        <a:pt x="86" y="156"/>
                      </a:lnTo>
                      <a:lnTo>
                        <a:pt x="86" y="146"/>
                      </a:lnTo>
                      <a:lnTo>
                        <a:pt x="88" y="138"/>
                      </a:lnTo>
                      <a:lnTo>
                        <a:pt x="88" y="129"/>
                      </a:lnTo>
                      <a:lnTo>
                        <a:pt x="88" y="119"/>
                      </a:lnTo>
                      <a:lnTo>
                        <a:pt x="88" y="108"/>
                      </a:lnTo>
                      <a:lnTo>
                        <a:pt x="90" y="100"/>
                      </a:lnTo>
                      <a:lnTo>
                        <a:pt x="90" y="89"/>
                      </a:lnTo>
                      <a:lnTo>
                        <a:pt x="90" y="81"/>
                      </a:lnTo>
                      <a:lnTo>
                        <a:pt x="90" y="70"/>
                      </a:lnTo>
                      <a:lnTo>
                        <a:pt x="90" y="64"/>
                      </a:lnTo>
                      <a:lnTo>
                        <a:pt x="88" y="57"/>
                      </a:lnTo>
                      <a:lnTo>
                        <a:pt x="88" y="53"/>
                      </a:lnTo>
                      <a:lnTo>
                        <a:pt x="88" y="49"/>
                      </a:lnTo>
                      <a:lnTo>
                        <a:pt x="86" y="49"/>
                      </a:lnTo>
                      <a:lnTo>
                        <a:pt x="78" y="51"/>
                      </a:lnTo>
                      <a:lnTo>
                        <a:pt x="74" y="51"/>
                      </a:lnTo>
                      <a:lnTo>
                        <a:pt x="71" y="55"/>
                      </a:lnTo>
                      <a:lnTo>
                        <a:pt x="69" y="62"/>
                      </a:lnTo>
                      <a:lnTo>
                        <a:pt x="69" y="64"/>
                      </a:lnTo>
                      <a:lnTo>
                        <a:pt x="69" y="68"/>
                      </a:lnTo>
                      <a:lnTo>
                        <a:pt x="69" y="74"/>
                      </a:lnTo>
                      <a:lnTo>
                        <a:pt x="69" y="81"/>
                      </a:lnTo>
                      <a:lnTo>
                        <a:pt x="67" y="87"/>
                      </a:lnTo>
                      <a:lnTo>
                        <a:pt x="67" y="95"/>
                      </a:lnTo>
                      <a:lnTo>
                        <a:pt x="65" y="102"/>
                      </a:lnTo>
                      <a:lnTo>
                        <a:pt x="65" y="110"/>
                      </a:lnTo>
                      <a:lnTo>
                        <a:pt x="63" y="118"/>
                      </a:lnTo>
                      <a:lnTo>
                        <a:pt x="63" y="125"/>
                      </a:lnTo>
                      <a:lnTo>
                        <a:pt x="61" y="131"/>
                      </a:lnTo>
                      <a:lnTo>
                        <a:pt x="61" y="138"/>
                      </a:lnTo>
                      <a:lnTo>
                        <a:pt x="59" y="142"/>
                      </a:lnTo>
                      <a:lnTo>
                        <a:pt x="57" y="148"/>
                      </a:lnTo>
                      <a:lnTo>
                        <a:pt x="55" y="150"/>
                      </a:lnTo>
                      <a:lnTo>
                        <a:pt x="53" y="154"/>
                      </a:lnTo>
                      <a:lnTo>
                        <a:pt x="50" y="154"/>
                      </a:lnTo>
                      <a:lnTo>
                        <a:pt x="44" y="154"/>
                      </a:lnTo>
                      <a:lnTo>
                        <a:pt x="38" y="154"/>
                      </a:lnTo>
                      <a:lnTo>
                        <a:pt x="34" y="154"/>
                      </a:lnTo>
                      <a:lnTo>
                        <a:pt x="25" y="152"/>
                      </a:lnTo>
                      <a:lnTo>
                        <a:pt x="23" y="148"/>
                      </a:lnTo>
                      <a:lnTo>
                        <a:pt x="23" y="142"/>
                      </a:lnTo>
                      <a:lnTo>
                        <a:pt x="23" y="138"/>
                      </a:lnTo>
                      <a:lnTo>
                        <a:pt x="23" y="131"/>
                      </a:lnTo>
                      <a:lnTo>
                        <a:pt x="27" y="123"/>
                      </a:lnTo>
                      <a:lnTo>
                        <a:pt x="27" y="114"/>
                      </a:lnTo>
                      <a:lnTo>
                        <a:pt x="31" y="104"/>
                      </a:lnTo>
                      <a:lnTo>
                        <a:pt x="33" y="93"/>
                      </a:lnTo>
                      <a:lnTo>
                        <a:pt x="36" y="83"/>
                      </a:lnTo>
                      <a:lnTo>
                        <a:pt x="38" y="70"/>
                      </a:lnTo>
                      <a:lnTo>
                        <a:pt x="42" y="60"/>
                      </a:lnTo>
                      <a:lnTo>
                        <a:pt x="46" y="51"/>
                      </a:lnTo>
                      <a:lnTo>
                        <a:pt x="48" y="43"/>
                      </a:lnTo>
                      <a:lnTo>
                        <a:pt x="50" y="36"/>
                      </a:lnTo>
                      <a:lnTo>
                        <a:pt x="53" y="30"/>
                      </a:lnTo>
                      <a:lnTo>
                        <a:pt x="55" y="26"/>
                      </a:lnTo>
                      <a:lnTo>
                        <a:pt x="57" y="26"/>
                      </a:lnTo>
                      <a:lnTo>
                        <a:pt x="65" y="26"/>
                      </a:lnTo>
                      <a:lnTo>
                        <a:pt x="74" y="26"/>
                      </a:lnTo>
                      <a:lnTo>
                        <a:pt x="82" y="26"/>
                      </a:lnTo>
                      <a:lnTo>
                        <a:pt x="86" y="26"/>
                      </a:lnTo>
                      <a:lnTo>
                        <a:pt x="88" y="24"/>
                      </a:lnTo>
                      <a:lnTo>
                        <a:pt x="90" y="21"/>
                      </a:lnTo>
                      <a:lnTo>
                        <a:pt x="91" y="13"/>
                      </a:lnTo>
                      <a:lnTo>
                        <a:pt x="86" y="9"/>
                      </a:lnTo>
                      <a:close/>
                    </a:path>
                  </a:pathLst>
                </a:custGeom>
                <a:solidFill>
                  <a:srgbClr val="0000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35" name="Freeform 142"/>
                <p:cNvSpPr>
                  <a:spLocks/>
                </p:cNvSpPr>
                <p:nvPr/>
              </p:nvSpPr>
              <p:spPr bwMode="auto">
                <a:xfrm>
                  <a:off x="4048" y="2422"/>
                  <a:ext cx="246" cy="193"/>
                </a:xfrm>
                <a:custGeom>
                  <a:avLst/>
                  <a:gdLst>
                    <a:gd name="T0" fmla="*/ 1 w 492"/>
                    <a:gd name="T1" fmla="*/ 1 h 386"/>
                    <a:gd name="T2" fmla="*/ 1 w 492"/>
                    <a:gd name="T3" fmla="*/ 1 h 386"/>
                    <a:gd name="T4" fmla="*/ 1 w 492"/>
                    <a:gd name="T5" fmla="*/ 1 h 386"/>
                    <a:gd name="T6" fmla="*/ 1 w 492"/>
                    <a:gd name="T7" fmla="*/ 1 h 386"/>
                    <a:gd name="T8" fmla="*/ 1 w 492"/>
                    <a:gd name="T9" fmla="*/ 1 h 386"/>
                    <a:gd name="T10" fmla="*/ 1 w 492"/>
                    <a:gd name="T11" fmla="*/ 1 h 386"/>
                    <a:gd name="T12" fmla="*/ 1 w 492"/>
                    <a:gd name="T13" fmla="*/ 1 h 386"/>
                    <a:gd name="T14" fmla="*/ 1 w 492"/>
                    <a:gd name="T15" fmla="*/ 1 h 386"/>
                    <a:gd name="T16" fmla="*/ 1 w 492"/>
                    <a:gd name="T17" fmla="*/ 1 h 386"/>
                    <a:gd name="T18" fmla="*/ 1 w 492"/>
                    <a:gd name="T19" fmla="*/ 1 h 386"/>
                    <a:gd name="T20" fmla="*/ 1 w 492"/>
                    <a:gd name="T21" fmla="*/ 1 h 386"/>
                    <a:gd name="T22" fmla="*/ 1 w 492"/>
                    <a:gd name="T23" fmla="*/ 1 h 386"/>
                    <a:gd name="T24" fmla="*/ 1 w 492"/>
                    <a:gd name="T25" fmla="*/ 1 h 386"/>
                    <a:gd name="T26" fmla="*/ 1 w 492"/>
                    <a:gd name="T27" fmla="*/ 1 h 386"/>
                    <a:gd name="T28" fmla="*/ 0 w 492"/>
                    <a:gd name="T29" fmla="*/ 1 h 386"/>
                    <a:gd name="T30" fmla="*/ 1 w 492"/>
                    <a:gd name="T31" fmla="*/ 1 h 386"/>
                    <a:gd name="T32" fmla="*/ 1 w 492"/>
                    <a:gd name="T33" fmla="*/ 1 h 386"/>
                    <a:gd name="T34" fmla="*/ 1 w 492"/>
                    <a:gd name="T35" fmla="*/ 1 h 386"/>
                    <a:gd name="T36" fmla="*/ 1 w 492"/>
                    <a:gd name="T37" fmla="*/ 0 h 386"/>
                    <a:gd name="T38" fmla="*/ 1 w 492"/>
                    <a:gd name="T39" fmla="*/ 0 h 386"/>
                    <a:gd name="T40" fmla="*/ 1 w 492"/>
                    <a:gd name="T41" fmla="*/ 0 h 386"/>
                    <a:gd name="T42" fmla="*/ 1 w 492"/>
                    <a:gd name="T43" fmla="*/ 0 h 386"/>
                    <a:gd name="T44" fmla="*/ 1 w 492"/>
                    <a:gd name="T45" fmla="*/ 0 h 386"/>
                    <a:gd name="T46" fmla="*/ 1 w 492"/>
                    <a:gd name="T47" fmla="*/ 0 h 386"/>
                    <a:gd name="T48" fmla="*/ 1 w 492"/>
                    <a:gd name="T49" fmla="*/ 0 h 386"/>
                    <a:gd name="T50" fmla="*/ 1 w 492"/>
                    <a:gd name="T51" fmla="*/ 0 h 386"/>
                    <a:gd name="T52" fmla="*/ 1 w 492"/>
                    <a:gd name="T53" fmla="*/ 0 h 386"/>
                    <a:gd name="T54" fmla="*/ 1 w 492"/>
                    <a:gd name="T55" fmla="*/ 0 h 386"/>
                    <a:gd name="T56" fmla="*/ 1 w 492"/>
                    <a:gd name="T57" fmla="*/ 1 h 386"/>
                    <a:gd name="T58" fmla="*/ 1 w 492"/>
                    <a:gd name="T59" fmla="*/ 1 h 386"/>
                    <a:gd name="T60" fmla="*/ 1 w 492"/>
                    <a:gd name="T61" fmla="*/ 1 h 38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92"/>
                    <a:gd name="T94" fmla="*/ 0 h 386"/>
                    <a:gd name="T95" fmla="*/ 492 w 492"/>
                    <a:gd name="T96" fmla="*/ 386 h 38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92" h="386">
                      <a:moveTo>
                        <a:pt x="108" y="2"/>
                      </a:moveTo>
                      <a:lnTo>
                        <a:pt x="367" y="21"/>
                      </a:lnTo>
                      <a:lnTo>
                        <a:pt x="458" y="15"/>
                      </a:lnTo>
                      <a:lnTo>
                        <a:pt x="462" y="61"/>
                      </a:lnTo>
                      <a:lnTo>
                        <a:pt x="433" y="116"/>
                      </a:lnTo>
                      <a:lnTo>
                        <a:pt x="492" y="167"/>
                      </a:lnTo>
                      <a:lnTo>
                        <a:pt x="452" y="213"/>
                      </a:lnTo>
                      <a:lnTo>
                        <a:pt x="373" y="257"/>
                      </a:lnTo>
                      <a:lnTo>
                        <a:pt x="317" y="373"/>
                      </a:lnTo>
                      <a:lnTo>
                        <a:pt x="179" y="386"/>
                      </a:lnTo>
                      <a:lnTo>
                        <a:pt x="141" y="354"/>
                      </a:lnTo>
                      <a:lnTo>
                        <a:pt x="102" y="245"/>
                      </a:lnTo>
                      <a:lnTo>
                        <a:pt x="7" y="179"/>
                      </a:lnTo>
                      <a:lnTo>
                        <a:pt x="36" y="108"/>
                      </a:lnTo>
                      <a:lnTo>
                        <a:pt x="0" y="65"/>
                      </a:lnTo>
                      <a:lnTo>
                        <a:pt x="15" y="2"/>
                      </a:lnTo>
                      <a:lnTo>
                        <a:pt x="17" y="2"/>
                      </a:lnTo>
                      <a:lnTo>
                        <a:pt x="25" y="2"/>
                      </a:lnTo>
                      <a:lnTo>
                        <a:pt x="30" y="0"/>
                      </a:lnTo>
                      <a:lnTo>
                        <a:pt x="36" y="0"/>
                      </a:lnTo>
                      <a:lnTo>
                        <a:pt x="42" y="0"/>
                      </a:lnTo>
                      <a:lnTo>
                        <a:pt x="49" y="0"/>
                      </a:lnTo>
                      <a:lnTo>
                        <a:pt x="57" y="0"/>
                      </a:lnTo>
                      <a:lnTo>
                        <a:pt x="64" y="0"/>
                      </a:lnTo>
                      <a:lnTo>
                        <a:pt x="72" y="0"/>
                      </a:lnTo>
                      <a:lnTo>
                        <a:pt x="80" y="0"/>
                      </a:lnTo>
                      <a:lnTo>
                        <a:pt x="87" y="0"/>
                      </a:lnTo>
                      <a:lnTo>
                        <a:pt x="95" y="0"/>
                      </a:lnTo>
                      <a:lnTo>
                        <a:pt x="102" y="2"/>
                      </a:lnTo>
                      <a:lnTo>
                        <a:pt x="108" y="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36" name="Freeform 143"/>
                <p:cNvSpPr>
                  <a:spLocks/>
                </p:cNvSpPr>
                <p:nvPr/>
              </p:nvSpPr>
              <p:spPr bwMode="auto">
                <a:xfrm>
                  <a:off x="3969" y="1856"/>
                  <a:ext cx="453" cy="574"/>
                </a:xfrm>
                <a:custGeom>
                  <a:avLst/>
                  <a:gdLst>
                    <a:gd name="T0" fmla="*/ 1 w 905"/>
                    <a:gd name="T1" fmla="*/ 1 h 1146"/>
                    <a:gd name="T2" fmla="*/ 1 w 905"/>
                    <a:gd name="T3" fmla="*/ 1 h 1146"/>
                    <a:gd name="T4" fmla="*/ 1 w 905"/>
                    <a:gd name="T5" fmla="*/ 1 h 1146"/>
                    <a:gd name="T6" fmla="*/ 0 w 905"/>
                    <a:gd name="T7" fmla="*/ 1 h 1146"/>
                    <a:gd name="T8" fmla="*/ 0 w 905"/>
                    <a:gd name="T9" fmla="*/ 1 h 1146"/>
                    <a:gd name="T10" fmla="*/ 1 w 905"/>
                    <a:gd name="T11" fmla="*/ 1 h 1146"/>
                    <a:gd name="T12" fmla="*/ 1 w 905"/>
                    <a:gd name="T13" fmla="*/ 1 h 1146"/>
                    <a:gd name="T14" fmla="*/ 1 w 905"/>
                    <a:gd name="T15" fmla="*/ 1 h 1146"/>
                    <a:gd name="T16" fmla="*/ 1 w 905"/>
                    <a:gd name="T17" fmla="*/ 1 h 1146"/>
                    <a:gd name="T18" fmla="*/ 1 w 905"/>
                    <a:gd name="T19" fmla="*/ 1 h 1146"/>
                    <a:gd name="T20" fmla="*/ 1 w 905"/>
                    <a:gd name="T21" fmla="*/ 1 h 1146"/>
                    <a:gd name="T22" fmla="*/ 1 w 905"/>
                    <a:gd name="T23" fmla="*/ 1 h 1146"/>
                    <a:gd name="T24" fmla="*/ 1 w 905"/>
                    <a:gd name="T25" fmla="*/ 1 h 1146"/>
                    <a:gd name="T26" fmla="*/ 1 w 905"/>
                    <a:gd name="T27" fmla="*/ 1 h 1146"/>
                    <a:gd name="T28" fmla="*/ 1 w 905"/>
                    <a:gd name="T29" fmla="*/ 1 h 1146"/>
                    <a:gd name="T30" fmla="*/ 1 w 905"/>
                    <a:gd name="T31" fmla="*/ 1 h 1146"/>
                    <a:gd name="T32" fmla="*/ 1 w 905"/>
                    <a:gd name="T33" fmla="*/ 1 h 1146"/>
                    <a:gd name="T34" fmla="*/ 1 w 905"/>
                    <a:gd name="T35" fmla="*/ 1 h 1146"/>
                    <a:gd name="T36" fmla="*/ 1 w 905"/>
                    <a:gd name="T37" fmla="*/ 1 h 1146"/>
                    <a:gd name="T38" fmla="*/ 1 w 905"/>
                    <a:gd name="T39" fmla="*/ 1 h 1146"/>
                    <a:gd name="T40" fmla="*/ 1 w 905"/>
                    <a:gd name="T41" fmla="*/ 1 h 1146"/>
                    <a:gd name="T42" fmla="*/ 1 w 905"/>
                    <a:gd name="T43" fmla="*/ 1 h 1146"/>
                    <a:gd name="T44" fmla="*/ 1 w 905"/>
                    <a:gd name="T45" fmla="*/ 1 h 1146"/>
                    <a:gd name="T46" fmla="*/ 1 w 905"/>
                    <a:gd name="T47" fmla="*/ 1 h 1146"/>
                    <a:gd name="T48" fmla="*/ 1 w 905"/>
                    <a:gd name="T49" fmla="*/ 1 h 1146"/>
                    <a:gd name="T50" fmla="*/ 1 w 905"/>
                    <a:gd name="T51" fmla="*/ 1 h 1146"/>
                    <a:gd name="T52" fmla="*/ 1 w 905"/>
                    <a:gd name="T53" fmla="*/ 1 h 1146"/>
                    <a:gd name="T54" fmla="*/ 1 w 905"/>
                    <a:gd name="T55" fmla="*/ 1 h 1146"/>
                    <a:gd name="T56" fmla="*/ 1 w 905"/>
                    <a:gd name="T57" fmla="*/ 1 h 1146"/>
                    <a:gd name="T58" fmla="*/ 1 w 905"/>
                    <a:gd name="T59" fmla="*/ 1 h 1146"/>
                    <a:gd name="T60" fmla="*/ 1 w 905"/>
                    <a:gd name="T61" fmla="*/ 1 h 1146"/>
                    <a:gd name="T62" fmla="*/ 1 w 905"/>
                    <a:gd name="T63" fmla="*/ 1 h 1146"/>
                    <a:gd name="T64" fmla="*/ 1 w 905"/>
                    <a:gd name="T65" fmla="*/ 1 h 1146"/>
                    <a:gd name="T66" fmla="*/ 1 w 905"/>
                    <a:gd name="T67" fmla="*/ 1 h 1146"/>
                    <a:gd name="T68" fmla="*/ 1 w 905"/>
                    <a:gd name="T69" fmla="*/ 1 h 1146"/>
                    <a:gd name="T70" fmla="*/ 1 w 905"/>
                    <a:gd name="T71" fmla="*/ 1 h 1146"/>
                    <a:gd name="T72" fmla="*/ 1 w 905"/>
                    <a:gd name="T73" fmla="*/ 0 h 1146"/>
                    <a:gd name="T74" fmla="*/ 1 w 905"/>
                    <a:gd name="T75" fmla="*/ 1 h 1146"/>
                    <a:gd name="T76" fmla="*/ 1 w 905"/>
                    <a:gd name="T77" fmla="*/ 1 h 1146"/>
                    <a:gd name="T78" fmla="*/ 1 w 905"/>
                    <a:gd name="T79" fmla="*/ 1 h 1146"/>
                    <a:gd name="T80" fmla="*/ 1 w 905"/>
                    <a:gd name="T81" fmla="*/ 1 h 1146"/>
                    <a:gd name="T82" fmla="*/ 1 w 905"/>
                    <a:gd name="T83" fmla="*/ 1 h 1146"/>
                    <a:gd name="T84" fmla="*/ 1 w 905"/>
                    <a:gd name="T85" fmla="*/ 1 h 1146"/>
                    <a:gd name="T86" fmla="*/ 1 w 905"/>
                    <a:gd name="T87" fmla="*/ 1 h 1146"/>
                    <a:gd name="T88" fmla="*/ 1 w 905"/>
                    <a:gd name="T89" fmla="*/ 1 h 1146"/>
                    <a:gd name="T90" fmla="*/ 1 w 905"/>
                    <a:gd name="T91" fmla="*/ 1 h 1146"/>
                    <a:gd name="T92" fmla="*/ 1 w 905"/>
                    <a:gd name="T93" fmla="*/ 1 h 1146"/>
                    <a:gd name="T94" fmla="*/ 1 w 905"/>
                    <a:gd name="T95" fmla="*/ 1 h 114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05"/>
                    <a:gd name="T145" fmla="*/ 0 h 1146"/>
                    <a:gd name="T146" fmla="*/ 905 w 905"/>
                    <a:gd name="T147" fmla="*/ 1146 h 114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05" h="1146">
                      <a:moveTo>
                        <a:pt x="238" y="1091"/>
                      </a:moveTo>
                      <a:lnTo>
                        <a:pt x="226" y="985"/>
                      </a:lnTo>
                      <a:lnTo>
                        <a:pt x="101" y="774"/>
                      </a:lnTo>
                      <a:lnTo>
                        <a:pt x="0" y="500"/>
                      </a:lnTo>
                      <a:lnTo>
                        <a:pt x="0" y="496"/>
                      </a:lnTo>
                      <a:lnTo>
                        <a:pt x="2" y="486"/>
                      </a:lnTo>
                      <a:lnTo>
                        <a:pt x="4" y="473"/>
                      </a:lnTo>
                      <a:lnTo>
                        <a:pt x="6" y="456"/>
                      </a:lnTo>
                      <a:lnTo>
                        <a:pt x="9" y="435"/>
                      </a:lnTo>
                      <a:lnTo>
                        <a:pt x="13" y="410"/>
                      </a:lnTo>
                      <a:lnTo>
                        <a:pt x="17" y="388"/>
                      </a:lnTo>
                      <a:lnTo>
                        <a:pt x="23" y="363"/>
                      </a:lnTo>
                      <a:lnTo>
                        <a:pt x="25" y="336"/>
                      </a:lnTo>
                      <a:lnTo>
                        <a:pt x="28" y="311"/>
                      </a:lnTo>
                      <a:lnTo>
                        <a:pt x="32" y="291"/>
                      </a:lnTo>
                      <a:lnTo>
                        <a:pt x="36" y="272"/>
                      </a:lnTo>
                      <a:lnTo>
                        <a:pt x="38" y="254"/>
                      </a:lnTo>
                      <a:lnTo>
                        <a:pt x="40" y="243"/>
                      </a:lnTo>
                      <a:lnTo>
                        <a:pt x="40" y="237"/>
                      </a:lnTo>
                      <a:lnTo>
                        <a:pt x="40" y="239"/>
                      </a:lnTo>
                      <a:lnTo>
                        <a:pt x="42" y="239"/>
                      </a:lnTo>
                      <a:lnTo>
                        <a:pt x="47" y="235"/>
                      </a:lnTo>
                      <a:lnTo>
                        <a:pt x="55" y="230"/>
                      </a:lnTo>
                      <a:lnTo>
                        <a:pt x="68" y="220"/>
                      </a:lnTo>
                      <a:lnTo>
                        <a:pt x="82" y="207"/>
                      </a:lnTo>
                      <a:lnTo>
                        <a:pt x="97" y="194"/>
                      </a:lnTo>
                      <a:lnTo>
                        <a:pt x="116" y="176"/>
                      </a:lnTo>
                      <a:lnTo>
                        <a:pt x="133" y="161"/>
                      </a:lnTo>
                      <a:lnTo>
                        <a:pt x="150" y="144"/>
                      </a:lnTo>
                      <a:lnTo>
                        <a:pt x="167" y="129"/>
                      </a:lnTo>
                      <a:lnTo>
                        <a:pt x="183" y="114"/>
                      </a:lnTo>
                      <a:lnTo>
                        <a:pt x="200" y="100"/>
                      </a:lnTo>
                      <a:lnTo>
                        <a:pt x="211" y="87"/>
                      </a:lnTo>
                      <a:lnTo>
                        <a:pt x="221" y="80"/>
                      </a:lnTo>
                      <a:lnTo>
                        <a:pt x="226" y="72"/>
                      </a:lnTo>
                      <a:lnTo>
                        <a:pt x="230" y="72"/>
                      </a:lnTo>
                      <a:lnTo>
                        <a:pt x="553" y="0"/>
                      </a:lnTo>
                      <a:lnTo>
                        <a:pt x="799" y="131"/>
                      </a:lnTo>
                      <a:lnTo>
                        <a:pt x="890" y="268"/>
                      </a:lnTo>
                      <a:lnTo>
                        <a:pt x="905" y="521"/>
                      </a:lnTo>
                      <a:lnTo>
                        <a:pt x="818" y="755"/>
                      </a:lnTo>
                      <a:lnTo>
                        <a:pt x="675" y="916"/>
                      </a:lnTo>
                      <a:lnTo>
                        <a:pt x="578" y="990"/>
                      </a:lnTo>
                      <a:lnTo>
                        <a:pt x="553" y="1137"/>
                      </a:lnTo>
                      <a:lnTo>
                        <a:pt x="434" y="1146"/>
                      </a:lnTo>
                      <a:lnTo>
                        <a:pt x="247" y="1125"/>
                      </a:lnTo>
                      <a:lnTo>
                        <a:pt x="238" y="1091"/>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37" name="Freeform 144"/>
                <p:cNvSpPr>
                  <a:spLocks/>
                </p:cNvSpPr>
                <p:nvPr/>
              </p:nvSpPr>
              <p:spPr bwMode="auto">
                <a:xfrm>
                  <a:off x="4078" y="3462"/>
                  <a:ext cx="74" cy="31"/>
                </a:xfrm>
                <a:custGeom>
                  <a:avLst/>
                  <a:gdLst>
                    <a:gd name="T0" fmla="*/ 0 w 146"/>
                    <a:gd name="T1" fmla="*/ 0 h 63"/>
                    <a:gd name="T2" fmla="*/ 1 w 146"/>
                    <a:gd name="T3" fmla="*/ 0 h 63"/>
                    <a:gd name="T4" fmla="*/ 1 w 146"/>
                    <a:gd name="T5" fmla="*/ 0 h 63"/>
                    <a:gd name="T6" fmla="*/ 1 w 146"/>
                    <a:gd name="T7" fmla="*/ 0 h 63"/>
                    <a:gd name="T8" fmla="*/ 0 w 146"/>
                    <a:gd name="T9" fmla="*/ 0 h 63"/>
                    <a:gd name="T10" fmla="*/ 0 w 146"/>
                    <a:gd name="T11" fmla="*/ 0 h 63"/>
                    <a:gd name="T12" fmla="*/ 0 60000 65536"/>
                    <a:gd name="T13" fmla="*/ 0 60000 65536"/>
                    <a:gd name="T14" fmla="*/ 0 60000 65536"/>
                    <a:gd name="T15" fmla="*/ 0 60000 65536"/>
                    <a:gd name="T16" fmla="*/ 0 60000 65536"/>
                    <a:gd name="T17" fmla="*/ 0 60000 65536"/>
                    <a:gd name="T18" fmla="*/ 0 w 146"/>
                    <a:gd name="T19" fmla="*/ 0 h 63"/>
                    <a:gd name="T20" fmla="*/ 146 w 146"/>
                    <a:gd name="T21" fmla="*/ 63 h 63"/>
                  </a:gdLst>
                  <a:ahLst/>
                  <a:cxnLst>
                    <a:cxn ang="T12">
                      <a:pos x="T0" y="T1"/>
                    </a:cxn>
                    <a:cxn ang="T13">
                      <a:pos x="T2" y="T3"/>
                    </a:cxn>
                    <a:cxn ang="T14">
                      <a:pos x="T4" y="T5"/>
                    </a:cxn>
                    <a:cxn ang="T15">
                      <a:pos x="T6" y="T7"/>
                    </a:cxn>
                    <a:cxn ang="T16">
                      <a:pos x="T8" y="T9"/>
                    </a:cxn>
                    <a:cxn ang="T17">
                      <a:pos x="T10" y="T11"/>
                    </a:cxn>
                  </a:cxnLst>
                  <a:rect l="T18" t="T19" r="T20" b="T21"/>
                  <a:pathLst>
                    <a:path w="146" h="63">
                      <a:moveTo>
                        <a:pt x="0" y="50"/>
                      </a:moveTo>
                      <a:lnTo>
                        <a:pt x="95" y="0"/>
                      </a:lnTo>
                      <a:lnTo>
                        <a:pt x="146" y="12"/>
                      </a:lnTo>
                      <a:lnTo>
                        <a:pt x="127" y="63"/>
                      </a:lnTo>
                      <a:lnTo>
                        <a:pt x="0" y="50"/>
                      </a:lnTo>
                      <a:close/>
                    </a:path>
                  </a:pathLst>
                </a:custGeom>
                <a:solidFill>
                  <a:srgbClr val="4866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38" name="Freeform 145"/>
                <p:cNvSpPr>
                  <a:spLocks/>
                </p:cNvSpPr>
                <p:nvPr/>
              </p:nvSpPr>
              <p:spPr bwMode="auto">
                <a:xfrm>
                  <a:off x="4062" y="3489"/>
                  <a:ext cx="81" cy="160"/>
                </a:xfrm>
                <a:custGeom>
                  <a:avLst/>
                  <a:gdLst>
                    <a:gd name="T0" fmla="*/ 1 w 162"/>
                    <a:gd name="T1" fmla="*/ 0 h 322"/>
                    <a:gd name="T2" fmla="*/ 1 w 162"/>
                    <a:gd name="T3" fmla="*/ 0 h 322"/>
                    <a:gd name="T4" fmla="*/ 0 w 162"/>
                    <a:gd name="T5" fmla="*/ 0 h 322"/>
                    <a:gd name="T6" fmla="*/ 1 w 162"/>
                    <a:gd name="T7" fmla="*/ 0 h 322"/>
                    <a:gd name="T8" fmla="*/ 1 w 162"/>
                    <a:gd name="T9" fmla="*/ 0 h 322"/>
                    <a:gd name="T10" fmla="*/ 1 w 162"/>
                    <a:gd name="T11" fmla="*/ 0 h 322"/>
                    <a:gd name="T12" fmla="*/ 0 60000 65536"/>
                    <a:gd name="T13" fmla="*/ 0 60000 65536"/>
                    <a:gd name="T14" fmla="*/ 0 60000 65536"/>
                    <a:gd name="T15" fmla="*/ 0 60000 65536"/>
                    <a:gd name="T16" fmla="*/ 0 60000 65536"/>
                    <a:gd name="T17" fmla="*/ 0 60000 65536"/>
                    <a:gd name="T18" fmla="*/ 0 w 162"/>
                    <a:gd name="T19" fmla="*/ 0 h 322"/>
                    <a:gd name="T20" fmla="*/ 162 w 162"/>
                    <a:gd name="T21" fmla="*/ 322 h 322"/>
                  </a:gdLst>
                  <a:ahLst/>
                  <a:cxnLst>
                    <a:cxn ang="T12">
                      <a:pos x="T0" y="T1"/>
                    </a:cxn>
                    <a:cxn ang="T13">
                      <a:pos x="T2" y="T3"/>
                    </a:cxn>
                    <a:cxn ang="T14">
                      <a:pos x="T4" y="T5"/>
                    </a:cxn>
                    <a:cxn ang="T15">
                      <a:pos x="T6" y="T7"/>
                    </a:cxn>
                    <a:cxn ang="T16">
                      <a:pos x="T8" y="T9"/>
                    </a:cxn>
                    <a:cxn ang="T17">
                      <a:pos x="T10" y="T11"/>
                    </a:cxn>
                  </a:cxnLst>
                  <a:rect l="T18" t="T19" r="T20" b="T21"/>
                  <a:pathLst>
                    <a:path w="162" h="322">
                      <a:moveTo>
                        <a:pt x="162" y="2"/>
                      </a:moveTo>
                      <a:lnTo>
                        <a:pt x="17" y="0"/>
                      </a:lnTo>
                      <a:lnTo>
                        <a:pt x="0" y="322"/>
                      </a:lnTo>
                      <a:lnTo>
                        <a:pt x="137" y="322"/>
                      </a:lnTo>
                      <a:lnTo>
                        <a:pt x="162" y="2"/>
                      </a:lnTo>
                      <a:close/>
                    </a:path>
                  </a:pathLst>
                </a:custGeom>
                <a:solidFill>
                  <a:srgbClr val="6D99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39" name="Freeform 146"/>
                <p:cNvSpPr>
                  <a:spLocks/>
                </p:cNvSpPr>
                <p:nvPr/>
              </p:nvSpPr>
              <p:spPr bwMode="auto">
                <a:xfrm>
                  <a:off x="4324" y="3422"/>
                  <a:ext cx="80" cy="35"/>
                </a:xfrm>
                <a:custGeom>
                  <a:avLst/>
                  <a:gdLst>
                    <a:gd name="T0" fmla="*/ 0 w 162"/>
                    <a:gd name="T1" fmla="*/ 0 h 71"/>
                    <a:gd name="T2" fmla="*/ 0 w 162"/>
                    <a:gd name="T3" fmla="*/ 0 h 71"/>
                    <a:gd name="T4" fmla="*/ 0 w 162"/>
                    <a:gd name="T5" fmla="*/ 0 h 71"/>
                    <a:gd name="T6" fmla="*/ 0 w 162"/>
                    <a:gd name="T7" fmla="*/ 0 h 71"/>
                    <a:gd name="T8" fmla="*/ 0 w 162"/>
                    <a:gd name="T9" fmla="*/ 0 h 71"/>
                    <a:gd name="T10" fmla="*/ 0 w 162"/>
                    <a:gd name="T11" fmla="*/ 0 h 71"/>
                    <a:gd name="T12" fmla="*/ 0 60000 65536"/>
                    <a:gd name="T13" fmla="*/ 0 60000 65536"/>
                    <a:gd name="T14" fmla="*/ 0 60000 65536"/>
                    <a:gd name="T15" fmla="*/ 0 60000 65536"/>
                    <a:gd name="T16" fmla="*/ 0 60000 65536"/>
                    <a:gd name="T17" fmla="*/ 0 60000 65536"/>
                    <a:gd name="T18" fmla="*/ 0 w 162"/>
                    <a:gd name="T19" fmla="*/ 0 h 71"/>
                    <a:gd name="T20" fmla="*/ 162 w 162"/>
                    <a:gd name="T21" fmla="*/ 71 h 71"/>
                  </a:gdLst>
                  <a:ahLst/>
                  <a:cxnLst>
                    <a:cxn ang="T12">
                      <a:pos x="T0" y="T1"/>
                    </a:cxn>
                    <a:cxn ang="T13">
                      <a:pos x="T2" y="T3"/>
                    </a:cxn>
                    <a:cxn ang="T14">
                      <a:pos x="T4" y="T5"/>
                    </a:cxn>
                    <a:cxn ang="T15">
                      <a:pos x="T6" y="T7"/>
                    </a:cxn>
                    <a:cxn ang="T16">
                      <a:pos x="T8" y="T9"/>
                    </a:cxn>
                    <a:cxn ang="T17">
                      <a:pos x="T10" y="T11"/>
                    </a:cxn>
                  </a:cxnLst>
                  <a:rect l="T18" t="T19" r="T20" b="T21"/>
                  <a:pathLst>
                    <a:path w="162" h="71">
                      <a:moveTo>
                        <a:pt x="162" y="0"/>
                      </a:moveTo>
                      <a:lnTo>
                        <a:pt x="0" y="4"/>
                      </a:lnTo>
                      <a:lnTo>
                        <a:pt x="17" y="67"/>
                      </a:lnTo>
                      <a:lnTo>
                        <a:pt x="124" y="71"/>
                      </a:lnTo>
                      <a:lnTo>
                        <a:pt x="162"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40" name="Freeform 147"/>
                <p:cNvSpPr>
                  <a:spLocks/>
                </p:cNvSpPr>
                <p:nvPr/>
              </p:nvSpPr>
              <p:spPr bwMode="auto">
                <a:xfrm>
                  <a:off x="4381" y="3427"/>
                  <a:ext cx="23" cy="129"/>
                </a:xfrm>
                <a:custGeom>
                  <a:avLst/>
                  <a:gdLst>
                    <a:gd name="T0" fmla="*/ 0 w 48"/>
                    <a:gd name="T1" fmla="*/ 1 h 258"/>
                    <a:gd name="T2" fmla="*/ 0 w 48"/>
                    <a:gd name="T3" fmla="*/ 1 h 258"/>
                    <a:gd name="T4" fmla="*/ 0 w 48"/>
                    <a:gd name="T5" fmla="*/ 0 h 258"/>
                    <a:gd name="T6" fmla="*/ 0 w 48"/>
                    <a:gd name="T7" fmla="*/ 1 h 258"/>
                    <a:gd name="T8" fmla="*/ 0 w 48"/>
                    <a:gd name="T9" fmla="*/ 1 h 258"/>
                    <a:gd name="T10" fmla="*/ 0 w 48"/>
                    <a:gd name="T11" fmla="*/ 1 h 258"/>
                    <a:gd name="T12" fmla="*/ 0 60000 65536"/>
                    <a:gd name="T13" fmla="*/ 0 60000 65536"/>
                    <a:gd name="T14" fmla="*/ 0 60000 65536"/>
                    <a:gd name="T15" fmla="*/ 0 60000 65536"/>
                    <a:gd name="T16" fmla="*/ 0 60000 65536"/>
                    <a:gd name="T17" fmla="*/ 0 60000 65536"/>
                    <a:gd name="T18" fmla="*/ 0 w 48"/>
                    <a:gd name="T19" fmla="*/ 0 h 258"/>
                    <a:gd name="T20" fmla="*/ 48 w 48"/>
                    <a:gd name="T21" fmla="*/ 258 h 258"/>
                  </a:gdLst>
                  <a:ahLst/>
                  <a:cxnLst>
                    <a:cxn ang="T12">
                      <a:pos x="T0" y="T1"/>
                    </a:cxn>
                    <a:cxn ang="T13">
                      <a:pos x="T2" y="T3"/>
                    </a:cxn>
                    <a:cxn ang="T14">
                      <a:pos x="T4" y="T5"/>
                    </a:cxn>
                    <a:cxn ang="T15">
                      <a:pos x="T6" y="T7"/>
                    </a:cxn>
                    <a:cxn ang="T16">
                      <a:pos x="T8" y="T9"/>
                    </a:cxn>
                    <a:cxn ang="T17">
                      <a:pos x="T10" y="T11"/>
                    </a:cxn>
                  </a:cxnLst>
                  <a:rect l="T18" t="T19" r="T20" b="T21"/>
                  <a:pathLst>
                    <a:path w="48" h="258">
                      <a:moveTo>
                        <a:pt x="10" y="258"/>
                      </a:moveTo>
                      <a:lnTo>
                        <a:pt x="48" y="199"/>
                      </a:lnTo>
                      <a:lnTo>
                        <a:pt x="42" y="0"/>
                      </a:lnTo>
                      <a:lnTo>
                        <a:pt x="0" y="62"/>
                      </a:lnTo>
                      <a:lnTo>
                        <a:pt x="10" y="258"/>
                      </a:lnTo>
                      <a:close/>
                    </a:path>
                  </a:pathLst>
                </a:custGeom>
                <a:solidFill>
                  <a:srgbClr val="8240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41" name="Freeform 148"/>
                <p:cNvSpPr>
                  <a:spLocks/>
                </p:cNvSpPr>
                <p:nvPr/>
              </p:nvSpPr>
              <p:spPr bwMode="auto">
                <a:xfrm>
                  <a:off x="4327" y="3453"/>
                  <a:ext cx="57" cy="106"/>
                </a:xfrm>
                <a:custGeom>
                  <a:avLst/>
                  <a:gdLst>
                    <a:gd name="T0" fmla="*/ 1 w 112"/>
                    <a:gd name="T1" fmla="*/ 0 h 213"/>
                    <a:gd name="T2" fmla="*/ 1 w 112"/>
                    <a:gd name="T3" fmla="*/ 0 h 213"/>
                    <a:gd name="T4" fmla="*/ 1 w 112"/>
                    <a:gd name="T5" fmla="*/ 0 h 213"/>
                    <a:gd name="T6" fmla="*/ 0 w 112"/>
                    <a:gd name="T7" fmla="*/ 0 h 213"/>
                    <a:gd name="T8" fmla="*/ 1 w 112"/>
                    <a:gd name="T9" fmla="*/ 0 h 213"/>
                    <a:gd name="T10" fmla="*/ 1 w 112"/>
                    <a:gd name="T11" fmla="*/ 0 h 213"/>
                    <a:gd name="T12" fmla="*/ 0 60000 65536"/>
                    <a:gd name="T13" fmla="*/ 0 60000 65536"/>
                    <a:gd name="T14" fmla="*/ 0 60000 65536"/>
                    <a:gd name="T15" fmla="*/ 0 60000 65536"/>
                    <a:gd name="T16" fmla="*/ 0 60000 65536"/>
                    <a:gd name="T17" fmla="*/ 0 60000 65536"/>
                    <a:gd name="T18" fmla="*/ 0 w 112"/>
                    <a:gd name="T19" fmla="*/ 0 h 213"/>
                    <a:gd name="T20" fmla="*/ 112 w 112"/>
                    <a:gd name="T21" fmla="*/ 213 h 213"/>
                  </a:gdLst>
                  <a:ahLst/>
                  <a:cxnLst>
                    <a:cxn ang="T12">
                      <a:pos x="T0" y="T1"/>
                    </a:cxn>
                    <a:cxn ang="T13">
                      <a:pos x="T2" y="T3"/>
                    </a:cxn>
                    <a:cxn ang="T14">
                      <a:pos x="T4" y="T5"/>
                    </a:cxn>
                    <a:cxn ang="T15">
                      <a:pos x="T6" y="T7"/>
                    </a:cxn>
                    <a:cxn ang="T16">
                      <a:pos x="T8" y="T9"/>
                    </a:cxn>
                    <a:cxn ang="T17">
                      <a:pos x="T10" y="T11"/>
                    </a:cxn>
                  </a:cxnLst>
                  <a:rect l="T18" t="T19" r="T20" b="T21"/>
                  <a:pathLst>
                    <a:path w="112" h="213">
                      <a:moveTo>
                        <a:pt x="15" y="211"/>
                      </a:moveTo>
                      <a:lnTo>
                        <a:pt x="112" y="213"/>
                      </a:lnTo>
                      <a:lnTo>
                        <a:pt x="110" y="10"/>
                      </a:lnTo>
                      <a:lnTo>
                        <a:pt x="0" y="0"/>
                      </a:lnTo>
                      <a:lnTo>
                        <a:pt x="15" y="211"/>
                      </a:lnTo>
                      <a:close/>
                    </a:path>
                  </a:pathLst>
                </a:custGeom>
                <a:solidFill>
                  <a:srgbClr val="00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42" name="Freeform 149"/>
                <p:cNvSpPr>
                  <a:spLocks/>
                </p:cNvSpPr>
                <p:nvPr/>
              </p:nvSpPr>
              <p:spPr bwMode="auto">
                <a:xfrm>
                  <a:off x="4174" y="3276"/>
                  <a:ext cx="214" cy="66"/>
                </a:xfrm>
                <a:custGeom>
                  <a:avLst/>
                  <a:gdLst>
                    <a:gd name="T0" fmla="*/ 1 w 428"/>
                    <a:gd name="T1" fmla="*/ 0 h 134"/>
                    <a:gd name="T2" fmla="*/ 1 w 428"/>
                    <a:gd name="T3" fmla="*/ 0 h 134"/>
                    <a:gd name="T4" fmla="*/ 0 w 428"/>
                    <a:gd name="T5" fmla="*/ 0 h 134"/>
                    <a:gd name="T6" fmla="*/ 1 w 428"/>
                    <a:gd name="T7" fmla="*/ 0 h 134"/>
                    <a:gd name="T8" fmla="*/ 1 w 428"/>
                    <a:gd name="T9" fmla="*/ 0 h 134"/>
                    <a:gd name="T10" fmla="*/ 1 w 428"/>
                    <a:gd name="T11" fmla="*/ 0 h 134"/>
                    <a:gd name="T12" fmla="*/ 0 60000 65536"/>
                    <a:gd name="T13" fmla="*/ 0 60000 65536"/>
                    <a:gd name="T14" fmla="*/ 0 60000 65536"/>
                    <a:gd name="T15" fmla="*/ 0 60000 65536"/>
                    <a:gd name="T16" fmla="*/ 0 60000 65536"/>
                    <a:gd name="T17" fmla="*/ 0 60000 65536"/>
                    <a:gd name="T18" fmla="*/ 0 w 428"/>
                    <a:gd name="T19" fmla="*/ 0 h 134"/>
                    <a:gd name="T20" fmla="*/ 428 w 428"/>
                    <a:gd name="T21" fmla="*/ 134 h 134"/>
                  </a:gdLst>
                  <a:ahLst/>
                  <a:cxnLst>
                    <a:cxn ang="T12">
                      <a:pos x="T0" y="T1"/>
                    </a:cxn>
                    <a:cxn ang="T13">
                      <a:pos x="T2" y="T3"/>
                    </a:cxn>
                    <a:cxn ang="T14">
                      <a:pos x="T4" y="T5"/>
                    </a:cxn>
                    <a:cxn ang="T15">
                      <a:pos x="T6" y="T7"/>
                    </a:cxn>
                    <a:cxn ang="T16">
                      <a:pos x="T8" y="T9"/>
                    </a:cxn>
                    <a:cxn ang="T17">
                      <a:pos x="T10" y="T11"/>
                    </a:cxn>
                  </a:cxnLst>
                  <a:rect l="T18" t="T19" r="T20" b="T21"/>
                  <a:pathLst>
                    <a:path w="428" h="134">
                      <a:moveTo>
                        <a:pt x="428" y="33"/>
                      </a:moveTo>
                      <a:lnTo>
                        <a:pt x="85" y="0"/>
                      </a:lnTo>
                      <a:lnTo>
                        <a:pt x="0" y="65"/>
                      </a:lnTo>
                      <a:lnTo>
                        <a:pt x="287" y="134"/>
                      </a:lnTo>
                      <a:lnTo>
                        <a:pt x="428" y="33"/>
                      </a:lnTo>
                      <a:close/>
                    </a:path>
                  </a:pathLst>
                </a:custGeom>
                <a:solidFill>
                  <a:srgbClr val="637F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43" name="Freeform 150"/>
                <p:cNvSpPr>
                  <a:spLocks/>
                </p:cNvSpPr>
                <p:nvPr/>
              </p:nvSpPr>
              <p:spPr bwMode="auto">
                <a:xfrm>
                  <a:off x="4275" y="3301"/>
                  <a:ext cx="110" cy="303"/>
                </a:xfrm>
                <a:custGeom>
                  <a:avLst/>
                  <a:gdLst>
                    <a:gd name="T0" fmla="*/ 0 w 221"/>
                    <a:gd name="T1" fmla="*/ 1 h 604"/>
                    <a:gd name="T2" fmla="*/ 0 w 221"/>
                    <a:gd name="T3" fmla="*/ 1 h 604"/>
                    <a:gd name="T4" fmla="*/ 0 w 221"/>
                    <a:gd name="T5" fmla="*/ 1 h 604"/>
                    <a:gd name="T6" fmla="*/ 0 w 221"/>
                    <a:gd name="T7" fmla="*/ 1 h 604"/>
                    <a:gd name="T8" fmla="*/ 0 w 221"/>
                    <a:gd name="T9" fmla="*/ 0 h 604"/>
                    <a:gd name="T10" fmla="*/ 0 w 221"/>
                    <a:gd name="T11" fmla="*/ 1 h 604"/>
                    <a:gd name="T12" fmla="*/ 0 w 221"/>
                    <a:gd name="T13" fmla="*/ 1 h 604"/>
                    <a:gd name="T14" fmla="*/ 0 w 221"/>
                    <a:gd name="T15" fmla="*/ 1 h 604"/>
                    <a:gd name="T16" fmla="*/ 0 w 221"/>
                    <a:gd name="T17" fmla="*/ 1 h 6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1"/>
                    <a:gd name="T28" fmla="*/ 0 h 604"/>
                    <a:gd name="T29" fmla="*/ 221 w 221"/>
                    <a:gd name="T30" fmla="*/ 604 h 6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1" h="604">
                      <a:moveTo>
                        <a:pt x="97" y="604"/>
                      </a:moveTo>
                      <a:lnTo>
                        <a:pt x="139" y="561"/>
                      </a:lnTo>
                      <a:lnTo>
                        <a:pt x="109" y="403"/>
                      </a:lnTo>
                      <a:lnTo>
                        <a:pt x="145" y="163"/>
                      </a:lnTo>
                      <a:lnTo>
                        <a:pt x="221" y="0"/>
                      </a:lnTo>
                      <a:lnTo>
                        <a:pt x="97" y="44"/>
                      </a:lnTo>
                      <a:lnTo>
                        <a:pt x="0" y="321"/>
                      </a:lnTo>
                      <a:lnTo>
                        <a:pt x="97" y="604"/>
                      </a:lnTo>
                      <a:close/>
                    </a:path>
                  </a:pathLst>
                </a:custGeom>
                <a:solidFill>
                  <a:srgbClr val="4A68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44" name="Freeform 151"/>
                <p:cNvSpPr>
                  <a:spLocks/>
                </p:cNvSpPr>
                <p:nvPr/>
              </p:nvSpPr>
              <p:spPr bwMode="auto">
                <a:xfrm>
                  <a:off x="4154" y="3308"/>
                  <a:ext cx="173" cy="300"/>
                </a:xfrm>
                <a:custGeom>
                  <a:avLst/>
                  <a:gdLst>
                    <a:gd name="T0" fmla="*/ 1 w 346"/>
                    <a:gd name="T1" fmla="*/ 0 h 601"/>
                    <a:gd name="T2" fmla="*/ 1 w 346"/>
                    <a:gd name="T3" fmla="*/ 0 h 601"/>
                    <a:gd name="T4" fmla="*/ 1 w 346"/>
                    <a:gd name="T5" fmla="*/ 0 h 601"/>
                    <a:gd name="T6" fmla="*/ 1 w 346"/>
                    <a:gd name="T7" fmla="*/ 0 h 601"/>
                    <a:gd name="T8" fmla="*/ 1 w 346"/>
                    <a:gd name="T9" fmla="*/ 0 h 601"/>
                    <a:gd name="T10" fmla="*/ 1 w 346"/>
                    <a:gd name="T11" fmla="*/ 0 h 601"/>
                    <a:gd name="T12" fmla="*/ 0 w 346"/>
                    <a:gd name="T13" fmla="*/ 0 h 601"/>
                    <a:gd name="T14" fmla="*/ 1 w 346"/>
                    <a:gd name="T15" fmla="*/ 0 h 601"/>
                    <a:gd name="T16" fmla="*/ 1 w 346"/>
                    <a:gd name="T17" fmla="*/ 0 h 601"/>
                    <a:gd name="T18" fmla="*/ 1 w 346"/>
                    <a:gd name="T19" fmla="*/ 0 h 60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46"/>
                    <a:gd name="T31" fmla="*/ 0 h 601"/>
                    <a:gd name="T32" fmla="*/ 346 w 346"/>
                    <a:gd name="T33" fmla="*/ 601 h 60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46" h="601">
                      <a:moveTo>
                        <a:pt x="338" y="591"/>
                      </a:moveTo>
                      <a:lnTo>
                        <a:pt x="302" y="447"/>
                      </a:lnTo>
                      <a:lnTo>
                        <a:pt x="308" y="238"/>
                      </a:lnTo>
                      <a:lnTo>
                        <a:pt x="346" y="25"/>
                      </a:lnTo>
                      <a:lnTo>
                        <a:pt x="28" y="0"/>
                      </a:lnTo>
                      <a:lnTo>
                        <a:pt x="28" y="141"/>
                      </a:lnTo>
                      <a:lnTo>
                        <a:pt x="0" y="247"/>
                      </a:lnTo>
                      <a:lnTo>
                        <a:pt x="184" y="601"/>
                      </a:lnTo>
                      <a:lnTo>
                        <a:pt x="338" y="591"/>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45" name="Freeform 152"/>
                <p:cNvSpPr>
                  <a:spLocks/>
                </p:cNvSpPr>
                <p:nvPr/>
              </p:nvSpPr>
              <p:spPr bwMode="auto">
                <a:xfrm>
                  <a:off x="4135" y="3415"/>
                  <a:ext cx="134" cy="55"/>
                </a:xfrm>
                <a:custGeom>
                  <a:avLst/>
                  <a:gdLst>
                    <a:gd name="T0" fmla="*/ 1 w 268"/>
                    <a:gd name="T1" fmla="*/ 1 h 110"/>
                    <a:gd name="T2" fmla="*/ 1 w 268"/>
                    <a:gd name="T3" fmla="*/ 0 h 110"/>
                    <a:gd name="T4" fmla="*/ 0 w 268"/>
                    <a:gd name="T5" fmla="*/ 1 h 110"/>
                    <a:gd name="T6" fmla="*/ 0 w 268"/>
                    <a:gd name="T7" fmla="*/ 1 h 110"/>
                    <a:gd name="T8" fmla="*/ 1 w 268"/>
                    <a:gd name="T9" fmla="*/ 1 h 110"/>
                    <a:gd name="T10" fmla="*/ 1 w 268"/>
                    <a:gd name="T11" fmla="*/ 1 h 110"/>
                    <a:gd name="T12" fmla="*/ 1 w 268"/>
                    <a:gd name="T13" fmla="*/ 1 h 110"/>
                    <a:gd name="T14" fmla="*/ 0 60000 65536"/>
                    <a:gd name="T15" fmla="*/ 0 60000 65536"/>
                    <a:gd name="T16" fmla="*/ 0 60000 65536"/>
                    <a:gd name="T17" fmla="*/ 0 60000 65536"/>
                    <a:gd name="T18" fmla="*/ 0 60000 65536"/>
                    <a:gd name="T19" fmla="*/ 0 60000 65536"/>
                    <a:gd name="T20" fmla="*/ 0 60000 65536"/>
                    <a:gd name="T21" fmla="*/ 0 w 268"/>
                    <a:gd name="T22" fmla="*/ 0 h 110"/>
                    <a:gd name="T23" fmla="*/ 268 w 26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8" h="110">
                      <a:moveTo>
                        <a:pt x="268" y="25"/>
                      </a:moveTo>
                      <a:lnTo>
                        <a:pt x="76" y="0"/>
                      </a:lnTo>
                      <a:lnTo>
                        <a:pt x="0" y="57"/>
                      </a:lnTo>
                      <a:lnTo>
                        <a:pt x="0" y="95"/>
                      </a:lnTo>
                      <a:lnTo>
                        <a:pt x="201" y="110"/>
                      </a:lnTo>
                      <a:lnTo>
                        <a:pt x="268" y="25"/>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46" name="Freeform 153"/>
                <p:cNvSpPr>
                  <a:spLocks/>
                </p:cNvSpPr>
                <p:nvPr/>
              </p:nvSpPr>
              <p:spPr bwMode="auto">
                <a:xfrm>
                  <a:off x="4225" y="3432"/>
                  <a:ext cx="41" cy="232"/>
                </a:xfrm>
                <a:custGeom>
                  <a:avLst/>
                  <a:gdLst>
                    <a:gd name="T0" fmla="*/ 1 w 82"/>
                    <a:gd name="T1" fmla="*/ 1 h 464"/>
                    <a:gd name="T2" fmla="*/ 1 w 82"/>
                    <a:gd name="T3" fmla="*/ 1 h 464"/>
                    <a:gd name="T4" fmla="*/ 1 w 82"/>
                    <a:gd name="T5" fmla="*/ 0 h 464"/>
                    <a:gd name="T6" fmla="*/ 0 w 82"/>
                    <a:gd name="T7" fmla="*/ 1 h 464"/>
                    <a:gd name="T8" fmla="*/ 0 w 82"/>
                    <a:gd name="T9" fmla="*/ 1 h 464"/>
                    <a:gd name="T10" fmla="*/ 1 w 82"/>
                    <a:gd name="T11" fmla="*/ 1 h 464"/>
                    <a:gd name="T12" fmla="*/ 1 w 82"/>
                    <a:gd name="T13" fmla="*/ 1 h 464"/>
                    <a:gd name="T14" fmla="*/ 0 60000 65536"/>
                    <a:gd name="T15" fmla="*/ 0 60000 65536"/>
                    <a:gd name="T16" fmla="*/ 0 60000 65536"/>
                    <a:gd name="T17" fmla="*/ 0 60000 65536"/>
                    <a:gd name="T18" fmla="*/ 0 60000 65536"/>
                    <a:gd name="T19" fmla="*/ 0 60000 65536"/>
                    <a:gd name="T20" fmla="*/ 0 60000 65536"/>
                    <a:gd name="T21" fmla="*/ 0 w 82"/>
                    <a:gd name="T22" fmla="*/ 0 h 464"/>
                    <a:gd name="T23" fmla="*/ 82 w 82"/>
                    <a:gd name="T24" fmla="*/ 464 h 4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2" h="464">
                      <a:moveTo>
                        <a:pt x="44" y="464"/>
                      </a:moveTo>
                      <a:lnTo>
                        <a:pt x="80" y="373"/>
                      </a:lnTo>
                      <a:lnTo>
                        <a:pt x="82" y="0"/>
                      </a:lnTo>
                      <a:lnTo>
                        <a:pt x="0" y="63"/>
                      </a:lnTo>
                      <a:lnTo>
                        <a:pt x="0" y="439"/>
                      </a:lnTo>
                      <a:lnTo>
                        <a:pt x="44" y="464"/>
                      </a:lnTo>
                      <a:close/>
                    </a:path>
                  </a:pathLst>
                </a:custGeom>
                <a:solidFill>
                  <a:srgbClr val="BF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47" name="Freeform 154"/>
                <p:cNvSpPr>
                  <a:spLocks/>
                </p:cNvSpPr>
                <p:nvPr/>
              </p:nvSpPr>
              <p:spPr bwMode="auto">
                <a:xfrm>
                  <a:off x="4120" y="3457"/>
                  <a:ext cx="123" cy="211"/>
                </a:xfrm>
                <a:custGeom>
                  <a:avLst/>
                  <a:gdLst>
                    <a:gd name="T0" fmla="*/ 1 w 246"/>
                    <a:gd name="T1" fmla="*/ 1 h 422"/>
                    <a:gd name="T2" fmla="*/ 1 w 246"/>
                    <a:gd name="T3" fmla="*/ 1 h 422"/>
                    <a:gd name="T4" fmla="*/ 1 w 246"/>
                    <a:gd name="T5" fmla="*/ 1 h 422"/>
                    <a:gd name="T6" fmla="*/ 1 w 246"/>
                    <a:gd name="T7" fmla="*/ 0 h 422"/>
                    <a:gd name="T8" fmla="*/ 1 w 246"/>
                    <a:gd name="T9" fmla="*/ 1 h 422"/>
                    <a:gd name="T10" fmla="*/ 0 w 246"/>
                    <a:gd name="T11" fmla="*/ 1 h 422"/>
                    <a:gd name="T12" fmla="*/ 1 w 246"/>
                    <a:gd name="T13" fmla="*/ 1 h 422"/>
                    <a:gd name="T14" fmla="*/ 1 w 246"/>
                    <a:gd name="T15" fmla="*/ 1 h 422"/>
                    <a:gd name="T16" fmla="*/ 0 60000 65536"/>
                    <a:gd name="T17" fmla="*/ 0 60000 65536"/>
                    <a:gd name="T18" fmla="*/ 0 60000 65536"/>
                    <a:gd name="T19" fmla="*/ 0 60000 65536"/>
                    <a:gd name="T20" fmla="*/ 0 60000 65536"/>
                    <a:gd name="T21" fmla="*/ 0 60000 65536"/>
                    <a:gd name="T22" fmla="*/ 0 60000 65536"/>
                    <a:gd name="T23" fmla="*/ 0 60000 65536"/>
                    <a:gd name="T24" fmla="*/ 0 w 246"/>
                    <a:gd name="T25" fmla="*/ 0 h 422"/>
                    <a:gd name="T26" fmla="*/ 246 w 246"/>
                    <a:gd name="T27" fmla="*/ 422 h 42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6" h="422">
                      <a:moveTo>
                        <a:pt x="246" y="418"/>
                      </a:moveTo>
                      <a:lnTo>
                        <a:pt x="219" y="237"/>
                      </a:lnTo>
                      <a:lnTo>
                        <a:pt x="204" y="9"/>
                      </a:lnTo>
                      <a:lnTo>
                        <a:pt x="16" y="0"/>
                      </a:lnTo>
                      <a:lnTo>
                        <a:pt x="8" y="237"/>
                      </a:lnTo>
                      <a:lnTo>
                        <a:pt x="0" y="422"/>
                      </a:lnTo>
                      <a:lnTo>
                        <a:pt x="246" y="418"/>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48" name="Freeform 155"/>
                <p:cNvSpPr>
                  <a:spLocks/>
                </p:cNvSpPr>
                <p:nvPr/>
              </p:nvSpPr>
              <p:spPr bwMode="auto">
                <a:xfrm>
                  <a:off x="4107" y="3443"/>
                  <a:ext cx="140" cy="234"/>
                </a:xfrm>
                <a:custGeom>
                  <a:avLst/>
                  <a:gdLst>
                    <a:gd name="T0" fmla="*/ 1 w 279"/>
                    <a:gd name="T1" fmla="*/ 1 h 468"/>
                    <a:gd name="T2" fmla="*/ 1 w 279"/>
                    <a:gd name="T3" fmla="*/ 1 h 468"/>
                    <a:gd name="T4" fmla="*/ 1 w 279"/>
                    <a:gd name="T5" fmla="*/ 1 h 468"/>
                    <a:gd name="T6" fmla="*/ 1 w 279"/>
                    <a:gd name="T7" fmla="*/ 1 h 468"/>
                    <a:gd name="T8" fmla="*/ 1 w 279"/>
                    <a:gd name="T9" fmla="*/ 1 h 468"/>
                    <a:gd name="T10" fmla="*/ 1 w 279"/>
                    <a:gd name="T11" fmla="*/ 1 h 468"/>
                    <a:gd name="T12" fmla="*/ 1 w 279"/>
                    <a:gd name="T13" fmla="*/ 1 h 468"/>
                    <a:gd name="T14" fmla="*/ 1 w 279"/>
                    <a:gd name="T15" fmla="*/ 1 h 468"/>
                    <a:gd name="T16" fmla="*/ 1 w 279"/>
                    <a:gd name="T17" fmla="*/ 1 h 468"/>
                    <a:gd name="T18" fmla="*/ 1 w 279"/>
                    <a:gd name="T19" fmla="*/ 1 h 468"/>
                    <a:gd name="T20" fmla="*/ 1 w 279"/>
                    <a:gd name="T21" fmla="*/ 1 h 468"/>
                    <a:gd name="T22" fmla="*/ 1 w 279"/>
                    <a:gd name="T23" fmla="*/ 1 h 468"/>
                    <a:gd name="T24" fmla="*/ 1 w 279"/>
                    <a:gd name="T25" fmla="*/ 1 h 468"/>
                    <a:gd name="T26" fmla="*/ 1 w 279"/>
                    <a:gd name="T27" fmla="*/ 1 h 468"/>
                    <a:gd name="T28" fmla="*/ 1 w 279"/>
                    <a:gd name="T29" fmla="*/ 1 h 468"/>
                    <a:gd name="T30" fmla="*/ 1 w 279"/>
                    <a:gd name="T31" fmla="*/ 1 h 468"/>
                    <a:gd name="T32" fmla="*/ 1 w 279"/>
                    <a:gd name="T33" fmla="*/ 1 h 468"/>
                    <a:gd name="T34" fmla="*/ 1 w 279"/>
                    <a:gd name="T35" fmla="*/ 1 h 468"/>
                    <a:gd name="T36" fmla="*/ 1 w 279"/>
                    <a:gd name="T37" fmla="*/ 1 h 468"/>
                    <a:gd name="T38" fmla="*/ 1 w 279"/>
                    <a:gd name="T39" fmla="*/ 1 h 468"/>
                    <a:gd name="T40" fmla="*/ 1 w 279"/>
                    <a:gd name="T41" fmla="*/ 1 h 468"/>
                    <a:gd name="T42" fmla="*/ 1 w 279"/>
                    <a:gd name="T43" fmla="*/ 1 h 468"/>
                    <a:gd name="T44" fmla="*/ 1 w 279"/>
                    <a:gd name="T45" fmla="*/ 1 h 468"/>
                    <a:gd name="T46" fmla="*/ 1 w 279"/>
                    <a:gd name="T47" fmla="*/ 1 h 468"/>
                    <a:gd name="T48" fmla="*/ 1 w 279"/>
                    <a:gd name="T49" fmla="*/ 1 h 468"/>
                    <a:gd name="T50" fmla="*/ 1 w 279"/>
                    <a:gd name="T51" fmla="*/ 1 h 468"/>
                    <a:gd name="T52" fmla="*/ 1 w 279"/>
                    <a:gd name="T53" fmla="*/ 1 h 468"/>
                    <a:gd name="T54" fmla="*/ 1 w 279"/>
                    <a:gd name="T55" fmla="*/ 1 h 468"/>
                    <a:gd name="T56" fmla="*/ 1 w 279"/>
                    <a:gd name="T57" fmla="*/ 1 h 468"/>
                    <a:gd name="T58" fmla="*/ 1 w 279"/>
                    <a:gd name="T59" fmla="*/ 1 h 468"/>
                    <a:gd name="T60" fmla="*/ 1 w 279"/>
                    <a:gd name="T61" fmla="*/ 1 h 468"/>
                    <a:gd name="T62" fmla="*/ 1 w 279"/>
                    <a:gd name="T63" fmla="*/ 1 h 468"/>
                    <a:gd name="T64" fmla="*/ 1 w 279"/>
                    <a:gd name="T65" fmla="*/ 1 h 468"/>
                    <a:gd name="T66" fmla="*/ 1 w 279"/>
                    <a:gd name="T67" fmla="*/ 1 h 468"/>
                    <a:gd name="T68" fmla="*/ 1 w 279"/>
                    <a:gd name="T69" fmla="*/ 1 h 468"/>
                    <a:gd name="T70" fmla="*/ 1 w 279"/>
                    <a:gd name="T71" fmla="*/ 1 h 468"/>
                    <a:gd name="T72" fmla="*/ 1 w 279"/>
                    <a:gd name="T73" fmla="*/ 1 h 468"/>
                    <a:gd name="T74" fmla="*/ 1 w 279"/>
                    <a:gd name="T75" fmla="*/ 1 h 468"/>
                    <a:gd name="T76" fmla="*/ 1 w 279"/>
                    <a:gd name="T77" fmla="*/ 1 h 468"/>
                    <a:gd name="T78" fmla="*/ 1 w 279"/>
                    <a:gd name="T79" fmla="*/ 1 h 468"/>
                    <a:gd name="T80" fmla="*/ 1 w 279"/>
                    <a:gd name="T81" fmla="*/ 1 h 468"/>
                    <a:gd name="T82" fmla="*/ 1 w 279"/>
                    <a:gd name="T83" fmla="*/ 1 h 468"/>
                    <a:gd name="T84" fmla="*/ 1 w 279"/>
                    <a:gd name="T85" fmla="*/ 1 h 468"/>
                    <a:gd name="T86" fmla="*/ 1 w 279"/>
                    <a:gd name="T87" fmla="*/ 1 h 468"/>
                    <a:gd name="T88" fmla="*/ 1 w 279"/>
                    <a:gd name="T89" fmla="*/ 1 h 468"/>
                    <a:gd name="T90" fmla="*/ 1 w 279"/>
                    <a:gd name="T91" fmla="*/ 1 h 468"/>
                    <a:gd name="T92" fmla="*/ 1 w 279"/>
                    <a:gd name="T93" fmla="*/ 1 h 468"/>
                    <a:gd name="T94" fmla="*/ 1 w 279"/>
                    <a:gd name="T95" fmla="*/ 1 h 468"/>
                    <a:gd name="T96" fmla="*/ 1 w 279"/>
                    <a:gd name="T97" fmla="*/ 1 h 468"/>
                    <a:gd name="T98" fmla="*/ 1 w 279"/>
                    <a:gd name="T99" fmla="*/ 1 h 468"/>
                    <a:gd name="T100" fmla="*/ 1 w 279"/>
                    <a:gd name="T101" fmla="*/ 1 h 468"/>
                    <a:gd name="T102" fmla="*/ 1 w 279"/>
                    <a:gd name="T103" fmla="*/ 1 h 468"/>
                    <a:gd name="T104" fmla="*/ 1 w 279"/>
                    <a:gd name="T105" fmla="*/ 1 h 468"/>
                    <a:gd name="T106" fmla="*/ 1 w 279"/>
                    <a:gd name="T107" fmla="*/ 1 h 468"/>
                    <a:gd name="T108" fmla="*/ 1 w 279"/>
                    <a:gd name="T109" fmla="*/ 1 h 46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79"/>
                    <a:gd name="T166" fmla="*/ 0 h 468"/>
                    <a:gd name="T167" fmla="*/ 279 w 279"/>
                    <a:gd name="T168" fmla="*/ 468 h 46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79" h="468">
                      <a:moveTo>
                        <a:pt x="279" y="453"/>
                      </a:moveTo>
                      <a:lnTo>
                        <a:pt x="279" y="451"/>
                      </a:lnTo>
                      <a:lnTo>
                        <a:pt x="277" y="441"/>
                      </a:lnTo>
                      <a:lnTo>
                        <a:pt x="274" y="428"/>
                      </a:lnTo>
                      <a:lnTo>
                        <a:pt x="272" y="413"/>
                      </a:lnTo>
                      <a:lnTo>
                        <a:pt x="268" y="390"/>
                      </a:lnTo>
                      <a:lnTo>
                        <a:pt x="262" y="365"/>
                      </a:lnTo>
                      <a:lnTo>
                        <a:pt x="258" y="339"/>
                      </a:lnTo>
                      <a:lnTo>
                        <a:pt x="256" y="310"/>
                      </a:lnTo>
                      <a:lnTo>
                        <a:pt x="251" y="276"/>
                      </a:lnTo>
                      <a:lnTo>
                        <a:pt x="249" y="242"/>
                      </a:lnTo>
                      <a:lnTo>
                        <a:pt x="245" y="205"/>
                      </a:lnTo>
                      <a:lnTo>
                        <a:pt x="245" y="169"/>
                      </a:lnTo>
                      <a:lnTo>
                        <a:pt x="243" y="129"/>
                      </a:lnTo>
                      <a:lnTo>
                        <a:pt x="245" y="93"/>
                      </a:lnTo>
                      <a:lnTo>
                        <a:pt x="247" y="55"/>
                      </a:lnTo>
                      <a:lnTo>
                        <a:pt x="251" y="19"/>
                      </a:lnTo>
                      <a:lnTo>
                        <a:pt x="249" y="17"/>
                      </a:lnTo>
                      <a:lnTo>
                        <a:pt x="243" y="17"/>
                      </a:lnTo>
                      <a:lnTo>
                        <a:pt x="234" y="17"/>
                      </a:lnTo>
                      <a:lnTo>
                        <a:pt x="220" y="17"/>
                      </a:lnTo>
                      <a:lnTo>
                        <a:pt x="207" y="17"/>
                      </a:lnTo>
                      <a:lnTo>
                        <a:pt x="190" y="17"/>
                      </a:lnTo>
                      <a:lnTo>
                        <a:pt x="171" y="17"/>
                      </a:lnTo>
                      <a:lnTo>
                        <a:pt x="154" y="17"/>
                      </a:lnTo>
                      <a:lnTo>
                        <a:pt x="133" y="15"/>
                      </a:lnTo>
                      <a:lnTo>
                        <a:pt x="114" y="13"/>
                      </a:lnTo>
                      <a:lnTo>
                        <a:pt x="95" y="11"/>
                      </a:lnTo>
                      <a:lnTo>
                        <a:pt x="78" y="11"/>
                      </a:lnTo>
                      <a:lnTo>
                        <a:pt x="61" y="8"/>
                      </a:lnTo>
                      <a:lnTo>
                        <a:pt x="45" y="6"/>
                      </a:lnTo>
                      <a:lnTo>
                        <a:pt x="34" y="4"/>
                      </a:lnTo>
                      <a:lnTo>
                        <a:pt x="26" y="0"/>
                      </a:lnTo>
                      <a:lnTo>
                        <a:pt x="26" y="4"/>
                      </a:lnTo>
                      <a:lnTo>
                        <a:pt x="26" y="15"/>
                      </a:lnTo>
                      <a:lnTo>
                        <a:pt x="26" y="36"/>
                      </a:lnTo>
                      <a:lnTo>
                        <a:pt x="26" y="61"/>
                      </a:lnTo>
                      <a:lnTo>
                        <a:pt x="24" y="91"/>
                      </a:lnTo>
                      <a:lnTo>
                        <a:pt x="24" y="126"/>
                      </a:lnTo>
                      <a:lnTo>
                        <a:pt x="24" y="164"/>
                      </a:lnTo>
                      <a:lnTo>
                        <a:pt x="24" y="205"/>
                      </a:lnTo>
                      <a:lnTo>
                        <a:pt x="23" y="245"/>
                      </a:lnTo>
                      <a:lnTo>
                        <a:pt x="21" y="285"/>
                      </a:lnTo>
                      <a:lnTo>
                        <a:pt x="19" y="323"/>
                      </a:lnTo>
                      <a:lnTo>
                        <a:pt x="17" y="361"/>
                      </a:lnTo>
                      <a:lnTo>
                        <a:pt x="13" y="396"/>
                      </a:lnTo>
                      <a:lnTo>
                        <a:pt x="9" y="426"/>
                      </a:lnTo>
                      <a:lnTo>
                        <a:pt x="5" y="451"/>
                      </a:lnTo>
                      <a:lnTo>
                        <a:pt x="0" y="468"/>
                      </a:lnTo>
                      <a:lnTo>
                        <a:pt x="19" y="464"/>
                      </a:lnTo>
                      <a:lnTo>
                        <a:pt x="24" y="462"/>
                      </a:lnTo>
                      <a:lnTo>
                        <a:pt x="32" y="460"/>
                      </a:lnTo>
                      <a:lnTo>
                        <a:pt x="36" y="460"/>
                      </a:lnTo>
                      <a:lnTo>
                        <a:pt x="38" y="460"/>
                      </a:lnTo>
                      <a:lnTo>
                        <a:pt x="38" y="456"/>
                      </a:lnTo>
                      <a:lnTo>
                        <a:pt x="38" y="447"/>
                      </a:lnTo>
                      <a:lnTo>
                        <a:pt x="40" y="432"/>
                      </a:lnTo>
                      <a:lnTo>
                        <a:pt x="42" y="413"/>
                      </a:lnTo>
                      <a:lnTo>
                        <a:pt x="43" y="388"/>
                      </a:lnTo>
                      <a:lnTo>
                        <a:pt x="45" y="359"/>
                      </a:lnTo>
                      <a:lnTo>
                        <a:pt x="47" y="329"/>
                      </a:lnTo>
                      <a:lnTo>
                        <a:pt x="51" y="299"/>
                      </a:lnTo>
                      <a:lnTo>
                        <a:pt x="51" y="264"/>
                      </a:lnTo>
                      <a:lnTo>
                        <a:pt x="53" y="230"/>
                      </a:lnTo>
                      <a:lnTo>
                        <a:pt x="53" y="194"/>
                      </a:lnTo>
                      <a:lnTo>
                        <a:pt x="55" y="162"/>
                      </a:lnTo>
                      <a:lnTo>
                        <a:pt x="53" y="127"/>
                      </a:lnTo>
                      <a:lnTo>
                        <a:pt x="53" y="97"/>
                      </a:lnTo>
                      <a:lnTo>
                        <a:pt x="53" y="69"/>
                      </a:lnTo>
                      <a:lnTo>
                        <a:pt x="51" y="44"/>
                      </a:lnTo>
                      <a:lnTo>
                        <a:pt x="51" y="42"/>
                      </a:lnTo>
                      <a:lnTo>
                        <a:pt x="57" y="42"/>
                      </a:lnTo>
                      <a:lnTo>
                        <a:pt x="64" y="42"/>
                      </a:lnTo>
                      <a:lnTo>
                        <a:pt x="76" y="42"/>
                      </a:lnTo>
                      <a:lnTo>
                        <a:pt x="89" y="42"/>
                      </a:lnTo>
                      <a:lnTo>
                        <a:pt x="104" y="44"/>
                      </a:lnTo>
                      <a:lnTo>
                        <a:pt x="119" y="46"/>
                      </a:lnTo>
                      <a:lnTo>
                        <a:pt x="137" y="48"/>
                      </a:lnTo>
                      <a:lnTo>
                        <a:pt x="152" y="48"/>
                      </a:lnTo>
                      <a:lnTo>
                        <a:pt x="169" y="50"/>
                      </a:lnTo>
                      <a:lnTo>
                        <a:pt x="182" y="51"/>
                      </a:lnTo>
                      <a:lnTo>
                        <a:pt x="197" y="53"/>
                      </a:lnTo>
                      <a:lnTo>
                        <a:pt x="207" y="53"/>
                      </a:lnTo>
                      <a:lnTo>
                        <a:pt x="216" y="55"/>
                      </a:lnTo>
                      <a:lnTo>
                        <a:pt x="220" y="55"/>
                      </a:lnTo>
                      <a:lnTo>
                        <a:pt x="224" y="57"/>
                      </a:lnTo>
                      <a:lnTo>
                        <a:pt x="224" y="59"/>
                      </a:lnTo>
                      <a:lnTo>
                        <a:pt x="224" y="70"/>
                      </a:lnTo>
                      <a:lnTo>
                        <a:pt x="224" y="86"/>
                      </a:lnTo>
                      <a:lnTo>
                        <a:pt x="224" y="108"/>
                      </a:lnTo>
                      <a:lnTo>
                        <a:pt x="224" y="133"/>
                      </a:lnTo>
                      <a:lnTo>
                        <a:pt x="226" y="162"/>
                      </a:lnTo>
                      <a:lnTo>
                        <a:pt x="228" y="192"/>
                      </a:lnTo>
                      <a:lnTo>
                        <a:pt x="230" y="226"/>
                      </a:lnTo>
                      <a:lnTo>
                        <a:pt x="230" y="259"/>
                      </a:lnTo>
                      <a:lnTo>
                        <a:pt x="232" y="291"/>
                      </a:lnTo>
                      <a:lnTo>
                        <a:pt x="232" y="323"/>
                      </a:lnTo>
                      <a:lnTo>
                        <a:pt x="235" y="354"/>
                      </a:lnTo>
                      <a:lnTo>
                        <a:pt x="237" y="382"/>
                      </a:lnTo>
                      <a:lnTo>
                        <a:pt x="239" y="407"/>
                      </a:lnTo>
                      <a:lnTo>
                        <a:pt x="243" y="426"/>
                      </a:lnTo>
                      <a:lnTo>
                        <a:pt x="245" y="441"/>
                      </a:lnTo>
                      <a:lnTo>
                        <a:pt x="247" y="447"/>
                      </a:lnTo>
                      <a:lnTo>
                        <a:pt x="251" y="451"/>
                      </a:lnTo>
                      <a:lnTo>
                        <a:pt x="256" y="453"/>
                      </a:lnTo>
                      <a:lnTo>
                        <a:pt x="262" y="455"/>
                      </a:lnTo>
                      <a:lnTo>
                        <a:pt x="268" y="453"/>
                      </a:lnTo>
                      <a:lnTo>
                        <a:pt x="274" y="453"/>
                      </a:lnTo>
                      <a:lnTo>
                        <a:pt x="277" y="453"/>
                      </a:lnTo>
                      <a:lnTo>
                        <a:pt x="279" y="453"/>
                      </a:lnTo>
                      <a:close/>
                    </a:path>
                  </a:pathLst>
                </a:custGeom>
                <a:solidFill>
                  <a:srgbClr val="0000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49" name="Freeform 156"/>
                <p:cNvSpPr>
                  <a:spLocks/>
                </p:cNvSpPr>
                <p:nvPr/>
              </p:nvSpPr>
              <p:spPr bwMode="auto">
                <a:xfrm>
                  <a:off x="4107" y="3409"/>
                  <a:ext cx="170" cy="268"/>
                </a:xfrm>
                <a:custGeom>
                  <a:avLst/>
                  <a:gdLst>
                    <a:gd name="T0" fmla="*/ 1 w 340"/>
                    <a:gd name="T1" fmla="*/ 1 h 536"/>
                    <a:gd name="T2" fmla="*/ 1 w 340"/>
                    <a:gd name="T3" fmla="*/ 1 h 536"/>
                    <a:gd name="T4" fmla="*/ 1 w 340"/>
                    <a:gd name="T5" fmla="*/ 1 h 536"/>
                    <a:gd name="T6" fmla="*/ 1 w 340"/>
                    <a:gd name="T7" fmla="*/ 1 h 536"/>
                    <a:gd name="T8" fmla="*/ 1 w 340"/>
                    <a:gd name="T9" fmla="*/ 1 h 536"/>
                    <a:gd name="T10" fmla="*/ 1 w 340"/>
                    <a:gd name="T11" fmla="*/ 1 h 536"/>
                    <a:gd name="T12" fmla="*/ 1 w 340"/>
                    <a:gd name="T13" fmla="*/ 1 h 536"/>
                    <a:gd name="T14" fmla="*/ 1 w 340"/>
                    <a:gd name="T15" fmla="*/ 1 h 536"/>
                    <a:gd name="T16" fmla="*/ 1 w 340"/>
                    <a:gd name="T17" fmla="*/ 1 h 536"/>
                    <a:gd name="T18" fmla="*/ 1 w 340"/>
                    <a:gd name="T19" fmla="*/ 1 h 536"/>
                    <a:gd name="T20" fmla="*/ 1 w 340"/>
                    <a:gd name="T21" fmla="*/ 1 h 536"/>
                    <a:gd name="T22" fmla="*/ 1 w 340"/>
                    <a:gd name="T23" fmla="*/ 1 h 536"/>
                    <a:gd name="T24" fmla="*/ 1 w 340"/>
                    <a:gd name="T25" fmla="*/ 1 h 536"/>
                    <a:gd name="T26" fmla="*/ 1 w 340"/>
                    <a:gd name="T27" fmla="*/ 1 h 536"/>
                    <a:gd name="T28" fmla="*/ 1 w 340"/>
                    <a:gd name="T29" fmla="*/ 1 h 536"/>
                    <a:gd name="T30" fmla="*/ 1 w 340"/>
                    <a:gd name="T31" fmla="*/ 1 h 536"/>
                    <a:gd name="T32" fmla="*/ 1 w 340"/>
                    <a:gd name="T33" fmla="*/ 1 h 536"/>
                    <a:gd name="T34" fmla="*/ 1 w 340"/>
                    <a:gd name="T35" fmla="*/ 1 h 536"/>
                    <a:gd name="T36" fmla="*/ 1 w 340"/>
                    <a:gd name="T37" fmla="*/ 1 h 536"/>
                    <a:gd name="T38" fmla="*/ 1 w 340"/>
                    <a:gd name="T39" fmla="*/ 1 h 536"/>
                    <a:gd name="T40" fmla="*/ 1 w 340"/>
                    <a:gd name="T41" fmla="*/ 1 h 536"/>
                    <a:gd name="T42" fmla="*/ 1 w 340"/>
                    <a:gd name="T43" fmla="*/ 1 h 536"/>
                    <a:gd name="T44" fmla="*/ 1 w 340"/>
                    <a:gd name="T45" fmla="*/ 1 h 536"/>
                    <a:gd name="T46" fmla="*/ 1 w 340"/>
                    <a:gd name="T47" fmla="*/ 1 h 536"/>
                    <a:gd name="T48" fmla="*/ 1 w 340"/>
                    <a:gd name="T49" fmla="*/ 1 h 536"/>
                    <a:gd name="T50" fmla="*/ 1 w 340"/>
                    <a:gd name="T51" fmla="*/ 1 h 536"/>
                    <a:gd name="T52" fmla="*/ 1 w 340"/>
                    <a:gd name="T53" fmla="*/ 1 h 536"/>
                    <a:gd name="T54" fmla="*/ 1 w 340"/>
                    <a:gd name="T55" fmla="*/ 1 h 536"/>
                    <a:gd name="T56" fmla="*/ 1 w 340"/>
                    <a:gd name="T57" fmla="*/ 1 h 536"/>
                    <a:gd name="T58" fmla="*/ 1 w 340"/>
                    <a:gd name="T59" fmla="*/ 1 h 536"/>
                    <a:gd name="T60" fmla="*/ 1 w 340"/>
                    <a:gd name="T61" fmla="*/ 1 h 536"/>
                    <a:gd name="T62" fmla="*/ 1 w 340"/>
                    <a:gd name="T63" fmla="*/ 1 h 536"/>
                    <a:gd name="T64" fmla="*/ 1 w 340"/>
                    <a:gd name="T65" fmla="*/ 1 h 536"/>
                    <a:gd name="T66" fmla="*/ 1 w 340"/>
                    <a:gd name="T67" fmla="*/ 1 h 536"/>
                    <a:gd name="T68" fmla="*/ 1 w 340"/>
                    <a:gd name="T69" fmla="*/ 1 h 536"/>
                    <a:gd name="T70" fmla="*/ 1 w 340"/>
                    <a:gd name="T71" fmla="*/ 1 h 536"/>
                    <a:gd name="T72" fmla="*/ 1 w 340"/>
                    <a:gd name="T73" fmla="*/ 1 h 536"/>
                    <a:gd name="T74" fmla="*/ 1 w 340"/>
                    <a:gd name="T75" fmla="*/ 1 h 536"/>
                    <a:gd name="T76" fmla="*/ 1 w 340"/>
                    <a:gd name="T77" fmla="*/ 1 h 536"/>
                    <a:gd name="T78" fmla="*/ 1 w 340"/>
                    <a:gd name="T79" fmla="*/ 1 h 536"/>
                    <a:gd name="T80" fmla="*/ 1 w 340"/>
                    <a:gd name="T81" fmla="*/ 1 h 536"/>
                    <a:gd name="T82" fmla="*/ 1 w 340"/>
                    <a:gd name="T83" fmla="*/ 1 h 536"/>
                    <a:gd name="T84" fmla="*/ 0 w 340"/>
                    <a:gd name="T85" fmla="*/ 1 h 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0"/>
                    <a:gd name="T130" fmla="*/ 0 h 536"/>
                    <a:gd name="T131" fmla="*/ 340 w 340"/>
                    <a:gd name="T132" fmla="*/ 536 h 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0" h="536">
                      <a:moveTo>
                        <a:pt x="0" y="536"/>
                      </a:moveTo>
                      <a:lnTo>
                        <a:pt x="283" y="528"/>
                      </a:lnTo>
                      <a:lnTo>
                        <a:pt x="283" y="526"/>
                      </a:lnTo>
                      <a:lnTo>
                        <a:pt x="285" y="523"/>
                      </a:lnTo>
                      <a:lnTo>
                        <a:pt x="285" y="519"/>
                      </a:lnTo>
                      <a:lnTo>
                        <a:pt x="289" y="513"/>
                      </a:lnTo>
                      <a:lnTo>
                        <a:pt x="291" y="505"/>
                      </a:lnTo>
                      <a:lnTo>
                        <a:pt x="293" y="498"/>
                      </a:lnTo>
                      <a:lnTo>
                        <a:pt x="296" y="490"/>
                      </a:lnTo>
                      <a:lnTo>
                        <a:pt x="302" y="483"/>
                      </a:lnTo>
                      <a:lnTo>
                        <a:pt x="306" y="473"/>
                      </a:lnTo>
                      <a:lnTo>
                        <a:pt x="310" y="464"/>
                      </a:lnTo>
                      <a:lnTo>
                        <a:pt x="313" y="456"/>
                      </a:lnTo>
                      <a:lnTo>
                        <a:pt x="319" y="450"/>
                      </a:lnTo>
                      <a:lnTo>
                        <a:pt x="321" y="443"/>
                      </a:lnTo>
                      <a:lnTo>
                        <a:pt x="325" y="439"/>
                      </a:lnTo>
                      <a:lnTo>
                        <a:pt x="329" y="433"/>
                      </a:lnTo>
                      <a:lnTo>
                        <a:pt x="334" y="433"/>
                      </a:lnTo>
                      <a:lnTo>
                        <a:pt x="334" y="427"/>
                      </a:lnTo>
                      <a:lnTo>
                        <a:pt x="334" y="416"/>
                      </a:lnTo>
                      <a:lnTo>
                        <a:pt x="334" y="399"/>
                      </a:lnTo>
                      <a:lnTo>
                        <a:pt x="336" y="376"/>
                      </a:lnTo>
                      <a:lnTo>
                        <a:pt x="334" y="349"/>
                      </a:lnTo>
                      <a:lnTo>
                        <a:pt x="334" y="319"/>
                      </a:lnTo>
                      <a:lnTo>
                        <a:pt x="332" y="285"/>
                      </a:lnTo>
                      <a:lnTo>
                        <a:pt x="332" y="253"/>
                      </a:lnTo>
                      <a:lnTo>
                        <a:pt x="331" y="216"/>
                      </a:lnTo>
                      <a:lnTo>
                        <a:pt x="331" y="182"/>
                      </a:lnTo>
                      <a:lnTo>
                        <a:pt x="331" y="148"/>
                      </a:lnTo>
                      <a:lnTo>
                        <a:pt x="331" y="116"/>
                      </a:lnTo>
                      <a:lnTo>
                        <a:pt x="331" y="87"/>
                      </a:lnTo>
                      <a:lnTo>
                        <a:pt x="334" y="62"/>
                      </a:lnTo>
                      <a:lnTo>
                        <a:pt x="336" y="41"/>
                      </a:lnTo>
                      <a:lnTo>
                        <a:pt x="340" y="26"/>
                      </a:lnTo>
                      <a:lnTo>
                        <a:pt x="338" y="26"/>
                      </a:lnTo>
                      <a:lnTo>
                        <a:pt x="331" y="26"/>
                      </a:lnTo>
                      <a:lnTo>
                        <a:pt x="323" y="24"/>
                      </a:lnTo>
                      <a:lnTo>
                        <a:pt x="312" y="24"/>
                      </a:lnTo>
                      <a:lnTo>
                        <a:pt x="296" y="22"/>
                      </a:lnTo>
                      <a:lnTo>
                        <a:pt x="281" y="21"/>
                      </a:lnTo>
                      <a:lnTo>
                        <a:pt x="264" y="19"/>
                      </a:lnTo>
                      <a:lnTo>
                        <a:pt x="247" y="17"/>
                      </a:lnTo>
                      <a:lnTo>
                        <a:pt x="230" y="15"/>
                      </a:lnTo>
                      <a:lnTo>
                        <a:pt x="211" y="13"/>
                      </a:lnTo>
                      <a:lnTo>
                        <a:pt x="194" y="9"/>
                      </a:lnTo>
                      <a:lnTo>
                        <a:pt x="178" y="7"/>
                      </a:lnTo>
                      <a:lnTo>
                        <a:pt x="163" y="5"/>
                      </a:lnTo>
                      <a:lnTo>
                        <a:pt x="150" y="3"/>
                      </a:lnTo>
                      <a:lnTo>
                        <a:pt x="140" y="2"/>
                      </a:lnTo>
                      <a:lnTo>
                        <a:pt x="135" y="0"/>
                      </a:lnTo>
                      <a:lnTo>
                        <a:pt x="26" y="68"/>
                      </a:lnTo>
                      <a:lnTo>
                        <a:pt x="42" y="83"/>
                      </a:lnTo>
                      <a:lnTo>
                        <a:pt x="76" y="87"/>
                      </a:lnTo>
                      <a:lnTo>
                        <a:pt x="139" y="21"/>
                      </a:lnTo>
                      <a:lnTo>
                        <a:pt x="140" y="21"/>
                      </a:lnTo>
                      <a:lnTo>
                        <a:pt x="144" y="21"/>
                      </a:lnTo>
                      <a:lnTo>
                        <a:pt x="152" y="21"/>
                      </a:lnTo>
                      <a:lnTo>
                        <a:pt x="161" y="22"/>
                      </a:lnTo>
                      <a:lnTo>
                        <a:pt x="173" y="24"/>
                      </a:lnTo>
                      <a:lnTo>
                        <a:pt x="184" y="26"/>
                      </a:lnTo>
                      <a:lnTo>
                        <a:pt x="197" y="30"/>
                      </a:lnTo>
                      <a:lnTo>
                        <a:pt x="213" y="34"/>
                      </a:lnTo>
                      <a:lnTo>
                        <a:pt x="226" y="36"/>
                      </a:lnTo>
                      <a:lnTo>
                        <a:pt x="239" y="38"/>
                      </a:lnTo>
                      <a:lnTo>
                        <a:pt x="253" y="40"/>
                      </a:lnTo>
                      <a:lnTo>
                        <a:pt x="266" y="41"/>
                      </a:lnTo>
                      <a:lnTo>
                        <a:pt x="275" y="41"/>
                      </a:lnTo>
                      <a:lnTo>
                        <a:pt x="285" y="43"/>
                      </a:lnTo>
                      <a:lnTo>
                        <a:pt x="291" y="45"/>
                      </a:lnTo>
                      <a:lnTo>
                        <a:pt x="296" y="45"/>
                      </a:lnTo>
                      <a:lnTo>
                        <a:pt x="228" y="93"/>
                      </a:lnTo>
                      <a:lnTo>
                        <a:pt x="245" y="116"/>
                      </a:lnTo>
                      <a:lnTo>
                        <a:pt x="308" y="59"/>
                      </a:lnTo>
                      <a:lnTo>
                        <a:pt x="308" y="60"/>
                      </a:lnTo>
                      <a:lnTo>
                        <a:pt x="308" y="72"/>
                      </a:lnTo>
                      <a:lnTo>
                        <a:pt x="308" y="85"/>
                      </a:lnTo>
                      <a:lnTo>
                        <a:pt x="308" y="106"/>
                      </a:lnTo>
                      <a:lnTo>
                        <a:pt x="308" y="129"/>
                      </a:lnTo>
                      <a:lnTo>
                        <a:pt x="308" y="156"/>
                      </a:lnTo>
                      <a:lnTo>
                        <a:pt x="308" y="184"/>
                      </a:lnTo>
                      <a:lnTo>
                        <a:pt x="310" y="216"/>
                      </a:lnTo>
                      <a:lnTo>
                        <a:pt x="310" y="247"/>
                      </a:lnTo>
                      <a:lnTo>
                        <a:pt x="310" y="279"/>
                      </a:lnTo>
                      <a:lnTo>
                        <a:pt x="310" y="310"/>
                      </a:lnTo>
                      <a:lnTo>
                        <a:pt x="310" y="338"/>
                      </a:lnTo>
                      <a:lnTo>
                        <a:pt x="308" y="363"/>
                      </a:lnTo>
                      <a:lnTo>
                        <a:pt x="308" y="386"/>
                      </a:lnTo>
                      <a:lnTo>
                        <a:pt x="308" y="407"/>
                      </a:lnTo>
                      <a:lnTo>
                        <a:pt x="308" y="420"/>
                      </a:lnTo>
                      <a:lnTo>
                        <a:pt x="308" y="422"/>
                      </a:lnTo>
                      <a:lnTo>
                        <a:pt x="306" y="424"/>
                      </a:lnTo>
                      <a:lnTo>
                        <a:pt x="304" y="427"/>
                      </a:lnTo>
                      <a:lnTo>
                        <a:pt x="304" y="433"/>
                      </a:lnTo>
                      <a:lnTo>
                        <a:pt x="300" y="439"/>
                      </a:lnTo>
                      <a:lnTo>
                        <a:pt x="298" y="445"/>
                      </a:lnTo>
                      <a:lnTo>
                        <a:pt x="294" y="452"/>
                      </a:lnTo>
                      <a:lnTo>
                        <a:pt x="293" y="460"/>
                      </a:lnTo>
                      <a:lnTo>
                        <a:pt x="289" y="465"/>
                      </a:lnTo>
                      <a:lnTo>
                        <a:pt x="287" y="473"/>
                      </a:lnTo>
                      <a:lnTo>
                        <a:pt x="283" y="479"/>
                      </a:lnTo>
                      <a:lnTo>
                        <a:pt x="281" y="486"/>
                      </a:lnTo>
                      <a:lnTo>
                        <a:pt x="277" y="490"/>
                      </a:lnTo>
                      <a:lnTo>
                        <a:pt x="274" y="496"/>
                      </a:lnTo>
                      <a:lnTo>
                        <a:pt x="272" y="502"/>
                      </a:lnTo>
                      <a:lnTo>
                        <a:pt x="268" y="505"/>
                      </a:lnTo>
                      <a:lnTo>
                        <a:pt x="266" y="505"/>
                      </a:lnTo>
                      <a:lnTo>
                        <a:pt x="260" y="505"/>
                      </a:lnTo>
                      <a:lnTo>
                        <a:pt x="251" y="505"/>
                      </a:lnTo>
                      <a:lnTo>
                        <a:pt x="243" y="507"/>
                      </a:lnTo>
                      <a:lnTo>
                        <a:pt x="232" y="507"/>
                      </a:lnTo>
                      <a:lnTo>
                        <a:pt x="216" y="507"/>
                      </a:lnTo>
                      <a:lnTo>
                        <a:pt x="201" y="507"/>
                      </a:lnTo>
                      <a:lnTo>
                        <a:pt x="186" y="507"/>
                      </a:lnTo>
                      <a:lnTo>
                        <a:pt x="167" y="505"/>
                      </a:lnTo>
                      <a:lnTo>
                        <a:pt x="148" y="503"/>
                      </a:lnTo>
                      <a:lnTo>
                        <a:pt x="129" y="503"/>
                      </a:lnTo>
                      <a:lnTo>
                        <a:pt x="110" y="503"/>
                      </a:lnTo>
                      <a:lnTo>
                        <a:pt x="91" y="502"/>
                      </a:lnTo>
                      <a:lnTo>
                        <a:pt x="72" y="502"/>
                      </a:lnTo>
                      <a:lnTo>
                        <a:pt x="53" y="500"/>
                      </a:lnTo>
                      <a:lnTo>
                        <a:pt x="34" y="500"/>
                      </a:lnTo>
                      <a:lnTo>
                        <a:pt x="30" y="500"/>
                      </a:lnTo>
                      <a:lnTo>
                        <a:pt x="26" y="503"/>
                      </a:lnTo>
                      <a:lnTo>
                        <a:pt x="21" y="509"/>
                      </a:lnTo>
                      <a:lnTo>
                        <a:pt x="15" y="517"/>
                      </a:lnTo>
                      <a:lnTo>
                        <a:pt x="9" y="523"/>
                      </a:lnTo>
                      <a:lnTo>
                        <a:pt x="3" y="530"/>
                      </a:lnTo>
                      <a:lnTo>
                        <a:pt x="0" y="534"/>
                      </a:lnTo>
                      <a:lnTo>
                        <a:pt x="0" y="536"/>
                      </a:lnTo>
                      <a:close/>
                    </a:path>
                  </a:pathLst>
                </a:custGeom>
                <a:solidFill>
                  <a:srgbClr val="0000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50" name="Freeform 157"/>
                <p:cNvSpPr>
                  <a:spLocks/>
                </p:cNvSpPr>
                <p:nvPr/>
              </p:nvSpPr>
              <p:spPr bwMode="auto">
                <a:xfrm>
                  <a:off x="4154" y="3306"/>
                  <a:ext cx="193" cy="303"/>
                </a:xfrm>
                <a:custGeom>
                  <a:avLst/>
                  <a:gdLst>
                    <a:gd name="T0" fmla="*/ 1 w 386"/>
                    <a:gd name="T1" fmla="*/ 0 h 607"/>
                    <a:gd name="T2" fmla="*/ 1 w 386"/>
                    <a:gd name="T3" fmla="*/ 0 h 607"/>
                    <a:gd name="T4" fmla="*/ 1 w 386"/>
                    <a:gd name="T5" fmla="*/ 0 h 607"/>
                    <a:gd name="T6" fmla="*/ 1 w 386"/>
                    <a:gd name="T7" fmla="*/ 0 h 607"/>
                    <a:gd name="T8" fmla="*/ 1 w 386"/>
                    <a:gd name="T9" fmla="*/ 0 h 607"/>
                    <a:gd name="T10" fmla="*/ 1 w 386"/>
                    <a:gd name="T11" fmla="*/ 0 h 607"/>
                    <a:gd name="T12" fmla="*/ 1 w 386"/>
                    <a:gd name="T13" fmla="*/ 0 h 607"/>
                    <a:gd name="T14" fmla="*/ 1 w 386"/>
                    <a:gd name="T15" fmla="*/ 0 h 607"/>
                    <a:gd name="T16" fmla="*/ 1 w 386"/>
                    <a:gd name="T17" fmla="*/ 0 h 607"/>
                    <a:gd name="T18" fmla="*/ 1 w 386"/>
                    <a:gd name="T19" fmla="*/ 0 h 607"/>
                    <a:gd name="T20" fmla="*/ 1 w 386"/>
                    <a:gd name="T21" fmla="*/ 0 h 607"/>
                    <a:gd name="T22" fmla="*/ 1 w 386"/>
                    <a:gd name="T23" fmla="*/ 0 h 607"/>
                    <a:gd name="T24" fmla="*/ 1 w 386"/>
                    <a:gd name="T25" fmla="*/ 0 h 607"/>
                    <a:gd name="T26" fmla="*/ 1 w 386"/>
                    <a:gd name="T27" fmla="*/ 0 h 607"/>
                    <a:gd name="T28" fmla="*/ 1 w 386"/>
                    <a:gd name="T29" fmla="*/ 0 h 607"/>
                    <a:gd name="T30" fmla="*/ 1 w 386"/>
                    <a:gd name="T31" fmla="*/ 0 h 607"/>
                    <a:gd name="T32" fmla="*/ 1 w 386"/>
                    <a:gd name="T33" fmla="*/ 0 h 607"/>
                    <a:gd name="T34" fmla="*/ 1 w 386"/>
                    <a:gd name="T35" fmla="*/ 0 h 607"/>
                    <a:gd name="T36" fmla="*/ 1 w 386"/>
                    <a:gd name="T37" fmla="*/ 0 h 607"/>
                    <a:gd name="T38" fmla="*/ 1 w 386"/>
                    <a:gd name="T39" fmla="*/ 0 h 607"/>
                    <a:gd name="T40" fmla="*/ 1 w 386"/>
                    <a:gd name="T41" fmla="*/ 0 h 607"/>
                    <a:gd name="T42" fmla="*/ 1 w 386"/>
                    <a:gd name="T43" fmla="*/ 0 h 607"/>
                    <a:gd name="T44" fmla="*/ 1 w 386"/>
                    <a:gd name="T45" fmla="*/ 0 h 607"/>
                    <a:gd name="T46" fmla="*/ 1 w 386"/>
                    <a:gd name="T47" fmla="*/ 0 h 607"/>
                    <a:gd name="T48" fmla="*/ 0 w 386"/>
                    <a:gd name="T49" fmla="*/ 0 h 607"/>
                    <a:gd name="T50" fmla="*/ 1 w 386"/>
                    <a:gd name="T51" fmla="*/ 0 h 607"/>
                    <a:gd name="T52" fmla="*/ 1 w 386"/>
                    <a:gd name="T53" fmla="*/ 0 h 607"/>
                    <a:gd name="T54" fmla="*/ 1 w 386"/>
                    <a:gd name="T55" fmla="*/ 0 h 607"/>
                    <a:gd name="T56" fmla="*/ 1 w 386"/>
                    <a:gd name="T57" fmla="*/ 0 h 607"/>
                    <a:gd name="T58" fmla="*/ 1 w 386"/>
                    <a:gd name="T59" fmla="*/ 0 h 607"/>
                    <a:gd name="T60" fmla="*/ 1 w 386"/>
                    <a:gd name="T61" fmla="*/ 0 h 607"/>
                    <a:gd name="T62" fmla="*/ 1 w 386"/>
                    <a:gd name="T63" fmla="*/ 0 h 607"/>
                    <a:gd name="T64" fmla="*/ 1 w 386"/>
                    <a:gd name="T65" fmla="*/ 0 h 607"/>
                    <a:gd name="T66" fmla="*/ 1 w 386"/>
                    <a:gd name="T67" fmla="*/ 0 h 607"/>
                    <a:gd name="T68" fmla="*/ 1 w 386"/>
                    <a:gd name="T69" fmla="*/ 0 h 607"/>
                    <a:gd name="T70" fmla="*/ 1 w 386"/>
                    <a:gd name="T71" fmla="*/ 0 h 607"/>
                    <a:gd name="T72" fmla="*/ 1 w 386"/>
                    <a:gd name="T73" fmla="*/ 0 h 607"/>
                    <a:gd name="T74" fmla="*/ 1 w 386"/>
                    <a:gd name="T75" fmla="*/ 0 h 607"/>
                    <a:gd name="T76" fmla="*/ 1 w 386"/>
                    <a:gd name="T77" fmla="*/ 0 h 607"/>
                    <a:gd name="T78" fmla="*/ 1 w 386"/>
                    <a:gd name="T79" fmla="*/ 0 h 607"/>
                    <a:gd name="T80" fmla="*/ 1 w 386"/>
                    <a:gd name="T81" fmla="*/ 0 h 607"/>
                    <a:gd name="T82" fmla="*/ 1 w 386"/>
                    <a:gd name="T83" fmla="*/ 0 h 607"/>
                    <a:gd name="T84" fmla="*/ 1 w 386"/>
                    <a:gd name="T85" fmla="*/ 0 h 607"/>
                    <a:gd name="T86" fmla="*/ 1 w 386"/>
                    <a:gd name="T87" fmla="*/ 0 h 607"/>
                    <a:gd name="T88" fmla="*/ 1 w 386"/>
                    <a:gd name="T89" fmla="*/ 0 h 607"/>
                    <a:gd name="T90" fmla="*/ 1 w 386"/>
                    <a:gd name="T91" fmla="*/ 0 h 607"/>
                    <a:gd name="T92" fmla="*/ 1 w 386"/>
                    <a:gd name="T93" fmla="*/ 0 h 607"/>
                    <a:gd name="T94" fmla="*/ 1 w 386"/>
                    <a:gd name="T95" fmla="*/ 0 h 607"/>
                    <a:gd name="T96" fmla="*/ 1 w 386"/>
                    <a:gd name="T97" fmla="*/ 0 h 607"/>
                    <a:gd name="T98" fmla="*/ 1 w 386"/>
                    <a:gd name="T99" fmla="*/ 0 h 607"/>
                    <a:gd name="T100" fmla="*/ 1 w 386"/>
                    <a:gd name="T101" fmla="*/ 0 h 607"/>
                    <a:gd name="T102" fmla="*/ 1 w 386"/>
                    <a:gd name="T103" fmla="*/ 0 h 607"/>
                    <a:gd name="T104" fmla="*/ 1 w 386"/>
                    <a:gd name="T105" fmla="*/ 0 h 607"/>
                    <a:gd name="T106" fmla="*/ 1 w 386"/>
                    <a:gd name="T107" fmla="*/ 0 h 607"/>
                    <a:gd name="T108" fmla="*/ 1 w 386"/>
                    <a:gd name="T109" fmla="*/ 0 h 607"/>
                    <a:gd name="T110" fmla="*/ 1 w 386"/>
                    <a:gd name="T111" fmla="*/ 0 h 607"/>
                    <a:gd name="T112" fmla="*/ 1 w 386"/>
                    <a:gd name="T113" fmla="*/ 0 h 607"/>
                    <a:gd name="T114" fmla="*/ 1 w 386"/>
                    <a:gd name="T115" fmla="*/ 0 h 607"/>
                    <a:gd name="T116" fmla="*/ 1 w 386"/>
                    <a:gd name="T117" fmla="*/ 0 h 607"/>
                    <a:gd name="T118" fmla="*/ 1 w 386"/>
                    <a:gd name="T119" fmla="*/ 0 h 607"/>
                    <a:gd name="T120" fmla="*/ 1 w 386"/>
                    <a:gd name="T121" fmla="*/ 0 h 607"/>
                    <a:gd name="T122" fmla="*/ 1 w 386"/>
                    <a:gd name="T123" fmla="*/ 0 h 607"/>
                    <a:gd name="T124" fmla="*/ 1 w 386"/>
                    <a:gd name="T125" fmla="*/ 0 h 60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86"/>
                    <a:gd name="T190" fmla="*/ 0 h 607"/>
                    <a:gd name="T191" fmla="*/ 386 w 386"/>
                    <a:gd name="T192" fmla="*/ 607 h 60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86" h="607">
                      <a:moveTo>
                        <a:pt x="220" y="607"/>
                      </a:moveTo>
                      <a:lnTo>
                        <a:pt x="350" y="605"/>
                      </a:lnTo>
                      <a:lnTo>
                        <a:pt x="348" y="601"/>
                      </a:lnTo>
                      <a:lnTo>
                        <a:pt x="344" y="590"/>
                      </a:lnTo>
                      <a:lnTo>
                        <a:pt x="338" y="573"/>
                      </a:lnTo>
                      <a:lnTo>
                        <a:pt x="333" y="552"/>
                      </a:lnTo>
                      <a:lnTo>
                        <a:pt x="327" y="523"/>
                      </a:lnTo>
                      <a:lnTo>
                        <a:pt x="321" y="493"/>
                      </a:lnTo>
                      <a:lnTo>
                        <a:pt x="315" y="455"/>
                      </a:lnTo>
                      <a:lnTo>
                        <a:pt x="312" y="417"/>
                      </a:lnTo>
                      <a:lnTo>
                        <a:pt x="306" y="373"/>
                      </a:lnTo>
                      <a:lnTo>
                        <a:pt x="306" y="325"/>
                      </a:lnTo>
                      <a:lnTo>
                        <a:pt x="310" y="276"/>
                      </a:lnTo>
                      <a:lnTo>
                        <a:pt x="315" y="227"/>
                      </a:lnTo>
                      <a:lnTo>
                        <a:pt x="325" y="173"/>
                      </a:lnTo>
                      <a:lnTo>
                        <a:pt x="340" y="122"/>
                      </a:lnTo>
                      <a:lnTo>
                        <a:pt x="359" y="69"/>
                      </a:lnTo>
                      <a:lnTo>
                        <a:pt x="386" y="15"/>
                      </a:lnTo>
                      <a:lnTo>
                        <a:pt x="380" y="15"/>
                      </a:lnTo>
                      <a:lnTo>
                        <a:pt x="371" y="15"/>
                      </a:lnTo>
                      <a:lnTo>
                        <a:pt x="353" y="14"/>
                      </a:lnTo>
                      <a:lnTo>
                        <a:pt x="333" y="14"/>
                      </a:lnTo>
                      <a:lnTo>
                        <a:pt x="308" y="12"/>
                      </a:lnTo>
                      <a:lnTo>
                        <a:pt x="279" y="12"/>
                      </a:lnTo>
                      <a:lnTo>
                        <a:pt x="249" y="10"/>
                      </a:lnTo>
                      <a:lnTo>
                        <a:pt x="217" y="10"/>
                      </a:lnTo>
                      <a:lnTo>
                        <a:pt x="184" y="8"/>
                      </a:lnTo>
                      <a:lnTo>
                        <a:pt x="152" y="8"/>
                      </a:lnTo>
                      <a:lnTo>
                        <a:pt x="121" y="6"/>
                      </a:lnTo>
                      <a:lnTo>
                        <a:pt x="95" y="6"/>
                      </a:lnTo>
                      <a:lnTo>
                        <a:pt x="68" y="4"/>
                      </a:lnTo>
                      <a:lnTo>
                        <a:pt x="49" y="2"/>
                      </a:lnTo>
                      <a:lnTo>
                        <a:pt x="34" y="0"/>
                      </a:lnTo>
                      <a:lnTo>
                        <a:pt x="24" y="0"/>
                      </a:lnTo>
                      <a:lnTo>
                        <a:pt x="23" y="0"/>
                      </a:lnTo>
                      <a:lnTo>
                        <a:pt x="23" y="6"/>
                      </a:lnTo>
                      <a:lnTo>
                        <a:pt x="23" y="14"/>
                      </a:lnTo>
                      <a:lnTo>
                        <a:pt x="23" y="23"/>
                      </a:lnTo>
                      <a:lnTo>
                        <a:pt x="23" y="35"/>
                      </a:lnTo>
                      <a:lnTo>
                        <a:pt x="23" y="52"/>
                      </a:lnTo>
                      <a:lnTo>
                        <a:pt x="23" y="69"/>
                      </a:lnTo>
                      <a:lnTo>
                        <a:pt x="23" y="86"/>
                      </a:lnTo>
                      <a:lnTo>
                        <a:pt x="21" y="105"/>
                      </a:lnTo>
                      <a:lnTo>
                        <a:pt x="21" y="124"/>
                      </a:lnTo>
                      <a:lnTo>
                        <a:pt x="19" y="145"/>
                      </a:lnTo>
                      <a:lnTo>
                        <a:pt x="17" y="164"/>
                      </a:lnTo>
                      <a:lnTo>
                        <a:pt x="13" y="181"/>
                      </a:lnTo>
                      <a:lnTo>
                        <a:pt x="9" y="200"/>
                      </a:lnTo>
                      <a:lnTo>
                        <a:pt x="5" y="217"/>
                      </a:lnTo>
                      <a:lnTo>
                        <a:pt x="0" y="232"/>
                      </a:lnTo>
                      <a:lnTo>
                        <a:pt x="2" y="232"/>
                      </a:lnTo>
                      <a:lnTo>
                        <a:pt x="5" y="234"/>
                      </a:lnTo>
                      <a:lnTo>
                        <a:pt x="9" y="232"/>
                      </a:lnTo>
                      <a:lnTo>
                        <a:pt x="15" y="230"/>
                      </a:lnTo>
                      <a:lnTo>
                        <a:pt x="21" y="228"/>
                      </a:lnTo>
                      <a:lnTo>
                        <a:pt x="26" y="227"/>
                      </a:lnTo>
                      <a:lnTo>
                        <a:pt x="30" y="227"/>
                      </a:lnTo>
                      <a:lnTo>
                        <a:pt x="32" y="227"/>
                      </a:lnTo>
                      <a:lnTo>
                        <a:pt x="32" y="225"/>
                      </a:lnTo>
                      <a:lnTo>
                        <a:pt x="32" y="219"/>
                      </a:lnTo>
                      <a:lnTo>
                        <a:pt x="32" y="211"/>
                      </a:lnTo>
                      <a:lnTo>
                        <a:pt x="34" y="204"/>
                      </a:lnTo>
                      <a:lnTo>
                        <a:pt x="34" y="190"/>
                      </a:lnTo>
                      <a:lnTo>
                        <a:pt x="36" y="179"/>
                      </a:lnTo>
                      <a:lnTo>
                        <a:pt x="38" y="162"/>
                      </a:lnTo>
                      <a:lnTo>
                        <a:pt x="40" y="149"/>
                      </a:lnTo>
                      <a:lnTo>
                        <a:pt x="40" y="130"/>
                      </a:lnTo>
                      <a:lnTo>
                        <a:pt x="40" y="112"/>
                      </a:lnTo>
                      <a:lnTo>
                        <a:pt x="40" y="95"/>
                      </a:lnTo>
                      <a:lnTo>
                        <a:pt x="42" y="78"/>
                      </a:lnTo>
                      <a:lnTo>
                        <a:pt x="40" y="61"/>
                      </a:lnTo>
                      <a:lnTo>
                        <a:pt x="38" y="46"/>
                      </a:lnTo>
                      <a:lnTo>
                        <a:pt x="36" y="29"/>
                      </a:lnTo>
                      <a:lnTo>
                        <a:pt x="34" y="15"/>
                      </a:lnTo>
                      <a:lnTo>
                        <a:pt x="36" y="15"/>
                      </a:lnTo>
                      <a:lnTo>
                        <a:pt x="42" y="15"/>
                      </a:lnTo>
                      <a:lnTo>
                        <a:pt x="49" y="15"/>
                      </a:lnTo>
                      <a:lnTo>
                        <a:pt x="63" y="17"/>
                      </a:lnTo>
                      <a:lnTo>
                        <a:pt x="76" y="17"/>
                      </a:lnTo>
                      <a:lnTo>
                        <a:pt x="93" y="19"/>
                      </a:lnTo>
                      <a:lnTo>
                        <a:pt x="112" y="19"/>
                      </a:lnTo>
                      <a:lnTo>
                        <a:pt x="135" y="21"/>
                      </a:lnTo>
                      <a:lnTo>
                        <a:pt x="156" y="23"/>
                      </a:lnTo>
                      <a:lnTo>
                        <a:pt x="179" y="25"/>
                      </a:lnTo>
                      <a:lnTo>
                        <a:pt x="203" y="25"/>
                      </a:lnTo>
                      <a:lnTo>
                        <a:pt x="228" y="27"/>
                      </a:lnTo>
                      <a:lnTo>
                        <a:pt x="253" y="29"/>
                      </a:lnTo>
                      <a:lnTo>
                        <a:pt x="277" y="31"/>
                      </a:lnTo>
                      <a:lnTo>
                        <a:pt x="302" y="35"/>
                      </a:lnTo>
                      <a:lnTo>
                        <a:pt x="327" y="38"/>
                      </a:lnTo>
                      <a:lnTo>
                        <a:pt x="329" y="42"/>
                      </a:lnTo>
                      <a:lnTo>
                        <a:pt x="329" y="54"/>
                      </a:lnTo>
                      <a:lnTo>
                        <a:pt x="325" y="74"/>
                      </a:lnTo>
                      <a:lnTo>
                        <a:pt x="323" y="101"/>
                      </a:lnTo>
                      <a:lnTo>
                        <a:pt x="317" y="131"/>
                      </a:lnTo>
                      <a:lnTo>
                        <a:pt x="312" y="169"/>
                      </a:lnTo>
                      <a:lnTo>
                        <a:pt x="306" y="209"/>
                      </a:lnTo>
                      <a:lnTo>
                        <a:pt x="302" y="253"/>
                      </a:lnTo>
                      <a:lnTo>
                        <a:pt x="296" y="297"/>
                      </a:lnTo>
                      <a:lnTo>
                        <a:pt x="295" y="344"/>
                      </a:lnTo>
                      <a:lnTo>
                        <a:pt x="293" y="390"/>
                      </a:lnTo>
                      <a:lnTo>
                        <a:pt x="295" y="436"/>
                      </a:lnTo>
                      <a:lnTo>
                        <a:pt x="296" y="479"/>
                      </a:lnTo>
                      <a:lnTo>
                        <a:pt x="304" y="519"/>
                      </a:lnTo>
                      <a:lnTo>
                        <a:pt x="315" y="555"/>
                      </a:lnTo>
                      <a:lnTo>
                        <a:pt x="331" y="590"/>
                      </a:lnTo>
                      <a:lnTo>
                        <a:pt x="329" y="590"/>
                      </a:lnTo>
                      <a:lnTo>
                        <a:pt x="327" y="592"/>
                      </a:lnTo>
                      <a:lnTo>
                        <a:pt x="323" y="592"/>
                      </a:lnTo>
                      <a:lnTo>
                        <a:pt x="317" y="594"/>
                      </a:lnTo>
                      <a:lnTo>
                        <a:pt x="312" y="594"/>
                      </a:lnTo>
                      <a:lnTo>
                        <a:pt x="302" y="594"/>
                      </a:lnTo>
                      <a:lnTo>
                        <a:pt x="295" y="594"/>
                      </a:lnTo>
                      <a:lnTo>
                        <a:pt x="285" y="594"/>
                      </a:lnTo>
                      <a:lnTo>
                        <a:pt x="276" y="594"/>
                      </a:lnTo>
                      <a:lnTo>
                        <a:pt x="264" y="594"/>
                      </a:lnTo>
                      <a:lnTo>
                        <a:pt x="255" y="592"/>
                      </a:lnTo>
                      <a:lnTo>
                        <a:pt x="247" y="592"/>
                      </a:lnTo>
                      <a:lnTo>
                        <a:pt x="237" y="592"/>
                      </a:lnTo>
                      <a:lnTo>
                        <a:pt x="230" y="590"/>
                      </a:lnTo>
                      <a:lnTo>
                        <a:pt x="224" y="590"/>
                      </a:lnTo>
                      <a:lnTo>
                        <a:pt x="220" y="590"/>
                      </a:lnTo>
                      <a:lnTo>
                        <a:pt x="217" y="590"/>
                      </a:lnTo>
                      <a:lnTo>
                        <a:pt x="217" y="597"/>
                      </a:lnTo>
                      <a:lnTo>
                        <a:pt x="218" y="603"/>
                      </a:lnTo>
                      <a:lnTo>
                        <a:pt x="220" y="607"/>
                      </a:lnTo>
                      <a:close/>
                    </a:path>
                  </a:pathLst>
                </a:custGeom>
                <a:solidFill>
                  <a:srgbClr val="0000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51" name="Freeform 158"/>
                <p:cNvSpPr>
                  <a:spLocks/>
                </p:cNvSpPr>
                <p:nvPr/>
              </p:nvSpPr>
              <p:spPr bwMode="auto">
                <a:xfrm>
                  <a:off x="4167" y="3272"/>
                  <a:ext cx="229" cy="336"/>
                </a:xfrm>
                <a:custGeom>
                  <a:avLst/>
                  <a:gdLst>
                    <a:gd name="T0" fmla="*/ 0 w 459"/>
                    <a:gd name="T1" fmla="*/ 0 h 673"/>
                    <a:gd name="T2" fmla="*/ 0 w 459"/>
                    <a:gd name="T3" fmla="*/ 0 h 673"/>
                    <a:gd name="T4" fmla="*/ 0 w 459"/>
                    <a:gd name="T5" fmla="*/ 0 h 673"/>
                    <a:gd name="T6" fmla="*/ 0 w 459"/>
                    <a:gd name="T7" fmla="*/ 0 h 673"/>
                    <a:gd name="T8" fmla="*/ 0 w 459"/>
                    <a:gd name="T9" fmla="*/ 0 h 673"/>
                    <a:gd name="T10" fmla="*/ 0 w 459"/>
                    <a:gd name="T11" fmla="*/ 0 h 673"/>
                    <a:gd name="T12" fmla="*/ 0 w 459"/>
                    <a:gd name="T13" fmla="*/ 0 h 673"/>
                    <a:gd name="T14" fmla="*/ 0 w 459"/>
                    <a:gd name="T15" fmla="*/ 0 h 673"/>
                    <a:gd name="T16" fmla="*/ 0 w 459"/>
                    <a:gd name="T17" fmla="*/ 0 h 673"/>
                    <a:gd name="T18" fmla="*/ 0 w 459"/>
                    <a:gd name="T19" fmla="*/ 0 h 673"/>
                    <a:gd name="T20" fmla="*/ 0 w 459"/>
                    <a:gd name="T21" fmla="*/ 0 h 673"/>
                    <a:gd name="T22" fmla="*/ 0 w 459"/>
                    <a:gd name="T23" fmla="*/ 0 h 673"/>
                    <a:gd name="T24" fmla="*/ 0 w 459"/>
                    <a:gd name="T25" fmla="*/ 0 h 673"/>
                    <a:gd name="T26" fmla="*/ 0 w 459"/>
                    <a:gd name="T27" fmla="*/ 0 h 673"/>
                    <a:gd name="T28" fmla="*/ 0 w 459"/>
                    <a:gd name="T29" fmla="*/ 0 h 673"/>
                    <a:gd name="T30" fmla="*/ 0 w 459"/>
                    <a:gd name="T31" fmla="*/ 0 h 673"/>
                    <a:gd name="T32" fmla="*/ 0 w 459"/>
                    <a:gd name="T33" fmla="*/ 0 h 673"/>
                    <a:gd name="T34" fmla="*/ 0 w 459"/>
                    <a:gd name="T35" fmla="*/ 0 h 673"/>
                    <a:gd name="T36" fmla="*/ 0 w 459"/>
                    <a:gd name="T37" fmla="*/ 0 h 673"/>
                    <a:gd name="T38" fmla="*/ 0 w 459"/>
                    <a:gd name="T39" fmla="*/ 0 h 673"/>
                    <a:gd name="T40" fmla="*/ 0 w 459"/>
                    <a:gd name="T41" fmla="*/ 0 h 673"/>
                    <a:gd name="T42" fmla="*/ 0 w 459"/>
                    <a:gd name="T43" fmla="*/ 0 h 673"/>
                    <a:gd name="T44" fmla="*/ 0 w 459"/>
                    <a:gd name="T45" fmla="*/ 0 h 673"/>
                    <a:gd name="T46" fmla="*/ 0 w 459"/>
                    <a:gd name="T47" fmla="*/ 0 h 673"/>
                    <a:gd name="T48" fmla="*/ 0 w 459"/>
                    <a:gd name="T49" fmla="*/ 0 h 673"/>
                    <a:gd name="T50" fmla="*/ 0 w 459"/>
                    <a:gd name="T51" fmla="*/ 0 h 673"/>
                    <a:gd name="T52" fmla="*/ 0 w 459"/>
                    <a:gd name="T53" fmla="*/ 0 h 673"/>
                    <a:gd name="T54" fmla="*/ 0 w 459"/>
                    <a:gd name="T55" fmla="*/ 0 h 673"/>
                    <a:gd name="T56" fmla="*/ 0 w 459"/>
                    <a:gd name="T57" fmla="*/ 0 h 673"/>
                    <a:gd name="T58" fmla="*/ 0 w 459"/>
                    <a:gd name="T59" fmla="*/ 0 h 673"/>
                    <a:gd name="T60" fmla="*/ 0 w 459"/>
                    <a:gd name="T61" fmla="*/ 0 h 673"/>
                    <a:gd name="T62" fmla="*/ 0 w 459"/>
                    <a:gd name="T63" fmla="*/ 0 h 673"/>
                    <a:gd name="T64" fmla="*/ 0 w 459"/>
                    <a:gd name="T65" fmla="*/ 0 h 673"/>
                    <a:gd name="T66" fmla="*/ 0 w 459"/>
                    <a:gd name="T67" fmla="*/ 0 h 673"/>
                    <a:gd name="T68" fmla="*/ 0 w 459"/>
                    <a:gd name="T69" fmla="*/ 0 h 673"/>
                    <a:gd name="T70" fmla="*/ 0 w 459"/>
                    <a:gd name="T71" fmla="*/ 0 h 673"/>
                    <a:gd name="T72" fmla="*/ 0 w 459"/>
                    <a:gd name="T73" fmla="*/ 0 h 673"/>
                    <a:gd name="T74" fmla="*/ 0 w 459"/>
                    <a:gd name="T75" fmla="*/ 0 h 673"/>
                    <a:gd name="T76" fmla="*/ 0 w 459"/>
                    <a:gd name="T77" fmla="*/ 0 h 673"/>
                    <a:gd name="T78" fmla="*/ 0 w 459"/>
                    <a:gd name="T79" fmla="*/ 0 h 673"/>
                    <a:gd name="T80" fmla="*/ 0 w 459"/>
                    <a:gd name="T81" fmla="*/ 0 h 673"/>
                    <a:gd name="T82" fmla="*/ 0 w 459"/>
                    <a:gd name="T83" fmla="*/ 0 h 673"/>
                    <a:gd name="T84" fmla="*/ 0 w 459"/>
                    <a:gd name="T85" fmla="*/ 0 h 673"/>
                    <a:gd name="T86" fmla="*/ 0 w 459"/>
                    <a:gd name="T87" fmla="*/ 0 h 673"/>
                    <a:gd name="T88" fmla="*/ 0 w 459"/>
                    <a:gd name="T89" fmla="*/ 0 h 673"/>
                    <a:gd name="T90" fmla="*/ 0 w 459"/>
                    <a:gd name="T91" fmla="*/ 0 h 673"/>
                    <a:gd name="T92" fmla="*/ 0 w 459"/>
                    <a:gd name="T93" fmla="*/ 0 h 673"/>
                    <a:gd name="T94" fmla="*/ 0 w 459"/>
                    <a:gd name="T95" fmla="*/ 0 h 673"/>
                    <a:gd name="T96" fmla="*/ 0 w 459"/>
                    <a:gd name="T97" fmla="*/ 0 h 673"/>
                    <a:gd name="T98" fmla="*/ 0 w 459"/>
                    <a:gd name="T99" fmla="*/ 0 h 673"/>
                    <a:gd name="T100" fmla="*/ 0 w 459"/>
                    <a:gd name="T101" fmla="*/ 0 h 673"/>
                    <a:gd name="T102" fmla="*/ 0 w 459"/>
                    <a:gd name="T103" fmla="*/ 0 h 673"/>
                    <a:gd name="T104" fmla="*/ 0 w 459"/>
                    <a:gd name="T105" fmla="*/ 0 h 673"/>
                    <a:gd name="T106" fmla="*/ 0 w 459"/>
                    <a:gd name="T107" fmla="*/ 0 h 67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59"/>
                    <a:gd name="T163" fmla="*/ 0 h 673"/>
                    <a:gd name="T164" fmla="*/ 459 w 459"/>
                    <a:gd name="T165" fmla="*/ 673 h 67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59" h="673">
                      <a:moveTo>
                        <a:pt x="322" y="673"/>
                      </a:moveTo>
                      <a:lnTo>
                        <a:pt x="362" y="620"/>
                      </a:lnTo>
                      <a:lnTo>
                        <a:pt x="360" y="616"/>
                      </a:lnTo>
                      <a:lnTo>
                        <a:pt x="358" y="606"/>
                      </a:lnTo>
                      <a:lnTo>
                        <a:pt x="354" y="593"/>
                      </a:lnTo>
                      <a:lnTo>
                        <a:pt x="350" y="574"/>
                      </a:lnTo>
                      <a:lnTo>
                        <a:pt x="345" y="549"/>
                      </a:lnTo>
                      <a:lnTo>
                        <a:pt x="341" y="521"/>
                      </a:lnTo>
                      <a:lnTo>
                        <a:pt x="339" y="488"/>
                      </a:lnTo>
                      <a:lnTo>
                        <a:pt x="339" y="452"/>
                      </a:lnTo>
                      <a:lnTo>
                        <a:pt x="341" y="411"/>
                      </a:lnTo>
                      <a:lnTo>
                        <a:pt x="345" y="365"/>
                      </a:lnTo>
                      <a:lnTo>
                        <a:pt x="352" y="317"/>
                      </a:lnTo>
                      <a:lnTo>
                        <a:pt x="364" y="266"/>
                      </a:lnTo>
                      <a:lnTo>
                        <a:pt x="379" y="211"/>
                      </a:lnTo>
                      <a:lnTo>
                        <a:pt x="400" y="154"/>
                      </a:lnTo>
                      <a:lnTo>
                        <a:pt x="426" y="95"/>
                      </a:lnTo>
                      <a:lnTo>
                        <a:pt x="459" y="32"/>
                      </a:lnTo>
                      <a:lnTo>
                        <a:pt x="455" y="32"/>
                      </a:lnTo>
                      <a:lnTo>
                        <a:pt x="445" y="30"/>
                      </a:lnTo>
                      <a:lnTo>
                        <a:pt x="428" y="30"/>
                      </a:lnTo>
                      <a:lnTo>
                        <a:pt x="407" y="28"/>
                      </a:lnTo>
                      <a:lnTo>
                        <a:pt x="381" y="26"/>
                      </a:lnTo>
                      <a:lnTo>
                        <a:pt x="352" y="25"/>
                      </a:lnTo>
                      <a:lnTo>
                        <a:pt x="320" y="23"/>
                      </a:lnTo>
                      <a:lnTo>
                        <a:pt x="290" y="21"/>
                      </a:lnTo>
                      <a:lnTo>
                        <a:pt x="257" y="17"/>
                      </a:lnTo>
                      <a:lnTo>
                        <a:pt x="225" y="15"/>
                      </a:lnTo>
                      <a:lnTo>
                        <a:pt x="194" y="11"/>
                      </a:lnTo>
                      <a:lnTo>
                        <a:pt x="168" y="9"/>
                      </a:lnTo>
                      <a:lnTo>
                        <a:pt x="143" y="6"/>
                      </a:lnTo>
                      <a:lnTo>
                        <a:pt x="126" y="4"/>
                      </a:lnTo>
                      <a:lnTo>
                        <a:pt x="113" y="2"/>
                      </a:lnTo>
                      <a:lnTo>
                        <a:pt x="105" y="0"/>
                      </a:lnTo>
                      <a:lnTo>
                        <a:pt x="0" y="68"/>
                      </a:lnTo>
                      <a:lnTo>
                        <a:pt x="14" y="74"/>
                      </a:lnTo>
                      <a:lnTo>
                        <a:pt x="14" y="72"/>
                      </a:lnTo>
                      <a:lnTo>
                        <a:pt x="20" y="70"/>
                      </a:lnTo>
                      <a:lnTo>
                        <a:pt x="23" y="66"/>
                      </a:lnTo>
                      <a:lnTo>
                        <a:pt x="29" y="63"/>
                      </a:lnTo>
                      <a:lnTo>
                        <a:pt x="33" y="59"/>
                      </a:lnTo>
                      <a:lnTo>
                        <a:pt x="40" y="57"/>
                      </a:lnTo>
                      <a:lnTo>
                        <a:pt x="46" y="51"/>
                      </a:lnTo>
                      <a:lnTo>
                        <a:pt x="54" y="47"/>
                      </a:lnTo>
                      <a:lnTo>
                        <a:pt x="59" y="42"/>
                      </a:lnTo>
                      <a:lnTo>
                        <a:pt x="67" y="38"/>
                      </a:lnTo>
                      <a:lnTo>
                        <a:pt x="77" y="30"/>
                      </a:lnTo>
                      <a:lnTo>
                        <a:pt x="84" y="25"/>
                      </a:lnTo>
                      <a:lnTo>
                        <a:pt x="92" y="19"/>
                      </a:lnTo>
                      <a:lnTo>
                        <a:pt x="101" y="15"/>
                      </a:lnTo>
                      <a:lnTo>
                        <a:pt x="103" y="13"/>
                      </a:lnTo>
                      <a:lnTo>
                        <a:pt x="113" y="15"/>
                      </a:lnTo>
                      <a:lnTo>
                        <a:pt x="126" y="15"/>
                      </a:lnTo>
                      <a:lnTo>
                        <a:pt x="145" y="17"/>
                      </a:lnTo>
                      <a:lnTo>
                        <a:pt x="166" y="21"/>
                      </a:lnTo>
                      <a:lnTo>
                        <a:pt x="189" y="23"/>
                      </a:lnTo>
                      <a:lnTo>
                        <a:pt x="215" y="26"/>
                      </a:lnTo>
                      <a:lnTo>
                        <a:pt x="242" y="30"/>
                      </a:lnTo>
                      <a:lnTo>
                        <a:pt x="269" y="32"/>
                      </a:lnTo>
                      <a:lnTo>
                        <a:pt x="297" y="36"/>
                      </a:lnTo>
                      <a:lnTo>
                        <a:pt x="324" y="40"/>
                      </a:lnTo>
                      <a:lnTo>
                        <a:pt x="348" y="42"/>
                      </a:lnTo>
                      <a:lnTo>
                        <a:pt x="371" y="44"/>
                      </a:lnTo>
                      <a:lnTo>
                        <a:pt x="392" y="47"/>
                      </a:lnTo>
                      <a:lnTo>
                        <a:pt x="409" y="47"/>
                      </a:lnTo>
                      <a:lnTo>
                        <a:pt x="423" y="49"/>
                      </a:lnTo>
                      <a:lnTo>
                        <a:pt x="419" y="49"/>
                      </a:lnTo>
                      <a:lnTo>
                        <a:pt x="415" y="51"/>
                      </a:lnTo>
                      <a:lnTo>
                        <a:pt x="409" y="53"/>
                      </a:lnTo>
                      <a:lnTo>
                        <a:pt x="402" y="57"/>
                      </a:lnTo>
                      <a:lnTo>
                        <a:pt x="394" y="59"/>
                      </a:lnTo>
                      <a:lnTo>
                        <a:pt x="385" y="63"/>
                      </a:lnTo>
                      <a:lnTo>
                        <a:pt x="377" y="66"/>
                      </a:lnTo>
                      <a:lnTo>
                        <a:pt x="366" y="70"/>
                      </a:lnTo>
                      <a:lnTo>
                        <a:pt x="356" y="74"/>
                      </a:lnTo>
                      <a:lnTo>
                        <a:pt x="348" y="78"/>
                      </a:lnTo>
                      <a:lnTo>
                        <a:pt x="341" y="80"/>
                      </a:lnTo>
                      <a:lnTo>
                        <a:pt x="333" y="82"/>
                      </a:lnTo>
                      <a:lnTo>
                        <a:pt x="329" y="85"/>
                      </a:lnTo>
                      <a:lnTo>
                        <a:pt x="326" y="85"/>
                      </a:lnTo>
                      <a:lnTo>
                        <a:pt x="326" y="87"/>
                      </a:lnTo>
                      <a:lnTo>
                        <a:pt x="343" y="103"/>
                      </a:lnTo>
                      <a:lnTo>
                        <a:pt x="428" y="64"/>
                      </a:lnTo>
                      <a:lnTo>
                        <a:pt x="426" y="66"/>
                      </a:lnTo>
                      <a:lnTo>
                        <a:pt x="421" y="76"/>
                      </a:lnTo>
                      <a:lnTo>
                        <a:pt x="413" y="91"/>
                      </a:lnTo>
                      <a:lnTo>
                        <a:pt x="404" y="112"/>
                      </a:lnTo>
                      <a:lnTo>
                        <a:pt x="390" y="139"/>
                      </a:lnTo>
                      <a:lnTo>
                        <a:pt x="379" y="169"/>
                      </a:lnTo>
                      <a:lnTo>
                        <a:pt x="366" y="203"/>
                      </a:lnTo>
                      <a:lnTo>
                        <a:pt x="354" y="241"/>
                      </a:lnTo>
                      <a:lnTo>
                        <a:pt x="343" y="281"/>
                      </a:lnTo>
                      <a:lnTo>
                        <a:pt x="333" y="325"/>
                      </a:lnTo>
                      <a:lnTo>
                        <a:pt x="326" y="371"/>
                      </a:lnTo>
                      <a:lnTo>
                        <a:pt x="322" y="418"/>
                      </a:lnTo>
                      <a:lnTo>
                        <a:pt x="320" y="468"/>
                      </a:lnTo>
                      <a:lnTo>
                        <a:pt x="324" y="517"/>
                      </a:lnTo>
                      <a:lnTo>
                        <a:pt x="331" y="566"/>
                      </a:lnTo>
                      <a:lnTo>
                        <a:pt x="347" y="620"/>
                      </a:lnTo>
                      <a:lnTo>
                        <a:pt x="345" y="622"/>
                      </a:lnTo>
                      <a:lnTo>
                        <a:pt x="343" y="625"/>
                      </a:lnTo>
                      <a:lnTo>
                        <a:pt x="337" y="631"/>
                      </a:lnTo>
                      <a:lnTo>
                        <a:pt x="331" y="637"/>
                      </a:lnTo>
                      <a:lnTo>
                        <a:pt x="324" y="642"/>
                      </a:lnTo>
                      <a:lnTo>
                        <a:pt x="316" y="648"/>
                      </a:lnTo>
                      <a:lnTo>
                        <a:pt x="312" y="652"/>
                      </a:lnTo>
                      <a:lnTo>
                        <a:pt x="312" y="654"/>
                      </a:lnTo>
                      <a:lnTo>
                        <a:pt x="322" y="673"/>
                      </a:lnTo>
                      <a:close/>
                    </a:path>
                  </a:pathLst>
                </a:custGeom>
                <a:solidFill>
                  <a:srgbClr val="0000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52" name="Freeform 159"/>
                <p:cNvSpPr>
                  <a:spLocks/>
                </p:cNvSpPr>
                <p:nvPr/>
              </p:nvSpPr>
              <p:spPr bwMode="auto">
                <a:xfrm>
                  <a:off x="4332" y="3453"/>
                  <a:ext cx="56" cy="110"/>
                </a:xfrm>
                <a:custGeom>
                  <a:avLst/>
                  <a:gdLst>
                    <a:gd name="T0" fmla="*/ 0 w 113"/>
                    <a:gd name="T1" fmla="*/ 0 h 221"/>
                    <a:gd name="T2" fmla="*/ 0 w 113"/>
                    <a:gd name="T3" fmla="*/ 0 h 221"/>
                    <a:gd name="T4" fmla="*/ 0 w 113"/>
                    <a:gd name="T5" fmla="*/ 0 h 221"/>
                    <a:gd name="T6" fmla="*/ 0 w 113"/>
                    <a:gd name="T7" fmla="*/ 0 h 221"/>
                    <a:gd name="T8" fmla="*/ 0 w 113"/>
                    <a:gd name="T9" fmla="*/ 0 h 221"/>
                    <a:gd name="T10" fmla="*/ 0 w 113"/>
                    <a:gd name="T11" fmla="*/ 0 h 221"/>
                    <a:gd name="T12" fmla="*/ 0 w 113"/>
                    <a:gd name="T13" fmla="*/ 0 h 221"/>
                    <a:gd name="T14" fmla="*/ 0 w 113"/>
                    <a:gd name="T15" fmla="*/ 0 h 221"/>
                    <a:gd name="T16" fmla="*/ 0 w 113"/>
                    <a:gd name="T17" fmla="*/ 0 h 221"/>
                    <a:gd name="T18" fmla="*/ 0 w 113"/>
                    <a:gd name="T19" fmla="*/ 0 h 221"/>
                    <a:gd name="T20" fmla="*/ 0 w 113"/>
                    <a:gd name="T21" fmla="*/ 0 h 221"/>
                    <a:gd name="T22" fmla="*/ 0 w 113"/>
                    <a:gd name="T23" fmla="*/ 0 h 221"/>
                    <a:gd name="T24" fmla="*/ 0 w 113"/>
                    <a:gd name="T25" fmla="*/ 0 h 221"/>
                    <a:gd name="T26" fmla="*/ 0 w 113"/>
                    <a:gd name="T27" fmla="*/ 0 h 221"/>
                    <a:gd name="T28" fmla="*/ 0 w 113"/>
                    <a:gd name="T29" fmla="*/ 0 h 221"/>
                    <a:gd name="T30" fmla="*/ 0 w 113"/>
                    <a:gd name="T31" fmla="*/ 0 h 221"/>
                    <a:gd name="T32" fmla="*/ 0 w 113"/>
                    <a:gd name="T33" fmla="*/ 0 h 221"/>
                    <a:gd name="T34" fmla="*/ 0 w 113"/>
                    <a:gd name="T35" fmla="*/ 0 h 221"/>
                    <a:gd name="T36" fmla="*/ 0 w 113"/>
                    <a:gd name="T37" fmla="*/ 0 h 221"/>
                    <a:gd name="T38" fmla="*/ 0 w 113"/>
                    <a:gd name="T39" fmla="*/ 0 h 221"/>
                    <a:gd name="T40" fmla="*/ 0 w 113"/>
                    <a:gd name="T41" fmla="*/ 0 h 221"/>
                    <a:gd name="T42" fmla="*/ 0 w 113"/>
                    <a:gd name="T43" fmla="*/ 0 h 221"/>
                    <a:gd name="T44" fmla="*/ 0 w 113"/>
                    <a:gd name="T45" fmla="*/ 0 h 221"/>
                    <a:gd name="T46" fmla="*/ 0 w 113"/>
                    <a:gd name="T47" fmla="*/ 0 h 221"/>
                    <a:gd name="T48" fmla="*/ 0 w 113"/>
                    <a:gd name="T49" fmla="*/ 0 h 221"/>
                    <a:gd name="T50" fmla="*/ 0 w 113"/>
                    <a:gd name="T51" fmla="*/ 0 h 221"/>
                    <a:gd name="T52" fmla="*/ 0 w 113"/>
                    <a:gd name="T53" fmla="*/ 0 h 221"/>
                    <a:gd name="T54" fmla="*/ 0 w 113"/>
                    <a:gd name="T55" fmla="*/ 0 h 221"/>
                    <a:gd name="T56" fmla="*/ 0 w 113"/>
                    <a:gd name="T57" fmla="*/ 0 h 221"/>
                    <a:gd name="T58" fmla="*/ 0 w 113"/>
                    <a:gd name="T59" fmla="*/ 0 h 221"/>
                    <a:gd name="T60" fmla="*/ 0 w 113"/>
                    <a:gd name="T61" fmla="*/ 0 h 221"/>
                    <a:gd name="T62" fmla="*/ 0 w 113"/>
                    <a:gd name="T63" fmla="*/ 0 h 221"/>
                    <a:gd name="T64" fmla="*/ 0 w 113"/>
                    <a:gd name="T65" fmla="*/ 0 h 2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3"/>
                    <a:gd name="T100" fmla="*/ 0 h 221"/>
                    <a:gd name="T101" fmla="*/ 113 w 113"/>
                    <a:gd name="T102" fmla="*/ 221 h 2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3" h="221">
                      <a:moveTo>
                        <a:pt x="6" y="213"/>
                      </a:moveTo>
                      <a:lnTo>
                        <a:pt x="113" y="221"/>
                      </a:lnTo>
                      <a:lnTo>
                        <a:pt x="113" y="217"/>
                      </a:lnTo>
                      <a:lnTo>
                        <a:pt x="113" y="211"/>
                      </a:lnTo>
                      <a:lnTo>
                        <a:pt x="111" y="204"/>
                      </a:lnTo>
                      <a:lnTo>
                        <a:pt x="111" y="194"/>
                      </a:lnTo>
                      <a:lnTo>
                        <a:pt x="109" y="179"/>
                      </a:lnTo>
                      <a:lnTo>
                        <a:pt x="109" y="166"/>
                      </a:lnTo>
                      <a:lnTo>
                        <a:pt x="107" y="150"/>
                      </a:lnTo>
                      <a:lnTo>
                        <a:pt x="107" y="133"/>
                      </a:lnTo>
                      <a:lnTo>
                        <a:pt x="105" y="116"/>
                      </a:lnTo>
                      <a:lnTo>
                        <a:pt x="103" y="97"/>
                      </a:lnTo>
                      <a:lnTo>
                        <a:pt x="103" y="80"/>
                      </a:lnTo>
                      <a:lnTo>
                        <a:pt x="103" y="63"/>
                      </a:lnTo>
                      <a:lnTo>
                        <a:pt x="103" y="44"/>
                      </a:lnTo>
                      <a:lnTo>
                        <a:pt x="103" y="31"/>
                      </a:lnTo>
                      <a:lnTo>
                        <a:pt x="105" y="17"/>
                      </a:lnTo>
                      <a:lnTo>
                        <a:pt x="107" y="6"/>
                      </a:lnTo>
                      <a:lnTo>
                        <a:pt x="105" y="4"/>
                      </a:lnTo>
                      <a:lnTo>
                        <a:pt x="103" y="4"/>
                      </a:lnTo>
                      <a:lnTo>
                        <a:pt x="97" y="2"/>
                      </a:lnTo>
                      <a:lnTo>
                        <a:pt x="90" y="2"/>
                      </a:lnTo>
                      <a:lnTo>
                        <a:pt x="82" y="2"/>
                      </a:lnTo>
                      <a:lnTo>
                        <a:pt x="75" y="2"/>
                      </a:lnTo>
                      <a:lnTo>
                        <a:pt x="65" y="0"/>
                      </a:lnTo>
                      <a:lnTo>
                        <a:pt x="54" y="0"/>
                      </a:lnTo>
                      <a:lnTo>
                        <a:pt x="44" y="0"/>
                      </a:lnTo>
                      <a:lnTo>
                        <a:pt x="35" y="0"/>
                      </a:lnTo>
                      <a:lnTo>
                        <a:pt x="23" y="0"/>
                      </a:lnTo>
                      <a:lnTo>
                        <a:pt x="16" y="0"/>
                      </a:lnTo>
                      <a:lnTo>
                        <a:pt x="8" y="0"/>
                      </a:lnTo>
                      <a:lnTo>
                        <a:pt x="4" y="0"/>
                      </a:lnTo>
                      <a:lnTo>
                        <a:pt x="0" y="0"/>
                      </a:lnTo>
                      <a:lnTo>
                        <a:pt x="0" y="15"/>
                      </a:lnTo>
                      <a:lnTo>
                        <a:pt x="92" y="15"/>
                      </a:lnTo>
                      <a:lnTo>
                        <a:pt x="92" y="19"/>
                      </a:lnTo>
                      <a:lnTo>
                        <a:pt x="92" y="25"/>
                      </a:lnTo>
                      <a:lnTo>
                        <a:pt x="92" y="32"/>
                      </a:lnTo>
                      <a:lnTo>
                        <a:pt x="92" y="40"/>
                      </a:lnTo>
                      <a:lnTo>
                        <a:pt x="92" y="53"/>
                      </a:lnTo>
                      <a:lnTo>
                        <a:pt x="92" y="65"/>
                      </a:lnTo>
                      <a:lnTo>
                        <a:pt x="92" y="80"/>
                      </a:lnTo>
                      <a:lnTo>
                        <a:pt x="92" y="93"/>
                      </a:lnTo>
                      <a:lnTo>
                        <a:pt x="92" y="107"/>
                      </a:lnTo>
                      <a:lnTo>
                        <a:pt x="92" y="124"/>
                      </a:lnTo>
                      <a:lnTo>
                        <a:pt x="94" y="139"/>
                      </a:lnTo>
                      <a:lnTo>
                        <a:pt x="94" y="156"/>
                      </a:lnTo>
                      <a:lnTo>
                        <a:pt x="95" y="171"/>
                      </a:lnTo>
                      <a:lnTo>
                        <a:pt x="95" y="188"/>
                      </a:lnTo>
                      <a:lnTo>
                        <a:pt x="97" y="204"/>
                      </a:lnTo>
                      <a:lnTo>
                        <a:pt x="95" y="205"/>
                      </a:lnTo>
                      <a:lnTo>
                        <a:pt x="88" y="207"/>
                      </a:lnTo>
                      <a:lnTo>
                        <a:pt x="82" y="207"/>
                      </a:lnTo>
                      <a:lnTo>
                        <a:pt x="76" y="207"/>
                      </a:lnTo>
                      <a:lnTo>
                        <a:pt x="71" y="207"/>
                      </a:lnTo>
                      <a:lnTo>
                        <a:pt x="63" y="207"/>
                      </a:lnTo>
                      <a:lnTo>
                        <a:pt x="56" y="207"/>
                      </a:lnTo>
                      <a:lnTo>
                        <a:pt x="48" y="205"/>
                      </a:lnTo>
                      <a:lnTo>
                        <a:pt x="40" y="205"/>
                      </a:lnTo>
                      <a:lnTo>
                        <a:pt x="33" y="205"/>
                      </a:lnTo>
                      <a:lnTo>
                        <a:pt x="23" y="205"/>
                      </a:lnTo>
                      <a:lnTo>
                        <a:pt x="17" y="205"/>
                      </a:lnTo>
                      <a:lnTo>
                        <a:pt x="12" y="205"/>
                      </a:lnTo>
                      <a:lnTo>
                        <a:pt x="6" y="207"/>
                      </a:lnTo>
                      <a:lnTo>
                        <a:pt x="4" y="209"/>
                      </a:lnTo>
                      <a:lnTo>
                        <a:pt x="6" y="213"/>
                      </a:lnTo>
                      <a:close/>
                    </a:path>
                  </a:pathLst>
                </a:custGeom>
                <a:solidFill>
                  <a:srgbClr val="0000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53" name="Freeform 160"/>
                <p:cNvSpPr>
                  <a:spLocks/>
                </p:cNvSpPr>
                <p:nvPr/>
              </p:nvSpPr>
              <p:spPr bwMode="auto">
                <a:xfrm>
                  <a:off x="4337" y="3416"/>
                  <a:ext cx="70" cy="147"/>
                </a:xfrm>
                <a:custGeom>
                  <a:avLst/>
                  <a:gdLst>
                    <a:gd name="T0" fmla="*/ 0 w 141"/>
                    <a:gd name="T1" fmla="*/ 1 h 293"/>
                    <a:gd name="T2" fmla="*/ 0 w 141"/>
                    <a:gd name="T3" fmla="*/ 1 h 293"/>
                    <a:gd name="T4" fmla="*/ 0 w 141"/>
                    <a:gd name="T5" fmla="*/ 1 h 293"/>
                    <a:gd name="T6" fmla="*/ 0 w 141"/>
                    <a:gd name="T7" fmla="*/ 1 h 293"/>
                    <a:gd name="T8" fmla="*/ 0 w 141"/>
                    <a:gd name="T9" fmla="*/ 1 h 293"/>
                    <a:gd name="T10" fmla="*/ 0 w 141"/>
                    <a:gd name="T11" fmla="*/ 1 h 293"/>
                    <a:gd name="T12" fmla="*/ 0 w 141"/>
                    <a:gd name="T13" fmla="*/ 1 h 293"/>
                    <a:gd name="T14" fmla="*/ 0 w 141"/>
                    <a:gd name="T15" fmla="*/ 1 h 293"/>
                    <a:gd name="T16" fmla="*/ 0 w 141"/>
                    <a:gd name="T17" fmla="*/ 1 h 293"/>
                    <a:gd name="T18" fmla="*/ 0 w 141"/>
                    <a:gd name="T19" fmla="*/ 1 h 293"/>
                    <a:gd name="T20" fmla="*/ 0 w 141"/>
                    <a:gd name="T21" fmla="*/ 1 h 293"/>
                    <a:gd name="T22" fmla="*/ 0 w 141"/>
                    <a:gd name="T23" fmla="*/ 1 h 293"/>
                    <a:gd name="T24" fmla="*/ 0 w 141"/>
                    <a:gd name="T25" fmla="*/ 1 h 293"/>
                    <a:gd name="T26" fmla="*/ 0 w 141"/>
                    <a:gd name="T27" fmla="*/ 1 h 293"/>
                    <a:gd name="T28" fmla="*/ 0 w 141"/>
                    <a:gd name="T29" fmla="*/ 1 h 293"/>
                    <a:gd name="T30" fmla="*/ 0 w 141"/>
                    <a:gd name="T31" fmla="*/ 1 h 293"/>
                    <a:gd name="T32" fmla="*/ 0 w 141"/>
                    <a:gd name="T33" fmla="*/ 1 h 293"/>
                    <a:gd name="T34" fmla="*/ 0 w 141"/>
                    <a:gd name="T35" fmla="*/ 1 h 293"/>
                    <a:gd name="T36" fmla="*/ 0 w 141"/>
                    <a:gd name="T37" fmla="*/ 1 h 293"/>
                    <a:gd name="T38" fmla="*/ 0 w 141"/>
                    <a:gd name="T39" fmla="*/ 1 h 293"/>
                    <a:gd name="T40" fmla="*/ 0 w 141"/>
                    <a:gd name="T41" fmla="*/ 1 h 293"/>
                    <a:gd name="T42" fmla="*/ 0 w 141"/>
                    <a:gd name="T43" fmla="*/ 1 h 293"/>
                    <a:gd name="T44" fmla="*/ 0 w 141"/>
                    <a:gd name="T45" fmla="*/ 1 h 293"/>
                    <a:gd name="T46" fmla="*/ 0 w 141"/>
                    <a:gd name="T47" fmla="*/ 1 h 293"/>
                    <a:gd name="T48" fmla="*/ 0 w 141"/>
                    <a:gd name="T49" fmla="*/ 1 h 293"/>
                    <a:gd name="T50" fmla="*/ 0 w 141"/>
                    <a:gd name="T51" fmla="*/ 1 h 293"/>
                    <a:gd name="T52" fmla="*/ 0 w 141"/>
                    <a:gd name="T53" fmla="*/ 1 h 293"/>
                    <a:gd name="T54" fmla="*/ 0 w 141"/>
                    <a:gd name="T55" fmla="*/ 1 h 293"/>
                    <a:gd name="T56" fmla="*/ 0 w 141"/>
                    <a:gd name="T57" fmla="*/ 1 h 293"/>
                    <a:gd name="T58" fmla="*/ 0 w 141"/>
                    <a:gd name="T59" fmla="*/ 1 h 293"/>
                    <a:gd name="T60" fmla="*/ 0 w 141"/>
                    <a:gd name="T61" fmla="*/ 1 h 293"/>
                    <a:gd name="T62" fmla="*/ 0 w 141"/>
                    <a:gd name="T63" fmla="*/ 1 h 293"/>
                    <a:gd name="T64" fmla="*/ 0 w 141"/>
                    <a:gd name="T65" fmla="*/ 1 h 293"/>
                    <a:gd name="T66" fmla="*/ 0 w 141"/>
                    <a:gd name="T67" fmla="*/ 1 h 293"/>
                    <a:gd name="T68" fmla="*/ 0 w 141"/>
                    <a:gd name="T69" fmla="*/ 1 h 293"/>
                    <a:gd name="T70" fmla="*/ 0 w 141"/>
                    <a:gd name="T71" fmla="*/ 1 h 293"/>
                    <a:gd name="T72" fmla="*/ 0 w 141"/>
                    <a:gd name="T73" fmla="*/ 1 h 293"/>
                    <a:gd name="T74" fmla="*/ 0 w 141"/>
                    <a:gd name="T75" fmla="*/ 1 h 293"/>
                    <a:gd name="T76" fmla="*/ 0 w 141"/>
                    <a:gd name="T77" fmla="*/ 1 h 293"/>
                    <a:gd name="T78" fmla="*/ 0 w 141"/>
                    <a:gd name="T79" fmla="*/ 1 h 293"/>
                    <a:gd name="T80" fmla="*/ 0 w 141"/>
                    <a:gd name="T81" fmla="*/ 1 h 293"/>
                    <a:gd name="T82" fmla="*/ 0 w 141"/>
                    <a:gd name="T83" fmla="*/ 1 h 293"/>
                    <a:gd name="T84" fmla="*/ 0 w 141"/>
                    <a:gd name="T85" fmla="*/ 1 h 293"/>
                    <a:gd name="T86" fmla="*/ 0 w 141"/>
                    <a:gd name="T87" fmla="*/ 1 h 293"/>
                    <a:gd name="T88" fmla="*/ 0 w 141"/>
                    <a:gd name="T89" fmla="*/ 1 h 293"/>
                    <a:gd name="T90" fmla="*/ 0 w 141"/>
                    <a:gd name="T91" fmla="*/ 1 h 293"/>
                    <a:gd name="T92" fmla="*/ 0 w 141"/>
                    <a:gd name="T93" fmla="*/ 1 h 293"/>
                    <a:gd name="T94" fmla="*/ 0 w 141"/>
                    <a:gd name="T95" fmla="*/ 1 h 293"/>
                    <a:gd name="T96" fmla="*/ 0 w 141"/>
                    <a:gd name="T97" fmla="*/ 1 h 293"/>
                    <a:gd name="T98" fmla="*/ 0 w 141"/>
                    <a:gd name="T99" fmla="*/ 1 h 293"/>
                    <a:gd name="T100" fmla="*/ 0 w 141"/>
                    <a:gd name="T101" fmla="*/ 1 h 293"/>
                    <a:gd name="T102" fmla="*/ 0 w 141"/>
                    <a:gd name="T103" fmla="*/ 1 h 29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41"/>
                    <a:gd name="T157" fmla="*/ 0 h 293"/>
                    <a:gd name="T158" fmla="*/ 141 w 141"/>
                    <a:gd name="T159" fmla="*/ 293 h 29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41" h="293">
                      <a:moveTo>
                        <a:pt x="101" y="293"/>
                      </a:moveTo>
                      <a:lnTo>
                        <a:pt x="101" y="289"/>
                      </a:lnTo>
                      <a:lnTo>
                        <a:pt x="103" y="281"/>
                      </a:lnTo>
                      <a:lnTo>
                        <a:pt x="104" y="277"/>
                      </a:lnTo>
                      <a:lnTo>
                        <a:pt x="106" y="272"/>
                      </a:lnTo>
                      <a:lnTo>
                        <a:pt x="110" y="266"/>
                      </a:lnTo>
                      <a:lnTo>
                        <a:pt x="112" y="262"/>
                      </a:lnTo>
                      <a:lnTo>
                        <a:pt x="114" y="257"/>
                      </a:lnTo>
                      <a:lnTo>
                        <a:pt x="118" y="249"/>
                      </a:lnTo>
                      <a:lnTo>
                        <a:pt x="120" y="243"/>
                      </a:lnTo>
                      <a:lnTo>
                        <a:pt x="125" y="239"/>
                      </a:lnTo>
                      <a:lnTo>
                        <a:pt x="131" y="232"/>
                      </a:lnTo>
                      <a:lnTo>
                        <a:pt x="139" y="226"/>
                      </a:lnTo>
                      <a:lnTo>
                        <a:pt x="137" y="224"/>
                      </a:lnTo>
                      <a:lnTo>
                        <a:pt x="137" y="217"/>
                      </a:lnTo>
                      <a:lnTo>
                        <a:pt x="137" y="207"/>
                      </a:lnTo>
                      <a:lnTo>
                        <a:pt x="137" y="196"/>
                      </a:lnTo>
                      <a:lnTo>
                        <a:pt x="137" y="179"/>
                      </a:lnTo>
                      <a:lnTo>
                        <a:pt x="137" y="163"/>
                      </a:lnTo>
                      <a:lnTo>
                        <a:pt x="137" y="142"/>
                      </a:lnTo>
                      <a:lnTo>
                        <a:pt x="137" y="125"/>
                      </a:lnTo>
                      <a:lnTo>
                        <a:pt x="137" y="104"/>
                      </a:lnTo>
                      <a:lnTo>
                        <a:pt x="137" y="85"/>
                      </a:lnTo>
                      <a:lnTo>
                        <a:pt x="137" y="66"/>
                      </a:lnTo>
                      <a:lnTo>
                        <a:pt x="137" y="49"/>
                      </a:lnTo>
                      <a:lnTo>
                        <a:pt x="137" y="34"/>
                      </a:lnTo>
                      <a:lnTo>
                        <a:pt x="139" y="21"/>
                      </a:lnTo>
                      <a:lnTo>
                        <a:pt x="139" y="11"/>
                      </a:lnTo>
                      <a:lnTo>
                        <a:pt x="141" y="6"/>
                      </a:lnTo>
                      <a:lnTo>
                        <a:pt x="139" y="6"/>
                      </a:lnTo>
                      <a:lnTo>
                        <a:pt x="137" y="6"/>
                      </a:lnTo>
                      <a:lnTo>
                        <a:pt x="131" y="6"/>
                      </a:lnTo>
                      <a:lnTo>
                        <a:pt x="127" y="6"/>
                      </a:lnTo>
                      <a:lnTo>
                        <a:pt x="118" y="6"/>
                      </a:lnTo>
                      <a:lnTo>
                        <a:pt x="110" y="6"/>
                      </a:lnTo>
                      <a:lnTo>
                        <a:pt x="101" y="7"/>
                      </a:lnTo>
                      <a:lnTo>
                        <a:pt x="91" y="7"/>
                      </a:lnTo>
                      <a:lnTo>
                        <a:pt x="80" y="7"/>
                      </a:lnTo>
                      <a:lnTo>
                        <a:pt x="68" y="7"/>
                      </a:lnTo>
                      <a:lnTo>
                        <a:pt x="57" y="6"/>
                      </a:lnTo>
                      <a:lnTo>
                        <a:pt x="46" y="6"/>
                      </a:lnTo>
                      <a:lnTo>
                        <a:pt x="34" y="4"/>
                      </a:lnTo>
                      <a:lnTo>
                        <a:pt x="23" y="4"/>
                      </a:lnTo>
                      <a:lnTo>
                        <a:pt x="11" y="2"/>
                      </a:lnTo>
                      <a:lnTo>
                        <a:pt x="2" y="0"/>
                      </a:lnTo>
                      <a:lnTo>
                        <a:pt x="0" y="15"/>
                      </a:lnTo>
                      <a:lnTo>
                        <a:pt x="4" y="15"/>
                      </a:lnTo>
                      <a:lnTo>
                        <a:pt x="7" y="15"/>
                      </a:lnTo>
                      <a:lnTo>
                        <a:pt x="15" y="15"/>
                      </a:lnTo>
                      <a:lnTo>
                        <a:pt x="23" y="15"/>
                      </a:lnTo>
                      <a:lnTo>
                        <a:pt x="32" y="15"/>
                      </a:lnTo>
                      <a:lnTo>
                        <a:pt x="40" y="17"/>
                      </a:lnTo>
                      <a:lnTo>
                        <a:pt x="53" y="19"/>
                      </a:lnTo>
                      <a:lnTo>
                        <a:pt x="63" y="19"/>
                      </a:lnTo>
                      <a:lnTo>
                        <a:pt x="72" y="19"/>
                      </a:lnTo>
                      <a:lnTo>
                        <a:pt x="82" y="19"/>
                      </a:lnTo>
                      <a:lnTo>
                        <a:pt x="93" y="19"/>
                      </a:lnTo>
                      <a:lnTo>
                        <a:pt x="101" y="19"/>
                      </a:lnTo>
                      <a:lnTo>
                        <a:pt x="108" y="17"/>
                      </a:lnTo>
                      <a:lnTo>
                        <a:pt x="116" y="15"/>
                      </a:lnTo>
                      <a:lnTo>
                        <a:pt x="122" y="15"/>
                      </a:lnTo>
                      <a:lnTo>
                        <a:pt x="120" y="23"/>
                      </a:lnTo>
                      <a:lnTo>
                        <a:pt x="116" y="26"/>
                      </a:lnTo>
                      <a:lnTo>
                        <a:pt x="114" y="32"/>
                      </a:lnTo>
                      <a:lnTo>
                        <a:pt x="110" y="38"/>
                      </a:lnTo>
                      <a:lnTo>
                        <a:pt x="108" y="44"/>
                      </a:lnTo>
                      <a:lnTo>
                        <a:pt x="103" y="47"/>
                      </a:lnTo>
                      <a:lnTo>
                        <a:pt x="101" y="55"/>
                      </a:lnTo>
                      <a:lnTo>
                        <a:pt x="97" y="59"/>
                      </a:lnTo>
                      <a:lnTo>
                        <a:pt x="93" y="64"/>
                      </a:lnTo>
                      <a:lnTo>
                        <a:pt x="89" y="72"/>
                      </a:lnTo>
                      <a:lnTo>
                        <a:pt x="87" y="74"/>
                      </a:lnTo>
                      <a:lnTo>
                        <a:pt x="91" y="83"/>
                      </a:lnTo>
                      <a:lnTo>
                        <a:pt x="129" y="34"/>
                      </a:lnTo>
                      <a:lnTo>
                        <a:pt x="129" y="38"/>
                      </a:lnTo>
                      <a:lnTo>
                        <a:pt x="129" y="44"/>
                      </a:lnTo>
                      <a:lnTo>
                        <a:pt x="129" y="55"/>
                      </a:lnTo>
                      <a:lnTo>
                        <a:pt x="129" y="64"/>
                      </a:lnTo>
                      <a:lnTo>
                        <a:pt x="129" y="76"/>
                      </a:lnTo>
                      <a:lnTo>
                        <a:pt x="129" y="89"/>
                      </a:lnTo>
                      <a:lnTo>
                        <a:pt x="129" y="104"/>
                      </a:lnTo>
                      <a:lnTo>
                        <a:pt x="129" y="120"/>
                      </a:lnTo>
                      <a:lnTo>
                        <a:pt x="129" y="133"/>
                      </a:lnTo>
                      <a:lnTo>
                        <a:pt x="129" y="150"/>
                      </a:lnTo>
                      <a:lnTo>
                        <a:pt x="129" y="165"/>
                      </a:lnTo>
                      <a:lnTo>
                        <a:pt x="129" y="179"/>
                      </a:lnTo>
                      <a:lnTo>
                        <a:pt x="129" y="192"/>
                      </a:lnTo>
                      <a:lnTo>
                        <a:pt x="131" y="205"/>
                      </a:lnTo>
                      <a:lnTo>
                        <a:pt x="131" y="217"/>
                      </a:lnTo>
                      <a:lnTo>
                        <a:pt x="129" y="220"/>
                      </a:lnTo>
                      <a:lnTo>
                        <a:pt x="127" y="226"/>
                      </a:lnTo>
                      <a:lnTo>
                        <a:pt x="122" y="232"/>
                      </a:lnTo>
                      <a:lnTo>
                        <a:pt x="116" y="241"/>
                      </a:lnTo>
                      <a:lnTo>
                        <a:pt x="110" y="249"/>
                      </a:lnTo>
                      <a:lnTo>
                        <a:pt x="104" y="257"/>
                      </a:lnTo>
                      <a:lnTo>
                        <a:pt x="101" y="262"/>
                      </a:lnTo>
                      <a:lnTo>
                        <a:pt x="97" y="268"/>
                      </a:lnTo>
                      <a:lnTo>
                        <a:pt x="97" y="270"/>
                      </a:lnTo>
                      <a:lnTo>
                        <a:pt x="99" y="279"/>
                      </a:lnTo>
                      <a:lnTo>
                        <a:pt x="99" y="287"/>
                      </a:lnTo>
                      <a:lnTo>
                        <a:pt x="101" y="293"/>
                      </a:lnTo>
                      <a:close/>
                    </a:path>
                  </a:pathLst>
                </a:custGeom>
                <a:solidFill>
                  <a:srgbClr val="0000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54" name="Freeform 161"/>
                <p:cNvSpPr>
                  <a:spLocks/>
                </p:cNvSpPr>
                <p:nvPr/>
              </p:nvSpPr>
              <p:spPr bwMode="auto">
                <a:xfrm>
                  <a:off x="4048" y="3482"/>
                  <a:ext cx="81" cy="175"/>
                </a:xfrm>
                <a:custGeom>
                  <a:avLst/>
                  <a:gdLst>
                    <a:gd name="T0" fmla="*/ 1 w 161"/>
                    <a:gd name="T1" fmla="*/ 0 h 350"/>
                    <a:gd name="T2" fmla="*/ 1 w 161"/>
                    <a:gd name="T3" fmla="*/ 0 h 350"/>
                    <a:gd name="T4" fmla="*/ 1 w 161"/>
                    <a:gd name="T5" fmla="*/ 0 h 350"/>
                    <a:gd name="T6" fmla="*/ 1 w 161"/>
                    <a:gd name="T7" fmla="*/ 1 h 350"/>
                    <a:gd name="T8" fmla="*/ 1 w 161"/>
                    <a:gd name="T9" fmla="*/ 1 h 350"/>
                    <a:gd name="T10" fmla="*/ 1 w 161"/>
                    <a:gd name="T11" fmla="*/ 1 h 350"/>
                    <a:gd name="T12" fmla="*/ 1 w 161"/>
                    <a:gd name="T13" fmla="*/ 1 h 350"/>
                    <a:gd name="T14" fmla="*/ 1 w 161"/>
                    <a:gd name="T15" fmla="*/ 0 h 350"/>
                    <a:gd name="T16" fmla="*/ 1 w 161"/>
                    <a:gd name="T17" fmla="*/ 1 h 350"/>
                    <a:gd name="T18" fmla="*/ 1 w 161"/>
                    <a:gd name="T19" fmla="*/ 1 h 350"/>
                    <a:gd name="T20" fmla="*/ 1 w 161"/>
                    <a:gd name="T21" fmla="*/ 1 h 350"/>
                    <a:gd name="T22" fmla="*/ 1 w 161"/>
                    <a:gd name="T23" fmla="*/ 1 h 350"/>
                    <a:gd name="T24" fmla="*/ 1 w 161"/>
                    <a:gd name="T25" fmla="*/ 1 h 350"/>
                    <a:gd name="T26" fmla="*/ 1 w 161"/>
                    <a:gd name="T27" fmla="*/ 1 h 350"/>
                    <a:gd name="T28" fmla="*/ 1 w 161"/>
                    <a:gd name="T29" fmla="*/ 1 h 350"/>
                    <a:gd name="T30" fmla="*/ 0 w 161"/>
                    <a:gd name="T31" fmla="*/ 1 h 350"/>
                    <a:gd name="T32" fmla="*/ 0 w 161"/>
                    <a:gd name="T33" fmla="*/ 1 h 350"/>
                    <a:gd name="T34" fmla="*/ 1 w 161"/>
                    <a:gd name="T35" fmla="*/ 1 h 350"/>
                    <a:gd name="T36" fmla="*/ 1 w 161"/>
                    <a:gd name="T37" fmla="*/ 1 h 350"/>
                    <a:gd name="T38" fmla="*/ 1 w 161"/>
                    <a:gd name="T39" fmla="*/ 1 h 350"/>
                    <a:gd name="T40" fmla="*/ 1 w 161"/>
                    <a:gd name="T41" fmla="*/ 1 h 350"/>
                    <a:gd name="T42" fmla="*/ 1 w 161"/>
                    <a:gd name="T43" fmla="*/ 1 h 350"/>
                    <a:gd name="T44" fmla="*/ 1 w 161"/>
                    <a:gd name="T45" fmla="*/ 1 h 350"/>
                    <a:gd name="T46" fmla="*/ 1 w 161"/>
                    <a:gd name="T47" fmla="*/ 1 h 350"/>
                    <a:gd name="T48" fmla="*/ 1 w 161"/>
                    <a:gd name="T49" fmla="*/ 1 h 350"/>
                    <a:gd name="T50" fmla="*/ 1 w 161"/>
                    <a:gd name="T51" fmla="*/ 1 h 350"/>
                    <a:gd name="T52" fmla="*/ 1 w 161"/>
                    <a:gd name="T53" fmla="*/ 1 h 350"/>
                    <a:gd name="T54" fmla="*/ 1 w 161"/>
                    <a:gd name="T55" fmla="*/ 1 h 350"/>
                    <a:gd name="T56" fmla="*/ 1 w 161"/>
                    <a:gd name="T57" fmla="*/ 1 h 350"/>
                    <a:gd name="T58" fmla="*/ 1 w 161"/>
                    <a:gd name="T59" fmla="*/ 1 h 350"/>
                    <a:gd name="T60" fmla="*/ 1 w 161"/>
                    <a:gd name="T61" fmla="*/ 1 h 350"/>
                    <a:gd name="T62" fmla="*/ 1 w 161"/>
                    <a:gd name="T63" fmla="*/ 1 h 350"/>
                    <a:gd name="T64" fmla="*/ 1 w 161"/>
                    <a:gd name="T65" fmla="*/ 1 h 350"/>
                    <a:gd name="T66" fmla="*/ 1 w 161"/>
                    <a:gd name="T67" fmla="*/ 1 h 350"/>
                    <a:gd name="T68" fmla="*/ 1 w 161"/>
                    <a:gd name="T69" fmla="*/ 1 h 350"/>
                    <a:gd name="T70" fmla="*/ 1 w 161"/>
                    <a:gd name="T71" fmla="*/ 1 h 350"/>
                    <a:gd name="T72" fmla="*/ 1 w 161"/>
                    <a:gd name="T73" fmla="*/ 1 h 350"/>
                    <a:gd name="T74" fmla="*/ 1 w 161"/>
                    <a:gd name="T75" fmla="*/ 1 h 350"/>
                    <a:gd name="T76" fmla="*/ 1 w 161"/>
                    <a:gd name="T77" fmla="*/ 1 h 350"/>
                    <a:gd name="T78" fmla="*/ 1 w 161"/>
                    <a:gd name="T79" fmla="*/ 1 h 350"/>
                    <a:gd name="T80" fmla="*/ 1 w 161"/>
                    <a:gd name="T81" fmla="*/ 1 h 350"/>
                    <a:gd name="T82" fmla="*/ 1 w 161"/>
                    <a:gd name="T83" fmla="*/ 1 h 350"/>
                    <a:gd name="T84" fmla="*/ 1 w 161"/>
                    <a:gd name="T85" fmla="*/ 1 h 350"/>
                    <a:gd name="T86" fmla="*/ 1 w 161"/>
                    <a:gd name="T87" fmla="*/ 1 h 350"/>
                    <a:gd name="T88" fmla="*/ 1 w 161"/>
                    <a:gd name="T89" fmla="*/ 1 h 350"/>
                    <a:gd name="T90" fmla="*/ 1 w 161"/>
                    <a:gd name="T91" fmla="*/ 1 h 350"/>
                    <a:gd name="T92" fmla="*/ 1 w 161"/>
                    <a:gd name="T93" fmla="*/ 1 h 350"/>
                    <a:gd name="T94" fmla="*/ 1 w 161"/>
                    <a:gd name="T95" fmla="*/ 1 h 350"/>
                    <a:gd name="T96" fmla="*/ 1 w 161"/>
                    <a:gd name="T97" fmla="*/ 0 h 35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1"/>
                    <a:gd name="T148" fmla="*/ 0 h 350"/>
                    <a:gd name="T149" fmla="*/ 161 w 161"/>
                    <a:gd name="T150" fmla="*/ 350 h 35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1" h="350">
                      <a:moveTo>
                        <a:pt x="160" y="0"/>
                      </a:moveTo>
                      <a:lnTo>
                        <a:pt x="158" y="0"/>
                      </a:lnTo>
                      <a:lnTo>
                        <a:pt x="154" y="0"/>
                      </a:lnTo>
                      <a:lnTo>
                        <a:pt x="150" y="0"/>
                      </a:lnTo>
                      <a:lnTo>
                        <a:pt x="144" y="0"/>
                      </a:lnTo>
                      <a:lnTo>
                        <a:pt x="137" y="0"/>
                      </a:lnTo>
                      <a:lnTo>
                        <a:pt x="129" y="2"/>
                      </a:lnTo>
                      <a:lnTo>
                        <a:pt x="120" y="2"/>
                      </a:lnTo>
                      <a:lnTo>
                        <a:pt x="112" y="2"/>
                      </a:lnTo>
                      <a:lnTo>
                        <a:pt x="101" y="2"/>
                      </a:lnTo>
                      <a:lnTo>
                        <a:pt x="91" y="2"/>
                      </a:lnTo>
                      <a:lnTo>
                        <a:pt x="80" y="2"/>
                      </a:lnTo>
                      <a:lnTo>
                        <a:pt x="72" y="2"/>
                      </a:lnTo>
                      <a:lnTo>
                        <a:pt x="61" y="2"/>
                      </a:lnTo>
                      <a:lnTo>
                        <a:pt x="53" y="2"/>
                      </a:lnTo>
                      <a:lnTo>
                        <a:pt x="45" y="0"/>
                      </a:lnTo>
                      <a:lnTo>
                        <a:pt x="40" y="0"/>
                      </a:lnTo>
                      <a:lnTo>
                        <a:pt x="40" y="4"/>
                      </a:lnTo>
                      <a:lnTo>
                        <a:pt x="38" y="13"/>
                      </a:lnTo>
                      <a:lnTo>
                        <a:pt x="36" y="29"/>
                      </a:lnTo>
                      <a:lnTo>
                        <a:pt x="34" y="48"/>
                      </a:lnTo>
                      <a:lnTo>
                        <a:pt x="30" y="72"/>
                      </a:lnTo>
                      <a:lnTo>
                        <a:pt x="28" y="99"/>
                      </a:lnTo>
                      <a:lnTo>
                        <a:pt x="25" y="127"/>
                      </a:lnTo>
                      <a:lnTo>
                        <a:pt x="21" y="156"/>
                      </a:lnTo>
                      <a:lnTo>
                        <a:pt x="17" y="186"/>
                      </a:lnTo>
                      <a:lnTo>
                        <a:pt x="13" y="217"/>
                      </a:lnTo>
                      <a:lnTo>
                        <a:pt x="9" y="245"/>
                      </a:lnTo>
                      <a:lnTo>
                        <a:pt x="7" y="274"/>
                      </a:lnTo>
                      <a:lnTo>
                        <a:pt x="4" y="297"/>
                      </a:lnTo>
                      <a:lnTo>
                        <a:pt x="2" y="318"/>
                      </a:lnTo>
                      <a:lnTo>
                        <a:pt x="0" y="333"/>
                      </a:lnTo>
                      <a:lnTo>
                        <a:pt x="0" y="344"/>
                      </a:lnTo>
                      <a:lnTo>
                        <a:pt x="4" y="346"/>
                      </a:lnTo>
                      <a:lnTo>
                        <a:pt x="9" y="346"/>
                      </a:lnTo>
                      <a:lnTo>
                        <a:pt x="19" y="348"/>
                      </a:lnTo>
                      <a:lnTo>
                        <a:pt x="28" y="348"/>
                      </a:lnTo>
                      <a:lnTo>
                        <a:pt x="40" y="348"/>
                      </a:lnTo>
                      <a:lnTo>
                        <a:pt x="53" y="348"/>
                      </a:lnTo>
                      <a:lnTo>
                        <a:pt x="66" y="350"/>
                      </a:lnTo>
                      <a:lnTo>
                        <a:pt x="78" y="350"/>
                      </a:lnTo>
                      <a:lnTo>
                        <a:pt x="91" y="350"/>
                      </a:lnTo>
                      <a:lnTo>
                        <a:pt x="102" y="350"/>
                      </a:lnTo>
                      <a:lnTo>
                        <a:pt x="114" y="350"/>
                      </a:lnTo>
                      <a:lnTo>
                        <a:pt x="121" y="350"/>
                      </a:lnTo>
                      <a:lnTo>
                        <a:pt x="131" y="350"/>
                      </a:lnTo>
                      <a:lnTo>
                        <a:pt x="135" y="350"/>
                      </a:lnTo>
                      <a:lnTo>
                        <a:pt x="137" y="350"/>
                      </a:lnTo>
                      <a:lnTo>
                        <a:pt x="144" y="325"/>
                      </a:lnTo>
                      <a:lnTo>
                        <a:pt x="142" y="323"/>
                      </a:lnTo>
                      <a:lnTo>
                        <a:pt x="141" y="323"/>
                      </a:lnTo>
                      <a:lnTo>
                        <a:pt x="135" y="323"/>
                      </a:lnTo>
                      <a:lnTo>
                        <a:pt x="131" y="323"/>
                      </a:lnTo>
                      <a:lnTo>
                        <a:pt x="123" y="323"/>
                      </a:lnTo>
                      <a:lnTo>
                        <a:pt x="116" y="323"/>
                      </a:lnTo>
                      <a:lnTo>
                        <a:pt x="106" y="323"/>
                      </a:lnTo>
                      <a:lnTo>
                        <a:pt x="99" y="323"/>
                      </a:lnTo>
                      <a:lnTo>
                        <a:pt x="89" y="323"/>
                      </a:lnTo>
                      <a:lnTo>
                        <a:pt x="80" y="323"/>
                      </a:lnTo>
                      <a:lnTo>
                        <a:pt x="72" y="323"/>
                      </a:lnTo>
                      <a:lnTo>
                        <a:pt x="63" y="323"/>
                      </a:lnTo>
                      <a:lnTo>
                        <a:pt x="53" y="321"/>
                      </a:lnTo>
                      <a:lnTo>
                        <a:pt x="47" y="321"/>
                      </a:lnTo>
                      <a:lnTo>
                        <a:pt x="42" y="321"/>
                      </a:lnTo>
                      <a:lnTo>
                        <a:pt x="36" y="321"/>
                      </a:lnTo>
                      <a:lnTo>
                        <a:pt x="36" y="318"/>
                      </a:lnTo>
                      <a:lnTo>
                        <a:pt x="38" y="314"/>
                      </a:lnTo>
                      <a:lnTo>
                        <a:pt x="38" y="304"/>
                      </a:lnTo>
                      <a:lnTo>
                        <a:pt x="42" y="293"/>
                      </a:lnTo>
                      <a:lnTo>
                        <a:pt x="44" y="278"/>
                      </a:lnTo>
                      <a:lnTo>
                        <a:pt x="45" y="261"/>
                      </a:lnTo>
                      <a:lnTo>
                        <a:pt x="49" y="242"/>
                      </a:lnTo>
                      <a:lnTo>
                        <a:pt x="51" y="221"/>
                      </a:lnTo>
                      <a:lnTo>
                        <a:pt x="53" y="198"/>
                      </a:lnTo>
                      <a:lnTo>
                        <a:pt x="55" y="173"/>
                      </a:lnTo>
                      <a:lnTo>
                        <a:pt x="57" y="146"/>
                      </a:lnTo>
                      <a:lnTo>
                        <a:pt x="59" y="124"/>
                      </a:lnTo>
                      <a:lnTo>
                        <a:pt x="59" y="97"/>
                      </a:lnTo>
                      <a:lnTo>
                        <a:pt x="59" y="70"/>
                      </a:lnTo>
                      <a:lnTo>
                        <a:pt x="57" y="44"/>
                      </a:lnTo>
                      <a:lnTo>
                        <a:pt x="55" y="19"/>
                      </a:lnTo>
                      <a:lnTo>
                        <a:pt x="57" y="19"/>
                      </a:lnTo>
                      <a:lnTo>
                        <a:pt x="66" y="21"/>
                      </a:lnTo>
                      <a:lnTo>
                        <a:pt x="70" y="21"/>
                      </a:lnTo>
                      <a:lnTo>
                        <a:pt x="76" y="21"/>
                      </a:lnTo>
                      <a:lnTo>
                        <a:pt x="82" y="23"/>
                      </a:lnTo>
                      <a:lnTo>
                        <a:pt x="91" y="23"/>
                      </a:lnTo>
                      <a:lnTo>
                        <a:pt x="99" y="23"/>
                      </a:lnTo>
                      <a:lnTo>
                        <a:pt x="106" y="23"/>
                      </a:lnTo>
                      <a:lnTo>
                        <a:pt x="116" y="23"/>
                      </a:lnTo>
                      <a:lnTo>
                        <a:pt x="125" y="25"/>
                      </a:lnTo>
                      <a:lnTo>
                        <a:pt x="135" y="25"/>
                      </a:lnTo>
                      <a:lnTo>
                        <a:pt x="144" y="25"/>
                      </a:lnTo>
                      <a:lnTo>
                        <a:pt x="152" y="23"/>
                      </a:lnTo>
                      <a:lnTo>
                        <a:pt x="161" y="23"/>
                      </a:lnTo>
                      <a:lnTo>
                        <a:pt x="160" y="0"/>
                      </a:lnTo>
                      <a:close/>
                    </a:path>
                  </a:pathLst>
                </a:custGeom>
                <a:solidFill>
                  <a:srgbClr val="0000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55" name="Freeform 162"/>
                <p:cNvSpPr>
                  <a:spLocks/>
                </p:cNvSpPr>
                <p:nvPr/>
              </p:nvSpPr>
              <p:spPr bwMode="auto">
                <a:xfrm>
                  <a:off x="4068" y="3455"/>
                  <a:ext cx="60" cy="32"/>
                </a:xfrm>
                <a:custGeom>
                  <a:avLst/>
                  <a:gdLst>
                    <a:gd name="T0" fmla="*/ 0 w 120"/>
                    <a:gd name="T1" fmla="*/ 1 h 63"/>
                    <a:gd name="T2" fmla="*/ 0 w 120"/>
                    <a:gd name="T3" fmla="*/ 1 h 63"/>
                    <a:gd name="T4" fmla="*/ 1 w 120"/>
                    <a:gd name="T5" fmla="*/ 1 h 63"/>
                    <a:gd name="T6" fmla="*/ 1 w 120"/>
                    <a:gd name="T7" fmla="*/ 1 h 63"/>
                    <a:gd name="T8" fmla="*/ 1 w 120"/>
                    <a:gd name="T9" fmla="*/ 1 h 63"/>
                    <a:gd name="T10" fmla="*/ 1 w 120"/>
                    <a:gd name="T11" fmla="*/ 1 h 63"/>
                    <a:gd name="T12" fmla="*/ 1 w 120"/>
                    <a:gd name="T13" fmla="*/ 1 h 63"/>
                    <a:gd name="T14" fmla="*/ 1 w 120"/>
                    <a:gd name="T15" fmla="*/ 1 h 63"/>
                    <a:gd name="T16" fmla="*/ 1 w 120"/>
                    <a:gd name="T17" fmla="*/ 1 h 63"/>
                    <a:gd name="T18" fmla="*/ 1 w 120"/>
                    <a:gd name="T19" fmla="*/ 1 h 63"/>
                    <a:gd name="T20" fmla="*/ 1 w 120"/>
                    <a:gd name="T21" fmla="*/ 1 h 63"/>
                    <a:gd name="T22" fmla="*/ 1 w 120"/>
                    <a:gd name="T23" fmla="*/ 1 h 63"/>
                    <a:gd name="T24" fmla="*/ 1 w 120"/>
                    <a:gd name="T25" fmla="*/ 1 h 63"/>
                    <a:gd name="T26" fmla="*/ 1 w 120"/>
                    <a:gd name="T27" fmla="*/ 1 h 63"/>
                    <a:gd name="T28" fmla="*/ 1 w 120"/>
                    <a:gd name="T29" fmla="*/ 1 h 63"/>
                    <a:gd name="T30" fmla="*/ 1 w 120"/>
                    <a:gd name="T31" fmla="*/ 1 h 63"/>
                    <a:gd name="T32" fmla="*/ 1 w 120"/>
                    <a:gd name="T33" fmla="*/ 0 h 63"/>
                    <a:gd name="T34" fmla="*/ 1 w 120"/>
                    <a:gd name="T35" fmla="*/ 1 h 63"/>
                    <a:gd name="T36" fmla="*/ 1 w 120"/>
                    <a:gd name="T37" fmla="*/ 1 h 63"/>
                    <a:gd name="T38" fmla="*/ 1 w 120"/>
                    <a:gd name="T39" fmla="*/ 1 h 63"/>
                    <a:gd name="T40" fmla="*/ 1 w 120"/>
                    <a:gd name="T41" fmla="*/ 1 h 63"/>
                    <a:gd name="T42" fmla="*/ 1 w 120"/>
                    <a:gd name="T43" fmla="*/ 1 h 63"/>
                    <a:gd name="T44" fmla="*/ 1 w 120"/>
                    <a:gd name="T45" fmla="*/ 1 h 63"/>
                    <a:gd name="T46" fmla="*/ 1 w 120"/>
                    <a:gd name="T47" fmla="*/ 1 h 63"/>
                    <a:gd name="T48" fmla="*/ 1 w 120"/>
                    <a:gd name="T49" fmla="*/ 1 h 63"/>
                    <a:gd name="T50" fmla="*/ 1 w 120"/>
                    <a:gd name="T51" fmla="*/ 1 h 63"/>
                    <a:gd name="T52" fmla="*/ 1 w 120"/>
                    <a:gd name="T53" fmla="*/ 1 h 63"/>
                    <a:gd name="T54" fmla="*/ 1 w 120"/>
                    <a:gd name="T55" fmla="*/ 1 h 63"/>
                    <a:gd name="T56" fmla="*/ 1 w 120"/>
                    <a:gd name="T57" fmla="*/ 1 h 63"/>
                    <a:gd name="T58" fmla="*/ 1 w 120"/>
                    <a:gd name="T59" fmla="*/ 1 h 63"/>
                    <a:gd name="T60" fmla="*/ 1 w 120"/>
                    <a:gd name="T61" fmla="*/ 1 h 63"/>
                    <a:gd name="T62" fmla="*/ 1 w 120"/>
                    <a:gd name="T63" fmla="*/ 1 h 63"/>
                    <a:gd name="T64" fmla="*/ 0 w 120"/>
                    <a:gd name="T65" fmla="*/ 1 h 63"/>
                    <a:gd name="T66" fmla="*/ 0 w 120"/>
                    <a:gd name="T67" fmla="*/ 1 h 6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63"/>
                    <a:gd name="T104" fmla="*/ 120 w 120"/>
                    <a:gd name="T105" fmla="*/ 63 h 6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63">
                      <a:moveTo>
                        <a:pt x="0" y="61"/>
                      </a:moveTo>
                      <a:lnTo>
                        <a:pt x="0" y="59"/>
                      </a:lnTo>
                      <a:lnTo>
                        <a:pt x="4" y="57"/>
                      </a:lnTo>
                      <a:lnTo>
                        <a:pt x="7" y="55"/>
                      </a:lnTo>
                      <a:lnTo>
                        <a:pt x="15" y="53"/>
                      </a:lnTo>
                      <a:lnTo>
                        <a:pt x="21" y="49"/>
                      </a:lnTo>
                      <a:lnTo>
                        <a:pt x="30" y="45"/>
                      </a:lnTo>
                      <a:lnTo>
                        <a:pt x="40" y="42"/>
                      </a:lnTo>
                      <a:lnTo>
                        <a:pt x="49" y="36"/>
                      </a:lnTo>
                      <a:lnTo>
                        <a:pt x="59" y="30"/>
                      </a:lnTo>
                      <a:lnTo>
                        <a:pt x="68" y="26"/>
                      </a:lnTo>
                      <a:lnTo>
                        <a:pt x="78" y="21"/>
                      </a:lnTo>
                      <a:lnTo>
                        <a:pt x="87" y="17"/>
                      </a:lnTo>
                      <a:lnTo>
                        <a:pt x="95" y="11"/>
                      </a:lnTo>
                      <a:lnTo>
                        <a:pt x="102" y="7"/>
                      </a:lnTo>
                      <a:lnTo>
                        <a:pt x="108" y="2"/>
                      </a:lnTo>
                      <a:lnTo>
                        <a:pt x="112" y="0"/>
                      </a:lnTo>
                      <a:lnTo>
                        <a:pt x="120" y="23"/>
                      </a:lnTo>
                      <a:lnTo>
                        <a:pt x="116" y="23"/>
                      </a:lnTo>
                      <a:lnTo>
                        <a:pt x="108" y="26"/>
                      </a:lnTo>
                      <a:lnTo>
                        <a:pt x="102" y="30"/>
                      </a:lnTo>
                      <a:lnTo>
                        <a:pt x="97" y="32"/>
                      </a:lnTo>
                      <a:lnTo>
                        <a:pt x="91" y="36"/>
                      </a:lnTo>
                      <a:lnTo>
                        <a:pt x="83" y="42"/>
                      </a:lnTo>
                      <a:lnTo>
                        <a:pt x="76" y="44"/>
                      </a:lnTo>
                      <a:lnTo>
                        <a:pt x="70" y="47"/>
                      </a:lnTo>
                      <a:lnTo>
                        <a:pt x="64" y="51"/>
                      </a:lnTo>
                      <a:lnTo>
                        <a:pt x="59" y="55"/>
                      </a:lnTo>
                      <a:lnTo>
                        <a:pt x="53" y="57"/>
                      </a:lnTo>
                      <a:lnTo>
                        <a:pt x="49" y="61"/>
                      </a:lnTo>
                      <a:lnTo>
                        <a:pt x="45" y="61"/>
                      </a:lnTo>
                      <a:lnTo>
                        <a:pt x="43" y="63"/>
                      </a:lnTo>
                      <a:lnTo>
                        <a:pt x="0" y="61"/>
                      </a:lnTo>
                      <a:close/>
                    </a:path>
                  </a:pathLst>
                </a:custGeom>
                <a:solidFill>
                  <a:srgbClr val="0000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56" name="Freeform 163"/>
                <p:cNvSpPr>
                  <a:spLocks/>
                </p:cNvSpPr>
                <p:nvPr/>
              </p:nvSpPr>
              <p:spPr bwMode="auto">
                <a:xfrm>
                  <a:off x="4200" y="3479"/>
                  <a:ext cx="10" cy="12"/>
                </a:xfrm>
                <a:custGeom>
                  <a:avLst/>
                  <a:gdLst>
                    <a:gd name="T0" fmla="*/ 1 w 19"/>
                    <a:gd name="T1" fmla="*/ 0 h 23"/>
                    <a:gd name="T2" fmla="*/ 1 w 19"/>
                    <a:gd name="T3" fmla="*/ 1 h 23"/>
                    <a:gd name="T4" fmla="*/ 1 w 19"/>
                    <a:gd name="T5" fmla="*/ 1 h 23"/>
                    <a:gd name="T6" fmla="*/ 1 w 19"/>
                    <a:gd name="T7" fmla="*/ 1 h 23"/>
                    <a:gd name="T8" fmla="*/ 1 w 19"/>
                    <a:gd name="T9" fmla="*/ 1 h 23"/>
                    <a:gd name="T10" fmla="*/ 1 w 19"/>
                    <a:gd name="T11" fmla="*/ 1 h 23"/>
                    <a:gd name="T12" fmla="*/ 1 w 19"/>
                    <a:gd name="T13" fmla="*/ 1 h 23"/>
                    <a:gd name="T14" fmla="*/ 1 w 19"/>
                    <a:gd name="T15" fmla="*/ 1 h 23"/>
                    <a:gd name="T16" fmla="*/ 1 w 19"/>
                    <a:gd name="T17" fmla="*/ 1 h 23"/>
                    <a:gd name="T18" fmla="*/ 0 w 19"/>
                    <a:gd name="T19" fmla="*/ 1 h 23"/>
                    <a:gd name="T20" fmla="*/ 0 w 19"/>
                    <a:gd name="T21" fmla="*/ 1 h 23"/>
                    <a:gd name="T22" fmla="*/ 0 w 19"/>
                    <a:gd name="T23" fmla="*/ 1 h 23"/>
                    <a:gd name="T24" fmla="*/ 0 w 19"/>
                    <a:gd name="T25" fmla="*/ 0 h 23"/>
                    <a:gd name="T26" fmla="*/ 1 w 19"/>
                    <a:gd name="T27" fmla="*/ 0 h 23"/>
                    <a:gd name="T28" fmla="*/ 1 w 19"/>
                    <a:gd name="T29" fmla="*/ 0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3"/>
                    <a:gd name="T47" fmla="*/ 19 w 19"/>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3">
                      <a:moveTo>
                        <a:pt x="19" y="0"/>
                      </a:moveTo>
                      <a:lnTo>
                        <a:pt x="17" y="4"/>
                      </a:lnTo>
                      <a:lnTo>
                        <a:pt x="17" y="12"/>
                      </a:lnTo>
                      <a:lnTo>
                        <a:pt x="17" y="17"/>
                      </a:lnTo>
                      <a:lnTo>
                        <a:pt x="19" y="21"/>
                      </a:lnTo>
                      <a:lnTo>
                        <a:pt x="17" y="21"/>
                      </a:lnTo>
                      <a:lnTo>
                        <a:pt x="13" y="23"/>
                      </a:lnTo>
                      <a:lnTo>
                        <a:pt x="8" y="21"/>
                      </a:lnTo>
                      <a:lnTo>
                        <a:pt x="4" y="21"/>
                      </a:lnTo>
                      <a:lnTo>
                        <a:pt x="0" y="17"/>
                      </a:lnTo>
                      <a:lnTo>
                        <a:pt x="0" y="12"/>
                      </a:lnTo>
                      <a:lnTo>
                        <a:pt x="0" y="4"/>
                      </a:lnTo>
                      <a:lnTo>
                        <a:pt x="0" y="0"/>
                      </a:lnTo>
                      <a:lnTo>
                        <a:pt x="19"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57" name="Freeform 164"/>
                <p:cNvSpPr>
                  <a:spLocks/>
                </p:cNvSpPr>
                <p:nvPr/>
              </p:nvSpPr>
              <p:spPr bwMode="auto">
                <a:xfrm>
                  <a:off x="4186" y="3479"/>
                  <a:ext cx="9" cy="11"/>
                </a:xfrm>
                <a:custGeom>
                  <a:avLst/>
                  <a:gdLst>
                    <a:gd name="T0" fmla="*/ 0 w 19"/>
                    <a:gd name="T1" fmla="*/ 0 h 21"/>
                    <a:gd name="T2" fmla="*/ 0 w 19"/>
                    <a:gd name="T3" fmla="*/ 1 h 21"/>
                    <a:gd name="T4" fmla="*/ 0 w 19"/>
                    <a:gd name="T5" fmla="*/ 1 h 21"/>
                    <a:gd name="T6" fmla="*/ 0 w 19"/>
                    <a:gd name="T7" fmla="*/ 1 h 21"/>
                    <a:gd name="T8" fmla="*/ 0 w 19"/>
                    <a:gd name="T9" fmla="*/ 1 h 21"/>
                    <a:gd name="T10" fmla="*/ 0 w 19"/>
                    <a:gd name="T11" fmla="*/ 1 h 21"/>
                    <a:gd name="T12" fmla="*/ 0 w 19"/>
                    <a:gd name="T13" fmla="*/ 1 h 21"/>
                    <a:gd name="T14" fmla="*/ 0 w 19"/>
                    <a:gd name="T15" fmla="*/ 1 h 21"/>
                    <a:gd name="T16" fmla="*/ 0 w 19"/>
                    <a:gd name="T17" fmla="*/ 1 h 21"/>
                    <a:gd name="T18" fmla="*/ 0 w 19"/>
                    <a:gd name="T19" fmla="*/ 1 h 21"/>
                    <a:gd name="T20" fmla="*/ 0 w 19"/>
                    <a:gd name="T21" fmla="*/ 1 h 21"/>
                    <a:gd name="T22" fmla="*/ 0 w 19"/>
                    <a:gd name="T23" fmla="*/ 1 h 21"/>
                    <a:gd name="T24" fmla="*/ 0 w 19"/>
                    <a:gd name="T25" fmla="*/ 0 h 21"/>
                    <a:gd name="T26" fmla="*/ 0 w 19"/>
                    <a:gd name="T27" fmla="*/ 0 h 21"/>
                    <a:gd name="T28" fmla="*/ 0 w 19"/>
                    <a:gd name="T29" fmla="*/ 0 h 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1"/>
                    <a:gd name="T47" fmla="*/ 19 w 19"/>
                    <a:gd name="T48" fmla="*/ 21 h 2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1">
                      <a:moveTo>
                        <a:pt x="19" y="0"/>
                      </a:moveTo>
                      <a:lnTo>
                        <a:pt x="17" y="4"/>
                      </a:lnTo>
                      <a:lnTo>
                        <a:pt x="17" y="10"/>
                      </a:lnTo>
                      <a:lnTo>
                        <a:pt x="17" y="16"/>
                      </a:lnTo>
                      <a:lnTo>
                        <a:pt x="19" y="19"/>
                      </a:lnTo>
                      <a:lnTo>
                        <a:pt x="17" y="19"/>
                      </a:lnTo>
                      <a:lnTo>
                        <a:pt x="13" y="21"/>
                      </a:lnTo>
                      <a:lnTo>
                        <a:pt x="7" y="21"/>
                      </a:lnTo>
                      <a:lnTo>
                        <a:pt x="3" y="21"/>
                      </a:lnTo>
                      <a:lnTo>
                        <a:pt x="0" y="17"/>
                      </a:lnTo>
                      <a:lnTo>
                        <a:pt x="0" y="10"/>
                      </a:lnTo>
                      <a:lnTo>
                        <a:pt x="0" y="2"/>
                      </a:lnTo>
                      <a:lnTo>
                        <a:pt x="0" y="0"/>
                      </a:lnTo>
                      <a:lnTo>
                        <a:pt x="19"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58" name="Freeform 165"/>
                <p:cNvSpPr>
                  <a:spLocks/>
                </p:cNvSpPr>
                <p:nvPr/>
              </p:nvSpPr>
              <p:spPr bwMode="auto">
                <a:xfrm>
                  <a:off x="4171" y="3477"/>
                  <a:ext cx="10" cy="13"/>
                </a:xfrm>
                <a:custGeom>
                  <a:avLst/>
                  <a:gdLst>
                    <a:gd name="T0" fmla="*/ 1 w 19"/>
                    <a:gd name="T1" fmla="*/ 1 h 24"/>
                    <a:gd name="T2" fmla="*/ 1 w 19"/>
                    <a:gd name="T3" fmla="*/ 1 h 24"/>
                    <a:gd name="T4" fmla="*/ 1 w 19"/>
                    <a:gd name="T5" fmla="*/ 1 h 24"/>
                    <a:gd name="T6" fmla="*/ 1 w 19"/>
                    <a:gd name="T7" fmla="*/ 1 h 24"/>
                    <a:gd name="T8" fmla="*/ 1 w 19"/>
                    <a:gd name="T9" fmla="*/ 1 h 24"/>
                    <a:gd name="T10" fmla="*/ 1 w 19"/>
                    <a:gd name="T11" fmla="*/ 1 h 24"/>
                    <a:gd name="T12" fmla="*/ 1 w 19"/>
                    <a:gd name="T13" fmla="*/ 1 h 24"/>
                    <a:gd name="T14" fmla="*/ 1 w 19"/>
                    <a:gd name="T15" fmla="*/ 1 h 24"/>
                    <a:gd name="T16" fmla="*/ 1 w 19"/>
                    <a:gd name="T17" fmla="*/ 1 h 24"/>
                    <a:gd name="T18" fmla="*/ 0 w 19"/>
                    <a:gd name="T19" fmla="*/ 1 h 24"/>
                    <a:gd name="T20" fmla="*/ 0 w 19"/>
                    <a:gd name="T21" fmla="*/ 1 h 24"/>
                    <a:gd name="T22" fmla="*/ 0 w 19"/>
                    <a:gd name="T23" fmla="*/ 1 h 24"/>
                    <a:gd name="T24" fmla="*/ 0 w 19"/>
                    <a:gd name="T25" fmla="*/ 0 h 24"/>
                    <a:gd name="T26" fmla="*/ 1 w 19"/>
                    <a:gd name="T27" fmla="*/ 1 h 24"/>
                    <a:gd name="T28" fmla="*/ 1 w 19"/>
                    <a:gd name="T29" fmla="*/ 1 h 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4"/>
                    <a:gd name="T47" fmla="*/ 19 w 19"/>
                    <a:gd name="T48" fmla="*/ 24 h 2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4">
                      <a:moveTo>
                        <a:pt x="15" y="3"/>
                      </a:moveTo>
                      <a:lnTo>
                        <a:pt x="15" y="7"/>
                      </a:lnTo>
                      <a:lnTo>
                        <a:pt x="17" y="13"/>
                      </a:lnTo>
                      <a:lnTo>
                        <a:pt x="17" y="17"/>
                      </a:lnTo>
                      <a:lnTo>
                        <a:pt x="19" y="22"/>
                      </a:lnTo>
                      <a:lnTo>
                        <a:pt x="15" y="22"/>
                      </a:lnTo>
                      <a:lnTo>
                        <a:pt x="11" y="24"/>
                      </a:lnTo>
                      <a:lnTo>
                        <a:pt x="6" y="22"/>
                      </a:lnTo>
                      <a:lnTo>
                        <a:pt x="4" y="22"/>
                      </a:lnTo>
                      <a:lnTo>
                        <a:pt x="0" y="19"/>
                      </a:lnTo>
                      <a:lnTo>
                        <a:pt x="0" y="11"/>
                      </a:lnTo>
                      <a:lnTo>
                        <a:pt x="0" y="3"/>
                      </a:lnTo>
                      <a:lnTo>
                        <a:pt x="0" y="0"/>
                      </a:lnTo>
                      <a:lnTo>
                        <a:pt x="15" y="3"/>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59" name="Freeform 166"/>
                <p:cNvSpPr>
                  <a:spLocks/>
                </p:cNvSpPr>
                <p:nvPr/>
              </p:nvSpPr>
              <p:spPr bwMode="auto">
                <a:xfrm>
                  <a:off x="4200" y="3495"/>
                  <a:ext cx="10" cy="11"/>
                </a:xfrm>
                <a:custGeom>
                  <a:avLst/>
                  <a:gdLst>
                    <a:gd name="T0" fmla="*/ 1 w 19"/>
                    <a:gd name="T1" fmla="*/ 0 h 21"/>
                    <a:gd name="T2" fmla="*/ 1 w 19"/>
                    <a:gd name="T3" fmla="*/ 1 h 21"/>
                    <a:gd name="T4" fmla="*/ 1 w 19"/>
                    <a:gd name="T5" fmla="*/ 1 h 21"/>
                    <a:gd name="T6" fmla="*/ 1 w 19"/>
                    <a:gd name="T7" fmla="*/ 1 h 21"/>
                    <a:gd name="T8" fmla="*/ 1 w 19"/>
                    <a:gd name="T9" fmla="*/ 1 h 21"/>
                    <a:gd name="T10" fmla="*/ 1 w 19"/>
                    <a:gd name="T11" fmla="*/ 1 h 21"/>
                    <a:gd name="T12" fmla="*/ 1 w 19"/>
                    <a:gd name="T13" fmla="*/ 1 h 21"/>
                    <a:gd name="T14" fmla="*/ 1 w 19"/>
                    <a:gd name="T15" fmla="*/ 1 h 21"/>
                    <a:gd name="T16" fmla="*/ 1 w 19"/>
                    <a:gd name="T17" fmla="*/ 1 h 21"/>
                    <a:gd name="T18" fmla="*/ 1 w 19"/>
                    <a:gd name="T19" fmla="*/ 1 h 21"/>
                    <a:gd name="T20" fmla="*/ 0 w 19"/>
                    <a:gd name="T21" fmla="*/ 1 h 21"/>
                    <a:gd name="T22" fmla="*/ 0 w 19"/>
                    <a:gd name="T23" fmla="*/ 1 h 21"/>
                    <a:gd name="T24" fmla="*/ 0 w 19"/>
                    <a:gd name="T25" fmla="*/ 0 h 21"/>
                    <a:gd name="T26" fmla="*/ 1 w 19"/>
                    <a:gd name="T27" fmla="*/ 0 h 21"/>
                    <a:gd name="T28" fmla="*/ 1 w 19"/>
                    <a:gd name="T29" fmla="*/ 0 h 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1"/>
                    <a:gd name="T47" fmla="*/ 19 w 19"/>
                    <a:gd name="T48" fmla="*/ 21 h 2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1">
                      <a:moveTo>
                        <a:pt x="19" y="0"/>
                      </a:moveTo>
                      <a:lnTo>
                        <a:pt x="19" y="3"/>
                      </a:lnTo>
                      <a:lnTo>
                        <a:pt x="19" y="9"/>
                      </a:lnTo>
                      <a:lnTo>
                        <a:pt x="19" y="15"/>
                      </a:lnTo>
                      <a:lnTo>
                        <a:pt x="19" y="21"/>
                      </a:lnTo>
                      <a:lnTo>
                        <a:pt x="17" y="21"/>
                      </a:lnTo>
                      <a:lnTo>
                        <a:pt x="13" y="21"/>
                      </a:lnTo>
                      <a:lnTo>
                        <a:pt x="10" y="21"/>
                      </a:lnTo>
                      <a:lnTo>
                        <a:pt x="6" y="21"/>
                      </a:lnTo>
                      <a:lnTo>
                        <a:pt x="2" y="17"/>
                      </a:lnTo>
                      <a:lnTo>
                        <a:pt x="0" y="9"/>
                      </a:lnTo>
                      <a:lnTo>
                        <a:pt x="0" y="2"/>
                      </a:lnTo>
                      <a:lnTo>
                        <a:pt x="0" y="0"/>
                      </a:lnTo>
                      <a:lnTo>
                        <a:pt x="19"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60" name="Freeform 167"/>
                <p:cNvSpPr>
                  <a:spLocks/>
                </p:cNvSpPr>
                <p:nvPr/>
              </p:nvSpPr>
              <p:spPr bwMode="auto">
                <a:xfrm>
                  <a:off x="4186" y="3495"/>
                  <a:ext cx="9" cy="11"/>
                </a:xfrm>
                <a:custGeom>
                  <a:avLst/>
                  <a:gdLst>
                    <a:gd name="T0" fmla="*/ 0 w 19"/>
                    <a:gd name="T1" fmla="*/ 0 h 21"/>
                    <a:gd name="T2" fmla="*/ 0 w 19"/>
                    <a:gd name="T3" fmla="*/ 1 h 21"/>
                    <a:gd name="T4" fmla="*/ 0 w 19"/>
                    <a:gd name="T5" fmla="*/ 1 h 21"/>
                    <a:gd name="T6" fmla="*/ 0 w 19"/>
                    <a:gd name="T7" fmla="*/ 1 h 21"/>
                    <a:gd name="T8" fmla="*/ 0 w 19"/>
                    <a:gd name="T9" fmla="*/ 1 h 21"/>
                    <a:gd name="T10" fmla="*/ 0 w 19"/>
                    <a:gd name="T11" fmla="*/ 1 h 21"/>
                    <a:gd name="T12" fmla="*/ 0 w 19"/>
                    <a:gd name="T13" fmla="*/ 1 h 21"/>
                    <a:gd name="T14" fmla="*/ 0 w 19"/>
                    <a:gd name="T15" fmla="*/ 1 h 21"/>
                    <a:gd name="T16" fmla="*/ 0 w 19"/>
                    <a:gd name="T17" fmla="*/ 1 h 21"/>
                    <a:gd name="T18" fmla="*/ 0 w 19"/>
                    <a:gd name="T19" fmla="*/ 1 h 21"/>
                    <a:gd name="T20" fmla="*/ 0 w 19"/>
                    <a:gd name="T21" fmla="*/ 1 h 21"/>
                    <a:gd name="T22" fmla="*/ 0 w 19"/>
                    <a:gd name="T23" fmla="*/ 1 h 21"/>
                    <a:gd name="T24" fmla="*/ 0 w 19"/>
                    <a:gd name="T25" fmla="*/ 0 h 21"/>
                    <a:gd name="T26" fmla="*/ 0 w 19"/>
                    <a:gd name="T27" fmla="*/ 0 h 21"/>
                    <a:gd name="T28" fmla="*/ 0 w 19"/>
                    <a:gd name="T29" fmla="*/ 0 h 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1"/>
                    <a:gd name="T47" fmla="*/ 19 w 19"/>
                    <a:gd name="T48" fmla="*/ 21 h 2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1">
                      <a:moveTo>
                        <a:pt x="19" y="0"/>
                      </a:moveTo>
                      <a:lnTo>
                        <a:pt x="17" y="3"/>
                      </a:lnTo>
                      <a:lnTo>
                        <a:pt x="17" y="9"/>
                      </a:lnTo>
                      <a:lnTo>
                        <a:pt x="17" y="15"/>
                      </a:lnTo>
                      <a:lnTo>
                        <a:pt x="19" y="21"/>
                      </a:lnTo>
                      <a:lnTo>
                        <a:pt x="17" y="21"/>
                      </a:lnTo>
                      <a:lnTo>
                        <a:pt x="13" y="21"/>
                      </a:lnTo>
                      <a:lnTo>
                        <a:pt x="9" y="21"/>
                      </a:lnTo>
                      <a:lnTo>
                        <a:pt x="5" y="21"/>
                      </a:lnTo>
                      <a:lnTo>
                        <a:pt x="1" y="17"/>
                      </a:lnTo>
                      <a:lnTo>
                        <a:pt x="0" y="9"/>
                      </a:lnTo>
                      <a:lnTo>
                        <a:pt x="0" y="2"/>
                      </a:lnTo>
                      <a:lnTo>
                        <a:pt x="0" y="0"/>
                      </a:lnTo>
                      <a:lnTo>
                        <a:pt x="19"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61" name="Freeform 168"/>
                <p:cNvSpPr>
                  <a:spLocks/>
                </p:cNvSpPr>
                <p:nvPr/>
              </p:nvSpPr>
              <p:spPr bwMode="auto">
                <a:xfrm>
                  <a:off x="4171" y="3493"/>
                  <a:ext cx="10" cy="13"/>
                </a:xfrm>
                <a:custGeom>
                  <a:avLst/>
                  <a:gdLst>
                    <a:gd name="T0" fmla="*/ 1 w 19"/>
                    <a:gd name="T1" fmla="*/ 1 h 25"/>
                    <a:gd name="T2" fmla="*/ 1 w 19"/>
                    <a:gd name="T3" fmla="*/ 1 h 25"/>
                    <a:gd name="T4" fmla="*/ 1 w 19"/>
                    <a:gd name="T5" fmla="*/ 1 h 25"/>
                    <a:gd name="T6" fmla="*/ 1 w 19"/>
                    <a:gd name="T7" fmla="*/ 1 h 25"/>
                    <a:gd name="T8" fmla="*/ 1 w 19"/>
                    <a:gd name="T9" fmla="*/ 1 h 25"/>
                    <a:gd name="T10" fmla="*/ 1 w 19"/>
                    <a:gd name="T11" fmla="*/ 1 h 25"/>
                    <a:gd name="T12" fmla="*/ 1 w 19"/>
                    <a:gd name="T13" fmla="*/ 1 h 25"/>
                    <a:gd name="T14" fmla="*/ 1 w 19"/>
                    <a:gd name="T15" fmla="*/ 1 h 25"/>
                    <a:gd name="T16" fmla="*/ 1 w 19"/>
                    <a:gd name="T17" fmla="*/ 1 h 25"/>
                    <a:gd name="T18" fmla="*/ 0 w 19"/>
                    <a:gd name="T19" fmla="*/ 1 h 25"/>
                    <a:gd name="T20" fmla="*/ 0 w 19"/>
                    <a:gd name="T21" fmla="*/ 1 h 25"/>
                    <a:gd name="T22" fmla="*/ 0 w 19"/>
                    <a:gd name="T23" fmla="*/ 1 h 25"/>
                    <a:gd name="T24" fmla="*/ 0 w 19"/>
                    <a:gd name="T25" fmla="*/ 0 h 25"/>
                    <a:gd name="T26" fmla="*/ 1 w 19"/>
                    <a:gd name="T27" fmla="*/ 1 h 25"/>
                    <a:gd name="T28" fmla="*/ 1 w 19"/>
                    <a:gd name="T29" fmla="*/ 1 h 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5"/>
                    <a:gd name="T47" fmla="*/ 19 w 19"/>
                    <a:gd name="T48" fmla="*/ 25 h 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5">
                      <a:moveTo>
                        <a:pt x="15" y="4"/>
                      </a:moveTo>
                      <a:lnTo>
                        <a:pt x="15" y="6"/>
                      </a:lnTo>
                      <a:lnTo>
                        <a:pt x="17" y="11"/>
                      </a:lnTo>
                      <a:lnTo>
                        <a:pt x="17" y="17"/>
                      </a:lnTo>
                      <a:lnTo>
                        <a:pt x="19" y="21"/>
                      </a:lnTo>
                      <a:lnTo>
                        <a:pt x="15" y="23"/>
                      </a:lnTo>
                      <a:lnTo>
                        <a:pt x="11" y="23"/>
                      </a:lnTo>
                      <a:lnTo>
                        <a:pt x="6" y="23"/>
                      </a:lnTo>
                      <a:lnTo>
                        <a:pt x="4" y="25"/>
                      </a:lnTo>
                      <a:lnTo>
                        <a:pt x="0" y="19"/>
                      </a:lnTo>
                      <a:lnTo>
                        <a:pt x="0" y="11"/>
                      </a:lnTo>
                      <a:lnTo>
                        <a:pt x="0" y="4"/>
                      </a:lnTo>
                      <a:lnTo>
                        <a:pt x="0" y="0"/>
                      </a:lnTo>
                      <a:lnTo>
                        <a:pt x="15" y="4"/>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62" name="Freeform 169"/>
                <p:cNvSpPr>
                  <a:spLocks/>
                </p:cNvSpPr>
                <p:nvPr/>
              </p:nvSpPr>
              <p:spPr bwMode="auto">
                <a:xfrm>
                  <a:off x="4202" y="3511"/>
                  <a:ext cx="8" cy="11"/>
                </a:xfrm>
                <a:custGeom>
                  <a:avLst/>
                  <a:gdLst>
                    <a:gd name="T0" fmla="*/ 0 w 17"/>
                    <a:gd name="T1" fmla="*/ 0 h 23"/>
                    <a:gd name="T2" fmla="*/ 0 w 17"/>
                    <a:gd name="T3" fmla="*/ 0 h 23"/>
                    <a:gd name="T4" fmla="*/ 0 w 17"/>
                    <a:gd name="T5" fmla="*/ 0 h 23"/>
                    <a:gd name="T6" fmla="*/ 0 w 17"/>
                    <a:gd name="T7" fmla="*/ 0 h 23"/>
                    <a:gd name="T8" fmla="*/ 0 w 17"/>
                    <a:gd name="T9" fmla="*/ 0 h 23"/>
                    <a:gd name="T10" fmla="*/ 0 w 17"/>
                    <a:gd name="T11" fmla="*/ 0 h 23"/>
                    <a:gd name="T12" fmla="*/ 0 w 17"/>
                    <a:gd name="T13" fmla="*/ 0 h 23"/>
                    <a:gd name="T14" fmla="*/ 0 w 17"/>
                    <a:gd name="T15" fmla="*/ 0 h 23"/>
                    <a:gd name="T16" fmla="*/ 0 w 17"/>
                    <a:gd name="T17" fmla="*/ 0 h 23"/>
                    <a:gd name="T18" fmla="*/ 0 w 17"/>
                    <a:gd name="T19" fmla="*/ 0 h 23"/>
                    <a:gd name="T20" fmla="*/ 0 w 17"/>
                    <a:gd name="T21" fmla="*/ 0 h 23"/>
                    <a:gd name="T22" fmla="*/ 0 w 17"/>
                    <a:gd name="T23" fmla="*/ 0 h 23"/>
                    <a:gd name="T24" fmla="*/ 0 w 17"/>
                    <a:gd name="T25" fmla="*/ 0 h 23"/>
                    <a:gd name="T26" fmla="*/ 0 w 17"/>
                    <a:gd name="T27" fmla="*/ 0 h 23"/>
                    <a:gd name="T28" fmla="*/ 0 w 17"/>
                    <a:gd name="T29" fmla="*/ 0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7"/>
                    <a:gd name="T46" fmla="*/ 0 h 23"/>
                    <a:gd name="T47" fmla="*/ 17 w 17"/>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7" h="23">
                      <a:moveTo>
                        <a:pt x="15" y="0"/>
                      </a:moveTo>
                      <a:lnTo>
                        <a:pt x="15" y="4"/>
                      </a:lnTo>
                      <a:lnTo>
                        <a:pt x="15" y="11"/>
                      </a:lnTo>
                      <a:lnTo>
                        <a:pt x="17" y="17"/>
                      </a:lnTo>
                      <a:lnTo>
                        <a:pt x="17" y="23"/>
                      </a:lnTo>
                      <a:lnTo>
                        <a:pt x="15" y="23"/>
                      </a:lnTo>
                      <a:lnTo>
                        <a:pt x="11" y="23"/>
                      </a:lnTo>
                      <a:lnTo>
                        <a:pt x="6" y="23"/>
                      </a:lnTo>
                      <a:lnTo>
                        <a:pt x="2" y="23"/>
                      </a:lnTo>
                      <a:lnTo>
                        <a:pt x="0" y="19"/>
                      </a:lnTo>
                      <a:lnTo>
                        <a:pt x="0" y="11"/>
                      </a:lnTo>
                      <a:lnTo>
                        <a:pt x="0" y="4"/>
                      </a:lnTo>
                      <a:lnTo>
                        <a:pt x="0" y="0"/>
                      </a:lnTo>
                      <a:lnTo>
                        <a:pt x="15"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63" name="Freeform 170"/>
                <p:cNvSpPr>
                  <a:spLocks/>
                </p:cNvSpPr>
                <p:nvPr/>
              </p:nvSpPr>
              <p:spPr bwMode="auto">
                <a:xfrm>
                  <a:off x="4186" y="3510"/>
                  <a:ext cx="9" cy="12"/>
                </a:xfrm>
                <a:custGeom>
                  <a:avLst/>
                  <a:gdLst>
                    <a:gd name="T0" fmla="*/ 0 w 19"/>
                    <a:gd name="T1" fmla="*/ 0 h 25"/>
                    <a:gd name="T2" fmla="*/ 0 w 19"/>
                    <a:gd name="T3" fmla="*/ 0 h 25"/>
                    <a:gd name="T4" fmla="*/ 0 w 19"/>
                    <a:gd name="T5" fmla="*/ 0 h 25"/>
                    <a:gd name="T6" fmla="*/ 0 w 19"/>
                    <a:gd name="T7" fmla="*/ 0 h 25"/>
                    <a:gd name="T8" fmla="*/ 0 w 19"/>
                    <a:gd name="T9" fmla="*/ 0 h 25"/>
                    <a:gd name="T10" fmla="*/ 0 w 19"/>
                    <a:gd name="T11" fmla="*/ 0 h 25"/>
                    <a:gd name="T12" fmla="*/ 0 w 19"/>
                    <a:gd name="T13" fmla="*/ 0 h 25"/>
                    <a:gd name="T14" fmla="*/ 0 w 19"/>
                    <a:gd name="T15" fmla="*/ 0 h 25"/>
                    <a:gd name="T16" fmla="*/ 0 w 19"/>
                    <a:gd name="T17" fmla="*/ 0 h 25"/>
                    <a:gd name="T18" fmla="*/ 0 w 19"/>
                    <a:gd name="T19" fmla="*/ 0 h 25"/>
                    <a:gd name="T20" fmla="*/ 0 w 19"/>
                    <a:gd name="T21" fmla="*/ 0 h 25"/>
                    <a:gd name="T22" fmla="*/ 0 w 19"/>
                    <a:gd name="T23" fmla="*/ 0 h 25"/>
                    <a:gd name="T24" fmla="*/ 0 w 19"/>
                    <a:gd name="T25" fmla="*/ 0 h 25"/>
                    <a:gd name="T26" fmla="*/ 0 w 19"/>
                    <a:gd name="T27" fmla="*/ 0 h 25"/>
                    <a:gd name="T28" fmla="*/ 0 w 19"/>
                    <a:gd name="T29" fmla="*/ 0 h 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5"/>
                    <a:gd name="T47" fmla="*/ 19 w 19"/>
                    <a:gd name="T48" fmla="*/ 25 h 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5">
                      <a:moveTo>
                        <a:pt x="19" y="2"/>
                      </a:moveTo>
                      <a:lnTo>
                        <a:pt x="19" y="6"/>
                      </a:lnTo>
                      <a:lnTo>
                        <a:pt x="19" y="12"/>
                      </a:lnTo>
                      <a:lnTo>
                        <a:pt x="19" y="17"/>
                      </a:lnTo>
                      <a:lnTo>
                        <a:pt x="19" y="25"/>
                      </a:lnTo>
                      <a:lnTo>
                        <a:pt x="17" y="25"/>
                      </a:lnTo>
                      <a:lnTo>
                        <a:pt x="13" y="25"/>
                      </a:lnTo>
                      <a:lnTo>
                        <a:pt x="9" y="25"/>
                      </a:lnTo>
                      <a:lnTo>
                        <a:pt x="5" y="25"/>
                      </a:lnTo>
                      <a:lnTo>
                        <a:pt x="1" y="19"/>
                      </a:lnTo>
                      <a:lnTo>
                        <a:pt x="0" y="12"/>
                      </a:lnTo>
                      <a:lnTo>
                        <a:pt x="0" y="2"/>
                      </a:lnTo>
                      <a:lnTo>
                        <a:pt x="0" y="0"/>
                      </a:lnTo>
                      <a:lnTo>
                        <a:pt x="19" y="2"/>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64" name="Freeform 171"/>
                <p:cNvSpPr>
                  <a:spLocks/>
                </p:cNvSpPr>
                <p:nvPr/>
              </p:nvSpPr>
              <p:spPr bwMode="auto">
                <a:xfrm>
                  <a:off x="4171" y="3510"/>
                  <a:ext cx="10" cy="12"/>
                </a:xfrm>
                <a:custGeom>
                  <a:avLst/>
                  <a:gdLst>
                    <a:gd name="T0" fmla="*/ 1 w 19"/>
                    <a:gd name="T1" fmla="*/ 0 h 25"/>
                    <a:gd name="T2" fmla="*/ 1 w 19"/>
                    <a:gd name="T3" fmla="*/ 0 h 25"/>
                    <a:gd name="T4" fmla="*/ 1 w 19"/>
                    <a:gd name="T5" fmla="*/ 0 h 25"/>
                    <a:gd name="T6" fmla="*/ 1 w 19"/>
                    <a:gd name="T7" fmla="*/ 0 h 25"/>
                    <a:gd name="T8" fmla="*/ 1 w 19"/>
                    <a:gd name="T9" fmla="*/ 0 h 25"/>
                    <a:gd name="T10" fmla="*/ 1 w 19"/>
                    <a:gd name="T11" fmla="*/ 0 h 25"/>
                    <a:gd name="T12" fmla="*/ 1 w 19"/>
                    <a:gd name="T13" fmla="*/ 0 h 25"/>
                    <a:gd name="T14" fmla="*/ 1 w 19"/>
                    <a:gd name="T15" fmla="*/ 0 h 25"/>
                    <a:gd name="T16" fmla="*/ 1 w 19"/>
                    <a:gd name="T17" fmla="*/ 0 h 25"/>
                    <a:gd name="T18" fmla="*/ 0 w 19"/>
                    <a:gd name="T19" fmla="*/ 0 h 25"/>
                    <a:gd name="T20" fmla="*/ 0 w 19"/>
                    <a:gd name="T21" fmla="*/ 0 h 25"/>
                    <a:gd name="T22" fmla="*/ 0 w 19"/>
                    <a:gd name="T23" fmla="*/ 0 h 25"/>
                    <a:gd name="T24" fmla="*/ 0 w 19"/>
                    <a:gd name="T25" fmla="*/ 0 h 25"/>
                    <a:gd name="T26" fmla="*/ 1 w 19"/>
                    <a:gd name="T27" fmla="*/ 0 h 25"/>
                    <a:gd name="T28" fmla="*/ 1 w 19"/>
                    <a:gd name="T29" fmla="*/ 0 h 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5"/>
                    <a:gd name="T47" fmla="*/ 19 w 19"/>
                    <a:gd name="T48" fmla="*/ 25 h 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5">
                      <a:moveTo>
                        <a:pt x="19" y="2"/>
                      </a:moveTo>
                      <a:lnTo>
                        <a:pt x="17" y="6"/>
                      </a:lnTo>
                      <a:lnTo>
                        <a:pt x="17" y="12"/>
                      </a:lnTo>
                      <a:lnTo>
                        <a:pt x="17" y="15"/>
                      </a:lnTo>
                      <a:lnTo>
                        <a:pt x="19" y="21"/>
                      </a:lnTo>
                      <a:lnTo>
                        <a:pt x="17" y="23"/>
                      </a:lnTo>
                      <a:lnTo>
                        <a:pt x="13" y="23"/>
                      </a:lnTo>
                      <a:lnTo>
                        <a:pt x="8" y="23"/>
                      </a:lnTo>
                      <a:lnTo>
                        <a:pt x="4" y="25"/>
                      </a:lnTo>
                      <a:lnTo>
                        <a:pt x="0" y="19"/>
                      </a:lnTo>
                      <a:lnTo>
                        <a:pt x="0" y="10"/>
                      </a:lnTo>
                      <a:lnTo>
                        <a:pt x="0" y="2"/>
                      </a:lnTo>
                      <a:lnTo>
                        <a:pt x="0" y="0"/>
                      </a:lnTo>
                      <a:lnTo>
                        <a:pt x="19" y="2"/>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65" name="Freeform 172"/>
                <p:cNvSpPr>
                  <a:spLocks/>
                </p:cNvSpPr>
                <p:nvPr/>
              </p:nvSpPr>
              <p:spPr bwMode="auto">
                <a:xfrm>
                  <a:off x="4202" y="3527"/>
                  <a:ext cx="8" cy="11"/>
                </a:xfrm>
                <a:custGeom>
                  <a:avLst/>
                  <a:gdLst>
                    <a:gd name="T0" fmla="*/ 0 w 17"/>
                    <a:gd name="T1" fmla="*/ 0 h 23"/>
                    <a:gd name="T2" fmla="*/ 0 w 17"/>
                    <a:gd name="T3" fmla="*/ 0 h 23"/>
                    <a:gd name="T4" fmla="*/ 0 w 17"/>
                    <a:gd name="T5" fmla="*/ 0 h 23"/>
                    <a:gd name="T6" fmla="*/ 0 w 17"/>
                    <a:gd name="T7" fmla="*/ 0 h 23"/>
                    <a:gd name="T8" fmla="*/ 0 w 17"/>
                    <a:gd name="T9" fmla="*/ 0 h 23"/>
                    <a:gd name="T10" fmla="*/ 0 w 17"/>
                    <a:gd name="T11" fmla="*/ 0 h 23"/>
                    <a:gd name="T12" fmla="*/ 0 w 17"/>
                    <a:gd name="T13" fmla="*/ 0 h 23"/>
                    <a:gd name="T14" fmla="*/ 0 w 17"/>
                    <a:gd name="T15" fmla="*/ 0 h 23"/>
                    <a:gd name="T16" fmla="*/ 0 w 17"/>
                    <a:gd name="T17" fmla="*/ 0 h 23"/>
                    <a:gd name="T18" fmla="*/ 0 w 17"/>
                    <a:gd name="T19" fmla="*/ 0 h 23"/>
                    <a:gd name="T20" fmla="*/ 0 w 17"/>
                    <a:gd name="T21" fmla="*/ 0 h 23"/>
                    <a:gd name="T22" fmla="*/ 0 w 17"/>
                    <a:gd name="T23" fmla="*/ 0 h 23"/>
                    <a:gd name="T24" fmla="*/ 0 w 17"/>
                    <a:gd name="T25" fmla="*/ 0 h 23"/>
                    <a:gd name="T26" fmla="*/ 0 w 17"/>
                    <a:gd name="T27" fmla="*/ 0 h 23"/>
                    <a:gd name="T28" fmla="*/ 0 w 17"/>
                    <a:gd name="T29" fmla="*/ 0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7"/>
                    <a:gd name="T46" fmla="*/ 0 h 23"/>
                    <a:gd name="T47" fmla="*/ 17 w 17"/>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7" h="23">
                      <a:moveTo>
                        <a:pt x="15" y="0"/>
                      </a:moveTo>
                      <a:lnTo>
                        <a:pt x="15" y="4"/>
                      </a:lnTo>
                      <a:lnTo>
                        <a:pt x="15" y="10"/>
                      </a:lnTo>
                      <a:lnTo>
                        <a:pt x="17" y="18"/>
                      </a:lnTo>
                      <a:lnTo>
                        <a:pt x="17" y="21"/>
                      </a:lnTo>
                      <a:lnTo>
                        <a:pt x="15" y="21"/>
                      </a:lnTo>
                      <a:lnTo>
                        <a:pt x="11" y="23"/>
                      </a:lnTo>
                      <a:lnTo>
                        <a:pt x="6" y="21"/>
                      </a:lnTo>
                      <a:lnTo>
                        <a:pt x="2" y="21"/>
                      </a:lnTo>
                      <a:lnTo>
                        <a:pt x="0" y="18"/>
                      </a:lnTo>
                      <a:lnTo>
                        <a:pt x="0" y="10"/>
                      </a:lnTo>
                      <a:lnTo>
                        <a:pt x="0" y="2"/>
                      </a:lnTo>
                      <a:lnTo>
                        <a:pt x="0" y="0"/>
                      </a:lnTo>
                      <a:lnTo>
                        <a:pt x="15"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66" name="Freeform 173"/>
                <p:cNvSpPr>
                  <a:spLocks/>
                </p:cNvSpPr>
                <p:nvPr/>
              </p:nvSpPr>
              <p:spPr bwMode="auto">
                <a:xfrm>
                  <a:off x="4186" y="3527"/>
                  <a:ext cx="9" cy="10"/>
                </a:xfrm>
                <a:custGeom>
                  <a:avLst/>
                  <a:gdLst>
                    <a:gd name="T0" fmla="*/ 0 w 19"/>
                    <a:gd name="T1" fmla="*/ 0 h 21"/>
                    <a:gd name="T2" fmla="*/ 0 w 19"/>
                    <a:gd name="T3" fmla="*/ 0 h 21"/>
                    <a:gd name="T4" fmla="*/ 0 w 19"/>
                    <a:gd name="T5" fmla="*/ 0 h 21"/>
                    <a:gd name="T6" fmla="*/ 0 w 19"/>
                    <a:gd name="T7" fmla="*/ 0 h 21"/>
                    <a:gd name="T8" fmla="*/ 0 w 19"/>
                    <a:gd name="T9" fmla="*/ 0 h 21"/>
                    <a:gd name="T10" fmla="*/ 0 w 19"/>
                    <a:gd name="T11" fmla="*/ 0 h 21"/>
                    <a:gd name="T12" fmla="*/ 0 w 19"/>
                    <a:gd name="T13" fmla="*/ 0 h 21"/>
                    <a:gd name="T14" fmla="*/ 0 w 19"/>
                    <a:gd name="T15" fmla="*/ 0 h 21"/>
                    <a:gd name="T16" fmla="*/ 0 w 19"/>
                    <a:gd name="T17" fmla="*/ 0 h 21"/>
                    <a:gd name="T18" fmla="*/ 0 w 19"/>
                    <a:gd name="T19" fmla="*/ 0 h 21"/>
                    <a:gd name="T20" fmla="*/ 0 w 19"/>
                    <a:gd name="T21" fmla="*/ 0 h 21"/>
                    <a:gd name="T22" fmla="*/ 0 w 19"/>
                    <a:gd name="T23" fmla="*/ 0 h 21"/>
                    <a:gd name="T24" fmla="*/ 0 w 19"/>
                    <a:gd name="T25" fmla="*/ 0 h 21"/>
                    <a:gd name="T26" fmla="*/ 0 w 19"/>
                    <a:gd name="T27" fmla="*/ 0 h 21"/>
                    <a:gd name="T28" fmla="*/ 0 w 19"/>
                    <a:gd name="T29" fmla="*/ 0 h 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1"/>
                    <a:gd name="T47" fmla="*/ 19 w 19"/>
                    <a:gd name="T48" fmla="*/ 21 h 2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1">
                      <a:moveTo>
                        <a:pt x="19" y="0"/>
                      </a:moveTo>
                      <a:lnTo>
                        <a:pt x="19" y="4"/>
                      </a:lnTo>
                      <a:lnTo>
                        <a:pt x="19" y="10"/>
                      </a:lnTo>
                      <a:lnTo>
                        <a:pt x="19" y="16"/>
                      </a:lnTo>
                      <a:lnTo>
                        <a:pt x="19" y="19"/>
                      </a:lnTo>
                      <a:lnTo>
                        <a:pt x="17" y="19"/>
                      </a:lnTo>
                      <a:lnTo>
                        <a:pt x="13" y="21"/>
                      </a:lnTo>
                      <a:lnTo>
                        <a:pt x="9" y="21"/>
                      </a:lnTo>
                      <a:lnTo>
                        <a:pt x="5" y="21"/>
                      </a:lnTo>
                      <a:lnTo>
                        <a:pt x="1" y="16"/>
                      </a:lnTo>
                      <a:lnTo>
                        <a:pt x="0" y="10"/>
                      </a:lnTo>
                      <a:lnTo>
                        <a:pt x="0" y="2"/>
                      </a:lnTo>
                      <a:lnTo>
                        <a:pt x="0" y="0"/>
                      </a:lnTo>
                      <a:lnTo>
                        <a:pt x="19"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67" name="Freeform 174"/>
                <p:cNvSpPr>
                  <a:spLocks/>
                </p:cNvSpPr>
                <p:nvPr/>
              </p:nvSpPr>
              <p:spPr bwMode="auto">
                <a:xfrm>
                  <a:off x="4171" y="3527"/>
                  <a:ext cx="10" cy="10"/>
                </a:xfrm>
                <a:custGeom>
                  <a:avLst/>
                  <a:gdLst>
                    <a:gd name="T0" fmla="*/ 1 w 19"/>
                    <a:gd name="T1" fmla="*/ 0 h 21"/>
                    <a:gd name="T2" fmla="*/ 1 w 19"/>
                    <a:gd name="T3" fmla="*/ 0 h 21"/>
                    <a:gd name="T4" fmla="*/ 1 w 19"/>
                    <a:gd name="T5" fmla="*/ 0 h 21"/>
                    <a:gd name="T6" fmla="*/ 1 w 19"/>
                    <a:gd name="T7" fmla="*/ 0 h 21"/>
                    <a:gd name="T8" fmla="*/ 1 w 19"/>
                    <a:gd name="T9" fmla="*/ 0 h 21"/>
                    <a:gd name="T10" fmla="*/ 1 w 19"/>
                    <a:gd name="T11" fmla="*/ 0 h 21"/>
                    <a:gd name="T12" fmla="*/ 1 w 19"/>
                    <a:gd name="T13" fmla="*/ 0 h 21"/>
                    <a:gd name="T14" fmla="*/ 1 w 19"/>
                    <a:gd name="T15" fmla="*/ 0 h 21"/>
                    <a:gd name="T16" fmla="*/ 1 w 19"/>
                    <a:gd name="T17" fmla="*/ 0 h 21"/>
                    <a:gd name="T18" fmla="*/ 1 w 19"/>
                    <a:gd name="T19" fmla="*/ 0 h 21"/>
                    <a:gd name="T20" fmla="*/ 0 w 19"/>
                    <a:gd name="T21" fmla="*/ 0 h 21"/>
                    <a:gd name="T22" fmla="*/ 0 w 19"/>
                    <a:gd name="T23" fmla="*/ 0 h 21"/>
                    <a:gd name="T24" fmla="*/ 0 w 19"/>
                    <a:gd name="T25" fmla="*/ 0 h 21"/>
                    <a:gd name="T26" fmla="*/ 1 w 19"/>
                    <a:gd name="T27" fmla="*/ 0 h 21"/>
                    <a:gd name="T28" fmla="*/ 1 w 19"/>
                    <a:gd name="T29" fmla="*/ 0 h 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1"/>
                    <a:gd name="T47" fmla="*/ 19 w 19"/>
                    <a:gd name="T48" fmla="*/ 21 h 2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1">
                      <a:moveTo>
                        <a:pt x="19" y="0"/>
                      </a:moveTo>
                      <a:lnTo>
                        <a:pt x="17" y="2"/>
                      </a:lnTo>
                      <a:lnTo>
                        <a:pt x="17" y="8"/>
                      </a:lnTo>
                      <a:lnTo>
                        <a:pt x="17" y="14"/>
                      </a:lnTo>
                      <a:lnTo>
                        <a:pt x="19" y="19"/>
                      </a:lnTo>
                      <a:lnTo>
                        <a:pt x="17" y="19"/>
                      </a:lnTo>
                      <a:lnTo>
                        <a:pt x="13" y="21"/>
                      </a:lnTo>
                      <a:lnTo>
                        <a:pt x="10" y="19"/>
                      </a:lnTo>
                      <a:lnTo>
                        <a:pt x="6" y="19"/>
                      </a:lnTo>
                      <a:lnTo>
                        <a:pt x="2" y="16"/>
                      </a:lnTo>
                      <a:lnTo>
                        <a:pt x="0" y="10"/>
                      </a:lnTo>
                      <a:lnTo>
                        <a:pt x="0" y="2"/>
                      </a:lnTo>
                      <a:lnTo>
                        <a:pt x="0" y="0"/>
                      </a:lnTo>
                      <a:lnTo>
                        <a:pt x="19"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68" name="Freeform 175"/>
                <p:cNvSpPr>
                  <a:spLocks/>
                </p:cNvSpPr>
                <p:nvPr/>
              </p:nvSpPr>
              <p:spPr bwMode="auto">
                <a:xfrm>
                  <a:off x="4202" y="3542"/>
                  <a:ext cx="8" cy="11"/>
                </a:xfrm>
                <a:custGeom>
                  <a:avLst/>
                  <a:gdLst>
                    <a:gd name="T0" fmla="*/ 0 w 17"/>
                    <a:gd name="T1" fmla="*/ 0 h 23"/>
                    <a:gd name="T2" fmla="*/ 0 w 17"/>
                    <a:gd name="T3" fmla="*/ 0 h 23"/>
                    <a:gd name="T4" fmla="*/ 0 w 17"/>
                    <a:gd name="T5" fmla="*/ 0 h 23"/>
                    <a:gd name="T6" fmla="*/ 0 w 17"/>
                    <a:gd name="T7" fmla="*/ 0 h 23"/>
                    <a:gd name="T8" fmla="*/ 0 w 17"/>
                    <a:gd name="T9" fmla="*/ 0 h 23"/>
                    <a:gd name="T10" fmla="*/ 0 w 17"/>
                    <a:gd name="T11" fmla="*/ 0 h 23"/>
                    <a:gd name="T12" fmla="*/ 0 w 17"/>
                    <a:gd name="T13" fmla="*/ 0 h 23"/>
                    <a:gd name="T14" fmla="*/ 0 w 17"/>
                    <a:gd name="T15" fmla="*/ 0 h 23"/>
                    <a:gd name="T16" fmla="*/ 0 w 17"/>
                    <a:gd name="T17" fmla="*/ 0 h 23"/>
                    <a:gd name="T18" fmla="*/ 0 w 17"/>
                    <a:gd name="T19" fmla="*/ 0 h 23"/>
                    <a:gd name="T20" fmla="*/ 0 w 17"/>
                    <a:gd name="T21" fmla="*/ 0 h 23"/>
                    <a:gd name="T22" fmla="*/ 0 w 17"/>
                    <a:gd name="T23" fmla="*/ 0 h 23"/>
                    <a:gd name="T24" fmla="*/ 0 w 17"/>
                    <a:gd name="T25" fmla="*/ 0 h 23"/>
                    <a:gd name="T26" fmla="*/ 0 w 17"/>
                    <a:gd name="T27" fmla="*/ 0 h 23"/>
                    <a:gd name="T28" fmla="*/ 0 w 17"/>
                    <a:gd name="T29" fmla="*/ 0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7"/>
                    <a:gd name="T46" fmla="*/ 0 h 23"/>
                    <a:gd name="T47" fmla="*/ 17 w 17"/>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7" h="23">
                      <a:moveTo>
                        <a:pt x="15" y="0"/>
                      </a:moveTo>
                      <a:lnTo>
                        <a:pt x="15" y="4"/>
                      </a:lnTo>
                      <a:lnTo>
                        <a:pt x="15" y="11"/>
                      </a:lnTo>
                      <a:lnTo>
                        <a:pt x="17" y="17"/>
                      </a:lnTo>
                      <a:lnTo>
                        <a:pt x="17" y="23"/>
                      </a:lnTo>
                      <a:lnTo>
                        <a:pt x="15" y="23"/>
                      </a:lnTo>
                      <a:lnTo>
                        <a:pt x="11" y="23"/>
                      </a:lnTo>
                      <a:lnTo>
                        <a:pt x="7" y="23"/>
                      </a:lnTo>
                      <a:lnTo>
                        <a:pt x="2" y="23"/>
                      </a:lnTo>
                      <a:lnTo>
                        <a:pt x="0" y="19"/>
                      </a:lnTo>
                      <a:lnTo>
                        <a:pt x="0" y="11"/>
                      </a:lnTo>
                      <a:lnTo>
                        <a:pt x="0" y="4"/>
                      </a:lnTo>
                      <a:lnTo>
                        <a:pt x="0" y="0"/>
                      </a:lnTo>
                      <a:lnTo>
                        <a:pt x="15"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69" name="Freeform 176"/>
                <p:cNvSpPr>
                  <a:spLocks/>
                </p:cNvSpPr>
                <p:nvPr/>
              </p:nvSpPr>
              <p:spPr bwMode="auto">
                <a:xfrm>
                  <a:off x="4188" y="3542"/>
                  <a:ext cx="8" cy="11"/>
                </a:xfrm>
                <a:custGeom>
                  <a:avLst/>
                  <a:gdLst>
                    <a:gd name="T0" fmla="*/ 0 w 17"/>
                    <a:gd name="T1" fmla="*/ 0 h 23"/>
                    <a:gd name="T2" fmla="*/ 0 w 17"/>
                    <a:gd name="T3" fmla="*/ 0 h 23"/>
                    <a:gd name="T4" fmla="*/ 0 w 17"/>
                    <a:gd name="T5" fmla="*/ 0 h 23"/>
                    <a:gd name="T6" fmla="*/ 0 w 17"/>
                    <a:gd name="T7" fmla="*/ 0 h 23"/>
                    <a:gd name="T8" fmla="*/ 0 w 17"/>
                    <a:gd name="T9" fmla="*/ 0 h 23"/>
                    <a:gd name="T10" fmla="*/ 0 w 17"/>
                    <a:gd name="T11" fmla="*/ 0 h 23"/>
                    <a:gd name="T12" fmla="*/ 0 w 17"/>
                    <a:gd name="T13" fmla="*/ 0 h 23"/>
                    <a:gd name="T14" fmla="*/ 0 w 17"/>
                    <a:gd name="T15" fmla="*/ 0 h 23"/>
                    <a:gd name="T16" fmla="*/ 0 w 17"/>
                    <a:gd name="T17" fmla="*/ 0 h 23"/>
                    <a:gd name="T18" fmla="*/ 0 w 17"/>
                    <a:gd name="T19" fmla="*/ 0 h 23"/>
                    <a:gd name="T20" fmla="*/ 0 w 17"/>
                    <a:gd name="T21" fmla="*/ 0 h 23"/>
                    <a:gd name="T22" fmla="*/ 0 w 17"/>
                    <a:gd name="T23" fmla="*/ 0 h 23"/>
                    <a:gd name="T24" fmla="*/ 0 w 17"/>
                    <a:gd name="T25" fmla="*/ 0 h 23"/>
                    <a:gd name="T26" fmla="*/ 0 w 17"/>
                    <a:gd name="T27" fmla="*/ 0 h 23"/>
                    <a:gd name="T28" fmla="*/ 0 w 17"/>
                    <a:gd name="T29" fmla="*/ 0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7"/>
                    <a:gd name="T46" fmla="*/ 0 h 23"/>
                    <a:gd name="T47" fmla="*/ 17 w 17"/>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7" h="23">
                      <a:moveTo>
                        <a:pt x="16" y="0"/>
                      </a:moveTo>
                      <a:lnTo>
                        <a:pt x="16" y="4"/>
                      </a:lnTo>
                      <a:lnTo>
                        <a:pt x="16" y="11"/>
                      </a:lnTo>
                      <a:lnTo>
                        <a:pt x="17" y="17"/>
                      </a:lnTo>
                      <a:lnTo>
                        <a:pt x="17" y="23"/>
                      </a:lnTo>
                      <a:lnTo>
                        <a:pt x="16" y="23"/>
                      </a:lnTo>
                      <a:lnTo>
                        <a:pt x="12" y="23"/>
                      </a:lnTo>
                      <a:lnTo>
                        <a:pt x="6" y="23"/>
                      </a:lnTo>
                      <a:lnTo>
                        <a:pt x="2" y="23"/>
                      </a:lnTo>
                      <a:lnTo>
                        <a:pt x="0" y="19"/>
                      </a:lnTo>
                      <a:lnTo>
                        <a:pt x="0" y="11"/>
                      </a:lnTo>
                      <a:lnTo>
                        <a:pt x="0" y="4"/>
                      </a:lnTo>
                      <a:lnTo>
                        <a:pt x="0" y="0"/>
                      </a:lnTo>
                      <a:lnTo>
                        <a:pt x="16"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70" name="Freeform 177"/>
                <p:cNvSpPr>
                  <a:spLocks/>
                </p:cNvSpPr>
                <p:nvPr/>
              </p:nvSpPr>
              <p:spPr bwMode="auto">
                <a:xfrm>
                  <a:off x="4171" y="3540"/>
                  <a:ext cx="10" cy="13"/>
                </a:xfrm>
                <a:custGeom>
                  <a:avLst/>
                  <a:gdLst>
                    <a:gd name="T0" fmla="*/ 1 w 19"/>
                    <a:gd name="T1" fmla="*/ 0 h 27"/>
                    <a:gd name="T2" fmla="*/ 1 w 19"/>
                    <a:gd name="T3" fmla="*/ 0 h 27"/>
                    <a:gd name="T4" fmla="*/ 1 w 19"/>
                    <a:gd name="T5" fmla="*/ 0 h 27"/>
                    <a:gd name="T6" fmla="*/ 1 w 19"/>
                    <a:gd name="T7" fmla="*/ 0 h 27"/>
                    <a:gd name="T8" fmla="*/ 1 w 19"/>
                    <a:gd name="T9" fmla="*/ 0 h 27"/>
                    <a:gd name="T10" fmla="*/ 1 w 19"/>
                    <a:gd name="T11" fmla="*/ 0 h 27"/>
                    <a:gd name="T12" fmla="*/ 1 w 19"/>
                    <a:gd name="T13" fmla="*/ 0 h 27"/>
                    <a:gd name="T14" fmla="*/ 1 w 19"/>
                    <a:gd name="T15" fmla="*/ 0 h 27"/>
                    <a:gd name="T16" fmla="*/ 1 w 19"/>
                    <a:gd name="T17" fmla="*/ 0 h 27"/>
                    <a:gd name="T18" fmla="*/ 1 w 19"/>
                    <a:gd name="T19" fmla="*/ 0 h 27"/>
                    <a:gd name="T20" fmla="*/ 0 w 19"/>
                    <a:gd name="T21" fmla="*/ 0 h 27"/>
                    <a:gd name="T22" fmla="*/ 0 w 19"/>
                    <a:gd name="T23" fmla="*/ 0 h 27"/>
                    <a:gd name="T24" fmla="*/ 0 w 19"/>
                    <a:gd name="T25" fmla="*/ 0 h 27"/>
                    <a:gd name="T26" fmla="*/ 1 w 19"/>
                    <a:gd name="T27" fmla="*/ 0 h 27"/>
                    <a:gd name="T28" fmla="*/ 1 w 19"/>
                    <a:gd name="T29" fmla="*/ 0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7"/>
                    <a:gd name="T47" fmla="*/ 19 w 19"/>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7">
                      <a:moveTo>
                        <a:pt x="19" y="4"/>
                      </a:moveTo>
                      <a:lnTo>
                        <a:pt x="19" y="8"/>
                      </a:lnTo>
                      <a:lnTo>
                        <a:pt x="19" y="13"/>
                      </a:lnTo>
                      <a:lnTo>
                        <a:pt x="19" y="19"/>
                      </a:lnTo>
                      <a:lnTo>
                        <a:pt x="19" y="23"/>
                      </a:lnTo>
                      <a:lnTo>
                        <a:pt x="17" y="25"/>
                      </a:lnTo>
                      <a:lnTo>
                        <a:pt x="13" y="25"/>
                      </a:lnTo>
                      <a:lnTo>
                        <a:pt x="10" y="25"/>
                      </a:lnTo>
                      <a:lnTo>
                        <a:pt x="6" y="27"/>
                      </a:lnTo>
                      <a:lnTo>
                        <a:pt x="2" y="21"/>
                      </a:lnTo>
                      <a:lnTo>
                        <a:pt x="0" y="11"/>
                      </a:lnTo>
                      <a:lnTo>
                        <a:pt x="0" y="4"/>
                      </a:lnTo>
                      <a:lnTo>
                        <a:pt x="0" y="0"/>
                      </a:lnTo>
                      <a:lnTo>
                        <a:pt x="19" y="4"/>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71" name="Freeform 178"/>
                <p:cNvSpPr>
                  <a:spLocks/>
                </p:cNvSpPr>
                <p:nvPr/>
              </p:nvSpPr>
              <p:spPr bwMode="auto">
                <a:xfrm>
                  <a:off x="4202" y="3558"/>
                  <a:ext cx="8" cy="11"/>
                </a:xfrm>
                <a:custGeom>
                  <a:avLst/>
                  <a:gdLst>
                    <a:gd name="T0" fmla="*/ 0 w 17"/>
                    <a:gd name="T1" fmla="*/ 0 h 21"/>
                    <a:gd name="T2" fmla="*/ 0 w 17"/>
                    <a:gd name="T3" fmla="*/ 1 h 21"/>
                    <a:gd name="T4" fmla="*/ 0 w 17"/>
                    <a:gd name="T5" fmla="*/ 1 h 21"/>
                    <a:gd name="T6" fmla="*/ 0 w 17"/>
                    <a:gd name="T7" fmla="*/ 1 h 21"/>
                    <a:gd name="T8" fmla="*/ 0 w 17"/>
                    <a:gd name="T9" fmla="*/ 1 h 21"/>
                    <a:gd name="T10" fmla="*/ 0 w 17"/>
                    <a:gd name="T11" fmla="*/ 1 h 21"/>
                    <a:gd name="T12" fmla="*/ 0 w 17"/>
                    <a:gd name="T13" fmla="*/ 1 h 21"/>
                    <a:gd name="T14" fmla="*/ 0 w 17"/>
                    <a:gd name="T15" fmla="*/ 1 h 21"/>
                    <a:gd name="T16" fmla="*/ 0 w 17"/>
                    <a:gd name="T17" fmla="*/ 1 h 21"/>
                    <a:gd name="T18" fmla="*/ 0 w 17"/>
                    <a:gd name="T19" fmla="*/ 1 h 21"/>
                    <a:gd name="T20" fmla="*/ 0 w 17"/>
                    <a:gd name="T21" fmla="*/ 1 h 21"/>
                    <a:gd name="T22" fmla="*/ 0 w 17"/>
                    <a:gd name="T23" fmla="*/ 1 h 21"/>
                    <a:gd name="T24" fmla="*/ 0 w 17"/>
                    <a:gd name="T25" fmla="*/ 0 h 21"/>
                    <a:gd name="T26" fmla="*/ 0 w 17"/>
                    <a:gd name="T27" fmla="*/ 0 h 21"/>
                    <a:gd name="T28" fmla="*/ 0 w 17"/>
                    <a:gd name="T29" fmla="*/ 0 h 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7"/>
                    <a:gd name="T46" fmla="*/ 0 h 21"/>
                    <a:gd name="T47" fmla="*/ 17 w 17"/>
                    <a:gd name="T48" fmla="*/ 21 h 2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7" h="21">
                      <a:moveTo>
                        <a:pt x="17" y="0"/>
                      </a:moveTo>
                      <a:lnTo>
                        <a:pt x="15" y="4"/>
                      </a:lnTo>
                      <a:lnTo>
                        <a:pt x="15" y="12"/>
                      </a:lnTo>
                      <a:lnTo>
                        <a:pt x="17" y="17"/>
                      </a:lnTo>
                      <a:lnTo>
                        <a:pt x="17" y="21"/>
                      </a:lnTo>
                      <a:lnTo>
                        <a:pt x="15" y="21"/>
                      </a:lnTo>
                      <a:lnTo>
                        <a:pt x="11" y="21"/>
                      </a:lnTo>
                      <a:lnTo>
                        <a:pt x="7" y="21"/>
                      </a:lnTo>
                      <a:lnTo>
                        <a:pt x="2" y="21"/>
                      </a:lnTo>
                      <a:lnTo>
                        <a:pt x="0" y="17"/>
                      </a:lnTo>
                      <a:lnTo>
                        <a:pt x="0" y="12"/>
                      </a:lnTo>
                      <a:lnTo>
                        <a:pt x="0" y="2"/>
                      </a:lnTo>
                      <a:lnTo>
                        <a:pt x="0" y="0"/>
                      </a:lnTo>
                      <a:lnTo>
                        <a:pt x="17"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72" name="Freeform 179"/>
                <p:cNvSpPr>
                  <a:spLocks/>
                </p:cNvSpPr>
                <p:nvPr/>
              </p:nvSpPr>
              <p:spPr bwMode="auto">
                <a:xfrm>
                  <a:off x="4188" y="3556"/>
                  <a:ext cx="8" cy="13"/>
                </a:xfrm>
                <a:custGeom>
                  <a:avLst/>
                  <a:gdLst>
                    <a:gd name="T0" fmla="*/ 0 w 17"/>
                    <a:gd name="T1" fmla="*/ 1 h 25"/>
                    <a:gd name="T2" fmla="*/ 0 w 17"/>
                    <a:gd name="T3" fmla="*/ 1 h 25"/>
                    <a:gd name="T4" fmla="*/ 0 w 17"/>
                    <a:gd name="T5" fmla="*/ 1 h 25"/>
                    <a:gd name="T6" fmla="*/ 0 w 17"/>
                    <a:gd name="T7" fmla="*/ 1 h 25"/>
                    <a:gd name="T8" fmla="*/ 0 w 17"/>
                    <a:gd name="T9" fmla="*/ 1 h 25"/>
                    <a:gd name="T10" fmla="*/ 0 w 17"/>
                    <a:gd name="T11" fmla="*/ 1 h 25"/>
                    <a:gd name="T12" fmla="*/ 0 w 17"/>
                    <a:gd name="T13" fmla="*/ 1 h 25"/>
                    <a:gd name="T14" fmla="*/ 0 w 17"/>
                    <a:gd name="T15" fmla="*/ 1 h 25"/>
                    <a:gd name="T16" fmla="*/ 0 w 17"/>
                    <a:gd name="T17" fmla="*/ 1 h 25"/>
                    <a:gd name="T18" fmla="*/ 0 w 17"/>
                    <a:gd name="T19" fmla="*/ 1 h 25"/>
                    <a:gd name="T20" fmla="*/ 0 w 17"/>
                    <a:gd name="T21" fmla="*/ 1 h 25"/>
                    <a:gd name="T22" fmla="*/ 0 w 17"/>
                    <a:gd name="T23" fmla="*/ 1 h 25"/>
                    <a:gd name="T24" fmla="*/ 0 w 17"/>
                    <a:gd name="T25" fmla="*/ 0 h 25"/>
                    <a:gd name="T26" fmla="*/ 0 w 17"/>
                    <a:gd name="T27" fmla="*/ 1 h 25"/>
                    <a:gd name="T28" fmla="*/ 0 w 17"/>
                    <a:gd name="T29" fmla="*/ 1 h 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7"/>
                    <a:gd name="T46" fmla="*/ 0 h 25"/>
                    <a:gd name="T47" fmla="*/ 17 w 17"/>
                    <a:gd name="T48" fmla="*/ 25 h 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7" h="25">
                      <a:moveTo>
                        <a:pt x="16" y="4"/>
                      </a:moveTo>
                      <a:lnTo>
                        <a:pt x="16" y="6"/>
                      </a:lnTo>
                      <a:lnTo>
                        <a:pt x="16" y="14"/>
                      </a:lnTo>
                      <a:lnTo>
                        <a:pt x="17" y="19"/>
                      </a:lnTo>
                      <a:lnTo>
                        <a:pt x="17" y="25"/>
                      </a:lnTo>
                      <a:lnTo>
                        <a:pt x="16" y="25"/>
                      </a:lnTo>
                      <a:lnTo>
                        <a:pt x="12" y="25"/>
                      </a:lnTo>
                      <a:lnTo>
                        <a:pt x="8" y="25"/>
                      </a:lnTo>
                      <a:lnTo>
                        <a:pt x="2" y="25"/>
                      </a:lnTo>
                      <a:lnTo>
                        <a:pt x="0" y="21"/>
                      </a:lnTo>
                      <a:lnTo>
                        <a:pt x="0" y="14"/>
                      </a:lnTo>
                      <a:lnTo>
                        <a:pt x="0" y="2"/>
                      </a:lnTo>
                      <a:lnTo>
                        <a:pt x="0" y="0"/>
                      </a:lnTo>
                      <a:lnTo>
                        <a:pt x="16" y="4"/>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73" name="Freeform 180"/>
                <p:cNvSpPr>
                  <a:spLocks/>
                </p:cNvSpPr>
                <p:nvPr/>
              </p:nvSpPr>
              <p:spPr bwMode="auto">
                <a:xfrm>
                  <a:off x="4171" y="3556"/>
                  <a:ext cx="10" cy="13"/>
                </a:xfrm>
                <a:custGeom>
                  <a:avLst/>
                  <a:gdLst>
                    <a:gd name="T0" fmla="*/ 1 w 19"/>
                    <a:gd name="T1" fmla="*/ 1 h 25"/>
                    <a:gd name="T2" fmla="*/ 1 w 19"/>
                    <a:gd name="T3" fmla="*/ 1 h 25"/>
                    <a:gd name="T4" fmla="*/ 1 w 19"/>
                    <a:gd name="T5" fmla="*/ 1 h 25"/>
                    <a:gd name="T6" fmla="*/ 1 w 19"/>
                    <a:gd name="T7" fmla="*/ 1 h 25"/>
                    <a:gd name="T8" fmla="*/ 1 w 19"/>
                    <a:gd name="T9" fmla="*/ 1 h 25"/>
                    <a:gd name="T10" fmla="*/ 1 w 19"/>
                    <a:gd name="T11" fmla="*/ 1 h 25"/>
                    <a:gd name="T12" fmla="*/ 1 w 19"/>
                    <a:gd name="T13" fmla="*/ 1 h 25"/>
                    <a:gd name="T14" fmla="*/ 1 w 19"/>
                    <a:gd name="T15" fmla="*/ 1 h 25"/>
                    <a:gd name="T16" fmla="*/ 1 w 19"/>
                    <a:gd name="T17" fmla="*/ 1 h 25"/>
                    <a:gd name="T18" fmla="*/ 1 w 19"/>
                    <a:gd name="T19" fmla="*/ 1 h 25"/>
                    <a:gd name="T20" fmla="*/ 0 w 19"/>
                    <a:gd name="T21" fmla="*/ 1 h 25"/>
                    <a:gd name="T22" fmla="*/ 0 w 19"/>
                    <a:gd name="T23" fmla="*/ 1 h 25"/>
                    <a:gd name="T24" fmla="*/ 0 w 19"/>
                    <a:gd name="T25" fmla="*/ 0 h 25"/>
                    <a:gd name="T26" fmla="*/ 1 w 19"/>
                    <a:gd name="T27" fmla="*/ 1 h 25"/>
                    <a:gd name="T28" fmla="*/ 1 w 19"/>
                    <a:gd name="T29" fmla="*/ 1 h 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5"/>
                    <a:gd name="T47" fmla="*/ 19 w 19"/>
                    <a:gd name="T48" fmla="*/ 25 h 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5">
                      <a:moveTo>
                        <a:pt x="19" y="4"/>
                      </a:moveTo>
                      <a:lnTo>
                        <a:pt x="19" y="6"/>
                      </a:lnTo>
                      <a:lnTo>
                        <a:pt x="19" y="14"/>
                      </a:lnTo>
                      <a:lnTo>
                        <a:pt x="19" y="17"/>
                      </a:lnTo>
                      <a:lnTo>
                        <a:pt x="19" y="23"/>
                      </a:lnTo>
                      <a:lnTo>
                        <a:pt x="17" y="23"/>
                      </a:lnTo>
                      <a:lnTo>
                        <a:pt x="13" y="25"/>
                      </a:lnTo>
                      <a:lnTo>
                        <a:pt x="10" y="25"/>
                      </a:lnTo>
                      <a:lnTo>
                        <a:pt x="6" y="25"/>
                      </a:lnTo>
                      <a:lnTo>
                        <a:pt x="2" y="19"/>
                      </a:lnTo>
                      <a:lnTo>
                        <a:pt x="0" y="12"/>
                      </a:lnTo>
                      <a:lnTo>
                        <a:pt x="0" y="2"/>
                      </a:lnTo>
                      <a:lnTo>
                        <a:pt x="0" y="0"/>
                      </a:lnTo>
                      <a:lnTo>
                        <a:pt x="19" y="4"/>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74" name="Freeform 181"/>
                <p:cNvSpPr>
                  <a:spLocks/>
                </p:cNvSpPr>
                <p:nvPr/>
              </p:nvSpPr>
              <p:spPr bwMode="auto">
                <a:xfrm>
                  <a:off x="4261" y="3335"/>
                  <a:ext cx="14" cy="16"/>
                </a:xfrm>
                <a:custGeom>
                  <a:avLst/>
                  <a:gdLst>
                    <a:gd name="T0" fmla="*/ 1 w 28"/>
                    <a:gd name="T1" fmla="*/ 0 h 33"/>
                    <a:gd name="T2" fmla="*/ 1 w 28"/>
                    <a:gd name="T3" fmla="*/ 0 h 33"/>
                    <a:gd name="T4" fmla="*/ 1 w 28"/>
                    <a:gd name="T5" fmla="*/ 0 h 33"/>
                    <a:gd name="T6" fmla="*/ 1 w 28"/>
                    <a:gd name="T7" fmla="*/ 0 h 33"/>
                    <a:gd name="T8" fmla="*/ 1 w 28"/>
                    <a:gd name="T9" fmla="*/ 0 h 33"/>
                    <a:gd name="T10" fmla="*/ 1 w 28"/>
                    <a:gd name="T11" fmla="*/ 0 h 33"/>
                    <a:gd name="T12" fmla="*/ 1 w 28"/>
                    <a:gd name="T13" fmla="*/ 0 h 33"/>
                    <a:gd name="T14" fmla="*/ 1 w 28"/>
                    <a:gd name="T15" fmla="*/ 0 h 33"/>
                    <a:gd name="T16" fmla="*/ 1 w 28"/>
                    <a:gd name="T17" fmla="*/ 0 h 33"/>
                    <a:gd name="T18" fmla="*/ 1 w 28"/>
                    <a:gd name="T19" fmla="*/ 0 h 33"/>
                    <a:gd name="T20" fmla="*/ 1 w 28"/>
                    <a:gd name="T21" fmla="*/ 0 h 33"/>
                    <a:gd name="T22" fmla="*/ 0 w 28"/>
                    <a:gd name="T23" fmla="*/ 0 h 33"/>
                    <a:gd name="T24" fmla="*/ 0 w 28"/>
                    <a:gd name="T25" fmla="*/ 0 h 33"/>
                    <a:gd name="T26" fmla="*/ 0 w 28"/>
                    <a:gd name="T27" fmla="*/ 0 h 33"/>
                    <a:gd name="T28" fmla="*/ 0 w 28"/>
                    <a:gd name="T29" fmla="*/ 0 h 33"/>
                    <a:gd name="T30" fmla="*/ 0 w 28"/>
                    <a:gd name="T31" fmla="*/ 0 h 33"/>
                    <a:gd name="T32" fmla="*/ 0 w 28"/>
                    <a:gd name="T33" fmla="*/ 0 h 33"/>
                    <a:gd name="T34" fmla="*/ 1 w 28"/>
                    <a:gd name="T35" fmla="*/ 0 h 33"/>
                    <a:gd name="T36" fmla="*/ 1 w 28"/>
                    <a:gd name="T37" fmla="*/ 0 h 3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
                    <a:gd name="T58" fmla="*/ 0 h 33"/>
                    <a:gd name="T59" fmla="*/ 28 w 28"/>
                    <a:gd name="T60" fmla="*/ 33 h 3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 h="33">
                      <a:moveTo>
                        <a:pt x="28" y="2"/>
                      </a:moveTo>
                      <a:lnTo>
                        <a:pt x="26" y="8"/>
                      </a:lnTo>
                      <a:lnTo>
                        <a:pt x="26" y="17"/>
                      </a:lnTo>
                      <a:lnTo>
                        <a:pt x="28" y="25"/>
                      </a:lnTo>
                      <a:lnTo>
                        <a:pt x="28" y="31"/>
                      </a:lnTo>
                      <a:lnTo>
                        <a:pt x="26" y="33"/>
                      </a:lnTo>
                      <a:lnTo>
                        <a:pt x="19" y="33"/>
                      </a:lnTo>
                      <a:lnTo>
                        <a:pt x="11" y="33"/>
                      </a:lnTo>
                      <a:lnTo>
                        <a:pt x="7" y="31"/>
                      </a:lnTo>
                      <a:lnTo>
                        <a:pt x="4" y="29"/>
                      </a:lnTo>
                      <a:lnTo>
                        <a:pt x="2" y="27"/>
                      </a:lnTo>
                      <a:lnTo>
                        <a:pt x="0" y="21"/>
                      </a:lnTo>
                      <a:lnTo>
                        <a:pt x="0" y="16"/>
                      </a:lnTo>
                      <a:lnTo>
                        <a:pt x="0" y="10"/>
                      </a:lnTo>
                      <a:lnTo>
                        <a:pt x="0" y="4"/>
                      </a:lnTo>
                      <a:lnTo>
                        <a:pt x="0" y="0"/>
                      </a:lnTo>
                      <a:lnTo>
                        <a:pt x="28" y="2"/>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75" name="Freeform 182"/>
                <p:cNvSpPr>
                  <a:spLocks/>
                </p:cNvSpPr>
                <p:nvPr/>
              </p:nvSpPr>
              <p:spPr bwMode="auto">
                <a:xfrm>
                  <a:off x="4239" y="3333"/>
                  <a:ext cx="14" cy="18"/>
                </a:xfrm>
                <a:custGeom>
                  <a:avLst/>
                  <a:gdLst>
                    <a:gd name="T0" fmla="*/ 0 w 29"/>
                    <a:gd name="T1" fmla="*/ 1 h 36"/>
                    <a:gd name="T2" fmla="*/ 0 w 29"/>
                    <a:gd name="T3" fmla="*/ 1 h 36"/>
                    <a:gd name="T4" fmla="*/ 0 w 29"/>
                    <a:gd name="T5" fmla="*/ 1 h 36"/>
                    <a:gd name="T6" fmla="*/ 0 w 29"/>
                    <a:gd name="T7" fmla="*/ 1 h 36"/>
                    <a:gd name="T8" fmla="*/ 0 w 29"/>
                    <a:gd name="T9" fmla="*/ 1 h 36"/>
                    <a:gd name="T10" fmla="*/ 0 w 29"/>
                    <a:gd name="T11" fmla="*/ 1 h 36"/>
                    <a:gd name="T12" fmla="*/ 0 w 29"/>
                    <a:gd name="T13" fmla="*/ 1 h 36"/>
                    <a:gd name="T14" fmla="*/ 0 w 29"/>
                    <a:gd name="T15" fmla="*/ 1 h 36"/>
                    <a:gd name="T16" fmla="*/ 0 w 29"/>
                    <a:gd name="T17" fmla="*/ 1 h 36"/>
                    <a:gd name="T18" fmla="*/ 0 w 29"/>
                    <a:gd name="T19" fmla="*/ 1 h 36"/>
                    <a:gd name="T20" fmla="*/ 0 w 29"/>
                    <a:gd name="T21" fmla="*/ 1 h 36"/>
                    <a:gd name="T22" fmla="*/ 0 w 29"/>
                    <a:gd name="T23" fmla="*/ 1 h 36"/>
                    <a:gd name="T24" fmla="*/ 0 w 29"/>
                    <a:gd name="T25" fmla="*/ 1 h 36"/>
                    <a:gd name="T26" fmla="*/ 0 w 29"/>
                    <a:gd name="T27" fmla="*/ 1 h 36"/>
                    <a:gd name="T28" fmla="*/ 0 w 29"/>
                    <a:gd name="T29" fmla="*/ 1 h 36"/>
                    <a:gd name="T30" fmla="*/ 0 w 29"/>
                    <a:gd name="T31" fmla="*/ 0 h 36"/>
                    <a:gd name="T32" fmla="*/ 0 w 29"/>
                    <a:gd name="T33" fmla="*/ 0 h 36"/>
                    <a:gd name="T34" fmla="*/ 0 w 29"/>
                    <a:gd name="T35" fmla="*/ 1 h 36"/>
                    <a:gd name="T36" fmla="*/ 0 w 29"/>
                    <a:gd name="T37" fmla="*/ 1 h 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36"/>
                    <a:gd name="T59" fmla="*/ 29 w 29"/>
                    <a:gd name="T60" fmla="*/ 36 h 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36">
                      <a:moveTo>
                        <a:pt x="29" y="3"/>
                      </a:moveTo>
                      <a:lnTo>
                        <a:pt x="27" y="9"/>
                      </a:lnTo>
                      <a:lnTo>
                        <a:pt x="27" y="19"/>
                      </a:lnTo>
                      <a:lnTo>
                        <a:pt x="27" y="26"/>
                      </a:lnTo>
                      <a:lnTo>
                        <a:pt x="29" y="34"/>
                      </a:lnTo>
                      <a:lnTo>
                        <a:pt x="25" y="36"/>
                      </a:lnTo>
                      <a:lnTo>
                        <a:pt x="19" y="36"/>
                      </a:lnTo>
                      <a:lnTo>
                        <a:pt x="11" y="36"/>
                      </a:lnTo>
                      <a:lnTo>
                        <a:pt x="8" y="34"/>
                      </a:lnTo>
                      <a:lnTo>
                        <a:pt x="4" y="32"/>
                      </a:lnTo>
                      <a:lnTo>
                        <a:pt x="2" y="28"/>
                      </a:lnTo>
                      <a:lnTo>
                        <a:pt x="0" y="22"/>
                      </a:lnTo>
                      <a:lnTo>
                        <a:pt x="0" y="17"/>
                      </a:lnTo>
                      <a:lnTo>
                        <a:pt x="0" y="9"/>
                      </a:lnTo>
                      <a:lnTo>
                        <a:pt x="0" y="3"/>
                      </a:lnTo>
                      <a:lnTo>
                        <a:pt x="0" y="0"/>
                      </a:lnTo>
                      <a:lnTo>
                        <a:pt x="29" y="3"/>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76" name="Freeform 183"/>
                <p:cNvSpPr>
                  <a:spLocks/>
                </p:cNvSpPr>
                <p:nvPr/>
              </p:nvSpPr>
              <p:spPr bwMode="auto">
                <a:xfrm>
                  <a:off x="4217" y="3333"/>
                  <a:ext cx="14" cy="17"/>
                </a:xfrm>
                <a:custGeom>
                  <a:avLst/>
                  <a:gdLst>
                    <a:gd name="T0" fmla="*/ 0 w 29"/>
                    <a:gd name="T1" fmla="*/ 1 h 34"/>
                    <a:gd name="T2" fmla="*/ 0 w 29"/>
                    <a:gd name="T3" fmla="*/ 1 h 34"/>
                    <a:gd name="T4" fmla="*/ 0 w 29"/>
                    <a:gd name="T5" fmla="*/ 1 h 34"/>
                    <a:gd name="T6" fmla="*/ 0 w 29"/>
                    <a:gd name="T7" fmla="*/ 1 h 34"/>
                    <a:gd name="T8" fmla="*/ 0 w 29"/>
                    <a:gd name="T9" fmla="*/ 1 h 34"/>
                    <a:gd name="T10" fmla="*/ 0 w 29"/>
                    <a:gd name="T11" fmla="*/ 1 h 34"/>
                    <a:gd name="T12" fmla="*/ 0 w 29"/>
                    <a:gd name="T13" fmla="*/ 1 h 34"/>
                    <a:gd name="T14" fmla="*/ 0 w 29"/>
                    <a:gd name="T15" fmla="*/ 1 h 34"/>
                    <a:gd name="T16" fmla="*/ 0 w 29"/>
                    <a:gd name="T17" fmla="*/ 1 h 34"/>
                    <a:gd name="T18" fmla="*/ 0 w 29"/>
                    <a:gd name="T19" fmla="*/ 1 h 34"/>
                    <a:gd name="T20" fmla="*/ 0 w 29"/>
                    <a:gd name="T21" fmla="*/ 1 h 34"/>
                    <a:gd name="T22" fmla="*/ 0 w 29"/>
                    <a:gd name="T23" fmla="*/ 1 h 34"/>
                    <a:gd name="T24" fmla="*/ 0 w 29"/>
                    <a:gd name="T25" fmla="*/ 1 h 34"/>
                    <a:gd name="T26" fmla="*/ 0 w 29"/>
                    <a:gd name="T27" fmla="*/ 1 h 34"/>
                    <a:gd name="T28" fmla="*/ 0 w 29"/>
                    <a:gd name="T29" fmla="*/ 1 h 34"/>
                    <a:gd name="T30" fmla="*/ 0 w 29"/>
                    <a:gd name="T31" fmla="*/ 0 h 34"/>
                    <a:gd name="T32" fmla="*/ 0 w 29"/>
                    <a:gd name="T33" fmla="*/ 0 h 34"/>
                    <a:gd name="T34" fmla="*/ 0 w 29"/>
                    <a:gd name="T35" fmla="*/ 1 h 34"/>
                    <a:gd name="T36" fmla="*/ 0 w 29"/>
                    <a:gd name="T37" fmla="*/ 1 h 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34"/>
                    <a:gd name="T59" fmla="*/ 29 w 29"/>
                    <a:gd name="T60" fmla="*/ 34 h 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34">
                      <a:moveTo>
                        <a:pt x="29" y="3"/>
                      </a:moveTo>
                      <a:lnTo>
                        <a:pt x="27" y="9"/>
                      </a:lnTo>
                      <a:lnTo>
                        <a:pt x="27" y="19"/>
                      </a:lnTo>
                      <a:lnTo>
                        <a:pt x="27" y="26"/>
                      </a:lnTo>
                      <a:lnTo>
                        <a:pt x="29" y="32"/>
                      </a:lnTo>
                      <a:lnTo>
                        <a:pt x="25" y="34"/>
                      </a:lnTo>
                      <a:lnTo>
                        <a:pt x="21" y="34"/>
                      </a:lnTo>
                      <a:lnTo>
                        <a:pt x="15" y="34"/>
                      </a:lnTo>
                      <a:lnTo>
                        <a:pt x="10" y="34"/>
                      </a:lnTo>
                      <a:lnTo>
                        <a:pt x="6" y="32"/>
                      </a:lnTo>
                      <a:lnTo>
                        <a:pt x="4" y="26"/>
                      </a:lnTo>
                      <a:lnTo>
                        <a:pt x="0" y="20"/>
                      </a:lnTo>
                      <a:lnTo>
                        <a:pt x="0" y="15"/>
                      </a:lnTo>
                      <a:lnTo>
                        <a:pt x="0" y="9"/>
                      </a:lnTo>
                      <a:lnTo>
                        <a:pt x="0" y="3"/>
                      </a:lnTo>
                      <a:lnTo>
                        <a:pt x="0" y="0"/>
                      </a:lnTo>
                      <a:lnTo>
                        <a:pt x="29" y="3"/>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77" name="Freeform 184"/>
                <p:cNvSpPr>
                  <a:spLocks/>
                </p:cNvSpPr>
                <p:nvPr/>
              </p:nvSpPr>
              <p:spPr bwMode="auto">
                <a:xfrm>
                  <a:off x="4261" y="3362"/>
                  <a:ext cx="14" cy="18"/>
                </a:xfrm>
                <a:custGeom>
                  <a:avLst/>
                  <a:gdLst>
                    <a:gd name="T0" fmla="*/ 1 w 28"/>
                    <a:gd name="T1" fmla="*/ 0 h 37"/>
                    <a:gd name="T2" fmla="*/ 1 w 28"/>
                    <a:gd name="T3" fmla="*/ 0 h 37"/>
                    <a:gd name="T4" fmla="*/ 1 w 28"/>
                    <a:gd name="T5" fmla="*/ 0 h 37"/>
                    <a:gd name="T6" fmla="*/ 1 w 28"/>
                    <a:gd name="T7" fmla="*/ 0 h 37"/>
                    <a:gd name="T8" fmla="*/ 1 w 28"/>
                    <a:gd name="T9" fmla="*/ 0 h 37"/>
                    <a:gd name="T10" fmla="*/ 1 w 28"/>
                    <a:gd name="T11" fmla="*/ 0 h 37"/>
                    <a:gd name="T12" fmla="*/ 1 w 28"/>
                    <a:gd name="T13" fmla="*/ 0 h 37"/>
                    <a:gd name="T14" fmla="*/ 1 w 28"/>
                    <a:gd name="T15" fmla="*/ 0 h 37"/>
                    <a:gd name="T16" fmla="*/ 1 w 28"/>
                    <a:gd name="T17" fmla="*/ 0 h 37"/>
                    <a:gd name="T18" fmla="*/ 1 w 28"/>
                    <a:gd name="T19" fmla="*/ 0 h 37"/>
                    <a:gd name="T20" fmla="*/ 1 w 28"/>
                    <a:gd name="T21" fmla="*/ 0 h 37"/>
                    <a:gd name="T22" fmla="*/ 0 w 28"/>
                    <a:gd name="T23" fmla="*/ 0 h 37"/>
                    <a:gd name="T24" fmla="*/ 0 w 28"/>
                    <a:gd name="T25" fmla="*/ 0 h 37"/>
                    <a:gd name="T26" fmla="*/ 0 w 28"/>
                    <a:gd name="T27" fmla="*/ 0 h 37"/>
                    <a:gd name="T28" fmla="*/ 0 w 28"/>
                    <a:gd name="T29" fmla="*/ 0 h 37"/>
                    <a:gd name="T30" fmla="*/ 0 w 28"/>
                    <a:gd name="T31" fmla="*/ 0 h 37"/>
                    <a:gd name="T32" fmla="*/ 0 w 28"/>
                    <a:gd name="T33" fmla="*/ 0 h 37"/>
                    <a:gd name="T34" fmla="*/ 1 w 28"/>
                    <a:gd name="T35" fmla="*/ 0 h 37"/>
                    <a:gd name="T36" fmla="*/ 1 w 28"/>
                    <a:gd name="T37" fmla="*/ 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
                    <a:gd name="T58" fmla="*/ 0 h 37"/>
                    <a:gd name="T59" fmla="*/ 28 w 28"/>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 h="37">
                      <a:moveTo>
                        <a:pt x="28" y="0"/>
                      </a:moveTo>
                      <a:lnTo>
                        <a:pt x="26" y="8"/>
                      </a:lnTo>
                      <a:lnTo>
                        <a:pt x="26" y="18"/>
                      </a:lnTo>
                      <a:lnTo>
                        <a:pt x="28" y="27"/>
                      </a:lnTo>
                      <a:lnTo>
                        <a:pt x="28" y="33"/>
                      </a:lnTo>
                      <a:lnTo>
                        <a:pt x="26" y="35"/>
                      </a:lnTo>
                      <a:lnTo>
                        <a:pt x="19" y="37"/>
                      </a:lnTo>
                      <a:lnTo>
                        <a:pt x="11" y="35"/>
                      </a:lnTo>
                      <a:lnTo>
                        <a:pt x="7" y="33"/>
                      </a:lnTo>
                      <a:lnTo>
                        <a:pt x="4" y="31"/>
                      </a:lnTo>
                      <a:lnTo>
                        <a:pt x="2" y="27"/>
                      </a:lnTo>
                      <a:lnTo>
                        <a:pt x="0" y="21"/>
                      </a:lnTo>
                      <a:lnTo>
                        <a:pt x="0" y="16"/>
                      </a:lnTo>
                      <a:lnTo>
                        <a:pt x="0" y="10"/>
                      </a:lnTo>
                      <a:lnTo>
                        <a:pt x="0" y="6"/>
                      </a:lnTo>
                      <a:lnTo>
                        <a:pt x="0" y="2"/>
                      </a:lnTo>
                      <a:lnTo>
                        <a:pt x="0" y="0"/>
                      </a:lnTo>
                      <a:lnTo>
                        <a:pt x="28"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78" name="Freeform 185"/>
                <p:cNvSpPr>
                  <a:spLocks/>
                </p:cNvSpPr>
                <p:nvPr/>
              </p:nvSpPr>
              <p:spPr bwMode="auto">
                <a:xfrm>
                  <a:off x="4239" y="3362"/>
                  <a:ext cx="14" cy="17"/>
                </a:xfrm>
                <a:custGeom>
                  <a:avLst/>
                  <a:gdLst>
                    <a:gd name="T0" fmla="*/ 0 w 29"/>
                    <a:gd name="T1" fmla="*/ 0 h 35"/>
                    <a:gd name="T2" fmla="*/ 0 w 29"/>
                    <a:gd name="T3" fmla="*/ 0 h 35"/>
                    <a:gd name="T4" fmla="*/ 0 w 29"/>
                    <a:gd name="T5" fmla="*/ 0 h 35"/>
                    <a:gd name="T6" fmla="*/ 0 w 29"/>
                    <a:gd name="T7" fmla="*/ 0 h 35"/>
                    <a:gd name="T8" fmla="*/ 0 w 29"/>
                    <a:gd name="T9" fmla="*/ 0 h 35"/>
                    <a:gd name="T10" fmla="*/ 0 w 29"/>
                    <a:gd name="T11" fmla="*/ 0 h 35"/>
                    <a:gd name="T12" fmla="*/ 0 w 29"/>
                    <a:gd name="T13" fmla="*/ 0 h 35"/>
                    <a:gd name="T14" fmla="*/ 0 w 29"/>
                    <a:gd name="T15" fmla="*/ 0 h 35"/>
                    <a:gd name="T16" fmla="*/ 0 w 29"/>
                    <a:gd name="T17" fmla="*/ 0 h 35"/>
                    <a:gd name="T18" fmla="*/ 0 w 29"/>
                    <a:gd name="T19" fmla="*/ 0 h 35"/>
                    <a:gd name="T20" fmla="*/ 0 w 29"/>
                    <a:gd name="T21" fmla="*/ 0 h 35"/>
                    <a:gd name="T22" fmla="*/ 0 w 29"/>
                    <a:gd name="T23" fmla="*/ 0 h 35"/>
                    <a:gd name="T24" fmla="*/ 0 w 29"/>
                    <a:gd name="T25" fmla="*/ 0 h 35"/>
                    <a:gd name="T26" fmla="*/ 0 w 29"/>
                    <a:gd name="T27" fmla="*/ 0 h 35"/>
                    <a:gd name="T28" fmla="*/ 0 w 29"/>
                    <a:gd name="T29" fmla="*/ 0 h 35"/>
                    <a:gd name="T30" fmla="*/ 0 w 29"/>
                    <a:gd name="T31" fmla="*/ 0 h 35"/>
                    <a:gd name="T32" fmla="*/ 0 w 29"/>
                    <a:gd name="T33" fmla="*/ 0 h 35"/>
                    <a:gd name="T34" fmla="*/ 0 w 29"/>
                    <a:gd name="T35" fmla="*/ 0 h 35"/>
                    <a:gd name="T36" fmla="*/ 0 w 29"/>
                    <a:gd name="T37" fmla="*/ 0 h 3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35"/>
                    <a:gd name="T59" fmla="*/ 29 w 29"/>
                    <a:gd name="T60" fmla="*/ 35 h 3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35">
                      <a:moveTo>
                        <a:pt x="25" y="0"/>
                      </a:moveTo>
                      <a:lnTo>
                        <a:pt x="25" y="6"/>
                      </a:lnTo>
                      <a:lnTo>
                        <a:pt x="27" y="16"/>
                      </a:lnTo>
                      <a:lnTo>
                        <a:pt x="27" y="25"/>
                      </a:lnTo>
                      <a:lnTo>
                        <a:pt x="29" y="33"/>
                      </a:lnTo>
                      <a:lnTo>
                        <a:pt x="25" y="33"/>
                      </a:lnTo>
                      <a:lnTo>
                        <a:pt x="19" y="35"/>
                      </a:lnTo>
                      <a:lnTo>
                        <a:pt x="11" y="33"/>
                      </a:lnTo>
                      <a:lnTo>
                        <a:pt x="8" y="33"/>
                      </a:lnTo>
                      <a:lnTo>
                        <a:pt x="4" y="31"/>
                      </a:lnTo>
                      <a:lnTo>
                        <a:pt x="2" y="27"/>
                      </a:lnTo>
                      <a:lnTo>
                        <a:pt x="0" y="21"/>
                      </a:lnTo>
                      <a:lnTo>
                        <a:pt x="0" y="16"/>
                      </a:lnTo>
                      <a:lnTo>
                        <a:pt x="0" y="10"/>
                      </a:lnTo>
                      <a:lnTo>
                        <a:pt x="0" y="6"/>
                      </a:lnTo>
                      <a:lnTo>
                        <a:pt x="0" y="2"/>
                      </a:lnTo>
                      <a:lnTo>
                        <a:pt x="0" y="0"/>
                      </a:lnTo>
                      <a:lnTo>
                        <a:pt x="25"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79" name="Freeform 186"/>
                <p:cNvSpPr>
                  <a:spLocks/>
                </p:cNvSpPr>
                <p:nvPr/>
              </p:nvSpPr>
              <p:spPr bwMode="auto">
                <a:xfrm>
                  <a:off x="4217" y="3361"/>
                  <a:ext cx="14" cy="18"/>
                </a:xfrm>
                <a:custGeom>
                  <a:avLst/>
                  <a:gdLst>
                    <a:gd name="T0" fmla="*/ 0 w 29"/>
                    <a:gd name="T1" fmla="*/ 1 h 36"/>
                    <a:gd name="T2" fmla="*/ 0 w 29"/>
                    <a:gd name="T3" fmla="*/ 1 h 36"/>
                    <a:gd name="T4" fmla="*/ 0 w 29"/>
                    <a:gd name="T5" fmla="*/ 1 h 36"/>
                    <a:gd name="T6" fmla="*/ 0 w 29"/>
                    <a:gd name="T7" fmla="*/ 1 h 36"/>
                    <a:gd name="T8" fmla="*/ 0 w 29"/>
                    <a:gd name="T9" fmla="*/ 1 h 36"/>
                    <a:gd name="T10" fmla="*/ 0 w 29"/>
                    <a:gd name="T11" fmla="*/ 1 h 36"/>
                    <a:gd name="T12" fmla="*/ 0 w 29"/>
                    <a:gd name="T13" fmla="*/ 1 h 36"/>
                    <a:gd name="T14" fmla="*/ 0 w 29"/>
                    <a:gd name="T15" fmla="*/ 1 h 36"/>
                    <a:gd name="T16" fmla="*/ 0 w 29"/>
                    <a:gd name="T17" fmla="*/ 1 h 36"/>
                    <a:gd name="T18" fmla="*/ 0 w 29"/>
                    <a:gd name="T19" fmla="*/ 1 h 36"/>
                    <a:gd name="T20" fmla="*/ 0 w 29"/>
                    <a:gd name="T21" fmla="*/ 1 h 36"/>
                    <a:gd name="T22" fmla="*/ 0 w 29"/>
                    <a:gd name="T23" fmla="*/ 1 h 36"/>
                    <a:gd name="T24" fmla="*/ 0 w 29"/>
                    <a:gd name="T25" fmla="*/ 1 h 36"/>
                    <a:gd name="T26" fmla="*/ 0 w 29"/>
                    <a:gd name="T27" fmla="*/ 1 h 36"/>
                    <a:gd name="T28" fmla="*/ 0 w 29"/>
                    <a:gd name="T29" fmla="*/ 1 h 36"/>
                    <a:gd name="T30" fmla="*/ 0 w 29"/>
                    <a:gd name="T31" fmla="*/ 0 h 36"/>
                    <a:gd name="T32" fmla="*/ 0 w 29"/>
                    <a:gd name="T33" fmla="*/ 0 h 36"/>
                    <a:gd name="T34" fmla="*/ 0 w 29"/>
                    <a:gd name="T35" fmla="*/ 1 h 36"/>
                    <a:gd name="T36" fmla="*/ 0 w 29"/>
                    <a:gd name="T37" fmla="*/ 1 h 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36"/>
                    <a:gd name="T59" fmla="*/ 29 w 29"/>
                    <a:gd name="T60" fmla="*/ 36 h 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36">
                      <a:moveTo>
                        <a:pt x="29" y="1"/>
                      </a:moveTo>
                      <a:lnTo>
                        <a:pt x="27" y="7"/>
                      </a:lnTo>
                      <a:lnTo>
                        <a:pt x="27" y="17"/>
                      </a:lnTo>
                      <a:lnTo>
                        <a:pt x="27" y="26"/>
                      </a:lnTo>
                      <a:lnTo>
                        <a:pt x="29" y="34"/>
                      </a:lnTo>
                      <a:lnTo>
                        <a:pt x="25" y="34"/>
                      </a:lnTo>
                      <a:lnTo>
                        <a:pt x="21" y="36"/>
                      </a:lnTo>
                      <a:lnTo>
                        <a:pt x="14" y="34"/>
                      </a:lnTo>
                      <a:lnTo>
                        <a:pt x="8" y="34"/>
                      </a:lnTo>
                      <a:lnTo>
                        <a:pt x="4" y="32"/>
                      </a:lnTo>
                      <a:lnTo>
                        <a:pt x="2" y="28"/>
                      </a:lnTo>
                      <a:lnTo>
                        <a:pt x="0" y="22"/>
                      </a:lnTo>
                      <a:lnTo>
                        <a:pt x="0" y="17"/>
                      </a:lnTo>
                      <a:lnTo>
                        <a:pt x="0" y="9"/>
                      </a:lnTo>
                      <a:lnTo>
                        <a:pt x="0" y="3"/>
                      </a:lnTo>
                      <a:lnTo>
                        <a:pt x="0" y="0"/>
                      </a:lnTo>
                      <a:lnTo>
                        <a:pt x="29" y="1"/>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80" name="Freeform 187"/>
                <p:cNvSpPr>
                  <a:spLocks/>
                </p:cNvSpPr>
                <p:nvPr/>
              </p:nvSpPr>
              <p:spPr bwMode="auto">
                <a:xfrm>
                  <a:off x="4261" y="3391"/>
                  <a:ext cx="14" cy="18"/>
                </a:xfrm>
                <a:custGeom>
                  <a:avLst/>
                  <a:gdLst>
                    <a:gd name="T0" fmla="*/ 1 w 28"/>
                    <a:gd name="T1" fmla="*/ 0 h 37"/>
                    <a:gd name="T2" fmla="*/ 1 w 28"/>
                    <a:gd name="T3" fmla="*/ 0 h 37"/>
                    <a:gd name="T4" fmla="*/ 1 w 28"/>
                    <a:gd name="T5" fmla="*/ 0 h 37"/>
                    <a:gd name="T6" fmla="*/ 1 w 28"/>
                    <a:gd name="T7" fmla="*/ 0 h 37"/>
                    <a:gd name="T8" fmla="*/ 1 w 28"/>
                    <a:gd name="T9" fmla="*/ 0 h 37"/>
                    <a:gd name="T10" fmla="*/ 1 w 28"/>
                    <a:gd name="T11" fmla="*/ 0 h 37"/>
                    <a:gd name="T12" fmla="*/ 1 w 28"/>
                    <a:gd name="T13" fmla="*/ 0 h 37"/>
                    <a:gd name="T14" fmla="*/ 1 w 28"/>
                    <a:gd name="T15" fmla="*/ 0 h 37"/>
                    <a:gd name="T16" fmla="*/ 1 w 28"/>
                    <a:gd name="T17" fmla="*/ 0 h 37"/>
                    <a:gd name="T18" fmla="*/ 1 w 28"/>
                    <a:gd name="T19" fmla="*/ 0 h 37"/>
                    <a:gd name="T20" fmla="*/ 1 w 28"/>
                    <a:gd name="T21" fmla="*/ 0 h 37"/>
                    <a:gd name="T22" fmla="*/ 0 w 28"/>
                    <a:gd name="T23" fmla="*/ 0 h 37"/>
                    <a:gd name="T24" fmla="*/ 0 w 28"/>
                    <a:gd name="T25" fmla="*/ 0 h 37"/>
                    <a:gd name="T26" fmla="*/ 0 w 28"/>
                    <a:gd name="T27" fmla="*/ 0 h 37"/>
                    <a:gd name="T28" fmla="*/ 0 w 28"/>
                    <a:gd name="T29" fmla="*/ 0 h 37"/>
                    <a:gd name="T30" fmla="*/ 0 w 28"/>
                    <a:gd name="T31" fmla="*/ 0 h 37"/>
                    <a:gd name="T32" fmla="*/ 0 w 28"/>
                    <a:gd name="T33" fmla="*/ 0 h 37"/>
                    <a:gd name="T34" fmla="*/ 1 w 28"/>
                    <a:gd name="T35" fmla="*/ 0 h 37"/>
                    <a:gd name="T36" fmla="*/ 1 w 28"/>
                    <a:gd name="T37" fmla="*/ 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
                    <a:gd name="T58" fmla="*/ 0 h 37"/>
                    <a:gd name="T59" fmla="*/ 28 w 28"/>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 h="37">
                      <a:moveTo>
                        <a:pt x="28" y="4"/>
                      </a:moveTo>
                      <a:lnTo>
                        <a:pt x="26" y="8"/>
                      </a:lnTo>
                      <a:lnTo>
                        <a:pt x="26" y="18"/>
                      </a:lnTo>
                      <a:lnTo>
                        <a:pt x="28" y="27"/>
                      </a:lnTo>
                      <a:lnTo>
                        <a:pt x="28" y="33"/>
                      </a:lnTo>
                      <a:lnTo>
                        <a:pt x="26" y="35"/>
                      </a:lnTo>
                      <a:lnTo>
                        <a:pt x="19" y="35"/>
                      </a:lnTo>
                      <a:lnTo>
                        <a:pt x="11" y="35"/>
                      </a:lnTo>
                      <a:lnTo>
                        <a:pt x="7" y="37"/>
                      </a:lnTo>
                      <a:lnTo>
                        <a:pt x="4" y="33"/>
                      </a:lnTo>
                      <a:lnTo>
                        <a:pt x="2" y="27"/>
                      </a:lnTo>
                      <a:lnTo>
                        <a:pt x="0" y="21"/>
                      </a:lnTo>
                      <a:lnTo>
                        <a:pt x="0" y="16"/>
                      </a:lnTo>
                      <a:lnTo>
                        <a:pt x="0" y="10"/>
                      </a:lnTo>
                      <a:lnTo>
                        <a:pt x="0" y="6"/>
                      </a:lnTo>
                      <a:lnTo>
                        <a:pt x="0" y="2"/>
                      </a:lnTo>
                      <a:lnTo>
                        <a:pt x="0" y="0"/>
                      </a:lnTo>
                      <a:lnTo>
                        <a:pt x="28" y="4"/>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81" name="Freeform 188"/>
                <p:cNvSpPr>
                  <a:spLocks/>
                </p:cNvSpPr>
                <p:nvPr/>
              </p:nvSpPr>
              <p:spPr bwMode="auto">
                <a:xfrm>
                  <a:off x="4239" y="3391"/>
                  <a:ext cx="14" cy="17"/>
                </a:xfrm>
                <a:custGeom>
                  <a:avLst/>
                  <a:gdLst>
                    <a:gd name="T0" fmla="*/ 0 w 29"/>
                    <a:gd name="T1" fmla="*/ 0 h 35"/>
                    <a:gd name="T2" fmla="*/ 0 w 29"/>
                    <a:gd name="T3" fmla="*/ 0 h 35"/>
                    <a:gd name="T4" fmla="*/ 0 w 29"/>
                    <a:gd name="T5" fmla="*/ 0 h 35"/>
                    <a:gd name="T6" fmla="*/ 0 w 29"/>
                    <a:gd name="T7" fmla="*/ 0 h 35"/>
                    <a:gd name="T8" fmla="*/ 0 w 29"/>
                    <a:gd name="T9" fmla="*/ 0 h 35"/>
                    <a:gd name="T10" fmla="*/ 0 w 29"/>
                    <a:gd name="T11" fmla="*/ 0 h 35"/>
                    <a:gd name="T12" fmla="*/ 0 w 29"/>
                    <a:gd name="T13" fmla="*/ 0 h 35"/>
                    <a:gd name="T14" fmla="*/ 0 w 29"/>
                    <a:gd name="T15" fmla="*/ 0 h 35"/>
                    <a:gd name="T16" fmla="*/ 0 w 29"/>
                    <a:gd name="T17" fmla="*/ 0 h 35"/>
                    <a:gd name="T18" fmla="*/ 0 w 29"/>
                    <a:gd name="T19" fmla="*/ 0 h 35"/>
                    <a:gd name="T20" fmla="*/ 0 w 29"/>
                    <a:gd name="T21" fmla="*/ 0 h 35"/>
                    <a:gd name="T22" fmla="*/ 0 w 29"/>
                    <a:gd name="T23" fmla="*/ 0 h 35"/>
                    <a:gd name="T24" fmla="*/ 0 w 29"/>
                    <a:gd name="T25" fmla="*/ 0 h 35"/>
                    <a:gd name="T26" fmla="*/ 0 w 29"/>
                    <a:gd name="T27" fmla="*/ 0 h 35"/>
                    <a:gd name="T28" fmla="*/ 0 w 29"/>
                    <a:gd name="T29" fmla="*/ 0 h 35"/>
                    <a:gd name="T30" fmla="*/ 0 w 29"/>
                    <a:gd name="T31" fmla="*/ 0 h 35"/>
                    <a:gd name="T32" fmla="*/ 0 w 29"/>
                    <a:gd name="T33" fmla="*/ 0 h 35"/>
                    <a:gd name="T34" fmla="*/ 0 w 29"/>
                    <a:gd name="T35" fmla="*/ 0 h 35"/>
                    <a:gd name="T36" fmla="*/ 0 w 29"/>
                    <a:gd name="T37" fmla="*/ 0 h 3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35"/>
                    <a:gd name="T59" fmla="*/ 29 w 29"/>
                    <a:gd name="T60" fmla="*/ 35 h 3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35">
                      <a:moveTo>
                        <a:pt x="25" y="0"/>
                      </a:moveTo>
                      <a:lnTo>
                        <a:pt x="25" y="8"/>
                      </a:lnTo>
                      <a:lnTo>
                        <a:pt x="27" y="18"/>
                      </a:lnTo>
                      <a:lnTo>
                        <a:pt x="27" y="25"/>
                      </a:lnTo>
                      <a:lnTo>
                        <a:pt x="29" y="33"/>
                      </a:lnTo>
                      <a:lnTo>
                        <a:pt x="25" y="35"/>
                      </a:lnTo>
                      <a:lnTo>
                        <a:pt x="19" y="35"/>
                      </a:lnTo>
                      <a:lnTo>
                        <a:pt x="11" y="35"/>
                      </a:lnTo>
                      <a:lnTo>
                        <a:pt x="8" y="33"/>
                      </a:lnTo>
                      <a:lnTo>
                        <a:pt x="4" y="31"/>
                      </a:lnTo>
                      <a:lnTo>
                        <a:pt x="2" y="27"/>
                      </a:lnTo>
                      <a:lnTo>
                        <a:pt x="0" y="21"/>
                      </a:lnTo>
                      <a:lnTo>
                        <a:pt x="0" y="16"/>
                      </a:lnTo>
                      <a:lnTo>
                        <a:pt x="0" y="10"/>
                      </a:lnTo>
                      <a:lnTo>
                        <a:pt x="0" y="6"/>
                      </a:lnTo>
                      <a:lnTo>
                        <a:pt x="0" y="2"/>
                      </a:lnTo>
                      <a:lnTo>
                        <a:pt x="0" y="0"/>
                      </a:lnTo>
                      <a:lnTo>
                        <a:pt x="25"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82" name="Freeform 189"/>
                <p:cNvSpPr>
                  <a:spLocks/>
                </p:cNvSpPr>
                <p:nvPr/>
              </p:nvSpPr>
              <p:spPr bwMode="auto">
                <a:xfrm>
                  <a:off x="4217" y="3389"/>
                  <a:ext cx="14" cy="19"/>
                </a:xfrm>
                <a:custGeom>
                  <a:avLst/>
                  <a:gdLst>
                    <a:gd name="T0" fmla="*/ 0 w 29"/>
                    <a:gd name="T1" fmla="*/ 1 h 38"/>
                    <a:gd name="T2" fmla="*/ 0 w 29"/>
                    <a:gd name="T3" fmla="*/ 1 h 38"/>
                    <a:gd name="T4" fmla="*/ 0 w 29"/>
                    <a:gd name="T5" fmla="*/ 1 h 38"/>
                    <a:gd name="T6" fmla="*/ 0 w 29"/>
                    <a:gd name="T7" fmla="*/ 1 h 38"/>
                    <a:gd name="T8" fmla="*/ 0 w 29"/>
                    <a:gd name="T9" fmla="*/ 1 h 38"/>
                    <a:gd name="T10" fmla="*/ 0 w 29"/>
                    <a:gd name="T11" fmla="*/ 1 h 38"/>
                    <a:gd name="T12" fmla="*/ 0 w 29"/>
                    <a:gd name="T13" fmla="*/ 1 h 38"/>
                    <a:gd name="T14" fmla="*/ 0 w 29"/>
                    <a:gd name="T15" fmla="*/ 1 h 38"/>
                    <a:gd name="T16" fmla="*/ 0 w 29"/>
                    <a:gd name="T17" fmla="*/ 1 h 38"/>
                    <a:gd name="T18" fmla="*/ 0 w 29"/>
                    <a:gd name="T19" fmla="*/ 1 h 38"/>
                    <a:gd name="T20" fmla="*/ 0 w 29"/>
                    <a:gd name="T21" fmla="*/ 1 h 38"/>
                    <a:gd name="T22" fmla="*/ 0 w 29"/>
                    <a:gd name="T23" fmla="*/ 1 h 38"/>
                    <a:gd name="T24" fmla="*/ 0 w 29"/>
                    <a:gd name="T25" fmla="*/ 1 h 38"/>
                    <a:gd name="T26" fmla="*/ 0 w 29"/>
                    <a:gd name="T27" fmla="*/ 1 h 38"/>
                    <a:gd name="T28" fmla="*/ 0 w 29"/>
                    <a:gd name="T29" fmla="*/ 1 h 38"/>
                    <a:gd name="T30" fmla="*/ 0 w 29"/>
                    <a:gd name="T31" fmla="*/ 1 h 38"/>
                    <a:gd name="T32" fmla="*/ 0 w 29"/>
                    <a:gd name="T33" fmla="*/ 0 h 38"/>
                    <a:gd name="T34" fmla="*/ 0 w 29"/>
                    <a:gd name="T35" fmla="*/ 1 h 38"/>
                    <a:gd name="T36" fmla="*/ 0 w 29"/>
                    <a:gd name="T37" fmla="*/ 1 h 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38"/>
                    <a:gd name="T59" fmla="*/ 29 w 29"/>
                    <a:gd name="T60" fmla="*/ 38 h 3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38">
                      <a:moveTo>
                        <a:pt x="29" y="3"/>
                      </a:moveTo>
                      <a:lnTo>
                        <a:pt x="27" y="9"/>
                      </a:lnTo>
                      <a:lnTo>
                        <a:pt x="27" y="19"/>
                      </a:lnTo>
                      <a:lnTo>
                        <a:pt x="27" y="28"/>
                      </a:lnTo>
                      <a:lnTo>
                        <a:pt x="29" y="36"/>
                      </a:lnTo>
                      <a:lnTo>
                        <a:pt x="25" y="36"/>
                      </a:lnTo>
                      <a:lnTo>
                        <a:pt x="19" y="38"/>
                      </a:lnTo>
                      <a:lnTo>
                        <a:pt x="12" y="36"/>
                      </a:lnTo>
                      <a:lnTo>
                        <a:pt x="8" y="36"/>
                      </a:lnTo>
                      <a:lnTo>
                        <a:pt x="4" y="34"/>
                      </a:lnTo>
                      <a:lnTo>
                        <a:pt x="2" y="30"/>
                      </a:lnTo>
                      <a:lnTo>
                        <a:pt x="0" y="24"/>
                      </a:lnTo>
                      <a:lnTo>
                        <a:pt x="0" y="19"/>
                      </a:lnTo>
                      <a:lnTo>
                        <a:pt x="0" y="11"/>
                      </a:lnTo>
                      <a:lnTo>
                        <a:pt x="0" y="5"/>
                      </a:lnTo>
                      <a:lnTo>
                        <a:pt x="0" y="2"/>
                      </a:lnTo>
                      <a:lnTo>
                        <a:pt x="0" y="0"/>
                      </a:lnTo>
                      <a:lnTo>
                        <a:pt x="29" y="3"/>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83" name="Freeform 190"/>
                <p:cNvSpPr>
                  <a:spLocks/>
                </p:cNvSpPr>
                <p:nvPr/>
              </p:nvSpPr>
              <p:spPr bwMode="auto">
                <a:xfrm>
                  <a:off x="4086" y="3500"/>
                  <a:ext cx="13" cy="19"/>
                </a:xfrm>
                <a:custGeom>
                  <a:avLst/>
                  <a:gdLst>
                    <a:gd name="T0" fmla="*/ 1 w 26"/>
                    <a:gd name="T1" fmla="*/ 0 h 38"/>
                    <a:gd name="T2" fmla="*/ 1 w 26"/>
                    <a:gd name="T3" fmla="*/ 0 h 38"/>
                    <a:gd name="T4" fmla="*/ 1 w 26"/>
                    <a:gd name="T5" fmla="*/ 0 h 38"/>
                    <a:gd name="T6" fmla="*/ 1 w 26"/>
                    <a:gd name="T7" fmla="*/ 0 h 38"/>
                    <a:gd name="T8" fmla="*/ 1 w 26"/>
                    <a:gd name="T9" fmla="*/ 0 h 38"/>
                    <a:gd name="T10" fmla="*/ 0 w 26"/>
                    <a:gd name="T11" fmla="*/ 0 h 38"/>
                    <a:gd name="T12" fmla="*/ 0 w 26"/>
                    <a:gd name="T13" fmla="*/ 1 h 38"/>
                    <a:gd name="T14" fmla="*/ 0 w 26"/>
                    <a:gd name="T15" fmla="*/ 1 h 38"/>
                    <a:gd name="T16" fmla="*/ 0 w 26"/>
                    <a:gd name="T17" fmla="*/ 1 h 38"/>
                    <a:gd name="T18" fmla="*/ 0 w 26"/>
                    <a:gd name="T19" fmla="*/ 1 h 38"/>
                    <a:gd name="T20" fmla="*/ 0 w 26"/>
                    <a:gd name="T21" fmla="*/ 1 h 38"/>
                    <a:gd name="T22" fmla="*/ 0 w 26"/>
                    <a:gd name="T23" fmla="*/ 1 h 38"/>
                    <a:gd name="T24" fmla="*/ 1 w 26"/>
                    <a:gd name="T25" fmla="*/ 1 h 38"/>
                    <a:gd name="T26" fmla="*/ 1 w 26"/>
                    <a:gd name="T27" fmla="*/ 1 h 38"/>
                    <a:gd name="T28" fmla="*/ 1 w 26"/>
                    <a:gd name="T29" fmla="*/ 1 h 38"/>
                    <a:gd name="T30" fmla="*/ 1 w 26"/>
                    <a:gd name="T31" fmla="*/ 1 h 38"/>
                    <a:gd name="T32" fmla="*/ 1 w 26"/>
                    <a:gd name="T33" fmla="*/ 1 h 38"/>
                    <a:gd name="T34" fmla="*/ 1 w 26"/>
                    <a:gd name="T35" fmla="*/ 1 h 38"/>
                    <a:gd name="T36" fmla="*/ 1 w 26"/>
                    <a:gd name="T37" fmla="*/ 1 h 38"/>
                    <a:gd name="T38" fmla="*/ 1 w 26"/>
                    <a:gd name="T39" fmla="*/ 1 h 38"/>
                    <a:gd name="T40" fmla="*/ 1 w 26"/>
                    <a:gd name="T41" fmla="*/ 1 h 38"/>
                    <a:gd name="T42" fmla="*/ 1 w 26"/>
                    <a:gd name="T43" fmla="*/ 1 h 38"/>
                    <a:gd name="T44" fmla="*/ 1 w 26"/>
                    <a:gd name="T45" fmla="*/ 1 h 38"/>
                    <a:gd name="T46" fmla="*/ 1 w 26"/>
                    <a:gd name="T47" fmla="*/ 0 h 38"/>
                    <a:gd name="T48" fmla="*/ 1 w 26"/>
                    <a:gd name="T49" fmla="*/ 0 h 38"/>
                    <a:gd name="T50" fmla="*/ 1 w 26"/>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6"/>
                    <a:gd name="T79" fmla="*/ 0 h 38"/>
                    <a:gd name="T80" fmla="*/ 26 w 26"/>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6" h="38">
                      <a:moveTo>
                        <a:pt x="25" y="0"/>
                      </a:moveTo>
                      <a:lnTo>
                        <a:pt x="21" y="0"/>
                      </a:lnTo>
                      <a:lnTo>
                        <a:pt x="13" y="0"/>
                      </a:lnTo>
                      <a:lnTo>
                        <a:pt x="6" y="0"/>
                      </a:lnTo>
                      <a:lnTo>
                        <a:pt x="2" y="0"/>
                      </a:lnTo>
                      <a:lnTo>
                        <a:pt x="0" y="0"/>
                      </a:lnTo>
                      <a:lnTo>
                        <a:pt x="0" y="4"/>
                      </a:lnTo>
                      <a:lnTo>
                        <a:pt x="0" y="10"/>
                      </a:lnTo>
                      <a:lnTo>
                        <a:pt x="0" y="15"/>
                      </a:lnTo>
                      <a:lnTo>
                        <a:pt x="0" y="23"/>
                      </a:lnTo>
                      <a:lnTo>
                        <a:pt x="0" y="29"/>
                      </a:lnTo>
                      <a:lnTo>
                        <a:pt x="0" y="34"/>
                      </a:lnTo>
                      <a:lnTo>
                        <a:pt x="2" y="36"/>
                      </a:lnTo>
                      <a:lnTo>
                        <a:pt x="6" y="36"/>
                      </a:lnTo>
                      <a:lnTo>
                        <a:pt x="13" y="38"/>
                      </a:lnTo>
                      <a:lnTo>
                        <a:pt x="21" y="38"/>
                      </a:lnTo>
                      <a:lnTo>
                        <a:pt x="25" y="36"/>
                      </a:lnTo>
                      <a:lnTo>
                        <a:pt x="25" y="34"/>
                      </a:lnTo>
                      <a:lnTo>
                        <a:pt x="25" y="29"/>
                      </a:lnTo>
                      <a:lnTo>
                        <a:pt x="25" y="23"/>
                      </a:lnTo>
                      <a:lnTo>
                        <a:pt x="26" y="15"/>
                      </a:lnTo>
                      <a:lnTo>
                        <a:pt x="26" y="10"/>
                      </a:lnTo>
                      <a:lnTo>
                        <a:pt x="26" y="4"/>
                      </a:lnTo>
                      <a:lnTo>
                        <a:pt x="25" y="0"/>
                      </a:lnTo>
                      <a:close/>
                    </a:path>
                  </a:pathLst>
                </a:custGeom>
                <a:solidFill>
                  <a:srgbClr val="85D1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84" name="Freeform 191"/>
                <p:cNvSpPr>
                  <a:spLocks/>
                </p:cNvSpPr>
                <p:nvPr/>
              </p:nvSpPr>
              <p:spPr bwMode="auto">
                <a:xfrm>
                  <a:off x="4084" y="3527"/>
                  <a:ext cx="14" cy="20"/>
                </a:xfrm>
                <a:custGeom>
                  <a:avLst/>
                  <a:gdLst>
                    <a:gd name="T0" fmla="*/ 0 w 29"/>
                    <a:gd name="T1" fmla="*/ 0 h 40"/>
                    <a:gd name="T2" fmla="*/ 0 w 29"/>
                    <a:gd name="T3" fmla="*/ 0 h 40"/>
                    <a:gd name="T4" fmla="*/ 0 w 29"/>
                    <a:gd name="T5" fmla="*/ 0 h 40"/>
                    <a:gd name="T6" fmla="*/ 0 w 29"/>
                    <a:gd name="T7" fmla="*/ 0 h 40"/>
                    <a:gd name="T8" fmla="*/ 0 w 29"/>
                    <a:gd name="T9" fmla="*/ 0 h 40"/>
                    <a:gd name="T10" fmla="*/ 0 w 29"/>
                    <a:gd name="T11" fmla="*/ 0 h 40"/>
                    <a:gd name="T12" fmla="*/ 0 w 29"/>
                    <a:gd name="T13" fmla="*/ 1 h 40"/>
                    <a:gd name="T14" fmla="*/ 0 w 29"/>
                    <a:gd name="T15" fmla="*/ 1 h 40"/>
                    <a:gd name="T16" fmla="*/ 0 w 29"/>
                    <a:gd name="T17" fmla="*/ 1 h 40"/>
                    <a:gd name="T18" fmla="*/ 0 w 29"/>
                    <a:gd name="T19" fmla="*/ 1 h 40"/>
                    <a:gd name="T20" fmla="*/ 0 w 29"/>
                    <a:gd name="T21" fmla="*/ 1 h 40"/>
                    <a:gd name="T22" fmla="*/ 0 w 29"/>
                    <a:gd name="T23" fmla="*/ 1 h 40"/>
                    <a:gd name="T24" fmla="*/ 0 w 29"/>
                    <a:gd name="T25" fmla="*/ 1 h 40"/>
                    <a:gd name="T26" fmla="*/ 0 w 29"/>
                    <a:gd name="T27" fmla="*/ 1 h 40"/>
                    <a:gd name="T28" fmla="*/ 0 w 29"/>
                    <a:gd name="T29" fmla="*/ 1 h 40"/>
                    <a:gd name="T30" fmla="*/ 0 w 29"/>
                    <a:gd name="T31" fmla="*/ 1 h 40"/>
                    <a:gd name="T32" fmla="*/ 0 w 29"/>
                    <a:gd name="T33" fmla="*/ 1 h 40"/>
                    <a:gd name="T34" fmla="*/ 0 w 29"/>
                    <a:gd name="T35" fmla="*/ 1 h 40"/>
                    <a:gd name="T36" fmla="*/ 0 w 29"/>
                    <a:gd name="T37" fmla="*/ 1 h 40"/>
                    <a:gd name="T38" fmla="*/ 0 w 29"/>
                    <a:gd name="T39" fmla="*/ 1 h 40"/>
                    <a:gd name="T40" fmla="*/ 0 w 29"/>
                    <a:gd name="T41" fmla="*/ 1 h 40"/>
                    <a:gd name="T42" fmla="*/ 0 w 29"/>
                    <a:gd name="T43" fmla="*/ 1 h 40"/>
                    <a:gd name="T44" fmla="*/ 0 w 29"/>
                    <a:gd name="T45" fmla="*/ 1 h 40"/>
                    <a:gd name="T46" fmla="*/ 0 w 29"/>
                    <a:gd name="T47" fmla="*/ 0 h 40"/>
                    <a:gd name="T48" fmla="*/ 0 w 29"/>
                    <a:gd name="T49" fmla="*/ 0 h 40"/>
                    <a:gd name="T50" fmla="*/ 0 w 2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9"/>
                    <a:gd name="T79" fmla="*/ 0 h 40"/>
                    <a:gd name="T80" fmla="*/ 29 w 2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9" h="40">
                      <a:moveTo>
                        <a:pt x="29" y="0"/>
                      </a:moveTo>
                      <a:lnTo>
                        <a:pt x="25" y="0"/>
                      </a:lnTo>
                      <a:lnTo>
                        <a:pt x="17" y="0"/>
                      </a:lnTo>
                      <a:lnTo>
                        <a:pt x="8" y="0"/>
                      </a:lnTo>
                      <a:lnTo>
                        <a:pt x="2" y="0"/>
                      </a:lnTo>
                      <a:lnTo>
                        <a:pt x="0" y="0"/>
                      </a:lnTo>
                      <a:lnTo>
                        <a:pt x="0" y="4"/>
                      </a:lnTo>
                      <a:lnTo>
                        <a:pt x="0" y="10"/>
                      </a:lnTo>
                      <a:lnTo>
                        <a:pt x="2" y="18"/>
                      </a:lnTo>
                      <a:lnTo>
                        <a:pt x="2" y="23"/>
                      </a:lnTo>
                      <a:lnTo>
                        <a:pt x="2" y="29"/>
                      </a:lnTo>
                      <a:lnTo>
                        <a:pt x="4" y="35"/>
                      </a:lnTo>
                      <a:lnTo>
                        <a:pt x="6" y="38"/>
                      </a:lnTo>
                      <a:lnTo>
                        <a:pt x="10" y="38"/>
                      </a:lnTo>
                      <a:lnTo>
                        <a:pt x="17" y="40"/>
                      </a:lnTo>
                      <a:lnTo>
                        <a:pt x="25" y="40"/>
                      </a:lnTo>
                      <a:lnTo>
                        <a:pt x="29" y="38"/>
                      </a:lnTo>
                      <a:lnTo>
                        <a:pt x="29" y="35"/>
                      </a:lnTo>
                      <a:lnTo>
                        <a:pt x="29" y="29"/>
                      </a:lnTo>
                      <a:lnTo>
                        <a:pt x="29" y="23"/>
                      </a:lnTo>
                      <a:lnTo>
                        <a:pt x="29" y="18"/>
                      </a:lnTo>
                      <a:lnTo>
                        <a:pt x="29" y="10"/>
                      </a:lnTo>
                      <a:lnTo>
                        <a:pt x="29" y="4"/>
                      </a:lnTo>
                      <a:lnTo>
                        <a:pt x="29" y="0"/>
                      </a:lnTo>
                      <a:close/>
                    </a:path>
                  </a:pathLst>
                </a:custGeom>
                <a:solidFill>
                  <a:srgbClr val="85D1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85" name="Freeform 192"/>
                <p:cNvSpPr>
                  <a:spLocks/>
                </p:cNvSpPr>
                <p:nvPr/>
              </p:nvSpPr>
              <p:spPr bwMode="auto">
                <a:xfrm>
                  <a:off x="4084" y="3553"/>
                  <a:ext cx="14" cy="20"/>
                </a:xfrm>
                <a:custGeom>
                  <a:avLst/>
                  <a:gdLst>
                    <a:gd name="T0" fmla="*/ 0 w 29"/>
                    <a:gd name="T1" fmla="*/ 0 h 40"/>
                    <a:gd name="T2" fmla="*/ 0 w 29"/>
                    <a:gd name="T3" fmla="*/ 0 h 40"/>
                    <a:gd name="T4" fmla="*/ 0 w 29"/>
                    <a:gd name="T5" fmla="*/ 0 h 40"/>
                    <a:gd name="T6" fmla="*/ 0 w 29"/>
                    <a:gd name="T7" fmla="*/ 0 h 40"/>
                    <a:gd name="T8" fmla="*/ 0 w 29"/>
                    <a:gd name="T9" fmla="*/ 0 h 40"/>
                    <a:gd name="T10" fmla="*/ 0 w 29"/>
                    <a:gd name="T11" fmla="*/ 0 h 40"/>
                    <a:gd name="T12" fmla="*/ 0 w 29"/>
                    <a:gd name="T13" fmla="*/ 1 h 40"/>
                    <a:gd name="T14" fmla="*/ 0 w 29"/>
                    <a:gd name="T15" fmla="*/ 1 h 40"/>
                    <a:gd name="T16" fmla="*/ 0 w 29"/>
                    <a:gd name="T17" fmla="*/ 1 h 40"/>
                    <a:gd name="T18" fmla="*/ 0 w 29"/>
                    <a:gd name="T19" fmla="*/ 1 h 40"/>
                    <a:gd name="T20" fmla="*/ 0 w 29"/>
                    <a:gd name="T21" fmla="*/ 1 h 40"/>
                    <a:gd name="T22" fmla="*/ 0 w 29"/>
                    <a:gd name="T23" fmla="*/ 1 h 40"/>
                    <a:gd name="T24" fmla="*/ 0 w 29"/>
                    <a:gd name="T25" fmla="*/ 1 h 40"/>
                    <a:gd name="T26" fmla="*/ 0 w 29"/>
                    <a:gd name="T27" fmla="*/ 1 h 40"/>
                    <a:gd name="T28" fmla="*/ 0 w 29"/>
                    <a:gd name="T29" fmla="*/ 1 h 40"/>
                    <a:gd name="T30" fmla="*/ 0 w 29"/>
                    <a:gd name="T31" fmla="*/ 1 h 40"/>
                    <a:gd name="T32" fmla="*/ 0 w 29"/>
                    <a:gd name="T33" fmla="*/ 1 h 40"/>
                    <a:gd name="T34" fmla="*/ 0 w 29"/>
                    <a:gd name="T35" fmla="*/ 1 h 40"/>
                    <a:gd name="T36" fmla="*/ 0 w 29"/>
                    <a:gd name="T37" fmla="*/ 1 h 40"/>
                    <a:gd name="T38" fmla="*/ 0 w 29"/>
                    <a:gd name="T39" fmla="*/ 1 h 40"/>
                    <a:gd name="T40" fmla="*/ 0 w 29"/>
                    <a:gd name="T41" fmla="*/ 1 h 40"/>
                    <a:gd name="T42" fmla="*/ 0 w 29"/>
                    <a:gd name="T43" fmla="*/ 1 h 40"/>
                    <a:gd name="T44" fmla="*/ 0 w 29"/>
                    <a:gd name="T45" fmla="*/ 1 h 40"/>
                    <a:gd name="T46" fmla="*/ 0 w 29"/>
                    <a:gd name="T47" fmla="*/ 0 h 40"/>
                    <a:gd name="T48" fmla="*/ 0 w 29"/>
                    <a:gd name="T49" fmla="*/ 0 h 40"/>
                    <a:gd name="T50" fmla="*/ 0 w 2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9"/>
                    <a:gd name="T79" fmla="*/ 0 h 40"/>
                    <a:gd name="T80" fmla="*/ 29 w 2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9" h="40">
                      <a:moveTo>
                        <a:pt x="29" y="0"/>
                      </a:moveTo>
                      <a:lnTo>
                        <a:pt x="25" y="0"/>
                      </a:lnTo>
                      <a:lnTo>
                        <a:pt x="15" y="0"/>
                      </a:lnTo>
                      <a:lnTo>
                        <a:pt x="8" y="0"/>
                      </a:lnTo>
                      <a:lnTo>
                        <a:pt x="2" y="0"/>
                      </a:lnTo>
                      <a:lnTo>
                        <a:pt x="0" y="0"/>
                      </a:lnTo>
                      <a:lnTo>
                        <a:pt x="0" y="3"/>
                      </a:lnTo>
                      <a:lnTo>
                        <a:pt x="0" y="9"/>
                      </a:lnTo>
                      <a:lnTo>
                        <a:pt x="2" y="17"/>
                      </a:lnTo>
                      <a:lnTo>
                        <a:pt x="2" y="22"/>
                      </a:lnTo>
                      <a:lnTo>
                        <a:pt x="2" y="30"/>
                      </a:lnTo>
                      <a:lnTo>
                        <a:pt x="4" y="34"/>
                      </a:lnTo>
                      <a:lnTo>
                        <a:pt x="6" y="38"/>
                      </a:lnTo>
                      <a:lnTo>
                        <a:pt x="8" y="38"/>
                      </a:lnTo>
                      <a:lnTo>
                        <a:pt x="15" y="40"/>
                      </a:lnTo>
                      <a:lnTo>
                        <a:pt x="25" y="40"/>
                      </a:lnTo>
                      <a:lnTo>
                        <a:pt x="29" y="38"/>
                      </a:lnTo>
                      <a:lnTo>
                        <a:pt x="29" y="34"/>
                      </a:lnTo>
                      <a:lnTo>
                        <a:pt x="29" y="30"/>
                      </a:lnTo>
                      <a:lnTo>
                        <a:pt x="29" y="22"/>
                      </a:lnTo>
                      <a:lnTo>
                        <a:pt x="29" y="17"/>
                      </a:lnTo>
                      <a:lnTo>
                        <a:pt x="29" y="9"/>
                      </a:lnTo>
                      <a:lnTo>
                        <a:pt x="29" y="3"/>
                      </a:lnTo>
                      <a:lnTo>
                        <a:pt x="29" y="0"/>
                      </a:lnTo>
                      <a:close/>
                    </a:path>
                  </a:pathLst>
                </a:custGeom>
                <a:solidFill>
                  <a:srgbClr val="85D1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86" name="Freeform 193"/>
                <p:cNvSpPr>
                  <a:spLocks/>
                </p:cNvSpPr>
                <p:nvPr/>
              </p:nvSpPr>
              <p:spPr bwMode="auto">
                <a:xfrm>
                  <a:off x="4083" y="3580"/>
                  <a:ext cx="14" cy="20"/>
                </a:xfrm>
                <a:custGeom>
                  <a:avLst/>
                  <a:gdLst>
                    <a:gd name="T0" fmla="*/ 0 w 29"/>
                    <a:gd name="T1" fmla="*/ 0 h 40"/>
                    <a:gd name="T2" fmla="*/ 0 w 29"/>
                    <a:gd name="T3" fmla="*/ 0 h 40"/>
                    <a:gd name="T4" fmla="*/ 0 w 29"/>
                    <a:gd name="T5" fmla="*/ 0 h 40"/>
                    <a:gd name="T6" fmla="*/ 0 w 29"/>
                    <a:gd name="T7" fmla="*/ 0 h 40"/>
                    <a:gd name="T8" fmla="*/ 0 w 29"/>
                    <a:gd name="T9" fmla="*/ 0 h 40"/>
                    <a:gd name="T10" fmla="*/ 0 w 29"/>
                    <a:gd name="T11" fmla="*/ 1 h 40"/>
                    <a:gd name="T12" fmla="*/ 0 w 29"/>
                    <a:gd name="T13" fmla="*/ 1 h 40"/>
                    <a:gd name="T14" fmla="*/ 0 w 29"/>
                    <a:gd name="T15" fmla="*/ 1 h 40"/>
                    <a:gd name="T16" fmla="*/ 0 w 29"/>
                    <a:gd name="T17" fmla="*/ 1 h 40"/>
                    <a:gd name="T18" fmla="*/ 0 w 29"/>
                    <a:gd name="T19" fmla="*/ 1 h 40"/>
                    <a:gd name="T20" fmla="*/ 0 w 29"/>
                    <a:gd name="T21" fmla="*/ 1 h 40"/>
                    <a:gd name="T22" fmla="*/ 0 w 29"/>
                    <a:gd name="T23" fmla="*/ 1 h 40"/>
                    <a:gd name="T24" fmla="*/ 0 w 29"/>
                    <a:gd name="T25" fmla="*/ 1 h 40"/>
                    <a:gd name="T26" fmla="*/ 0 w 29"/>
                    <a:gd name="T27" fmla="*/ 1 h 40"/>
                    <a:gd name="T28" fmla="*/ 0 w 29"/>
                    <a:gd name="T29" fmla="*/ 1 h 40"/>
                    <a:gd name="T30" fmla="*/ 0 w 29"/>
                    <a:gd name="T31" fmla="*/ 1 h 40"/>
                    <a:gd name="T32" fmla="*/ 0 w 29"/>
                    <a:gd name="T33" fmla="*/ 1 h 40"/>
                    <a:gd name="T34" fmla="*/ 0 w 29"/>
                    <a:gd name="T35" fmla="*/ 1 h 40"/>
                    <a:gd name="T36" fmla="*/ 0 w 29"/>
                    <a:gd name="T37" fmla="*/ 1 h 40"/>
                    <a:gd name="T38" fmla="*/ 0 w 29"/>
                    <a:gd name="T39" fmla="*/ 1 h 40"/>
                    <a:gd name="T40" fmla="*/ 0 w 29"/>
                    <a:gd name="T41" fmla="*/ 1 h 40"/>
                    <a:gd name="T42" fmla="*/ 0 w 29"/>
                    <a:gd name="T43" fmla="*/ 1 h 40"/>
                    <a:gd name="T44" fmla="*/ 0 w 29"/>
                    <a:gd name="T45" fmla="*/ 1 h 40"/>
                    <a:gd name="T46" fmla="*/ 0 w 29"/>
                    <a:gd name="T47" fmla="*/ 1 h 40"/>
                    <a:gd name="T48" fmla="*/ 0 w 29"/>
                    <a:gd name="T49" fmla="*/ 0 h 40"/>
                    <a:gd name="T50" fmla="*/ 0 w 2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9"/>
                    <a:gd name="T79" fmla="*/ 0 h 40"/>
                    <a:gd name="T80" fmla="*/ 29 w 2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9" h="40">
                      <a:moveTo>
                        <a:pt x="27" y="0"/>
                      </a:moveTo>
                      <a:lnTo>
                        <a:pt x="21" y="0"/>
                      </a:lnTo>
                      <a:lnTo>
                        <a:pt x="15" y="0"/>
                      </a:lnTo>
                      <a:lnTo>
                        <a:pt x="8" y="0"/>
                      </a:lnTo>
                      <a:lnTo>
                        <a:pt x="4" y="0"/>
                      </a:lnTo>
                      <a:lnTo>
                        <a:pt x="2" y="2"/>
                      </a:lnTo>
                      <a:lnTo>
                        <a:pt x="0" y="6"/>
                      </a:lnTo>
                      <a:lnTo>
                        <a:pt x="0" y="9"/>
                      </a:lnTo>
                      <a:lnTo>
                        <a:pt x="2" y="17"/>
                      </a:lnTo>
                      <a:lnTo>
                        <a:pt x="2" y="23"/>
                      </a:lnTo>
                      <a:lnTo>
                        <a:pt x="2" y="28"/>
                      </a:lnTo>
                      <a:lnTo>
                        <a:pt x="4" y="34"/>
                      </a:lnTo>
                      <a:lnTo>
                        <a:pt x="4" y="38"/>
                      </a:lnTo>
                      <a:lnTo>
                        <a:pt x="8" y="38"/>
                      </a:lnTo>
                      <a:lnTo>
                        <a:pt x="15" y="40"/>
                      </a:lnTo>
                      <a:lnTo>
                        <a:pt x="21" y="40"/>
                      </a:lnTo>
                      <a:lnTo>
                        <a:pt x="27" y="38"/>
                      </a:lnTo>
                      <a:lnTo>
                        <a:pt x="27" y="34"/>
                      </a:lnTo>
                      <a:lnTo>
                        <a:pt x="27" y="28"/>
                      </a:lnTo>
                      <a:lnTo>
                        <a:pt x="27" y="23"/>
                      </a:lnTo>
                      <a:lnTo>
                        <a:pt x="29" y="17"/>
                      </a:lnTo>
                      <a:lnTo>
                        <a:pt x="29" y="9"/>
                      </a:lnTo>
                      <a:lnTo>
                        <a:pt x="29" y="6"/>
                      </a:lnTo>
                      <a:lnTo>
                        <a:pt x="27" y="2"/>
                      </a:lnTo>
                      <a:lnTo>
                        <a:pt x="27" y="0"/>
                      </a:lnTo>
                      <a:close/>
                    </a:path>
                  </a:pathLst>
                </a:custGeom>
                <a:solidFill>
                  <a:srgbClr val="85D1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87" name="Freeform 194"/>
                <p:cNvSpPr>
                  <a:spLocks/>
                </p:cNvSpPr>
                <p:nvPr/>
              </p:nvSpPr>
              <p:spPr bwMode="auto">
                <a:xfrm>
                  <a:off x="4365" y="3464"/>
                  <a:ext cx="6" cy="8"/>
                </a:xfrm>
                <a:custGeom>
                  <a:avLst/>
                  <a:gdLst>
                    <a:gd name="T0" fmla="*/ 1 w 11"/>
                    <a:gd name="T1" fmla="*/ 1 h 15"/>
                    <a:gd name="T2" fmla="*/ 1 w 11"/>
                    <a:gd name="T3" fmla="*/ 1 h 15"/>
                    <a:gd name="T4" fmla="*/ 1 w 11"/>
                    <a:gd name="T5" fmla="*/ 0 h 15"/>
                    <a:gd name="T6" fmla="*/ 1 w 11"/>
                    <a:gd name="T7" fmla="*/ 0 h 15"/>
                    <a:gd name="T8" fmla="*/ 0 w 11"/>
                    <a:gd name="T9" fmla="*/ 1 h 15"/>
                    <a:gd name="T10" fmla="*/ 0 w 11"/>
                    <a:gd name="T11" fmla="*/ 1 h 15"/>
                    <a:gd name="T12" fmla="*/ 0 w 11"/>
                    <a:gd name="T13" fmla="*/ 1 h 15"/>
                    <a:gd name="T14" fmla="*/ 0 w 11"/>
                    <a:gd name="T15" fmla="*/ 1 h 15"/>
                    <a:gd name="T16" fmla="*/ 0 w 11"/>
                    <a:gd name="T17" fmla="*/ 1 h 15"/>
                    <a:gd name="T18" fmla="*/ 1 w 11"/>
                    <a:gd name="T19" fmla="*/ 1 h 15"/>
                    <a:gd name="T20" fmla="*/ 1 w 11"/>
                    <a:gd name="T21" fmla="*/ 1 h 15"/>
                    <a:gd name="T22" fmla="*/ 1 w 11"/>
                    <a:gd name="T23" fmla="*/ 1 h 15"/>
                    <a:gd name="T24" fmla="*/ 1 w 11"/>
                    <a:gd name="T25" fmla="*/ 1 h 15"/>
                    <a:gd name="T26" fmla="*/ 1 w 11"/>
                    <a:gd name="T27" fmla="*/ 1 h 15"/>
                    <a:gd name="T28" fmla="*/ 1 w 11"/>
                    <a:gd name="T29" fmla="*/ 1 h 15"/>
                    <a:gd name="T30" fmla="*/ 1 w 11"/>
                    <a:gd name="T31" fmla="*/ 1 h 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1"/>
                    <a:gd name="T49" fmla="*/ 0 h 15"/>
                    <a:gd name="T50" fmla="*/ 11 w 11"/>
                    <a:gd name="T51" fmla="*/ 15 h 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1" h="15">
                      <a:moveTo>
                        <a:pt x="11" y="2"/>
                      </a:moveTo>
                      <a:lnTo>
                        <a:pt x="9" y="2"/>
                      </a:lnTo>
                      <a:lnTo>
                        <a:pt x="6" y="0"/>
                      </a:lnTo>
                      <a:lnTo>
                        <a:pt x="2" y="0"/>
                      </a:lnTo>
                      <a:lnTo>
                        <a:pt x="0" y="2"/>
                      </a:lnTo>
                      <a:lnTo>
                        <a:pt x="0" y="4"/>
                      </a:lnTo>
                      <a:lnTo>
                        <a:pt x="0" y="9"/>
                      </a:lnTo>
                      <a:lnTo>
                        <a:pt x="0" y="13"/>
                      </a:lnTo>
                      <a:lnTo>
                        <a:pt x="0" y="15"/>
                      </a:lnTo>
                      <a:lnTo>
                        <a:pt x="6" y="15"/>
                      </a:lnTo>
                      <a:lnTo>
                        <a:pt x="9" y="15"/>
                      </a:lnTo>
                      <a:lnTo>
                        <a:pt x="9" y="11"/>
                      </a:lnTo>
                      <a:lnTo>
                        <a:pt x="11" y="8"/>
                      </a:lnTo>
                      <a:lnTo>
                        <a:pt x="11" y="4"/>
                      </a:lnTo>
                      <a:lnTo>
                        <a:pt x="11"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88" name="Freeform 195"/>
                <p:cNvSpPr>
                  <a:spLocks/>
                </p:cNvSpPr>
                <p:nvPr/>
              </p:nvSpPr>
              <p:spPr bwMode="auto">
                <a:xfrm>
                  <a:off x="4357" y="3466"/>
                  <a:ext cx="7" cy="7"/>
                </a:xfrm>
                <a:custGeom>
                  <a:avLst/>
                  <a:gdLst>
                    <a:gd name="T0" fmla="*/ 1 w 13"/>
                    <a:gd name="T1" fmla="*/ 0 h 15"/>
                    <a:gd name="T2" fmla="*/ 1 w 13"/>
                    <a:gd name="T3" fmla="*/ 0 h 15"/>
                    <a:gd name="T4" fmla="*/ 1 w 13"/>
                    <a:gd name="T5" fmla="*/ 0 h 15"/>
                    <a:gd name="T6" fmla="*/ 1 w 13"/>
                    <a:gd name="T7" fmla="*/ 0 h 15"/>
                    <a:gd name="T8" fmla="*/ 1 w 13"/>
                    <a:gd name="T9" fmla="*/ 0 h 15"/>
                    <a:gd name="T10" fmla="*/ 0 w 13"/>
                    <a:gd name="T11" fmla="*/ 0 h 15"/>
                    <a:gd name="T12" fmla="*/ 0 w 13"/>
                    <a:gd name="T13" fmla="*/ 0 h 15"/>
                    <a:gd name="T14" fmla="*/ 0 w 13"/>
                    <a:gd name="T15" fmla="*/ 0 h 15"/>
                    <a:gd name="T16" fmla="*/ 1 w 13"/>
                    <a:gd name="T17" fmla="*/ 0 h 15"/>
                    <a:gd name="T18" fmla="*/ 1 w 13"/>
                    <a:gd name="T19" fmla="*/ 0 h 15"/>
                    <a:gd name="T20" fmla="*/ 1 w 13"/>
                    <a:gd name="T21" fmla="*/ 0 h 15"/>
                    <a:gd name="T22" fmla="*/ 1 w 13"/>
                    <a:gd name="T23" fmla="*/ 0 h 15"/>
                    <a:gd name="T24" fmla="*/ 1 w 13"/>
                    <a:gd name="T25" fmla="*/ 0 h 15"/>
                    <a:gd name="T26" fmla="*/ 1 w 13"/>
                    <a:gd name="T27" fmla="*/ 0 h 15"/>
                    <a:gd name="T28" fmla="*/ 1 w 13"/>
                    <a:gd name="T29" fmla="*/ 0 h 15"/>
                    <a:gd name="T30" fmla="*/ 1 w 13"/>
                    <a:gd name="T31" fmla="*/ 0 h 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
                    <a:gd name="T49" fmla="*/ 0 h 15"/>
                    <a:gd name="T50" fmla="*/ 13 w 13"/>
                    <a:gd name="T51" fmla="*/ 15 h 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 h="15">
                      <a:moveTo>
                        <a:pt x="13" y="2"/>
                      </a:moveTo>
                      <a:lnTo>
                        <a:pt x="11" y="0"/>
                      </a:lnTo>
                      <a:lnTo>
                        <a:pt x="7" y="0"/>
                      </a:lnTo>
                      <a:lnTo>
                        <a:pt x="4" y="0"/>
                      </a:lnTo>
                      <a:lnTo>
                        <a:pt x="4" y="2"/>
                      </a:lnTo>
                      <a:lnTo>
                        <a:pt x="0" y="4"/>
                      </a:lnTo>
                      <a:lnTo>
                        <a:pt x="0" y="7"/>
                      </a:lnTo>
                      <a:lnTo>
                        <a:pt x="0" y="11"/>
                      </a:lnTo>
                      <a:lnTo>
                        <a:pt x="4" y="13"/>
                      </a:lnTo>
                      <a:lnTo>
                        <a:pt x="6" y="15"/>
                      </a:lnTo>
                      <a:lnTo>
                        <a:pt x="9" y="13"/>
                      </a:lnTo>
                      <a:lnTo>
                        <a:pt x="11" y="9"/>
                      </a:lnTo>
                      <a:lnTo>
                        <a:pt x="13" y="5"/>
                      </a:lnTo>
                      <a:lnTo>
                        <a:pt x="13"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89" name="Freeform 196"/>
                <p:cNvSpPr>
                  <a:spLocks/>
                </p:cNvSpPr>
                <p:nvPr/>
              </p:nvSpPr>
              <p:spPr bwMode="auto">
                <a:xfrm>
                  <a:off x="4349" y="3467"/>
                  <a:ext cx="7" cy="7"/>
                </a:xfrm>
                <a:custGeom>
                  <a:avLst/>
                  <a:gdLst>
                    <a:gd name="T0" fmla="*/ 1 w 13"/>
                    <a:gd name="T1" fmla="*/ 0 h 15"/>
                    <a:gd name="T2" fmla="*/ 1 w 13"/>
                    <a:gd name="T3" fmla="*/ 0 h 15"/>
                    <a:gd name="T4" fmla="*/ 1 w 13"/>
                    <a:gd name="T5" fmla="*/ 0 h 15"/>
                    <a:gd name="T6" fmla="*/ 1 w 13"/>
                    <a:gd name="T7" fmla="*/ 0 h 15"/>
                    <a:gd name="T8" fmla="*/ 1 w 13"/>
                    <a:gd name="T9" fmla="*/ 0 h 15"/>
                    <a:gd name="T10" fmla="*/ 0 w 13"/>
                    <a:gd name="T11" fmla="*/ 0 h 15"/>
                    <a:gd name="T12" fmla="*/ 0 w 13"/>
                    <a:gd name="T13" fmla="*/ 0 h 15"/>
                    <a:gd name="T14" fmla="*/ 0 w 13"/>
                    <a:gd name="T15" fmla="*/ 0 h 15"/>
                    <a:gd name="T16" fmla="*/ 1 w 13"/>
                    <a:gd name="T17" fmla="*/ 0 h 15"/>
                    <a:gd name="T18" fmla="*/ 1 w 13"/>
                    <a:gd name="T19" fmla="*/ 0 h 15"/>
                    <a:gd name="T20" fmla="*/ 1 w 13"/>
                    <a:gd name="T21" fmla="*/ 0 h 15"/>
                    <a:gd name="T22" fmla="*/ 1 w 13"/>
                    <a:gd name="T23" fmla="*/ 0 h 15"/>
                    <a:gd name="T24" fmla="*/ 1 w 13"/>
                    <a:gd name="T25" fmla="*/ 0 h 15"/>
                    <a:gd name="T26" fmla="*/ 1 w 13"/>
                    <a:gd name="T27" fmla="*/ 0 h 15"/>
                    <a:gd name="T28" fmla="*/ 1 w 13"/>
                    <a:gd name="T29" fmla="*/ 0 h 15"/>
                    <a:gd name="T30" fmla="*/ 1 w 13"/>
                    <a:gd name="T31" fmla="*/ 0 h 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
                    <a:gd name="T49" fmla="*/ 0 h 15"/>
                    <a:gd name="T50" fmla="*/ 13 w 13"/>
                    <a:gd name="T51" fmla="*/ 15 h 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 h="15">
                      <a:moveTo>
                        <a:pt x="13" y="2"/>
                      </a:moveTo>
                      <a:lnTo>
                        <a:pt x="11" y="0"/>
                      </a:lnTo>
                      <a:lnTo>
                        <a:pt x="7" y="0"/>
                      </a:lnTo>
                      <a:lnTo>
                        <a:pt x="3" y="0"/>
                      </a:lnTo>
                      <a:lnTo>
                        <a:pt x="3" y="2"/>
                      </a:lnTo>
                      <a:lnTo>
                        <a:pt x="0" y="3"/>
                      </a:lnTo>
                      <a:lnTo>
                        <a:pt x="0" y="9"/>
                      </a:lnTo>
                      <a:lnTo>
                        <a:pt x="0" y="13"/>
                      </a:lnTo>
                      <a:lnTo>
                        <a:pt x="3" y="15"/>
                      </a:lnTo>
                      <a:lnTo>
                        <a:pt x="5" y="15"/>
                      </a:lnTo>
                      <a:lnTo>
                        <a:pt x="9" y="15"/>
                      </a:lnTo>
                      <a:lnTo>
                        <a:pt x="11" y="11"/>
                      </a:lnTo>
                      <a:lnTo>
                        <a:pt x="11" y="7"/>
                      </a:lnTo>
                      <a:lnTo>
                        <a:pt x="11" y="3"/>
                      </a:lnTo>
                      <a:lnTo>
                        <a:pt x="13"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90" name="Freeform 197"/>
                <p:cNvSpPr>
                  <a:spLocks/>
                </p:cNvSpPr>
                <p:nvPr/>
              </p:nvSpPr>
              <p:spPr bwMode="auto">
                <a:xfrm>
                  <a:off x="4363" y="3483"/>
                  <a:ext cx="5" cy="9"/>
                </a:xfrm>
                <a:custGeom>
                  <a:avLst/>
                  <a:gdLst>
                    <a:gd name="T0" fmla="*/ 0 w 12"/>
                    <a:gd name="T1" fmla="*/ 1 h 17"/>
                    <a:gd name="T2" fmla="*/ 0 w 12"/>
                    <a:gd name="T3" fmla="*/ 0 h 17"/>
                    <a:gd name="T4" fmla="*/ 0 w 12"/>
                    <a:gd name="T5" fmla="*/ 0 h 17"/>
                    <a:gd name="T6" fmla="*/ 0 w 12"/>
                    <a:gd name="T7" fmla="*/ 0 h 17"/>
                    <a:gd name="T8" fmla="*/ 0 w 12"/>
                    <a:gd name="T9" fmla="*/ 1 h 17"/>
                    <a:gd name="T10" fmla="*/ 0 w 12"/>
                    <a:gd name="T11" fmla="*/ 1 h 17"/>
                    <a:gd name="T12" fmla="*/ 0 w 12"/>
                    <a:gd name="T13" fmla="*/ 1 h 17"/>
                    <a:gd name="T14" fmla="*/ 0 w 12"/>
                    <a:gd name="T15" fmla="*/ 1 h 17"/>
                    <a:gd name="T16" fmla="*/ 0 w 12"/>
                    <a:gd name="T17" fmla="*/ 1 h 17"/>
                    <a:gd name="T18" fmla="*/ 0 w 12"/>
                    <a:gd name="T19" fmla="*/ 1 h 17"/>
                    <a:gd name="T20" fmla="*/ 0 w 12"/>
                    <a:gd name="T21" fmla="*/ 1 h 17"/>
                    <a:gd name="T22" fmla="*/ 0 w 12"/>
                    <a:gd name="T23" fmla="*/ 1 h 17"/>
                    <a:gd name="T24" fmla="*/ 0 w 12"/>
                    <a:gd name="T25" fmla="*/ 1 h 17"/>
                    <a:gd name="T26" fmla="*/ 0 w 12"/>
                    <a:gd name="T27" fmla="*/ 1 h 17"/>
                    <a:gd name="T28" fmla="*/ 0 w 12"/>
                    <a:gd name="T29" fmla="*/ 1 h 17"/>
                    <a:gd name="T30" fmla="*/ 0 w 12"/>
                    <a:gd name="T31" fmla="*/ 1 h 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
                    <a:gd name="T49" fmla="*/ 0 h 17"/>
                    <a:gd name="T50" fmla="*/ 12 w 12"/>
                    <a:gd name="T51" fmla="*/ 17 h 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 h="17">
                      <a:moveTo>
                        <a:pt x="12" y="2"/>
                      </a:moveTo>
                      <a:lnTo>
                        <a:pt x="10" y="0"/>
                      </a:lnTo>
                      <a:lnTo>
                        <a:pt x="6" y="0"/>
                      </a:lnTo>
                      <a:lnTo>
                        <a:pt x="4" y="0"/>
                      </a:lnTo>
                      <a:lnTo>
                        <a:pt x="2" y="2"/>
                      </a:lnTo>
                      <a:lnTo>
                        <a:pt x="0" y="6"/>
                      </a:lnTo>
                      <a:lnTo>
                        <a:pt x="0" y="9"/>
                      </a:lnTo>
                      <a:lnTo>
                        <a:pt x="0" y="15"/>
                      </a:lnTo>
                      <a:lnTo>
                        <a:pt x="2" y="17"/>
                      </a:lnTo>
                      <a:lnTo>
                        <a:pt x="6" y="17"/>
                      </a:lnTo>
                      <a:lnTo>
                        <a:pt x="8" y="13"/>
                      </a:lnTo>
                      <a:lnTo>
                        <a:pt x="10" y="9"/>
                      </a:lnTo>
                      <a:lnTo>
                        <a:pt x="10" y="6"/>
                      </a:lnTo>
                      <a:lnTo>
                        <a:pt x="10" y="2"/>
                      </a:lnTo>
                      <a:lnTo>
                        <a:pt x="12"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91" name="Freeform 198"/>
                <p:cNvSpPr>
                  <a:spLocks/>
                </p:cNvSpPr>
                <p:nvPr/>
              </p:nvSpPr>
              <p:spPr bwMode="auto">
                <a:xfrm>
                  <a:off x="4354" y="3485"/>
                  <a:ext cx="6" cy="7"/>
                </a:xfrm>
                <a:custGeom>
                  <a:avLst/>
                  <a:gdLst>
                    <a:gd name="T0" fmla="*/ 1 w 12"/>
                    <a:gd name="T1" fmla="*/ 0 h 15"/>
                    <a:gd name="T2" fmla="*/ 1 w 12"/>
                    <a:gd name="T3" fmla="*/ 0 h 15"/>
                    <a:gd name="T4" fmla="*/ 1 w 12"/>
                    <a:gd name="T5" fmla="*/ 0 h 15"/>
                    <a:gd name="T6" fmla="*/ 1 w 12"/>
                    <a:gd name="T7" fmla="*/ 0 h 15"/>
                    <a:gd name="T8" fmla="*/ 1 w 12"/>
                    <a:gd name="T9" fmla="*/ 0 h 15"/>
                    <a:gd name="T10" fmla="*/ 0 w 12"/>
                    <a:gd name="T11" fmla="*/ 0 h 15"/>
                    <a:gd name="T12" fmla="*/ 0 w 12"/>
                    <a:gd name="T13" fmla="*/ 0 h 15"/>
                    <a:gd name="T14" fmla="*/ 0 w 12"/>
                    <a:gd name="T15" fmla="*/ 0 h 15"/>
                    <a:gd name="T16" fmla="*/ 1 w 12"/>
                    <a:gd name="T17" fmla="*/ 0 h 15"/>
                    <a:gd name="T18" fmla="*/ 1 w 12"/>
                    <a:gd name="T19" fmla="*/ 0 h 15"/>
                    <a:gd name="T20" fmla="*/ 1 w 12"/>
                    <a:gd name="T21" fmla="*/ 0 h 15"/>
                    <a:gd name="T22" fmla="*/ 1 w 12"/>
                    <a:gd name="T23" fmla="*/ 0 h 15"/>
                    <a:gd name="T24" fmla="*/ 1 w 12"/>
                    <a:gd name="T25" fmla="*/ 0 h 15"/>
                    <a:gd name="T26" fmla="*/ 1 w 12"/>
                    <a:gd name="T27" fmla="*/ 0 h 15"/>
                    <a:gd name="T28" fmla="*/ 1 w 12"/>
                    <a:gd name="T29" fmla="*/ 0 h 15"/>
                    <a:gd name="T30" fmla="*/ 1 w 12"/>
                    <a:gd name="T31" fmla="*/ 0 h 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
                    <a:gd name="T49" fmla="*/ 0 h 15"/>
                    <a:gd name="T50" fmla="*/ 12 w 12"/>
                    <a:gd name="T51" fmla="*/ 15 h 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 h="15">
                      <a:moveTo>
                        <a:pt x="12" y="2"/>
                      </a:moveTo>
                      <a:lnTo>
                        <a:pt x="10" y="0"/>
                      </a:lnTo>
                      <a:lnTo>
                        <a:pt x="8" y="0"/>
                      </a:lnTo>
                      <a:lnTo>
                        <a:pt x="4" y="0"/>
                      </a:lnTo>
                      <a:lnTo>
                        <a:pt x="4" y="2"/>
                      </a:lnTo>
                      <a:lnTo>
                        <a:pt x="0" y="4"/>
                      </a:lnTo>
                      <a:lnTo>
                        <a:pt x="0" y="7"/>
                      </a:lnTo>
                      <a:lnTo>
                        <a:pt x="0" y="11"/>
                      </a:lnTo>
                      <a:lnTo>
                        <a:pt x="4" y="13"/>
                      </a:lnTo>
                      <a:lnTo>
                        <a:pt x="8" y="15"/>
                      </a:lnTo>
                      <a:lnTo>
                        <a:pt x="10" y="13"/>
                      </a:lnTo>
                      <a:lnTo>
                        <a:pt x="10" y="9"/>
                      </a:lnTo>
                      <a:lnTo>
                        <a:pt x="12" y="5"/>
                      </a:lnTo>
                      <a:lnTo>
                        <a:pt x="12"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92" name="Freeform 199"/>
                <p:cNvSpPr>
                  <a:spLocks/>
                </p:cNvSpPr>
                <p:nvPr/>
              </p:nvSpPr>
              <p:spPr bwMode="auto">
                <a:xfrm>
                  <a:off x="4346" y="3486"/>
                  <a:ext cx="6" cy="8"/>
                </a:xfrm>
                <a:custGeom>
                  <a:avLst/>
                  <a:gdLst>
                    <a:gd name="T0" fmla="*/ 1 w 11"/>
                    <a:gd name="T1" fmla="*/ 0 h 17"/>
                    <a:gd name="T2" fmla="*/ 1 w 11"/>
                    <a:gd name="T3" fmla="*/ 0 h 17"/>
                    <a:gd name="T4" fmla="*/ 1 w 11"/>
                    <a:gd name="T5" fmla="*/ 0 h 17"/>
                    <a:gd name="T6" fmla="*/ 1 w 11"/>
                    <a:gd name="T7" fmla="*/ 0 h 17"/>
                    <a:gd name="T8" fmla="*/ 1 w 11"/>
                    <a:gd name="T9" fmla="*/ 0 h 17"/>
                    <a:gd name="T10" fmla="*/ 1 w 11"/>
                    <a:gd name="T11" fmla="*/ 0 h 17"/>
                    <a:gd name="T12" fmla="*/ 0 w 11"/>
                    <a:gd name="T13" fmla="*/ 0 h 17"/>
                    <a:gd name="T14" fmla="*/ 0 w 11"/>
                    <a:gd name="T15" fmla="*/ 0 h 17"/>
                    <a:gd name="T16" fmla="*/ 1 w 11"/>
                    <a:gd name="T17" fmla="*/ 0 h 17"/>
                    <a:gd name="T18" fmla="*/ 1 w 11"/>
                    <a:gd name="T19" fmla="*/ 0 h 17"/>
                    <a:gd name="T20" fmla="*/ 1 w 11"/>
                    <a:gd name="T21" fmla="*/ 0 h 17"/>
                    <a:gd name="T22" fmla="*/ 1 w 11"/>
                    <a:gd name="T23" fmla="*/ 0 h 17"/>
                    <a:gd name="T24" fmla="*/ 1 w 11"/>
                    <a:gd name="T25" fmla="*/ 0 h 17"/>
                    <a:gd name="T26" fmla="*/ 1 w 11"/>
                    <a:gd name="T27" fmla="*/ 0 h 17"/>
                    <a:gd name="T28" fmla="*/ 1 w 11"/>
                    <a:gd name="T29" fmla="*/ 0 h 17"/>
                    <a:gd name="T30" fmla="*/ 1 w 11"/>
                    <a:gd name="T31" fmla="*/ 0 h 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1"/>
                    <a:gd name="T49" fmla="*/ 0 h 17"/>
                    <a:gd name="T50" fmla="*/ 11 w 11"/>
                    <a:gd name="T51" fmla="*/ 17 h 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1" h="17">
                      <a:moveTo>
                        <a:pt x="11" y="2"/>
                      </a:moveTo>
                      <a:lnTo>
                        <a:pt x="9" y="2"/>
                      </a:lnTo>
                      <a:lnTo>
                        <a:pt x="8" y="0"/>
                      </a:lnTo>
                      <a:lnTo>
                        <a:pt x="4" y="0"/>
                      </a:lnTo>
                      <a:lnTo>
                        <a:pt x="2" y="2"/>
                      </a:lnTo>
                      <a:lnTo>
                        <a:pt x="2" y="3"/>
                      </a:lnTo>
                      <a:lnTo>
                        <a:pt x="0" y="9"/>
                      </a:lnTo>
                      <a:lnTo>
                        <a:pt x="0" y="13"/>
                      </a:lnTo>
                      <a:lnTo>
                        <a:pt x="2" y="15"/>
                      </a:lnTo>
                      <a:lnTo>
                        <a:pt x="8" y="17"/>
                      </a:lnTo>
                      <a:lnTo>
                        <a:pt x="9" y="15"/>
                      </a:lnTo>
                      <a:lnTo>
                        <a:pt x="9" y="11"/>
                      </a:lnTo>
                      <a:lnTo>
                        <a:pt x="11" y="7"/>
                      </a:lnTo>
                      <a:lnTo>
                        <a:pt x="11" y="3"/>
                      </a:lnTo>
                      <a:lnTo>
                        <a:pt x="11"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93" name="Freeform 200"/>
                <p:cNvSpPr>
                  <a:spLocks/>
                </p:cNvSpPr>
                <p:nvPr/>
              </p:nvSpPr>
              <p:spPr bwMode="auto">
                <a:xfrm>
                  <a:off x="4365" y="3502"/>
                  <a:ext cx="6" cy="8"/>
                </a:xfrm>
                <a:custGeom>
                  <a:avLst/>
                  <a:gdLst>
                    <a:gd name="T0" fmla="*/ 0 w 13"/>
                    <a:gd name="T1" fmla="*/ 1 h 15"/>
                    <a:gd name="T2" fmla="*/ 0 w 13"/>
                    <a:gd name="T3" fmla="*/ 0 h 15"/>
                    <a:gd name="T4" fmla="*/ 0 w 13"/>
                    <a:gd name="T5" fmla="*/ 0 h 15"/>
                    <a:gd name="T6" fmla="*/ 0 w 13"/>
                    <a:gd name="T7" fmla="*/ 0 h 15"/>
                    <a:gd name="T8" fmla="*/ 0 w 13"/>
                    <a:gd name="T9" fmla="*/ 1 h 15"/>
                    <a:gd name="T10" fmla="*/ 0 w 13"/>
                    <a:gd name="T11" fmla="*/ 1 h 15"/>
                    <a:gd name="T12" fmla="*/ 0 w 13"/>
                    <a:gd name="T13" fmla="*/ 1 h 15"/>
                    <a:gd name="T14" fmla="*/ 0 w 13"/>
                    <a:gd name="T15" fmla="*/ 1 h 15"/>
                    <a:gd name="T16" fmla="*/ 0 w 13"/>
                    <a:gd name="T17" fmla="*/ 1 h 15"/>
                    <a:gd name="T18" fmla="*/ 0 w 13"/>
                    <a:gd name="T19" fmla="*/ 1 h 15"/>
                    <a:gd name="T20" fmla="*/ 0 w 13"/>
                    <a:gd name="T21" fmla="*/ 1 h 15"/>
                    <a:gd name="T22" fmla="*/ 0 w 13"/>
                    <a:gd name="T23" fmla="*/ 1 h 15"/>
                    <a:gd name="T24" fmla="*/ 0 w 13"/>
                    <a:gd name="T25" fmla="*/ 1 h 15"/>
                    <a:gd name="T26" fmla="*/ 0 w 13"/>
                    <a:gd name="T27" fmla="*/ 1 h 15"/>
                    <a:gd name="T28" fmla="*/ 0 w 13"/>
                    <a:gd name="T29" fmla="*/ 1 h 15"/>
                    <a:gd name="T30" fmla="*/ 0 w 13"/>
                    <a:gd name="T31" fmla="*/ 1 h 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
                    <a:gd name="T49" fmla="*/ 0 h 15"/>
                    <a:gd name="T50" fmla="*/ 13 w 13"/>
                    <a:gd name="T51" fmla="*/ 15 h 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 h="15">
                      <a:moveTo>
                        <a:pt x="13" y="2"/>
                      </a:moveTo>
                      <a:lnTo>
                        <a:pt x="11" y="0"/>
                      </a:lnTo>
                      <a:lnTo>
                        <a:pt x="8" y="0"/>
                      </a:lnTo>
                      <a:lnTo>
                        <a:pt x="2" y="0"/>
                      </a:lnTo>
                      <a:lnTo>
                        <a:pt x="2" y="2"/>
                      </a:lnTo>
                      <a:lnTo>
                        <a:pt x="0" y="4"/>
                      </a:lnTo>
                      <a:lnTo>
                        <a:pt x="0" y="8"/>
                      </a:lnTo>
                      <a:lnTo>
                        <a:pt x="0" y="11"/>
                      </a:lnTo>
                      <a:lnTo>
                        <a:pt x="2" y="15"/>
                      </a:lnTo>
                      <a:lnTo>
                        <a:pt x="6" y="15"/>
                      </a:lnTo>
                      <a:lnTo>
                        <a:pt x="11" y="15"/>
                      </a:lnTo>
                      <a:lnTo>
                        <a:pt x="11" y="9"/>
                      </a:lnTo>
                      <a:lnTo>
                        <a:pt x="11" y="6"/>
                      </a:lnTo>
                      <a:lnTo>
                        <a:pt x="13"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94" name="Freeform 201"/>
                <p:cNvSpPr>
                  <a:spLocks/>
                </p:cNvSpPr>
                <p:nvPr/>
              </p:nvSpPr>
              <p:spPr bwMode="auto">
                <a:xfrm>
                  <a:off x="4356" y="3503"/>
                  <a:ext cx="8" cy="8"/>
                </a:xfrm>
                <a:custGeom>
                  <a:avLst/>
                  <a:gdLst>
                    <a:gd name="T0" fmla="*/ 1 w 15"/>
                    <a:gd name="T1" fmla="*/ 0 h 17"/>
                    <a:gd name="T2" fmla="*/ 1 w 15"/>
                    <a:gd name="T3" fmla="*/ 0 h 17"/>
                    <a:gd name="T4" fmla="*/ 1 w 15"/>
                    <a:gd name="T5" fmla="*/ 0 h 17"/>
                    <a:gd name="T6" fmla="*/ 1 w 15"/>
                    <a:gd name="T7" fmla="*/ 0 h 17"/>
                    <a:gd name="T8" fmla="*/ 1 w 15"/>
                    <a:gd name="T9" fmla="*/ 0 h 17"/>
                    <a:gd name="T10" fmla="*/ 1 w 15"/>
                    <a:gd name="T11" fmla="*/ 0 h 17"/>
                    <a:gd name="T12" fmla="*/ 0 w 15"/>
                    <a:gd name="T13" fmla="*/ 0 h 17"/>
                    <a:gd name="T14" fmla="*/ 0 w 15"/>
                    <a:gd name="T15" fmla="*/ 0 h 17"/>
                    <a:gd name="T16" fmla="*/ 1 w 15"/>
                    <a:gd name="T17" fmla="*/ 0 h 17"/>
                    <a:gd name="T18" fmla="*/ 1 w 15"/>
                    <a:gd name="T19" fmla="*/ 0 h 17"/>
                    <a:gd name="T20" fmla="*/ 1 w 15"/>
                    <a:gd name="T21" fmla="*/ 0 h 17"/>
                    <a:gd name="T22" fmla="*/ 1 w 15"/>
                    <a:gd name="T23" fmla="*/ 0 h 17"/>
                    <a:gd name="T24" fmla="*/ 1 w 15"/>
                    <a:gd name="T25" fmla="*/ 0 h 17"/>
                    <a:gd name="T26" fmla="*/ 1 w 15"/>
                    <a:gd name="T27" fmla="*/ 0 h 17"/>
                    <a:gd name="T28" fmla="*/ 1 w 15"/>
                    <a:gd name="T29" fmla="*/ 0 h 17"/>
                    <a:gd name="T30" fmla="*/ 1 w 15"/>
                    <a:gd name="T31" fmla="*/ 0 h 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
                    <a:gd name="T49" fmla="*/ 0 h 17"/>
                    <a:gd name="T50" fmla="*/ 15 w 15"/>
                    <a:gd name="T51" fmla="*/ 17 h 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 h="17">
                      <a:moveTo>
                        <a:pt x="15" y="2"/>
                      </a:moveTo>
                      <a:lnTo>
                        <a:pt x="13" y="2"/>
                      </a:lnTo>
                      <a:lnTo>
                        <a:pt x="8" y="0"/>
                      </a:lnTo>
                      <a:lnTo>
                        <a:pt x="4" y="0"/>
                      </a:lnTo>
                      <a:lnTo>
                        <a:pt x="2" y="2"/>
                      </a:lnTo>
                      <a:lnTo>
                        <a:pt x="2" y="4"/>
                      </a:lnTo>
                      <a:lnTo>
                        <a:pt x="0" y="9"/>
                      </a:lnTo>
                      <a:lnTo>
                        <a:pt x="0" y="13"/>
                      </a:lnTo>
                      <a:lnTo>
                        <a:pt x="2" y="15"/>
                      </a:lnTo>
                      <a:lnTo>
                        <a:pt x="8" y="17"/>
                      </a:lnTo>
                      <a:lnTo>
                        <a:pt x="11" y="15"/>
                      </a:lnTo>
                      <a:lnTo>
                        <a:pt x="11" y="11"/>
                      </a:lnTo>
                      <a:lnTo>
                        <a:pt x="13" y="7"/>
                      </a:lnTo>
                      <a:lnTo>
                        <a:pt x="15" y="4"/>
                      </a:lnTo>
                      <a:lnTo>
                        <a:pt x="15"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95" name="Freeform 202"/>
                <p:cNvSpPr>
                  <a:spLocks/>
                </p:cNvSpPr>
                <p:nvPr/>
              </p:nvSpPr>
              <p:spPr bwMode="auto">
                <a:xfrm>
                  <a:off x="4348" y="3504"/>
                  <a:ext cx="8" cy="8"/>
                </a:xfrm>
                <a:custGeom>
                  <a:avLst/>
                  <a:gdLst>
                    <a:gd name="T0" fmla="*/ 1 w 15"/>
                    <a:gd name="T1" fmla="*/ 0 h 17"/>
                    <a:gd name="T2" fmla="*/ 1 w 15"/>
                    <a:gd name="T3" fmla="*/ 0 h 17"/>
                    <a:gd name="T4" fmla="*/ 1 w 15"/>
                    <a:gd name="T5" fmla="*/ 0 h 17"/>
                    <a:gd name="T6" fmla="*/ 1 w 15"/>
                    <a:gd name="T7" fmla="*/ 0 h 17"/>
                    <a:gd name="T8" fmla="*/ 1 w 15"/>
                    <a:gd name="T9" fmla="*/ 0 h 17"/>
                    <a:gd name="T10" fmla="*/ 1 w 15"/>
                    <a:gd name="T11" fmla="*/ 0 h 17"/>
                    <a:gd name="T12" fmla="*/ 0 w 15"/>
                    <a:gd name="T13" fmla="*/ 0 h 17"/>
                    <a:gd name="T14" fmla="*/ 0 w 15"/>
                    <a:gd name="T15" fmla="*/ 0 h 17"/>
                    <a:gd name="T16" fmla="*/ 1 w 15"/>
                    <a:gd name="T17" fmla="*/ 0 h 17"/>
                    <a:gd name="T18" fmla="*/ 1 w 15"/>
                    <a:gd name="T19" fmla="*/ 0 h 17"/>
                    <a:gd name="T20" fmla="*/ 1 w 15"/>
                    <a:gd name="T21" fmla="*/ 0 h 17"/>
                    <a:gd name="T22" fmla="*/ 1 w 15"/>
                    <a:gd name="T23" fmla="*/ 0 h 17"/>
                    <a:gd name="T24" fmla="*/ 1 w 15"/>
                    <a:gd name="T25" fmla="*/ 0 h 17"/>
                    <a:gd name="T26" fmla="*/ 1 w 15"/>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5"/>
                    <a:gd name="T43" fmla="*/ 0 h 17"/>
                    <a:gd name="T44" fmla="*/ 15 w 15"/>
                    <a:gd name="T45" fmla="*/ 17 h 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5" h="17">
                      <a:moveTo>
                        <a:pt x="15" y="4"/>
                      </a:moveTo>
                      <a:lnTo>
                        <a:pt x="11" y="2"/>
                      </a:lnTo>
                      <a:lnTo>
                        <a:pt x="7" y="0"/>
                      </a:lnTo>
                      <a:lnTo>
                        <a:pt x="4" y="0"/>
                      </a:lnTo>
                      <a:lnTo>
                        <a:pt x="2" y="4"/>
                      </a:lnTo>
                      <a:lnTo>
                        <a:pt x="2" y="5"/>
                      </a:lnTo>
                      <a:lnTo>
                        <a:pt x="0" y="11"/>
                      </a:lnTo>
                      <a:lnTo>
                        <a:pt x="0" y="15"/>
                      </a:lnTo>
                      <a:lnTo>
                        <a:pt x="2" y="17"/>
                      </a:lnTo>
                      <a:lnTo>
                        <a:pt x="7" y="17"/>
                      </a:lnTo>
                      <a:lnTo>
                        <a:pt x="11" y="17"/>
                      </a:lnTo>
                      <a:lnTo>
                        <a:pt x="13" y="7"/>
                      </a:lnTo>
                      <a:lnTo>
                        <a:pt x="15" y="4"/>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96" name="Freeform 203"/>
                <p:cNvSpPr>
                  <a:spLocks/>
                </p:cNvSpPr>
                <p:nvPr/>
              </p:nvSpPr>
              <p:spPr bwMode="auto">
                <a:xfrm>
                  <a:off x="4365" y="3519"/>
                  <a:ext cx="6" cy="8"/>
                </a:xfrm>
                <a:custGeom>
                  <a:avLst/>
                  <a:gdLst>
                    <a:gd name="T0" fmla="*/ 1 w 11"/>
                    <a:gd name="T1" fmla="*/ 1 h 15"/>
                    <a:gd name="T2" fmla="*/ 1 w 11"/>
                    <a:gd name="T3" fmla="*/ 0 h 15"/>
                    <a:gd name="T4" fmla="*/ 1 w 11"/>
                    <a:gd name="T5" fmla="*/ 0 h 15"/>
                    <a:gd name="T6" fmla="*/ 1 w 11"/>
                    <a:gd name="T7" fmla="*/ 0 h 15"/>
                    <a:gd name="T8" fmla="*/ 0 w 11"/>
                    <a:gd name="T9" fmla="*/ 1 h 15"/>
                    <a:gd name="T10" fmla="*/ 0 w 11"/>
                    <a:gd name="T11" fmla="*/ 1 h 15"/>
                    <a:gd name="T12" fmla="*/ 0 w 11"/>
                    <a:gd name="T13" fmla="*/ 1 h 15"/>
                    <a:gd name="T14" fmla="*/ 0 w 11"/>
                    <a:gd name="T15" fmla="*/ 1 h 15"/>
                    <a:gd name="T16" fmla="*/ 0 w 11"/>
                    <a:gd name="T17" fmla="*/ 1 h 15"/>
                    <a:gd name="T18" fmla="*/ 1 w 11"/>
                    <a:gd name="T19" fmla="*/ 1 h 15"/>
                    <a:gd name="T20" fmla="*/ 1 w 11"/>
                    <a:gd name="T21" fmla="*/ 1 h 15"/>
                    <a:gd name="T22" fmla="*/ 1 w 11"/>
                    <a:gd name="T23" fmla="*/ 1 h 15"/>
                    <a:gd name="T24" fmla="*/ 1 w 11"/>
                    <a:gd name="T25" fmla="*/ 1 h 15"/>
                    <a:gd name="T26" fmla="*/ 1 w 11"/>
                    <a:gd name="T27" fmla="*/ 1 h 15"/>
                    <a:gd name="T28" fmla="*/ 1 w 11"/>
                    <a:gd name="T29" fmla="*/ 1 h 15"/>
                    <a:gd name="T30" fmla="*/ 1 w 11"/>
                    <a:gd name="T31" fmla="*/ 1 h 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1"/>
                    <a:gd name="T49" fmla="*/ 0 h 15"/>
                    <a:gd name="T50" fmla="*/ 11 w 11"/>
                    <a:gd name="T51" fmla="*/ 15 h 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1" h="15">
                      <a:moveTo>
                        <a:pt x="11" y="2"/>
                      </a:moveTo>
                      <a:lnTo>
                        <a:pt x="9" y="0"/>
                      </a:lnTo>
                      <a:lnTo>
                        <a:pt x="6" y="0"/>
                      </a:lnTo>
                      <a:lnTo>
                        <a:pt x="2" y="0"/>
                      </a:lnTo>
                      <a:lnTo>
                        <a:pt x="0" y="2"/>
                      </a:lnTo>
                      <a:lnTo>
                        <a:pt x="0" y="4"/>
                      </a:lnTo>
                      <a:lnTo>
                        <a:pt x="0" y="10"/>
                      </a:lnTo>
                      <a:lnTo>
                        <a:pt x="0" y="12"/>
                      </a:lnTo>
                      <a:lnTo>
                        <a:pt x="0" y="15"/>
                      </a:lnTo>
                      <a:lnTo>
                        <a:pt x="6" y="15"/>
                      </a:lnTo>
                      <a:lnTo>
                        <a:pt x="9" y="15"/>
                      </a:lnTo>
                      <a:lnTo>
                        <a:pt x="9" y="10"/>
                      </a:lnTo>
                      <a:lnTo>
                        <a:pt x="11" y="6"/>
                      </a:lnTo>
                      <a:lnTo>
                        <a:pt x="11"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97" name="Freeform 204"/>
                <p:cNvSpPr>
                  <a:spLocks/>
                </p:cNvSpPr>
                <p:nvPr/>
              </p:nvSpPr>
              <p:spPr bwMode="auto">
                <a:xfrm>
                  <a:off x="4357" y="3521"/>
                  <a:ext cx="7" cy="8"/>
                </a:xfrm>
                <a:custGeom>
                  <a:avLst/>
                  <a:gdLst>
                    <a:gd name="T0" fmla="*/ 1 w 13"/>
                    <a:gd name="T1" fmla="*/ 1 h 15"/>
                    <a:gd name="T2" fmla="*/ 1 w 13"/>
                    <a:gd name="T3" fmla="*/ 0 h 15"/>
                    <a:gd name="T4" fmla="*/ 1 w 13"/>
                    <a:gd name="T5" fmla="*/ 0 h 15"/>
                    <a:gd name="T6" fmla="*/ 1 w 13"/>
                    <a:gd name="T7" fmla="*/ 0 h 15"/>
                    <a:gd name="T8" fmla="*/ 1 w 13"/>
                    <a:gd name="T9" fmla="*/ 1 h 15"/>
                    <a:gd name="T10" fmla="*/ 0 w 13"/>
                    <a:gd name="T11" fmla="*/ 1 h 15"/>
                    <a:gd name="T12" fmla="*/ 0 w 13"/>
                    <a:gd name="T13" fmla="*/ 1 h 15"/>
                    <a:gd name="T14" fmla="*/ 0 w 13"/>
                    <a:gd name="T15" fmla="*/ 1 h 15"/>
                    <a:gd name="T16" fmla="*/ 1 w 13"/>
                    <a:gd name="T17" fmla="*/ 1 h 15"/>
                    <a:gd name="T18" fmla="*/ 1 w 13"/>
                    <a:gd name="T19" fmla="*/ 1 h 15"/>
                    <a:gd name="T20" fmla="*/ 1 w 13"/>
                    <a:gd name="T21" fmla="*/ 1 h 15"/>
                    <a:gd name="T22" fmla="*/ 1 w 13"/>
                    <a:gd name="T23" fmla="*/ 1 h 15"/>
                    <a:gd name="T24" fmla="*/ 1 w 13"/>
                    <a:gd name="T25" fmla="*/ 1 h 15"/>
                    <a:gd name="T26" fmla="*/ 1 w 13"/>
                    <a:gd name="T27" fmla="*/ 1 h 15"/>
                    <a:gd name="T28" fmla="*/ 1 w 13"/>
                    <a:gd name="T29" fmla="*/ 1 h 15"/>
                    <a:gd name="T30" fmla="*/ 1 w 13"/>
                    <a:gd name="T31" fmla="*/ 1 h 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
                    <a:gd name="T49" fmla="*/ 0 h 15"/>
                    <a:gd name="T50" fmla="*/ 13 w 13"/>
                    <a:gd name="T51" fmla="*/ 15 h 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 h="15">
                      <a:moveTo>
                        <a:pt x="13" y="2"/>
                      </a:moveTo>
                      <a:lnTo>
                        <a:pt x="11" y="0"/>
                      </a:lnTo>
                      <a:lnTo>
                        <a:pt x="7" y="0"/>
                      </a:lnTo>
                      <a:lnTo>
                        <a:pt x="4" y="0"/>
                      </a:lnTo>
                      <a:lnTo>
                        <a:pt x="4" y="2"/>
                      </a:lnTo>
                      <a:lnTo>
                        <a:pt x="0" y="4"/>
                      </a:lnTo>
                      <a:lnTo>
                        <a:pt x="0" y="8"/>
                      </a:lnTo>
                      <a:lnTo>
                        <a:pt x="0" y="11"/>
                      </a:lnTo>
                      <a:lnTo>
                        <a:pt x="4" y="13"/>
                      </a:lnTo>
                      <a:lnTo>
                        <a:pt x="6" y="15"/>
                      </a:lnTo>
                      <a:lnTo>
                        <a:pt x="9" y="13"/>
                      </a:lnTo>
                      <a:lnTo>
                        <a:pt x="11" y="9"/>
                      </a:lnTo>
                      <a:lnTo>
                        <a:pt x="13" y="6"/>
                      </a:lnTo>
                      <a:lnTo>
                        <a:pt x="13"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98" name="Freeform 205"/>
                <p:cNvSpPr>
                  <a:spLocks/>
                </p:cNvSpPr>
                <p:nvPr/>
              </p:nvSpPr>
              <p:spPr bwMode="auto">
                <a:xfrm>
                  <a:off x="4349" y="3522"/>
                  <a:ext cx="7" cy="9"/>
                </a:xfrm>
                <a:custGeom>
                  <a:avLst/>
                  <a:gdLst>
                    <a:gd name="T0" fmla="*/ 1 w 13"/>
                    <a:gd name="T1" fmla="*/ 1 h 17"/>
                    <a:gd name="T2" fmla="*/ 1 w 13"/>
                    <a:gd name="T3" fmla="*/ 1 h 17"/>
                    <a:gd name="T4" fmla="*/ 1 w 13"/>
                    <a:gd name="T5" fmla="*/ 0 h 17"/>
                    <a:gd name="T6" fmla="*/ 1 w 13"/>
                    <a:gd name="T7" fmla="*/ 0 h 17"/>
                    <a:gd name="T8" fmla="*/ 1 w 13"/>
                    <a:gd name="T9" fmla="*/ 1 h 17"/>
                    <a:gd name="T10" fmla="*/ 0 w 13"/>
                    <a:gd name="T11" fmla="*/ 1 h 17"/>
                    <a:gd name="T12" fmla="*/ 0 w 13"/>
                    <a:gd name="T13" fmla="*/ 1 h 17"/>
                    <a:gd name="T14" fmla="*/ 0 w 13"/>
                    <a:gd name="T15" fmla="*/ 1 h 17"/>
                    <a:gd name="T16" fmla="*/ 1 w 13"/>
                    <a:gd name="T17" fmla="*/ 1 h 17"/>
                    <a:gd name="T18" fmla="*/ 1 w 13"/>
                    <a:gd name="T19" fmla="*/ 1 h 17"/>
                    <a:gd name="T20" fmla="*/ 1 w 13"/>
                    <a:gd name="T21" fmla="*/ 1 h 17"/>
                    <a:gd name="T22" fmla="*/ 1 w 13"/>
                    <a:gd name="T23" fmla="*/ 1 h 17"/>
                    <a:gd name="T24" fmla="*/ 1 w 13"/>
                    <a:gd name="T25" fmla="*/ 1 h 17"/>
                    <a:gd name="T26" fmla="*/ 1 w 13"/>
                    <a:gd name="T27" fmla="*/ 1 h 17"/>
                    <a:gd name="T28" fmla="*/ 1 w 13"/>
                    <a:gd name="T29" fmla="*/ 1 h 17"/>
                    <a:gd name="T30" fmla="*/ 1 w 13"/>
                    <a:gd name="T31" fmla="*/ 1 h 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
                    <a:gd name="T49" fmla="*/ 0 h 17"/>
                    <a:gd name="T50" fmla="*/ 13 w 13"/>
                    <a:gd name="T51" fmla="*/ 17 h 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 h="17">
                      <a:moveTo>
                        <a:pt x="13" y="2"/>
                      </a:moveTo>
                      <a:lnTo>
                        <a:pt x="11" y="2"/>
                      </a:lnTo>
                      <a:lnTo>
                        <a:pt x="7" y="0"/>
                      </a:lnTo>
                      <a:lnTo>
                        <a:pt x="3" y="0"/>
                      </a:lnTo>
                      <a:lnTo>
                        <a:pt x="3" y="2"/>
                      </a:lnTo>
                      <a:lnTo>
                        <a:pt x="0" y="4"/>
                      </a:lnTo>
                      <a:lnTo>
                        <a:pt x="0" y="9"/>
                      </a:lnTo>
                      <a:lnTo>
                        <a:pt x="0" y="13"/>
                      </a:lnTo>
                      <a:lnTo>
                        <a:pt x="3" y="15"/>
                      </a:lnTo>
                      <a:lnTo>
                        <a:pt x="5" y="17"/>
                      </a:lnTo>
                      <a:lnTo>
                        <a:pt x="9" y="15"/>
                      </a:lnTo>
                      <a:lnTo>
                        <a:pt x="11" y="11"/>
                      </a:lnTo>
                      <a:lnTo>
                        <a:pt x="11" y="7"/>
                      </a:lnTo>
                      <a:lnTo>
                        <a:pt x="11" y="4"/>
                      </a:lnTo>
                      <a:lnTo>
                        <a:pt x="13"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699" name="Freeform 206"/>
                <p:cNvSpPr>
                  <a:spLocks/>
                </p:cNvSpPr>
                <p:nvPr/>
              </p:nvSpPr>
              <p:spPr bwMode="auto">
                <a:xfrm>
                  <a:off x="4365" y="3529"/>
                  <a:ext cx="6" cy="7"/>
                </a:xfrm>
                <a:custGeom>
                  <a:avLst/>
                  <a:gdLst>
                    <a:gd name="T0" fmla="*/ 1 w 11"/>
                    <a:gd name="T1" fmla="*/ 0 h 15"/>
                    <a:gd name="T2" fmla="*/ 1 w 11"/>
                    <a:gd name="T3" fmla="*/ 0 h 15"/>
                    <a:gd name="T4" fmla="*/ 1 w 11"/>
                    <a:gd name="T5" fmla="*/ 0 h 15"/>
                    <a:gd name="T6" fmla="*/ 1 w 11"/>
                    <a:gd name="T7" fmla="*/ 0 h 15"/>
                    <a:gd name="T8" fmla="*/ 0 w 11"/>
                    <a:gd name="T9" fmla="*/ 0 h 15"/>
                    <a:gd name="T10" fmla="*/ 0 w 11"/>
                    <a:gd name="T11" fmla="*/ 0 h 15"/>
                    <a:gd name="T12" fmla="*/ 0 w 11"/>
                    <a:gd name="T13" fmla="*/ 0 h 15"/>
                    <a:gd name="T14" fmla="*/ 0 w 11"/>
                    <a:gd name="T15" fmla="*/ 0 h 15"/>
                    <a:gd name="T16" fmla="*/ 0 w 11"/>
                    <a:gd name="T17" fmla="*/ 0 h 15"/>
                    <a:gd name="T18" fmla="*/ 1 w 11"/>
                    <a:gd name="T19" fmla="*/ 0 h 15"/>
                    <a:gd name="T20" fmla="*/ 1 w 11"/>
                    <a:gd name="T21" fmla="*/ 0 h 15"/>
                    <a:gd name="T22" fmla="*/ 1 w 11"/>
                    <a:gd name="T23" fmla="*/ 0 h 15"/>
                    <a:gd name="T24" fmla="*/ 1 w 11"/>
                    <a:gd name="T25" fmla="*/ 0 h 15"/>
                    <a:gd name="T26" fmla="*/ 1 w 11"/>
                    <a:gd name="T27" fmla="*/ 0 h 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
                    <a:gd name="T43" fmla="*/ 0 h 15"/>
                    <a:gd name="T44" fmla="*/ 11 w 11"/>
                    <a:gd name="T45" fmla="*/ 15 h 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 h="15">
                      <a:moveTo>
                        <a:pt x="11" y="2"/>
                      </a:moveTo>
                      <a:lnTo>
                        <a:pt x="9" y="2"/>
                      </a:lnTo>
                      <a:lnTo>
                        <a:pt x="6" y="0"/>
                      </a:lnTo>
                      <a:lnTo>
                        <a:pt x="2" y="0"/>
                      </a:lnTo>
                      <a:lnTo>
                        <a:pt x="0" y="2"/>
                      </a:lnTo>
                      <a:lnTo>
                        <a:pt x="0" y="4"/>
                      </a:lnTo>
                      <a:lnTo>
                        <a:pt x="0" y="10"/>
                      </a:lnTo>
                      <a:lnTo>
                        <a:pt x="0" y="14"/>
                      </a:lnTo>
                      <a:lnTo>
                        <a:pt x="0" y="15"/>
                      </a:lnTo>
                      <a:lnTo>
                        <a:pt x="6" y="15"/>
                      </a:lnTo>
                      <a:lnTo>
                        <a:pt x="9" y="15"/>
                      </a:lnTo>
                      <a:lnTo>
                        <a:pt x="11" y="6"/>
                      </a:lnTo>
                      <a:lnTo>
                        <a:pt x="11"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00" name="Freeform 207"/>
                <p:cNvSpPr>
                  <a:spLocks/>
                </p:cNvSpPr>
                <p:nvPr/>
              </p:nvSpPr>
              <p:spPr bwMode="auto">
                <a:xfrm>
                  <a:off x="4358" y="3529"/>
                  <a:ext cx="6" cy="8"/>
                </a:xfrm>
                <a:custGeom>
                  <a:avLst/>
                  <a:gdLst>
                    <a:gd name="T0" fmla="*/ 1 w 11"/>
                    <a:gd name="T1" fmla="*/ 0 h 17"/>
                    <a:gd name="T2" fmla="*/ 1 w 11"/>
                    <a:gd name="T3" fmla="*/ 0 h 17"/>
                    <a:gd name="T4" fmla="*/ 1 w 11"/>
                    <a:gd name="T5" fmla="*/ 0 h 17"/>
                    <a:gd name="T6" fmla="*/ 1 w 11"/>
                    <a:gd name="T7" fmla="*/ 0 h 17"/>
                    <a:gd name="T8" fmla="*/ 1 w 11"/>
                    <a:gd name="T9" fmla="*/ 0 h 17"/>
                    <a:gd name="T10" fmla="*/ 0 w 11"/>
                    <a:gd name="T11" fmla="*/ 0 h 17"/>
                    <a:gd name="T12" fmla="*/ 0 w 11"/>
                    <a:gd name="T13" fmla="*/ 0 h 17"/>
                    <a:gd name="T14" fmla="*/ 0 w 11"/>
                    <a:gd name="T15" fmla="*/ 0 h 17"/>
                    <a:gd name="T16" fmla="*/ 1 w 11"/>
                    <a:gd name="T17" fmla="*/ 0 h 17"/>
                    <a:gd name="T18" fmla="*/ 1 w 11"/>
                    <a:gd name="T19" fmla="*/ 0 h 17"/>
                    <a:gd name="T20" fmla="*/ 1 w 11"/>
                    <a:gd name="T21" fmla="*/ 0 h 17"/>
                    <a:gd name="T22" fmla="*/ 1 w 11"/>
                    <a:gd name="T23" fmla="*/ 0 h 17"/>
                    <a:gd name="T24" fmla="*/ 1 w 11"/>
                    <a:gd name="T25" fmla="*/ 0 h 17"/>
                    <a:gd name="T26" fmla="*/ 1 w 11"/>
                    <a:gd name="T27" fmla="*/ 0 h 17"/>
                    <a:gd name="T28" fmla="*/ 1 w 11"/>
                    <a:gd name="T29" fmla="*/ 0 h 17"/>
                    <a:gd name="T30" fmla="*/ 1 w 11"/>
                    <a:gd name="T31" fmla="*/ 0 h 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1"/>
                    <a:gd name="T49" fmla="*/ 0 h 17"/>
                    <a:gd name="T50" fmla="*/ 11 w 11"/>
                    <a:gd name="T51" fmla="*/ 17 h 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1" h="17">
                      <a:moveTo>
                        <a:pt x="11" y="2"/>
                      </a:moveTo>
                      <a:lnTo>
                        <a:pt x="9" y="2"/>
                      </a:lnTo>
                      <a:lnTo>
                        <a:pt x="5" y="0"/>
                      </a:lnTo>
                      <a:lnTo>
                        <a:pt x="2" y="0"/>
                      </a:lnTo>
                      <a:lnTo>
                        <a:pt x="2" y="2"/>
                      </a:lnTo>
                      <a:lnTo>
                        <a:pt x="0" y="8"/>
                      </a:lnTo>
                      <a:lnTo>
                        <a:pt x="0" y="12"/>
                      </a:lnTo>
                      <a:lnTo>
                        <a:pt x="0" y="15"/>
                      </a:lnTo>
                      <a:lnTo>
                        <a:pt x="2" y="17"/>
                      </a:lnTo>
                      <a:lnTo>
                        <a:pt x="5" y="17"/>
                      </a:lnTo>
                      <a:lnTo>
                        <a:pt x="7" y="15"/>
                      </a:lnTo>
                      <a:lnTo>
                        <a:pt x="9" y="12"/>
                      </a:lnTo>
                      <a:lnTo>
                        <a:pt x="11" y="8"/>
                      </a:lnTo>
                      <a:lnTo>
                        <a:pt x="11" y="4"/>
                      </a:lnTo>
                      <a:lnTo>
                        <a:pt x="11"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01" name="Freeform 208"/>
                <p:cNvSpPr>
                  <a:spLocks/>
                </p:cNvSpPr>
                <p:nvPr/>
              </p:nvSpPr>
              <p:spPr bwMode="auto">
                <a:xfrm>
                  <a:off x="4349" y="3531"/>
                  <a:ext cx="7" cy="8"/>
                </a:xfrm>
                <a:custGeom>
                  <a:avLst/>
                  <a:gdLst>
                    <a:gd name="T0" fmla="*/ 1 w 13"/>
                    <a:gd name="T1" fmla="*/ 1 h 15"/>
                    <a:gd name="T2" fmla="*/ 1 w 13"/>
                    <a:gd name="T3" fmla="*/ 0 h 15"/>
                    <a:gd name="T4" fmla="*/ 1 w 13"/>
                    <a:gd name="T5" fmla="*/ 0 h 15"/>
                    <a:gd name="T6" fmla="*/ 1 w 13"/>
                    <a:gd name="T7" fmla="*/ 0 h 15"/>
                    <a:gd name="T8" fmla="*/ 1 w 13"/>
                    <a:gd name="T9" fmla="*/ 1 h 15"/>
                    <a:gd name="T10" fmla="*/ 0 w 13"/>
                    <a:gd name="T11" fmla="*/ 1 h 15"/>
                    <a:gd name="T12" fmla="*/ 0 w 13"/>
                    <a:gd name="T13" fmla="*/ 1 h 15"/>
                    <a:gd name="T14" fmla="*/ 0 w 13"/>
                    <a:gd name="T15" fmla="*/ 1 h 15"/>
                    <a:gd name="T16" fmla="*/ 1 w 13"/>
                    <a:gd name="T17" fmla="*/ 1 h 15"/>
                    <a:gd name="T18" fmla="*/ 1 w 13"/>
                    <a:gd name="T19" fmla="*/ 1 h 15"/>
                    <a:gd name="T20" fmla="*/ 1 w 13"/>
                    <a:gd name="T21" fmla="*/ 1 h 15"/>
                    <a:gd name="T22" fmla="*/ 1 w 13"/>
                    <a:gd name="T23" fmla="*/ 1 h 15"/>
                    <a:gd name="T24" fmla="*/ 1 w 13"/>
                    <a:gd name="T25" fmla="*/ 1 h 15"/>
                    <a:gd name="T26" fmla="*/ 1 w 13"/>
                    <a:gd name="T27" fmla="*/ 1 h 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
                    <a:gd name="T43" fmla="*/ 0 h 15"/>
                    <a:gd name="T44" fmla="*/ 13 w 13"/>
                    <a:gd name="T45" fmla="*/ 15 h 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 h="15">
                      <a:moveTo>
                        <a:pt x="13" y="2"/>
                      </a:moveTo>
                      <a:lnTo>
                        <a:pt x="11" y="0"/>
                      </a:lnTo>
                      <a:lnTo>
                        <a:pt x="7" y="0"/>
                      </a:lnTo>
                      <a:lnTo>
                        <a:pt x="3" y="0"/>
                      </a:lnTo>
                      <a:lnTo>
                        <a:pt x="3" y="2"/>
                      </a:lnTo>
                      <a:lnTo>
                        <a:pt x="0" y="4"/>
                      </a:lnTo>
                      <a:lnTo>
                        <a:pt x="0" y="9"/>
                      </a:lnTo>
                      <a:lnTo>
                        <a:pt x="0" y="13"/>
                      </a:lnTo>
                      <a:lnTo>
                        <a:pt x="3" y="15"/>
                      </a:lnTo>
                      <a:lnTo>
                        <a:pt x="5" y="13"/>
                      </a:lnTo>
                      <a:lnTo>
                        <a:pt x="9" y="11"/>
                      </a:lnTo>
                      <a:lnTo>
                        <a:pt x="11" y="6"/>
                      </a:lnTo>
                      <a:lnTo>
                        <a:pt x="13"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02" name="Freeform 209"/>
                <p:cNvSpPr>
                  <a:spLocks/>
                </p:cNvSpPr>
                <p:nvPr/>
              </p:nvSpPr>
              <p:spPr bwMode="auto">
                <a:xfrm>
                  <a:off x="4561" y="3495"/>
                  <a:ext cx="73" cy="32"/>
                </a:xfrm>
                <a:custGeom>
                  <a:avLst/>
                  <a:gdLst>
                    <a:gd name="T0" fmla="*/ 1 w 144"/>
                    <a:gd name="T1" fmla="*/ 1 h 62"/>
                    <a:gd name="T2" fmla="*/ 1 w 144"/>
                    <a:gd name="T3" fmla="*/ 0 h 62"/>
                    <a:gd name="T4" fmla="*/ 0 w 144"/>
                    <a:gd name="T5" fmla="*/ 1 h 62"/>
                    <a:gd name="T6" fmla="*/ 1 w 144"/>
                    <a:gd name="T7" fmla="*/ 1 h 62"/>
                    <a:gd name="T8" fmla="*/ 1 w 144"/>
                    <a:gd name="T9" fmla="*/ 1 h 62"/>
                    <a:gd name="T10" fmla="*/ 1 w 144"/>
                    <a:gd name="T11" fmla="*/ 1 h 62"/>
                    <a:gd name="T12" fmla="*/ 0 60000 65536"/>
                    <a:gd name="T13" fmla="*/ 0 60000 65536"/>
                    <a:gd name="T14" fmla="*/ 0 60000 65536"/>
                    <a:gd name="T15" fmla="*/ 0 60000 65536"/>
                    <a:gd name="T16" fmla="*/ 0 60000 65536"/>
                    <a:gd name="T17" fmla="*/ 0 60000 65536"/>
                    <a:gd name="T18" fmla="*/ 0 w 144"/>
                    <a:gd name="T19" fmla="*/ 0 h 62"/>
                    <a:gd name="T20" fmla="*/ 144 w 144"/>
                    <a:gd name="T21" fmla="*/ 62 h 62"/>
                  </a:gdLst>
                  <a:ahLst/>
                  <a:cxnLst>
                    <a:cxn ang="T12">
                      <a:pos x="T0" y="T1"/>
                    </a:cxn>
                    <a:cxn ang="T13">
                      <a:pos x="T2" y="T3"/>
                    </a:cxn>
                    <a:cxn ang="T14">
                      <a:pos x="T4" y="T5"/>
                    </a:cxn>
                    <a:cxn ang="T15">
                      <a:pos x="T6" y="T7"/>
                    </a:cxn>
                    <a:cxn ang="T16">
                      <a:pos x="T8" y="T9"/>
                    </a:cxn>
                    <a:cxn ang="T17">
                      <a:pos x="T10" y="T11"/>
                    </a:cxn>
                  </a:cxnLst>
                  <a:rect l="T18" t="T19" r="T20" b="T21"/>
                  <a:pathLst>
                    <a:path w="144" h="62">
                      <a:moveTo>
                        <a:pt x="144" y="45"/>
                      </a:moveTo>
                      <a:lnTo>
                        <a:pt x="51" y="0"/>
                      </a:lnTo>
                      <a:lnTo>
                        <a:pt x="0" y="11"/>
                      </a:lnTo>
                      <a:lnTo>
                        <a:pt x="19" y="62"/>
                      </a:lnTo>
                      <a:lnTo>
                        <a:pt x="144" y="45"/>
                      </a:lnTo>
                      <a:close/>
                    </a:path>
                  </a:pathLst>
                </a:custGeom>
                <a:solidFill>
                  <a:srgbClr val="F79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03" name="Freeform 210"/>
                <p:cNvSpPr>
                  <a:spLocks/>
                </p:cNvSpPr>
                <p:nvPr/>
              </p:nvSpPr>
              <p:spPr bwMode="auto">
                <a:xfrm>
                  <a:off x="4569" y="3520"/>
                  <a:ext cx="83" cy="163"/>
                </a:xfrm>
                <a:custGeom>
                  <a:avLst/>
                  <a:gdLst>
                    <a:gd name="T0" fmla="*/ 0 w 165"/>
                    <a:gd name="T1" fmla="*/ 1 h 325"/>
                    <a:gd name="T2" fmla="*/ 1 w 165"/>
                    <a:gd name="T3" fmla="*/ 0 h 325"/>
                    <a:gd name="T4" fmla="*/ 1 w 165"/>
                    <a:gd name="T5" fmla="*/ 1 h 325"/>
                    <a:gd name="T6" fmla="*/ 1 w 165"/>
                    <a:gd name="T7" fmla="*/ 1 h 325"/>
                    <a:gd name="T8" fmla="*/ 0 w 165"/>
                    <a:gd name="T9" fmla="*/ 1 h 325"/>
                    <a:gd name="T10" fmla="*/ 0 w 165"/>
                    <a:gd name="T11" fmla="*/ 1 h 325"/>
                    <a:gd name="T12" fmla="*/ 0 60000 65536"/>
                    <a:gd name="T13" fmla="*/ 0 60000 65536"/>
                    <a:gd name="T14" fmla="*/ 0 60000 65536"/>
                    <a:gd name="T15" fmla="*/ 0 60000 65536"/>
                    <a:gd name="T16" fmla="*/ 0 60000 65536"/>
                    <a:gd name="T17" fmla="*/ 0 60000 65536"/>
                    <a:gd name="T18" fmla="*/ 0 w 165"/>
                    <a:gd name="T19" fmla="*/ 0 h 325"/>
                    <a:gd name="T20" fmla="*/ 165 w 165"/>
                    <a:gd name="T21" fmla="*/ 325 h 325"/>
                  </a:gdLst>
                  <a:ahLst/>
                  <a:cxnLst>
                    <a:cxn ang="T12">
                      <a:pos x="T0" y="T1"/>
                    </a:cxn>
                    <a:cxn ang="T13">
                      <a:pos x="T2" y="T3"/>
                    </a:cxn>
                    <a:cxn ang="T14">
                      <a:pos x="T4" y="T5"/>
                    </a:cxn>
                    <a:cxn ang="T15">
                      <a:pos x="T6" y="T7"/>
                    </a:cxn>
                    <a:cxn ang="T16">
                      <a:pos x="T8" y="T9"/>
                    </a:cxn>
                    <a:cxn ang="T17">
                      <a:pos x="T10" y="T11"/>
                    </a:cxn>
                  </a:cxnLst>
                  <a:rect l="T18" t="T19" r="T20" b="T21"/>
                  <a:pathLst>
                    <a:path w="165" h="325">
                      <a:moveTo>
                        <a:pt x="0" y="6"/>
                      </a:moveTo>
                      <a:lnTo>
                        <a:pt x="148" y="0"/>
                      </a:lnTo>
                      <a:lnTo>
                        <a:pt x="165" y="325"/>
                      </a:lnTo>
                      <a:lnTo>
                        <a:pt x="28" y="325"/>
                      </a:lnTo>
                      <a:lnTo>
                        <a:pt x="0" y="6"/>
                      </a:lnTo>
                      <a:close/>
                    </a:path>
                  </a:pathLst>
                </a:custGeom>
                <a:solidFill>
                  <a:srgbClr val="FAAE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04" name="Freeform 211"/>
                <p:cNvSpPr>
                  <a:spLocks/>
                </p:cNvSpPr>
                <p:nvPr/>
              </p:nvSpPr>
              <p:spPr bwMode="auto">
                <a:xfrm>
                  <a:off x="4313" y="3484"/>
                  <a:ext cx="80" cy="34"/>
                </a:xfrm>
                <a:custGeom>
                  <a:avLst/>
                  <a:gdLst>
                    <a:gd name="T0" fmla="*/ 0 w 160"/>
                    <a:gd name="T1" fmla="*/ 0 h 68"/>
                    <a:gd name="T2" fmla="*/ 1 w 160"/>
                    <a:gd name="T3" fmla="*/ 1 h 68"/>
                    <a:gd name="T4" fmla="*/ 1 w 160"/>
                    <a:gd name="T5" fmla="*/ 1 h 68"/>
                    <a:gd name="T6" fmla="*/ 1 w 160"/>
                    <a:gd name="T7" fmla="*/ 1 h 68"/>
                    <a:gd name="T8" fmla="*/ 0 w 160"/>
                    <a:gd name="T9" fmla="*/ 0 h 68"/>
                    <a:gd name="T10" fmla="*/ 0 w 160"/>
                    <a:gd name="T11" fmla="*/ 0 h 68"/>
                    <a:gd name="T12" fmla="*/ 0 60000 65536"/>
                    <a:gd name="T13" fmla="*/ 0 60000 65536"/>
                    <a:gd name="T14" fmla="*/ 0 60000 65536"/>
                    <a:gd name="T15" fmla="*/ 0 60000 65536"/>
                    <a:gd name="T16" fmla="*/ 0 60000 65536"/>
                    <a:gd name="T17" fmla="*/ 0 60000 65536"/>
                    <a:gd name="T18" fmla="*/ 0 w 160"/>
                    <a:gd name="T19" fmla="*/ 0 h 68"/>
                    <a:gd name="T20" fmla="*/ 160 w 160"/>
                    <a:gd name="T21" fmla="*/ 68 h 68"/>
                  </a:gdLst>
                  <a:ahLst/>
                  <a:cxnLst>
                    <a:cxn ang="T12">
                      <a:pos x="T0" y="T1"/>
                    </a:cxn>
                    <a:cxn ang="T13">
                      <a:pos x="T2" y="T3"/>
                    </a:cxn>
                    <a:cxn ang="T14">
                      <a:pos x="T4" y="T5"/>
                    </a:cxn>
                    <a:cxn ang="T15">
                      <a:pos x="T6" y="T7"/>
                    </a:cxn>
                    <a:cxn ang="T16">
                      <a:pos x="T8" y="T9"/>
                    </a:cxn>
                    <a:cxn ang="T17">
                      <a:pos x="T10" y="T11"/>
                    </a:cxn>
                  </a:cxnLst>
                  <a:rect l="T18" t="T19" r="T20" b="T21"/>
                  <a:pathLst>
                    <a:path w="160" h="68">
                      <a:moveTo>
                        <a:pt x="0" y="0"/>
                      </a:moveTo>
                      <a:lnTo>
                        <a:pt x="160" y="4"/>
                      </a:lnTo>
                      <a:lnTo>
                        <a:pt x="145" y="68"/>
                      </a:lnTo>
                      <a:lnTo>
                        <a:pt x="38" y="68"/>
                      </a:lnTo>
                      <a:lnTo>
                        <a:pt x="0" y="0"/>
                      </a:lnTo>
                      <a:close/>
                    </a:path>
                  </a:pathLst>
                </a:custGeom>
                <a:solidFill>
                  <a:srgbClr val="D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05" name="Freeform 212"/>
                <p:cNvSpPr>
                  <a:spLocks/>
                </p:cNvSpPr>
                <p:nvPr/>
              </p:nvSpPr>
              <p:spPr bwMode="auto">
                <a:xfrm>
                  <a:off x="4311" y="3489"/>
                  <a:ext cx="26" cy="130"/>
                </a:xfrm>
                <a:custGeom>
                  <a:avLst/>
                  <a:gdLst>
                    <a:gd name="T0" fmla="*/ 1 w 51"/>
                    <a:gd name="T1" fmla="*/ 0 h 261"/>
                    <a:gd name="T2" fmla="*/ 0 w 51"/>
                    <a:gd name="T3" fmla="*/ 0 h 261"/>
                    <a:gd name="T4" fmla="*/ 1 w 51"/>
                    <a:gd name="T5" fmla="*/ 0 h 261"/>
                    <a:gd name="T6" fmla="*/ 1 w 51"/>
                    <a:gd name="T7" fmla="*/ 0 h 261"/>
                    <a:gd name="T8" fmla="*/ 1 w 51"/>
                    <a:gd name="T9" fmla="*/ 0 h 261"/>
                    <a:gd name="T10" fmla="*/ 1 w 51"/>
                    <a:gd name="T11" fmla="*/ 0 h 261"/>
                    <a:gd name="T12" fmla="*/ 0 60000 65536"/>
                    <a:gd name="T13" fmla="*/ 0 60000 65536"/>
                    <a:gd name="T14" fmla="*/ 0 60000 65536"/>
                    <a:gd name="T15" fmla="*/ 0 60000 65536"/>
                    <a:gd name="T16" fmla="*/ 0 60000 65536"/>
                    <a:gd name="T17" fmla="*/ 0 60000 65536"/>
                    <a:gd name="T18" fmla="*/ 0 w 51"/>
                    <a:gd name="T19" fmla="*/ 0 h 261"/>
                    <a:gd name="T20" fmla="*/ 51 w 51"/>
                    <a:gd name="T21" fmla="*/ 261 h 261"/>
                  </a:gdLst>
                  <a:ahLst/>
                  <a:cxnLst>
                    <a:cxn ang="T12">
                      <a:pos x="T0" y="T1"/>
                    </a:cxn>
                    <a:cxn ang="T13">
                      <a:pos x="T2" y="T3"/>
                    </a:cxn>
                    <a:cxn ang="T14">
                      <a:pos x="T4" y="T5"/>
                    </a:cxn>
                    <a:cxn ang="T15">
                      <a:pos x="T6" y="T7"/>
                    </a:cxn>
                    <a:cxn ang="T16">
                      <a:pos x="T8" y="T9"/>
                    </a:cxn>
                    <a:cxn ang="T17">
                      <a:pos x="T10" y="T11"/>
                    </a:cxn>
                  </a:cxnLst>
                  <a:rect l="T18" t="T19" r="T20" b="T21"/>
                  <a:pathLst>
                    <a:path w="51" h="261">
                      <a:moveTo>
                        <a:pt x="41" y="261"/>
                      </a:moveTo>
                      <a:lnTo>
                        <a:pt x="0" y="198"/>
                      </a:lnTo>
                      <a:lnTo>
                        <a:pt x="9" y="0"/>
                      </a:lnTo>
                      <a:lnTo>
                        <a:pt x="51" y="63"/>
                      </a:lnTo>
                      <a:lnTo>
                        <a:pt x="41" y="261"/>
                      </a:lnTo>
                      <a:close/>
                    </a:path>
                  </a:pathLst>
                </a:custGeom>
                <a:solidFill>
                  <a:srgbClr val="EB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06" name="Freeform 213"/>
                <p:cNvSpPr>
                  <a:spLocks/>
                </p:cNvSpPr>
                <p:nvPr/>
              </p:nvSpPr>
              <p:spPr bwMode="auto">
                <a:xfrm>
                  <a:off x="4333" y="3513"/>
                  <a:ext cx="57" cy="108"/>
                </a:xfrm>
                <a:custGeom>
                  <a:avLst/>
                  <a:gdLst>
                    <a:gd name="T0" fmla="*/ 1 w 114"/>
                    <a:gd name="T1" fmla="*/ 1 h 215"/>
                    <a:gd name="T2" fmla="*/ 0 w 114"/>
                    <a:gd name="T3" fmla="*/ 1 h 215"/>
                    <a:gd name="T4" fmla="*/ 1 w 114"/>
                    <a:gd name="T5" fmla="*/ 1 h 215"/>
                    <a:gd name="T6" fmla="*/ 1 w 114"/>
                    <a:gd name="T7" fmla="*/ 0 h 215"/>
                    <a:gd name="T8" fmla="*/ 1 w 114"/>
                    <a:gd name="T9" fmla="*/ 1 h 215"/>
                    <a:gd name="T10" fmla="*/ 1 w 114"/>
                    <a:gd name="T11" fmla="*/ 1 h 215"/>
                    <a:gd name="T12" fmla="*/ 0 60000 65536"/>
                    <a:gd name="T13" fmla="*/ 0 60000 65536"/>
                    <a:gd name="T14" fmla="*/ 0 60000 65536"/>
                    <a:gd name="T15" fmla="*/ 0 60000 65536"/>
                    <a:gd name="T16" fmla="*/ 0 60000 65536"/>
                    <a:gd name="T17" fmla="*/ 0 60000 65536"/>
                    <a:gd name="T18" fmla="*/ 0 w 114"/>
                    <a:gd name="T19" fmla="*/ 0 h 215"/>
                    <a:gd name="T20" fmla="*/ 114 w 114"/>
                    <a:gd name="T21" fmla="*/ 215 h 215"/>
                  </a:gdLst>
                  <a:ahLst/>
                  <a:cxnLst>
                    <a:cxn ang="T12">
                      <a:pos x="T0" y="T1"/>
                    </a:cxn>
                    <a:cxn ang="T13">
                      <a:pos x="T2" y="T3"/>
                    </a:cxn>
                    <a:cxn ang="T14">
                      <a:pos x="T4" y="T5"/>
                    </a:cxn>
                    <a:cxn ang="T15">
                      <a:pos x="T6" y="T7"/>
                    </a:cxn>
                    <a:cxn ang="T16">
                      <a:pos x="T8" y="T9"/>
                    </a:cxn>
                    <a:cxn ang="T17">
                      <a:pos x="T10" y="T11"/>
                    </a:cxn>
                  </a:cxnLst>
                  <a:rect l="T18" t="T19" r="T20" b="T21"/>
                  <a:pathLst>
                    <a:path w="114" h="215">
                      <a:moveTo>
                        <a:pt x="99" y="211"/>
                      </a:moveTo>
                      <a:lnTo>
                        <a:pt x="0" y="215"/>
                      </a:lnTo>
                      <a:lnTo>
                        <a:pt x="4" y="9"/>
                      </a:lnTo>
                      <a:lnTo>
                        <a:pt x="114" y="0"/>
                      </a:lnTo>
                      <a:lnTo>
                        <a:pt x="99" y="211"/>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07" name="Freeform 214"/>
                <p:cNvSpPr>
                  <a:spLocks/>
                </p:cNvSpPr>
                <p:nvPr/>
              </p:nvSpPr>
              <p:spPr bwMode="auto">
                <a:xfrm>
                  <a:off x="4324" y="3308"/>
                  <a:ext cx="215" cy="68"/>
                </a:xfrm>
                <a:custGeom>
                  <a:avLst/>
                  <a:gdLst>
                    <a:gd name="T0" fmla="*/ 0 w 432"/>
                    <a:gd name="T1" fmla="*/ 1 h 135"/>
                    <a:gd name="T2" fmla="*/ 0 w 432"/>
                    <a:gd name="T3" fmla="*/ 0 h 135"/>
                    <a:gd name="T4" fmla="*/ 0 w 432"/>
                    <a:gd name="T5" fmla="*/ 1 h 135"/>
                    <a:gd name="T6" fmla="*/ 0 w 432"/>
                    <a:gd name="T7" fmla="*/ 1 h 135"/>
                    <a:gd name="T8" fmla="*/ 0 w 432"/>
                    <a:gd name="T9" fmla="*/ 1 h 135"/>
                    <a:gd name="T10" fmla="*/ 0 w 432"/>
                    <a:gd name="T11" fmla="*/ 1 h 135"/>
                    <a:gd name="T12" fmla="*/ 0 60000 65536"/>
                    <a:gd name="T13" fmla="*/ 0 60000 65536"/>
                    <a:gd name="T14" fmla="*/ 0 60000 65536"/>
                    <a:gd name="T15" fmla="*/ 0 60000 65536"/>
                    <a:gd name="T16" fmla="*/ 0 60000 65536"/>
                    <a:gd name="T17" fmla="*/ 0 60000 65536"/>
                    <a:gd name="T18" fmla="*/ 0 w 432"/>
                    <a:gd name="T19" fmla="*/ 0 h 135"/>
                    <a:gd name="T20" fmla="*/ 432 w 432"/>
                    <a:gd name="T21" fmla="*/ 135 h 135"/>
                  </a:gdLst>
                  <a:ahLst/>
                  <a:cxnLst>
                    <a:cxn ang="T12">
                      <a:pos x="T0" y="T1"/>
                    </a:cxn>
                    <a:cxn ang="T13">
                      <a:pos x="T2" y="T3"/>
                    </a:cxn>
                    <a:cxn ang="T14">
                      <a:pos x="T4" y="T5"/>
                    </a:cxn>
                    <a:cxn ang="T15">
                      <a:pos x="T6" y="T7"/>
                    </a:cxn>
                    <a:cxn ang="T16">
                      <a:pos x="T8" y="T9"/>
                    </a:cxn>
                    <a:cxn ang="T17">
                      <a:pos x="T10" y="T11"/>
                    </a:cxn>
                  </a:cxnLst>
                  <a:rect l="T18" t="T19" r="T20" b="T21"/>
                  <a:pathLst>
                    <a:path w="432" h="135">
                      <a:moveTo>
                        <a:pt x="0" y="34"/>
                      </a:moveTo>
                      <a:lnTo>
                        <a:pt x="346" y="0"/>
                      </a:lnTo>
                      <a:lnTo>
                        <a:pt x="432" y="65"/>
                      </a:lnTo>
                      <a:lnTo>
                        <a:pt x="143" y="135"/>
                      </a:lnTo>
                      <a:lnTo>
                        <a:pt x="0" y="34"/>
                      </a:lnTo>
                      <a:close/>
                    </a:path>
                  </a:pathLst>
                </a:custGeom>
                <a:solidFill>
                  <a:srgbClr val="8240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08" name="Freeform 215"/>
                <p:cNvSpPr>
                  <a:spLocks/>
                </p:cNvSpPr>
                <p:nvPr/>
              </p:nvSpPr>
              <p:spPr bwMode="auto">
                <a:xfrm>
                  <a:off x="4329" y="3335"/>
                  <a:ext cx="109" cy="302"/>
                </a:xfrm>
                <a:custGeom>
                  <a:avLst/>
                  <a:gdLst>
                    <a:gd name="T0" fmla="*/ 1 w 216"/>
                    <a:gd name="T1" fmla="*/ 0 h 605"/>
                    <a:gd name="T2" fmla="*/ 1 w 216"/>
                    <a:gd name="T3" fmla="*/ 0 h 605"/>
                    <a:gd name="T4" fmla="*/ 1 w 216"/>
                    <a:gd name="T5" fmla="*/ 0 h 605"/>
                    <a:gd name="T6" fmla="*/ 1 w 216"/>
                    <a:gd name="T7" fmla="*/ 0 h 605"/>
                    <a:gd name="T8" fmla="*/ 0 w 216"/>
                    <a:gd name="T9" fmla="*/ 0 h 605"/>
                    <a:gd name="T10" fmla="*/ 1 w 216"/>
                    <a:gd name="T11" fmla="*/ 0 h 605"/>
                    <a:gd name="T12" fmla="*/ 1 w 216"/>
                    <a:gd name="T13" fmla="*/ 0 h 605"/>
                    <a:gd name="T14" fmla="*/ 1 w 216"/>
                    <a:gd name="T15" fmla="*/ 0 h 605"/>
                    <a:gd name="T16" fmla="*/ 1 w 216"/>
                    <a:gd name="T17" fmla="*/ 0 h 6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6"/>
                    <a:gd name="T28" fmla="*/ 0 h 605"/>
                    <a:gd name="T29" fmla="*/ 216 w 216"/>
                    <a:gd name="T30" fmla="*/ 605 h 60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6" h="605">
                      <a:moveTo>
                        <a:pt x="118" y="605"/>
                      </a:moveTo>
                      <a:lnTo>
                        <a:pt x="81" y="559"/>
                      </a:lnTo>
                      <a:lnTo>
                        <a:pt x="108" y="403"/>
                      </a:lnTo>
                      <a:lnTo>
                        <a:pt x="72" y="164"/>
                      </a:lnTo>
                      <a:lnTo>
                        <a:pt x="0" y="0"/>
                      </a:lnTo>
                      <a:lnTo>
                        <a:pt x="118" y="44"/>
                      </a:lnTo>
                      <a:lnTo>
                        <a:pt x="216" y="322"/>
                      </a:lnTo>
                      <a:lnTo>
                        <a:pt x="118" y="605"/>
                      </a:lnTo>
                      <a:close/>
                    </a:path>
                  </a:pathLst>
                </a:custGeom>
                <a:solidFill>
                  <a:srgbClr val="9454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09" name="Freeform 216"/>
                <p:cNvSpPr>
                  <a:spLocks/>
                </p:cNvSpPr>
                <p:nvPr/>
              </p:nvSpPr>
              <p:spPr bwMode="auto">
                <a:xfrm>
                  <a:off x="4387" y="3340"/>
                  <a:ext cx="171" cy="301"/>
                </a:xfrm>
                <a:custGeom>
                  <a:avLst/>
                  <a:gdLst>
                    <a:gd name="T0" fmla="*/ 1 w 342"/>
                    <a:gd name="T1" fmla="*/ 1 h 601"/>
                    <a:gd name="T2" fmla="*/ 1 w 342"/>
                    <a:gd name="T3" fmla="*/ 1 h 601"/>
                    <a:gd name="T4" fmla="*/ 1 w 342"/>
                    <a:gd name="T5" fmla="*/ 1 h 601"/>
                    <a:gd name="T6" fmla="*/ 0 w 342"/>
                    <a:gd name="T7" fmla="*/ 1 h 601"/>
                    <a:gd name="T8" fmla="*/ 1 w 342"/>
                    <a:gd name="T9" fmla="*/ 0 h 601"/>
                    <a:gd name="T10" fmla="*/ 1 w 342"/>
                    <a:gd name="T11" fmla="*/ 1 h 601"/>
                    <a:gd name="T12" fmla="*/ 1 w 342"/>
                    <a:gd name="T13" fmla="*/ 1 h 601"/>
                    <a:gd name="T14" fmla="*/ 1 w 342"/>
                    <a:gd name="T15" fmla="*/ 1 h 601"/>
                    <a:gd name="T16" fmla="*/ 1 w 342"/>
                    <a:gd name="T17" fmla="*/ 1 h 601"/>
                    <a:gd name="T18" fmla="*/ 1 w 342"/>
                    <a:gd name="T19" fmla="*/ 1 h 60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42"/>
                    <a:gd name="T31" fmla="*/ 0 h 601"/>
                    <a:gd name="T32" fmla="*/ 342 w 342"/>
                    <a:gd name="T33" fmla="*/ 601 h 60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42" h="601">
                      <a:moveTo>
                        <a:pt x="5" y="593"/>
                      </a:moveTo>
                      <a:lnTo>
                        <a:pt x="43" y="447"/>
                      </a:lnTo>
                      <a:lnTo>
                        <a:pt x="34" y="239"/>
                      </a:lnTo>
                      <a:lnTo>
                        <a:pt x="0" y="24"/>
                      </a:lnTo>
                      <a:lnTo>
                        <a:pt x="313" y="0"/>
                      </a:lnTo>
                      <a:lnTo>
                        <a:pt x="317" y="144"/>
                      </a:lnTo>
                      <a:lnTo>
                        <a:pt x="342" y="249"/>
                      </a:lnTo>
                      <a:lnTo>
                        <a:pt x="159" y="601"/>
                      </a:lnTo>
                      <a:lnTo>
                        <a:pt x="5" y="593"/>
                      </a:lnTo>
                      <a:close/>
                    </a:path>
                  </a:pathLst>
                </a:custGeom>
                <a:solidFill>
                  <a:srgbClr val="A86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10" name="Freeform 217"/>
                <p:cNvSpPr>
                  <a:spLocks/>
                </p:cNvSpPr>
                <p:nvPr/>
              </p:nvSpPr>
              <p:spPr bwMode="auto">
                <a:xfrm>
                  <a:off x="4445" y="3448"/>
                  <a:ext cx="134" cy="55"/>
                </a:xfrm>
                <a:custGeom>
                  <a:avLst/>
                  <a:gdLst>
                    <a:gd name="T0" fmla="*/ 0 w 268"/>
                    <a:gd name="T1" fmla="*/ 1 h 110"/>
                    <a:gd name="T2" fmla="*/ 1 w 268"/>
                    <a:gd name="T3" fmla="*/ 0 h 110"/>
                    <a:gd name="T4" fmla="*/ 1 w 268"/>
                    <a:gd name="T5" fmla="*/ 1 h 110"/>
                    <a:gd name="T6" fmla="*/ 1 w 268"/>
                    <a:gd name="T7" fmla="*/ 1 h 110"/>
                    <a:gd name="T8" fmla="*/ 1 w 268"/>
                    <a:gd name="T9" fmla="*/ 1 h 110"/>
                    <a:gd name="T10" fmla="*/ 0 w 268"/>
                    <a:gd name="T11" fmla="*/ 1 h 110"/>
                    <a:gd name="T12" fmla="*/ 0 w 268"/>
                    <a:gd name="T13" fmla="*/ 1 h 110"/>
                    <a:gd name="T14" fmla="*/ 0 60000 65536"/>
                    <a:gd name="T15" fmla="*/ 0 60000 65536"/>
                    <a:gd name="T16" fmla="*/ 0 60000 65536"/>
                    <a:gd name="T17" fmla="*/ 0 60000 65536"/>
                    <a:gd name="T18" fmla="*/ 0 60000 65536"/>
                    <a:gd name="T19" fmla="*/ 0 60000 65536"/>
                    <a:gd name="T20" fmla="*/ 0 60000 65536"/>
                    <a:gd name="T21" fmla="*/ 0 w 268"/>
                    <a:gd name="T22" fmla="*/ 0 h 110"/>
                    <a:gd name="T23" fmla="*/ 268 w 268"/>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8" h="110">
                      <a:moveTo>
                        <a:pt x="0" y="24"/>
                      </a:moveTo>
                      <a:lnTo>
                        <a:pt x="192" y="0"/>
                      </a:lnTo>
                      <a:lnTo>
                        <a:pt x="264" y="57"/>
                      </a:lnTo>
                      <a:lnTo>
                        <a:pt x="268" y="95"/>
                      </a:lnTo>
                      <a:lnTo>
                        <a:pt x="62" y="110"/>
                      </a:lnTo>
                      <a:lnTo>
                        <a:pt x="0" y="24"/>
                      </a:lnTo>
                      <a:close/>
                    </a:path>
                  </a:pathLst>
                </a:custGeom>
                <a:solidFill>
                  <a:srgbClr val="A6BF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11" name="Freeform 218"/>
                <p:cNvSpPr>
                  <a:spLocks/>
                </p:cNvSpPr>
                <p:nvPr/>
              </p:nvSpPr>
              <p:spPr bwMode="auto">
                <a:xfrm>
                  <a:off x="4448" y="3463"/>
                  <a:ext cx="41" cy="233"/>
                </a:xfrm>
                <a:custGeom>
                  <a:avLst/>
                  <a:gdLst>
                    <a:gd name="T0" fmla="*/ 1 w 82"/>
                    <a:gd name="T1" fmla="*/ 1 h 466"/>
                    <a:gd name="T2" fmla="*/ 0 w 82"/>
                    <a:gd name="T3" fmla="*/ 1 h 466"/>
                    <a:gd name="T4" fmla="*/ 0 w 82"/>
                    <a:gd name="T5" fmla="*/ 0 h 466"/>
                    <a:gd name="T6" fmla="*/ 1 w 82"/>
                    <a:gd name="T7" fmla="*/ 1 h 466"/>
                    <a:gd name="T8" fmla="*/ 1 w 82"/>
                    <a:gd name="T9" fmla="*/ 1 h 466"/>
                    <a:gd name="T10" fmla="*/ 1 w 82"/>
                    <a:gd name="T11" fmla="*/ 1 h 466"/>
                    <a:gd name="T12" fmla="*/ 1 w 82"/>
                    <a:gd name="T13" fmla="*/ 1 h 466"/>
                    <a:gd name="T14" fmla="*/ 0 60000 65536"/>
                    <a:gd name="T15" fmla="*/ 0 60000 65536"/>
                    <a:gd name="T16" fmla="*/ 0 60000 65536"/>
                    <a:gd name="T17" fmla="*/ 0 60000 65536"/>
                    <a:gd name="T18" fmla="*/ 0 60000 65536"/>
                    <a:gd name="T19" fmla="*/ 0 60000 65536"/>
                    <a:gd name="T20" fmla="*/ 0 60000 65536"/>
                    <a:gd name="T21" fmla="*/ 0 w 82"/>
                    <a:gd name="T22" fmla="*/ 0 h 466"/>
                    <a:gd name="T23" fmla="*/ 82 w 82"/>
                    <a:gd name="T24" fmla="*/ 466 h 46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2" h="466">
                      <a:moveTo>
                        <a:pt x="35" y="466"/>
                      </a:moveTo>
                      <a:lnTo>
                        <a:pt x="0" y="376"/>
                      </a:lnTo>
                      <a:lnTo>
                        <a:pt x="0" y="0"/>
                      </a:lnTo>
                      <a:lnTo>
                        <a:pt x="82" y="67"/>
                      </a:lnTo>
                      <a:lnTo>
                        <a:pt x="80" y="441"/>
                      </a:lnTo>
                      <a:lnTo>
                        <a:pt x="35" y="466"/>
                      </a:lnTo>
                      <a:close/>
                    </a:path>
                  </a:pathLst>
                </a:custGeom>
                <a:solidFill>
                  <a:srgbClr val="7578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12" name="Freeform 219"/>
                <p:cNvSpPr>
                  <a:spLocks/>
                </p:cNvSpPr>
                <p:nvPr/>
              </p:nvSpPr>
              <p:spPr bwMode="auto">
                <a:xfrm>
                  <a:off x="4472" y="3489"/>
                  <a:ext cx="123" cy="211"/>
                </a:xfrm>
                <a:custGeom>
                  <a:avLst/>
                  <a:gdLst>
                    <a:gd name="T0" fmla="*/ 0 w 245"/>
                    <a:gd name="T1" fmla="*/ 1 h 422"/>
                    <a:gd name="T2" fmla="*/ 1 w 245"/>
                    <a:gd name="T3" fmla="*/ 1 h 422"/>
                    <a:gd name="T4" fmla="*/ 1 w 245"/>
                    <a:gd name="T5" fmla="*/ 1 h 422"/>
                    <a:gd name="T6" fmla="*/ 1 w 245"/>
                    <a:gd name="T7" fmla="*/ 0 h 422"/>
                    <a:gd name="T8" fmla="*/ 1 w 245"/>
                    <a:gd name="T9" fmla="*/ 1 h 422"/>
                    <a:gd name="T10" fmla="*/ 1 w 245"/>
                    <a:gd name="T11" fmla="*/ 1 h 422"/>
                    <a:gd name="T12" fmla="*/ 0 w 245"/>
                    <a:gd name="T13" fmla="*/ 1 h 422"/>
                    <a:gd name="T14" fmla="*/ 0 w 245"/>
                    <a:gd name="T15" fmla="*/ 1 h 422"/>
                    <a:gd name="T16" fmla="*/ 0 60000 65536"/>
                    <a:gd name="T17" fmla="*/ 0 60000 65536"/>
                    <a:gd name="T18" fmla="*/ 0 60000 65536"/>
                    <a:gd name="T19" fmla="*/ 0 60000 65536"/>
                    <a:gd name="T20" fmla="*/ 0 60000 65536"/>
                    <a:gd name="T21" fmla="*/ 0 60000 65536"/>
                    <a:gd name="T22" fmla="*/ 0 60000 65536"/>
                    <a:gd name="T23" fmla="*/ 0 60000 65536"/>
                    <a:gd name="T24" fmla="*/ 0 w 245"/>
                    <a:gd name="T25" fmla="*/ 0 h 422"/>
                    <a:gd name="T26" fmla="*/ 245 w 245"/>
                    <a:gd name="T27" fmla="*/ 422 h 42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5" h="422">
                      <a:moveTo>
                        <a:pt x="0" y="422"/>
                      </a:moveTo>
                      <a:lnTo>
                        <a:pt x="21" y="242"/>
                      </a:lnTo>
                      <a:lnTo>
                        <a:pt x="42" y="14"/>
                      </a:lnTo>
                      <a:lnTo>
                        <a:pt x="226" y="0"/>
                      </a:lnTo>
                      <a:lnTo>
                        <a:pt x="232" y="242"/>
                      </a:lnTo>
                      <a:lnTo>
                        <a:pt x="245" y="422"/>
                      </a:lnTo>
                      <a:lnTo>
                        <a:pt x="0" y="422"/>
                      </a:lnTo>
                      <a:close/>
                    </a:path>
                  </a:pathLst>
                </a:custGeom>
                <a:solidFill>
                  <a:srgbClr val="B0C7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13" name="Freeform 220"/>
                <p:cNvSpPr>
                  <a:spLocks/>
                </p:cNvSpPr>
                <p:nvPr/>
              </p:nvSpPr>
              <p:spPr bwMode="auto">
                <a:xfrm>
                  <a:off x="4467" y="3476"/>
                  <a:ext cx="140" cy="234"/>
                </a:xfrm>
                <a:custGeom>
                  <a:avLst/>
                  <a:gdLst>
                    <a:gd name="T0" fmla="*/ 0 w 280"/>
                    <a:gd name="T1" fmla="*/ 1 h 467"/>
                    <a:gd name="T2" fmla="*/ 1 w 280"/>
                    <a:gd name="T3" fmla="*/ 1 h 467"/>
                    <a:gd name="T4" fmla="*/ 1 w 280"/>
                    <a:gd name="T5" fmla="*/ 1 h 467"/>
                    <a:gd name="T6" fmla="*/ 1 w 280"/>
                    <a:gd name="T7" fmla="*/ 1 h 467"/>
                    <a:gd name="T8" fmla="*/ 1 w 280"/>
                    <a:gd name="T9" fmla="*/ 1 h 467"/>
                    <a:gd name="T10" fmla="*/ 1 w 280"/>
                    <a:gd name="T11" fmla="*/ 1 h 467"/>
                    <a:gd name="T12" fmla="*/ 1 w 280"/>
                    <a:gd name="T13" fmla="*/ 1 h 467"/>
                    <a:gd name="T14" fmla="*/ 1 w 280"/>
                    <a:gd name="T15" fmla="*/ 1 h 467"/>
                    <a:gd name="T16" fmla="*/ 1 w 280"/>
                    <a:gd name="T17" fmla="*/ 1 h 467"/>
                    <a:gd name="T18" fmla="*/ 1 w 280"/>
                    <a:gd name="T19" fmla="*/ 1 h 467"/>
                    <a:gd name="T20" fmla="*/ 1 w 280"/>
                    <a:gd name="T21" fmla="*/ 1 h 467"/>
                    <a:gd name="T22" fmla="*/ 1 w 280"/>
                    <a:gd name="T23" fmla="*/ 1 h 467"/>
                    <a:gd name="T24" fmla="*/ 1 w 280"/>
                    <a:gd name="T25" fmla="*/ 1 h 467"/>
                    <a:gd name="T26" fmla="*/ 1 w 280"/>
                    <a:gd name="T27" fmla="*/ 1 h 467"/>
                    <a:gd name="T28" fmla="*/ 1 w 280"/>
                    <a:gd name="T29" fmla="*/ 1 h 467"/>
                    <a:gd name="T30" fmla="*/ 1 w 280"/>
                    <a:gd name="T31" fmla="*/ 1 h 467"/>
                    <a:gd name="T32" fmla="*/ 1 w 280"/>
                    <a:gd name="T33" fmla="*/ 1 h 467"/>
                    <a:gd name="T34" fmla="*/ 1 w 280"/>
                    <a:gd name="T35" fmla="*/ 1 h 467"/>
                    <a:gd name="T36" fmla="*/ 1 w 280"/>
                    <a:gd name="T37" fmla="*/ 1 h 467"/>
                    <a:gd name="T38" fmla="*/ 1 w 280"/>
                    <a:gd name="T39" fmla="*/ 1 h 467"/>
                    <a:gd name="T40" fmla="*/ 1 w 280"/>
                    <a:gd name="T41" fmla="*/ 1 h 467"/>
                    <a:gd name="T42" fmla="*/ 1 w 280"/>
                    <a:gd name="T43" fmla="*/ 1 h 467"/>
                    <a:gd name="T44" fmla="*/ 1 w 280"/>
                    <a:gd name="T45" fmla="*/ 1 h 467"/>
                    <a:gd name="T46" fmla="*/ 1 w 280"/>
                    <a:gd name="T47" fmla="*/ 1 h 467"/>
                    <a:gd name="T48" fmla="*/ 1 w 280"/>
                    <a:gd name="T49" fmla="*/ 1 h 467"/>
                    <a:gd name="T50" fmla="*/ 1 w 280"/>
                    <a:gd name="T51" fmla="*/ 1 h 467"/>
                    <a:gd name="T52" fmla="*/ 1 w 280"/>
                    <a:gd name="T53" fmla="*/ 1 h 467"/>
                    <a:gd name="T54" fmla="*/ 1 w 280"/>
                    <a:gd name="T55" fmla="*/ 1 h 467"/>
                    <a:gd name="T56" fmla="*/ 1 w 280"/>
                    <a:gd name="T57" fmla="*/ 1 h 467"/>
                    <a:gd name="T58" fmla="*/ 1 w 280"/>
                    <a:gd name="T59" fmla="*/ 1 h 467"/>
                    <a:gd name="T60" fmla="*/ 1 w 280"/>
                    <a:gd name="T61" fmla="*/ 1 h 467"/>
                    <a:gd name="T62" fmla="*/ 1 w 280"/>
                    <a:gd name="T63" fmla="*/ 1 h 467"/>
                    <a:gd name="T64" fmla="*/ 1 w 280"/>
                    <a:gd name="T65" fmla="*/ 1 h 467"/>
                    <a:gd name="T66" fmla="*/ 1 w 280"/>
                    <a:gd name="T67" fmla="*/ 1 h 467"/>
                    <a:gd name="T68" fmla="*/ 1 w 280"/>
                    <a:gd name="T69" fmla="*/ 1 h 467"/>
                    <a:gd name="T70" fmla="*/ 1 w 280"/>
                    <a:gd name="T71" fmla="*/ 1 h 467"/>
                    <a:gd name="T72" fmla="*/ 1 w 280"/>
                    <a:gd name="T73" fmla="*/ 1 h 467"/>
                    <a:gd name="T74" fmla="*/ 1 w 280"/>
                    <a:gd name="T75" fmla="*/ 1 h 467"/>
                    <a:gd name="T76" fmla="*/ 1 w 280"/>
                    <a:gd name="T77" fmla="*/ 1 h 467"/>
                    <a:gd name="T78" fmla="*/ 1 w 280"/>
                    <a:gd name="T79" fmla="*/ 1 h 467"/>
                    <a:gd name="T80" fmla="*/ 1 w 280"/>
                    <a:gd name="T81" fmla="*/ 1 h 467"/>
                    <a:gd name="T82" fmla="*/ 1 w 280"/>
                    <a:gd name="T83" fmla="*/ 1 h 467"/>
                    <a:gd name="T84" fmla="*/ 1 w 280"/>
                    <a:gd name="T85" fmla="*/ 1 h 467"/>
                    <a:gd name="T86" fmla="*/ 1 w 280"/>
                    <a:gd name="T87" fmla="*/ 1 h 467"/>
                    <a:gd name="T88" fmla="*/ 1 w 280"/>
                    <a:gd name="T89" fmla="*/ 1 h 467"/>
                    <a:gd name="T90" fmla="*/ 1 w 280"/>
                    <a:gd name="T91" fmla="*/ 1 h 467"/>
                    <a:gd name="T92" fmla="*/ 1 w 280"/>
                    <a:gd name="T93" fmla="*/ 1 h 467"/>
                    <a:gd name="T94" fmla="*/ 1 w 280"/>
                    <a:gd name="T95" fmla="*/ 1 h 467"/>
                    <a:gd name="T96" fmla="*/ 1 w 280"/>
                    <a:gd name="T97" fmla="*/ 1 h 467"/>
                    <a:gd name="T98" fmla="*/ 1 w 280"/>
                    <a:gd name="T99" fmla="*/ 1 h 467"/>
                    <a:gd name="T100" fmla="*/ 1 w 280"/>
                    <a:gd name="T101" fmla="*/ 1 h 467"/>
                    <a:gd name="T102" fmla="*/ 1 w 280"/>
                    <a:gd name="T103" fmla="*/ 1 h 467"/>
                    <a:gd name="T104" fmla="*/ 1 w 280"/>
                    <a:gd name="T105" fmla="*/ 1 h 467"/>
                    <a:gd name="T106" fmla="*/ 1 w 280"/>
                    <a:gd name="T107" fmla="*/ 1 h 467"/>
                    <a:gd name="T108" fmla="*/ 1 w 280"/>
                    <a:gd name="T109" fmla="*/ 1 h 467"/>
                    <a:gd name="T110" fmla="*/ 0 w 280"/>
                    <a:gd name="T111" fmla="*/ 1 h 46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0"/>
                    <a:gd name="T169" fmla="*/ 0 h 467"/>
                    <a:gd name="T170" fmla="*/ 280 w 280"/>
                    <a:gd name="T171" fmla="*/ 467 h 46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0" h="467">
                      <a:moveTo>
                        <a:pt x="0" y="452"/>
                      </a:moveTo>
                      <a:lnTo>
                        <a:pt x="0" y="450"/>
                      </a:lnTo>
                      <a:lnTo>
                        <a:pt x="2" y="441"/>
                      </a:lnTo>
                      <a:lnTo>
                        <a:pt x="4" y="427"/>
                      </a:lnTo>
                      <a:lnTo>
                        <a:pt x="8" y="412"/>
                      </a:lnTo>
                      <a:lnTo>
                        <a:pt x="10" y="389"/>
                      </a:lnTo>
                      <a:lnTo>
                        <a:pt x="14" y="365"/>
                      </a:lnTo>
                      <a:lnTo>
                        <a:pt x="18" y="338"/>
                      </a:lnTo>
                      <a:lnTo>
                        <a:pt x="21" y="308"/>
                      </a:lnTo>
                      <a:lnTo>
                        <a:pt x="25" y="275"/>
                      </a:lnTo>
                      <a:lnTo>
                        <a:pt x="27" y="241"/>
                      </a:lnTo>
                      <a:lnTo>
                        <a:pt x="29" y="203"/>
                      </a:lnTo>
                      <a:lnTo>
                        <a:pt x="31" y="167"/>
                      </a:lnTo>
                      <a:lnTo>
                        <a:pt x="31" y="129"/>
                      </a:lnTo>
                      <a:lnTo>
                        <a:pt x="31" y="91"/>
                      </a:lnTo>
                      <a:lnTo>
                        <a:pt x="29" y="55"/>
                      </a:lnTo>
                      <a:lnTo>
                        <a:pt x="25" y="19"/>
                      </a:lnTo>
                      <a:lnTo>
                        <a:pt x="27" y="17"/>
                      </a:lnTo>
                      <a:lnTo>
                        <a:pt x="33" y="17"/>
                      </a:lnTo>
                      <a:lnTo>
                        <a:pt x="42" y="17"/>
                      </a:lnTo>
                      <a:lnTo>
                        <a:pt x="56" y="17"/>
                      </a:lnTo>
                      <a:lnTo>
                        <a:pt x="69" y="17"/>
                      </a:lnTo>
                      <a:lnTo>
                        <a:pt x="86" y="17"/>
                      </a:lnTo>
                      <a:lnTo>
                        <a:pt x="103" y="17"/>
                      </a:lnTo>
                      <a:lnTo>
                        <a:pt x="124" y="17"/>
                      </a:lnTo>
                      <a:lnTo>
                        <a:pt x="141" y="15"/>
                      </a:lnTo>
                      <a:lnTo>
                        <a:pt x="162" y="13"/>
                      </a:lnTo>
                      <a:lnTo>
                        <a:pt x="181" y="11"/>
                      </a:lnTo>
                      <a:lnTo>
                        <a:pt x="200" y="11"/>
                      </a:lnTo>
                      <a:lnTo>
                        <a:pt x="215" y="7"/>
                      </a:lnTo>
                      <a:lnTo>
                        <a:pt x="230" y="5"/>
                      </a:lnTo>
                      <a:lnTo>
                        <a:pt x="242" y="2"/>
                      </a:lnTo>
                      <a:lnTo>
                        <a:pt x="251" y="0"/>
                      </a:lnTo>
                      <a:lnTo>
                        <a:pt x="251" y="3"/>
                      </a:lnTo>
                      <a:lnTo>
                        <a:pt x="251" y="15"/>
                      </a:lnTo>
                      <a:lnTo>
                        <a:pt x="251" y="34"/>
                      </a:lnTo>
                      <a:lnTo>
                        <a:pt x="251" y="60"/>
                      </a:lnTo>
                      <a:lnTo>
                        <a:pt x="251" y="89"/>
                      </a:lnTo>
                      <a:lnTo>
                        <a:pt x="251" y="125"/>
                      </a:lnTo>
                      <a:lnTo>
                        <a:pt x="251" y="161"/>
                      </a:lnTo>
                      <a:lnTo>
                        <a:pt x="253" y="203"/>
                      </a:lnTo>
                      <a:lnTo>
                        <a:pt x="253" y="243"/>
                      </a:lnTo>
                      <a:lnTo>
                        <a:pt x="255" y="283"/>
                      </a:lnTo>
                      <a:lnTo>
                        <a:pt x="257" y="323"/>
                      </a:lnTo>
                      <a:lnTo>
                        <a:pt x="261" y="361"/>
                      </a:lnTo>
                      <a:lnTo>
                        <a:pt x="265" y="393"/>
                      </a:lnTo>
                      <a:lnTo>
                        <a:pt x="269" y="424"/>
                      </a:lnTo>
                      <a:lnTo>
                        <a:pt x="274" y="448"/>
                      </a:lnTo>
                      <a:lnTo>
                        <a:pt x="280" y="467"/>
                      </a:lnTo>
                      <a:lnTo>
                        <a:pt x="278" y="467"/>
                      </a:lnTo>
                      <a:lnTo>
                        <a:pt x="274" y="467"/>
                      </a:lnTo>
                      <a:lnTo>
                        <a:pt x="269" y="465"/>
                      </a:lnTo>
                      <a:lnTo>
                        <a:pt x="265" y="464"/>
                      </a:lnTo>
                      <a:lnTo>
                        <a:pt x="259" y="462"/>
                      </a:lnTo>
                      <a:lnTo>
                        <a:pt x="253" y="460"/>
                      </a:lnTo>
                      <a:lnTo>
                        <a:pt x="250" y="458"/>
                      </a:lnTo>
                      <a:lnTo>
                        <a:pt x="248" y="458"/>
                      </a:lnTo>
                      <a:lnTo>
                        <a:pt x="248" y="454"/>
                      </a:lnTo>
                      <a:lnTo>
                        <a:pt x="246" y="445"/>
                      </a:lnTo>
                      <a:lnTo>
                        <a:pt x="244" y="429"/>
                      </a:lnTo>
                      <a:lnTo>
                        <a:pt x="242" y="410"/>
                      </a:lnTo>
                      <a:lnTo>
                        <a:pt x="240" y="386"/>
                      </a:lnTo>
                      <a:lnTo>
                        <a:pt x="236" y="359"/>
                      </a:lnTo>
                      <a:lnTo>
                        <a:pt x="234" y="327"/>
                      </a:lnTo>
                      <a:lnTo>
                        <a:pt x="232" y="296"/>
                      </a:lnTo>
                      <a:lnTo>
                        <a:pt x="229" y="262"/>
                      </a:lnTo>
                      <a:lnTo>
                        <a:pt x="227" y="228"/>
                      </a:lnTo>
                      <a:lnTo>
                        <a:pt x="223" y="192"/>
                      </a:lnTo>
                      <a:lnTo>
                        <a:pt x="223" y="159"/>
                      </a:lnTo>
                      <a:lnTo>
                        <a:pt x="223" y="125"/>
                      </a:lnTo>
                      <a:lnTo>
                        <a:pt x="223" y="95"/>
                      </a:lnTo>
                      <a:lnTo>
                        <a:pt x="225" y="66"/>
                      </a:lnTo>
                      <a:lnTo>
                        <a:pt x="227" y="43"/>
                      </a:lnTo>
                      <a:lnTo>
                        <a:pt x="225" y="41"/>
                      </a:lnTo>
                      <a:lnTo>
                        <a:pt x="219" y="41"/>
                      </a:lnTo>
                      <a:lnTo>
                        <a:pt x="211" y="41"/>
                      </a:lnTo>
                      <a:lnTo>
                        <a:pt x="200" y="41"/>
                      </a:lnTo>
                      <a:lnTo>
                        <a:pt x="187" y="41"/>
                      </a:lnTo>
                      <a:lnTo>
                        <a:pt x="173" y="43"/>
                      </a:lnTo>
                      <a:lnTo>
                        <a:pt x="158" y="45"/>
                      </a:lnTo>
                      <a:lnTo>
                        <a:pt x="143" y="47"/>
                      </a:lnTo>
                      <a:lnTo>
                        <a:pt x="126" y="47"/>
                      </a:lnTo>
                      <a:lnTo>
                        <a:pt x="111" y="49"/>
                      </a:lnTo>
                      <a:lnTo>
                        <a:pt x="95" y="51"/>
                      </a:lnTo>
                      <a:lnTo>
                        <a:pt x="84" y="53"/>
                      </a:lnTo>
                      <a:lnTo>
                        <a:pt x="71" y="53"/>
                      </a:lnTo>
                      <a:lnTo>
                        <a:pt x="63" y="53"/>
                      </a:lnTo>
                      <a:lnTo>
                        <a:pt x="57" y="55"/>
                      </a:lnTo>
                      <a:lnTo>
                        <a:pt x="56" y="59"/>
                      </a:lnTo>
                      <a:lnTo>
                        <a:pt x="56" y="70"/>
                      </a:lnTo>
                      <a:lnTo>
                        <a:pt x="54" y="85"/>
                      </a:lnTo>
                      <a:lnTo>
                        <a:pt x="52" y="106"/>
                      </a:lnTo>
                      <a:lnTo>
                        <a:pt x="50" y="131"/>
                      </a:lnTo>
                      <a:lnTo>
                        <a:pt x="48" y="159"/>
                      </a:lnTo>
                      <a:lnTo>
                        <a:pt x="44" y="190"/>
                      </a:lnTo>
                      <a:lnTo>
                        <a:pt x="42" y="222"/>
                      </a:lnTo>
                      <a:lnTo>
                        <a:pt x="38" y="254"/>
                      </a:lnTo>
                      <a:lnTo>
                        <a:pt x="35" y="289"/>
                      </a:lnTo>
                      <a:lnTo>
                        <a:pt x="33" y="321"/>
                      </a:lnTo>
                      <a:lnTo>
                        <a:pt x="29" y="351"/>
                      </a:lnTo>
                      <a:lnTo>
                        <a:pt x="27" y="378"/>
                      </a:lnTo>
                      <a:lnTo>
                        <a:pt x="23" y="403"/>
                      </a:lnTo>
                      <a:lnTo>
                        <a:pt x="21" y="422"/>
                      </a:lnTo>
                      <a:lnTo>
                        <a:pt x="19" y="437"/>
                      </a:lnTo>
                      <a:lnTo>
                        <a:pt x="16" y="443"/>
                      </a:lnTo>
                      <a:lnTo>
                        <a:pt x="14" y="446"/>
                      </a:lnTo>
                      <a:lnTo>
                        <a:pt x="10" y="448"/>
                      </a:lnTo>
                      <a:lnTo>
                        <a:pt x="8" y="452"/>
                      </a:lnTo>
                      <a:lnTo>
                        <a:pt x="2" y="452"/>
                      </a:lnTo>
                      <a:lnTo>
                        <a:pt x="0" y="452"/>
                      </a:lnTo>
                      <a:close/>
                    </a:path>
                  </a:pathLst>
                </a:custGeom>
                <a:solidFill>
                  <a:srgbClr val="0000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14" name="Freeform 221"/>
                <p:cNvSpPr>
                  <a:spLocks/>
                </p:cNvSpPr>
                <p:nvPr/>
              </p:nvSpPr>
              <p:spPr bwMode="auto">
                <a:xfrm>
                  <a:off x="4436" y="3443"/>
                  <a:ext cx="169" cy="267"/>
                </a:xfrm>
                <a:custGeom>
                  <a:avLst/>
                  <a:gdLst>
                    <a:gd name="T0" fmla="*/ 1 w 338"/>
                    <a:gd name="T1" fmla="*/ 1 h 534"/>
                    <a:gd name="T2" fmla="*/ 1 w 338"/>
                    <a:gd name="T3" fmla="*/ 1 h 534"/>
                    <a:gd name="T4" fmla="*/ 1 w 338"/>
                    <a:gd name="T5" fmla="*/ 1 h 534"/>
                    <a:gd name="T6" fmla="*/ 1 w 338"/>
                    <a:gd name="T7" fmla="*/ 1 h 534"/>
                    <a:gd name="T8" fmla="*/ 1 w 338"/>
                    <a:gd name="T9" fmla="*/ 1 h 534"/>
                    <a:gd name="T10" fmla="*/ 1 w 338"/>
                    <a:gd name="T11" fmla="*/ 1 h 534"/>
                    <a:gd name="T12" fmla="*/ 1 w 338"/>
                    <a:gd name="T13" fmla="*/ 1 h 534"/>
                    <a:gd name="T14" fmla="*/ 1 w 338"/>
                    <a:gd name="T15" fmla="*/ 1 h 534"/>
                    <a:gd name="T16" fmla="*/ 1 w 338"/>
                    <a:gd name="T17" fmla="*/ 1 h 534"/>
                    <a:gd name="T18" fmla="*/ 1 w 338"/>
                    <a:gd name="T19" fmla="*/ 1 h 534"/>
                    <a:gd name="T20" fmla="*/ 1 w 338"/>
                    <a:gd name="T21" fmla="*/ 1 h 534"/>
                    <a:gd name="T22" fmla="*/ 1 w 338"/>
                    <a:gd name="T23" fmla="*/ 1 h 534"/>
                    <a:gd name="T24" fmla="*/ 1 w 338"/>
                    <a:gd name="T25" fmla="*/ 1 h 534"/>
                    <a:gd name="T26" fmla="*/ 1 w 338"/>
                    <a:gd name="T27" fmla="*/ 1 h 534"/>
                    <a:gd name="T28" fmla="*/ 1 w 338"/>
                    <a:gd name="T29" fmla="*/ 1 h 534"/>
                    <a:gd name="T30" fmla="*/ 1 w 338"/>
                    <a:gd name="T31" fmla="*/ 1 h 534"/>
                    <a:gd name="T32" fmla="*/ 1 w 338"/>
                    <a:gd name="T33" fmla="*/ 1 h 534"/>
                    <a:gd name="T34" fmla="*/ 1 w 338"/>
                    <a:gd name="T35" fmla="*/ 1 h 534"/>
                    <a:gd name="T36" fmla="*/ 1 w 338"/>
                    <a:gd name="T37" fmla="*/ 1 h 534"/>
                    <a:gd name="T38" fmla="*/ 1 w 338"/>
                    <a:gd name="T39" fmla="*/ 1 h 534"/>
                    <a:gd name="T40" fmla="*/ 1 w 338"/>
                    <a:gd name="T41" fmla="*/ 1 h 534"/>
                    <a:gd name="T42" fmla="*/ 1 w 338"/>
                    <a:gd name="T43" fmla="*/ 1 h 534"/>
                    <a:gd name="T44" fmla="*/ 1 w 338"/>
                    <a:gd name="T45" fmla="*/ 1 h 534"/>
                    <a:gd name="T46" fmla="*/ 1 w 338"/>
                    <a:gd name="T47" fmla="*/ 1 h 534"/>
                    <a:gd name="T48" fmla="*/ 1 w 338"/>
                    <a:gd name="T49" fmla="*/ 1 h 534"/>
                    <a:gd name="T50" fmla="*/ 1 w 338"/>
                    <a:gd name="T51" fmla="*/ 1 h 534"/>
                    <a:gd name="T52" fmla="*/ 1 w 338"/>
                    <a:gd name="T53" fmla="*/ 1 h 534"/>
                    <a:gd name="T54" fmla="*/ 1 w 338"/>
                    <a:gd name="T55" fmla="*/ 1 h 534"/>
                    <a:gd name="T56" fmla="*/ 1 w 338"/>
                    <a:gd name="T57" fmla="*/ 1 h 534"/>
                    <a:gd name="T58" fmla="*/ 1 w 338"/>
                    <a:gd name="T59" fmla="*/ 1 h 534"/>
                    <a:gd name="T60" fmla="*/ 1 w 338"/>
                    <a:gd name="T61" fmla="*/ 1 h 534"/>
                    <a:gd name="T62" fmla="*/ 1 w 338"/>
                    <a:gd name="T63" fmla="*/ 1 h 534"/>
                    <a:gd name="T64" fmla="*/ 1 w 338"/>
                    <a:gd name="T65" fmla="*/ 1 h 534"/>
                    <a:gd name="T66" fmla="*/ 1 w 338"/>
                    <a:gd name="T67" fmla="*/ 1 h 534"/>
                    <a:gd name="T68" fmla="*/ 1 w 338"/>
                    <a:gd name="T69" fmla="*/ 1 h 534"/>
                    <a:gd name="T70" fmla="*/ 1 w 338"/>
                    <a:gd name="T71" fmla="*/ 1 h 534"/>
                    <a:gd name="T72" fmla="*/ 1 w 338"/>
                    <a:gd name="T73" fmla="*/ 1 h 534"/>
                    <a:gd name="T74" fmla="*/ 1 w 338"/>
                    <a:gd name="T75" fmla="*/ 1 h 534"/>
                    <a:gd name="T76" fmla="*/ 1 w 338"/>
                    <a:gd name="T77" fmla="*/ 1 h 534"/>
                    <a:gd name="T78" fmla="*/ 1 w 338"/>
                    <a:gd name="T79" fmla="*/ 1 h 534"/>
                    <a:gd name="T80" fmla="*/ 1 w 338"/>
                    <a:gd name="T81" fmla="*/ 1 h 534"/>
                    <a:gd name="T82" fmla="*/ 1 w 338"/>
                    <a:gd name="T83" fmla="*/ 1 h 5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38"/>
                    <a:gd name="T127" fmla="*/ 0 h 534"/>
                    <a:gd name="T128" fmla="*/ 338 w 338"/>
                    <a:gd name="T129" fmla="*/ 534 h 5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38" h="534">
                      <a:moveTo>
                        <a:pt x="338" y="534"/>
                      </a:moveTo>
                      <a:lnTo>
                        <a:pt x="59" y="525"/>
                      </a:lnTo>
                      <a:lnTo>
                        <a:pt x="59" y="523"/>
                      </a:lnTo>
                      <a:lnTo>
                        <a:pt x="57" y="521"/>
                      </a:lnTo>
                      <a:lnTo>
                        <a:pt x="55" y="515"/>
                      </a:lnTo>
                      <a:lnTo>
                        <a:pt x="55" y="512"/>
                      </a:lnTo>
                      <a:lnTo>
                        <a:pt x="51" y="502"/>
                      </a:lnTo>
                      <a:lnTo>
                        <a:pt x="49" y="496"/>
                      </a:lnTo>
                      <a:lnTo>
                        <a:pt x="47" y="487"/>
                      </a:lnTo>
                      <a:lnTo>
                        <a:pt x="45" y="479"/>
                      </a:lnTo>
                      <a:lnTo>
                        <a:pt x="41" y="470"/>
                      </a:lnTo>
                      <a:lnTo>
                        <a:pt x="38" y="462"/>
                      </a:lnTo>
                      <a:lnTo>
                        <a:pt x="36" y="453"/>
                      </a:lnTo>
                      <a:lnTo>
                        <a:pt x="32" y="447"/>
                      </a:lnTo>
                      <a:lnTo>
                        <a:pt x="30" y="439"/>
                      </a:lnTo>
                      <a:lnTo>
                        <a:pt x="26" y="434"/>
                      </a:lnTo>
                      <a:lnTo>
                        <a:pt x="22" y="430"/>
                      </a:lnTo>
                      <a:lnTo>
                        <a:pt x="21" y="428"/>
                      </a:lnTo>
                      <a:lnTo>
                        <a:pt x="21" y="422"/>
                      </a:lnTo>
                      <a:lnTo>
                        <a:pt x="21" y="413"/>
                      </a:lnTo>
                      <a:lnTo>
                        <a:pt x="21" y="396"/>
                      </a:lnTo>
                      <a:lnTo>
                        <a:pt x="21" y="375"/>
                      </a:lnTo>
                      <a:lnTo>
                        <a:pt x="19" y="346"/>
                      </a:lnTo>
                      <a:lnTo>
                        <a:pt x="19" y="316"/>
                      </a:lnTo>
                      <a:lnTo>
                        <a:pt x="19" y="283"/>
                      </a:lnTo>
                      <a:lnTo>
                        <a:pt x="19" y="251"/>
                      </a:lnTo>
                      <a:lnTo>
                        <a:pt x="17" y="215"/>
                      </a:lnTo>
                      <a:lnTo>
                        <a:pt x="15" y="181"/>
                      </a:lnTo>
                      <a:lnTo>
                        <a:pt x="13" y="146"/>
                      </a:lnTo>
                      <a:lnTo>
                        <a:pt x="11" y="116"/>
                      </a:lnTo>
                      <a:lnTo>
                        <a:pt x="9" y="86"/>
                      </a:lnTo>
                      <a:lnTo>
                        <a:pt x="5" y="61"/>
                      </a:lnTo>
                      <a:lnTo>
                        <a:pt x="3" y="40"/>
                      </a:lnTo>
                      <a:lnTo>
                        <a:pt x="0" y="25"/>
                      </a:lnTo>
                      <a:lnTo>
                        <a:pt x="2" y="23"/>
                      </a:lnTo>
                      <a:lnTo>
                        <a:pt x="7" y="23"/>
                      </a:lnTo>
                      <a:lnTo>
                        <a:pt x="15" y="23"/>
                      </a:lnTo>
                      <a:lnTo>
                        <a:pt x="26" y="21"/>
                      </a:lnTo>
                      <a:lnTo>
                        <a:pt x="41" y="19"/>
                      </a:lnTo>
                      <a:lnTo>
                        <a:pt x="57" y="17"/>
                      </a:lnTo>
                      <a:lnTo>
                        <a:pt x="74" y="15"/>
                      </a:lnTo>
                      <a:lnTo>
                        <a:pt x="91" y="15"/>
                      </a:lnTo>
                      <a:lnTo>
                        <a:pt x="110" y="11"/>
                      </a:lnTo>
                      <a:lnTo>
                        <a:pt x="127" y="10"/>
                      </a:lnTo>
                      <a:lnTo>
                        <a:pt x="144" y="8"/>
                      </a:lnTo>
                      <a:lnTo>
                        <a:pt x="161" y="8"/>
                      </a:lnTo>
                      <a:lnTo>
                        <a:pt x="175" y="4"/>
                      </a:lnTo>
                      <a:lnTo>
                        <a:pt x="188" y="4"/>
                      </a:lnTo>
                      <a:lnTo>
                        <a:pt x="196" y="2"/>
                      </a:lnTo>
                      <a:lnTo>
                        <a:pt x="203" y="0"/>
                      </a:lnTo>
                      <a:lnTo>
                        <a:pt x="313" y="67"/>
                      </a:lnTo>
                      <a:lnTo>
                        <a:pt x="298" y="82"/>
                      </a:lnTo>
                      <a:lnTo>
                        <a:pt x="266" y="86"/>
                      </a:lnTo>
                      <a:lnTo>
                        <a:pt x="203" y="19"/>
                      </a:lnTo>
                      <a:lnTo>
                        <a:pt x="201" y="19"/>
                      </a:lnTo>
                      <a:lnTo>
                        <a:pt x="197" y="19"/>
                      </a:lnTo>
                      <a:lnTo>
                        <a:pt x="190" y="19"/>
                      </a:lnTo>
                      <a:lnTo>
                        <a:pt x="180" y="21"/>
                      </a:lnTo>
                      <a:lnTo>
                        <a:pt x="167" y="23"/>
                      </a:lnTo>
                      <a:lnTo>
                        <a:pt x="156" y="25"/>
                      </a:lnTo>
                      <a:lnTo>
                        <a:pt x="142" y="29"/>
                      </a:lnTo>
                      <a:lnTo>
                        <a:pt x="127" y="30"/>
                      </a:lnTo>
                      <a:lnTo>
                        <a:pt x="114" y="34"/>
                      </a:lnTo>
                      <a:lnTo>
                        <a:pt x="99" y="36"/>
                      </a:lnTo>
                      <a:lnTo>
                        <a:pt x="85" y="38"/>
                      </a:lnTo>
                      <a:lnTo>
                        <a:pt x="74" y="40"/>
                      </a:lnTo>
                      <a:lnTo>
                        <a:pt x="61" y="40"/>
                      </a:lnTo>
                      <a:lnTo>
                        <a:pt x="53" y="42"/>
                      </a:lnTo>
                      <a:lnTo>
                        <a:pt x="47" y="44"/>
                      </a:lnTo>
                      <a:lnTo>
                        <a:pt x="43" y="44"/>
                      </a:lnTo>
                      <a:lnTo>
                        <a:pt x="114" y="91"/>
                      </a:lnTo>
                      <a:lnTo>
                        <a:pt x="93" y="114"/>
                      </a:lnTo>
                      <a:lnTo>
                        <a:pt x="32" y="57"/>
                      </a:lnTo>
                      <a:lnTo>
                        <a:pt x="32" y="59"/>
                      </a:lnTo>
                      <a:lnTo>
                        <a:pt x="32" y="70"/>
                      </a:lnTo>
                      <a:lnTo>
                        <a:pt x="32" y="84"/>
                      </a:lnTo>
                      <a:lnTo>
                        <a:pt x="32" y="105"/>
                      </a:lnTo>
                      <a:lnTo>
                        <a:pt x="32" y="127"/>
                      </a:lnTo>
                      <a:lnTo>
                        <a:pt x="32" y="154"/>
                      </a:lnTo>
                      <a:lnTo>
                        <a:pt x="32" y="183"/>
                      </a:lnTo>
                      <a:lnTo>
                        <a:pt x="32" y="215"/>
                      </a:lnTo>
                      <a:lnTo>
                        <a:pt x="32" y="245"/>
                      </a:lnTo>
                      <a:lnTo>
                        <a:pt x="32" y="278"/>
                      </a:lnTo>
                      <a:lnTo>
                        <a:pt x="32" y="308"/>
                      </a:lnTo>
                      <a:lnTo>
                        <a:pt x="32" y="337"/>
                      </a:lnTo>
                      <a:lnTo>
                        <a:pt x="32" y="361"/>
                      </a:lnTo>
                      <a:lnTo>
                        <a:pt x="32" y="384"/>
                      </a:lnTo>
                      <a:lnTo>
                        <a:pt x="32" y="405"/>
                      </a:lnTo>
                      <a:lnTo>
                        <a:pt x="32" y="418"/>
                      </a:lnTo>
                      <a:lnTo>
                        <a:pt x="32" y="422"/>
                      </a:lnTo>
                      <a:lnTo>
                        <a:pt x="36" y="432"/>
                      </a:lnTo>
                      <a:lnTo>
                        <a:pt x="36" y="435"/>
                      </a:lnTo>
                      <a:lnTo>
                        <a:pt x="40" y="443"/>
                      </a:lnTo>
                      <a:lnTo>
                        <a:pt x="41" y="449"/>
                      </a:lnTo>
                      <a:lnTo>
                        <a:pt x="45" y="456"/>
                      </a:lnTo>
                      <a:lnTo>
                        <a:pt x="49" y="462"/>
                      </a:lnTo>
                      <a:lnTo>
                        <a:pt x="51" y="470"/>
                      </a:lnTo>
                      <a:lnTo>
                        <a:pt x="55" y="477"/>
                      </a:lnTo>
                      <a:lnTo>
                        <a:pt x="59" y="485"/>
                      </a:lnTo>
                      <a:lnTo>
                        <a:pt x="61" y="489"/>
                      </a:lnTo>
                      <a:lnTo>
                        <a:pt x="66" y="494"/>
                      </a:lnTo>
                      <a:lnTo>
                        <a:pt x="68" y="500"/>
                      </a:lnTo>
                      <a:lnTo>
                        <a:pt x="72" y="504"/>
                      </a:lnTo>
                      <a:lnTo>
                        <a:pt x="74" y="504"/>
                      </a:lnTo>
                      <a:lnTo>
                        <a:pt x="80" y="504"/>
                      </a:lnTo>
                      <a:lnTo>
                        <a:pt x="87" y="504"/>
                      </a:lnTo>
                      <a:lnTo>
                        <a:pt x="97" y="506"/>
                      </a:lnTo>
                      <a:lnTo>
                        <a:pt x="110" y="506"/>
                      </a:lnTo>
                      <a:lnTo>
                        <a:pt x="125" y="506"/>
                      </a:lnTo>
                      <a:lnTo>
                        <a:pt x="142" y="506"/>
                      </a:lnTo>
                      <a:lnTo>
                        <a:pt x="159" y="508"/>
                      </a:lnTo>
                      <a:lnTo>
                        <a:pt x="178" y="506"/>
                      </a:lnTo>
                      <a:lnTo>
                        <a:pt x="197" y="506"/>
                      </a:lnTo>
                      <a:lnTo>
                        <a:pt x="218" y="506"/>
                      </a:lnTo>
                      <a:lnTo>
                        <a:pt x="237" y="506"/>
                      </a:lnTo>
                      <a:lnTo>
                        <a:pt x="258" y="506"/>
                      </a:lnTo>
                      <a:lnTo>
                        <a:pt x="279" y="506"/>
                      </a:lnTo>
                      <a:lnTo>
                        <a:pt x="298" y="504"/>
                      </a:lnTo>
                      <a:lnTo>
                        <a:pt x="317" y="504"/>
                      </a:lnTo>
                      <a:lnTo>
                        <a:pt x="319" y="504"/>
                      </a:lnTo>
                      <a:lnTo>
                        <a:pt x="323" y="510"/>
                      </a:lnTo>
                      <a:lnTo>
                        <a:pt x="327" y="513"/>
                      </a:lnTo>
                      <a:lnTo>
                        <a:pt x="331" y="519"/>
                      </a:lnTo>
                      <a:lnTo>
                        <a:pt x="332" y="525"/>
                      </a:lnTo>
                      <a:lnTo>
                        <a:pt x="336" y="531"/>
                      </a:lnTo>
                      <a:lnTo>
                        <a:pt x="338" y="532"/>
                      </a:lnTo>
                      <a:lnTo>
                        <a:pt x="338" y="534"/>
                      </a:lnTo>
                      <a:close/>
                    </a:path>
                  </a:pathLst>
                </a:custGeom>
                <a:solidFill>
                  <a:srgbClr val="0000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15" name="Freeform 222"/>
                <p:cNvSpPr>
                  <a:spLocks/>
                </p:cNvSpPr>
                <p:nvPr/>
              </p:nvSpPr>
              <p:spPr bwMode="auto">
                <a:xfrm>
                  <a:off x="4365" y="3338"/>
                  <a:ext cx="193" cy="303"/>
                </a:xfrm>
                <a:custGeom>
                  <a:avLst/>
                  <a:gdLst>
                    <a:gd name="T0" fmla="*/ 1 w 386"/>
                    <a:gd name="T1" fmla="*/ 1 h 605"/>
                    <a:gd name="T2" fmla="*/ 1 w 386"/>
                    <a:gd name="T3" fmla="*/ 1 h 605"/>
                    <a:gd name="T4" fmla="*/ 1 w 386"/>
                    <a:gd name="T5" fmla="*/ 1 h 605"/>
                    <a:gd name="T6" fmla="*/ 1 w 386"/>
                    <a:gd name="T7" fmla="*/ 1 h 605"/>
                    <a:gd name="T8" fmla="*/ 1 w 386"/>
                    <a:gd name="T9" fmla="*/ 1 h 605"/>
                    <a:gd name="T10" fmla="*/ 1 w 386"/>
                    <a:gd name="T11" fmla="*/ 1 h 605"/>
                    <a:gd name="T12" fmla="*/ 1 w 386"/>
                    <a:gd name="T13" fmla="*/ 1 h 605"/>
                    <a:gd name="T14" fmla="*/ 1 w 386"/>
                    <a:gd name="T15" fmla="*/ 1 h 605"/>
                    <a:gd name="T16" fmla="*/ 0 w 386"/>
                    <a:gd name="T17" fmla="*/ 1 h 605"/>
                    <a:gd name="T18" fmla="*/ 1 w 386"/>
                    <a:gd name="T19" fmla="*/ 1 h 605"/>
                    <a:gd name="T20" fmla="*/ 1 w 386"/>
                    <a:gd name="T21" fmla="*/ 1 h 605"/>
                    <a:gd name="T22" fmla="*/ 1 w 386"/>
                    <a:gd name="T23" fmla="*/ 1 h 605"/>
                    <a:gd name="T24" fmla="*/ 1 w 386"/>
                    <a:gd name="T25" fmla="*/ 1 h 605"/>
                    <a:gd name="T26" fmla="*/ 1 w 386"/>
                    <a:gd name="T27" fmla="*/ 1 h 605"/>
                    <a:gd name="T28" fmla="*/ 1 w 386"/>
                    <a:gd name="T29" fmla="*/ 1 h 605"/>
                    <a:gd name="T30" fmla="*/ 1 w 386"/>
                    <a:gd name="T31" fmla="*/ 1 h 605"/>
                    <a:gd name="T32" fmla="*/ 1 w 386"/>
                    <a:gd name="T33" fmla="*/ 0 h 605"/>
                    <a:gd name="T34" fmla="*/ 1 w 386"/>
                    <a:gd name="T35" fmla="*/ 1 h 605"/>
                    <a:gd name="T36" fmla="*/ 1 w 386"/>
                    <a:gd name="T37" fmla="*/ 1 h 605"/>
                    <a:gd name="T38" fmla="*/ 1 w 386"/>
                    <a:gd name="T39" fmla="*/ 1 h 605"/>
                    <a:gd name="T40" fmla="*/ 1 w 386"/>
                    <a:gd name="T41" fmla="*/ 1 h 605"/>
                    <a:gd name="T42" fmla="*/ 1 w 386"/>
                    <a:gd name="T43" fmla="*/ 1 h 605"/>
                    <a:gd name="T44" fmla="*/ 1 w 386"/>
                    <a:gd name="T45" fmla="*/ 1 h 605"/>
                    <a:gd name="T46" fmla="*/ 1 w 386"/>
                    <a:gd name="T47" fmla="*/ 1 h 605"/>
                    <a:gd name="T48" fmla="*/ 1 w 386"/>
                    <a:gd name="T49" fmla="*/ 1 h 605"/>
                    <a:gd name="T50" fmla="*/ 1 w 386"/>
                    <a:gd name="T51" fmla="*/ 1 h 605"/>
                    <a:gd name="T52" fmla="*/ 1 w 386"/>
                    <a:gd name="T53" fmla="*/ 1 h 605"/>
                    <a:gd name="T54" fmla="*/ 1 w 386"/>
                    <a:gd name="T55" fmla="*/ 1 h 605"/>
                    <a:gd name="T56" fmla="*/ 1 w 386"/>
                    <a:gd name="T57" fmla="*/ 1 h 605"/>
                    <a:gd name="T58" fmla="*/ 1 w 386"/>
                    <a:gd name="T59" fmla="*/ 1 h 605"/>
                    <a:gd name="T60" fmla="*/ 1 w 386"/>
                    <a:gd name="T61" fmla="*/ 1 h 605"/>
                    <a:gd name="T62" fmla="*/ 1 w 386"/>
                    <a:gd name="T63" fmla="*/ 1 h 605"/>
                    <a:gd name="T64" fmla="*/ 1 w 386"/>
                    <a:gd name="T65" fmla="*/ 1 h 605"/>
                    <a:gd name="T66" fmla="*/ 1 w 386"/>
                    <a:gd name="T67" fmla="*/ 1 h 605"/>
                    <a:gd name="T68" fmla="*/ 1 w 386"/>
                    <a:gd name="T69" fmla="*/ 1 h 605"/>
                    <a:gd name="T70" fmla="*/ 1 w 386"/>
                    <a:gd name="T71" fmla="*/ 1 h 605"/>
                    <a:gd name="T72" fmla="*/ 1 w 386"/>
                    <a:gd name="T73" fmla="*/ 1 h 605"/>
                    <a:gd name="T74" fmla="*/ 1 w 386"/>
                    <a:gd name="T75" fmla="*/ 1 h 605"/>
                    <a:gd name="T76" fmla="*/ 1 w 386"/>
                    <a:gd name="T77" fmla="*/ 1 h 605"/>
                    <a:gd name="T78" fmla="*/ 1 w 386"/>
                    <a:gd name="T79" fmla="*/ 1 h 605"/>
                    <a:gd name="T80" fmla="*/ 1 w 386"/>
                    <a:gd name="T81" fmla="*/ 1 h 605"/>
                    <a:gd name="T82" fmla="*/ 1 w 386"/>
                    <a:gd name="T83" fmla="*/ 1 h 605"/>
                    <a:gd name="T84" fmla="*/ 1 w 386"/>
                    <a:gd name="T85" fmla="*/ 1 h 605"/>
                    <a:gd name="T86" fmla="*/ 1 w 386"/>
                    <a:gd name="T87" fmla="*/ 1 h 605"/>
                    <a:gd name="T88" fmla="*/ 1 w 386"/>
                    <a:gd name="T89" fmla="*/ 1 h 605"/>
                    <a:gd name="T90" fmla="*/ 1 w 386"/>
                    <a:gd name="T91" fmla="*/ 1 h 605"/>
                    <a:gd name="T92" fmla="*/ 1 w 386"/>
                    <a:gd name="T93" fmla="*/ 1 h 605"/>
                    <a:gd name="T94" fmla="*/ 1 w 386"/>
                    <a:gd name="T95" fmla="*/ 1 h 605"/>
                    <a:gd name="T96" fmla="*/ 1 w 386"/>
                    <a:gd name="T97" fmla="*/ 1 h 605"/>
                    <a:gd name="T98" fmla="*/ 1 w 386"/>
                    <a:gd name="T99" fmla="*/ 1 h 605"/>
                    <a:gd name="T100" fmla="*/ 1 w 386"/>
                    <a:gd name="T101" fmla="*/ 1 h 605"/>
                    <a:gd name="T102" fmla="*/ 1 w 386"/>
                    <a:gd name="T103" fmla="*/ 1 h 605"/>
                    <a:gd name="T104" fmla="*/ 1 w 386"/>
                    <a:gd name="T105" fmla="*/ 1 h 605"/>
                    <a:gd name="T106" fmla="*/ 1 w 386"/>
                    <a:gd name="T107" fmla="*/ 1 h 605"/>
                    <a:gd name="T108" fmla="*/ 1 w 386"/>
                    <a:gd name="T109" fmla="*/ 1 h 605"/>
                    <a:gd name="T110" fmla="*/ 1 w 386"/>
                    <a:gd name="T111" fmla="*/ 1 h 605"/>
                    <a:gd name="T112" fmla="*/ 1 w 386"/>
                    <a:gd name="T113" fmla="*/ 1 h 605"/>
                    <a:gd name="T114" fmla="*/ 1 w 386"/>
                    <a:gd name="T115" fmla="*/ 1 h 605"/>
                    <a:gd name="T116" fmla="*/ 1 w 386"/>
                    <a:gd name="T117" fmla="*/ 1 h 605"/>
                    <a:gd name="T118" fmla="*/ 1 w 386"/>
                    <a:gd name="T119" fmla="*/ 1 h 605"/>
                    <a:gd name="T120" fmla="*/ 1 w 386"/>
                    <a:gd name="T121" fmla="*/ 1 h 6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86"/>
                    <a:gd name="T184" fmla="*/ 0 h 605"/>
                    <a:gd name="T185" fmla="*/ 386 w 386"/>
                    <a:gd name="T186" fmla="*/ 605 h 6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86" h="605">
                      <a:moveTo>
                        <a:pt x="169" y="605"/>
                      </a:moveTo>
                      <a:lnTo>
                        <a:pt x="40" y="605"/>
                      </a:lnTo>
                      <a:lnTo>
                        <a:pt x="40" y="601"/>
                      </a:lnTo>
                      <a:lnTo>
                        <a:pt x="44" y="591"/>
                      </a:lnTo>
                      <a:lnTo>
                        <a:pt x="49" y="574"/>
                      </a:lnTo>
                      <a:lnTo>
                        <a:pt x="55" y="553"/>
                      </a:lnTo>
                      <a:lnTo>
                        <a:pt x="61" y="525"/>
                      </a:lnTo>
                      <a:lnTo>
                        <a:pt x="68" y="492"/>
                      </a:lnTo>
                      <a:lnTo>
                        <a:pt x="72" y="456"/>
                      </a:lnTo>
                      <a:lnTo>
                        <a:pt x="78" y="416"/>
                      </a:lnTo>
                      <a:lnTo>
                        <a:pt x="80" y="373"/>
                      </a:lnTo>
                      <a:lnTo>
                        <a:pt x="80" y="327"/>
                      </a:lnTo>
                      <a:lnTo>
                        <a:pt x="76" y="278"/>
                      </a:lnTo>
                      <a:lnTo>
                        <a:pt x="70" y="228"/>
                      </a:lnTo>
                      <a:lnTo>
                        <a:pt x="59" y="175"/>
                      </a:lnTo>
                      <a:lnTo>
                        <a:pt x="44" y="122"/>
                      </a:lnTo>
                      <a:lnTo>
                        <a:pt x="23" y="70"/>
                      </a:lnTo>
                      <a:lnTo>
                        <a:pt x="0" y="17"/>
                      </a:lnTo>
                      <a:lnTo>
                        <a:pt x="2" y="15"/>
                      </a:lnTo>
                      <a:lnTo>
                        <a:pt x="13" y="15"/>
                      </a:lnTo>
                      <a:lnTo>
                        <a:pt x="28" y="15"/>
                      </a:lnTo>
                      <a:lnTo>
                        <a:pt x="51" y="15"/>
                      </a:lnTo>
                      <a:lnTo>
                        <a:pt x="76" y="13"/>
                      </a:lnTo>
                      <a:lnTo>
                        <a:pt x="106" y="13"/>
                      </a:lnTo>
                      <a:lnTo>
                        <a:pt x="135" y="11"/>
                      </a:lnTo>
                      <a:lnTo>
                        <a:pt x="169" y="11"/>
                      </a:lnTo>
                      <a:lnTo>
                        <a:pt x="200" y="9"/>
                      </a:lnTo>
                      <a:lnTo>
                        <a:pt x="232" y="8"/>
                      </a:lnTo>
                      <a:lnTo>
                        <a:pt x="262" y="6"/>
                      </a:lnTo>
                      <a:lnTo>
                        <a:pt x="291" y="6"/>
                      </a:lnTo>
                      <a:lnTo>
                        <a:pt x="314" y="4"/>
                      </a:lnTo>
                      <a:lnTo>
                        <a:pt x="337" y="4"/>
                      </a:lnTo>
                      <a:lnTo>
                        <a:pt x="352" y="0"/>
                      </a:lnTo>
                      <a:lnTo>
                        <a:pt x="361" y="0"/>
                      </a:lnTo>
                      <a:lnTo>
                        <a:pt x="363" y="6"/>
                      </a:lnTo>
                      <a:lnTo>
                        <a:pt x="363" y="13"/>
                      </a:lnTo>
                      <a:lnTo>
                        <a:pt x="363" y="25"/>
                      </a:lnTo>
                      <a:lnTo>
                        <a:pt x="363" y="36"/>
                      </a:lnTo>
                      <a:lnTo>
                        <a:pt x="363" y="51"/>
                      </a:lnTo>
                      <a:lnTo>
                        <a:pt x="363" y="68"/>
                      </a:lnTo>
                      <a:lnTo>
                        <a:pt x="365" y="87"/>
                      </a:lnTo>
                      <a:lnTo>
                        <a:pt x="365" y="106"/>
                      </a:lnTo>
                      <a:lnTo>
                        <a:pt x="365" y="125"/>
                      </a:lnTo>
                      <a:lnTo>
                        <a:pt x="367" y="144"/>
                      </a:lnTo>
                      <a:lnTo>
                        <a:pt x="369" y="163"/>
                      </a:lnTo>
                      <a:lnTo>
                        <a:pt x="373" y="182"/>
                      </a:lnTo>
                      <a:lnTo>
                        <a:pt x="376" y="200"/>
                      </a:lnTo>
                      <a:lnTo>
                        <a:pt x="380" y="217"/>
                      </a:lnTo>
                      <a:lnTo>
                        <a:pt x="386" y="234"/>
                      </a:lnTo>
                      <a:lnTo>
                        <a:pt x="384" y="234"/>
                      </a:lnTo>
                      <a:lnTo>
                        <a:pt x="376" y="232"/>
                      </a:lnTo>
                      <a:lnTo>
                        <a:pt x="369" y="228"/>
                      </a:lnTo>
                      <a:lnTo>
                        <a:pt x="367" y="228"/>
                      </a:lnTo>
                      <a:lnTo>
                        <a:pt x="365" y="226"/>
                      </a:lnTo>
                      <a:lnTo>
                        <a:pt x="365" y="220"/>
                      </a:lnTo>
                      <a:lnTo>
                        <a:pt x="363" y="213"/>
                      </a:lnTo>
                      <a:lnTo>
                        <a:pt x="361" y="203"/>
                      </a:lnTo>
                      <a:lnTo>
                        <a:pt x="357" y="192"/>
                      </a:lnTo>
                      <a:lnTo>
                        <a:pt x="356" y="179"/>
                      </a:lnTo>
                      <a:lnTo>
                        <a:pt x="354" y="163"/>
                      </a:lnTo>
                      <a:lnTo>
                        <a:pt x="352" y="148"/>
                      </a:lnTo>
                      <a:lnTo>
                        <a:pt x="350" y="131"/>
                      </a:lnTo>
                      <a:lnTo>
                        <a:pt x="348" y="114"/>
                      </a:lnTo>
                      <a:lnTo>
                        <a:pt x="346" y="97"/>
                      </a:lnTo>
                      <a:lnTo>
                        <a:pt x="346" y="80"/>
                      </a:lnTo>
                      <a:lnTo>
                        <a:pt x="346" y="61"/>
                      </a:lnTo>
                      <a:lnTo>
                        <a:pt x="348" y="46"/>
                      </a:lnTo>
                      <a:lnTo>
                        <a:pt x="350" y="30"/>
                      </a:lnTo>
                      <a:lnTo>
                        <a:pt x="356" y="17"/>
                      </a:lnTo>
                      <a:lnTo>
                        <a:pt x="352" y="17"/>
                      </a:lnTo>
                      <a:lnTo>
                        <a:pt x="346" y="17"/>
                      </a:lnTo>
                      <a:lnTo>
                        <a:pt x="337" y="17"/>
                      </a:lnTo>
                      <a:lnTo>
                        <a:pt x="325" y="17"/>
                      </a:lnTo>
                      <a:lnTo>
                        <a:pt x="310" y="17"/>
                      </a:lnTo>
                      <a:lnTo>
                        <a:pt x="293" y="19"/>
                      </a:lnTo>
                      <a:lnTo>
                        <a:pt x="272" y="21"/>
                      </a:lnTo>
                      <a:lnTo>
                        <a:pt x="253" y="23"/>
                      </a:lnTo>
                      <a:lnTo>
                        <a:pt x="228" y="23"/>
                      </a:lnTo>
                      <a:lnTo>
                        <a:pt x="205" y="25"/>
                      </a:lnTo>
                      <a:lnTo>
                        <a:pt x="181" y="27"/>
                      </a:lnTo>
                      <a:lnTo>
                        <a:pt x="156" y="28"/>
                      </a:lnTo>
                      <a:lnTo>
                        <a:pt x="131" y="28"/>
                      </a:lnTo>
                      <a:lnTo>
                        <a:pt x="106" y="32"/>
                      </a:lnTo>
                      <a:lnTo>
                        <a:pt x="82" y="32"/>
                      </a:lnTo>
                      <a:lnTo>
                        <a:pt x="59" y="36"/>
                      </a:lnTo>
                      <a:lnTo>
                        <a:pt x="55" y="40"/>
                      </a:lnTo>
                      <a:lnTo>
                        <a:pt x="57" y="53"/>
                      </a:lnTo>
                      <a:lnTo>
                        <a:pt x="59" y="74"/>
                      </a:lnTo>
                      <a:lnTo>
                        <a:pt x="63" y="101"/>
                      </a:lnTo>
                      <a:lnTo>
                        <a:pt x="68" y="131"/>
                      </a:lnTo>
                      <a:lnTo>
                        <a:pt x="74" y="169"/>
                      </a:lnTo>
                      <a:lnTo>
                        <a:pt x="80" y="211"/>
                      </a:lnTo>
                      <a:lnTo>
                        <a:pt x="86" y="255"/>
                      </a:lnTo>
                      <a:lnTo>
                        <a:pt x="87" y="298"/>
                      </a:lnTo>
                      <a:lnTo>
                        <a:pt x="91" y="346"/>
                      </a:lnTo>
                      <a:lnTo>
                        <a:pt x="91" y="390"/>
                      </a:lnTo>
                      <a:lnTo>
                        <a:pt x="91" y="435"/>
                      </a:lnTo>
                      <a:lnTo>
                        <a:pt x="87" y="479"/>
                      </a:lnTo>
                      <a:lnTo>
                        <a:pt x="80" y="521"/>
                      </a:lnTo>
                      <a:lnTo>
                        <a:pt x="70" y="557"/>
                      </a:lnTo>
                      <a:lnTo>
                        <a:pt x="55" y="589"/>
                      </a:lnTo>
                      <a:lnTo>
                        <a:pt x="55" y="591"/>
                      </a:lnTo>
                      <a:lnTo>
                        <a:pt x="57" y="591"/>
                      </a:lnTo>
                      <a:lnTo>
                        <a:pt x="59" y="593"/>
                      </a:lnTo>
                      <a:lnTo>
                        <a:pt x="66" y="593"/>
                      </a:lnTo>
                      <a:lnTo>
                        <a:pt x="72" y="593"/>
                      </a:lnTo>
                      <a:lnTo>
                        <a:pt x="82" y="593"/>
                      </a:lnTo>
                      <a:lnTo>
                        <a:pt x="89" y="593"/>
                      </a:lnTo>
                      <a:lnTo>
                        <a:pt x="99" y="593"/>
                      </a:lnTo>
                      <a:lnTo>
                        <a:pt x="108" y="593"/>
                      </a:lnTo>
                      <a:lnTo>
                        <a:pt x="120" y="593"/>
                      </a:lnTo>
                      <a:lnTo>
                        <a:pt x="129" y="591"/>
                      </a:lnTo>
                      <a:lnTo>
                        <a:pt x="139" y="591"/>
                      </a:lnTo>
                      <a:lnTo>
                        <a:pt x="146" y="591"/>
                      </a:lnTo>
                      <a:lnTo>
                        <a:pt x="156" y="589"/>
                      </a:lnTo>
                      <a:lnTo>
                        <a:pt x="162" y="589"/>
                      </a:lnTo>
                      <a:lnTo>
                        <a:pt x="169" y="589"/>
                      </a:lnTo>
                      <a:lnTo>
                        <a:pt x="171" y="595"/>
                      </a:lnTo>
                      <a:lnTo>
                        <a:pt x="169" y="601"/>
                      </a:lnTo>
                      <a:lnTo>
                        <a:pt x="169" y="605"/>
                      </a:lnTo>
                      <a:close/>
                    </a:path>
                  </a:pathLst>
                </a:custGeom>
                <a:solidFill>
                  <a:srgbClr val="0000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16" name="Freeform 223"/>
                <p:cNvSpPr>
                  <a:spLocks/>
                </p:cNvSpPr>
                <p:nvPr/>
              </p:nvSpPr>
              <p:spPr bwMode="auto">
                <a:xfrm>
                  <a:off x="4318" y="3304"/>
                  <a:ext cx="228" cy="337"/>
                </a:xfrm>
                <a:custGeom>
                  <a:avLst/>
                  <a:gdLst>
                    <a:gd name="T0" fmla="*/ 1 w 456"/>
                    <a:gd name="T1" fmla="*/ 1 h 674"/>
                    <a:gd name="T2" fmla="*/ 1 w 456"/>
                    <a:gd name="T3" fmla="*/ 1 h 674"/>
                    <a:gd name="T4" fmla="*/ 1 w 456"/>
                    <a:gd name="T5" fmla="*/ 1 h 674"/>
                    <a:gd name="T6" fmla="*/ 1 w 456"/>
                    <a:gd name="T7" fmla="*/ 1 h 674"/>
                    <a:gd name="T8" fmla="*/ 1 w 456"/>
                    <a:gd name="T9" fmla="*/ 1 h 674"/>
                    <a:gd name="T10" fmla="*/ 1 w 456"/>
                    <a:gd name="T11" fmla="*/ 1 h 674"/>
                    <a:gd name="T12" fmla="*/ 1 w 456"/>
                    <a:gd name="T13" fmla="*/ 1 h 674"/>
                    <a:gd name="T14" fmla="*/ 1 w 456"/>
                    <a:gd name="T15" fmla="*/ 1 h 674"/>
                    <a:gd name="T16" fmla="*/ 0 w 456"/>
                    <a:gd name="T17" fmla="*/ 1 h 674"/>
                    <a:gd name="T18" fmla="*/ 1 w 456"/>
                    <a:gd name="T19" fmla="*/ 1 h 674"/>
                    <a:gd name="T20" fmla="*/ 1 w 456"/>
                    <a:gd name="T21" fmla="*/ 1 h 674"/>
                    <a:gd name="T22" fmla="*/ 1 w 456"/>
                    <a:gd name="T23" fmla="*/ 1 h 674"/>
                    <a:gd name="T24" fmla="*/ 1 w 456"/>
                    <a:gd name="T25" fmla="*/ 1 h 674"/>
                    <a:gd name="T26" fmla="*/ 1 w 456"/>
                    <a:gd name="T27" fmla="*/ 1 h 674"/>
                    <a:gd name="T28" fmla="*/ 1 w 456"/>
                    <a:gd name="T29" fmla="*/ 1 h 674"/>
                    <a:gd name="T30" fmla="*/ 1 w 456"/>
                    <a:gd name="T31" fmla="*/ 1 h 674"/>
                    <a:gd name="T32" fmla="*/ 1 w 456"/>
                    <a:gd name="T33" fmla="*/ 0 h 674"/>
                    <a:gd name="T34" fmla="*/ 1 w 456"/>
                    <a:gd name="T35" fmla="*/ 1 h 674"/>
                    <a:gd name="T36" fmla="*/ 1 w 456"/>
                    <a:gd name="T37" fmla="*/ 1 h 674"/>
                    <a:gd name="T38" fmla="*/ 1 w 456"/>
                    <a:gd name="T39" fmla="*/ 1 h 674"/>
                    <a:gd name="T40" fmla="*/ 1 w 456"/>
                    <a:gd name="T41" fmla="*/ 1 h 674"/>
                    <a:gd name="T42" fmla="*/ 1 w 456"/>
                    <a:gd name="T43" fmla="*/ 1 h 674"/>
                    <a:gd name="T44" fmla="*/ 1 w 456"/>
                    <a:gd name="T45" fmla="*/ 1 h 674"/>
                    <a:gd name="T46" fmla="*/ 1 w 456"/>
                    <a:gd name="T47" fmla="*/ 1 h 674"/>
                    <a:gd name="T48" fmla="*/ 1 w 456"/>
                    <a:gd name="T49" fmla="*/ 1 h 674"/>
                    <a:gd name="T50" fmla="*/ 1 w 456"/>
                    <a:gd name="T51" fmla="*/ 1 h 674"/>
                    <a:gd name="T52" fmla="*/ 1 w 456"/>
                    <a:gd name="T53" fmla="*/ 1 h 674"/>
                    <a:gd name="T54" fmla="*/ 1 w 456"/>
                    <a:gd name="T55" fmla="*/ 1 h 674"/>
                    <a:gd name="T56" fmla="*/ 1 w 456"/>
                    <a:gd name="T57" fmla="*/ 1 h 674"/>
                    <a:gd name="T58" fmla="*/ 1 w 456"/>
                    <a:gd name="T59" fmla="*/ 1 h 674"/>
                    <a:gd name="T60" fmla="*/ 1 w 456"/>
                    <a:gd name="T61" fmla="*/ 1 h 674"/>
                    <a:gd name="T62" fmla="*/ 1 w 456"/>
                    <a:gd name="T63" fmla="*/ 1 h 674"/>
                    <a:gd name="T64" fmla="*/ 1 w 456"/>
                    <a:gd name="T65" fmla="*/ 1 h 674"/>
                    <a:gd name="T66" fmla="*/ 1 w 456"/>
                    <a:gd name="T67" fmla="*/ 1 h 674"/>
                    <a:gd name="T68" fmla="*/ 1 w 456"/>
                    <a:gd name="T69" fmla="*/ 1 h 674"/>
                    <a:gd name="T70" fmla="*/ 1 w 456"/>
                    <a:gd name="T71" fmla="*/ 1 h 674"/>
                    <a:gd name="T72" fmla="*/ 1 w 456"/>
                    <a:gd name="T73" fmla="*/ 1 h 674"/>
                    <a:gd name="T74" fmla="*/ 1 w 456"/>
                    <a:gd name="T75" fmla="*/ 1 h 674"/>
                    <a:gd name="T76" fmla="*/ 1 w 456"/>
                    <a:gd name="T77" fmla="*/ 1 h 674"/>
                    <a:gd name="T78" fmla="*/ 1 w 456"/>
                    <a:gd name="T79" fmla="*/ 1 h 674"/>
                    <a:gd name="T80" fmla="*/ 1 w 456"/>
                    <a:gd name="T81" fmla="*/ 1 h 674"/>
                    <a:gd name="T82" fmla="*/ 1 w 456"/>
                    <a:gd name="T83" fmla="*/ 1 h 674"/>
                    <a:gd name="T84" fmla="*/ 1 w 456"/>
                    <a:gd name="T85" fmla="*/ 1 h 674"/>
                    <a:gd name="T86" fmla="*/ 1 w 456"/>
                    <a:gd name="T87" fmla="*/ 1 h 674"/>
                    <a:gd name="T88" fmla="*/ 1 w 456"/>
                    <a:gd name="T89" fmla="*/ 1 h 674"/>
                    <a:gd name="T90" fmla="*/ 1 w 456"/>
                    <a:gd name="T91" fmla="*/ 1 h 674"/>
                    <a:gd name="T92" fmla="*/ 1 w 456"/>
                    <a:gd name="T93" fmla="*/ 1 h 674"/>
                    <a:gd name="T94" fmla="*/ 1 w 456"/>
                    <a:gd name="T95" fmla="*/ 1 h 674"/>
                    <a:gd name="T96" fmla="*/ 1 w 456"/>
                    <a:gd name="T97" fmla="*/ 1 h 674"/>
                    <a:gd name="T98" fmla="*/ 1 w 456"/>
                    <a:gd name="T99" fmla="*/ 1 h 674"/>
                    <a:gd name="T100" fmla="*/ 1 w 456"/>
                    <a:gd name="T101" fmla="*/ 1 h 674"/>
                    <a:gd name="T102" fmla="*/ 1 w 456"/>
                    <a:gd name="T103" fmla="*/ 1 h 674"/>
                    <a:gd name="T104" fmla="*/ 1 w 456"/>
                    <a:gd name="T105" fmla="*/ 1 h 674"/>
                    <a:gd name="T106" fmla="*/ 1 w 456"/>
                    <a:gd name="T107" fmla="*/ 1 h 674"/>
                    <a:gd name="T108" fmla="*/ 1 w 456"/>
                    <a:gd name="T109" fmla="*/ 1 h 67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56"/>
                    <a:gd name="T166" fmla="*/ 0 h 674"/>
                    <a:gd name="T167" fmla="*/ 456 w 456"/>
                    <a:gd name="T168" fmla="*/ 674 h 67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56" h="674">
                      <a:moveTo>
                        <a:pt x="135" y="674"/>
                      </a:moveTo>
                      <a:lnTo>
                        <a:pt x="95" y="620"/>
                      </a:lnTo>
                      <a:lnTo>
                        <a:pt x="95" y="618"/>
                      </a:lnTo>
                      <a:lnTo>
                        <a:pt x="97" y="609"/>
                      </a:lnTo>
                      <a:lnTo>
                        <a:pt x="101" y="594"/>
                      </a:lnTo>
                      <a:lnTo>
                        <a:pt x="104" y="575"/>
                      </a:lnTo>
                      <a:lnTo>
                        <a:pt x="108" y="552"/>
                      </a:lnTo>
                      <a:lnTo>
                        <a:pt x="112" y="523"/>
                      </a:lnTo>
                      <a:lnTo>
                        <a:pt x="114" y="491"/>
                      </a:lnTo>
                      <a:lnTo>
                        <a:pt x="116" y="455"/>
                      </a:lnTo>
                      <a:lnTo>
                        <a:pt x="114" y="413"/>
                      </a:lnTo>
                      <a:lnTo>
                        <a:pt x="110" y="367"/>
                      </a:lnTo>
                      <a:lnTo>
                        <a:pt x="104" y="320"/>
                      </a:lnTo>
                      <a:lnTo>
                        <a:pt x="93" y="269"/>
                      </a:lnTo>
                      <a:lnTo>
                        <a:pt x="78" y="213"/>
                      </a:lnTo>
                      <a:lnTo>
                        <a:pt x="57" y="156"/>
                      </a:lnTo>
                      <a:lnTo>
                        <a:pt x="30" y="97"/>
                      </a:lnTo>
                      <a:lnTo>
                        <a:pt x="0" y="35"/>
                      </a:lnTo>
                      <a:lnTo>
                        <a:pt x="2" y="35"/>
                      </a:lnTo>
                      <a:lnTo>
                        <a:pt x="13" y="33"/>
                      </a:lnTo>
                      <a:lnTo>
                        <a:pt x="28" y="33"/>
                      </a:lnTo>
                      <a:lnTo>
                        <a:pt x="51" y="31"/>
                      </a:lnTo>
                      <a:lnTo>
                        <a:pt x="76" y="29"/>
                      </a:lnTo>
                      <a:lnTo>
                        <a:pt x="104" y="27"/>
                      </a:lnTo>
                      <a:lnTo>
                        <a:pt x="137" y="23"/>
                      </a:lnTo>
                      <a:lnTo>
                        <a:pt x="169" y="21"/>
                      </a:lnTo>
                      <a:lnTo>
                        <a:pt x="200" y="19"/>
                      </a:lnTo>
                      <a:lnTo>
                        <a:pt x="230" y="16"/>
                      </a:lnTo>
                      <a:lnTo>
                        <a:pt x="260" y="14"/>
                      </a:lnTo>
                      <a:lnTo>
                        <a:pt x="287" y="10"/>
                      </a:lnTo>
                      <a:lnTo>
                        <a:pt x="310" y="8"/>
                      </a:lnTo>
                      <a:lnTo>
                        <a:pt x="331" y="4"/>
                      </a:lnTo>
                      <a:lnTo>
                        <a:pt x="344" y="2"/>
                      </a:lnTo>
                      <a:lnTo>
                        <a:pt x="352" y="0"/>
                      </a:lnTo>
                      <a:lnTo>
                        <a:pt x="456" y="69"/>
                      </a:lnTo>
                      <a:lnTo>
                        <a:pt x="443" y="77"/>
                      </a:lnTo>
                      <a:lnTo>
                        <a:pt x="439" y="75"/>
                      </a:lnTo>
                      <a:lnTo>
                        <a:pt x="433" y="73"/>
                      </a:lnTo>
                      <a:lnTo>
                        <a:pt x="430" y="69"/>
                      </a:lnTo>
                      <a:lnTo>
                        <a:pt x="426" y="65"/>
                      </a:lnTo>
                      <a:lnTo>
                        <a:pt x="420" y="61"/>
                      </a:lnTo>
                      <a:lnTo>
                        <a:pt x="414" y="59"/>
                      </a:lnTo>
                      <a:lnTo>
                        <a:pt x="407" y="54"/>
                      </a:lnTo>
                      <a:lnTo>
                        <a:pt x="401" y="50"/>
                      </a:lnTo>
                      <a:lnTo>
                        <a:pt x="393" y="44"/>
                      </a:lnTo>
                      <a:lnTo>
                        <a:pt x="386" y="39"/>
                      </a:lnTo>
                      <a:lnTo>
                        <a:pt x="378" y="33"/>
                      </a:lnTo>
                      <a:lnTo>
                        <a:pt x="371" y="27"/>
                      </a:lnTo>
                      <a:lnTo>
                        <a:pt x="363" y="21"/>
                      </a:lnTo>
                      <a:lnTo>
                        <a:pt x="355" y="16"/>
                      </a:lnTo>
                      <a:lnTo>
                        <a:pt x="350" y="16"/>
                      </a:lnTo>
                      <a:lnTo>
                        <a:pt x="342" y="16"/>
                      </a:lnTo>
                      <a:lnTo>
                        <a:pt x="327" y="16"/>
                      </a:lnTo>
                      <a:lnTo>
                        <a:pt x="312" y="19"/>
                      </a:lnTo>
                      <a:lnTo>
                        <a:pt x="289" y="21"/>
                      </a:lnTo>
                      <a:lnTo>
                        <a:pt x="268" y="25"/>
                      </a:lnTo>
                      <a:lnTo>
                        <a:pt x="241" y="27"/>
                      </a:lnTo>
                      <a:lnTo>
                        <a:pt x="215" y="31"/>
                      </a:lnTo>
                      <a:lnTo>
                        <a:pt x="186" y="35"/>
                      </a:lnTo>
                      <a:lnTo>
                        <a:pt x="161" y="39"/>
                      </a:lnTo>
                      <a:lnTo>
                        <a:pt x="133" y="42"/>
                      </a:lnTo>
                      <a:lnTo>
                        <a:pt x="108" y="44"/>
                      </a:lnTo>
                      <a:lnTo>
                        <a:pt x="85" y="46"/>
                      </a:lnTo>
                      <a:lnTo>
                        <a:pt x="66" y="50"/>
                      </a:lnTo>
                      <a:lnTo>
                        <a:pt x="47" y="50"/>
                      </a:lnTo>
                      <a:lnTo>
                        <a:pt x="38" y="52"/>
                      </a:lnTo>
                      <a:lnTo>
                        <a:pt x="36" y="52"/>
                      </a:lnTo>
                      <a:lnTo>
                        <a:pt x="38" y="52"/>
                      </a:lnTo>
                      <a:lnTo>
                        <a:pt x="40" y="54"/>
                      </a:lnTo>
                      <a:lnTo>
                        <a:pt x="45" y="56"/>
                      </a:lnTo>
                      <a:lnTo>
                        <a:pt x="53" y="59"/>
                      </a:lnTo>
                      <a:lnTo>
                        <a:pt x="63" y="61"/>
                      </a:lnTo>
                      <a:lnTo>
                        <a:pt x="70" y="65"/>
                      </a:lnTo>
                      <a:lnTo>
                        <a:pt x="82" y="69"/>
                      </a:lnTo>
                      <a:lnTo>
                        <a:pt x="91" y="73"/>
                      </a:lnTo>
                      <a:lnTo>
                        <a:pt x="101" y="77"/>
                      </a:lnTo>
                      <a:lnTo>
                        <a:pt x="108" y="80"/>
                      </a:lnTo>
                      <a:lnTo>
                        <a:pt x="118" y="82"/>
                      </a:lnTo>
                      <a:lnTo>
                        <a:pt x="123" y="84"/>
                      </a:lnTo>
                      <a:lnTo>
                        <a:pt x="129" y="88"/>
                      </a:lnTo>
                      <a:lnTo>
                        <a:pt x="133" y="88"/>
                      </a:lnTo>
                      <a:lnTo>
                        <a:pt x="135" y="90"/>
                      </a:lnTo>
                      <a:lnTo>
                        <a:pt x="116" y="105"/>
                      </a:lnTo>
                      <a:lnTo>
                        <a:pt x="30" y="67"/>
                      </a:lnTo>
                      <a:lnTo>
                        <a:pt x="32" y="69"/>
                      </a:lnTo>
                      <a:lnTo>
                        <a:pt x="36" y="78"/>
                      </a:lnTo>
                      <a:lnTo>
                        <a:pt x="44" y="94"/>
                      </a:lnTo>
                      <a:lnTo>
                        <a:pt x="55" y="115"/>
                      </a:lnTo>
                      <a:lnTo>
                        <a:pt x="66" y="141"/>
                      </a:lnTo>
                      <a:lnTo>
                        <a:pt x="78" y="170"/>
                      </a:lnTo>
                      <a:lnTo>
                        <a:pt x="91" y="204"/>
                      </a:lnTo>
                      <a:lnTo>
                        <a:pt x="103" y="244"/>
                      </a:lnTo>
                      <a:lnTo>
                        <a:pt x="112" y="284"/>
                      </a:lnTo>
                      <a:lnTo>
                        <a:pt x="123" y="326"/>
                      </a:lnTo>
                      <a:lnTo>
                        <a:pt x="129" y="371"/>
                      </a:lnTo>
                      <a:lnTo>
                        <a:pt x="135" y="421"/>
                      </a:lnTo>
                      <a:lnTo>
                        <a:pt x="133" y="468"/>
                      </a:lnTo>
                      <a:lnTo>
                        <a:pt x="131" y="518"/>
                      </a:lnTo>
                      <a:lnTo>
                        <a:pt x="123" y="567"/>
                      </a:lnTo>
                      <a:lnTo>
                        <a:pt x="110" y="618"/>
                      </a:lnTo>
                      <a:lnTo>
                        <a:pt x="110" y="622"/>
                      </a:lnTo>
                      <a:lnTo>
                        <a:pt x="114" y="628"/>
                      </a:lnTo>
                      <a:lnTo>
                        <a:pt x="120" y="634"/>
                      </a:lnTo>
                      <a:lnTo>
                        <a:pt x="127" y="639"/>
                      </a:lnTo>
                      <a:lnTo>
                        <a:pt x="135" y="645"/>
                      </a:lnTo>
                      <a:lnTo>
                        <a:pt x="141" y="651"/>
                      </a:lnTo>
                      <a:lnTo>
                        <a:pt x="146" y="655"/>
                      </a:lnTo>
                      <a:lnTo>
                        <a:pt x="148" y="656"/>
                      </a:lnTo>
                      <a:lnTo>
                        <a:pt x="135" y="674"/>
                      </a:lnTo>
                      <a:close/>
                    </a:path>
                  </a:pathLst>
                </a:custGeom>
                <a:solidFill>
                  <a:srgbClr val="0000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17" name="Freeform 224"/>
                <p:cNvSpPr>
                  <a:spLocks/>
                </p:cNvSpPr>
                <p:nvPr/>
              </p:nvSpPr>
              <p:spPr bwMode="auto">
                <a:xfrm>
                  <a:off x="4329" y="3515"/>
                  <a:ext cx="56" cy="111"/>
                </a:xfrm>
                <a:custGeom>
                  <a:avLst/>
                  <a:gdLst>
                    <a:gd name="T0" fmla="*/ 0 w 112"/>
                    <a:gd name="T1" fmla="*/ 1 h 220"/>
                    <a:gd name="T2" fmla="*/ 0 w 112"/>
                    <a:gd name="T3" fmla="*/ 1 h 220"/>
                    <a:gd name="T4" fmla="*/ 1 w 112"/>
                    <a:gd name="T5" fmla="*/ 1 h 220"/>
                    <a:gd name="T6" fmla="*/ 1 w 112"/>
                    <a:gd name="T7" fmla="*/ 1 h 220"/>
                    <a:gd name="T8" fmla="*/ 1 w 112"/>
                    <a:gd name="T9" fmla="*/ 1 h 220"/>
                    <a:gd name="T10" fmla="*/ 1 w 112"/>
                    <a:gd name="T11" fmla="*/ 1 h 220"/>
                    <a:gd name="T12" fmla="*/ 1 w 112"/>
                    <a:gd name="T13" fmla="*/ 1 h 220"/>
                    <a:gd name="T14" fmla="*/ 1 w 112"/>
                    <a:gd name="T15" fmla="*/ 1 h 220"/>
                    <a:gd name="T16" fmla="*/ 1 w 112"/>
                    <a:gd name="T17" fmla="*/ 1 h 220"/>
                    <a:gd name="T18" fmla="*/ 1 w 112"/>
                    <a:gd name="T19" fmla="*/ 1 h 220"/>
                    <a:gd name="T20" fmla="*/ 1 w 112"/>
                    <a:gd name="T21" fmla="*/ 1 h 220"/>
                    <a:gd name="T22" fmla="*/ 1 w 112"/>
                    <a:gd name="T23" fmla="*/ 0 h 220"/>
                    <a:gd name="T24" fmla="*/ 1 w 112"/>
                    <a:gd name="T25" fmla="*/ 0 h 220"/>
                    <a:gd name="T26" fmla="*/ 1 w 112"/>
                    <a:gd name="T27" fmla="*/ 0 h 220"/>
                    <a:gd name="T28" fmla="*/ 1 w 112"/>
                    <a:gd name="T29" fmla="*/ 0 h 220"/>
                    <a:gd name="T30" fmla="*/ 1 w 112"/>
                    <a:gd name="T31" fmla="*/ 0 h 220"/>
                    <a:gd name="T32" fmla="*/ 1 w 112"/>
                    <a:gd name="T33" fmla="*/ 0 h 220"/>
                    <a:gd name="T34" fmla="*/ 1 w 112"/>
                    <a:gd name="T35" fmla="*/ 1 h 220"/>
                    <a:gd name="T36" fmla="*/ 1 w 112"/>
                    <a:gd name="T37" fmla="*/ 1 h 220"/>
                    <a:gd name="T38" fmla="*/ 1 w 112"/>
                    <a:gd name="T39" fmla="*/ 1 h 220"/>
                    <a:gd name="T40" fmla="*/ 1 w 112"/>
                    <a:gd name="T41" fmla="*/ 1 h 220"/>
                    <a:gd name="T42" fmla="*/ 1 w 112"/>
                    <a:gd name="T43" fmla="*/ 1 h 220"/>
                    <a:gd name="T44" fmla="*/ 1 w 112"/>
                    <a:gd name="T45" fmla="*/ 1 h 220"/>
                    <a:gd name="T46" fmla="*/ 1 w 112"/>
                    <a:gd name="T47" fmla="*/ 1 h 220"/>
                    <a:gd name="T48" fmla="*/ 1 w 112"/>
                    <a:gd name="T49" fmla="*/ 1 h 220"/>
                    <a:gd name="T50" fmla="*/ 1 w 112"/>
                    <a:gd name="T51" fmla="*/ 1 h 220"/>
                    <a:gd name="T52" fmla="*/ 1 w 112"/>
                    <a:gd name="T53" fmla="*/ 1 h 220"/>
                    <a:gd name="T54" fmla="*/ 1 w 112"/>
                    <a:gd name="T55" fmla="*/ 1 h 220"/>
                    <a:gd name="T56" fmla="*/ 1 w 112"/>
                    <a:gd name="T57" fmla="*/ 1 h 220"/>
                    <a:gd name="T58" fmla="*/ 1 w 112"/>
                    <a:gd name="T59" fmla="*/ 1 h 220"/>
                    <a:gd name="T60" fmla="*/ 1 w 112"/>
                    <a:gd name="T61" fmla="*/ 1 h 220"/>
                    <a:gd name="T62" fmla="*/ 1 w 112"/>
                    <a:gd name="T63" fmla="*/ 1 h 220"/>
                    <a:gd name="T64" fmla="*/ 1 w 112"/>
                    <a:gd name="T65" fmla="*/ 1 h 220"/>
                    <a:gd name="T66" fmla="*/ 1 w 112"/>
                    <a:gd name="T67" fmla="*/ 1 h 220"/>
                    <a:gd name="T68" fmla="*/ 1 w 112"/>
                    <a:gd name="T69" fmla="*/ 1 h 22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2"/>
                    <a:gd name="T106" fmla="*/ 0 h 220"/>
                    <a:gd name="T107" fmla="*/ 112 w 112"/>
                    <a:gd name="T108" fmla="*/ 220 h 22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2" h="220">
                      <a:moveTo>
                        <a:pt x="102" y="214"/>
                      </a:moveTo>
                      <a:lnTo>
                        <a:pt x="0" y="220"/>
                      </a:lnTo>
                      <a:lnTo>
                        <a:pt x="0" y="216"/>
                      </a:lnTo>
                      <a:lnTo>
                        <a:pt x="0" y="213"/>
                      </a:lnTo>
                      <a:lnTo>
                        <a:pt x="0" y="203"/>
                      </a:lnTo>
                      <a:lnTo>
                        <a:pt x="2" y="194"/>
                      </a:lnTo>
                      <a:lnTo>
                        <a:pt x="2" y="180"/>
                      </a:lnTo>
                      <a:lnTo>
                        <a:pt x="3" y="167"/>
                      </a:lnTo>
                      <a:lnTo>
                        <a:pt x="3" y="150"/>
                      </a:lnTo>
                      <a:lnTo>
                        <a:pt x="5" y="133"/>
                      </a:lnTo>
                      <a:lnTo>
                        <a:pt x="5" y="114"/>
                      </a:lnTo>
                      <a:lnTo>
                        <a:pt x="5" y="97"/>
                      </a:lnTo>
                      <a:lnTo>
                        <a:pt x="7" y="78"/>
                      </a:lnTo>
                      <a:lnTo>
                        <a:pt x="7" y="62"/>
                      </a:lnTo>
                      <a:lnTo>
                        <a:pt x="7" y="43"/>
                      </a:lnTo>
                      <a:lnTo>
                        <a:pt x="7" y="30"/>
                      </a:lnTo>
                      <a:lnTo>
                        <a:pt x="5" y="15"/>
                      </a:lnTo>
                      <a:lnTo>
                        <a:pt x="5" y="5"/>
                      </a:lnTo>
                      <a:lnTo>
                        <a:pt x="5" y="3"/>
                      </a:lnTo>
                      <a:lnTo>
                        <a:pt x="7" y="3"/>
                      </a:lnTo>
                      <a:lnTo>
                        <a:pt x="13" y="1"/>
                      </a:lnTo>
                      <a:lnTo>
                        <a:pt x="19" y="1"/>
                      </a:lnTo>
                      <a:lnTo>
                        <a:pt x="26" y="1"/>
                      </a:lnTo>
                      <a:lnTo>
                        <a:pt x="36" y="0"/>
                      </a:lnTo>
                      <a:lnTo>
                        <a:pt x="45" y="0"/>
                      </a:lnTo>
                      <a:lnTo>
                        <a:pt x="57" y="0"/>
                      </a:lnTo>
                      <a:lnTo>
                        <a:pt x="66" y="0"/>
                      </a:lnTo>
                      <a:lnTo>
                        <a:pt x="76" y="0"/>
                      </a:lnTo>
                      <a:lnTo>
                        <a:pt x="85" y="0"/>
                      </a:lnTo>
                      <a:lnTo>
                        <a:pt x="95" y="0"/>
                      </a:lnTo>
                      <a:lnTo>
                        <a:pt x="100" y="0"/>
                      </a:lnTo>
                      <a:lnTo>
                        <a:pt x="106" y="0"/>
                      </a:lnTo>
                      <a:lnTo>
                        <a:pt x="110" y="0"/>
                      </a:lnTo>
                      <a:lnTo>
                        <a:pt x="112" y="0"/>
                      </a:lnTo>
                      <a:lnTo>
                        <a:pt x="112" y="13"/>
                      </a:lnTo>
                      <a:lnTo>
                        <a:pt x="21" y="13"/>
                      </a:lnTo>
                      <a:lnTo>
                        <a:pt x="19" y="13"/>
                      </a:lnTo>
                      <a:lnTo>
                        <a:pt x="19" y="17"/>
                      </a:lnTo>
                      <a:lnTo>
                        <a:pt x="19" y="22"/>
                      </a:lnTo>
                      <a:lnTo>
                        <a:pt x="19" y="30"/>
                      </a:lnTo>
                      <a:lnTo>
                        <a:pt x="19" y="38"/>
                      </a:lnTo>
                      <a:lnTo>
                        <a:pt x="19" y="49"/>
                      </a:lnTo>
                      <a:lnTo>
                        <a:pt x="19" y="62"/>
                      </a:lnTo>
                      <a:lnTo>
                        <a:pt x="19" y="76"/>
                      </a:lnTo>
                      <a:lnTo>
                        <a:pt x="17" y="89"/>
                      </a:lnTo>
                      <a:lnTo>
                        <a:pt x="17" y="104"/>
                      </a:lnTo>
                      <a:lnTo>
                        <a:pt x="15" y="119"/>
                      </a:lnTo>
                      <a:lnTo>
                        <a:pt x="15" y="136"/>
                      </a:lnTo>
                      <a:lnTo>
                        <a:pt x="15" y="152"/>
                      </a:lnTo>
                      <a:lnTo>
                        <a:pt x="13" y="169"/>
                      </a:lnTo>
                      <a:lnTo>
                        <a:pt x="13" y="184"/>
                      </a:lnTo>
                      <a:lnTo>
                        <a:pt x="11" y="201"/>
                      </a:lnTo>
                      <a:lnTo>
                        <a:pt x="13" y="205"/>
                      </a:lnTo>
                      <a:lnTo>
                        <a:pt x="21" y="207"/>
                      </a:lnTo>
                      <a:lnTo>
                        <a:pt x="26" y="207"/>
                      </a:lnTo>
                      <a:lnTo>
                        <a:pt x="34" y="207"/>
                      </a:lnTo>
                      <a:lnTo>
                        <a:pt x="40" y="207"/>
                      </a:lnTo>
                      <a:lnTo>
                        <a:pt x="47" y="207"/>
                      </a:lnTo>
                      <a:lnTo>
                        <a:pt x="55" y="205"/>
                      </a:lnTo>
                      <a:lnTo>
                        <a:pt x="62" y="205"/>
                      </a:lnTo>
                      <a:lnTo>
                        <a:pt x="70" y="203"/>
                      </a:lnTo>
                      <a:lnTo>
                        <a:pt x="78" y="203"/>
                      </a:lnTo>
                      <a:lnTo>
                        <a:pt x="85" y="203"/>
                      </a:lnTo>
                      <a:lnTo>
                        <a:pt x="91" y="203"/>
                      </a:lnTo>
                      <a:lnTo>
                        <a:pt x="99" y="203"/>
                      </a:lnTo>
                      <a:lnTo>
                        <a:pt x="106" y="205"/>
                      </a:lnTo>
                      <a:lnTo>
                        <a:pt x="108" y="205"/>
                      </a:lnTo>
                      <a:lnTo>
                        <a:pt x="106" y="209"/>
                      </a:lnTo>
                      <a:lnTo>
                        <a:pt x="104" y="213"/>
                      </a:lnTo>
                      <a:lnTo>
                        <a:pt x="102" y="214"/>
                      </a:lnTo>
                      <a:close/>
                    </a:path>
                  </a:pathLst>
                </a:custGeom>
                <a:solidFill>
                  <a:srgbClr val="0000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18" name="Freeform 225"/>
                <p:cNvSpPr>
                  <a:spLocks/>
                </p:cNvSpPr>
                <p:nvPr/>
              </p:nvSpPr>
              <p:spPr bwMode="auto">
                <a:xfrm>
                  <a:off x="4310" y="3479"/>
                  <a:ext cx="71" cy="147"/>
                </a:xfrm>
                <a:custGeom>
                  <a:avLst/>
                  <a:gdLst>
                    <a:gd name="T0" fmla="*/ 1 w 140"/>
                    <a:gd name="T1" fmla="*/ 1 h 293"/>
                    <a:gd name="T2" fmla="*/ 1 w 140"/>
                    <a:gd name="T3" fmla="*/ 1 h 293"/>
                    <a:gd name="T4" fmla="*/ 1 w 140"/>
                    <a:gd name="T5" fmla="*/ 1 h 293"/>
                    <a:gd name="T6" fmla="*/ 1 w 140"/>
                    <a:gd name="T7" fmla="*/ 1 h 293"/>
                    <a:gd name="T8" fmla="*/ 1 w 140"/>
                    <a:gd name="T9" fmla="*/ 1 h 293"/>
                    <a:gd name="T10" fmla="*/ 1 w 140"/>
                    <a:gd name="T11" fmla="*/ 1 h 293"/>
                    <a:gd name="T12" fmla="*/ 1 w 140"/>
                    <a:gd name="T13" fmla="*/ 1 h 293"/>
                    <a:gd name="T14" fmla="*/ 1 w 140"/>
                    <a:gd name="T15" fmla="*/ 1 h 293"/>
                    <a:gd name="T16" fmla="*/ 1 w 140"/>
                    <a:gd name="T17" fmla="*/ 1 h 293"/>
                    <a:gd name="T18" fmla="*/ 1 w 140"/>
                    <a:gd name="T19" fmla="*/ 1 h 293"/>
                    <a:gd name="T20" fmla="*/ 1 w 140"/>
                    <a:gd name="T21" fmla="*/ 1 h 293"/>
                    <a:gd name="T22" fmla="*/ 1 w 140"/>
                    <a:gd name="T23" fmla="*/ 1 h 293"/>
                    <a:gd name="T24" fmla="*/ 1 w 140"/>
                    <a:gd name="T25" fmla="*/ 1 h 293"/>
                    <a:gd name="T26" fmla="*/ 0 w 140"/>
                    <a:gd name="T27" fmla="*/ 1 h 293"/>
                    <a:gd name="T28" fmla="*/ 1 w 140"/>
                    <a:gd name="T29" fmla="*/ 1 h 293"/>
                    <a:gd name="T30" fmla="*/ 1 w 140"/>
                    <a:gd name="T31" fmla="*/ 1 h 293"/>
                    <a:gd name="T32" fmla="*/ 1 w 140"/>
                    <a:gd name="T33" fmla="*/ 1 h 293"/>
                    <a:gd name="T34" fmla="*/ 1 w 140"/>
                    <a:gd name="T35" fmla="*/ 1 h 293"/>
                    <a:gd name="T36" fmla="*/ 1 w 140"/>
                    <a:gd name="T37" fmla="*/ 1 h 293"/>
                    <a:gd name="T38" fmla="*/ 1 w 140"/>
                    <a:gd name="T39" fmla="*/ 1 h 293"/>
                    <a:gd name="T40" fmla="*/ 1 w 140"/>
                    <a:gd name="T41" fmla="*/ 1 h 293"/>
                    <a:gd name="T42" fmla="*/ 1 w 140"/>
                    <a:gd name="T43" fmla="*/ 0 h 293"/>
                    <a:gd name="T44" fmla="*/ 1 w 140"/>
                    <a:gd name="T45" fmla="*/ 1 h 293"/>
                    <a:gd name="T46" fmla="*/ 1 w 140"/>
                    <a:gd name="T47" fmla="*/ 1 h 293"/>
                    <a:gd name="T48" fmla="*/ 1 w 140"/>
                    <a:gd name="T49" fmla="*/ 1 h 293"/>
                    <a:gd name="T50" fmla="*/ 1 w 140"/>
                    <a:gd name="T51" fmla="*/ 1 h 293"/>
                    <a:gd name="T52" fmla="*/ 1 w 140"/>
                    <a:gd name="T53" fmla="*/ 1 h 293"/>
                    <a:gd name="T54" fmla="*/ 1 w 140"/>
                    <a:gd name="T55" fmla="*/ 1 h 293"/>
                    <a:gd name="T56" fmla="*/ 1 w 140"/>
                    <a:gd name="T57" fmla="*/ 1 h 293"/>
                    <a:gd name="T58" fmla="*/ 1 w 140"/>
                    <a:gd name="T59" fmla="*/ 1 h 293"/>
                    <a:gd name="T60" fmla="*/ 1 w 140"/>
                    <a:gd name="T61" fmla="*/ 1 h 293"/>
                    <a:gd name="T62" fmla="*/ 1 w 140"/>
                    <a:gd name="T63" fmla="*/ 1 h 293"/>
                    <a:gd name="T64" fmla="*/ 1 w 140"/>
                    <a:gd name="T65" fmla="*/ 1 h 293"/>
                    <a:gd name="T66" fmla="*/ 1 w 140"/>
                    <a:gd name="T67" fmla="*/ 1 h 293"/>
                    <a:gd name="T68" fmla="*/ 1 w 140"/>
                    <a:gd name="T69" fmla="*/ 1 h 293"/>
                    <a:gd name="T70" fmla="*/ 1 w 140"/>
                    <a:gd name="T71" fmla="*/ 1 h 293"/>
                    <a:gd name="T72" fmla="*/ 1 w 140"/>
                    <a:gd name="T73" fmla="*/ 1 h 293"/>
                    <a:gd name="T74" fmla="*/ 1 w 140"/>
                    <a:gd name="T75" fmla="*/ 1 h 293"/>
                    <a:gd name="T76" fmla="*/ 1 w 140"/>
                    <a:gd name="T77" fmla="*/ 1 h 293"/>
                    <a:gd name="T78" fmla="*/ 1 w 140"/>
                    <a:gd name="T79" fmla="*/ 1 h 293"/>
                    <a:gd name="T80" fmla="*/ 1 w 140"/>
                    <a:gd name="T81" fmla="*/ 1 h 293"/>
                    <a:gd name="T82" fmla="*/ 1 w 140"/>
                    <a:gd name="T83" fmla="*/ 1 h 293"/>
                    <a:gd name="T84" fmla="*/ 1 w 140"/>
                    <a:gd name="T85" fmla="*/ 1 h 293"/>
                    <a:gd name="T86" fmla="*/ 1 w 140"/>
                    <a:gd name="T87" fmla="*/ 1 h 293"/>
                    <a:gd name="T88" fmla="*/ 1 w 140"/>
                    <a:gd name="T89" fmla="*/ 1 h 293"/>
                    <a:gd name="T90" fmla="*/ 1 w 140"/>
                    <a:gd name="T91" fmla="*/ 1 h 293"/>
                    <a:gd name="T92" fmla="*/ 1 w 140"/>
                    <a:gd name="T93" fmla="*/ 1 h 293"/>
                    <a:gd name="T94" fmla="*/ 1 w 140"/>
                    <a:gd name="T95" fmla="*/ 1 h 293"/>
                    <a:gd name="T96" fmla="*/ 1 w 140"/>
                    <a:gd name="T97" fmla="*/ 1 h 293"/>
                    <a:gd name="T98" fmla="*/ 1 w 140"/>
                    <a:gd name="T99" fmla="*/ 1 h 293"/>
                    <a:gd name="T100" fmla="*/ 1 w 140"/>
                    <a:gd name="T101" fmla="*/ 1 h 293"/>
                    <a:gd name="T102" fmla="*/ 1 w 140"/>
                    <a:gd name="T103" fmla="*/ 1 h 29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40"/>
                    <a:gd name="T157" fmla="*/ 0 h 293"/>
                    <a:gd name="T158" fmla="*/ 140 w 140"/>
                    <a:gd name="T159" fmla="*/ 293 h 29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40" h="293">
                      <a:moveTo>
                        <a:pt x="40" y="293"/>
                      </a:moveTo>
                      <a:lnTo>
                        <a:pt x="38" y="289"/>
                      </a:lnTo>
                      <a:lnTo>
                        <a:pt x="36" y="284"/>
                      </a:lnTo>
                      <a:lnTo>
                        <a:pt x="32" y="278"/>
                      </a:lnTo>
                      <a:lnTo>
                        <a:pt x="30" y="272"/>
                      </a:lnTo>
                      <a:lnTo>
                        <a:pt x="28" y="267"/>
                      </a:lnTo>
                      <a:lnTo>
                        <a:pt x="26" y="261"/>
                      </a:lnTo>
                      <a:lnTo>
                        <a:pt x="22" y="255"/>
                      </a:lnTo>
                      <a:lnTo>
                        <a:pt x="19" y="249"/>
                      </a:lnTo>
                      <a:lnTo>
                        <a:pt x="17" y="244"/>
                      </a:lnTo>
                      <a:lnTo>
                        <a:pt x="13" y="238"/>
                      </a:lnTo>
                      <a:lnTo>
                        <a:pt x="7" y="228"/>
                      </a:lnTo>
                      <a:lnTo>
                        <a:pt x="2" y="223"/>
                      </a:lnTo>
                      <a:lnTo>
                        <a:pt x="2" y="221"/>
                      </a:lnTo>
                      <a:lnTo>
                        <a:pt x="2" y="215"/>
                      </a:lnTo>
                      <a:lnTo>
                        <a:pt x="2" y="204"/>
                      </a:lnTo>
                      <a:lnTo>
                        <a:pt x="2" y="192"/>
                      </a:lnTo>
                      <a:lnTo>
                        <a:pt x="2" y="177"/>
                      </a:lnTo>
                      <a:lnTo>
                        <a:pt x="2" y="160"/>
                      </a:lnTo>
                      <a:lnTo>
                        <a:pt x="2" y="141"/>
                      </a:lnTo>
                      <a:lnTo>
                        <a:pt x="3" y="122"/>
                      </a:lnTo>
                      <a:lnTo>
                        <a:pt x="2" y="103"/>
                      </a:lnTo>
                      <a:lnTo>
                        <a:pt x="2" y="84"/>
                      </a:lnTo>
                      <a:lnTo>
                        <a:pt x="2" y="65"/>
                      </a:lnTo>
                      <a:lnTo>
                        <a:pt x="2" y="48"/>
                      </a:lnTo>
                      <a:lnTo>
                        <a:pt x="2" y="33"/>
                      </a:lnTo>
                      <a:lnTo>
                        <a:pt x="0" y="19"/>
                      </a:lnTo>
                      <a:lnTo>
                        <a:pt x="0" y="10"/>
                      </a:lnTo>
                      <a:lnTo>
                        <a:pt x="0" y="4"/>
                      </a:lnTo>
                      <a:lnTo>
                        <a:pt x="2" y="4"/>
                      </a:lnTo>
                      <a:lnTo>
                        <a:pt x="5" y="4"/>
                      </a:lnTo>
                      <a:lnTo>
                        <a:pt x="13" y="4"/>
                      </a:lnTo>
                      <a:lnTo>
                        <a:pt x="19" y="4"/>
                      </a:lnTo>
                      <a:lnTo>
                        <a:pt x="26" y="4"/>
                      </a:lnTo>
                      <a:lnTo>
                        <a:pt x="36" y="6"/>
                      </a:lnTo>
                      <a:lnTo>
                        <a:pt x="47" y="6"/>
                      </a:lnTo>
                      <a:lnTo>
                        <a:pt x="57" y="6"/>
                      </a:lnTo>
                      <a:lnTo>
                        <a:pt x="68" y="6"/>
                      </a:lnTo>
                      <a:lnTo>
                        <a:pt x="81" y="6"/>
                      </a:lnTo>
                      <a:lnTo>
                        <a:pt x="93" y="6"/>
                      </a:lnTo>
                      <a:lnTo>
                        <a:pt x="104" y="4"/>
                      </a:lnTo>
                      <a:lnTo>
                        <a:pt x="116" y="4"/>
                      </a:lnTo>
                      <a:lnTo>
                        <a:pt x="125" y="2"/>
                      </a:lnTo>
                      <a:lnTo>
                        <a:pt x="138" y="0"/>
                      </a:lnTo>
                      <a:lnTo>
                        <a:pt x="140" y="14"/>
                      </a:lnTo>
                      <a:lnTo>
                        <a:pt x="138" y="14"/>
                      </a:lnTo>
                      <a:lnTo>
                        <a:pt x="135" y="14"/>
                      </a:lnTo>
                      <a:lnTo>
                        <a:pt x="129" y="14"/>
                      </a:lnTo>
                      <a:lnTo>
                        <a:pt x="123" y="14"/>
                      </a:lnTo>
                      <a:lnTo>
                        <a:pt x="116" y="14"/>
                      </a:lnTo>
                      <a:lnTo>
                        <a:pt x="108" y="16"/>
                      </a:lnTo>
                      <a:lnTo>
                        <a:pt x="97" y="16"/>
                      </a:lnTo>
                      <a:lnTo>
                        <a:pt x="87" y="17"/>
                      </a:lnTo>
                      <a:lnTo>
                        <a:pt x="78" y="17"/>
                      </a:lnTo>
                      <a:lnTo>
                        <a:pt x="66" y="17"/>
                      </a:lnTo>
                      <a:lnTo>
                        <a:pt x="55" y="17"/>
                      </a:lnTo>
                      <a:lnTo>
                        <a:pt x="47" y="17"/>
                      </a:lnTo>
                      <a:lnTo>
                        <a:pt x="38" y="17"/>
                      </a:lnTo>
                      <a:lnTo>
                        <a:pt x="28" y="16"/>
                      </a:lnTo>
                      <a:lnTo>
                        <a:pt x="22" y="14"/>
                      </a:lnTo>
                      <a:lnTo>
                        <a:pt x="19" y="14"/>
                      </a:lnTo>
                      <a:lnTo>
                        <a:pt x="17" y="16"/>
                      </a:lnTo>
                      <a:lnTo>
                        <a:pt x="19" y="21"/>
                      </a:lnTo>
                      <a:lnTo>
                        <a:pt x="21" y="27"/>
                      </a:lnTo>
                      <a:lnTo>
                        <a:pt x="22" y="31"/>
                      </a:lnTo>
                      <a:lnTo>
                        <a:pt x="26" y="36"/>
                      </a:lnTo>
                      <a:lnTo>
                        <a:pt x="30" y="42"/>
                      </a:lnTo>
                      <a:lnTo>
                        <a:pt x="34" y="48"/>
                      </a:lnTo>
                      <a:lnTo>
                        <a:pt x="38" y="52"/>
                      </a:lnTo>
                      <a:lnTo>
                        <a:pt x="41" y="57"/>
                      </a:lnTo>
                      <a:lnTo>
                        <a:pt x="45" y="63"/>
                      </a:lnTo>
                      <a:lnTo>
                        <a:pt x="49" y="71"/>
                      </a:lnTo>
                      <a:lnTo>
                        <a:pt x="53" y="73"/>
                      </a:lnTo>
                      <a:lnTo>
                        <a:pt x="49" y="86"/>
                      </a:lnTo>
                      <a:lnTo>
                        <a:pt x="11" y="33"/>
                      </a:lnTo>
                      <a:lnTo>
                        <a:pt x="11" y="36"/>
                      </a:lnTo>
                      <a:lnTo>
                        <a:pt x="11" y="42"/>
                      </a:lnTo>
                      <a:lnTo>
                        <a:pt x="11" y="52"/>
                      </a:lnTo>
                      <a:lnTo>
                        <a:pt x="9" y="63"/>
                      </a:lnTo>
                      <a:lnTo>
                        <a:pt x="9" y="74"/>
                      </a:lnTo>
                      <a:lnTo>
                        <a:pt x="9" y="88"/>
                      </a:lnTo>
                      <a:lnTo>
                        <a:pt x="9" y="103"/>
                      </a:lnTo>
                      <a:lnTo>
                        <a:pt x="9" y="116"/>
                      </a:lnTo>
                      <a:lnTo>
                        <a:pt x="9" y="132"/>
                      </a:lnTo>
                      <a:lnTo>
                        <a:pt x="9" y="147"/>
                      </a:lnTo>
                      <a:lnTo>
                        <a:pt x="9" y="162"/>
                      </a:lnTo>
                      <a:lnTo>
                        <a:pt x="9" y="177"/>
                      </a:lnTo>
                      <a:lnTo>
                        <a:pt x="9" y="190"/>
                      </a:lnTo>
                      <a:lnTo>
                        <a:pt x="9" y="204"/>
                      </a:lnTo>
                      <a:lnTo>
                        <a:pt x="9" y="215"/>
                      </a:lnTo>
                      <a:lnTo>
                        <a:pt x="9" y="217"/>
                      </a:lnTo>
                      <a:lnTo>
                        <a:pt x="13" y="223"/>
                      </a:lnTo>
                      <a:lnTo>
                        <a:pt x="17" y="230"/>
                      </a:lnTo>
                      <a:lnTo>
                        <a:pt x="22" y="240"/>
                      </a:lnTo>
                      <a:lnTo>
                        <a:pt x="26" y="248"/>
                      </a:lnTo>
                      <a:lnTo>
                        <a:pt x="32" y="255"/>
                      </a:lnTo>
                      <a:lnTo>
                        <a:pt x="38" y="259"/>
                      </a:lnTo>
                      <a:lnTo>
                        <a:pt x="43" y="265"/>
                      </a:lnTo>
                      <a:lnTo>
                        <a:pt x="43" y="270"/>
                      </a:lnTo>
                      <a:lnTo>
                        <a:pt x="41" y="280"/>
                      </a:lnTo>
                      <a:lnTo>
                        <a:pt x="40" y="287"/>
                      </a:lnTo>
                      <a:lnTo>
                        <a:pt x="40" y="293"/>
                      </a:lnTo>
                      <a:close/>
                    </a:path>
                  </a:pathLst>
                </a:custGeom>
                <a:solidFill>
                  <a:srgbClr val="0000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19" name="Freeform 226"/>
                <p:cNvSpPr>
                  <a:spLocks/>
                </p:cNvSpPr>
                <p:nvPr/>
              </p:nvSpPr>
              <p:spPr bwMode="auto">
                <a:xfrm>
                  <a:off x="4585" y="3515"/>
                  <a:ext cx="75" cy="175"/>
                </a:xfrm>
                <a:custGeom>
                  <a:avLst/>
                  <a:gdLst>
                    <a:gd name="T0" fmla="*/ 1 w 150"/>
                    <a:gd name="T1" fmla="*/ 0 h 349"/>
                    <a:gd name="T2" fmla="*/ 1 w 150"/>
                    <a:gd name="T3" fmla="*/ 0 h 349"/>
                    <a:gd name="T4" fmla="*/ 1 w 150"/>
                    <a:gd name="T5" fmla="*/ 1 h 349"/>
                    <a:gd name="T6" fmla="*/ 1 w 150"/>
                    <a:gd name="T7" fmla="*/ 1 h 349"/>
                    <a:gd name="T8" fmla="*/ 1 w 150"/>
                    <a:gd name="T9" fmla="*/ 1 h 349"/>
                    <a:gd name="T10" fmla="*/ 1 w 150"/>
                    <a:gd name="T11" fmla="*/ 1 h 349"/>
                    <a:gd name="T12" fmla="*/ 1 w 150"/>
                    <a:gd name="T13" fmla="*/ 1 h 349"/>
                    <a:gd name="T14" fmla="*/ 1 w 150"/>
                    <a:gd name="T15" fmla="*/ 0 h 349"/>
                    <a:gd name="T16" fmla="*/ 1 w 150"/>
                    <a:gd name="T17" fmla="*/ 1 h 349"/>
                    <a:gd name="T18" fmla="*/ 1 w 150"/>
                    <a:gd name="T19" fmla="*/ 1 h 349"/>
                    <a:gd name="T20" fmla="*/ 1 w 150"/>
                    <a:gd name="T21" fmla="*/ 1 h 349"/>
                    <a:gd name="T22" fmla="*/ 1 w 150"/>
                    <a:gd name="T23" fmla="*/ 1 h 349"/>
                    <a:gd name="T24" fmla="*/ 1 w 150"/>
                    <a:gd name="T25" fmla="*/ 1 h 349"/>
                    <a:gd name="T26" fmla="*/ 1 w 150"/>
                    <a:gd name="T27" fmla="*/ 1 h 349"/>
                    <a:gd name="T28" fmla="*/ 1 w 150"/>
                    <a:gd name="T29" fmla="*/ 1 h 349"/>
                    <a:gd name="T30" fmla="*/ 1 w 150"/>
                    <a:gd name="T31" fmla="*/ 1 h 349"/>
                    <a:gd name="T32" fmla="*/ 1 w 150"/>
                    <a:gd name="T33" fmla="*/ 1 h 349"/>
                    <a:gd name="T34" fmla="*/ 1 w 150"/>
                    <a:gd name="T35" fmla="*/ 1 h 349"/>
                    <a:gd name="T36" fmla="*/ 1 w 150"/>
                    <a:gd name="T37" fmla="*/ 1 h 349"/>
                    <a:gd name="T38" fmla="*/ 1 w 150"/>
                    <a:gd name="T39" fmla="*/ 1 h 349"/>
                    <a:gd name="T40" fmla="*/ 1 w 150"/>
                    <a:gd name="T41" fmla="*/ 1 h 349"/>
                    <a:gd name="T42" fmla="*/ 1 w 150"/>
                    <a:gd name="T43" fmla="*/ 1 h 349"/>
                    <a:gd name="T44" fmla="*/ 1 w 150"/>
                    <a:gd name="T45" fmla="*/ 1 h 349"/>
                    <a:gd name="T46" fmla="*/ 1 w 150"/>
                    <a:gd name="T47" fmla="*/ 1 h 349"/>
                    <a:gd name="T48" fmla="*/ 1 w 150"/>
                    <a:gd name="T49" fmla="*/ 1 h 349"/>
                    <a:gd name="T50" fmla="*/ 1 w 150"/>
                    <a:gd name="T51" fmla="*/ 1 h 349"/>
                    <a:gd name="T52" fmla="*/ 1 w 150"/>
                    <a:gd name="T53" fmla="*/ 1 h 349"/>
                    <a:gd name="T54" fmla="*/ 1 w 150"/>
                    <a:gd name="T55" fmla="*/ 1 h 349"/>
                    <a:gd name="T56" fmla="*/ 1 w 150"/>
                    <a:gd name="T57" fmla="*/ 1 h 349"/>
                    <a:gd name="T58" fmla="*/ 1 w 150"/>
                    <a:gd name="T59" fmla="*/ 1 h 349"/>
                    <a:gd name="T60" fmla="*/ 1 w 150"/>
                    <a:gd name="T61" fmla="*/ 1 h 349"/>
                    <a:gd name="T62" fmla="*/ 1 w 150"/>
                    <a:gd name="T63" fmla="*/ 1 h 349"/>
                    <a:gd name="T64" fmla="*/ 1 w 150"/>
                    <a:gd name="T65" fmla="*/ 1 h 349"/>
                    <a:gd name="T66" fmla="*/ 1 w 150"/>
                    <a:gd name="T67" fmla="*/ 1 h 349"/>
                    <a:gd name="T68" fmla="*/ 1 w 150"/>
                    <a:gd name="T69" fmla="*/ 1 h 349"/>
                    <a:gd name="T70" fmla="*/ 1 w 150"/>
                    <a:gd name="T71" fmla="*/ 1 h 349"/>
                    <a:gd name="T72" fmla="*/ 1 w 150"/>
                    <a:gd name="T73" fmla="*/ 1 h 349"/>
                    <a:gd name="T74" fmla="*/ 1 w 150"/>
                    <a:gd name="T75" fmla="*/ 1 h 349"/>
                    <a:gd name="T76" fmla="*/ 1 w 150"/>
                    <a:gd name="T77" fmla="*/ 1 h 349"/>
                    <a:gd name="T78" fmla="*/ 0 w 150"/>
                    <a:gd name="T79" fmla="*/ 1 h 349"/>
                    <a:gd name="T80" fmla="*/ 0 w 150"/>
                    <a:gd name="T81" fmla="*/ 0 h 34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50"/>
                    <a:gd name="T124" fmla="*/ 0 h 349"/>
                    <a:gd name="T125" fmla="*/ 150 w 150"/>
                    <a:gd name="T126" fmla="*/ 349 h 34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50" h="349">
                      <a:moveTo>
                        <a:pt x="0" y="0"/>
                      </a:moveTo>
                      <a:lnTo>
                        <a:pt x="2" y="0"/>
                      </a:lnTo>
                      <a:lnTo>
                        <a:pt x="6" y="0"/>
                      </a:lnTo>
                      <a:lnTo>
                        <a:pt x="14" y="0"/>
                      </a:lnTo>
                      <a:lnTo>
                        <a:pt x="19" y="0"/>
                      </a:lnTo>
                      <a:lnTo>
                        <a:pt x="29" y="1"/>
                      </a:lnTo>
                      <a:lnTo>
                        <a:pt x="36" y="1"/>
                      </a:lnTo>
                      <a:lnTo>
                        <a:pt x="48" y="1"/>
                      </a:lnTo>
                      <a:lnTo>
                        <a:pt x="57" y="1"/>
                      </a:lnTo>
                      <a:lnTo>
                        <a:pt x="69" y="1"/>
                      </a:lnTo>
                      <a:lnTo>
                        <a:pt x="78" y="1"/>
                      </a:lnTo>
                      <a:lnTo>
                        <a:pt x="90" y="1"/>
                      </a:lnTo>
                      <a:lnTo>
                        <a:pt x="97" y="1"/>
                      </a:lnTo>
                      <a:lnTo>
                        <a:pt x="107" y="1"/>
                      </a:lnTo>
                      <a:lnTo>
                        <a:pt x="114" y="0"/>
                      </a:lnTo>
                      <a:lnTo>
                        <a:pt x="124" y="0"/>
                      </a:lnTo>
                      <a:lnTo>
                        <a:pt x="124" y="3"/>
                      </a:lnTo>
                      <a:lnTo>
                        <a:pt x="124" y="13"/>
                      </a:lnTo>
                      <a:lnTo>
                        <a:pt x="124" y="28"/>
                      </a:lnTo>
                      <a:lnTo>
                        <a:pt x="126" y="47"/>
                      </a:lnTo>
                      <a:lnTo>
                        <a:pt x="126" y="72"/>
                      </a:lnTo>
                      <a:lnTo>
                        <a:pt x="128" y="98"/>
                      </a:lnTo>
                      <a:lnTo>
                        <a:pt x="128" y="127"/>
                      </a:lnTo>
                      <a:lnTo>
                        <a:pt x="131" y="157"/>
                      </a:lnTo>
                      <a:lnTo>
                        <a:pt x="131" y="188"/>
                      </a:lnTo>
                      <a:lnTo>
                        <a:pt x="133" y="218"/>
                      </a:lnTo>
                      <a:lnTo>
                        <a:pt x="137" y="247"/>
                      </a:lnTo>
                      <a:lnTo>
                        <a:pt x="139" y="273"/>
                      </a:lnTo>
                      <a:lnTo>
                        <a:pt x="143" y="298"/>
                      </a:lnTo>
                      <a:lnTo>
                        <a:pt x="145" y="317"/>
                      </a:lnTo>
                      <a:lnTo>
                        <a:pt x="149" y="332"/>
                      </a:lnTo>
                      <a:lnTo>
                        <a:pt x="150" y="344"/>
                      </a:lnTo>
                      <a:lnTo>
                        <a:pt x="25" y="349"/>
                      </a:lnTo>
                      <a:lnTo>
                        <a:pt x="19" y="323"/>
                      </a:lnTo>
                      <a:lnTo>
                        <a:pt x="23" y="323"/>
                      </a:lnTo>
                      <a:lnTo>
                        <a:pt x="27" y="323"/>
                      </a:lnTo>
                      <a:lnTo>
                        <a:pt x="33" y="323"/>
                      </a:lnTo>
                      <a:lnTo>
                        <a:pt x="38" y="323"/>
                      </a:lnTo>
                      <a:lnTo>
                        <a:pt x="46" y="323"/>
                      </a:lnTo>
                      <a:lnTo>
                        <a:pt x="53" y="323"/>
                      </a:lnTo>
                      <a:lnTo>
                        <a:pt x="63" y="323"/>
                      </a:lnTo>
                      <a:lnTo>
                        <a:pt x="71" y="321"/>
                      </a:lnTo>
                      <a:lnTo>
                        <a:pt x="78" y="321"/>
                      </a:lnTo>
                      <a:lnTo>
                        <a:pt x="88" y="321"/>
                      </a:lnTo>
                      <a:lnTo>
                        <a:pt x="97" y="321"/>
                      </a:lnTo>
                      <a:lnTo>
                        <a:pt x="103" y="321"/>
                      </a:lnTo>
                      <a:lnTo>
                        <a:pt x="110" y="321"/>
                      </a:lnTo>
                      <a:lnTo>
                        <a:pt x="116" y="321"/>
                      </a:lnTo>
                      <a:lnTo>
                        <a:pt x="124" y="321"/>
                      </a:lnTo>
                      <a:lnTo>
                        <a:pt x="122" y="317"/>
                      </a:lnTo>
                      <a:lnTo>
                        <a:pt x="122" y="313"/>
                      </a:lnTo>
                      <a:lnTo>
                        <a:pt x="118" y="304"/>
                      </a:lnTo>
                      <a:lnTo>
                        <a:pt x="116" y="292"/>
                      </a:lnTo>
                      <a:lnTo>
                        <a:pt x="114" y="277"/>
                      </a:lnTo>
                      <a:lnTo>
                        <a:pt x="112" y="260"/>
                      </a:lnTo>
                      <a:lnTo>
                        <a:pt x="109" y="241"/>
                      </a:lnTo>
                      <a:lnTo>
                        <a:pt x="107" y="220"/>
                      </a:lnTo>
                      <a:lnTo>
                        <a:pt x="105" y="197"/>
                      </a:lnTo>
                      <a:lnTo>
                        <a:pt x="101" y="173"/>
                      </a:lnTo>
                      <a:lnTo>
                        <a:pt x="99" y="146"/>
                      </a:lnTo>
                      <a:lnTo>
                        <a:pt x="99" y="121"/>
                      </a:lnTo>
                      <a:lnTo>
                        <a:pt x="99" y="97"/>
                      </a:lnTo>
                      <a:lnTo>
                        <a:pt x="101" y="70"/>
                      </a:lnTo>
                      <a:lnTo>
                        <a:pt x="101" y="43"/>
                      </a:lnTo>
                      <a:lnTo>
                        <a:pt x="105" y="19"/>
                      </a:lnTo>
                      <a:lnTo>
                        <a:pt x="101" y="19"/>
                      </a:lnTo>
                      <a:lnTo>
                        <a:pt x="93" y="19"/>
                      </a:lnTo>
                      <a:lnTo>
                        <a:pt x="88" y="19"/>
                      </a:lnTo>
                      <a:lnTo>
                        <a:pt x="82" y="20"/>
                      </a:lnTo>
                      <a:lnTo>
                        <a:pt x="76" y="22"/>
                      </a:lnTo>
                      <a:lnTo>
                        <a:pt x="69" y="22"/>
                      </a:lnTo>
                      <a:lnTo>
                        <a:pt x="61" y="22"/>
                      </a:lnTo>
                      <a:lnTo>
                        <a:pt x="52" y="22"/>
                      </a:lnTo>
                      <a:lnTo>
                        <a:pt x="44" y="22"/>
                      </a:lnTo>
                      <a:lnTo>
                        <a:pt x="36" y="24"/>
                      </a:lnTo>
                      <a:lnTo>
                        <a:pt x="27" y="22"/>
                      </a:lnTo>
                      <a:lnTo>
                        <a:pt x="17" y="22"/>
                      </a:lnTo>
                      <a:lnTo>
                        <a:pt x="8" y="22"/>
                      </a:lnTo>
                      <a:lnTo>
                        <a:pt x="0" y="22"/>
                      </a:lnTo>
                      <a:lnTo>
                        <a:pt x="0" y="0"/>
                      </a:lnTo>
                      <a:close/>
                    </a:path>
                  </a:pathLst>
                </a:custGeom>
                <a:solidFill>
                  <a:srgbClr val="0000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20" name="Freeform 227"/>
                <p:cNvSpPr>
                  <a:spLocks/>
                </p:cNvSpPr>
                <p:nvPr/>
              </p:nvSpPr>
              <p:spPr bwMode="auto">
                <a:xfrm>
                  <a:off x="4585" y="3489"/>
                  <a:ext cx="60" cy="31"/>
                </a:xfrm>
                <a:custGeom>
                  <a:avLst/>
                  <a:gdLst>
                    <a:gd name="T0" fmla="*/ 1 w 120"/>
                    <a:gd name="T1" fmla="*/ 0 h 63"/>
                    <a:gd name="T2" fmla="*/ 1 w 120"/>
                    <a:gd name="T3" fmla="*/ 0 h 63"/>
                    <a:gd name="T4" fmla="*/ 1 w 120"/>
                    <a:gd name="T5" fmla="*/ 0 h 63"/>
                    <a:gd name="T6" fmla="*/ 1 w 120"/>
                    <a:gd name="T7" fmla="*/ 0 h 63"/>
                    <a:gd name="T8" fmla="*/ 1 w 120"/>
                    <a:gd name="T9" fmla="*/ 0 h 63"/>
                    <a:gd name="T10" fmla="*/ 1 w 120"/>
                    <a:gd name="T11" fmla="*/ 0 h 63"/>
                    <a:gd name="T12" fmla="*/ 1 w 120"/>
                    <a:gd name="T13" fmla="*/ 0 h 63"/>
                    <a:gd name="T14" fmla="*/ 1 w 120"/>
                    <a:gd name="T15" fmla="*/ 0 h 63"/>
                    <a:gd name="T16" fmla="*/ 1 w 120"/>
                    <a:gd name="T17" fmla="*/ 0 h 63"/>
                    <a:gd name="T18" fmla="*/ 1 w 120"/>
                    <a:gd name="T19" fmla="*/ 0 h 63"/>
                    <a:gd name="T20" fmla="*/ 1 w 120"/>
                    <a:gd name="T21" fmla="*/ 0 h 63"/>
                    <a:gd name="T22" fmla="*/ 1 w 120"/>
                    <a:gd name="T23" fmla="*/ 0 h 63"/>
                    <a:gd name="T24" fmla="*/ 1 w 120"/>
                    <a:gd name="T25" fmla="*/ 0 h 63"/>
                    <a:gd name="T26" fmla="*/ 1 w 120"/>
                    <a:gd name="T27" fmla="*/ 0 h 63"/>
                    <a:gd name="T28" fmla="*/ 1 w 120"/>
                    <a:gd name="T29" fmla="*/ 0 h 63"/>
                    <a:gd name="T30" fmla="*/ 1 w 120"/>
                    <a:gd name="T31" fmla="*/ 0 h 63"/>
                    <a:gd name="T32" fmla="*/ 1 w 120"/>
                    <a:gd name="T33" fmla="*/ 0 h 63"/>
                    <a:gd name="T34" fmla="*/ 0 w 120"/>
                    <a:gd name="T35" fmla="*/ 0 h 63"/>
                    <a:gd name="T36" fmla="*/ 1 w 120"/>
                    <a:gd name="T37" fmla="*/ 0 h 63"/>
                    <a:gd name="T38" fmla="*/ 1 w 120"/>
                    <a:gd name="T39" fmla="*/ 0 h 63"/>
                    <a:gd name="T40" fmla="*/ 1 w 120"/>
                    <a:gd name="T41" fmla="*/ 0 h 63"/>
                    <a:gd name="T42" fmla="*/ 1 w 120"/>
                    <a:gd name="T43" fmla="*/ 0 h 63"/>
                    <a:gd name="T44" fmla="*/ 1 w 120"/>
                    <a:gd name="T45" fmla="*/ 0 h 63"/>
                    <a:gd name="T46" fmla="*/ 1 w 120"/>
                    <a:gd name="T47" fmla="*/ 0 h 63"/>
                    <a:gd name="T48" fmla="*/ 1 w 120"/>
                    <a:gd name="T49" fmla="*/ 0 h 63"/>
                    <a:gd name="T50" fmla="*/ 1 w 120"/>
                    <a:gd name="T51" fmla="*/ 0 h 63"/>
                    <a:gd name="T52" fmla="*/ 1 w 120"/>
                    <a:gd name="T53" fmla="*/ 0 h 63"/>
                    <a:gd name="T54" fmla="*/ 1 w 120"/>
                    <a:gd name="T55" fmla="*/ 0 h 63"/>
                    <a:gd name="T56" fmla="*/ 1 w 120"/>
                    <a:gd name="T57" fmla="*/ 0 h 63"/>
                    <a:gd name="T58" fmla="*/ 1 w 120"/>
                    <a:gd name="T59" fmla="*/ 0 h 63"/>
                    <a:gd name="T60" fmla="*/ 1 w 120"/>
                    <a:gd name="T61" fmla="*/ 0 h 63"/>
                    <a:gd name="T62" fmla="*/ 1 w 120"/>
                    <a:gd name="T63" fmla="*/ 0 h 63"/>
                    <a:gd name="T64" fmla="*/ 1 w 120"/>
                    <a:gd name="T65" fmla="*/ 0 h 63"/>
                    <a:gd name="T66" fmla="*/ 1 w 120"/>
                    <a:gd name="T67" fmla="*/ 0 h 6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63"/>
                    <a:gd name="T104" fmla="*/ 120 w 120"/>
                    <a:gd name="T105" fmla="*/ 63 h 6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63">
                      <a:moveTo>
                        <a:pt x="120" y="57"/>
                      </a:moveTo>
                      <a:lnTo>
                        <a:pt x="118" y="55"/>
                      </a:lnTo>
                      <a:lnTo>
                        <a:pt x="114" y="55"/>
                      </a:lnTo>
                      <a:lnTo>
                        <a:pt x="109" y="52"/>
                      </a:lnTo>
                      <a:lnTo>
                        <a:pt x="105" y="50"/>
                      </a:lnTo>
                      <a:lnTo>
                        <a:pt x="95" y="46"/>
                      </a:lnTo>
                      <a:lnTo>
                        <a:pt x="88" y="44"/>
                      </a:lnTo>
                      <a:lnTo>
                        <a:pt x="78" y="38"/>
                      </a:lnTo>
                      <a:lnTo>
                        <a:pt x="69" y="35"/>
                      </a:lnTo>
                      <a:lnTo>
                        <a:pt x="59" y="31"/>
                      </a:lnTo>
                      <a:lnTo>
                        <a:pt x="48" y="25"/>
                      </a:lnTo>
                      <a:lnTo>
                        <a:pt x="38" y="21"/>
                      </a:lnTo>
                      <a:lnTo>
                        <a:pt x="31" y="16"/>
                      </a:lnTo>
                      <a:lnTo>
                        <a:pt x="23" y="12"/>
                      </a:lnTo>
                      <a:lnTo>
                        <a:pt x="17" y="8"/>
                      </a:lnTo>
                      <a:lnTo>
                        <a:pt x="12" y="2"/>
                      </a:lnTo>
                      <a:lnTo>
                        <a:pt x="10" y="0"/>
                      </a:lnTo>
                      <a:lnTo>
                        <a:pt x="0" y="23"/>
                      </a:lnTo>
                      <a:lnTo>
                        <a:pt x="2" y="23"/>
                      </a:lnTo>
                      <a:lnTo>
                        <a:pt x="10" y="27"/>
                      </a:lnTo>
                      <a:lnTo>
                        <a:pt x="14" y="31"/>
                      </a:lnTo>
                      <a:lnTo>
                        <a:pt x="21" y="33"/>
                      </a:lnTo>
                      <a:lnTo>
                        <a:pt x="27" y="36"/>
                      </a:lnTo>
                      <a:lnTo>
                        <a:pt x="34" y="42"/>
                      </a:lnTo>
                      <a:lnTo>
                        <a:pt x="40" y="44"/>
                      </a:lnTo>
                      <a:lnTo>
                        <a:pt x="48" y="48"/>
                      </a:lnTo>
                      <a:lnTo>
                        <a:pt x="55" y="52"/>
                      </a:lnTo>
                      <a:lnTo>
                        <a:pt x="61" y="55"/>
                      </a:lnTo>
                      <a:lnTo>
                        <a:pt x="67" y="57"/>
                      </a:lnTo>
                      <a:lnTo>
                        <a:pt x="72" y="59"/>
                      </a:lnTo>
                      <a:lnTo>
                        <a:pt x="74" y="61"/>
                      </a:lnTo>
                      <a:lnTo>
                        <a:pt x="78" y="63"/>
                      </a:lnTo>
                      <a:lnTo>
                        <a:pt x="120" y="57"/>
                      </a:lnTo>
                      <a:close/>
                    </a:path>
                  </a:pathLst>
                </a:custGeom>
                <a:solidFill>
                  <a:srgbClr val="0000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21" name="Freeform 228"/>
                <p:cNvSpPr>
                  <a:spLocks/>
                </p:cNvSpPr>
                <p:nvPr/>
              </p:nvSpPr>
              <p:spPr bwMode="auto">
                <a:xfrm>
                  <a:off x="4503" y="3512"/>
                  <a:ext cx="10" cy="11"/>
                </a:xfrm>
                <a:custGeom>
                  <a:avLst/>
                  <a:gdLst>
                    <a:gd name="T0" fmla="*/ 1 w 19"/>
                    <a:gd name="T1" fmla="*/ 0 h 21"/>
                    <a:gd name="T2" fmla="*/ 1 w 19"/>
                    <a:gd name="T3" fmla="*/ 1 h 21"/>
                    <a:gd name="T4" fmla="*/ 0 w 19"/>
                    <a:gd name="T5" fmla="*/ 1 h 21"/>
                    <a:gd name="T6" fmla="*/ 0 w 19"/>
                    <a:gd name="T7" fmla="*/ 1 h 21"/>
                    <a:gd name="T8" fmla="*/ 0 w 19"/>
                    <a:gd name="T9" fmla="*/ 1 h 21"/>
                    <a:gd name="T10" fmla="*/ 0 w 19"/>
                    <a:gd name="T11" fmla="*/ 1 h 21"/>
                    <a:gd name="T12" fmla="*/ 1 w 19"/>
                    <a:gd name="T13" fmla="*/ 1 h 21"/>
                    <a:gd name="T14" fmla="*/ 1 w 19"/>
                    <a:gd name="T15" fmla="*/ 1 h 21"/>
                    <a:gd name="T16" fmla="*/ 1 w 19"/>
                    <a:gd name="T17" fmla="*/ 1 h 21"/>
                    <a:gd name="T18" fmla="*/ 1 w 19"/>
                    <a:gd name="T19" fmla="*/ 1 h 21"/>
                    <a:gd name="T20" fmla="*/ 1 w 19"/>
                    <a:gd name="T21" fmla="*/ 1 h 21"/>
                    <a:gd name="T22" fmla="*/ 1 w 19"/>
                    <a:gd name="T23" fmla="*/ 1 h 21"/>
                    <a:gd name="T24" fmla="*/ 1 w 19"/>
                    <a:gd name="T25" fmla="*/ 0 h 21"/>
                    <a:gd name="T26" fmla="*/ 1 w 19"/>
                    <a:gd name="T27" fmla="*/ 0 h 21"/>
                    <a:gd name="T28" fmla="*/ 1 w 19"/>
                    <a:gd name="T29" fmla="*/ 0 h 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1"/>
                    <a:gd name="T47" fmla="*/ 19 w 19"/>
                    <a:gd name="T48" fmla="*/ 21 h 2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1">
                      <a:moveTo>
                        <a:pt x="3" y="0"/>
                      </a:moveTo>
                      <a:lnTo>
                        <a:pt x="2" y="4"/>
                      </a:lnTo>
                      <a:lnTo>
                        <a:pt x="0" y="9"/>
                      </a:lnTo>
                      <a:lnTo>
                        <a:pt x="0" y="15"/>
                      </a:lnTo>
                      <a:lnTo>
                        <a:pt x="0" y="19"/>
                      </a:lnTo>
                      <a:lnTo>
                        <a:pt x="0" y="21"/>
                      </a:lnTo>
                      <a:lnTo>
                        <a:pt x="5" y="21"/>
                      </a:lnTo>
                      <a:lnTo>
                        <a:pt x="9" y="21"/>
                      </a:lnTo>
                      <a:lnTo>
                        <a:pt x="15" y="21"/>
                      </a:lnTo>
                      <a:lnTo>
                        <a:pt x="17" y="15"/>
                      </a:lnTo>
                      <a:lnTo>
                        <a:pt x="17" y="9"/>
                      </a:lnTo>
                      <a:lnTo>
                        <a:pt x="17" y="2"/>
                      </a:lnTo>
                      <a:lnTo>
                        <a:pt x="19" y="0"/>
                      </a:lnTo>
                      <a:lnTo>
                        <a:pt x="3"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22" name="Freeform 229"/>
                <p:cNvSpPr>
                  <a:spLocks/>
                </p:cNvSpPr>
                <p:nvPr/>
              </p:nvSpPr>
              <p:spPr bwMode="auto">
                <a:xfrm>
                  <a:off x="4518" y="3512"/>
                  <a:ext cx="11" cy="11"/>
                </a:xfrm>
                <a:custGeom>
                  <a:avLst/>
                  <a:gdLst>
                    <a:gd name="T0" fmla="*/ 0 w 23"/>
                    <a:gd name="T1" fmla="*/ 0 h 21"/>
                    <a:gd name="T2" fmla="*/ 0 w 23"/>
                    <a:gd name="T3" fmla="*/ 1 h 21"/>
                    <a:gd name="T4" fmla="*/ 0 w 23"/>
                    <a:gd name="T5" fmla="*/ 1 h 21"/>
                    <a:gd name="T6" fmla="*/ 0 w 23"/>
                    <a:gd name="T7" fmla="*/ 1 h 21"/>
                    <a:gd name="T8" fmla="*/ 0 w 23"/>
                    <a:gd name="T9" fmla="*/ 1 h 21"/>
                    <a:gd name="T10" fmla="*/ 0 w 23"/>
                    <a:gd name="T11" fmla="*/ 1 h 21"/>
                    <a:gd name="T12" fmla="*/ 0 w 23"/>
                    <a:gd name="T13" fmla="*/ 1 h 21"/>
                    <a:gd name="T14" fmla="*/ 0 w 23"/>
                    <a:gd name="T15" fmla="*/ 1 h 21"/>
                    <a:gd name="T16" fmla="*/ 0 w 23"/>
                    <a:gd name="T17" fmla="*/ 1 h 21"/>
                    <a:gd name="T18" fmla="*/ 0 w 23"/>
                    <a:gd name="T19" fmla="*/ 1 h 21"/>
                    <a:gd name="T20" fmla="*/ 0 w 23"/>
                    <a:gd name="T21" fmla="*/ 1 h 21"/>
                    <a:gd name="T22" fmla="*/ 0 w 23"/>
                    <a:gd name="T23" fmla="*/ 1 h 21"/>
                    <a:gd name="T24" fmla="*/ 0 w 23"/>
                    <a:gd name="T25" fmla="*/ 0 h 21"/>
                    <a:gd name="T26" fmla="*/ 0 w 23"/>
                    <a:gd name="T27" fmla="*/ 0 h 21"/>
                    <a:gd name="T28" fmla="*/ 0 w 23"/>
                    <a:gd name="T29" fmla="*/ 0 h 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3"/>
                    <a:gd name="T46" fmla="*/ 0 h 21"/>
                    <a:gd name="T47" fmla="*/ 23 w 23"/>
                    <a:gd name="T48" fmla="*/ 21 h 2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3" h="21">
                      <a:moveTo>
                        <a:pt x="2" y="0"/>
                      </a:moveTo>
                      <a:lnTo>
                        <a:pt x="2" y="4"/>
                      </a:lnTo>
                      <a:lnTo>
                        <a:pt x="0" y="9"/>
                      </a:lnTo>
                      <a:lnTo>
                        <a:pt x="0" y="15"/>
                      </a:lnTo>
                      <a:lnTo>
                        <a:pt x="0" y="19"/>
                      </a:lnTo>
                      <a:lnTo>
                        <a:pt x="6" y="21"/>
                      </a:lnTo>
                      <a:lnTo>
                        <a:pt x="10" y="21"/>
                      </a:lnTo>
                      <a:lnTo>
                        <a:pt x="15" y="21"/>
                      </a:lnTo>
                      <a:lnTo>
                        <a:pt x="19" y="15"/>
                      </a:lnTo>
                      <a:lnTo>
                        <a:pt x="21" y="9"/>
                      </a:lnTo>
                      <a:lnTo>
                        <a:pt x="21" y="2"/>
                      </a:lnTo>
                      <a:lnTo>
                        <a:pt x="23" y="0"/>
                      </a:lnTo>
                      <a:lnTo>
                        <a:pt x="2"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23" name="Freeform 230"/>
                <p:cNvSpPr>
                  <a:spLocks/>
                </p:cNvSpPr>
                <p:nvPr/>
              </p:nvSpPr>
              <p:spPr bwMode="auto">
                <a:xfrm>
                  <a:off x="4533" y="3511"/>
                  <a:ext cx="10" cy="12"/>
                </a:xfrm>
                <a:custGeom>
                  <a:avLst/>
                  <a:gdLst>
                    <a:gd name="T0" fmla="*/ 0 w 21"/>
                    <a:gd name="T1" fmla="*/ 0 h 25"/>
                    <a:gd name="T2" fmla="*/ 0 w 21"/>
                    <a:gd name="T3" fmla="*/ 0 h 25"/>
                    <a:gd name="T4" fmla="*/ 0 w 21"/>
                    <a:gd name="T5" fmla="*/ 0 h 25"/>
                    <a:gd name="T6" fmla="*/ 0 w 21"/>
                    <a:gd name="T7" fmla="*/ 0 h 25"/>
                    <a:gd name="T8" fmla="*/ 0 w 21"/>
                    <a:gd name="T9" fmla="*/ 0 h 25"/>
                    <a:gd name="T10" fmla="*/ 0 w 21"/>
                    <a:gd name="T11" fmla="*/ 0 h 25"/>
                    <a:gd name="T12" fmla="*/ 0 w 21"/>
                    <a:gd name="T13" fmla="*/ 0 h 25"/>
                    <a:gd name="T14" fmla="*/ 0 w 21"/>
                    <a:gd name="T15" fmla="*/ 0 h 25"/>
                    <a:gd name="T16" fmla="*/ 0 w 21"/>
                    <a:gd name="T17" fmla="*/ 0 h 25"/>
                    <a:gd name="T18" fmla="*/ 0 w 21"/>
                    <a:gd name="T19" fmla="*/ 0 h 25"/>
                    <a:gd name="T20" fmla="*/ 0 w 21"/>
                    <a:gd name="T21" fmla="*/ 0 h 25"/>
                    <a:gd name="T22" fmla="*/ 0 w 21"/>
                    <a:gd name="T23" fmla="*/ 0 h 25"/>
                    <a:gd name="T24" fmla="*/ 0 w 21"/>
                    <a:gd name="T25" fmla="*/ 0 h 25"/>
                    <a:gd name="T26" fmla="*/ 0 w 21"/>
                    <a:gd name="T27" fmla="*/ 0 h 25"/>
                    <a:gd name="T28" fmla="*/ 0 w 21"/>
                    <a:gd name="T29" fmla="*/ 0 h 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5"/>
                    <a:gd name="T47" fmla="*/ 21 w 21"/>
                    <a:gd name="T48" fmla="*/ 25 h 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5">
                      <a:moveTo>
                        <a:pt x="0" y="4"/>
                      </a:moveTo>
                      <a:lnTo>
                        <a:pt x="0" y="6"/>
                      </a:lnTo>
                      <a:lnTo>
                        <a:pt x="2" y="11"/>
                      </a:lnTo>
                      <a:lnTo>
                        <a:pt x="0" y="17"/>
                      </a:lnTo>
                      <a:lnTo>
                        <a:pt x="0" y="23"/>
                      </a:lnTo>
                      <a:lnTo>
                        <a:pt x="2" y="23"/>
                      </a:lnTo>
                      <a:lnTo>
                        <a:pt x="5" y="25"/>
                      </a:lnTo>
                      <a:lnTo>
                        <a:pt x="9" y="23"/>
                      </a:lnTo>
                      <a:lnTo>
                        <a:pt x="17" y="23"/>
                      </a:lnTo>
                      <a:lnTo>
                        <a:pt x="19" y="19"/>
                      </a:lnTo>
                      <a:lnTo>
                        <a:pt x="19" y="11"/>
                      </a:lnTo>
                      <a:lnTo>
                        <a:pt x="19" y="4"/>
                      </a:lnTo>
                      <a:lnTo>
                        <a:pt x="21" y="0"/>
                      </a:lnTo>
                      <a:lnTo>
                        <a:pt x="0" y="4"/>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24" name="Freeform 231"/>
                <p:cNvSpPr>
                  <a:spLocks/>
                </p:cNvSpPr>
                <p:nvPr/>
              </p:nvSpPr>
              <p:spPr bwMode="auto">
                <a:xfrm>
                  <a:off x="4503" y="3528"/>
                  <a:ext cx="10" cy="11"/>
                </a:xfrm>
                <a:custGeom>
                  <a:avLst/>
                  <a:gdLst>
                    <a:gd name="T0" fmla="*/ 1 w 19"/>
                    <a:gd name="T1" fmla="*/ 0 h 23"/>
                    <a:gd name="T2" fmla="*/ 1 w 19"/>
                    <a:gd name="T3" fmla="*/ 0 h 23"/>
                    <a:gd name="T4" fmla="*/ 0 w 19"/>
                    <a:gd name="T5" fmla="*/ 0 h 23"/>
                    <a:gd name="T6" fmla="*/ 0 w 19"/>
                    <a:gd name="T7" fmla="*/ 0 h 23"/>
                    <a:gd name="T8" fmla="*/ 0 w 19"/>
                    <a:gd name="T9" fmla="*/ 0 h 23"/>
                    <a:gd name="T10" fmla="*/ 0 w 19"/>
                    <a:gd name="T11" fmla="*/ 0 h 23"/>
                    <a:gd name="T12" fmla="*/ 1 w 19"/>
                    <a:gd name="T13" fmla="*/ 0 h 23"/>
                    <a:gd name="T14" fmla="*/ 1 w 19"/>
                    <a:gd name="T15" fmla="*/ 0 h 23"/>
                    <a:gd name="T16" fmla="*/ 1 w 19"/>
                    <a:gd name="T17" fmla="*/ 0 h 23"/>
                    <a:gd name="T18" fmla="*/ 1 w 19"/>
                    <a:gd name="T19" fmla="*/ 0 h 23"/>
                    <a:gd name="T20" fmla="*/ 1 w 19"/>
                    <a:gd name="T21" fmla="*/ 0 h 23"/>
                    <a:gd name="T22" fmla="*/ 1 w 19"/>
                    <a:gd name="T23" fmla="*/ 0 h 23"/>
                    <a:gd name="T24" fmla="*/ 1 w 19"/>
                    <a:gd name="T25" fmla="*/ 0 h 23"/>
                    <a:gd name="T26" fmla="*/ 1 w 19"/>
                    <a:gd name="T27" fmla="*/ 0 h 23"/>
                    <a:gd name="T28" fmla="*/ 1 w 19"/>
                    <a:gd name="T29" fmla="*/ 0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3"/>
                    <a:gd name="T47" fmla="*/ 19 w 19"/>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3">
                      <a:moveTo>
                        <a:pt x="3" y="0"/>
                      </a:moveTo>
                      <a:lnTo>
                        <a:pt x="2" y="4"/>
                      </a:lnTo>
                      <a:lnTo>
                        <a:pt x="0" y="12"/>
                      </a:lnTo>
                      <a:lnTo>
                        <a:pt x="0" y="17"/>
                      </a:lnTo>
                      <a:lnTo>
                        <a:pt x="0" y="23"/>
                      </a:lnTo>
                      <a:lnTo>
                        <a:pt x="5" y="23"/>
                      </a:lnTo>
                      <a:lnTo>
                        <a:pt x="9" y="23"/>
                      </a:lnTo>
                      <a:lnTo>
                        <a:pt x="15" y="23"/>
                      </a:lnTo>
                      <a:lnTo>
                        <a:pt x="17" y="19"/>
                      </a:lnTo>
                      <a:lnTo>
                        <a:pt x="17" y="12"/>
                      </a:lnTo>
                      <a:lnTo>
                        <a:pt x="17" y="4"/>
                      </a:lnTo>
                      <a:lnTo>
                        <a:pt x="19" y="0"/>
                      </a:lnTo>
                      <a:lnTo>
                        <a:pt x="3"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25" name="Freeform 232"/>
                <p:cNvSpPr>
                  <a:spLocks/>
                </p:cNvSpPr>
                <p:nvPr/>
              </p:nvSpPr>
              <p:spPr bwMode="auto">
                <a:xfrm>
                  <a:off x="4518" y="3527"/>
                  <a:ext cx="11" cy="12"/>
                </a:xfrm>
                <a:custGeom>
                  <a:avLst/>
                  <a:gdLst>
                    <a:gd name="T0" fmla="*/ 0 w 23"/>
                    <a:gd name="T1" fmla="*/ 0 h 25"/>
                    <a:gd name="T2" fmla="*/ 0 w 23"/>
                    <a:gd name="T3" fmla="*/ 0 h 25"/>
                    <a:gd name="T4" fmla="*/ 0 w 23"/>
                    <a:gd name="T5" fmla="*/ 0 h 25"/>
                    <a:gd name="T6" fmla="*/ 0 w 23"/>
                    <a:gd name="T7" fmla="*/ 0 h 25"/>
                    <a:gd name="T8" fmla="*/ 0 w 23"/>
                    <a:gd name="T9" fmla="*/ 0 h 25"/>
                    <a:gd name="T10" fmla="*/ 0 w 23"/>
                    <a:gd name="T11" fmla="*/ 0 h 25"/>
                    <a:gd name="T12" fmla="*/ 0 w 23"/>
                    <a:gd name="T13" fmla="*/ 0 h 25"/>
                    <a:gd name="T14" fmla="*/ 0 w 23"/>
                    <a:gd name="T15" fmla="*/ 0 h 25"/>
                    <a:gd name="T16" fmla="*/ 0 w 23"/>
                    <a:gd name="T17" fmla="*/ 0 h 25"/>
                    <a:gd name="T18" fmla="*/ 0 w 23"/>
                    <a:gd name="T19" fmla="*/ 0 h 25"/>
                    <a:gd name="T20" fmla="*/ 0 w 23"/>
                    <a:gd name="T21" fmla="*/ 0 h 25"/>
                    <a:gd name="T22" fmla="*/ 0 w 23"/>
                    <a:gd name="T23" fmla="*/ 0 h 25"/>
                    <a:gd name="T24" fmla="*/ 0 w 23"/>
                    <a:gd name="T25" fmla="*/ 0 h 25"/>
                    <a:gd name="T26" fmla="*/ 0 w 23"/>
                    <a:gd name="T27" fmla="*/ 0 h 25"/>
                    <a:gd name="T28" fmla="*/ 0 w 23"/>
                    <a:gd name="T29" fmla="*/ 0 h 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3"/>
                    <a:gd name="T46" fmla="*/ 0 h 25"/>
                    <a:gd name="T47" fmla="*/ 23 w 23"/>
                    <a:gd name="T48" fmla="*/ 25 h 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3" h="25">
                      <a:moveTo>
                        <a:pt x="2" y="2"/>
                      </a:moveTo>
                      <a:lnTo>
                        <a:pt x="2" y="6"/>
                      </a:lnTo>
                      <a:lnTo>
                        <a:pt x="0" y="12"/>
                      </a:lnTo>
                      <a:lnTo>
                        <a:pt x="0" y="18"/>
                      </a:lnTo>
                      <a:lnTo>
                        <a:pt x="0" y="21"/>
                      </a:lnTo>
                      <a:lnTo>
                        <a:pt x="0" y="23"/>
                      </a:lnTo>
                      <a:lnTo>
                        <a:pt x="6" y="23"/>
                      </a:lnTo>
                      <a:lnTo>
                        <a:pt x="10" y="23"/>
                      </a:lnTo>
                      <a:lnTo>
                        <a:pt x="15" y="25"/>
                      </a:lnTo>
                      <a:lnTo>
                        <a:pt x="19" y="19"/>
                      </a:lnTo>
                      <a:lnTo>
                        <a:pt x="21" y="10"/>
                      </a:lnTo>
                      <a:lnTo>
                        <a:pt x="21" y="2"/>
                      </a:lnTo>
                      <a:lnTo>
                        <a:pt x="23" y="0"/>
                      </a:lnTo>
                      <a:lnTo>
                        <a:pt x="2" y="2"/>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26" name="Freeform 233"/>
                <p:cNvSpPr>
                  <a:spLocks/>
                </p:cNvSpPr>
                <p:nvPr/>
              </p:nvSpPr>
              <p:spPr bwMode="auto">
                <a:xfrm>
                  <a:off x="4533" y="3527"/>
                  <a:ext cx="10" cy="12"/>
                </a:xfrm>
                <a:custGeom>
                  <a:avLst/>
                  <a:gdLst>
                    <a:gd name="T0" fmla="*/ 0 w 21"/>
                    <a:gd name="T1" fmla="*/ 0 h 25"/>
                    <a:gd name="T2" fmla="*/ 0 w 21"/>
                    <a:gd name="T3" fmla="*/ 0 h 25"/>
                    <a:gd name="T4" fmla="*/ 0 w 21"/>
                    <a:gd name="T5" fmla="*/ 0 h 25"/>
                    <a:gd name="T6" fmla="*/ 0 w 21"/>
                    <a:gd name="T7" fmla="*/ 0 h 25"/>
                    <a:gd name="T8" fmla="*/ 0 w 21"/>
                    <a:gd name="T9" fmla="*/ 0 h 25"/>
                    <a:gd name="T10" fmla="*/ 0 w 21"/>
                    <a:gd name="T11" fmla="*/ 0 h 25"/>
                    <a:gd name="T12" fmla="*/ 0 w 21"/>
                    <a:gd name="T13" fmla="*/ 0 h 25"/>
                    <a:gd name="T14" fmla="*/ 0 w 21"/>
                    <a:gd name="T15" fmla="*/ 0 h 25"/>
                    <a:gd name="T16" fmla="*/ 0 w 21"/>
                    <a:gd name="T17" fmla="*/ 0 h 25"/>
                    <a:gd name="T18" fmla="*/ 0 w 21"/>
                    <a:gd name="T19" fmla="*/ 0 h 25"/>
                    <a:gd name="T20" fmla="*/ 0 w 21"/>
                    <a:gd name="T21" fmla="*/ 0 h 25"/>
                    <a:gd name="T22" fmla="*/ 0 w 21"/>
                    <a:gd name="T23" fmla="*/ 0 h 25"/>
                    <a:gd name="T24" fmla="*/ 0 w 21"/>
                    <a:gd name="T25" fmla="*/ 0 h 25"/>
                    <a:gd name="T26" fmla="*/ 0 w 21"/>
                    <a:gd name="T27" fmla="*/ 0 h 25"/>
                    <a:gd name="T28" fmla="*/ 0 w 21"/>
                    <a:gd name="T29" fmla="*/ 0 h 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5"/>
                    <a:gd name="T47" fmla="*/ 21 w 21"/>
                    <a:gd name="T48" fmla="*/ 25 h 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5">
                      <a:moveTo>
                        <a:pt x="0" y="2"/>
                      </a:moveTo>
                      <a:lnTo>
                        <a:pt x="0" y="6"/>
                      </a:lnTo>
                      <a:lnTo>
                        <a:pt x="0" y="12"/>
                      </a:lnTo>
                      <a:lnTo>
                        <a:pt x="0" y="18"/>
                      </a:lnTo>
                      <a:lnTo>
                        <a:pt x="0" y="21"/>
                      </a:lnTo>
                      <a:lnTo>
                        <a:pt x="2" y="23"/>
                      </a:lnTo>
                      <a:lnTo>
                        <a:pt x="5" y="23"/>
                      </a:lnTo>
                      <a:lnTo>
                        <a:pt x="9" y="23"/>
                      </a:lnTo>
                      <a:lnTo>
                        <a:pt x="13" y="25"/>
                      </a:lnTo>
                      <a:lnTo>
                        <a:pt x="17" y="19"/>
                      </a:lnTo>
                      <a:lnTo>
                        <a:pt x="19" y="10"/>
                      </a:lnTo>
                      <a:lnTo>
                        <a:pt x="19" y="2"/>
                      </a:lnTo>
                      <a:lnTo>
                        <a:pt x="21" y="0"/>
                      </a:lnTo>
                      <a:lnTo>
                        <a:pt x="0" y="2"/>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27" name="Freeform 234"/>
                <p:cNvSpPr>
                  <a:spLocks/>
                </p:cNvSpPr>
                <p:nvPr/>
              </p:nvSpPr>
              <p:spPr bwMode="auto">
                <a:xfrm>
                  <a:off x="4503" y="3544"/>
                  <a:ext cx="10" cy="11"/>
                </a:xfrm>
                <a:custGeom>
                  <a:avLst/>
                  <a:gdLst>
                    <a:gd name="T0" fmla="*/ 0 w 19"/>
                    <a:gd name="T1" fmla="*/ 0 h 22"/>
                    <a:gd name="T2" fmla="*/ 0 w 19"/>
                    <a:gd name="T3" fmla="*/ 1 h 22"/>
                    <a:gd name="T4" fmla="*/ 0 w 19"/>
                    <a:gd name="T5" fmla="*/ 1 h 22"/>
                    <a:gd name="T6" fmla="*/ 0 w 19"/>
                    <a:gd name="T7" fmla="*/ 1 h 22"/>
                    <a:gd name="T8" fmla="*/ 0 w 19"/>
                    <a:gd name="T9" fmla="*/ 1 h 22"/>
                    <a:gd name="T10" fmla="*/ 0 w 19"/>
                    <a:gd name="T11" fmla="*/ 1 h 22"/>
                    <a:gd name="T12" fmla="*/ 1 w 19"/>
                    <a:gd name="T13" fmla="*/ 1 h 22"/>
                    <a:gd name="T14" fmla="*/ 1 w 19"/>
                    <a:gd name="T15" fmla="*/ 1 h 22"/>
                    <a:gd name="T16" fmla="*/ 1 w 19"/>
                    <a:gd name="T17" fmla="*/ 1 h 22"/>
                    <a:gd name="T18" fmla="*/ 1 w 19"/>
                    <a:gd name="T19" fmla="*/ 1 h 22"/>
                    <a:gd name="T20" fmla="*/ 1 w 19"/>
                    <a:gd name="T21" fmla="*/ 1 h 22"/>
                    <a:gd name="T22" fmla="*/ 1 w 19"/>
                    <a:gd name="T23" fmla="*/ 1 h 22"/>
                    <a:gd name="T24" fmla="*/ 1 w 19"/>
                    <a:gd name="T25" fmla="*/ 0 h 22"/>
                    <a:gd name="T26" fmla="*/ 0 w 19"/>
                    <a:gd name="T27" fmla="*/ 0 h 22"/>
                    <a:gd name="T28" fmla="*/ 0 w 19"/>
                    <a:gd name="T29" fmla="*/ 0 h 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2"/>
                    <a:gd name="T47" fmla="*/ 19 w 19"/>
                    <a:gd name="T48" fmla="*/ 22 h 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2">
                      <a:moveTo>
                        <a:pt x="0" y="0"/>
                      </a:moveTo>
                      <a:lnTo>
                        <a:pt x="0" y="3"/>
                      </a:lnTo>
                      <a:lnTo>
                        <a:pt x="0" y="11"/>
                      </a:lnTo>
                      <a:lnTo>
                        <a:pt x="0" y="17"/>
                      </a:lnTo>
                      <a:lnTo>
                        <a:pt x="0" y="21"/>
                      </a:lnTo>
                      <a:lnTo>
                        <a:pt x="5" y="22"/>
                      </a:lnTo>
                      <a:lnTo>
                        <a:pt x="9" y="21"/>
                      </a:lnTo>
                      <a:lnTo>
                        <a:pt x="15" y="21"/>
                      </a:lnTo>
                      <a:lnTo>
                        <a:pt x="17" y="17"/>
                      </a:lnTo>
                      <a:lnTo>
                        <a:pt x="17" y="11"/>
                      </a:lnTo>
                      <a:lnTo>
                        <a:pt x="17" y="3"/>
                      </a:lnTo>
                      <a:lnTo>
                        <a:pt x="19" y="0"/>
                      </a:lnTo>
                      <a:lnTo>
                        <a:pt x="0"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28" name="Freeform 235"/>
                <p:cNvSpPr>
                  <a:spLocks/>
                </p:cNvSpPr>
                <p:nvPr/>
              </p:nvSpPr>
              <p:spPr bwMode="auto">
                <a:xfrm>
                  <a:off x="4518" y="3542"/>
                  <a:ext cx="9" cy="12"/>
                </a:xfrm>
                <a:custGeom>
                  <a:avLst/>
                  <a:gdLst>
                    <a:gd name="T0" fmla="*/ 0 w 19"/>
                    <a:gd name="T1" fmla="*/ 0 h 25"/>
                    <a:gd name="T2" fmla="*/ 0 w 19"/>
                    <a:gd name="T3" fmla="*/ 0 h 25"/>
                    <a:gd name="T4" fmla="*/ 0 w 19"/>
                    <a:gd name="T5" fmla="*/ 0 h 25"/>
                    <a:gd name="T6" fmla="*/ 0 w 19"/>
                    <a:gd name="T7" fmla="*/ 0 h 25"/>
                    <a:gd name="T8" fmla="*/ 0 w 19"/>
                    <a:gd name="T9" fmla="*/ 0 h 25"/>
                    <a:gd name="T10" fmla="*/ 0 w 19"/>
                    <a:gd name="T11" fmla="*/ 0 h 25"/>
                    <a:gd name="T12" fmla="*/ 0 w 19"/>
                    <a:gd name="T13" fmla="*/ 0 h 25"/>
                    <a:gd name="T14" fmla="*/ 0 w 19"/>
                    <a:gd name="T15" fmla="*/ 0 h 25"/>
                    <a:gd name="T16" fmla="*/ 0 w 19"/>
                    <a:gd name="T17" fmla="*/ 0 h 25"/>
                    <a:gd name="T18" fmla="*/ 0 w 19"/>
                    <a:gd name="T19" fmla="*/ 0 h 25"/>
                    <a:gd name="T20" fmla="*/ 0 w 19"/>
                    <a:gd name="T21" fmla="*/ 0 h 25"/>
                    <a:gd name="T22" fmla="*/ 0 w 19"/>
                    <a:gd name="T23" fmla="*/ 0 h 25"/>
                    <a:gd name="T24" fmla="*/ 0 w 19"/>
                    <a:gd name="T25" fmla="*/ 0 h 25"/>
                    <a:gd name="T26" fmla="*/ 0 w 19"/>
                    <a:gd name="T27" fmla="*/ 0 h 25"/>
                    <a:gd name="T28" fmla="*/ 0 w 19"/>
                    <a:gd name="T29" fmla="*/ 0 h 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5"/>
                    <a:gd name="T47" fmla="*/ 19 w 19"/>
                    <a:gd name="T48" fmla="*/ 25 h 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5">
                      <a:moveTo>
                        <a:pt x="2" y="4"/>
                      </a:moveTo>
                      <a:lnTo>
                        <a:pt x="2" y="7"/>
                      </a:lnTo>
                      <a:lnTo>
                        <a:pt x="0" y="13"/>
                      </a:lnTo>
                      <a:lnTo>
                        <a:pt x="0" y="19"/>
                      </a:lnTo>
                      <a:lnTo>
                        <a:pt x="0" y="23"/>
                      </a:lnTo>
                      <a:lnTo>
                        <a:pt x="4" y="25"/>
                      </a:lnTo>
                      <a:lnTo>
                        <a:pt x="10" y="25"/>
                      </a:lnTo>
                      <a:lnTo>
                        <a:pt x="15" y="25"/>
                      </a:lnTo>
                      <a:lnTo>
                        <a:pt x="17" y="19"/>
                      </a:lnTo>
                      <a:lnTo>
                        <a:pt x="17" y="11"/>
                      </a:lnTo>
                      <a:lnTo>
                        <a:pt x="17" y="4"/>
                      </a:lnTo>
                      <a:lnTo>
                        <a:pt x="19" y="0"/>
                      </a:lnTo>
                      <a:lnTo>
                        <a:pt x="2" y="4"/>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29" name="Freeform 236"/>
                <p:cNvSpPr>
                  <a:spLocks/>
                </p:cNvSpPr>
                <p:nvPr/>
              </p:nvSpPr>
              <p:spPr bwMode="auto">
                <a:xfrm>
                  <a:off x="4533" y="3542"/>
                  <a:ext cx="8" cy="12"/>
                </a:xfrm>
                <a:custGeom>
                  <a:avLst/>
                  <a:gdLst>
                    <a:gd name="T0" fmla="*/ 0 w 17"/>
                    <a:gd name="T1" fmla="*/ 0 h 25"/>
                    <a:gd name="T2" fmla="*/ 0 w 17"/>
                    <a:gd name="T3" fmla="*/ 0 h 25"/>
                    <a:gd name="T4" fmla="*/ 0 w 17"/>
                    <a:gd name="T5" fmla="*/ 0 h 25"/>
                    <a:gd name="T6" fmla="*/ 0 w 17"/>
                    <a:gd name="T7" fmla="*/ 0 h 25"/>
                    <a:gd name="T8" fmla="*/ 0 w 17"/>
                    <a:gd name="T9" fmla="*/ 0 h 25"/>
                    <a:gd name="T10" fmla="*/ 0 w 17"/>
                    <a:gd name="T11" fmla="*/ 0 h 25"/>
                    <a:gd name="T12" fmla="*/ 0 w 17"/>
                    <a:gd name="T13" fmla="*/ 0 h 25"/>
                    <a:gd name="T14" fmla="*/ 0 w 17"/>
                    <a:gd name="T15" fmla="*/ 0 h 25"/>
                    <a:gd name="T16" fmla="*/ 0 w 17"/>
                    <a:gd name="T17" fmla="*/ 0 h 25"/>
                    <a:gd name="T18" fmla="*/ 0 w 17"/>
                    <a:gd name="T19" fmla="*/ 0 h 25"/>
                    <a:gd name="T20" fmla="*/ 0 w 17"/>
                    <a:gd name="T21" fmla="*/ 0 h 25"/>
                    <a:gd name="T22" fmla="*/ 0 w 17"/>
                    <a:gd name="T23" fmla="*/ 0 h 25"/>
                    <a:gd name="T24" fmla="*/ 0 w 17"/>
                    <a:gd name="T25" fmla="*/ 0 h 25"/>
                    <a:gd name="T26" fmla="*/ 0 w 17"/>
                    <a:gd name="T27" fmla="*/ 0 h 25"/>
                    <a:gd name="T28" fmla="*/ 0 w 17"/>
                    <a:gd name="T29" fmla="*/ 0 h 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7"/>
                    <a:gd name="T46" fmla="*/ 0 h 25"/>
                    <a:gd name="T47" fmla="*/ 17 w 17"/>
                    <a:gd name="T48" fmla="*/ 25 h 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7" h="25">
                      <a:moveTo>
                        <a:pt x="0" y="4"/>
                      </a:moveTo>
                      <a:lnTo>
                        <a:pt x="0" y="7"/>
                      </a:lnTo>
                      <a:lnTo>
                        <a:pt x="0" y="13"/>
                      </a:lnTo>
                      <a:lnTo>
                        <a:pt x="0" y="17"/>
                      </a:lnTo>
                      <a:lnTo>
                        <a:pt x="0" y="23"/>
                      </a:lnTo>
                      <a:lnTo>
                        <a:pt x="2" y="23"/>
                      </a:lnTo>
                      <a:lnTo>
                        <a:pt x="5" y="25"/>
                      </a:lnTo>
                      <a:lnTo>
                        <a:pt x="9" y="23"/>
                      </a:lnTo>
                      <a:lnTo>
                        <a:pt x="13" y="23"/>
                      </a:lnTo>
                      <a:lnTo>
                        <a:pt x="15" y="19"/>
                      </a:lnTo>
                      <a:lnTo>
                        <a:pt x="15" y="11"/>
                      </a:lnTo>
                      <a:lnTo>
                        <a:pt x="15" y="4"/>
                      </a:lnTo>
                      <a:lnTo>
                        <a:pt x="17" y="0"/>
                      </a:lnTo>
                      <a:lnTo>
                        <a:pt x="0" y="4"/>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30" name="Freeform 237"/>
                <p:cNvSpPr>
                  <a:spLocks/>
                </p:cNvSpPr>
                <p:nvPr/>
              </p:nvSpPr>
              <p:spPr bwMode="auto">
                <a:xfrm>
                  <a:off x="4503" y="3559"/>
                  <a:ext cx="10" cy="11"/>
                </a:xfrm>
                <a:custGeom>
                  <a:avLst/>
                  <a:gdLst>
                    <a:gd name="T0" fmla="*/ 0 w 19"/>
                    <a:gd name="T1" fmla="*/ 0 h 23"/>
                    <a:gd name="T2" fmla="*/ 0 w 19"/>
                    <a:gd name="T3" fmla="*/ 0 h 23"/>
                    <a:gd name="T4" fmla="*/ 0 w 19"/>
                    <a:gd name="T5" fmla="*/ 0 h 23"/>
                    <a:gd name="T6" fmla="*/ 0 w 19"/>
                    <a:gd name="T7" fmla="*/ 0 h 23"/>
                    <a:gd name="T8" fmla="*/ 0 w 19"/>
                    <a:gd name="T9" fmla="*/ 0 h 23"/>
                    <a:gd name="T10" fmla="*/ 0 w 19"/>
                    <a:gd name="T11" fmla="*/ 0 h 23"/>
                    <a:gd name="T12" fmla="*/ 1 w 19"/>
                    <a:gd name="T13" fmla="*/ 0 h 23"/>
                    <a:gd name="T14" fmla="*/ 1 w 19"/>
                    <a:gd name="T15" fmla="*/ 0 h 23"/>
                    <a:gd name="T16" fmla="*/ 1 w 19"/>
                    <a:gd name="T17" fmla="*/ 0 h 23"/>
                    <a:gd name="T18" fmla="*/ 1 w 19"/>
                    <a:gd name="T19" fmla="*/ 0 h 23"/>
                    <a:gd name="T20" fmla="*/ 1 w 19"/>
                    <a:gd name="T21" fmla="*/ 0 h 23"/>
                    <a:gd name="T22" fmla="*/ 1 w 19"/>
                    <a:gd name="T23" fmla="*/ 0 h 23"/>
                    <a:gd name="T24" fmla="*/ 1 w 19"/>
                    <a:gd name="T25" fmla="*/ 0 h 23"/>
                    <a:gd name="T26" fmla="*/ 0 w 19"/>
                    <a:gd name="T27" fmla="*/ 0 h 23"/>
                    <a:gd name="T28" fmla="*/ 0 w 19"/>
                    <a:gd name="T29" fmla="*/ 0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3"/>
                    <a:gd name="T47" fmla="*/ 19 w 19"/>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3">
                      <a:moveTo>
                        <a:pt x="0" y="0"/>
                      </a:moveTo>
                      <a:lnTo>
                        <a:pt x="0" y="4"/>
                      </a:lnTo>
                      <a:lnTo>
                        <a:pt x="0" y="11"/>
                      </a:lnTo>
                      <a:lnTo>
                        <a:pt x="0" y="17"/>
                      </a:lnTo>
                      <a:lnTo>
                        <a:pt x="0" y="19"/>
                      </a:lnTo>
                      <a:lnTo>
                        <a:pt x="0" y="23"/>
                      </a:lnTo>
                      <a:lnTo>
                        <a:pt x="5" y="23"/>
                      </a:lnTo>
                      <a:lnTo>
                        <a:pt x="9" y="23"/>
                      </a:lnTo>
                      <a:lnTo>
                        <a:pt x="13" y="23"/>
                      </a:lnTo>
                      <a:lnTo>
                        <a:pt x="15" y="17"/>
                      </a:lnTo>
                      <a:lnTo>
                        <a:pt x="17" y="10"/>
                      </a:lnTo>
                      <a:lnTo>
                        <a:pt x="17" y="2"/>
                      </a:lnTo>
                      <a:lnTo>
                        <a:pt x="19" y="0"/>
                      </a:lnTo>
                      <a:lnTo>
                        <a:pt x="0"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31" name="Freeform 238"/>
                <p:cNvSpPr>
                  <a:spLocks/>
                </p:cNvSpPr>
                <p:nvPr/>
              </p:nvSpPr>
              <p:spPr bwMode="auto">
                <a:xfrm>
                  <a:off x="4518" y="3559"/>
                  <a:ext cx="9" cy="11"/>
                </a:xfrm>
                <a:custGeom>
                  <a:avLst/>
                  <a:gdLst>
                    <a:gd name="T0" fmla="*/ 0 w 19"/>
                    <a:gd name="T1" fmla="*/ 0 h 23"/>
                    <a:gd name="T2" fmla="*/ 0 w 19"/>
                    <a:gd name="T3" fmla="*/ 0 h 23"/>
                    <a:gd name="T4" fmla="*/ 0 w 19"/>
                    <a:gd name="T5" fmla="*/ 0 h 23"/>
                    <a:gd name="T6" fmla="*/ 0 w 19"/>
                    <a:gd name="T7" fmla="*/ 0 h 23"/>
                    <a:gd name="T8" fmla="*/ 0 w 19"/>
                    <a:gd name="T9" fmla="*/ 0 h 23"/>
                    <a:gd name="T10" fmla="*/ 0 w 19"/>
                    <a:gd name="T11" fmla="*/ 0 h 23"/>
                    <a:gd name="T12" fmla="*/ 0 w 19"/>
                    <a:gd name="T13" fmla="*/ 0 h 23"/>
                    <a:gd name="T14" fmla="*/ 0 w 19"/>
                    <a:gd name="T15" fmla="*/ 0 h 23"/>
                    <a:gd name="T16" fmla="*/ 0 w 19"/>
                    <a:gd name="T17" fmla="*/ 0 h 23"/>
                    <a:gd name="T18" fmla="*/ 0 w 19"/>
                    <a:gd name="T19" fmla="*/ 0 h 23"/>
                    <a:gd name="T20" fmla="*/ 0 w 19"/>
                    <a:gd name="T21" fmla="*/ 0 h 23"/>
                    <a:gd name="T22" fmla="*/ 0 w 19"/>
                    <a:gd name="T23" fmla="*/ 0 h 23"/>
                    <a:gd name="T24" fmla="*/ 0 w 19"/>
                    <a:gd name="T25" fmla="*/ 0 h 23"/>
                    <a:gd name="T26" fmla="*/ 0 w 19"/>
                    <a:gd name="T27" fmla="*/ 0 h 23"/>
                    <a:gd name="T28" fmla="*/ 0 w 19"/>
                    <a:gd name="T29" fmla="*/ 0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3"/>
                    <a:gd name="T47" fmla="*/ 19 w 19"/>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3">
                      <a:moveTo>
                        <a:pt x="0" y="0"/>
                      </a:moveTo>
                      <a:lnTo>
                        <a:pt x="0" y="4"/>
                      </a:lnTo>
                      <a:lnTo>
                        <a:pt x="0" y="11"/>
                      </a:lnTo>
                      <a:lnTo>
                        <a:pt x="0" y="17"/>
                      </a:lnTo>
                      <a:lnTo>
                        <a:pt x="0" y="19"/>
                      </a:lnTo>
                      <a:lnTo>
                        <a:pt x="0" y="21"/>
                      </a:lnTo>
                      <a:lnTo>
                        <a:pt x="4" y="21"/>
                      </a:lnTo>
                      <a:lnTo>
                        <a:pt x="10" y="21"/>
                      </a:lnTo>
                      <a:lnTo>
                        <a:pt x="15" y="23"/>
                      </a:lnTo>
                      <a:lnTo>
                        <a:pt x="17" y="17"/>
                      </a:lnTo>
                      <a:lnTo>
                        <a:pt x="17" y="10"/>
                      </a:lnTo>
                      <a:lnTo>
                        <a:pt x="17" y="2"/>
                      </a:lnTo>
                      <a:lnTo>
                        <a:pt x="19" y="0"/>
                      </a:lnTo>
                      <a:lnTo>
                        <a:pt x="0"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32" name="Freeform 239"/>
                <p:cNvSpPr>
                  <a:spLocks/>
                </p:cNvSpPr>
                <p:nvPr/>
              </p:nvSpPr>
              <p:spPr bwMode="auto">
                <a:xfrm>
                  <a:off x="4532" y="3558"/>
                  <a:ext cx="9" cy="11"/>
                </a:xfrm>
                <a:custGeom>
                  <a:avLst/>
                  <a:gdLst>
                    <a:gd name="T0" fmla="*/ 0 w 19"/>
                    <a:gd name="T1" fmla="*/ 0 h 23"/>
                    <a:gd name="T2" fmla="*/ 0 w 19"/>
                    <a:gd name="T3" fmla="*/ 0 h 23"/>
                    <a:gd name="T4" fmla="*/ 0 w 19"/>
                    <a:gd name="T5" fmla="*/ 0 h 23"/>
                    <a:gd name="T6" fmla="*/ 0 w 19"/>
                    <a:gd name="T7" fmla="*/ 0 h 23"/>
                    <a:gd name="T8" fmla="*/ 0 w 19"/>
                    <a:gd name="T9" fmla="*/ 0 h 23"/>
                    <a:gd name="T10" fmla="*/ 0 w 19"/>
                    <a:gd name="T11" fmla="*/ 0 h 23"/>
                    <a:gd name="T12" fmla="*/ 0 w 19"/>
                    <a:gd name="T13" fmla="*/ 0 h 23"/>
                    <a:gd name="T14" fmla="*/ 0 w 19"/>
                    <a:gd name="T15" fmla="*/ 0 h 23"/>
                    <a:gd name="T16" fmla="*/ 0 w 19"/>
                    <a:gd name="T17" fmla="*/ 0 h 23"/>
                    <a:gd name="T18" fmla="*/ 0 w 19"/>
                    <a:gd name="T19" fmla="*/ 0 h 23"/>
                    <a:gd name="T20" fmla="*/ 0 w 19"/>
                    <a:gd name="T21" fmla="*/ 0 h 23"/>
                    <a:gd name="T22" fmla="*/ 0 w 19"/>
                    <a:gd name="T23" fmla="*/ 0 h 23"/>
                    <a:gd name="T24" fmla="*/ 0 w 19"/>
                    <a:gd name="T25" fmla="*/ 0 h 23"/>
                    <a:gd name="T26" fmla="*/ 0 w 19"/>
                    <a:gd name="T27" fmla="*/ 0 h 23"/>
                    <a:gd name="T28" fmla="*/ 0 w 19"/>
                    <a:gd name="T29" fmla="*/ 0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3"/>
                    <a:gd name="T47" fmla="*/ 19 w 19"/>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3">
                      <a:moveTo>
                        <a:pt x="2" y="2"/>
                      </a:moveTo>
                      <a:lnTo>
                        <a:pt x="2" y="6"/>
                      </a:lnTo>
                      <a:lnTo>
                        <a:pt x="0" y="12"/>
                      </a:lnTo>
                      <a:lnTo>
                        <a:pt x="0" y="17"/>
                      </a:lnTo>
                      <a:lnTo>
                        <a:pt x="0" y="21"/>
                      </a:lnTo>
                      <a:lnTo>
                        <a:pt x="0" y="23"/>
                      </a:lnTo>
                      <a:lnTo>
                        <a:pt x="5" y="23"/>
                      </a:lnTo>
                      <a:lnTo>
                        <a:pt x="9" y="23"/>
                      </a:lnTo>
                      <a:lnTo>
                        <a:pt x="15" y="21"/>
                      </a:lnTo>
                      <a:lnTo>
                        <a:pt x="17" y="17"/>
                      </a:lnTo>
                      <a:lnTo>
                        <a:pt x="17" y="12"/>
                      </a:lnTo>
                      <a:lnTo>
                        <a:pt x="17" y="2"/>
                      </a:lnTo>
                      <a:lnTo>
                        <a:pt x="19" y="0"/>
                      </a:lnTo>
                      <a:lnTo>
                        <a:pt x="2" y="2"/>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33" name="Freeform 240"/>
                <p:cNvSpPr>
                  <a:spLocks/>
                </p:cNvSpPr>
                <p:nvPr/>
              </p:nvSpPr>
              <p:spPr bwMode="auto">
                <a:xfrm>
                  <a:off x="4503" y="3575"/>
                  <a:ext cx="8" cy="12"/>
                </a:xfrm>
                <a:custGeom>
                  <a:avLst/>
                  <a:gdLst>
                    <a:gd name="T0" fmla="*/ 0 w 15"/>
                    <a:gd name="T1" fmla="*/ 0 h 23"/>
                    <a:gd name="T2" fmla="*/ 0 w 15"/>
                    <a:gd name="T3" fmla="*/ 1 h 23"/>
                    <a:gd name="T4" fmla="*/ 0 w 15"/>
                    <a:gd name="T5" fmla="*/ 1 h 23"/>
                    <a:gd name="T6" fmla="*/ 0 w 15"/>
                    <a:gd name="T7" fmla="*/ 1 h 23"/>
                    <a:gd name="T8" fmla="*/ 0 w 15"/>
                    <a:gd name="T9" fmla="*/ 1 h 23"/>
                    <a:gd name="T10" fmla="*/ 0 w 15"/>
                    <a:gd name="T11" fmla="*/ 1 h 23"/>
                    <a:gd name="T12" fmla="*/ 1 w 15"/>
                    <a:gd name="T13" fmla="*/ 1 h 23"/>
                    <a:gd name="T14" fmla="*/ 1 w 15"/>
                    <a:gd name="T15" fmla="*/ 1 h 23"/>
                    <a:gd name="T16" fmla="*/ 1 w 15"/>
                    <a:gd name="T17" fmla="*/ 1 h 23"/>
                    <a:gd name="T18" fmla="*/ 1 w 15"/>
                    <a:gd name="T19" fmla="*/ 1 h 23"/>
                    <a:gd name="T20" fmla="*/ 1 w 15"/>
                    <a:gd name="T21" fmla="*/ 1 h 23"/>
                    <a:gd name="T22" fmla="*/ 1 w 15"/>
                    <a:gd name="T23" fmla="*/ 1 h 23"/>
                    <a:gd name="T24" fmla="*/ 1 w 15"/>
                    <a:gd name="T25" fmla="*/ 0 h 23"/>
                    <a:gd name="T26" fmla="*/ 0 w 15"/>
                    <a:gd name="T27" fmla="*/ 0 h 23"/>
                    <a:gd name="T28" fmla="*/ 0 w 15"/>
                    <a:gd name="T29" fmla="*/ 0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5"/>
                    <a:gd name="T46" fmla="*/ 0 h 23"/>
                    <a:gd name="T47" fmla="*/ 15 w 15"/>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5" h="23">
                      <a:moveTo>
                        <a:pt x="0" y="0"/>
                      </a:moveTo>
                      <a:lnTo>
                        <a:pt x="0" y="4"/>
                      </a:lnTo>
                      <a:lnTo>
                        <a:pt x="0" y="12"/>
                      </a:lnTo>
                      <a:lnTo>
                        <a:pt x="0" y="17"/>
                      </a:lnTo>
                      <a:lnTo>
                        <a:pt x="0" y="23"/>
                      </a:lnTo>
                      <a:lnTo>
                        <a:pt x="5" y="23"/>
                      </a:lnTo>
                      <a:lnTo>
                        <a:pt x="9" y="23"/>
                      </a:lnTo>
                      <a:lnTo>
                        <a:pt x="13" y="23"/>
                      </a:lnTo>
                      <a:lnTo>
                        <a:pt x="13" y="19"/>
                      </a:lnTo>
                      <a:lnTo>
                        <a:pt x="15" y="12"/>
                      </a:lnTo>
                      <a:lnTo>
                        <a:pt x="15" y="2"/>
                      </a:lnTo>
                      <a:lnTo>
                        <a:pt x="15" y="0"/>
                      </a:lnTo>
                      <a:lnTo>
                        <a:pt x="0"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34" name="Freeform 241"/>
                <p:cNvSpPr>
                  <a:spLocks/>
                </p:cNvSpPr>
                <p:nvPr/>
              </p:nvSpPr>
              <p:spPr bwMode="auto">
                <a:xfrm>
                  <a:off x="4518" y="3573"/>
                  <a:ext cx="9" cy="14"/>
                </a:xfrm>
                <a:custGeom>
                  <a:avLst/>
                  <a:gdLst>
                    <a:gd name="T0" fmla="*/ 0 w 19"/>
                    <a:gd name="T1" fmla="*/ 1 h 26"/>
                    <a:gd name="T2" fmla="*/ 0 w 19"/>
                    <a:gd name="T3" fmla="*/ 1 h 26"/>
                    <a:gd name="T4" fmla="*/ 0 w 19"/>
                    <a:gd name="T5" fmla="*/ 1 h 26"/>
                    <a:gd name="T6" fmla="*/ 0 w 19"/>
                    <a:gd name="T7" fmla="*/ 1 h 26"/>
                    <a:gd name="T8" fmla="*/ 0 w 19"/>
                    <a:gd name="T9" fmla="*/ 1 h 26"/>
                    <a:gd name="T10" fmla="*/ 0 w 19"/>
                    <a:gd name="T11" fmla="*/ 1 h 26"/>
                    <a:gd name="T12" fmla="*/ 0 w 19"/>
                    <a:gd name="T13" fmla="*/ 1 h 26"/>
                    <a:gd name="T14" fmla="*/ 0 w 19"/>
                    <a:gd name="T15" fmla="*/ 1 h 26"/>
                    <a:gd name="T16" fmla="*/ 0 w 19"/>
                    <a:gd name="T17" fmla="*/ 1 h 26"/>
                    <a:gd name="T18" fmla="*/ 0 w 19"/>
                    <a:gd name="T19" fmla="*/ 1 h 26"/>
                    <a:gd name="T20" fmla="*/ 0 w 19"/>
                    <a:gd name="T21" fmla="*/ 1 h 26"/>
                    <a:gd name="T22" fmla="*/ 0 w 19"/>
                    <a:gd name="T23" fmla="*/ 1 h 26"/>
                    <a:gd name="T24" fmla="*/ 0 w 19"/>
                    <a:gd name="T25" fmla="*/ 0 h 26"/>
                    <a:gd name="T26" fmla="*/ 0 w 19"/>
                    <a:gd name="T27" fmla="*/ 1 h 26"/>
                    <a:gd name="T28" fmla="*/ 0 w 19"/>
                    <a:gd name="T29" fmla="*/ 1 h 2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6"/>
                    <a:gd name="T47" fmla="*/ 19 w 19"/>
                    <a:gd name="T48" fmla="*/ 26 h 2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6">
                      <a:moveTo>
                        <a:pt x="0" y="3"/>
                      </a:moveTo>
                      <a:lnTo>
                        <a:pt x="0" y="5"/>
                      </a:lnTo>
                      <a:lnTo>
                        <a:pt x="0" y="13"/>
                      </a:lnTo>
                      <a:lnTo>
                        <a:pt x="0" y="17"/>
                      </a:lnTo>
                      <a:lnTo>
                        <a:pt x="0" y="22"/>
                      </a:lnTo>
                      <a:lnTo>
                        <a:pt x="0" y="24"/>
                      </a:lnTo>
                      <a:lnTo>
                        <a:pt x="4" y="24"/>
                      </a:lnTo>
                      <a:lnTo>
                        <a:pt x="8" y="24"/>
                      </a:lnTo>
                      <a:lnTo>
                        <a:pt x="13" y="26"/>
                      </a:lnTo>
                      <a:lnTo>
                        <a:pt x="15" y="20"/>
                      </a:lnTo>
                      <a:lnTo>
                        <a:pt x="17" y="11"/>
                      </a:lnTo>
                      <a:lnTo>
                        <a:pt x="17" y="3"/>
                      </a:lnTo>
                      <a:lnTo>
                        <a:pt x="19" y="0"/>
                      </a:lnTo>
                      <a:lnTo>
                        <a:pt x="0" y="3"/>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35" name="Freeform 242"/>
                <p:cNvSpPr>
                  <a:spLocks/>
                </p:cNvSpPr>
                <p:nvPr/>
              </p:nvSpPr>
              <p:spPr bwMode="auto">
                <a:xfrm>
                  <a:off x="4532" y="3573"/>
                  <a:ext cx="9" cy="14"/>
                </a:xfrm>
                <a:custGeom>
                  <a:avLst/>
                  <a:gdLst>
                    <a:gd name="T0" fmla="*/ 0 w 19"/>
                    <a:gd name="T1" fmla="*/ 1 h 26"/>
                    <a:gd name="T2" fmla="*/ 0 w 19"/>
                    <a:gd name="T3" fmla="*/ 1 h 26"/>
                    <a:gd name="T4" fmla="*/ 0 w 19"/>
                    <a:gd name="T5" fmla="*/ 1 h 26"/>
                    <a:gd name="T6" fmla="*/ 0 w 19"/>
                    <a:gd name="T7" fmla="*/ 1 h 26"/>
                    <a:gd name="T8" fmla="*/ 0 w 19"/>
                    <a:gd name="T9" fmla="*/ 1 h 26"/>
                    <a:gd name="T10" fmla="*/ 0 w 19"/>
                    <a:gd name="T11" fmla="*/ 1 h 26"/>
                    <a:gd name="T12" fmla="*/ 0 w 19"/>
                    <a:gd name="T13" fmla="*/ 1 h 26"/>
                    <a:gd name="T14" fmla="*/ 0 w 19"/>
                    <a:gd name="T15" fmla="*/ 1 h 26"/>
                    <a:gd name="T16" fmla="*/ 0 w 19"/>
                    <a:gd name="T17" fmla="*/ 1 h 26"/>
                    <a:gd name="T18" fmla="*/ 0 w 19"/>
                    <a:gd name="T19" fmla="*/ 1 h 26"/>
                    <a:gd name="T20" fmla="*/ 0 w 19"/>
                    <a:gd name="T21" fmla="*/ 1 h 26"/>
                    <a:gd name="T22" fmla="*/ 0 w 19"/>
                    <a:gd name="T23" fmla="*/ 1 h 26"/>
                    <a:gd name="T24" fmla="*/ 0 w 19"/>
                    <a:gd name="T25" fmla="*/ 0 h 26"/>
                    <a:gd name="T26" fmla="*/ 0 w 19"/>
                    <a:gd name="T27" fmla="*/ 1 h 26"/>
                    <a:gd name="T28" fmla="*/ 0 w 19"/>
                    <a:gd name="T29" fmla="*/ 1 h 2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6"/>
                    <a:gd name="T47" fmla="*/ 19 w 19"/>
                    <a:gd name="T48" fmla="*/ 26 h 2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6">
                      <a:moveTo>
                        <a:pt x="2" y="3"/>
                      </a:moveTo>
                      <a:lnTo>
                        <a:pt x="2" y="5"/>
                      </a:lnTo>
                      <a:lnTo>
                        <a:pt x="0" y="13"/>
                      </a:lnTo>
                      <a:lnTo>
                        <a:pt x="0" y="17"/>
                      </a:lnTo>
                      <a:lnTo>
                        <a:pt x="0" y="22"/>
                      </a:lnTo>
                      <a:lnTo>
                        <a:pt x="0" y="24"/>
                      </a:lnTo>
                      <a:lnTo>
                        <a:pt x="5" y="24"/>
                      </a:lnTo>
                      <a:lnTo>
                        <a:pt x="9" y="24"/>
                      </a:lnTo>
                      <a:lnTo>
                        <a:pt x="15" y="26"/>
                      </a:lnTo>
                      <a:lnTo>
                        <a:pt x="17" y="20"/>
                      </a:lnTo>
                      <a:lnTo>
                        <a:pt x="17" y="11"/>
                      </a:lnTo>
                      <a:lnTo>
                        <a:pt x="17" y="3"/>
                      </a:lnTo>
                      <a:lnTo>
                        <a:pt x="19" y="0"/>
                      </a:lnTo>
                      <a:lnTo>
                        <a:pt x="2" y="3"/>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36" name="Freeform 243"/>
                <p:cNvSpPr>
                  <a:spLocks/>
                </p:cNvSpPr>
                <p:nvPr/>
              </p:nvSpPr>
              <p:spPr bwMode="auto">
                <a:xfrm>
                  <a:off x="4501" y="3590"/>
                  <a:ext cx="10" cy="12"/>
                </a:xfrm>
                <a:custGeom>
                  <a:avLst/>
                  <a:gdLst>
                    <a:gd name="T0" fmla="*/ 1 w 19"/>
                    <a:gd name="T1" fmla="*/ 0 h 23"/>
                    <a:gd name="T2" fmla="*/ 1 w 19"/>
                    <a:gd name="T3" fmla="*/ 1 h 23"/>
                    <a:gd name="T4" fmla="*/ 1 w 19"/>
                    <a:gd name="T5" fmla="*/ 1 h 23"/>
                    <a:gd name="T6" fmla="*/ 0 w 19"/>
                    <a:gd name="T7" fmla="*/ 1 h 23"/>
                    <a:gd name="T8" fmla="*/ 0 w 19"/>
                    <a:gd name="T9" fmla="*/ 1 h 23"/>
                    <a:gd name="T10" fmla="*/ 1 w 19"/>
                    <a:gd name="T11" fmla="*/ 1 h 23"/>
                    <a:gd name="T12" fmla="*/ 1 w 19"/>
                    <a:gd name="T13" fmla="*/ 1 h 23"/>
                    <a:gd name="T14" fmla="*/ 1 w 19"/>
                    <a:gd name="T15" fmla="*/ 1 h 23"/>
                    <a:gd name="T16" fmla="*/ 1 w 19"/>
                    <a:gd name="T17" fmla="*/ 1 h 23"/>
                    <a:gd name="T18" fmla="*/ 1 w 19"/>
                    <a:gd name="T19" fmla="*/ 1 h 23"/>
                    <a:gd name="T20" fmla="*/ 1 w 19"/>
                    <a:gd name="T21" fmla="*/ 1 h 23"/>
                    <a:gd name="T22" fmla="*/ 1 w 19"/>
                    <a:gd name="T23" fmla="*/ 1 h 23"/>
                    <a:gd name="T24" fmla="*/ 1 w 19"/>
                    <a:gd name="T25" fmla="*/ 0 h 23"/>
                    <a:gd name="T26" fmla="*/ 1 w 19"/>
                    <a:gd name="T27" fmla="*/ 0 h 23"/>
                    <a:gd name="T28" fmla="*/ 1 w 19"/>
                    <a:gd name="T29" fmla="*/ 0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3"/>
                    <a:gd name="T47" fmla="*/ 19 w 19"/>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3">
                      <a:moveTo>
                        <a:pt x="4" y="0"/>
                      </a:moveTo>
                      <a:lnTo>
                        <a:pt x="2" y="4"/>
                      </a:lnTo>
                      <a:lnTo>
                        <a:pt x="2" y="11"/>
                      </a:lnTo>
                      <a:lnTo>
                        <a:pt x="0" y="19"/>
                      </a:lnTo>
                      <a:lnTo>
                        <a:pt x="0" y="23"/>
                      </a:lnTo>
                      <a:lnTo>
                        <a:pt x="2" y="23"/>
                      </a:lnTo>
                      <a:lnTo>
                        <a:pt x="7" y="23"/>
                      </a:lnTo>
                      <a:lnTo>
                        <a:pt x="11" y="23"/>
                      </a:lnTo>
                      <a:lnTo>
                        <a:pt x="17" y="23"/>
                      </a:lnTo>
                      <a:lnTo>
                        <a:pt x="17" y="19"/>
                      </a:lnTo>
                      <a:lnTo>
                        <a:pt x="19" y="11"/>
                      </a:lnTo>
                      <a:lnTo>
                        <a:pt x="19" y="4"/>
                      </a:lnTo>
                      <a:lnTo>
                        <a:pt x="19" y="0"/>
                      </a:lnTo>
                      <a:lnTo>
                        <a:pt x="4"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37" name="Freeform 244"/>
                <p:cNvSpPr>
                  <a:spLocks/>
                </p:cNvSpPr>
                <p:nvPr/>
              </p:nvSpPr>
              <p:spPr bwMode="auto">
                <a:xfrm>
                  <a:off x="4518" y="3589"/>
                  <a:ext cx="9" cy="13"/>
                </a:xfrm>
                <a:custGeom>
                  <a:avLst/>
                  <a:gdLst>
                    <a:gd name="T0" fmla="*/ 0 w 19"/>
                    <a:gd name="T1" fmla="*/ 1 h 25"/>
                    <a:gd name="T2" fmla="*/ 0 w 19"/>
                    <a:gd name="T3" fmla="*/ 1 h 25"/>
                    <a:gd name="T4" fmla="*/ 0 w 19"/>
                    <a:gd name="T5" fmla="*/ 1 h 25"/>
                    <a:gd name="T6" fmla="*/ 0 w 19"/>
                    <a:gd name="T7" fmla="*/ 1 h 25"/>
                    <a:gd name="T8" fmla="*/ 0 w 19"/>
                    <a:gd name="T9" fmla="*/ 1 h 25"/>
                    <a:gd name="T10" fmla="*/ 0 w 19"/>
                    <a:gd name="T11" fmla="*/ 1 h 25"/>
                    <a:gd name="T12" fmla="*/ 0 w 19"/>
                    <a:gd name="T13" fmla="*/ 1 h 25"/>
                    <a:gd name="T14" fmla="*/ 0 w 19"/>
                    <a:gd name="T15" fmla="*/ 1 h 25"/>
                    <a:gd name="T16" fmla="*/ 0 w 19"/>
                    <a:gd name="T17" fmla="*/ 1 h 25"/>
                    <a:gd name="T18" fmla="*/ 0 w 19"/>
                    <a:gd name="T19" fmla="*/ 1 h 25"/>
                    <a:gd name="T20" fmla="*/ 0 w 19"/>
                    <a:gd name="T21" fmla="*/ 1 h 25"/>
                    <a:gd name="T22" fmla="*/ 0 w 19"/>
                    <a:gd name="T23" fmla="*/ 1 h 25"/>
                    <a:gd name="T24" fmla="*/ 0 w 19"/>
                    <a:gd name="T25" fmla="*/ 0 h 25"/>
                    <a:gd name="T26" fmla="*/ 0 w 19"/>
                    <a:gd name="T27" fmla="*/ 1 h 25"/>
                    <a:gd name="T28" fmla="*/ 0 w 19"/>
                    <a:gd name="T29" fmla="*/ 1 h 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5"/>
                    <a:gd name="T47" fmla="*/ 19 w 19"/>
                    <a:gd name="T48" fmla="*/ 25 h 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5">
                      <a:moveTo>
                        <a:pt x="0" y="2"/>
                      </a:moveTo>
                      <a:lnTo>
                        <a:pt x="0" y="6"/>
                      </a:lnTo>
                      <a:lnTo>
                        <a:pt x="0" y="11"/>
                      </a:lnTo>
                      <a:lnTo>
                        <a:pt x="0" y="17"/>
                      </a:lnTo>
                      <a:lnTo>
                        <a:pt x="0" y="23"/>
                      </a:lnTo>
                      <a:lnTo>
                        <a:pt x="4" y="25"/>
                      </a:lnTo>
                      <a:lnTo>
                        <a:pt x="8" y="25"/>
                      </a:lnTo>
                      <a:lnTo>
                        <a:pt x="13" y="25"/>
                      </a:lnTo>
                      <a:lnTo>
                        <a:pt x="15" y="19"/>
                      </a:lnTo>
                      <a:lnTo>
                        <a:pt x="17" y="9"/>
                      </a:lnTo>
                      <a:lnTo>
                        <a:pt x="17" y="2"/>
                      </a:lnTo>
                      <a:lnTo>
                        <a:pt x="19" y="0"/>
                      </a:lnTo>
                      <a:lnTo>
                        <a:pt x="0" y="2"/>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38" name="Freeform 245"/>
                <p:cNvSpPr>
                  <a:spLocks/>
                </p:cNvSpPr>
                <p:nvPr/>
              </p:nvSpPr>
              <p:spPr bwMode="auto">
                <a:xfrm>
                  <a:off x="4532" y="3589"/>
                  <a:ext cx="9" cy="13"/>
                </a:xfrm>
                <a:custGeom>
                  <a:avLst/>
                  <a:gdLst>
                    <a:gd name="T0" fmla="*/ 0 w 19"/>
                    <a:gd name="T1" fmla="*/ 1 h 25"/>
                    <a:gd name="T2" fmla="*/ 0 w 19"/>
                    <a:gd name="T3" fmla="*/ 1 h 25"/>
                    <a:gd name="T4" fmla="*/ 0 w 19"/>
                    <a:gd name="T5" fmla="*/ 1 h 25"/>
                    <a:gd name="T6" fmla="*/ 0 w 19"/>
                    <a:gd name="T7" fmla="*/ 1 h 25"/>
                    <a:gd name="T8" fmla="*/ 0 w 19"/>
                    <a:gd name="T9" fmla="*/ 1 h 25"/>
                    <a:gd name="T10" fmla="*/ 0 w 19"/>
                    <a:gd name="T11" fmla="*/ 1 h 25"/>
                    <a:gd name="T12" fmla="*/ 0 w 19"/>
                    <a:gd name="T13" fmla="*/ 1 h 25"/>
                    <a:gd name="T14" fmla="*/ 0 w 19"/>
                    <a:gd name="T15" fmla="*/ 1 h 25"/>
                    <a:gd name="T16" fmla="*/ 0 w 19"/>
                    <a:gd name="T17" fmla="*/ 1 h 25"/>
                    <a:gd name="T18" fmla="*/ 0 w 19"/>
                    <a:gd name="T19" fmla="*/ 1 h 25"/>
                    <a:gd name="T20" fmla="*/ 0 w 19"/>
                    <a:gd name="T21" fmla="*/ 1 h 25"/>
                    <a:gd name="T22" fmla="*/ 0 w 19"/>
                    <a:gd name="T23" fmla="*/ 1 h 25"/>
                    <a:gd name="T24" fmla="*/ 0 w 19"/>
                    <a:gd name="T25" fmla="*/ 0 h 25"/>
                    <a:gd name="T26" fmla="*/ 0 w 19"/>
                    <a:gd name="T27" fmla="*/ 1 h 25"/>
                    <a:gd name="T28" fmla="*/ 0 w 19"/>
                    <a:gd name="T29" fmla="*/ 1 h 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5"/>
                    <a:gd name="T47" fmla="*/ 19 w 19"/>
                    <a:gd name="T48" fmla="*/ 25 h 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5">
                      <a:moveTo>
                        <a:pt x="0" y="2"/>
                      </a:moveTo>
                      <a:lnTo>
                        <a:pt x="0" y="6"/>
                      </a:lnTo>
                      <a:lnTo>
                        <a:pt x="0" y="11"/>
                      </a:lnTo>
                      <a:lnTo>
                        <a:pt x="0" y="17"/>
                      </a:lnTo>
                      <a:lnTo>
                        <a:pt x="0" y="23"/>
                      </a:lnTo>
                      <a:lnTo>
                        <a:pt x="4" y="25"/>
                      </a:lnTo>
                      <a:lnTo>
                        <a:pt x="9" y="23"/>
                      </a:lnTo>
                      <a:lnTo>
                        <a:pt x="15" y="23"/>
                      </a:lnTo>
                      <a:lnTo>
                        <a:pt x="17" y="19"/>
                      </a:lnTo>
                      <a:lnTo>
                        <a:pt x="17" y="9"/>
                      </a:lnTo>
                      <a:lnTo>
                        <a:pt x="17" y="2"/>
                      </a:lnTo>
                      <a:lnTo>
                        <a:pt x="19" y="0"/>
                      </a:lnTo>
                      <a:lnTo>
                        <a:pt x="0" y="2"/>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39" name="Freeform 246"/>
                <p:cNvSpPr>
                  <a:spLocks/>
                </p:cNvSpPr>
                <p:nvPr/>
              </p:nvSpPr>
              <p:spPr bwMode="auto">
                <a:xfrm>
                  <a:off x="4438" y="3367"/>
                  <a:ext cx="14" cy="18"/>
                </a:xfrm>
                <a:custGeom>
                  <a:avLst/>
                  <a:gdLst>
                    <a:gd name="T0" fmla="*/ 0 w 29"/>
                    <a:gd name="T1" fmla="*/ 0 h 36"/>
                    <a:gd name="T2" fmla="*/ 0 w 29"/>
                    <a:gd name="T3" fmla="*/ 1 h 36"/>
                    <a:gd name="T4" fmla="*/ 0 w 29"/>
                    <a:gd name="T5" fmla="*/ 1 h 36"/>
                    <a:gd name="T6" fmla="*/ 0 w 29"/>
                    <a:gd name="T7" fmla="*/ 1 h 36"/>
                    <a:gd name="T8" fmla="*/ 0 w 29"/>
                    <a:gd name="T9" fmla="*/ 1 h 36"/>
                    <a:gd name="T10" fmla="*/ 0 w 29"/>
                    <a:gd name="T11" fmla="*/ 1 h 36"/>
                    <a:gd name="T12" fmla="*/ 0 w 29"/>
                    <a:gd name="T13" fmla="*/ 1 h 36"/>
                    <a:gd name="T14" fmla="*/ 0 w 29"/>
                    <a:gd name="T15" fmla="*/ 1 h 36"/>
                    <a:gd name="T16" fmla="*/ 0 w 29"/>
                    <a:gd name="T17" fmla="*/ 1 h 36"/>
                    <a:gd name="T18" fmla="*/ 0 w 29"/>
                    <a:gd name="T19" fmla="*/ 1 h 36"/>
                    <a:gd name="T20" fmla="*/ 0 w 29"/>
                    <a:gd name="T21" fmla="*/ 1 h 36"/>
                    <a:gd name="T22" fmla="*/ 0 w 29"/>
                    <a:gd name="T23" fmla="*/ 1 h 36"/>
                    <a:gd name="T24" fmla="*/ 0 w 29"/>
                    <a:gd name="T25" fmla="*/ 1 h 36"/>
                    <a:gd name="T26" fmla="*/ 0 w 29"/>
                    <a:gd name="T27" fmla="*/ 1 h 36"/>
                    <a:gd name="T28" fmla="*/ 0 w 29"/>
                    <a:gd name="T29" fmla="*/ 1 h 36"/>
                    <a:gd name="T30" fmla="*/ 0 w 29"/>
                    <a:gd name="T31" fmla="*/ 1 h 36"/>
                    <a:gd name="T32" fmla="*/ 0 w 29"/>
                    <a:gd name="T33" fmla="*/ 0 h 36"/>
                    <a:gd name="T34" fmla="*/ 0 w 29"/>
                    <a:gd name="T35" fmla="*/ 0 h 36"/>
                    <a:gd name="T36" fmla="*/ 0 w 29"/>
                    <a:gd name="T37" fmla="*/ 0 h 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36"/>
                    <a:gd name="T59" fmla="*/ 29 w 29"/>
                    <a:gd name="T60" fmla="*/ 36 h 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36">
                      <a:moveTo>
                        <a:pt x="2" y="0"/>
                      </a:moveTo>
                      <a:lnTo>
                        <a:pt x="2" y="8"/>
                      </a:lnTo>
                      <a:lnTo>
                        <a:pt x="0" y="17"/>
                      </a:lnTo>
                      <a:lnTo>
                        <a:pt x="0" y="27"/>
                      </a:lnTo>
                      <a:lnTo>
                        <a:pt x="0" y="32"/>
                      </a:lnTo>
                      <a:lnTo>
                        <a:pt x="2" y="34"/>
                      </a:lnTo>
                      <a:lnTo>
                        <a:pt x="8" y="36"/>
                      </a:lnTo>
                      <a:lnTo>
                        <a:pt x="14" y="34"/>
                      </a:lnTo>
                      <a:lnTo>
                        <a:pt x="21" y="32"/>
                      </a:lnTo>
                      <a:lnTo>
                        <a:pt x="21" y="30"/>
                      </a:lnTo>
                      <a:lnTo>
                        <a:pt x="23" y="27"/>
                      </a:lnTo>
                      <a:lnTo>
                        <a:pt x="25" y="21"/>
                      </a:lnTo>
                      <a:lnTo>
                        <a:pt x="27" y="17"/>
                      </a:lnTo>
                      <a:lnTo>
                        <a:pt x="27" y="9"/>
                      </a:lnTo>
                      <a:lnTo>
                        <a:pt x="27" y="6"/>
                      </a:lnTo>
                      <a:lnTo>
                        <a:pt x="27" y="2"/>
                      </a:lnTo>
                      <a:lnTo>
                        <a:pt x="29" y="0"/>
                      </a:lnTo>
                      <a:lnTo>
                        <a:pt x="2"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40" name="Freeform 247"/>
                <p:cNvSpPr>
                  <a:spLocks/>
                </p:cNvSpPr>
                <p:nvPr/>
              </p:nvSpPr>
              <p:spPr bwMode="auto">
                <a:xfrm>
                  <a:off x="4460" y="3366"/>
                  <a:ext cx="14" cy="17"/>
                </a:xfrm>
                <a:custGeom>
                  <a:avLst/>
                  <a:gdLst>
                    <a:gd name="T0" fmla="*/ 0 w 29"/>
                    <a:gd name="T1" fmla="*/ 1 h 34"/>
                    <a:gd name="T2" fmla="*/ 0 w 29"/>
                    <a:gd name="T3" fmla="*/ 1 h 34"/>
                    <a:gd name="T4" fmla="*/ 0 w 29"/>
                    <a:gd name="T5" fmla="*/ 1 h 34"/>
                    <a:gd name="T6" fmla="*/ 0 w 29"/>
                    <a:gd name="T7" fmla="*/ 1 h 34"/>
                    <a:gd name="T8" fmla="*/ 0 w 29"/>
                    <a:gd name="T9" fmla="*/ 1 h 34"/>
                    <a:gd name="T10" fmla="*/ 0 w 29"/>
                    <a:gd name="T11" fmla="*/ 1 h 34"/>
                    <a:gd name="T12" fmla="*/ 0 w 29"/>
                    <a:gd name="T13" fmla="*/ 1 h 34"/>
                    <a:gd name="T14" fmla="*/ 0 w 29"/>
                    <a:gd name="T15" fmla="*/ 1 h 34"/>
                    <a:gd name="T16" fmla="*/ 0 w 29"/>
                    <a:gd name="T17" fmla="*/ 1 h 34"/>
                    <a:gd name="T18" fmla="*/ 0 w 29"/>
                    <a:gd name="T19" fmla="*/ 1 h 34"/>
                    <a:gd name="T20" fmla="*/ 0 w 29"/>
                    <a:gd name="T21" fmla="*/ 1 h 34"/>
                    <a:gd name="T22" fmla="*/ 0 w 29"/>
                    <a:gd name="T23" fmla="*/ 1 h 34"/>
                    <a:gd name="T24" fmla="*/ 0 w 29"/>
                    <a:gd name="T25" fmla="*/ 1 h 34"/>
                    <a:gd name="T26" fmla="*/ 0 w 29"/>
                    <a:gd name="T27" fmla="*/ 1 h 34"/>
                    <a:gd name="T28" fmla="*/ 0 w 29"/>
                    <a:gd name="T29" fmla="*/ 1 h 34"/>
                    <a:gd name="T30" fmla="*/ 0 w 29"/>
                    <a:gd name="T31" fmla="*/ 0 h 34"/>
                    <a:gd name="T32" fmla="*/ 0 w 29"/>
                    <a:gd name="T33" fmla="*/ 0 h 34"/>
                    <a:gd name="T34" fmla="*/ 0 w 29"/>
                    <a:gd name="T35" fmla="*/ 1 h 34"/>
                    <a:gd name="T36" fmla="*/ 0 w 29"/>
                    <a:gd name="T37" fmla="*/ 1 h 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34"/>
                    <a:gd name="T59" fmla="*/ 29 w 29"/>
                    <a:gd name="T60" fmla="*/ 34 h 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34">
                      <a:moveTo>
                        <a:pt x="2" y="2"/>
                      </a:moveTo>
                      <a:lnTo>
                        <a:pt x="2" y="8"/>
                      </a:lnTo>
                      <a:lnTo>
                        <a:pt x="0" y="19"/>
                      </a:lnTo>
                      <a:lnTo>
                        <a:pt x="0" y="27"/>
                      </a:lnTo>
                      <a:lnTo>
                        <a:pt x="0" y="34"/>
                      </a:lnTo>
                      <a:lnTo>
                        <a:pt x="2" y="34"/>
                      </a:lnTo>
                      <a:lnTo>
                        <a:pt x="8" y="34"/>
                      </a:lnTo>
                      <a:lnTo>
                        <a:pt x="14" y="34"/>
                      </a:lnTo>
                      <a:lnTo>
                        <a:pt x="23" y="34"/>
                      </a:lnTo>
                      <a:lnTo>
                        <a:pt x="23" y="32"/>
                      </a:lnTo>
                      <a:lnTo>
                        <a:pt x="25" y="29"/>
                      </a:lnTo>
                      <a:lnTo>
                        <a:pt x="27" y="23"/>
                      </a:lnTo>
                      <a:lnTo>
                        <a:pt x="27" y="17"/>
                      </a:lnTo>
                      <a:lnTo>
                        <a:pt x="27" y="10"/>
                      </a:lnTo>
                      <a:lnTo>
                        <a:pt x="27" y="4"/>
                      </a:lnTo>
                      <a:lnTo>
                        <a:pt x="27" y="0"/>
                      </a:lnTo>
                      <a:lnTo>
                        <a:pt x="29" y="0"/>
                      </a:lnTo>
                      <a:lnTo>
                        <a:pt x="2" y="2"/>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41" name="Freeform 248"/>
                <p:cNvSpPr>
                  <a:spLocks/>
                </p:cNvSpPr>
                <p:nvPr/>
              </p:nvSpPr>
              <p:spPr bwMode="auto">
                <a:xfrm>
                  <a:off x="4481" y="3366"/>
                  <a:ext cx="15" cy="17"/>
                </a:xfrm>
                <a:custGeom>
                  <a:avLst/>
                  <a:gdLst>
                    <a:gd name="T0" fmla="*/ 1 w 28"/>
                    <a:gd name="T1" fmla="*/ 1 h 34"/>
                    <a:gd name="T2" fmla="*/ 1 w 28"/>
                    <a:gd name="T3" fmla="*/ 1 h 34"/>
                    <a:gd name="T4" fmla="*/ 0 w 28"/>
                    <a:gd name="T5" fmla="*/ 1 h 34"/>
                    <a:gd name="T6" fmla="*/ 0 w 28"/>
                    <a:gd name="T7" fmla="*/ 1 h 34"/>
                    <a:gd name="T8" fmla="*/ 0 w 28"/>
                    <a:gd name="T9" fmla="*/ 1 h 34"/>
                    <a:gd name="T10" fmla="*/ 0 w 28"/>
                    <a:gd name="T11" fmla="*/ 1 h 34"/>
                    <a:gd name="T12" fmla="*/ 0 w 28"/>
                    <a:gd name="T13" fmla="*/ 1 h 34"/>
                    <a:gd name="T14" fmla="*/ 1 w 28"/>
                    <a:gd name="T15" fmla="*/ 1 h 34"/>
                    <a:gd name="T16" fmla="*/ 1 w 28"/>
                    <a:gd name="T17" fmla="*/ 1 h 34"/>
                    <a:gd name="T18" fmla="*/ 1 w 28"/>
                    <a:gd name="T19" fmla="*/ 1 h 34"/>
                    <a:gd name="T20" fmla="*/ 1 w 28"/>
                    <a:gd name="T21" fmla="*/ 1 h 34"/>
                    <a:gd name="T22" fmla="*/ 1 w 28"/>
                    <a:gd name="T23" fmla="*/ 1 h 34"/>
                    <a:gd name="T24" fmla="*/ 1 w 28"/>
                    <a:gd name="T25" fmla="*/ 1 h 34"/>
                    <a:gd name="T26" fmla="*/ 1 w 28"/>
                    <a:gd name="T27" fmla="*/ 1 h 34"/>
                    <a:gd name="T28" fmla="*/ 1 w 28"/>
                    <a:gd name="T29" fmla="*/ 1 h 34"/>
                    <a:gd name="T30" fmla="*/ 1 w 28"/>
                    <a:gd name="T31" fmla="*/ 1 h 34"/>
                    <a:gd name="T32" fmla="*/ 1 w 28"/>
                    <a:gd name="T33" fmla="*/ 1 h 34"/>
                    <a:gd name="T34" fmla="*/ 1 w 28"/>
                    <a:gd name="T35" fmla="*/ 0 h 34"/>
                    <a:gd name="T36" fmla="*/ 1 w 28"/>
                    <a:gd name="T37" fmla="*/ 0 h 34"/>
                    <a:gd name="T38" fmla="*/ 1 w 28"/>
                    <a:gd name="T39" fmla="*/ 1 h 34"/>
                    <a:gd name="T40" fmla="*/ 1 w 28"/>
                    <a:gd name="T41" fmla="*/ 1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8"/>
                    <a:gd name="T64" fmla="*/ 0 h 34"/>
                    <a:gd name="T65" fmla="*/ 28 w 28"/>
                    <a:gd name="T66" fmla="*/ 34 h 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8" h="34">
                      <a:moveTo>
                        <a:pt x="2" y="2"/>
                      </a:moveTo>
                      <a:lnTo>
                        <a:pt x="2" y="8"/>
                      </a:lnTo>
                      <a:lnTo>
                        <a:pt x="0" y="17"/>
                      </a:lnTo>
                      <a:lnTo>
                        <a:pt x="0" y="21"/>
                      </a:lnTo>
                      <a:lnTo>
                        <a:pt x="0" y="27"/>
                      </a:lnTo>
                      <a:lnTo>
                        <a:pt x="0" y="30"/>
                      </a:lnTo>
                      <a:lnTo>
                        <a:pt x="0" y="34"/>
                      </a:lnTo>
                      <a:lnTo>
                        <a:pt x="2" y="34"/>
                      </a:lnTo>
                      <a:lnTo>
                        <a:pt x="8" y="34"/>
                      </a:lnTo>
                      <a:lnTo>
                        <a:pt x="15" y="34"/>
                      </a:lnTo>
                      <a:lnTo>
                        <a:pt x="23" y="34"/>
                      </a:lnTo>
                      <a:lnTo>
                        <a:pt x="23" y="32"/>
                      </a:lnTo>
                      <a:lnTo>
                        <a:pt x="25" y="29"/>
                      </a:lnTo>
                      <a:lnTo>
                        <a:pt x="27" y="23"/>
                      </a:lnTo>
                      <a:lnTo>
                        <a:pt x="27" y="17"/>
                      </a:lnTo>
                      <a:lnTo>
                        <a:pt x="27" y="10"/>
                      </a:lnTo>
                      <a:lnTo>
                        <a:pt x="27" y="4"/>
                      </a:lnTo>
                      <a:lnTo>
                        <a:pt x="27" y="0"/>
                      </a:lnTo>
                      <a:lnTo>
                        <a:pt x="28" y="0"/>
                      </a:lnTo>
                      <a:lnTo>
                        <a:pt x="2" y="2"/>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42" name="Freeform 249"/>
                <p:cNvSpPr>
                  <a:spLocks/>
                </p:cNvSpPr>
                <p:nvPr/>
              </p:nvSpPr>
              <p:spPr bwMode="auto">
                <a:xfrm>
                  <a:off x="4438" y="3396"/>
                  <a:ext cx="14" cy="17"/>
                </a:xfrm>
                <a:custGeom>
                  <a:avLst/>
                  <a:gdLst>
                    <a:gd name="T0" fmla="*/ 0 w 29"/>
                    <a:gd name="T1" fmla="*/ 0 h 34"/>
                    <a:gd name="T2" fmla="*/ 0 w 29"/>
                    <a:gd name="T3" fmla="*/ 1 h 34"/>
                    <a:gd name="T4" fmla="*/ 0 w 29"/>
                    <a:gd name="T5" fmla="*/ 1 h 34"/>
                    <a:gd name="T6" fmla="*/ 0 w 29"/>
                    <a:gd name="T7" fmla="*/ 1 h 34"/>
                    <a:gd name="T8" fmla="*/ 0 w 29"/>
                    <a:gd name="T9" fmla="*/ 1 h 34"/>
                    <a:gd name="T10" fmla="*/ 0 w 29"/>
                    <a:gd name="T11" fmla="*/ 1 h 34"/>
                    <a:gd name="T12" fmla="*/ 0 w 29"/>
                    <a:gd name="T13" fmla="*/ 1 h 34"/>
                    <a:gd name="T14" fmla="*/ 0 w 29"/>
                    <a:gd name="T15" fmla="*/ 1 h 34"/>
                    <a:gd name="T16" fmla="*/ 0 w 29"/>
                    <a:gd name="T17" fmla="*/ 1 h 34"/>
                    <a:gd name="T18" fmla="*/ 0 w 29"/>
                    <a:gd name="T19" fmla="*/ 1 h 34"/>
                    <a:gd name="T20" fmla="*/ 0 w 29"/>
                    <a:gd name="T21" fmla="*/ 1 h 34"/>
                    <a:gd name="T22" fmla="*/ 0 w 29"/>
                    <a:gd name="T23" fmla="*/ 1 h 34"/>
                    <a:gd name="T24" fmla="*/ 0 w 29"/>
                    <a:gd name="T25" fmla="*/ 1 h 34"/>
                    <a:gd name="T26" fmla="*/ 0 w 29"/>
                    <a:gd name="T27" fmla="*/ 1 h 34"/>
                    <a:gd name="T28" fmla="*/ 0 w 29"/>
                    <a:gd name="T29" fmla="*/ 1 h 34"/>
                    <a:gd name="T30" fmla="*/ 0 w 29"/>
                    <a:gd name="T31" fmla="*/ 1 h 34"/>
                    <a:gd name="T32" fmla="*/ 0 w 29"/>
                    <a:gd name="T33" fmla="*/ 0 h 34"/>
                    <a:gd name="T34" fmla="*/ 0 w 29"/>
                    <a:gd name="T35" fmla="*/ 0 h 34"/>
                    <a:gd name="T36" fmla="*/ 0 w 29"/>
                    <a:gd name="T37" fmla="*/ 0 h 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34"/>
                    <a:gd name="T59" fmla="*/ 29 w 29"/>
                    <a:gd name="T60" fmla="*/ 34 h 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34">
                      <a:moveTo>
                        <a:pt x="2" y="0"/>
                      </a:moveTo>
                      <a:lnTo>
                        <a:pt x="2" y="8"/>
                      </a:lnTo>
                      <a:lnTo>
                        <a:pt x="0" y="17"/>
                      </a:lnTo>
                      <a:lnTo>
                        <a:pt x="0" y="27"/>
                      </a:lnTo>
                      <a:lnTo>
                        <a:pt x="0" y="32"/>
                      </a:lnTo>
                      <a:lnTo>
                        <a:pt x="2" y="32"/>
                      </a:lnTo>
                      <a:lnTo>
                        <a:pt x="8" y="34"/>
                      </a:lnTo>
                      <a:lnTo>
                        <a:pt x="14" y="34"/>
                      </a:lnTo>
                      <a:lnTo>
                        <a:pt x="21" y="34"/>
                      </a:lnTo>
                      <a:lnTo>
                        <a:pt x="21" y="32"/>
                      </a:lnTo>
                      <a:lnTo>
                        <a:pt x="23" y="27"/>
                      </a:lnTo>
                      <a:lnTo>
                        <a:pt x="25" y="21"/>
                      </a:lnTo>
                      <a:lnTo>
                        <a:pt x="27" y="15"/>
                      </a:lnTo>
                      <a:lnTo>
                        <a:pt x="27" y="10"/>
                      </a:lnTo>
                      <a:lnTo>
                        <a:pt x="27" y="6"/>
                      </a:lnTo>
                      <a:lnTo>
                        <a:pt x="27" y="2"/>
                      </a:lnTo>
                      <a:lnTo>
                        <a:pt x="29" y="0"/>
                      </a:lnTo>
                      <a:lnTo>
                        <a:pt x="2"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43" name="Freeform 250"/>
                <p:cNvSpPr>
                  <a:spLocks/>
                </p:cNvSpPr>
                <p:nvPr/>
              </p:nvSpPr>
              <p:spPr bwMode="auto">
                <a:xfrm>
                  <a:off x="4460" y="3396"/>
                  <a:ext cx="14" cy="17"/>
                </a:xfrm>
                <a:custGeom>
                  <a:avLst/>
                  <a:gdLst>
                    <a:gd name="T0" fmla="*/ 0 w 29"/>
                    <a:gd name="T1" fmla="*/ 0 h 34"/>
                    <a:gd name="T2" fmla="*/ 0 w 29"/>
                    <a:gd name="T3" fmla="*/ 1 h 34"/>
                    <a:gd name="T4" fmla="*/ 0 w 29"/>
                    <a:gd name="T5" fmla="*/ 1 h 34"/>
                    <a:gd name="T6" fmla="*/ 0 w 29"/>
                    <a:gd name="T7" fmla="*/ 1 h 34"/>
                    <a:gd name="T8" fmla="*/ 0 w 29"/>
                    <a:gd name="T9" fmla="*/ 1 h 34"/>
                    <a:gd name="T10" fmla="*/ 0 w 29"/>
                    <a:gd name="T11" fmla="*/ 1 h 34"/>
                    <a:gd name="T12" fmla="*/ 0 w 29"/>
                    <a:gd name="T13" fmla="*/ 1 h 34"/>
                    <a:gd name="T14" fmla="*/ 0 w 29"/>
                    <a:gd name="T15" fmla="*/ 1 h 34"/>
                    <a:gd name="T16" fmla="*/ 0 w 29"/>
                    <a:gd name="T17" fmla="*/ 1 h 34"/>
                    <a:gd name="T18" fmla="*/ 0 w 29"/>
                    <a:gd name="T19" fmla="*/ 1 h 34"/>
                    <a:gd name="T20" fmla="*/ 0 w 29"/>
                    <a:gd name="T21" fmla="*/ 1 h 34"/>
                    <a:gd name="T22" fmla="*/ 0 w 29"/>
                    <a:gd name="T23" fmla="*/ 1 h 34"/>
                    <a:gd name="T24" fmla="*/ 0 w 29"/>
                    <a:gd name="T25" fmla="*/ 1 h 34"/>
                    <a:gd name="T26" fmla="*/ 0 w 29"/>
                    <a:gd name="T27" fmla="*/ 1 h 34"/>
                    <a:gd name="T28" fmla="*/ 0 w 29"/>
                    <a:gd name="T29" fmla="*/ 1 h 34"/>
                    <a:gd name="T30" fmla="*/ 0 w 29"/>
                    <a:gd name="T31" fmla="*/ 1 h 34"/>
                    <a:gd name="T32" fmla="*/ 0 w 29"/>
                    <a:gd name="T33" fmla="*/ 0 h 34"/>
                    <a:gd name="T34" fmla="*/ 0 w 29"/>
                    <a:gd name="T35" fmla="*/ 0 h 34"/>
                    <a:gd name="T36" fmla="*/ 0 w 29"/>
                    <a:gd name="T37" fmla="*/ 0 h 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34"/>
                    <a:gd name="T59" fmla="*/ 29 w 29"/>
                    <a:gd name="T60" fmla="*/ 34 h 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34">
                      <a:moveTo>
                        <a:pt x="2" y="0"/>
                      </a:moveTo>
                      <a:lnTo>
                        <a:pt x="2" y="6"/>
                      </a:lnTo>
                      <a:lnTo>
                        <a:pt x="0" y="15"/>
                      </a:lnTo>
                      <a:lnTo>
                        <a:pt x="0" y="25"/>
                      </a:lnTo>
                      <a:lnTo>
                        <a:pt x="0" y="32"/>
                      </a:lnTo>
                      <a:lnTo>
                        <a:pt x="2" y="32"/>
                      </a:lnTo>
                      <a:lnTo>
                        <a:pt x="8" y="34"/>
                      </a:lnTo>
                      <a:lnTo>
                        <a:pt x="14" y="32"/>
                      </a:lnTo>
                      <a:lnTo>
                        <a:pt x="23" y="32"/>
                      </a:lnTo>
                      <a:lnTo>
                        <a:pt x="23" y="30"/>
                      </a:lnTo>
                      <a:lnTo>
                        <a:pt x="25" y="27"/>
                      </a:lnTo>
                      <a:lnTo>
                        <a:pt x="27" y="21"/>
                      </a:lnTo>
                      <a:lnTo>
                        <a:pt x="27" y="15"/>
                      </a:lnTo>
                      <a:lnTo>
                        <a:pt x="27" y="10"/>
                      </a:lnTo>
                      <a:lnTo>
                        <a:pt x="27" y="6"/>
                      </a:lnTo>
                      <a:lnTo>
                        <a:pt x="27" y="2"/>
                      </a:lnTo>
                      <a:lnTo>
                        <a:pt x="29" y="0"/>
                      </a:lnTo>
                      <a:lnTo>
                        <a:pt x="2"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44" name="Freeform 251"/>
                <p:cNvSpPr>
                  <a:spLocks/>
                </p:cNvSpPr>
                <p:nvPr/>
              </p:nvSpPr>
              <p:spPr bwMode="auto">
                <a:xfrm>
                  <a:off x="4481" y="3395"/>
                  <a:ext cx="15" cy="17"/>
                </a:xfrm>
                <a:custGeom>
                  <a:avLst/>
                  <a:gdLst>
                    <a:gd name="T0" fmla="*/ 1 w 28"/>
                    <a:gd name="T1" fmla="*/ 1 h 34"/>
                    <a:gd name="T2" fmla="*/ 1 w 28"/>
                    <a:gd name="T3" fmla="*/ 1 h 34"/>
                    <a:gd name="T4" fmla="*/ 0 w 28"/>
                    <a:gd name="T5" fmla="*/ 1 h 34"/>
                    <a:gd name="T6" fmla="*/ 0 w 28"/>
                    <a:gd name="T7" fmla="*/ 1 h 34"/>
                    <a:gd name="T8" fmla="*/ 0 w 28"/>
                    <a:gd name="T9" fmla="*/ 1 h 34"/>
                    <a:gd name="T10" fmla="*/ 1 w 28"/>
                    <a:gd name="T11" fmla="*/ 1 h 34"/>
                    <a:gd name="T12" fmla="*/ 1 w 28"/>
                    <a:gd name="T13" fmla="*/ 1 h 34"/>
                    <a:gd name="T14" fmla="*/ 1 w 28"/>
                    <a:gd name="T15" fmla="*/ 1 h 34"/>
                    <a:gd name="T16" fmla="*/ 1 w 28"/>
                    <a:gd name="T17" fmla="*/ 1 h 34"/>
                    <a:gd name="T18" fmla="*/ 1 w 28"/>
                    <a:gd name="T19" fmla="*/ 1 h 34"/>
                    <a:gd name="T20" fmla="*/ 1 w 28"/>
                    <a:gd name="T21" fmla="*/ 1 h 34"/>
                    <a:gd name="T22" fmla="*/ 1 w 28"/>
                    <a:gd name="T23" fmla="*/ 1 h 34"/>
                    <a:gd name="T24" fmla="*/ 1 w 28"/>
                    <a:gd name="T25" fmla="*/ 1 h 34"/>
                    <a:gd name="T26" fmla="*/ 1 w 28"/>
                    <a:gd name="T27" fmla="*/ 1 h 34"/>
                    <a:gd name="T28" fmla="*/ 1 w 28"/>
                    <a:gd name="T29" fmla="*/ 1 h 34"/>
                    <a:gd name="T30" fmla="*/ 1 w 28"/>
                    <a:gd name="T31" fmla="*/ 0 h 34"/>
                    <a:gd name="T32" fmla="*/ 1 w 28"/>
                    <a:gd name="T33" fmla="*/ 0 h 34"/>
                    <a:gd name="T34" fmla="*/ 1 w 28"/>
                    <a:gd name="T35" fmla="*/ 1 h 34"/>
                    <a:gd name="T36" fmla="*/ 1 w 28"/>
                    <a:gd name="T37" fmla="*/ 1 h 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
                    <a:gd name="T58" fmla="*/ 0 h 34"/>
                    <a:gd name="T59" fmla="*/ 28 w 28"/>
                    <a:gd name="T60" fmla="*/ 34 h 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 h="34">
                      <a:moveTo>
                        <a:pt x="2" y="2"/>
                      </a:moveTo>
                      <a:lnTo>
                        <a:pt x="2" y="8"/>
                      </a:lnTo>
                      <a:lnTo>
                        <a:pt x="0" y="17"/>
                      </a:lnTo>
                      <a:lnTo>
                        <a:pt x="0" y="27"/>
                      </a:lnTo>
                      <a:lnTo>
                        <a:pt x="0" y="34"/>
                      </a:lnTo>
                      <a:lnTo>
                        <a:pt x="2" y="34"/>
                      </a:lnTo>
                      <a:lnTo>
                        <a:pt x="8" y="34"/>
                      </a:lnTo>
                      <a:lnTo>
                        <a:pt x="15" y="34"/>
                      </a:lnTo>
                      <a:lnTo>
                        <a:pt x="23" y="34"/>
                      </a:lnTo>
                      <a:lnTo>
                        <a:pt x="23" y="32"/>
                      </a:lnTo>
                      <a:lnTo>
                        <a:pt x="25" y="29"/>
                      </a:lnTo>
                      <a:lnTo>
                        <a:pt x="27" y="21"/>
                      </a:lnTo>
                      <a:lnTo>
                        <a:pt x="27" y="15"/>
                      </a:lnTo>
                      <a:lnTo>
                        <a:pt x="27" y="10"/>
                      </a:lnTo>
                      <a:lnTo>
                        <a:pt x="27" y="4"/>
                      </a:lnTo>
                      <a:lnTo>
                        <a:pt x="27" y="0"/>
                      </a:lnTo>
                      <a:lnTo>
                        <a:pt x="28" y="0"/>
                      </a:lnTo>
                      <a:lnTo>
                        <a:pt x="2" y="2"/>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45" name="Freeform 252"/>
                <p:cNvSpPr>
                  <a:spLocks/>
                </p:cNvSpPr>
                <p:nvPr/>
              </p:nvSpPr>
              <p:spPr bwMode="auto">
                <a:xfrm>
                  <a:off x="4438" y="3424"/>
                  <a:ext cx="14" cy="17"/>
                </a:xfrm>
                <a:custGeom>
                  <a:avLst/>
                  <a:gdLst>
                    <a:gd name="T0" fmla="*/ 0 w 29"/>
                    <a:gd name="T1" fmla="*/ 1 h 34"/>
                    <a:gd name="T2" fmla="*/ 0 w 29"/>
                    <a:gd name="T3" fmla="*/ 1 h 34"/>
                    <a:gd name="T4" fmla="*/ 0 w 29"/>
                    <a:gd name="T5" fmla="*/ 1 h 34"/>
                    <a:gd name="T6" fmla="*/ 0 w 29"/>
                    <a:gd name="T7" fmla="*/ 1 h 34"/>
                    <a:gd name="T8" fmla="*/ 0 w 29"/>
                    <a:gd name="T9" fmla="*/ 1 h 34"/>
                    <a:gd name="T10" fmla="*/ 0 w 29"/>
                    <a:gd name="T11" fmla="*/ 1 h 34"/>
                    <a:gd name="T12" fmla="*/ 0 w 29"/>
                    <a:gd name="T13" fmla="*/ 1 h 34"/>
                    <a:gd name="T14" fmla="*/ 0 w 29"/>
                    <a:gd name="T15" fmla="*/ 1 h 34"/>
                    <a:gd name="T16" fmla="*/ 0 w 29"/>
                    <a:gd name="T17" fmla="*/ 1 h 34"/>
                    <a:gd name="T18" fmla="*/ 0 w 29"/>
                    <a:gd name="T19" fmla="*/ 1 h 34"/>
                    <a:gd name="T20" fmla="*/ 0 w 29"/>
                    <a:gd name="T21" fmla="*/ 1 h 34"/>
                    <a:gd name="T22" fmla="*/ 0 w 29"/>
                    <a:gd name="T23" fmla="*/ 1 h 34"/>
                    <a:gd name="T24" fmla="*/ 0 w 29"/>
                    <a:gd name="T25" fmla="*/ 1 h 34"/>
                    <a:gd name="T26" fmla="*/ 0 w 29"/>
                    <a:gd name="T27" fmla="*/ 1 h 34"/>
                    <a:gd name="T28" fmla="*/ 0 w 29"/>
                    <a:gd name="T29" fmla="*/ 1 h 34"/>
                    <a:gd name="T30" fmla="*/ 0 w 29"/>
                    <a:gd name="T31" fmla="*/ 0 h 34"/>
                    <a:gd name="T32" fmla="*/ 0 w 29"/>
                    <a:gd name="T33" fmla="*/ 0 h 34"/>
                    <a:gd name="T34" fmla="*/ 0 w 29"/>
                    <a:gd name="T35" fmla="*/ 1 h 34"/>
                    <a:gd name="T36" fmla="*/ 0 w 29"/>
                    <a:gd name="T37" fmla="*/ 1 h 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34"/>
                    <a:gd name="T59" fmla="*/ 29 w 29"/>
                    <a:gd name="T60" fmla="*/ 34 h 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34">
                      <a:moveTo>
                        <a:pt x="2" y="4"/>
                      </a:moveTo>
                      <a:lnTo>
                        <a:pt x="2" y="8"/>
                      </a:lnTo>
                      <a:lnTo>
                        <a:pt x="0" y="17"/>
                      </a:lnTo>
                      <a:lnTo>
                        <a:pt x="0" y="25"/>
                      </a:lnTo>
                      <a:lnTo>
                        <a:pt x="0" y="30"/>
                      </a:lnTo>
                      <a:lnTo>
                        <a:pt x="2" y="34"/>
                      </a:lnTo>
                      <a:lnTo>
                        <a:pt x="8" y="34"/>
                      </a:lnTo>
                      <a:lnTo>
                        <a:pt x="14" y="34"/>
                      </a:lnTo>
                      <a:lnTo>
                        <a:pt x="21" y="34"/>
                      </a:lnTo>
                      <a:lnTo>
                        <a:pt x="21" y="30"/>
                      </a:lnTo>
                      <a:lnTo>
                        <a:pt x="23" y="27"/>
                      </a:lnTo>
                      <a:lnTo>
                        <a:pt x="25" y="21"/>
                      </a:lnTo>
                      <a:lnTo>
                        <a:pt x="27" y="15"/>
                      </a:lnTo>
                      <a:lnTo>
                        <a:pt x="27" y="10"/>
                      </a:lnTo>
                      <a:lnTo>
                        <a:pt x="27" y="6"/>
                      </a:lnTo>
                      <a:lnTo>
                        <a:pt x="27" y="0"/>
                      </a:lnTo>
                      <a:lnTo>
                        <a:pt x="29" y="0"/>
                      </a:lnTo>
                      <a:lnTo>
                        <a:pt x="2" y="4"/>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46" name="Freeform 253"/>
                <p:cNvSpPr>
                  <a:spLocks/>
                </p:cNvSpPr>
                <p:nvPr/>
              </p:nvSpPr>
              <p:spPr bwMode="auto">
                <a:xfrm>
                  <a:off x="4460" y="3422"/>
                  <a:ext cx="14" cy="18"/>
                </a:xfrm>
                <a:custGeom>
                  <a:avLst/>
                  <a:gdLst>
                    <a:gd name="T0" fmla="*/ 0 w 29"/>
                    <a:gd name="T1" fmla="*/ 1 h 36"/>
                    <a:gd name="T2" fmla="*/ 0 w 29"/>
                    <a:gd name="T3" fmla="*/ 1 h 36"/>
                    <a:gd name="T4" fmla="*/ 0 w 29"/>
                    <a:gd name="T5" fmla="*/ 1 h 36"/>
                    <a:gd name="T6" fmla="*/ 0 w 29"/>
                    <a:gd name="T7" fmla="*/ 1 h 36"/>
                    <a:gd name="T8" fmla="*/ 0 w 29"/>
                    <a:gd name="T9" fmla="*/ 1 h 36"/>
                    <a:gd name="T10" fmla="*/ 0 w 29"/>
                    <a:gd name="T11" fmla="*/ 1 h 36"/>
                    <a:gd name="T12" fmla="*/ 0 w 29"/>
                    <a:gd name="T13" fmla="*/ 1 h 36"/>
                    <a:gd name="T14" fmla="*/ 0 w 29"/>
                    <a:gd name="T15" fmla="*/ 1 h 36"/>
                    <a:gd name="T16" fmla="*/ 0 w 29"/>
                    <a:gd name="T17" fmla="*/ 1 h 36"/>
                    <a:gd name="T18" fmla="*/ 0 w 29"/>
                    <a:gd name="T19" fmla="*/ 1 h 36"/>
                    <a:gd name="T20" fmla="*/ 0 w 29"/>
                    <a:gd name="T21" fmla="*/ 1 h 36"/>
                    <a:gd name="T22" fmla="*/ 0 w 29"/>
                    <a:gd name="T23" fmla="*/ 1 h 36"/>
                    <a:gd name="T24" fmla="*/ 0 w 29"/>
                    <a:gd name="T25" fmla="*/ 1 h 36"/>
                    <a:gd name="T26" fmla="*/ 0 w 29"/>
                    <a:gd name="T27" fmla="*/ 1 h 36"/>
                    <a:gd name="T28" fmla="*/ 0 w 29"/>
                    <a:gd name="T29" fmla="*/ 1 h 36"/>
                    <a:gd name="T30" fmla="*/ 0 w 29"/>
                    <a:gd name="T31" fmla="*/ 1 h 36"/>
                    <a:gd name="T32" fmla="*/ 0 w 29"/>
                    <a:gd name="T33" fmla="*/ 0 h 36"/>
                    <a:gd name="T34" fmla="*/ 0 w 29"/>
                    <a:gd name="T35" fmla="*/ 1 h 36"/>
                    <a:gd name="T36" fmla="*/ 0 w 29"/>
                    <a:gd name="T37" fmla="*/ 1 h 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36"/>
                    <a:gd name="T59" fmla="*/ 29 w 29"/>
                    <a:gd name="T60" fmla="*/ 36 h 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36">
                      <a:moveTo>
                        <a:pt x="2" y="4"/>
                      </a:moveTo>
                      <a:lnTo>
                        <a:pt x="2" y="12"/>
                      </a:lnTo>
                      <a:lnTo>
                        <a:pt x="0" y="21"/>
                      </a:lnTo>
                      <a:lnTo>
                        <a:pt x="0" y="29"/>
                      </a:lnTo>
                      <a:lnTo>
                        <a:pt x="0" y="34"/>
                      </a:lnTo>
                      <a:lnTo>
                        <a:pt x="2" y="36"/>
                      </a:lnTo>
                      <a:lnTo>
                        <a:pt x="8" y="36"/>
                      </a:lnTo>
                      <a:lnTo>
                        <a:pt x="14" y="36"/>
                      </a:lnTo>
                      <a:lnTo>
                        <a:pt x="23" y="34"/>
                      </a:lnTo>
                      <a:lnTo>
                        <a:pt x="23" y="33"/>
                      </a:lnTo>
                      <a:lnTo>
                        <a:pt x="25" y="29"/>
                      </a:lnTo>
                      <a:lnTo>
                        <a:pt x="27" y="23"/>
                      </a:lnTo>
                      <a:lnTo>
                        <a:pt x="27" y="17"/>
                      </a:lnTo>
                      <a:lnTo>
                        <a:pt x="27" y="12"/>
                      </a:lnTo>
                      <a:lnTo>
                        <a:pt x="27" y="6"/>
                      </a:lnTo>
                      <a:lnTo>
                        <a:pt x="27" y="2"/>
                      </a:lnTo>
                      <a:lnTo>
                        <a:pt x="29" y="0"/>
                      </a:lnTo>
                      <a:lnTo>
                        <a:pt x="2" y="4"/>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47" name="Freeform 254"/>
                <p:cNvSpPr>
                  <a:spLocks/>
                </p:cNvSpPr>
                <p:nvPr/>
              </p:nvSpPr>
              <p:spPr bwMode="auto">
                <a:xfrm>
                  <a:off x="4481" y="3422"/>
                  <a:ext cx="15" cy="18"/>
                </a:xfrm>
                <a:custGeom>
                  <a:avLst/>
                  <a:gdLst>
                    <a:gd name="T0" fmla="*/ 1 w 28"/>
                    <a:gd name="T1" fmla="*/ 1 h 36"/>
                    <a:gd name="T2" fmla="*/ 1 w 28"/>
                    <a:gd name="T3" fmla="*/ 1 h 36"/>
                    <a:gd name="T4" fmla="*/ 0 w 28"/>
                    <a:gd name="T5" fmla="*/ 1 h 36"/>
                    <a:gd name="T6" fmla="*/ 0 w 28"/>
                    <a:gd name="T7" fmla="*/ 1 h 36"/>
                    <a:gd name="T8" fmla="*/ 0 w 28"/>
                    <a:gd name="T9" fmla="*/ 1 h 36"/>
                    <a:gd name="T10" fmla="*/ 1 w 28"/>
                    <a:gd name="T11" fmla="*/ 1 h 36"/>
                    <a:gd name="T12" fmla="*/ 1 w 28"/>
                    <a:gd name="T13" fmla="*/ 1 h 36"/>
                    <a:gd name="T14" fmla="*/ 1 w 28"/>
                    <a:gd name="T15" fmla="*/ 1 h 36"/>
                    <a:gd name="T16" fmla="*/ 1 w 28"/>
                    <a:gd name="T17" fmla="*/ 1 h 36"/>
                    <a:gd name="T18" fmla="*/ 1 w 28"/>
                    <a:gd name="T19" fmla="*/ 1 h 36"/>
                    <a:gd name="T20" fmla="*/ 1 w 28"/>
                    <a:gd name="T21" fmla="*/ 1 h 36"/>
                    <a:gd name="T22" fmla="*/ 1 w 28"/>
                    <a:gd name="T23" fmla="*/ 1 h 36"/>
                    <a:gd name="T24" fmla="*/ 1 w 28"/>
                    <a:gd name="T25" fmla="*/ 1 h 36"/>
                    <a:gd name="T26" fmla="*/ 1 w 28"/>
                    <a:gd name="T27" fmla="*/ 1 h 36"/>
                    <a:gd name="T28" fmla="*/ 1 w 28"/>
                    <a:gd name="T29" fmla="*/ 1 h 36"/>
                    <a:gd name="T30" fmla="*/ 1 w 28"/>
                    <a:gd name="T31" fmla="*/ 1 h 36"/>
                    <a:gd name="T32" fmla="*/ 1 w 28"/>
                    <a:gd name="T33" fmla="*/ 0 h 36"/>
                    <a:gd name="T34" fmla="*/ 1 w 28"/>
                    <a:gd name="T35" fmla="*/ 1 h 36"/>
                    <a:gd name="T36" fmla="*/ 1 w 28"/>
                    <a:gd name="T37" fmla="*/ 1 h 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
                    <a:gd name="T58" fmla="*/ 0 h 36"/>
                    <a:gd name="T59" fmla="*/ 28 w 28"/>
                    <a:gd name="T60" fmla="*/ 36 h 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 h="36">
                      <a:moveTo>
                        <a:pt x="2" y="4"/>
                      </a:moveTo>
                      <a:lnTo>
                        <a:pt x="2" y="10"/>
                      </a:lnTo>
                      <a:lnTo>
                        <a:pt x="0" y="19"/>
                      </a:lnTo>
                      <a:lnTo>
                        <a:pt x="0" y="29"/>
                      </a:lnTo>
                      <a:lnTo>
                        <a:pt x="0" y="34"/>
                      </a:lnTo>
                      <a:lnTo>
                        <a:pt x="2" y="34"/>
                      </a:lnTo>
                      <a:lnTo>
                        <a:pt x="8" y="36"/>
                      </a:lnTo>
                      <a:lnTo>
                        <a:pt x="15" y="34"/>
                      </a:lnTo>
                      <a:lnTo>
                        <a:pt x="23" y="34"/>
                      </a:lnTo>
                      <a:lnTo>
                        <a:pt x="23" y="33"/>
                      </a:lnTo>
                      <a:lnTo>
                        <a:pt x="25" y="29"/>
                      </a:lnTo>
                      <a:lnTo>
                        <a:pt x="27" y="23"/>
                      </a:lnTo>
                      <a:lnTo>
                        <a:pt x="27" y="17"/>
                      </a:lnTo>
                      <a:lnTo>
                        <a:pt x="27" y="12"/>
                      </a:lnTo>
                      <a:lnTo>
                        <a:pt x="27" y="6"/>
                      </a:lnTo>
                      <a:lnTo>
                        <a:pt x="27" y="2"/>
                      </a:lnTo>
                      <a:lnTo>
                        <a:pt x="28" y="0"/>
                      </a:lnTo>
                      <a:lnTo>
                        <a:pt x="2" y="4"/>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48" name="Freeform 255"/>
                <p:cNvSpPr>
                  <a:spLocks/>
                </p:cNvSpPr>
                <p:nvPr/>
              </p:nvSpPr>
              <p:spPr bwMode="auto">
                <a:xfrm>
                  <a:off x="4615" y="3532"/>
                  <a:ext cx="13" cy="21"/>
                </a:xfrm>
                <a:custGeom>
                  <a:avLst/>
                  <a:gdLst>
                    <a:gd name="T0" fmla="*/ 0 w 27"/>
                    <a:gd name="T1" fmla="*/ 0 h 42"/>
                    <a:gd name="T2" fmla="*/ 0 w 27"/>
                    <a:gd name="T3" fmla="*/ 0 h 42"/>
                    <a:gd name="T4" fmla="*/ 0 w 27"/>
                    <a:gd name="T5" fmla="*/ 0 h 42"/>
                    <a:gd name="T6" fmla="*/ 0 w 27"/>
                    <a:gd name="T7" fmla="*/ 0 h 42"/>
                    <a:gd name="T8" fmla="*/ 0 w 27"/>
                    <a:gd name="T9" fmla="*/ 0 h 42"/>
                    <a:gd name="T10" fmla="*/ 0 w 27"/>
                    <a:gd name="T11" fmla="*/ 1 h 42"/>
                    <a:gd name="T12" fmla="*/ 0 w 27"/>
                    <a:gd name="T13" fmla="*/ 1 h 42"/>
                    <a:gd name="T14" fmla="*/ 0 w 27"/>
                    <a:gd name="T15" fmla="*/ 1 h 42"/>
                    <a:gd name="T16" fmla="*/ 0 w 27"/>
                    <a:gd name="T17" fmla="*/ 1 h 42"/>
                    <a:gd name="T18" fmla="*/ 0 w 27"/>
                    <a:gd name="T19" fmla="*/ 1 h 42"/>
                    <a:gd name="T20" fmla="*/ 0 w 27"/>
                    <a:gd name="T21" fmla="*/ 1 h 42"/>
                    <a:gd name="T22" fmla="*/ 0 w 27"/>
                    <a:gd name="T23" fmla="*/ 1 h 42"/>
                    <a:gd name="T24" fmla="*/ 0 w 27"/>
                    <a:gd name="T25" fmla="*/ 1 h 42"/>
                    <a:gd name="T26" fmla="*/ 0 w 27"/>
                    <a:gd name="T27" fmla="*/ 1 h 42"/>
                    <a:gd name="T28" fmla="*/ 0 w 27"/>
                    <a:gd name="T29" fmla="*/ 1 h 42"/>
                    <a:gd name="T30" fmla="*/ 0 w 27"/>
                    <a:gd name="T31" fmla="*/ 1 h 42"/>
                    <a:gd name="T32" fmla="*/ 0 w 27"/>
                    <a:gd name="T33" fmla="*/ 1 h 42"/>
                    <a:gd name="T34" fmla="*/ 0 w 27"/>
                    <a:gd name="T35" fmla="*/ 1 h 42"/>
                    <a:gd name="T36" fmla="*/ 0 w 27"/>
                    <a:gd name="T37" fmla="*/ 1 h 42"/>
                    <a:gd name="T38" fmla="*/ 0 w 27"/>
                    <a:gd name="T39" fmla="*/ 1 h 42"/>
                    <a:gd name="T40" fmla="*/ 0 w 27"/>
                    <a:gd name="T41" fmla="*/ 1 h 42"/>
                    <a:gd name="T42" fmla="*/ 0 w 27"/>
                    <a:gd name="T43" fmla="*/ 1 h 42"/>
                    <a:gd name="T44" fmla="*/ 0 w 27"/>
                    <a:gd name="T45" fmla="*/ 1 h 42"/>
                    <a:gd name="T46" fmla="*/ 0 w 27"/>
                    <a:gd name="T47" fmla="*/ 1 h 42"/>
                    <a:gd name="T48" fmla="*/ 0 w 27"/>
                    <a:gd name="T49" fmla="*/ 0 h 42"/>
                    <a:gd name="T50" fmla="*/ 0 w 27"/>
                    <a:gd name="T51" fmla="*/ 0 h 4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
                    <a:gd name="T79" fmla="*/ 0 h 42"/>
                    <a:gd name="T80" fmla="*/ 27 w 27"/>
                    <a:gd name="T81" fmla="*/ 42 h 4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 h="42">
                      <a:moveTo>
                        <a:pt x="2" y="0"/>
                      </a:moveTo>
                      <a:lnTo>
                        <a:pt x="4" y="0"/>
                      </a:lnTo>
                      <a:lnTo>
                        <a:pt x="12" y="0"/>
                      </a:lnTo>
                      <a:lnTo>
                        <a:pt x="19" y="0"/>
                      </a:lnTo>
                      <a:lnTo>
                        <a:pt x="27" y="0"/>
                      </a:lnTo>
                      <a:lnTo>
                        <a:pt x="27" y="2"/>
                      </a:lnTo>
                      <a:lnTo>
                        <a:pt x="27" y="6"/>
                      </a:lnTo>
                      <a:lnTo>
                        <a:pt x="27" y="11"/>
                      </a:lnTo>
                      <a:lnTo>
                        <a:pt x="27" y="17"/>
                      </a:lnTo>
                      <a:lnTo>
                        <a:pt x="25" y="25"/>
                      </a:lnTo>
                      <a:lnTo>
                        <a:pt x="25" y="30"/>
                      </a:lnTo>
                      <a:lnTo>
                        <a:pt x="23" y="36"/>
                      </a:lnTo>
                      <a:lnTo>
                        <a:pt x="23" y="38"/>
                      </a:lnTo>
                      <a:lnTo>
                        <a:pt x="17" y="40"/>
                      </a:lnTo>
                      <a:lnTo>
                        <a:pt x="10" y="42"/>
                      </a:lnTo>
                      <a:lnTo>
                        <a:pt x="4" y="42"/>
                      </a:lnTo>
                      <a:lnTo>
                        <a:pt x="2" y="42"/>
                      </a:lnTo>
                      <a:lnTo>
                        <a:pt x="0" y="38"/>
                      </a:lnTo>
                      <a:lnTo>
                        <a:pt x="0" y="32"/>
                      </a:lnTo>
                      <a:lnTo>
                        <a:pt x="0" y="25"/>
                      </a:lnTo>
                      <a:lnTo>
                        <a:pt x="0" y="17"/>
                      </a:lnTo>
                      <a:lnTo>
                        <a:pt x="0" y="11"/>
                      </a:lnTo>
                      <a:lnTo>
                        <a:pt x="0" y="6"/>
                      </a:lnTo>
                      <a:lnTo>
                        <a:pt x="0" y="2"/>
                      </a:lnTo>
                      <a:lnTo>
                        <a:pt x="2" y="0"/>
                      </a:lnTo>
                      <a:close/>
                    </a:path>
                  </a:pathLst>
                </a:custGeom>
                <a:solidFill>
                  <a:srgbClr val="85D1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49" name="Freeform 256"/>
                <p:cNvSpPr>
                  <a:spLocks/>
                </p:cNvSpPr>
                <p:nvPr/>
              </p:nvSpPr>
              <p:spPr bwMode="auto">
                <a:xfrm>
                  <a:off x="4615" y="3559"/>
                  <a:ext cx="13" cy="20"/>
                </a:xfrm>
                <a:custGeom>
                  <a:avLst/>
                  <a:gdLst>
                    <a:gd name="T0" fmla="*/ 0 w 27"/>
                    <a:gd name="T1" fmla="*/ 0 h 40"/>
                    <a:gd name="T2" fmla="*/ 0 w 27"/>
                    <a:gd name="T3" fmla="*/ 0 h 40"/>
                    <a:gd name="T4" fmla="*/ 0 w 27"/>
                    <a:gd name="T5" fmla="*/ 0 h 40"/>
                    <a:gd name="T6" fmla="*/ 0 w 27"/>
                    <a:gd name="T7" fmla="*/ 0 h 40"/>
                    <a:gd name="T8" fmla="*/ 0 w 27"/>
                    <a:gd name="T9" fmla="*/ 0 h 40"/>
                    <a:gd name="T10" fmla="*/ 0 w 27"/>
                    <a:gd name="T11" fmla="*/ 1 h 40"/>
                    <a:gd name="T12" fmla="*/ 0 w 27"/>
                    <a:gd name="T13" fmla="*/ 1 h 40"/>
                    <a:gd name="T14" fmla="*/ 0 w 27"/>
                    <a:gd name="T15" fmla="*/ 1 h 40"/>
                    <a:gd name="T16" fmla="*/ 0 w 27"/>
                    <a:gd name="T17" fmla="*/ 1 h 40"/>
                    <a:gd name="T18" fmla="*/ 0 w 27"/>
                    <a:gd name="T19" fmla="*/ 1 h 40"/>
                    <a:gd name="T20" fmla="*/ 0 w 27"/>
                    <a:gd name="T21" fmla="*/ 1 h 40"/>
                    <a:gd name="T22" fmla="*/ 0 w 27"/>
                    <a:gd name="T23" fmla="*/ 1 h 40"/>
                    <a:gd name="T24" fmla="*/ 0 w 27"/>
                    <a:gd name="T25" fmla="*/ 1 h 40"/>
                    <a:gd name="T26" fmla="*/ 0 w 27"/>
                    <a:gd name="T27" fmla="*/ 1 h 40"/>
                    <a:gd name="T28" fmla="*/ 0 w 27"/>
                    <a:gd name="T29" fmla="*/ 1 h 40"/>
                    <a:gd name="T30" fmla="*/ 0 w 27"/>
                    <a:gd name="T31" fmla="*/ 1 h 40"/>
                    <a:gd name="T32" fmla="*/ 0 w 27"/>
                    <a:gd name="T33" fmla="*/ 1 h 40"/>
                    <a:gd name="T34" fmla="*/ 0 w 27"/>
                    <a:gd name="T35" fmla="*/ 1 h 40"/>
                    <a:gd name="T36" fmla="*/ 0 w 27"/>
                    <a:gd name="T37" fmla="*/ 1 h 40"/>
                    <a:gd name="T38" fmla="*/ 0 w 27"/>
                    <a:gd name="T39" fmla="*/ 1 h 40"/>
                    <a:gd name="T40" fmla="*/ 0 w 27"/>
                    <a:gd name="T41" fmla="*/ 1 h 40"/>
                    <a:gd name="T42" fmla="*/ 0 w 27"/>
                    <a:gd name="T43" fmla="*/ 1 h 40"/>
                    <a:gd name="T44" fmla="*/ 0 w 27"/>
                    <a:gd name="T45" fmla="*/ 1 h 40"/>
                    <a:gd name="T46" fmla="*/ 0 w 27"/>
                    <a:gd name="T47" fmla="*/ 1 h 40"/>
                    <a:gd name="T48" fmla="*/ 0 w 27"/>
                    <a:gd name="T49" fmla="*/ 0 h 40"/>
                    <a:gd name="T50" fmla="*/ 0 w 27"/>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
                    <a:gd name="T79" fmla="*/ 0 h 40"/>
                    <a:gd name="T80" fmla="*/ 27 w 27"/>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 h="40">
                      <a:moveTo>
                        <a:pt x="2" y="0"/>
                      </a:moveTo>
                      <a:lnTo>
                        <a:pt x="4" y="0"/>
                      </a:lnTo>
                      <a:lnTo>
                        <a:pt x="12" y="0"/>
                      </a:lnTo>
                      <a:lnTo>
                        <a:pt x="19" y="0"/>
                      </a:lnTo>
                      <a:lnTo>
                        <a:pt x="27" y="0"/>
                      </a:lnTo>
                      <a:lnTo>
                        <a:pt x="27" y="2"/>
                      </a:lnTo>
                      <a:lnTo>
                        <a:pt x="27" y="6"/>
                      </a:lnTo>
                      <a:lnTo>
                        <a:pt x="27" y="11"/>
                      </a:lnTo>
                      <a:lnTo>
                        <a:pt x="27" y="17"/>
                      </a:lnTo>
                      <a:lnTo>
                        <a:pt x="27" y="23"/>
                      </a:lnTo>
                      <a:lnTo>
                        <a:pt x="27" y="30"/>
                      </a:lnTo>
                      <a:lnTo>
                        <a:pt x="27" y="34"/>
                      </a:lnTo>
                      <a:lnTo>
                        <a:pt x="27" y="38"/>
                      </a:lnTo>
                      <a:lnTo>
                        <a:pt x="19" y="38"/>
                      </a:lnTo>
                      <a:lnTo>
                        <a:pt x="12" y="40"/>
                      </a:lnTo>
                      <a:lnTo>
                        <a:pt x="4" y="40"/>
                      </a:lnTo>
                      <a:lnTo>
                        <a:pt x="2" y="38"/>
                      </a:lnTo>
                      <a:lnTo>
                        <a:pt x="0" y="34"/>
                      </a:lnTo>
                      <a:lnTo>
                        <a:pt x="0" y="30"/>
                      </a:lnTo>
                      <a:lnTo>
                        <a:pt x="0" y="23"/>
                      </a:lnTo>
                      <a:lnTo>
                        <a:pt x="0" y="17"/>
                      </a:lnTo>
                      <a:lnTo>
                        <a:pt x="0" y="11"/>
                      </a:lnTo>
                      <a:lnTo>
                        <a:pt x="0" y="6"/>
                      </a:lnTo>
                      <a:lnTo>
                        <a:pt x="0" y="2"/>
                      </a:lnTo>
                      <a:lnTo>
                        <a:pt x="2" y="0"/>
                      </a:lnTo>
                      <a:close/>
                    </a:path>
                  </a:pathLst>
                </a:custGeom>
                <a:solidFill>
                  <a:srgbClr val="85D1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50" name="Freeform 257"/>
                <p:cNvSpPr>
                  <a:spLocks/>
                </p:cNvSpPr>
                <p:nvPr/>
              </p:nvSpPr>
              <p:spPr bwMode="auto">
                <a:xfrm>
                  <a:off x="4616" y="3587"/>
                  <a:ext cx="13" cy="19"/>
                </a:xfrm>
                <a:custGeom>
                  <a:avLst/>
                  <a:gdLst>
                    <a:gd name="T0" fmla="*/ 0 w 27"/>
                    <a:gd name="T1" fmla="*/ 0 h 38"/>
                    <a:gd name="T2" fmla="*/ 0 w 27"/>
                    <a:gd name="T3" fmla="*/ 0 h 38"/>
                    <a:gd name="T4" fmla="*/ 0 w 27"/>
                    <a:gd name="T5" fmla="*/ 0 h 38"/>
                    <a:gd name="T6" fmla="*/ 0 w 27"/>
                    <a:gd name="T7" fmla="*/ 0 h 38"/>
                    <a:gd name="T8" fmla="*/ 0 w 27"/>
                    <a:gd name="T9" fmla="*/ 0 h 38"/>
                    <a:gd name="T10" fmla="*/ 0 w 27"/>
                    <a:gd name="T11" fmla="*/ 0 h 38"/>
                    <a:gd name="T12" fmla="*/ 0 w 27"/>
                    <a:gd name="T13" fmla="*/ 1 h 38"/>
                    <a:gd name="T14" fmla="*/ 0 w 27"/>
                    <a:gd name="T15" fmla="*/ 1 h 38"/>
                    <a:gd name="T16" fmla="*/ 0 w 27"/>
                    <a:gd name="T17" fmla="*/ 1 h 38"/>
                    <a:gd name="T18" fmla="*/ 0 w 27"/>
                    <a:gd name="T19" fmla="*/ 1 h 38"/>
                    <a:gd name="T20" fmla="*/ 0 w 27"/>
                    <a:gd name="T21" fmla="*/ 1 h 38"/>
                    <a:gd name="T22" fmla="*/ 0 w 27"/>
                    <a:gd name="T23" fmla="*/ 1 h 38"/>
                    <a:gd name="T24" fmla="*/ 0 w 27"/>
                    <a:gd name="T25" fmla="*/ 1 h 38"/>
                    <a:gd name="T26" fmla="*/ 0 w 27"/>
                    <a:gd name="T27" fmla="*/ 1 h 38"/>
                    <a:gd name="T28" fmla="*/ 0 w 27"/>
                    <a:gd name="T29" fmla="*/ 1 h 38"/>
                    <a:gd name="T30" fmla="*/ 0 w 27"/>
                    <a:gd name="T31" fmla="*/ 1 h 38"/>
                    <a:gd name="T32" fmla="*/ 0 w 27"/>
                    <a:gd name="T33" fmla="*/ 1 h 38"/>
                    <a:gd name="T34" fmla="*/ 0 w 27"/>
                    <a:gd name="T35" fmla="*/ 1 h 38"/>
                    <a:gd name="T36" fmla="*/ 0 w 27"/>
                    <a:gd name="T37" fmla="*/ 1 h 38"/>
                    <a:gd name="T38" fmla="*/ 0 w 27"/>
                    <a:gd name="T39" fmla="*/ 1 h 38"/>
                    <a:gd name="T40" fmla="*/ 0 w 27"/>
                    <a:gd name="T41" fmla="*/ 1 h 38"/>
                    <a:gd name="T42" fmla="*/ 0 w 27"/>
                    <a:gd name="T43" fmla="*/ 1 h 38"/>
                    <a:gd name="T44" fmla="*/ 0 w 27"/>
                    <a:gd name="T45" fmla="*/ 1 h 38"/>
                    <a:gd name="T46" fmla="*/ 0 w 27"/>
                    <a:gd name="T47" fmla="*/ 0 h 38"/>
                    <a:gd name="T48" fmla="*/ 0 w 27"/>
                    <a:gd name="T49" fmla="*/ 0 h 38"/>
                    <a:gd name="T50" fmla="*/ 0 w 27"/>
                    <a:gd name="T51" fmla="*/ 0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
                    <a:gd name="T79" fmla="*/ 0 h 38"/>
                    <a:gd name="T80" fmla="*/ 27 w 27"/>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 h="38">
                      <a:moveTo>
                        <a:pt x="2" y="0"/>
                      </a:moveTo>
                      <a:lnTo>
                        <a:pt x="4" y="0"/>
                      </a:lnTo>
                      <a:lnTo>
                        <a:pt x="11" y="0"/>
                      </a:lnTo>
                      <a:lnTo>
                        <a:pt x="19" y="0"/>
                      </a:lnTo>
                      <a:lnTo>
                        <a:pt x="25" y="0"/>
                      </a:lnTo>
                      <a:lnTo>
                        <a:pt x="27" y="4"/>
                      </a:lnTo>
                      <a:lnTo>
                        <a:pt x="27" y="10"/>
                      </a:lnTo>
                      <a:lnTo>
                        <a:pt x="27" y="15"/>
                      </a:lnTo>
                      <a:lnTo>
                        <a:pt x="25" y="23"/>
                      </a:lnTo>
                      <a:lnTo>
                        <a:pt x="25" y="29"/>
                      </a:lnTo>
                      <a:lnTo>
                        <a:pt x="25" y="34"/>
                      </a:lnTo>
                      <a:lnTo>
                        <a:pt x="25" y="36"/>
                      </a:lnTo>
                      <a:lnTo>
                        <a:pt x="19" y="36"/>
                      </a:lnTo>
                      <a:lnTo>
                        <a:pt x="11" y="38"/>
                      </a:lnTo>
                      <a:lnTo>
                        <a:pt x="4" y="38"/>
                      </a:lnTo>
                      <a:lnTo>
                        <a:pt x="2" y="36"/>
                      </a:lnTo>
                      <a:lnTo>
                        <a:pt x="2" y="34"/>
                      </a:lnTo>
                      <a:lnTo>
                        <a:pt x="2" y="29"/>
                      </a:lnTo>
                      <a:lnTo>
                        <a:pt x="0" y="23"/>
                      </a:lnTo>
                      <a:lnTo>
                        <a:pt x="0" y="15"/>
                      </a:lnTo>
                      <a:lnTo>
                        <a:pt x="0" y="10"/>
                      </a:lnTo>
                      <a:lnTo>
                        <a:pt x="0" y="4"/>
                      </a:lnTo>
                      <a:lnTo>
                        <a:pt x="0" y="0"/>
                      </a:lnTo>
                      <a:lnTo>
                        <a:pt x="2" y="0"/>
                      </a:lnTo>
                      <a:close/>
                    </a:path>
                  </a:pathLst>
                </a:custGeom>
                <a:solidFill>
                  <a:srgbClr val="85D1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51" name="Freeform 258"/>
                <p:cNvSpPr>
                  <a:spLocks/>
                </p:cNvSpPr>
                <p:nvPr/>
              </p:nvSpPr>
              <p:spPr bwMode="auto">
                <a:xfrm>
                  <a:off x="4616" y="3613"/>
                  <a:ext cx="14" cy="20"/>
                </a:xfrm>
                <a:custGeom>
                  <a:avLst/>
                  <a:gdLst>
                    <a:gd name="T0" fmla="*/ 0 w 29"/>
                    <a:gd name="T1" fmla="*/ 0 h 40"/>
                    <a:gd name="T2" fmla="*/ 0 w 29"/>
                    <a:gd name="T3" fmla="*/ 0 h 40"/>
                    <a:gd name="T4" fmla="*/ 0 w 29"/>
                    <a:gd name="T5" fmla="*/ 0 h 40"/>
                    <a:gd name="T6" fmla="*/ 0 w 29"/>
                    <a:gd name="T7" fmla="*/ 0 h 40"/>
                    <a:gd name="T8" fmla="*/ 0 w 29"/>
                    <a:gd name="T9" fmla="*/ 0 h 40"/>
                    <a:gd name="T10" fmla="*/ 0 w 29"/>
                    <a:gd name="T11" fmla="*/ 0 h 40"/>
                    <a:gd name="T12" fmla="*/ 0 w 29"/>
                    <a:gd name="T13" fmla="*/ 1 h 40"/>
                    <a:gd name="T14" fmla="*/ 0 w 29"/>
                    <a:gd name="T15" fmla="*/ 1 h 40"/>
                    <a:gd name="T16" fmla="*/ 0 w 29"/>
                    <a:gd name="T17" fmla="*/ 1 h 40"/>
                    <a:gd name="T18" fmla="*/ 0 w 29"/>
                    <a:gd name="T19" fmla="*/ 1 h 40"/>
                    <a:gd name="T20" fmla="*/ 0 w 29"/>
                    <a:gd name="T21" fmla="*/ 1 h 40"/>
                    <a:gd name="T22" fmla="*/ 0 w 29"/>
                    <a:gd name="T23" fmla="*/ 1 h 40"/>
                    <a:gd name="T24" fmla="*/ 0 w 29"/>
                    <a:gd name="T25" fmla="*/ 1 h 40"/>
                    <a:gd name="T26" fmla="*/ 0 w 29"/>
                    <a:gd name="T27" fmla="*/ 1 h 40"/>
                    <a:gd name="T28" fmla="*/ 0 w 29"/>
                    <a:gd name="T29" fmla="*/ 1 h 40"/>
                    <a:gd name="T30" fmla="*/ 0 w 29"/>
                    <a:gd name="T31" fmla="*/ 1 h 40"/>
                    <a:gd name="T32" fmla="*/ 0 w 29"/>
                    <a:gd name="T33" fmla="*/ 1 h 40"/>
                    <a:gd name="T34" fmla="*/ 0 w 29"/>
                    <a:gd name="T35" fmla="*/ 1 h 40"/>
                    <a:gd name="T36" fmla="*/ 0 w 29"/>
                    <a:gd name="T37" fmla="*/ 1 h 40"/>
                    <a:gd name="T38" fmla="*/ 0 w 29"/>
                    <a:gd name="T39" fmla="*/ 1 h 40"/>
                    <a:gd name="T40" fmla="*/ 0 w 29"/>
                    <a:gd name="T41" fmla="*/ 1 h 40"/>
                    <a:gd name="T42" fmla="*/ 0 w 29"/>
                    <a:gd name="T43" fmla="*/ 1 h 40"/>
                    <a:gd name="T44" fmla="*/ 0 w 29"/>
                    <a:gd name="T45" fmla="*/ 1 h 40"/>
                    <a:gd name="T46" fmla="*/ 0 w 29"/>
                    <a:gd name="T47" fmla="*/ 0 h 40"/>
                    <a:gd name="T48" fmla="*/ 0 w 29"/>
                    <a:gd name="T49" fmla="*/ 0 h 40"/>
                    <a:gd name="T50" fmla="*/ 0 w 2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9"/>
                    <a:gd name="T79" fmla="*/ 0 h 40"/>
                    <a:gd name="T80" fmla="*/ 29 w 2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9" h="40">
                      <a:moveTo>
                        <a:pt x="2" y="0"/>
                      </a:moveTo>
                      <a:lnTo>
                        <a:pt x="4" y="0"/>
                      </a:lnTo>
                      <a:lnTo>
                        <a:pt x="11" y="0"/>
                      </a:lnTo>
                      <a:lnTo>
                        <a:pt x="19" y="0"/>
                      </a:lnTo>
                      <a:lnTo>
                        <a:pt x="29" y="0"/>
                      </a:lnTo>
                      <a:lnTo>
                        <a:pt x="29" y="4"/>
                      </a:lnTo>
                      <a:lnTo>
                        <a:pt x="29" y="10"/>
                      </a:lnTo>
                      <a:lnTo>
                        <a:pt x="29" y="18"/>
                      </a:lnTo>
                      <a:lnTo>
                        <a:pt x="27" y="23"/>
                      </a:lnTo>
                      <a:lnTo>
                        <a:pt x="27" y="31"/>
                      </a:lnTo>
                      <a:lnTo>
                        <a:pt x="25" y="35"/>
                      </a:lnTo>
                      <a:lnTo>
                        <a:pt x="25" y="38"/>
                      </a:lnTo>
                      <a:lnTo>
                        <a:pt x="19" y="38"/>
                      </a:lnTo>
                      <a:lnTo>
                        <a:pt x="13" y="40"/>
                      </a:lnTo>
                      <a:lnTo>
                        <a:pt x="6" y="40"/>
                      </a:lnTo>
                      <a:lnTo>
                        <a:pt x="2" y="38"/>
                      </a:lnTo>
                      <a:lnTo>
                        <a:pt x="2" y="35"/>
                      </a:lnTo>
                      <a:lnTo>
                        <a:pt x="2" y="31"/>
                      </a:lnTo>
                      <a:lnTo>
                        <a:pt x="0" y="23"/>
                      </a:lnTo>
                      <a:lnTo>
                        <a:pt x="0" y="18"/>
                      </a:lnTo>
                      <a:lnTo>
                        <a:pt x="0" y="10"/>
                      </a:lnTo>
                      <a:lnTo>
                        <a:pt x="0" y="4"/>
                      </a:lnTo>
                      <a:lnTo>
                        <a:pt x="0" y="0"/>
                      </a:lnTo>
                      <a:lnTo>
                        <a:pt x="2" y="0"/>
                      </a:lnTo>
                      <a:close/>
                    </a:path>
                  </a:pathLst>
                </a:custGeom>
                <a:solidFill>
                  <a:srgbClr val="85D1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52" name="Freeform 259"/>
                <p:cNvSpPr>
                  <a:spLocks/>
                </p:cNvSpPr>
                <p:nvPr/>
              </p:nvSpPr>
              <p:spPr bwMode="auto">
                <a:xfrm>
                  <a:off x="4346" y="3525"/>
                  <a:ext cx="6" cy="8"/>
                </a:xfrm>
                <a:custGeom>
                  <a:avLst/>
                  <a:gdLst>
                    <a:gd name="T0" fmla="*/ 0 w 11"/>
                    <a:gd name="T1" fmla="*/ 0 h 17"/>
                    <a:gd name="T2" fmla="*/ 0 w 11"/>
                    <a:gd name="T3" fmla="*/ 0 h 17"/>
                    <a:gd name="T4" fmla="*/ 1 w 11"/>
                    <a:gd name="T5" fmla="*/ 0 h 17"/>
                    <a:gd name="T6" fmla="*/ 1 w 11"/>
                    <a:gd name="T7" fmla="*/ 0 h 17"/>
                    <a:gd name="T8" fmla="*/ 1 w 11"/>
                    <a:gd name="T9" fmla="*/ 0 h 17"/>
                    <a:gd name="T10" fmla="*/ 1 w 11"/>
                    <a:gd name="T11" fmla="*/ 0 h 17"/>
                    <a:gd name="T12" fmla="*/ 1 w 11"/>
                    <a:gd name="T13" fmla="*/ 0 h 17"/>
                    <a:gd name="T14" fmla="*/ 1 w 11"/>
                    <a:gd name="T15" fmla="*/ 0 h 17"/>
                    <a:gd name="T16" fmla="*/ 1 w 11"/>
                    <a:gd name="T17" fmla="*/ 0 h 17"/>
                    <a:gd name="T18" fmla="*/ 1 w 11"/>
                    <a:gd name="T19" fmla="*/ 0 h 17"/>
                    <a:gd name="T20" fmla="*/ 1 w 11"/>
                    <a:gd name="T21" fmla="*/ 0 h 17"/>
                    <a:gd name="T22" fmla="*/ 0 w 11"/>
                    <a:gd name="T23" fmla="*/ 0 h 17"/>
                    <a:gd name="T24" fmla="*/ 0 w 11"/>
                    <a:gd name="T25" fmla="*/ 0 h 17"/>
                    <a:gd name="T26" fmla="*/ 0 w 11"/>
                    <a:gd name="T27" fmla="*/ 0 h 17"/>
                    <a:gd name="T28" fmla="*/ 0 w 11"/>
                    <a:gd name="T29" fmla="*/ 0 h 17"/>
                    <a:gd name="T30" fmla="*/ 0 w 11"/>
                    <a:gd name="T31" fmla="*/ 0 h 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1"/>
                    <a:gd name="T49" fmla="*/ 0 h 17"/>
                    <a:gd name="T50" fmla="*/ 11 w 11"/>
                    <a:gd name="T51" fmla="*/ 17 h 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1" h="17">
                      <a:moveTo>
                        <a:pt x="0" y="3"/>
                      </a:moveTo>
                      <a:lnTo>
                        <a:pt x="0" y="1"/>
                      </a:lnTo>
                      <a:lnTo>
                        <a:pt x="4" y="0"/>
                      </a:lnTo>
                      <a:lnTo>
                        <a:pt x="8" y="0"/>
                      </a:lnTo>
                      <a:lnTo>
                        <a:pt x="9" y="3"/>
                      </a:lnTo>
                      <a:lnTo>
                        <a:pt x="9" y="5"/>
                      </a:lnTo>
                      <a:lnTo>
                        <a:pt x="11" y="9"/>
                      </a:lnTo>
                      <a:lnTo>
                        <a:pt x="9" y="13"/>
                      </a:lnTo>
                      <a:lnTo>
                        <a:pt x="9" y="15"/>
                      </a:lnTo>
                      <a:lnTo>
                        <a:pt x="6" y="17"/>
                      </a:lnTo>
                      <a:lnTo>
                        <a:pt x="2" y="15"/>
                      </a:lnTo>
                      <a:lnTo>
                        <a:pt x="0" y="11"/>
                      </a:lnTo>
                      <a:lnTo>
                        <a:pt x="0" y="7"/>
                      </a:lnTo>
                      <a:lnTo>
                        <a:pt x="0" y="3"/>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53" name="Freeform 260"/>
                <p:cNvSpPr>
                  <a:spLocks/>
                </p:cNvSpPr>
                <p:nvPr/>
              </p:nvSpPr>
              <p:spPr bwMode="auto">
                <a:xfrm>
                  <a:off x="4354" y="3527"/>
                  <a:ext cx="6" cy="7"/>
                </a:xfrm>
                <a:custGeom>
                  <a:avLst/>
                  <a:gdLst>
                    <a:gd name="T0" fmla="*/ 0 w 12"/>
                    <a:gd name="T1" fmla="*/ 0 h 16"/>
                    <a:gd name="T2" fmla="*/ 0 w 12"/>
                    <a:gd name="T3" fmla="*/ 0 h 16"/>
                    <a:gd name="T4" fmla="*/ 1 w 12"/>
                    <a:gd name="T5" fmla="*/ 0 h 16"/>
                    <a:gd name="T6" fmla="*/ 1 w 12"/>
                    <a:gd name="T7" fmla="*/ 0 h 16"/>
                    <a:gd name="T8" fmla="*/ 1 w 12"/>
                    <a:gd name="T9" fmla="*/ 0 h 16"/>
                    <a:gd name="T10" fmla="*/ 1 w 12"/>
                    <a:gd name="T11" fmla="*/ 0 h 16"/>
                    <a:gd name="T12" fmla="*/ 1 w 12"/>
                    <a:gd name="T13" fmla="*/ 0 h 16"/>
                    <a:gd name="T14" fmla="*/ 1 w 12"/>
                    <a:gd name="T15" fmla="*/ 0 h 16"/>
                    <a:gd name="T16" fmla="*/ 1 w 12"/>
                    <a:gd name="T17" fmla="*/ 0 h 16"/>
                    <a:gd name="T18" fmla="*/ 1 w 12"/>
                    <a:gd name="T19" fmla="*/ 0 h 16"/>
                    <a:gd name="T20" fmla="*/ 0 w 12"/>
                    <a:gd name="T21" fmla="*/ 0 h 16"/>
                    <a:gd name="T22" fmla="*/ 0 w 12"/>
                    <a:gd name="T23" fmla="*/ 0 h 16"/>
                    <a:gd name="T24" fmla="*/ 0 w 12"/>
                    <a:gd name="T25" fmla="*/ 0 h 16"/>
                    <a:gd name="T26" fmla="*/ 0 w 12"/>
                    <a:gd name="T27" fmla="*/ 0 h 16"/>
                    <a:gd name="T28" fmla="*/ 0 w 12"/>
                    <a:gd name="T29" fmla="*/ 0 h 16"/>
                    <a:gd name="T30" fmla="*/ 0 w 12"/>
                    <a:gd name="T31" fmla="*/ 0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
                    <a:gd name="T49" fmla="*/ 0 h 16"/>
                    <a:gd name="T50" fmla="*/ 12 w 12"/>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 h="16">
                      <a:moveTo>
                        <a:pt x="0" y="2"/>
                      </a:moveTo>
                      <a:lnTo>
                        <a:pt x="0" y="2"/>
                      </a:lnTo>
                      <a:lnTo>
                        <a:pt x="4" y="0"/>
                      </a:lnTo>
                      <a:lnTo>
                        <a:pt x="8" y="0"/>
                      </a:lnTo>
                      <a:lnTo>
                        <a:pt x="10" y="2"/>
                      </a:lnTo>
                      <a:lnTo>
                        <a:pt x="10" y="6"/>
                      </a:lnTo>
                      <a:lnTo>
                        <a:pt x="12" y="10"/>
                      </a:lnTo>
                      <a:lnTo>
                        <a:pt x="10" y="14"/>
                      </a:lnTo>
                      <a:lnTo>
                        <a:pt x="10" y="16"/>
                      </a:lnTo>
                      <a:lnTo>
                        <a:pt x="6" y="16"/>
                      </a:lnTo>
                      <a:lnTo>
                        <a:pt x="0" y="16"/>
                      </a:lnTo>
                      <a:lnTo>
                        <a:pt x="0" y="12"/>
                      </a:lnTo>
                      <a:lnTo>
                        <a:pt x="0" y="8"/>
                      </a:lnTo>
                      <a:lnTo>
                        <a:pt x="0" y="4"/>
                      </a:lnTo>
                      <a:lnTo>
                        <a:pt x="0"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54" name="Freeform 261"/>
                <p:cNvSpPr>
                  <a:spLocks/>
                </p:cNvSpPr>
                <p:nvPr/>
              </p:nvSpPr>
              <p:spPr bwMode="auto">
                <a:xfrm>
                  <a:off x="4362" y="3529"/>
                  <a:ext cx="5" cy="7"/>
                </a:xfrm>
                <a:custGeom>
                  <a:avLst/>
                  <a:gdLst>
                    <a:gd name="T0" fmla="*/ 0 w 12"/>
                    <a:gd name="T1" fmla="*/ 0 h 15"/>
                    <a:gd name="T2" fmla="*/ 0 w 12"/>
                    <a:gd name="T3" fmla="*/ 0 h 15"/>
                    <a:gd name="T4" fmla="*/ 0 w 12"/>
                    <a:gd name="T5" fmla="*/ 0 h 15"/>
                    <a:gd name="T6" fmla="*/ 0 w 12"/>
                    <a:gd name="T7" fmla="*/ 0 h 15"/>
                    <a:gd name="T8" fmla="*/ 0 w 12"/>
                    <a:gd name="T9" fmla="*/ 0 h 15"/>
                    <a:gd name="T10" fmla="*/ 0 w 12"/>
                    <a:gd name="T11" fmla="*/ 0 h 15"/>
                    <a:gd name="T12" fmla="*/ 0 w 12"/>
                    <a:gd name="T13" fmla="*/ 0 h 15"/>
                    <a:gd name="T14" fmla="*/ 0 w 12"/>
                    <a:gd name="T15" fmla="*/ 0 h 15"/>
                    <a:gd name="T16" fmla="*/ 0 w 12"/>
                    <a:gd name="T17" fmla="*/ 0 h 15"/>
                    <a:gd name="T18" fmla="*/ 0 w 12"/>
                    <a:gd name="T19" fmla="*/ 0 h 15"/>
                    <a:gd name="T20" fmla="*/ 0 w 12"/>
                    <a:gd name="T21" fmla="*/ 0 h 15"/>
                    <a:gd name="T22" fmla="*/ 0 w 12"/>
                    <a:gd name="T23" fmla="*/ 0 h 15"/>
                    <a:gd name="T24" fmla="*/ 0 w 12"/>
                    <a:gd name="T25" fmla="*/ 0 h 15"/>
                    <a:gd name="T26" fmla="*/ 0 w 12"/>
                    <a:gd name="T27" fmla="*/ 0 h 15"/>
                    <a:gd name="T28" fmla="*/ 0 w 12"/>
                    <a:gd name="T29" fmla="*/ 0 h 15"/>
                    <a:gd name="T30" fmla="*/ 0 w 12"/>
                    <a:gd name="T31" fmla="*/ 0 h 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
                    <a:gd name="T49" fmla="*/ 0 h 15"/>
                    <a:gd name="T50" fmla="*/ 12 w 12"/>
                    <a:gd name="T51" fmla="*/ 15 h 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 h="15">
                      <a:moveTo>
                        <a:pt x="0" y="2"/>
                      </a:moveTo>
                      <a:lnTo>
                        <a:pt x="2" y="2"/>
                      </a:lnTo>
                      <a:lnTo>
                        <a:pt x="6" y="0"/>
                      </a:lnTo>
                      <a:lnTo>
                        <a:pt x="8" y="0"/>
                      </a:lnTo>
                      <a:lnTo>
                        <a:pt x="10" y="2"/>
                      </a:lnTo>
                      <a:lnTo>
                        <a:pt x="12" y="4"/>
                      </a:lnTo>
                      <a:lnTo>
                        <a:pt x="12" y="10"/>
                      </a:lnTo>
                      <a:lnTo>
                        <a:pt x="12" y="14"/>
                      </a:lnTo>
                      <a:lnTo>
                        <a:pt x="10" y="15"/>
                      </a:lnTo>
                      <a:lnTo>
                        <a:pt x="6" y="15"/>
                      </a:lnTo>
                      <a:lnTo>
                        <a:pt x="0" y="15"/>
                      </a:lnTo>
                      <a:lnTo>
                        <a:pt x="0" y="12"/>
                      </a:lnTo>
                      <a:lnTo>
                        <a:pt x="0" y="8"/>
                      </a:lnTo>
                      <a:lnTo>
                        <a:pt x="0" y="4"/>
                      </a:lnTo>
                      <a:lnTo>
                        <a:pt x="0"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55" name="Freeform 262"/>
                <p:cNvSpPr>
                  <a:spLocks/>
                </p:cNvSpPr>
                <p:nvPr/>
              </p:nvSpPr>
              <p:spPr bwMode="auto">
                <a:xfrm>
                  <a:off x="4349" y="3545"/>
                  <a:ext cx="5" cy="8"/>
                </a:xfrm>
                <a:custGeom>
                  <a:avLst/>
                  <a:gdLst>
                    <a:gd name="T0" fmla="*/ 0 w 9"/>
                    <a:gd name="T1" fmla="*/ 0 h 17"/>
                    <a:gd name="T2" fmla="*/ 1 w 9"/>
                    <a:gd name="T3" fmla="*/ 0 h 17"/>
                    <a:gd name="T4" fmla="*/ 1 w 9"/>
                    <a:gd name="T5" fmla="*/ 0 h 17"/>
                    <a:gd name="T6" fmla="*/ 1 w 9"/>
                    <a:gd name="T7" fmla="*/ 0 h 17"/>
                    <a:gd name="T8" fmla="*/ 1 w 9"/>
                    <a:gd name="T9" fmla="*/ 0 h 17"/>
                    <a:gd name="T10" fmla="*/ 1 w 9"/>
                    <a:gd name="T11" fmla="*/ 0 h 17"/>
                    <a:gd name="T12" fmla="*/ 1 w 9"/>
                    <a:gd name="T13" fmla="*/ 0 h 17"/>
                    <a:gd name="T14" fmla="*/ 1 w 9"/>
                    <a:gd name="T15" fmla="*/ 0 h 17"/>
                    <a:gd name="T16" fmla="*/ 1 w 9"/>
                    <a:gd name="T17" fmla="*/ 0 h 17"/>
                    <a:gd name="T18" fmla="*/ 1 w 9"/>
                    <a:gd name="T19" fmla="*/ 0 h 17"/>
                    <a:gd name="T20" fmla="*/ 1 w 9"/>
                    <a:gd name="T21" fmla="*/ 0 h 17"/>
                    <a:gd name="T22" fmla="*/ 0 w 9"/>
                    <a:gd name="T23" fmla="*/ 0 h 17"/>
                    <a:gd name="T24" fmla="*/ 0 w 9"/>
                    <a:gd name="T25" fmla="*/ 0 h 17"/>
                    <a:gd name="T26" fmla="*/ 0 w 9"/>
                    <a:gd name="T27" fmla="*/ 0 h 17"/>
                    <a:gd name="T28" fmla="*/ 0 w 9"/>
                    <a:gd name="T29" fmla="*/ 0 h 17"/>
                    <a:gd name="T30" fmla="*/ 0 w 9"/>
                    <a:gd name="T31" fmla="*/ 0 h 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
                    <a:gd name="T49" fmla="*/ 0 h 17"/>
                    <a:gd name="T50" fmla="*/ 9 w 9"/>
                    <a:gd name="T51" fmla="*/ 17 h 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 h="17">
                      <a:moveTo>
                        <a:pt x="0" y="1"/>
                      </a:moveTo>
                      <a:lnTo>
                        <a:pt x="2" y="0"/>
                      </a:lnTo>
                      <a:lnTo>
                        <a:pt x="3" y="0"/>
                      </a:lnTo>
                      <a:lnTo>
                        <a:pt x="7" y="0"/>
                      </a:lnTo>
                      <a:lnTo>
                        <a:pt x="9" y="1"/>
                      </a:lnTo>
                      <a:lnTo>
                        <a:pt x="9" y="5"/>
                      </a:lnTo>
                      <a:lnTo>
                        <a:pt x="9" y="11"/>
                      </a:lnTo>
                      <a:lnTo>
                        <a:pt x="9" y="15"/>
                      </a:lnTo>
                      <a:lnTo>
                        <a:pt x="9" y="17"/>
                      </a:lnTo>
                      <a:lnTo>
                        <a:pt x="3" y="17"/>
                      </a:lnTo>
                      <a:lnTo>
                        <a:pt x="0" y="11"/>
                      </a:lnTo>
                      <a:lnTo>
                        <a:pt x="0" y="5"/>
                      </a:lnTo>
                      <a:lnTo>
                        <a:pt x="0" y="1"/>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56" name="Freeform 263"/>
                <p:cNvSpPr>
                  <a:spLocks/>
                </p:cNvSpPr>
                <p:nvPr/>
              </p:nvSpPr>
              <p:spPr bwMode="auto">
                <a:xfrm>
                  <a:off x="4357" y="3546"/>
                  <a:ext cx="6" cy="8"/>
                </a:xfrm>
                <a:custGeom>
                  <a:avLst/>
                  <a:gdLst>
                    <a:gd name="T0" fmla="*/ 0 w 11"/>
                    <a:gd name="T1" fmla="*/ 0 h 18"/>
                    <a:gd name="T2" fmla="*/ 1 w 11"/>
                    <a:gd name="T3" fmla="*/ 0 h 18"/>
                    <a:gd name="T4" fmla="*/ 1 w 11"/>
                    <a:gd name="T5" fmla="*/ 0 h 18"/>
                    <a:gd name="T6" fmla="*/ 1 w 11"/>
                    <a:gd name="T7" fmla="*/ 0 h 18"/>
                    <a:gd name="T8" fmla="*/ 1 w 11"/>
                    <a:gd name="T9" fmla="*/ 0 h 18"/>
                    <a:gd name="T10" fmla="*/ 1 w 11"/>
                    <a:gd name="T11" fmla="*/ 0 h 18"/>
                    <a:gd name="T12" fmla="*/ 1 w 11"/>
                    <a:gd name="T13" fmla="*/ 0 h 18"/>
                    <a:gd name="T14" fmla="*/ 1 w 11"/>
                    <a:gd name="T15" fmla="*/ 0 h 18"/>
                    <a:gd name="T16" fmla="*/ 1 w 11"/>
                    <a:gd name="T17" fmla="*/ 0 h 18"/>
                    <a:gd name="T18" fmla="*/ 1 w 11"/>
                    <a:gd name="T19" fmla="*/ 0 h 18"/>
                    <a:gd name="T20" fmla="*/ 1 w 11"/>
                    <a:gd name="T21" fmla="*/ 0 h 18"/>
                    <a:gd name="T22" fmla="*/ 0 w 11"/>
                    <a:gd name="T23" fmla="*/ 0 h 18"/>
                    <a:gd name="T24" fmla="*/ 0 w 11"/>
                    <a:gd name="T25" fmla="*/ 0 h 18"/>
                    <a:gd name="T26" fmla="*/ 0 w 11"/>
                    <a:gd name="T27" fmla="*/ 0 h 18"/>
                    <a:gd name="T28" fmla="*/ 0 w 11"/>
                    <a:gd name="T29" fmla="*/ 0 h 18"/>
                    <a:gd name="T30" fmla="*/ 0 w 11"/>
                    <a:gd name="T31" fmla="*/ 0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1"/>
                    <a:gd name="T49" fmla="*/ 0 h 18"/>
                    <a:gd name="T50" fmla="*/ 11 w 11"/>
                    <a:gd name="T51" fmla="*/ 18 h 1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1" h="18">
                      <a:moveTo>
                        <a:pt x="0" y="2"/>
                      </a:moveTo>
                      <a:lnTo>
                        <a:pt x="2" y="2"/>
                      </a:lnTo>
                      <a:lnTo>
                        <a:pt x="4" y="0"/>
                      </a:lnTo>
                      <a:lnTo>
                        <a:pt x="7" y="0"/>
                      </a:lnTo>
                      <a:lnTo>
                        <a:pt x="9" y="2"/>
                      </a:lnTo>
                      <a:lnTo>
                        <a:pt x="9" y="6"/>
                      </a:lnTo>
                      <a:lnTo>
                        <a:pt x="11" y="12"/>
                      </a:lnTo>
                      <a:lnTo>
                        <a:pt x="11" y="16"/>
                      </a:lnTo>
                      <a:lnTo>
                        <a:pt x="9" y="18"/>
                      </a:lnTo>
                      <a:lnTo>
                        <a:pt x="4" y="18"/>
                      </a:lnTo>
                      <a:lnTo>
                        <a:pt x="4" y="16"/>
                      </a:lnTo>
                      <a:lnTo>
                        <a:pt x="0" y="12"/>
                      </a:lnTo>
                      <a:lnTo>
                        <a:pt x="0" y="8"/>
                      </a:lnTo>
                      <a:lnTo>
                        <a:pt x="0" y="4"/>
                      </a:lnTo>
                      <a:lnTo>
                        <a:pt x="0"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57" name="Freeform 264"/>
                <p:cNvSpPr>
                  <a:spLocks/>
                </p:cNvSpPr>
                <p:nvPr/>
              </p:nvSpPr>
              <p:spPr bwMode="auto">
                <a:xfrm>
                  <a:off x="4365" y="3548"/>
                  <a:ext cx="5" cy="8"/>
                </a:xfrm>
                <a:custGeom>
                  <a:avLst/>
                  <a:gdLst>
                    <a:gd name="T0" fmla="*/ 0 w 9"/>
                    <a:gd name="T1" fmla="*/ 0 h 17"/>
                    <a:gd name="T2" fmla="*/ 0 w 9"/>
                    <a:gd name="T3" fmla="*/ 0 h 17"/>
                    <a:gd name="T4" fmla="*/ 1 w 9"/>
                    <a:gd name="T5" fmla="*/ 0 h 17"/>
                    <a:gd name="T6" fmla="*/ 1 w 9"/>
                    <a:gd name="T7" fmla="*/ 0 h 17"/>
                    <a:gd name="T8" fmla="*/ 1 w 9"/>
                    <a:gd name="T9" fmla="*/ 0 h 17"/>
                    <a:gd name="T10" fmla="*/ 1 w 9"/>
                    <a:gd name="T11" fmla="*/ 0 h 17"/>
                    <a:gd name="T12" fmla="*/ 1 w 9"/>
                    <a:gd name="T13" fmla="*/ 0 h 17"/>
                    <a:gd name="T14" fmla="*/ 1 w 9"/>
                    <a:gd name="T15" fmla="*/ 0 h 17"/>
                    <a:gd name="T16" fmla="*/ 1 w 9"/>
                    <a:gd name="T17" fmla="*/ 0 h 17"/>
                    <a:gd name="T18" fmla="*/ 1 w 9"/>
                    <a:gd name="T19" fmla="*/ 0 h 17"/>
                    <a:gd name="T20" fmla="*/ 0 w 9"/>
                    <a:gd name="T21" fmla="*/ 0 h 17"/>
                    <a:gd name="T22" fmla="*/ 0 w 9"/>
                    <a:gd name="T23" fmla="*/ 0 h 17"/>
                    <a:gd name="T24" fmla="*/ 0 w 9"/>
                    <a:gd name="T25" fmla="*/ 0 h 17"/>
                    <a:gd name="T26" fmla="*/ 0 w 9"/>
                    <a:gd name="T27" fmla="*/ 0 h 17"/>
                    <a:gd name="T28" fmla="*/ 0 w 9"/>
                    <a:gd name="T29" fmla="*/ 0 h 17"/>
                    <a:gd name="T30" fmla="*/ 0 w 9"/>
                    <a:gd name="T31" fmla="*/ 0 h 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
                    <a:gd name="T49" fmla="*/ 0 h 17"/>
                    <a:gd name="T50" fmla="*/ 9 w 9"/>
                    <a:gd name="T51" fmla="*/ 17 h 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 h="17">
                      <a:moveTo>
                        <a:pt x="0" y="2"/>
                      </a:moveTo>
                      <a:lnTo>
                        <a:pt x="0" y="0"/>
                      </a:lnTo>
                      <a:lnTo>
                        <a:pt x="4" y="0"/>
                      </a:lnTo>
                      <a:lnTo>
                        <a:pt x="8" y="0"/>
                      </a:lnTo>
                      <a:lnTo>
                        <a:pt x="9" y="2"/>
                      </a:lnTo>
                      <a:lnTo>
                        <a:pt x="9" y="6"/>
                      </a:lnTo>
                      <a:lnTo>
                        <a:pt x="9" y="10"/>
                      </a:lnTo>
                      <a:lnTo>
                        <a:pt x="9" y="15"/>
                      </a:lnTo>
                      <a:lnTo>
                        <a:pt x="9" y="17"/>
                      </a:lnTo>
                      <a:lnTo>
                        <a:pt x="4" y="15"/>
                      </a:lnTo>
                      <a:lnTo>
                        <a:pt x="0" y="14"/>
                      </a:lnTo>
                      <a:lnTo>
                        <a:pt x="0" y="10"/>
                      </a:lnTo>
                      <a:lnTo>
                        <a:pt x="0" y="6"/>
                      </a:lnTo>
                      <a:lnTo>
                        <a:pt x="0"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58" name="Freeform 265"/>
                <p:cNvSpPr>
                  <a:spLocks/>
                </p:cNvSpPr>
                <p:nvPr/>
              </p:nvSpPr>
              <p:spPr bwMode="auto">
                <a:xfrm>
                  <a:off x="4346" y="3563"/>
                  <a:ext cx="7" cy="7"/>
                </a:xfrm>
                <a:custGeom>
                  <a:avLst/>
                  <a:gdLst>
                    <a:gd name="T0" fmla="*/ 0 w 13"/>
                    <a:gd name="T1" fmla="*/ 0 h 15"/>
                    <a:gd name="T2" fmla="*/ 0 w 13"/>
                    <a:gd name="T3" fmla="*/ 0 h 15"/>
                    <a:gd name="T4" fmla="*/ 1 w 13"/>
                    <a:gd name="T5" fmla="*/ 0 h 15"/>
                    <a:gd name="T6" fmla="*/ 1 w 13"/>
                    <a:gd name="T7" fmla="*/ 0 h 15"/>
                    <a:gd name="T8" fmla="*/ 1 w 13"/>
                    <a:gd name="T9" fmla="*/ 0 h 15"/>
                    <a:gd name="T10" fmla="*/ 1 w 13"/>
                    <a:gd name="T11" fmla="*/ 0 h 15"/>
                    <a:gd name="T12" fmla="*/ 1 w 13"/>
                    <a:gd name="T13" fmla="*/ 0 h 15"/>
                    <a:gd name="T14" fmla="*/ 1 w 13"/>
                    <a:gd name="T15" fmla="*/ 0 h 15"/>
                    <a:gd name="T16" fmla="*/ 1 w 13"/>
                    <a:gd name="T17" fmla="*/ 0 h 15"/>
                    <a:gd name="T18" fmla="*/ 1 w 13"/>
                    <a:gd name="T19" fmla="*/ 0 h 15"/>
                    <a:gd name="T20" fmla="*/ 1 w 13"/>
                    <a:gd name="T21" fmla="*/ 0 h 15"/>
                    <a:gd name="T22" fmla="*/ 1 w 13"/>
                    <a:gd name="T23" fmla="*/ 0 h 15"/>
                    <a:gd name="T24" fmla="*/ 0 w 13"/>
                    <a:gd name="T25" fmla="*/ 0 h 15"/>
                    <a:gd name="T26" fmla="*/ 0 w 13"/>
                    <a:gd name="T27" fmla="*/ 0 h 15"/>
                    <a:gd name="T28" fmla="*/ 0 w 13"/>
                    <a:gd name="T29" fmla="*/ 0 h 15"/>
                    <a:gd name="T30" fmla="*/ 0 w 13"/>
                    <a:gd name="T31" fmla="*/ 0 h 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
                    <a:gd name="T49" fmla="*/ 0 h 15"/>
                    <a:gd name="T50" fmla="*/ 13 w 13"/>
                    <a:gd name="T51" fmla="*/ 15 h 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 h="15">
                      <a:moveTo>
                        <a:pt x="0" y="2"/>
                      </a:moveTo>
                      <a:lnTo>
                        <a:pt x="0" y="2"/>
                      </a:lnTo>
                      <a:lnTo>
                        <a:pt x="6" y="0"/>
                      </a:lnTo>
                      <a:lnTo>
                        <a:pt x="9" y="0"/>
                      </a:lnTo>
                      <a:lnTo>
                        <a:pt x="11" y="2"/>
                      </a:lnTo>
                      <a:lnTo>
                        <a:pt x="11" y="5"/>
                      </a:lnTo>
                      <a:lnTo>
                        <a:pt x="13" y="9"/>
                      </a:lnTo>
                      <a:lnTo>
                        <a:pt x="11" y="13"/>
                      </a:lnTo>
                      <a:lnTo>
                        <a:pt x="11" y="15"/>
                      </a:lnTo>
                      <a:lnTo>
                        <a:pt x="6" y="15"/>
                      </a:lnTo>
                      <a:lnTo>
                        <a:pt x="2" y="15"/>
                      </a:lnTo>
                      <a:lnTo>
                        <a:pt x="2" y="11"/>
                      </a:lnTo>
                      <a:lnTo>
                        <a:pt x="0" y="7"/>
                      </a:lnTo>
                      <a:lnTo>
                        <a:pt x="0" y="3"/>
                      </a:lnTo>
                      <a:lnTo>
                        <a:pt x="0"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59" name="Freeform 266"/>
                <p:cNvSpPr>
                  <a:spLocks/>
                </p:cNvSpPr>
                <p:nvPr/>
              </p:nvSpPr>
              <p:spPr bwMode="auto">
                <a:xfrm>
                  <a:off x="4354" y="3565"/>
                  <a:ext cx="7" cy="7"/>
                </a:xfrm>
                <a:custGeom>
                  <a:avLst/>
                  <a:gdLst>
                    <a:gd name="T0" fmla="*/ 0 w 13"/>
                    <a:gd name="T1" fmla="*/ 0 h 16"/>
                    <a:gd name="T2" fmla="*/ 0 w 13"/>
                    <a:gd name="T3" fmla="*/ 0 h 16"/>
                    <a:gd name="T4" fmla="*/ 1 w 13"/>
                    <a:gd name="T5" fmla="*/ 0 h 16"/>
                    <a:gd name="T6" fmla="*/ 1 w 13"/>
                    <a:gd name="T7" fmla="*/ 0 h 16"/>
                    <a:gd name="T8" fmla="*/ 1 w 13"/>
                    <a:gd name="T9" fmla="*/ 0 h 16"/>
                    <a:gd name="T10" fmla="*/ 1 w 13"/>
                    <a:gd name="T11" fmla="*/ 0 h 16"/>
                    <a:gd name="T12" fmla="*/ 1 w 13"/>
                    <a:gd name="T13" fmla="*/ 0 h 16"/>
                    <a:gd name="T14" fmla="*/ 1 w 13"/>
                    <a:gd name="T15" fmla="*/ 0 h 16"/>
                    <a:gd name="T16" fmla="*/ 1 w 13"/>
                    <a:gd name="T17" fmla="*/ 0 h 16"/>
                    <a:gd name="T18" fmla="*/ 1 w 13"/>
                    <a:gd name="T19" fmla="*/ 0 h 16"/>
                    <a:gd name="T20" fmla="*/ 1 w 13"/>
                    <a:gd name="T21" fmla="*/ 0 h 16"/>
                    <a:gd name="T22" fmla="*/ 0 w 13"/>
                    <a:gd name="T23" fmla="*/ 0 h 16"/>
                    <a:gd name="T24" fmla="*/ 0 w 13"/>
                    <a:gd name="T25" fmla="*/ 0 h 16"/>
                    <a:gd name="T26" fmla="*/ 0 w 13"/>
                    <a:gd name="T27" fmla="*/ 0 h 16"/>
                    <a:gd name="T28" fmla="*/ 0 w 13"/>
                    <a:gd name="T29" fmla="*/ 0 h 16"/>
                    <a:gd name="T30" fmla="*/ 0 w 13"/>
                    <a:gd name="T31" fmla="*/ 0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
                    <a:gd name="T49" fmla="*/ 0 h 16"/>
                    <a:gd name="T50" fmla="*/ 13 w 13"/>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 h="16">
                      <a:moveTo>
                        <a:pt x="0" y="2"/>
                      </a:moveTo>
                      <a:lnTo>
                        <a:pt x="0" y="2"/>
                      </a:lnTo>
                      <a:lnTo>
                        <a:pt x="6" y="0"/>
                      </a:lnTo>
                      <a:lnTo>
                        <a:pt x="10" y="0"/>
                      </a:lnTo>
                      <a:lnTo>
                        <a:pt x="12" y="2"/>
                      </a:lnTo>
                      <a:lnTo>
                        <a:pt x="12" y="4"/>
                      </a:lnTo>
                      <a:lnTo>
                        <a:pt x="13" y="10"/>
                      </a:lnTo>
                      <a:lnTo>
                        <a:pt x="12" y="14"/>
                      </a:lnTo>
                      <a:lnTo>
                        <a:pt x="12" y="16"/>
                      </a:lnTo>
                      <a:lnTo>
                        <a:pt x="6" y="16"/>
                      </a:lnTo>
                      <a:lnTo>
                        <a:pt x="4" y="16"/>
                      </a:lnTo>
                      <a:lnTo>
                        <a:pt x="0" y="12"/>
                      </a:lnTo>
                      <a:lnTo>
                        <a:pt x="0" y="8"/>
                      </a:lnTo>
                      <a:lnTo>
                        <a:pt x="0" y="4"/>
                      </a:lnTo>
                      <a:lnTo>
                        <a:pt x="0"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60" name="Freeform 267"/>
                <p:cNvSpPr>
                  <a:spLocks/>
                </p:cNvSpPr>
                <p:nvPr/>
              </p:nvSpPr>
              <p:spPr bwMode="auto">
                <a:xfrm>
                  <a:off x="4362" y="3567"/>
                  <a:ext cx="6" cy="7"/>
                </a:xfrm>
                <a:custGeom>
                  <a:avLst/>
                  <a:gdLst>
                    <a:gd name="T0" fmla="*/ 0 w 14"/>
                    <a:gd name="T1" fmla="*/ 0 h 15"/>
                    <a:gd name="T2" fmla="*/ 0 w 14"/>
                    <a:gd name="T3" fmla="*/ 0 h 15"/>
                    <a:gd name="T4" fmla="*/ 0 w 14"/>
                    <a:gd name="T5" fmla="*/ 0 h 15"/>
                    <a:gd name="T6" fmla="*/ 0 w 14"/>
                    <a:gd name="T7" fmla="*/ 0 h 15"/>
                    <a:gd name="T8" fmla="*/ 0 w 14"/>
                    <a:gd name="T9" fmla="*/ 0 h 15"/>
                    <a:gd name="T10" fmla="*/ 0 w 14"/>
                    <a:gd name="T11" fmla="*/ 0 h 15"/>
                    <a:gd name="T12" fmla="*/ 0 w 14"/>
                    <a:gd name="T13" fmla="*/ 0 h 15"/>
                    <a:gd name="T14" fmla="*/ 0 w 14"/>
                    <a:gd name="T15" fmla="*/ 0 h 15"/>
                    <a:gd name="T16" fmla="*/ 0 w 14"/>
                    <a:gd name="T17" fmla="*/ 0 h 15"/>
                    <a:gd name="T18" fmla="*/ 0 w 14"/>
                    <a:gd name="T19" fmla="*/ 0 h 15"/>
                    <a:gd name="T20" fmla="*/ 0 w 14"/>
                    <a:gd name="T21" fmla="*/ 0 h 15"/>
                    <a:gd name="T22" fmla="*/ 0 w 14"/>
                    <a:gd name="T23" fmla="*/ 0 h 15"/>
                    <a:gd name="T24" fmla="*/ 0 w 14"/>
                    <a:gd name="T25" fmla="*/ 0 h 15"/>
                    <a:gd name="T26" fmla="*/ 0 w 14"/>
                    <a:gd name="T27" fmla="*/ 0 h 15"/>
                    <a:gd name="T28" fmla="*/ 0 w 14"/>
                    <a:gd name="T29" fmla="*/ 0 h 15"/>
                    <a:gd name="T30" fmla="*/ 0 w 14"/>
                    <a:gd name="T31" fmla="*/ 0 h 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15"/>
                    <a:gd name="T50" fmla="*/ 14 w 14"/>
                    <a:gd name="T51" fmla="*/ 15 h 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15">
                      <a:moveTo>
                        <a:pt x="0" y="2"/>
                      </a:moveTo>
                      <a:lnTo>
                        <a:pt x="2" y="0"/>
                      </a:lnTo>
                      <a:lnTo>
                        <a:pt x="6" y="0"/>
                      </a:lnTo>
                      <a:lnTo>
                        <a:pt x="10" y="0"/>
                      </a:lnTo>
                      <a:lnTo>
                        <a:pt x="14" y="2"/>
                      </a:lnTo>
                      <a:lnTo>
                        <a:pt x="14" y="4"/>
                      </a:lnTo>
                      <a:lnTo>
                        <a:pt x="14" y="8"/>
                      </a:lnTo>
                      <a:lnTo>
                        <a:pt x="14" y="12"/>
                      </a:lnTo>
                      <a:lnTo>
                        <a:pt x="14" y="14"/>
                      </a:lnTo>
                      <a:lnTo>
                        <a:pt x="8" y="15"/>
                      </a:lnTo>
                      <a:lnTo>
                        <a:pt x="4" y="14"/>
                      </a:lnTo>
                      <a:lnTo>
                        <a:pt x="2" y="10"/>
                      </a:lnTo>
                      <a:lnTo>
                        <a:pt x="0" y="6"/>
                      </a:lnTo>
                      <a:lnTo>
                        <a:pt x="0"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61" name="Freeform 268"/>
                <p:cNvSpPr>
                  <a:spLocks/>
                </p:cNvSpPr>
                <p:nvPr/>
              </p:nvSpPr>
              <p:spPr bwMode="auto">
                <a:xfrm>
                  <a:off x="4346" y="3581"/>
                  <a:ext cx="6" cy="8"/>
                </a:xfrm>
                <a:custGeom>
                  <a:avLst/>
                  <a:gdLst>
                    <a:gd name="T0" fmla="*/ 0 w 11"/>
                    <a:gd name="T1" fmla="*/ 0 h 17"/>
                    <a:gd name="T2" fmla="*/ 0 w 11"/>
                    <a:gd name="T3" fmla="*/ 0 h 17"/>
                    <a:gd name="T4" fmla="*/ 1 w 11"/>
                    <a:gd name="T5" fmla="*/ 0 h 17"/>
                    <a:gd name="T6" fmla="*/ 1 w 11"/>
                    <a:gd name="T7" fmla="*/ 0 h 17"/>
                    <a:gd name="T8" fmla="*/ 1 w 11"/>
                    <a:gd name="T9" fmla="*/ 0 h 17"/>
                    <a:gd name="T10" fmla="*/ 1 w 11"/>
                    <a:gd name="T11" fmla="*/ 0 h 17"/>
                    <a:gd name="T12" fmla="*/ 1 w 11"/>
                    <a:gd name="T13" fmla="*/ 0 h 17"/>
                    <a:gd name="T14" fmla="*/ 1 w 11"/>
                    <a:gd name="T15" fmla="*/ 0 h 17"/>
                    <a:gd name="T16" fmla="*/ 1 w 11"/>
                    <a:gd name="T17" fmla="*/ 0 h 17"/>
                    <a:gd name="T18" fmla="*/ 1 w 11"/>
                    <a:gd name="T19" fmla="*/ 0 h 17"/>
                    <a:gd name="T20" fmla="*/ 1 w 11"/>
                    <a:gd name="T21" fmla="*/ 0 h 17"/>
                    <a:gd name="T22" fmla="*/ 0 w 11"/>
                    <a:gd name="T23" fmla="*/ 0 h 17"/>
                    <a:gd name="T24" fmla="*/ 0 w 11"/>
                    <a:gd name="T25" fmla="*/ 0 h 17"/>
                    <a:gd name="T26" fmla="*/ 0 w 11"/>
                    <a:gd name="T27" fmla="*/ 0 h 17"/>
                    <a:gd name="T28" fmla="*/ 0 w 11"/>
                    <a:gd name="T29" fmla="*/ 0 h 17"/>
                    <a:gd name="T30" fmla="*/ 0 w 11"/>
                    <a:gd name="T31" fmla="*/ 0 h 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1"/>
                    <a:gd name="T49" fmla="*/ 0 h 17"/>
                    <a:gd name="T50" fmla="*/ 11 w 11"/>
                    <a:gd name="T51" fmla="*/ 17 h 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1" h="17">
                      <a:moveTo>
                        <a:pt x="0" y="2"/>
                      </a:moveTo>
                      <a:lnTo>
                        <a:pt x="0" y="0"/>
                      </a:lnTo>
                      <a:lnTo>
                        <a:pt x="4" y="0"/>
                      </a:lnTo>
                      <a:lnTo>
                        <a:pt x="8" y="0"/>
                      </a:lnTo>
                      <a:lnTo>
                        <a:pt x="9" y="2"/>
                      </a:lnTo>
                      <a:lnTo>
                        <a:pt x="9" y="4"/>
                      </a:lnTo>
                      <a:lnTo>
                        <a:pt x="11" y="9"/>
                      </a:lnTo>
                      <a:lnTo>
                        <a:pt x="11" y="13"/>
                      </a:lnTo>
                      <a:lnTo>
                        <a:pt x="9" y="17"/>
                      </a:lnTo>
                      <a:lnTo>
                        <a:pt x="6" y="15"/>
                      </a:lnTo>
                      <a:lnTo>
                        <a:pt x="2" y="13"/>
                      </a:lnTo>
                      <a:lnTo>
                        <a:pt x="0" y="9"/>
                      </a:lnTo>
                      <a:lnTo>
                        <a:pt x="0" y="5"/>
                      </a:lnTo>
                      <a:lnTo>
                        <a:pt x="0"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62" name="Freeform 269"/>
                <p:cNvSpPr>
                  <a:spLocks/>
                </p:cNvSpPr>
                <p:nvPr/>
              </p:nvSpPr>
              <p:spPr bwMode="auto">
                <a:xfrm>
                  <a:off x="4354" y="3582"/>
                  <a:ext cx="6" cy="7"/>
                </a:xfrm>
                <a:custGeom>
                  <a:avLst/>
                  <a:gdLst>
                    <a:gd name="T0" fmla="*/ 0 w 12"/>
                    <a:gd name="T1" fmla="*/ 0 h 15"/>
                    <a:gd name="T2" fmla="*/ 0 w 12"/>
                    <a:gd name="T3" fmla="*/ 0 h 15"/>
                    <a:gd name="T4" fmla="*/ 1 w 12"/>
                    <a:gd name="T5" fmla="*/ 0 h 15"/>
                    <a:gd name="T6" fmla="*/ 1 w 12"/>
                    <a:gd name="T7" fmla="*/ 0 h 15"/>
                    <a:gd name="T8" fmla="*/ 1 w 12"/>
                    <a:gd name="T9" fmla="*/ 0 h 15"/>
                    <a:gd name="T10" fmla="*/ 1 w 12"/>
                    <a:gd name="T11" fmla="*/ 0 h 15"/>
                    <a:gd name="T12" fmla="*/ 1 w 12"/>
                    <a:gd name="T13" fmla="*/ 0 h 15"/>
                    <a:gd name="T14" fmla="*/ 1 w 12"/>
                    <a:gd name="T15" fmla="*/ 0 h 15"/>
                    <a:gd name="T16" fmla="*/ 1 w 12"/>
                    <a:gd name="T17" fmla="*/ 0 h 15"/>
                    <a:gd name="T18" fmla="*/ 1 w 12"/>
                    <a:gd name="T19" fmla="*/ 0 h 15"/>
                    <a:gd name="T20" fmla="*/ 1 w 12"/>
                    <a:gd name="T21" fmla="*/ 0 h 15"/>
                    <a:gd name="T22" fmla="*/ 0 w 12"/>
                    <a:gd name="T23" fmla="*/ 0 h 15"/>
                    <a:gd name="T24" fmla="*/ 0 w 12"/>
                    <a:gd name="T25" fmla="*/ 0 h 15"/>
                    <a:gd name="T26" fmla="*/ 0 w 12"/>
                    <a:gd name="T27" fmla="*/ 0 h 15"/>
                    <a:gd name="T28" fmla="*/ 0 w 12"/>
                    <a:gd name="T29" fmla="*/ 0 h 15"/>
                    <a:gd name="T30" fmla="*/ 0 w 12"/>
                    <a:gd name="T31" fmla="*/ 0 h 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
                    <a:gd name="T49" fmla="*/ 0 h 15"/>
                    <a:gd name="T50" fmla="*/ 12 w 12"/>
                    <a:gd name="T51" fmla="*/ 15 h 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 h="15">
                      <a:moveTo>
                        <a:pt x="0" y="2"/>
                      </a:moveTo>
                      <a:lnTo>
                        <a:pt x="0" y="2"/>
                      </a:lnTo>
                      <a:lnTo>
                        <a:pt x="4" y="0"/>
                      </a:lnTo>
                      <a:lnTo>
                        <a:pt x="8" y="0"/>
                      </a:lnTo>
                      <a:lnTo>
                        <a:pt x="10" y="2"/>
                      </a:lnTo>
                      <a:lnTo>
                        <a:pt x="10" y="3"/>
                      </a:lnTo>
                      <a:lnTo>
                        <a:pt x="12" y="9"/>
                      </a:lnTo>
                      <a:lnTo>
                        <a:pt x="10" y="13"/>
                      </a:lnTo>
                      <a:lnTo>
                        <a:pt x="10" y="15"/>
                      </a:lnTo>
                      <a:lnTo>
                        <a:pt x="6" y="15"/>
                      </a:lnTo>
                      <a:lnTo>
                        <a:pt x="4" y="15"/>
                      </a:lnTo>
                      <a:lnTo>
                        <a:pt x="0" y="11"/>
                      </a:lnTo>
                      <a:lnTo>
                        <a:pt x="0" y="7"/>
                      </a:lnTo>
                      <a:lnTo>
                        <a:pt x="0" y="3"/>
                      </a:lnTo>
                      <a:lnTo>
                        <a:pt x="0"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63" name="Freeform 270"/>
                <p:cNvSpPr>
                  <a:spLocks/>
                </p:cNvSpPr>
                <p:nvPr/>
              </p:nvSpPr>
              <p:spPr bwMode="auto">
                <a:xfrm>
                  <a:off x="4362" y="3584"/>
                  <a:ext cx="5" cy="7"/>
                </a:xfrm>
                <a:custGeom>
                  <a:avLst/>
                  <a:gdLst>
                    <a:gd name="T0" fmla="*/ 0 w 12"/>
                    <a:gd name="T1" fmla="*/ 0 h 16"/>
                    <a:gd name="T2" fmla="*/ 0 w 12"/>
                    <a:gd name="T3" fmla="*/ 0 h 16"/>
                    <a:gd name="T4" fmla="*/ 0 w 12"/>
                    <a:gd name="T5" fmla="*/ 0 h 16"/>
                    <a:gd name="T6" fmla="*/ 0 w 12"/>
                    <a:gd name="T7" fmla="*/ 0 h 16"/>
                    <a:gd name="T8" fmla="*/ 0 w 12"/>
                    <a:gd name="T9" fmla="*/ 0 h 16"/>
                    <a:gd name="T10" fmla="*/ 0 w 12"/>
                    <a:gd name="T11" fmla="*/ 0 h 16"/>
                    <a:gd name="T12" fmla="*/ 0 w 12"/>
                    <a:gd name="T13" fmla="*/ 0 h 16"/>
                    <a:gd name="T14" fmla="*/ 0 w 12"/>
                    <a:gd name="T15" fmla="*/ 0 h 16"/>
                    <a:gd name="T16" fmla="*/ 0 w 12"/>
                    <a:gd name="T17" fmla="*/ 0 h 16"/>
                    <a:gd name="T18" fmla="*/ 0 w 12"/>
                    <a:gd name="T19" fmla="*/ 0 h 16"/>
                    <a:gd name="T20" fmla="*/ 0 w 12"/>
                    <a:gd name="T21" fmla="*/ 0 h 16"/>
                    <a:gd name="T22" fmla="*/ 0 w 12"/>
                    <a:gd name="T23" fmla="*/ 0 h 16"/>
                    <a:gd name="T24" fmla="*/ 0 w 12"/>
                    <a:gd name="T25" fmla="*/ 0 h 16"/>
                    <a:gd name="T26" fmla="*/ 0 w 12"/>
                    <a:gd name="T27" fmla="*/ 0 h 16"/>
                    <a:gd name="T28" fmla="*/ 0 w 12"/>
                    <a:gd name="T29" fmla="*/ 0 h 16"/>
                    <a:gd name="T30" fmla="*/ 0 w 12"/>
                    <a:gd name="T31" fmla="*/ 0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
                    <a:gd name="T49" fmla="*/ 0 h 16"/>
                    <a:gd name="T50" fmla="*/ 12 w 12"/>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 h="16">
                      <a:moveTo>
                        <a:pt x="0" y="2"/>
                      </a:moveTo>
                      <a:lnTo>
                        <a:pt x="2" y="0"/>
                      </a:lnTo>
                      <a:lnTo>
                        <a:pt x="6" y="0"/>
                      </a:lnTo>
                      <a:lnTo>
                        <a:pt x="8" y="0"/>
                      </a:lnTo>
                      <a:lnTo>
                        <a:pt x="10" y="2"/>
                      </a:lnTo>
                      <a:lnTo>
                        <a:pt x="12" y="4"/>
                      </a:lnTo>
                      <a:lnTo>
                        <a:pt x="12" y="10"/>
                      </a:lnTo>
                      <a:lnTo>
                        <a:pt x="12" y="12"/>
                      </a:lnTo>
                      <a:lnTo>
                        <a:pt x="10" y="14"/>
                      </a:lnTo>
                      <a:lnTo>
                        <a:pt x="6" y="16"/>
                      </a:lnTo>
                      <a:lnTo>
                        <a:pt x="4" y="14"/>
                      </a:lnTo>
                      <a:lnTo>
                        <a:pt x="2" y="10"/>
                      </a:lnTo>
                      <a:lnTo>
                        <a:pt x="0" y="6"/>
                      </a:lnTo>
                      <a:lnTo>
                        <a:pt x="0"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64" name="Freeform 271"/>
                <p:cNvSpPr>
                  <a:spLocks/>
                </p:cNvSpPr>
                <p:nvPr/>
              </p:nvSpPr>
              <p:spPr bwMode="auto">
                <a:xfrm>
                  <a:off x="4346" y="3589"/>
                  <a:ext cx="5" cy="9"/>
                </a:xfrm>
                <a:custGeom>
                  <a:avLst/>
                  <a:gdLst>
                    <a:gd name="T0" fmla="*/ 0 w 9"/>
                    <a:gd name="T1" fmla="*/ 1 h 17"/>
                    <a:gd name="T2" fmla="*/ 0 w 9"/>
                    <a:gd name="T3" fmla="*/ 1 h 17"/>
                    <a:gd name="T4" fmla="*/ 1 w 9"/>
                    <a:gd name="T5" fmla="*/ 0 h 17"/>
                    <a:gd name="T6" fmla="*/ 1 w 9"/>
                    <a:gd name="T7" fmla="*/ 0 h 17"/>
                    <a:gd name="T8" fmla="*/ 1 w 9"/>
                    <a:gd name="T9" fmla="*/ 1 h 17"/>
                    <a:gd name="T10" fmla="*/ 1 w 9"/>
                    <a:gd name="T11" fmla="*/ 1 h 17"/>
                    <a:gd name="T12" fmla="*/ 1 w 9"/>
                    <a:gd name="T13" fmla="*/ 1 h 17"/>
                    <a:gd name="T14" fmla="*/ 1 w 9"/>
                    <a:gd name="T15" fmla="*/ 1 h 17"/>
                    <a:gd name="T16" fmla="*/ 1 w 9"/>
                    <a:gd name="T17" fmla="*/ 1 h 17"/>
                    <a:gd name="T18" fmla="*/ 1 w 9"/>
                    <a:gd name="T19" fmla="*/ 1 h 17"/>
                    <a:gd name="T20" fmla="*/ 1 w 9"/>
                    <a:gd name="T21" fmla="*/ 1 h 17"/>
                    <a:gd name="T22" fmla="*/ 0 w 9"/>
                    <a:gd name="T23" fmla="*/ 1 h 17"/>
                    <a:gd name="T24" fmla="*/ 0 w 9"/>
                    <a:gd name="T25" fmla="*/ 1 h 17"/>
                    <a:gd name="T26" fmla="*/ 0 w 9"/>
                    <a:gd name="T27" fmla="*/ 1 h 17"/>
                    <a:gd name="T28" fmla="*/ 0 w 9"/>
                    <a:gd name="T29" fmla="*/ 1 h 17"/>
                    <a:gd name="T30" fmla="*/ 0 w 9"/>
                    <a:gd name="T31" fmla="*/ 1 h 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
                    <a:gd name="T49" fmla="*/ 0 h 17"/>
                    <a:gd name="T50" fmla="*/ 9 w 9"/>
                    <a:gd name="T51" fmla="*/ 17 h 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 h="17">
                      <a:moveTo>
                        <a:pt x="0" y="2"/>
                      </a:moveTo>
                      <a:lnTo>
                        <a:pt x="0" y="2"/>
                      </a:lnTo>
                      <a:lnTo>
                        <a:pt x="4" y="0"/>
                      </a:lnTo>
                      <a:lnTo>
                        <a:pt x="8" y="0"/>
                      </a:lnTo>
                      <a:lnTo>
                        <a:pt x="9" y="2"/>
                      </a:lnTo>
                      <a:lnTo>
                        <a:pt x="9" y="4"/>
                      </a:lnTo>
                      <a:lnTo>
                        <a:pt x="9" y="9"/>
                      </a:lnTo>
                      <a:lnTo>
                        <a:pt x="9" y="13"/>
                      </a:lnTo>
                      <a:lnTo>
                        <a:pt x="9" y="15"/>
                      </a:lnTo>
                      <a:lnTo>
                        <a:pt x="4" y="17"/>
                      </a:lnTo>
                      <a:lnTo>
                        <a:pt x="2" y="15"/>
                      </a:lnTo>
                      <a:lnTo>
                        <a:pt x="0" y="11"/>
                      </a:lnTo>
                      <a:lnTo>
                        <a:pt x="0" y="7"/>
                      </a:lnTo>
                      <a:lnTo>
                        <a:pt x="0" y="4"/>
                      </a:lnTo>
                      <a:lnTo>
                        <a:pt x="0"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65" name="Freeform 272"/>
                <p:cNvSpPr>
                  <a:spLocks/>
                </p:cNvSpPr>
                <p:nvPr/>
              </p:nvSpPr>
              <p:spPr bwMode="auto">
                <a:xfrm>
                  <a:off x="4354" y="3591"/>
                  <a:ext cx="6" cy="8"/>
                </a:xfrm>
                <a:custGeom>
                  <a:avLst/>
                  <a:gdLst>
                    <a:gd name="T0" fmla="*/ 0 w 12"/>
                    <a:gd name="T1" fmla="*/ 1 h 15"/>
                    <a:gd name="T2" fmla="*/ 0 w 12"/>
                    <a:gd name="T3" fmla="*/ 0 h 15"/>
                    <a:gd name="T4" fmla="*/ 1 w 12"/>
                    <a:gd name="T5" fmla="*/ 0 h 15"/>
                    <a:gd name="T6" fmla="*/ 1 w 12"/>
                    <a:gd name="T7" fmla="*/ 0 h 15"/>
                    <a:gd name="T8" fmla="*/ 1 w 12"/>
                    <a:gd name="T9" fmla="*/ 1 h 15"/>
                    <a:gd name="T10" fmla="*/ 1 w 12"/>
                    <a:gd name="T11" fmla="*/ 1 h 15"/>
                    <a:gd name="T12" fmla="*/ 1 w 12"/>
                    <a:gd name="T13" fmla="*/ 1 h 15"/>
                    <a:gd name="T14" fmla="*/ 1 w 12"/>
                    <a:gd name="T15" fmla="*/ 1 h 15"/>
                    <a:gd name="T16" fmla="*/ 1 w 12"/>
                    <a:gd name="T17" fmla="*/ 1 h 15"/>
                    <a:gd name="T18" fmla="*/ 1 w 12"/>
                    <a:gd name="T19" fmla="*/ 1 h 15"/>
                    <a:gd name="T20" fmla="*/ 0 w 12"/>
                    <a:gd name="T21" fmla="*/ 1 h 15"/>
                    <a:gd name="T22" fmla="*/ 0 w 12"/>
                    <a:gd name="T23" fmla="*/ 1 h 15"/>
                    <a:gd name="T24" fmla="*/ 0 w 12"/>
                    <a:gd name="T25" fmla="*/ 1 h 15"/>
                    <a:gd name="T26" fmla="*/ 0 w 12"/>
                    <a:gd name="T27" fmla="*/ 1 h 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5"/>
                    <a:gd name="T44" fmla="*/ 12 w 12"/>
                    <a:gd name="T45" fmla="*/ 15 h 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5">
                      <a:moveTo>
                        <a:pt x="0" y="2"/>
                      </a:moveTo>
                      <a:lnTo>
                        <a:pt x="0" y="0"/>
                      </a:lnTo>
                      <a:lnTo>
                        <a:pt x="4" y="0"/>
                      </a:lnTo>
                      <a:lnTo>
                        <a:pt x="8" y="0"/>
                      </a:lnTo>
                      <a:lnTo>
                        <a:pt x="10" y="2"/>
                      </a:lnTo>
                      <a:lnTo>
                        <a:pt x="10" y="3"/>
                      </a:lnTo>
                      <a:lnTo>
                        <a:pt x="12" y="9"/>
                      </a:lnTo>
                      <a:lnTo>
                        <a:pt x="10" y="13"/>
                      </a:lnTo>
                      <a:lnTo>
                        <a:pt x="10" y="15"/>
                      </a:lnTo>
                      <a:lnTo>
                        <a:pt x="6" y="15"/>
                      </a:lnTo>
                      <a:lnTo>
                        <a:pt x="0" y="15"/>
                      </a:lnTo>
                      <a:lnTo>
                        <a:pt x="0" y="5"/>
                      </a:lnTo>
                      <a:lnTo>
                        <a:pt x="0"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66" name="Freeform 273"/>
                <p:cNvSpPr>
                  <a:spLocks/>
                </p:cNvSpPr>
                <p:nvPr/>
              </p:nvSpPr>
              <p:spPr bwMode="auto">
                <a:xfrm>
                  <a:off x="4362" y="3593"/>
                  <a:ext cx="5" cy="8"/>
                </a:xfrm>
                <a:custGeom>
                  <a:avLst/>
                  <a:gdLst>
                    <a:gd name="T0" fmla="*/ 0 w 12"/>
                    <a:gd name="T1" fmla="*/ 1 h 16"/>
                    <a:gd name="T2" fmla="*/ 0 w 12"/>
                    <a:gd name="T3" fmla="*/ 0 h 16"/>
                    <a:gd name="T4" fmla="*/ 0 w 12"/>
                    <a:gd name="T5" fmla="*/ 0 h 16"/>
                    <a:gd name="T6" fmla="*/ 0 w 12"/>
                    <a:gd name="T7" fmla="*/ 0 h 16"/>
                    <a:gd name="T8" fmla="*/ 0 w 12"/>
                    <a:gd name="T9" fmla="*/ 1 h 16"/>
                    <a:gd name="T10" fmla="*/ 0 w 12"/>
                    <a:gd name="T11" fmla="*/ 1 h 16"/>
                    <a:gd name="T12" fmla="*/ 0 w 12"/>
                    <a:gd name="T13" fmla="*/ 1 h 16"/>
                    <a:gd name="T14" fmla="*/ 0 w 12"/>
                    <a:gd name="T15" fmla="*/ 1 h 16"/>
                    <a:gd name="T16" fmla="*/ 0 w 12"/>
                    <a:gd name="T17" fmla="*/ 1 h 16"/>
                    <a:gd name="T18" fmla="*/ 0 w 12"/>
                    <a:gd name="T19" fmla="*/ 1 h 16"/>
                    <a:gd name="T20" fmla="*/ 0 w 12"/>
                    <a:gd name="T21" fmla="*/ 1 h 16"/>
                    <a:gd name="T22" fmla="*/ 0 w 12"/>
                    <a:gd name="T23" fmla="*/ 1 h 16"/>
                    <a:gd name="T24" fmla="*/ 0 w 12"/>
                    <a:gd name="T25" fmla="*/ 1 h 16"/>
                    <a:gd name="T26" fmla="*/ 0 w 12"/>
                    <a:gd name="T27" fmla="*/ 1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6"/>
                    <a:gd name="T44" fmla="*/ 12 w 12"/>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6">
                      <a:moveTo>
                        <a:pt x="0" y="2"/>
                      </a:moveTo>
                      <a:lnTo>
                        <a:pt x="2" y="0"/>
                      </a:lnTo>
                      <a:lnTo>
                        <a:pt x="6" y="0"/>
                      </a:lnTo>
                      <a:lnTo>
                        <a:pt x="8" y="0"/>
                      </a:lnTo>
                      <a:lnTo>
                        <a:pt x="10" y="2"/>
                      </a:lnTo>
                      <a:lnTo>
                        <a:pt x="12" y="4"/>
                      </a:lnTo>
                      <a:lnTo>
                        <a:pt x="12" y="10"/>
                      </a:lnTo>
                      <a:lnTo>
                        <a:pt x="12" y="14"/>
                      </a:lnTo>
                      <a:lnTo>
                        <a:pt x="10" y="16"/>
                      </a:lnTo>
                      <a:lnTo>
                        <a:pt x="6" y="16"/>
                      </a:lnTo>
                      <a:lnTo>
                        <a:pt x="0" y="12"/>
                      </a:lnTo>
                      <a:lnTo>
                        <a:pt x="0" y="6"/>
                      </a:lnTo>
                      <a:lnTo>
                        <a:pt x="0"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67" name="Freeform 274"/>
                <p:cNvSpPr>
                  <a:spLocks/>
                </p:cNvSpPr>
                <p:nvPr/>
              </p:nvSpPr>
              <p:spPr bwMode="auto">
                <a:xfrm>
                  <a:off x="3958" y="1843"/>
                  <a:ext cx="485" cy="556"/>
                </a:xfrm>
                <a:custGeom>
                  <a:avLst/>
                  <a:gdLst>
                    <a:gd name="T0" fmla="*/ 0 w 972"/>
                    <a:gd name="T1" fmla="*/ 1 h 1112"/>
                    <a:gd name="T2" fmla="*/ 0 w 972"/>
                    <a:gd name="T3" fmla="*/ 1 h 1112"/>
                    <a:gd name="T4" fmla="*/ 0 w 972"/>
                    <a:gd name="T5" fmla="*/ 1 h 1112"/>
                    <a:gd name="T6" fmla="*/ 0 w 972"/>
                    <a:gd name="T7" fmla="*/ 1 h 1112"/>
                    <a:gd name="T8" fmla="*/ 0 w 972"/>
                    <a:gd name="T9" fmla="*/ 1 h 1112"/>
                    <a:gd name="T10" fmla="*/ 0 w 972"/>
                    <a:gd name="T11" fmla="*/ 1 h 1112"/>
                    <a:gd name="T12" fmla="*/ 0 w 972"/>
                    <a:gd name="T13" fmla="*/ 1 h 1112"/>
                    <a:gd name="T14" fmla="*/ 0 w 972"/>
                    <a:gd name="T15" fmla="*/ 1 h 1112"/>
                    <a:gd name="T16" fmla="*/ 0 w 972"/>
                    <a:gd name="T17" fmla="*/ 1 h 1112"/>
                    <a:gd name="T18" fmla="*/ 0 w 972"/>
                    <a:gd name="T19" fmla="*/ 1 h 1112"/>
                    <a:gd name="T20" fmla="*/ 0 w 972"/>
                    <a:gd name="T21" fmla="*/ 1 h 1112"/>
                    <a:gd name="T22" fmla="*/ 0 w 972"/>
                    <a:gd name="T23" fmla="*/ 1 h 1112"/>
                    <a:gd name="T24" fmla="*/ 0 w 972"/>
                    <a:gd name="T25" fmla="*/ 1 h 1112"/>
                    <a:gd name="T26" fmla="*/ 0 w 972"/>
                    <a:gd name="T27" fmla="*/ 1 h 1112"/>
                    <a:gd name="T28" fmla="*/ 0 w 972"/>
                    <a:gd name="T29" fmla="*/ 1 h 1112"/>
                    <a:gd name="T30" fmla="*/ 0 w 972"/>
                    <a:gd name="T31" fmla="*/ 1 h 1112"/>
                    <a:gd name="T32" fmla="*/ 0 w 972"/>
                    <a:gd name="T33" fmla="*/ 1 h 1112"/>
                    <a:gd name="T34" fmla="*/ 0 w 972"/>
                    <a:gd name="T35" fmla="*/ 1 h 1112"/>
                    <a:gd name="T36" fmla="*/ 0 w 972"/>
                    <a:gd name="T37" fmla="*/ 1 h 1112"/>
                    <a:gd name="T38" fmla="*/ 0 w 972"/>
                    <a:gd name="T39" fmla="*/ 1 h 1112"/>
                    <a:gd name="T40" fmla="*/ 0 w 972"/>
                    <a:gd name="T41" fmla="*/ 1 h 1112"/>
                    <a:gd name="T42" fmla="*/ 0 w 972"/>
                    <a:gd name="T43" fmla="*/ 1 h 1112"/>
                    <a:gd name="T44" fmla="*/ 0 w 972"/>
                    <a:gd name="T45" fmla="*/ 1 h 1112"/>
                    <a:gd name="T46" fmla="*/ 0 w 972"/>
                    <a:gd name="T47" fmla="*/ 1 h 1112"/>
                    <a:gd name="T48" fmla="*/ 0 w 972"/>
                    <a:gd name="T49" fmla="*/ 1 h 1112"/>
                    <a:gd name="T50" fmla="*/ 0 w 972"/>
                    <a:gd name="T51" fmla="*/ 1 h 1112"/>
                    <a:gd name="T52" fmla="*/ 0 w 972"/>
                    <a:gd name="T53" fmla="*/ 1 h 1112"/>
                    <a:gd name="T54" fmla="*/ 0 w 972"/>
                    <a:gd name="T55" fmla="*/ 1 h 1112"/>
                    <a:gd name="T56" fmla="*/ 0 w 972"/>
                    <a:gd name="T57" fmla="*/ 1 h 1112"/>
                    <a:gd name="T58" fmla="*/ 0 w 972"/>
                    <a:gd name="T59" fmla="*/ 1 h 1112"/>
                    <a:gd name="T60" fmla="*/ 0 w 972"/>
                    <a:gd name="T61" fmla="*/ 1 h 1112"/>
                    <a:gd name="T62" fmla="*/ 0 w 972"/>
                    <a:gd name="T63" fmla="*/ 1 h 1112"/>
                    <a:gd name="T64" fmla="*/ 0 w 972"/>
                    <a:gd name="T65" fmla="*/ 1 h 1112"/>
                    <a:gd name="T66" fmla="*/ 0 w 972"/>
                    <a:gd name="T67" fmla="*/ 1 h 1112"/>
                    <a:gd name="T68" fmla="*/ 0 w 972"/>
                    <a:gd name="T69" fmla="*/ 1 h 1112"/>
                    <a:gd name="T70" fmla="*/ 0 w 972"/>
                    <a:gd name="T71" fmla="*/ 0 h 1112"/>
                    <a:gd name="T72" fmla="*/ 0 w 972"/>
                    <a:gd name="T73" fmla="*/ 1 h 1112"/>
                    <a:gd name="T74" fmla="*/ 0 w 972"/>
                    <a:gd name="T75" fmla="*/ 1 h 1112"/>
                    <a:gd name="T76" fmla="*/ 0 w 972"/>
                    <a:gd name="T77" fmla="*/ 1 h 1112"/>
                    <a:gd name="T78" fmla="*/ 0 w 972"/>
                    <a:gd name="T79" fmla="*/ 1 h 1112"/>
                    <a:gd name="T80" fmla="*/ 0 w 972"/>
                    <a:gd name="T81" fmla="*/ 1 h 1112"/>
                    <a:gd name="T82" fmla="*/ 0 w 972"/>
                    <a:gd name="T83" fmla="*/ 1 h 1112"/>
                    <a:gd name="T84" fmla="*/ 0 w 972"/>
                    <a:gd name="T85" fmla="*/ 1 h 1112"/>
                    <a:gd name="T86" fmla="*/ 0 w 972"/>
                    <a:gd name="T87" fmla="*/ 1 h 1112"/>
                    <a:gd name="T88" fmla="*/ 0 w 972"/>
                    <a:gd name="T89" fmla="*/ 1 h 1112"/>
                    <a:gd name="T90" fmla="*/ 0 w 972"/>
                    <a:gd name="T91" fmla="*/ 1 h 111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72"/>
                    <a:gd name="T139" fmla="*/ 0 h 1112"/>
                    <a:gd name="T140" fmla="*/ 972 w 972"/>
                    <a:gd name="T141" fmla="*/ 1112 h 111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72" h="1112">
                      <a:moveTo>
                        <a:pt x="559" y="1112"/>
                      </a:moveTo>
                      <a:lnTo>
                        <a:pt x="559" y="1110"/>
                      </a:lnTo>
                      <a:lnTo>
                        <a:pt x="561" y="1107"/>
                      </a:lnTo>
                      <a:lnTo>
                        <a:pt x="561" y="1099"/>
                      </a:lnTo>
                      <a:lnTo>
                        <a:pt x="565" y="1091"/>
                      </a:lnTo>
                      <a:lnTo>
                        <a:pt x="569" y="1080"/>
                      </a:lnTo>
                      <a:lnTo>
                        <a:pt x="573" y="1067"/>
                      </a:lnTo>
                      <a:lnTo>
                        <a:pt x="578" y="1051"/>
                      </a:lnTo>
                      <a:lnTo>
                        <a:pt x="586" y="1038"/>
                      </a:lnTo>
                      <a:lnTo>
                        <a:pt x="592" y="1019"/>
                      </a:lnTo>
                      <a:lnTo>
                        <a:pt x="603" y="1004"/>
                      </a:lnTo>
                      <a:lnTo>
                        <a:pt x="612" y="985"/>
                      </a:lnTo>
                      <a:lnTo>
                        <a:pt x="626" y="970"/>
                      </a:lnTo>
                      <a:lnTo>
                        <a:pt x="641" y="951"/>
                      </a:lnTo>
                      <a:lnTo>
                        <a:pt x="656" y="936"/>
                      </a:lnTo>
                      <a:lnTo>
                        <a:pt x="675" y="920"/>
                      </a:lnTo>
                      <a:lnTo>
                        <a:pt x="696" y="905"/>
                      </a:lnTo>
                      <a:lnTo>
                        <a:pt x="719" y="882"/>
                      </a:lnTo>
                      <a:lnTo>
                        <a:pt x="746" y="852"/>
                      </a:lnTo>
                      <a:lnTo>
                        <a:pt x="774" y="812"/>
                      </a:lnTo>
                      <a:lnTo>
                        <a:pt x="805" y="766"/>
                      </a:lnTo>
                      <a:lnTo>
                        <a:pt x="833" y="711"/>
                      </a:lnTo>
                      <a:lnTo>
                        <a:pt x="860" y="652"/>
                      </a:lnTo>
                      <a:lnTo>
                        <a:pt x="882" y="589"/>
                      </a:lnTo>
                      <a:lnTo>
                        <a:pt x="898" y="527"/>
                      </a:lnTo>
                      <a:lnTo>
                        <a:pt x="905" y="460"/>
                      </a:lnTo>
                      <a:lnTo>
                        <a:pt x="907" y="396"/>
                      </a:lnTo>
                      <a:lnTo>
                        <a:pt x="898" y="333"/>
                      </a:lnTo>
                      <a:lnTo>
                        <a:pt x="877" y="274"/>
                      </a:lnTo>
                      <a:lnTo>
                        <a:pt x="843" y="221"/>
                      </a:lnTo>
                      <a:lnTo>
                        <a:pt x="793" y="173"/>
                      </a:lnTo>
                      <a:lnTo>
                        <a:pt x="728" y="133"/>
                      </a:lnTo>
                      <a:lnTo>
                        <a:pt x="649" y="101"/>
                      </a:lnTo>
                      <a:lnTo>
                        <a:pt x="557" y="82"/>
                      </a:lnTo>
                      <a:lnTo>
                        <a:pt x="474" y="74"/>
                      </a:lnTo>
                      <a:lnTo>
                        <a:pt x="396" y="80"/>
                      </a:lnTo>
                      <a:lnTo>
                        <a:pt x="323" y="97"/>
                      </a:lnTo>
                      <a:lnTo>
                        <a:pt x="257" y="124"/>
                      </a:lnTo>
                      <a:lnTo>
                        <a:pt x="200" y="162"/>
                      </a:lnTo>
                      <a:lnTo>
                        <a:pt x="150" y="209"/>
                      </a:lnTo>
                      <a:lnTo>
                        <a:pt x="110" y="264"/>
                      </a:lnTo>
                      <a:lnTo>
                        <a:pt x="80" y="327"/>
                      </a:lnTo>
                      <a:lnTo>
                        <a:pt x="61" y="396"/>
                      </a:lnTo>
                      <a:lnTo>
                        <a:pt x="51" y="472"/>
                      </a:lnTo>
                      <a:lnTo>
                        <a:pt x="57" y="553"/>
                      </a:lnTo>
                      <a:lnTo>
                        <a:pt x="72" y="637"/>
                      </a:lnTo>
                      <a:lnTo>
                        <a:pt x="105" y="728"/>
                      </a:lnTo>
                      <a:lnTo>
                        <a:pt x="148" y="820"/>
                      </a:lnTo>
                      <a:lnTo>
                        <a:pt x="209" y="915"/>
                      </a:lnTo>
                      <a:lnTo>
                        <a:pt x="211" y="917"/>
                      </a:lnTo>
                      <a:lnTo>
                        <a:pt x="213" y="922"/>
                      </a:lnTo>
                      <a:lnTo>
                        <a:pt x="219" y="930"/>
                      </a:lnTo>
                      <a:lnTo>
                        <a:pt x="223" y="937"/>
                      </a:lnTo>
                      <a:lnTo>
                        <a:pt x="228" y="947"/>
                      </a:lnTo>
                      <a:lnTo>
                        <a:pt x="234" y="958"/>
                      </a:lnTo>
                      <a:lnTo>
                        <a:pt x="242" y="972"/>
                      </a:lnTo>
                      <a:lnTo>
                        <a:pt x="247" y="985"/>
                      </a:lnTo>
                      <a:lnTo>
                        <a:pt x="253" y="1000"/>
                      </a:lnTo>
                      <a:lnTo>
                        <a:pt x="257" y="1017"/>
                      </a:lnTo>
                      <a:lnTo>
                        <a:pt x="263" y="1034"/>
                      </a:lnTo>
                      <a:lnTo>
                        <a:pt x="266" y="1051"/>
                      </a:lnTo>
                      <a:lnTo>
                        <a:pt x="268" y="1071"/>
                      </a:lnTo>
                      <a:lnTo>
                        <a:pt x="270" y="1088"/>
                      </a:lnTo>
                      <a:lnTo>
                        <a:pt x="270" y="1109"/>
                      </a:lnTo>
                      <a:lnTo>
                        <a:pt x="268" y="1109"/>
                      </a:lnTo>
                      <a:lnTo>
                        <a:pt x="264" y="1110"/>
                      </a:lnTo>
                      <a:lnTo>
                        <a:pt x="259" y="1110"/>
                      </a:lnTo>
                      <a:lnTo>
                        <a:pt x="255" y="1110"/>
                      </a:lnTo>
                      <a:lnTo>
                        <a:pt x="247" y="1107"/>
                      </a:lnTo>
                      <a:lnTo>
                        <a:pt x="242" y="1103"/>
                      </a:lnTo>
                      <a:lnTo>
                        <a:pt x="240" y="1099"/>
                      </a:lnTo>
                      <a:lnTo>
                        <a:pt x="238" y="1095"/>
                      </a:lnTo>
                      <a:lnTo>
                        <a:pt x="236" y="1090"/>
                      </a:lnTo>
                      <a:lnTo>
                        <a:pt x="236" y="1084"/>
                      </a:lnTo>
                      <a:lnTo>
                        <a:pt x="234" y="1076"/>
                      </a:lnTo>
                      <a:lnTo>
                        <a:pt x="234" y="1071"/>
                      </a:lnTo>
                      <a:lnTo>
                        <a:pt x="232" y="1063"/>
                      </a:lnTo>
                      <a:lnTo>
                        <a:pt x="232" y="1053"/>
                      </a:lnTo>
                      <a:lnTo>
                        <a:pt x="230" y="1044"/>
                      </a:lnTo>
                      <a:lnTo>
                        <a:pt x="230" y="1036"/>
                      </a:lnTo>
                      <a:lnTo>
                        <a:pt x="228" y="1027"/>
                      </a:lnTo>
                      <a:lnTo>
                        <a:pt x="226" y="1017"/>
                      </a:lnTo>
                      <a:lnTo>
                        <a:pt x="223" y="1006"/>
                      </a:lnTo>
                      <a:lnTo>
                        <a:pt x="221" y="994"/>
                      </a:lnTo>
                      <a:lnTo>
                        <a:pt x="215" y="983"/>
                      </a:lnTo>
                      <a:lnTo>
                        <a:pt x="211" y="972"/>
                      </a:lnTo>
                      <a:lnTo>
                        <a:pt x="204" y="958"/>
                      </a:lnTo>
                      <a:lnTo>
                        <a:pt x="196" y="945"/>
                      </a:lnTo>
                      <a:lnTo>
                        <a:pt x="186" y="932"/>
                      </a:lnTo>
                      <a:lnTo>
                        <a:pt x="177" y="917"/>
                      </a:lnTo>
                      <a:lnTo>
                        <a:pt x="160" y="896"/>
                      </a:lnTo>
                      <a:lnTo>
                        <a:pt x="139" y="865"/>
                      </a:lnTo>
                      <a:lnTo>
                        <a:pt x="114" y="825"/>
                      </a:lnTo>
                      <a:lnTo>
                        <a:pt x="90" y="778"/>
                      </a:lnTo>
                      <a:lnTo>
                        <a:pt x="63" y="723"/>
                      </a:lnTo>
                      <a:lnTo>
                        <a:pt x="40" y="662"/>
                      </a:lnTo>
                      <a:lnTo>
                        <a:pt x="19" y="597"/>
                      </a:lnTo>
                      <a:lnTo>
                        <a:pt x="8" y="531"/>
                      </a:lnTo>
                      <a:lnTo>
                        <a:pt x="0" y="462"/>
                      </a:lnTo>
                      <a:lnTo>
                        <a:pt x="2" y="392"/>
                      </a:lnTo>
                      <a:lnTo>
                        <a:pt x="15" y="323"/>
                      </a:lnTo>
                      <a:lnTo>
                        <a:pt x="44" y="257"/>
                      </a:lnTo>
                      <a:lnTo>
                        <a:pt x="86" y="194"/>
                      </a:lnTo>
                      <a:lnTo>
                        <a:pt x="145" y="135"/>
                      </a:lnTo>
                      <a:lnTo>
                        <a:pt x="223" y="84"/>
                      </a:lnTo>
                      <a:lnTo>
                        <a:pt x="322" y="38"/>
                      </a:lnTo>
                      <a:lnTo>
                        <a:pt x="426" y="8"/>
                      </a:lnTo>
                      <a:lnTo>
                        <a:pt x="527" y="0"/>
                      </a:lnTo>
                      <a:lnTo>
                        <a:pt x="618" y="11"/>
                      </a:lnTo>
                      <a:lnTo>
                        <a:pt x="702" y="42"/>
                      </a:lnTo>
                      <a:lnTo>
                        <a:pt x="774" y="86"/>
                      </a:lnTo>
                      <a:lnTo>
                        <a:pt x="839" y="145"/>
                      </a:lnTo>
                      <a:lnTo>
                        <a:pt x="892" y="213"/>
                      </a:lnTo>
                      <a:lnTo>
                        <a:pt x="934" y="291"/>
                      </a:lnTo>
                      <a:lnTo>
                        <a:pt x="959" y="377"/>
                      </a:lnTo>
                      <a:lnTo>
                        <a:pt x="972" y="466"/>
                      </a:lnTo>
                      <a:lnTo>
                        <a:pt x="968" y="557"/>
                      </a:lnTo>
                      <a:lnTo>
                        <a:pt x="949" y="652"/>
                      </a:lnTo>
                      <a:lnTo>
                        <a:pt x="911" y="742"/>
                      </a:lnTo>
                      <a:lnTo>
                        <a:pt x="858" y="831"/>
                      </a:lnTo>
                      <a:lnTo>
                        <a:pt x="784" y="915"/>
                      </a:lnTo>
                      <a:lnTo>
                        <a:pt x="689" y="991"/>
                      </a:lnTo>
                      <a:lnTo>
                        <a:pt x="687" y="991"/>
                      </a:lnTo>
                      <a:lnTo>
                        <a:pt x="685" y="993"/>
                      </a:lnTo>
                      <a:lnTo>
                        <a:pt x="681" y="994"/>
                      </a:lnTo>
                      <a:lnTo>
                        <a:pt x="675" y="998"/>
                      </a:lnTo>
                      <a:lnTo>
                        <a:pt x="670" y="1002"/>
                      </a:lnTo>
                      <a:lnTo>
                        <a:pt x="662" y="1010"/>
                      </a:lnTo>
                      <a:lnTo>
                        <a:pt x="654" y="1015"/>
                      </a:lnTo>
                      <a:lnTo>
                        <a:pt x="649" y="1025"/>
                      </a:lnTo>
                      <a:lnTo>
                        <a:pt x="639" y="1032"/>
                      </a:lnTo>
                      <a:lnTo>
                        <a:pt x="633" y="1042"/>
                      </a:lnTo>
                      <a:lnTo>
                        <a:pt x="626" y="1050"/>
                      </a:lnTo>
                      <a:lnTo>
                        <a:pt x="620" y="1063"/>
                      </a:lnTo>
                      <a:lnTo>
                        <a:pt x="614" y="1074"/>
                      </a:lnTo>
                      <a:lnTo>
                        <a:pt x="611" y="1086"/>
                      </a:lnTo>
                      <a:lnTo>
                        <a:pt x="607" y="1099"/>
                      </a:lnTo>
                      <a:lnTo>
                        <a:pt x="607" y="1112"/>
                      </a:lnTo>
                      <a:lnTo>
                        <a:pt x="559" y="1112"/>
                      </a:lnTo>
                      <a:close/>
                    </a:path>
                  </a:pathLst>
                </a:custGeom>
                <a:solidFill>
                  <a:srgbClr val="0000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68" name="Freeform 275"/>
                <p:cNvSpPr>
                  <a:spLocks/>
                </p:cNvSpPr>
                <p:nvPr/>
              </p:nvSpPr>
              <p:spPr bwMode="auto">
                <a:xfrm>
                  <a:off x="4036" y="2407"/>
                  <a:ext cx="253" cy="96"/>
                </a:xfrm>
                <a:custGeom>
                  <a:avLst/>
                  <a:gdLst>
                    <a:gd name="T0" fmla="*/ 0 w 508"/>
                    <a:gd name="T1" fmla="*/ 1 h 192"/>
                    <a:gd name="T2" fmla="*/ 0 w 508"/>
                    <a:gd name="T3" fmla="*/ 1 h 192"/>
                    <a:gd name="T4" fmla="*/ 0 w 508"/>
                    <a:gd name="T5" fmla="*/ 1 h 192"/>
                    <a:gd name="T6" fmla="*/ 0 w 508"/>
                    <a:gd name="T7" fmla="*/ 1 h 192"/>
                    <a:gd name="T8" fmla="*/ 0 w 508"/>
                    <a:gd name="T9" fmla="*/ 1 h 192"/>
                    <a:gd name="T10" fmla="*/ 0 w 508"/>
                    <a:gd name="T11" fmla="*/ 1 h 192"/>
                    <a:gd name="T12" fmla="*/ 0 w 508"/>
                    <a:gd name="T13" fmla="*/ 1 h 192"/>
                    <a:gd name="T14" fmla="*/ 0 w 508"/>
                    <a:gd name="T15" fmla="*/ 1 h 192"/>
                    <a:gd name="T16" fmla="*/ 0 w 508"/>
                    <a:gd name="T17" fmla="*/ 1 h 192"/>
                    <a:gd name="T18" fmla="*/ 0 w 508"/>
                    <a:gd name="T19" fmla="*/ 1 h 192"/>
                    <a:gd name="T20" fmla="*/ 0 w 508"/>
                    <a:gd name="T21" fmla="*/ 1 h 192"/>
                    <a:gd name="T22" fmla="*/ 0 w 508"/>
                    <a:gd name="T23" fmla="*/ 1 h 192"/>
                    <a:gd name="T24" fmla="*/ 0 w 508"/>
                    <a:gd name="T25" fmla="*/ 1 h 192"/>
                    <a:gd name="T26" fmla="*/ 0 w 508"/>
                    <a:gd name="T27" fmla="*/ 1 h 192"/>
                    <a:gd name="T28" fmla="*/ 0 w 508"/>
                    <a:gd name="T29" fmla="*/ 1 h 192"/>
                    <a:gd name="T30" fmla="*/ 0 w 508"/>
                    <a:gd name="T31" fmla="*/ 1 h 192"/>
                    <a:gd name="T32" fmla="*/ 0 w 508"/>
                    <a:gd name="T33" fmla="*/ 1 h 192"/>
                    <a:gd name="T34" fmla="*/ 0 w 508"/>
                    <a:gd name="T35" fmla="*/ 1 h 192"/>
                    <a:gd name="T36" fmla="*/ 0 w 508"/>
                    <a:gd name="T37" fmla="*/ 1 h 192"/>
                    <a:gd name="T38" fmla="*/ 0 w 508"/>
                    <a:gd name="T39" fmla="*/ 1 h 192"/>
                    <a:gd name="T40" fmla="*/ 0 w 508"/>
                    <a:gd name="T41" fmla="*/ 1 h 192"/>
                    <a:gd name="T42" fmla="*/ 0 w 508"/>
                    <a:gd name="T43" fmla="*/ 1 h 192"/>
                    <a:gd name="T44" fmla="*/ 0 w 508"/>
                    <a:gd name="T45" fmla="*/ 1 h 192"/>
                    <a:gd name="T46" fmla="*/ 0 w 508"/>
                    <a:gd name="T47" fmla="*/ 1 h 192"/>
                    <a:gd name="T48" fmla="*/ 0 w 508"/>
                    <a:gd name="T49" fmla="*/ 1 h 192"/>
                    <a:gd name="T50" fmla="*/ 0 w 508"/>
                    <a:gd name="T51" fmla="*/ 1 h 192"/>
                    <a:gd name="T52" fmla="*/ 0 w 508"/>
                    <a:gd name="T53" fmla="*/ 1 h 192"/>
                    <a:gd name="T54" fmla="*/ 0 w 508"/>
                    <a:gd name="T55" fmla="*/ 1 h 192"/>
                    <a:gd name="T56" fmla="*/ 0 w 508"/>
                    <a:gd name="T57" fmla="*/ 1 h 192"/>
                    <a:gd name="T58" fmla="*/ 0 w 508"/>
                    <a:gd name="T59" fmla="*/ 1 h 192"/>
                    <a:gd name="T60" fmla="*/ 0 w 508"/>
                    <a:gd name="T61" fmla="*/ 1 h 192"/>
                    <a:gd name="T62" fmla="*/ 0 w 508"/>
                    <a:gd name="T63" fmla="*/ 1 h 192"/>
                    <a:gd name="T64" fmla="*/ 0 w 508"/>
                    <a:gd name="T65" fmla="*/ 1 h 192"/>
                    <a:gd name="T66" fmla="*/ 0 w 508"/>
                    <a:gd name="T67" fmla="*/ 1 h 192"/>
                    <a:gd name="T68" fmla="*/ 0 w 508"/>
                    <a:gd name="T69" fmla="*/ 1 h 192"/>
                    <a:gd name="T70" fmla="*/ 0 w 508"/>
                    <a:gd name="T71" fmla="*/ 1 h 192"/>
                    <a:gd name="T72" fmla="*/ 0 w 508"/>
                    <a:gd name="T73" fmla="*/ 1 h 192"/>
                    <a:gd name="T74" fmla="*/ 0 w 508"/>
                    <a:gd name="T75" fmla="*/ 1 h 192"/>
                    <a:gd name="T76" fmla="*/ 0 w 508"/>
                    <a:gd name="T77" fmla="*/ 1 h 192"/>
                    <a:gd name="T78" fmla="*/ 0 w 508"/>
                    <a:gd name="T79" fmla="*/ 1 h 192"/>
                    <a:gd name="T80" fmla="*/ 0 w 508"/>
                    <a:gd name="T81" fmla="*/ 1 h 192"/>
                    <a:gd name="T82" fmla="*/ 0 w 508"/>
                    <a:gd name="T83" fmla="*/ 1 h 192"/>
                    <a:gd name="T84" fmla="*/ 0 w 508"/>
                    <a:gd name="T85" fmla="*/ 1 h 192"/>
                    <a:gd name="T86" fmla="*/ 0 w 508"/>
                    <a:gd name="T87" fmla="*/ 1 h 192"/>
                    <a:gd name="T88" fmla="*/ 0 w 508"/>
                    <a:gd name="T89" fmla="*/ 1 h 192"/>
                    <a:gd name="T90" fmla="*/ 0 w 508"/>
                    <a:gd name="T91" fmla="*/ 1 h 192"/>
                    <a:gd name="T92" fmla="*/ 0 w 508"/>
                    <a:gd name="T93" fmla="*/ 1 h 192"/>
                    <a:gd name="T94" fmla="*/ 0 w 508"/>
                    <a:gd name="T95" fmla="*/ 1 h 19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08"/>
                    <a:gd name="T145" fmla="*/ 0 h 192"/>
                    <a:gd name="T146" fmla="*/ 508 w 508"/>
                    <a:gd name="T147" fmla="*/ 192 h 19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08" h="192">
                      <a:moveTo>
                        <a:pt x="53" y="3"/>
                      </a:moveTo>
                      <a:lnTo>
                        <a:pt x="50" y="3"/>
                      </a:lnTo>
                      <a:lnTo>
                        <a:pt x="46" y="7"/>
                      </a:lnTo>
                      <a:lnTo>
                        <a:pt x="40" y="11"/>
                      </a:lnTo>
                      <a:lnTo>
                        <a:pt x="34" y="19"/>
                      </a:lnTo>
                      <a:lnTo>
                        <a:pt x="27" y="24"/>
                      </a:lnTo>
                      <a:lnTo>
                        <a:pt x="19" y="36"/>
                      </a:lnTo>
                      <a:lnTo>
                        <a:pt x="11" y="45"/>
                      </a:lnTo>
                      <a:lnTo>
                        <a:pt x="8" y="57"/>
                      </a:lnTo>
                      <a:lnTo>
                        <a:pt x="2" y="68"/>
                      </a:lnTo>
                      <a:lnTo>
                        <a:pt x="0" y="79"/>
                      </a:lnTo>
                      <a:lnTo>
                        <a:pt x="0" y="91"/>
                      </a:lnTo>
                      <a:lnTo>
                        <a:pt x="6" y="106"/>
                      </a:lnTo>
                      <a:lnTo>
                        <a:pt x="11" y="117"/>
                      </a:lnTo>
                      <a:lnTo>
                        <a:pt x="25" y="129"/>
                      </a:lnTo>
                      <a:lnTo>
                        <a:pt x="42" y="142"/>
                      </a:lnTo>
                      <a:lnTo>
                        <a:pt x="65" y="154"/>
                      </a:lnTo>
                      <a:lnTo>
                        <a:pt x="91" y="163"/>
                      </a:lnTo>
                      <a:lnTo>
                        <a:pt x="122" y="173"/>
                      </a:lnTo>
                      <a:lnTo>
                        <a:pt x="150" y="180"/>
                      </a:lnTo>
                      <a:lnTo>
                        <a:pt x="183" y="186"/>
                      </a:lnTo>
                      <a:lnTo>
                        <a:pt x="215" y="188"/>
                      </a:lnTo>
                      <a:lnTo>
                        <a:pt x="249" y="192"/>
                      </a:lnTo>
                      <a:lnTo>
                        <a:pt x="282" y="192"/>
                      </a:lnTo>
                      <a:lnTo>
                        <a:pt x="314" y="192"/>
                      </a:lnTo>
                      <a:lnTo>
                        <a:pt x="344" y="188"/>
                      </a:lnTo>
                      <a:lnTo>
                        <a:pt x="375" y="184"/>
                      </a:lnTo>
                      <a:lnTo>
                        <a:pt x="399" y="178"/>
                      </a:lnTo>
                      <a:lnTo>
                        <a:pt x="426" y="173"/>
                      </a:lnTo>
                      <a:lnTo>
                        <a:pt x="447" y="163"/>
                      </a:lnTo>
                      <a:lnTo>
                        <a:pt x="464" y="155"/>
                      </a:lnTo>
                      <a:lnTo>
                        <a:pt x="479" y="144"/>
                      </a:lnTo>
                      <a:lnTo>
                        <a:pt x="489" y="133"/>
                      </a:lnTo>
                      <a:lnTo>
                        <a:pt x="494" y="119"/>
                      </a:lnTo>
                      <a:lnTo>
                        <a:pt x="500" y="106"/>
                      </a:lnTo>
                      <a:lnTo>
                        <a:pt x="504" y="95"/>
                      </a:lnTo>
                      <a:lnTo>
                        <a:pt x="506" y="83"/>
                      </a:lnTo>
                      <a:lnTo>
                        <a:pt x="508" y="72"/>
                      </a:lnTo>
                      <a:lnTo>
                        <a:pt x="508" y="62"/>
                      </a:lnTo>
                      <a:lnTo>
                        <a:pt x="506" y="53"/>
                      </a:lnTo>
                      <a:lnTo>
                        <a:pt x="504" y="45"/>
                      </a:lnTo>
                      <a:lnTo>
                        <a:pt x="500" y="38"/>
                      </a:lnTo>
                      <a:lnTo>
                        <a:pt x="494" y="32"/>
                      </a:lnTo>
                      <a:lnTo>
                        <a:pt x="487" y="26"/>
                      </a:lnTo>
                      <a:lnTo>
                        <a:pt x="479" y="22"/>
                      </a:lnTo>
                      <a:lnTo>
                        <a:pt x="466" y="20"/>
                      </a:lnTo>
                      <a:lnTo>
                        <a:pt x="455" y="20"/>
                      </a:lnTo>
                      <a:lnTo>
                        <a:pt x="441" y="20"/>
                      </a:lnTo>
                      <a:lnTo>
                        <a:pt x="426" y="24"/>
                      </a:lnTo>
                      <a:lnTo>
                        <a:pt x="409" y="26"/>
                      </a:lnTo>
                      <a:lnTo>
                        <a:pt x="390" y="30"/>
                      </a:lnTo>
                      <a:lnTo>
                        <a:pt x="369" y="32"/>
                      </a:lnTo>
                      <a:lnTo>
                        <a:pt x="348" y="34"/>
                      </a:lnTo>
                      <a:lnTo>
                        <a:pt x="325" y="34"/>
                      </a:lnTo>
                      <a:lnTo>
                        <a:pt x="304" y="34"/>
                      </a:lnTo>
                      <a:lnTo>
                        <a:pt x="282" y="32"/>
                      </a:lnTo>
                      <a:lnTo>
                        <a:pt x="259" y="32"/>
                      </a:lnTo>
                      <a:lnTo>
                        <a:pt x="236" y="30"/>
                      </a:lnTo>
                      <a:lnTo>
                        <a:pt x="213" y="26"/>
                      </a:lnTo>
                      <a:lnTo>
                        <a:pt x="192" y="24"/>
                      </a:lnTo>
                      <a:lnTo>
                        <a:pt x="173" y="22"/>
                      </a:lnTo>
                      <a:lnTo>
                        <a:pt x="154" y="19"/>
                      </a:lnTo>
                      <a:lnTo>
                        <a:pt x="137" y="15"/>
                      </a:lnTo>
                      <a:lnTo>
                        <a:pt x="124" y="11"/>
                      </a:lnTo>
                      <a:lnTo>
                        <a:pt x="112" y="7"/>
                      </a:lnTo>
                      <a:lnTo>
                        <a:pt x="110" y="7"/>
                      </a:lnTo>
                      <a:lnTo>
                        <a:pt x="108" y="11"/>
                      </a:lnTo>
                      <a:lnTo>
                        <a:pt x="107" y="15"/>
                      </a:lnTo>
                      <a:lnTo>
                        <a:pt x="105" y="20"/>
                      </a:lnTo>
                      <a:lnTo>
                        <a:pt x="105" y="26"/>
                      </a:lnTo>
                      <a:lnTo>
                        <a:pt x="107" y="34"/>
                      </a:lnTo>
                      <a:lnTo>
                        <a:pt x="108" y="36"/>
                      </a:lnTo>
                      <a:lnTo>
                        <a:pt x="110" y="39"/>
                      </a:lnTo>
                      <a:lnTo>
                        <a:pt x="114" y="41"/>
                      </a:lnTo>
                      <a:lnTo>
                        <a:pt x="122" y="45"/>
                      </a:lnTo>
                      <a:lnTo>
                        <a:pt x="127" y="45"/>
                      </a:lnTo>
                      <a:lnTo>
                        <a:pt x="139" y="47"/>
                      </a:lnTo>
                      <a:lnTo>
                        <a:pt x="154" y="51"/>
                      </a:lnTo>
                      <a:lnTo>
                        <a:pt x="173" y="53"/>
                      </a:lnTo>
                      <a:lnTo>
                        <a:pt x="194" y="55"/>
                      </a:lnTo>
                      <a:lnTo>
                        <a:pt x="217" y="58"/>
                      </a:lnTo>
                      <a:lnTo>
                        <a:pt x="242" y="60"/>
                      </a:lnTo>
                      <a:lnTo>
                        <a:pt x="268" y="64"/>
                      </a:lnTo>
                      <a:lnTo>
                        <a:pt x="291" y="66"/>
                      </a:lnTo>
                      <a:lnTo>
                        <a:pt x="318" y="68"/>
                      </a:lnTo>
                      <a:lnTo>
                        <a:pt x="342" y="68"/>
                      </a:lnTo>
                      <a:lnTo>
                        <a:pt x="365" y="70"/>
                      </a:lnTo>
                      <a:lnTo>
                        <a:pt x="386" y="68"/>
                      </a:lnTo>
                      <a:lnTo>
                        <a:pt x="405" y="68"/>
                      </a:lnTo>
                      <a:lnTo>
                        <a:pt x="422" y="66"/>
                      </a:lnTo>
                      <a:lnTo>
                        <a:pt x="436" y="64"/>
                      </a:lnTo>
                      <a:lnTo>
                        <a:pt x="443" y="60"/>
                      </a:lnTo>
                      <a:lnTo>
                        <a:pt x="451" y="60"/>
                      </a:lnTo>
                      <a:lnTo>
                        <a:pt x="456" y="64"/>
                      </a:lnTo>
                      <a:lnTo>
                        <a:pt x="462" y="68"/>
                      </a:lnTo>
                      <a:lnTo>
                        <a:pt x="464" y="72"/>
                      </a:lnTo>
                      <a:lnTo>
                        <a:pt x="466" y="79"/>
                      </a:lnTo>
                      <a:lnTo>
                        <a:pt x="466" y="85"/>
                      </a:lnTo>
                      <a:lnTo>
                        <a:pt x="466" y="95"/>
                      </a:lnTo>
                      <a:lnTo>
                        <a:pt x="462" y="102"/>
                      </a:lnTo>
                      <a:lnTo>
                        <a:pt x="460" y="110"/>
                      </a:lnTo>
                      <a:lnTo>
                        <a:pt x="455" y="117"/>
                      </a:lnTo>
                      <a:lnTo>
                        <a:pt x="449" y="125"/>
                      </a:lnTo>
                      <a:lnTo>
                        <a:pt x="441" y="131"/>
                      </a:lnTo>
                      <a:lnTo>
                        <a:pt x="434" y="138"/>
                      </a:lnTo>
                      <a:lnTo>
                        <a:pt x="424" y="142"/>
                      </a:lnTo>
                      <a:lnTo>
                        <a:pt x="415" y="146"/>
                      </a:lnTo>
                      <a:lnTo>
                        <a:pt x="399" y="146"/>
                      </a:lnTo>
                      <a:lnTo>
                        <a:pt x="382" y="146"/>
                      </a:lnTo>
                      <a:lnTo>
                        <a:pt x="359" y="146"/>
                      </a:lnTo>
                      <a:lnTo>
                        <a:pt x="337" y="148"/>
                      </a:lnTo>
                      <a:lnTo>
                        <a:pt x="308" y="146"/>
                      </a:lnTo>
                      <a:lnTo>
                        <a:pt x="280" y="146"/>
                      </a:lnTo>
                      <a:lnTo>
                        <a:pt x="251" y="144"/>
                      </a:lnTo>
                      <a:lnTo>
                        <a:pt x="221" y="144"/>
                      </a:lnTo>
                      <a:lnTo>
                        <a:pt x="190" y="140"/>
                      </a:lnTo>
                      <a:lnTo>
                        <a:pt x="164" y="138"/>
                      </a:lnTo>
                      <a:lnTo>
                        <a:pt x="137" y="135"/>
                      </a:lnTo>
                      <a:lnTo>
                        <a:pt x="112" y="129"/>
                      </a:lnTo>
                      <a:lnTo>
                        <a:pt x="91" y="123"/>
                      </a:lnTo>
                      <a:lnTo>
                        <a:pt x="74" y="117"/>
                      </a:lnTo>
                      <a:lnTo>
                        <a:pt x="63" y="110"/>
                      </a:lnTo>
                      <a:lnTo>
                        <a:pt x="55" y="102"/>
                      </a:lnTo>
                      <a:lnTo>
                        <a:pt x="51" y="91"/>
                      </a:lnTo>
                      <a:lnTo>
                        <a:pt x="48" y="83"/>
                      </a:lnTo>
                      <a:lnTo>
                        <a:pt x="48" y="76"/>
                      </a:lnTo>
                      <a:lnTo>
                        <a:pt x="48" y="70"/>
                      </a:lnTo>
                      <a:lnTo>
                        <a:pt x="48" y="64"/>
                      </a:lnTo>
                      <a:lnTo>
                        <a:pt x="50" y="58"/>
                      </a:lnTo>
                      <a:lnTo>
                        <a:pt x="51" y="53"/>
                      </a:lnTo>
                      <a:lnTo>
                        <a:pt x="55" y="51"/>
                      </a:lnTo>
                      <a:lnTo>
                        <a:pt x="59" y="43"/>
                      </a:lnTo>
                      <a:lnTo>
                        <a:pt x="65" y="39"/>
                      </a:lnTo>
                      <a:lnTo>
                        <a:pt x="69" y="38"/>
                      </a:lnTo>
                      <a:lnTo>
                        <a:pt x="70" y="38"/>
                      </a:lnTo>
                      <a:lnTo>
                        <a:pt x="70" y="36"/>
                      </a:lnTo>
                      <a:lnTo>
                        <a:pt x="70" y="30"/>
                      </a:lnTo>
                      <a:lnTo>
                        <a:pt x="70" y="22"/>
                      </a:lnTo>
                      <a:lnTo>
                        <a:pt x="70" y="15"/>
                      </a:lnTo>
                      <a:lnTo>
                        <a:pt x="69" y="7"/>
                      </a:lnTo>
                      <a:lnTo>
                        <a:pt x="65" y="1"/>
                      </a:lnTo>
                      <a:lnTo>
                        <a:pt x="59" y="0"/>
                      </a:lnTo>
                      <a:lnTo>
                        <a:pt x="53" y="3"/>
                      </a:lnTo>
                      <a:close/>
                    </a:path>
                  </a:pathLst>
                </a:custGeom>
                <a:solidFill>
                  <a:srgbClr val="0000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69" name="Freeform 276"/>
                <p:cNvSpPr>
                  <a:spLocks/>
                </p:cNvSpPr>
                <p:nvPr/>
              </p:nvSpPr>
              <p:spPr bwMode="auto">
                <a:xfrm>
                  <a:off x="4046" y="2475"/>
                  <a:ext cx="257" cy="91"/>
                </a:xfrm>
                <a:custGeom>
                  <a:avLst/>
                  <a:gdLst>
                    <a:gd name="T0" fmla="*/ 1 w 513"/>
                    <a:gd name="T1" fmla="*/ 1 h 181"/>
                    <a:gd name="T2" fmla="*/ 1 w 513"/>
                    <a:gd name="T3" fmla="*/ 1 h 181"/>
                    <a:gd name="T4" fmla="*/ 1 w 513"/>
                    <a:gd name="T5" fmla="*/ 1 h 181"/>
                    <a:gd name="T6" fmla="*/ 1 w 513"/>
                    <a:gd name="T7" fmla="*/ 1 h 181"/>
                    <a:gd name="T8" fmla="*/ 0 w 513"/>
                    <a:gd name="T9" fmla="*/ 1 h 181"/>
                    <a:gd name="T10" fmla="*/ 0 w 513"/>
                    <a:gd name="T11" fmla="*/ 1 h 181"/>
                    <a:gd name="T12" fmla="*/ 1 w 513"/>
                    <a:gd name="T13" fmla="*/ 1 h 181"/>
                    <a:gd name="T14" fmla="*/ 1 w 513"/>
                    <a:gd name="T15" fmla="*/ 1 h 181"/>
                    <a:gd name="T16" fmla="*/ 1 w 513"/>
                    <a:gd name="T17" fmla="*/ 1 h 181"/>
                    <a:gd name="T18" fmla="*/ 1 w 513"/>
                    <a:gd name="T19" fmla="*/ 1 h 181"/>
                    <a:gd name="T20" fmla="*/ 1 w 513"/>
                    <a:gd name="T21" fmla="*/ 1 h 181"/>
                    <a:gd name="T22" fmla="*/ 1 w 513"/>
                    <a:gd name="T23" fmla="*/ 1 h 181"/>
                    <a:gd name="T24" fmla="*/ 1 w 513"/>
                    <a:gd name="T25" fmla="*/ 1 h 181"/>
                    <a:gd name="T26" fmla="*/ 1 w 513"/>
                    <a:gd name="T27" fmla="*/ 1 h 181"/>
                    <a:gd name="T28" fmla="*/ 1 w 513"/>
                    <a:gd name="T29" fmla="*/ 1 h 181"/>
                    <a:gd name="T30" fmla="*/ 1 w 513"/>
                    <a:gd name="T31" fmla="*/ 1 h 181"/>
                    <a:gd name="T32" fmla="*/ 1 w 513"/>
                    <a:gd name="T33" fmla="*/ 1 h 181"/>
                    <a:gd name="T34" fmla="*/ 1 w 513"/>
                    <a:gd name="T35" fmla="*/ 1 h 181"/>
                    <a:gd name="T36" fmla="*/ 1 w 513"/>
                    <a:gd name="T37" fmla="*/ 1 h 181"/>
                    <a:gd name="T38" fmla="*/ 1 w 513"/>
                    <a:gd name="T39" fmla="*/ 1 h 181"/>
                    <a:gd name="T40" fmla="*/ 1 w 513"/>
                    <a:gd name="T41" fmla="*/ 1 h 181"/>
                    <a:gd name="T42" fmla="*/ 1 w 513"/>
                    <a:gd name="T43" fmla="*/ 1 h 181"/>
                    <a:gd name="T44" fmla="*/ 1 w 513"/>
                    <a:gd name="T45" fmla="*/ 1 h 181"/>
                    <a:gd name="T46" fmla="*/ 1 w 513"/>
                    <a:gd name="T47" fmla="*/ 1 h 181"/>
                    <a:gd name="T48" fmla="*/ 1 w 513"/>
                    <a:gd name="T49" fmla="*/ 1 h 181"/>
                    <a:gd name="T50" fmla="*/ 1 w 513"/>
                    <a:gd name="T51" fmla="*/ 1 h 181"/>
                    <a:gd name="T52" fmla="*/ 1 w 513"/>
                    <a:gd name="T53" fmla="*/ 1 h 181"/>
                    <a:gd name="T54" fmla="*/ 1 w 513"/>
                    <a:gd name="T55" fmla="*/ 1 h 181"/>
                    <a:gd name="T56" fmla="*/ 1 w 513"/>
                    <a:gd name="T57" fmla="*/ 1 h 181"/>
                    <a:gd name="T58" fmla="*/ 1 w 513"/>
                    <a:gd name="T59" fmla="*/ 1 h 181"/>
                    <a:gd name="T60" fmla="*/ 1 w 513"/>
                    <a:gd name="T61" fmla="*/ 1 h 181"/>
                    <a:gd name="T62" fmla="*/ 1 w 513"/>
                    <a:gd name="T63" fmla="*/ 1 h 181"/>
                    <a:gd name="T64" fmla="*/ 1 w 513"/>
                    <a:gd name="T65" fmla="*/ 1 h 181"/>
                    <a:gd name="T66" fmla="*/ 1 w 513"/>
                    <a:gd name="T67" fmla="*/ 1 h 181"/>
                    <a:gd name="T68" fmla="*/ 1 w 513"/>
                    <a:gd name="T69" fmla="*/ 1 h 181"/>
                    <a:gd name="T70" fmla="*/ 1 w 513"/>
                    <a:gd name="T71" fmla="*/ 1 h 181"/>
                    <a:gd name="T72" fmla="*/ 1 w 513"/>
                    <a:gd name="T73" fmla="*/ 1 h 181"/>
                    <a:gd name="T74" fmla="*/ 1 w 513"/>
                    <a:gd name="T75" fmla="*/ 1 h 181"/>
                    <a:gd name="T76" fmla="*/ 1 w 513"/>
                    <a:gd name="T77" fmla="*/ 1 h 181"/>
                    <a:gd name="T78" fmla="*/ 1 w 513"/>
                    <a:gd name="T79" fmla="*/ 1 h 181"/>
                    <a:gd name="T80" fmla="*/ 1 w 513"/>
                    <a:gd name="T81" fmla="*/ 1 h 181"/>
                    <a:gd name="T82" fmla="*/ 1 w 513"/>
                    <a:gd name="T83" fmla="*/ 1 h 181"/>
                    <a:gd name="T84" fmla="*/ 1 w 513"/>
                    <a:gd name="T85" fmla="*/ 1 h 181"/>
                    <a:gd name="T86" fmla="*/ 1 w 513"/>
                    <a:gd name="T87" fmla="*/ 1 h 181"/>
                    <a:gd name="T88" fmla="*/ 1 w 513"/>
                    <a:gd name="T89" fmla="*/ 1 h 181"/>
                    <a:gd name="T90" fmla="*/ 1 w 513"/>
                    <a:gd name="T91" fmla="*/ 1 h 18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13"/>
                    <a:gd name="T139" fmla="*/ 0 h 181"/>
                    <a:gd name="T140" fmla="*/ 513 w 513"/>
                    <a:gd name="T141" fmla="*/ 181 h 18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13" h="181">
                      <a:moveTo>
                        <a:pt x="27" y="2"/>
                      </a:moveTo>
                      <a:lnTo>
                        <a:pt x="25" y="4"/>
                      </a:lnTo>
                      <a:lnTo>
                        <a:pt x="19" y="10"/>
                      </a:lnTo>
                      <a:lnTo>
                        <a:pt x="15" y="14"/>
                      </a:lnTo>
                      <a:lnTo>
                        <a:pt x="13" y="19"/>
                      </a:lnTo>
                      <a:lnTo>
                        <a:pt x="9" y="25"/>
                      </a:lnTo>
                      <a:lnTo>
                        <a:pt x="6" y="33"/>
                      </a:lnTo>
                      <a:lnTo>
                        <a:pt x="4" y="38"/>
                      </a:lnTo>
                      <a:lnTo>
                        <a:pt x="2" y="46"/>
                      </a:lnTo>
                      <a:lnTo>
                        <a:pt x="0" y="52"/>
                      </a:lnTo>
                      <a:lnTo>
                        <a:pt x="0" y="61"/>
                      </a:lnTo>
                      <a:lnTo>
                        <a:pt x="0" y="69"/>
                      </a:lnTo>
                      <a:lnTo>
                        <a:pt x="2" y="77"/>
                      </a:lnTo>
                      <a:lnTo>
                        <a:pt x="6" y="86"/>
                      </a:lnTo>
                      <a:lnTo>
                        <a:pt x="11" y="94"/>
                      </a:lnTo>
                      <a:lnTo>
                        <a:pt x="19" y="103"/>
                      </a:lnTo>
                      <a:lnTo>
                        <a:pt x="29" y="113"/>
                      </a:lnTo>
                      <a:lnTo>
                        <a:pt x="42" y="120"/>
                      </a:lnTo>
                      <a:lnTo>
                        <a:pt x="57" y="130"/>
                      </a:lnTo>
                      <a:lnTo>
                        <a:pt x="72" y="139"/>
                      </a:lnTo>
                      <a:lnTo>
                        <a:pt x="91" y="149"/>
                      </a:lnTo>
                      <a:lnTo>
                        <a:pt x="110" y="156"/>
                      </a:lnTo>
                      <a:lnTo>
                        <a:pt x="131" y="164"/>
                      </a:lnTo>
                      <a:lnTo>
                        <a:pt x="152" y="170"/>
                      </a:lnTo>
                      <a:lnTo>
                        <a:pt x="177" y="175"/>
                      </a:lnTo>
                      <a:lnTo>
                        <a:pt x="200" y="179"/>
                      </a:lnTo>
                      <a:lnTo>
                        <a:pt x="224" y="181"/>
                      </a:lnTo>
                      <a:lnTo>
                        <a:pt x="251" y="181"/>
                      </a:lnTo>
                      <a:lnTo>
                        <a:pt x="278" y="181"/>
                      </a:lnTo>
                      <a:lnTo>
                        <a:pt x="302" y="177"/>
                      </a:lnTo>
                      <a:lnTo>
                        <a:pt x="329" y="173"/>
                      </a:lnTo>
                      <a:lnTo>
                        <a:pt x="356" y="166"/>
                      </a:lnTo>
                      <a:lnTo>
                        <a:pt x="380" y="156"/>
                      </a:lnTo>
                      <a:lnTo>
                        <a:pt x="403" y="149"/>
                      </a:lnTo>
                      <a:lnTo>
                        <a:pt x="428" y="139"/>
                      </a:lnTo>
                      <a:lnTo>
                        <a:pt x="447" y="128"/>
                      </a:lnTo>
                      <a:lnTo>
                        <a:pt x="466" y="118"/>
                      </a:lnTo>
                      <a:lnTo>
                        <a:pt x="483" y="107"/>
                      </a:lnTo>
                      <a:lnTo>
                        <a:pt x="496" y="96"/>
                      </a:lnTo>
                      <a:lnTo>
                        <a:pt x="506" y="84"/>
                      </a:lnTo>
                      <a:lnTo>
                        <a:pt x="512" y="73"/>
                      </a:lnTo>
                      <a:lnTo>
                        <a:pt x="513" y="59"/>
                      </a:lnTo>
                      <a:lnTo>
                        <a:pt x="512" y="48"/>
                      </a:lnTo>
                      <a:lnTo>
                        <a:pt x="504" y="35"/>
                      </a:lnTo>
                      <a:lnTo>
                        <a:pt x="493" y="23"/>
                      </a:lnTo>
                      <a:lnTo>
                        <a:pt x="475" y="12"/>
                      </a:lnTo>
                      <a:lnTo>
                        <a:pt x="453" y="0"/>
                      </a:lnTo>
                      <a:lnTo>
                        <a:pt x="418" y="16"/>
                      </a:lnTo>
                      <a:lnTo>
                        <a:pt x="422" y="18"/>
                      </a:lnTo>
                      <a:lnTo>
                        <a:pt x="426" y="19"/>
                      </a:lnTo>
                      <a:lnTo>
                        <a:pt x="432" y="23"/>
                      </a:lnTo>
                      <a:lnTo>
                        <a:pt x="437" y="25"/>
                      </a:lnTo>
                      <a:lnTo>
                        <a:pt x="443" y="33"/>
                      </a:lnTo>
                      <a:lnTo>
                        <a:pt x="449" y="38"/>
                      </a:lnTo>
                      <a:lnTo>
                        <a:pt x="456" y="44"/>
                      </a:lnTo>
                      <a:lnTo>
                        <a:pt x="460" y="50"/>
                      </a:lnTo>
                      <a:lnTo>
                        <a:pt x="464" y="57"/>
                      </a:lnTo>
                      <a:lnTo>
                        <a:pt x="464" y="67"/>
                      </a:lnTo>
                      <a:lnTo>
                        <a:pt x="462" y="77"/>
                      </a:lnTo>
                      <a:lnTo>
                        <a:pt x="456" y="84"/>
                      </a:lnTo>
                      <a:lnTo>
                        <a:pt x="447" y="94"/>
                      </a:lnTo>
                      <a:lnTo>
                        <a:pt x="434" y="103"/>
                      </a:lnTo>
                      <a:lnTo>
                        <a:pt x="418" y="113"/>
                      </a:lnTo>
                      <a:lnTo>
                        <a:pt x="397" y="120"/>
                      </a:lnTo>
                      <a:lnTo>
                        <a:pt x="373" y="128"/>
                      </a:lnTo>
                      <a:lnTo>
                        <a:pt x="346" y="132"/>
                      </a:lnTo>
                      <a:lnTo>
                        <a:pt x="321" y="137"/>
                      </a:lnTo>
                      <a:lnTo>
                        <a:pt x="291" y="137"/>
                      </a:lnTo>
                      <a:lnTo>
                        <a:pt x="262" y="137"/>
                      </a:lnTo>
                      <a:lnTo>
                        <a:pt x="232" y="135"/>
                      </a:lnTo>
                      <a:lnTo>
                        <a:pt x="203" y="134"/>
                      </a:lnTo>
                      <a:lnTo>
                        <a:pt x="175" y="130"/>
                      </a:lnTo>
                      <a:lnTo>
                        <a:pt x="148" y="124"/>
                      </a:lnTo>
                      <a:lnTo>
                        <a:pt x="122" y="118"/>
                      </a:lnTo>
                      <a:lnTo>
                        <a:pt x="101" y="113"/>
                      </a:lnTo>
                      <a:lnTo>
                        <a:pt x="82" y="107"/>
                      </a:lnTo>
                      <a:lnTo>
                        <a:pt x="67" y="99"/>
                      </a:lnTo>
                      <a:lnTo>
                        <a:pt x="55" y="92"/>
                      </a:lnTo>
                      <a:lnTo>
                        <a:pt x="49" y="84"/>
                      </a:lnTo>
                      <a:lnTo>
                        <a:pt x="46" y="77"/>
                      </a:lnTo>
                      <a:lnTo>
                        <a:pt x="44" y="71"/>
                      </a:lnTo>
                      <a:lnTo>
                        <a:pt x="44" y="61"/>
                      </a:lnTo>
                      <a:lnTo>
                        <a:pt x="44" y="56"/>
                      </a:lnTo>
                      <a:lnTo>
                        <a:pt x="44" y="50"/>
                      </a:lnTo>
                      <a:lnTo>
                        <a:pt x="46" y="42"/>
                      </a:lnTo>
                      <a:lnTo>
                        <a:pt x="49" y="37"/>
                      </a:lnTo>
                      <a:lnTo>
                        <a:pt x="51" y="33"/>
                      </a:lnTo>
                      <a:lnTo>
                        <a:pt x="57" y="21"/>
                      </a:lnTo>
                      <a:lnTo>
                        <a:pt x="63" y="16"/>
                      </a:lnTo>
                      <a:lnTo>
                        <a:pt x="67" y="10"/>
                      </a:lnTo>
                      <a:lnTo>
                        <a:pt x="68" y="10"/>
                      </a:lnTo>
                      <a:lnTo>
                        <a:pt x="27" y="2"/>
                      </a:lnTo>
                      <a:close/>
                    </a:path>
                  </a:pathLst>
                </a:custGeom>
                <a:solidFill>
                  <a:srgbClr val="0000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70" name="Freeform 277"/>
                <p:cNvSpPr>
                  <a:spLocks/>
                </p:cNvSpPr>
                <p:nvPr/>
              </p:nvSpPr>
              <p:spPr bwMode="auto">
                <a:xfrm>
                  <a:off x="4092" y="2543"/>
                  <a:ext cx="159" cy="81"/>
                </a:xfrm>
                <a:custGeom>
                  <a:avLst/>
                  <a:gdLst>
                    <a:gd name="T0" fmla="*/ 0 w 320"/>
                    <a:gd name="T1" fmla="*/ 0 h 164"/>
                    <a:gd name="T2" fmla="*/ 0 w 320"/>
                    <a:gd name="T3" fmla="*/ 0 h 164"/>
                    <a:gd name="T4" fmla="*/ 0 w 320"/>
                    <a:gd name="T5" fmla="*/ 0 h 164"/>
                    <a:gd name="T6" fmla="*/ 0 w 320"/>
                    <a:gd name="T7" fmla="*/ 0 h 164"/>
                    <a:gd name="T8" fmla="*/ 0 w 320"/>
                    <a:gd name="T9" fmla="*/ 0 h 164"/>
                    <a:gd name="T10" fmla="*/ 0 w 320"/>
                    <a:gd name="T11" fmla="*/ 0 h 164"/>
                    <a:gd name="T12" fmla="*/ 0 w 320"/>
                    <a:gd name="T13" fmla="*/ 0 h 164"/>
                    <a:gd name="T14" fmla="*/ 0 w 320"/>
                    <a:gd name="T15" fmla="*/ 0 h 164"/>
                    <a:gd name="T16" fmla="*/ 0 w 320"/>
                    <a:gd name="T17" fmla="*/ 0 h 164"/>
                    <a:gd name="T18" fmla="*/ 0 w 320"/>
                    <a:gd name="T19" fmla="*/ 0 h 164"/>
                    <a:gd name="T20" fmla="*/ 0 w 320"/>
                    <a:gd name="T21" fmla="*/ 0 h 164"/>
                    <a:gd name="T22" fmla="*/ 0 w 320"/>
                    <a:gd name="T23" fmla="*/ 0 h 164"/>
                    <a:gd name="T24" fmla="*/ 0 w 320"/>
                    <a:gd name="T25" fmla="*/ 0 h 164"/>
                    <a:gd name="T26" fmla="*/ 0 w 320"/>
                    <a:gd name="T27" fmla="*/ 0 h 164"/>
                    <a:gd name="T28" fmla="*/ 0 w 320"/>
                    <a:gd name="T29" fmla="*/ 0 h 164"/>
                    <a:gd name="T30" fmla="*/ 0 w 320"/>
                    <a:gd name="T31" fmla="*/ 0 h 164"/>
                    <a:gd name="T32" fmla="*/ 0 w 320"/>
                    <a:gd name="T33" fmla="*/ 0 h 164"/>
                    <a:gd name="T34" fmla="*/ 0 w 320"/>
                    <a:gd name="T35" fmla="*/ 0 h 164"/>
                    <a:gd name="T36" fmla="*/ 0 w 320"/>
                    <a:gd name="T37" fmla="*/ 0 h 164"/>
                    <a:gd name="T38" fmla="*/ 0 w 320"/>
                    <a:gd name="T39" fmla="*/ 0 h 164"/>
                    <a:gd name="T40" fmla="*/ 0 w 320"/>
                    <a:gd name="T41" fmla="*/ 0 h 164"/>
                    <a:gd name="T42" fmla="*/ 0 w 320"/>
                    <a:gd name="T43" fmla="*/ 0 h 164"/>
                    <a:gd name="T44" fmla="*/ 0 w 320"/>
                    <a:gd name="T45" fmla="*/ 0 h 164"/>
                    <a:gd name="T46" fmla="*/ 0 w 320"/>
                    <a:gd name="T47" fmla="*/ 0 h 164"/>
                    <a:gd name="T48" fmla="*/ 0 w 320"/>
                    <a:gd name="T49" fmla="*/ 0 h 164"/>
                    <a:gd name="T50" fmla="*/ 0 w 320"/>
                    <a:gd name="T51" fmla="*/ 0 h 164"/>
                    <a:gd name="T52" fmla="*/ 0 w 320"/>
                    <a:gd name="T53" fmla="*/ 0 h 164"/>
                    <a:gd name="T54" fmla="*/ 0 w 320"/>
                    <a:gd name="T55" fmla="*/ 0 h 164"/>
                    <a:gd name="T56" fmla="*/ 0 w 320"/>
                    <a:gd name="T57" fmla="*/ 0 h 164"/>
                    <a:gd name="T58" fmla="*/ 0 w 320"/>
                    <a:gd name="T59" fmla="*/ 0 h 164"/>
                    <a:gd name="T60" fmla="*/ 0 w 320"/>
                    <a:gd name="T61" fmla="*/ 0 h 164"/>
                    <a:gd name="T62" fmla="*/ 0 w 320"/>
                    <a:gd name="T63" fmla="*/ 0 h 164"/>
                    <a:gd name="T64" fmla="*/ 0 w 320"/>
                    <a:gd name="T65" fmla="*/ 0 h 164"/>
                    <a:gd name="T66" fmla="*/ 0 w 320"/>
                    <a:gd name="T67" fmla="*/ 0 h 164"/>
                    <a:gd name="T68" fmla="*/ 0 w 320"/>
                    <a:gd name="T69" fmla="*/ 0 h 164"/>
                    <a:gd name="T70" fmla="*/ 0 w 320"/>
                    <a:gd name="T71" fmla="*/ 0 h 164"/>
                    <a:gd name="T72" fmla="*/ 0 w 320"/>
                    <a:gd name="T73" fmla="*/ 0 h 164"/>
                    <a:gd name="T74" fmla="*/ 0 w 320"/>
                    <a:gd name="T75" fmla="*/ 0 h 164"/>
                    <a:gd name="T76" fmla="*/ 0 w 320"/>
                    <a:gd name="T77" fmla="*/ 0 h 164"/>
                    <a:gd name="T78" fmla="*/ 0 w 320"/>
                    <a:gd name="T79" fmla="*/ 0 h 164"/>
                    <a:gd name="T80" fmla="*/ 0 w 320"/>
                    <a:gd name="T81" fmla="*/ 0 h 164"/>
                    <a:gd name="T82" fmla="*/ 0 w 320"/>
                    <a:gd name="T83" fmla="*/ 0 h 164"/>
                    <a:gd name="T84" fmla="*/ 0 w 320"/>
                    <a:gd name="T85" fmla="*/ 0 h 164"/>
                    <a:gd name="T86" fmla="*/ 0 w 320"/>
                    <a:gd name="T87" fmla="*/ 0 h 164"/>
                    <a:gd name="T88" fmla="*/ 0 w 320"/>
                    <a:gd name="T89" fmla="*/ 0 h 164"/>
                    <a:gd name="T90" fmla="*/ 0 w 320"/>
                    <a:gd name="T91" fmla="*/ 0 h 164"/>
                    <a:gd name="T92" fmla="*/ 0 w 320"/>
                    <a:gd name="T93" fmla="*/ 0 h 164"/>
                    <a:gd name="T94" fmla="*/ 0 w 320"/>
                    <a:gd name="T95" fmla="*/ 0 h 1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20"/>
                    <a:gd name="T145" fmla="*/ 0 h 164"/>
                    <a:gd name="T146" fmla="*/ 320 w 320"/>
                    <a:gd name="T147" fmla="*/ 164 h 16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20" h="164">
                      <a:moveTo>
                        <a:pt x="0" y="4"/>
                      </a:moveTo>
                      <a:lnTo>
                        <a:pt x="0" y="4"/>
                      </a:lnTo>
                      <a:lnTo>
                        <a:pt x="0" y="8"/>
                      </a:lnTo>
                      <a:lnTo>
                        <a:pt x="0" y="14"/>
                      </a:lnTo>
                      <a:lnTo>
                        <a:pt x="2" y="23"/>
                      </a:lnTo>
                      <a:lnTo>
                        <a:pt x="4" y="33"/>
                      </a:lnTo>
                      <a:lnTo>
                        <a:pt x="8" y="44"/>
                      </a:lnTo>
                      <a:lnTo>
                        <a:pt x="12" y="56"/>
                      </a:lnTo>
                      <a:lnTo>
                        <a:pt x="17" y="71"/>
                      </a:lnTo>
                      <a:lnTo>
                        <a:pt x="21" y="82"/>
                      </a:lnTo>
                      <a:lnTo>
                        <a:pt x="27" y="96"/>
                      </a:lnTo>
                      <a:lnTo>
                        <a:pt x="33" y="109"/>
                      </a:lnTo>
                      <a:lnTo>
                        <a:pt x="40" y="120"/>
                      </a:lnTo>
                      <a:lnTo>
                        <a:pt x="50" y="132"/>
                      </a:lnTo>
                      <a:lnTo>
                        <a:pt x="59" y="141"/>
                      </a:lnTo>
                      <a:lnTo>
                        <a:pt x="69" y="149"/>
                      </a:lnTo>
                      <a:lnTo>
                        <a:pt x="82" y="154"/>
                      </a:lnTo>
                      <a:lnTo>
                        <a:pt x="93" y="156"/>
                      </a:lnTo>
                      <a:lnTo>
                        <a:pt x="105" y="160"/>
                      </a:lnTo>
                      <a:lnTo>
                        <a:pt x="118" y="162"/>
                      </a:lnTo>
                      <a:lnTo>
                        <a:pt x="131" y="164"/>
                      </a:lnTo>
                      <a:lnTo>
                        <a:pt x="145" y="164"/>
                      </a:lnTo>
                      <a:lnTo>
                        <a:pt x="158" y="164"/>
                      </a:lnTo>
                      <a:lnTo>
                        <a:pt x="171" y="164"/>
                      </a:lnTo>
                      <a:lnTo>
                        <a:pt x="185" y="164"/>
                      </a:lnTo>
                      <a:lnTo>
                        <a:pt x="196" y="160"/>
                      </a:lnTo>
                      <a:lnTo>
                        <a:pt x="208" y="158"/>
                      </a:lnTo>
                      <a:lnTo>
                        <a:pt x="217" y="156"/>
                      </a:lnTo>
                      <a:lnTo>
                        <a:pt x="228" y="153"/>
                      </a:lnTo>
                      <a:lnTo>
                        <a:pt x="236" y="149"/>
                      </a:lnTo>
                      <a:lnTo>
                        <a:pt x="246" y="145"/>
                      </a:lnTo>
                      <a:lnTo>
                        <a:pt x="251" y="139"/>
                      </a:lnTo>
                      <a:lnTo>
                        <a:pt x="259" y="135"/>
                      </a:lnTo>
                      <a:lnTo>
                        <a:pt x="261" y="128"/>
                      </a:lnTo>
                      <a:lnTo>
                        <a:pt x="266" y="122"/>
                      </a:lnTo>
                      <a:lnTo>
                        <a:pt x="270" y="113"/>
                      </a:lnTo>
                      <a:lnTo>
                        <a:pt x="276" y="103"/>
                      </a:lnTo>
                      <a:lnTo>
                        <a:pt x="282" y="92"/>
                      </a:lnTo>
                      <a:lnTo>
                        <a:pt x="286" y="80"/>
                      </a:lnTo>
                      <a:lnTo>
                        <a:pt x="291" y="69"/>
                      </a:lnTo>
                      <a:lnTo>
                        <a:pt x="297" y="57"/>
                      </a:lnTo>
                      <a:lnTo>
                        <a:pt x="301" y="46"/>
                      </a:lnTo>
                      <a:lnTo>
                        <a:pt x="305" y="37"/>
                      </a:lnTo>
                      <a:lnTo>
                        <a:pt x="308" y="25"/>
                      </a:lnTo>
                      <a:lnTo>
                        <a:pt x="312" y="18"/>
                      </a:lnTo>
                      <a:lnTo>
                        <a:pt x="314" y="10"/>
                      </a:lnTo>
                      <a:lnTo>
                        <a:pt x="320" y="0"/>
                      </a:lnTo>
                      <a:lnTo>
                        <a:pt x="255" y="10"/>
                      </a:lnTo>
                      <a:lnTo>
                        <a:pt x="253" y="10"/>
                      </a:lnTo>
                      <a:lnTo>
                        <a:pt x="253" y="14"/>
                      </a:lnTo>
                      <a:lnTo>
                        <a:pt x="253" y="18"/>
                      </a:lnTo>
                      <a:lnTo>
                        <a:pt x="251" y="23"/>
                      </a:lnTo>
                      <a:lnTo>
                        <a:pt x="249" y="31"/>
                      </a:lnTo>
                      <a:lnTo>
                        <a:pt x="249" y="40"/>
                      </a:lnTo>
                      <a:lnTo>
                        <a:pt x="247" y="50"/>
                      </a:lnTo>
                      <a:lnTo>
                        <a:pt x="246" y="59"/>
                      </a:lnTo>
                      <a:lnTo>
                        <a:pt x="242" y="69"/>
                      </a:lnTo>
                      <a:lnTo>
                        <a:pt x="238" y="78"/>
                      </a:lnTo>
                      <a:lnTo>
                        <a:pt x="234" y="86"/>
                      </a:lnTo>
                      <a:lnTo>
                        <a:pt x="232" y="96"/>
                      </a:lnTo>
                      <a:lnTo>
                        <a:pt x="227" y="103"/>
                      </a:lnTo>
                      <a:lnTo>
                        <a:pt x="223" y="111"/>
                      </a:lnTo>
                      <a:lnTo>
                        <a:pt x="215" y="115"/>
                      </a:lnTo>
                      <a:lnTo>
                        <a:pt x="209" y="120"/>
                      </a:lnTo>
                      <a:lnTo>
                        <a:pt x="202" y="120"/>
                      </a:lnTo>
                      <a:lnTo>
                        <a:pt x="196" y="122"/>
                      </a:lnTo>
                      <a:lnTo>
                        <a:pt x="187" y="124"/>
                      </a:lnTo>
                      <a:lnTo>
                        <a:pt x="179" y="126"/>
                      </a:lnTo>
                      <a:lnTo>
                        <a:pt x="170" y="126"/>
                      </a:lnTo>
                      <a:lnTo>
                        <a:pt x="162" y="126"/>
                      </a:lnTo>
                      <a:lnTo>
                        <a:pt x="152" y="126"/>
                      </a:lnTo>
                      <a:lnTo>
                        <a:pt x="143" y="126"/>
                      </a:lnTo>
                      <a:lnTo>
                        <a:pt x="135" y="126"/>
                      </a:lnTo>
                      <a:lnTo>
                        <a:pt x="126" y="124"/>
                      </a:lnTo>
                      <a:lnTo>
                        <a:pt x="118" y="124"/>
                      </a:lnTo>
                      <a:lnTo>
                        <a:pt x="111" y="124"/>
                      </a:lnTo>
                      <a:lnTo>
                        <a:pt x="103" y="122"/>
                      </a:lnTo>
                      <a:lnTo>
                        <a:pt x="97" y="122"/>
                      </a:lnTo>
                      <a:lnTo>
                        <a:pt x="92" y="120"/>
                      </a:lnTo>
                      <a:lnTo>
                        <a:pt x="88" y="120"/>
                      </a:lnTo>
                      <a:lnTo>
                        <a:pt x="82" y="116"/>
                      </a:lnTo>
                      <a:lnTo>
                        <a:pt x="78" y="113"/>
                      </a:lnTo>
                      <a:lnTo>
                        <a:pt x="73" y="107"/>
                      </a:lnTo>
                      <a:lnTo>
                        <a:pt x="69" y="101"/>
                      </a:lnTo>
                      <a:lnTo>
                        <a:pt x="63" y="90"/>
                      </a:lnTo>
                      <a:lnTo>
                        <a:pt x="59" y="82"/>
                      </a:lnTo>
                      <a:lnTo>
                        <a:pt x="55" y="71"/>
                      </a:lnTo>
                      <a:lnTo>
                        <a:pt x="54" y="61"/>
                      </a:lnTo>
                      <a:lnTo>
                        <a:pt x="50" y="50"/>
                      </a:lnTo>
                      <a:lnTo>
                        <a:pt x="46" y="40"/>
                      </a:lnTo>
                      <a:lnTo>
                        <a:pt x="44" y="31"/>
                      </a:lnTo>
                      <a:lnTo>
                        <a:pt x="40" y="23"/>
                      </a:lnTo>
                      <a:lnTo>
                        <a:pt x="38" y="16"/>
                      </a:lnTo>
                      <a:lnTo>
                        <a:pt x="36" y="10"/>
                      </a:lnTo>
                      <a:lnTo>
                        <a:pt x="36" y="6"/>
                      </a:lnTo>
                      <a:lnTo>
                        <a:pt x="0" y="4"/>
                      </a:lnTo>
                      <a:close/>
                    </a:path>
                  </a:pathLst>
                </a:custGeom>
                <a:solidFill>
                  <a:srgbClr val="0000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71" name="Freeform 278"/>
                <p:cNvSpPr>
                  <a:spLocks/>
                </p:cNvSpPr>
                <p:nvPr/>
              </p:nvSpPr>
              <p:spPr bwMode="auto">
                <a:xfrm>
                  <a:off x="4222" y="1902"/>
                  <a:ext cx="154" cy="419"/>
                </a:xfrm>
                <a:custGeom>
                  <a:avLst/>
                  <a:gdLst>
                    <a:gd name="T0" fmla="*/ 1 w 308"/>
                    <a:gd name="T1" fmla="*/ 1 h 838"/>
                    <a:gd name="T2" fmla="*/ 1 w 308"/>
                    <a:gd name="T3" fmla="*/ 1 h 838"/>
                    <a:gd name="T4" fmla="*/ 1 w 308"/>
                    <a:gd name="T5" fmla="*/ 1 h 838"/>
                    <a:gd name="T6" fmla="*/ 1 w 308"/>
                    <a:gd name="T7" fmla="*/ 1 h 838"/>
                    <a:gd name="T8" fmla="*/ 1 w 308"/>
                    <a:gd name="T9" fmla="*/ 1 h 838"/>
                    <a:gd name="T10" fmla="*/ 1 w 308"/>
                    <a:gd name="T11" fmla="*/ 1 h 838"/>
                    <a:gd name="T12" fmla="*/ 1 w 308"/>
                    <a:gd name="T13" fmla="*/ 1 h 838"/>
                    <a:gd name="T14" fmla="*/ 1 w 308"/>
                    <a:gd name="T15" fmla="*/ 1 h 838"/>
                    <a:gd name="T16" fmla="*/ 1 w 308"/>
                    <a:gd name="T17" fmla="*/ 1 h 838"/>
                    <a:gd name="T18" fmla="*/ 1 w 308"/>
                    <a:gd name="T19" fmla="*/ 1 h 838"/>
                    <a:gd name="T20" fmla="*/ 1 w 308"/>
                    <a:gd name="T21" fmla="*/ 1 h 838"/>
                    <a:gd name="T22" fmla="*/ 1 w 308"/>
                    <a:gd name="T23" fmla="*/ 1 h 838"/>
                    <a:gd name="T24" fmla="*/ 1 w 308"/>
                    <a:gd name="T25" fmla="*/ 1 h 838"/>
                    <a:gd name="T26" fmla="*/ 1 w 308"/>
                    <a:gd name="T27" fmla="*/ 1 h 838"/>
                    <a:gd name="T28" fmla="*/ 1 w 308"/>
                    <a:gd name="T29" fmla="*/ 1 h 838"/>
                    <a:gd name="T30" fmla="*/ 1 w 308"/>
                    <a:gd name="T31" fmla="*/ 1 h 838"/>
                    <a:gd name="T32" fmla="*/ 1 w 308"/>
                    <a:gd name="T33" fmla="*/ 1 h 838"/>
                    <a:gd name="T34" fmla="*/ 1 w 308"/>
                    <a:gd name="T35" fmla="*/ 1 h 838"/>
                    <a:gd name="T36" fmla="*/ 1 w 308"/>
                    <a:gd name="T37" fmla="*/ 1 h 838"/>
                    <a:gd name="T38" fmla="*/ 1 w 308"/>
                    <a:gd name="T39" fmla="*/ 1 h 838"/>
                    <a:gd name="T40" fmla="*/ 1 w 308"/>
                    <a:gd name="T41" fmla="*/ 1 h 838"/>
                    <a:gd name="T42" fmla="*/ 1 w 308"/>
                    <a:gd name="T43" fmla="*/ 1 h 838"/>
                    <a:gd name="T44" fmla="*/ 1 w 308"/>
                    <a:gd name="T45" fmla="*/ 1 h 838"/>
                    <a:gd name="T46" fmla="*/ 1 w 308"/>
                    <a:gd name="T47" fmla="*/ 1 h 838"/>
                    <a:gd name="T48" fmla="*/ 1 w 308"/>
                    <a:gd name="T49" fmla="*/ 1 h 838"/>
                    <a:gd name="T50" fmla="*/ 1 w 308"/>
                    <a:gd name="T51" fmla="*/ 1 h 838"/>
                    <a:gd name="T52" fmla="*/ 1 w 308"/>
                    <a:gd name="T53" fmla="*/ 1 h 838"/>
                    <a:gd name="T54" fmla="*/ 0 w 308"/>
                    <a:gd name="T55" fmla="*/ 1 h 838"/>
                    <a:gd name="T56" fmla="*/ 1 w 308"/>
                    <a:gd name="T57" fmla="*/ 1 h 838"/>
                    <a:gd name="T58" fmla="*/ 1 w 308"/>
                    <a:gd name="T59" fmla="*/ 1 h 838"/>
                    <a:gd name="T60" fmla="*/ 1 w 308"/>
                    <a:gd name="T61" fmla="*/ 1 h 838"/>
                    <a:gd name="T62" fmla="*/ 1 w 308"/>
                    <a:gd name="T63" fmla="*/ 1 h 838"/>
                    <a:gd name="T64" fmla="*/ 1 w 308"/>
                    <a:gd name="T65" fmla="*/ 1 h 838"/>
                    <a:gd name="T66" fmla="*/ 1 w 308"/>
                    <a:gd name="T67" fmla="*/ 1 h 838"/>
                    <a:gd name="T68" fmla="*/ 1 w 308"/>
                    <a:gd name="T69" fmla="*/ 1 h 838"/>
                    <a:gd name="T70" fmla="*/ 1 w 308"/>
                    <a:gd name="T71" fmla="*/ 1 h 838"/>
                    <a:gd name="T72" fmla="*/ 1 w 308"/>
                    <a:gd name="T73" fmla="*/ 1 h 838"/>
                    <a:gd name="T74" fmla="*/ 1 w 308"/>
                    <a:gd name="T75" fmla="*/ 1 h 838"/>
                    <a:gd name="T76" fmla="*/ 1 w 308"/>
                    <a:gd name="T77" fmla="*/ 1 h 838"/>
                    <a:gd name="T78" fmla="*/ 1 w 308"/>
                    <a:gd name="T79" fmla="*/ 1 h 838"/>
                    <a:gd name="T80" fmla="*/ 1 w 308"/>
                    <a:gd name="T81" fmla="*/ 1 h 838"/>
                    <a:gd name="T82" fmla="*/ 1 w 308"/>
                    <a:gd name="T83" fmla="*/ 1 h 838"/>
                    <a:gd name="T84" fmla="*/ 1 w 308"/>
                    <a:gd name="T85" fmla="*/ 1 h 838"/>
                    <a:gd name="T86" fmla="*/ 1 w 308"/>
                    <a:gd name="T87" fmla="*/ 1 h 838"/>
                    <a:gd name="T88" fmla="*/ 1 w 308"/>
                    <a:gd name="T89" fmla="*/ 1 h 838"/>
                    <a:gd name="T90" fmla="*/ 1 w 308"/>
                    <a:gd name="T91" fmla="*/ 1 h 838"/>
                    <a:gd name="T92" fmla="*/ 1 w 308"/>
                    <a:gd name="T93" fmla="*/ 1 h 838"/>
                    <a:gd name="T94" fmla="*/ 1 w 308"/>
                    <a:gd name="T95" fmla="*/ 1 h 838"/>
                    <a:gd name="T96" fmla="*/ 1 w 308"/>
                    <a:gd name="T97" fmla="*/ 1 h 838"/>
                    <a:gd name="T98" fmla="*/ 1 w 308"/>
                    <a:gd name="T99" fmla="*/ 1 h 838"/>
                    <a:gd name="T100" fmla="*/ 1 w 308"/>
                    <a:gd name="T101" fmla="*/ 1 h 838"/>
                    <a:gd name="T102" fmla="*/ 1 w 308"/>
                    <a:gd name="T103" fmla="*/ 1 h 838"/>
                    <a:gd name="T104" fmla="*/ 1 w 308"/>
                    <a:gd name="T105" fmla="*/ 1 h 838"/>
                    <a:gd name="T106" fmla="*/ 1 w 308"/>
                    <a:gd name="T107" fmla="*/ 1 h 838"/>
                    <a:gd name="T108" fmla="*/ 1 w 308"/>
                    <a:gd name="T109" fmla="*/ 1 h 838"/>
                    <a:gd name="T110" fmla="*/ 1 w 308"/>
                    <a:gd name="T111" fmla="*/ 0 h 838"/>
                    <a:gd name="T112" fmla="*/ 1 w 308"/>
                    <a:gd name="T113" fmla="*/ 0 h 838"/>
                    <a:gd name="T114" fmla="*/ 1 w 308"/>
                    <a:gd name="T115" fmla="*/ 0 h 838"/>
                    <a:gd name="T116" fmla="*/ 1 w 308"/>
                    <a:gd name="T117" fmla="*/ 1 h 838"/>
                    <a:gd name="T118" fmla="*/ 1 w 308"/>
                    <a:gd name="T119" fmla="*/ 1 h 8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08"/>
                    <a:gd name="T181" fmla="*/ 0 h 838"/>
                    <a:gd name="T182" fmla="*/ 308 w 308"/>
                    <a:gd name="T183" fmla="*/ 838 h 8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08" h="838">
                      <a:moveTo>
                        <a:pt x="66" y="4"/>
                      </a:moveTo>
                      <a:lnTo>
                        <a:pt x="72" y="4"/>
                      </a:lnTo>
                      <a:lnTo>
                        <a:pt x="89" y="9"/>
                      </a:lnTo>
                      <a:lnTo>
                        <a:pt x="114" y="17"/>
                      </a:lnTo>
                      <a:lnTo>
                        <a:pt x="144" y="34"/>
                      </a:lnTo>
                      <a:lnTo>
                        <a:pt x="179" y="51"/>
                      </a:lnTo>
                      <a:lnTo>
                        <a:pt x="213" y="78"/>
                      </a:lnTo>
                      <a:lnTo>
                        <a:pt x="243" y="110"/>
                      </a:lnTo>
                      <a:lnTo>
                        <a:pt x="274" y="152"/>
                      </a:lnTo>
                      <a:lnTo>
                        <a:pt x="295" y="200"/>
                      </a:lnTo>
                      <a:lnTo>
                        <a:pt x="308" y="257"/>
                      </a:lnTo>
                      <a:lnTo>
                        <a:pt x="308" y="323"/>
                      </a:lnTo>
                      <a:lnTo>
                        <a:pt x="296" y="401"/>
                      </a:lnTo>
                      <a:lnTo>
                        <a:pt x="266" y="487"/>
                      </a:lnTo>
                      <a:lnTo>
                        <a:pt x="217" y="586"/>
                      </a:lnTo>
                      <a:lnTo>
                        <a:pt x="146" y="698"/>
                      </a:lnTo>
                      <a:lnTo>
                        <a:pt x="53" y="821"/>
                      </a:lnTo>
                      <a:lnTo>
                        <a:pt x="51" y="821"/>
                      </a:lnTo>
                      <a:lnTo>
                        <a:pt x="49" y="823"/>
                      </a:lnTo>
                      <a:lnTo>
                        <a:pt x="44" y="827"/>
                      </a:lnTo>
                      <a:lnTo>
                        <a:pt x="38" y="829"/>
                      </a:lnTo>
                      <a:lnTo>
                        <a:pt x="30" y="833"/>
                      </a:lnTo>
                      <a:lnTo>
                        <a:pt x="23" y="837"/>
                      </a:lnTo>
                      <a:lnTo>
                        <a:pt x="17" y="837"/>
                      </a:lnTo>
                      <a:lnTo>
                        <a:pt x="11" y="838"/>
                      </a:lnTo>
                      <a:lnTo>
                        <a:pt x="5" y="838"/>
                      </a:lnTo>
                      <a:lnTo>
                        <a:pt x="2" y="835"/>
                      </a:lnTo>
                      <a:lnTo>
                        <a:pt x="0" y="829"/>
                      </a:lnTo>
                      <a:lnTo>
                        <a:pt x="2" y="821"/>
                      </a:lnTo>
                      <a:lnTo>
                        <a:pt x="5" y="810"/>
                      </a:lnTo>
                      <a:lnTo>
                        <a:pt x="13" y="797"/>
                      </a:lnTo>
                      <a:lnTo>
                        <a:pt x="25" y="778"/>
                      </a:lnTo>
                      <a:lnTo>
                        <a:pt x="42" y="755"/>
                      </a:lnTo>
                      <a:lnTo>
                        <a:pt x="59" y="726"/>
                      </a:lnTo>
                      <a:lnTo>
                        <a:pt x="82" y="690"/>
                      </a:lnTo>
                      <a:lnTo>
                        <a:pt x="104" y="648"/>
                      </a:lnTo>
                      <a:lnTo>
                        <a:pt x="129" y="603"/>
                      </a:lnTo>
                      <a:lnTo>
                        <a:pt x="154" y="551"/>
                      </a:lnTo>
                      <a:lnTo>
                        <a:pt x="177" y="500"/>
                      </a:lnTo>
                      <a:lnTo>
                        <a:pt x="196" y="445"/>
                      </a:lnTo>
                      <a:lnTo>
                        <a:pt x="213" y="390"/>
                      </a:lnTo>
                      <a:lnTo>
                        <a:pt x="224" y="335"/>
                      </a:lnTo>
                      <a:lnTo>
                        <a:pt x="228" y="279"/>
                      </a:lnTo>
                      <a:lnTo>
                        <a:pt x="226" y="228"/>
                      </a:lnTo>
                      <a:lnTo>
                        <a:pt x="217" y="179"/>
                      </a:lnTo>
                      <a:lnTo>
                        <a:pt x="196" y="135"/>
                      </a:lnTo>
                      <a:lnTo>
                        <a:pt x="165" y="97"/>
                      </a:lnTo>
                      <a:lnTo>
                        <a:pt x="121" y="65"/>
                      </a:lnTo>
                      <a:lnTo>
                        <a:pt x="66" y="40"/>
                      </a:lnTo>
                      <a:lnTo>
                        <a:pt x="63" y="38"/>
                      </a:lnTo>
                      <a:lnTo>
                        <a:pt x="55" y="32"/>
                      </a:lnTo>
                      <a:lnTo>
                        <a:pt x="45" y="25"/>
                      </a:lnTo>
                      <a:lnTo>
                        <a:pt x="40" y="15"/>
                      </a:lnTo>
                      <a:lnTo>
                        <a:pt x="34" y="8"/>
                      </a:lnTo>
                      <a:lnTo>
                        <a:pt x="36" y="2"/>
                      </a:lnTo>
                      <a:lnTo>
                        <a:pt x="38" y="0"/>
                      </a:lnTo>
                      <a:lnTo>
                        <a:pt x="45" y="0"/>
                      </a:lnTo>
                      <a:lnTo>
                        <a:pt x="53" y="0"/>
                      </a:lnTo>
                      <a:lnTo>
                        <a:pt x="66"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72" name="Freeform 279"/>
                <p:cNvSpPr>
                  <a:spLocks/>
                </p:cNvSpPr>
                <p:nvPr/>
              </p:nvSpPr>
              <p:spPr bwMode="auto">
                <a:xfrm>
                  <a:off x="3856" y="2706"/>
                  <a:ext cx="207" cy="98"/>
                </a:xfrm>
                <a:custGeom>
                  <a:avLst/>
                  <a:gdLst>
                    <a:gd name="T0" fmla="*/ 0 w 414"/>
                    <a:gd name="T1" fmla="*/ 1 h 196"/>
                    <a:gd name="T2" fmla="*/ 1 w 414"/>
                    <a:gd name="T3" fmla="*/ 1 h 196"/>
                    <a:gd name="T4" fmla="*/ 1 w 414"/>
                    <a:gd name="T5" fmla="*/ 1 h 196"/>
                    <a:gd name="T6" fmla="*/ 0 w 414"/>
                    <a:gd name="T7" fmla="*/ 0 h 196"/>
                    <a:gd name="T8" fmla="*/ 0 w 414"/>
                    <a:gd name="T9" fmla="*/ 1 h 196"/>
                    <a:gd name="T10" fmla="*/ 0 w 414"/>
                    <a:gd name="T11" fmla="*/ 1 h 196"/>
                    <a:gd name="T12" fmla="*/ 0 60000 65536"/>
                    <a:gd name="T13" fmla="*/ 0 60000 65536"/>
                    <a:gd name="T14" fmla="*/ 0 60000 65536"/>
                    <a:gd name="T15" fmla="*/ 0 60000 65536"/>
                    <a:gd name="T16" fmla="*/ 0 60000 65536"/>
                    <a:gd name="T17" fmla="*/ 0 60000 65536"/>
                    <a:gd name="T18" fmla="*/ 0 w 414"/>
                    <a:gd name="T19" fmla="*/ 0 h 196"/>
                    <a:gd name="T20" fmla="*/ 414 w 414"/>
                    <a:gd name="T21" fmla="*/ 196 h 196"/>
                  </a:gdLst>
                  <a:ahLst/>
                  <a:cxnLst>
                    <a:cxn ang="T12">
                      <a:pos x="T0" y="T1"/>
                    </a:cxn>
                    <a:cxn ang="T13">
                      <a:pos x="T2" y="T3"/>
                    </a:cxn>
                    <a:cxn ang="T14">
                      <a:pos x="T4" y="T5"/>
                    </a:cxn>
                    <a:cxn ang="T15">
                      <a:pos x="T6" y="T7"/>
                    </a:cxn>
                    <a:cxn ang="T16">
                      <a:pos x="T8" y="T9"/>
                    </a:cxn>
                    <a:cxn ang="T17">
                      <a:pos x="T10" y="T11"/>
                    </a:cxn>
                  </a:cxnLst>
                  <a:rect l="T18" t="T19" r="T20" b="T21"/>
                  <a:pathLst>
                    <a:path w="414" h="196">
                      <a:moveTo>
                        <a:pt x="0" y="54"/>
                      </a:moveTo>
                      <a:lnTo>
                        <a:pt x="405" y="196"/>
                      </a:lnTo>
                      <a:lnTo>
                        <a:pt x="414" y="120"/>
                      </a:lnTo>
                      <a:lnTo>
                        <a:pt x="0" y="0"/>
                      </a:lnTo>
                      <a:lnTo>
                        <a:pt x="0" y="54"/>
                      </a:lnTo>
                      <a:close/>
                    </a:path>
                  </a:pathLst>
                </a:custGeom>
                <a:solidFill>
                  <a:srgbClr val="94C2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73" name="Freeform 280"/>
                <p:cNvSpPr>
                  <a:spLocks/>
                </p:cNvSpPr>
                <p:nvPr/>
              </p:nvSpPr>
              <p:spPr bwMode="auto">
                <a:xfrm>
                  <a:off x="3923" y="2516"/>
                  <a:ext cx="233" cy="99"/>
                </a:xfrm>
                <a:custGeom>
                  <a:avLst/>
                  <a:gdLst>
                    <a:gd name="T0" fmla="*/ 0 w 466"/>
                    <a:gd name="T1" fmla="*/ 1 h 198"/>
                    <a:gd name="T2" fmla="*/ 1 w 466"/>
                    <a:gd name="T3" fmla="*/ 1 h 198"/>
                    <a:gd name="T4" fmla="*/ 1 w 466"/>
                    <a:gd name="T5" fmla="*/ 1 h 198"/>
                    <a:gd name="T6" fmla="*/ 1 w 466"/>
                    <a:gd name="T7" fmla="*/ 0 h 198"/>
                    <a:gd name="T8" fmla="*/ 0 w 466"/>
                    <a:gd name="T9" fmla="*/ 1 h 198"/>
                    <a:gd name="T10" fmla="*/ 0 w 466"/>
                    <a:gd name="T11" fmla="*/ 1 h 198"/>
                    <a:gd name="T12" fmla="*/ 0 60000 65536"/>
                    <a:gd name="T13" fmla="*/ 0 60000 65536"/>
                    <a:gd name="T14" fmla="*/ 0 60000 65536"/>
                    <a:gd name="T15" fmla="*/ 0 60000 65536"/>
                    <a:gd name="T16" fmla="*/ 0 60000 65536"/>
                    <a:gd name="T17" fmla="*/ 0 60000 65536"/>
                    <a:gd name="T18" fmla="*/ 0 w 466"/>
                    <a:gd name="T19" fmla="*/ 0 h 198"/>
                    <a:gd name="T20" fmla="*/ 466 w 466"/>
                    <a:gd name="T21" fmla="*/ 198 h 198"/>
                  </a:gdLst>
                  <a:ahLst/>
                  <a:cxnLst>
                    <a:cxn ang="T12">
                      <a:pos x="T0" y="T1"/>
                    </a:cxn>
                    <a:cxn ang="T13">
                      <a:pos x="T2" y="T3"/>
                    </a:cxn>
                    <a:cxn ang="T14">
                      <a:pos x="T4" y="T5"/>
                    </a:cxn>
                    <a:cxn ang="T15">
                      <a:pos x="T6" y="T7"/>
                    </a:cxn>
                    <a:cxn ang="T16">
                      <a:pos x="T8" y="T9"/>
                    </a:cxn>
                    <a:cxn ang="T17">
                      <a:pos x="T10" y="T11"/>
                    </a:cxn>
                  </a:cxnLst>
                  <a:rect l="T18" t="T19" r="T20" b="T21"/>
                  <a:pathLst>
                    <a:path w="466" h="198">
                      <a:moveTo>
                        <a:pt x="0" y="69"/>
                      </a:moveTo>
                      <a:lnTo>
                        <a:pt x="456" y="198"/>
                      </a:lnTo>
                      <a:lnTo>
                        <a:pt x="466" y="122"/>
                      </a:lnTo>
                      <a:lnTo>
                        <a:pt x="11" y="0"/>
                      </a:lnTo>
                      <a:lnTo>
                        <a:pt x="0" y="69"/>
                      </a:lnTo>
                      <a:close/>
                    </a:path>
                  </a:pathLst>
                </a:custGeom>
                <a:solidFill>
                  <a:srgbClr val="94C2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74" name="Freeform 281"/>
                <p:cNvSpPr>
                  <a:spLocks/>
                </p:cNvSpPr>
                <p:nvPr/>
              </p:nvSpPr>
              <p:spPr bwMode="auto">
                <a:xfrm>
                  <a:off x="3632" y="3243"/>
                  <a:ext cx="238" cy="109"/>
                </a:xfrm>
                <a:custGeom>
                  <a:avLst/>
                  <a:gdLst>
                    <a:gd name="T0" fmla="*/ 0 w 475"/>
                    <a:gd name="T1" fmla="*/ 1 h 217"/>
                    <a:gd name="T2" fmla="*/ 1 w 475"/>
                    <a:gd name="T3" fmla="*/ 1 h 217"/>
                    <a:gd name="T4" fmla="*/ 1 w 475"/>
                    <a:gd name="T5" fmla="*/ 1 h 217"/>
                    <a:gd name="T6" fmla="*/ 1 w 475"/>
                    <a:gd name="T7" fmla="*/ 0 h 217"/>
                    <a:gd name="T8" fmla="*/ 0 w 475"/>
                    <a:gd name="T9" fmla="*/ 1 h 217"/>
                    <a:gd name="T10" fmla="*/ 0 w 475"/>
                    <a:gd name="T11" fmla="*/ 1 h 217"/>
                    <a:gd name="T12" fmla="*/ 0 60000 65536"/>
                    <a:gd name="T13" fmla="*/ 0 60000 65536"/>
                    <a:gd name="T14" fmla="*/ 0 60000 65536"/>
                    <a:gd name="T15" fmla="*/ 0 60000 65536"/>
                    <a:gd name="T16" fmla="*/ 0 60000 65536"/>
                    <a:gd name="T17" fmla="*/ 0 60000 65536"/>
                    <a:gd name="T18" fmla="*/ 0 w 475"/>
                    <a:gd name="T19" fmla="*/ 0 h 217"/>
                    <a:gd name="T20" fmla="*/ 475 w 475"/>
                    <a:gd name="T21" fmla="*/ 217 h 217"/>
                  </a:gdLst>
                  <a:ahLst/>
                  <a:cxnLst>
                    <a:cxn ang="T12">
                      <a:pos x="T0" y="T1"/>
                    </a:cxn>
                    <a:cxn ang="T13">
                      <a:pos x="T2" y="T3"/>
                    </a:cxn>
                    <a:cxn ang="T14">
                      <a:pos x="T4" y="T5"/>
                    </a:cxn>
                    <a:cxn ang="T15">
                      <a:pos x="T6" y="T7"/>
                    </a:cxn>
                    <a:cxn ang="T16">
                      <a:pos x="T8" y="T9"/>
                    </a:cxn>
                    <a:cxn ang="T17">
                      <a:pos x="T10" y="T11"/>
                    </a:cxn>
                  </a:cxnLst>
                  <a:rect l="T18" t="T19" r="T20" b="T21"/>
                  <a:pathLst>
                    <a:path w="475" h="217">
                      <a:moveTo>
                        <a:pt x="0" y="78"/>
                      </a:moveTo>
                      <a:lnTo>
                        <a:pt x="447" y="217"/>
                      </a:lnTo>
                      <a:lnTo>
                        <a:pt x="475" y="144"/>
                      </a:lnTo>
                      <a:lnTo>
                        <a:pt x="13" y="0"/>
                      </a:lnTo>
                      <a:lnTo>
                        <a:pt x="0" y="78"/>
                      </a:lnTo>
                      <a:close/>
                    </a:path>
                  </a:pathLst>
                </a:custGeom>
                <a:solidFill>
                  <a:srgbClr val="94C2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75" name="Freeform 282"/>
                <p:cNvSpPr>
                  <a:spLocks/>
                </p:cNvSpPr>
                <p:nvPr/>
              </p:nvSpPr>
              <p:spPr bwMode="auto">
                <a:xfrm>
                  <a:off x="3578" y="3397"/>
                  <a:ext cx="230" cy="92"/>
                </a:xfrm>
                <a:custGeom>
                  <a:avLst/>
                  <a:gdLst>
                    <a:gd name="T0" fmla="*/ 0 w 461"/>
                    <a:gd name="T1" fmla="*/ 1 h 182"/>
                    <a:gd name="T2" fmla="*/ 0 w 461"/>
                    <a:gd name="T3" fmla="*/ 1 h 182"/>
                    <a:gd name="T4" fmla="*/ 0 w 461"/>
                    <a:gd name="T5" fmla="*/ 1 h 182"/>
                    <a:gd name="T6" fmla="*/ 0 w 461"/>
                    <a:gd name="T7" fmla="*/ 0 h 182"/>
                    <a:gd name="T8" fmla="*/ 0 w 461"/>
                    <a:gd name="T9" fmla="*/ 1 h 182"/>
                    <a:gd name="T10" fmla="*/ 0 w 461"/>
                    <a:gd name="T11" fmla="*/ 1 h 182"/>
                    <a:gd name="T12" fmla="*/ 0 60000 65536"/>
                    <a:gd name="T13" fmla="*/ 0 60000 65536"/>
                    <a:gd name="T14" fmla="*/ 0 60000 65536"/>
                    <a:gd name="T15" fmla="*/ 0 60000 65536"/>
                    <a:gd name="T16" fmla="*/ 0 60000 65536"/>
                    <a:gd name="T17" fmla="*/ 0 60000 65536"/>
                    <a:gd name="T18" fmla="*/ 0 w 461"/>
                    <a:gd name="T19" fmla="*/ 0 h 182"/>
                    <a:gd name="T20" fmla="*/ 461 w 461"/>
                    <a:gd name="T21" fmla="*/ 182 h 182"/>
                  </a:gdLst>
                  <a:ahLst/>
                  <a:cxnLst>
                    <a:cxn ang="T12">
                      <a:pos x="T0" y="T1"/>
                    </a:cxn>
                    <a:cxn ang="T13">
                      <a:pos x="T2" y="T3"/>
                    </a:cxn>
                    <a:cxn ang="T14">
                      <a:pos x="T4" y="T5"/>
                    </a:cxn>
                    <a:cxn ang="T15">
                      <a:pos x="T6" y="T7"/>
                    </a:cxn>
                    <a:cxn ang="T16">
                      <a:pos x="T8" y="T9"/>
                    </a:cxn>
                    <a:cxn ang="T17">
                      <a:pos x="T10" y="T11"/>
                    </a:cxn>
                  </a:cxnLst>
                  <a:rect l="T18" t="T19" r="T20" b="T21"/>
                  <a:pathLst>
                    <a:path w="461" h="182">
                      <a:moveTo>
                        <a:pt x="0" y="66"/>
                      </a:moveTo>
                      <a:lnTo>
                        <a:pt x="442" y="182"/>
                      </a:lnTo>
                      <a:lnTo>
                        <a:pt x="461" y="121"/>
                      </a:lnTo>
                      <a:lnTo>
                        <a:pt x="18" y="0"/>
                      </a:lnTo>
                      <a:lnTo>
                        <a:pt x="0" y="66"/>
                      </a:lnTo>
                      <a:close/>
                    </a:path>
                  </a:pathLst>
                </a:custGeom>
                <a:solidFill>
                  <a:srgbClr val="94C2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76" name="Freeform 283"/>
                <p:cNvSpPr>
                  <a:spLocks/>
                </p:cNvSpPr>
                <p:nvPr/>
              </p:nvSpPr>
              <p:spPr bwMode="auto">
                <a:xfrm>
                  <a:off x="3497" y="3599"/>
                  <a:ext cx="256" cy="105"/>
                </a:xfrm>
                <a:custGeom>
                  <a:avLst/>
                  <a:gdLst>
                    <a:gd name="T0" fmla="*/ 1 w 511"/>
                    <a:gd name="T1" fmla="*/ 0 h 211"/>
                    <a:gd name="T2" fmla="*/ 0 w 511"/>
                    <a:gd name="T3" fmla="*/ 0 h 211"/>
                    <a:gd name="T4" fmla="*/ 1 w 511"/>
                    <a:gd name="T5" fmla="*/ 0 h 211"/>
                    <a:gd name="T6" fmla="*/ 1 w 511"/>
                    <a:gd name="T7" fmla="*/ 0 h 211"/>
                    <a:gd name="T8" fmla="*/ 1 w 511"/>
                    <a:gd name="T9" fmla="*/ 0 h 211"/>
                    <a:gd name="T10" fmla="*/ 1 w 511"/>
                    <a:gd name="T11" fmla="*/ 0 h 211"/>
                    <a:gd name="T12" fmla="*/ 0 60000 65536"/>
                    <a:gd name="T13" fmla="*/ 0 60000 65536"/>
                    <a:gd name="T14" fmla="*/ 0 60000 65536"/>
                    <a:gd name="T15" fmla="*/ 0 60000 65536"/>
                    <a:gd name="T16" fmla="*/ 0 60000 65536"/>
                    <a:gd name="T17" fmla="*/ 0 60000 65536"/>
                    <a:gd name="T18" fmla="*/ 0 w 511"/>
                    <a:gd name="T19" fmla="*/ 0 h 211"/>
                    <a:gd name="T20" fmla="*/ 511 w 511"/>
                    <a:gd name="T21" fmla="*/ 211 h 211"/>
                  </a:gdLst>
                  <a:ahLst/>
                  <a:cxnLst>
                    <a:cxn ang="T12">
                      <a:pos x="T0" y="T1"/>
                    </a:cxn>
                    <a:cxn ang="T13">
                      <a:pos x="T2" y="T3"/>
                    </a:cxn>
                    <a:cxn ang="T14">
                      <a:pos x="T4" y="T5"/>
                    </a:cxn>
                    <a:cxn ang="T15">
                      <a:pos x="T6" y="T7"/>
                    </a:cxn>
                    <a:cxn ang="T16">
                      <a:pos x="T8" y="T9"/>
                    </a:cxn>
                    <a:cxn ang="T17">
                      <a:pos x="T10" y="T11"/>
                    </a:cxn>
                  </a:cxnLst>
                  <a:rect l="T18" t="T19" r="T20" b="T21"/>
                  <a:pathLst>
                    <a:path w="511" h="211">
                      <a:moveTo>
                        <a:pt x="483" y="211"/>
                      </a:moveTo>
                      <a:lnTo>
                        <a:pt x="0" y="59"/>
                      </a:lnTo>
                      <a:lnTo>
                        <a:pt x="49" y="0"/>
                      </a:lnTo>
                      <a:lnTo>
                        <a:pt x="511" y="139"/>
                      </a:lnTo>
                      <a:lnTo>
                        <a:pt x="483" y="211"/>
                      </a:lnTo>
                      <a:close/>
                    </a:path>
                  </a:pathLst>
                </a:custGeom>
                <a:solidFill>
                  <a:srgbClr val="94C2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77" name="Freeform 284"/>
                <p:cNvSpPr>
                  <a:spLocks/>
                </p:cNvSpPr>
                <p:nvPr/>
              </p:nvSpPr>
              <p:spPr bwMode="auto">
                <a:xfrm>
                  <a:off x="3450" y="2205"/>
                  <a:ext cx="621" cy="1576"/>
                </a:xfrm>
                <a:custGeom>
                  <a:avLst/>
                  <a:gdLst>
                    <a:gd name="T0" fmla="*/ 0 w 1241"/>
                    <a:gd name="T1" fmla="*/ 0 h 3153"/>
                    <a:gd name="T2" fmla="*/ 1 w 1241"/>
                    <a:gd name="T3" fmla="*/ 0 h 3153"/>
                    <a:gd name="T4" fmla="*/ 1 w 1241"/>
                    <a:gd name="T5" fmla="*/ 0 h 3153"/>
                    <a:gd name="T6" fmla="*/ 1 w 1241"/>
                    <a:gd name="T7" fmla="*/ 0 h 3153"/>
                    <a:gd name="T8" fmla="*/ 1 w 1241"/>
                    <a:gd name="T9" fmla="*/ 0 h 3153"/>
                    <a:gd name="T10" fmla="*/ 1 w 1241"/>
                    <a:gd name="T11" fmla="*/ 0 h 3153"/>
                    <a:gd name="T12" fmla="*/ 1 w 1241"/>
                    <a:gd name="T13" fmla="*/ 0 h 3153"/>
                    <a:gd name="T14" fmla="*/ 1 w 1241"/>
                    <a:gd name="T15" fmla="*/ 0 h 3153"/>
                    <a:gd name="T16" fmla="*/ 1 w 1241"/>
                    <a:gd name="T17" fmla="*/ 0 h 3153"/>
                    <a:gd name="T18" fmla="*/ 1 w 1241"/>
                    <a:gd name="T19" fmla="*/ 0 h 3153"/>
                    <a:gd name="T20" fmla="*/ 1 w 1241"/>
                    <a:gd name="T21" fmla="*/ 0 h 3153"/>
                    <a:gd name="T22" fmla="*/ 1 w 1241"/>
                    <a:gd name="T23" fmla="*/ 0 h 3153"/>
                    <a:gd name="T24" fmla="*/ 1 w 1241"/>
                    <a:gd name="T25" fmla="*/ 0 h 3153"/>
                    <a:gd name="T26" fmla="*/ 1 w 1241"/>
                    <a:gd name="T27" fmla="*/ 0 h 3153"/>
                    <a:gd name="T28" fmla="*/ 1 w 1241"/>
                    <a:gd name="T29" fmla="*/ 0 h 3153"/>
                    <a:gd name="T30" fmla="*/ 1 w 1241"/>
                    <a:gd name="T31" fmla="*/ 0 h 3153"/>
                    <a:gd name="T32" fmla="*/ 1 w 1241"/>
                    <a:gd name="T33" fmla="*/ 0 h 3153"/>
                    <a:gd name="T34" fmla="*/ 1 w 1241"/>
                    <a:gd name="T35" fmla="*/ 0 h 3153"/>
                    <a:gd name="T36" fmla="*/ 1 w 1241"/>
                    <a:gd name="T37" fmla="*/ 0 h 3153"/>
                    <a:gd name="T38" fmla="*/ 1 w 1241"/>
                    <a:gd name="T39" fmla="*/ 0 h 3153"/>
                    <a:gd name="T40" fmla="*/ 1 w 1241"/>
                    <a:gd name="T41" fmla="*/ 0 h 3153"/>
                    <a:gd name="T42" fmla="*/ 1 w 1241"/>
                    <a:gd name="T43" fmla="*/ 0 h 3153"/>
                    <a:gd name="T44" fmla="*/ 1 w 1241"/>
                    <a:gd name="T45" fmla="*/ 0 h 3153"/>
                    <a:gd name="T46" fmla="*/ 1 w 1241"/>
                    <a:gd name="T47" fmla="*/ 0 h 3153"/>
                    <a:gd name="T48" fmla="*/ 1 w 1241"/>
                    <a:gd name="T49" fmla="*/ 0 h 3153"/>
                    <a:gd name="T50" fmla="*/ 1 w 1241"/>
                    <a:gd name="T51" fmla="*/ 0 h 3153"/>
                    <a:gd name="T52" fmla="*/ 1 w 1241"/>
                    <a:gd name="T53" fmla="*/ 0 h 3153"/>
                    <a:gd name="T54" fmla="*/ 1 w 1241"/>
                    <a:gd name="T55" fmla="*/ 0 h 3153"/>
                    <a:gd name="T56" fmla="*/ 1 w 1241"/>
                    <a:gd name="T57" fmla="*/ 0 h 3153"/>
                    <a:gd name="T58" fmla="*/ 1 w 1241"/>
                    <a:gd name="T59" fmla="*/ 0 h 3153"/>
                    <a:gd name="T60" fmla="*/ 1 w 1241"/>
                    <a:gd name="T61" fmla="*/ 0 h 3153"/>
                    <a:gd name="T62" fmla="*/ 1 w 1241"/>
                    <a:gd name="T63" fmla="*/ 0 h 3153"/>
                    <a:gd name="T64" fmla="*/ 1 w 1241"/>
                    <a:gd name="T65" fmla="*/ 0 h 3153"/>
                    <a:gd name="T66" fmla="*/ 0 w 1241"/>
                    <a:gd name="T67" fmla="*/ 0 h 31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41"/>
                    <a:gd name="T103" fmla="*/ 0 h 3153"/>
                    <a:gd name="T104" fmla="*/ 1241 w 1241"/>
                    <a:gd name="T105" fmla="*/ 3153 h 315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41" h="3153">
                      <a:moveTo>
                        <a:pt x="0" y="3043"/>
                      </a:moveTo>
                      <a:lnTo>
                        <a:pt x="0" y="3045"/>
                      </a:lnTo>
                      <a:lnTo>
                        <a:pt x="0" y="3050"/>
                      </a:lnTo>
                      <a:lnTo>
                        <a:pt x="2" y="3062"/>
                      </a:lnTo>
                      <a:lnTo>
                        <a:pt x="3" y="3075"/>
                      </a:lnTo>
                      <a:lnTo>
                        <a:pt x="5" y="3088"/>
                      </a:lnTo>
                      <a:lnTo>
                        <a:pt x="7" y="3104"/>
                      </a:lnTo>
                      <a:lnTo>
                        <a:pt x="11" y="3119"/>
                      </a:lnTo>
                      <a:lnTo>
                        <a:pt x="15" y="3132"/>
                      </a:lnTo>
                      <a:lnTo>
                        <a:pt x="21" y="3142"/>
                      </a:lnTo>
                      <a:lnTo>
                        <a:pt x="26" y="3149"/>
                      </a:lnTo>
                      <a:lnTo>
                        <a:pt x="32" y="3153"/>
                      </a:lnTo>
                      <a:lnTo>
                        <a:pt x="40" y="3153"/>
                      </a:lnTo>
                      <a:lnTo>
                        <a:pt x="45" y="3143"/>
                      </a:lnTo>
                      <a:lnTo>
                        <a:pt x="55" y="3128"/>
                      </a:lnTo>
                      <a:lnTo>
                        <a:pt x="64" y="3105"/>
                      </a:lnTo>
                      <a:lnTo>
                        <a:pt x="76" y="3073"/>
                      </a:lnTo>
                      <a:lnTo>
                        <a:pt x="87" y="3037"/>
                      </a:lnTo>
                      <a:lnTo>
                        <a:pt x="106" y="2976"/>
                      </a:lnTo>
                      <a:lnTo>
                        <a:pt x="135" y="2892"/>
                      </a:lnTo>
                      <a:lnTo>
                        <a:pt x="169" y="2794"/>
                      </a:lnTo>
                      <a:lnTo>
                        <a:pt x="209" y="2678"/>
                      </a:lnTo>
                      <a:lnTo>
                        <a:pt x="253" y="2554"/>
                      </a:lnTo>
                      <a:lnTo>
                        <a:pt x="298" y="2423"/>
                      </a:lnTo>
                      <a:lnTo>
                        <a:pt x="346" y="2292"/>
                      </a:lnTo>
                      <a:lnTo>
                        <a:pt x="391" y="2159"/>
                      </a:lnTo>
                      <a:lnTo>
                        <a:pt x="437" y="2033"/>
                      </a:lnTo>
                      <a:lnTo>
                        <a:pt x="479" y="1915"/>
                      </a:lnTo>
                      <a:lnTo>
                        <a:pt x="517" y="1811"/>
                      </a:lnTo>
                      <a:lnTo>
                        <a:pt x="547" y="1723"/>
                      </a:lnTo>
                      <a:lnTo>
                        <a:pt x="572" y="1655"/>
                      </a:lnTo>
                      <a:lnTo>
                        <a:pt x="589" y="1613"/>
                      </a:lnTo>
                      <a:lnTo>
                        <a:pt x="595" y="1598"/>
                      </a:lnTo>
                      <a:lnTo>
                        <a:pt x="1241" y="92"/>
                      </a:lnTo>
                      <a:lnTo>
                        <a:pt x="1241" y="90"/>
                      </a:lnTo>
                      <a:lnTo>
                        <a:pt x="1241" y="84"/>
                      </a:lnTo>
                      <a:lnTo>
                        <a:pt x="1241" y="77"/>
                      </a:lnTo>
                      <a:lnTo>
                        <a:pt x="1241" y="65"/>
                      </a:lnTo>
                      <a:lnTo>
                        <a:pt x="1241" y="52"/>
                      </a:lnTo>
                      <a:lnTo>
                        <a:pt x="1241" y="40"/>
                      </a:lnTo>
                      <a:lnTo>
                        <a:pt x="1240" y="29"/>
                      </a:lnTo>
                      <a:lnTo>
                        <a:pt x="1240" y="19"/>
                      </a:lnTo>
                      <a:lnTo>
                        <a:pt x="1236" y="10"/>
                      </a:lnTo>
                      <a:lnTo>
                        <a:pt x="1232" y="4"/>
                      </a:lnTo>
                      <a:lnTo>
                        <a:pt x="1226" y="0"/>
                      </a:lnTo>
                      <a:lnTo>
                        <a:pt x="1221" y="2"/>
                      </a:lnTo>
                      <a:lnTo>
                        <a:pt x="1213" y="8"/>
                      </a:lnTo>
                      <a:lnTo>
                        <a:pt x="1205" y="21"/>
                      </a:lnTo>
                      <a:lnTo>
                        <a:pt x="1194" y="40"/>
                      </a:lnTo>
                      <a:lnTo>
                        <a:pt x="1182" y="67"/>
                      </a:lnTo>
                      <a:lnTo>
                        <a:pt x="1171" y="90"/>
                      </a:lnTo>
                      <a:lnTo>
                        <a:pt x="1150" y="141"/>
                      </a:lnTo>
                      <a:lnTo>
                        <a:pt x="1118" y="212"/>
                      </a:lnTo>
                      <a:lnTo>
                        <a:pt x="1078" y="303"/>
                      </a:lnTo>
                      <a:lnTo>
                        <a:pt x="1030" y="405"/>
                      </a:lnTo>
                      <a:lnTo>
                        <a:pt x="981" y="521"/>
                      </a:lnTo>
                      <a:lnTo>
                        <a:pt x="926" y="645"/>
                      </a:lnTo>
                      <a:lnTo>
                        <a:pt x="873" y="771"/>
                      </a:lnTo>
                      <a:lnTo>
                        <a:pt x="815" y="894"/>
                      </a:lnTo>
                      <a:lnTo>
                        <a:pt x="764" y="1016"/>
                      </a:lnTo>
                      <a:lnTo>
                        <a:pt x="713" y="1128"/>
                      </a:lnTo>
                      <a:lnTo>
                        <a:pt x="669" y="1229"/>
                      </a:lnTo>
                      <a:lnTo>
                        <a:pt x="631" y="1312"/>
                      </a:lnTo>
                      <a:lnTo>
                        <a:pt x="602" y="1379"/>
                      </a:lnTo>
                      <a:lnTo>
                        <a:pt x="585" y="1421"/>
                      </a:lnTo>
                      <a:lnTo>
                        <a:pt x="578" y="1436"/>
                      </a:lnTo>
                      <a:lnTo>
                        <a:pt x="0" y="3043"/>
                      </a:lnTo>
                      <a:close/>
                    </a:path>
                  </a:pathLst>
                </a:custGeom>
                <a:solidFill>
                  <a:srgbClr val="94C2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78" name="Freeform 285"/>
                <p:cNvSpPr>
                  <a:spLocks/>
                </p:cNvSpPr>
                <p:nvPr/>
              </p:nvSpPr>
              <p:spPr bwMode="auto">
                <a:xfrm>
                  <a:off x="3681" y="2380"/>
                  <a:ext cx="552" cy="1469"/>
                </a:xfrm>
                <a:custGeom>
                  <a:avLst/>
                  <a:gdLst>
                    <a:gd name="T0" fmla="*/ 0 w 1105"/>
                    <a:gd name="T1" fmla="*/ 1 h 2938"/>
                    <a:gd name="T2" fmla="*/ 0 w 1105"/>
                    <a:gd name="T3" fmla="*/ 1 h 2938"/>
                    <a:gd name="T4" fmla="*/ 0 w 1105"/>
                    <a:gd name="T5" fmla="*/ 1 h 2938"/>
                    <a:gd name="T6" fmla="*/ 0 w 1105"/>
                    <a:gd name="T7" fmla="*/ 1 h 2938"/>
                    <a:gd name="T8" fmla="*/ 0 w 1105"/>
                    <a:gd name="T9" fmla="*/ 1 h 2938"/>
                    <a:gd name="T10" fmla="*/ 0 w 1105"/>
                    <a:gd name="T11" fmla="*/ 1 h 2938"/>
                    <a:gd name="T12" fmla="*/ 0 w 1105"/>
                    <a:gd name="T13" fmla="*/ 1 h 2938"/>
                    <a:gd name="T14" fmla="*/ 0 w 1105"/>
                    <a:gd name="T15" fmla="*/ 1 h 2938"/>
                    <a:gd name="T16" fmla="*/ 0 w 1105"/>
                    <a:gd name="T17" fmla="*/ 1 h 2938"/>
                    <a:gd name="T18" fmla="*/ 0 w 1105"/>
                    <a:gd name="T19" fmla="*/ 1 h 2938"/>
                    <a:gd name="T20" fmla="*/ 0 w 1105"/>
                    <a:gd name="T21" fmla="*/ 1 h 2938"/>
                    <a:gd name="T22" fmla="*/ 0 w 1105"/>
                    <a:gd name="T23" fmla="*/ 1 h 2938"/>
                    <a:gd name="T24" fmla="*/ 0 w 1105"/>
                    <a:gd name="T25" fmla="*/ 1 h 2938"/>
                    <a:gd name="T26" fmla="*/ 0 w 1105"/>
                    <a:gd name="T27" fmla="*/ 1 h 2938"/>
                    <a:gd name="T28" fmla="*/ 0 w 1105"/>
                    <a:gd name="T29" fmla="*/ 1 h 2938"/>
                    <a:gd name="T30" fmla="*/ 0 w 1105"/>
                    <a:gd name="T31" fmla="*/ 1 h 2938"/>
                    <a:gd name="T32" fmla="*/ 0 w 1105"/>
                    <a:gd name="T33" fmla="*/ 1 h 2938"/>
                    <a:gd name="T34" fmla="*/ 0 w 1105"/>
                    <a:gd name="T35" fmla="*/ 1 h 2938"/>
                    <a:gd name="T36" fmla="*/ 0 w 1105"/>
                    <a:gd name="T37" fmla="*/ 1 h 2938"/>
                    <a:gd name="T38" fmla="*/ 0 w 1105"/>
                    <a:gd name="T39" fmla="*/ 1 h 2938"/>
                    <a:gd name="T40" fmla="*/ 0 w 1105"/>
                    <a:gd name="T41" fmla="*/ 1 h 2938"/>
                    <a:gd name="T42" fmla="*/ 0 w 1105"/>
                    <a:gd name="T43" fmla="*/ 1 h 2938"/>
                    <a:gd name="T44" fmla="*/ 0 w 1105"/>
                    <a:gd name="T45" fmla="*/ 1 h 2938"/>
                    <a:gd name="T46" fmla="*/ 0 w 1105"/>
                    <a:gd name="T47" fmla="*/ 1 h 2938"/>
                    <a:gd name="T48" fmla="*/ 0 w 1105"/>
                    <a:gd name="T49" fmla="*/ 1 h 2938"/>
                    <a:gd name="T50" fmla="*/ 0 w 1105"/>
                    <a:gd name="T51" fmla="*/ 1 h 2938"/>
                    <a:gd name="T52" fmla="*/ 0 w 1105"/>
                    <a:gd name="T53" fmla="*/ 1 h 2938"/>
                    <a:gd name="T54" fmla="*/ 0 w 1105"/>
                    <a:gd name="T55" fmla="*/ 1 h 2938"/>
                    <a:gd name="T56" fmla="*/ 0 w 1105"/>
                    <a:gd name="T57" fmla="*/ 1 h 2938"/>
                    <a:gd name="T58" fmla="*/ 0 w 1105"/>
                    <a:gd name="T59" fmla="*/ 1 h 2938"/>
                    <a:gd name="T60" fmla="*/ 0 w 1105"/>
                    <a:gd name="T61" fmla="*/ 1 h 2938"/>
                    <a:gd name="T62" fmla="*/ 0 w 1105"/>
                    <a:gd name="T63" fmla="*/ 1 h 2938"/>
                    <a:gd name="T64" fmla="*/ 0 w 1105"/>
                    <a:gd name="T65" fmla="*/ 1 h 2938"/>
                    <a:gd name="T66" fmla="*/ 0 w 1105"/>
                    <a:gd name="T67" fmla="*/ 1 h 2938"/>
                    <a:gd name="T68" fmla="*/ 0 w 1105"/>
                    <a:gd name="T69" fmla="*/ 1 h 2938"/>
                    <a:gd name="T70" fmla="*/ 0 w 1105"/>
                    <a:gd name="T71" fmla="*/ 1 h 2938"/>
                    <a:gd name="T72" fmla="*/ 0 w 1105"/>
                    <a:gd name="T73" fmla="*/ 1 h 2938"/>
                    <a:gd name="T74" fmla="*/ 0 w 1105"/>
                    <a:gd name="T75" fmla="*/ 1 h 2938"/>
                    <a:gd name="T76" fmla="*/ 0 w 1105"/>
                    <a:gd name="T77" fmla="*/ 1 h 2938"/>
                    <a:gd name="T78" fmla="*/ 0 w 1105"/>
                    <a:gd name="T79" fmla="*/ 1 h 2938"/>
                    <a:gd name="T80" fmla="*/ 0 w 1105"/>
                    <a:gd name="T81" fmla="*/ 1 h 2938"/>
                    <a:gd name="T82" fmla="*/ 0 w 1105"/>
                    <a:gd name="T83" fmla="*/ 1 h 293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05"/>
                    <a:gd name="T127" fmla="*/ 0 h 2938"/>
                    <a:gd name="T128" fmla="*/ 1105 w 1105"/>
                    <a:gd name="T129" fmla="*/ 2938 h 293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05" h="2938">
                      <a:moveTo>
                        <a:pt x="61" y="2677"/>
                      </a:moveTo>
                      <a:lnTo>
                        <a:pt x="604" y="1134"/>
                      </a:lnTo>
                      <a:lnTo>
                        <a:pt x="736" y="767"/>
                      </a:lnTo>
                      <a:lnTo>
                        <a:pt x="739" y="755"/>
                      </a:lnTo>
                      <a:lnTo>
                        <a:pt x="749" y="732"/>
                      </a:lnTo>
                      <a:lnTo>
                        <a:pt x="766" y="694"/>
                      </a:lnTo>
                      <a:lnTo>
                        <a:pt x="787" y="645"/>
                      </a:lnTo>
                      <a:lnTo>
                        <a:pt x="814" y="586"/>
                      </a:lnTo>
                      <a:lnTo>
                        <a:pt x="842" y="523"/>
                      </a:lnTo>
                      <a:lnTo>
                        <a:pt x="873" y="453"/>
                      </a:lnTo>
                      <a:lnTo>
                        <a:pt x="905" y="382"/>
                      </a:lnTo>
                      <a:lnTo>
                        <a:pt x="935" y="310"/>
                      </a:lnTo>
                      <a:lnTo>
                        <a:pt x="968" y="242"/>
                      </a:lnTo>
                      <a:lnTo>
                        <a:pt x="998" y="177"/>
                      </a:lnTo>
                      <a:lnTo>
                        <a:pt x="1027" y="120"/>
                      </a:lnTo>
                      <a:lnTo>
                        <a:pt x="1051" y="71"/>
                      </a:lnTo>
                      <a:lnTo>
                        <a:pt x="1070" y="33"/>
                      </a:lnTo>
                      <a:lnTo>
                        <a:pt x="1086" y="8"/>
                      </a:lnTo>
                      <a:lnTo>
                        <a:pt x="1095" y="0"/>
                      </a:lnTo>
                      <a:lnTo>
                        <a:pt x="1097" y="2"/>
                      </a:lnTo>
                      <a:lnTo>
                        <a:pt x="1101" y="8"/>
                      </a:lnTo>
                      <a:lnTo>
                        <a:pt x="1103" y="16"/>
                      </a:lnTo>
                      <a:lnTo>
                        <a:pt x="1105" y="31"/>
                      </a:lnTo>
                      <a:lnTo>
                        <a:pt x="1105" y="44"/>
                      </a:lnTo>
                      <a:lnTo>
                        <a:pt x="1103" y="65"/>
                      </a:lnTo>
                      <a:lnTo>
                        <a:pt x="1099" y="90"/>
                      </a:lnTo>
                      <a:lnTo>
                        <a:pt x="1097" y="114"/>
                      </a:lnTo>
                      <a:lnTo>
                        <a:pt x="1089" y="145"/>
                      </a:lnTo>
                      <a:lnTo>
                        <a:pt x="1084" y="177"/>
                      </a:lnTo>
                      <a:lnTo>
                        <a:pt x="1072" y="211"/>
                      </a:lnTo>
                      <a:lnTo>
                        <a:pt x="1063" y="249"/>
                      </a:lnTo>
                      <a:lnTo>
                        <a:pt x="1049" y="289"/>
                      </a:lnTo>
                      <a:lnTo>
                        <a:pt x="1034" y="333"/>
                      </a:lnTo>
                      <a:lnTo>
                        <a:pt x="1017" y="379"/>
                      </a:lnTo>
                      <a:lnTo>
                        <a:pt x="1000" y="430"/>
                      </a:lnTo>
                      <a:lnTo>
                        <a:pt x="977" y="483"/>
                      </a:lnTo>
                      <a:lnTo>
                        <a:pt x="951" y="552"/>
                      </a:lnTo>
                      <a:lnTo>
                        <a:pt x="918" y="632"/>
                      </a:lnTo>
                      <a:lnTo>
                        <a:pt x="886" y="717"/>
                      </a:lnTo>
                      <a:lnTo>
                        <a:pt x="850" y="808"/>
                      </a:lnTo>
                      <a:lnTo>
                        <a:pt x="814" y="903"/>
                      </a:lnTo>
                      <a:lnTo>
                        <a:pt x="778" y="999"/>
                      </a:lnTo>
                      <a:lnTo>
                        <a:pt x="743" y="1096"/>
                      </a:lnTo>
                      <a:lnTo>
                        <a:pt x="707" y="1189"/>
                      </a:lnTo>
                      <a:lnTo>
                        <a:pt x="675" y="1276"/>
                      </a:lnTo>
                      <a:lnTo>
                        <a:pt x="643" y="1354"/>
                      </a:lnTo>
                      <a:lnTo>
                        <a:pt x="618" y="1424"/>
                      </a:lnTo>
                      <a:lnTo>
                        <a:pt x="595" y="1483"/>
                      </a:lnTo>
                      <a:lnTo>
                        <a:pt x="580" y="1527"/>
                      </a:lnTo>
                      <a:lnTo>
                        <a:pt x="568" y="1556"/>
                      </a:lnTo>
                      <a:lnTo>
                        <a:pt x="566" y="1565"/>
                      </a:lnTo>
                      <a:lnTo>
                        <a:pt x="95" y="2866"/>
                      </a:lnTo>
                      <a:lnTo>
                        <a:pt x="93" y="2866"/>
                      </a:lnTo>
                      <a:lnTo>
                        <a:pt x="89" y="2871"/>
                      </a:lnTo>
                      <a:lnTo>
                        <a:pt x="82" y="2879"/>
                      </a:lnTo>
                      <a:lnTo>
                        <a:pt x="74" y="2889"/>
                      </a:lnTo>
                      <a:lnTo>
                        <a:pt x="64" y="2898"/>
                      </a:lnTo>
                      <a:lnTo>
                        <a:pt x="55" y="2909"/>
                      </a:lnTo>
                      <a:lnTo>
                        <a:pt x="44" y="2919"/>
                      </a:lnTo>
                      <a:lnTo>
                        <a:pt x="34" y="2928"/>
                      </a:lnTo>
                      <a:lnTo>
                        <a:pt x="24" y="2934"/>
                      </a:lnTo>
                      <a:lnTo>
                        <a:pt x="17" y="2938"/>
                      </a:lnTo>
                      <a:lnTo>
                        <a:pt x="7" y="2936"/>
                      </a:lnTo>
                      <a:lnTo>
                        <a:pt x="4" y="2934"/>
                      </a:lnTo>
                      <a:lnTo>
                        <a:pt x="0" y="2925"/>
                      </a:lnTo>
                      <a:lnTo>
                        <a:pt x="0" y="2909"/>
                      </a:lnTo>
                      <a:lnTo>
                        <a:pt x="2" y="2889"/>
                      </a:lnTo>
                      <a:lnTo>
                        <a:pt x="9" y="2860"/>
                      </a:lnTo>
                      <a:lnTo>
                        <a:pt x="11" y="2847"/>
                      </a:lnTo>
                      <a:lnTo>
                        <a:pt x="15" y="2833"/>
                      </a:lnTo>
                      <a:lnTo>
                        <a:pt x="19" y="2818"/>
                      </a:lnTo>
                      <a:lnTo>
                        <a:pt x="23" y="2805"/>
                      </a:lnTo>
                      <a:lnTo>
                        <a:pt x="26" y="2790"/>
                      </a:lnTo>
                      <a:lnTo>
                        <a:pt x="32" y="2774"/>
                      </a:lnTo>
                      <a:lnTo>
                        <a:pt x="36" y="2759"/>
                      </a:lnTo>
                      <a:lnTo>
                        <a:pt x="40" y="2746"/>
                      </a:lnTo>
                      <a:lnTo>
                        <a:pt x="44" y="2731"/>
                      </a:lnTo>
                      <a:lnTo>
                        <a:pt x="47" y="2717"/>
                      </a:lnTo>
                      <a:lnTo>
                        <a:pt x="49" y="2706"/>
                      </a:lnTo>
                      <a:lnTo>
                        <a:pt x="55" y="2696"/>
                      </a:lnTo>
                      <a:lnTo>
                        <a:pt x="57" y="2687"/>
                      </a:lnTo>
                      <a:lnTo>
                        <a:pt x="59" y="2681"/>
                      </a:lnTo>
                      <a:lnTo>
                        <a:pt x="59" y="2677"/>
                      </a:lnTo>
                      <a:lnTo>
                        <a:pt x="61" y="2677"/>
                      </a:lnTo>
                      <a:close/>
                    </a:path>
                  </a:pathLst>
                </a:custGeom>
                <a:solidFill>
                  <a:srgbClr val="94C2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79" name="Freeform 286"/>
                <p:cNvSpPr>
                  <a:spLocks/>
                </p:cNvSpPr>
                <p:nvPr/>
              </p:nvSpPr>
              <p:spPr bwMode="auto">
                <a:xfrm>
                  <a:off x="3855" y="2700"/>
                  <a:ext cx="229" cy="74"/>
                </a:xfrm>
                <a:custGeom>
                  <a:avLst/>
                  <a:gdLst>
                    <a:gd name="T0" fmla="*/ 1 w 458"/>
                    <a:gd name="T1" fmla="*/ 1 h 148"/>
                    <a:gd name="T2" fmla="*/ 1 w 458"/>
                    <a:gd name="T3" fmla="*/ 1 h 148"/>
                    <a:gd name="T4" fmla="*/ 1 w 458"/>
                    <a:gd name="T5" fmla="*/ 1 h 148"/>
                    <a:gd name="T6" fmla="*/ 1 w 458"/>
                    <a:gd name="T7" fmla="*/ 1 h 148"/>
                    <a:gd name="T8" fmla="*/ 1 w 458"/>
                    <a:gd name="T9" fmla="*/ 1 h 148"/>
                    <a:gd name="T10" fmla="*/ 1 w 458"/>
                    <a:gd name="T11" fmla="*/ 1 h 148"/>
                    <a:gd name="T12" fmla="*/ 1 w 458"/>
                    <a:gd name="T13" fmla="*/ 1 h 148"/>
                    <a:gd name="T14" fmla="*/ 1 w 458"/>
                    <a:gd name="T15" fmla="*/ 1 h 148"/>
                    <a:gd name="T16" fmla="*/ 1 w 458"/>
                    <a:gd name="T17" fmla="*/ 1 h 148"/>
                    <a:gd name="T18" fmla="*/ 1 w 458"/>
                    <a:gd name="T19" fmla="*/ 1 h 148"/>
                    <a:gd name="T20" fmla="*/ 1 w 458"/>
                    <a:gd name="T21" fmla="*/ 1 h 148"/>
                    <a:gd name="T22" fmla="*/ 1 w 458"/>
                    <a:gd name="T23" fmla="*/ 1 h 148"/>
                    <a:gd name="T24" fmla="*/ 1 w 458"/>
                    <a:gd name="T25" fmla="*/ 1 h 148"/>
                    <a:gd name="T26" fmla="*/ 1 w 458"/>
                    <a:gd name="T27" fmla="*/ 1 h 148"/>
                    <a:gd name="T28" fmla="*/ 1 w 458"/>
                    <a:gd name="T29" fmla="*/ 1 h 148"/>
                    <a:gd name="T30" fmla="*/ 1 w 458"/>
                    <a:gd name="T31" fmla="*/ 1 h 148"/>
                    <a:gd name="T32" fmla="*/ 1 w 458"/>
                    <a:gd name="T33" fmla="*/ 0 h 148"/>
                    <a:gd name="T34" fmla="*/ 1 w 458"/>
                    <a:gd name="T35" fmla="*/ 0 h 148"/>
                    <a:gd name="T36" fmla="*/ 1 w 458"/>
                    <a:gd name="T37" fmla="*/ 1 h 148"/>
                    <a:gd name="T38" fmla="*/ 1 w 458"/>
                    <a:gd name="T39" fmla="*/ 1 h 148"/>
                    <a:gd name="T40" fmla="*/ 1 w 458"/>
                    <a:gd name="T41" fmla="*/ 1 h 148"/>
                    <a:gd name="T42" fmla="*/ 0 w 458"/>
                    <a:gd name="T43" fmla="*/ 1 h 148"/>
                    <a:gd name="T44" fmla="*/ 1 w 458"/>
                    <a:gd name="T45" fmla="*/ 1 h 148"/>
                    <a:gd name="T46" fmla="*/ 1 w 458"/>
                    <a:gd name="T47" fmla="*/ 1 h 148"/>
                    <a:gd name="T48" fmla="*/ 1 w 458"/>
                    <a:gd name="T49" fmla="*/ 1 h 148"/>
                    <a:gd name="T50" fmla="*/ 1 w 458"/>
                    <a:gd name="T51" fmla="*/ 1 h 148"/>
                    <a:gd name="T52" fmla="*/ 1 w 458"/>
                    <a:gd name="T53" fmla="*/ 1 h 148"/>
                    <a:gd name="T54" fmla="*/ 1 w 458"/>
                    <a:gd name="T55" fmla="*/ 1 h 148"/>
                    <a:gd name="T56" fmla="*/ 1 w 458"/>
                    <a:gd name="T57" fmla="*/ 1 h 148"/>
                    <a:gd name="T58" fmla="*/ 1 w 458"/>
                    <a:gd name="T59" fmla="*/ 1 h 148"/>
                    <a:gd name="T60" fmla="*/ 1 w 458"/>
                    <a:gd name="T61" fmla="*/ 1 h 148"/>
                    <a:gd name="T62" fmla="*/ 1 w 458"/>
                    <a:gd name="T63" fmla="*/ 1 h 148"/>
                    <a:gd name="T64" fmla="*/ 1 w 458"/>
                    <a:gd name="T65" fmla="*/ 1 h 148"/>
                    <a:gd name="T66" fmla="*/ 1 w 458"/>
                    <a:gd name="T67" fmla="*/ 1 h 148"/>
                    <a:gd name="T68" fmla="*/ 1 w 458"/>
                    <a:gd name="T69" fmla="*/ 1 h 148"/>
                    <a:gd name="T70" fmla="*/ 1 w 458"/>
                    <a:gd name="T71" fmla="*/ 1 h 148"/>
                    <a:gd name="T72" fmla="*/ 1 w 458"/>
                    <a:gd name="T73" fmla="*/ 1 h 148"/>
                    <a:gd name="T74" fmla="*/ 1 w 458"/>
                    <a:gd name="T75" fmla="*/ 1 h 148"/>
                    <a:gd name="T76" fmla="*/ 1 w 458"/>
                    <a:gd name="T77" fmla="*/ 1 h 148"/>
                    <a:gd name="T78" fmla="*/ 1 w 458"/>
                    <a:gd name="T79" fmla="*/ 1 h 148"/>
                    <a:gd name="T80" fmla="*/ 1 w 458"/>
                    <a:gd name="T81" fmla="*/ 1 h 148"/>
                    <a:gd name="T82" fmla="*/ 1 w 458"/>
                    <a:gd name="T83" fmla="*/ 1 h 148"/>
                    <a:gd name="T84" fmla="*/ 1 w 458"/>
                    <a:gd name="T85" fmla="*/ 1 h 148"/>
                    <a:gd name="T86" fmla="*/ 1 w 458"/>
                    <a:gd name="T87" fmla="*/ 1 h 14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58"/>
                    <a:gd name="T133" fmla="*/ 0 h 148"/>
                    <a:gd name="T134" fmla="*/ 458 w 458"/>
                    <a:gd name="T135" fmla="*/ 148 h 14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58" h="148">
                      <a:moveTo>
                        <a:pt x="454" y="128"/>
                      </a:moveTo>
                      <a:lnTo>
                        <a:pt x="449" y="124"/>
                      </a:lnTo>
                      <a:lnTo>
                        <a:pt x="435" y="120"/>
                      </a:lnTo>
                      <a:lnTo>
                        <a:pt x="414" y="114"/>
                      </a:lnTo>
                      <a:lnTo>
                        <a:pt x="388" y="107"/>
                      </a:lnTo>
                      <a:lnTo>
                        <a:pt x="353" y="97"/>
                      </a:lnTo>
                      <a:lnTo>
                        <a:pt x="319" y="86"/>
                      </a:lnTo>
                      <a:lnTo>
                        <a:pt x="281" y="74"/>
                      </a:lnTo>
                      <a:lnTo>
                        <a:pt x="241" y="63"/>
                      </a:lnTo>
                      <a:lnTo>
                        <a:pt x="201" y="52"/>
                      </a:lnTo>
                      <a:lnTo>
                        <a:pt x="163" y="40"/>
                      </a:lnTo>
                      <a:lnTo>
                        <a:pt x="125" y="29"/>
                      </a:lnTo>
                      <a:lnTo>
                        <a:pt x="93" y="19"/>
                      </a:lnTo>
                      <a:lnTo>
                        <a:pt x="66" y="12"/>
                      </a:lnTo>
                      <a:lnTo>
                        <a:pt x="43" y="6"/>
                      </a:lnTo>
                      <a:lnTo>
                        <a:pt x="30" y="2"/>
                      </a:lnTo>
                      <a:lnTo>
                        <a:pt x="24" y="0"/>
                      </a:lnTo>
                      <a:lnTo>
                        <a:pt x="19" y="0"/>
                      </a:lnTo>
                      <a:lnTo>
                        <a:pt x="13" y="4"/>
                      </a:lnTo>
                      <a:lnTo>
                        <a:pt x="9" y="8"/>
                      </a:lnTo>
                      <a:lnTo>
                        <a:pt x="5" y="13"/>
                      </a:lnTo>
                      <a:lnTo>
                        <a:pt x="0" y="23"/>
                      </a:lnTo>
                      <a:lnTo>
                        <a:pt x="4" y="29"/>
                      </a:lnTo>
                      <a:lnTo>
                        <a:pt x="11" y="31"/>
                      </a:lnTo>
                      <a:lnTo>
                        <a:pt x="26" y="34"/>
                      </a:lnTo>
                      <a:lnTo>
                        <a:pt x="47" y="40"/>
                      </a:lnTo>
                      <a:lnTo>
                        <a:pt x="76" y="50"/>
                      </a:lnTo>
                      <a:lnTo>
                        <a:pt x="108" y="59"/>
                      </a:lnTo>
                      <a:lnTo>
                        <a:pt x="144" y="69"/>
                      </a:lnTo>
                      <a:lnTo>
                        <a:pt x="182" y="80"/>
                      </a:lnTo>
                      <a:lnTo>
                        <a:pt x="222" y="91"/>
                      </a:lnTo>
                      <a:lnTo>
                        <a:pt x="262" y="101"/>
                      </a:lnTo>
                      <a:lnTo>
                        <a:pt x="300" y="112"/>
                      </a:lnTo>
                      <a:lnTo>
                        <a:pt x="334" y="120"/>
                      </a:lnTo>
                      <a:lnTo>
                        <a:pt x="369" y="131"/>
                      </a:lnTo>
                      <a:lnTo>
                        <a:pt x="395" y="137"/>
                      </a:lnTo>
                      <a:lnTo>
                        <a:pt x="418" y="143"/>
                      </a:lnTo>
                      <a:lnTo>
                        <a:pt x="433" y="147"/>
                      </a:lnTo>
                      <a:lnTo>
                        <a:pt x="441" y="148"/>
                      </a:lnTo>
                      <a:lnTo>
                        <a:pt x="449" y="145"/>
                      </a:lnTo>
                      <a:lnTo>
                        <a:pt x="456" y="137"/>
                      </a:lnTo>
                      <a:lnTo>
                        <a:pt x="458" y="131"/>
                      </a:lnTo>
                      <a:lnTo>
                        <a:pt x="454" y="128"/>
                      </a:lnTo>
                      <a:close/>
                    </a:path>
                  </a:pathLst>
                </a:custGeom>
                <a:solidFill>
                  <a:srgbClr val="121F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80" name="Freeform 287"/>
                <p:cNvSpPr>
                  <a:spLocks/>
                </p:cNvSpPr>
                <p:nvPr/>
              </p:nvSpPr>
              <p:spPr bwMode="auto">
                <a:xfrm>
                  <a:off x="4022" y="2747"/>
                  <a:ext cx="66" cy="75"/>
                </a:xfrm>
                <a:custGeom>
                  <a:avLst/>
                  <a:gdLst>
                    <a:gd name="T0" fmla="*/ 1 w 132"/>
                    <a:gd name="T1" fmla="*/ 1 h 150"/>
                    <a:gd name="T2" fmla="*/ 1 w 132"/>
                    <a:gd name="T3" fmla="*/ 0 h 150"/>
                    <a:gd name="T4" fmla="*/ 1 w 132"/>
                    <a:gd name="T5" fmla="*/ 1 h 150"/>
                    <a:gd name="T6" fmla="*/ 1 w 132"/>
                    <a:gd name="T7" fmla="*/ 1 h 150"/>
                    <a:gd name="T8" fmla="*/ 1 w 132"/>
                    <a:gd name="T9" fmla="*/ 1 h 150"/>
                    <a:gd name="T10" fmla="*/ 1 w 132"/>
                    <a:gd name="T11" fmla="*/ 1 h 150"/>
                    <a:gd name="T12" fmla="*/ 1 w 132"/>
                    <a:gd name="T13" fmla="*/ 1 h 150"/>
                    <a:gd name="T14" fmla="*/ 1 w 132"/>
                    <a:gd name="T15" fmla="*/ 1 h 150"/>
                    <a:gd name="T16" fmla="*/ 1 w 132"/>
                    <a:gd name="T17" fmla="*/ 1 h 150"/>
                    <a:gd name="T18" fmla="*/ 1 w 132"/>
                    <a:gd name="T19" fmla="*/ 1 h 150"/>
                    <a:gd name="T20" fmla="*/ 1 w 132"/>
                    <a:gd name="T21" fmla="*/ 1 h 150"/>
                    <a:gd name="T22" fmla="*/ 1 w 132"/>
                    <a:gd name="T23" fmla="*/ 1 h 150"/>
                    <a:gd name="T24" fmla="*/ 1 w 132"/>
                    <a:gd name="T25" fmla="*/ 1 h 150"/>
                    <a:gd name="T26" fmla="*/ 1 w 132"/>
                    <a:gd name="T27" fmla="*/ 1 h 150"/>
                    <a:gd name="T28" fmla="*/ 1 w 132"/>
                    <a:gd name="T29" fmla="*/ 1 h 150"/>
                    <a:gd name="T30" fmla="*/ 1 w 132"/>
                    <a:gd name="T31" fmla="*/ 1 h 150"/>
                    <a:gd name="T32" fmla="*/ 1 w 132"/>
                    <a:gd name="T33" fmla="*/ 1 h 150"/>
                    <a:gd name="T34" fmla="*/ 1 w 132"/>
                    <a:gd name="T35" fmla="*/ 1 h 150"/>
                    <a:gd name="T36" fmla="*/ 1 w 132"/>
                    <a:gd name="T37" fmla="*/ 1 h 150"/>
                    <a:gd name="T38" fmla="*/ 0 w 132"/>
                    <a:gd name="T39" fmla="*/ 1 h 150"/>
                    <a:gd name="T40" fmla="*/ 1 w 132"/>
                    <a:gd name="T41" fmla="*/ 1 h 150"/>
                    <a:gd name="T42" fmla="*/ 1 w 132"/>
                    <a:gd name="T43" fmla="*/ 1 h 15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32"/>
                    <a:gd name="T67" fmla="*/ 0 h 150"/>
                    <a:gd name="T68" fmla="*/ 132 w 132"/>
                    <a:gd name="T69" fmla="*/ 150 h 15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32" h="150">
                      <a:moveTo>
                        <a:pt x="14" y="57"/>
                      </a:moveTo>
                      <a:lnTo>
                        <a:pt x="82" y="0"/>
                      </a:lnTo>
                      <a:lnTo>
                        <a:pt x="116" y="6"/>
                      </a:lnTo>
                      <a:lnTo>
                        <a:pt x="132" y="19"/>
                      </a:lnTo>
                      <a:lnTo>
                        <a:pt x="116" y="44"/>
                      </a:lnTo>
                      <a:lnTo>
                        <a:pt x="111" y="67"/>
                      </a:lnTo>
                      <a:lnTo>
                        <a:pt x="130" y="101"/>
                      </a:lnTo>
                      <a:lnTo>
                        <a:pt x="128" y="103"/>
                      </a:lnTo>
                      <a:lnTo>
                        <a:pt x="126" y="107"/>
                      </a:lnTo>
                      <a:lnTo>
                        <a:pt x="122" y="112"/>
                      </a:lnTo>
                      <a:lnTo>
                        <a:pt x="115" y="122"/>
                      </a:lnTo>
                      <a:lnTo>
                        <a:pt x="109" y="124"/>
                      </a:lnTo>
                      <a:lnTo>
                        <a:pt x="103" y="130"/>
                      </a:lnTo>
                      <a:lnTo>
                        <a:pt x="97" y="133"/>
                      </a:lnTo>
                      <a:lnTo>
                        <a:pt x="90" y="137"/>
                      </a:lnTo>
                      <a:lnTo>
                        <a:pt x="80" y="141"/>
                      </a:lnTo>
                      <a:lnTo>
                        <a:pt x="71" y="145"/>
                      </a:lnTo>
                      <a:lnTo>
                        <a:pt x="59" y="149"/>
                      </a:lnTo>
                      <a:lnTo>
                        <a:pt x="48" y="150"/>
                      </a:lnTo>
                      <a:lnTo>
                        <a:pt x="0" y="126"/>
                      </a:lnTo>
                      <a:lnTo>
                        <a:pt x="14" y="57"/>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81" name="Freeform 288"/>
                <p:cNvSpPr>
                  <a:spLocks/>
                </p:cNvSpPr>
                <p:nvPr/>
              </p:nvSpPr>
              <p:spPr bwMode="auto">
                <a:xfrm>
                  <a:off x="4068" y="2894"/>
                  <a:ext cx="86" cy="69"/>
                </a:xfrm>
                <a:custGeom>
                  <a:avLst/>
                  <a:gdLst>
                    <a:gd name="T0" fmla="*/ 0 w 173"/>
                    <a:gd name="T1" fmla="*/ 0 h 139"/>
                    <a:gd name="T2" fmla="*/ 0 w 173"/>
                    <a:gd name="T3" fmla="*/ 0 h 139"/>
                    <a:gd name="T4" fmla="*/ 0 w 173"/>
                    <a:gd name="T5" fmla="*/ 0 h 139"/>
                    <a:gd name="T6" fmla="*/ 0 w 173"/>
                    <a:gd name="T7" fmla="*/ 0 h 139"/>
                    <a:gd name="T8" fmla="*/ 0 w 173"/>
                    <a:gd name="T9" fmla="*/ 0 h 139"/>
                    <a:gd name="T10" fmla="*/ 0 w 173"/>
                    <a:gd name="T11" fmla="*/ 0 h 139"/>
                    <a:gd name="T12" fmla="*/ 0 w 173"/>
                    <a:gd name="T13" fmla="*/ 0 h 139"/>
                    <a:gd name="T14" fmla="*/ 0 w 173"/>
                    <a:gd name="T15" fmla="*/ 0 h 139"/>
                    <a:gd name="T16" fmla="*/ 0 w 173"/>
                    <a:gd name="T17" fmla="*/ 0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3"/>
                    <a:gd name="T28" fmla="*/ 0 h 139"/>
                    <a:gd name="T29" fmla="*/ 173 w 173"/>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3" h="139">
                      <a:moveTo>
                        <a:pt x="0" y="53"/>
                      </a:moveTo>
                      <a:lnTo>
                        <a:pt x="116" y="0"/>
                      </a:lnTo>
                      <a:lnTo>
                        <a:pt x="173" y="25"/>
                      </a:lnTo>
                      <a:lnTo>
                        <a:pt x="169" y="97"/>
                      </a:lnTo>
                      <a:lnTo>
                        <a:pt x="150" y="107"/>
                      </a:lnTo>
                      <a:lnTo>
                        <a:pt x="78" y="97"/>
                      </a:lnTo>
                      <a:lnTo>
                        <a:pt x="4" y="139"/>
                      </a:lnTo>
                      <a:lnTo>
                        <a:pt x="0" y="53"/>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82" name="Freeform 289"/>
                <p:cNvSpPr>
                  <a:spLocks/>
                </p:cNvSpPr>
                <p:nvPr/>
              </p:nvSpPr>
              <p:spPr bwMode="auto">
                <a:xfrm>
                  <a:off x="3713" y="2382"/>
                  <a:ext cx="538" cy="1462"/>
                </a:xfrm>
                <a:custGeom>
                  <a:avLst/>
                  <a:gdLst>
                    <a:gd name="T0" fmla="*/ 0 w 1077"/>
                    <a:gd name="T1" fmla="*/ 1 h 2924"/>
                    <a:gd name="T2" fmla="*/ 0 w 1077"/>
                    <a:gd name="T3" fmla="*/ 1 h 2924"/>
                    <a:gd name="T4" fmla="*/ 0 w 1077"/>
                    <a:gd name="T5" fmla="*/ 1 h 2924"/>
                    <a:gd name="T6" fmla="*/ 0 w 1077"/>
                    <a:gd name="T7" fmla="*/ 1 h 2924"/>
                    <a:gd name="T8" fmla="*/ 0 w 1077"/>
                    <a:gd name="T9" fmla="*/ 1 h 2924"/>
                    <a:gd name="T10" fmla="*/ 0 w 1077"/>
                    <a:gd name="T11" fmla="*/ 1 h 2924"/>
                    <a:gd name="T12" fmla="*/ 0 w 1077"/>
                    <a:gd name="T13" fmla="*/ 1 h 2924"/>
                    <a:gd name="T14" fmla="*/ 0 w 1077"/>
                    <a:gd name="T15" fmla="*/ 1 h 2924"/>
                    <a:gd name="T16" fmla="*/ 0 w 1077"/>
                    <a:gd name="T17" fmla="*/ 1 h 2924"/>
                    <a:gd name="T18" fmla="*/ 0 w 1077"/>
                    <a:gd name="T19" fmla="*/ 1 h 2924"/>
                    <a:gd name="T20" fmla="*/ 0 w 1077"/>
                    <a:gd name="T21" fmla="*/ 1 h 2924"/>
                    <a:gd name="T22" fmla="*/ 0 w 1077"/>
                    <a:gd name="T23" fmla="*/ 1 h 2924"/>
                    <a:gd name="T24" fmla="*/ 0 w 1077"/>
                    <a:gd name="T25" fmla="*/ 1 h 2924"/>
                    <a:gd name="T26" fmla="*/ 0 w 1077"/>
                    <a:gd name="T27" fmla="*/ 1 h 2924"/>
                    <a:gd name="T28" fmla="*/ 0 w 1077"/>
                    <a:gd name="T29" fmla="*/ 1 h 2924"/>
                    <a:gd name="T30" fmla="*/ 0 w 1077"/>
                    <a:gd name="T31" fmla="*/ 1 h 2924"/>
                    <a:gd name="T32" fmla="*/ 0 w 1077"/>
                    <a:gd name="T33" fmla="*/ 1 h 2924"/>
                    <a:gd name="T34" fmla="*/ 0 w 1077"/>
                    <a:gd name="T35" fmla="*/ 1 h 2924"/>
                    <a:gd name="T36" fmla="*/ 0 w 1077"/>
                    <a:gd name="T37" fmla="*/ 1 h 2924"/>
                    <a:gd name="T38" fmla="*/ 0 w 1077"/>
                    <a:gd name="T39" fmla="*/ 1 h 2924"/>
                    <a:gd name="T40" fmla="*/ 0 w 1077"/>
                    <a:gd name="T41" fmla="*/ 1 h 2924"/>
                    <a:gd name="T42" fmla="*/ 0 w 1077"/>
                    <a:gd name="T43" fmla="*/ 1 h 2924"/>
                    <a:gd name="T44" fmla="*/ 0 w 1077"/>
                    <a:gd name="T45" fmla="*/ 1 h 2924"/>
                    <a:gd name="T46" fmla="*/ 0 w 1077"/>
                    <a:gd name="T47" fmla="*/ 1 h 2924"/>
                    <a:gd name="T48" fmla="*/ 0 w 1077"/>
                    <a:gd name="T49" fmla="*/ 1 h 2924"/>
                    <a:gd name="T50" fmla="*/ 0 w 1077"/>
                    <a:gd name="T51" fmla="*/ 1 h 2924"/>
                    <a:gd name="T52" fmla="*/ 0 w 1077"/>
                    <a:gd name="T53" fmla="*/ 1 h 2924"/>
                    <a:gd name="T54" fmla="*/ 0 w 1077"/>
                    <a:gd name="T55" fmla="*/ 1 h 2924"/>
                    <a:gd name="T56" fmla="*/ 0 w 1077"/>
                    <a:gd name="T57" fmla="*/ 1 h 2924"/>
                    <a:gd name="T58" fmla="*/ 0 w 1077"/>
                    <a:gd name="T59" fmla="*/ 1 h 2924"/>
                    <a:gd name="T60" fmla="*/ 0 w 1077"/>
                    <a:gd name="T61" fmla="*/ 1 h 2924"/>
                    <a:gd name="T62" fmla="*/ 0 w 1077"/>
                    <a:gd name="T63" fmla="*/ 1 h 2924"/>
                    <a:gd name="T64" fmla="*/ 0 w 1077"/>
                    <a:gd name="T65" fmla="*/ 1 h 2924"/>
                    <a:gd name="T66" fmla="*/ 0 w 1077"/>
                    <a:gd name="T67" fmla="*/ 1 h 2924"/>
                    <a:gd name="T68" fmla="*/ 0 w 1077"/>
                    <a:gd name="T69" fmla="*/ 1 h 2924"/>
                    <a:gd name="T70" fmla="*/ 0 w 1077"/>
                    <a:gd name="T71" fmla="*/ 1 h 2924"/>
                    <a:gd name="T72" fmla="*/ 0 w 1077"/>
                    <a:gd name="T73" fmla="*/ 1 h 2924"/>
                    <a:gd name="T74" fmla="*/ 0 w 1077"/>
                    <a:gd name="T75" fmla="*/ 1 h 2924"/>
                    <a:gd name="T76" fmla="*/ 0 w 1077"/>
                    <a:gd name="T77" fmla="*/ 1 h 2924"/>
                    <a:gd name="T78" fmla="*/ 0 w 1077"/>
                    <a:gd name="T79" fmla="*/ 1 h 2924"/>
                    <a:gd name="T80" fmla="*/ 0 w 1077"/>
                    <a:gd name="T81" fmla="*/ 1 h 2924"/>
                    <a:gd name="T82" fmla="*/ 0 w 1077"/>
                    <a:gd name="T83" fmla="*/ 1 h 2924"/>
                    <a:gd name="T84" fmla="*/ 0 w 1077"/>
                    <a:gd name="T85" fmla="*/ 1 h 2924"/>
                    <a:gd name="T86" fmla="*/ 0 w 1077"/>
                    <a:gd name="T87" fmla="*/ 1 h 2924"/>
                    <a:gd name="T88" fmla="*/ 0 w 1077"/>
                    <a:gd name="T89" fmla="*/ 1 h 2924"/>
                    <a:gd name="T90" fmla="*/ 0 w 1077"/>
                    <a:gd name="T91" fmla="*/ 1 h 2924"/>
                    <a:gd name="T92" fmla="*/ 0 w 1077"/>
                    <a:gd name="T93" fmla="*/ 1 h 2924"/>
                    <a:gd name="T94" fmla="*/ 0 w 1077"/>
                    <a:gd name="T95" fmla="*/ 1 h 2924"/>
                    <a:gd name="T96" fmla="*/ 0 w 1077"/>
                    <a:gd name="T97" fmla="*/ 1 h 2924"/>
                    <a:gd name="T98" fmla="*/ 0 w 1077"/>
                    <a:gd name="T99" fmla="*/ 1 h 2924"/>
                    <a:gd name="T100" fmla="*/ 0 w 1077"/>
                    <a:gd name="T101" fmla="*/ 1 h 2924"/>
                    <a:gd name="T102" fmla="*/ 0 w 1077"/>
                    <a:gd name="T103" fmla="*/ 1 h 2924"/>
                    <a:gd name="T104" fmla="*/ 0 w 1077"/>
                    <a:gd name="T105" fmla="*/ 1 h 2924"/>
                    <a:gd name="T106" fmla="*/ 0 w 1077"/>
                    <a:gd name="T107" fmla="*/ 0 h 2924"/>
                    <a:gd name="T108" fmla="*/ 0 w 1077"/>
                    <a:gd name="T109" fmla="*/ 0 h 2924"/>
                    <a:gd name="T110" fmla="*/ 0 w 1077"/>
                    <a:gd name="T111" fmla="*/ 1 h 2924"/>
                    <a:gd name="T112" fmla="*/ 0 w 1077"/>
                    <a:gd name="T113" fmla="*/ 1 h 2924"/>
                    <a:gd name="T114" fmla="*/ 0 w 1077"/>
                    <a:gd name="T115" fmla="*/ 1 h 2924"/>
                    <a:gd name="T116" fmla="*/ 0 w 1077"/>
                    <a:gd name="T117" fmla="*/ 1 h 2924"/>
                    <a:gd name="T118" fmla="*/ 0 w 1077"/>
                    <a:gd name="T119" fmla="*/ 1 h 2924"/>
                    <a:gd name="T120" fmla="*/ 0 w 1077"/>
                    <a:gd name="T121" fmla="*/ 1 h 2924"/>
                    <a:gd name="T122" fmla="*/ 0 w 1077"/>
                    <a:gd name="T123" fmla="*/ 1 h 292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77"/>
                    <a:gd name="T187" fmla="*/ 0 h 2924"/>
                    <a:gd name="T188" fmla="*/ 1077 w 1077"/>
                    <a:gd name="T189" fmla="*/ 2924 h 292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77" h="2924">
                      <a:moveTo>
                        <a:pt x="1022" y="74"/>
                      </a:moveTo>
                      <a:lnTo>
                        <a:pt x="1006" y="110"/>
                      </a:lnTo>
                      <a:lnTo>
                        <a:pt x="974" y="202"/>
                      </a:lnTo>
                      <a:lnTo>
                        <a:pt x="923" y="342"/>
                      </a:lnTo>
                      <a:lnTo>
                        <a:pt x="858" y="523"/>
                      </a:lnTo>
                      <a:lnTo>
                        <a:pt x="780" y="734"/>
                      </a:lnTo>
                      <a:lnTo>
                        <a:pt x="695" y="972"/>
                      </a:lnTo>
                      <a:lnTo>
                        <a:pt x="603" y="1223"/>
                      </a:lnTo>
                      <a:lnTo>
                        <a:pt x="508" y="1485"/>
                      </a:lnTo>
                      <a:lnTo>
                        <a:pt x="415" y="1746"/>
                      </a:lnTo>
                      <a:lnTo>
                        <a:pt x="322" y="1997"/>
                      </a:lnTo>
                      <a:lnTo>
                        <a:pt x="238" y="2234"/>
                      </a:lnTo>
                      <a:lnTo>
                        <a:pt x="160" y="2447"/>
                      </a:lnTo>
                      <a:lnTo>
                        <a:pt x="96" y="2626"/>
                      </a:lnTo>
                      <a:lnTo>
                        <a:pt x="46" y="2769"/>
                      </a:lnTo>
                      <a:lnTo>
                        <a:pt x="14" y="2862"/>
                      </a:lnTo>
                      <a:lnTo>
                        <a:pt x="2" y="2900"/>
                      </a:lnTo>
                      <a:lnTo>
                        <a:pt x="0" y="2905"/>
                      </a:lnTo>
                      <a:lnTo>
                        <a:pt x="0" y="2911"/>
                      </a:lnTo>
                      <a:lnTo>
                        <a:pt x="2" y="2915"/>
                      </a:lnTo>
                      <a:lnTo>
                        <a:pt x="4" y="2919"/>
                      </a:lnTo>
                      <a:lnTo>
                        <a:pt x="8" y="2923"/>
                      </a:lnTo>
                      <a:lnTo>
                        <a:pt x="14" y="2924"/>
                      </a:lnTo>
                      <a:lnTo>
                        <a:pt x="18" y="2921"/>
                      </a:lnTo>
                      <a:lnTo>
                        <a:pt x="25" y="2915"/>
                      </a:lnTo>
                      <a:lnTo>
                        <a:pt x="29" y="2911"/>
                      </a:lnTo>
                      <a:lnTo>
                        <a:pt x="31" y="2905"/>
                      </a:lnTo>
                      <a:lnTo>
                        <a:pt x="35" y="2898"/>
                      </a:lnTo>
                      <a:lnTo>
                        <a:pt x="37" y="2892"/>
                      </a:lnTo>
                      <a:lnTo>
                        <a:pt x="50" y="2854"/>
                      </a:lnTo>
                      <a:lnTo>
                        <a:pt x="84" y="2761"/>
                      </a:lnTo>
                      <a:lnTo>
                        <a:pt x="137" y="2618"/>
                      </a:lnTo>
                      <a:lnTo>
                        <a:pt x="204" y="2440"/>
                      </a:lnTo>
                      <a:lnTo>
                        <a:pt x="282" y="2229"/>
                      </a:lnTo>
                      <a:lnTo>
                        <a:pt x="367" y="1993"/>
                      </a:lnTo>
                      <a:lnTo>
                        <a:pt x="461" y="1740"/>
                      </a:lnTo>
                      <a:lnTo>
                        <a:pt x="558" y="1481"/>
                      </a:lnTo>
                      <a:lnTo>
                        <a:pt x="651" y="1221"/>
                      </a:lnTo>
                      <a:lnTo>
                        <a:pt x="744" y="970"/>
                      </a:lnTo>
                      <a:lnTo>
                        <a:pt x="830" y="734"/>
                      </a:lnTo>
                      <a:lnTo>
                        <a:pt x="907" y="521"/>
                      </a:lnTo>
                      <a:lnTo>
                        <a:pt x="974" y="340"/>
                      </a:lnTo>
                      <a:lnTo>
                        <a:pt x="1025" y="200"/>
                      </a:lnTo>
                      <a:lnTo>
                        <a:pt x="1060" y="105"/>
                      </a:lnTo>
                      <a:lnTo>
                        <a:pt x="1075" y="67"/>
                      </a:lnTo>
                      <a:lnTo>
                        <a:pt x="1075" y="57"/>
                      </a:lnTo>
                      <a:lnTo>
                        <a:pt x="1077" y="48"/>
                      </a:lnTo>
                      <a:lnTo>
                        <a:pt x="1077" y="38"/>
                      </a:lnTo>
                      <a:lnTo>
                        <a:pt x="1077" y="29"/>
                      </a:lnTo>
                      <a:lnTo>
                        <a:pt x="1075" y="21"/>
                      </a:lnTo>
                      <a:lnTo>
                        <a:pt x="1073" y="12"/>
                      </a:lnTo>
                      <a:lnTo>
                        <a:pt x="1071" y="6"/>
                      </a:lnTo>
                      <a:lnTo>
                        <a:pt x="1067" y="2"/>
                      </a:lnTo>
                      <a:lnTo>
                        <a:pt x="1063" y="0"/>
                      </a:lnTo>
                      <a:lnTo>
                        <a:pt x="1060" y="0"/>
                      </a:lnTo>
                      <a:lnTo>
                        <a:pt x="1054" y="2"/>
                      </a:lnTo>
                      <a:lnTo>
                        <a:pt x="1048" y="10"/>
                      </a:lnTo>
                      <a:lnTo>
                        <a:pt x="1041" y="19"/>
                      </a:lnTo>
                      <a:lnTo>
                        <a:pt x="1035" y="32"/>
                      </a:lnTo>
                      <a:lnTo>
                        <a:pt x="1027" y="51"/>
                      </a:lnTo>
                      <a:lnTo>
                        <a:pt x="1022" y="74"/>
                      </a:lnTo>
                      <a:close/>
                    </a:path>
                  </a:pathLst>
                </a:custGeom>
                <a:solidFill>
                  <a:srgbClr val="121F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83" name="Freeform 290"/>
                <p:cNvSpPr>
                  <a:spLocks/>
                </p:cNvSpPr>
                <p:nvPr/>
              </p:nvSpPr>
              <p:spPr bwMode="auto">
                <a:xfrm>
                  <a:off x="3731" y="2763"/>
                  <a:ext cx="342" cy="486"/>
                </a:xfrm>
                <a:custGeom>
                  <a:avLst/>
                  <a:gdLst>
                    <a:gd name="T0" fmla="*/ 1 w 682"/>
                    <a:gd name="T1" fmla="*/ 1 h 971"/>
                    <a:gd name="T2" fmla="*/ 1 w 682"/>
                    <a:gd name="T3" fmla="*/ 0 h 971"/>
                    <a:gd name="T4" fmla="*/ 1 w 682"/>
                    <a:gd name="T5" fmla="*/ 1 h 971"/>
                    <a:gd name="T6" fmla="*/ 1 w 682"/>
                    <a:gd name="T7" fmla="*/ 1 h 971"/>
                    <a:gd name="T8" fmla="*/ 1 w 682"/>
                    <a:gd name="T9" fmla="*/ 1 h 971"/>
                    <a:gd name="T10" fmla="*/ 1 w 682"/>
                    <a:gd name="T11" fmla="*/ 1 h 971"/>
                    <a:gd name="T12" fmla="*/ 1 w 682"/>
                    <a:gd name="T13" fmla="*/ 1 h 971"/>
                    <a:gd name="T14" fmla="*/ 1 w 682"/>
                    <a:gd name="T15" fmla="*/ 1 h 971"/>
                    <a:gd name="T16" fmla="*/ 1 w 682"/>
                    <a:gd name="T17" fmla="*/ 1 h 971"/>
                    <a:gd name="T18" fmla="*/ 1 w 682"/>
                    <a:gd name="T19" fmla="*/ 1 h 971"/>
                    <a:gd name="T20" fmla="*/ 1 w 682"/>
                    <a:gd name="T21" fmla="*/ 1 h 971"/>
                    <a:gd name="T22" fmla="*/ 1 w 682"/>
                    <a:gd name="T23" fmla="*/ 1 h 971"/>
                    <a:gd name="T24" fmla="*/ 1 w 682"/>
                    <a:gd name="T25" fmla="*/ 1 h 971"/>
                    <a:gd name="T26" fmla="*/ 1 w 682"/>
                    <a:gd name="T27" fmla="*/ 1 h 971"/>
                    <a:gd name="T28" fmla="*/ 1 w 682"/>
                    <a:gd name="T29" fmla="*/ 1 h 971"/>
                    <a:gd name="T30" fmla="*/ 1 w 682"/>
                    <a:gd name="T31" fmla="*/ 1 h 971"/>
                    <a:gd name="T32" fmla="*/ 1 w 682"/>
                    <a:gd name="T33" fmla="*/ 1 h 971"/>
                    <a:gd name="T34" fmla="*/ 1 w 682"/>
                    <a:gd name="T35" fmla="*/ 1 h 971"/>
                    <a:gd name="T36" fmla="*/ 1 w 682"/>
                    <a:gd name="T37" fmla="*/ 1 h 971"/>
                    <a:gd name="T38" fmla="*/ 1 w 682"/>
                    <a:gd name="T39" fmla="*/ 1 h 971"/>
                    <a:gd name="T40" fmla="*/ 1 w 682"/>
                    <a:gd name="T41" fmla="*/ 1 h 971"/>
                    <a:gd name="T42" fmla="*/ 1 w 682"/>
                    <a:gd name="T43" fmla="*/ 1 h 971"/>
                    <a:gd name="T44" fmla="*/ 1 w 682"/>
                    <a:gd name="T45" fmla="*/ 1 h 971"/>
                    <a:gd name="T46" fmla="*/ 1 w 682"/>
                    <a:gd name="T47" fmla="*/ 1 h 971"/>
                    <a:gd name="T48" fmla="*/ 0 w 682"/>
                    <a:gd name="T49" fmla="*/ 1 h 971"/>
                    <a:gd name="T50" fmla="*/ 1 w 682"/>
                    <a:gd name="T51" fmla="*/ 1 h 971"/>
                    <a:gd name="T52" fmla="*/ 1 w 682"/>
                    <a:gd name="T53" fmla="*/ 1 h 971"/>
                    <a:gd name="T54" fmla="*/ 1 w 682"/>
                    <a:gd name="T55" fmla="*/ 1 h 971"/>
                    <a:gd name="T56" fmla="*/ 1 w 682"/>
                    <a:gd name="T57" fmla="*/ 1 h 971"/>
                    <a:gd name="T58" fmla="*/ 0 w 682"/>
                    <a:gd name="T59" fmla="*/ 1 h 971"/>
                    <a:gd name="T60" fmla="*/ 1 w 682"/>
                    <a:gd name="T61" fmla="*/ 1 h 971"/>
                    <a:gd name="T62" fmla="*/ 1 w 682"/>
                    <a:gd name="T63" fmla="*/ 1 h 971"/>
                    <a:gd name="T64" fmla="*/ 1 w 682"/>
                    <a:gd name="T65" fmla="*/ 1 h 971"/>
                    <a:gd name="T66" fmla="*/ 1 w 682"/>
                    <a:gd name="T67" fmla="*/ 1 h 971"/>
                    <a:gd name="T68" fmla="*/ 1 w 682"/>
                    <a:gd name="T69" fmla="*/ 1 h 971"/>
                    <a:gd name="T70" fmla="*/ 1 w 682"/>
                    <a:gd name="T71" fmla="*/ 1 h 97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82"/>
                    <a:gd name="T109" fmla="*/ 0 h 971"/>
                    <a:gd name="T110" fmla="*/ 682 w 682"/>
                    <a:gd name="T111" fmla="*/ 971 h 97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82" h="971">
                      <a:moveTo>
                        <a:pt x="522" y="11"/>
                      </a:moveTo>
                      <a:lnTo>
                        <a:pt x="589" y="0"/>
                      </a:lnTo>
                      <a:lnTo>
                        <a:pt x="629" y="74"/>
                      </a:lnTo>
                      <a:lnTo>
                        <a:pt x="629" y="110"/>
                      </a:lnTo>
                      <a:lnTo>
                        <a:pt x="460" y="211"/>
                      </a:lnTo>
                      <a:lnTo>
                        <a:pt x="500" y="266"/>
                      </a:lnTo>
                      <a:lnTo>
                        <a:pt x="576" y="290"/>
                      </a:lnTo>
                      <a:lnTo>
                        <a:pt x="669" y="266"/>
                      </a:lnTo>
                      <a:lnTo>
                        <a:pt x="682" y="308"/>
                      </a:lnTo>
                      <a:lnTo>
                        <a:pt x="678" y="418"/>
                      </a:lnTo>
                      <a:lnTo>
                        <a:pt x="534" y="414"/>
                      </a:lnTo>
                      <a:lnTo>
                        <a:pt x="418" y="374"/>
                      </a:lnTo>
                      <a:lnTo>
                        <a:pt x="393" y="361"/>
                      </a:lnTo>
                      <a:lnTo>
                        <a:pt x="365" y="414"/>
                      </a:lnTo>
                      <a:lnTo>
                        <a:pt x="332" y="443"/>
                      </a:lnTo>
                      <a:lnTo>
                        <a:pt x="279" y="446"/>
                      </a:lnTo>
                      <a:lnTo>
                        <a:pt x="336" y="621"/>
                      </a:lnTo>
                      <a:lnTo>
                        <a:pt x="254" y="884"/>
                      </a:lnTo>
                      <a:lnTo>
                        <a:pt x="194" y="971"/>
                      </a:lnTo>
                      <a:lnTo>
                        <a:pt x="171" y="846"/>
                      </a:lnTo>
                      <a:lnTo>
                        <a:pt x="106" y="842"/>
                      </a:lnTo>
                      <a:lnTo>
                        <a:pt x="125" y="943"/>
                      </a:lnTo>
                      <a:lnTo>
                        <a:pt x="78" y="965"/>
                      </a:lnTo>
                      <a:lnTo>
                        <a:pt x="47" y="811"/>
                      </a:lnTo>
                      <a:lnTo>
                        <a:pt x="0" y="802"/>
                      </a:lnTo>
                      <a:lnTo>
                        <a:pt x="5" y="773"/>
                      </a:lnTo>
                      <a:lnTo>
                        <a:pt x="66" y="644"/>
                      </a:lnTo>
                      <a:lnTo>
                        <a:pt x="57" y="610"/>
                      </a:lnTo>
                      <a:lnTo>
                        <a:pt x="22" y="549"/>
                      </a:lnTo>
                      <a:lnTo>
                        <a:pt x="0" y="405"/>
                      </a:lnTo>
                      <a:lnTo>
                        <a:pt x="5" y="290"/>
                      </a:lnTo>
                      <a:lnTo>
                        <a:pt x="72" y="155"/>
                      </a:lnTo>
                      <a:lnTo>
                        <a:pt x="176" y="64"/>
                      </a:lnTo>
                      <a:lnTo>
                        <a:pt x="370" y="1"/>
                      </a:lnTo>
                      <a:lnTo>
                        <a:pt x="522" y="11"/>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84" name="Freeform 291"/>
                <p:cNvSpPr>
                  <a:spLocks/>
                </p:cNvSpPr>
                <p:nvPr/>
              </p:nvSpPr>
              <p:spPr bwMode="auto">
                <a:xfrm>
                  <a:off x="3911" y="2733"/>
                  <a:ext cx="89" cy="118"/>
                </a:xfrm>
                <a:custGeom>
                  <a:avLst/>
                  <a:gdLst>
                    <a:gd name="T0" fmla="*/ 0 w 179"/>
                    <a:gd name="T1" fmla="*/ 1 h 236"/>
                    <a:gd name="T2" fmla="*/ 0 w 179"/>
                    <a:gd name="T3" fmla="*/ 1 h 236"/>
                    <a:gd name="T4" fmla="*/ 0 w 179"/>
                    <a:gd name="T5" fmla="*/ 0 h 236"/>
                    <a:gd name="T6" fmla="*/ 0 w 179"/>
                    <a:gd name="T7" fmla="*/ 1 h 236"/>
                    <a:gd name="T8" fmla="*/ 0 w 179"/>
                    <a:gd name="T9" fmla="*/ 1 h 236"/>
                    <a:gd name="T10" fmla="*/ 0 w 179"/>
                    <a:gd name="T11" fmla="*/ 1 h 236"/>
                    <a:gd name="T12" fmla="*/ 0 w 179"/>
                    <a:gd name="T13" fmla="*/ 1 h 236"/>
                    <a:gd name="T14" fmla="*/ 0 w 179"/>
                    <a:gd name="T15" fmla="*/ 1 h 236"/>
                    <a:gd name="T16" fmla="*/ 0 w 179"/>
                    <a:gd name="T17" fmla="*/ 1 h 236"/>
                    <a:gd name="T18" fmla="*/ 0 w 179"/>
                    <a:gd name="T19" fmla="*/ 1 h 236"/>
                    <a:gd name="T20" fmla="*/ 0 w 179"/>
                    <a:gd name="T21" fmla="*/ 1 h 236"/>
                    <a:gd name="T22" fmla="*/ 0 w 179"/>
                    <a:gd name="T23" fmla="*/ 1 h 236"/>
                    <a:gd name="T24" fmla="*/ 0 w 179"/>
                    <a:gd name="T25" fmla="*/ 1 h 236"/>
                    <a:gd name="T26" fmla="*/ 0 w 179"/>
                    <a:gd name="T27" fmla="*/ 1 h 236"/>
                    <a:gd name="T28" fmla="*/ 0 w 179"/>
                    <a:gd name="T29" fmla="*/ 1 h 236"/>
                    <a:gd name="T30" fmla="*/ 0 w 179"/>
                    <a:gd name="T31" fmla="*/ 1 h 236"/>
                    <a:gd name="T32" fmla="*/ 0 w 179"/>
                    <a:gd name="T33" fmla="*/ 1 h 236"/>
                    <a:gd name="T34" fmla="*/ 0 w 179"/>
                    <a:gd name="T35" fmla="*/ 1 h 236"/>
                    <a:gd name="T36" fmla="*/ 0 w 179"/>
                    <a:gd name="T37" fmla="*/ 1 h 236"/>
                    <a:gd name="T38" fmla="*/ 0 w 179"/>
                    <a:gd name="T39" fmla="*/ 1 h 236"/>
                    <a:gd name="T40" fmla="*/ 0 w 179"/>
                    <a:gd name="T41" fmla="*/ 1 h 236"/>
                    <a:gd name="T42" fmla="*/ 0 w 179"/>
                    <a:gd name="T43" fmla="*/ 1 h 236"/>
                    <a:gd name="T44" fmla="*/ 0 w 179"/>
                    <a:gd name="T45" fmla="*/ 1 h 236"/>
                    <a:gd name="T46" fmla="*/ 0 w 179"/>
                    <a:gd name="T47" fmla="*/ 1 h 236"/>
                    <a:gd name="T48" fmla="*/ 0 w 179"/>
                    <a:gd name="T49" fmla="*/ 1 h 236"/>
                    <a:gd name="T50" fmla="*/ 0 w 179"/>
                    <a:gd name="T51" fmla="*/ 1 h 236"/>
                    <a:gd name="T52" fmla="*/ 0 w 179"/>
                    <a:gd name="T53" fmla="*/ 1 h 236"/>
                    <a:gd name="T54" fmla="*/ 0 w 179"/>
                    <a:gd name="T55" fmla="*/ 1 h 236"/>
                    <a:gd name="T56" fmla="*/ 0 w 179"/>
                    <a:gd name="T57" fmla="*/ 1 h 236"/>
                    <a:gd name="T58" fmla="*/ 0 w 179"/>
                    <a:gd name="T59" fmla="*/ 1 h 236"/>
                    <a:gd name="T60" fmla="*/ 0 w 179"/>
                    <a:gd name="T61" fmla="*/ 1 h 236"/>
                    <a:gd name="T62" fmla="*/ 0 w 179"/>
                    <a:gd name="T63" fmla="*/ 1 h 236"/>
                    <a:gd name="T64" fmla="*/ 0 w 179"/>
                    <a:gd name="T65" fmla="*/ 1 h 236"/>
                    <a:gd name="T66" fmla="*/ 0 w 179"/>
                    <a:gd name="T67" fmla="*/ 1 h 236"/>
                    <a:gd name="T68" fmla="*/ 0 w 179"/>
                    <a:gd name="T69" fmla="*/ 1 h 2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9"/>
                    <a:gd name="T106" fmla="*/ 0 h 236"/>
                    <a:gd name="T107" fmla="*/ 179 w 179"/>
                    <a:gd name="T108" fmla="*/ 236 h 2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9" h="236">
                      <a:moveTo>
                        <a:pt x="0" y="62"/>
                      </a:moveTo>
                      <a:lnTo>
                        <a:pt x="36" y="15"/>
                      </a:lnTo>
                      <a:lnTo>
                        <a:pt x="97" y="0"/>
                      </a:lnTo>
                      <a:lnTo>
                        <a:pt x="146" y="26"/>
                      </a:lnTo>
                      <a:lnTo>
                        <a:pt x="169" y="95"/>
                      </a:lnTo>
                      <a:lnTo>
                        <a:pt x="179" y="182"/>
                      </a:lnTo>
                      <a:lnTo>
                        <a:pt x="169" y="207"/>
                      </a:lnTo>
                      <a:lnTo>
                        <a:pt x="135" y="205"/>
                      </a:lnTo>
                      <a:lnTo>
                        <a:pt x="84" y="236"/>
                      </a:lnTo>
                      <a:lnTo>
                        <a:pt x="84" y="234"/>
                      </a:lnTo>
                      <a:lnTo>
                        <a:pt x="82" y="232"/>
                      </a:lnTo>
                      <a:lnTo>
                        <a:pt x="80" y="224"/>
                      </a:lnTo>
                      <a:lnTo>
                        <a:pt x="80" y="218"/>
                      </a:lnTo>
                      <a:lnTo>
                        <a:pt x="76" y="209"/>
                      </a:lnTo>
                      <a:lnTo>
                        <a:pt x="74" y="199"/>
                      </a:lnTo>
                      <a:lnTo>
                        <a:pt x="72" y="188"/>
                      </a:lnTo>
                      <a:lnTo>
                        <a:pt x="68" y="178"/>
                      </a:lnTo>
                      <a:lnTo>
                        <a:pt x="65" y="167"/>
                      </a:lnTo>
                      <a:lnTo>
                        <a:pt x="61" y="156"/>
                      </a:lnTo>
                      <a:lnTo>
                        <a:pt x="55" y="144"/>
                      </a:lnTo>
                      <a:lnTo>
                        <a:pt x="51" y="137"/>
                      </a:lnTo>
                      <a:lnTo>
                        <a:pt x="46" y="127"/>
                      </a:lnTo>
                      <a:lnTo>
                        <a:pt x="42" y="120"/>
                      </a:lnTo>
                      <a:lnTo>
                        <a:pt x="36" y="114"/>
                      </a:lnTo>
                      <a:lnTo>
                        <a:pt x="30" y="110"/>
                      </a:lnTo>
                      <a:lnTo>
                        <a:pt x="25" y="106"/>
                      </a:lnTo>
                      <a:lnTo>
                        <a:pt x="21" y="102"/>
                      </a:lnTo>
                      <a:lnTo>
                        <a:pt x="17" y="99"/>
                      </a:lnTo>
                      <a:lnTo>
                        <a:pt x="13" y="93"/>
                      </a:lnTo>
                      <a:lnTo>
                        <a:pt x="8" y="85"/>
                      </a:lnTo>
                      <a:lnTo>
                        <a:pt x="4" y="80"/>
                      </a:lnTo>
                      <a:lnTo>
                        <a:pt x="0" y="72"/>
                      </a:lnTo>
                      <a:lnTo>
                        <a:pt x="0" y="66"/>
                      </a:lnTo>
                      <a:lnTo>
                        <a:pt x="0" y="62"/>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85" name="Freeform 292"/>
                <p:cNvSpPr>
                  <a:spLocks/>
                </p:cNvSpPr>
                <p:nvPr/>
              </p:nvSpPr>
              <p:spPr bwMode="auto">
                <a:xfrm>
                  <a:off x="3831" y="2977"/>
                  <a:ext cx="77" cy="277"/>
                </a:xfrm>
                <a:custGeom>
                  <a:avLst/>
                  <a:gdLst>
                    <a:gd name="T0" fmla="*/ 1 w 154"/>
                    <a:gd name="T1" fmla="*/ 0 h 554"/>
                    <a:gd name="T2" fmla="*/ 1 w 154"/>
                    <a:gd name="T3" fmla="*/ 0 h 554"/>
                    <a:gd name="T4" fmla="*/ 1 w 154"/>
                    <a:gd name="T5" fmla="*/ 1 h 554"/>
                    <a:gd name="T6" fmla="*/ 1 w 154"/>
                    <a:gd name="T7" fmla="*/ 1 h 554"/>
                    <a:gd name="T8" fmla="*/ 1 w 154"/>
                    <a:gd name="T9" fmla="*/ 1 h 554"/>
                    <a:gd name="T10" fmla="*/ 1 w 154"/>
                    <a:gd name="T11" fmla="*/ 1 h 554"/>
                    <a:gd name="T12" fmla="*/ 1 w 154"/>
                    <a:gd name="T13" fmla="*/ 1 h 554"/>
                    <a:gd name="T14" fmla="*/ 1 w 154"/>
                    <a:gd name="T15" fmla="*/ 1 h 554"/>
                    <a:gd name="T16" fmla="*/ 1 w 154"/>
                    <a:gd name="T17" fmla="*/ 1 h 554"/>
                    <a:gd name="T18" fmla="*/ 1 w 154"/>
                    <a:gd name="T19" fmla="*/ 1 h 554"/>
                    <a:gd name="T20" fmla="*/ 1 w 154"/>
                    <a:gd name="T21" fmla="*/ 1 h 554"/>
                    <a:gd name="T22" fmla="*/ 1 w 154"/>
                    <a:gd name="T23" fmla="*/ 1 h 554"/>
                    <a:gd name="T24" fmla="*/ 1 w 154"/>
                    <a:gd name="T25" fmla="*/ 1 h 554"/>
                    <a:gd name="T26" fmla="*/ 1 w 154"/>
                    <a:gd name="T27" fmla="*/ 1 h 554"/>
                    <a:gd name="T28" fmla="*/ 1 w 154"/>
                    <a:gd name="T29" fmla="*/ 1 h 554"/>
                    <a:gd name="T30" fmla="*/ 1 w 154"/>
                    <a:gd name="T31" fmla="*/ 1 h 554"/>
                    <a:gd name="T32" fmla="*/ 1 w 154"/>
                    <a:gd name="T33" fmla="*/ 1 h 554"/>
                    <a:gd name="T34" fmla="*/ 1 w 154"/>
                    <a:gd name="T35" fmla="*/ 1 h 554"/>
                    <a:gd name="T36" fmla="*/ 1 w 154"/>
                    <a:gd name="T37" fmla="*/ 1 h 554"/>
                    <a:gd name="T38" fmla="*/ 1 w 154"/>
                    <a:gd name="T39" fmla="*/ 1 h 554"/>
                    <a:gd name="T40" fmla="*/ 0 w 154"/>
                    <a:gd name="T41" fmla="*/ 1 h 554"/>
                    <a:gd name="T42" fmla="*/ 1 w 154"/>
                    <a:gd name="T43" fmla="*/ 1 h 554"/>
                    <a:gd name="T44" fmla="*/ 1 w 154"/>
                    <a:gd name="T45" fmla="*/ 1 h 554"/>
                    <a:gd name="T46" fmla="*/ 1 w 154"/>
                    <a:gd name="T47" fmla="*/ 1 h 554"/>
                    <a:gd name="T48" fmla="*/ 1 w 154"/>
                    <a:gd name="T49" fmla="*/ 1 h 554"/>
                    <a:gd name="T50" fmla="*/ 1 w 154"/>
                    <a:gd name="T51" fmla="*/ 1 h 554"/>
                    <a:gd name="T52" fmla="*/ 1 w 154"/>
                    <a:gd name="T53" fmla="*/ 1 h 554"/>
                    <a:gd name="T54" fmla="*/ 1 w 154"/>
                    <a:gd name="T55" fmla="*/ 1 h 554"/>
                    <a:gd name="T56" fmla="*/ 1 w 154"/>
                    <a:gd name="T57" fmla="*/ 1 h 554"/>
                    <a:gd name="T58" fmla="*/ 1 w 154"/>
                    <a:gd name="T59" fmla="*/ 1 h 554"/>
                    <a:gd name="T60" fmla="*/ 1 w 154"/>
                    <a:gd name="T61" fmla="*/ 1 h 554"/>
                    <a:gd name="T62" fmla="*/ 1 w 154"/>
                    <a:gd name="T63" fmla="*/ 1 h 554"/>
                    <a:gd name="T64" fmla="*/ 1 w 154"/>
                    <a:gd name="T65" fmla="*/ 1 h 554"/>
                    <a:gd name="T66" fmla="*/ 1 w 154"/>
                    <a:gd name="T67" fmla="*/ 1 h 554"/>
                    <a:gd name="T68" fmla="*/ 1 w 154"/>
                    <a:gd name="T69" fmla="*/ 1 h 554"/>
                    <a:gd name="T70" fmla="*/ 1 w 154"/>
                    <a:gd name="T71" fmla="*/ 1 h 554"/>
                    <a:gd name="T72" fmla="*/ 1 w 154"/>
                    <a:gd name="T73" fmla="*/ 1 h 554"/>
                    <a:gd name="T74" fmla="*/ 1 w 154"/>
                    <a:gd name="T75" fmla="*/ 1 h 554"/>
                    <a:gd name="T76" fmla="*/ 1 w 154"/>
                    <a:gd name="T77" fmla="*/ 1 h 554"/>
                    <a:gd name="T78" fmla="*/ 1 w 154"/>
                    <a:gd name="T79" fmla="*/ 0 h 554"/>
                    <a:gd name="T80" fmla="*/ 1 w 154"/>
                    <a:gd name="T81" fmla="*/ 0 h 55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54"/>
                    <a:gd name="T124" fmla="*/ 0 h 554"/>
                    <a:gd name="T125" fmla="*/ 154 w 154"/>
                    <a:gd name="T126" fmla="*/ 554 h 55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54" h="554">
                      <a:moveTo>
                        <a:pt x="78" y="0"/>
                      </a:moveTo>
                      <a:lnTo>
                        <a:pt x="80" y="0"/>
                      </a:lnTo>
                      <a:lnTo>
                        <a:pt x="86" y="6"/>
                      </a:lnTo>
                      <a:lnTo>
                        <a:pt x="93" y="16"/>
                      </a:lnTo>
                      <a:lnTo>
                        <a:pt x="107" y="31"/>
                      </a:lnTo>
                      <a:lnTo>
                        <a:pt x="118" y="48"/>
                      </a:lnTo>
                      <a:lnTo>
                        <a:pt x="130" y="69"/>
                      </a:lnTo>
                      <a:lnTo>
                        <a:pt x="139" y="95"/>
                      </a:lnTo>
                      <a:lnTo>
                        <a:pt x="149" y="128"/>
                      </a:lnTo>
                      <a:lnTo>
                        <a:pt x="152" y="162"/>
                      </a:lnTo>
                      <a:lnTo>
                        <a:pt x="154" y="204"/>
                      </a:lnTo>
                      <a:lnTo>
                        <a:pt x="150" y="249"/>
                      </a:lnTo>
                      <a:lnTo>
                        <a:pt x="139" y="299"/>
                      </a:lnTo>
                      <a:lnTo>
                        <a:pt x="122" y="354"/>
                      </a:lnTo>
                      <a:lnTo>
                        <a:pt x="95" y="415"/>
                      </a:lnTo>
                      <a:lnTo>
                        <a:pt x="59" y="481"/>
                      </a:lnTo>
                      <a:lnTo>
                        <a:pt x="15" y="554"/>
                      </a:lnTo>
                      <a:lnTo>
                        <a:pt x="12" y="552"/>
                      </a:lnTo>
                      <a:lnTo>
                        <a:pt x="6" y="550"/>
                      </a:lnTo>
                      <a:lnTo>
                        <a:pt x="2" y="546"/>
                      </a:lnTo>
                      <a:lnTo>
                        <a:pt x="0" y="542"/>
                      </a:lnTo>
                      <a:lnTo>
                        <a:pt x="2" y="537"/>
                      </a:lnTo>
                      <a:lnTo>
                        <a:pt x="6" y="533"/>
                      </a:lnTo>
                      <a:lnTo>
                        <a:pt x="8" y="523"/>
                      </a:lnTo>
                      <a:lnTo>
                        <a:pt x="15" y="510"/>
                      </a:lnTo>
                      <a:lnTo>
                        <a:pt x="23" y="491"/>
                      </a:lnTo>
                      <a:lnTo>
                        <a:pt x="36" y="466"/>
                      </a:lnTo>
                      <a:lnTo>
                        <a:pt x="48" y="438"/>
                      </a:lnTo>
                      <a:lnTo>
                        <a:pt x="59" y="405"/>
                      </a:lnTo>
                      <a:lnTo>
                        <a:pt x="72" y="369"/>
                      </a:lnTo>
                      <a:lnTo>
                        <a:pt x="84" y="331"/>
                      </a:lnTo>
                      <a:lnTo>
                        <a:pt x="93" y="291"/>
                      </a:lnTo>
                      <a:lnTo>
                        <a:pt x="101" y="249"/>
                      </a:lnTo>
                      <a:lnTo>
                        <a:pt x="105" y="206"/>
                      </a:lnTo>
                      <a:lnTo>
                        <a:pt x="107" y="166"/>
                      </a:lnTo>
                      <a:lnTo>
                        <a:pt x="103" y="124"/>
                      </a:lnTo>
                      <a:lnTo>
                        <a:pt x="95" y="84"/>
                      </a:lnTo>
                      <a:lnTo>
                        <a:pt x="84" y="46"/>
                      </a:lnTo>
                      <a:lnTo>
                        <a:pt x="65" y="10"/>
                      </a:lnTo>
                      <a:lnTo>
                        <a:pt x="78" y="0"/>
                      </a:lnTo>
                      <a:close/>
                    </a:path>
                  </a:pathLst>
                </a:custGeom>
                <a:solidFill>
                  <a:srgbClr val="121F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86" name="Freeform 293"/>
                <p:cNvSpPr>
                  <a:spLocks/>
                </p:cNvSpPr>
                <p:nvPr/>
              </p:nvSpPr>
              <p:spPr bwMode="auto">
                <a:xfrm>
                  <a:off x="3774" y="3058"/>
                  <a:ext cx="42" cy="122"/>
                </a:xfrm>
                <a:custGeom>
                  <a:avLst/>
                  <a:gdLst>
                    <a:gd name="T0" fmla="*/ 1 w 84"/>
                    <a:gd name="T1" fmla="*/ 1 h 243"/>
                    <a:gd name="T2" fmla="*/ 1 w 84"/>
                    <a:gd name="T3" fmla="*/ 1 h 243"/>
                    <a:gd name="T4" fmla="*/ 1 w 84"/>
                    <a:gd name="T5" fmla="*/ 1 h 243"/>
                    <a:gd name="T6" fmla="*/ 1 w 84"/>
                    <a:gd name="T7" fmla="*/ 1 h 243"/>
                    <a:gd name="T8" fmla="*/ 1 w 84"/>
                    <a:gd name="T9" fmla="*/ 1 h 243"/>
                    <a:gd name="T10" fmla="*/ 1 w 84"/>
                    <a:gd name="T11" fmla="*/ 1 h 243"/>
                    <a:gd name="T12" fmla="*/ 1 w 84"/>
                    <a:gd name="T13" fmla="*/ 1 h 243"/>
                    <a:gd name="T14" fmla="*/ 1 w 84"/>
                    <a:gd name="T15" fmla="*/ 1 h 243"/>
                    <a:gd name="T16" fmla="*/ 1 w 84"/>
                    <a:gd name="T17" fmla="*/ 1 h 243"/>
                    <a:gd name="T18" fmla="*/ 1 w 84"/>
                    <a:gd name="T19" fmla="*/ 1 h 243"/>
                    <a:gd name="T20" fmla="*/ 1 w 84"/>
                    <a:gd name="T21" fmla="*/ 1 h 243"/>
                    <a:gd name="T22" fmla="*/ 1 w 84"/>
                    <a:gd name="T23" fmla="*/ 1 h 243"/>
                    <a:gd name="T24" fmla="*/ 1 w 84"/>
                    <a:gd name="T25" fmla="*/ 1 h 243"/>
                    <a:gd name="T26" fmla="*/ 1 w 84"/>
                    <a:gd name="T27" fmla="*/ 1 h 243"/>
                    <a:gd name="T28" fmla="*/ 1 w 84"/>
                    <a:gd name="T29" fmla="*/ 1 h 243"/>
                    <a:gd name="T30" fmla="*/ 1 w 84"/>
                    <a:gd name="T31" fmla="*/ 1 h 243"/>
                    <a:gd name="T32" fmla="*/ 1 w 84"/>
                    <a:gd name="T33" fmla="*/ 1 h 243"/>
                    <a:gd name="T34" fmla="*/ 0 w 84"/>
                    <a:gd name="T35" fmla="*/ 1 h 243"/>
                    <a:gd name="T36" fmla="*/ 1 w 84"/>
                    <a:gd name="T37" fmla="*/ 1 h 243"/>
                    <a:gd name="T38" fmla="*/ 1 w 84"/>
                    <a:gd name="T39" fmla="*/ 1 h 243"/>
                    <a:gd name="T40" fmla="*/ 1 w 84"/>
                    <a:gd name="T41" fmla="*/ 1 h 243"/>
                    <a:gd name="T42" fmla="*/ 1 w 84"/>
                    <a:gd name="T43" fmla="*/ 1 h 243"/>
                    <a:gd name="T44" fmla="*/ 1 w 84"/>
                    <a:gd name="T45" fmla="*/ 1 h 243"/>
                    <a:gd name="T46" fmla="*/ 1 w 84"/>
                    <a:gd name="T47" fmla="*/ 1 h 243"/>
                    <a:gd name="T48" fmla="*/ 1 w 84"/>
                    <a:gd name="T49" fmla="*/ 1 h 243"/>
                    <a:gd name="T50" fmla="*/ 1 w 84"/>
                    <a:gd name="T51" fmla="*/ 1 h 243"/>
                    <a:gd name="T52" fmla="*/ 1 w 84"/>
                    <a:gd name="T53" fmla="*/ 1 h 243"/>
                    <a:gd name="T54" fmla="*/ 1 w 84"/>
                    <a:gd name="T55" fmla="*/ 1 h 243"/>
                    <a:gd name="T56" fmla="*/ 1 w 84"/>
                    <a:gd name="T57" fmla="*/ 1 h 243"/>
                    <a:gd name="T58" fmla="*/ 1 w 84"/>
                    <a:gd name="T59" fmla="*/ 1 h 243"/>
                    <a:gd name="T60" fmla="*/ 1 w 84"/>
                    <a:gd name="T61" fmla="*/ 1 h 243"/>
                    <a:gd name="T62" fmla="*/ 1 w 84"/>
                    <a:gd name="T63" fmla="*/ 1 h 243"/>
                    <a:gd name="T64" fmla="*/ 1 w 84"/>
                    <a:gd name="T65" fmla="*/ 1 h 243"/>
                    <a:gd name="T66" fmla="*/ 1 w 84"/>
                    <a:gd name="T67" fmla="*/ 1 h 243"/>
                    <a:gd name="T68" fmla="*/ 1 w 84"/>
                    <a:gd name="T69" fmla="*/ 1 h 243"/>
                    <a:gd name="T70" fmla="*/ 1 w 84"/>
                    <a:gd name="T71" fmla="*/ 1 h 243"/>
                    <a:gd name="T72" fmla="*/ 1 w 84"/>
                    <a:gd name="T73" fmla="*/ 0 h 243"/>
                    <a:gd name="T74" fmla="*/ 1 w 84"/>
                    <a:gd name="T75" fmla="*/ 1 h 243"/>
                    <a:gd name="T76" fmla="*/ 1 w 84"/>
                    <a:gd name="T77" fmla="*/ 1 h 24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4"/>
                    <a:gd name="T118" fmla="*/ 0 h 243"/>
                    <a:gd name="T119" fmla="*/ 84 w 84"/>
                    <a:gd name="T120" fmla="*/ 243 h 24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4" h="243">
                      <a:moveTo>
                        <a:pt x="36" y="13"/>
                      </a:moveTo>
                      <a:lnTo>
                        <a:pt x="38" y="15"/>
                      </a:lnTo>
                      <a:lnTo>
                        <a:pt x="46" y="21"/>
                      </a:lnTo>
                      <a:lnTo>
                        <a:pt x="50" y="25"/>
                      </a:lnTo>
                      <a:lnTo>
                        <a:pt x="53" y="30"/>
                      </a:lnTo>
                      <a:lnTo>
                        <a:pt x="59" y="36"/>
                      </a:lnTo>
                      <a:lnTo>
                        <a:pt x="65" y="44"/>
                      </a:lnTo>
                      <a:lnTo>
                        <a:pt x="69" y="53"/>
                      </a:lnTo>
                      <a:lnTo>
                        <a:pt x="72" y="61"/>
                      </a:lnTo>
                      <a:lnTo>
                        <a:pt x="76" y="72"/>
                      </a:lnTo>
                      <a:lnTo>
                        <a:pt x="80" y="84"/>
                      </a:lnTo>
                      <a:lnTo>
                        <a:pt x="82" y="95"/>
                      </a:lnTo>
                      <a:lnTo>
                        <a:pt x="84" y="110"/>
                      </a:lnTo>
                      <a:lnTo>
                        <a:pt x="82" y="126"/>
                      </a:lnTo>
                      <a:lnTo>
                        <a:pt x="82" y="143"/>
                      </a:lnTo>
                      <a:lnTo>
                        <a:pt x="78" y="148"/>
                      </a:lnTo>
                      <a:lnTo>
                        <a:pt x="78" y="154"/>
                      </a:lnTo>
                      <a:lnTo>
                        <a:pt x="76" y="160"/>
                      </a:lnTo>
                      <a:lnTo>
                        <a:pt x="74" y="165"/>
                      </a:lnTo>
                      <a:lnTo>
                        <a:pt x="72" y="169"/>
                      </a:lnTo>
                      <a:lnTo>
                        <a:pt x="70" y="175"/>
                      </a:lnTo>
                      <a:lnTo>
                        <a:pt x="69" y="181"/>
                      </a:lnTo>
                      <a:lnTo>
                        <a:pt x="67" y="186"/>
                      </a:lnTo>
                      <a:lnTo>
                        <a:pt x="63" y="192"/>
                      </a:lnTo>
                      <a:lnTo>
                        <a:pt x="59" y="198"/>
                      </a:lnTo>
                      <a:lnTo>
                        <a:pt x="55" y="203"/>
                      </a:lnTo>
                      <a:lnTo>
                        <a:pt x="51" y="209"/>
                      </a:lnTo>
                      <a:lnTo>
                        <a:pt x="46" y="215"/>
                      </a:lnTo>
                      <a:lnTo>
                        <a:pt x="40" y="222"/>
                      </a:lnTo>
                      <a:lnTo>
                        <a:pt x="34" y="230"/>
                      </a:lnTo>
                      <a:lnTo>
                        <a:pt x="29" y="238"/>
                      </a:lnTo>
                      <a:lnTo>
                        <a:pt x="23" y="241"/>
                      </a:lnTo>
                      <a:lnTo>
                        <a:pt x="17" y="243"/>
                      </a:lnTo>
                      <a:lnTo>
                        <a:pt x="12" y="241"/>
                      </a:lnTo>
                      <a:lnTo>
                        <a:pt x="8" y="240"/>
                      </a:lnTo>
                      <a:lnTo>
                        <a:pt x="0" y="232"/>
                      </a:lnTo>
                      <a:lnTo>
                        <a:pt x="0" y="226"/>
                      </a:lnTo>
                      <a:lnTo>
                        <a:pt x="2" y="219"/>
                      </a:lnTo>
                      <a:lnTo>
                        <a:pt x="8" y="213"/>
                      </a:lnTo>
                      <a:lnTo>
                        <a:pt x="10" y="209"/>
                      </a:lnTo>
                      <a:lnTo>
                        <a:pt x="13" y="205"/>
                      </a:lnTo>
                      <a:lnTo>
                        <a:pt x="17" y="200"/>
                      </a:lnTo>
                      <a:lnTo>
                        <a:pt x="21" y="196"/>
                      </a:lnTo>
                      <a:lnTo>
                        <a:pt x="23" y="188"/>
                      </a:lnTo>
                      <a:lnTo>
                        <a:pt x="29" y="181"/>
                      </a:lnTo>
                      <a:lnTo>
                        <a:pt x="31" y="173"/>
                      </a:lnTo>
                      <a:lnTo>
                        <a:pt x="36" y="167"/>
                      </a:lnTo>
                      <a:lnTo>
                        <a:pt x="38" y="158"/>
                      </a:lnTo>
                      <a:lnTo>
                        <a:pt x="44" y="150"/>
                      </a:lnTo>
                      <a:lnTo>
                        <a:pt x="46" y="141"/>
                      </a:lnTo>
                      <a:lnTo>
                        <a:pt x="50" y="131"/>
                      </a:lnTo>
                      <a:lnTo>
                        <a:pt x="50" y="124"/>
                      </a:lnTo>
                      <a:lnTo>
                        <a:pt x="50" y="116"/>
                      </a:lnTo>
                      <a:lnTo>
                        <a:pt x="50" y="110"/>
                      </a:lnTo>
                      <a:lnTo>
                        <a:pt x="50" y="105"/>
                      </a:lnTo>
                      <a:lnTo>
                        <a:pt x="50" y="99"/>
                      </a:lnTo>
                      <a:lnTo>
                        <a:pt x="48" y="93"/>
                      </a:lnTo>
                      <a:lnTo>
                        <a:pt x="46" y="87"/>
                      </a:lnTo>
                      <a:lnTo>
                        <a:pt x="46" y="82"/>
                      </a:lnTo>
                      <a:lnTo>
                        <a:pt x="42" y="76"/>
                      </a:lnTo>
                      <a:lnTo>
                        <a:pt x="38" y="70"/>
                      </a:lnTo>
                      <a:lnTo>
                        <a:pt x="36" y="65"/>
                      </a:lnTo>
                      <a:lnTo>
                        <a:pt x="34" y="59"/>
                      </a:lnTo>
                      <a:lnTo>
                        <a:pt x="31" y="53"/>
                      </a:lnTo>
                      <a:lnTo>
                        <a:pt x="27" y="48"/>
                      </a:lnTo>
                      <a:lnTo>
                        <a:pt x="25" y="42"/>
                      </a:lnTo>
                      <a:lnTo>
                        <a:pt x="21" y="36"/>
                      </a:lnTo>
                      <a:lnTo>
                        <a:pt x="21" y="32"/>
                      </a:lnTo>
                      <a:lnTo>
                        <a:pt x="21" y="27"/>
                      </a:lnTo>
                      <a:lnTo>
                        <a:pt x="21" y="17"/>
                      </a:lnTo>
                      <a:lnTo>
                        <a:pt x="21" y="10"/>
                      </a:lnTo>
                      <a:lnTo>
                        <a:pt x="23" y="2"/>
                      </a:lnTo>
                      <a:lnTo>
                        <a:pt x="27" y="0"/>
                      </a:lnTo>
                      <a:lnTo>
                        <a:pt x="31" y="2"/>
                      </a:lnTo>
                      <a:lnTo>
                        <a:pt x="32" y="6"/>
                      </a:lnTo>
                      <a:lnTo>
                        <a:pt x="36" y="13"/>
                      </a:lnTo>
                      <a:close/>
                    </a:path>
                  </a:pathLst>
                </a:custGeom>
                <a:solidFill>
                  <a:srgbClr val="121F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87" name="Freeform 294"/>
                <p:cNvSpPr>
                  <a:spLocks/>
                </p:cNvSpPr>
                <p:nvPr/>
              </p:nvSpPr>
              <p:spPr bwMode="auto">
                <a:xfrm>
                  <a:off x="3720" y="2766"/>
                  <a:ext cx="205" cy="230"/>
                </a:xfrm>
                <a:custGeom>
                  <a:avLst/>
                  <a:gdLst>
                    <a:gd name="T0" fmla="*/ 1 w 410"/>
                    <a:gd name="T1" fmla="*/ 1 h 460"/>
                    <a:gd name="T2" fmla="*/ 1 w 410"/>
                    <a:gd name="T3" fmla="*/ 1 h 460"/>
                    <a:gd name="T4" fmla="*/ 1 w 410"/>
                    <a:gd name="T5" fmla="*/ 1 h 460"/>
                    <a:gd name="T6" fmla="*/ 1 w 410"/>
                    <a:gd name="T7" fmla="*/ 1 h 460"/>
                    <a:gd name="T8" fmla="*/ 1 w 410"/>
                    <a:gd name="T9" fmla="*/ 1 h 460"/>
                    <a:gd name="T10" fmla="*/ 1 w 410"/>
                    <a:gd name="T11" fmla="*/ 1 h 460"/>
                    <a:gd name="T12" fmla="*/ 1 w 410"/>
                    <a:gd name="T13" fmla="*/ 1 h 460"/>
                    <a:gd name="T14" fmla="*/ 1 w 410"/>
                    <a:gd name="T15" fmla="*/ 1 h 460"/>
                    <a:gd name="T16" fmla="*/ 1 w 410"/>
                    <a:gd name="T17" fmla="*/ 1 h 460"/>
                    <a:gd name="T18" fmla="*/ 1 w 410"/>
                    <a:gd name="T19" fmla="*/ 1 h 460"/>
                    <a:gd name="T20" fmla="*/ 1 w 410"/>
                    <a:gd name="T21" fmla="*/ 1 h 460"/>
                    <a:gd name="T22" fmla="*/ 1 w 410"/>
                    <a:gd name="T23" fmla="*/ 1 h 460"/>
                    <a:gd name="T24" fmla="*/ 1 w 410"/>
                    <a:gd name="T25" fmla="*/ 1 h 460"/>
                    <a:gd name="T26" fmla="*/ 1 w 410"/>
                    <a:gd name="T27" fmla="*/ 1 h 460"/>
                    <a:gd name="T28" fmla="*/ 1 w 410"/>
                    <a:gd name="T29" fmla="*/ 1 h 460"/>
                    <a:gd name="T30" fmla="*/ 1 w 410"/>
                    <a:gd name="T31" fmla="*/ 1 h 460"/>
                    <a:gd name="T32" fmla="*/ 1 w 410"/>
                    <a:gd name="T33" fmla="*/ 1 h 460"/>
                    <a:gd name="T34" fmla="*/ 1 w 410"/>
                    <a:gd name="T35" fmla="*/ 1 h 460"/>
                    <a:gd name="T36" fmla="*/ 1 w 410"/>
                    <a:gd name="T37" fmla="*/ 1 h 460"/>
                    <a:gd name="T38" fmla="*/ 1 w 410"/>
                    <a:gd name="T39" fmla="*/ 1 h 460"/>
                    <a:gd name="T40" fmla="*/ 1 w 410"/>
                    <a:gd name="T41" fmla="*/ 1 h 460"/>
                    <a:gd name="T42" fmla="*/ 1 w 410"/>
                    <a:gd name="T43" fmla="*/ 1 h 460"/>
                    <a:gd name="T44" fmla="*/ 1 w 410"/>
                    <a:gd name="T45" fmla="*/ 1 h 460"/>
                    <a:gd name="T46" fmla="*/ 1 w 410"/>
                    <a:gd name="T47" fmla="*/ 1 h 460"/>
                    <a:gd name="T48" fmla="*/ 1 w 410"/>
                    <a:gd name="T49" fmla="*/ 1 h 460"/>
                    <a:gd name="T50" fmla="*/ 1 w 410"/>
                    <a:gd name="T51" fmla="*/ 1 h 460"/>
                    <a:gd name="T52" fmla="*/ 1 w 410"/>
                    <a:gd name="T53" fmla="*/ 1 h 460"/>
                    <a:gd name="T54" fmla="*/ 1 w 410"/>
                    <a:gd name="T55" fmla="*/ 1 h 460"/>
                    <a:gd name="T56" fmla="*/ 1 w 410"/>
                    <a:gd name="T57" fmla="*/ 1 h 460"/>
                    <a:gd name="T58" fmla="*/ 1 w 410"/>
                    <a:gd name="T59" fmla="*/ 1 h 460"/>
                    <a:gd name="T60" fmla="*/ 1 w 410"/>
                    <a:gd name="T61" fmla="*/ 1 h 460"/>
                    <a:gd name="T62" fmla="*/ 1 w 410"/>
                    <a:gd name="T63" fmla="*/ 1 h 460"/>
                    <a:gd name="T64" fmla="*/ 1 w 410"/>
                    <a:gd name="T65" fmla="*/ 1 h 460"/>
                    <a:gd name="T66" fmla="*/ 1 w 410"/>
                    <a:gd name="T67" fmla="*/ 1 h 460"/>
                    <a:gd name="T68" fmla="*/ 1 w 410"/>
                    <a:gd name="T69" fmla="*/ 1 h 460"/>
                    <a:gd name="T70" fmla="*/ 1 w 410"/>
                    <a:gd name="T71" fmla="*/ 1 h 460"/>
                    <a:gd name="T72" fmla="*/ 1 w 410"/>
                    <a:gd name="T73" fmla="*/ 1 h 460"/>
                    <a:gd name="T74" fmla="*/ 1 w 410"/>
                    <a:gd name="T75" fmla="*/ 1 h 460"/>
                    <a:gd name="T76" fmla="*/ 1 w 410"/>
                    <a:gd name="T77" fmla="*/ 1 h 460"/>
                    <a:gd name="T78" fmla="*/ 1 w 410"/>
                    <a:gd name="T79" fmla="*/ 1 h 460"/>
                    <a:gd name="T80" fmla="*/ 1 w 410"/>
                    <a:gd name="T81" fmla="*/ 1 h 460"/>
                    <a:gd name="T82" fmla="*/ 1 w 410"/>
                    <a:gd name="T83" fmla="*/ 1 h 460"/>
                    <a:gd name="T84" fmla="*/ 1 w 410"/>
                    <a:gd name="T85" fmla="*/ 1 h 460"/>
                    <a:gd name="T86" fmla="*/ 1 w 410"/>
                    <a:gd name="T87" fmla="*/ 0 h 460"/>
                    <a:gd name="T88" fmla="*/ 1 w 410"/>
                    <a:gd name="T89" fmla="*/ 1 h 460"/>
                    <a:gd name="T90" fmla="*/ 1 w 410"/>
                    <a:gd name="T91" fmla="*/ 1 h 46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10"/>
                    <a:gd name="T139" fmla="*/ 0 h 460"/>
                    <a:gd name="T140" fmla="*/ 410 w 410"/>
                    <a:gd name="T141" fmla="*/ 460 h 46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10" h="460">
                      <a:moveTo>
                        <a:pt x="331" y="6"/>
                      </a:moveTo>
                      <a:lnTo>
                        <a:pt x="327" y="6"/>
                      </a:lnTo>
                      <a:lnTo>
                        <a:pt x="317" y="8"/>
                      </a:lnTo>
                      <a:lnTo>
                        <a:pt x="302" y="10"/>
                      </a:lnTo>
                      <a:lnTo>
                        <a:pt x="285" y="14"/>
                      </a:lnTo>
                      <a:lnTo>
                        <a:pt x="262" y="19"/>
                      </a:lnTo>
                      <a:lnTo>
                        <a:pt x="236" y="27"/>
                      </a:lnTo>
                      <a:lnTo>
                        <a:pt x="209" y="40"/>
                      </a:lnTo>
                      <a:lnTo>
                        <a:pt x="180" y="55"/>
                      </a:lnTo>
                      <a:lnTo>
                        <a:pt x="152" y="73"/>
                      </a:lnTo>
                      <a:lnTo>
                        <a:pt x="123" y="97"/>
                      </a:lnTo>
                      <a:lnTo>
                        <a:pt x="95" y="124"/>
                      </a:lnTo>
                      <a:lnTo>
                        <a:pt x="70" y="156"/>
                      </a:lnTo>
                      <a:lnTo>
                        <a:pt x="47" y="194"/>
                      </a:lnTo>
                      <a:lnTo>
                        <a:pt x="26" y="238"/>
                      </a:lnTo>
                      <a:lnTo>
                        <a:pt x="11" y="289"/>
                      </a:lnTo>
                      <a:lnTo>
                        <a:pt x="0" y="346"/>
                      </a:lnTo>
                      <a:lnTo>
                        <a:pt x="2" y="350"/>
                      </a:lnTo>
                      <a:lnTo>
                        <a:pt x="7" y="358"/>
                      </a:lnTo>
                      <a:lnTo>
                        <a:pt x="19" y="367"/>
                      </a:lnTo>
                      <a:lnTo>
                        <a:pt x="34" y="381"/>
                      </a:lnTo>
                      <a:lnTo>
                        <a:pt x="51" y="392"/>
                      </a:lnTo>
                      <a:lnTo>
                        <a:pt x="74" y="405"/>
                      </a:lnTo>
                      <a:lnTo>
                        <a:pt x="99" y="419"/>
                      </a:lnTo>
                      <a:lnTo>
                        <a:pt x="127" y="432"/>
                      </a:lnTo>
                      <a:lnTo>
                        <a:pt x="156" y="443"/>
                      </a:lnTo>
                      <a:lnTo>
                        <a:pt x="186" y="451"/>
                      </a:lnTo>
                      <a:lnTo>
                        <a:pt x="218" y="457"/>
                      </a:lnTo>
                      <a:lnTo>
                        <a:pt x="255" y="460"/>
                      </a:lnTo>
                      <a:lnTo>
                        <a:pt x="287" y="459"/>
                      </a:lnTo>
                      <a:lnTo>
                        <a:pt x="323" y="455"/>
                      </a:lnTo>
                      <a:lnTo>
                        <a:pt x="357" y="443"/>
                      </a:lnTo>
                      <a:lnTo>
                        <a:pt x="393" y="428"/>
                      </a:lnTo>
                      <a:lnTo>
                        <a:pt x="395" y="424"/>
                      </a:lnTo>
                      <a:lnTo>
                        <a:pt x="401" y="420"/>
                      </a:lnTo>
                      <a:lnTo>
                        <a:pt x="403" y="415"/>
                      </a:lnTo>
                      <a:lnTo>
                        <a:pt x="407" y="409"/>
                      </a:lnTo>
                      <a:lnTo>
                        <a:pt x="409" y="401"/>
                      </a:lnTo>
                      <a:lnTo>
                        <a:pt x="410" y="394"/>
                      </a:lnTo>
                      <a:lnTo>
                        <a:pt x="410" y="388"/>
                      </a:lnTo>
                      <a:lnTo>
                        <a:pt x="410" y="384"/>
                      </a:lnTo>
                      <a:lnTo>
                        <a:pt x="405" y="381"/>
                      </a:lnTo>
                      <a:lnTo>
                        <a:pt x="399" y="381"/>
                      </a:lnTo>
                      <a:lnTo>
                        <a:pt x="391" y="382"/>
                      </a:lnTo>
                      <a:lnTo>
                        <a:pt x="386" y="388"/>
                      </a:lnTo>
                      <a:lnTo>
                        <a:pt x="380" y="394"/>
                      </a:lnTo>
                      <a:lnTo>
                        <a:pt x="376" y="403"/>
                      </a:lnTo>
                      <a:lnTo>
                        <a:pt x="374" y="411"/>
                      </a:lnTo>
                      <a:lnTo>
                        <a:pt x="374" y="419"/>
                      </a:lnTo>
                      <a:lnTo>
                        <a:pt x="372" y="420"/>
                      </a:lnTo>
                      <a:lnTo>
                        <a:pt x="365" y="424"/>
                      </a:lnTo>
                      <a:lnTo>
                        <a:pt x="352" y="426"/>
                      </a:lnTo>
                      <a:lnTo>
                        <a:pt x="336" y="430"/>
                      </a:lnTo>
                      <a:lnTo>
                        <a:pt x="315" y="430"/>
                      </a:lnTo>
                      <a:lnTo>
                        <a:pt x="293" y="432"/>
                      </a:lnTo>
                      <a:lnTo>
                        <a:pt x="266" y="430"/>
                      </a:lnTo>
                      <a:lnTo>
                        <a:pt x="239" y="428"/>
                      </a:lnTo>
                      <a:lnTo>
                        <a:pt x="211" y="424"/>
                      </a:lnTo>
                      <a:lnTo>
                        <a:pt x="182" y="417"/>
                      </a:lnTo>
                      <a:lnTo>
                        <a:pt x="154" y="409"/>
                      </a:lnTo>
                      <a:lnTo>
                        <a:pt x="125" y="398"/>
                      </a:lnTo>
                      <a:lnTo>
                        <a:pt x="99" y="382"/>
                      </a:lnTo>
                      <a:lnTo>
                        <a:pt x="74" y="367"/>
                      </a:lnTo>
                      <a:lnTo>
                        <a:pt x="53" y="344"/>
                      </a:lnTo>
                      <a:lnTo>
                        <a:pt x="36" y="322"/>
                      </a:lnTo>
                      <a:lnTo>
                        <a:pt x="40" y="303"/>
                      </a:lnTo>
                      <a:lnTo>
                        <a:pt x="45" y="285"/>
                      </a:lnTo>
                      <a:lnTo>
                        <a:pt x="49" y="266"/>
                      </a:lnTo>
                      <a:lnTo>
                        <a:pt x="57" y="247"/>
                      </a:lnTo>
                      <a:lnTo>
                        <a:pt x="62" y="228"/>
                      </a:lnTo>
                      <a:lnTo>
                        <a:pt x="72" y="209"/>
                      </a:lnTo>
                      <a:lnTo>
                        <a:pt x="83" y="190"/>
                      </a:lnTo>
                      <a:lnTo>
                        <a:pt x="97" y="171"/>
                      </a:lnTo>
                      <a:lnTo>
                        <a:pt x="114" y="150"/>
                      </a:lnTo>
                      <a:lnTo>
                        <a:pt x="131" y="133"/>
                      </a:lnTo>
                      <a:lnTo>
                        <a:pt x="154" y="114"/>
                      </a:lnTo>
                      <a:lnTo>
                        <a:pt x="180" y="97"/>
                      </a:lnTo>
                      <a:lnTo>
                        <a:pt x="209" y="78"/>
                      </a:lnTo>
                      <a:lnTo>
                        <a:pt x="243" y="63"/>
                      </a:lnTo>
                      <a:lnTo>
                        <a:pt x="283" y="46"/>
                      </a:lnTo>
                      <a:lnTo>
                        <a:pt x="329" y="33"/>
                      </a:lnTo>
                      <a:lnTo>
                        <a:pt x="329" y="29"/>
                      </a:lnTo>
                      <a:lnTo>
                        <a:pt x="333" y="23"/>
                      </a:lnTo>
                      <a:lnTo>
                        <a:pt x="338" y="17"/>
                      </a:lnTo>
                      <a:lnTo>
                        <a:pt x="344" y="12"/>
                      </a:lnTo>
                      <a:lnTo>
                        <a:pt x="346" y="6"/>
                      </a:lnTo>
                      <a:lnTo>
                        <a:pt x="346" y="2"/>
                      </a:lnTo>
                      <a:lnTo>
                        <a:pt x="344" y="0"/>
                      </a:lnTo>
                      <a:lnTo>
                        <a:pt x="340" y="2"/>
                      </a:lnTo>
                      <a:lnTo>
                        <a:pt x="336" y="2"/>
                      </a:lnTo>
                      <a:lnTo>
                        <a:pt x="331" y="6"/>
                      </a:lnTo>
                      <a:close/>
                    </a:path>
                  </a:pathLst>
                </a:custGeom>
                <a:solidFill>
                  <a:srgbClr val="121F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88" name="Freeform 295"/>
                <p:cNvSpPr>
                  <a:spLocks/>
                </p:cNvSpPr>
                <p:nvPr/>
              </p:nvSpPr>
              <p:spPr bwMode="auto">
                <a:xfrm>
                  <a:off x="3874" y="2837"/>
                  <a:ext cx="153" cy="141"/>
                </a:xfrm>
                <a:custGeom>
                  <a:avLst/>
                  <a:gdLst>
                    <a:gd name="T0" fmla="*/ 1 w 306"/>
                    <a:gd name="T1" fmla="*/ 1 h 281"/>
                    <a:gd name="T2" fmla="*/ 0 w 306"/>
                    <a:gd name="T3" fmla="*/ 1 h 281"/>
                    <a:gd name="T4" fmla="*/ 0 w 306"/>
                    <a:gd name="T5" fmla="*/ 1 h 281"/>
                    <a:gd name="T6" fmla="*/ 0 w 306"/>
                    <a:gd name="T7" fmla="*/ 1 h 281"/>
                    <a:gd name="T8" fmla="*/ 1 w 306"/>
                    <a:gd name="T9" fmla="*/ 1 h 281"/>
                    <a:gd name="T10" fmla="*/ 1 w 306"/>
                    <a:gd name="T11" fmla="*/ 1 h 281"/>
                    <a:gd name="T12" fmla="*/ 1 w 306"/>
                    <a:gd name="T13" fmla="*/ 1 h 281"/>
                    <a:gd name="T14" fmla="*/ 1 w 306"/>
                    <a:gd name="T15" fmla="*/ 1 h 281"/>
                    <a:gd name="T16" fmla="*/ 1 w 306"/>
                    <a:gd name="T17" fmla="*/ 1 h 281"/>
                    <a:gd name="T18" fmla="*/ 1 w 306"/>
                    <a:gd name="T19" fmla="*/ 1 h 281"/>
                    <a:gd name="T20" fmla="*/ 1 w 306"/>
                    <a:gd name="T21" fmla="*/ 1 h 281"/>
                    <a:gd name="T22" fmla="*/ 1 w 306"/>
                    <a:gd name="T23" fmla="*/ 1 h 281"/>
                    <a:gd name="T24" fmla="*/ 1 w 306"/>
                    <a:gd name="T25" fmla="*/ 1 h 281"/>
                    <a:gd name="T26" fmla="*/ 1 w 306"/>
                    <a:gd name="T27" fmla="*/ 1 h 281"/>
                    <a:gd name="T28" fmla="*/ 1 w 306"/>
                    <a:gd name="T29" fmla="*/ 1 h 281"/>
                    <a:gd name="T30" fmla="*/ 1 w 306"/>
                    <a:gd name="T31" fmla="*/ 1 h 281"/>
                    <a:gd name="T32" fmla="*/ 1 w 306"/>
                    <a:gd name="T33" fmla="*/ 1 h 281"/>
                    <a:gd name="T34" fmla="*/ 1 w 306"/>
                    <a:gd name="T35" fmla="*/ 1 h 281"/>
                    <a:gd name="T36" fmla="*/ 1 w 306"/>
                    <a:gd name="T37" fmla="*/ 1 h 281"/>
                    <a:gd name="T38" fmla="*/ 1 w 306"/>
                    <a:gd name="T39" fmla="*/ 1 h 281"/>
                    <a:gd name="T40" fmla="*/ 1 w 306"/>
                    <a:gd name="T41" fmla="*/ 1 h 281"/>
                    <a:gd name="T42" fmla="*/ 1 w 306"/>
                    <a:gd name="T43" fmla="*/ 1 h 281"/>
                    <a:gd name="T44" fmla="*/ 1 w 306"/>
                    <a:gd name="T45" fmla="*/ 1 h 281"/>
                    <a:gd name="T46" fmla="*/ 1 w 306"/>
                    <a:gd name="T47" fmla="*/ 1 h 281"/>
                    <a:gd name="T48" fmla="*/ 1 w 306"/>
                    <a:gd name="T49" fmla="*/ 1 h 281"/>
                    <a:gd name="T50" fmla="*/ 1 w 306"/>
                    <a:gd name="T51" fmla="*/ 1 h 281"/>
                    <a:gd name="T52" fmla="*/ 1 w 306"/>
                    <a:gd name="T53" fmla="*/ 1 h 281"/>
                    <a:gd name="T54" fmla="*/ 1 w 306"/>
                    <a:gd name="T55" fmla="*/ 1 h 281"/>
                    <a:gd name="T56" fmla="*/ 1 w 306"/>
                    <a:gd name="T57" fmla="*/ 1 h 281"/>
                    <a:gd name="T58" fmla="*/ 1 w 306"/>
                    <a:gd name="T59" fmla="*/ 1 h 281"/>
                    <a:gd name="T60" fmla="*/ 1 w 306"/>
                    <a:gd name="T61" fmla="*/ 1 h 281"/>
                    <a:gd name="T62" fmla="*/ 1 w 306"/>
                    <a:gd name="T63" fmla="*/ 1 h 281"/>
                    <a:gd name="T64" fmla="*/ 1 w 306"/>
                    <a:gd name="T65" fmla="*/ 1 h 281"/>
                    <a:gd name="T66" fmla="*/ 1 w 306"/>
                    <a:gd name="T67" fmla="*/ 1 h 281"/>
                    <a:gd name="T68" fmla="*/ 1 w 306"/>
                    <a:gd name="T69" fmla="*/ 1 h 281"/>
                    <a:gd name="T70" fmla="*/ 1 w 306"/>
                    <a:gd name="T71" fmla="*/ 1 h 281"/>
                    <a:gd name="T72" fmla="*/ 1 w 306"/>
                    <a:gd name="T73" fmla="*/ 1 h 281"/>
                    <a:gd name="T74" fmla="*/ 1 w 306"/>
                    <a:gd name="T75" fmla="*/ 1 h 281"/>
                    <a:gd name="T76" fmla="*/ 1 w 306"/>
                    <a:gd name="T77" fmla="*/ 1 h 281"/>
                    <a:gd name="T78" fmla="*/ 1 w 306"/>
                    <a:gd name="T79" fmla="*/ 1 h 281"/>
                    <a:gd name="T80" fmla="*/ 1 w 306"/>
                    <a:gd name="T81" fmla="*/ 1 h 281"/>
                    <a:gd name="T82" fmla="*/ 1 w 306"/>
                    <a:gd name="T83" fmla="*/ 1 h 281"/>
                    <a:gd name="T84" fmla="*/ 1 w 306"/>
                    <a:gd name="T85" fmla="*/ 1 h 281"/>
                    <a:gd name="T86" fmla="*/ 1 w 306"/>
                    <a:gd name="T87" fmla="*/ 1 h 281"/>
                    <a:gd name="T88" fmla="*/ 1 w 306"/>
                    <a:gd name="T89" fmla="*/ 1 h 281"/>
                    <a:gd name="T90" fmla="*/ 1 w 306"/>
                    <a:gd name="T91" fmla="*/ 0 h 281"/>
                    <a:gd name="T92" fmla="*/ 1 w 306"/>
                    <a:gd name="T93" fmla="*/ 1 h 281"/>
                    <a:gd name="T94" fmla="*/ 1 w 306"/>
                    <a:gd name="T95" fmla="*/ 1 h 281"/>
                    <a:gd name="T96" fmla="*/ 1 w 306"/>
                    <a:gd name="T97" fmla="*/ 1 h 281"/>
                    <a:gd name="T98" fmla="*/ 1 w 306"/>
                    <a:gd name="T99" fmla="*/ 1 h 281"/>
                    <a:gd name="T100" fmla="*/ 1 w 306"/>
                    <a:gd name="T101" fmla="*/ 1 h 281"/>
                    <a:gd name="T102" fmla="*/ 1 w 306"/>
                    <a:gd name="T103" fmla="*/ 1 h 2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06"/>
                    <a:gd name="T157" fmla="*/ 0 h 281"/>
                    <a:gd name="T158" fmla="*/ 306 w 306"/>
                    <a:gd name="T159" fmla="*/ 281 h 28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06" h="281">
                      <a:moveTo>
                        <a:pt x="2" y="19"/>
                      </a:moveTo>
                      <a:lnTo>
                        <a:pt x="0" y="21"/>
                      </a:lnTo>
                      <a:lnTo>
                        <a:pt x="0" y="27"/>
                      </a:lnTo>
                      <a:lnTo>
                        <a:pt x="0" y="38"/>
                      </a:lnTo>
                      <a:lnTo>
                        <a:pt x="2" y="53"/>
                      </a:lnTo>
                      <a:lnTo>
                        <a:pt x="4" y="70"/>
                      </a:lnTo>
                      <a:lnTo>
                        <a:pt x="7" y="91"/>
                      </a:lnTo>
                      <a:lnTo>
                        <a:pt x="15" y="112"/>
                      </a:lnTo>
                      <a:lnTo>
                        <a:pt x="26" y="135"/>
                      </a:lnTo>
                      <a:lnTo>
                        <a:pt x="40" y="158"/>
                      </a:lnTo>
                      <a:lnTo>
                        <a:pt x="59" y="181"/>
                      </a:lnTo>
                      <a:lnTo>
                        <a:pt x="82" y="203"/>
                      </a:lnTo>
                      <a:lnTo>
                        <a:pt x="110" y="224"/>
                      </a:lnTo>
                      <a:lnTo>
                        <a:pt x="144" y="241"/>
                      </a:lnTo>
                      <a:lnTo>
                        <a:pt x="184" y="258"/>
                      </a:lnTo>
                      <a:lnTo>
                        <a:pt x="232" y="272"/>
                      </a:lnTo>
                      <a:lnTo>
                        <a:pt x="287" y="281"/>
                      </a:lnTo>
                      <a:lnTo>
                        <a:pt x="293" y="279"/>
                      </a:lnTo>
                      <a:lnTo>
                        <a:pt x="298" y="277"/>
                      </a:lnTo>
                      <a:lnTo>
                        <a:pt x="304" y="272"/>
                      </a:lnTo>
                      <a:lnTo>
                        <a:pt x="306" y="266"/>
                      </a:lnTo>
                      <a:lnTo>
                        <a:pt x="306" y="260"/>
                      </a:lnTo>
                      <a:lnTo>
                        <a:pt x="306" y="257"/>
                      </a:lnTo>
                      <a:lnTo>
                        <a:pt x="300" y="253"/>
                      </a:lnTo>
                      <a:lnTo>
                        <a:pt x="293" y="255"/>
                      </a:lnTo>
                      <a:lnTo>
                        <a:pt x="285" y="255"/>
                      </a:lnTo>
                      <a:lnTo>
                        <a:pt x="276" y="255"/>
                      </a:lnTo>
                      <a:lnTo>
                        <a:pt x="260" y="255"/>
                      </a:lnTo>
                      <a:lnTo>
                        <a:pt x="243" y="255"/>
                      </a:lnTo>
                      <a:lnTo>
                        <a:pt x="224" y="249"/>
                      </a:lnTo>
                      <a:lnTo>
                        <a:pt x="203" y="245"/>
                      </a:lnTo>
                      <a:lnTo>
                        <a:pt x="180" y="238"/>
                      </a:lnTo>
                      <a:lnTo>
                        <a:pt x="160" y="228"/>
                      </a:lnTo>
                      <a:lnTo>
                        <a:pt x="137" y="213"/>
                      </a:lnTo>
                      <a:lnTo>
                        <a:pt x="114" y="198"/>
                      </a:lnTo>
                      <a:lnTo>
                        <a:pt x="93" y="177"/>
                      </a:lnTo>
                      <a:lnTo>
                        <a:pt x="74" y="154"/>
                      </a:lnTo>
                      <a:lnTo>
                        <a:pt x="55" y="127"/>
                      </a:lnTo>
                      <a:lnTo>
                        <a:pt x="42" y="95"/>
                      </a:lnTo>
                      <a:lnTo>
                        <a:pt x="30" y="59"/>
                      </a:lnTo>
                      <a:lnTo>
                        <a:pt x="23" y="19"/>
                      </a:lnTo>
                      <a:lnTo>
                        <a:pt x="21" y="15"/>
                      </a:lnTo>
                      <a:lnTo>
                        <a:pt x="19" y="11"/>
                      </a:lnTo>
                      <a:lnTo>
                        <a:pt x="15" y="7"/>
                      </a:lnTo>
                      <a:lnTo>
                        <a:pt x="13" y="4"/>
                      </a:lnTo>
                      <a:lnTo>
                        <a:pt x="7" y="0"/>
                      </a:lnTo>
                      <a:lnTo>
                        <a:pt x="5" y="2"/>
                      </a:lnTo>
                      <a:lnTo>
                        <a:pt x="4" y="2"/>
                      </a:lnTo>
                      <a:lnTo>
                        <a:pt x="2" y="6"/>
                      </a:lnTo>
                      <a:lnTo>
                        <a:pt x="2" y="11"/>
                      </a:lnTo>
                      <a:lnTo>
                        <a:pt x="2" y="19"/>
                      </a:lnTo>
                      <a:close/>
                    </a:path>
                  </a:pathLst>
                </a:custGeom>
                <a:solidFill>
                  <a:srgbClr val="121F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89" name="Freeform 296"/>
                <p:cNvSpPr>
                  <a:spLocks/>
                </p:cNvSpPr>
                <p:nvPr/>
              </p:nvSpPr>
              <p:spPr bwMode="auto">
                <a:xfrm>
                  <a:off x="3948" y="2839"/>
                  <a:ext cx="91" cy="73"/>
                </a:xfrm>
                <a:custGeom>
                  <a:avLst/>
                  <a:gdLst>
                    <a:gd name="T0" fmla="*/ 0 w 183"/>
                    <a:gd name="T1" fmla="*/ 1 h 144"/>
                    <a:gd name="T2" fmla="*/ 0 w 183"/>
                    <a:gd name="T3" fmla="*/ 1 h 144"/>
                    <a:gd name="T4" fmla="*/ 0 w 183"/>
                    <a:gd name="T5" fmla="*/ 1 h 144"/>
                    <a:gd name="T6" fmla="*/ 0 w 183"/>
                    <a:gd name="T7" fmla="*/ 1 h 144"/>
                    <a:gd name="T8" fmla="*/ 0 w 183"/>
                    <a:gd name="T9" fmla="*/ 1 h 144"/>
                    <a:gd name="T10" fmla="*/ 0 w 183"/>
                    <a:gd name="T11" fmla="*/ 1 h 144"/>
                    <a:gd name="T12" fmla="*/ 0 w 183"/>
                    <a:gd name="T13" fmla="*/ 1 h 144"/>
                    <a:gd name="T14" fmla="*/ 0 w 183"/>
                    <a:gd name="T15" fmla="*/ 1 h 144"/>
                    <a:gd name="T16" fmla="*/ 0 w 183"/>
                    <a:gd name="T17" fmla="*/ 1 h 144"/>
                    <a:gd name="T18" fmla="*/ 0 w 183"/>
                    <a:gd name="T19" fmla="*/ 1 h 144"/>
                    <a:gd name="T20" fmla="*/ 0 w 183"/>
                    <a:gd name="T21" fmla="*/ 1 h 144"/>
                    <a:gd name="T22" fmla="*/ 0 w 183"/>
                    <a:gd name="T23" fmla="*/ 1 h 144"/>
                    <a:gd name="T24" fmla="*/ 0 w 183"/>
                    <a:gd name="T25" fmla="*/ 1 h 144"/>
                    <a:gd name="T26" fmla="*/ 0 w 183"/>
                    <a:gd name="T27" fmla="*/ 1 h 144"/>
                    <a:gd name="T28" fmla="*/ 0 w 183"/>
                    <a:gd name="T29" fmla="*/ 1 h 144"/>
                    <a:gd name="T30" fmla="*/ 0 w 183"/>
                    <a:gd name="T31" fmla="*/ 1 h 144"/>
                    <a:gd name="T32" fmla="*/ 0 w 183"/>
                    <a:gd name="T33" fmla="*/ 1 h 144"/>
                    <a:gd name="T34" fmla="*/ 0 w 183"/>
                    <a:gd name="T35" fmla="*/ 1 h 144"/>
                    <a:gd name="T36" fmla="*/ 0 w 183"/>
                    <a:gd name="T37" fmla="*/ 1 h 144"/>
                    <a:gd name="T38" fmla="*/ 0 w 183"/>
                    <a:gd name="T39" fmla="*/ 1 h 144"/>
                    <a:gd name="T40" fmla="*/ 0 w 183"/>
                    <a:gd name="T41" fmla="*/ 1 h 144"/>
                    <a:gd name="T42" fmla="*/ 0 w 183"/>
                    <a:gd name="T43" fmla="*/ 0 h 144"/>
                    <a:gd name="T44" fmla="*/ 0 w 183"/>
                    <a:gd name="T45" fmla="*/ 0 h 144"/>
                    <a:gd name="T46" fmla="*/ 0 w 183"/>
                    <a:gd name="T47" fmla="*/ 0 h 144"/>
                    <a:gd name="T48" fmla="*/ 0 w 183"/>
                    <a:gd name="T49" fmla="*/ 1 h 144"/>
                    <a:gd name="T50" fmla="*/ 0 w 183"/>
                    <a:gd name="T51" fmla="*/ 1 h 144"/>
                    <a:gd name="T52" fmla="*/ 0 w 183"/>
                    <a:gd name="T53" fmla="*/ 1 h 144"/>
                    <a:gd name="T54" fmla="*/ 0 w 183"/>
                    <a:gd name="T55" fmla="*/ 1 h 144"/>
                    <a:gd name="T56" fmla="*/ 0 w 183"/>
                    <a:gd name="T57" fmla="*/ 1 h 144"/>
                    <a:gd name="T58" fmla="*/ 0 w 183"/>
                    <a:gd name="T59" fmla="*/ 1 h 144"/>
                    <a:gd name="T60" fmla="*/ 0 w 183"/>
                    <a:gd name="T61" fmla="*/ 1 h 144"/>
                    <a:gd name="T62" fmla="*/ 0 w 183"/>
                    <a:gd name="T63" fmla="*/ 1 h 144"/>
                    <a:gd name="T64" fmla="*/ 0 w 183"/>
                    <a:gd name="T65" fmla="*/ 1 h 144"/>
                    <a:gd name="T66" fmla="*/ 0 w 183"/>
                    <a:gd name="T67" fmla="*/ 1 h 144"/>
                    <a:gd name="T68" fmla="*/ 0 w 183"/>
                    <a:gd name="T69" fmla="*/ 1 h 144"/>
                    <a:gd name="T70" fmla="*/ 0 w 183"/>
                    <a:gd name="T71" fmla="*/ 1 h 144"/>
                    <a:gd name="T72" fmla="*/ 0 w 183"/>
                    <a:gd name="T73" fmla="*/ 1 h 144"/>
                    <a:gd name="T74" fmla="*/ 0 w 183"/>
                    <a:gd name="T75" fmla="*/ 1 h 144"/>
                    <a:gd name="T76" fmla="*/ 0 w 183"/>
                    <a:gd name="T77" fmla="*/ 1 h 144"/>
                    <a:gd name="T78" fmla="*/ 0 w 183"/>
                    <a:gd name="T79" fmla="*/ 1 h 144"/>
                    <a:gd name="T80" fmla="*/ 0 w 183"/>
                    <a:gd name="T81" fmla="*/ 1 h 144"/>
                    <a:gd name="T82" fmla="*/ 0 w 183"/>
                    <a:gd name="T83" fmla="*/ 1 h 144"/>
                    <a:gd name="T84" fmla="*/ 0 w 183"/>
                    <a:gd name="T85" fmla="*/ 1 h 144"/>
                    <a:gd name="T86" fmla="*/ 0 w 183"/>
                    <a:gd name="T87" fmla="*/ 1 h 144"/>
                    <a:gd name="T88" fmla="*/ 0 w 183"/>
                    <a:gd name="T89" fmla="*/ 1 h 144"/>
                    <a:gd name="T90" fmla="*/ 0 w 183"/>
                    <a:gd name="T91" fmla="*/ 1 h 144"/>
                    <a:gd name="T92" fmla="*/ 0 w 183"/>
                    <a:gd name="T93" fmla="*/ 1 h 144"/>
                    <a:gd name="T94" fmla="*/ 0 w 183"/>
                    <a:gd name="T95" fmla="*/ 1 h 144"/>
                    <a:gd name="T96" fmla="*/ 0 w 183"/>
                    <a:gd name="T97" fmla="*/ 1 h 144"/>
                    <a:gd name="T98" fmla="*/ 0 w 183"/>
                    <a:gd name="T99" fmla="*/ 1 h 144"/>
                    <a:gd name="T100" fmla="*/ 0 w 183"/>
                    <a:gd name="T101" fmla="*/ 1 h 144"/>
                    <a:gd name="T102" fmla="*/ 0 w 183"/>
                    <a:gd name="T103" fmla="*/ 1 h 14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3"/>
                    <a:gd name="T157" fmla="*/ 0 h 144"/>
                    <a:gd name="T158" fmla="*/ 183 w 183"/>
                    <a:gd name="T159" fmla="*/ 144 h 14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3" h="144">
                      <a:moveTo>
                        <a:pt x="171" y="138"/>
                      </a:moveTo>
                      <a:lnTo>
                        <a:pt x="169" y="138"/>
                      </a:lnTo>
                      <a:lnTo>
                        <a:pt x="166" y="140"/>
                      </a:lnTo>
                      <a:lnTo>
                        <a:pt x="158" y="140"/>
                      </a:lnTo>
                      <a:lnTo>
                        <a:pt x="150" y="142"/>
                      </a:lnTo>
                      <a:lnTo>
                        <a:pt x="139" y="142"/>
                      </a:lnTo>
                      <a:lnTo>
                        <a:pt x="128" y="144"/>
                      </a:lnTo>
                      <a:lnTo>
                        <a:pt x="114" y="142"/>
                      </a:lnTo>
                      <a:lnTo>
                        <a:pt x="103" y="142"/>
                      </a:lnTo>
                      <a:lnTo>
                        <a:pt x="89" y="137"/>
                      </a:lnTo>
                      <a:lnTo>
                        <a:pt x="74" y="131"/>
                      </a:lnTo>
                      <a:lnTo>
                        <a:pt x="59" y="121"/>
                      </a:lnTo>
                      <a:lnTo>
                        <a:pt x="46" y="108"/>
                      </a:lnTo>
                      <a:lnTo>
                        <a:pt x="32" y="91"/>
                      </a:lnTo>
                      <a:lnTo>
                        <a:pt x="21" y="72"/>
                      </a:lnTo>
                      <a:lnTo>
                        <a:pt x="10" y="47"/>
                      </a:lnTo>
                      <a:lnTo>
                        <a:pt x="0" y="21"/>
                      </a:lnTo>
                      <a:lnTo>
                        <a:pt x="0" y="19"/>
                      </a:lnTo>
                      <a:lnTo>
                        <a:pt x="0" y="15"/>
                      </a:lnTo>
                      <a:lnTo>
                        <a:pt x="0" y="9"/>
                      </a:lnTo>
                      <a:lnTo>
                        <a:pt x="4" y="5"/>
                      </a:lnTo>
                      <a:lnTo>
                        <a:pt x="4" y="0"/>
                      </a:lnTo>
                      <a:lnTo>
                        <a:pt x="8" y="0"/>
                      </a:lnTo>
                      <a:lnTo>
                        <a:pt x="10" y="0"/>
                      </a:lnTo>
                      <a:lnTo>
                        <a:pt x="17" y="7"/>
                      </a:lnTo>
                      <a:lnTo>
                        <a:pt x="19" y="11"/>
                      </a:lnTo>
                      <a:lnTo>
                        <a:pt x="21" y="19"/>
                      </a:lnTo>
                      <a:lnTo>
                        <a:pt x="25" y="26"/>
                      </a:lnTo>
                      <a:lnTo>
                        <a:pt x="29" y="38"/>
                      </a:lnTo>
                      <a:lnTo>
                        <a:pt x="32" y="47"/>
                      </a:lnTo>
                      <a:lnTo>
                        <a:pt x="38" y="59"/>
                      </a:lnTo>
                      <a:lnTo>
                        <a:pt x="44" y="70"/>
                      </a:lnTo>
                      <a:lnTo>
                        <a:pt x="53" y="81"/>
                      </a:lnTo>
                      <a:lnTo>
                        <a:pt x="61" y="93"/>
                      </a:lnTo>
                      <a:lnTo>
                        <a:pt x="70" y="102"/>
                      </a:lnTo>
                      <a:lnTo>
                        <a:pt x="82" y="110"/>
                      </a:lnTo>
                      <a:lnTo>
                        <a:pt x="95" y="118"/>
                      </a:lnTo>
                      <a:lnTo>
                        <a:pt x="109" y="121"/>
                      </a:lnTo>
                      <a:lnTo>
                        <a:pt x="126" y="123"/>
                      </a:lnTo>
                      <a:lnTo>
                        <a:pt x="143" y="123"/>
                      </a:lnTo>
                      <a:lnTo>
                        <a:pt x="164" y="121"/>
                      </a:lnTo>
                      <a:lnTo>
                        <a:pt x="166" y="121"/>
                      </a:lnTo>
                      <a:lnTo>
                        <a:pt x="169" y="121"/>
                      </a:lnTo>
                      <a:lnTo>
                        <a:pt x="173" y="123"/>
                      </a:lnTo>
                      <a:lnTo>
                        <a:pt x="179" y="125"/>
                      </a:lnTo>
                      <a:lnTo>
                        <a:pt x="183" y="127"/>
                      </a:lnTo>
                      <a:lnTo>
                        <a:pt x="183" y="131"/>
                      </a:lnTo>
                      <a:lnTo>
                        <a:pt x="181" y="133"/>
                      </a:lnTo>
                      <a:lnTo>
                        <a:pt x="179" y="135"/>
                      </a:lnTo>
                      <a:lnTo>
                        <a:pt x="175" y="137"/>
                      </a:lnTo>
                      <a:lnTo>
                        <a:pt x="171" y="138"/>
                      </a:lnTo>
                      <a:close/>
                    </a:path>
                  </a:pathLst>
                </a:custGeom>
                <a:solidFill>
                  <a:srgbClr val="121F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90" name="Freeform 297"/>
                <p:cNvSpPr>
                  <a:spLocks/>
                </p:cNvSpPr>
                <p:nvPr/>
              </p:nvSpPr>
              <p:spPr bwMode="auto">
                <a:xfrm>
                  <a:off x="4030" y="2892"/>
                  <a:ext cx="46" cy="103"/>
                </a:xfrm>
                <a:custGeom>
                  <a:avLst/>
                  <a:gdLst>
                    <a:gd name="T0" fmla="*/ 0 w 93"/>
                    <a:gd name="T1" fmla="*/ 0 h 208"/>
                    <a:gd name="T2" fmla="*/ 0 w 93"/>
                    <a:gd name="T3" fmla="*/ 0 h 208"/>
                    <a:gd name="T4" fmla="*/ 0 w 93"/>
                    <a:gd name="T5" fmla="*/ 0 h 208"/>
                    <a:gd name="T6" fmla="*/ 0 w 93"/>
                    <a:gd name="T7" fmla="*/ 0 h 208"/>
                    <a:gd name="T8" fmla="*/ 0 w 93"/>
                    <a:gd name="T9" fmla="*/ 0 h 208"/>
                    <a:gd name="T10" fmla="*/ 0 w 93"/>
                    <a:gd name="T11" fmla="*/ 0 h 208"/>
                    <a:gd name="T12" fmla="*/ 0 w 93"/>
                    <a:gd name="T13" fmla="*/ 0 h 208"/>
                    <a:gd name="T14" fmla="*/ 0 w 93"/>
                    <a:gd name="T15" fmla="*/ 0 h 208"/>
                    <a:gd name="T16" fmla="*/ 0 w 93"/>
                    <a:gd name="T17" fmla="*/ 0 h 208"/>
                    <a:gd name="T18" fmla="*/ 0 w 93"/>
                    <a:gd name="T19" fmla="*/ 0 h 208"/>
                    <a:gd name="T20" fmla="*/ 0 w 93"/>
                    <a:gd name="T21" fmla="*/ 0 h 208"/>
                    <a:gd name="T22" fmla="*/ 0 w 93"/>
                    <a:gd name="T23" fmla="*/ 0 h 208"/>
                    <a:gd name="T24" fmla="*/ 0 w 93"/>
                    <a:gd name="T25" fmla="*/ 0 h 208"/>
                    <a:gd name="T26" fmla="*/ 0 w 93"/>
                    <a:gd name="T27" fmla="*/ 0 h 208"/>
                    <a:gd name="T28" fmla="*/ 0 w 93"/>
                    <a:gd name="T29" fmla="*/ 0 h 208"/>
                    <a:gd name="T30" fmla="*/ 0 w 93"/>
                    <a:gd name="T31" fmla="*/ 0 h 208"/>
                    <a:gd name="T32" fmla="*/ 0 w 93"/>
                    <a:gd name="T33" fmla="*/ 0 h 208"/>
                    <a:gd name="T34" fmla="*/ 0 w 93"/>
                    <a:gd name="T35" fmla="*/ 0 h 208"/>
                    <a:gd name="T36" fmla="*/ 0 w 93"/>
                    <a:gd name="T37" fmla="*/ 0 h 208"/>
                    <a:gd name="T38" fmla="*/ 0 w 93"/>
                    <a:gd name="T39" fmla="*/ 0 h 208"/>
                    <a:gd name="T40" fmla="*/ 0 w 93"/>
                    <a:gd name="T41" fmla="*/ 0 h 208"/>
                    <a:gd name="T42" fmla="*/ 0 w 93"/>
                    <a:gd name="T43" fmla="*/ 0 h 208"/>
                    <a:gd name="T44" fmla="*/ 0 w 93"/>
                    <a:gd name="T45" fmla="*/ 0 h 208"/>
                    <a:gd name="T46" fmla="*/ 0 w 93"/>
                    <a:gd name="T47" fmla="*/ 0 h 208"/>
                    <a:gd name="T48" fmla="*/ 0 w 93"/>
                    <a:gd name="T49" fmla="*/ 0 h 208"/>
                    <a:gd name="T50" fmla="*/ 0 w 93"/>
                    <a:gd name="T51" fmla="*/ 0 h 208"/>
                    <a:gd name="T52" fmla="*/ 0 w 93"/>
                    <a:gd name="T53" fmla="*/ 0 h 208"/>
                    <a:gd name="T54" fmla="*/ 0 w 93"/>
                    <a:gd name="T55" fmla="*/ 0 h 208"/>
                    <a:gd name="T56" fmla="*/ 0 w 93"/>
                    <a:gd name="T57" fmla="*/ 0 h 208"/>
                    <a:gd name="T58" fmla="*/ 0 w 93"/>
                    <a:gd name="T59" fmla="*/ 0 h 208"/>
                    <a:gd name="T60" fmla="*/ 0 w 93"/>
                    <a:gd name="T61" fmla="*/ 0 h 208"/>
                    <a:gd name="T62" fmla="*/ 0 w 93"/>
                    <a:gd name="T63" fmla="*/ 0 h 208"/>
                    <a:gd name="T64" fmla="*/ 0 w 93"/>
                    <a:gd name="T65" fmla="*/ 0 h 208"/>
                    <a:gd name="T66" fmla="*/ 0 w 93"/>
                    <a:gd name="T67" fmla="*/ 0 h 208"/>
                    <a:gd name="T68" fmla="*/ 0 w 93"/>
                    <a:gd name="T69" fmla="*/ 0 h 208"/>
                    <a:gd name="T70" fmla="*/ 0 w 93"/>
                    <a:gd name="T71" fmla="*/ 0 h 208"/>
                    <a:gd name="T72" fmla="*/ 0 w 93"/>
                    <a:gd name="T73" fmla="*/ 0 h 208"/>
                    <a:gd name="T74" fmla="*/ 0 w 93"/>
                    <a:gd name="T75" fmla="*/ 0 h 208"/>
                    <a:gd name="T76" fmla="*/ 0 w 93"/>
                    <a:gd name="T77" fmla="*/ 0 h 208"/>
                    <a:gd name="T78" fmla="*/ 0 w 93"/>
                    <a:gd name="T79" fmla="*/ 0 h 208"/>
                    <a:gd name="T80" fmla="*/ 0 w 93"/>
                    <a:gd name="T81" fmla="*/ 0 h 208"/>
                    <a:gd name="T82" fmla="*/ 0 w 93"/>
                    <a:gd name="T83" fmla="*/ 0 h 208"/>
                    <a:gd name="T84" fmla="*/ 0 w 93"/>
                    <a:gd name="T85" fmla="*/ 0 h 208"/>
                    <a:gd name="T86" fmla="*/ 0 w 93"/>
                    <a:gd name="T87" fmla="*/ 0 h 208"/>
                    <a:gd name="T88" fmla="*/ 0 w 93"/>
                    <a:gd name="T89" fmla="*/ 0 h 208"/>
                    <a:gd name="T90" fmla="*/ 0 w 93"/>
                    <a:gd name="T91" fmla="*/ 0 h 208"/>
                    <a:gd name="T92" fmla="*/ 0 w 93"/>
                    <a:gd name="T93" fmla="*/ 0 h 208"/>
                    <a:gd name="T94" fmla="*/ 0 w 93"/>
                    <a:gd name="T95" fmla="*/ 0 h 208"/>
                    <a:gd name="T96" fmla="*/ 0 w 93"/>
                    <a:gd name="T97" fmla="*/ 0 h 208"/>
                    <a:gd name="T98" fmla="*/ 0 w 93"/>
                    <a:gd name="T99" fmla="*/ 0 h 208"/>
                    <a:gd name="T100" fmla="*/ 0 w 93"/>
                    <a:gd name="T101" fmla="*/ 0 h 208"/>
                    <a:gd name="T102" fmla="*/ 0 w 93"/>
                    <a:gd name="T103" fmla="*/ 0 h 208"/>
                    <a:gd name="T104" fmla="*/ 0 w 93"/>
                    <a:gd name="T105" fmla="*/ 0 h 208"/>
                    <a:gd name="T106" fmla="*/ 0 w 93"/>
                    <a:gd name="T107" fmla="*/ 0 h 208"/>
                    <a:gd name="T108" fmla="*/ 0 w 93"/>
                    <a:gd name="T109" fmla="*/ 0 h 208"/>
                    <a:gd name="T110" fmla="*/ 0 w 93"/>
                    <a:gd name="T111" fmla="*/ 0 h 208"/>
                    <a:gd name="T112" fmla="*/ 0 w 93"/>
                    <a:gd name="T113" fmla="*/ 0 h 208"/>
                    <a:gd name="T114" fmla="*/ 0 w 93"/>
                    <a:gd name="T115" fmla="*/ 0 h 208"/>
                    <a:gd name="T116" fmla="*/ 0 w 93"/>
                    <a:gd name="T117" fmla="*/ 0 h 208"/>
                    <a:gd name="T118" fmla="*/ 0 w 93"/>
                    <a:gd name="T119" fmla="*/ 0 h 208"/>
                    <a:gd name="T120" fmla="*/ 0 w 93"/>
                    <a:gd name="T121" fmla="*/ 0 h 208"/>
                    <a:gd name="T122" fmla="*/ 0 w 93"/>
                    <a:gd name="T123" fmla="*/ 0 h 208"/>
                    <a:gd name="T124" fmla="*/ 0 w 93"/>
                    <a:gd name="T125" fmla="*/ 0 h 20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3"/>
                    <a:gd name="T190" fmla="*/ 0 h 208"/>
                    <a:gd name="T191" fmla="*/ 93 w 93"/>
                    <a:gd name="T192" fmla="*/ 208 h 20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3" h="208">
                      <a:moveTo>
                        <a:pt x="0" y="19"/>
                      </a:moveTo>
                      <a:lnTo>
                        <a:pt x="2" y="17"/>
                      </a:lnTo>
                      <a:lnTo>
                        <a:pt x="9" y="15"/>
                      </a:lnTo>
                      <a:lnTo>
                        <a:pt x="13" y="12"/>
                      </a:lnTo>
                      <a:lnTo>
                        <a:pt x="19" y="10"/>
                      </a:lnTo>
                      <a:lnTo>
                        <a:pt x="26" y="8"/>
                      </a:lnTo>
                      <a:lnTo>
                        <a:pt x="34" y="8"/>
                      </a:lnTo>
                      <a:lnTo>
                        <a:pt x="40" y="4"/>
                      </a:lnTo>
                      <a:lnTo>
                        <a:pt x="47" y="4"/>
                      </a:lnTo>
                      <a:lnTo>
                        <a:pt x="53" y="2"/>
                      </a:lnTo>
                      <a:lnTo>
                        <a:pt x="61" y="2"/>
                      </a:lnTo>
                      <a:lnTo>
                        <a:pt x="66" y="0"/>
                      </a:lnTo>
                      <a:lnTo>
                        <a:pt x="72" y="0"/>
                      </a:lnTo>
                      <a:lnTo>
                        <a:pt x="78" y="0"/>
                      </a:lnTo>
                      <a:lnTo>
                        <a:pt x="81" y="4"/>
                      </a:lnTo>
                      <a:lnTo>
                        <a:pt x="83" y="6"/>
                      </a:lnTo>
                      <a:lnTo>
                        <a:pt x="87" y="14"/>
                      </a:lnTo>
                      <a:lnTo>
                        <a:pt x="89" y="23"/>
                      </a:lnTo>
                      <a:lnTo>
                        <a:pt x="91" y="36"/>
                      </a:lnTo>
                      <a:lnTo>
                        <a:pt x="91" y="52"/>
                      </a:lnTo>
                      <a:lnTo>
                        <a:pt x="91" y="67"/>
                      </a:lnTo>
                      <a:lnTo>
                        <a:pt x="91" y="86"/>
                      </a:lnTo>
                      <a:lnTo>
                        <a:pt x="93" y="103"/>
                      </a:lnTo>
                      <a:lnTo>
                        <a:pt x="91" y="120"/>
                      </a:lnTo>
                      <a:lnTo>
                        <a:pt x="91" y="137"/>
                      </a:lnTo>
                      <a:lnTo>
                        <a:pt x="89" y="152"/>
                      </a:lnTo>
                      <a:lnTo>
                        <a:pt x="89" y="168"/>
                      </a:lnTo>
                      <a:lnTo>
                        <a:pt x="87" y="179"/>
                      </a:lnTo>
                      <a:lnTo>
                        <a:pt x="87" y="190"/>
                      </a:lnTo>
                      <a:lnTo>
                        <a:pt x="85" y="198"/>
                      </a:lnTo>
                      <a:lnTo>
                        <a:pt x="85" y="202"/>
                      </a:lnTo>
                      <a:lnTo>
                        <a:pt x="81" y="204"/>
                      </a:lnTo>
                      <a:lnTo>
                        <a:pt x="74" y="208"/>
                      </a:lnTo>
                      <a:lnTo>
                        <a:pt x="70" y="208"/>
                      </a:lnTo>
                      <a:lnTo>
                        <a:pt x="68" y="208"/>
                      </a:lnTo>
                      <a:lnTo>
                        <a:pt x="66" y="206"/>
                      </a:lnTo>
                      <a:lnTo>
                        <a:pt x="66" y="202"/>
                      </a:lnTo>
                      <a:lnTo>
                        <a:pt x="66" y="196"/>
                      </a:lnTo>
                      <a:lnTo>
                        <a:pt x="68" y="189"/>
                      </a:lnTo>
                      <a:lnTo>
                        <a:pt x="68" y="177"/>
                      </a:lnTo>
                      <a:lnTo>
                        <a:pt x="70" y="168"/>
                      </a:lnTo>
                      <a:lnTo>
                        <a:pt x="70" y="154"/>
                      </a:lnTo>
                      <a:lnTo>
                        <a:pt x="72" y="139"/>
                      </a:lnTo>
                      <a:lnTo>
                        <a:pt x="72" y="124"/>
                      </a:lnTo>
                      <a:lnTo>
                        <a:pt x="74" y="109"/>
                      </a:lnTo>
                      <a:lnTo>
                        <a:pt x="74" y="93"/>
                      </a:lnTo>
                      <a:lnTo>
                        <a:pt x="76" y="78"/>
                      </a:lnTo>
                      <a:lnTo>
                        <a:pt x="76" y="65"/>
                      </a:lnTo>
                      <a:lnTo>
                        <a:pt x="76" y="54"/>
                      </a:lnTo>
                      <a:lnTo>
                        <a:pt x="74" y="42"/>
                      </a:lnTo>
                      <a:lnTo>
                        <a:pt x="74" y="34"/>
                      </a:lnTo>
                      <a:lnTo>
                        <a:pt x="72" y="29"/>
                      </a:lnTo>
                      <a:lnTo>
                        <a:pt x="70" y="27"/>
                      </a:lnTo>
                      <a:lnTo>
                        <a:pt x="61" y="25"/>
                      </a:lnTo>
                      <a:lnTo>
                        <a:pt x="53" y="27"/>
                      </a:lnTo>
                      <a:lnTo>
                        <a:pt x="41" y="29"/>
                      </a:lnTo>
                      <a:lnTo>
                        <a:pt x="34" y="31"/>
                      </a:lnTo>
                      <a:lnTo>
                        <a:pt x="22" y="33"/>
                      </a:lnTo>
                      <a:lnTo>
                        <a:pt x="17" y="36"/>
                      </a:lnTo>
                      <a:lnTo>
                        <a:pt x="11" y="38"/>
                      </a:lnTo>
                      <a:lnTo>
                        <a:pt x="9" y="38"/>
                      </a:lnTo>
                      <a:lnTo>
                        <a:pt x="0" y="19"/>
                      </a:lnTo>
                      <a:close/>
                    </a:path>
                  </a:pathLst>
                </a:custGeom>
                <a:solidFill>
                  <a:srgbClr val="121F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91" name="Freeform 298"/>
                <p:cNvSpPr>
                  <a:spLocks/>
                </p:cNvSpPr>
                <p:nvPr/>
              </p:nvSpPr>
              <p:spPr bwMode="auto">
                <a:xfrm>
                  <a:off x="3901" y="2725"/>
                  <a:ext cx="109" cy="116"/>
                </a:xfrm>
                <a:custGeom>
                  <a:avLst/>
                  <a:gdLst>
                    <a:gd name="T0" fmla="*/ 0 w 219"/>
                    <a:gd name="T1" fmla="*/ 1 h 231"/>
                    <a:gd name="T2" fmla="*/ 0 w 219"/>
                    <a:gd name="T3" fmla="*/ 1 h 231"/>
                    <a:gd name="T4" fmla="*/ 0 w 219"/>
                    <a:gd name="T5" fmla="*/ 1 h 231"/>
                    <a:gd name="T6" fmla="*/ 0 w 219"/>
                    <a:gd name="T7" fmla="*/ 1 h 231"/>
                    <a:gd name="T8" fmla="*/ 0 w 219"/>
                    <a:gd name="T9" fmla="*/ 1 h 231"/>
                    <a:gd name="T10" fmla="*/ 0 w 219"/>
                    <a:gd name="T11" fmla="*/ 0 h 231"/>
                    <a:gd name="T12" fmla="*/ 0 w 219"/>
                    <a:gd name="T13" fmla="*/ 1 h 231"/>
                    <a:gd name="T14" fmla="*/ 0 w 219"/>
                    <a:gd name="T15" fmla="*/ 1 h 231"/>
                    <a:gd name="T16" fmla="*/ 0 w 219"/>
                    <a:gd name="T17" fmla="*/ 1 h 231"/>
                    <a:gd name="T18" fmla="*/ 0 w 219"/>
                    <a:gd name="T19" fmla="*/ 1 h 231"/>
                    <a:gd name="T20" fmla="*/ 0 w 219"/>
                    <a:gd name="T21" fmla="*/ 1 h 231"/>
                    <a:gd name="T22" fmla="*/ 0 w 219"/>
                    <a:gd name="T23" fmla="*/ 1 h 231"/>
                    <a:gd name="T24" fmla="*/ 0 w 219"/>
                    <a:gd name="T25" fmla="*/ 1 h 231"/>
                    <a:gd name="T26" fmla="*/ 0 w 219"/>
                    <a:gd name="T27" fmla="*/ 1 h 231"/>
                    <a:gd name="T28" fmla="*/ 0 w 219"/>
                    <a:gd name="T29" fmla="*/ 1 h 231"/>
                    <a:gd name="T30" fmla="*/ 0 w 219"/>
                    <a:gd name="T31" fmla="*/ 1 h 231"/>
                    <a:gd name="T32" fmla="*/ 0 w 219"/>
                    <a:gd name="T33" fmla="*/ 1 h 231"/>
                    <a:gd name="T34" fmla="*/ 0 w 219"/>
                    <a:gd name="T35" fmla="*/ 1 h 231"/>
                    <a:gd name="T36" fmla="*/ 0 w 219"/>
                    <a:gd name="T37" fmla="*/ 1 h 231"/>
                    <a:gd name="T38" fmla="*/ 0 w 219"/>
                    <a:gd name="T39" fmla="*/ 1 h 231"/>
                    <a:gd name="T40" fmla="*/ 0 w 219"/>
                    <a:gd name="T41" fmla="*/ 1 h 231"/>
                    <a:gd name="T42" fmla="*/ 0 w 219"/>
                    <a:gd name="T43" fmla="*/ 1 h 231"/>
                    <a:gd name="T44" fmla="*/ 0 w 219"/>
                    <a:gd name="T45" fmla="*/ 1 h 231"/>
                    <a:gd name="T46" fmla="*/ 0 w 219"/>
                    <a:gd name="T47" fmla="*/ 1 h 231"/>
                    <a:gd name="T48" fmla="*/ 0 w 219"/>
                    <a:gd name="T49" fmla="*/ 1 h 231"/>
                    <a:gd name="T50" fmla="*/ 0 w 219"/>
                    <a:gd name="T51" fmla="*/ 1 h 231"/>
                    <a:gd name="T52" fmla="*/ 0 w 219"/>
                    <a:gd name="T53" fmla="*/ 1 h 231"/>
                    <a:gd name="T54" fmla="*/ 0 w 219"/>
                    <a:gd name="T55" fmla="*/ 1 h 231"/>
                    <a:gd name="T56" fmla="*/ 0 w 219"/>
                    <a:gd name="T57" fmla="*/ 1 h 231"/>
                    <a:gd name="T58" fmla="*/ 0 w 219"/>
                    <a:gd name="T59" fmla="*/ 1 h 231"/>
                    <a:gd name="T60" fmla="*/ 0 w 219"/>
                    <a:gd name="T61" fmla="*/ 1 h 231"/>
                    <a:gd name="T62" fmla="*/ 0 w 219"/>
                    <a:gd name="T63" fmla="*/ 1 h 231"/>
                    <a:gd name="T64" fmla="*/ 0 w 219"/>
                    <a:gd name="T65" fmla="*/ 1 h 231"/>
                    <a:gd name="T66" fmla="*/ 0 w 219"/>
                    <a:gd name="T67" fmla="*/ 1 h 231"/>
                    <a:gd name="T68" fmla="*/ 0 w 219"/>
                    <a:gd name="T69" fmla="*/ 1 h 231"/>
                    <a:gd name="T70" fmla="*/ 0 w 219"/>
                    <a:gd name="T71" fmla="*/ 1 h 231"/>
                    <a:gd name="T72" fmla="*/ 0 w 219"/>
                    <a:gd name="T73" fmla="*/ 1 h 231"/>
                    <a:gd name="T74" fmla="*/ 0 w 219"/>
                    <a:gd name="T75" fmla="*/ 1 h 231"/>
                    <a:gd name="T76" fmla="*/ 0 w 219"/>
                    <a:gd name="T77" fmla="*/ 1 h 231"/>
                    <a:gd name="T78" fmla="*/ 0 w 219"/>
                    <a:gd name="T79" fmla="*/ 1 h 231"/>
                    <a:gd name="T80" fmla="*/ 0 w 219"/>
                    <a:gd name="T81" fmla="*/ 1 h 231"/>
                    <a:gd name="T82" fmla="*/ 0 w 219"/>
                    <a:gd name="T83" fmla="*/ 1 h 231"/>
                    <a:gd name="T84" fmla="*/ 0 w 219"/>
                    <a:gd name="T85" fmla="*/ 1 h 231"/>
                    <a:gd name="T86" fmla="*/ 0 w 219"/>
                    <a:gd name="T87" fmla="*/ 1 h 231"/>
                    <a:gd name="T88" fmla="*/ 0 w 219"/>
                    <a:gd name="T89" fmla="*/ 1 h 231"/>
                    <a:gd name="T90" fmla="*/ 0 w 219"/>
                    <a:gd name="T91" fmla="*/ 1 h 231"/>
                    <a:gd name="T92" fmla="*/ 0 w 219"/>
                    <a:gd name="T93" fmla="*/ 1 h 231"/>
                    <a:gd name="T94" fmla="*/ 0 w 219"/>
                    <a:gd name="T95" fmla="*/ 1 h 23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19"/>
                    <a:gd name="T145" fmla="*/ 0 h 231"/>
                    <a:gd name="T146" fmla="*/ 219 w 219"/>
                    <a:gd name="T147" fmla="*/ 231 h 23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19" h="231">
                      <a:moveTo>
                        <a:pt x="11" y="68"/>
                      </a:moveTo>
                      <a:lnTo>
                        <a:pt x="11" y="66"/>
                      </a:lnTo>
                      <a:lnTo>
                        <a:pt x="15" y="62"/>
                      </a:lnTo>
                      <a:lnTo>
                        <a:pt x="21" y="55"/>
                      </a:lnTo>
                      <a:lnTo>
                        <a:pt x="30" y="49"/>
                      </a:lnTo>
                      <a:lnTo>
                        <a:pt x="40" y="38"/>
                      </a:lnTo>
                      <a:lnTo>
                        <a:pt x="51" y="30"/>
                      </a:lnTo>
                      <a:lnTo>
                        <a:pt x="63" y="20"/>
                      </a:lnTo>
                      <a:lnTo>
                        <a:pt x="78" y="15"/>
                      </a:lnTo>
                      <a:lnTo>
                        <a:pt x="91" y="7"/>
                      </a:lnTo>
                      <a:lnTo>
                        <a:pt x="107" y="1"/>
                      </a:lnTo>
                      <a:lnTo>
                        <a:pt x="122" y="0"/>
                      </a:lnTo>
                      <a:lnTo>
                        <a:pt x="137" y="3"/>
                      </a:lnTo>
                      <a:lnTo>
                        <a:pt x="150" y="9"/>
                      </a:lnTo>
                      <a:lnTo>
                        <a:pt x="164" y="19"/>
                      </a:lnTo>
                      <a:lnTo>
                        <a:pt x="175" y="34"/>
                      </a:lnTo>
                      <a:lnTo>
                        <a:pt x="186" y="57"/>
                      </a:lnTo>
                      <a:lnTo>
                        <a:pt x="194" y="79"/>
                      </a:lnTo>
                      <a:lnTo>
                        <a:pt x="202" y="100"/>
                      </a:lnTo>
                      <a:lnTo>
                        <a:pt x="207" y="119"/>
                      </a:lnTo>
                      <a:lnTo>
                        <a:pt x="213" y="136"/>
                      </a:lnTo>
                      <a:lnTo>
                        <a:pt x="215" y="154"/>
                      </a:lnTo>
                      <a:lnTo>
                        <a:pt x="219" y="167"/>
                      </a:lnTo>
                      <a:lnTo>
                        <a:pt x="219" y="180"/>
                      </a:lnTo>
                      <a:lnTo>
                        <a:pt x="219" y="192"/>
                      </a:lnTo>
                      <a:lnTo>
                        <a:pt x="217" y="201"/>
                      </a:lnTo>
                      <a:lnTo>
                        <a:pt x="215" y="211"/>
                      </a:lnTo>
                      <a:lnTo>
                        <a:pt x="211" y="216"/>
                      </a:lnTo>
                      <a:lnTo>
                        <a:pt x="209" y="222"/>
                      </a:lnTo>
                      <a:lnTo>
                        <a:pt x="204" y="226"/>
                      </a:lnTo>
                      <a:lnTo>
                        <a:pt x="200" y="230"/>
                      </a:lnTo>
                      <a:lnTo>
                        <a:pt x="194" y="231"/>
                      </a:lnTo>
                      <a:lnTo>
                        <a:pt x="190" y="231"/>
                      </a:lnTo>
                      <a:lnTo>
                        <a:pt x="184" y="231"/>
                      </a:lnTo>
                      <a:lnTo>
                        <a:pt x="177" y="231"/>
                      </a:lnTo>
                      <a:lnTo>
                        <a:pt x="173" y="230"/>
                      </a:lnTo>
                      <a:lnTo>
                        <a:pt x="167" y="230"/>
                      </a:lnTo>
                      <a:lnTo>
                        <a:pt x="158" y="228"/>
                      </a:lnTo>
                      <a:lnTo>
                        <a:pt x="150" y="228"/>
                      </a:lnTo>
                      <a:lnTo>
                        <a:pt x="143" y="224"/>
                      </a:lnTo>
                      <a:lnTo>
                        <a:pt x="137" y="224"/>
                      </a:lnTo>
                      <a:lnTo>
                        <a:pt x="133" y="222"/>
                      </a:lnTo>
                      <a:lnTo>
                        <a:pt x="131" y="218"/>
                      </a:lnTo>
                      <a:lnTo>
                        <a:pt x="129" y="212"/>
                      </a:lnTo>
                      <a:lnTo>
                        <a:pt x="127" y="209"/>
                      </a:lnTo>
                      <a:lnTo>
                        <a:pt x="129" y="205"/>
                      </a:lnTo>
                      <a:lnTo>
                        <a:pt x="131" y="203"/>
                      </a:lnTo>
                      <a:lnTo>
                        <a:pt x="137" y="203"/>
                      </a:lnTo>
                      <a:lnTo>
                        <a:pt x="143" y="203"/>
                      </a:lnTo>
                      <a:lnTo>
                        <a:pt x="152" y="207"/>
                      </a:lnTo>
                      <a:lnTo>
                        <a:pt x="160" y="209"/>
                      </a:lnTo>
                      <a:lnTo>
                        <a:pt x="169" y="212"/>
                      </a:lnTo>
                      <a:lnTo>
                        <a:pt x="175" y="212"/>
                      </a:lnTo>
                      <a:lnTo>
                        <a:pt x="183" y="212"/>
                      </a:lnTo>
                      <a:lnTo>
                        <a:pt x="186" y="212"/>
                      </a:lnTo>
                      <a:lnTo>
                        <a:pt x="190" y="211"/>
                      </a:lnTo>
                      <a:lnTo>
                        <a:pt x="190" y="207"/>
                      </a:lnTo>
                      <a:lnTo>
                        <a:pt x="190" y="199"/>
                      </a:lnTo>
                      <a:lnTo>
                        <a:pt x="190" y="190"/>
                      </a:lnTo>
                      <a:lnTo>
                        <a:pt x="190" y="178"/>
                      </a:lnTo>
                      <a:lnTo>
                        <a:pt x="188" y="163"/>
                      </a:lnTo>
                      <a:lnTo>
                        <a:pt x="188" y="150"/>
                      </a:lnTo>
                      <a:lnTo>
                        <a:pt x="184" y="133"/>
                      </a:lnTo>
                      <a:lnTo>
                        <a:pt x="183" y="117"/>
                      </a:lnTo>
                      <a:lnTo>
                        <a:pt x="177" y="100"/>
                      </a:lnTo>
                      <a:lnTo>
                        <a:pt x="173" y="85"/>
                      </a:lnTo>
                      <a:lnTo>
                        <a:pt x="167" y="70"/>
                      </a:lnTo>
                      <a:lnTo>
                        <a:pt x="162" y="57"/>
                      </a:lnTo>
                      <a:lnTo>
                        <a:pt x="154" y="45"/>
                      </a:lnTo>
                      <a:lnTo>
                        <a:pt x="146" y="36"/>
                      </a:lnTo>
                      <a:lnTo>
                        <a:pt x="137" y="30"/>
                      </a:lnTo>
                      <a:lnTo>
                        <a:pt x="127" y="28"/>
                      </a:lnTo>
                      <a:lnTo>
                        <a:pt x="116" y="26"/>
                      </a:lnTo>
                      <a:lnTo>
                        <a:pt x="105" y="28"/>
                      </a:lnTo>
                      <a:lnTo>
                        <a:pt x="95" y="30"/>
                      </a:lnTo>
                      <a:lnTo>
                        <a:pt x="86" y="36"/>
                      </a:lnTo>
                      <a:lnTo>
                        <a:pt x="78" y="39"/>
                      </a:lnTo>
                      <a:lnTo>
                        <a:pt x="70" y="45"/>
                      </a:lnTo>
                      <a:lnTo>
                        <a:pt x="61" y="51"/>
                      </a:lnTo>
                      <a:lnTo>
                        <a:pt x="55" y="57"/>
                      </a:lnTo>
                      <a:lnTo>
                        <a:pt x="49" y="62"/>
                      </a:lnTo>
                      <a:lnTo>
                        <a:pt x="44" y="68"/>
                      </a:lnTo>
                      <a:lnTo>
                        <a:pt x="38" y="74"/>
                      </a:lnTo>
                      <a:lnTo>
                        <a:pt x="34" y="79"/>
                      </a:lnTo>
                      <a:lnTo>
                        <a:pt x="30" y="87"/>
                      </a:lnTo>
                      <a:lnTo>
                        <a:pt x="29" y="91"/>
                      </a:lnTo>
                      <a:lnTo>
                        <a:pt x="27" y="91"/>
                      </a:lnTo>
                      <a:lnTo>
                        <a:pt x="21" y="91"/>
                      </a:lnTo>
                      <a:lnTo>
                        <a:pt x="15" y="91"/>
                      </a:lnTo>
                      <a:lnTo>
                        <a:pt x="10" y="93"/>
                      </a:lnTo>
                      <a:lnTo>
                        <a:pt x="2" y="89"/>
                      </a:lnTo>
                      <a:lnTo>
                        <a:pt x="0" y="87"/>
                      </a:lnTo>
                      <a:lnTo>
                        <a:pt x="0" y="83"/>
                      </a:lnTo>
                      <a:lnTo>
                        <a:pt x="2" y="79"/>
                      </a:lnTo>
                      <a:lnTo>
                        <a:pt x="6" y="74"/>
                      </a:lnTo>
                      <a:lnTo>
                        <a:pt x="11" y="68"/>
                      </a:lnTo>
                      <a:close/>
                    </a:path>
                  </a:pathLst>
                </a:custGeom>
                <a:solidFill>
                  <a:srgbClr val="121F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92" name="Freeform 299"/>
                <p:cNvSpPr>
                  <a:spLocks/>
                </p:cNvSpPr>
                <p:nvPr/>
              </p:nvSpPr>
              <p:spPr bwMode="auto">
                <a:xfrm>
                  <a:off x="3976" y="2755"/>
                  <a:ext cx="77" cy="107"/>
                </a:xfrm>
                <a:custGeom>
                  <a:avLst/>
                  <a:gdLst>
                    <a:gd name="T0" fmla="*/ 1 w 154"/>
                    <a:gd name="T1" fmla="*/ 0 h 215"/>
                    <a:gd name="T2" fmla="*/ 1 w 154"/>
                    <a:gd name="T3" fmla="*/ 0 h 215"/>
                    <a:gd name="T4" fmla="*/ 1 w 154"/>
                    <a:gd name="T5" fmla="*/ 0 h 215"/>
                    <a:gd name="T6" fmla="*/ 1 w 154"/>
                    <a:gd name="T7" fmla="*/ 0 h 215"/>
                    <a:gd name="T8" fmla="*/ 1 w 154"/>
                    <a:gd name="T9" fmla="*/ 0 h 215"/>
                    <a:gd name="T10" fmla="*/ 1 w 154"/>
                    <a:gd name="T11" fmla="*/ 0 h 215"/>
                    <a:gd name="T12" fmla="*/ 1 w 154"/>
                    <a:gd name="T13" fmla="*/ 0 h 215"/>
                    <a:gd name="T14" fmla="*/ 1 w 154"/>
                    <a:gd name="T15" fmla="*/ 0 h 215"/>
                    <a:gd name="T16" fmla="*/ 1 w 154"/>
                    <a:gd name="T17" fmla="*/ 0 h 215"/>
                    <a:gd name="T18" fmla="*/ 1 w 154"/>
                    <a:gd name="T19" fmla="*/ 0 h 215"/>
                    <a:gd name="T20" fmla="*/ 1 w 154"/>
                    <a:gd name="T21" fmla="*/ 0 h 215"/>
                    <a:gd name="T22" fmla="*/ 1 w 154"/>
                    <a:gd name="T23" fmla="*/ 0 h 215"/>
                    <a:gd name="T24" fmla="*/ 1 w 154"/>
                    <a:gd name="T25" fmla="*/ 0 h 215"/>
                    <a:gd name="T26" fmla="*/ 1 w 154"/>
                    <a:gd name="T27" fmla="*/ 0 h 215"/>
                    <a:gd name="T28" fmla="*/ 1 w 154"/>
                    <a:gd name="T29" fmla="*/ 0 h 215"/>
                    <a:gd name="T30" fmla="*/ 1 w 154"/>
                    <a:gd name="T31" fmla="*/ 0 h 215"/>
                    <a:gd name="T32" fmla="*/ 1 w 154"/>
                    <a:gd name="T33" fmla="*/ 0 h 215"/>
                    <a:gd name="T34" fmla="*/ 1 w 154"/>
                    <a:gd name="T35" fmla="*/ 0 h 215"/>
                    <a:gd name="T36" fmla="*/ 1 w 154"/>
                    <a:gd name="T37" fmla="*/ 0 h 215"/>
                    <a:gd name="T38" fmla="*/ 1 w 154"/>
                    <a:gd name="T39" fmla="*/ 0 h 215"/>
                    <a:gd name="T40" fmla="*/ 1 w 154"/>
                    <a:gd name="T41" fmla="*/ 0 h 215"/>
                    <a:gd name="T42" fmla="*/ 1 w 154"/>
                    <a:gd name="T43" fmla="*/ 0 h 215"/>
                    <a:gd name="T44" fmla="*/ 1 w 154"/>
                    <a:gd name="T45" fmla="*/ 0 h 215"/>
                    <a:gd name="T46" fmla="*/ 0 w 154"/>
                    <a:gd name="T47" fmla="*/ 0 h 215"/>
                    <a:gd name="T48" fmla="*/ 1 w 154"/>
                    <a:gd name="T49" fmla="*/ 0 h 215"/>
                    <a:gd name="T50" fmla="*/ 1 w 154"/>
                    <a:gd name="T51" fmla="*/ 0 h 215"/>
                    <a:gd name="T52" fmla="*/ 1 w 154"/>
                    <a:gd name="T53" fmla="*/ 0 h 215"/>
                    <a:gd name="T54" fmla="*/ 1 w 154"/>
                    <a:gd name="T55" fmla="*/ 0 h 215"/>
                    <a:gd name="T56" fmla="*/ 1 w 154"/>
                    <a:gd name="T57" fmla="*/ 0 h 215"/>
                    <a:gd name="T58" fmla="*/ 1 w 154"/>
                    <a:gd name="T59" fmla="*/ 0 h 215"/>
                    <a:gd name="T60" fmla="*/ 1 w 154"/>
                    <a:gd name="T61" fmla="*/ 0 h 215"/>
                    <a:gd name="T62" fmla="*/ 1 w 154"/>
                    <a:gd name="T63" fmla="*/ 0 h 215"/>
                    <a:gd name="T64" fmla="*/ 1 w 154"/>
                    <a:gd name="T65" fmla="*/ 0 h 215"/>
                    <a:gd name="T66" fmla="*/ 1 w 154"/>
                    <a:gd name="T67" fmla="*/ 0 h 215"/>
                    <a:gd name="T68" fmla="*/ 1 w 154"/>
                    <a:gd name="T69" fmla="*/ 0 h 215"/>
                    <a:gd name="T70" fmla="*/ 1 w 154"/>
                    <a:gd name="T71" fmla="*/ 0 h 215"/>
                    <a:gd name="T72" fmla="*/ 1 w 154"/>
                    <a:gd name="T73" fmla="*/ 0 h 215"/>
                    <a:gd name="T74" fmla="*/ 1 w 154"/>
                    <a:gd name="T75" fmla="*/ 0 h 215"/>
                    <a:gd name="T76" fmla="*/ 1 w 154"/>
                    <a:gd name="T77" fmla="*/ 0 h 215"/>
                    <a:gd name="T78" fmla="*/ 1 w 154"/>
                    <a:gd name="T79" fmla="*/ 0 h 215"/>
                    <a:gd name="T80" fmla="*/ 1 w 154"/>
                    <a:gd name="T81" fmla="*/ 0 h 215"/>
                    <a:gd name="T82" fmla="*/ 1 w 154"/>
                    <a:gd name="T83" fmla="*/ 0 h 215"/>
                    <a:gd name="T84" fmla="*/ 1 w 154"/>
                    <a:gd name="T85" fmla="*/ 0 h 215"/>
                    <a:gd name="T86" fmla="*/ 1 w 154"/>
                    <a:gd name="T87" fmla="*/ 0 h 21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4"/>
                    <a:gd name="T133" fmla="*/ 0 h 215"/>
                    <a:gd name="T134" fmla="*/ 154 w 154"/>
                    <a:gd name="T135" fmla="*/ 215 h 21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4" h="215">
                      <a:moveTo>
                        <a:pt x="27" y="29"/>
                      </a:moveTo>
                      <a:lnTo>
                        <a:pt x="29" y="27"/>
                      </a:lnTo>
                      <a:lnTo>
                        <a:pt x="38" y="23"/>
                      </a:lnTo>
                      <a:lnTo>
                        <a:pt x="42" y="19"/>
                      </a:lnTo>
                      <a:lnTo>
                        <a:pt x="48" y="18"/>
                      </a:lnTo>
                      <a:lnTo>
                        <a:pt x="54" y="14"/>
                      </a:lnTo>
                      <a:lnTo>
                        <a:pt x="61" y="10"/>
                      </a:lnTo>
                      <a:lnTo>
                        <a:pt x="69" y="8"/>
                      </a:lnTo>
                      <a:lnTo>
                        <a:pt x="76" y="4"/>
                      </a:lnTo>
                      <a:lnTo>
                        <a:pt x="82" y="2"/>
                      </a:lnTo>
                      <a:lnTo>
                        <a:pt x="90" y="2"/>
                      </a:lnTo>
                      <a:lnTo>
                        <a:pt x="93" y="0"/>
                      </a:lnTo>
                      <a:lnTo>
                        <a:pt x="101" y="2"/>
                      </a:lnTo>
                      <a:lnTo>
                        <a:pt x="105" y="2"/>
                      </a:lnTo>
                      <a:lnTo>
                        <a:pt x="109" y="6"/>
                      </a:lnTo>
                      <a:lnTo>
                        <a:pt x="112" y="10"/>
                      </a:lnTo>
                      <a:lnTo>
                        <a:pt x="116" y="16"/>
                      </a:lnTo>
                      <a:lnTo>
                        <a:pt x="120" y="21"/>
                      </a:lnTo>
                      <a:lnTo>
                        <a:pt x="124" y="31"/>
                      </a:lnTo>
                      <a:lnTo>
                        <a:pt x="128" y="38"/>
                      </a:lnTo>
                      <a:lnTo>
                        <a:pt x="133" y="48"/>
                      </a:lnTo>
                      <a:lnTo>
                        <a:pt x="139" y="59"/>
                      </a:lnTo>
                      <a:lnTo>
                        <a:pt x="143" y="69"/>
                      </a:lnTo>
                      <a:lnTo>
                        <a:pt x="147" y="78"/>
                      </a:lnTo>
                      <a:lnTo>
                        <a:pt x="149" y="90"/>
                      </a:lnTo>
                      <a:lnTo>
                        <a:pt x="150" y="99"/>
                      </a:lnTo>
                      <a:lnTo>
                        <a:pt x="154" y="111"/>
                      </a:lnTo>
                      <a:lnTo>
                        <a:pt x="152" y="118"/>
                      </a:lnTo>
                      <a:lnTo>
                        <a:pt x="152" y="126"/>
                      </a:lnTo>
                      <a:lnTo>
                        <a:pt x="150" y="134"/>
                      </a:lnTo>
                      <a:lnTo>
                        <a:pt x="147" y="139"/>
                      </a:lnTo>
                      <a:lnTo>
                        <a:pt x="141" y="143"/>
                      </a:lnTo>
                      <a:lnTo>
                        <a:pt x="131" y="149"/>
                      </a:lnTo>
                      <a:lnTo>
                        <a:pt x="122" y="154"/>
                      </a:lnTo>
                      <a:lnTo>
                        <a:pt x="114" y="162"/>
                      </a:lnTo>
                      <a:lnTo>
                        <a:pt x="103" y="168"/>
                      </a:lnTo>
                      <a:lnTo>
                        <a:pt x="92" y="173"/>
                      </a:lnTo>
                      <a:lnTo>
                        <a:pt x="82" y="179"/>
                      </a:lnTo>
                      <a:lnTo>
                        <a:pt x="73" y="187"/>
                      </a:lnTo>
                      <a:lnTo>
                        <a:pt x="59" y="191"/>
                      </a:lnTo>
                      <a:lnTo>
                        <a:pt x="50" y="196"/>
                      </a:lnTo>
                      <a:lnTo>
                        <a:pt x="42" y="202"/>
                      </a:lnTo>
                      <a:lnTo>
                        <a:pt x="34" y="206"/>
                      </a:lnTo>
                      <a:lnTo>
                        <a:pt x="27" y="210"/>
                      </a:lnTo>
                      <a:lnTo>
                        <a:pt x="21" y="212"/>
                      </a:lnTo>
                      <a:lnTo>
                        <a:pt x="17" y="213"/>
                      </a:lnTo>
                      <a:lnTo>
                        <a:pt x="17" y="215"/>
                      </a:lnTo>
                      <a:lnTo>
                        <a:pt x="0" y="193"/>
                      </a:lnTo>
                      <a:lnTo>
                        <a:pt x="4" y="191"/>
                      </a:lnTo>
                      <a:lnTo>
                        <a:pt x="10" y="187"/>
                      </a:lnTo>
                      <a:lnTo>
                        <a:pt x="19" y="183"/>
                      </a:lnTo>
                      <a:lnTo>
                        <a:pt x="27" y="177"/>
                      </a:lnTo>
                      <a:lnTo>
                        <a:pt x="38" y="172"/>
                      </a:lnTo>
                      <a:lnTo>
                        <a:pt x="50" y="166"/>
                      </a:lnTo>
                      <a:lnTo>
                        <a:pt x="61" y="162"/>
                      </a:lnTo>
                      <a:lnTo>
                        <a:pt x="74" y="154"/>
                      </a:lnTo>
                      <a:lnTo>
                        <a:pt x="86" y="149"/>
                      </a:lnTo>
                      <a:lnTo>
                        <a:pt x="95" y="141"/>
                      </a:lnTo>
                      <a:lnTo>
                        <a:pt x="107" y="135"/>
                      </a:lnTo>
                      <a:lnTo>
                        <a:pt x="114" y="130"/>
                      </a:lnTo>
                      <a:lnTo>
                        <a:pt x="122" y="126"/>
                      </a:lnTo>
                      <a:lnTo>
                        <a:pt x="126" y="120"/>
                      </a:lnTo>
                      <a:lnTo>
                        <a:pt x="128" y="118"/>
                      </a:lnTo>
                      <a:lnTo>
                        <a:pt x="128" y="113"/>
                      </a:lnTo>
                      <a:lnTo>
                        <a:pt x="128" y="109"/>
                      </a:lnTo>
                      <a:lnTo>
                        <a:pt x="126" y="103"/>
                      </a:lnTo>
                      <a:lnTo>
                        <a:pt x="126" y="97"/>
                      </a:lnTo>
                      <a:lnTo>
                        <a:pt x="124" y="92"/>
                      </a:lnTo>
                      <a:lnTo>
                        <a:pt x="122" y="84"/>
                      </a:lnTo>
                      <a:lnTo>
                        <a:pt x="120" y="77"/>
                      </a:lnTo>
                      <a:lnTo>
                        <a:pt x="118" y="71"/>
                      </a:lnTo>
                      <a:lnTo>
                        <a:pt x="114" y="65"/>
                      </a:lnTo>
                      <a:lnTo>
                        <a:pt x="112" y="58"/>
                      </a:lnTo>
                      <a:lnTo>
                        <a:pt x="109" y="52"/>
                      </a:lnTo>
                      <a:lnTo>
                        <a:pt x="107" y="46"/>
                      </a:lnTo>
                      <a:lnTo>
                        <a:pt x="101" y="38"/>
                      </a:lnTo>
                      <a:lnTo>
                        <a:pt x="95" y="35"/>
                      </a:lnTo>
                      <a:lnTo>
                        <a:pt x="88" y="33"/>
                      </a:lnTo>
                      <a:lnTo>
                        <a:pt x="80" y="35"/>
                      </a:lnTo>
                      <a:lnTo>
                        <a:pt x="69" y="37"/>
                      </a:lnTo>
                      <a:lnTo>
                        <a:pt x="59" y="40"/>
                      </a:lnTo>
                      <a:lnTo>
                        <a:pt x="50" y="44"/>
                      </a:lnTo>
                      <a:lnTo>
                        <a:pt x="44" y="48"/>
                      </a:lnTo>
                      <a:lnTo>
                        <a:pt x="38" y="50"/>
                      </a:lnTo>
                      <a:lnTo>
                        <a:pt x="36" y="52"/>
                      </a:lnTo>
                      <a:lnTo>
                        <a:pt x="27" y="29"/>
                      </a:lnTo>
                      <a:close/>
                    </a:path>
                  </a:pathLst>
                </a:custGeom>
                <a:solidFill>
                  <a:srgbClr val="121F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93" name="Freeform 300"/>
                <p:cNvSpPr>
                  <a:spLocks/>
                </p:cNvSpPr>
                <p:nvPr/>
              </p:nvSpPr>
              <p:spPr bwMode="auto">
                <a:xfrm>
                  <a:off x="4071" y="2887"/>
                  <a:ext cx="89" cy="64"/>
                </a:xfrm>
                <a:custGeom>
                  <a:avLst/>
                  <a:gdLst>
                    <a:gd name="T0" fmla="*/ 0 w 179"/>
                    <a:gd name="T1" fmla="*/ 1 h 127"/>
                    <a:gd name="T2" fmla="*/ 0 w 179"/>
                    <a:gd name="T3" fmla="*/ 1 h 127"/>
                    <a:gd name="T4" fmla="*/ 0 w 179"/>
                    <a:gd name="T5" fmla="*/ 1 h 127"/>
                    <a:gd name="T6" fmla="*/ 0 w 179"/>
                    <a:gd name="T7" fmla="*/ 1 h 127"/>
                    <a:gd name="T8" fmla="*/ 0 w 179"/>
                    <a:gd name="T9" fmla="*/ 1 h 127"/>
                    <a:gd name="T10" fmla="*/ 0 w 179"/>
                    <a:gd name="T11" fmla="*/ 1 h 127"/>
                    <a:gd name="T12" fmla="*/ 0 w 179"/>
                    <a:gd name="T13" fmla="*/ 1 h 127"/>
                    <a:gd name="T14" fmla="*/ 0 w 179"/>
                    <a:gd name="T15" fmla="*/ 0 h 127"/>
                    <a:gd name="T16" fmla="*/ 0 w 179"/>
                    <a:gd name="T17" fmla="*/ 0 h 127"/>
                    <a:gd name="T18" fmla="*/ 0 w 179"/>
                    <a:gd name="T19" fmla="*/ 0 h 127"/>
                    <a:gd name="T20" fmla="*/ 0 w 179"/>
                    <a:gd name="T21" fmla="*/ 1 h 127"/>
                    <a:gd name="T22" fmla="*/ 0 w 179"/>
                    <a:gd name="T23" fmla="*/ 1 h 127"/>
                    <a:gd name="T24" fmla="*/ 0 w 179"/>
                    <a:gd name="T25" fmla="*/ 1 h 127"/>
                    <a:gd name="T26" fmla="*/ 0 w 179"/>
                    <a:gd name="T27" fmla="*/ 1 h 127"/>
                    <a:gd name="T28" fmla="*/ 0 w 179"/>
                    <a:gd name="T29" fmla="*/ 1 h 127"/>
                    <a:gd name="T30" fmla="*/ 0 w 179"/>
                    <a:gd name="T31" fmla="*/ 1 h 127"/>
                    <a:gd name="T32" fmla="*/ 0 w 179"/>
                    <a:gd name="T33" fmla="*/ 1 h 127"/>
                    <a:gd name="T34" fmla="*/ 0 w 179"/>
                    <a:gd name="T35" fmla="*/ 1 h 127"/>
                    <a:gd name="T36" fmla="*/ 0 w 179"/>
                    <a:gd name="T37" fmla="*/ 1 h 127"/>
                    <a:gd name="T38" fmla="*/ 0 w 179"/>
                    <a:gd name="T39" fmla="*/ 1 h 127"/>
                    <a:gd name="T40" fmla="*/ 0 w 179"/>
                    <a:gd name="T41" fmla="*/ 1 h 127"/>
                    <a:gd name="T42" fmla="*/ 0 w 179"/>
                    <a:gd name="T43" fmla="*/ 1 h 127"/>
                    <a:gd name="T44" fmla="*/ 0 w 179"/>
                    <a:gd name="T45" fmla="*/ 1 h 127"/>
                    <a:gd name="T46" fmla="*/ 0 w 179"/>
                    <a:gd name="T47" fmla="*/ 1 h 127"/>
                    <a:gd name="T48" fmla="*/ 0 w 179"/>
                    <a:gd name="T49" fmla="*/ 1 h 127"/>
                    <a:gd name="T50" fmla="*/ 0 w 179"/>
                    <a:gd name="T51" fmla="*/ 1 h 127"/>
                    <a:gd name="T52" fmla="*/ 0 w 179"/>
                    <a:gd name="T53" fmla="*/ 1 h 127"/>
                    <a:gd name="T54" fmla="*/ 0 w 179"/>
                    <a:gd name="T55" fmla="*/ 1 h 127"/>
                    <a:gd name="T56" fmla="*/ 0 w 179"/>
                    <a:gd name="T57" fmla="*/ 1 h 127"/>
                    <a:gd name="T58" fmla="*/ 0 w 179"/>
                    <a:gd name="T59" fmla="*/ 1 h 127"/>
                    <a:gd name="T60" fmla="*/ 0 w 179"/>
                    <a:gd name="T61" fmla="*/ 1 h 127"/>
                    <a:gd name="T62" fmla="*/ 0 w 179"/>
                    <a:gd name="T63" fmla="*/ 1 h 127"/>
                    <a:gd name="T64" fmla="*/ 0 w 179"/>
                    <a:gd name="T65" fmla="*/ 1 h 127"/>
                    <a:gd name="T66" fmla="*/ 0 w 179"/>
                    <a:gd name="T67" fmla="*/ 1 h 127"/>
                    <a:gd name="T68" fmla="*/ 0 w 179"/>
                    <a:gd name="T69" fmla="*/ 1 h 127"/>
                    <a:gd name="T70" fmla="*/ 0 w 179"/>
                    <a:gd name="T71" fmla="*/ 1 h 127"/>
                    <a:gd name="T72" fmla="*/ 0 w 179"/>
                    <a:gd name="T73" fmla="*/ 1 h 127"/>
                    <a:gd name="T74" fmla="*/ 0 w 179"/>
                    <a:gd name="T75" fmla="*/ 1 h 127"/>
                    <a:gd name="T76" fmla="*/ 0 w 179"/>
                    <a:gd name="T77" fmla="*/ 1 h 127"/>
                    <a:gd name="T78" fmla="*/ 0 w 179"/>
                    <a:gd name="T79" fmla="*/ 1 h 127"/>
                    <a:gd name="T80" fmla="*/ 0 w 179"/>
                    <a:gd name="T81" fmla="*/ 1 h 127"/>
                    <a:gd name="T82" fmla="*/ 0 w 179"/>
                    <a:gd name="T83" fmla="*/ 1 h 127"/>
                    <a:gd name="T84" fmla="*/ 0 w 179"/>
                    <a:gd name="T85" fmla="*/ 1 h 127"/>
                    <a:gd name="T86" fmla="*/ 0 w 179"/>
                    <a:gd name="T87" fmla="*/ 1 h 127"/>
                    <a:gd name="T88" fmla="*/ 0 w 179"/>
                    <a:gd name="T89" fmla="*/ 1 h 127"/>
                    <a:gd name="T90" fmla="*/ 0 w 179"/>
                    <a:gd name="T91" fmla="*/ 1 h 127"/>
                    <a:gd name="T92" fmla="*/ 0 w 179"/>
                    <a:gd name="T93" fmla="*/ 1 h 127"/>
                    <a:gd name="T94" fmla="*/ 0 w 179"/>
                    <a:gd name="T95" fmla="*/ 1 h 127"/>
                    <a:gd name="T96" fmla="*/ 0 w 179"/>
                    <a:gd name="T97" fmla="*/ 1 h 127"/>
                    <a:gd name="T98" fmla="*/ 0 w 179"/>
                    <a:gd name="T99" fmla="*/ 1 h 127"/>
                    <a:gd name="T100" fmla="*/ 0 w 179"/>
                    <a:gd name="T101" fmla="*/ 1 h 127"/>
                    <a:gd name="T102" fmla="*/ 0 w 179"/>
                    <a:gd name="T103" fmla="*/ 1 h 127"/>
                    <a:gd name="T104" fmla="*/ 0 w 179"/>
                    <a:gd name="T105" fmla="*/ 1 h 127"/>
                    <a:gd name="T106" fmla="*/ 0 w 179"/>
                    <a:gd name="T107" fmla="*/ 1 h 127"/>
                    <a:gd name="T108" fmla="*/ 0 w 179"/>
                    <a:gd name="T109" fmla="*/ 1 h 12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9"/>
                    <a:gd name="T166" fmla="*/ 0 h 127"/>
                    <a:gd name="T167" fmla="*/ 179 w 179"/>
                    <a:gd name="T168" fmla="*/ 127 h 12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9" h="127">
                      <a:moveTo>
                        <a:pt x="0" y="51"/>
                      </a:moveTo>
                      <a:lnTo>
                        <a:pt x="0" y="49"/>
                      </a:lnTo>
                      <a:lnTo>
                        <a:pt x="4" y="47"/>
                      </a:lnTo>
                      <a:lnTo>
                        <a:pt x="8" y="45"/>
                      </a:lnTo>
                      <a:lnTo>
                        <a:pt x="14" y="43"/>
                      </a:lnTo>
                      <a:lnTo>
                        <a:pt x="19" y="40"/>
                      </a:lnTo>
                      <a:lnTo>
                        <a:pt x="27" y="36"/>
                      </a:lnTo>
                      <a:lnTo>
                        <a:pt x="35" y="32"/>
                      </a:lnTo>
                      <a:lnTo>
                        <a:pt x="44" y="28"/>
                      </a:lnTo>
                      <a:lnTo>
                        <a:pt x="52" y="23"/>
                      </a:lnTo>
                      <a:lnTo>
                        <a:pt x="61" y="17"/>
                      </a:lnTo>
                      <a:lnTo>
                        <a:pt x="69" y="13"/>
                      </a:lnTo>
                      <a:lnTo>
                        <a:pt x="76" y="9"/>
                      </a:lnTo>
                      <a:lnTo>
                        <a:pt x="84" y="5"/>
                      </a:lnTo>
                      <a:lnTo>
                        <a:pt x="92" y="4"/>
                      </a:lnTo>
                      <a:lnTo>
                        <a:pt x="97" y="0"/>
                      </a:lnTo>
                      <a:lnTo>
                        <a:pt x="101" y="0"/>
                      </a:lnTo>
                      <a:lnTo>
                        <a:pt x="105" y="0"/>
                      </a:lnTo>
                      <a:lnTo>
                        <a:pt x="111" y="0"/>
                      </a:lnTo>
                      <a:lnTo>
                        <a:pt x="116" y="0"/>
                      </a:lnTo>
                      <a:lnTo>
                        <a:pt x="122" y="2"/>
                      </a:lnTo>
                      <a:lnTo>
                        <a:pt x="128" y="4"/>
                      </a:lnTo>
                      <a:lnTo>
                        <a:pt x="135" y="7"/>
                      </a:lnTo>
                      <a:lnTo>
                        <a:pt x="141" y="11"/>
                      </a:lnTo>
                      <a:lnTo>
                        <a:pt x="149" y="15"/>
                      </a:lnTo>
                      <a:lnTo>
                        <a:pt x="153" y="19"/>
                      </a:lnTo>
                      <a:lnTo>
                        <a:pt x="160" y="26"/>
                      </a:lnTo>
                      <a:lnTo>
                        <a:pt x="164" y="30"/>
                      </a:lnTo>
                      <a:lnTo>
                        <a:pt x="170" y="38"/>
                      </a:lnTo>
                      <a:lnTo>
                        <a:pt x="173" y="43"/>
                      </a:lnTo>
                      <a:lnTo>
                        <a:pt x="177" y="51"/>
                      </a:lnTo>
                      <a:lnTo>
                        <a:pt x="179" y="61"/>
                      </a:lnTo>
                      <a:lnTo>
                        <a:pt x="179" y="70"/>
                      </a:lnTo>
                      <a:lnTo>
                        <a:pt x="179" y="76"/>
                      </a:lnTo>
                      <a:lnTo>
                        <a:pt x="177" y="83"/>
                      </a:lnTo>
                      <a:lnTo>
                        <a:pt x="177" y="89"/>
                      </a:lnTo>
                      <a:lnTo>
                        <a:pt x="175" y="97"/>
                      </a:lnTo>
                      <a:lnTo>
                        <a:pt x="173" y="102"/>
                      </a:lnTo>
                      <a:lnTo>
                        <a:pt x="172" y="108"/>
                      </a:lnTo>
                      <a:lnTo>
                        <a:pt x="170" y="112"/>
                      </a:lnTo>
                      <a:lnTo>
                        <a:pt x="168" y="116"/>
                      </a:lnTo>
                      <a:lnTo>
                        <a:pt x="162" y="121"/>
                      </a:lnTo>
                      <a:lnTo>
                        <a:pt x="154" y="125"/>
                      </a:lnTo>
                      <a:lnTo>
                        <a:pt x="149" y="127"/>
                      </a:lnTo>
                      <a:lnTo>
                        <a:pt x="143" y="127"/>
                      </a:lnTo>
                      <a:lnTo>
                        <a:pt x="134" y="125"/>
                      </a:lnTo>
                      <a:lnTo>
                        <a:pt x="126" y="121"/>
                      </a:lnTo>
                      <a:lnTo>
                        <a:pt x="116" y="120"/>
                      </a:lnTo>
                      <a:lnTo>
                        <a:pt x="109" y="120"/>
                      </a:lnTo>
                      <a:lnTo>
                        <a:pt x="101" y="118"/>
                      </a:lnTo>
                      <a:lnTo>
                        <a:pt x="94" y="118"/>
                      </a:lnTo>
                      <a:lnTo>
                        <a:pt x="88" y="120"/>
                      </a:lnTo>
                      <a:lnTo>
                        <a:pt x="82" y="123"/>
                      </a:lnTo>
                      <a:lnTo>
                        <a:pt x="76" y="123"/>
                      </a:lnTo>
                      <a:lnTo>
                        <a:pt x="71" y="121"/>
                      </a:lnTo>
                      <a:lnTo>
                        <a:pt x="67" y="120"/>
                      </a:lnTo>
                      <a:lnTo>
                        <a:pt x="63" y="116"/>
                      </a:lnTo>
                      <a:lnTo>
                        <a:pt x="61" y="112"/>
                      </a:lnTo>
                      <a:lnTo>
                        <a:pt x="61" y="106"/>
                      </a:lnTo>
                      <a:lnTo>
                        <a:pt x="65" y="102"/>
                      </a:lnTo>
                      <a:lnTo>
                        <a:pt x="73" y="101"/>
                      </a:lnTo>
                      <a:lnTo>
                        <a:pt x="76" y="99"/>
                      </a:lnTo>
                      <a:lnTo>
                        <a:pt x="82" y="99"/>
                      </a:lnTo>
                      <a:lnTo>
                        <a:pt x="88" y="101"/>
                      </a:lnTo>
                      <a:lnTo>
                        <a:pt x="96" y="101"/>
                      </a:lnTo>
                      <a:lnTo>
                        <a:pt x="101" y="101"/>
                      </a:lnTo>
                      <a:lnTo>
                        <a:pt x="109" y="102"/>
                      </a:lnTo>
                      <a:lnTo>
                        <a:pt x="115" y="104"/>
                      </a:lnTo>
                      <a:lnTo>
                        <a:pt x="124" y="106"/>
                      </a:lnTo>
                      <a:lnTo>
                        <a:pt x="130" y="108"/>
                      </a:lnTo>
                      <a:lnTo>
                        <a:pt x="135" y="108"/>
                      </a:lnTo>
                      <a:lnTo>
                        <a:pt x="141" y="110"/>
                      </a:lnTo>
                      <a:lnTo>
                        <a:pt x="147" y="110"/>
                      </a:lnTo>
                      <a:lnTo>
                        <a:pt x="153" y="110"/>
                      </a:lnTo>
                      <a:lnTo>
                        <a:pt x="158" y="108"/>
                      </a:lnTo>
                      <a:lnTo>
                        <a:pt x="158" y="101"/>
                      </a:lnTo>
                      <a:lnTo>
                        <a:pt x="160" y="91"/>
                      </a:lnTo>
                      <a:lnTo>
                        <a:pt x="160" y="85"/>
                      </a:lnTo>
                      <a:lnTo>
                        <a:pt x="162" y="80"/>
                      </a:lnTo>
                      <a:lnTo>
                        <a:pt x="162" y="74"/>
                      </a:lnTo>
                      <a:lnTo>
                        <a:pt x="162" y="68"/>
                      </a:lnTo>
                      <a:lnTo>
                        <a:pt x="162" y="63"/>
                      </a:lnTo>
                      <a:lnTo>
                        <a:pt x="162" y="57"/>
                      </a:lnTo>
                      <a:lnTo>
                        <a:pt x="162" y="51"/>
                      </a:lnTo>
                      <a:lnTo>
                        <a:pt x="162" y="47"/>
                      </a:lnTo>
                      <a:lnTo>
                        <a:pt x="158" y="40"/>
                      </a:lnTo>
                      <a:lnTo>
                        <a:pt x="154" y="38"/>
                      </a:lnTo>
                      <a:lnTo>
                        <a:pt x="147" y="36"/>
                      </a:lnTo>
                      <a:lnTo>
                        <a:pt x="141" y="34"/>
                      </a:lnTo>
                      <a:lnTo>
                        <a:pt x="132" y="32"/>
                      </a:lnTo>
                      <a:lnTo>
                        <a:pt x="124" y="30"/>
                      </a:lnTo>
                      <a:lnTo>
                        <a:pt x="115" y="26"/>
                      </a:lnTo>
                      <a:lnTo>
                        <a:pt x="105" y="26"/>
                      </a:lnTo>
                      <a:lnTo>
                        <a:pt x="97" y="26"/>
                      </a:lnTo>
                      <a:lnTo>
                        <a:pt x="92" y="28"/>
                      </a:lnTo>
                      <a:lnTo>
                        <a:pt x="88" y="28"/>
                      </a:lnTo>
                      <a:lnTo>
                        <a:pt x="82" y="32"/>
                      </a:lnTo>
                      <a:lnTo>
                        <a:pt x="75" y="34"/>
                      </a:lnTo>
                      <a:lnTo>
                        <a:pt x="69" y="38"/>
                      </a:lnTo>
                      <a:lnTo>
                        <a:pt x="61" y="42"/>
                      </a:lnTo>
                      <a:lnTo>
                        <a:pt x="56" y="45"/>
                      </a:lnTo>
                      <a:lnTo>
                        <a:pt x="48" y="51"/>
                      </a:lnTo>
                      <a:lnTo>
                        <a:pt x="42" y="55"/>
                      </a:lnTo>
                      <a:lnTo>
                        <a:pt x="35" y="61"/>
                      </a:lnTo>
                      <a:lnTo>
                        <a:pt x="27" y="64"/>
                      </a:lnTo>
                      <a:lnTo>
                        <a:pt x="21" y="68"/>
                      </a:lnTo>
                      <a:lnTo>
                        <a:pt x="16" y="72"/>
                      </a:lnTo>
                      <a:lnTo>
                        <a:pt x="8" y="76"/>
                      </a:lnTo>
                      <a:lnTo>
                        <a:pt x="6" y="80"/>
                      </a:lnTo>
                      <a:lnTo>
                        <a:pt x="0" y="51"/>
                      </a:lnTo>
                      <a:close/>
                    </a:path>
                  </a:pathLst>
                </a:custGeom>
                <a:solidFill>
                  <a:srgbClr val="121F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94" name="Freeform 301"/>
                <p:cNvSpPr>
                  <a:spLocks/>
                </p:cNvSpPr>
                <p:nvPr/>
              </p:nvSpPr>
              <p:spPr bwMode="auto">
                <a:xfrm>
                  <a:off x="4029" y="2742"/>
                  <a:ext cx="65" cy="54"/>
                </a:xfrm>
                <a:custGeom>
                  <a:avLst/>
                  <a:gdLst>
                    <a:gd name="T0" fmla="*/ 0 w 131"/>
                    <a:gd name="T1" fmla="*/ 1 h 106"/>
                    <a:gd name="T2" fmla="*/ 0 w 131"/>
                    <a:gd name="T3" fmla="*/ 1 h 106"/>
                    <a:gd name="T4" fmla="*/ 0 w 131"/>
                    <a:gd name="T5" fmla="*/ 1 h 106"/>
                    <a:gd name="T6" fmla="*/ 0 w 131"/>
                    <a:gd name="T7" fmla="*/ 1 h 106"/>
                    <a:gd name="T8" fmla="*/ 0 w 131"/>
                    <a:gd name="T9" fmla="*/ 1 h 106"/>
                    <a:gd name="T10" fmla="*/ 0 w 131"/>
                    <a:gd name="T11" fmla="*/ 1 h 106"/>
                    <a:gd name="T12" fmla="*/ 0 w 131"/>
                    <a:gd name="T13" fmla="*/ 1 h 106"/>
                    <a:gd name="T14" fmla="*/ 0 w 131"/>
                    <a:gd name="T15" fmla="*/ 1 h 106"/>
                    <a:gd name="T16" fmla="*/ 0 w 131"/>
                    <a:gd name="T17" fmla="*/ 1 h 106"/>
                    <a:gd name="T18" fmla="*/ 0 w 131"/>
                    <a:gd name="T19" fmla="*/ 1 h 106"/>
                    <a:gd name="T20" fmla="*/ 0 w 131"/>
                    <a:gd name="T21" fmla="*/ 1 h 106"/>
                    <a:gd name="T22" fmla="*/ 0 w 131"/>
                    <a:gd name="T23" fmla="*/ 1 h 106"/>
                    <a:gd name="T24" fmla="*/ 0 w 131"/>
                    <a:gd name="T25" fmla="*/ 1 h 106"/>
                    <a:gd name="T26" fmla="*/ 0 w 131"/>
                    <a:gd name="T27" fmla="*/ 1 h 106"/>
                    <a:gd name="T28" fmla="*/ 0 w 131"/>
                    <a:gd name="T29" fmla="*/ 1 h 106"/>
                    <a:gd name="T30" fmla="*/ 0 w 131"/>
                    <a:gd name="T31" fmla="*/ 1 h 106"/>
                    <a:gd name="T32" fmla="*/ 0 w 131"/>
                    <a:gd name="T33" fmla="*/ 1 h 106"/>
                    <a:gd name="T34" fmla="*/ 0 w 131"/>
                    <a:gd name="T35" fmla="*/ 1 h 106"/>
                    <a:gd name="T36" fmla="*/ 0 w 131"/>
                    <a:gd name="T37" fmla="*/ 1 h 106"/>
                    <a:gd name="T38" fmla="*/ 0 w 131"/>
                    <a:gd name="T39" fmla="*/ 1 h 106"/>
                    <a:gd name="T40" fmla="*/ 0 w 131"/>
                    <a:gd name="T41" fmla="*/ 1 h 106"/>
                    <a:gd name="T42" fmla="*/ 0 w 131"/>
                    <a:gd name="T43" fmla="*/ 1 h 106"/>
                    <a:gd name="T44" fmla="*/ 0 w 131"/>
                    <a:gd name="T45" fmla="*/ 1 h 106"/>
                    <a:gd name="T46" fmla="*/ 0 w 131"/>
                    <a:gd name="T47" fmla="*/ 1 h 106"/>
                    <a:gd name="T48" fmla="*/ 0 w 131"/>
                    <a:gd name="T49" fmla="*/ 1 h 106"/>
                    <a:gd name="T50" fmla="*/ 0 w 131"/>
                    <a:gd name="T51" fmla="*/ 1 h 106"/>
                    <a:gd name="T52" fmla="*/ 0 w 131"/>
                    <a:gd name="T53" fmla="*/ 1 h 106"/>
                    <a:gd name="T54" fmla="*/ 0 w 131"/>
                    <a:gd name="T55" fmla="*/ 1 h 106"/>
                    <a:gd name="T56" fmla="*/ 0 w 131"/>
                    <a:gd name="T57" fmla="*/ 0 h 106"/>
                    <a:gd name="T58" fmla="*/ 0 w 131"/>
                    <a:gd name="T59" fmla="*/ 0 h 106"/>
                    <a:gd name="T60" fmla="*/ 0 w 131"/>
                    <a:gd name="T61" fmla="*/ 0 h 106"/>
                    <a:gd name="T62" fmla="*/ 0 w 131"/>
                    <a:gd name="T63" fmla="*/ 1 h 106"/>
                    <a:gd name="T64" fmla="*/ 0 w 131"/>
                    <a:gd name="T65" fmla="*/ 1 h 106"/>
                    <a:gd name="T66" fmla="*/ 0 w 131"/>
                    <a:gd name="T67" fmla="*/ 1 h 106"/>
                    <a:gd name="T68" fmla="*/ 0 w 131"/>
                    <a:gd name="T69" fmla="*/ 1 h 106"/>
                    <a:gd name="T70" fmla="*/ 0 w 131"/>
                    <a:gd name="T71" fmla="*/ 1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1"/>
                    <a:gd name="T109" fmla="*/ 0 h 106"/>
                    <a:gd name="T110" fmla="*/ 131 w 131"/>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1" h="106">
                      <a:moveTo>
                        <a:pt x="17" y="66"/>
                      </a:moveTo>
                      <a:lnTo>
                        <a:pt x="17" y="64"/>
                      </a:lnTo>
                      <a:lnTo>
                        <a:pt x="21" y="61"/>
                      </a:lnTo>
                      <a:lnTo>
                        <a:pt x="24" y="53"/>
                      </a:lnTo>
                      <a:lnTo>
                        <a:pt x="32" y="47"/>
                      </a:lnTo>
                      <a:lnTo>
                        <a:pt x="40" y="40"/>
                      </a:lnTo>
                      <a:lnTo>
                        <a:pt x="49" y="32"/>
                      </a:lnTo>
                      <a:lnTo>
                        <a:pt x="53" y="30"/>
                      </a:lnTo>
                      <a:lnTo>
                        <a:pt x="59" y="26"/>
                      </a:lnTo>
                      <a:lnTo>
                        <a:pt x="66" y="24"/>
                      </a:lnTo>
                      <a:lnTo>
                        <a:pt x="72" y="24"/>
                      </a:lnTo>
                      <a:lnTo>
                        <a:pt x="76" y="23"/>
                      </a:lnTo>
                      <a:lnTo>
                        <a:pt x="82" y="23"/>
                      </a:lnTo>
                      <a:lnTo>
                        <a:pt x="85" y="23"/>
                      </a:lnTo>
                      <a:lnTo>
                        <a:pt x="91" y="23"/>
                      </a:lnTo>
                      <a:lnTo>
                        <a:pt x="99" y="23"/>
                      </a:lnTo>
                      <a:lnTo>
                        <a:pt x="104" y="24"/>
                      </a:lnTo>
                      <a:lnTo>
                        <a:pt x="108" y="26"/>
                      </a:lnTo>
                      <a:lnTo>
                        <a:pt x="110" y="30"/>
                      </a:lnTo>
                      <a:lnTo>
                        <a:pt x="110" y="34"/>
                      </a:lnTo>
                      <a:lnTo>
                        <a:pt x="110" y="42"/>
                      </a:lnTo>
                      <a:lnTo>
                        <a:pt x="101" y="47"/>
                      </a:lnTo>
                      <a:lnTo>
                        <a:pt x="93" y="53"/>
                      </a:lnTo>
                      <a:lnTo>
                        <a:pt x="85" y="59"/>
                      </a:lnTo>
                      <a:lnTo>
                        <a:pt x="83" y="62"/>
                      </a:lnTo>
                      <a:lnTo>
                        <a:pt x="83" y="66"/>
                      </a:lnTo>
                      <a:lnTo>
                        <a:pt x="85" y="72"/>
                      </a:lnTo>
                      <a:lnTo>
                        <a:pt x="87" y="80"/>
                      </a:lnTo>
                      <a:lnTo>
                        <a:pt x="89" y="87"/>
                      </a:lnTo>
                      <a:lnTo>
                        <a:pt x="91" y="93"/>
                      </a:lnTo>
                      <a:lnTo>
                        <a:pt x="95" y="101"/>
                      </a:lnTo>
                      <a:lnTo>
                        <a:pt x="99" y="104"/>
                      </a:lnTo>
                      <a:lnTo>
                        <a:pt x="106" y="106"/>
                      </a:lnTo>
                      <a:lnTo>
                        <a:pt x="110" y="106"/>
                      </a:lnTo>
                      <a:lnTo>
                        <a:pt x="114" y="104"/>
                      </a:lnTo>
                      <a:lnTo>
                        <a:pt x="116" y="102"/>
                      </a:lnTo>
                      <a:lnTo>
                        <a:pt x="118" y="101"/>
                      </a:lnTo>
                      <a:lnTo>
                        <a:pt x="116" y="97"/>
                      </a:lnTo>
                      <a:lnTo>
                        <a:pt x="116" y="91"/>
                      </a:lnTo>
                      <a:lnTo>
                        <a:pt x="112" y="83"/>
                      </a:lnTo>
                      <a:lnTo>
                        <a:pt x="108" y="74"/>
                      </a:lnTo>
                      <a:lnTo>
                        <a:pt x="106" y="66"/>
                      </a:lnTo>
                      <a:lnTo>
                        <a:pt x="110" y="62"/>
                      </a:lnTo>
                      <a:lnTo>
                        <a:pt x="116" y="59"/>
                      </a:lnTo>
                      <a:lnTo>
                        <a:pt x="123" y="53"/>
                      </a:lnTo>
                      <a:lnTo>
                        <a:pt x="125" y="49"/>
                      </a:lnTo>
                      <a:lnTo>
                        <a:pt x="127" y="47"/>
                      </a:lnTo>
                      <a:lnTo>
                        <a:pt x="129" y="43"/>
                      </a:lnTo>
                      <a:lnTo>
                        <a:pt x="131" y="38"/>
                      </a:lnTo>
                      <a:lnTo>
                        <a:pt x="127" y="30"/>
                      </a:lnTo>
                      <a:lnTo>
                        <a:pt x="120" y="23"/>
                      </a:lnTo>
                      <a:lnTo>
                        <a:pt x="116" y="19"/>
                      </a:lnTo>
                      <a:lnTo>
                        <a:pt x="112" y="15"/>
                      </a:lnTo>
                      <a:lnTo>
                        <a:pt x="106" y="13"/>
                      </a:lnTo>
                      <a:lnTo>
                        <a:pt x="101" y="9"/>
                      </a:lnTo>
                      <a:lnTo>
                        <a:pt x="93" y="7"/>
                      </a:lnTo>
                      <a:lnTo>
                        <a:pt x="87" y="4"/>
                      </a:lnTo>
                      <a:lnTo>
                        <a:pt x="82" y="0"/>
                      </a:lnTo>
                      <a:lnTo>
                        <a:pt x="78" y="0"/>
                      </a:lnTo>
                      <a:lnTo>
                        <a:pt x="72" y="0"/>
                      </a:lnTo>
                      <a:lnTo>
                        <a:pt x="66" y="0"/>
                      </a:lnTo>
                      <a:lnTo>
                        <a:pt x="61" y="0"/>
                      </a:lnTo>
                      <a:lnTo>
                        <a:pt x="59" y="4"/>
                      </a:lnTo>
                      <a:lnTo>
                        <a:pt x="49" y="9"/>
                      </a:lnTo>
                      <a:lnTo>
                        <a:pt x="42" y="15"/>
                      </a:lnTo>
                      <a:lnTo>
                        <a:pt x="30" y="23"/>
                      </a:lnTo>
                      <a:lnTo>
                        <a:pt x="21" y="30"/>
                      </a:lnTo>
                      <a:lnTo>
                        <a:pt x="11" y="38"/>
                      </a:lnTo>
                      <a:lnTo>
                        <a:pt x="5" y="45"/>
                      </a:lnTo>
                      <a:lnTo>
                        <a:pt x="0" y="49"/>
                      </a:lnTo>
                      <a:lnTo>
                        <a:pt x="0" y="51"/>
                      </a:lnTo>
                      <a:lnTo>
                        <a:pt x="17" y="66"/>
                      </a:lnTo>
                      <a:close/>
                    </a:path>
                  </a:pathLst>
                </a:custGeom>
                <a:solidFill>
                  <a:srgbClr val="121F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95" name="Freeform 302"/>
                <p:cNvSpPr>
                  <a:spLocks/>
                </p:cNvSpPr>
                <p:nvPr/>
              </p:nvSpPr>
              <p:spPr bwMode="auto">
                <a:xfrm>
                  <a:off x="3779" y="3183"/>
                  <a:ext cx="74" cy="111"/>
                </a:xfrm>
                <a:custGeom>
                  <a:avLst/>
                  <a:gdLst>
                    <a:gd name="T0" fmla="*/ 1 w 148"/>
                    <a:gd name="T1" fmla="*/ 1 h 221"/>
                    <a:gd name="T2" fmla="*/ 1 w 148"/>
                    <a:gd name="T3" fmla="*/ 1 h 221"/>
                    <a:gd name="T4" fmla="*/ 1 w 148"/>
                    <a:gd name="T5" fmla="*/ 0 h 221"/>
                    <a:gd name="T6" fmla="*/ 0 w 148"/>
                    <a:gd name="T7" fmla="*/ 1 h 221"/>
                    <a:gd name="T8" fmla="*/ 1 w 148"/>
                    <a:gd name="T9" fmla="*/ 1 h 221"/>
                    <a:gd name="T10" fmla="*/ 1 w 148"/>
                    <a:gd name="T11" fmla="*/ 1 h 221"/>
                    <a:gd name="T12" fmla="*/ 1 w 148"/>
                    <a:gd name="T13" fmla="*/ 1 h 221"/>
                    <a:gd name="T14" fmla="*/ 1 w 148"/>
                    <a:gd name="T15" fmla="*/ 1 h 221"/>
                    <a:gd name="T16" fmla="*/ 1 w 148"/>
                    <a:gd name="T17" fmla="*/ 1 h 221"/>
                    <a:gd name="T18" fmla="*/ 1 w 148"/>
                    <a:gd name="T19" fmla="*/ 1 h 221"/>
                    <a:gd name="T20" fmla="*/ 1 w 148"/>
                    <a:gd name="T21" fmla="*/ 1 h 221"/>
                    <a:gd name="T22" fmla="*/ 1 w 148"/>
                    <a:gd name="T23" fmla="*/ 1 h 221"/>
                    <a:gd name="T24" fmla="*/ 1 w 148"/>
                    <a:gd name="T25" fmla="*/ 1 h 221"/>
                    <a:gd name="T26" fmla="*/ 1 w 148"/>
                    <a:gd name="T27" fmla="*/ 1 h 221"/>
                    <a:gd name="T28" fmla="*/ 1 w 148"/>
                    <a:gd name="T29" fmla="*/ 1 h 221"/>
                    <a:gd name="T30" fmla="*/ 1 w 148"/>
                    <a:gd name="T31" fmla="*/ 1 h 221"/>
                    <a:gd name="T32" fmla="*/ 1 w 148"/>
                    <a:gd name="T33" fmla="*/ 1 h 221"/>
                    <a:gd name="T34" fmla="*/ 1 w 148"/>
                    <a:gd name="T35" fmla="*/ 1 h 221"/>
                    <a:gd name="T36" fmla="*/ 1 w 148"/>
                    <a:gd name="T37" fmla="*/ 1 h 221"/>
                    <a:gd name="T38" fmla="*/ 1 w 148"/>
                    <a:gd name="T39" fmla="*/ 1 h 221"/>
                    <a:gd name="T40" fmla="*/ 1 w 148"/>
                    <a:gd name="T41" fmla="*/ 1 h 221"/>
                    <a:gd name="T42" fmla="*/ 1 w 148"/>
                    <a:gd name="T43" fmla="*/ 1 h 221"/>
                    <a:gd name="T44" fmla="*/ 1 w 148"/>
                    <a:gd name="T45" fmla="*/ 1 h 221"/>
                    <a:gd name="T46" fmla="*/ 1 w 148"/>
                    <a:gd name="T47" fmla="*/ 1 h 221"/>
                    <a:gd name="T48" fmla="*/ 1 w 148"/>
                    <a:gd name="T49" fmla="*/ 1 h 221"/>
                    <a:gd name="T50" fmla="*/ 1 w 148"/>
                    <a:gd name="T51" fmla="*/ 1 h 221"/>
                    <a:gd name="T52" fmla="*/ 1 w 148"/>
                    <a:gd name="T53" fmla="*/ 1 h 221"/>
                    <a:gd name="T54" fmla="*/ 1 w 148"/>
                    <a:gd name="T55" fmla="*/ 1 h 221"/>
                    <a:gd name="T56" fmla="*/ 1 w 148"/>
                    <a:gd name="T57" fmla="*/ 1 h 221"/>
                    <a:gd name="T58" fmla="*/ 1 w 148"/>
                    <a:gd name="T59" fmla="*/ 1 h 221"/>
                    <a:gd name="T60" fmla="*/ 1 w 148"/>
                    <a:gd name="T61" fmla="*/ 1 h 221"/>
                    <a:gd name="T62" fmla="*/ 1 w 148"/>
                    <a:gd name="T63" fmla="*/ 1 h 221"/>
                    <a:gd name="T64" fmla="*/ 1 w 148"/>
                    <a:gd name="T65" fmla="*/ 1 h 221"/>
                    <a:gd name="T66" fmla="*/ 1 w 148"/>
                    <a:gd name="T67" fmla="*/ 1 h 221"/>
                    <a:gd name="T68" fmla="*/ 1 w 148"/>
                    <a:gd name="T69" fmla="*/ 1 h 2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8"/>
                    <a:gd name="T106" fmla="*/ 0 h 221"/>
                    <a:gd name="T107" fmla="*/ 148 w 148"/>
                    <a:gd name="T108" fmla="*/ 221 h 22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8" h="221">
                      <a:moveTo>
                        <a:pt x="26" y="8"/>
                      </a:moveTo>
                      <a:lnTo>
                        <a:pt x="22" y="6"/>
                      </a:lnTo>
                      <a:lnTo>
                        <a:pt x="19" y="4"/>
                      </a:lnTo>
                      <a:lnTo>
                        <a:pt x="15" y="2"/>
                      </a:lnTo>
                      <a:lnTo>
                        <a:pt x="11" y="0"/>
                      </a:lnTo>
                      <a:lnTo>
                        <a:pt x="2" y="0"/>
                      </a:lnTo>
                      <a:lnTo>
                        <a:pt x="0" y="6"/>
                      </a:lnTo>
                      <a:lnTo>
                        <a:pt x="0" y="10"/>
                      </a:lnTo>
                      <a:lnTo>
                        <a:pt x="0" y="19"/>
                      </a:lnTo>
                      <a:lnTo>
                        <a:pt x="2" y="30"/>
                      </a:lnTo>
                      <a:lnTo>
                        <a:pt x="5" y="46"/>
                      </a:lnTo>
                      <a:lnTo>
                        <a:pt x="7" y="61"/>
                      </a:lnTo>
                      <a:lnTo>
                        <a:pt x="11" y="80"/>
                      </a:lnTo>
                      <a:lnTo>
                        <a:pt x="15" y="97"/>
                      </a:lnTo>
                      <a:lnTo>
                        <a:pt x="21" y="118"/>
                      </a:lnTo>
                      <a:lnTo>
                        <a:pt x="26" y="135"/>
                      </a:lnTo>
                      <a:lnTo>
                        <a:pt x="32" y="154"/>
                      </a:lnTo>
                      <a:lnTo>
                        <a:pt x="38" y="169"/>
                      </a:lnTo>
                      <a:lnTo>
                        <a:pt x="43" y="186"/>
                      </a:lnTo>
                      <a:lnTo>
                        <a:pt x="49" y="198"/>
                      </a:lnTo>
                      <a:lnTo>
                        <a:pt x="55" y="209"/>
                      </a:lnTo>
                      <a:lnTo>
                        <a:pt x="60" y="217"/>
                      </a:lnTo>
                      <a:lnTo>
                        <a:pt x="68" y="221"/>
                      </a:lnTo>
                      <a:lnTo>
                        <a:pt x="74" y="221"/>
                      </a:lnTo>
                      <a:lnTo>
                        <a:pt x="79" y="221"/>
                      </a:lnTo>
                      <a:lnTo>
                        <a:pt x="85" y="221"/>
                      </a:lnTo>
                      <a:lnTo>
                        <a:pt x="91" y="221"/>
                      </a:lnTo>
                      <a:lnTo>
                        <a:pt x="97" y="221"/>
                      </a:lnTo>
                      <a:lnTo>
                        <a:pt x="102" y="221"/>
                      </a:lnTo>
                      <a:lnTo>
                        <a:pt x="108" y="221"/>
                      </a:lnTo>
                      <a:lnTo>
                        <a:pt x="114" y="221"/>
                      </a:lnTo>
                      <a:lnTo>
                        <a:pt x="121" y="219"/>
                      </a:lnTo>
                      <a:lnTo>
                        <a:pt x="129" y="219"/>
                      </a:lnTo>
                      <a:lnTo>
                        <a:pt x="135" y="215"/>
                      </a:lnTo>
                      <a:lnTo>
                        <a:pt x="138" y="213"/>
                      </a:lnTo>
                      <a:lnTo>
                        <a:pt x="138" y="203"/>
                      </a:lnTo>
                      <a:lnTo>
                        <a:pt x="142" y="196"/>
                      </a:lnTo>
                      <a:lnTo>
                        <a:pt x="146" y="188"/>
                      </a:lnTo>
                      <a:lnTo>
                        <a:pt x="148" y="184"/>
                      </a:lnTo>
                      <a:lnTo>
                        <a:pt x="144" y="184"/>
                      </a:lnTo>
                      <a:lnTo>
                        <a:pt x="137" y="186"/>
                      </a:lnTo>
                      <a:lnTo>
                        <a:pt x="131" y="186"/>
                      </a:lnTo>
                      <a:lnTo>
                        <a:pt x="125" y="186"/>
                      </a:lnTo>
                      <a:lnTo>
                        <a:pt x="119" y="188"/>
                      </a:lnTo>
                      <a:lnTo>
                        <a:pt x="114" y="188"/>
                      </a:lnTo>
                      <a:lnTo>
                        <a:pt x="106" y="188"/>
                      </a:lnTo>
                      <a:lnTo>
                        <a:pt x="99" y="188"/>
                      </a:lnTo>
                      <a:lnTo>
                        <a:pt x="93" y="188"/>
                      </a:lnTo>
                      <a:lnTo>
                        <a:pt x="87" y="190"/>
                      </a:lnTo>
                      <a:lnTo>
                        <a:pt x="81" y="188"/>
                      </a:lnTo>
                      <a:lnTo>
                        <a:pt x="78" y="188"/>
                      </a:lnTo>
                      <a:lnTo>
                        <a:pt x="74" y="186"/>
                      </a:lnTo>
                      <a:lnTo>
                        <a:pt x="72" y="184"/>
                      </a:lnTo>
                      <a:lnTo>
                        <a:pt x="68" y="181"/>
                      </a:lnTo>
                      <a:lnTo>
                        <a:pt x="66" y="173"/>
                      </a:lnTo>
                      <a:lnTo>
                        <a:pt x="64" y="164"/>
                      </a:lnTo>
                      <a:lnTo>
                        <a:pt x="62" y="154"/>
                      </a:lnTo>
                      <a:lnTo>
                        <a:pt x="60" y="139"/>
                      </a:lnTo>
                      <a:lnTo>
                        <a:pt x="59" y="125"/>
                      </a:lnTo>
                      <a:lnTo>
                        <a:pt x="55" y="112"/>
                      </a:lnTo>
                      <a:lnTo>
                        <a:pt x="53" y="97"/>
                      </a:lnTo>
                      <a:lnTo>
                        <a:pt x="51" y="82"/>
                      </a:lnTo>
                      <a:lnTo>
                        <a:pt x="47" y="67"/>
                      </a:lnTo>
                      <a:lnTo>
                        <a:pt x="45" y="51"/>
                      </a:lnTo>
                      <a:lnTo>
                        <a:pt x="41" y="38"/>
                      </a:lnTo>
                      <a:lnTo>
                        <a:pt x="38" y="27"/>
                      </a:lnTo>
                      <a:lnTo>
                        <a:pt x="34" y="19"/>
                      </a:lnTo>
                      <a:lnTo>
                        <a:pt x="30" y="11"/>
                      </a:lnTo>
                      <a:lnTo>
                        <a:pt x="26" y="8"/>
                      </a:lnTo>
                      <a:close/>
                    </a:path>
                  </a:pathLst>
                </a:custGeom>
                <a:solidFill>
                  <a:srgbClr val="121F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96" name="Freeform 303"/>
                <p:cNvSpPr>
                  <a:spLocks/>
                </p:cNvSpPr>
                <p:nvPr/>
              </p:nvSpPr>
              <p:spPr bwMode="auto">
                <a:xfrm>
                  <a:off x="3714" y="3164"/>
                  <a:ext cx="66" cy="111"/>
                </a:xfrm>
                <a:custGeom>
                  <a:avLst/>
                  <a:gdLst>
                    <a:gd name="T0" fmla="*/ 1 w 132"/>
                    <a:gd name="T1" fmla="*/ 0 h 223"/>
                    <a:gd name="T2" fmla="*/ 1 w 132"/>
                    <a:gd name="T3" fmla="*/ 0 h 223"/>
                    <a:gd name="T4" fmla="*/ 0 w 132"/>
                    <a:gd name="T5" fmla="*/ 0 h 223"/>
                    <a:gd name="T6" fmla="*/ 1 w 132"/>
                    <a:gd name="T7" fmla="*/ 0 h 223"/>
                    <a:gd name="T8" fmla="*/ 1 w 132"/>
                    <a:gd name="T9" fmla="*/ 0 h 223"/>
                    <a:gd name="T10" fmla="*/ 1 w 132"/>
                    <a:gd name="T11" fmla="*/ 0 h 223"/>
                    <a:gd name="T12" fmla="*/ 1 w 132"/>
                    <a:gd name="T13" fmla="*/ 0 h 223"/>
                    <a:gd name="T14" fmla="*/ 1 w 132"/>
                    <a:gd name="T15" fmla="*/ 0 h 223"/>
                    <a:gd name="T16" fmla="*/ 1 w 132"/>
                    <a:gd name="T17" fmla="*/ 0 h 223"/>
                    <a:gd name="T18" fmla="*/ 1 w 132"/>
                    <a:gd name="T19" fmla="*/ 0 h 223"/>
                    <a:gd name="T20" fmla="*/ 1 w 132"/>
                    <a:gd name="T21" fmla="*/ 0 h 223"/>
                    <a:gd name="T22" fmla="*/ 1 w 132"/>
                    <a:gd name="T23" fmla="*/ 0 h 223"/>
                    <a:gd name="T24" fmla="*/ 1 w 132"/>
                    <a:gd name="T25" fmla="*/ 0 h 223"/>
                    <a:gd name="T26" fmla="*/ 1 w 132"/>
                    <a:gd name="T27" fmla="*/ 0 h 223"/>
                    <a:gd name="T28" fmla="*/ 1 w 132"/>
                    <a:gd name="T29" fmla="*/ 0 h 223"/>
                    <a:gd name="T30" fmla="*/ 1 w 132"/>
                    <a:gd name="T31" fmla="*/ 0 h 223"/>
                    <a:gd name="T32" fmla="*/ 1 w 132"/>
                    <a:gd name="T33" fmla="*/ 0 h 223"/>
                    <a:gd name="T34" fmla="*/ 1 w 132"/>
                    <a:gd name="T35" fmla="*/ 0 h 223"/>
                    <a:gd name="T36" fmla="*/ 1 w 132"/>
                    <a:gd name="T37" fmla="*/ 0 h 223"/>
                    <a:gd name="T38" fmla="*/ 1 w 132"/>
                    <a:gd name="T39" fmla="*/ 0 h 223"/>
                    <a:gd name="T40" fmla="*/ 1 w 132"/>
                    <a:gd name="T41" fmla="*/ 0 h 223"/>
                    <a:gd name="T42" fmla="*/ 1 w 132"/>
                    <a:gd name="T43" fmla="*/ 0 h 223"/>
                    <a:gd name="T44" fmla="*/ 1 w 132"/>
                    <a:gd name="T45" fmla="*/ 0 h 223"/>
                    <a:gd name="T46" fmla="*/ 1 w 132"/>
                    <a:gd name="T47" fmla="*/ 0 h 223"/>
                    <a:gd name="T48" fmla="*/ 1 w 132"/>
                    <a:gd name="T49" fmla="*/ 0 h 223"/>
                    <a:gd name="T50" fmla="*/ 1 w 132"/>
                    <a:gd name="T51" fmla="*/ 0 h 223"/>
                    <a:gd name="T52" fmla="*/ 1 w 132"/>
                    <a:gd name="T53" fmla="*/ 0 h 223"/>
                    <a:gd name="T54" fmla="*/ 1 w 132"/>
                    <a:gd name="T55" fmla="*/ 0 h 223"/>
                    <a:gd name="T56" fmla="*/ 1 w 132"/>
                    <a:gd name="T57" fmla="*/ 0 h 223"/>
                    <a:gd name="T58" fmla="*/ 1 w 132"/>
                    <a:gd name="T59" fmla="*/ 0 h 223"/>
                    <a:gd name="T60" fmla="*/ 1 w 132"/>
                    <a:gd name="T61" fmla="*/ 0 h 223"/>
                    <a:gd name="T62" fmla="*/ 1 w 132"/>
                    <a:gd name="T63" fmla="*/ 0 h 2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2"/>
                    <a:gd name="T97" fmla="*/ 0 h 223"/>
                    <a:gd name="T98" fmla="*/ 132 w 132"/>
                    <a:gd name="T99" fmla="*/ 223 h 2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2" h="223">
                      <a:moveTo>
                        <a:pt x="29" y="4"/>
                      </a:moveTo>
                      <a:lnTo>
                        <a:pt x="19" y="2"/>
                      </a:lnTo>
                      <a:lnTo>
                        <a:pt x="10" y="0"/>
                      </a:lnTo>
                      <a:lnTo>
                        <a:pt x="2" y="0"/>
                      </a:lnTo>
                      <a:lnTo>
                        <a:pt x="0" y="8"/>
                      </a:lnTo>
                      <a:lnTo>
                        <a:pt x="0" y="11"/>
                      </a:lnTo>
                      <a:lnTo>
                        <a:pt x="0" y="21"/>
                      </a:lnTo>
                      <a:lnTo>
                        <a:pt x="2" y="32"/>
                      </a:lnTo>
                      <a:lnTo>
                        <a:pt x="6" y="46"/>
                      </a:lnTo>
                      <a:lnTo>
                        <a:pt x="8" y="63"/>
                      </a:lnTo>
                      <a:lnTo>
                        <a:pt x="12" y="82"/>
                      </a:lnTo>
                      <a:lnTo>
                        <a:pt x="16" y="99"/>
                      </a:lnTo>
                      <a:lnTo>
                        <a:pt x="23" y="120"/>
                      </a:lnTo>
                      <a:lnTo>
                        <a:pt x="27" y="137"/>
                      </a:lnTo>
                      <a:lnTo>
                        <a:pt x="33" y="156"/>
                      </a:lnTo>
                      <a:lnTo>
                        <a:pt x="38" y="171"/>
                      </a:lnTo>
                      <a:lnTo>
                        <a:pt x="44" y="188"/>
                      </a:lnTo>
                      <a:lnTo>
                        <a:pt x="50" y="200"/>
                      </a:lnTo>
                      <a:lnTo>
                        <a:pt x="57" y="211"/>
                      </a:lnTo>
                      <a:lnTo>
                        <a:pt x="63" y="219"/>
                      </a:lnTo>
                      <a:lnTo>
                        <a:pt x="69" y="223"/>
                      </a:lnTo>
                      <a:lnTo>
                        <a:pt x="74" y="223"/>
                      </a:lnTo>
                      <a:lnTo>
                        <a:pt x="78" y="223"/>
                      </a:lnTo>
                      <a:lnTo>
                        <a:pt x="84" y="223"/>
                      </a:lnTo>
                      <a:lnTo>
                        <a:pt x="90" y="223"/>
                      </a:lnTo>
                      <a:lnTo>
                        <a:pt x="95" y="223"/>
                      </a:lnTo>
                      <a:lnTo>
                        <a:pt x="103" y="223"/>
                      </a:lnTo>
                      <a:lnTo>
                        <a:pt x="111" y="221"/>
                      </a:lnTo>
                      <a:lnTo>
                        <a:pt x="113" y="217"/>
                      </a:lnTo>
                      <a:lnTo>
                        <a:pt x="114" y="211"/>
                      </a:lnTo>
                      <a:lnTo>
                        <a:pt x="116" y="205"/>
                      </a:lnTo>
                      <a:lnTo>
                        <a:pt x="118" y="200"/>
                      </a:lnTo>
                      <a:lnTo>
                        <a:pt x="122" y="194"/>
                      </a:lnTo>
                      <a:lnTo>
                        <a:pt x="126" y="188"/>
                      </a:lnTo>
                      <a:lnTo>
                        <a:pt x="130" y="185"/>
                      </a:lnTo>
                      <a:lnTo>
                        <a:pt x="132" y="181"/>
                      </a:lnTo>
                      <a:lnTo>
                        <a:pt x="130" y="181"/>
                      </a:lnTo>
                      <a:lnTo>
                        <a:pt x="122" y="183"/>
                      </a:lnTo>
                      <a:lnTo>
                        <a:pt x="114" y="185"/>
                      </a:lnTo>
                      <a:lnTo>
                        <a:pt x="105" y="186"/>
                      </a:lnTo>
                      <a:lnTo>
                        <a:pt x="99" y="186"/>
                      </a:lnTo>
                      <a:lnTo>
                        <a:pt x="95" y="186"/>
                      </a:lnTo>
                      <a:lnTo>
                        <a:pt x="90" y="186"/>
                      </a:lnTo>
                      <a:lnTo>
                        <a:pt x="84" y="186"/>
                      </a:lnTo>
                      <a:lnTo>
                        <a:pt x="76" y="186"/>
                      </a:lnTo>
                      <a:lnTo>
                        <a:pt x="73" y="185"/>
                      </a:lnTo>
                      <a:lnTo>
                        <a:pt x="69" y="179"/>
                      </a:lnTo>
                      <a:lnTo>
                        <a:pt x="67" y="171"/>
                      </a:lnTo>
                      <a:lnTo>
                        <a:pt x="65" y="162"/>
                      </a:lnTo>
                      <a:lnTo>
                        <a:pt x="63" y="152"/>
                      </a:lnTo>
                      <a:lnTo>
                        <a:pt x="61" y="137"/>
                      </a:lnTo>
                      <a:lnTo>
                        <a:pt x="59" y="124"/>
                      </a:lnTo>
                      <a:lnTo>
                        <a:pt x="57" y="107"/>
                      </a:lnTo>
                      <a:lnTo>
                        <a:pt x="55" y="91"/>
                      </a:lnTo>
                      <a:lnTo>
                        <a:pt x="52" y="74"/>
                      </a:lnTo>
                      <a:lnTo>
                        <a:pt x="50" y="61"/>
                      </a:lnTo>
                      <a:lnTo>
                        <a:pt x="46" y="46"/>
                      </a:lnTo>
                      <a:lnTo>
                        <a:pt x="44" y="32"/>
                      </a:lnTo>
                      <a:lnTo>
                        <a:pt x="40" y="21"/>
                      </a:lnTo>
                      <a:lnTo>
                        <a:pt x="36" y="11"/>
                      </a:lnTo>
                      <a:lnTo>
                        <a:pt x="33" y="6"/>
                      </a:lnTo>
                      <a:lnTo>
                        <a:pt x="29" y="4"/>
                      </a:lnTo>
                      <a:close/>
                    </a:path>
                  </a:pathLst>
                </a:custGeom>
                <a:solidFill>
                  <a:srgbClr val="121F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97" name="Freeform 304"/>
                <p:cNvSpPr>
                  <a:spLocks/>
                </p:cNvSpPr>
                <p:nvPr/>
              </p:nvSpPr>
              <p:spPr bwMode="auto">
                <a:xfrm>
                  <a:off x="3726" y="2958"/>
                  <a:ext cx="44" cy="203"/>
                </a:xfrm>
                <a:custGeom>
                  <a:avLst/>
                  <a:gdLst>
                    <a:gd name="T0" fmla="*/ 0 w 90"/>
                    <a:gd name="T1" fmla="*/ 0 h 405"/>
                    <a:gd name="T2" fmla="*/ 0 w 90"/>
                    <a:gd name="T3" fmla="*/ 1 h 405"/>
                    <a:gd name="T4" fmla="*/ 0 w 90"/>
                    <a:gd name="T5" fmla="*/ 1 h 405"/>
                    <a:gd name="T6" fmla="*/ 0 w 90"/>
                    <a:gd name="T7" fmla="*/ 1 h 405"/>
                    <a:gd name="T8" fmla="*/ 0 w 90"/>
                    <a:gd name="T9" fmla="*/ 1 h 405"/>
                    <a:gd name="T10" fmla="*/ 0 w 90"/>
                    <a:gd name="T11" fmla="*/ 1 h 405"/>
                    <a:gd name="T12" fmla="*/ 0 w 90"/>
                    <a:gd name="T13" fmla="*/ 1 h 405"/>
                    <a:gd name="T14" fmla="*/ 0 w 90"/>
                    <a:gd name="T15" fmla="*/ 1 h 405"/>
                    <a:gd name="T16" fmla="*/ 0 w 90"/>
                    <a:gd name="T17" fmla="*/ 1 h 405"/>
                    <a:gd name="T18" fmla="*/ 0 w 90"/>
                    <a:gd name="T19" fmla="*/ 1 h 405"/>
                    <a:gd name="T20" fmla="*/ 0 w 90"/>
                    <a:gd name="T21" fmla="*/ 1 h 405"/>
                    <a:gd name="T22" fmla="*/ 0 w 90"/>
                    <a:gd name="T23" fmla="*/ 1 h 405"/>
                    <a:gd name="T24" fmla="*/ 0 w 90"/>
                    <a:gd name="T25" fmla="*/ 1 h 405"/>
                    <a:gd name="T26" fmla="*/ 0 w 90"/>
                    <a:gd name="T27" fmla="*/ 1 h 405"/>
                    <a:gd name="T28" fmla="*/ 0 w 90"/>
                    <a:gd name="T29" fmla="*/ 1 h 405"/>
                    <a:gd name="T30" fmla="*/ 0 w 90"/>
                    <a:gd name="T31" fmla="*/ 1 h 405"/>
                    <a:gd name="T32" fmla="*/ 0 w 90"/>
                    <a:gd name="T33" fmla="*/ 1 h 405"/>
                    <a:gd name="T34" fmla="*/ 0 w 90"/>
                    <a:gd name="T35" fmla="*/ 1 h 405"/>
                    <a:gd name="T36" fmla="*/ 0 w 90"/>
                    <a:gd name="T37" fmla="*/ 1 h 405"/>
                    <a:gd name="T38" fmla="*/ 0 w 90"/>
                    <a:gd name="T39" fmla="*/ 1 h 405"/>
                    <a:gd name="T40" fmla="*/ 0 w 90"/>
                    <a:gd name="T41" fmla="*/ 1 h 405"/>
                    <a:gd name="T42" fmla="*/ 0 w 90"/>
                    <a:gd name="T43" fmla="*/ 1 h 405"/>
                    <a:gd name="T44" fmla="*/ 0 w 90"/>
                    <a:gd name="T45" fmla="*/ 1 h 405"/>
                    <a:gd name="T46" fmla="*/ 0 w 90"/>
                    <a:gd name="T47" fmla="*/ 1 h 405"/>
                    <a:gd name="T48" fmla="*/ 0 w 90"/>
                    <a:gd name="T49" fmla="*/ 1 h 405"/>
                    <a:gd name="T50" fmla="*/ 0 w 90"/>
                    <a:gd name="T51" fmla="*/ 1 h 405"/>
                    <a:gd name="T52" fmla="*/ 0 w 90"/>
                    <a:gd name="T53" fmla="*/ 1 h 405"/>
                    <a:gd name="T54" fmla="*/ 0 w 90"/>
                    <a:gd name="T55" fmla="*/ 1 h 405"/>
                    <a:gd name="T56" fmla="*/ 0 w 90"/>
                    <a:gd name="T57" fmla="*/ 1 h 405"/>
                    <a:gd name="T58" fmla="*/ 0 w 90"/>
                    <a:gd name="T59" fmla="*/ 1 h 405"/>
                    <a:gd name="T60" fmla="*/ 0 w 90"/>
                    <a:gd name="T61" fmla="*/ 1 h 405"/>
                    <a:gd name="T62" fmla="*/ 0 w 90"/>
                    <a:gd name="T63" fmla="*/ 1 h 405"/>
                    <a:gd name="T64" fmla="*/ 0 w 90"/>
                    <a:gd name="T65" fmla="*/ 1 h 405"/>
                    <a:gd name="T66" fmla="*/ 0 w 90"/>
                    <a:gd name="T67" fmla="*/ 1 h 405"/>
                    <a:gd name="T68" fmla="*/ 0 w 90"/>
                    <a:gd name="T69" fmla="*/ 1 h 405"/>
                    <a:gd name="T70" fmla="*/ 0 w 90"/>
                    <a:gd name="T71" fmla="*/ 0 h 40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90"/>
                    <a:gd name="T109" fmla="*/ 0 h 405"/>
                    <a:gd name="T110" fmla="*/ 90 w 90"/>
                    <a:gd name="T111" fmla="*/ 405 h 40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90" h="405">
                      <a:moveTo>
                        <a:pt x="8" y="0"/>
                      </a:moveTo>
                      <a:lnTo>
                        <a:pt x="8" y="0"/>
                      </a:lnTo>
                      <a:lnTo>
                        <a:pt x="6" y="6"/>
                      </a:lnTo>
                      <a:lnTo>
                        <a:pt x="6" y="14"/>
                      </a:lnTo>
                      <a:lnTo>
                        <a:pt x="6" y="25"/>
                      </a:lnTo>
                      <a:lnTo>
                        <a:pt x="4" y="36"/>
                      </a:lnTo>
                      <a:lnTo>
                        <a:pt x="4" y="52"/>
                      </a:lnTo>
                      <a:lnTo>
                        <a:pt x="4" y="67"/>
                      </a:lnTo>
                      <a:lnTo>
                        <a:pt x="4" y="86"/>
                      </a:lnTo>
                      <a:lnTo>
                        <a:pt x="4" y="101"/>
                      </a:lnTo>
                      <a:lnTo>
                        <a:pt x="6" y="120"/>
                      </a:lnTo>
                      <a:lnTo>
                        <a:pt x="10" y="137"/>
                      </a:lnTo>
                      <a:lnTo>
                        <a:pt x="13" y="154"/>
                      </a:lnTo>
                      <a:lnTo>
                        <a:pt x="17" y="170"/>
                      </a:lnTo>
                      <a:lnTo>
                        <a:pt x="25" y="185"/>
                      </a:lnTo>
                      <a:lnTo>
                        <a:pt x="32" y="200"/>
                      </a:lnTo>
                      <a:lnTo>
                        <a:pt x="44" y="211"/>
                      </a:lnTo>
                      <a:lnTo>
                        <a:pt x="51" y="221"/>
                      </a:lnTo>
                      <a:lnTo>
                        <a:pt x="57" y="232"/>
                      </a:lnTo>
                      <a:lnTo>
                        <a:pt x="59" y="244"/>
                      </a:lnTo>
                      <a:lnTo>
                        <a:pt x="59" y="259"/>
                      </a:lnTo>
                      <a:lnTo>
                        <a:pt x="55" y="272"/>
                      </a:lnTo>
                      <a:lnTo>
                        <a:pt x="51" y="286"/>
                      </a:lnTo>
                      <a:lnTo>
                        <a:pt x="46" y="299"/>
                      </a:lnTo>
                      <a:lnTo>
                        <a:pt x="40" y="314"/>
                      </a:lnTo>
                      <a:lnTo>
                        <a:pt x="32" y="327"/>
                      </a:lnTo>
                      <a:lnTo>
                        <a:pt x="25" y="339"/>
                      </a:lnTo>
                      <a:lnTo>
                        <a:pt x="17" y="350"/>
                      </a:lnTo>
                      <a:lnTo>
                        <a:pt x="12" y="364"/>
                      </a:lnTo>
                      <a:lnTo>
                        <a:pt x="6" y="371"/>
                      </a:lnTo>
                      <a:lnTo>
                        <a:pt x="2" y="381"/>
                      </a:lnTo>
                      <a:lnTo>
                        <a:pt x="0" y="388"/>
                      </a:lnTo>
                      <a:lnTo>
                        <a:pt x="2" y="394"/>
                      </a:lnTo>
                      <a:lnTo>
                        <a:pt x="4" y="400"/>
                      </a:lnTo>
                      <a:lnTo>
                        <a:pt x="8" y="402"/>
                      </a:lnTo>
                      <a:lnTo>
                        <a:pt x="12" y="403"/>
                      </a:lnTo>
                      <a:lnTo>
                        <a:pt x="15" y="405"/>
                      </a:lnTo>
                      <a:lnTo>
                        <a:pt x="21" y="403"/>
                      </a:lnTo>
                      <a:lnTo>
                        <a:pt x="25" y="403"/>
                      </a:lnTo>
                      <a:lnTo>
                        <a:pt x="25" y="402"/>
                      </a:lnTo>
                      <a:lnTo>
                        <a:pt x="29" y="396"/>
                      </a:lnTo>
                      <a:lnTo>
                        <a:pt x="32" y="388"/>
                      </a:lnTo>
                      <a:lnTo>
                        <a:pt x="40" y="381"/>
                      </a:lnTo>
                      <a:lnTo>
                        <a:pt x="46" y="369"/>
                      </a:lnTo>
                      <a:lnTo>
                        <a:pt x="53" y="356"/>
                      </a:lnTo>
                      <a:lnTo>
                        <a:pt x="61" y="343"/>
                      </a:lnTo>
                      <a:lnTo>
                        <a:pt x="69" y="329"/>
                      </a:lnTo>
                      <a:lnTo>
                        <a:pt x="74" y="312"/>
                      </a:lnTo>
                      <a:lnTo>
                        <a:pt x="82" y="297"/>
                      </a:lnTo>
                      <a:lnTo>
                        <a:pt x="86" y="280"/>
                      </a:lnTo>
                      <a:lnTo>
                        <a:pt x="90" y="265"/>
                      </a:lnTo>
                      <a:lnTo>
                        <a:pt x="90" y="249"/>
                      </a:lnTo>
                      <a:lnTo>
                        <a:pt x="88" y="236"/>
                      </a:lnTo>
                      <a:lnTo>
                        <a:pt x="84" y="225"/>
                      </a:lnTo>
                      <a:lnTo>
                        <a:pt x="78" y="213"/>
                      </a:lnTo>
                      <a:lnTo>
                        <a:pt x="69" y="202"/>
                      </a:lnTo>
                      <a:lnTo>
                        <a:pt x="61" y="189"/>
                      </a:lnTo>
                      <a:lnTo>
                        <a:pt x="55" y="173"/>
                      </a:lnTo>
                      <a:lnTo>
                        <a:pt x="51" y="160"/>
                      </a:lnTo>
                      <a:lnTo>
                        <a:pt x="46" y="143"/>
                      </a:lnTo>
                      <a:lnTo>
                        <a:pt x="44" y="126"/>
                      </a:lnTo>
                      <a:lnTo>
                        <a:pt x="40" y="109"/>
                      </a:lnTo>
                      <a:lnTo>
                        <a:pt x="38" y="95"/>
                      </a:lnTo>
                      <a:lnTo>
                        <a:pt x="36" y="78"/>
                      </a:lnTo>
                      <a:lnTo>
                        <a:pt x="34" y="65"/>
                      </a:lnTo>
                      <a:lnTo>
                        <a:pt x="34" y="52"/>
                      </a:lnTo>
                      <a:lnTo>
                        <a:pt x="34" y="40"/>
                      </a:lnTo>
                      <a:lnTo>
                        <a:pt x="34" y="31"/>
                      </a:lnTo>
                      <a:lnTo>
                        <a:pt x="34" y="25"/>
                      </a:lnTo>
                      <a:lnTo>
                        <a:pt x="34" y="21"/>
                      </a:lnTo>
                      <a:lnTo>
                        <a:pt x="34" y="19"/>
                      </a:lnTo>
                      <a:lnTo>
                        <a:pt x="8" y="0"/>
                      </a:lnTo>
                      <a:close/>
                    </a:path>
                  </a:pathLst>
                </a:custGeom>
                <a:solidFill>
                  <a:srgbClr val="121F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98" name="Freeform 305"/>
                <p:cNvSpPr>
                  <a:spLocks/>
                </p:cNvSpPr>
                <p:nvPr/>
              </p:nvSpPr>
              <p:spPr bwMode="auto">
                <a:xfrm>
                  <a:off x="3675" y="2973"/>
                  <a:ext cx="304" cy="853"/>
                </a:xfrm>
                <a:custGeom>
                  <a:avLst/>
                  <a:gdLst>
                    <a:gd name="T0" fmla="*/ 0 w 609"/>
                    <a:gd name="T1" fmla="*/ 1 h 1705"/>
                    <a:gd name="T2" fmla="*/ 0 w 609"/>
                    <a:gd name="T3" fmla="*/ 1 h 1705"/>
                    <a:gd name="T4" fmla="*/ 0 w 609"/>
                    <a:gd name="T5" fmla="*/ 1 h 1705"/>
                    <a:gd name="T6" fmla="*/ 0 w 609"/>
                    <a:gd name="T7" fmla="*/ 1 h 1705"/>
                    <a:gd name="T8" fmla="*/ 0 w 609"/>
                    <a:gd name="T9" fmla="*/ 1 h 1705"/>
                    <a:gd name="T10" fmla="*/ 0 w 609"/>
                    <a:gd name="T11" fmla="*/ 1 h 1705"/>
                    <a:gd name="T12" fmla="*/ 0 w 609"/>
                    <a:gd name="T13" fmla="*/ 1 h 1705"/>
                    <a:gd name="T14" fmla="*/ 0 w 609"/>
                    <a:gd name="T15" fmla="*/ 1 h 1705"/>
                    <a:gd name="T16" fmla="*/ 0 w 609"/>
                    <a:gd name="T17" fmla="*/ 1 h 1705"/>
                    <a:gd name="T18" fmla="*/ 0 w 609"/>
                    <a:gd name="T19" fmla="*/ 1 h 1705"/>
                    <a:gd name="T20" fmla="*/ 0 w 609"/>
                    <a:gd name="T21" fmla="*/ 1 h 1705"/>
                    <a:gd name="T22" fmla="*/ 0 w 609"/>
                    <a:gd name="T23" fmla="*/ 1 h 1705"/>
                    <a:gd name="T24" fmla="*/ 0 w 609"/>
                    <a:gd name="T25" fmla="*/ 1 h 1705"/>
                    <a:gd name="T26" fmla="*/ 0 w 609"/>
                    <a:gd name="T27" fmla="*/ 1 h 1705"/>
                    <a:gd name="T28" fmla="*/ 0 w 609"/>
                    <a:gd name="T29" fmla="*/ 1 h 1705"/>
                    <a:gd name="T30" fmla="*/ 0 w 609"/>
                    <a:gd name="T31" fmla="*/ 1 h 1705"/>
                    <a:gd name="T32" fmla="*/ 0 w 609"/>
                    <a:gd name="T33" fmla="*/ 1 h 1705"/>
                    <a:gd name="T34" fmla="*/ 0 w 609"/>
                    <a:gd name="T35" fmla="*/ 1 h 1705"/>
                    <a:gd name="T36" fmla="*/ 0 w 609"/>
                    <a:gd name="T37" fmla="*/ 1 h 1705"/>
                    <a:gd name="T38" fmla="*/ 0 w 609"/>
                    <a:gd name="T39" fmla="*/ 1 h 1705"/>
                    <a:gd name="T40" fmla="*/ 0 w 609"/>
                    <a:gd name="T41" fmla="*/ 1 h 1705"/>
                    <a:gd name="T42" fmla="*/ 0 w 609"/>
                    <a:gd name="T43" fmla="*/ 1 h 1705"/>
                    <a:gd name="T44" fmla="*/ 0 w 609"/>
                    <a:gd name="T45" fmla="*/ 1 h 1705"/>
                    <a:gd name="T46" fmla="*/ 0 w 609"/>
                    <a:gd name="T47" fmla="*/ 1 h 1705"/>
                    <a:gd name="T48" fmla="*/ 0 w 609"/>
                    <a:gd name="T49" fmla="*/ 1 h 1705"/>
                    <a:gd name="T50" fmla="*/ 0 w 609"/>
                    <a:gd name="T51" fmla="*/ 1 h 1705"/>
                    <a:gd name="T52" fmla="*/ 0 w 609"/>
                    <a:gd name="T53" fmla="*/ 1 h 1705"/>
                    <a:gd name="T54" fmla="*/ 0 w 609"/>
                    <a:gd name="T55" fmla="*/ 1 h 1705"/>
                    <a:gd name="T56" fmla="*/ 0 w 609"/>
                    <a:gd name="T57" fmla="*/ 1 h 1705"/>
                    <a:gd name="T58" fmla="*/ 0 w 609"/>
                    <a:gd name="T59" fmla="*/ 1 h 1705"/>
                    <a:gd name="T60" fmla="*/ 0 w 609"/>
                    <a:gd name="T61" fmla="*/ 1 h 1705"/>
                    <a:gd name="T62" fmla="*/ 0 w 609"/>
                    <a:gd name="T63" fmla="*/ 1 h 1705"/>
                    <a:gd name="T64" fmla="*/ 0 w 609"/>
                    <a:gd name="T65" fmla="*/ 1 h 1705"/>
                    <a:gd name="T66" fmla="*/ 0 w 609"/>
                    <a:gd name="T67" fmla="*/ 1 h 1705"/>
                    <a:gd name="T68" fmla="*/ 0 w 609"/>
                    <a:gd name="T69" fmla="*/ 1 h 1705"/>
                    <a:gd name="T70" fmla="*/ 0 w 609"/>
                    <a:gd name="T71" fmla="*/ 1 h 1705"/>
                    <a:gd name="T72" fmla="*/ 0 w 609"/>
                    <a:gd name="T73" fmla="*/ 1 h 1705"/>
                    <a:gd name="T74" fmla="*/ 0 w 609"/>
                    <a:gd name="T75" fmla="*/ 1 h 1705"/>
                    <a:gd name="T76" fmla="*/ 0 w 609"/>
                    <a:gd name="T77" fmla="*/ 1 h 1705"/>
                    <a:gd name="T78" fmla="*/ 0 w 609"/>
                    <a:gd name="T79" fmla="*/ 1 h 1705"/>
                    <a:gd name="T80" fmla="*/ 0 w 609"/>
                    <a:gd name="T81" fmla="*/ 1 h 1705"/>
                    <a:gd name="T82" fmla="*/ 0 w 609"/>
                    <a:gd name="T83" fmla="*/ 1 h 1705"/>
                    <a:gd name="T84" fmla="*/ 0 w 609"/>
                    <a:gd name="T85" fmla="*/ 1 h 1705"/>
                    <a:gd name="T86" fmla="*/ 0 w 609"/>
                    <a:gd name="T87" fmla="*/ 1 h 1705"/>
                    <a:gd name="T88" fmla="*/ 0 w 609"/>
                    <a:gd name="T89" fmla="*/ 1 h 1705"/>
                    <a:gd name="T90" fmla="*/ 0 w 609"/>
                    <a:gd name="T91" fmla="*/ 0 h 1705"/>
                    <a:gd name="T92" fmla="*/ 0 w 609"/>
                    <a:gd name="T93" fmla="*/ 1 h 1705"/>
                    <a:gd name="T94" fmla="*/ 0 w 609"/>
                    <a:gd name="T95" fmla="*/ 1 h 1705"/>
                    <a:gd name="T96" fmla="*/ 0 w 609"/>
                    <a:gd name="T97" fmla="*/ 1 h 1705"/>
                    <a:gd name="T98" fmla="*/ 0 w 609"/>
                    <a:gd name="T99" fmla="*/ 1 h 170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09"/>
                    <a:gd name="T151" fmla="*/ 0 h 1705"/>
                    <a:gd name="T152" fmla="*/ 609 w 609"/>
                    <a:gd name="T153" fmla="*/ 1705 h 170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09" h="1705">
                      <a:moveTo>
                        <a:pt x="580" y="13"/>
                      </a:moveTo>
                      <a:lnTo>
                        <a:pt x="571" y="36"/>
                      </a:lnTo>
                      <a:lnTo>
                        <a:pt x="548" y="93"/>
                      </a:lnTo>
                      <a:lnTo>
                        <a:pt x="516" y="177"/>
                      </a:lnTo>
                      <a:lnTo>
                        <a:pt x="478" y="283"/>
                      </a:lnTo>
                      <a:lnTo>
                        <a:pt x="432" y="409"/>
                      </a:lnTo>
                      <a:lnTo>
                        <a:pt x="384" y="547"/>
                      </a:lnTo>
                      <a:lnTo>
                        <a:pt x="331" y="694"/>
                      </a:lnTo>
                      <a:lnTo>
                        <a:pt x="276" y="848"/>
                      </a:lnTo>
                      <a:lnTo>
                        <a:pt x="223" y="1000"/>
                      </a:lnTo>
                      <a:lnTo>
                        <a:pt x="172" y="1148"/>
                      </a:lnTo>
                      <a:lnTo>
                        <a:pt x="122" y="1285"/>
                      </a:lnTo>
                      <a:lnTo>
                        <a:pt x="80" y="1411"/>
                      </a:lnTo>
                      <a:lnTo>
                        <a:pt x="44" y="1517"/>
                      </a:lnTo>
                      <a:lnTo>
                        <a:pt x="19" y="1599"/>
                      </a:lnTo>
                      <a:lnTo>
                        <a:pt x="2" y="1656"/>
                      </a:lnTo>
                      <a:lnTo>
                        <a:pt x="0" y="1679"/>
                      </a:lnTo>
                      <a:lnTo>
                        <a:pt x="4" y="1688"/>
                      </a:lnTo>
                      <a:lnTo>
                        <a:pt x="8" y="1696"/>
                      </a:lnTo>
                      <a:lnTo>
                        <a:pt x="12" y="1702"/>
                      </a:lnTo>
                      <a:lnTo>
                        <a:pt x="14" y="1705"/>
                      </a:lnTo>
                      <a:lnTo>
                        <a:pt x="17" y="1703"/>
                      </a:lnTo>
                      <a:lnTo>
                        <a:pt x="21" y="1698"/>
                      </a:lnTo>
                      <a:lnTo>
                        <a:pt x="23" y="1690"/>
                      </a:lnTo>
                      <a:lnTo>
                        <a:pt x="27" y="1684"/>
                      </a:lnTo>
                      <a:lnTo>
                        <a:pt x="29" y="1673"/>
                      </a:lnTo>
                      <a:lnTo>
                        <a:pt x="35" y="1664"/>
                      </a:lnTo>
                      <a:lnTo>
                        <a:pt x="42" y="1633"/>
                      </a:lnTo>
                      <a:lnTo>
                        <a:pt x="65" y="1572"/>
                      </a:lnTo>
                      <a:lnTo>
                        <a:pt x="94" y="1485"/>
                      </a:lnTo>
                      <a:lnTo>
                        <a:pt x="132" y="1376"/>
                      </a:lnTo>
                      <a:lnTo>
                        <a:pt x="175" y="1249"/>
                      </a:lnTo>
                      <a:lnTo>
                        <a:pt x="225" y="1110"/>
                      </a:lnTo>
                      <a:lnTo>
                        <a:pt x="276" y="962"/>
                      </a:lnTo>
                      <a:lnTo>
                        <a:pt x="329" y="812"/>
                      </a:lnTo>
                      <a:lnTo>
                        <a:pt x="383" y="660"/>
                      </a:lnTo>
                      <a:lnTo>
                        <a:pt x="432" y="515"/>
                      </a:lnTo>
                      <a:lnTo>
                        <a:pt x="480" y="378"/>
                      </a:lnTo>
                      <a:lnTo>
                        <a:pt x="523" y="258"/>
                      </a:lnTo>
                      <a:lnTo>
                        <a:pt x="556" y="156"/>
                      </a:lnTo>
                      <a:lnTo>
                        <a:pt x="584" y="78"/>
                      </a:lnTo>
                      <a:lnTo>
                        <a:pt x="603" y="28"/>
                      </a:lnTo>
                      <a:lnTo>
                        <a:pt x="609" y="9"/>
                      </a:lnTo>
                      <a:lnTo>
                        <a:pt x="607" y="5"/>
                      </a:lnTo>
                      <a:lnTo>
                        <a:pt x="599" y="2"/>
                      </a:lnTo>
                      <a:lnTo>
                        <a:pt x="594" y="0"/>
                      </a:lnTo>
                      <a:lnTo>
                        <a:pt x="590" y="2"/>
                      </a:lnTo>
                      <a:lnTo>
                        <a:pt x="584" y="5"/>
                      </a:lnTo>
                      <a:lnTo>
                        <a:pt x="580" y="13"/>
                      </a:lnTo>
                      <a:close/>
                    </a:path>
                  </a:pathLst>
                </a:custGeom>
                <a:solidFill>
                  <a:srgbClr val="121F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799" name="Freeform 306"/>
                <p:cNvSpPr>
                  <a:spLocks/>
                </p:cNvSpPr>
                <p:nvPr/>
              </p:nvSpPr>
              <p:spPr bwMode="auto">
                <a:xfrm>
                  <a:off x="3440" y="2984"/>
                  <a:ext cx="277" cy="759"/>
                </a:xfrm>
                <a:custGeom>
                  <a:avLst/>
                  <a:gdLst>
                    <a:gd name="T0" fmla="*/ 1 w 553"/>
                    <a:gd name="T1" fmla="*/ 1 h 1517"/>
                    <a:gd name="T2" fmla="*/ 1 w 553"/>
                    <a:gd name="T3" fmla="*/ 1 h 1517"/>
                    <a:gd name="T4" fmla="*/ 1 w 553"/>
                    <a:gd name="T5" fmla="*/ 1 h 1517"/>
                    <a:gd name="T6" fmla="*/ 1 w 553"/>
                    <a:gd name="T7" fmla="*/ 1 h 1517"/>
                    <a:gd name="T8" fmla="*/ 1 w 553"/>
                    <a:gd name="T9" fmla="*/ 1 h 1517"/>
                    <a:gd name="T10" fmla="*/ 1 w 553"/>
                    <a:gd name="T11" fmla="*/ 1 h 1517"/>
                    <a:gd name="T12" fmla="*/ 1 w 553"/>
                    <a:gd name="T13" fmla="*/ 1 h 1517"/>
                    <a:gd name="T14" fmla="*/ 1 w 553"/>
                    <a:gd name="T15" fmla="*/ 1 h 1517"/>
                    <a:gd name="T16" fmla="*/ 1 w 553"/>
                    <a:gd name="T17" fmla="*/ 1 h 1517"/>
                    <a:gd name="T18" fmla="*/ 1 w 553"/>
                    <a:gd name="T19" fmla="*/ 1 h 1517"/>
                    <a:gd name="T20" fmla="*/ 1 w 553"/>
                    <a:gd name="T21" fmla="*/ 1 h 1517"/>
                    <a:gd name="T22" fmla="*/ 1 w 553"/>
                    <a:gd name="T23" fmla="*/ 1 h 1517"/>
                    <a:gd name="T24" fmla="*/ 1 w 553"/>
                    <a:gd name="T25" fmla="*/ 1 h 1517"/>
                    <a:gd name="T26" fmla="*/ 1 w 553"/>
                    <a:gd name="T27" fmla="*/ 1 h 1517"/>
                    <a:gd name="T28" fmla="*/ 1 w 553"/>
                    <a:gd name="T29" fmla="*/ 1 h 1517"/>
                    <a:gd name="T30" fmla="*/ 0 w 553"/>
                    <a:gd name="T31" fmla="*/ 1 h 1517"/>
                    <a:gd name="T32" fmla="*/ 0 w 553"/>
                    <a:gd name="T33" fmla="*/ 1 h 1517"/>
                    <a:gd name="T34" fmla="*/ 1 w 553"/>
                    <a:gd name="T35" fmla="*/ 1 h 1517"/>
                    <a:gd name="T36" fmla="*/ 1 w 553"/>
                    <a:gd name="T37" fmla="*/ 1 h 1517"/>
                    <a:gd name="T38" fmla="*/ 1 w 553"/>
                    <a:gd name="T39" fmla="*/ 1 h 1517"/>
                    <a:gd name="T40" fmla="*/ 1 w 553"/>
                    <a:gd name="T41" fmla="*/ 1 h 1517"/>
                    <a:gd name="T42" fmla="*/ 1 w 553"/>
                    <a:gd name="T43" fmla="*/ 1 h 1517"/>
                    <a:gd name="T44" fmla="*/ 1 w 553"/>
                    <a:gd name="T45" fmla="*/ 1 h 1517"/>
                    <a:gd name="T46" fmla="*/ 1 w 553"/>
                    <a:gd name="T47" fmla="*/ 1 h 1517"/>
                    <a:gd name="T48" fmla="*/ 1 w 553"/>
                    <a:gd name="T49" fmla="*/ 1 h 1517"/>
                    <a:gd name="T50" fmla="*/ 1 w 553"/>
                    <a:gd name="T51" fmla="*/ 1 h 1517"/>
                    <a:gd name="T52" fmla="*/ 1 w 553"/>
                    <a:gd name="T53" fmla="*/ 1 h 1517"/>
                    <a:gd name="T54" fmla="*/ 1 w 553"/>
                    <a:gd name="T55" fmla="*/ 1 h 1517"/>
                    <a:gd name="T56" fmla="*/ 1 w 553"/>
                    <a:gd name="T57" fmla="*/ 1 h 1517"/>
                    <a:gd name="T58" fmla="*/ 1 w 553"/>
                    <a:gd name="T59" fmla="*/ 1 h 1517"/>
                    <a:gd name="T60" fmla="*/ 1 w 553"/>
                    <a:gd name="T61" fmla="*/ 1 h 1517"/>
                    <a:gd name="T62" fmla="*/ 1 w 553"/>
                    <a:gd name="T63" fmla="*/ 1 h 1517"/>
                    <a:gd name="T64" fmla="*/ 1 w 553"/>
                    <a:gd name="T65" fmla="*/ 1 h 1517"/>
                    <a:gd name="T66" fmla="*/ 1 w 553"/>
                    <a:gd name="T67" fmla="*/ 1 h 1517"/>
                    <a:gd name="T68" fmla="*/ 1 w 553"/>
                    <a:gd name="T69" fmla="*/ 1 h 1517"/>
                    <a:gd name="T70" fmla="*/ 1 w 553"/>
                    <a:gd name="T71" fmla="*/ 1 h 1517"/>
                    <a:gd name="T72" fmla="*/ 1 w 553"/>
                    <a:gd name="T73" fmla="*/ 1 h 1517"/>
                    <a:gd name="T74" fmla="*/ 1 w 553"/>
                    <a:gd name="T75" fmla="*/ 1 h 1517"/>
                    <a:gd name="T76" fmla="*/ 1 w 553"/>
                    <a:gd name="T77" fmla="*/ 1 h 1517"/>
                    <a:gd name="T78" fmla="*/ 1 w 553"/>
                    <a:gd name="T79" fmla="*/ 1 h 1517"/>
                    <a:gd name="T80" fmla="*/ 1 w 553"/>
                    <a:gd name="T81" fmla="*/ 1 h 1517"/>
                    <a:gd name="T82" fmla="*/ 1 w 553"/>
                    <a:gd name="T83" fmla="*/ 1 h 1517"/>
                    <a:gd name="T84" fmla="*/ 1 w 553"/>
                    <a:gd name="T85" fmla="*/ 1 h 1517"/>
                    <a:gd name="T86" fmla="*/ 1 w 553"/>
                    <a:gd name="T87" fmla="*/ 1 h 1517"/>
                    <a:gd name="T88" fmla="*/ 1 w 553"/>
                    <a:gd name="T89" fmla="*/ 1 h 1517"/>
                    <a:gd name="T90" fmla="*/ 1 w 553"/>
                    <a:gd name="T91" fmla="*/ 1 h 1517"/>
                    <a:gd name="T92" fmla="*/ 1 w 553"/>
                    <a:gd name="T93" fmla="*/ 1 h 1517"/>
                    <a:gd name="T94" fmla="*/ 1 w 553"/>
                    <a:gd name="T95" fmla="*/ 1 h 1517"/>
                    <a:gd name="T96" fmla="*/ 1 w 553"/>
                    <a:gd name="T97" fmla="*/ 1 h 1517"/>
                    <a:gd name="T98" fmla="*/ 1 w 553"/>
                    <a:gd name="T99" fmla="*/ 1 h 1517"/>
                    <a:gd name="T100" fmla="*/ 1 w 553"/>
                    <a:gd name="T101" fmla="*/ 0 h 1517"/>
                    <a:gd name="T102" fmla="*/ 1 w 553"/>
                    <a:gd name="T103" fmla="*/ 0 h 1517"/>
                    <a:gd name="T104" fmla="*/ 1 w 553"/>
                    <a:gd name="T105" fmla="*/ 1 h 1517"/>
                    <a:gd name="T106" fmla="*/ 1 w 553"/>
                    <a:gd name="T107" fmla="*/ 1 h 1517"/>
                    <a:gd name="T108" fmla="*/ 1 w 553"/>
                    <a:gd name="T109" fmla="*/ 1 h 1517"/>
                    <a:gd name="T110" fmla="*/ 1 w 553"/>
                    <a:gd name="T111" fmla="*/ 1 h 15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53"/>
                    <a:gd name="T169" fmla="*/ 0 h 1517"/>
                    <a:gd name="T170" fmla="*/ 553 w 553"/>
                    <a:gd name="T171" fmla="*/ 1517 h 15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53" h="1517">
                      <a:moveTo>
                        <a:pt x="538" y="11"/>
                      </a:moveTo>
                      <a:lnTo>
                        <a:pt x="525" y="36"/>
                      </a:lnTo>
                      <a:lnTo>
                        <a:pt x="504" y="89"/>
                      </a:lnTo>
                      <a:lnTo>
                        <a:pt x="473" y="167"/>
                      </a:lnTo>
                      <a:lnTo>
                        <a:pt x="435" y="266"/>
                      </a:lnTo>
                      <a:lnTo>
                        <a:pt x="391" y="382"/>
                      </a:lnTo>
                      <a:lnTo>
                        <a:pt x="344" y="509"/>
                      </a:lnTo>
                      <a:lnTo>
                        <a:pt x="294" y="642"/>
                      </a:lnTo>
                      <a:lnTo>
                        <a:pt x="245" y="783"/>
                      </a:lnTo>
                      <a:lnTo>
                        <a:pt x="196" y="920"/>
                      </a:lnTo>
                      <a:lnTo>
                        <a:pt x="148" y="1053"/>
                      </a:lnTo>
                      <a:lnTo>
                        <a:pt x="104" y="1175"/>
                      </a:lnTo>
                      <a:lnTo>
                        <a:pt x="66" y="1287"/>
                      </a:lnTo>
                      <a:lnTo>
                        <a:pt x="34" y="1380"/>
                      </a:lnTo>
                      <a:lnTo>
                        <a:pt x="13" y="1452"/>
                      </a:lnTo>
                      <a:lnTo>
                        <a:pt x="0" y="1498"/>
                      </a:lnTo>
                      <a:lnTo>
                        <a:pt x="0" y="1515"/>
                      </a:lnTo>
                      <a:lnTo>
                        <a:pt x="7" y="1515"/>
                      </a:lnTo>
                      <a:lnTo>
                        <a:pt x="13" y="1517"/>
                      </a:lnTo>
                      <a:lnTo>
                        <a:pt x="17" y="1517"/>
                      </a:lnTo>
                      <a:lnTo>
                        <a:pt x="21" y="1513"/>
                      </a:lnTo>
                      <a:lnTo>
                        <a:pt x="21" y="1509"/>
                      </a:lnTo>
                      <a:lnTo>
                        <a:pt x="22" y="1508"/>
                      </a:lnTo>
                      <a:lnTo>
                        <a:pt x="24" y="1500"/>
                      </a:lnTo>
                      <a:lnTo>
                        <a:pt x="28" y="1494"/>
                      </a:lnTo>
                      <a:lnTo>
                        <a:pt x="32" y="1485"/>
                      </a:lnTo>
                      <a:lnTo>
                        <a:pt x="38" y="1473"/>
                      </a:lnTo>
                      <a:lnTo>
                        <a:pt x="43" y="1462"/>
                      </a:lnTo>
                      <a:lnTo>
                        <a:pt x="51" y="1447"/>
                      </a:lnTo>
                      <a:lnTo>
                        <a:pt x="62" y="1414"/>
                      </a:lnTo>
                      <a:lnTo>
                        <a:pt x="83" y="1359"/>
                      </a:lnTo>
                      <a:lnTo>
                        <a:pt x="112" y="1281"/>
                      </a:lnTo>
                      <a:lnTo>
                        <a:pt x="146" y="1186"/>
                      </a:lnTo>
                      <a:lnTo>
                        <a:pt x="184" y="1078"/>
                      </a:lnTo>
                      <a:lnTo>
                        <a:pt x="226" y="960"/>
                      </a:lnTo>
                      <a:lnTo>
                        <a:pt x="272" y="833"/>
                      </a:lnTo>
                      <a:lnTo>
                        <a:pt x="317" y="705"/>
                      </a:lnTo>
                      <a:lnTo>
                        <a:pt x="361" y="578"/>
                      </a:lnTo>
                      <a:lnTo>
                        <a:pt x="405" y="456"/>
                      </a:lnTo>
                      <a:lnTo>
                        <a:pt x="445" y="342"/>
                      </a:lnTo>
                      <a:lnTo>
                        <a:pt x="481" y="241"/>
                      </a:lnTo>
                      <a:lnTo>
                        <a:pt x="509" y="154"/>
                      </a:lnTo>
                      <a:lnTo>
                        <a:pt x="534" y="89"/>
                      </a:lnTo>
                      <a:lnTo>
                        <a:pt x="547" y="47"/>
                      </a:lnTo>
                      <a:lnTo>
                        <a:pt x="553" y="34"/>
                      </a:lnTo>
                      <a:lnTo>
                        <a:pt x="553" y="30"/>
                      </a:lnTo>
                      <a:lnTo>
                        <a:pt x="553" y="24"/>
                      </a:lnTo>
                      <a:lnTo>
                        <a:pt x="553" y="17"/>
                      </a:lnTo>
                      <a:lnTo>
                        <a:pt x="553" y="9"/>
                      </a:lnTo>
                      <a:lnTo>
                        <a:pt x="551" y="2"/>
                      </a:lnTo>
                      <a:lnTo>
                        <a:pt x="549" y="0"/>
                      </a:lnTo>
                      <a:lnTo>
                        <a:pt x="545" y="0"/>
                      </a:lnTo>
                      <a:lnTo>
                        <a:pt x="544" y="2"/>
                      </a:lnTo>
                      <a:lnTo>
                        <a:pt x="542" y="5"/>
                      </a:lnTo>
                      <a:lnTo>
                        <a:pt x="538" y="11"/>
                      </a:lnTo>
                      <a:close/>
                    </a:path>
                  </a:pathLst>
                </a:custGeom>
                <a:solidFill>
                  <a:srgbClr val="121F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00" name="Freeform 307"/>
                <p:cNvSpPr>
                  <a:spLocks/>
                </p:cNvSpPr>
                <p:nvPr/>
              </p:nvSpPr>
              <p:spPr bwMode="auto">
                <a:xfrm>
                  <a:off x="3811" y="2233"/>
                  <a:ext cx="234" cy="531"/>
                </a:xfrm>
                <a:custGeom>
                  <a:avLst/>
                  <a:gdLst>
                    <a:gd name="T0" fmla="*/ 1 w 468"/>
                    <a:gd name="T1" fmla="*/ 1 h 1062"/>
                    <a:gd name="T2" fmla="*/ 1 w 468"/>
                    <a:gd name="T3" fmla="*/ 1 h 1062"/>
                    <a:gd name="T4" fmla="*/ 1 w 468"/>
                    <a:gd name="T5" fmla="*/ 1 h 1062"/>
                    <a:gd name="T6" fmla="*/ 1 w 468"/>
                    <a:gd name="T7" fmla="*/ 1 h 1062"/>
                    <a:gd name="T8" fmla="*/ 1 w 468"/>
                    <a:gd name="T9" fmla="*/ 1 h 1062"/>
                    <a:gd name="T10" fmla="*/ 1 w 468"/>
                    <a:gd name="T11" fmla="*/ 1 h 1062"/>
                    <a:gd name="T12" fmla="*/ 1 w 468"/>
                    <a:gd name="T13" fmla="*/ 1 h 1062"/>
                    <a:gd name="T14" fmla="*/ 1 w 468"/>
                    <a:gd name="T15" fmla="*/ 1 h 1062"/>
                    <a:gd name="T16" fmla="*/ 1 w 468"/>
                    <a:gd name="T17" fmla="*/ 1 h 1062"/>
                    <a:gd name="T18" fmla="*/ 1 w 468"/>
                    <a:gd name="T19" fmla="*/ 1 h 1062"/>
                    <a:gd name="T20" fmla="*/ 1 w 468"/>
                    <a:gd name="T21" fmla="*/ 1 h 1062"/>
                    <a:gd name="T22" fmla="*/ 1 w 468"/>
                    <a:gd name="T23" fmla="*/ 1 h 1062"/>
                    <a:gd name="T24" fmla="*/ 1 w 468"/>
                    <a:gd name="T25" fmla="*/ 1 h 1062"/>
                    <a:gd name="T26" fmla="*/ 1 w 468"/>
                    <a:gd name="T27" fmla="*/ 1 h 1062"/>
                    <a:gd name="T28" fmla="*/ 1 w 468"/>
                    <a:gd name="T29" fmla="*/ 1 h 1062"/>
                    <a:gd name="T30" fmla="*/ 1 w 468"/>
                    <a:gd name="T31" fmla="*/ 1 h 1062"/>
                    <a:gd name="T32" fmla="*/ 1 w 468"/>
                    <a:gd name="T33" fmla="*/ 1 h 1062"/>
                    <a:gd name="T34" fmla="*/ 1 w 468"/>
                    <a:gd name="T35" fmla="*/ 1 h 1062"/>
                    <a:gd name="T36" fmla="*/ 1 w 468"/>
                    <a:gd name="T37" fmla="*/ 1 h 1062"/>
                    <a:gd name="T38" fmla="*/ 1 w 468"/>
                    <a:gd name="T39" fmla="*/ 0 h 1062"/>
                    <a:gd name="T40" fmla="*/ 1 w 468"/>
                    <a:gd name="T41" fmla="*/ 1 h 1062"/>
                    <a:gd name="T42" fmla="*/ 1 w 468"/>
                    <a:gd name="T43" fmla="*/ 1 h 1062"/>
                    <a:gd name="T44" fmla="*/ 1 w 468"/>
                    <a:gd name="T45" fmla="*/ 1 h 1062"/>
                    <a:gd name="T46" fmla="*/ 1 w 468"/>
                    <a:gd name="T47" fmla="*/ 1 h 1062"/>
                    <a:gd name="T48" fmla="*/ 1 w 468"/>
                    <a:gd name="T49" fmla="*/ 1 h 1062"/>
                    <a:gd name="T50" fmla="*/ 1 w 468"/>
                    <a:gd name="T51" fmla="*/ 1 h 1062"/>
                    <a:gd name="T52" fmla="*/ 1 w 468"/>
                    <a:gd name="T53" fmla="*/ 1 h 1062"/>
                    <a:gd name="T54" fmla="*/ 1 w 468"/>
                    <a:gd name="T55" fmla="*/ 1 h 1062"/>
                    <a:gd name="T56" fmla="*/ 1 w 468"/>
                    <a:gd name="T57" fmla="*/ 1 h 1062"/>
                    <a:gd name="T58" fmla="*/ 1 w 468"/>
                    <a:gd name="T59" fmla="*/ 1 h 1062"/>
                    <a:gd name="T60" fmla="*/ 1 w 468"/>
                    <a:gd name="T61" fmla="*/ 1 h 1062"/>
                    <a:gd name="T62" fmla="*/ 1 w 468"/>
                    <a:gd name="T63" fmla="*/ 1 h 1062"/>
                    <a:gd name="T64" fmla="*/ 1 w 468"/>
                    <a:gd name="T65" fmla="*/ 1 h 1062"/>
                    <a:gd name="T66" fmla="*/ 1 w 468"/>
                    <a:gd name="T67" fmla="*/ 1 h 1062"/>
                    <a:gd name="T68" fmla="*/ 1 w 468"/>
                    <a:gd name="T69" fmla="*/ 1 h 1062"/>
                    <a:gd name="T70" fmla="*/ 1 w 468"/>
                    <a:gd name="T71" fmla="*/ 1 h 1062"/>
                    <a:gd name="T72" fmla="*/ 1 w 468"/>
                    <a:gd name="T73" fmla="*/ 1 h 1062"/>
                    <a:gd name="T74" fmla="*/ 1 w 468"/>
                    <a:gd name="T75" fmla="*/ 1 h 1062"/>
                    <a:gd name="T76" fmla="*/ 1 w 468"/>
                    <a:gd name="T77" fmla="*/ 1 h 1062"/>
                    <a:gd name="T78" fmla="*/ 1 w 468"/>
                    <a:gd name="T79" fmla="*/ 1 h 1062"/>
                    <a:gd name="T80" fmla="*/ 1 w 468"/>
                    <a:gd name="T81" fmla="*/ 1 h 1062"/>
                    <a:gd name="T82" fmla="*/ 1 w 468"/>
                    <a:gd name="T83" fmla="*/ 1 h 1062"/>
                    <a:gd name="T84" fmla="*/ 1 w 468"/>
                    <a:gd name="T85" fmla="*/ 1 h 1062"/>
                    <a:gd name="T86" fmla="*/ 1 w 468"/>
                    <a:gd name="T87" fmla="*/ 1 h 1062"/>
                    <a:gd name="T88" fmla="*/ 1 w 468"/>
                    <a:gd name="T89" fmla="*/ 1 h 1062"/>
                    <a:gd name="T90" fmla="*/ 1 w 468"/>
                    <a:gd name="T91" fmla="*/ 1 h 1062"/>
                    <a:gd name="T92" fmla="*/ 1 w 468"/>
                    <a:gd name="T93" fmla="*/ 1 h 1062"/>
                    <a:gd name="T94" fmla="*/ 1 w 468"/>
                    <a:gd name="T95" fmla="*/ 1 h 1062"/>
                    <a:gd name="T96" fmla="*/ 1 w 468"/>
                    <a:gd name="T97" fmla="*/ 1 h 1062"/>
                    <a:gd name="T98" fmla="*/ 0 w 468"/>
                    <a:gd name="T99" fmla="*/ 1 h 1062"/>
                    <a:gd name="T100" fmla="*/ 1 w 468"/>
                    <a:gd name="T101" fmla="*/ 1 h 1062"/>
                    <a:gd name="T102" fmla="*/ 1 w 468"/>
                    <a:gd name="T103" fmla="*/ 1 h 10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68"/>
                    <a:gd name="T157" fmla="*/ 0 h 1062"/>
                    <a:gd name="T158" fmla="*/ 468 w 468"/>
                    <a:gd name="T159" fmla="*/ 1062 h 10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68" h="1062">
                      <a:moveTo>
                        <a:pt x="4" y="1034"/>
                      </a:moveTo>
                      <a:lnTo>
                        <a:pt x="10" y="1021"/>
                      </a:lnTo>
                      <a:lnTo>
                        <a:pt x="23" y="986"/>
                      </a:lnTo>
                      <a:lnTo>
                        <a:pt x="46" y="935"/>
                      </a:lnTo>
                      <a:lnTo>
                        <a:pt x="74" y="869"/>
                      </a:lnTo>
                      <a:lnTo>
                        <a:pt x="107" y="791"/>
                      </a:lnTo>
                      <a:lnTo>
                        <a:pt x="147" y="703"/>
                      </a:lnTo>
                      <a:lnTo>
                        <a:pt x="187" y="610"/>
                      </a:lnTo>
                      <a:lnTo>
                        <a:pt x="228" y="517"/>
                      </a:lnTo>
                      <a:lnTo>
                        <a:pt x="268" y="420"/>
                      </a:lnTo>
                      <a:lnTo>
                        <a:pt x="308" y="327"/>
                      </a:lnTo>
                      <a:lnTo>
                        <a:pt x="346" y="241"/>
                      </a:lnTo>
                      <a:lnTo>
                        <a:pt x="381" y="163"/>
                      </a:lnTo>
                      <a:lnTo>
                        <a:pt x="409" y="98"/>
                      </a:lnTo>
                      <a:lnTo>
                        <a:pt x="432" y="49"/>
                      </a:lnTo>
                      <a:lnTo>
                        <a:pt x="445" y="17"/>
                      </a:lnTo>
                      <a:lnTo>
                        <a:pt x="451" y="5"/>
                      </a:lnTo>
                      <a:lnTo>
                        <a:pt x="451" y="3"/>
                      </a:lnTo>
                      <a:lnTo>
                        <a:pt x="455" y="2"/>
                      </a:lnTo>
                      <a:lnTo>
                        <a:pt x="459" y="0"/>
                      </a:lnTo>
                      <a:lnTo>
                        <a:pt x="464" y="2"/>
                      </a:lnTo>
                      <a:lnTo>
                        <a:pt x="466" y="2"/>
                      </a:lnTo>
                      <a:lnTo>
                        <a:pt x="468" y="9"/>
                      </a:lnTo>
                      <a:lnTo>
                        <a:pt x="466" y="13"/>
                      </a:lnTo>
                      <a:lnTo>
                        <a:pt x="466" y="19"/>
                      </a:lnTo>
                      <a:lnTo>
                        <a:pt x="462" y="24"/>
                      </a:lnTo>
                      <a:lnTo>
                        <a:pt x="460" y="34"/>
                      </a:lnTo>
                      <a:lnTo>
                        <a:pt x="451" y="53"/>
                      </a:lnTo>
                      <a:lnTo>
                        <a:pt x="436" y="91"/>
                      </a:lnTo>
                      <a:lnTo>
                        <a:pt x="413" y="146"/>
                      </a:lnTo>
                      <a:lnTo>
                        <a:pt x="384" y="214"/>
                      </a:lnTo>
                      <a:lnTo>
                        <a:pt x="350" y="292"/>
                      </a:lnTo>
                      <a:lnTo>
                        <a:pt x="314" y="380"/>
                      </a:lnTo>
                      <a:lnTo>
                        <a:pt x="276" y="471"/>
                      </a:lnTo>
                      <a:lnTo>
                        <a:pt x="238" y="566"/>
                      </a:lnTo>
                      <a:lnTo>
                        <a:pt x="198" y="659"/>
                      </a:lnTo>
                      <a:lnTo>
                        <a:pt x="162" y="749"/>
                      </a:lnTo>
                      <a:lnTo>
                        <a:pt x="126" y="832"/>
                      </a:lnTo>
                      <a:lnTo>
                        <a:pt x="95" y="908"/>
                      </a:lnTo>
                      <a:lnTo>
                        <a:pt x="69" y="971"/>
                      </a:lnTo>
                      <a:lnTo>
                        <a:pt x="50" y="1019"/>
                      </a:lnTo>
                      <a:lnTo>
                        <a:pt x="36" y="1051"/>
                      </a:lnTo>
                      <a:lnTo>
                        <a:pt x="33" y="1062"/>
                      </a:lnTo>
                      <a:lnTo>
                        <a:pt x="31" y="1062"/>
                      </a:lnTo>
                      <a:lnTo>
                        <a:pt x="25" y="1062"/>
                      </a:lnTo>
                      <a:lnTo>
                        <a:pt x="19" y="1061"/>
                      </a:lnTo>
                      <a:lnTo>
                        <a:pt x="14" y="1059"/>
                      </a:lnTo>
                      <a:lnTo>
                        <a:pt x="6" y="1055"/>
                      </a:lnTo>
                      <a:lnTo>
                        <a:pt x="2" y="1049"/>
                      </a:lnTo>
                      <a:lnTo>
                        <a:pt x="0" y="1043"/>
                      </a:lnTo>
                      <a:lnTo>
                        <a:pt x="4" y="1034"/>
                      </a:lnTo>
                      <a:close/>
                    </a:path>
                  </a:pathLst>
                </a:custGeom>
                <a:solidFill>
                  <a:srgbClr val="121F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01" name="Freeform 308"/>
                <p:cNvSpPr>
                  <a:spLocks/>
                </p:cNvSpPr>
                <p:nvPr/>
              </p:nvSpPr>
              <p:spPr bwMode="auto">
                <a:xfrm>
                  <a:off x="3853" y="2315"/>
                  <a:ext cx="192" cy="441"/>
                </a:xfrm>
                <a:custGeom>
                  <a:avLst/>
                  <a:gdLst>
                    <a:gd name="T0" fmla="*/ 0 w 384"/>
                    <a:gd name="T1" fmla="*/ 1 h 882"/>
                    <a:gd name="T2" fmla="*/ 1 w 384"/>
                    <a:gd name="T3" fmla="*/ 1 h 882"/>
                    <a:gd name="T4" fmla="*/ 1 w 384"/>
                    <a:gd name="T5" fmla="*/ 0 h 882"/>
                    <a:gd name="T6" fmla="*/ 1 w 384"/>
                    <a:gd name="T7" fmla="*/ 1 h 882"/>
                    <a:gd name="T8" fmla="*/ 1 w 384"/>
                    <a:gd name="T9" fmla="*/ 1 h 882"/>
                    <a:gd name="T10" fmla="*/ 1 w 384"/>
                    <a:gd name="T11" fmla="*/ 1 h 882"/>
                    <a:gd name="T12" fmla="*/ 1 w 384"/>
                    <a:gd name="T13" fmla="*/ 1 h 882"/>
                    <a:gd name="T14" fmla="*/ 1 w 384"/>
                    <a:gd name="T15" fmla="*/ 1 h 882"/>
                    <a:gd name="T16" fmla="*/ 1 w 384"/>
                    <a:gd name="T17" fmla="*/ 1 h 882"/>
                    <a:gd name="T18" fmla="*/ 1 w 384"/>
                    <a:gd name="T19" fmla="*/ 1 h 882"/>
                    <a:gd name="T20" fmla="*/ 1 w 384"/>
                    <a:gd name="T21" fmla="*/ 1 h 882"/>
                    <a:gd name="T22" fmla="*/ 1 w 384"/>
                    <a:gd name="T23" fmla="*/ 1 h 882"/>
                    <a:gd name="T24" fmla="*/ 1 w 384"/>
                    <a:gd name="T25" fmla="*/ 1 h 882"/>
                    <a:gd name="T26" fmla="*/ 1 w 384"/>
                    <a:gd name="T27" fmla="*/ 1 h 882"/>
                    <a:gd name="T28" fmla="*/ 1 w 384"/>
                    <a:gd name="T29" fmla="*/ 1 h 882"/>
                    <a:gd name="T30" fmla="*/ 1 w 384"/>
                    <a:gd name="T31" fmla="*/ 1 h 882"/>
                    <a:gd name="T32" fmla="*/ 1 w 384"/>
                    <a:gd name="T33" fmla="*/ 1 h 882"/>
                    <a:gd name="T34" fmla="*/ 1 w 384"/>
                    <a:gd name="T35" fmla="*/ 1 h 882"/>
                    <a:gd name="T36" fmla="*/ 1 w 384"/>
                    <a:gd name="T37" fmla="*/ 1 h 882"/>
                    <a:gd name="T38" fmla="*/ 1 w 384"/>
                    <a:gd name="T39" fmla="*/ 1 h 882"/>
                    <a:gd name="T40" fmla="*/ 1 w 384"/>
                    <a:gd name="T41" fmla="*/ 1 h 882"/>
                    <a:gd name="T42" fmla="*/ 1 w 384"/>
                    <a:gd name="T43" fmla="*/ 1 h 882"/>
                    <a:gd name="T44" fmla="*/ 1 w 384"/>
                    <a:gd name="T45" fmla="*/ 1 h 882"/>
                    <a:gd name="T46" fmla="*/ 1 w 384"/>
                    <a:gd name="T47" fmla="*/ 1 h 882"/>
                    <a:gd name="T48" fmla="*/ 1 w 384"/>
                    <a:gd name="T49" fmla="*/ 1 h 882"/>
                    <a:gd name="T50" fmla="*/ 1 w 384"/>
                    <a:gd name="T51" fmla="*/ 1 h 882"/>
                    <a:gd name="T52" fmla="*/ 1 w 384"/>
                    <a:gd name="T53" fmla="*/ 1 h 882"/>
                    <a:gd name="T54" fmla="*/ 1 w 384"/>
                    <a:gd name="T55" fmla="*/ 1 h 882"/>
                    <a:gd name="T56" fmla="*/ 1 w 384"/>
                    <a:gd name="T57" fmla="*/ 1 h 882"/>
                    <a:gd name="T58" fmla="*/ 0 w 384"/>
                    <a:gd name="T59" fmla="*/ 1 h 882"/>
                    <a:gd name="T60" fmla="*/ 0 w 384"/>
                    <a:gd name="T61" fmla="*/ 1 h 88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84"/>
                    <a:gd name="T94" fmla="*/ 0 h 882"/>
                    <a:gd name="T95" fmla="*/ 384 w 384"/>
                    <a:gd name="T96" fmla="*/ 882 h 88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84" h="882">
                      <a:moveTo>
                        <a:pt x="0" y="879"/>
                      </a:moveTo>
                      <a:lnTo>
                        <a:pt x="373" y="2"/>
                      </a:lnTo>
                      <a:lnTo>
                        <a:pt x="375" y="0"/>
                      </a:lnTo>
                      <a:lnTo>
                        <a:pt x="382" y="2"/>
                      </a:lnTo>
                      <a:lnTo>
                        <a:pt x="382" y="6"/>
                      </a:lnTo>
                      <a:lnTo>
                        <a:pt x="384" y="12"/>
                      </a:lnTo>
                      <a:lnTo>
                        <a:pt x="384" y="15"/>
                      </a:lnTo>
                      <a:lnTo>
                        <a:pt x="384" y="21"/>
                      </a:lnTo>
                      <a:lnTo>
                        <a:pt x="384" y="27"/>
                      </a:lnTo>
                      <a:lnTo>
                        <a:pt x="382" y="34"/>
                      </a:lnTo>
                      <a:lnTo>
                        <a:pt x="375" y="50"/>
                      </a:lnTo>
                      <a:lnTo>
                        <a:pt x="363" y="82"/>
                      </a:lnTo>
                      <a:lnTo>
                        <a:pt x="344" y="126"/>
                      </a:lnTo>
                      <a:lnTo>
                        <a:pt x="321" y="183"/>
                      </a:lnTo>
                      <a:lnTo>
                        <a:pt x="293" y="247"/>
                      </a:lnTo>
                      <a:lnTo>
                        <a:pt x="264" y="320"/>
                      </a:lnTo>
                      <a:lnTo>
                        <a:pt x="232" y="394"/>
                      </a:lnTo>
                      <a:lnTo>
                        <a:pt x="202" y="472"/>
                      </a:lnTo>
                      <a:lnTo>
                        <a:pt x="169" y="548"/>
                      </a:lnTo>
                      <a:lnTo>
                        <a:pt x="137" y="622"/>
                      </a:lnTo>
                      <a:lnTo>
                        <a:pt x="108" y="690"/>
                      </a:lnTo>
                      <a:lnTo>
                        <a:pt x="84" y="753"/>
                      </a:lnTo>
                      <a:lnTo>
                        <a:pt x="61" y="806"/>
                      </a:lnTo>
                      <a:lnTo>
                        <a:pt x="44" y="846"/>
                      </a:lnTo>
                      <a:lnTo>
                        <a:pt x="34" y="871"/>
                      </a:lnTo>
                      <a:lnTo>
                        <a:pt x="30" y="880"/>
                      </a:lnTo>
                      <a:lnTo>
                        <a:pt x="21" y="882"/>
                      </a:lnTo>
                      <a:lnTo>
                        <a:pt x="13" y="882"/>
                      </a:lnTo>
                      <a:lnTo>
                        <a:pt x="6" y="880"/>
                      </a:lnTo>
                      <a:lnTo>
                        <a:pt x="0" y="879"/>
                      </a:lnTo>
                      <a:close/>
                    </a:path>
                  </a:pathLst>
                </a:custGeom>
                <a:solidFill>
                  <a:srgbClr val="121F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02" name="Freeform 309"/>
                <p:cNvSpPr>
                  <a:spLocks/>
                </p:cNvSpPr>
                <p:nvPr/>
              </p:nvSpPr>
              <p:spPr bwMode="auto">
                <a:xfrm>
                  <a:off x="4062" y="2577"/>
                  <a:ext cx="76" cy="160"/>
                </a:xfrm>
                <a:custGeom>
                  <a:avLst/>
                  <a:gdLst>
                    <a:gd name="T0" fmla="*/ 0 w 152"/>
                    <a:gd name="T1" fmla="*/ 1 h 319"/>
                    <a:gd name="T2" fmla="*/ 1 w 152"/>
                    <a:gd name="T3" fmla="*/ 1 h 319"/>
                    <a:gd name="T4" fmla="*/ 1 w 152"/>
                    <a:gd name="T5" fmla="*/ 1 h 319"/>
                    <a:gd name="T6" fmla="*/ 1 w 152"/>
                    <a:gd name="T7" fmla="*/ 1 h 319"/>
                    <a:gd name="T8" fmla="*/ 1 w 152"/>
                    <a:gd name="T9" fmla="*/ 1 h 319"/>
                    <a:gd name="T10" fmla="*/ 1 w 152"/>
                    <a:gd name="T11" fmla="*/ 1 h 319"/>
                    <a:gd name="T12" fmla="*/ 1 w 152"/>
                    <a:gd name="T13" fmla="*/ 0 h 319"/>
                    <a:gd name="T14" fmla="*/ 1 w 152"/>
                    <a:gd name="T15" fmla="*/ 1 h 319"/>
                    <a:gd name="T16" fmla="*/ 1 w 152"/>
                    <a:gd name="T17" fmla="*/ 1 h 319"/>
                    <a:gd name="T18" fmla="*/ 1 w 152"/>
                    <a:gd name="T19" fmla="*/ 1 h 319"/>
                    <a:gd name="T20" fmla="*/ 1 w 152"/>
                    <a:gd name="T21" fmla="*/ 1 h 319"/>
                    <a:gd name="T22" fmla="*/ 1 w 152"/>
                    <a:gd name="T23" fmla="*/ 1 h 319"/>
                    <a:gd name="T24" fmla="*/ 1 w 152"/>
                    <a:gd name="T25" fmla="*/ 1 h 319"/>
                    <a:gd name="T26" fmla="*/ 1 w 152"/>
                    <a:gd name="T27" fmla="*/ 1 h 319"/>
                    <a:gd name="T28" fmla="*/ 1 w 152"/>
                    <a:gd name="T29" fmla="*/ 1 h 319"/>
                    <a:gd name="T30" fmla="*/ 1 w 152"/>
                    <a:gd name="T31" fmla="*/ 1 h 319"/>
                    <a:gd name="T32" fmla="*/ 1 w 152"/>
                    <a:gd name="T33" fmla="*/ 1 h 319"/>
                    <a:gd name="T34" fmla="*/ 1 w 152"/>
                    <a:gd name="T35" fmla="*/ 1 h 319"/>
                    <a:gd name="T36" fmla="*/ 1 w 152"/>
                    <a:gd name="T37" fmla="*/ 1 h 319"/>
                    <a:gd name="T38" fmla="*/ 1 w 152"/>
                    <a:gd name="T39" fmla="*/ 1 h 319"/>
                    <a:gd name="T40" fmla="*/ 1 w 152"/>
                    <a:gd name="T41" fmla="*/ 1 h 319"/>
                    <a:gd name="T42" fmla="*/ 1 w 152"/>
                    <a:gd name="T43" fmla="*/ 1 h 319"/>
                    <a:gd name="T44" fmla="*/ 1 w 152"/>
                    <a:gd name="T45" fmla="*/ 1 h 319"/>
                    <a:gd name="T46" fmla="*/ 1 w 152"/>
                    <a:gd name="T47" fmla="*/ 1 h 319"/>
                    <a:gd name="T48" fmla="*/ 1 w 152"/>
                    <a:gd name="T49" fmla="*/ 1 h 319"/>
                    <a:gd name="T50" fmla="*/ 1 w 152"/>
                    <a:gd name="T51" fmla="*/ 1 h 319"/>
                    <a:gd name="T52" fmla="*/ 1 w 152"/>
                    <a:gd name="T53" fmla="*/ 1 h 319"/>
                    <a:gd name="T54" fmla="*/ 1 w 152"/>
                    <a:gd name="T55" fmla="*/ 1 h 319"/>
                    <a:gd name="T56" fmla="*/ 1 w 152"/>
                    <a:gd name="T57" fmla="*/ 1 h 319"/>
                    <a:gd name="T58" fmla="*/ 1 w 152"/>
                    <a:gd name="T59" fmla="*/ 1 h 319"/>
                    <a:gd name="T60" fmla="*/ 1 w 152"/>
                    <a:gd name="T61" fmla="*/ 1 h 319"/>
                    <a:gd name="T62" fmla="*/ 0 w 152"/>
                    <a:gd name="T63" fmla="*/ 1 h 319"/>
                    <a:gd name="T64" fmla="*/ 0 w 152"/>
                    <a:gd name="T65" fmla="*/ 1 h 3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2"/>
                    <a:gd name="T100" fmla="*/ 0 h 319"/>
                    <a:gd name="T101" fmla="*/ 152 w 152"/>
                    <a:gd name="T102" fmla="*/ 319 h 3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2" h="319">
                      <a:moveTo>
                        <a:pt x="0" y="306"/>
                      </a:moveTo>
                      <a:lnTo>
                        <a:pt x="132" y="13"/>
                      </a:lnTo>
                      <a:lnTo>
                        <a:pt x="132" y="11"/>
                      </a:lnTo>
                      <a:lnTo>
                        <a:pt x="135" y="8"/>
                      </a:lnTo>
                      <a:lnTo>
                        <a:pt x="141" y="4"/>
                      </a:lnTo>
                      <a:lnTo>
                        <a:pt x="145" y="2"/>
                      </a:lnTo>
                      <a:lnTo>
                        <a:pt x="149" y="0"/>
                      </a:lnTo>
                      <a:lnTo>
                        <a:pt x="152" y="4"/>
                      </a:lnTo>
                      <a:lnTo>
                        <a:pt x="152" y="6"/>
                      </a:lnTo>
                      <a:lnTo>
                        <a:pt x="152" y="9"/>
                      </a:lnTo>
                      <a:lnTo>
                        <a:pt x="151" y="15"/>
                      </a:lnTo>
                      <a:lnTo>
                        <a:pt x="151" y="23"/>
                      </a:lnTo>
                      <a:lnTo>
                        <a:pt x="145" y="32"/>
                      </a:lnTo>
                      <a:lnTo>
                        <a:pt x="139" y="46"/>
                      </a:lnTo>
                      <a:lnTo>
                        <a:pt x="132" y="63"/>
                      </a:lnTo>
                      <a:lnTo>
                        <a:pt x="124" y="85"/>
                      </a:lnTo>
                      <a:lnTo>
                        <a:pt x="113" y="108"/>
                      </a:lnTo>
                      <a:lnTo>
                        <a:pt x="103" y="133"/>
                      </a:lnTo>
                      <a:lnTo>
                        <a:pt x="92" y="158"/>
                      </a:lnTo>
                      <a:lnTo>
                        <a:pt x="80" y="184"/>
                      </a:lnTo>
                      <a:lnTo>
                        <a:pt x="69" y="209"/>
                      </a:lnTo>
                      <a:lnTo>
                        <a:pt x="57" y="234"/>
                      </a:lnTo>
                      <a:lnTo>
                        <a:pt x="46" y="257"/>
                      </a:lnTo>
                      <a:lnTo>
                        <a:pt x="38" y="278"/>
                      </a:lnTo>
                      <a:lnTo>
                        <a:pt x="31" y="293"/>
                      </a:lnTo>
                      <a:lnTo>
                        <a:pt x="25" y="306"/>
                      </a:lnTo>
                      <a:lnTo>
                        <a:pt x="21" y="314"/>
                      </a:lnTo>
                      <a:lnTo>
                        <a:pt x="21" y="317"/>
                      </a:lnTo>
                      <a:lnTo>
                        <a:pt x="16" y="319"/>
                      </a:lnTo>
                      <a:lnTo>
                        <a:pt x="8" y="317"/>
                      </a:lnTo>
                      <a:lnTo>
                        <a:pt x="2" y="314"/>
                      </a:lnTo>
                      <a:lnTo>
                        <a:pt x="0" y="306"/>
                      </a:lnTo>
                      <a:close/>
                    </a:path>
                  </a:pathLst>
                </a:custGeom>
                <a:solidFill>
                  <a:srgbClr val="121F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03" name="Freeform 310"/>
                <p:cNvSpPr>
                  <a:spLocks/>
                </p:cNvSpPr>
                <p:nvPr/>
              </p:nvSpPr>
              <p:spPr bwMode="auto">
                <a:xfrm>
                  <a:off x="3485" y="3057"/>
                  <a:ext cx="246" cy="679"/>
                </a:xfrm>
                <a:custGeom>
                  <a:avLst/>
                  <a:gdLst>
                    <a:gd name="T0" fmla="*/ 0 w 493"/>
                    <a:gd name="T1" fmla="*/ 1 h 1358"/>
                    <a:gd name="T2" fmla="*/ 0 w 493"/>
                    <a:gd name="T3" fmla="*/ 1 h 1358"/>
                    <a:gd name="T4" fmla="*/ 0 w 493"/>
                    <a:gd name="T5" fmla="*/ 1 h 1358"/>
                    <a:gd name="T6" fmla="*/ 0 w 493"/>
                    <a:gd name="T7" fmla="*/ 1 h 1358"/>
                    <a:gd name="T8" fmla="*/ 0 w 493"/>
                    <a:gd name="T9" fmla="*/ 1 h 1358"/>
                    <a:gd name="T10" fmla="*/ 0 w 493"/>
                    <a:gd name="T11" fmla="*/ 1 h 1358"/>
                    <a:gd name="T12" fmla="*/ 0 w 493"/>
                    <a:gd name="T13" fmla="*/ 1 h 1358"/>
                    <a:gd name="T14" fmla="*/ 0 w 493"/>
                    <a:gd name="T15" fmla="*/ 1 h 1358"/>
                    <a:gd name="T16" fmla="*/ 0 w 493"/>
                    <a:gd name="T17" fmla="*/ 1 h 1358"/>
                    <a:gd name="T18" fmla="*/ 0 w 493"/>
                    <a:gd name="T19" fmla="*/ 1 h 1358"/>
                    <a:gd name="T20" fmla="*/ 0 w 493"/>
                    <a:gd name="T21" fmla="*/ 1 h 1358"/>
                    <a:gd name="T22" fmla="*/ 0 w 493"/>
                    <a:gd name="T23" fmla="*/ 1 h 1358"/>
                    <a:gd name="T24" fmla="*/ 0 w 493"/>
                    <a:gd name="T25" fmla="*/ 1 h 1358"/>
                    <a:gd name="T26" fmla="*/ 0 w 493"/>
                    <a:gd name="T27" fmla="*/ 1 h 1358"/>
                    <a:gd name="T28" fmla="*/ 0 w 493"/>
                    <a:gd name="T29" fmla="*/ 1 h 1358"/>
                    <a:gd name="T30" fmla="*/ 0 w 493"/>
                    <a:gd name="T31" fmla="*/ 1 h 1358"/>
                    <a:gd name="T32" fmla="*/ 0 w 493"/>
                    <a:gd name="T33" fmla="*/ 1 h 1358"/>
                    <a:gd name="T34" fmla="*/ 0 w 493"/>
                    <a:gd name="T35" fmla="*/ 1 h 1358"/>
                    <a:gd name="T36" fmla="*/ 0 w 493"/>
                    <a:gd name="T37" fmla="*/ 1 h 1358"/>
                    <a:gd name="T38" fmla="*/ 0 w 493"/>
                    <a:gd name="T39" fmla="*/ 1 h 1358"/>
                    <a:gd name="T40" fmla="*/ 0 w 493"/>
                    <a:gd name="T41" fmla="*/ 1 h 1358"/>
                    <a:gd name="T42" fmla="*/ 0 w 493"/>
                    <a:gd name="T43" fmla="*/ 1 h 1358"/>
                    <a:gd name="T44" fmla="*/ 0 w 493"/>
                    <a:gd name="T45" fmla="*/ 1 h 1358"/>
                    <a:gd name="T46" fmla="*/ 0 w 493"/>
                    <a:gd name="T47" fmla="*/ 1 h 1358"/>
                    <a:gd name="T48" fmla="*/ 0 w 493"/>
                    <a:gd name="T49" fmla="*/ 1 h 1358"/>
                    <a:gd name="T50" fmla="*/ 0 w 493"/>
                    <a:gd name="T51" fmla="*/ 1 h 1358"/>
                    <a:gd name="T52" fmla="*/ 0 w 493"/>
                    <a:gd name="T53" fmla="*/ 1 h 1358"/>
                    <a:gd name="T54" fmla="*/ 0 w 493"/>
                    <a:gd name="T55" fmla="*/ 1 h 1358"/>
                    <a:gd name="T56" fmla="*/ 0 w 493"/>
                    <a:gd name="T57" fmla="*/ 1 h 1358"/>
                    <a:gd name="T58" fmla="*/ 0 w 493"/>
                    <a:gd name="T59" fmla="*/ 1 h 1358"/>
                    <a:gd name="T60" fmla="*/ 0 w 493"/>
                    <a:gd name="T61" fmla="*/ 1 h 1358"/>
                    <a:gd name="T62" fmla="*/ 0 w 493"/>
                    <a:gd name="T63" fmla="*/ 1 h 1358"/>
                    <a:gd name="T64" fmla="*/ 0 w 493"/>
                    <a:gd name="T65" fmla="*/ 1 h 1358"/>
                    <a:gd name="T66" fmla="*/ 0 w 493"/>
                    <a:gd name="T67" fmla="*/ 1 h 1358"/>
                    <a:gd name="T68" fmla="*/ 0 w 493"/>
                    <a:gd name="T69" fmla="*/ 1 h 1358"/>
                    <a:gd name="T70" fmla="*/ 0 w 493"/>
                    <a:gd name="T71" fmla="*/ 1 h 1358"/>
                    <a:gd name="T72" fmla="*/ 0 w 493"/>
                    <a:gd name="T73" fmla="*/ 1 h 1358"/>
                    <a:gd name="T74" fmla="*/ 0 w 493"/>
                    <a:gd name="T75" fmla="*/ 1 h 1358"/>
                    <a:gd name="T76" fmla="*/ 0 w 493"/>
                    <a:gd name="T77" fmla="*/ 1 h 1358"/>
                    <a:gd name="T78" fmla="*/ 0 w 493"/>
                    <a:gd name="T79" fmla="*/ 1 h 1358"/>
                    <a:gd name="T80" fmla="*/ 0 w 493"/>
                    <a:gd name="T81" fmla="*/ 1 h 1358"/>
                    <a:gd name="T82" fmla="*/ 0 w 493"/>
                    <a:gd name="T83" fmla="*/ 1 h 1358"/>
                    <a:gd name="T84" fmla="*/ 0 w 493"/>
                    <a:gd name="T85" fmla="*/ 1 h 1358"/>
                    <a:gd name="T86" fmla="*/ 0 w 493"/>
                    <a:gd name="T87" fmla="*/ 1 h 1358"/>
                    <a:gd name="T88" fmla="*/ 0 w 493"/>
                    <a:gd name="T89" fmla="*/ 1 h 1358"/>
                    <a:gd name="T90" fmla="*/ 0 w 493"/>
                    <a:gd name="T91" fmla="*/ 1 h 1358"/>
                    <a:gd name="T92" fmla="*/ 0 w 493"/>
                    <a:gd name="T93" fmla="*/ 1 h 1358"/>
                    <a:gd name="T94" fmla="*/ 0 w 493"/>
                    <a:gd name="T95" fmla="*/ 1 h 1358"/>
                    <a:gd name="T96" fmla="*/ 0 w 493"/>
                    <a:gd name="T97" fmla="*/ 1 h 1358"/>
                    <a:gd name="T98" fmla="*/ 0 w 493"/>
                    <a:gd name="T99" fmla="*/ 1 h 1358"/>
                    <a:gd name="T100" fmla="*/ 0 w 493"/>
                    <a:gd name="T101" fmla="*/ 1 h 1358"/>
                    <a:gd name="T102" fmla="*/ 0 w 493"/>
                    <a:gd name="T103" fmla="*/ 1 h 1358"/>
                    <a:gd name="T104" fmla="*/ 0 w 493"/>
                    <a:gd name="T105" fmla="*/ 1 h 1358"/>
                    <a:gd name="T106" fmla="*/ 0 w 493"/>
                    <a:gd name="T107" fmla="*/ 0 h 1358"/>
                    <a:gd name="T108" fmla="*/ 0 w 493"/>
                    <a:gd name="T109" fmla="*/ 0 h 1358"/>
                    <a:gd name="T110" fmla="*/ 0 w 493"/>
                    <a:gd name="T111" fmla="*/ 1 h 1358"/>
                    <a:gd name="T112" fmla="*/ 0 w 493"/>
                    <a:gd name="T113" fmla="*/ 1 h 1358"/>
                    <a:gd name="T114" fmla="*/ 0 w 493"/>
                    <a:gd name="T115" fmla="*/ 1 h 1358"/>
                    <a:gd name="T116" fmla="*/ 0 w 493"/>
                    <a:gd name="T117" fmla="*/ 1 h 1358"/>
                    <a:gd name="T118" fmla="*/ 0 w 493"/>
                    <a:gd name="T119" fmla="*/ 1 h 135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93"/>
                    <a:gd name="T181" fmla="*/ 0 h 1358"/>
                    <a:gd name="T182" fmla="*/ 493 w 493"/>
                    <a:gd name="T183" fmla="*/ 1358 h 135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93" h="1358">
                      <a:moveTo>
                        <a:pt x="468" y="23"/>
                      </a:moveTo>
                      <a:lnTo>
                        <a:pt x="460" y="40"/>
                      </a:lnTo>
                      <a:lnTo>
                        <a:pt x="445" y="84"/>
                      </a:lnTo>
                      <a:lnTo>
                        <a:pt x="420" y="150"/>
                      </a:lnTo>
                      <a:lnTo>
                        <a:pt x="392" y="234"/>
                      </a:lnTo>
                      <a:lnTo>
                        <a:pt x="358" y="329"/>
                      </a:lnTo>
                      <a:lnTo>
                        <a:pt x="320" y="437"/>
                      </a:lnTo>
                      <a:lnTo>
                        <a:pt x="280" y="553"/>
                      </a:lnTo>
                      <a:lnTo>
                        <a:pt x="238" y="673"/>
                      </a:lnTo>
                      <a:lnTo>
                        <a:pt x="196" y="791"/>
                      </a:lnTo>
                      <a:lnTo>
                        <a:pt x="154" y="907"/>
                      </a:lnTo>
                      <a:lnTo>
                        <a:pt x="116" y="1015"/>
                      </a:lnTo>
                      <a:lnTo>
                        <a:pt x="82" y="1116"/>
                      </a:lnTo>
                      <a:lnTo>
                        <a:pt x="51" y="1200"/>
                      </a:lnTo>
                      <a:lnTo>
                        <a:pt x="29" y="1268"/>
                      </a:lnTo>
                      <a:lnTo>
                        <a:pt x="11" y="1316"/>
                      </a:lnTo>
                      <a:lnTo>
                        <a:pt x="6" y="1339"/>
                      </a:lnTo>
                      <a:lnTo>
                        <a:pt x="2" y="1346"/>
                      </a:lnTo>
                      <a:lnTo>
                        <a:pt x="2" y="1352"/>
                      </a:lnTo>
                      <a:lnTo>
                        <a:pt x="0" y="1356"/>
                      </a:lnTo>
                      <a:lnTo>
                        <a:pt x="2" y="1358"/>
                      </a:lnTo>
                      <a:lnTo>
                        <a:pt x="4" y="1358"/>
                      </a:lnTo>
                      <a:lnTo>
                        <a:pt x="6" y="1356"/>
                      </a:lnTo>
                      <a:lnTo>
                        <a:pt x="10" y="1352"/>
                      </a:lnTo>
                      <a:lnTo>
                        <a:pt x="15" y="1346"/>
                      </a:lnTo>
                      <a:lnTo>
                        <a:pt x="19" y="1341"/>
                      </a:lnTo>
                      <a:lnTo>
                        <a:pt x="23" y="1333"/>
                      </a:lnTo>
                      <a:lnTo>
                        <a:pt x="29" y="1323"/>
                      </a:lnTo>
                      <a:lnTo>
                        <a:pt x="36" y="1312"/>
                      </a:lnTo>
                      <a:lnTo>
                        <a:pt x="42" y="1301"/>
                      </a:lnTo>
                      <a:lnTo>
                        <a:pt x="48" y="1289"/>
                      </a:lnTo>
                      <a:lnTo>
                        <a:pt x="55" y="1276"/>
                      </a:lnTo>
                      <a:lnTo>
                        <a:pt x="63" y="1263"/>
                      </a:lnTo>
                      <a:lnTo>
                        <a:pt x="70" y="1236"/>
                      </a:lnTo>
                      <a:lnTo>
                        <a:pt x="88" y="1188"/>
                      </a:lnTo>
                      <a:lnTo>
                        <a:pt x="110" y="1120"/>
                      </a:lnTo>
                      <a:lnTo>
                        <a:pt x="141" y="1038"/>
                      </a:lnTo>
                      <a:lnTo>
                        <a:pt x="173" y="943"/>
                      </a:lnTo>
                      <a:lnTo>
                        <a:pt x="209" y="841"/>
                      </a:lnTo>
                      <a:lnTo>
                        <a:pt x="247" y="730"/>
                      </a:lnTo>
                      <a:lnTo>
                        <a:pt x="287" y="620"/>
                      </a:lnTo>
                      <a:lnTo>
                        <a:pt x="325" y="508"/>
                      </a:lnTo>
                      <a:lnTo>
                        <a:pt x="363" y="403"/>
                      </a:lnTo>
                      <a:lnTo>
                        <a:pt x="397" y="302"/>
                      </a:lnTo>
                      <a:lnTo>
                        <a:pt x="430" y="215"/>
                      </a:lnTo>
                      <a:lnTo>
                        <a:pt x="455" y="141"/>
                      </a:lnTo>
                      <a:lnTo>
                        <a:pt x="475" y="84"/>
                      </a:lnTo>
                      <a:lnTo>
                        <a:pt x="489" y="48"/>
                      </a:lnTo>
                      <a:lnTo>
                        <a:pt x="493" y="34"/>
                      </a:lnTo>
                      <a:lnTo>
                        <a:pt x="493" y="31"/>
                      </a:lnTo>
                      <a:lnTo>
                        <a:pt x="491" y="25"/>
                      </a:lnTo>
                      <a:lnTo>
                        <a:pt x="489" y="15"/>
                      </a:lnTo>
                      <a:lnTo>
                        <a:pt x="487" y="8"/>
                      </a:lnTo>
                      <a:lnTo>
                        <a:pt x="483" y="0"/>
                      </a:lnTo>
                      <a:lnTo>
                        <a:pt x="477" y="0"/>
                      </a:lnTo>
                      <a:lnTo>
                        <a:pt x="475" y="2"/>
                      </a:lnTo>
                      <a:lnTo>
                        <a:pt x="472" y="6"/>
                      </a:lnTo>
                      <a:lnTo>
                        <a:pt x="470" y="13"/>
                      </a:lnTo>
                      <a:lnTo>
                        <a:pt x="468" y="23"/>
                      </a:lnTo>
                      <a:close/>
                    </a:path>
                  </a:pathLst>
                </a:custGeom>
                <a:solidFill>
                  <a:srgbClr val="121F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04" name="Freeform 311"/>
                <p:cNvSpPr>
                  <a:spLocks/>
                </p:cNvSpPr>
                <p:nvPr/>
              </p:nvSpPr>
              <p:spPr bwMode="auto">
                <a:xfrm>
                  <a:off x="3657" y="3246"/>
                  <a:ext cx="229" cy="74"/>
                </a:xfrm>
                <a:custGeom>
                  <a:avLst/>
                  <a:gdLst>
                    <a:gd name="T0" fmla="*/ 0 w 459"/>
                    <a:gd name="T1" fmla="*/ 0 h 149"/>
                    <a:gd name="T2" fmla="*/ 0 w 459"/>
                    <a:gd name="T3" fmla="*/ 0 h 149"/>
                    <a:gd name="T4" fmla="*/ 0 w 459"/>
                    <a:gd name="T5" fmla="*/ 0 h 149"/>
                    <a:gd name="T6" fmla="*/ 0 w 459"/>
                    <a:gd name="T7" fmla="*/ 0 h 149"/>
                    <a:gd name="T8" fmla="*/ 0 w 459"/>
                    <a:gd name="T9" fmla="*/ 0 h 149"/>
                    <a:gd name="T10" fmla="*/ 0 w 459"/>
                    <a:gd name="T11" fmla="*/ 0 h 149"/>
                    <a:gd name="T12" fmla="*/ 0 w 459"/>
                    <a:gd name="T13" fmla="*/ 0 h 149"/>
                    <a:gd name="T14" fmla="*/ 0 w 459"/>
                    <a:gd name="T15" fmla="*/ 0 h 149"/>
                    <a:gd name="T16" fmla="*/ 0 w 459"/>
                    <a:gd name="T17" fmla="*/ 0 h 149"/>
                    <a:gd name="T18" fmla="*/ 0 w 459"/>
                    <a:gd name="T19" fmla="*/ 0 h 149"/>
                    <a:gd name="T20" fmla="*/ 0 w 459"/>
                    <a:gd name="T21" fmla="*/ 0 h 149"/>
                    <a:gd name="T22" fmla="*/ 0 w 459"/>
                    <a:gd name="T23" fmla="*/ 0 h 149"/>
                    <a:gd name="T24" fmla="*/ 0 w 459"/>
                    <a:gd name="T25" fmla="*/ 0 h 149"/>
                    <a:gd name="T26" fmla="*/ 0 w 459"/>
                    <a:gd name="T27" fmla="*/ 0 h 149"/>
                    <a:gd name="T28" fmla="*/ 0 w 459"/>
                    <a:gd name="T29" fmla="*/ 0 h 149"/>
                    <a:gd name="T30" fmla="*/ 0 w 459"/>
                    <a:gd name="T31" fmla="*/ 0 h 149"/>
                    <a:gd name="T32" fmla="*/ 0 w 459"/>
                    <a:gd name="T33" fmla="*/ 0 h 149"/>
                    <a:gd name="T34" fmla="*/ 0 w 459"/>
                    <a:gd name="T35" fmla="*/ 0 h 149"/>
                    <a:gd name="T36" fmla="*/ 0 w 459"/>
                    <a:gd name="T37" fmla="*/ 0 h 149"/>
                    <a:gd name="T38" fmla="*/ 0 w 459"/>
                    <a:gd name="T39" fmla="*/ 0 h 149"/>
                    <a:gd name="T40" fmla="*/ 0 w 459"/>
                    <a:gd name="T41" fmla="*/ 0 h 149"/>
                    <a:gd name="T42" fmla="*/ 0 w 459"/>
                    <a:gd name="T43" fmla="*/ 0 h 149"/>
                    <a:gd name="T44" fmla="*/ 0 w 459"/>
                    <a:gd name="T45" fmla="*/ 0 h 149"/>
                    <a:gd name="T46" fmla="*/ 0 w 459"/>
                    <a:gd name="T47" fmla="*/ 0 h 149"/>
                    <a:gd name="T48" fmla="*/ 0 w 459"/>
                    <a:gd name="T49" fmla="*/ 0 h 149"/>
                    <a:gd name="T50" fmla="*/ 0 w 459"/>
                    <a:gd name="T51" fmla="*/ 0 h 149"/>
                    <a:gd name="T52" fmla="*/ 0 w 459"/>
                    <a:gd name="T53" fmla="*/ 0 h 149"/>
                    <a:gd name="T54" fmla="*/ 0 w 459"/>
                    <a:gd name="T55" fmla="*/ 0 h 149"/>
                    <a:gd name="T56" fmla="*/ 0 w 459"/>
                    <a:gd name="T57" fmla="*/ 0 h 149"/>
                    <a:gd name="T58" fmla="*/ 0 w 459"/>
                    <a:gd name="T59" fmla="*/ 0 h 149"/>
                    <a:gd name="T60" fmla="*/ 0 w 459"/>
                    <a:gd name="T61" fmla="*/ 0 h 149"/>
                    <a:gd name="T62" fmla="*/ 0 w 459"/>
                    <a:gd name="T63" fmla="*/ 0 h 149"/>
                    <a:gd name="T64" fmla="*/ 0 w 459"/>
                    <a:gd name="T65" fmla="*/ 0 h 149"/>
                    <a:gd name="T66" fmla="*/ 0 w 459"/>
                    <a:gd name="T67" fmla="*/ 0 h 149"/>
                    <a:gd name="T68" fmla="*/ 0 w 459"/>
                    <a:gd name="T69" fmla="*/ 0 h 149"/>
                    <a:gd name="T70" fmla="*/ 0 w 459"/>
                    <a:gd name="T71" fmla="*/ 0 h 149"/>
                    <a:gd name="T72" fmla="*/ 0 w 459"/>
                    <a:gd name="T73" fmla="*/ 0 h 149"/>
                    <a:gd name="T74" fmla="*/ 0 w 459"/>
                    <a:gd name="T75" fmla="*/ 0 h 149"/>
                    <a:gd name="T76" fmla="*/ 0 w 459"/>
                    <a:gd name="T77" fmla="*/ 0 h 149"/>
                    <a:gd name="T78" fmla="*/ 0 w 459"/>
                    <a:gd name="T79" fmla="*/ 0 h 149"/>
                    <a:gd name="T80" fmla="*/ 0 w 459"/>
                    <a:gd name="T81" fmla="*/ 0 h 149"/>
                    <a:gd name="T82" fmla="*/ 0 w 459"/>
                    <a:gd name="T83" fmla="*/ 0 h 149"/>
                    <a:gd name="T84" fmla="*/ 0 w 459"/>
                    <a:gd name="T85" fmla="*/ 0 h 149"/>
                    <a:gd name="T86" fmla="*/ 0 w 459"/>
                    <a:gd name="T87" fmla="*/ 0 h 149"/>
                    <a:gd name="T88" fmla="*/ 0 w 459"/>
                    <a:gd name="T89" fmla="*/ 0 h 149"/>
                    <a:gd name="T90" fmla="*/ 0 w 459"/>
                    <a:gd name="T91" fmla="*/ 0 h 149"/>
                    <a:gd name="T92" fmla="*/ 0 w 459"/>
                    <a:gd name="T93" fmla="*/ 0 h 149"/>
                    <a:gd name="T94" fmla="*/ 0 w 459"/>
                    <a:gd name="T95" fmla="*/ 0 h 14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59"/>
                    <a:gd name="T145" fmla="*/ 0 h 149"/>
                    <a:gd name="T146" fmla="*/ 459 w 459"/>
                    <a:gd name="T147" fmla="*/ 149 h 14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59" h="149">
                      <a:moveTo>
                        <a:pt x="457" y="126"/>
                      </a:moveTo>
                      <a:lnTo>
                        <a:pt x="451" y="124"/>
                      </a:lnTo>
                      <a:lnTo>
                        <a:pt x="438" y="120"/>
                      </a:lnTo>
                      <a:lnTo>
                        <a:pt x="415" y="113"/>
                      </a:lnTo>
                      <a:lnTo>
                        <a:pt x="390" y="105"/>
                      </a:lnTo>
                      <a:lnTo>
                        <a:pt x="356" y="96"/>
                      </a:lnTo>
                      <a:lnTo>
                        <a:pt x="320" y="84"/>
                      </a:lnTo>
                      <a:lnTo>
                        <a:pt x="282" y="73"/>
                      </a:lnTo>
                      <a:lnTo>
                        <a:pt x="242" y="63"/>
                      </a:lnTo>
                      <a:lnTo>
                        <a:pt x="200" y="52"/>
                      </a:lnTo>
                      <a:lnTo>
                        <a:pt x="162" y="39"/>
                      </a:lnTo>
                      <a:lnTo>
                        <a:pt x="124" y="29"/>
                      </a:lnTo>
                      <a:lnTo>
                        <a:pt x="92" y="20"/>
                      </a:lnTo>
                      <a:lnTo>
                        <a:pt x="65" y="10"/>
                      </a:lnTo>
                      <a:lnTo>
                        <a:pt x="42" y="4"/>
                      </a:lnTo>
                      <a:lnTo>
                        <a:pt x="29" y="0"/>
                      </a:lnTo>
                      <a:lnTo>
                        <a:pt x="23" y="0"/>
                      </a:lnTo>
                      <a:lnTo>
                        <a:pt x="17" y="0"/>
                      </a:lnTo>
                      <a:lnTo>
                        <a:pt x="14" y="2"/>
                      </a:lnTo>
                      <a:lnTo>
                        <a:pt x="8" y="6"/>
                      </a:lnTo>
                      <a:lnTo>
                        <a:pt x="4" y="12"/>
                      </a:lnTo>
                      <a:lnTo>
                        <a:pt x="0" y="18"/>
                      </a:lnTo>
                      <a:lnTo>
                        <a:pt x="0" y="23"/>
                      </a:lnTo>
                      <a:lnTo>
                        <a:pt x="0" y="27"/>
                      </a:lnTo>
                      <a:lnTo>
                        <a:pt x="4" y="31"/>
                      </a:lnTo>
                      <a:lnTo>
                        <a:pt x="12" y="33"/>
                      </a:lnTo>
                      <a:lnTo>
                        <a:pt x="27" y="37"/>
                      </a:lnTo>
                      <a:lnTo>
                        <a:pt x="48" y="42"/>
                      </a:lnTo>
                      <a:lnTo>
                        <a:pt x="76" y="52"/>
                      </a:lnTo>
                      <a:lnTo>
                        <a:pt x="109" y="59"/>
                      </a:lnTo>
                      <a:lnTo>
                        <a:pt x="145" y="69"/>
                      </a:lnTo>
                      <a:lnTo>
                        <a:pt x="183" y="78"/>
                      </a:lnTo>
                      <a:lnTo>
                        <a:pt x="223" y="92"/>
                      </a:lnTo>
                      <a:lnTo>
                        <a:pt x="263" y="101"/>
                      </a:lnTo>
                      <a:lnTo>
                        <a:pt x="301" y="111"/>
                      </a:lnTo>
                      <a:lnTo>
                        <a:pt x="335" y="120"/>
                      </a:lnTo>
                      <a:lnTo>
                        <a:pt x="369" y="130"/>
                      </a:lnTo>
                      <a:lnTo>
                        <a:pt x="396" y="137"/>
                      </a:lnTo>
                      <a:lnTo>
                        <a:pt x="419" y="143"/>
                      </a:lnTo>
                      <a:lnTo>
                        <a:pt x="434" y="147"/>
                      </a:lnTo>
                      <a:lnTo>
                        <a:pt x="441" y="149"/>
                      </a:lnTo>
                      <a:lnTo>
                        <a:pt x="445" y="147"/>
                      </a:lnTo>
                      <a:lnTo>
                        <a:pt x="449" y="145"/>
                      </a:lnTo>
                      <a:lnTo>
                        <a:pt x="453" y="141"/>
                      </a:lnTo>
                      <a:lnTo>
                        <a:pt x="457" y="137"/>
                      </a:lnTo>
                      <a:lnTo>
                        <a:pt x="459" y="130"/>
                      </a:lnTo>
                      <a:lnTo>
                        <a:pt x="457" y="126"/>
                      </a:lnTo>
                      <a:close/>
                    </a:path>
                  </a:pathLst>
                </a:custGeom>
                <a:solidFill>
                  <a:srgbClr val="121F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05" name="Freeform 312"/>
                <p:cNvSpPr>
                  <a:spLocks/>
                </p:cNvSpPr>
                <p:nvPr/>
              </p:nvSpPr>
              <p:spPr bwMode="auto">
                <a:xfrm>
                  <a:off x="3643" y="3280"/>
                  <a:ext cx="221" cy="78"/>
                </a:xfrm>
                <a:custGeom>
                  <a:avLst/>
                  <a:gdLst>
                    <a:gd name="T0" fmla="*/ 0 w 443"/>
                    <a:gd name="T1" fmla="*/ 1 h 156"/>
                    <a:gd name="T2" fmla="*/ 0 w 443"/>
                    <a:gd name="T3" fmla="*/ 1 h 156"/>
                    <a:gd name="T4" fmla="*/ 0 w 443"/>
                    <a:gd name="T5" fmla="*/ 1 h 156"/>
                    <a:gd name="T6" fmla="*/ 0 w 443"/>
                    <a:gd name="T7" fmla="*/ 1 h 156"/>
                    <a:gd name="T8" fmla="*/ 0 w 443"/>
                    <a:gd name="T9" fmla="*/ 1 h 156"/>
                    <a:gd name="T10" fmla="*/ 0 w 443"/>
                    <a:gd name="T11" fmla="*/ 1 h 156"/>
                    <a:gd name="T12" fmla="*/ 0 w 443"/>
                    <a:gd name="T13" fmla="*/ 1 h 156"/>
                    <a:gd name="T14" fmla="*/ 0 w 443"/>
                    <a:gd name="T15" fmla="*/ 1 h 156"/>
                    <a:gd name="T16" fmla="*/ 0 w 443"/>
                    <a:gd name="T17" fmla="*/ 1 h 156"/>
                    <a:gd name="T18" fmla="*/ 0 w 443"/>
                    <a:gd name="T19" fmla="*/ 1 h 156"/>
                    <a:gd name="T20" fmla="*/ 0 w 443"/>
                    <a:gd name="T21" fmla="*/ 1 h 156"/>
                    <a:gd name="T22" fmla="*/ 0 w 443"/>
                    <a:gd name="T23" fmla="*/ 1 h 156"/>
                    <a:gd name="T24" fmla="*/ 0 w 443"/>
                    <a:gd name="T25" fmla="*/ 1 h 156"/>
                    <a:gd name="T26" fmla="*/ 0 w 443"/>
                    <a:gd name="T27" fmla="*/ 1 h 156"/>
                    <a:gd name="T28" fmla="*/ 0 w 443"/>
                    <a:gd name="T29" fmla="*/ 1 h 156"/>
                    <a:gd name="T30" fmla="*/ 0 w 443"/>
                    <a:gd name="T31" fmla="*/ 1 h 156"/>
                    <a:gd name="T32" fmla="*/ 0 w 443"/>
                    <a:gd name="T33" fmla="*/ 1 h 156"/>
                    <a:gd name="T34" fmla="*/ 0 w 443"/>
                    <a:gd name="T35" fmla="*/ 1 h 156"/>
                    <a:gd name="T36" fmla="*/ 0 w 443"/>
                    <a:gd name="T37" fmla="*/ 1 h 156"/>
                    <a:gd name="T38" fmla="*/ 0 w 443"/>
                    <a:gd name="T39" fmla="*/ 1 h 156"/>
                    <a:gd name="T40" fmla="*/ 0 w 443"/>
                    <a:gd name="T41" fmla="*/ 0 h 156"/>
                    <a:gd name="T42" fmla="*/ 0 w 443"/>
                    <a:gd name="T43" fmla="*/ 0 h 156"/>
                    <a:gd name="T44" fmla="*/ 0 w 443"/>
                    <a:gd name="T45" fmla="*/ 0 h 156"/>
                    <a:gd name="T46" fmla="*/ 0 w 443"/>
                    <a:gd name="T47" fmla="*/ 1 h 156"/>
                    <a:gd name="T48" fmla="*/ 0 w 443"/>
                    <a:gd name="T49" fmla="*/ 1 h 156"/>
                    <a:gd name="T50" fmla="*/ 0 w 443"/>
                    <a:gd name="T51" fmla="*/ 1 h 156"/>
                    <a:gd name="T52" fmla="*/ 0 w 443"/>
                    <a:gd name="T53" fmla="*/ 1 h 156"/>
                    <a:gd name="T54" fmla="*/ 0 w 443"/>
                    <a:gd name="T55" fmla="*/ 1 h 156"/>
                    <a:gd name="T56" fmla="*/ 0 w 443"/>
                    <a:gd name="T57" fmla="*/ 1 h 156"/>
                    <a:gd name="T58" fmla="*/ 0 w 443"/>
                    <a:gd name="T59" fmla="*/ 1 h 156"/>
                    <a:gd name="T60" fmla="*/ 0 w 443"/>
                    <a:gd name="T61" fmla="*/ 1 h 156"/>
                    <a:gd name="T62" fmla="*/ 0 w 443"/>
                    <a:gd name="T63" fmla="*/ 1 h 156"/>
                    <a:gd name="T64" fmla="*/ 0 w 443"/>
                    <a:gd name="T65" fmla="*/ 1 h 156"/>
                    <a:gd name="T66" fmla="*/ 0 w 443"/>
                    <a:gd name="T67" fmla="*/ 1 h 156"/>
                    <a:gd name="T68" fmla="*/ 0 w 443"/>
                    <a:gd name="T69" fmla="*/ 1 h 156"/>
                    <a:gd name="T70" fmla="*/ 0 w 443"/>
                    <a:gd name="T71" fmla="*/ 1 h 156"/>
                    <a:gd name="T72" fmla="*/ 0 w 443"/>
                    <a:gd name="T73" fmla="*/ 1 h 156"/>
                    <a:gd name="T74" fmla="*/ 0 w 443"/>
                    <a:gd name="T75" fmla="*/ 1 h 156"/>
                    <a:gd name="T76" fmla="*/ 0 w 443"/>
                    <a:gd name="T77" fmla="*/ 1 h 156"/>
                    <a:gd name="T78" fmla="*/ 0 w 443"/>
                    <a:gd name="T79" fmla="*/ 1 h 156"/>
                    <a:gd name="T80" fmla="*/ 0 w 443"/>
                    <a:gd name="T81" fmla="*/ 1 h 15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43"/>
                    <a:gd name="T124" fmla="*/ 0 h 156"/>
                    <a:gd name="T125" fmla="*/ 443 w 443"/>
                    <a:gd name="T126" fmla="*/ 156 h 15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43" h="156">
                      <a:moveTo>
                        <a:pt x="416" y="156"/>
                      </a:moveTo>
                      <a:lnTo>
                        <a:pt x="410" y="154"/>
                      </a:lnTo>
                      <a:lnTo>
                        <a:pt x="397" y="148"/>
                      </a:lnTo>
                      <a:lnTo>
                        <a:pt x="376" y="143"/>
                      </a:lnTo>
                      <a:lnTo>
                        <a:pt x="350" y="135"/>
                      </a:lnTo>
                      <a:lnTo>
                        <a:pt x="317" y="124"/>
                      </a:lnTo>
                      <a:lnTo>
                        <a:pt x="283" y="114"/>
                      </a:lnTo>
                      <a:lnTo>
                        <a:pt x="247" y="103"/>
                      </a:lnTo>
                      <a:lnTo>
                        <a:pt x="209" y="91"/>
                      </a:lnTo>
                      <a:lnTo>
                        <a:pt x="171" y="78"/>
                      </a:lnTo>
                      <a:lnTo>
                        <a:pt x="133" y="66"/>
                      </a:lnTo>
                      <a:lnTo>
                        <a:pt x="99" y="55"/>
                      </a:lnTo>
                      <a:lnTo>
                        <a:pt x="66" y="46"/>
                      </a:lnTo>
                      <a:lnTo>
                        <a:pt x="40" y="36"/>
                      </a:lnTo>
                      <a:lnTo>
                        <a:pt x="19" y="30"/>
                      </a:lnTo>
                      <a:lnTo>
                        <a:pt x="5" y="25"/>
                      </a:lnTo>
                      <a:lnTo>
                        <a:pt x="0" y="23"/>
                      </a:lnTo>
                      <a:lnTo>
                        <a:pt x="0" y="15"/>
                      </a:lnTo>
                      <a:lnTo>
                        <a:pt x="4" y="8"/>
                      </a:lnTo>
                      <a:lnTo>
                        <a:pt x="5" y="4"/>
                      </a:lnTo>
                      <a:lnTo>
                        <a:pt x="9" y="0"/>
                      </a:lnTo>
                      <a:lnTo>
                        <a:pt x="13" y="0"/>
                      </a:lnTo>
                      <a:lnTo>
                        <a:pt x="21" y="0"/>
                      </a:lnTo>
                      <a:lnTo>
                        <a:pt x="26" y="2"/>
                      </a:lnTo>
                      <a:lnTo>
                        <a:pt x="42" y="8"/>
                      </a:lnTo>
                      <a:lnTo>
                        <a:pt x="64" y="13"/>
                      </a:lnTo>
                      <a:lnTo>
                        <a:pt x="93" y="23"/>
                      </a:lnTo>
                      <a:lnTo>
                        <a:pt x="123" y="32"/>
                      </a:lnTo>
                      <a:lnTo>
                        <a:pt x="159" y="44"/>
                      </a:lnTo>
                      <a:lnTo>
                        <a:pt x="197" y="55"/>
                      </a:lnTo>
                      <a:lnTo>
                        <a:pt x="237" y="66"/>
                      </a:lnTo>
                      <a:lnTo>
                        <a:pt x="275" y="78"/>
                      </a:lnTo>
                      <a:lnTo>
                        <a:pt x="313" y="89"/>
                      </a:lnTo>
                      <a:lnTo>
                        <a:pt x="348" y="101"/>
                      </a:lnTo>
                      <a:lnTo>
                        <a:pt x="380" y="110"/>
                      </a:lnTo>
                      <a:lnTo>
                        <a:pt x="405" y="118"/>
                      </a:lnTo>
                      <a:lnTo>
                        <a:pt x="426" y="124"/>
                      </a:lnTo>
                      <a:lnTo>
                        <a:pt x="439" y="127"/>
                      </a:lnTo>
                      <a:lnTo>
                        <a:pt x="443" y="129"/>
                      </a:lnTo>
                      <a:lnTo>
                        <a:pt x="416" y="156"/>
                      </a:lnTo>
                      <a:close/>
                    </a:path>
                  </a:pathLst>
                </a:custGeom>
                <a:solidFill>
                  <a:srgbClr val="121F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06" name="Freeform 313"/>
                <p:cNvSpPr>
                  <a:spLocks/>
                </p:cNvSpPr>
                <p:nvPr/>
              </p:nvSpPr>
              <p:spPr bwMode="auto">
                <a:xfrm>
                  <a:off x="3586" y="3389"/>
                  <a:ext cx="229" cy="73"/>
                </a:xfrm>
                <a:custGeom>
                  <a:avLst/>
                  <a:gdLst>
                    <a:gd name="T0" fmla="*/ 1 w 458"/>
                    <a:gd name="T1" fmla="*/ 1 h 146"/>
                    <a:gd name="T2" fmla="*/ 1 w 458"/>
                    <a:gd name="T3" fmla="*/ 1 h 146"/>
                    <a:gd name="T4" fmla="*/ 1 w 458"/>
                    <a:gd name="T5" fmla="*/ 1 h 146"/>
                    <a:gd name="T6" fmla="*/ 1 w 458"/>
                    <a:gd name="T7" fmla="*/ 1 h 146"/>
                    <a:gd name="T8" fmla="*/ 1 w 458"/>
                    <a:gd name="T9" fmla="*/ 1 h 146"/>
                    <a:gd name="T10" fmla="*/ 1 w 458"/>
                    <a:gd name="T11" fmla="*/ 1 h 146"/>
                    <a:gd name="T12" fmla="*/ 1 w 458"/>
                    <a:gd name="T13" fmla="*/ 1 h 146"/>
                    <a:gd name="T14" fmla="*/ 1 w 458"/>
                    <a:gd name="T15" fmla="*/ 1 h 146"/>
                    <a:gd name="T16" fmla="*/ 1 w 458"/>
                    <a:gd name="T17" fmla="*/ 1 h 146"/>
                    <a:gd name="T18" fmla="*/ 1 w 458"/>
                    <a:gd name="T19" fmla="*/ 1 h 146"/>
                    <a:gd name="T20" fmla="*/ 1 w 458"/>
                    <a:gd name="T21" fmla="*/ 1 h 146"/>
                    <a:gd name="T22" fmla="*/ 1 w 458"/>
                    <a:gd name="T23" fmla="*/ 1 h 146"/>
                    <a:gd name="T24" fmla="*/ 1 w 458"/>
                    <a:gd name="T25" fmla="*/ 1 h 146"/>
                    <a:gd name="T26" fmla="*/ 1 w 458"/>
                    <a:gd name="T27" fmla="*/ 1 h 146"/>
                    <a:gd name="T28" fmla="*/ 1 w 458"/>
                    <a:gd name="T29" fmla="*/ 1 h 146"/>
                    <a:gd name="T30" fmla="*/ 1 w 458"/>
                    <a:gd name="T31" fmla="*/ 1 h 146"/>
                    <a:gd name="T32" fmla="*/ 1 w 458"/>
                    <a:gd name="T33" fmla="*/ 0 h 146"/>
                    <a:gd name="T34" fmla="*/ 1 w 458"/>
                    <a:gd name="T35" fmla="*/ 0 h 146"/>
                    <a:gd name="T36" fmla="*/ 1 w 458"/>
                    <a:gd name="T37" fmla="*/ 1 h 146"/>
                    <a:gd name="T38" fmla="*/ 1 w 458"/>
                    <a:gd name="T39" fmla="*/ 1 h 146"/>
                    <a:gd name="T40" fmla="*/ 1 w 458"/>
                    <a:gd name="T41" fmla="*/ 1 h 146"/>
                    <a:gd name="T42" fmla="*/ 1 w 458"/>
                    <a:gd name="T43" fmla="*/ 1 h 146"/>
                    <a:gd name="T44" fmla="*/ 0 w 458"/>
                    <a:gd name="T45" fmla="*/ 1 h 146"/>
                    <a:gd name="T46" fmla="*/ 1 w 458"/>
                    <a:gd name="T47" fmla="*/ 1 h 146"/>
                    <a:gd name="T48" fmla="*/ 1 w 458"/>
                    <a:gd name="T49" fmla="*/ 1 h 146"/>
                    <a:gd name="T50" fmla="*/ 1 w 458"/>
                    <a:gd name="T51" fmla="*/ 1 h 146"/>
                    <a:gd name="T52" fmla="*/ 1 w 458"/>
                    <a:gd name="T53" fmla="*/ 1 h 146"/>
                    <a:gd name="T54" fmla="*/ 1 w 458"/>
                    <a:gd name="T55" fmla="*/ 1 h 146"/>
                    <a:gd name="T56" fmla="*/ 1 w 458"/>
                    <a:gd name="T57" fmla="*/ 1 h 146"/>
                    <a:gd name="T58" fmla="*/ 1 w 458"/>
                    <a:gd name="T59" fmla="*/ 1 h 146"/>
                    <a:gd name="T60" fmla="*/ 1 w 458"/>
                    <a:gd name="T61" fmla="*/ 1 h 146"/>
                    <a:gd name="T62" fmla="*/ 1 w 458"/>
                    <a:gd name="T63" fmla="*/ 1 h 146"/>
                    <a:gd name="T64" fmla="*/ 1 w 458"/>
                    <a:gd name="T65" fmla="*/ 1 h 146"/>
                    <a:gd name="T66" fmla="*/ 1 w 458"/>
                    <a:gd name="T67" fmla="*/ 1 h 146"/>
                    <a:gd name="T68" fmla="*/ 1 w 458"/>
                    <a:gd name="T69" fmla="*/ 1 h 146"/>
                    <a:gd name="T70" fmla="*/ 1 w 458"/>
                    <a:gd name="T71" fmla="*/ 1 h 146"/>
                    <a:gd name="T72" fmla="*/ 1 w 458"/>
                    <a:gd name="T73" fmla="*/ 1 h 146"/>
                    <a:gd name="T74" fmla="*/ 1 w 458"/>
                    <a:gd name="T75" fmla="*/ 1 h 146"/>
                    <a:gd name="T76" fmla="*/ 1 w 458"/>
                    <a:gd name="T77" fmla="*/ 1 h 146"/>
                    <a:gd name="T78" fmla="*/ 1 w 458"/>
                    <a:gd name="T79" fmla="*/ 1 h 146"/>
                    <a:gd name="T80" fmla="*/ 1 w 458"/>
                    <a:gd name="T81" fmla="*/ 1 h 146"/>
                    <a:gd name="T82" fmla="*/ 1 w 458"/>
                    <a:gd name="T83" fmla="*/ 1 h 146"/>
                    <a:gd name="T84" fmla="*/ 1 w 458"/>
                    <a:gd name="T85" fmla="*/ 1 h 146"/>
                    <a:gd name="T86" fmla="*/ 1 w 458"/>
                    <a:gd name="T87" fmla="*/ 1 h 146"/>
                    <a:gd name="T88" fmla="*/ 1 w 458"/>
                    <a:gd name="T89" fmla="*/ 1 h 146"/>
                    <a:gd name="T90" fmla="*/ 1 w 458"/>
                    <a:gd name="T91" fmla="*/ 1 h 14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58"/>
                    <a:gd name="T139" fmla="*/ 0 h 146"/>
                    <a:gd name="T140" fmla="*/ 458 w 458"/>
                    <a:gd name="T141" fmla="*/ 146 h 14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58" h="146">
                      <a:moveTo>
                        <a:pt x="454" y="127"/>
                      </a:moveTo>
                      <a:lnTo>
                        <a:pt x="448" y="125"/>
                      </a:lnTo>
                      <a:lnTo>
                        <a:pt x="435" y="121"/>
                      </a:lnTo>
                      <a:lnTo>
                        <a:pt x="412" y="114"/>
                      </a:lnTo>
                      <a:lnTo>
                        <a:pt x="388" y="106"/>
                      </a:lnTo>
                      <a:lnTo>
                        <a:pt x="355" y="97"/>
                      </a:lnTo>
                      <a:lnTo>
                        <a:pt x="319" y="85"/>
                      </a:lnTo>
                      <a:lnTo>
                        <a:pt x="281" y="74"/>
                      </a:lnTo>
                      <a:lnTo>
                        <a:pt x="241" y="62"/>
                      </a:lnTo>
                      <a:lnTo>
                        <a:pt x="199" y="51"/>
                      </a:lnTo>
                      <a:lnTo>
                        <a:pt x="161" y="40"/>
                      </a:lnTo>
                      <a:lnTo>
                        <a:pt x="125" y="28"/>
                      </a:lnTo>
                      <a:lnTo>
                        <a:pt x="93" y="21"/>
                      </a:lnTo>
                      <a:lnTo>
                        <a:pt x="64" y="11"/>
                      </a:lnTo>
                      <a:lnTo>
                        <a:pt x="43" y="5"/>
                      </a:lnTo>
                      <a:lnTo>
                        <a:pt x="28" y="2"/>
                      </a:lnTo>
                      <a:lnTo>
                        <a:pt x="22" y="0"/>
                      </a:lnTo>
                      <a:lnTo>
                        <a:pt x="19" y="0"/>
                      </a:lnTo>
                      <a:lnTo>
                        <a:pt x="13" y="3"/>
                      </a:lnTo>
                      <a:lnTo>
                        <a:pt x="9" y="7"/>
                      </a:lnTo>
                      <a:lnTo>
                        <a:pt x="5" y="13"/>
                      </a:lnTo>
                      <a:lnTo>
                        <a:pt x="2" y="17"/>
                      </a:lnTo>
                      <a:lnTo>
                        <a:pt x="0" y="21"/>
                      </a:lnTo>
                      <a:lnTo>
                        <a:pt x="2" y="24"/>
                      </a:lnTo>
                      <a:lnTo>
                        <a:pt x="5" y="28"/>
                      </a:lnTo>
                      <a:lnTo>
                        <a:pt x="11" y="30"/>
                      </a:lnTo>
                      <a:lnTo>
                        <a:pt x="26" y="34"/>
                      </a:lnTo>
                      <a:lnTo>
                        <a:pt x="49" y="40"/>
                      </a:lnTo>
                      <a:lnTo>
                        <a:pt x="78" y="47"/>
                      </a:lnTo>
                      <a:lnTo>
                        <a:pt x="108" y="55"/>
                      </a:lnTo>
                      <a:lnTo>
                        <a:pt x="144" y="66"/>
                      </a:lnTo>
                      <a:lnTo>
                        <a:pt x="182" y="76"/>
                      </a:lnTo>
                      <a:lnTo>
                        <a:pt x="222" y="87"/>
                      </a:lnTo>
                      <a:lnTo>
                        <a:pt x="262" y="97"/>
                      </a:lnTo>
                      <a:lnTo>
                        <a:pt x="300" y="108"/>
                      </a:lnTo>
                      <a:lnTo>
                        <a:pt x="334" y="118"/>
                      </a:lnTo>
                      <a:lnTo>
                        <a:pt x="369" y="127"/>
                      </a:lnTo>
                      <a:lnTo>
                        <a:pt x="395" y="133"/>
                      </a:lnTo>
                      <a:lnTo>
                        <a:pt x="418" y="138"/>
                      </a:lnTo>
                      <a:lnTo>
                        <a:pt x="433" y="144"/>
                      </a:lnTo>
                      <a:lnTo>
                        <a:pt x="441" y="146"/>
                      </a:lnTo>
                      <a:lnTo>
                        <a:pt x="448" y="142"/>
                      </a:lnTo>
                      <a:lnTo>
                        <a:pt x="456" y="135"/>
                      </a:lnTo>
                      <a:lnTo>
                        <a:pt x="458" y="129"/>
                      </a:lnTo>
                      <a:lnTo>
                        <a:pt x="454" y="127"/>
                      </a:lnTo>
                      <a:close/>
                    </a:path>
                  </a:pathLst>
                </a:custGeom>
                <a:solidFill>
                  <a:srgbClr val="121F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07" name="Freeform 314"/>
                <p:cNvSpPr>
                  <a:spLocks/>
                </p:cNvSpPr>
                <p:nvPr/>
              </p:nvSpPr>
              <p:spPr bwMode="auto">
                <a:xfrm>
                  <a:off x="3573" y="3421"/>
                  <a:ext cx="230" cy="74"/>
                </a:xfrm>
                <a:custGeom>
                  <a:avLst/>
                  <a:gdLst>
                    <a:gd name="T0" fmla="*/ 1 w 458"/>
                    <a:gd name="T1" fmla="*/ 0 h 149"/>
                    <a:gd name="T2" fmla="*/ 1 w 458"/>
                    <a:gd name="T3" fmla="*/ 0 h 149"/>
                    <a:gd name="T4" fmla="*/ 1 w 458"/>
                    <a:gd name="T5" fmla="*/ 0 h 149"/>
                    <a:gd name="T6" fmla="*/ 1 w 458"/>
                    <a:gd name="T7" fmla="*/ 0 h 149"/>
                    <a:gd name="T8" fmla="*/ 1 w 458"/>
                    <a:gd name="T9" fmla="*/ 0 h 149"/>
                    <a:gd name="T10" fmla="*/ 1 w 458"/>
                    <a:gd name="T11" fmla="*/ 0 h 149"/>
                    <a:gd name="T12" fmla="*/ 1 w 458"/>
                    <a:gd name="T13" fmla="*/ 0 h 149"/>
                    <a:gd name="T14" fmla="*/ 1 w 458"/>
                    <a:gd name="T15" fmla="*/ 0 h 149"/>
                    <a:gd name="T16" fmla="*/ 1 w 458"/>
                    <a:gd name="T17" fmla="*/ 0 h 149"/>
                    <a:gd name="T18" fmla="*/ 1 w 458"/>
                    <a:gd name="T19" fmla="*/ 0 h 149"/>
                    <a:gd name="T20" fmla="*/ 1 w 458"/>
                    <a:gd name="T21" fmla="*/ 0 h 149"/>
                    <a:gd name="T22" fmla="*/ 1 w 458"/>
                    <a:gd name="T23" fmla="*/ 0 h 149"/>
                    <a:gd name="T24" fmla="*/ 1 w 458"/>
                    <a:gd name="T25" fmla="*/ 0 h 149"/>
                    <a:gd name="T26" fmla="*/ 1 w 458"/>
                    <a:gd name="T27" fmla="*/ 0 h 149"/>
                    <a:gd name="T28" fmla="*/ 1 w 458"/>
                    <a:gd name="T29" fmla="*/ 0 h 149"/>
                    <a:gd name="T30" fmla="*/ 1 w 458"/>
                    <a:gd name="T31" fmla="*/ 0 h 149"/>
                    <a:gd name="T32" fmla="*/ 1 w 458"/>
                    <a:gd name="T33" fmla="*/ 0 h 149"/>
                    <a:gd name="T34" fmla="*/ 1 w 458"/>
                    <a:gd name="T35" fmla="*/ 0 h 149"/>
                    <a:gd name="T36" fmla="*/ 1 w 458"/>
                    <a:gd name="T37" fmla="*/ 0 h 149"/>
                    <a:gd name="T38" fmla="*/ 1 w 458"/>
                    <a:gd name="T39" fmla="*/ 0 h 149"/>
                    <a:gd name="T40" fmla="*/ 1 w 458"/>
                    <a:gd name="T41" fmla="*/ 0 h 149"/>
                    <a:gd name="T42" fmla="*/ 1 w 458"/>
                    <a:gd name="T43" fmla="*/ 0 h 149"/>
                    <a:gd name="T44" fmla="*/ 0 w 458"/>
                    <a:gd name="T45" fmla="*/ 0 h 149"/>
                    <a:gd name="T46" fmla="*/ 0 w 458"/>
                    <a:gd name="T47" fmla="*/ 0 h 149"/>
                    <a:gd name="T48" fmla="*/ 1 w 458"/>
                    <a:gd name="T49" fmla="*/ 0 h 149"/>
                    <a:gd name="T50" fmla="*/ 1 w 458"/>
                    <a:gd name="T51" fmla="*/ 0 h 149"/>
                    <a:gd name="T52" fmla="*/ 1 w 458"/>
                    <a:gd name="T53" fmla="*/ 0 h 149"/>
                    <a:gd name="T54" fmla="*/ 1 w 458"/>
                    <a:gd name="T55" fmla="*/ 0 h 149"/>
                    <a:gd name="T56" fmla="*/ 1 w 458"/>
                    <a:gd name="T57" fmla="*/ 0 h 149"/>
                    <a:gd name="T58" fmla="*/ 1 w 458"/>
                    <a:gd name="T59" fmla="*/ 0 h 149"/>
                    <a:gd name="T60" fmla="*/ 1 w 458"/>
                    <a:gd name="T61" fmla="*/ 0 h 149"/>
                    <a:gd name="T62" fmla="*/ 1 w 458"/>
                    <a:gd name="T63" fmla="*/ 0 h 149"/>
                    <a:gd name="T64" fmla="*/ 1 w 458"/>
                    <a:gd name="T65" fmla="*/ 0 h 149"/>
                    <a:gd name="T66" fmla="*/ 1 w 458"/>
                    <a:gd name="T67" fmla="*/ 0 h 149"/>
                    <a:gd name="T68" fmla="*/ 1 w 458"/>
                    <a:gd name="T69" fmla="*/ 0 h 149"/>
                    <a:gd name="T70" fmla="*/ 1 w 458"/>
                    <a:gd name="T71" fmla="*/ 0 h 149"/>
                    <a:gd name="T72" fmla="*/ 1 w 458"/>
                    <a:gd name="T73" fmla="*/ 0 h 149"/>
                    <a:gd name="T74" fmla="*/ 1 w 458"/>
                    <a:gd name="T75" fmla="*/ 0 h 149"/>
                    <a:gd name="T76" fmla="*/ 1 w 458"/>
                    <a:gd name="T77" fmla="*/ 0 h 149"/>
                    <a:gd name="T78" fmla="*/ 1 w 458"/>
                    <a:gd name="T79" fmla="*/ 0 h 149"/>
                    <a:gd name="T80" fmla="*/ 1 w 458"/>
                    <a:gd name="T81" fmla="*/ 0 h 149"/>
                    <a:gd name="T82" fmla="*/ 1 w 458"/>
                    <a:gd name="T83" fmla="*/ 0 h 149"/>
                    <a:gd name="T84" fmla="*/ 1 w 458"/>
                    <a:gd name="T85" fmla="*/ 0 h 149"/>
                    <a:gd name="T86" fmla="*/ 1 w 458"/>
                    <a:gd name="T87" fmla="*/ 0 h 149"/>
                    <a:gd name="T88" fmla="*/ 1 w 458"/>
                    <a:gd name="T89" fmla="*/ 0 h 149"/>
                    <a:gd name="T90" fmla="*/ 1 w 458"/>
                    <a:gd name="T91" fmla="*/ 0 h 14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58"/>
                    <a:gd name="T139" fmla="*/ 0 h 149"/>
                    <a:gd name="T140" fmla="*/ 458 w 458"/>
                    <a:gd name="T141" fmla="*/ 149 h 14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58" h="149">
                      <a:moveTo>
                        <a:pt x="454" y="126"/>
                      </a:moveTo>
                      <a:lnTo>
                        <a:pt x="449" y="124"/>
                      </a:lnTo>
                      <a:lnTo>
                        <a:pt x="433" y="120"/>
                      </a:lnTo>
                      <a:lnTo>
                        <a:pt x="413" y="114"/>
                      </a:lnTo>
                      <a:lnTo>
                        <a:pt x="386" y="105"/>
                      </a:lnTo>
                      <a:lnTo>
                        <a:pt x="354" y="95"/>
                      </a:lnTo>
                      <a:lnTo>
                        <a:pt x="317" y="86"/>
                      </a:lnTo>
                      <a:lnTo>
                        <a:pt x="279" y="73"/>
                      </a:lnTo>
                      <a:lnTo>
                        <a:pt x="241" y="63"/>
                      </a:lnTo>
                      <a:lnTo>
                        <a:pt x="200" y="52"/>
                      </a:lnTo>
                      <a:lnTo>
                        <a:pt x="162" y="38"/>
                      </a:lnTo>
                      <a:lnTo>
                        <a:pt x="123" y="29"/>
                      </a:lnTo>
                      <a:lnTo>
                        <a:pt x="93" y="19"/>
                      </a:lnTo>
                      <a:lnTo>
                        <a:pt x="65" y="12"/>
                      </a:lnTo>
                      <a:lnTo>
                        <a:pt x="42" y="4"/>
                      </a:lnTo>
                      <a:lnTo>
                        <a:pt x="28" y="0"/>
                      </a:lnTo>
                      <a:lnTo>
                        <a:pt x="23" y="0"/>
                      </a:lnTo>
                      <a:lnTo>
                        <a:pt x="19" y="0"/>
                      </a:lnTo>
                      <a:lnTo>
                        <a:pt x="15" y="2"/>
                      </a:lnTo>
                      <a:lnTo>
                        <a:pt x="7" y="6"/>
                      </a:lnTo>
                      <a:lnTo>
                        <a:pt x="6" y="14"/>
                      </a:lnTo>
                      <a:lnTo>
                        <a:pt x="2" y="17"/>
                      </a:lnTo>
                      <a:lnTo>
                        <a:pt x="0" y="21"/>
                      </a:lnTo>
                      <a:lnTo>
                        <a:pt x="0" y="25"/>
                      </a:lnTo>
                      <a:lnTo>
                        <a:pt x="4" y="29"/>
                      </a:lnTo>
                      <a:lnTo>
                        <a:pt x="11" y="29"/>
                      </a:lnTo>
                      <a:lnTo>
                        <a:pt x="27" y="35"/>
                      </a:lnTo>
                      <a:lnTo>
                        <a:pt x="47" y="40"/>
                      </a:lnTo>
                      <a:lnTo>
                        <a:pt x="76" y="50"/>
                      </a:lnTo>
                      <a:lnTo>
                        <a:pt x="108" y="57"/>
                      </a:lnTo>
                      <a:lnTo>
                        <a:pt x="144" y="67"/>
                      </a:lnTo>
                      <a:lnTo>
                        <a:pt x="182" y="78"/>
                      </a:lnTo>
                      <a:lnTo>
                        <a:pt x="224" y="90"/>
                      </a:lnTo>
                      <a:lnTo>
                        <a:pt x="262" y="99"/>
                      </a:lnTo>
                      <a:lnTo>
                        <a:pt x="300" y="111"/>
                      </a:lnTo>
                      <a:lnTo>
                        <a:pt x="336" y="120"/>
                      </a:lnTo>
                      <a:lnTo>
                        <a:pt x="371" y="130"/>
                      </a:lnTo>
                      <a:lnTo>
                        <a:pt x="397" y="135"/>
                      </a:lnTo>
                      <a:lnTo>
                        <a:pt x="418" y="143"/>
                      </a:lnTo>
                      <a:lnTo>
                        <a:pt x="433" y="147"/>
                      </a:lnTo>
                      <a:lnTo>
                        <a:pt x="441" y="149"/>
                      </a:lnTo>
                      <a:lnTo>
                        <a:pt x="449" y="143"/>
                      </a:lnTo>
                      <a:lnTo>
                        <a:pt x="456" y="135"/>
                      </a:lnTo>
                      <a:lnTo>
                        <a:pt x="458" y="130"/>
                      </a:lnTo>
                      <a:lnTo>
                        <a:pt x="454" y="126"/>
                      </a:lnTo>
                      <a:close/>
                    </a:path>
                  </a:pathLst>
                </a:custGeom>
                <a:solidFill>
                  <a:srgbClr val="121F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08" name="Freeform 315"/>
                <p:cNvSpPr>
                  <a:spLocks/>
                </p:cNvSpPr>
                <p:nvPr/>
              </p:nvSpPr>
              <p:spPr bwMode="auto">
                <a:xfrm>
                  <a:off x="3518" y="3596"/>
                  <a:ext cx="230" cy="73"/>
                </a:xfrm>
                <a:custGeom>
                  <a:avLst/>
                  <a:gdLst>
                    <a:gd name="T0" fmla="*/ 1 w 460"/>
                    <a:gd name="T1" fmla="*/ 0 h 147"/>
                    <a:gd name="T2" fmla="*/ 1 w 460"/>
                    <a:gd name="T3" fmla="*/ 0 h 147"/>
                    <a:gd name="T4" fmla="*/ 1 w 460"/>
                    <a:gd name="T5" fmla="*/ 0 h 147"/>
                    <a:gd name="T6" fmla="*/ 1 w 460"/>
                    <a:gd name="T7" fmla="*/ 0 h 147"/>
                    <a:gd name="T8" fmla="*/ 1 w 460"/>
                    <a:gd name="T9" fmla="*/ 0 h 147"/>
                    <a:gd name="T10" fmla="*/ 1 w 460"/>
                    <a:gd name="T11" fmla="*/ 0 h 147"/>
                    <a:gd name="T12" fmla="*/ 1 w 460"/>
                    <a:gd name="T13" fmla="*/ 0 h 147"/>
                    <a:gd name="T14" fmla="*/ 1 w 460"/>
                    <a:gd name="T15" fmla="*/ 0 h 147"/>
                    <a:gd name="T16" fmla="*/ 1 w 460"/>
                    <a:gd name="T17" fmla="*/ 0 h 147"/>
                    <a:gd name="T18" fmla="*/ 1 w 460"/>
                    <a:gd name="T19" fmla="*/ 0 h 147"/>
                    <a:gd name="T20" fmla="*/ 1 w 460"/>
                    <a:gd name="T21" fmla="*/ 0 h 147"/>
                    <a:gd name="T22" fmla="*/ 1 w 460"/>
                    <a:gd name="T23" fmla="*/ 0 h 147"/>
                    <a:gd name="T24" fmla="*/ 1 w 460"/>
                    <a:gd name="T25" fmla="*/ 0 h 147"/>
                    <a:gd name="T26" fmla="*/ 1 w 460"/>
                    <a:gd name="T27" fmla="*/ 0 h 147"/>
                    <a:gd name="T28" fmla="*/ 1 w 460"/>
                    <a:gd name="T29" fmla="*/ 0 h 147"/>
                    <a:gd name="T30" fmla="*/ 1 w 460"/>
                    <a:gd name="T31" fmla="*/ 0 h 147"/>
                    <a:gd name="T32" fmla="*/ 1 w 460"/>
                    <a:gd name="T33" fmla="*/ 0 h 147"/>
                    <a:gd name="T34" fmla="*/ 1 w 460"/>
                    <a:gd name="T35" fmla="*/ 0 h 147"/>
                    <a:gd name="T36" fmla="*/ 1 w 460"/>
                    <a:gd name="T37" fmla="*/ 0 h 147"/>
                    <a:gd name="T38" fmla="*/ 1 w 460"/>
                    <a:gd name="T39" fmla="*/ 0 h 147"/>
                    <a:gd name="T40" fmla="*/ 1 w 460"/>
                    <a:gd name="T41" fmla="*/ 0 h 147"/>
                    <a:gd name="T42" fmla="*/ 0 w 460"/>
                    <a:gd name="T43" fmla="*/ 0 h 147"/>
                    <a:gd name="T44" fmla="*/ 1 w 460"/>
                    <a:gd name="T45" fmla="*/ 0 h 147"/>
                    <a:gd name="T46" fmla="*/ 1 w 460"/>
                    <a:gd name="T47" fmla="*/ 0 h 147"/>
                    <a:gd name="T48" fmla="*/ 1 w 460"/>
                    <a:gd name="T49" fmla="*/ 0 h 147"/>
                    <a:gd name="T50" fmla="*/ 1 w 460"/>
                    <a:gd name="T51" fmla="*/ 0 h 147"/>
                    <a:gd name="T52" fmla="*/ 1 w 460"/>
                    <a:gd name="T53" fmla="*/ 0 h 147"/>
                    <a:gd name="T54" fmla="*/ 1 w 460"/>
                    <a:gd name="T55" fmla="*/ 0 h 147"/>
                    <a:gd name="T56" fmla="*/ 1 w 460"/>
                    <a:gd name="T57" fmla="*/ 0 h 147"/>
                    <a:gd name="T58" fmla="*/ 1 w 460"/>
                    <a:gd name="T59" fmla="*/ 0 h 147"/>
                    <a:gd name="T60" fmla="*/ 1 w 460"/>
                    <a:gd name="T61" fmla="*/ 0 h 147"/>
                    <a:gd name="T62" fmla="*/ 1 w 460"/>
                    <a:gd name="T63" fmla="*/ 0 h 147"/>
                    <a:gd name="T64" fmla="*/ 1 w 460"/>
                    <a:gd name="T65" fmla="*/ 0 h 147"/>
                    <a:gd name="T66" fmla="*/ 1 w 460"/>
                    <a:gd name="T67" fmla="*/ 0 h 147"/>
                    <a:gd name="T68" fmla="*/ 1 w 460"/>
                    <a:gd name="T69" fmla="*/ 0 h 147"/>
                    <a:gd name="T70" fmla="*/ 1 w 460"/>
                    <a:gd name="T71" fmla="*/ 0 h 147"/>
                    <a:gd name="T72" fmla="*/ 1 w 460"/>
                    <a:gd name="T73" fmla="*/ 0 h 147"/>
                    <a:gd name="T74" fmla="*/ 1 w 460"/>
                    <a:gd name="T75" fmla="*/ 0 h 147"/>
                    <a:gd name="T76" fmla="*/ 1 w 460"/>
                    <a:gd name="T77" fmla="*/ 0 h 147"/>
                    <a:gd name="T78" fmla="*/ 1 w 460"/>
                    <a:gd name="T79" fmla="*/ 0 h 147"/>
                    <a:gd name="T80" fmla="*/ 1 w 460"/>
                    <a:gd name="T81" fmla="*/ 0 h 147"/>
                    <a:gd name="T82" fmla="*/ 1 w 460"/>
                    <a:gd name="T83" fmla="*/ 0 h 147"/>
                    <a:gd name="T84" fmla="*/ 1 w 460"/>
                    <a:gd name="T85" fmla="*/ 0 h 147"/>
                    <a:gd name="T86" fmla="*/ 1 w 460"/>
                    <a:gd name="T87" fmla="*/ 0 h 147"/>
                    <a:gd name="T88" fmla="*/ 1 w 460"/>
                    <a:gd name="T89" fmla="*/ 0 h 147"/>
                    <a:gd name="T90" fmla="*/ 1 w 460"/>
                    <a:gd name="T91" fmla="*/ 0 h 14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60"/>
                    <a:gd name="T139" fmla="*/ 0 h 147"/>
                    <a:gd name="T140" fmla="*/ 460 w 460"/>
                    <a:gd name="T141" fmla="*/ 147 h 14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60" h="147">
                      <a:moveTo>
                        <a:pt x="458" y="126"/>
                      </a:moveTo>
                      <a:lnTo>
                        <a:pt x="452" y="124"/>
                      </a:lnTo>
                      <a:lnTo>
                        <a:pt x="437" y="120"/>
                      </a:lnTo>
                      <a:lnTo>
                        <a:pt x="416" y="112"/>
                      </a:lnTo>
                      <a:lnTo>
                        <a:pt x="389" y="105"/>
                      </a:lnTo>
                      <a:lnTo>
                        <a:pt x="357" y="95"/>
                      </a:lnTo>
                      <a:lnTo>
                        <a:pt x="321" y="84"/>
                      </a:lnTo>
                      <a:lnTo>
                        <a:pt x="283" y="72"/>
                      </a:lnTo>
                      <a:lnTo>
                        <a:pt x="243" y="63"/>
                      </a:lnTo>
                      <a:lnTo>
                        <a:pt x="203" y="50"/>
                      </a:lnTo>
                      <a:lnTo>
                        <a:pt x="163" y="38"/>
                      </a:lnTo>
                      <a:lnTo>
                        <a:pt x="127" y="27"/>
                      </a:lnTo>
                      <a:lnTo>
                        <a:pt x="95" y="19"/>
                      </a:lnTo>
                      <a:lnTo>
                        <a:pt x="66" y="10"/>
                      </a:lnTo>
                      <a:lnTo>
                        <a:pt x="43" y="4"/>
                      </a:lnTo>
                      <a:lnTo>
                        <a:pt x="30" y="0"/>
                      </a:lnTo>
                      <a:lnTo>
                        <a:pt x="24" y="0"/>
                      </a:lnTo>
                      <a:lnTo>
                        <a:pt x="19" y="0"/>
                      </a:lnTo>
                      <a:lnTo>
                        <a:pt x="13" y="2"/>
                      </a:lnTo>
                      <a:lnTo>
                        <a:pt x="9" y="6"/>
                      </a:lnTo>
                      <a:lnTo>
                        <a:pt x="5" y="12"/>
                      </a:lnTo>
                      <a:lnTo>
                        <a:pt x="0" y="21"/>
                      </a:lnTo>
                      <a:lnTo>
                        <a:pt x="3" y="27"/>
                      </a:lnTo>
                      <a:lnTo>
                        <a:pt x="11" y="29"/>
                      </a:lnTo>
                      <a:lnTo>
                        <a:pt x="26" y="34"/>
                      </a:lnTo>
                      <a:lnTo>
                        <a:pt x="47" y="40"/>
                      </a:lnTo>
                      <a:lnTo>
                        <a:pt x="76" y="48"/>
                      </a:lnTo>
                      <a:lnTo>
                        <a:pt x="108" y="57"/>
                      </a:lnTo>
                      <a:lnTo>
                        <a:pt x="144" y="67"/>
                      </a:lnTo>
                      <a:lnTo>
                        <a:pt x="182" y="78"/>
                      </a:lnTo>
                      <a:lnTo>
                        <a:pt x="224" y="90"/>
                      </a:lnTo>
                      <a:lnTo>
                        <a:pt x="262" y="99"/>
                      </a:lnTo>
                      <a:lnTo>
                        <a:pt x="302" y="110"/>
                      </a:lnTo>
                      <a:lnTo>
                        <a:pt x="336" y="118"/>
                      </a:lnTo>
                      <a:lnTo>
                        <a:pt x="369" y="128"/>
                      </a:lnTo>
                      <a:lnTo>
                        <a:pt x="397" y="135"/>
                      </a:lnTo>
                      <a:lnTo>
                        <a:pt x="418" y="141"/>
                      </a:lnTo>
                      <a:lnTo>
                        <a:pt x="433" y="145"/>
                      </a:lnTo>
                      <a:lnTo>
                        <a:pt x="441" y="147"/>
                      </a:lnTo>
                      <a:lnTo>
                        <a:pt x="446" y="145"/>
                      </a:lnTo>
                      <a:lnTo>
                        <a:pt x="450" y="143"/>
                      </a:lnTo>
                      <a:lnTo>
                        <a:pt x="454" y="139"/>
                      </a:lnTo>
                      <a:lnTo>
                        <a:pt x="458" y="135"/>
                      </a:lnTo>
                      <a:lnTo>
                        <a:pt x="460" y="128"/>
                      </a:lnTo>
                      <a:lnTo>
                        <a:pt x="458" y="126"/>
                      </a:lnTo>
                      <a:close/>
                    </a:path>
                  </a:pathLst>
                </a:custGeom>
                <a:solidFill>
                  <a:srgbClr val="121F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09" name="Freeform 316"/>
                <p:cNvSpPr>
                  <a:spLocks/>
                </p:cNvSpPr>
                <p:nvPr/>
              </p:nvSpPr>
              <p:spPr bwMode="auto">
                <a:xfrm>
                  <a:off x="3500" y="3627"/>
                  <a:ext cx="229" cy="75"/>
                </a:xfrm>
                <a:custGeom>
                  <a:avLst/>
                  <a:gdLst>
                    <a:gd name="T0" fmla="*/ 0 w 459"/>
                    <a:gd name="T1" fmla="*/ 1 h 148"/>
                    <a:gd name="T2" fmla="*/ 0 w 459"/>
                    <a:gd name="T3" fmla="*/ 1 h 148"/>
                    <a:gd name="T4" fmla="*/ 0 w 459"/>
                    <a:gd name="T5" fmla="*/ 1 h 148"/>
                    <a:gd name="T6" fmla="*/ 0 w 459"/>
                    <a:gd name="T7" fmla="*/ 1 h 148"/>
                    <a:gd name="T8" fmla="*/ 0 w 459"/>
                    <a:gd name="T9" fmla="*/ 1 h 148"/>
                    <a:gd name="T10" fmla="*/ 0 w 459"/>
                    <a:gd name="T11" fmla="*/ 1 h 148"/>
                    <a:gd name="T12" fmla="*/ 0 w 459"/>
                    <a:gd name="T13" fmla="*/ 1 h 148"/>
                    <a:gd name="T14" fmla="*/ 0 w 459"/>
                    <a:gd name="T15" fmla="*/ 1 h 148"/>
                    <a:gd name="T16" fmla="*/ 0 w 459"/>
                    <a:gd name="T17" fmla="*/ 1 h 148"/>
                    <a:gd name="T18" fmla="*/ 0 w 459"/>
                    <a:gd name="T19" fmla="*/ 1 h 148"/>
                    <a:gd name="T20" fmla="*/ 0 w 459"/>
                    <a:gd name="T21" fmla="*/ 1 h 148"/>
                    <a:gd name="T22" fmla="*/ 0 w 459"/>
                    <a:gd name="T23" fmla="*/ 1 h 148"/>
                    <a:gd name="T24" fmla="*/ 0 w 459"/>
                    <a:gd name="T25" fmla="*/ 1 h 148"/>
                    <a:gd name="T26" fmla="*/ 0 w 459"/>
                    <a:gd name="T27" fmla="*/ 1 h 148"/>
                    <a:gd name="T28" fmla="*/ 0 w 459"/>
                    <a:gd name="T29" fmla="*/ 1 h 148"/>
                    <a:gd name="T30" fmla="*/ 0 w 459"/>
                    <a:gd name="T31" fmla="*/ 0 h 148"/>
                    <a:gd name="T32" fmla="*/ 0 w 459"/>
                    <a:gd name="T33" fmla="*/ 0 h 148"/>
                    <a:gd name="T34" fmla="*/ 0 w 459"/>
                    <a:gd name="T35" fmla="*/ 0 h 148"/>
                    <a:gd name="T36" fmla="*/ 0 w 459"/>
                    <a:gd name="T37" fmla="*/ 1 h 148"/>
                    <a:gd name="T38" fmla="*/ 0 w 459"/>
                    <a:gd name="T39" fmla="*/ 1 h 148"/>
                    <a:gd name="T40" fmla="*/ 0 w 459"/>
                    <a:gd name="T41" fmla="*/ 1 h 148"/>
                    <a:gd name="T42" fmla="*/ 0 w 459"/>
                    <a:gd name="T43" fmla="*/ 1 h 148"/>
                    <a:gd name="T44" fmla="*/ 0 w 459"/>
                    <a:gd name="T45" fmla="*/ 1 h 148"/>
                    <a:gd name="T46" fmla="*/ 0 w 459"/>
                    <a:gd name="T47" fmla="*/ 1 h 148"/>
                    <a:gd name="T48" fmla="*/ 0 w 459"/>
                    <a:gd name="T49" fmla="*/ 1 h 148"/>
                    <a:gd name="T50" fmla="*/ 0 w 459"/>
                    <a:gd name="T51" fmla="*/ 1 h 148"/>
                    <a:gd name="T52" fmla="*/ 0 w 459"/>
                    <a:gd name="T53" fmla="*/ 1 h 148"/>
                    <a:gd name="T54" fmla="*/ 0 w 459"/>
                    <a:gd name="T55" fmla="*/ 1 h 148"/>
                    <a:gd name="T56" fmla="*/ 0 w 459"/>
                    <a:gd name="T57" fmla="*/ 1 h 148"/>
                    <a:gd name="T58" fmla="*/ 0 w 459"/>
                    <a:gd name="T59" fmla="*/ 1 h 148"/>
                    <a:gd name="T60" fmla="*/ 0 w 459"/>
                    <a:gd name="T61" fmla="*/ 1 h 148"/>
                    <a:gd name="T62" fmla="*/ 0 w 459"/>
                    <a:gd name="T63" fmla="*/ 1 h 148"/>
                    <a:gd name="T64" fmla="*/ 0 w 459"/>
                    <a:gd name="T65" fmla="*/ 1 h 148"/>
                    <a:gd name="T66" fmla="*/ 0 w 459"/>
                    <a:gd name="T67" fmla="*/ 1 h 148"/>
                    <a:gd name="T68" fmla="*/ 0 w 459"/>
                    <a:gd name="T69" fmla="*/ 1 h 148"/>
                    <a:gd name="T70" fmla="*/ 0 w 459"/>
                    <a:gd name="T71" fmla="*/ 1 h 148"/>
                    <a:gd name="T72" fmla="*/ 0 w 459"/>
                    <a:gd name="T73" fmla="*/ 1 h 148"/>
                    <a:gd name="T74" fmla="*/ 0 w 459"/>
                    <a:gd name="T75" fmla="*/ 1 h 148"/>
                    <a:gd name="T76" fmla="*/ 0 w 459"/>
                    <a:gd name="T77" fmla="*/ 1 h 148"/>
                    <a:gd name="T78" fmla="*/ 0 w 459"/>
                    <a:gd name="T79" fmla="*/ 1 h 148"/>
                    <a:gd name="T80" fmla="*/ 0 w 459"/>
                    <a:gd name="T81" fmla="*/ 1 h 148"/>
                    <a:gd name="T82" fmla="*/ 0 w 459"/>
                    <a:gd name="T83" fmla="*/ 1 h 148"/>
                    <a:gd name="T84" fmla="*/ 0 w 459"/>
                    <a:gd name="T85" fmla="*/ 1 h 148"/>
                    <a:gd name="T86" fmla="*/ 0 w 459"/>
                    <a:gd name="T87" fmla="*/ 1 h 148"/>
                    <a:gd name="T88" fmla="*/ 0 w 459"/>
                    <a:gd name="T89" fmla="*/ 1 h 148"/>
                    <a:gd name="T90" fmla="*/ 0 w 459"/>
                    <a:gd name="T91" fmla="*/ 1 h 14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59"/>
                    <a:gd name="T139" fmla="*/ 0 h 148"/>
                    <a:gd name="T140" fmla="*/ 459 w 459"/>
                    <a:gd name="T141" fmla="*/ 148 h 14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59" h="148">
                      <a:moveTo>
                        <a:pt x="457" y="125"/>
                      </a:moveTo>
                      <a:lnTo>
                        <a:pt x="451" y="124"/>
                      </a:lnTo>
                      <a:lnTo>
                        <a:pt x="436" y="120"/>
                      </a:lnTo>
                      <a:lnTo>
                        <a:pt x="415" y="112"/>
                      </a:lnTo>
                      <a:lnTo>
                        <a:pt x="388" y="105"/>
                      </a:lnTo>
                      <a:lnTo>
                        <a:pt x="356" y="95"/>
                      </a:lnTo>
                      <a:lnTo>
                        <a:pt x="320" y="84"/>
                      </a:lnTo>
                      <a:lnTo>
                        <a:pt x="282" y="72"/>
                      </a:lnTo>
                      <a:lnTo>
                        <a:pt x="244" y="61"/>
                      </a:lnTo>
                      <a:lnTo>
                        <a:pt x="202" y="49"/>
                      </a:lnTo>
                      <a:lnTo>
                        <a:pt x="164" y="38"/>
                      </a:lnTo>
                      <a:lnTo>
                        <a:pt x="126" y="27"/>
                      </a:lnTo>
                      <a:lnTo>
                        <a:pt x="94" y="19"/>
                      </a:lnTo>
                      <a:lnTo>
                        <a:pt x="67" y="9"/>
                      </a:lnTo>
                      <a:lnTo>
                        <a:pt x="44" y="4"/>
                      </a:lnTo>
                      <a:lnTo>
                        <a:pt x="31" y="0"/>
                      </a:lnTo>
                      <a:lnTo>
                        <a:pt x="25" y="0"/>
                      </a:lnTo>
                      <a:lnTo>
                        <a:pt x="21" y="0"/>
                      </a:lnTo>
                      <a:lnTo>
                        <a:pt x="16" y="2"/>
                      </a:lnTo>
                      <a:lnTo>
                        <a:pt x="10" y="6"/>
                      </a:lnTo>
                      <a:lnTo>
                        <a:pt x="6" y="11"/>
                      </a:lnTo>
                      <a:lnTo>
                        <a:pt x="2" y="15"/>
                      </a:lnTo>
                      <a:lnTo>
                        <a:pt x="0" y="21"/>
                      </a:lnTo>
                      <a:lnTo>
                        <a:pt x="2" y="25"/>
                      </a:lnTo>
                      <a:lnTo>
                        <a:pt x="6" y="27"/>
                      </a:lnTo>
                      <a:lnTo>
                        <a:pt x="12" y="28"/>
                      </a:lnTo>
                      <a:lnTo>
                        <a:pt x="27" y="32"/>
                      </a:lnTo>
                      <a:lnTo>
                        <a:pt x="48" y="40"/>
                      </a:lnTo>
                      <a:lnTo>
                        <a:pt x="77" y="47"/>
                      </a:lnTo>
                      <a:lnTo>
                        <a:pt x="109" y="57"/>
                      </a:lnTo>
                      <a:lnTo>
                        <a:pt x="145" y="66"/>
                      </a:lnTo>
                      <a:lnTo>
                        <a:pt x="183" y="78"/>
                      </a:lnTo>
                      <a:lnTo>
                        <a:pt x="223" y="89"/>
                      </a:lnTo>
                      <a:lnTo>
                        <a:pt x="263" y="99"/>
                      </a:lnTo>
                      <a:lnTo>
                        <a:pt x="301" y="110"/>
                      </a:lnTo>
                      <a:lnTo>
                        <a:pt x="337" y="120"/>
                      </a:lnTo>
                      <a:lnTo>
                        <a:pt x="369" y="129"/>
                      </a:lnTo>
                      <a:lnTo>
                        <a:pt x="398" y="135"/>
                      </a:lnTo>
                      <a:lnTo>
                        <a:pt x="421" y="143"/>
                      </a:lnTo>
                      <a:lnTo>
                        <a:pt x="436" y="146"/>
                      </a:lnTo>
                      <a:lnTo>
                        <a:pt x="444" y="148"/>
                      </a:lnTo>
                      <a:lnTo>
                        <a:pt x="451" y="143"/>
                      </a:lnTo>
                      <a:lnTo>
                        <a:pt x="457" y="135"/>
                      </a:lnTo>
                      <a:lnTo>
                        <a:pt x="459" y="129"/>
                      </a:lnTo>
                      <a:lnTo>
                        <a:pt x="457" y="125"/>
                      </a:lnTo>
                      <a:close/>
                    </a:path>
                  </a:pathLst>
                </a:custGeom>
                <a:solidFill>
                  <a:srgbClr val="121F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10" name="Freeform 317"/>
                <p:cNvSpPr>
                  <a:spLocks/>
                </p:cNvSpPr>
                <p:nvPr/>
              </p:nvSpPr>
              <p:spPr bwMode="auto">
                <a:xfrm>
                  <a:off x="3930" y="2509"/>
                  <a:ext cx="228" cy="73"/>
                </a:xfrm>
                <a:custGeom>
                  <a:avLst/>
                  <a:gdLst>
                    <a:gd name="T0" fmla="*/ 1 w 456"/>
                    <a:gd name="T1" fmla="*/ 1 h 144"/>
                    <a:gd name="T2" fmla="*/ 1 w 456"/>
                    <a:gd name="T3" fmla="*/ 1 h 144"/>
                    <a:gd name="T4" fmla="*/ 1 w 456"/>
                    <a:gd name="T5" fmla="*/ 1 h 144"/>
                    <a:gd name="T6" fmla="*/ 1 w 456"/>
                    <a:gd name="T7" fmla="*/ 1 h 144"/>
                    <a:gd name="T8" fmla="*/ 1 w 456"/>
                    <a:gd name="T9" fmla="*/ 1 h 144"/>
                    <a:gd name="T10" fmla="*/ 1 w 456"/>
                    <a:gd name="T11" fmla="*/ 1 h 144"/>
                    <a:gd name="T12" fmla="*/ 1 w 456"/>
                    <a:gd name="T13" fmla="*/ 1 h 144"/>
                    <a:gd name="T14" fmla="*/ 1 w 456"/>
                    <a:gd name="T15" fmla="*/ 1 h 144"/>
                    <a:gd name="T16" fmla="*/ 1 w 456"/>
                    <a:gd name="T17" fmla="*/ 1 h 144"/>
                    <a:gd name="T18" fmla="*/ 1 w 456"/>
                    <a:gd name="T19" fmla="*/ 1 h 144"/>
                    <a:gd name="T20" fmla="*/ 1 w 456"/>
                    <a:gd name="T21" fmla="*/ 1 h 144"/>
                    <a:gd name="T22" fmla="*/ 1 w 456"/>
                    <a:gd name="T23" fmla="*/ 1 h 144"/>
                    <a:gd name="T24" fmla="*/ 1 w 456"/>
                    <a:gd name="T25" fmla="*/ 1 h 144"/>
                    <a:gd name="T26" fmla="*/ 1 w 456"/>
                    <a:gd name="T27" fmla="*/ 1 h 144"/>
                    <a:gd name="T28" fmla="*/ 1 w 456"/>
                    <a:gd name="T29" fmla="*/ 1 h 144"/>
                    <a:gd name="T30" fmla="*/ 1 w 456"/>
                    <a:gd name="T31" fmla="*/ 1 h 144"/>
                    <a:gd name="T32" fmla="*/ 1 w 456"/>
                    <a:gd name="T33" fmla="*/ 0 h 144"/>
                    <a:gd name="T34" fmla="*/ 1 w 456"/>
                    <a:gd name="T35" fmla="*/ 0 h 144"/>
                    <a:gd name="T36" fmla="*/ 1 w 456"/>
                    <a:gd name="T37" fmla="*/ 1 h 144"/>
                    <a:gd name="T38" fmla="*/ 1 w 456"/>
                    <a:gd name="T39" fmla="*/ 1 h 144"/>
                    <a:gd name="T40" fmla="*/ 1 w 456"/>
                    <a:gd name="T41" fmla="*/ 1 h 144"/>
                    <a:gd name="T42" fmla="*/ 0 w 456"/>
                    <a:gd name="T43" fmla="*/ 1 h 144"/>
                    <a:gd name="T44" fmla="*/ 0 w 456"/>
                    <a:gd name="T45" fmla="*/ 1 h 144"/>
                    <a:gd name="T46" fmla="*/ 0 w 456"/>
                    <a:gd name="T47" fmla="*/ 1 h 144"/>
                    <a:gd name="T48" fmla="*/ 1 w 456"/>
                    <a:gd name="T49" fmla="*/ 1 h 144"/>
                    <a:gd name="T50" fmla="*/ 1 w 456"/>
                    <a:gd name="T51" fmla="*/ 1 h 144"/>
                    <a:gd name="T52" fmla="*/ 1 w 456"/>
                    <a:gd name="T53" fmla="*/ 1 h 144"/>
                    <a:gd name="T54" fmla="*/ 1 w 456"/>
                    <a:gd name="T55" fmla="*/ 1 h 144"/>
                    <a:gd name="T56" fmla="*/ 1 w 456"/>
                    <a:gd name="T57" fmla="*/ 1 h 144"/>
                    <a:gd name="T58" fmla="*/ 1 w 456"/>
                    <a:gd name="T59" fmla="*/ 1 h 144"/>
                    <a:gd name="T60" fmla="*/ 1 w 456"/>
                    <a:gd name="T61" fmla="*/ 1 h 144"/>
                    <a:gd name="T62" fmla="*/ 1 w 456"/>
                    <a:gd name="T63" fmla="*/ 1 h 144"/>
                    <a:gd name="T64" fmla="*/ 1 w 456"/>
                    <a:gd name="T65" fmla="*/ 1 h 144"/>
                    <a:gd name="T66" fmla="*/ 1 w 456"/>
                    <a:gd name="T67" fmla="*/ 1 h 144"/>
                    <a:gd name="T68" fmla="*/ 1 w 456"/>
                    <a:gd name="T69" fmla="*/ 1 h 144"/>
                    <a:gd name="T70" fmla="*/ 1 w 456"/>
                    <a:gd name="T71" fmla="*/ 1 h 144"/>
                    <a:gd name="T72" fmla="*/ 1 w 456"/>
                    <a:gd name="T73" fmla="*/ 1 h 144"/>
                    <a:gd name="T74" fmla="*/ 1 w 456"/>
                    <a:gd name="T75" fmla="*/ 1 h 144"/>
                    <a:gd name="T76" fmla="*/ 1 w 456"/>
                    <a:gd name="T77" fmla="*/ 1 h 144"/>
                    <a:gd name="T78" fmla="*/ 1 w 456"/>
                    <a:gd name="T79" fmla="*/ 1 h 144"/>
                    <a:gd name="T80" fmla="*/ 1 w 456"/>
                    <a:gd name="T81" fmla="*/ 1 h 144"/>
                    <a:gd name="T82" fmla="*/ 1 w 456"/>
                    <a:gd name="T83" fmla="*/ 1 h 144"/>
                    <a:gd name="T84" fmla="*/ 1 w 456"/>
                    <a:gd name="T85" fmla="*/ 1 h 144"/>
                    <a:gd name="T86" fmla="*/ 1 w 456"/>
                    <a:gd name="T87" fmla="*/ 1 h 144"/>
                    <a:gd name="T88" fmla="*/ 1 w 456"/>
                    <a:gd name="T89" fmla="*/ 1 h 144"/>
                    <a:gd name="T90" fmla="*/ 1 w 456"/>
                    <a:gd name="T91" fmla="*/ 1 h 144"/>
                    <a:gd name="T92" fmla="*/ 1 w 456"/>
                    <a:gd name="T93" fmla="*/ 1 h 144"/>
                    <a:gd name="T94" fmla="*/ 1 w 456"/>
                    <a:gd name="T95" fmla="*/ 1 h 14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56"/>
                    <a:gd name="T145" fmla="*/ 0 h 144"/>
                    <a:gd name="T146" fmla="*/ 456 w 456"/>
                    <a:gd name="T147" fmla="*/ 144 h 14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56" h="144">
                      <a:moveTo>
                        <a:pt x="454" y="125"/>
                      </a:moveTo>
                      <a:lnTo>
                        <a:pt x="449" y="123"/>
                      </a:lnTo>
                      <a:lnTo>
                        <a:pt x="435" y="120"/>
                      </a:lnTo>
                      <a:lnTo>
                        <a:pt x="415" y="114"/>
                      </a:lnTo>
                      <a:lnTo>
                        <a:pt x="388" y="106"/>
                      </a:lnTo>
                      <a:lnTo>
                        <a:pt x="354" y="97"/>
                      </a:lnTo>
                      <a:lnTo>
                        <a:pt x="319" y="85"/>
                      </a:lnTo>
                      <a:lnTo>
                        <a:pt x="280" y="74"/>
                      </a:lnTo>
                      <a:lnTo>
                        <a:pt x="241" y="63"/>
                      </a:lnTo>
                      <a:lnTo>
                        <a:pt x="200" y="51"/>
                      </a:lnTo>
                      <a:lnTo>
                        <a:pt x="162" y="40"/>
                      </a:lnTo>
                      <a:lnTo>
                        <a:pt x="124" y="28"/>
                      </a:lnTo>
                      <a:lnTo>
                        <a:pt x="91" y="19"/>
                      </a:lnTo>
                      <a:lnTo>
                        <a:pt x="63" y="11"/>
                      </a:lnTo>
                      <a:lnTo>
                        <a:pt x="42" y="6"/>
                      </a:lnTo>
                      <a:lnTo>
                        <a:pt x="27" y="2"/>
                      </a:lnTo>
                      <a:lnTo>
                        <a:pt x="21" y="0"/>
                      </a:lnTo>
                      <a:lnTo>
                        <a:pt x="17" y="0"/>
                      </a:lnTo>
                      <a:lnTo>
                        <a:pt x="13" y="4"/>
                      </a:lnTo>
                      <a:lnTo>
                        <a:pt x="8" y="6"/>
                      </a:lnTo>
                      <a:lnTo>
                        <a:pt x="4" y="11"/>
                      </a:lnTo>
                      <a:lnTo>
                        <a:pt x="0" y="15"/>
                      </a:lnTo>
                      <a:lnTo>
                        <a:pt x="0" y="21"/>
                      </a:lnTo>
                      <a:lnTo>
                        <a:pt x="0" y="25"/>
                      </a:lnTo>
                      <a:lnTo>
                        <a:pt x="6" y="28"/>
                      </a:lnTo>
                      <a:lnTo>
                        <a:pt x="11" y="28"/>
                      </a:lnTo>
                      <a:lnTo>
                        <a:pt x="27" y="34"/>
                      </a:lnTo>
                      <a:lnTo>
                        <a:pt x="48" y="38"/>
                      </a:lnTo>
                      <a:lnTo>
                        <a:pt x="76" y="47"/>
                      </a:lnTo>
                      <a:lnTo>
                        <a:pt x="108" y="55"/>
                      </a:lnTo>
                      <a:lnTo>
                        <a:pt x="145" y="66"/>
                      </a:lnTo>
                      <a:lnTo>
                        <a:pt x="183" y="76"/>
                      </a:lnTo>
                      <a:lnTo>
                        <a:pt x="222" y="87"/>
                      </a:lnTo>
                      <a:lnTo>
                        <a:pt x="261" y="97"/>
                      </a:lnTo>
                      <a:lnTo>
                        <a:pt x="299" y="108"/>
                      </a:lnTo>
                      <a:lnTo>
                        <a:pt x="335" y="116"/>
                      </a:lnTo>
                      <a:lnTo>
                        <a:pt x="367" y="125"/>
                      </a:lnTo>
                      <a:lnTo>
                        <a:pt x="394" y="133"/>
                      </a:lnTo>
                      <a:lnTo>
                        <a:pt x="416" y="139"/>
                      </a:lnTo>
                      <a:lnTo>
                        <a:pt x="432" y="143"/>
                      </a:lnTo>
                      <a:lnTo>
                        <a:pt x="439" y="144"/>
                      </a:lnTo>
                      <a:lnTo>
                        <a:pt x="445" y="143"/>
                      </a:lnTo>
                      <a:lnTo>
                        <a:pt x="449" y="141"/>
                      </a:lnTo>
                      <a:lnTo>
                        <a:pt x="451" y="139"/>
                      </a:lnTo>
                      <a:lnTo>
                        <a:pt x="454" y="135"/>
                      </a:lnTo>
                      <a:lnTo>
                        <a:pt x="456" y="127"/>
                      </a:lnTo>
                      <a:lnTo>
                        <a:pt x="454" y="125"/>
                      </a:lnTo>
                      <a:close/>
                    </a:path>
                  </a:pathLst>
                </a:custGeom>
                <a:solidFill>
                  <a:srgbClr val="121F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11" name="Freeform 318"/>
                <p:cNvSpPr>
                  <a:spLocks/>
                </p:cNvSpPr>
                <p:nvPr/>
              </p:nvSpPr>
              <p:spPr bwMode="auto">
                <a:xfrm>
                  <a:off x="3913" y="2541"/>
                  <a:ext cx="229" cy="72"/>
                </a:xfrm>
                <a:custGeom>
                  <a:avLst/>
                  <a:gdLst>
                    <a:gd name="T0" fmla="*/ 1 w 458"/>
                    <a:gd name="T1" fmla="*/ 1 h 144"/>
                    <a:gd name="T2" fmla="*/ 1 w 458"/>
                    <a:gd name="T3" fmla="*/ 1 h 144"/>
                    <a:gd name="T4" fmla="*/ 1 w 458"/>
                    <a:gd name="T5" fmla="*/ 1 h 144"/>
                    <a:gd name="T6" fmla="*/ 1 w 458"/>
                    <a:gd name="T7" fmla="*/ 1 h 144"/>
                    <a:gd name="T8" fmla="*/ 1 w 458"/>
                    <a:gd name="T9" fmla="*/ 1 h 144"/>
                    <a:gd name="T10" fmla="*/ 1 w 458"/>
                    <a:gd name="T11" fmla="*/ 1 h 144"/>
                    <a:gd name="T12" fmla="*/ 1 w 458"/>
                    <a:gd name="T13" fmla="*/ 1 h 144"/>
                    <a:gd name="T14" fmla="*/ 1 w 458"/>
                    <a:gd name="T15" fmla="*/ 1 h 144"/>
                    <a:gd name="T16" fmla="*/ 1 w 458"/>
                    <a:gd name="T17" fmla="*/ 1 h 144"/>
                    <a:gd name="T18" fmla="*/ 1 w 458"/>
                    <a:gd name="T19" fmla="*/ 1 h 144"/>
                    <a:gd name="T20" fmla="*/ 1 w 458"/>
                    <a:gd name="T21" fmla="*/ 1 h 144"/>
                    <a:gd name="T22" fmla="*/ 1 w 458"/>
                    <a:gd name="T23" fmla="*/ 1 h 144"/>
                    <a:gd name="T24" fmla="*/ 1 w 458"/>
                    <a:gd name="T25" fmla="*/ 1 h 144"/>
                    <a:gd name="T26" fmla="*/ 1 w 458"/>
                    <a:gd name="T27" fmla="*/ 1 h 144"/>
                    <a:gd name="T28" fmla="*/ 1 w 458"/>
                    <a:gd name="T29" fmla="*/ 1 h 144"/>
                    <a:gd name="T30" fmla="*/ 1 w 458"/>
                    <a:gd name="T31" fmla="*/ 0 h 144"/>
                    <a:gd name="T32" fmla="*/ 1 w 458"/>
                    <a:gd name="T33" fmla="*/ 0 h 144"/>
                    <a:gd name="T34" fmla="*/ 1 w 458"/>
                    <a:gd name="T35" fmla="*/ 0 h 144"/>
                    <a:gd name="T36" fmla="*/ 1 w 458"/>
                    <a:gd name="T37" fmla="*/ 1 h 144"/>
                    <a:gd name="T38" fmla="*/ 1 w 458"/>
                    <a:gd name="T39" fmla="*/ 1 h 144"/>
                    <a:gd name="T40" fmla="*/ 1 w 458"/>
                    <a:gd name="T41" fmla="*/ 1 h 144"/>
                    <a:gd name="T42" fmla="*/ 0 w 458"/>
                    <a:gd name="T43" fmla="*/ 1 h 144"/>
                    <a:gd name="T44" fmla="*/ 1 w 458"/>
                    <a:gd name="T45" fmla="*/ 1 h 144"/>
                    <a:gd name="T46" fmla="*/ 1 w 458"/>
                    <a:gd name="T47" fmla="*/ 1 h 144"/>
                    <a:gd name="T48" fmla="*/ 1 w 458"/>
                    <a:gd name="T49" fmla="*/ 1 h 144"/>
                    <a:gd name="T50" fmla="*/ 1 w 458"/>
                    <a:gd name="T51" fmla="*/ 1 h 144"/>
                    <a:gd name="T52" fmla="*/ 1 w 458"/>
                    <a:gd name="T53" fmla="*/ 1 h 144"/>
                    <a:gd name="T54" fmla="*/ 1 w 458"/>
                    <a:gd name="T55" fmla="*/ 1 h 144"/>
                    <a:gd name="T56" fmla="*/ 1 w 458"/>
                    <a:gd name="T57" fmla="*/ 1 h 144"/>
                    <a:gd name="T58" fmla="*/ 1 w 458"/>
                    <a:gd name="T59" fmla="*/ 1 h 144"/>
                    <a:gd name="T60" fmla="*/ 1 w 458"/>
                    <a:gd name="T61" fmla="*/ 1 h 144"/>
                    <a:gd name="T62" fmla="*/ 1 w 458"/>
                    <a:gd name="T63" fmla="*/ 1 h 144"/>
                    <a:gd name="T64" fmla="*/ 1 w 458"/>
                    <a:gd name="T65" fmla="*/ 1 h 144"/>
                    <a:gd name="T66" fmla="*/ 1 w 458"/>
                    <a:gd name="T67" fmla="*/ 1 h 144"/>
                    <a:gd name="T68" fmla="*/ 1 w 458"/>
                    <a:gd name="T69" fmla="*/ 1 h 144"/>
                    <a:gd name="T70" fmla="*/ 1 w 458"/>
                    <a:gd name="T71" fmla="*/ 1 h 144"/>
                    <a:gd name="T72" fmla="*/ 1 w 458"/>
                    <a:gd name="T73" fmla="*/ 1 h 144"/>
                    <a:gd name="T74" fmla="*/ 1 w 458"/>
                    <a:gd name="T75" fmla="*/ 1 h 144"/>
                    <a:gd name="T76" fmla="*/ 1 w 458"/>
                    <a:gd name="T77" fmla="*/ 1 h 144"/>
                    <a:gd name="T78" fmla="*/ 1 w 458"/>
                    <a:gd name="T79" fmla="*/ 1 h 144"/>
                    <a:gd name="T80" fmla="*/ 1 w 458"/>
                    <a:gd name="T81" fmla="*/ 1 h 144"/>
                    <a:gd name="T82" fmla="*/ 1 w 458"/>
                    <a:gd name="T83" fmla="*/ 1 h 144"/>
                    <a:gd name="T84" fmla="*/ 1 w 458"/>
                    <a:gd name="T85" fmla="*/ 1 h 144"/>
                    <a:gd name="T86" fmla="*/ 1 w 458"/>
                    <a:gd name="T87" fmla="*/ 1 h 1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58"/>
                    <a:gd name="T133" fmla="*/ 0 h 144"/>
                    <a:gd name="T134" fmla="*/ 458 w 458"/>
                    <a:gd name="T135" fmla="*/ 144 h 1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58" h="144">
                      <a:moveTo>
                        <a:pt x="454" y="125"/>
                      </a:moveTo>
                      <a:lnTo>
                        <a:pt x="449" y="123"/>
                      </a:lnTo>
                      <a:lnTo>
                        <a:pt x="435" y="119"/>
                      </a:lnTo>
                      <a:lnTo>
                        <a:pt x="414" y="114"/>
                      </a:lnTo>
                      <a:lnTo>
                        <a:pt x="388" y="106"/>
                      </a:lnTo>
                      <a:lnTo>
                        <a:pt x="353" y="95"/>
                      </a:lnTo>
                      <a:lnTo>
                        <a:pt x="319" y="85"/>
                      </a:lnTo>
                      <a:lnTo>
                        <a:pt x="279" y="74"/>
                      </a:lnTo>
                      <a:lnTo>
                        <a:pt x="241" y="62"/>
                      </a:lnTo>
                      <a:lnTo>
                        <a:pt x="199" y="51"/>
                      </a:lnTo>
                      <a:lnTo>
                        <a:pt x="161" y="40"/>
                      </a:lnTo>
                      <a:lnTo>
                        <a:pt x="125" y="28"/>
                      </a:lnTo>
                      <a:lnTo>
                        <a:pt x="93" y="19"/>
                      </a:lnTo>
                      <a:lnTo>
                        <a:pt x="64" y="11"/>
                      </a:lnTo>
                      <a:lnTo>
                        <a:pt x="43" y="5"/>
                      </a:lnTo>
                      <a:lnTo>
                        <a:pt x="28" y="0"/>
                      </a:lnTo>
                      <a:lnTo>
                        <a:pt x="24" y="0"/>
                      </a:lnTo>
                      <a:lnTo>
                        <a:pt x="19" y="0"/>
                      </a:lnTo>
                      <a:lnTo>
                        <a:pt x="15" y="3"/>
                      </a:lnTo>
                      <a:lnTo>
                        <a:pt x="9" y="7"/>
                      </a:lnTo>
                      <a:lnTo>
                        <a:pt x="5" y="13"/>
                      </a:lnTo>
                      <a:lnTo>
                        <a:pt x="0" y="21"/>
                      </a:lnTo>
                      <a:lnTo>
                        <a:pt x="4" y="28"/>
                      </a:lnTo>
                      <a:lnTo>
                        <a:pt x="9" y="28"/>
                      </a:lnTo>
                      <a:lnTo>
                        <a:pt x="24" y="34"/>
                      </a:lnTo>
                      <a:lnTo>
                        <a:pt x="47" y="40"/>
                      </a:lnTo>
                      <a:lnTo>
                        <a:pt x="74" y="49"/>
                      </a:lnTo>
                      <a:lnTo>
                        <a:pt x="106" y="57"/>
                      </a:lnTo>
                      <a:lnTo>
                        <a:pt x="142" y="68"/>
                      </a:lnTo>
                      <a:lnTo>
                        <a:pt x="180" y="78"/>
                      </a:lnTo>
                      <a:lnTo>
                        <a:pt x="220" y="89"/>
                      </a:lnTo>
                      <a:lnTo>
                        <a:pt x="260" y="99"/>
                      </a:lnTo>
                      <a:lnTo>
                        <a:pt x="298" y="110"/>
                      </a:lnTo>
                      <a:lnTo>
                        <a:pt x="334" y="119"/>
                      </a:lnTo>
                      <a:lnTo>
                        <a:pt x="369" y="129"/>
                      </a:lnTo>
                      <a:lnTo>
                        <a:pt x="395" y="135"/>
                      </a:lnTo>
                      <a:lnTo>
                        <a:pt x="418" y="140"/>
                      </a:lnTo>
                      <a:lnTo>
                        <a:pt x="433" y="144"/>
                      </a:lnTo>
                      <a:lnTo>
                        <a:pt x="443" y="144"/>
                      </a:lnTo>
                      <a:lnTo>
                        <a:pt x="450" y="142"/>
                      </a:lnTo>
                      <a:lnTo>
                        <a:pt x="456" y="135"/>
                      </a:lnTo>
                      <a:lnTo>
                        <a:pt x="458" y="129"/>
                      </a:lnTo>
                      <a:lnTo>
                        <a:pt x="454" y="125"/>
                      </a:lnTo>
                      <a:close/>
                    </a:path>
                  </a:pathLst>
                </a:custGeom>
                <a:solidFill>
                  <a:srgbClr val="121F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12" name="Freeform 319"/>
                <p:cNvSpPr>
                  <a:spLocks/>
                </p:cNvSpPr>
                <p:nvPr/>
              </p:nvSpPr>
              <p:spPr bwMode="auto">
                <a:xfrm>
                  <a:off x="3785" y="3181"/>
                  <a:ext cx="52" cy="91"/>
                </a:xfrm>
                <a:custGeom>
                  <a:avLst/>
                  <a:gdLst>
                    <a:gd name="T0" fmla="*/ 0 w 105"/>
                    <a:gd name="T1" fmla="*/ 0 h 183"/>
                    <a:gd name="T2" fmla="*/ 0 w 105"/>
                    <a:gd name="T3" fmla="*/ 0 h 183"/>
                    <a:gd name="T4" fmla="*/ 0 w 105"/>
                    <a:gd name="T5" fmla="*/ 0 h 183"/>
                    <a:gd name="T6" fmla="*/ 0 w 105"/>
                    <a:gd name="T7" fmla="*/ 0 h 183"/>
                    <a:gd name="T8" fmla="*/ 0 w 105"/>
                    <a:gd name="T9" fmla="*/ 0 h 183"/>
                    <a:gd name="T10" fmla="*/ 0 w 105"/>
                    <a:gd name="T11" fmla="*/ 0 h 183"/>
                    <a:gd name="T12" fmla="*/ 0 w 105"/>
                    <a:gd name="T13" fmla="*/ 0 h 183"/>
                    <a:gd name="T14" fmla="*/ 0 w 105"/>
                    <a:gd name="T15" fmla="*/ 0 h 183"/>
                    <a:gd name="T16" fmla="*/ 0 w 105"/>
                    <a:gd name="T17" fmla="*/ 0 h 183"/>
                    <a:gd name="T18" fmla="*/ 0 w 105"/>
                    <a:gd name="T19" fmla="*/ 0 h 183"/>
                    <a:gd name="T20" fmla="*/ 0 w 105"/>
                    <a:gd name="T21" fmla="*/ 0 h 183"/>
                    <a:gd name="T22" fmla="*/ 0 w 105"/>
                    <a:gd name="T23" fmla="*/ 0 h 183"/>
                    <a:gd name="T24" fmla="*/ 0 w 105"/>
                    <a:gd name="T25" fmla="*/ 0 h 183"/>
                    <a:gd name="T26" fmla="*/ 0 w 105"/>
                    <a:gd name="T27" fmla="*/ 0 h 183"/>
                    <a:gd name="T28" fmla="*/ 0 w 105"/>
                    <a:gd name="T29" fmla="*/ 0 h 183"/>
                    <a:gd name="T30" fmla="*/ 0 w 105"/>
                    <a:gd name="T31" fmla="*/ 0 h 183"/>
                    <a:gd name="T32" fmla="*/ 0 w 105"/>
                    <a:gd name="T33" fmla="*/ 0 h 183"/>
                    <a:gd name="T34" fmla="*/ 0 w 105"/>
                    <a:gd name="T35" fmla="*/ 0 h 183"/>
                    <a:gd name="T36" fmla="*/ 0 w 105"/>
                    <a:gd name="T37" fmla="*/ 0 h 183"/>
                    <a:gd name="T38" fmla="*/ 0 w 105"/>
                    <a:gd name="T39" fmla="*/ 0 h 183"/>
                    <a:gd name="T40" fmla="*/ 0 w 105"/>
                    <a:gd name="T41" fmla="*/ 0 h 183"/>
                    <a:gd name="T42" fmla="*/ 0 w 105"/>
                    <a:gd name="T43" fmla="*/ 0 h 183"/>
                    <a:gd name="T44" fmla="*/ 0 w 105"/>
                    <a:gd name="T45" fmla="*/ 0 h 183"/>
                    <a:gd name="T46" fmla="*/ 0 w 105"/>
                    <a:gd name="T47" fmla="*/ 0 h 183"/>
                    <a:gd name="T48" fmla="*/ 0 w 105"/>
                    <a:gd name="T49" fmla="*/ 0 h 183"/>
                    <a:gd name="T50" fmla="*/ 0 w 105"/>
                    <a:gd name="T51" fmla="*/ 0 h 183"/>
                    <a:gd name="T52" fmla="*/ 0 w 105"/>
                    <a:gd name="T53" fmla="*/ 0 h 183"/>
                    <a:gd name="T54" fmla="*/ 0 w 105"/>
                    <a:gd name="T55" fmla="*/ 0 h 183"/>
                    <a:gd name="T56" fmla="*/ 0 w 105"/>
                    <a:gd name="T57" fmla="*/ 0 h 183"/>
                    <a:gd name="T58" fmla="*/ 0 w 105"/>
                    <a:gd name="T59" fmla="*/ 0 h 183"/>
                    <a:gd name="T60" fmla="*/ 0 w 105"/>
                    <a:gd name="T61" fmla="*/ 0 h 183"/>
                    <a:gd name="T62" fmla="*/ 0 w 105"/>
                    <a:gd name="T63" fmla="*/ 0 h 183"/>
                    <a:gd name="T64" fmla="*/ 0 w 105"/>
                    <a:gd name="T65" fmla="*/ 0 h 183"/>
                    <a:gd name="T66" fmla="*/ 0 w 105"/>
                    <a:gd name="T67" fmla="*/ 0 h 183"/>
                    <a:gd name="T68" fmla="*/ 0 w 105"/>
                    <a:gd name="T69" fmla="*/ 0 h 183"/>
                    <a:gd name="T70" fmla="*/ 0 w 105"/>
                    <a:gd name="T71" fmla="*/ 0 h 183"/>
                    <a:gd name="T72" fmla="*/ 0 w 105"/>
                    <a:gd name="T73" fmla="*/ 0 h 183"/>
                    <a:gd name="T74" fmla="*/ 0 w 105"/>
                    <a:gd name="T75" fmla="*/ 0 h 183"/>
                    <a:gd name="T76" fmla="*/ 0 w 105"/>
                    <a:gd name="T77" fmla="*/ 0 h 183"/>
                    <a:gd name="T78" fmla="*/ 0 w 105"/>
                    <a:gd name="T79" fmla="*/ 0 h 183"/>
                    <a:gd name="T80" fmla="*/ 0 w 105"/>
                    <a:gd name="T81" fmla="*/ 0 h 183"/>
                    <a:gd name="T82" fmla="*/ 0 w 105"/>
                    <a:gd name="T83" fmla="*/ 0 h 183"/>
                    <a:gd name="T84" fmla="*/ 0 w 105"/>
                    <a:gd name="T85" fmla="*/ 0 h 183"/>
                    <a:gd name="T86" fmla="*/ 0 w 105"/>
                    <a:gd name="T87" fmla="*/ 0 h 183"/>
                    <a:gd name="T88" fmla="*/ 0 w 105"/>
                    <a:gd name="T89" fmla="*/ 0 h 183"/>
                    <a:gd name="T90" fmla="*/ 0 w 105"/>
                    <a:gd name="T91" fmla="*/ 0 h 183"/>
                    <a:gd name="T92" fmla="*/ 0 w 105"/>
                    <a:gd name="T93" fmla="*/ 0 h 183"/>
                    <a:gd name="T94" fmla="*/ 0 w 105"/>
                    <a:gd name="T95" fmla="*/ 0 h 183"/>
                    <a:gd name="T96" fmla="*/ 0 w 105"/>
                    <a:gd name="T97" fmla="*/ 0 h 183"/>
                    <a:gd name="T98" fmla="*/ 0 w 105"/>
                    <a:gd name="T99" fmla="*/ 0 h 183"/>
                    <a:gd name="T100" fmla="*/ 0 w 105"/>
                    <a:gd name="T101" fmla="*/ 0 h 183"/>
                    <a:gd name="T102" fmla="*/ 0 w 105"/>
                    <a:gd name="T103" fmla="*/ 0 h 183"/>
                    <a:gd name="T104" fmla="*/ 0 w 105"/>
                    <a:gd name="T105" fmla="*/ 0 h 183"/>
                    <a:gd name="T106" fmla="*/ 0 w 105"/>
                    <a:gd name="T107" fmla="*/ 0 h 183"/>
                    <a:gd name="T108" fmla="*/ 0 w 105"/>
                    <a:gd name="T109" fmla="*/ 0 h 183"/>
                    <a:gd name="T110" fmla="*/ 0 w 105"/>
                    <a:gd name="T111" fmla="*/ 0 h 183"/>
                    <a:gd name="T112" fmla="*/ 0 w 105"/>
                    <a:gd name="T113" fmla="*/ 0 h 183"/>
                    <a:gd name="T114" fmla="*/ 0 w 105"/>
                    <a:gd name="T115" fmla="*/ 0 h 183"/>
                    <a:gd name="T116" fmla="*/ 0 w 105"/>
                    <a:gd name="T117" fmla="*/ 0 h 183"/>
                    <a:gd name="T118" fmla="*/ 0 w 105"/>
                    <a:gd name="T119" fmla="*/ 0 h 183"/>
                    <a:gd name="T120" fmla="*/ 0 w 105"/>
                    <a:gd name="T121" fmla="*/ 0 h 183"/>
                    <a:gd name="T122" fmla="*/ 0 w 105"/>
                    <a:gd name="T123" fmla="*/ 0 h 1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5"/>
                    <a:gd name="T187" fmla="*/ 0 h 183"/>
                    <a:gd name="T188" fmla="*/ 105 w 105"/>
                    <a:gd name="T189" fmla="*/ 183 h 1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5" h="183">
                      <a:moveTo>
                        <a:pt x="0" y="8"/>
                      </a:moveTo>
                      <a:lnTo>
                        <a:pt x="0" y="6"/>
                      </a:lnTo>
                      <a:lnTo>
                        <a:pt x="4" y="4"/>
                      </a:lnTo>
                      <a:lnTo>
                        <a:pt x="6" y="2"/>
                      </a:lnTo>
                      <a:lnTo>
                        <a:pt x="11" y="2"/>
                      </a:lnTo>
                      <a:lnTo>
                        <a:pt x="17" y="0"/>
                      </a:lnTo>
                      <a:lnTo>
                        <a:pt x="25" y="0"/>
                      </a:lnTo>
                      <a:lnTo>
                        <a:pt x="30" y="0"/>
                      </a:lnTo>
                      <a:lnTo>
                        <a:pt x="38" y="0"/>
                      </a:lnTo>
                      <a:lnTo>
                        <a:pt x="44" y="0"/>
                      </a:lnTo>
                      <a:lnTo>
                        <a:pt x="51" y="2"/>
                      </a:lnTo>
                      <a:lnTo>
                        <a:pt x="57" y="2"/>
                      </a:lnTo>
                      <a:lnTo>
                        <a:pt x="65" y="4"/>
                      </a:lnTo>
                      <a:lnTo>
                        <a:pt x="70" y="6"/>
                      </a:lnTo>
                      <a:lnTo>
                        <a:pt x="74" y="10"/>
                      </a:lnTo>
                      <a:lnTo>
                        <a:pt x="76" y="12"/>
                      </a:lnTo>
                      <a:lnTo>
                        <a:pt x="80" y="17"/>
                      </a:lnTo>
                      <a:lnTo>
                        <a:pt x="80" y="21"/>
                      </a:lnTo>
                      <a:lnTo>
                        <a:pt x="80" y="29"/>
                      </a:lnTo>
                      <a:lnTo>
                        <a:pt x="82" y="38"/>
                      </a:lnTo>
                      <a:lnTo>
                        <a:pt x="84" y="52"/>
                      </a:lnTo>
                      <a:lnTo>
                        <a:pt x="86" y="63"/>
                      </a:lnTo>
                      <a:lnTo>
                        <a:pt x="89" y="76"/>
                      </a:lnTo>
                      <a:lnTo>
                        <a:pt x="93" y="92"/>
                      </a:lnTo>
                      <a:lnTo>
                        <a:pt x="95" y="107"/>
                      </a:lnTo>
                      <a:lnTo>
                        <a:pt x="97" y="120"/>
                      </a:lnTo>
                      <a:lnTo>
                        <a:pt x="99" y="133"/>
                      </a:lnTo>
                      <a:lnTo>
                        <a:pt x="101" y="147"/>
                      </a:lnTo>
                      <a:lnTo>
                        <a:pt x="103" y="158"/>
                      </a:lnTo>
                      <a:lnTo>
                        <a:pt x="103" y="168"/>
                      </a:lnTo>
                      <a:lnTo>
                        <a:pt x="105" y="175"/>
                      </a:lnTo>
                      <a:lnTo>
                        <a:pt x="105" y="179"/>
                      </a:lnTo>
                      <a:lnTo>
                        <a:pt x="105" y="183"/>
                      </a:lnTo>
                      <a:lnTo>
                        <a:pt x="97" y="183"/>
                      </a:lnTo>
                      <a:lnTo>
                        <a:pt x="93" y="183"/>
                      </a:lnTo>
                      <a:lnTo>
                        <a:pt x="88" y="183"/>
                      </a:lnTo>
                      <a:lnTo>
                        <a:pt x="86" y="179"/>
                      </a:lnTo>
                      <a:lnTo>
                        <a:pt x="84" y="175"/>
                      </a:lnTo>
                      <a:lnTo>
                        <a:pt x="82" y="170"/>
                      </a:lnTo>
                      <a:lnTo>
                        <a:pt x="80" y="162"/>
                      </a:lnTo>
                      <a:lnTo>
                        <a:pt x="78" y="152"/>
                      </a:lnTo>
                      <a:lnTo>
                        <a:pt x="74" y="139"/>
                      </a:lnTo>
                      <a:lnTo>
                        <a:pt x="72" y="126"/>
                      </a:lnTo>
                      <a:lnTo>
                        <a:pt x="68" y="112"/>
                      </a:lnTo>
                      <a:lnTo>
                        <a:pt x="67" y="99"/>
                      </a:lnTo>
                      <a:lnTo>
                        <a:pt x="63" y="84"/>
                      </a:lnTo>
                      <a:lnTo>
                        <a:pt x="57" y="71"/>
                      </a:lnTo>
                      <a:lnTo>
                        <a:pt x="55" y="57"/>
                      </a:lnTo>
                      <a:lnTo>
                        <a:pt x="51" y="46"/>
                      </a:lnTo>
                      <a:lnTo>
                        <a:pt x="49" y="35"/>
                      </a:lnTo>
                      <a:lnTo>
                        <a:pt x="46" y="27"/>
                      </a:lnTo>
                      <a:lnTo>
                        <a:pt x="44" y="23"/>
                      </a:lnTo>
                      <a:lnTo>
                        <a:pt x="44" y="21"/>
                      </a:lnTo>
                      <a:lnTo>
                        <a:pt x="40" y="19"/>
                      </a:lnTo>
                      <a:lnTo>
                        <a:pt x="34" y="17"/>
                      </a:lnTo>
                      <a:lnTo>
                        <a:pt x="27" y="14"/>
                      </a:lnTo>
                      <a:lnTo>
                        <a:pt x="19" y="14"/>
                      </a:lnTo>
                      <a:lnTo>
                        <a:pt x="11" y="12"/>
                      </a:lnTo>
                      <a:lnTo>
                        <a:pt x="6" y="12"/>
                      </a:lnTo>
                      <a:lnTo>
                        <a:pt x="2" y="10"/>
                      </a:lnTo>
                      <a:lnTo>
                        <a:pt x="0" y="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13" name="Freeform 320"/>
                <p:cNvSpPr>
                  <a:spLocks/>
                </p:cNvSpPr>
                <p:nvPr/>
              </p:nvSpPr>
              <p:spPr bwMode="auto">
                <a:xfrm>
                  <a:off x="3719" y="3162"/>
                  <a:ext cx="56" cy="91"/>
                </a:xfrm>
                <a:custGeom>
                  <a:avLst/>
                  <a:gdLst>
                    <a:gd name="T0" fmla="*/ 0 w 112"/>
                    <a:gd name="T1" fmla="*/ 0 h 183"/>
                    <a:gd name="T2" fmla="*/ 0 w 112"/>
                    <a:gd name="T3" fmla="*/ 0 h 183"/>
                    <a:gd name="T4" fmla="*/ 1 w 112"/>
                    <a:gd name="T5" fmla="*/ 0 h 183"/>
                    <a:gd name="T6" fmla="*/ 1 w 112"/>
                    <a:gd name="T7" fmla="*/ 0 h 183"/>
                    <a:gd name="T8" fmla="*/ 1 w 112"/>
                    <a:gd name="T9" fmla="*/ 0 h 183"/>
                    <a:gd name="T10" fmla="*/ 1 w 112"/>
                    <a:gd name="T11" fmla="*/ 0 h 183"/>
                    <a:gd name="T12" fmla="*/ 1 w 112"/>
                    <a:gd name="T13" fmla="*/ 0 h 183"/>
                    <a:gd name="T14" fmla="*/ 1 w 112"/>
                    <a:gd name="T15" fmla="*/ 0 h 183"/>
                    <a:gd name="T16" fmla="*/ 1 w 112"/>
                    <a:gd name="T17" fmla="*/ 0 h 183"/>
                    <a:gd name="T18" fmla="*/ 1 w 112"/>
                    <a:gd name="T19" fmla="*/ 0 h 183"/>
                    <a:gd name="T20" fmla="*/ 1 w 112"/>
                    <a:gd name="T21" fmla="*/ 0 h 183"/>
                    <a:gd name="T22" fmla="*/ 1 w 112"/>
                    <a:gd name="T23" fmla="*/ 0 h 183"/>
                    <a:gd name="T24" fmla="*/ 1 w 112"/>
                    <a:gd name="T25" fmla="*/ 0 h 183"/>
                    <a:gd name="T26" fmla="*/ 1 w 112"/>
                    <a:gd name="T27" fmla="*/ 0 h 183"/>
                    <a:gd name="T28" fmla="*/ 1 w 112"/>
                    <a:gd name="T29" fmla="*/ 0 h 183"/>
                    <a:gd name="T30" fmla="*/ 1 w 112"/>
                    <a:gd name="T31" fmla="*/ 0 h 183"/>
                    <a:gd name="T32" fmla="*/ 1 w 112"/>
                    <a:gd name="T33" fmla="*/ 0 h 183"/>
                    <a:gd name="T34" fmla="*/ 1 w 112"/>
                    <a:gd name="T35" fmla="*/ 0 h 183"/>
                    <a:gd name="T36" fmla="*/ 1 w 112"/>
                    <a:gd name="T37" fmla="*/ 0 h 183"/>
                    <a:gd name="T38" fmla="*/ 1 w 112"/>
                    <a:gd name="T39" fmla="*/ 0 h 183"/>
                    <a:gd name="T40" fmla="*/ 1 w 112"/>
                    <a:gd name="T41" fmla="*/ 0 h 183"/>
                    <a:gd name="T42" fmla="*/ 1 w 112"/>
                    <a:gd name="T43" fmla="*/ 0 h 183"/>
                    <a:gd name="T44" fmla="*/ 1 w 112"/>
                    <a:gd name="T45" fmla="*/ 0 h 183"/>
                    <a:gd name="T46" fmla="*/ 1 w 112"/>
                    <a:gd name="T47" fmla="*/ 0 h 183"/>
                    <a:gd name="T48" fmla="*/ 1 w 112"/>
                    <a:gd name="T49" fmla="*/ 0 h 183"/>
                    <a:gd name="T50" fmla="*/ 1 w 112"/>
                    <a:gd name="T51" fmla="*/ 0 h 183"/>
                    <a:gd name="T52" fmla="*/ 1 w 112"/>
                    <a:gd name="T53" fmla="*/ 0 h 183"/>
                    <a:gd name="T54" fmla="*/ 1 w 112"/>
                    <a:gd name="T55" fmla="*/ 0 h 183"/>
                    <a:gd name="T56" fmla="*/ 1 w 112"/>
                    <a:gd name="T57" fmla="*/ 0 h 183"/>
                    <a:gd name="T58" fmla="*/ 1 w 112"/>
                    <a:gd name="T59" fmla="*/ 0 h 183"/>
                    <a:gd name="T60" fmla="*/ 1 w 112"/>
                    <a:gd name="T61" fmla="*/ 0 h 183"/>
                    <a:gd name="T62" fmla="*/ 1 w 112"/>
                    <a:gd name="T63" fmla="*/ 0 h 183"/>
                    <a:gd name="T64" fmla="*/ 1 w 112"/>
                    <a:gd name="T65" fmla="*/ 0 h 183"/>
                    <a:gd name="T66" fmla="*/ 1 w 112"/>
                    <a:gd name="T67" fmla="*/ 0 h 183"/>
                    <a:gd name="T68" fmla="*/ 1 w 112"/>
                    <a:gd name="T69" fmla="*/ 0 h 183"/>
                    <a:gd name="T70" fmla="*/ 1 w 112"/>
                    <a:gd name="T71" fmla="*/ 0 h 183"/>
                    <a:gd name="T72" fmla="*/ 1 w 112"/>
                    <a:gd name="T73" fmla="*/ 0 h 183"/>
                    <a:gd name="T74" fmla="*/ 1 w 112"/>
                    <a:gd name="T75" fmla="*/ 0 h 183"/>
                    <a:gd name="T76" fmla="*/ 1 w 112"/>
                    <a:gd name="T77" fmla="*/ 0 h 183"/>
                    <a:gd name="T78" fmla="*/ 1 w 112"/>
                    <a:gd name="T79" fmla="*/ 0 h 183"/>
                    <a:gd name="T80" fmla="*/ 1 w 112"/>
                    <a:gd name="T81" fmla="*/ 0 h 183"/>
                    <a:gd name="T82" fmla="*/ 1 w 112"/>
                    <a:gd name="T83" fmla="*/ 0 h 183"/>
                    <a:gd name="T84" fmla="*/ 1 w 112"/>
                    <a:gd name="T85" fmla="*/ 0 h 183"/>
                    <a:gd name="T86" fmla="*/ 1 w 112"/>
                    <a:gd name="T87" fmla="*/ 0 h 183"/>
                    <a:gd name="T88" fmla="*/ 1 w 112"/>
                    <a:gd name="T89" fmla="*/ 0 h 183"/>
                    <a:gd name="T90" fmla="*/ 1 w 112"/>
                    <a:gd name="T91" fmla="*/ 0 h 183"/>
                    <a:gd name="T92" fmla="*/ 1 w 112"/>
                    <a:gd name="T93" fmla="*/ 0 h 183"/>
                    <a:gd name="T94" fmla="*/ 1 w 112"/>
                    <a:gd name="T95" fmla="*/ 0 h 183"/>
                    <a:gd name="T96" fmla="*/ 1 w 112"/>
                    <a:gd name="T97" fmla="*/ 0 h 183"/>
                    <a:gd name="T98" fmla="*/ 1 w 112"/>
                    <a:gd name="T99" fmla="*/ 0 h 183"/>
                    <a:gd name="T100" fmla="*/ 1 w 112"/>
                    <a:gd name="T101" fmla="*/ 0 h 183"/>
                    <a:gd name="T102" fmla="*/ 1 w 112"/>
                    <a:gd name="T103" fmla="*/ 0 h 183"/>
                    <a:gd name="T104" fmla="*/ 1 w 112"/>
                    <a:gd name="T105" fmla="*/ 0 h 183"/>
                    <a:gd name="T106" fmla="*/ 1 w 112"/>
                    <a:gd name="T107" fmla="*/ 0 h 183"/>
                    <a:gd name="T108" fmla="*/ 1 w 112"/>
                    <a:gd name="T109" fmla="*/ 0 h 183"/>
                    <a:gd name="T110" fmla="*/ 1 w 112"/>
                    <a:gd name="T111" fmla="*/ 0 h 183"/>
                    <a:gd name="T112" fmla="*/ 1 w 112"/>
                    <a:gd name="T113" fmla="*/ 0 h 183"/>
                    <a:gd name="T114" fmla="*/ 1 w 112"/>
                    <a:gd name="T115" fmla="*/ 0 h 183"/>
                    <a:gd name="T116" fmla="*/ 1 w 112"/>
                    <a:gd name="T117" fmla="*/ 0 h 183"/>
                    <a:gd name="T118" fmla="*/ 0 w 112"/>
                    <a:gd name="T119" fmla="*/ 0 h 183"/>
                    <a:gd name="T120" fmla="*/ 0 w 112"/>
                    <a:gd name="T121" fmla="*/ 0 h 183"/>
                    <a:gd name="T122" fmla="*/ 0 w 112"/>
                    <a:gd name="T123" fmla="*/ 0 h 1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2"/>
                    <a:gd name="T187" fmla="*/ 0 h 183"/>
                    <a:gd name="T188" fmla="*/ 112 w 112"/>
                    <a:gd name="T189" fmla="*/ 183 h 1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2" h="183">
                      <a:moveTo>
                        <a:pt x="0" y="8"/>
                      </a:moveTo>
                      <a:lnTo>
                        <a:pt x="0" y="6"/>
                      </a:lnTo>
                      <a:lnTo>
                        <a:pt x="4" y="4"/>
                      </a:lnTo>
                      <a:lnTo>
                        <a:pt x="7" y="2"/>
                      </a:lnTo>
                      <a:lnTo>
                        <a:pt x="15" y="2"/>
                      </a:lnTo>
                      <a:lnTo>
                        <a:pt x="21" y="0"/>
                      </a:lnTo>
                      <a:lnTo>
                        <a:pt x="28" y="0"/>
                      </a:lnTo>
                      <a:lnTo>
                        <a:pt x="36" y="0"/>
                      </a:lnTo>
                      <a:lnTo>
                        <a:pt x="45" y="0"/>
                      </a:lnTo>
                      <a:lnTo>
                        <a:pt x="53" y="0"/>
                      </a:lnTo>
                      <a:lnTo>
                        <a:pt x="61" y="0"/>
                      </a:lnTo>
                      <a:lnTo>
                        <a:pt x="66" y="2"/>
                      </a:lnTo>
                      <a:lnTo>
                        <a:pt x="74" y="4"/>
                      </a:lnTo>
                      <a:lnTo>
                        <a:pt x="80" y="6"/>
                      </a:lnTo>
                      <a:lnTo>
                        <a:pt x="84" y="8"/>
                      </a:lnTo>
                      <a:lnTo>
                        <a:pt x="85" y="12"/>
                      </a:lnTo>
                      <a:lnTo>
                        <a:pt x="87" y="15"/>
                      </a:lnTo>
                      <a:lnTo>
                        <a:pt x="87" y="21"/>
                      </a:lnTo>
                      <a:lnTo>
                        <a:pt x="89" y="29"/>
                      </a:lnTo>
                      <a:lnTo>
                        <a:pt x="89" y="36"/>
                      </a:lnTo>
                      <a:lnTo>
                        <a:pt x="93" y="50"/>
                      </a:lnTo>
                      <a:lnTo>
                        <a:pt x="95" y="61"/>
                      </a:lnTo>
                      <a:lnTo>
                        <a:pt x="97" y="74"/>
                      </a:lnTo>
                      <a:lnTo>
                        <a:pt x="101" y="90"/>
                      </a:lnTo>
                      <a:lnTo>
                        <a:pt x="103" y="105"/>
                      </a:lnTo>
                      <a:lnTo>
                        <a:pt x="104" y="118"/>
                      </a:lnTo>
                      <a:lnTo>
                        <a:pt x="106" y="131"/>
                      </a:lnTo>
                      <a:lnTo>
                        <a:pt x="108" y="143"/>
                      </a:lnTo>
                      <a:lnTo>
                        <a:pt x="110" y="156"/>
                      </a:lnTo>
                      <a:lnTo>
                        <a:pt x="112" y="164"/>
                      </a:lnTo>
                      <a:lnTo>
                        <a:pt x="112" y="171"/>
                      </a:lnTo>
                      <a:lnTo>
                        <a:pt x="112" y="177"/>
                      </a:lnTo>
                      <a:lnTo>
                        <a:pt x="112" y="179"/>
                      </a:lnTo>
                      <a:lnTo>
                        <a:pt x="106" y="179"/>
                      </a:lnTo>
                      <a:lnTo>
                        <a:pt x="103" y="181"/>
                      </a:lnTo>
                      <a:lnTo>
                        <a:pt x="97" y="183"/>
                      </a:lnTo>
                      <a:lnTo>
                        <a:pt x="95" y="179"/>
                      </a:lnTo>
                      <a:lnTo>
                        <a:pt x="93" y="175"/>
                      </a:lnTo>
                      <a:lnTo>
                        <a:pt x="93" y="168"/>
                      </a:lnTo>
                      <a:lnTo>
                        <a:pt x="91" y="160"/>
                      </a:lnTo>
                      <a:lnTo>
                        <a:pt x="89" y="150"/>
                      </a:lnTo>
                      <a:lnTo>
                        <a:pt x="85" y="137"/>
                      </a:lnTo>
                      <a:lnTo>
                        <a:pt x="82" y="124"/>
                      </a:lnTo>
                      <a:lnTo>
                        <a:pt x="80" y="111"/>
                      </a:lnTo>
                      <a:lnTo>
                        <a:pt x="76" y="97"/>
                      </a:lnTo>
                      <a:lnTo>
                        <a:pt x="72" y="82"/>
                      </a:lnTo>
                      <a:lnTo>
                        <a:pt x="68" y="69"/>
                      </a:lnTo>
                      <a:lnTo>
                        <a:pt x="64" y="55"/>
                      </a:lnTo>
                      <a:lnTo>
                        <a:pt x="63" y="44"/>
                      </a:lnTo>
                      <a:lnTo>
                        <a:pt x="61" y="33"/>
                      </a:lnTo>
                      <a:lnTo>
                        <a:pt x="59" y="25"/>
                      </a:lnTo>
                      <a:lnTo>
                        <a:pt x="57" y="21"/>
                      </a:lnTo>
                      <a:lnTo>
                        <a:pt x="57" y="19"/>
                      </a:lnTo>
                      <a:lnTo>
                        <a:pt x="51" y="15"/>
                      </a:lnTo>
                      <a:lnTo>
                        <a:pt x="44" y="15"/>
                      </a:lnTo>
                      <a:lnTo>
                        <a:pt x="34" y="14"/>
                      </a:lnTo>
                      <a:lnTo>
                        <a:pt x="25" y="14"/>
                      </a:lnTo>
                      <a:lnTo>
                        <a:pt x="13" y="12"/>
                      </a:lnTo>
                      <a:lnTo>
                        <a:pt x="6" y="12"/>
                      </a:lnTo>
                      <a:lnTo>
                        <a:pt x="0" y="10"/>
                      </a:lnTo>
                      <a:lnTo>
                        <a:pt x="0" y="8"/>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14" name="Freeform 321"/>
                <p:cNvSpPr>
                  <a:spLocks/>
                </p:cNvSpPr>
                <p:nvPr/>
              </p:nvSpPr>
              <p:spPr bwMode="auto">
                <a:xfrm>
                  <a:off x="3895" y="2834"/>
                  <a:ext cx="167" cy="129"/>
                </a:xfrm>
                <a:custGeom>
                  <a:avLst/>
                  <a:gdLst>
                    <a:gd name="T0" fmla="*/ 0 w 334"/>
                    <a:gd name="T1" fmla="*/ 0 h 259"/>
                    <a:gd name="T2" fmla="*/ 0 w 334"/>
                    <a:gd name="T3" fmla="*/ 0 h 259"/>
                    <a:gd name="T4" fmla="*/ 0 w 334"/>
                    <a:gd name="T5" fmla="*/ 0 h 259"/>
                    <a:gd name="T6" fmla="*/ 0 w 334"/>
                    <a:gd name="T7" fmla="*/ 0 h 259"/>
                    <a:gd name="T8" fmla="*/ 1 w 334"/>
                    <a:gd name="T9" fmla="*/ 0 h 259"/>
                    <a:gd name="T10" fmla="*/ 1 w 334"/>
                    <a:gd name="T11" fmla="*/ 0 h 259"/>
                    <a:gd name="T12" fmla="*/ 1 w 334"/>
                    <a:gd name="T13" fmla="*/ 0 h 259"/>
                    <a:gd name="T14" fmla="*/ 1 w 334"/>
                    <a:gd name="T15" fmla="*/ 0 h 259"/>
                    <a:gd name="T16" fmla="*/ 1 w 334"/>
                    <a:gd name="T17" fmla="*/ 0 h 259"/>
                    <a:gd name="T18" fmla="*/ 1 w 334"/>
                    <a:gd name="T19" fmla="*/ 0 h 259"/>
                    <a:gd name="T20" fmla="*/ 1 w 334"/>
                    <a:gd name="T21" fmla="*/ 0 h 259"/>
                    <a:gd name="T22" fmla="*/ 1 w 334"/>
                    <a:gd name="T23" fmla="*/ 0 h 259"/>
                    <a:gd name="T24" fmla="*/ 1 w 334"/>
                    <a:gd name="T25" fmla="*/ 0 h 259"/>
                    <a:gd name="T26" fmla="*/ 1 w 334"/>
                    <a:gd name="T27" fmla="*/ 0 h 259"/>
                    <a:gd name="T28" fmla="*/ 1 w 334"/>
                    <a:gd name="T29" fmla="*/ 0 h 259"/>
                    <a:gd name="T30" fmla="*/ 1 w 334"/>
                    <a:gd name="T31" fmla="*/ 0 h 259"/>
                    <a:gd name="T32" fmla="*/ 1 w 334"/>
                    <a:gd name="T33" fmla="*/ 0 h 259"/>
                    <a:gd name="T34" fmla="*/ 1 w 334"/>
                    <a:gd name="T35" fmla="*/ 0 h 259"/>
                    <a:gd name="T36" fmla="*/ 1 w 334"/>
                    <a:gd name="T37" fmla="*/ 0 h 259"/>
                    <a:gd name="T38" fmla="*/ 1 w 334"/>
                    <a:gd name="T39" fmla="*/ 0 h 259"/>
                    <a:gd name="T40" fmla="*/ 1 w 334"/>
                    <a:gd name="T41" fmla="*/ 0 h 259"/>
                    <a:gd name="T42" fmla="*/ 1 w 334"/>
                    <a:gd name="T43" fmla="*/ 0 h 259"/>
                    <a:gd name="T44" fmla="*/ 1 w 334"/>
                    <a:gd name="T45" fmla="*/ 0 h 259"/>
                    <a:gd name="T46" fmla="*/ 1 w 334"/>
                    <a:gd name="T47" fmla="*/ 0 h 259"/>
                    <a:gd name="T48" fmla="*/ 1 w 334"/>
                    <a:gd name="T49" fmla="*/ 0 h 259"/>
                    <a:gd name="T50" fmla="*/ 1 w 334"/>
                    <a:gd name="T51" fmla="*/ 0 h 259"/>
                    <a:gd name="T52" fmla="*/ 1 w 334"/>
                    <a:gd name="T53" fmla="*/ 0 h 259"/>
                    <a:gd name="T54" fmla="*/ 1 w 334"/>
                    <a:gd name="T55" fmla="*/ 0 h 259"/>
                    <a:gd name="T56" fmla="*/ 1 w 334"/>
                    <a:gd name="T57" fmla="*/ 0 h 259"/>
                    <a:gd name="T58" fmla="*/ 1 w 334"/>
                    <a:gd name="T59" fmla="*/ 0 h 259"/>
                    <a:gd name="T60" fmla="*/ 1 w 334"/>
                    <a:gd name="T61" fmla="*/ 0 h 259"/>
                    <a:gd name="T62" fmla="*/ 1 w 334"/>
                    <a:gd name="T63" fmla="*/ 0 h 259"/>
                    <a:gd name="T64" fmla="*/ 1 w 334"/>
                    <a:gd name="T65" fmla="*/ 0 h 259"/>
                    <a:gd name="T66" fmla="*/ 1 w 334"/>
                    <a:gd name="T67" fmla="*/ 0 h 259"/>
                    <a:gd name="T68" fmla="*/ 1 w 334"/>
                    <a:gd name="T69" fmla="*/ 0 h 259"/>
                    <a:gd name="T70" fmla="*/ 1 w 334"/>
                    <a:gd name="T71" fmla="*/ 0 h 259"/>
                    <a:gd name="T72" fmla="*/ 1 w 334"/>
                    <a:gd name="T73" fmla="*/ 0 h 259"/>
                    <a:gd name="T74" fmla="*/ 1 w 334"/>
                    <a:gd name="T75" fmla="*/ 0 h 259"/>
                    <a:gd name="T76" fmla="*/ 1 w 334"/>
                    <a:gd name="T77" fmla="*/ 0 h 259"/>
                    <a:gd name="T78" fmla="*/ 1 w 334"/>
                    <a:gd name="T79" fmla="*/ 0 h 259"/>
                    <a:gd name="T80" fmla="*/ 1 w 334"/>
                    <a:gd name="T81" fmla="*/ 0 h 259"/>
                    <a:gd name="T82" fmla="*/ 1 w 334"/>
                    <a:gd name="T83" fmla="*/ 0 h 259"/>
                    <a:gd name="T84" fmla="*/ 1 w 334"/>
                    <a:gd name="T85" fmla="*/ 0 h 259"/>
                    <a:gd name="T86" fmla="*/ 1 w 334"/>
                    <a:gd name="T87" fmla="*/ 0 h 259"/>
                    <a:gd name="T88" fmla="*/ 0 w 334"/>
                    <a:gd name="T89" fmla="*/ 0 h 259"/>
                    <a:gd name="T90" fmla="*/ 0 w 334"/>
                    <a:gd name="T91" fmla="*/ 0 h 259"/>
                    <a:gd name="T92" fmla="*/ 0 w 334"/>
                    <a:gd name="T93" fmla="*/ 0 h 259"/>
                    <a:gd name="T94" fmla="*/ 0 w 334"/>
                    <a:gd name="T95" fmla="*/ 0 h 259"/>
                    <a:gd name="T96" fmla="*/ 0 w 334"/>
                    <a:gd name="T97" fmla="*/ 0 h 259"/>
                    <a:gd name="T98" fmla="*/ 0 w 334"/>
                    <a:gd name="T99" fmla="*/ 0 h 25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34"/>
                    <a:gd name="T151" fmla="*/ 0 h 259"/>
                    <a:gd name="T152" fmla="*/ 334 w 334"/>
                    <a:gd name="T153" fmla="*/ 259 h 25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34" h="259">
                      <a:moveTo>
                        <a:pt x="0" y="19"/>
                      </a:moveTo>
                      <a:lnTo>
                        <a:pt x="0" y="21"/>
                      </a:lnTo>
                      <a:lnTo>
                        <a:pt x="0" y="29"/>
                      </a:lnTo>
                      <a:lnTo>
                        <a:pt x="0" y="40"/>
                      </a:lnTo>
                      <a:lnTo>
                        <a:pt x="3" y="55"/>
                      </a:lnTo>
                      <a:lnTo>
                        <a:pt x="9" y="74"/>
                      </a:lnTo>
                      <a:lnTo>
                        <a:pt x="17" y="93"/>
                      </a:lnTo>
                      <a:lnTo>
                        <a:pt x="28" y="114"/>
                      </a:lnTo>
                      <a:lnTo>
                        <a:pt x="41" y="139"/>
                      </a:lnTo>
                      <a:lnTo>
                        <a:pt x="59" y="160"/>
                      </a:lnTo>
                      <a:lnTo>
                        <a:pt x="81" y="181"/>
                      </a:lnTo>
                      <a:lnTo>
                        <a:pt x="108" y="202"/>
                      </a:lnTo>
                      <a:lnTo>
                        <a:pt x="140" y="221"/>
                      </a:lnTo>
                      <a:lnTo>
                        <a:pt x="176" y="236"/>
                      </a:lnTo>
                      <a:lnTo>
                        <a:pt x="220" y="247"/>
                      </a:lnTo>
                      <a:lnTo>
                        <a:pt x="270" y="255"/>
                      </a:lnTo>
                      <a:lnTo>
                        <a:pt x="327" y="259"/>
                      </a:lnTo>
                      <a:lnTo>
                        <a:pt x="329" y="257"/>
                      </a:lnTo>
                      <a:lnTo>
                        <a:pt x="334" y="253"/>
                      </a:lnTo>
                      <a:lnTo>
                        <a:pt x="334" y="249"/>
                      </a:lnTo>
                      <a:lnTo>
                        <a:pt x="334" y="247"/>
                      </a:lnTo>
                      <a:lnTo>
                        <a:pt x="331" y="246"/>
                      </a:lnTo>
                      <a:lnTo>
                        <a:pt x="323" y="244"/>
                      </a:lnTo>
                      <a:lnTo>
                        <a:pt x="315" y="242"/>
                      </a:lnTo>
                      <a:lnTo>
                        <a:pt x="304" y="240"/>
                      </a:lnTo>
                      <a:lnTo>
                        <a:pt x="287" y="238"/>
                      </a:lnTo>
                      <a:lnTo>
                        <a:pt x="270" y="234"/>
                      </a:lnTo>
                      <a:lnTo>
                        <a:pt x="245" y="228"/>
                      </a:lnTo>
                      <a:lnTo>
                        <a:pt x="222" y="223"/>
                      </a:lnTo>
                      <a:lnTo>
                        <a:pt x="197" y="213"/>
                      </a:lnTo>
                      <a:lnTo>
                        <a:pt x="171" y="206"/>
                      </a:lnTo>
                      <a:lnTo>
                        <a:pt x="144" y="190"/>
                      </a:lnTo>
                      <a:lnTo>
                        <a:pt x="119" y="177"/>
                      </a:lnTo>
                      <a:lnTo>
                        <a:pt x="93" y="158"/>
                      </a:lnTo>
                      <a:lnTo>
                        <a:pt x="72" y="139"/>
                      </a:lnTo>
                      <a:lnTo>
                        <a:pt x="51" y="112"/>
                      </a:lnTo>
                      <a:lnTo>
                        <a:pt x="34" y="86"/>
                      </a:lnTo>
                      <a:lnTo>
                        <a:pt x="21" y="54"/>
                      </a:lnTo>
                      <a:lnTo>
                        <a:pt x="11" y="19"/>
                      </a:lnTo>
                      <a:lnTo>
                        <a:pt x="11" y="17"/>
                      </a:lnTo>
                      <a:lnTo>
                        <a:pt x="9" y="12"/>
                      </a:lnTo>
                      <a:lnTo>
                        <a:pt x="7" y="8"/>
                      </a:lnTo>
                      <a:lnTo>
                        <a:pt x="5" y="4"/>
                      </a:lnTo>
                      <a:lnTo>
                        <a:pt x="2" y="0"/>
                      </a:lnTo>
                      <a:lnTo>
                        <a:pt x="0" y="2"/>
                      </a:lnTo>
                      <a:lnTo>
                        <a:pt x="0" y="6"/>
                      </a:lnTo>
                      <a:lnTo>
                        <a:pt x="0" y="12"/>
                      </a:lnTo>
                      <a:lnTo>
                        <a:pt x="0"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15" name="Freeform 322"/>
                <p:cNvSpPr>
                  <a:spLocks/>
                </p:cNvSpPr>
                <p:nvPr/>
              </p:nvSpPr>
              <p:spPr bwMode="auto">
                <a:xfrm>
                  <a:off x="3832" y="3004"/>
                  <a:ext cx="45" cy="221"/>
                </a:xfrm>
                <a:custGeom>
                  <a:avLst/>
                  <a:gdLst>
                    <a:gd name="T0" fmla="*/ 1 w 89"/>
                    <a:gd name="T1" fmla="*/ 0 h 443"/>
                    <a:gd name="T2" fmla="*/ 1 w 89"/>
                    <a:gd name="T3" fmla="*/ 0 h 443"/>
                    <a:gd name="T4" fmla="*/ 1 w 89"/>
                    <a:gd name="T5" fmla="*/ 0 h 443"/>
                    <a:gd name="T6" fmla="*/ 1 w 89"/>
                    <a:gd name="T7" fmla="*/ 0 h 443"/>
                    <a:gd name="T8" fmla="*/ 1 w 89"/>
                    <a:gd name="T9" fmla="*/ 0 h 443"/>
                    <a:gd name="T10" fmla="*/ 1 w 89"/>
                    <a:gd name="T11" fmla="*/ 0 h 443"/>
                    <a:gd name="T12" fmla="*/ 1 w 89"/>
                    <a:gd name="T13" fmla="*/ 0 h 443"/>
                    <a:gd name="T14" fmla="*/ 1 w 89"/>
                    <a:gd name="T15" fmla="*/ 0 h 443"/>
                    <a:gd name="T16" fmla="*/ 1 w 89"/>
                    <a:gd name="T17" fmla="*/ 0 h 443"/>
                    <a:gd name="T18" fmla="*/ 1 w 89"/>
                    <a:gd name="T19" fmla="*/ 0 h 443"/>
                    <a:gd name="T20" fmla="*/ 1 w 89"/>
                    <a:gd name="T21" fmla="*/ 0 h 443"/>
                    <a:gd name="T22" fmla="*/ 1 w 89"/>
                    <a:gd name="T23" fmla="*/ 0 h 443"/>
                    <a:gd name="T24" fmla="*/ 1 w 89"/>
                    <a:gd name="T25" fmla="*/ 0 h 443"/>
                    <a:gd name="T26" fmla="*/ 1 w 89"/>
                    <a:gd name="T27" fmla="*/ 0 h 443"/>
                    <a:gd name="T28" fmla="*/ 1 w 89"/>
                    <a:gd name="T29" fmla="*/ 0 h 443"/>
                    <a:gd name="T30" fmla="*/ 1 w 89"/>
                    <a:gd name="T31" fmla="*/ 0 h 443"/>
                    <a:gd name="T32" fmla="*/ 1 w 89"/>
                    <a:gd name="T33" fmla="*/ 0 h 443"/>
                    <a:gd name="T34" fmla="*/ 1 w 89"/>
                    <a:gd name="T35" fmla="*/ 0 h 443"/>
                    <a:gd name="T36" fmla="*/ 0 w 89"/>
                    <a:gd name="T37" fmla="*/ 0 h 443"/>
                    <a:gd name="T38" fmla="*/ 0 w 89"/>
                    <a:gd name="T39" fmla="*/ 0 h 443"/>
                    <a:gd name="T40" fmla="*/ 1 w 89"/>
                    <a:gd name="T41" fmla="*/ 0 h 443"/>
                    <a:gd name="T42" fmla="*/ 1 w 89"/>
                    <a:gd name="T43" fmla="*/ 0 h 443"/>
                    <a:gd name="T44" fmla="*/ 1 w 89"/>
                    <a:gd name="T45" fmla="*/ 0 h 443"/>
                    <a:gd name="T46" fmla="*/ 1 w 89"/>
                    <a:gd name="T47" fmla="*/ 0 h 443"/>
                    <a:gd name="T48" fmla="*/ 1 w 89"/>
                    <a:gd name="T49" fmla="*/ 0 h 443"/>
                    <a:gd name="T50" fmla="*/ 1 w 89"/>
                    <a:gd name="T51" fmla="*/ 0 h 443"/>
                    <a:gd name="T52" fmla="*/ 1 w 89"/>
                    <a:gd name="T53" fmla="*/ 0 h 443"/>
                    <a:gd name="T54" fmla="*/ 1 w 89"/>
                    <a:gd name="T55" fmla="*/ 0 h 443"/>
                    <a:gd name="T56" fmla="*/ 1 w 89"/>
                    <a:gd name="T57" fmla="*/ 0 h 443"/>
                    <a:gd name="T58" fmla="*/ 1 w 89"/>
                    <a:gd name="T59" fmla="*/ 0 h 443"/>
                    <a:gd name="T60" fmla="*/ 1 w 89"/>
                    <a:gd name="T61" fmla="*/ 0 h 443"/>
                    <a:gd name="T62" fmla="*/ 1 w 89"/>
                    <a:gd name="T63" fmla="*/ 0 h 443"/>
                    <a:gd name="T64" fmla="*/ 1 w 89"/>
                    <a:gd name="T65" fmla="*/ 0 h 443"/>
                    <a:gd name="T66" fmla="*/ 1 w 89"/>
                    <a:gd name="T67" fmla="*/ 0 h 443"/>
                    <a:gd name="T68" fmla="*/ 1 w 89"/>
                    <a:gd name="T69" fmla="*/ 0 h 443"/>
                    <a:gd name="T70" fmla="*/ 1 w 89"/>
                    <a:gd name="T71" fmla="*/ 0 h 443"/>
                    <a:gd name="T72" fmla="*/ 1 w 89"/>
                    <a:gd name="T73" fmla="*/ 0 h 443"/>
                    <a:gd name="T74" fmla="*/ 1 w 89"/>
                    <a:gd name="T75" fmla="*/ 0 h 443"/>
                    <a:gd name="T76" fmla="*/ 1 w 89"/>
                    <a:gd name="T77" fmla="*/ 0 h 443"/>
                    <a:gd name="T78" fmla="*/ 1 w 89"/>
                    <a:gd name="T79" fmla="*/ 0 h 443"/>
                    <a:gd name="T80" fmla="*/ 1 w 89"/>
                    <a:gd name="T81" fmla="*/ 0 h 443"/>
                    <a:gd name="T82" fmla="*/ 1 w 89"/>
                    <a:gd name="T83" fmla="*/ 0 h 443"/>
                    <a:gd name="T84" fmla="*/ 1 w 89"/>
                    <a:gd name="T85" fmla="*/ 0 h 443"/>
                    <a:gd name="T86" fmla="*/ 1 w 89"/>
                    <a:gd name="T87" fmla="*/ 0 h 443"/>
                    <a:gd name="T88" fmla="*/ 1 w 89"/>
                    <a:gd name="T89" fmla="*/ 0 h 443"/>
                    <a:gd name="T90" fmla="*/ 1 w 89"/>
                    <a:gd name="T91" fmla="*/ 0 h 443"/>
                    <a:gd name="T92" fmla="*/ 1 w 89"/>
                    <a:gd name="T93" fmla="*/ 0 h 44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89"/>
                    <a:gd name="T142" fmla="*/ 0 h 443"/>
                    <a:gd name="T143" fmla="*/ 89 w 89"/>
                    <a:gd name="T144" fmla="*/ 443 h 44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89" h="443">
                      <a:moveTo>
                        <a:pt x="72" y="9"/>
                      </a:moveTo>
                      <a:lnTo>
                        <a:pt x="74" y="13"/>
                      </a:lnTo>
                      <a:lnTo>
                        <a:pt x="78" y="19"/>
                      </a:lnTo>
                      <a:lnTo>
                        <a:pt x="80" y="30"/>
                      </a:lnTo>
                      <a:lnTo>
                        <a:pt x="84" y="41"/>
                      </a:lnTo>
                      <a:lnTo>
                        <a:pt x="86" y="57"/>
                      </a:lnTo>
                      <a:lnTo>
                        <a:pt x="88" y="76"/>
                      </a:lnTo>
                      <a:lnTo>
                        <a:pt x="89" y="100"/>
                      </a:lnTo>
                      <a:lnTo>
                        <a:pt x="89" y="127"/>
                      </a:lnTo>
                      <a:lnTo>
                        <a:pt x="86" y="157"/>
                      </a:lnTo>
                      <a:lnTo>
                        <a:pt x="82" y="194"/>
                      </a:lnTo>
                      <a:lnTo>
                        <a:pt x="74" y="234"/>
                      </a:lnTo>
                      <a:lnTo>
                        <a:pt x="63" y="277"/>
                      </a:lnTo>
                      <a:lnTo>
                        <a:pt x="50" y="327"/>
                      </a:lnTo>
                      <a:lnTo>
                        <a:pt x="31" y="382"/>
                      </a:lnTo>
                      <a:lnTo>
                        <a:pt x="10" y="443"/>
                      </a:lnTo>
                      <a:lnTo>
                        <a:pt x="6" y="441"/>
                      </a:lnTo>
                      <a:lnTo>
                        <a:pt x="2" y="437"/>
                      </a:lnTo>
                      <a:lnTo>
                        <a:pt x="0" y="431"/>
                      </a:lnTo>
                      <a:lnTo>
                        <a:pt x="0" y="426"/>
                      </a:lnTo>
                      <a:lnTo>
                        <a:pt x="2" y="418"/>
                      </a:lnTo>
                      <a:lnTo>
                        <a:pt x="6" y="408"/>
                      </a:lnTo>
                      <a:lnTo>
                        <a:pt x="8" y="401"/>
                      </a:lnTo>
                      <a:lnTo>
                        <a:pt x="12" y="389"/>
                      </a:lnTo>
                      <a:lnTo>
                        <a:pt x="17" y="376"/>
                      </a:lnTo>
                      <a:lnTo>
                        <a:pt x="23" y="359"/>
                      </a:lnTo>
                      <a:lnTo>
                        <a:pt x="31" y="338"/>
                      </a:lnTo>
                      <a:lnTo>
                        <a:pt x="38" y="313"/>
                      </a:lnTo>
                      <a:lnTo>
                        <a:pt x="44" y="289"/>
                      </a:lnTo>
                      <a:lnTo>
                        <a:pt x="51" y="262"/>
                      </a:lnTo>
                      <a:lnTo>
                        <a:pt x="55" y="234"/>
                      </a:lnTo>
                      <a:lnTo>
                        <a:pt x="61" y="203"/>
                      </a:lnTo>
                      <a:lnTo>
                        <a:pt x="63" y="171"/>
                      </a:lnTo>
                      <a:lnTo>
                        <a:pt x="67" y="140"/>
                      </a:lnTo>
                      <a:lnTo>
                        <a:pt x="65" y="108"/>
                      </a:lnTo>
                      <a:lnTo>
                        <a:pt x="63" y="78"/>
                      </a:lnTo>
                      <a:lnTo>
                        <a:pt x="57" y="45"/>
                      </a:lnTo>
                      <a:lnTo>
                        <a:pt x="50" y="15"/>
                      </a:lnTo>
                      <a:lnTo>
                        <a:pt x="50" y="13"/>
                      </a:lnTo>
                      <a:lnTo>
                        <a:pt x="50" y="11"/>
                      </a:lnTo>
                      <a:lnTo>
                        <a:pt x="51" y="5"/>
                      </a:lnTo>
                      <a:lnTo>
                        <a:pt x="53" y="3"/>
                      </a:lnTo>
                      <a:lnTo>
                        <a:pt x="55" y="0"/>
                      </a:lnTo>
                      <a:lnTo>
                        <a:pt x="59" y="0"/>
                      </a:lnTo>
                      <a:lnTo>
                        <a:pt x="65" y="2"/>
                      </a:lnTo>
                      <a:lnTo>
                        <a:pt x="72"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16" name="Freeform 323"/>
                <p:cNvSpPr>
                  <a:spLocks/>
                </p:cNvSpPr>
                <p:nvPr/>
              </p:nvSpPr>
              <p:spPr bwMode="auto">
                <a:xfrm>
                  <a:off x="3961" y="2740"/>
                  <a:ext cx="32" cy="89"/>
                </a:xfrm>
                <a:custGeom>
                  <a:avLst/>
                  <a:gdLst>
                    <a:gd name="T0" fmla="*/ 1 w 62"/>
                    <a:gd name="T1" fmla="*/ 1 h 177"/>
                    <a:gd name="T2" fmla="*/ 1 w 62"/>
                    <a:gd name="T3" fmla="*/ 1 h 177"/>
                    <a:gd name="T4" fmla="*/ 1 w 62"/>
                    <a:gd name="T5" fmla="*/ 1 h 177"/>
                    <a:gd name="T6" fmla="*/ 1 w 62"/>
                    <a:gd name="T7" fmla="*/ 1 h 177"/>
                    <a:gd name="T8" fmla="*/ 1 w 62"/>
                    <a:gd name="T9" fmla="*/ 1 h 177"/>
                    <a:gd name="T10" fmla="*/ 1 w 62"/>
                    <a:gd name="T11" fmla="*/ 1 h 177"/>
                    <a:gd name="T12" fmla="*/ 1 w 62"/>
                    <a:gd name="T13" fmla="*/ 1 h 177"/>
                    <a:gd name="T14" fmla="*/ 1 w 62"/>
                    <a:gd name="T15" fmla="*/ 1 h 177"/>
                    <a:gd name="T16" fmla="*/ 1 w 62"/>
                    <a:gd name="T17" fmla="*/ 1 h 177"/>
                    <a:gd name="T18" fmla="*/ 1 w 62"/>
                    <a:gd name="T19" fmla="*/ 1 h 177"/>
                    <a:gd name="T20" fmla="*/ 1 w 62"/>
                    <a:gd name="T21" fmla="*/ 1 h 177"/>
                    <a:gd name="T22" fmla="*/ 1 w 62"/>
                    <a:gd name="T23" fmla="*/ 1 h 177"/>
                    <a:gd name="T24" fmla="*/ 1 w 62"/>
                    <a:gd name="T25" fmla="*/ 1 h 177"/>
                    <a:gd name="T26" fmla="*/ 1 w 62"/>
                    <a:gd name="T27" fmla="*/ 1 h 177"/>
                    <a:gd name="T28" fmla="*/ 1 w 62"/>
                    <a:gd name="T29" fmla="*/ 1 h 177"/>
                    <a:gd name="T30" fmla="*/ 1 w 62"/>
                    <a:gd name="T31" fmla="*/ 1 h 177"/>
                    <a:gd name="T32" fmla="*/ 1 w 62"/>
                    <a:gd name="T33" fmla="*/ 1 h 177"/>
                    <a:gd name="T34" fmla="*/ 1 w 62"/>
                    <a:gd name="T35" fmla="*/ 1 h 177"/>
                    <a:gd name="T36" fmla="*/ 1 w 62"/>
                    <a:gd name="T37" fmla="*/ 1 h 177"/>
                    <a:gd name="T38" fmla="*/ 1 w 62"/>
                    <a:gd name="T39" fmla="*/ 1 h 177"/>
                    <a:gd name="T40" fmla="*/ 1 w 62"/>
                    <a:gd name="T41" fmla="*/ 1 h 177"/>
                    <a:gd name="T42" fmla="*/ 1 w 62"/>
                    <a:gd name="T43" fmla="*/ 1 h 177"/>
                    <a:gd name="T44" fmla="*/ 1 w 62"/>
                    <a:gd name="T45" fmla="*/ 1 h 177"/>
                    <a:gd name="T46" fmla="*/ 1 w 62"/>
                    <a:gd name="T47" fmla="*/ 1 h 177"/>
                    <a:gd name="T48" fmla="*/ 1 w 62"/>
                    <a:gd name="T49" fmla="*/ 1 h 177"/>
                    <a:gd name="T50" fmla="*/ 1 w 62"/>
                    <a:gd name="T51" fmla="*/ 1 h 177"/>
                    <a:gd name="T52" fmla="*/ 1 w 62"/>
                    <a:gd name="T53" fmla="*/ 1 h 177"/>
                    <a:gd name="T54" fmla="*/ 1 w 62"/>
                    <a:gd name="T55" fmla="*/ 1 h 177"/>
                    <a:gd name="T56" fmla="*/ 1 w 62"/>
                    <a:gd name="T57" fmla="*/ 1 h 177"/>
                    <a:gd name="T58" fmla="*/ 1 w 62"/>
                    <a:gd name="T59" fmla="*/ 1 h 177"/>
                    <a:gd name="T60" fmla="*/ 1 w 62"/>
                    <a:gd name="T61" fmla="*/ 1 h 177"/>
                    <a:gd name="T62" fmla="*/ 1 w 62"/>
                    <a:gd name="T63" fmla="*/ 1 h 177"/>
                    <a:gd name="T64" fmla="*/ 1 w 62"/>
                    <a:gd name="T65" fmla="*/ 1 h 177"/>
                    <a:gd name="T66" fmla="*/ 1 w 62"/>
                    <a:gd name="T67" fmla="*/ 1 h 177"/>
                    <a:gd name="T68" fmla="*/ 1 w 62"/>
                    <a:gd name="T69" fmla="*/ 1 h 177"/>
                    <a:gd name="T70" fmla="*/ 1 w 62"/>
                    <a:gd name="T71" fmla="*/ 1 h 177"/>
                    <a:gd name="T72" fmla="*/ 0 w 62"/>
                    <a:gd name="T73" fmla="*/ 1 h 177"/>
                    <a:gd name="T74" fmla="*/ 1 w 62"/>
                    <a:gd name="T75" fmla="*/ 0 h 177"/>
                    <a:gd name="T76" fmla="*/ 1 w 62"/>
                    <a:gd name="T77" fmla="*/ 1 h 177"/>
                    <a:gd name="T78" fmla="*/ 1 w 62"/>
                    <a:gd name="T79" fmla="*/ 1 h 17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2"/>
                    <a:gd name="T121" fmla="*/ 0 h 177"/>
                    <a:gd name="T122" fmla="*/ 62 w 62"/>
                    <a:gd name="T123" fmla="*/ 177 h 17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2" h="177">
                      <a:moveTo>
                        <a:pt x="7" y="4"/>
                      </a:moveTo>
                      <a:lnTo>
                        <a:pt x="9" y="6"/>
                      </a:lnTo>
                      <a:lnTo>
                        <a:pt x="17" y="13"/>
                      </a:lnTo>
                      <a:lnTo>
                        <a:pt x="21" y="19"/>
                      </a:lnTo>
                      <a:lnTo>
                        <a:pt x="28" y="27"/>
                      </a:lnTo>
                      <a:lnTo>
                        <a:pt x="34" y="34"/>
                      </a:lnTo>
                      <a:lnTo>
                        <a:pt x="40" y="46"/>
                      </a:lnTo>
                      <a:lnTo>
                        <a:pt x="43" y="57"/>
                      </a:lnTo>
                      <a:lnTo>
                        <a:pt x="49" y="68"/>
                      </a:lnTo>
                      <a:lnTo>
                        <a:pt x="53" y="84"/>
                      </a:lnTo>
                      <a:lnTo>
                        <a:pt x="57" y="99"/>
                      </a:lnTo>
                      <a:lnTo>
                        <a:pt x="61" y="116"/>
                      </a:lnTo>
                      <a:lnTo>
                        <a:pt x="62" y="133"/>
                      </a:lnTo>
                      <a:lnTo>
                        <a:pt x="62" y="152"/>
                      </a:lnTo>
                      <a:lnTo>
                        <a:pt x="62" y="173"/>
                      </a:lnTo>
                      <a:lnTo>
                        <a:pt x="59" y="173"/>
                      </a:lnTo>
                      <a:lnTo>
                        <a:pt x="55" y="177"/>
                      </a:lnTo>
                      <a:lnTo>
                        <a:pt x="49" y="175"/>
                      </a:lnTo>
                      <a:lnTo>
                        <a:pt x="49" y="171"/>
                      </a:lnTo>
                      <a:lnTo>
                        <a:pt x="49" y="167"/>
                      </a:lnTo>
                      <a:lnTo>
                        <a:pt x="49" y="163"/>
                      </a:lnTo>
                      <a:lnTo>
                        <a:pt x="49" y="158"/>
                      </a:lnTo>
                      <a:lnTo>
                        <a:pt x="49" y="150"/>
                      </a:lnTo>
                      <a:lnTo>
                        <a:pt x="49" y="141"/>
                      </a:lnTo>
                      <a:lnTo>
                        <a:pt x="49" y="131"/>
                      </a:lnTo>
                      <a:lnTo>
                        <a:pt x="49" y="120"/>
                      </a:lnTo>
                      <a:lnTo>
                        <a:pt x="49" y="108"/>
                      </a:lnTo>
                      <a:lnTo>
                        <a:pt x="47" y="97"/>
                      </a:lnTo>
                      <a:lnTo>
                        <a:pt x="45" y="84"/>
                      </a:lnTo>
                      <a:lnTo>
                        <a:pt x="42" y="70"/>
                      </a:lnTo>
                      <a:lnTo>
                        <a:pt x="36" y="59"/>
                      </a:lnTo>
                      <a:lnTo>
                        <a:pt x="30" y="47"/>
                      </a:lnTo>
                      <a:lnTo>
                        <a:pt x="21" y="34"/>
                      </a:lnTo>
                      <a:lnTo>
                        <a:pt x="11" y="23"/>
                      </a:lnTo>
                      <a:lnTo>
                        <a:pt x="2" y="13"/>
                      </a:lnTo>
                      <a:lnTo>
                        <a:pt x="2" y="11"/>
                      </a:lnTo>
                      <a:lnTo>
                        <a:pt x="0" y="4"/>
                      </a:lnTo>
                      <a:lnTo>
                        <a:pt x="2" y="0"/>
                      </a:lnTo>
                      <a:lnTo>
                        <a:pt x="7"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17" name="Freeform 324"/>
                <p:cNvSpPr>
                  <a:spLocks/>
                </p:cNvSpPr>
                <p:nvPr/>
              </p:nvSpPr>
              <p:spPr bwMode="auto">
                <a:xfrm>
                  <a:off x="4138" y="2349"/>
                  <a:ext cx="97" cy="213"/>
                </a:xfrm>
                <a:custGeom>
                  <a:avLst/>
                  <a:gdLst>
                    <a:gd name="T0" fmla="*/ 0 w 194"/>
                    <a:gd name="T1" fmla="*/ 1 h 425"/>
                    <a:gd name="T2" fmla="*/ 1 w 194"/>
                    <a:gd name="T3" fmla="*/ 0 h 425"/>
                    <a:gd name="T4" fmla="*/ 1 w 194"/>
                    <a:gd name="T5" fmla="*/ 0 h 425"/>
                    <a:gd name="T6" fmla="*/ 1 w 194"/>
                    <a:gd name="T7" fmla="*/ 0 h 425"/>
                    <a:gd name="T8" fmla="*/ 1 w 194"/>
                    <a:gd name="T9" fmla="*/ 0 h 425"/>
                    <a:gd name="T10" fmla="*/ 1 w 194"/>
                    <a:gd name="T11" fmla="*/ 1 h 425"/>
                    <a:gd name="T12" fmla="*/ 1 w 194"/>
                    <a:gd name="T13" fmla="*/ 1 h 425"/>
                    <a:gd name="T14" fmla="*/ 1 w 194"/>
                    <a:gd name="T15" fmla="*/ 1 h 425"/>
                    <a:gd name="T16" fmla="*/ 1 w 194"/>
                    <a:gd name="T17" fmla="*/ 1 h 425"/>
                    <a:gd name="T18" fmla="*/ 1 w 194"/>
                    <a:gd name="T19" fmla="*/ 1 h 425"/>
                    <a:gd name="T20" fmla="*/ 1 w 194"/>
                    <a:gd name="T21" fmla="*/ 1 h 425"/>
                    <a:gd name="T22" fmla="*/ 1 w 194"/>
                    <a:gd name="T23" fmla="*/ 1 h 425"/>
                    <a:gd name="T24" fmla="*/ 1 w 194"/>
                    <a:gd name="T25" fmla="*/ 1 h 425"/>
                    <a:gd name="T26" fmla="*/ 1 w 194"/>
                    <a:gd name="T27" fmla="*/ 1 h 425"/>
                    <a:gd name="T28" fmla="*/ 1 w 194"/>
                    <a:gd name="T29" fmla="*/ 1 h 425"/>
                    <a:gd name="T30" fmla="*/ 1 w 194"/>
                    <a:gd name="T31" fmla="*/ 1 h 425"/>
                    <a:gd name="T32" fmla="*/ 1 w 194"/>
                    <a:gd name="T33" fmla="*/ 1 h 425"/>
                    <a:gd name="T34" fmla="*/ 1 w 194"/>
                    <a:gd name="T35" fmla="*/ 1 h 425"/>
                    <a:gd name="T36" fmla="*/ 1 w 194"/>
                    <a:gd name="T37" fmla="*/ 1 h 425"/>
                    <a:gd name="T38" fmla="*/ 1 w 194"/>
                    <a:gd name="T39" fmla="*/ 1 h 425"/>
                    <a:gd name="T40" fmla="*/ 1 w 194"/>
                    <a:gd name="T41" fmla="*/ 1 h 425"/>
                    <a:gd name="T42" fmla="*/ 1 w 194"/>
                    <a:gd name="T43" fmla="*/ 1 h 425"/>
                    <a:gd name="T44" fmla="*/ 1 w 194"/>
                    <a:gd name="T45" fmla="*/ 1 h 425"/>
                    <a:gd name="T46" fmla="*/ 1 w 194"/>
                    <a:gd name="T47" fmla="*/ 1 h 425"/>
                    <a:gd name="T48" fmla="*/ 1 w 194"/>
                    <a:gd name="T49" fmla="*/ 1 h 425"/>
                    <a:gd name="T50" fmla="*/ 1 w 194"/>
                    <a:gd name="T51" fmla="*/ 1 h 425"/>
                    <a:gd name="T52" fmla="*/ 1 w 194"/>
                    <a:gd name="T53" fmla="*/ 1 h 425"/>
                    <a:gd name="T54" fmla="*/ 1 w 194"/>
                    <a:gd name="T55" fmla="*/ 1 h 425"/>
                    <a:gd name="T56" fmla="*/ 1 w 194"/>
                    <a:gd name="T57" fmla="*/ 1 h 425"/>
                    <a:gd name="T58" fmla="*/ 1 w 194"/>
                    <a:gd name="T59" fmla="*/ 1 h 425"/>
                    <a:gd name="T60" fmla="*/ 1 w 194"/>
                    <a:gd name="T61" fmla="*/ 1 h 425"/>
                    <a:gd name="T62" fmla="*/ 0 w 194"/>
                    <a:gd name="T63" fmla="*/ 1 h 425"/>
                    <a:gd name="T64" fmla="*/ 0 w 194"/>
                    <a:gd name="T65" fmla="*/ 1 h 42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4"/>
                    <a:gd name="T100" fmla="*/ 0 h 425"/>
                    <a:gd name="T101" fmla="*/ 194 w 194"/>
                    <a:gd name="T102" fmla="*/ 425 h 42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4" h="425">
                      <a:moveTo>
                        <a:pt x="0" y="412"/>
                      </a:moveTo>
                      <a:lnTo>
                        <a:pt x="168" y="0"/>
                      </a:lnTo>
                      <a:lnTo>
                        <a:pt x="170" y="0"/>
                      </a:lnTo>
                      <a:lnTo>
                        <a:pt x="173" y="0"/>
                      </a:lnTo>
                      <a:lnTo>
                        <a:pt x="177" y="0"/>
                      </a:lnTo>
                      <a:lnTo>
                        <a:pt x="185" y="3"/>
                      </a:lnTo>
                      <a:lnTo>
                        <a:pt x="189" y="7"/>
                      </a:lnTo>
                      <a:lnTo>
                        <a:pt x="194" y="15"/>
                      </a:lnTo>
                      <a:lnTo>
                        <a:pt x="194" y="17"/>
                      </a:lnTo>
                      <a:lnTo>
                        <a:pt x="194" y="22"/>
                      </a:lnTo>
                      <a:lnTo>
                        <a:pt x="194" y="28"/>
                      </a:lnTo>
                      <a:lnTo>
                        <a:pt x="193" y="38"/>
                      </a:lnTo>
                      <a:lnTo>
                        <a:pt x="189" y="49"/>
                      </a:lnTo>
                      <a:lnTo>
                        <a:pt x="181" y="64"/>
                      </a:lnTo>
                      <a:lnTo>
                        <a:pt x="172" y="87"/>
                      </a:lnTo>
                      <a:lnTo>
                        <a:pt x="160" y="116"/>
                      </a:lnTo>
                      <a:lnTo>
                        <a:pt x="145" y="144"/>
                      </a:lnTo>
                      <a:lnTo>
                        <a:pt x="132" y="176"/>
                      </a:lnTo>
                      <a:lnTo>
                        <a:pt x="116" y="211"/>
                      </a:lnTo>
                      <a:lnTo>
                        <a:pt x="101" y="245"/>
                      </a:lnTo>
                      <a:lnTo>
                        <a:pt x="86" y="279"/>
                      </a:lnTo>
                      <a:lnTo>
                        <a:pt x="71" y="311"/>
                      </a:lnTo>
                      <a:lnTo>
                        <a:pt x="56" y="342"/>
                      </a:lnTo>
                      <a:lnTo>
                        <a:pt x="44" y="368"/>
                      </a:lnTo>
                      <a:lnTo>
                        <a:pt x="35" y="391"/>
                      </a:lnTo>
                      <a:lnTo>
                        <a:pt x="27" y="408"/>
                      </a:lnTo>
                      <a:lnTo>
                        <a:pt x="21" y="420"/>
                      </a:lnTo>
                      <a:lnTo>
                        <a:pt x="19" y="425"/>
                      </a:lnTo>
                      <a:lnTo>
                        <a:pt x="14" y="425"/>
                      </a:lnTo>
                      <a:lnTo>
                        <a:pt x="8" y="424"/>
                      </a:lnTo>
                      <a:lnTo>
                        <a:pt x="4" y="420"/>
                      </a:lnTo>
                      <a:lnTo>
                        <a:pt x="0" y="412"/>
                      </a:lnTo>
                      <a:close/>
                    </a:path>
                  </a:pathLst>
                </a:custGeom>
                <a:solidFill>
                  <a:srgbClr val="121F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18" name="Freeform 325"/>
                <p:cNvSpPr>
                  <a:spLocks/>
                </p:cNvSpPr>
                <p:nvPr/>
              </p:nvSpPr>
              <p:spPr bwMode="auto">
                <a:xfrm>
                  <a:off x="3846" y="3534"/>
                  <a:ext cx="73" cy="32"/>
                </a:xfrm>
                <a:custGeom>
                  <a:avLst/>
                  <a:gdLst>
                    <a:gd name="T0" fmla="*/ 0 w 144"/>
                    <a:gd name="T1" fmla="*/ 1 h 62"/>
                    <a:gd name="T2" fmla="*/ 1 w 144"/>
                    <a:gd name="T3" fmla="*/ 0 h 62"/>
                    <a:gd name="T4" fmla="*/ 1 w 144"/>
                    <a:gd name="T5" fmla="*/ 1 h 62"/>
                    <a:gd name="T6" fmla="*/ 1 w 144"/>
                    <a:gd name="T7" fmla="*/ 1 h 62"/>
                    <a:gd name="T8" fmla="*/ 0 w 144"/>
                    <a:gd name="T9" fmla="*/ 1 h 62"/>
                    <a:gd name="T10" fmla="*/ 0 w 144"/>
                    <a:gd name="T11" fmla="*/ 1 h 62"/>
                    <a:gd name="T12" fmla="*/ 0 60000 65536"/>
                    <a:gd name="T13" fmla="*/ 0 60000 65536"/>
                    <a:gd name="T14" fmla="*/ 0 60000 65536"/>
                    <a:gd name="T15" fmla="*/ 0 60000 65536"/>
                    <a:gd name="T16" fmla="*/ 0 60000 65536"/>
                    <a:gd name="T17" fmla="*/ 0 60000 65536"/>
                    <a:gd name="T18" fmla="*/ 0 w 144"/>
                    <a:gd name="T19" fmla="*/ 0 h 62"/>
                    <a:gd name="T20" fmla="*/ 144 w 144"/>
                    <a:gd name="T21" fmla="*/ 62 h 62"/>
                  </a:gdLst>
                  <a:ahLst/>
                  <a:cxnLst>
                    <a:cxn ang="T12">
                      <a:pos x="T0" y="T1"/>
                    </a:cxn>
                    <a:cxn ang="T13">
                      <a:pos x="T2" y="T3"/>
                    </a:cxn>
                    <a:cxn ang="T14">
                      <a:pos x="T4" y="T5"/>
                    </a:cxn>
                    <a:cxn ang="T15">
                      <a:pos x="T6" y="T7"/>
                    </a:cxn>
                    <a:cxn ang="T16">
                      <a:pos x="T8" y="T9"/>
                    </a:cxn>
                    <a:cxn ang="T17">
                      <a:pos x="T10" y="T11"/>
                    </a:cxn>
                  </a:cxnLst>
                  <a:rect l="T18" t="T19" r="T20" b="T21"/>
                  <a:pathLst>
                    <a:path w="144" h="62">
                      <a:moveTo>
                        <a:pt x="0" y="49"/>
                      </a:moveTo>
                      <a:lnTo>
                        <a:pt x="93" y="0"/>
                      </a:lnTo>
                      <a:lnTo>
                        <a:pt x="144" y="11"/>
                      </a:lnTo>
                      <a:lnTo>
                        <a:pt x="125" y="62"/>
                      </a:lnTo>
                      <a:lnTo>
                        <a:pt x="0" y="49"/>
                      </a:lnTo>
                      <a:close/>
                    </a:path>
                  </a:pathLst>
                </a:custGeom>
                <a:solidFill>
                  <a:srgbClr val="4866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19" name="Freeform 326"/>
                <p:cNvSpPr>
                  <a:spLocks/>
                </p:cNvSpPr>
                <p:nvPr/>
              </p:nvSpPr>
              <p:spPr bwMode="auto">
                <a:xfrm>
                  <a:off x="3828" y="3561"/>
                  <a:ext cx="83" cy="162"/>
                </a:xfrm>
                <a:custGeom>
                  <a:avLst/>
                  <a:gdLst>
                    <a:gd name="T0" fmla="*/ 1 w 165"/>
                    <a:gd name="T1" fmla="*/ 0 h 325"/>
                    <a:gd name="T2" fmla="*/ 1 w 165"/>
                    <a:gd name="T3" fmla="*/ 0 h 325"/>
                    <a:gd name="T4" fmla="*/ 0 w 165"/>
                    <a:gd name="T5" fmla="*/ 0 h 325"/>
                    <a:gd name="T6" fmla="*/ 1 w 165"/>
                    <a:gd name="T7" fmla="*/ 0 h 325"/>
                    <a:gd name="T8" fmla="*/ 1 w 165"/>
                    <a:gd name="T9" fmla="*/ 0 h 325"/>
                    <a:gd name="T10" fmla="*/ 1 w 165"/>
                    <a:gd name="T11" fmla="*/ 0 h 325"/>
                    <a:gd name="T12" fmla="*/ 0 60000 65536"/>
                    <a:gd name="T13" fmla="*/ 0 60000 65536"/>
                    <a:gd name="T14" fmla="*/ 0 60000 65536"/>
                    <a:gd name="T15" fmla="*/ 0 60000 65536"/>
                    <a:gd name="T16" fmla="*/ 0 60000 65536"/>
                    <a:gd name="T17" fmla="*/ 0 60000 65536"/>
                    <a:gd name="T18" fmla="*/ 0 w 165"/>
                    <a:gd name="T19" fmla="*/ 0 h 325"/>
                    <a:gd name="T20" fmla="*/ 165 w 165"/>
                    <a:gd name="T21" fmla="*/ 325 h 325"/>
                  </a:gdLst>
                  <a:ahLst/>
                  <a:cxnLst>
                    <a:cxn ang="T12">
                      <a:pos x="T0" y="T1"/>
                    </a:cxn>
                    <a:cxn ang="T13">
                      <a:pos x="T2" y="T3"/>
                    </a:cxn>
                    <a:cxn ang="T14">
                      <a:pos x="T4" y="T5"/>
                    </a:cxn>
                    <a:cxn ang="T15">
                      <a:pos x="T6" y="T7"/>
                    </a:cxn>
                    <a:cxn ang="T16">
                      <a:pos x="T8" y="T9"/>
                    </a:cxn>
                    <a:cxn ang="T17">
                      <a:pos x="T10" y="T11"/>
                    </a:cxn>
                  </a:cxnLst>
                  <a:rect l="T18" t="T19" r="T20" b="T21"/>
                  <a:pathLst>
                    <a:path w="165" h="325">
                      <a:moveTo>
                        <a:pt x="165" y="6"/>
                      </a:moveTo>
                      <a:lnTo>
                        <a:pt x="17" y="0"/>
                      </a:lnTo>
                      <a:lnTo>
                        <a:pt x="0" y="325"/>
                      </a:lnTo>
                      <a:lnTo>
                        <a:pt x="138" y="325"/>
                      </a:lnTo>
                      <a:lnTo>
                        <a:pt x="165" y="6"/>
                      </a:lnTo>
                      <a:close/>
                    </a:path>
                  </a:pathLst>
                </a:custGeom>
                <a:solidFill>
                  <a:srgbClr val="6D99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20" name="Freeform 327"/>
                <p:cNvSpPr>
                  <a:spLocks/>
                </p:cNvSpPr>
                <p:nvPr/>
              </p:nvSpPr>
              <p:spPr bwMode="auto">
                <a:xfrm>
                  <a:off x="4090" y="3495"/>
                  <a:ext cx="81" cy="35"/>
                </a:xfrm>
                <a:custGeom>
                  <a:avLst/>
                  <a:gdLst>
                    <a:gd name="T0" fmla="*/ 1 w 162"/>
                    <a:gd name="T1" fmla="*/ 0 h 68"/>
                    <a:gd name="T2" fmla="*/ 0 w 162"/>
                    <a:gd name="T3" fmla="*/ 1 h 68"/>
                    <a:gd name="T4" fmla="*/ 1 w 162"/>
                    <a:gd name="T5" fmla="*/ 1 h 68"/>
                    <a:gd name="T6" fmla="*/ 1 w 162"/>
                    <a:gd name="T7" fmla="*/ 1 h 68"/>
                    <a:gd name="T8" fmla="*/ 1 w 162"/>
                    <a:gd name="T9" fmla="*/ 0 h 68"/>
                    <a:gd name="T10" fmla="*/ 1 w 162"/>
                    <a:gd name="T11" fmla="*/ 0 h 68"/>
                    <a:gd name="T12" fmla="*/ 0 60000 65536"/>
                    <a:gd name="T13" fmla="*/ 0 60000 65536"/>
                    <a:gd name="T14" fmla="*/ 0 60000 65536"/>
                    <a:gd name="T15" fmla="*/ 0 60000 65536"/>
                    <a:gd name="T16" fmla="*/ 0 60000 65536"/>
                    <a:gd name="T17" fmla="*/ 0 60000 65536"/>
                    <a:gd name="T18" fmla="*/ 0 w 162"/>
                    <a:gd name="T19" fmla="*/ 0 h 68"/>
                    <a:gd name="T20" fmla="*/ 162 w 162"/>
                    <a:gd name="T21" fmla="*/ 68 h 68"/>
                  </a:gdLst>
                  <a:ahLst/>
                  <a:cxnLst>
                    <a:cxn ang="T12">
                      <a:pos x="T0" y="T1"/>
                    </a:cxn>
                    <a:cxn ang="T13">
                      <a:pos x="T2" y="T3"/>
                    </a:cxn>
                    <a:cxn ang="T14">
                      <a:pos x="T4" y="T5"/>
                    </a:cxn>
                    <a:cxn ang="T15">
                      <a:pos x="T6" y="T7"/>
                    </a:cxn>
                    <a:cxn ang="T16">
                      <a:pos x="T8" y="T9"/>
                    </a:cxn>
                    <a:cxn ang="T17">
                      <a:pos x="T10" y="T11"/>
                    </a:cxn>
                  </a:cxnLst>
                  <a:rect l="T18" t="T19" r="T20" b="T21"/>
                  <a:pathLst>
                    <a:path w="162" h="68">
                      <a:moveTo>
                        <a:pt x="162" y="0"/>
                      </a:moveTo>
                      <a:lnTo>
                        <a:pt x="0" y="2"/>
                      </a:lnTo>
                      <a:lnTo>
                        <a:pt x="18" y="68"/>
                      </a:lnTo>
                      <a:lnTo>
                        <a:pt x="124" y="68"/>
                      </a:lnTo>
                      <a:lnTo>
                        <a:pt x="162"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21" name="Freeform 328"/>
                <p:cNvSpPr>
                  <a:spLocks/>
                </p:cNvSpPr>
                <p:nvPr/>
              </p:nvSpPr>
              <p:spPr bwMode="auto">
                <a:xfrm>
                  <a:off x="4146" y="3501"/>
                  <a:ext cx="25" cy="129"/>
                </a:xfrm>
                <a:custGeom>
                  <a:avLst/>
                  <a:gdLst>
                    <a:gd name="T0" fmla="*/ 0 w 51"/>
                    <a:gd name="T1" fmla="*/ 0 h 259"/>
                    <a:gd name="T2" fmla="*/ 0 w 51"/>
                    <a:gd name="T3" fmla="*/ 0 h 259"/>
                    <a:gd name="T4" fmla="*/ 0 w 51"/>
                    <a:gd name="T5" fmla="*/ 0 h 259"/>
                    <a:gd name="T6" fmla="*/ 0 w 51"/>
                    <a:gd name="T7" fmla="*/ 0 h 259"/>
                    <a:gd name="T8" fmla="*/ 0 w 51"/>
                    <a:gd name="T9" fmla="*/ 0 h 259"/>
                    <a:gd name="T10" fmla="*/ 0 w 51"/>
                    <a:gd name="T11" fmla="*/ 0 h 259"/>
                    <a:gd name="T12" fmla="*/ 0 60000 65536"/>
                    <a:gd name="T13" fmla="*/ 0 60000 65536"/>
                    <a:gd name="T14" fmla="*/ 0 60000 65536"/>
                    <a:gd name="T15" fmla="*/ 0 60000 65536"/>
                    <a:gd name="T16" fmla="*/ 0 60000 65536"/>
                    <a:gd name="T17" fmla="*/ 0 60000 65536"/>
                    <a:gd name="T18" fmla="*/ 0 w 51"/>
                    <a:gd name="T19" fmla="*/ 0 h 259"/>
                    <a:gd name="T20" fmla="*/ 51 w 51"/>
                    <a:gd name="T21" fmla="*/ 259 h 259"/>
                  </a:gdLst>
                  <a:ahLst/>
                  <a:cxnLst>
                    <a:cxn ang="T12">
                      <a:pos x="T0" y="T1"/>
                    </a:cxn>
                    <a:cxn ang="T13">
                      <a:pos x="T2" y="T3"/>
                    </a:cxn>
                    <a:cxn ang="T14">
                      <a:pos x="T4" y="T5"/>
                    </a:cxn>
                    <a:cxn ang="T15">
                      <a:pos x="T6" y="T7"/>
                    </a:cxn>
                    <a:cxn ang="T16">
                      <a:pos x="T8" y="T9"/>
                    </a:cxn>
                    <a:cxn ang="T17">
                      <a:pos x="T10" y="T11"/>
                    </a:cxn>
                  </a:cxnLst>
                  <a:rect l="T18" t="T19" r="T20" b="T21"/>
                  <a:pathLst>
                    <a:path w="51" h="259">
                      <a:moveTo>
                        <a:pt x="11" y="259"/>
                      </a:moveTo>
                      <a:lnTo>
                        <a:pt x="51" y="196"/>
                      </a:lnTo>
                      <a:lnTo>
                        <a:pt x="45" y="0"/>
                      </a:lnTo>
                      <a:lnTo>
                        <a:pt x="0" y="61"/>
                      </a:lnTo>
                      <a:lnTo>
                        <a:pt x="11" y="259"/>
                      </a:lnTo>
                      <a:close/>
                    </a:path>
                  </a:pathLst>
                </a:custGeom>
                <a:solidFill>
                  <a:srgbClr val="8240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22" name="Freeform 329"/>
                <p:cNvSpPr>
                  <a:spLocks/>
                </p:cNvSpPr>
                <p:nvPr/>
              </p:nvSpPr>
              <p:spPr bwMode="auto">
                <a:xfrm>
                  <a:off x="4094" y="3525"/>
                  <a:ext cx="58" cy="107"/>
                </a:xfrm>
                <a:custGeom>
                  <a:avLst/>
                  <a:gdLst>
                    <a:gd name="T0" fmla="*/ 1 w 114"/>
                    <a:gd name="T1" fmla="*/ 1 h 214"/>
                    <a:gd name="T2" fmla="*/ 1 w 114"/>
                    <a:gd name="T3" fmla="*/ 1 h 214"/>
                    <a:gd name="T4" fmla="*/ 1 w 114"/>
                    <a:gd name="T5" fmla="*/ 1 h 214"/>
                    <a:gd name="T6" fmla="*/ 0 w 114"/>
                    <a:gd name="T7" fmla="*/ 0 h 214"/>
                    <a:gd name="T8" fmla="*/ 1 w 114"/>
                    <a:gd name="T9" fmla="*/ 1 h 214"/>
                    <a:gd name="T10" fmla="*/ 1 w 114"/>
                    <a:gd name="T11" fmla="*/ 1 h 214"/>
                    <a:gd name="T12" fmla="*/ 0 60000 65536"/>
                    <a:gd name="T13" fmla="*/ 0 60000 65536"/>
                    <a:gd name="T14" fmla="*/ 0 60000 65536"/>
                    <a:gd name="T15" fmla="*/ 0 60000 65536"/>
                    <a:gd name="T16" fmla="*/ 0 60000 65536"/>
                    <a:gd name="T17" fmla="*/ 0 60000 65536"/>
                    <a:gd name="T18" fmla="*/ 0 w 114"/>
                    <a:gd name="T19" fmla="*/ 0 h 214"/>
                    <a:gd name="T20" fmla="*/ 114 w 114"/>
                    <a:gd name="T21" fmla="*/ 214 h 214"/>
                  </a:gdLst>
                  <a:ahLst/>
                  <a:cxnLst>
                    <a:cxn ang="T12">
                      <a:pos x="T0" y="T1"/>
                    </a:cxn>
                    <a:cxn ang="T13">
                      <a:pos x="T2" y="T3"/>
                    </a:cxn>
                    <a:cxn ang="T14">
                      <a:pos x="T4" y="T5"/>
                    </a:cxn>
                    <a:cxn ang="T15">
                      <a:pos x="T6" y="T7"/>
                    </a:cxn>
                    <a:cxn ang="T16">
                      <a:pos x="T8" y="T9"/>
                    </a:cxn>
                    <a:cxn ang="T17">
                      <a:pos x="T10" y="T11"/>
                    </a:cxn>
                  </a:cxnLst>
                  <a:rect l="T18" t="T19" r="T20" b="T21"/>
                  <a:pathLst>
                    <a:path w="114" h="214">
                      <a:moveTo>
                        <a:pt x="13" y="214"/>
                      </a:moveTo>
                      <a:lnTo>
                        <a:pt x="114" y="214"/>
                      </a:lnTo>
                      <a:lnTo>
                        <a:pt x="106" y="9"/>
                      </a:lnTo>
                      <a:lnTo>
                        <a:pt x="0" y="0"/>
                      </a:lnTo>
                      <a:lnTo>
                        <a:pt x="13" y="214"/>
                      </a:lnTo>
                      <a:close/>
                    </a:path>
                  </a:pathLst>
                </a:custGeom>
                <a:solidFill>
                  <a:srgbClr val="00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23" name="Freeform 330"/>
                <p:cNvSpPr>
                  <a:spLocks/>
                </p:cNvSpPr>
                <p:nvPr/>
              </p:nvSpPr>
              <p:spPr bwMode="auto">
                <a:xfrm>
                  <a:off x="3940" y="3349"/>
                  <a:ext cx="216" cy="66"/>
                </a:xfrm>
                <a:custGeom>
                  <a:avLst/>
                  <a:gdLst>
                    <a:gd name="T0" fmla="*/ 1 w 432"/>
                    <a:gd name="T1" fmla="*/ 1 h 131"/>
                    <a:gd name="T2" fmla="*/ 1 w 432"/>
                    <a:gd name="T3" fmla="*/ 0 h 131"/>
                    <a:gd name="T4" fmla="*/ 0 w 432"/>
                    <a:gd name="T5" fmla="*/ 1 h 131"/>
                    <a:gd name="T6" fmla="*/ 1 w 432"/>
                    <a:gd name="T7" fmla="*/ 1 h 131"/>
                    <a:gd name="T8" fmla="*/ 1 w 432"/>
                    <a:gd name="T9" fmla="*/ 1 h 131"/>
                    <a:gd name="T10" fmla="*/ 1 w 432"/>
                    <a:gd name="T11" fmla="*/ 1 h 131"/>
                    <a:gd name="T12" fmla="*/ 0 60000 65536"/>
                    <a:gd name="T13" fmla="*/ 0 60000 65536"/>
                    <a:gd name="T14" fmla="*/ 0 60000 65536"/>
                    <a:gd name="T15" fmla="*/ 0 60000 65536"/>
                    <a:gd name="T16" fmla="*/ 0 60000 65536"/>
                    <a:gd name="T17" fmla="*/ 0 60000 65536"/>
                    <a:gd name="T18" fmla="*/ 0 w 432"/>
                    <a:gd name="T19" fmla="*/ 0 h 131"/>
                    <a:gd name="T20" fmla="*/ 432 w 432"/>
                    <a:gd name="T21" fmla="*/ 131 h 131"/>
                  </a:gdLst>
                  <a:ahLst/>
                  <a:cxnLst>
                    <a:cxn ang="T12">
                      <a:pos x="T0" y="T1"/>
                    </a:cxn>
                    <a:cxn ang="T13">
                      <a:pos x="T2" y="T3"/>
                    </a:cxn>
                    <a:cxn ang="T14">
                      <a:pos x="T4" y="T5"/>
                    </a:cxn>
                    <a:cxn ang="T15">
                      <a:pos x="T6" y="T7"/>
                    </a:cxn>
                    <a:cxn ang="T16">
                      <a:pos x="T8" y="T9"/>
                    </a:cxn>
                    <a:cxn ang="T17">
                      <a:pos x="T10" y="T11"/>
                    </a:cxn>
                  </a:cxnLst>
                  <a:rect l="T18" t="T19" r="T20" b="T21"/>
                  <a:pathLst>
                    <a:path w="432" h="131">
                      <a:moveTo>
                        <a:pt x="432" y="34"/>
                      </a:moveTo>
                      <a:lnTo>
                        <a:pt x="87" y="0"/>
                      </a:lnTo>
                      <a:lnTo>
                        <a:pt x="0" y="63"/>
                      </a:lnTo>
                      <a:lnTo>
                        <a:pt x="289" y="131"/>
                      </a:lnTo>
                      <a:lnTo>
                        <a:pt x="432" y="34"/>
                      </a:lnTo>
                      <a:close/>
                    </a:path>
                  </a:pathLst>
                </a:custGeom>
                <a:solidFill>
                  <a:srgbClr val="637F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24" name="Freeform 331"/>
                <p:cNvSpPr>
                  <a:spLocks/>
                </p:cNvSpPr>
                <p:nvPr/>
              </p:nvSpPr>
              <p:spPr bwMode="auto">
                <a:xfrm>
                  <a:off x="4043" y="3374"/>
                  <a:ext cx="109" cy="302"/>
                </a:xfrm>
                <a:custGeom>
                  <a:avLst/>
                  <a:gdLst>
                    <a:gd name="T0" fmla="*/ 1 w 217"/>
                    <a:gd name="T1" fmla="*/ 0 h 605"/>
                    <a:gd name="T2" fmla="*/ 1 w 217"/>
                    <a:gd name="T3" fmla="*/ 0 h 605"/>
                    <a:gd name="T4" fmla="*/ 1 w 217"/>
                    <a:gd name="T5" fmla="*/ 0 h 605"/>
                    <a:gd name="T6" fmla="*/ 1 w 217"/>
                    <a:gd name="T7" fmla="*/ 0 h 605"/>
                    <a:gd name="T8" fmla="*/ 1 w 217"/>
                    <a:gd name="T9" fmla="*/ 0 h 605"/>
                    <a:gd name="T10" fmla="*/ 1 w 217"/>
                    <a:gd name="T11" fmla="*/ 0 h 605"/>
                    <a:gd name="T12" fmla="*/ 0 w 217"/>
                    <a:gd name="T13" fmla="*/ 0 h 605"/>
                    <a:gd name="T14" fmla="*/ 1 w 217"/>
                    <a:gd name="T15" fmla="*/ 0 h 605"/>
                    <a:gd name="T16" fmla="*/ 1 w 217"/>
                    <a:gd name="T17" fmla="*/ 0 h 6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7"/>
                    <a:gd name="T28" fmla="*/ 0 h 605"/>
                    <a:gd name="T29" fmla="*/ 217 w 217"/>
                    <a:gd name="T30" fmla="*/ 605 h 60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7" h="605">
                      <a:moveTo>
                        <a:pt x="97" y="605"/>
                      </a:moveTo>
                      <a:lnTo>
                        <a:pt x="133" y="561"/>
                      </a:lnTo>
                      <a:lnTo>
                        <a:pt x="107" y="403"/>
                      </a:lnTo>
                      <a:lnTo>
                        <a:pt x="145" y="164"/>
                      </a:lnTo>
                      <a:lnTo>
                        <a:pt x="217" y="0"/>
                      </a:lnTo>
                      <a:lnTo>
                        <a:pt x="97" y="44"/>
                      </a:lnTo>
                      <a:lnTo>
                        <a:pt x="0" y="322"/>
                      </a:lnTo>
                      <a:lnTo>
                        <a:pt x="97" y="605"/>
                      </a:lnTo>
                      <a:close/>
                    </a:path>
                  </a:pathLst>
                </a:custGeom>
                <a:solidFill>
                  <a:srgbClr val="4A68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25" name="Freeform 332"/>
                <p:cNvSpPr>
                  <a:spLocks/>
                </p:cNvSpPr>
                <p:nvPr/>
              </p:nvSpPr>
              <p:spPr bwMode="auto">
                <a:xfrm>
                  <a:off x="3921" y="3381"/>
                  <a:ext cx="172" cy="302"/>
                </a:xfrm>
                <a:custGeom>
                  <a:avLst/>
                  <a:gdLst>
                    <a:gd name="T0" fmla="*/ 1 w 342"/>
                    <a:gd name="T1" fmla="*/ 1 h 603"/>
                    <a:gd name="T2" fmla="*/ 1 w 342"/>
                    <a:gd name="T3" fmla="*/ 1 h 603"/>
                    <a:gd name="T4" fmla="*/ 1 w 342"/>
                    <a:gd name="T5" fmla="*/ 1 h 603"/>
                    <a:gd name="T6" fmla="*/ 1 w 342"/>
                    <a:gd name="T7" fmla="*/ 1 h 603"/>
                    <a:gd name="T8" fmla="*/ 1 w 342"/>
                    <a:gd name="T9" fmla="*/ 0 h 603"/>
                    <a:gd name="T10" fmla="*/ 1 w 342"/>
                    <a:gd name="T11" fmla="*/ 1 h 603"/>
                    <a:gd name="T12" fmla="*/ 0 w 342"/>
                    <a:gd name="T13" fmla="*/ 1 h 603"/>
                    <a:gd name="T14" fmla="*/ 1 w 342"/>
                    <a:gd name="T15" fmla="*/ 1 h 603"/>
                    <a:gd name="T16" fmla="*/ 1 w 342"/>
                    <a:gd name="T17" fmla="*/ 1 h 603"/>
                    <a:gd name="T18" fmla="*/ 1 w 342"/>
                    <a:gd name="T19" fmla="*/ 1 h 60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42"/>
                    <a:gd name="T31" fmla="*/ 0 h 603"/>
                    <a:gd name="T32" fmla="*/ 342 w 342"/>
                    <a:gd name="T33" fmla="*/ 603 h 60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42" h="603">
                      <a:moveTo>
                        <a:pt x="336" y="590"/>
                      </a:moveTo>
                      <a:lnTo>
                        <a:pt x="298" y="445"/>
                      </a:lnTo>
                      <a:lnTo>
                        <a:pt x="308" y="240"/>
                      </a:lnTo>
                      <a:lnTo>
                        <a:pt x="342" y="27"/>
                      </a:lnTo>
                      <a:lnTo>
                        <a:pt x="28" y="0"/>
                      </a:lnTo>
                      <a:lnTo>
                        <a:pt x="28" y="143"/>
                      </a:lnTo>
                      <a:lnTo>
                        <a:pt x="0" y="250"/>
                      </a:lnTo>
                      <a:lnTo>
                        <a:pt x="186" y="603"/>
                      </a:lnTo>
                      <a:lnTo>
                        <a:pt x="336" y="590"/>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26" name="Freeform 333"/>
                <p:cNvSpPr>
                  <a:spLocks/>
                </p:cNvSpPr>
                <p:nvPr/>
              </p:nvSpPr>
              <p:spPr bwMode="auto">
                <a:xfrm>
                  <a:off x="3901" y="3489"/>
                  <a:ext cx="134" cy="53"/>
                </a:xfrm>
                <a:custGeom>
                  <a:avLst/>
                  <a:gdLst>
                    <a:gd name="T0" fmla="*/ 1 w 268"/>
                    <a:gd name="T1" fmla="*/ 0 h 107"/>
                    <a:gd name="T2" fmla="*/ 1 w 268"/>
                    <a:gd name="T3" fmla="*/ 0 h 107"/>
                    <a:gd name="T4" fmla="*/ 1 w 268"/>
                    <a:gd name="T5" fmla="*/ 0 h 107"/>
                    <a:gd name="T6" fmla="*/ 0 w 268"/>
                    <a:gd name="T7" fmla="*/ 0 h 107"/>
                    <a:gd name="T8" fmla="*/ 1 w 268"/>
                    <a:gd name="T9" fmla="*/ 0 h 107"/>
                    <a:gd name="T10" fmla="*/ 1 w 268"/>
                    <a:gd name="T11" fmla="*/ 0 h 107"/>
                    <a:gd name="T12" fmla="*/ 1 w 268"/>
                    <a:gd name="T13" fmla="*/ 0 h 107"/>
                    <a:gd name="T14" fmla="*/ 0 60000 65536"/>
                    <a:gd name="T15" fmla="*/ 0 60000 65536"/>
                    <a:gd name="T16" fmla="*/ 0 60000 65536"/>
                    <a:gd name="T17" fmla="*/ 0 60000 65536"/>
                    <a:gd name="T18" fmla="*/ 0 60000 65536"/>
                    <a:gd name="T19" fmla="*/ 0 60000 65536"/>
                    <a:gd name="T20" fmla="*/ 0 60000 65536"/>
                    <a:gd name="T21" fmla="*/ 0 w 268"/>
                    <a:gd name="T22" fmla="*/ 0 h 107"/>
                    <a:gd name="T23" fmla="*/ 268 w 268"/>
                    <a:gd name="T24" fmla="*/ 107 h 10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8" h="107">
                      <a:moveTo>
                        <a:pt x="268" y="23"/>
                      </a:moveTo>
                      <a:lnTo>
                        <a:pt x="78" y="0"/>
                      </a:lnTo>
                      <a:lnTo>
                        <a:pt x="6" y="57"/>
                      </a:lnTo>
                      <a:lnTo>
                        <a:pt x="0" y="92"/>
                      </a:lnTo>
                      <a:lnTo>
                        <a:pt x="205" y="107"/>
                      </a:lnTo>
                      <a:lnTo>
                        <a:pt x="268" y="23"/>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27" name="Freeform 334"/>
                <p:cNvSpPr>
                  <a:spLocks/>
                </p:cNvSpPr>
                <p:nvPr/>
              </p:nvSpPr>
              <p:spPr bwMode="auto">
                <a:xfrm>
                  <a:off x="3991" y="3504"/>
                  <a:ext cx="41" cy="232"/>
                </a:xfrm>
                <a:custGeom>
                  <a:avLst/>
                  <a:gdLst>
                    <a:gd name="T0" fmla="*/ 1 w 81"/>
                    <a:gd name="T1" fmla="*/ 1 h 464"/>
                    <a:gd name="T2" fmla="*/ 1 w 81"/>
                    <a:gd name="T3" fmla="*/ 1 h 464"/>
                    <a:gd name="T4" fmla="*/ 1 w 81"/>
                    <a:gd name="T5" fmla="*/ 0 h 464"/>
                    <a:gd name="T6" fmla="*/ 0 w 81"/>
                    <a:gd name="T7" fmla="*/ 1 h 464"/>
                    <a:gd name="T8" fmla="*/ 1 w 81"/>
                    <a:gd name="T9" fmla="*/ 1 h 464"/>
                    <a:gd name="T10" fmla="*/ 1 w 81"/>
                    <a:gd name="T11" fmla="*/ 1 h 464"/>
                    <a:gd name="T12" fmla="*/ 1 w 81"/>
                    <a:gd name="T13" fmla="*/ 1 h 464"/>
                    <a:gd name="T14" fmla="*/ 0 60000 65536"/>
                    <a:gd name="T15" fmla="*/ 0 60000 65536"/>
                    <a:gd name="T16" fmla="*/ 0 60000 65536"/>
                    <a:gd name="T17" fmla="*/ 0 60000 65536"/>
                    <a:gd name="T18" fmla="*/ 0 60000 65536"/>
                    <a:gd name="T19" fmla="*/ 0 60000 65536"/>
                    <a:gd name="T20" fmla="*/ 0 60000 65536"/>
                    <a:gd name="T21" fmla="*/ 0 w 81"/>
                    <a:gd name="T22" fmla="*/ 0 h 464"/>
                    <a:gd name="T23" fmla="*/ 81 w 81"/>
                    <a:gd name="T24" fmla="*/ 464 h 4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1" h="464">
                      <a:moveTo>
                        <a:pt x="47" y="464"/>
                      </a:moveTo>
                      <a:lnTo>
                        <a:pt x="81" y="374"/>
                      </a:lnTo>
                      <a:lnTo>
                        <a:pt x="81" y="0"/>
                      </a:lnTo>
                      <a:lnTo>
                        <a:pt x="0" y="64"/>
                      </a:lnTo>
                      <a:lnTo>
                        <a:pt x="3" y="439"/>
                      </a:lnTo>
                      <a:lnTo>
                        <a:pt x="47" y="464"/>
                      </a:lnTo>
                      <a:close/>
                    </a:path>
                  </a:pathLst>
                </a:custGeom>
                <a:solidFill>
                  <a:srgbClr val="BF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28" name="Freeform 335"/>
                <p:cNvSpPr>
                  <a:spLocks/>
                </p:cNvSpPr>
                <p:nvPr/>
              </p:nvSpPr>
              <p:spPr bwMode="auto">
                <a:xfrm>
                  <a:off x="3887" y="3530"/>
                  <a:ext cx="123" cy="211"/>
                </a:xfrm>
                <a:custGeom>
                  <a:avLst/>
                  <a:gdLst>
                    <a:gd name="T0" fmla="*/ 1 w 246"/>
                    <a:gd name="T1" fmla="*/ 1 h 422"/>
                    <a:gd name="T2" fmla="*/ 1 w 246"/>
                    <a:gd name="T3" fmla="*/ 1 h 422"/>
                    <a:gd name="T4" fmla="*/ 1 w 246"/>
                    <a:gd name="T5" fmla="*/ 1 h 422"/>
                    <a:gd name="T6" fmla="*/ 1 w 246"/>
                    <a:gd name="T7" fmla="*/ 0 h 422"/>
                    <a:gd name="T8" fmla="*/ 1 w 246"/>
                    <a:gd name="T9" fmla="*/ 1 h 422"/>
                    <a:gd name="T10" fmla="*/ 0 w 246"/>
                    <a:gd name="T11" fmla="*/ 1 h 422"/>
                    <a:gd name="T12" fmla="*/ 1 w 246"/>
                    <a:gd name="T13" fmla="*/ 1 h 422"/>
                    <a:gd name="T14" fmla="*/ 1 w 246"/>
                    <a:gd name="T15" fmla="*/ 1 h 422"/>
                    <a:gd name="T16" fmla="*/ 0 60000 65536"/>
                    <a:gd name="T17" fmla="*/ 0 60000 65536"/>
                    <a:gd name="T18" fmla="*/ 0 60000 65536"/>
                    <a:gd name="T19" fmla="*/ 0 60000 65536"/>
                    <a:gd name="T20" fmla="*/ 0 60000 65536"/>
                    <a:gd name="T21" fmla="*/ 0 60000 65536"/>
                    <a:gd name="T22" fmla="*/ 0 60000 65536"/>
                    <a:gd name="T23" fmla="*/ 0 60000 65536"/>
                    <a:gd name="T24" fmla="*/ 0 w 246"/>
                    <a:gd name="T25" fmla="*/ 0 h 422"/>
                    <a:gd name="T26" fmla="*/ 246 w 246"/>
                    <a:gd name="T27" fmla="*/ 422 h 42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6" h="422">
                      <a:moveTo>
                        <a:pt x="246" y="418"/>
                      </a:moveTo>
                      <a:lnTo>
                        <a:pt x="221" y="240"/>
                      </a:lnTo>
                      <a:lnTo>
                        <a:pt x="200" y="10"/>
                      </a:lnTo>
                      <a:lnTo>
                        <a:pt x="16" y="0"/>
                      </a:lnTo>
                      <a:lnTo>
                        <a:pt x="10" y="243"/>
                      </a:lnTo>
                      <a:lnTo>
                        <a:pt x="0" y="422"/>
                      </a:lnTo>
                      <a:lnTo>
                        <a:pt x="246" y="418"/>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29" name="Freeform 336"/>
                <p:cNvSpPr>
                  <a:spLocks/>
                </p:cNvSpPr>
                <p:nvPr/>
              </p:nvSpPr>
              <p:spPr bwMode="auto">
                <a:xfrm>
                  <a:off x="3873" y="3515"/>
                  <a:ext cx="142" cy="235"/>
                </a:xfrm>
                <a:custGeom>
                  <a:avLst/>
                  <a:gdLst>
                    <a:gd name="T0" fmla="*/ 1 w 283"/>
                    <a:gd name="T1" fmla="*/ 1 h 469"/>
                    <a:gd name="T2" fmla="*/ 1 w 283"/>
                    <a:gd name="T3" fmla="*/ 1 h 469"/>
                    <a:gd name="T4" fmla="*/ 1 w 283"/>
                    <a:gd name="T5" fmla="*/ 1 h 469"/>
                    <a:gd name="T6" fmla="*/ 1 w 283"/>
                    <a:gd name="T7" fmla="*/ 1 h 469"/>
                    <a:gd name="T8" fmla="*/ 1 w 283"/>
                    <a:gd name="T9" fmla="*/ 1 h 469"/>
                    <a:gd name="T10" fmla="*/ 1 w 283"/>
                    <a:gd name="T11" fmla="*/ 1 h 469"/>
                    <a:gd name="T12" fmla="*/ 1 w 283"/>
                    <a:gd name="T13" fmla="*/ 1 h 469"/>
                    <a:gd name="T14" fmla="*/ 1 w 283"/>
                    <a:gd name="T15" fmla="*/ 1 h 469"/>
                    <a:gd name="T16" fmla="*/ 1 w 283"/>
                    <a:gd name="T17" fmla="*/ 1 h 469"/>
                    <a:gd name="T18" fmla="*/ 1 w 283"/>
                    <a:gd name="T19" fmla="*/ 1 h 469"/>
                    <a:gd name="T20" fmla="*/ 1 w 283"/>
                    <a:gd name="T21" fmla="*/ 1 h 469"/>
                    <a:gd name="T22" fmla="*/ 1 w 283"/>
                    <a:gd name="T23" fmla="*/ 1 h 469"/>
                    <a:gd name="T24" fmla="*/ 1 w 283"/>
                    <a:gd name="T25" fmla="*/ 1 h 469"/>
                    <a:gd name="T26" fmla="*/ 1 w 283"/>
                    <a:gd name="T27" fmla="*/ 1 h 469"/>
                    <a:gd name="T28" fmla="*/ 1 w 283"/>
                    <a:gd name="T29" fmla="*/ 1 h 469"/>
                    <a:gd name="T30" fmla="*/ 1 w 283"/>
                    <a:gd name="T31" fmla="*/ 1 h 469"/>
                    <a:gd name="T32" fmla="*/ 1 w 283"/>
                    <a:gd name="T33" fmla="*/ 1 h 469"/>
                    <a:gd name="T34" fmla="*/ 1 w 283"/>
                    <a:gd name="T35" fmla="*/ 1 h 469"/>
                    <a:gd name="T36" fmla="*/ 1 w 283"/>
                    <a:gd name="T37" fmla="*/ 1 h 469"/>
                    <a:gd name="T38" fmla="*/ 1 w 283"/>
                    <a:gd name="T39" fmla="*/ 1 h 469"/>
                    <a:gd name="T40" fmla="*/ 1 w 283"/>
                    <a:gd name="T41" fmla="*/ 1 h 469"/>
                    <a:gd name="T42" fmla="*/ 1 w 283"/>
                    <a:gd name="T43" fmla="*/ 1 h 469"/>
                    <a:gd name="T44" fmla="*/ 1 w 283"/>
                    <a:gd name="T45" fmla="*/ 1 h 469"/>
                    <a:gd name="T46" fmla="*/ 1 w 283"/>
                    <a:gd name="T47" fmla="*/ 1 h 469"/>
                    <a:gd name="T48" fmla="*/ 0 w 283"/>
                    <a:gd name="T49" fmla="*/ 1 h 469"/>
                    <a:gd name="T50" fmla="*/ 1 w 283"/>
                    <a:gd name="T51" fmla="*/ 1 h 469"/>
                    <a:gd name="T52" fmla="*/ 1 w 283"/>
                    <a:gd name="T53" fmla="*/ 1 h 469"/>
                    <a:gd name="T54" fmla="*/ 1 w 283"/>
                    <a:gd name="T55" fmla="*/ 1 h 469"/>
                    <a:gd name="T56" fmla="*/ 1 w 283"/>
                    <a:gd name="T57" fmla="*/ 1 h 469"/>
                    <a:gd name="T58" fmla="*/ 1 w 283"/>
                    <a:gd name="T59" fmla="*/ 1 h 469"/>
                    <a:gd name="T60" fmla="*/ 1 w 283"/>
                    <a:gd name="T61" fmla="*/ 1 h 469"/>
                    <a:gd name="T62" fmla="*/ 1 w 283"/>
                    <a:gd name="T63" fmla="*/ 1 h 469"/>
                    <a:gd name="T64" fmla="*/ 1 w 283"/>
                    <a:gd name="T65" fmla="*/ 1 h 469"/>
                    <a:gd name="T66" fmla="*/ 1 w 283"/>
                    <a:gd name="T67" fmla="*/ 1 h 469"/>
                    <a:gd name="T68" fmla="*/ 1 w 283"/>
                    <a:gd name="T69" fmla="*/ 1 h 469"/>
                    <a:gd name="T70" fmla="*/ 1 w 283"/>
                    <a:gd name="T71" fmla="*/ 1 h 469"/>
                    <a:gd name="T72" fmla="*/ 1 w 283"/>
                    <a:gd name="T73" fmla="*/ 1 h 469"/>
                    <a:gd name="T74" fmla="*/ 1 w 283"/>
                    <a:gd name="T75" fmla="*/ 1 h 469"/>
                    <a:gd name="T76" fmla="*/ 1 w 283"/>
                    <a:gd name="T77" fmla="*/ 1 h 469"/>
                    <a:gd name="T78" fmla="*/ 1 w 283"/>
                    <a:gd name="T79" fmla="*/ 1 h 469"/>
                    <a:gd name="T80" fmla="*/ 1 w 283"/>
                    <a:gd name="T81" fmla="*/ 1 h 469"/>
                    <a:gd name="T82" fmla="*/ 1 w 283"/>
                    <a:gd name="T83" fmla="*/ 1 h 469"/>
                    <a:gd name="T84" fmla="*/ 1 w 283"/>
                    <a:gd name="T85" fmla="*/ 1 h 469"/>
                    <a:gd name="T86" fmla="*/ 1 w 283"/>
                    <a:gd name="T87" fmla="*/ 1 h 469"/>
                    <a:gd name="T88" fmla="*/ 1 w 283"/>
                    <a:gd name="T89" fmla="*/ 1 h 469"/>
                    <a:gd name="T90" fmla="*/ 1 w 283"/>
                    <a:gd name="T91" fmla="*/ 1 h 469"/>
                    <a:gd name="T92" fmla="*/ 1 w 283"/>
                    <a:gd name="T93" fmla="*/ 1 h 469"/>
                    <a:gd name="T94" fmla="*/ 1 w 283"/>
                    <a:gd name="T95" fmla="*/ 1 h 469"/>
                    <a:gd name="T96" fmla="*/ 1 w 283"/>
                    <a:gd name="T97" fmla="*/ 1 h 469"/>
                    <a:gd name="T98" fmla="*/ 1 w 283"/>
                    <a:gd name="T99" fmla="*/ 1 h 469"/>
                    <a:gd name="T100" fmla="*/ 1 w 283"/>
                    <a:gd name="T101" fmla="*/ 1 h 469"/>
                    <a:gd name="T102" fmla="*/ 1 w 283"/>
                    <a:gd name="T103" fmla="*/ 1 h 469"/>
                    <a:gd name="T104" fmla="*/ 1 w 283"/>
                    <a:gd name="T105" fmla="*/ 1 h 469"/>
                    <a:gd name="T106" fmla="*/ 1 w 283"/>
                    <a:gd name="T107" fmla="*/ 1 h 469"/>
                    <a:gd name="T108" fmla="*/ 1 w 283"/>
                    <a:gd name="T109" fmla="*/ 1 h 469"/>
                    <a:gd name="T110" fmla="*/ 1 w 283"/>
                    <a:gd name="T111" fmla="*/ 1 h 469"/>
                    <a:gd name="T112" fmla="*/ 1 w 283"/>
                    <a:gd name="T113" fmla="*/ 1 h 46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83"/>
                    <a:gd name="T172" fmla="*/ 0 h 469"/>
                    <a:gd name="T173" fmla="*/ 283 w 283"/>
                    <a:gd name="T174" fmla="*/ 469 h 46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83" h="469">
                      <a:moveTo>
                        <a:pt x="283" y="452"/>
                      </a:moveTo>
                      <a:lnTo>
                        <a:pt x="281" y="450"/>
                      </a:lnTo>
                      <a:lnTo>
                        <a:pt x="279" y="441"/>
                      </a:lnTo>
                      <a:lnTo>
                        <a:pt x="278" y="427"/>
                      </a:lnTo>
                      <a:lnTo>
                        <a:pt x="274" y="412"/>
                      </a:lnTo>
                      <a:lnTo>
                        <a:pt x="270" y="389"/>
                      </a:lnTo>
                      <a:lnTo>
                        <a:pt x="266" y="367"/>
                      </a:lnTo>
                      <a:lnTo>
                        <a:pt x="260" y="338"/>
                      </a:lnTo>
                      <a:lnTo>
                        <a:pt x="259" y="310"/>
                      </a:lnTo>
                      <a:lnTo>
                        <a:pt x="255" y="275"/>
                      </a:lnTo>
                      <a:lnTo>
                        <a:pt x="251" y="241"/>
                      </a:lnTo>
                      <a:lnTo>
                        <a:pt x="249" y="205"/>
                      </a:lnTo>
                      <a:lnTo>
                        <a:pt x="247" y="169"/>
                      </a:lnTo>
                      <a:lnTo>
                        <a:pt x="247" y="133"/>
                      </a:lnTo>
                      <a:lnTo>
                        <a:pt x="247" y="95"/>
                      </a:lnTo>
                      <a:lnTo>
                        <a:pt x="249" y="57"/>
                      </a:lnTo>
                      <a:lnTo>
                        <a:pt x="255" y="22"/>
                      </a:lnTo>
                      <a:lnTo>
                        <a:pt x="251" y="20"/>
                      </a:lnTo>
                      <a:lnTo>
                        <a:pt x="245" y="20"/>
                      </a:lnTo>
                      <a:lnTo>
                        <a:pt x="236" y="20"/>
                      </a:lnTo>
                      <a:lnTo>
                        <a:pt x="224" y="20"/>
                      </a:lnTo>
                      <a:lnTo>
                        <a:pt x="209" y="19"/>
                      </a:lnTo>
                      <a:lnTo>
                        <a:pt x="192" y="19"/>
                      </a:lnTo>
                      <a:lnTo>
                        <a:pt x="173" y="19"/>
                      </a:lnTo>
                      <a:lnTo>
                        <a:pt x="156" y="19"/>
                      </a:lnTo>
                      <a:lnTo>
                        <a:pt x="137" y="17"/>
                      </a:lnTo>
                      <a:lnTo>
                        <a:pt x="116" y="15"/>
                      </a:lnTo>
                      <a:lnTo>
                        <a:pt x="97" y="13"/>
                      </a:lnTo>
                      <a:lnTo>
                        <a:pt x="80" y="11"/>
                      </a:lnTo>
                      <a:lnTo>
                        <a:pt x="63" y="9"/>
                      </a:lnTo>
                      <a:lnTo>
                        <a:pt x="47" y="5"/>
                      </a:lnTo>
                      <a:lnTo>
                        <a:pt x="36" y="3"/>
                      </a:lnTo>
                      <a:lnTo>
                        <a:pt x="28" y="0"/>
                      </a:lnTo>
                      <a:lnTo>
                        <a:pt x="28" y="3"/>
                      </a:lnTo>
                      <a:lnTo>
                        <a:pt x="28" y="15"/>
                      </a:lnTo>
                      <a:lnTo>
                        <a:pt x="28" y="36"/>
                      </a:lnTo>
                      <a:lnTo>
                        <a:pt x="28" y="62"/>
                      </a:lnTo>
                      <a:lnTo>
                        <a:pt x="27" y="91"/>
                      </a:lnTo>
                      <a:lnTo>
                        <a:pt x="27" y="127"/>
                      </a:lnTo>
                      <a:lnTo>
                        <a:pt x="27" y="163"/>
                      </a:lnTo>
                      <a:lnTo>
                        <a:pt x="27" y="205"/>
                      </a:lnTo>
                      <a:lnTo>
                        <a:pt x="25" y="245"/>
                      </a:lnTo>
                      <a:lnTo>
                        <a:pt x="23" y="285"/>
                      </a:lnTo>
                      <a:lnTo>
                        <a:pt x="19" y="323"/>
                      </a:lnTo>
                      <a:lnTo>
                        <a:pt x="17" y="361"/>
                      </a:lnTo>
                      <a:lnTo>
                        <a:pt x="13" y="395"/>
                      </a:lnTo>
                      <a:lnTo>
                        <a:pt x="9" y="425"/>
                      </a:lnTo>
                      <a:lnTo>
                        <a:pt x="4" y="450"/>
                      </a:lnTo>
                      <a:lnTo>
                        <a:pt x="0" y="469"/>
                      </a:lnTo>
                      <a:lnTo>
                        <a:pt x="6" y="469"/>
                      </a:lnTo>
                      <a:lnTo>
                        <a:pt x="11" y="467"/>
                      </a:lnTo>
                      <a:lnTo>
                        <a:pt x="19" y="467"/>
                      </a:lnTo>
                      <a:lnTo>
                        <a:pt x="27" y="464"/>
                      </a:lnTo>
                      <a:lnTo>
                        <a:pt x="34" y="462"/>
                      </a:lnTo>
                      <a:lnTo>
                        <a:pt x="38" y="460"/>
                      </a:lnTo>
                      <a:lnTo>
                        <a:pt x="40" y="460"/>
                      </a:lnTo>
                      <a:lnTo>
                        <a:pt x="40" y="456"/>
                      </a:lnTo>
                      <a:lnTo>
                        <a:pt x="40" y="446"/>
                      </a:lnTo>
                      <a:lnTo>
                        <a:pt x="42" y="431"/>
                      </a:lnTo>
                      <a:lnTo>
                        <a:pt x="44" y="412"/>
                      </a:lnTo>
                      <a:lnTo>
                        <a:pt x="46" y="387"/>
                      </a:lnTo>
                      <a:lnTo>
                        <a:pt x="47" y="359"/>
                      </a:lnTo>
                      <a:lnTo>
                        <a:pt x="49" y="330"/>
                      </a:lnTo>
                      <a:lnTo>
                        <a:pt x="51" y="298"/>
                      </a:lnTo>
                      <a:lnTo>
                        <a:pt x="53" y="264"/>
                      </a:lnTo>
                      <a:lnTo>
                        <a:pt x="53" y="230"/>
                      </a:lnTo>
                      <a:lnTo>
                        <a:pt x="55" y="195"/>
                      </a:lnTo>
                      <a:lnTo>
                        <a:pt x="57" y="161"/>
                      </a:lnTo>
                      <a:lnTo>
                        <a:pt x="55" y="129"/>
                      </a:lnTo>
                      <a:lnTo>
                        <a:pt x="55" y="97"/>
                      </a:lnTo>
                      <a:lnTo>
                        <a:pt x="55" y="68"/>
                      </a:lnTo>
                      <a:lnTo>
                        <a:pt x="53" y="43"/>
                      </a:lnTo>
                      <a:lnTo>
                        <a:pt x="59" y="43"/>
                      </a:lnTo>
                      <a:lnTo>
                        <a:pt x="66" y="43"/>
                      </a:lnTo>
                      <a:lnTo>
                        <a:pt x="78" y="43"/>
                      </a:lnTo>
                      <a:lnTo>
                        <a:pt x="89" y="43"/>
                      </a:lnTo>
                      <a:lnTo>
                        <a:pt x="104" y="45"/>
                      </a:lnTo>
                      <a:lnTo>
                        <a:pt x="120" y="47"/>
                      </a:lnTo>
                      <a:lnTo>
                        <a:pt x="137" y="49"/>
                      </a:lnTo>
                      <a:lnTo>
                        <a:pt x="152" y="49"/>
                      </a:lnTo>
                      <a:lnTo>
                        <a:pt x="167" y="51"/>
                      </a:lnTo>
                      <a:lnTo>
                        <a:pt x="181" y="51"/>
                      </a:lnTo>
                      <a:lnTo>
                        <a:pt x="196" y="53"/>
                      </a:lnTo>
                      <a:lnTo>
                        <a:pt x="207" y="55"/>
                      </a:lnTo>
                      <a:lnTo>
                        <a:pt x="215" y="57"/>
                      </a:lnTo>
                      <a:lnTo>
                        <a:pt x="220" y="57"/>
                      </a:lnTo>
                      <a:lnTo>
                        <a:pt x="222" y="57"/>
                      </a:lnTo>
                      <a:lnTo>
                        <a:pt x="222" y="60"/>
                      </a:lnTo>
                      <a:lnTo>
                        <a:pt x="222" y="70"/>
                      </a:lnTo>
                      <a:lnTo>
                        <a:pt x="222" y="85"/>
                      </a:lnTo>
                      <a:lnTo>
                        <a:pt x="224" y="108"/>
                      </a:lnTo>
                      <a:lnTo>
                        <a:pt x="224" y="133"/>
                      </a:lnTo>
                      <a:lnTo>
                        <a:pt x="226" y="161"/>
                      </a:lnTo>
                      <a:lnTo>
                        <a:pt x="226" y="192"/>
                      </a:lnTo>
                      <a:lnTo>
                        <a:pt x="230" y="226"/>
                      </a:lnTo>
                      <a:lnTo>
                        <a:pt x="230" y="258"/>
                      </a:lnTo>
                      <a:lnTo>
                        <a:pt x="232" y="290"/>
                      </a:lnTo>
                      <a:lnTo>
                        <a:pt x="234" y="323"/>
                      </a:lnTo>
                      <a:lnTo>
                        <a:pt x="238" y="353"/>
                      </a:lnTo>
                      <a:lnTo>
                        <a:pt x="239" y="382"/>
                      </a:lnTo>
                      <a:lnTo>
                        <a:pt x="243" y="406"/>
                      </a:lnTo>
                      <a:lnTo>
                        <a:pt x="245" y="425"/>
                      </a:lnTo>
                      <a:lnTo>
                        <a:pt x="249" y="441"/>
                      </a:lnTo>
                      <a:lnTo>
                        <a:pt x="249" y="446"/>
                      </a:lnTo>
                      <a:lnTo>
                        <a:pt x="255" y="450"/>
                      </a:lnTo>
                      <a:lnTo>
                        <a:pt x="259" y="452"/>
                      </a:lnTo>
                      <a:lnTo>
                        <a:pt x="266" y="454"/>
                      </a:lnTo>
                      <a:lnTo>
                        <a:pt x="272" y="452"/>
                      </a:lnTo>
                      <a:lnTo>
                        <a:pt x="278" y="452"/>
                      </a:lnTo>
                      <a:lnTo>
                        <a:pt x="281" y="452"/>
                      </a:lnTo>
                      <a:lnTo>
                        <a:pt x="283" y="452"/>
                      </a:lnTo>
                      <a:close/>
                    </a:path>
                  </a:pathLst>
                </a:custGeom>
                <a:solidFill>
                  <a:srgbClr val="0000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30" name="Freeform 337"/>
                <p:cNvSpPr>
                  <a:spLocks/>
                </p:cNvSpPr>
                <p:nvPr/>
              </p:nvSpPr>
              <p:spPr bwMode="auto">
                <a:xfrm>
                  <a:off x="3875" y="3482"/>
                  <a:ext cx="169" cy="270"/>
                </a:xfrm>
                <a:custGeom>
                  <a:avLst/>
                  <a:gdLst>
                    <a:gd name="T0" fmla="*/ 1 w 338"/>
                    <a:gd name="T1" fmla="*/ 1 h 540"/>
                    <a:gd name="T2" fmla="*/ 1 w 338"/>
                    <a:gd name="T3" fmla="*/ 1 h 540"/>
                    <a:gd name="T4" fmla="*/ 1 w 338"/>
                    <a:gd name="T5" fmla="*/ 1 h 540"/>
                    <a:gd name="T6" fmla="*/ 1 w 338"/>
                    <a:gd name="T7" fmla="*/ 1 h 540"/>
                    <a:gd name="T8" fmla="*/ 1 w 338"/>
                    <a:gd name="T9" fmla="*/ 1 h 540"/>
                    <a:gd name="T10" fmla="*/ 1 w 338"/>
                    <a:gd name="T11" fmla="*/ 1 h 540"/>
                    <a:gd name="T12" fmla="*/ 1 w 338"/>
                    <a:gd name="T13" fmla="*/ 1 h 540"/>
                    <a:gd name="T14" fmla="*/ 1 w 338"/>
                    <a:gd name="T15" fmla="*/ 1 h 540"/>
                    <a:gd name="T16" fmla="*/ 1 w 338"/>
                    <a:gd name="T17" fmla="*/ 1 h 540"/>
                    <a:gd name="T18" fmla="*/ 1 w 338"/>
                    <a:gd name="T19" fmla="*/ 1 h 540"/>
                    <a:gd name="T20" fmla="*/ 1 w 338"/>
                    <a:gd name="T21" fmla="*/ 1 h 540"/>
                    <a:gd name="T22" fmla="*/ 1 w 338"/>
                    <a:gd name="T23" fmla="*/ 1 h 540"/>
                    <a:gd name="T24" fmla="*/ 1 w 338"/>
                    <a:gd name="T25" fmla="*/ 1 h 540"/>
                    <a:gd name="T26" fmla="*/ 1 w 338"/>
                    <a:gd name="T27" fmla="*/ 1 h 540"/>
                    <a:gd name="T28" fmla="*/ 1 w 338"/>
                    <a:gd name="T29" fmla="*/ 1 h 540"/>
                    <a:gd name="T30" fmla="*/ 1 w 338"/>
                    <a:gd name="T31" fmla="*/ 1 h 540"/>
                    <a:gd name="T32" fmla="*/ 1 w 338"/>
                    <a:gd name="T33" fmla="*/ 1 h 540"/>
                    <a:gd name="T34" fmla="*/ 1 w 338"/>
                    <a:gd name="T35" fmla="*/ 1 h 540"/>
                    <a:gd name="T36" fmla="*/ 1 w 338"/>
                    <a:gd name="T37" fmla="*/ 1 h 540"/>
                    <a:gd name="T38" fmla="*/ 1 w 338"/>
                    <a:gd name="T39" fmla="*/ 1 h 540"/>
                    <a:gd name="T40" fmla="*/ 1 w 338"/>
                    <a:gd name="T41" fmla="*/ 1 h 540"/>
                    <a:gd name="T42" fmla="*/ 1 w 338"/>
                    <a:gd name="T43" fmla="*/ 1 h 540"/>
                    <a:gd name="T44" fmla="*/ 1 w 338"/>
                    <a:gd name="T45" fmla="*/ 1 h 540"/>
                    <a:gd name="T46" fmla="*/ 1 w 338"/>
                    <a:gd name="T47" fmla="*/ 1 h 540"/>
                    <a:gd name="T48" fmla="*/ 1 w 338"/>
                    <a:gd name="T49" fmla="*/ 1 h 540"/>
                    <a:gd name="T50" fmla="*/ 1 w 338"/>
                    <a:gd name="T51" fmla="*/ 1 h 540"/>
                    <a:gd name="T52" fmla="*/ 1 w 338"/>
                    <a:gd name="T53" fmla="*/ 1 h 540"/>
                    <a:gd name="T54" fmla="*/ 1 w 338"/>
                    <a:gd name="T55" fmla="*/ 1 h 540"/>
                    <a:gd name="T56" fmla="*/ 1 w 338"/>
                    <a:gd name="T57" fmla="*/ 1 h 540"/>
                    <a:gd name="T58" fmla="*/ 1 w 338"/>
                    <a:gd name="T59" fmla="*/ 1 h 540"/>
                    <a:gd name="T60" fmla="*/ 1 w 338"/>
                    <a:gd name="T61" fmla="*/ 1 h 540"/>
                    <a:gd name="T62" fmla="*/ 1 w 338"/>
                    <a:gd name="T63" fmla="*/ 1 h 540"/>
                    <a:gd name="T64" fmla="*/ 1 w 338"/>
                    <a:gd name="T65" fmla="*/ 1 h 540"/>
                    <a:gd name="T66" fmla="*/ 1 w 338"/>
                    <a:gd name="T67" fmla="*/ 1 h 540"/>
                    <a:gd name="T68" fmla="*/ 1 w 338"/>
                    <a:gd name="T69" fmla="*/ 1 h 540"/>
                    <a:gd name="T70" fmla="*/ 1 w 338"/>
                    <a:gd name="T71" fmla="*/ 1 h 540"/>
                    <a:gd name="T72" fmla="*/ 1 w 338"/>
                    <a:gd name="T73" fmla="*/ 1 h 540"/>
                    <a:gd name="T74" fmla="*/ 1 w 338"/>
                    <a:gd name="T75" fmla="*/ 1 h 540"/>
                    <a:gd name="T76" fmla="*/ 1 w 338"/>
                    <a:gd name="T77" fmla="*/ 1 h 540"/>
                    <a:gd name="T78" fmla="*/ 1 w 338"/>
                    <a:gd name="T79" fmla="*/ 1 h 540"/>
                    <a:gd name="T80" fmla="*/ 1 w 338"/>
                    <a:gd name="T81" fmla="*/ 1 h 540"/>
                    <a:gd name="T82" fmla="*/ 0 w 338"/>
                    <a:gd name="T83" fmla="*/ 1 h 5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38"/>
                    <a:gd name="T127" fmla="*/ 0 h 540"/>
                    <a:gd name="T128" fmla="*/ 338 w 338"/>
                    <a:gd name="T129" fmla="*/ 540 h 5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38" h="540">
                      <a:moveTo>
                        <a:pt x="0" y="540"/>
                      </a:moveTo>
                      <a:lnTo>
                        <a:pt x="279" y="531"/>
                      </a:lnTo>
                      <a:lnTo>
                        <a:pt x="279" y="527"/>
                      </a:lnTo>
                      <a:lnTo>
                        <a:pt x="279" y="525"/>
                      </a:lnTo>
                      <a:lnTo>
                        <a:pt x="281" y="519"/>
                      </a:lnTo>
                      <a:lnTo>
                        <a:pt x="285" y="515"/>
                      </a:lnTo>
                      <a:lnTo>
                        <a:pt x="287" y="508"/>
                      </a:lnTo>
                      <a:lnTo>
                        <a:pt x="291" y="500"/>
                      </a:lnTo>
                      <a:lnTo>
                        <a:pt x="294" y="491"/>
                      </a:lnTo>
                      <a:lnTo>
                        <a:pt x="300" y="483"/>
                      </a:lnTo>
                      <a:lnTo>
                        <a:pt x="304" y="475"/>
                      </a:lnTo>
                      <a:lnTo>
                        <a:pt x="308" y="466"/>
                      </a:lnTo>
                      <a:lnTo>
                        <a:pt x="312" y="456"/>
                      </a:lnTo>
                      <a:lnTo>
                        <a:pt x="317" y="451"/>
                      </a:lnTo>
                      <a:lnTo>
                        <a:pt x="321" y="443"/>
                      </a:lnTo>
                      <a:lnTo>
                        <a:pt x="325" y="437"/>
                      </a:lnTo>
                      <a:lnTo>
                        <a:pt x="329" y="434"/>
                      </a:lnTo>
                      <a:lnTo>
                        <a:pt x="332" y="432"/>
                      </a:lnTo>
                      <a:lnTo>
                        <a:pt x="332" y="426"/>
                      </a:lnTo>
                      <a:lnTo>
                        <a:pt x="332" y="415"/>
                      </a:lnTo>
                      <a:lnTo>
                        <a:pt x="332" y="397"/>
                      </a:lnTo>
                      <a:lnTo>
                        <a:pt x="332" y="375"/>
                      </a:lnTo>
                      <a:lnTo>
                        <a:pt x="332" y="348"/>
                      </a:lnTo>
                      <a:lnTo>
                        <a:pt x="331" y="318"/>
                      </a:lnTo>
                      <a:lnTo>
                        <a:pt x="331" y="285"/>
                      </a:lnTo>
                      <a:lnTo>
                        <a:pt x="331" y="251"/>
                      </a:lnTo>
                      <a:lnTo>
                        <a:pt x="329" y="215"/>
                      </a:lnTo>
                      <a:lnTo>
                        <a:pt x="327" y="181"/>
                      </a:lnTo>
                      <a:lnTo>
                        <a:pt x="327" y="146"/>
                      </a:lnTo>
                      <a:lnTo>
                        <a:pt x="329" y="116"/>
                      </a:lnTo>
                      <a:lnTo>
                        <a:pt x="329" y="86"/>
                      </a:lnTo>
                      <a:lnTo>
                        <a:pt x="331" y="61"/>
                      </a:lnTo>
                      <a:lnTo>
                        <a:pt x="332" y="40"/>
                      </a:lnTo>
                      <a:lnTo>
                        <a:pt x="338" y="27"/>
                      </a:lnTo>
                      <a:lnTo>
                        <a:pt x="336" y="25"/>
                      </a:lnTo>
                      <a:lnTo>
                        <a:pt x="329" y="25"/>
                      </a:lnTo>
                      <a:lnTo>
                        <a:pt x="321" y="25"/>
                      </a:lnTo>
                      <a:lnTo>
                        <a:pt x="310" y="23"/>
                      </a:lnTo>
                      <a:lnTo>
                        <a:pt x="294" y="21"/>
                      </a:lnTo>
                      <a:lnTo>
                        <a:pt x="279" y="21"/>
                      </a:lnTo>
                      <a:lnTo>
                        <a:pt x="262" y="19"/>
                      </a:lnTo>
                      <a:lnTo>
                        <a:pt x="245" y="17"/>
                      </a:lnTo>
                      <a:lnTo>
                        <a:pt x="226" y="15"/>
                      </a:lnTo>
                      <a:lnTo>
                        <a:pt x="209" y="13"/>
                      </a:lnTo>
                      <a:lnTo>
                        <a:pt x="192" y="11"/>
                      </a:lnTo>
                      <a:lnTo>
                        <a:pt x="177" y="10"/>
                      </a:lnTo>
                      <a:lnTo>
                        <a:pt x="161" y="6"/>
                      </a:lnTo>
                      <a:lnTo>
                        <a:pt x="148" y="4"/>
                      </a:lnTo>
                      <a:lnTo>
                        <a:pt x="140" y="2"/>
                      </a:lnTo>
                      <a:lnTo>
                        <a:pt x="135" y="0"/>
                      </a:lnTo>
                      <a:lnTo>
                        <a:pt x="24" y="67"/>
                      </a:lnTo>
                      <a:lnTo>
                        <a:pt x="40" y="86"/>
                      </a:lnTo>
                      <a:lnTo>
                        <a:pt x="72" y="86"/>
                      </a:lnTo>
                      <a:lnTo>
                        <a:pt x="137" y="23"/>
                      </a:lnTo>
                      <a:lnTo>
                        <a:pt x="139" y="23"/>
                      </a:lnTo>
                      <a:lnTo>
                        <a:pt x="142" y="23"/>
                      </a:lnTo>
                      <a:lnTo>
                        <a:pt x="150" y="25"/>
                      </a:lnTo>
                      <a:lnTo>
                        <a:pt x="159" y="27"/>
                      </a:lnTo>
                      <a:lnTo>
                        <a:pt x="171" y="27"/>
                      </a:lnTo>
                      <a:lnTo>
                        <a:pt x="182" y="29"/>
                      </a:lnTo>
                      <a:lnTo>
                        <a:pt x="196" y="30"/>
                      </a:lnTo>
                      <a:lnTo>
                        <a:pt x="211" y="34"/>
                      </a:lnTo>
                      <a:lnTo>
                        <a:pt x="224" y="34"/>
                      </a:lnTo>
                      <a:lnTo>
                        <a:pt x="237" y="36"/>
                      </a:lnTo>
                      <a:lnTo>
                        <a:pt x="251" y="38"/>
                      </a:lnTo>
                      <a:lnTo>
                        <a:pt x="264" y="40"/>
                      </a:lnTo>
                      <a:lnTo>
                        <a:pt x="274" y="42"/>
                      </a:lnTo>
                      <a:lnTo>
                        <a:pt x="283" y="42"/>
                      </a:lnTo>
                      <a:lnTo>
                        <a:pt x="289" y="44"/>
                      </a:lnTo>
                      <a:lnTo>
                        <a:pt x="294" y="44"/>
                      </a:lnTo>
                      <a:lnTo>
                        <a:pt x="224" y="91"/>
                      </a:lnTo>
                      <a:lnTo>
                        <a:pt x="245" y="116"/>
                      </a:lnTo>
                      <a:lnTo>
                        <a:pt x="308" y="57"/>
                      </a:lnTo>
                      <a:lnTo>
                        <a:pt x="308" y="61"/>
                      </a:lnTo>
                      <a:lnTo>
                        <a:pt x="308" y="70"/>
                      </a:lnTo>
                      <a:lnTo>
                        <a:pt x="308" y="84"/>
                      </a:lnTo>
                      <a:lnTo>
                        <a:pt x="308" y="105"/>
                      </a:lnTo>
                      <a:lnTo>
                        <a:pt x="308" y="129"/>
                      </a:lnTo>
                      <a:lnTo>
                        <a:pt x="308" y="154"/>
                      </a:lnTo>
                      <a:lnTo>
                        <a:pt x="308" y="183"/>
                      </a:lnTo>
                      <a:lnTo>
                        <a:pt x="308" y="215"/>
                      </a:lnTo>
                      <a:lnTo>
                        <a:pt x="308" y="245"/>
                      </a:lnTo>
                      <a:lnTo>
                        <a:pt x="308" y="278"/>
                      </a:lnTo>
                      <a:lnTo>
                        <a:pt x="308" y="308"/>
                      </a:lnTo>
                      <a:lnTo>
                        <a:pt x="308" y="337"/>
                      </a:lnTo>
                      <a:lnTo>
                        <a:pt x="308" y="363"/>
                      </a:lnTo>
                      <a:lnTo>
                        <a:pt x="308" y="384"/>
                      </a:lnTo>
                      <a:lnTo>
                        <a:pt x="308" y="405"/>
                      </a:lnTo>
                      <a:lnTo>
                        <a:pt x="308" y="418"/>
                      </a:lnTo>
                      <a:lnTo>
                        <a:pt x="306" y="424"/>
                      </a:lnTo>
                      <a:lnTo>
                        <a:pt x="302" y="434"/>
                      </a:lnTo>
                      <a:lnTo>
                        <a:pt x="300" y="439"/>
                      </a:lnTo>
                      <a:lnTo>
                        <a:pt x="296" y="445"/>
                      </a:lnTo>
                      <a:lnTo>
                        <a:pt x="294" y="453"/>
                      </a:lnTo>
                      <a:lnTo>
                        <a:pt x="293" y="460"/>
                      </a:lnTo>
                      <a:lnTo>
                        <a:pt x="289" y="466"/>
                      </a:lnTo>
                      <a:lnTo>
                        <a:pt x="285" y="473"/>
                      </a:lnTo>
                      <a:lnTo>
                        <a:pt x="281" y="479"/>
                      </a:lnTo>
                      <a:lnTo>
                        <a:pt x="279" y="487"/>
                      </a:lnTo>
                      <a:lnTo>
                        <a:pt x="275" y="491"/>
                      </a:lnTo>
                      <a:lnTo>
                        <a:pt x="272" y="496"/>
                      </a:lnTo>
                      <a:lnTo>
                        <a:pt x="270" y="500"/>
                      </a:lnTo>
                      <a:lnTo>
                        <a:pt x="266" y="504"/>
                      </a:lnTo>
                      <a:lnTo>
                        <a:pt x="262" y="504"/>
                      </a:lnTo>
                      <a:lnTo>
                        <a:pt x="258" y="504"/>
                      </a:lnTo>
                      <a:lnTo>
                        <a:pt x="249" y="504"/>
                      </a:lnTo>
                      <a:lnTo>
                        <a:pt x="241" y="506"/>
                      </a:lnTo>
                      <a:lnTo>
                        <a:pt x="228" y="506"/>
                      </a:lnTo>
                      <a:lnTo>
                        <a:pt x="215" y="506"/>
                      </a:lnTo>
                      <a:lnTo>
                        <a:pt x="199" y="506"/>
                      </a:lnTo>
                      <a:lnTo>
                        <a:pt x="184" y="506"/>
                      </a:lnTo>
                      <a:lnTo>
                        <a:pt x="165" y="504"/>
                      </a:lnTo>
                      <a:lnTo>
                        <a:pt x="146" y="504"/>
                      </a:lnTo>
                      <a:lnTo>
                        <a:pt x="127" y="502"/>
                      </a:lnTo>
                      <a:lnTo>
                        <a:pt x="108" y="502"/>
                      </a:lnTo>
                      <a:lnTo>
                        <a:pt x="89" y="502"/>
                      </a:lnTo>
                      <a:lnTo>
                        <a:pt x="70" y="500"/>
                      </a:lnTo>
                      <a:lnTo>
                        <a:pt x="51" y="500"/>
                      </a:lnTo>
                      <a:lnTo>
                        <a:pt x="34" y="498"/>
                      </a:lnTo>
                      <a:lnTo>
                        <a:pt x="30" y="500"/>
                      </a:lnTo>
                      <a:lnTo>
                        <a:pt x="24" y="504"/>
                      </a:lnTo>
                      <a:lnTo>
                        <a:pt x="19" y="510"/>
                      </a:lnTo>
                      <a:lnTo>
                        <a:pt x="13" y="519"/>
                      </a:lnTo>
                      <a:lnTo>
                        <a:pt x="7" y="525"/>
                      </a:lnTo>
                      <a:lnTo>
                        <a:pt x="3" y="532"/>
                      </a:lnTo>
                      <a:lnTo>
                        <a:pt x="0" y="538"/>
                      </a:lnTo>
                      <a:lnTo>
                        <a:pt x="0" y="540"/>
                      </a:lnTo>
                      <a:close/>
                    </a:path>
                  </a:pathLst>
                </a:custGeom>
                <a:solidFill>
                  <a:srgbClr val="0000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31" name="Freeform 338"/>
                <p:cNvSpPr>
                  <a:spLocks/>
                </p:cNvSpPr>
                <p:nvPr/>
              </p:nvSpPr>
              <p:spPr bwMode="auto">
                <a:xfrm>
                  <a:off x="3921" y="3378"/>
                  <a:ext cx="194" cy="305"/>
                </a:xfrm>
                <a:custGeom>
                  <a:avLst/>
                  <a:gdLst>
                    <a:gd name="T0" fmla="*/ 1 w 388"/>
                    <a:gd name="T1" fmla="*/ 1 h 608"/>
                    <a:gd name="T2" fmla="*/ 1 w 388"/>
                    <a:gd name="T3" fmla="*/ 1 h 608"/>
                    <a:gd name="T4" fmla="*/ 1 w 388"/>
                    <a:gd name="T5" fmla="*/ 1 h 608"/>
                    <a:gd name="T6" fmla="*/ 1 w 388"/>
                    <a:gd name="T7" fmla="*/ 1 h 608"/>
                    <a:gd name="T8" fmla="*/ 1 w 388"/>
                    <a:gd name="T9" fmla="*/ 1 h 608"/>
                    <a:gd name="T10" fmla="*/ 1 w 388"/>
                    <a:gd name="T11" fmla="*/ 1 h 608"/>
                    <a:gd name="T12" fmla="*/ 1 w 388"/>
                    <a:gd name="T13" fmla="*/ 1 h 608"/>
                    <a:gd name="T14" fmla="*/ 1 w 388"/>
                    <a:gd name="T15" fmla="*/ 1 h 608"/>
                    <a:gd name="T16" fmla="*/ 1 w 388"/>
                    <a:gd name="T17" fmla="*/ 1 h 608"/>
                    <a:gd name="T18" fmla="*/ 1 w 388"/>
                    <a:gd name="T19" fmla="*/ 1 h 608"/>
                    <a:gd name="T20" fmla="*/ 1 w 388"/>
                    <a:gd name="T21" fmla="*/ 1 h 608"/>
                    <a:gd name="T22" fmla="*/ 1 w 388"/>
                    <a:gd name="T23" fmla="*/ 1 h 608"/>
                    <a:gd name="T24" fmla="*/ 1 w 388"/>
                    <a:gd name="T25" fmla="*/ 1 h 608"/>
                    <a:gd name="T26" fmla="*/ 1 w 388"/>
                    <a:gd name="T27" fmla="*/ 1 h 608"/>
                    <a:gd name="T28" fmla="*/ 1 w 388"/>
                    <a:gd name="T29" fmla="*/ 1 h 608"/>
                    <a:gd name="T30" fmla="*/ 1 w 388"/>
                    <a:gd name="T31" fmla="*/ 1 h 608"/>
                    <a:gd name="T32" fmla="*/ 1 w 388"/>
                    <a:gd name="T33" fmla="*/ 0 h 608"/>
                    <a:gd name="T34" fmla="*/ 1 w 388"/>
                    <a:gd name="T35" fmla="*/ 1 h 608"/>
                    <a:gd name="T36" fmla="*/ 1 w 388"/>
                    <a:gd name="T37" fmla="*/ 1 h 608"/>
                    <a:gd name="T38" fmla="*/ 1 w 388"/>
                    <a:gd name="T39" fmla="*/ 1 h 608"/>
                    <a:gd name="T40" fmla="*/ 1 w 388"/>
                    <a:gd name="T41" fmla="*/ 1 h 608"/>
                    <a:gd name="T42" fmla="*/ 1 w 388"/>
                    <a:gd name="T43" fmla="*/ 1 h 608"/>
                    <a:gd name="T44" fmla="*/ 1 w 388"/>
                    <a:gd name="T45" fmla="*/ 1 h 608"/>
                    <a:gd name="T46" fmla="*/ 1 w 388"/>
                    <a:gd name="T47" fmla="*/ 1 h 608"/>
                    <a:gd name="T48" fmla="*/ 0 w 388"/>
                    <a:gd name="T49" fmla="*/ 1 h 608"/>
                    <a:gd name="T50" fmla="*/ 1 w 388"/>
                    <a:gd name="T51" fmla="*/ 1 h 608"/>
                    <a:gd name="T52" fmla="*/ 1 w 388"/>
                    <a:gd name="T53" fmla="*/ 1 h 608"/>
                    <a:gd name="T54" fmla="*/ 1 w 388"/>
                    <a:gd name="T55" fmla="*/ 1 h 608"/>
                    <a:gd name="T56" fmla="*/ 1 w 388"/>
                    <a:gd name="T57" fmla="*/ 1 h 608"/>
                    <a:gd name="T58" fmla="*/ 1 w 388"/>
                    <a:gd name="T59" fmla="*/ 1 h 608"/>
                    <a:gd name="T60" fmla="*/ 1 w 388"/>
                    <a:gd name="T61" fmla="*/ 1 h 608"/>
                    <a:gd name="T62" fmla="*/ 1 w 388"/>
                    <a:gd name="T63" fmla="*/ 1 h 608"/>
                    <a:gd name="T64" fmla="*/ 1 w 388"/>
                    <a:gd name="T65" fmla="*/ 1 h 608"/>
                    <a:gd name="T66" fmla="*/ 1 w 388"/>
                    <a:gd name="T67" fmla="*/ 1 h 608"/>
                    <a:gd name="T68" fmla="*/ 1 w 388"/>
                    <a:gd name="T69" fmla="*/ 1 h 608"/>
                    <a:gd name="T70" fmla="*/ 1 w 388"/>
                    <a:gd name="T71" fmla="*/ 1 h 608"/>
                    <a:gd name="T72" fmla="*/ 1 w 388"/>
                    <a:gd name="T73" fmla="*/ 1 h 608"/>
                    <a:gd name="T74" fmla="*/ 1 w 388"/>
                    <a:gd name="T75" fmla="*/ 1 h 608"/>
                    <a:gd name="T76" fmla="*/ 1 w 388"/>
                    <a:gd name="T77" fmla="*/ 1 h 608"/>
                    <a:gd name="T78" fmla="*/ 1 w 388"/>
                    <a:gd name="T79" fmla="*/ 1 h 608"/>
                    <a:gd name="T80" fmla="*/ 1 w 388"/>
                    <a:gd name="T81" fmla="*/ 1 h 608"/>
                    <a:gd name="T82" fmla="*/ 1 w 388"/>
                    <a:gd name="T83" fmla="*/ 1 h 608"/>
                    <a:gd name="T84" fmla="*/ 1 w 388"/>
                    <a:gd name="T85" fmla="*/ 1 h 608"/>
                    <a:gd name="T86" fmla="*/ 1 w 388"/>
                    <a:gd name="T87" fmla="*/ 1 h 608"/>
                    <a:gd name="T88" fmla="*/ 1 w 388"/>
                    <a:gd name="T89" fmla="*/ 1 h 608"/>
                    <a:gd name="T90" fmla="*/ 1 w 388"/>
                    <a:gd name="T91" fmla="*/ 1 h 608"/>
                    <a:gd name="T92" fmla="*/ 1 w 388"/>
                    <a:gd name="T93" fmla="*/ 1 h 608"/>
                    <a:gd name="T94" fmla="*/ 1 w 388"/>
                    <a:gd name="T95" fmla="*/ 1 h 608"/>
                    <a:gd name="T96" fmla="*/ 1 w 388"/>
                    <a:gd name="T97" fmla="*/ 1 h 608"/>
                    <a:gd name="T98" fmla="*/ 1 w 388"/>
                    <a:gd name="T99" fmla="*/ 1 h 608"/>
                    <a:gd name="T100" fmla="*/ 1 w 388"/>
                    <a:gd name="T101" fmla="*/ 1 h 608"/>
                    <a:gd name="T102" fmla="*/ 1 w 388"/>
                    <a:gd name="T103" fmla="*/ 1 h 608"/>
                    <a:gd name="T104" fmla="*/ 1 w 388"/>
                    <a:gd name="T105" fmla="*/ 1 h 608"/>
                    <a:gd name="T106" fmla="*/ 1 w 388"/>
                    <a:gd name="T107" fmla="*/ 1 h 608"/>
                    <a:gd name="T108" fmla="*/ 1 w 388"/>
                    <a:gd name="T109" fmla="*/ 1 h 608"/>
                    <a:gd name="T110" fmla="*/ 1 w 388"/>
                    <a:gd name="T111" fmla="*/ 1 h 608"/>
                    <a:gd name="T112" fmla="*/ 1 w 388"/>
                    <a:gd name="T113" fmla="*/ 1 h 608"/>
                    <a:gd name="T114" fmla="*/ 1 w 388"/>
                    <a:gd name="T115" fmla="*/ 1 h 608"/>
                    <a:gd name="T116" fmla="*/ 1 w 388"/>
                    <a:gd name="T117" fmla="*/ 1 h 608"/>
                    <a:gd name="T118" fmla="*/ 1 w 388"/>
                    <a:gd name="T119" fmla="*/ 1 h 608"/>
                    <a:gd name="T120" fmla="*/ 1 w 388"/>
                    <a:gd name="T121" fmla="*/ 1 h 608"/>
                    <a:gd name="T122" fmla="*/ 1 w 388"/>
                    <a:gd name="T123" fmla="*/ 1 h 608"/>
                    <a:gd name="T124" fmla="*/ 1 w 388"/>
                    <a:gd name="T125" fmla="*/ 1 h 60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88"/>
                    <a:gd name="T190" fmla="*/ 0 h 608"/>
                    <a:gd name="T191" fmla="*/ 388 w 388"/>
                    <a:gd name="T192" fmla="*/ 608 h 60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88" h="608">
                      <a:moveTo>
                        <a:pt x="217" y="608"/>
                      </a:moveTo>
                      <a:lnTo>
                        <a:pt x="346" y="604"/>
                      </a:lnTo>
                      <a:lnTo>
                        <a:pt x="344" y="601"/>
                      </a:lnTo>
                      <a:lnTo>
                        <a:pt x="340" y="589"/>
                      </a:lnTo>
                      <a:lnTo>
                        <a:pt x="335" y="574"/>
                      </a:lnTo>
                      <a:lnTo>
                        <a:pt x="331" y="551"/>
                      </a:lnTo>
                      <a:lnTo>
                        <a:pt x="323" y="525"/>
                      </a:lnTo>
                      <a:lnTo>
                        <a:pt x="317" y="492"/>
                      </a:lnTo>
                      <a:lnTo>
                        <a:pt x="312" y="456"/>
                      </a:lnTo>
                      <a:lnTo>
                        <a:pt x="308" y="416"/>
                      </a:lnTo>
                      <a:lnTo>
                        <a:pt x="304" y="372"/>
                      </a:lnTo>
                      <a:lnTo>
                        <a:pt x="304" y="327"/>
                      </a:lnTo>
                      <a:lnTo>
                        <a:pt x="308" y="277"/>
                      </a:lnTo>
                      <a:lnTo>
                        <a:pt x="314" y="228"/>
                      </a:lnTo>
                      <a:lnTo>
                        <a:pt x="325" y="175"/>
                      </a:lnTo>
                      <a:lnTo>
                        <a:pt x="340" y="121"/>
                      </a:lnTo>
                      <a:lnTo>
                        <a:pt x="361" y="68"/>
                      </a:lnTo>
                      <a:lnTo>
                        <a:pt x="388" y="15"/>
                      </a:lnTo>
                      <a:lnTo>
                        <a:pt x="382" y="15"/>
                      </a:lnTo>
                      <a:lnTo>
                        <a:pt x="373" y="15"/>
                      </a:lnTo>
                      <a:lnTo>
                        <a:pt x="355" y="13"/>
                      </a:lnTo>
                      <a:lnTo>
                        <a:pt x="335" y="13"/>
                      </a:lnTo>
                      <a:lnTo>
                        <a:pt x="308" y="11"/>
                      </a:lnTo>
                      <a:lnTo>
                        <a:pt x="281" y="11"/>
                      </a:lnTo>
                      <a:lnTo>
                        <a:pt x="249" y="9"/>
                      </a:lnTo>
                      <a:lnTo>
                        <a:pt x="219" y="9"/>
                      </a:lnTo>
                      <a:lnTo>
                        <a:pt x="184" y="7"/>
                      </a:lnTo>
                      <a:lnTo>
                        <a:pt x="152" y="7"/>
                      </a:lnTo>
                      <a:lnTo>
                        <a:pt x="122" y="5"/>
                      </a:lnTo>
                      <a:lnTo>
                        <a:pt x="95" y="5"/>
                      </a:lnTo>
                      <a:lnTo>
                        <a:pt x="70" y="4"/>
                      </a:lnTo>
                      <a:lnTo>
                        <a:pt x="49" y="2"/>
                      </a:lnTo>
                      <a:lnTo>
                        <a:pt x="34" y="0"/>
                      </a:lnTo>
                      <a:lnTo>
                        <a:pt x="25" y="0"/>
                      </a:lnTo>
                      <a:lnTo>
                        <a:pt x="23" y="0"/>
                      </a:lnTo>
                      <a:lnTo>
                        <a:pt x="21" y="5"/>
                      </a:lnTo>
                      <a:lnTo>
                        <a:pt x="21" y="13"/>
                      </a:lnTo>
                      <a:lnTo>
                        <a:pt x="21" y="24"/>
                      </a:lnTo>
                      <a:lnTo>
                        <a:pt x="21" y="36"/>
                      </a:lnTo>
                      <a:lnTo>
                        <a:pt x="21" y="51"/>
                      </a:lnTo>
                      <a:lnTo>
                        <a:pt x="21" y="68"/>
                      </a:lnTo>
                      <a:lnTo>
                        <a:pt x="21" y="87"/>
                      </a:lnTo>
                      <a:lnTo>
                        <a:pt x="21" y="104"/>
                      </a:lnTo>
                      <a:lnTo>
                        <a:pt x="21" y="125"/>
                      </a:lnTo>
                      <a:lnTo>
                        <a:pt x="19" y="144"/>
                      </a:lnTo>
                      <a:lnTo>
                        <a:pt x="17" y="165"/>
                      </a:lnTo>
                      <a:lnTo>
                        <a:pt x="13" y="182"/>
                      </a:lnTo>
                      <a:lnTo>
                        <a:pt x="9" y="203"/>
                      </a:lnTo>
                      <a:lnTo>
                        <a:pt x="6" y="218"/>
                      </a:lnTo>
                      <a:lnTo>
                        <a:pt x="0" y="236"/>
                      </a:lnTo>
                      <a:lnTo>
                        <a:pt x="4" y="236"/>
                      </a:lnTo>
                      <a:lnTo>
                        <a:pt x="7" y="236"/>
                      </a:lnTo>
                      <a:lnTo>
                        <a:pt x="13" y="234"/>
                      </a:lnTo>
                      <a:lnTo>
                        <a:pt x="19" y="232"/>
                      </a:lnTo>
                      <a:lnTo>
                        <a:pt x="25" y="232"/>
                      </a:lnTo>
                      <a:lnTo>
                        <a:pt x="30" y="230"/>
                      </a:lnTo>
                      <a:lnTo>
                        <a:pt x="32" y="230"/>
                      </a:lnTo>
                      <a:lnTo>
                        <a:pt x="32" y="228"/>
                      </a:lnTo>
                      <a:lnTo>
                        <a:pt x="32" y="222"/>
                      </a:lnTo>
                      <a:lnTo>
                        <a:pt x="32" y="215"/>
                      </a:lnTo>
                      <a:lnTo>
                        <a:pt x="34" y="205"/>
                      </a:lnTo>
                      <a:lnTo>
                        <a:pt x="34" y="194"/>
                      </a:lnTo>
                      <a:lnTo>
                        <a:pt x="36" y="180"/>
                      </a:lnTo>
                      <a:lnTo>
                        <a:pt x="38" y="165"/>
                      </a:lnTo>
                      <a:lnTo>
                        <a:pt x="40" y="150"/>
                      </a:lnTo>
                      <a:lnTo>
                        <a:pt x="40" y="133"/>
                      </a:lnTo>
                      <a:lnTo>
                        <a:pt x="42" y="114"/>
                      </a:lnTo>
                      <a:lnTo>
                        <a:pt x="42" y="97"/>
                      </a:lnTo>
                      <a:lnTo>
                        <a:pt x="42" y="80"/>
                      </a:lnTo>
                      <a:lnTo>
                        <a:pt x="40" y="63"/>
                      </a:lnTo>
                      <a:lnTo>
                        <a:pt x="40" y="45"/>
                      </a:lnTo>
                      <a:lnTo>
                        <a:pt x="38" y="32"/>
                      </a:lnTo>
                      <a:lnTo>
                        <a:pt x="36" y="19"/>
                      </a:lnTo>
                      <a:lnTo>
                        <a:pt x="42" y="19"/>
                      </a:lnTo>
                      <a:lnTo>
                        <a:pt x="51" y="19"/>
                      </a:lnTo>
                      <a:lnTo>
                        <a:pt x="63" y="19"/>
                      </a:lnTo>
                      <a:lnTo>
                        <a:pt x="76" y="19"/>
                      </a:lnTo>
                      <a:lnTo>
                        <a:pt x="93" y="21"/>
                      </a:lnTo>
                      <a:lnTo>
                        <a:pt x="114" y="23"/>
                      </a:lnTo>
                      <a:lnTo>
                        <a:pt x="135" y="24"/>
                      </a:lnTo>
                      <a:lnTo>
                        <a:pt x="156" y="24"/>
                      </a:lnTo>
                      <a:lnTo>
                        <a:pt x="181" y="26"/>
                      </a:lnTo>
                      <a:lnTo>
                        <a:pt x="203" y="28"/>
                      </a:lnTo>
                      <a:lnTo>
                        <a:pt x="230" y="30"/>
                      </a:lnTo>
                      <a:lnTo>
                        <a:pt x="255" y="30"/>
                      </a:lnTo>
                      <a:lnTo>
                        <a:pt x="278" y="34"/>
                      </a:lnTo>
                      <a:lnTo>
                        <a:pt x="302" y="34"/>
                      </a:lnTo>
                      <a:lnTo>
                        <a:pt x="327" y="38"/>
                      </a:lnTo>
                      <a:lnTo>
                        <a:pt x="329" y="42"/>
                      </a:lnTo>
                      <a:lnTo>
                        <a:pt x="327" y="53"/>
                      </a:lnTo>
                      <a:lnTo>
                        <a:pt x="325" y="74"/>
                      </a:lnTo>
                      <a:lnTo>
                        <a:pt x="321" y="101"/>
                      </a:lnTo>
                      <a:lnTo>
                        <a:pt x="314" y="133"/>
                      </a:lnTo>
                      <a:lnTo>
                        <a:pt x="310" y="171"/>
                      </a:lnTo>
                      <a:lnTo>
                        <a:pt x="304" y="211"/>
                      </a:lnTo>
                      <a:lnTo>
                        <a:pt x="300" y="255"/>
                      </a:lnTo>
                      <a:lnTo>
                        <a:pt x="295" y="300"/>
                      </a:lnTo>
                      <a:lnTo>
                        <a:pt x="293" y="346"/>
                      </a:lnTo>
                      <a:lnTo>
                        <a:pt x="291" y="391"/>
                      </a:lnTo>
                      <a:lnTo>
                        <a:pt x="293" y="437"/>
                      </a:lnTo>
                      <a:lnTo>
                        <a:pt x="297" y="479"/>
                      </a:lnTo>
                      <a:lnTo>
                        <a:pt x="304" y="521"/>
                      </a:lnTo>
                      <a:lnTo>
                        <a:pt x="314" y="557"/>
                      </a:lnTo>
                      <a:lnTo>
                        <a:pt x="331" y="589"/>
                      </a:lnTo>
                      <a:lnTo>
                        <a:pt x="329" y="589"/>
                      </a:lnTo>
                      <a:lnTo>
                        <a:pt x="327" y="591"/>
                      </a:lnTo>
                      <a:lnTo>
                        <a:pt x="323" y="591"/>
                      </a:lnTo>
                      <a:lnTo>
                        <a:pt x="317" y="593"/>
                      </a:lnTo>
                      <a:lnTo>
                        <a:pt x="310" y="593"/>
                      </a:lnTo>
                      <a:lnTo>
                        <a:pt x="302" y="593"/>
                      </a:lnTo>
                      <a:lnTo>
                        <a:pt x="293" y="593"/>
                      </a:lnTo>
                      <a:lnTo>
                        <a:pt x="285" y="593"/>
                      </a:lnTo>
                      <a:lnTo>
                        <a:pt x="274" y="593"/>
                      </a:lnTo>
                      <a:lnTo>
                        <a:pt x="264" y="593"/>
                      </a:lnTo>
                      <a:lnTo>
                        <a:pt x="253" y="591"/>
                      </a:lnTo>
                      <a:lnTo>
                        <a:pt x="245" y="591"/>
                      </a:lnTo>
                      <a:lnTo>
                        <a:pt x="236" y="591"/>
                      </a:lnTo>
                      <a:lnTo>
                        <a:pt x="228" y="589"/>
                      </a:lnTo>
                      <a:lnTo>
                        <a:pt x="220" y="589"/>
                      </a:lnTo>
                      <a:lnTo>
                        <a:pt x="217" y="589"/>
                      </a:lnTo>
                      <a:lnTo>
                        <a:pt x="215" y="591"/>
                      </a:lnTo>
                      <a:lnTo>
                        <a:pt x="215" y="597"/>
                      </a:lnTo>
                      <a:lnTo>
                        <a:pt x="217" y="604"/>
                      </a:lnTo>
                      <a:lnTo>
                        <a:pt x="217" y="608"/>
                      </a:lnTo>
                      <a:close/>
                    </a:path>
                  </a:pathLst>
                </a:custGeom>
                <a:solidFill>
                  <a:srgbClr val="0000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32" name="Freeform 339"/>
                <p:cNvSpPr>
                  <a:spLocks/>
                </p:cNvSpPr>
                <p:nvPr/>
              </p:nvSpPr>
              <p:spPr bwMode="auto">
                <a:xfrm>
                  <a:off x="3934" y="3345"/>
                  <a:ext cx="228" cy="336"/>
                </a:xfrm>
                <a:custGeom>
                  <a:avLst/>
                  <a:gdLst>
                    <a:gd name="T0" fmla="*/ 1 w 456"/>
                    <a:gd name="T1" fmla="*/ 1 h 671"/>
                    <a:gd name="T2" fmla="*/ 1 w 456"/>
                    <a:gd name="T3" fmla="*/ 1 h 671"/>
                    <a:gd name="T4" fmla="*/ 1 w 456"/>
                    <a:gd name="T5" fmla="*/ 1 h 671"/>
                    <a:gd name="T6" fmla="*/ 1 w 456"/>
                    <a:gd name="T7" fmla="*/ 1 h 671"/>
                    <a:gd name="T8" fmla="*/ 1 w 456"/>
                    <a:gd name="T9" fmla="*/ 1 h 671"/>
                    <a:gd name="T10" fmla="*/ 1 w 456"/>
                    <a:gd name="T11" fmla="*/ 1 h 671"/>
                    <a:gd name="T12" fmla="*/ 1 w 456"/>
                    <a:gd name="T13" fmla="*/ 1 h 671"/>
                    <a:gd name="T14" fmla="*/ 1 w 456"/>
                    <a:gd name="T15" fmla="*/ 1 h 671"/>
                    <a:gd name="T16" fmla="*/ 1 w 456"/>
                    <a:gd name="T17" fmla="*/ 1 h 671"/>
                    <a:gd name="T18" fmla="*/ 1 w 456"/>
                    <a:gd name="T19" fmla="*/ 1 h 671"/>
                    <a:gd name="T20" fmla="*/ 1 w 456"/>
                    <a:gd name="T21" fmla="*/ 1 h 671"/>
                    <a:gd name="T22" fmla="*/ 1 w 456"/>
                    <a:gd name="T23" fmla="*/ 1 h 671"/>
                    <a:gd name="T24" fmla="*/ 1 w 456"/>
                    <a:gd name="T25" fmla="*/ 1 h 671"/>
                    <a:gd name="T26" fmla="*/ 1 w 456"/>
                    <a:gd name="T27" fmla="*/ 1 h 671"/>
                    <a:gd name="T28" fmla="*/ 1 w 456"/>
                    <a:gd name="T29" fmla="*/ 1 h 671"/>
                    <a:gd name="T30" fmla="*/ 1 w 456"/>
                    <a:gd name="T31" fmla="*/ 1 h 671"/>
                    <a:gd name="T32" fmla="*/ 1 w 456"/>
                    <a:gd name="T33" fmla="*/ 0 h 671"/>
                    <a:gd name="T34" fmla="*/ 1 w 456"/>
                    <a:gd name="T35" fmla="*/ 1 h 671"/>
                    <a:gd name="T36" fmla="*/ 1 w 456"/>
                    <a:gd name="T37" fmla="*/ 1 h 671"/>
                    <a:gd name="T38" fmla="*/ 1 w 456"/>
                    <a:gd name="T39" fmla="*/ 1 h 671"/>
                    <a:gd name="T40" fmla="*/ 1 w 456"/>
                    <a:gd name="T41" fmla="*/ 1 h 671"/>
                    <a:gd name="T42" fmla="*/ 1 w 456"/>
                    <a:gd name="T43" fmla="*/ 1 h 671"/>
                    <a:gd name="T44" fmla="*/ 1 w 456"/>
                    <a:gd name="T45" fmla="*/ 1 h 671"/>
                    <a:gd name="T46" fmla="*/ 1 w 456"/>
                    <a:gd name="T47" fmla="*/ 1 h 671"/>
                    <a:gd name="T48" fmla="*/ 1 w 456"/>
                    <a:gd name="T49" fmla="*/ 1 h 671"/>
                    <a:gd name="T50" fmla="*/ 1 w 456"/>
                    <a:gd name="T51" fmla="*/ 1 h 671"/>
                    <a:gd name="T52" fmla="*/ 1 w 456"/>
                    <a:gd name="T53" fmla="*/ 1 h 671"/>
                    <a:gd name="T54" fmla="*/ 1 w 456"/>
                    <a:gd name="T55" fmla="*/ 1 h 671"/>
                    <a:gd name="T56" fmla="*/ 1 w 456"/>
                    <a:gd name="T57" fmla="*/ 1 h 671"/>
                    <a:gd name="T58" fmla="*/ 1 w 456"/>
                    <a:gd name="T59" fmla="*/ 1 h 671"/>
                    <a:gd name="T60" fmla="*/ 1 w 456"/>
                    <a:gd name="T61" fmla="*/ 1 h 671"/>
                    <a:gd name="T62" fmla="*/ 1 w 456"/>
                    <a:gd name="T63" fmla="*/ 1 h 671"/>
                    <a:gd name="T64" fmla="*/ 1 w 456"/>
                    <a:gd name="T65" fmla="*/ 1 h 671"/>
                    <a:gd name="T66" fmla="*/ 1 w 456"/>
                    <a:gd name="T67" fmla="*/ 1 h 671"/>
                    <a:gd name="T68" fmla="*/ 1 w 456"/>
                    <a:gd name="T69" fmla="*/ 1 h 671"/>
                    <a:gd name="T70" fmla="*/ 1 w 456"/>
                    <a:gd name="T71" fmla="*/ 1 h 671"/>
                    <a:gd name="T72" fmla="*/ 1 w 456"/>
                    <a:gd name="T73" fmla="*/ 1 h 671"/>
                    <a:gd name="T74" fmla="*/ 1 w 456"/>
                    <a:gd name="T75" fmla="*/ 1 h 671"/>
                    <a:gd name="T76" fmla="*/ 1 w 456"/>
                    <a:gd name="T77" fmla="*/ 1 h 671"/>
                    <a:gd name="T78" fmla="*/ 1 w 456"/>
                    <a:gd name="T79" fmla="*/ 1 h 671"/>
                    <a:gd name="T80" fmla="*/ 1 w 456"/>
                    <a:gd name="T81" fmla="*/ 1 h 671"/>
                    <a:gd name="T82" fmla="*/ 1 w 456"/>
                    <a:gd name="T83" fmla="*/ 1 h 671"/>
                    <a:gd name="T84" fmla="*/ 1 w 456"/>
                    <a:gd name="T85" fmla="*/ 1 h 671"/>
                    <a:gd name="T86" fmla="*/ 1 w 456"/>
                    <a:gd name="T87" fmla="*/ 1 h 671"/>
                    <a:gd name="T88" fmla="*/ 1 w 456"/>
                    <a:gd name="T89" fmla="*/ 1 h 671"/>
                    <a:gd name="T90" fmla="*/ 1 w 456"/>
                    <a:gd name="T91" fmla="*/ 1 h 671"/>
                    <a:gd name="T92" fmla="*/ 1 w 456"/>
                    <a:gd name="T93" fmla="*/ 1 h 671"/>
                    <a:gd name="T94" fmla="*/ 1 w 456"/>
                    <a:gd name="T95" fmla="*/ 1 h 671"/>
                    <a:gd name="T96" fmla="*/ 1 w 456"/>
                    <a:gd name="T97" fmla="*/ 1 h 671"/>
                    <a:gd name="T98" fmla="*/ 1 w 456"/>
                    <a:gd name="T99" fmla="*/ 1 h 671"/>
                    <a:gd name="T100" fmla="*/ 1 w 456"/>
                    <a:gd name="T101" fmla="*/ 1 h 671"/>
                    <a:gd name="T102" fmla="*/ 1 w 456"/>
                    <a:gd name="T103" fmla="*/ 1 h 671"/>
                    <a:gd name="T104" fmla="*/ 1 w 456"/>
                    <a:gd name="T105" fmla="*/ 1 h 671"/>
                    <a:gd name="T106" fmla="*/ 1 w 456"/>
                    <a:gd name="T107" fmla="*/ 1 h 6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56"/>
                    <a:gd name="T163" fmla="*/ 0 h 671"/>
                    <a:gd name="T164" fmla="*/ 456 w 456"/>
                    <a:gd name="T165" fmla="*/ 671 h 6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56" h="671">
                      <a:moveTo>
                        <a:pt x="321" y="671"/>
                      </a:moveTo>
                      <a:lnTo>
                        <a:pt x="359" y="618"/>
                      </a:lnTo>
                      <a:lnTo>
                        <a:pt x="357" y="614"/>
                      </a:lnTo>
                      <a:lnTo>
                        <a:pt x="355" y="607"/>
                      </a:lnTo>
                      <a:lnTo>
                        <a:pt x="351" y="592"/>
                      </a:lnTo>
                      <a:lnTo>
                        <a:pt x="348" y="573"/>
                      </a:lnTo>
                      <a:lnTo>
                        <a:pt x="342" y="548"/>
                      </a:lnTo>
                      <a:lnTo>
                        <a:pt x="338" y="521"/>
                      </a:lnTo>
                      <a:lnTo>
                        <a:pt x="336" y="487"/>
                      </a:lnTo>
                      <a:lnTo>
                        <a:pt x="336" y="451"/>
                      </a:lnTo>
                      <a:lnTo>
                        <a:pt x="338" y="409"/>
                      </a:lnTo>
                      <a:lnTo>
                        <a:pt x="342" y="365"/>
                      </a:lnTo>
                      <a:lnTo>
                        <a:pt x="349" y="318"/>
                      </a:lnTo>
                      <a:lnTo>
                        <a:pt x="361" y="266"/>
                      </a:lnTo>
                      <a:lnTo>
                        <a:pt x="376" y="211"/>
                      </a:lnTo>
                      <a:lnTo>
                        <a:pt x="397" y="154"/>
                      </a:lnTo>
                      <a:lnTo>
                        <a:pt x="424" y="95"/>
                      </a:lnTo>
                      <a:lnTo>
                        <a:pt x="456" y="34"/>
                      </a:lnTo>
                      <a:lnTo>
                        <a:pt x="452" y="34"/>
                      </a:lnTo>
                      <a:lnTo>
                        <a:pt x="443" y="33"/>
                      </a:lnTo>
                      <a:lnTo>
                        <a:pt x="424" y="31"/>
                      </a:lnTo>
                      <a:lnTo>
                        <a:pt x="405" y="31"/>
                      </a:lnTo>
                      <a:lnTo>
                        <a:pt x="378" y="27"/>
                      </a:lnTo>
                      <a:lnTo>
                        <a:pt x="349" y="25"/>
                      </a:lnTo>
                      <a:lnTo>
                        <a:pt x="317" y="23"/>
                      </a:lnTo>
                      <a:lnTo>
                        <a:pt x="287" y="21"/>
                      </a:lnTo>
                      <a:lnTo>
                        <a:pt x="253" y="17"/>
                      </a:lnTo>
                      <a:lnTo>
                        <a:pt x="222" y="15"/>
                      </a:lnTo>
                      <a:lnTo>
                        <a:pt x="192" y="12"/>
                      </a:lnTo>
                      <a:lnTo>
                        <a:pt x="165" y="10"/>
                      </a:lnTo>
                      <a:lnTo>
                        <a:pt x="142" y="6"/>
                      </a:lnTo>
                      <a:lnTo>
                        <a:pt x="123" y="4"/>
                      </a:lnTo>
                      <a:lnTo>
                        <a:pt x="110" y="2"/>
                      </a:lnTo>
                      <a:lnTo>
                        <a:pt x="104" y="0"/>
                      </a:lnTo>
                      <a:lnTo>
                        <a:pt x="0" y="67"/>
                      </a:lnTo>
                      <a:lnTo>
                        <a:pt x="13" y="76"/>
                      </a:lnTo>
                      <a:lnTo>
                        <a:pt x="15" y="74"/>
                      </a:lnTo>
                      <a:lnTo>
                        <a:pt x="21" y="71"/>
                      </a:lnTo>
                      <a:lnTo>
                        <a:pt x="22" y="69"/>
                      </a:lnTo>
                      <a:lnTo>
                        <a:pt x="28" y="65"/>
                      </a:lnTo>
                      <a:lnTo>
                        <a:pt x="34" y="61"/>
                      </a:lnTo>
                      <a:lnTo>
                        <a:pt x="41" y="59"/>
                      </a:lnTo>
                      <a:lnTo>
                        <a:pt x="47" y="53"/>
                      </a:lnTo>
                      <a:lnTo>
                        <a:pt x="53" y="48"/>
                      </a:lnTo>
                      <a:lnTo>
                        <a:pt x="60" y="44"/>
                      </a:lnTo>
                      <a:lnTo>
                        <a:pt x="68" y="38"/>
                      </a:lnTo>
                      <a:lnTo>
                        <a:pt x="76" y="33"/>
                      </a:lnTo>
                      <a:lnTo>
                        <a:pt x="83" y="27"/>
                      </a:lnTo>
                      <a:lnTo>
                        <a:pt x="93" y="19"/>
                      </a:lnTo>
                      <a:lnTo>
                        <a:pt x="100" y="14"/>
                      </a:lnTo>
                      <a:lnTo>
                        <a:pt x="102" y="12"/>
                      </a:lnTo>
                      <a:lnTo>
                        <a:pt x="112" y="14"/>
                      </a:lnTo>
                      <a:lnTo>
                        <a:pt x="125" y="14"/>
                      </a:lnTo>
                      <a:lnTo>
                        <a:pt x="144" y="15"/>
                      </a:lnTo>
                      <a:lnTo>
                        <a:pt x="165" y="19"/>
                      </a:lnTo>
                      <a:lnTo>
                        <a:pt x="188" y="23"/>
                      </a:lnTo>
                      <a:lnTo>
                        <a:pt x="213" y="25"/>
                      </a:lnTo>
                      <a:lnTo>
                        <a:pt x="241" y="29"/>
                      </a:lnTo>
                      <a:lnTo>
                        <a:pt x="268" y="33"/>
                      </a:lnTo>
                      <a:lnTo>
                        <a:pt x="294" y="34"/>
                      </a:lnTo>
                      <a:lnTo>
                        <a:pt x="319" y="38"/>
                      </a:lnTo>
                      <a:lnTo>
                        <a:pt x="346" y="40"/>
                      </a:lnTo>
                      <a:lnTo>
                        <a:pt x="369" y="42"/>
                      </a:lnTo>
                      <a:lnTo>
                        <a:pt x="389" y="46"/>
                      </a:lnTo>
                      <a:lnTo>
                        <a:pt x="405" y="46"/>
                      </a:lnTo>
                      <a:lnTo>
                        <a:pt x="418" y="48"/>
                      </a:lnTo>
                      <a:lnTo>
                        <a:pt x="418" y="50"/>
                      </a:lnTo>
                      <a:lnTo>
                        <a:pt x="412" y="52"/>
                      </a:lnTo>
                      <a:lnTo>
                        <a:pt x="408" y="53"/>
                      </a:lnTo>
                      <a:lnTo>
                        <a:pt x="401" y="57"/>
                      </a:lnTo>
                      <a:lnTo>
                        <a:pt x="391" y="61"/>
                      </a:lnTo>
                      <a:lnTo>
                        <a:pt x="382" y="65"/>
                      </a:lnTo>
                      <a:lnTo>
                        <a:pt x="374" y="69"/>
                      </a:lnTo>
                      <a:lnTo>
                        <a:pt x="363" y="71"/>
                      </a:lnTo>
                      <a:lnTo>
                        <a:pt x="353" y="74"/>
                      </a:lnTo>
                      <a:lnTo>
                        <a:pt x="346" y="76"/>
                      </a:lnTo>
                      <a:lnTo>
                        <a:pt x="338" y="80"/>
                      </a:lnTo>
                      <a:lnTo>
                        <a:pt x="330" y="82"/>
                      </a:lnTo>
                      <a:lnTo>
                        <a:pt x="325" y="84"/>
                      </a:lnTo>
                      <a:lnTo>
                        <a:pt x="321" y="84"/>
                      </a:lnTo>
                      <a:lnTo>
                        <a:pt x="321" y="86"/>
                      </a:lnTo>
                      <a:lnTo>
                        <a:pt x="340" y="101"/>
                      </a:lnTo>
                      <a:lnTo>
                        <a:pt x="424" y="63"/>
                      </a:lnTo>
                      <a:lnTo>
                        <a:pt x="422" y="67"/>
                      </a:lnTo>
                      <a:lnTo>
                        <a:pt x="416" y="74"/>
                      </a:lnTo>
                      <a:lnTo>
                        <a:pt x="408" y="90"/>
                      </a:lnTo>
                      <a:lnTo>
                        <a:pt x="399" y="111"/>
                      </a:lnTo>
                      <a:lnTo>
                        <a:pt x="386" y="137"/>
                      </a:lnTo>
                      <a:lnTo>
                        <a:pt x="374" y="168"/>
                      </a:lnTo>
                      <a:lnTo>
                        <a:pt x="363" y="202"/>
                      </a:lnTo>
                      <a:lnTo>
                        <a:pt x="351" y="240"/>
                      </a:lnTo>
                      <a:lnTo>
                        <a:pt x="340" y="280"/>
                      </a:lnTo>
                      <a:lnTo>
                        <a:pt x="330" y="323"/>
                      </a:lnTo>
                      <a:lnTo>
                        <a:pt x="323" y="369"/>
                      </a:lnTo>
                      <a:lnTo>
                        <a:pt x="319" y="417"/>
                      </a:lnTo>
                      <a:lnTo>
                        <a:pt x="317" y="466"/>
                      </a:lnTo>
                      <a:lnTo>
                        <a:pt x="321" y="516"/>
                      </a:lnTo>
                      <a:lnTo>
                        <a:pt x="330" y="567"/>
                      </a:lnTo>
                      <a:lnTo>
                        <a:pt x="346" y="618"/>
                      </a:lnTo>
                      <a:lnTo>
                        <a:pt x="344" y="622"/>
                      </a:lnTo>
                      <a:lnTo>
                        <a:pt x="340" y="628"/>
                      </a:lnTo>
                      <a:lnTo>
                        <a:pt x="334" y="633"/>
                      </a:lnTo>
                      <a:lnTo>
                        <a:pt x="329" y="641"/>
                      </a:lnTo>
                      <a:lnTo>
                        <a:pt x="319" y="645"/>
                      </a:lnTo>
                      <a:lnTo>
                        <a:pt x="313" y="651"/>
                      </a:lnTo>
                      <a:lnTo>
                        <a:pt x="310" y="654"/>
                      </a:lnTo>
                      <a:lnTo>
                        <a:pt x="308" y="656"/>
                      </a:lnTo>
                      <a:lnTo>
                        <a:pt x="321" y="671"/>
                      </a:lnTo>
                      <a:close/>
                    </a:path>
                  </a:pathLst>
                </a:custGeom>
                <a:solidFill>
                  <a:srgbClr val="0000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33" name="Freeform 340"/>
                <p:cNvSpPr>
                  <a:spLocks/>
                </p:cNvSpPr>
                <p:nvPr/>
              </p:nvSpPr>
              <p:spPr bwMode="auto">
                <a:xfrm>
                  <a:off x="4098" y="3527"/>
                  <a:ext cx="56" cy="110"/>
                </a:xfrm>
                <a:custGeom>
                  <a:avLst/>
                  <a:gdLst>
                    <a:gd name="T0" fmla="*/ 1 w 112"/>
                    <a:gd name="T1" fmla="*/ 0 h 221"/>
                    <a:gd name="T2" fmla="*/ 1 w 112"/>
                    <a:gd name="T3" fmla="*/ 0 h 221"/>
                    <a:gd name="T4" fmla="*/ 1 w 112"/>
                    <a:gd name="T5" fmla="*/ 0 h 221"/>
                    <a:gd name="T6" fmla="*/ 1 w 112"/>
                    <a:gd name="T7" fmla="*/ 0 h 221"/>
                    <a:gd name="T8" fmla="*/ 1 w 112"/>
                    <a:gd name="T9" fmla="*/ 0 h 221"/>
                    <a:gd name="T10" fmla="*/ 1 w 112"/>
                    <a:gd name="T11" fmla="*/ 0 h 221"/>
                    <a:gd name="T12" fmla="*/ 1 w 112"/>
                    <a:gd name="T13" fmla="*/ 0 h 221"/>
                    <a:gd name="T14" fmla="*/ 1 w 112"/>
                    <a:gd name="T15" fmla="*/ 0 h 221"/>
                    <a:gd name="T16" fmla="*/ 1 w 112"/>
                    <a:gd name="T17" fmla="*/ 0 h 221"/>
                    <a:gd name="T18" fmla="*/ 1 w 112"/>
                    <a:gd name="T19" fmla="*/ 0 h 221"/>
                    <a:gd name="T20" fmla="*/ 1 w 112"/>
                    <a:gd name="T21" fmla="*/ 0 h 221"/>
                    <a:gd name="T22" fmla="*/ 1 w 112"/>
                    <a:gd name="T23" fmla="*/ 0 h 221"/>
                    <a:gd name="T24" fmla="*/ 1 w 112"/>
                    <a:gd name="T25" fmla="*/ 0 h 221"/>
                    <a:gd name="T26" fmla="*/ 1 w 112"/>
                    <a:gd name="T27" fmla="*/ 0 h 221"/>
                    <a:gd name="T28" fmla="*/ 1 w 112"/>
                    <a:gd name="T29" fmla="*/ 0 h 221"/>
                    <a:gd name="T30" fmla="*/ 1 w 112"/>
                    <a:gd name="T31" fmla="*/ 0 h 221"/>
                    <a:gd name="T32" fmla="*/ 0 w 112"/>
                    <a:gd name="T33" fmla="*/ 0 h 221"/>
                    <a:gd name="T34" fmla="*/ 1 w 112"/>
                    <a:gd name="T35" fmla="*/ 0 h 221"/>
                    <a:gd name="T36" fmla="*/ 1 w 112"/>
                    <a:gd name="T37" fmla="*/ 0 h 221"/>
                    <a:gd name="T38" fmla="*/ 1 w 112"/>
                    <a:gd name="T39" fmla="*/ 0 h 221"/>
                    <a:gd name="T40" fmla="*/ 1 w 112"/>
                    <a:gd name="T41" fmla="*/ 0 h 221"/>
                    <a:gd name="T42" fmla="*/ 1 w 112"/>
                    <a:gd name="T43" fmla="*/ 0 h 221"/>
                    <a:gd name="T44" fmla="*/ 1 w 112"/>
                    <a:gd name="T45" fmla="*/ 0 h 221"/>
                    <a:gd name="T46" fmla="*/ 1 w 112"/>
                    <a:gd name="T47" fmla="*/ 0 h 221"/>
                    <a:gd name="T48" fmla="*/ 1 w 112"/>
                    <a:gd name="T49" fmla="*/ 0 h 221"/>
                    <a:gd name="T50" fmla="*/ 1 w 112"/>
                    <a:gd name="T51" fmla="*/ 0 h 221"/>
                    <a:gd name="T52" fmla="*/ 1 w 112"/>
                    <a:gd name="T53" fmla="*/ 0 h 221"/>
                    <a:gd name="T54" fmla="*/ 1 w 112"/>
                    <a:gd name="T55" fmla="*/ 0 h 221"/>
                    <a:gd name="T56" fmla="*/ 1 w 112"/>
                    <a:gd name="T57" fmla="*/ 0 h 221"/>
                    <a:gd name="T58" fmla="*/ 1 w 112"/>
                    <a:gd name="T59" fmla="*/ 0 h 221"/>
                    <a:gd name="T60" fmla="*/ 1 w 112"/>
                    <a:gd name="T61" fmla="*/ 0 h 221"/>
                    <a:gd name="T62" fmla="*/ 1 w 112"/>
                    <a:gd name="T63" fmla="*/ 0 h 221"/>
                    <a:gd name="T64" fmla="*/ 1 w 112"/>
                    <a:gd name="T65" fmla="*/ 0 h 221"/>
                    <a:gd name="T66" fmla="*/ 1 w 112"/>
                    <a:gd name="T67" fmla="*/ 0 h 2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
                    <a:gd name="T103" fmla="*/ 0 h 221"/>
                    <a:gd name="T104" fmla="*/ 112 w 112"/>
                    <a:gd name="T105" fmla="*/ 221 h 22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 h="221">
                      <a:moveTo>
                        <a:pt x="7" y="213"/>
                      </a:moveTo>
                      <a:lnTo>
                        <a:pt x="112" y="221"/>
                      </a:lnTo>
                      <a:lnTo>
                        <a:pt x="112" y="217"/>
                      </a:lnTo>
                      <a:lnTo>
                        <a:pt x="110" y="213"/>
                      </a:lnTo>
                      <a:lnTo>
                        <a:pt x="110" y="204"/>
                      </a:lnTo>
                      <a:lnTo>
                        <a:pt x="110" y="194"/>
                      </a:lnTo>
                      <a:lnTo>
                        <a:pt x="108" y="179"/>
                      </a:lnTo>
                      <a:lnTo>
                        <a:pt x="106" y="166"/>
                      </a:lnTo>
                      <a:lnTo>
                        <a:pt x="106" y="149"/>
                      </a:lnTo>
                      <a:lnTo>
                        <a:pt x="106" y="132"/>
                      </a:lnTo>
                      <a:lnTo>
                        <a:pt x="104" y="114"/>
                      </a:lnTo>
                      <a:lnTo>
                        <a:pt x="102" y="95"/>
                      </a:lnTo>
                      <a:lnTo>
                        <a:pt x="102" y="78"/>
                      </a:lnTo>
                      <a:lnTo>
                        <a:pt x="102" y="61"/>
                      </a:lnTo>
                      <a:lnTo>
                        <a:pt x="102" y="44"/>
                      </a:lnTo>
                      <a:lnTo>
                        <a:pt x="104" y="29"/>
                      </a:lnTo>
                      <a:lnTo>
                        <a:pt x="106" y="16"/>
                      </a:lnTo>
                      <a:lnTo>
                        <a:pt x="108" y="6"/>
                      </a:lnTo>
                      <a:lnTo>
                        <a:pt x="106" y="4"/>
                      </a:lnTo>
                      <a:lnTo>
                        <a:pt x="104" y="4"/>
                      </a:lnTo>
                      <a:lnTo>
                        <a:pt x="97" y="2"/>
                      </a:lnTo>
                      <a:lnTo>
                        <a:pt x="91" y="2"/>
                      </a:lnTo>
                      <a:lnTo>
                        <a:pt x="81" y="0"/>
                      </a:lnTo>
                      <a:lnTo>
                        <a:pt x="74" y="0"/>
                      </a:lnTo>
                      <a:lnTo>
                        <a:pt x="62" y="0"/>
                      </a:lnTo>
                      <a:lnTo>
                        <a:pt x="53" y="0"/>
                      </a:lnTo>
                      <a:lnTo>
                        <a:pt x="43" y="0"/>
                      </a:lnTo>
                      <a:lnTo>
                        <a:pt x="34" y="0"/>
                      </a:lnTo>
                      <a:lnTo>
                        <a:pt x="22" y="0"/>
                      </a:lnTo>
                      <a:lnTo>
                        <a:pt x="15" y="0"/>
                      </a:lnTo>
                      <a:lnTo>
                        <a:pt x="7" y="0"/>
                      </a:lnTo>
                      <a:lnTo>
                        <a:pt x="3" y="0"/>
                      </a:lnTo>
                      <a:lnTo>
                        <a:pt x="0" y="0"/>
                      </a:lnTo>
                      <a:lnTo>
                        <a:pt x="0" y="16"/>
                      </a:lnTo>
                      <a:lnTo>
                        <a:pt x="89" y="12"/>
                      </a:lnTo>
                      <a:lnTo>
                        <a:pt x="89" y="16"/>
                      </a:lnTo>
                      <a:lnTo>
                        <a:pt x="89" y="21"/>
                      </a:lnTo>
                      <a:lnTo>
                        <a:pt x="89" y="29"/>
                      </a:lnTo>
                      <a:lnTo>
                        <a:pt x="89" y="38"/>
                      </a:lnTo>
                      <a:lnTo>
                        <a:pt x="89" y="50"/>
                      </a:lnTo>
                      <a:lnTo>
                        <a:pt x="89" y="61"/>
                      </a:lnTo>
                      <a:lnTo>
                        <a:pt x="91" y="76"/>
                      </a:lnTo>
                      <a:lnTo>
                        <a:pt x="91" y="90"/>
                      </a:lnTo>
                      <a:lnTo>
                        <a:pt x="91" y="105"/>
                      </a:lnTo>
                      <a:lnTo>
                        <a:pt x="91" y="120"/>
                      </a:lnTo>
                      <a:lnTo>
                        <a:pt x="93" y="135"/>
                      </a:lnTo>
                      <a:lnTo>
                        <a:pt x="93" y="153"/>
                      </a:lnTo>
                      <a:lnTo>
                        <a:pt x="95" y="170"/>
                      </a:lnTo>
                      <a:lnTo>
                        <a:pt x="97" y="185"/>
                      </a:lnTo>
                      <a:lnTo>
                        <a:pt x="98" y="202"/>
                      </a:lnTo>
                      <a:lnTo>
                        <a:pt x="95" y="204"/>
                      </a:lnTo>
                      <a:lnTo>
                        <a:pt x="87" y="206"/>
                      </a:lnTo>
                      <a:lnTo>
                        <a:pt x="81" y="206"/>
                      </a:lnTo>
                      <a:lnTo>
                        <a:pt x="76" y="206"/>
                      </a:lnTo>
                      <a:lnTo>
                        <a:pt x="70" y="206"/>
                      </a:lnTo>
                      <a:lnTo>
                        <a:pt x="62" y="206"/>
                      </a:lnTo>
                      <a:lnTo>
                        <a:pt x="55" y="206"/>
                      </a:lnTo>
                      <a:lnTo>
                        <a:pt x="47" y="204"/>
                      </a:lnTo>
                      <a:lnTo>
                        <a:pt x="40" y="204"/>
                      </a:lnTo>
                      <a:lnTo>
                        <a:pt x="32" y="204"/>
                      </a:lnTo>
                      <a:lnTo>
                        <a:pt x="24" y="204"/>
                      </a:lnTo>
                      <a:lnTo>
                        <a:pt x="19" y="204"/>
                      </a:lnTo>
                      <a:lnTo>
                        <a:pt x="11" y="204"/>
                      </a:lnTo>
                      <a:lnTo>
                        <a:pt x="7" y="204"/>
                      </a:lnTo>
                      <a:lnTo>
                        <a:pt x="3" y="206"/>
                      </a:lnTo>
                      <a:lnTo>
                        <a:pt x="3" y="210"/>
                      </a:lnTo>
                      <a:lnTo>
                        <a:pt x="5" y="211"/>
                      </a:lnTo>
                      <a:lnTo>
                        <a:pt x="7" y="213"/>
                      </a:lnTo>
                      <a:close/>
                    </a:path>
                  </a:pathLst>
                </a:custGeom>
                <a:solidFill>
                  <a:srgbClr val="0000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34" name="Freeform 341"/>
                <p:cNvSpPr>
                  <a:spLocks/>
                </p:cNvSpPr>
                <p:nvPr/>
              </p:nvSpPr>
              <p:spPr bwMode="auto">
                <a:xfrm>
                  <a:off x="4104" y="3490"/>
                  <a:ext cx="70" cy="147"/>
                </a:xfrm>
                <a:custGeom>
                  <a:avLst/>
                  <a:gdLst>
                    <a:gd name="T0" fmla="*/ 0 w 141"/>
                    <a:gd name="T1" fmla="*/ 0 h 295"/>
                    <a:gd name="T2" fmla="*/ 0 w 141"/>
                    <a:gd name="T3" fmla="*/ 0 h 295"/>
                    <a:gd name="T4" fmla="*/ 0 w 141"/>
                    <a:gd name="T5" fmla="*/ 0 h 295"/>
                    <a:gd name="T6" fmla="*/ 0 w 141"/>
                    <a:gd name="T7" fmla="*/ 0 h 295"/>
                    <a:gd name="T8" fmla="*/ 0 w 141"/>
                    <a:gd name="T9" fmla="*/ 0 h 295"/>
                    <a:gd name="T10" fmla="*/ 0 w 141"/>
                    <a:gd name="T11" fmla="*/ 0 h 295"/>
                    <a:gd name="T12" fmla="*/ 0 w 141"/>
                    <a:gd name="T13" fmla="*/ 0 h 295"/>
                    <a:gd name="T14" fmla="*/ 0 w 141"/>
                    <a:gd name="T15" fmla="*/ 0 h 295"/>
                    <a:gd name="T16" fmla="*/ 0 w 141"/>
                    <a:gd name="T17" fmla="*/ 0 h 295"/>
                    <a:gd name="T18" fmla="*/ 0 w 141"/>
                    <a:gd name="T19" fmla="*/ 0 h 295"/>
                    <a:gd name="T20" fmla="*/ 0 w 141"/>
                    <a:gd name="T21" fmla="*/ 0 h 295"/>
                    <a:gd name="T22" fmla="*/ 0 w 141"/>
                    <a:gd name="T23" fmla="*/ 0 h 295"/>
                    <a:gd name="T24" fmla="*/ 0 w 141"/>
                    <a:gd name="T25" fmla="*/ 0 h 295"/>
                    <a:gd name="T26" fmla="*/ 0 w 141"/>
                    <a:gd name="T27" fmla="*/ 0 h 295"/>
                    <a:gd name="T28" fmla="*/ 0 w 141"/>
                    <a:gd name="T29" fmla="*/ 0 h 295"/>
                    <a:gd name="T30" fmla="*/ 0 w 141"/>
                    <a:gd name="T31" fmla="*/ 0 h 295"/>
                    <a:gd name="T32" fmla="*/ 0 w 141"/>
                    <a:gd name="T33" fmla="*/ 0 h 295"/>
                    <a:gd name="T34" fmla="*/ 0 w 141"/>
                    <a:gd name="T35" fmla="*/ 0 h 295"/>
                    <a:gd name="T36" fmla="*/ 0 w 141"/>
                    <a:gd name="T37" fmla="*/ 0 h 295"/>
                    <a:gd name="T38" fmla="*/ 0 w 141"/>
                    <a:gd name="T39" fmla="*/ 0 h 295"/>
                    <a:gd name="T40" fmla="*/ 0 w 141"/>
                    <a:gd name="T41" fmla="*/ 0 h 295"/>
                    <a:gd name="T42" fmla="*/ 0 w 141"/>
                    <a:gd name="T43" fmla="*/ 0 h 295"/>
                    <a:gd name="T44" fmla="*/ 0 w 141"/>
                    <a:gd name="T45" fmla="*/ 0 h 295"/>
                    <a:gd name="T46" fmla="*/ 0 w 141"/>
                    <a:gd name="T47" fmla="*/ 0 h 295"/>
                    <a:gd name="T48" fmla="*/ 0 w 141"/>
                    <a:gd name="T49" fmla="*/ 0 h 295"/>
                    <a:gd name="T50" fmla="*/ 0 w 141"/>
                    <a:gd name="T51" fmla="*/ 0 h 295"/>
                    <a:gd name="T52" fmla="*/ 0 w 141"/>
                    <a:gd name="T53" fmla="*/ 0 h 295"/>
                    <a:gd name="T54" fmla="*/ 0 w 141"/>
                    <a:gd name="T55" fmla="*/ 0 h 295"/>
                    <a:gd name="T56" fmla="*/ 0 w 141"/>
                    <a:gd name="T57" fmla="*/ 0 h 295"/>
                    <a:gd name="T58" fmla="*/ 0 w 141"/>
                    <a:gd name="T59" fmla="*/ 0 h 295"/>
                    <a:gd name="T60" fmla="*/ 0 w 141"/>
                    <a:gd name="T61" fmla="*/ 0 h 295"/>
                    <a:gd name="T62" fmla="*/ 0 w 141"/>
                    <a:gd name="T63" fmla="*/ 0 h 295"/>
                    <a:gd name="T64" fmla="*/ 0 w 141"/>
                    <a:gd name="T65" fmla="*/ 0 h 295"/>
                    <a:gd name="T66" fmla="*/ 0 w 141"/>
                    <a:gd name="T67" fmla="*/ 0 h 295"/>
                    <a:gd name="T68" fmla="*/ 0 w 141"/>
                    <a:gd name="T69" fmla="*/ 0 h 295"/>
                    <a:gd name="T70" fmla="*/ 0 w 141"/>
                    <a:gd name="T71" fmla="*/ 0 h 295"/>
                    <a:gd name="T72" fmla="*/ 0 w 141"/>
                    <a:gd name="T73" fmla="*/ 0 h 295"/>
                    <a:gd name="T74" fmla="*/ 0 w 141"/>
                    <a:gd name="T75" fmla="*/ 0 h 295"/>
                    <a:gd name="T76" fmla="*/ 0 w 141"/>
                    <a:gd name="T77" fmla="*/ 0 h 295"/>
                    <a:gd name="T78" fmla="*/ 0 w 141"/>
                    <a:gd name="T79" fmla="*/ 0 h 295"/>
                    <a:gd name="T80" fmla="*/ 0 w 141"/>
                    <a:gd name="T81" fmla="*/ 0 h 295"/>
                    <a:gd name="T82" fmla="*/ 0 w 141"/>
                    <a:gd name="T83" fmla="*/ 0 h 295"/>
                    <a:gd name="T84" fmla="*/ 0 w 141"/>
                    <a:gd name="T85" fmla="*/ 0 h 295"/>
                    <a:gd name="T86" fmla="*/ 0 w 141"/>
                    <a:gd name="T87" fmla="*/ 0 h 295"/>
                    <a:gd name="T88" fmla="*/ 0 w 141"/>
                    <a:gd name="T89" fmla="*/ 0 h 295"/>
                    <a:gd name="T90" fmla="*/ 0 w 141"/>
                    <a:gd name="T91" fmla="*/ 0 h 295"/>
                    <a:gd name="T92" fmla="*/ 0 w 141"/>
                    <a:gd name="T93" fmla="*/ 0 h 295"/>
                    <a:gd name="T94" fmla="*/ 0 w 141"/>
                    <a:gd name="T95" fmla="*/ 0 h 295"/>
                    <a:gd name="T96" fmla="*/ 0 w 141"/>
                    <a:gd name="T97" fmla="*/ 0 h 295"/>
                    <a:gd name="T98" fmla="*/ 0 w 141"/>
                    <a:gd name="T99" fmla="*/ 0 h 295"/>
                    <a:gd name="T100" fmla="*/ 0 w 141"/>
                    <a:gd name="T101" fmla="*/ 0 h 295"/>
                    <a:gd name="T102" fmla="*/ 0 w 141"/>
                    <a:gd name="T103" fmla="*/ 0 h 29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41"/>
                    <a:gd name="T157" fmla="*/ 0 h 295"/>
                    <a:gd name="T158" fmla="*/ 141 w 141"/>
                    <a:gd name="T159" fmla="*/ 295 h 29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41" h="295">
                      <a:moveTo>
                        <a:pt x="97" y="295"/>
                      </a:moveTo>
                      <a:lnTo>
                        <a:pt x="97" y="291"/>
                      </a:lnTo>
                      <a:lnTo>
                        <a:pt x="101" y="285"/>
                      </a:lnTo>
                      <a:lnTo>
                        <a:pt x="103" y="280"/>
                      </a:lnTo>
                      <a:lnTo>
                        <a:pt x="105" y="276"/>
                      </a:lnTo>
                      <a:lnTo>
                        <a:pt x="108" y="268"/>
                      </a:lnTo>
                      <a:lnTo>
                        <a:pt x="112" y="265"/>
                      </a:lnTo>
                      <a:lnTo>
                        <a:pt x="114" y="257"/>
                      </a:lnTo>
                      <a:lnTo>
                        <a:pt x="118" y="251"/>
                      </a:lnTo>
                      <a:lnTo>
                        <a:pt x="120" y="246"/>
                      </a:lnTo>
                      <a:lnTo>
                        <a:pt x="124" y="240"/>
                      </a:lnTo>
                      <a:lnTo>
                        <a:pt x="131" y="230"/>
                      </a:lnTo>
                      <a:lnTo>
                        <a:pt x="139" y="225"/>
                      </a:lnTo>
                      <a:lnTo>
                        <a:pt x="137" y="223"/>
                      </a:lnTo>
                      <a:lnTo>
                        <a:pt x="137" y="217"/>
                      </a:lnTo>
                      <a:lnTo>
                        <a:pt x="137" y="206"/>
                      </a:lnTo>
                      <a:lnTo>
                        <a:pt x="137" y="194"/>
                      </a:lnTo>
                      <a:lnTo>
                        <a:pt x="137" y="179"/>
                      </a:lnTo>
                      <a:lnTo>
                        <a:pt x="137" y="162"/>
                      </a:lnTo>
                      <a:lnTo>
                        <a:pt x="137" y="143"/>
                      </a:lnTo>
                      <a:lnTo>
                        <a:pt x="137" y="124"/>
                      </a:lnTo>
                      <a:lnTo>
                        <a:pt x="135" y="105"/>
                      </a:lnTo>
                      <a:lnTo>
                        <a:pt x="135" y="86"/>
                      </a:lnTo>
                      <a:lnTo>
                        <a:pt x="135" y="67"/>
                      </a:lnTo>
                      <a:lnTo>
                        <a:pt x="137" y="50"/>
                      </a:lnTo>
                      <a:lnTo>
                        <a:pt x="137" y="33"/>
                      </a:lnTo>
                      <a:lnTo>
                        <a:pt x="137" y="21"/>
                      </a:lnTo>
                      <a:lnTo>
                        <a:pt x="139" y="10"/>
                      </a:lnTo>
                      <a:lnTo>
                        <a:pt x="141" y="4"/>
                      </a:lnTo>
                      <a:lnTo>
                        <a:pt x="139" y="4"/>
                      </a:lnTo>
                      <a:lnTo>
                        <a:pt x="137" y="4"/>
                      </a:lnTo>
                      <a:lnTo>
                        <a:pt x="131" y="4"/>
                      </a:lnTo>
                      <a:lnTo>
                        <a:pt x="125" y="6"/>
                      </a:lnTo>
                      <a:lnTo>
                        <a:pt x="118" y="6"/>
                      </a:lnTo>
                      <a:lnTo>
                        <a:pt x="108" y="6"/>
                      </a:lnTo>
                      <a:lnTo>
                        <a:pt x="99" y="6"/>
                      </a:lnTo>
                      <a:lnTo>
                        <a:pt x="89" y="8"/>
                      </a:lnTo>
                      <a:lnTo>
                        <a:pt x="78" y="6"/>
                      </a:lnTo>
                      <a:lnTo>
                        <a:pt x="68" y="6"/>
                      </a:lnTo>
                      <a:lnTo>
                        <a:pt x="57" y="6"/>
                      </a:lnTo>
                      <a:lnTo>
                        <a:pt x="46" y="6"/>
                      </a:lnTo>
                      <a:lnTo>
                        <a:pt x="34" y="6"/>
                      </a:lnTo>
                      <a:lnTo>
                        <a:pt x="23" y="4"/>
                      </a:lnTo>
                      <a:lnTo>
                        <a:pt x="11" y="2"/>
                      </a:lnTo>
                      <a:lnTo>
                        <a:pt x="4" y="0"/>
                      </a:lnTo>
                      <a:lnTo>
                        <a:pt x="0" y="17"/>
                      </a:lnTo>
                      <a:lnTo>
                        <a:pt x="4" y="17"/>
                      </a:lnTo>
                      <a:lnTo>
                        <a:pt x="8" y="17"/>
                      </a:lnTo>
                      <a:lnTo>
                        <a:pt x="15" y="17"/>
                      </a:lnTo>
                      <a:lnTo>
                        <a:pt x="23" y="17"/>
                      </a:lnTo>
                      <a:lnTo>
                        <a:pt x="32" y="17"/>
                      </a:lnTo>
                      <a:lnTo>
                        <a:pt x="40" y="19"/>
                      </a:lnTo>
                      <a:lnTo>
                        <a:pt x="51" y="19"/>
                      </a:lnTo>
                      <a:lnTo>
                        <a:pt x="61" y="19"/>
                      </a:lnTo>
                      <a:lnTo>
                        <a:pt x="72" y="19"/>
                      </a:lnTo>
                      <a:lnTo>
                        <a:pt x="82" y="19"/>
                      </a:lnTo>
                      <a:lnTo>
                        <a:pt x="93" y="21"/>
                      </a:lnTo>
                      <a:lnTo>
                        <a:pt x="101" y="19"/>
                      </a:lnTo>
                      <a:lnTo>
                        <a:pt x="108" y="19"/>
                      </a:lnTo>
                      <a:lnTo>
                        <a:pt x="116" y="17"/>
                      </a:lnTo>
                      <a:lnTo>
                        <a:pt x="122" y="17"/>
                      </a:lnTo>
                      <a:lnTo>
                        <a:pt x="118" y="23"/>
                      </a:lnTo>
                      <a:lnTo>
                        <a:pt x="116" y="27"/>
                      </a:lnTo>
                      <a:lnTo>
                        <a:pt x="112" y="33"/>
                      </a:lnTo>
                      <a:lnTo>
                        <a:pt x="108" y="36"/>
                      </a:lnTo>
                      <a:lnTo>
                        <a:pt x="106" y="44"/>
                      </a:lnTo>
                      <a:lnTo>
                        <a:pt x="101" y="48"/>
                      </a:lnTo>
                      <a:lnTo>
                        <a:pt x="97" y="53"/>
                      </a:lnTo>
                      <a:lnTo>
                        <a:pt x="93" y="57"/>
                      </a:lnTo>
                      <a:lnTo>
                        <a:pt x="89" y="63"/>
                      </a:lnTo>
                      <a:lnTo>
                        <a:pt x="86" y="71"/>
                      </a:lnTo>
                      <a:lnTo>
                        <a:pt x="84" y="74"/>
                      </a:lnTo>
                      <a:lnTo>
                        <a:pt x="91" y="86"/>
                      </a:lnTo>
                      <a:lnTo>
                        <a:pt x="125" y="33"/>
                      </a:lnTo>
                      <a:lnTo>
                        <a:pt x="125" y="36"/>
                      </a:lnTo>
                      <a:lnTo>
                        <a:pt x="125" y="44"/>
                      </a:lnTo>
                      <a:lnTo>
                        <a:pt x="125" y="53"/>
                      </a:lnTo>
                      <a:lnTo>
                        <a:pt x="125" y="63"/>
                      </a:lnTo>
                      <a:lnTo>
                        <a:pt x="125" y="74"/>
                      </a:lnTo>
                      <a:lnTo>
                        <a:pt x="125" y="88"/>
                      </a:lnTo>
                      <a:lnTo>
                        <a:pt x="127" y="103"/>
                      </a:lnTo>
                      <a:lnTo>
                        <a:pt x="127" y="118"/>
                      </a:lnTo>
                      <a:lnTo>
                        <a:pt x="127" y="131"/>
                      </a:lnTo>
                      <a:lnTo>
                        <a:pt x="127" y="149"/>
                      </a:lnTo>
                      <a:lnTo>
                        <a:pt x="127" y="164"/>
                      </a:lnTo>
                      <a:lnTo>
                        <a:pt x="127" y="177"/>
                      </a:lnTo>
                      <a:lnTo>
                        <a:pt x="127" y="190"/>
                      </a:lnTo>
                      <a:lnTo>
                        <a:pt x="127" y="204"/>
                      </a:lnTo>
                      <a:lnTo>
                        <a:pt x="129" y="215"/>
                      </a:lnTo>
                      <a:lnTo>
                        <a:pt x="127" y="219"/>
                      </a:lnTo>
                      <a:lnTo>
                        <a:pt x="124" y="225"/>
                      </a:lnTo>
                      <a:lnTo>
                        <a:pt x="120" y="232"/>
                      </a:lnTo>
                      <a:lnTo>
                        <a:pt x="114" y="240"/>
                      </a:lnTo>
                      <a:lnTo>
                        <a:pt x="108" y="247"/>
                      </a:lnTo>
                      <a:lnTo>
                        <a:pt x="103" y="255"/>
                      </a:lnTo>
                      <a:lnTo>
                        <a:pt x="99" y="261"/>
                      </a:lnTo>
                      <a:lnTo>
                        <a:pt x="95" y="266"/>
                      </a:lnTo>
                      <a:lnTo>
                        <a:pt x="95" y="270"/>
                      </a:lnTo>
                      <a:lnTo>
                        <a:pt x="95" y="282"/>
                      </a:lnTo>
                      <a:lnTo>
                        <a:pt x="97" y="289"/>
                      </a:lnTo>
                      <a:lnTo>
                        <a:pt x="97" y="295"/>
                      </a:lnTo>
                      <a:close/>
                    </a:path>
                  </a:pathLst>
                </a:custGeom>
                <a:solidFill>
                  <a:srgbClr val="0000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35" name="Freeform 342"/>
                <p:cNvSpPr>
                  <a:spLocks/>
                </p:cNvSpPr>
                <p:nvPr/>
              </p:nvSpPr>
              <p:spPr bwMode="auto">
                <a:xfrm>
                  <a:off x="3813" y="3556"/>
                  <a:ext cx="84" cy="173"/>
                </a:xfrm>
                <a:custGeom>
                  <a:avLst/>
                  <a:gdLst>
                    <a:gd name="T0" fmla="*/ 1 w 167"/>
                    <a:gd name="T1" fmla="*/ 0 h 346"/>
                    <a:gd name="T2" fmla="*/ 1 w 167"/>
                    <a:gd name="T3" fmla="*/ 0 h 346"/>
                    <a:gd name="T4" fmla="*/ 1 w 167"/>
                    <a:gd name="T5" fmla="*/ 0 h 346"/>
                    <a:gd name="T6" fmla="*/ 1 w 167"/>
                    <a:gd name="T7" fmla="*/ 0 h 346"/>
                    <a:gd name="T8" fmla="*/ 1 w 167"/>
                    <a:gd name="T9" fmla="*/ 0 h 346"/>
                    <a:gd name="T10" fmla="*/ 1 w 167"/>
                    <a:gd name="T11" fmla="*/ 0 h 346"/>
                    <a:gd name="T12" fmla="*/ 1 w 167"/>
                    <a:gd name="T13" fmla="*/ 0 h 346"/>
                    <a:gd name="T14" fmla="*/ 1 w 167"/>
                    <a:gd name="T15" fmla="*/ 0 h 346"/>
                    <a:gd name="T16" fmla="*/ 1 w 167"/>
                    <a:gd name="T17" fmla="*/ 1 h 346"/>
                    <a:gd name="T18" fmla="*/ 1 w 167"/>
                    <a:gd name="T19" fmla="*/ 1 h 346"/>
                    <a:gd name="T20" fmla="*/ 1 w 167"/>
                    <a:gd name="T21" fmla="*/ 1 h 346"/>
                    <a:gd name="T22" fmla="*/ 1 w 167"/>
                    <a:gd name="T23" fmla="*/ 1 h 346"/>
                    <a:gd name="T24" fmla="*/ 1 w 167"/>
                    <a:gd name="T25" fmla="*/ 1 h 346"/>
                    <a:gd name="T26" fmla="*/ 1 w 167"/>
                    <a:gd name="T27" fmla="*/ 1 h 346"/>
                    <a:gd name="T28" fmla="*/ 1 w 167"/>
                    <a:gd name="T29" fmla="*/ 1 h 346"/>
                    <a:gd name="T30" fmla="*/ 0 w 167"/>
                    <a:gd name="T31" fmla="*/ 1 h 346"/>
                    <a:gd name="T32" fmla="*/ 0 w 167"/>
                    <a:gd name="T33" fmla="*/ 1 h 346"/>
                    <a:gd name="T34" fmla="*/ 1 w 167"/>
                    <a:gd name="T35" fmla="*/ 1 h 346"/>
                    <a:gd name="T36" fmla="*/ 1 w 167"/>
                    <a:gd name="T37" fmla="*/ 1 h 346"/>
                    <a:gd name="T38" fmla="*/ 1 w 167"/>
                    <a:gd name="T39" fmla="*/ 1 h 346"/>
                    <a:gd name="T40" fmla="*/ 1 w 167"/>
                    <a:gd name="T41" fmla="*/ 1 h 346"/>
                    <a:gd name="T42" fmla="*/ 1 w 167"/>
                    <a:gd name="T43" fmla="*/ 1 h 346"/>
                    <a:gd name="T44" fmla="*/ 1 w 167"/>
                    <a:gd name="T45" fmla="*/ 1 h 346"/>
                    <a:gd name="T46" fmla="*/ 1 w 167"/>
                    <a:gd name="T47" fmla="*/ 1 h 346"/>
                    <a:gd name="T48" fmla="*/ 1 w 167"/>
                    <a:gd name="T49" fmla="*/ 1 h 346"/>
                    <a:gd name="T50" fmla="*/ 1 w 167"/>
                    <a:gd name="T51" fmla="*/ 1 h 346"/>
                    <a:gd name="T52" fmla="*/ 1 w 167"/>
                    <a:gd name="T53" fmla="*/ 1 h 346"/>
                    <a:gd name="T54" fmla="*/ 1 w 167"/>
                    <a:gd name="T55" fmla="*/ 1 h 346"/>
                    <a:gd name="T56" fmla="*/ 1 w 167"/>
                    <a:gd name="T57" fmla="*/ 1 h 346"/>
                    <a:gd name="T58" fmla="*/ 1 w 167"/>
                    <a:gd name="T59" fmla="*/ 1 h 346"/>
                    <a:gd name="T60" fmla="*/ 1 w 167"/>
                    <a:gd name="T61" fmla="*/ 1 h 346"/>
                    <a:gd name="T62" fmla="*/ 1 w 167"/>
                    <a:gd name="T63" fmla="*/ 1 h 346"/>
                    <a:gd name="T64" fmla="*/ 1 w 167"/>
                    <a:gd name="T65" fmla="*/ 1 h 346"/>
                    <a:gd name="T66" fmla="*/ 1 w 167"/>
                    <a:gd name="T67" fmla="*/ 1 h 346"/>
                    <a:gd name="T68" fmla="*/ 1 w 167"/>
                    <a:gd name="T69" fmla="*/ 1 h 346"/>
                    <a:gd name="T70" fmla="*/ 1 w 167"/>
                    <a:gd name="T71" fmla="*/ 1 h 346"/>
                    <a:gd name="T72" fmla="*/ 1 w 167"/>
                    <a:gd name="T73" fmla="*/ 1 h 346"/>
                    <a:gd name="T74" fmla="*/ 1 w 167"/>
                    <a:gd name="T75" fmla="*/ 1 h 346"/>
                    <a:gd name="T76" fmla="*/ 1 w 167"/>
                    <a:gd name="T77" fmla="*/ 1 h 346"/>
                    <a:gd name="T78" fmla="*/ 1 w 167"/>
                    <a:gd name="T79" fmla="*/ 1 h 346"/>
                    <a:gd name="T80" fmla="*/ 1 w 167"/>
                    <a:gd name="T81" fmla="*/ 1 h 346"/>
                    <a:gd name="T82" fmla="*/ 1 w 167"/>
                    <a:gd name="T83" fmla="*/ 1 h 346"/>
                    <a:gd name="T84" fmla="*/ 1 w 167"/>
                    <a:gd name="T85" fmla="*/ 1 h 346"/>
                    <a:gd name="T86" fmla="*/ 1 w 167"/>
                    <a:gd name="T87" fmla="*/ 1 h 346"/>
                    <a:gd name="T88" fmla="*/ 1 w 167"/>
                    <a:gd name="T89" fmla="*/ 1 h 346"/>
                    <a:gd name="T90" fmla="*/ 1 w 167"/>
                    <a:gd name="T91" fmla="*/ 1 h 346"/>
                    <a:gd name="T92" fmla="*/ 1 w 167"/>
                    <a:gd name="T93" fmla="*/ 1 h 346"/>
                    <a:gd name="T94" fmla="*/ 1 w 167"/>
                    <a:gd name="T95" fmla="*/ 1 h 346"/>
                    <a:gd name="T96" fmla="*/ 1 w 167"/>
                    <a:gd name="T97" fmla="*/ 0 h 3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7"/>
                    <a:gd name="T148" fmla="*/ 0 h 346"/>
                    <a:gd name="T149" fmla="*/ 167 w 167"/>
                    <a:gd name="T150" fmla="*/ 346 h 34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7" h="346">
                      <a:moveTo>
                        <a:pt x="164" y="0"/>
                      </a:moveTo>
                      <a:lnTo>
                        <a:pt x="162" y="0"/>
                      </a:lnTo>
                      <a:lnTo>
                        <a:pt x="158" y="0"/>
                      </a:lnTo>
                      <a:lnTo>
                        <a:pt x="154" y="0"/>
                      </a:lnTo>
                      <a:lnTo>
                        <a:pt x="148" y="0"/>
                      </a:lnTo>
                      <a:lnTo>
                        <a:pt x="141" y="0"/>
                      </a:lnTo>
                      <a:lnTo>
                        <a:pt x="133" y="0"/>
                      </a:lnTo>
                      <a:lnTo>
                        <a:pt x="124" y="0"/>
                      </a:lnTo>
                      <a:lnTo>
                        <a:pt x="116" y="0"/>
                      </a:lnTo>
                      <a:lnTo>
                        <a:pt x="105" y="0"/>
                      </a:lnTo>
                      <a:lnTo>
                        <a:pt x="95" y="0"/>
                      </a:lnTo>
                      <a:lnTo>
                        <a:pt x="84" y="0"/>
                      </a:lnTo>
                      <a:lnTo>
                        <a:pt x="76" y="0"/>
                      </a:lnTo>
                      <a:lnTo>
                        <a:pt x="65" y="0"/>
                      </a:lnTo>
                      <a:lnTo>
                        <a:pt x="57" y="0"/>
                      </a:lnTo>
                      <a:lnTo>
                        <a:pt x="50" y="0"/>
                      </a:lnTo>
                      <a:lnTo>
                        <a:pt x="44" y="0"/>
                      </a:lnTo>
                      <a:lnTo>
                        <a:pt x="44" y="2"/>
                      </a:lnTo>
                      <a:lnTo>
                        <a:pt x="42" y="14"/>
                      </a:lnTo>
                      <a:lnTo>
                        <a:pt x="40" y="27"/>
                      </a:lnTo>
                      <a:lnTo>
                        <a:pt x="38" y="48"/>
                      </a:lnTo>
                      <a:lnTo>
                        <a:pt x="34" y="71"/>
                      </a:lnTo>
                      <a:lnTo>
                        <a:pt x="31" y="97"/>
                      </a:lnTo>
                      <a:lnTo>
                        <a:pt x="29" y="126"/>
                      </a:lnTo>
                      <a:lnTo>
                        <a:pt x="25" y="156"/>
                      </a:lnTo>
                      <a:lnTo>
                        <a:pt x="21" y="187"/>
                      </a:lnTo>
                      <a:lnTo>
                        <a:pt x="17" y="217"/>
                      </a:lnTo>
                      <a:lnTo>
                        <a:pt x="13" y="244"/>
                      </a:lnTo>
                      <a:lnTo>
                        <a:pt x="11" y="272"/>
                      </a:lnTo>
                      <a:lnTo>
                        <a:pt x="8" y="295"/>
                      </a:lnTo>
                      <a:lnTo>
                        <a:pt x="4" y="314"/>
                      </a:lnTo>
                      <a:lnTo>
                        <a:pt x="0" y="329"/>
                      </a:lnTo>
                      <a:lnTo>
                        <a:pt x="0" y="341"/>
                      </a:lnTo>
                      <a:lnTo>
                        <a:pt x="6" y="343"/>
                      </a:lnTo>
                      <a:lnTo>
                        <a:pt x="11" y="343"/>
                      </a:lnTo>
                      <a:lnTo>
                        <a:pt x="21" y="344"/>
                      </a:lnTo>
                      <a:lnTo>
                        <a:pt x="31" y="344"/>
                      </a:lnTo>
                      <a:lnTo>
                        <a:pt x="44" y="344"/>
                      </a:lnTo>
                      <a:lnTo>
                        <a:pt x="55" y="344"/>
                      </a:lnTo>
                      <a:lnTo>
                        <a:pt x="70" y="346"/>
                      </a:lnTo>
                      <a:lnTo>
                        <a:pt x="82" y="346"/>
                      </a:lnTo>
                      <a:lnTo>
                        <a:pt x="93" y="346"/>
                      </a:lnTo>
                      <a:lnTo>
                        <a:pt x="105" y="346"/>
                      </a:lnTo>
                      <a:lnTo>
                        <a:pt x="116" y="346"/>
                      </a:lnTo>
                      <a:lnTo>
                        <a:pt x="126" y="346"/>
                      </a:lnTo>
                      <a:lnTo>
                        <a:pt x="131" y="346"/>
                      </a:lnTo>
                      <a:lnTo>
                        <a:pt x="137" y="346"/>
                      </a:lnTo>
                      <a:lnTo>
                        <a:pt x="139" y="346"/>
                      </a:lnTo>
                      <a:lnTo>
                        <a:pt x="148" y="322"/>
                      </a:lnTo>
                      <a:lnTo>
                        <a:pt x="147" y="322"/>
                      </a:lnTo>
                      <a:lnTo>
                        <a:pt x="143" y="322"/>
                      </a:lnTo>
                      <a:lnTo>
                        <a:pt x="137" y="322"/>
                      </a:lnTo>
                      <a:lnTo>
                        <a:pt x="133" y="322"/>
                      </a:lnTo>
                      <a:lnTo>
                        <a:pt x="126" y="322"/>
                      </a:lnTo>
                      <a:lnTo>
                        <a:pt x="118" y="322"/>
                      </a:lnTo>
                      <a:lnTo>
                        <a:pt x="110" y="322"/>
                      </a:lnTo>
                      <a:lnTo>
                        <a:pt x="101" y="322"/>
                      </a:lnTo>
                      <a:lnTo>
                        <a:pt x="91" y="320"/>
                      </a:lnTo>
                      <a:lnTo>
                        <a:pt x="84" y="320"/>
                      </a:lnTo>
                      <a:lnTo>
                        <a:pt x="74" y="320"/>
                      </a:lnTo>
                      <a:lnTo>
                        <a:pt x="67" y="320"/>
                      </a:lnTo>
                      <a:lnTo>
                        <a:pt x="57" y="320"/>
                      </a:lnTo>
                      <a:lnTo>
                        <a:pt x="51" y="320"/>
                      </a:lnTo>
                      <a:lnTo>
                        <a:pt x="46" y="318"/>
                      </a:lnTo>
                      <a:lnTo>
                        <a:pt x="42" y="318"/>
                      </a:lnTo>
                      <a:lnTo>
                        <a:pt x="42" y="314"/>
                      </a:lnTo>
                      <a:lnTo>
                        <a:pt x="42" y="310"/>
                      </a:lnTo>
                      <a:lnTo>
                        <a:pt x="44" y="301"/>
                      </a:lnTo>
                      <a:lnTo>
                        <a:pt x="46" y="289"/>
                      </a:lnTo>
                      <a:lnTo>
                        <a:pt x="48" y="274"/>
                      </a:lnTo>
                      <a:lnTo>
                        <a:pt x="50" y="259"/>
                      </a:lnTo>
                      <a:lnTo>
                        <a:pt x="53" y="238"/>
                      </a:lnTo>
                      <a:lnTo>
                        <a:pt x="55" y="219"/>
                      </a:lnTo>
                      <a:lnTo>
                        <a:pt x="57" y="194"/>
                      </a:lnTo>
                      <a:lnTo>
                        <a:pt x="59" y="171"/>
                      </a:lnTo>
                      <a:lnTo>
                        <a:pt x="61" y="147"/>
                      </a:lnTo>
                      <a:lnTo>
                        <a:pt x="63" y="122"/>
                      </a:lnTo>
                      <a:lnTo>
                        <a:pt x="63" y="94"/>
                      </a:lnTo>
                      <a:lnTo>
                        <a:pt x="63" y="67"/>
                      </a:lnTo>
                      <a:lnTo>
                        <a:pt x="61" y="40"/>
                      </a:lnTo>
                      <a:lnTo>
                        <a:pt x="59" y="16"/>
                      </a:lnTo>
                      <a:lnTo>
                        <a:pt x="61" y="16"/>
                      </a:lnTo>
                      <a:lnTo>
                        <a:pt x="69" y="17"/>
                      </a:lnTo>
                      <a:lnTo>
                        <a:pt x="72" y="17"/>
                      </a:lnTo>
                      <a:lnTo>
                        <a:pt x="80" y="17"/>
                      </a:lnTo>
                      <a:lnTo>
                        <a:pt x="86" y="19"/>
                      </a:lnTo>
                      <a:lnTo>
                        <a:pt x="93" y="19"/>
                      </a:lnTo>
                      <a:lnTo>
                        <a:pt x="101" y="19"/>
                      </a:lnTo>
                      <a:lnTo>
                        <a:pt x="110" y="19"/>
                      </a:lnTo>
                      <a:lnTo>
                        <a:pt x="118" y="19"/>
                      </a:lnTo>
                      <a:lnTo>
                        <a:pt x="127" y="21"/>
                      </a:lnTo>
                      <a:lnTo>
                        <a:pt x="137" y="21"/>
                      </a:lnTo>
                      <a:lnTo>
                        <a:pt x="148" y="21"/>
                      </a:lnTo>
                      <a:lnTo>
                        <a:pt x="156" y="19"/>
                      </a:lnTo>
                      <a:lnTo>
                        <a:pt x="167" y="19"/>
                      </a:lnTo>
                      <a:lnTo>
                        <a:pt x="164" y="0"/>
                      </a:lnTo>
                      <a:close/>
                    </a:path>
                  </a:pathLst>
                </a:custGeom>
                <a:solidFill>
                  <a:srgbClr val="0000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36" name="Freeform 343"/>
                <p:cNvSpPr>
                  <a:spLocks/>
                </p:cNvSpPr>
                <p:nvPr/>
              </p:nvSpPr>
              <p:spPr bwMode="auto">
                <a:xfrm>
                  <a:off x="3835" y="3528"/>
                  <a:ext cx="60" cy="33"/>
                </a:xfrm>
                <a:custGeom>
                  <a:avLst/>
                  <a:gdLst>
                    <a:gd name="T0" fmla="*/ 0 w 120"/>
                    <a:gd name="T1" fmla="*/ 0 h 67"/>
                    <a:gd name="T2" fmla="*/ 0 w 120"/>
                    <a:gd name="T3" fmla="*/ 0 h 67"/>
                    <a:gd name="T4" fmla="*/ 1 w 120"/>
                    <a:gd name="T5" fmla="*/ 0 h 67"/>
                    <a:gd name="T6" fmla="*/ 1 w 120"/>
                    <a:gd name="T7" fmla="*/ 0 h 67"/>
                    <a:gd name="T8" fmla="*/ 1 w 120"/>
                    <a:gd name="T9" fmla="*/ 0 h 67"/>
                    <a:gd name="T10" fmla="*/ 1 w 120"/>
                    <a:gd name="T11" fmla="*/ 0 h 67"/>
                    <a:gd name="T12" fmla="*/ 1 w 120"/>
                    <a:gd name="T13" fmla="*/ 0 h 67"/>
                    <a:gd name="T14" fmla="*/ 1 w 120"/>
                    <a:gd name="T15" fmla="*/ 0 h 67"/>
                    <a:gd name="T16" fmla="*/ 1 w 120"/>
                    <a:gd name="T17" fmla="*/ 0 h 67"/>
                    <a:gd name="T18" fmla="*/ 1 w 120"/>
                    <a:gd name="T19" fmla="*/ 0 h 67"/>
                    <a:gd name="T20" fmla="*/ 1 w 120"/>
                    <a:gd name="T21" fmla="*/ 0 h 67"/>
                    <a:gd name="T22" fmla="*/ 1 w 120"/>
                    <a:gd name="T23" fmla="*/ 0 h 67"/>
                    <a:gd name="T24" fmla="*/ 1 w 120"/>
                    <a:gd name="T25" fmla="*/ 0 h 67"/>
                    <a:gd name="T26" fmla="*/ 1 w 120"/>
                    <a:gd name="T27" fmla="*/ 0 h 67"/>
                    <a:gd name="T28" fmla="*/ 1 w 120"/>
                    <a:gd name="T29" fmla="*/ 0 h 67"/>
                    <a:gd name="T30" fmla="*/ 1 w 120"/>
                    <a:gd name="T31" fmla="*/ 0 h 67"/>
                    <a:gd name="T32" fmla="*/ 1 w 120"/>
                    <a:gd name="T33" fmla="*/ 0 h 67"/>
                    <a:gd name="T34" fmla="*/ 1 w 120"/>
                    <a:gd name="T35" fmla="*/ 0 h 67"/>
                    <a:gd name="T36" fmla="*/ 1 w 120"/>
                    <a:gd name="T37" fmla="*/ 0 h 67"/>
                    <a:gd name="T38" fmla="*/ 1 w 120"/>
                    <a:gd name="T39" fmla="*/ 0 h 67"/>
                    <a:gd name="T40" fmla="*/ 1 w 120"/>
                    <a:gd name="T41" fmla="*/ 0 h 67"/>
                    <a:gd name="T42" fmla="*/ 1 w 120"/>
                    <a:gd name="T43" fmla="*/ 0 h 67"/>
                    <a:gd name="T44" fmla="*/ 1 w 120"/>
                    <a:gd name="T45" fmla="*/ 0 h 67"/>
                    <a:gd name="T46" fmla="*/ 1 w 120"/>
                    <a:gd name="T47" fmla="*/ 0 h 67"/>
                    <a:gd name="T48" fmla="*/ 1 w 120"/>
                    <a:gd name="T49" fmla="*/ 0 h 67"/>
                    <a:gd name="T50" fmla="*/ 1 w 120"/>
                    <a:gd name="T51" fmla="*/ 0 h 67"/>
                    <a:gd name="T52" fmla="*/ 1 w 120"/>
                    <a:gd name="T53" fmla="*/ 0 h 67"/>
                    <a:gd name="T54" fmla="*/ 1 w 120"/>
                    <a:gd name="T55" fmla="*/ 0 h 67"/>
                    <a:gd name="T56" fmla="*/ 1 w 120"/>
                    <a:gd name="T57" fmla="*/ 0 h 67"/>
                    <a:gd name="T58" fmla="*/ 1 w 120"/>
                    <a:gd name="T59" fmla="*/ 0 h 67"/>
                    <a:gd name="T60" fmla="*/ 1 w 120"/>
                    <a:gd name="T61" fmla="*/ 0 h 67"/>
                    <a:gd name="T62" fmla="*/ 1 w 120"/>
                    <a:gd name="T63" fmla="*/ 0 h 67"/>
                    <a:gd name="T64" fmla="*/ 0 w 120"/>
                    <a:gd name="T65" fmla="*/ 0 h 67"/>
                    <a:gd name="T66" fmla="*/ 0 w 120"/>
                    <a:gd name="T67" fmla="*/ 0 h 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67"/>
                    <a:gd name="T104" fmla="*/ 120 w 120"/>
                    <a:gd name="T105" fmla="*/ 67 h 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67">
                      <a:moveTo>
                        <a:pt x="0" y="61"/>
                      </a:moveTo>
                      <a:lnTo>
                        <a:pt x="0" y="59"/>
                      </a:lnTo>
                      <a:lnTo>
                        <a:pt x="4" y="57"/>
                      </a:lnTo>
                      <a:lnTo>
                        <a:pt x="7" y="55"/>
                      </a:lnTo>
                      <a:lnTo>
                        <a:pt x="15" y="54"/>
                      </a:lnTo>
                      <a:lnTo>
                        <a:pt x="21" y="50"/>
                      </a:lnTo>
                      <a:lnTo>
                        <a:pt x="32" y="46"/>
                      </a:lnTo>
                      <a:lnTo>
                        <a:pt x="40" y="42"/>
                      </a:lnTo>
                      <a:lnTo>
                        <a:pt x="51" y="38"/>
                      </a:lnTo>
                      <a:lnTo>
                        <a:pt x="59" y="33"/>
                      </a:lnTo>
                      <a:lnTo>
                        <a:pt x="70" y="27"/>
                      </a:lnTo>
                      <a:lnTo>
                        <a:pt x="80" y="21"/>
                      </a:lnTo>
                      <a:lnTo>
                        <a:pt x="89" y="17"/>
                      </a:lnTo>
                      <a:lnTo>
                        <a:pt x="95" y="12"/>
                      </a:lnTo>
                      <a:lnTo>
                        <a:pt x="104" y="8"/>
                      </a:lnTo>
                      <a:lnTo>
                        <a:pt x="108" y="4"/>
                      </a:lnTo>
                      <a:lnTo>
                        <a:pt x="114" y="0"/>
                      </a:lnTo>
                      <a:lnTo>
                        <a:pt x="120" y="23"/>
                      </a:lnTo>
                      <a:lnTo>
                        <a:pt x="116" y="23"/>
                      </a:lnTo>
                      <a:lnTo>
                        <a:pt x="108" y="29"/>
                      </a:lnTo>
                      <a:lnTo>
                        <a:pt x="103" y="33"/>
                      </a:lnTo>
                      <a:lnTo>
                        <a:pt x="97" y="35"/>
                      </a:lnTo>
                      <a:lnTo>
                        <a:pt x="91" y="38"/>
                      </a:lnTo>
                      <a:lnTo>
                        <a:pt x="85" y="44"/>
                      </a:lnTo>
                      <a:lnTo>
                        <a:pt x="78" y="46"/>
                      </a:lnTo>
                      <a:lnTo>
                        <a:pt x="72" y="50"/>
                      </a:lnTo>
                      <a:lnTo>
                        <a:pt x="64" y="54"/>
                      </a:lnTo>
                      <a:lnTo>
                        <a:pt x="59" y="57"/>
                      </a:lnTo>
                      <a:lnTo>
                        <a:pt x="53" y="59"/>
                      </a:lnTo>
                      <a:lnTo>
                        <a:pt x="49" y="63"/>
                      </a:lnTo>
                      <a:lnTo>
                        <a:pt x="45" y="65"/>
                      </a:lnTo>
                      <a:lnTo>
                        <a:pt x="44" y="67"/>
                      </a:lnTo>
                      <a:lnTo>
                        <a:pt x="0" y="61"/>
                      </a:lnTo>
                      <a:close/>
                    </a:path>
                  </a:pathLst>
                </a:custGeom>
                <a:solidFill>
                  <a:srgbClr val="0000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37" name="Freeform 344"/>
                <p:cNvSpPr>
                  <a:spLocks/>
                </p:cNvSpPr>
                <p:nvPr/>
              </p:nvSpPr>
              <p:spPr bwMode="auto">
                <a:xfrm>
                  <a:off x="3967" y="3551"/>
                  <a:ext cx="10" cy="12"/>
                </a:xfrm>
                <a:custGeom>
                  <a:avLst/>
                  <a:gdLst>
                    <a:gd name="T0" fmla="*/ 1 w 19"/>
                    <a:gd name="T1" fmla="*/ 1 h 23"/>
                    <a:gd name="T2" fmla="*/ 1 w 19"/>
                    <a:gd name="T3" fmla="*/ 1 h 23"/>
                    <a:gd name="T4" fmla="*/ 1 w 19"/>
                    <a:gd name="T5" fmla="*/ 1 h 23"/>
                    <a:gd name="T6" fmla="*/ 1 w 19"/>
                    <a:gd name="T7" fmla="*/ 1 h 23"/>
                    <a:gd name="T8" fmla="*/ 1 w 19"/>
                    <a:gd name="T9" fmla="*/ 1 h 23"/>
                    <a:gd name="T10" fmla="*/ 1 w 19"/>
                    <a:gd name="T11" fmla="*/ 1 h 23"/>
                    <a:gd name="T12" fmla="*/ 1 w 19"/>
                    <a:gd name="T13" fmla="*/ 1 h 23"/>
                    <a:gd name="T14" fmla="*/ 1 w 19"/>
                    <a:gd name="T15" fmla="*/ 1 h 23"/>
                    <a:gd name="T16" fmla="*/ 1 w 19"/>
                    <a:gd name="T17" fmla="*/ 1 h 23"/>
                    <a:gd name="T18" fmla="*/ 0 w 19"/>
                    <a:gd name="T19" fmla="*/ 1 h 23"/>
                    <a:gd name="T20" fmla="*/ 0 w 19"/>
                    <a:gd name="T21" fmla="*/ 1 h 23"/>
                    <a:gd name="T22" fmla="*/ 0 w 19"/>
                    <a:gd name="T23" fmla="*/ 1 h 23"/>
                    <a:gd name="T24" fmla="*/ 0 w 19"/>
                    <a:gd name="T25" fmla="*/ 0 h 23"/>
                    <a:gd name="T26" fmla="*/ 1 w 19"/>
                    <a:gd name="T27" fmla="*/ 1 h 23"/>
                    <a:gd name="T28" fmla="*/ 1 w 19"/>
                    <a:gd name="T29" fmla="*/ 1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3"/>
                    <a:gd name="T47" fmla="*/ 19 w 19"/>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3">
                      <a:moveTo>
                        <a:pt x="17" y="4"/>
                      </a:moveTo>
                      <a:lnTo>
                        <a:pt x="17" y="6"/>
                      </a:lnTo>
                      <a:lnTo>
                        <a:pt x="17" y="11"/>
                      </a:lnTo>
                      <a:lnTo>
                        <a:pt x="19" y="17"/>
                      </a:lnTo>
                      <a:lnTo>
                        <a:pt x="19" y="23"/>
                      </a:lnTo>
                      <a:lnTo>
                        <a:pt x="17" y="23"/>
                      </a:lnTo>
                      <a:lnTo>
                        <a:pt x="13" y="23"/>
                      </a:lnTo>
                      <a:lnTo>
                        <a:pt x="8" y="23"/>
                      </a:lnTo>
                      <a:lnTo>
                        <a:pt x="4" y="23"/>
                      </a:lnTo>
                      <a:lnTo>
                        <a:pt x="0" y="17"/>
                      </a:lnTo>
                      <a:lnTo>
                        <a:pt x="0" y="11"/>
                      </a:lnTo>
                      <a:lnTo>
                        <a:pt x="0" y="4"/>
                      </a:lnTo>
                      <a:lnTo>
                        <a:pt x="0" y="0"/>
                      </a:lnTo>
                      <a:lnTo>
                        <a:pt x="17" y="4"/>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38" name="Freeform 345"/>
                <p:cNvSpPr>
                  <a:spLocks/>
                </p:cNvSpPr>
                <p:nvPr/>
              </p:nvSpPr>
              <p:spPr bwMode="auto">
                <a:xfrm>
                  <a:off x="3953" y="3551"/>
                  <a:ext cx="9" cy="12"/>
                </a:xfrm>
                <a:custGeom>
                  <a:avLst/>
                  <a:gdLst>
                    <a:gd name="T0" fmla="*/ 0 w 19"/>
                    <a:gd name="T1" fmla="*/ 1 h 23"/>
                    <a:gd name="T2" fmla="*/ 0 w 19"/>
                    <a:gd name="T3" fmla="*/ 1 h 23"/>
                    <a:gd name="T4" fmla="*/ 0 w 19"/>
                    <a:gd name="T5" fmla="*/ 1 h 23"/>
                    <a:gd name="T6" fmla="*/ 0 w 19"/>
                    <a:gd name="T7" fmla="*/ 1 h 23"/>
                    <a:gd name="T8" fmla="*/ 0 w 19"/>
                    <a:gd name="T9" fmla="*/ 1 h 23"/>
                    <a:gd name="T10" fmla="*/ 0 w 19"/>
                    <a:gd name="T11" fmla="*/ 1 h 23"/>
                    <a:gd name="T12" fmla="*/ 0 w 19"/>
                    <a:gd name="T13" fmla="*/ 1 h 23"/>
                    <a:gd name="T14" fmla="*/ 0 w 19"/>
                    <a:gd name="T15" fmla="*/ 1 h 23"/>
                    <a:gd name="T16" fmla="*/ 0 w 19"/>
                    <a:gd name="T17" fmla="*/ 1 h 23"/>
                    <a:gd name="T18" fmla="*/ 0 w 19"/>
                    <a:gd name="T19" fmla="*/ 1 h 23"/>
                    <a:gd name="T20" fmla="*/ 0 w 19"/>
                    <a:gd name="T21" fmla="*/ 1 h 23"/>
                    <a:gd name="T22" fmla="*/ 0 w 19"/>
                    <a:gd name="T23" fmla="*/ 1 h 23"/>
                    <a:gd name="T24" fmla="*/ 0 w 19"/>
                    <a:gd name="T25" fmla="*/ 0 h 23"/>
                    <a:gd name="T26" fmla="*/ 0 w 19"/>
                    <a:gd name="T27" fmla="*/ 1 h 23"/>
                    <a:gd name="T28" fmla="*/ 0 w 19"/>
                    <a:gd name="T29" fmla="*/ 1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3"/>
                    <a:gd name="T47" fmla="*/ 19 w 19"/>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3">
                      <a:moveTo>
                        <a:pt x="17" y="4"/>
                      </a:moveTo>
                      <a:lnTo>
                        <a:pt x="17" y="6"/>
                      </a:lnTo>
                      <a:lnTo>
                        <a:pt x="17" y="11"/>
                      </a:lnTo>
                      <a:lnTo>
                        <a:pt x="19" y="17"/>
                      </a:lnTo>
                      <a:lnTo>
                        <a:pt x="19" y="23"/>
                      </a:lnTo>
                      <a:lnTo>
                        <a:pt x="17" y="23"/>
                      </a:lnTo>
                      <a:lnTo>
                        <a:pt x="13" y="23"/>
                      </a:lnTo>
                      <a:lnTo>
                        <a:pt x="7" y="23"/>
                      </a:lnTo>
                      <a:lnTo>
                        <a:pt x="3" y="23"/>
                      </a:lnTo>
                      <a:lnTo>
                        <a:pt x="0" y="17"/>
                      </a:lnTo>
                      <a:lnTo>
                        <a:pt x="0" y="11"/>
                      </a:lnTo>
                      <a:lnTo>
                        <a:pt x="0" y="4"/>
                      </a:lnTo>
                      <a:lnTo>
                        <a:pt x="0" y="0"/>
                      </a:lnTo>
                      <a:lnTo>
                        <a:pt x="17" y="4"/>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39" name="Freeform 346"/>
                <p:cNvSpPr>
                  <a:spLocks/>
                </p:cNvSpPr>
                <p:nvPr/>
              </p:nvSpPr>
              <p:spPr bwMode="auto">
                <a:xfrm>
                  <a:off x="3938" y="3551"/>
                  <a:ext cx="9" cy="12"/>
                </a:xfrm>
                <a:custGeom>
                  <a:avLst/>
                  <a:gdLst>
                    <a:gd name="T0" fmla="*/ 0 w 19"/>
                    <a:gd name="T1" fmla="*/ 0 h 23"/>
                    <a:gd name="T2" fmla="*/ 0 w 19"/>
                    <a:gd name="T3" fmla="*/ 1 h 23"/>
                    <a:gd name="T4" fmla="*/ 0 w 19"/>
                    <a:gd name="T5" fmla="*/ 1 h 23"/>
                    <a:gd name="T6" fmla="*/ 0 w 19"/>
                    <a:gd name="T7" fmla="*/ 1 h 23"/>
                    <a:gd name="T8" fmla="*/ 0 w 19"/>
                    <a:gd name="T9" fmla="*/ 1 h 23"/>
                    <a:gd name="T10" fmla="*/ 0 w 19"/>
                    <a:gd name="T11" fmla="*/ 1 h 23"/>
                    <a:gd name="T12" fmla="*/ 0 w 19"/>
                    <a:gd name="T13" fmla="*/ 1 h 23"/>
                    <a:gd name="T14" fmla="*/ 0 w 19"/>
                    <a:gd name="T15" fmla="*/ 1 h 23"/>
                    <a:gd name="T16" fmla="*/ 0 w 19"/>
                    <a:gd name="T17" fmla="*/ 1 h 23"/>
                    <a:gd name="T18" fmla="*/ 0 w 19"/>
                    <a:gd name="T19" fmla="*/ 1 h 23"/>
                    <a:gd name="T20" fmla="*/ 0 w 19"/>
                    <a:gd name="T21" fmla="*/ 1 h 23"/>
                    <a:gd name="T22" fmla="*/ 0 w 19"/>
                    <a:gd name="T23" fmla="*/ 1 h 23"/>
                    <a:gd name="T24" fmla="*/ 0 w 19"/>
                    <a:gd name="T25" fmla="*/ 0 h 23"/>
                    <a:gd name="T26" fmla="*/ 0 w 19"/>
                    <a:gd name="T27" fmla="*/ 0 h 23"/>
                    <a:gd name="T28" fmla="*/ 0 w 19"/>
                    <a:gd name="T29" fmla="*/ 0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3"/>
                    <a:gd name="T47" fmla="*/ 19 w 19"/>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3">
                      <a:moveTo>
                        <a:pt x="19" y="0"/>
                      </a:moveTo>
                      <a:lnTo>
                        <a:pt x="19" y="4"/>
                      </a:lnTo>
                      <a:lnTo>
                        <a:pt x="19" y="11"/>
                      </a:lnTo>
                      <a:lnTo>
                        <a:pt x="19" y="17"/>
                      </a:lnTo>
                      <a:lnTo>
                        <a:pt x="19" y="23"/>
                      </a:lnTo>
                      <a:lnTo>
                        <a:pt x="17" y="23"/>
                      </a:lnTo>
                      <a:lnTo>
                        <a:pt x="14" y="23"/>
                      </a:lnTo>
                      <a:lnTo>
                        <a:pt x="8" y="23"/>
                      </a:lnTo>
                      <a:lnTo>
                        <a:pt x="6" y="23"/>
                      </a:lnTo>
                      <a:lnTo>
                        <a:pt x="2" y="17"/>
                      </a:lnTo>
                      <a:lnTo>
                        <a:pt x="0" y="11"/>
                      </a:lnTo>
                      <a:lnTo>
                        <a:pt x="0" y="4"/>
                      </a:lnTo>
                      <a:lnTo>
                        <a:pt x="0" y="0"/>
                      </a:lnTo>
                      <a:lnTo>
                        <a:pt x="19"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40" name="Freeform 347"/>
                <p:cNvSpPr>
                  <a:spLocks/>
                </p:cNvSpPr>
                <p:nvPr/>
              </p:nvSpPr>
              <p:spPr bwMode="auto">
                <a:xfrm>
                  <a:off x="3967" y="3568"/>
                  <a:ext cx="10" cy="11"/>
                </a:xfrm>
                <a:custGeom>
                  <a:avLst/>
                  <a:gdLst>
                    <a:gd name="T0" fmla="*/ 1 w 19"/>
                    <a:gd name="T1" fmla="*/ 0 h 23"/>
                    <a:gd name="T2" fmla="*/ 1 w 19"/>
                    <a:gd name="T3" fmla="*/ 0 h 23"/>
                    <a:gd name="T4" fmla="*/ 1 w 19"/>
                    <a:gd name="T5" fmla="*/ 0 h 23"/>
                    <a:gd name="T6" fmla="*/ 1 w 19"/>
                    <a:gd name="T7" fmla="*/ 0 h 23"/>
                    <a:gd name="T8" fmla="*/ 1 w 19"/>
                    <a:gd name="T9" fmla="*/ 0 h 23"/>
                    <a:gd name="T10" fmla="*/ 1 w 19"/>
                    <a:gd name="T11" fmla="*/ 0 h 23"/>
                    <a:gd name="T12" fmla="*/ 1 w 19"/>
                    <a:gd name="T13" fmla="*/ 0 h 23"/>
                    <a:gd name="T14" fmla="*/ 1 w 19"/>
                    <a:gd name="T15" fmla="*/ 0 h 23"/>
                    <a:gd name="T16" fmla="*/ 1 w 19"/>
                    <a:gd name="T17" fmla="*/ 0 h 23"/>
                    <a:gd name="T18" fmla="*/ 0 w 19"/>
                    <a:gd name="T19" fmla="*/ 0 h 23"/>
                    <a:gd name="T20" fmla="*/ 0 w 19"/>
                    <a:gd name="T21" fmla="*/ 0 h 23"/>
                    <a:gd name="T22" fmla="*/ 0 w 19"/>
                    <a:gd name="T23" fmla="*/ 0 h 23"/>
                    <a:gd name="T24" fmla="*/ 0 w 19"/>
                    <a:gd name="T25" fmla="*/ 0 h 23"/>
                    <a:gd name="T26" fmla="*/ 1 w 19"/>
                    <a:gd name="T27" fmla="*/ 0 h 23"/>
                    <a:gd name="T28" fmla="*/ 1 w 19"/>
                    <a:gd name="T29" fmla="*/ 0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3"/>
                    <a:gd name="T47" fmla="*/ 19 w 19"/>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3">
                      <a:moveTo>
                        <a:pt x="19" y="2"/>
                      </a:moveTo>
                      <a:lnTo>
                        <a:pt x="17" y="6"/>
                      </a:lnTo>
                      <a:lnTo>
                        <a:pt x="17" y="12"/>
                      </a:lnTo>
                      <a:lnTo>
                        <a:pt x="19" y="15"/>
                      </a:lnTo>
                      <a:lnTo>
                        <a:pt x="19" y="21"/>
                      </a:lnTo>
                      <a:lnTo>
                        <a:pt x="17" y="23"/>
                      </a:lnTo>
                      <a:lnTo>
                        <a:pt x="13" y="23"/>
                      </a:lnTo>
                      <a:lnTo>
                        <a:pt x="8" y="21"/>
                      </a:lnTo>
                      <a:lnTo>
                        <a:pt x="4" y="21"/>
                      </a:lnTo>
                      <a:lnTo>
                        <a:pt x="0" y="17"/>
                      </a:lnTo>
                      <a:lnTo>
                        <a:pt x="0" y="10"/>
                      </a:lnTo>
                      <a:lnTo>
                        <a:pt x="0" y="2"/>
                      </a:lnTo>
                      <a:lnTo>
                        <a:pt x="0" y="0"/>
                      </a:lnTo>
                      <a:lnTo>
                        <a:pt x="19" y="2"/>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41" name="Freeform 348"/>
                <p:cNvSpPr>
                  <a:spLocks/>
                </p:cNvSpPr>
                <p:nvPr/>
              </p:nvSpPr>
              <p:spPr bwMode="auto">
                <a:xfrm>
                  <a:off x="3953" y="3568"/>
                  <a:ext cx="9" cy="11"/>
                </a:xfrm>
                <a:custGeom>
                  <a:avLst/>
                  <a:gdLst>
                    <a:gd name="T0" fmla="*/ 0 w 19"/>
                    <a:gd name="T1" fmla="*/ 0 h 23"/>
                    <a:gd name="T2" fmla="*/ 0 w 19"/>
                    <a:gd name="T3" fmla="*/ 0 h 23"/>
                    <a:gd name="T4" fmla="*/ 0 w 19"/>
                    <a:gd name="T5" fmla="*/ 0 h 23"/>
                    <a:gd name="T6" fmla="*/ 0 w 19"/>
                    <a:gd name="T7" fmla="*/ 0 h 23"/>
                    <a:gd name="T8" fmla="*/ 0 w 19"/>
                    <a:gd name="T9" fmla="*/ 0 h 23"/>
                    <a:gd name="T10" fmla="*/ 0 w 19"/>
                    <a:gd name="T11" fmla="*/ 0 h 23"/>
                    <a:gd name="T12" fmla="*/ 0 w 19"/>
                    <a:gd name="T13" fmla="*/ 0 h 23"/>
                    <a:gd name="T14" fmla="*/ 0 w 19"/>
                    <a:gd name="T15" fmla="*/ 0 h 23"/>
                    <a:gd name="T16" fmla="*/ 0 w 19"/>
                    <a:gd name="T17" fmla="*/ 0 h 23"/>
                    <a:gd name="T18" fmla="*/ 0 w 19"/>
                    <a:gd name="T19" fmla="*/ 0 h 23"/>
                    <a:gd name="T20" fmla="*/ 0 w 19"/>
                    <a:gd name="T21" fmla="*/ 0 h 23"/>
                    <a:gd name="T22" fmla="*/ 0 w 19"/>
                    <a:gd name="T23" fmla="*/ 0 h 23"/>
                    <a:gd name="T24" fmla="*/ 0 w 19"/>
                    <a:gd name="T25" fmla="*/ 0 h 23"/>
                    <a:gd name="T26" fmla="*/ 0 w 19"/>
                    <a:gd name="T27" fmla="*/ 0 h 23"/>
                    <a:gd name="T28" fmla="*/ 0 w 19"/>
                    <a:gd name="T29" fmla="*/ 0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3"/>
                    <a:gd name="T47" fmla="*/ 19 w 19"/>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3">
                      <a:moveTo>
                        <a:pt x="19" y="0"/>
                      </a:moveTo>
                      <a:lnTo>
                        <a:pt x="17" y="4"/>
                      </a:lnTo>
                      <a:lnTo>
                        <a:pt x="17" y="10"/>
                      </a:lnTo>
                      <a:lnTo>
                        <a:pt x="19" y="15"/>
                      </a:lnTo>
                      <a:lnTo>
                        <a:pt x="19" y="21"/>
                      </a:lnTo>
                      <a:lnTo>
                        <a:pt x="17" y="23"/>
                      </a:lnTo>
                      <a:lnTo>
                        <a:pt x="13" y="23"/>
                      </a:lnTo>
                      <a:lnTo>
                        <a:pt x="9" y="21"/>
                      </a:lnTo>
                      <a:lnTo>
                        <a:pt x="3" y="21"/>
                      </a:lnTo>
                      <a:lnTo>
                        <a:pt x="0" y="17"/>
                      </a:lnTo>
                      <a:lnTo>
                        <a:pt x="0" y="10"/>
                      </a:lnTo>
                      <a:lnTo>
                        <a:pt x="0" y="2"/>
                      </a:lnTo>
                      <a:lnTo>
                        <a:pt x="0" y="0"/>
                      </a:lnTo>
                      <a:lnTo>
                        <a:pt x="19"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42" name="Freeform 349"/>
                <p:cNvSpPr>
                  <a:spLocks/>
                </p:cNvSpPr>
                <p:nvPr/>
              </p:nvSpPr>
              <p:spPr bwMode="auto">
                <a:xfrm>
                  <a:off x="3940" y="3568"/>
                  <a:ext cx="8" cy="10"/>
                </a:xfrm>
                <a:custGeom>
                  <a:avLst/>
                  <a:gdLst>
                    <a:gd name="T0" fmla="*/ 0 w 17"/>
                    <a:gd name="T1" fmla="*/ 0 h 21"/>
                    <a:gd name="T2" fmla="*/ 0 w 17"/>
                    <a:gd name="T3" fmla="*/ 0 h 21"/>
                    <a:gd name="T4" fmla="*/ 0 w 17"/>
                    <a:gd name="T5" fmla="*/ 0 h 21"/>
                    <a:gd name="T6" fmla="*/ 0 w 17"/>
                    <a:gd name="T7" fmla="*/ 0 h 21"/>
                    <a:gd name="T8" fmla="*/ 0 w 17"/>
                    <a:gd name="T9" fmla="*/ 0 h 21"/>
                    <a:gd name="T10" fmla="*/ 0 w 17"/>
                    <a:gd name="T11" fmla="*/ 0 h 21"/>
                    <a:gd name="T12" fmla="*/ 0 w 17"/>
                    <a:gd name="T13" fmla="*/ 0 h 21"/>
                    <a:gd name="T14" fmla="*/ 0 w 17"/>
                    <a:gd name="T15" fmla="*/ 0 h 21"/>
                    <a:gd name="T16" fmla="*/ 0 w 17"/>
                    <a:gd name="T17" fmla="*/ 0 h 21"/>
                    <a:gd name="T18" fmla="*/ 0 w 17"/>
                    <a:gd name="T19" fmla="*/ 0 h 21"/>
                    <a:gd name="T20" fmla="*/ 0 w 17"/>
                    <a:gd name="T21" fmla="*/ 0 h 21"/>
                    <a:gd name="T22" fmla="*/ 0 w 17"/>
                    <a:gd name="T23" fmla="*/ 0 h 21"/>
                    <a:gd name="T24" fmla="*/ 0 w 17"/>
                    <a:gd name="T25" fmla="*/ 0 h 21"/>
                    <a:gd name="T26" fmla="*/ 0 w 17"/>
                    <a:gd name="T27" fmla="*/ 0 h 21"/>
                    <a:gd name="T28" fmla="*/ 0 w 17"/>
                    <a:gd name="T29" fmla="*/ 0 h 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7"/>
                    <a:gd name="T46" fmla="*/ 0 h 21"/>
                    <a:gd name="T47" fmla="*/ 17 w 17"/>
                    <a:gd name="T48" fmla="*/ 21 h 2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7" h="21">
                      <a:moveTo>
                        <a:pt x="15" y="0"/>
                      </a:moveTo>
                      <a:lnTo>
                        <a:pt x="15" y="4"/>
                      </a:lnTo>
                      <a:lnTo>
                        <a:pt x="15" y="10"/>
                      </a:lnTo>
                      <a:lnTo>
                        <a:pt x="17" y="15"/>
                      </a:lnTo>
                      <a:lnTo>
                        <a:pt x="17" y="21"/>
                      </a:lnTo>
                      <a:lnTo>
                        <a:pt x="15" y="21"/>
                      </a:lnTo>
                      <a:lnTo>
                        <a:pt x="11" y="21"/>
                      </a:lnTo>
                      <a:lnTo>
                        <a:pt x="6" y="21"/>
                      </a:lnTo>
                      <a:lnTo>
                        <a:pt x="2" y="21"/>
                      </a:lnTo>
                      <a:lnTo>
                        <a:pt x="0" y="17"/>
                      </a:lnTo>
                      <a:lnTo>
                        <a:pt x="0" y="10"/>
                      </a:lnTo>
                      <a:lnTo>
                        <a:pt x="0" y="2"/>
                      </a:lnTo>
                      <a:lnTo>
                        <a:pt x="0" y="0"/>
                      </a:lnTo>
                      <a:lnTo>
                        <a:pt x="15"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43" name="Freeform 350"/>
                <p:cNvSpPr>
                  <a:spLocks/>
                </p:cNvSpPr>
                <p:nvPr/>
              </p:nvSpPr>
              <p:spPr bwMode="auto">
                <a:xfrm>
                  <a:off x="3967" y="3583"/>
                  <a:ext cx="10" cy="12"/>
                </a:xfrm>
                <a:custGeom>
                  <a:avLst/>
                  <a:gdLst>
                    <a:gd name="T0" fmla="*/ 1 w 19"/>
                    <a:gd name="T1" fmla="*/ 0 h 24"/>
                    <a:gd name="T2" fmla="*/ 1 w 19"/>
                    <a:gd name="T3" fmla="*/ 1 h 24"/>
                    <a:gd name="T4" fmla="*/ 1 w 19"/>
                    <a:gd name="T5" fmla="*/ 1 h 24"/>
                    <a:gd name="T6" fmla="*/ 1 w 19"/>
                    <a:gd name="T7" fmla="*/ 1 h 24"/>
                    <a:gd name="T8" fmla="*/ 1 w 19"/>
                    <a:gd name="T9" fmla="*/ 1 h 24"/>
                    <a:gd name="T10" fmla="*/ 1 w 19"/>
                    <a:gd name="T11" fmla="*/ 1 h 24"/>
                    <a:gd name="T12" fmla="*/ 1 w 19"/>
                    <a:gd name="T13" fmla="*/ 1 h 24"/>
                    <a:gd name="T14" fmla="*/ 1 w 19"/>
                    <a:gd name="T15" fmla="*/ 1 h 24"/>
                    <a:gd name="T16" fmla="*/ 1 w 19"/>
                    <a:gd name="T17" fmla="*/ 1 h 24"/>
                    <a:gd name="T18" fmla="*/ 1 w 19"/>
                    <a:gd name="T19" fmla="*/ 1 h 24"/>
                    <a:gd name="T20" fmla="*/ 0 w 19"/>
                    <a:gd name="T21" fmla="*/ 1 h 24"/>
                    <a:gd name="T22" fmla="*/ 0 w 19"/>
                    <a:gd name="T23" fmla="*/ 1 h 24"/>
                    <a:gd name="T24" fmla="*/ 0 w 19"/>
                    <a:gd name="T25" fmla="*/ 0 h 24"/>
                    <a:gd name="T26" fmla="*/ 1 w 19"/>
                    <a:gd name="T27" fmla="*/ 0 h 24"/>
                    <a:gd name="T28" fmla="*/ 1 w 19"/>
                    <a:gd name="T29" fmla="*/ 0 h 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4"/>
                    <a:gd name="T47" fmla="*/ 19 w 19"/>
                    <a:gd name="T48" fmla="*/ 24 h 2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4">
                      <a:moveTo>
                        <a:pt x="19" y="0"/>
                      </a:moveTo>
                      <a:lnTo>
                        <a:pt x="19" y="5"/>
                      </a:lnTo>
                      <a:lnTo>
                        <a:pt x="19" y="11"/>
                      </a:lnTo>
                      <a:lnTo>
                        <a:pt x="19" y="17"/>
                      </a:lnTo>
                      <a:lnTo>
                        <a:pt x="19" y="22"/>
                      </a:lnTo>
                      <a:lnTo>
                        <a:pt x="17" y="22"/>
                      </a:lnTo>
                      <a:lnTo>
                        <a:pt x="13" y="24"/>
                      </a:lnTo>
                      <a:lnTo>
                        <a:pt x="8" y="22"/>
                      </a:lnTo>
                      <a:lnTo>
                        <a:pt x="6" y="22"/>
                      </a:lnTo>
                      <a:lnTo>
                        <a:pt x="2" y="19"/>
                      </a:lnTo>
                      <a:lnTo>
                        <a:pt x="0" y="11"/>
                      </a:lnTo>
                      <a:lnTo>
                        <a:pt x="0" y="3"/>
                      </a:lnTo>
                      <a:lnTo>
                        <a:pt x="0" y="0"/>
                      </a:lnTo>
                      <a:lnTo>
                        <a:pt x="19"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44" name="Freeform 351"/>
                <p:cNvSpPr>
                  <a:spLocks/>
                </p:cNvSpPr>
                <p:nvPr/>
              </p:nvSpPr>
              <p:spPr bwMode="auto">
                <a:xfrm>
                  <a:off x="3953" y="3583"/>
                  <a:ext cx="9" cy="11"/>
                </a:xfrm>
                <a:custGeom>
                  <a:avLst/>
                  <a:gdLst>
                    <a:gd name="T0" fmla="*/ 0 w 19"/>
                    <a:gd name="T1" fmla="*/ 0 h 22"/>
                    <a:gd name="T2" fmla="*/ 0 w 19"/>
                    <a:gd name="T3" fmla="*/ 1 h 22"/>
                    <a:gd name="T4" fmla="*/ 0 w 19"/>
                    <a:gd name="T5" fmla="*/ 1 h 22"/>
                    <a:gd name="T6" fmla="*/ 0 w 19"/>
                    <a:gd name="T7" fmla="*/ 1 h 22"/>
                    <a:gd name="T8" fmla="*/ 0 w 19"/>
                    <a:gd name="T9" fmla="*/ 1 h 22"/>
                    <a:gd name="T10" fmla="*/ 0 w 19"/>
                    <a:gd name="T11" fmla="*/ 1 h 22"/>
                    <a:gd name="T12" fmla="*/ 0 w 19"/>
                    <a:gd name="T13" fmla="*/ 1 h 22"/>
                    <a:gd name="T14" fmla="*/ 0 w 19"/>
                    <a:gd name="T15" fmla="*/ 1 h 22"/>
                    <a:gd name="T16" fmla="*/ 0 w 19"/>
                    <a:gd name="T17" fmla="*/ 1 h 22"/>
                    <a:gd name="T18" fmla="*/ 0 w 19"/>
                    <a:gd name="T19" fmla="*/ 1 h 22"/>
                    <a:gd name="T20" fmla="*/ 0 w 19"/>
                    <a:gd name="T21" fmla="*/ 1 h 22"/>
                    <a:gd name="T22" fmla="*/ 0 w 19"/>
                    <a:gd name="T23" fmla="*/ 1 h 22"/>
                    <a:gd name="T24" fmla="*/ 0 w 19"/>
                    <a:gd name="T25" fmla="*/ 0 h 22"/>
                    <a:gd name="T26" fmla="*/ 0 w 19"/>
                    <a:gd name="T27" fmla="*/ 0 h 22"/>
                    <a:gd name="T28" fmla="*/ 0 w 19"/>
                    <a:gd name="T29" fmla="*/ 0 h 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2"/>
                    <a:gd name="T47" fmla="*/ 19 w 19"/>
                    <a:gd name="T48" fmla="*/ 22 h 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2">
                      <a:moveTo>
                        <a:pt x="19" y="0"/>
                      </a:moveTo>
                      <a:lnTo>
                        <a:pt x="17" y="5"/>
                      </a:lnTo>
                      <a:lnTo>
                        <a:pt x="17" y="11"/>
                      </a:lnTo>
                      <a:lnTo>
                        <a:pt x="19" y="17"/>
                      </a:lnTo>
                      <a:lnTo>
                        <a:pt x="19" y="22"/>
                      </a:lnTo>
                      <a:lnTo>
                        <a:pt x="17" y="22"/>
                      </a:lnTo>
                      <a:lnTo>
                        <a:pt x="13" y="22"/>
                      </a:lnTo>
                      <a:lnTo>
                        <a:pt x="9" y="22"/>
                      </a:lnTo>
                      <a:lnTo>
                        <a:pt x="3" y="22"/>
                      </a:lnTo>
                      <a:lnTo>
                        <a:pt x="0" y="19"/>
                      </a:lnTo>
                      <a:lnTo>
                        <a:pt x="0" y="11"/>
                      </a:lnTo>
                      <a:lnTo>
                        <a:pt x="0" y="3"/>
                      </a:lnTo>
                      <a:lnTo>
                        <a:pt x="0" y="0"/>
                      </a:lnTo>
                      <a:lnTo>
                        <a:pt x="19"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45" name="Freeform 352"/>
                <p:cNvSpPr>
                  <a:spLocks/>
                </p:cNvSpPr>
                <p:nvPr/>
              </p:nvSpPr>
              <p:spPr bwMode="auto">
                <a:xfrm>
                  <a:off x="3940" y="3583"/>
                  <a:ext cx="8" cy="11"/>
                </a:xfrm>
                <a:custGeom>
                  <a:avLst/>
                  <a:gdLst>
                    <a:gd name="T0" fmla="*/ 0 w 17"/>
                    <a:gd name="T1" fmla="*/ 0 h 22"/>
                    <a:gd name="T2" fmla="*/ 0 w 17"/>
                    <a:gd name="T3" fmla="*/ 1 h 22"/>
                    <a:gd name="T4" fmla="*/ 0 w 17"/>
                    <a:gd name="T5" fmla="*/ 1 h 22"/>
                    <a:gd name="T6" fmla="*/ 0 w 17"/>
                    <a:gd name="T7" fmla="*/ 1 h 22"/>
                    <a:gd name="T8" fmla="*/ 0 w 17"/>
                    <a:gd name="T9" fmla="*/ 1 h 22"/>
                    <a:gd name="T10" fmla="*/ 0 w 17"/>
                    <a:gd name="T11" fmla="*/ 1 h 22"/>
                    <a:gd name="T12" fmla="*/ 0 w 17"/>
                    <a:gd name="T13" fmla="*/ 1 h 22"/>
                    <a:gd name="T14" fmla="*/ 0 w 17"/>
                    <a:gd name="T15" fmla="*/ 1 h 22"/>
                    <a:gd name="T16" fmla="*/ 0 w 17"/>
                    <a:gd name="T17" fmla="*/ 1 h 22"/>
                    <a:gd name="T18" fmla="*/ 0 w 17"/>
                    <a:gd name="T19" fmla="*/ 1 h 22"/>
                    <a:gd name="T20" fmla="*/ 0 w 17"/>
                    <a:gd name="T21" fmla="*/ 1 h 22"/>
                    <a:gd name="T22" fmla="*/ 0 w 17"/>
                    <a:gd name="T23" fmla="*/ 1 h 22"/>
                    <a:gd name="T24" fmla="*/ 0 w 17"/>
                    <a:gd name="T25" fmla="*/ 0 h 22"/>
                    <a:gd name="T26" fmla="*/ 0 w 17"/>
                    <a:gd name="T27" fmla="*/ 0 h 22"/>
                    <a:gd name="T28" fmla="*/ 0 w 17"/>
                    <a:gd name="T29" fmla="*/ 0 h 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7"/>
                    <a:gd name="T46" fmla="*/ 0 h 22"/>
                    <a:gd name="T47" fmla="*/ 17 w 17"/>
                    <a:gd name="T48" fmla="*/ 22 h 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7" h="22">
                      <a:moveTo>
                        <a:pt x="15" y="0"/>
                      </a:moveTo>
                      <a:lnTo>
                        <a:pt x="15" y="3"/>
                      </a:lnTo>
                      <a:lnTo>
                        <a:pt x="15" y="11"/>
                      </a:lnTo>
                      <a:lnTo>
                        <a:pt x="17" y="17"/>
                      </a:lnTo>
                      <a:lnTo>
                        <a:pt x="17" y="22"/>
                      </a:lnTo>
                      <a:lnTo>
                        <a:pt x="15" y="22"/>
                      </a:lnTo>
                      <a:lnTo>
                        <a:pt x="11" y="22"/>
                      </a:lnTo>
                      <a:lnTo>
                        <a:pt x="6" y="22"/>
                      </a:lnTo>
                      <a:lnTo>
                        <a:pt x="2" y="22"/>
                      </a:lnTo>
                      <a:lnTo>
                        <a:pt x="0" y="19"/>
                      </a:lnTo>
                      <a:lnTo>
                        <a:pt x="0" y="11"/>
                      </a:lnTo>
                      <a:lnTo>
                        <a:pt x="0" y="3"/>
                      </a:lnTo>
                      <a:lnTo>
                        <a:pt x="0" y="0"/>
                      </a:lnTo>
                      <a:lnTo>
                        <a:pt x="15"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46" name="Freeform 353"/>
                <p:cNvSpPr>
                  <a:spLocks/>
                </p:cNvSpPr>
                <p:nvPr/>
              </p:nvSpPr>
              <p:spPr bwMode="auto">
                <a:xfrm>
                  <a:off x="3969" y="3599"/>
                  <a:ext cx="9" cy="11"/>
                </a:xfrm>
                <a:custGeom>
                  <a:avLst/>
                  <a:gdLst>
                    <a:gd name="T0" fmla="*/ 0 w 19"/>
                    <a:gd name="T1" fmla="*/ 0 h 23"/>
                    <a:gd name="T2" fmla="*/ 0 w 19"/>
                    <a:gd name="T3" fmla="*/ 0 h 23"/>
                    <a:gd name="T4" fmla="*/ 0 w 19"/>
                    <a:gd name="T5" fmla="*/ 0 h 23"/>
                    <a:gd name="T6" fmla="*/ 0 w 19"/>
                    <a:gd name="T7" fmla="*/ 0 h 23"/>
                    <a:gd name="T8" fmla="*/ 0 w 19"/>
                    <a:gd name="T9" fmla="*/ 0 h 23"/>
                    <a:gd name="T10" fmla="*/ 0 w 19"/>
                    <a:gd name="T11" fmla="*/ 0 h 23"/>
                    <a:gd name="T12" fmla="*/ 0 w 19"/>
                    <a:gd name="T13" fmla="*/ 0 h 23"/>
                    <a:gd name="T14" fmla="*/ 0 w 19"/>
                    <a:gd name="T15" fmla="*/ 0 h 23"/>
                    <a:gd name="T16" fmla="*/ 0 w 19"/>
                    <a:gd name="T17" fmla="*/ 0 h 23"/>
                    <a:gd name="T18" fmla="*/ 0 w 19"/>
                    <a:gd name="T19" fmla="*/ 0 h 23"/>
                    <a:gd name="T20" fmla="*/ 0 w 19"/>
                    <a:gd name="T21" fmla="*/ 0 h 23"/>
                    <a:gd name="T22" fmla="*/ 0 w 19"/>
                    <a:gd name="T23" fmla="*/ 0 h 23"/>
                    <a:gd name="T24" fmla="*/ 0 w 19"/>
                    <a:gd name="T25" fmla="*/ 0 h 23"/>
                    <a:gd name="T26" fmla="*/ 0 w 19"/>
                    <a:gd name="T27" fmla="*/ 0 h 23"/>
                    <a:gd name="T28" fmla="*/ 0 w 19"/>
                    <a:gd name="T29" fmla="*/ 0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3"/>
                    <a:gd name="T47" fmla="*/ 19 w 19"/>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3">
                      <a:moveTo>
                        <a:pt x="15" y="0"/>
                      </a:moveTo>
                      <a:lnTo>
                        <a:pt x="15" y="4"/>
                      </a:lnTo>
                      <a:lnTo>
                        <a:pt x="17" y="11"/>
                      </a:lnTo>
                      <a:lnTo>
                        <a:pt x="17" y="17"/>
                      </a:lnTo>
                      <a:lnTo>
                        <a:pt x="19" y="21"/>
                      </a:lnTo>
                      <a:lnTo>
                        <a:pt x="15" y="21"/>
                      </a:lnTo>
                      <a:lnTo>
                        <a:pt x="11" y="23"/>
                      </a:lnTo>
                      <a:lnTo>
                        <a:pt x="6" y="21"/>
                      </a:lnTo>
                      <a:lnTo>
                        <a:pt x="2" y="21"/>
                      </a:lnTo>
                      <a:lnTo>
                        <a:pt x="0" y="17"/>
                      </a:lnTo>
                      <a:lnTo>
                        <a:pt x="0" y="9"/>
                      </a:lnTo>
                      <a:lnTo>
                        <a:pt x="0" y="2"/>
                      </a:lnTo>
                      <a:lnTo>
                        <a:pt x="0" y="0"/>
                      </a:lnTo>
                      <a:lnTo>
                        <a:pt x="15"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47" name="Freeform 354"/>
                <p:cNvSpPr>
                  <a:spLocks/>
                </p:cNvSpPr>
                <p:nvPr/>
              </p:nvSpPr>
              <p:spPr bwMode="auto">
                <a:xfrm>
                  <a:off x="3953" y="3599"/>
                  <a:ext cx="9" cy="11"/>
                </a:xfrm>
                <a:custGeom>
                  <a:avLst/>
                  <a:gdLst>
                    <a:gd name="T0" fmla="*/ 0 w 19"/>
                    <a:gd name="T1" fmla="*/ 0 h 23"/>
                    <a:gd name="T2" fmla="*/ 0 w 19"/>
                    <a:gd name="T3" fmla="*/ 0 h 23"/>
                    <a:gd name="T4" fmla="*/ 0 w 19"/>
                    <a:gd name="T5" fmla="*/ 0 h 23"/>
                    <a:gd name="T6" fmla="*/ 0 w 19"/>
                    <a:gd name="T7" fmla="*/ 0 h 23"/>
                    <a:gd name="T8" fmla="*/ 0 w 19"/>
                    <a:gd name="T9" fmla="*/ 0 h 23"/>
                    <a:gd name="T10" fmla="*/ 0 w 19"/>
                    <a:gd name="T11" fmla="*/ 0 h 23"/>
                    <a:gd name="T12" fmla="*/ 0 w 19"/>
                    <a:gd name="T13" fmla="*/ 0 h 23"/>
                    <a:gd name="T14" fmla="*/ 0 w 19"/>
                    <a:gd name="T15" fmla="*/ 0 h 23"/>
                    <a:gd name="T16" fmla="*/ 0 w 19"/>
                    <a:gd name="T17" fmla="*/ 0 h 23"/>
                    <a:gd name="T18" fmla="*/ 0 w 19"/>
                    <a:gd name="T19" fmla="*/ 0 h 23"/>
                    <a:gd name="T20" fmla="*/ 0 w 19"/>
                    <a:gd name="T21" fmla="*/ 0 h 23"/>
                    <a:gd name="T22" fmla="*/ 0 w 19"/>
                    <a:gd name="T23" fmla="*/ 0 h 23"/>
                    <a:gd name="T24" fmla="*/ 0 w 19"/>
                    <a:gd name="T25" fmla="*/ 0 h 23"/>
                    <a:gd name="T26" fmla="*/ 0 w 19"/>
                    <a:gd name="T27" fmla="*/ 0 h 23"/>
                    <a:gd name="T28" fmla="*/ 0 w 19"/>
                    <a:gd name="T29" fmla="*/ 0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3"/>
                    <a:gd name="T47" fmla="*/ 19 w 19"/>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3">
                      <a:moveTo>
                        <a:pt x="19" y="0"/>
                      </a:moveTo>
                      <a:lnTo>
                        <a:pt x="19" y="4"/>
                      </a:lnTo>
                      <a:lnTo>
                        <a:pt x="19" y="11"/>
                      </a:lnTo>
                      <a:lnTo>
                        <a:pt x="19" y="17"/>
                      </a:lnTo>
                      <a:lnTo>
                        <a:pt x="19" y="21"/>
                      </a:lnTo>
                      <a:lnTo>
                        <a:pt x="17" y="21"/>
                      </a:lnTo>
                      <a:lnTo>
                        <a:pt x="13" y="23"/>
                      </a:lnTo>
                      <a:lnTo>
                        <a:pt x="9" y="21"/>
                      </a:lnTo>
                      <a:lnTo>
                        <a:pt x="3" y="21"/>
                      </a:lnTo>
                      <a:lnTo>
                        <a:pt x="0" y="17"/>
                      </a:lnTo>
                      <a:lnTo>
                        <a:pt x="0" y="9"/>
                      </a:lnTo>
                      <a:lnTo>
                        <a:pt x="0" y="2"/>
                      </a:lnTo>
                      <a:lnTo>
                        <a:pt x="0" y="0"/>
                      </a:lnTo>
                      <a:lnTo>
                        <a:pt x="19"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48" name="Freeform 355"/>
                <p:cNvSpPr>
                  <a:spLocks/>
                </p:cNvSpPr>
                <p:nvPr/>
              </p:nvSpPr>
              <p:spPr bwMode="auto">
                <a:xfrm>
                  <a:off x="3940" y="3599"/>
                  <a:ext cx="8" cy="11"/>
                </a:xfrm>
                <a:custGeom>
                  <a:avLst/>
                  <a:gdLst>
                    <a:gd name="T0" fmla="*/ 0 w 17"/>
                    <a:gd name="T1" fmla="*/ 0 h 23"/>
                    <a:gd name="T2" fmla="*/ 0 w 17"/>
                    <a:gd name="T3" fmla="*/ 0 h 23"/>
                    <a:gd name="T4" fmla="*/ 0 w 17"/>
                    <a:gd name="T5" fmla="*/ 0 h 23"/>
                    <a:gd name="T6" fmla="*/ 0 w 17"/>
                    <a:gd name="T7" fmla="*/ 0 h 23"/>
                    <a:gd name="T8" fmla="*/ 0 w 17"/>
                    <a:gd name="T9" fmla="*/ 0 h 23"/>
                    <a:gd name="T10" fmla="*/ 0 w 17"/>
                    <a:gd name="T11" fmla="*/ 0 h 23"/>
                    <a:gd name="T12" fmla="*/ 0 w 17"/>
                    <a:gd name="T13" fmla="*/ 0 h 23"/>
                    <a:gd name="T14" fmla="*/ 0 w 17"/>
                    <a:gd name="T15" fmla="*/ 0 h 23"/>
                    <a:gd name="T16" fmla="*/ 0 w 17"/>
                    <a:gd name="T17" fmla="*/ 0 h 23"/>
                    <a:gd name="T18" fmla="*/ 0 w 17"/>
                    <a:gd name="T19" fmla="*/ 0 h 23"/>
                    <a:gd name="T20" fmla="*/ 0 w 17"/>
                    <a:gd name="T21" fmla="*/ 0 h 23"/>
                    <a:gd name="T22" fmla="*/ 0 w 17"/>
                    <a:gd name="T23" fmla="*/ 0 h 23"/>
                    <a:gd name="T24" fmla="*/ 0 w 17"/>
                    <a:gd name="T25" fmla="*/ 0 h 23"/>
                    <a:gd name="T26" fmla="*/ 0 w 17"/>
                    <a:gd name="T27" fmla="*/ 0 h 23"/>
                    <a:gd name="T28" fmla="*/ 0 w 17"/>
                    <a:gd name="T29" fmla="*/ 0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7"/>
                    <a:gd name="T46" fmla="*/ 0 h 23"/>
                    <a:gd name="T47" fmla="*/ 17 w 17"/>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7" h="23">
                      <a:moveTo>
                        <a:pt x="15" y="0"/>
                      </a:moveTo>
                      <a:lnTo>
                        <a:pt x="15" y="4"/>
                      </a:lnTo>
                      <a:lnTo>
                        <a:pt x="15" y="9"/>
                      </a:lnTo>
                      <a:lnTo>
                        <a:pt x="17" y="17"/>
                      </a:lnTo>
                      <a:lnTo>
                        <a:pt x="17" y="21"/>
                      </a:lnTo>
                      <a:lnTo>
                        <a:pt x="15" y="21"/>
                      </a:lnTo>
                      <a:lnTo>
                        <a:pt x="11" y="23"/>
                      </a:lnTo>
                      <a:lnTo>
                        <a:pt x="8" y="21"/>
                      </a:lnTo>
                      <a:lnTo>
                        <a:pt x="2" y="21"/>
                      </a:lnTo>
                      <a:lnTo>
                        <a:pt x="0" y="17"/>
                      </a:lnTo>
                      <a:lnTo>
                        <a:pt x="0" y="9"/>
                      </a:lnTo>
                      <a:lnTo>
                        <a:pt x="0" y="2"/>
                      </a:lnTo>
                      <a:lnTo>
                        <a:pt x="0" y="0"/>
                      </a:lnTo>
                      <a:lnTo>
                        <a:pt x="15"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49" name="Freeform 356"/>
                <p:cNvSpPr>
                  <a:spLocks/>
                </p:cNvSpPr>
                <p:nvPr/>
              </p:nvSpPr>
              <p:spPr bwMode="auto">
                <a:xfrm>
                  <a:off x="3969" y="3614"/>
                  <a:ext cx="9" cy="12"/>
                </a:xfrm>
                <a:custGeom>
                  <a:avLst/>
                  <a:gdLst>
                    <a:gd name="T0" fmla="*/ 0 w 19"/>
                    <a:gd name="T1" fmla="*/ 1 h 23"/>
                    <a:gd name="T2" fmla="*/ 0 w 19"/>
                    <a:gd name="T3" fmla="*/ 1 h 23"/>
                    <a:gd name="T4" fmla="*/ 0 w 19"/>
                    <a:gd name="T5" fmla="*/ 1 h 23"/>
                    <a:gd name="T6" fmla="*/ 0 w 19"/>
                    <a:gd name="T7" fmla="*/ 1 h 23"/>
                    <a:gd name="T8" fmla="*/ 0 w 19"/>
                    <a:gd name="T9" fmla="*/ 1 h 23"/>
                    <a:gd name="T10" fmla="*/ 0 w 19"/>
                    <a:gd name="T11" fmla="*/ 1 h 23"/>
                    <a:gd name="T12" fmla="*/ 0 w 19"/>
                    <a:gd name="T13" fmla="*/ 1 h 23"/>
                    <a:gd name="T14" fmla="*/ 0 w 19"/>
                    <a:gd name="T15" fmla="*/ 1 h 23"/>
                    <a:gd name="T16" fmla="*/ 0 w 19"/>
                    <a:gd name="T17" fmla="*/ 1 h 23"/>
                    <a:gd name="T18" fmla="*/ 0 w 19"/>
                    <a:gd name="T19" fmla="*/ 1 h 23"/>
                    <a:gd name="T20" fmla="*/ 0 w 19"/>
                    <a:gd name="T21" fmla="*/ 1 h 23"/>
                    <a:gd name="T22" fmla="*/ 0 w 19"/>
                    <a:gd name="T23" fmla="*/ 1 h 23"/>
                    <a:gd name="T24" fmla="*/ 0 w 19"/>
                    <a:gd name="T25" fmla="*/ 0 h 23"/>
                    <a:gd name="T26" fmla="*/ 0 w 19"/>
                    <a:gd name="T27" fmla="*/ 1 h 23"/>
                    <a:gd name="T28" fmla="*/ 0 w 19"/>
                    <a:gd name="T29" fmla="*/ 1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3"/>
                    <a:gd name="T47" fmla="*/ 19 w 19"/>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3">
                      <a:moveTo>
                        <a:pt x="15" y="4"/>
                      </a:moveTo>
                      <a:lnTo>
                        <a:pt x="15" y="8"/>
                      </a:lnTo>
                      <a:lnTo>
                        <a:pt x="17" y="14"/>
                      </a:lnTo>
                      <a:lnTo>
                        <a:pt x="17" y="17"/>
                      </a:lnTo>
                      <a:lnTo>
                        <a:pt x="19" y="23"/>
                      </a:lnTo>
                      <a:lnTo>
                        <a:pt x="15" y="23"/>
                      </a:lnTo>
                      <a:lnTo>
                        <a:pt x="11" y="23"/>
                      </a:lnTo>
                      <a:lnTo>
                        <a:pt x="6" y="23"/>
                      </a:lnTo>
                      <a:lnTo>
                        <a:pt x="2" y="23"/>
                      </a:lnTo>
                      <a:lnTo>
                        <a:pt x="0" y="19"/>
                      </a:lnTo>
                      <a:lnTo>
                        <a:pt x="0" y="12"/>
                      </a:lnTo>
                      <a:lnTo>
                        <a:pt x="0" y="4"/>
                      </a:lnTo>
                      <a:lnTo>
                        <a:pt x="0" y="0"/>
                      </a:lnTo>
                      <a:lnTo>
                        <a:pt x="15" y="4"/>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50" name="Freeform 357"/>
                <p:cNvSpPr>
                  <a:spLocks/>
                </p:cNvSpPr>
                <p:nvPr/>
              </p:nvSpPr>
              <p:spPr bwMode="auto">
                <a:xfrm>
                  <a:off x="3953" y="3614"/>
                  <a:ext cx="9" cy="12"/>
                </a:xfrm>
                <a:custGeom>
                  <a:avLst/>
                  <a:gdLst>
                    <a:gd name="T0" fmla="*/ 0 w 19"/>
                    <a:gd name="T1" fmla="*/ 0 h 23"/>
                    <a:gd name="T2" fmla="*/ 0 w 19"/>
                    <a:gd name="T3" fmla="*/ 1 h 23"/>
                    <a:gd name="T4" fmla="*/ 0 w 19"/>
                    <a:gd name="T5" fmla="*/ 1 h 23"/>
                    <a:gd name="T6" fmla="*/ 0 w 19"/>
                    <a:gd name="T7" fmla="*/ 1 h 23"/>
                    <a:gd name="T8" fmla="*/ 0 w 19"/>
                    <a:gd name="T9" fmla="*/ 1 h 23"/>
                    <a:gd name="T10" fmla="*/ 0 w 19"/>
                    <a:gd name="T11" fmla="*/ 1 h 23"/>
                    <a:gd name="T12" fmla="*/ 0 w 19"/>
                    <a:gd name="T13" fmla="*/ 1 h 23"/>
                    <a:gd name="T14" fmla="*/ 0 w 19"/>
                    <a:gd name="T15" fmla="*/ 1 h 23"/>
                    <a:gd name="T16" fmla="*/ 0 w 19"/>
                    <a:gd name="T17" fmla="*/ 1 h 23"/>
                    <a:gd name="T18" fmla="*/ 0 w 19"/>
                    <a:gd name="T19" fmla="*/ 1 h 23"/>
                    <a:gd name="T20" fmla="*/ 0 w 19"/>
                    <a:gd name="T21" fmla="*/ 1 h 23"/>
                    <a:gd name="T22" fmla="*/ 0 w 19"/>
                    <a:gd name="T23" fmla="*/ 1 h 23"/>
                    <a:gd name="T24" fmla="*/ 0 w 19"/>
                    <a:gd name="T25" fmla="*/ 0 h 23"/>
                    <a:gd name="T26" fmla="*/ 0 w 19"/>
                    <a:gd name="T27" fmla="*/ 0 h 23"/>
                    <a:gd name="T28" fmla="*/ 0 w 19"/>
                    <a:gd name="T29" fmla="*/ 0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3"/>
                    <a:gd name="T47" fmla="*/ 19 w 19"/>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3">
                      <a:moveTo>
                        <a:pt x="19" y="0"/>
                      </a:moveTo>
                      <a:lnTo>
                        <a:pt x="19" y="4"/>
                      </a:lnTo>
                      <a:lnTo>
                        <a:pt x="19" y="12"/>
                      </a:lnTo>
                      <a:lnTo>
                        <a:pt x="19" y="17"/>
                      </a:lnTo>
                      <a:lnTo>
                        <a:pt x="19" y="23"/>
                      </a:lnTo>
                      <a:lnTo>
                        <a:pt x="17" y="23"/>
                      </a:lnTo>
                      <a:lnTo>
                        <a:pt x="13" y="23"/>
                      </a:lnTo>
                      <a:lnTo>
                        <a:pt x="9" y="23"/>
                      </a:lnTo>
                      <a:lnTo>
                        <a:pt x="7" y="23"/>
                      </a:lnTo>
                      <a:lnTo>
                        <a:pt x="3" y="19"/>
                      </a:lnTo>
                      <a:lnTo>
                        <a:pt x="0" y="12"/>
                      </a:lnTo>
                      <a:lnTo>
                        <a:pt x="0" y="4"/>
                      </a:lnTo>
                      <a:lnTo>
                        <a:pt x="0" y="0"/>
                      </a:lnTo>
                      <a:lnTo>
                        <a:pt x="19"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51" name="Freeform 358"/>
                <p:cNvSpPr>
                  <a:spLocks/>
                </p:cNvSpPr>
                <p:nvPr/>
              </p:nvSpPr>
              <p:spPr bwMode="auto">
                <a:xfrm>
                  <a:off x="3940" y="3614"/>
                  <a:ext cx="8" cy="12"/>
                </a:xfrm>
                <a:custGeom>
                  <a:avLst/>
                  <a:gdLst>
                    <a:gd name="T0" fmla="*/ 0 w 17"/>
                    <a:gd name="T1" fmla="*/ 0 h 23"/>
                    <a:gd name="T2" fmla="*/ 0 w 17"/>
                    <a:gd name="T3" fmla="*/ 1 h 23"/>
                    <a:gd name="T4" fmla="*/ 0 w 17"/>
                    <a:gd name="T5" fmla="*/ 1 h 23"/>
                    <a:gd name="T6" fmla="*/ 0 w 17"/>
                    <a:gd name="T7" fmla="*/ 1 h 23"/>
                    <a:gd name="T8" fmla="*/ 0 w 17"/>
                    <a:gd name="T9" fmla="*/ 1 h 23"/>
                    <a:gd name="T10" fmla="*/ 0 w 17"/>
                    <a:gd name="T11" fmla="*/ 1 h 23"/>
                    <a:gd name="T12" fmla="*/ 0 w 17"/>
                    <a:gd name="T13" fmla="*/ 1 h 23"/>
                    <a:gd name="T14" fmla="*/ 0 w 17"/>
                    <a:gd name="T15" fmla="*/ 1 h 23"/>
                    <a:gd name="T16" fmla="*/ 0 w 17"/>
                    <a:gd name="T17" fmla="*/ 1 h 23"/>
                    <a:gd name="T18" fmla="*/ 0 w 17"/>
                    <a:gd name="T19" fmla="*/ 1 h 23"/>
                    <a:gd name="T20" fmla="*/ 0 w 17"/>
                    <a:gd name="T21" fmla="*/ 1 h 23"/>
                    <a:gd name="T22" fmla="*/ 0 w 17"/>
                    <a:gd name="T23" fmla="*/ 1 h 23"/>
                    <a:gd name="T24" fmla="*/ 0 w 17"/>
                    <a:gd name="T25" fmla="*/ 0 h 23"/>
                    <a:gd name="T26" fmla="*/ 0 w 17"/>
                    <a:gd name="T27" fmla="*/ 0 h 23"/>
                    <a:gd name="T28" fmla="*/ 0 w 17"/>
                    <a:gd name="T29" fmla="*/ 0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7"/>
                    <a:gd name="T46" fmla="*/ 0 h 23"/>
                    <a:gd name="T47" fmla="*/ 17 w 17"/>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7" h="23">
                      <a:moveTo>
                        <a:pt x="17" y="0"/>
                      </a:moveTo>
                      <a:lnTo>
                        <a:pt x="15" y="4"/>
                      </a:lnTo>
                      <a:lnTo>
                        <a:pt x="15" y="12"/>
                      </a:lnTo>
                      <a:lnTo>
                        <a:pt x="17" y="17"/>
                      </a:lnTo>
                      <a:lnTo>
                        <a:pt x="17" y="23"/>
                      </a:lnTo>
                      <a:lnTo>
                        <a:pt x="15" y="23"/>
                      </a:lnTo>
                      <a:lnTo>
                        <a:pt x="11" y="23"/>
                      </a:lnTo>
                      <a:lnTo>
                        <a:pt x="8" y="23"/>
                      </a:lnTo>
                      <a:lnTo>
                        <a:pt x="6" y="23"/>
                      </a:lnTo>
                      <a:lnTo>
                        <a:pt x="2" y="19"/>
                      </a:lnTo>
                      <a:lnTo>
                        <a:pt x="0" y="12"/>
                      </a:lnTo>
                      <a:lnTo>
                        <a:pt x="0" y="4"/>
                      </a:lnTo>
                      <a:lnTo>
                        <a:pt x="0" y="0"/>
                      </a:lnTo>
                      <a:lnTo>
                        <a:pt x="17"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52" name="Freeform 359"/>
                <p:cNvSpPr>
                  <a:spLocks/>
                </p:cNvSpPr>
                <p:nvPr/>
              </p:nvSpPr>
              <p:spPr bwMode="auto">
                <a:xfrm>
                  <a:off x="3969" y="3630"/>
                  <a:ext cx="9" cy="12"/>
                </a:xfrm>
                <a:custGeom>
                  <a:avLst/>
                  <a:gdLst>
                    <a:gd name="T0" fmla="*/ 0 w 19"/>
                    <a:gd name="T1" fmla="*/ 0 h 22"/>
                    <a:gd name="T2" fmla="*/ 0 w 19"/>
                    <a:gd name="T3" fmla="*/ 1 h 22"/>
                    <a:gd name="T4" fmla="*/ 0 w 19"/>
                    <a:gd name="T5" fmla="*/ 1 h 22"/>
                    <a:gd name="T6" fmla="*/ 0 w 19"/>
                    <a:gd name="T7" fmla="*/ 1 h 22"/>
                    <a:gd name="T8" fmla="*/ 0 w 19"/>
                    <a:gd name="T9" fmla="*/ 1 h 22"/>
                    <a:gd name="T10" fmla="*/ 0 w 19"/>
                    <a:gd name="T11" fmla="*/ 1 h 22"/>
                    <a:gd name="T12" fmla="*/ 0 w 19"/>
                    <a:gd name="T13" fmla="*/ 1 h 22"/>
                    <a:gd name="T14" fmla="*/ 0 w 19"/>
                    <a:gd name="T15" fmla="*/ 1 h 22"/>
                    <a:gd name="T16" fmla="*/ 0 w 19"/>
                    <a:gd name="T17" fmla="*/ 1 h 22"/>
                    <a:gd name="T18" fmla="*/ 0 w 19"/>
                    <a:gd name="T19" fmla="*/ 1 h 22"/>
                    <a:gd name="T20" fmla="*/ 0 w 19"/>
                    <a:gd name="T21" fmla="*/ 1 h 22"/>
                    <a:gd name="T22" fmla="*/ 0 w 19"/>
                    <a:gd name="T23" fmla="*/ 1 h 22"/>
                    <a:gd name="T24" fmla="*/ 0 w 19"/>
                    <a:gd name="T25" fmla="*/ 0 h 22"/>
                    <a:gd name="T26" fmla="*/ 0 w 19"/>
                    <a:gd name="T27" fmla="*/ 0 h 22"/>
                    <a:gd name="T28" fmla="*/ 0 w 19"/>
                    <a:gd name="T29" fmla="*/ 0 h 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2"/>
                    <a:gd name="T47" fmla="*/ 19 w 19"/>
                    <a:gd name="T48" fmla="*/ 22 h 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2">
                      <a:moveTo>
                        <a:pt x="15" y="0"/>
                      </a:moveTo>
                      <a:lnTo>
                        <a:pt x="15" y="3"/>
                      </a:lnTo>
                      <a:lnTo>
                        <a:pt x="17" y="11"/>
                      </a:lnTo>
                      <a:lnTo>
                        <a:pt x="17" y="17"/>
                      </a:lnTo>
                      <a:lnTo>
                        <a:pt x="19" y="21"/>
                      </a:lnTo>
                      <a:lnTo>
                        <a:pt x="17" y="22"/>
                      </a:lnTo>
                      <a:lnTo>
                        <a:pt x="13" y="22"/>
                      </a:lnTo>
                      <a:lnTo>
                        <a:pt x="8" y="22"/>
                      </a:lnTo>
                      <a:lnTo>
                        <a:pt x="2" y="21"/>
                      </a:lnTo>
                      <a:lnTo>
                        <a:pt x="0" y="17"/>
                      </a:lnTo>
                      <a:lnTo>
                        <a:pt x="0" y="11"/>
                      </a:lnTo>
                      <a:lnTo>
                        <a:pt x="0" y="3"/>
                      </a:lnTo>
                      <a:lnTo>
                        <a:pt x="0" y="0"/>
                      </a:lnTo>
                      <a:lnTo>
                        <a:pt x="15"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53" name="Freeform 360"/>
                <p:cNvSpPr>
                  <a:spLocks/>
                </p:cNvSpPr>
                <p:nvPr/>
              </p:nvSpPr>
              <p:spPr bwMode="auto">
                <a:xfrm>
                  <a:off x="3955" y="3630"/>
                  <a:ext cx="9" cy="12"/>
                </a:xfrm>
                <a:custGeom>
                  <a:avLst/>
                  <a:gdLst>
                    <a:gd name="T0" fmla="*/ 0 w 19"/>
                    <a:gd name="T1" fmla="*/ 0 h 22"/>
                    <a:gd name="T2" fmla="*/ 0 w 19"/>
                    <a:gd name="T3" fmla="*/ 1 h 22"/>
                    <a:gd name="T4" fmla="*/ 0 w 19"/>
                    <a:gd name="T5" fmla="*/ 1 h 22"/>
                    <a:gd name="T6" fmla="*/ 0 w 19"/>
                    <a:gd name="T7" fmla="*/ 1 h 22"/>
                    <a:gd name="T8" fmla="*/ 0 w 19"/>
                    <a:gd name="T9" fmla="*/ 1 h 22"/>
                    <a:gd name="T10" fmla="*/ 0 w 19"/>
                    <a:gd name="T11" fmla="*/ 1 h 22"/>
                    <a:gd name="T12" fmla="*/ 0 w 19"/>
                    <a:gd name="T13" fmla="*/ 1 h 22"/>
                    <a:gd name="T14" fmla="*/ 0 w 19"/>
                    <a:gd name="T15" fmla="*/ 1 h 22"/>
                    <a:gd name="T16" fmla="*/ 0 w 19"/>
                    <a:gd name="T17" fmla="*/ 1 h 22"/>
                    <a:gd name="T18" fmla="*/ 0 w 19"/>
                    <a:gd name="T19" fmla="*/ 1 h 22"/>
                    <a:gd name="T20" fmla="*/ 0 w 19"/>
                    <a:gd name="T21" fmla="*/ 1 h 22"/>
                    <a:gd name="T22" fmla="*/ 0 w 19"/>
                    <a:gd name="T23" fmla="*/ 1 h 22"/>
                    <a:gd name="T24" fmla="*/ 0 w 19"/>
                    <a:gd name="T25" fmla="*/ 0 h 22"/>
                    <a:gd name="T26" fmla="*/ 0 w 19"/>
                    <a:gd name="T27" fmla="*/ 0 h 22"/>
                    <a:gd name="T28" fmla="*/ 0 w 19"/>
                    <a:gd name="T29" fmla="*/ 0 h 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2"/>
                    <a:gd name="T47" fmla="*/ 19 w 19"/>
                    <a:gd name="T48" fmla="*/ 22 h 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2">
                      <a:moveTo>
                        <a:pt x="16" y="0"/>
                      </a:moveTo>
                      <a:lnTo>
                        <a:pt x="16" y="3"/>
                      </a:lnTo>
                      <a:lnTo>
                        <a:pt x="18" y="11"/>
                      </a:lnTo>
                      <a:lnTo>
                        <a:pt x="18" y="17"/>
                      </a:lnTo>
                      <a:lnTo>
                        <a:pt x="19" y="21"/>
                      </a:lnTo>
                      <a:lnTo>
                        <a:pt x="16" y="21"/>
                      </a:lnTo>
                      <a:lnTo>
                        <a:pt x="12" y="22"/>
                      </a:lnTo>
                      <a:lnTo>
                        <a:pt x="6" y="21"/>
                      </a:lnTo>
                      <a:lnTo>
                        <a:pt x="4" y="21"/>
                      </a:lnTo>
                      <a:lnTo>
                        <a:pt x="0" y="17"/>
                      </a:lnTo>
                      <a:lnTo>
                        <a:pt x="0" y="11"/>
                      </a:lnTo>
                      <a:lnTo>
                        <a:pt x="0" y="3"/>
                      </a:lnTo>
                      <a:lnTo>
                        <a:pt x="0" y="0"/>
                      </a:lnTo>
                      <a:lnTo>
                        <a:pt x="16"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54" name="Freeform 361"/>
                <p:cNvSpPr>
                  <a:spLocks/>
                </p:cNvSpPr>
                <p:nvPr/>
              </p:nvSpPr>
              <p:spPr bwMode="auto">
                <a:xfrm>
                  <a:off x="3940" y="3630"/>
                  <a:ext cx="8" cy="12"/>
                </a:xfrm>
                <a:custGeom>
                  <a:avLst/>
                  <a:gdLst>
                    <a:gd name="T0" fmla="*/ 0 w 17"/>
                    <a:gd name="T1" fmla="*/ 0 h 22"/>
                    <a:gd name="T2" fmla="*/ 0 w 17"/>
                    <a:gd name="T3" fmla="*/ 1 h 22"/>
                    <a:gd name="T4" fmla="*/ 0 w 17"/>
                    <a:gd name="T5" fmla="*/ 1 h 22"/>
                    <a:gd name="T6" fmla="*/ 0 w 17"/>
                    <a:gd name="T7" fmla="*/ 1 h 22"/>
                    <a:gd name="T8" fmla="*/ 0 w 17"/>
                    <a:gd name="T9" fmla="*/ 1 h 22"/>
                    <a:gd name="T10" fmla="*/ 0 w 17"/>
                    <a:gd name="T11" fmla="*/ 1 h 22"/>
                    <a:gd name="T12" fmla="*/ 0 w 17"/>
                    <a:gd name="T13" fmla="*/ 1 h 22"/>
                    <a:gd name="T14" fmla="*/ 0 w 17"/>
                    <a:gd name="T15" fmla="*/ 1 h 22"/>
                    <a:gd name="T16" fmla="*/ 0 w 17"/>
                    <a:gd name="T17" fmla="*/ 1 h 22"/>
                    <a:gd name="T18" fmla="*/ 0 w 17"/>
                    <a:gd name="T19" fmla="*/ 1 h 22"/>
                    <a:gd name="T20" fmla="*/ 0 w 17"/>
                    <a:gd name="T21" fmla="*/ 1 h 22"/>
                    <a:gd name="T22" fmla="*/ 0 w 17"/>
                    <a:gd name="T23" fmla="*/ 1 h 22"/>
                    <a:gd name="T24" fmla="*/ 0 w 17"/>
                    <a:gd name="T25" fmla="*/ 0 h 22"/>
                    <a:gd name="T26" fmla="*/ 0 w 17"/>
                    <a:gd name="T27" fmla="*/ 0 h 22"/>
                    <a:gd name="T28" fmla="*/ 0 w 17"/>
                    <a:gd name="T29" fmla="*/ 0 h 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7"/>
                    <a:gd name="T46" fmla="*/ 0 h 22"/>
                    <a:gd name="T47" fmla="*/ 17 w 17"/>
                    <a:gd name="T48" fmla="*/ 22 h 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7" h="22">
                      <a:moveTo>
                        <a:pt x="17" y="0"/>
                      </a:moveTo>
                      <a:lnTo>
                        <a:pt x="17" y="3"/>
                      </a:lnTo>
                      <a:lnTo>
                        <a:pt x="17" y="11"/>
                      </a:lnTo>
                      <a:lnTo>
                        <a:pt x="17" y="17"/>
                      </a:lnTo>
                      <a:lnTo>
                        <a:pt x="17" y="21"/>
                      </a:lnTo>
                      <a:lnTo>
                        <a:pt x="15" y="21"/>
                      </a:lnTo>
                      <a:lnTo>
                        <a:pt x="11" y="22"/>
                      </a:lnTo>
                      <a:lnTo>
                        <a:pt x="8" y="21"/>
                      </a:lnTo>
                      <a:lnTo>
                        <a:pt x="6" y="21"/>
                      </a:lnTo>
                      <a:lnTo>
                        <a:pt x="2" y="17"/>
                      </a:lnTo>
                      <a:lnTo>
                        <a:pt x="0" y="11"/>
                      </a:lnTo>
                      <a:lnTo>
                        <a:pt x="0" y="3"/>
                      </a:lnTo>
                      <a:lnTo>
                        <a:pt x="0" y="0"/>
                      </a:lnTo>
                      <a:lnTo>
                        <a:pt x="17"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55" name="Freeform 362"/>
                <p:cNvSpPr>
                  <a:spLocks/>
                </p:cNvSpPr>
                <p:nvPr/>
              </p:nvSpPr>
              <p:spPr bwMode="auto">
                <a:xfrm>
                  <a:off x="4029" y="3407"/>
                  <a:ext cx="14" cy="17"/>
                </a:xfrm>
                <a:custGeom>
                  <a:avLst/>
                  <a:gdLst>
                    <a:gd name="T0" fmla="*/ 1 w 28"/>
                    <a:gd name="T1" fmla="*/ 1 h 34"/>
                    <a:gd name="T2" fmla="*/ 1 w 28"/>
                    <a:gd name="T3" fmla="*/ 1 h 34"/>
                    <a:gd name="T4" fmla="*/ 1 w 28"/>
                    <a:gd name="T5" fmla="*/ 1 h 34"/>
                    <a:gd name="T6" fmla="*/ 1 w 28"/>
                    <a:gd name="T7" fmla="*/ 1 h 34"/>
                    <a:gd name="T8" fmla="*/ 1 w 28"/>
                    <a:gd name="T9" fmla="*/ 1 h 34"/>
                    <a:gd name="T10" fmla="*/ 1 w 28"/>
                    <a:gd name="T11" fmla="*/ 1 h 34"/>
                    <a:gd name="T12" fmla="*/ 1 w 28"/>
                    <a:gd name="T13" fmla="*/ 1 h 34"/>
                    <a:gd name="T14" fmla="*/ 1 w 28"/>
                    <a:gd name="T15" fmla="*/ 1 h 34"/>
                    <a:gd name="T16" fmla="*/ 1 w 28"/>
                    <a:gd name="T17" fmla="*/ 1 h 34"/>
                    <a:gd name="T18" fmla="*/ 1 w 28"/>
                    <a:gd name="T19" fmla="*/ 1 h 34"/>
                    <a:gd name="T20" fmla="*/ 1 w 28"/>
                    <a:gd name="T21" fmla="*/ 1 h 34"/>
                    <a:gd name="T22" fmla="*/ 0 w 28"/>
                    <a:gd name="T23" fmla="*/ 1 h 34"/>
                    <a:gd name="T24" fmla="*/ 0 w 28"/>
                    <a:gd name="T25" fmla="*/ 1 h 34"/>
                    <a:gd name="T26" fmla="*/ 0 w 28"/>
                    <a:gd name="T27" fmla="*/ 1 h 34"/>
                    <a:gd name="T28" fmla="*/ 0 w 28"/>
                    <a:gd name="T29" fmla="*/ 1 h 34"/>
                    <a:gd name="T30" fmla="*/ 0 w 28"/>
                    <a:gd name="T31" fmla="*/ 1 h 34"/>
                    <a:gd name="T32" fmla="*/ 0 w 28"/>
                    <a:gd name="T33" fmla="*/ 0 h 34"/>
                    <a:gd name="T34" fmla="*/ 1 w 28"/>
                    <a:gd name="T35" fmla="*/ 1 h 34"/>
                    <a:gd name="T36" fmla="*/ 1 w 28"/>
                    <a:gd name="T37" fmla="*/ 1 h 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
                    <a:gd name="T58" fmla="*/ 0 h 34"/>
                    <a:gd name="T59" fmla="*/ 28 w 28"/>
                    <a:gd name="T60" fmla="*/ 34 h 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 h="34">
                      <a:moveTo>
                        <a:pt x="24" y="4"/>
                      </a:moveTo>
                      <a:lnTo>
                        <a:pt x="24" y="7"/>
                      </a:lnTo>
                      <a:lnTo>
                        <a:pt x="24" y="17"/>
                      </a:lnTo>
                      <a:lnTo>
                        <a:pt x="26" y="25"/>
                      </a:lnTo>
                      <a:lnTo>
                        <a:pt x="28" y="30"/>
                      </a:lnTo>
                      <a:lnTo>
                        <a:pt x="24" y="32"/>
                      </a:lnTo>
                      <a:lnTo>
                        <a:pt x="19" y="34"/>
                      </a:lnTo>
                      <a:lnTo>
                        <a:pt x="11" y="34"/>
                      </a:lnTo>
                      <a:lnTo>
                        <a:pt x="5" y="34"/>
                      </a:lnTo>
                      <a:lnTo>
                        <a:pt x="2" y="30"/>
                      </a:lnTo>
                      <a:lnTo>
                        <a:pt x="2" y="26"/>
                      </a:lnTo>
                      <a:lnTo>
                        <a:pt x="0" y="21"/>
                      </a:lnTo>
                      <a:lnTo>
                        <a:pt x="0" y="15"/>
                      </a:lnTo>
                      <a:lnTo>
                        <a:pt x="0" y="9"/>
                      </a:lnTo>
                      <a:lnTo>
                        <a:pt x="0" y="6"/>
                      </a:lnTo>
                      <a:lnTo>
                        <a:pt x="0" y="2"/>
                      </a:lnTo>
                      <a:lnTo>
                        <a:pt x="0" y="0"/>
                      </a:lnTo>
                      <a:lnTo>
                        <a:pt x="24" y="4"/>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56" name="Freeform 363"/>
                <p:cNvSpPr>
                  <a:spLocks/>
                </p:cNvSpPr>
                <p:nvPr/>
              </p:nvSpPr>
              <p:spPr bwMode="auto">
                <a:xfrm>
                  <a:off x="4006" y="3407"/>
                  <a:ext cx="14" cy="17"/>
                </a:xfrm>
                <a:custGeom>
                  <a:avLst/>
                  <a:gdLst>
                    <a:gd name="T0" fmla="*/ 0 w 29"/>
                    <a:gd name="T1" fmla="*/ 1 h 34"/>
                    <a:gd name="T2" fmla="*/ 0 w 29"/>
                    <a:gd name="T3" fmla="*/ 1 h 34"/>
                    <a:gd name="T4" fmla="*/ 0 w 29"/>
                    <a:gd name="T5" fmla="*/ 1 h 34"/>
                    <a:gd name="T6" fmla="*/ 0 w 29"/>
                    <a:gd name="T7" fmla="*/ 1 h 34"/>
                    <a:gd name="T8" fmla="*/ 0 w 29"/>
                    <a:gd name="T9" fmla="*/ 1 h 34"/>
                    <a:gd name="T10" fmla="*/ 0 w 29"/>
                    <a:gd name="T11" fmla="*/ 1 h 34"/>
                    <a:gd name="T12" fmla="*/ 0 w 29"/>
                    <a:gd name="T13" fmla="*/ 1 h 34"/>
                    <a:gd name="T14" fmla="*/ 0 w 29"/>
                    <a:gd name="T15" fmla="*/ 1 h 34"/>
                    <a:gd name="T16" fmla="*/ 0 w 29"/>
                    <a:gd name="T17" fmla="*/ 1 h 34"/>
                    <a:gd name="T18" fmla="*/ 0 w 29"/>
                    <a:gd name="T19" fmla="*/ 1 h 34"/>
                    <a:gd name="T20" fmla="*/ 0 w 29"/>
                    <a:gd name="T21" fmla="*/ 1 h 34"/>
                    <a:gd name="T22" fmla="*/ 0 w 29"/>
                    <a:gd name="T23" fmla="*/ 1 h 34"/>
                    <a:gd name="T24" fmla="*/ 0 w 29"/>
                    <a:gd name="T25" fmla="*/ 1 h 34"/>
                    <a:gd name="T26" fmla="*/ 0 w 29"/>
                    <a:gd name="T27" fmla="*/ 1 h 34"/>
                    <a:gd name="T28" fmla="*/ 0 w 29"/>
                    <a:gd name="T29" fmla="*/ 1 h 34"/>
                    <a:gd name="T30" fmla="*/ 0 w 29"/>
                    <a:gd name="T31" fmla="*/ 1 h 34"/>
                    <a:gd name="T32" fmla="*/ 0 w 29"/>
                    <a:gd name="T33" fmla="*/ 0 h 34"/>
                    <a:gd name="T34" fmla="*/ 0 w 29"/>
                    <a:gd name="T35" fmla="*/ 1 h 34"/>
                    <a:gd name="T36" fmla="*/ 0 w 29"/>
                    <a:gd name="T37" fmla="*/ 1 h 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34"/>
                    <a:gd name="T59" fmla="*/ 29 w 29"/>
                    <a:gd name="T60" fmla="*/ 34 h 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34">
                      <a:moveTo>
                        <a:pt x="27" y="4"/>
                      </a:moveTo>
                      <a:lnTo>
                        <a:pt x="27" y="7"/>
                      </a:lnTo>
                      <a:lnTo>
                        <a:pt x="27" y="17"/>
                      </a:lnTo>
                      <a:lnTo>
                        <a:pt x="29" y="25"/>
                      </a:lnTo>
                      <a:lnTo>
                        <a:pt x="29" y="30"/>
                      </a:lnTo>
                      <a:lnTo>
                        <a:pt x="27" y="32"/>
                      </a:lnTo>
                      <a:lnTo>
                        <a:pt x="21" y="34"/>
                      </a:lnTo>
                      <a:lnTo>
                        <a:pt x="13" y="32"/>
                      </a:lnTo>
                      <a:lnTo>
                        <a:pt x="8" y="30"/>
                      </a:lnTo>
                      <a:lnTo>
                        <a:pt x="4" y="28"/>
                      </a:lnTo>
                      <a:lnTo>
                        <a:pt x="4" y="26"/>
                      </a:lnTo>
                      <a:lnTo>
                        <a:pt x="0" y="21"/>
                      </a:lnTo>
                      <a:lnTo>
                        <a:pt x="0" y="15"/>
                      </a:lnTo>
                      <a:lnTo>
                        <a:pt x="0" y="9"/>
                      </a:lnTo>
                      <a:lnTo>
                        <a:pt x="0" y="6"/>
                      </a:lnTo>
                      <a:lnTo>
                        <a:pt x="0" y="2"/>
                      </a:lnTo>
                      <a:lnTo>
                        <a:pt x="0" y="0"/>
                      </a:lnTo>
                      <a:lnTo>
                        <a:pt x="27" y="4"/>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57" name="Freeform 364"/>
                <p:cNvSpPr>
                  <a:spLocks/>
                </p:cNvSpPr>
                <p:nvPr/>
              </p:nvSpPr>
              <p:spPr bwMode="auto">
                <a:xfrm>
                  <a:off x="3984" y="3405"/>
                  <a:ext cx="14" cy="18"/>
                </a:xfrm>
                <a:custGeom>
                  <a:avLst/>
                  <a:gdLst>
                    <a:gd name="T0" fmla="*/ 0 w 29"/>
                    <a:gd name="T1" fmla="*/ 1 h 36"/>
                    <a:gd name="T2" fmla="*/ 0 w 29"/>
                    <a:gd name="T3" fmla="*/ 1 h 36"/>
                    <a:gd name="T4" fmla="*/ 0 w 29"/>
                    <a:gd name="T5" fmla="*/ 1 h 36"/>
                    <a:gd name="T6" fmla="*/ 0 w 29"/>
                    <a:gd name="T7" fmla="*/ 1 h 36"/>
                    <a:gd name="T8" fmla="*/ 0 w 29"/>
                    <a:gd name="T9" fmla="*/ 1 h 36"/>
                    <a:gd name="T10" fmla="*/ 0 w 29"/>
                    <a:gd name="T11" fmla="*/ 1 h 36"/>
                    <a:gd name="T12" fmla="*/ 0 w 29"/>
                    <a:gd name="T13" fmla="*/ 1 h 36"/>
                    <a:gd name="T14" fmla="*/ 0 w 29"/>
                    <a:gd name="T15" fmla="*/ 1 h 36"/>
                    <a:gd name="T16" fmla="*/ 0 w 29"/>
                    <a:gd name="T17" fmla="*/ 1 h 36"/>
                    <a:gd name="T18" fmla="*/ 0 w 29"/>
                    <a:gd name="T19" fmla="*/ 1 h 36"/>
                    <a:gd name="T20" fmla="*/ 0 w 29"/>
                    <a:gd name="T21" fmla="*/ 1 h 36"/>
                    <a:gd name="T22" fmla="*/ 0 w 29"/>
                    <a:gd name="T23" fmla="*/ 1 h 36"/>
                    <a:gd name="T24" fmla="*/ 0 w 29"/>
                    <a:gd name="T25" fmla="*/ 1 h 36"/>
                    <a:gd name="T26" fmla="*/ 0 w 29"/>
                    <a:gd name="T27" fmla="*/ 1 h 36"/>
                    <a:gd name="T28" fmla="*/ 0 w 29"/>
                    <a:gd name="T29" fmla="*/ 1 h 36"/>
                    <a:gd name="T30" fmla="*/ 0 w 29"/>
                    <a:gd name="T31" fmla="*/ 0 h 36"/>
                    <a:gd name="T32" fmla="*/ 0 w 29"/>
                    <a:gd name="T33" fmla="*/ 0 h 36"/>
                    <a:gd name="T34" fmla="*/ 0 w 29"/>
                    <a:gd name="T35" fmla="*/ 1 h 36"/>
                    <a:gd name="T36" fmla="*/ 0 w 29"/>
                    <a:gd name="T37" fmla="*/ 1 h 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36"/>
                    <a:gd name="T59" fmla="*/ 29 w 29"/>
                    <a:gd name="T60" fmla="*/ 36 h 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36">
                      <a:moveTo>
                        <a:pt x="29" y="4"/>
                      </a:moveTo>
                      <a:lnTo>
                        <a:pt x="27" y="10"/>
                      </a:lnTo>
                      <a:lnTo>
                        <a:pt x="27" y="19"/>
                      </a:lnTo>
                      <a:lnTo>
                        <a:pt x="29" y="27"/>
                      </a:lnTo>
                      <a:lnTo>
                        <a:pt x="29" y="34"/>
                      </a:lnTo>
                      <a:lnTo>
                        <a:pt x="27" y="36"/>
                      </a:lnTo>
                      <a:lnTo>
                        <a:pt x="21" y="36"/>
                      </a:lnTo>
                      <a:lnTo>
                        <a:pt x="12" y="36"/>
                      </a:lnTo>
                      <a:lnTo>
                        <a:pt x="6" y="34"/>
                      </a:lnTo>
                      <a:lnTo>
                        <a:pt x="4" y="32"/>
                      </a:lnTo>
                      <a:lnTo>
                        <a:pt x="2" y="29"/>
                      </a:lnTo>
                      <a:lnTo>
                        <a:pt x="0" y="23"/>
                      </a:lnTo>
                      <a:lnTo>
                        <a:pt x="0" y="17"/>
                      </a:lnTo>
                      <a:lnTo>
                        <a:pt x="0" y="11"/>
                      </a:lnTo>
                      <a:lnTo>
                        <a:pt x="0" y="6"/>
                      </a:lnTo>
                      <a:lnTo>
                        <a:pt x="0" y="0"/>
                      </a:lnTo>
                      <a:lnTo>
                        <a:pt x="29" y="4"/>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58" name="Freeform 365"/>
                <p:cNvSpPr>
                  <a:spLocks/>
                </p:cNvSpPr>
                <p:nvPr/>
              </p:nvSpPr>
              <p:spPr bwMode="auto">
                <a:xfrm>
                  <a:off x="4029" y="3435"/>
                  <a:ext cx="14" cy="18"/>
                </a:xfrm>
                <a:custGeom>
                  <a:avLst/>
                  <a:gdLst>
                    <a:gd name="T0" fmla="*/ 1 w 28"/>
                    <a:gd name="T1" fmla="*/ 1 h 34"/>
                    <a:gd name="T2" fmla="*/ 1 w 28"/>
                    <a:gd name="T3" fmla="*/ 1 h 34"/>
                    <a:gd name="T4" fmla="*/ 1 w 28"/>
                    <a:gd name="T5" fmla="*/ 1 h 34"/>
                    <a:gd name="T6" fmla="*/ 1 w 28"/>
                    <a:gd name="T7" fmla="*/ 1 h 34"/>
                    <a:gd name="T8" fmla="*/ 1 w 28"/>
                    <a:gd name="T9" fmla="*/ 1 h 34"/>
                    <a:gd name="T10" fmla="*/ 1 w 28"/>
                    <a:gd name="T11" fmla="*/ 1 h 34"/>
                    <a:gd name="T12" fmla="*/ 1 w 28"/>
                    <a:gd name="T13" fmla="*/ 1 h 34"/>
                    <a:gd name="T14" fmla="*/ 1 w 28"/>
                    <a:gd name="T15" fmla="*/ 1 h 34"/>
                    <a:gd name="T16" fmla="*/ 1 w 28"/>
                    <a:gd name="T17" fmla="*/ 1 h 34"/>
                    <a:gd name="T18" fmla="*/ 1 w 28"/>
                    <a:gd name="T19" fmla="*/ 1 h 34"/>
                    <a:gd name="T20" fmla="*/ 1 w 28"/>
                    <a:gd name="T21" fmla="*/ 1 h 34"/>
                    <a:gd name="T22" fmla="*/ 0 w 28"/>
                    <a:gd name="T23" fmla="*/ 1 h 34"/>
                    <a:gd name="T24" fmla="*/ 0 w 28"/>
                    <a:gd name="T25" fmla="*/ 1 h 34"/>
                    <a:gd name="T26" fmla="*/ 0 w 28"/>
                    <a:gd name="T27" fmla="*/ 1 h 34"/>
                    <a:gd name="T28" fmla="*/ 0 w 28"/>
                    <a:gd name="T29" fmla="*/ 1 h 34"/>
                    <a:gd name="T30" fmla="*/ 0 w 28"/>
                    <a:gd name="T31" fmla="*/ 0 h 34"/>
                    <a:gd name="T32" fmla="*/ 0 w 28"/>
                    <a:gd name="T33" fmla="*/ 0 h 34"/>
                    <a:gd name="T34" fmla="*/ 1 w 28"/>
                    <a:gd name="T35" fmla="*/ 1 h 34"/>
                    <a:gd name="T36" fmla="*/ 1 w 28"/>
                    <a:gd name="T37" fmla="*/ 1 h 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
                    <a:gd name="T58" fmla="*/ 0 h 34"/>
                    <a:gd name="T59" fmla="*/ 28 w 28"/>
                    <a:gd name="T60" fmla="*/ 34 h 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 h="34">
                      <a:moveTo>
                        <a:pt x="24" y="2"/>
                      </a:moveTo>
                      <a:lnTo>
                        <a:pt x="24" y="7"/>
                      </a:lnTo>
                      <a:lnTo>
                        <a:pt x="24" y="19"/>
                      </a:lnTo>
                      <a:lnTo>
                        <a:pt x="26" y="26"/>
                      </a:lnTo>
                      <a:lnTo>
                        <a:pt x="28" y="34"/>
                      </a:lnTo>
                      <a:lnTo>
                        <a:pt x="24" y="34"/>
                      </a:lnTo>
                      <a:lnTo>
                        <a:pt x="19" y="34"/>
                      </a:lnTo>
                      <a:lnTo>
                        <a:pt x="11" y="34"/>
                      </a:lnTo>
                      <a:lnTo>
                        <a:pt x="5" y="34"/>
                      </a:lnTo>
                      <a:lnTo>
                        <a:pt x="2" y="32"/>
                      </a:lnTo>
                      <a:lnTo>
                        <a:pt x="2" y="28"/>
                      </a:lnTo>
                      <a:lnTo>
                        <a:pt x="0" y="23"/>
                      </a:lnTo>
                      <a:lnTo>
                        <a:pt x="0" y="17"/>
                      </a:lnTo>
                      <a:lnTo>
                        <a:pt x="0" y="9"/>
                      </a:lnTo>
                      <a:lnTo>
                        <a:pt x="0" y="4"/>
                      </a:lnTo>
                      <a:lnTo>
                        <a:pt x="0" y="0"/>
                      </a:lnTo>
                      <a:lnTo>
                        <a:pt x="24" y="2"/>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59" name="Freeform 366"/>
                <p:cNvSpPr>
                  <a:spLocks/>
                </p:cNvSpPr>
                <p:nvPr/>
              </p:nvSpPr>
              <p:spPr bwMode="auto">
                <a:xfrm>
                  <a:off x="4006" y="3435"/>
                  <a:ext cx="14" cy="18"/>
                </a:xfrm>
                <a:custGeom>
                  <a:avLst/>
                  <a:gdLst>
                    <a:gd name="T0" fmla="*/ 0 w 29"/>
                    <a:gd name="T1" fmla="*/ 0 h 34"/>
                    <a:gd name="T2" fmla="*/ 0 w 29"/>
                    <a:gd name="T3" fmla="*/ 1 h 34"/>
                    <a:gd name="T4" fmla="*/ 0 w 29"/>
                    <a:gd name="T5" fmla="*/ 1 h 34"/>
                    <a:gd name="T6" fmla="*/ 0 w 29"/>
                    <a:gd name="T7" fmla="*/ 1 h 34"/>
                    <a:gd name="T8" fmla="*/ 0 w 29"/>
                    <a:gd name="T9" fmla="*/ 1 h 34"/>
                    <a:gd name="T10" fmla="*/ 0 w 29"/>
                    <a:gd name="T11" fmla="*/ 1 h 34"/>
                    <a:gd name="T12" fmla="*/ 0 w 29"/>
                    <a:gd name="T13" fmla="*/ 1 h 34"/>
                    <a:gd name="T14" fmla="*/ 0 w 29"/>
                    <a:gd name="T15" fmla="*/ 1 h 34"/>
                    <a:gd name="T16" fmla="*/ 0 w 29"/>
                    <a:gd name="T17" fmla="*/ 1 h 34"/>
                    <a:gd name="T18" fmla="*/ 0 w 29"/>
                    <a:gd name="T19" fmla="*/ 1 h 34"/>
                    <a:gd name="T20" fmla="*/ 0 w 29"/>
                    <a:gd name="T21" fmla="*/ 1 h 34"/>
                    <a:gd name="T22" fmla="*/ 0 w 29"/>
                    <a:gd name="T23" fmla="*/ 1 h 34"/>
                    <a:gd name="T24" fmla="*/ 0 w 29"/>
                    <a:gd name="T25" fmla="*/ 1 h 34"/>
                    <a:gd name="T26" fmla="*/ 0 w 29"/>
                    <a:gd name="T27" fmla="*/ 1 h 34"/>
                    <a:gd name="T28" fmla="*/ 0 w 29"/>
                    <a:gd name="T29" fmla="*/ 1 h 34"/>
                    <a:gd name="T30" fmla="*/ 0 w 29"/>
                    <a:gd name="T31" fmla="*/ 0 h 34"/>
                    <a:gd name="T32" fmla="*/ 0 w 29"/>
                    <a:gd name="T33" fmla="*/ 0 h 34"/>
                    <a:gd name="T34" fmla="*/ 0 w 29"/>
                    <a:gd name="T35" fmla="*/ 0 h 34"/>
                    <a:gd name="T36" fmla="*/ 0 w 29"/>
                    <a:gd name="T37" fmla="*/ 0 h 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34"/>
                    <a:gd name="T59" fmla="*/ 29 w 29"/>
                    <a:gd name="T60" fmla="*/ 34 h 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34">
                      <a:moveTo>
                        <a:pt x="27" y="0"/>
                      </a:moveTo>
                      <a:lnTo>
                        <a:pt x="27" y="6"/>
                      </a:lnTo>
                      <a:lnTo>
                        <a:pt x="27" y="17"/>
                      </a:lnTo>
                      <a:lnTo>
                        <a:pt x="29" y="25"/>
                      </a:lnTo>
                      <a:lnTo>
                        <a:pt x="29" y="30"/>
                      </a:lnTo>
                      <a:lnTo>
                        <a:pt x="27" y="32"/>
                      </a:lnTo>
                      <a:lnTo>
                        <a:pt x="21" y="34"/>
                      </a:lnTo>
                      <a:lnTo>
                        <a:pt x="13" y="34"/>
                      </a:lnTo>
                      <a:lnTo>
                        <a:pt x="8" y="34"/>
                      </a:lnTo>
                      <a:lnTo>
                        <a:pt x="4" y="30"/>
                      </a:lnTo>
                      <a:lnTo>
                        <a:pt x="4" y="26"/>
                      </a:lnTo>
                      <a:lnTo>
                        <a:pt x="0" y="21"/>
                      </a:lnTo>
                      <a:lnTo>
                        <a:pt x="0" y="15"/>
                      </a:lnTo>
                      <a:lnTo>
                        <a:pt x="0" y="9"/>
                      </a:lnTo>
                      <a:lnTo>
                        <a:pt x="0" y="4"/>
                      </a:lnTo>
                      <a:lnTo>
                        <a:pt x="0" y="0"/>
                      </a:lnTo>
                      <a:lnTo>
                        <a:pt x="27"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60" name="Freeform 367"/>
                <p:cNvSpPr>
                  <a:spLocks/>
                </p:cNvSpPr>
                <p:nvPr/>
              </p:nvSpPr>
              <p:spPr bwMode="auto">
                <a:xfrm>
                  <a:off x="3984" y="3435"/>
                  <a:ext cx="14" cy="17"/>
                </a:xfrm>
                <a:custGeom>
                  <a:avLst/>
                  <a:gdLst>
                    <a:gd name="T0" fmla="*/ 0 w 29"/>
                    <a:gd name="T1" fmla="*/ 0 h 32"/>
                    <a:gd name="T2" fmla="*/ 0 w 29"/>
                    <a:gd name="T3" fmla="*/ 1 h 32"/>
                    <a:gd name="T4" fmla="*/ 0 w 29"/>
                    <a:gd name="T5" fmla="*/ 1 h 32"/>
                    <a:gd name="T6" fmla="*/ 0 w 29"/>
                    <a:gd name="T7" fmla="*/ 1 h 32"/>
                    <a:gd name="T8" fmla="*/ 0 w 29"/>
                    <a:gd name="T9" fmla="*/ 1 h 32"/>
                    <a:gd name="T10" fmla="*/ 0 w 29"/>
                    <a:gd name="T11" fmla="*/ 1 h 32"/>
                    <a:gd name="T12" fmla="*/ 0 w 29"/>
                    <a:gd name="T13" fmla="*/ 1 h 32"/>
                    <a:gd name="T14" fmla="*/ 0 w 29"/>
                    <a:gd name="T15" fmla="*/ 1 h 32"/>
                    <a:gd name="T16" fmla="*/ 0 w 29"/>
                    <a:gd name="T17" fmla="*/ 1 h 32"/>
                    <a:gd name="T18" fmla="*/ 0 w 29"/>
                    <a:gd name="T19" fmla="*/ 1 h 32"/>
                    <a:gd name="T20" fmla="*/ 0 w 29"/>
                    <a:gd name="T21" fmla="*/ 1 h 32"/>
                    <a:gd name="T22" fmla="*/ 0 w 29"/>
                    <a:gd name="T23" fmla="*/ 1 h 32"/>
                    <a:gd name="T24" fmla="*/ 0 w 29"/>
                    <a:gd name="T25" fmla="*/ 1 h 32"/>
                    <a:gd name="T26" fmla="*/ 0 w 29"/>
                    <a:gd name="T27" fmla="*/ 1 h 32"/>
                    <a:gd name="T28" fmla="*/ 0 w 29"/>
                    <a:gd name="T29" fmla="*/ 1 h 32"/>
                    <a:gd name="T30" fmla="*/ 0 w 29"/>
                    <a:gd name="T31" fmla="*/ 0 h 32"/>
                    <a:gd name="T32" fmla="*/ 0 w 29"/>
                    <a:gd name="T33" fmla="*/ 0 h 32"/>
                    <a:gd name="T34" fmla="*/ 0 w 29"/>
                    <a:gd name="T35" fmla="*/ 0 h 32"/>
                    <a:gd name="T36" fmla="*/ 0 w 29"/>
                    <a:gd name="T37" fmla="*/ 0 h 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32"/>
                    <a:gd name="T59" fmla="*/ 29 w 29"/>
                    <a:gd name="T60" fmla="*/ 32 h 3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32">
                      <a:moveTo>
                        <a:pt x="27" y="0"/>
                      </a:moveTo>
                      <a:lnTo>
                        <a:pt x="27" y="6"/>
                      </a:lnTo>
                      <a:lnTo>
                        <a:pt x="27" y="17"/>
                      </a:lnTo>
                      <a:lnTo>
                        <a:pt x="29" y="25"/>
                      </a:lnTo>
                      <a:lnTo>
                        <a:pt x="29" y="30"/>
                      </a:lnTo>
                      <a:lnTo>
                        <a:pt x="27" y="32"/>
                      </a:lnTo>
                      <a:lnTo>
                        <a:pt x="21" y="32"/>
                      </a:lnTo>
                      <a:lnTo>
                        <a:pt x="12" y="32"/>
                      </a:lnTo>
                      <a:lnTo>
                        <a:pt x="6" y="30"/>
                      </a:lnTo>
                      <a:lnTo>
                        <a:pt x="4" y="28"/>
                      </a:lnTo>
                      <a:lnTo>
                        <a:pt x="2" y="26"/>
                      </a:lnTo>
                      <a:lnTo>
                        <a:pt x="0" y="21"/>
                      </a:lnTo>
                      <a:lnTo>
                        <a:pt x="0" y="15"/>
                      </a:lnTo>
                      <a:lnTo>
                        <a:pt x="0" y="9"/>
                      </a:lnTo>
                      <a:lnTo>
                        <a:pt x="0" y="4"/>
                      </a:lnTo>
                      <a:lnTo>
                        <a:pt x="0" y="0"/>
                      </a:lnTo>
                      <a:lnTo>
                        <a:pt x="27"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61" name="Freeform 368"/>
                <p:cNvSpPr>
                  <a:spLocks/>
                </p:cNvSpPr>
                <p:nvPr/>
              </p:nvSpPr>
              <p:spPr bwMode="auto">
                <a:xfrm>
                  <a:off x="4029" y="3463"/>
                  <a:ext cx="12" cy="18"/>
                </a:xfrm>
                <a:custGeom>
                  <a:avLst/>
                  <a:gdLst>
                    <a:gd name="T0" fmla="*/ 1 w 24"/>
                    <a:gd name="T1" fmla="*/ 1 h 36"/>
                    <a:gd name="T2" fmla="*/ 1 w 24"/>
                    <a:gd name="T3" fmla="*/ 1 h 36"/>
                    <a:gd name="T4" fmla="*/ 1 w 24"/>
                    <a:gd name="T5" fmla="*/ 1 h 36"/>
                    <a:gd name="T6" fmla="*/ 1 w 24"/>
                    <a:gd name="T7" fmla="*/ 1 h 36"/>
                    <a:gd name="T8" fmla="*/ 1 w 24"/>
                    <a:gd name="T9" fmla="*/ 1 h 36"/>
                    <a:gd name="T10" fmla="*/ 1 w 24"/>
                    <a:gd name="T11" fmla="*/ 1 h 36"/>
                    <a:gd name="T12" fmla="*/ 1 w 24"/>
                    <a:gd name="T13" fmla="*/ 1 h 36"/>
                    <a:gd name="T14" fmla="*/ 1 w 24"/>
                    <a:gd name="T15" fmla="*/ 1 h 36"/>
                    <a:gd name="T16" fmla="*/ 1 w 24"/>
                    <a:gd name="T17" fmla="*/ 1 h 36"/>
                    <a:gd name="T18" fmla="*/ 1 w 24"/>
                    <a:gd name="T19" fmla="*/ 1 h 36"/>
                    <a:gd name="T20" fmla="*/ 1 w 24"/>
                    <a:gd name="T21" fmla="*/ 1 h 36"/>
                    <a:gd name="T22" fmla="*/ 0 w 24"/>
                    <a:gd name="T23" fmla="*/ 1 h 36"/>
                    <a:gd name="T24" fmla="*/ 0 w 24"/>
                    <a:gd name="T25" fmla="*/ 1 h 36"/>
                    <a:gd name="T26" fmla="*/ 0 w 24"/>
                    <a:gd name="T27" fmla="*/ 1 h 36"/>
                    <a:gd name="T28" fmla="*/ 0 w 24"/>
                    <a:gd name="T29" fmla="*/ 1 h 36"/>
                    <a:gd name="T30" fmla="*/ 0 w 24"/>
                    <a:gd name="T31" fmla="*/ 1 h 36"/>
                    <a:gd name="T32" fmla="*/ 0 w 24"/>
                    <a:gd name="T33" fmla="*/ 0 h 36"/>
                    <a:gd name="T34" fmla="*/ 1 w 24"/>
                    <a:gd name="T35" fmla="*/ 1 h 36"/>
                    <a:gd name="T36" fmla="*/ 1 w 24"/>
                    <a:gd name="T37" fmla="*/ 1 h 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36"/>
                    <a:gd name="T59" fmla="*/ 24 w 24"/>
                    <a:gd name="T60" fmla="*/ 36 h 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36">
                      <a:moveTo>
                        <a:pt x="24" y="4"/>
                      </a:moveTo>
                      <a:lnTo>
                        <a:pt x="24" y="10"/>
                      </a:lnTo>
                      <a:lnTo>
                        <a:pt x="24" y="19"/>
                      </a:lnTo>
                      <a:lnTo>
                        <a:pt x="24" y="29"/>
                      </a:lnTo>
                      <a:lnTo>
                        <a:pt x="24" y="36"/>
                      </a:lnTo>
                      <a:lnTo>
                        <a:pt x="21" y="36"/>
                      </a:lnTo>
                      <a:lnTo>
                        <a:pt x="17" y="36"/>
                      </a:lnTo>
                      <a:lnTo>
                        <a:pt x="9" y="36"/>
                      </a:lnTo>
                      <a:lnTo>
                        <a:pt x="5" y="36"/>
                      </a:lnTo>
                      <a:lnTo>
                        <a:pt x="2" y="34"/>
                      </a:lnTo>
                      <a:lnTo>
                        <a:pt x="2" y="30"/>
                      </a:lnTo>
                      <a:lnTo>
                        <a:pt x="0" y="23"/>
                      </a:lnTo>
                      <a:lnTo>
                        <a:pt x="0" y="17"/>
                      </a:lnTo>
                      <a:lnTo>
                        <a:pt x="0" y="11"/>
                      </a:lnTo>
                      <a:lnTo>
                        <a:pt x="0" y="6"/>
                      </a:lnTo>
                      <a:lnTo>
                        <a:pt x="0" y="2"/>
                      </a:lnTo>
                      <a:lnTo>
                        <a:pt x="0" y="0"/>
                      </a:lnTo>
                      <a:lnTo>
                        <a:pt x="24" y="4"/>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62" name="Freeform 369"/>
                <p:cNvSpPr>
                  <a:spLocks/>
                </p:cNvSpPr>
                <p:nvPr/>
              </p:nvSpPr>
              <p:spPr bwMode="auto">
                <a:xfrm>
                  <a:off x="4006" y="3463"/>
                  <a:ext cx="14" cy="18"/>
                </a:xfrm>
                <a:custGeom>
                  <a:avLst/>
                  <a:gdLst>
                    <a:gd name="T0" fmla="*/ 0 w 29"/>
                    <a:gd name="T1" fmla="*/ 1 h 36"/>
                    <a:gd name="T2" fmla="*/ 0 w 29"/>
                    <a:gd name="T3" fmla="*/ 1 h 36"/>
                    <a:gd name="T4" fmla="*/ 0 w 29"/>
                    <a:gd name="T5" fmla="*/ 1 h 36"/>
                    <a:gd name="T6" fmla="*/ 0 w 29"/>
                    <a:gd name="T7" fmla="*/ 1 h 36"/>
                    <a:gd name="T8" fmla="*/ 0 w 29"/>
                    <a:gd name="T9" fmla="*/ 1 h 36"/>
                    <a:gd name="T10" fmla="*/ 0 w 29"/>
                    <a:gd name="T11" fmla="*/ 1 h 36"/>
                    <a:gd name="T12" fmla="*/ 0 w 29"/>
                    <a:gd name="T13" fmla="*/ 1 h 36"/>
                    <a:gd name="T14" fmla="*/ 0 w 29"/>
                    <a:gd name="T15" fmla="*/ 1 h 36"/>
                    <a:gd name="T16" fmla="*/ 0 w 29"/>
                    <a:gd name="T17" fmla="*/ 1 h 36"/>
                    <a:gd name="T18" fmla="*/ 0 w 29"/>
                    <a:gd name="T19" fmla="*/ 1 h 36"/>
                    <a:gd name="T20" fmla="*/ 0 w 29"/>
                    <a:gd name="T21" fmla="*/ 1 h 36"/>
                    <a:gd name="T22" fmla="*/ 0 w 29"/>
                    <a:gd name="T23" fmla="*/ 1 h 36"/>
                    <a:gd name="T24" fmla="*/ 0 w 29"/>
                    <a:gd name="T25" fmla="*/ 1 h 36"/>
                    <a:gd name="T26" fmla="*/ 0 w 29"/>
                    <a:gd name="T27" fmla="*/ 1 h 36"/>
                    <a:gd name="T28" fmla="*/ 0 w 29"/>
                    <a:gd name="T29" fmla="*/ 1 h 36"/>
                    <a:gd name="T30" fmla="*/ 0 w 29"/>
                    <a:gd name="T31" fmla="*/ 1 h 36"/>
                    <a:gd name="T32" fmla="*/ 0 w 29"/>
                    <a:gd name="T33" fmla="*/ 0 h 36"/>
                    <a:gd name="T34" fmla="*/ 0 w 29"/>
                    <a:gd name="T35" fmla="*/ 1 h 36"/>
                    <a:gd name="T36" fmla="*/ 0 w 29"/>
                    <a:gd name="T37" fmla="*/ 1 h 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36"/>
                    <a:gd name="T59" fmla="*/ 29 w 29"/>
                    <a:gd name="T60" fmla="*/ 36 h 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36">
                      <a:moveTo>
                        <a:pt x="27" y="4"/>
                      </a:moveTo>
                      <a:lnTo>
                        <a:pt x="27" y="8"/>
                      </a:lnTo>
                      <a:lnTo>
                        <a:pt x="27" y="17"/>
                      </a:lnTo>
                      <a:lnTo>
                        <a:pt x="29" y="27"/>
                      </a:lnTo>
                      <a:lnTo>
                        <a:pt x="29" y="32"/>
                      </a:lnTo>
                      <a:lnTo>
                        <a:pt x="27" y="34"/>
                      </a:lnTo>
                      <a:lnTo>
                        <a:pt x="21" y="36"/>
                      </a:lnTo>
                      <a:lnTo>
                        <a:pt x="13" y="36"/>
                      </a:lnTo>
                      <a:lnTo>
                        <a:pt x="8" y="36"/>
                      </a:lnTo>
                      <a:lnTo>
                        <a:pt x="4" y="32"/>
                      </a:lnTo>
                      <a:lnTo>
                        <a:pt x="4" y="29"/>
                      </a:lnTo>
                      <a:lnTo>
                        <a:pt x="0" y="21"/>
                      </a:lnTo>
                      <a:lnTo>
                        <a:pt x="0" y="15"/>
                      </a:lnTo>
                      <a:lnTo>
                        <a:pt x="0" y="10"/>
                      </a:lnTo>
                      <a:lnTo>
                        <a:pt x="0" y="6"/>
                      </a:lnTo>
                      <a:lnTo>
                        <a:pt x="0" y="2"/>
                      </a:lnTo>
                      <a:lnTo>
                        <a:pt x="0" y="0"/>
                      </a:lnTo>
                      <a:lnTo>
                        <a:pt x="27" y="4"/>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63" name="Freeform 370"/>
                <p:cNvSpPr>
                  <a:spLocks/>
                </p:cNvSpPr>
                <p:nvPr/>
              </p:nvSpPr>
              <p:spPr bwMode="auto">
                <a:xfrm>
                  <a:off x="3984" y="3463"/>
                  <a:ext cx="14" cy="18"/>
                </a:xfrm>
                <a:custGeom>
                  <a:avLst/>
                  <a:gdLst>
                    <a:gd name="T0" fmla="*/ 0 w 29"/>
                    <a:gd name="T1" fmla="*/ 0 h 36"/>
                    <a:gd name="T2" fmla="*/ 0 w 29"/>
                    <a:gd name="T3" fmla="*/ 1 h 36"/>
                    <a:gd name="T4" fmla="*/ 0 w 29"/>
                    <a:gd name="T5" fmla="*/ 1 h 36"/>
                    <a:gd name="T6" fmla="*/ 0 w 29"/>
                    <a:gd name="T7" fmla="*/ 1 h 36"/>
                    <a:gd name="T8" fmla="*/ 0 w 29"/>
                    <a:gd name="T9" fmla="*/ 1 h 36"/>
                    <a:gd name="T10" fmla="*/ 0 w 29"/>
                    <a:gd name="T11" fmla="*/ 1 h 36"/>
                    <a:gd name="T12" fmla="*/ 0 w 29"/>
                    <a:gd name="T13" fmla="*/ 1 h 36"/>
                    <a:gd name="T14" fmla="*/ 0 w 29"/>
                    <a:gd name="T15" fmla="*/ 1 h 36"/>
                    <a:gd name="T16" fmla="*/ 0 w 29"/>
                    <a:gd name="T17" fmla="*/ 1 h 36"/>
                    <a:gd name="T18" fmla="*/ 0 w 29"/>
                    <a:gd name="T19" fmla="*/ 1 h 36"/>
                    <a:gd name="T20" fmla="*/ 0 w 29"/>
                    <a:gd name="T21" fmla="*/ 1 h 36"/>
                    <a:gd name="T22" fmla="*/ 0 w 29"/>
                    <a:gd name="T23" fmla="*/ 1 h 36"/>
                    <a:gd name="T24" fmla="*/ 0 w 29"/>
                    <a:gd name="T25" fmla="*/ 1 h 36"/>
                    <a:gd name="T26" fmla="*/ 0 w 29"/>
                    <a:gd name="T27" fmla="*/ 1 h 36"/>
                    <a:gd name="T28" fmla="*/ 0 w 29"/>
                    <a:gd name="T29" fmla="*/ 1 h 36"/>
                    <a:gd name="T30" fmla="*/ 0 w 29"/>
                    <a:gd name="T31" fmla="*/ 1 h 36"/>
                    <a:gd name="T32" fmla="*/ 0 w 29"/>
                    <a:gd name="T33" fmla="*/ 0 h 36"/>
                    <a:gd name="T34" fmla="*/ 0 w 29"/>
                    <a:gd name="T35" fmla="*/ 0 h 36"/>
                    <a:gd name="T36" fmla="*/ 0 w 29"/>
                    <a:gd name="T37" fmla="*/ 0 h 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36"/>
                    <a:gd name="T59" fmla="*/ 29 w 29"/>
                    <a:gd name="T60" fmla="*/ 36 h 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36">
                      <a:moveTo>
                        <a:pt x="27" y="0"/>
                      </a:moveTo>
                      <a:lnTo>
                        <a:pt x="27" y="8"/>
                      </a:lnTo>
                      <a:lnTo>
                        <a:pt x="27" y="17"/>
                      </a:lnTo>
                      <a:lnTo>
                        <a:pt x="29" y="27"/>
                      </a:lnTo>
                      <a:lnTo>
                        <a:pt x="29" y="32"/>
                      </a:lnTo>
                      <a:lnTo>
                        <a:pt x="27" y="34"/>
                      </a:lnTo>
                      <a:lnTo>
                        <a:pt x="21" y="36"/>
                      </a:lnTo>
                      <a:lnTo>
                        <a:pt x="12" y="34"/>
                      </a:lnTo>
                      <a:lnTo>
                        <a:pt x="6" y="32"/>
                      </a:lnTo>
                      <a:lnTo>
                        <a:pt x="4" y="30"/>
                      </a:lnTo>
                      <a:lnTo>
                        <a:pt x="2" y="27"/>
                      </a:lnTo>
                      <a:lnTo>
                        <a:pt x="0" y="21"/>
                      </a:lnTo>
                      <a:lnTo>
                        <a:pt x="0" y="15"/>
                      </a:lnTo>
                      <a:lnTo>
                        <a:pt x="0" y="10"/>
                      </a:lnTo>
                      <a:lnTo>
                        <a:pt x="0" y="6"/>
                      </a:lnTo>
                      <a:lnTo>
                        <a:pt x="0" y="2"/>
                      </a:lnTo>
                      <a:lnTo>
                        <a:pt x="0" y="0"/>
                      </a:lnTo>
                      <a:lnTo>
                        <a:pt x="27"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64" name="Freeform 371"/>
                <p:cNvSpPr>
                  <a:spLocks/>
                </p:cNvSpPr>
                <p:nvPr/>
              </p:nvSpPr>
              <p:spPr bwMode="auto">
                <a:xfrm>
                  <a:off x="3852" y="3572"/>
                  <a:ext cx="14" cy="20"/>
                </a:xfrm>
                <a:custGeom>
                  <a:avLst/>
                  <a:gdLst>
                    <a:gd name="T0" fmla="*/ 0 w 29"/>
                    <a:gd name="T1" fmla="*/ 0 h 40"/>
                    <a:gd name="T2" fmla="*/ 0 w 29"/>
                    <a:gd name="T3" fmla="*/ 0 h 40"/>
                    <a:gd name="T4" fmla="*/ 0 w 29"/>
                    <a:gd name="T5" fmla="*/ 0 h 40"/>
                    <a:gd name="T6" fmla="*/ 0 w 29"/>
                    <a:gd name="T7" fmla="*/ 0 h 40"/>
                    <a:gd name="T8" fmla="*/ 0 w 29"/>
                    <a:gd name="T9" fmla="*/ 0 h 40"/>
                    <a:gd name="T10" fmla="*/ 0 w 29"/>
                    <a:gd name="T11" fmla="*/ 0 h 40"/>
                    <a:gd name="T12" fmla="*/ 0 w 29"/>
                    <a:gd name="T13" fmla="*/ 1 h 40"/>
                    <a:gd name="T14" fmla="*/ 0 w 29"/>
                    <a:gd name="T15" fmla="*/ 1 h 40"/>
                    <a:gd name="T16" fmla="*/ 0 w 29"/>
                    <a:gd name="T17" fmla="*/ 1 h 40"/>
                    <a:gd name="T18" fmla="*/ 0 w 29"/>
                    <a:gd name="T19" fmla="*/ 1 h 40"/>
                    <a:gd name="T20" fmla="*/ 0 w 29"/>
                    <a:gd name="T21" fmla="*/ 1 h 40"/>
                    <a:gd name="T22" fmla="*/ 0 w 29"/>
                    <a:gd name="T23" fmla="*/ 1 h 40"/>
                    <a:gd name="T24" fmla="*/ 0 w 29"/>
                    <a:gd name="T25" fmla="*/ 1 h 40"/>
                    <a:gd name="T26" fmla="*/ 0 w 29"/>
                    <a:gd name="T27" fmla="*/ 1 h 40"/>
                    <a:gd name="T28" fmla="*/ 0 w 29"/>
                    <a:gd name="T29" fmla="*/ 1 h 40"/>
                    <a:gd name="T30" fmla="*/ 0 w 29"/>
                    <a:gd name="T31" fmla="*/ 1 h 40"/>
                    <a:gd name="T32" fmla="*/ 0 w 29"/>
                    <a:gd name="T33" fmla="*/ 1 h 40"/>
                    <a:gd name="T34" fmla="*/ 0 w 29"/>
                    <a:gd name="T35" fmla="*/ 1 h 40"/>
                    <a:gd name="T36" fmla="*/ 0 w 29"/>
                    <a:gd name="T37" fmla="*/ 1 h 40"/>
                    <a:gd name="T38" fmla="*/ 0 w 29"/>
                    <a:gd name="T39" fmla="*/ 1 h 40"/>
                    <a:gd name="T40" fmla="*/ 0 w 29"/>
                    <a:gd name="T41" fmla="*/ 1 h 40"/>
                    <a:gd name="T42" fmla="*/ 0 w 29"/>
                    <a:gd name="T43" fmla="*/ 1 h 40"/>
                    <a:gd name="T44" fmla="*/ 0 w 29"/>
                    <a:gd name="T45" fmla="*/ 1 h 40"/>
                    <a:gd name="T46" fmla="*/ 0 w 29"/>
                    <a:gd name="T47" fmla="*/ 0 h 40"/>
                    <a:gd name="T48" fmla="*/ 0 w 29"/>
                    <a:gd name="T49" fmla="*/ 0 h 40"/>
                    <a:gd name="T50" fmla="*/ 0 w 29"/>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9"/>
                    <a:gd name="T79" fmla="*/ 0 h 40"/>
                    <a:gd name="T80" fmla="*/ 29 w 29"/>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9" h="40">
                      <a:moveTo>
                        <a:pt x="25" y="0"/>
                      </a:moveTo>
                      <a:lnTo>
                        <a:pt x="21" y="0"/>
                      </a:lnTo>
                      <a:lnTo>
                        <a:pt x="15" y="0"/>
                      </a:lnTo>
                      <a:lnTo>
                        <a:pt x="8" y="0"/>
                      </a:lnTo>
                      <a:lnTo>
                        <a:pt x="4" y="0"/>
                      </a:lnTo>
                      <a:lnTo>
                        <a:pt x="2" y="0"/>
                      </a:lnTo>
                      <a:lnTo>
                        <a:pt x="0" y="3"/>
                      </a:lnTo>
                      <a:lnTo>
                        <a:pt x="0" y="9"/>
                      </a:lnTo>
                      <a:lnTo>
                        <a:pt x="2" y="17"/>
                      </a:lnTo>
                      <a:lnTo>
                        <a:pt x="2" y="22"/>
                      </a:lnTo>
                      <a:lnTo>
                        <a:pt x="2" y="28"/>
                      </a:lnTo>
                      <a:lnTo>
                        <a:pt x="4" y="34"/>
                      </a:lnTo>
                      <a:lnTo>
                        <a:pt x="4" y="36"/>
                      </a:lnTo>
                      <a:lnTo>
                        <a:pt x="8" y="38"/>
                      </a:lnTo>
                      <a:lnTo>
                        <a:pt x="15" y="40"/>
                      </a:lnTo>
                      <a:lnTo>
                        <a:pt x="21" y="40"/>
                      </a:lnTo>
                      <a:lnTo>
                        <a:pt x="25" y="40"/>
                      </a:lnTo>
                      <a:lnTo>
                        <a:pt x="25" y="36"/>
                      </a:lnTo>
                      <a:lnTo>
                        <a:pt x="25" y="30"/>
                      </a:lnTo>
                      <a:lnTo>
                        <a:pt x="27" y="24"/>
                      </a:lnTo>
                      <a:lnTo>
                        <a:pt x="29" y="19"/>
                      </a:lnTo>
                      <a:lnTo>
                        <a:pt x="29" y="11"/>
                      </a:lnTo>
                      <a:lnTo>
                        <a:pt x="29" y="5"/>
                      </a:lnTo>
                      <a:lnTo>
                        <a:pt x="27" y="0"/>
                      </a:lnTo>
                      <a:lnTo>
                        <a:pt x="25" y="0"/>
                      </a:lnTo>
                      <a:close/>
                    </a:path>
                  </a:pathLst>
                </a:custGeom>
                <a:solidFill>
                  <a:srgbClr val="85D1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65" name="Freeform 372"/>
                <p:cNvSpPr>
                  <a:spLocks/>
                </p:cNvSpPr>
                <p:nvPr/>
              </p:nvSpPr>
              <p:spPr bwMode="auto">
                <a:xfrm>
                  <a:off x="3852" y="3599"/>
                  <a:ext cx="13" cy="20"/>
                </a:xfrm>
                <a:custGeom>
                  <a:avLst/>
                  <a:gdLst>
                    <a:gd name="T0" fmla="*/ 0 w 27"/>
                    <a:gd name="T1" fmla="*/ 1 h 40"/>
                    <a:gd name="T2" fmla="*/ 0 w 27"/>
                    <a:gd name="T3" fmla="*/ 1 h 40"/>
                    <a:gd name="T4" fmla="*/ 0 w 27"/>
                    <a:gd name="T5" fmla="*/ 1 h 40"/>
                    <a:gd name="T6" fmla="*/ 0 w 27"/>
                    <a:gd name="T7" fmla="*/ 0 h 40"/>
                    <a:gd name="T8" fmla="*/ 0 w 27"/>
                    <a:gd name="T9" fmla="*/ 0 h 40"/>
                    <a:gd name="T10" fmla="*/ 0 w 27"/>
                    <a:gd name="T11" fmla="*/ 1 h 40"/>
                    <a:gd name="T12" fmla="*/ 0 w 27"/>
                    <a:gd name="T13" fmla="*/ 1 h 40"/>
                    <a:gd name="T14" fmla="*/ 0 w 27"/>
                    <a:gd name="T15" fmla="*/ 1 h 40"/>
                    <a:gd name="T16" fmla="*/ 0 w 27"/>
                    <a:gd name="T17" fmla="*/ 1 h 40"/>
                    <a:gd name="T18" fmla="*/ 0 w 27"/>
                    <a:gd name="T19" fmla="*/ 1 h 40"/>
                    <a:gd name="T20" fmla="*/ 0 w 27"/>
                    <a:gd name="T21" fmla="*/ 1 h 40"/>
                    <a:gd name="T22" fmla="*/ 0 w 27"/>
                    <a:gd name="T23" fmla="*/ 1 h 40"/>
                    <a:gd name="T24" fmla="*/ 0 w 27"/>
                    <a:gd name="T25" fmla="*/ 1 h 40"/>
                    <a:gd name="T26" fmla="*/ 0 w 27"/>
                    <a:gd name="T27" fmla="*/ 1 h 40"/>
                    <a:gd name="T28" fmla="*/ 0 w 27"/>
                    <a:gd name="T29" fmla="*/ 1 h 40"/>
                    <a:gd name="T30" fmla="*/ 0 w 27"/>
                    <a:gd name="T31" fmla="*/ 1 h 40"/>
                    <a:gd name="T32" fmla="*/ 0 w 27"/>
                    <a:gd name="T33" fmla="*/ 1 h 40"/>
                    <a:gd name="T34" fmla="*/ 0 w 27"/>
                    <a:gd name="T35" fmla="*/ 1 h 40"/>
                    <a:gd name="T36" fmla="*/ 0 w 27"/>
                    <a:gd name="T37" fmla="*/ 1 h 40"/>
                    <a:gd name="T38" fmla="*/ 0 w 27"/>
                    <a:gd name="T39" fmla="*/ 1 h 40"/>
                    <a:gd name="T40" fmla="*/ 0 w 27"/>
                    <a:gd name="T41" fmla="*/ 1 h 40"/>
                    <a:gd name="T42" fmla="*/ 0 w 27"/>
                    <a:gd name="T43" fmla="*/ 1 h 40"/>
                    <a:gd name="T44" fmla="*/ 0 w 27"/>
                    <a:gd name="T45" fmla="*/ 1 h 40"/>
                    <a:gd name="T46" fmla="*/ 0 w 27"/>
                    <a:gd name="T47" fmla="*/ 1 h 40"/>
                    <a:gd name="T48" fmla="*/ 0 w 27"/>
                    <a:gd name="T49" fmla="*/ 1 h 40"/>
                    <a:gd name="T50" fmla="*/ 0 w 27"/>
                    <a:gd name="T51" fmla="*/ 1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
                    <a:gd name="T79" fmla="*/ 0 h 40"/>
                    <a:gd name="T80" fmla="*/ 27 w 27"/>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 h="40">
                      <a:moveTo>
                        <a:pt x="25" y="4"/>
                      </a:moveTo>
                      <a:lnTo>
                        <a:pt x="21" y="2"/>
                      </a:lnTo>
                      <a:lnTo>
                        <a:pt x="15" y="2"/>
                      </a:lnTo>
                      <a:lnTo>
                        <a:pt x="8" y="0"/>
                      </a:lnTo>
                      <a:lnTo>
                        <a:pt x="2" y="0"/>
                      </a:lnTo>
                      <a:lnTo>
                        <a:pt x="0" y="2"/>
                      </a:lnTo>
                      <a:lnTo>
                        <a:pt x="0" y="6"/>
                      </a:lnTo>
                      <a:lnTo>
                        <a:pt x="0" y="11"/>
                      </a:lnTo>
                      <a:lnTo>
                        <a:pt x="0" y="17"/>
                      </a:lnTo>
                      <a:lnTo>
                        <a:pt x="0" y="25"/>
                      </a:lnTo>
                      <a:lnTo>
                        <a:pt x="2" y="30"/>
                      </a:lnTo>
                      <a:lnTo>
                        <a:pt x="2" y="34"/>
                      </a:lnTo>
                      <a:lnTo>
                        <a:pt x="4" y="38"/>
                      </a:lnTo>
                      <a:lnTo>
                        <a:pt x="8" y="38"/>
                      </a:lnTo>
                      <a:lnTo>
                        <a:pt x="15" y="40"/>
                      </a:lnTo>
                      <a:lnTo>
                        <a:pt x="21" y="40"/>
                      </a:lnTo>
                      <a:lnTo>
                        <a:pt x="25" y="40"/>
                      </a:lnTo>
                      <a:lnTo>
                        <a:pt x="25" y="36"/>
                      </a:lnTo>
                      <a:lnTo>
                        <a:pt x="25" y="32"/>
                      </a:lnTo>
                      <a:lnTo>
                        <a:pt x="25" y="25"/>
                      </a:lnTo>
                      <a:lnTo>
                        <a:pt x="27" y="19"/>
                      </a:lnTo>
                      <a:lnTo>
                        <a:pt x="27" y="13"/>
                      </a:lnTo>
                      <a:lnTo>
                        <a:pt x="27" y="8"/>
                      </a:lnTo>
                      <a:lnTo>
                        <a:pt x="25" y="4"/>
                      </a:lnTo>
                      <a:close/>
                    </a:path>
                  </a:pathLst>
                </a:custGeom>
                <a:solidFill>
                  <a:srgbClr val="85D1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66" name="Freeform 373"/>
                <p:cNvSpPr>
                  <a:spLocks/>
                </p:cNvSpPr>
                <p:nvPr/>
              </p:nvSpPr>
              <p:spPr bwMode="auto">
                <a:xfrm>
                  <a:off x="3851" y="3626"/>
                  <a:ext cx="14" cy="20"/>
                </a:xfrm>
                <a:custGeom>
                  <a:avLst/>
                  <a:gdLst>
                    <a:gd name="T0" fmla="*/ 0 w 29"/>
                    <a:gd name="T1" fmla="*/ 0 h 42"/>
                    <a:gd name="T2" fmla="*/ 0 w 29"/>
                    <a:gd name="T3" fmla="*/ 0 h 42"/>
                    <a:gd name="T4" fmla="*/ 0 w 29"/>
                    <a:gd name="T5" fmla="*/ 0 h 42"/>
                    <a:gd name="T6" fmla="*/ 0 w 29"/>
                    <a:gd name="T7" fmla="*/ 0 h 42"/>
                    <a:gd name="T8" fmla="*/ 0 w 29"/>
                    <a:gd name="T9" fmla="*/ 0 h 42"/>
                    <a:gd name="T10" fmla="*/ 0 w 29"/>
                    <a:gd name="T11" fmla="*/ 0 h 42"/>
                    <a:gd name="T12" fmla="*/ 0 w 29"/>
                    <a:gd name="T13" fmla="*/ 0 h 42"/>
                    <a:gd name="T14" fmla="*/ 0 w 29"/>
                    <a:gd name="T15" fmla="*/ 0 h 42"/>
                    <a:gd name="T16" fmla="*/ 0 w 29"/>
                    <a:gd name="T17" fmla="*/ 0 h 42"/>
                    <a:gd name="T18" fmla="*/ 0 w 29"/>
                    <a:gd name="T19" fmla="*/ 0 h 42"/>
                    <a:gd name="T20" fmla="*/ 0 w 29"/>
                    <a:gd name="T21" fmla="*/ 0 h 42"/>
                    <a:gd name="T22" fmla="*/ 0 w 29"/>
                    <a:gd name="T23" fmla="*/ 0 h 42"/>
                    <a:gd name="T24" fmla="*/ 0 w 29"/>
                    <a:gd name="T25" fmla="*/ 0 h 42"/>
                    <a:gd name="T26" fmla="*/ 0 w 29"/>
                    <a:gd name="T27" fmla="*/ 0 h 42"/>
                    <a:gd name="T28" fmla="*/ 0 w 29"/>
                    <a:gd name="T29" fmla="*/ 0 h 42"/>
                    <a:gd name="T30" fmla="*/ 0 w 29"/>
                    <a:gd name="T31" fmla="*/ 0 h 42"/>
                    <a:gd name="T32" fmla="*/ 0 w 29"/>
                    <a:gd name="T33" fmla="*/ 0 h 42"/>
                    <a:gd name="T34" fmla="*/ 0 w 29"/>
                    <a:gd name="T35" fmla="*/ 0 h 42"/>
                    <a:gd name="T36" fmla="*/ 0 w 29"/>
                    <a:gd name="T37" fmla="*/ 0 h 42"/>
                    <a:gd name="T38" fmla="*/ 0 w 29"/>
                    <a:gd name="T39" fmla="*/ 0 h 42"/>
                    <a:gd name="T40" fmla="*/ 0 w 29"/>
                    <a:gd name="T41" fmla="*/ 0 h 42"/>
                    <a:gd name="T42" fmla="*/ 0 w 29"/>
                    <a:gd name="T43" fmla="*/ 0 h 42"/>
                    <a:gd name="T44" fmla="*/ 0 w 29"/>
                    <a:gd name="T45" fmla="*/ 0 h 42"/>
                    <a:gd name="T46" fmla="*/ 0 w 29"/>
                    <a:gd name="T47" fmla="*/ 0 h 42"/>
                    <a:gd name="T48" fmla="*/ 0 w 29"/>
                    <a:gd name="T49" fmla="*/ 0 h 42"/>
                    <a:gd name="T50" fmla="*/ 0 w 29"/>
                    <a:gd name="T51" fmla="*/ 0 h 4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9"/>
                    <a:gd name="T79" fmla="*/ 0 h 42"/>
                    <a:gd name="T80" fmla="*/ 29 w 29"/>
                    <a:gd name="T81" fmla="*/ 42 h 4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9" h="42">
                      <a:moveTo>
                        <a:pt x="27" y="4"/>
                      </a:moveTo>
                      <a:lnTo>
                        <a:pt x="23" y="2"/>
                      </a:lnTo>
                      <a:lnTo>
                        <a:pt x="15" y="0"/>
                      </a:lnTo>
                      <a:lnTo>
                        <a:pt x="8" y="0"/>
                      </a:lnTo>
                      <a:lnTo>
                        <a:pt x="4" y="0"/>
                      </a:lnTo>
                      <a:lnTo>
                        <a:pt x="0" y="0"/>
                      </a:lnTo>
                      <a:lnTo>
                        <a:pt x="0" y="6"/>
                      </a:lnTo>
                      <a:lnTo>
                        <a:pt x="0" y="12"/>
                      </a:lnTo>
                      <a:lnTo>
                        <a:pt x="0" y="19"/>
                      </a:lnTo>
                      <a:lnTo>
                        <a:pt x="0" y="25"/>
                      </a:lnTo>
                      <a:lnTo>
                        <a:pt x="2" y="31"/>
                      </a:lnTo>
                      <a:lnTo>
                        <a:pt x="2" y="34"/>
                      </a:lnTo>
                      <a:lnTo>
                        <a:pt x="4" y="38"/>
                      </a:lnTo>
                      <a:lnTo>
                        <a:pt x="8" y="40"/>
                      </a:lnTo>
                      <a:lnTo>
                        <a:pt x="15" y="42"/>
                      </a:lnTo>
                      <a:lnTo>
                        <a:pt x="23" y="42"/>
                      </a:lnTo>
                      <a:lnTo>
                        <a:pt x="27" y="42"/>
                      </a:lnTo>
                      <a:lnTo>
                        <a:pt x="27" y="36"/>
                      </a:lnTo>
                      <a:lnTo>
                        <a:pt x="27" y="31"/>
                      </a:lnTo>
                      <a:lnTo>
                        <a:pt x="27" y="25"/>
                      </a:lnTo>
                      <a:lnTo>
                        <a:pt x="29" y="19"/>
                      </a:lnTo>
                      <a:lnTo>
                        <a:pt x="29" y="13"/>
                      </a:lnTo>
                      <a:lnTo>
                        <a:pt x="29" y="8"/>
                      </a:lnTo>
                      <a:lnTo>
                        <a:pt x="27" y="4"/>
                      </a:lnTo>
                      <a:close/>
                    </a:path>
                  </a:pathLst>
                </a:custGeom>
                <a:solidFill>
                  <a:srgbClr val="85D1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67" name="Freeform 374"/>
                <p:cNvSpPr>
                  <a:spLocks/>
                </p:cNvSpPr>
                <p:nvPr/>
              </p:nvSpPr>
              <p:spPr bwMode="auto">
                <a:xfrm>
                  <a:off x="3851" y="3652"/>
                  <a:ext cx="12" cy="21"/>
                </a:xfrm>
                <a:custGeom>
                  <a:avLst/>
                  <a:gdLst>
                    <a:gd name="T0" fmla="*/ 0 w 25"/>
                    <a:gd name="T1" fmla="*/ 1 h 42"/>
                    <a:gd name="T2" fmla="*/ 0 w 25"/>
                    <a:gd name="T3" fmla="*/ 1 h 42"/>
                    <a:gd name="T4" fmla="*/ 0 w 25"/>
                    <a:gd name="T5" fmla="*/ 1 h 42"/>
                    <a:gd name="T6" fmla="*/ 0 w 25"/>
                    <a:gd name="T7" fmla="*/ 0 h 42"/>
                    <a:gd name="T8" fmla="*/ 0 w 25"/>
                    <a:gd name="T9" fmla="*/ 0 h 42"/>
                    <a:gd name="T10" fmla="*/ 0 w 25"/>
                    <a:gd name="T11" fmla="*/ 1 h 42"/>
                    <a:gd name="T12" fmla="*/ 0 w 25"/>
                    <a:gd name="T13" fmla="*/ 1 h 42"/>
                    <a:gd name="T14" fmla="*/ 0 w 25"/>
                    <a:gd name="T15" fmla="*/ 1 h 42"/>
                    <a:gd name="T16" fmla="*/ 0 w 25"/>
                    <a:gd name="T17" fmla="*/ 1 h 42"/>
                    <a:gd name="T18" fmla="*/ 0 w 25"/>
                    <a:gd name="T19" fmla="*/ 1 h 42"/>
                    <a:gd name="T20" fmla="*/ 0 w 25"/>
                    <a:gd name="T21" fmla="*/ 1 h 42"/>
                    <a:gd name="T22" fmla="*/ 0 w 25"/>
                    <a:gd name="T23" fmla="*/ 1 h 42"/>
                    <a:gd name="T24" fmla="*/ 0 w 25"/>
                    <a:gd name="T25" fmla="*/ 1 h 42"/>
                    <a:gd name="T26" fmla="*/ 0 w 25"/>
                    <a:gd name="T27" fmla="*/ 1 h 42"/>
                    <a:gd name="T28" fmla="*/ 0 w 25"/>
                    <a:gd name="T29" fmla="*/ 1 h 42"/>
                    <a:gd name="T30" fmla="*/ 0 w 25"/>
                    <a:gd name="T31" fmla="*/ 1 h 42"/>
                    <a:gd name="T32" fmla="*/ 0 w 25"/>
                    <a:gd name="T33" fmla="*/ 1 h 42"/>
                    <a:gd name="T34" fmla="*/ 0 w 25"/>
                    <a:gd name="T35" fmla="*/ 1 h 42"/>
                    <a:gd name="T36" fmla="*/ 0 w 25"/>
                    <a:gd name="T37" fmla="*/ 1 h 42"/>
                    <a:gd name="T38" fmla="*/ 0 w 25"/>
                    <a:gd name="T39" fmla="*/ 1 h 42"/>
                    <a:gd name="T40" fmla="*/ 0 w 25"/>
                    <a:gd name="T41" fmla="*/ 1 h 42"/>
                    <a:gd name="T42" fmla="*/ 0 w 25"/>
                    <a:gd name="T43" fmla="*/ 1 h 42"/>
                    <a:gd name="T44" fmla="*/ 0 w 25"/>
                    <a:gd name="T45" fmla="*/ 1 h 42"/>
                    <a:gd name="T46" fmla="*/ 0 w 25"/>
                    <a:gd name="T47" fmla="*/ 1 h 42"/>
                    <a:gd name="T48" fmla="*/ 0 w 25"/>
                    <a:gd name="T49" fmla="*/ 1 h 42"/>
                    <a:gd name="T50" fmla="*/ 0 w 25"/>
                    <a:gd name="T51" fmla="*/ 1 h 4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
                    <a:gd name="T79" fmla="*/ 0 h 42"/>
                    <a:gd name="T80" fmla="*/ 25 w 25"/>
                    <a:gd name="T81" fmla="*/ 42 h 4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 h="42">
                      <a:moveTo>
                        <a:pt x="25" y="4"/>
                      </a:moveTo>
                      <a:lnTo>
                        <a:pt x="21" y="2"/>
                      </a:lnTo>
                      <a:lnTo>
                        <a:pt x="15" y="2"/>
                      </a:lnTo>
                      <a:lnTo>
                        <a:pt x="8" y="0"/>
                      </a:lnTo>
                      <a:lnTo>
                        <a:pt x="4" y="0"/>
                      </a:lnTo>
                      <a:lnTo>
                        <a:pt x="0" y="2"/>
                      </a:lnTo>
                      <a:lnTo>
                        <a:pt x="0" y="6"/>
                      </a:lnTo>
                      <a:lnTo>
                        <a:pt x="0" y="12"/>
                      </a:lnTo>
                      <a:lnTo>
                        <a:pt x="0" y="19"/>
                      </a:lnTo>
                      <a:lnTo>
                        <a:pt x="0" y="25"/>
                      </a:lnTo>
                      <a:lnTo>
                        <a:pt x="2" y="31"/>
                      </a:lnTo>
                      <a:lnTo>
                        <a:pt x="2" y="35"/>
                      </a:lnTo>
                      <a:lnTo>
                        <a:pt x="4" y="38"/>
                      </a:lnTo>
                      <a:lnTo>
                        <a:pt x="6" y="40"/>
                      </a:lnTo>
                      <a:lnTo>
                        <a:pt x="13" y="42"/>
                      </a:lnTo>
                      <a:lnTo>
                        <a:pt x="21" y="42"/>
                      </a:lnTo>
                      <a:lnTo>
                        <a:pt x="25" y="42"/>
                      </a:lnTo>
                      <a:lnTo>
                        <a:pt x="25" y="38"/>
                      </a:lnTo>
                      <a:lnTo>
                        <a:pt x="25" y="35"/>
                      </a:lnTo>
                      <a:lnTo>
                        <a:pt x="25" y="27"/>
                      </a:lnTo>
                      <a:lnTo>
                        <a:pt x="25" y="21"/>
                      </a:lnTo>
                      <a:lnTo>
                        <a:pt x="25" y="14"/>
                      </a:lnTo>
                      <a:lnTo>
                        <a:pt x="25" y="8"/>
                      </a:lnTo>
                      <a:lnTo>
                        <a:pt x="25" y="4"/>
                      </a:lnTo>
                      <a:close/>
                    </a:path>
                  </a:pathLst>
                </a:custGeom>
                <a:solidFill>
                  <a:srgbClr val="85D1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68" name="Freeform 375"/>
                <p:cNvSpPr>
                  <a:spLocks/>
                </p:cNvSpPr>
                <p:nvPr/>
              </p:nvSpPr>
              <p:spPr bwMode="auto">
                <a:xfrm>
                  <a:off x="4131" y="3536"/>
                  <a:ext cx="7" cy="9"/>
                </a:xfrm>
                <a:custGeom>
                  <a:avLst/>
                  <a:gdLst>
                    <a:gd name="T0" fmla="*/ 0 w 15"/>
                    <a:gd name="T1" fmla="*/ 1 h 18"/>
                    <a:gd name="T2" fmla="*/ 0 w 15"/>
                    <a:gd name="T3" fmla="*/ 1 h 18"/>
                    <a:gd name="T4" fmla="*/ 0 w 15"/>
                    <a:gd name="T5" fmla="*/ 0 h 18"/>
                    <a:gd name="T6" fmla="*/ 0 w 15"/>
                    <a:gd name="T7" fmla="*/ 0 h 18"/>
                    <a:gd name="T8" fmla="*/ 0 w 15"/>
                    <a:gd name="T9" fmla="*/ 1 h 18"/>
                    <a:gd name="T10" fmla="*/ 0 w 15"/>
                    <a:gd name="T11" fmla="*/ 1 h 18"/>
                    <a:gd name="T12" fmla="*/ 0 w 15"/>
                    <a:gd name="T13" fmla="*/ 1 h 18"/>
                    <a:gd name="T14" fmla="*/ 0 w 15"/>
                    <a:gd name="T15" fmla="*/ 1 h 18"/>
                    <a:gd name="T16" fmla="*/ 0 w 15"/>
                    <a:gd name="T17" fmla="*/ 1 h 18"/>
                    <a:gd name="T18" fmla="*/ 0 w 15"/>
                    <a:gd name="T19" fmla="*/ 1 h 18"/>
                    <a:gd name="T20" fmla="*/ 0 w 15"/>
                    <a:gd name="T21" fmla="*/ 1 h 18"/>
                    <a:gd name="T22" fmla="*/ 0 w 15"/>
                    <a:gd name="T23" fmla="*/ 1 h 18"/>
                    <a:gd name="T24" fmla="*/ 0 w 15"/>
                    <a:gd name="T25" fmla="*/ 1 h 18"/>
                    <a:gd name="T26" fmla="*/ 0 w 15"/>
                    <a:gd name="T27" fmla="*/ 1 h 18"/>
                    <a:gd name="T28" fmla="*/ 0 w 15"/>
                    <a:gd name="T29" fmla="*/ 1 h 18"/>
                    <a:gd name="T30" fmla="*/ 0 w 15"/>
                    <a:gd name="T31" fmla="*/ 1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
                    <a:gd name="T49" fmla="*/ 0 h 18"/>
                    <a:gd name="T50" fmla="*/ 15 w 15"/>
                    <a:gd name="T51" fmla="*/ 18 h 1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 h="18">
                      <a:moveTo>
                        <a:pt x="15" y="2"/>
                      </a:moveTo>
                      <a:lnTo>
                        <a:pt x="14" y="2"/>
                      </a:lnTo>
                      <a:lnTo>
                        <a:pt x="10" y="0"/>
                      </a:lnTo>
                      <a:lnTo>
                        <a:pt x="4" y="0"/>
                      </a:lnTo>
                      <a:lnTo>
                        <a:pt x="4" y="2"/>
                      </a:lnTo>
                      <a:lnTo>
                        <a:pt x="2" y="4"/>
                      </a:lnTo>
                      <a:lnTo>
                        <a:pt x="0" y="10"/>
                      </a:lnTo>
                      <a:lnTo>
                        <a:pt x="0" y="14"/>
                      </a:lnTo>
                      <a:lnTo>
                        <a:pt x="4" y="16"/>
                      </a:lnTo>
                      <a:lnTo>
                        <a:pt x="8" y="18"/>
                      </a:lnTo>
                      <a:lnTo>
                        <a:pt x="14" y="16"/>
                      </a:lnTo>
                      <a:lnTo>
                        <a:pt x="14" y="12"/>
                      </a:lnTo>
                      <a:lnTo>
                        <a:pt x="14" y="8"/>
                      </a:lnTo>
                      <a:lnTo>
                        <a:pt x="15" y="4"/>
                      </a:lnTo>
                      <a:lnTo>
                        <a:pt x="15"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69" name="Freeform 376"/>
                <p:cNvSpPr>
                  <a:spLocks/>
                </p:cNvSpPr>
                <p:nvPr/>
              </p:nvSpPr>
              <p:spPr bwMode="auto">
                <a:xfrm>
                  <a:off x="4123" y="3538"/>
                  <a:ext cx="6" cy="8"/>
                </a:xfrm>
                <a:custGeom>
                  <a:avLst/>
                  <a:gdLst>
                    <a:gd name="T0" fmla="*/ 1 w 11"/>
                    <a:gd name="T1" fmla="*/ 1 h 15"/>
                    <a:gd name="T2" fmla="*/ 1 w 11"/>
                    <a:gd name="T3" fmla="*/ 0 h 15"/>
                    <a:gd name="T4" fmla="*/ 1 w 11"/>
                    <a:gd name="T5" fmla="*/ 0 h 15"/>
                    <a:gd name="T6" fmla="*/ 1 w 11"/>
                    <a:gd name="T7" fmla="*/ 0 h 15"/>
                    <a:gd name="T8" fmla="*/ 1 w 11"/>
                    <a:gd name="T9" fmla="*/ 1 h 15"/>
                    <a:gd name="T10" fmla="*/ 1 w 11"/>
                    <a:gd name="T11" fmla="*/ 1 h 15"/>
                    <a:gd name="T12" fmla="*/ 0 w 11"/>
                    <a:gd name="T13" fmla="*/ 1 h 15"/>
                    <a:gd name="T14" fmla="*/ 0 w 11"/>
                    <a:gd name="T15" fmla="*/ 1 h 15"/>
                    <a:gd name="T16" fmla="*/ 1 w 11"/>
                    <a:gd name="T17" fmla="*/ 1 h 15"/>
                    <a:gd name="T18" fmla="*/ 1 w 11"/>
                    <a:gd name="T19" fmla="*/ 1 h 15"/>
                    <a:gd name="T20" fmla="*/ 1 w 11"/>
                    <a:gd name="T21" fmla="*/ 1 h 15"/>
                    <a:gd name="T22" fmla="*/ 1 w 11"/>
                    <a:gd name="T23" fmla="*/ 1 h 15"/>
                    <a:gd name="T24" fmla="*/ 1 w 11"/>
                    <a:gd name="T25" fmla="*/ 1 h 15"/>
                    <a:gd name="T26" fmla="*/ 1 w 11"/>
                    <a:gd name="T27" fmla="*/ 1 h 15"/>
                    <a:gd name="T28" fmla="*/ 1 w 11"/>
                    <a:gd name="T29" fmla="*/ 1 h 15"/>
                    <a:gd name="T30" fmla="*/ 1 w 11"/>
                    <a:gd name="T31" fmla="*/ 1 h 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1"/>
                    <a:gd name="T49" fmla="*/ 0 h 15"/>
                    <a:gd name="T50" fmla="*/ 11 w 11"/>
                    <a:gd name="T51" fmla="*/ 15 h 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1" h="15">
                      <a:moveTo>
                        <a:pt x="11" y="2"/>
                      </a:moveTo>
                      <a:lnTo>
                        <a:pt x="10" y="0"/>
                      </a:lnTo>
                      <a:lnTo>
                        <a:pt x="8" y="0"/>
                      </a:lnTo>
                      <a:lnTo>
                        <a:pt x="4" y="0"/>
                      </a:lnTo>
                      <a:lnTo>
                        <a:pt x="2" y="2"/>
                      </a:lnTo>
                      <a:lnTo>
                        <a:pt x="2" y="4"/>
                      </a:lnTo>
                      <a:lnTo>
                        <a:pt x="0" y="8"/>
                      </a:lnTo>
                      <a:lnTo>
                        <a:pt x="0" y="14"/>
                      </a:lnTo>
                      <a:lnTo>
                        <a:pt x="2" y="15"/>
                      </a:lnTo>
                      <a:lnTo>
                        <a:pt x="8" y="15"/>
                      </a:lnTo>
                      <a:lnTo>
                        <a:pt x="11" y="15"/>
                      </a:lnTo>
                      <a:lnTo>
                        <a:pt x="11" y="12"/>
                      </a:lnTo>
                      <a:lnTo>
                        <a:pt x="11" y="6"/>
                      </a:lnTo>
                      <a:lnTo>
                        <a:pt x="11"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70" name="Freeform 377"/>
                <p:cNvSpPr>
                  <a:spLocks/>
                </p:cNvSpPr>
                <p:nvPr/>
              </p:nvSpPr>
              <p:spPr bwMode="auto">
                <a:xfrm>
                  <a:off x="4115" y="3539"/>
                  <a:ext cx="8" cy="9"/>
                </a:xfrm>
                <a:custGeom>
                  <a:avLst/>
                  <a:gdLst>
                    <a:gd name="T0" fmla="*/ 1 w 15"/>
                    <a:gd name="T1" fmla="*/ 1 h 17"/>
                    <a:gd name="T2" fmla="*/ 1 w 15"/>
                    <a:gd name="T3" fmla="*/ 1 h 17"/>
                    <a:gd name="T4" fmla="*/ 1 w 15"/>
                    <a:gd name="T5" fmla="*/ 0 h 17"/>
                    <a:gd name="T6" fmla="*/ 1 w 15"/>
                    <a:gd name="T7" fmla="*/ 0 h 17"/>
                    <a:gd name="T8" fmla="*/ 1 w 15"/>
                    <a:gd name="T9" fmla="*/ 1 h 17"/>
                    <a:gd name="T10" fmla="*/ 1 w 15"/>
                    <a:gd name="T11" fmla="*/ 1 h 17"/>
                    <a:gd name="T12" fmla="*/ 0 w 15"/>
                    <a:gd name="T13" fmla="*/ 1 h 17"/>
                    <a:gd name="T14" fmla="*/ 0 w 15"/>
                    <a:gd name="T15" fmla="*/ 1 h 17"/>
                    <a:gd name="T16" fmla="*/ 1 w 15"/>
                    <a:gd name="T17" fmla="*/ 1 h 17"/>
                    <a:gd name="T18" fmla="*/ 1 w 15"/>
                    <a:gd name="T19" fmla="*/ 1 h 17"/>
                    <a:gd name="T20" fmla="*/ 1 w 15"/>
                    <a:gd name="T21" fmla="*/ 1 h 17"/>
                    <a:gd name="T22" fmla="*/ 1 w 15"/>
                    <a:gd name="T23" fmla="*/ 1 h 17"/>
                    <a:gd name="T24" fmla="*/ 1 w 15"/>
                    <a:gd name="T25" fmla="*/ 1 h 17"/>
                    <a:gd name="T26" fmla="*/ 1 w 15"/>
                    <a:gd name="T27" fmla="*/ 1 h 17"/>
                    <a:gd name="T28" fmla="*/ 1 w 15"/>
                    <a:gd name="T29" fmla="*/ 1 h 17"/>
                    <a:gd name="T30" fmla="*/ 1 w 15"/>
                    <a:gd name="T31" fmla="*/ 1 h 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
                    <a:gd name="T49" fmla="*/ 0 h 17"/>
                    <a:gd name="T50" fmla="*/ 15 w 15"/>
                    <a:gd name="T51" fmla="*/ 17 h 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 h="17">
                      <a:moveTo>
                        <a:pt x="15" y="2"/>
                      </a:moveTo>
                      <a:lnTo>
                        <a:pt x="11" y="2"/>
                      </a:lnTo>
                      <a:lnTo>
                        <a:pt x="7" y="0"/>
                      </a:lnTo>
                      <a:lnTo>
                        <a:pt x="4" y="0"/>
                      </a:lnTo>
                      <a:lnTo>
                        <a:pt x="2" y="2"/>
                      </a:lnTo>
                      <a:lnTo>
                        <a:pt x="2" y="4"/>
                      </a:lnTo>
                      <a:lnTo>
                        <a:pt x="0" y="10"/>
                      </a:lnTo>
                      <a:lnTo>
                        <a:pt x="0" y="13"/>
                      </a:lnTo>
                      <a:lnTo>
                        <a:pt x="2" y="15"/>
                      </a:lnTo>
                      <a:lnTo>
                        <a:pt x="7" y="17"/>
                      </a:lnTo>
                      <a:lnTo>
                        <a:pt x="11" y="15"/>
                      </a:lnTo>
                      <a:lnTo>
                        <a:pt x="11" y="12"/>
                      </a:lnTo>
                      <a:lnTo>
                        <a:pt x="13" y="8"/>
                      </a:lnTo>
                      <a:lnTo>
                        <a:pt x="13" y="4"/>
                      </a:lnTo>
                      <a:lnTo>
                        <a:pt x="15"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71" name="Freeform 378"/>
                <p:cNvSpPr>
                  <a:spLocks/>
                </p:cNvSpPr>
                <p:nvPr/>
              </p:nvSpPr>
              <p:spPr bwMode="auto">
                <a:xfrm>
                  <a:off x="4128" y="3557"/>
                  <a:ext cx="7" cy="8"/>
                </a:xfrm>
                <a:custGeom>
                  <a:avLst/>
                  <a:gdLst>
                    <a:gd name="T0" fmla="*/ 0 w 15"/>
                    <a:gd name="T1" fmla="*/ 1 h 15"/>
                    <a:gd name="T2" fmla="*/ 0 w 15"/>
                    <a:gd name="T3" fmla="*/ 0 h 15"/>
                    <a:gd name="T4" fmla="*/ 0 w 15"/>
                    <a:gd name="T5" fmla="*/ 0 h 15"/>
                    <a:gd name="T6" fmla="*/ 0 w 15"/>
                    <a:gd name="T7" fmla="*/ 0 h 15"/>
                    <a:gd name="T8" fmla="*/ 0 w 15"/>
                    <a:gd name="T9" fmla="*/ 1 h 15"/>
                    <a:gd name="T10" fmla="*/ 0 w 15"/>
                    <a:gd name="T11" fmla="*/ 1 h 15"/>
                    <a:gd name="T12" fmla="*/ 0 w 15"/>
                    <a:gd name="T13" fmla="*/ 1 h 15"/>
                    <a:gd name="T14" fmla="*/ 0 w 15"/>
                    <a:gd name="T15" fmla="*/ 1 h 15"/>
                    <a:gd name="T16" fmla="*/ 0 w 15"/>
                    <a:gd name="T17" fmla="*/ 1 h 15"/>
                    <a:gd name="T18" fmla="*/ 0 w 15"/>
                    <a:gd name="T19" fmla="*/ 1 h 15"/>
                    <a:gd name="T20" fmla="*/ 0 w 15"/>
                    <a:gd name="T21" fmla="*/ 1 h 15"/>
                    <a:gd name="T22" fmla="*/ 0 w 15"/>
                    <a:gd name="T23" fmla="*/ 1 h 15"/>
                    <a:gd name="T24" fmla="*/ 0 w 15"/>
                    <a:gd name="T25" fmla="*/ 1 h 15"/>
                    <a:gd name="T26" fmla="*/ 0 w 15"/>
                    <a:gd name="T27" fmla="*/ 1 h 15"/>
                    <a:gd name="T28" fmla="*/ 0 w 15"/>
                    <a:gd name="T29" fmla="*/ 1 h 15"/>
                    <a:gd name="T30" fmla="*/ 0 w 15"/>
                    <a:gd name="T31" fmla="*/ 1 h 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
                    <a:gd name="T49" fmla="*/ 0 h 15"/>
                    <a:gd name="T50" fmla="*/ 15 w 15"/>
                    <a:gd name="T51" fmla="*/ 15 h 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 h="15">
                      <a:moveTo>
                        <a:pt x="15" y="2"/>
                      </a:moveTo>
                      <a:lnTo>
                        <a:pt x="13" y="0"/>
                      </a:lnTo>
                      <a:lnTo>
                        <a:pt x="9" y="0"/>
                      </a:lnTo>
                      <a:lnTo>
                        <a:pt x="3" y="0"/>
                      </a:lnTo>
                      <a:lnTo>
                        <a:pt x="1" y="2"/>
                      </a:lnTo>
                      <a:lnTo>
                        <a:pt x="1" y="4"/>
                      </a:lnTo>
                      <a:lnTo>
                        <a:pt x="0" y="10"/>
                      </a:lnTo>
                      <a:lnTo>
                        <a:pt x="0" y="12"/>
                      </a:lnTo>
                      <a:lnTo>
                        <a:pt x="1" y="14"/>
                      </a:lnTo>
                      <a:lnTo>
                        <a:pt x="5" y="15"/>
                      </a:lnTo>
                      <a:lnTo>
                        <a:pt x="13" y="14"/>
                      </a:lnTo>
                      <a:lnTo>
                        <a:pt x="13" y="10"/>
                      </a:lnTo>
                      <a:lnTo>
                        <a:pt x="13" y="6"/>
                      </a:lnTo>
                      <a:lnTo>
                        <a:pt x="15"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72" name="Freeform 379"/>
                <p:cNvSpPr>
                  <a:spLocks/>
                </p:cNvSpPr>
                <p:nvPr/>
              </p:nvSpPr>
              <p:spPr bwMode="auto">
                <a:xfrm>
                  <a:off x="4120" y="3557"/>
                  <a:ext cx="8" cy="10"/>
                </a:xfrm>
                <a:custGeom>
                  <a:avLst/>
                  <a:gdLst>
                    <a:gd name="T0" fmla="*/ 1 w 16"/>
                    <a:gd name="T1" fmla="*/ 1 h 19"/>
                    <a:gd name="T2" fmla="*/ 1 w 16"/>
                    <a:gd name="T3" fmla="*/ 1 h 19"/>
                    <a:gd name="T4" fmla="*/ 1 w 16"/>
                    <a:gd name="T5" fmla="*/ 1 h 19"/>
                    <a:gd name="T6" fmla="*/ 1 w 16"/>
                    <a:gd name="T7" fmla="*/ 0 h 19"/>
                    <a:gd name="T8" fmla="*/ 1 w 16"/>
                    <a:gd name="T9" fmla="*/ 1 h 19"/>
                    <a:gd name="T10" fmla="*/ 1 w 16"/>
                    <a:gd name="T11" fmla="*/ 1 h 19"/>
                    <a:gd name="T12" fmla="*/ 0 w 16"/>
                    <a:gd name="T13" fmla="*/ 1 h 19"/>
                    <a:gd name="T14" fmla="*/ 0 w 16"/>
                    <a:gd name="T15" fmla="*/ 1 h 19"/>
                    <a:gd name="T16" fmla="*/ 1 w 16"/>
                    <a:gd name="T17" fmla="*/ 1 h 19"/>
                    <a:gd name="T18" fmla="*/ 1 w 16"/>
                    <a:gd name="T19" fmla="*/ 1 h 19"/>
                    <a:gd name="T20" fmla="*/ 1 w 16"/>
                    <a:gd name="T21" fmla="*/ 1 h 19"/>
                    <a:gd name="T22" fmla="*/ 1 w 16"/>
                    <a:gd name="T23" fmla="*/ 1 h 19"/>
                    <a:gd name="T24" fmla="*/ 1 w 16"/>
                    <a:gd name="T25" fmla="*/ 1 h 19"/>
                    <a:gd name="T26" fmla="*/ 1 w 16"/>
                    <a:gd name="T27" fmla="*/ 1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6"/>
                    <a:gd name="T43" fmla="*/ 0 h 19"/>
                    <a:gd name="T44" fmla="*/ 16 w 16"/>
                    <a:gd name="T45" fmla="*/ 19 h 1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6" h="19">
                      <a:moveTo>
                        <a:pt x="16" y="4"/>
                      </a:moveTo>
                      <a:lnTo>
                        <a:pt x="12" y="2"/>
                      </a:lnTo>
                      <a:lnTo>
                        <a:pt x="8" y="2"/>
                      </a:lnTo>
                      <a:lnTo>
                        <a:pt x="4" y="0"/>
                      </a:lnTo>
                      <a:lnTo>
                        <a:pt x="2" y="4"/>
                      </a:lnTo>
                      <a:lnTo>
                        <a:pt x="2" y="6"/>
                      </a:lnTo>
                      <a:lnTo>
                        <a:pt x="0" y="12"/>
                      </a:lnTo>
                      <a:lnTo>
                        <a:pt x="0" y="15"/>
                      </a:lnTo>
                      <a:lnTo>
                        <a:pt x="2" y="17"/>
                      </a:lnTo>
                      <a:lnTo>
                        <a:pt x="6" y="19"/>
                      </a:lnTo>
                      <a:lnTo>
                        <a:pt x="12" y="17"/>
                      </a:lnTo>
                      <a:lnTo>
                        <a:pt x="14" y="8"/>
                      </a:lnTo>
                      <a:lnTo>
                        <a:pt x="16" y="4"/>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73" name="Freeform 380"/>
                <p:cNvSpPr>
                  <a:spLocks/>
                </p:cNvSpPr>
                <p:nvPr/>
              </p:nvSpPr>
              <p:spPr bwMode="auto">
                <a:xfrm>
                  <a:off x="4113" y="3558"/>
                  <a:ext cx="7" cy="9"/>
                </a:xfrm>
                <a:custGeom>
                  <a:avLst/>
                  <a:gdLst>
                    <a:gd name="T0" fmla="*/ 0 w 15"/>
                    <a:gd name="T1" fmla="*/ 1 h 17"/>
                    <a:gd name="T2" fmla="*/ 0 w 15"/>
                    <a:gd name="T3" fmla="*/ 1 h 17"/>
                    <a:gd name="T4" fmla="*/ 0 w 15"/>
                    <a:gd name="T5" fmla="*/ 0 h 17"/>
                    <a:gd name="T6" fmla="*/ 0 w 15"/>
                    <a:gd name="T7" fmla="*/ 0 h 17"/>
                    <a:gd name="T8" fmla="*/ 0 w 15"/>
                    <a:gd name="T9" fmla="*/ 1 h 17"/>
                    <a:gd name="T10" fmla="*/ 0 w 15"/>
                    <a:gd name="T11" fmla="*/ 1 h 17"/>
                    <a:gd name="T12" fmla="*/ 0 w 15"/>
                    <a:gd name="T13" fmla="*/ 1 h 17"/>
                    <a:gd name="T14" fmla="*/ 0 w 15"/>
                    <a:gd name="T15" fmla="*/ 1 h 17"/>
                    <a:gd name="T16" fmla="*/ 0 w 15"/>
                    <a:gd name="T17" fmla="*/ 1 h 17"/>
                    <a:gd name="T18" fmla="*/ 0 w 15"/>
                    <a:gd name="T19" fmla="*/ 1 h 17"/>
                    <a:gd name="T20" fmla="*/ 0 w 15"/>
                    <a:gd name="T21" fmla="*/ 1 h 17"/>
                    <a:gd name="T22" fmla="*/ 0 w 15"/>
                    <a:gd name="T23" fmla="*/ 1 h 17"/>
                    <a:gd name="T24" fmla="*/ 0 w 15"/>
                    <a:gd name="T25" fmla="*/ 1 h 17"/>
                    <a:gd name="T26" fmla="*/ 0 w 15"/>
                    <a:gd name="T27" fmla="*/ 1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5"/>
                    <a:gd name="T43" fmla="*/ 0 h 17"/>
                    <a:gd name="T44" fmla="*/ 15 w 15"/>
                    <a:gd name="T45" fmla="*/ 17 h 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5" h="17">
                      <a:moveTo>
                        <a:pt x="15" y="2"/>
                      </a:moveTo>
                      <a:lnTo>
                        <a:pt x="13" y="2"/>
                      </a:lnTo>
                      <a:lnTo>
                        <a:pt x="10" y="0"/>
                      </a:lnTo>
                      <a:lnTo>
                        <a:pt x="4" y="0"/>
                      </a:lnTo>
                      <a:lnTo>
                        <a:pt x="2" y="2"/>
                      </a:lnTo>
                      <a:lnTo>
                        <a:pt x="0" y="12"/>
                      </a:lnTo>
                      <a:lnTo>
                        <a:pt x="2" y="15"/>
                      </a:lnTo>
                      <a:lnTo>
                        <a:pt x="8" y="17"/>
                      </a:lnTo>
                      <a:lnTo>
                        <a:pt x="12" y="15"/>
                      </a:lnTo>
                      <a:lnTo>
                        <a:pt x="12" y="12"/>
                      </a:lnTo>
                      <a:lnTo>
                        <a:pt x="13" y="8"/>
                      </a:lnTo>
                      <a:lnTo>
                        <a:pt x="13" y="4"/>
                      </a:lnTo>
                      <a:lnTo>
                        <a:pt x="15"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74" name="Freeform 381"/>
                <p:cNvSpPr>
                  <a:spLocks/>
                </p:cNvSpPr>
                <p:nvPr/>
              </p:nvSpPr>
              <p:spPr bwMode="auto">
                <a:xfrm>
                  <a:off x="4131" y="3574"/>
                  <a:ext cx="6" cy="9"/>
                </a:xfrm>
                <a:custGeom>
                  <a:avLst/>
                  <a:gdLst>
                    <a:gd name="T0" fmla="*/ 0 w 14"/>
                    <a:gd name="T1" fmla="*/ 1 h 18"/>
                    <a:gd name="T2" fmla="*/ 0 w 14"/>
                    <a:gd name="T3" fmla="*/ 0 h 18"/>
                    <a:gd name="T4" fmla="*/ 0 w 14"/>
                    <a:gd name="T5" fmla="*/ 0 h 18"/>
                    <a:gd name="T6" fmla="*/ 0 w 14"/>
                    <a:gd name="T7" fmla="*/ 0 h 18"/>
                    <a:gd name="T8" fmla="*/ 0 w 14"/>
                    <a:gd name="T9" fmla="*/ 1 h 18"/>
                    <a:gd name="T10" fmla="*/ 0 w 14"/>
                    <a:gd name="T11" fmla="*/ 1 h 18"/>
                    <a:gd name="T12" fmla="*/ 0 w 14"/>
                    <a:gd name="T13" fmla="*/ 1 h 18"/>
                    <a:gd name="T14" fmla="*/ 0 w 14"/>
                    <a:gd name="T15" fmla="*/ 1 h 18"/>
                    <a:gd name="T16" fmla="*/ 0 w 14"/>
                    <a:gd name="T17" fmla="*/ 1 h 18"/>
                    <a:gd name="T18" fmla="*/ 0 w 14"/>
                    <a:gd name="T19" fmla="*/ 1 h 18"/>
                    <a:gd name="T20" fmla="*/ 0 w 14"/>
                    <a:gd name="T21" fmla="*/ 1 h 18"/>
                    <a:gd name="T22" fmla="*/ 0 w 14"/>
                    <a:gd name="T23" fmla="*/ 1 h 18"/>
                    <a:gd name="T24" fmla="*/ 0 w 14"/>
                    <a:gd name="T25" fmla="*/ 1 h 18"/>
                    <a:gd name="T26" fmla="*/ 0 w 14"/>
                    <a:gd name="T27" fmla="*/ 1 h 18"/>
                    <a:gd name="T28" fmla="*/ 0 w 14"/>
                    <a:gd name="T29" fmla="*/ 1 h 18"/>
                    <a:gd name="T30" fmla="*/ 0 w 14"/>
                    <a:gd name="T31" fmla="*/ 1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18"/>
                    <a:gd name="T50" fmla="*/ 14 w 14"/>
                    <a:gd name="T51" fmla="*/ 18 h 1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18">
                      <a:moveTo>
                        <a:pt x="14" y="2"/>
                      </a:moveTo>
                      <a:lnTo>
                        <a:pt x="12" y="0"/>
                      </a:lnTo>
                      <a:lnTo>
                        <a:pt x="8" y="0"/>
                      </a:lnTo>
                      <a:lnTo>
                        <a:pt x="4" y="0"/>
                      </a:lnTo>
                      <a:lnTo>
                        <a:pt x="4" y="2"/>
                      </a:lnTo>
                      <a:lnTo>
                        <a:pt x="0" y="4"/>
                      </a:lnTo>
                      <a:lnTo>
                        <a:pt x="0" y="12"/>
                      </a:lnTo>
                      <a:lnTo>
                        <a:pt x="0" y="16"/>
                      </a:lnTo>
                      <a:lnTo>
                        <a:pt x="4" y="18"/>
                      </a:lnTo>
                      <a:lnTo>
                        <a:pt x="6" y="18"/>
                      </a:lnTo>
                      <a:lnTo>
                        <a:pt x="10" y="16"/>
                      </a:lnTo>
                      <a:lnTo>
                        <a:pt x="12" y="12"/>
                      </a:lnTo>
                      <a:lnTo>
                        <a:pt x="12" y="6"/>
                      </a:lnTo>
                      <a:lnTo>
                        <a:pt x="12" y="2"/>
                      </a:lnTo>
                      <a:lnTo>
                        <a:pt x="14"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75" name="Freeform 382"/>
                <p:cNvSpPr>
                  <a:spLocks/>
                </p:cNvSpPr>
                <p:nvPr/>
              </p:nvSpPr>
              <p:spPr bwMode="auto">
                <a:xfrm>
                  <a:off x="4123" y="3575"/>
                  <a:ext cx="6" cy="9"/>
                </a:xfrm>
                <a:custGeom>
                  <a:avLst/>
                  <a:gdLst>
                    <a:gd name="T0" fmla="*/ 1 w 11"/>
                    <a:gd name="T1" fmla="*/ 1 h 17"/>
                    <a:gd name="T2" fmla="*/ 1 w 11"/>
                    <a:gd name="T3" fmla="*/ 1 h 17"/>
                    <a:gd name="T4" fmla="*/ 1 w 11"/>
                    <a:gd name="T5" fmla="*/ 0 h 17"/>
                    <a:gd name="T6" fmla="*/ 1 w 11"/>
                    <a:gd name="T7" fmla="*/ 0 h 17"/>
                    <a:gd name="T8" fmla="*/ 1 w 11"/>
                    <a:gd name="T9" fmla="*/ 1 h 17"/>
                    <a:gd name="T10" fmla="*/ 0 w 11"/>
                    <a:gd name="T11" fmla="*/ 1 h 17"/>
                    <a:gd name="T12" fmla="*/ 0 w 11"/>
                    <a:gd name="T13" fmla="*/ 1 h 17"/>
                    <a:gd name="T14" fmla="*/ 0 w 11"/>
                    <a:gd name="T15" fmla="*/ 1 h 17"/>
                    <a:gd name="T16" fmla="*/ 1 w 11"/>
                    <a:gd name="T17" fmla="*/ 1 h 17"/>
                    <a:gd name="T18" fmla="*/ 1 w 11"/>
                    <a:gd name="T19" fmla="*/ 1 h 17"/>
                    <a:gd name="T20" fmla="*/ 1 w 11"/>
                    <a:gd name="T21" fmla="*/ 1 h 17"/>
                    <a:gd name="T22" fmla="*/ 1 w 11"/>
                    <a:gd name="T23" fmla="*/ 1 h 17"/>
                    <a:gd name="T24" fmla="*/ 1 w 11"/>
                    <a:gd name="T25" fmla="*/ 1 h 17"/>
                    <a:gd name="T26" fmla="*/ 1 w 11"/>
                    <a:gd name="T27" fmla="*/ 1 h 17"/>
                    <a:gd name="T28" fmla="*/ 1 w 11"/>
                    <a:gd name="T29" fmla="*/ 1 h 17"/>
                    <a:gd name="T30" fmla="*/ 1 w 11"/>
                    <a:gd name="T31" fmla="*/ 1 h 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1"/>
                    <a:gd name="T49" fmla="*/ 0 h 17"/>
                    <a:gd name="T50" fmla="*/ 11 w 11"/>
                    <a:gd name="T51" fmla="*/ 17 h 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1" h="17">
                      <a:moveTo>
                        <a:pt x="11" y="2"/>
                      </a:moveTo>
                      <a:lnTo>
                        <a:pt x="10" y="2"/>
                      </a:lnTo>
                      <a:lnTo>
                        <a:pt x="8" y="0"/>
                      </a:lnTo>
                      <a:lnTo>
                        <a:pt x="4" y="0"/>
                      </a:lnTo>
                      <a:lnTo>
                        <a:pt x="2" y="2"/>
                      </a:lnTo>
                      <a:lnTo>
                        <a:pt x="0" y="4"/>
                      </a:lnTo>
                      <a:lnTo>
                        <a:pt x="0" y="10"/>
                      </a:lnTo>
                      <a:lnTo>
                        <a:pt x="0" y="14"/>
                      </a:lnTo>
                      <a:lnTo>
                        <a:pt x="2" y="16"/>
                      </a:lnTo>
                      <a:lnTo>
                        <a:pt x="6" y="17"/>
                      </a:lnTo>
                      <a:lnTo>
                        <a:pt x="10" y="16"/>
                      </a:lnTo>
                      <a:lnTo>
                        <a:pt x="10" y="12"/>
                      </a:lnTo>
                      <a:lnTo>
                        <a:pt x="11" y="8"/>
                      </a:lnTo>
                      <a:lnTo>
                        <a:pt x="11" y="4"/>
                      </a:lnTo>
                      <a:lnTo>
                        <a:pt x="11"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76" name="Freeform 383"/>
                <p:cNvSpPr>
                  <a:spLocks/>
                </p:cNvSpPr>
                <p:nvPr/>
              </p:nvSpPr>
              <p:spPr bwMode="auto">
                <a:xfrm>
                  <a:off x="4115" y="3577"/>
                  <a:ext cx="6" cy="8"/>
                </a:xfrm>
                <a:custGeom>
                  <a:avLst/>
                  <a:gdLst>
                    <a:gd name="T0" fmla="*/ 1 w 11"/>
                    <a:gd name="T1" fmla="*/ 1 h 15"/>
                    <a:gd name="T2" fmla="*/ 1 w 11"/>
                    <a:gd name="T3" fmla="*/ 0 h 15"/>
                    <a:gd name="T4" fmla="*/ 1 w 11"/>
                    <a:gd name="T5" fmla="*/ 0 h 15"/>
                    <a:gd name="T6" fmla="*/ 1 w 11"/>
                    <a:gd name="T7" fmla="*/ 0 h 15"/>
                    <a:gd name="T8" fmla="*/ 1 w 11"/>
                    <a:gd name="T9" fmla="*/ 1 h 15"/>
                    <a:gd name="T10" fmla="*/ 0 w 11"/>
                    <a:gd name="T11" fmla="*/ 1 h 15"/>
                    <a:gd name="T12" fmla="*/ 0 w 11"/>
                    <a:gd name="T13" fmla="*/ 1 h 15"/>
                    <a:gd name="T14" fmla="*/ 0 w 11"/>
                    <a:gd name="T15" fmla="*/ 1 h 15"/>
                    <a:gd name="T16" fmla="*/ 1 w 11"/>
                    <a:gd name="T17" fmla="*/ 1 h 15"/>
                    <a:gd name="T18" fmla="*/ 1 w 11"/>
                    <a:gd name="T19" fmla="*/ 1 h 15"/>
                    <a:gd name="T20" fmla="*/ 1 w 11"/>
                    <a:gd name="T21" fmla="*/ 1 h 15"/>
                    <a:gd name="T22" fmla="*/ 1 w 11"/>
                    <a:gd name="T23" fmla="*/ 1 h 15"/>
                    <a:gd name="T24" fmla="*/ 1 w 11"/>
                    <a:gd name="T25" fmla="*/ 1 h 15"/>
                    <a:gd name="T26" fmla="*/ 1 w 11"/>
                    <a:gd name="T27" fmla="*/ 1 h 15"/>
                    <a:gd name="T28" fmla="*/ 1 w 11"/>
                    <a:gd name="T29" fmla="*/ 1 h 15"/>
                    <a:gd name="T30" fmla="*/ 1 w 11"/>
                    <a:gd name="T31" fmla="*/ 1 h 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1"/>
                    <a:gd name="T49" fmla="*/ 0 h 15"/>
                    <a:gd name="T50" fmla="*/ 11 w 11"/>
                    <a:gd name="T51" fmla="*/ 15 h 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1" h="15">
                      <a:moveTo>
                        <a:pt x="11" y="2"/>
                      </a:moveTo>
                      <a:lnTo>
                        <a:pt x="9" y="0"/>
                      </a:lnTo>
                      <a:lnTo>
                        <a:pt x="7" y="0"/>
                      </a:lnTo>
                      <a:lnTo>
                        <a:pt x="4" y="0"/>
                      </a:lnTo>
                      <a:lnTo>
                        <a:pt x="2" y="2"/>
                      </a:lnTo>
                      <a:lnTo>
                        <a:pt x="0" y="6"/>
                      </a:lnTo>
                      <a:lnTo>
                        <a:pt x="0" y="10"/>
                      </a:lnTo>
                      <a:lnTo>
                        <a:pt x="0" y="13"/>
                      </a:lnTo>
                      <a:lnTo>
                        <a:pt x="2" y="15"/>
                      </a:lnTo>
                      <a:lnTo>
                        <a:pt x="7" y="15"/>
                      </a:lnTo>
                      <a:lnTo>
                        <a:pt x="9" y="15"/>
                      </a:lnTo>
                      <a:lnTo>
                        <a:pt x="9" y="12"/>
                      </a:lnTo>
                      <a:lnTo>
                        <a:pt x="11" y="8"/>
                      </a:lnTo>
                      <a:lnTo>
                        <a:pt x="11" y="4"/>
                      </a:lnTo>
                      <a:lnTo>
                        <a:pt x="11"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77" name="Freeform 384"/>
                <p:cNvSpPr>
                  <a:spLocks/>
                </p:cNvSpPr>
                <p:nvPr/>
              </p:nvSpPr>
              <p:spPr bwMode="auto">
                <a:xfrm>
                  <a:off x="4131" y="3591"/>
                  <a:ext cx="6" cy="9"/>
                </a:xfrm>
                <a:custGeom>
                  <a:avLst/>
                  <a:gdLst>
                    <a:gd name="T0" fmla="*/ 0 w 14"/>
                    <a:gd name="T1" fmla="*/ 1 h 17"/>
                    <a:gd name="T2" fmla="*/ 0 w 14"/>
                    <a:gd name="T3" fmla="*/ 0 h 17"/>
                    <a:gd name="T4" fmla="*/ 0 w 14"/>
                    <a:gd name="T5" fmla="*/ 0 h 17"/>
                    <a:gd name="T6" fmla="*/ 0 w 14"/>
                    <a:gd name="T7" fmla="*/ 0 h 17"/>
                    <a:gd name="T8" fmla="*/ 0 w 14"/>
                    <a:gd name="T9" fmla="*/ 1 h 17"/>
                    <a:gd name="T10" fmla="*/ 0 w 14"/>
                    <a:gd name="T11" fmla="*/ 1 h 17"/>
                    <a:gd name="T12" fmla="*/ 0 w 14"/>
                    <a:gd name="T13" fmla="*/ 1 h 17"/>
                    <a:gd name="T14" fmla="*/ 0 w 14"/>
                    <a:gd name="T15" fmla="*/ 1 h 17"/>
                    <a:gd name="T16" fmla="*/ 0 w 14"/>
                    <a:gd name="T17" fmla="*/ 1 h 17"/>
                    <a:gd name="T18" fmla="*/ 0 w 14"/>
                    <a:gd name="T19" fmla="*/ 1 h 17"/>
                    <a:gd name="T20" fmla="*/ 0 w 14"/>
                    <a:gd name="T21" fmla="*/ 1 h 17"/>
                    <a:gd name="T22" fmla="*/ 0 w 14"/>
                    <a:gd name="T23" fmla="*/ 1 h 17"/>
                    <a:gd name="T24" fmla="*/ 0 w 14"/>
                    <a:gd name="T25" fmla="*/ 1 h 17"/>
                    <a:gd name="T26" fmla="*/ 0 w 14"/>
                    <a:gd name="T27" fmla="*/ 1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
                    <a:gd name="T43" fmla="*/ 0 h 17"/>
                    <a:gd name="T44" fmla="*/ 14 w 14"/>
                    <a:gd name="T45" fmla="*/ 17 h 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 h="17">
                      <a:moveTo>
                        <a:pt x="14" y="2"/>
                      </a:moveTo>
                      <a:lnTo>
                        <a:pt x="12" y="0"/>
                      </a:lnTo>
                      <a:lnTo>
                        <a:pt x="8" y="0"/>
                      </a:lnTo>
                      <a:lnTo>
                        <a:pt x="4" y="0"/>
                      </a:lnTo>
                      <a:lnTo>
                        <a:pt x="4" y="2"/>
                      </a:lnTo>
                      <a:lnTo>
                        <a:pt x="0" y="11"/>
                      </a:lnTo>
                      <a:lnTo>
                        <a:pt x="4" y="15"/>
                      </a:lnTo>
                      <a:lnTo>
                        <a:pt x="8" y="17"/>
                      </a:lnTo>
                      <a:lnTo>
                        <a:pt x="14" y="15"/>
                      </a:lnTo>
                      <a:lnTo>
                        <a:pt x="14" y="11"/>
                      </a:lnTo>
                      <a:lnTo>
                        <a:pt x="14" y="5"/>
                      </a:lnTo>
                      <a:lnTo>
                        <a:pt x="14"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78" name="Freeform 385"/>
                <p:cNvSpPr>
                  <a:spLocks/>
                </p:cNvSpPr>
                <p:nvPr/>
              </p:nvSpPr>
              <p:spPr bwMode="auto">
                <a:xfrm>
                  <a:off x="4123" y="3593"/>
                  <a:ext cx="6" cy="8"/>
                </a:xfrm>
                <a:custGeom>
                  <a:avLst/>
                  <a:gdLst>
                    <a:gd name="T0" fmla="*/ 1 w 11"/>
                    <a:gd name="T1" fmla="*/ 1 h 16"/>
                    <a:gd name="T2" fmla="*/ 1 w 11"/>
                    <a:gd name="T3" fmla="*/ 0 h 16"/>
                    <a:gd name="T4" fmla="*/ 1 w 11"/>
                    <a:gd name="T5" fmla="*/ 0 h 16"/>
                    <a:gd name="T6" fmla="*/ 1 w 11"/>
                    <a:gd name="T7" fmla="*/ 0 h 16"/>
                    <a:gd name="T8" fmla="*/ 1 w 11"/>
                    <a:gd name="T9" fmla="*/ 1 h 16"/>
                    <a:gd name="T10" fmla="*/ 1 w 11"/>
                    <a:gd name="T11" fmla="*/ 1 h 16"/>
                    <a:gd name="T12" fmla="*/ 0 w 11"/>
                    <a:gd name="T13" fmla="*/ 1 h 16"/>
                    <a:gd name="T14" fmla="*/ 0 w 11"/>
                    <a:gd name="T15" fmla="*/ 1 h 16"/>
                    <a:gd name="T16" fmla="*/ 1 w 11"/>
                    <a:gd name="T17" fmla="*/ 1 h 16"/>
                    <a:gd name="T18" fmla="*/ 1 w 11"/>
                    <a:gd name="T19" fmla="*/ 1 h 16"/>
                    <a:gd name="T20" fmla="*/ 1 w 11"/>
                    <a:gd name="T21" fmla="*/ 1 h 16"/>
                    <a:gd name="T22" fmla="*/ 1 w 11"/>
                    <a:gd name="T23" fmla="*/ 1 h 16"/>
                    <a:gd name="T24" fmla="*/ 1 w 11"/>
                    <a:gd name="T25" fmla="*/ 1 h 16"/>
                    <a:gd name="T26" fmla="*/ 1 w 11"/>
                    <a:gd name="T27" fmla="*/ 1 h 16"/>
                    <a:gd name="T28" fmla="*/ 1 w 11"/>
                    <a:gd name="T29" fmla="*/ 1 h 16"/>
                    <a:gd name="T30" fmla="*/ 1 w 11"/>
                    <a:gd name="T31" fmla="*/ 1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1"/>
                    <a:gd name="T49" fmla="*/ 0 h 16"/>
                    <a:gd name="T50" fmla="*/ 11 w 11"/>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1" h="16">
                      <a:moveTo>
                        <a:pt x="11" y="2"/>
                      </a:moveTo>
                      <a:lnTo>
                        <a:pt x="10" y="0"/>
                      </a:lnTo>
                      <a:lnTo>
                        <a:pt x="8" y="0"/>
                      </a:lnTo>
                      <a:lnTo>
                        <a:pt x="4" y="0"/>
                      </a:lnTo>
                      <a:lnTo>
                        <a:pt x="2" y="2"/>
                      </a:lnTo>
                      <a:lnTo>
                        <a:pt x="2" y="4"/>
                      </a:lnTo>
                      <a:lnTo>
                        <a:pt x="0" y="10"/>
                      </a:lnTo>
                      <a:lnTo>
                        <a:pt x="0" y="14"/>
                      </a:lnTo>
                      <a:lnTo>
                        <a:pt x="2" y="16"/>
                      </a:lnTo>
                      <a:lnTo>
                        <a:pt x="8" y="16"/>
                      </a:lnTo>
                      <a:lnTo>
                        <a:pt x="11" y="16"/>
                      </a:lnTo>
                      <a:lnTo>
                        <a:pt x="11" y="12"/>
                      </a:lnTo>
                      <a:lnTo>
                        <a:pt x="11" y="8"/>
                      </a:lnTo>
                      <a:lnTo>
                        <a:pt x="11"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79" name="Freeform 386"/>
                <p:cNvSpPr>
                  <a:spLocks/>
                </p:cNvSpPr>
                <p:nvPr/>
              </p:nvSpPr>
              <p:spPr bwMode="auto">
                <a:xfrm>
                  <a:off x="4115" y="3594"/>
                  <a:ext cx="6" cy="9"/>
                </a:xfrm>
                <a:custGeom>
                  <a:avLst/>
                  <a:gdLst>
                    <a:gd name="T0" fmla="*/ 1 w 11"/>
                    <a:gd name="T1" fmla="*/ 1 h 18"/>
                    <a:gd name="T2" fmla="*/ 1 w 11"/>
                    <a:gd name="T3" fmla="*/ 1 h 18"/>
                    <a:gd name="T4" fmla="*/ 1 w 11"/>
                    <a:gd name="T5" fmla="*/ 0 h 18"/>
                    <a:gd name="T6" fmla="*/ 1 w 11"/>
                    <a:gd name="T7" fmla="*/ 0 h 18"/>
                    <a:gd name="T8" fmla="*/ 1 w 11"/>
                    <a:gd name="T9" fmla="*/ 1 h 18"/>
                    <a:gd name="T10" fmla="*/ 1 w 11"/>
                    <a:gd name="T11" fmla="*/ 1 h 18"/>
                    <a:gd name="T12" fmla="*/ 0 w 11"/>
                    <a:gd name="T13" fmla="*/ 1 h 18"/>
                    <a:gd name="T14" fmla="*/ 0 w 11"/>
                    <a:gd name="T15" fmla="*/ 1 h 18"/>
                    <a:gd name="T16" fmla="*/ 1 w 11"/>
                    <a:gd name="T17" fmla="*/ 1 h 18"/>
                    <a:gd name="T18" fmla="*/ 1 w 11"/>
                    <a:gd name="T19" fmla="*/ 1 h 18"/>
                    <a:gd name="T20" fmla="*/ 1 w 11"/>
                    <a:gd name="T21" fmla="*/ 1 h 18"/>
                    <a:gd name="T22" fmla="*/ 1 w 11"/>
                    <a:gd name="T23" fmla="*/ 1 h 18"/>
                    <a:gd name="T24" fmla="*/ 1 w 11"/>
                    <a:gd name="T25" fmla="*/ 1 h 18"/>
                    <a:gd name="T26" fmla="*/ 1 w 11"/>
                    <a:gd name="T27" fmla="*/ 1 h 18"/>
                    <a:gd name="T28" fmla="*/ 1 w 11"/>
                    <a:gd name="T29" fmla="*/ 1 h 18"/>
                    <a:gd name="T30" fmla="*/ 1 w 11"/>
                    <a:gd name="T31" fmla="*/ 1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1"/>
                    <a:gd name="T49" fmla="*/ 0 h 18"/>
                    <a:gd name="T50" fmla="*/ 11 w 11"/>
                    <a:gd name="T51" fmla="*/ 18 h 1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1" h="18">
                      <a:moveTo>
                        <a:pt x="11" y="4"/>
                      </a:moveTo>
                      <a:lnTo>
                        <a:pt x="9" y="2"/>
                      </a:lnTo>
                      <a:lnTo>
                        <a:pt x="7" y="0"/>
                      </a:lnTo>
                      <a:lnTo>
                        <a:pt x="4" y="0"/>
                      </a:lnTo>
                      <a:lnTo>
                        <a:pt x="2" y="4"/>
                      </a:lnTo>
                      <a:lnTo>
                        <a:pt x="2" y="6"/>
                      </a:lnTo>
                      <a:lnTo>
                        <a:pt x="0" y="10"/>
                      </a:lnTo>
                      <a:lnTo>
                        <a:pt x="0" y="14"/>
                      </a:lnTo>
                      <a:lnTo>
                        <a:pt x="2" y="16"/>
                      </a:lnTo>
                      <a:lnTo>
                        <a:pt x="7" y="18"/>
                      </a:lnTo>
                      <a:lnTo>
                        <a:pt x="11" y="16"/>
                      </a:lnTo>
                      <a:lnTo>
                        <a:pt x="11" y="12"/>
                      </a:lnTo>
                      <a:lnTo>
                        <a:pt x="11" y="8"/>
                      </a:lnTo>
                      <a:lnTo>
                        <a:pt x="11" y="4"/>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80" name="Freeform 387"/>
                <p:cNvSpPr>
                  <a:spLocks/>
                </p:cNvSpPr>
                <p:nvPr/>
              </p:nvSpPr>
              <p:spPr bwMode="auto">
                <a:xfrm>
                  <a:off x="4131" y="3601"/>
                  <a:ext cx="7" cy="7"/>
                </a:xfrm>
                <a:custGeom>
                  <a:avLst/>
                  <a:gdLst>
                    <a:gd name="T0" fmla="*/ 0 w 15"/>
                    <a:gd name="T1" fmla="*/ 0 h 15"/>
                    <a:gd name="T2" fmla="*/ 0 w 15"/>
                    <a:gd name="T3" fmla="*/ 0 h 15"/>
                    <a:gd name="T4" fmla="*/ 0 w 15"/>
                    <a:gd name="T5" fmla="*/ 0 h 15"/>
                    <a:gd name="T6" fmla="*/ 0 w 15"/>
                    <a:gd name="T7" fmla="*/ 0 h 15"/>
                    <a:gd name="T8" fmla="*/ 0 w 15"/>
                    <a:gd name="T9" fmla="*/ 0 h 15"/>
                    <a:gd name="T10" fmla="*/ 0 w 15"/>
                    <a:gd name="T11" fmla="*/ 0 h 15"/>
                    <a:gd name="T12" fmla="*/ 0 w 15"/>
                    <a:gd name="T13" fmla="*/ 0 h 15"/>
                    <a:gd name="T14" fmla="*/ 0 w 15"/>
                    <a:gd name="T15" fmla="*/ 0 h 15"/>
                    <a:gd name="T16" fmla="*/ 0 w 15"/>
                    <a:gd name="T17" fmla="*/ 0 h 15"/>
                    <a:gd name="T18" fmla="*/ 0 w 15"/>
                    <a:gd name="T19" fmla="*/ 0 h 15"/>
                    <a:gd name="T20" fmla="*/ 0 w 15"/>
                    <a:gd name="T21" fmla="*/ 0 h 15"/>
                    <a:gd name="T22" fmla="*/ 0 w 15"/>
                    <a:gd name="T23" fmla="*/ 0 h 15"/>
                    <a:gd name="T24" fmla="*/ 0 w 15"/>
                    <a:gd name="T25" fmla="*/ 0 h 15"/>
                    <a:gd name="T26" fmla="*/ 0 w 15"/>
                    <a:gd name="T27" fmla="*/ 0 h 15"/>
                    <a:gd name="T28" fmla="*/ 0 w 15"/>
                    <a:gd name="T29" fmla="*/ 0 h 15"/>
                    <a:gd name="T30" fmla="*/ 0 w 15"/>
                    <a:gd name="T31" fmla="*/ 0 h 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
                    <a:gd name="T49" fmla="*/ 0 h 15"/>
                    <a:gd name="T50" fmla="*/ 15 w 15"/>
                    <a:gd name="T51" fmla="*/ 15 h 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 h="15">
                      <a:moveTo>
                        <a:pt x="15" y="2"/>
                      </a:moveTo>
                      <a:lnTo>
                        <a:pt x="14" y="2"/>
                      </a:lnTo>
                      <a:lnTo>
                        <a:pt x="10" y="0"/>
                      </a:lnTo>
                      <a:lnTo>
                        <a:pt x="4" y="0"/>
                      </a:lnTo>
                      <a:lnTo>
                        <a:pt x="4" y="2"/>
                      </a:lnTo>
                      <a:lnTo>
                        <a:pt x="2" y="4"/>
                      </a:lnTo>
                      <a:lnTo>
                        <a:pt x="0" y="9"/>
                      </a:lnTo>
                      <a:lnTo>
                        <a:pt x="0" y="13"/>
                      </a:lnTo>
                      <a:lnTo>
                        <a:pt x="4" y="15"/>
                      </a:lnTo>
                      <a:lnTo>
                        <a:pt x="8" y="15"/>
                      </a:lnTo>
                      <a:lnTo>
                        <a:pt x="14" y="15"/>
                      </a:lnTo>
                      <a:lnTo>
                        <a:pt x="14" y="11"/>
                      </a:lnTo>
                      <a:lnTo>
                        <a:pt x="14" y="7"/>
                      </a:lnTo>
                      <a:lnTo>
                        <a:pt x="15" y="4"/>
                      </a:lnTo>
                      <a:lnTo>
                        <a:pt x="15"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81" name="Freeform 388"/>
                <p:cNvSpPr>
                  <a:spLocks/>
                </p:cNvSpPr>
                <p:nvPr/>
              </p:nvSpPr>
              <p:spPr bwMode="auto">
                <a:xfrm>
                  <a:off x="4123" y="3603"/>
                  <a:ext cx="8" cy="7"/>
                </a:xfrm>
                <a:custGeom>
                  <a:avLst/>
                  <a:gdLst>
                    <a:gd name="T0" fmla="*/ 1 w 15"/>
                    <a:gd name="T1" fmla="*/ 0 h 15"/>
                    <a:gd name="T2" fmla="*/ 1 w 15"/>
                    <a:gd name="T3" fmla="*/ 0 h 15"/>
                    <a:gd name="T4" fmla="*/ 1 w 15"/>
                    <a:gd name="T5" fmla="*/ 0 h 15"/>
                    <a:gd name="T6" fmla="*/ 1 w 15"/>
                    <a:gd name="T7" fmla="*/ 0 h 15"/>
                    <a:gd name="T8" fmla="*/ 1 w 15"/>
                    <a:gd name="T9" fmla="*/ 0 h 15"/>
                    <a:gd name="T10" fmla="*/ 1 w 15"/>
                    <a:gd name="T11" fmla="*/ 0 h 15"/>
                    <a:gd name="T12" fmla="*/ 0 w 15"/>
                    <a:gd name="T13" fmla="*/ 0 h 15"/>
                    <a:gd name="T14" fmla="*/ 0 w 15"/>
                    <a:gd name="T15" fmla="*/ 0 h 15"/>
                    <a:gd name="T16" fmla="*/ 1 w 15"/>
                    <a:gd name="T17" fmla="*/ 0 h 15"/>
                    <a:gd name="T18" fmla="*/ 1 w 15"/>
                    <a:gd name="T19" fmla="*/ 0 h 15"/>
                    <a:gd name="T20" fmla="*/ 1 w 15"/>
                    <a:gd name="T21" fmla="*/ 0 h 15"/>
                    <a:gd name="T22" fmla="*/ 1 w 15"/>
                    <a:gd name="T23" fmla="*/ 0 h 15"/>
                    <a:gd name="T24" fmla="*/ 1 w 15"/>
                    <a:gd name="T25" fmla="*/ 0 h 15"/>
                    <a:gd name="T26" fmla="*/ 1 w 15"/>
                    <a:gd name="T27" fmla="*/ 0 h 15"/>
                    <a:gd name="T28" fmla="*/ 1 w 15"/>
                    <a:gd name="T29" fmla="*/ 0 h 15"/>
                    <a:gd name="T30" fmla="*/ 1 w 15"/>
                    <a:gd name="T31" fmla="*/ 0 h 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
                    <a:gd name="T49" fmla="*/ 0 h 15"/>
                    <a:gd name="T50" fmla="*/ 15 w 15"/>
                    <a:gd name="T51" fmla="*/ 15 h 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 h="15">
                      <a:moveTo>
                        <a:pt x="15" y="1"/>
                      </a:moveTo>
                      <a:lnTo>
                        <a:pt x="11" y="0"/>
                      </a:lnTo>
                      <a:lnTo>
                        <a:pt x="8" y="0"/>
                      </a:lnTo>
                      <a:lnTo>
                        <a:pt x="4" y="0"/>
                      </a:lnTo>
                      <a:lnTo>
                        <a:pt x="2" y="1"/>
                      </a:lnTo>
                      <a:lnTo>
                        <a:pt x="2" y="3"/>
                      </a:lnTo>
                      <a:lnTo>
                        <a:pt x="0" y="7"/>
                      </a:lnTo>
                      <a:lnTo>
                        <a:pt x="0" y="11"/>
                      </a:lnTo>
                      <a:lnTo>
                        <a:pt x="2" y="13"/>
                      </a:lnTo>
                      <a:lnTo>
                        <a:pt x="8" y="15"/>
                      </a:lnTo>
                      <a:lnTo>
                        <a:pt x="11" y="13"/>
                      </a:lnTo>
                      <a:lnTo>
                        <a:pt x="11" y="9"/>
                      </a:lnTo>
                      <a:lnTo>
                        <a:pt x="13" y="5"/>
                      </a:lnTo>
                      <a:lnTo>
                        <a:pt x="13" y="1"/>
                      </a:lnTo>
                      <a:lnTo>
                        <a:pt x="15" y="1"/>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82" name="Freeform 389"/>
                <p:cNvSpPr>
                  <a:spLocks/>
                </p:cNvSpPr>
                <p:nvPr/>
              </p:nvSpPr>
              <p:spPr bwMode="auto">
                <a:xfrm>
                  <a:off x="4115" y="3604"/>
                  <a:ext cx="8" cy="8"/>
                </a:xfrm>
                <a:custGeom>
                  <a:avLst/>
                  <a:gdLst>
                    <a:gd name="T0" fmla="*/ 1 w 15"/>
                    <a:gd name="T1" fmla="*/ 0 h 18"/>
                    <a:gd name="T2" fmla="*/ 1 w 15"/>
                    <a:gd name="T3" fmla="*/ 0 h 18"/>
                    <a:gd name="T4" fmla="*/ 1 w 15"/>
                    <a:gd name="T5" fmla="*/ 0 h 18"/>
                    <a:gd name="T6" fmla="*/ 1 w 15"/>
                    <a:gd name="T7" fmla="*/ 0 h 18"/>
                    <a:gd name="T8" fmla="*/ 1 w 15"/>
                    <a:gd name="T9" fmla="*/ 0 h 18"/>
                    <a:gd name="T10" fmla="*/ 1 w 15"/>
                    <a:gd name="T11" fmla="*/ 0 h 18"/>
                    <a:gd name="T12" fmla="*/ 0 w 15"/>
                    <a:gd name="T13" fmla="*/ 0 h 18"/>
                    <a:gd name="T14" fmla="*/ 0 w 15"/>
                    <a:gd name="T15" fmla="*/ 0 h 18"/>
                    <a:gd name="T16" fmla="*/ 1 w 15"/>
                    <a:gd name="T17" fmla="*/ 0 h 18"/>
                    <a:gd name="T18" fmla="*/ 1 w 15"/>
                    <a:gd name="T19" fmla="*/ 0 h 18"/>
                    <a:gd name="T20" fmla="*/ 1 w 15"/>
                    <a:gd name="T21" fmla="*/ 0 h 18"/>
                    <a:gd name="T22" fmla="*/ 1 w 15"/>
                    <a:gd name="T23" fmla="*/ 0 h 18"/>
                    <a:gd name="T24" fmla="*/ 1 w 15"/>
                    <a:gd name="T25" fmla="*/ 0 h 18"/>
                    <a:gd name="T26" fmla="*/ 1 w 15"/>
                    <a:gd name="T27" fmla="*/ 0 h 18"/>
                    <a:gd name="T28" fmla="*/ 1 w 15"/>
                    <a:gd name="T29" fmla="*/ 0 h 18"/>
                    <a:gd name="T30" fmla="*/ 1 w 15"/>
                    <a:gd name="T31" fmla="*/ 0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
                    <a:gd name="T49" fmla="*/ 0 h 18"/>
                    <a:gd name="T50" fmla="*/ 15 w 15"/>
                    <a:gd name="T51" fmla="*/ 18 h 1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 h="18">
                      <a:moveTo>
                        <a:pt x="15" y="2"/>
                      </a:moveTo>
                      <a:lnTo>
                        <a:pt x="11" y="0"/>
                      </a:lnTo>
                      <a:lnTo>
                        <a:pt x="7" y="0"/>
                      </a:lnTo>
                      <a:lnTo>
                        <a:pt x="4" y="0"/>
                      </a:lnTo>
                      <a:lnTo>
                        <a:pt x="2" y="2"/>
                      </a:lnTo>
                      <a:lnTo>
                        <a:pt x="2" y="4"/>
                      </a:lnTo>
                      <a:lnTo>
                        <a:pt x="0" y="10"/>
                      </a:lnTo>
                      <a:lnTo>
                        <a:pt x="0" y="14"/>
                      </a:lnTo>
                      <a:lnTo>
                        <a:pt x="2" y="16"/>
                      </a:lnTo>
                      <a:lnTo>
                        <a:pt x="7" y="18"/>
                      </a:lnTo>
                      <a:lnTo>
                        <a:pt x="11" y="16"/>
                      </a:lnTo>
                      <a:lnTo>
                        <a:pt x="11" y="12"/>
                      </a:lnTo>
                      <a:lnTo>
                        <a:pt x="13" y="8"/>
                      </a:lnTo>
                      <a:lnTo>
                        <a:pt x="13" y="4"/>
                      </a:lnTo>
                      <a:lnTo>
                        <a:pt x="15"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83" name="Freeform 390"/>
                <p:cNvSpPr>
                  <a:spLocks/>
                </p:cNvSpPr>
                <p:nvPr/>
              </p:nvSpPr>
              <p:spPr bwMode="auto">
                <a:xfrm>
                  <a:off x="4329" y="3568"/>
                  <a:ext cx="73" cy="31"/>
                </a:xfrm>
                <a:custGeom>
                  <a:avLst/>
                  <a:gdLst>
                    <a:gd name="T0" fmla="*/ 1 w 144"/>
                    <a:gd name="T1" fmla="*/ 0 h 63"/>
                    <a:gd name="T2" fmla="*/ 1 w 144"/>
                    <a:gd name="T3" fmla="*/ 0 h 63"/>
                    <a:gd name="T4" fmla="*/ 0 w 144"/>
                    <a:gd name="T5" fmla="*/ 0 h 63"/>
                    <a:gd name="T6" fmla="*/ 1 w 144"/>
                    <a:gd name="T7" fmla="*/ 0 h 63"/>
                    <a:gd name="T8" fmla="*/ 1 w 144"/>
                    <a:gd name="T9" fmla="*/ 0 h 63"/>
                    <a:gd name="T10" fmla="*/ 1 w 144"/>
                    <a:gd name="T11" fmla="*/ 0 h 63"/>
                    <a:gd name="T12" fmla="*/ 0 60000 65536"/>
                    <a:gd name="T13" fmla="*/ 0 60000 65536"/>
                    <a:gd name="T14" fmla="*/ 0 60000 65536"/>
                    <a:gd name="T15" fmla="*/ 0 60000 65536"/>
                    <a:gd name="T16" fmla="*/ 0 60000 65536"/>
                    <a:gd name="T17" fmla="*/ 0 60000 65536"/>
                    <a:gd name="T18" fmla="*/ 0 w 144"/>
                    <a:gd name="T19" fmla="*/ 0 h 63"/>
                    <a:gd name="T20" fmla="*/ 144 w 144"/>
                    <a:gd name="T21" fmla="*/ 63 h 63"/>
                  </a:gdLst>
                  <a:ahLst/>
                  <a:cxnLst>
                    <a:cxn ang="T12">
                      <a:pos x="T0" y="T1"/>
                    </a:cxn>
                    <a:cxn ang="T13">
                      <a:pos x="T2" y="T3"/>
                    </a:cxn>
                    <a:cxn ang="T14">
                      <a:pos x="T4" y="T5"/>
                    </a:cxn>
                    <a:cxn ang="T15">
                      <a:pos x="T6" y="T7"/>
                    </a:cxn>
                    <a:cxn ang="T16">
                      <a:pos x="T8" y="T9"/>
                    </a:cxn>
                    <a:cxn ang="T17">
                      <a:pos x="T10" y="T11"/>
                    </a:cxn>
                  </a:cxnLst>
                  <a:rect l="T18" t="T19" r="T20" b="T21"/>
                  <a:pathLst>
                    <a:path w="144" h="63">
                      <a:moveTo>
                        <a:pt x="144" y="50"/>
                      </a:moveTo>
                      <a:lnTo>
                        <a:pt x="49" y="0"/>
                      </a:lnTo>
                      <a:lnTo>
                        <a:pt x="0" y="12"/>
                      </a:lnTo>
                      <a:lnTo>
                        <a:pt x="17" y="63"/>
                      </a:lnTo>
                      <a:lnTo>
                        <a:pt x="144" y="50"/>
                      </a:lnTo>
                      <a:close/>
                    </a:path>
                  </a:pathLst>
                </a:custGeom>
                <a:solidFill>
                  <a:srgbClr val="F79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84" name="Freeform 391"/>
                <p:cNvSpPr>
                  <a:spLocks/>
                </p:cNvSpPr>
                <p:nvPr/>
              </p:nvSpPr>
              <p:spPr bwMode="auto">
                <a:xfrm>
                  <a:off x="4337" y="3594"/>
                  <a:ext cx="82" cy="161"/>
                </a:xfrm>
                <a:custGeom>
                  <a:avLst/>
                  <a:gdLst>
                    <a:gd name="T0" fmla="*/ 0 w 163"/>
                    <a:gd name="T1" fmla="*/ 1 h 322"/>
                    <a:gd name="T2" fmla="*/ 1 w 163"/>
                    <a:gd name="T3" fmla="*/ 0 h 322"/>
                    <a:gd name="T4" fmla="*/ 1 w 163"/>
                    <a:gd name="T5" fmla="*/ 1 h 322"/>
                    <a:gd name="T6" fmla="*/ 1 w 163"/>
                    <a:gd name="T7" fmla="*/ 1 h 322"/>
                    <a:gd name="T8" fmla="*/ 0 w 163"/>
                    <a:gd name="T9" fmla="*/ 1 h 322"/>
                    <a:gd name="T10" fmla="*/ 0 w 163"/>
                    <a:gd name="T11" fmla="*/ 1 h 322"/>
                    <a:gd name="T12" fmla="*/ 0 60000 65536"/>
                    <a:gd name="T13" fmla="*/ 0 60000 65536"/>
                    <a:gd name="T14" fmla="*/ 0 60000 65536"/>
                    <a:gd name="T15" fmla="*/ 0 60000 65536"/>
                    <a:gd name="T16" fmla="*/ 0 60000 65536"/>
                    <a:gd name="T17" fmla="*/ 0 60000 65536"/>
                    <a:gd name="T18" fmla="*/ 0 w 163"/>
                    <a:gd name="T19" fmla="*/ 0 h 322"/>
                    <a:gd name="T20" fmla="*/ 163 w 163"/>
                    <a:gd name="T21" fmla="*/ 322 h 322"/>
                  </a:gdLst>
                  <a:ahLst/>
                  <a:cxnLst>
                    <a:cxn ang="T12">
                      <a:pos x="T0" y="T1"/>
                    </a:cxn>
                    <a:cxn ang="T13">
                      <a:pos x="T2" y="T3"/>
                    </a:cxn>
                    <a:cxn ang="T14">
                      <a:pos x="T4" y="T5"/>
                    </a:cxn>
                    <a:cxn ang="T15">
                      <a:pos x="T6" y="T7"/>
                    </a:cxn>
                    <a:cxn ang="T16">
                      <a:pos x="T8" y="T9"/>
                    </a:cxn>
                    <a:cxn ang="T17">
                      <a:pos x="T10" y="T11"/>
                    </a:cxn>
                  </a:cxnLst>
                  <a:rect l="T18" t="T19" r="T20" b="T21"/>
                  <a:pathLst>
                    <a:path w="163" h="322">
                      <a:moveTo>
                        <a:pt x="0" y="6"/>
                      </a:moveTo>
                      <a:lnTo>
                        <a:pt x="144" y="0"/>
                      </a:lnTo>
                      <a:lnTo>
                        <a:pt x="163" y="322"/>
                      </a:lnTo>
                      <a:lnTo>
                        <a:pt x="25" y="322"/>
                      </a:lnTo>
                      <a:lnTo>
                        <a:pt x="0" y="6"/>
                      </a:lnTo>
                      <a:close/>
                    </a:path>
                  </a:pathLst>
                </a:custGeom>
                <a:solidFill>
                  <a:srgbClr val="FAAE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85" name="Freeform 392"/>
                <p:cNvSpPr>
                  <a:spLocks/>
                </p:cNvSpPr>
                <p:nvPr/>
              </p:nvSpPr>
              <p:spPr bwMode="auto">
                <a:xfrm>
                  <a:off x="4080" y="3556"/>
                  <a:ext cx="80" cy="36"/>
                </a:xfrm>
                <a:custGeom>
                  <a:avLst/>
                  <a:gdLst>
                    <a:gd name="T0" fmla="*/ 0 w 160"/>
                    <a:gd name="T1" fmla="*/ 0 h 73"/>
                    <a:gd name="T2" fmla="*/ 1 w 160"/>
                    <a:gd name="T3" fmla="*/ 0 h 73"/>
                    <a:gd name="T4" fmla="*/ 1 w 160"/>
                    <a:gd name="T5" fmla="*/ 0 h 73"/>
                    <a:gd name="T6" fmla="*/ 1 w 160"/>
                    <a:gd name="T7" fmla="*/ 0 h 73"/>
                    <a:gd name="T8" fmla="*/ 0 w 160"/>
                    <a:gd name="T9" fmla="*/ 0 h 73"/>
                    <a:gd name="T10" fmla="*/ 0 w 160"/>
                    <a:gd name="T11" fmla="*/ 0 h 73"/>
                    <a:gd name="T12" fmla="*/ 0 60000 65536"/>
                    <a:gd name="T13" fmla="*/ 0 60000 65536"/>
                    <a:gd name="T14" fmla="*/ 0 60000 65536"/>
                    <a:gd name="T15" fmla="*/ 0 60000 65536"/>
                    <a:gd name="T16" fmla="*/ 0 60000 65536"/>
                    <a:gd name="T17" fmla="*/ 0 60000 65536"/>
                    <a:gd name="T18" fmla="*/ 0 w 160"/>
                    <a:gd name="T19" fmla="*/ 0 h 73"/>
                    <a:gd name="T20" fmla="*/ 160 w 160"/>
                    <a:gd name="T21" fmla="*/ 73 h 73"/>
                  </a:gdLst>
                  <a:ahLst/>
                  <a:cxnLst>
                    <a:cxn ang="T12">
                      <a:pos x="T0" y="T1"/>
                    </a:cxn>
                    <a:cxn ang="T13">
                      <a:pos x="T2" y="T3"/>
                    </a:cxn>
                    <a:cxn ang="T14">
                      <a:pos x="T4" y="T5"/>
                    </a:cxn>
                    <a:cxn ang="T15">
                      <a:pos x="T6" y="T7"/>
                    </a:cxn>
                    <a:cxn ang="T16">
                      <a:pos x="T8" y="T9"/>
                    </a:cxn>
                    <a:cxn ang="T17">
                      <a:pos x="T10" y="T11"/>
                    </a:cxn>
                  </a:cxnLst>
                  <a:rect l="T18" t="T19" r="T20" b="T21"/>
                  <a:pathLst>
                    <a:path w="160" h="73">
                      <a:moveTo>
                        <a:pt x="0" y="0"/>
                      </a:moveTo>
                      <a:lnTo>
                        <a:pt x="160" y="6"/>
                      </a:lnTo>
                      <a:lnTo>
                        <a:pt x="145" y="69"/>
                      </a:lnTo>
                      <a:lnTo>
                        <a:pt x="38" y="73"/>
                      </a:lnTo>
                      <a:lnTo>
                        <a:pt x="0" y="0"/>
                      </a:lnTo>
                      <a:close/>
                    </a:path>
                  </a:pathLst>
                </a:custGeom>
                <a:solidFill>
                  <a:srgbClr val="D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86" name="Freeform 393"/>
                <p:cNvSpPr>
                  <a:spLocks/>
                </p:cNvSpPr>
                <p:nvPr/>
              </p:nvSpPr>
              <p:spPr bwMode="auto">
                <a:xfrm>
                  <a:off x="4078" y="3563"/>
                  <a:ext cx="26" cy="128"/>
                </a:xfrm>
                <a:custGeom>
                  <a:avLst/>
                  <a:gdLst>
                    <a:gd name="T0" fmla="*/ 1 w 51"/>
                    <a:gd name="T1" fmla="*/ 1 h 256"/>
                    <a:gd name="T2" fmla="*/ 0 w 51"/>
                    <a:gd name="T3" fmla="*/ 1 h 256"/>
                    <a:gd name="T4" fmla="*/ 1 w 51"/>
                    <a:gd name="T5" fmla="*/ 0 h 256"/>
                    <a:gd name="T6" fmla="*/ 1 w 51"/>
                    <a:gd name="T7" fmla="*/ 1 h 256"/>
                    <a:gd name="T8" fmla="*/ 1 w 51"/>
                    <a:gd name="T9" fmla="*/ 1 h 256"/>
                    <a:gd name="T10" fmla="*/ 1 w 51"/>
                    <a:gd name="T11" fmla="*/ 1 h 256"/>
                    <a:gd name="T12" fmla="*/ 0 60000 65536"/>
                    <a:gd name="T13" fmla="*/ 0 60000 65536"/>
                    <a:gd name="T14" fmla="*/ 0 60000 65536"/>
                    <a:gd name="T15" fmla="*/ 0 60000 65536"/>
                    <a:gd name="T16" fmla="*/ 0 60000 65536"/>
                    <a:gd name="T17" fmla="*/ 0 60000 65536"/>
                    <a:gd name="T18" fmla="*/ 0 w 51"/>
                    <a:gd name="T19" fmla="*/ 0 h 256"/>
                    <a:gd name="T20" fmla="*/ 51 w 51"/>
                    <a:gd name="T21" fmla="*/ 256 h 256"/>
                  </a:gdLst>
                  <a:ahLst/>
                  <a:cxnLst>
                    <a:cxn ang="T12">
                      <a:pos x="T0" y="T1"/>
                    </a:cxn>
                    <a:cxn ang="T13">
                      <a:pos x="T2" y="T3"/>
                    </a:cxn>
                    <a:cxn ang="T14">
                      <a:pos x="T4" y="T5"/>
                    </a:cxn>
                    <a:cxn ang="T15">
                      <a:pos x="T6" y="T7"/>
                    </a:cxn>
                    <a:cxn ang="T16">
                      <a:pos x="T8" y="T9"/>
                    </a:cxn>
                    <a:cxn ang="T17">
                      <a:pos x="T10" y="T11"/>
                    </a:cxn>
                  </a:cxnLst>
                  <a:rect l="T18" t="T19" r="T20" b="T21"/>
                  <a:pathLst>
                    <a:path w="51" h="256">
                      <a:moveTo>
                        <a:pt x="41" y="256"/>
                      </a:moveTo>
                      <a:lnTo>
                        <a:pt x="0" y="197"/>
                      </a:lnTo>
                      <a:lnTo>
                        <a:pt x="7" y="0"/>
                      </a:lnTo>
                      <a:lnTo>
                        <a:pt x="51" y="59"/>
                      </a:lnTo>
                      <a:lnTo>
                        <a:pt x="41" y="256"/>
                      </a:lnTo>
                      <a:close/>
                    </a:path>
                  </a:pathLst>
                </a:custGeom>
                <a:solidFill>
                  <a:srgbClr val="EB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87" name="Freeform 394"/>
                <p:cNvSpPr>
                  <a:spLocks/>
                </p:cNvSpPr>
                <p:nvPr/>
              </p:nvSpPr>
              <p:spPr bwMode="auto">
                <a:xfrm>
                  <a:off x="4099" y="3587"/>
                  <a:ext cx="57" cy="108"/>
                </a:xfrm>
                <a:custGeom>
                  <a:avLst/>
                  <a:gdLst>
                    <a:gd name="T0" fmla="*/ 0 w 115"/>
                    <a:gd name="T1" fmla="*/ 0 h 217"/>
                    <a:gd name="T2" fmla="*/ 0 w 115"/>
                    <a:gd name="T3" fmla="*/ 0 h 217"/>
                    <a:gd name="T4" fmla="*/ 0 w 115"/>
                    <a:gd name="T5" fmla="*/ 0 h 217"/>
                    <a:gd name="T6" fmla="*/ 0 w 115"/>
                    <a:gd name="T7" fmla="*/ 0 h 217"/>
                    <a:gd name="T8" fmla="*/ 0 w 115"/>
                    <a:gd name="T9" fmla="*/ 0 h 217"/>
                    <a:gd name="T10" fmla="*/ 0 w 115"/>
                    <a:gd name="T11" fmla="*/ 0 h 217"/>
                    <a:gd name="T12" fmla="*/ 0 60000 65536"/>
                    <a:gd name="T13" fmla="*/ 0 60000 65536"/>
                    <a:gd name="T14" fmla="*/ 0 60000 65536"/>
                    <a:gd name="T15" fmla="*/ 0 60000 65536"/>
                    <a:gd name="T16" fmla="*/ 0 60000 65536"/>
                    <a:gd name="T17" fmla="*/ 0 60000 65536"/>
                    <a:gd name="T18" fmla="*/ 0 w 115"/>
                    <a:gd name="T19" fmla="*/ 0 h 217"/>
                    <a:gd name="T20" fmla="*/ 115 w 115"/>
                    <a:gd name="T21" fmla="*/ 217 h 217"/>
                  </a:gdLst>
                  <a:ahLst/>
                  <a:cxnLst>
                    <a:cxn ang="T12">
                      <a:pos x="T0" y="T1"/>
                    </a:cxn>
                    <a:cxn ang="T13">
                      <a:pos x="T2" y="T3"/>
                    </a:cxn>
                    <a:cxn ang="T14">
                      <a:pos x="T4" y="T5"/>
                    </a:cxn>
                    <a:cxn ang="T15">
                      <a:pos x="T6" y="T7"/>
                    </a:cxn>
                    <a:cxn ang="T16">
                      <a:pos x="T8" y="T9"/>
                    </a:cxn>
                    <a:cxn ang="T17">
                      <a:pos x="T10" y="T11"/>
                    </a:cxn>
                  </a:cxnLst>
                  <a:rect l="T18" t="T19" r="T20" b="T21"/>
                  <a:pathLst>
                    <a:path w="115" h="217">
                      <a:moveTo>
                        <a:pt x="101" y="213"/>
                      </a:moveTo>
                      <a:lnTo>
                        <a:pt x="0" y="217"/>
                      </a:lnTo>
                      <a:lnTo>
                        <a:pt x="4" y="8"/>
                      </a:lnTo>
                      <a:lnTo>
                        <a:pt x="115" y="0"/>
                      </a:lnTo>
                      <a:lnTo>
                        <a:pt x="101" y="213"/>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88" name="Freeform 395"/>
                <p:cNvSpPr>
                  <a:spLocks/>
                </p:cNvSpPr>
                <p:nvPr/>
              </p:nvSpPr>
              <p:spPr bwMode="auto">
                <a:xfrm>
                  <a:off x="4092" y="3381"/>
                  <a:ext cx="214" cy="67"/>
                </a:xfrm>
                <a:custGeom>
                  <a:avLst/>
                  <a:gdLst>
                    <a:gd name="T0" fmla="*/ 0 w 428"/>
                    <a:gd name="T1" fmla="*/ 1 h 134"/>
                    <a:gd name="T2" fmla="*/ 1 w 428"/>
                    <a:gd name="T3" fmla="*/ 0 h 134"/>
                    <a:gd name="T4" fmla="*/ 1 w 428"/>
                    <a:gd name="T5" fmla="*/ 1 h 134"/>
                    <a:gd name="T6" fmla="*/ 1 w 428"/>
                    <a:gd name="T7" fmla="*/ 1 h 134"/>
                    <a:gd name="T8" fmla="*/ 0 w 428"/>
                    <a:gd name="T9" fmla="*/ 1 h 134"/>
                    <a:gd name="T10" fmla="*/ 0 w 428"/>
                    <a:gd name="T11" fmla="*/ 1 h 134"/>
                    <a:gd name="T12" fmla="*/ 0 60000 65536"/>
                    <a:gd name="T13" fmla="*/ 0 60000 65536"/>
                    <a:gd name="T14" fmla="*/ 0 60000 65536"/>
                    <a:gd name="T15" fmla="*/ 0 60000 65536"/>
                    <a:gd name="T16" fmla="*/ 0 60000 65536"/>
                    <a:gd name="T17" fmla="*/ 0 60000 65536"/>
                    <a:gd name="T18" fmla="*/ 0 w 428"/>
                    <a:gd name="T19" fmla="*/ 0 h 134"/>
                    <a:gd name="T20" fmla="*/ 428 w 428"/>
                    <a:gd name="T21" fmla="*/ 134 h 134"/>
                  </a:gdLst>
                  <a:ahLst/>
                  <a:cxnLst>
                    <a:cxn ang="T12">
                      <a:pos x="T0" y="T1"/>
                    </a:cxn>
                    <a:cxn ang="T13">
                      <a:pos x="T2" y="T3"/>
                    </a:cxn>
                    <a:cxn ang="T14">
                      <a:pos x="T4" y="T5"/>
                    </a:cxn>
                    <a:cxn ang="T15">
                      <a:pos x="T6" y="T7"/>
                    </a:cxn>
                    <a:cxn ang="T16">
                      <a:pos x="T8" y="T9"/>
                    </a:cxn>
                    <a:cxn ang="T17">
                      <a:pos x="T10" y="T11"/>
                    </a:cxn>
                  </a:cxnLst>
                  <a:rect l="T18" t="T19" r="T20" b="T21"/>
                  <a:pathLst>
                    <a:path w="428" h="134">
                      <a:moveTo>
                        <a:pt x="0" y="37"/>
                      </a:moveTo>
                      <a:lnTo>
                        <a:pt x="343" y="0"/>
                      </a:lnTo>
                      <a:lnTo>
                        <a:pt x="428" y="63"/>
                      </a:lnTo>
                      <a:lnTo>
                        <a:pt x="141" y="134"/>
                      </a:lnTo>
                      <a:lnTo>
                        <a:pt x="0" y="37"/>
                      </a:lnTo>
                      <a:close/>
                    </a:path>
                  </a:pathLst>
                </a:custGeom>
                <a:solidFill>
                  <a:srgbClr val="8240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89" name="Freeform 396"/>
                <p:cNvSpPr>
                  <a:spLocks/>
                </p:cNvSpPr>
                <p:nvPr/>
              </p:nvSpPr>
              <p:spPr bwMode="auto">
                <a:xfrm>
                  <a:off x="4094" y="3407"/>
                  <a:ext cx="111" cy="302"/>
                </a:xfrm>
                <a:custGeom>
                  <a:avLst/>
                  <a:gdLst>
                    <a:gd name="T0" fmla="*/ 1 w 221"/>
                    <a:gd name="T1" fmla="*/ 1 h 604"/>
                    <a:gd name="T2" fmla="*/ 1 w 221"/>
                    <a:gd name="T3" fmla="*/ 1 h 604"/>
                    <a:gd name="T4" fmla="*/ 1 w 221"/>
                    <a:gd name="T5" fmla="*/ 1 h 604"/>
                    <a:gd name="T6" fmla="*/ 1 w 221"/>
                    <a:gd name="T7" fmla="*/ 1 h 604"/>
                    <a:gd name="T8" fmla="*/ 0 w 221"/>
                    <a:gd name="T9" fmla="*/ 0 h 604"/>
                    <a:gd name="T10" fmla="*/ 1 w 221"/>
                    <a:gd name="T11" fmla="*/ 1 h 604"/>
                    <a:gd name="T12" fmla="*/ 1 w 221"/>
                    <a:gd name="T13" fmla="*/ 1 h 604"/>
                    <a:gd name="T14" fmla="*/ 1 w 221"/>
                    <a:gd name="T15" fmla="*/ 1 h 604"/>
                    <a:gd name="T16" fmla="*/ 1 w 221"/>
                    <a:gd name="T17" fmla="*/ 1 h 6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1"/>
                    <a:gd name="T28" fmla="*/ 0 h 604"/>
                    <a:gd name="T29" fmla="*/ 221 w 221"/>
                    <a:gd name="T30" fmla="*/ 604 h 6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1" h="604">
                      <a:moveTo>
                        <a:pt x="124" y="604"/>
                      </a:moveTo>
                      <a:lnTo>
                        <a:pt x="82" y="561"/>
                      </a:lnTo>
                      <a:lnTo>
                        <a:pt x="114" y="405"/>
                      </a:lnTo>
                      <a:lnTo>
                        <a:pt x="76" y="163"/>
                      </a:lnTo>
                      <a:lnTo>
                        <a:pt x="0" y="0"/>
                      </a:lnTo>
                      <a:lnTo>
                        <a:pt x="124" y="44"/>
                      </a:lnTo>
                      <a:lnTo>
                        <a:pt x="221" y="321"/>
                      </a:lnTo>
                      <a:lnTo>
                        <a:pt x="124" y="604"/>
                      </a:lnTo>
                      <a:close/>
                    </a:path>
                  </a:pathLst>
                </a:custGeom>
                <a:solidFill>
                  <a:srgbClr val="9454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90" name="Freeform 397"/>
                <p:cNvSpPr>
                  <a:spLocks/>
                </p:cNvSpPr>
                <p:nvPr/>
              </p:nvSpPr>
              <p:spPr bwMode="auto">
                <a:xfrm>
                  <a:off x="4152" y="3413"/>
                  <a:ext cx="172" cy="300"/>
                </a:xfrm>
                <a:custGeom>
                  <a:avLst/>
                  <a:gdLst>
                    <a:gd name="T0" fmla="*/ 1 w 342"/>
                    <a:gd name="T1" fmla="*/ 0 h 601"/>
                    <a:gd name="T2" fmla="*/ 1 w 342"/>
                    <a:gd name="T3" fmla="*/ 0 h 601"/>
                    <a:gd name="T4" fmla="*/ 1 w 342"/>
                    <a:gd name="T5" fmla="*/ 0 h 601"/>
                    <a:gd name="T6" fmla="*/ 0 w 342"/>
                    <a:gd name="T7" fmla="*/ 0 h 601"/>
                    <a:gd name="T8" fmla="*/ 1 w 342"/>
                    <a:gd name="T9" fmla="*/ 0 h 601"/>
                    <a:gd name="T10" fmla="*/ 1 w 342"/>
                    <a:gd name="T11" fmla="*/ 0 h 601"/>
                    <a:gd name="T12" fmla="*/ 1 w 342"/>
                    <a:gd name="T13" fmla="*/ 0 h 601"/>
                    <a:gd name="T14" fmla="*/ 1 w 342"/>
                    <a:gd name="T15" fmla="*/ 0 h 601"/>
                    <a:gd name="T16" fmla="*/ 1 w 342"/>
                    <a:gd name="T17" fmla="*/ 0 h 601"/>
                    <a:gd name="T18" fmla="*/ 1 w 342"/>
                    <a:gd name="T19" fmla="*/ 0 h 60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42"/>
                    <a:gd name="T31" fmla="*/ 0 h 601"/>
                    <a:gd name="T32" fmla="*/ 342 w 342"/>
                    <a:gd name="T33" fmla="*/ 601 h 60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42" h="601">
                      <a:moveTo>
                        <a:pt x="8" y="593"/>
                      </a:moveTo>
                      <a:lnTo>
                        <a:pt x="44" y="449"/>
                      </a:lnTo>
                      <a:lnTo>
                        <a:pt x="38" y="244"/>
                      </a:lnTo>
                      <a:lnTo>
                        <a:pt x="0" y="27"/>
                      </a:lnTo>
                      <a:lnTo>
                        <a:pt x="318" y="0"/>
                      </a:lnTo>
                      <a:lnTo>
                        <a:pt x="318" y="147"/>
                      </a:lnTo>
                      <a:lnTo>
                        <a:pt x="342" y="253"/>
                      </a:lnTo>
                      <a:lnTo>
                        <a:pt x="160" y="601"/>
                      </a:lnTo>
                      <a:lnTo>
                        <a:pt x="8" y="593"/>
                      </a:lnTo>
                      <a:close/>
                    </a:path>
                  </a:pathLst>
                </a:custGeom>
                <a:solidFill>
                  <a:srgbClr val="A86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91" name="Freeform 398"/>
                <p:cNvSpPr>
                  <a:spLocks/>
                </p:cNvSpPr>
                <p:nvPr/>
              </p:nvSpPr>
              <p:spPr bwMode="auto">
                <a:xfrm>
                  <a:off x="4210" y="3522"/>
                  <a:ext cx="135" cy="53"/>
                </a:xfrm>
                <a:custGeom>
                  <a:avLst/>
                  <a:gdLst>
                    <a:gd name="T0" fmla="*/ 0 w 268"/>
                    <a:gd name="T1" fmla="*/ 1 h 106"/>
                    <a:gd name="T2" fmla="*/ 1 w 268"/>
                    <a:gd name="T3" fmla="*/ 0 h 106"/>
                    <a:gd name="T4" fmla="*/ 1 w 268"/>
                    <a:gd name="T5" fmla="*/ 1 h 106"/>
                    <a:gd name="T6" fmla="*/ 1 w 268"/>
                    <a:gd name="T7" fmla="*/ 1 h 106"/>
                    <a:gd name="T8" fmla="*/ 1 w 268"/>
                    <a:gd name="T9" fmla="*/ 1 h 106"/>
                    <a:gd name="T10" fmla="*/ 0 w 268"/>
                    <a:gd name="T11" fmla="*/ 1 h 106"/>
                    <a:gd name="T12" fmla="*/ 0 w 268"/>
                    <a:gd name="T13" fmla="*/ 1 h 106"/>
                    <a:gd name="T14" fmla="*/ 0 60000 65536"/>
                    <a:gd name="T15" fmla="*/ 0 60000 65536"/>
                    <a:gd name="T16" fmla="*/ 0 60000 65536"/>
                    <a:gd name="T17" fmla="*/ 0 60000 65536"/>
                    <a:gd name="T18" fmla="*/ 0 60000 65536"/>
                    <a:gd name="T19" fmla="*/ 0 60000 65536"/>
                    <a:gd name="T20" fmla="*/ 0 60000 65536"/>
                    <a:gd name="T21" fmla="*/ 0 w 268"/>
                    <a:gd name="T22" fmla="*/ 0 h 106"/>
                    <a:gd name="T23" fmla="*/ 268 w 268"/>
                    <a:gd name="T24" fmla="*/ 106 h 1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8" h="106">
                      <a:moveTo>
                        <a:pt x="0" y="21"/>
                      </a:moveTo>
                      <a:lnTo>
                        <a:pt x="192" y="0"/>
                      </a:lnTo>
                      <a:lnTo>
                        <a:pt x="268" y="53"/>
                      </a:lnTo>
                      <a:lnTo>
                        <a:pt x="268" y="91"/>
                      </a:lnTo>
                      <a:lnTo>
                        <a:pt x="67" y="106"/>
                      </a:lnTo>
                      <a:lnTo>
                        <a:pt x="0" y="21"/>
                      </a:lnTo>
                      <a:close/>
                    </a:path>
                  </a:pathLst>
                </a:custGeom>
                <a:solidFill>
                  <a:srgbClr val="A6BF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92" name="Freeform 399"/>
                <p:cNvSpPr>
                  <a:spLocks/>
                </p:cNvSpPr>
                <p:nvPr/>
              </p:nvSpPr>
              <p:spPr bwMode="auto">
                <a:xfrm>
                  <a:off x="4214" y="3537"/>
                  <a:ext cx="41" cy="232"/>
                </a:xfrm>
                <a:custGeom>
                  <a:avLst/>
                  <a:gdLst>
                    <a:gd name="T0" fmla="*/ 1 w 81"/>
                    <a:gd name="T1" fmla="*/ 1 h 464"/>
                    <a:gd name="T2" fmla="*/ 1 w 81"/>
                    <a:gd name="T3" fmla="*/ 1 h 464"/>
                    <a:gd name="T4" fmla="*/ 0 w 81"/>
                    <a:gd name="T5" fmla="*/ 0 h 464"/>
                    <a:gd name="T6" fmla="*/ 1 w 81"/>
                    <a:gd name="T7" fmla="*/ 1 h 464"/>
                    <a:gd name="T8" fmla="*/ 1 w 81"/>
                    <a:gd name="T9" fmla="*/ 1 h 464"/>
                    <a:gd name="T10" fmla="*/ 1 w 81"/>
                    <a:gd name="T11" fmla="*/ 1 h 464"/>
                    <a:gd name="T12" fmla="*/ 1 w 81"/>
                    <a:gd name="T13" fmla="*/ 1 h 464"/>
                    <a:gd name="T14" fmla="*/ 0 60000 65536"/>
                    <a:gd name="T15" fmla="*/ 0 60000 65536"/>
                    <a:gd name="T16" fmla="*/ 0 60000 65536"/>
                    <a:gd name="T17" fmla="*/ 0 60000 65536"/>
                    <a:gd name="T18" fmla="*/ 0 60000 65536"/>
                    <a:gd name="T19" fmla="*/ 0 60000 65536"/>
                    <a:gd name="T20" fmla="*/ 0 60000 65536"/>
                    <a:gd name="T21" fmla="*/ 0 w 81"/>
                    <a:gd name="T22" fmla="*/ 0 h 464"/>
                    <a:gd name="T23" fmla="*/ 81 w 81"/>
                    <a:gd name="T24" fmla="*/ 464 h 4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1" h="464">
                      <a:moveTo>
                        <a:pt x="36" y="464"/>
                      </a:moveTo>
                      <a:lnTo>
                        <a:pt x="1" y="373"/>
                      </a:lnTo>
                      <a:lnTo>
                        <a:pt x="0" y="0"/>
                      </a:lnTo>
                      <a:lnTo>
                        <a:pt x="81" y="63"/>
                      </a:lnTo>
                      <a:lnTo>
                        <a:pt x="81" y="438"/>
                      </a:lnTo>
                      <a:lnTo>
                        <a:pt x="36" y="464"/>
                      </a:lnTo>
                      <a:close/>
                    </a:path>
                  </a:pathLst>
                </a:custGeom>
                <a:solidFill>
                  <a:srgbClr val="7578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93" name="Freeform 400"/>
                <p:cNvSpPr>
                  <a:spLocks/>
                </p:cNvSpPr>
                <p:nvPr/>
              </p:nvSpPr>
              <p:spPr bwMode="auto">
                <a:xfrm>
                  <a:off x="4237" y="3563"/>
                  <a:ext cx="123" cy="211"/>
                </a:xfrm>
                <a:custGeom>
                  <a:avLst/>
                  <a:gdLst>
                    <a:gd name="T0" fmla="*/ 0 w 246"/>
                    <a:gd name="T1" fmla="*/ 1 h 422"/>
                    <a:gd name="T2" fmla="*/ 1 w 246"/>
                    <a:gd name="T3" fmla="*/ 1 h 422"/>
                    <a:gd name="T4" fmla="*/ 1 w 246"/>
                    <a:gd name="T5" fmla="*/ 1 h 422"/>
                    <a:gd name="T6" fmla="*/ 1 w 246"/>
                    <a:gd name="T7" fmla="*/ 0 h 422"/>
                    <a:gd name="T8" fmla="*/ 1 w 246"/>
                    <a:gd name="T9" fmla="*/ 1 h 422"/>
                    <a:gd name="T10" fmla="*/ 1 w 246"/>
                    <a:gd name="T11" fmla="*/ 1 h 422"/>
                    <a:gd name="T12" fmla="*/ 0 w 246"/>
                    <a:gd name="T13" fmla="*/ 1 h 422"/>
                    <a:gd name="T14" fmla="*/ 0 w 246"/>
                    <a:gd name="T15" fmla="*/ 1 h 422"/>
                    <a:gd name="T16" fmla="*/ 0 60000 65536"/>
                    <a:gd name="T17" fmla="*/ 0 60000 65536"/>
                    <a:gd name="T18" fmla="*/ 0 60000 65536"/>
                    <a:gd name="T19" fmla="*/ 0 60000 65536"/>
                    <a:gd name="T20" fmla="*/ 0 60000 65536"/>
                    <a:gd name="T21" fmla="*/ 0 60000 65536"/>
                    <a:gd name="T22" fmla="*/ 0 60000 65536"/>
                    <a:gd name="T23" fmla="*/ 0 60000 65536"/>
                    <a:gd name="T24" fmla="*/ 0 w 246"/>
                    <a:gd name="T25" fmla="*/ 0 h 422"/>
                    <a:gd name="T26" fmla="*/ 246 w 246"/>
                    <a:gd name="T27" fmla="*/ 422 h 42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6" h="422">
                      <a:moveTo>
                        <a:pt x="0" y="418"/>
                      </a:moveTo>
                      <a:lnTo>
                        <a:pt x="27" y="239"/>
                      </a:lnTo>
                      <a:lnTo>
                        <a:pt x="42" y="9"/>
                      </a:lnTo>
                      <a:lnTo>
                        <a:pt x="230" y="0"/>
                      </a:lnTo>
                      <a:lnTo>
                        <a:pt x="234" y="239"/>
                      </a:lnTo>
                      <a:lnTo>
                        <a:pt x="246" y="422"/>
                      </a:lnTo>
                      <a:lnTo>
                        <a:pt x="0" y="418"/>
                      </a:lnTo>
                      <a:close/>
                    </a:path>
                  </a:pathLst>
                </a:custGeom>
                <a:solidFill>
                  <a:srgbClr val="B0C7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94" name="Freeform 401"/>
                <p:cNvSpPr>
                  <a:spLocks/>
                </p:cNvSpPr>
                <p:nvPr/>
              </p:nvSpPr>
              <p:spPr bwMode="auto">
                <a:xfrm>
                  <a:off x="4232" y="3549"/>
                  <a:ext cx="141" cy="234"/>
                </a:xfrm>
                <a:custGeom>
                  <a:avLst/>
                  <a:gdLst>
                    <a:gd name="T0" fmla="*/ 0 w 281"/>
                    <a:gd name="T1" fmla="*/ 0 h 470"/>
                    <a:gd name="T2" fmla="*/ 1 w 281"/>
                    <a:gd name="T3" fmla="*/ 0 h 470"/>
                    <a:gd name="T4" fmla="*/ 1 w 281"/>
                    <a:gd name="T5" fmla="*/ 0 h 470"/>
                    <a:gd name="T6" fmla="*/ 1 w 281"/>
                    <a:gd name="T7" fmla="*/ 0 h 470"/>
                    <a:gd name="T8" fmla="*/ 1 w 281"/>
                    <a:gd name="T9" fmla="*/ 0 h 470"/>
                    <a:gd name="T10" fmla="*/ 1 w 281"/>
                    <a:gd name="T11" fmla="*/ 0 h 470"/>
                    <a:gd name="T12" fmla="*/ 1 w 281"/>
                    <a:gd name="T13" fmla="*/ 0 h 470"/>
                    <a:gd name="T14" fmla="*/ 1 w 281"/>
                    <a:gd name="T15" fmla="*/ 0 h 470"/>
                    <a:gd name="T16" fmla="*/ 1 w 281"/>
                    <a:gd name="T17" fmla="*/ 0 h 470"/>
                    <a:gd name="T18" fmla="*/ 1 w 281"/>
                    <a:gd name="T19" fmla="*/ 0 h 470"/>
                    <a:gd name="T20" fmla="*/ 1 w 281"/>
                    <a:gd name="T21" fmla="*/ 0 h 470"/>
                    <a:gd name="T22" fmla="*/ 1 w 281"/>
                    <a:gd name="T23" fmla="*/ 0 h 470"/>
                    <a:gd name="T24" fmla="*/ 1 w 281"/>
                    <a:gd name="T25" fmla="*/ 0 h 470"/>
                    <a:gd name="T26" fmla="*/ 1 w 281"/>
                    <a:gd name="T27" fmla="*/ 0 h 470"/>
                    <a:gd name="T28" fmla="*/ 1 w 281"/>
                    <a:gd name="T29" fmla="*/ 0 h 470"/>
                    <a:gd name="T30" fmla="*/ 1 w 281"/>
                    <a:gd name="T31" fmla="*/ 0 h 470"/>
                    <a:gd name="T32" fmla="*/ 1 w 281"/>
                    <a:gd name="T33" fmla="*/ 0 h 470"/>
                    <a:gd name="T34" fmla="*/ 1 w 281"/>
                    <a:gd name="T35" fmla="*/ 0 h 470"/>
                    <a:gd name="T36" fmla="*/ 1 w 281"/>
                    <a:gd name="T37" fmla="*/ 0 h 470"/>
                    <a:gd name="T38" fmla="*/ 1 w 281"/>
                    <a:gd name="T39" fmla="*/ 0 h 470"/>
                    <a:gd name="T40" fmla="*/ 1 w 281"/>
                    <a:gd name="T41" fmla="*/ 0 h 470"/>
                    <a:gd name="T42" fmla="*/ 1 w 281"/>
                    <a:gd name="T43" fmla="*/ 0 h 470"/>
                    <a:gd name="T44" fmla="*/ 1 w 281"/>
                    <a:gd name="T45" fmla="*/ 0 h 470"/>
                    <a:gd name="T46" fmla="*/ 1 w 281"/>
                    <a:gd name="T47" fmla="*/ 0 h 470"/>
                    <a:gd name="T48" fmla="*/ 1 w 281"/>
                    <a:gd name="T49" fmla="*/ 0 h 470"/>
                    <a:gd name="T50" fmla="*/ 1 w 281"/>
                    <a:gd name="T51" fmla="*/ 0 h 470"/>
                    <a:gd name="T52" fmla="*/ 1 w 281"/>
                    <a:gd name="T53" fmla="*/ 0 h 470"/>
                    <a:gd name="T54" fmla="*/ 1 w 281"/>
                    <a:gd name="T55" fmla="*/ 0 h 470"/>
                    <a:gd name="T56" fmla="*/ 1 w 281"/>
                    <a:gd name="T57" fmla="*/ 0 h 470"/>
                    <a:gd name="T58" fmla="*/ 1 w 281"/>
                    <a:gd name="T59" fmla="*/ 0 h 470"/>
                    <a:gd name="T60" fmla="*/ 1 w 281"/>
                    <a:gd name="T61" fmla="*/ 0 h 470"/>
                    <a:gd name="T62" fmla="*/ 1 w 281"/>
                    <a:gd name="T63" fmla="*/ 0 h 470"/>
                    <a:gd name="T64" fmla="*/ 1 w 281"/>
                    <a:gd name="T65" fmla="*/ 0 h 470"/>
                    <a:gd name="T66" fmla="*/ 1 w 281"/>
                    <a:gd name="T67" fmla="*/ 0 h 470"/>
                    <a:gd name="T68" fmla="*/ 1 w 281"/>
                    <a:gd name="T69" fmla="*/ 0 h 470"/>
                    <a:gd name="T70" fmla="*/ 1 w 281"/>
                    <a:gd name="T71" fmla="*/ 0 h 470"/>
                    <a:gd name="T72" fmla="*/ 1 w 281"/>
                    <a:gd name="T73" fmla="*/ 0 h 470"/>
                    <a:gd name="T74" fmla="*/ 1 w 281"/>
                    <a:gd name="T75" fmla="*/ 0 h 470"/>
                    <a:gd name="T76" fmla="*/ 1 w 281"/>
                    <a:gd name="T77" fmla="*/ 0 h 470"/>
                    <a:gd name="T78" fmla="*/ 1 w 281"/>
                    <a:gd name="T79" fmla="*/ 0 h 470"/>
                    <a:gd name="T80" fmla="*/ 1 w 281"/>
                    <a:gd name="T81" fmla="*/ 0 h 470"/>
                    <a:gd name="T82" fmla="*/ 1 w 281"/>
                    <a:gd name="T83" fmla="*/ 0 h 470"/>
                    <a:gd name="T84" fmla="*/ 1 w 281"/>
                    <a:gd name="T85" fmla="*/ 0 h 470"/>
                    <a:gd name="T86" fmla="*/ 1 w 281"/>
                    <a:gd name="T87" fmla="*/ 0 h 470"/>
                    <a:gd name="T88" fmla="*/ 1 w 281"/>
                    <a:gd name="T89" fmla="*/ 0 h 470"/>
                    <a:gd name="T90" fmla="*/ 1 w 281"/>
                    <a:gd name="T91" fmla="*/ 0 h 470"/>
                    <a:gd name="T92" fmla="*/ 1 w 281"/>
                    <a:gd name="T93" fmla="*/ 0 h 470"/>
                    <a:gd name="T94" fmla="*/ 1 w 281"/>
                    <a:gd name="T95" fmla="*/ 0 h 470"/>
                    <a:gd name="T96" fmla="*/ 1 w 281"/>
                    <a:gd name="T97" fmla="*/ 0 h 470"/>
                    <a:gd name="T98" fmla="*/ 1 w 281"/>
                    <a:gd name="T99" fmla="*/ 0 h 470"/>
                    <a:gd name="T100" fmla="*/ 1 w 281"/>
                    <a:gd name="T101" fmla="*/ 0 h 470"/>
                    <a:gd name="T102" fmla="*/ 1 w 281"/>
                    <a:gd name="T103" fmla="*/ 0 h 470"/>
                    <a:gd name="T104" fmla="*/ 1 w 281"/>
                    <a:gd name="T105" fmla="*/ 0 h 470"/>
                    <a:gd name="T106" fmla="*/ 1 w 281"/>
                    <a:gd name="T107" fmla="*/ 0 h 470"/>
                    <a:gd name="T108" fmla="*/ 1 w 281"/>
                    <a:gd name="T109" fmla="*/ 0 h 470"/>
                    <a:gd name="T110" fmla="*/ 0 w 281"/>
                    <a:gd name="T111" fmla="*/ 0 h 47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1"/>
                    <a:gd name="T169" fmla="*/ 0 h 470"/>
                    <a:gd name="T170" fmla="*/ 281 w 281"/>
                    <a:gd name="T171" fmla="*/ 470 h 47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1" h="470">
                      <a:moveTo>
                        <a:pt x="0" y="453"/>
                      </a:moveTo>
                      <a:lnTo>
                        <a:pt x="0" y="451"/>
                      </a:lnTo>
                      <a:lnTo>
                        <a:pt x="2" y="441"/>
                      </a:lnTo>
                      <a:lnTo>
                        <a:pt x="4" y="430"/>
                      </a:lnTo>
                      <a:lnTo>
                        <a:pt x="7" y="413"/>
                      </a:lnTo>
                      <a:lnTo>
                        <a:pt x="9" y="390"/>
                      </a:lnTo>
                      <a:lnTo>
                        <a:pt x="15" y="367"/>
                      </a:lnTo>
                      <a:lnTo>
                        <a:pt x="19" y="339"/>
                      </a:lnTo>
                      <a:lnTo>
                        <a:pt x="24" y="310"/>
                      </a:lnTo>
                      <a:lnTo>
                        <a:pt x="26" y="276"/>
                      </a:lnTo>
                      <a:lnTo>
                        <a:pt x="30" y="242"/>
                      </a:lnTo>
                      <a:lnTo>
                        <a:pt x="32" y="205"/>
                      </a:lnTo>
                      <a:lnTo>
                        <a:pt x="34" y="169"/>
                      </a:lnTo>
                      <a:lnTo>
                        <a:pt x="34" y="133"/>
                      </a:lnTo>
                      <a:lnTo>
                        <a:pt x="34" y="95"/>
                      </a:lnTo>
                      <a:lnTo>
                        <a:pt x="32" y="57"/>
                      </a:lnTo>
                      <a:lnTo>
                        <a:pt x="28" y="21"/>
                      </a:lnTo>
                      <a:lnTo>
                        <a:pt x="30" y="21"/>
                      </a:lnTo>
                      <a:lnTo>
                        <a:pt x="36" y="21"/>
                      </a:lnTo>
                      <a:lnTo>
                        <a:pt x="45" y="21"/>
                      </a:lnTo>
                      <a:lnTo>
                        <a:pt x="59" y="21"/>
                      </a:lnTo>
                      <a:lnTo>
                        <a:pt x="72" y="19"/>
                      </a:lnTo>
                      <a:lnTo>
                        <a:pt x="89" y="19"/>
                      </a:lnTo>
                      <a:lnTo>
                        <a:pt x="106" y="19"/>
                      </a:lnTo>
                      <a:lnTo>
                        <a:pt x="127" y="19"/>
                      </a:lnTo>
                      <a:lnTo>
                        <a:pt x="144" y="17"/>
                      </a:lnTo>
                      <a:lnTo>
                        <a:pt x="165" y="15"/>
                      </a:lnTo>
                      <a:lnTo>
                        <a:pt x="184" y="13"/>
                      </a:lnTo>
                      <a:lnTo>
                        <a:pt x="203" y="12"/>
                      </a:lnTo>
                      <a:lnTo>
                        <a:pt x="218" y="8"/>
                      </a:lnTo>
                      <a:lnTo>
                        <a:pt x="234" y="6"/>
                      </a:lnTo>
                      <a:lnTo>
                        <a:pt x="245" y="2"/>
                      </a:lnTo>
                      <a:lnTo>
                        <a:pt x="255" y="0"/>
                      </a:lnTo>
                      <a:lnTo>
                        <a:pt x="255" y="4"/>
                      </a:lnTo>
                      <a:lnTo>
                        <a:pt x="255" y="15"/>
                      </a:lnTo>
                      <a:lnTo>
                        <a:pt x="255" y="34"/>
                      </a:lnTo>
                      <a:lnTo>
                        <a:pt x="255" y="61"/>
                      </a:lnTo>
                      <a:lnTo>
                        <a:pt x="255" y="89"/>
                      </a:lnTo>
                      <a:lnTo>
                        <a:pt x="255" y="126"/>
                      </a:lnTo>
                      <a:lnTo>
                        <a:pt x="255" y="164"/>
                      </a:lnTo>
                      <a:lnTo>
                        <a:pt x="256" y="204"/>
                      </a:lnTo>
                      <a:lnTo>
                        <a:pt x="256" y="244"/>
                      </a:lnTo>
                      <a:lnTo>
                        <a:pt x="258" y="283"/>
                      </a:lnTo>
                      <a:lnTo>
                        <a:pt x="260" y="323"/>
                      </a:lnTo>
                      <a:lnTo>
                        <a:pt x="264" y="361"/>
                      </a:lnTo>
                      <a:lnTo>
                        <a:pt x="266" y="394"/>
                      </a:lnTo>
                      <a:lnTo>
                        <a:pt x="270" y="424"/>
                      </a:lnTo>
                      <a:lnTo>
                        <a:pt x="275" y="449"/>
                      </a:lnTo>
                      <a:lnTo>
                        <a:pt x="281" y="470"/>
                      </a:lnTo>
                      <a:lnTo>
                        <a:pt x="279" y="470"/>
                      </a:lnTo>
                      <a:lnTo>
                        <a:pt x="275" y="470"/>
                      </a:lnTo>
                      <a:lnTo>
                        <a:pt x="272" y="468"/>
                      </a:lnTo>
                      <a:lnTo>
                        <a:pt x="266" y="466"/>
                      </a:lnTo>
                      <a:lnTo>
                        <a:pt x="260" y="462"/>
                      </a:lnTo>
                      <a:lnTo>
                        <a:pt x="255" y="460"/>
                      </a:lnTo>
                      <a:lnTo>
                        <a:pt x="251" y="458"/>
                      </a:lnTo>
                      <a:lnTo>
                        <a:pt x="249" y="458"/>
                      </a:lnTo>
                      <a:lnTo>
                        <a:pt x="249" y="455"/>
                      </a:lnTo>
                      <a:lnTo>
                        <a:pt x="247" y="445"/>
                      </a:lnTo>
                      <a:lnTo>
                        <a:pt x="245" y="432"/>
                      </a:lnTo>
                      <a:lnTo>
                        <a:pt x="243" y="411"/>
                      </a:lnTo>
                      <a:lnTo>
                        <a:pt x="241" y="386"/>
                      </a:lnTo>
                      <a:lnTo>
                        <a:pt x="239" y="359"/>
                      </a:lnTo>
                      <a:lnTo>
                        <a:pt x="236" y="329"/>
                      </a:lnTo>
                      <a:lnTo>
                        <a:pt x="234" y="299"/>
                      </a:lnTo>
                      <a:lnTo>
                        <a:pt x="232" y="264"/>
                      </a:lnTo>
                      <a:lnTo>
                        <a:pt x="228" y="230"/>
                      </a:lnTo>
                      <a:lnTo>
                        <a:pt x="226" y="194"/>
                      </a:lnTo>
                      <a:lnTo>
                        <a:pt x="226" y="162"/>
                      </a:lnTo>
                      <a:lnTo>
                        <a:pt x="224" y="128"/>
                      </a:lnTo>
                      <a:lnTo>
                        <a:pt x="226" y="97"/>
                      </a:lnTo>
                      <a:lnTo>
                        <a:pt x="228" y="69"/>
                      </a:lnTo>
                      <a:lnTo>
                        <a:pt x="230" y="44"/>
                      </a:lnTo>
                      <a:lnTo>
                        <a:pt x="228" y="42"/>
                      </a:lnTo>
                      <a:lnTo>
                        <a:pt x="222" y="42"/>
                      </a:lnTo>
                      <a:lnTo>
                        <a:pt x="213" y="42"/>
                      </a:lnTo>
                      <a:lnTo>
                        <a:pt x="203" y="42"/>
                      </a:lnTo>
                      <a:lnTo>
                        <a:pt x="188" y="42"/>
                      </a:lnTo>
                      <a:lnTo>
                        <a:pt x="175" y="44"/>
                      </a:lnTo>
                      <a:lnTo>
                        <a:pt x="159" y="46"/>
                      </a:lnTo>
                      <a:lnTo>
                        <a:pt x="142" y="48"/>
                      </a:lnTo>
                      <a:lnTo>
                        <a:pt x="127" y="48"/>
                      </a:lnTo>
                      <a:lnTo>
                        <a:pt x="110" y="50"/>
                      </a:lnTo>
                      <a:lnTo>
                        <a:pt x="97" y="51"/>
                      </a:lnTo>
                      <a:lnTo>
                        <a:pt x="83" y="53"/>
                      </a:lnTo>
                      <a:lnTo>
                        <a:pt x="72" y="53"/>
                      </a:lnTo>
                      <a:lnTo>
                        <a:pt x="64" y="53"/>
                      </a:lnTo>
                      <a:lnTo>
                        <a:pt x="59" y="55"/>
                      </a:lnTo>
                      <a:lnTo>
                        <a:pt x="57" y="55"/>
                      </a:lnTo>
                      <a:lnTo>
                        <a:pt x="57" y="59"/>
                      </a:lnTo>
                      <a:lnTo>
                        <a:pt x="55" y="70"/>
                      </a:lnTo>
                      <a:lnTo>
                        <a:pt x="55" y="86"/>
                      </a:lnTo>
                      <a:lnTo>
                        <a:pt x="53" y="107"/>
                      </a:lnTo>
                      <a:lnTo>
                        <a:pt x="51" y="131"/>
                      </a:lnTo>
                      <a:lnTo>
                        <a:pt x="47" y="162"/>
                      </a:lnTo>
                      <a:lnTo>
                        <a:pt x="45" y="190"/>
                      </a:lnTo>
                      <a:lnTo>
                        <a:pt x="43" y="224"/>
                      </a:lnTo>
                      <a:lnTo>
                        <a:pt x="40" y="257"/>
                      </a:lnTo>
                      <a:lnTo>
                        <a:pt x="38" y="289"/>
                      </a:lnTo>
                      <a:lnTo>
                        <a:pt x="34" y="321"/>
                      </a:lnTo>
                      <a:lnTo>
                        <a:pt x="32" y="354"/>
                      </a:lnTo>
                      <a:lnTo>
                        <a:pt x="28" y="380"/>
                      </a:lnTo>
                      <a:lnTo>
                        <a:pt x="26" y="405"/>
                      </a:lnTo>
                      <a:lnTo>
                        <a:pt x="23" y="424"/>
                      </a:lnTo>
                      <a:lnTo>
                        <a:pt x="21" y="441"/>
                      </a:lnTo>
                      <a:lnTo>
                        <a:pt x="17" y="445"/>
                      </a:lnTo>
                      <a:lnTo>
                        <a:pt x="15" y="449"/>
                      </a:lnTo>
                      <a:lnTo>
                        <a:pt x="11" y="451"/>
                      </a:lnTo>
                      <a:lnTo>
                        <a:pt x="7" y="453"/>
                      </a:lnTo>
                      <a:lnTo>
                        <a:pt x="2" y="453"/>
                      </a:lnTo>
                      <a:lnTo>
                        <a:pt x="0" y="453"/>
                      </a:lnTo>
                      <a:close/>
                    </a:path>
                  </a:pathLst>
                </a:custGeom>
                <a:solidFill>
                  <a:srgbClr val="0000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95" name="Freeform 402"/>
                <p:cNvSpPr>
                  <a:spLocks/>
                </p:cNvSpPr>
                <p:nvPr/>
              </p:nvSpPr>
              <p:spPr bwMode="auto">
                <a:xfrm>
                  <a:off x="4203" y="3515"/>
                  <a:ext cx="170" cy="269"/>
                </a:xfrm>
                <a:custGeom>
                  <a:avLst/>
                  <a:gdLst>
                    <a:gd name="T0" fmla="*/ 1 w 340"/>
                    <a:gd name="T1" fmla="*/ 1 h 538"/>
                    <a:gd name="T2" fmla="*/ 1 w 340"/>
                    <a:gd name="T3" fmla="*/ 1 h 538"/>
                    <a:gd name="T4" fmla="*/ 1 w 340"/>
                    <a:gd name="T5" fmla="*/ 1 h 538"/>
                    <a:gd name="T6" fmla="*/ 1 w 340"/>
                    <a:gd name="T7" fmla="*/ 1 h 538"/>
                    <a:gd name="T8" fmla="*/ 1 w 340"/>
                    <a:gd name="T9" fmla="*/ 1 h 538"/>
                    <a:gd name="T10" fmla="*/ 1 w 340"/>
                    <a:gd name="T11" fmla="*/ 1 h 538"/>
                    <a:gd name="T12" fmla="*/ 1 w 340"/>
                    <a:gd name="T13" fmla="*/ 1 h 538"/>
                    <a:gd name="T14" fmla="*/ 1 w 340"/>
                    <a:gd name="T15" fmla="*/ 1 h 538"/>
                    <a:gd name="T16" fmla="*/ 1 w 340"/>
                    <a:gd name="T17" fmla="*/ 1 h 538"/>
                    <a:gd name="T18" fmla="*/ 1 w 340"/>
                    <a:gd name="T19" fmla="*/ 1 h 538"/>
                    <a:gd name="T20" fmla="*/ 1 w 340"/>
                    <a:gd name="T21" fmla="*/ 1 h 538"/>
                    <a:gd name="T22" fmla="*/ 1 w 340"/>
                    <a:gd name="T23" fmla="*/ 1 h 538"/>
                    <a:gd name="T24" fmla="*/ 1 w 340"/>
                    <a:gd name="T25" fmla="*/ 1 h 538"/>
                    <a:gd name="T26" fmla="*/ 1 w 340"/>
                    <a:gd name="T27" fmla="*/ 1 h 538"/>
                    <a:gd name="T28" fmla="*/ 1 w 340"/>
                    <a:gd name="T29" fmla="*/ 1 h 538"/>
                    <a:gd name="T30" fmla="*/ 1 w 340"/>
                    <a:gd name="T31" fmla="*/ 1 h 538"/>
                    <a:gd name="T32" fmla="*/ 1 w 340"/>
                    <a:gd name="T33" fmla="*/ 1 h 538"/>
                    <a:gd name="T34" fmla="*/ 1 w 340"/>
                    <a:gd name="T35" fmla="*/ 1 h 538"/>
                    <a:gd name="T36" fmla="*/ 1 w 340"/>
                    <a:gd name="T37" fmla="*/ 1 h 538"/>
                    <a:gd name="T38" fmla="*/ 1 w 340"/>
                    <a:gd name="T39" fmla="*/ 1 h 538"/>
                    <a:gd name="T40" fmla="*/ 1 w 340"/>
                    <a:gd name="T41" fmla="*/ 1 h 538"/>
                    <a:gd name="T42" fmla="*/ 1 w 340"/>
                    <a:gd name="T43" fmla="*/ 1 h 538"/>
                    <a:gd name="T44" fmla="*/ 1 w 340"/>
                    <a:gd name="T45" fmla="*/ 1 h 538"/>
                    <a:gd name="T46" fmla="*/ 1 w 340"/>
                    <a:gd name="T47" fmla="*/ 1 h 538"/>
                    <a:gd name="T48" fmla="*/ 1 w 340"/>
                    <a:gd name="T49" fmla="*/ 1 h 538"/>
                    <a:gd name="T50" fmla="*/ 1 w 340"/>
                    <a:gd name="T51" fmla="*/ 1 h 538"/>
                    <a:gd name="T52" fmla="*/ 1 w 340"/>
                    <a:gd name="T53" fmla="*/ 1 h 538"/>
                    <a:gd name="T54" fmla="*/ 1 w 340"/>
                    <a:gd name="T55" fmla="*/ 1 h 538"/>
                    <a:gd name="T56" fmla="*/ 1 w 340"/>
                    <a:gd name="T57" fmla="*/ 1 h 538"/>
                    <a:gd name="T58" fmla="*/ 1 w 340"/>
                    <a:gd name="T59" fmla="*/ 1 h 538"/>
                    <a:gd name="T60" fmla="*/ 1 w 340"/>
                    <a:gd name="T61" fmla="*/ 1 h 538"/>
                    <a:gd name="T62" fmla="*/ 1 w 340"/>
                    <a:gd name="T63" fmla="*/ 1 h 538"/>
                    <a:gd name="T64" fmla="*/ 1 w 340"/>
                    <a:gd name="T65" fmla="*/ 1 h 538"/>
                    <a:gd name="T66" fmla="*/ 1 w 340"/>
                    <a:gd name="T67" fmla="*/ 1 h 538"/>
                    <a:gd name="T68" fmla="*/ 1 w 340"/>
                    <a:gd name="T69" fmla="*/ 1 h 538"/>
                    <a:gd name="T70" fmla="*/ 1 w 340"/>
                    <a:gd name="T71" fmla="*/ 1 h 538"/>
                    <a:gd name="T72" fmla="*/ 1 w 340"/>
                    <a:gd name="T73" fmla="*/ 1 h 538"/>
                    <a:gd name="T74" fmla="*/ 1 w 340"/>
                    <a:gd name="T75" fmla="*/ 1 h 538"/>
                    <a:gd name="T76" fmla="*/ 1 w 340"/>
                    <a:gd name="T77" fmla="*/ 1 h 538"/>
                    <a:gd name="T78" fmla="*/ 1 w 340"/>
                    <a:gd name="T79" fmla="*/ 1 h 538"/>
                    <a:gd name="T80" fmla="*/ 1 w 340"/>
                    <a:gd name="T81" fmla="*/ 1 h 538"/>
                    <a:gd name="T82" fmla="*/ 1 w 340"/>
                    <a:gd name="T83" fmla="*/ 1 h 53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40"/>
                    <a:gd name="T127" fmla="*/ 0 h 538"/>
                    <a:gd name="T128" fmla="*/ 340 w 340"/>
                    <a:gd name="T129" fmla="*/ 538 h 53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40" h="538">
                      <a:moveTo>
                        <a:pt x="340" y="538"/>
                      </a:moveTo>
                      <a:lnTo>
                        <a:pt x="57" y="528"/>
                      </a:lnTo>
                      <a:lnTo>
                        <a:pt x="55" y="526"/>
                      </a:lnTo>
                      <a:lnTo>
                        <a:pt x="55" y="522"/>
                      </a:lnTo>
                      <a:lnTo>
                        <a:pt x="53" y="519"/>
                      </a:lnTo>
                      <a:lnTo>
                        <a:pt x="53" y="513"/>
                      </a:lnTo>
                      <a:lnTo>
                        <a:pt x="49" y="505"/>
                      </a:lnTo>
                      <a:lnTo>
                        <a:pt x="47" y="498"/>
                      </a:lnTo>
                      <a:lnTo>
                        <a:pt x="45" y="488"/>
                      </a:lnTo>
                      <a:lnTo>
                        <a:pt x="43" y="481"/>
                      </a:lnTo>
                      <a:lnTo>
                        <a:pt x="40" y="471"/>
                      </a:lnTo>
                      <a:lnTo>
                        <a:pt x="38" y="464"/>
                      </a:lnTo>
                      <a:lnTo>
                        <a:pt x="34" y="454"/>
                      </a:lnTo>
                      <a:lnTo>
                        <a:pt x="30" y="446"/>
                      </a:lnTo>
                      <a:lnTo>
                        <a:pt x="28" y="439"/>
                      </a:lnTo>
                      <a:lnTo>
                        <a:pt x="24" y="435"/>
                      </a:lnTo>
                      <a:lnTo>
                        <a:pt x="23" y="429"/>
                      </a:lnTo>
                      <a:lnTo>
                        <a:pt x="19" y="427"/>
                      </a:lnTo>
                      <a:lnTo>
                        <a:pt x="19" y="422"/>
                      </a:lnTo>
                      <a:lnTo>
                        <a:pt x="19" y="412"/>
                      </a:lnTo>
                      <a:lnTo>
                        <a:pt x="19" y="395"/>
                      </a:lnTo>
                      <a:lnTo>
                        <a:pt x="19" y="374"/>
                      </a:lnTo>
                      <a:lnTo>
                        <a:pt x="17" y="346"/>
                      </a:lnTo>
                      <a:lnTo>
                        <a:pt x="17" y="315"/>
                      </a:lnTo>
                      <a:lnTo>
                        <a:pt x="17" y="283"/>
                      </a:lnTo>
                      <a:lnTo>
                        <a:pt x="17" y="251"/>
                      </a:lnTo>
                      <a:lnTo>
                        <a:pt x="15" y="214"/>
                      </a:lnTo>
                      <a:lnTo>
                        <a:pt x="13" y="180"/>
                      </a:lnTo>
                      <a:lnTo>
                        <a:pt x="11" y="146"/>
                      </a:lnTo>
                      <a:lnTo>
                        <a:pt x="11" y="116"/>
                      </a:lnTo>
                      <a:lnTo>
                        <a:pt x="7" y="85"/>
                      </a:lnTo>
                      <a:lnTo>
                        <a:pt x="5" y="60"/>
                      </a:lnTo>
                      <a:lnTo>
                        <a:pt x="4" y="40"/>
                      </a:lnTo>
                      <a:lnTo>
                        <a:pt x="0" y="24"/>
                      </a:lnTo>
                      <a:lnTo>
                        <a:pt x="2" y="24"/>
                      </a:lnTo>
                      <a:lnTo>
                        <a:pt x="7" y="24"/>
                      </a:lnTo>
                      <a:lnTo>
                        <a:pt x="15" y="22"/>
                      </a:lnTo>
                      <a:lnTo>
                        <a:pt x="26" y="22"/>
                      </a:lnTo>
                      <a:lnTo>
                        <a:pt x="42" y="19"/>
                      </a:lnTo>
                      <a:lnTo>
                        <a:pt x="57" y="17"/>
                      </a:lnTo>
                      <a:lnTo>
                        <a:pt x="74" y="15"/>
                      </a:lnTo>
                      <a:lnTo>
                        <a:pt x="91" y="15"/>
                      </a:lnTo>
                      <a:lnTo>
                        <a:pt x="110" y="11"/>
                      </a:lnTo>
                      <a:lnTo>
                        <a:pt x="127" y="9"/>
                      </a:lnTo>
                      <a:lnTo>
                        <a:pt x="144" y="7"/>
                      </a:lnTo>
                      <a:lnTo>
                        <a:pt x="159" y="7"/>
                      </a:lnTo>
                      <a:lnTo>
                        <a:pt x="173" y="3"/>
                      </a:lnTo>
                      <a:lnTo>
                        <a:pt x="186" y="3"/>
                      </a:lnTo>
                      <a:lnTo>
                        <a:pt x="198" y="1"/>
                      </a:lnTo>
                      <a:lnTo>
                        <a:pt x="205" y="0"/>
                      </a:lnTo>
                      <a:lnTo>
                        <a:pt x="314" y="66"/>
                      </a:lnTo>
                      <a:lnTo>
                        <a:pt x="298" y="81"/>
                      </a:lnTo>
                      <a:lnTo>
                        <a:pt x="264" y="85"/>
                      </a:lnTo>
                      <a:lnTo>
                        <a:pt x="201" y="22"/>
                      </a:lnTo>
                      <a:lnTo>
                        <a:pt x="199" y="22"/>
                      </a:lnTo>
                      <a:lnTo>
                        <a:pt x="194" y="22"/>
                      </a:lnTo>
                      <a:lnTo>
                        <a:pt x="186" y="22"/>
                      </a:lnTo>
                      <a:lnTo>
                        <a:pt x="179" y="24"/>
                      </a:lnTo>
                      <a:lnTo>
                        <a:pt x="165" y="26"/>
                      </a:lnTo>
                      <a:lnTo>
                        <a:pt x="154" y="28"/>
                      </a:lnTo>
                      <a:lnTo>
                        <a:pt x="139" y="30"/>
                      </a:lnTo>
                      <a:lnTo>
                        <a:pt x="127" y="32"/>
                      </a:lnTo>
                      <a:lnTo>
                        <a:pt x="112" y="34"/>
                      </a:lnTo>
                      <a:lnTo>
                        <a:pt x="97" y="36"/>
                      </a:lnTo>
                      <a:lnTo>
                        <a:pt x="83" y="38"/>
                      </a:lnTo>
                      <a:lnTo>
                        <a:pt x="74" y="40"/>
                      </a:lnTo>
                      <a:lnTo>
                        <a:pt x="61" y="41"/>
                      </a:lnTo>
                      <a:lnTo>
                        <a:pt x="53" y="41"/>
                      </a:lnTo>
                      <a:lnTo>
                        <a:pt x="47" y="43"/>
                      </a:lnTo>
                      <a:lnTo>
                        <a:pt x="43" y="43"/>
                      </a:lnTo>
                      <a:lnTo>
                        <a:pt x="114" y="91"/>
                      </a:lnTo>
                      <a:lnTo>
                        <a:pt x="95" y="116"/>
                      </a:lnTo>
                      <a:lnTo>
                        <a:pt x="32" y="57"/>
                      </a:lnTo>
                      <a:lnTo>
                        <a:pt x="30" y="60"/>
                      </a:lnTo>
                      <a:lnTo>
                        <a:pt x="30" y="70"/>
                      </a:lnTo>
                      <a:lnTo>
                        <a:pt x="30" y="83"/>
                      </a:lnTo>
                      <a:lnTo>
                        <a:pt x="30" y="104"/>
                      </a:lnTo>
                      <a:lnTo>
                        <a:pt x="30" y="129"/>
                      </a:lnTo>
                      <a:lnTo>
                        <a:pt x="30" y="154"/>
                      </a:lnTo>
                      <a:lnTo>
                        <a:pt x="30" y="182"/>
                      </a:lnTo>
                      <a:lnTo>
                        <a:pt x="30" y="214"/>
                      </a:lnTo>
                      <a:lnTo>
                        <a:pt x="30" y="245"/>
                      </a:lnTo>
                      <a:lnTo>
                        <a:pt x="30" y="277"/>
                      </a:lnTo>
                      <a:lnTo>
                        <a:pt x="30" y="308"/>
                      </a:lnTo>
                      <a:lnTo>
                        <a:pt x="30" y="338"/>
                      </a:lnTo>
                      <a:lnTo>
                        <a:pt x="30" y="365"/>
                      </a:lnTo>
                      <a:lnTo>
                        <a:pt x="30" y="387"/>
                      </a:lnTo>
                      <a:lnTo>
                        <a:pt x="30" y="406"/>
                      </a:lnTo>
                      <a:lnTo>
                        <a:pt x="32" y="422"/>
                      </a:lnTo>
                      <a:lnTo>
                        <a:pt x="32" y="425"/>
                      </a:lnTo>
                      <a:lnTo>
                        <a:pt x="36" y="435"/>
                      </a:lnTo>
                      <a:lnTo>
                        <a:pt x="38" y="439"/>
                      </a:lnTo>
                      <a:lnTo>
                        <a:pt x="40" y="445"/>
                      </a:lnTo>
                      <a:lnTo>
                        <a:pt x="43" y="452"/>
                      </a:lnTo>
                      <a:lnTo>
                        <a:pt x="45" y="458"/>
                      </a:lnTo>
                      <a:lnTo>
                        <a:pt x="49" y="465"/>
                      </a:lnTo>
                      <a:lnTo>
                        <a:pt x="51" y="471"/>
                      </a:lnTo>
                      <a:lnTo>
                        <a:pt x="55" y="477"/>
                      </a:lnTo>
                      <a:lnTo>
                        <a:pt x="57" y="484"/>
                      </a:lnTo>
                      <a:lnTo>
                        <a:pt x="61" y="488"/>
                      </a:lnTo>
                      <a:lnTo>
                        <a:pt x="63" y="496"/>
                      </a:lnTo>
                      <a:lnTo>
                        <a:pt x="66" y="500"/>
                      </a:lnTo>
                      <a:lnTo>
                        <a:pt x="68" y="503"/>
                      </a:lnTo>
                      <a:lnTo>
                        <a:pt x="70" y="503"/>
                      </a:lnTo>
                      <a:lnTo>
                        <a:pt x="78" y="503"/>
                      </a:lnTo>
                      <a:lnTo>
                        <a:pt x="85" y="505"/>
                      </a:lnTo>
                      <a:lnTo>
                        <a:pt x="97" y="505"/>
                      </a:lnTo>
                      <a:lnTo>
                        <a:pt x="108" y="505"/>
                      </a:lnTo>
                      <a:lnTo>
                        <a:pt x="123" y="507"/>
                      </a:lnTo>
                      <a:lnTo>
                        <a:pt x="140" y="507"/>
                      </a:lnTo>
                      <a:lnTo>
                        <a:pt x="159" y="509"/>
                      </a:lnTo>
                      <a:lnTo>
                        <a:pt x="177" y="509"/>
                      </a:lnTo>
                      <a:lnTo>
                        <a:pt x="198" y="509"/>
                      </a:lnTo>
                      <a:lnTo>
                        <a:pt x="218" y="509"/>
                      </a:lnTo>
                      <a:lnTo>
                        <a:pt x="237" y="511"/>
                      </a:lnTo>
                      <a:lnTo>
                        <a:pt x="258" y="509"/>
                      </a:lnTo>
                      <a:lnTo>
                        <a:pt x="277" y="509"/>
                      </a:lnTo>
                      <a:lnTo>
                        <a:pt x="298" y="507"/>
                      </a:lnTo>
                      <a:lnTo>
                        <a:pt x="317" y="507"/>
                      </a:lnTo>
                      <a:lnTo>
                        <a:pt x="319" y="507"/>
                      </a:lnTo>
                      <a:lnTo>
                        <a:pt x="323" y="509"/>
                      </a:lnTo>
                      <a:lnTo>
                        <a:pt x="327" y="515"/>
                      </a:lnTo>
                      <a:lnTo>
                        <a:pt x="331" y="521"/>
                      </a:lnTo>
                      <a:lnTo>
                        <a:pt x="334" y="526"/>
                      </a:lnTo>
                      <a:lnTo>
                        <a:pt x="336" y="532"/>
                      </a:lnTo>
                      <a:lnTo>
                        <a:pt x="338" y="536"/>
                      </a:lnTo>
                      <a:lnTo>
                        <a:pt x="340" y="538"/>
                      </a:lnTo>
                      <a:close/>
                    </a:path>
                  </a:pathLst>
                </a:custGeom>
                <a:solidFill>
                  <a:srgbClr val="0000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96" name="Freeform 403"/>
                <p:cNvSpPr>
                  <a:spLocks/>
                </p:cNvSpPr>
                <p:nvPr/>
              </p:nvSpPr>
              <p:spPr bwMode="auto">
                <a:xfrm>
                  <a:off x="4133" y="3412"/>
                  <a:ext cx="193" cy="303"/>
                </a:xfrm>
                <a:custGeom>
                  <a:avLst/>
                  <a:gdLst>
                    <a:gd name="T0" fmla="*/ 1 w 386"/>
                    <a:gd name="T1" fmla="*/ 0 h 607"/>
                    <a:gd name="T2" fmla="*/ 1 w 386"/>
                    <a:gd name="T3" fmla="*/ 0 h 607"/>
                    <a:gd name="T4" fmla="*/ 1 w 386"/>
                    <a:gd name="T5" fmla="*/ 0 h 607"/>
                    <a:gd name="T6" fmla="*/ 1 w 386"/>
                    <a:gd name="T7" fmla="*/ 0 h 607"/>
                    <a:gd name="T8" fmla="*/ 1 w 386"/>
                    <a:gd name="T9" fmla="*/ 0 h 607"/>
                    <a:gd name="T10" fmla="*/ 1 w 386"/>
                    <a:gd name="T11" fmla="*/ 0 h 607"/>
                    <a:gd name="T12" fmla="*/ 1 w 386"/>
                    <a:gd name="T13" fmla="*/ 0 h 607"/>
                    <a:gd name="T14" fmla="*/ 1 w 386"/>
                    <a:gd name="T15" fmla="*/ 0 h 607"/>
                    <a:gd name="T16" fmla="*/ 0 w 386"/>
                    <a:gd name="T17" fmla="*/ 0 h 607"/>
                    <a:gd name="T18" fmla="*/ 1 w 386"/>
                    <a:gd name="T19" fmla="*/ 0 h 607"/>
                    <a:gd name="T20" fmla="*/ 1 w 386"/>
                    <a:gd name="T21" fmla="*/ 0 h 607"/>
                    <a:gd name="T22" fmla="*/ 1 w 386"/>
                    <a:gd name="T23" fmla="*/ 0 h 607"/>
                    <a:gd name="T24" fmla="*/ 1 w 386"/>
                    <a:gd name="T25" fmla="*/ 0 h 607"/>
                    <a:gd name="T26" fmla="*/ 1 w 386"/>
                    <a:gd name="T27" fmla="*/ 0 h 607"/>
                    <a:gd name="T28" fmla="*/ 1 w 386"/>
                    <a:gd name="T29" fmla="*/ 0 h 607"/>
                    <a:gd name="T30" fmla="*/ 1 w 386"/>
                    <a:gd name="T31" fmla="*/ 0 h 607"/>
                    <a:gd name="T32" fmla="*/ 1 w 386"/>
                    <a:gd name="T33" fmla="*/ 0 h 607"/>
                    <a:gd name="T34" fmla="*/ 1 w 386"/>
                    <a:gd name="T35" fmla="*/ 0 h 607"/>
                    <a:gd name="T36" fmla="*/ 1 w 386"/>
                    <a:gd name="T37" fmla="*/ 0 h 607"/>
                    <a:gd name="T38" fmla="*/ 1 w 386"/>
                    <a:gd name="T39" fmla="*/ 0 h 607"/>
                    <a:gd name="T40" fmla="*/ 1 w 386"/>
                    <a:gd name="T41" fmla="*/ 0 h 607"/>
                    <a:gd name="T42" fmla="*/ 1 w 386"/>
                    <a:gd name="T43" fmla="*/ 0 h 607"/>
                    <a:gd name="T44" fmla="*/ 1 w 386"/>
                    <a:gd name="T45" fmla="*/ 0 h 607"/>
                    <a:gd name="T46" fmla="*/ 1 w 386"/>
                    <a:gd name="T47" fmla="*/ 0 h 607"/>
                    <a:gd name="T48" fmla="*/ 1 w 386"/>
                    <a:gd name="T49" fmla="*/ 0 h 607"/>
                    <a:gd name="T50" fmla="*/ 1 w 386"/>
                    <a:gd name="T51" fmla="*/ 0 h 607"/>
                    <a:gd name="T52" fmla="*/ 1 w 386"/>
                    <a:gd name="T53" fmla="*/ 0 h 607"/>
                    <a:gd name="T54" fmla="*/ 1 w 386"/>
                    <a:gd name="T55" fmla="*/ 0 h 607"/>
                    <a:gd name="T56" fmla="*/ 1 w 386"/>
                    <a:gd name="T57" fmla="*/ 0 h 607"/>
                    <a:gd name="T58" fmla="*/ 1 w 386"/>
                    <a:gd name="T59" fmla="*/ 0 h 607"/>
                    <a:gd name="T60" fmla="*/ 1 w 386"/>
                    <a:gd name="T61" fmla="*/ 0 h 607"/>
                    <a:gd name="T62" fmla="*/ 1 w 386"/>
                    <a:gd name="T63" fmla="*/ 0 h 607"/>
                    <a:gd name="T64" fmla="*/ 1 w 386"/>
                    <a:gd name="T65" fmla="*/ 0 h 607"/>
                    <a:gd name="T66" fmla="*/ 1 w 386"/>
                    <a:gd name="T67" fmla="*/ 0 h 607"/>
                    <a:gd name="T68" fmla="*/ 1 w 386"/>
                    <a:gd name="T69" fmla="*/ 0 h 607"/>
                    <a:gd name="T70" fmla="*/ 1 w 386"/>
                    <a:gd name="T71" fmla="*/ 0 h 607"/>
                    <a:gd name="T72" fmla="*/ 1 w 386"/>
                    <a:gd name="T73" fmla="*/ 0 h 607"/>
                    <a:gd name="T74" fmla="*/ 1 w 386"/>
                    <a:gd name="T75" fmla="*/ 0 h 607"/>
                    <a:gd name="T76" fmla="*/ 1 w 386"/>
                    <a:gd name="T77" fmla="*/ 0 h 607"/>
                    <a:gd name="T78" fmla="*/ 1 w 386"/>
                    <a:gd name="T79" fmla="*/ 0 h 607"/>
                    <a:gd name="T80" fmla="*/ 1 w 386"/>
                    <a:gd name="T81" fmla="*/ 0 h 607"/>
                    <a:gd name="T82" fmla="*/ 1 w 386"/>
                    <a:gd name="T83" fmla="*/ 0 h 607"/>
                    <a:gd name="T84" fmla="*/ 1 w 386"/>
                    <a:gd name="T85" fmla="*/ 0 h 607"/>
                    <a:gd name="T86" fmla="*/ 1 w 386"/>
                    <a:gd name="T87" fmla="*/ 0 h 607"/>
                    <a:gd name="T88" fmla="*/ 1 w 386"/>
                    <a:gd name="T89" fmla="*/ 0 h 607"/>
                    <a:gd name="T90" fmla="*/ 1 w 386"/>
                    <a:gd name="T91" fmla="*/ 0 h 607"/>
                    <a:gd name="T92" fmla="*/ 1 w 386"/>
                    <a:gd name="T93" fmla="*/ 0 h 607"/>
                    <a:gd name="T94" fmla="*/ 1 w 386"/>
                    <a:gd name="T95" fmla="*/ 0 h 607"/>
                    <a:gd name="T96" fmla="*/ 1 w 386"/>
                    <a:gd name="T97" fmla="*/ 0 h 607"/>
                    <a:gd name="T98" fmla="*/ 1 w 386"/>
                    <a:gd name="T99" fmla="*/ 0 h 607"/>
                    <a:gd name="T100" fmla="*/ 1 w 386"/>
                    <a:gd name="T101" fmla="*/ 0 h 607"/>
                    <a:gd name="T102" fmla="*/ 1 w 386"/>
                    <a:gd name="T103" fmla="*/ 0 h 607"/>
                    <a:gd name="T104" fmla="*/ 1 w 386"/>
                    <a:gd name="T105" fmla="*/ 0 h 607"/>
                    <a:gd name="T106" fmla="*/ 1 w 386"/>
                    <a:gd name="T107" fmla="*/ 0 h 607"/>
                    <a:gd name="T108" fmla="*/ 1 w 386"/>
                    <a:gd name="T109" fmla="*/ 0 h 607"/>
                    <a:gd name="T110" fmla="*/ 1 w 386"/>
                    <a:gd name="T111" fmla="*/ 0 h 607"/>
                    <a:gd name="T112" fmla="*/ 1 w 386"/>
                    <a:gd name="T113" fmla="*/ 0 h 607"/>
                    <a:gd name="T114" fmla="*/ 1 w 386"/>
                    <a:gd name="T115" fmla="*/ 0 h 607"/>
                    <a:gd name="T116" fmla="*/ 1 w 386"/>
                    <a:gd name="T117" fmla="*/ 0 h 607"/>
                    <a:gd name="T118" fmla="*/ 1 w 386"/>
                    <a:gd name="T119" fmla="*/ 0 h 607"/>
                    <a:gd name="T120" fmla="*/ 1 w 386"/>
                    <a:gd name="T121" fmla="*/ 0 h 60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86"/>
                    <a:gd name="T184" fmla="*/ 0 h 607"/>
                    <a:gd name="T185" fmla="*/ 386 w 386"/>
                    <a:gd name="T186" fmla="*/ 607 h 60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86" h="607">
                      <a:moveTo>
                        <a:pt x="165" y="607"/>
                      </a:moveTo>
                      <a:lnTo>
                        <a:pt x="38" y="603"/>
                      </a:lnTo>
                      <a:lnTo>
                        <a:pt x="38" y="599"/>
                      </a:lnTo>
                      <a:lnTo>
                        <a:pt x="42" y="590"/>
                      </a:lnTo>
                      <a:lnTo>
                        <a:pt x="46" y="573"/>
                      </a:lnTo>
                      <a:lnTo>
                        <a:pt x="51" y="552"/>
                      </a:lnTo>
                      <a:lnTo>
                        <a:pt x="57" y="523"/>
                      </a:lnTo>
                      <a:lnTo>
                        <a:pt x="65" y="493"/>
                      </a:lnTo>
                      <a:lnTo>
                        <a:pt x="68" y="455"/>
                      </a:lnTo>
                      <a:lnTo>
                        <a:pt x="74" y="417"/>
                      </a:lnTo>
                      <a:lnTo>
                        <a:pt x="76" y="373"/>
                      </a:lnTo>
                      <a:lnTo>
                        <a:pt x="78" y="325"/>
                      </a:lnTo>
                      <a:lnTo>
                        <a:pt x="74" y="278"/>
                      </a:lnTo>
                      <a:lnTo>
                        <a:pt x="68" y="227"/>
                      </a:lnTo>
                      <a:lnTo>
                        <a:pt x="57" y="175"/>
                      </a:lnTo>
                      <a:lnTo>
                        <a:pt x="44" y="122"/>
                      </a:lnTo>
                      <a:lnTo>
                        <a:pt x="23" y="69"/>
                      </a:lnTo>
                      <a:lnTo>
                        <a:pt x="0" y="16"/>
                      </a:lnTo>
                      <a:lnTo>
                        <a:pt x="2" y="14"/>
                      </a:lnTo>
                      <a:lnTo>
                        <a:pt x="13" y="14"/>
                      </a:lnTo>
                      <a:lnTo>
                        <a:pt x="29" y="14"/>
                      </a:lnTo>
                      <a:lnTo>
                        <a:pt x="51" y="14"/>
                      </a:lnTo>
                      <a:lnTo>
                        <a:pt x="76" y="12"/>
                      </a:lnTo>
                      <a:lnTo>
                        <a:pt x="105" y="12"/>
                      </a:lnTo>
                      <a:lnTo>
                        <a:pt x="135" y="10"/>
                      </a:lnTo>
                      <a:lnTo>
                        <a:pt x="167" y="10"/>
                      </a:lnTo>
                      <a:lnTo>
                        <a:pt x="200" y="8"/>
                      </a:lnTo>
                      <a:lnTo>
                        <a:pt x="232" y="6"/>
                      </a:lnTo>
                      <a:lnTo>
                        <a:pt x="262" y="4"/>
                      </a:lnTo>
                      <a:lnTo>
                        <a:pt x="291" y="4"/>
                      </a:lnTo>
                      <a:lnTo>
                        <a:pt x="314" y="2"/>
                      </a:lnTo>
                      <a:lnTo>
                        <a:pt x="337" y="2"/>
                      </a:lnTo>
                      <a:lnTo>
                        <a:pt x="350" y="0"/>
                      </a:lnTo>
                      <a:lnTo>
                        <a:pt x="361" y="0"/>
                      </a:lnTo>
                      <a:lnTo>
                        <a:pt x="361" y="4"/>
                      </a:lnTo>
                      <a:lnTo>
                        <a:pt x="361" y="12"/>
                      </a:lnTo>
                      <a:lnTo>
                        <a:pt x="363" y="23"/>
                      </a:lnTo>
                      <a:lnTo>
                        <a:pt x="361" y="35"/>
                      </a:lnTo>
                      <a:lnTo>
                        <a:pt x="361" y="50"/>
                      </a:lnTo>
                      <a:lnTo>
                        <a:pt x="361" y="67"/>
                      </a:lnTo>
                      <a:lnTo>
                        <a:pt x="363" y="86"/>
                      </a:lnTo>
                      <a:lnTo>
                        <a:pt x="363" y="105"/>
                      </a:lnTo>
                      <a:lnTo>
                        <a:pt x="363" y="124"/>
                      </a:lnTo>
                      <a:lnTo>
                        <a:pt x="365" y="145"/>
                      </a:lnTo>
                      <a:lnTo>
                        <a:pt x="367" y="166"/>
                      </a:lnTo>
                      <a:lnTo>
                        <a:pt x="371" y="183"/>
                      </a:lnTo>
                      <a:lnTo>
                        <a:pt x="375" y="202"/>
                      </a:lnTo>
                      <a:lnTo>
                        <a:pt x="378" y="219"/>
                      </a:lnTo>
                      <a:lnTo>
                        <a:pt x="386" y="236"/>
                      </a:lnTo>
                      <a:lnTo>
                        <a:pt x="382" y="236"/>
                      </a:lnTo>
                      <a:lnTo>
                        <a:pt x="375" y="232"/>
                      </a:lnTo>
                      <a:lnTo>
                        <a:pt x="367" y="227"/>
                      </a:lnTo>
                      <a:lnTo>
                        <a:pt x="365" y="227"/>
                      </a:lnTo>
                      <a:lnTo>
                        <a:pt x="363" y="225"/>
                      </a:lnTo>
                      <a:lnTo>
                        <a:pt x="363" y="219"/>
                      </a:lnTo>
                      <a:lnTo>
                        <a:pt x="361" y="211"/>
                      </a:lnTo>
                      <a:lnTo>
                        <a:pt x="359" y="204"/>
                      </a:lnTo>
                      <a:lnTo>
                        <a:pt x="358" y="190"/>
                      </a:lnTo>
                      <a:lnTo>
                        <a:pt x="356" y="179"/>
                      </a:lnTo>
                      <a:lnTo>
                        <a:pt x="354" y="164"/>
                      </a:lnTo>
                      <a:lnTo>
                        <a:pt x="350" y="149"/>
                      </a:lnTo>
                      <a:lnTo>
                        <a:pt x="348" y="132"/>
                      </a:lnTo>
                      <a:lnTo>
                        <a:pt x="346" y="114"/>
                      </a:lnTo>
                      <a:lnTo>
                        <a:pt x="344" y="97"/>
                      </a:lnTo>
                      <a:lnTo>
                        <a:pt x="344" y="80"/>
                      </a:lnTo>
                      <a:lnTo>
                        <a:pt x="344" y="63"/>
                      </a:lnTo>
                      <a:lnTo>
                        <a:pt x="346" y="46"/>
                      </a:lnTo>
                      <a:lnTo>
                        <a:pt x="348" y="33"/>
                      </a:lnTo>
                      <a:lnTo>
                        <a:pt x="352" y="19"/>
                      </a:lnTo>
                      <a:lnTo>
                        <a:pt x="348" y="19"/>
                      </a:lnTo>
                      <a:lnTo>
                        <a:pt x="344" y="19"/>
                      </a:lnTo>
                      <a:lnTo>
                        <a:pt x="335" y="19"/>
                      </a:lnTo>
                      <a:lnTo>
                        <a:pt x="323" y="19"/>
                      </a:lnTo>
                      <a:lnTo>
                        <a:pt x="308" y="19"/>
                      </a:lnTo>
                      <a:lnTo>
                        <a:pt x="291" y="21"/>
                      </a:lnTo>
                      <a:lnTo>
                        <a:pt x="270" y="21"/>
                      </a:lnTo>
                      <a:lnTo>
                        <a:pt x="251" y="23"/>
                      </a:lnTo>
                      <a:lnTo>
                        <a:pt x="228" y="25"/>
                      </a:lnTo>
                      <a:lnTo>
                        <a:pt x="205" y="27"/>
                      </a:lnTo>
                      <a:lnTo>
                        <a:pt x="181" y="29"/>
                      </a:lnTo>
                      <a:lnTo>
                        <a:pt x="156" y="31"/>
                      </a:lnTo>
                      <a:lnTo>
                        <a:pt x="131" y="31"/>
                      </a:lnTo>
                      <a:lnTo>
                        <a:pt x="107" y="35"/>
                      </a:lnTo>
                      <a:lnTo>
                        <a:pt x="82" y="35"/>
                      </a:lnTo>
                      <a:lnTo>
                        <a:pt x="59" y="38"/>
                      </a:lnTo>
                      <a:lnTo>
                        <a:pt x="57" y="42"/>
                      </a:lnTo>
                      <a:lnTo>
                        <a:pt x="57" y="54"/>
                      </a:lnTo>
                      <a:lnTo>
                        <a:pt x="59" y="74"/>
                      </a:lnTo>
                      <a:lnTo>
                        <a:pt x="63" y="101"/>
                      </a:lnTo>
                      <a:lnTo>
                        <a:pt x="67" y="133"/>
                      </a:lnTo>
                      <a:lnTo>
                        <a:pt x="72" y="171"/>
                      </a:lnTo>
                      <a:lnTo>
                        <a:pt x="78" y="211"/>
                      </a:lnTo>
                      <a:lnTo>
                        <a:pt x="84" y="255"/>
                      </a:lnTo>
                      <a:lnTo>
                        <a:pt x="86" y="299"/>
                      </a:lnTo>
                      <a:lnTo>
                        <a:pt x="89" y="346"/>
                      </a:lnTo>
                      <a:lnTo>
                        <a:pt x="89" y="390"/>
                      </a:lnTo>
                      <a:lnTo>
                        <a:pt x="89" y="438"/>
                      </a:lnTo>
                      <a:lnTo>
                        <a:pt x="86" y="479"/>
                      </a:lnTo>
                      <a:lnTo>
                        <a:pt x="80" y="519"/>
                      </a:lnTo>
                      <a:lnTo>
                        <a:pt x="68" y="556"/>
                      </a:lnTo>
                      <a:lnTo>
                        <a:pt x="55" y="588"/>
                      </a:lnTo>
                      <a:lnTo>
                        <a:pt x="55" y="590"/>
                      </a:lnTo>
                      <a:lnTo>
                        <a:pt x="57" y="590"/>
                      </a:lnTo>
                      <a:lnTo>
                        <a:pt x="61" y="592"/>
                      </a:lnTo>
                      <a:lnTo>
                        <a:pt x="67" y="592"/>
                      </a:lnTo>
                      <a:lnTo>
                        <a:pt x="72" y="592"/>
                      </a:lnTo>
                      <a:lnTo>
                        <a:pt x="82" y="594"/>
                      </a:lnTo>
                      <a:lnTo>
                        <a:pt x="89" y="594"/>
                      </a:lnTo>
                      <a:lnTo>
                        <a:pt x="101" y="594"/>
                      </a:lnTo>
                      <a:lnTo>
                        <a:pt x="110" y="594"/>
                      </a:lnTo>
                      <a:lnTo>
                        <a:pt x="120" y="594"/>
                      </a:lnTo>
                      <a:lnTo>
                        <a:pt x="129" y="592"/>
                      </a:lnTo>
                      <a:lnTo>
                        <a:pt x="139" y="592"/>
                      </a:lnTo>
                      <a:lnTo>
                        <a:pt x="146" y="590"/>
                      </a:lnTo>
                      <a:lnTo>
                        <a:pt x="154" y="590"/>
                      </a:lnTo>
                      <a:lnTo>
                        <a:pt x="160" y="588"/>
                      </a:lnTo>
                      <a:lnTo>
                        <a:pt x="165" y="588"/>
                      </a:lnTo>
                      <a:lnTo>
                        <a:pt x="167" y="590"/>
                      </a:lnTo>
                      <a:lnTo>
                        <a:pt x="167" y="597"/>
                      </a:lnTo>
                      <a:lnTo>
                        <a:pt x="165" y="603"/>
                      </a:lnTo>
                      <a:lnTo>
                        <a:pt x="165" y="607"/>
                      </a:lnTo>
                      <a:close/>
                    </a:path>
                  </a:pathLst>
                </a:custGeom>
                <a:solidFill>
                  <a:srgbClr val="0000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97" name="Freeform 404"/>
                <p:cNvSpPr>
                  <a:spLocks/>
                </p:cNvSpPr>
                <p:nvPr/>
              </p:nvSpPr>
              <p:spPr bwMode="auto">
                <a:xfrm>
                  <a:off x="4084" y="3376"/>
                  <a:ext cx="229" cy="337"/>
                </a:xfrm>
                <a:custGeom>
                  <a:avLst/>
                  <a:gdLst>
                    <a:gd name="T0" fmla="*/ 1 w 458"/>
                    <a:gd name="T1" fmla="*/ 1 h 673"/>
                    <a:gd name="T2" fmla="*/ 1 w 458"/>
                    <a:gd name="T3" fmla="*/ 1 h 673"/>
                    <a:gd name="T4" fmla="*/ 1 w 458"/>
                    <a:gd name="T5" fmla="*/ 1 h 673"/>
                    <a:gd name="T6" fmla="*/ 1 w 458"/>
                    <a:gd name="T7" fmla="*/ 1 h 673"/>
                    <a:gd name="T8" fmla="*/ 1 w 458"/>
                    <a:gd name="T9" fmla="*/ 1 h 673"/>
                    <a:gd name="T10" fmla="*/ 1 w 458"/>
                    <a:gd name="T11" fmla="*/ 1 h 673"/>
                    <a:gd name="T12" fmla="*/ 1 w 458"/>
                    <a:gd name="T13" fmla="*/ 1 h 673"/>
                    <a:gd name="T14" fmla="*/ 1 w 458"/>
                    <a:gd name="T15" fmla="*/ 1 h 673"/>
                    <a:gd name="T16" fmla="*/ 0 w 458"/>
                    <a:gd name="T17" fmla="*/ 1 h 673"/>
                    <a:gd name="T18" fmla="*/ 1 w 458"/>
                    <a:gd name="T19" fmla="*/ 1 h 673"/>
                    <a:gd name="T20" fmla="*/ 1 w 458"/>
                    <a:gd name="T21" fmla="*/ 1 h 673"/>
                    <a:gd name="T22" fmla="*/ 1 w 458"/>
                    <a:gd name="T23" fmla="*/ 1 h 673"/>
                    <a:gd name="T24" fmla="*/ 1 w 458"/>
                    <a:gd name="T25" fmla="*/ 1 h 673"/>
                    <a:gd name="T26" fmla="*/ 1 w 458"/>
                    <a:gd name="T27" fmla="*/ 1 h 673"/>
                    <a:gd name="T28" fmla="*/ 1 w 458"/>
                    <a:gd name="T29" fmla="*/ 1 h 673"/>
                    <a:gd name="T30" fmla="*/ 1 w 458"/>
                    <a:gd name="T31" fmla="*/ 1 h 673"/>
                    <a:gd name="T32" fmla="*/ 1 w 458"/>
                    <a:gd name="T33" fmla="*/ 0 h 673"/>
                    <a:gd name="T34" fmla="*/ 1 w 458"/>
                    <a:gd name="T35" fmla="*/ 1 h 673"/>
                    <a:gd name="T36" fmla="*/ 1 w 458"/>
                    <a:gd name="T37" fmla="*/ 1 h 673"/>
                    <a:gd name="T38" fmla="*/ 1 w 458"/>
                    <a:gd name="T39" fmla="*/ 1 h 673"/>
                    <a:gd name="T40" fmla="*/ 1 w 458"/>
                    <a:gd name="T41" fmla="*/ 1 h 673"/>
                    <a:gd name="T42" fmla="*/ 1 w 458"/>
                    <a:gd name="T43" fmla="*/ 1 h 673"/>
                    <a:gd name="T44" fmla="*/ 1 w 458"/>
                    <a:gd name="T45" fmla="*/ 1 h 673"/>
                    <a:gd name="T46" fmla="*/ 1 w 458"/>
                    <a:gd name="T47" fmla="*/ 1 h 673"/>
                    <a:gd name="T48" fmla="*/ 1 w 458"/>
                    <a:gd name="T49" fmla="*/ 1 h 673"/>
                    <a:gd name="T50" fmla="*/ 1 w 458"/>
                    <a:gd name="T51" fmla="*/ 1 h 673"/>
                    <a:gd name="T52" fmla="*/ 1 w 458"/>
                    <a:gd name="T53" fmla="*/ 1 h 673"/>
                    <a:gd name="T54" fmla="*/ 1 w 458"/>
                    <a:gd name="T55" fmla="*/ 1 h 673"/>
                    <a:gd name="T56" fmla="*/ 1 w 458"/>
                    <a:gd name="T57" fmla="*/ 1 h 673"/>
                    <a:gd name="T58" fmla="*/ 1 w 458"/>
                    <a:gd name="T59" fmla="*/ 1 h 673"/>
                    <a:gd name="T60" fmla="*/ 1 w 458"/>
                    <a:gd name="T61" fmla="*/ 1 h 673"/>
                    <a:gd name="T62" fmla="*/ 1 w 458"/>
                    <a:gd name="T63" fmla="*/ 1 h 673"/>
                    <a:gd name="T64" fmla="*/ 1 w 458"/>
                    <a:gd name="T65" fmla="*/ 1 h 673"/>
                    <a:gd name="T66" fmla="*/ 1 w 458"/>
                    <a:gd name="T67" fmla="*/ 1 h 673"/>
                    <a:gd name="T68" fmla="*/ 1 w 458"/>
                    <a:gd name="T69" fmla="*/ 1 h 673"/>
                    <a:gd name="T70" fmla="*/ 1 w 458"/>
                    <a:gd name="T71" fmla="*/ 1 h 673"/>
                    <a:gd name="T72" fmla="*/ 1 w 458"/>
                    <a:gd name="T73" fmla="*/ 1 h 673"/>
                    <a:gd name="T74" fmla="*/ 1 w 458"/>
                    <a:gd name="T75" fmla="*/ 1 h 673"/>
                    <a:gd name="T76" fmla="*/ 1 w 458"/>
                    <a:gd name="T77" fmla="*/ 1 h 673"/>
                    <a:gd name="T78" fmla="*/ 1 w 458"/>
                    <a:gd name="T79" fmla="*/ 1 h 673"/>
                    <a:gd name="T80" fmla="*/ 1 w 458"/>
                    <a:gd name="T81" fmla="*/ 1 h 673"/>
                    <a:gd name="T82" fmla="*/ 1 w 458"/>
                    <a:gd name="T83" fmla="*/ 1 h 673"/>
                    <a:gd name="T84" fmla="*/ 1 w 458"/>
                    <a:gd name="T85" fmla="*/ 1 h 673"/>
                    <a:gd name="T86" fmla="*/ 1 w 458"/>
                    <a:gd name="T87" fmla="*/ 1 h 673"/>
                    <a:gd name="T88" fmla="*/ 1 w 458"/>
                    <a:gd name="T89" fmla="*/ 1 h 673"/>
                    <a:gd name="T90" fmla="*/ 1 w 458"/>
                    <a:gd name="T91" fmla="*/ 1 h 673"/>
                    <a:gd name="T92" fmla="*/ 1 w 458"/>
                    <a:gd name="T93" fmla="*/ 1 h 673"/>
                    <a:gd name="T94" fmla="*/ 1 w 458"/>
                    <a:gd name="T95" fmla="*/ 1 h 673"/>
                    <a:gd name="T96" fmla="*/ 1 w 458"/>
                    <a:gd name="T97" fmla="*/ 1 h 673"/>
                    <a:gd name="T98" fmla="*/ 1 w 458"/>
                    <a:gd name="T99" fmla="*/ 1 h 673"/>
                    <a:gd name="T100" fmla="*/ 1 w 458"/>
                    <a:gd name="T101" fmla="*/ 1 h 673"/>
                    <a:gd name="T102" fmla="*/ 1 w 458"/>
                    <a:gd name="T103" fmla="*/ 1 h 673"/>
                    <a:gd name="T104" fmla="*/ 1 w 458"/>
                    <a:gd name="T105" fmla="*/ 1 h 673"/>
                    <a:gd name="T106" fmla="*/ 1 w 458"/>
                    <a:gd name="T107" fmla="*/ 1 h 673"/>
                    <a:gd name="T108" fmla="*/ 1 w 458"/>
                    <a:gd name="T109" fmla="*/ 1 h 67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58"/>
                    <a:gd name="T166" fmla="*/ 0 h 673"/>
                    <a:gd name="T167" fmla="*/ 458 w 458"/>
                    <a:gd name="T168" fmla="*/ 673 h 67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58" h="673">
                      <a:moveTo>
                        <a:pt x="137" y="673"/>
                      </a:moveTo>
                      <a:lnTo>
                        <a:pt x="97" y="622"/>
                      </a:lnTo>
                      <a:lnTo>
                        <a:pt x="97" y="618"/>
                      </a:lnTo>
                      <a:lnTo>
                        <a:pt x="99" y="610"/>
                      </a:lnTo>
                      <a:lnTo>
                        <a:pt x="103" y="595"/>
                      </a:lnTo>
                      <a:lnTo>
                        <a:pt x="107" y="576"/>
                      </a:lnTo>
                      <a:lnTo>
                        <a:pt x="110" y="551"/>
                      </a:lnTo>
                      <a:lnTo>
                        <a:pt x="114" y="523"/>
                      </a:lnTo>
                      <a:lnTo>
                        <a:pt x="116" y="491"/>
                      </a:lnTo>
                      <a:lnTo>
                        <a:pt x="118" y="454"/>
                      </a:lnTo>
                      <a:lnTo>
                        <a:pt x="116" y="413"/>
                      </a:lnTo>
                      <a:lnTo>
                        <a:pt x="112" y="367"/>
                      </a:lnTo>
                      <a:lnTo>
                        <a:pt x="105" y="319"/>
                      </a:lnTo>
                      <a:lnTo>
                        <a:pt x="93" y="270"/>
                      </a:lnTo>
                      <a:lnTo>
                        <a:pt x="78" y="215"/>
                      </a:lnTo>
                      <a:lnTo>
                        <a:pt x="57" y="158"/>
                      </a:lnTo>
                      <a:lnTo>
                        <a:pt x="30" y="99"/>
                      </a:lnTo>
                      <a:lnTo>
                        <a:pt x="0" y="38"/>
                      </a:lnTo>
                      <a:lnTo>
                        <a:pt x="2" y="38"/>
                      </a:lnTo>
                      <a:lnTo>
                        <a:pt x="13" y="36"/>
                      </a:lnTo>
                      <a:lnTo>
                        <a:pt x="29" y="34"/>
                      </a:lnTo>
                      <a:lnTo>
                        <a:pt x="51" y="34"/>
                      </a:lnTo>
                      <a:lnTo>
                        <a:pt x="76" y="30"/>
                      </a:lnTo>
                      <a:lnTo>
                        <a:pt x="105" y="28"/>
                      </a:lnTo>
                      <a:lnTo>
                        <a:pt x="137" y="25"/>
                      </a:lnTo>
                      <a:lnTo>
                        <a:pt x="167" y="23"/>
                      </a:lnTo>
                      <a:lnTo>
                        <a:pt x="200" y="19"/>
                      </a:lnTo>
                      <a:lnTo>
                        <a:pt x="230" y="17"/>
                      </a:lnTo>
                      <a:lnTo>
                        <a:pt x="261" y="13"/>
                      </a:lnTo>
                      <a:lnTo>
                        <a:pt x="289" y="11"/>
                      </a:lnTo>
                      <a:lnTo>
                        <a:pt x="312" y="8"/>
                      </a:lnTo>
                      <a:lnTo>
                        <a:pt x="331" y="6"/>
                      </a:lnTo>
                      <a:lnTo>
                        <a:pt x="344" y="2"/>
                      </a:lnTo>
                      <a:lnTo>
                        <a:pt x="354" y="0"/>
                      </a:lnTo>
                      <a:lnTo>
                        <a:pt x="458" y="70"/>
                      </a:lnTo>
                      <a:lnTo>
                        <a:pt x="445" y="80"/>
                      </a:lnTo>
                      <a:lnTo>
                        <a:pt x="443" y="78"/>
                      </a:lnTo>
                      <a:lnTo>
                        <a:pt x="437" y="74"/>
                      </a:lnTo>
                      <a:lnTo>
                        <a:pt x="432" y="70"/>
                      </a:lnTo>
                      <a:lnTo>
                        <a:pt x="428" y="68"/>
                      </a:lnTo>
                      <a:lnTo>
                        <a:pt x="422" y="65"/>
                      </a:lnTo>
                      <a:lnTo>
                        <a:pt x="417" y="61"/>
                      </a:lnTo>
                      <a:lnTo>
                        <a:pt x="409" y="55"/>
                      </a:lnTo>
                      <a:lnTo>
                        <a:pt x="401" y="51"/>
                      </a:lnTo>
                      <a:lnTo>
                        <a:pt x="396" y="46"/>
                      </a:lnTo>
                      <a:lnTo>
                        <a:pt x="388" y="40"/>
                      </a:lnTo>
                      <a:lnTo>
                        <a:pt x="380" y="34"/>
                      </a:lnTo>
                      <a:lnTo>
                        <a:pt x="373" y="28"/>
                      </a:lnTo>
                      <a:lnTo>
                        <a:pt x="365" y="23"/>
                      </a:lnTo>
                      <a:lnTo>
                        <a:pt x="358" y="17"/>
                      </a:lnTo>
                      <a:lnTo>
                        <a:pt x="354" y="15"/>
                      </a:lnTo>
                      <a:lnTo>
                        <a:pt x="344" y="17"/>
                      </a:lnTo>
                      <a:lnTo>
                        <a:pt x="329" y="17"/>
                      </a:lnTo>
                      <a:lnTo>
                        <a:pt x="314" y="19"/>
                      </a:lnTo>
                      <a:lnTo>
                        <a:pt x="291" y="21"/>
                      </a:lnTo>
                      <a:lnTo>
                        <a:pt x="266" y="25"/>
                      </a:lnTo>
                      <a:lnTo>
                        <a:pt x="242" y="28"/>
                      </a:lnTo>
                      <a:lnTo>
                        <a:pt x="215" y="32"/>
                      </a:lnTo>
                      <a:lnTo>
                        <a:pt x="186" y="36"/>
                      </a:lnTo>
                      <a:lnTo>
                        <a:pt x="160" y="38"/>
                      </a:lnTo>
                      <a:lnTo>
                        <a:pt x="133" y="42"/>
                      </a:lnTo>
                      <a:lnTo>
                        <a:pt x="108" y="44"/>
                      </a:lnTo>
                      <a:lnTo>
                        <a:pt x="84" y="46"/>
                      </a:lnTo>
                      <a:lnTo>
                        <a:pt x="65" y="49"/>
                      </a:lnTo>
                      <a:lnTo>
                        <a:pt x="48" y="49"/>
                      </a:lnTo>
                      <a:lnTo>
                        <a:pt x="36" y="51"/>
                      </a:lnTo>
                      <a:lnTo>
                        <a:pt x="38" y="51"/>
                      </a:lnTo>
                      <a:lnTo>
                        <a:pt x="40" y="53"/>
                      </a:lnTo>
                      <a:lnTo>
                        <a:pt x="48" y="55"/>
                      </a:lnTo>
                      <a:lnTo>
                        <a:pt x="53" y="59"/>
                      </a:lnTo>
                      <a:lnTo>
                        <a:pt x="63" y="63"/>
                      </a:lnTo>
                      <a:lnTo>
                        <a:pt x="72" y="67"/>
                      </a:lnTo>
                      <a:lnTo>
                        <a:pt x="82" y="70"/>
                      </a:lnTo>
                      <a:lnTo>
                        <a:pt x="89" y="72"/>
                      </a:lnTo>
                      <a:lnTo>
                        <a:pt x="101" y="76"/>
                      </a:lnTo>
                      <a:lnTo>
                        <a:pt x="108" y="80"/>
                      </a:lnTo>
                      <a:lnTo>
                        <a:pt x="116" y="82"/>
                      </a:lnTo>
                      <a:lnTo>
                        <a:pt x="124" y="84"/>
                      </a:lnTo>
                      <a:lnTo>
                        <a:pt x="129" y="87"/>
                      </a:lnTo>
                      <a:lnTo>
                        <a:pt x="133" y="87"/>
                      </a:lnTo>
                      <a:lnTo>
                        <a:pt x="135" y="89"/>
                      </a:lnTo>
                      <a:lnTo>
                        <a:pt x="116" y="105"/>
                      </a:lnTo>
                      <a:lnTo>
                        <a:pt x="30" y="67"/>
                      </a:lnTo>
                      <a:lnTo>
                        <a:pt x="32" y="70"/>
                      </a:lnTo>
                      <a:lnTo>
                        <a:pt x="36" y="78"/>
                      </a:lnTo>
                      <a:lnTo>
                        <a:pt x="44" y="93"/>
                      </a:lnTo>
                      <a:lnTo>
                        <a:pt x="55" y="114"/>
                      </a:lnTo>
                      <a:lnTo>
                        <a:pt x="67" y="141"/>
                      </a:lnTo>
                      <a:lnTo>
                        <a:pt x="78" y="171"/>
                      </a:lnTo>
                      <a:lnTo>
                        <a:pt x="91" y="205"/>
                      </a:lnTo>
                      <a:lnTo>
                        <a:pt x="105" y="243"/>
                      </a:lnTo>
                      <a:lnTo>
                        <a:pt x="114" y="283"/>
                      </a:lnTo>
                      <a:lnTo>
                        <a:pt x="124" y="327"/>
                      </a:lnTo>
                      <a:lnTo>
                        <a:pt x="131" y="373"/>
                      </a:lnTo>
                      <a:lnTo>
                        <a:pt x="137" y="420"/>
                      </a:lnTo>
                      <a:lnTo>
                        <a:pt x="137" y="470"/>
                      </a:lnTo>
                      <a:lnTo>
                        <a:pt x="133" y="519"/>
                      </a:lnTo>
                      <a:lnTo>
                        <a:pt x="126" y="568"/>
                      </a:lnTo>
                      <a:lnTo>
                        <a:pt x="112" y="622"/>
                      </a:lnTo>
                      <a:lnTo>
                        <a:pt x="112" y="624"/>
                      </a:lnTo>
                      <a:lnTo>
                        <a:pt x="116" y="629"/>
                      </a:lnTo>
                      <a:lnTo>
                        <a:pt x="120" y="635"/>
                      </a:lnTo>
                      <a:lnTo>
                        <a:pt x="127" y="641"/>
                      </a:lnTo>
                      <a:lnTo>
                        <a:pt x="135" y="646"/>
                      </a:lnTo>
                      <a:lnTo>
                        <a:pt x="141" y="650"/>
                      </a:lnTo>
                      <a:lnTo>
                        <a:pt x="145" y="654"/>
                      </a:lnTo>
                      <a:lnTo>
                        <a:pt x="146" y="656"/>
                      </a:lnTo>
                      <a:lnTo>
                        <a:pt x="137" y="673"/>
                      </a:lnTo>
                      <a:close/>
                    </a:path>
                  </a:pathLst>
                </a:custGeom>
                <a:solidFill>
                  <a:srgbClr val="0000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98" name="Freeform 405"/>
                <p:cNvSpPr>
                  <a:spLocks/>
                </p:cNvSpPr>
                <p:nvPr/>
              </p:nvSpPr>
              <p:spPr bwMode="auto">
                <a:xfrm>
                  <a:off x="4096" y="3588"/>
                  <a:ext cx="56" cy="110"/>
                </a:xfrm>
                <a:custGeom>
                  <a:avLst/>
                  <a:gdLst>
                    <a:gd name="T0" fmla="*/ 0 w 112"/>
                    <a:gd name="T1" fmla="*/ 0 h 221"/>
                    <a:gd name="T2" fmla="*/ 0 w 112"/>
                    <a:gd name="T3" fmla="*/ 0 h 221"/>
                    <a:gd name="T4" fmla="*/ 1 w 112"/>
                    <a:gd name="T5" fmla="*/ 0 h 221"/>
                    <a:gd name="T6" fmla="*/ 1 w 112"/>
                    <a:gd name="T7" fmla="*/ 0 h 221"/>
                    <a:gd name="T8" fmla="*/ 1 w 112"/>
                    <a:gd name="T9" fmla="*/ 0 h 221"/>
                    <a:gd name="T10" fmla="*/ 1 w 112"/>
                    <a:gd name="T11" fmla="*/ 0 h 221"/>
                    <a:gd name="T12" fmla="*/ 1 w 112"/>
                    <a:gd name="T13" fmla="*/ 0 h 221"/>
                    <a:gd name="T14" fmla="*/ 1 w 112"/>
                    <a:gd name="T15" fmla="*/ 0 h 221"/>
                    <a:gd name="T16" fmla="*/ 1 w 112"/>
                    <a:gd name="T17" fmla="*/ 0 h 221"/>
                    <a:gd name="T18" fmla="*/ 1 w 112"/>
                    <a:gd name="T19" fmla="*/ 0 h 221"/>
                    <a:gd name="T20" fmla="*/ 1 w 112"/>
                    <a:gd name="T21" fmla="*/ 0 h 221"/>
                    <a:gd name="T22" fmla="*/ 1 w 112"/>
                    <a:gd name="T23" fmla="*/ 0 h 221"/>
                    <a:gd name="T24" fmla="*/ 1 w 112"/>
                    <a:gd name="T25" fmla="*/ 0 h 221"/>
                    <a:gd name="T26" fmla="*/ 1 w 112"/>
                    <a:gd name="T27" fmla="*/ 0 h 221"/>
                    <a:gd name="T28" fmla="*/ 1 w 112"/>
                    <a:gd name="T29" fmla="*/ 0 h 221"/>
                    <a:gd name="T30" fmla="*/ 1 w 112"/>
                    <a:gd name="T31" fmla="*/ 0 h 221"/>
                    <a:gd name="T32" fmla="*/ 1 w 112"/>
                    <a:gd name="T33" fmla="*/ 0 h 221"/>
                    <a:gd name="T34" fmla="*/ 1 w 112"/>
                    <a:gd name="T35" fmla="*/ 0 h 221"/>
                    <a:gd name="T36" fmla="*/ 1 w 112"/>
                    <a:gd name="T37" fmla="*/ 0 h 221"/>
                    <a:gd name="T38" fmla="*/ 1 w 112"/>
                    <a:gd name="T39" fmla="*/ 0 h 221"/>
                    <a:gd name="T40" fmla="*/ 1 w 112"/>
                    <a:gd name="T41" fmla="*/ 0 h 221"/>
                    <a:gd name="T42" fmla="*/ 1 w 112"/>
                    <a:gd name="T43" fmla="*/ 0 h 221"/>
                    <a:gd name="T44" fmla="*/ 1 w 112"/>
                    <a:gd name="T45" fmla="*/ 0 h 221"/>
                    <a:gd name="T46" fmla="*/ 1 w 112"/>
                    <a:gd name="T47" fmla="*/ 0 h 221"/>
                    <a:gd name="T48" fmla="*/ 1 w 112"/>
                    <a:gd name="T49" fmla="*/ 0 h 221"/>
                    <a:gd name="T50" fmla="*/ 1 w 112"/>
                    <a:gd name="T51" fmla="*/ 0 h 221"/>
                    <a:gd name="T52" fmla="*/ 1 w 112"/>
                    <a:gd name="T53" fmla="*/ 0 h 221"/>
                    <a:gd name="T54" fmla="*/ 1 w 112"/>
                    <a:gd name="T55" fmla="*/ 0 h 221"/>
                    <a:gd name="T56" fmla="*/ 1 w 112"/>
                    <a:gd name="T57" fmla="*/ 0 h 221"/>
                    <a:gd name="T58" fmla="*/ 1 w 112"/>
                    <a:gd name="T59" fmla="*/ 0 h 221"/>
                    <a:gd name="T60" fmla="*/ 1 w 112"/>
                    <a:gd name="T61" fmla="*/ 0 h 221"/>
                    <a:gd name="T62" fmla="*/ 1 w 112"/>
                    <a:gd name="T63" fmla="*/ 0 h 221"/>
                    <a:gd name="T64" fmla="*/ 1 w 112"/>
                    <a:gd name="T65" fmla="*/ 0 h 221"/>
                    <a:gd name="T66" fmla="*/ 1 w 112"/>
                    <a:gd name="T67" fmla="*/ 0 h 221"/>
                    <a:gd name="T68" fmla="*/ 1 w 112"/>
                    <a:gd name="T69" fmla="*/ 0 h 2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2"/>
                    <a:gd name="T106" fmla="*/ 0 h 221"/>
                    <a:gd name="T107" fmla="*/ 112 w 112"/>
                    <a:gd name="T108" fmla="*/ 221 h 22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2" h="221">
                      <a:moveTo>
                        <a:pt x="102" y="215"/>
                      </a:moveTo>
                      <a:lnTo>
                        <a:pt x="0" y="221"/>
                      </a:lnTo>
                      <a:lnTo>
                        <a:pt x="0" y="217"/>
                      </a:lnTo>
                      <a:lnTo>
                        <a:pt x="0" y="213"/>
                      </a:lnTo>
                      <a:lnTo>
                        <a:pt x="0" y="204"/>
                      </a:lnTo>
                      <a:lnTo>
                        <a:pt x="2" y="194"/>
                      </a:lnTo>
                      <a:lnTo>
                        <a:pt x="2" y="181"/>
                      </a:lnTo>
                      <a:lnTo>
                        <a:pt x="4" y="167"/>
                      </a:lnTo>
                      <a:lnTo>
                        <a:pt x="4" y="150"/>
                      </a:lnTo>
                      <a:lnTo>
                        <a:pt x="5" y="135"/>
                      </a:lnTo>
                      <a:lnTo>
                        <a:pt x="5" y="116"/>
                      </a:lnTo>
                      <a:lnTo>
                        <a:pt x="5" y="99"/>
                      </a:lnTo>
                      <a:lnTo>
                        <a:pt x="5" y="80"/>
                      </a:lnTo>
                      <a:lnTo>
                        <a:pt x="7" y="63"/>
                      </a:lnTo>
                      <a:lnTo>
                        <a:pt x="5" y="46"/>
                      </a:lnTo>
                      <a:lnTo>
                        <a:pt x="5" y="31"/>
                      </a:lnTo>
                      <a:lnTo>
                        <a:pt x="4" y="17"/>
                      </a:lnTo>
                      <a:lnTo>
                        <a:pt x="4" y="6"/>
                      </a:lnTo>
                      <a:lnTo>
                        <a:pt x="7" y="4"/>
                      </a:lnTo>
                      <a:lnTo>
                        <a:pt x="11" y="4"/>
                      </a:lnTo>
                      <a:lnTo>
                        <a:pt x="19" y="4"/>
                      </a:lnTo>
                      <a:lnTo>
                        <a:pt x="26" y="2"/>
                      </a:lnTo>
                      <a:lnTo>
                        <a:pt x="36" y="2"/>
                      </a:lnTo>
                      <a:lnTo>
                        <a:pt x="45" y="2"/>
                      </a:lnTo>
                      <a:lnTo>
                        <a:pt x="55" y="2"/>
                      </a:lnTo>
                      <a:lnTo>
                        <a:pt x="64" y="0"/>
                      </a:lnTo>
                      <a:lnTo>
                        <a:pt x="74" y="0"/>
                      </a:lnTo>
                      <a:lnTo>
                        <a:pt x="83" y="0"/>
                      </a:lnTo>
                      <a:lnTo>
                        <a:pt x="91" y="0"/>
                      </a:lnTo>
                      <a:lnTo>
                        <a:pt x="99" y="0"/>
                      </a:lnTo>
                      <a:lnTo>
                        <a:pt x="104" y="0"/>
                      </a:lnTo>
                      <a:lnTo>
                        <a:pt x="108" y="0"/>
                      </a:lnTo>
                      <a:lnTo>
                        <a:pt x="110" y="0"/>
                      </a:lnTo>
                      <a:lnTo>
                        <a:pt x="112" y="17"/>
                      </a:lnTo>
                      <a:lnTo>
                        <a:pt x="21" y="13"/>
                      </a:lnTo>
                      <a:lnTo>
                        <a:pt x="21" y="17"/>
                      </a:lnTo>
                      <a:lnTo>
                        <a:pt x="21" y="23"/>
                      </a:lnTo>
                      <a:lnTo>
                        <a:pt x="21" y="31"/>
                      </a:lnTo>
                      <a:lnTo>
                        <a:pt x="19" y="40"/>
                      </a:lnTo>
                      <a:lnTo>
                        <a:pt x="19" y="51"/>
                      </a:lnTo>
                      <a:lnTo>
                        <a:pt x="19" y="63"/>
                      </a:lnTo>
                      <a:lnTo>
                        <a:pt x="19" y="78"/>
                      </a:lnTo>
                      <a:lnTo>
                        <a:pt x="19" y="91"/>
                      </a:lnTo>
                      <a:lnTo>
                        <a:pt x="17" y="107"/>
                      </a:lnTo>
                      <a:lnTo>
                        <a:pt x="17" y="122"/>
                      </a:lnTo>
                      <a:lnTo>
                        <a:pt x="17" y="139"/>
                      </a:lnTo>
                      <a:lnTo>
                        <a:pt x="15" y="154"/>
                      </a:lnTo>
                      <a:lnTo>
                        <a:pt x="13" y="169"/>
                      </a:lnTo>
                      <a:lnTo>
                        <a:pt x="13" y="186"/>
                      </a:lnTo>
                      <a:lnTo>
                        <a:pt x="11" y="202"/>
                      </a:lnTo>
                      <a:lnTo>
                        <a:pt x="13" y="205"/>
                      </a:lnTo>
                      <a:lnTo>
                        <a:pt x="23" y="207"/>
                      </a:lnTo>
                      <a:lnTo>
                        <a:pt x="26" y="207"/>
                      </a:lnTo>
                      <a:lnTo>
                        <a:pt x="34" y="207"/>
                      </a:lnTo>
                      <a:lnTo>
                        <a:pt x="40" y="207"/>
                      </a:lnTo>
                      <a:lnTo>
                        <a:pt x="47" y="207"/>
                      </a:lnTo>
                      <a:lnTo>
                        <a:pt x="55" y="205"/>
                      </a:lnTo>
                      <a:lnTo>
                        <a:pt x="63" y="205"/>
                      </a:lnTo>
                      <a:lnTo>
                        <a:pt x="70" y="204"/>
                      </a:lnTo>
                      <a:lnTo>
                        <a:pt x="78" y="204"/>
                      </a:lnTo>
                      <a:lnTo>
                        <a:pt x="85" y="204"/>
                      </a:lnTo>
                      <a:lnTo>
                        <a:pt x="91" y="204"/>
                      </a:lnTo>
                      <a:lnTo>
                        <a:pt x="97" y="204"/>
                      </a:lnTo>
                      <a:lnTo>
                        <a:pt x="102" y="205"/>
                      </a:lnTo>
                      <a:lnTo>
                        <a:pt x="106" y="205"/>
                      </a:lnTo>
                      <a:lnTo>
                        <a:pt x="106" y="209"/>
                      </a:lnTo>
                      <a:lnTo>
                        <a:pt x="104" y="213"/>
                      </a:lnTo>
                      <a:lnTo>
                        <a:pt x="102" y="215"/>
                      </a:lnTo>
                      <a:close/>
                    </a:path>
                  </a:pathLst>
                </a:custGeom>
                <a:solidFill>
                  <a:srgbClr val="0000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899" name="Freeform 406"/>
                <p:cNvSpPr>
                  <a:spLocks/>
                </p:cNvSpPr>
                <p:nvPr/>
              </p:nvSpPr>
              <p:spPr bwMode="auto">
                <a:xfrm>
                  <a:off x="4075" y="3551"/>
                  <a:ext cx="71" cy="147"/>
                </a:xfrm>
                <a:custGeom>
                  <a:avLst/>
                  <a:gdLst>
                    <a:gd name="T0" fmla="*/ 1 w 141"/>
                    <a:gd name="T1" fmla="*/ 1 h 293"/>
                    <a:gd name="T2" fmla="*/ 1 w 141"/>
                    <a:gd name="T3" fmla="*/ 1 h 293"/>
                    <a:gd name="T4" fmla="*/ 1 w 141"/>
                    <a:gd name="T5" fmla="*/ 1 h 293"/>
                    <a:gd name="T6" fmla="*/ 1 w 141"/>
                    <a:gd name="T7" fmla="*/ 1 h 293"/>
                    <a:gd name="T8" fmla="*/ 1 w 141"/>
                    <a:gd name="T9" fmla="*/ 1 h 293"/>
                    <a:gd name="T10" fmla="*/ 1 w 141"/>
                    <a:gd name="T11" fmla="*/ 1 h 293"/>
                    <a:gd name="T12" fmla="*/ 1 w 141"/>
                    <a:gd name="T13" fmla="*/ 1 h 293"/>
                    <a:gd name="T14" fmla="*/ 1 w 141"/>
                    <a:gd name="T15" fmla="*/ 1 h 293"/>
                    <a:gd name="T16" fmla="*/ 1 w 141"/>
                    <a:gd name="T17" fmla="*/ 1 h 293"/>
                    <a:gd name="T18" fmla="*/ 1 w 141"/>
                    <a:gd name="T19" fmla="*/ 1 h 293"/>
                    <a:gd name="T20" fmla="*/ 1 w 141"/>
                    <a:gd name="T21" fmla="*/ 1 h 293"/>
                    <a:gd name="T22" fmla="*/ 1 w 141"/>
                    <a:gd name="T23" fmla="*/ 1 h 293"/>
                    <a:gd name="T24" fmla="*/ 1 w 141"/>
                    <a:gd name="T25" fmla="*/ 1 h 293"/>
                    <a:gd name="T26" fmla="*/ 1 w 141"/>
                    <a:gd name="T27" fmla="*/ 1 h 293"/>
                    <a:gd name="T28" fmla="*/ 1 w 141"/>
                    <a:gd name="T29" fmla="*/ 1 h 293"/>
                    <a:gd name="T30" fmla="*/ 1 w 141"/>
                    <a:gd name="T31" fmla="*/ 1 h 293"/>
                    <a:gd name="T32" fmla="*/ 1 w 141"/>
                    <a:gd name="T33" fmla="*/ 1 h 293"/>
                    <a:gd name="T34" fmla="*/ 1 w 141"/>
                    <a:gd name="T35" fmla="*/ 1 h 293"/>
                    <a:gd name="T36" fmla="*/ 1 w 141"/>
                    <a:gd name="T37" fmla="*/ 1 h 293"/>
                    <a:gd name="T38" fmla="*/ 1 w 141"/>
                    <a:gd name="T39" fmla="*/ 1 h 293"/>
                    <a:gd name="T40" fmla="*/ 1 w 141"/>
                    <a:gd name="T41" fmla="*/ 1 h 293"/>
                    <a:gd name="T42" fmla="*/ 1 w 141"/>
                    <a:gd name="T43" fmla="*/ 0 h 293"/>
                    <a:gd name="T44" fmla="*/ 1 w 141"/>
                    <a:gd name="T45" fmla="*/ 1 h 293"/>
                    <a:gd name="T46" fmla="*/ 1 w 141"/>
                    <a:gd name="T47" fmla="*/ 1 h 293"/>
                    <a:gd name="T48" fmla="*/ 1 w 141"/>
                    <a:gd name="T49" fmla="*/ 1 h 293"/>
                    <a:gd name="T50" fmla="*/ 1 w 141"/>
                    <a:gd name="T51" fmla="*/ 1 h 293"/>
                    <a:gd name="T52" fmla="*/ 1 w 141"/>
                    <a:gd name="T53" fmla="*/ 1 h 293"/>
                    <a:gd name="T54" fmla="*/ 1 w 141"/>
                    <a:gd name="T55" fmla="*/ 1 h 293"/>
                    <a:gd name="T56" fmla="*/ 1 w 141"/>
                    <a:gd name="T57" fmla="*/ 1 h 293"/>
                    <a:gd name="T58" fmla="*/ 1 w 141"/>
                    <a:gd name="T59" fmla="*/ 1 h 293"/>
                    <a:gd name="T60" fmla="*/ 1 w 141"/>
                    <a:gd name="T61" fmla="*/ 1 h 293"/>
                    <a:gd name="T62" fmla="*/ 1 w 141"/>
                    <a:gd name="T63" fmla="*/ 1 h 293"/>
                    <a:gd name="T64" fmla="*/ 1 w 141"/>
                    <a:gd name="T65" fmla="*/ 1 h 293"/>
                    <a:gd name="T66" fmla="*/ 1 w 141"/>
                    <a:gd name="T67" fmla="*/ 1 h 293"/>
                    <a:gd name="T68" fmla="*/ 1 w 141"/>
                    <a:gd name="T69" fmla="*/ 1 h 293"/>
                    <a:gd name="T70" fmla="*/ 1 w 141"/>
                    <a:gd name="T71" fmla="*/ 1 h 293"/>
                    <a:gd name="T72" fmla="*/ 1 w 141"/>
                    <a:gd name="T73" fmla="*/ 1 h 293"/>
                    <a:gd name="T74" fmla="*/ 1 w 141"/>
                    <a:gd name="T75" fmla="*/ 1 h 293"/>
                    <a:gd name="T76" fmla="*/ 1 w 141"/>
                    <a:gd name="T77" fmla="*/ 1 h 293"/>
                    <a:gd name="T78" fmla="*/ 1 w 141"/>
                    <a:gd name="T79" fmla="*/ 1 h 293"/>
                    <a:gd name="T80" fmla="*/ 1 w 141"/>
                    <a:gd name="T81" fmla="*/ 1 h 293"/>
                    <a:gd name="T82" fmla="*/ 1 w 141"/>
                    <a:gd name="T83" fmla="*/ 1 h 293"/>
                    <a:gd name="T84" fmla="*/ 1 w 141"/>
                    <a:gd name="T85" fmla="*/ 1 h 293"/>
                    <a:gd name="T86" fmla="*/ 1 w 141"/>
                    <a:gd name="T87" fmla="*/ 1 h 293"/>
                    <a:gd name="T88" fmla="*/ 1 w 141"/>
                    <a:gd name="T89" fmla="*/ 1 h 293"/>
                    <a:gd name="T90" fmla="*/ 1 w 141"/>
                    <a:gd name="T91" fmla="*/ 1 h 293"/>
                    <a:gd name="T92" fmla="*/ 1 w 141"/>
                    <a:gd name="T93" fmla="*/ 1 h 293"/>
                    <a:gd name="T94" fmla="*/ 1 w 141"/>
                    <a:gd name="T95" fmla="*/ 1 h 293"/>
                    <a:gd name="T96" fmla="*/ 1 w 141"/>
                    <a:gd name="T97" fmla="*/ 1 h 293"/>
                    <a:gd name="T98" fmla="*/ 1 w 141"/>
                    <a:gd name="T99" fmla="*/ 1 h 293"/>
                    <a:gd name="T100" fmla="*/ 1 w 141"/>
                    <a:gd name="T101" fmla="*/ 1 h 293"/>
                    <a:gd name="T102" fmla="*/ 1 w 141"/>
                    <a:gd name="T103" fmla="*/ 1 h 29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41"/>
                    <a:gd name="T157" fmla="*/ 0 h 293"/>
                    <a:gd name="T158" fmla="*/ 141 w 141"/>
                    <a:gd name="T159" fmla="*/ 293 h 29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41" h="293">
                      <a:moveTo>
                        <a:pt x="46" y="293"/>
                      </a:moveTo>
                      <a:lnTo>
                        <a:pt x="44" y="289"/>
                      </a:lnTo>
                      <a:lnTo>
                        <a:pt x="40" y="283"/>
                      </a:lnTo>
                      <a:lnTo>
                        <a:pt x="36" y="277"/>
                      </a:lnTo>
                      <a:lnTo>
                        <a:pt x="34" y="274"/>
                      </a:lnTo>
                      <a:lnTo>
                        <a:pt x="32" y="268"/>
                      </a:lnTo>
                      <a:lnTo>
                        <a:pt x="30" y="262"/>
                      </a:lnTo>
                      <a:lnTo>
                        <a:pt x="27" y="257"/>
                      </a:lnTo>
                      <a:lnTo>
                        <a:pt x="23" y="251"/>
                      </a:lnTo>
                      <a:lnTo>
                        <a:pt x="19" y="245"/>
                      </a:lnTo>
                      <a:lnTo>
                        <a:pt x="17" y="239"/>
                      </a:lnTo>
                      <a:lnTo>
                        <a:pt x="9" y="232"/>
                      </a:lnTo>
                      <a:lnTo>
                        <a:pt x="4" y="226"/>
                      </a:lnTo>
                      <a:lnTo>
                        <a:pt x="4" y="224"/>
                      </a:lnTo>
                      <a:lnTo>
                        <a:pt x="4" y="217"/>
                      </a:lnTo>
                      <a:lnTo>
                        <a:pt x="4" y="207"/>
                      </a:lnTo>
                      <a:lnTo>
                        <a:pt x="4" y="196"/>
                      </a:lnTo>
                      <a:lnTo>
                        <a:pt x="4" y="179"/>
                      </a:lnTo>
                      <a:lnTo>
                        <a:pt x="4" y="163"/>
                      </a:lnTo>
                      <a:lnTo>
                        <a:pt x="4" y="142"/>
                      </a:lnTo>
                      <a:lnTo>
                        <a:pt x="4" y="125"/>
                      </a:lnTo>
                      <a:lnTo>
                        <a:pt x="4" y="104"/>
                      </a:lnTo>
                      <a:lnTo>
                        <a:pt x="4" y="85"/>
                      </a:lnTo>
                      <a:lnTo>
                        <a:pt x="4" y="66"/>
                      </a:lnTo>
                      <a:lnTo>
                        <a:pt x="4" y="49"/>
                      </a:lnTo>
                      <a:lnTo>
                        <a:pt x="2" y="32"/>
                      </a:lnTo>
                      <a:lnTo>
                        <a:pt x="2" y="21"/>
                      </a:lnTo>
                      <a:lnTo>
                        <a:pt x="2" y="9"/>
                      </a:lnTo>
                      <a:lnTo>
                        <a:pt x="0" y="4"/>
                      </a:lnTo>
                      <a:lnTo>
                        <a:pt x="4" y="4"/>
                      </a:lnTo>
                      <a:lnTo>
                        <a:pt x="8" y="4"/>
                      </a:lnTo>
                      <a:lnTo>
                        <a:pt x="15" y="4"/>
                      </a:lnTo>
                      <a:lnTo>
                        <a:pt x="21" y="4"/>
                      </a:lnTo>
                      <a:lnTo>
                        <a:pt x="30" y="6"/>
                      </a:lnTo>
                      <a:lnTo>
                        <a:pt x="38" y="6"/>
                      </a:lnTo>
                      <a:lnTo>
                        <a:pt x="51" y="7"/>
                      </a:lnTo>
                      <a:lnTo>
                        <a:pt x="61" y="6"/>
                      </a:lnTo>
                      <a:lnTo>
                        <a:pt x="72" y="6"/>
                      </a:lnTo>
                      <a:lnTo>
                        <a:pt x="84" y="6"/>
                      </a:lnTo>
                      <a:lnTo>
                        <a:pt x="95" y="6"/>
                      </a:lnTo>
                      <a:lnTo>
                        <a:pt x="106" y="6"/>
                      </a:lnTo>
                      <a:lnTo>
                        <a:pt x="118" y="4"/>
                      </a:lnTo>
                      <a:lnTo>
                        <a:pt x="127" y="2"/>
                      </a:lnTo>
                      <a:lnTo>
                        <a:pt x="139" y="0"/>
                      </a:lnTo>
                      <a:lnTo>
                        <a:pt x="141" y="15"/>
                      </a:lnTo>
                      <a:lnTo>
                        <a:pt x="139" y="15"/>
                      </a:lnTo>
                      <a:lnTo>
                        <a:pt x="137" y="15"/>
                      </a:lnTo>
                      <a:lnTo>
                        <a:pt x="131" y="15"/>
                      </a:lnTo>
                      <a:lnTo>
                        <a:pt x="125" y="17"/>
                      </a:lnTo>
                      <a:lnTo>
                        <a:pt x="118" y="17"/>
                      </a:lnTo>
                      <a:lnTo>
                        <a:pt x="108" y="17"/>
                      </a:lnTo>
                      <a:lnTo>
                        <a:pt x="99" y="17"/>
                      </a:lnTo>
                      <a:lnTo>
                        <a:pt x="89" y="19"/>
                      </a:lnTo>
                      <a:lnTo>
                        <a:pt x="80" y="19"/>
                      </a:lnTo>
                      <a:lnTo>
                        <a:pt x="68" y="19"/>
                      </a:lnTo>
                      <a:lnTo>
                        <a:pt x="57" y="19"/>
                      </a:lnTo>
                      <a:lnTo>
                        <a:pt x="49" y="19"/>
                      </a:lnTo>
                      <a:lnTo>
                        <a:pt x="38" y="17"/>
                      </a:lnTo>
                      <a:lnTo>
                        <a:pt x="30" y="17"/>
                      </a:lnTo>
                      <a:lnTo>
                        <a:pt x="25" y="17"/>
                      </a:lnTo>
                      <a:lnTo>
                        <a:pt x="19" y="15"/>
                      </a:lnTo>
                      <a:lnTo>
                        <a:pt x="19" y="17"/>
                      </a:lnTo>
                      <a:lnTo>
                        <a:pt x="21" y="23"/>
                      </a:lnTo>
                      <a:lnTo>
                        <a:pt x="25" y="26"/>
                      </a:lnTo>
                      <a:lnTo>
                        <a:pt x="27" y="32"/>
                      </a:lnTo>
                      <a:lnTo>
                        <a:pt x="30" y="38"/>
                      </a:lnTo>
                      <a:lnTo>
                        <a:pt x="34" y="44"/>
                      </a:lnTo>
                      <a:lnTo>
                        <a:pt x="38" y="49"/>
                      </a:lnTo>
                      <a:lnTo>
                        <a:pt x="42" y="55"/>
                      </a:lnTo>
                      <a:lnTo>
                        <a:pt x="46" y="61"/>
                      </a:lnTo>
                      <a:lnTo>
                        <a:pt x="49" y="66"/>
                      </a:lnTo>
                      <a:lnTo>
                        <a:pt x="55" y="72"/>
                      </a:lnTo>
                      <a:lnTo>
                        <a:pt x="57" y="76"/>
                      </a:lnTo>
                      <a:lnTo>
                        <a:pt x="51" y="85"/>
                      </a:lnTo>
                      <a:lnTo>
                        <a:pt x="17" y="32"/>
                      </a:lnTo>
                      <a:lnTo>
                        <a:pt x="15" y="32"/>
                      </a:lnTo>
                      <a:lnTo>
                        <a:pt x="15" y="36"/>
                      </a:lnTo>
                      <a:lnTo>
                        <a:pt x="15" y="42"/>
                      </a:lnTo>
                      <a:lnTo>
                        <a:pt x="15" y="51"/>
                      </a:lnTo>
                      <a:lnTo>
                        <a:pt x="15" y="63"/>
                      </a:lnTo>
                      <a:lnTo>
                        <a:pt x="15" y="74"/>
                      </a:lnTo>
                      <a:lnTo>
                        <a:pt x="15" y="87"/>
                      </a:lnTo>
                      <a:lnTo>
                        <a:pt x="15" y="103"/>
                      </a:lnTo>
                      <a:lnTo>
                        <a:pt x="13" y="116"/>
                      </a:lnTo>
                      <a:lnTo>
                        <a:pt x="13" y="131"/>
                      </a:lnTo>
                      <a:lnTo>
                        <a:pt x="13" y="146"/>
                      </a:lnTo>
                      <a:lnTo>
                        <a:pt x="13" y="163"/>
                      </a:lnTo>
                      <a:lnTo>
                        <a:pt x="13" y="177"/>
                      </a:lnTo>
                      <a:lnTo>
                        <a:pt x="13" y="190"/>
                      </a:lnTo>
                      <a:lnTo>
                        <a:pt x="13" y="203"/>
                      </a:lnTo>
                      <a:lnTo>
                        <a:pt x="13" y="215"/>
                      </a:lnTo>
                      <a:lnTo>
                        <a:pt x="13" y="217"/>
                      </a:lnTo>
                      <a:lnTo>
                        <a:pt x="15" y="224"/>
                      </a:lnTo>
                      <a:lnTo>
                        <a:pt x="19" y="232"/>
                      </a:lnTo>
                      <a:lnTo>
                        <a:pt x="25" y="239"/>
                      </a:lnTo>
                      <a:lnTo>
                        <a:pt x="30" y="247"/>
                      </a:lnTo>
                      <a:lnTo>
                        <a:pt x="36" y="257"/>
                      </a:lnTo>
                      <a:lnTo>
                        <a:pt x="42" y="260"/>
                      </a:lnTo>
                      <a:lnTo>
                        <a:pt x="46" y="264"/>
                      </a:lnTo>
                      <a:lnTo>
                        <a:pt x="46" y="270"/>
                      </a:lnTo>
                      <a:lnTo>
                        <a:pt x="46" y="279"/>
                      </a:lnTo>
                      <a:lnTo>
                        <a:pt x="46" y="287"/>
                      </a:lnTo>
                      <a:lnTo>
                        <a:pt x="46" y="293"/>
                      </a:lnTo>
                      <a:close/>
                    </a:path>
                  </a:pathLst>
                </a:custGeom>
                <a:solidFill>
                  <a:srgbClr val="0000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900" name="Freeform 407"/>
                <p:cNvSpPr>
                  <a:spLocks/>
                </p:cNvSpPr>
                <p:nvPr/>
              </p:nvSpPr>
              <p:spPr bwMode="auto">
                <a:xfrm>
                  <a:off x="4351" y="3588"/>
                  <a:ext cx="77" cy="174"/>
                </a:xfrm>
                <a:custGeom>
                  <a:avLst/>
                  <a:gdLst>
                    <a:gd name="T0" fmla="*/ 1 w 154"/>
                    <a:gd name="T1" fmla="*/ 0 h 350"/>
                    <a:gd name="T2" fmla="*/ 1 w 154"/>
                    <a:gd name="T3" fmla="*/ 0 h 350"/>
                    <a:gd name="T4" fmla="*/ 1 w 154"/>
                    <a:gd name="T5" fmla="*/ 0 h 350"/>
                    <a:gd name="T6" fmla="*/ 1 w 154"/>
                    <a:gd name="T7" fmla="*/ 0 h 350"/>
                    <a:gd name="T8" fmla="*/ 1 w 154"/>
                    <a:gd name="T9" fmla="*/ 0 h 350"/>
                    <a:gd name="T10" fmla="*/ 1 w 154"/>
                    <a:gd name="T11" fmla="*/ 0 h 350"/>
                    <a:gd name="T12" fmla="*/ 1 w 154"/>
                    <a:gd name="T13" fmla="*/ 0 h 350"/>
                    <a:gd name="T14" fmla="*/ 1 w 154"/>
                    <a:gd name="T15" fmla="*/ 0 h 350"/>
                    <a:gd name="T16" fmla="*/ 1 w 154"/>
                    <a:gd name="T17" fmla="*/ 0 h 350"/>
                    <a:gd name="T18" fmla="*/ 1 w 154"/>
                    <a:gd name="T19" fmla="*/ 0 h 350"/>
                    <a:gd name="T20" fmla="*/ 1 w 154"/>
                    <a:gd name="T21" fmla="*/ 0 h 350"/>
                    <a:gd name="T22" fmla="*/ 1 w 154"/>
                    <a:gd name="T23" fmla="*/ 0 h 350"/>
                    <a:gd name="T24" fmla="*/ 1 w 154"/>
                    <a:gd name="T25" fmla="*/ 0 h 350"/>
                    <a:gd name="T26" fmla="*/ 1 w 154"/>
                    <a:gd name="T27" fmla="*/ 0 h 350"/>
                    <a:gd name="T28" fmla="*/ 1 w 154"/>
                    <a:gd name="T29" fmla="*/ 0 h 350"/>
                    <a:gd name="T30" fmla="*/ 1 w 154"/>
                    <a:gd name="T31" fmla="*/ 0 h 350"/>
                    <a:gd name="T32" fmla="*/ 1 w 154"/>
                    <a:gd name="T33" fmla="*/ 0 h 350"/>
                    <a:gd name="T34" fmla="*/ 1 w 154"/>
                    <a:gd name="T35" fmla="*/ 0 h 350"/>
                    <a:gd name="T36" fmla="*/ 1 w 154"/>
                    <a:gd name="T37" fmla="*/ 0 h 350"/>
                    <a:gd name="T38" fmla="*/ 1 w 154"/>
                    <a:gd name="T39" fmla="*/ 0 h 350"/>
                    <a:gd name="T40" fmla="*/ 1 w 154"/>
                    <a:gd name="T41" fmla="*/ 0 h 350"/>
                    <a:gd name="T42" fmla="*/ 1 w 154"/>
                    <a:gd name="T43" fmla="*/ 0 h 350"/>
                    <a:gd name="T44" fmla="*/ 1 w 154"/>
                    <a:gd name="T45" fmla="*/ 0 h 350"/>
                    <a:gd name="T46" fmla="*/ 1 w 154"/>
                    <a:gd name="T47" fmla="*/ 0 h 350"/>
                    <a:gd name="T48" fmla="*/ 1 w 154"/>
                    <a:gd name="T49" fmla="*/ 0 h 350"/>
                    <a:gd name="T50" fmla="*/ 1 w 154"/>
                    <a:gd name="T51" fmla="*/ 0 h 350"/>
                    <a:gd name="T52" fmla="*/ 1 w 154"/>
                    <a:gd name="T53" fmla="*/ 0 h 350"/>
                    <a:gd name="T54" fmla="*/ 1 w 154"/>
                    <a:gd name="T55" fmla="*/ 0 h 350"/>
                    <a:gd name="T56" fmla="*/ 1 w 154"/>
                    <a:gd name="T57" fmla="*/ 0 h 350"/>
                    <a:gd name="T58" fmla="*/ 1 w 154"/>
                    <a:gd name="T59" fmla="*/ 0 h 350"/>
                    <a:gd name="T60" fmla="*/ 1 w 154"/>
                    <a:gd name="T61" fmla="*/ 0 h 350"/>
                    <a:gd name="T62" fmla="*/ 1 w 154"/>
                    <a:gd name="T63" fmla="*/ 0 h 350"/>
                    <a:gd name="T64" fmla="*/ 1 w 154"/>
                    <a:gd name="T65" fmla="*/ 0 h 350"/>
                    <a:gd name="T66" fmla="*/ 1 w 154"/>
                    <a:gd name="T67" fmla="*/ 0 h 350"/>
                    <a:gd name="T68" fmla="*/ 1 w 154"/>
                    <a:gd name="T69" fmla="*/ 0 h 350"/>
                    <a:gd name="T70" fmla="*/ 1 w 154"/>
                    <a:gd name="T71" fmla="*/ 0 h 350"/>
                    <a:gd name="T72" fmla="*/ 1 w 154"/>
                    <a:gd name="T73" fmla="*/ 0 h 350"/>
                    <a:gd name="T74" fmla="*/ 1 w 154"/>
                    <a:gd name="T75" fmla="*/ 0 h 350"/>
                    <a:gd name="T76" fmla="*/ 1 w 154"/>
                    <a:gd name="T77" fmla="*/ 0 h 350"/>
                    <a:gd name="T78" fmla="*/ 0 w 154"/>
                    <a:gd name="T79" fmla="*/ 0 h 350"/>
                    <a:gd name="T80" fmla="*/ 1 w 154"/>
                    <a:gd name="T81" fmla="*/ 0 h 35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54"/>
                    <a:gd name="T124" fmla="*/ 0 h 350"/>
                    <a:gd name="T125" fmla="*/ 154 w 154"/>
                    <a:gd name="T126" fmla="*/ 350 h 35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54" h="350">
                      <a:moveTo>
                        <a:pt x="2" y="0"/>
                      </a:moveTo>
                      <a:lnTo>
                        <a:pt x="6" y="0"/>
                      </a:lnTo>
                      <a:lnTo>
                        <a:pt x="10" y="0"/>
                      </a:lnTo>
                      <a:lnTo>
                        <a:pt x="16" y="0"/>
                      </a:lnTo>
                      <a:lnTo>
                        <a:pt x="23" y="0"/>
                      </a:lnTo>
                      <a:lnTo>
                        <a:pt x="31" y="2"/>
                      </a:lnTo>
                      <a:lnTo>
                        <a:pt x="40" y="2"/>
                      </a:lnTo>
                      <a:lnTo>
                        <a:pt x="50" y="2"/>
                      </a:lnTo>
                      <a:lnTo>
                        <a:pt x="59" y="2"/>
                      </a:lnTo>
                      <a:lnTo>
                        <a:pt x="71" y="2"/>
                      </a:lnTo>
                      <a:lnTo>
                        <a:pt x="78" y="2"/>
                      </a:lnTo>
                      <a:lnTo>
                        <a:pt x="90" y="4"/>
                      </a:lnTo>
                      <a:lnTo>
                        <a:pt x="99" y="4"/>
                      </a:lnTo>
                      <a:lnTo>
                        <a:pt x="107" y="4"/>
                      </a:lnTo>
                      <a:lnTo>
                        <a:pt x="115" y="4"/>
                      </a:lnTo>
                      <a:lnTo>
                        <a:pt x="122" y="4"/>
                      </a:lnTo>
                      <a:lnTo>
                        <a:pt x="122" y="6"/>
                      </a:lnTo>
                      <a:lnTo>
                        <a:pt x="122" y="17"/>
                      </a:lnTo>
                      <a:lnTo>
                        <a:pt x="122" y="31"/>
                      </a:lnTo>
                      <a:lnTo>
                        <a:pt x="124" y="51"/>
                      </a:lnTo>
                      <a:lnTo>
                        <a:pt x="124" y="74"/>
                      </a:lnTo>
                      <a:lnTo>
                        <a:pt x="126" y="101"/>
                      </a:lnTo>
                      <a:lnTo>
                        <a:pt x="128" y="129"/>
                      </a:lnTo>
                      <a:lnTo>
                        <a:pt x="132" y="162"/>
                      </a:lnTo>
                      <a:lnTo>
                        <a:pt x="134" y="190"/>
                      </a:lnTo>
                      <a:lnTo>
                        <a:pt x="135" y="221"/>
                      </a:lnTo>
                      <a:lnTo>
                        <a:pt x="139" y="249"/>
                      </a:lnTo>
                      <a:lnTo>
                        <a:pt x="141" y="276"/>
                      </a:lnTo>
                      <a:lnTo>
                        <a:pt x="145" y="299"/>
                      </a:lnTo>
                      <a:lnTo>
                        <a:pt x="147" y="320"/>
                      </a:lnTo>
                      <a:lnTo>
                        <a:pt x="151" y="333"/>
                      </a:lnTo>
                      <a:lnTo>
                        <a:pt x="154" y="344"/>
                      </a:lnTo>
                      <a:lnTo>
                        <a:pt x="25" y="350"/>
                      </a:lnTo>
                      <a:lnTo>
                        <a:pt x="18" y="325"/>
                      </a:lnTo>
                      <a:lnTo>
                        <a:pt x="18" y="323"/>
                      </a:lnTo>
                      <a:lnTo>
                        <a:pt x="21" y="323"/>
                      </a:lnTo>
                      <a:lnTo>
                        <a:pt x="25" y="323"/>
                      </a:lnTo>
                      <a:lnTo>
                        <a:pt x="31" y="323"/>
                      </a:lnTo>
                      <a:lnTo>
                        <a:pt x="37" y="323"/>
                      </a:lnTo>
                      <a:lnTo>
                        <a:pt x="44" y="323"/>
                      </a:lnTo>
                      <a:lnTo>
                        <a:pt x="54" y="323"/>
                      </a:lnTo>
                      <a:lnTo>
                        <a:pt x="63" y="323"/>
                      </a:lnTo>
                      <a:lnTo>
                        <a:pt x="71" y="323"/>
                      </a:lnTo>
                      <a:lnTo>
                        <a:pt x="80" y="323"/>
                      </a:lnTo>
                      <a:lnTo>
                        <a:pt x="88" y="323"/>
                      </a:lnTo>
                      <a:lnTo>
                        <a:pt x="97" y="323"/>
                      </a:lnTo>
                      <a:lnTo>
                        <a:pt x="105" y="321"/>
                      </a:lnTo>
                      <a:lnTo>
                        <a:pt x="113" y="321"/>
                      </a:lnTo>
                      <a:lnTo>
                        <a:pt x="118" y="321"/>
                      </a:lnTo>
                      <a:lnTo>
                        <a:pt x="126" y="321"/>
                      </a:lnTo>
                      <a:lnTo>
                        <a:pt x="124" y="320"/>
                      </a:lnTo>
                      <a:lnTo>
                        <a:pt x="124" y="314"/>
                      </a:lnTo>
                      <a:lnTo>
                        <a:pt x="122" y="304"/>
                      </a:lnTo>
                      <a:lnTo>
                        <a:pt x="120" y="293"/>
                      </a:lnTo>
                      <a:lnTo>
                        <a:pt x="116" y="278"/>
                      </a:lnTo>
                      <a:lnTo>
                        <a:pt x="115" y="262"/>
                      </a:lnTo>
                      <a:lnTo>
                        <a:pt x="113" y="242"/>
                      </a:lnTo>
                      <a:lnTo>
                        <a:pt x="111" y="223"/>
                      </a:lnTo>
                      <a:lnTo>
                        <a:pt x="107" y="198"/>
                      </a:lnTo>
                      <a:lnTo>
                        <a:pt x="105" y="175"/>
                      </a:lnTo>
                      <a:lnTo>
                        <a:pt x="103" y="150"/>
                      </a:lnTo>
                      <a:lnTo>
                        <a:pt x="103" y="126"/>
                      </a:lnTo>
                      <a:lnTo>
                        <a:pt x="101" y="97"/>
                      </a:lnTo>
                      <a:lnTo>
                        <a:pt x="103" y="70"/>
                      </a:lnTo>
                      <a:lnTo>
                        <a:pt x="103" y="44"/>
                      </a:lnTo>
                      <a:lnTo>
                        <a:pt x="107" y="19"/>
                      </a:lnTo>
                      <a:lnTo>
                        <a:pt x="103" y="19"/>
                      </a:lnTo>
                      <a:lnTo>
                        <a:pt x="95" y="21"/>
                      </a:lnTo>
                      <a:lnTo>
                        <a:pt x="90" y="21"/>
                      </a:lnTo>
                      <a:lnTo>
                        <a:pt x="84" y="21"/>
                      </a:lnTo>
                      <a:lnTo>
                        <a:pt x="76" y="23"/>
                      </a:lnTo>
                      <a:lnTo>
                        <a:pt x="71" y="23"/>
                      </a:lnTo>
                      <a:lnTo>
                        <a:pt x="61" y="23"/>
                      </a:lnTo>
                      <a:lnTo>
                        <a:pt x="52" y="23"/>
                      </a:lnTo>
                      <a:lnTo>
                        <a:pt x="44" y="23"/>
                      </a:lnTo>
                      <a:lnTo>
                        <a:pt x="37" y="25"/>
                      </a:lnTo>
                      <a:lnTo>
                        <a:pt x="27" y="23"/>
                      </a:lnTo>
                      <a:lnTo>
                        <a:pt x="18" y="23"/>
                      </a:lnTo>
                      <a:lnTo>
                        <a:pt x="8" y="23"/>
                      </a:lnTo>
                      <a:lnTo>
                        <a:pt x="0" y="23"/>
                      </a:lnTo>
                      <a:lnTo>
                        <a:pt x="2" y="0"/>
                      </a:lnTo>
                      <a:close/>
                    </a:path>
                  </a:pathLst>
                </a:custGeom>
                <a:solidFill>
                  <a:srgbClr val="0000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901" name="Freeform 408"/>
                <p:cNvSpPr>
                  <a:spLocks/>
                </p:cNvSpPr>
                <p:nvPr/>
              </p:nvSpPr>
              <p:spPr bwMode="auto">
                <a:xfrm>
                  <a:off x="4352" y="3561"/>
                  <a:ext cx="58" cy="33"/>
                </a:xfrm>
                <a:custGeom>
                  <a:avLst/>
                  <a:gdLst>
                    <a:gd name="T0" fmla="*/ 1 w 116"/>
                    <a:gd name="T1" fmla="*/ 1 h 66"/>
                    <a:gd name="T2" fmla="*/ 1 w 116"/>
                    <a:gd name="T3" fmla="*/ 1 h 66"/>
                    <a:gd name="T4" fmla="*/ 1 w 116"/>
                    <a:gd name="T5" fmla="*/ 1 h 66"/>
                    <a:gd name="T6" fmla="*/ 1 w 116"/>
                    <a:gd name="T7" fmla="*/ 1 h 66"/>
                    <a:gd name="T8" fmla="*/ 1 w 116"/>
                    <a:gd name="T9" fmla="*/ 1 h 66"/>
                    <a:gd name="T10" fmla="*/ 1 w 116"/>
                    <a:gd name="T11" fmla="*/ 1 h 66"/>
                    <a:gd name="T12" fmla="*/ 1 w 116"/>
                    <a:gd name="T13" fmla="*/ 1 h 66"/>
                    <a:gd name="T14" fmla="*/ 1 w 116"/>
                    <a:gd name="T15" fmla="*/ 1 h 66"/>
                    <a:gd name="T16" fmla="*/ 1 w 116"/>
                    <a:gd name="T17" fmla="*/ 1 h 66"/>
                    <a:gd name="T18" fmla="*/ 1 w 116"/>
                    <a:gd name="T19" fmla="*/ 1 h 66"/>
                    <a:gd name="T20" fmla="*/ 1 w 116"/>
                    <a:gd name="T21" fmla="*/ 1 h 66"/>
                    <a:gd name="T22" fmla="*/ 1 w 116"/>
                    <a:gd name="T23" fmla="*/ 1 h 66"/>
                    <a:gd name="T24" fmla="*/ 1 w 116"/>
                    <a:gd name="T25" fmla="*/ 1 h 66"/>
                    <a:gd name="T26" fmla="*/ 1 w 116"/>
                    <a:gd name="T27" fmla="*/ 1 h 66"/>
                    <a:gd name="T28" fmla="*/ 1 w 116"/>
                    <a:gd name="T29" fmla="*/ 1 h 66"/>
                    <a:gd name="T30" fmla="*/ 1 w 116"/>
                    <a:gd name="T31" fmla="*/ 1 h 66"/>
                    <a:gd name="T32" fmla="*/ 1 w 116"/>
                    <a:gd name="T33" fmla="*/ 0 h 66"/>
                    <a:gd name="T34" fmla="*/ 0 w 116"/>
                    <a:gd name="T35" fmla="*/ 1 h 66"/>
                    <a:gd name="T36" fmla="*/ 1 w 116"/>
                    <a:gd name="T37" fmla="*/ 1 h 66"/>
                    <a:gd name="T38" fmla="*/ 1 w 116"/>
                    <a:gd name="T39" fmla="*/ 1 h 66"/>
                    <a:gd name="T40" fmla="*/ 1 w 116"/>
                    <a:gd name="T41" fmla="*/ 1 h 66"/>
                    <a:gd name="T42" fmla="*/ 1 w 116"/>
                    <a:gd name="T43" fmla="*/ 1 h 66"/>
                    <a:gd name="T44" fmla="*/ 1 w 116"/>
                    <a:gd name="T45" fmla="*/ 1 h 66"/>
                    <a:gd name="T46" fmla="*/ 1 w 116"/>
                    <a:gd name="T47" fmla="*/ 1 h 66"/>
                    <a:gd name="T48" fmla="*/ 1 w 116"/>
                    <a:gd name="T49" fmla="*/ 1 h 66"/>
                    <a:gd name="T50" fmla="*/ 1 w 116"/>
                    <a:gd name="T51" fmla="*/ 1 h 66"/>
                    <a:gd name="T52" fmla="*/ 1 w 116"/>
                    <a:gd name="T53" fmla="*/ 1 h 66"/>
                    <a:gd name="T54" fmla="*/ 1 w 116"/>
                    <a:gd name="T55" fmla="*/ 1 h 66"/>
                    <a:gd name="T56" fmla="*/ 1 w 116"/>
                    <a:gd name="T57" fmla="*/ 1 h 66"/>
                    <a:gd name="T58" fmla="*/ 1 w 116"/>
                    <a:gd name="T59" fmla="*/ 1 h 66"/>
                    <a:gd name="T60" fmla="*/ 1 w 116"/>
                    <a:gd name="T61" fmla="*/ 1 h 66"/>
                    <a:gd name="T62" fmla="*/ 1 w 116"/>
                    <a:gd name="T63" fmla="*/ 1 h 66"/>
                    <a:gd name="T64" fmla="*/ 1 w 116"/>
                    <a:gd name="T65" fmla="*/ 1 h 66"/>
                    <a:gd name="T66" fmla="*/ 1 w 116"/>
                    <a:gd name="T67" fmla="*/ 1 h 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6"/>
                    <a:gd name="T103" fmla="*/ 0 h 66"/>
                    <a:gd name="T104" fmla="*/ 116 w 116"/>
                    <a:gd name="T105" fmla="*/ 66 h 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6" h="66">
                      <a:moveTo>
                        <a:pt x="116" y="59"/>
                      </a:moveTo>
                      <a:lnTo>
                        <a:pt x="114" y="59"/>
                      </a:lnTo>
                      <a:lnTo>
                        <a:pt x="113" y="57"/>
                      </a:lnTo>
                      <a:lnTo>
                        <a:pt x="107" y="53"/>
                      </a:lnTo>
                      <a:lnTo>
                        <a:pt x="101" y="51"/>
                      </a:lnTo>
                      <a:lnTo>
                        <a:pt x="93" y="47"/>
                      </a:lnTo>
                      <a:lnTo>
                        <a:pt x="86" y="44"/>
                      </a:lnTo>
                      <a:lnTo>
                        <a:pt x="76" y="40"/>
                      </a:lnTo>
                      <a:lnTo>
                        <a:pt x="69" y="36"/>
                      </a:lnTo>
                      <a:lnTo>
                        <a:pt x="57" y="30"/>
                      </a:lnTo>
                      <a:lnTo>
                        <a:pt x="48" y="25"/>
                      </a:lnTo>
                      <a:lnTo>
                        <a:pt x="38" y="21"/>
                      </a:lnTo>
                      <a:lnTo>
                        <a:pt x="31" y="17"/>
                      </a:lnTo>
                      <a:lnTo>
                        <a:pt x="23" y="11"/>
                      </a:lnTo>
                      <a:lnTo>
                        <a:pt x="16" y="7"/>
                      </a:lnTo>
                      <a:lnTo>
                        <a:pt x="10" y="4"/>
                      </a:lnTo>
                      <a:lnTo>
                        <a:pt x="8" y="0"/>
                      </a:lnTo>
                      <a:lnTo>
                        <a:pt x="0" y="23"/>
                      </a:lnTo>
                      <a:lnTo>
                        <a:pt x="2" y="23"/>
                      </a:lnTo>
                      <a:lnTo>
                        <a:pt x="10" y="28"/>
                      </a:lnTo>
                      <a:lnTo>
                        <a:pt x="16" y="30"/>
                      </a:lnTo>
                      <a:lnTo>
                        <a:pt x="21" y="34"/>
                      </a:lnTo>
                      <a:lnTo>
                        <a:pt x="29" y="38"/>
                      </a:lnTo>
                      <a:lnTo>
                        <a:pt x="35" y="44"/>
                      </a:lnTo>
                      <a:lnTo>
                        <a:pt x="40" y="45"/>
                      </a:lnTo>
                      <a:lnTo>
                        <a:pt x="48" y="49"/>
                      </a:lnTo>
                      <a:lnTo>
                        <a:pt x="54" y="53"/>
                      </a:lnTo>
                      <a:lnTo>
                        <a:pt x="59" y="57"/>
                      </a:lnTo>
                      <a:lnTo>
                        <a:pt x="65" y="59"/>
                      </a:lnTo>
                      <a:lnTo>
                        <a:pt x="69" y="63"/>
                      </a:lnTo>
                      <a:lnTo>
                        <a:pt x="73" y="64"/>
                      </a:lnTo>
                      <a:lnTo>
                        <a:pt x="76" y="66"/>
                      </a:lnTo>
                      <a:lnTo>
                        <a:pt x="116" y="59"/>
                      </a:lnTo>
                      <a:close/>
                    </a:path>
                  </a:pathLst>
                </a:custGeom>
                <a:solidFill>
                  <a:srgbClr val="0000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902" name="Freeform 409"/>
                <p:cNvSpPr>
                  <a:spLocks/>
                </p:cNvSpPr>
                <p:nvPr/>
              </p:nvSpPr>
              <p:spPr bwMode="auto">
                <a:xfrm>
                  <a:off x="4270" y="3585"/>
                  <a:ext cx="10" cy="11"/>
                </a:xfrm>
                <a:custGeom>
                  <a:avLst/>
                  <a:gdLst>
                    <a:gd name="T0" fmla="*/ 0 w 19"/>
                    <a:gd name="T1" fmla="*/ 0 h 23"/>
                    <a:gd name="T2" fmla="*/ 0 w 19"/>
                    <a:gd name="T3" fmla="*/ 0 h 23"/>
                    <a:gd name="T4" fmla="*/ 1 w 19"/>
                    <a:gd name="T5" fmla="*/ 0 h 23"/>
                    <a:gd name="T6" fmla="*/ 0 w 19"/>
                    <a:gd name="T7" fmla="*/ 0 h 23"/>
                    <a:gd name="T8" fmla="*/ 0 w 19"/>
                    <a:gd name="T9" fmla="*/ 0 h 23"/>
                    <a:gd name="T10" fmla="*/ 1 w 19"/>
                    <a:gd name="T11" fmla="*/ 0 h 23"/>
                    <a:gd name="T12" fmla="*/ 1 w 19"/>
                    <a:gd name="T13" fmla="*/ 0 h 23"/>
                    <a:gd name="T14" fmla="*/ 1 w 19"/>
                    <a:gd name="T15" fmla="*/ 0 h 23"/>
                    <a:gd name="T16" fmla="*/ 1 w 19"/>
                    <a:gd name="T17" fmla="*/ 0 h 23"/>
                    <a:gd name="T18" fmla="*/ 1 w 19"/>
                    <a:gd name="T19" fmla="*/ 0 h 23"/>
                    <a:gd name="T20" fmla="*/ 1 w 19"/>
                    <a:gd name="T21" fmla="*/ 0 h 23"/>
                    <a:gd name="T22" fmla="*/ 1 w 19"/>
                    <a:gd name="T23" fmla="*/ 0 h 23"/>
                    <a:gd name="T24" fmla="*/ 1 w 19"/>
                    <a:gd name="T25" fmla="*/ 0 h 23"/>
                    <a:gd name="T26" fmla="*/ 0 w 19"/>
                    <a:gd name="T27" fmla="*/ 0 h 23"/>
                    <a:gd name="T28" fmla="*/ 0 w 19"/>
                    <a:gd name="T29" fmla="*/ 0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3"/>
                    <a:gd name="T47" fmla="*/ 19 w 19"/>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3">
                      <a:moveTo>
                        <a:pt x="0" y="4"/>
                      </a:moveTo>
                      <a:lnTo>
                        <a:pt x="0" y="6"/>
                      </a:lnTo>
                      <a:lnTo>
                        <a:pt x="2" y="12"/>
                      </a:lnTo>
                      <a:lnTo>
                        <a:pt x="0" y="17"/>
                      </a:lnTo>
                      <a:lnTo>
                        <a:pt x="0" y="23"/>
                      </a:lnTo>
                      <a:lnTo>
                        <a:pt x="2" y="23"/>
                      </a:lnTo>
                      <a:lnTo>
                        <a:pt x="5" y="23"/>
                      </a:lnTo>
                      <a:lnTo>
                        <a:pt x="9" y="23"/>
                      </a:lnTo>
                      <a:lnTo>
                        <a:pt x="13" y="23"/>
                      </a:lnTo>
                      <a:lnTo>
                        <a:pt x="17" y="17"/>
                      </a:lnTo>
                      <a:lnTo>
                        <a:pt x="19" y="10"/>
                      </a:lnTo>
                      <a:lnTo>
                        <a:pt x="19" y="2"/>
                      </a:lnTo>
                      <a:lnTo>
                        <a:pt x="19" y="0"/>
                      </a:lnTo>
                      <a:lnTo>
                        <a:pt x="0" y="4"/>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903" name="Freeform 410"/>
                <p:cNvSpPr>
                  <a:spLocks/>
                </p:cNvSpPr>
                <p:nvPr/>
              </p:nvSpPr>
              <p:spPr bwMode="auto">
                <a:xfrm>
                  <a:off x="4285" y="3585"/>
                  <a:ext cx="9" cy="11"/>
                </a:xfrm>
                <a:custGeom>
                  <a:avLst/>
                  <a:gdLst>
                    <a:gd name="T0" fmla="*/ 0 w 19"/>
                    <a:gd name="T1" fmla="*/ 0 h 23"/>
                    <a:gd name="T2" fmla="*/ 0 w 19"/>
                    <a:gd name="T3" fmla="*/ 0 h 23"/>
                    <a:gd name="T4" fmla="*/ 0 w 19"/>
                    <a:gd name="T5" fmla="*/ 0 h 23"/>
                    <a:gd name="T6" fmla="*/ 0 w 19"/>
                    <a:gd name="T7" fmla="*/ 0 h 23"/>
                    <a:gd name="T8" fmla="*/ 0 w 19"/>
                    <a:gd name="T9" fmla="*/ 0 h 23"/>
                    <a:gd name="T10" fmla="*/ 0 w 19"/>
                    <a:gd name="T11" fmla="*/ 0 h 23"/>
                    <a:gd name="T12" fmla="*/ 0 w 19"/>
                    <a:gd name="T13" fmla="*/ 0 h 23"/>
                    <a:gd name="T14" fmla="*/ 0 w 19"/>
                    <a:gd name="T15" fmla="*/ 0 h 23"/>
                    <a:gd name="T16" fmla="*/ 0 w 19"/>
                    <a:gd name="T17" fmla="*/ 0 h 23"/>
                    <a:gd name="T18" fmla="*/ 0 w 19"/>
                    <a:gd name="T19" fmla="*/ 0 h 23"/>
                    <a:gd name="T20" fmla="*/ 0 w 19"/>
                    <a:gd name="T21" fmla="*/ 0 h 23"/>
                    <a:gd name="T22" fmla="*/ 0 w 19"/>
                    <a:gd name="T23" fmla="*/ 0 h 23"/>
                    <a:gd name="T24" fmla="*/ 0 w 19"/>
                    <a:gd name="T25" fmla="*/ 0 h 23"/>
                    <a:gd name="T26" fmla="*/ 0 w 19"/>
                    <a:gd name="T27" fmla="*/ 0 h 23"/>
                    <a:gd name="T28" fmla="*/ 0 w 19"/>
                    <a:gd name="T29" fmla="*/ 0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3"/>
                    <a:gd name="T47" fmla="*/ 19 w 19"/>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3">
                      <a:moveTo>
                        <a:pt x="0" y="0"/>
                      </a:moveTo>
                      <a:lnTo>
                        <a:pt x="0" y="4"/>
                      </a:lnTo>
                      <a:lnTo>
                        <a:pt x="2" y="10"/>
                      </a:lnTo>
                      <a:lnTo>
                        <a:pt x="0" y="17"/>
                      </a:lnTo>
                      <a:lnTo>
                        <a:pt x="0" y="23"/>
                      </a:lnTo>
                      <a:lnTo>
                        <a:pt x="2" y="23"/>
                      </a:lnTo>
                      <a:lnTo>
                        <a:pt x="6" y="23"/>
                      </a:lnTo>
                      <a:lnTo>
                        <a:pt x="10" y="23"/>
                      </a:lnTo>
                      <a:lnTo>
                        <a:pt x="17" y="23"/>
                      </a:lnTo>
                      <a:lnTo>
                        <a:pt x="17" y="17"/>
                      </a:lnTo>
                      <a:lnTo>
                        <a:pt x="19" y="10"/>
                      </a:lnTo>
                      <a:lnTo>
                        <a:pt x="19" y="2"/>
                      </a:lnTo>
                      <a:lnTo>
                        <a:pt x="19" y="0"/>
                      </a:lnTo>
                      <a:lnTo>
                        <a:pt x="0"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904" name="Freeform 411"/>
                <p:cNvSpPr>
                  <a:spLocks/>
                </p:cNvSpPr>
                <p:nvPr/>
              </p:nvSpPr>
              <p:spPr bwMode="auto">
                <a:xfrm>
                  <a:off x="4299" y="3585"/>
                  <a:ext cx="9" cy="11"/>
                </a:xfrm>
                <a:custGeom>
                  <a:avLst/>
                  <a:gdLst>
                    <a:gd name="T0" fmla="*/ 0 w 19"/>
                    <a:gd name="T1" fmla="*/ 0 h 23"/>
                    <a:gd name="T2" fmla="*/ 0 w 19"/>
                    <a:gd name="T3" fmla="*/ 0 h 23"/>
                    <a:gd name="T4" fmla="*/ 0 w 19"/>
                    <a:gd name="T5" fmla="*/ 0 h 23"/>
                    <a:gd name="T6" fmla="*/ 0 w 19"/>
                    <a:gd name="T7" fmla="*/ 0 h 23"/>
                    <a:gd name="T8" fmla="*/ 0 w 19"/>
                    <a:gd name="T9" fmla="*/ 0 h 23"/>
                    <a:gd name="T10" fmla="*/ 0 w 19"/>
                    <a:gd name="T11" fmla="*/ 0 h 23"/>
                    <a:gd name="T12" fmla="*/ 0 w 19"/>
                    <a:gd name="T13" fmla="*/ 0 h 23"/>
                    <a:gd name="T14" fmla="*/ 0 w 19"/>
                    <a:gd name="T15" fmla="*/ 0 h 23"/>
                    <a:gd name="T16" fmla="*/ 0 w 19"/>
                    <a:gd name="T17" fmla="*/ 0 h 23"/>
                    <a:gd name="T18" fmla="*/ 0 w 19"/>
                    <a:gd name="T19" fmla="*/ 0 h 23"/>
                    <a:gd name="T20" fmla="*/ 0 w 19"/>
                    <a:gd name="T21" fmla="*/ 0 h 23"/>
                    <a:gd name="T22" fmla="*/ 0 w 19"/>
                    <a:gd name="T23" fmla="*/ 0 h 23"/>
                    <a:gd name="T24" fmla="*/ 0 w 19"/>
                    <a:gd name="T25" fmla="*/ 0 h 23"/>
                    <a:gd name="T26" fmla="*/ 0 w 19"/>
                    <a:gd name="T27" fmla="*/ 0 h 23"/>
                    <a:gd name="T28" fmla="*/ 0 w 19"/>
                    <a:gd name="T29" fmla="*/ 0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3"/>
                    <a:gd name="T47" fmla="*/ 19 w 19"/>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3">
                      <a:moveTo>
                        <a:pt x="4" y="0"/>
                      </a:moveTo>
                      <a:lnTo>
                        <a:pt x="2" y="4"/>
                      </a:lnTo>
                      <a:lnTo>
                        <a:pt x="2" y="10"/>
                      </a:lnTo>
                      <a:lnTo>
                        <a:pt x="0" y="17"/>
                      </a:lnTo>
                      <a:lnTo>
                        <a:pt x="0" y="23"/>
                      </a:lnTo>
                      <a:lnTo>
                        <a:pt x="2" y="23"/>
                      </a:lnTo>
                      <a:lnTo>
                        <a:pt x="6" y="23"/>
                      </a:lnTo>
                      <a:lnTo>
                        <a:pt x="11" y="23"/>
                      </a:lnTo>
                      <a:lnTo>
                        <a:pt x="15" y="23"/>
                      </a:lnTo>
                      <a:lnTo>
                        <a:pt x="17" y="17"/>
                      </a:lnTo>
                      <a:lnTo>
                        <a:pt x="17" y="10"/>
                      </a:lnTo>
                      <a:lnTo>
                        <a:pt x="17" y="2"/>
                      </a:lnTo>
                      <a:lnTo>
                        <a:pt x="19" y="0"/>
                      </a:lnTo>
                      <a:lnTo>
                        <a:pt x="4"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905" name="Freeform 412"/>
                <p:cNvSpPr>
                  <a:spLocks/>
                </p:cNvSpPr>
                <p:nvPr/>
              </p:nvSpPr>
              <p:spPr bwMode="auto">
                <a:xfrm>
                  <a:off x="4270" y="3601"/>
                  <a:ext cx="10" cy="11"/>
                </a:xfrm>
                <a:custGeom>
                  <a:avLst/>
                  <a:gdLst>
                    <a:gd name="T0" fmla="*/ 0 w 19"/>
                    <a:gd name="T1" fmla="*/ 0 h 23"/>
                    <a:gd name="T2" fmla="*/ 0 w 19"/>
                    <a:gd name="T3" fmla="*/ 0 h 23"/>
                    <a:gd name="T4" fmla="*/ 0 w 19"/>
                    <a:gd name="T5" fmla="*/ 0 h 23"/>
                    <a:gd name="T6" fmla="*/ 0 w 19"/>
                    <a:gd name="T7" fmla="*/ 0 h 23"/>
                    <a:gd name="T8" fmla="*/ 0 w 19"/>
                    <a:gd name="T9" fmla="*/ 0 h 23"/>
                    <a:gd name="T10" fmla="*/ 1 w 19"/>
                    <a:gd name="T11" fmla="*/ 0 h 23"/>
                    <a:gd name="T12" fmla="*/ 1 w 19"/>
                    <a:gd name="T13" fmla="*/ 0 h 23"/>
                    <a:gd name="T14" fmla="*/ 1 w 19"/>
                    <a:gd name="T15" fmla="*/ 0 h 23"/>
                    <a:gd name="T16" fmla="*/ 1 w 19"/>
                    <a:gd name="T17" fmla="*/ 0 h 23"/>
                    <a:gd name="T18" fmla="*/ 1 w 19"/>
                    <a:gd name="T19" fmla="*/ 0 h 23"/>
                    <a:gd name="T20" fmla="*/ 1 w 19"/>
                    <a:gd name="T21" fmla="*/ 0 h 23"/>
                    <a:gd name="T22" fmla="*/ 1 w 19"/>
                    <a:gd name="T23" fmla="*/ 0 h 23"/>
                    <a:gd name="T24" fmla="*/ 1 w 19"/>
                    <a:gd name="T25" fmla="*/ 0 h 23"/>
                    <a:gd name="T26" fmla="*/ 0 w 19"/>
                    <a:gd name="T27" fmla="*/ 0 h 23"/>
                    <a:gd name="T28" fmla="*/ 0 w 19"/>
                    <a:gd name="T29" fmla="*/ 0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3"/>
                    <a:gd name="T47" fmla="*/ 19 w 19"/>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3">
                      <a:moveTo>
                        <a:pt x="0" y="0"/>
                      </a:moveTo>
                      <a:lnTo>
                        <a:pt x="0" y="4"/>
                      </a:lnTo>
                      <a:lnTo>
                        <a:pt x="0" y="11"/>
                      </a:lnTo>
                      <a:lnTo>
                        <a:pt x="0" y="15"/>
                      </a:lnTo>
                      <a:lnTo>
                        <a:pt x="0" y="21"/>
                      </a:lnTo>
                      <a:lnTo>
                        <a:pt x="2" y="23"/>
                      </a:lnTo>
                      <a:lnTo>
                        <a:pt x="5" y="23"/>
                      </a:lnTo>
                      <a:lnTo>
                        <a:pt x="9" y="23"/>
                      </a:lnTo>
                      <a:lnTo>
                        <a:pt x="13" y="21"/>
                      </a:lnTo>
                      <a:lnTo>
                        <a:pt x="17" y="17"/>
                      </a:lnTo>
                      <a:lnTo>
                        <a:pt x="19" y="9"/>
                      </a:lnTo>
                      <a:lnTo>
                        <a:pt x="19" y="2"/>
                      </a:lnTo>
                      <a:lnTo>
                        <a:pt x="19" y="0"/>
                      </a:lnTo>
                      <a:lnTo>
                        <a:pt x="0"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906" name="Freeform 413"/>
                <p:cNvSpPr>
                  <a:spLocks/>
                </p:cNvSpPr>
                <p:nvPr/>
              </p:nvSpPr>
              <p:spPr bwMode="auto">
                <a:xfrm>
                  <a:off x="4285" y="3601"/>
                  <a:ext cx="9" cy="11"/>
                </a:xfrm>
                <a:custGeom>
                  <a:avLst/>
                  <a:gdLst>
                    <a:gd name="T0" fmla="*/ 0 w 19"/>
                    <a:gd name="T1" fmla="*/ 0 h 23"/>
                    <a:gd name="T2" fmla="*/ 0 w 19"/>
                    <a:gd name="T3" fmla="*/ 0 h 23"/>
                    <a:gd name="T4" fmla="*/ 0 w 19"/>
                    <a:gd name="T5" fmla="*/ 0 h 23"/>
                    <a:gd name="T6" fmla="*/ 0 w 19"/>
                    <a:gd name="T7" fmla="*/ 0 h 23"/>
                    <a:gd name="T8" fmla="*/ 0 w 19"/>
                    <a:gd name="T9" fmla="*/ 0 h 23"/>
                    <a:gd name="T10" fmla="*/ 0 w 19"/>
                    <a:gd name="T11" fmla="*/ 0 h 23"/>
                    <a:gd name="T12" fmla="*/ 0 w 19"/>
                    <a:gd name="T13" fmla="*/ 0 h 23"/>
                    <a:gd name="T14" fmla="*/ 0 w 19"/>
                    <a:gd name="T15" fmla="*/ 0 h 23"/>
                    <a:gd name="T16" fmla="*/ 0 w 19"/>
                    <a:gd name="T17" fmla="*/ 0 h 23"/>
                    <a:gd name="T18" fmla="*/ 0 w 19"/>
                    <a:gd name="T19" fmla="*/ 0 h 23"/>
                    <a:gd name="T20" fmla="*/ 0 w 19"/>
                    <a:gd name="T21" fmla="*/ 0 h 23"/>
                    <a:gd name="T22" fmla="*/ 0 w 19"/>
                    <a:gd name="T23" fmla="*/ 0 h 23"/>
                    <a:gd name="T24" fmla="*/ 0 w 19"/>
                    <a:gd name="T25" fmla="*/ 0 h 23"/>
                    <a:gd name="T26" fmla="*/ 0 w 19"/>
                    <a:gd name="T27" fmla="*/ 0 h 23"/>
                    <a:gd name="T28" fmla="*/ 0 w 19"/>
                    <a:gd name="T29" fmla="*/ 0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3"/>
                    <a:gd name="T47" fmla="*/ 19 w 19"/>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3">
                      <a:moveTo>
                        <a:pt x="0" y="0"/>
                      </a:moveTo>
                      <a:lnTo>
                        <a:pt x="0" y="4"/>
                      </a:lnTo>
                      <a:lnTo>
                        <a:pt x="0" y="9"/>
                      </a:lnTo>
                      <a:lnTo>
                        <a:pt x="0" y="15"/>
                      </a:lnTo>
                      <a:lnTo>
                        <a:pt x="0" y="21"/>
                      </a:lnTo>
                      <a:lnTo>
                        <a:pt x="2" y="21"/>
                      </a:lnTo>
                      <a:lnTo>
                        <a:pt x="6" y="23"/>
                      </a:lnTo>
                      <a:lnTo>
                        <a:pt x="10" y="21"/>
                      </a:lnTo>
                      <a:lnTo>
                        <a:pt x="14" y="21"/>
                      </a:lnTo>
                      <a:lnTo>
                        <a:pt x="17" y="17"/>
                      </a:lnTo>
                      <a:lnTo>
                        <a:pt x="19" y="9"/>
                      </a:lnTo>
                      <a:lnTo>
                        <a:pt x="19" y="2"/>
                      </a:lnTo>
                      <a:lnTo>
                        <a:pt x="19" y="0"/>
                      </a:lnTo>
                      <a:lnTo>
                        <a:pt x="0"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907" name="Freeform 414"/>
                <p:cNvSpPr>
                  <a:spLocks/>
                </p:cNvSpPr>
                <p:nvPr/>
              </p:nvSpPr>
              <p:spPr bwMode="auto">
                <a:xfrm>
                  <a:off x="4299" y="3601"/>
                  <a:ext cx="9" cy="11"/>
                </a:xfrm>
                <a:custGeom>
                  <a:avLst/>
                  <a:gdLst>
                    <a:gd name="T0" fmla="*/ 0 w 19"/>
                    <a:gd name="T1" fmla="*/ 0 h 23"/>
                    <a:gd name="T2" fmla="*/ 0 w 19"/>
                    <a:gd name="T3" fmla="*/ 0 h 23"/>
                    <a:gd name="T4" fmla="*/ 0 w 19"/>
                    <a:gd name="T5" fmla="*/ 0 h 23"/>
                    <a:gd name="T6" fmla="*/ 0 w 19"/>
                    <a:gd name="T7" fmla="*/ 0 h 23"/>
                    <a:gd name="T8" fmla="*/ 0 w 19"/>
                    <a:gd name="T9" fmla="*/ 0 h 23"/>
                    <a:gd name="T10" fmla="*/ 0 w 19"/>
                    <a:gd name="T11" fmla="*/ 0 h 23"/>
                    <a:gd name="T12" fmla="*/ 0 w 19"/>
                    <a:gd name="T13" fmla="*/ 0 h 23"/>
                    <a:gd name="T14" fmla="*/ 0 w 19"/>
                    <a:gd name="T15" fmla="*/ 0 h 23"/>
                    <a:gd name="T16" fmla="*/ 0 w 19"/>
                    <a:gd name="T17" fmla="*/ 0 h 23"/>
                    <a:gd name="T18" fmla="*/ 0 w 19"/>
                    <a:gd name="T19" fmla="*/ 0 h 23"/>
                    <a:gd name="T20" fmla="*/ 0 w 19"/>
                    <a:gd name="T21" fmla="*/ 0 h 23"/>
                    <a:gd name="T22" fmla="*/ 0 w 19"/>
                    <a:gd name="T23" fmla="*/ 0 h 23"/>
                    <a:gd name="T24" fmla="*/ 0 w 19"/>
                    <a:gd name="T25" fmla="*/ 0 h 23"/>
                    <a:gd name="T26" fmla="*/ 0 w 19"/>
                    <a:gd name="T27" fmla="*/ 0 h 23"/>
                    <a:gd name="T28" fmla="*/ 0 w 19"/>
                    <a:gd name="T29" fmla="*/ 0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3"/>
                    <a:gd name="T47" fmla="*/ 19 w 19"/>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3">
                      <a:moveTo>
                        <a:pt x="4" y="0"/>
                      </a:moveTo>
                      <a:lnTo>
                        <a:pt x="2" y="4"/>
                      </a:lnTo>
                      <a:lnTo>
                        <a:pt x="2" y="9"/>
                      </a:lnTo>
                      <a:lnTo>
                        <a:pt x="0" y="15"/>
                      </a:lnTo>
                      <a:lnTo>
                        <a:pt x="0" y="21"/>
                      </a:lnTo>
                      <a:lnTo>
                        <a:pt x="2" y="21"/>
                      </a:lnTo>
                      <a:lnTo>
                        <a:pt x="6" y="23"/>
                      </a:lnTo>
                      <a:lnTo>
                        <a:pt x="11" y="21"/>
                      </a:lnTo>
                      <a:lnTo>
                        <a:pt x="15" y="21"/>
                      </a:lnTo>
                      <a:lnTo>
                        <a:pt x="17" y="17"/>
                      </a:lnTo>
                      <a:lnTo>
                        <a:pt x="17" y="9"/>
                      </a:lnTo>
                      <a:lnTo>
                        <a:pt x="17" y="2"/>
                      </a:lnTo>
                      <a:lnTo>
                        <a:pt x="19" y="0"/>
                      </a:lnTo>
                      <a:lnTo>
                        <a:pt x="4"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908" name="Freeform 415"/>
                <p:cNvSpPr>
                  <a:spLocks/>
                </p:cNvSpPr>
                <p:nvPr/>
              </p:nvSpPr>
              <p:spPr bwMode="auto">
                <a:xfrm>
                  <a:off x="4269" y="3616"/>
                  <a:ext cx="10" cy="11"/>
                </a:xfrm>
                <a:custGeom>
                  <a:avLst/>
                  <a:gdLst>
                    <a:gd name="T0" fmla="*/ 1 w 19"/>
                    <a:gd name="T1" fmla="*/ 0 h 23"/>
                    <a:gd name="T2" fmla="*/ 1 w 19"/>
                    <a:gd name="T3" fmla="*/ 0 h 23"/>
                    <a:gd name="T4" fmla="*/ 0 w 19"/>
                    <a:gd name="T5" fmla="*/ 0 h 23"/>
                    <a:gd name="T6" fmla="*/ 0 w 19"/>
                    <a:gd name="T7" fmla="*/ 0 h 23"/>
                    <a:gd name="T8" fmla="*/ 0 w 19"/>
                    <a:gd name="T9" fmla="*/ 0 h 23"/>
                    <a:gd name="T10" fmla="*/ 0 w 19"/>
                    <a:gd name="T11" fmla="*/ 0 h 23"/>
                    <a:gd name="T12" fmla="*/ 1 w 19"/>
                    <a:gd name="T13" fmla="*/ 0 h 23"/>
                    <a:gd name="T14" fmla="*/ 1 w 19"/>
                    <a:gd name="T15" fmla="*/ 0 h 23"/>
                    <a:gd name="T16" fmla="*/ 1 w 19"/>
                    <a:gd name="T17" fmla="*/ 0 h 23"/>
                    <a:gd name="T18" fmla="*/ 1 w 19"/>
                    <a:gd name="T19" fmla="*/ 0 h 23"/>
                    <a:gd name="T20" fmla="*/ 1 w 19"/>
                    <a:gd name="T21" fmla="*/ 0 h 23"/>
                    <a:gd name="T22" fmla="*/ 1 w 19"/>
                    <a:gd name="T23" fmla="*/ 0 h 23"/>
                    <a:gd name="T24" fmla="*/ 1 w 19"/>
                    <a:gd name="T25" fmla="*/ 0 h 23"/>
                    <a:gd name="T26" fmla="*/ 1 w 19"/>
                    <a:gd name="T27" fmla="*/ 0 h 23"/>
                    <a:gd name="T28" fmla="*/ 1 w 19"/>
                    <a:gd name="T29" fmla="*/ 0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3"/>
                    <a:gd name="T47" fmla="*/ 19 w 19"/>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3">
                      <a:moveTo>
                        <a:pt x="2" y="0"/>
                      </a:moveTo>
                      <a:lnTo>
                        <a:pt x="2" y="6"/>
                      </a:lnTo>
                      <a:lnTo>
                        <a:pt x="0" y="12"/>
                      </a:lnTo>
                      <a:lnTo>
                        <a:pt x="0" y="17"/>
                      </a:lnTo>
                      <a:lnTo>
                        <a:pt x="0" y="23"/>
                      </a:lnTo>
                      <a:lnTo>
                        <a:pt x="6" y="23"/>
                      </a:lnTo>
                      <a:lnTo>
                        <a:pt x="11" y="23"/>
                      </a:lnTo>
                      <a:lnTo>
                        <a:pt x="15" y="23"/>
                      </a:lnTo>
                      <a:lnTo>
                        <a:pt x="17" y="17"/>
                      </a:lnTo>
                      <a:lnTo>
                        <a:pt x="17" y="12"/>
                      </a:lnTo>
                      <a:lnTo>
                        <a:pt x="17" y="4"/>
                      </a:lnTo>
                      <a:lnTo>
                        <a:pt x="19" y="0"/>
                      </a:lnTo>
                      <a:lnTo>
                        <a:pt x="2"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909" name="Freeform 416"/>
                <p:cNvSpPr>
                  <a:spLocks/>
                </p:cNvSpPr>
                <p:nvPr/>
              </p:nvSpPr>
              <p:spPr bwMode="auto">
                <a:xfrm>
                  <a:off x="4285" y="3616"/>
                  <a:ext cx="9" cy="11"/>
                </a:xfrm>
                <a:custGeom>
                  <a:avLst/>
                  <a:gdLst>
                    <a:gd name="T0" fmla="*/ 0 w 19"/>
                    <a:gd name="T1" fmla="*/ 0 h 23"/>
                    <a:gd name="T2" fmla="*/ 0 w 19"/>
                    <a:gd name="T3" fmla="*/ 0 h 23"/>
                    <a:gd name="T4" fmla="*/ 0 w 19"/>
                    <a:gd name="T5" fmla="*/ 0 h 23"/>
                    <a:gd name="T6" fmla="*/ 0 w 19"/>
                    <a:gd name="T7" fmla="*/ 0 h 23"/>
                    <a:gd name="T8" fmla="*/ 0 w 19"/>
                    <a:gd name="T9" fmla="*/ 0 h 23"/>
                    <a:gd name="T10" fmla="*/ 0 w 19"/>
                    <a:gd name="T11" fmla="*/ 0 h 23"/>
                    <a:gd name="T12" fmla="*/ 0 w 19"/>
                    <a:gd name="T13" fmla="*/ 0 h 23"/>
                    <a:gd name="T14" fmla="*/ 0 w 19"/>
                    <a:gd name="T15" fmla="*/ 0 h 23"/>
                    <a:gd name="T16" fmla="*/ 0 w 19"/>
                    <a:gd name="T17" fmla="*/ 0 h 23"/>
                    <a:gd name="T18" fmla="*/ 0 w 19"/>
                    <a:gd name="T19" fmla="*/ 0 h 23"/>
                    <a:gd name="T20" fmla="*/ 0 w 19"/>
                    <a:gd name="T21" fmla="*/ 0 h 23"/>
                    <a:gd name="T22" fmla="*/ 0 w 19"/>
                    <a:gd name="T23" fmla="*/ 0 h 23"/>
                    <a:gd name="T24" fmla="*/ 0 w 19"/>
                    <a:gd name="T25" fmla="*/ 0 h 23"/>
                    <a:gd name="T26" fmla="*/ 0 w 19"/>
                    <a:gd name="T27" fmla="*/ 0 h 23"/>
                    <a:gd name="T28" fmla="*/ 0 w 19"/>
                    <a:gd name="T29" fmla="*/ 0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3"/>
                    <a:gd name="T47" fmla="*/ 19 w 19"/>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3">
                      <a:moveTo>
                        <a:pt x="0" y="0"/>
                      </a:moveTo>
                      <a:lnTo>
                        <a:pt x="0" y="6"/>
                      </a:lnTo>
                      <a:lnTo>
                        <a:pt x="0" y="12"/>
                      </a:lnTo>
                      <a:lnTo>
                        <a:pt x="0" y="17"/>
                      </a:lnTo>
                      <a:lnTo>
                        <a:pt x="0" y="23"/>
                      </a:lnTo>
                      <a:lnTo>
                        <a:pt x="2" y="23"/>
                      </a:lnTo>
                      <a:lnTo>
                        <a:pt x="6" y="23"/>
                      </a:lnTo>
                      <a:lnTo>
                        <a:pt x="10" y="23"/>
                      </a:lnTo>
                      <a:lnTo>
                        <a:pt x="14" y="23"/>
                      </a:lnTo>
                      <a:lnTo>
                        <a:pt x="17" y="17"/>
                      </a:lnTo>
                      <a:lnTo>
                        <a:pt x="19" y="12"/>
                      </a:lnTo>
                      <a:lnTo>
                        <a:pt x="19" y="4"/>
                      </a:lnTo>
                      <a:lnTo>
                        <a:pt x="19" y="0"/>
                      </a:lnTo>
                      <a:lnTo>
                        <a:pt x="0"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910" name="Freeform 417"/>
                <p:cNvSpPr>
                  <a:spLocks/>
                </p:cNvSpPr>
                <p:nvPr/>
              </p:nvSpPr>
              <p:spPr bwMode="auto">
                <a:xfrm>
                  <a:off x="4299" y="3616"/>
                  <a:ext cx="9" cy="11"/>
                </a:xfrm>
                <a:custGeom>
                  <a:avLst/>
                  <a:gdLst>
                    <a:gd name="T0" fmla="*/ 0 w 19"/>
                    <a:gd name="T1" fmla="*/ 0 h 23"/>
                    <a:gd name="T2" fmla="*/ 0 w 19"/>
                    <a:gd name="T3" fmla="*/ 0 h 23"/>
                    <a:gd name="T4" fmla="*/ 0 w 19"/>
                    <a:gd name="T5" fmla="*/ 0 h 23"/>
                    <a:gd name="T6" fmla="*/ 0 w 19"/>
                    <a:gd name="T7" fmla="*/ 0 h 23"/>
                    <a:gd name="T8" fmla="*/ 0 w 19"/>
                    <a:gd name="T9" fmla="*/ 0 h 23"/>
                    <a:gd name="T10" fmla="*/ 0 w 19"/>
                    <a:gd name="T11" fmla="*/ 0 h 23"/>
                    <a:gd name="T12" fmla="*/ 0 w 19"/>
                    <a:gd name="T13" fmla="*/ 0 h 23"/>
                    <a:gd name="T14" fmla="*/ 0 w 19"/>
                    <a:gd name="T15" fmla="*/ 0 h 23"/>
                    <a:gd name="T16" fmla="*/ 0 w 19"/>
                    <a:gd name="T17" fmla="*/ 0 h 23"/>
                    <a:gd name="T18" fmla="*/ 0 w 19"/>
                    <a:gd name="T19" fmla="*/ 0 h 23"/>
                    <a:gd name="T20" fmla="*/ 0 w 19"/>
                    <a:gd name="T21" fmla="*/ 0 h 23"/>
                    <a:gd name="T22" fmla="*/ 0 w 19"/>
                    <a:gd name="T23" fmla="*/ 0 h 23"/>
                    <a:gd name="T24" fmla="*/ 0 w 19"/>
                    <a:gd name="T25" fmla="*/ 0 h 23"/>
                    <a:gd name="T26" fmla="*/ 0 w 19"/>
                    <a:gd name="T27" fmla="*/ 0 h 23"/>
                    <a:gd name="T28" fmla="*/ 0 w 19"/>
                    <a:gd name="T29" fmla="*/ 0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3"/>
                    <a:gd name="T47" fmla="*/ 19 w 19"/>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3">
                      <a:moveTo>
                        <a:pt x="0" y="0"/>
                      </a:moveTo>
                      <a:lnTo>
                        <a:pt x="0" y="4"/>
                      </a:lnTo>
                      <a:lnTo>
                        <a:pt x="2" y="10"/>
                      </a:lnTo>
                      <a:lnTo>
                        <a:pt x="0" y="15"/>
                      </a:lnTo>
                      <a:lnTo>
                        <a:pt x="0" y="19"/>
                      </a:lnTo>
                      <a:lnTo>
                        <a:pt x="2" y="21"/>
                      </a:lnTo>
                      <a:lnTo>
                        <a:pt x="6" y="23"/>
                      </a:lnTo>
                      <a:lnTo>
                        <a:pt x="9" y="23"/>
                      </a:lnTo>
                      <a:lnTo>
                        <a:pt x="15" y="23"/>
                      </a:lnTo>
                      <a:lnTo>
                        <a:pt x="17" y="17"/>
                      </a:lnTo>
                      <a:lnTo>
                        <a:pt x="17" y="10"/>
                      </a:lnTo>
                      <a:lnTo>
                        <a:pt x="17" y="2"/>
                      </a:lnTo>
                      <a:lnTo>
                        <a:pt x="19" y="0"/>
                      </a:lnTo>
                      <a:lnTo>
                        <a:pt x="0"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911" name="Freeform 418"/>
                <p:cNvSpPr>
                  <a:spLocks/>
                </p:cNvSpPr>
                <p:nvPr/>
              </p:nvSpPr>
              <p:spPr bwMode="auto">
                <a:xfrm>
                  <a:off x="4269" y="3632"/>
                  <a:ext cx="10" cy="11"/>
                </a:xfrm>
                <a:custGeom>
                  <a:avLst/>
                  <a:gdLst>
                    <a:gd name="T0" fmla="*/ 1 w 19"/>
                    <a:gd name="T1" fmla="*/ 0 h 21"/>
                    <a:gd name="T2" fmla="*/ 1 w 19"/>
                    <a:gd name="T3" fmla="*/ 1 h 21"/>
                    <a:gd name="T4" fmla="*/ 0 w 19"/>
                    <a:gd name="T5" fmla="*/ 1 h 21"/>
                    <a:gd name="T6" fmla="*/ 0 w 19"/>
                    <a:gd name="T7" fmla="*/ 1 h 21"/>
                    <a:gd name="T8" fmla="*/ 0 w 19"/>
                    <a:gd name="T9" fmla="*/ 1 h 21"/>
                    <a:gd name="T10" fmla="*/ 0 w 19"/>
                    <a:gd name="T11" fmla="*/ 1 h 21"/>
                    <a:gd name="T12" fmla="*/ 1 w 19"/>
                    <a:gd name="T13" fmla="*/ 1 h 21"/>
                    <a:gd name="T14" fmla="*/ 1 w 19"/>
                    <a:gd name="T15" fmla="*/ 1 h 21"/>
                    <a:gd name="T16" fmla="*/ 1 w 19"/>
                    <a:gd name="T17" fmla="*/ 1 h 21"/>
                    <a:gd name="T18" fmla="*/ 1 w 19"/>
                    <a:gd name="T19" fmla="*/ 1 h 21"/>
                    <a:gd name="T20" fmla="*/ 1 w 19"/>
                    <a:gd name="T21" fmla="*/ 1 h 21"/>
                    <a:gd name="T22" fmla="*/ 1 w 19"/>
                    <a:gd name="T23" fmla="*/ 1 h 21"/>
                    <a:gd name="T24" fmla="*/ 1 w 19"/>
                    <a:gd name="T25" fmla="*/ 0 h 21"/>
                    <a:gd name="T26" fmla="*/ 1 w 19"/>
                    <a:gd name="T27" fmla="*/ 0 h 21"/>
                    <a:gd name="T28" fmla="*/ 1 w 19"/>
                    <a:gd name="T29" fmla="*/ 0 h 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1"/>
                    <a:gd name="T47" fmla="*/ 19 w 19"/>
                    <a:gd name="T48" fmla="*/ 21 h 2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1">
                      <a:moveTo>
                        <a:pt x="2" y="0"/>
                      </a:moveTo>
                      <a:lnTo>
                        <a:pt x="2" y="4"/>
                      </a:lnTo>
                      <a:lnTo>
                        <a:pt x="0" y="12"/>
                      </a:lnTo>
                      <a:lnTo>
                        <a:pt x="0" y="16"/>
                      </a:lnTo>
                      <a:lnTo>
                        <a:pt x="0" y="21"/>
                      </a:lnTo>
                      <a:lnTo>
                        <a:pt x="6" y="21"/>
                      </a:lnTo>
                      <a:lnTo>
                        <a:pt x="11" y="21"/>
                      </a:lnTo>
                      <a:lnTo>
                        <a:pt x="15" y="21"/>
                      </a:lnTo>
                      <a:lnTo>
                        <a:pt x="17" y="18"/>
                      </a:lnTo>
                      <a:lnTo>
                        <a:pt x="17" y="10"/>
                      </a:lnTo>
                      <a:lnTo>
                        <a:pt x="17" y="2"/>
                      </a:lnTo>
                      <a:lnTo>
                        <a:pt x="19" y="0"/>
                      </a:lnTo>
                      <a:lnTo>
                        <a:pt x="2"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912" name="Freeform 419"/>
                <p:cNvSpPr>
                  <a:spLocks/>
                </p:cNvSpPr>
                <p:nvPr/>
              </p:nvSpPr>
              <p:spPr bwMode="auto">
                <a:xfrm>
                  <a:off x="4285" y="3632"/>
                  <a:ext cx="9" cy="11"/>
                </a:xfrm>
                <a:custGeom>
                  <a:avLst/>
                  <a:gdLst>
                    <a:gd name="T0" fmla="*/ 0 w 19"/>
                    <a:gd name="T1" fmla="*/ 0 h 21"/>
                    <a:gd name="T2" fmla="*/ 0 w 19"/>
                    <a:gd name="T3" fmla="*/ 1 h 21"/>
                    <a:gd name="T4" fmla="*/ 0 w 19"/>
                    <a:gd name="T5" fmla="*/ 1 h 21"/>
                    <a:gd name="T6" fmla="*/ 0 w 19"/>
                    <a:gd name="T7" fmla="*/ 1 h 21"/>
                    <a:gd name="T8" fmla="*/ 0 w 19"/>
                    <a:gd name="T9" fmla="*/ 1 h 21"/>
                    <a:gd name="T10" fmla="*/ 0 w 19"/>
                    <a:gd name="T11" fmla="*/ 1 h 21"/>
                    <a:gd name="T12" fmla="*/ 0 w 19"/>
                    <a:gd name="T13" fmla="*/ 1 h 21"/>
                    <a:gd name="T14" fmla="*/ 0 w 19"/>
                    <a:gd name="T15" fmla="*/ 1 h 21"/>
                    <a:gd name="T16" fmla="*/ 0 w 19"/>
                    <a:gd name="T17" fmla="*/ 1 h 21"/>
                    <a:gd name="T18" fmla="*/ 0 w 19"/>
                    <a:gd name="T19" fmla="*/ 1 h 21"/>
                    <a:gd name="T20" fmla="*/ 0 w 19"/>
                    <a:gd name="T21" fmla="*/ 1 h 21"/>
                    <a:gd name="T22" fmla="*/ 0 w 19"/>
                    <a:gd name="T23" fmla="*/ 1 h 21"/>
                    <a:gd name="T24" fmla="*/ 0 w 19"/>
                    <a:gd name="T25" fmla="*/ 0 h 21"/>
                    <a:gd name="T26" fmla="*/ 0 w 19"/>
                    <a:gd name="T27" fmla="*/ 0 h 21"/>
                    <a:gd name="T28" fmla="*/ 0 w 19"/>
                    <a:gd name="T29" fmla="*/ 0 h 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1"/>
                    <a:gd name="T47" fmla="*/ 19 w 19"/>
                    <a:gd name="T48" fmla="*/ 21 h 2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1">
                      <a:moveTo>
                        <a:pt x="0" y="0"/>
                      </a:moveTo>
                      <a:lnTo>
                        <a:pt x="0" y="4"/>
                      </a:lnTo>
                      <a:lnTo>
                        <a:pt x="0" y="10"/>
                      </a:lnTo>
                      <a:lnTo>
                        <a:pt x="0" y="16"/>
                      </a:lnTo>
                      <a:lnTo>
                        <a:pt x="0" y="21"/>
                      </a:lnTo>
                      <a:lnTo>
                        <a:pt x="2" y="21"/>
                      </a:lnTo>
                      <a:lnTo>
                        <a:pt x="6" y="21"/>
                      </a:lnTo>
                      <a:lnTo>
                        <a:pt x="10" y="21"/>
                      </a:lnTo>
                      <a:lnTo>
                        <a:pt x="14" y="21"/>
                      </a:lnTo>
                      <a:lnTo>
                        <a:pt x="17" y="18"/>
                      </a:lnTo>
                      <a:lnTo>
                        <a:pt x="19" y="10"/>
                      </a:lnTo>
                      <a:lnTo>
                        <a:pt x="19" y="2"/>
                      </a:lnTo>
                      <a:lnTo>
                        <a:pt x="19" y="0"/>
                      </a:lnTo>
                      <a:lnTo>
                        <a:pt x="0"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913" name="Freeform 420"/>
                <p:cNvSpPr>
                  <a:spLocks/>
                </p:cNvSpPr>
                <p:nvPr/>
              </p:nvSpPr>
              <p:spPr bwMode="auto">
                <a:xfrm>
                  <a:off x="4299" y="3632"/>
                  <a:ext cx="9" cy="11"/>
                </a:xfrm>
                <a:custGeom>
                  <a:avLst/>
                  <a:gdLst>
                    <a:gd name="T0" fmla="*/ 0 w 19"/>
                    <a:gd name="T1" fmla="*/ 0 h 21"/>
                    <a:gd name="T2" fmla="*/ 0 w 19"/>
                    <a:gd name="T3" fmla="*/ 1 h 21"/>
                    <a:gd name="T4" fmla="*/ 0 w 19"/>
                    <a:gd name="T5" fmla="*/ 1 h 21"/>
                    <a:gd name="T6" fmla="*/ 0 w 19"/>
                    <a:gd name="T7" fmla="*/ 1 h 21"/>
                    <a:gd name="T8" fmla="*/ 0 w 19"/>
                    <a:gd name="T9" fmla="*/ 1 h 21"/>
                    <a:gd name="T10" fmla="*/ 0 w 19"/>
                    <a:gd name="T11" fmla="*/ 1 h 21"/>
                    <a:gd name="T12" fmla="*/ 0 w 19"/>
                    <a:gd name="T13" fmla="*/ 1 h 21"/>
                    <a:gd name="T14" fmla="*/ 0 w 19"/>
                    <a:gd name="T15" fmla="*/ 1 h 21"/>
                    <a:gd name="T16" fmla="*/ 0 w 19"/>
                    <a:gd name="T17" fmla="*/ 1 h 21"/>
                    <a:gd name="T18" fmla="*/ 0 w 19"/>
                    <a:gd name="T19" fmla="*/ 1 h 21"/>
                    <a:gd name="T20" fmla="*/ 0 w 19"/>
                    <a:gd name="T21" fmla="*/ 1 h 21"/>
                    <a:gd name="T22" fmla="*/ 0 w 19"/>
                    <a:gd name="T23" fmla="*/ 1 h 21"/>
                    <a:gd name="T24" fmla="*/ 0 w 19"/>
                    <a:gd name="T25" fmla="*/ 0 h 21"/>
                    <a:gd name="T26" fmla="*/ 0 w 19"/>
                    <a:gd name="T27" fmla="*/ 0 h 21"/>
                    <a:gd name="T28" fmla="*/ 0 w 19"/>
                    <a:gd name="T29" fmla="*/ 0 h 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1"/>
                    <a:gd name="T47" fmla="*/ 19 w 19"/>
                    <a:gd name="T48" fmla="*/ 21 h 2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1">
                      <a:moveTo>
                        <a:pt x="0" y="0"/>
                      </a:moveTo>
                      <a:lnTo>
                        <a:pt x="0" y="4"/>
                      </a:lnTo>
                      <a:lnTo>
                        <a:pt x="2" y="10"/>
                      </a:lnTo>
                      <a:lnTo>
                        <a:pt x="0" y="16"/>
                      </a:lnTo>
                      <a:lnTo>
                        <a:pt x="0" y="21"/>
                      </a:lnTo>
                      <a:lnTo>
                        <a:pt x="2" y="21"/>
                      </a:lnTo>
                      <a:lnTo>
                        <a:pt x="6" y="21"/>
                      </a:lnTo>
                      <a:lnTo>
                        <a:pt x="9" y="21"/>
                      </a:lnTo>
                      <a:lnTo>
                        <a:pt x="13" y="21"/>
                      </a:lnTo>
                      <a:lnTo>
                        <a:pt x="15" y="18"/>
                      </a:lnTo>
                      <a:lnTo>
                        <a:pt x="17" y="10"/>
                      </a:lnTo>
                      <a:lnTo>
                        <a:pt x="17" y="2"/>
                      </a:lnTo>
                      <a:lnTo>
                        <a:pt x="19" y="0"/>
                      </a:lnTo>
                      <a:lnTo>
                        <a:pt x="0"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914" name="Freeform 421"/>
                <p:cNvSpPr>
                  <a:spLocks/>
                </p:cNvSpPr>
                <p:nvPr/>
              </p:nvSpPr>
              <p:spPr bwMode="auto">
                <a:xfrm>
                  <a:off x="4269" y="3647"/>
                  <a:ext cx="10" cy="12"/>
                </a:xfrm>
                <a:custGeom>
                  <a:avLst/>
                  <a:gdLst>
                    <a:gd name="T0" fmla="*/ 1 w 19"/>
                    <a:gd name="T1" fmla="*/ 0 h 23"/>
                    <a:gd name="T2" fmla="*/ 1 w 19"/>
                    <a:gd name="T3" fmla="*/ 1 h 23"/>
                    <a:gd name="T4" fmla="*/ 0 w 19"/>
                    <a:gd name="T5" fmla="*/ 1 h 23"/>
                    <a:gd name="T6" fmla="*/ 0 w 19"/>
                    <a:gd name="T7" fmla="*/ 1 h 23"/>
                    <a:gd name="T8" fmla="*/ 0 w 19"/>
                    <a:gd name="T9" fmla="*/ 1 h 23"/>
                    <a:gd name="T10" fmla="*/ 0 w 19"/>
                    <a:gd name="T11" fmla="*/ 1 h 23"/>
                    <a:gd name="T12" fmla="*/ 1 w 19"/>
                    <a:gd name="T13" fmla="*/ 1 h 23"/>
                    <a:gd name="T14" fmla="*/ 1 w 19"/>
                    <a:gd name="T15" fmla="*/ 1 h 23"/>
                    <a:gd name="T16" fmla="*/ 1 w 19"/>
                    <a:gd name="T17" fmla="*/ 1 h 23"/>
                    <a:gd name="T18" fmla="*/ 1 w 19"/>
                    <a:gd name="T19" fmla="*/ 1 h 23"/>
                    <a:gd name="T20" fmla="*/ 1 w 19"/>
                    <a:gd name="T21" fmla="*/ 1 h 23"/>
                    <a:gd name="T22" fmla="*/ 1 w 19"/>
                    <a:gd name="T23" fmla="*/ 1 h 23"/>
                    <a:gd name="T24" fmla="*/ 1 w 19"/>
                    <a:gd name="T25" fmla="*/ 0 h 23"/>
                    <a:gd name="T26" fmla="*/ 1 w 19"/>
                    <a:gd name="T27" fmla="*/ 0 h 23"/>
                    <a:gd name="T28" fmla="*/ 1 w 19"/>
                    <a:gd name="T29" fmla="*/ 0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3"/>
                    <a:gd name="T47" fmla="*/ 19 w 19"/>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3">
                      <a:moveTo>
                        <a:pt x="2" y="0"/>
                      </a:moveTo>
                      <a:lnTo>
                        <a:pt x="2" y="6"/>
                      </a:lnTo>
                      <a:lnTo>
                        <a:pt x="0" y="11"/>
                      </a:lnTo>
                      <a:lnTo>
                        <a:pt x="0" y="17"/>
                      </a:lnTo>
                      <a:lnTo>
                        <a:pt x="0" y="23"/>
                      </a:lnTo>
                      <a:lnTo>
                        <a:pt x="4" y="23"/>
                      </a:lnTo>
                      <a:lnTo>
                        <a:pt x="9" y="23"/>
                      </a:lnTo>
                      <a:lnTo>
                        <a:pt x="15" y="23"/>
                      </a:lnTo>
                      <a:lnTo>
                        <a:pt x="17" y="19"/>
                      </a:lnTo>
                      <a:lnTo>
                        <a:pt x="17" y="11"/>
                      </a:lnTo>
                      <a:lnTo>
                        <a:pt x="17" y="4"/>
                      </a:lnTo>
                      <a:lnTo>
                        <a:pt x="19" y="0"/>
                      </a:lnTo>
                      <a:lnTo>
                        <a:pt x="2"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915" name="Freeform 422"/>
                <p:cNvSpPr>
                  <a:spLocks/>
                </p:cNvSpPr>
                <p:nvPr/>
              </p:nvSpPr>
              <p:spPr bwMode="auto">
                <a:xfrm>
                  <a:off x="4283" y="3647"/>
                  <a:ext cx="10" cy="12"/>
                </a:xfrm>
                <a:custGeom>
                  <a:avLst/>
                  <a:gdLst>
                    <a:gd name="T0" fmla="*/ 0 w 21"/>
                    <a:gd name="T1" fmla="*/ 0 h 23"/>
                    <a:gd name="T2" fmla="*/ 0 w 21"/>
                    <a:gd name="T3" fmla="*/ 1 h 23"/>
                    <a:gd name="T4" fmla="*/ 0 w 21"/>
                    <a:gd name="T5" fmla="*/ 1 h 23"/>
                    <a:gd name="T6" fmla="*/ 0 w 21"/>
                    <a:gd name="T7" fmla="*/ 1 h 23"/>
                    <a:gd name="T8" fmla="*/ 0 w 21"/>
                    <a:gd name="T9" fmla="*/ 1 h 23"/>
                    <a:gd name="T10" fmla="*/ 0 w 21"/>
                    <a:gd name="T11" fmla="*/ 1 h 23"/>
                    <a:gd name="T12" fmla="*/ 0 w 21"/>
                    <a:gd name="T13" fmla="*/ 1 h 23"/>
                    <a:gd name="T14" fmla="*/ 0 w 21"/>
                    <a:gd name="T15" fmla="*/ 1 h 23"/>
                    <a:gd name="T16" fmla="*/ 0 w 21"/>
                    <a:gd name="T17" fmla="*/ 1 h 23"/>
                    <a:gd name="T18" fmla="*/ 0 w 21"/>
                    <a:gd name="T19" fmla="*/ 1 h 23"/>
                    <a:gd name="T20" fmla="*/ 0 w 21"/>
                    <a:gd name="T21" fmla="*/ 1 h 23"/>
                    <a:gd name="T22" fmla="*/ 0 w 21"/>
                    <a:gd name="T23" fmla="*/ 1 h 23"/>
                    <a:gd name="T24" fmla="*/ 0 w 21"/>
                    <a:gd name="T25" fmla="*/ 0 h 23"/>
                    <a:gd name="T26" fmla="*/ 0 w 21"/>
                    <a:gd name="T27" fmla="*/ 0 h 23"/>
                    <a:gd name="T28" fmla="*/ 0 w 21"/>
                    <a:gd name="T29" fmla="*/ 0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3"/>
                    <a:gd name="T47" fmla="*/ 21 w 21"/>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3">
                      <a:moveTo>
                        <a:pt x="4" y="0"/>
                      </a:moveTo>
                      <a:lnTo>
                        <a:pt x="4" y="4"/>
                      </a:lnTo>
                      <a:lnTo>
                        <a:pt x="2" y="11"/>
                      </a:lnTo>
                      <a:lnTo>
                        <a:pt x="0" y="17"/>
                      </a:lnTo>
                      <a:lnTo>
                        <a:pt x="0" y="23"/>
                      </a:lnTo>
                      <a:lnTo>
                        <a:pt x="2" y="23"/>
                      </a:lnTo>
                      <a:lnTo>
                        <a:pt x="8" y="23"/>
                      </a:lnTo>
                      <a:lnTo>
                        <a:pt x="12" y="23"/>
                      </a:lnTo>
                      <a:lnTo>
                        <a:pt x="18" y="23"/>
                      </a:lnTo>
                      <a:lnTo>
                        <a:pt x="20" y="19"/>
                      </a:lnTo>
                      <a:lnTo>
                        <a:pt x="20" y="11"/>
                      </a:lnTo>
                      <a:lnTo>
                        <a:pt x="20" y="4"/>
                      </a:lnTo>
                      <a:lnTo>
                        <a:pt x="21" y="0"/>
                      </a:lnTo>
                      <a:lnTo>
                        <a:pt x="4"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916" name="Freeform 423"/>
                <p:cNvSpPr>
                  <a:spLocks/>
                </p:cNvSpPr>
                <p:nvPr/>
              </p:nvSpPr>
              <p:spPr bwMode="auto">
                <a:xfrm>
                  <a:off x="4299" y="3647"/>
                  <a:ext cx="9" cy="12"/>
                </a:xfrm>
                <a:custGeom>
                  <a:avLst/>
                  <a:gdLst>
                    <a:gd name="T0" fmla="*/ 0 w 19"/>
                    <a:gd name="T1" fmla="*/ 0 h 23"/>
                    <a:gd name="T2" fmla="*/ 0 w 19"/>
                    <a:gd name="T3" fmla="*/ 1 h 23"/>
                    <a:gd name="T4" fmla="*/ 0 w 19"/>
                    <a:gd name="T5" fmla="*/ 1 h 23"/>
                    <a:gd name="T6" fmla="*/ 0 w 19"/>
                    <a:gd name="T7" fmla="*/ 1 h 23"/>
                    <a:gd name="T8" fmla="*/ 0 w 19"/>
                    <a:gd name="T9" fmla="*/ 1 h 23"/>
                    <a:gd name="T10" fmla="*/ 0 w 19"/>
                    <a:gd name="T11" fmla="*/ 1 h 23"/>
                    <a:gd name="T12" fmla="*/ 0 w 19"/>
                    <a:gd name="T13" fmla="*/ 1 h 23"/>
                    <a:gd name="T14" fmla="*/ 0 w 19"/>
                    <a:gd name="T15" fmla="*/ 1 h 23"/>
                    <a:gd name="T16" fmla="*/ 0 w 19"/>
                    <a:gd name="T17" fmla="*/ 1 h 23"/>
                    <a:gd name="T18" fmla="*/ 0 w 19"/>
                    <a:gd name="T19" fmla="*/ 1 h 23"/>
                    <a:gd name="T20" fmla="*/ 0 w 19"/>
                    <a:gd name="T21" fmla="*/ 1 h 23"/>
                    <a:gd name="T22" fmla="*/ 0 w 19"/>
                    <a:gd name="T23" fmla="*/ 1 h 23"/>
                    <a:gd name="T24" fmla="*/ 0 w 19"/>
                    <a:gd name="T25" fmla="*/ 0 h 23"/>
                    <a:gd name="T26" fmla="*/ 0 w 19"/>
                    <a:gd name="T27" fmla="*/ 0 h 23"/>
                    <a:gd name="T28" fmla="*/ 0 w 19"/>
                    <a:gd name="T29" fmla="*/ 0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3"/>
                    <a:gd name="T47" fmla="*/ 19 w 19"/>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3">
                      <a:moveTo>
                        <a:pt x="0" y="0"/>
                      </a:moveTo>
                      <a:lnTo>
                        <a:pt x="0" y="4"/>
                      </a:lnTo>
                      <a:lnTo>
                        <a:pt x="0" y="11"/>
                      </a:lnTo>
                      <a:lnTo>
                        <a:pt x="0" y="17"/>
                      </a:lnTo>
                      <a:lnTo>
                        <a:pt x="0" y="23"/>
                      </a:lnTo>
                      <a:lnTo>
                        <a:pt x="2" y="23"/>
                      </a:lnTo>
                      <a:lnTo>
                        <a:pt x="6" y="23"/>
                      </a:lnTo>
                      <a:lnTo>
                        <a:pt x="9" y="23"/>
                      </a:lnTo>
                      <a:lnTo>
                        <a:pt x="13" y="23"/>
                      </a:lnTo>
                      <a:lnTo>
                        <a:pt x="15" y="19"/>
                      </a:lnTo>
                      <a:lnTo>
                        <a:pt x="17" y="11"/>
                      </a:lnTo>
                      <a:lnTo>
                        <a:pt x="17" y="4"/>
                      </a:lnTo>
                      <a:lnTo>
                        <a:pt x="19" y="0"/>
                      </a:lnTo>
                      <a:lnTo>
                        <a:pt x="0"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917" name="Freeform 424"/>
                <p:cNvSpPr>
                  <a:spLocks/>
                </p:cNvSpPr>
                <p:nvPr/>
              </p:nvSpPr>
              <p:spPr bwMode="auto">
                <a:xfrm>
                  <a:off x="4269" y="3664"/>
                  <a:ext cx="10" cy="11"/>
                </a:xfrm>
                <a:custGeom>
                  <a:avLst/>
                  <a:gdLst>
                    <a:gd name="T0" fmla="*/ 0 w 19"/>
                    <a:gd name="T1" fmla="*/ 0 h 23"/>
                    <a:gd name="T2" fmla="*/ 0 w 19"/>
                    <a:gd name="T3" fmla="*/ 0 h 23"/>
                    <a:gd name="T4" fmla="*/ 0 w 19"/>
                    <a:gd name="T5" fmla="*/ 0 h 23"/>
                    <a:gd name="T6" fmla="*/ 0 w 19"/>
                    <a:gd name="T7" fmla="*/ 0 h 23"/>
                    <a:gd name="T8" fmla="*/ 0 w 19"/>
                    <a:gd name="T9" fmla="*/ 0 h 23"/>
                    <a:gd name="T10" fmla="*/ 0 w 19"/>
                    <a:gd name="T11" fmla="*/ 0 h 23"/>
                    <a:gd name="T12" fmla="*/ 1 w 19"/>
                    <a:gd name="T13" fmla="*/ 0 h 23"/>
                    <a:gd name="T14" fmla="*/ 1 w 19"/>
                    <a:gd name="T15" fmla="*/ 0 h 23"/>
                    <a:gd name="T16" fmla="*/ 1 w 19"/>
                    <a:gd name="T17" fmla="*/ 0 h 23"/>
                    <a:gd name="T18" fmla="*/ 1 w 19"/>
                    <a:gd name="T19" fmla="*/ 0 h 23"/>
                    <a:gd name="T20" fmla="*/ 1 w 19"/>
                    <a:gd name="T21" fmla="*/ 0 h 23"/>
                    <a:gd name="T22" fmla="*/ 1 w 19"/>
                    <a:gd name="T23" fmla="*/ 0 h 23"/>
                    <a:gd name="T24" fmla="*/ 1 w 19"/>
                    <a:gd name="T25" fmla="*/ 0 h 23"/>
                    <a:gd name="T26" fmla="*/ 0 w 19"/>
                    <a:gd name="T27" fmla="*/ 0 h 23"/>
                    <a:gd name="T28" fmla="*/ 0 w 19"/>
                    <a:gd name="T29" fmla="*/ 0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
                    <a:gd name="T46" fmla="*/ 0 h 23"/>
                    <a:gd name="T47" fmla="*/ 19 w 19"/>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 h="23">
                      <a:moveTo>
                        <a:pt x="0" y="0"/>
                      </a:moveTo>
                      <a:lnTo>
                        <a:pt x="0" y="4"/>
                      </a:lnTo>
                      <a:lnTo>
                        <a:pt x="0" y="12"/>
                      </a:lnTo>
                      <a:lnTo>
                        <a:pt x="0" y="17"/>
                      </a:lnTo>
                      <a:lnTo>
                        <a:pt x="0" y="21"/>
                      </a:lnTo>
                      <a:lnTo>
                        <a:pt x="4" y="23"/>
                      </a:lnTo>
                      <a:lnTo>
                        <a:pt x="9" y="21"/>
                      </a:lnTo>
                      <a:lnTo>
                        <a:pt x="15" y="21"/>
                      </a:lnTo>
                      <a:lnTo>
                        <a:pt x="17" y="17"/>
                      </a:lnTo>
                      <a:lnTo>
                        <a:pt x="17" y="10"/>
                      </a:lnTo>
                      <a:lnTo>
                        <a:pt x="17" y="2"/>
                      </a:lnTo>
                      <a:lnTo>
                        <a:pt x="19" y="0"/>
                      </a:lnTo>
                      <a:lnTo>
                        <a:pt x="0"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918" name="Freeform 425"/>
                <p:cNvSpPr>
                  <a:spLocks/>
                </p:cNvSpPr>
                <p:nvPr/>
              </p:nvSpPr>
              <p:spPr bwMode="auto">
                <a:xfrm>
                  <a:off x="4283" y="3664"/>
                  <a:ext cx="10" cy="11"/>
                </a:xfrm>
                <a:custGeom>
                  <a:avLst/>
                  <a:gdLst>
                    <a:gd name="T0" fmla="*/ 0 w 21"/>
                    <a:gd name="T1" fmla="*/ 0 h 23"/>
                    <a:gd name="T2" fmla="*/ 0 w 21"/>
                    <a:gd name="T3" fmla="*/ 0 h 23"/>
                    <a:gd name="T4" fmla="*/ 0 w 21"/>
                    <a:gd name="T5" fmla="*/ 0 h 23"/>
                    <a:gd name="T6" fmla="*/ 0 w 21"/>
                    <a:gd name="T7" fmla="*/ 0 h 23"/>
                    <a:gd name="T8" fmla="*/ 0 w 21"/>
                    <a:gd name="T9" fmla="*/ 0 h 23"/>
                    <a:gd name="T10" fmla="*/ 0 w 21"/>
                    <a:gd name="T11" fmla="*/ 0 h 23"/>
                    <a:gd name="T12" fmla="*/ 0 w 21"/>
                    <a:gd name="T13" fmla="*/ 0 h 23"/>
                    <a:gd name="T14" fmla="*/ 0 w 21"/>
                    <a:gd name="T15" fmla="*/ 0 h 23"/>
                    <a:gd name="T16" fmla="*/ 0 w 21"/>
                    <a:gd name="T17" fmla="*/ 0 h 23"/>
                    <a:gd name="T18" fmla="*/ 0 w 21"/>
                    <a:gd name="T19" fmla="*/ 0 h 23"/>
                    <a:gd name="T20" fmla="*/ 0 w 21"/>
                    <a:gd name="T21" fmla="*/ 0 h 23"/>
                    <a:gd name="T22" fmla="*/ 0 w 21"/>
                    <a:gd name="T23" fmla="*/ 0 h 23"/>
                    <a:gd name="T24" fmla="*/ 0 w 21"/>
                    <a:gd name="T25" fmla="*/ 0 h 23"/>
                    <a:gd name="T26" fmla="*/ 0 w 21"/>
                    <a:gd name="T27" fmla="*/ 0 h 23"/>
                    <a:gd name="T28" fmla="*/ 0 w 21"/>
                    <a:gd name="T29" fmla="*/ 0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3"/>
                    <a:gd name="T47" fmla="*/ 21 w 21"/>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3">
                      <a:moveTo>
                        <a:pt x="4" y="0"/>
                      </a:moveTo>
                      <a:lnTo>
                        <a:pt x="4" y="4"/>
                      </a:lnTo>
                      <a:lnTo>
                        <a:pt x="2" y="12"/>
                      </a:lnTo>
                      <a:lnTo>
                        <a:pt x="0" y="17"/>
                      </a:lnTo>
                      <a:lnTo>
                        <a:pt x="0" y="21"/>
                      </a:lnTo>
                      <a:lnTo>
                        <a:pt x="2" y="21"/>
                      </a:lnTo>
                      <a:lnTo>
                        <a:pt x="6" y="23"/>
                      </a:lnTo>
                      <a:lnTo>
                        <a:pt x="12" y="21"/>
                      </a:lnTo>
                      <a:lnTo>
                        <a:pt x="18" y="21"/>
                      </a:lnTo>
                      <a:lnTo>
                        <a:pt x="20" y="17"/>
                      </a:lnTo>
                      <a:lnTo>
                        <a:pt x="20" y="10"/>
                      </a:lnTo>
                      <a:lnTo>
                        <a:pt x="20" y="2"/>
                      </a:lnTo>
                      <a:lnTo>
                        <a:pt x="21" y="0"/>
                      </a:lnTo>
                      <a:lnTo>
                        <a:pt x="4"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919" name="Freeform 426"/>
                <p:cNvSpPr>
                  <a:spLocks/>
                </p:cNvSpPr>
                <p:nvPr/>
              </p:nvSpPr>
              <p:spPr bwMode="auto">
                <a:xfrm>
                  <a:off x="4297" y="3662"/>
                  <a:ext cx="11" cy="12"/>
                </a:xfrm>
                <a:custGeom>
                  <a:avLst/>
                  <a:gdLst>
                    <a:gd name="T0" fmla="*/ 0 w 23"/>
                    <a:gd name="T1" fmla="*/ 0 h 25"/>
                    <a:gd name="T2" fmla="*/ 0 w 23"/>
                    <a:gd name="T3" fmla="*/ 0 h 25"/>
                    <a:gd name="T4" fmla="*/ 0 w 23"/>
                    <a:gd name="T5" fmla="*/ 0 h 25"/>
                    <a:gd name="T6" fmla="*/ 0 w 23"/>
                    <a:gd name="T7" fmla="*/ 0 h 25"/>
                    <a:gd name="T8" fmla="*/ 0 w 23"/>
                    <a:gd name="T9" fmla="*/ 0 h 25"/>
                    <a:gd name="T10" fmla="*/ 0 w 23"/>
                    <a:gd name="T11" fmla="*/ 0 h 25"/>
                    <a:gd name="T12" fmla="*/ 0 w 23"/>
                    <a:gd name="T13" fmla="*/ 0 h 25"/>
                    <a:gd name="T14" fmla="*/ 0 w 23"/>
                    <a:gd name="T15" fmla="*/ 0 h 25"/>
                    <a:gd name="T16" fmla="*/ 0 w 23"/>
                    <a:gd name="T17" fmla="*/ 0 h 25"/>
                    <a:gd name="T18" fmla="*/ 0 w 23"/>
                    <a:gd name="T19" fmla="*/ 0 h 25"/>
                    <a:gd name="T20" fmla="*/ 0 w 23"/>
                    <a:gd name="T21" fmla="*/ 0 h 25"/>
                    <a:gd name="T22" fmla="*/ 0 w 23"/>
                    <a:gd name="T23" fmla="*/ 0 h 25"/>
                    <a:gd name="T24" fmla="*/ 0 w 23"/>
                    <a:gd name="T25" fmla="*/ 0 h 25"/>
                    <a:gd name="T26" fmla="*/ 0 w 23"/>
                    <a:gd name="T27" fmla="*/ 0 h 25"/>
                    <a:gd name="T28" fmla="*/ 0 w 23"/>
                    <a:gd name="T29" fmla="*/ 0 h 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3"/>
                    <a:gd name="T46" fmla="*/ 0 h 25"/>
                    <a:gd name="T47" fmla="*/ 23 w 23"/>
                    <a:gd name="T48" fmla="*/ 25 h 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3" h="25">
                      <a:moveTo>
                        <a:pt x="4" y="4"/>
                      </a:moveTo>
                      <a:lnTo>
                        <a:pt x="4" y="8"/>
                      </a:lnTo>
                      <a:lnTo>
                        <a:pt x="2" y="14"/>
                      </a:lnTo>
                      <a:lnTo>
                        <a:pt x="0" y="19"/>
                      </a:lnTo>
                      <a:lnTo>
                        <a:pt x="0" y="23"/>
                      </a:lnTo>
                      <a:lnTo>
                        <a:pt x="2" y="25"/>
                      </a:lnTo>
                      <a:lnTo>
                        <a:pt x="8" y="25"/>
                      </a:lnTo>
                      <a:lnTo>
                        <a:pt x="11" y="25"/>
                      </a:lnTo>
                      <a:lnTo>
                        <a:pt x="17" y="25"/>
                      </a:lnTo>
                      <a:lnTo>
                        <a:pt x="19" y="19"/>
                      </a:lnTo>
                      <a:lnTo>
                        <a:pt x="21" y="12"/>
                      </a:lnTo>
                      <a:lnTo>
                        <a:pt x="21" y="4"/>
                      </a:lnTo>
                      <a:lnTo>
                        <a:pt x="23" y="0"/>
                      </a:lnTo>
                      <a:lnTo>
                        <a:pt x="4" y="4"/>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920" name="Freeform 427"/>
                <p:cNvSpPr>
                  <a:spLocks/>
                </p:cNvSpPr>
                <p:nvPr/>
              </p:nvSpPr>
              <p:spPr bwMode="auto">
                <a:xfrm>
                  <a:off x="4205" y="3439"/>
                  <a:ext cx="14" cy="18"/>
                </a:xfrm>
                <a:custGeom>
                  <a:avLst/>
                  <a:gdLst>
                    <a:gd name="T0" fmla="*/ 0 w 28"/>
                    <a:gd name="T1" fmla="*/ 0 h 37"/>
                    <a:gd name="T2" fmla="*/ 0 w 28"/>
                    <a:gd name="T3" fmla="*/ 0 h 37"/>
                    <a:gd name="T4" fmla="*/ 1 w 28"/>
                    <a:gd name="T5" fmla="*/ 0 h 37"/>
                    <a:gd name="T6" fmla="*/ 0 w 28"/>
                    <a:gd name="T7" fmla="*/ 0 h 37"/>
                    <a:gd name="T8" fmla="*/ 0 w 28"/>
                    <a:gd name="T9" fmla="*/ 0 h 37"/>
                    <a:gd name="T10" fmla="*/ 1 w 28"/>
                    <a:gd name="T11" fmla="*/ 0 h 37"/>
                    <a:gd name="T12" fmla="*/ 1 w 28"/>
                    <a:gd name="T13" fmla="*/ 0 h 37"/>
                    <a:gd name="T14" fmla="*/ 1 w 28"/>
                    <a:gd name="T15" fmla="*/ 0 h 37"/>
                    <a:gd name="T16" fmla="*/ 1 w 28"/>
                    <a:gd name="T17" fmla="*/ 0 h 37"/>
                    <a:gd name="T18" fmla="*/ 1 w 28"/>
                    <a:gd name="T19" fmla="*/ 0 h 37"/>
                    <a:gd name="T20" fmla="*/ 1 w 28"/>
                    <a:gd name="T21" fmla="*/ 0 h 37"/>
                    <a:gd name="T22" fmla="*/ 1 w 28"/>
                    <a:gd name="T23" fmla="*/ 0 h 37"/>
                    <a:gd name="T24" fmla="*/ 1 w 28"/>
                    <a:gd name="T25" fmla="*/ 0 h 37"/>
                    <a:gd name="T26" fmla="*/ 1 w 28"/>
                    <a:gd name="T27" fmla="*/ 0 h 37"/>
                    <a:gd name="T28" fmla="*/ 1 w 28"/>
                    <a:gd name="T29" fmla="*/ 0 h 37"/>
                    <a:gd name="T30" fmla="*/ 1 w 28"/>
                    <a:gd name="T31" fmla="*/ 0 h 37"/>
                    <a:gd name="T32" fmla="*/ 1 w 28"/>
                    <a:gd name="T33" fmla="*/ 0 h 37"/>
                    <a:gd name="T34" fmla="*/ 0 w 28"/>
                    <a:gd name="T35" fmla="*/ 0 h 37"/>
                    <a:gd name="T36" fmla="*/ 0 w 28"/>
                    <a:gd name="T37" fmla="*/ 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
                    <a:gd name="T58" fmla="*/ 0 h 37"/>
                    <a:gd name="T59" fmla="*/ 28 w 28"/>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 h="37">
                      <a:moveTo>
                        <a:pt x="0" y="4"/>
                      </a:moveTo>
                      <a:lnTo>
                        <a:pt x="0" y="10"/>
                      </a:lnTo>
                      <a:lnTo>
                        <a:pt x="1" y="18"/>
                      </a:lnTo>
                      <a:lnTo>
                        <a:pt x="0" y="27"/>
                      </a:lnTo>
                      <a:lnTo>
                        <a:pt x="0" y="33"/>
                      </a:lnTo>
                      <a:lnTo>
                        <a:pt x="1" y="35"/>
                      </a:lnTo>
                      <a:lnTo>
                        <a:pt x="7" y="37"/>
                      </a:lnTo>
                      <a:lnTo>
                        <a:pt x="13" y="37"/>
                      </a:lnTo>
                      <a:lnTo>
                        <a:pt x="20" y="37"/>
                      </a:lnTo>
                      <a:lnTo>
                        <a:pt x="22" y="33"/>
                      </a:lnTo>
                      <a:lnTo>
                        <a:pt x="24" y="29"/>
                      </a:lnTo>
                      <a:lnTo>
                        <a:pt x="24" y="23"/>
                      </a:lnTo>
                      <a:lnTo>
                        <a:pt x="26" y="18"/>
                      </a:lnTo>
                      <a:lnTo>
                        <a:pt x="26" y="12"/>
                      </a:lnTo>
                      <a:lnTo>
                        <a:pt x="26" y="6"/>
                      </a:lnTo>
                      <a:lnTo>
                        <a:pt x="26" y="2"/>
                      </a:lnTo>
                      <a:lnTo>
                        <a:pt x="28" y="0"/>
                      </a:lnTo>
                      <a:lnTo>
                        <a:pt x="0" y="4"/>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921" name="Freeform 428"/>
                <p:cNvSpPr>
                  <a:spLocks/>
                </p:cNvSpPr>
                <p:nvPr/>
              </p:nvSpPr>
              <p:spPr bwMode="auto">
                <a:xfrm>
                  <a:off x="4227" y="3439"/>
                  <a:ext cx="14" cy="18"/>
                </a:xfrm>
                <a:custGeom>
                  <a:avLst/>
                  <a:gdLst>
                    <a:gd name="T0" fmla="*/ 0 w 29"/>
                    <a:gd name="T1" fmla="*/ 0 h 37"/>
                    <a:gd name="T2" fmla="*/ 0 w 29"/>
                    <a:gd name="T3" fmla="*/ 0 h 37"/>
                    <a:gd name="T4" fmla="*/ 0 w 29"/>
                    <a:gd name="T5" fmla="*/ 0 h 37"/>
                    <a:gd name="T6" fmla="*/ 0 w 29"/>
                    <a:gd name="T7" fmla="*/ 0 h 37"/>
                    <a:gd name="T8" fmla="*/ 0 w 29"/>
                    <a:gd name="T9" fmla="*/ 0 h 37"/>
                    <a:gd name="T10" fmla="*/ 0 w 29"/>
                    <a:gd name="T11" fmla="*/ 0 h 37"/>
                    <a:gd name="T12" fmla="*/ 0 w 29"/>
                    <a:gd name="T13" fmla="*/ 0 h 37"/>
                    <a:gd name="T14" fmla="*/ 0 w 29"/>
                    <a:gd name="T15" fmla="*/ 0 h 37"/>
                    <a:gd name="T16" fmla="*/ 0 w 29"/>
                    <a:gd name="T17" fmla="*/ 0 h 37"/>
                    <a:gd name="T18" fmla="*/ 0 w 29"/>
                    <a:gd name="T19" fmla="*/ 0 h 37"/>
                    <a:gd name="T20" fmla="*/ 0 w 29"/>
                    <a:gd name="T21" fmla="*/ 0 h 37"/>
                    <a:gd name="T22" fmla="*/ 0 w 29"/>
                    <a:gd name="T23" fmla="*/ 0 h 37"/>
                    <a:gd name="T24" fmla="*/ 0 w 29"/>
                    <a:gd name="T25" fmla="*/ 0 h 37"/>
                    <a:gd name="T26" fmla="*/ 0 w 29"/>
                    <a:gd name="T27" fmla="*/ 0 h 37"/>
                    <a:gd name="T28" fmla="*/ 0 w 29"/>
                    <a:gd name="T29" fmla="*/ 0 h 37"/>
                    <a:gd name="T30" fmla="*/ 0 w 29"/>
                    <a:gd name="T31" fmla="*/ 0 h 37"/>
                    <a:gd name="T32" fmla="*/ 0 w 29"/>
                    <a:gd name="T33" fmla="*/ 0 h 37"/>
                    <a:gd name="T34" fmla="*/ 0 w 29"/>
                    <a:gd name="T35" fmla="*/ 0 h 37"/>
                    <a:gd name="T36" fmla="*/ 0 w 29"/>
                    <a:gd name="T37" fmla="*/ 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37"/>
                    <a:gd name="T59" fmla="*/ 29 w 29"/>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37">
                      <a:moveTo>
                        <a:pt x="0" y="0"/>
                      </a:moveTo>
                      <a:lnTo>
                        <a:pt x="0" y="8"/>
                      </a:lnTo>
                      <a:lnTo>
                        <a:pt x="2" y="18"/>
                      </a:lnTo>
                      <a:lnTo>
                        <a:pt x="0" y="27"/>
                      </a:lnTo>
                      <a:lnTo>
                        <a:pt x="0" y="33"/>
                      </a:lnTo>
                      <a:lnTo>
                        <a:pt x="2" y="35"/>
                      </a:lnTo>
                      <a:lnTo>
                        <a:pt x="8" y="37"/>
                      </a:lnTo>
                      <a:lnTo>
                        <a:pt x="16" y="35"/>
                      </a:lnTo>
                      <a:lnTo>
                        <a:pt x="21" y="33"/>
                      </a:lnTo>
                      <a:lnTo>
                        <a:pt x="23" y="31"/>
                      </a:lnTo>
                      <a:lnTo>
                        <a:pt x="25" y="27"/>
                      </a:lnTo>
                      <a:lnTo>
                        <a:pt x="27" y="21"/>
                      </a:lnTo>
                      <a:lnTo>
                        <a:pt x="29" y="18"/>
                      </a:lnTo>
                      <a:lnTo>
                        <a:pt x="29" y="12"/>
                      </a:lnTo>
                      <a:lnTo>
                        <a:pt x="29" y="6"/>
                      </a:lnTo>
                      <a:lnTo>
                        <a:pt x="29" y="2"/>
                      </a:lnTo>
                      <a:lnTo>
                        <a:pt x="29" y="0"/>
                      </a:lnTo>
                      <a:lnTo>
                        <a:pt x="0"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922" name="Freeform 429"/>
                <p:cNvSpPr>
                  <a:spLocks/>
                </p:cNvSpPr>
                <p:nvPr/>
              </p:nvSpPr>
              <p:spPr bwMode="auto">
                <a:xfrm>
                  <a:off x="4249" y="3439"/>
                  <a:ext cx="14" cy="16"/>
                </a:xfrm>
                <a:custGeom>
                  <a:avLst/>
                  <a:gdLst>
                    <a:gd name="T0" fmla="*/ 0 w 29"/>
                    <a:gd name="T1" fmla="*/ 0 h 33"/>
                    <a:gd name="T2" fmla="*/ 0 w 29"/>
                    <a:gd name="T3" fmla="*/ 0 h 33"/>
                    <a:gd name="T4" fmla="*/ 0 w 29"/>
                    <a:gd name="T5" fmla="*/ 0 h 33"/>
                    <a:gd name="T6" fmla="*/ 0 w 29"/>
                    <a:gd name="T7" fmla="*/ 0 h 33"/>
                    <a:gd name="T8" fmla="*/ 0 w 29"/>
                    <a:gd name="T9" fmla="*/ 0 h 33"/>
                    <a:gd name="T10" fmla="*/ 0 w 29"/>
                    <a:gd name="T11" fmla="*/ 0 h 33"/>
                    <a:gd name="T12" fmla="*/ 0 w 29"/>
                    <a:gd name="T13" fmla="*/ 0 h 33"/>
                    <a:gd name="T14" fmla="*/ 0 w 29"/>
                    <a:gd name="T15" fmla="*/ 0 h 33"/>
                    <a:gd name="T16" fmla="*/ 0 w 29"/>
                    <a:gd name="T17" fmla="*/ 0 h 33"/>
                    <a:gd name="T18" fmla="*/ 0 w 29"/>
                    <a:gd name="T19" fmla="*/ 0 h 33"/>
                    <a:gd name="T20" fmla="*/ 0 w 29"/>
                    <a:gd name="T21" fmla="*/ 0 h 33"/>
                    <a:gd name="T22" fmla="*/ 0 w 29"/>
                    <a:gd name="T23" fmla="*/ 0 h 33"/>
                    <a:gd name="T24" fmla="*/ 0 w 29"/>
                    <a:gd name="T25" fmla="*/ 0 h 33"/>
                    <a:gd name="T26" fmla="*/ 0 w 29"/>
                    <a:gd name="T27" fmla="*/ 0 h 33"/>
                    <a:gd name="T28" fmla="*/ 0 w 29"/>
                    <a:gd name="T29" fmla="*/ 0 h 33"/>
                    <a:gd name="T30" fmla="*/ 0 w 29"/>
                    <a:gd name="T31" fmla="*/ 0 h 33"/>
                    <a:gd name="T32" fmla="*/ 0 w 29"/>
                    <a:gd name="T33" fmla="*/ 0 h 33"/>
                    <a:gd name="T34" fmla="*/ 0 w 29"/>
                    <a:gd name="T35" fmla="*/ 0 h 33"/>
                    <a:gd name="T36" fmla="*/ 0 w 29"/>
                    <a:gd name="T37" fmla="*/ 0 h 3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33"/>
                    <a:gd name="T59" fmla="*/ 29 w 29"/>
                    <a:gd name="T60" fmla="*/ 33 h 3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33">
                      <a:moveTo>
                        <a:pt x="0" y="0"/>
                      </a:moveTo>
                      <a:lnTo>
                        <a:pt x="0" y="8"/>
                      </a:lnTo>
                      <a:lnTo>
                        <a:pt x="2" y="18"/>
                      </a:lnTo>
                      <a:lnTo>
                        <a:pt x="0" y="25"/>
                      </a:lnTo>
                      <a:lnTo>
                        <a:pt x="0" y="33"/>
                      </a:lnTo>
                      <a:lnTo>
                        <a:pt x="2" y="33"/>
                      </a:lnTo>
                      <a:lnTo>
                        <a:pt x="8" y="33"/>
                      </a:lnTo>
                      <a:lnTo>
                        <a:pt x="13" y="33"/>
                      </a:lnTo>
                      <a:lnTo>
                        <a:pt x="19" y="33"/>
                      </a:lnTo>
                      <a:lnTo>
                        <a:pt x="21" y="31"/>
                      </a:lnTo>
                      <a:lnTo>
                        <a:pt x="25" y="27"/>
                      </a:lnTo>
                      <a:lnTo>
                        <a:pt x="25" y="21"/>
                      </a:lnTo>
                      <a:lnTo>
                        <a:pt x="27" y="18"/>
                      </a:lnTo>
                      <a:lnTo>
                        <a:pt x="27" y="12"/>
                      </a:lnTo>
                      <a:lnTo>
                        <a:pt x="29" y="6"/>
                      </a:lnTo>
                      <a:lnTo>
                        <a:pt x="29" y="2"/>
                      </a:lnTo>
                      <a:lnTo>
                        <a:pt x="29" y="0"/>
                      </a:lnTo>
                      <a:lnTo>
                        <a:pt x="0"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923" name="Freeform 430"/>
                <p:cNvSpPr>
                  <a:spLocks/>
                </p:cNvSpPr>
                <p:nvPr/>
              </p:nvSpPr>
              <p:spPr bwMode="auto">
                <a:xfrm>
                  <a:off x="4205" y="3468"/>
                  <a:ext cx="14" cy="18"/>
                </a:xfrm>
                <a:custGeom>
                  <a:avLst/>
                  <a:gdLst>
                    <a:gd name="T0" fmla="*/ 0 w 28"/>
                    <a:gd name="T1" fmla="*/ 1 h 36"/>
                    <a:gd name="T2" fmla="*/ 0 w 28"/>
                    <a:gd name="T3" fmla="*/ 1 h 36"/>
                    <a:gd name="T4" fmla="*/ 1 w 28"/>
                    <a:gd name="T5" fmla="*/ 1 h 36"/>
                    <a:gd name="T6" fmla="*/ 0 w 28"/>
                    <a:gd name="T7" fmla="*/ 1 h 36"/>
                    <a:gd name="T8" fmla="*/ 0 w 28"/>
                    <a:gd name="T9" fmla="*/ 1 h 36"/>
                    <a:gd name="T10" fmla="*/ 1 w 28"/>
                    <a:gd name="T11" fmla="*/ 1 h 36"/>
                    <a:gd name="T12" fmla="*/ 1 w 28"/>
                    <a:gd name="T13" fmla="*/ 1 h 36"/>
                    <a:gd name="T14" fmla="*/ 1 w 28"/>
                    <a:gd name="T15" fmla="*/ 1 h 36"/>
                    <a:gd name="T16" fmla="*/ 1 w 28"/>
                    <a:gd name="T17" fmla="*/ 1 h 36"/>
                    <a:gd name="T18" fmla="*/ 1 w 28"/>
                    <a:gd name="T19" fmla="*/ 1 h 36"/>
                    <a:gd name="T20" fmla="*/ 1 w 28"/>
                    <a:gd name="T21" fmla="*/ 1 h 36"/>
                    <a:gd name="T22" fmla="*/ 1 w 28"/>
                    <a:gd name="T23" fmla="*/ 1 h 36"/>
                    <a:gd name="T24" fmla="*/ 1 w 28"/>
                    <a:gd name="T25" fmla="*/ 1 h 36"/>
                    <a:gd name="T26" fmla="*/ 1 w 28"/>
                    <a:gd name="T27" fmla="*/ 1 h 36"/>
                    <a:gd name="T28" fmla="*/ 1 w 28"/>
                    <a:gd name="T29" fmla="*/ 1 h 36"/>
                    <a:gd name="T30" fmla="*/ 1 w 28"/>
                    <a:gd name="T31" fmla="*/ 1 h 36"/>
                    <a:gd name="T32" fmla="*/ 1 w 28"/>
                    <a:gd name="T33" fmla="*/ 0 h 36"/>
                    <a:gd name="T34" fmla="*/ 0 w 28"/>
                    <a:gd name="T35" fmla="*/ 1 h 36"/>
                    <a:gd name="T36" fmla="*/ 0 w 28"/>
                    <a:gd name="T37" fmla="*/ 1 h 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
                    <a:gd name="T58" fmla="*/ 0 h 36"/>
                    <a:gd name="T59" fmla="*/ 28 w 28"/>
                    <a:gd name="T60" fmla="*/ 36 h 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 h="36">
                      <a:moveTo>
                        <a:pt x="0" y="3"/>
                      </a:moveTo>
                      <a:lnTo>
                        <a:pt x="0" y="9"/>
                      </a:lnTo>
                      <a:lnTo>
                        <a:pt x="1" y="19"/>
                      </a:lnTo>
                      <a:lnTo>
                        <a:pt x="0" y="26"/>
                      </a:lnTo>
                      <a:lnTo>
                        <a:pt x="0" y="32"/>
                      </a:lnTo>
                      <a:lnTo>
                        <a:pt x="1" y="34"/>
                      </a:lnTo>
                      <a:lnTo>
                        <a:pt x="7" y="36"/>
                      </a:lnTo>
                      <a:lnTo>
                        <a:pt x="15" y="36"/>
                      </a:lnTo>
                      <a:lnTo>
                        <a:pt x="20" y="36"/>
                      </a:lnTo>
                      <a:lnTo>
                        <a:pt x="22" y="32"/>
                      </a:lnTo>
                      <a:lnTo>
                        <a:pt x="24" y="28"/>
                      </a:lnTo>
                      <a:lnTo>
                        <a:pt x="24" y="22"/>
                      </a:lnTo>
                      <a:lnTo>
                        <a:pt x="26" y="17"/>
                      </a:lnTo>
                      <a:lnTo>
                        <a:pt x="26" y="9"/>
                      </a:lnTo>
                      <a:lnTo>
                        <a:pt x="26" y="5"/>
                      </a:lnTo>
                      <a:lnTo>
                        <a:pt x="26" y="1"/>
                      </a:lnTo>
                      <a:lnTo>
                        <a:pt x="28" y="0"/>
                      </a:lnTo>
                      <a:lnTo>
                        <a:pt x="0" y="3"/>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924" name="Freeform 431"/>
                <p:cNvSpPr>
                  <a:spLocks/>
                </p:cNvSpPr>
                <p:nvPr/>
              </p:nvSpPr>
              <p:spPr bwMode="auto">
                <a:xfrm>
                  <a:off x="4227" y="3468"/>
                  <a:ext cx="14" cy="18"/>
                </a:xfrm>
                <a:custGeom>
                  <a:avLst/>
                  <a:gdLst>
                    <a:gd name="T0" fmla="*/ 0 w 29"/>
                    <a:gd name="T1" fmla="*/ 1 h 36"/>
                    <a:gd name="T2" fmla="*/ 0 w 29"/>
                    <a:gd name="T3" fmla="*/ 1 h 36"/>
                    <a:gd name="T4" fmla="*/ 0 w 29"/>
                    <a:gd name="T5" fmla="*/ 1 h 36"/>
                    <a:gd name="T6" fmla="*/ 0 w 29"/>
                    <a:gd name="T7" fmla="*/ 1 h 36"/>
                    <a:gd name="T8" fmla="*/ 0 w 29"/>
                    <a:gd name="T9" fmla="*/ 1 h 36"/>
                    <a:gd name="T10" fmla="*/ 0 w 29"/>
                    <a:gd name="T11" fmla="*/ 1 h 36"/>
                    <a:gd name="T12" fmla="*/ 0 w 29"/>
                    <a:gd name="T13" fmla="*/ 1 h 36"/>
                    <a:gd name="T14" fmla="*/ 0 w 29"/>
                    <a:gd name="T15" fmla="*/ 1 h 36"/>
                    <a:gd name="T16" fmla="*/ 0 w 29"/>
                    <a:gd name="T17" fmla="*/ 1 h 36"/>
                    <a:gd name="T18" fmla="*/ 0 w 29"/>
                    <a:gd name="T19" fmla="*/ 1 h 36"/>
                    <a:gd name="T20" fmla="*/ 0 w 29"/>
                    <a:gd name="T21" fmla="*/ 1 h 36"/>
                    <a:gd name="T22" fmla="*/ 0 w 29"/>
                    <a:gd name="T23" fmla="*/ 1 h 36"/>
                    <a:gd name="T24" fmla="*/ 0 w 29"/>
                    <a:gd name="T25" fmla="*/ 1 h 36"/>
                    <a:gd name="T26" fmla="*/ 0 w 29"/>
                    <a:gd name="T27" fmla="*/ 1 h 36"/>
                    <a:gd name="T28" fmla="*/ 0 w 29"/>
                    <a:gd name="T29" fmla="*/ 1 h 36"/>
                    <a:gd name="T30" fmla="*/ 0 w 29"/>
                    <a:gd name="T31" fmla="*/ 1 h 36"/>
                    <a:gd name="T32" fmla="*/ 0 w 29"/>
                    <a:gd name="T33" fmla="*/ 0 h 36"/>
                    <a:gd name="T34" fmla="*/ 0 w 29"/>
                    <a:gd name="T35" fmla="*/ 1 h 36"/>
                    <a:gd name="T36" fmla="*/ 0 w 29"/>
                    <a:gd name="T37" fmla="*/ 1 h 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36"/>
                    <a:gd name="T59" fmla="*/ 29 w 29"/>
                    <a:gd name="T60" fmla="*/ 36 h 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36">
                      <a:moveTo>
                        <a:pt x="0" y="3"/>
                      </a:moveTo>
                      <a:lnTo>
                        <a:pt x="0" y="7"/>
                      </a:lnTo>
                      <a:lnTo>
                        <a:pt x="2" y="17"/>
                      </a:lnTo>
                      <a:lnTo>
                        <a:pt x="0" y="26"/>
                      </a:lnTo>
                      <a:lnTo>
                        <a:pt x="0" y="32"/>
                      </a:lnTo>
                      <a:lnTo>
                        <a:pt x="2" y="34"/>
                      </a:lnTo>
                      <a:lnTo>
                        <a:pt x="8" y="34"/>
                      </a:lnTo>
                      <a:lnTo>
                        <a:pt x="16" y="34"/>
                      </a:lnTo>
                      <a:lnTo>
                        <a:pt x="21" y="36"/>
                      </a:lnTo>
                      <a:lnTo>
                        <a:pt x="23" y="32"/>
                      </a:lnTo>
                      <a:lnTo>
                        <a:pt x="25" y="28"/>
                      </a:lnTo>
                      <a:lnTo>
                        <a:pt x="27" y="22"/>
                      </a:lnTo>
                      <a:lnTo>
                        <a:pt x="29" y="17"/>
                      </a:lnTo>
                      <a:lnTo>
                        <a:pt x="29" y="9"/>
                      </a:lnTo>
                      <a:lnTo>
                        <a:pt x="29" y="5"/>
                      </a:lnTo>
                      <a:lnTo>
                        <a:pt x="29" y="1"/>
                      </a:lnTo>
                      <a:lnTo>
                        <a:pt x="29" y="0"/>
                      </a:lnTo>
                      <a:lnTo>
                        <a:pt x="0" y="3"/>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925" name="Freeform 432"/>
                <p:cNvSpPr>
                  <a:spLocks/>
                </p:cNvSpPr>
                <p:nvPr/>
              </p:nvSpPr>
              <p:spPr bwMode="auto">
                <a:xfrm>
                  <a:off x="4249" y="3468"/>
                  <a:ext cx="14" cy="17"/>
                </a:xfrm>
                <a:custGeom>
                  <a:avLst/>
                  <a:gdLst>
                    <a:gd name="T0" fmla="*/ 0 w 29"/>
                    <a:gd name="T1" fmla="*/ 0 h 34"/>
                    <a:gd name="T2" fmla="*/ 0 w 29"/>
                    <a:gd name="T3" fmla="*/ 1 h 34"/>
                    <a:gd name="T4" fmla="*/ 0 w 29"/>
                    <a:gd name="T5" fmla="*/ 1 h 34"/>
                    <a:gd name="T6" fmla="*/ 0 w 29"/>
                    <a:gd name="T7" fmla="*/ 1 h 34"/>
                    <a:gd name="T8" fmla="*/ 0 w 29"/>
                    <a:gd name="T9" fmla="*/ 1 h 34"/>
                    <a:gd name="T10" fmla="*/ 0 w 29"/>
                    <a:gd name="T11" fmla="*/ 1 h 34"/>
                    <a:gd name="T12" fmla="*/ 0 w 29"/>
                    <a:gd name="T13" fmla="*/ 1 h 34"/>
                    <a:gd name="T14" fmla="*/ 0 w 29"/>
                    <a:gd name="T15" fmla="*/ 1 h 34"/>
                    <a:gd name="T16" fmla="*/ 0 w 29"/>
                    <a:gd name="T17" fmla="*/ 1 h 34"/>
                    <a:gd name="T18" fmla="*/ 0 w 29"/>
                    <a:gd name="T19" fmla="*/ 1 h 34"/>
                    <a:gd name="T20" fmla="*/ 0 w 29"/>
                    <a:gd name="T21" fmla="*/ 1 h 34"/>
                    <a:gd name="T22" fmla="*/ 0 w 29"/>
                    <a:gd name="T23" fmla="*/ 1 h 34"/>
                    <a:gd name="T24" fmla="*/ 0 w 29"/>
                    <a:gd name="T25" fmla="*/ 1 h 34"/>
                    <a:gd name="T26" fmla="*/ 0 w 29"/>
                    <a:gd name="T27" fmla="*/ 1 h 34"/>
                    <a:gd name="T28" fmla="*/ 0 w 29"/>
                    <a:gd name="T29" fmla="*/ 1 h 34"/>
                    <a:gd name="T30" fmla="*/ 0 w 29"/>
                    <a:gd name="T31" fmla="*/ 1 h 34"/>
                    <a:gd name="T32" fmla="*/ 0 w 29"/>
                    <a:gd name="T33" fmla="*/ 0 h 34"/>
                    <a:gd name="T34" fmla="*/ 0 w 29"/>
                    <a:gd name="T35" fmla="*/ 0 h 34"/>
                    <a:gd name="T36" fmla="*/ 0 w 29"/>
                    <a:gd name="T37" fmla="*/ 0 h 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34"/>
                    <a:gd name="T59" fmla="*/ 29 w 29"/>
                    <a:gd name="T60" fmla="*/ 34 h 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34">
                      <a:moveTo>
                        <a:pt x="0" y="0"/>
                      </a:moveTo>
                      <a:lnTo>
                        <a:pt x="0" y="7"/>
                      </a:lnTo>
                      <a:lnTo>
                        <a:pt x="2" y="17"/>
                      </a:lnTo>
                      <a:lnTo>
                        <a:pt x="0" y="26"/>
                      </a:lnTo>
                      <a:lnTo>
                        <a:pt x="0" y="32"/>
                      </a:lnTo>
                      <a:lnTo>
                        <a:pt x="2" y="34"/>
                      </a:lnTo>
                      <a:lnTo>
                        <a:pt x="8" y="34"/>
                      </a:lnTo>
                      <a:lnTo>
                        <a:pt x="13" y="34"/>
                      </a:lnTo>
                      <a:lnTo>
                        <a:pt x="23" y="32"/>
                      </a:lnTo>
                      <a:lnTo>
                        <a:pt x="23" y="30"/>
                      </a:lnTo>
                      <a:lnTo>
                        <a:pt x="25" y="26"/>
                      </a:lnTo>
                      <a:lnTo>
                        <a:pt x="27" y="20"/>
                      </a:lnTo>
                      <a:lnTo>
                        <a:pt x="29" y="17"/>
                      </a:lnTo>
                      <a:lnTo>
                        <a:pt x="29" y="9"/>
                      </a:lnTo>
                      <a:lnTo>
                        <a:pt x="29" y="5"/>
                      </a:lnTo>
                      <a:lnTo>
                        <a:pt x="29" y="1"/>
                      </a:lnTo>
                      <a:lnTo>
                        <a:pt x="29" y="0"/>
                      </a:lnTo>
                      <a:lnTo>
                        <a:pt x="0"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926" name="Freeform 433"/>
                <p:cNvSpPr>
                  <a:spLocks/>
                </p:cNvSpPr>
                <p:nvPr/>
              </p:nvSpPr>
              <p:spPr bwMode="auto">
                <a:xfrm>
                  <a:off x="4205" y="3496"/>
                  <a:ext cx="14" cy="18"/>
                </a:xfrm>
                <a:custGeom>
                  <a:avLst/>
                  <a:gdLst>
                    <a:gd name="T0" fmla="*/ 0 w 28"/>
                    <a:gd name="T1" fmla="*/ 1 h 36"/>
                    <a:gd name="T2" fmla="*/ 0 w 28"/>
                    <a:gd name="T3" fmla="*/ 1 h 36"/>
                    <a:gd name="T4" fmla="*/ 1 w 28"/>
                    <a:gd name="T5" fmla="*/ 1 h 36"/>
                    <a:gd name="T6" fmla="*/ 0 w 28"/>
                    <a:gd name="T7" fmla="*/ 1 h 36"/>
                    <a:gd name="T8" fmla="*/ 0 w 28"/>
                    <a:gd name="T9" fmla="*/ 1 h 36"/>
                    <a:gd name="T10" fmla="*/ 1 w 28"/>
                    <a:gd name="T11" fmla="*/ 1 h 36"/>
                    <a:gd name="T12" fmla="*/ 1 w 28"/>
                    <a:gd name="T13" fmla="*/ 1 h 36"/>
                    <a:gd name="T14" fmla="*/ 1 w 28"/>
                    <a:gd name="T15" fmla="*/ 1 h 36"/>
                    <a:gd name="T16" fmla="*/ 1 w 28"/>
                    <a:gd name="T17" fmla="*/ 1 h 36"/>
                    <a:gd name="T18" fmla="*/ 1 w 28"/>
                    <a:gd name="T19" fmla="*/ 1 h 36"/>
                    <a:gd name="T20" fmla="*/ 1 w 28"/>
                    <a:gd name="T21" fmla="*/ 1 h 36"/>
                    <a:gd name="T22" fmla="*/ 1 w 28"/>
                    <a:gd name="T23" fmla="*/ 1 h 36"/>
                    <a:gd name="T24" fmla="*/ 1 w 28"/>
                    <a:gd name="T25" fmla="*/ 1 h 36"/>
                    <a:gd name="T26" fmla="*/ 1 w 28"/>
                    <a:gd name="T27" fmla="*/ 1 h 36"/>
                    <a:gd name="T28" fmla="*/ 1 w 28"/>
                    <a:gd name="T29" fmla="*/ 1 h 36"/>
                    <a:gd name="T30" fmla="*/ 1 w 28"/>
                    <a:gd name="T31" fmla="*/ 1 h 36"/>
                    <a:gd name="T32" fmla="*/ 1 w 28"/>
                    <a:gd name="T33" fmla="*/ 0 h 36"/>
                    <a:gd name="T34" fmla="*/ 0 w 28"/>
                    <a:gd name="T35" fmla="*/ 1 h 36"/>
                    <a:gd name="T36" fmla="*/ 0 w 28"/>
                    <a:gd name="T37" fmla="*/ 1 h 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
                    <a:gd name="T58" fmla="*/ 0 h 36"/>
                    <a:gd name="T59" fmla="*/ 28 w 28"/>
                    <a:gd name="T60" fmla="*/ 36 h 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 h="36">
                      <a:moveTo>
                        <a:pt x="0" y="3"/>
                      </a:moveTo>
                      <a:lnTo>
                        <a:pt x="0" y="9"/>
                      </a:lnTo>
                      <a:lnTo>
                        <a:pt x="1" y="19"/>
                      </a:lnTo>
                      <a:lnTo>
                        <a:pt x="0" y="26"/>
                      </a:lnTo>
                      <a:lnTo>
                        <a:pt x="0" y="32"/>
                      </a:lnTo>
                      <a:lnTo>
                        <a:pt x="1" y="34"/>
                      </a:lnTo>
                      <a:lnTo>
                        <a:pt x="7" y="36"/>
                      </a:lnTo>
                      <a:lnTo>
                        <a:pt x="15" y="34"/>
                      </a:lnTo>
                      <a:lnTo>
                        <a:pt x="20" y="34"/>
                      </a:lnTo>
                      <a:lnTo>
                        <a:pt x="22" y="32"/>
                      </a:lnTo>
                      <a:lnTo>
                        <a:pt x="24" y="26"/>
                      </a:lnTo>
                      <a:lnTo>
                        <a:pt x="24" y="20"/>
                      </a:lnTo>
                      <a:lnTo>
                        <a:pt x="26" y="15"/>
                      </a:lnTo>
                      <a:lnTo>
                        <a:pt x="26" y="9"/>
                      </a:lnTo>
                      <a:lnTo>
                        <a:pt x="26" y="5"/>
                      </a:lnTo>
                      <a:lnTo>
                        <a:pt x="26" y="1"/>
                      </a:lnTo>
                      <a:lnTo>
                        <a:pt x="28" y="0"/>
                      </a:lnTo>
                      <a:lnTo>
                        <a:pt x="0" y="3"/>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927" name="Freeform 434"/>
                <p:cNvSpPr>
                  <a:spLocks/>
                </p:cNvSpPr>
                <p:nvPr/>
              </p:nvSpPr>
              <p:spPr bwMode="auto">
                <a:xfrm>
                  <a:off x="4227" y="3496"/>
                  <a:ext cx="14" cy="17"/>
                </a:xfrm>
                <a:custGeom>
                  <a:avLst/>
                  <a:gdLst>
                    <a:gd name="T0" fmla="*/ 0 w 29"/>
                    <a:gd name="T1" fmla="*/ 1 h 34"/>
                    <a:gd name="T2" fmla="*/ 0 w 29"/>
                    <a:gd name="T3" fmla="*/ 1 h 34"/>
                    <a:gd name="T4" fmla="*/ 0 w 29"/>
                    <a:gd name="T5" fmla="*/ 1 h 34"/>
                    <a:gd name="T6" fmla="*/ 0 w 29"/>
                    <a:gd name="T7" fmla="*/ 1 h 34"/>
                    <a:gd name="T8" fmla="*/ 0 w 29"/>
                    <a:gd name="T9" fmla="*/ 1 h 34"/>
                    <a:gd name="T10" fmla="*/ 0 w 29"/>
                    <a:gd name="T11" fmla="*/ 1 h 34"/>
                    <a:gd name="T12" fmla="*/ 0 w 29"/>
                    <a:gd name="T13" fmla="*/ 1 h 34"/>
                    <a:gd name="T14" fmla="*/ 0 w 29"/>
                    <a:gd name="T15" fmla="*/ 1 h 34"/>
                    <a:gd name="T16" fmla="*/ 0 w 29"/>
                    <a:gd name="T17" fmla="*/ 1 h 34"/>
                    <a:gd name="T18" fmla="*/ 0 w 29"/>
                    <a:gd name="T19" fmla="*/ 1 h 34"/>
                    <a:gd name="T20" fmla="*/ 0 w 29"/>
                    <a:gd name="T21" fmla="*/ 1 h 34"/>
                    <a:gd name="T22" fmla="*/ 0 w 29"/>
                    <a:gd name="T23" fmla="*/ 1 h 34"/>
                    <a:gd name="T24" fmla="*/ 0 w 29"/>
                    <a:gd name="T25" fmla="*/ 1 h 34"/>
                    <a:gd name="T26" fmla="*/ 0 w 29"/>
                    <a:gd name="T27" fmla="*/ 1 h 34"/>
                    <a:gd name="T28" fmla="*/ 0 w 29"/>
                    <a:gd name="T29" fmla="*/ 1 h 34"/>
                    <a:gd name="T30" fmla="*/ 0 w 29"/>
                    <a:gd name="T31" fmla="*/ 1 h 34"/>
                    <a:gd name="T32" fmla="*/ 0 w 29"/>
                    <a:gd name="T33" fmla="*/ 0 h 34"/>
                    <a:gd name="T34" fmla="*/ 0 w 29"/>
                    <a:gd name="T35" fmla="*/ 1 h 34"/>
                    <a:gd name="T36" fmla="*/ 0 w 29"/>
                    <a:gd name="T37" fmla="*/ 1 h 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34"/>
                    <a:gd name="T59" fmla="*/ 29 w 29"/>
                    <a:gd name="T60" fmla="*/ 34 h 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34">
                      <a:moveTo>
                        <a:pt x="4" y="3"/>
                      </a:moveTo>
                      <a:lnTo>
                        <a:pt x="2" y="7"/>
                      </a:lnTo>
                      <a:lnTo>
                        <a:pt x="2" y="17"/>
                      </a:lnTo>
                      <a:lnTo>
                        <a:pt x="0" y="26"/>
                      </a:lnTo>
                      <a:lnTo>
                        <a:pt x="0" y="32"/>
                      </a:lnTo>
                      <a:lnTo>
                        <a:pt x="2" y="34"/>
                      </a:lnTo>
                      <a:lnTo>
                        <a:pt x="8" y="34"/>
                      </a:lnTo>
                      <a:lnTo>
                        <a:pt x="16" y="32"/>
                      </a:lnTo>
                      <a:lnTo>
                        <a:pt x="21" y="32"/>
                      </a:lnTo>
                      <a:lnTo>
                        <a:pt x="23" y="30"/>
                      </a:lnTo>
                      <a:lnTo>
                        <a:pt x="25" y="26"/>
                      </a:lnTo>
                      <a:lnTo>
                        <a:pt x="27" y="20"/>
                      </a:lnTo>
                      <a:lnTo>
                        <a:pt x="29" y="15"/>
                      </a:lnTo>
                      <a:lnTo>
                        <a:pt x="29" y="9"/>
                      </a:lnTo>
                      <a:lnTo>
                        <a:pt x="29" y="5"/>
                      </a:lnTo>
                      <a:lnTo>
                        <a:pt x="29" y="1"/>
                      </a:lnTo>
                      <a:lnTo>
                        <a:pt x="29" y="0"/>
                      </a:lnTo>
                      <a:lnTo>
                        <a:pt x="4" y="3"/>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928" name="Freeform 435"/>
                <p:cNvSpPr>
                  <a:spLocks/>
                </p:cNvSpPr>
                <p:nvPr/>
              </p:nvSpPr>
              <p:spPr bwMode="auto">
                <a:xfrm>
                  <a:off x="4249" y="3496"/>
                  <a:ext cx="14" cy="17"/>
                </a:xfrm>
                <a:custGeom>
                  <a:avLst/>
                  <a:gdLst>
                    <a:gd name="T0" fmla="*/ 0 w 29"/>
                    <a:gd name="T1" fmla="*/ 0 h 34"/>
                    <a:gd name="T2" fmla="*/ 0 w 29"/>
                    <a:gd name="T3" fmla="*/ 1 h 34"/>
                    <a:gd name="T4" fmla="*/ 0 w 29"/>
                    <a:gd name="T5" fmla="*/ 1 h 34"/>
                    <a:gd name="T6" fmla="*/ 0 w 29"/>
                    <a:gd name="T7" fmla="*/ 1 h 34"/>
                    <a:gd name="T8" fmla="*/ 0 w 29"/>
                    <a:gd name="T9" fmla="*/ 1 h 34"/>
                    <a:gd name="T10" fmla="*/ 0 w 29"/>
                    <a:gd name="T11" fmla="*/ 1 h 34"/>
                    <a:gd name="T12" fmla="*/ 0 w 29"/>
                    <a:gd name="T13" fmla="*/ 1 h 34"/>
                    <a:gd name="T14" fmla="*/ 0 w 29"/>
                    <a:gd name="T15" fmla="*/ 1 h 34"/>
                    <a:gd name="T16" fmla="*/ 0 w 29"/>
                    <a:gd name="T17" fmla="*/ 1 h 34"/>
                    <a:gd name="T18" fmla="*/ 0 w 29"/>
                    <a:gd name="T19" fmla="*/ 1 h 34"/>
                    <a:gd name="T20" fmla="*/ 0 w 29"/>
                    <a:gd name="T21" fmla="*/ 1 h 34"/>
                    <a:gd name="T22" fmla="*/ 0 w 29"/>
                    <a:gd name="T23" fmla="*/ 1 h 34"/>
                    <a:gd name="T24" fmla="*/ 0 w 29"/>
                    <a:gd name="T25" fmla="*/ 1 h 34"/>
                    <a:gd name="T26" fmla="*/ 0 w 29"/>
                    <a:gd name="T27" fmla="*/ 1 h 34"/>
                    <a:gd name="T28" fmla="*/ 0 w 29"/>
                    <a:gd name="T29" fmla="*/ 1 h 34"/>
                    <a:gd name="T30" fmla="*/ 0 w 29"/>
                    <a:gd name="T31" fmla="*/ 1 h 34"/>
                    <a:gd name="T32" fmla="*/ 0 w 29"/>
                    <a:gd name="T33" fmla="*/ 0 h 34"/>
                    <a:gd name="T34" fmla="*/ 0 w 29"/>
                    <a:gd name="T35" fmla="*/ 0 h 34"/>
                    <a:gd name="T36" fmla="*/ 0 w 29"/>
                    <a:gd name="T37" fmla="*/ 0 h 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34"/>
                    <a:gd name="T59" fmla="*/ 29 w 29"/>
                    <a:gd name="T60" fmla="*/ 34 h 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34">
                      <a:moveTo>
                        <a:pt x="0" y="0"/>
                      </a:moveTo>
                      <a:lnTo>
                        <a:pt x="0" y="5"/>
                      </a:lnTo>
                      <a:lnTo>
                        <a:pt x="2" y="15"/>
                      </a:lnTo>
                      <a:lnTo>
                        <a:pt x="0" y="24"/>
                      </a:lnTo>
                      <a:lnTo>
                        <a:pt x="0" y="32"/>
                      </a:lnTo>
                      <a:lnTo>
                        <a:pt x="2" y="32"/>
                      </a:lnTo>
                      <a:lnTo>
                        <a:pt x="8" y="34"/>
                      </a:lnTo>
                      <a:lnTo>
                        <a:pt x="15" y="32"/>
                      </a:lnTo>
                      <a:lnTo>
                        <a:pt x="23" y="32"/>
                      </a:lnTo>
                      <a:lnTo>
                        <a:pt x="23" y="30"/>
                      </a:lnTo>
                      <a:lnTo>
                        <a:pt x="25" y="26"/>
                      </a:lnTo>
                      <a:lnTo>
                        <a:pt x="27" y="20"/>
                      </a:lnTo>
                      <a:lnTo>
                        <a:pt x="29" y="15"/>
                      </a:lnTo>
                      <a:lnTo>
                        <a:pt x="29" y="9"/>
                      </a:lnTo>
                      <a:lnTo>
                        <a:pt x="29" y="5"/>
                      </a:lnTo>
                      <a:lnTo>
                        <a:pt x="29" y="1"/>
                      </a:lnTo>
                      <a:lnTo>
                        <a:pt x="29" y="0"/>
                      </a:lnTo>
                      <a:lnTo>
                        <a:pt x="0"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929" name="Freeform 436"/>
                <p:cNvSpPr>
                  <a:spLocks/>
                </p:cNvSpPr>
                <p:nvPr/>
              </p:nvSpPr>
              <p:spPr bwMode="auto">
                <a:xfrm>
                  <a:off x="4380" y="3605"/>
                  <a:ext cx="14" cy="21"/>
                </a:xfrm>
                <a:custGeom>
                  <a:avLst/>
                  <a:gdLst>
                    <a:gd name="T0" fmla="*/ 0 w 29"/>
                    <a:gd name="T1" fmla="*/ 0 h 42"/>
                    <a:gd name="T2" fmla="*/ 0 w 29"/>
                    <a:gd name="T3" fmla="*/ 0 h 42"/>
                    <a:gd name="T4" fmla="*/ 0 w 29"/>
                    <a:gd name="T5" fmla="*/ 0 h 42"/>
                    <a:gd name="T6" fmla="*/ 0 w 29"/>
                    <a:gd name="T7" fmla="*/ 0 h 42"/>
                    <a:gd name="T8" fmla="*/ 0 w 29"/>
                    <a:gd name="T9" fmla="*/ 0 h 42"/>
                    <a:gd name="T10" fmla="*/ 0 w 29"/>
                    <a:gd name="T11" fmla="*/ 1 h 42"/>
                    <a:gd name="T12" fmla="*/ 0 w 29"/>
                    <a:gd name="T13" fmla="*/ 1 h 42"/>
                    <a:gd name="T14" fmla="*/ 0 w 29"/>
                    <a:gd name="T15" fmla="*/ 1 h 42"/>
                    <a:gd name="T16" fmla="*/ 0 w 29"/>
                    <a:gd name="T17" fmla="*/ 1 h 42"/>
                    <a:gd name="T18" fmla="*/ 0 w 29"/>
                    <a:gd name="T19" fmla="*/ 1 h 42"/>
                    <a:gd name="T20" fmla="*/ 0 w 29"/>
                    <a:gd name="T21" fmla="*/ 1 h 42"/>
                    <a:gd name="T22" fmla="*/ 0 w 29"/>
                    <a:gd name="T23" fmla="*/ 1 h 42"/>
                    <a:gd name="T24" fmla="*/ 0 w 29"/>
                    <a:gd name="T25" fmla="*/ 1 h 42"/>
                    <a:gd name="T26" fmla="*/ 0 w 29"/>
                    <a:gd name="T27" fmla="*/ 1 h 42"/>
                    <a:gd name="T28" fmla="*/ 0 w 29"/>
                    <a:gd name="T29" fmla="*/ 1 h 42"/>
                    <a:gd name="T30" fmla="*/ 0 w 29"/>
                    <a:gd name="T31" fmla="*/ 1 h 42"/>
                    <a:gd name="T32" fmla="*/ 0 w 29"/>
                    <a:gd name="T33" fmla="*/ 1 h 42"/>
                    <a:gd name="T34" fmla="*/ 0 w 29"/>
                    <a:gd name="T35" fmla="*/ 1 h 42"/>
                    <a:gd name="T36" fmla="*/ 0 w 29"/>
                    <a:gd name="T37" fmla="*/ 1 h 42"/>
                    <a:gd name="T38" fmla="*/ 0 w 29"/>
                    <a:gd name="T39" fmla="*/ 1 h 42"/>
                    <a:gd name="T40" fmla="*/ 0 w 29"/>
                    <a:gd name="T41" fmla="*/ 1 h 42"/>
                    <a:gd name="T42" fmla="*/ 0 w 29"/>
                    <a:gd name="T43" fmla="*/ 1 h 42"/>
                    <a:gd name="T44" fmla="*/ 0 w 29"/>
                    <a:gd name="T45" fmla="*/ 1 h 42"/>
                    <a:gd name="T46" fmla="*/ 0 w 29"/>
                    <a:gd name="T47" fmla="*/ 1 h 42"/>
                    <a:gd name="T48" fmla="*/ 0 w 29"/>
                    <a:gd name="T49" fmla="*/ 0 h 42"/>
                    <a:gd name="T50" fmla="*/ 0 w 29"/>
                    <a:gd name="T51" fmla="*/ 0 h 4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9"/>
                    <a:gd name="T79" fmla="*/ 0 h 42"/>
                    <a:gd name="T80" fmla="*/ 29 w 29"/>
                    <a:gd name="T81" fmla="*/ 42 h 4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9" h="42">
                      <a:moveTo>
                        <a:pt x="2" y="0"/>
                      </a:moveTo>
                      <a:lnTo>
                        <a:pt x="6" y="0"/>
                      </a:lnTo>
                      <a:lnTo>
                        <a:pt x="14" y="0"/>
                      </a:lnTo>
                      <a:lnTo>
                        <a:pt x="21" y="0"/>
                      </a:lnTo>
                      <a:lnTo>
                        <a:pt x="27" y="0"/>
                      </a:lnTo>
                      <a:lnTo>
                        <a:pt x="27" y="2"/>
                      </a:lnTo>
                      <a:lnTo>
                        <a:pt x="27" y="6"/>
                      </a:lnTo>
                      <a:lnTo>
                        <a:pt x="27" y="12"/>
                      </a:lnTo>
                      <a:lnTo>
                        <a:pt x="29" y="19"/>
                      </a:lnTo>
                      <a:lnTo>
                        <a:pt x="27" y="25"/>
                      </a:lnTo>
                      <a:lnTo>
                        <a:pt x="27" y="31"/>
                      </a:lnTo>
                      <a:lnTo>
                        <a:pt x="27" y="36"/>
                      </a:lnTo>
                      <a:lnTo>
                        <a:pt x="27" y="38"/>
                      </a:lnTo>
                      <a:lnTo>
                        <a:pt x="21" y="40"/>
                      </a:lnTo>
                      <a:lnTo>
                        <a:pt x="14" y="42"/>
                      </a:lnTo>
                      <a:lnTo>
                        <a:pt x="6" y="42"/>
                      </a:lnTo>
                      <a:lnTo>
                        <a:pt x="2" y="42"/>
                      </a:lnTo>
                      <a:lnTo>
                        <a:pt x="2" y="38"/>
                      </a:lnTo>
                      <a:lnTo>
                        <a:pt x="2" y="33"/>
                      </a:lnTo>
                      <a:lnTo>
                        <a:pt x="0" y="25"/>
                      </a:lnTo>
                      <a:lnTo>
                        <a:pt x="0" y="19"/>
                      </a:lnTo>
                      <a:lnTo>
                        <a:pt x="0" y="12"/>
                      </a:lnTo>
                      <a:lnTo>
                        <a:pt x="0" y="6"/>
                      </a:lnTo>
                      <a:lnTo>
                        <a:pt x="0" y="2"/>
                      </a:lnTo>
                      <a:lnTo>
                        <a:pt x="2" y="0"/>
                      </a:lnTo>
                      <a:close/>
                    </a:path>
                  </a:pathLst>
                </a:custGeom>
                <a:solidFill>
                  <a:srgbClr val="85D1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930" name="Freeform 437"/>
                <p:cNvSpPr>
                  <a:spLocks/>
                </p:cNvSpPr>
                <p:nvPr/>
              </p:nvSpPr>
              <p:spPr bwMode="auto">
                <a:xfrm>
                  <a:off x="4382" y="3632"/>
                  <a:ext cx="13" cy="20"/>
                </a:xfrm>
                <a:custGeom>
                  <a:avLst/>
                  <a:gdLst>
                    <a:gd name="T0" fmla="*/ 0 w 27"/>
                    <a:gd name="T1" fmla="*/ 0 h 40"/>
                    <a:gd name="T2" fmla="*/ 0 w 27"/>
                    <a:gd name="T3" fmla="*/ 0 h 40"/>
                    <a:gd name="T4" fmla="*/ 0 w 27"/>
                    <a:gd name="T5" fmla="*/ 0 h 40"/>
                    <a:gd name="T6" fmla="*/ 0 w 27"/>
                    <a:gd name="T7" fmla="*/ 0 h 40"/>
                    <a:gd name="T8" fmla="*/ 0 w 27"/>
                    <a:gd name="T9" fmla="*/ 0 h 40"/>
                    <a:gd name="T10" fmla="*/ 0 w 27"/>
                    <a:gd name="T11" fmla="*/ 0 h 40"/>
                    <a:gd name="T12" fmla="*/ 0 w 27"/>
                    <a:gd name="T13" fmla="*/ 1 h 40"/>
                    <a:gd name="T14" fmla="*/ 0 w 27"/>
                    <a:gd name="T15" fmla="*/ 1 h 40"/>
                    <a:gd name="T16" fmla="*/ 0 w 27"/>
                    <a:gd name="T17" fmla="*/ 1 h 40"/>
                    <a:gd name="T18" fmla="*/ 0 w 27"/>
                    <a:gd name="T19" fmla="*/ 1 h 40"/>
                    <a:gd name="T20" fmla="*/ 0 w 27"/>
                    <a:gd name="T21" fmla="*/ 1 h 40"/>
                    <a:gd name="T22" fmla="*/ 0 w 27"/>
                    <a:gd name="T23" fmla="*/ 1 h 40"/>
                    <a:gd name="T24" fmla="*/ 0 w 27"/>
                    <a:gd name="T25" fmla="*/ 1 h 40"/>
                    <a:gd name="T26" fmla="*/ 0 w 27"/>
                    <a:gd name="T27" fmla="*/ 1 h 40"/>
                    <a:gd name="T28" fmla="*/ 0 w 27"/>
                    <a:gd name="T29" fmla="*/ 1 h 40"/>
                    <a:gd name="T30" fmla="*/ 0 w 27"/>
                    <a:gd name="T31" fmla="*/ 1 h 40"/>
                    <a:gd name="T32" fmla="*/ 0 w 27"/>
                    <a:gd name="T33" fmla="*/ 1 h 40"/>
                    <a:gd name="T34" fmla="*/ 0 w 27"/>
                    <a:gd name="T35" fmla="*/ 1 h 40"/>
                    <a:gd name="T36" fmla="*/ 0 w 27"/>
                    <a:gd name="T37" fmla="*/ 1 h 40"/>
                    <a:gd name="T38" fmla="*/ 0 w 27"/>
                    <a:gd name="T39" fmla="*/ 1 h 40"/>
                    <a:gd name="T40" fmla="*/ 0 w 27"/>
                    <a:gd name="T41" fmla="*/ 1 h 40"/>
                    <a:gd name="T42" fmla="*/ 0 w 27"/>
                    <a:gd name="T43" fmla="*/ 1 h 40"/>
                    <a:gd name="T44" fmla="*/ 0 w 27"/>
                    <a:gd name="T45" fmla="*/ 1 h 40"/>
                    <a:gd name="T46" fmla="*/ 0 w 27"/>
                    <a:gd name="T47" fmla="*/ 0 h 40"/>
                    <a:gd name="T48" fmla="*/ 0 w 27"/>
                    <a:gd name="T49" fmla="*/ 0 h 40"/>
                    <a:gd name="T50" fmla="*/ 0 w 27"/>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
                    <a:gd name="T79" fmla="*/ 0 h 40"/>
                    <a:gd name="T80" fmla="*/ 27 w 27"/>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 h="40">
                      <a:moveTo>
                        <a:pt x="2" y="0"/>
                      </a:moveTo>
                      <a:lnTo>
                        <a:pt x="4" y="0"/>
                      </a:lnTo>
                      <a:lnTo>
                        <a:pt x="12" y="0"/>
                      </a:lnTo>
                      <a:lnTo>
                        <a:pt x="19" y="0"/>
                      </a:lnTo>
                      <a:lnTo>
                        <a:pt x="27" y="0"/>
                      </a:lnTo>
                      <a:lnTo>
                        <a:pt x="27" y="4"/>
                      </a:lnTo>
                      <a:lnTo>
                        <a:pt x="27" y="10"/>
                      </a:lnTo>
                      <a:lnTo>
                        <a:pt x="27" y="18"/>
                      </a:lnTo>
                      <a:lnTo>
                        <a:pt x="25" y="23"/>
                      </a:lnTo>
                      <a:lnTo>
                        <a:pt x="25" y="31"/>
                      </a:lnTo>
                      <a:lnTo>
                        <a:pt x="23" y="35"/>
                      </a:lnTo>
                      <a:lnTo>
                        <a:pt x="23" y="38"/>
                      </a:lnTo>
                      <a:lnTo>
                        <a:pt x="17" y="38"/>
                      </a:lnTo>
                      <a:lnTo>
                        <a:pt x="12" y="40"/>
                      </a:lnTo>
                      <a:lnTo>
                        <a:pt x="4" y="40"/>
                      </a:lnTo>
                      <a:lnTo>
                        <a:pt x="2" y="40"/>
                      </a:lnTo>
                      <a:lnTo>
                        <a:pt x="0" y="37"/>
                      </a:lnTo>
                      <a:lnTo>
                        <a:pt x="0" y="31"/>
                      </a:lnTo>
                      <a:lnTo>
                        <a:pt x="0" y="23"/>
                      </a:lnTo>
                      <a:lnTo>
                        <a:pt x="0" y="18"/>
                      </a:lnTo>
                      <a:lnTo>
                        <a:pt x="0" y="10"/>
                      </a:lnTo>
                      <a:lnTo>
                        <a:pt x="0" y="4"/>
                      </a:lnTo>
                      <a:lnTo>
                        <a:pt x="0" y="0"/>
                      </a:lnTo>
                      <a:lnTo>
                        <a:pt x="2" y="0"/>
                      </a:lnTo>
                      <a:close/>
                    </a:path>
                  </a:pathLst>
                </a:custGeom>
                <a:solidFill>
                  <a:srgbClr val="85D1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931" name="Freeform 438"/>
                <p:cNvSpPr>
                  <a:spLocks/>
                </p:cNvSpPr>
                <p:nvPr/>
              </p:nvSpPr>
              <p:spPr bwMode="auto">
                <a:xfrm>
                  <a:off x="4382" y="3659"/>
                  <a:ext cx="13" cy="21"/>
                </a:xfrm>
                <a:custGeom>
                  <a:avLst/>
                  <a:gdLst>
                    <a:gd name="T0" fmla="*/ 0 w 27"/>
                    <a:gd name="T1" fmla="*/ 0 h 42"/>
                    <a:gd name="T2" fmla="*/ 0 w 27"/>
                    <a:gd name="T3" fmla="*/ 0 h 42"/>
                    <a:gd name="T4" fmla="*/ 0 w 27"/>
                    <a:gd name="T5" fmla="*/ 0 h 42"/>
                    <a:gd name="T6" fmla="*/ 0 w 27"/>
                    <a:gd name="T7" fmla="*/ 0 h 42"/>
                    <a:gd name="T8" fmla="*/ 0 w 27"/>
                    <a:gd name="T9" fmla="*/ 0 h 42"/>
                    <a:gd name="T10" fmla="*/ 0 w 27"/>
                    <a:gd name="T11" fmla="*/ 0 h 42"/>
                    <a:gd name="T12" fmla="*/ 0 w 27"/>
                    <a:gd name="T13" fmla="*/ 1 h 42"/>
                    <a:gd name="T14" fmla="*/ 0 w 27"/>
                    <a:gd name="T15" fmla="*/ 1 h 42"/>
                    <a:gd name="T16" fmla="*/ 0 w 27"/>
                    <a:gd name="T17" fmla="*/ 1 h 42"/>
                    <a:gd name="T18" fmla="*/ 0 w 27"/>
                    <a:gd name="T19" fmla="*/ 1 h 42"/>
                    <a:gd name="T20" fmla="*/ 0 w 27"/>
                    <a:gd name="T21" fmla="*/ 1 h 42"/>
                    <a:gd name="T22" fmla="*/ 0 w 27"/>
                    <a:gd name="T23" fmla="*/ 1 h 42"/>
                    <a:gd name="T24" fmla="*/ 0 w 27"/>
                    <a:gd name="T25" fmla="*/ 1 h 42"/>
                    <a:gd name="T26" fmla="*/ 0 w 27"/>
                    <a:gd name="T27" fmla="*/ 1 h 42"/>
                    <a:gd name="T28" fmla="*/ 0 w 27"/>
                    <a:gd name="T29" fmla="*/ 1 h 42"/>
                    <a:gd name="T30" fmla="*/ 0 w 27"/>
                    <a:gd name="T31" fmla="*/ 1 h 42"/>
                    <a:gd name="T32" fmla="*/ 0 w 27"/>
                    <a:gd name="T33" fmla="*/ 1 h 42"/>
                    <a:gd name="T34" fmla="*/ 0 w 27"/>
                    <a:gd name="T35" fmla="*/ 1 h 42"/>
                    <a:gd name="T36" fmla="*/ 0 w 27"/>
                    <a:gd name="T37" fmla="*/ 1 h 42"/>
                    <a:gd name="T38" fmla="*/ 0 w 27"/>
                    <a:gd name="T39" fmla="*/ 1 h 42"/>
                    <a:gd name="T40" fmla="*/ 0 w 27"/>
                    <a:gd name="T41" fmla="*/ 1 h 42"/>
                    <a:gd name="T42" fmla="*/ 0 w 27"/>
                    <a:gd name="T43" fmla="*/ 1 h 42"/>
                    <a:gd name="T44" fmla="*/ 0 w 27"/>
                    <a:gd name="T45" fmla="*/ 1 h 42"/>
                    <a:gd name="T46" fmla="*/ 0 w 27"/>
                    <a:gd name="T47" fmla="*/ 0 h 42"/>
                    <a:gd name="T48" fmla="*/ 0 w 27"/>
                    <a:gd name="T49" fmla="*/ 0 h 42"/>
                    <a:gd name="T50" fmla="*/ 0 w 27"/>
                    <a:gd name="T51" fmla="*/ 0 h 4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
                    <a:gd name="T79" fmla="*/ 0 h 42"/>
                    <a:gd name="T80" fmla="*/ 27 w 27"/>
                    <a:gd name="T81" fmla="*/ 42 h 4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 h="42">
                      <a:moveTo>
                        <a:pt x="2" y="0"/>
                      </a:moveTo>
                      <a:lnTo>
                        <a:pt x="4" y="0"/>
                      </a:lnTo>
                      <a:lnTo>
                        <a:pt x="12" y="0"/>
                      </a:lnTo>
                      <a:lnTo>
                        <a:pt x="19" y="0"/>
                      </a:lnTo>
                      <a:lnTo>
                        <a:pt x="27" y="0"/>
                      </a:lnTo>
                      <a:lnTo>
                        <a:pt x="27" y="3"/>
                      </a:lnTo>
                      <a:lnTo>
                        <a:pt x="27" y="9"/>
                      </a:lnTo>
                      <a:lnTo>
                        <a:pt x="27" y="17"/>
                      </a:lnTo>
                      <a:lnTo>
                        <a:pt x="25" y="23"/>
                      </a:lnTo>
                      <a:lnTo>
                        <a:pt x="25" y="28"/>
                      </a:lnTo>
                      <a:lnTo>
                        <a:pt x="23" y="34"/>
                      </a:lnTo>
                      <a:lnTo>
                        <a:pt x="23" y="36"/>
                      </a:lnTo>
                      <a:lnTo>
                        <a:pt x="19" y="38"/>
                      </a:lnTo>
                      <a:lnTo>
                        <a:pt x="12" y="42"/>
                      </a:lnTo>
                      <a:lnTo>
                        <a:pt x="4" y="42"/>
                      </a:lnTo>
                      <a:lnTo>
                        <a:pt x="2" y="40"/>
                      </a:lnTo>
                      <a:lnTo>
                        <a:pt x="0" y="36"/>
                      </a:lnTo>
                      <a:lnTo>
                        <a:pt x="0" y="30"/>
                      </a:lnTo>
                      <a:lnTo>
                        <a:pt x="0" y="24"/>
                      </a:lnTo>
                      <a:lnTo>
                        <a:pt x="0" y="19"/>
                      </a:lnTo>
                      <a:lnTo>
                        <a:pt x="0" y="11"/>
                      </a:lnTo>
                      <a:lnTo>
                        <a:pt x="0" y="5"/>
                      </a:lnTo>
                      <a:lnTo>
                        <a:pt x="0" y="0"/>
                      </a:lnTo>
                      <a:lnTo>
                        <a:pt x="2" y="0"/>
                      </a:lnTo>
                      <a:close/>
                    </a:path>
                  </a:pathLst>
                </a:custGeom>
                <a:solidFill>
                  <a:srgbClr val="85D1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932" name="Freeform 439"/>
                <p:cNvSpPr>
                  <a:spLocks/>
                </p:cNvSpPr>
                <p:nvPr/>
              </p:nvSpPr>
              <p:spPr bwMode="auto">
                <a:xfrm>
                  <a:off x="4383" y="3685"/>
                  <a:ext cx="13" cy="20"/>
                </a:xfrm>
                <a:custGeom>
                  <a:avLst/>
                  <a:gdLst>
                    <a:gd name="T0" fmla="*/ 0 w 27"/>
                    <a:gd name="T1" fmla="*/ 0 h 40"/>
                    <a:gd name="T2" fmla="*/ 0 w 27"/>
                    <a:gd name="T3" fmla="*/ 0 h 40"/>
                    <a:gd name="T4" fmla="*/ 0 w 27"/>
                    <a:gd name="T5" fmla="*/ 0 h 40"/>
                    <a:gd name="T6" fmla="*/ 0 w 27"/>
                    <a:gd name="T7" fmla="*/ 0 h 40"/>
                    <a:gd name="T8" fmla="*/ 0 w 27"/>
                    <a:gd name="T9" fmla="*/ 0 h 40"/>
                    <a:gd name="T10" fmla="*/ 0 w 27"/>
                    <a:gd name="T11" fmla="*/ 0 h 40"/>
                    <a:gd name="T12" fmla="*/ 0 w 27"/>
                    <a:gd name="T13" fmla="*/ 1 h 40"/>
                    <a:gd name="T14" fmla="*/ 0 w 27"/>
                    <a:gd name="T15" fmla="*/ 1 h 40"/>
                    <a:gd name="T16" fmla="*/ 0 w 27"/>
                    <a:gd name="T17" fmla="*/ 1 h 40"/>
                    <a:gd name="T18" fmla="*/ 0 w 27"/>
                    <a:gd name="T19" fmla="*/ 1 h 40"/>
                    <a:gd name="T20" fmla="*/ 0 w 27"/>
                    <a:gd name="T21" fmla="*/ 1 h 40"/>
                    <a:gd name="T22" fmla="*/ 0 w 27"/>
                    <a:gd name="T23" fmla="*/ 1 h 40"/>
                    <a:gd name="T24" fmla="*/ 0 w 27"/>
                    <a:gd name="T25" fmla="*/ 1 h 40"/>
                    <a:gd name="T26" fmla="*/ 0 w 27"/>
                    <a:gd name="T27" fmla="*/ 1 h 40"/>
                    <a:gd name="T28" fmla="*/ 0 w 27"/>
                    <a:gd name="T29" fmla="*/ 1 h 40"/>
                    <a:gd name="T30" fmla="*/ 0 w 27"/>
                    <a:gd name="T31" fmla="*/ 1 h 40"/>
                    <a:gd name="T32" fmla="*/ 0 w 27"/>
                    <a:gd name="T33" fmla="*/ 1 h 40"/>
                    <a:gd name="T34" fmla="*/ 0 w 27"/>
                    <a:gd name="T35" fmla="*/ 1 h 40"/>
                    <a:gd name="T36" fmla="*/ 0 w 27"/>
                    <a:gd name="T37" fmla="*/ 1 h 40"/>
                    <a:gd name="T38" fmla="*/ 0 w 27"/>
                    <a:gd name="T39" fmla="*/ 1 h 40"/>
                    <a:gd name="T40" fmla="*/ 0 w 27"/>
                    <a:gd name="T41" fmla="*/ 1 h 40"/>
                    <a:gd name="T42" fmla="*/ 0 w 27"/>
                    <a:gd name="T43" fmla="*/ 1 h 40"/>
                    <a:gd name="T44" fmla="*/ 0 w 27"/>
                    <a:gd name="T45" fmla="*/ 1 h 40"/>
                    <a:gd name="T46" fmla="*/ 0 w 27"/>
                    <a:gd name="T47" fmla="*/ 1 h 40"/>
                    <a:gd name="T48" fmla="*/ 0 w 27"/>
                    <a:gd name="T49" fmla="*/ 0 h 40"/>
                    <a:gd name="T50" fmla="*/ 0 w 27"/>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7"/>
                    <a:gd name="T79" fmla="*/ 0 h 40"/>
                    <a:gd name="T80" fmla="*/ 27 w 27"/>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7" h="40">
                      <a:moveTo>
                        <a:pt x="2" y="0"/>
                      </a:moveTo>
                      <a:lnTo>
                        <a:pt x="6" y="0"/>
                      </a:lnTo>
                      <a:lnTo>
                        <a:pt x="12" y="0"/>
                      </a:lnTo>
                      <a:lnTo>
                        <a:pt x="19" y="0"/>
                      </a:lnTo>
                      <a:lnTo>
                        <a:pt x="25" y="0"/>
                      </a:lnTo>
                      <a:lnTo>
                        <a:pt x="27" y="4"/>
                      </a:lnTo>
                      <a:lnTo>
                        <a:pt x="27" y="9"/>
                      </a:lnTo>
                      <a:lnTo>
                        <a:pt x="27" y="17"/>
                      </a:lnTo>
                      <a:lnTo>
                        <a:pt x="25" y="23"/>
                      </a:lnTo>
                      <a:lnTo>
                        <a:pt x="25" y="30"/>
                      </a:lnTo>
                      <a:lnTo>
                        <a:pt x="25" y="34"/>
                      </a:lnTo>
                      <a:lnTo>
                        <a:pt x="25" y="38"/>
                      </a:lnTo>
                      <a:lnTo>
                        <a:pt x="19" y="38"/>
                      </a:lnTo>
                      <a:lnTo>
                        <a:pt x="12" y="40"/>
                      </a:lnTo>
                      <a:lnTo>
                        <a:pt x="6" y="40"/>
                      </a:lnTo>
                      <a:lnTo>
                        <a:pt x="2" y="40"/>
                      </a:lnTo>
                      <a:lnTo>
                        <a:pt x="2" y="36"/>
                      </a:lnTo>
                      <a:lnTo>
                        <a:pt x="0" y="32"/>
                      </a:lnTo>
                      <a:lnTo>
                        <a:pt x="0" y="25"/>
                      </a:lnTo>
                      <a:lnTo>
                        <a:pt x="0" y="19"/>
                      </a:lnTo>
                      <a:lnTo>
                        <a:pt x="0" y="11"/>
                      </a:lnTo>
                      <a:lnTo>
                        <a:pt x="0" y="6"/>
                      </a:lnTo>
                      <a:lnTo>
                        <a:pt x="0" y="2"/>
                      </a:lnTo>
                      <a:lnTo>
                        <a:pt x="2" y="0"/>
                      </a:lnTo>
                      <a:close/>
                    </a:path>
                  </a:pathLst>
                </a:custGeom>
                <a:solidFill>
                  <a:srgbClr val="85D1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933" name="Freeform 440"/>
                <p:cNvSpPr>
                  <a:spLocks/>
                </p:cNvSpPr>
                <p:nvPr/>
              </p:nvSpPr>
              <p:spPr bwMode="auto">
                <a:xfrm>
                  <a:off x="4112" y="3598"/>
                  <a:ext cx="7" cy="9"/>
                </a:xfrm>
                <a:custGeom>
                  <a:avLst/>
                  <a:gdLst>
                    <a:gd name="T0" fmla="*/ 0 w 15"/>
                    <a:gd name="T1" fmla="*/ 1 h 17"/>
                    <a:gd name="T2" fmla="*/ 0 w 15"/>
                    <a:gd name="T3" fmla="*/ 0 h 17"/>
                    <a:gd name="T4" fmla="*/ 0 w 15"/>
                    <a:gd name="T5" fmla="*/ 0 h 17"/>
                    <a:gd name="T6" fmla="*/ 0 w 15"/>
                    <a:gd name="T7" fmla="*/ 0 h 17"/>
                    <a:gd name="T8" fmla="*/ 0 w 15"/>
                    <a:gd name="T9" fmla="*/ 1 h 17"/>
                    <a:gd name="T10" fmla="*/ 0 w 15"/>
                    <a:gd name="T11" fmla="*/ 1 h 17"/>
                    <a:gd name="T12" fmla="*/ 0 w 15"/>
                    <a:gd name="T13" fmla="*/ 1 h 17"/>
                    <a:gd name="T14" fmla="*/ 0 w 15"/>
                    <a:gd name="T15" fmla="*/ 1 h 17"/>
                    <a:gd name="T16" fmla="*/ 0 w 15"/>
                    <a:gd name="T17" fmla="*/ 1 h 17"/>
                    <a:gd name="T18" fmla="*/ 0 w 15"/>
                    <a:gd name="T19" fmla="*/ 1 h 17"/>
                    <a:gd name="T20" fmla="*/ 0 w 15"/>
                    <a:gd name="T21" fmla="*/ 1 h 17"/>
                    <a:gd name="T22" fmla="*/ 0 w 15"/>
                    <a:gd name="T23" fmla="*/ 1 h 17"/>
                    <a:gd name="T24" fmla="*/ 0 w 15"/>
                    <a:gd name="T25" fmla="*/ 1 h 17"/>
                    <a:gd name="T26" fmla="*/ 0 w 15"/>
                    <a:gd name="T27" fmla="*/ 1 h 17"/>
                    <a:gd name="T28" fmla="*/ 0 w 15"/>
                    <a:gd name="T29" fmla="*/ 1 h 17"/>
                    <a:gd name="T30" fmla="*/ 0 w 15"/>
                    <a:gd name="T31" fmla="*/ 1 h 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
                    <a:gd name="T49" fmla="*/ 0 h 17"/>
                    <a:gd name="T50" fmla="*/ 15 w 15"/>
                    <a:gd name="T51" fmla="*/ 17 h 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 h="17">
                      <a:moveTo>
                        <a:pt x="0" y="2"/>
                      </a:moveTo>
                      <a:lnTo>
                        <a:pt x="2" y="0"/>
                      </a:lnTo>
                      <a:lnTo>
                        <a:pt x="8" y="0"/>
                      </a:lnTo>
                      <a:lnTo>
                        <a:pt x="12" y="0"/>
                      </a:lnTo>
                      <a:lnTo>
                        <a:pt x="14" y="2"/>
                      </a:lnTo>
                      <a:lnTo>
                        <a:pt x="14" y="6"/>
                      </a:lnTo>
                      <a:lnTo>
                        <a:pt x="15" y="11"/>
                      </a:lnTo>
                      <a:lnTo>
                        <a:pt x="14" y="15"/>
                      </a:lnTo>
                      <a:lnTo>
                        <a:pt x="14" y="17"/>
                      </a:lnTo>
                      <a:lnTo>
                        <a:pt x="8" y="17"/>
                      </a:lnTo>
                      <a:lnTo>
                        <a:pt x="4" y="13"/>
                      </a:lnTo>
                      <a:lnTo>
                        <a:pt x="4" y="10"/>
                      </a:lnTo>
                      <a:lnTo>
                        <a:pt x="2" y="6"/>
                      </a:lnTo>
                      <a:lnTo>
                        <a:pt x="0"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934" name="Freeform 441"/>
                <p:cNvSpPr>
                  <a:spLocks/>
                </p:cNvSpPr>
                <p:nvPr/>
              </p:nvSpPr>
              <p:spPr bwMode="auto">
                <a:xfrm>
                  <a:off x="4120" y="3600"/>
                  <a:ext cx="7" cy="8"/>
                </a:xfrm>
                <a:custGeom>
                  <a:avLst/>
                  <a:gdLst>
                    <a:gd name="T0" fmla="*/ 0 w 14"/>
                    <a:gd name="T1" fmla="*/ 0 h 17"/>
                    <a:gd name="T2" fmla="*/ 0 w 14"/>
                    <a:gd name="T3" fmla="*/ 0 h 17"/>
                    <a:gd name="T4" fmla="*/ 1 w 14"/>
                    <a:gd name="T5" fmla="*/ 0 h 17"/>
                    <a:gd name="T6" fmla="*/ 1 w 14"/>
                    <a:gd name="T7" fmla="*/ 0 h 17"/>
                    <a:gd name="T8" fmla="*/ 1 w 14"/>
                    <a:gd name="T9" fmla="*/ 0 h 17"/>
                    <a:gd name="T10" fmla="*/ 1 w 14"/>
                    <a:gd name="T11" fmla="*/ 0 h 17"/>
                    <a:gd name="T12" fmla="*/ 1 w 14"/>
                    <a:gd name="T13" fmla="*/ 0 h 17"/>
                    <a:gd name="T14" fmla="*/ 1 w 14"/>
                    <a:gd name="T15" fmla="*/ 0 h 17"/>
                    <a:gd name="T16" fmla="*/ 1 w 14"/>
                    <a:gd name="T17" fmla="*/ 0 h 17"/>
                    <a:gd name="T18" fmla="*/ 1 w 14"/>
                    <a:gd name="T19" fmla="*/ 0 h 17"/>
                    <a:gd name="T20" fmla="*/ 1 w 14"/>
                    <a:gd name="T21" fmla="*/ 0 h 17"/>
                    <a:gd name="T22" fmla="*/ 1 w 14"/>
                    <a:gd name="T23" fmla="*/ 0 h 17"/>
                    <a:gd name="T24" fmla="*/ 0 w 14"/>
                    <a:gd name="T25" fmla="*/ 0 h 17"/>
                    <a:gd name="T26" fmla="*/ 0 w 14"/>
                    <a:gd name="T27" fmla="*/ 0 h 17"/>
                    <a:gd name="T28" fmla="*/ 0 w 14"/>
                    <a:gd name="T29" fmla="*/ 0 h 17"/>
                    <a:gd name="T30" fmla="*/ 0 w 14"/>
                    <a:gd name="T31" fmla="*/ 0 h 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17"/>
                    <a:gd name="T50" fmla="*/ 14 w 14"/>
                    <a:gd name="T51" fmla="*/ 17 h 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17">
                      <a:moveTo>
                        <a:pt x="0" y="2"/>
                      </a:moveTo>
                      <a:lnTo>
                        <a:pt x="0" y="0"/>
                      </a:lnTo>
                      <a:lnTo>
                        <a:pt x="4" y="0"/>
                      </a:lnTo>
                      <a:lnTo>
                        <a:pt x="8" y="0"/>
                      </a:lnTo>
                      <a:lnTo>
                        <a:pt x="12" y="2"/>
                      </a:lnTo>
                      <a:lnTo>
                        <a:pt x="12" y="4"/>
                      </a:lnTo>
                      <a:lnTo>
                        <a:pt x="14" y="9"/>
                      </a:lnTo>
                      <a:lnTo>
                        <a:pt x="12" y="13"/>
                      </a:lnTo>
                      <a:lnTo>
                        <a:pt x="12" y="17"/>
                      </a:lnTo>
                      <a:lnTo>
                        <a:pt x="6" y="17"/>
                      </a:lnTo>
                      <a:lnTo>
                        <a:pt x="2" y="13"/>
                      </a:lnTo>
                      <a:lnTo>
                        <a:pt x="2" y="9"/>
                      </a:lnTo>
                      <a:lnTo>
                        <a:pt x="0" y="6"/>
                      </a:lnTo>
                      <a:lnTo>
                        <a:pt x="0"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935" name="Freeform 442"/>
                <p:cNvSpPr>
                  <a:spLocks/>
                </p:cNvSpPr>
                <p:nvPr/>
              </p:nvSpPr>
              <p:spPr bwMode="auto">
                <a:xfrm>
                  <a:off x="4128" y="3601"/>
                  <a:ext cx="6" cy="8"/>
                </a:xfrm>
                <a:custGeom>
                  <a:avLst/>
                  <a:gdLst>
                    <a:gd name="T0" fmla="*/ 0 w 13"/>
                    <a:gd name="T1" fmla="*/ 0 h 17"/>
                    <a:gd name="T2" fmla="*/ 0 w 13"/>
                    <a:gd name="T3" fmla="*/ 0 h 17"/>
                    <a:gd name="T4" fmla="*/ 0 w 13"/>
                    <a:gd name="T5" fmla="*/ 0 h 17"/>
                    <a:gd name="T6" fmla="*/ 0 w 13"/>
                    <a:gd name="T7" fmla="*/ 0 h 17"/>
                    <a:gd name="T8" fmla="*/ 0 w 13"/>
                    <a:gd name="T9" fmla="*/ 0 h 17"/>
                    <a:gd name="T10" fmla="*/ 0 w 13"/>
                    <a:gd name="T11" fmla="*/ 0 h 17"/>
                    <a:gd name="T12" fmla="*/ 0 w 13"/>
                    <a:gd name="T13" fmla="*/ 0 h 17"/>
                    <a:gd name="T14" fmla="*/ 0 w 13"/>
                    <a:gd name="T15" fmla="*/ 0 h 17"/>
                    <a:gd name="T16" fmla="*/ 0 w 13"/>
                    <a:gd name="T17" fmla="*/ 0 h 17"/>
                    <a:gd name="T18" fmla="*/ 0 w 13"/>
                    <a:gd name="T19" fmla="*/ 0 h 17"/>
                    <a:gd name="T20" fmla="*/ 0 w 13"/>
                    <a:gd name="T21" fmla="*/ 0 h 17"/>
                    <a:gd name="T22" fmla="*/ 0 w 13"/>
                    <a:gd name="T23" fmla="*/ 0 h 17"/>
                    <a:gd name="T24" fmla="*/ 0 w 13"/>
                    <a:gd name="T25" fmla="*/ 0 h 17"/>
                    <a:gd name="T26" fmla="*/ 0 w 13"/>
                    <a:gd name="T27" fmla="*/ 0 h 17"/>
                    <a:gd name="T28" fmla="*/ 0 w 13"/>
                    <a:gd name="T29" fmla="*/ 0 h 17"/>
                    <a:gd name="T30" fmla="*/ 0 w 13"/>
                    <a:gd name="T31" fmla="*/ 0 h 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
                    <a:gd name="T49" fmla="*/ 0 h 17"/>
                    <a:gd name="T50" fmla="*/ 13 w 13"/>
                    <a:gd name="T51" fmla="*/ 17 h 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 h="17">
                      <a:moveTo>
                        <a:pt x="0" y="2"/>
                      </a:moveTo>
                      <a:lnTo>
                        <a:pt x="0" y="2"/>
                      </a:lnTo>
                      <a:lnTo>
                        <a:pt x="3" y="0"/>
                      </a:lnTo>
                      <a:lnTo>
                        <a:pt x="9" y="0"/>
                      </a:lnTo>
                      <a:lnTo>
                        <a:pt x="13" y="2"/>
                      </a:lnTo>
                      <a:lnTo>
                        <a:pt x="13" y="5"/>
                      </a:lnTo>
                      <a:lnTo>
                        <a:pt x="13" y="11"/>
                      </a:lnTo>
                      <a:lnTo>
                        <a:pt x="13" y="15"/>
                      </a:lnTo>
                      <a:lnTo>
                        <a:pt x="13" y="17"/>
                      </a:lnTo>
                      <a:lnTo>
                        <a:pt x="5" y="17"/>
                      </a:lnTo>
                      <a:lnTo>
                        <a:pt x="1" y="15"/>
                      </a:lnTo>
                      <a:lnTo>
                        <a:pt x="0" y="11"/>
                      </a:lnTo>
                      <a:lnTo>
                        <a:pt x="0" y="7"/>
                      </a:lnTo>
                      <a:lnTo>
                        <a:pt x="0" y="4"/>
                      </a:lnTo>
                      <a:lnTo>
                        <a:pt x="0"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936" name="Freeform 443"/>
                <p:cNvSpPr>
                  <a:spLocks/>
                </p:cNvSpPr>
                <p:nvPr/>
              </p:nvSpPr>
              <p:spPr bwMode="auto">
                <a:xfrm>
                  <a:off x="4115" y="3618"/>
                  <a:ext cx="7" cy="8"/>
                </a:xfrm>
                <a:custGeom>
                  <a:avLst/>
                  <a:gdLst>
                    <a:gd name="T0" fmla="*/ 0 w 13"/>
                    <a:gd name="T1" fmla="*/ 1 h 15"/>
                    <a:gd name="T2" fmla="*/ 0 w 13"/>
                    <a:gd name="T3" fmla="*/ 1 h 15"/>
                    <a:gd name="T4" fmla="*/ 1 w 13"/>
                    <a:gd name="T5" fmla="*/ 0 h 15"/>
                    <a:gd name="T6" fmla="*/ 1 w 13"/>
                    <a:gd name="T7" fmla="*/ 0 h 15"/>
                    <a:gd name="T8" fmla="*/ 1 w 13"/>
                    <a:gd name="T9" fmla="*/ 1 h 15"/>
                    <a:gd name="T10" fmla="*/ 1 w 13"/>
                    <a:gd name="T11" fmla="*/ 1 h 15"/>
                    <a:gd name="T12" fmla="*/ 1 w 13"/>
                    <a:gd name="T13" fmla="*/ 1 h 15"/>
                    <a:gd name="T14" fmla="*/ 1 w 13"/>
                    <a:gd name="T15" fmla="*/ 1 h 15"/>
                    <a:gd name="T16" fmla="*/ 1 w 13"/>
                    <a:gd name="T17" fmla="*/ 1 h 15"/>
                    <a:gd name="T18" fmla="*/ 1 w 13"/>
                    <a:gd name="T19" fmla="*/ 1 h 15"/>
                    <a:gd name="T20" fmla="*/ 1 w 13"/>
                    <a:gd name="T21" fmla="*/ 1 h 15"/>
                    <a:gd name="T22" fmla="*/ 0 w 13"/>
                    <a:gd name="T23" fmla="*/ 1 h 15"/>
                    <a:gd name="T24" fmla="*/ 0 w 13"/>
                    <a:gd name="T25" fmla="*/ 1 h 15"/>
                    <a:gd name="T26" fmla="*/ 0 w 13"/>
                    <a:gd name="T27" fmla="*/ 1 h 15"/>
                    <a:gd name="T28" fmla="*/ 0 w 13"/>
                    <a:gd name="T29" fmla="*/ 1 h 15"/>
                    <a:gd name="T30" fmla="*/ 0 w 13"/>
                    <a:gd name="T31" fmla="*/ 1 h 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
                    <a:gd name="T49" fmla="*/ 0 h 15"/>
                    <a:gd name="T50" fmla="*/ 13 w 13"/>
                    <a:gd name="T51" fmla="*/ 15 h 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 h="15">
                      <a:moveTo>
                        <a:pt x="0" y="2"/>
                      </a:moveTo>
                      <a:lnTo>
                        <a:pt x="0" y="2"/>
                      </a:lnTo>
                      <a:lnTo>
                        <a:pt x="6" y="0"/>
                      </a:lnTo>
                      <a:lnTo>
                        <a:pt x="9" y="0"/>
                      </a:lnTo>
                      <a:lnTo>
                        <a:pt x="11" y="2"/>
                      </a:lnTo>
                      <a:lnTo>
                        <a:pt x="11" y="4"/>
                      </a:lnTo>
                      <a:lnTo>
                        <a:pt x="13" y="9"/>
                      </a:lnTo>
                      <a:lnTo>
                        <a:pt x="11" y="13"/>
                      </a:lnTo>
                      <a:lnTo>
                        <a:pt x="11" y="15"/>
                      </a:lnTo>
                      <a:lnTo>
                        <a:pt x="7" y="15"/>
                      </a:lnTo>
                      <a:lnTo>
                        <a:pt x="2" y="15"/>
                      </a:lnTo>
                      <a:lnTo>
                        <a:pt x="0" y="11"/>
                      </a:lnTo>
                      <a:lnTo>
                        <a:pt x="0" y="8"/>
                      </a:lnTo>
                      <a:lnTo>
                        <a:pt x="0" y="4"/>
                      </a:lnTo>
                      <a:lnTo>
                        <a:pt x="0"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937" name="Freeform 444"/>
                <p:cNvSpPr>
                  <a:spLocks/>
                </p:cNvSpPr>
                <p:nvPr/>
              </p:nvSpPr>
              <p:spPr bwMode="auto">
                <a:xfrm>
                  <a:off x="4123" y="3620"/>
                  <a:ext cx="7" cy="7"/>
                </a:xfrm>
                <a:custGeom>
                  <a:avLst/>
                  <a:gdLst>
                    <a:gd name="T0" fmla="*/ 0 w 13"/>
                    <a:gd name="T1" fmla="*/ 0 h 15"/>
                    <a:gd name="T2" fmla="*/ 0 w 13"/>
                    <a:gd name="T3" fmla="*/ 0 h 15"/>
                    <a:gd name="T4" fmla="*/ 1 w 13"/>
                    <a:gd name="T5" fmla="*/ 0 h 15"/>
                    <a:gd name="T6" fmla="*/ 1 w 13"/>
                    <a:gd name="T7" fmla="*/ 0 h 15"/>
                    <a:gd name="T8" fmla="*/ 1 w 13"/>
                    <a:gd name="T9" fmla="*/ 0 h 15"/>
                    <a:gd name="T10" fmla="*/ 1 w 13"/>
                    <a:gd name="T11" fmla="*/ 0 h 15"/>
                    <a:gd name="T12" fmla="*/ 1 w 13"/>
                    <a:gd name="T13" fmla="*/ 0 h 15"/>
                    <a:gd name="T14" fmla="*/ 1 w 13"/>
                    <a:gd name="T15" fmla="*/ 0 h 15"/>
                    <a:gd name="T16" fmla="*/ 1 w 13"/>
                    <a:gd name="T17" fmla="*/ 0 h 15"/>
                    <a:gd name="T18" fmla="*/ 1 w 13"/>
                    <a:gd name="T19" fmla="*/ 0 h 15"/>
                    <a:gd name="T20" fmla="*/ 1 w 13"/>
                    <a:gd name="T21" fmla="*/ 0 h 15"/>
                    <a:gd name="T22" fmla="*/ 0 w 13"/>
                    <a:gd name="T23" fmla="*/ 0 h 15"/>
                    <a:gd name="T24" fmla="*/ 0 w 13"/>
                    <a:gd name="T25" fmla="*/ 0 h 15"/>
                    <a:gd name="T26" fmla="*/ 0 w 13"/>
                    <a:gd name="T27" fmla="*/ 0 h 15"/>
                    <a:gd name="T28" fmla="*/ 0 w 13"/>
                    <a:gd name="T29" fmla="*/ 0 h 15"/>
                    <a:gd name="T30" fmla="*/ 0 w 13"/>
                    <a:gd name="T31" fmla="*/ 0 h 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
                    <a:gd name="T49" fmla="*/ 0 h 15"/>
                    <a:gd name="T50" fmla="*/ 13 w 13"/>
                    <a:gd name="T51" fmla="*/ 15 h 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 h="15">
                      <a:moveTo>
                        <a:pt x="0" y="2"/>
                      </a:moveTo>
                      <a:lnTo>
                        <a:pt x="0" y="0"/>
                      </a:lnTo>
                      <a:lnTo>
                        <a:pt x="4" y="0"/>
                      </a:lnTo>
                      <a:lnTo>
                        <a:pt x="8" y="0"/>
                      </a:lnTo>
                      <a:lnTo>
                        <a:pt x="11" y="2"/>
                      </a:lnTo>
                      <a:lnTo>
                        <a:pt x="11" y="4"/>
                      </a:lnTo>
                      <a:lnTo>
                        <a:pt x="13" y="9"/>
                      </a:lnTo>
                      <a:lnTo>
                        <a:pt x="11" y="11"/>
                      </a:lnTo>
                      <a:lnTo>
                        <a:pt x="11" y="15"/>
                      </a:lnTo>
                      <a:lnTo>
                        <a:pt x="6" y="15"/>
                      </a:lnTo>
                      <a:lnTo>
                        <a:pt x="2" y="15"/>
                      </a:lnTo>
                      <a:lnTo>
                        <a:pt x="0" y="9"/>
                      </a:lnTo>
                      <a:lnTo>
                        <a:pt x="0" y="5"/>
                      </a:lnTo>
                      <a:lnTo>
                        <a:pt x="0"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938" name="Freeform 445"/>
                <p:cNvSpPr>
                  <a:spLocks/>
                </p:cNvSpPr>
                <p:nvPr/>
              </p:nvSpPr>
              <p:spPr bwMode="auto">
                <a:xfrm>
                  <a:off x="4131" y="3621"/>
                  <a:ext cx="6" cy="8"/>
                </a:xfrm>
                <a:custGeom>
                  <a:avLst/>
                  <a:gdLst>
                    <a:gd name="T0" fmla="*/ 0 w 14"/>
                    <a:gd name="T1" fmla="*/ 0 h 17"/>
                    <a:gd name="T2" fmla="*/ 0 w 14"/>
                    <a:gd name="T3" fmla="*/ 0 h 17"/>
                    <a:gd name="T4" fmla="*/ 0 w 14"/>
                    <a:gd name="T5" fmla="*/ 0 h 17"/>
                    <a:gd name="T6" fmla="*/ 0 w 14"/>
                    <a:gd name="T7" fmla="*/ 0 h 17"/>
                    <a:gd name="T8" fmla="*/ 0 w 14"/>
                    <a:gd name="T9" fmla="*/ 0 h 17"/>
                    <a:gd name="T10" fmla="*/ 0 w 14"/>
                    <a:gd name="T11" fmla="*/ 0 h 17"/>
                    <a:gd name="T12" fmla="*/ 0 w 14"/>
                    <a:gd name="T13" fmla="*/ 0 h 17"/>
                    <a:gd name="T14" fmla="*/ 0 w 14"/>
                    <a:gd name="T15" fmla="*/ 0 h 17"/>
                    <a:gd name="T16" fmla="*/ 0 w 14"/>
                    <a:gd name="T17" fmla="*/ 0 h 17"/>
                    <a:gd name="T18" fmla="*/ 0 w 14"/>
                    <a:gd name="T19" fmla="*/ 0 h 17"/>
                    <a:gd name="T20" fmla="*/ 0 w 14"/>
                    <a:gd name="T21" fmla="*/ 0 h 17"/>
                    <a:gd name="T22" fmla="*/ 0 w 14"/>
                    <a:gd name="T23" fmla="*/ 0 h 17"/>
                    <a:gd name="T24" fmla="*/ 0 w 14"/>
                    <a:gd name="T25" fmla="*/ 0 h 17"/>
                    <a:gd name="T26" fmla="*/ 0 w 14"/>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
                    <a:gd name="T43" fmla="*/ 0 h 17"/>
                    <a:gd name="T44" fmla="*/ 14 w 14"/>
                    <a:gd name="T45" fmla="*/ 17 h 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 h="17">
                      <a:moveTo>
                        <a:pt x="0" y="3"/>
                      </a:moveTo>
                      <a:lnTo>
                        <a:pt x="0" y="2"/>
                      </a:lnTo>
                      <a:lnTo>
                        <a:pt x="6" y="0"/>
                      </a:lnTo>
                      <a:lnTo>
                        <a:pt x="10" y="0"/>
                      </a:lnTo>
                      <a:lnTo>
                        <a:pt x="14" y="3"/>
                      </a:lnTo>
                      <a:lnTo>
                        <a:pt x="14" y="5"/>
                      </a:lnTo>
                      <a:lnTo>
                        <a:pt x="14" y="9"/>
                      </a:lnTo>
                      <a:lnTo>
                        <a:pt x="14" y="13"/>
                      </a:lnTo>
                      <a:lnTo>
                        <a:pt x="14" y="15"/>
                      </a:lnTo>
                      <a:lnTo>
                        <a:pt x="6" y="17"/>
                      </a:lnTo>
                      <a:lnTo>
                        <a:pt x="4" y="15"/>
                      </a:lnTo>
                      <a:lnTo>
                        <a:pt x="0" y="5"/>
                      </a:lnTo>
                      <a:lnTo>
                        <a:pt x="0" y="3"/>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939" name="Freeform 446"/>
                <p:cNvSpPr>
                  <a:spLocks/>
                </p:cNvSpPr>
                <p:nvPr/>
              </p:nvSpPr>
              <p:spPr bwMode="auto">
                <a:xfrm>
                  <a:off x="4114" y="3636"/>
                  <a:ext cx="5" cy="8"/>
                </a:xfrm>
                <a:custGeom>
                  <a:avLst/>
                  <a:gdLst>
                    <a:gd name="T0" fmla="*/ 0 w 11"/>
                    <a:gd name="T1" fmla="*/ 1 h 15"/>
                    <a:gd name="T2" fmla="*/ 0 w 11"/>
                    <a:gd name="T3" fmla="*/ 0 h 15"/>
                    <a:gd name="T4" fmla="*/ 0 w 11"/>
                    <a:gd name="T5" fmla="*/ 0 h 15"/>
                    <a:gd name="T6" fmla="*/ 0 w 11"/>
                    <a:gd name="T7" fmla="*/ 0 h 15"/>
                    <a:gd name="T8" fmla="*/ 0 w 11"/>
                    <a:gd name="T9" fmla="*/ 1 h 15"/>
                    <a:gd name="T10" fmla="*/ 0 w 11"/>
                    <a:gd name="T11" fmla="*/ 1 h 15"/>
                    <a:gd name="T12" fmla="*/ 0 w 11"/>
                    <a:gd name="T13" fmla="*/ 1 h 15"/>
                    <a:gd name="T14" fmla="*/ 0 w 11"/>
                    <a:gd name="T15" fmla="*/ 1 h 15"/>
                    <a:gd name="T16" fmla="*/ 0 w 11"/>
                    <a:gd name="T17" fmla="*/ 1 h 15"/>
                    <a:gd name="T18" fmla="*/ 0 w 11"/>
                    <a:gd name="T19" fmla="*/ 1 h 15"/>
                    <a:gd name="T20" fmla="*/ 0 w 11"/>
                    <a:gd name="T21" fmla="*/ 1 h 15"/>
                    <a:gd name="T22" fmla="*/ 0 w 11"/>
                    <a:gd name="T23" fmla="*/ 1 h 15"/>
                    <a:gd name="T24" fmla="*/ 0 w 11"/>
                    <a:gd name="T25" fmla="*/ 1 h 15"/>
                    <a:gd name="T26" fmla="*/ 0 w 11"/>
                    <a:gd name="T27" fmla="*/ 1 h 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
                    <a:gd name="T43" fmla="*/ 0 h 15"/>
                    <a:gd name="T44" fmla="*/ 11 w 11"/>
                    <a:gd name="T45" fmla="*/ 15 h 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 h="15">
                      <a:moveTo>
                        <a:pt x="0" y="2"/>
                      </a:moveTo>
                      <a:lnTo>
                        <a:pt x="2" y="0"/>
                      </a:lnTo>
                      <a:lnTo>
                        <a:pt x="6" y="0"/>
                      </a:lnTo>
                      <a:lnTo>
                        <a:pt x="8" y="0"/>
                      </a:lnTo>
                      <a:lnTo>
                        <a:pt x="10" y="2"/>
                      </a:lnTo>
                      <a:lnTo>
                        <a:pt x="11" y="10"/>
                      </a:lnTo>
                      <a:lnTo>
                        <a:pt x="10" y="13"/>
                      </a:lnTo>
                      <a:lnTo>
                        <a:pt x="6" y="15"/>
                      </a:lnTo>
                      <a:lnTo>
                        <a:pt x="4" y="13"/>
                      </a:lnTo>
                      <a:lnTo>
                        <a:pt x="0" y="10"/>
                      </a:lnTo>
                      <a:lnTo>
                        <a:pt x="0" y="6"/>
                      </a:lnTo>
                      <a:lnTo>
                        <a:pt x="0"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940" name="Freeform 447"/>
                <p:cNvSpPr>
                  <a:spLocks/>
                </p:cNvSpPr>
                <p:nvPr/>
              </p:nvSpPr>
              <p:spPr bwMode="auto">
                <a:xfrm>
                  <a:off x="4121" y="3637"/>
                  <a:ext cx="6" cy="9"/>
                </a:xfrm>
                <a:custGeom>
                  <a:avLst/>
                  <a:gdLst>
                    <a:gd name="T0" fmla="*/ 0 w 12"/>
                    <a:gd name="T1" fmla="*/ 0 h 19"/>
                    <a:gd name="T2" fmla="*/ 1 w 12"/>
                    <a:gd name="T3" fmla="*/ 0 h 19"/>
                    <a:gd name="T4" fmla="*/ 1 w 12"/>
                    <a:gd name="T5" fmla="*/ 0 h 19"/>
                    <a:gd name="T6" fmla="*/ 1 w 12"/>
                    <a:gd name="T7" fmla="*/ 0 h 19"/>
                    <a:gd name="T8" fmla="*/ 1 w 12"/>
                    <a:gd name="T9" fmla="*/ 0 h 19"/>
                    <a:gd name="T10" fmla="*/ 1 w 12"/>
                    <a:gd name="T11" fmla="*/ 0 h 19"/>
                    <a:gd name="T12" fmla="*/ 1 w 12"/>
                    <a:gd name="T13" fmla="*/ 0 h 19"/>
                    <a:gd name="T14" fmla="*/ 1 w 12"/>
                    <a:gd name="T15" fmla="*/ 0 h 19"/>
                    <a:gd name="T16" fmla="*/ 1 w 12"/>
                    <a:gd name="T17" fmla="*/ 0 h 19"/>
                    <a:gd name="T18" fmla="*/ 1 w 12"/>
                    <a:gd name="T19" fmla="*/ 0 h 19"/>
                    <a:gd name="T20" fmla="*/ 0 w 12"/>
                    <a:gd name="T21" fmla="*/ 0 h 19"/>
                    <a:gd name="T22" fmla="*/ 0 w 12"/>
                    <a:gd name="T23" fmla="*/ 0 h 19"/>
                    <a:gd name="T24" fmla="*/ 0 w 12"/>
                    <a:gd name="T25" fmla="*/ 0 h 19"/>
                    <a:gd name="T26" fmla="*/ 0 w 12"/>
                    <a:gd name="T27" fmla="*/ 0 h 19"/>
                    <a:gd name="T28" fmla="*/ 0 w 12"/>
                    <a:gd name="T29" fmla="*/ 0 h 19"/>
                    <a:gd name="T30" fmla="*/ 0 w 12"/>
                    <a:gd name="T31" fmla="*/ 0 h 1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
                    <a:gd name="T49" fmla="*/ 0 h 19"/>
                    <a:gd name="T50" fmla="*/ 12 w 12"/>
                    <a:gd name="T51" fmla="*/ 19 h 1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 h="19">
                      <a:moveTo>
                        <a:pt x="0" y="2"/>
                      </a:moveTo>
                      <a:lnTo>
                        <a:pt x="2" y="2"/>
                      </a:lnTo>
                      <a:lnTo>
                        <a:pt x="6" y="0"/>
                      </a:lnTo>
                      <a:lnTo>
                        <a:pt x="8" y="0"/>
                      </a:lnTo>
                      <a:lnTo>
                        <a:pt x="10" y="2"/>
                      </a:lnTo>
                      <a:lnTo>
                        <a:pt x="12" y="6"/>
                      </a:lnTo>
                      <a:lnTo>
                        <a:pt x="12" y="11"/>
                      </a:lnTo>
                      <a:lnTo>
                        <a:pt x="12" y="15"/>
                      </a:lnTo>
                      <a:lnTo>
                        <a:pt x="10" y="19"/>
                      </a:lnTo>
                      <a:lnTo>
                        <a:pt x="4" y="17"/>
                      </a:lnTo>
                      <a:lnTo>
                        <a:pt x="0" y="15"/>
                      </a:lnTo>
                      <a:lnTo>
                        <a:pt x="0" y="11"/>
                      </a:lnTo>
                      <a:lnTo>
                        <a:pt x="0" y="8"/>
                      </a:lnTo>
                      <a:lnTo>
                        <a:pt x="0" y="4"/>
                      </a:lnTo>
                      <a:lnTo>
                        <a:pt x="0"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941" name="Freeform 448"/>
                <p:cNvSpPr>
                  <a:spLocks/>
                </p:cNvSpPr>
                <p:nvPr/>
              </p:nvSpPr>
              <p:spPr bwMode="auto">
                <a:xfrm>
                  <a:off x="4129" y="3639"/>
                  <a:ext cx="6" cy="7"/>
                </a:xfrm>
                <a:custGeom>
                  <a:avLst/>
                  <a:gdLst>
                    <a:gd name="T0" fmla="*/ 0 w 14"/>
                    <a:gd name="T1" fmla="*/ 0 h 15"/>
                    <a:gd name="T2" fmla="*/ 0 w 14"/>
                    <a:gd name="T3" fmla="*/ 0 h 15"/>
                    <a:gd name="T4" fmla="*/ 0 w 14"/>
                    <a:gd name="T5" fmla="*/ 0 h 15"/>
                    <a:gd name="T6" fmla="*/ 0 w 14"/>
                    <a:gd name="T7" fmla="*/ 0 h 15"/>
                    <a:gd name="T8" fmla="*/ 0 w 14"/>
                    <a:gd name="T9" fmla="*/ 0 h 15"/>
                    <a:gd name="T10" fmla="*/ 0 w 14"/>
                    <a:gd name="T11" fmla="*/ 0 h 15"/>
                    <a:gd name="T12" fmla="*/ 0 w 14"/>
                    <a:gd name="T13" fmla="*/ 0 h 15"/>
                    <a:gd name="T14" fmla="*/ 0 w 14"/>
                    <a:gd name="T15" fmla="*/ 0 h 15"/>
                    <a:gd name="T16" fmla="*/ 0 w 14"/>
                    <a:gd name="T17" fmla="*/ 0 h 15"/>
                    <a:gd name="T18" fmla="*/ 0 w 14"/>
                    <a:gd name="T19" fmla="*/ 0 h 15"/>
                    <a:gd name="T20" fmla="*/ 0 w 14"/>
                    <a:gd name="T21" fmla="*/ 0 h 15"/>
                    <a:gd name="T22" fmla="*/ 0 w 14"/>
                    <a:gd name="T23" fmla="*/ 0 h 15"/>
                    <a:gd name="T24" fmla="*/ 0 w 14"/>
                    <a:gd name="T25" fmla="*/ 0 h 15"/>
                    <a:gd name="T26" fmla="*/ 0 w 14"/>
                    <a:gd name="T27" fmla="*/ 0 h 15"/>
                    <a:gd name="T28" fmla="*/ 0 w 14"/>
                    <a:gd name="T29" fmla="*/ 0 h 15"/>
                    <a:gd name="T30" fmla="*/ 0 w 14"/>
                    <a:gd name="T31" fmla="*/ 0 h 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15"/>
                    <a:gd name="T50" fmla="*/ 14 w 14"/>
                    <a:gd name="T51" fmla="*/ 15 h 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15">
                      <a:moveTo>
                        <a:pt x="0" y="2"/>
                      </a:moveTo>
                      <a:lnTo>
                        <a:pt x="2" y="0"/>
                      </a:lnTo>
                      <a:lnTo>
                        <a:pt x="6" y="0"/>
                      </a:lnTo>
                      <a:lnTo>
                        <a:pt x="10" y="0"/>
                      </a:lnTo>
                      <a:lnTo>
                        <a:pt x="12" y="2"/>
                      </a:lnTo>
                      <a:lnTo>
                        <a:pt x="12" y="4"/>
                      </a:lnTo>
                      <a:lnTo>
                        <a:pt x="14" y="7"/>
                      </a:lnTo>
                      <a:lnTo>
                        <a:pt x="12" y="13"/>
                      </a:lnTo>
                      <a:lnTo>
                        <a:pt x="12" y="15"/>
                      </a:lnTo>
                      <a:lnTo>
                        <a:pt x="4" y="15"/>
                      </a:lnTo>
                      <a:lnTo>
                        <a:pt x="0" y="15"/>
                      </a:lnTo>
                      <a:lnTo>
                        <a:pt x="0" y="9"/>
                      </a:lnTo>
                      <a:lnTo>
                        <a:pt x="0" y="5"/>
                      </a:lnTo>
                      <a:lnTo>
                        <a:pt x="0"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942" name="Freeform 449"/>
                <p:cNvSpPr>
                  <a:spLocks/>
                </p:cNvSpPr>
                <p:nvPr/>
              </p:nvSpPr>
              <p:spPr bwMode="auto">
                <a:xfrm>
                  <a:off x="4114" y="3654"/>
                  <a:ext cx="5" cy="9"/>
                </a:xfrm>
                <a:custGeom>
                  <a:avLst/>
                  <a:gdLst>
                    <a:gd name="T0" fmla="*/ 0 w 11"/>
                    <a:gd name="T1" fmla="*/ 1 h 17"/>
                    <a:gd name="T2" fmla="*/ 0 w 11"/>
                    <a:gd name="T3" fmla="*/ 0 h 17"/>
                    <a:gd name="T4" fmla="*/ 0 w 11"/>
                    <a:gd name="T5" fmla="*/ 0 h 17"/>
                    <a:gd name="T6" fmla="*/ 0 w 11"/>
                    <a:gd name="T7" fmla="*/ 0 h 17"/>
                    <a:gd name="T8" fmla="*/ 0 w 11"/>
                    <a:gd name="T9" fmla="*/ 1 h 17"/>
                    <a:gd name="T10" fmla="*/ 0 w 11"/>
                    <a:gd name="T11" fmla="*/ 1 h 17"/>
                    <a:gd name="T12" fmla="*/ 0 w 11"/>
                    <a:gd name="T13" fmla="*/ 1 h 17"/>
                    <a:gd name="T14" fmla="*/ 0 w 11"/>
                    <a:gd name="T15" fmla="*/ 1 h 17"/>
                    <a:gd name="T16" fmla="*/ 0 w 11"/>
                    <a:gd name="T17" fmla="*/ 1 h 17"/>
                    <a:gd name="T18" fmla="*/ 0 w 11"/>
                    <a:gd name="T19" fmla="*/ 1 h 17"/>
                    <a:gd name="T20" fmla="*/ 0 w 11"/>
                    <a:gd name="T21" fmla="*/ 1 h 17"/>
                    <a:gd name="T22" fmla="*/ 0 w 11"/>
                    <a:gd name="T23" fmla="*/ 1 h 17"/>
                    <a:gd name="T24" fmla="*/ 0 w 11"/>
                    <a:gd name="T25" fmla="*/ 1 h 17"/>
                    <a:gd name="T26" fmla="*/ 0 w 11"/>
                    <a:gd name="T27" fmla="*/ 1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
                    <a:gd name="T43" fmla="*/ 0 h 17"/>
                    <a:gd name="T44" fmla="*/ 11 w 11"/>
                    <a:gd name="T45" fmla="*/ 17 h 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 h="17">
                      <a:moveTo>
                        <a:pt x="0" y="2"/>
                      </a:moveTo>
                      <a:lnTo>
                        <a:pt x="2" y="0"/>
                      </a:lnTo>
                      <a:lnTo>
                        <a:pt x="6" y="0"/>
                      </a:lnTo>
                      <a:lnTo>
                        <a:pt x="8" y="0"/>
                      </a:lnTo>
                      <a:lnTo>
                        <a:pt x="10" y="2"/>
                      </a:lnTo>
                      <a:lnTo>
                        <a:pt x="10" y="4"/>
                      </a:lnTo>
                      <a:lnTo>
                        <a:pt x="11" y="10"/>
                      </a:lnTo>
                      <a:lnTo>
                        <a:pt x="10" y="13"/>
                      </a:lnTo>
                      <a:lnTo>
                        <a:pt x="10" y="15"/>
                      </a:lnTo>
                      <a:lnTo>
                        <a:pt x="4" y="17"/>
                      </a:lnTo>
                      <a:lnTo>
                        <a:pt x="0" y="15"/>
                      </a:lnTo>
                      <a:lnTo>
                        <a:pt x="0" y="6"/>
                      </a:lnTo>
                      <a:lnTo>
                        <a:pt x="0"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943" name="Freeform 450"/>
                <p:cNvSpPr>
                  <a:spLocks/>
                </p:cNvSpPr>
                <p:nvPr/>
              </p:nvSpPr>
              <p:spPr bwMode="auto">
                <a:xfrm>
                  <a:off x="4121" y="3654"/>
                  <a:ext cx="6" cy="9"/>
                </a:xfrm>
                <a:custGeom>
                  <a:avLst/>
                  <a:gdLst>
                    <a:gd name="T0" fmla="*/ 0 w 12"/>
                    <a:gd name="T1" fmla="*/ 1 h 17"/>
                    <a:gd name="T2" fmla="*/ 1 w 12"/>
                    <a:gd name="T3" fmla="*/ 1 h 17"/>
                    <a:gd name="T4" fmla="*/ 1 w 12"/>
                    <a:gd name="T5" fmla="*/ 0 h 17"/>
                    <a:gd name="T6" fmla="*/ 1 w 12"/>
                    <a:gd name="T7" fmla="*/ 0 h 17"/>
                    <a:gd name="T8" fmla="*/ 1 w 12"/>
                    <a:gd name="T9" fmla="*/ 1 h 17"/>
                    <a:gd name="T10" fmla="*/ 1 w 12"/>
                    <a:gd name="T11" fmla="*/ 1 h 17"/>
                    <a:gd name="T12" fmla="*/ 1 w 12"/>
                    <a:gd name="T13" fmla="*/ 1 h 17"/>
                    <a:gd name="T14" fmla="*/ 1 w 12"/>
                    <a:gd name="T15" fmla="*/ 1 h 17"/>
                    <a:gd name="T16" fmla="*/ 0 w 12"/>
                    <a:gd name="T17" fmla="*/ 1 h 17"/>
                    <a:gd name="T18" fmla="*/ 0 w 12"/>
                    <a:gd name="T19" fmla="*/ 1 h 17"/>
                    <a:gd name="T20" fmla="*/ 0 w 12"/>
                    <a:gd name="T21" fmla="*/ 1 h 17"/>
                    <a:gd name="T22" fmla="*/ 0 w 12"/>
                    <a:gd name="T23" fmla="*/ 1 h 17"/>
                    <a:gd name="T24" fmla="*/ 0 w 12"/>
                    <a:gd name="T25" fmla="*/ 1 h 17"/>
                    <a:gd name="T26" fmla="*/ 0 w 12"/>
                    <a:gd name="T27" fmla="*/ 1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7"/>
                    <a:gd name="T44" fmla="*/ 12 w 12"/>
                    <a:gd name="T45" fmla="*/ 17 h 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7">
                      <a:moveTo>
                        <a:pt x="0" y="2"/>
                      </a:moveTo>
                      <a:lnTo>
                        <a:pt x="2" y="2"/>
                      </a:lnTo>
                      <a:lnTo>
                        <a:pt x="6" y="0"/>
                      </a:lnTo>
                      <a:lnTo>
                        <a:pt x="8" y="0"/>
                      </a:lnTo>
                      <a:lnTo>
                        <a:pt x="10" y="2"/>
                      </a:lnTo>
                      <a:lnTo>
                        <a:pt x="12" y="12"/>
                      </a:lnTo>
                      <a:lnTo>
                        <a:pt x="10" y="15"/>
                      </a:lnTo>
                      <a:lnTo>
                        <a:pt x="4" y="17"/>
                      </a:lnTo>
                      <a:lnTo>
                        <a:pt x="0" y="15"/>
                      </a:lnTo>
                      <a:lnTo>
                        <a:pt x="0" y="12"/>
                      </a:lnTo>
                      <a:lnTo>
                        <a:pt x="0" y="8"/>
                      </a:lnTo>
                      <a:lnTo>
                        <a:pt x="0" y="4"/>
                      </a:lnTo>
                      <a:lnTo>
                        <a:pt x="0"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944" name="Freeform 451"/>
                <p:cNvSpPr>
                  <a:spLocks/>
                </p:cNvSpPr>
                <p:nvPr/>
              </p:nvSpPr>
              <p:spPr bwMode="auto">
                <a:xfrm>
                  <a:off x="4128" y="3656"/>
                  <a:ext cx="6" cy="10"/>
                </a:xfrm>
                <a:custGeom>
                  <a:avLst/>
                  <a:gdLst>
                    <a:gd name="T0" fmla="*/ 0 w 13"/>
                    <a:gd name="T1" fmla="*/ 1 h 19"/>
                    <a:gd name="T2" fmla="*/ 0 w 13"/>
                    <a:gd name="T3" fmla="*/ 0 h 19"/>
                    <a:gd name="T4" fmla="*/ 0 w 13"/>
                    <a:gd name="T5" fmla="*/ 0 h 19"/>
                    <a:gd name="T6" fmla="*/ 0 w 13"/>
                    <a:gd name="T7" fmla="*/ 0 h 19"/>
                    <a:gd name="T8" fmla="*/ 0 w 13"/>
                    <a:gd name="T9" fmla="*/ 1 h 19"/>
                    <a:gd name="T10" fmla="*/ 0 w 13"/>
                    <a:gd name="T11" fmla="*/ 1 h 19"/>
                    <a:gd name="T12" fmla="*/ 0 w 13"/>
                    <a:gd name="T13" fmla="*/ 1 h 19"/>
                    <a:gd name="T14" fmla="*/ 0 w 13"/>
                    <a:gd name="T15" fmla="*/ 1 h 19"/>
                    <a:gd name="T16" fmla="*/ 0 w 13"/>
                    <a:gd name="T17" fmla="*/ 1 h 19"/>
                    <a:gd name="T18" fmla="*/ 0 w 13"/>
                    <a:gd name="T19" fmla="*/ 1 h 19"/>
                    <a:gd name="T20" fmla="*/ 0 w 13"/>
                    <a:gd name="T21" fmla="*/ 1 h 19"/>
                    <a:gd name="T22" fmla="*/ 0 w 13"/>
                    <a:gd name="T23" fmla="*/ 1 h 19"/>
                    <a:gd name="T24" fmla="*/ 0 w 13"/>
                    <a:gd name="T25" fmla="*/ 1 h 19"/>
                    <a:gd name="T26" fmla="*/ 0 w 13"/>
                    <a:gd name="T27" fmla="*/ 1 h 19"/>
                    <a:gd name="T28" fmla="*/ 0 w 13"/>
                    <a:gd name="T29" fmla="*/ 1 h 19"/>
                    <a:gd name="T30" fmla="*/ 0 w 13"/>
                    <a:gd name="T31" fmla="*/ 1 h 1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
                    <a:gd name="T49" fmla="*/ 0 h 19"/>
                    <a:gd name="T50" fmla="*/ 13 w 13"/>
                    <a:gd name="T51" fmla="*/ 19 h 1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 h="19">
                      <a:moveTo>
                        <a:pt x="0" y="2"/>
                      </a:moveTo>
                      <a:lnTo>
                        <a:pt x="0" y="0"/>
                      </a:lnTo>
                      <a:lnTo>
                        <a:pt x="5" y="0"/>
                      </a:lnTo>
                      <a:lnTo>
                        <a:pt x="9" y="0"/>
                      </a:lnTo>
                      <a:lnTo>
                        <a:pt x="13" y="2"/>
                      </a:lnTo>
                      <a:lnTo>
                        <a:pt x="13" y="6"/>
                      </a:lnTo>
                      <a:lnTo>
                        <a:pt x="13" y="9"/>
                      </a:lnTo>
                      <a:lnTo>
                        <a:pt x="13" y="15"/>
                      </a:lnTo>
                      <a:lnTo>
                        <a:pt x="13" y="17"/>
                      </a:lnTo>
                      <a:lnTo>
                        <a:pt x="5" y="19"/>
                      </a:lnTo>
                      <a:lnTo>
                        <a:pt x="1" y="15"/>
                      </a:lnTo>
                      <a:lnTo>
                        <a:pt x="0" y="9"/>
                      </a:lnTo>
                      <a:lnTo>
                        <a:pt x="0" y="6"/>
                      </a:lnTo>
                      <a:lnTo>
                        <a:pt x="0"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945" name="Freeform 452"/>
                <p:cNvSpPr>
                  <a:spLocks/>
                </p:cNvSpPr>
                <p:nvPr/>
              </p:nvSpPr>
              <p:spPr bwMode="auto">
                <a:xfrm>
                  <a:off x="4112" y="3663"/>
                  <a:ext cx="7" cy="7"/>
                </a:xfrm>
                <a:custGeom>
                  <a:avLst/>
                  <a:gdLst>
                    <a:gd name="T0" fmla="*/ 0 w 15"/>
                    <a:gd name="T1" fmla="*/ 0 h 16"/>
                    <a:gd name="T2" fmla="*/ 0 w 15"/>
                    <a:gd name="T3" fmla="*/ 0 h 16"/>
                    <a:gd name="T4" fmla="*/ 0 w 15"/>
                    <a:gd name="T5" fmla="*/ 0 h 16"/>
                    <a:gd name="T6" fmla="*/ 0 w 15"/>
                    <a:gd name="T7" fmla="*/ 0 h 16"/>
                    <a:gd name="T8" fmla="*/ 0 w 15"/>
                    <a:gd name="T9" fmla="*/ 0 h 16"/>
                    <a:gd name="T10" fmla="*/ 0 w 15"/>
                    <a:gd name="T11" fmla="*/ 0 h 16"/>
                    <a:gd name="T12" fmla="*/ 0 w 15"/>
                    <a:gd name="T13" fmla="*/ 0 h 16"/>
                    <a:gd name="T14" fmla="*/ 0 w 15"/>
                    <a:gd name="T15" fmla="*/ 0 h 16"/>
                    <a:gd name="T16" fmla="*/ 0 w 15"/>
                    <a:gd name="T17" fmla="*/ 0 h 16"/>
                    <a:gd name="T18" fmla="*/ 0 w 15"/>
                    <a:gd name="T19" fmla="*/ 0 h 16"/>
                    <a:gd name="T20" fmla="*/ 0 w 15"/>
                    <a:gd name="T21" fmla="*/ 0 h 16"/>
                    <a:gd name="T22" fmla="*/ 0 w 15"/>
                    <a:gd name="T23" fmla="*/ 0 h 16"/>
                    <a:gd name="T24" fmla="*/ 0 w 15"/>
                    <a:gd name="T25" fmla="*/ 0 h 16"/>
                    <a:gd name="T26" fmla="*/ 0 w 15"/>
                    <a:gd name="T27" fmla="*/ 0 h 16"/>
                    <a:gd name="T28" fmla="*/ 0 w 15"/>
                    <a:gd name="T29" fmla="*/ 0 h 16"/>
                    <a:gd name="T30" fmla="*/ 0 w 15"/>
                    <a:gd name="T31" fmla="*/ 0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
                    <a:gd name="T49" fmla="*/ 0 h 16"/>
                    <a:gd name="T50" fmla="*/ 15 w 15"/>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 h="16">
                      <a:moveTo>
                        <a:pt x="0" y="2"/>
                      </a:moveTo>
                      <a:lnTo>
                        <a:pt x="2" y="0"/>
                      </a:lnTo>
                      <a:lnTo>
                        <a:pt x="8" y="0"/>
                      </a:lnTo>
                      <a:lnTo>
                        <a:pt x="12" y="0"/>
                      </a:lnTo>
                      <a:lnTo>
                        <a:pt x="14" y="2"/>
                      </a:lnTo>
                      <a:lnTo>
                        <a:pt x="14" y="4"/>
                      </a:lnTo>
                      <a:lnTo>
                        <a:pt x="15" y="8"/>
                      </a:lnTo>
                      <a:lnTo>
                        <a:pt x="14" y="12"/>
                      </a:lnTo>
                      <a:lnTo>
                        <a:pt x="14" y="14"/>
                      </a:lnTo>
                      <a:lnTo>
                        <a:pt x="8" y="16"/>
                      </a:lnTo>
                      <a:lnTo>
                        <a:pt x="4" y="14"/>
                      </a:lnTo>
                      <a:lnTo>
                        <a:pt x="4" y="10"/>
                      </a:lnTo>
                      <a:lnTo>
                        <a:pt x="2" y="6"/>
                      </a:lnTo>
                      <a:lnTo>
                        <a:pt x="0"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946" name="Freeform 453"/>
                <p:cNvSpPr>
                  <a:spLocks/>
                </p:cNvSpPr>
                <p:nvPr/>
              </p:nvSpPr>
              <p:spPr bwMode="auto">
                <a:xfrm>
                  <a:off x="4120" y="3664"/>
                  <a:ext cx="7" cy="7"/>
                </a:xfrm>
                <a:custGeom>
                  <a:avLst/>
                  <a:gdLst>
                    <a:gd name="T0" fmla="*/ 0 w 14"/>
                    <a:gd name="T1" fmla="*/ 0 h 15"/>
                    <a:gd name="T2" fmla="*/ 0 w 14"/>
                    <a:gd name="T3" fmla="*/ 0 h 15"/>
                    <a:gd name="T4" fmla="*/ 1 w 14"/>
                    <a:gd name="T5" fmla="*/ 0 h 15"/>
                    <a:gd name="T6" fmla="*/ 1 w 14"/>
                    <a:gd name="T7" fmla="*/ 0 h 15"/>
                    <a:gd name="T8" fmla="*/ 1 w 14"/>
                    <a:gd name="T9" fmla="*/ 0 h 15"/>
                    <a:gd name="T10" fmla="*/ 1 w 14"/>
                    <a:gd name="T11" fmla="*/ 0 h 15"/>
                    <a:gd name="T12" fmla="*/ 1 w 14"/>
                    <a:gd name="T13" fmla="*/ 0 h 15"/>
                    <a:gd name="T14" fmla="*/ 1 w 14"/>
                    <a:gd name="T15" fmla="*/ 0 h 15"/>
                    <a:gd name="T16" fmla="*/ 1 w 14"/>
                    <a:gd name="T17" fmla="*/ 0 h 15"/>
                    <a:gd name="T18" fmla="*/ 1 w 14"/>
                    <a:gd name="T19" fmla="*/ 0 h 15"/>
                    <a:gd name="T20" fmla="*/ 1 w 14"/>
                    <a:gd name="T21" fmla="*/ 0 h 15"/>
                    <a:gd name="T22" fmla="*/ 1 w 14"/>
                    <a:gd name="T23" fmla="*/ 0 h 15"/>
                    <a:gd name="T24" fmla="*/ 0 w 14"/>
                    <a:gd name="T25" fmla="*/ 0 h 15"/>
                    <a:gd name="T26" fmla="*/ 0 w 14"/>
                    <a:gd name="T27" fmla="*/ 0 h 15"/>
                    <a:gd name="T28" fmla="*/ 0 w 14"/>
                    <a:gd name="T29" fmla="*/ 0 h 15"/>
                    <a:gd name="T30" fmla="*/ 0 w 14"/>
                    <a:gd name="T31" fmla="*/ 0 h 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15"/>
                    <a:gd name="T50" fmla="*/ 14 w 14"/>
                    <a:gd name="T51" fmla="*/ 15 h 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15">
                      <a:moveTo>
                        <a:pt x="0" y="2"/>
                      </a:moveTo>
                      <a:lnTo>
                        <a:pt x="0" y="2"/>
                      </a:lnTo>
                      <a:lnTo>
                        <a:pt x="4" y="0"/>
                      </a:lnTo>
                      <a:lnTo>
                        <a:pt x="8" y="0"/>
                      </a:lnTo>
                      <a:lnTo>
                        <a:pt x="12" y="2"/>
                      </a:lnTo>
                      <a:lnTo>
                        <a:pt x="12" y="6"/>
                      </a:lnTo>
                      <a:lnTo>
                        <a:pt x="14" y="10"/>
                      </a:lnTo>
                      <a:lnTo>
                        <a:pt x="12" y="14"/>
                      </a:lnTo>
                      <a:lnTo>
                        <a:pt x="12" y="15"/>
                      </a:lnTo>
                      <a:lnTo>
                        <a:pt x="6" y="15"/>
                      </a:lnTo>
                      <a:lnTo>
                        <a:pt x="2" y="15"/>
                      </a:lnTo>
                      <a:lnTo>
                        <a:pt x="2" y="12"/>
                      </a:lnTo>
                      <a:lnTo>
                        <a:pt x="0" y="8"/>
                      </a:lnTo>
                      <a:lnTo>
                        <a:pt x="0" y="4"/>
                      </a:lnTo>
                      <a:lnTo>
                        <a:pt x="0"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947" name="Freeform 454"/>
                <p:cNvSpPr>
                  <a:spLocks/>
                </p:cNvSpPr>
                <p:nvPr/>
              </p:nvSpPr>
              <p:spPr bwMode="auto">
                <a:xfrm>
                  <a:off x="4128" y="3666"/>
                  <a:ext cx="6" cy="7"/>
                </a:xfrm>
                <a:custGeom>
                  <a:avLst/>
                  <a:gdLst>
                    <a:gd name="T0" fmla="*/ 0 w 13"/>
                    <a:gd name="T1" fmla="*/ 0 h 15"/>
                    <a:gd name="T2" fmla="*/ 0 w 13"/>
                    <a:gd name="T3" fmla="*/ 0 h 15"/>
                    <a:gd name="T4" fmla="*/ 0 w 13"/>
                    <a:gd name="T5" fmla="*/ 0 h 15"/>
                    <a:gd name="T6" fmla="*/ 0 w 13"/>
                    <a:gd name="T7" fmla="*/ 0 h 15"/>
                    <a:gd name="T8" fmla="*/ 0 w 13"/>
                    <a:gd name="T9" fmla="*/ 0 h 15"/>
                    <a:gd name="T10" fmla="*/ 0 w 13"/>
                    <a:gd name="T11" fmla="*/ 0 h 15"/>
                    <a:gd name="T12" fmla="*/ 0 w 13"/>
                    <a:gd name="T13" fmla="*/ 0 h 15"/>
                    <a:gd name="T14" fmla="*/ 0 w 13"/>
                    <a:gd name="T15" fmla="*/ 0 h 15"/>
                    <a:gd name="T16" fmla="*/ 0 w 13"/>
                    <a:gd name="T17" fmla="*/ 0 h 15"/>
                    <a:gd name="T18" fmla="*/ 0 w 13"/>
                    <a:gd name="T19" fmla="*/ 0 h 15"/>
                    <a:gd name="T20" fmla="*/ 0 w 13"/>
                    <a:gd name="T21" fmla="*/ 0 h 15"/>
                    <a:gd name="T22" fmla="*/ 0 w 13"/>
                    <a:gd name="T23" fmla="*/ 0 h 15"/>
                    <a:gd name="T24" fmla="*/ 0 w 13"/>
                    <a:gd name="T25" fmla="*/ 0 h 15"/>
                    <a:gd name="T26" fmla="*/ 0 w 13"/>
                    <a:gd name="T27" fmla="*/ 0 h 15"/>
                    <a:gd name="T28" fmla="*/ 0 w 13"/>
                    <a:gd name="T29" fmla="*/ 0 h 15"/>
                    <a:gd name="T30" fmla="*/ 0 w 13"/>
                    <a:gd name="T31" fmla="*/ 0 h 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
                    <a:gd name="T49" fmla="*/ 0 h 15"/>
                    <a:gd name="T50" fmla="*/ 13 w 13"/>
                    <a:gd name="T51" fmla="*/ 15 h 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 h="15">
                      <a:moveTo>
                        <a:pt x="0" y="2"/>
                      </a:moveTo>
                      <a:lnTo>
                        <a:pt x="0" y="2"/>
                      </a:lnTo>
                      <a:lnTo>
                        <a:pt x="3" y="0"/>
                      </a:lnTo>
                      <a:lnTo>
                        <a:pt x="9" y="0"/>
                      </a:lnTo>
                      <a:lnTo>
                        <a:pt x="13" y="2"/>
                      </a:lnTo>
                      <a:lnTo>
                        <a:pt x="13" y="4"/>
                      </a:lnTo>
                      <a:lnTo>
                        <a:pt x="13" y="10"/>
                      </a:lnTo>
                      <a:lnTo>
                        <a:pt x="13" y="13"/>
                      </a:lnTo>
                      <a:lnTo>
                        <a:pt x="13" y="15"/>
                      </a:lnTo>
                      <a:lnTo>
                        <a:pt x="5" y="15"/>
                      </a:lnTo>
                      <a:lnTo>
                        <a:pt x="1" y="15"/>
                      </a:lnTo>
                      <a:lnTo>
                        <a:pt x="0" y="11"/>
                      </a:lnTo>
                      <a:lnTo>
                        <a:pt x="0" y="8"/>
                      </a:lnTo>
                      <a:lnTo>
                        <a:pt x="0" y="4"/>
                      </a:lnTo>
                      <a:lnTo>
                        <a:pt x="0" y="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948" name="Freeform 455"/>
                <p:cNvSpPr>
                  <a:spLocks/>
                </p:cNvSpPr>
                <p:nvPr/>
              </p:nvSpPr>
              <p:spPr bwMode="auto">
                <a:xfrm>
                  <a:off x="4181" y="2907"/>
                  <a:ext cx="472" cy="138"/>
                </a:xfrm>
                <a:custGeom>
                  <a:avLst/>
                  <a:gdLst>
                    <a:gd name="T0" fmla="*/ 1 w 943"/>
                    <a:gd name="T1" fmla="*/ 1 h 275"/>
                    <a:gd name="T2" fmla="*/ 1 w 943"/>
                    <a:gd name="T3" fmla="*/ 1 h 275"/>
                    <a:gd name="T4" fmla="*/ 1 w 943"/>
                    <a:gd name="T5" fmla="*/ 1 h 275"/>
                    <a:gd name="T6" fmla="*/ 1 w 943"/>
                    <a:gd name="T7" fmla="*/ 1 h 275"/>
                    <a:gd name="T8" fmla="*/ 1 w 943"/>
                    <a:gd name="T9" fmla="*/ 1 h 275"/>
                    <a:gd name="T10" fmla="*/ 1 w 943"/>
                    <a:gd name="T11" fmla="*/ 1 h 275"/>
                    <a:gd name="T12" fmla="*/ 1 w 943"/>
                    <a:gd name="T13" fmla="*/ 1 h 275"/>
                    <a:gd name="T14" fmla="*/ 1 w 943"/>
                    <a:gd name="T15" fmla="*/ 1 h 275"/>
                    <a:gd name="T16" fmla="*/ 1 w 943"/>
                    <a:gd name="T17" fmla="*/ 1 h 275"/>
                    <a:gd name="T18" fmla="*/ 1 w 943"/>
                    <a:gd name="T19" fmla="*/ 1 h 275"/>
                    <a:gd name="T20" fmla="*/ 1 w 943"/>
                    <a:gd name="T21" fmla="*/ 1 h 275"/>
                    <a:gd name="T22" fmla="*/ 1 w 943"/>
                    <a:gd name="T23" fmla="*/ 1 h 275"/>
                    <a:gd name="T24" fmla="*/ 1 w 943"/>
                    <a:gd name="T25" fmla="*/ 1 h 275"/>
                    <a:gd name="T26" fmla="*/ 1 w 943"/>
                    <a:gd name="T27" fmla="*/ 1 h 275"/>
                    <a:gd name="T28" fmla="*/ 1 w 943"/>
                    <a:gd name="T29" fmla="*/ 0 h 275"/>
                    <a:gd name="T30" fmla="*/ 1 w 943"/>
                    <a:gd name="T31" fmla="*/ 0 h 275"/>
                    <a:gd name="T32" fmla="*/ 1 w 943"/>
                    <a:gd name="T33" fmla="*/ 1 h 275"/>
                    <a:gd name="T34" fmla="*/ 1 w 943"/>
                    <a:gd name="T35" fmla="*/ 1 h 275"/>
                    <a:gd name="T36" fmla="*/ 1 w 943"/>
                    <a:gd name="T37" fmla="*/ 1 h 275"/>
                    <a:gd name="T38" fmla="*/ 1 w 943"/>
                    <a:gd name="T39" fmla="*/ 1 h 275"/>
                    <a:gd name="T40" fmla="*/ 1 w 943"/>
                    <a:gd name="T41" fmla="*/ 1 h 275"/>
                    <a:gd name="T42" fmla="*/ 1 w 943"/>
                    <a:gd name="T43" fmla="*/ 1 h 275"/>
                    <a:gd name="T44" fmla="*/ 1 w 943"/>
                    <a:gd name="T45" fmla="*/ 1 h 275"/>
                    <a:gd name="T46" fmla="*/ 1 w 943"/>
                    <a:gd name="T47" fmla="*/ 1 h 275"/>
                    <a:gd name="T48" fmla="*/ 1 w 943"/>
                    <a:gd name="T49" fmla="*/ 1 h 275"/>
                    <a:gd name="T50" fmla="*/ 0 w 943"/>
                    <a:gd name="T51" fmla="*/ 1 h 275"/>
                    <a:gd name="T52" fmla="*/ 1 w 943"/>
                    <a:gd name="T53" fmla="*/ 1 h 275"/>
                    <a:gd name="T54" fmla="*/ 1 w 943"/>
                    <a:gd name="T55" fmla="*/ 1 h 275"/>
                    <a:gd name="T56" fmla="*/ 1 w 943"/>
                    <a:gd name="T57" fmla="*/ 1 h 275"/>
                    <a:gd name="T58" fmla="*/ 1 w 943"/>
                    <a:gd name="T59" fmla="*/ 1 h 27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43"/>
                    <a:gd name="T91" fmla="*/ 0 h 275"/>
                    <a:gd name="T92" fmla="*/ 943 w 943"/>
                    <a:gd name="T93" fmla="*/ 275 h 27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43" h="275">
                      <a:moveTo>
                        <a:pt x="510" y="180"/>
                      </a:moveTo>
                      <a:lnTo>
                        <a:pt x="846" y="251"/>
                      </a:lnTo>
                      <a:lnTo>
                        <a:pt x="938" y="222"/>
                      </a:lnTo>
                      <a:lnTo>
                        <a:pt x="943" y="161"/>
                      </a:lnTo>
                      <a:lnTo>
                        <a:pt x="802" y="83"/>
                      </a:lnTo>
                      <a:lnTo>
                        <a:pt x="801" y="80"/>
                      </a:lnTo>
                      <a:lnTo>
                        <a:pt x="795" y="76"/>
                      </a:lnTo>
                      <a:lnTo>
                        <a:pt x="787" y="66"/>
                      </a:lnTo>
                      <a:lnTo>
                        <a:pt x="776" y="57"/>
                      </a:lnTo>
                      <a:lnTo>
                        <a:pt x="763" y="45"/>
                      </a:lnTo>
                      <a:lnTo>
                        <a:pt x="745" y="34"/>
                      </a:lnTo>
                      <a:lnTo>
                        <a:pt x="725" y="23"/>
                      </a:lnTo>
                      <a:lnTo>
                        <a:pt x="702" y="13"/>
                      </a:lnTo>
                      <a:lnTo>
                        <a:pt x="675" y="5"/>
                      </a:lnTo>
                      <a:lnTo>
                        <a:pt x="647" y="0"/>
                      </a:lnTo>
                      <a:lnTo>
                        <a:pt x="614" y="0"/>
                      </a:lnTo>
                      <a:lnTo>
                        <a:pt x="580" y="3"/>
                      </a:lnTo>
                      <a:lnTo>
                        <a:pt x="542" y="13"/>
                      </a:lnTo>
                      <a:lnTo>
                        <a:pt x="500" y="28"/>
                      </a:lnTo>
                      <a:lnTo>
                        <a:pt x="456" y="53"/>
                      </a:lnTo>
                      <a:lnTo>
                        <a:pt x="409" y="83"/>
                      </a:lnTo>
                      <a:lnTo>
                        <a:pt x="270" y="61"/>
                      </a:lnTo>
                      <a:lnTo>
                        <a:pt x="192" y="97"/>
                      </a:lnTo>
                      <a:lnTo>
                        <a:pt x="148" y="131"/>
                      </a:lnTo>
                      <a:lnTo>
                        <a:pt x="23" y="156"/>
                      </a:lnTo>
                      <a:lnTo>
                        <a:pt x="0" y="222"/>
                      </a:lnTo>
                      <a:lnTo>
                        <a:pt x="72" y="275"/>
                      </a:lnTo>
                      <a:lnTo>
                        <a:pt x="375" y="222"/>
                      </a:lnTo>
                      <a:lnTo>
                        <a:pt x="510" y="18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3949" name="Freeform 456"/>
                <p:cNvSpPr>
                  <a:spLocks/>
                </p:cNvSpPr>
                <p:nvPr/>
              </p:nvSpPr>
              <p:spPr bwMode="auto">
                <a:xfrm>
                  <a:off x="4171" y="2927"/>
                  <a:ext cx="507" cy="129"/>
                </a:xfrm>
                <a:custGeom>
                  <a:avLst/>
                  <a:gdLst>
                    <a:gd name="T0" fmla="*/ 1 w 1014"/>
                    <a:gd name="T1" fmla="*/ 1 h 258"/>
                    <a:gd name="T2" fmla="*/ 1 w 1014"/>
                    <a:gd name="T3" fmla="*/ 1 h 258"/>
                    <a:gd name="T4" fmla="*/ 1 w 1014"/>
                    <a:gd name="T5" fmla="*/ 1 h 258"/>
                    <a:gd name="T6" fmla="*/ 1 w 1014"/>
                    <a:gd name="T7" fmla="*/ 1 h 258"/>
                    <a:gd name="T8" fmla="*/ 1 w 1014"/>
                    <a:gd name="T9" fmla="*/ 1 h 258"/>
                    <a:gd name="T10" fmla="*/ 1 w 1014"/>
                    <a:gd name="T11" fmla="*/ 1 h 258"/>
                    <a:gd name="T12" fmla="*/ 1 w 1014"/>
                    <a:gd name="T13" fmla="*/ 1 h 258"/>
                    <a:gd name="T14" fmla="*/ 1 w 1014"/>
                    <a:gd name="T15" fmla="*/ 1 h 258"/>
                    <a:gd name="T16" fmla="*/ 1 w 1014"/>
                    <a:gd name="T17" fmla="*/ 1 h 258"/>
                    <a:gd name="T18" fmla="*/ 1 w 1014"/>
                    <a:gd name="T19" fmla="*/ 1 h 258"/>
                    <a:gd name="T20" fmla="*/ 1 w 1014"/>
                    <a:gd name="T21" fmla="*/ 1 h 258"/>
                    <a:gd name="T22" fmla="*/ 1 w 1014"/>
                    <a:gd name="T23" fmla="*/ 1 h 258"/>
                    <a:gd name="T24" fmla="*/ 1 w 1014"/>
                    <a:gd name="T25" fmla="*/ 1 h 258"/>
                    <a:gd name="T26" fmla="*/ 1 w 1014"/>
                    <a:gd name="T27" fmla="*/ 1 h 258"/>
                    <a:gd name="T28" fmla="*/ 1 w 1014"/>
                    <a:gd name="T29" fmla="*/ 1 h 258"/>
                    <a:gd name="T30" fmla="*/ 1 w 1014"/>
                    <a:gd name="T31" fmla="*/ 1 h 258"/>
                    <a:gd name="T32" fmla="*/ 1 w 1014"/>
                    <a:gd name="T33" fmla="*/ 1 h 258"/>
                    <a:gd name="T34" fmla="*/ 1 w 1014"/>
                    <a:gd name="T35" fmla="*/ 1 h 258"/>
                    <a:gd name="T36" fmla="*/ 1 w 1014"/>
                    <a:gd name="T37" fmla="*/ 1 h 258"/>
                    <a:gd name="T38" fmla="*/ 1 w 1014"/>
                    <a:gd name="T39" fmla="*/ 1 h 258"/>
                    <a:gd name="T40" fmla="*/ 1 w 1014"/>
                    <a:gd name="T41" fmla="*/ 1 h 258"/>
                    <a:gd name="T42" fmla="*/ 1 w 1014"/>
                    <a:gd name="T43" fmla="*/ 1 h 258"/>
                    <a:gd name="T44" fmla="*/ 1 w 1014"/>
                    <a:gd name="T45" fmla="*/ 1 h 258"/>
                    <a:gd name="T46" fmla="*/ 1 w 1014"/>
                    <a:gd name="T47" fmla="*/ 1 h 258"/>
                    <a:gd name="T48" fmla="*/ 1 w 1014"/>
                    <a:gd name="T49" fmla="*/ 1 h 258"/>
                    <a:gd name="T50" fmla="*/ 1 w 1014"/>
                    <a:gd name="T51" fmla="*/ 0 h 258"/>
                    <a:gd name="T52" fmla="*/ 1 w 1014"/>
                    <a:gd name="T53" fmla="*/ 1 h 258"/>
                    <a:gd name="T54" fmla="*/ 1 w 1014"/>
                    <a:gd name="T55" fmla="*/ 1 h 258"/>
                    <a:gd name="T56" fmla="*/ 1 w 1014"/>
                    <a:gd name="T57" fmla="*/ 1 h 258"/>
                    <a:gd name="T58" fmla="*/ 1 w 1014"/>
                    <a:gd name="T59" fmla="*/ 1 h 258"/>
                    <a:gd name="T60" fmla="*/ 1 w 1014"/>
                    <a:gd name="T61" fmla="*/ 1 h 258"/>
                    <a:gd name="T62" fmla="*/ 1 w 1014"/>
                    <a:gd name="T63" fmla="*/ 1 h 258"/>
                    <a:gd name="T64" fmla="*/ 1 w 1014"/>
                    <a:gd name="T65" fmla="*/ 1 h 258"/>
                    <a:gd name="T66" fmla="*/ 1 w 1014"/>
                    <a:gd name="T67" fmla="*/ 1 h 258"/>
                    <a:gd name="T68" fmla="*/ 1 w 1014"/>
                    <a:gd name="T69" fmla="*/ 1 h 258"/>
                    <a:gd name="T70" fmla="*/ 1 w 1014"/>
                    <a:gd name="T71" fmla="*/ 1 h 258"/>
                    <a:gd name="T72" fmla="*/ 1 w 1014"/>
                    <a:gd name="T73" fmla="*/ 1 h 258"/>
                    <a:gd name="T74" fmla="*/ 1 w 1014"/>
                    <a:gd name="T75" fmla="*/ 1 h 258"/>
                    <a:gd name="T76" fmla="*/ 1 w 1014"/>
                    <a:gd name="T77" fmla="*/ 1 h 258"/>
                    <a:gd name="T78" fmla="*/ 1 w 1014"/>
                    <a:gd name="T79" fmla="*/ 1 h 258"/>
                    <a:gd name="T80" fmla="*/ 1 w 1014"/>
                    <a:gd name="T81" fmla="*/ 1 h 258"/>
                    <a:gd name="T82" fmla="*/ 1 w 1014"/>
                    <a:gd name="T83" fmla="*/ 1 h 258"/>
                    <a:gd name="T84" fmla="*/ 1 w 1014"/>
                    <a:gd name="T85" fmla="*/ 1 h 258"/>
                    <a:gd name="T86" fmla="*/ 1 w 1014"/>
                    <a:gd name="T87" fmla="*/ 1 h 258"/>
                    <a:gd name="T88" fmla="*/ 1 w 1014"/>
                    <a:gd name="T89" fmla="*/ 1 h 258"/>
                    <a:gd name="T90" fmla="*/ 1 w 1014"/>
                    <a:gd name="T91" fmla="*/ 1 h 258"/>
                    <a:gd name="T92" fmla="*/ 1 w 1014"/>
                    <a:gd name="T93" fmla="*/ 1 h 258"/>
                    <a:gd name="T94" fmla="*/ 1 w 1014"/>
                    <a:gd name="T95" fmla="*/ 1 h 258"/>
                    <a:gd name="T96" fmla="*/ 1 w 1014"/>
                    <a:gd name="T97" fmla="*/ 1 h 258"/>
                    <a:gd name="T98" fmla="*/ 1 w 1014"/>
                    <a:gd name="T99" fmla="*/ 1 h 258"/>
                    <a:gd name="T100" fmla="*/ 1 w 1014"/>
                    <a:gd name="T101" fmla="*/ 1 h 258"/>
                    <a:gd name="T102" fmla="*/ 1 w 1014"/>
                    <a:gd name="T103" fmla="*/ 1 h 258"/>
                    <a:gd name="T104" fmla="*/ 1 w 1014"/>
                    <a:gd name="T105" fmla="*/ 1 h 258"/>
                    <a:gd name="T106" fmla="*/ 1 w 1014"/>
                    <a:gd name="T107" fmla="*/ 1 h 258"/>
                    <a:gd name="T108" fmla="*/ 1 w 1014"/>
                    <a:gd name="T109" fmla="*/ 1 h 258"/>
                    <a:gd name="T110" fmla="*/ 1 w 1014"/>
                    <a:gd name="T111" fmla="*/ 1 h 258"/>
                    <a:gd name="T112" fmla="*/ 1 w 1014"/>
                    <a:gd name="T113" fmla="*/ 1 h 25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4"/>
                    <a:gd name="T172" fmla="*/ 0 h 258"/>
                    <a:gd name="T173" fmla="*/ 1014 w 1014"/>
                    <a:gd name="T174" fmla="*/ 258 h 25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4" h="258">
                      <a:moveTo>
                        <a:pt x="831" y="24"/>
                      </a:moveTo>
                      <a:lnTo>
                        <a:pt x="833" y="24"/>
                      </a:lnTo>
                      <a:lnTo>
                        <a:pt x="841" y="24"/>
                      </a:lnTo>
                      <a:lnTo>
                        <a:pt x="854" y="24"/>
                      </a:lnTo>
                      <a:lnTo>
                        <a:pt x="869" y="28"/>
                      </a:lnTo>
                      <a:lnTo>
                        <a:pt x="888" y="30"/>
                      </a:lnTo>
                      <a:lnTo>
                        <a:pt x="907" y="34"/>
                      </a:lnTo>
                      <a:lnTo>
                        <a:pt x="928" y="38"/>
                      </a:lnTo>
                      <a:lnTo>
                        <a:pt x="951" y="45"/>
                      </a:lnTo>
                      <a:lnTo>
                        <a:pt x="968" y="53"/>
                      </a:lnTo>
                      <a:lnTo>
                        <a:pt x="985" y="62"/>
                      </a:lnTo>
                      <a:lnTo>
                        <a:pt x="998" y="74"/>
                      </a:lnTo>
                      <a:lnTo>
                        <a:pt x="1010" y="89"/>
                      </a:lnTo>
                      <a:lnTo>
                        <a:pt x="1014" y="104"/>
                      </a:lnTo>
                      <a:lnTo>
                        <a:pt x="1014" y="123"/>
                      </a:lnTo>
                      <a:lnTo>
                        <a:pt x="1006" y="146"/>
                      </a:lnTo>
                      <a:lnTo>
                        <a:pt x="991" y="169"/>
                      </a:lnTo>
                      <a:lnTo>
                        <a:pt x="968" y="192"/>
                      </a:lnTo>
                      <a:lnTo>
                        <a:pt x="939" y="207"/>
                      </a:lnTo>
                      <a:lnTo>
                        <a:pt x="907" y="218"/>
                      </a:lnTo>
                      <a:lnTo>
                        <a:pt x="871" y="226"/>
                      </a:lnTo>
                      <a:lnTo>
                        <a:pt x="833" y="230"/>
                      </a:lnTo>
                      <a:lnTo>
                        <a:pt x="795" y="230"/>
                      </a:lnTo>
                      <a:lnTo>
                        <a:pt x="755" y="226"/>
                      </a:lnTo>
                      <a:lnTo>
                        <a:pt x="715" y="222"/>
                      </a:lnTo>
                      <a:lnTo>
                        <a:pt x="677" y="213"/>
                      </a:lnTo>
                      <a:lnTo>
                        <a:pt x="641" y="205"/>
                      </a:lnTo>
                      <a:lnTo>
                        <a:pt x="609" y="197"/>
                      </a:lnTo>
                      <a:lnTo>
                        <a:pt x="580" y="190"/>
                      </a:lnTo>
                      <a:lnTo>
                        <a:pt x="555" y="182"/>
                      </a:lnTo>
                      <a:lnTo>
                        <a:pt x="538" y="176"/>
                      </a:lnTo>
                      <a:lnTo>
                        <a:pt x="525" y="173"/>
                      </a:lnTo>
                      <a:lnTo>
                        <a:pt x="521" y="173"/>
                      </a:lnTo>
                      <a:lnTo>
                        <a:pt x="515" y="173"/>
                      </a:lnTo>
                      <a:lnTo>
                        <a:pt x="498" y="178"/>
                      </a:lnTo>
                      <a:lnTo>
                        <a:pt x="472" y="188"/>
                      </a:lnTo>
                      <a:lnTo>
                        <a:pt x="437" y="197"/>
                      </a:lnTo>
                      <a:lnTo>
                        <a:pt x="397" y="209"/>
                      </a:lnTo>
                      <a:lnTo>
                        <a:pt x="354" y="220"/>
                      </a:lnTo>
                      <a:lnTo>
                        <a:pt x="304" y="232"/>
                      </a:lnTo>
                      <a:lnTo>
                        <a:pt x="257" y="243"/>
                      </a:lnTo>
                      <a:lnTo>
                        <a:pt x="207" y="251"/>
                      </a:lnTo>
                      <a:lnTo>
                        <a:pt x="158" y="256"/>
                      </a:lnTo>
                      <a:lnTo>
                        <a:pt x="114" y="258"/>
                      </a:lnTo>
                      <a:lnTo>
                        <a:pt x="76" y="258"/>
                      </a:lnTo>
                      <a:lnTo>
                        <a:pt x="42" y="251"/>
                      </a:lnTo>
                      <a:lnTo>
                        <a:pt x="17" y="239"/>
                      </a:lnTo>
                      <a:lnTo>
                        <a:pt x="4" y="220"/>
                      </a:lnTo>
                      <a:lnTo>
                        <a:pt x="0" y="194"/>
                      </a:lnTo>
                      <a:lnTo>
                        <a:pt x="4" y="165"/>
                      </a:lnTo>
                      <a:lnTo>
                        <a:pt x="10" y="140"/>
                      </a:lnTo>
                      <a:lnTo>
                        <a:pt x="17" y="121"/>
                      </a:lnTo>
                      <a:lnTo>
                        <a:pt x="30" y="106"/>
                      </a:lnTo>
                      <a:lnTo>
                        <a:pt x="42" y="93"/>
                      </a:lnTo>
                      <a:lnTo>
                        <a:pt x="55" y="83"/>
                      </a:lnTo>
                      <a:lnTo>
                        <a:pt x="70" y="78"/>
                      </a:lnTo>
                      <a:lnTo>
                        <a:pt x="86" y="74"/>
                      </a:lnTo>
                      <a:lnTo>
                        <a:pt x="99" y="70"/>
                      </a:lnTo>
                      <a:lnTo>
                        <a:pt x="114" y="70"/>
                      </a:lnTo>
                      <a:lnTo>
                        <a:pt x="126" y="70"/>
                      </a:lnTo>
                      <a:lnTo>
                        <a:pt x="139" y="72"/>
                      </a:lnTo>
                      <a:lnTo>
                        <a:pt x="148" y="74"/>
                      </a:lnTo>
                      <a:lnTo>
                        <a:pt x="156" y="76"/>
                      </a:lnTo>
                      <a:lnTo>
                        <a:pt x="162" y="78"/>
                      </a:lnTo>
                      <a:lnTo>
                        <a:pt x="164" y="78"/>
                      </a:lnTo>
                      <a:lnTo>
                        <a:pt x="164" y="76"/>
                      </a:lnTo>
                      <a:lnTo>
                        <a:pt x="167" y="72"/>
                      </a:lnTo>
                      <a:lnTo>
                        <a:pt x="173" y="64"/>
                      </a:lnTo>
                      <a:lnTo>
                        <a:pt x="181" y="59"/>
                      </a:lnTo>
                      <a:lnTo>
                        <a:pt x="190" y="49"/>
                      </a:lnTo>
                      <a:lnTo>
                        <a:pt x="202" y="40"/>
                      </a:lnTo>
                      <a:lnTo>
                        <a:pt x="217" y="30"/>
                      </a:lnTo>
                      <a:lnTo>
                        <a:pt x="234" y="21"/>
                      </a:lnTo>
                      <a:lnTo>
                        <a:pt x="251" y="13"/>
                      </a:lnTo>
                      <a:lnTo>
                        <a:pt x="272" y="5"/>
                      </a:lnTo>
                      <a:lnTo>
                        <a:pt x="293" y="0"/>
                      </a:lnTo>
                      <a:lnTo>
                        <a:pt x="318" y="0"/>
                      </a:lnTo>
                      <a:lnTo>
                        <a:pt x="342" y="0"/>
                      </a:lnTo>
                      <a:lnTo>
                        <a:pt x="371" y="3"/>
                      </a:lnTo>
                      <a:lnTo>
                        <a:pt x="399" y="11"/>
                      </a:lnTo>
                      <a:lnTo>
                        <a:pt x="432" y="24"/>
                      </a:lnTo>
                      <a:lnTo>
                        <a:pt x="434" y="26"/>
                      </a:lnTo>
                      <a:lnTo>
                        <a:pt x="437" y="32"/>
                      </a:lnTo>
                      <a:lnTo>
                        <a:pt x="445" y="40"/>
                      </a:lnTo>
                      <a:lnTo>
                        <a:pt x="451" y="49"/>
                      </a:lnTo>
                      <a:lnTo>
                        <a:pt x="456" y="57"/>
                      </a:lnTo>
                      <a:lnTo>
                        <a:pt x="454" y="64"/>
                      </a:lnTo>
                      <a:lnTo>
                        <a:pt x="451" y="66"/>
                      </a:lnTo>
                      <a:lnTo>
                        <a:pt x="447" y="68"/>
                      </a:lnTo>
                      <a:lnTo>
                        <a:pt x="439" y="68"/>
                      </a:lnTo>
                      <a:lnTo>
                        <a:pt x="432" y="68"/>
                      </a:lnTo>
                      <a:lnTo>
                        <a:pt x="420" y="64"/>
                      </a:lnTo>
                      <a:lnTo>
                        <a:pt x="407" y="62"/>
                      </a:lnTo>
                      <a:lnTo>
                        <a:pt x="394" y="59"/>
                      </a:lnTo>
                      <a:lnTo>
                        <a:pt x="382" y="55"/>
                      </a:lnTo>
                      <a:lnTo>
                        <a:pt x="367" y="53"/>
                      </a:lnTo>
                      <a:lnTo>
                        <a:pt x="352" y="49"/>
                      </a:lnTo>
                      <a:lnTo>
                        <a:pt x="337" y="47"/>
                      </a:lnTo>
                      <a:lnTo>
                        <a:pt x="321" y="47"/>
                      </a:lnTo>
                      <a:lnTo>
                        <a:pt x="304" y="47"/>
                      </a:lnTo>
                      <a:lnTo>
                        <a:pt x="289" y="49"/>
                      </a:lnTo>
                      <a:lnTo>
                        <a:pt x="272" y="51"/>
                      </a:lnTo>
                      <a:lnTo>
                        <a:pt x="257" y="57"/>
                      </a:lnTo>
                      <a:lnTo>
                        <a:pt x="240" y="62"/>
                      </a:lnTo>
                      <a:lnTo>
                        <a:pt x="222" y="70"/>
                      </a:lnTo>
                      <a:lnTo>
                        <a:pt x="207" y="83"/>
                      </a:lnTo>
                      <a:lnTo>
                        <a:pt x="192" y="97"/>
                      </a:lnTo>
                      <a:lnTo>
                        <a:pt x="188" y="97"/>
                      </a:lnTo>
                      <a:lnTo>
                        <a:pt x="181" y="98"/>
                      </a:lnTo>
                      <a:lnTo>
                        <a:pt x="169" y="100"/>
                      </a:lnTo>
                      <a:lnTo>
                        <a:pt x="156" y="102"/>
                      </a:lnTo>
                      <a:lnTo>
                        <a:pt x="139" y="106"/>
                      </a:lnTo>
                      <a:lnTo>
                        <a:pt x="122" y="110"/>
                      </a:lnTo>
                      <a:lnTo>
                        <a:pt x="106" y="116"/>
                      </a:lnTo>
                      <a:lnTo>
                        <a:pt x="89" y="121"/>
                      </a:lnTo>
                      <a:lnTo>
                        <a:pt x="72" y="127"/>
                      </a:lnTo>
                      <a:lnTo>
                        <a:pt x="59" y="135"/>
                      </a:lnTo>
                      <a:lnTo>
                        <a:pt x="48" y="142"/>
                      </a:lnTo>
                      <a:lnTo>
                        <a:pt x="42" y="152"/>
                      </a:lnTo>
                      <a:lnTo>
                        <a:pt x="38" y="161"/>
                      </a:lnTo>
                      <a:lnTo>
                        <a:pt x="42" y="171"/>
                      </a:lnTo>
                      <a:lnTo>
                        <a:pt x="51" y="182"/>
                      </a:lnTo>
                      <a:lnTo>
                        <a:pt x="70" y="194"/>
                      </a:lnTo>
                      <a:lnTo>
                        <a:pt x="91" y="201"/>
                      </a:lnTo>
                      <a:lnTo>
                        <a:pt x="118" y="207"/>
                      </a:lnTo>
                      <a:lnTo>
                        <a:pt x="148" y="207"/>
                      </a:lnTo>
                      <a:lnTo>
                        <a:pt x="183" y="203"/>
                      </a:lnTo>
                      <a:lnTo>
                        <a:pt x="217" y="197"/>
                      </a:lnTo>
                      <a:lnTo>
                        <a:pt x="255" y="190"/>
                      </a:lnTo>
                      <a:lnTo>
                        <a:pt x="291" y="180"/>
                      </a:lnTo>
                      <a:lnTo>
                        <a:pt x="329" y="171"/>
                      </a:lnTo>
                      <a:lnTo>
                        <a:pt x="363" y="159"/>
                      </a:lnTo>
                      <a:lnTo>
                        <a:pt x="397" y="148"/>
                      </a:lnTo>
                      <a:lnTo>
                        <a:pt x="428" y="137"/>
                      </a:lnTo>
                      <a:lnTo>
                        <a:pt x="458" y="129"/>
                      </a:lnTo>
                      <a:lnTo>
                        <a:pt x="479" y="121"/>
                      </a:lnTo>
                      <a:lnTo>
                        <a:pt x="500" y="116"/>
                      </a:lnTo>
                      <a:lnTo>
                        <a:pt x="513" y="114"/>
                      </a:lnTo>
                      <a:lnTo>
                        <a:pt x="521" y="116"/>
                      </a:lnTo>
                      <a:lnTo>
                        <a:pt x="532" y="119"/>
                      </a:lnTo>
                      <a:lnTo>
                        <a:pt x="555" y="127"/>
                      </a:lnTo>
                      <a:lnTo>
                        <a:pt x="590" y="135"/>
                      </a:lnTo>
                      <a:lnTo>
                        <a:pt x="631" y="146"/>
                      </a:lnTo>
                      <a:lnTo>
                        <a:pt x="675" y="156"/>
                      </a:lnTo>
                      <a:lnTo>
                        <a:pt x="725" y="165"/>
                      </a:lnTo>
                      <a:lnTo>
                        <a:pt x="772" y="173"/>
                      </a:lnTo>
                      <a:lnTo>
                        <a:pt x="820" y="178"/>
                      </a:lnTo>
                      <a:lnTo>
                        <a:pt x="860" y="180"/>
                      </a:lnTo>
                      <a:lnTo>
                        <a:pt x="894" y="180"/>
                      </a:lnTo>
                      <a:lnTo>
                        <a:pt x="918" y="175"/>
                      </a:lnTo>
                      <a:lnTo>
                        <a:pt x="932" y="167"/>
                      </a:lnTo>
                      <a:lnTo>
                        <a:pt x="930" y="152"/>
                      </a:lnTo>
                      <a:lnTo>
                        <a:pt x="911" y="129"/>
                      </a:lnTo>
                      <a:lnTo>
                        <a:pt x="873" y="100"/>
                      </a:lnTo>
                      <a:lnTo>
                        <a:pt x="816" y="64"/>
                      </a:lnTo>
                      <a:lnTo>
                        <a:pt x="804" y="59"/>
                      </a:lnTo>
                      <a:lnTo>
                        <a:pt x="795" y="53"/>
                      </a:lnTo>
                      <a:lnTo>
                        <a:pt x="787" y="49"/>
                      </a:lnTo>
                      <a:lnTo>
                        <a:pt x="780" y="45"/>
                      </a:lnTo>
                      <a:lnTo>
                        <a:pt x="774" y="40"/>
                      </a:lnTo>
                      <a:lnTo>
                        <a:pt x="768" y="36"/>
                      </a:lnTo>
                      <a:lnTo>
                        <a:pt x="766" y="34"/>
                      </a:lnTo>
                      <a:lnTo>
                        <a:pt x="764" y="32"/>
                      </a:lnTo>
                      <a:lnTo>
                        <a:pt x="764" y="28"/>
                      </a:lnTo>
                      <a:lnTo>
                        <a:pt x="766" y="26"/>
                      </a:lnTo>
                      <a:lnTo>
                        <a:pt x="772" y="24"/>
                      </a:lnTo>
                      <a:lnTo>
                        <a:pt x="780" y="24"/>
                      </a:lnTo>
                      <a:lnTo>
                        <a:pt x="787" y="24"/>
                      </a:lnTo>
                      <a:lnTo>
                        <a:pt x="799" y="24"/>
                      </a:lnTo>
                      <a:lnTo>
                        <a:pt x="814" y="24"/>
                      </a:lnTo>
                      <a:lnTo>
                        <a:pt x="831" y="24"/>
                      </a:lnTo>
                      <a:close/>
                    </a:path>
                  </a:pathLst>
                </a:custGeom>
                <a:solidFill>
                  <a:srgbClr val="0000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grpSp>
          <p:sp>
            <p:nvSpPr>
              <p:cNvPr id="95244" name="Text Box 458"/>
              <p:cNvSpPr txBox="1">
                <a:spLocks noChangeArrowheads="1"/>
              </p:cNvSpPr>
              <p:nvPr/>
            </p:nvSpPr>
            <p:spPr bwMode="auto">
              <a:xfrm>
                <a:off x="960" y="3914"/>
                <a:ext cx="3695" cy="3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spcBef>
                    <a:spcPct val="50000"/>
                  </a:spcBef>
                  <a:buFontTx/>
                  <a:buNone/>
                  <a:defRPr/>
                </a:pPr>
                <a:r>
                  <a:rPr lang="es-MX" altLang="es-MX" sz="2400" b="1" smtClean="0">
                    <a:latin typeface="+mn-lt"/>
                  </a:rPr>
                  <a:t>Deben quedar registros de la revisión</a:t>
                </a:r>
                <a:endParaRPr lang="es-ES" altLang="es-MX" sz="2400" b="1" smtClean="0">
                  <a:latin typeface="+mn-lt"/>
                </a:endParaRPr>
              </a:p>
            </p:txBody>
          </p:sp>
        </p:grpSp>
      </p:grpSp>
      <p:sp>
        <p:nvSpPr>
          <p:cNvPr id="462" name="461 CuadroTexto"/>
          <p:cNvSpPr txBox="1"/>
          <p:nvPr/>
        </p:nvSpPr>
        <p:spPr>
          <a:xfrm>
            <a:off x="341313" y="1119188"/>
            <a:ext cx="8509189" cy="584775"/>
          </a:xfrm>
          <a:prstGeom prst="rect">
            <a:avLst/>
          </a:prstGeom>
          <a:noFill/>
        </p:spPr>
        <p:txBody>
          <a:bodyPr wrap="none">
            <a:spAutoFit/>
          </a:bodyPr>
          <a:lstStyle/>
          <a:p>
            <a:pPr>
              <a:defRPr/>
            </a:pPr>
            <a:r>
              <a:rPr lang="es-MX" sz="3200" b="1" dirty="0">
                <a:solidFill>
                  <a:schemeClr val="accent2">
                    <a:lumMod val="75000"/>
                  </a:schemeClr>
                </a:solidFill>
                <a:latin typeface="+mn-lt"/>
              </a:rPr>
              <a:t>7.2.-  PROCESOS </a:t>
            </a:r>
            <a:r>
              <a:rPr lang="es-MX" sz="3200" b="1" dirty="0" smtClean="0">
                <a:solidFill>
                  <a:schemeClr val="accent2">
                    <a:lumMod val="75000"/>
                  </a:schemeClr>
                </a:solidFill>
                <a:latin typeface="+mn-lt"/>
              </a:rPr>
              <a:t>RELACIONADOS </a:t>
            </a:r>
            <a:r>
              <a:rPr lang="es-MX" sz="3200" b="1" dirty="0">
                <a:solidFill>
                  <a:schemeClr val="accent2">
                    <a:lumMod val="75000"/>
                  </a:schemeClr>
                </a:solidFill>
                <a:latin typeface="+mn-lt"/>
              </a:rPr>
              <a:t>CON EL CLIENTE</a:t>
            </a:r>
          </a:p>
        </p:txBody>
      </p:sp>
    </p:spTree>
    <p:extLst>
      <p:ext uri="{BB962C8B-B14F-4D97-AF65-F5344CB8AC3E}">
        <p14:creationId xmlns:p14="http://schemas.microsoft.com/office/powerpoint/2010/main" val="4165956716"/>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4515" name="Group 63"/>
          <p:cNvGrpSpPr>
            <a:grpSpLocks/>
          </p:cNvGrpSpPr>
          <p:nvPr/>
        </p:nvGrpSpPr>
        <p:grpSpPr bwMode="auto">
          <a:xfrm>
            <a:off x="874713" y="2024063"/>
            <a:ext cx="7426325" cy="3946525"/>
            <a:chOff x="402" y="864"/>
            <a:chExt cx="4678" cy="2486"/>
          </a:xfrm>
        </p:grpSpPr>
        <p:sp>
          <p:nvSpPr>
            <p:cNvPr id="96261" name="AutoShape 2"/>
            <p:cNvSpPr>
              <a:spLocks noChangeArrowheads="1"/>
            </p:cNvSpPr>
            <p:nvPr/>
          </p:nvSpPr>
          <p:spPr bwMode="auto">
            <a:xfrm>
              <a:off x="2928" y="2400"/>
              <a:ext cx="2152" cy="900"/>
            </a:xfrm>
            <a:prstGeom prst="wedgeEllipseCallout">
              <a:avLst>
                <a:gd name="adj1" fmla="val -39917"/>
                <a:gd name="adj2" fmla="val -79319"/>
              </a:avLst>
            </a:prstGeom>
            <a:gradFill rotWithShape="0">
              <a:gsLst>
                <a:gs pos="0">
                  <a:srgbClr val="FFE0C1"/>
                </a:gs>
                <a:gs pos="100000">
                  <a:srgbClr val="FF9933"/>
                </a:gs>
              </a:gsLst>
              <a:lin ang="5400000" scaled="1"/>
            </a:gradFill>
            <a:ln w="9525">
              <a:solidFill>
                <a:srgbClr val="FF9933"/>
              </a:solidFill>
              <a:miter lim="800000"/>
              <a:headEnd/>
              <a:tailEnd/>
            </a:ln>
          </p:spPr>
          <p:txBody>
            <a:bodyPr wrap="none">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spcBef>
                  <a:spcPct val="0"/>
                </a:spcBef>
                <a:buFontTx/>
                <a:buNone/>
                <a:defRPr/>
              </a:pPr>
              <a:r>
                <a:rPr lang="es-ES_tradnl" altLang="es-MX" sz="2000" b="1" dirty="0" smtClean="0">
                  <a:latin typeface="+mn-lt"/>
                </a:rPr>
                <a:t>PEDIDOS,</a:t>
              </a:r>
            </a:p>
            <a:p>
              <a:pPr>
                <a:spcBef>
                  <a:spcPct val="0"/>
                </a:spcBef>
                <a:buFontTx/>
                <a:buNone/>
                <a:defRPr/>
              </a:pPr>
              <a:r>
                <a:rPr lang="es-ES_tradnl" altLang="es-MX" sz="2000" b="1" dirty="0" smtClean="0">
                  <a:latin typeface="+mn-lt"/>
                </a:rPr>
                <a:t>CONTRATOS, QUEJAS</a:t>
              </a:r>
            </a:p>
            <a:p>
              <a:pPr>
                <a:spcBef>
                  <a:spcPct val="0"/>
                </a:spcBef>
                <a:buFontTx/>
                <a:buNone/>
                <a:defRPr/>
              </a:pPr>
              <a:r>
                <a:rPr lang="es-ES_tradnl" altLang="es-MX" sz="2000" b="1" dirty="0" smtClean="0">
                  <a:latin typeface="+mn-lt"/>
                </a:rPr>
                <a:t>Y RECLAMOS</a:t>
              </a:r>
            </a:p>
          </p:txBody>
        </p:sp>
        <p:sp>
          <p:nvSpPr>
            <p:cNvPr id="96262" name="AutoShape 3"/>
            <p:cNvSpPr>
              <a:spLocks noChangeArrowheads="1"/>
            </p:cNvSpPr>
            <p:nvPr/>
          </p:nvSpPr>
          <p:spPr bwMode="auto">
            <a:xfrm rot="20585153">
              <a:off x="402" y="950"/>
              <a:ext cx="1852" cy="900"/>
            </a:xfrm>
            <a:prstGeom prst="wedgeEllipseCallout">
              <a:avLst>
                <a:gd name="adj1" fmla="val 29602"/>
                <a:gd name="adj2" fmla="val 65181"/>
              </a:avLst>
            </a:prstGeom>
            <a:gradFill rotWithShape="0">
              <a:gsLst>
                <a:gs pos="0">
                  <a:srgbClr val="9900CC"/>
                </a:gs>
                <a:gs pos="100000">
                  <a:srgbClr val="E3B8F1"/>
                </a:gs>
              </a:gsLst>
              <a:lin ang="5400000" scaled="1"/>
            </a:gradFill>
            <a:ln w="9525">
              <a:solidFill>
                <a:srgbClr val="9900CC"/>
              </a:solidFill>
              <a:miter lim="800000"/>
              <a:headEnd/>
              <a:tailEnd/>
            </a:ln>
          </p:spPr>
          <p:txBody>
            <a:bodyPr wrap="none">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spcBef>
                  <a:spcPct val="0"/>
                </a:spcBef>
                <a:buFontTx/>
                <a:buNone/>
                <a:defRPr/>
              </a:pPr>
              <a:r>
                <a:rPr lang="es-ES_tradnl" altLang="es-MX" sz="2000" b="1" dirty="0" smtClean="0">
                  <a:latin typeface="+mn-lt"/>
                </a:rPr>
                <a:t>INFORMACIÓN</a:t>
              </a:r>
            </a:p>
            <a:p>
              <a:pPr>
                <a:spcBef>
                  <a:spcPct val="0"/>
                </a:spcBef>
                <a:buFontTx/>
                <a:buNone/>
                <a:defRPr/>
              </a:pPr>
              <a:r>
                <a:rPr lang="es-ES_tradnl" altLang="es-MX" sz="2000" b="1" dirty="0" smtClean="0">
                  <a:latin typeface="+mn-lt"/>
                </a:rPr>
                <a:t>SOBRE NUESTROS</a:t>
              </a:r>
            </a:p>
            <a:p>
              <a:pPr>
                <a:spcBef>
                  <a:spcPct val="0"/>
                </a:spcBef>
                <a:buFontTx/>
                <a:buNone/>
                <a:defRPr/>
              </a:pPr>
              <a:r>
                <a:rPr lang="es-ES_tradnl" altLang="es-MX" sz="2000" b="1" dirty="0" smtClean="0">
                  <a:latin typeface="+mn-lt"/>
                </a:rPr>
                <a:t>PRODUCTOS</a:t>
              </a:r>
            </a:p>
          </p:txBody>
        </p:sp>
        <p:grpSp>
          <p:nvGrpSpPr>
            <p:cNvPr id="64519" name="Group 5"/>
            <p:cNvGrpSpPr>
              <a:grpSpLocks/>
            </p:cNvGrpSpPr>
            <p:nvPr/>
          </p:nvGrpSpPr>
          <p:grpSpPr bwMode="auto">
            <a:xfrm>
              <a:off x="1089" y="864"/>
              <a:ext cx="3484" cy="2486"/>
              <a:chOff x="801" y="720"/>
              <a:chExt cx="3484" cy="2486"/>
            </a:xfrm>
          </p:grpSpPr>
          <p:sp>
            <p:nvSpPr>
              <p:cNvPr id="64520" name="Freeform 6"/>
              <p:cNvSpPr>
                <a:spLocks/>
              </p:cNvSpPr>
              <p:nvPr/>
            </p:nvSpPr>
            <p:spPr bwMode="auto">
              <a:xfrm>
                <a:off x="3331" y="1166"/>
                <a:ext cx="779" cy="406"/>
              </a:xfrm>
              <a:custGeom>
                <a:avLst/>
                <a:gdLst>
                  <a:gd name="T0" fmla="*/ 0 w 1559"/>
                  <a:gd name="T1" fmla="*/ 1 h 812"/>
                  <a:gd name="T2" fmla="*/ 0 w 1559"/>
                  <a:gd name="T3" fmla="*/ 1 h 812"/>
                  <a:gd name="T4" fmla="*/ 0 w 1559"/>
                  <a:gd name="T5" fmla="*/ 1 h 812"/>
                  <a:gd name="T6" fmla="*/ 0 w 1559"/>
                  <a:gd name="T7" fmla="*/ 1 h 812"/>
                  <a:gd name="T8" fmla="*/ 0 w 1559"/>
                  <a:gd name="T9" fmla="*/ 1 h 812"/>
                  <a:gd name="T10" fmla="*/ 0 w 1559"/>
                  <a:gd name="T11" fmla="*/ 1 h 812"/>
                  <a:gd name="T12" fmla="*/ 0 w 1559"/>
                  <a:gd name="T13" fmla="*/ 1 h 812"/>
                  <a:gd name="T14" fmla="*/ 0 w 1559"/>
                  <a:gd name="T15" fmla="*/ 1 h 812"/>
                  <a:gd name="T16" fmla="*/ 0 w 1559"/>
                  <a:gd name="T17" fmla="*/ 1 h 812"/>
                  <a:gd name="T18" fmla="*/ 0 w 1559"/>
                  <a:gd name="T19" fmla="*/ 1 h 812"/>
                  <a:gd name="T20" fmla="*/ 0 w 1559"/>
                  <a:gd name="T21" fmla="*/ 1 h 812"/>
                  <a:gd name="T22" fmla="*/ 0 w 1559"/>
                  <a:gd name="T23" fmla="*/ 1 h 812"/>
                  <a:gd name="T24" fmla="*/ 0 w 1559"/>
                  <a:gd name="T25" fmla="*/ 1 h 812"/>
                  <a:gd name="T26" fmla="*/ 0 w 1559"/>
                  <a:gd name="T27" fmla="*/ 1 h 812"/>
                  <a:gd name="T28" fmla="*/ 0 w 1559"/>
                  <a:gd name="T29" fmla="*/ 1 h 812"/>
                  <a:gd name="T30" fmla="*/ 0 w 1559"/>
                  <a:gd name="T31" fmla="*/ 1 h 812"/>
                  <a:gd name="T32" fmla="*/ 0 w 1559"/>
                  <a:gd name="T33" fmla="*/ 0 h 812"/>
                  <a:gd name="T34" fmla="*/ 0 w 1559"/>
                  <a:gd name="T35" fmla="*/ 1 h 812"/>
                  <a:gd name="T36" fmla="*/ 0 w 1559"/>
                  <a:gd name="T37" fmla="*/ 1 h 812"/>
                  <a:gd name="T38" fmla="*/ 0 w 1559"/>
                  <a:gd name="T39" fmla="*/ 1 h 812"/>
                  <a:gd name="T40" fmla="*/ 0 w 1559"/>
                  <a:gd name="T41" fmla="*/ 1 h 812"/>
                  <a:gd name="T42" fmla="*/ 0 w 1559"/>
                  <a:gd name="T43" fmla="*/ 1 h 812"/>
                  <a:gd name="T44" fmla="*/ 0 w 1559"/>
                  <a:gd name="T45" fmla="*/ 1 h 812"/>
                  <a:gd name="T46" fmla="*/ 0 w 1559"/>
                  <a:gd name="T47" fmla="*/ 1 h 812"/>
                  <a:gd name="T48" fmla="*/ 0 w 1559"/>
                  <a:gd name="T49" fmla="*/ 1 h 812"/>
                  <a:gd name="T50" fmla="*/ 0 w 1559"/>
                  <a:gd name="T51" fmla="*/ 1 h 812"/>
                  <a:gd name="T52" fmla="*/ 0 w 1559"/>
                  <a:gd name="T53" fmla="*/ 1 h 812"/>
                  <a:gd name="T54" fmla="*/ 0 w 1559"/>
                  <a:gd name="T55" fmla="*/ 1 h 812"/>
                  <a:gd name="T56" fmla="*/ 0 w 1559"/>
                  <a:gd name="T57" fmla="*/ 1 h 812"/>
                  <a:gd name="T58" fmla="*/ 0 w 1559"/>
                  <a:gd name="T59" fmla="*/ 1 h 812"/>
                  <a:gd name="T60" fmla="*/ 0 w 1559"/>
                  <a:gd name="T61" fmla="*/ 1 h 812"/>
                  <a:gd name="T62" fmla="*/ 0 w 1559"/>
                  <a:gd name="T63" fmla="*/ 1 h 812"/>
                  <a:gd name="T64" fmla="*/ 0 w 1559"/>
                  <a:gd name="T65" fmla="*/ 1 h 812"/>
                  <a:gd name="T66" fmla="*/ 0 w 1559"/>
                  <a:gd name="T67" fmla="*/ 1 h 812"/>
                  <a:gd name="T68" fmla="*/ 0 w 1559"/>
                  <a:gd name="T69" fmla="*/ 1 h 812"/>
                  <a:gd name="T70" fmla="*/ 0 w 1559"/>
                  <a:gd name="T71" fmla="*/ 1 h 812"/>
                  <a:gd name="T72" fmla="*/ 0 w 1559"/>
                  <a:gd name="T73" fmla="*/ 1 h 812"/>
                  <a:gd name="T74" fmla="*/ 0 w 1559"/>
                  <a:gd name="T75" fmla="*/ 1 h 812"/>
                  <a:gd name="T76" fmla="*/ 0 w 1559"/>
                  <a:gd name="T77" fmla="*/ 1 h 812"/>
                  <a:gd name="T78" fmla="*/ 0 w 1559"/>
                  <a:gd name="T79" fmla="*/ 1 h 812"/>
                  <a:gd name="T80" fmla="*/ 0 w 1559"/>
                  <a:gd name="T81" fmla="*/ 1 h 812"/>
                  <a:gd name="T82" fmla="*/ 0 w 1559"/>
                  <a:gd name="T83" fmla="*/ 1 h 8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59"/>
                  <a:gd name="T127" fmla="*/ 0 h 812"/>
                  <a:gd name="T128" fmla="*/ 1559 w 1559"/>
                  <a:gd name="T129" fmla="*/ 812 h 8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59" h="812">
                    <a:moveTo>
                      <a:pt x="0" y="576"/>
                    </a:moveTo>
                    <a:lnTo>
                      <a:pt x="8" y="575"/>
                    </a:lnTo>
                    <a:lnTo>
                      <a:pt x="32" y="573"/>
                    </a:lnTo>
                    <a:lnTo>
                      <a:pt x="69" y="569"/>
                    </a:lnTo>
                    <a:lnTo>
                      <a:pt x="122" y="565"/>
                    </a:lnTo>
                    <a:lnTo>
                      <a:pt x="185" y="554"/>
                    </a:lnTo>
                    <a:lnTo>
                      <a:pt x="261" y="540"/>
                    </a:lnTo>
                    <a:lnTo>
                      <a:pt x="344" y="521"/>
                    </a:lnTo>
                    <a:lnTo>
                      <a:pt x="441" y="499"/>
                    </a:lnTo>
                    <a:lnTo>
                      <a:pt x="540" y="466"/>
                    </a:lnTo>
                    <a:lnTo>
                      <a:pt x="647" y="428"/>
                    </a:lnTo>
                    <a:lnTo>
                      <a:pt x="757" y="381"/>
                    </a:lnTo>
                    <a:lnTo>
                      <a:pt x="871" y="327"/>
                    </a:lnTo>
                    <a:lnTo>
                      <a:pt x="987" y="261"/>
                    </a:lnTo>
                    <a:lnTo>
                      <a:pt x="1107" y="187"/>
                    </a:lnTo>
                    <a:lnTo>
                      <a:pt x="1225" y="99"/>
                    </a:lnTo>
                    <a:lnTo>
                      <a:pt x="1342" y="0"/>
                    </a:lnTo>
                    <a:lnTo>
                      <a:pt x="1352" y="18"/>
                    </a:lnTo>
                    <a:lnTo>
                      <a:pt x="1363" y="37"/>
                    </a:lnTo>
                    <a:lnTo>
                      <a:pt x="1375" y="58"/>
                    </a:lnTo>
                    <a:lnTo>
                      <a:pt x="1388" y="80"/>
                    </a:lnTo>
                    <a:lnTo>
                      <a:pt x="1399" y="101"/>
                    </a:lnTo>
                    <a:lnTo>
                      <a:pt x="1415" y="124"/>
                    </a:lnTo>
                    <a:lnTo>
                      <a:pt x="1428" y="149"/>
                    </a:lnTo>
                    <a:lnTo>
                      <a:pt x="1443" y="173"/>
                    </a:lnTo>
                    <a:lnTo>
                      <a:pt x="1456" y="196"/>
                    </a:lnTo>
                    <a:lnTo>
                      <a:pt x="1472" y="221"/>
                    </a:lnTo>
                    <a:lnTo>
                      <a:pt x="1485" y="246"/>
                    </a:lnTo>
                    <a:lnTo>
                      <a:pt x="1500" y="272"/>
                    </a:lnTo>
                    <a:lnTo>
                      <a:pt x="1514" y="297"/>
                    </a:lnTo>
                    <a:lnTo>
                      <a:pt x="1531" y="324"/>
                    </a:lnTo>
                    <a:lnTo>
                      <a:pt x="1544" y="350"/>
                    </a:lnTo>
                    <a:lnTo>
                      <a:pt x="1559" y="377"/>
                    </a:lnTo>
                    <a:lnTo>
                      <a:pt x="1555" y="386"/>
                    </a:lnTo>
                    <a:lnTo>
                      <a:pt x="1550" y="398"/>
                    </a:lnTo>
                    <a:lnTo>
                      <a:pt x="1548" y="405"/>
                    </a:lnTo>
                    <a:lnTo>
                      <a:pt x="1546" y="415"/>
                    </a:lnTo>
                    <a:lnTo>
                      <a:pt x="1540" y="424"/>
                    </a:lnTo>
                    <a:lnTo>
                      <a:pt x="1540" y="428"/>
                    </a:lnTo>
                    <a:lnTo>
                      <a:pt x="175" y="812"/>
                    </a:lnTo>
                    <a:lnTo>
                      <a:pt x="0" y="576"/>
                    </a:lnTo>
                    <a:close/>
                  </a:path>
                </a:pathLst>
              </a:custGeom>
              <a:solidFill>
                <a:srgbClr val="5C5C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4521" name="Freeform 7"/>
              <p:cNvSpPr>
                <a:spLocks/>
              </p:cNvSpPr>
              <p:nvPr/>
            </p:nvSpPr>
            <p:spPr bwMode="auto">
              <a:xfrm>
                <a:off x="3312" y="1262"/>
                <a:ext cx="814" cy="298"/>
              </a:xfrm>
              <a:custGeom>
                <a:avLst/>
                <a:gdLst>
                  <a:gd name="T0" fmla="*/ 0 w 1629"/>
                  <a:gd name="T1" fmla="*/ 1 h 595"/>
                  <a:gd name="T2" fmla="*/ 0 w 1629"/>
                  <a:gd name="T3" fmla="*/ 1 h 595"/>
                  <a:gd name="T4" fmla="*/ 0 w 1629"/>
                  <a:gd name="T5" fmla="*/ 1 h 595"/>
                  <a:gd name="T6" fmla="*/ 0 w 1629"/>
                  <a:gd name="T7" fmla="*/ 1 h 595"/>
                  <a:gd name="T8" fmla="*/ 0 w 1629"/>
                  <a:gd name="T9" fmla="*/ 1 h 595"/>
                  <a:gd name="T10" fmla="*/ 0 w 1629"/>
                  <a:gd name="T11" fmla="*/ 1 h 595"/>
                  <a:gd name="T12" fmla="*/ 0 w 1629"/>
                  <a:gd name="T13" fmla="*/ 1 h 595"/>
                  <a:gd name="T14" fmla="*/ 0 w 1629"/>
                  <a:gd name="T15" fmla="*/ 1 h 595"/>
                  <a:gd name="T16" fmla="*/ 0 w 1629"/>
                  <a:gd name="T17" fmla="*/ 1 h 595"/>
                  <a:gd name="T18" fmla="*/ 0 w 1629"/>
                  <a:gd name="T19" fmla="*/ 1 h 595"/>
                  <a:gd name="T20" fmla="*/ 0 w 1629"/>
                  <a:gd name="T21" fmla="*/ 1 h 595"/>
                  <a:gd name="T22" fmla="*/ 0 w 1629"/>
                  <a:gd name="T23" fmla="*/ 1 h 595"/>
                  <a:gd name="T24" fmla="*/ 0 w 1629"/>
                  <a:gd name="T25" fmla="*/ 1 h 595"/>
                  <a:gd name="T26" fmla="*/ 0 w 1629"/>
                  <a:gd name="T27" fmla="*/ 1 h 595"/>
                  <a:gd name="T28" fmla="*/ 0 w 1629"/>
                  <a:gd name="T29" fmla="*/ 1 h 595"/>
                  <a:gd name="T30" fmla="*/ 0 w 1629"/>
                  <a:gd name="T31" fmla="*/ 1 h 595"/>
                  <a:gd name="T32" fmla="*/ 0 w 1629"/>
                  <a:gd name="T33" fmla="*/ 0 h 595"/>
                  <a:gd name="T34" fmla="*/ 0 w 1629"/>
                  <a:gd name="T35" fmla="*/ 1 h 595"/>
                  <a:gd name="T36" fmla="*/ 0 w 1629"/>
                  <a:gd name="T37" fmla="*/ 1 h 595"/>
                  <a:gd name="T38" fmla="*/ 0 w 1629"/>
                  <a:gd name="T39" fmla="*/ 1 h 595"/>
                  <a:gd name="T40" fmla="*/ 0 w 1629"/>
                  <a:gd name="T41" fmla="*/ 1 h 595"/>
                  <a:gd name="T42" fmla="*/ 0 w 1629"/>
                  <a:gd name="T43" fmla="*/ 1 h 595"/>
                  <a:gd name="T44" fmla="*/ 0 w 1629"/>
                  <a:gd name="T45" fmla="*/ 1 h 595"/>
                  <a:gd name="T46" fmla="*/ 0 w 1629"/>
                  <a:gd name="T47" fmla="*/ 1 h 595"/>
                  <a:gd name="T48" fmla="*/ 0 w 1629"/>
                  <a:gd name="T49" fmla="*/ 1 h 595"/>
                  <a:gd name="T50" fmla="*/ 0 w 1629"/>
                  <a:gd name="T51" fmla="*/ 1 h 595"/>
                  <a:gd name="T52" fmla="*/ 0 w 1629"/>
                  <a:gd name="T53" fmla="*/ 1 h 595"/>
                  <a:gd name="T54" fmla="*/ 0 w 1629"/>
                  <a:gd name="T55" fmla="*/ 1 h 595"/>
                  <a:gd name="T56" fmla="*/ 0 w 1629"/>
                  <a:gd name="T57" fmla="*/ 1 h 595"/>
                  <a:gd name="T58" fmla="*/ 0 w 1629"/>
                  <a:gd name="T59" fmla="*/ 1 h 595"/>
                  <a:gd name="T60" fmla="*/ 0 w 1629"/>
                  <a:gd name="T61" fmla="*/ 1 h 595"/>
                  <a:gd name="T62" fmla="*/ 0 w 1629"/>
                  <a:gd name="T63" fmla="*/ 1 h 595"/>
                  <a:gd name="T64" fmla="*/ 0 w 1629"/>
                  <a:gd name="T65" fmla="*/ 1 h 595"/>
                  <a:gd name="T66" fmla="*/ 0 w 1629"/>
                  <a:gd name="T67" fmla="*/ 1 h 595"/>
                  <a:gd name="T68" fmla="*/ 0 w 1629"/>
                  <a:gd name="T69" fmla="*/ 1 h 595"/>
                  <a:gd name="T70" fmla="*/ 0 w 1629"/>
                  <a:gd name="T71" fmla="*/ 1 h 595"/>
                  <a:gd name="T72" fmla="*/ 0 w 1629"/>
                  <a:gd name="T73" fmla="*/ 1 h 595"/>
                  <a:gd name="T74" fmla="*/ 0 w 1629"/>
                  <a:gd name="T75" fmla="*/ 1 h 595"/>
                  <a:gd name="T76" fmla="*/ 0 w 1629"/>
                  <a:gd name="T77" fmla="*/ 1 h 595"/>
                  <a:gd name="T78" fmla="*/ 0 w 1629"/>
                  <a:gd name="T79" fmla="*/ 1 h 595"/>
                  <a:gd name="T80" fmla="*/ 0 w 1629"/>
                  <a:gd name="T81" fmla="*/ 1 h 595"/>
                  <a:gd name="T82" fmla="*/ 0 w 1629"/>
                  <a:gd name="T83" fmla="*/ 1 h 595"/>
                  <a:gd name="T84" fmla="*/ 0 w 1629"/>
                  <a:gd name="T85" fmla="*/ 1 h 595"/>
                  <a:gd name="T86" fmla="*/ 0 w 1629"/>
                  <a:gd name="T87" fmla="*/ 1 h 595"/>
                  <a:gd name="T88" fmla="*/ 0 w 1629"/>
                  <a:gd name="T89" fmla="*/ 1 h 595"/>
                  <a:gd name="T90" fmla="*/ 0 w 1629"/>
                  <a:gd name="T91" fmla="*/ 1 h 595"/>
                  <a:gd name="T92" fmla="*/ 0 w 1629"/>
                  <a:gd name="T93" fmla="*/ 1 h 595"/>
                  <a:gd name="T94" fmla="*/ 0 w 1629"/>
                  <a:gd name="T95" fmla="*/ 1 h 595"/>
                  <a:gd name="T96" fmla="*/ 0 w 1629"/>
                  <a:gd name="T97" fmla="*/ 1 h 595"/>
                  <a:gd name="T98" fmla="*/ 0 w 1629"/>
                  <a:gd name="T99" fmla="*/ 1 h 595"/>
                  <a:gd name="T100" fmla="*/ 0 w 1629"/>
                  <a:gd name="T101" fmla="*/ 1 h 595"/>
                  <a:gd name="T102" fmla="*/ 0 w 1629"/>
                  <a:gd name="T103" fmla="*/ 1 h 59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629"/>
                  <a:gd name="T157" fmla="*/ 0 h 595"/>
                  <a:gd name="T158" fmla="*/ 1629 w 1629"/>
                  <a:gd name="T159" fmla="*/ 595 h 59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629" h="595">
                    <a:moveTo>
                      <a:pt x="0" y="491"/>
                    </a:moveTo>
                    <a:lnTo>
                      <a:pt x="10" y="489"/>
                    </a:lnTo>
                    <a:lnTo>
                      <a:pt x="36" y="487"/>
                    </a:lnTo>
                    <a:lnTo>
                      <a:pt x="80" y="483"/>
                    </a:lnTo>
                    <a:lnTo>
                      <a:pt x="141" y="478"/>
                    </a:lnTo>
                    <a:lnTo>
                      <a:pt x="213" y="468"/>
                    </a:lnTo>
                    <a:lnTo>
                      <a:pt x="301" y="457"/>
                    </a:lnTo>
                    <a:lnTo>
                      <a:pt x="397" y="440"/>
                    </a:lnTo>
                    <a:lnTo>
                      <a:pt x="506" y="419"/>
                    </a:lnTo>
                    <a:lnTo>
                      <a:pt x="618" y="390"/>
                    </a:lnTo>
                    <a:lnTo>
                      <a:pt x="738" y="358"/>
                    </a:lnTo>
                    <a:lnTo>
                      <a:pt x="858" y="316"/>
                    </a:lnTo>
                    <a:lnTo>
                      <a:pt x="987" y="270"/>
                    </a:lnTo>
                    <a:lnTo>
                      <a:pt x="1112" y="215"/>
                    </a:lnTo>
                    <a:lnTo>
                      <a:pt x="1242" y="153"/>
                    </a:lnTo>
                    <a:lnTo>
                      <a:pt x="1367" y="80"/>
                    </a:lnTo>
                    <a:lnTo>
                      <a:pt x="1491" y="0"/>
                    </a:lnTo>
                    <a:lnTo>
                      <a:pt x="1498" y="14"/>
                    </a:lnTo>
                    <a:lnTo>
                      <a:pt x="1508" y="29"/>
                    </a:lnTo>
                    <a:lnTo>
                      <a:pt x="1515" y="42"/>
                    </a:lnTo>
                    <a:lnTo>
                      <a:pt x="1525" y="59"/>
                    </a:lnTo>
                    <a:lnTo>
                      <a:pt x="1533" y="75"/>
                    </a:lnTo>
                    <a:lnTo>
                      <a:pt x="1542" y="90"/>
                    </a:lnTo>
                    <a:lnTo>
                      <a:pt x="1550" y="105"/>
                    </a:lnTo>
                    <a:lnTo>
                      <a:pt x="1561" y="122"/>
                    </a:lnTo>
                    <a:lnTo>
                      <a:pt x="1569" y="137"/>
                    </a:lnTo>
                    <a:lnTo>
                      <a:pt x="1576" y="153"/>
                    </a:lnTo>
                    <a:lnTo>
                      <a:pt x="1586" y="168"/>
                    </a:lnTo>
                    <a:lnTo>
                      <a:pt x="1593" y="185"/>
                    </a:lnTo>
                    <a:lnTo>
                      <a:pt x="1601" y="200"/>
                    </a:lnTo>
                    <a:lnTo>
                      <a:pt x="1610" y="215"/>
                    </a:lnTo>
                    <a:lnTo>
                      <a:pt x="1620" y="230"/>
                    </a:lnTo>
                    <a:lnTo>
                      <a:pt x="1629" y="248"/>
                    </a:lnTo>
                    <a:lnTo>
                      <a:pt x="1565" y="269"/>
                    </a:lnTo>
                    <a:lnTo>
                      <a:pt x="1494" y="293"/>
                    </a:lnTo>
                    <a:lnTo>
                      <a:pt x="1417" y="318"/>
                    </a:lnTo>
                    <a:lnTo>
                      <a:pt x="1337" y="346"/>
                    </a:lnTo>
                    <a:lnTo>
                      <a:pt x="1253" y="375"/>
                    </a:lnTo>
                    <a:lnTo>
                      <a:pt x="1169" y="403"/>
                    </a:lnTo>
                    <a:lnTo>
                      <a:pt x="1084" y="432"/>
                    </a:lnTo>
                    <a:lnTo>
                      <a:pt x="1004" y="462"/>
                    </a:lnTo>
                    <a:lnTo>
                      <a:pt x="924" y="487"/>
                    </a:lnTo>
                    <a:lnTo>
                      <a:pt x="854" y="512"/>
                    </a:lnTo>
                    <a:lnTo>
                      <a:pt x="785" y="535"/>
                    </a:lnTo>
                    <a:lnTo>
                      <a:pt x="730" y="556"/>
                    </a:lnTo>
                    <a:lnTo>
                      <a:pt x="681" y="571"/>
                    </a:lnTo>
                    <a:lnTo>
                      <a:pt x="647" y="584"/>
                    </a:lnTo>
                    <a:lnTo>
                      <a:pt x="624" y="592"/>
                    </a:lnTo>
                    <a:lnTo>
                      <a:pt x="618" y="595"/>
                    </a:lnTo>
                    <a:lnTo>
                      <a:pt x="38" y="580"/>
                    </a:lnTo>
                    <a:lnTo>
                      <a:pt x="0" y="491"/>
                    </a:lnTo>
                    <a:close/>
                  </a:path>
                </a:pathLst>
              </a:custGeom>
              <a:solidFill>
                <a:srgbClr val="898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4522" name="Freeform 8"/>
              <p:cNvSpPr>
                <a:spLocks/>
              </p:cNvSpPr>
              <p:nvPr/>
            </p:nvSpPr>
            <p:spPr bwMode="auto">
              <a:xfrm>
                <a:off x="3263" y="1334"/>
                <a:ext cx="911" cy="271"/>
              </a:xfrm>
              <a:custGeom>
                <a:avLst/>
                <a:gdLst>
                  <a:gd name="T0" fmla="*/ 0 w 1822"/>
                  <a:gd name="T1" fmla="*/ 1 h 542"/>
                  <a:gd name="T2" fmla="*/ 1 w 1822"/>
                  <a:gd name="T3" fmla="*/ 1 h 542"/>
                  <a:gd name="T4" fmla="*/ 1 w 1822"/>
                  <a:gd name="T5" fmla="*/ 1 h 542"/>
                  <a:gd name="T6" fmla="*/ 1 w 1822"/>
                  <a:gd name="T7" fmla="*/ 1 h 542"/>
                  <a:gd name="T8" fmla="*/ 1 w 1822"/>
                  <a:gd name="T9" fmla="*/ 1 h 542"/>
                  <a:gd name="T10" fmla="*/ 1 w 1822"/>
                  <a:gd name="T11" fmla="*/ 1 h 542"/>
                  <a:gd name="T12" fmla="*/ 1 w 1822"/>
                  <a:gd name="T13" fmla="*/ 1 h 542"/>
                  <a:gd name="T14" fmla="*/ 1 w 1822"/>
                  <a:gd name="T15" fmla="*/ 1 h 542"/>
                  <a:gd name="T16" fmla="*/ 1 w 1822"/>
                  <a:gd name="T17" fmla="*/ 1 h 542"/>
                  <a:gd name="T18" fmla="*/ 1 w 1822"/>
                  <a:gd name="T19" fmla="*/ 1 h 542"/>
                  <a:gd name="T20" fmla="*/ 1 w 1822"/>
                  <a:gd name="T21" fmla="*/ 1 h 542"/>
                  <a:gd name="T22" fmla="*/ 1 w 1822"/>
                  <a:gd name="T23" fmla="*/ 1 h 542"/>
                  <a:gd name="T24" fmla="*/ 1 w 1822"/>
                  <a:gd name="T25" fmla="*/ 1 h 542"/>
                  <a:gd name="T26" fmla="*/ 1 w 1822"/>
                  <a:gd name="T27" fmla="*/ 1 h 542"/>
                  <a:gd name="T28" fmla="*/ 1 w 1822"/>
                  <a:gd name="T29" fmla="*/ 1 h 542"/>
                  <a:gd name="T30" fmla="*/ 1 w 1822"/>
                  <a:gd name="T31" fmla="*/ 1 h 542"/>
                  <a:gd name="T32" fmla="*/ 1 w 1822"/>
                  <a:gd name="T33" fmla="*/ 0 h 542"/>
                  <a:gd name="T34" fmla="*/ 1 w 1822"/>
                  <a:gd name="T35" fmla="*/ 1 h 542"/>
                  <a:gd name="T36" fmla="*/ 1 w 1822"/>
                  <a:gd name="T37" fmla="*/ 1 h 542"/>
                  <a:gd name="T38" fmla="*/ 1 w 1822"/>
                  <a:gd name="T39" fmla="*/ 1 h 542"/>
                  <a:gd name="T40" fmla="*/ 1 w 1822"/>
                  <a:gd name="T41" fmla="*/ 1 h 542"/>
                  <a:gd name="T42" fmla="*/ 1 w 1822"/>
                  <a:gd name="T43" fmla="*/ 1 h 542"/>
                  <a:gd name="T44" fmla="*/ 1 w 1822"/>
                  <a:gd name="T45" fmla="*/ 1 h 542"/>
                  <a:gd name="T46" fmla="*/ 1 w 1822"/>
                  <a:gd name="T47" fmla="*/ 1 h 542"/>
                  <a:gd name="T48" fmla="*/ 1 w 1822"/>
                  <a:gd name="T49" fmla="*/ 1 h 542"/>
                  <a:gd name="T50" fmla="*/ 1 w 1822"/>
                  <a:gd name="T51" fmla="*/ 1 h 542"/>
                  <a:gd name="T52" fmla="*/ 1 w 1822"/>
                  <a:gd name="T53" fmla="*/ 1 h 542"/>
                  <a:gd name="T54" fmla="*/ 1 w 1822"/>
                  <a:gd name="T55" fmla="*/ 1 h 542"/>
                  <a:gd name="T56" fmla="*/ 1 w 1822"/>
                  <a:gd name="T57" fmla="*/ 1 h 542"/>
                  <a:gd name="T58" fmla="*/ 1 w 1822"/>
                  <a:gd name="T59" fmla="*/ 1 h 542"/>
                  <a:gd name="T60" fmla="*/ 1 w 1822"/>
                  <a:gd name="T61" fmla="*/ 1 h 542"/>
                  <a:gd name="T62" fmla="*/ 1 w 1822"/>
                  <a:gd name="T63" fmla="*/ 1 h 542"/>
                  <a:gd name="T64" fmla="*/ 1 w 1822"/>
                  <a:gd name="T65" fmla="*/ 1 h 542"/>
                  <a:gd name="T66" fmla="*/ 1 w 1822"/>
                  <a:gd name="T67" fmla="*/ 1 h 542"/>
                  <a:gd name="T68" fmla="*/ 1 w 1822"/>
                  <a:gd name="T69" fmla="*/ 1 h 542"/>
                  <a:gd name="T70" fmla="*/ 1 w 1822"/>
                  <a:gd name="T71" fmla="*/ 1 h 542"/>
                  <a:gd name="T72" fmla="*/ 1 w 1822"/>
                  <a:gd name="T73" fmla="*/ 1 h 542"/>
                  <a:gd name="T74" fmla="*/ 1 w 1822"/>
                  <a:gd name="T75" fmla="*/ 1 h 542"/>
                  <a:gd name="T76" fmla="*/ 1 w 1822"/>
                  <a:gd name="T77" fmla="*/ 1 h 542"/>
                  <a:gd name="T78" fmla="*/ 1 w 1822"/>
                  <a:gd name="T79" fmla="*/ 1 h 542"/>
                  <a:gd name="T80" fmla="*/ 1 w 1822"/>
                  <a:gd name="T81" fmla="*/ 1 h 542"/>
                  <a:gd name="T82" fmla="*/ 1 w 1822"/>
                  <a:gd name="T83" fmla="*/ 1 h 542"/>
                  <a:gd name="T84" fmla="*/ 1 w 1822"/>
                  <a:gd name="T85" fmla="*/ 1 h 542"/>
                  <a:gd name="T86" fmla="*/ 1 w 1822"/>
                  <a:gd name="T87" fmla="*/ 1 h 542"/>
                  <a:gd name="T88" fmla="*/ 1 w 1822"/>
                  <a:gd name="T89" fmla="*/ 1 h 542"/>
                  <a:gd name="T90" fmla="*/ 1 w 1822"/>
                  <a:gd name="T91" fmla="*/ 1 h 542"/>
                  <a:gd name="T92" fmla="*/ 1 w 1822"/>
                  <a:gd name="T93" fmla="*/ 1 h 542"/>
                  <a:gd name="T94" fmla="*/ 1 w 1822"/>
                  <a:gd name="T95" fmla="*/ 1 h 542"/>
                  <a:gd name="T96" fmla="*/ 1 w 1822"/>
                  <a:gd name="T97" fmla="*/ 1 h 542"/>
                  <a:gd name="T98" fmla="*/ 1 w 1822"/>
                  <a:gd name="T99" fmla="*/ 1 h 542"/>
                  <a:gd name="T100" fmla="*/ 0 w 1822"/>
                  <a:gd name="T101" fmla="*/ 1 h 542"/>
                  <a:gd name="T102" fmla="*/ 0 w 1822"/>
                  <a:gd name="T103" fmla="*/ 1 h 54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22"/>
                  <a:gd name="T157" fmla="*/ 0 h 542"/>
                  <a:gd name="T158" fmla="*/ 1822 w 1822"/>
                  <a:gd name="T159" fmla="*/ 542 h 54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22" h="542">
                    <a:moveTo>
                      <a:pt x="0" y="395"/>
                    </a:moveTo>
                    <a:lnTo>
                      <a:pt x="10" y="395"/>
                    </a:lnTo>
                    <a:lnTo>
                      <a:pt x="42" y="395"/>
                    </a:lnTo>
                    <a:lnTo>
                      <a:pt x="91" y="395"/>
                    </a:lnTo>
                    <a:lnTo>
                      <a:pt x="160" y="395"/>
                    </a:lnTo>
                    <a:lnTo>
                      <a:pt x="240" y="392"/>
                    </a:lnTo>
                    <a:lnTo>
                      <a:pt x="337" y="388"/>
                    </a:lnTo>
                    <a:lnTo>
                      <a:pt x="445" y="378"/>
                    </a:lnTo>
                    <a:lnTo>
                      <a:pt x="567" y="367"/>
                    </a:lnTo>
                    <a:lnTo>
                      <a:pt x="692" y="348"/>
                    </a:lnTo>
                    <a:lnTo>
                      <a:pt x="825" y="323"/>
                    </a:lnTo>
                    <a:lnTo>
                      <a:pt x="962" y="289"/>
                    </a:lnTo>
                    <a:lnTo>
                      <a:pt x="1105" y="251"/>
                    </a:lnTo>
                    <a:lnTo>
                      <a:pt x="1247" y="201"/>
                    </a:lnTo>
                    <a:lnTo>
                      <a:pt x="1392" y="144"/>
                    </a:lnTo>
                    <a:lnTo>
                      <a:pt x="1533" y="78"/>
                    </a:lnTo>
                    <a:lnTo>
                      <a:pt x="1669" y="0"/>
                    </a:lnTo>
                    <a:lnTo>
                      <a:pt x="1679" y="17"/>
                    </a:lnTo>
                    <a:lnTo>
                      <a:pt x="1688" y="34"/>
                    </a:lnTo>
                    <a:lnTo>
                      <a:pt x="1698" y="51"/>
                    </a:lnTo>
                    <a:lnTo>
                      <a:pt x="1707" y="70"/>
                    </a:lnTo>
                    <a:lnTo>
                      <a:pt x="1717" y="87"/>
                    </a:lnTo>
                    <a:lnTo>
                      <a:pt x="1726" y="105"/>
                    </a:lnTo>
                    <a:lnTo>
                      <a:pt x="1736" y="122"/>
                    </a:lnTo>
                    <a:lnTo>
                      <a:pt x="1747" y="139"/>
                    </a:lnTo>
                    <a:lnTo>
                      <a:pt x="1755" y="154"/>
                    </a:lnTo>
                    <a:lnTo>
                      <a:pt x="1766" y="171"/>
                    </a:lnTo>
                    <a:lnTo>
                      <a:pt x="1774" y="186"/>
                    </a:lnTo>
                    <a:lnTo>
                      <a:pt x="1785" y="203"/>
                    </a:lnTo>
                    <a:lnTo>
                      <a:pt x="1793" y="217"/>
                    </a:lnTo>
                    <a:lnTo>
                      <a:pt x="1803" y="232"/>
                    </a:lnTo>
                    <a:lnTo>
                      <a:pt x="1812" y="247"/>
                    </a:lnTo>
                    <a:lnTo>
                      <a:pt x="1822" y="262"/>
                    </a:lnTo>
                    <a:lnTo>
                      <a:pt x="1778" y="274"/>
                    </a:lnTo>
                    <a:lnTo>
                      <a:pt x="1730" y="289"/>
                    </a:lnTo>
                    <a:lnTo>
                      <a:pt x="1681" y="306"/>
                    </a:lnTo>
                    <a:lnTo>
                      <a:pt x="1631" y="323"/>
                    </a:lnTo>
                    <a:lnTo>
                      <a:pt x="1576" y="340"/>
                    </a:lnTo>
                    <a:lnTo>
                      <a:pt x="1523" y="357"/>
                    </a:lnTo>
                    <a:lnTo>
                      <a:pt x="1470" y="374"/>
                    </a:lnTo>
                    <a:lnTo>
                      <a:pt x="1420" y="393"/>
                    </a:lnTo>
                    <a:lnTo>
                      <a:pt x="1369" y="409"/>
                    </a:lnTo>
                    <a:lnTo>
                      <a:pt x="1323" y="424"/>
                    </a:lnTo>
                    <a:lnTo>
                      <a:pt x="1282" y="437"/>
                    </a:lnTo>
                    <a:lnTo>
                      <a:pt x="1247" y="450"/>
                    </a:lnTo>
                    <a:lnTo>
                      <a:pt x="1219" y="460"/>
                    </a:lnTo>
                    <a:lnTo>
                      <a:pt x="1196" y="468"/>
                    </a:lnTo>
                    <a:lnTo>
                      <a:pt x="1183" y="471"/>
                    </a:lnTo>
                    <a:lnTo>
                      <a:pt x="1179" y="475"/>
                    </a:lnTo>
                    <a:lnTo>
                      <a:pt x="314" y="542"/>
                    </a:lnTo>
                    <a:lnTo>
                      <a:pt x="0" y="395"/>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4523" name="Freeform 9"/>
              <p:cNvSpPr>
                <a:spLocks/>
              </p:cNvSpPr>
              <p:nvPr/>
            </p:nvSpPr>
            <p:spPr bwMode="auto">
              <a:xfrm>
                <a:off x="3216" y="1413"/>
                <a:ext cx="981" cy="220"/>
              </a:xfrm>
              <a:custGeom>
                <a:avLst/>
                <a:gdLst>
                  <a:gd name="T0" fmla="*/ 0 w 1962"/>
                  <a:gd name="T1" fmla="*/ 1 h 439"/>
                  <a:gd name="T2" fmla="*/ 1 w 1962"/>
                  <a:gd name="T3" fmla="*/ 1 h 439"/>
                  <a:gd name="T4" fmla="*/ 1 w 1962"/>
                  <a:gd name="T5" fmla="*/ 1 h 439"/>
                  <a:gd name="T6" fmla="*/ 1 w 1962"/>
                  <a:gd name="T7" fmla="*/ 1 h 439"/>
                  <a:gd name="T8" fmla="*/ 1 w 1962"/>
                  <a:gd name="T9" fmla="*/ 1 h 439"/>
                  <a:gd name="T10" fmla="*/ 1 w 1962"/>
                  <a:gd name="T11" fmla="*/ 1 h 439"/>
                  <a:gd name="T12" fmla="*/ 1 w 1962"/>
                  <a:gd name="T13" fmla="*/ 1 h 439"/>
                  <a:gd name="T14" fmla="*/ 1 w 1962"/>
                  <a:gd name="T15" fmla="*/ 1 h 439"/>
                  <a:gd name="T16" fmla="*/ 1 w 1962"/>
                  <a:gd name="T17" fmla="*/ 1 h 439"/>
                  <a:gd name="T18" fmla="*/ 1 w 1962"/>
                  <a:gd name="T19" fmla="*/ 1 h 439"/>
                  <a:gd name="T20" fmla="*/ 1 w 1962"/>
                  <a:gd name="T21" fmla="*/ 1 h 439"/>
                  <a:gd name="T22" fmla="*/ 1 w 1962"/>
                  <a:gd name="T23" fmla="*/ 1 h 439"/>
                  <a:gd name="T24" fmla="*/ 1 w 1962"/>
                  <a:gd name="T25" fmla="*/ 1 h 439"/>
                  <a:gd name="T26" fmla="*/ 1 w 1962"/>
                  <a:gd name="T27" fmla="*/ 1 h 439"/>
                  <a:gd name="T28" fmla="*/ 1 w 1962"/>
                  <a:gd name="T29" fmla="*/ 1 h 439"/>
                  <a:gd name="T30" fmla="*/ 1 w 1962"/>
                  <a:gd name="T31" fmla="*/ 1 h 439"/>
                  <a:gd name="T32" fmla="*/ 1 w 1962"/>
                  <a:gd name="T33" fmla="*/ 1 h 439"/>
                  <a:gd name="T34" fmla="*/ 1 w 1962"/>
                  <a:gd name="T35" fmla="*/ 0 h 439"/>
                  <a:gd name="T36" fmla="*/ 1 w 1962"/>
                  <a:gd name="T37" fmla="*/ 1 h 439"/>
                  <a:gd name="T38" fmla="*/ 1 w 1962"/>
                  <a:gd name="T39" fmla="*/ 1 h 439"/>
                  <a:gd name="T40" fmla="*/ 1 w 1962"/>
                  <a:gd name="T41" fmla="*/ 1 h 439"/>
                  <a:gd name="T42" fmla="*/ 1 w 1962"/>
                  <a:gd name="T43" fmla="*/ 1 h 439"/>
                  <a:gd name="T44" fmla="*/ 1 w 1962"/>
                  <a:gd name="T45" fmla="*/ 1 h 439"/>
                  <a:gd name="T46" fmla="*/ 1 w 1962"/>
                  <a:gd name="T47" fmla="*/ 1 h 439"/>
                  <a:gd name="T48" fmla="*/ 1 w 1962"/>
                  <a:gd name="T49" fmla="*/ 1 h 439"/>
                  <a:gd name="T50" fmla="*/ 1 w 1962"/>
                  <a:gd name="T51" fmla="*/ 1 h 439"/>
                  <a:gd name="T52" fmla="*/ 1 w 1962"/>
                  <a:gd name="T53" fmla="*/ 1 h 439"/>
                  <a:gd name="T54" fmla="*/ 1 w 1962"/>
                  <a:gd name="T55" fmla="*/ 1 h 439"/>
                  <a:gd name="T56" fmla="*/ 1 w 1962"/>
                  <a:gd name="T57" fmla="*/ 1 h 439"/>
                  <a:gd name="T58" fmla="*/ 1 w 1962"/>
                  <a:gd name="T59" fmla="*/ 1 h 439"/>
                  <a:gd name="T60" fmla="*/ 1 w 1962"/>
                  <a:gd name="T61" fmla="*/ 1 h 439"/>
                  <a:gd name="T62" fmla="*/ 1 w 1962"/>
                  <a:gd name="T63" fmla="*/ 1 h 439"/>
                  <a:gd name="T64" fmla="*/ 1 w 1962"/>
                  <a:gd name="T65" fmla="*/ 1 h 439"/>
                  <a:gd name="T66" fmla="*/ 1 w 1962"/>
                  <a:gd name="T67" fmla="*/ 1 h 439"/>
                  <a:gd name="T68" fmla="*/ 1 w 1962"/>
                  <a:gd name="T69" fmla="*/ 1 h 439"/>
                  <a:gd name="T70" fmla="*/ 1 w 1962"/>
                  <a:gd name="T71" fmla="*/ 1 h 439"/>
                  <a:gd name="T72" fmla="*/ 1 w 1962"/>
                  <a:gd name="T73" fmla="*/ 1 h 439"/>
                  <a:gd name="T74" fmla="*/ 1 w 1962"/>
                  <a:gd name="T75" fmla="*/ 1 h 439"/>
                  <a:gd name="T76" fmla="*/ 1 w 1962"/>
                  <a:gd name="T77" fmla="*/ 1 h 439"/>
                  <a:gd name="T78" fmla="*/ 1 w 1962"/>
                  <a:gd name="T79" fmla="*/ 1 h 439"/>
                  <a:gd name="T80" fmla="*/ 1 w 1962"/>
                  <a:gd name="T81" fmla="*/ 1 h 439"/>
                  <a:gd name="T82" fmla="*/ 1 w 1962"/>
                  <a:gd name="T83" fmla="*/ 1 h 439"/>
                  <a:gd name="T84" fmla="*/ 1 w 1962"/>
                  <a:gd name="T85" fmla="*/ 1 h 439"/>
                  <a:gd name="T86" fmla="*/ 1 w 1962"/>
                  <a:gd name="T87" fmla="*/ 1 h 439"/>
                  <a:gd name="T88" fmla="*/ 1 w 1962"/>
                  <a:gd name="T89" fmla="*/ 1 h 439"/>
                  <a:gd name="T90" fmla="*/ 1 w 1962"/>
                  <a:gd name="T91" fmla="*/ 1 h 439"/>
                  <a:gd name="T92" fmla="*/ 1 w 1962"/>
                  <a:gd name="T93" fmla="*/ 1 h 439"/>
                  <a:gd name="T94" fmla="*/ 0 w 1962"/>
                  <a:gd name="T95" fmla="*/ 1 h 439"/>
                  <a:gd name="T96" fmla="*/ 0 w 1962"/>
                  <a:gd name="T97" fmla="*/ 1 h 43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62"/>
                  <a:gd name="T148" fmla="*/ 0 h 439"/>
                  <a:gd name="T149" fmla="*/ 1962 w 1962"/>
                  <a:gd name="T150" fmla="*/ 439 h 43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62" h="439">
                    <a:moveTo>
                      <a:pt x="0" y="410"/>
                    </a:moveTo>
                    <a:lnTo>
                      <a:pt x="95" y="344"/>
                    </a:lnTo>
                    <a:lnTo>
                      <a:pt x="249" y="344"/>
                    </a:lnTo>
                    <a:lnTo>
                      <a:pt x="401" y="338"/>
                    </a:lnTo>
                    <a:lnTo>
                      <a:pt x="546" y="329"/>
                    </a:lnTo>
                    <a:lnTo>
                      <a:pt x="686" y="317"/>
                    </a:lnTo>
                    <a:lnTo>
                      <a:pt x="818" y="300"/>
                    </a:lnTo>
                    <a:lnTo>
                      <a:pt x="943" y="281"/>
                    </a:lnTo>
                    <a:lnTo>
                      <a:pt x="1061" y="258"/>
                    </a:lnTo>
                    <a:lnTo>
                      <a:pt x="1175" y="237"/>
                    </a:lnTo>
                    <a:lnTo>
                      <a:pt x="1280" y="209"/>
                    </a:lnTo>
                    <a:lnTo>
                      <a:pt x="1380" y="182"/>
                    </a:lnTo>
                    <a:lnTo>
                      <a:pt x="1475" y="152"/>
                    </a:lnTo>
                    <a:lnTo>
                      <a:pt x="1565" y="121"/>
                    </a:lnTo>
                    <a:lnTo>
                      <a:pt x="1647" y="89"/>
                    </a:lnTo>
                    <a:lnTo>
                      <a:pt x="1723" y="61"/>
                    </a:lnTo>
                    <a:lnTo>
                      <a:pt x="1793" y="28"/>
                    </a:lnTo>
                    <a:lnTo>
                      <a:pt x="1858" y="0"/>
                    </a:lnTo>
                    <a:lnTo>
                      <a:pt x="1863" y="11"/>
                    </a:lnTo>
                    <a:lnTo>
                      <a:pt x="1871" y="26"/>
                    </a:lnTo>
                    <a:lnTo>
                      <a:pt x="1879" y="38"/>
                    </a:lnTo>
                    <a:lnTo>
                      <a:pt x="1886" y="53"/>
                    </a:lnTo>
                    <a:lnTo>
                      <a:pt x="1892" y="64"/>
                    </a:lnTo>
                    <a:lnTo>
                      <a:pt x="1899" y="78"/>
                    </a:lnTo>
                    <a:lnTo>
                      <a:pt x="1907" y="89"/>
                    </a:lnTo>
                    <a:lnTo>
                      <a:pt x="1915" y="102"/>
                    </a:lnTo>
                    <a:lnTo>
                      <a:pt x="1920" y="112"/>
                    </a:lnTo>
                    <a:lnTo>
                      <a:pt x="1926" y="123"/>
                    </a:lnTo>
                    <a:lnTo>
                      <a:pt x="1932" y="135"/>
                    </a:lnTo>
                    <a:lnTo>
                      <a:pt x="1939" y="146"/>
                    </a:lnTo>
                    <a:lnTo>
                      <a:pt x="1951" y="165"/>
                    </a:lnTo>
                    <a:lnTo>
                      <a:pt x="1962" y="184"/>
                    </a:lnTo>
                    <a:lnTo>
                      <a:pt x="1814" y="249"/>
                    </a:lnTo>
                    <a:lnTo>
                      <a:pt x="1662" y="302"/>
                    </a:lnTo>
                    <a:lnTo>
                      <a:pt x="1500" y="344"/>
                    </a:lnTo>
                    <a:lnTo>
                      <a:pt x="1339" y="378"/>
                    </a:lnTo>
                    <a:lnTo>
                      <a:pt x="1171" y="401"/>
                    </a:lnTo>
                    <a:lnTo>
                      <a:pt x="1012" y="420"/>
                    </a:lnTo>
                    <a:lnTo>
                      <a:pt x="852" y="431"/>
                    </a:lnTo>
                    <a:lnTo>
                      <a:pt x="700" y="439"/>
                    </a:lnTo>
                    <a:lnTo>
                      <a:pt x="553" y="439"/>
                    </a:lnTo>
                    <a:lnTo>
                      <a:pt x="420" y="437"/>
                    </a:lnTo>
                    <a:lnTo>
                      <a:pt x="300" y="431"/>
                    </a:lnTo>
                    <a:lnTo>
                      <a:pt x="200" y="427"/>
                    </a:lnTo>
                    <a:lnTo>
                      <a:pt x="114" y="420"/>
                    </a:lnTo>
                    <a:lnTo>
                      <a:pt x="51" y="416"/>
                    </a:lnTo>
                    <a:lnTo>
                      <a:pt x="11" y="410"/>
                    </a:lnTo>
                    <a:lnTo>
                      <a:pt x="0" y="41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4524" name="Freeform 10"/>
              <p:cNvSpPr>
                <a:spLocks/>
              </p:cNvSpPr>
              <p:nvPr/>
            </p:nvSpPr>
            <p:spPr bwMode="auto">
              <a:xfrm>
                <a:off x="3098" y="1598"/>
                <a:ext cx="1138" cy="254"/>
              </a:xfrm>
              <a:custGeom>
                <a:avLst/>
                <a:gdLst>
                  <a:gd name="T0" fmla="*/ 1 w 2276"/>
                  <a:gd name="T1" fmla="*/ 1 h 507"/>
                  <a:gd name="T2" fmla="*/ 1 w 2276"/>
                  <a:gd name="T3" fmla="*/ 1 h 507"/>
                  <a:gd name="T4" fmla="*/ 1 w 2276"/>
                  <a:gd name="T5" fmla="*/ 1 h 507"/>
                  <a:gd name="T6" fmla="*/ 1 w 2276"/>
                  <a:gd name="T7" fmla="*/ 1 h 507"/>
                  <a:gd name="T8" fmla="*/ 1 w 2276"/>
                  <a:gd name="T9" fmla="*/ 1 h 507"/>
                  <a:gd name="T10" fmla="*/ 1 w 2276"/>
                  <a:gd name="T11" fmla="*/ 1 h 507"/>
                  <a:gd name="T12" fmla="*/ 1 w 2276"/>
                  <a:gd name="T13" fmla="*/ 1 h 507"/>
                  <a:gd name="T14" fmla="*/ 1 w 2276"/>
                  <a:gd name="T15" fmla="*/ 1 h 507"/>
                  <a:gd name="T16" fmla="*/ 1 w 2276"/>
                  <a:gd name="T17" fmla="*/ 1 h 507"/>
                  <a:gd name="T18" fmla="*/ 1 w 2276"/>
                  <a:gd name="T19" fmla="*/ 1 h 507"/>
                  <a:gd name="T20" fmla="*/ 1 w 2276"/>
                  <a:gd name="T21" fmla="*/ 1 h 507"/>
                  <a:gd name="T22" fmla="*/ 1 w 2276"/>
                  <a:gd name="T23" fmla="*/ 1 h 507"/>
                  <a:gd name="T24" fmla="*/ 1 w 2276"/>
                  <a:gd name="T25" fmla="*/ 1 h 507"/>
                  <a:gd name="T26" fmla="*/ 1 w 2276"/>
                  <a:gd name="T27" fmla="*/ 1 h 507"/>
                  <a:gd name="T28" fmla="*/ 1 w 2276"/>
                  <a:gd name="T29" fmla="*/ 1 h 507"/>
                  <a:gd name="T30" fmla="*/ 1 w 2276"/>
                  <a:gd name="T31" fmla="*/ 1 h 507"/>
                  <a:gd name="T32" fmla="*/ 1 w 2276"/>
                  <a:gd name="T33" fmla="*/ 0 h 507"/>
                  <a:gd name="T34" fmla="*/ 1 w 2276"/>
                  <a:gd name="T35" fmla="*/ 1 h 507"/>
                  <a:gd name="T36" fmla="*/ 1 w 2276"/>
                  <a:gd name="T37" fmla="*/ 1 h 507"/>
                  <a:gd name="T38" fmla="*/ 1 w 2276"/>
                  <a:gd name="T39" fmla="*/ 1 h 507"/>
                  <a:gd name="T40" fmla="*/ 1 w 2276"/>
                  <a:gd name="T41" fmla="*/ 1 h 507"/>
                  <a:gd name="T42" fmla="*/ 1 w 2276"/>
                  <a:gd name="T43" fmla="*/ 1 h 507"/>
                  <a:gd name="T44" fmla="*/ 1 w 2276"/>
                  <a:gd name="T45" fmla="*/ 1 h 507"/>
                  <a:gd name="T46" fmla="*/ 1 w 2276"/>
                  <a:gd name="T47" fmla="*/ 1 h 507"/>
                  <a:gd name="T48" fmla="*/ 1 w 2276"/>
                  <a:gd name="T49" fmla="*/ 1 h 507"/>
                  <a:gd name="T50" fmla="*/ 1 w 2276"/>
                  <a:gd name="T51" fmla="*/ 1 h 507"/>
                  <a:gd name="T52" fmla="*/ 1 w 2276"/>
                  <a:gd name="T53" fmla="*/ 1 h 507"/>
                  <a:gd name="T54" fmla="*/ 1 w 2276"/>
                  <a:gd name="T55" fmla="*/ 1 h 507"/>
                  <a:gd name="T56" fmla="*/ 1 w 2276"/>
                  <a:gd name="T57" fmla="*/ 1 h 507"/>
                  <a:gd name="T58" fmla="*/ 1 w 2276"/>
                  <a:gd name="T59" fmla="*/ 1 h 507"/>
                  <a:gd name="T60" fmla="*/ 1 w 2276"/>
                  <a:gd name="T61" fmla="*/ 1 h 507"/>
                  <a:gd name="T62" fmla="*/ 1 w 2276"/>
                  <a:gd name="T63" fmla="*/ 1 h 507"/>
                  <a:gd name="T64" fmla="*/ 1 w 2276"/>
                  <a:gd name="T65" fmla="*/ 1 h 507"/>
                  <a:gd name="T66" fmla="*/ 1 w 2276"/>
                  <a:gd name="T67" fmla="*/ 1 h 507"/>
                  <a:gd name="T68" fmla="*/ 1 w 2276"/>
                  <a:gd name="T69" fmla="*/ 1 h 507"/>
                  <a:gd name="T70" fmla="*/ 1 w 2276"/>
                  <a:gd name="T71" fmla="*/ 1 h 507"/>
                  <a:gd name="T72" fmla="*/ 1 w 2276"/>
                  <a:gd name="T73" fmla="*/ 1 h 507"/>
                  <a:gd name="T74" fmla="*/ 1 w 2276"/>
                  <a:gd name="T75" fmla="*/ 1 h 507"/>
                  <a:gd name="T76" fmla="*/ 1 w 2276"/>
                  <a:gd name="T77" fmla="*/ 1 h 507"/>
                  <a:gd name="T78" fmla="*/ 1 w 2276"/>
                  <a:gd name="T79" fmla="*/ 1 h 507"/>
                  <a:gd name="T80" fmla="*/ 1 w 2276"/>
                  <a:gd name="T81" fmla="*/ 1 h 507"/>
                  <a:gd name="T82" fmla="*/ 1 w 2276"/>
                  <a:gd name="T83" fmla="*/ 1 h 507"/>
                  <a:gd name="T84" fmla="*/ 1 w 2276"/>
                  <a:gd name="T85" fmla="*/ 1 h 507"/>
                  <a:gd name="T86" fmla="*/ 1 w 2276"/>
                  <a:gd name="T87" fmla="*/ 1 h 507"/>
                  <a:gd name="T88" fmla="*/ 1 w 2276"/>
                  <a:gd name="T89" fmla="*/ 1 h 507"/>
                  <a:gd name="T90" fmla="*/ 1 w 2276"/>
                  <a:gd name="T91" fmla="*/ 1 h 507"/>
                  <a:gd name="T92" fmla="*/ 1 w 2276"/>
                  <a:gd name="T93" fmla="*/ 1 h 507"/>
                  <a:gd name="T94" fmla="*/ 1 w 2276"/>
                  <a:gd name="T95" fmla="*/ 1 h 507"/>
                  <a:gd name="T96" fmla="*/ 1 w 2276"/>
                  <a:gd name="T97" fmla="*/ 1 h 507"/>
                  <a:gd name="T98" fmla="*/ 0 w 2276"/>
                  <a:gd name="T99" fmla="*/ 1 h 507"/>
                  <a:gd name="T100" fmla="*/ 1 w 2276"/>
                  <a:gd name="T101" fmla="*/ 1 h 507"/>
                  <a:gd name="T102" fmla="*/ 1 w 2276"/>
                  <a:gd name="T103" fmla="*/ 1 h 5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76"/>
                  <a:gd name="T157" fmla="*/ 0 h 507"/>
                  <a:gd name="T158" fmla="*/ 2276 w 2276"/>
                  <a:gd name="T159" fmla="*/ 507 h 5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76" h="507">
                    <a:moveTo>
                      <a:pt x="424" y="41"/>
                    </a:moveTo>
                    <a:lnTo>
                      <a:pt x="428" y="43"/>
                    </a:lnTo>
                    <a:lnTo>
                      <a:pt x="445" y="51"/>
                    </a:lnTo>
                    <a:lnTo>
                      <a:pt x="474" y="62"/>
                    </a:lnTo>
                    <a:lnTo>
                      <a:pt x="517" y="77"/>
                    </a:lnTo>
                    <a:lnTo>
                      <a:pt x="573" y="93"/>
                    </a:lnTo>
                    <a:lnTo>
                      <a:pt x="643" y="110"/>
                    </a:lnTo>
                    <a:lnTo>
                      <a:pt x="727" y="123"/>
                    </a:lnTo>
                    <a:lnTo>
                      <a:pt x="829" y="138"/>
                    </a:lnTo>
                    <a:lnTo>
                      <a:pt x="943" y="146"/>
                    </a:lnTo>
                    <a:lnTo>
                      <a:pt x="1076" y="150"/>
                    </a:lnTo>
                    <a:lnTo>
                      <a:pt x="1223" y="148"/>
                    </a:lnTo>
                    <a:lnTo>
                      <a:pt x="1392" y="138"/>
                    </a:lnTo>
                    <a:lnTo>
                      <a:pt x="1576" y="119"/>
                    </a:lnTo>
                    <a:lnTo>
                      <a:pt x="1782" y="91"/>
                    </a:lnTo>
                    <a:lnTo>
                      <a:pt x="2004" y="51"/>
                    </a:lnTo>
                    <a:lnTo>
                      <a:pt x="2249" y="0"/>
                    </a:lnTo>
                    <a:lnTo>
                      <a:pt x="2249" y="11"/>
                    </a:lnTo>
                    <a:lnTo>
                      <a:pt x="2249" y="26"/>
                    </a:lnTo>
                    <a:lnTo>
                      <a:pt x="2251" y="41"/>
                    </a:lnTo>
                    <a:lnTo>
                      <a:pt x="2253" y="58"/>
                    </a:lnTo>
                    <a:lnTo>
                      <a:pt x="2253" y="74"/>
                    </a:lnTo>
                    <a:lnTo>
                      <a:pt x="2255" y="91"/>
                    </a:lnTo>
                    <a:lnTo>
                      <a:pt x="2257" y="108"/>
                    </a:lnTo>
                    <a:lnTo>
                      <a:pt x="2259" y="127"/>
                    </a:lnTo>
                    <a:lnTo>
                      <a:pt x="2259" y="144"/>
                    </a:lnTo>
                    <a:lnTo>
                      <a:pt x="2263" y="161"/>
                    </a:lnTo>
                    <a:lnTo>
                      <a:pt x="2263" y="180"/>
                    </a:lnTo>
                    <a:lnTo>
                      <a:pt x="2267" y="201"/>
                    </a:lnTo>
                    <a:lnTo>
                      <a:pt x="2269" y="220"/>
                    </a:lnTo>
                    <a:lnTo>
                      <a:pt x="2270" y="241"/>
                    </a:lnTo>
                    <a:lnTo>
                      <a:pt x="2272" y="260"/>
                    </a:lnTo>
                    <a:lnTo>
                      <a:pt x="2276" y="281"/>
                    </a:lnTo>
                    <a:lnTo>
                      <a:pt x="2208" y="296"/>
                    </a:lnTo>
                    <a:lnTo>
                      <a:pt x="2135" y="313"/>
                    </a:lnTo>
                    <a:lnTo>
                      <a:pt x="2059" y="332"/>
                    </a:lnTo>
                    <a:lnTo>
                      <a:pt x="1985" y="353"/>
                    </a:lnTo>
                    <a:lnTo>
                      <a:pt x="1907" y="370"/>
                    </a:lnTo>
                    <a:lnTo>
                      <a:pt x="1831" y="389"/>
                    </a:lnTo>
                    <a:lnTo>
                      <a:pt x="1757" y="406"/>
                    </a:lnTo>
                    <a:lnTo>
                      <a:pt x="1687" y="427"/>
                    </a:lnTo>
                    <a:lnTo>
                      <a:pt x="1618" y="441"/>
                    </a:lnTo>
                    <a:lnTo>
                      <a:pt x="1556" y="456"/>
                    </a:lnTo>
                    <a:lnTo>
                      <a:pt x="1499" y="469"/>
                    </a:lnTo>
                    <a:lnTo>
                      <a:pt x="1451" y="482"/>
                    </a:lnTo>
                    <a:lnTo>
                      <a:pt x="1409" y="492"/>
                    </a:lnTo>
                    <a:lnTo>
                      <a:pt x="1381" y="499"/>
                    </a:lnTo>
                    <a:lnTo>
                      <a:pt x="1364" y="503"/>
                    </a:lnTo>
                    <a:lnTo>
                      <a:pt x="1358" y="507"/>
                    </a:lnTo>
                    <a:lnTo>
                      <a:pt x="0" y="112"/>
                    </a:lnTo>
                    <a:lnTo>
                      <a:pt x="424" y="41"/>
                    </a:lnTo>
                    <a:close/>
                  </a:path>
                </a:pathLst>
              </a:custGeom>
              <a:solidFill>
                <a:srgbClr val="5C5C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4525" name="Freeform 11"/>
              <p:cNvSpPr>
                <a:spLocks/>
              </p:cNvSpPr>
              <p:nvPr/>
            </p:nvSpPr>
            <p:spPr bwMode="auto">
              <a:xfrm>
                <a:off x="3127" y="1629"/>
                <a:ext cx="1121" cy="317"/>
              </a:xfrm>
              <a:custGeom>
                <a:avLst/>
                <a:gdLst>
                  <a:gd name="T0" fmla="*/ 1 w 2242"/>
                  <a:gd name="T1" fmla="*/ 0 h 633"/>
                  <a:gd name="T2" fmla="*/ 1 w 2242"/>
                  <a:gd name="T3" fmla="*/ 1 h 633"/>
                  <a:gd name="T4" fmla="*/ 1 w 2242"/>
                  <a:gd name="T5" fmla="*/ 1 h 633"/>
                  <a:gd name="T6" fmla="*/ 1 w 2242"/>
                  <a:gd name="T7" fmla="*/ 1 h 633"/>
                  <a:gd name="T8" fmla="*/ 1 w 2242"/>
                  <a:gd name="T9" fmla="*/ 1 h 633"/>
                  <a:gd name="T10" fmla="*/ 1 w 2242"/>
                  <a:gd name="T11" fmla="*/ 1 h 633"/>
                  <a:gd name="T12" fmla="*/ 1 w 2242"/>
                  <a:gd name="T13" fmla="*/ 1 h 633"/>
                  <a:gd name="T14" fmla="*/ 1 w 2242"/>
                  <a:gd name="T15" fmla="*/ 1 h 633"/>
                  <a:gd name="T16" fmla="*/ 1 w 2242"/>
                  <a:gd name="T17" fmla="*/ 1 h 633"/>
                  <a:gd name="T18" fmla="*/ 1 w 2242"/>
                  <a:gd name="T19" fmla="*/ 1 h 633"/>
                  <a:gd name="T20" fmla="*/ 1 w 2242"/>
                  <a:gd name="T21" fmla="*/ 1 h 633"/>
                  <a:gd name="T22" fmla="*/ 1 w 2242"/>
                  <a:gd name="T23" fmla="*/ 1 h 633"/>
                  <a:gd name="T24" fmla="*/ 1 w 2242"/>
                  <a:gd name="T25" fmla="*/ 1 h 633"/>
                  <a:gd name="T26" fmla="*/ 1 w 2242"/>
                  <a:gd name="T27" fmla="*/ 1 h 633"/>
                  <a:gd name="T28" fmla="*/ 1 w 2242"/>
                  <a:gd name="T29" fmla="*/ 1 h 633"/>
                  <a:gd name="T30" fmla="*/ 1 w 2242"/>
                  <a:gd name="T31" fmla="*/ 1 h 633"/>
                  <a:gd name="T32" fmla="*/ 1 w 2242"/>
                  <a:gd name="T33" fmla="*/ 1 h 633"/>
                  <a:gd name="T34" fmla="*/ 1 w 2242"/>
                  <a:gd name="T35" fmla="*/ 1 h 633"/>
                  <a:gd name="T36" fmla="*/ 1 w 2242"/>
                  <a:gd name="T37" fmla="*/ 1 h 633"/>
                  <a:gd name="T38" fmla="*/ 1 w 2242"/>
                  <a:gd name="T39" fmla="*/ 1 h 633"/>
                  <a:gd name="T40" fmla="*/ 1 w 2242"/>
                  <a:gd name="T41" fmla="*/ 1 h 633"/>
                  <a:gd name="T42" fmla="*/ 1 w 2242"/>
                  <a:gd name="T43" fmla="*/ 1 h 633"/>
                  <a:gd name="T44" fmla="*/ 1 w 2242"/>
                  <a:gd name="T45" fmla="*/ 1 h 633"/>
                  <a:gd name="T46" fmla="*/ 1 w 2242"/>
                  <a:gd name="T47" fmla="*/ 1 h 633"/>
                  <a:gd name="T48" fmla="*/ 1 w 2242"/>
                  <a:gd name="T49" fmla="*/ 1 h 633"/>
                  <a:gd name="T50" fmla="*/ 1 w 2242"/>
                  <a:gd name="T51" fmla="*/ 1 h 633"/>
                  <a:gd name="T52" fmla="*/ 1 w 2242"/>
                  <a:gd name="T53" fmla="*/ 1 h 633"/>
                  <a:gd name="T54" fmla="*/ 1 w 2242"/>
                  <a:gd name="T55" fmla="*/ 1 h 633"/>
                  <a:gd name="T56" fmla="*/ 1 w 2242"/>
                  <a:gd name="T57" fmla="*/ 1 h 633"/>
                  <a:gd name="T58" fmla="*/ 1 w 2242"/>
                  <a:gd name="T59" fmla="*/ 1 h 633"/>
                  <a:gd name="T60" fmla="*/ 1 w 2242"/>
                  <a:gd name="T61" fmla="*/ 1 h 633"/>
                  <a:gd name="T62" fmla="*/ 1 w 2242"/>
                  <a:gd name="T63" fmla="*/ 1 h 633"/>
                  <a:gd name="T64" fmla="*/ 1 w 2242"/>
                  <a:gd name="T65" fmla="*/ 1 h 633"/>
                  <a:gd name="T66" fmla="*/ 1 w 2242"/>
                  <a:gd name="T67" fmla="*/ 1 h 633"/>
                  <a:gd name="T68" fmla="*/ 1 w 2242"/>
                  <a:gd name="T69" fmla="*/ 1 h 633"/>
                  <a:gd name="T70" fmla="*/ 1 w 2242"/>
                  <a:gd name="T71" fmla="*/ 1 h 633"/>
                  <a:gd name="T72" fmla="*/ 1 w 2242"/>
                  <a:gd name="T73" fmla="*/ 1 h 633"/>
                  <a:gd name="T74" fmla="*/ 1 w 2242"/>
                  <a:gd name="T75" fmla="*/ 1 h 633"/>
                  <a:gd name="T76" fmla="*/ 1 w 2242"/>
                  <a:gd name="T77" fmla="*/ 1 h 633"/>
                  <a:gd name="T78" fmla="*/ 1 w 2242"/>
                  <a:gd name="T79" fmla="*/ 1 h 633"/>
                  <a:gd name="T80" fmla="*/ 1 w 2242"/>
                  <a:gd name="T81" fmla="*/ 1 h 633"/>
                  <a:gd name="T82" fmla="*/ 1 w 2242"/>
                  <a:gd name="T83" fmla="*/ 1 h 633"/>
                  <a:gd name="T84" fmla="*/ 1 w 2242"/>
                  <a:gd name="T85" fmla="*/ 1 h 633"/>
                  <a:gd name="T86" fmla="*/ 1 w 2242"/>
                  <a:gd name="T87" fmla="*/ 1 h 633"/>
                  <a:gd name="T88" fmla="*/ 1 w 2242"/>
                  <a:gd name="T89" fmla="*/ 1 h 633"/>
                  <a:gd name="T90" fmla="*/ 1 w 2242"/>
                  <a:gd name="T91" fmla="*/ 1 h 633"/>
                  <a:gd name="T92" fmla="*/ 1 w 2242"/>
                  <a:gd name="T93" fmla="*/ 1 h 633"/>
                  <a:gd name="T94" fmla="*/ 1 w 2242"/>
                  <a:gd name="T95" fmla="*/ 1 h 633"/>
                  <a:gd name="T96" fmla="*/ 1 w 2242"/>
                  <a:gd name="T97" fmla="*/ 1 h 633"/>
                  <a:gd name="T98" fmla="*/ 0 w 2242"/>
                  <a:gd name="T99" fmla="*/ 1 h 633"/>
                  <a:gd name="T100" fmla="*/ 1 w 2242"/>
                  <a:gd name="T101" fmla="*/ 0 h 633"/>
                  <a:gd name="T102" fmla="*/ 1 w 2242"/>
                  <a:gd name="T103" fmla="*/ 0 h 63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42"/>
                  <a:gd name="T157" fmla="*/ 0 h 633"/>
                  <a:gd name="T158" fmla="*/ 2242 w 2242"/>
                  <a:gd name="T159" fmla="*/ 633 h 63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42" h="633">
                    <a:moveTo>
                      <a:pt x="133" y="0"/>
                    </a:moveTo>
                    <a:lnTo>
                      <a:pt x="141" y="2"/>
                    </a:lnTo>
                    <a:lnTo>
                      <a:pt x="166" y="14"/>
                    </a:lnTo>
                    <a:lnTo>
                      <a:pt x="206" y="29"/>
                    </a:lnTo>
                    <a:lnTo>
                      <a:pt x="265" y="50"/>
                    </a:lnTo>
                    <a:lnTo>
                      <a:pt x="339" y="71"/>
                    </a:lnTo>
                    <a:lnTo>
                      <a:pt x="430" y="95"/>
                    </a:lnTo>
                    <a:lnTo>
                      <a:pt x="535" y="120"/>
                    </a:lnTo>
                    <a:lnTo>
                      <a:pt x="658" y="145"/>
                    </a:lnTo>
                    <a:lnTo>
                      <a:pt x="795" y="166"/>
                    </a:lnTo>
                    <a:lnTo>
                      <a:pt x="951" y="183"/>
                    </a:lnTo>
                    <a:lnTo>
                      <a:pt x="1122" y="192"/>
                    </a:lnTo>
                    <a:lnTo>
                      <a:pt x="1308" y="198"/>
                    </a:lnTo>
                    <a:lnTo>
                      <a:pt x="1510" y="194"/>
                    </a:lnTo>
                    <a:lnTo>
                      <a:pt x="1728" y="183"/>
                    </a:lnTo>
                    <a:lnTo>
                      <a:pt x="1960" y="160"/>
                    </a:lnTo>
                    <a:lnTo>
                      <a:pt x="2210" y="126"/>
                    </a:lnTo>
                    <a:lnTo>
                      <a:pt x="2210" y="147"/>
                    </a:lnTo>
                    <a:lnTo>
                      <a:pt x="2211" y="169"/>
                    </a:lnTo>
                    <a:lnTo>
                      <a:pt x="2213" y="192"/>
                    </a:lnTo>
                    <a:lnTo>
                      <a:pt x="2215" y="215"/>
                    </a:lnTo>
                    <a:lnTo>
                      <a:pt x="2215" y="238"/>
                    </a:lnTo>
                    <a:lnTo>
                      <a:pt x="2217" y="263"/>
                    </a:lnTo>
                    <a:lnTo>
                      <a:pt x="2219" y="285"/>
                    </a:lnTo>
                    <a:lnTo>
                      <a:pt x="2223" y="310"/>
                    </a:lnTo>
                    <a:lnTo>
                      <a:pt x="2223" y="333"/>
                    </a:lnTo>
                    <a:lnTo>
                      <a:pt x="2227" y="358"/>
                    </a:lnTo>
                    <a:lnTo>
                      <a:pt x="2229" y="379"/>
                    </a:lnTo>
                    <a:lnTo>
                      <a:pt x="2232" y="403"/>
                    </a:lnTo>
                    <a:lnTo>
                      <a:pt x="2232" y="428"/>
                    </a:lnTo>
                    <a:lnTo>
                      <a:pt x="2236" y="451"/>
                    </a:lnTo>
                    <a:lnTo>
                      <a:pt x="2238" y="474"/>
                    </a:lnTo>
                    <a:lnTo>
                      <a:pt x="2242" y="498"/>
                    </a:lnTo>
                    <a:lnTo>
                      <a:pt x="2194" y="508"/>
                    </a:lnTo>
                    <a:lnTo>
                      <a:pt x="2147" y="519"/>
                    </a:lnTo>
                    <a:lnTo>
                      <a:pt x="2097" y="531"/>
                    </a:lnTo>
                    <a:lnTo>
                      <a:pt x="2048" y="542"/>
                    </a:lnTo>
                    <a:lnTo>
                      <a:pt x="1997" y="552"/>
                    </a:lnTo>
                    <a:lnTo>
                      <a:pt x="1947" y="563"/>
                    </a:lnTo>
                    <a:lnTo>
                      <a:pt x="1900" y="574"/>
                    </a:lnTo>
                    <a:lnTo>
                      <a:pt x="1856" y="586"/>
                    </a:lnTo>
                    <a:lnTo>
                      <a:pt x="1810" y="593"/>
                    </a:lnTo>
                    <a:lnTo>
                      <a:pt x="1772" y="603"/>
                    </a:lnTo>
                    <a:lnTo>
                      <a:pt x="1736" y="610"/>
                    </a:lnTo>
                    <a:lnTo>
                      <a:pt x="1706" y="618"/>
                    </a:lnTo>
                    <a:lnTo>
                      <a:pt x="1679" y="622"/>
                    </a:lnTo>
                    <a:lnTo>
                      <a:pt x="1662" y="628"/>
                    </a:lnTo>
                    <a:lnTo>
                      <a:pt x="1649" y="631"/>
                    </a:lnTo>
                    <a:lnTo>
                      <a:pt x="1647" y="633"/>
                    </a:lnTo>
                    <a:lnTo>
                      <a:pt x="0" y="126"/>
                    </a:lnTo>
                    <a:lnTo>
                      <a:pt x="133" y="0"/>
                    </a:lnTo>
                    <a:close/>
                  </a:path>
                </a:pathLst>
              </a:custGeom>
              <a:solidFill>
                <a:srgbClr val="898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4526" name="Freeform 12"/>
              <p:cNvSpPr>
                <a:spLocks/>
              </p:cNvSpPr>
              <p:nvPr/>
            </p:nvSpPr>
            <p:spPr bwMode="auto">
              <a:xfrm>
                <a:off x="3103" y="1635"/>
                <a:ext cx="1151" cy="338"/>
              </a:xfrm>
              <a:custGeom>
                <a:avLst/>
                <a:gdLst>
                  <a:gd name="T0" fmla="*/ 1 w 2300"/>
                  <a:gd name="T1" fmla="*/ 0 h 676"/>
                  <a:gd name="T2" fmla="*/ 1 w 2300"/>
                  <a:gd name="T3" fmla="*/ 1 h 676"/>
                  <a:gd name="T4" fmla="*/ 1 w 2300"/>
                  <a:gd name="T5" fmla="*/ 1 h 676"/>
                  <a:gd name="T6" fmla="*/ 1 w 2300"/>
                  <a:gd name="T7" fmla="*/ 1 h 676"/>
                  <a:gd name="T8" fmla="*/ 1 w 2300"/>
                  <a:gd name="T9" fmla="*/ 1 h 676"/>
                  <a:gd name="T10" fmla="*/ 1 w 2300"/>
                  <a:gd name="T11" fmla="*/ 1 h 676"/>
                  <a:gd name="T12" fmla="*/ 1 w 2300"/>
                  <a:gd name="T13" fmla="*/ 1 h 676"/>
                  <a:gd name="T14" fmla="*/ 1 w 2300"/>
                  <a:gd name="T15" fmla="*/ 1 h 676"/>
                  <a:gd name="T16" fmla="*/ 1 w 2300"/>
                  <a:gd name="T17" fmla="*/ 1 h 676"/>
                  <a:gd name="T18" fmla="*/ 1 w 2300"/>
                  <a:gd name="T19" fmla="*/ 1 h 676"/>
                  <a:gd name="T20" fmla="*/ 1 w 2300"/>
                  <a:gd name="T21" fmla="*/ 1 h 676"/>
                  <a:gd name="T22" fmla="*/ 1 w 2300"/>
                  <a:gd name="T23" fmla="*/ 1 h 676"/>
                  <a:gd name="T24" fmla="*/ 1 w 2300"/>
                  <a:gd name="T25" fmla="*/ 1 h 676"/>
                  <a:gd name="T26" fmla="*/ 1 w 2300"/>
                  <a:gd name="T27" fmla="*/ 1 h 676"/>
                  <a:gd name="T28" fmla="*/ 1 w 2300"/>
                  <a:gd name="T29" fmla="*/ 1 h 676"/>
                  <a:gd name="T30" fmla="*/ 1 w 2300"/>
                  <a:gd name="T31" fmla="*/ 1 h 676"/>
                  <a:gd name="T32" fmla="*/ 1 w 2300"/>
                  <a:gd name="T33" fmla="*/ 1 h 676"/>
                  <a:gd name="T34" fmla="*/ 1 w 2300"/>
                  <a:gd name="T35" fmla="*/ 1 h 676"/>
                  <a:gd name="T36" fmla="*/ 1 w 2300"/>
                  <a:gd name="T37" fmla="*/ 1 h 676"/>
                  <a:gd name="T38" fmla="*/ 1 w 2300"/>
                  <a:gd name="T39" fmla="*/ 1 h 676"/>
                  <a:gd name="T40" fmla="*/ 1 w 2300"/>
                  <a:gd name="T41" fmla="*/ 1 h 676"/>
                  <a:gd name="T42" fmla="*/ 1 w 2300"/>
                  <a:gd name="T43" fmla="*/ 1 h 676"/>
                  <a:gd name="T44" fmla="*/ 1 w 2300"/>
                  <a:gd name="T45" fmla="*/ 1 h 676"/>
                  <a:gd name="T46" fmla="*/ 1 w 2300"/>
                  <a:gd name="T47" fmla="*/ 1 h 676"/>
                  <a:gd name="T48" fmla="*/ 1 w 2300"/>
                  <a:gd name="T49" fmla="*/ 1 h 676"/>
                  <a:gd name="T50" fmla="*/ 1 w 2300"/>
                  <a:gd name="T51" fmla="*/ 1 h 676"/>
                  <a:gd name="T52" fmla="*/ 1 w 2300"/>
                  <a:gd name="T53" fmla="*/ 1 h 676"/>
                  <a:gd name="T54" fmla="*/ 1 w 2300"/>
                  <a:gd name="T55" fmla="*/ 1 h 676"/>
                  <a:gd name="T56" fmla="*/ 1 w 2300"/>
                  <a:gd name="T57" fmla="*/ 1 h 676"/>
                  <a:gd name="T58" fmla="*/ 1 w 2300"/>
                  <a:gd name="T59" fmla="*/ 1 h 676"/>
                  <a:gd name="T60" fmla="*/ 1 w 2300"/>
                  <a:gd name="T61" fmla="*/ 1 h 676"/>
                  <a:gd name="T62" fmla="*/ 1 w 2300"/>
                  <a:gd name="T63" fmla="*/ 1 h 676"/>
                  <a:gd name="T64" fmla="*/ 1 w 2300"/>
                  <a:gd name="T65" fmla="*/ 1 h 676"/>
                  <a:gd name="T66" fmla="*/ 1 w 2300"/>
                  <a:gd name="T67" fmla="*/ 1 h 676"/>
                  <a:gd name="T68" fmla="*/ 1 w 2300"/>
                  <a:gd name="T69" fmla="*/ 1 h 676"/>
                  <a:gd name="T70" fmla="*/ 1 w 2300"/>
                  <a:gd name="T71" fmla="*/ 1 h 676"/>
                  <a:gd name="T72" fmla="*/ 1 w 2300"/>
                  <a:gd name="T73" fmla="*/ 1 h 676"/>
                  <a:gd name="T74" fmla="*/ 1 w 2300"/>
                  <a:gd name="T75" fmla="*/ 1 h 676"/>
                  <a:gd name="T76" fmla="*/ 1 w 2300"/>
                  <a:gd name="T77" fmla="*/ 1 h 676"/>
                  <a:gd name="T78" fmla="*/ 1 w 2300"/>
                  <a:gd name="T79" fmla="*/ 1 h 676"/>
                  <a:gd name="T80" fmla="*/ 1 w 2300"/>
                  <a:gd name="T81" fmla="*/ 1 h 676"/>
                  <a:gd name="T82" fmla="*/ 1 w 2300"/>
                  <a:gd name="T83" fmla="*/ 1 h 676"/>
                  <a:gd name="T84" fmla="*/ 1 w 2300"/>
                  <a:gd name="T85" fmla="*/ 1 h 676"/>
                  <a:gd name="T86" fmla="*/ 1 w 2300"/>
                  <a:gd name="T87" fmla="*/ 1 h 676"/>
                  <a:gd name="T88" fmla="*/ 1 w 2300"/>
                  <a:gd name="T89" fmla="*/ 1 h 676"/>
                  <a:gd name="T90" fmla="*/ 1 w 2300"/>
                  <a:gd name="T91" fmla="*/ 1 h 676"/>
                  <a:gd name="T92" fmla="*/ 1 w 2300"/>
                  <a:gd name="T93" fmla="*/ 1 h 676"/>
                  <a:gd name="T94" fmla="*/ 1 w 2300"/>
                  <a:gd name="T95" fmla="*/ 1 h 676"/>
                  <a:gd name="T96" fmla="*/ 1 w 2300"/>
                  <a:gd name="T97" fmla="*/ 1 h 676"/>
                  <a:gd name="T98" fmla="*/ 1 w 2300"/>
                  <a:gd name="T99" fmla="*/ 1 h 676"/>
                  <a:gd name="T100" fmla="*/ 1 w 2300"/>
                  <a:gd name="T101" fmla="*/ 1 h 676"/>
                  <a:gd name="T102" fmla="*/ 0 w 2300"/>
                  <a:gd name="T103" fmla="*/ 1 h 676"/>
                  <a:gd name="T104" fmla="*/ 1 w 2300"/>
                  <a:gd name="T105" fmla="*/ 0 h 676"/>
                  <a:gd name="T106" fmla="*/ 1 w 2300"/>
                  <a:gd name="T107" fmla="*/ 0 h 67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300"/>
                  <a:gd name="T163" fmla="*/ 0 h 676"/>
                  <a:gd name="T164" fmla="*/ 2300 w 2300"/>
                  <a:gd name="T165" fmla="*/ 676 h 67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300" h="676">
                    <a:moveTo>
                      <a:pt x="102" y="0"/>
                    </a:moveTo>
                    <a:lnTo>
                      <a:pt x="110" y="3"/>
                    </a:lnTo>
                    <a:lnTo>
                      <a:pt x="135" y="19"/>
                    </a:lnTo>
                    <a:lnTo>
                      <a:pt x="177" y="40"/>
                    </a:lnTo>
                    <a:lnTo>
                      <a:pt x="235" y="70"/>
                    </a:lnTo>
                    <a:lnTo>
                      <a:pt x="310" y="102"/>
                    </a:lnTo>
                    <a:lnTo>
                      <a:pt x="403" y="138"/>
                    </a:lnTo>
                    <a:lnTo>
                      <a:pt x="511" y="176"/>
                    </a:lnTo>
                    <a:lnTo>
                      <a:pt x="639" y="216"/>
                    </a:lnTo>
                    <a:lnTo>
                      <a:pt x="781" y="251"/>
                    </a:lnTo>
                    <a:lnTo>
                      <a:pt x="943" y="283"/>
                    </a:lnTo>
                    <a:lnTo>
                      <a:pt x="1121" y="311"/>
                    </a:lnTo>
                    <a:lnTo>
                      <a:pt x="1315" y="332"/>
                    </a:lnTo>
                    <a:lnTo>
                      <a:pt x="1528" y="346"/>
                    </a:lnTo>
                    <a:lnTo>
                      <a:pt x="1760" y="349"/>
                    </a:lnTo>
                    <a:lnTo>
                      <a:pt x="2007" y="342"/>
                    </a:lnTo>
                    <a:lnTo>
                      <a:pt x="2274" y="325"/>
                    </a:lnTo>
                    <a:lnTo>
                      <a:pt x="2274" y="342"/>
                    </a:lnTo>
                    <a:lnTo>
                      <a:pt x="2276" y="359"/>
                    </a:lnTo>
                    <a:lnTo>
                      <a:pt x="2277" y="380"/>
                    </a:lnTo>
                    <a:lnTo>
                      <a:pt x="2279" y="399"/>
                    </a:lnTo>
                    <a:lnTo>
                      <a:pt x="2279" y="416"/>
                    </a:lnTo>
                    <a:lnTo>
                      <a:pt x="2281" y="433"/>
                    </a:lnTo>
                    <a:lnTo>
                      <a:pt x="2283" y="452"/>
                    </a:lnTo>
                    <a:lnTo>
                      <a:pt x="2287" y="471"/>
                    </a:lnTo>
                    <a:lnTo>
                      <a:pt x="2287" y="488"/>
                    </a:lnTo>
                    <a:lnTo>
                      <a:pt x="2289" y="505"/>
                    </a:lnTo>
                    <a:lnTo>
                      <a:pt x="2291" y="522"/>
                    </a:lnTo>
                    <a:lnTo>
                      <a:pt x="2293" y="540"/>
                    </a:lnTo>
                    <a:lnTo>
                      <a:pt x="2293" y="557"/>
                    </a:lnTo>
                    <a:lnTo>
                      <a:pt x="2296" y="574"/>
                    </a:lnTo>
                    <a:lnTo>
                      <a:pt x="2296" y="591"/>
                    </a:lnTo>
                    <a:lnTo>
                      <a:pt x="2300" y="608"/>
                    </a:lnTo>
                    <a:lnTo>
                      <a:pt x="2268" y="612"/>
                    </a:lnTo>
                    <a:lnTo>
                      <a:pt x="2236" y="617"/>
                    </a:lnTo>
                    <a:lnTo>
                      <a:pt x="2201" y="623"/>
                    </a:lnTo>
                    <a:lnTo>
                      <a:pt x="2169" y="629"/>
                    </a:lnTo>
                    <a:lnTo>
                      <a:pt x="2135" y="635"/>
                    </a:lnTo>
                    <a:lnTo>
                      <a:pt x="2104" y="640"/>
                    </a:lnTo>
                    <a:lnTo>
                      <a:pt x="2074" y="646"/>
                    </a:lnTo>
                    <a:lnTo>
                      <a:pt x="2045" y="652"/>
                    </a:lnTo>
                    <a:lnTo>
                      <a:pt x="2017" y="655"/>
                    </a:lnTo>
                    <a:lnTo>
                      <a:pt x="1992" y="659"/>
                    </a:lnTo>
                    <a:lnTo>
                      <a:pt x="1969" y="663"/>
                    </a:lnTo>
                    <a:lnTo>
                      <a:pt x="1950" y="669"/>
                    </a:lnTo>
                    <a:lnTo>
                      <a:pt x="1933" y="671"/>
                    </a:lnTo>
                    <a:lnTo>
                      <a:pt x="1924" y="673"/>
                    </a:lnTo>
                    <a:lnTo>
                      <a:pt x="1916" y="675"/>
                    </a:lnTo>
                    <a:lnTo>
                      <a:pt x="1914" y="676"/>
                    </a:lnTo>
                    <a:lnTo>
                      <a:pt x="853" y="452"/>
                    </a:lnTo>
                    <a:lnTo>
                      <a:pt x="338" y="258"/>
                    </a:lnTo>
                    <a:lnTo>
                      <a:pt x="0" y="118"/>
                    </a:lnTo>
                    <a:lnTo>
                      <a:pt x="102" y="0"/>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4527" name="Freeform 13"/>
              <p:cNvSpPr>
                <a:spLocks/>
              </p:cNvSpPr>
              <p:nvPr/>
            </p:nvSpPr>
            <p:spPr bwMode="auto">
              <a:xfrm>
                <a:off x="3137" y="1660"/>
                <a:ext cx="1124" cy="356"/>
              </a:xfrm>
              <a:custGeom>
                <a:avLst/>
                <a:gdLst>
                  <a:gd name="T0" fmla="*/ 0 w 2249"/>
                  <a:gd name="T1" fmla="*/ 1 h 711"/>
                  <a:gd name="T2" fmla="*/ 0 w 2249"/>
                  <a:gd name="T3" fmla="*/ 0 h 711"/>
                  <a:gd name="T4" fmla="*/ 0 w 2249"/>
                  <a:gd name="T5" fmla="*/ 1 h 711"/>
                  <a:gd name="T6" fmla="*/ 0 w 2249"/>
                  <a:gd name="T7" fmla="*/ 1 h 711"/>
                  <a:gd name="T8" fmla="*/ 0 w 2249"/>
                  <a:gd name="T9" fmla="*/ 1 h 711"/>
                  <a:gd name="T10" fmla="*/ 0 w 2249"/>
                  <a:gd name="T11" fmla="*/ 1 h 711"/>
                  <a:gd name="T12" fmla="*/ 0 w 2249"/>
                  <a:gd name="T13" fmla="*/ 1 h 711"/>
                  <a:gd name="T14" fmla="*/ 0 w 2249"/>
                  <a:gd name="T15" fmla="*/ 1 h 711"/>
                  <a:gd name="T16" fmla="*/ 0 w 2249"/>
                  <a:gd name="T17" fmla="*/ 1 h 711"/>
                  <a:gd name="T18" fmla="*/ 0 w 2249"/>
                  <a:gd name="T19" fmla="*/ 1 h 711"/>
                  <a:gd name="T20" fmla="*/ 0 w 2249"/>
                  <a:gd name="T21" fmla="*/ 1 h 711"/>
                  <a:gd name="T22" fmla="*/ 0 w 2249"/>
                  <a:gd name="T23" fmla="*/ 1 h 711"/>
                  <a:gd name="T24" fmla="*/ 0 w 2249"/>
                  <a:gd name="T25" fmla="*/ 1 h 711"/>
                  <a:gd name="T26" fmla="*/ 0 w 2249"/>
                  <a:gd name="T27" fmla="*/ 1 h 711"/>
                  <a:gd name="T28" fmla="*/ 0 w 2249"/>
                  <a:gd name="T29" fmla="*/ 1 h 711"/>
                  <a:gd name="T30" fmla="*/ 0 w 2249"/>
                  <a:gd name="T31" fmla="*/ 1 h 711"/>
                  <a:gd name="T32" fmla="*/ 0 w 2249"/>
                  <a:gd name="T33" fmla="*/ 1 h 711"/>
                  <a:gd name="T34" fmla="*/ 0 w 2249"/>
                  <a:gd name="T35" fmla="*/ 1 h 711"/>
                  <a:gd name="T36" fmla="*/ 0 w 2249"/>
                  <a:gd name="T37" fmla="*/ 1 h 711"/>
                  <a:gd name="T38" fmla="*/ 0 w 2249"/>
                  <a:gd name="T39" fmla="*/ 1 h 711"/>
                  <a:gd name="T40" fmla="*/ 0 w 2249"/>
                  <a:gd name="T41" fmla="*/ 1 h 711"/>
                  <a:gd name="T42" fmla="*/ 0 w 2249"/>
                  <a:gd name="T43" fmla="*/ 1 h 711"/>
                  <a:gd name="T44" fmla="*/ 0 w 2249"/>
                  <a:gd name="T45" fmla="*/ 1 h 711"/>
                  <a:gd name="T46" fmla="*/ 0 w 2249"/>
                  <a:gd name="T47" fmla="*/ 1 h 711"/>
                  <a:gd name="T48" fmla="*/ 0 w 2249"/>
                  <a:gd name="T49" fmla="*/ 1 h 711"/>
                  <a:gd name="T50" fmla="*/ 0 w 2249"/>
                  <a:gd name="T51" fmla="*/ 1 h 711"/>
                  <a:gd name="T52" fmla="*/ 0 w 2249"/>
                  <a:gd name="T53" fmla="*/ 1 h 711"/>
                  <a:gd name="T54" fmla="*/ 0 w 2249"/>
                  <a:gd name="T55" fmla="*/ 1 h 711"/>
                  <a:gd name="T56" fmla="*/ 0 w 2249"/>
                  <a:gd name="T57" fmla="*/ 1 h 711"/>
                  <a:gd name="T58" fmla="*/ 0 w 2249"/>
                  <a:gd name="T59" fmla="*/ 1 h 711"/>
                  <a:gd name="T60" fmla="*/ 0 w 2249"/>
                  <a:gd name="T61" fmla="*/ 1 h 711"/>
                  <a:gd name="T62" fmla="*/ 0 w 2249"/>
                  <a:gd name="T63" fmla="*/ 1 h 711"/>
                  <a:gd name="T64" fmla="*/ 0 w 2249"/>
                  <a:gd name="T65" fmla="*/ 1 h 711"/>
                  <a:gd name="T66" fmla="*/ 0 w 2249"/>
                  <a:gd name="T67" fmla="*/ 1 h 711"/>
                  <a:gd name="T68" fmla="*/ 0 w 2249"/>
                  <a:gd name="T69" fmla="*/ 1 h 711"/>
                  <a:gd name="T70" fmla="*/ 0 w 2249"/>
                  <a:gd name="T71" fmla="*/ 1 h 711"/>
                  <a:gd name="T72" fmla="*/ 0 w 2249"/>
                  <a:gd name="T73" fmla="*/ 1 h 711"/>
                  <a:gd name="T74" fmla="*/ 0 w 2249"/>
                  <a:gd name="T75" fmla="*/ 1 h 711"/>
                  <a:gd name="T76" fmla="*/ 0 w 2249"/>
                  <a:gd name="T77" fmla="*/ 1 h 711"/>
                  <a:gd name="T78" fmla="*/ 0 w 2249"/>
                  <a:gd name="T79" fmla="*/ 1 h 711"/>
                  <a:gd name="T80" fmla="*/ 0 w 2249"/>
                  <a:gd name="T81" fmla="*/ 1 h 711"/>
                  <a:gd name="T82" fmla="*/ 0 w 2249"/>
                  <a:gd name="T83" fmla="*/ 1 h 711"/>
                  <a:gd name="T84" fmla="*/ 0 w 2249"/>
                  <a:gd name="T85" fmla="*/ 1 h 711"/>
                  <a:gd name="T86" fmla="*/ 0 w 2249"/>
                  <a:gd name="T87" fmla="*/ 1 h 711"/>
                  <a:gd name="T88" fmla="*/ 0 w 2249"/>
                  <a:gd name="T89" fmla="*/ 1 h 711"/>
                  <a:gd name="T90" fmla="*/ 0 w 2249"/>
                  <a:gd name="T91" fmla="*/ 1 h 711"/>
                  <a:gd name="T92" fmla="*/ 0 w 2249"/>
                  <a:gd name="T93" fmla="*/ 1 h 711"/>
                  <a:gd name="T94" fmla="*/ 0 w 2249"/>
                  <a:gd name="T95" fmla="*/ 1 h 711"/>
                  <a:gd name="T96" fmla="*/ 0 w 2249"/>
                  <a:gd name="T97" fmla="*/ 1 h 711"/>
                  <a:gd name="T98" fmla="*/ 0 w 2249"/>
                  <a:gd name="T99" fmla="*/ 1 h 711"/>
                  <a:gd name="T100" fmla="*/ 0 w 2249"/>
                  <a:gd name="T101" fmla="*/ 1 h 71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249"/>
                  <a:gd name="T154" fmla="*/ 0 h 711"/>
                  <a:gd name="T155" fmla="*/ 2249 w 2249"/>
                  <a:gd name="T156" fmla="*/ 711 h 71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249" h="711">
                    <a:moveTo>
                      <a:pt x="0" y="82"/>
                    </a:moveTo>
                    <a:lnTo>
                      <a:pt x="17" y="0"/>
                    </a:lnTo>
                    <a:lnTo>
                      <a:pt x="152" y="78"/>
                    </a:lnTo>
                    <a:lnTo>
                      <a:pt x="295" y="148"/>
                    </a:lnTo>
                    <a:lnTo>
                      <a:pt x="441" y="209"/>
                    </a:lnTo>
                    <a:lnTo>
                      <a:pt x="595" y="264"/>
                    </a:lnTo>
                    <a:lnTo>
                      <a:pt x="751" y="308"/>
                    </a:lnTo>
                    <a:lnTo>
                      <a:pt x="909" y="350"/>
                    </a:lnTo>
                    <a:lnTo>
                      <a:pt x="1067" y="384"/>
                    </a:lnTo>
                    <a:lnTo>
                      <a:pt x="1223" y="414"/>
                    </a:lnTo>
                    <a:lnTo>
                      <a:pt x="1375" y="437"/>
                    </a:lnTo>
                    <a:lnTo>
                      <a:pt x="1521" y="456"/>
                    </a:lnTo>
                    <a:lnTo>
                      <a:pt x="1662" y="470"/>
                    </a:lnTo>
                    <a:lnTo>
                      <a:pt x="1799" y="483"/>
                    </a:lnTo>
                    <a:lnTo>
                      <a:pt x="1922" y="489"/>
                    </a:lnTo>
                    <a:lnTo>
                      <a:pt x="2035" y="494"/>
                    </a:lnTo>
                    <a:lnTo>
                      <a:pt x="2135" y="496"/>
                    </a:lnTo>
                    <a:lnTo>
                      <a:pt x="2227" y="500"/>
                    </a:lnTo>
                    <a:lnTo>
                      <a:pt x="2227" y="513"/>
                    </a:lnTo>
                    <a:lnTo>
                      <a:pt x="2229" y="530"/>
                    </a:lnTo>
                    <a:lnTo>
                      <a:pt x="2230" y="544"/>
                    </a:lnTo>
                    <a:lnTo>
                      <a:pt x="2232" y="561"/>
                    </a:lnTo>
                    <a:lnTo>
                      <a:pt x="2234" y="574"/>
                    </a:lnTo>
                    <a:lnTo>
                      <a:pt x="2236" y="589"/>
                    </a:lnTo>
                    <a:lnTo>
                      <a:pt x="2238" y="603"/>
                    </a:lnTo>
                    <a:lnTo>
                      <a:pt x="2240" y="618"/>
                    </a:lnTo>
                    <a:lnTo>
                      <a:pt x="2240" y="629"/>
                    </a:lnTo>
                    <a:lnTo>
                      <a:pt x="2242" y="643"/>
                    </a:lnTo>
                    <a:lnTo>
                      <a:pt x="2242" y="654"/>
                    </a:lnTo>
                    <a:lnTo>
                      <a:pt x="2244" y="667"/>
                    </a:lnTo>
                    <a:lnTo>
                      <a:pt x="2244" y="677"/>
                    </a:lnTo>
                    <a:lnTo>
                      <a:pt x="2246" y="688"/>
                    </a:lnTo>
                    <a:lnTo>
                      <a:pt x="2248" y="700"/>
                    </a:lnTo>
                    <a:lnTo>
                      <a:pt x="2249" y="711"/>
                    </a:lnTo>
                    <a:lnTo>
                      <a:pt x="1985" y="709"/>
                    </a:lnTo>
                    <a:lnTo>
                      <a:pt x="1738" y="694"/>
                    </a:lnTo>
                    <a:lnTo>
                      <a:pt x="1504" y="665"/>
                    </a:lnTo>
                    <a:lnTo>
                      <a:pt x="1289" y="627"/>
                    </a:lnTo>
                    <a:lnTo>
                      <a:pt x="1088" y="580"/>
                    </a:lnTo>
                    <a:lnTo>
                      <a:pt x="903" y="527"/>
                    </a:lnTo>
                    <a:lnTo>
                      <a:pt x="734" y="468"/>
                    </a:lnTo>
                    <a:lnTo>
                      <a:pt x="584" y="409"/>
                    </a:lnTo>
                    <a:lnTo>
                      <a:pt x="447" y="348"/>
                    </a:lnTo>
                    <a:lnTo>
                      <a:pt x="331" y="289"/>
                    </a:lnTo>
                    <a:lnTo>
                      <a:pt x="230" y="234"/>
                    </a:lnTo>
                    <a:lnTo>
                      <a:pt x="149" y="184"/>
                    </a:lnTo>
                    <a:lnTo>
                      <a:pt x="82" y="141"/>
                    </a:lnTo>
                    <a:lnTo>
                      <a:pt x="36" y="110"/>
                    </a:lnTo>
                    <a:lnTo>
                      <a:pt x="8" y="87"/>
                    </a:lnTo>
                    <a:lnTo>
                      <a:pt x="0" y="82"/>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4528" name="Freeform 14"/>
              <p:cNvSpPr>
                <a:spLocks/>
              </p:cNvSpPr>
              <p:nvPr/>
            </p:nvSpPr>
            <p:spPr bwMode="auto">
              <a:xfrm>
                <a:off x="2399" y="1454"/>
                <a:ext cx="508" cy="371"/>
              </a:xfrm>
              <a:custGeom>
                <a:avLst/>
                <a:gdLst>
                  <a:gd name="T0" fmla="*/ 1 w 1015"/>
                  <a:gd name="T1" fmla="*/ 0 h 742"/>
                  <a:gd name="T2" fmla="*/ 1 w 1015"/>
                  <a:gd name="T3" fmla="*/ 1 h 742"/>
                  <a:gd name="T4" fmla="*/ 1 w 1015"/>
                  <a:gd name="T5" fmla="*/ 1 h 742"/>
                  <a:gd name="T6" fmla="*/ 1 w 1015"/>
                  <a:gd name="T7" fmla="*/ 1 h 742"/>
                  <a:gd name="T8" fmla="*/ 1 w 1015"/>
                  <a:gd name="T9" fmla="*/ 1 h 742"/>
                  <a:gd name="T10" fmla="*/ 1 w 1015"/>
                  <a:gd name="T11" fmla="*/ 1 h 742"/>
                  <a:gd name="T12" fmla="*/ 1 w 1015"/>
                  <a:gd name="T13" fmla="*/ 1 h 742"/>
                  <a:gd name="T14" fmla="*/ 1 w 1015"/>
                  <a:gd name="T15" fmla="*/ 1 h 742"/>
                  <a:gd name="T16" fmla="*/ 1 w 1015"/>
                  <a:gd name="T17" fmla="*/ 1 h 742"/>
                  <a:gd name="T18" fmla="*/ 1 w 1015"/>
                  <a:gd name="T19" fmla="*/ 1 h 742"/>
                  <a:gd name="T20" fmla="*/ 1 w 1015"/>
                  <a:gd name="T21" fmla="*/ 1 h 742"/>
                  <a:gd name="T22" fmla="*/ 1 w 1015"/>
                  <a:gd name="T23" fmla="*/ 1 h 742"/>
                  <a:gd name="T24" fmla="*/ 1 w 1015"/>
                  <a:gd name="T25" fmla="*/ 1 h 742"/>
                  <a:gd name="T26" fmla="*/ 1 w 1015"/>
                  <a:gd name="T27" fmla="*/ 1 h 742"/>
                  <a:gd name="T28" fmla="*/ 1 w 1015"/>
                  <a:gd name="T29" fmla="*/ 1 h 742"/>
                  <a:gd name="T30" fmla="*/ 1 w 1015"/>
                  <a:gd name="T31" fmla="*/ 1 h 742"/>
                  <a:gd name="T32" fmla="*/ 1 w 1015"/>
                  <a:gd name="T33" fmla="*/ 1 h 742"/>
                  <a:gd name="T34" fmla="*/ 1 w 1015"/>
                  <a:gd name="T35" fmla="*/ 1 h 742"/>
                  <a:gd name="T36" fmla="*/ 1 w 1015"/>
                  <a:gd name="T37" fmla="*/ 1 h 742"/>
                  <a:gd name="T38" fmla="*/ 1 w 1015"/>
                  <a:gd name="T39" fmla="*/ 1 h 742"/>
                  <a:gd name="T40" fmla="*/ 0 w 1015"/>
                  <a:gd name="T41" fmla="*/ 1 h 742"/>
                  <a:gd name="T42" fmla="*/ 1 w 1015"/>
                  <a:gd name="T43" fmla="*/ 1 h 742"/>
                  <a:gd name="T44" fmla="*/ 1 w 1015"/>
                  <a:gd name="T45" fmla="*/ 1 h 742"/>
                  <a:gd name="T46" fmla="*/ 1 w 1015"/>
                  <a:gd name="T47" fmla="*/ 1 h 742"/>
                  <a:gd name="T48" fmla="*/ 1 w 1015"/>
                  <a:gd name="T49" fmla="*/ 1 h 742"/>
                  <a:gd name="T50" fmla="*/ 1 w 1015"/>
                  <a:gd name="T51" fmla="*/ 1 h 742"/>
                  <a:gd name="T52" fmla="*/ 1 w 1015"/>
                  <a:gd name="T53" fmla="*/ 1 h 742"/>
                  <a:gd name="T54" fmla="*/ 1 w 1015"/>
                  <a:gd name="T55" fmla="*/ 1 h 742"/>
                  <a:gd name="T56" fmla="*/ 1 w 1015"/>
                  <a:gd name="T57" fmla="*/ 1 h 742"/>
                  <a:gd name="T58" fmla="*/ 1 w 1015"/>
                  <a:gd name="T59" fmla="*/ 1 h 742"/>
                  <a:gd name="T60" fmla="*/ 1 w 1015"/>
                  <a:gd name="T61" fmla="*/ 1 h 742"/>
                  <a:gd name="T62" fmla="*/ 1 w 1015"/>
                  <a:gd name="T63" fmla="*/ 1 h 742"/>
                  <a:gd name="T64" fmla="*/ 1 w 1015"/>
                  <a:gd name="T65" fmla="*/ 1 h 742"/>
                  <a:gd name="T66" fmla="*/ 1 w 1015"/>
                  <a:gd name="T67" fmla="*/ 1 h 742"/>
                  <a:gd name="T68" fmla="*/ 1 w 1015"/>
                  <a:gd name="T69" fmla="*/ 1 h 742"/>
                  <a:gd name="T70" fmla="*/ 1 w 1015"/>
                  <a:gd name="T71" fmla="*/ 1 h 742"/>
                  <a:gd name="T72" fmla="*/ 1 w 1015"/>
                  <a:gd name="T73" fmla="*/ 1 h 742"/>
                  <a:gd name="T74" fmla="*/ 1 w 1015"/>
                  <a:gd name="T75" fmla="*/ 1 h 742"/>
                  <a:gd name="T76" fmla="*/ 1 w 1015"/>
                  <a:gd name="T77" fmla="*/ 1 h 742"/>
                  <a:gd name="T78" fmla="*/ 1 w 1015"/>
                  <a:gd name="T79" fmla="*/ 1 h 742"/>
                  <a:gd name="T80" fmla="*/ 1 w 1015"/>
                  <a:gd name="T81" fmla="*/ 1 h 742"/>
                  <a:gd name="T82" fmla="*/ 1 w 1015"/>
                  <a:gd name="T83" fmla="*/ 1 h 7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15"/>
                  <a:gd name="T127" fmla="*/ 0 h 742"/>
                  <a:gd name="T128" fmla="*/ 1015 w 1015"/>
                  <a:gd name="T129" fmla="*/ 742 h 7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15" h="742">
                    <a:moveTo>
                      <a:pt x="981" y="23"/>
                    </a:moveTo>
                    <a:lnTo>
                      <a:pt x="416" y="0"/>
                    </a:lnTo>
                    <a:lnTo>
                      <a:pt x="416" y="2"/>
                    </a:lnTo>
                    <a:lnTo>
                      <a:pt x="418" y="12"/>
                    </a:lnTo>
                    <a:lnTo>
                      <a:pt x="420" y="25"/>
                    </a:lnTo>
                    <a:lnTo>
                      <a:pt x="426" y="44"/>
                    </a:lnTo>
                    <a:lnTo>
                      <a:pt x="430" y="65"/>
                    </a:lnTo>
                    <a:lnTo>
                      <a:pt x="433" y="90"/>
                    </a:lnTo>
                    <a:lnTo>
                      <a:pt x="437" y="115"/>
                    </a:lnTo>
                    <a:lnTo>
                      <a:pt x="441" y="143"/>
                    </a:lnTo>
                    <a:lnTo>
                      <a:pt x="441" y="170"/>
                    </a:lnTo>
                    <a:lnTo>
                      <a:pt x="443" y="196"/>
                    </a:lnTo>
                    <a:lnTo>
                      <a:pt x="441" y="221"/>
                    </a:lnTo>
                    <a:lnTo>
                      <a:pt x="437" y="246"/>
                    </a:lnTo>
                    <a:lnTo>
                      <a:pt x="430" y="265"/>
                    </a:lnTo>
                    <a:lnTo>
                      <a:pt x="420" y="280"/>
                    </a:lnTo>
                    <a:lnTo>
                      <a:pt x="407" y="291"/>
                    </a:lnTo>
                    <a:lnTo>
                      <a:pt x="392" y="299"/>
                    </a:lnTo>
                    <a:lnTo>
                      <a:pt x="374" y="297"/>
                    </a:lnTo>
                    <a:lnTo>
                      <a:pt x="357" y="297"/>
                    </a:lnTo>
                    <a:lnTo>
                      <a:pt x="344" y="293"/>
                    </a:lnTo>
                    <a:lnTo>
                      <a:pt x="333" y="291"/>
                    </a:lnTo>
                    <a:lnTo>
                      <a:pt x="321" y="284"/>
                    </a:lnTo>
                    <a:lnTo>
                      <a:pt x="312" y="278"/>
                    </a:lnTo>
                    <a:lnTo>
                      <a:pt x="300" y="270"/>
                    </a:lnTo>
                    <a:lnTo>
                      <a:pt x="293" y="265"/>
                    </a:lnTo>
                    <a:lnTo>
                      <a:pt x="279" y="257"/>
                    </a:lnTo>
                    <a:lnTo>
                      <a:pt x="266" y="250"/>
                    </a:lnTo>
                    <a:lnTo>
                      <a:pt x="251" y="244"/>
                    </a:lnTo>
                    <a:lnTo>
                      <a:pt x="236" y="238"/>
                    </a:lnTo>
                    <a:lnTo>
                      <a:pt x="213" y="232"/>
                    </a:lnTo>
                    <a:lnTo>
                      <a:pt x="190" y="230"/>
                    </a:lnTo>
                    <a:lnTo>
                      <a:pt x="162" y="230"/>
                    </a:lnTo>
                    <a:lnTo>
                      <a:pt x="131" y="232"/>
                    </a:lnTo>
                    <a:lnTo>
                      <a:pt x="97" y="236"/>
                    </a:lnTo>
                    <a:lnTo>
                      <a:pt x="70" y="246"/>
                    </a:lnTo>
                    <a:lnTo>
                      <a:pt x="47" y="259"/>
                    </a:lnTo>
                    <a:lnTo>
                      <a:pt x="30" y="278"/>
                    </a:lnTo>
                    <a:lnTo>
                      <a:pt x="15" y="299"/>
                    </a:lnTo>
                    <a:lnTo>
                      <a:pt x="6" y="322"/>
                    </a:lnTo>
                    <a:lnTo>
                      <a:pt x="0" y="346"/>
                    </a:lnTo>
                    <a:lnTo>
                      <a:pt x="0" y="375"/>
                    </a:lnTo>
                    <a:lnTo>
                      <a:pt x="0" y="402"/>
                    </a:lnTo>
                    <a:lnTo>
                      <a:pt x="6" y="428"/>
                    </a:lnTo>
                    <a:lnTo>
                      <a:pt x="13" y="453"/>
                    </a:lnTo>
                    <a:lnTo>
                      <a:pt x="27" y="478"/>
                    </a:lnTo>
                    <a:lnTo>
                      <a:pt x="42" y="499"/>
                    </a:lnTo>
                    <a:lnTo>
                      <a:pt x="59" y="518"/>
                    </a:lnTo>
                    <a:lnTo>
                      <a:pt x="80" y="531"/>
                    </a:lnTo>
                    <a:lnTo>
                      <a:pt x="104" y="542"/>
                    </a:lnTo>
                    <a:lnTo>
                      <a:pt x="125" y="546"/>
                    </a:lnTo>
                    <a:lnTo>
                      <a:pt x="148" y="548"/>
                    </a:lnTo>
                    <a:lnTo>
                      <a:pt x="169" y="544"/>
                    </a:lnTo>
                    <a:lnTo>
                      <a:pt x="190" y="540"/>
                    </a:lnTo>
                    <a:lnTo>
                      <a:pt x="207" y="533"/>
                    </a:lnTo>
                    <a:lnTo>
                      <a:pt x="226" y="525"/>
                    </a:lnTo>
                    <a:lnTo>
                      <a:pt x="245" y="516"/>
                    </a:lnTo>
                    <a:lnTo>
                      <a:pt x="264" y="506"/>
                    </a:lnTo>
                    <a:lnTo>
                      <a:pt x="279" y="495"/>
                    </a:lnTo>
                    <a:lnTo>
                      <a:pt x="297" y="483"/>
                    </a:lnTo>
                    <a:lnTo>
                      <a:pt x="314" y="472"/>
                    </a:lnTo>
                    <a:lnTo>
                      <a:pt x="333" y="464"/>
                    </a:lnTo>
                    <a:lnTo>
                      <a:pt x="350" y="457"/>
                    </a:lnTo>
                    <a:lnTo>
                      <a:pt x="365" y="451"/>
                    </a:lnTo>
                    <a:lnTo>
                      <a:pt x="384" y="449"/>
                    </a:lnTo>
                    <a:lnTo>
                      <a:pt x="407" y="451"/>
                    </a:lnTo>
                    <a:lnTo>
                      <a:pt x="424" y="455"/>
                    </a:lnTo>
                    <a:lnTo>
                      <a:pt x="441" y="464"/>
                    </a:lnTo>
                    <a:lnTo>
                      <a:pt x="454" y="480"/>
                    </a:lnTo>
                    <a:lnTo>
                      <a:pt x="470" y="500"/>
                    </a:lnTo>
                    <a:lnTo>
                      <a:pt x="479" y="521"/>
                    </a:lnTo>
                    <a:lnTo>
                      <a:pt x="489" y="546"/>
                    </a:lnTo>
                    <a:lnTo>
                      <a:pt x="496" y="571"/>
                    </a:lnTo>
                    <a:lnTo>
                      <a:pt x="504" y="599"/>
                    </a:lnTo>
                    <a:lnTo>
                      <a:pt x="508" y="624"/>
                    </a:lnTo>
                    <a:lnTo>
                      <a:pt x="511" y="651"/>
                    </a:lnTo>
                    <a:lnTo>
                      <a:pt x="513" y="673"/>
                    </a:lnTo>
                    <a:lnTo>
                      <a:pt x="517" y="694"/>
                    </a:lnTo>
                    <a:lnTo>
                      <a:pt x="517" y="711"/>
                    </a:lnTo>
                    <a:lnTo>
                      <a:pt x="519" y="729"/>
                    </a:lnTo>
                    <a:lnTo>
                      <a:pt x="519" y="736"/>
                    </a:lnTo>
                    <a:lnTo>
                      <a:pt x="521" y="742"/>
                    </a:lnTo>
                    <a:lnTo>
                      <a:pt x="1015" y="710"/>
                    </a:lnTo>
                    <a:lnTo>
                      <a:pt x="981" y="23"/>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4529" name="Freeform 15"/>
              <p:cNvSpPr>
                <a:spLocks/>
              </p:cNvSpPr>
              <p:nvPr/>
            </p:nvSpPr>
            <p:spPr bwMode="auto">
              <a:xfrm>
                <a:off x="3155" y="1941"/>
                <a:ext cx="131" cy="114"/>
              </a:xfrm>
              <a:custGeom>
                <a:avLst/>
                <a:gdLst>
                  <a:gd name="T0" fmla="*/ 0 w 263"/>
                  <a:gd name="T1" fmla="*/ 1 h 228"/>
                  <a:gd name="T2" fmla="*/ 0 w 263"/>
                  <a:gd name="T3" fmla="*/ 0 h 228"/>
                  <a:gd name="T4" fmla="*/ 0 w 263"/>
                  <a:gd name="T5" fmla="*/ 1 h 228"/>
                  <a:gd name="T6" fmla="*/ 0 w 263"/>
                  <a:gd name="T7" fmla="*/ 1 h 228"/>
                  <a:gd name="T8" fmla="*/ 0 w 263"/>
                  <a:gd name="T9" fmla="*/ 1 h 228"/>
                  <a:gd name="T10" fmla="*/ 0 w 263"/>
                  <a:gd name="T11" fmla="*/ 1 h 228"/>
                  <a:gd name="T12" fmla="*/ 0 w 263"/>
                  <a:gd name="T13" fmla="*/ 1 h 228"/>
                  <a:gd name="T14" fmla="*/ 0 w 263"/>
                  <a:gd name="T15" fmla="*/ 1 h 228"/>
                  <a:gd name="T16" fmla="*/ 0 w 263"/>
                  <a:gd name="T17" fmla="*/ 1 h 228"/>
                  <a:gd name="T18" fmla="*/ 0 w 263"/>
                  <a:gd name="T19" fmla="*/ 1 h 228"/>
                  <a:gd name="T20" fmla="*/ 0 w 263"/>
                  <a:gd name="T21" fmla="*/ 1 h 228"/>
                  <a:gd name="T22" fmla="*/ 0 w 263"/>
                  <a:gd name="T23" fmla="*/ 1 h 228"/>
                  <a:gd name="T24" fmla="*/ 0 w 263"/>
                  <a:gd name="T25" fmla="*/ 1 h 228"/>
                  <a:gd name="T26" fmla="*/ 0 w 263"/>
                  <a:gd name="T27" fmla="*/ 1 h 228"/>
                  <a:gd name="T28" fmla="*/ 0 w 263"/>
                  <a:gd name="T29" fmla="*/ 1 h 228"/>
                  <a:gd name="T30" fmla="*/ 0 w 263"/>
                  <a:gd name="T31" fmla="*/ 1 h 228"/>
                  <a:gd name="T32" fmla="*/ 0 w 263"/>
                  <a:gd name="T33" fmla="*/ 1 h 228"/>
                  <a:gd name="T34" fmla="*/ 0 w 263"/>
                  <a:gd name="T35" fmla="*/ 1 h 228"/>
                  <a:gd name="T36" fmla="*/ 0 w 263"/>
                  <a:gd name="T37" fmla="*/ 1 h 228"/>
                  <a:gd name="T38" fmla="*/ 0 w 263"/>
                  <a:gd name="T39" fmla="*/ 1 h 228"/>
                  <a:gd name="T40" fmla="*/ 0 w 263"/>
                  <a:gd name="T41" fmla="*/ 1 h 228"/>
                  <a:gd name="T42" fmla="*/ 0 w 263"/>
                  <a:gd name="T43" fmla="*/ 1 h 228"/>
                  <a:gd name="T44" fmla="*/ 0 w 263"/>
                  <a:gd name="T45" fmla="*/ 1 h 22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63"/>
                  <a:gd name="T70" fmla="*/ 0 h 228"/>
                  <a:gd name="T71" fmla="*/ 263 w 263"/>
                  <a:gd name="T72" fmla="*/ 228 h 22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63" h="228">
                    <a:moveTo>
                      <a:pt x="90" y="17"/>
                    </a:moveTo>
                    <a:lnTo>
                      <a:pt x="181" y="0"/>
                    </a:lnTo>
                    <a:lnTo>
                      <a:pt x="232" y="47"/>
                    </a:lnTo>
                    <a:lnTo>
                      <a:pt x="215" y="63"/>
                    </a:lnTo>
                    <a:lnTo>
                      <a:pt x="177" y="32"/>
                    </a:lnTo>
                    <a:lnTo>
                      <a:pt x="166" y="51"/>
                    </a:lnTo>
                    <a:lnTo>
                      <a:pt x="263" y="131"/>
                    </a:lnTo>
                    <a:lnTo>
                      <a:pt x="251" y="154"/>
                    </a:lnTo>
                    <a:lnTo>
                      <a:pt x="170" y="99"/>
                    </a:lnTo>
                    <a:lnTo>
                      <a:pt x="158" y="114"/>
                    </a:lnTo>
                    <a:lnTo>
                      <a:pt x="229" y="180"/>
                    </a:lnTo>
                    <a:lnTo>
                      <a:pt x="204" y="197"/>
                    </a:lnTo>
                    <a:lnTo>
                      <a:pt x="137" y="127"/>
                    </a:lnTo>
                    <a:lnTo>
                      <a:pt x="118" y="139"/>
                    </a:lnTo>
                    <a:lnTo>
                      <a:pt x="177" y="213"/>
                    </a:lnTo>
                    <a:lnTo>
                      <a:pt x="149" y="228"/>
                    </a:lnTo>
                    <a:lnTo>
                      <a:pt x="90" y="154"/>
                    </a:lnTo>
                    <a:lnTo>
                      <a:pt x="71" y="158"/>
                    </a:lnTo>
                    <a:lnTo>
                      <a:pt x="99" y="228"/>
                    </a:lnTo>
                    <a:lnTo>
                      <a:pt x="71" y="228"/>
                    </a:lnTo>
                    <a:lnTo>
                      <a:pt x="0" y="87"/>
                    </a:lnTo>
                    <a:lnTo>
                      <a:pt x="90" y="17"/>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4530" name="Freeform 16"/>
              <p:cNvSpPr>
                <a:spLocks/>
              </p:cNvSpPr>
              <p:nvPr/>
            </p:nvSpPr>
            <p:spPr bwMode="auto">
              <a:xfrm>
                <a:off x="2907" y="1756"/>
                <a:ext cx="283" cy="256"/>
              </a:xfrm>
              <a:custGeom>
                <a:avLst/>
                <a:gdLst>
                  <a:gd name="T0" fmla="*/ 0 w 567"/>
                  <a:gd name="T1" fmla="*/ 1 h 511"/>
                  <a:gd name="T2" fmla="*/ 0 w 567"/>
                  <a:gd name="T3" fmla="*/ 1 h 511"/>
                  <a:gd name="T4" fmla="*/ 0 w 567"/>
                  <a:gd name="T5" fmla="*/ 1 h 511"/>
                  <a:gd name="T6" fmla="*/ 0 w 567"/>
                  <a:gd name="T7" fmla="*/ 1 h 511"/>
                  <a:gd name="T8" fmla="*/ 0 w 567"/>
                  <a:gd name="T9" fmla="*/ 1 h 511"/>
                  <a:gd name="T10" fmla="*/ 0 w 567"/>
                  <a:gd name="T11" fmla="*/ 1 h 511"/>
                  <a:gd name="T12" fmla="*/ 0 w 567"/>
                  <a:gd name="T13" fmla="*/ 1 h 511"/>
                  <a:gd name="T14" fmla="*/ 0 w 567"/>
                  <a:gd name="T15" fmla="*/ 1 h 511"/>
                  <a:gd name="T16" fmla="*/ 0 w 567"/>
                  <a:gd name="T17" fmla="*/ 1 h 511"/>
                  <a:gd name="T18" fmla="*/ 0 w 567"/>
                  <a:gd name="T19" fmla="*/ 1 h 511"/>
                  <a:gd name="T20" fmla="*/ 0 w 567"/>
                  <a:gd name="T21" fmla="*/ 1 h 511"/>
                  <a:gd name="T22" fmla="*/ 0 w 567"/>
                  <a:gd name="T23" fmla="*/ 1 h 511"/>
                  <a:gd name="T24" fmla="*/ 0 w 567"/>
                  <a:gd name="T25" fmla="*/ 1 h 511"/>
                  <a:gd name="T26" fmla="*/ 0 w 567"/>
                  <a:gd name="T27" fmla="*/ 1 h 511"/>
                  <a:gd name="T28" fmla="*/ 0 w 567"/>
                  <a:gd name="T29" fmla="*/ 1 h 511"/>
                  <a:gd name="T30" fmla="*/ 0 w 567"/>
                  <a:gd name="T31" fmla="*/ 1 h 511"/>
                  <a:gd name="T32" fmla="*/ 0 w 567"/>
                  <a:gd name="T33" fmla="*/ 1 h 511"/>
                  <a:gd name="T34" fmla="*/ 0 w 567"/>
                  <a:gd name="T35" fmla="*/ 1 h 511"/>
                  <a:gd name="T36" fmla="*/ 0 w 567"/>
                  <a:gd name="T37" fmla="*/ 0 h 511"/>
                  <a:gd name="T38" fmla="*/ 0 w 567"/>
                  <a:gd name="T39" fmla="*/ 1 h 511"/>
                  <a:gd name="T40" fmla="*/ 0 w 567"/>
                  <a:gd name="T41" fmla="*/ 1 h 5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67"/>
                  <a:gd name="T64" fmla="*/ 0 h 511"/>
                  <a:gd name="T65" fmla="*/ 567 w 567"/>
                  <a:gd name="T66" fmla="*/ 511 h 5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67" h="511">
                    <a:moveTo>
                      <a:pt x="567" y="494"/>
                    </a:moveTo>
                    <a:lnTo>
                      <a:pt x="525" y="511"/>
                    </a:lnTo>
                    <a:lnTo>
                      <a:pt x="519" y="508"/>
                    </a:lnTo>
                    <a:lnTo>
                      <a:pt x="504" y="504"/>
                    </a:lnTo>
                    <a:lnTo>
                      <a:pt x="481" y="494"/>
                    </a:lnTo>
                    <a:lnTo>
                      <a:pt x="455" y="485"/>
                    </a:lnTo>
                    <a:lnTo>
                      <a:pt x="418" y="470"/>
                    </a:lnTo>
                    <a:lnTo>
                      <a:pt x="380" y="452"/>
                    </a:lnTo>
                    <a:lnTo>
                      <a:pt x="337" y="430"/>
                    </a:lnTo>
                    <a:lnTo>
                      <a:pt x="295" y="407"/>
                    </a:lnTo>
                    <a:lnTo>
                      <a:pt x="247" y="376"/>
                    </a:lnTo>
                    <a:lnTo>
                      <a:pt x="204" y="346"/>
                    </a:lnTo>
                    <a:lnTo>
                      <a:pt x="158" y="310"/>
                    </a:lnTo>
                    <a:lnTo>
                      <a:pt x="118" y="272"/>
                    </a:lnTo>
                    <a:lnTo>
                      <a:pt x="80" y="226"/>
                    </a:lnTo>
                    <a:lnTo>
                      <a:pt x="48" y="181"/>
                    </a:lnTo>
                    <a:lnTo>
                      <a:pt x="19" y="131"/>
                    </a:lnTo>
                    <a:lnTo>
                      <a:pt x="0" y="78"/>
                    </a:lnTo>
                    <a:lnTo>
                      <a:pt x="124" y="0"/>
                    </a:lnTo>
                    <a:lnTo>
                      <a:pt x="567" y="494"/>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4531" name="Freeform 17"/>
              <p:cNvSpPr>
                <a:spLocks/>
              </p:cNvSpPr>
              <p:nvPr/>
            </p:nvSpPr>
            <p:spPr bwMode="auto">
              <a:xfrm>
                <a:off x="2936" y="1746"/>
                <a:ext cx="270" cy="254"/>
              </a:xfrm>
              <a:custGeom>
                <a:avLst/>
                <a:gdLst>
                  <a:gd name="T0" fmla="*/ 1 w 540"/>
                  <a:gd name="T1" fmla="*/ 1 h 508"/>
                  <a:gd name="T2" fmla="*/ 1 w 540"/>
                  <a:gd name="T3" fmla="*/ 1 h 508"/>
                  <a:gd name="T4" fmla="*/ 1 w 540"/>
                  <a:gd name="T5" fmla="*/ 1 h 508"/>
                  <a:gd name="T6" fmla="*/ 1 w 540"/>
                  <a:gd name="T7" fmla="*/ 1 h 508"/>
                  <a:gd name="T8" fmla="*/ 1 w 540"/>
                  <a:gd name="T9" fmla="*/ 1 h 508"/>
                  <a:gd name="T10" fmla="*/ 1 w 540"/>
                  <a:gd name="T11" fmla="*/ 1 h 508"/>
                  <a:gd name="T12" fmla="*/ 1 w 540"/>
                  <a:gd name="T13" fmla="*/ 1 h 508"/>
                  <a:gd name="T14" fmla="*/ 1 w 540"/>
                  <a:gd name="T15" fmla="*/ 1 h 508"/>
                  <a:gd name="T16" fmla="*/ 1 w 540"/>
                  <a:gd name="T17" fmla="*/ 1 h 508"/>
                  <a:gd name="T18" fmla="*/ 1 w 540"/>
                  <a:gd name="T19" fmla="*/ 1 h 508"/>
                  <a:gd name="T20" fmla="*/ 1 w 540"/>
                  <a:gd name="T21" fmla="*/ 1 h 508"/>
                  <a:gd name="T22" fmla="*/ 1 w 540"/>
                  <a:gd name="T23" fmla="*/ 1 h 508"/>
                  <a:gd name="T24" fmla="*/ 1 w 540"/>
                  <a:gd name="T25" fmla="*/ 1 h 508"/>
                  <a:gd name="T26" fmla="*/ 1 w 540"/>
                  <a:gd name="T27" fmla="*/ 1 h 508"/>
                  <a:gd name="T28" fmla="*/ 1 w 540"/>
                  <a:gd name="T29" fmla="*/ 1 h 508"/>
                  <a:gd name="T30" fmla="*/ 1 w 540"/>
                  <a:gd name="T31" fmla="*/ 1 h 508"/>
                  <a:gd name="T32" fmla="*/ 1 w 540"/>
                  <a:gd name="T33" fmla="*/ 1 h 508"/>
                  <a:gd name="T34" fmla="*/ 0 w 540"/>
                  <a:gd name="T35" fmla="*/ 1 h 508"/>
                  <a:gd name="T36" fmla="*/ 1 w 540"/>
                  <a:gd name="T37" fmla="*/ 0 h 508"/>
                  <a:gd name="T38" fmla="*/ 1 w 540"/>
                  <a:gd name="T39" fmla="*/ 1 h 508"/>
                  <a:gd name="T40" fmla="*/ 1 w 540"/>
                  <a:gd name="T41" fmla="*/ 1 h 5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0"/>
                  <a:gd name="T64" fmla="*/ 0 h 508"/>
                  <a:gd name="T65" fmla="*/ 540 w 540"/>
                  <a:gd name="T66" fmla="*/ 508 h 5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0" h="508">
                    <a:moveTo>
                      <a:pt x="540" y="485"/>
                    </a:moveTo>
                    <a:lnTo>
                      <a:pt x="508" y="508"/>
                    </a:lnTo>
                    <a:lnTo>
                      <a:pt x="502" y="506"/>
                    </a:lnTo>
                    <a:lnTo>
                      <a:pt x="489" y="500"/>
                    </a:lnTo>
                    <a:lnTo>
                      <a:pt x="468" y="492"/>
                    </a:lnTo>
                    <a:lnTo>
                      <a:pt x="443" y="483"/>
                    </a:lnTo>
                    <a:lnTo>
                      <a:pt x="409" y="468"/>
                    </a:lnTo>
                    <a:lnTo>
                      <a:pt x="373" y="451"/>
                    </a:lnTo>
                    <a:lnTo>
                      <a:pt x="333" y="428"/>
                    </a:lnTo>
                    <a:lnTo>
                      <a:pt x="293" y="405"/>
                    </a:lnTo>
                    <a:lnTo>
                      <a:pt x="249" y="373"/>
                    </a:lnTo>
                    <a:lnTo>
                      <a:pt x="205" y="338"/>
                    </a:lnTo>
                    <a:lnTo>
                      <a:pt x="164" y="300"/>
                    </a:lnTo>
                    <a:lnTo>
                      <a:pt x="124" y="257"/>
                    </a:lnTo>
                    <a:lnTo>
                      <a:pt x="84" y="205"/>
                    </a:lnTo>
                    <a:lnTo>
                      <a:pt x="50" y="152"/>
                    </a:lnTo>
                    <a:lnTo>
                      <a:pt x="23" y="93"/>
                    </a:lnTo>
                    <a:lnTo>
                      <a:pt x="0" y="29"/>
                    </a:lnTo>
                    <a:lnTo>
                      <a:pt x="139" y="0"/>
                    </a:lnTo>
                    <a:lnTo>
                      <a:pt x="540" y="485"/>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4532" name="Freeform 18"/>
              <p:cNvSpPr>
                <a:spLocks/>
              </p:cNvSpPr>
              <p:nvPr/>
            </p:nvSpPr>
            <p:spPr bwMode="auto">
              <a:xfrm>
                <a:off x="2977" y="1668"/>
                <a:ext cx="240" cy="317"/>
              </a:xfrm>
              <a:custGeom>
                <a:avLst/>
                <a:gdLst>
                  <a:gd name="T0" fmla="*/ 0 w 481"/>
                  <a:gd name="T1" fmla="*/ 1 h 633"/>
                  <a:gd name="T2" fmla="*/ 0 w 481"/>
                  <a:gd name="T3" fmla="*/ 1 h 633"/>
                  <a:gd name="T4" fmla="*/ 0 w 481"/>
                  <a:gd name="T5" fmla="*/ 1 h 633"/>
                  <a:gd name="T6" fmla="*/ 0 w 481"/>
                  <a:gd name="T7" fmla="*/ 1 h 633"/>
                  <a:gd name="T8" fmla="*/ 0 w 481"/>
                  <a:gd name="T9" fmla="*/ 1 h 633"/>
                  <a:gd name="T10" fmla="*/ 0 w 481"/>
                  <a:gd name="T11" fmla="*/ 1 h 633"/>
                  <a:gd name="T12" fmla="*/ 0 w 481"/>
                  <a:gd name="T13" fmla="*/ 1 h 633"/>
                  <a:gd name="T14" fmla="*/ 0 w 481"/>
                  <a:gd name="T15" fmla="*/ 1 h 633"/>
                  <a:gd name="T16" fmla="*/ 0 w 481"/>
                  <a:gd name="T17" fmla="*/ 1 h 633"/>
                  <a:gd name="T18" fmla="*/ 0 w 481"/>
                  <a:gd name="T19" fmla="*/ 1 h 633"/>
                  <a:gd name="T20" fmla="*/ 0 w 481"/>
                  <a:gd name="T21" fmla="*/ 1 h 633"/>
                  <a:gd name="T22" fmla="*/ 0 w 481"/>
                  <a:gd name="T23" fmla="*/ 1 h 633"/>
                  <a:gd name="T24" fmla="*/ 0 w 481"/>
                  <a:gd name="T25" fmla="*/ 1 h 633"/>
                  <a:gd name="T26" fmla="*/ 0 w 481"/>
                  <a:gd name="T27" fmla="*/ 1 h 633"/>
                  <a:gd name="T28" fmla="*/ 0 w 481"/>
                  <a:gd name="T29" fmla="*/ 1 h 633"/>
                  <a:gd name="T30" fmla="*/ 0 w 481"/>
                  <a:gd name="T31" fmla="*/ 1 h 633"/>
                  <a:gd name="T32" fmla="*/ 0 w 481"/>
                  <a:gd name="T33" fmla="*/ 1 h 633"/>
                  <a:gd name="T34" fmla="*/ 0 w 481"/>
                  <a:gd name="T35" fmla="*/ 1 h 633"/>
                  <a:gd name="T36" fmla="*/ 0 w 481"/>
                  <a:gd name="T37" fmla="*/ 0 h 633"/>
                  <a:gd name="T38" fmla="*/ 0 w 481"/>
                  <a:gd name="T39" fmla="*/ 1 h 633"/>
                  <a:gd name="T40" fmla="*/ 0 w 481"/>
                  <a:gd name="T41" fmla="*/ 1 h 633"/>
                  <a:gd name="T42" fmla="*/ 0 w 481"/>
                  <a:gd name="T43" fmla="*/ 1 h 633"/>
                  <a:gd name="T44" fmla="*/ 0 w 481"/>
                  <a:gd name="T45" fmla="*/ 1 h 6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81"/>
                  <a:gd name="T70" fmla="*/ 0 h 633"/>
                  <a:gd name="T71" fmla="*/ 481 w 481"/>
                  <a:gd name="T72" fmla="*/ 633 h 63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81" h="633">
                    <a:moveTo>
                      <a:pt x="481" y="593"/>
                    </a:moveTo>
                    <a:lnTo>
                      <a:pt x="458" y="633"/>
                    </a:lnTo>
                    <a:lnTo>
                      <a:pt x="452" y="629"/>
                    </a:lnTo>
                    <a:lnTo>
                      <a:pt x="439" y="624"/>
                    </a:lnTo>
                    <a:lnTo>
                      <a:pt x="418" y="614"/>
                    </a:lnTo>
                    <a:lnTo>
                      <a:pt x="392" y="603"/>
                    </a:lnTo>
                    <a:lnTo>
                      <a:pt x="359" y="584"/>
                    </a:lnTo>
                    <a:lnTo>
                      <a:pt x="325" y="563"/>
                    </a:lnTo>
                    <a:lnTo>
                      <a:pt x="285" y="538"/>
                    </a:lnTo>
                    <a:lnTo>
                      <a:pt x="247" y="510"/>
                    </a:lnTo>
                    <a:lnTo>
                      <a:pt x="205" y="474"/>
                    </a:lnTo>
                    <a:lnTo>
                      <a:pt x="165" y="436"/>
                    </a:lnTo>
                    <a:lnTo>
                      <a:pt x="125" y="392"/>
                    </a:lnTo>
                    <a:lnTo>
                      <a:pt x="91" y="346"/>
                    </a:lnTo>
                    <a:lnTo>
                      <a:pt x="57" y="293"/>
                    </a:lnTo>
                    <a:lnTo>
                      <a:pt x="30" y="238"/>
                    </a:lnTo>
                    <a:lnTo>
                      <a:pt x="9" y="175"/>
                    </a:lnTo>
                    <a:lnTo>
                      <a:pt x="0" y="110"/>
                    </a:lnTo>
                    <a:lnTo>
                      <a:pt x="190" y="0"/>
                    </a:lnTo>
                    <a:lnTo>
                      <a:pt x="211" y="270"/>
                    </a:lnTo>
                    <a:lnTo>
                      <a:pt x="321" y="453"/>
                    </a:lnTo>
                    <a:lnTo>
                      <a:pt x="481" y="593"/>
                    </a:lnTo>
                    <a:close/>
                  </a:path>
                </a:pathLst>
              </a:custGeom>
              <a:solidFill>
                <a:srgbClr val="898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4533" name="Freeform 19"/>
              <p:cNvSpPr>
                <a:spLocks/>
              </p:cNvSpPr>
              <p:nvPr/>
            </p:nvSpPr>
            <p:spPr bwMode="auto">
              <a:xfrm>
                <a:off x="3042" y="1660"/>
                <a:ext cx="185" cy="303"/>
              </a:xfrm>
              <a:custGeom>
                <a:avLst/>
                <a:gdLst>
                  <a:gd name="T0" fmla="*/ 0 w 371"/>
                  <a:gd name="T1" fmla="*/ 0 h 604"/>
                  <a:gd name="T2" fmla="*/ 0 w 371"/>
                  <a:gd name="T3" fmla="*/ 1 h 604"/>
                  <a:gd name="T4" fmla="*/ 0 w 371"/>
                  <a:gd name="T5" fmla="*/ 1 h 604"/>
                  <a:gd name="T6" fmla="*/ 0 w 371"/>
                  <a:gd name="T7" fmla="*/ 1 h 604"/>
                  <a:gd name="T8" fmla="*/ 0 w 371"/>
                  <a:gd name="T9" fmla="*/ 1 h 604"/>
                  <a:gd name="T10" fmla="*/ 0 w 371"/>
                  <a:gd name="T11" fmla="*/ 1 h 604"/>
                  <a:gd name="T12" fmla="*/ 0 w 371"/>
                  <a:gd name="T13" fmla="*/ 1 h 604"/>
                  <a:gd name="T14" fmla="*/ 0 w 371"/>
                  <a:gd name="T15" fmla="*/ 1 h 604"/>
                  <a:gd name="T16" fmla="*/ 0 w 371"/>
                  <a:gd name="T17" fmla="*/ 1 h 604"/>
                  <a:gd name="T18" fmla="*/ 0 w 371"/>
                  <a:gd name="T19" fmla="*/ 1 h 604"/>
                  <a:gd name="T20" fmla="*/ 0 w 371"/>
                  <a:gd name="T21" fmla="*/ 1 h 604"/>
                  <a:gd name="T22" fmla="*/ 0 w 371"/>
                  <a:gd name="T23" fmla="*/ 1 h 604"/>
                  <a:gd name="T24" fmla="*/ 0 w 371"/>
                  <a:gd name="T25" fmla="*/ 1 h 604"/>
                  <a:gd name="T26" fmla="*/ 0 w 371"/>
                  <a:gd name="T27" fmla="*/ 1 h 604"/>
                  <a:gd name="T28" fmla="*/ 0 w 371"/>
                  <a:gd name="T29" fmla="*/ 1 h 604"/>
                  <a:gd name="T30" fmla="*/ 0 w 371"/>
                  <a:gd name="T31" fmla="*/ 1 h 604"/>
                  <a:gd name="T32" fmla="*/ 0 w 371"/>
                  <a:gd name="T33" fmla="*/ 1 h 604"/>
                  <a:gd name="T34" fmla="*/ 0 w 371"/>
                  <a:gd name="T35" fmla="*/ 1 h 604"/>
                  <a:gd name="T36" fmla="*/ 0 w 371"/>
                  <a:gd name="T37" fmla="*/ 1 h 604"/>
                  <a:gd name="T38" fmla="*/ 0 w 371"/>
                  <a:gd name="T39" fmla="*/ 1 h 604"/>
                  <a:gd name="T40" fmla="*/ 0 w 371"/>
                  <a:gd name="T41" fmla="*/ 1 h 604"/>
                  <a:gd name="T42" fmla="*/ 0 w 371"/>
                  <a:gd name="T43" fmla="*/ 1 h 604"/>
                  <a:gd name="T44" fmla="*/ 0 w 371"/>
                  <a:gd name="T45" fmla="*/ 1 h 604"/>
                  <a:gd name="T46" fmla="*/ 0 w 371"/>
                  <a:gd name="T47" fmla="*/ 1 h 604"/>
                  <a:gd name="T48" fmla="*/ 0 w 371"/>
                  <a:gd name="T49" fmla="*/ 1 h 604"/>
                  <a:gd name="T50" fmla="*/ 0 w 371"/>
                  <a:gd name="T51" fmla="*/ 1 h 604"/>
                  <a:gd name="T52" fmla="*/ 0 w 371"/>
                  <a:gd name="T53" fmla="*/ 1 h 604"/>
                  <a:gd name="T54" fmla="*/ 0 w 371"/>
                  <a:gd name="T55" fmla="*/ 1 h 604"/>
                  <a:gd name="T56" fmla="*/ 0 w 371"/>
                  <a:gd name="T57" fmla="*/ 1 h 604"/>
                  <a:gd name="T58" fmla="*/ 0 w 371"/>
                  <a:gd name="T59" fmla="*/ 1 h 604"/>
                  <a:gd name="T60" fmla="*/ 0 w 371"/>
                  <a:gd name="T61" fmla="*/ 1 h 604"/>
                  <a:gd name="T62" fmla="*/ 0 w 371"/>
                  <a:gd name="T63" fmla="*/ 1 h 604"/>
                  <a:gd name="T64" fmla="*/ 0 w 371"/>
                  <a:gd name="T65" fmla="*/ 1 h 604"/>
                  <a:gd name="T66" fmla="*/ 0 w 371"/>
                  <a:gd name="T67" fmla="*/ 1 h 604"/>
                  <a:gd name="T68" fmla="*/ 0 w 371"/>
                  <a:gd name="T69" fmla="*/ 0 h 604"/>
                  <a:gd name="T70" fmla="*/ 0 w 371"/>
                  <a:gd name="T71" fmla="*/ 0 h 60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71"/>
                  <a:gd name="T109" fmla="*/ 0 h 604"/>
                  <a:gd name="T110" fmla="*/ 371 w 371"/>
                  <a:gd name="T111" fmla="*/ 604 h 60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71" h="604">
                    <a:moveTo>
                      <a:pt x="120" y="0"/>
                    </a:moveTo>
                    <a:lnTo>
                      <a:pt x="118" y="2"/>
                    </a:lnTo>
                    <a:lnTo>
                      <a:pt x="114" y="13"/>
                    </a:lnTo>
                    <a:lnTo>
                      <a:pt x="110" y="30"/>
                    </a:lnTo>
                    <a:lnTo>
                      <a:pt x="107" y="53"/>
                    </a:lnTo>
                    <a:lnTo>
                      <a:pt x="101" y="80"/>
                    </a:lnTo>
                    <a:lnTo>
                      <a:pt x="101" y="114"/>
                    </a:lnTo>
                    <a:lnTo>
                      <a:pt x="101" y="152"/>
                    </a:lnTo>
                    <a:lnTo>
                      <a:pt x="107" y="194"/>
                    </a:lnTo>
                    <a:lnTo>
                      <a:pt x="114" y="236"/>
                    </a:lnTo>
                    <a:lnTo>
                      <a:pt x="128" y="281"/>
                    </a:lnTo>
                    <a:lnTo>
                      <a:pt x="147" y="325"/>
                    </a:lnTo>
                    <a:lnTo>
                      <a:pt x="175" y="374"/>
                    </a:lnTo>
                    <a:lnTo>
                      <a:pt x="209" y="420"/>
                    </a:lnTo>
                    <a:lnTo>
                      <a:pt x="253" y="470"/>
                    </a:lnTo>
                    <a:lnTo>
                      <a:pt x="306" y="515"/>
                    </a:lnTo>
                    <a:lnTo>
                      <a:pt x="371" y="563"/>
                    </a:lnTo>
                    <a:lnTo>
                      <a:pt x="352" y="604"/>
                    </a:lnTo>
                    <a:lnTo>
                      <a:pt x="346" y="601"/>
                    </a:lnTo>
                    <a:lnTo>
                      <a:pt x="331" y="593"/>
                    </a:lnTo>
                    <a:lnTo>
                      <a:pt x="310" y="578"/>
                    </a:lnTo>
                    <a:lnTo>
                      <a:pt x="283" y="561"/>
                    </a:lnTo>
                    <a:lnTo>
                      <a:pt x="249" y="536"/>
                    </a:lnTo>
                    <a:lnTo>
                      <a:pt x="215" y="509"/>
                    </a:lnTo>
                    <a:lnTo>
                      <a:pt x="177" y="475"/>
                    </a:lnTo>
                    <a:lnTo>
                      <a:pt x="143" y="441"/>
                    </a:lnTo>
                    <a:lnTo>
                      <a:pt x="105" y="397"/>
                    </a:lnTo>
                    <a:lnTo>
                      <a:pt x="72" y="355"/>
                    </a:lnTo>
                    <a:lnTo>
                      <a:pt x="44" y="306"/>
                    </a:lnTo>
                    <a:lnTo>
                      <a:pt x="21" y="257"/>
                    </a:lnTo>
                    <a:lnTo>
                      <a:pt x="4" y="200"/>
                    </a:lnTo>
                    <a:lnTo>
                      <a:pt x="0" y="143"/>
                    </a:lnTo>
                    <a:lnTo>
                      <a:pt x="2" y="80"/>
                    </a:lnTo>
                    <a:lnTo>
                      <a:pt x="19" y="19"/>
                    </a:lnTo>
                    <a:lnTo>
                      <a:pt x="120" y="0"/>
                    </a:lnTo>
                    <a:close/>
                  </a:path>
                </a:pathLst>
              </a:custGeom>
              <a:solidFill>
                <a:srgbClr val="5C5C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4534" name="Freeform 20"/>
              <p:cNvSpPr>
                <a:spLocks/>
              </p:cNvSpPr>
              <p:nvPr/>
            </p:nvSpPr>
            <p:spPr bwMode="auto">
              <a:xfrm>
                <a:off x="2888" y="1705"/>
                <a:ext cx="318" cy="108"/>
              </a:xfrm>
              <a:custGeom>
                <a:avLst/>
                <a:gdLst>
                  <a:gd name="T0" fmla="*/ 0 w 637"/>
                  <a:gd name="T1" fmla="*/ 1 h 215"/>
                  <a:gd name="T2" fmla="*/ 0 w 637"/>
                  <a:gd name="T3" fmla="*/ 1 h 215"/>
                  <a:gd name="T4" fmla="*/ 0 w 637"/>
                  <a:gd name="T5" fmla="*/ 0 h 215"/>
                  <a:gd name="T6" fmla="*/ 0 w 637"/>
                  <a:gd name="T7" fmla="*/ 1 h 215"/>
                  <a:gd name="T8" fmla="*/ 0 w 637"/>
                  <a:gd name="T9" fmla="*/ 1 h 215"/>
                  <a:gd name="T10" fmla="*/ 0 w 637"/>
                  <a:gd name="T11" fmla="*/ 1 h 215"/>
                  <a:gd name="T12" fmla="*/ 0 60000 65536"/>
                  <a:gd name="T13" fmla="*/ 0 60000 65536"/>
                  <a:gd name="T14" fmla="*/ 0 60000 65536"/>
                  <a:gd name="T15" fmla="*/ 0 60000 65536"/>
                  <a:gd name="T16" fmla="*/ 0 60000 65536"/>
                  <a:gd name="T17" fmla="*/ 0 60000 65536"/>
                  <a:gd name="T18" fmla="*/ 0 w 637"/>
                  <a:gd name="T19" fmla="*/ 0 h 215"/>
                  <a:gd name="T20" fmla="*/ 637 w 637"/>
                  <a:gd name="T21" fmla="*/ 215 h 215"/>
                </a:gdLst>
                <a:ahLst/>
                <a:cxnLst>
                  <a:cxn ang="T12">
                    <a:pos x="T0" y="T1"/>
                  </a:cxn>
                  <a:cxn ang="T13">
                    <a:pos x="T2" y="T3"/>
                  </a:cxn>
                  <a:cxn ang="T14">
                    <a:pos x="T4" y="T5"/>
                  </a:cxn>
                  <a:cxn ang="T15">
                    <a:pos x="T6" y="T7"/>
                  </a:cxn>
                  <a:cxn ang="T16">
                    <a:pos x="T8" y="T9"/>
                  </a:cxn>
                  <a:cxn ang="T17">
                    <a:pos x="T10" y="T11"/>
                  </a:cxn>
                </a:cxnLst>
                <a:rect l="T18" t="T19" r="T20" b="T21"/>
                <a:pathLst>
                  <a:path w="637" h="215">
                    <a:moveTo>
                      <a:pt x="38" y="215"/>
                    </a:moveTo>
                    <a:lnTo>
                      <a:pt x="637" y="93"/>
                    </a:lnTo>
                    <a:lnTo>
                      <a:pt x="629" y="0"/>
                    </a:lnTo>
                    <a:lnTo>
                      <a:pt x="0" y="59"/>
                    </a:lnTo>
                    <a:lnTo>
                      <a:pt x="38" y="215"/>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4535" name="Freeform 21"/>
              <p:cNvSpPr>
                <a:spLocks/>
              </p:cNvSpPr>
              <p:nvPr/>
            </p:nvSpPr>
            <p:spPr bwMode="auto">
              <a:xfrm>
                <a:off x="2877" y="1652"/>
                <a:ext cx="323" cy="92"/>
              </a:xfrm>
              <a:custGeom>
                <a:avLst/>
                <a:gdLst>
                  <a:gd name="T0" fmla="*/ 0 w 647"/>
                  <a:gd name="T1" fmla="*/ 1 h 184"/>
                  <a:gd name="T2" fmla="*/ 0 w 647"/>
                  <a:gd name="T3" fmla="*/ 1 h 184"/>
                  <a:gd name="T4" fmla="*/ 0 w 647"/>
                  <a:gd name="T5" fmla="*/ 0 h 184"/>
                  <a:gd name="T6" fmla="*/ 0 w 647"/>
                  <a:gd name="T7" fmla="*/ 0 h 184"/>
                  <a:gd name="T8" fmla="*/ 0 w 647"/>
                  <a:gd name="T9" fmla="*/ 1 h 184"/>
                  <a:gd name="T10" fmla="*/ 0 w 647"/>
                  <a:gd name="T11" fmla="*/ 1 h 184"/>
                  <a:gd name="T12" fmla="*/ 0 60000 65536"/>
                  <a:gd name="T13" fmla="*/ 0 60000 65536"/>
                  <a:gd name="T14" fmla="*/ 0 60000 65536"/>
                  <a:gd name="T15" fmla="*/ 0 60000 65536"/>
                  <a:gd name="T16" fmla="*/ 0 60000 65536"/>
                  <a:gd name="T17" fmla="*/ 0 60000 65536"/>
                  <a:gd name="T18" fmla="*/ 0 w 647"/>
                  <a:gd name="T19" fmla="*/ 0 h 184"/>
                  <a:gd name="T20" fmla="*/ 647 w 647"/>
                  <a:gd name="T21" fmla="*/ 184 h 184"/>
                </a:gdLst>
                <a:ahLst/>
                <a:cxnLst>
                  <a:cxn ang="T12">
                    <a:pos x="T0" y="T1"/>
                  </a:cxn>
                  <a:cxn ang="T13">
                    <a:pos x="T2" y="T3"/>
                  </a:cxn>
                  <a:cxn ang="T14">
                    <a:pos x="T4" y="T5"/>
                  </a:cxn>
                  <a:cxn ang="T15">
                    <a:pos x="T6" y="T7"/>
                  </a:cxn>
                  <a:cxn ang="T16">
                    <a:pos x="T8" y="T9"/>
                  </a:cxn>
                  <a:cxn ang="T17">
                    <a:pos x="T10" y="T11"/>
                  </a:cxn>
                </a:cxnLst>
                <a:rect l="T18" t="T19" r="T20" b="T21"/>
                <a:pathLst>
                  <a:path w="647" h="184">
                    <a:moveTo>
                      <a:pt x="25" y="184"/>
                    </a:moveTo>
                    <a:lnTo>
                      <a:pt x="647" y="133"/>
                    </a:lnTo>
                    <a:lnTo>
                      <a:pt x="633" y="0"/>
                    </a:lnTo>
                    <a:lnTo>
                      <a:pt x="0" y="0"/>
                    </a:lnTo>
                    <a:lnTo>
                      <a:pt x="25" y="184"/>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4536" name="Freeform 22"/>
              <p:cNvSpPr>
                <a:spLocks/>
              </p:cNvSpPr>
              <p:nvPr/>
            </p:nvSpPr>
            <p:spPr bwMode="auto">
              <a:xfrm>
                <a:off x="2875" y="1568"/>
                <a:ext cx="321" cy="96"/>
              </a:xfrm>
              <a:custGeom>
                <a:avLst/>
                <a:gdLst>
                  <a:gd name="T0" fmla="*/ 0 w 641"/>
                  <a:gd name="T1" fmla="*/ 1 h 192"/>
                  <a:gd name="T2" fmla="*/ 1 w 641"/>
                  <a:gd name="T3" fmla="*/ 1 h 192"/>
                  <a:gd name="T4" fmla="*/ 1 w 641"/>
                  <a:gd name="T5" fmla="*/ 1 h 192"/>
                  <a:gd name="T6" fmla="*/ 1 w 641"/>
                  <a:gd name="T7" fmla="*/ 0 h 192"/>
                  <a:gd name="T8" fmla="*/ 0 w 641"/>
                  <a:gd name="T9" fmla="*/ 1 h 192"/>
                  <a:gd name="T10" fmla="*/ 0 w 641"/>
                  <a:gd name="T11" fmla="*/ 1 h 192"/>
                  <a:gd name="T12" fmla="*/ 0 60000 65536"/>
                  <a:gd name="T13" fmla="*/ 0 60000 65536"/>
                  <a:gd name="T14" fmla="*/ 0 60000 65536"/>
                  <a:gd name="T15" fmla="*/ 0 60000 65536"/>
                  <a:gd name="T16" fmla="*/ 0 60000 65536"/>
                  <a:gd name="T17" fmla="*/ 0 60000 65536"/>
                  <a:gd name="T18" fmla="*/ 0 w 641"/>
                  <a:gd name="T19" fmla="*/ 0 h 192"/>
                  <a:gd name="T20" fmla="*/ 641 w 641"/>
                  <a:gd name="T21" fmla="*/ 192 h 192"/>
                </a:gdLst>
                <a:ahLst/>
                <a:cxnLst>
                  <a:cxn ang="T12">
                    <a:pos x="T0" y="T1"/>
                  </a:cxn>
                  <a:cxn ang="T13">
                    <a:pos x="T2" y="T3"/>
                  </a:cxn>
                  <a:cxn ang="T14">
                    <a:pos x="T4" y="T5"/>
                  </a:cxn>
                  <a:cxn ang="T15">
                    <a:pos x="T6" y="T7"/>
                  </a:cxn>
                  <a:cxn ang="T16">
                    <a:pos x="T8" y="T9"/>
                  </a:cxn>
                  <a:cxn ang="T17">
                    <a:pos x="T10" y="T11"/>
                  </a:cxn>
                </a:cxnLst>
                <a:rect l="T18" t="T19" r="T20" b="T21"/>
                <a:pathLst>
                  <a:path w="641" h="192">
                    <a:moveTo>
                      <a:pt x="0" y="167"/>
                    </a:moveTo>
                    <a:lnTo>
                      <a:pt x="641" y="192"/>
                    </a:lnTo>
                    <a:lnTo>
                      <a:pt x="607" y="49"/>
                    </a:lnTo>
                    <a:lnTo>
                      <a:pt x="4" y="0"/>
                    </a:lnTo>
                    <a:lnTo>
                      <a:pt x="0" y="167"/>
                    </a:lnTo>
                    <a:close/>
                  </a:path>
                </a:pathLst>
              </a:custGeom>
              <a:solidFill>
                <a:srgbClr val="898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4537" name="Freeform 23"/>
              <p:cNvSpPr>
                <a:spLocks/>
              </p:cNvSpPr>
              <p:nvPr/>
            </p:nvSpPr>
            <p:spPr bwMode="auto">
              <a:xfrm>
                <a:off x="2873" y="1460"/>
                <a:ext cx="276" cy="147"/>
              </a:xfrm>
              <a:custGeom>
                <a:avLst/>
                <a:gdLst>
                  <a:gd name="T0" fmla="*/ 1 w 551"/>
                  <a:gd name="T1" fmla="*/ 0 h 295"/>
                  <a:gd name="T2" fmla="*/ 1 w 551"/>
                  <a:gd name="T3" fmla="*/ 0 h 295"/>
                  <a:gd name="T4" fmla="*/ 1 w 551"/>
                  <a:gd name="T5" fmla="*/ 0 h 295"/>
                  <a:gd name="T6" fmla="*/ 1 w 551"/>
                  <a:gd name="T7" fmla="*/ 0 h 295"/>
                  <a:gd name="T8" fmla="*/ 0 w 551"/>
                  <a:gd name="T9" fmla="*/ 0 h 295"/>
                  <a:gd name="T10" fmla="*/ 1 w 551"/>
                  <a:gd name="T11" fmla="*/ 0 h 295"/>
                  <a:gd name="T12" fmla="*/ 1 w 551"/>
                  <a:gd name="T13" fmla="*/ 0 h 295"/>
                  <a:gd name="T14" fmla="*/ 0 60000 65536"/>
                  <a:gd name="T15" fmla="*/ 0 60000 65536"/>
                  <a:gd name="T16" fmla="*/ 0 60000 65536"/>
                  <a:gd name="T17" fmla="*/ 0 60000 65536"/>
                  <a:gd name="T18" fmla="*/ 0 60000 65536"/>
                  <a:gd name="T19" fmla="*/ 0 60000 65536"/>
                  <a:gd name="T20" fmla="*/ 0 60000 65536"/>
                  <a:gd name="T21" fmla="*/ 0 w 551"/>
                  <a:gd name="T22" fmla="*/ 0 h 295"/>
                  <a:gd name="T23" fmla="*/ 551 w 551"/>
                  <a:gd name="T24" fmla="*/ 295 h 29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51" h="295">
                    <a:moveTo>
                      <a:pt x="241" y="0"/>
                    </a:moveTo>
                    <a:lnTo>
                      <a:pt x="540" y="36"/>
                    </a:lnTo>
                    <a:lnTo>
                      <a:pt x="551" y="295"/>
                    </a:lnTo>
                    <a:lnTo>
                      <a:pt x="3" y="220"/>
                    </a:lnTo>
                    <a:lnTo>
                      <a:pt x="0" y="11"/>
                    </a:lnTo>
                    <a:lnTo>
                      <a:pt x="241" y="0"/>
                    </a:lnTo>
                    <a:close/>
                  </a:path>
                </a:pathLst>
              </a:custGeom>
              <a:solidFill>
                <a:srgbClr val="5C5C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96282" name="Freeform 24"/>
              <p:cNvSpPr>
                <a:spLocks/>
              </p:cNvSpPr>
              <p:nvPr/>
            </p:nvSpPr>
            <p:spPr bwMode="auto">
              <a:xfrm>
                <a:off x="3094" y="720"/>
                <a:ext cx="890" cy="969"/>
              </a:xfrm>
              <a:custGeom>
                <a:avLst/>
                <a:gdLst>
                  <a:gd name="T0" fmla="*/ 0 w 846"/>
                  <a:gd name="T1" fmla="*/ 43 h 1127"/>
                  <a:gd name="T2" fmla="*/ 105 w 846"/>
                  <a:gd name="T3" fmla="*/ 346 h 1127"/>
                  <a:gd name="T4" fmla="*/ 283 w 846"/>
                  <a:gd name="T5" fmla="*/ 356 h 1127"/>
                  <a:gd name="T6" fmla="*/ 219 w 846"/>
                  <a:gd name="T7" fmla="*/ 392 h 1127"/>
                  <a:gd name="T8" fmla="*/ 1207 w 846"/>
                  <a:gd name="T9" fmla="*/ 351 h 1127"/>
                  <a:gd name="T10" fmla="*/ 1098 w 846"/>
                  <a:gd name="T11" fmla="*/ 34 h 1127"/>
                  <a:gd name="T12" fmla="*/ 975 w 846"/>
                  <a:gd name="T13" fmla="*/ 0 h 1127"/>
                  <a:gd name="T14" fmla="*/ 0 w 846"/>
                  <a:gd name="T15" fmla="*/ 43 h 1127"/>
                  <a:gd name="T16" fmla="*/ 0 w 846"/>
                  <a:gd name="T17" fmla="*/ 43 h 11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46"/>
                  <a:gd name="T28" fmla="*/ 0 h 1127"/>
                  <a:gd name="T29" fmla="*/ 846 w 846"/>
                  <a:gd name="T30" fmla="*/ 1127 h 11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46" h="1127">
                    <a:moveTo>
                      <a:pt x="0" y="125"/>
                    </a:moveTo>
                    <a:lnTo>
                      <a:pt x="74" y="994"/>
                    </a:lnTo>
                    <a:lnTo>
                      <a:pt x="199" y="1022"/>
                    </a:lnTo>
                    <a:lnTo>
                      <a:pt x="154" y="1127"/>
                    </a:lnTo>
                    <a:lnTo>
                      <a:pt x="846" y="1011"/>
                    </a:lnTo>
                    <a:lnTo>
                      <a:pt x="770" y="97"/>
                    </a:lnTo>
                    <a:lnTo>
                      <a:pt x="684" y="0"/>
                    </a:lnTo>
                    <a:lnTo>
                      <a:pt x="0" y="125"/>
                    </a:lnTo>
                    <a:close/>
                  </a:path>
                </a:pathLst>
              </a:custGeom>
              <a:solidFill>
                <a:srgbClr val="635E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64539" name="Freeform 25"/>
              <p:cNvSpPr>
                <a:spLocks/>
              </p:cNvSpPr>
              <p:nvPr/>
            </p:nvSpPr>
            <p:spPr bwMode="auto">
              <a:xfrm>
                <a:off x="3292" y="1344"/>
                <a:ext cx="101" cy="122"/>
              </a:xfrm>
              <a:custGeom>
                <a:avLst/>
                <a:gdLst>
                  <a:gd name="T0" fmla="*/ 0 w 204"/>
                  <a:gd name="T1" fmla="*/ 1 h 243"/>
                  <a:gd name="T2" fmla="*/ 0 w 204"/>
                  <a:gd name="T3" fmla="*/ 1 h 243"/>
                  <a:gd name="T4" fmla="*/ 0 w 204"/>
                  <a:gd name="T5" fmla="*/ 1 h 243"/>
                  <a:gd name="T6" fmla="*/ 0 w 204"/>
                  <a:gd name="T7" fmla="*/ 1 h 243"/>
                  <a:gd name="T8" fmla="*/ 0 w 204"/>
                  <a:gd name="T9" fmla="*/ 1 h 243"/>
                  <a:gd name="T10" fmla="*/ 0 w 204"/>
                  <a:gd name="T11" fmla="*/ 1 h 243"/>
                  <a:gd name="T12" fmla="*/ 0 w 204"/>
                  <a:gd name="T13" fmla="*/ 1 h 243"/>
                  <a:gd name="T14" fmla="*/ 0 w 204"/>
                  <a:gd name="T15" fmla="*/ 1 h 243"/>
                  <a:gd name="T16" fmla="*/ 0 w 204"/>
                  <a:gd name="T17" fmla="*/ 1 h 243"/>
                  <a:gd name="T18" fmla="*/ 0 w 204"/>
                  <a:gd name="T19" fmla="*/ 1 h 243"/>
                  <a:gd name="T20" fmla="*/ 0 w 204"/>
                  <a:gd name="T21" fmla="*/ 1 h 243"/>
                  <a:gd name="T22" fmla="*/ 0 w 204"/>
                  <a:gd name="T23" fmla="*/ 1 h 243"/>
                  <a:gd name="T24" fmla="*/ 0 w 204"/>
                  <a:gd name="T25" fmla="*/ 1 h 243"/>
                  <a:gd name="T26" fmla="*/ 0 w 204"/>
                  <a:gd name="T27" fmla="*/ 1 h 243"/>
                  <a:gd name="T28" fmla="*/ 0 w 204"/>
                  <a:gd name="T29" fmla="*/ 1 h 243"/>
                  <a:gd name="T30" fmla="*/ 0 w 204"/>
                  <a:gd name="T31" fmla="*/ 1 h 243"/>
                  <a:gd name="T32" fmla="*/ 0 w 204"/>
                  <a:gd name="T33" fmla="*/ 1 h 243"/>
                  <a:gd name="T34" fmla="*/ 0 w 204"/>
                  <a:gd name="T35" fmla="*/ 1 h 243"/>
                  <a:gd name="T36" fmla="*/ 0 w 204"/>
                  <a:gd name="T37" fmla="*/ 1 h 243"/>
                  <a:gd name="T38" fmla="*/ 0 w 204"/>
                  <a:gd name="T39" fmla="*/ 0 h 243"/>
                  <a:gd name="T40" fmla="*/ 0 w 204"/>
                  <a:gd name="T41" fmla="*/ 1 h 243"/>
                  <a:gd name="T42" fmla="*/ 0 w 204"/>
                  <a:gd name="T43" fmla="*/ 1 h 243"/>
                  <a:gd name="T44" fmla="*/ 0 w 204"/>
                  <a:gd name="T45" fmla="*/ 1 h 24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4"/>
                  <a:gd name="T70" fmla="*/ 0 h 243"/>
                  <a:gd name="T71" fmla="*/ 204 w 204"/>
                  <a:gd name="T72" fmla="*/ 243 h 24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4" h="243">
                    <a:moveTo>
                      <a:pt x="0" y="139"/>
                    </a:moveTo>
                    <a:lnTo>
                      <a:pt x="17" y="228"/>
                    </a:lnTo>
                    <a:lnTo>
                      <a:pt x="76" y="243"/>
                    </a:lnTo>
                    <a:lnTo>
                      <a:pt x="84" y="220"/>
                    </a:lnTo>
                    <a:lnTo>
                      <a:pt x="44" y="205"/>
                    </a:lnTo>
                    <a:lnTo>
                      <a:pt x="55" y="184"/>
                    </a:lnTo>
                    <a:lnTo>
                      <a:pt x="164" y="217"/>
                    </a:lnTo>
                    <a:lnTo>
                      <a:pt x="179" y="194"/>
                    </a:lnTo>
                    <a:lnTo>
                      <a:pt x="97" y="162"/>
                    </a:lnTo>
                    <a:lnTo>
                      <a:pt x="110" y="143"/>
                    </a:lnTo>
                    <a:lnTo>
                      <a:pt x="194" y="162"/>
                    </a:lnTo>
                    <a:lnTo>
                      <a:pt x="200" y="131"/>
                    </a:lnTo>
                    <a:lnTo>
                      <a:pt x="112" y="114"/>
                    </a:lnTo>
                    <a:lnTo>
                      <a:pt x="118" y="91"/>
                    </a:lnTo>
                    <a:lnTo>
                      <a:pt x="204" y="99"/>
                    </a:lnTo>
                    <a:lnTo>
                      <a:pt x="204" y="68"/>
                    </a:lnTo>
                    <a:lnTo>
                      <a:pt x="120" y="63"/>
                    </a:lnTo>
                    <a:lnTo>
                      <a:pt x="112" y="44"/>
                    </a:lnTo>
                    <a:lnTo>
                      <a:pt x="187" y="25"/>
                    </a:lnTo>
                    <a:lnTo>
                      <a:pt x="175" y="0"/>
                    </a:lnTo>
                    <a:lnTo>
                      <a:pt x="25" y="25"/>
                    </a:lnTo>
                    <a:lnTo>
                      <a:pt x="0" y="139"/>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4540" name="Freeform 26"/>
              <p:cNvSpPr>
                <a:spLocks/>
              </p:cNvSpPr>
              <p:nvPr/>
            </p:nvSpPr>
            <p:spPr bwMode="auto">
              <a:xfrm>
                <a:off x="2973" y="1301"/>
                <a:ext cx="340" cy="255"/>
              </a:xfrm>
              <a:custGeom>
                <a:avLst/>
                <a:gdLst>
                  <a:gd name="T0" fmla="*/ 0 w 681"/>
                  <a:gd name="T1" fmla="*/ 1 h 510"/>
                  <a:gd name="T2" fmla="*/ 0 w 681"/>
                  <a:gd name="T3" fmla="*/ 1 h 510"/>
                  <a:gd name="T4" fmla="*/ 0 w 681"/>
                  <a:gd name="T5" fmla="*/ 1 h 510"/>
                  <a:gd name="T6" fmla="*/ 0 w 681"/>
                  <a:gd name="T7" fmla="*/ 1 h 510"/>
                  <a:gd name="T8" fmla="*/ 0 w 681"/>
                  <a:gd name="T9" fmla="*/ 1 h 510"/>
                  <a:gd name="T10" fmla="*/ 0 w 681"/>
                  <a:gd name="T11" fmla="*/ 1 h 510"/>
                  <a:gd name="T12" fmla="*/ 0 w 681"/>
                  <a:gd name="T13" fmla="*/ 1 h 510"/>
                  <a:gd name="T14" fmla="*/ 0 w 681"/>
                  <a:gd name="T15" fmla="*/ 1 h 510"/>
                  <a:gd name="T16" fmla="*/ 0 w 681"/>
                  <a:gd name="T17" fmla="*/ 1 h 510"/>
                  <a:gd name="T18" fmla="*/ 0 w 681"/>
                  <a:gd name="T19" fmla="*/ 1 h 510"/>
                  <a:gd name="T20" fmla="*/ 0 w 681"/>
                  <a:gd name="T21" fmla="*/ 1 h 510"/>
                  <a:gd name="T22" fmla="*/ 0 w 681"/>
                  <a:gd name="T23" fmla="*/ 1 h 510"/>
                  <a:gd name="T24" fmla="*/ 0 w 681"/>
                  <a:gd name="T25" fmla="*/ 1 h 510"/>
                  <a:gd name="T26" fmla="*/ 0 w 681"/>
                  <a:gd name="T27" fmla="*/ 1 h 510"/>
                  <a:gd name="T28" fmla="*/ 0 w 681"/>
                  <a:gd name="T29" fmla="*/ 1 h 510"/>
                  <a:gd name="T30" fmla="*/ 0 w 681"/>
                  <a:gd name="T31" fmla="*/ 1 h 510"/>
                  <a:gd name="T32" fmla="*/ 0 w 681"/>
                  <a:gd name="T33" fmla="*/ 1 h 510"/>
                  <a:gd name="T34" fmla="*/ 0 w 681"/>
                  <a:gd name="T35" fmla="*/ 1 h 510"/>
                  <a:gd name="T36" fmla="*/ 0 w 681"/>
                  <a:gd name="T37" fmla="*/ 1 h 510"/>
                  <a:gd name="T38" fmla="*/ 0 w 681"/>
                  <a:gd name="T39" fmla="*/ 0 h 510"/>
                  <a:gd name="T40" fmla="*/ 0 w 681"/>
                  <a:gd name="T41" fmla="*/ 1 h 510"/>
                  <a:gd name="T42" fmla="*/ 0 w 681"/>
                  <a:gd name="T43" fmla="*/ 1 h 510"/>
                  <a:gd name="T44" fmla="*/ 0 w 681"/>
                  <a:gd name="T45" fmla="*/ 1 h 5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81"/>
                  <a:gd name="T70" fmla="*/ 0 h 510"/>
                  <a:gd name="T71" fmla="*/ 681 w 681"/>
                  <a:gd name="T72" fmla="*/ 510 h 5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81" h="510">
                    <a:moveTo>
                      <a:pt x="69" y="510"/>
                    </a:moveTo>
                    <a:lnTo>
                      <a:pt x="168" y="472"/>
                    </a:lnTo>
                    <a:lnTo>
                      <a:pt x="168" y="466"/>
                    </a:lnTo>
                    <a:lnTo>
                      <a:pt x="169" y="455"/>
                    </a:lnTo>
                    <a:lnTo>
                      <a:pt x="175" y="436"/>
                    </a:lnTo>
                    <a:lnTo>
                      <a:pt x="183" y="413"/>
                    </a:lnTo>
                    <a:lnTo>
                      <a:pt x="192" y="384"/>
                    </a:lnTo>
                    <a:lnTo>
                      <a:pt x="208" y="356"/>
                    </a:lnTo>
                    <a:lnTo>
                      <a:pt x="227" y="325"/>
                    </a:lnTo>
                    <a:lnTo>
                      <a:pt x="251" y="297"/>
                    </a:lnTo>
                    <a:lnTo>
                      <a:pt x="278" y="268"/>
                    </a:lnTo>
                    <a:lnTo>
                      <a:pt x="312" y="244"/>
                    </a:lnTo>
                    <a:lnTo>
                      <a:pt x="352" y="223"/>
                    </a:lnTo>
                    <a:lnTo>
                      <a:pt x="398" y="211"/>
                    </a:lnTo>
                    <a:lnTo>
                      <a:pt x="449" y="204"/>
                    </a:lnTo>
                    <a:lnTo>
                      <a:pt x="508" y="208"/>
                    </a:lnTo>
                    <a:lnTo>
                      <a:pt x="574" y="219"/>
                    </a:lnTo>
                    <a:lnTo>
                      <a:pt x="650" y="244"/>
                    </a:lnTo>
                    <a:lnTo>
                      <a:pt x="681" y="221"/>
                    </a:lnTo>
                    <a:lnTo>
                      <a:pt x="382" y="0"/>
                    </a:lnTo>
                    <a:lnTo>
                      <a:pt x="0" y="276"/>
                    </a:lnTo>
                    <a:lnTo>
                      <a:pt x="69" y="51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4541" name="Freeform 27"/>
              <p:cNvSpPr>
                <a:spLocks/>
              </p:cNvSpPr>
              <p:nvPr/>
            </p:nvSpPr>
            <p:spPr bwMode="auto">
              <a:xfrm>
                <a:off x="2950" y="1313"/>
                <a:ext cx="373" cy="243"/>
              </a:xfrm>
              <a:custGeom>
                <a:avLst/>
                <a:gdLst>
                  <a:gd name="T0" fmla="*/ 1 w 745"/>
                  <a:gd name="T1" fmla="*/ 0 h 487"/>
                  <a:gd name="T2" fmla="*/ 1 w 745"/>
                  <a:gd name="T3" fmla="*/ 0 h 487"/>
                  <a:gd name="T4" fmla="*/ 1 w 745"/>
                  <a:gd name="T5" fmla="*/ 0 h 487"/>
                  <a:gd name="T6" fmla="*/ 1 w 745"/>
                  <a:gd name="T7" fmla="*/ 0 h 487"/>
                  <a:gd name="T8" fmla="*/ 1 w 745"/>
                  <a:gd name="T9" fmla="*/ 0 h 487"/>
                  <a:gd name="T10" fmla="*/ 1 w 745"/>
                  <a:gd name="T11" fmla="*/ 0 h 487"/>
                  <a:gd name="T12" fmla="*/ 1 w 745"/>
                  <a:gd name="T13" fmla="*/ 0 h 487"/>
                  <a:gd name="T14" fmla="*/ 1 w 745"/>
                  <a:gd name="T15" fmla="*/ 0 h 487"/>
                  <a:gd name="T16" fmla="*/ 1 w 745"/>
                  <a:gd name="T17" fmla="*/ 0 h 487"/>
                  <a:gd name="T18" fmla="*/ 1 w 745"/>
                  <a:gd name="T19" fmla="*/ 0 h 487"/>
                  <a:gd name="T20" fmla="*/ 1 w 745"/>
                  <a:gd name="T21" fmla="*/ 0 h 487"/>
                  <a:gd name="T22" fmla="*/ 1 w 745"/>
                  <a:gd name="T23" fmla="*/ 0 h 487"/>
                  <a:gd name="T24" fmla="*/ 1 w 745"/>
                  <a:gd name="T25" fmla="*/ 0 h 487"/>
                  <a:gd name="T26" fmla="*/ 1 w 745"/>
                  <a:gd name="T27" fmla="*/ 0 h 487"/>
                  <a:gd name="T28" fmla="*/ 1 w 745"/>
                  <a:gd name="T29" fmla="*/ 0 h 487"/>
                  <a:gd name="T30" fmla="*/ 1 w 745"/>
                  <a:gd name="T31" fmla="*/ 0 h 487"/>
                  <a:gd name="T32" fmla="*/ 1 w 745"/>
                  <a:gd name="T33" fmla="*/ 0 h 487"/>
                  <a:gd name="T34" fmla="*/ 1 w 745"/>
                  <a:gd name="T35" fmla="*/ 0 h 487"/>
                  <a:gd name="T36" fmla="*/ 1 w 745"/>
                  <a:gd name="T37" fmla="*/ 0 h 487"/>
                  <a:gd name="T38" fmla="*/ 1 w 745"/>
                  <a:gd name="T39" fmla="*/ 0 h 487"/>
                  <a:gd name="T40" fmla="*/ 1 w 745"/>
                  <a:gd name="T41" fmla="*/ 0 h 487"/>
                  <a:gd name="T42" fmla="*/ 0 w 745"/>
                  <a:gd name="T43" fmla="*/ 0 h 487"/>
                  <a:gd name="T44" fmla="*/ 1 w 745"/>
                  <a:gd name="T45" fmla="*/ 0 h 487"/>
                  <a:gd name="T46" fmla="*/ 1 w 745"/>
                  <a:gd name="T47" fmla="*/ 0 h 48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45"/>
                  <a:gd name="T73" fmla="*/ 0 h 487"/>
                  <a:gd name="T74" fmla="*/ 745 w 745"/>
                  <a:gd name="T75" fmla="*/ 487 h 48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45" h="487">
                    <a:moveTo>
                      <a:pt x="13" y="460"/>
                    </a:moveTo>
                    <a:lnTo>
                      <a:pt x="118" y="487"/>
                    </a:lnTo>
                    <a:lnTo>
                      <a:pt x="118" y="479"/>
                    </a:lnTo>
                    <a:lnTo>
                      <a:pt x="121" y="462"/>
                    </a:lnTo>
                    <a:lnTo>
                      <a:pt x="125" y="436"/>
                    </a:lnTo>
                    <a:lnTo>
                      <a:pt x="137" y="405"/>
                    </a:lnTo>
                    <a:lnTo>
                      <a:pt x="148" y="365"/>
                    </a:lnTo>
                    <a:lnTo>
                      <a:pt x="165" y="325"/>
                    </a:lnTo>
                    <a:lnTo>
                      <a:pt x="188" y="283"/>
                    </a:lnTo>
                    <a:lnTo>
                      <a:pt x="218" y="245"/>
                    </a:lnTo>
                    <a:lnTo>
                      <a:pt x="253" y="207"/>
                    </a:lnTo>
                    <a:lnTo>
                      <a:pt x="294" y="175"/>
                    </a:lnTo>
                    <a:lnTo>
                      <a:pt x="342" y="149"/>
                    </a:lnTo>
                    <a:lnTo>
                      <a:pt x="401" y="133"/>
                    </a:lnTo>
                    <a:lnTo>
                      <a:pt x="464" y="128"/>
                    </a:lnTo>
                    <a:lnTo>
                      <a:pt x="540" y="135"/>
                    </a:lnTo>
                    <a:lnTo>
                      <a:pt x="623" y="158"/>
                    </a:lnTo>
                    <a:lnTo>
                      <a:pt x="718" y="198"/>
                    </a:lnTo>
                    <a:lnTo>
                      <a:pt x="745" y="166"/>
                    </a:lnTo>
                    <a:lnTo>
                      <a:pt x="597" y="33"/>
                    </a:lnTo>
                    <a:lnTo>
                      <a:pt x="154" y="0"/>
                    </a:lnTo>
                    <a:lnTo>
                      <a:pt x="0" y="361"/>
                    </a:lnTo>
                    <a:lnTo>
                      <a:pt x="13" y="460"/>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4542" name="Freeform 28"/>
              <p:cNvSpPr>
                <a:spLocks/>
              </p:cNvSpPr>
              <p:nvPr/>
            </p:nvSpPr>
            <p:spPr bwMode="auto">
              <a:xfrm>
                <a:off x="2914" y="1279"/>
                <a:ext cx="412" cy="266"/>
              </a:xfrm>
              <a:custGeom>
                <a:avLst/>
                <a:gdLst>
                  <a:gd name="T0" fmla="*/ 0 w 824"/>
                  <a:gd name="T1" fmla="*/ 1 h 530"/>
                  <a:gd name="T2" fmla="*/ 1 w 824"/>
                  <a:gd name="T3" fmla="*/ 1 h 530"/>
                  <a:gd name="T4" fmla="*/ 1 w 824"/>
                  <a:gd name="T5" fmla="*/ 1 h 530"/>
                  <a:gd name="T6" fmla="*/ 1 w 824"/>
                  <a:gd name="T7" fmla="*/ 1 h 530"/>
                  <a:gd name="T8" fmla="*/ 1 w 824"/>
                  <a:gd name="T9" fmla="*/ 1 h 530"/>
                  <a:gd name="T10" fmla="*/ 1 w 824"/>
                  <a:gd name="T11" fmla="*/ 1 h 530"/>
                  <a:gd name="T12" fmla="*/ 1 w 824"/>
                  <a:gd name="T13" fmla="*/ 1 h 530"/>
                  <a:gd name="T14" fmla="*/ 1 w 824"/>
                  <a:gd name="T15" fmla="*/ 1 h 530"/>
                  <a:gd name="T16" fmla="*/ 1 w 824"/>
                  <a:gd name="T17" fmla="*/ 1 h 530"/>
                  <a:gd name="T18" fmla="*/ 1 w 824"/>
                  <a:gd name="T19" fmla="*/ 1 h 530"/>
                  <a:gd name="T20" fmla="*/ 1 w 824"/>
                  <a:gd name="T21" fmla="*/ 1 h 530"/>
                  <a:gd name="T22" fmla="*/ 1 w 824"/>
                  <a:gd name="T23" fmla="*/ 1 h 530"/>
                  <a:gd name="T24" fmla="*/ 1 w 824"/>
                  <a:gd name="T25" fmla="*/ 1 h 530"/>
                  <a:gd name="T26" fmla="*/ 1 w 824"/>
                  <a:gd name="T27" fmla="*/ 1 h 530"/>
                  <a:gd name="T28" fmla="*/ 1 w 824"/>
                  <a:gd name="T29" fmla="*/ 1 h 530"/>
                  <a:gd name="T30" fmla="*/ 1 w 824"/>
                  <a:gd name="T31" fmla="*/ 1 h 530"/>
                  <a:gd name="T32" fmla="*/ 1 w 824"/>
                  <a:gd name="T33" fmla="*/ 1 h 530"/>
                  <a:gd name="T34" fmla="*/ 1 w 824"/>
                  <a:gd name="T35" fmla="*/ 1 h 530"/>
                  <a:gd name="T36" fmla="*/ 1 w 824"/>
                  <a:gd name="T37" fmla="*/ 1 h 530"/>
                  <a:gd name="T38" fmla="*/ 1 w 824"/>
                  <a:gd name="T39" fmla="*/ 1 h 530"/>
                  <a:gd name="T40" fmla="*/ 1 w 824"/>
                  <a:gd name="T41" fmla="*/ 0 h 530"/>
                  <a:gd name="T42" fmla="*/ 1 w 824"/>
                  <a:gd name="T43" fmla="*/ 1 h 530"/>
                  <a:gd name="T44" fmla="*/ 1 w 824"/>
                  <a:gd name="T45" fmla="*/ 1 h 530"/>
                  <a:gd name="T46" fmla="*/ 0 w 824"/>
                  <a:gd name="T47" fmla="*/ 1 h 530"/>
                  <a:gd name="T48" fmla="*/ 0 w 824"/>
                  <a:gd name="T49" fmla="*/ 1 h 53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24"/>
                  <a:gd name="T76" fmla="*/ 0 h 530"/>
                  <a:gd name="T77" fmla="*/ 824 w 824"/>
                  <a:gd name="T78" fmla="*/ 530 h 53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24" h="530">
                    <a:moveTo>
                      <a:pt x="0" y="475"/>
                    </a:moveTo>
                    <a:lnTo>
                      <a:pt x="86" y="530"/>
                    </a:lnTo>
                    <a:lnTo>
                      <a:pt x="86" y="521"/>
                    </a:lnTo>
                    <a:lnTo>
                      <a:pt x="94" y="500"/>
                    </a:lnTo>
                    <a:lnTo>
                      <a:pt x="101" y="467"/>
                    </a:lnTo>
                    <a:lnTo>
                      <a:pt x="114" y="429"/>
                    </a:lnTo>
                    <a:lnTo>
                      <a:pt x="132" y="384"/>
                    </a:lnTo>
                    <a:lnTo>
                      <a:pt x="156" y="334"/>
                    </a:lnTo>
                    <a:lnTo>
                      <a:pt x="187" y="285"/>
                    </a:lnTo>
                    <a:lnTo>
                      <a:pt x="225" y="241"/>
                    </a:lnTo>
                    <a:lnTo>
                      <a:pt x="267" y="197"/>
                    </a:lnTo>
                    <a:lnTo>
                      <a:pt x="318" y="161"/>
                    </a:lnTo>
                    <a:lnTo>
                      <a:pt x="377" y="135"/>
                    </a:lnTo>
                    <a:lnTo>
                      <a:pt x="445" y="123"/>
                    </a:lnTo>
                    <a:lnTo>
                      <a:pt x="521" y="123"/>
                    </a:lnTo>
                    <a:lnTo>
                      <a:pt x="607" y="142"/>
                    </a:lnTo>
                    <a:lnTo>
                      <a:pt x="702" y="180"/>
                    </a:lnTo>
                    <a:lnTo>
                      <a:pt x="810" y="243"/>
                    </a:lnTo>
                    <a:lnTo>
                      <a:pt x="824" y="197"/>
                    </a:lnTo>
                    <a:lnTo>
                      <a:pt x="706" y="91"/>
                    </a:lnTo>
                    <a:lnTo>
                      <a:pt x="481" y="0"/>
                    </a:lnTo>
                    <a:lnTo>
                      <a:pt x="234" y="55"/>
                    </a:lnTo>
                    <a:lnTo>
                      <a:pt x="67" y="254"/>
                    </a:lnTo>
                    <a:lnTo>
                      <a:pt x="0" y="475"/>
                    </a:lnTo>
                    <a:close/>
                  </a:path>
                </a:pathLst>
              </a:custGeom>
              <a:solidFill>
                <a:srgbClr val="898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4543" name="Freeform 29"/>
              <p:cNvSpPr>
                <a:spLocks/>
              </p:cNvSpPr>
              <p:nvPr/>
            </p:nvSpPr>
            <p:spPr bwMode="auto">
              <a:xfrm>
                <a:off x="1964" y="1988"/>
                <a:ext cx="355" cy="1210"/>
              </a:xfrm>
              <a:custGeom>
                <a:avLst/>
                <a:gdLst>
                  <a:gd name="T0" fmla="*/ 0 w 711"/>
                  <a:gd name="T1" fmla="*/ 1 h 2420"/>
                  <a:gd name="T2" fmla="*/ 0 w 711"/>
                  <a:gd name="T3" fmla="*/ 0 h 2420"/>
                  <a:gd name="T4" fmla="*/ 0 w 711"/>
                  <a:gd name="T5" fmla="*/ 1 h 2420"/>
                  <a:gd name="T6" fmla="*/ 0 w 711"/>
                  <a:gd name="T7" fmla="*/ 1 h 2420"/>
                  <a:gd name="T8" fmla="*/ 0 w 711"/>
                  <a:gd name="T9" fmla="*/ 1 h 2420"/>
                  <a:gd name="T10" fmla="*/ 0 w 711"/>
                  <a:gd name="T11" fmla="*/ 1 h 2420"/>
                  <a:gd name="T12" fmla="*/ 0 w 711"/>
                  <a:gd name="T13" fmla="*/ 1 h 2420"/>
                  <a:gd name="T14" fmla="*/ 0 w 711"/>
                  <a:gd name="T15" fmla="*/ 1 h 2420"/>
                  <a:gd name="T16" fmla="*/ 0 w 711"/>
                  <a:gd name="T17" fmla="*/ 1 h 2420"/>
                  <a:gd name="T18" fmla="*/ 0 w 711"/>
                  <a:gd name="T19" fmla="*/ 1 h 2420"/>
                  <a:gd name="T20" fmla="*/ 0 w 711"/>
                  <a:gd name="T21" fmla="*/ 1 h 2420"/>
                  <a:gd name="T22" fmla="*/ 0 w 711"/>
                  <a:gd name="T23" fmla="*/ 1 h 2420"/>
                  <a:gd name="T24" fmla="*/ 0 w 711"/>
                  <a:gd name="T25" fmla="*/ 1 h 2420"/>
                  <a:gd name="T26" fmla="*/ 0 w 711"/>
                  <a:gd name="T27" fmla="*/ 1 h 2420"/>
                  <a:gd name="T28" fmla="*/ 0 w 711"/>
                  <a:gd name="T29" fmla="*/ 1 h 2420"/>
                  <a:gd name="T30" fmla="*/ 0 w 711"/>
                  <a:gd name="T31" fmla="*/ 1 h 2420"/>
                  <a:gd name="T32" fmla="*/ 0 w 711"/>
                  <a:gd name="T33" fmla="*/ 1 h 2420"/>
                  <a:gd name="T34" fmla="*/ 0 w 711"/>
                  <a:gd name="T35" fmla="*/ 1 h 2420"/>
                  <a:gd name="T36" fmla="*/ 0 w 711"/>
                  <a:gd name="T37" fmla="*/ 1 h 2420"/>
                  <a:gd name="T38" fmla="*/ 0 w 711"/>
                  <a:gd name="T39" fmla="*/ 1 h 2420"/>
                  <a:gd name="T40" fmla="*/ 0 w 711"/>
                  <a:gd name="T41" fmla="*/ 1 h 2420"/>
                  <a:gd name="T42" fmla="*/ 0 w 711"/>
                  <a:gd name="T43" fmla="*/ 1 h 2420"/>
                  <a:gd name="T44" fmla="*/ 0 w 711"/>
                  <a:gd name="T45" fmla="*/ 1 h 2420"/>
                  <a:gd name="T46" fmla="*/ 0 w 711"/>
                  <a:gd name="T47" fmla="*/ 1 h 2420"/>
                  <a:gd name="T48" fmla="*/ 0 w 711"/>
                  <a:gd name="T49" fmla="*/ 1 h 2420"/>
                  <a:gd name="T50" fmla="*/ 0 w 711"/>
                  <a:gd name="T51" fmla="*/ 1 h 2420"/>
                  <a:gd name="T52" fmla="*/ 0 w 711"/>
                  <a:gd name="T53" fmla="*/ 1 h 2420"/>
                  <a:gd name="T54" fmla="*/ 0 w 711"/>
                  <a:gd name="T55" fmla="*/ 1 h 2420"/>
                  <a:gd name="T56" fmla="*/ 0 w 711"/>
                  <a:gd name="T57" fmla="*/ 1 h 2420"/>
                  <a:gd name="T58" fmla="*/ 0 w 711"/>
                  <a:gd name="T59" fmla="*/ 1 h 2420"/>
                  <a:gd name="T60" fmla="*/ 0 w 711"/>
                  <a:gd name="T61" fmla="*/ 1 h 2420"/>
                  <a:gd name="T62" fmla="*/ 0 w 711"/>
                  <a:gd name="T63" fmla="*/ 1 h 2420"/>
                  <a:gd name="T64" fmla="*/ 0 w 711"/>
                  <a:gd name="T65" fmla="*/ 1 h 2420"/>
                  <a:gd name="T66" fmla="*/ 0 w 711"/>
                  <a:gd name="T67" fmla="*/ 1 h 2420"/>
                  <a:gd name="T68" fmla="*/ 0 w 711"/>
                  <a:gd name="T69" fmla="*/ 1 h 2420"/>
                  <a:gd name="T70" fmla="*/ 0 w 711"/>
                  <a:gd name="T71" fmla="*/ 1 h 2420"/>
                  <a:gd name="T72" fmla="*/ 0 w 711"/>
                  <a:gd name="T73" fmla="*/ 1 h 2420"/>
                  <a:gd name="T74" fmla="*/ 0 w 711"/>
                  <a:gd name="T75" fmla="*/ 1 h 2420"/>
                  <a:gd name="T76" fmla="*/ 0 w 711"/>
                  <a:gd name="T77" fmla="*/ 1 h 2420"/>
                  <a:gd name="T78" fmla="*/ 0 w 711"/>
                  <a:gd name="T79" fmla="*/ 1 h 2420"/>
                  <a:gd name="T80" fmla="*/ 0 w 711"/>
                  <a:gd name="T81" fmla="*/ 1 h 2420"/>
                  <a:gd name="T82" fmla="*/ 0 w 711"/>
                  <a:gd name="T83" fmla="*/ 1 h 2420"/>
                  <a:gd name="T84" fmla="*/ 0 w 711"/>
                  <a:gd name="T85" fmla="*/ 1 h 2420"/>
                  <a:gd name="T86" fmla="*/ 0 w 711"/>
                  <a:gd name="T87" fmla="*/ 1 h 2420"/>
                  <a:gd name="T88" fmla="*/ 0 w 711"/>
                  <a:gd name="T89" fmla="*/ 1 h 2420"/>
                  <a:gd name="T90" fmla="*/ 0 w 711"/>
                  <a:gd name="T91" fmla="*/ 1 h 2420"/>
                  <a:gd name="T92" fmla="*/ 0 w 711"/>
                  <a:gd name="T93" fmla="*/ 1 h 2420"/>
                  <a:gd name="T94" fmla="*/ 0 w 711"/>
                  <a:gd name="T95" fmla="*/ 1 h 2420"/>
                  <a:gd name="T96" fmla="*/ 0 w 711"/>
                  <a:gd name="T97" fmla="*/ 1 h 2420"/>
                  <a:gd name="T98" fmla="*/ 0 w 711"/>
                  <a:gd name="T99" fmla="*/ 1 h 2420"/>
                  <a:gd name="T100" fmla="*/ 0 w 711"/>
                  <a:gd name="T101" fmla="*/ 1 h 2420"/>
                  <a:gd name="T102" fmla="*/ 0 w 711"/>
                  <a:gd name="T103" fmla="*/ 1 h 2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11"/>
                  <a:gd name="T157" fmla="*/ 0 h 2420"/>
                  <a:gd name="T158" fmla="*/ 711 w 711"/>
                  <a:gd name="T159" fmla="*/ 2420 h 2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11" h="2420">
                    <a:moveTo>
                      <a:pt x="299" y="412"/>
                    </a:moveTo>
                    <a:lnTo>
                      <a:pt x="417" y="0"/>
                    </a:lnTo>
                    <a:lnTo>
                      <a:pt x="711" y="1397"/>
                    </a:lnTo>
                    <a:lnTo>
                      <a:pt x="707" y="1405"/>
                    </a:lnTo>
                    <a:lnTo>
                      <a:pt x="698" y="1427"/>
                    </a:lnTo>
                    <a:lnTo>
                      <a:pt x="683" y="1465"/>
                    </a:lnTo>
                    <a:lnTo>
                      <a:pt x="666" y="1515"/>
                    </a:lnTo>
                    <a:lnTo>
                      <a:pt x="641" y="1572"/>
                    </a:lnTo>
                    <a:lnTo>
                      <a:pt x="616" y="1642"/>
                    </a:lnTo>
                    <a:lnTo>
                      <a:pt x="586" y="1716"/>
                    </a:lnTo>
                    <a:lnTo>
                      <a:pt x="557" y="1798"/>
                    </a:lnTo>
                    <a:lnTo>
                      <a:pt x="525" y="1880"/>
                    </a:lnTo>
                    <a:lnTo>
                      <a:pt x="493" y="1965"/>
                    </a:lnTo>
                    <a:lnTo>
                      <a:pt x="462" y="2049"/>
                    </a:lnTo>
                    <a:lnTo>
                      <a:pt x="432" y="2135"/>
                    </a:lnTo>
                    <a:lnTo>
                      <a:pt x="399" y="2214"/>
                    </a:lnTo>
                    <a:lnTo>
                      <a:pt x="373" y="2291"/>
                    </a:lnTo>
                    <a:lnTo>
                      <a:pt x="346" y="2357"/>
                    </a:lnTo>
                    <a:lnTo>
                      <a:pt x="325" y="2420"/>
                    </a:lnTo>
                    <a:lnTo>
                      <a:pt x="302" y="2420"/>
                    </a:lnTo>
                    <a:lnTo>
                      <a:pt x="282" y="2420"/>
                    </a:lnTo>
                    <a:lnTo>
                      <a:pt x="261" y="2420"/>
                    </a:lnTo>
                    <a:lnTo>
                      <a:pt x="240" y="2420"/>
                    </a:lnTo>
                    <a:lnTo>
                      <a:pt x="217" y="2420"/>
                    </a:lnTo>
                    <a:lnTo>
                      <a:pt x="198" y="2420"/>
                    </a:lnTo>
                    <a:lnTo>
                      <a:pt x="177" y="2420"/>
                    </a:lnTo>
                    <a:lnTo>
                      <a:pt x="158" y="2420"/>
                    </a:lnTo>
                    <a:lnTo>
                      <a:pt x="135" y="2420"/>
                    </a:lnTo>
                    <a:lnTo>
                      <a:pt x="116" y="2420"/>
                    </a:lnTo>
                    <a:lnTo>
                      <a:pt x="95" y="2420"/>
                    </a:lnTo>
                    <a:lnTo>
                      <a:pt x="76" y="2420"/>
                    </a:lnTo>
                    <a:lnTo>
                      <a:pt x="55" y="2420"/>
                    </a:lnTo>
                    <a:lnTo>
                      <a:pt x="38" y="2420"/>
                    </a:lnTo>
                    <a:lnTo>
                      <a:pt x="17" y="2420"/>
                    </a:lnTo>
                    <a:lnTo>
                      <a:pt x="0" y="2420"/>
                    </a:lnTo>
                    <a:lnTo>
                      <a:pt x="97" y="2156"/>
                    </a:lnTo>
                    <a:lnTo>
                      <a:pt x="177" y="1914"/>
                    </a:lnTo>
                    <a:lnTo>
                      <a:pt x="240" y="1690"/>
                    </a:lnTo>
                    <a:lnTo>
                      <a:pt x="287" y="1490"/>
                    </a:lnTo>
                    <a:lnTo>
                      <a:pt x="321" y="1306"/>
                    </a:lnTo>
                    <a:lnTo>
                      <a:pt x="346" y="1142"/>
                    </a:lnTo>
                    <a:lnTo>
                      <a:pt x="358" y="998"/>
                    </a:lnTo>
                    <a:lnTo>
                      <a:pt x="365" y="870"/>
                    </a:lnTo>
                    <a:lnTo>
                      <a:pt x="361" y="758"/>
                    </a:lnTo>
                    <a:lnTo>
                      <a:pt x="354" y="663"/>
                    </a:lnTo>
                    <a:lnTo>
                      <a:pt x="342" y="583"/>
                    </a:lnTo>
                    <a:lnTo>
                      <a:pt x="331" y="521"/>
                    </a:lnTo>
                    <a:lnTo>
                      <a:pt x="318" y="471"/>
                    </a:lnTo>
                    <a:lnTo>
                      <a:pt x="308" y="437"/>
                    </a:lnTo>
                    <a:lnTo>
                      <a:pt x="301" y="418"/>
                    </a:lnTo>
                    <a:lnTo>
                      <a:pt x="299" y="412"/>
                    </a:lnTo>
                    <a:close/>
                  </a:path>
                </a:pathLst>
              </a:custGeom>
              <a:solidFill>
                <a:srgbClr val="5C5C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4544" name="Freeform 30"/>
              <p:cNvSpPr>
                <a:spLocks/>
              </p:cNvSpPr>
              <p:nvPr/>
            </p:nvSpPr>
            <p:spPr bwMode="auto">
              <a:xfrm>
                <a:off x="2080" y="2022"/>
                <a:ext cx="322" cy="1176"/>
              </a:xfrm>
              <a:custGeom>
                <a:avLst/>
                <a:gdLst>
                  <a:gd name="T0" fmla="*/ 0 w 645"/>
                  <a:gd name="T1" fmla="*/ 0 h 2354"/>
                  <a:gd name="T2" fmla="*/ 0 w 645"/>
                  <a:gd name="T3" fmla="*/ 0 h 2354"/>
                  <a:gd name="T4" fmla="*/ 0 w 645"/>
                  <a:gd name="T5" fmla="*/ 0 h 2354"/>
                  <a:gd name="T6" fmla="*/ 0 w 645"/>
                  <a:gd name="T7" fmla="*/ 0 h 2354"/>
                  <a:gd name="T8" fmla="*/ 0 w 645"/>
                  <a:gd name="T9" fmla="*/ 0 h 2354"/>
                  <a:gd name="T10" fmla="*/ 0 w 645"/>
                  <a:gd name="T11" fmla="*/ 0 h 2354"/>
                  <a:gd name="T12" fmla="*/ 0 w 645"/>
                  <a:gd name="T13" fmla="*/ 0 h 2354"/>
                  <a:gd name="T14" fmla="*/ 0 w 645"/>
                  <a:gd name="T15" fmla="*/ 0 h 2354"/>
                  <a:gd name="T16" fmla="*/ 0 w 645"/>
                  <a:gd name="T17" fmla="*/ 0 h 2354"/>
                  <a:gd name="T18" fmla="*/ 0 w 645"/>
                  <a:gd name="T19" fmla="*/ 0 h 2354"/>
                  <a:gd name="T20" fmla="*/ 0 w 645"/>
                  <a:gd name="T21" fmla="*/ 0 h 2354"/>
                  <a:gd name="T22" fmla="*/ 0 w 645"/>
                  <a:gd name="T23" fmla="*/ 0 h 2354"/>
                  <a:gd name="T24" fmla="*/ 0 w 645"/>
                  <a:gd name="T25" fmla="*/ 0 h 2354"/>
                  <a:gd name="T26" fmla="*/ 0 w 645"/>
                  <a:gd name="T27" fmla="*/ 0 h 2354"/>
                  <a:gd name="T28" fmla="*/ 0 w 645"/>
                  <a:gd name="T29" fmla="*/ 0 h 2354"/>
                  <a:gd name="T30" fmla="*/ 0 w 645"/>
                  <a:gd name="T31" fmla="*/ 0 h 2354"/>
                  <a:gd name="T32" fmla="*/ 0 w 645"/>
                  <a:gd name="T33" fmla="*/ 0 h 2354"/>
                  <a:gd name="T34" fmla="*/ 0 w 645"/>
                  <a:gd name="T35" fmla="*/ 0 h 2354"/>
                  <a:gd name="T36" fmla="*/ 0 w 645"/>
                  <a:gd name="T37" fmla="*/ 0 h 2354"/>
                  <a:gd name="T38" fmla="*/ 0 w 645"/>
                  <a:gd name="T39" fmla="*/ 0 h 2354"/>
                  <a:gd name="T40" fmla="*/ 0 w 645"/>
                  <a:gd name="T41" fmla="*/ 0 h 2354"/>
                  <a:gd name="T42" fmla="*/ 0 w 645"/>
                  <a:gd name="T43" fmla="*/ 0 h 2354"/>
                  <a:gd name="T44" fmla="*/ 0 w 645"/>
                  <a:gd name="T45" fmla="*/ 0 h 2354"/>
                  <a:gd name="T46" fmla="*/ 0 w 645"/>
                  <a:gd name="T47" fmla="*/ 0 h 2354"/>
                  <a:gd name="T48" fmla="*/ 0 w 645"/>
                  <a:gd name="T49" fmla="*/ 0 h 2354"/>
                  <a:gd name="T50" fmla="*/ 0 w 645"/>
                  <a:gd name="T51" fmla="*/ 0 h 2354"/>
                  <a:gd name="T52" fmla="*/ 0 w 645"/>
                  <a:gd name="T53" fmla="*/ 0 h 2354"/>
                  <a:gd name="T54" fmla="*/ 0 w 645"/>
                  <a:gd name="T55" fmla="*/ 0 h 2354"/>
                  <a:gd name="T56" fmla="*/ 0 w 645"/>
                  <a:gd name="T57" fmla="*/ 0 h 2354"/>
                  <a:gd name="T58" fmla="*/ 0 w 645"/>
                  <a:gd name="T59" fmla="*/ 0 h 2354"/>
                  <a:gd name="T60" fmla="*/ 0 w 645"/>
                  <a:gd name="T61" fmla="*/ 0 h 2354"/>
                  <a:gd name="T62" fmla="*/ 0 w 645"/>
                  <a:gd name="T63" fmla="*/ 0 h 2354"/>
                  <a:gd name="T64" fmla="*/ 0 w 645"/>
                  <a:gd name="T65" fmla="*/ 0 h 2354"/>
                  <a:gd name="T66" fmla="*/ 0 w 645"/>
                  <a:gd name="T67" fmla="*/ 0 h 2354"/>
                  <a:gd name="T68" fmla="*/ 0 w 645"/>
                  <a:gd name="T69" fmla="*/ 0 h 2354"/>
                  <a:gd name="T70" fmla="*/ 0 w 645"/>
                  <a:gd name="T71" fmla="*/ 0 h 2354"/>
                  <a:gd name="T72" fmla="*/ 0 w 645"/>
                  <a:gd name="T73" fmla="*/ 0 h 2354"/>
                  <a:gd name="T74" fmla="*/ 0 w 645"/>
                  <a:gd name="T75" fmla="*/ 0 h 2354"/>
                  <a:gd name="T76" fmla="*/ 0 w 645"/>
                  <a:gd name="T77" fmla="*/ 0 h 2354"/>
                  <a:gd name="T78" fmla="*/ 0 w 645"/>
                  <a:gd name="T79" fmla="*/ 0 h 2354"/>
                  <a:gd name="T80" fmla="*/ 0 w 645"/>
                  <a:gd name="T81" fmla="*/ 0 h 2354"/>
                  <a:gd name="T82" fmla="*/ 0 w 645"/>
                  <a:gd name="T83" fmla="*/ 0 h 2354"/>
                  <a:gd name="T84" fmla="*/ 0 w 645"/>
                  <a:gd name="T85" fmla="*/ 0 h 2354"/>
                  <a:gd name="T86" fmla="*/ 0 w 645"/>
                  <a:gd name="T87" fmla="*/ 0 h 2354"/>
                  <a:gd name="T88" fmla="*/ 0 w 645"/>
                  <a:gd name="T89" fmla="*/ 0 h 2354"/>
                  <a:gd name="T90" fmla="*/ 0 w 645"/>
                  <a:gd name="T91" fmla="*/ 0 h 2354"/>
                  <a:gd name="T92" fmla="*/ 0 w 645"/>
                  <a:gd name="T93" fmla="*/ 0 h 2354"/>
                  <a:gd name="T94" fmla="*/ 0 w 645"/>
                  <a:gd name="T95" fmla="*/ 0 h 2354"/>
                  <a:gd name="T96" fmla="*/ 0 w 645"/>
                  <a:gd name="T97" fmla="*/ 0 h 2354"/>
                  <a:gd name="T98" fmla="*/ 0 w 645"/>
                  <a:gd name="T99" fmla="*/ 0 h 2354"/>
                  <a:gd name="T100" fmla="*/ 0 w 645"/>
                  <a:gd name="T101" fmla="*/ 0 h 2354"/>
                  <a:gd name="T102" fmla="*/ 0 w 645"/>
                  <a:gd name="T103" fmla="*/ 0 h 235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45"/>
                  <a:gd name="T157" fmla="*/ 0 h 2354"/>
                  <a:gd name="T158" fmla="*/ 645 w 645"/>
                  <a:gd name="T159" fmla="*/ 2354 h 235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45" h="2354">
                    <a:moveTo>
                      <a:pt x="114" y="122"/>
                    </a:moveTo>
                    <a:lnTo>
                      <a:pt x="261" y="0"/>
                    </a:lnTo>
                    <a:lnTo>
                      <a:pt x="645" y="1696"/>
                    </a:lnTo>
                    <a:lnTo>
                      <a:pt x="641" y="1700"/>
                    </a:lnTo>
                    <a:lnTo>
                      <a:pt x="637" y="1713"/>
                    </a:lnTo>
                    <a:lnTo>
                      <a:pt x="628" y="1736"/>
                    </a:lnTo>
                    <a:lnTo>
                      <a:pt x="618" y="1766"/>
                    </a:lnTo>
                    <a:lnTo>
                      <a:pt x="605" y="1801"/>
                    </a:lnTo>
                    <a:lnTo>
                      <a:pt x="589" y="1844"/>
                    </a:lnTo>
                    <a:lnTo>
                      <a:pt x="572" y="1890"/>
                    </a:lnTo>
                    <a:lnTo>
                      <a:pt x="557" y="1941"/>
                    </a:lnTo>
                    <a:lnTo>
                      <a:pt x="536" y="1993"/>
                    </a:lnTo>
                    <a:lnTo>
                      <a:pt x="517" y="2048"/>
                    </a:lnTo>
                    <a:lnTo>
                      <a:pt x="498" y="2103"/>
                    </a:lnTo>
                    <a:lnTo>
                      <a:pt x="479" y="2158"/>
                    </a:lnTo>
                    <a:lnTo>
                      <a:pt x="460" y="2209"/>
                    </a:lnTo>
                    <a:lnTo>
                      <a:pt x="443" y="2261"/>
                    </a:lnTo>
                    <a:lnTo>
                      <a:pt x="426" y="2308"/>
                    </a:lnTo>
                    <a:lnTo>
                      <a:pt x="413" y="2354"/>
                    </a:lnTo>
                    <a:lnTo>
                      <a:pt x="384" y="2354"/>
                    </a:lnTo>
                    <a:lnTo>
                      <a:pt x="359" y="2354"/>
                    </a:lnTo>
                    <a:lnTo>
                      <a:pt x="331" y="2354"/>
                    </a:lnTo>
                    <a:lnTo>
                      <a:pt x="306" y="2354"/>
                    </a:lnTo>
                    <a:lnTo>
                      <a:pt x="280" y="2354"/>
                    </a:lnTo>
                    <a:lnTo>
                      <a:pt x="255" y="2354"/>
                    </a:lnTo>
                    <a:lnTo>
                      <a:pt x="228" y="2354"/>
                    </a:lnTo>
                    <a:lnTo>
                      <a:pt x="204" y="2354"/>
                    </a:lnTo>
                    <a:lnTo>
                      <a:pt x="177" y="2354"/>
                    </a:lnTo>
                    <a:lnTo>
                      <a:pt x="152" y="2354"/>
                    </a:lnTo>
                    <a:lnTo>
                      <a:pt x="126" y="2354"/>
                    </a:lnTo>
                    <a:lnTo>
                      <a:pt x="101" y="2354"/>
                    </a:lnTo>
                    <a:lnTo>
                      <a:pt x="74" y="2354"/>
                    </a:lnTo>
                    <a:lnTo>
                      <a:pt x="50" y="2354"/>
                    </a:lnTo>
                    <a:lnTo>
                      <a:pt x="23" y="2354"/>
                    </a:lnTo>
                    <a:lnTo>
                      <a:pt x="0" y="2354"/>
                    </a:lnTo>
                    <a:lnTo>
                      <a:pt x="72" y="2091"/>
                    </a:lnTo>
                    <a:lnTo>
                      <a:pt x="129" y="1846"/>
                    </a:lnTo>
                    <a:lnTo>
                      <a:pt x="171" y="1616"/>
                    </a:lnTo>
                    <a:lnTo>
                      <a:pt x="202" y="1401"/>
                    </a:lnTo>
                    <a:lnTo>
                      <a:pt x="219" y="1202"/>
                    </a:lnTo>
                    <a:lnTo>
                      <a:pt x="226" y="1021"/>
                    </a:lnTo>
                    <a:lnTo>
                      <a:pt x="226" y="854"/>
                    </a:lnTo>
                    <a:lnTo>
                      <a:pt x="221" y="704"/>
                    </a:lnTo>
                    <a:lnTo>
                      <a:pt x="207" y="569"/>
                    </a:lnTo>
                    <a:lnTo>
                      <a:pt x="192" y="451"/>
                    </a:lnTo>
                    <a:lnTo>
                      <a:pt x="173" y="350"/>
                    </a:lnTo>
                    <a:lnTo>
                      <a:pt x="156" y="270"/>
                    </a:lnTo>
                    <a:lnTo>
                      <a:pt x="139" y="204"/>
                    </a:lnTo>
                    <a:lnTo>
                      <a:pt x="126" y="158"/>
                    </a:lnTo>
                    <a:lnTo>
                      <a:pt x="116" y="130"/>
                    </a:lnTo>
                    <a:lnTo>
                      <a:pt x="114" y="122"/>
                    </a:lnTo>
                    <a:close/>
                  </a:path>
                </a:pathLst>
              </a:custGeom>
              <a:solidFill>
                <a:srgbClr val="898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4545" name="Freeform 31"/>
              <p:cNvSpPr>
                <a:spLocks/>
              </p:cNvSpPr>
              <p:nvPr/>
            </p:nvSpPr>
            <p:spPr bwMode="auto">
              <a:xfrm>
                <a:off x="2146" y="1998"/>
                <a:ext cx="276" cy="1200"/>
              </a:xfrm>
              <a:custGeom>
                <a:avLst/>
                <a:gdLst>
                  <a:gd name="T0" fmla="*/ 0 w 552"/>
                  <a:gd name="T1" fmla="*/ 0 h 2401"/>
                  <a:gd name="T2" fmla="*/ 1 w 552"/>
                  <a:gd name="T3" fmla="*/ 0 h 2401"/>
                  <a:gd name="T4" fmla="*/ 1 w 552"/>
                  <a:gd name="T5" fmla="*/ 0 h 2401"/>
                  <a:gd name="T6" fmla="*/ 1 w 552"/>
                  <a:gd name="T7" fmla="*/ 0 h 2401"/>
                  <a:gd name="T8" fmla="*/ 1 w 552"/>
                  <a:gd name="T9" fmla="*/ 0 h 2401"/>
                  <a:gd name="T10" fmla="*/ 1 w 552"/>
                  <a:gd name="T11" fmla="*/ 0 h 2401"/>
                  <a:gd name="T12" fmla="*/ 1 w 552"/>
                  <a:gd name="T13" fmla="*/ 0 h 2401"/>
                  <a:gd name="T14" fmla="*/ 1 w 552"/>
                  <a:gd name="T15" fmla="*/ 0 h 2401"/>
                  <a:gd name="T16" fmla="*/ 1 w 552"/>
                  <a:gd name="T17" fmla="*/ 0 h 2401"/>
                  <a:gd name="T18" fmla="*/ 1 w 552"/>
                  <a:gd name="T19" fmla="*/ 0 h 2401"/>
                  <a:gd name="T20" fmla="*/ 1 w 552"/>
                  <a:gd name="T21" fmla="*/ 0 h 2401"/>
                  <a:gd name="T22" fmla="*/ 1 w 552"/>
                  <a:gd name="T23" fmla="*/ 0 h 2401"/>
                  <a:gd name="T24" fmla="*/ 1 w 552"/>
                  <a:gd name="T25" fmla="*/ 0 h 2401"/>
                  <a:gd name="T26" fmla="*/ 1 w 552"/>
                  <a:gd name="T27" fmla="*/ 0 h 2401"/>
                  <a:gd name="T28" fmla="*/ 1 w 552"/>
                  <a:gd name="T29" fmla="*/ 0 h 2401"/>
                  <a:gd name="T30" fmla="*/ 1 w 552"/>
                  <a:gd name="T31" fmla="*/ 0 h 2401"/>
                  <a:gd name="T32" fmla="*/ 1 w 552"/>
                  <a:gd name="T33" fmla="*/ 0 h 2401"/>
                  <a:gd name="T34" fmla="*/ 1 w 552"/>
                  <a:gd name="T35" fmla="*/ 0 h 2401"/>
                  <a:gd name="T36" fmla="*/ 1 w 552"/>
                  <a:gd name="T37" fmla="*/ 0 h 2401"/>
                  <a:gd name="T38" fmla="*/ 1 w 552"/>
                  <a:gd name="T39" fmla="*/ 0 h 2401"/>
                  <a:gd name="T40" fmla="*/ 1 w 552"/>
                  <a:gd name="T41" fmla="*/ 0 h 2401"/>
                  <a:gd name="T42" fmla="*/ 1 w 552"/>
                  <a:gd name="T43" fmla="*/ 0 h 2401"/>
                  <a:gd name="T44" fmla="*/ 1 w 552"/>
                  <a:gd name="T45" fmla="*/ 0 h 2401"/>
                  <a:gd name="T46" fmla="*/ 1 w 552"/>
                  <a:gd name="T47" fmla="*/ 0 h 2401"/>
                  <a:gd name="T48" fmla="*/ 1 w 552"/>
                  <a:gd name="T49" fmla="*/ 0 h 2401"/>
                  <a:gd name="T50" fmla="*/ 1 w 552"/>
                  <a:gd name="T51" fmla="*/ 0 h 2401"/>
                  <a:gd name="T52" fmla="*/ 1 w 552"/>
                  <a:gd name="T53" fmla="*/ 0 h 2401"/>
                  <a:gd name="T54" fmla="*/ 1 w 552"/>
                  <a:gd name="T55" fmla="*/ 0 h 2401"/>
                  <a:gd name="T56" fmla="*/ 1 w 552"/>
                  <a:gd name="T57" fmla="*/ 0 h 2401"/>
                  <a:gd name="T58" fmla="*/ 1 w 552"/>
                  <a:gd name="T59" fmla="*/ 0 h 2401"/>
                  <a:gd name="T60" fmla="*/ 1 w 552"/>
                  <a:gd name="T61" fmla="*/ 0 h 2401"/>
                  <a:gd name="T62" fmla="*/ 1 w 552"/>
                  <a:gd name="T63" fmla="*/ 0 h 2401"/>
                  <a:gd name="T64" fmla="*/ 1 w 552"/>
                  <a:gd name="T65" fmla="*/ 0 h 2401"/>
                  <a:gd name="T66" fmla="*/ 1 w 552"/>
                  <a:gd name="T67" fmla="*/ 0 h 2401"/>
                  <a:gd name="T68" fmla="*/ 1 w 552"/>
                  <a:gd name="T69" fmla="*/ 0 h 2401"/>
                  <a:gd name="T70" fmla="*/ 1 w 552"/>
                  <a:gd name="T71" fmla="*/ 0 h 2401"/>
                  <a:gd name="T72" fmla="*/ 1 w 552"/>
                  <a:gd name="T73" fmla="*/ 0 h 2401"/>
                  <a:gd name="T74" fmla="*/ 1 w 552"/>
                  <a:gd name="T75" fmla="*/ 0 h 2401"/>
                  <a:gd name="T76" fmla="*/ 1 w 552"/>
                  <a:gd name="T77" fmla="*/ 0 h 2401"/>
                  <a:gd name="T78" fmla="*/ 1 w 552"/>
                  <a:gd name="T79" fmla="*/ 0 h 2401"/>
                  <a:gd name="T80" fmla="*/ 1 w 552"/>
                  <a:gd name="T81" fmla="*/ 0 h 2401"/>
                  <a:gd name="T82" fmla="*/ 1 w 552"/>
                  <a:gd name="T83" fmla="*/ 0 h 2401"/>
                  <a:gd name="T84" fmla="*/ 1 w 552"/>
                  <a:gd name="T85" fmla="*/ 0 h 2401"/>
                  <a:gd name="T86" fmla="*/ 1 w 552"/>
                  <a:gd name="T87" fmla="*/ 0 h 2401"/>
                  <a:gd name="T88" fmla="*/ 1 w 552"/>
                  <a:gd name="T89" fmla="*/ 0 h 2401"/>
                  <a:gd name="T90" fmla="*/ 1 w 552"/>
                  <a:gd name="T91" fmla="*/ 0 h 2401"/>
                  <a:gd name="T92" fmla="*/ 1 w 552"/>
                  <a:gd name="T93" fmla="*/ 0 h 2401"/>
                  <a:gd name="T94" fmla="*/ 1 w 552"/>
                  <a:gd name="T95" fmla="*/ 0 h 2401"/>
                  <a:gd name="T96" fmla="*/ 1 w 552"/>
                  <a:gd name="T97" fmla="*/ 0 h 2401"/>
                  <a:gd name="T98" fmla="*/ 1 w 552"/>
                  <a:gd name="T99" fmla="*/ 0 h 2401"/>
                  <a:gd name="T100" fmla="*/ 1 w 552"/>
                  <a:gd name="T101" fmla="*/ 0 h 2401"/>
                  <a:gd name="T102" fmla="*/ 1 w 552"/>
                  <a:gd name="T103" fmla="*/ 0 h 2401"/>
                  <a:gd name="T104" fmla="*/ 0 w 552"/>
                  <a:gd name="T105" fmla="*/ 0 h 2401"/>
                  <a:gd name="T106" fmla="*/ 0 w 552"/>
                  <a:gd name="T107" fmla="*/ 0 h 240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52"/>
                  <a:gd name="T163" fmla="*/ 0 h 2401"/>
                  <a:gd name="T164" fmla="*/ 552 w 552"/>
                  <a:gd name="T165" fmla="*/ 2401 h 240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52" h="2401">
                    <a:moveTo>
                      <a:pt x="0" y="87"/>
                    </a:moveTo>
                    <a:lnTo>
                      <a:pt x="139" y="0"/>
                    </a:lnTo>
                    <a:lnTo>
                      <a:pt x="257" y="353"/>
                    </a:lnTo>
                    <a:lnTo>
                      <a:pt x="411" y="886"/>
                    </a:lnTo>
                    <a:lnTo>
                      <a:pt x="552" y="1967"/>
                    </a:lnTo>
                    <a:lnTo>
                      <a:pt x="550" y="1969"/>
                    </a:lnTo>
                    <a:lnTo>
                      <a:pt x="546" y="1979"/>
                    </a:lnTo>
                    <a:lnTo>
                      <a:pt x="540" y="1992"/>
                    </a:lnTo>
                    <a:lnTo>
                      <a:pt x="536" y="2011"/>
                    </a:lnTo>
                    <a:lnTo>
                      <a:pt x="529" y="2032"/>
                    </a:lnTo>
                    <a:lnTo>
                      <a:pt x="521" y="2060"/>
                    </a:lnTo>
                    <a:lnTo>
                      <a:pt x="512" y="2091"/>
                    </a:lnTo>
                    <a:lnTo>
                      <a:pt x="502" y="2125"/>
                    </a:lnTo>
                    <a:lnTo>
                      <a:pt x="491" y="2157"/>
                    </a:lnTo>
                    <a:lnTo>
                      <a:pt x="479" y="2194"/>
                    </a:lnTo>
                    <a:lnTo>
                      <a:pt x="468" y="2228"/>
                    </a:lnTo>
                    <a:lnTo>
                      <a:pt x="458" y="2266"/>
                    </a:lnTo>
                    <a:lnTo>
                      <a:pt x="447" y="2300"/>
                    </a:lnTo>
                    <a:lnTo>
                      <a:pt x="437" y="2336"/>
                    </a:lnTo>
                    <a:lnTo>
                      <a:pt x="426" y="2368"/>
                    </a:lnTo>
                    <a:lnTo>
                      <a:pt x="418" y="2401"/>
                    </a:lnTo>
                    <a:lnTo>
                      <a:pt x="398" y="2401"/>
                    </a:lnTo>
                    <a:lnTo>
                      <a:pt x="379" y="2401"/>
                    </a:lnTo>
                    <a:lnTo>
                      <a:pt x="360" y="2401"/>
                    </a:lnTo>
                    <a:lnTo>
                      <a:pt x="341" y="2401"/>
                    </a:lnTo>
                    <a:lnTo>
                      <a:pt x="320" y="2401"/>
                    </a:lnTo>
                    <a:lnTo>
                      <a:pt x="301" y="2401"/>
                    </a:lnTo>
                    <a:lnTo>
                      <a:pt x="282" y="2401"/>
                    </a:lnTo>
                    <a:lnTo>
                      <a:pt x="263" y="2401"/>
                    </a:lnTo>
                    <a:lnTo>
                      <a:pt x="242" y="2401"/>
                    </a:lnTo>
                    <a:lnTo>
                      <a:pt x="223" y="2401"/>
                    </a:lnTo>
                    <a:lnTo>
                      <a:pt x="204" y="2401"/>
                    </a:lnTo>
                    <a:lnTo>
                      <a:pt x="185" y="2401"/>
                    </a:lnTo>
                    <a:lnTo>
                      <a:pt x="164" y="2401"/>
                    </a:lnTo>
                    <a:lnTo>
                      <a:pt x="147" y="2401"/>
                    </a:lnTo>
                    <a:lnTo>
                      <a:pt x="126" y="2401"/>
                    </a:lnTo>
                    <a:lnTo>
                      <a:pt x="109" y="2401"/>
                    </a:lnTo>
                    <a:lnTo>
                      <a:pt x="162" y="2123"/>
                    </a:lnTo>
                    <a:lnTo>
                      <a:pt x="202" y="1865"/>
                    </a:lnTo>
                    <a:lnTo>
                      <a:pt x="225" y="1623"/>
                    </a:lnTo>
                    <a:lnTo>
                      <a:pt x="236" y="1399"/>
                    </a:lnTo>
                    <a:lnTo>
                      <a:pt x="234" y="1190"/>
                    </a:lnTo>
                    <a:lnTo>
                      <a:pt x="225" y="1004"/>
                    </a:lnTo>
                    <a:lnTo>
                      <a:pt x="206" y="831"/>
                    </a:lnTo>
                    <a:lnTo>
                      <a:pt x="183" y="677"/>
                    </a:lnTo>
                    <a:lnTo>
                      <a:pt x="152" y="538"/>
                    </a:lnTo>
                    <a:lnTo>
                      <a:pt x="124" y="418"/>
                    </a:lnTo>
                    <a:lnTo>
                      <a:pt x="93" y="317"/>
                    </a:lnTo>
                    <a:lnTo>
                      <a:pt x="65" y="236"/>
                    </a:lnTo>
                    <a:lnTo>
                      <a:pt x="38" y="169"/>
                    </a:lnTo>
                    <a:lnTo>
                      <a:pt x="17" y="123"/>
                    </a:lnTo>
                    <a:lnTo>
                      <a:pt x="4" y="95"/>
                    </a:lnTo>
                    <a:lnTo>
                      <a:pt x="0" y="87"/>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4546" name="Freeform 32"/>
              <p:cNvSpPr>
                <a:spLocks/>
              </p:cNvSpPr>
              <p:nvPr/>
            </p:nvSpPr>
            <p:spPr bwMode="auto">
              <a:xfrm>
                <a:off x="2177" y="2033"/>
                <a:ext cx="286" cy="1165"/>
              </a:xfrm>
              <a:custGeom>
                <a:avLst/>
                <a:gdLst>
                  <a:gd name="T0" fmla="*/ 1 w 570"/>
                  <a:gd name="T1" fmla="*/ 0 h 2331"/>
                  <a:gd name="T2" fmla="*/ 1 w 570"/>
                  <a:gd name="T3" fmla="*/ 0 h 2331"/>
                  <a:gd name="T4" fmla="*/ 1 w 570"/>
                  <a:gd name="T5" fmla="*/ 0 h 2331"/>
                  <a:gd name="T6" fmla="*/ 1 w 570"/>
                  <a:gd name="T7" fmla="*/ 0 h 2331"/>
                  <a:gd name="T8" fmla="*/ 1 w 570"/>
                  <a:gd name="T9" fmla="*/ 0 h 2331"/>
                  <a:gd name="T10" fmla="*/ 1 w 570"/>
                  <a:gd name="T11" fmla="*/ 0 h 2331"/>
                  <a:gd name="T12" fmla="*/ 1 w 570"/>
                  <a:gd name="T13" fmla="*/ 0 h 2331"/>
                  <a:gd name="T14" fmla="*/ 1 w 570"/>
                  <a:gd name="T15" fmla="*/ 0 h 2331"/>
                  <a:gd name="T16" fmla="*/ 1 w 570"/>
                  <a:gd name="T17" fmla="*/ 0 h 2331"/>
                  <a:gd name="T18" fmla="*/ 1 w 570"/>
                  <a:gd name="T19" fmla="*/ 0 h 2331"/>
                  <a:gd name="T20" fmla="*/ 1 w 570"/>
                  <a:gd name="T21" fmla="*/ 0 h 2331"/>
                  <a:gd name="T22" fmla="*/ 1 w 570"/>
                  <a:gd name="T23" fmla="*/ 0 h 2331"/>
                  <a:gd name="T24" fmla="*/ 1 w 570"/>
                  <a:gd name="T25" fmla="*/ 0 h 2331"/>
                  <a:gd name="T26" fmla="*/ 1 w 570"/>
                  <a:gd name="T27" fmla="*/ 0 h 2331"/>
                  <a:gd name="T28" fmla="*/ 1 w 570"/>
                  <a:gd name="T29" fmla="*/ 0 h 2331"/>
                  <a:gd name="T30" fmla="*/ 1 w 570"/>
                  <a:gd name="T31" fmla="*/ 0 h 2331"/>
                  <a:gd name="T32" fmla="*/ 1 w 570"/>
                  <a:gd name="T33" fmla="*/ 0 h 2331"/>
                  <a:gd name="T34" fmla="*/ 1 w 570"/>
                  <a:gd name="T35" fmla="*/ 0 h 2331"/>
                  <a:gd name="T36" fmla="*/ 1 w 570"/>
                  <a:gd name="T37" fmla="*/ 0 h 2331"/>
                  <a:gd name="T38" fmla="*/ 1 w 570"/>
                  <a:gd name="T39" fmla="*/ 0 h 2331"/>
                  <a:gd name="T40" fmla="*/ 1 w 570"/>
                  <a:gd name="T41" fmla="*/ 0 h 2331"/>
                  <a:gd name="T42" fmla="*/ 1 w 570"/>
                  <a:gd name="T43" fmla="*/ 0 h 2331"/>
                  <a:gd name="T44" fmla="*/ 1 w 570"/>
                  <a:gd name="T45" fmla="*/ 0 h 2331"/>
                  <a:gd name="T46" fmla="*/ 1 w 570"/>
                  <a:gd name="T47" fmla="*/ 0 h 2331"/>
                  <a:gd name="T48" fmla="*/ 1 w 570"/>
                  <a:gd name="T49" fmla="*/ 0 h 2331"/>
                  <a:gd name="T50" fmla="*/ 1 w 570"/>
                  <a:gd name="T51" fmla="*/ 0 h 2331"/>
                  <a:gd name="T52" fmla="*/ 1 w 570"/>
                  <a:gd name="T53" fmla="*/ 0 h 2331"/>
                  <a:gd name="T54" fmla="*/ 1 w 570"/>
                  <a:gd name="T55" fmla="*/ 0 h 2331"/>
                  <a:gd name="T56" fmla="*/ 1 w 570"/>
                  <a:gd name="T57" fmla="*/ 0 h 2331"/>
                  <a:gd name="T58" fmla="*/ 1 w 570"/>
                  <a:gd name="T59" fmla="*/ 0 h 2331"/>
                  <a:gd name="T60" fmla="*/ 1 w 570"/>
                  <a:gd name="T61" fmla="*/ 0 h 2331"/>
                  <a:gd name="T62" fmla="*/ 1 w 570"/>
                  <a:gd name="T63" fmla="*/ 0 h 2331"/>
                  <a:gd name="T64" fmla="*/ 1 w 570"/>
                  <a:gd name="T65" fmla="*/ 0 h 2331"/>
                  <a:gd name="T66" fmla="*/ 1 w 570"/>
                  <a:gd name="T67" fmla="*/ 0 h 2331"/>
                  <a:gd name="T68" fmla="*/ 1 w 570"/>
                  <a:gd name="T69" fmla="*/ 0 h 2331"/>
                  <a:gd name="T70" fmla="*/ 1 w 570"/>
                  <a:gd name="T71" fmla="*/ 0 h 2331"/>
                  <a:gd name="T72" fmla="*/ 1 w 570"/>
                  <a:gd name="T73" fmla="*/ 0 h 2331"/>
                  <a:gd name="T74" fmla="*/ 1 w 570"/>
                  <a:gd name="T75" fmla="*/ 0 h 2331"/>
                  <a:gd name="T76" fmla="*/ 1 w 570"/>
                  <a:gd name="T77" fmla="*/ 0 h 2331"/>
                  <a:gd name="T78" fmla="*/ 1 w 570"/>
                  <a:gd name="T79" fmla="*/ 0 h 2331"/>
                  <a:gd name="T80" fmla="*/ 1 w 570"/>
                  <a:gd name="T81" fmla="*/ 0 h 2331"/>
                  <a:gd name="T82" fmla="*/ 1 w 570"/>
                  <a:gd name="T83" fmla="*/ 0 h 2331"/>
                  <a:gd name="T84" fmla="*/ 1 w 570"/>
                  <a:gd name="T85" fmla="*/ 0 h 2331"/>
                  <a:gd name="T86" fmla="*/ 1 w 570"/>
                  <a:gd name="T87" fmla="*/ 0 h 2331"/>
                  <a:gd name="T88" fmla="*/ 1 w 570"/>
                  <a:gd name="T89" fmla="*/ 0 h 2331"/>
                  <a:gd name="T90" fmla="*/ 1 w 570"/>
                  <a:gd name="T91" fmla="*/ 0 h 2331"/>
                  <a:gd name="T92" fmla="*/ 1 w 570"/>
                  <a:gd name="T93" fmla="*/ 0 h 2331"/>
                  <a:gd name="T94" fmla="*/ 1 w 570"/>
                  <a:gd name="T95" fmla="*/ 0 h 2331"/>
                  <a:gd name="T96" fmla="*/ 0 w 570"/>
                  <a:gd name="T97" fmla="*/ 0 h 2331"/>
                  <a:gd name="T98" fmla="*/ 1 w 570"/>
                  <a:gd name="T99" fmla="*/ 0 h 2331"/>
                  <a:gd name="T100" fmla="*/ 1 w 570"/>
                  <a:gd name="T101" fmla="*/ 0 h 233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70"/>
                  <a:gd name="T154" fmla="*/ 0 h 2331"/>
                  <a:gd name="T155" fmla="*/ 570 w 570"/>
                  <a:gd name="T156" fmla="*/ 2331 h 233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70" h="2331">
                    <a:moveTo>
                      <a:pt x="84" y="0"/>
                    </a:moveTo>
                    <a:lnTo>
                      <a:pt x="89" y="10"/>
                    </a:lnTo>
                    <a:lnTo>
                      <a:pt x="110" y="40"/>
                    </a:lnTo>
                    <a:lnTo>
                      <a:pt x="141" y="90"/>
                    </a:lnTo>
                    <a:lnTo>
                      <a:pt x="181" y="160"/>
                    </a:lnTo>
                    <a:lnTo>
                      <a:pt x="224" y="247"/>
                    </a:lnTo>
                    <a:lnTo>
                      <a:pt x="276" y="356"/>
                    </a:lnTo>
                    <a:lnTo>
                      <a:pt x="329" y="481"/>
                    </a:lnTo>
                    <a:lnTo>
                      <a:pt x="382" y="624"/>
                    </a:lnTo>
                    <a:lnTo>
                      <a:pt x="432" y="781"/>
                    </a:lnTo>
                    <a:lnTo>
                      <a:pt x="477" y="958"/>
                    </a:lnTo>
                    <a:lnTo>
                      <a:pt x="515" y="1146"/>
                    </a:lnTo>
                    <a:lnTo>
                      <a:pt x="546" y="1356"/>
                    </a:lnTo>
                    <a:lnTo>
                      <a:pt x="565" y="1576"/>
                    </a:lnTo>
                    <a:lnTo>
                      <a:pt x="570" y="1814"/>
                    </a:lnTo>
                    <a:lnTo>
                      <a:pt x="561" y="2065"/>
                    </a:lnTo>
                    <a:lnTo>
                      <a:pt x="534" y="2331"/>
                    </a:lnTo>
                    <a:lnTo>
                      <a:pt x="519" y="2331"/>
                    </a:lnTo>
                    <a:lnTo>
                      <a:pt x="506" y="2331"/>
                    </a:lnTo>
                    <a:lnTo>
                      <a:pt x="490" y="2331"/>
                    </a:lnTo>
                    <a:lnTo>
                      <a:pt x="477" y="2331"/>
                    </a:lnTo>
                    <a:lnTo>
                      <a:pt x="462" y="2331"/>
                    </a:lnTo>
                    <a:lnTo>
                      <a:pt x="449" y="2331"/>
                    </a:lnTo>
                    <a:lnTo>
                      <a:pt x="433" y="2331"/>
                    </a:lnTo>
                    <a:lnTo>
                      <a:pt x="420" y="2331"/>
                    </a:lnTo>
                    <a:lnTo>
                      <a:pt x="405" y="2331"/>
                    </a:lnTo>
                    <a:lnTo>
                      <a:pt x="390" y="2331"/>
                    </a:lnTo>
                    <a:lnTo>
                      <a:pt x="374" y="2331"/>
                    </a:lnTo>
                    <a:lnTo>
                      <a:pt x="361" y="2331"/>
                    </a:lnTo>
                    <a:lnTo>
                      <a:pt x="346" y="2331"/>
                    </a:lnTo>
                    <a:lnTo>
                      <a:pt x="333" y="2331"/>
                    </a:lnTo>
                    <a:lnTo>
                      <a:pt x="317" y="2331"/>
                    </a:lnTo>
                    <a:lnTo>
                      <a:pt x="304" y="2331"/>
                    </a:lnTo>
                    <a:lnTo>
                      <a:pt x="310" y="2251"/>
                    </a:lnTo>
                    <a:lnTo>
                      <a:pt x="319" y="2156"/>
                    </a:lnTo>
                    <a:lnTo>
                      <a:pt x="325" y="2044"/>
                    </a:lnTo>
                    <a:lnTo>
                      <a:pt x="333" y="1920"/>
                    </a:lnTo>
                    <a:lnTo>
                      <a:pt x="336" y="1783"/>
                    </a:lnTo>
                    <a:lnTo>
                      <a:pt x="336" y="1639"/>
                    </a:lnTo>
                    <a:lnTo>
                      <a:pt x="333" y="1483"/>
                    </a:lnTo>
                    <a:lnTo>
                      <a:pt x="327" y="1323"/>
                    </a:lnTo>
                    <a:lnTo>
                      <a:pt x="312" y="1156"/>
                    </a:lnTo>
                    <a:lnTo>
                      <a:pt x="293" y="989"/>
                    </a:lnTo>
                    <a:lnTo>
                      <a:pt x="266" y="818"/>
                    </a:lnTo>
                    <a:lnTo>
                      <a:pt x="232" y="648"/>
                    </a:lnTo>
                    <a:lnTo>
                      <a:pt x="186" y="479"/>
                    </a:lnTo>
                    <a:lnTo>
                      <a:pt x="135" y="316"/>
                    </a:lnTo>
                    <a:lnTo>
                      <a:pt x="72" y="158"/>
                    </a:lnTo>
                    <a:lnTo>
                      <a:pt x="0" y="8"/>
                    </a:lnTo>
                    <a:lnTo>
                      <a:pt x="84"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4547" name="Freeform 33"/>
              <p:cNvSpPr>
                <a:spLocks/>
              </p:cNvSpPr>
              <p:nvPr/>
            </p:nvSpPr>
            <p:spPr bwMode="auto">
              <a:xfrm>
                <a:off x="1461" y="2198"/>
                <a:ext cx="593" cy="812"/>
              </a:xfrm>
              <a:custGeom>
                <a:avLst/>
                <a:gdLst>
                  <a:gd name="T0" fmla="*/ 0 w 1187"/>
                  <a:gd name="T1" fmla="*/ 0 h 1623"/>
                  <a:gd name="T2" fmla="*/ 0 w 1187"/>
                  <a:gd name="T3" fmla="*/ 1 h 1623"/>
                  <a:gd name="T4" fmla="*/ 0 w 1187"/>
                  <a:gd name="T5" fmla="*/ 1 h 1623"/>
                  <a:gd name="T6" fmla="*/ 0 w 1187"/>
                  <a:gd name="T7" fmla="*/ 1 h 1623"/>
                  <a:gd name="T8" fmla="*/ 0 w 1187"/>
                  <a:gd name="T9" fmla="*/ 1 h 1623"/>
                  <a:gd name="T10" fmla="*/ 0 w 1187"/>
                  <a:gd name="T11" fmla="*/ 1 h 1623"/>
                  <a:gd name="T12" fmla="*/ 0 w 1187"/>
                  <a:gd name="T13" fmla="*/ 1 h 1623"/>
                  <a:gd name="T14" fmla="*/ 0 w 1187"/>
                  <a:gd name="T15" fmla="*/ 1 h 1623"/>
                  <a:gd name="T16" fmla="*/ 0 w 1187"/>
                  <a:gd name="T17" fmla="*/ 1 h 1623"/>
                  <a:gd name="T18" fmla="*/ 0 w 1187"/>
                  <a:gd name="T19" fmla="*/ 1 h 1623"/>
                  <a:gd name="T20" fmla="*/ 0 w 1187"/>
                  <a:gd name="T21" fmla="*/ 1 h 1623"/>
                  <a:gd name="T22" fmla="*/ 0 w 1187"/>
                  <a:gd name="T23" fmla="*/ 1 h 1623"/>
                  <a:gd name="T24" fmla="*/ 0 w 1187"/>
                  <a:gd name="T25" fmla="*/ 1 h 1623"/>
                  <a:gd name="T26" fmla="*/ 0 w 1187"/>
                  <a:gd name="T27" fmla="*/ 1 h 1623"/>
                  <a:gd name="T28" fmla="*/ 0 w 1187"/>
                  <a:gd name="T29" fmla="*/ 1 h 1623"/>
                  <a:gd name="T30" fmla="*/ 0 w 1187"/>
                  <a:gd name="T31" fmla="*/ 1 h 1623"/>
                  <a:gd name="T32" fmla="*/ 0 w 1187"/>
                  <a:gd name="T33" fmla="*/ 1 h 1623"/>
                  <a:gd name="T34" fmla="*/ 0 w 1187"/>
                  <a:gd name="T35" fmla="*/ 1 h 1623"/>
                  <a:gd name="T36" fmla="*/ 0 w 1187"/>
                  <a:gd name="T37" fmla="*/ 1 h 1623"/>
                  <a:gd name="T38" fmla="*/ 0 w 1187"/>
                  <a:gd name="T39" fmla="*/ 1 h 1623"/>
                  <a:gd name="T40" fmla="*/ 0 w 1187"/>
                  <a:gd name="T41" fmla="*/ 1 h 1623"/>
                  <a:gd name="T42" fmla="*/ 0 w 1187"/>
                  <a:gd name="T43" fmla="*/ 1 h 1623"/>
                  <a:gd name="T44" fmla="*/ 0 w 1187"/>
                  <a:gd name="T45" fmla="*/ 1 h 1623"/>
                  <a:gd name="T46" fmla="*/ 0 w 1187"/>
                  <a:gd name="T47" fmla="*/ 1 h 1623"/>
                  <a:gd name="T48" fmla="*/ 0 w 1187"/>
                  <a:gd name="T49" fmla="*/ 1 h 1623"/>
                  <a:gd name="T50" fmla="*/ 0 w 1187"/>
                  <a:gd name="T51" fmla="*/ 1 h 1623"/>
                  <a:gd name="T52" fmla="*/ 0 w 1187"/>
                  <a:gd name="T53" fmla="*/ 1 h 1623"/>
                  <a:gd name="T54" fmla="*/ 0 w 1187"/>
                  <a:gd name="T55" fmla="*/ 1 h 1623"/>
                  <a:gd name="T56" fmla="*/ 0 w 1187"/>
                  <a:gd name="T57" fmla="*/ 1 h 1623"/>
                  <a:gd name="T58" fmla="*/ 0 w 1187"/>
                  <a:gd name="T59" fmla="*/ 1 h 1623"/>
                  <a:gd name="T60" fmla="*/ 0 w 1187"/>
                  <a:gd name="T61" fmla="*/ 1 h 1623"/>
                  <a:gd name="T62" fmla="*/ 0 w 1187"/>
                  <a:gd name="T63" fmla="*/ 1 h 1623"/>
                  <a:gd name="T64" fmla="*/ 0 w 1187"/>
                  <a:gd name="T65" fmla="*/ 1 h 1623"/>
                  <a:gd name="T66" fmla="*/ 0 w 1187"/>
                  <a:gd name="T67" fmla="*/ 1 h 1623"/>
                  <a:gd name="T68" fmla="*/ 0 w 1187"/>
                  <a:gd name="T69" fmla="*/ 1 h 1623"/>
                  <a:gd name="T70" fmla="*/ 0 w 1187"/>
                  <a:gd name="T71" fmla="*/ 1 h 1623"/>
                  <a:gd name="T72" fmla="*/ 0 w 1187"/>
                  <a:gd name="T73" fmla="*/ 1 h 1623"/>
                  <a:gd name="T74" fmla="*/ 0 w 1187"/>
                  <a:gd name="T75" fmla="*/ 1 h 1623"/>
                  <a:gd name="T76" fmla="*/ 0 w 1187"/>
                  <a:gd name="T77" fmla="*/ 1 h 1623"/>
                  <a:gd name="T78" fmla="*/ 0 w 1187"/>
                  <a:gd name="T79" fmla="*/ 1 h 1623"/>
                  <a:gd name="T80" fmla="*/ 0 w 1187"/>
                  <a:gd name="T81" fmla="*/ 1 h 1623"/>
                  <a:gd name="T82" fmla="*/ 0 w 1187"/>
                  <a:gd name="T83" fmla="*/ 1 h 1623"/>
                  <a:gd name="T84" fmla="*/ 0 w 1187"/>
                  <a:gd name="T85" fmla="*/ 1 h 1623"/>
                  <a:gd name="T86" fmla="*/ 0 w 1187"/>
                  <a:gd name="T87" fmla="*/ 1 h 1623"/>
                  <a:gd name="T88" fmla="*/ 0 w 1187"/>
                  <a:gd name="T89" fmla="*/ 1 h 1623"/>
                  <a:gd name="T90" fmla="*/ 0 w 1187"/>
                  <a:gd name="T91" fmla="*/ 1 h 1623"/>
                  <a:gd name="T92" fmla="*/ 0 w 1187"/>
                  <a:gd name="T93" fmla="*/ 1 h 1623"/>
                  <a:gd name="T94" fmla="*/ 0 w 1187"/>
                  <a:gd name="T95" fmla="*/ 1 h 1623"/>
                  <a:gd name="T96" fmla="*/ 0 w 1187"/>
                  <a:gd name="T97" fmla="*/ 1 h 1623"/>
                  <a:gd name="T98" fmla="*/ 0 w 1187"/>
                  <a:gd name="T99" fmla="*/ 1 h 1623"/>
                  <a:gd name="T100" fmla="*/ 0 w 1187"/>
                  <a:gd name="T101" fmla="*/ 0 h 1623"/>
                  <a:gd name="T102" fmla="*/ 0 w 1187"/>
                  <a:gd name="T103" fmla="*/ 0 h 162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87"/>
                  <a:gd name="T157" fmla="*/ 0 h 1623"/>
                  <a:gd name="T158" fmla="*/ 1187 w 1187"/>
                  <a:gd name="T159" fmla="*/ 1623 h 162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87" h="1623">
                    <a:moveTo>
                      <a:pt x="951" y="0"/>
                    </a:moveTo>
                    <a:lnTo>
                      <a:pt x="1187" y="200"/>
                    </a:lnTo>
                    <a:lnTo>
                      <a:pt x="635" y="1515"/>
                    </a:lnTo>
                    <a:lnTo>
                      <a:pt x="632" y="1515"/>
                    </a:lnTo>
                    <a:lnTo>
                      <a:pt x="622" y="1517"/>
                    </a:lnTo>
                    <a:lnTo>
                      <a:pt x="609" y="1519"/>
                    </a:lnTo>
                    <a:lnTo>
                      <a:pt x="594" y="1525"/>
                    </a:lnTo>
                    <a:lnTo>
                      <a:pt x="571" y="1530"/>
                    </a:lnTo>
                    <a:lnTo>
                      <a:pt x="546" y="1536"/>
                    </a:lnTo>
                    <a:lnTo>
                      <a:pt x="518" y="1544"/>
                    </a:lnTo>
                    <a:lnTo>
                      <a:pt x="489" y="1553"/>
                    </a:lnTo>
                    <a:lnTo>
                      <a:pt x="455" y="1559"/>
                    </a:lnTo>
                    <a:lnTo>
                      <a:pt x="422" y="1568"/>
                    </a:lnTo>
                    <a:lnTo>
                      <a:pt x="388" y="1578"/>
                    </a:lnTo>
                    <a:lnTo>
                      <a:pt x="356" y="1587"/>
                    </a:lnTo>
                    <a:lnTo>
                      <a:pt x="322" y="1595"/>
                    </a:lnTo>
                    <a:lnTo>
                      <a:pt x="287" y="1604"/>
                    </a:lnTo>
                    <a:lnTo>
                      <a:pt x="253" y="1614"/>
                    </a:lnTo>
                    <a:lnTo>
                      <a:pt x="225" y="1623"/>
                    </a:lnTo>
                    <a:lnTo>
                      <a:pt x="208" y="1606"/>
                    </a:lnTo>
                    <a:lnTo>
                      <a:pt x="191" y="1591"/>
                    </a:lnTo>
                    <a:lnTo>
                      <a:pt x="175" y="1576"/>
                    </a:lnTo>
                    <a:lnTo>
                      <a:pt x="160" y="1563"/>
                    </a:lnTo>
                    <a:lnTo>
                      <a:pt x="143" y="1547"/>
                    </a:lnTo>
                    <a:lnTo>
                      <a:pt x="130" y="1534"/>
                    </a:lnTo>
                    <a:lnTo>
                      <a:pt x="114" y="1519"/>
                    </a:lnTo>
                    <a:lnTo>
                      <a:pt x="101" y="1507"/>
                    </a:lnTo>
                    <a:lnTo>
                      <a:pt x="86" y="1494"/>
                    </a:lnTo>
                    <a:lnTo>
                      <a:pt x="73" y="1481"/>
                    </a:lnTo>
                    <a:lnTo>
                      <a:pt x="57" y="1469"/>
                    </a:lnTo>
                    <a:lnTo>
                      <a:pt x="46" y="1458"/>
                    </a:lnTo>
                    <a:lnTo>
                      <a:pt x="33" y="1447"/>
                    </a:lnTo>
                    <a:lnTo>
                      <a:pt x="21" y="1435"/>
                    </a:lnTo>
                    <a:lnTo>
                      <a:pt x="10" y="1424"/>
                    </a:lnTo>
                    <a:lnTo>
                      <a:pt x="0" y="1416"/>
                    </a:lnTo>
                    <a:lnTo>
                      <a:pt x="149" y="1306"/>
                    </a:lnTo>
                    <a:lnTo>
                      <a:pt x="282" y="1192"/>
                    </a:lnTo>
                    <a:lnTo>
                      <a:pt x="400" y="1074"/>
                    </a:lnTo>
                    <a:lnTo>
                      <a:pt x="504" y="956"/>
                    </a:lnTo>
                    <a:lnTo>
                      <a:pt x="594" y="836"/>
                    </a:lnTo>
                    <a:lnTo>
                      <a:pt x="672" y="722"/>
                    </a:lnTo>
                    <a:lnTo>
                      <a:pt x="736" y="606"/>
                    </a:lnTo>
                    <a:lnTo>
                      <a:pt x="791" y="498"/>
                    </a:lnTo>
                    <a:lnTo>
                      <a:pt x="833" y="393"/>
                    </a:lnTo>
                    <a:lnTo>
                      <a:pt x="869" y="298"/>
                    </a:lnTo>
                    <a:lnTo>
                      <a:pt x="896" y="213"/>
                    </a:lnTo>
                    <a:lnTo>
                      <a:pt x="919" y="141"/>
                    </a:lnTo>
                    <a:lnTo>
                      <a:pt x="932" y="80"/>
                    </a:lnTo>
                    <a:lnTo>
                      <a:pt x="943" y="36"/>
                    </a:lnTo>
                    <a:lnTo>
                      <a:pt x="949" y="9"/>
                    </a:lnTo>
                    <a:lnTo>
                      <a:pt x="951" y="0"/>
                    </a:lnTo>
                    <a:close/>
                  </a:path>
                </a:pathLst>
              </a:custGeom>
              <a:solidFill>
                <a:srgbClr val="5C5C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4548" name="Freeform 34"/>
              <p:cNvSpPr>
                <a:spLocks/>
              </p:cNvSpPr>
              <p:nvPr/>
            </p:nvSpPr>
            <p:spPr bwMode="auto">
              <a:xfrm>
                <a:off x="1553" y="2184"/>
                <a:ext cx="486" cy="892"/>
              </a:xfrm>
              <a:custGeom>
                <a:avLst/>
                <a:gdLst>
                  <a:gd name="T0" fmla="*/ 1 w 971"/>
                  <a:gd name="T1" fmla="*/ 0 h 1784"/>
                  <a:gd name="T2" fmla="*/ 1 w 971"/>
                  <a:gd name="T3" fmla="*/ 1 h 1784"/>
                  <a:gd name="T4" fmla="*/ 1 w 971"/>
                  <a:gd name="T5" fmla="*/ 1 h 1784"/>
                  <a:gd name="T6" fmla="*/ 1 w 971"/>
                  <a:gd name="T7" fmla="*/ 1 h 1784"/>
                  <a:gd name="T8" fmla="*/ 1 w 971"/>
                  <a:gd name="T9" fmla="*/ 1 h 1784"/>
                  <a:gd name="T10" fmla="*/ 1 w 971"/>
                  <a:gd name="T11" fmla="*/ 1 h 1784"/>
                  <a:gd name="T12" fmla="*/ 1 w 971"/>
                  <a:gd name="T13" fmla="*/ 1 h 1784"/>
                  <a:gd name="T14" fmla="*/ 1 w 971"/>
                  <a:gd name="T15" fmla="*/ 1 h 1784"/>
                  <a:gd name="T16" fmla="*/ 1 w 971"/>
                  <a:gd name="T17" fmla="*/ 1 h 1784"/>
                  <a:gd name="T18" fmla="*/ 1 w 971"/>
                  <a:gd name="T19" fmla="*/ 1 h 1784"/>
                  <a:gd name="T20" fmla="*/ 1 w 971"/>
                  <a:gd name="T21" fmla="*/ 1 h 1784"/>
                  <a:gd name="T22" fmla="*/ 1 w 971"/>
                  <a:gd name="T23" fmla="*/ 1 h 1784"/>
                  <a:gd name="T24" fmla="*/ 1 w 971"/>
                  <a:gd name="T25" fmla="*/ 1 h 1784"/>
                  <a:gd name="T26" fmla="*/ 1 w 971"/>
                  <a:gd name="T27" fmla="*/ 1 h 1784"/>
                  <a:gd name="T28" fmla="*/ 1 w 971"/>
                  <a:gd name="T29" fmla="*/ 1 h 1784"/>
                  <a:gd name="T30" fmla="*/ 1 w 971"/>
                  <a:gd name="T31" fmla="*/ 1 h 1784"/>
                  <a:gd name="T32" fmla="*/ 1 w 971"/>
                  <a:gd name="T33" fmla="*/ 1 h 1784"/>
                  <a:gd name="T34" fmla="*/ 1 w 971"/>
                  <a:gd name="T35" fmla="*/ 1 h 1784"/>
                  <a:gd name="T36" fmla="*/ 1 w 971"/>
                  <a:gd name="T37" fmla="*/ 1 h 1784"/>
                  <a:gd name="T38" fmla="*/ 1 w 971"/>
                  <a:gd name="T39" fmla="*/ 1 h 1784"/>
                  <a:gd name="T40" fmla="*/ 1 w 971"/>
                  <a:gd name="T41" fmla="*/ 1 h 1784"/>
                  <a:gd name="T42" fmla="*/ 1 w 971"/>
                  <a:gd name="T43" fmla="*/ 1 h 1784"/>
                  <a:gd name="T44" fmla="*/ 1 w 971"/>
                  <a:gd name="T45" fmla="*/ 1 h 1784"/>
                  <a:gd name="T46" fmla="*/ 1 w 971"/>
                  <a:gd name="T47" fmla="*/ 1 h 1784"/>
                  <a:gd name="T48" fmla="*/ 1 w 971"/>
                  <a:gd name="T49" fmla="*/ 1 h 1784"/>
                  <a:gd name="T50" fmla="*/ 1 w 971"/>
                  <a:gd name="T51" fmla="*/ 1 h 1784"/>
                  <a:gd name="T52" fmla="*/ 1 w 971"/>
                  <a:gd name="T53" fmla="*/ 1 h 1784"/>
                  <a:gd name="T54" fmla="*/ 1 w 971"/>
                  <a:gd name="T55" fmla="*/ 1 h 1784"/>
                  <a:gd name="T56" fmla="*/ 1 w 971"/>
                  <a:gd name="T57" fmla="*/ 1 h 1784"/>
                  <a:gd name="T58" fmla="*/ 1 w 971"/>
                  <a:gd name="T59" fmla="*/ 1 h 1784"/>
                  <a:gd name="T60" fmla="*/ 1 w 971"/>
                  <a:gd name="T61" fmla="*/ 1 h 1784"/>
                  <a:gd name="T62" fmla="*/ 1 w 971"/>
                  <a:gd name="T63" fmla="*/ 1 h 1784"/>
                  <a:gd name="T64" fmla="*/ 1 w 971"/>
                  <a:gd name="T65" fmla="*/ 1 h 1784"/>
                  <a:gd name="T66" fmla="*/ 0 w 971"/>
                  <a:gd name="T67" fmla="*/ 1 h 1784"/>
                  <a:gd name="T68" fmla="*/ 1 w 971"/>
                  <a:gd name="T69" fmla="*/ 1 h 1784"/>
                  <a:gd name="T70" fmla="*/ 1 w 971"/>
                  <a:gd name="T71" fmla="*/ 1 h 1784"/>
                  <a:gd name="T72" fmla="*/ 1 w 971"/>
                  <a:gd name="T73" fmla="*/ 1 h 1784"/>
                  <a:gd name="T74" fmla="*/ 1 w 971"/>
                  <a:gd name="T75" fmla="*/ 1 h 1784"/>
                  <a:gd name="T76" fmla="*/ 1 w 971"/>
                  <a:gd name="T77" fmla="*/ 1 h 1784"/>
                  <a:gd name="T78" fmla="*/ 1 w 971"/>
                  <a:gd name="T79" fmla="*/ 1 h 1784"/>
                  <a:gd name="T80" fmla="*/ 1 w 971"/>
                  <a:gd name="T81" fmla="*/ 1 h 1784"/>
                  <a:gd name="T82" fmla="*/ 1 w 971"/>
                  <a:gd name="T83" fmla="*/ 1 h 1784"/>
                  <a:gd name="T84" fmla="*/ 1 w 971"/>
                  <a:gd name="T85" fmla="*/ 1 h 1784"/>
                  <a:gd name="T86" fmla="*/ 1 w 971"/>
                  <a:gd name="T87" fmla="*/ 1 h 1784"/>
                  <a:gd name="T88" fmla="*/ 1 w 971"/>
                  <a:gd name="T89" fmla="*/ 1 h 1784"/>
                  <a:gd name="T90" fmla="*/ 1 w 971"/>
                  <a:gd name="T91" fmla="*/ 1 h 1784"/>
                  <a:gd name="T92" fmla="*/ 1 w 971"/>
                  <a:gd name="T93" fmla="*/ 1 h 1784"/>
                  <a:gd name="T94" fmla="*/ 1 w 971"/>
                  <a:gd name="T95" fmla="*/ 1 h 1784"/>
                  <a:gd name="T96" fmla="*/ 1 w 971"/>
                  <a:gd name="T97" fmla="*/ 1 h 1784"/>
                  <a:gd name="T98" fmla="*/ 1 w 971"/>
                  <a:gd name="T99" fmla="*/ 0 h 1784"/>
                  <a:gd name="T100" fmla="*/ 1 w 971"/>
                  <a:gd name="T101" fmla="*/ 0 h 178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971"/>
                  <a:gd name="T154" fmla="*/ 0 h 1784"/>
                  <a:gd name="T155" fmla="*/ 971 w 971"/>
                  <a:gd name="T156" fmla="*/ 1784 h 178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971" h="1784">
                    <a:moveTo>
                      <a:pt x="884" y="0"/>
                    </a:moveTo>
                    <a:lnTo>
                      <a:pt x="971" y="52"/>
                    </a:lnTo>
                    <a:lnTo>
                      <a:pt x="931" y="632"/>
                    </a:lnTo>
                    <a:lnTo>
                      <a:pt x="384" y="1751"/>
                    </a:lnTo>
                    <a:lnTo>
                      <a:pt x="378" y="1751"/>
                    </a:lnTo>
                    <a:lnTo>
                      <a:pt x="363" y="1753"/>
                    </a:lnTo>
                    <a:lnTo>
                      <a:pt x="352" y="1753"/>
                    </a:lnTo>
                    <a:lnTo>
                      <a:pt x="342" y="1755"/>
                    </a:lnTo>
                    <a:lnTo>
                      <a:pt x="329" y="1757"/>
                    </a:lnTo>
                    <a:lnTo>
                      <a:pt x="315" y="1761"/>
                    </a:lnTo>
                    <a:lnTo>
                      <a:pt x="298" y="1763"/>
                    </a:lnTo>
                    <a:lnTo>
                      <a:pt x="281" y="1766"/>
                    </a:lnTo>
                    <a:lnTo>
                      <a:pt x="264" y="1768"/>
                    </a:lnTo>
                    <a:lnTo>
                      <a:pt x="249" y="1772"/>
                    </a:lnTo>
                    <a:lnTo>
                      <a:pt x="232" y="1774"/>
                    </a:lnTo>
                    <a:lnTo>
                      <a:pt x="217" y="1778"/>
                    </a:lnTo>
                    <a:lnTo>
                      <a:pt x="199" y="1780"/>
                    </a:lnTo>
                    <a:lnTo>
                      <a:pt x="184" y="1784"/>
                    </a:lnTo>
                    <a:lnTo>
                      <a:pt x="171" y="1772"/>
                    </a:lnTo>
                    <a:lnTo>
                      <a:pt x="160" y="1761"/>
                    </a:lnTo>
                    <a:lnTo>
                      <a:pt x="148" y="1749"/>
                    </a:lnTo>
                    <a:lnTo>
                      <a:pt x="137" y="1738"/>
                    </a:lnTo>
                    <a:lnTo>
                      <a:pt x="123" y="1727"/>
                    </a:lnTo>
                    <a:lnTo>
                      <a:pt x="112" y="1717"/>
                    </a:lnTo>
                    <a:lnTo>
                      <a:pt x="101" y="1706"/>
                    </a:lnTo>
                    <a:lnTo>
                      <a:pt x="89" y="1696"/>
                    </a:lnTo>
                    <a:lnTo>
                      <a:pt x="78" y="1685"/>
                    </a:lnTo>
                    <a:lnTo>
                      <a:pt x="66" y="1675"/>
                    </a:lnTo>
                    <a:lnTo>
                      <a:pt x="55" y="1664"/>
                    </a:lnTo>
                    <a:lnTo>
                      <a:pt x="44" y="1654"/>
                    </a:lnTo>
                    <a:lnTo>
                      <a:pt x="32" y="1643"/>
                    </a:lnTo>
                    <a:lnTo>
                      <a:pt x="21" y="1633"/>
                    </a:lnTo>
                    <a:lnTo>
                      <a:pt x="9" y="1624"/>
                    </a:lnTo>
                    <a:lnTo>
                      <a:pt x="0" y="1614"/>
                    </a:lnTo>
                    <a:lnTo>
                      <a:pt x="129" y="1500"/>
                    </a:lnTo>
                    <a:lnTo>
                      <a:pt x="249" y="1381"/>
                    </a:lnTo>
                    <a:lnTo>
                      <a:pt x="353" y="1251"/>
                    </a:lnTo>
                    <a:lnTo>
                      <a:pt x="449" y="1120"/>
                    </a:lnTo>
                    <a:lnTo>
                      <a:pt x="528" y="985"/>
                    </a:lnTo>
                    <a:lnTo>
                      <a:pt x="601" y="852"/>
                    </a:lnTo>
                    <a:lnTo>
                      <a:pt x="663" y="721"/>
                    </a:lnTo>
                    <a:lnTo>
                      <a:pt x="717" y="594"/>
                    </a:lnTo>
                    <a:lnTo>
                      <a:pt x="760" y="470"/>
                    </a:lnTo>
                    <a:lnTo>
                      <a:pt x="796" y="360"/>
                    </a:lnTo>
                    <a:lnTo>
                      <a:pt x="825" y="257"/>
                    </a:lnTo>
                    <a:lnTo>
                      <a:pt x="848" y="172"/>
                    </a:lnTo>
                    <a:lnTo>
                      <a:pt x="863" y="99"/>
                    </a:lnTo>
                    <a:lnTo>
                      <a:pt x="874" y="46"/>
                    </a:lnTo>
                    <a:lnTo>
                      <a:pt x="880" y="12"/>
                    </a:lnTo>
                    <a:lnTo>
                      <a:pt x="884" y="0"/>
                    </a:lnTo>
                    <a:close/>
                  </a:path>
                </a:pathLst>
              </a:custGeom>
              <a:solidFill>
                <a:srgbClr val="898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4549" name="Freeform 35"/>
              <p:cNvSpPr>
                <a:spLocks/>
              </p:cNvSpPr>
              <p:nvPr/>
            </p:nvSpPr>
            <p:spPr bwMode="auto">
              <a:xfrm>
                <a:off x="1623" y="2140"/>
                <a:ext cx="464" cy="1010"/>
              </a:xfrm>
              <a:custGeom>
                <a:avLst/>
                <a:gdLst>
                  <a:gd name="T0" fmla="*/ 1 w 927"/>
                  <a:gd name="T1" fmla="*/ 0 h 2021"/>
                  <a:gd name="T2" fmla="*/ 1 w 927"/>
                  <a:gd name="T3" fmla="*/ 0 h 2021"/>
                  <a:gd name="T4" fmla="*/ 1 w 927"/>
                  <a:gd name="T5" fmla="*/ 0 h 2021"/>
                  <a:gd name="T6" fmla="*/ 1 w 927"/>
                  <a:gd name="T7" fmla="*/ 0 h 2021"/>
                  <a:gd name="T8" fmla="*/ 1 w 927"/>
                  <a:gd name="T9" fmla="*/ 0 h 2021"/>
                  <a:gd name="T10" fmla="*/ 1 w 927"/>
                  <a:gd name="T11" fmla="*/ 0 h 2021"/>
                  <a:gd name="T12" fmla="*/ 1 w 927"/>
                  <a:gd name="T13" fmla="*/ 0 h 2021"/>
                  <a:gd name="T14" fmla="*/ 1 w 927"/>
                  <a:gd name="T15" fmla="*/ 0 h 2021"/>
                  <a:gd name="T16" fmla="*/ 1 w 927"/>
                  <a:gd name="T17" fmla="*/ 0 h 2021"/>
                  <a:gd name="T18" fmla="*/ 1 w 927"/>
                  <a:gd name="T19" fmla="*/ 0 h 2021"/>
                  <a:gd name="T20" fmla="*/ 1 w 927"/>
                  <a:gd name="T21" fmla="*/ 0 h 2021"/>
                  <a:gd name="T22" fmla="*/ 1 w 927"/>
                  <a:gd name="T23" fmla="*/ 0 h 2021"/>
                  <a:gd name="T24" fmla="*/ 1 w 927"/>
                  <a:gd name="T25" fmla="*/ 0 h 2021"/>
                  <a:gd name="T26" fmla="*/ 1 w 927"/>
                  <a:gd name="T27" fmla="*/ 0 h 2021"/>
                  <a:gd name="T28" fmla="*/ 1 w 927"/>
                  <a:gd name="T29" fmla="*/ 0 h 2021"/>
                  <a:gd name="T30" fmla="*/ 1 w 927"/>
                  <a:gd name="T31" fmla="*/ 0 h 2021"/>
                  <a:gd name="T32" fmla="*/ 1 w 927"/>
                  <a:gd name="T33" fmla="*/ 0 h 2021"/>
                  <a:gd name="T34" fmla="*/ 1 w 927"/>
                  <a:gd name="T35" fmla="*/ 0 h 2021"/>
                  <a:gd name="T36" fmla="*/ 1 w 927"/>
                  <a:gd name="T37" fmla="*/ 0 h 2021"/>
                  <a:gd name="T38" fmla="*/ 1 w 927"/>
                  <a:gd name="T39" fmla="*/ 0 h 2021"/>
                  <a:gd name="T40" fmla="*/ 1 w 927"/>
                  <a:gd name="T41" fmla="*/ 0 h 2021"/>
                  <a:gd name="T42" fmla="*/ 1 w 927"/>
                  <a:gd name="T43" fmla="*/ 0 h 2021"/>
                  <a:gd name="T44" fmla="*/ 1 w 927"/>
                  <a:gd name="T45" fmla="*/ 0 h 2021"/>
                  <a:gd name="T46" fmla="*/ 1 w 927"/>
                  <a:gd name="T47" fmla="*/ 0 h 2021"/>
                  <a:gd name="T48" fmla="*/ 1 w 927"/>
                  <a:gd name="T49" fmla="*/ 0 h 2021"/>
                  <a:gd name="T50" fmla="*/ 1 w 927"/>
                  <a:gd name="T51" fmla="*/ 0 h 2021"/>
                  <a:gd name="T52" fmla="*/ 1 w 927"/>
                  <a:gd name="T53" fmla="*/ 0 h 2021"/>
                  <a:gd name="T54" fmla="*/ 1 w 927"/>
                  <a:gd name="T55" fmla="*/ 0 h 2021"/>
                  <a:gd name="T56" fmla="*/ 1 w 927"/>
                  <a:gd name="T57" fmla="*/ 0 h 2021"/>
                  <a:gd name="T58" fmla="*/ 1 w 927"/>
                  <a:gd name="T59" fmla="*/ 0 h 2021"/>
                  <a:gd name="T60" fmla="*/ 1 w 927"/>
                  <a:gd name="T61" fmla="*/ 0 h 2021"/>
                  <a:gd name="T62" fmla="*/ 1 w 927"/>
                  <a:gd name="T63" fmla="*/ 0 h 2021"/>
                  <a:gd name="T64" fmla="*/ 1 w 927"/>
                  <a:gd name="T65" fmla="*/ 0 h 2021"/>
                  <a:gd name="T66" fmla="*/ 1 w 927"/>
                  <a:gd name="T67" fmla="*/ 0 h 2021"/>
                  <a:gd name="T68" fmla="*/ 1 w 927"/>
                  <a:gd name="T69" fmla="*/ 0 h 2021"/>
                  <a:gd name="T70" fmla="*/ 0 w 927"/>
                  <a:gd name="T71" fmla="*/ 0 h 2021"/>
                  <a:gd name="T72" fmla="*/ 1 w 927"/>
                  <a:gd name="T73" fmla="*/ 0 h 2021"/>
                  <a:gd name="T74" fmla="*/ 1 w 927"/>
                  <a:gd name="T75" fmla="*/ 0 h 2021"/>
                  <a:gd name="T76" fmla="*/ 1 w 927"/>
                  <a:gd name="T77" fmla="*/ 0 h 2021"/>
                  <a:gd name="T78" fmla="*/ 1 w 927"/>
                  <a:gd name="T79" fmla="*/ 0 h 2021"/>
                  <a:gd name="T80" fmla="*/ 1 w 927"/>
                  <a:gd name="T81" fmla="*/ 0 h 2021"/>
                  <a:gd name="T82" fmla="*/ 1 w 927"/>
                  <a:gd name="T83" fmla="*/ 0 h 2021"/>
                  <a:gd name="T84" fmla="*/ 1 w 927"/>
                  <a:gd name="T85" fmla="*/ 0 h 2021"/>
                  <a:gd name="T86" fmla="*/ 1 w 927"/>
                  <a:gd name="T87" fmla="*/ 0 h 2021"/>
                  <a:gd name="T88" fmla="*/ 1 w 927"/>
                  <a:gd name="T89" fmla="*/ 0 h 2021"/>
                  <a:gd name="T90" fmla="*/ 1 w 927"/>
                  <a:gd name="T91" fmla="*/ 0 h 2021"/>
                  <a:gd name="T92" fmla="*/ 1 w 927"/>
                  <a:gd name="T93" fmla="*/ 0 h 2021"/>
                  <a:gd name="T94" fmla="*/ 1 w 927"/>
                  <a:gd name="T95" fmla="*/ 0 h 2021"/>
                  <a:gd name="T96" fmla="*/ 1 w 927"/>
                  <a:gd name="T97" fmla="*/ 0 h 2021"/>
                  <a:gd name="T98" fmla="*/ 1 w 927"/>
                  <a:gd name="T99" fmla="*/ 0 h 2021"/>
                  <a:gd name="T100" fmla="*/ 1 w 927"/>
                  <a:gd name="T101" fmla="*/ 0 h 2021"/>
                  <a:gd name="T102" fmla="*/ 1 w 927"/>
                  <a:gd name="T103" fmla="*/ 0 h 2021"/>
                  <a:gd name="T104" fmla="*/ 1 w 927"/>
                  <a:gd name="T105" fmla="*/ 0 h 202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7"/>
                  <a:gd name="T160" fmla="*/ 0 h 2021"/>
                  <a:gd name="T161" fmla="*/ 927 w 927"/>
                  <a:gd name="T162" fmla="*/ 2021 h 202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7" h="2021">
                    <a:moveTo>
                      <a:pt x="802" y="0"/>
                    </a:moveTo>
                    <a:lnTo>
                      <a:pt x="927" y="329"/>
                    </a:lnTo>
                    <a:lnTo>
                      <a:pt x="771" y="1182"/>
                    </a:lnTo>
                    <a:lnTo>
                      <a:pt x="425" y="1911"/>
                    </a:lnTo>
                    <a:lnTo>
                      <a:pt x="422" y="1911"/>
                    </a:lnTo>
                    <a:lnTo>
                      <a:pt x="420" y="1912"/>
                    </a:lnTo>
                    <a:lnTo>
                      <a:pt x="410" y="1916"/>
                    </a:lnTo>
                    <a:lnTo>
                      <a:pt x="403" y="1922"/>
                    </a:lnTo>
                    <a:lnTo>
                      <a:pt x="387" y="1926"/>
                    </a:lnTo>
                    <a:lnTo>
                      <a:pt x="376" y="1933"/>
                    </a:lnTo>
                    <a:lnTo>
                      <a:pt x="359" y="1941"/>
                    </a:lnTo>
                    <a:lnTo>
                      <a:pt x="344" y="1950"/>
                    </a:lnTo>
                    <a:lnTo>
                      <a:pt x="325" y="1958"/>
                    </a:lnTo>
                    <a:lnTo>
                      <a:pt x="308" y="1968"/>
                    </a:lnTo>
                    <a:lnTo>
                      <a:pt x="289" y="1975"/>
                    </a:lnTo>
                    <a:lnTo>
                      <a:pt x="271" y="1985"/>
                    </a:lnTo>
                    <a:lnTo>
                      <a:pt x="252" y="1992"/>
                    </a:lnTo>
                    <a:lnTo>
                      <a:pt x="235" y="2002"/>
                    </a:lnTo>
                    <a:lnTo>
                      <a:pt x="218" y="2011"/>
                    </a:lnTo>
                    <a:lnTo>
                      <a:pt x="205" y="2021"/>
                    </a:lnTo>
                    <a:lnTo>
                      <a:pt x="190" y="2008"/>
                    </a:lnTo>
                    <a:lnTo>
                      <a:pt x="178" y="1996"/>
                    </a:lnTo>
                    <a:lnTo>
                      <a:pt x="163" y="1985"/>
                    </a:lnTo>
                    <a:lnTo>
                      <a:pt x="152" y="1973"/>
                    </a:lnTo>
                    <a:lnTo>
                      <a:pt x="138" y="1962"/>
                    </a:lnTo>
                    <a:lnTo>
                      <a:pt x="125" y="1950"/>
                    </a:lnTo>
                    <a:lnTo>
                      <a:pt x="112" y="1939"/>
                    </a:lnTo>
                    <a:lnTo>
                      <a:pt x="100" y="1928"/>
                    </a:lnTo>
                    <a:lnTo>
                      <a:pt x="87" y="1914"/>
                    </a:lnTo>
                    <a:lnTo>
                      <a:pt x="74" y="1903"/>
                    </a:lnTo>
                    <a:lnTo>
                      <a:pt x="60" y="1890"/>
                    </a:lnTo>
                    <a:lnTo>
                      <a:pt x="49" y="1878"/>
                    </a:lnTo>
                    <a:lnTo>
                      <a:pt x="36" y="1867"/>
                    </a:lnTo>
                    <a:lnTo>
                      <a:pt x="22" y="1855"/>
                    </a:lnTo>
                    <a:lnTo>
                      <a:pt x="11" y="1844"/>
                    </a:lnTo>
                    <a:lnTo>
                      <a:pt x="0" y="1833"/>
                    </a:lnTo>
                    <a:lnTo>
                      <a:pt x="133" y="1703"/>
                    </a:lnTo>
                    <a:lnTo>
                      <a:pt x="252" y="1566"/>
                    </a:lnTo>
                    <a:lnTo>
                      <a:pt x="355" y="1422"/>
                    </a:lnTo>
                    <a:lnTo>
                      <a:pt x="446" y="1272"/>
                    </a:lnTo>
                    <a:lnTo>
                      <a:pt x="522" y="1118"/>
                    </a:lnTo>
                    <a:lnTo>
                      <a:pt x="587" y="966"/>
                    </a:lnTo>
                    <a:lnTo>
                      <a:pt x="642" y="818"/>
                    </a:lnTo>
                    <a:lnTo>
                      <a:pt x="688" y="675"/>
                    </a:lnTo>
                    <a:lnTo>
                      <a:pt x="720" y="536"/>
                    </a:lnTo>
                    <a:lnTo>
                      <a:pt x="749" y="409"/>
                    </a:lnTo>
                    <a:lnTo>
                      <a:pt x="768" y="293"/>
                    </a:lnTo>
                    <a:lnTo>
                      <a:pt x="783" y="194"/>
                    </a:lnTo>
                    <a:lnTo>
                      <a:pt x="790" y="112"/>
                    </a:lnTo>
                    <a:lnTo>
                      <a:pt x="798" y="51"/>
                    </a:lnTo>
                    <a:lnTo>
                      <a:pt x="800" y="11"/>
                    </a:lnTo>
                    <a:lnTo>
                      <a:pt x="802" y="0"/>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4550" name="Freeform 36"/>
              <p:cNvSpPr>
                <a:spLocks/>
              </p:cNvSpPr>
              <p:nvPr/>
            </p:nvSpPr>
            <p:spPr bwMode="auto">
              <a:xfrm>
                <a:off x="1710" y="2101"/>
                <a:ext cx="412" cy="1100"/>
              </a:xfrm>
              <a:custGeom>
                <a:avLst/>
                <a:gdLst>
                  <a:gd name="T0" fmla="*/ 0 w 825"/>
                  <a:gd name="T1" fmla="*/ 0 h 2201"/>
                  <a:gd name="T2" fmla="*/ 0 w 825"/>
                  <a:gd name="T3" fmla="*/ 0 h 2201"/>
                  <a:gd name="T4" fmla="*/ 0 w 825"/>
                  <a:gd name="T5" fmla="*/ 0 h 2201"/>
                  <a:gd name="T6" fmla="*/ 0 w 825"/>
                  <a:gd name="T7" fmla="*/ 0 h 2201"/>
                  <a:gd name="T8" fmla="*/ 0 w 825"/>
                  <a:gd name="T9" fmla="*/ 0 h 2201"/>
                  <a:gd name="T10" fmla="*/ 0 w 825"/>
                  <a:gd name="T11" fmla="*/ 0 h 2201"/>
                  <a:gd name="T12" fmla="*/ 0 w 825"/>
                  <a:gd name="T13" fmla="*/ 0 h 2201"/>
                  <a:gd name="T14" fmla="*/ 0 w 825"/>
                  <a:gd name="T15" fmla="*/ 0 h 2201"/>
                  <a:gd name="T16" fmla="*/ 0 w 825"/>
                  <a:gd name="T17" fmla="*/ 0 h 2201"/>
                  <a:gd name="T18" fmla="*/ 0 w 825"/>
                  <a:gd name="T19" fmla="*/ 0 h 2201"/>
                  <a:gd name="T20" fmla="*/ 0 w 825"/>
                  <a:gd name="T21" fmla="*/ 0 h 2201"/>
                  <a:gd name="T22" fmla="*/ 0 w 825"/>
                  <a:gd name="T23" fmla="*/ 0 h 2201"/>
                  <a:gd name="T24" fmla="*/ 0 w 825"/>
                  <a:gd name="T25" fmla="*/ 0 h 2201"/>
                  <a:gd name="T26" fmla="*/ 0 w 825"/>
                  <a:gd name="T27" fmla="*/ 0 h 2201"/>
                  <a:gd name="T28" fmla="*/ 0 w 825"/>
                  <a:gd name="T29" fmla="*/ 0 h 2201"/>
                  <a:gd name="T30" fmla="*/ 0 w 825"/>
                  <a:gd name="T31" fmla="*/ 0 h 2201"/>
                  <a:gd name="T32" fmla="*/ 0 w 825"/>
                  <a:gd name="T33" fmla="*/ 0 h 2201"/>
                  <a:gd name="T34" fmla="*/ 0 w 825"/>
                  <a:gd name="T35" fmla="*/ 0 h 2201"/>
                  <a:gd name="T36" fmla="*/ 0 w 825"/>
                  <a:gd name="T37" fmla="*/ 0 h 2201"/>
                  <a:gd name="T38" fmla="*/ 0 w 825"/>
                  <a:gd name="T39" fmla="*/ 0 h 2201"/>
                  <a:gd name="T40" fmla="*/ 0 w 825"/>
                  <a:gd name="T41" fmla="*/ 0 h 2201"/>
                  <a:gd name="T42" fmla="*/ 0 w 825"/>
                  <a:gd name="T43" fmla="*/ 0 h 2201"/>
                  <a:gd name="T44" fmla="*/ 0 w 825"/>
                  <a:gd name="T45" fmla="*/ 0 h 2201"/>
                  <a:gd name="T46" fmla="*/ 0 w 825"/>
                  <a:gd name="T47" fmla="*/ 0 h 2201"/>
                  <a:gd name="T48" fmla="*/ 0 w 825"/>
                  <a:gd name="T49" fmla="*/ 0 h 2201"/>
                  <a:gd name="T50" fmla="*/ 0 w 825"/>
                  <a:gd name="T51" fmla="*/ 0 h 2201"/>
                  <a:gd name="T52" fmla="*/ 0 w 825"/>
                  <a:gd name="T53" fmla="*/ 0 h 2201"/>
                  <a:gd name="T54" fmla="*/ 0 w 825"/>
                  <a:gd name="T55" fmla="*/ 0 h 2201"/>
                  <a:gd name="T56" fmla="*/ 0 w 825"/>
                  <a:gd name="T57" fmla="*/ 0 h 2201"/>
                  <a:gd name="T58" fmla="*/ 0 w 825"/>
                  <a:gd name="T59" fmla="*/ 0 h 2201"/>
                  <a:gd name="T60" fmla="*/ 0 w 825"/>
                  <a:gd name="T61" fmla="*/ 0 h 2201"/>
                  <a:gd name="T62" fmla="*/ 0 w 825"/>
                  <a:gd name="T63" fmla="*/ 0 h 2201"/>
                  <a:gd name="T64" fmla="*/ 0 w 825"/>
                  <a:gd name="T65" fmla="*/ 0 h 2201"/>
                  <a:gd name="T66" fmla="*/ 0 w 825"/>
                  <a:gd name="T67" fmla="*/ 0 h 2201"/>
                  <a:gd name="T68" fmla="*/ 0 w 825"/>
                  <a:gd name="T69" fmla="*/ 0 h 2201"/>
                  <a:gd name="T70" fmla="*/ 0 w 825"/>
                  <a:gd name="T71" fmla="*/ 0 h 2201"/>
                  <a:gd name="T72" fmla="*/ 0 w 825"/>
                  <a:gd name="T73" fmla="*/ 0 h 2201"/>
                  <a:gd name="T74" fmla="*/ 0 w 825"/>
                  <a:gd name="T75" fmla="*/ 0 h 2201"/>
                  <a:gd name="T76" fmla="*/ 0 w 825"/>
                  <a:gd name="T77" fmla="*/ 0 h 2201"/>
                  <a:gd name="T78" fmla="*/ 0 w 825"/>
                  <a:gd name="T79" fmla="*/ 0 h 2201"/>
                  <a:gd name="T80" fmla="*/ 0 w 825"/>
                  <a:gd name="T81" fmla="*/ 0 h 2201"/>
                  <a:gd name="T82" fmla="*/ 0 w 825"/>
                  <a:gd name="T83" fmla="*/ 0 h 2201"/>
                  <a:gd name="T84" fmla="*/ 0 w 825"/>
                  <a:gd name="T85" fmla="*/ 0 h 220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25"/>
                  <a:gd name="T130" fmla="*/ 0 h 2201"/>
                  <a:gd name="T131" fmla="*/ 825 w 825"/>
                  <a:gd name="T132" fmla="*/ 2201 h 220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25" h="2201">
                    <a:moveTo>
                      <a:pt x="825" y="0"/>
                    </a:moveTo>
                    <a:lnTo>
                      <a:pt x="825" y="17"/>
                    </a:lnTo>
                    <a:lnTo>
                      <a:pt x="825" y="69"/>
                    </a:lnTo>
                    <a:lnTo>
                      <a:pt x="823" y="150"/>
                    </a:lnTo>
                    <a:lnTo>
                      <a:pt x="821" y="259"/>
                    </a:lnTo>
                    <a:lnTo>
                      <a:pt x="813" y="388"/>
                    </a:lnTo>
                    <a:lnTo>
                      <a:pt x="802" y="538"/>
                    </a:lnTo>
                    <a:lnTo>
                      <a:pt x="783" y="702"/>
                    </a:lnTo>
                    <a:lnTo>
                      <a:pt x="760" y="878"/>
                    </a:lnTo>
                    <a:lnTo>
                      <a:pt x="724" y="1055"/>
                    </a:lnTo>
                    <a:lnTo>
                      <a:pt x="680" y="1241"/>
                    </a:lnTo>
                    <a:lnTo>
                      <a:pt x="625" y="1426"/>
                    </a:lnTo>
                    <a:lnTo>
                      <a:pt x="558" y="1606"/>
                    </a:lnTo>
                    <a:lnTo>
                      <a:pt x="477" y="1776"/>
                    </a:lnTo>
                    <a:lnTo>
                      <a:pt x="380" y="1935"/>
                    </a:lnTo>
                    <a:lnTo>
                      <a:pt x="268" y="2078"/>
                    </a:lnTo>
                    <a:lnTo>
                      <a:pt x="140" y="2201"/>
                    </a:lnTo>
                    <a:lnTo>
                      <a:pt x="121" y="2184"/>
                    </a:lnTo>
                    <a:lnTo>
                      <a:pt x="104" y="2167"/>
                    </a:lnTo>
                    <a:lnTo>
                      <a:pt x="87" y="2150"/>
                    </a:lnTo>
                    <a:lnTo>
                      <a:pt x="70" y="2135"/>
                    </a:lnTo>
                    <a:lnTo>
                      <a:pt x="51" y="2118"/>
                    </a:lnTo>
                    <a:lnTo>
                      <a:pt x="34" y="2103"/>
                    </a:lnTo>
                    <a:lnTo>
                      <a:pt x="17" y="2086"/>
                    </a:lnTo>
                    <a:lnTo>
                      <a:pt x="0" y="2070"/>
                    </a:lnTo>
                    <a:lnTo>
                      <a:pt x="26" y="2038"/>
                    </a:lnTo>
                    <a:lnTo>
                      <a:pt x="62" y="1996"/>
                    </a:lnTo>
                    <a:lnTo>
                      <a:pt x="104" y="1941"/>
                    </a:lnTo>
                    <a:lnTo>
                      <a:pt x="154" y="1876"/>
                    </a:lnTo>
                    <a:lnTo>
                      <a:pt x="205" y="1797"/>
                    </a:lnTo>
                    <a:lnTo>
                      <a:pt x="260" y="1707"/>
                    </a:lnTo>
                    <a:lnTo>
                      <a:pt x="319" y="1605"/>
                    </a:lnTo>
                    <a:lnTo>
                      <a:pt x="380" y="1491"/>
                    </a:lnTo>
                    <a:lnTo>
                      <a:pt x="437" y="1359"/>
                    </a:lnTo>
                    <a:lnTo>
                      <a:pt x="496" y="1219"/>
                    </a:lnTo>
                    <a:lnTo>
                      <a:pt x="551" y="1065"/>
                    </a:lnTo>
                    <a:lnTo>
                      <a:pt x="602" y="899"/>
                    </a:lnTo>
                    <a:lnTo>
                      <a:pt x="648" y="715"/>
                    </a:lnTo>
                    <a:lnTo>
                      <a:pt x="688" y="521"/>
                    </a:lnTo>
                    <a:lnTo>
                      <a:pt x="720" y="312"/>
                    </a:lnTo>
                    <a:lnTo>
                      <a:pt x="747" y="89"/>
                    </a:lnTo>
                    <a:lnTo>
                      <a:pt x="825"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4551" name="Freeform 37"/>
              <p:cNvSpPr>
                <a:spLocks/>
              </p:cNvSpPr>
              <p:nvPr/>
            </p:nvSpPr>
            <p:spPr bwMode="auto">
              <a:xfrm>
                <a:off x="2472" y="2035"/>
                <a:ext cx="114" cy="138"/>
              </a:xfrm>
              <a:custGeom>
                <a:avLst/>
                <a:gdLst>
                  <a:gd name="T0" fmla="*/ 1 w 228"/>
                  <a:gd name="T1" fmla="*/ 1 h 276"/>
                  <a:gd name="T2" fmla="*/ 1 w 228"/>
                  <a:gd name="T3" fmla="*/ 0 h 276"/>
                  <a:gd name="T4" fmla="*/ 1 w 228"/>
                  <a:gd name="T5" fmla="*/ 1 h 276"/>
                  <a:gd name="T6" fmla="*/ 1 w 228"/>
                  <a:gd name="T7" fmla="*/ 1 h 276"/>
                  <a:gd name="T8" fmla="*/ 1 w 228"/>
                  <a:gd name="T9" fmla="*/ 1 h 276"/>
                  <a:gd name="T10" fmla="*/ 1 w 228"/>
                  <a:gd name="T11" fmla="*/ 1 h 276"/>
                  <a:gd name="T12" fmla="*/ 1 w 228"/>
                  <a:gd name="T13" fmla="*/ 1 h 276"/>
                  <a:gd name="T14" fmla="*/ 1 w 228"/>
                  <a:gd name="T15" fmla="*/ 1 h 276"/>
                  <a:gd name="T16" fmla="*/ 1 w 228"/>
                  <a:gd name="T17" fmla="*/ 1 h 276"/>
                  <a:gd name="T18" fmla="*/ 1 w 228"/>
                  <a:gd name="T19" fmla="*/ 1 h 276"/>
                  <a:gd name="T20" fmla="*/ 1 w 228"/>
                  <a:gd name="T21" fmla="*/ 1 h 276"/>
                  <a:gd name="T22" fmla="*/ 1 w 228"/>
                  <a:gd name="T23" fmla="*/ 1 h 276"/>
                  <a:gd name="T24" fmla="*/ 1 w 228"/>
                  <a:gd name="T25" fmla="*/ 1 h 276"/>
                  <a:gd name="T26" fmla="*/ 1 w 228"/>
                  <a:gd name="T27" fmla="*/ 1 h 276"/>
                  <a:gd name="T28" fmla="*/ 1 w 228"/>
                  <a:gd name="T29" fmla="*/ 1 h 276"/>
                  <a:gd name="T30" fmla="*/ 1 w 228"/>
                  <a:gd name="T31" fmla="*/ 1 h 276"/>
                  <a:gd name="T32" fmla="*/ 1 w 228"/>
                  <a:gd name="T33" fmla="*/ 1 h 276"/>
                  <a:gd name="T34" fmla="*/ 1 w 228"/>
                  <a:gd name="T35" fmla="*/ 1 h 276"/>
                  <a:gd name="T36" fmla="*/ 1 w 228"/>
                  <a:gd name="T37" fmla="*/ 1 h 276"/>
                  <a:gd name="T38" fmla="*/ 1 w 228"/>
                  <a:gd name="T39" fmla="*/ 1 h 276"/>
                  <a:gd name="T40" fmla="*/ 0 w 228"/>
                  <a:gd name="T41" fmla="*/ 1 h 276"/>
                  <a:gd name="T42" fmla="*/ 1 w 228"/>
                  <a:gd name="T43" fmla="*/ 1 h 276"/>
                  <a:gd name="T44" fmla="*/ 1 w 228"/>
                  <a:gd name="T45" fmla="*/ 1 h 2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28"/>
                  <a:gd name="T70" fmla="*/ 0 h 276"/>
                  <a:gd name="T71" fmla="*/ 228 w 228"/>
                  <a:gd name="T72" fmla="*/ 276 h 2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28" h="276">
                    <a:moveTo>
                      <a:pt x="48" y="59"/>
                    </a:moveTo>
                    <a:lnTo>
                      <a:pt x="118" y="0"/>
                    </a:lnTo>
                    <a:lnTo>
                      <a:pt x="173" y="25"/>
                    </a:lnTo>
                    <a:lnTo>
                      <a:pt x="162" y="47"/>
                    </a:lnTo>
                    <a:lnTo>
                      <a:pt x="126" y="32"/>
                    </a:lnTo>
                    <a:lnTo>
                      <a:pt x="122" y="59"/>
                    </a:lnTo>
                    <a:lnTo>
                      <a:pt x="228" y="99"/>
                    </a:lnTo>
                    <a:lnTo>
                      <a:pt x="223" y="125"/>
                    </a:lnTo>
                    <a:lnTo>
                      <a:pt x="139" y="103"/>
                    </a:lnTo>
                    <a:lnTo>
                      <a:pt x="137" y="122"/>
                    </a:lnTo>
                    <a:lnTo>
                      <a:pt x="211" y="162"/>
                    </a:lnTo>
                    <a:lnTo>
                      <a:pt x="202" y="188"/>
                    </a:lnTo>
                    <a:lnTo>
                      <a:pt x="126" y="146"/>
                    </a:lnTo>
                    <a:lnTo>
                      <a:pt x="111" y="169"/>
                    </a:lnTo>
                    <a:lnTo>
                      <a:pt x="189" y="217"/>
                    </a:lnTo>
                    <a:lnTo>
                      <a:pt x="166" y="243"/>
                    </a:lnTo>
                    <a:lnTo>
                      <a:pt x="95" y="194"/>
                    </a:lnTo>
                    <a:lnTo>
                      <a:pt x="80" y="205"/>
                    </a:lnTo>
                    <a:lnTo>
                      <a:pt x="130" y="264"/>
                    </a:lnTo>
                    <a:lnTo>
                      <a:pt x="103" y="276"/>
                    </a:lnTo>
                    <a:lnTo>
                      <a:pt x="0" y="165"/>
                    </a:lnTo>
                    <a:lnTo>
                      <a:pt x="48" y="59"/>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4552" name="Freeform 38"/>
              <p:cNvSpPr>
                <a:spLocks/>
              </p:cNvSpPr>
              <p:nvPr/>
            </p:nvSpPr>
            <p:spPr bwMode="auto">
              <a:xfrm>
                <a:off x="2204" y="1968"/>
                <a:ext cx="301" cy="173"/>
              </a:xfrm>
              <a:custGeom>
                <a:avLst/>
                <a:gdLst>
                  <a:gd name="T0" fmla="*/ 0 w 603"/>
                  <a:gd name="T1" fmla="*/ 1 h 346"/>
                  <a:gd name="T2" fmla="*/ 0 w 603"/>
                  <a:gd name="T3" fmla="*/ 1 h 346"/>
                  <a:gd name="T4" fmla="*/ 0 w 603"/>
                  <a:gd name="T5" fmla="*/ 1 h 346"/>
                  <a:gd name="T6" fmla="*/ 0 w 603"/>
                  <a:gd name="T7" fmla="*/ 1 h 346"/>
                  <a:gd name="T8" fmla="*/ 0 w 603"/>
                  <a:gd name="T9" fmla="*/ 1 h 346"/>
                  <a:gd name="T10" fmla="*/ 0 w 603"/>
                  <a:gd name="T11" fmla="*/ 1 h 346"/>
                  <a:gd name="T12" fmla="*/ 0 w 603"/>
                  <a:gd name="T13" fmla="*/ 1 h 346"/>
                  <a:gd name="T14" fmla="*/ 0 w 603"/>
                  <a:gd name="T15" fmla="*/ 1 h 346"/>
                  <a:gd name="T16" fmla="*/ 0 w 603"/>
                  <a:gd name="T17" fmla="*/ 1 h 346"/>
                  <a:gd name="T18" fmla="*/ 0 w 603"/>
                  <a:gd name="T19" fmla="*/ 1 h 346"/>
                  <a:gd name="T20" fmla="*/ 0 w 603"/>
                  <a:gd name="T21" fmla="*/ 1 h 346"/>
                  <a:gd name="T22" fmla="*/ 0 w 603"/>
                  <a:gd name="T23" fmla="*/ 1 h 346"/>
                  <a:gd name="T24" fmla="*/ 0 w 603"/>
                  <a:gd name="T25" fmla="*/ 1 h 346"/>
                  <a:gd name="T26" fmla="*/ 0 w 603"/>
                  <a:gd name="T27" fmla="*/ 1 h 346"/>
                  <a:gd name="T28" fmla="*/ 0 w 603"/>
                  <a:gd name="T29" fmla="*/ 1 h 346"/>
                  <a:gd name="T30" fmla="*/ 0 w 603"/>
                  <a:gd name="T31" fmla="*/ 1 h 346"/>
                  <a:gd name="T32" fmla="*/ 0 w 603"/>
                  <a:gd name="T33" fmla="*/ 1 h 346"/>
                  <a:gd name="T34" fmla="*/ 0 w 603"/>
                  <a:gd name="T35" fmla="*/ 1 h 346"/>
                  <a:gd name="T36" fmla="*/ 0 w 603"/>
                  <a:gd name="T37" fmla="*/ 0 h 346"/>
                  <a:gd name="T38" fmla="*/ 0 w 603"/>
                  <a:gd name="T39" fmla="*/ 1 h 346"/>
                  <a:gd name="T40" fmla="*/ 0 w 603"/>
                  <a:gd name="T41" fmla="*/ 1 h 34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3"/>
                  <a:gd name="T64" fmla="*/ 0 h 346"/>
                  <a:gd name="T65" fmla="*/ 603 w 603"/>
                  <a:gd name="T66" fmla="*/ 346 h 34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3" h="346">
                    <a:moveTo>
                      <a:pt x="603" y="306"/>
                    </a:moveTo>
                    <a:lnTo>
                      <a:pt x="576" y="342"/>
                    </a:lnTo>
                    <a:lnTo>
                      <a:pt x="571" y="342"/>
                    </a:lnTo>
                    <a:lnTo>
                      <a:pt x="557" y="342"/>
                    </a:lnTo>
                    <a:lnTo>
                      <a:pt x="536" y="344"/>
                    </a:lnTo>
                    <a:lnTo>
                      <a:pt x="512" y="346"/>
                    </a:lnTo>
                    <a:lnTo>
                      <a:pt x="477" y="344"/>
                    </a:lnTo>
                    <a:lnTo>
                      <a:pt x="441" y="344"/>
                    </a:lnTo>
                    <a:lnTo>
                      <a:pt x="399" y="340"/>
                    </a:lnTo>
                    <a:lnTo>
                      <a:pt x="356" y="336"/>
                    </a:lnTo>
                    <a:lnTo>
                      <a:pt x="308" y="325"/>
                    </a:lnTo>
                    <a:lnTo>
                      <a:pt x="261" y="314"/>
                    </a:lnTo>
                    <a:lnTo>
                      <a:pt x="211" y="296"/>
                    </a:lnTo>
                    <a:lnTo>
                      <a:pt x="166" y="276"/>
                    </a:lnTo>
                    <a:lnTo>
                      <a:pt x="120" y="247"/>
                    </a:lnTo>
                    <a:lnTo>
                      <a:pt x="76" y="215"/>
                    </a:lnTo>
                    <a:lnTo>
                      <a:pt x="34" y="177"/>
                    </a:lnTo>
                    <a:lnTo>
                      <a:pt x="0" y="133"/>
                    </a:lnTo>
                    <a:lnTo>
                      <a:pt x="78" y="0"/>
                    </a:lnTo>
                    <a:lnTo>
                      <a:pt x="603" y="306"/>
                    </a:lnTo>
                    <a:close/>
                  </a:path>
                </a:pathLst>
              </a:custGeom>
              <a:solidFill>
                <a:srgbClr val="5C5C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4553" name="Freeform 39"/>
              <p:cNvSpPr>
                <a:spLocks/>
              </p:cNvSpPr>
              <p:nvPr/>
            </p:nvSpPr>
            <p:spPr bwMode="auto">
              <a:xfrm>
                <a:off x="2217" y="1941"/>
                <a:ext cx="299" cy="179"/>
              </a:xfrm>
              <a:custGeom>
                <a:avLst/>
                <a:gdLst>
                  <a:gd name="T0" fmla="*/ 1 w 597"/>
                  <a:gd name="T1" fmla="*/ 1 h 357"/>
                  <a:gd name="T2" fmla="*/ 1 w 597"/>
                  <a:gd name="T3" fmla="*/ 1 h 357"/>
                  <a:gd name="T4" fmla="*/ 1 w 597"/>
                  <a:gd name="T5" fmla="*/ 1 h 357"/>
                  <a:gd name="T6" fmla="*/ 1 w 597"/>
                  <a:gd name="T7" fmla="*/ 1 h 357"/>
                  <a:gd name="T8" fmla="*/ 1 w 597"/>
                  <a:gd name="T9" fmla="*/ 1 h 357"/>
                  <a:gd name="T10" fmla="*/ 1 w 597"/>
                  <a:gd name="T11" fmla="*/ 1 h 357"/>
                  <a:gd name="T12" fmla="*/ 1 w 597"/>
                  <a:gd name="T13" fmla="*/ 1 h 357"/>
                  <a:gd name="T14" fmla="*/ 1 w 597"/>
                  <a:gd name="T15" fmla="*/ 1 h 357"/>
                  <a:gd name="T16" fmla="*/ 1 w 597"/>
                  <a:gd name="T17" fmla="*/ 1 h 357"/>
                  <a:gd name="T18" fmla="*/ 1 w 597"/>
                  <a:gd name="T19" fmla="*/ 1 h 357"/>
                  <a:gd name="T20" fmla="*/ 1 w 597"/>
                  <a:gd name="T21" fmla="*/ 1 h 357"/>
                  <a:gd name="T22" fmla="*/ 1 w 597"/>
                  <a:gd name="T23" fmla="*/ 1 h 357"/>
                  <a:gd name="T24" fmla="*/ 1 w 597"/>
                  <a:gd name="T25" fmla="*/ 1 h 357"/>
                  <a:gd name="T26" fmla="*/ 1 w 597"/>
                  <a:gd name="T27" fmla="*/ 1 h 357"/>
                  <a:gd name="T28" fmla="*/ 1 w 597"/>
                  <a:gd name="T29" fmla="*/ 1 h 357"/>
                  <a:gd name="T30" fmla="*/ 1 w 597"/>
                  <a:gd name="T31" fmla="*/ 1 h 357"/>
                  <a:gd name="T32" fmla="*/ 1 w 597"/>
                  <a:gd name="T33" fmla="*/ 1 h 357"/>
                  <a:gd name="T34" fmla="*/ 0 w 597"/>
                  <a:gd name="T35" fmla="*/ 1 h 357"/>
                  <a:gd name="T36" fmla="*/ 1 w 597"/>
                  <a:gd name="T37" fmla="*/ 0 h 357"/>
                  <a:gd name="T38" fmla="*/ 1 w 597"/>
                  <a:gd name="T39" fmla="*/ 1 h 357"/>
                  <a:gd name="T40" fmla="*/ 1 w 597"/>
                  <a:gd name="T41" fmla="*/ 1 h 3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97"/>
                  <a:gd name="T64" fmla="*/ 0 h 357"/>
                  <a:gd name="T65" fmla="*/ 597 w 597"/>
                  <a:gd name="T66" fmla="*/ 357 h 3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97" h="357">
                    <a:moveTo>
                      <a:pt x="597" y="317"/>
                    </a:moveTo>
                    <a:lnTo>
                      <a:pt x="576" y="353"/>
                    </a:lnTo>
                    <a:lnTo>
                      <a:pt x="570" y="353"/>
                    </a:lnTo>
                    <a:lnTo>
                      <a:pt x="559" y="355"/>
                    </a:lnTo>
                    <a:lnTo>
                      <a:pt x="540" y="355"/>
                    </a:lnTo>
                    <a:lnTo>
                      <a:pt x="515" y="357"/>
                    </a:lnTo>
                    <a:lnTo>
                      <a:pt x="483" y="355"/>
                    </a:lnTo>
                    <a:lnTo>
                      <a:pt x="448" y="353"/>
                    </a:lnTo>
                    <a:lnTo>
                      <a:pt x="409" y="348"/>
                    </a:lnTo>
                    <a:lnTo>
                      <a:pt x="369" y="342"/>
                    </a:lnTo>
                    <a:lnTo>
                      <a:pt x="321" y="329"/>
                    </a:lnTo>
                    <a:lnTo>
                      <a:pt x="275" y="313"/>
                    </a:lnTo>
                    <a:lnTo>
                      <a:pt x="226" y="291"/>
                    </a:lnTo>
                    <a:lnTo>
                      <a:pt x="180" y="266"/>
                    </a:lnTo>
                    <a:lnTo>
                      <a:pt x="131" y="232"/>
                    </a:lnTo>
                    <a:lnTo>
                      <a:pt x="85" y="192"/>
                    </a:lnTo>
                    <a:lnTo>
                      <a:pt x="40" y="142"/>
                    </a:lnTo>
                    <a:lnTo>
                      <a:pt x="0" y="87"/>
                    </a:lnTo>
                    <a:lnTo>
                      <a:pt x="102" y="0"/>
                    </a:lnTo>
                    <a:lnTo>
                      <a:pt x="597" y="317"/>
                    </a:lnTo>
                    <a:close/>
                  </a:path>
                </a:pathLst>
              </a:custGeom>
              <a:solidFill>
                <a:srgbClr val="898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4554" name="Freeform 40"/>
              <p:cNvSpPr>
                <a:spLocks/>
              </p:cNvSpPr>
              <p:nvPr/>
            </p:nvSpPr>
            <p:spPr bwMode="auto">
              <a:xfrm>
                <a:off x="2237" y="1835"/>
                <a:ext cx="279" cy="261"/>
              </a:xfrm>
              <a:custGeom>
                <a:avLst/>
                <a:gdLst>
                  <a:gd name="T0" fmla="*/ 1 w 557"/>
                  <a:gd name="T1" fmla="*/ 1 h 521"/>
                  <a:gd name="T2" fmla="*/ 1 w 557"/>
                  <a:gd name="T3" fmla="*/ 1 h 521"/>
                  <a:gd name="T4" fmla="*/ 1 w 557"/>
                  <a:gd name="T5" fmla="*/ 1 h 521"/>
                  <a:gd name="T6" fmla="*/ 1 w 557"/>
                  <a:gd name="T7" fmla="*/ 1 h 521"/>
                  <a:gd name="T8" fmla="*/ 1 w 557"/>
                  <a:gd name="T9" fmla="*/ 1 h 521"/>
                  <a:gd name="T10" fmla="*/ 1 w 557"/>
                  <a:gd name="T11" fmla="*/ 1 h 521"/>
                  <a:gd name="T12" fmla="*/ 1 w 557"/>
                  <a:gd name="T13" fmla="*/ 1 h 521"/>
                  <a:gd name="T14" fmla="*/ 1 w 557"/>
                  <a:gd name="T15" fmla="*/ 1 h 521"/>
                  <a:gd name="T16" fmla="*/ 1 w 557"/>
                  <a:gd name="T17" fmla="*/ 1 h 521"/>
                  <a:gd name="T18" fmla="*/ 1 w 557"/>
                  <a:gd name="T19" fmla="*/ 1 h 521"/>
                  <a:gd name="T20" fmla="*/ 1 w 557"/>
                  <a:gd name="T21" fmla="*/ 1 h 521"/>
                  <a:gd name="T22" fmla="*/ 1 w 557"/>
                  <a:gd name="T23" fmla="*/ 1 h 521"/>
                  <a:gd name="T24" fmla="*/ 1 w 557"/>
                  <a:gd name="T25" fmla="*/ 1 h 521"/>
                  <a:gd name="T26" fmla="*/ 1 w 557"/>
                  <a:gd name="T27" fmla="*/ 1 h 521"/>
                  <a:gd name="T28" fmla="*/ 1 w 557"/>
                  <a:gd name="T29" fmla="*/ 1 h 521"/>
                  <a:gd name="T30" fmla="*/ 1 w 557"/>
                  <a:gd name="T31" fmla="*/ 1 h 521"/>
                  <a:gd name="T32" fmla="*/ 1 w 557"/>
                  <a:gd name="T33" fmla="*/ 1 h 521"/>
                  <a:gd name="T34" fmla="*/ 0 w 557"/>
                  <a:gd name="T35" fmla="*/ 1 h 521"/>
                  <a:gd name="T36" fmla="*/ 1 w 557"/>
                  <a:gd name="T37" fmla="*/ 0 h 521"/>
                  <a:gd name="T38" fmla="*/ 1 w 557"/>
                  <a:gd name="T39" fmla="*/ 1 h 521"/>
                  <a:gd name="T40" fmla="*/ 1 w 557"/>
                  <a:gd name="T41" fmla="*/ 1 h 521"/>
                  <a:gd name="T42" fmla="*/ 1 w 557"/>
                  <a:gd name="T43" fmla="*/ 1 h 521"/>
                  <a:gd name="T44" fmla="*/ 1 w 557"/>
                  <a:gd name="T45" fmla="*/ 1 h 52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57"/>
                  <a:gd name="T70" fmla="*/ 0 h 521"/>
                  <a:gd name="T71" fmla="*/ 557 w 557"/>
                  <a:gd name="T72" fmla="*/ 521 h 52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57" h="521">
                    <a:moveTo>
                      <a:pt x="557" y="471"/>
                    </a:moveTo>
                    <a:lnTo>
                      <a:pt x="549" y="521"/>
                    </a:lnTo>
                    <a:lnTo>
                      <a:pt x="543" y="519"/>
                    </a:lnTo>
                    <a:lnTo>
                      <a:pt x="530" y="519"/>
                    </a:lnTo>
                    <a:lnTo>
                      <a:pt x="509" y="517"/>
                    </a:lnTo>
                    <a:lnTo>
                      <a:pt x="485" y="517"/>
                    </a:lnTo>
                    <a:lnTo>
                      <a:pt x="452" y="511"/>
                    </a:lnTo>
                    <a:lnTo>
                      <a:pt x="416" y="507"/>
                    </a:lnTo>
                    <a:lnTo>
                      <a:pt x="376" y="498"/>
                    </a:lnTo>
                    <a:lnTo>
                      <a:pt x="336" y="486"/>
                    </a:lnTo>
                    <a:lnTo>
                      <a:pt x="291" y="469"/>
                    </a:lnTo>
                    <a:lnTo>
                      <a:pt x="245" y="448"/>
                    </a:lnTo>
                    <a:lnTo>
                      <a:pt x="197" y="420"/>
                    </a:lnTo>
                    <a:lnTo>
                      <a:pt x="154" y="389"/>
                    </a:lnTo>
                    <a:lnTo>
                      <a:pt x="108" y="350"/>
                    </a:lnTo>
                    <a:lnTo>
                      <a:pt x="68" y="304"/>
                    </a:lnTo>
                    <a:lnTo>
                      <a:pt x="30" y="251"/>
                    </a:lnTo>
                    <a:lnTo>
                      <a:pt x="0" y="192"/>
                    </a:lnTo>
                    <a:lnTo>
                      <a:pt x="118" y="0"/>
                    </a:lnTo>
                    <a:lnTo>
                      <a:pt x="226" y="262"/>
                    </a:lnTo>
                    <a:lnTo>
                      <a:pt x="376" y="399"/>
                    </a:lnTo>
                    <a:lnTo>
                      <a:pt x="557" y="471"/>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4555" name="Freeform 41"/>
              <p:cNvSpPr>
                <a:spLocks/>
              </p:cNvSpPr>
              <p:nvPr/>
            </p:nvSpPr>
            <p:spPr bwMode="auto">
              <a:xfrm>
                <a:off x="2278" y="1816"/>
                <a:ext cx="238" cy="253"/>
              </a:xfrm>
              <a:custGeom>
                <a:avLst/>
                <a:gdLst>
                  <a:gd name="T0" fmla="*/ 1 w 476"/>
                  <a:gd name="T1" fmla="*/ 0 h 505"/>
                  <a:gd name="T2" fmla="*/ 1 w 476"/>
                  <a:gd name="T3" fmla="*/ 1 h 505"/>
                  <a:gd name="T4" fmla="*/ 1 w 476"/>
                  <a:gd name="T5" fmla="*/ 1 h 505"/>
                  <a:gd name="T6" fmla="*/ 1 w 476"/>
                  <a:gd name="T7" fmla="*/ 1 h 505"/>
                  <a:gd name="T8" fmla="*/ 1 w 476"/>
                  <a:gd name="T9" fmla="*/ 1 h 505"/>
                  <a:gd name="T10" fmla="*/ 1 w 476"/>
                  <a:gd name="T11" fmla="*/ 1 h 505"/>
                  <a:gd name="T12" fmla="*/ 1 w 476"/>
                  <a:gd name="T13" fmla="*/ 1 h 505"/>
                  <a:gd name="T14" fmla="*/ 1 w 476"/>
                  <a:gd name="T15" fmla="*/ 1 h 505"/>
                  <a:gd name="T16" fmla="*/ 1 w 476"/>
                  <a:gd name="T17" fmla="*/ 1 h 505"/>
                  <a:gd name="T18" fmla="*/ 1 w 476"/>
                  <a:gd name="T19" fmla="*/ 1 h 505"/>
                  <a:gd name="T20" fmla="*/ 1 w 476"/>
                  <a:gd name="T21" fmla="*/ 1 h 505"/>
                  <a:gd name="T22" fmla="*/ 1 w 476"/>
                  <a:gd name="T23" fmla="*/ 1 h 505"/>
                  <a:gd name="T24" fmla="*/ 1 w 476"/>
                  <a:gd name="T25" fmla="*/ 1 h 505"/>
                  <a:gd name="T26" fmla="*/ 1 w 476"/>
                  <a:gd name="T27" fmla="*/ 1 h 505"/>
                  <a:gd name="T28" fmla="*/ 1 w 476"/>
                  <a:gd name="T29" fmla="*/ 1 h 505"/>
                  <a:gd name="T30" fmla="*/ 1 w 476"/>
                  <a:gd name="T31" fmla="*/ 1 h 505"/>
                  <a:gd name="T32" fmla="*/ 1 w 476"/>
                  <a:gd name="T33" fmla="*/ 1 h 505"/>
                  <a:gd name="T34" fmla="*/ 1 w 476"/>
                  <a:gd name="T35" fmla="*/ 1 h 505"/>
                  <a:gd name="T36" fmla="*/ 1 w 476"/>
                  <a:gd name="T37" fmla="*/ 1 h 505"/>
                  <a:gd name="T38" fmla="*/ 1 w 476"/>
                  <a:gd name="T39" fmla="*/ 1 h 505"/>
                  <a:gd name="T40" fmla="*/ 1 w 476"/>
                  <a:gd name="T41" fmla="*/ 1 h 505"/>
                  <a:gd name="T42" fmla="*/ 1 w 476"/>
                  <a:gd name="T43" fmla="*/ 1 h 505"/>
                  <a:gd name="T44" fmla="*/ 1 w 476"/>
                  <a:gd name="T45" fmla="*/ 1 h 505"/>
                  <a:gd name="T46" fmla="*/ 1 w 476"/>
                  <a:gd name="T47" fmla="*/ 1 h 505"/>
                  <a:gd name="T48" fmla="*/ 1 w 476"/>
                  <a:gd name="T49" fmla="*/ 1 h 505"/>
                  <a:gd name="T50" fmla="*/ 1 w 476"/>
                  <a:gd name="T51" fmla="*/ 1 h 505"/>
                  <a:gd name="T52" fmla="*/ 1 w 476"/>
                  <a:gd name="T53" fmla="*/ 1 h 505"/>
                  <a:gd name="T54" fmla="*/ 1 w 476"/>
                  <a:gd name="T55" fmla="*/ 1 h 505"/>
                  <a:gd name="T56" fmla="*/ 1 w 476"/>
                  <a:gd name="T57" fmla="*/ 1 h 505"/>
                  <a:gd name="T58" fmla="*/ 1 w 476"/>
                  <a:gd name="T59" fmla="*/ 1 h 505"/>
                  <a:gd name="T60" fmla="*/ 1 w 476"/>
                  <a:gd name="T61" fmla="*/ 1 h 505"/>
                  <a:gd name="T62" fmla="*/ 1 w 476"/>
                  <a:gd name="T63" fmla="*/ 1 h 505"/>
                  <a:gd name="T64" fmla="*/ 1 w 476"/>
                  <a:gd name="T65" fmla="*/ 1 h 505"/>
                  <a:gd name="T66" fmla="*/ 0 w 476"/>
                  <a:gd name="T67" fmla="*/ 1 h 505"/>
                  <a:gd name="T68" fmla="*/ 1 w 476"/>
                  <a:gd name="T69" fmla="*/ 0 h 505"/>
                  <a:gd name="T70" fmla="*/ 1 w 476"/>
                  <a:gd name="T71" fmla="*/ 0 h 50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76"/>
                  <a:gd name="T109" fmla="*/ 0 h 505"/>
                  <a:gd name="T110" fmla="*/ 476 w 476"/>
                  <a:gd name="T111" fmla="*/ 505 h 50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76" h="505">
                    <a:moveTo>
                      <a:pt x="78" y="0"/>
                    </a:moveTo>
                    <a:lnTo>
                      <a:pt x="78" y="4"/>
                    </a:lnTo>
                    <a:lnTo>
                      <a:pt x="78" y="13"/>
                    </a:lnTo>
                    <a:lnTo>
                      <a:pt x="80" y="30"/>
                    </a:lnTo>
                    <a:lnTo>
                      <a:pt x="86" y="57"/>
                    </a:lnTo>
                    <a:lnTo>
                      <a:pt x="92" y="85"/>
                    </a:lnTo>
                    <a:lnTo>
                      <a:pt x="101" y="120"/>
                    </a:lnTo>
                    <a:lnTo>
                      <a:pt x="115" y="156"/>
                    </a:lnTo>
                    <a:lnTo>
                      <a:pt x="134" y="196"/>
                    </a:lnTo>
                    <a:lnTo>
                      <a:pt x="153" y="234"/>
                    </a:lnTo>
                    <a:lnTo>
                      <a:pt x="181" y="273"/>
                    </a:lnTo>
                    <a:lnTo>
                      <a:pt x="212" y="310"/>
                    </a:lnTo>
                    <a:lnTo>
                      <a:pt x="251" y="348"/>
                    </a:lnTo>
                    <a:lnTo>
                      <a:pt x="295" y="380"/>
                    </a:lnTo>
                    <a:lnTo>
                      <a:pt x="348" y="410"/>
                    </a:lnTo>
                    <a:lnTo>
                      <a:pt x="407" y="433"/>
                    </a:lnTo>
                    <a:lnTo>
                      <a:pt x="476" y="454"/>
                    </a:lnTo>
                    <a:lnTo>
                      <a:pt x="476" y="505"/>
                    </a:lnTo>
                    <a:lnTo>
                      <a:pt x="470" y="504"/>
                    </a:lnTo>
                    <a:lnTo>
                      <a:pt x="455" y="502"/>
                    </a:lnTo>
                    <a:lnTo>
                      <a:pt x="432" y="496"/>
                    </a:lnTo>
                    <a:lnTo>
                      <a:pt x="404" y="490"/>
                    </a:lnTo>
                    <a:lnTo>
                      <a:pt x="369" y="479"/>
                    </a:lnTo>
                    <a:lnTo>
                      <a:pt x="331" y="465"/>
                    </a:lnTo>
                    <a:lnTo>
                      <a:pt x="289" y="448"/>
                    </a:lnTo>
                    <a:lnTo>
                      <a:pt x="248" y="429"/>
                    </a:lnTo>
                    <a:lnTo>
                      <a:pt x="204" y="401"/>
                    </a:lnTo>
                    <a:lnTo>
                      <a:pt x="162" y="370"/>
                    </a:lnTo>
                    <a:lnTo>
                      <a:pt x="120" y="334"/>
                    </a:lnTo>
                    <a:lnTo>
                      <a:pt x="86" y="292"/>
                    </a:lnTo>
                    <a:lnTo>
                      <a:pt x="54" y="243"/>
                    </a:lnTo>
                    <a:lnTo>
                      <a:pt x="27" y="188"/>
                    </a:lnTo>
                    <a:lnTo>
                      <a:pt x="8" y="125"/>
                    </a:lnTo>
                    <a:lnTo>
                      <a:pt x="0" y="57"/>
                    </a:lnTo>
                    <a:lnTo>
                      <a:pt x="78"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4556" name="Freeform 42"/>
              <p:cNvSpPr>
                <a:spLocks/>
              </p:cNvSpPr>
              <p:nvPr/>
            </p:nvSpPr>
            <p:spPr bwMode="auto">
              <a:xfrm>
                <a:off x="1997" y="1360"/>
                <a:ext cx="417" cy="483"/>
              </a:xfrm>
              <a:custGeom>
                <a:avLst/>
                <a:gdLst>
                  <a:gd name="T0" fmla="*/ 1 w 834"/>
                  <a:gd name="T1" fmla="*/ 0 h 966"/>
                  <a:gd name="T2" fmla="*/ 1 w 834"/>
                  <a:gd name="T3" fmla="*/ 1 h 966"/>
                  <a:gd name="T4" fmla="*/ 1 w 834"/>
                  <a:gd name="T5" fmla="*/ 1 h 966"/>
                  <a:gd name="T6" fmla="*/ 1 w 834"/>
                  <a:gd name="T7" fmla="*/ 1 h 966"/>
                  <a:gd name="T8" fmla="*/ 1 w 834"/>
                  <a:gd name="T9" fmla="*/ 1 h 966"/>
                  <a:gd name="T10" fmla="*/ 1 w 834"/>
                  <a:gd name="T11" fmla="*/ 1 h 966"/>
                  <a:gd name="T12" fmla="*/ 1 w 834"/>
                  <a:gd name="T13" fmla="*/ 1 h 966"/>
                  <a:gd name="T14" fmla="*/ 1 w 834"/>
                  <a:gd name="T15" fmla="*/ 1 h 966"/>
                  <a:gd name="T16" fmla="*/ 1 w 834"/>
                  <a:gd name="T17" fmla="*/ 1 h 966"/>
                  <a:gd name="T18" fmla="*/ 1 w 834"/>
                  <a:gd name="T19" fmla="*/ 1 h 966"/>
                  <a:gd name="T20" fmla="*/ 1 w 834"/>
                  <a:gd name="T21" fmla="*/ 1 h 966"/>
                  <a:gd name="T22" fmla="*/ 1 w 834"/>
                  <a:gd name="T23" fmla="*/ 1 h 966"/>
                  <a:gd name="T24" fmla="*/ 1 w 834"/>
                  <a:gd name="T25" fmla="*/ 1 h 966"/>
                  <a:gd name="T26" fmla="*/ 1 w 834"/>
                  <a:gd name="T27" fmla="*/ 1 h 966"/>
                  <a:gd name="T28" fmla="*/ 1 w 834"/>
                  <a:gd name="T29" fmla="*/ 1 h 966"/>
                  <a:gd name="T30" fmla="*/ 1 w 834"/>
                  <a:gd name="T31" fmla="*/ 1 h 966"/>
                  <a:gd name="T32" fmla="*/ 1 w 834"/>
                  <a:gd name="T33" fmla="*/ 1 h 966"/>
                  <a:gd name="T34" fmla="*/ 1 w 834"/>
                  <a:gd name="T35" fmla="*/ 1 h 966"/>
                  <a:gd name="T36" fmla="*/ 1 w 834"/>
                  <a:gd name="T37" fmla="*/ 1 h 966"/>
                  <a:gd name="T38" fmla="*/ 1 w 834"/>
                  <a:gd name="T39" fmla="*/ 1 h 966"/>
                  <a:gd name="T40" fmla="*/ 1 w 834"/>
                  <a:gd name="T41" fmla="*/ 1 h 966"/>
                  <a:gd name="T42" fmla="*/ 1 w 834"/>
                  <a:gd name="T43" fmla="*/ 1 h 966"/>
                  <a:gd name="T44" fmla="*/ 1 w 834"/>
                  <a:gd name="T45" fmla="*/ 1 h 966"/>
                  <a:gd name="T46" fmla="*/ 1 w 834"/>
                  <a:gd name="T47" fmla="*/ 1 h 966"/>
                  <a:gd name="T48" fmla="*/ 1 w 834"/>
                  <a:gd name="T49" fmla="*/ 1 h 966"/>
                  <a:gd name="T50" fmla="*/ 1 w 834"/>
                  <a:gd name="T51" fmla="*/ 1 h 966"/>
                  <a:gd name="T52" fmla="*/ 1 w 834"/>
                  <a:gd name="T53" fmla="*/ 1 h 966"/>
                  <a:gd name="T54" fmla="*/ 1 w 834"/>
                  <a:gd name="T55" fmla="*/ 1 h 966"/>
                  <a:gd name="T56" fmla="*/ 1 w 834"/>
                  <a:gd name="T57" fmla="*/ 1 h 966"/>
                  <a:gd name="T58" fmla="*/ 1 w 834"/>
                  <a:gd name="T59" fmla="*/ 1 h 966"/>
                  <a:gd name="T60" fmla="*/ 1 w 834"/>
                  <a:gd name="T61" fmla="*/ 1 h 966"/>
                  <a:gd name="T62" fmla="*/ 1 w 834"/>
                  <a:gd name="T63" fmla="*/ 1 h 966"/>
                  <a:gd name="T64" fmla="*/ 1 w 834"/>
                  <a:gd name="T65" fmla="*/ 1 h 966"/>
                  <a:gd name="T66" fmla="*/ 1 w 834"/>
                  <a:gd name="T67" fmla="*/ 1 h 966"/>
                  <a:gd name="T68" fmla="*/ 1 w 834"/>
                  <a:gd name="T69" fmla="*/ 1 h 966"/>
                  <a:gd name="T70" fmla="*/ 1 w 834"/>
                  <a:gd name="T71" fmla="*/ 1 h 966"/>
                  <a:gd name="T72" fmla="*/ 1 w 834"/>
                  <a:gd name="T73" fmla="*/ 1 h 966"/>
                  <a:gd name="T74" fmla="*/ 1 w 834"/>
                  <a:gd name="T75" fmla="*/ 1 h 966"/>
                  <a:gd name="T76" fmla="*/ 1 w 834"/>
                  <a:gd name="T77" fmla="*/ 1 h 966"/>
                  <a:gd name="T78" fmla="*/ 1 w 834"/>
                  <a:gd name="T79" fmla="*/ 1 h 966"/>
                  <a:gd name="T80" fmla="*/ 1 w 834"/>
                  <a:gd name="T81" fmla="*/ 1 h 966"/>
                  <a:gd name="T82" fmla="*/ 1 w 834"/>
                  <a:gd name="T83" fmla="*/ 1 h 966"/>
                  <a:gd name="T84" fmla="*/ 1 w 834"/>
                  <a:gd name="T85" fmla="*/ 1 h 966"/>
                  <a:gd name="T86" fmla="*/ 1 w 834"/>
                  <a:gd name="T87" fmla="*/ 1 h 966"/>
                  <a:gd name="T88" fmla="*/ 1 w 834"/>
                  <a:gd name="T89" fmla="*/ 1 h 966"/>
                  <a:gd name="T90" fmla="*/ 1 w 834"/>
                  <a:gd name="T91" fmla="*/ 1 h 966"/>
                  <a:gd name="T92" fmla="*/ 1 w 834"/>
                  <a:gd name="T93" fmla="*/ 1 h 966"/>
                  <a:gd name="T94" fmla="*/ 1 w 834"/>
                  <a:gd name="T95" fmla="*/ 1 h 966"/>
                  <a:gd name="T96" fmla="*/ 1 w 834"/>
                  <a:gd name="T97" fmla="*/ 1 h 966"/>
                  <a:gd name="T98" fmla="*/ 0 w 834"/>
                  <a:gd name="T99" fmla="*/ 1 h 96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34"/>
                  <a:gd name="T151" fmla="*/ 0 h 966"/>
                  <a:gd name="T152" fmla="*/ 834 w 834"/>
                  <a:gd name="T153" fmla="*/ 966 h 96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34" h="966">
                    <a:moveTo>
                      <a:pt x="0" y="675"/>
                    </a:moveTo>
                    <a:lnTo>
                      <a:pt x="144" y="0"/>
                    </a:lnTo>
                    <a:lnTo>
                      <a:pt x="148" y="0"/>
                    </a:lnTo>
                    <a:lnTo>
                      <a:pt x="165" y="4"/>
                    </a:lnTo>
                    <a:lnTo>
                      <a:pt x="190" y="10"/>
                    </a:lnTo>
                    <a:lnTo>
                      <a:pt x="226" y="21"/>
                    </a:lnTo>
                    <a:lnTo>
                      <a:pt x="266" y="31"/>
                    </a:lnTo>
                    <a:lnTo>
                      <a:pt x="315" y="44"/>
                    </a:lnTo>
                    <a:lnTo>
                      <a:pt x="367" y="57"/>
                    </a:lnTo>
                    <a:lnTo>
                      <a:pt x="422" y="74"/>
                    </a:lnTo>
                    <a:lnTo>
                      <a:pt x="477" y="88"/>
                    </a:lnTo>
                    <a:lnTo>
                      <a:pt x="536" y="103"/>
                    </a:lnTo>
                    <a:lnTo>
                      <a:pt x="593" y="118"/>
                    </a:lnTo>
                    <a:lnTo>
                      <a:pt x="650" y="135"/>
                    </a:lnTo>
                    <a:lnTo>
                      <a:pt x="701" y="149"/>
                    </a:lnTo>
                    <a:lnTo>
                      <a:pt x="753" y="162"/>
                    </a:lnTo>
                    <a:lnTo>
                      <a:pt x="796" y="173"/>
                    </a:lnTo>
                    <a:lnTo>
                      <a:pt x="834" y="185"/>
                    </a:lnTo>
                    <a:lnTo>
                      <a:pt x="831" y="194"/>
                    </a:lnTo>
                    <a:lnTo>
                      <a:pt x="827" y="209"/>
                    </a:lnTo>
                    <a:lnTo>
                      <a:pt x="821" y="225"/>
                    </a:lnTo>
                    <a:lnTo>
                      <a:pt x="817" y="247"/>
                    </a:lnTo>
                    <a:lnTo>
                      <a:pt x="810" y="266"/>
                    </a:lnTo>
                    <a:lnTo>
                      <a:pt x="804" y="289"/>
                    </a:lnTo>
                    <a:lnTo>
                      <a:pt x="796" y="312"/>
                    </a:lnTo>
                    <a:lnTo>
                      <a:pt x="789" y="337"/>
                    </a:lnTo>
                    <a:lnTo>
                      <a:pt x="777" y="356"/>
                    </a:lnTo>
                    <a:lnTo>
                      <a:pt x="768" y="377"/>
                    </a:lnTo>
                    <a:lnTo>
                      <a:pt x="756" y="392"/>
                    </a:lnTo>
                    <a:lnTo>
                      <a:pt x="745" y="409"/>
                    </a:lnTo>
                    <a:lnTo>
                      <a:pt x="730" y="418"/>
                    </a:lnTo>
                    <a:lnTo>
                      <a:pt x="716" y="426"/>
                    </a:lnTo>
                    <a:lnTo>
                      <a:pt x="701" y="430"/>
                    </a:lnTo>
                    <a:lnTo>
                      <a:pt x="688" y="428"/>
                    </a:lnTo>
                    <a:lnTo>
                      <a:pt x="669" y="420"/>
                    </a:lnTo>
                    <a:lnTo>
                      <a:pt x="658" y="413"/>
                    </a:lnTo>
                    <a:lnTo>
                      <a:pt x="644" y="405"/>
                    </a:lnTo>
                    <a:lnTo>
                      <a:pt x="639" y="398"/>
                    </a:lnTo>
                    <a:lnTo>
                      <a:pt x="629" y="388"/>
                    </a:lnTo>
                    <a:lnTo>
                      <a:pt x="623" y="379"/>
                    </a:lnTo>
                    <a:lnTo>
                      <a:pt x="618" y="367"/>
                    </a:lnTo>
                    <a:lnTo>
                      <a:pt x="612" y="358"/>
                    </a:lnTo>
                    <a:lnTo>
                      <a:pt x="602" y="344"/>
                    </a:lnTo>
                    <a:lnTo>
                      <a:pt x="595" y="333"/>
                    </a:lnTo>
                    <a:lnTo>
                      <a:pt x="583" y="322"/>
                    </a:lnTo>
                    <a:lnTo>
                      <a:pt x="572" y="310"/>
                    </a:lnTo>
                    <a:lnTo>
                      <a:pt x="553" y="297"/>
                    </a:lnTo>
                    <a:lnTo>
                      <a:pt x="534" y="284"/>
                    </a:lnTo>
                    <a:lnTo>
                      <a:pt x="509" y="270"/>
                    </a:lnTo>
                    <a:lnTo>
                      <a:pt x="481" y="259"/>
                    </a:lnTo>
                    <a:lnTo>
                      <a:pt x="446" y="247"/>
                    </a:lnTo>
                    <a:lnTo>
                      <a:pt x="420" y="244"/>
                    </a:lnTo>
                    <a:lnTo>
                      <a:pt x="393" y="247"/>
                    </a:lnTo>
                    <a:lnTo>
                      <a:pt x="370" y="257"/>
                    </a:lnTo>
                    <a:lnTo>
                      <a:pt x="348" y="268"/>
                    </a:lnTo>
                    <a:lnTo>
                      <a:pt x="331" y="287"/>
                    </a:lnTo>
                    <a:lnTo>
                      <a:pt x="313" y="308"/>
                    </a:lnTo>
                    <a:lnTo>
                      <a:pt x="302" y="335"/>
                    </a:lnTo>
                    <a:lnTo>
                      <a:pt x="291" y="358"/>
                    </a:lnTo>
                    <a:lnTo>
                      <a:pt x="285" y="386"/>
                    </a:lnTo>
                    <a:lnTo>
                      <a:pt x="283" y="413"/>
                    </a:lnTo>
                    <a:lnTo>
                      <a:pt x="285" y="441"/>
                    </a:lnTo>
                    <a:lnTo>
                      <a:pt x="289" y="466"/>
                    </a:lnTo>
                    <a:lnTo>
                      <a:pt x="298" y="491"/>
                    </a:lnTo>
                    <a:lnTo>
                      <a:pt x="310" y="512"/>
                    </a:lnTo>
                    <a:lnTo>
                      <a:pt x="329" y="533"/>
                    </a:lnTo>
                    <a:lnTo>
                      <a:pt x="346" y="544"/>
                    </a:lnTo>
                    <a:lnTo>
                      <a:pt x="367" y="555"/>
                    </a:lnTo>
                    <a:lnTo>
                      <a:pt x="386" y="561"/>
                    </a:lnTo>
                    <a:lnTo>
                      <a:pt x="405" y="565"/>
                    </a:lnTo>
                    <a:lnTo>
                      <a:pt x="424" y="565"/>
                    </a:lnTo>
                    <a:lnTo>
                      <a:pt x="445" y="567"/>
                    </a:lnTo>
                    <a:lnTo>
                      <a:pt x="466" y="565"/>
                    </a:lnTo>
                    <a:lnTo>
                      <a:pt x="486" y="563"/>
                    </a:lnTo>
                    <a:lnTo>
                      <a:pt x="505" y="559"/>
                    </a:lnTo>
                    <a:lnTo>
                      <a:pt x="524" y="555"/>
                    </a:lnTo>
                    <a:lnTo>
                      <a:pt x="543" y="553"/>
                    </a:lnTo>
                    <a:lnTo>
                      <a:pt x="564" y="553"/>
                    </a:lnTo>
                    <a:lnTo>
                      <a:pt x="583" y="553"/>
                    </a:lnTo>
                    <a:lnTo>
                      <a:pt x="602" y="557"/>
                    </a:lnTo>
                    <a:lnTo>
                      <a:pt x="621" y="561"/>
                    </a:lnTo>
                    <a:lnTo>
                      <a:pt x="640" y="572"/>
                    </a:lnTo>
                    <a:lnTo>
                      <a:pt x="654" y="584"/>
                    </a:lnTo>
                    <a:lnTo>
                      <a:pt x="665" y="601"/>
                    </a:lnTo>
                    <a:lnTo>
                      <a:pt x="671" y="620"/>
                    </a:lnTo>
                    <a:lnTo>
                      <a:pt x="675" y="645"/>
                    </a:lnTo>
                    <a:lnTo>
                      <a:pt x="673" y="669"/>
                    </a:lnTo>
                    <a:lnTo>
                      <a:pt x="673" y="698"/>
                    </a:lnTo>
                    <a:lnTo>
                      <a:pt x="669" y="725"/>
                    </a:lnTo>
                    <a:lnTo>
                      <a:pt x="665" y="753"/>
                    </a:lnTo>
                    <a:lnTo>
                      <a:pt x="656" y="778"/>
                    </a:lnTo>
                    <a:lnTo>
                      <a:pt x="650" y="804"/>
                    </a:lnTo>
                    <a:lnTo>
                      <a:pt x="642" y="825"/>
                    </a:lnTo>
                    <a:lnTo>
                      <a:pt x="637" y="848"/>
                    </a:lnTo>
                    <a:lnTo>
                      <a:pt x="629" y="863"/>
                    </a:lnTo>
                    <a:lnTo>
                      <a:pt x="625" y="875"/>
                    </a:lnTo>
                    <a:lnTo>
                      <a:pt x="621" y="886"/>
                    </a:lnTo>
                    <a:lnTo>
                      <a:pt x="621" y="890"/>
                    </a:lnTo>
                    <a:lnTo>
                      <a:pt x="610" y="966"/>
                    </a:lnTo>
                    <a:lnTo>
                      <a:pt x="0" y="675"/>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4557" name="Freeform 43"/>
              <p:cNvSpPr>
                <a:spLocks/>
              </p:cNvSpPr>
              <p:nvPr/>
            </p:nvSpPr>
            <p:spPr bwMode="auto">
              <a:xfrm>
                <a:off x="2100" y="1766"/>
                <a:ext cx="215" cy="295"/>
              </a:xfrm>
              <a:custGeom>
                <a:avLst/>
                <a:gdLst>
                  <a:gd name="T0" fmla="*/ 1 w 430"/>
                  <a:gd name="T1" fmla="*/ 0 h 589"/>
                  <a:gd name="T2" fmla="*/ 1 w 430"/>
                  <a:gd name="T3" fmla="*/ 1 h 589"/>
                  <a:gd name="T4" fmla="*/ 1 w 430"/>
                  <a:gd name="T5" fmla="*/ 1 h 589"/>
                  <a:gd name="T6" fmla="*/ 0 w 430"/>
                  <a:gd name="T7" fmla="*/ 1 h 589"/>
                  <a:gd name="T8" fmla="*/ 1 w 430"/>
                  <a:gd name="T9" fmla="*/ 0 h 589"/>
                  <a:gd name="T10" fmla="*/ 1 w 430"/>
                  <a:gd name="T11" fmla="*/ 0 h 589"/>
                  <a:gd name="T12" fmla="*/ 0 60000 65536"/>
                  <a:gd name="T13" fmla="*/ 0 60000 65536"/>
                  <a:gd name="T14" fmla="*/ 0 60000 65536"/>
                  <a:gd name="T15" fmla="*/ 0 60000 65536"/>
                  <a:gd name="T16" fmla="*/ 0 60000 65536"/>
                  <a:gd name="T17" fmla="*/ 0 60000 65536"/>
                  <a:gd name="T18" fmla="*/ 0 w 430"/>
                  <a:gd name="T19" fmla="*/ 0 h 589"/>
                  <a:gd name="T20" fmla="*/ 430 w 430"/>
                  <a:gd name="T21" fmla="*/ 589 h 589"/>
                </a:gdLst>
                <a:ahLst/>
                <a:cxnLst>
                  <a:cxn ang="T12">
                    <a:pos x="T0" y="T1"/>
                  </a:cxn>
                  <a:cxn ang="T13">
                    <a:pos x="T2" y="T3"/>
                  </a:cxn>
                  <a:cxn ang="T14">
                    <a:pos x="T4" y="T5"/>
                  </a:cxn>
                  <a:cxn ang="T15">
                    <a:pos x="T6" y="T7"/>
                  </a:cxn>
                  <a:cxn ang="T16">
                    <a:pos x="T8" y="T9"/>
                  </a:cxn>
                  <a:cxn ang="T17">
                    <a:pos x="T10" y="T11"/>
                  </a:cxn>
                </a:cxnLst>
                <a:rect l="T18" t="T19" r="T20" b="T21"/>
                <a:pathLst>
                  <a:path w="430" h="589">
                    <a:moveTo>
                      <a:pt x="329" y="0"/>
                    </a:moveTo>
                    <a:lnTo>
                      <a:pt x="430" y="103"/>
                    </a:lnTo>
                    <a:lnTo>
                      <a:pt x="245" y="589"/>
                    </a:lnTo>
                    <a:lnTo>
                      <a:pt x="0" y="538"/>
                    </a:lnTo>
                    <a:lnTo>
                      <a:pt x="329"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4558" name="Freeform 44"/>
              <p:cNvSpPr>
                <a:spLocks/>
              </p:cNvSpPr>
              <p:nvPr/>
            </p:nvSpPr>
            <p:spPr bwMode="auto">
              <a:xfrm>
                <a:off x="2065" y="1735"/>
                <a:ext cx="202" cy="312"/>
              </a:xfrm>
              <a:custGeom>
                <a:avLst/>
                <a:gdLst>
                  <a:gd name="T0" fmla="*/ 1 w 403"/>
                  <a:gd name="T1" fmla="*/ 0 h 626"/>
                  <a:gd name="T2" fmla="*/ 1 w 403"/>
                  <a:gd name="T3" fmla="*/ 0 h 626"/>
                  <a:gd name="T4" fmla="*/ 1 w 403"/>
                  <a:gd name="T5" fmla="*/ 0 h 626"/>
                  <a:gd name="T6" fmla="*/ 0 w 403"/>
                  <a:gd name="T7" fmla="*/ 0 h 626"/>
                  <a:gd name="T8" fmla="*/ 1 w 403"/>
                  <a:gd name="T9" fmla="*/ 0 h 626"/>
                  <a:gd name="T10" fmla="*/ 1 w 403"/>
                  <a:gd name="T11" fmla="*/ 0 h 626"/>
                  <a:gd name="T12" fmla="*/ 0 60000 65536"/>
                  <a:gd name="T13" fmla="*/ 0 60000 65536"/>
                  <a:gd name="T14" fmla="*/ 0 60000 65536"/>
                  <a:gd name="T15" fmla="*/ 0 60000 65536"/>
                  <a:gd name="T16" fmla="*/ 0 60000 65536"/>
                  <a:gd name="T17" fmla="*/ 0 60000 65536"/>
                  <a:gd name="T18" fmla="*/ 0 w 403"/>
                  <a:gd name="T19" fmla="*/ 0 h 626"/>
                  <a:gd name="T20" fmla="*/ 403 w 403"/>
                  <a:gd name="T21" fmla="*/ 626 h 626"/>
                </a:gdLst>
                <a:ahLst/>
                <a:cxnLst>
                  <a:cxn ang="T12">
                    <a:pos x="T0" y="T1"/>
                  </a:cxn>
                  <a:cxn ang="T13">
                    <a:pos x="T2" y="T3"/>
                  </a:cxn>
                  <a:cxn ang="T14">
                    <a:pos x="T4" y="T5"/>
                  </a:cxn>
                  <a:cxn ang="T15">
                    <a:pos x="T6" y="T7"/>
                  </a:cxn>
                  <a:cxn ang="T16">
                    <a:pos x="T8" y="T9"/>
                  </a:cxn>
                  <a:cxn ang="T17">
                    <a:pos x="T10" y="T11"/>
                  </a:cxn>
                </a:cxnLst>
                <a:rect l="T18" t="T19" r="T20" b="T21"/>
                <a:pathLst>
                  <a:path w="403" h="626">
                    <a:moveTo>
                      <a:pt x="275" y="0"/>
                    </a:moveTo>
                    <a:lnTo>
                      <a:pt x="403" y="63"/>
                    </a:lnTo>
                    <a:lnTo>
                      <a:pt x="169" y="626"/>
                    </a:lnTo>
                    <a:lnTo>
                      <a:pt x="0" y="496"/>
                    </a:lnTo>
                    <a:lnTo>
                      <a:pt x="275" y="0"/>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4559" name="Freeform 45"/>
              <p:cNvSpPr>
                <a:spLocks/>
              </p:cNvSpPr>
              <p:nvPr/>
            </p:nvSpPr>
            <p:spPr bwMode="auto">
              <a:xfrm>
                <a:off x="2032" y="1698"/>
                <a:ext cx="172" cy="298"/>
              </a:xfrm>
              <a:custGeom>
                <a:avLst/>
                <a:gdLst>
                  <a:gd name="T0" fmla="*/ 1 w 344"/>
                  <a:gd name="T1" fmla="*/ 0 h 597"/>
                  <a:gd name="T2" fmla="*/ 1 w 344"/>
                  <a:gd name="T3" fmla="*/ 0 h 597"/>
                  <a:gd name="T4" fmla="*/ 1 w 344"/>
                  <a:gd name="T5" fmla="*/ 0 h 597"/>
                  <a:gd name="T6" fmla="*/ 0 w 344"/>
                  <a:gd name="T7" fmla="*/ 0 h 597"/>
                  <a:gd name="T8" fmla="*/ 1 w 344"/>
                  <a:gd name="T9" fmla="*/ 0 h 597"/>
                  <a:gd name="T10" fmla="*/ 1 w 344"/>
                  <a:gd name="T11" fmla="*/ 0 h 597"/>
                  <a:gd name="T12" fmla="*/ 0 60000 65536"/>
                  <a:gd name="T13" fmla="*/ 0 60000 65536"/>
                  <a:gd name="T14" fmla="*/ 0 60000 65536"/>
                  <a:gd name="T15" fmla="*/ 0 60000 65536"/>
                  <a:gd name="T16" fmla="*/ 0 60000 65536"/>
                  <a:gd name="T17" fmla="*/ 0 60000 65536"/>
                  <a:gd name="T18" fmla="*/ 0 w 344"/>
                  <a:gd name="T19" fmla="*/ 0 h 597"/>
                  <a:gd name="T20" fmla="*/ 344 w 344"/>
                  <a:gd name="T21" fmla="*/ 597 h 597"/>
                </a:gdLst>
                <a:ahLst/>
                <a:cxnLst>
                  <a:cxn ang="T12">
                    <a:pos x="T0" y="T1"/>
                  </a:cxn>
                  <a:cxn ang="T13">
                    <a:pos x="T2" y="T3"/>
                  </a:cxn>
                  <a:cxn ang="T14">
                    <a:pos x="T4" y="T5"/>
                  </a:cxn>
                  <a:cxn ang="T15">
                    <a:pos x="T6" y="T7"/>
                  </a:cxn>
                  <a:cxn ang="T16">
                    <a:pos x="T8" y="T9"/>
                  </a:cxn>
                  <a:cxn ang="T17">
                    <a:pos x="T10" y="T11"/>
                  </a:cxn>
                </a:cxnLst>
                <a:rect l="T18" t="T19" r="T20" b="T21"/>
                <a:pathLst>
                  <a:path w="344" h="597">
                    <a:moveTo>
                      <a:pt x="126" y="0"/>
                    </a:moveTo>
                    <a:lnTo>
                      <a:pt x="344" y="74"/>
                    </a:lnTo>
                    <a:lnTo>
                      <a:pt x="181" y="597"/>
                    </a:lnTo>
                    <a:lnTo>
                      <a:pt x="0" y="523"/>
                    </a:lnTo>
                    <a:lnTo>
                      <a:pt x="126" y="0"/>
                    </a:lnTo>
                    <a:close/>
                  </a:path>
                </a:pathLst>
              </a:custGeom>
              <a:solidFill>
                <a:srgbClr val="898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4560" name="Freeform 46"/>
              <p:cNvSpPr>
                <a:spLocks/>
              </p:cNvSpPr>
              <p:nvPr/>
            </p:nvSpPr>
            <p:spPr bwMode="auto">
              <a:xfrm>
                <a:off x="1928" y="1683"/>
                <a:ext cx="171" cy="285"/>
              </a:xfrm>
              <a:custGeom>
                <a:avLst/>
                <a:gdLst>
                  <a:gd name="T0" fmla="*/ 1 w 340"/>
                  <a:gd name="T1" fmla="*/ 0 h 570"/>
                  <a:gd name="T2" fmla="*/ 1 w 340"/>
                  <a:gd name="T3" fmla="*/ 1 h 570"/>
                  <a:gd name="T4" fmla="*/ 1 w 340"/>
                  <a:gd name="T5" fmla="*/ 1 h 570"/>
                  <a:gd name="T6" fmla="*/ 0 w 340"/>
                  <a:gd name="T7" fmla="*/ 1 h 570"/>
                  <a:gd name="T8" fmla="*/ 1 w 340"/>
                  <a:gd name="T9" fmla="*/ 0 h 570"/>
                  <a:gd name="T10" fmla="*/ 1 w 340"/>
                  <a:gd name="T11" fmla="*/ 0 h 570"/>
                  <a:gd name="T12" fmla="*/ 0 60000 65536"/>
                  <a:gd name="T13" fmla="*/ 0 60000 65536"/>
                  <a:gd name="T14" fmla="*/ 0 60000 65536"/>
                  <a:gd name="T15" fmla="*/ 0 60000 65536"/>
                  <a:gd name="T16" fmla="*/ 0 60000 65536"/>
                  <a:gd name="T17" fmla="*/ 0 60000 65536"/>
                  <a:gd name="T18" fmla="*/ 0 w 340"/>
                  <a:gd name="T19" fmla="*/ 0 h 570"/>
                  <a:gd name="T20" fmla="*/ 340 w 340"/>
                  <a:gd name="T21" fmla="*/ 570 h 570"/>
                </a:gdLst>
                <a:ahLst/>
                <a:cxnLst>
                  <a:cxn ang="T12">
                    <a:pos x="T0" y="T1"/>
                  </a:cxn>
                  <a:cxn ang="T13">
                    <a:pos x="T2" y="T3"/>
                  </a:cxn>
                  <a:cxn ang="T14">
                    <a:pos x="T4" y="T5"/>
                  </a:cxn>
                  <a:cxn ang="T15">
                    <a:pos x="T6" y="T7"/>
                  </a:cxn>
                  <a:cxn ang="T16">
                    <a:pos x="T8" y="T9"/>
                  </a:cxn>
                  <a:cxn ang="T17">
                    <a:pos x="T10" y="T11"/>
                  </a:cxn>
                </a:cxnLst>
                <a:rect l="T18" t="T19" r="T20" b="T21"/>
                <a:pathLst>
                  <a:path w="340" h="570">
                    <a:moveTo>
                      <a:pt x="121" y="0"/>
                    </a:moveTo>
                    <a:lnTo>
                      <a:pt x="340" y="28"/>
                    </a:lnTo>
                    <a:lnTo>
                      <a:pt x="239" y="570"/>
                    </a:lnTo>
                    <a:lnTo>
                      <a:pt x="0" y="496"/>
                    </a:lnTo>
                    <a:lnTo>
                      <a:pt x="121" y="0"/>
                    </a:lnTo>
                    <a:close/>
                  </a:path>
                </a:pathLst>
              </a:custGeom>
              <a:solidFill>
                <a:srgbClr val="5C5C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4561" name="Freeform 47"/>
              <p:cNvSpPr>
                <a:spLocks/>
              </p:cNvSpPr>
              <p:nvPr/>
            </p:nvSpPr>
            <p:spPr bwMode="auto">
              <a:xfrm>
                <a:off x="912" y="1881"/>
                <a:ext cx="1283" cy="855"/>
              </a:xfrm>
              <a:custGeom>
                <a:avLst/>
                <a:gdLst>
                  <a:gd name="T0" fmla="*/ 640 w 1161"/>
                  <a:gd name="T1" fmla="*/ 0 h 916"/>
                  <a:gd name="T2" fmla="*/ 3779 w 1161"/>
                  <a:gd name="T3" fmla="*/ 59 h 916"/>
                  <a:gd name="T4" fmla="*/ 3846 w 1161"/>
                  <a:gd name="T5" fmla="*/ 111 h 916"/>
                  <a:gd name="T6" fmla="*/ 4256 w 1161"/>
                  <a:gd name="T7" fmla="*/ 94 h 916"/>
                  <a:gd name="T8" fmla="*/ 3625 w 1161"/>
                  <a:gd name="T9" fmla="*/ 373 h 916"/>
                  <a:gd name="T10" fmla="*/ 325 w 1161"/>
                  <a:gd name="T11" fmla="*/ 313 h 916"/>
                  <a:gd name="T12" fmla="*/ 0 w 1161"/>
                  <a:gd name="T13" fmla="*/ 276 h 916"/>
                  <a:gd name="T14" fmla="*/ 640 w 1161"/>
                  <a:gd name="T15" fmla="*/ 0 h 916"/>
                  <a:gd name="T16" fmla="*/ 640 w 1161"/>
                  <a:gd name="T17" fmla="*/ 0 h 9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1"/>
                  <a:gd name="T28" fmla="*/ 0 h 916"/>
                  <a:gd name="T29" fmla="*/ 1161 w 1161"/>
                  <a:gd name="T30" fmla="*/ 916 h 9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1" h="916">
                    <a:moveTo>
                      <a:pt x="176" y="0"/>
                    </a:moveTo>
                    <a:lnTo>
                      <a:pt x="1032" y="144"/>
                    </a:lnTo>
                    <a:lnTo>
                      <a:pt x="1049" y="274"/>
                    </a:lnTo>
                    <a:lnTo>
                      <a:pt x="1161" y="234"/>
                    </a:lnTo>
                    <a:lnTo>
                      <a:pt x="990" y="916"/>
                    </a:lnTo>
                    <a:lnTo>
                      <a:pt x="89" y="768"/>
                    </a:lnTo>
                    <a:lnTo>
                      <a:pt x="0" y="677"/>
                    </a:lnTo>
                    <a:lnTo>
                      <a:pt x="176"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4562" name="Freeform 48"/>
              <p:cNvSpPr>
                <a:spLocks/>
              </p:cNvSpPr>
              <p:nvPr/>
            </p:nvSpPr>
            <p:spPr bwMode="auto">
              <a:xfrm>
                <a:off x="1834" y="2096"/>
                <a:ext cx="124" cy="102"/>
              </a:xfrm>
              <a:custGeom>
                <a:avLst/>
                <a:gdLst>
                  <a:gd name="T0" fmla="*/ 1 w 247"/>
                  <a:gd name="T1" fmla="*/ 0 h 205"/>
                  <a:gd name="T2" fmla="*/ 1 w 247"/>
                  <a:gd name="T3" fmla="*/ 0 h 205"/>
                  <a:gd name="T4" fmla="*/ 1 w 247"/>
                  <a:gd name="T5" fmla="*/ 0 h 205"/>
                  <a:gd name="T6" fmla="*/ 1 w 247"/>
                  <a:gd name="T7" fmla="*/ 0 h 205"/>
                  <a:gd name="T8" fmla="*/ 1 w 247"/>
                  <a:gd name="T9" fmla="*/ 0 h 205"/>
                  <a:gd name="T10" fmla="*/ 1 w 247"/>
                  <a:gd name="T11" fmla="*/ 0 h 205"/>
                  <a:gd name="T12" fmla="*/ 1 w 247"/>
                  <a:gd name="T13" fmla="*/ 0 h 205"/>
                  <a:gd name="T14" fmla="*/ 1 w 247"/>
                  <a:gd name="T15" fmla="*/ 0 h 205"/>
                  <a:gd name="T16" fmla="*/ 1 w 247"/>
                  <a:gd name="T17" fmla="*/ 0 h 205"/>
                  <a:gd name="T18" fmla="*/ 1 w 247"/>
                  <a:gd name="T19" fmla="*/ 0 h 205"/>
                  <a:gd name="T20" fmla="*/ 1 w 247"/>
                  <a:gd name="T21" fmla="*/ 0 h 205"/>
                  <a:gd name="T22" fmla="*/ 1 w 247"/>
                  <a:gd name="T23" fmla="*/ 0 h 205"/>
                  <a:gd name="T24" fmla="*/ 1 w 247"/>
                  <a:gd name="T25" fmla="*/ 0 h 205"/>
                  <a:gd name="T26" fmla="*/ 1 w 247"/>
                  <a:gd name="T27" fmla="*/ 0 h 205"/>
                  <a:gd name="T28" fmla="*/ 1 w 247"/>
                  <a:gd name="T29" fmla="*/ 0 h 205"/>
                  <a:gd name="T30" fmla="*/ 1 w 247"/>
                  <a:gd name="T31" fmla="*/ 0 h 205"/>
                  <a:gd name="T32" fmla="*/ 1 w 247"/>
                  <a:gd name="T33" fmla="*/ 0 h 205"/>
                  <a:gd name="T34" fmla="*/ 1 w 247"/>
                  <a:gd name="T35" fmla="*/ 0 h 205"/>
                  <a:gd name="T36" fmla="*/ 1 w 247"/>
                  <a:gd name="T37" fmla="*/ 0 h 205"/>
                  <a:gd name="T38" fmla="*/ 0 w 247"/>
                  <a:gd name="T39" fmla="*/ 0 h 205"/>
                  <a:gd name="T40" fmla="*/ 1 w 247"/>
                  <a:gd name="T41" fmla="*/ 0 h 205"/>
                  <a:gd name="T42" fmla="*/ 1 w 247"/>
                  <a:gd name="T43" fmla="*/ 0 h 205"/>
                  <a:gd name="T44" fmla="*/ 1 w 247"/>
                  <a:gd name="T45" fmla="*/ 0 h 20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47"/>
                  <a:gd name="T70" fmla="*/ 0 h 205"/>
                  <a:gd name="T71" fmla="*/ 247 w 247"/>
                  <a:gd name="T72" fmla="*/ 205 h 20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47" h="205">
                    <a:moveTo>
                      <a:pt x="152" y="0"/>
                    </a:moveTo>
                    <a:lnTo>
                      <a:pt x="239" y="24"/>
                    </a:lnTo>
                    <a:lnTo>
                      <a:pt x="247" y="87"/>
                    </a:lnTo>
                    <a:lnTo>
                      <a:pt x="224" y="91"/>
                    </a:lnTo>
                    <a:lnTo>
                      <a:pt x="214" y="51"/>
                    </a:lnTo>
                    <a:lnTo>
                      <a:pt x="192" y="62"/>
                    </a:lnTo>
                    <a:lnTo>
                      <a:pt x="216" y="173"/>
                    </a:lnTo>
                    <a:lnTo>
                      <a:pt x="192" y="188"/>
                    </a:lnTo>
                    <a:lnTo>
                      <a:pt x="165" y="106"/>
                    </a:lnTo>
                    <a:lnTo>
                      <a:pt x="148" y="114"/>
                    </a:lnTo>
                    <a:lnTo>
                      <a:pt x="157" y="197"/>
                    </a:lnTo>
                    <a:lnTo>
                      <a:pt x="129" y="201"/>
                    </a:lnTo>
                    <a:lnTo>
                      <a:pt x="117" y="114"/>
                    </a:lnTo>
                    <a:lnTo>
                      <a:pt x="91" y="117"/>
                    </a:lnTo>
                    <a:lnTo>
                      <a:pt x="91" y="205"/>
                    </a:lnTo>
                    <a:lnTo>
                      <a:pt x="62" y="201"/>
                    </a:lnTo>
                    <a:lnTo>
                      <a:pt x="62" y="117"/>
                    </a:lnTo>
                    <a:lnTo>
                      <a:pt x="43" y="110"/>
                    </a:lnTo>
                    <a:lnTo>
                      <a:pt x="22" y="184"/>
                    </a:lnTo>
                    <a:lnTo>
                      <a:pt x="0" y="169"/>
                    </a:lnTo>
                    <a:lnTo>
                      <a:pt x="32" y="21"/>
                    </a:lnTo>
                    <a:lnTo>
                      <a:pt x="152" y="0"/>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4563" name="Freeform 49"/>
              <p:cNvSpPr>
                <a:spLocks/>
              </p:cNvSpPr>
              <p:nvPr/>
            </p:nvSpPr>
            <p:spPr bwMode="auto">
              <a:xfrm>
                <a:off x="1809" y="1781"/>
                <a:ext cx="265" cy="339"/>
              </a:xfrm>
              <a:custGeom>
                <a:avLst/>
                <a:gdLst>
                  <a:gd name="T0" fmla="*/ 0 w 531"/>
                  <a:gd name="T1" fmla="*/ 1 h 677"/>
                  <a:gd name="T2" fmla="*/ 0 w 531"/>
                  <a:gd name="T3" fmla="*/ 1 h 677"/>
                  <a:gd name="T4" fmla="*/ 0 w 531"/>
                  <a:gd name="T5" fmla="*/ 1 h 677"/>
                  <a:gd name="T6" fmla="*/ 0 w 531"/>
                  <a:gd name="T7" fmla="*/ 1 h 677"/>
                  <a:gd name="T8" fmla="*/ 0 w 531"/>
                  <a:gd name="T9" fmla="*/ 1 h 677"/>
                  <a:gd name="T10" fmla="*/ 0 w 531"/>
                  <a:gd name="T11" fmla="*/ 1 h 677"/>
                  <a:gd name="T12" fmla="*/ 0 w 531"/>
                  <a:gd name="T13" fmla="*/ 1 h 677"/>
                  <a:gd name="T14" fmla="*/ 0 w 531"/>
                  <a:gd name="T15" fmla="*/ 1 h 677"/>
                  <a:gd name="T16" fmla="*/ 0 w 531"/>
                  <a:gd name="T17" fmla="*/ 1 h 677"/>
                  <a:gd name="T18" fmla="*/ 0 w 531"/>
                  <a:gd name="T19" fmla="*/ 1 h 677"/>
                  <a:gd name="T20" fmla="*/ 0 w 531"/>
                  <a:gd name="T21" fmla="*/ 1 h 677"/>
                  <a:gd name="T22" fmla="*/ 0 w 531"/>
                  <a:gd name="T23" fmla="*/ 1 h 677"/>
                  <a:gd name="T24" fmla="*/ 0 w 531"/>
                  <a:gd name="T25" fmla="*/ 1 h 677"/>
                  <a:gd name="T26" fmla="*/ 0 w 531"/>
                  <a:gd name="T27" fmla="*/ 1 h 677"/>
                  <a:gd name="T28" fmla="*/ 0 w 531"/>
                  <a:gd name="T29" fmla="*/ 1 h 677"/>
                  <a:gd name="T30" fmla="*/ 0 w 531"/>
                  <a:gd name="T31" fmla="*/ 1 h 677"/>
                  <a:gd name="T32" fmla="*/ 0 w 531"/>
                  <a:gd name="T33" fmla="*/ 1 h 677"/>
                  <a:gd name="T34" fmla="*/ 0 w 531"/>
                  <a:gd name="T35" fmla="*/ 1 h 677"/>
                  <a:gd name="T36" fmla="*/ 0 w 531"/>
                  <a:gd name="T37" fmla="*/ 1 h 677"/>
                  <a:gd name="T38" fmla="*/ 0 w 531"/>
                  <a:gd name="T39" fmla="*/ 1 h 677"/>
                  <a:gd name="T40" fmla="*/ 0 w 531"/>
                  <a:gd name="T41" fmla="*/ 0 h 677"/>
                  <a:gd name="T42" fmla="*/ 0 w 531"/>
                  <a:gd name="T43" fmla="*/ 1 h 677"/>
                  <a:gd name="T44" fmla="*/ 0 w 531"/>
                  <a:gd name="T45" fmla="*/ 1 h 67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31"/>
                  <a:gd name="T70" fmla="*/ 0 h 677"/>
                  <a:gd name="T71" fmla="*/ 531 w 531"/>
                  <a:gd name="T72" fmla="*/ 677 h 67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31" h="677">
                    <a:moveTo>
                      <a:pt x="531" y="88"/>
                    </a:moveTo>
                    <a:lnTo>
                      <a:pt x="487" y="187"/>
                    </a:lnTo>
                    <a:lnTo>
                      <a:pt x="481" y="187"/>
                    </a:lnTo>
                    <a:lnTo>
                      <a:pt x="470" y="189"/>
                    </a:lnTo>
                    <a:lnTo>
                      <a:pt x="449" y="191"/>
                    </a:lnTo>
                    <a:lnTo>
                      <a:pt x="426" y="198"/>
                    </a:lnTo>
                    <a:lnTo>
                      <a:pt x="398" y="206"/>
                    </a:lnTo>
                    <a:lnTo>
                      <a:pt x="367" y="217"/>
                    </a:lnTo>
                    <a:lnTo>
                      <a:pt x="335" y="232"/>
                    </a:lnTo>
                    <a:lnTo>
                      <a:pt x="304" y="255"/>
                    </a:lnTo>
                    <a:lnTo>
                      <a:pt x="272" y="280"/>
                    </a:lnTo>
                    <a:lnTo>
                      <a:pt x="247" y="310"/>
                    </a:lnTo>
                    <a:lnTo>
                      <a:pt x="225" y="348"/>
                    </a:lnTo>
                    <a:lnTo>
                      <a:pt x="207" y="394"/>
                    </a:lnTo>
                    <a:lnTo>
                      <a:pt x="196" y="443"/>
                    </a:lnTo>
                    <a:lnTo>
                      <a:pt x="194" y="502"/>
                    </a:lnTo>
                    <a:lnTo>
                      <a:pt x="202" y="569"/>
                    </a:lnTo>
                    <a:lnTo>
                      <a:pt x="221" y="647"/>
                    </a:lnTo>
                    <a:lnTo>
                      <a:pt x="196" y="677"/>
                    </a:lnTo>
                    <a:lnTo>
                      <a:pt x="0" y="363"/>
                    </a:lnTo>
                    <a:lnTo>
                      <a:pt x="306" y="0"/>
                    </a:lnTo>
                    <a:lnTo>
                      <a:pt x="531" y="88"/>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4564" name="Freeform 50"/>
              <p:cNvSpPr>
                <a:spLocks/>
              </p:cNvSpPr>
              <p:nvPr/>
            </p:nvSpPr>
            <p:spPr bwMode="auto">
              <a:xfrm>
                <a:off x="1829" y="1764"/>
                <a:ext cx="245" cy="363"/>
              </a:xfrm>
              <a:custGeom>
                <a:avLst/>
                <a:gdLst>
                  <a:gd name="T0" fmla="*/ 0 w 491"/>
                  <a:gd name="T1" fmla="*/ 1 h 726"/>
                  <a:gd name="T2" fmla="*/ 0 w 491"/>
                  <a:gd name="T3" fmla="*/ 1 h 726"/>
                  <a:gd name="T4" fmla="*/ 0 w 491"/>
                  <a:gd name="T5" fmla="*/ 1 h 726"/>
                  <a:gd name="T6" fmla="*/ 0 w 491"/>
                  <a:gd name="T7" fmla="*/ 1 h 726"/>
                  <a:gd name="T8" fmla="*/ 0 w 491"/>
                  <a:gd name="T9" fmla="*/ 1 h 726"/>
                  <a:gd name="T10" fmla="*/ 0 w 491"/>
                  <a:gd name="T11" fmla="*/ 1 h 726"/>
                  <a:gd name="T12" fmla="*/ 0 w 491"/>
                  <a:gd name="T13" fmla="*/ 1 h 726"/>
                  <a:gd name="T14" fmla="*/ 0 w 491"/>
                  <a:gd name="T15" fmla="*/ 1 h 726"/>
                  <a:gd name="T16" fmla="*/ 0 w 491"/>
                  <a:gd name="T17" fmla="*/ 1 h 726"/>
                  <a:gd name="T18" fmla="*/ 0 w 491"/>
                  <a:gd name="T19" fmla="*/ 1 h 726"/>
                  <a:gd name="T20" fmla="*/ 0 w 491"/>
                  <a:gd name="T21" fmla="*/ 1 h 726"/>
                  <a:gd name="T22" fmla="*/ 0 w 491"/>
                  <a:gd name="T23" fmla="*/ 1 h 726"/>
                  <a:gd name="T24" fmla="*/ 0 w 491"/>
                  <a:gd name="T25" fmla="*/ 1 h 726"/>
                  <a:gd name="T26" fmla="*/ 0 w 491"/>
                  <a:gd name="T27" fmla="*/ 1 h 726"/>
                  <a:gd name="T28" fmla="*/ 0 w 491"/>
                  <a:gd name="T29" fmla="*/ 1 h 726"/>
                  <a:gd name="T30" fmla="*/ 0 w 491"/>
                  <a:gd name="T31" fmla="*/ 1 h 726"/>
                  <a:gd name="T32" fmla="*/ 0 w 491"/>
                  <a:gd name="T33" fmla="*/ 1 h 726"/>
                  <a:gd name="T34" fmla="*/ 0 w 491"/>
                  <a:gd name="T35" fmla="*/ 1 h 726"/>
                  <a:gd name="T36" fmla="*/ 0 w 491"/>
                  <a:gd name="T37" fmla="*/ 1 h 726"/>
                  <a:gd name="T38" fmla="*/ 0 w 491"/>
                  <a:gd name="T39" fmla="*/ 1 h 726"/>
                  <a:gd name="T40" fmla="*/ 0 w 491"/>
                  <a:gd name="T41" fmla="*/ 1 h 726"/>
                  <a:gd name="T42" fmla="*/ 0 w 491"/>
                  <a:gd name="T43" fmla="*/ 0 h 726"/>
                  <a:gd name="T44" fmla="*/ 0 w 491"/>
                  <a:gd name="T45" fmla="*/ 1 h 726"/>
                  <a:gd name="T46" fmla="*/ 0 w 491"/>
                  <a:gd name="T47" fmla="*/ 1 h 72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91"/>
                  <a:gd name="T73" fmla="*/ 0 h 726"/>
                  <a:gd name="T74" fmla="*/ 491 w 491"/>
                  <a:gd name="T75" fmla="*/ 726 h 72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91" h="726">
                    <a:moveTo>
                      <a:pt x="474" y="23"/>
                    </a:moveTo>
                    <a:lnTo>
                      <a:pt x="491" y="124"/>
                    </a:lnTo>
                    <a:lnTo>
                      <a:pt x="483" y="124"/>
                    </a:lnTo>
                    <a:lnTo>
                      <a:pt x="466" y="126"/>
                    </a:lnTo>
                    <a:lnTo>
                      <a:pt x="439" y="128"/>
                    </a:lnTo>
                    <a:lnTo>
                      <a:pt x="407" y="135"/>
                    </a:lnTo>
                    <a:lnTo>
                      <a:pt x="367" y="145"/>
                    </a:lnTo>
                    <a:lnTo>
                      <a:pt x="325" y="160"/>
                    </a:lnTo>
                    <a:lnTo>
                      <a:pt x="282" y="179"/>
                    </a:lnTo>
                    <a:lnTo>
                      <a:pt x="240" y="205"/>
                    </a:lnTo>
                    <a:lnTo>
                      <a:pt x="198" y="236"/>
                    </a:lnTo>
                    <a:lnTo>
                      <a:pt x="164" y="276"/>
                    </a:lnTo>
                    <a:lnTo>
                      <a:pt x="133" y="321"/>
                    </a:lnTo>
                    <a:lnTo>
                      <a:pt x="114" y="378"/>
                    </a:lnTo>
                    <a:lnTo>
                      <a:pt x="103" y="441"/>
                    </a:lnTo>
                    <a:lnTo>
                      <a:pt x="107" y="517"/>
                    </a:lnTo>
                    <a:lnTo>
                      <a:pt x="122" y="603"/>
                    </a:lnTo>
                    <a:lnTo>
                      <a:pt x="156" y="700"/>
                    </a:lnTo>
                    <a:lnTo>
                      <a:pt x="122" y="726"/>
                    </a:lnTo>
                    <a:lnTo>
                      <a:pt x="0" y="567"/>
                    </a:lnTo>
                    <a:lnTo>
                      <a:pt x="4" y="124"/>
                    </a:lnTo>
                    <a:lnTo>
                      <a:pt x="373" y="0"/>
                    </a:lnTo>
                    <a:lnTo>
                      <a:pt x="474" y="23"/>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4565" name="Freeform 51"/>
              <p:cNvSpPr>
                <a:spLocks/>
              </p:cNvSpPr>
              <p:nvPr/>
            </p:nvSpPr>
            <p:spPr bwMode="auto">
              <a:xfrm>
                <a:off x="1787" y="1729"/>
                <a:ext cx="280" cy="400"/>
              </a:xfrm>
              <a:custGeom>
                <a:avLst/>
                <a:gdLst>
                  <a:gd name="T0" fmla="*/ 1 w 560"/>
                  <a:gd name="T1" fmla="*/ 0 h 800"/>
                  <a:gd name="T2" fmla="*/ 1 w 560"/>
                  <a:gd name="T3" fmla="*/ 1 h 800"/>
                  <a:gd name="T4" fmla="*/ 1 w 560"/>
                  <a:gd name="T5" fmla="*/ 1 h 800"/>
                  <a:gd name="T6" fmla="*/ 1 w 560"/>
                  <a:gd name="T7" fmla="*/ 1 h 800"/>
                  <a:gd name="T8" fmla="*/ 1 w 560"/>
                  <a:gd name="T9" fmla="*/ 1 h 800"/>
                  <a:gd name="T10" fmla="*/ 1 w 560"/>
                  <a:gd name="T11" fmla="*/ 1 h 800"/>
                  <a:gd name="T12" fmla="*/ 1 w 560"/>
                  <a:gd name="T13" fmla="*/ 1 h 800"/>
                  <a:gd name="T14" fmla="*/ 1 w 560"/>
                  <a:gd name="T15" fmla="*/ 1 h 800"/>
                  <a:gd name="T16" fmla="*/ 1 w 560"/>
                  <a:gd name="T17" fmla="*/ 1 h 800"/>
                  <a:gd name="T18" fmla="*/ 1 w 560"/>
                  <a:gd name="T19" fmla="*/ 1 h 800"/>
                  <a:gd name="T20" fmla="*/ 1 w 560"/>
                  <a:gd name="T21" fmla="*/ 1 h 800"/>
                  <a:gd name="T22" fmla="*/ 1 w 560"/>
                  <a:gd name="T23" fmla="*/ 1 h 800"/>
                  <a:gd name="T24" fmla="*/ 1 w 560"/>
                  <a:gd name="T25" fmla="*/ 1 h 800"/>
                  <a:gd name="T26" fmla="*/ 1 w 560"/>
                  <a:gd name="T27" fmla="*/ 1 h 800"/>
                  <a:gd name="T28" fmla="*/ 1 w 560"/>
                  <a:gd name="T29" fmla="*/ 1 h 800"/>
                  <a:gd name="T30" fmla="*/ 1 w 560"/>
                  <a:gd name="T31" fmla="*/ 1 h 800"/>
                  <a:gd name="T32" fmla="*/ 1 w 560"/>
                  <a:gd name="T33" fmla="*/ 1 h 800"/>
                  <a:gd name="T34" fmla="*/ 1 w 560"/>
                  <a:gd name="T35" fmla="*/ 1 h 800"/>
                  <a:gd name="T36" fmla="*/ 1 w 560"/>
                  <a:gd name="T37" fmla="*/ 1 h 800"/>
                  <a:gd name="T38" fmla="*/ 1 w 560"/>
                  <a:gd name="T39" fmla="*/ 1 h 800"/>
                  <a:gd name="T40" fmla="*/ 0 w 560"/>
                  <a:gd name="T41" fmla="*/ 1 h 800"/>
                  <a:gd name="T42" fmla="*/ 1 w 560"/>
                  <a:gd name="T43" fmla="*/ 1 h 800"/>
                  <a:gd name="T44" fmla="*/ 1 w 560"/>
                  <a:gd name="T45" fmla="*/ 1 h 800"/>
                  <a:gd name="T46" fmla="*/ 1 w 560"/>
                  <a:gd name="T47" fmla="*/ 0 h 800"/>
                  <a:gd name="T48" fmla="*/ 1 w 560"/>
                  <a:gd name="T49" fmla="*/ 0 h 8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60"/>
                  <a:gd name="T76" fmla="*/ 0 h 800"/>
                  <a:gd name="T77" fmla="*/ 560 w 560"/>
                  <a:gd name="T78" fmla="*/ 800 h 8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60" h="800">
                    <a:moveTo>
                      <a:pt x="511" y="0"/>
                    </a:moveTo>
                    <a:lnTo>
                      <a:pt x="560" y="93"/>
                    </a:lnTo>
                    <a:lnTo>
                      <a:pt x="551" y="93"/>
                    </a:lnTo>
                    <a:lnTo>
                      <a:pt x="530" y="97"/>
                    </a:lnTo>
                    <a:lnTo>
                      <a:pt x="498" y="103"/>
                    </a:lnTo>
                    <a:lnTo>
                      <a:pt x="458" y="114"/>
                    </a:lnTo>
                    <a:lnTo>
                      <a:pt x="408" y="127"/>
                    </a:lnTo>
                    <a:lnTo>
                      <a:pt x="359" y="150"/>
                    </a:lnTo>
                    <a:lnTo>
                      <a:pt x="308" y="177"/>
                    </a:lnTo>
                    <a:lnTo>
                      <a:pt x="258" y="211"/>
                    </a:lnTo>
                    <a:lnTo>
                      <a:pt x="211" y="247"/>
                    </a:lnTo>
                    <a:lnTo>
                      <a:pt x="171" y="296"/>
                    </a:lnTo>
                    <a:lnTo>
                      <a:pt x="140" y="352"/>
                    </a:lnTo>
                    <a:lnTo>
                      <a:pt x="123" y="420"/>
                    </a:lnTo>
                    <a:lnTo>
                      <a:pt x="117" y="496"/>
                    </a:lnTo>
                    <a:lnTo>
                      <a:pt x="131" y="583"/>
                    </a:lnTo>
                    <a:lnTo>
                      <a:pt x="161" y="680"/>
                    </a:lnTo>
                    <a:lnTo>
                      <a:pt x="216" y="793"/>
                    </a:lnTo>
                    <a:lnTo>
                      <a:pt x="173" y="800"/>
                    </a:lnTo>
                    <a:lnTo>
                      <a:pt x="74" y="675"/>
                    </a:lnTo>
                    <a:lnTo>
                      <a:pt x="0" y="441"/>
                    </a:lnTo>
                    <a:lnTo>
                      <a:pt x="74" y="203"/>
                    </a:lnTo>
                    <a:lnTo>
                      <a:pt x="283" y="49"/>
                    </a:lnTo>
                    <a:lnTo>
                      <a:pt x="511" y="0"/>
                    </a:lnTo>
                    <a:close/>
                  </a:path>
                </a:pathLst>
              </a:custGeom>
              <a:solidFill>
                <a:srgbClr val="898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4566" name="Freeform 52"/>
              <p:cNvSpPr>
                <a:spLocks/>
              </p:cNvSpPr>
              <p:nvPr/>
            </p:nvSpPr>
            <p:spPr bwMode="auto">
              <a:xfrm>
                <a:off x="1774" y="1685"/>
                <a:ext cx="265" cy="442"/>
              </a:xfrm>
              <a:custGeom>
                <a:avLst/>
                <a:gdLst>
                  <a:gd name="T0" fmla="*/ 1 w 528"/>
                  <a:gd name="T1" fmla="*/ 0 h 884"/>
                  <a:gd name="T2" fmla="*/ 1 w 528"/>
                  <a:gd name="T3" fmla="*/ 1 h 884"/>
                  <a:gd name="T4" fmla="*/ 1 w 528"/>
                  <a:gd name="T5" fmla="*/ 1 h 884"/>
                  <a:gd name="T6" fmla="*/ 1 w 528"/>
                  <a:gd name="T7" fmla="*/ 1 h 884"/>
                  <a:gd name="T8" fmla="*/ 1 w 528"/>
                  <a:gd name="T9" fmla="*/ 1 h 884"/>
                  <a:gd name="T10" fmla="*/ 1 w 528"/>
                  <a:gd name="T11" fmla="*/ 1 h 884"/>
                  <a:gd name="T12" fmla="*/ 1 w 528"/>
                  <a:gd name="T13" fmla="*/ 1 h 884"/>
                  <a:gd name="T14" fmla="*/ 1 w 528"/>
                  <a:gd name="T15" fmla="*/ 1 h 884"/>
                  <a:gd name="T16" fmla="*/ 1 w 528"/>
                  <a:gd name="T17" fmla="*/ 1 h 884"/>
                  <a:gd name="T18" fmla="*/ 1 w 528"/>
                  <a:gd name="T19" fmla="*/ 1 h 884"/>
                  <a:gd name="T20" fmla="*/ 1 w 528"/>
                  <a:gd name="T21" fmla="*/ 1 h 884"/>
                  <a:gd name="T22" fmla="*/ 1 w 528"/>
                  <a:gd name="T23" fmla="*/ 1 h 884"/>
                  <a:gd name="T24" fmla="*/ 0 w 528"/>
                  <a:gd name="T25" fmla="*/ 1 h 884"/>
                  <a:gd name="T26" fmla="*/ 1 w 528"/>
                  <a:gd name="T27" fmla="*/ 1 h 884"/>
                  <a:gd name="T28" fmla="*/ 1 w 528"/>
                  <a:gd name="T29" fmla="*/ 1 h 884"/>
                  <a:gd name="T30" fmla="*/ 1 w 528"/>
                  <a:gd name="T31" fmla="*/ 1 h 884"/>
                  <a:gd name="T32" fmla="*/ 1 w 528"/>
                  <a:gd name="T33" fmla="*/ 1 h 884"/>
                  <a:gd name="T34" fmla="*/ 1 w 528"/>
                  <a:gd name="T35" fmla="*/ 1 h 884"/>
                  <a:gd name="T36" fmla="*/ 1 w 528"/>
                  <a:gd name="T37" fmla="*/ 1 h 884"/>
                  <a:gd name="T38" fmla="*/ 1 w 528"/>
                  <a:gd name="T39" fmla="*/ 1 h 884"/>
                  <a:gd name="T40" fmla="*/ 1 w 528"/>
                  <a:gd name="T41" fmla="*/ 1 h 884"/>
                  <a:gd name="T42" fmla="*/ 1 w 528"/>
                  <a:gd name="T43" fmla="*/ 1 h 884"/>
                  <a:gd name="T44" fmla="*/ 1 w 528"/>
                  <a:gd name="T45" fmla="*/ 1 h 884"/>
                  <a:gd name="T46" fmla="*/ 1 w 528"/>
                  <a:gd name="T47" fmla="*/ 1 h 884"/>
                  <a:gd name="T48" fmla="*/ 1 w 528"/>
                  <a:gd name="T49" fmla="*/ 1 h 884"/>
                  <a:gd name="T50" fmla="*/ 1 w 528"/>
                  <a:gd name="T51" fmla="*/ 1 h 884"/>
                  <a:gd name="T52" fmla="*/ 1 w 528"/>
                  <a:gd name="T53" fmla="*/ 1 h 884"/>
                  <a:gd name="T54" fmla="*/ 1 w 528"/>
                  <a:gd name="T55" fmla="*/ 1 h 884"/>
                  <a:gd name="T56" fmla="*/ 1 w 528"/>
                  <a:gd name="T57" fmla="*/ 1 h 884"/>
                  <a:gd name="T58" fmla="*/ 1 w 528"/>
                  <a:gd name="T59" fmla="*/ 1 h 884"/>
                  <a:gd name="T60" fmla="*/ 1 w 528"/>
                  <a:gd name="T61" fmla="*/ 1 h 884"/>
                  <a:gd name="T62" fmla="*/ 1 w 528"/>
                  <a:gd name="T63" fmla="*/ 1 h 884"/>
                  <a:gd name="T64" fmla="*/ 1 w 528"/>
                  <a:gd name="T65" fmla="*/ 1 h 884"/>
                  <a:gd name="T66" fmla="*/ 1 w 528"/>
                  <a:gd name="T67" fmla="*/ 1 h 884"/>
                  <a:gd name="T68" fmla="*/ 1 w 528"/>
                  <a:gd name="T69" fmla="*/ 0 h 884"/>
                  <a:gd name="T70" fmla="*/ 1 w 528"/>
                  <a:gd name="T71" fmla="*/ 0 h 88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28"/>
                  <a:gd name="T109" fmla="*/ 0 h 884"/>
                  <a:gd name="T110" fmla="*/ 528 w 528"/>
                  <a:gd name="T111" fmla="*/ 884 h 88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28" h="884">
                    <a:moveTo>
                      <a:pt x="437" y="0"/>
                    </a:moveTo>
                    <a:lnTo>
                      <a:pt x="428" y="2"/>
                    </a:lnTo>
                    <a:lnTo>
                      <a:pt x="403" y="12"/>
                    </a:lnTo>
                    <a:lnTo>
                      <a:pt x="367" y="29"/>
                    </a:lnTo>
                    <a:lnTo>
                      <a:pt x="325" y="54"/>
                    </a:lnTo>
                    <a:lnTo>
                      <a:pt x="274" y="84"/>
                    </a:lnTo>
                    <a:lnTo>
                      <a:pt x="220" y="122"/>
                    </a:lnTo>
                    <a:lnTo>
                      <a:pt x="165" y="168"/>
                    </a:lnTo>
                    <a:lnTo>
                      <a:pt x="118" y="221"/>
                    </a:lnTo>
                    <a:lnTo>
                      <a:pt x="72" y="276"/>
                    </a:lnTo>
                    <a:lnTo>
                      <a:pt x="36" y="343"/>
                    </a:lnTo>
                    <a:lnTo>
                      <a:pt x="9" y="415"/>
                    </a:lnTo>
                    <a:lnTo>
                      <a:pt x="0" y="495"/>
                    </a:lnTo>
                    <a:lnTo>
                      <a:pt x="6" y="580"/>
                    </a:lnTo>
                    <a:lnTo>
                      <a:pt x="34" y="675"/>
                    </a:lnTo>
                    <a:lnTo>
                      <a:pt x="83" y="776"/>
                    </a:lnTo>
                    <a:lnTo>
                      <a:pt x="163" y="884"/>
                    </a:lnTo>
                    <a:lnTo>
                      <a:pt x="211" y="884"/>
                    </a:lnTo>
                    <a:lnTo>
                      <a:pt x="203" y="877"/>
                    </a:lnTo>
                    <a:lnTo>
                      <a:pt x="190" y="858"/>
                    </a:lnTo>
                    <a:lnTo>
                      <a:pt x="169" y="829"/>
                    </a:lnTo>
                    <a:lnTo>
                      <a:pt x="146" y="793"/>
                    </a:lnTo>
                    <a:lnTo>
                      <a:pt x="120" y="746"/>
                    </a:lnTo>
                    <a:lnTo>
                      <a:pt x="99" y="694"/>
                    </a:lnTo>
                    <a:lnTo>
                      <a:pt x="76" y="637"/>
                    </a:lnTo>
                    <a:lnTo>
                      <a:pt x="68" y="576"/>
                    </a:lnTo>
                    <a:lnTo>
                      <a:pt x="64" y="510"/>
                    </a:lnTo>
                    <a:lnTo>
                      <a:pt x="72" y="443"/>
                    </a:lnTo>
                    <a:lnTo>
                      <a:pt x="95" y="377"/>
                    </a:lnTo>
                    <a:lnTo>
                      <a:pt x="137" y="312"/>
                    </a:lnTo>
                    <a:lnTo>
                      <a:pt x="196" y="249"/>
                    </a:lnTo>
                    <a:lnTo>
                      <a:pt x="281" y="189"/>
                    </a:lnTo>
                    <a:lnTo>
                      <a:pt x="390" y="133"/>
                    </a:lnTo>
                    <a:lnTo>
                      <a:pt x="528" y="84"/>
                    </a:lnTo>
                    <a:lnTo>
                      <a:pt x="437" y="0"/>
                    </a:lnTo>
                    <a:close/>
                  </a:path>
                </a:pathLst>
              </a:custGeom>
              <a:solidFill>
                <a:srgbClr val="5C5C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4567" name="Freeform 53"/>
              <p:cNvSpPr>
                <a:spLocks/>
              </p:cNvSpPr>
              <p:nvPr/>
            </p:nvSpPr>
            <p:spPr bwMode="auto">
              <a:xfrm>
                <a:off x="1920" y="1975"/>
                <a:ext cx="250" cy="761"/>
              </a:xfrm>
              <a:custGeom>
                <a:avLst/>
                <a:gdLst>
                  <a:gd name="T0" fmla="*/ 278 w 240"/>
                  <a:gd name="T1" fmla="*/ 0 h 666"/>
                  <a:gd name="T2" fmla="*/ 407 w 240"/>
                  <a:gd name="T3" fmla="*/ 355 h 666"/>
                  <a:gd name="T4" fmla="*/ 153 w 240"/>
                  <a:gd name="T5" fmla="*/ 3773 h 666"/>
                  <a:gd name="T6" fmla="*/ 0 w 240"/>
                  <a:gd name="T7" fmla="*/ 3345 h 666"/>
                  <a:gd name="T8" fmla="*/ 278 w 240"/>
                  <a:gd name="T9" fmla="*/ 0 h 666"/>
                  <a:gd name="T10" fmla="*/ 278 w 240"/>
                  <a:gd name="T11" fmla="*/ 0 h 666"/>
                  <a:gd name="T12" fmla="*/ 0 60000 65536"/>
                  <a:gd name="T13" fmla="*/ 0 60000 65536"/>
                  <a:gd name="T14" fmla="*/ 0 60000 65536"/>
                  <a:gd name="T15" fmla="*/ 0 60000 65536"/>
                  <a:gd name="T16" fmla="*/ 0 60000 65536"/>
                  <a:gd name="T17" fmla="*/ 0 60000 65536"/>
                  <a:gd name="T18" fmla="*/ 0 w 240"/>
                  <a:gd name="T19" fmla="*/ 0 h 666"/>
                  <a:gd name="T20" fmla="*/ 240 w 240"/>
                  <a:gd name="T21" fmla="*/ 666 h 666"/>
                </a:gdLst>
                <a:ahLst/>
                <a:cxnLst>
                  <a:cxn ang="T12">
                    <a:pos x="T0" y="T1"/>
                  </a:cxn>
                  <a:cxn ang="T13">
                    <a:pos x="T2" y="T3"/>
                  </a:cxn>
                  <a:cxn ang="T14">
                    <a:pos x="T4" y="T5"/>
                  </a:cxn>
                  <a:cxn ang="T15">
                    <a:pos x="T6" y="T7"/>
                  </a:cxn>
                  <a:cxn ang="T16">
                    <a:pos x="T8" y="T9"/>
                  </a:cxn>
                  <a:cxn ang="T17">
                    <a:pos x="T10" y="T11"/>
                  </a:cxn>
                </a:cxnLst>
                <a:rect l="T18" t="T19" r="T20" b="T21"/>
                <a:pathLst>
                  <a:path w="240" h="666">
                    <a:moveTo>
                      <a:pt x="164" y="0"/>
                    </a:moveTo>
                    <a:lnTo>
                      <a:pt x="240" y="63"/>
                    </a:lnTo>
                    <a:lnTo>
                      <a:pt x="90" y="666"/>
                    </a:lnTo>
                    <a:lnTo>
                      <a:pt x="0" y="591"/>
                    </a:lnTo>
                    <a:lnTo>
                      <a:pt x="16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4568" name="Freeform 54"/>
              <p:cNvSpPr>
                <a:spLocks/>
              </p:cNvSpPr>
              <p:nvPr/>
            </p:nvSpPr>
            <p:spPr bwMode="auto">
              <a:xfrm>
                <a:off x="2873" y="1265"/>
                <a:ext cx="452" cy="248"/>
              </a:xfrm>
              <a:custGeom>
                <a:avLst/>
                <a:gdLst>
                  <a:gd name="T0" fmla="*/ 0 w 903"/>
                  <a:gd name="T1" fmla="*/ 1 h 496"/>
                  <a:gd name="T2" fmla="*/ 1 w 903"/>
                  <a:gd name="T3" fmla="*/ 1 h 496"/>
                  <a:gd name="T4" fmla="*/ 1 w 903"/>
                  <a:gd name="T5" fmla="*/ 1 h 496"/>
                  <a:gd name="T6" fmla="*/ 1 w 903"/>
                  <a:gd name="T7" fmla="*/ 1 h 496"/>
                  <a:gd name="T8" fmla="*/ 1 w 903"/>
                  <a:gd name="T9" fmla="*/ 1 h 496"/>
                  <a:gd name="T10" fmla="*/ 1 w 903"/>
                  <a:gd name="T11" fmla="*/ 1 h 496"/>
                  <a:gd name="T12" fmla="*/ 1 w 903"/>
                  <a:gd name="T13" fmla="*/ 1 h 496"/>
                  <a:gd name="T14" fmla="*/ 1 w 903"/>
                  <a:gd name="T15" fmla="*/ 1 h 496"/>
                  <a:gd name="T16" fmla="*/ 1 w 903"/>
                  <a:gd name="T17" fmla="*/ 1 h 496"/>
                  <a:gd name="T18" fmla="*/ 1 w 903"/>
                  <a:gd name="T19" fmla="*/ 1 h 496"/>
                  <a:gd name="T20" fmla="*/ 1 w 903"/>
                  <a:gd name="T21" fmla="*/ 1 h 496"/>
                  <a:gd name="T22" fmla="*/ 1 w 903"/>
                  <a:gd name="T23" fmla="*/ 1 h 496"/>
                  <a:gd name="T24" fmla="*/ 1 w 903"/>
                  <a:gd name="T25" fmla="*/ 0 h 496"/>
                  <a:gd name="T26" fmla="*/ 1 w 903"/>
                  <a:gd name="T27" fmla="*/ 1 h 496"/>
                  <a:gd name="T28" fmla="*/ 1 w 903"/>
                  <a:gd name="T29" fmla="*/ 1 h 496"/>
                  <a:gd name="T30" fmla="*/ 1 w 903"/>
                  <a:gd name="T31" fmla="*/ 1 h 496"/>
                  <a:gd name="T32" fmla="*/ 1 w 903"/>
                  <a:gd name="T33" fmla="*/ 1 h 496"/>
                  <a:gd name="T34" fmla="*/ 1 w 903"/>
                  <a:gd name="T35" fmla="*/ 1 h 496"/>
                  <a:gd name="T36" fmla="*/ 1 w 903"/>
                  <a:gd name="T37" fmla="*/ 1 h 496"/>
                  <a:gd name="T38" fmla="*/ 1 w 903"/>
                  <a:gd name="T39" fmla="*/ 1 h 496"/>
                  <a:gd name="T40" fmla="*/ 1 w 903"/>
                  <a:gd name="T41" fmla="*/ 1 h 496"/>
                  <a:gd name="T42" fmla="*/ 1 w 903"/>
                  <a:gd name="T43" fmla="*/ 1 h 496"/>
                  <a:gd name="T44" fmla="*/ 1 w 903"/>
                  <a:gd name="T45" fmla="*/ 1 h 496"/>
                  <a:gd name="T46" fmla="*/ 1 w 903"/>
                  <a:gd name="T47" fmla="*/ 1 h 496"/>
                  <a:gd name="T48" fmla="*/ 1 w 903"/>
                  <a:gd name="T49" fmla="*/ 1 h 496"/>
                  <a:gd name="T50" fmla="*/ 1 w 903"/>
                  <a:gd name="T51" fmla="*/ 1 h 496"/>
                  <a:gd name="T52" fmla="*/ 1 w 903"/>
                  <a:gd name="T53" fmla="*/ 1 h 496"/>
                  <a:gd name="T54" fmla="*/ 1 w 903"/>
                  <a:gd name="T55" fmla="*/ 1 h 496"/>
                  <a:gd name="T56" fmla="*/ 1 w 903"/>
                  <a:gd name="T57" fmla="*/ 1 h 496"/>
                  <a:gd name="T58" fmla="*/ 1 w 903"/>
                  <a:gd name="T59" fmla="*/ 1 h 496"/>
                  <a:gd name="T60" fmla="*/ 1 w 903"/>
                  <a:gd name="T61" fmla="*/ 1 h 496"/>
                  <a:gd name="T62" fmla="*/ 1 w 903"/>
                  <a:gd name="T63" fmla="*/ 1 h 496"/>
                  <a:gd name="T64" fmla="*/ 1 w 903"/>
                  <a:gd name="T65" fmla="*/ 1 h 496"/>
                  <a:gd name="T66" fmla="*/ 1 w 903"/>
                  <a:gd name="T67" fmla="*/ 1 h 496"/>
                  <a:gd name="T68" fmla="*/ 0 w 903"/>
                  <a:gd name="T69" fmla="*/ 1 h 496"/>
                  <a:gd name="T70" fmla="*/ 0 w 903"/>
                  <a:gd name="T71" fmla="*/ 1 h 49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903"/>
                  <a:gd name="T109" fmla="*/ 0 h 496"/>
                  <a:gd name="T110" fmla="*/ 903 w 903"/>
                  <a:gd name="T111" fmla="*/ 496 h 49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903" h="496">
                    <a:moveTo>
                      <a:pt x="0" y="401"/>
                    </a:moveTo>
                    <a:lnTo>
                      <a:pt x="2" y="392"/>
                    </a:lnTo>
                    <a:lnTo>
                      <a:pt x="15" y="369"/>
                    </a:lnTo>
                    <a:lnTo>
                      <a:pt x="34" y="335"/>
                    </a:lnTo>
                    <a:lnTo>
                      <a:pt x="62" y="293"/>
                    </a:lnTo>
                    <a:lnTo>
                      <a:pt x="97" y="244"/>
                    </a:lnTo>
                    <a:lnTo>
                      <a:pt x="138" y="194"/>
                    </a:lnTo>
                    <a:lnTo>
                      <a:pt x="186" y="143"/>
                    </a:lnTo>
                    <a:lnTo>
                      <a:pt x="243" y="97"/>
                    </a:lnTo>
                    <a:lnTo>
                      <a:pt x="304" y="53"/>
                    </a:lnTo>
                    <a:lnTo>
                      <a:pt x="372" y="23"/>
                    </a:lnTo>
                    <a:lnTo>
                      <a:pt x="446" y="2"/>
                    </a:lnTo>
                    <a:lnTo>
                      <a:pt x="528" y="0"/>
                    </a:lnTo>
                    <a:lnTo>
                      <a:pt x="612" y="13"/>
                    </a:lnTo>
                    <a:lnTo>
                      <a:pt x="703" y="50"/>
                    </a:lnTo>
                    <a:lnTo>
                      <a:pt x="800" y="109"/>
                    </a:lnTo>
                    <a:lnTo>
                      <a:pt x="903" y="198"/>
                    </a:lnTo>
                    <a:lnTo>
                      <a:pt x="899" y="242"/>
                    </a:lnTo>
                    <a:lnTo>
                      <a:pt x="891" y="234"/>
                    </a:lnTo>
                    <a:lnTo>
                      <a:pt x="876" y="219"/>
                    </a:lnTo>
                    <a:lnTo>
                      <a:pt x="848" y="196"/>
                    </a:lnTo>
                    <a:lnTo>
                      <a:pt x="813" y="169"/>
                    </a:lnTo>
                    <a:lnTo>
                      <a:pt x="770" y="141"/>
                    </a:lnTo>
                    <a:lnTo>
                      <a:pt x="720" y="114"/>
                    </a:lnTo>
                    <a:lnTo>
                      <a:pt x="663" y="90"/>
                    </a:lnTo>
                    <a:lnTo>
                      <a:pt x="604" y="74"/>
                    </a:lnTo>
                    <a:lnTo>
                      <a:pt x="538" y="65"/>
                    </a:lnTo>
                    <a:lnTo>
                      <a:pt x="471" y="71"/>
                    </a:lnTo>
                    <a:lnTo>
                      <a:pt x="403" y="90"/>
                    </a:lnTo>
                    <a:lnTo>
                      <a:pt x="334" y="126"/>
                    </a:lnTo>
                    <a:lnTo>
                      <a:pt x="266" y="181"/>
                    </a:lnTo>
                    <a:lnTo>
                      <a:pt x="199" y="259"/>
                    </a:lnTo>
                    <a:lnTo>
                      <a:pt x="137" y="363"/>
                    </a:lnTo>
                    <a:lnTo>
                      <a:pt x="78" y="496"/>
                    </a:lnTo>
                    <a:lnTo>
                      <a:pt x="0" y="401"/>
                    </a:lnTo>
                    <a:close/>
                  </a:path>
                </a:pathLst>
              </a:custGeom>
              <a:solidFill>
                <a:srgbClr val="5C5C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4569" name="Freeform 55"/>
              <p:cNvSpPr>
                <a:spLocks/>
              </p:cNvSpPr>
              <p:nvPr/>
            </p:nvSpPr>
            <p:spPr bwMode="auto">
              <a:xfrm>
                <a:off x="3153" y="1488"/>
                <a:ext cx="783" cy="172"/>
              </a:xfrm>
              <a:custGeom>
                <a:avLst/>
                <a:gdLst>
                  <a:gd name="T0" fmla="*/ 594 w 652"/>
                  <a:gd name="T1" fmla="*/ 53 h 190"/>
                  <a:gd name="T2" fmla="*/ 7045 w 652"/>
                  <a:gd name="T3" fmla="*/ 24 h 190"/>
                  <a:gd name="T4" fmla="*/ 6166 w 652"/>
                  <a:gd name="T5" fmla="*/ 0 h 190"/>
                  <a:gd name="T6" fmla="*/ 0 w 652"/>
                  <a:gd name="T7" fmla="*/ 33 h 190"/>
                  <a:gd name="T8" fmla="*/ 594 w 652"/>
                  <a:gd name="T9" fmla="*/ 53 h 190"/>
                  <a:gd name="T10" fmla="*/ 594 w 652"/>
                  <a:gd name="T11" fmla="*/ 53 h 190"/>
                  <a:gd name="T12" fmla="*/ 0 60000 65536"/>
                  <a:gd name="T13" fmla="*/ 0 60000 65536"/>
                  <a:gd name="T14" fmla="*/ 0 60000 65536"/>
                  <a:gd name="T15" fmla="*/ 0 60000 65536"/>
                  <a:gd name="T16" fmla="*/ 0 60000 65536"/>
                  <a:gd name="T17" fmla="*/ 0 60000 65536"/>
                  <a:gd name="T18" fmla="*/ 0 w 652"/>
                  <a:gd name="T19" fmla="*/ 0 h 190"/>
                  <a:gd name="T20" fmla="*/ 652 w 652"/>
                  <a:gd name="T21" fmla="*/ 190 h 190"/>
                </a:gdLst>
                <a:ahLst/>
                <a:cxnLst>
                  <a:cxn ang="T12">
                    <a:pos x="T0" y="T1"/>
                  </a:cxn>
                  <a:cxn ang="T13">
                    <a:pos x="T2" y="T3"/>
                  </a:cxn>
                  <a:cxn ang="T14">
                    <a:pos x="T4" y="T5"/>
                  </a:cxn>
                  <a:cxn ang="T15">
                    <a:pos x="T6" y="T7"/>
                  </a:cxn>
                  <a:cxn ang="T16">
                    <a:pos x="T8" y="T9"/>
                  </a:cxn>
                  <a:cxn ang="T17">
                    <a:pos x="T10" y="T11"/>
                  </a:cxn>
                </a:cxnLst>
                <a:rect l="T18" t="T19" r="T20" b="T21"/>
                <a:pathLst>
                  <a:path w="652" h="190">
                    <a:moveTo>
                      <a:pt x="55" y="190"/>
                    </a:moveTo>
                    <a:lnTo>
                      <a:pt x="652" y="87"/>
                    </a:lnTo>
                    <a:lnTo>
                      <a:pt x="570" y="0"/>
                    </a:lnTo>
                    <a:lnTo>
                      <a:pt x="0" y="122"/>
                    </a:lnTo>
                    <a:lnTo>
                      <a:pt x="55" y="19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4570" name="Freeform 56"/>
              <p:cNvSpPr>
                <a:spLocks/>
              </p:cNvSpPr>
              <p:nvPr/>
            </p:nvSpPr>
            <p:spPr bwMode="auto">
              <a:xfrm>
                <a:off x="1455" y="2885"/>
                <a:ext cx="360" cy="321"/>
              </a:xfrm>
              <a:custGeom>
                <a:avLst/>
                <a:gdLst>
                  <a:gd name="T0" fmla="*/ 0 w 721"/>
                  <a:gd name="T1" fmla="*/ 0 h 643"/>
                  <a:gd name="T2" fmla="*/ 0 w 721"/>
                  <a:gd name="T3" fmla="*/ 0 h 643"/>
                  <a:gd name="T4" fmla="*/ 0 w 721"/>
                  <a:gd name="T5" fmla="*/ 0 h 643"/>
                  <a:gd name="T6" fmla="*/ 0 w 721"/>
                  <a:gd name="T7" fmla="*/ 0 h 643"/>
                  <a:gd name="T8" fmla="*/ 0 w 721"/>
                  <a:gd name="T9" fmla="*/ 0 h 643"/>
                  <a:gd name="T10" fmla="*/ 0 w 721"/>
                  <a:gd name="T11" fmla="*/ 0 h 643"/>
                  <a:gd name="T12" fmla="*/ 0 60000 65536"/>
                  <a:gd name="T13" fmla="*/ 0 60000 65536"/>
                  <a:gd name="T14" fmla="*/ 0 60000 65536"/>
                  <a:gd name="T15" fmla="*/ 0 60000 65536"/>
                  <a:gd name="T16" fmla="*/ 0 60000 65536"/>
                  <a:gd name="T17" fmla="*/ 0 60000 65536"/>
                  <a:gd name="T18" fmla="*/ 0 w 721"/>
                  <a:gd name="T19" fmla="*/ 0 h 643"/>
                  <a:gd name="T20" fmla="*/ 721 w 721"/>
                  <a:gd name="T21" fmla="*/ 643 h 643"/>
                </a:gdLst>
                <a:ahLst/>
                <a:cxnLst>
                  <a:cxn ang="T12">
                    <a:pos x="T0" y="T1"/>
                  </a:cxn>
                  <a:cxn ang="T13">
                    <a:pos x="T2" y="T3"/>
                  </a:cxn>
                  <a:cxn ang="T14">
                    <a:pos x="T4" y="T5"/>
                  </a:cxn>
                  <a:cxn ang="T15">
                    <a:pos x="T6" y="T7"/>
                  </a:cxn>
                  <a:cxn ang="T16">
                    <a:pos x="T8" y="T9"/>
                  </a:cxn>
                  <a:cxn ang="T17">
                    <a:pos x="T10" y="T11"/>
                  </a:cxn>
                </a:cxnLst>
                <a:rect l="T18" t="T19" r="T20" b="T21"/>
                <a:pathLst>
                  <a:path w="721" h="643">
                    <a:moveTo>
                      <a:pt x="0" y="56"/>
                    </a:moveTo>
                    <a:lnTo>
                      <a:pt x="675" y="643"/>
                    </a:lnTo>
                    <a:lnTo>
                      <a:pt x="721" y="571"/>
                    </a:lnTo>
                    <a:lnTo>
                      <a:pt x="74" y="0"/>
                    </a:lnTo>
                    <a:lnTo>
                      <a:pt x="0" y="56"/>
                    </a:lnTo>
                    <a:close/>
                  </a:path>
                </a:pathLst>
              </a:custGeom>
              <a:solidFill>
                <a:srgbClr val="5C5C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4571" name="Freeform 57"/>
              <p:cNvSpPr>
                <a:spLocks/>
              </p:cNvSpPr>
              <p:nvPr/>
            </p:nvSpPr>
            <p:spPr bwMode="auto">
              <a:xfrm>
                <a:off x="1946" y="3169"/>
                <a:ext cx="535" cy="37"/>
              </a:xfrm>
              <a:custGeom>
                <a:avLst/>
                <a:gdLst>
                  <a:gd name="T0" fmla="*/ 1 w 1068"/>
                  <a:gd name="T1" fmla="*/ 0 h 74"/>
                  <a:gd name="T2" fmla="*/ 0 w 1068"/>
                  <a:gd name="T3" fmla="*/ 1 h 74"/>
                  <a:gd name="T4" fmla="*/ 1 w 1068"/>
                  <a:gd name="T5" fmla="*/ 1 h 74"/>
                  <a:gd name="T6" fmla="*/ 1 w 1068"/>
                  <a:gd name="T7" fmla="*/ 1 h 74"/>
                  <a:gd name="T8" fmla="*/ 1 w 1068"/>
                  <a:gd name="T9" fmla="*/ 0 h 74"/>
                  <a:gd name="T10" fmla="*/ 1 w 1068"/>
                  <a:gd name="T11" fmla="*/ 0 h 74"/>
                  <a:gd name="T12" fmla="*/ 0 60000 65536"/>
                  <a:gd name="T13" fmla="*/ 0 60000 65536"/>
                  <a:gd name="T14" fmla="*/ 0 60000 65536"/>
                  <a:gd name="T15" fmla="*/ 0 60000 65536"/>
                  <a:gd name="T16" fmla="*/ 0 60000 65536"/>
                  <a:gd name="T17" fmla="*/ 0 60000 65536"/>
                  <a:gd name="T18" fmla="*/ 0 w 1068"/>
                  <a:gd name="T19" fmla="*/ 0 h 74"/>
                  <a:gd name="T20" fmla="*/ 1068 w 1068"/>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1068" h="74">
                    <a:moveTo>
                      <a:pt x="53" y="0"/>
                    </a:moveTo>
                    <a:lnTo>
                      <a:pt x="0" y="74"/>
                    </a:lnTo>
                    <a:lnTo>
                      <a:pt x="1068" y="74"/>
                    </a:lnTo>
                    <a:lnTo>
                      <a:pt x="996" y="9"/>
                    </a:lnTo>
                    <a:lnTo>
                      <a:pt x="53" y="0"/>
                    </a:lnTo>
                    <a:close/>
                  </a:path>
                </a:pathLst>
              </a:custGeom>
              <a:solidFill>
                <a:srgbClr val="5C5C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4572" name="Freeform 58"/>
              <p:cNvSpPr>
                <a:spLocks/>
              </p:cNvSpPr>
              <p:nvPr/>
            </p:nvSpPr>
            <p:spPr bwMode="auto">
              <a:xfrm>
                <a:off x="3974" y="1148"/>
                <a:ext cx="264" cy="385"/>
              </a:xfrm>
              <a:custGeom>
                <a:avLst/>
                <a:gdLst>
                  <a:gd name="T0" fmla="*/ 0 w 529"/>
                  <a:gd name="T1" fmla="*/ 1 h 770"/>
                  <a:gd name="T2" fmla="*/ 0 w 529"/>
                  <a:gd name="T3" fmla="*/ 1 h 770"/>
                  <a:gd name="T4" fmla="*/ 0 w 529"/>
                  <a:gd name="T5" fmla="*/ 0 h 770"/>
                  <a:gd name="T6" fmla="*/ 0 w 529"/>
                  <a:gd name="T7" fmla="*/ 1 h 770"/>
                  <a:gd name="T8" fmla="*/ 0 w 529"/>
                  <a:gd name="T9" fmla="*/ 1 h 770"/>
                  <a:gd name="T10" fmla="*/ 0 w 529"/>
                  <a:gd name="T11" fmla="*/ 1 h 770"/>
                  <a:gd name="T12" fmla="*/ 0 60000 65536"/>
                  <a:gd name="T13" fmla="*/ 0 60000 65536"/>
                  <a:gd name="T14" fmla="*/ 0 60000 65536"/>
                  <a:gd name="T15" fmla="*/ 0 60000 65536"/>
                  <a:gd name="T16" fmla="*/ 0 60000 65536"/>
                  <a:gd name="T17" fmla="*/ 0 60000 65536"/>
                  <a:gd name="T18" fmla="*/ 0 w 529"/>
                  <a:gd name="T19" fmla="*/ 0 h 770"/>
                  <a:gd name="T20" fmla="*/ 529 w 529"/>
                  <a:gd name="T21" fmla="*/ 770 h 770"/>
                </a:gdLst>
                <a:ahLst/>
                <a:cxnLst>
                  <a:cxn ang="T12">
                    <a:pos x="T0" y="T1"/>
                  </a:cxn>
                  <a:cxn ang="T13">
                    <a:pos x="T2" y="T3"/>
                  </a:cxn>
                  <a:cxn ang="T14">
                    <a:pos x="T4" y="T5"/>
                  </a:cxn>
                  <a:cxn ang="T15">
                    <a:pos x="T6" y="T7"/>
                  </a:cxn>
                  <a:cxn ang="T16">
                    <a:pos x="T8" y="T9"/>
                  </a:cxn>
                  <a:cxn ang="T17">
                    <a:pos x="T10" y="T11"/>
                  </a:cxn>
                </a:cxnLst>
                <a:rect l="T18" t="T19" r="T20" b="T21"/>
                <a:pathLst>
                  <a:path w="529" h="770">
                    <a:moveTo>
                      <a:pt x="375" y="753"/>
                    </a:moveTo>
                    <a:lnTo>
                      <a:pt x="529" y="770"/>
                    </a:lnTo>
                    <a:lnTo>
                      <a:pt x="74" y="0"/>
                    </a:lnTo>
                    <a:lnTo>
                      <a:pt x="0" y="95"/>
                    </a:lnTo>
                    <a:lnTo>
                      <a:pt x="375" y="753"/>
                    </a:lnTo>
                    <a:close/>
                  </a:path>
                </a:pathLst>
              </a:custGeom>
              <a:solidFill>
                <a:srgbClr val="5C5C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4573" name="Freeform 59"/>
              <p:cNvSpPr>
                <a:spLocks/>
              </p:cNvSpPr>
              <p:nvPr/>
            </p:nvSpPr>
            <p:spPr bwMode="auto">
              <a:xfrm>
                <a:off x="4198" y="1580"/>
                <a:ext cx="87" cy="469"/>
              </a:xfrm>
              <a:custGeom>
                <a:avLst/>
                <a:gdLst>
                  <a:gd name="T0" fmla="*/ 0 w 173"/>
                  <a:gd name="T1" fmla="*/ 0 h 939"/>
                  <a:gd name="T2" fmla="*/ 1 w 173"/>
                  <a:gd name="T3" fmla="*/ 0 h 939"/>
                  <a:gd name="T4" fmla="*/ 1 w 173"/>
                  <a:gd name="T5" fmla="*/ 0 h 939"/>
                  <a:gd name="T6" fmla="*/ 1 w 173"/>
                  <a:gd name="T7" fmla="*/ 0 h 939"/>
                  <a:gd name="T8" fmla="*/ 0 w 173"/>
                  <a:gd name="T9" fmla="*/ 0 h 939"/>
                  <a:gd name="T10" fmla="*/ 0 w 173"/>
                  <a:gd name="T11" fmla="*/ 0 h 939"/>
                  <a:gd name="T12" fmla="*/ 0 60000 65536"/>
                  <a:gd name="T13" fmla="*/ 0 60000 65536"/>
                  <a:gd name="T14" fmla="*/ 0 60000 65536"/>
                  <a:gd name="T15" fmla="*/ 0 60000 65536"/>
                  <a:gd name="T16" fmla="*/ 0 60000 65536"/>
                  <a:gd name="T17" fmla="*/ 0 60000 65536"/>
                  <a:gd name="T18" fmla="*/ 0 w 173"/>
                  <a:gd name="T19" fmla="*/ 0 h 939"/>
                  <a:gd name="T20" fmla="*/ 173 w 173"/>
                  <a:gd name="T21" fmla="*/ 939 h 939"/>
                </a:gdLst>
                <a:ahLst/>
                <a:cxnLst>
                  <a:cxn ang="T12">
                    <a:pos x="T0" y="T1"/>
                  </a:cxn>
                  <a:cxn ang="T13">
                    <a:pos x="T2" y="T3"/>
                  </a:cxn>
                  <a:cxn ang="T14">
                    <a:pos x="T4" y="T5"/>
                  </a:cxn>
                  <a:cxn ang="T15">
                    <a:pos x="T6" y="T7"/>
                  </a:cxn>
                  <a:cxn ang="T16">
                    <a:pos x="T8" y="T9"/>
                  </a:cxn>
                  <a:cxn ang="T17">
                    <a:pos x="T10" y="T11"/>
                  </a:cxn>
                </a:cxnLst>
                <a:rect l="T18" t="T19" r="T20" b="T21"/>
                <a:pathLst>
                  <a:path w="173" h="939">
                    <a:moveTo>
                      <a:pt x="0" y="44"/>
                    </a:moveTo>
                    <a:lnTo>
                      <a:pt x="80" y="877"/>
                    </a:lnTo>
                    <a:lnTo>
                      <a:pt x="173" y="939"/>
                    </a:lnTo>
                    <a:lnTo>
                      <a:pt x="103" y="0"/>
                    </a:lnTo>
                    <a:lnTo>
                      <a:pt x="0" y="44"/>
                    </a:lnTo>
                    <a:close/>
                  </a:path>
                </a:pathLst>
              </a:custGeom>
              <a:solidFill>
                <a:srgbClr val="5C5C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96318" name="Text Box 60"/>
              <p:cNvSpPr txBox="1">
                <a:spLocks noChangeArrowheads="1"/>
              </p:cNvSpPr>
              <p:nvPr/>
            </p:nvSpPr>
            <p:spPr bwMode="auto">
              <a:xfrm rot="20630415">
                <a:off x="801" y="2226"/>
                <a:ext cx="1384"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spcBef>
                    <a:spcPct val="0"/>
                  </a:spcBef>
                  <a:buFontTx/>
                  <a:buNone/>
                  <a:defRPr/>
                </a:pPr>
                <a:r>
                  <a:rPr lang="es-ES_tradnl" altLang="es-MX" sz="2000" b="1" dirty="0" smtClean="0">
                    <a:latin typeface="+mn-lt"/>
                  </a:rPr>
                  <a:t>LA ORGANIZACIÓN</a:t>
                </a:r>
              </a:p>
            </p:txBody>
          </p:sp>
          <p:sp>
            <p:nvSpPr>
              <p:cNvPr id="64575" name="Text Box 61"/>
              <p:cNvSpPr txBox="1">
                <a:spLocks noChangeArrowheads="1"/>
              </p:cNvSpPr>
              <p:nvPr/>
            </p:nvSpPr>
            <p:spPr bwMode="auto">
              <a:xfrm rot="-3551498">
                <a:off x="3234" y="1093"/>
                <a:ext cx="75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spcBef>
                    <a:spcPct val="0"/>
                  </a:spcBef>
                  <a:buFontTx/>
                  <a:buNone/>
                </a:pPr>
                <a:r>
                  <a:rPr lang="es-ES_tradnl" altLang="es-MX" sz="1600" b="1">
                    <a:latin typeface="Century Gothic" panose="020B0502020202020204" pitchFamily="34" charset="0"/>
                  </a:rPr>
                  <a:t>EL CLIENTE</a:t>
                </a:r>
              </a:p>
            </p:txBody>
          </p:sp>
        </p:grpSp>
      </p:grpSp>
      <p:sp>
        <p:nvSpPr>
          <p:cNvPr id="2" name="1 CuadroTexto"/>
          <p:cNvSpPr txBox="1"/>
          <p:nvPr/>
        </p:nvSpPr>
        <p:spPr>
          <a:xfrm>
            <a:off x="590911" y="1114167"/>
            <a:ext cx="7167562" cy="584200"/>
          </a:xfrm>
          <a:prstGeom prst="rect">
            <a:avLst/>
          </a:prstGeom>
          <a:noFill/>
        </p:spPr>
        <p:txBody>
          <a:bodyPr wrap="none">
            <a:spAutoFit/>
          </a:bodyPr>
          <a:lstStyle/>
          <a:p>
            <a:pPr>
              <a:defRPr/>
            </a:pPr>
            <a:r>
              <a:rPr lang="es-MX" sz="3200" b="1" dirty="0">
                <a:solidFill>
                  <a:schemeClr val="accent2">
                    <a:lumMod val="75000"/>
                  </a:schemeClr>
                </a:solidFill>
                <a:latin typeface="+mn-lt"/>
              </a:rPr>
              <a:t>7.2.3.-   COMUNICACIÓN CON EL CLIENTE</a:t>
            </a:r>
          </a:p>
        </p:txBody>
      </p:sp>
    </p:spTree>
    <p:extLst>
      <p:ext uri="{BB962C8B-B14F-4D97-AF65-F5344CB8AC3E}">
        <p14:creationId xmlns:p14="http://schemas.microsoft.com/office/powerpoint/2010/main" val="4077635603"/>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5539" name="Group 55"/>
          <p:cNvGrpSpPr>
            <a:grpSpLocks/>
          </p:cNvGrpSpPr>
          <p:nvPr/>
        </p:nvGrpSpPr>
        <p:grpSpPr bwMode="auto">
          <a:xfrm>
            <a:off x="1682167" y="1628800"/>
            <a:ext cx="5725691" cy="4320480"/>
            <a:chOff x="544" y="889"/>
            <a:chExt cx="4695" cy="3312"/>
          </a:xfrm>
        </p:grpSpPr>
        <p:sp>
          <p:nvSpPr>
            <p:cNvPr id="97285" name="Rectangle 2"/>
            <p:cNvSpPr>
              <a:spLocks noChangeArrowheads="1"/>
            </p:cNvSpPr>
            <p:nvPr/>
          </p:nvSpPr>
          <p:spPr bwMode="auto">
            <a:xfrm>
              <a:off x="2565" y="3913"/>
              <a:ext cx="163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buFontTx/>
                <a:buNone/>
                <a:defRPr/>
              </a:pPr>
              <a:r>
                <a:rPr lang="es-ES_tradnl" altLang="es-MX" sz="2000" b="1" dirty="0" smtClean="0">
                  <a:latin typeface="+mn-lt"/>
                </a:rPr>
                <a:t>Cambios</a:t>
              </a:r>
            </a:p>
          </p:txBody>
        </p:sp>
        <p:grpSp>
          <p:nvGrpSpPr>
            <p:cNvPr id="65542" name="Group 54"/>
            <p:cNvGrpSpPr>
              <a:grpSpLocks/>
            </p:cNvGrpSpPr>
            <p:nvPr/>
          </p:nvGrpSpPr>
          <p:grpSpPr bwMode="auto">
            <a:xfrm>
              <a:off x="544" y="889"/>
              <a:ext cx="4695" cy="3167"/>
              <a:chOff x="265" y="889"/>
              <a:chExt cx="4695" cy="3167"/>
            </a:xfrm>
          </p:grpSpPr>
          <p:sp>
            <p:nvSpPr>
              <p:cNvPr id="97287" name="Rectangle 4"/>
              <p:cNvSpPr>
                <a:spLocks noChangeArrowheads="1"/>
              </p:cNvSpPr>
              <p:nvPr/>
            </p:nvSpPr>
            <p:spPr bwMode="auto">
              <a:xfrm>
                <a:off x="265" y="2137"/>
                <a:ext cx="797" cy="283"/>
              </a:xfrm>
              <a:prstGeom prst="rect">
                <a:avLst/>
              </a:prstGeom>
              <a:noFill/>
              <a:ln w="9525">
                <a:solidFill>
                  <a:srgbClr val="FF3300"/>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spcBef>
                    <a:spcPct val="0"/>
                  </a:spcBef>
                  <a:buFontTx/>
                  <a:buNone/>
                  <a:defRPr/>
                </a:pPr>
                <a:r>
                  <a:rPr lang="es-ES_tradnl" altLang="es-MX" sz="2000" b="1" smtClean="0">
                    <a:latin typeface="+mn-lt"/>
                  </a:rPr>
                  <a:t>Entradas</a:t>
                </a:r>
                <a:endParaRPr lang="es-ES" altLang="es-MX" sz="2000" b="1" smtClean="0">
                  <a:latin typeface="+mn-lt"/>
                </a:endParaRPr>
              </a:p>
            </p:txBody>
          </p:sp>
          <p:sp>
            <p:nvSpPr>
              <p:cNvPr id="97288" name="Rectangle 5"/>
              <p:cNvSpPr>
                <a:spLocks noChangeArrowheads="1"/>
              </p:cNvSpPr>
              <p:nvPr/>
            </p:nvSpPr>
            <p:spPr bwMode="auto">
              <a:xfrm>
                <a:off x="2202" y="3097"/>
                <a:ext cx="1024" cy="283"/>
              </a:xfrm>
              <a:prstGeom prst="rect">
                <a:avLst/>
              </a:prstGeom>
              <a:noFill/>
              <a:ln w="12700">
                <a:solidFill>
                  <a:srgbClr val="FF3300"/>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buFontTx/>
                  <a:buNone/>
                  <a:defRPr/>
                </a:pPr>
                <a:r>
                  <a:rPr lang="es-ES_tradnl" altLang="es-MX" sz="2000" b="1" smtClean="0">
                    <a:latin typeface="+mn-lt"/>
                  </a:rPr>
                  <a:t>Verificación</a:t>
                </a:r>
              </a:p>
            </p:txBody>
          </p:sp>
          <p:sp>
            <p:nvSpPr>
              <p:cNvPr id="97289" name="Rectangle 6"/>
              <p:cNvSpPr>
                <a:spLocks noChangeArrowheads="1"/>
              </p:cNvSpPr>
              <p:nvPr/>
            </p:nvSpPr>
            <p:spPr bwMode="auto">
              <a:xfrm>
                <a:off x="2177" y="3578"/>
                <a:ext cx="1248" cy="291"/>
              </a:xfrm>
              <a:prstGeom prst="rect">
                <a:avLst/>
              </a:prstGeom>
              <a:noFill/>
              <a:ln w="9525">
                <a:solidFill>
                  <a:srgbClr val="FF33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buFontTx/>
                  <a:buNone/>
                  <a:defRPr/>
                </a:pPr>
                <a:r>
                  <a:rPr lang="es-ES_tradnl" altLang="es-MX" sz="2000" b="1" smtClean="0">
                    <a:latin typeface="+mn-lt"/>
                  </a:rPr>
                  <a:t>Validación</a:t>
                </a:r>
              </a:p>
            </p:txBody>
          </p:sp>
          <p:sp>
            <p:nvSpPr>
              <p:cNvPr id="97290" name="Rectangle 7"/>
              <p:cNvSpPr>
                <a:spLocks noChangeArrowheads="1"/>
              </p:cNvSpPr>
              <p:nvPr/>
            </p:nvSpPr>
            <p:spPr bwMode="auto">
              <a:xfrm>
                <a:off x="3904" y="2160"/>
                <a:ext cx="965" cy="283"/>
              </a:xfrm>
              <a:prstGeom prst="rect">
                <a:avLst/>
              </a:prstGeom>
              <a:noFill/>
              <a:ln w="9525">
                <a:solidFill>
                  <a:srgbClr val="FF3300"/>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spcBef>
                    <a:spcPct val="0"/>
                  </a:spcBef>
                  <a:buFontTx/>
                  <a:buNone/>
                  <a:defRPr/>
                </a:pPr>
                <a:r>
                  <a:rPr lang="es-ES_tradnl" altLang="es-MX" sz="2000" b="1" smtClean="0">
                    <a:latin typeface="+mn-lt"/>
                  </a:rPr>
                  <a:t>Resultados</a:t>
                </a:r>
                <a:endParaRPr lang="es-ES" altLang="es-MX" sz="2000" b="1" smtClean="0">
                  <a:latin typeface="+mn-lt"/>
                </a:endParaRPr>
              </a:p>
            </p:txBody>
          </p:sp>
          <p:grpSp>
            <p:nvGrpSpPr>
              <p:cNvPr id="65547" name="Group 8"/>
              <p:cNvGrpSpPr>
                <a:grpSpLocks/>
              </p:cNvGrpSpPr>
              <p:nvPr/>
            </p:nvGrpSpPr>
            <p:grpSpPr bwMode="auto">
              <a:xfrm>
                <a:off x="1920" y="889"/>
                <a:ext cx="2052" cy="1200"/>
                <a:chOff x="1932" y="1399"/>
                <a:chExt cx="2052" cy="713"/>
              </a:xfrm>
            </p:grpSpPr>
            <p:sp>
              <p:nvSpPr>
                <p:cNvPr id="97303" name="Freeform 9"/>
                <p:cNvSpPr>
                  <a:spLocks/>
                </p:cNvSpPr>
                <p:nvPr/>
              </p:nvSpPr>
              <p:spPr bwMode="auto">
                <a:xfrm>
                  <a:off x="2578" y="1412"/>
                  <a:ext cx="415" cy="68"/>
                </a:xfrm>
                <a:custGeom>
                  <a:avLst/>
                  <a:gdLst>
                    <a:gd name="T0" fmla="*/ 19244 w 173"/>
                    <a:gd name="T1" fmla="*/ 7 h 99"/>
                    <a:gd name="T2" fmla="*/ 19244 w 173"/>
                    <a:gd name="T3" fmla="*/ 7 h 99"/>
                    <a:gd name="T4" fmla="*/ 20169 w 173"/>
                    <a:gd name="T5" fmla="*/ 7 h 99"/>
                    <a:gd name="T6" fmla="*/ 21918 w 173"/>
                    <a:gd name="T7" fmla="*/ 7 h 99"/>
                    <a:gd name="T8" fmla="*/ 23840 w 173"/>
                    <a:gd name="T9" fmla="*/ 6 h 99"/>
                    <a:gd name="T10" fmla="*/ 26131 w 173"/>
                    <a:gd name="T11" fmla="*/ 5 h 99"/>
                    <a:gd name="T12" fmla="*/ 28738 w 173"/>
                    <a:gd name="T13" fmla="*/ 5 h 99"/>
                    <a:gd name="T14" fmla="*/ 32408 w 173"/>
                    <a:gd name="T15" fmla="*/ 5 h 99"/>
                    <a:gd name="T16" fmla="*/ 36225 w 173"/>
                    <a:gd name="T17" fmla="*/ 4 h 99"/>
                    <a:gd name="T18" fmla="*/ 40195 w 173"/>
                    <a:gd name="T19" fmla="*/ 3 h 99"/>
                    <a:gd name="T20" fmla="*/ 44810 w 173"/>
                    <a:gd name="T21" fmla="*/ 3 h 99"/>
                    <a:gd name="T22" fmla="*/ 49006 w 173"/>
                    <a:gd name="T23" fmla="*/ 3 h 99"/>
                    <a:gd name="T24" fmla="*/ 53948 w 173"/>
                    <a:gd name="T25" fmla="*/ 3 h 99"/>
                    <a:gd name="T26" fmla="*/ 59415 w 173"/>
                    <a:gd name="T27" fmla="*/ 3 h 99"/>
                    <a:gd name="T28" fmla="*/ 64973 w 173"/>
                    <a:gd name="T29" fmla="*/ 3 h 99"/>
                    <a:gd name="T30" fmla="*/ 70871 w 173"/>
                    <a:gd name="T31" fmla="*/ 3 h 99"/>
                    <a:gd name="T32" fmla="*/ 76430 w 173"/>
                    <a:gd name="T33" fmla="*/ 5 h 99"/>
                    <a:gd name="T34" fmla="*/ 79111 w 173"/>
                    <a:gd name="T35" fmla="*/ 3 h 99"/>
                    <a:gd name="T36" fmla="*/ 58143 w 173"/>
                    <a:gd name="T37" fmla="*/ 0 h 99"/>
                    <a:gd name="T38" fmla="*/ 27414 w 173"/>
                    <a:gd name="T39" fmla="*/ 1 h 99"/>
                    <a:gd name="T40" fmla="*/ 0 w 173"/>
                    <a:gd name="T41" fmla="*/ 5 h 99"/>
                    <a:gd name="T42" fmla="*/ 19244 w 173"/>
                    <a:gd name="T43" fmla="*/ 7 h 99"/>
                    <a:gd name="T44" fmla="*/ 19244 w 173"/>
                    <a:gd name="T45" fmla="*/ 7 h 9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3"/>
                    <a:gd name="T70" fmla="*/ 0 h 99"/>
                    <a:gd name="T71" fmla="*/ 173 w 173"/>
                    <a:gd name="T72" fmla="*/ 99 h 9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3" h="99">
                      <a:moveTo>
                        <a:pt x="42" y="99"/>
                      </a:moveTo>
                      <a:lnTo>
                        <a:pt x="42" y="98"/>
                      </a:lnTo>
                      <a:lnTo>
                        <a:pt x="44" y="95"/>
                      </a:lnTo>
                      <a:lnTo>
                        <a:pt x="48" y="90"/>
                      </a:lnTo>
                      <a:lnTo>
                        <a:pt x="52" y="84"/>
                      </a:lnTo>
                      <a:lnTo>
                        <a:pt x="57" y="77"/>
                      </a:lnTo>
                      <a:lnTo>
                        <a:pt x="63" y="71"/>
                      </a:lnTo>
                      <a:lnTo>
                        <a:pt x="71" y="63"/>
                      </a:lnTo>
                      <a:lnTo>
                        <a:pt x="79" y="57"/>
                      </a:lnTo>
                      <a:lnTo>
                        <a:pt x="88" y="51"/>
                      </a:lnTo>
                      <a:lnTo>
                        <a:pt x="98" y="47"/>
                      </a:lnTo>
                      <a:lnTo>
                        <a:pt x="107" y="42"/>
                      </a:lnTo>
                      <a:lnTo>
                        <a:pt x="118" y="42"/>
                      </a:lnTo>
                      <a:lnTo>
                        <a:pt x="130" y="42"/>
                      </a:lnTo>
                      <a:lnTo>
                        <a:pt x="142" y="45"/>
                      </a:lnTo>
                      <a:lnTo>
                        <a:pt x="155" y="53"/>
                      </a:lnTo>
                      <a:lnTo>
                        <a:pt x="167" y="63"/>
                      </a:lnTo>
                      <a:lnTo>
                        <a:pt x="173" y="41"/>
                      </a:lnTo>
                      <a:lnTo>
                        <a:pt x="127" y="0"/>
                      </a:lnTo>
                      <a:lnTo>
                        <a:pt x="60" y="14"/>
                      </a:lnTo>
                      <a:lnTo>
                        <a:pt x="0" y="77"/>
                      </a:lnTo>
                      <a:lnTo>
                        <a:pt x="42" y="99"/>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7304" name="Freeform 10"/>
                <p:cNvSpPr>
                  <a:spLocks/>
                </p:cNvSpPr>
                <p:nvPr/>
              </p:nvSpPr>
              <p:spPr bwMode="auto">
                <a:xfrm>
                  <a:off x="2515" y="1402"/>
                  <a:ext cx="519" cy="72"/>
                </a:xfrm>
                <a:custGeom>
                  <a:avLst/>
                  <a:gdLst>
                    <a:gd name="T0" fmla="*/ 0 w 216"/>
                    <a:gd name="T1" fmla="*/ 7 h 103"/>
                    <a:gd name="T2" fmla="*/ 404 w 216"/>
                    <a:gd name="T3" fmla="*/ 7 h 103"/>
                    <a:gd name="T4" fmla="*/ 1929 w 216"/>
                    <a:gd name="T5" fmla="*/ 7 h 103"/>
                    <a:gd name="T6" fmla="*/ 4635 w 216"/>
                    <a:gd name="T7" fmla="*/ 6 h 103"/>
                    <a:gd name="T8" fmla="*/ 8227 w 216"/>
                    <a:gd name="T9" fmla="*/ 5 h 103"/>
                    <a:gd name="T10" fmla="*/ 12903 w 216"/>
                    <a:gd name="T11" fmla="*/ 4 h 103"/>
                    <a:gd name="T12" fmla="*/ 18504 w 216"/>
                    <a:gd name="T13" fmla="*/ 3 h 103"/>
                    <a:gd name="T14" fmla="*/ 24427 w 216"/>
                    <a:gd name="T15" fmla="*/ 2 h 103"/>
                    <a:gd name="T16" fmla="*/ 31390 w 216"/>
                    <a:gd name="T17" fmla="*/ 1 h 103"/>
                    <a:gd name="T18" fmla="*/ 38826 w 216"/>
                    <a:gd name="T19" fmla="*/ 1 h 103"/>
                    <a:gd name="T20" fmla="*/ 46765 w 216"/>
                    <a:gd name="T21" fmla="*/ 1 h 103"/>
                    <a:gd name="T22" fmla="*/ 54627 w 216"/>
                    <a:gd name="T23" fmla="*/ 0 h 103"/>
                    <a:gd name="T24" fmla="*/ 63368 w 216"/>
                    <a:gd name="T25" fmla="*/ 1 h 103"/>
                    <a:gd name="T26" fmla="*/ 72566 w 216"/>
                    <a:gd name="T27" fmla="*/ 1 h 103"/>
                    <a:gd name="T28" fmla="*/ 81358 w 216"/>
                    <a:gd name="T29" fmla="*/ 1 h 103"/>
                    <a:gd name="T30" fmla="*/ 91058 w 216"/>
                    <a:gd name="T31" fmla="*/ 3 h 103"/>
                    <a:gd name="T32" fmla="*/ 99867 w 216"/>
                    <a:gd name="T33" fmla="*/ 5 h 103"/>
                    <a:gd name="T34" fmla="*/ 96594 w 216"/>
                    <a:gd name="T35" fmla="*/ 6 h 103"/>
                    <a:gd name="T36" fmla="*/ 96190 w 216"/>
                    <a:gd name="T37" fmla="*/ 6 h 103"/>
                    <a:gd name="T38" fmla="*/ 94895 w 216"/>
                    <a:gd name="T39" fmla="*/ 6 h 103"/>
                    <a:gd name="T40" fmla="*/ 92997 w 216"/>
                    <a:gd name="T41" fmla="*/ 5 h 103"/>
                    <a:gd name="T42" fmla="*/ 89696 w 216"/>
                    <a:gd name="T43" fmla="*/ 5 h 103"/>
                    <a:gd name="T44" fmla="*/ 86034 w 216"/>
                    <a:gd name="T45" fmla="*/ 4 h 103"/>
                    <a:gd name="T46" fmla="*/ 82329 w 216"/>
                    <a:gd name="T47" fmla="*/ 3 h 103"/>
                    <a:gd name="T48" fmla="*/ 77196 w 216"/>
                    <a:gd name="T49" fmla="*/ 3 h 103"/>
                    <a:gd name="T50" fmla="*/ 72160 w 216"/>
                    <a:gd name="T51" fmla="*/ 3 h 103"/>
                    <a:gd name="T52" fmla="*/ 65603 w 216"/>
                    <a:gd name="T53" fmla="*/ 2 h 103"/>
                    <a:gd name="T54" fmla="*/ 60067 w 216"/>
                    <a:gd name="T55" fmla="*/ 2 h 103"/>
                    <a:gd name="T56" fmla="*/ 53104 w 216"/>
                    <a:gd name="T57" fmla="*/ 2 h 103"/>
                    <a:gd name="T58" fmla="*/ 46765 w 216"/>
                    <a:gd name="T59" fmla="*/ 3 h 103"/>
                    <a:gd name="T60" fmla="*/ 38826 w 216"/>
                    <a:gd name="T61" fmla="*/ 3 h 103"/>
                    <a:gd name="T62" fmla="*/ 31390 w 216"/>
                    <a:gd name="T63" fmla="*/ 5 h 103"/>
                    <a:gd name="T64" fmla="*/ 23694 w 216"/>
                    <a:gd name="T65" fmla="*/ 6 h 103"/>
                    <a:gd name="T66" fmla="*/ 15772 w 216"/>
                    <a:gd name="T67" fmla="*/ 8 h 103"/>
                    <a:gd name="T68" fmla="*/ 0 w 216"/>
                    <a:gd name="T69" fmla="*/ 7 h 103"/>
                    <a:gd name="T70" fmla="*/ 0 w 216"/>
                    <a:gd name="T71" fmla="*/ 7 h 10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16"/>
                    <a:gd name="T109" fmla="*/ 0 h 103"/>
                    <a:gd name="T110" fmla="*/ 216 w 216"/>
                    <a:gd name="T111" fmla="*/ 103 h 10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16" h="103">
                      <a:moveTo>
                        <a:pt x="0" y="88"/>
                      </a:moveTo>
                      <a:lnTo>
                        <a:pt x="1" y="87"/>
                      </a:lnTo>
                      <a:lnTo>
                        <a:pt x="4" y="81"/>
                      </a:lnTo>
                      <a:lnTo>
                        <a:pt x="10" y="72"/>
                      </a:lnTo>
                      <a:lnTo>
                        <a:pt x="18" y="63"/>
                      </a:lnTo>
                      <a:lnTo>
                        <a:pt x="28" y="51"/>
                      </a:lnTo>
                      <a:lnTo>
                        <a:pt x="40" y="40"/>
                      </a:lnTo>
                      <a:lnTo>
                        <a:pt x="53" y="28"/>
                      </a:lnTo>
                      <a:lnTo>
                        <a:pt x="68" y="18"/>
                      </a:lnTo>
                      <a:lnTo>
                        <a:pt x="84" y="9"/>
                      </a:lnTo>
                      <a:lnTo>
                        <a:pt x="101" y="3"/>
                      </a:lnTo>
                      <a:lnTo>
                        <a:pt x="118" y="0"/>
                      </a:lnTo>
                      <a:lnTo>
                        <a:pt x="137" y="1"/>
                      </a:lnTo>
                      <a:lnTo>
                        <a:pt x="157" y="4"/>
                      </a:lnTo>
                      <a:lnTo>
                        <a:pt x="176" y="16"/>
                      </a:lnTo>
                      <a:lnTo>
                        <a:pt x="197" y="33"/>
                      </a:lnTo>
                      <a:lnTo>
                        <a:pt x="216" y="57"/>
                      </a:lnTo>
                      <a:lnTo>
                        <a:pt x="209" y="72"/>
                      </a:lnTo>
                      <a:lnTo>
                        <a:pt x="208" y="70"/>
                      </a:lnTo>
                      <a:lnTo>
                        <a:pt x="205" y="67"/>
                      </a:lnTo>
                      <a:lnTo>
                        <a:pt x="201" y="63"/>
                      </a:lnTo>
                      <a:lnTo>
                        <a:pt x="194" y="57"/>
                      </a:lnTo>
                      <a:lnTo>
                        <a:pt x="186" y="49"/>
                      </a:lnTo>
                      <a:lnTo>
                        <a:pt x="178" y="45"/>
                      </a:lnTo>
                      <a:lnTo>
                        <a:pt x="167" y="37"/>
                      </a:lnTo>
                      <a:lnTo>
                        <a:pt x="156" y="34"/>
                      </a:lnTo>
                      <a:lnTo>
                        <a:pt x="142" y="30"/>
                      </a:lnTo>
                      <a:lnTo>
                        <a:pt x="130" y="30"/>
                      </a:lnTo>
                      <a:lnTo>
                        <a:pt x="115" y="31"/>
                      </a:lnTo>
                      <a:lnTo>
                        <a:pt x="101" y="37"/>
                      </a:lnTo>
                      <a:lnTo>
                        <a:pt x="84" y="46"/>
                      </a:lnTo>
                      <a:lnTo>
                        <a:pt x="68" y="61"/>
                      </a:lnTo>
                      <a:lnTo>
                        <a:pt x="51" y="79"/>
                      </a:lnTo>
                      <a:lnTo>
                        <a:pt x="34" y="103"/>
                      </a:lnTo>
                      <a:lnTo>
                        <a:pt x="0" y="88"/>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7305" name="Freeform 11"/>
                <p:cNvSpPr>
                  <a:spLocks/>
                </p:cNvSpPr>
                <p:nvPr/>
              </p:nvSpPr>
              <p:spPr bwMode="auto">
                <a:xfrm>
                  <a:off x="2726" y="1399"/>
                  <a:ext cx="639" cy="249"/>
                </a:xfrm>
                <a:custGeom>
                  <a:avLst/>
                  <a:gdLst>
                    <a:gd name="T0" fmla="*/ 0 w 266"/>
                    <a:gd name="T1" fmla="*/ 8 h 359"/>
                    <a:gd name="T2" fmla="*/ 60582 w 266"/>
                    <a:gd name="T3" fmla="*/ 0 h 359"/>
                    <a:gd name="T4" fmla="*/ 67830 w 266"/>
                    <a:gd name="T5" fmla="*/ 1 h 359"/>
                    <a:gd name="T6" fmla="*/ 77687 w 266"/>
                    <a:gd name="T7" fmla="*/ 0 h 359"/>
                    <a:gd name="T8" fmla="*/ 122786 w 266"/>
                    <a:gd name="T9" fmla="*/ 21 h 359"/>
                    <a:gd name="T10" fmla="*/ 50726 w 266"/>
                    <a:gd name="T11" fmla="*/ 28 h 359"/>
                    <a:gd name="T12" fmla="*/ 0 w 266"/>
                    <a:gd name="T13" fmla="*/ 8 h 359"/>
                    <a:gd name="T14" fmla="*/ 0 w 266"/>
                    <a:gd name="T15" fmla="*/ 8 h 359"/>
                    <a:gd name="T16" fmla="*/ 0 60000 65536"/>
                    <a:gd name="T17" fmla="*/ 0 60000 65536"/>
                    <a:gd name="T18" fmla="*/ 0 60000 65536"/>
                    <a:gd name="T19" fmla="*/ 0 60000 65536"/>
                    <a:gd name="T20" fmla="*/ 0 60000 65536"/>
                    <a:gd name="T21" fmla="*/ 0 60000 65536"/>
                    <a:gd name="T22" fmla="*/ 0 60000 65536"/>
                    <a:gd name="T23" fmla="*/ 0 60000 65536"/>
                    <a:gd name="T24" fmla="*/ 0 w 266"/>
                    <a:gd name="T25" fmla="*/ 0 h 359"/>
                    <a:gd name="T26" fmla="*/ 266 w 266"/>
                    <a:gd name="T27" fmla="*/ 359 h 3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66" h="359">
                      <a:moveTo>
                        <a:pt x="0" y="111"/>
                      </a:moveTo>
                      <a:lnTo>
                        <a:pt x="131" y="0"/>
                      </a:lnTo>
                      <a:lnTo>
                        <a:pt x="147" y="15"/>
                      </a:lnTo>
                      <a:lnTo>
                        <a:pt x="168" y="0"/>
                      </a:lnTo>
                      <a:lnTo>
                        <a:pt x="266" y="265"/>
                      </a:lnTo>
                      <a:lnTo>
                        <a:pt x="110" y="359"/>
                      </a:lnTo>
                      <a:lnTo>
                        <a:pt x="0" y="111"/>
                      </a:lnTo>
                      <a:close/>
                    </a:path>
                  </a:pathLst>
                </a:custGeom>
                <a:solidFill>
                  <a:srgbClr val="9CB3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7306" name="Freeform 12"/>
                <p:cNvSpPr>
                  <a:spLocks/>
                </p:cNvSpPr>
                <p:nvPr/>
              </p:nvSpPr>
              <p:spPr bwMode="auto">
                <a:xfrm>
                  <a:off x="3058" y="1402"/>
                  <a:ext cx="266" cy="178"/>
                </a:xfrm>
                <a:custGeom>
                  <a:avLst/>
                  <a:gdLst>
                    <a:gd name="T0" fmla="*/ 0 w 111"/>
                    <a:gd name="T1" fmla="*/ 0 h 254"/>
                    <a:gd name="T2" fmla="*/ 40003 w 111"/>
                    <a:gd name="T3" fmla="*/ 20 h 254"/>
                    <a:gd name="T4" fmla="*/ 50353 w 111"/>
                    <a:gd name="T5" fmla="*/ 20 h 254"/>
                    <a:gd name="T6" fmla="*/ 7184 w 111"/>
                    <a:gd name="T7" fmla="*/ 1 h 254"/>
                    <a:gd name="T8" fmla="*/ 0 w 111"/>
                    <a:gd name="T9" fmla="*/ 0 h 254"/>
                    <a:gd name="T10" fmla="*/ 0 w 111"/>
                    <a:gd name="T11" fmla="*/ 0 h 254"/>
                    <a:gd name="T12" fmla="*/ 0 60000 65536"/>
                    <a:gd name="T13" fmla="*/ 0 60000 65536"/>
                    <a:gd name="T14" fmla="*/ 0 60000 65536"/>
                    <a:gd name="T15" fmla="*/ 0 60000 65536"/>
                    <a:gd name="T16" fmla="*/ 0 60000 65536"/>
                    <a:gd name="T17" fmla="*/ 0 60000 65536"/>
                    <a:gd name="T18" fmla="*/ 0 w 111"/>
                    <a:gd name="T19" fmla="*/ 0 h 254"/>
                    <a:gd name="T20" fmla="*/ 111 w 111"/>
                    <a:gd name="T21" fmla="*/ 254 h 254"/>
                  </a:gdLst>
                  <a:ahLst/>
                  <a:cxnLst>
                    <a:cxn ang="T12">
                      <a:pos x="T0" y="T1"/>
                    </a:cxn>
                    <a:cxn ang="T13">
                      <a:pos x="T2" y="T3"/>
                    </a:cxn>
                    <a:cxn ang="T14">
                      <a:pos x="T4" y="T5"/>
                    </a:cxn>
                    <a:cxn ang="T15">
                      <a:pos x="T6" y="T7"/>
                    </a:cxn>
                    <a:cxn ang="T16">
                      <a:pos x="T8" y="T9"/>
                    </a:cxn>
                    <a:cxn ang="T17">
                      <a:pos x="T10" y="T11"/>
                    </a:cxn>
                  </a:cxnLst>
                  <a:rect l="T18" t="T19" r="T20" b="T21"/>
                  <a:pathLst>
                    <a:path w="111" h="254">
                      <a:moveTo>
                        <a:pt x="0" y="0"/>
                      </a:moveTo>
                      <a:lnTo>
                        <a:pt x="88" y="251"/>
                      </a:lnTo>
                      <a:lnTo>
                        <a:pt x="111" y="254"/>
                      </a:lnTo>
                      <a:lnTo>
                        <a:pt x="16" y="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7307" name="Freeform 13"/>
                <p:cNvSpPr>
                  <a:spLocks/>
                </p:cNvSpPr>
                <p:nvPr/>
              </p:nvSpPr>
              <p:spPr bwMode="auto">
                <a:xfrm>
                  <a:off x="2844" y="1410"/>
                  <a:ext cx="418" cy="133"/>
                </a:xfrm>
                <a:custGeom>
                  <a:avLst/>
                  <a:gdLst>
                    <a:gd name="T0" fmla="*/ 0 w 174"/>
                    <a:gd name="T1" fmla="*/ 13 h 190"/>
                    <a:gd name="T2" fmla="*/ 68403 w 174"/>
                    <a:gd name="T3" fmla="*/ 0 h 190"/>
                    <a:gd name="T4" fmla="*/ 80328 w 174"/>
                    <a:gd name="T5" fmla="*/ 4 h 190"/>
                    <a:gd name="T6" fmla="*/ 17527 w 174"/>
                    <a:gd name="T7" fmla="*/ 15 h 190"/>
                    <a:gd name="T8" fmla="*/ 0 w 174"/>
                    <a:gd name="T9" fmla="*/ 13 h 190"/>
                    <a:gd name="T10" fmla="*/ 0 w 174"/>
                    <a:gd name="T11" fmla="*/ 13 h 190"/>
                    <a:gd name="T12" fmla="*/ 0 60000 65536"/>
                    <a:gd name="T13" fmla="*/ 0 60000 65536"/>
                    <a:gd name="T14" fmla="*/ 0 60000 65536"/>
                    <a:gd name="T15" fmla="*/ 0 60000 65536"/>
                    <a:gd name="T16" fmla="*/ 0 60000 65536"/>
                    <a:gd name="T17" fmla="*/ 0 60000 65536"/>
                    <a:gd name="T18" fmla="*/ 0 w 174"/>
                    <a:gd name="T19" fmla="*/ 0 h 190"/>
                    <a:gd name="T20" fmla="*/ 174 w 174"/>
                    <a:gd name="T21" fmla="*/ 190 h 190"/>
                  </a:gdLst>
                  <a:ahLst/>
                  <a:cxnLst>
                    <a:cxn ang="T12">
                      <a:pos x="T0" y="T1"/>
                    </a:cxn>
                    <a:cxn ang="T13">
                      <a:pos x="T2" y="T3"/>
                    </a:cxn>
                    <a:cxn ang="T14">
                      <a:pos x="T4" y="T5"/>
                    </a:cxn>
                    <a:cxn ang="T15">
                      <a:pos x="T6" y="T7"/>
                    </a:cxn>
                    <a:cxn ang="T16">
                      <a:pos x="T8" y="T9"/>
                    </a:cxn>
                    <a:cxn ang="T17">
                      <a:pos x="T10" y="T11"/>
                    </a:cxn>
                  </a:cxnLst>
                  <a:rect l="T18" t="T19" r="T20" b="T21"/>
                  <a:pathLst>
                    <a:path w="174" h="190">
                      <a:moveTo>
                        <a:pt x="0" y="152"/>
                      </a:moveTo>
                      <a:lnTo>
                        <a:pt x="148" y="0"/>
                      </a:lnTo>
                      <a:lnTo>
                        <a:pt x="174" y="40"/>
                      </a:lnTo>
                      <a:lnTo>
                        <a:pt x="38" y="190"/>
                      </a:lnTo>
                      <a:lnTo>
                        <a:pt x="0" y="152"/>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7308" name="Freeform 14"/>
                <p:cNvSpPr>
                  <a:spLocks/>
                </p:cNvSpPr>
                <p:nvPr/>
              </p:nvSpPr>
              <p:spPr bwMode="auto">
                <a:xfrm>
                  <a:off x="1936" y="1966"/>
                  <a:ext cx="2048" cy="146"/>
                </a:xfrm>
                <a:custGeom>
                  <a:avLst/>
                  <a:gdLst>
                    <a:gd name="T0" fmla="*/ 0 w 853"/>
                    <a:gd name="T1" fmla="*/ 5 h 211"/>
                    <a:gd name="T2" fmla="*/ 214069 w 853"/>
                    <a:gd name="T3" fmla="*/ 16 h 211"/>
                    <a:gd name="T4" fmla="*/ 390941 w 853"/>
                    <a:gd name="T5" fmla="*/ 6 h 211"/>
                    <a:gd name="T6" fmla="*/ 191556 w 853"/>
                    <a:gd name="T7" fmla="*/ 0 h 211"/>
                    <a:gd name="T8" fmla="*/ 186611 w 853"/>
                    <a:gd name="T9" fmla="*/ 3 h 211"/>
                    <a:gd name="T10" fmla="*/ 33028 w 853"/>
                    <a:gd name="T11" fmla="*/ 3 h 211"/>
                    <a:gd name="T12" fmla="*/ 0 w 853"/>
                    <a:gd name="T13" fmla="*/ 5 h 211"/>
                    <a:gd name="T14" fmla="*/ 0 w 853"/>
                    <a:gd name="T15" fmla="*/ 5 h 211"/>
                    <a:gd name="T16" fmla="*/ 0 60000 65536"/>
                    <a:gd name="T17" fmla="*/ 0 60000 65536"/>
                    <a:gd name="T18" fmla="*/ 0 60000 65536"/>
                    <a:gd name="T19" fmla="*/ 0 60000 65536"/>
                    <a:gd name="T20" fmla="*/ 0 60000 65536"/>
                    <a:gd name="T21" fmla="*/ 0 60000 65536"/>
                    <a:gd name="T22" fmla="*/ 0 60000 65536"/>
                    <a:gd name="T23" fmla="*/ 0 60000 65536"/>
                    <a:gd name="T24" fmla="*/ 0 w 853"/>
                    <a:gd name="T25" fmla="*/ 0 h 211"/>
                    <a:gd name="T26" fmla="*/ 853 w 853"/>
                    <a:gd name="T27" fmla="*/ 211 h 2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53" h="211">
                      <a:moveTo>
                        <a:pt x="0" y="61"/>
                      </a:moveTo>
                      <a:lnTo>
                        <a:pt x="467" y="211"/>
                      </a:lnTo>
                      <a:lnTo>
                        <a:pt x="853" y="85"/>
                      </a:lnTo>
                      <a:lnTo>
                        <a:pt x="418" y="0"/>
                      </a:lnTo>
                      <a:lnTo>
                        <a:pt x="407" y="43"/>
                      </a:lnTo>
                      <a:lnTo>
                        <a:pt x="72" y="46"/>
                      </a:lnTo>
                      <a:lnTo>
                        <a:pt x="0" y="61"/>
                      </a:lnTo>
                      <a:close/>
                    </a:path>
                  </a:pathLst>
                </a:custGeom>
                <a:solidFill>
                  <a:srgbClr val="7568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7309" name="Freeform 15"/>
                <p:cNvSpPr>
                  <a:spLocks/>
                </p:cNvSpPr>
                <p:nvPr/>
              </p:nvSpPr>
              <p:spPr bwMode="auto">
                <a:xfrm>
                  <a:off x="2666" y="1427"/>
                  <a:ext cx="264" cy="58"/>
                </a:xfrm>
                <a:custGeom>
                  <a:avLst/>
                  <a:gdLst>
                    <a:gd name="T0" fmla="*/ 0 w 110"/>
                    <a:gd name="T1" fmla="*/ 5 h 84"/>
                    <a:gd name="T2" fmla="*/ 18720 w 110"/>
                    <a:gd name="T3" fmla="*/ 6 h 84"/>
                    <a:gd name="T4" fmla="*/ 50498 w 110"/>
                    <a:gd name="T5" fmla="*/ 1 h 84"/>
                    <a:gd name="T6" fmla="*/ 17350 w 110"/>
                    <a:gd name="T7" fmla="*/ 0 h 84"/>
                    <a:gd name="T8" fmla="*/ 0 w 110"/>
                    <a:gd name="T9" fmla="*/ 5 h 84"/>
                    <a:gd name="T10" fmla="*/ 0 w 110"/>
                    <a:gd name="T11" fmla="*/ 5 h 84"/>
                    <a:gd name="T12" fmla="*/ 0 60000 65536"/>
                    <a:gd name="T13" fmla="*/ 0 60000 65536"/>
                    <a:gd name="T14" fmla="*/ 0 60000 65536"/>
                    <a:gd name="T15" fmla="*/ 0 60000 65536"/>
                    <a:gd name="T16" fmla="*/ 0 60000 65536"/>
                    <a:gd name="T17" fmla="*/ 0 60000 65536"/>
                    <a:gd name="T18" fmla="*/ 0 w 110"/>
                    <a:gd name="T19" fmla="*/ 0 h 84"/>
                    <a:gd name="T20" fmla="*/ 110 w 110"/>
                    <a:gd name="T21" fmla="*/ 84 h 84"/>
                  </a:gdLst>
                  <a:ahLst/>
                  <a:cxnLst>
                    <a:cxn ang="T12">
                      <a:pos x="T0" y="T1"/>
                    </a:cxn>
                    <a:cxn ang="T13">
                      <a:pos x="T2" y="T3"/>
                    </a:cxn>
                    <a:cxn ang="T14">
                      <a:pos x="T4" y="T5"/>
                    </a:cxn>
                    <a:cxn ang="T15">
                      <a:pos x="T6" y="T7"/>
                    </a:cxn>
                    <a:cxn ang="T16">
                      <a:pos x="T8" y="T9"/>
                    </a:cxn>
                    <a:cxn ang="T17">
                      <a:pos x="T10" y="T11"/>
                    </a:cxn>
                  </a:cxnLst>
                  <a:rect l="T18" t="T19" r="T20" b="T21"/>
                  <a:pathLst>
                    <a:path w="110" h="84">
                      <a:moveTo>
                        <a:pt x="0" y="63"/>
                      </a:moveTo>
                      <a:lnTo>
                        <a:pt x="41" y="84"/>
                      </a:lnTo>
                      <a:lnTo>
                        <a:pt x="110" y="16"/>
                      </a:lnTo>
                      <a:lnTo>
                        <a:pt x="38" y="0"/>
                      </a:lnTo>
                      <a:lnTo>
                        <a:pt x="0" y="63"/>
                      </a:lnTo>
                      <a:close/>
                    </a:path>
                  </a:pathLst>
                </a:custGeom>
                <a:solidFill>
                  <a:srgbClr val="898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7310" name="Freeform 16"/>
                <p:cNvSpPr>
                  <a:spLocks/>
                </p:cNvSpPr>
                <p:nvPr/>
              </p:nvSpPr>
              <p:spPr bwMode="auto">
                <a:xfrm>
                  <a:off x="2822" y="1483"/>
                  <a:ext cx="444" cy="153"/>
                </a:xfrm>
                <a:custGeom>
                  <a:avLst/>
                  <a:gdLst>
                    <a:gd name="T0" fmla="*/ 0 w 185"/>
                    <a:gd name="T1" fmla="*/ 1 h 221"/>
                    <a:gd name="T2" fmla="*/ 84869 w 185"/>
                    <a:gd name="T3" fmla="*/ 0 h 221"/>
                    <a:gd name="T4" fmla="*/ 32486 w 185"/>
                    <a:gd name="T5" fmla="*/ 17 h 221"/>
                    <a:gd name="T6" fmla="*/ 27134 w 185"/>
                    <a:gd name="T7" fmla="*/ 12 h 221"/>
                    <a:gd name="T8" fmla="*/ 57727 w 185"/>
                    <a:gd name="T9" fmla="*/ 3 h 221"/>
                    <a:gd name="T10" fmla="*/ 7229 w 185"/>
                    <a:gd name="T11" fmla="*/ 4 h 221"/>
                    <a:gd name="T12" fmla="*/ 0 w 185"/>
                    <a:gd name="T13" fmla="*/ 1 h 221"/>
                    <a:gd name="T14" fmla="*/ 0 w 185"/>
                    <a:gd name="T15" fmla="*/ 1 h 221"/>
                    <a:gd name="T16" fmla="*/ 0 60000 65536"/>
                    <a:gd name="T17" fmla="*/ 0 60000 65536"/>
                    <a:gd name="T18" fmla="*/ 0 60000 65536"/>
                    <a:gd name="T19" fmla="*/ 0 60000 65536"/>
                    <a:gd name="T20" fmla="*/ 0 60000 65536"/>
                    <a:gd name="T21" fmla="*/ 0 60000 65536"/>
                    <a:gd name="T22" fmla="*/ 0 60000 65536"/>
                    <a:gd name="T23" fmla="*/ 0 60000 65536"/>
                    <a:gd name="T24" fmla="*/ 0 w 185"/>
                    <a:gd name="T25" fmla="*/ 0 h 221"/>
                    <a:gd name="T26" fmla="*/ 185 w 185"/>
                    <a:gd name="T27" fmla="*/ 221 h 2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5" h="221">
                      <a:moveTo>
                        <a:pt x="0" y="8"/>
                      </a:moveTo>
                      <a:lnTo>
                        <a:pt x="185" y="0"/>
                      </a:lnTo>
                      <a:lnTo>
                        <a:pt x="71" y="221"/>
                      </a:lnTo>
                      <a:lnTo>
                        <a:pt x="59" y="166"/>
                      </a:lnTo>
                      <a:lnTo>
                        <a:pt x="126" y="46"/>
                      </a:lnTo>
                      <a:lnTo>
                        <a:pt x="16" y="54"/>
                      </a:lnTo>
                      <a:lnTo>
                        <a:pt x="0" y="8"/>
                      </a:lnTo>
                      <a:close/>
                    </a:path>
                  </a:pathLst>
                </a:custGeom>
                <a:solidFill>
                  <a:srgbClr val="C2D6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7311" name="Freeform 17"/>
                <p:cNvSpPr>
                  <a:spLocks/>
                </p:cNvSpPr>
                <p:nvPr/>
              </p:nvSpPr>
              <p:spPr bwMode="auto">
                <a:xfrm>
                  <a:off x="2650" y="1728"/>
                  <a:ext cx="505" cy="204"/>
                </a:xfrm>
                <a:custGeom>
                  <a:avLst/>
                  <a:gdLst>
                    <a:gd name="T0" fmla="*/ 43159 w 210"/>
                    <a:gd name="T1" fmla="*/ 3 h 293"/>
                    <a:gd name="T2" fmla="*/ 42204 w 210"/>
                    <a:gd name="T3" fmla="*/ 3 h 293"/>
                    <a:gd name="T4" fmla="*/ 40286 w 210"/>
                    <a:gd name="T5" fmla="*/ 3 h 293"/>
                    <a:gd name="T6" fmla="*/ 38057 w 210"/>
                    <a:gd name="T7" fmla="*/ 4 h 293"/>
                    <a:gd name="T8" fmla="*/ 35765 w 210"/>
                    <a:gd name="T9" fmla="*/ 5 h 293"/>
                    <a:gd name="T10" fmla="*/ 33442 w 210"/>
                    <a:gd name="T11" fmla="*/ 6 h 293"/>
                    <a:gd name="T12" fmla="*/ 31116 w 210"/>
                    <a:gd name="T13" fmla="*/ 8 h 293"/>
                    <a:gd name="T14" fmla="*/ 29458 w 210"/>
                    <a:gd name="T15" fmla="*/ 9 h 293"/>
                    <a:gd name="T16" fmla="*/ 28834 w 210"/>
                    <a:gd name="T17" fmla="*/ 10 h 293"/>
                    <a:gd name="T18" fmla="*/ 29458 w 210"/>
                    <a:gd name="T19" fmla="*/ 12 h 293"/>
                    <a:gd name="T20" fmla="*/ 32083 w 210"/>
                    <a:gd name="T21" fmla="*/ 13 h 293"/>
                    <a:gd name="T22" fmla="*/ 36300 w 210"/>
                    <a:gd name="T23" fmla="*/ 14 h 293"/>
                    <a:gd name="T24" fmla="*/ 42607 w 210"/>
                    <a:gd name="T25" fmla="*/ 15 h 293"/>
                    <a:gd name="T26" fmla="*/ 51425 w 210"/>
                    <a:gd name="T27" fmla="*/ 15 h 293"/>
                    <a:gd name="T28" fmla="*/ 62899 w 210"/>
                    <a:gd name="T29" fmla="*/ 16 h 293"/>
                    <a:gd name="T30" fmla="*/ 78370 w 210"/>
                    <a:gd name="T31" fmla="*/ 16 h 293"/>
                    <a:gd name="T32" fmla="*/ 96353 w 210"/>
                    <a:gd name="T33" fmla="*/ 15 h 293"/>
                    <a:gd name="T34" fmla="*/ 89412 w 210"/>
                    <a:gd name="T35" fmla="*/ 22 h 293"/>
                    <a:gd name="T36" fmla="*/ 39979 w 210"/>
                    <a:gd name="T37" fmla="*/ 23 h 293"/>
                    <a:gd name="T38" fmla="*/ 0 w 210"/>
                    <a:gd name="T39" fmla="*/ 12 h 293"/>
                    <a:gd name="T40" fmla="*/ 11474 w 210"/>
                    <a:gd name="T41" fmla="*/ 0 h 293"/>
                    <a:gd name="T42" fmla="*/ 43159 w 210"/>
                    <a:gd name="T43" fmla="*/ 3 h 293"/>
                    <a:gd name="T44" fmla="*/ 43159 w 210"/>
                    <a:gd name="T45" fmla="*/ 3 h 29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10"/>
                    <a:gd name="T70" fmla="*/ 0 h 293"/>
                    <a:gd name="T71" fmla="*/ 210 w 210"/>
                    <a:gd name="T72" fmla="*/ 293 h 29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10" h="293">
                      <a:moveTo>
                        <a:pt x="94" y="33"/>
                      </a:moveTo>
                      <a:lnTo>
                        <a:pt x="92" y="36"/>
                      </a:lnTo>
                      <a:lnTo>
                        <a:pt x="88" y="42"/>
                      </a:lnTo>
                      <a:lnTo>
                        <a:pt x="83" y="52"/>
                      </a:lnTo>
                      <a:lnTo>
                        <a:pt x="78" y="66"/>
                      </a:lnTo>
                      <a:lnTo>
                        <a:pt x="73" y="81"/>
                      </a:lnTo>
                      <a:lnTo>
                        <a:pt x="68" y="99"/>
                      </a:lnTo>
                      <a:lnTo>
                        <a:pt x="64" y="115"/>
                      </a:lnTo>
                      <a:lnTo>
                        <a:pt x="63" y="135"/>
                      </a:lnTo>
                      <a:lnTo>
                        <a:pt x="64" y="151"/>
                      </a:lnTo>
                      <a:lnTo>
                        <a:pt x="70" y="166"/>
                      </a:lnTo>
                      <a:lnTo>
                        <a:pt x="79" y="180"/>
                      </a:lnTo>
                      <a:lnTo>
                        <a:pt x="93" y="192"/>
                      </a:lnTo>
                      <a:lnTo>
                        <a:pt x="112" y="197"/>
                      </a:lnTo>
                      <a:lnTo>
                        <a:pt x="137" y="202"/>
                      </a:lnTo>
                      <a:lnTo>
                        <a:pt x="171" y="199"/>
                      </a:lnTo>
                      <a:lnTo>
                        <a:pt x="210" y="193"/>
                      </a:lnTo>
                      <a:lnTo>
                        <a:pt x="195" y="265"/>
                      </a:lnTo>
                      <a:lnTo>
                        <a:pt x="87" y="293"/>
                      </a:lnTo>
                      <a:lnTo>
                        <a:pt x="0" y="144"/>
                      </a:lnTo>
                      <a:lnTo>
                        <a:pt x="25" y="0"/>
                      </a:lnTo>
                      <a:lnTo>
                        <a:pt x="94" y="33"/>
                      </a:lnTo>
                      <a:close/>
                    </a:path>
                  </a:pathLst>
                </a:custGeom>
                <a:solidFill>
                  <a:srgbClr val="5C5C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7312" name="Freeform 18"/>
                <p:cNvSpPr>
                  <a:spLocks/>
                </p:cNvSpPr>
                <p:nvPr/>
              </p:nvSpPr>
              <p:spPr bwMode="auto">
                <a:xfrm>
                  <a:off x="2621" y="1735"/>
                  <a:ext cx="509" cy="210"/>
                </a:xfrm>
                <a:custGeom>
                  <a:avLst/>
                  <a:gdLst>
                    <a:gd name="T0" fmla="*/ 36386 w 212"/>
                    <a:gd name="T1" fmla="*/ 1 h 302"/>
                    <a:gd name="T2" fmla="*/ 35820 w 212"/>
                    <a:gd name="T3" fmla="*/ 2 h 302"/>
                    <a:gd name="T4" fmla="*/ 34062 w 212"/>
                    <a:gd name="T5" fmla="*/ 2 h 302"/>
                    <a:gd name="T6" fmla="*/ 32564 w 212"/>
                    <a:gd name="T7" fmla="*/ 3 h 302"/>
                    <a:gd name="T8" fmla="*/ 30864 w 212"/>
                    <a:gd name="T9" fmla="*/ 5 h 302"/>
                    <a:gd name="T10" fmla="*/ 28984 w 212"/>
                    <a:gd name="T11" fmla="*/ 6 h 302"/>
                    <a:gd name="T12" fmla="*/ 27613 w 212"/>
                    <a:gd name="T13" fmla="*/ 8 h 302"/>
                    <a:gd name="T14" fmla="*/ 27207 w 212"/>
                    <a:gd name="T15" fmla="*/ 10 h 302"/>
                    <a:gd name="T16" fmla="*/ 27207 w 212"/>
                    <a:gd name="T17" fmla="*/ 12 h 302"/>
                    <a:gd name="T18" fmla="*/ 28581 w 212"/>
                    <a:gd name="T19" fmla="*/ 13 h 302"/>
                    <a:gd name="T20" fmla="*/ 31198 w 212"/>
                    <a:gd name="T21" fmla="*/ 15 h 302"/>
                    <a:gd name="T22" fmla="*/ 36386 w 212"/>
                    <a:gd name="T23" fmla="*/ 16 h 302"/>
                    <a:gd name="T24" fmla="*/ 43332 w 212"/>
                    <a:gd name="T25" fmla="*/ 17 h 302"/>
                    <a:gd name="T26" fmla="*/ 52497 w 212"/>
                    <a:gd name="T27" fmla="*/ 18 h 302"/>
                    <a:gd name="T28" fmla="*/ 64401 w 212"/>
                    <a:gd name="T29" fmla="*/ 19 h 302"/>
                    <a:gd name="T30" fmla="*/ 79152 w 212"/>
                    <a:gd name="T31" fmla="*/ 19 h 302"/>
                    <a:gd name="T32" fmla="*/ 97490 w 212"/>
                    <a:gd name="T33" fmla="*/ 19 h 302"/>
                    <a:gd name="T34" fmla="*/ 90612 w 212"/>
                    <a:gd name="T35" fmla="*/ 24 h 302"/>
                    <a:gd name="T36" fmla="*/ 24886 w 212"/>
                    <a:gd name="T37" fmla="*/ 24 h 302"/>
                    <a:gd name="T38" fmla="*/ 0 w 212"/>
                    <a:gd name="T39" fmla="*/ 10 h 302"/>
                    <a:gd name="T40" fmla="*/ 14187 w 212"/>
                    <a:gd name="T41" fmla="*/ 0 h 302"/>
                    <a:gd name="T42" fmla="*/ 36386 w 212"/>
                    <a:gd name="T43" fmla="*/ 1 h 302"/>
                    <a:gd name="T44" fmla="*/ 36386 w 212"/>
                    <a:gd name="T45" fmla="*/ 1 h 30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12"/>
                    <a:gd name="T70" fmla="*/ 0 h 302"/>
                    <a:gd name="T71" fmla="*/ 212 w 212"/>
                    <a:gd name="T72" fmla="*/ 302 h 30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12" h="302">
                      <a:moveTo>
                        <a:pt x="79" y="22"/>
                      </a:moveTo>
                      <a:lnTo>
                        <a:pt x="78" y="25"/>
                      </a:lnTo>
                      <a:lnTo>
                        <a:pt x="74" y="32"/>
                      </a:lnTo>
                      <a:lnTo>
                        <a:pt x="71" y="44"/>
                      </a:lnTo>
                      <a:lnTo>
                        <a:pt x="67" y="61"/>
                      </a:lnTo>
                      <a:lnTo>
                        <a:pt x="63" y="80"/>
                      </a:lnTo>
                      <a:lnTo>
                        <a:pt x="60" y="101"/>
                      </a:lnTo>
                      <a:lnTo>
                        <a:pt x="59" y="122"/>
                      </a:lnTo>
                      <a:lnTo>
                        <a:pt x="59" y="146"/>
                      </a:lnTo>
                      <a:lnTo>
                        <a:pt x="62" y="167"/>
                      </a:lnTo>
                      <a:lnTo>
                        <a:pt x="68" y="188"/>
                      </a:lnTo>
                      <a:lnTo>
                        <a:pt x="79" y="206"/>
                      </a:lnTo>
                      <a:lnTo>
                        <a:pt x="94" y="221"/>
                      </a:lnTo>
                      <a:lnTo>
                        <a:pt x="114" y="233"/>
                      </a:lnTo>
                      <a:lnTo>
                        <a:pt x="140" y="240"/>
                      </a:lnTo>
                      <a:lnTo>
                        <a:pt x="172" y="242"/>
                      </a:lnTo>
                      <a:lnTo>
                        <a:pt x="212" y="237"/>
                      </a:lnTo>
                      <a:lnTo>
                        <a:pt x="197" y="302"/>
                      </a:lnTo>
                      <a:lnTo>
                        <a:pt x="54" y="302"/>
                      </a:lnTo>
                      <a:lnTo>
                        <a:pt x="0" y="131"/>
                      </a:lnTo>
                      <a:lnTo>
                        <a:pt x="31" y="0"/>
                      </a:lnTo>
                      <a:lnTo>
                        <a:pt x="79" y="22"/>
                      </a:lnTo>
                      <a:close/>
                    </a:path>
                  </a:pathLst>
                </a:custGeom>
                <a:solidFill>
                  <a:srgbClr val="898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7313" name="Freeform 19"/>
                <p:cNvSpPr>
                  <a:spLocks/>
                </p:cNvSpPr>
                <p:nvPr/>
              </p:nvSpPr>
              <p:spPr bwMode="auto">
                <a:xfrm>
                  <a:off x="2606" y="1735"/>
                  <a:ext cx="498" cy="249"/>
                </a:xfrm>
                <a:custGeom>
                  <a:avLst/>
                  <a:gdLst>
                    <a:gd name="T0" fmla="*/ 25971 w 206"/>
                    <a:gd name="T1" fmla="*/ 2 h 357"/>
                    <a:gd name="T2" fmla="*/ 25002 w 206"/>
                    <a:gd name="T3" fmla="*/ 2 h 357"/>
                    <a:gd name="T4" fmla="*/ 24044 w 206"/>
                    <a:gd name="T5" fmla="*/ 3 h 357"/>
                    <a:gd name="T6" fmla="*/ 22102 w 206"/>
                    <a:gd name="T7" fmla="*/ 4 h 357"/>
                    <a:gd name="T8" fmla="*/ 20838 w 206"/>
                    <a:gd name="T9" fmla="*/ 6 h 357"/>
                    <a:gd name="T10" fmla="*/ 19065 w 206"/>
                    <a:gd name="T11" fmla="*/ 7 h 357"/>
                    <a:gd name="T12" fmla="*/ 18108 w 206"/>
                    <a:gd name="T13" fmla="*/ 9 h 357"/>
                    <a:gd name="T14" fmla="*/ 17536 w 206"/>
                    <a:gd name="T15" fmla="*/ 10 h 357"/>
                    <a:gd name="T16" fmla="*/ 18505 w 206"/>
                    <a:gd name="T17" fmla="*/ 13 h 357"/>
                    <a:gd name="T18" fmla="*/ 19867 w 206"/>
                    <a:gd name="T19" fmla="*/ 15 h 357"/>
                    <a:gd name="T20" fmla="*/ 23698 w 206"/>
                    <a:gd name="T21" fmla="*/ 17 h 357"/>
                    <a:gd name="T22" fmla="*/ 29066 w 206"/>
                    <a:gd name="T23" fmla="*/ 19 h 357"/>
                    <a:gd name="T24" fmla="*/ 36601 w 206"/>
                    <a:gd name="T25" fmla="*/ 20 h 357"/>
                    <a:gd name="T26" fmla="*/ 46770 w 206"/>
                    <a:gd name="T27" fmla="*/ 22 h 357"/>
                    <a:gd name="T28" fmla="*/ 59674 w 206"/>
                    <a:gd name="T29" fmla="*/ 22 h 357"/>
                    <a:gd name="T30" fmla="*/ 75882 w 206"/>
                    <a:gd name="T31" fmla="*/ 23 h 357"/>
                    <a:gd name="T32" fmla="*/ 95247 w 206"/>
                    <a:gd name="T33" fmla="*/ 23 h 357"/>
                    <a:gd name="T34" fmla="*/ 89311 w 206"/>
                    <a:gd name="T35" fmla="*/ 29 h 357"/>
                    <a:gd name="T36" fmla="*/ 45273 w 206"/>
                    <a:gd name="T37" fmla="*/ 26 h 357"/>
                    <a:gd name="T38" fmla="*/ 23073 w 206"/>
                    <a:gd name="T39" fmla="*/ 24 h 357"/>
                    <a:gd name="T40" fmla="*/ 0 w 206"/>
                    <a:gd name="T41" fmla="*/ 15 h 357"/>
                    <a:gd name="T42" fmla="*/ 2732 w 206"/>
                    <a:gd name="T43" fmla="*/ 5 h 357"/>
                    <a:gd name="T44" fmla="*/ 14261 w 206"/>
                    <a:gd name="T45" fmla="*/ 0 h 357"/>
                    <a:gd name="T46" fmla="*/ 25971 w 206"/>
                    <a:gd name="T47" fmla="*/ 2 h 357"/>
                    <a:gd name="T48" fmla="*/ 25971 w 206"/>
                    <a:gd name="T49" fmla="*/ 2 h 35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6"/>
                    <a:gd name="T76" fmla="*/ 0 h 357"/>
                    <a:gd name="T77" fmla="*/ 206 w 206"/>
                    <a:gd name="T78" fmla="*/ 357 h 35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6" h="357">
                      <a:moveTo>
                        <a:pt x="56" y="23"/>
                      </a:moveTo>
                      <a:lnTo>
                        <a:pt x="54" y="26"/>
                      </a:lnTo>
                      <a:lnTo>
                        <a:pt x="52" y="35"/>
                      </a:lnTo>
                      <a:lnTo>
                        <a:pt x="48" y="49"/>
                      </a:lnTo>
                      <a:lnTo>
                        <a:pt x="45" y="67"/>
                      </a:lnTo>
                      <a:lnTo>
                        <a:pt x="41" y="88"/>
                      </a:lnTo>
                      <a:lnTo>
                        <a:pt x="39" y="110"/>
                      </a:lnTo>
                      <a:lnTo>
                        <a:pt x="38" y="134"/>
                      </a:lnTo>
                      <a:lnTo>
                        <a:pt x="40" y="161"/>
                      </a:lnTo>
                      <a:lnTo>
                        <a:pt x="43" y="185"/>
                      </a:lnTo>
                      <a:lnTo>
                        <a:pt x="51" y="209"/>
                      </a:lnTo>
                      <a:lnTo>
                        <a:pt x="63" y="231"/>
                      </a:lnTo>
                      <a:lnTo>
                        <a:pt x="79" y="251"/>
                      </a:lnTo>
                      <a:lnTo>
                        <a:pt x="101" y="266"/>
                      </a:lnTo>
                      <a:lnTo>
                        <a:pt x="129" y="276"/>
                      </a:lnTo>
                      <a:lnTo>
                        <a:pt x="164" y="282"/>
                      </a:lnTo>
                      <a:lnTo>
                        <a:pt x="206" y="282"/>
                      </a:lnTo>
                      <a:lnTo>
                        <a:pt x="193" y="357"/>
                      </a:lnTo>
                      <a:lnTo>
                        <a:pt x="98" y="321"/>
                      </a:lnTo>
                      <a:lnTo>
                        <a:pt x="50" y="296"/>
                      </a:lnTo>
                      <a:lnTo>
                        <a:pt x="0" y="192"/>
                      </a:lnTo>
                      <a:lnTo>
                        <a:pt x="6" y="58"/>
                      </a:lnTo>
                      <a:lnTo>
                        <a:pt x="31" y="0"/>
                      </a:lnTo>
                      <a:lnTo>
                        <a:pt x="56" y="23"/>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7314" name="Freeform 20"/>
                <p:cNvSpPr>
                  <a:spLocks/>
                </p:cNvSpPr>
                <p:nvPr/>
              </p:nvSpPr>
              <p:spPr bwMode="auto">
                <a:xfrm>
                  <a:off x="2580" y="1742"/>
                  <a:ext cx="499" cy="262"/>
                </a:xfrm>
                <a:custGeom>
                  <a:avLst/>
                  <a:gdLst>
                    <a:gd name="T0" fmla="*/ 14752 w 207"/>
                    <a:gd name="T1" fmla="*/ 1 h 377"/>
                    <a:gd name="T2" fmla="*/ 14187 w 207"/>
                    <a:gd name="T3" fmla="*/ 1 h 377"/>
                    <a:gd name="T4" fmla="*/ 12456 w 207"/>
                    <a:gd name="T5" fmla="*/ 1 h 377"/>
                    <a:gd name="T6" fmla="*/ 9563 w 207"/>
                    <a:gd name="T7" fmla="*/ 2 h 377"/>
                    <a:gd name="T8" fmla="*/ 6848 w 207"/>
                    <a:gd name="T9" fmla="*/ 4 h 377"/>
                    <a:gd name="T10" fmla="*/ 3654 w 207"/>
                    <a:gd name="T11" fmla="*/ 6 h 377"/>
                    <a:gd name="T12" fmla="*/ 1926 w 207"/>
                    <a:gd name="T13" fmla="*/ 7 h 377"/>
                    <a:gd name="T14" fmla="*/ 0 w 207"/>
                    <a:gd name="T15" fmla="*/ 10 h 377"/>
                    <a:gd name="T16" fmla="*/ 0 w 207"/>
                    <a:gd name="T17" fmla="*/ 12 h 377"/>
                    <a:gd name="T18" fmla="*/ 1354 w 207"/>
                    <a:gd name="T19" fmla="*/ 15 h 377"/>
                    <a:gd name="T20" fmla="*/ 4624 w 207"/>
                    <a:gd name="T21" fmla="*/ 17 h 377"/>
                    <a:gd name="T22" fmla="*/ 10533 w 207"/>
                    <a:gd name="T23" fmla="*/ 19 h 377"/>
                    <a:gd name="T24" fmla="*/ 19306 w 207"/>
                    <a:gd name="T25" fmla="*/ 21 h 377"/>
                    <a:gd name="T26" fmla="*/ 31210 w 207"/>
                    <a:gd name="T27" fmla="*/ 24 h 377"/>
                    <a:gd name="T28" fmla="*/ 47323 w 207"/>
                    <a:gd name="T29" fmla="*/ 26 h 377"/>
                    <a:gd name="T30" fmla="*/ 67268 w 207"/>
                    <a:gd name="T31" fmla="*/ 27 h 377"/>
                    <a:gd name="T32" fmla="*/ 91916 w 207"/>
                    <a:gd name="T33" fmla="*/ 29 h 377"/>
                    <a:gd name="T34" fmla="*/ 95169 w 207"/>
                    <a:gd name="T35" fmla="*/ 25 h 377"/>
                    <a:gd name="T36" fmla="*/ 93842 w 207"/>
                    <a:gd name="T37" fmla="*/ 25 h 377"/>
                    <a:gd name="T38" fmla="*/ 90615 w 207"/>
                    <a:gd name="T39" fmla="*/ 25 h 377"/>
                    <a:gd name="T40" fmla="*/ 84636 w 207"/>
                    <a:gd name="T41" fmla="*/ 24 h 377"/>
                    <a:gd name="T42" fmla="*/ 77229 w 207"/>
                    <a:gd name="T43" fmla="*/ 24 h 377"/>
                    <a:gd name="T44" fmla="*/ 69590 w 207"/>
                    <a:gd name="T45" fmla="*/ 24 h 377"/>
                    <a:gd name="T46" fmla="*/ 60718 w 207"/>
                    <a:gd name="T47" fmla="*/ 24 h 377"/>
                    <a:gd name="T48" fmla="*/ 51143 w 207"/>
                    <a:gd name="T49" fmla="*/ 23 h 377"/>
                    <a:gd name="T50" fmla="*/ 41741 w 207"/>
                    <a:gd name="T51" fmla="*/ 22 h 377"/>
                    <a:gd name="T52" fmla="*/ 33493 w 207"/>
                    <a:gd name="T53" fmla="*/ 21 h 377"/>
                    <a:gd name="T54" fmla="*/ 26257 w 207"/>
                    <a:gd name="T55" fmla="*/ 19 h 377"/>
                    <a:gd name="T56" fmla="*/ 19710 w 207"/>
                    <a:gd name="T57" fmla="*/ 17 h 377"/>
                    <a:gd name="T58" fmla="*/ 15155 w 207"/>
                    <a:gd name="T59" fmla="*/ 15 h 377"/>
                    <a:gd name="T60" fmla="*/ 13397 w 207"/>
                    <a:gd name="T61" fmla="*/ 12 h 377"/>
                    <a:gd name="T62" fmla="*/ 13784 w 207"/>
                    <a:gd name="T63" fmla="*/ 8 h 377"/>
                    <a:gd name="T64" fmla="*/ 16442 w 207"/>
                    <a:gd name="T65" fmla="*/ 5 h 377"/>
                    <a:gd name="T66" fmla="*/ 23928 w 207"/>
                    <a:gd name="T67" fmla="*/ 1 h 377"/>
                    <a:gd name="T68" fmla="*/ 23364 w 207"/>
                    <a:gd name="T69" fmla="*/ 1 h 377"/>
                    <a:gd name="T70" fmla="*/ 22562 w 207"/>
                    <a:gd name="T71" fmla="*/ 1 h 377"/>
                    <a:gd name="T72" fmla="*/ 21635 w 207"/>
                    <a:gd name="T73" fmla="*/ 1 h 377"/>
                    <a:gd name="T74" fmla="*/ 19306 w 207"/>
                    <a:gd name="T75" fmla="*/ 1 h 377"/>
                    <a:gd name="T76" fmla="*/ 17385 w 207"/>
                    <a:gd name="T77" fmla="*/ 0 h 377"/>
                    <a:gd name="T78" fmla="*/ 16113 w 207"/>
                    <a:gd name="T79" fmla="*/ 0 h 377"/>
                    <a:gd name="T80" fmla="*/ 15155 w 207"/>
                    <a:gd name="T81" fmla="*/ 0 h 377"/>
                    <a:gd name="T82" fmla="*/ 14752 w 207"/>
                    <a:gd name="T83" fmla="*/ 1 h 377"/>
                    <a:gd name="T84" fmla="*/ 14752 w 207"/>
                    <a:gd name="T85" fmla="*/ 1 h 37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7"/>
                    <a:gd name="T130" fmla="*/ 0 h 377"/>
                    <a:gd name="T131" fmla="*/ 207 w 207"/>
                    <a:gd name="T132" fmla="*/ 377 h 37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7" h="377">
                      <a:moveTo>
                        <a:pt x="32" y="2"/>
                      </a:moveTo>
                      <a:lnTo>
                        <a:pt x="31" y="5"/>
                      </a:lnTo>
                      <a:lnTo>
                        <a:pt x="27" y="14"/>
                      </a:lnTo>
                      <a:lnTo>
                        <a:pt x="21" y="27"/>
                      </a:lnTo>
                      <a:lnTo>
                        <a:pt x="15" y="47"/>
                      </a:lnTo>
                      <a:lnTo>
                        <a:pt x="8" y="69"/>
                      </a:lnTo>
                      <a:lnTo>
                        <a:pt x="4" y="96"/>
                      </a:lnTo>
                      <a:lnTo>
                        <a:pt x="0" y="125"/>
                      </a:lnTo>
                      <a:lnTo>
                        <a:pt x="0" y="156"/>
                      </a:lnTo>
                      <a:lnTo>
                        <a:pt x="3" y="187"/>
                      </a:lnTo>
                      <a:lnTo>
                        <a:pt x="10" y="219"/>
                      </a:lnTo>
                      <a:lnTo>
                        <a:pt x="23" y="250"/>
                      </a:lnTo>
                      <a:lnTo>
                        <a:pt x="42" y="280"/>
                      </a:lnTo>
                      <a:lnTo>
                        <a:pt x="68" y="309"/>
                      </a:lnTo>
                      <a:lnTo>
                        <a:pt x="103" y="336"/>
                      </a:lnTo>
                      <a:lnTo>
                        <a:pt x="146" y="358"/>
                      </a:lnTo>
                      <a:lnTo>
                        <a:pt x="200" y="377"/>
                      </a:lnTo>
                      <a:lnTo>
                        <a:pt x="207" y="325"/>
                      </a:lnTo>
                      <a:lnTo>
                        <a:pt x="204" y="325"/>
                      </a:lnTo>
                      <a:lnTo>
                        <a:pt x="197" y="325"/>
                      </a:lnTo>
                      <a:lnTo>
                        <a:pt x="184" y="324"/>
                      </a:lnTo>
                      <a:lnTo>
                        <a:pt x="168" y="321"/>
                      </a:lnTo>
                      <a:lnTo>
                        <a:pt x="151" y="318"/>
                      </a:lnTo>
                      <a:lnTo>
                        <a:pt x="132" y="310"/>
                      </a:lnTo>
                      <a:lnTo>
                        <a:pt x="111" y="301"/>
                      </a:lnTo>
                      <a:lnTo>
                        <a:pt x="91" y="289"/>
                      </a:lnTo>
                      <a:lnTo>
                        <a:pt x="73" y="273"/>
                      </a:lnTo>
                      <a:lnTo>
                        <a:pt x="57" y="252"/>
                      </a:lnTo>
                      <a:lnTo>
                        <a:pt x="43" y="225"/>
                      </a:lnTo>
                      <a:lnTo>
                        <a:pt x="33" y="195"/>
                      </a:lnTo>
                      <a:lnTo>
                        <a:pt x="29" y="158"/>
                      </a:lnTo>
                      <a:lnTo>
                        <a:pt x="30" y="114"/>
                      </a:lnTo>
                      <a:lnTo>
                        <a:pt x="36" y="63"/>
                      </a:lnTo>
                      <a:lnTo>
                        <a:pt x="52" y="6"/>
                      </a:lnTo>
                      <a:lnTo>
                        <a:pt x="51" y="3"/>
                      </a:lnTo>
                      <a:lnTo>
                        <a:pt x="49" y="2"/>
                      </a:lnTo>
                      <a:lnTo>
                        <a:pt x="47" y="2"/>
                      </a:lnTo>
                      <a:lnTo>
                        <a:pt x="42" y="2"/>
                      </a:lnTo>
                      <a:lnTo>
                        <a:pt x="38" y="0"/>
                      </a:lnTo>
                      <a:lnTo>
                        <a:pt x="35" y="0"/>
                      </a:lnTo>
                      <a:lnTo>
                        <a:pt x="33" y="0"/>
                      </a:lnTo>
                      <a:lnTo>
                        <a:pt x="32" y="2"/>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7315" name="Freeform 21"/>
                <p:cNvSpPr>
                  <a:spLocks/>
                </p:cNvSpPr>
                <p:nvPr/>
              </p:nvSpPr>
              <p:spPr bwMode="auto">
                <a:xfrm>
                  <a:off x="3036" y="1863"/>
                  <a:ext cx="132" cy="156"/>
                </a:xfrm>
                <a:custGeom>
                  <a:avLst/>
                  <a:gdLst>
                    <a:gd name="T0" fmla="*/ 0 w 55"/>
                    <a:gd name="T1" fmla="*/ 16 h 224"/>
                    <a:gd name="T2" fmla="*/ 4620 w 55"/>
                    <a:gd name="T3" fmla="*/ 18 h 224"/>
                    <a:gd name="T4" fmla="*/ 25241 w 55"/>
                    <a:gd name="T5" fmla="*/ 0 h 224"/>
                    <a:gd name="T6" fmla="*/ 14734 w 55"/>
                    <a:gd name="T7" fmla="*/ 1 h 224"/>
                    <a:gd name="T8" fmla="*/ 0 w 55"/>
                    <a:gd name="T9" fmla="*/ 16 h 224"/>
                    <a:gd name="T10" fmla="*/ 0 w 55"/>
                    <a:gd name="T11" fmla="*/ 16 h 224"/>
                    <a:gd name="T12" fmla="*/ 0 60000 65536"/>
                    <a:gd name="T13" fmla="*/ 0 60000 65536"/>
                    <a:gd name="T14" fmla="*/ 0 60000 65536"/>
                    <a:gd name="T15" fmla="*/ 0 60000 65536"/>
                    <a:gd name="T16" fmla="*/ 0 60000 65536"/>
                    <a:gd name="T17" fmla="*/ 0 60000 65536"/>
                    <a:gd name="T18" fmla="*/ 0 w 55"/>
                    <a:gd name="T19" fmla="*/ 0 h 224"/>
                    <a:gd name="T20" fmla="*/ 55 w 55"/>
                    <a:gd name="T21" fmla="*/ 224 h 224"/>
                  </a:gdLst>
                  <a:ahLst/>
                  <a:cxnLst>
                    <a:cxn ang="T12">
                      <a:pos x="T0" y="T1"/>
                    </a:cxn>
                    <a:cxn ang="T13">
                      <a:pos x="T2" y="T3"/>
                    </a:cxn>
                    <a:cxn ang="T14">
                      <a:pos x="T4" y="T5"/>
                    </a:cxn>
                    <a:cxn ang="T15">
                      <a:pos x="T6" y="T7"/>
                    </a:cxn>
                    <a:cxn ang="T16">
                      <a:pos x="T8" y="T9"/>
                    </a:cxn>
                    <a:cxn ang="T17">
                      <a:pos x="T10" y="T11"/>
                    </a:cxn>
                  </a:cxnLst>
                  <a:rect l="T18" t="T19" r="T20" b="T21"/>
                  <a:pathLst>
                    <a:path w="55" h="224">
                      <a:moveTo>
                        <a:pt x="0" y="200"/>
                      </a:moveTo>
                      <a:lnTo>
                        <a:pt x="10" y="224"/>
                      </a:lnTo>
                      <a:lnTo>
                        <a:pt x="55" y="0"/>
                      </a:lnTo>
                      <a:lnTo>
                        <a:pt x="32" y="4"/>
                      </a:lnTo>
                      <a:lnTo>
                        <a:pt x="0" y="200"/>
                      </a:lnTo>
                      <a:close/>
                    </a:path>
                  </a:pathLst>
                </a:custGeom>
                <a:solidFill>
                  <a:srgbClr val="5C5C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7316" name="Freeform 22"/>
                <p:cNvSpPr>
                  <a:spLocks/>
                </p:cNvSpPr>
                <p:nvPr/>
              </p:nvSpPr>
              <p:spPr bwMode="auto">
                <a:xfrm>
                  <a:off x="2753" y="1760"/>
                  <a:ext cx="50" cy="252"/>
                </a:xfrm>
                <a:custGeom>
                  <a:avLst/>
                  <a:gdLst>
                    <a:gd name="T0" fmla="*/ 1836 w 21"/>
                    <a:gd name="T1" fmla="*/ 0 h 362"/>
                    <a:gd name="T2" fmla="*/ 9098 w 21"/>
                    <a:gd name="T3" fmla="*/ 0 h 362"/>
                    <a:gd name="T4" fmla="*/ 9098 w 21"/>
                    <a:gd name="T5" fmla="*/ 1 h 362"/>
                    <a:gd name="T6" fmla="*/ 9098 w 21"/>
                    <a:gd name="T7" fmla="*/ 1 h 362"/>
                    <a:gd name="T8" fmla="*/ 9098 w 21"/>
                    <a:gd name="T9" fmla="*/ 2 h 362"/>
                    <a:gd name="T10" fmla="*/ 9098 w 21"/>
                    <a:gd name="T11" fmla="*/ 3 h 362"/>
                    <a:gd name="T12" fmla="*/ 9098 w 21"/>
                    <a:gd name="T13" fmla="*/ 4 h 362"/>
                    <a:gd name="T14" fmla="*/ 9098 w 21"/>
                    <a:gd name="T15" fmla="*/ 6 h 362"/>
                    <a:gd name="T16" fmla="*/ 9098 w 21"/>
                    <a:gd name="T17" fmla="*/ 8 h 362"/>
                    <a:gd name="T18" fmla="*/ 9098 w 21"/>
                    <a:gd name="T19" fmla="*/ 10 h 362"/>
                    <a:gd name="T20" fmla="*/ 9098 w 21"/>
                    <a:gd name="T21" fmla="*/ 13 h 362"/>
                    <a:gd name="T22" fmla="*/ 9098 w 21"/>
                    <a:gd name="T23" fmla="*/ 15 h 362"/>
                    <a:gd name="T24" fmla="*/ 9098 w 21"/>
                    <a:gd name="T25" fmla="*/ 17 h 362"/>
                    <a:gd name="T26" fmla="*/ 9098 w 21"/>
                    <a:gd name="T27" fmla="*/ 20 h 362"/>
                    <a:gd name="T28" fmla="*/ 9098 w 21"/>
                    <a:gd name="T29" fmla="*/ 22 h 362"/>
                    <a:gd name="T30" fmla="*/ 9098 w 21"/>
                    <a:gd name="T31" fmla="*/ 24 h 362"/>
                    <a:gd name="T32" fmla="*/ 9098 w 21"/>
                    <a:gd name="T33" fmla="*/ 26 h 362"/>
                    <a:gd name="T34" fmla="*/ 9098 w 21"/>
                    <a:gd name="T35" fmla="*/ 29 h 362"/>
                    <a:gd name="T36" fmla="*/ 7817 w 21"/>
                    <a:gd name="T37" fmla="*/ 29 h 362"/>
                    <a:gd name="T38" fmla="*/ 6881 w 21"/>
                    <a:gd name="T39" fmla="*/ 29 h 362"/>
                    <a:gd name="T40" fmla="*/ 5657 w 21"/>
                    <a:gd name="T41" fmla="*/ 29 h 362"/>
                    <a:gd name="T42" fmla="*/ 4371 w 21"/>
                    <a:gd name="T43" fmla="*/ 29 h 362"/>
                    <a:gd name="T44" fmla="*/ 2212 w 21"/>
                    <a:gd name="T45" fmla="*/ 29 h 362"/>
                    <a:gd name="T46" fmla="*/ 0 w 21"/>
                    <a:gd name="T47" fmla="*/ 29 h 362"/>
                    <a:gd name="T48" fmla="*/ 0 w 21"/>
                    <a:gd name="T49" fmla="*/ 26 h 362"/>
                    <a:gd name="T50" fmla="*/ 0 w 21"/>
                    <a:gd name="T51" fmla="*/ 24 h 362"/>
                    <a:gd name="T52" fmla="*/ 390 w 21"/>
                    <a:gd name="T53" fmla="*/ 22 h 362"/>
                    <a:gd name="T54" fmla="*/ 390 w 21"/>
                    <a:gd name="T55" fmla="*/ 20 h 362"/>
                    <a:gd name="T56" fmla="*/ 390 w 21"/>
                    <a:gd name="T57" fmla="*/ 17 h 362"/>
                    <a:gd name="T58" fmla="*/ 929 w 21"/>
                    <a:gd name="T59" fmla="*/ 15 h 362"/>
                    <a:gd name="T60" fmla="*/ 929 w 21"/>
                    <a:gd name="T61" fmla="*/ 13 h 362"/>
                    <a:gd name="T62" fmla="*/ 929 w 21"/>
                    <a:gd name="T63" fmla="*/ 10 h 362"/>
                    <a:gd name="T64" fmla="*/ 929 w 21"/>
                    <a:gd name="T65" fmla="*/ 8 h 362"/>
                    <a:gd name="T66" fmla="*/ 929 w 21"/>
                    <a:gd name="T67" fmla="*/ 6 h 362"/>
                    <a:gd name="T68" fmla="*/ 929 w 21"/>
                    <a:gd name="T69" fmla="*/ 4 h 362"/>
                    <a:gd name="T70" fmla="*/ 1281 w 21"/>
                    <a:gd name="T71" fmla="*/ 3 h 362"/>
                    <a:gd name="T72" fmla="*/ 1281 w 21"/>
                    <a:gd name="T73" fmla="*/ 2 h 362"/>
                    <a:gd name="T74" fmla="*/ 1836 w 21"/>
                    <a:gd name="T75" fmla="*/ 1 h 362"/>
                    <a:gd name="T76" fmla="*/ 1836 w 21"/>
                    <a:gd name="T77" fmla="*/ 1 h 362"/>
                    <a:gd name="T78" fmla="*/ 1836 w 21"/>
                    <a:gd name="T79" fmla="*/ 0 h 362"/>
                    <a:gd name="T80" fmla="*/ 1836 w 21"/>
                    <a:gd name="T81" fmla="*/ 0 h 36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1"/>
                    <a:gd name="T124" fmla="*/ 0 h 362"/>
                    <a:gd name="T125" fmla="*/ 21 w 21"/>
                    <a:gd name="T126" fmla="*/ 362 h 36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1" h="362">
                      <a:moveTo>
                        <a:pt x="4" y="0"/>
                      </a:moveTo>
                      <a:lnTo>
                        <a:pt x="21" y="0"/>
                      </a:lnTo>
                      <a:lnTo>
                        <a:pt x="21" y="3"/>
                      </a:lnTo>
                      <a:lnTo>
                        <a:pt x="21" y="11"/>
                      </a:lnTo>
                      <a:lnTo>
                        <a:pt x="21" y="23"/>
                      </a:lnTo>
                      <a:lnTo>
                        <a:pt x="21" y="39"/>
                      </a:lnTo>
                      <a:lnTo>
                        <a:pt x="21" y="57"/>
                      </a:lnTo>
                      <a:lnTo>
                        <a:pt x="21" y="81"/>
                      </a:lnTo>
                      <a:lnTo>
                        <a:pt x="21" y="107"/>
                      </a:lnTo>
                      <a:lnTo>
                        <a:pt x="21" y="134"/>
                      </a:lnTo>
                      <a:lnTo>
                        <a:pt x="21" y="162"/>
                      </a:lnTo>
                      <a:lnTo>
                        <a:pt x="21" y="192"/>
                      </a:lnTo>
                      <a:lnTo>
                        <a:pt x="21" y="222"/>
                      </a:lnTo>
                      <a:lnTo>
                        <a:pt x="21" y="252"/>
                      </a:lnTo>
                      <a:lnTo>
                        <a:pt x="21" y="280"/>
                      </a:lnTo>
                      <a:lnTo>
                        <a:pt x="21" y="310"/>
                      </a:lnTo>
                      <a:lnTo>
                        <a:pt x="21" y="337"/>
                      </a:lnTo>
                      <a:lnTo>
                        <a:pt x="21" y="362"/>
                      </a:lnTo>
                      <a:lnTo>
                        <a:pt x="18" y="362"/>
                      </a:lnTo>
                      <a:lnTo>
                        <a:pt x="16" y="362"/>
                      </a:lnTo>
                      <a:lnTo>
                        <a:pt x="13" y="362"/>
                      </a:lnTo>
                      <a:lnTo>
                        <a:pt x="10" y="362"/>
                      </a:lnTo>
                      <a:lnTo>
                        <a:pt x="5" y="362"/>
                      </a:lnTo>
                      <a:lnTo>
                        <a:pt x="0" y="362"/>
                      </a:lnTo>
                      <a:lnTo>
                        <a:pt x="0" y="337"/>
                      </a:lnTo>
                      <a:lnTo>
                        <a:pt x="0" y="310"/>
                      </a:lnTo>
                      <a:lnTo>
                        <a:pt x="1" y="282"/>
                      </a:lnTo>
                      <a:lnTo>
                        <a:pt x="1" y="252"/>
                      </a:lnTo>
                      <a:lnTo>
                        <a:pt x="1" y="222"/>
                      </a:lnTo>
                      <a:lnTo>
                        <a:pt x="2" y="192"/>
                      </a:lnTo>
                      <a:lnTo>
                        <a:pt x="2" y="162"/>
                      </a:lnTo>
                      <a:lnTo>
                        <a:pt x="2" y="134"/>
                      </a:lnTo>
                      <a:lnTo>
                        <a:pt x="2" y="107"/>
                      </a:lnTo>
                      <a:lnTo>
                        <a:pt x="2" y="81"/>
                      </a:lnTo>
                      <a:lnTo>
                        <a:pt x="2" y="57"/>
                      </a:lnTo>
                      <a:lnTo>
                        <a:pt x="3" y="39"/>
                      </a:lnTo>
                      <a:lnTo>
                        <a:pt x="3" y="23"/>
                      </a:lnTo>
                      <a:lnTo>
                        <a:pt x="4" y="11"/>
                      </a:lnTo>
                      <a:lnTo>
                        <a:pt x="4" y="3"/>
                      </a:lnTo>
                      <a:lnTo>
                        <a:pt x="4" y="0"/>
                      </a:lnTo>
                      <a:close/>
                    </a:path>
                  </a:pathLst>
                </a:custGeom>
                <a:solidFill>
                  <a:srgbClr val="3B29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7317" name="Freeform 23"/>
                <p:cNvSpPr>
                  <a:spLocks/>
                </p:cNvSpPr>
                <p:nvPr/>
              </p:nvSpPr>
              <p:spPr bwMode="auto">
                <a:xfrm>
                  <a:off x="2633" y="1718"/>
                  <a:ext cx="321" cy="46"/>
                </a:xfrm>
                <a:custGeom>
                  <a:avLst/>
                  <a:gdLst>
                    <a:gd name="T0" fmla="*/ 0 w 134"/>
                    <a:gd name="T1" fmla="*/ 1 h 67"/>
                    <a:gd name="T2" fmla="*/ 0 w 134"/>
                    <a:gd name="T3" fmla="*/ 4 h 67"/>
                    <a:gd name="T4" fmla="*/ 0 w 134"/>
                    <a:gd name="T5" fmla="*/ 4 h 67"/>
                    <a:gd name="T6" fmla="*/ 1349 w 134"/>
                    <a:gd name="T7" fmla="*/ 4 h 67"/>
                    <a:gd name="T8" fmla="*/ 2669 w 134"/>
                    <a:gd name="T9" fmla="*/ 4 h 67"/>
                    <a:gd name="T10" fmla="*/ 4906 w 134"/>
                    <a:gd name="T11" fmla="*/ 4 h 67"/>
                    <a:gd name="T12" fmla="*/ 7742 w 134"/>
                    <a:gd name="T13" fmla="*/ 5 h 67"/>
                    <a:gd name="T14" fmla="*/ 11357 w 134"/>
                    <a:gd name="T15" fmla="*/ 5 h 67"/>
                    <a:gd name="T16" fmla="*/ 15317 w 134"/>
                    <a:gd name="T17" fmla="*/ 5 h 67"/>
                    <a:gd name="T18" fmla="*/ 19495 w 134"/>
                    <a:gd name="T19" fmla="*/ 5 h 67"/>
                    <a:gd name="T20" fmla="*/ 23974 w 134"/>
                    <a:gd name="T21" fmla="*/ 5 h 67"/>
                    <a:gd name="T22" fmla="*/ 28555 w 134"/>
                    <a:gd name="T23" fmla="*/ 5 h 67"/>
                    <a:gd name="T24" fmla="*/ 33983 w 134"/>
                    <a:gd name="T25" fmla="*/ 5 h 67"/>
                    <a:gd name="T26" fmla="*/ 38889 w 134"/>
                    <a:gd name="T27" fmla="*/ 5 h 67"/>
                    <a:gd name="T28" fmla="*/ 44427 w 134"/>
                    <a:gd name="T29" fmla="*/ 5 h 67"/>
                    <a:gd name="T30" fmla="*/ 49863 w 134"/>
                    <a:gd name="T31" fmla="*/ 5 h 67"/>
                    <a:gd name="T32" fmla="*/ 54838 w 134"/>
                    <a:gd name="T33" fmla="*/ 4 h 67"/>
                    <a:gd name="T34" fmla="*/ 60662 w 134"/>
                    <a:gd name="T35" fmla="*/ 4 h 67"/>
                    <a:gd name="T36" fmla="*/ 60267 w 134"/>
                    <a:gd name="T37" fmla="*/ 0 h 67"/>
                    <a:gd name="T38" fmla="*/ 23574 w 134"/>
                    <a:gd name="T39" fmla="*/ 1 h 67"/>
                    <a:gd name="T40" fmla="*/ 0 w 134"/>
                    <a:gd name="T41" fmla="*/ 1 h 67"/>
                    <a:gd name="T42" fmla="*/ 0 w 134"/>
                    <a:gd name="T43" fmla="*/ 1 h 6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34"/>
                    <a:gd name="T67" fmla="*/ 0 h 67"/>
                    <a:gd name="T68" fmla="*/ 134 w 134"/>
                    <a:gd name="T69" fmla="*/ 67 h 6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34" h="67">
                      <a:moveTo>
                        <a:pt x="0" y="26"/>
                      </a:moveTo>
                      <a:lnTo>
                        <a:pt x="0" y="57"/>
                      </a:lnTo>
                      <a:lnTo>
                        <a:pt x="3" y="57"/>
                      </a:lnTo>
                      <a:lnTo>
                        <a:pt x="6" y="58"/>
                      </a:lnTo>
                      <a:lnTo>
                        <a:pt x="11" y="60"/>
                      </a:lnTo>
                      <a:lnTo>
                        <a:pt x="17" y="61"/>
                      </a:lnTo>
                      <a:lnTo>
                        <a:pt x="25" y="63"/>
                      </a:lnTo>
                      <a:lnTo>
                        <a:pt x="34" y="64"/>
                      </a:lnTo>
                      <a:lnTo>
                        <a:pt x="43" y="66"/>
                      </a:lnTo>
                      <a:lnTo>
                        <a:pt x="53" y="67"/>
                      </a:lnTo>
                      <a:lnTo>
                        <a:pt x="63" y="67"/>
                      </a:lnTo>
                      <a:lnTo>
                        <a:pt x="75" y="67"/>
                      </a:lnTo>
                      <a:lnTo>
                        <a:pt x="86" y="67"/>
                      </a:lnTo>
                      <a:lnTo>
                        <a:pt x="98" y="64"/>
                      </a:lnTo>
                      <a:lnTo>
                        <a:pt x="110" y="63"/>
                      </a:lnTo>
                      <a:lnTo>
                        <a:pt x="121" y="60"/>
                      </a:lnTo>
                      <a:lnTo>
                        <a:pt x="134" y="57"/>
                      </a:lnTo>
                      <a:lnTo>
                        <a:pt x="133" y="0"/>
                      </a:lnTo>
                      <a:lnTo>
                        <a:pt x="52" y="3"/>
                      </a:lnTo>
                      <a:lnTo>
                        <a:pt x="0" y="26"/>
                      </a:lnTo>
                      <a:close/>
                    </a:path>
                  </a:pathLst>
                </a:custGeom>
                <a:solidFill>
                  <a:srgbClr val="3B29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7318" name="Freeform 24"/>
                <p:cNvSpPr>
                  <a:spLocks/>
                </p:cNvSpPr>
                <p:nvPr/>
              </p:nvSpPr>
              <p:spPr bwMode="auto">
                <a:xfrm>
                  <a:off x="2724" y="1718"/>
                  <a:ext cx="151" cy="46"/>
                </a:xfrm>
                <a:custGeom>
                  <a:avLst/>
                  <a:gdLst>
                    <a:gd name="T0" fmla="*/ 0 w 63"/>
                    <a:gd name="T1" fmla="*/ 1 h 65"/>
                    <a:gd name="T2" fmla="*/ 0 w 63"/>
                    <a:gd name="T3" fmla="*/ 6 h 65"/>
                    <a:gd name="T4" fmla="*/ 403 w 63"/>
                    <a:gd name="T5" fmla="*/ 6 h 65"/>
                    <a:gd name="T6" fmla="*/ 1349 w 63"/>
                    <a:gd name="T7" fmla="*/ 6 h 65"/>
                    <a:gd name="T8" fmla="*/ 2672 w 63"/>
                    <a:gd name="T9" fmla="*/ 6 h 65"/>
                    <a:gd name="T10" fmla="*/ 4585 w 63"/>
                    <a:gd name="T11" fmla="*/ 6 h 65"/>
                    <a:gd name="T12" fmla="*/ 6404 w 63"/>
                    <a:gd name="T13" fmla="*/ 6 h 65"/>
                    <a:gd name="T14" fmla="*/ 8152 w 63"/>
                    <a:gd name="T15" fmla="*/ 6 h 65"/>
                    <a:gd name="T16" fmla="*/ 10421 w 63"/>
                    <a:gd name="T17" fmla="*/ 6 h 65"/>
                    <a:gd name="T18" fmla="*/ 12737 w 63"/>
                    <a:gd name="T19" fmla="*/ 6 h 65"/>
                    <a:gd name="T20" fmla="*/ 14954 w 63"/>
                    <a:gd name="T21" fmla="*/ 6 h 65"/>
                    <a:gd name="T22" fmla="*/ 17269 w 63"/>
                    <a:gd name="T23" fmla="*/ 6 h 65"/>
                    <a:gd name="T24" fmla="*/ 19539 w 63"/>
                    <a:gd name="T25" fmla="*/ 6 h 65"/>
                    <a:gd name="T26" fmla="*/ 21854 w 63"/>
                    <a:gd name="T27" fmla="*/ 6 h 65"/>
                    <a:gd name="T28" fmla="*/ 24055 w 63"/>
                    <a:gd name="T29" fmla="*/ 6 h 65"/>
                    <a:gd name="T30" fmla="*/ 25943 w 63"/>
                    <a:gd name="T31" fmla="*/ 6 h 65"/>
                    <a:gd name="T32" fmla="*/ 28637 w 63"/>
                    <a:gd name="T33" fmla="*/ 6 h 65"/>
                    <a:gd name="T34" fmla="*/ 27293 w 63"/>
                    <a:gd name="T35" fmla="*/ 0 h 65"/>
                    <a:gd name="T36" fmla="*/ 0 w 63"/>
                    <a:gd name="T37" fmla="*/ 1 h 65"/>
                    <a:gd name="T38" fmla="*/ 0 w 63"/>
                    <a:gd name="T39" fmla="*/ 1 h 6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3"/>
                    <a:gd name="T61" fmla="*/ 0 h 65"/>
                    <a:gd name="T62" fmla="*/ 63 w 63"/>
                    <a:gd name="T63" fmla="*/ 65 h 6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3" h="65">
                      <a:moveTo>
                        <a:pt x="0" y="10"/>
                      </a:moveTo>
                      <a:lnTo>
                        <a:pt x="0" y="65"/>
                      </a:lnTo>
                      <a:lnTo>
                        <a:pt x="1" y="65"/>
                      </a:lnTo>
                      <a:lnTo>
                        <a:pt x="3" y="65"/>
                      </a:lnTo>
                      <a:lnTo>
                        <a:pt x="6" y="65"/>
                      </a:lnTo>
                      <a:lnTo>
                        <a:pt x="10" y="65"/>
                      </a:lnTo>
                      <a:lnTo>
                        <a:pt x="14" y="65"/>
                      </a:lnTo>
                      <a:lnTo>
                        <a:pt x="18" y="65"/>
                      </a:lnTo>
                      <a:lnTo>
                        <a:pt x="23" y="65"/>
                      </a:lnTo>
                      <a:lnTo>
                        <a:pt x="28" y="65"/>
                      </a:lnTo>
                      <a:lnTo>
                        <a:pt x="33" y="65"/>
                      </a:lnTo>
                      <a:lnTo>
                        <a:pt x="38" y="65"/>
                      </a:lnTo>
                      <a:lnTo>
                        <a:pt x="43" y="65"/>
                      </a:lnTo>
                      <a:lnTo>
                        <a:pt x="48" y="65"/>
                      </a:lnTo>
                      <a:lnTo>
                        <a:pt x="53" y="65"/>
                      </a:lnTo>
                      <a:lnTo>
                        <a:pt x="57" y="65"/>
                      </a:lnTo>
                      <a:lnTo>
                        <a:pt x="63" y="65"/>
                      </a:lnTo>
                      <a:lnTo>
                        <a:pt x="60" y="0"/>
                      </a:lnTo>
                      <a:lnTo>
                        <a:pt x="0" y="10"/>
                      </a:lnTo>
                      <a:close/>
                    </a:path>
                  </a:pathLst>
                </a:custGeom>
                <a:solidFill>
                  <a:srgbClr val="5C4A3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7319" name="Freeform 25"/>
                <p:cNvSpPr>
                  <a:spLocks/>
                </p:cNvSpPr>
                <p:nvPr/>
              </p:nvSpPr>
              <p:spPr bwMode="auto">
                <a:xfrm>
                  <a:off x="1985" y="1696"/>
                  <a:ext cx="533" cy="314"/>
                </a:xfrm>
                <a:custGeom>
                  <a:avLst/>
                  <a:gdLst>
                    <a:gd name="T0" fmla="*/ 68618 w 222"/>
                    <a:gd name="T1" fmla="*/ 0 h 453"/>
                    <a:gd name="T2" fmla="*/ 102110 w 222"/>
                    <a:gd name="T3" fmla="*/ 1 h 453"/>
                    <a:gd name="T4" fmla="*/ 101705 w 222"/>
                    <a:gd name="T5" fmla="*/ 1 h 453"/>
                    <a:gd name="T6" fmla="*/ 98857 w 222"/>
                    <a:gd name="T7" fmla="*/ 1 h 453"/>
                    <a:gd name="T8" fmla="*/ 96132 w 222"/>
                    <a:gd name="T9" fmla="*/ 3 h 453"/>
                    <a:gd name="T10" fmla="*/ 92545 w 222"/>
                    <a:gd name="T11" fmla="*/ 5 h 453"/>
                    <a:gd name="T12" fmla="*/ 87352 w 222"/>
                    <a:gd name="T13" fmla="*/ 7 h 453"/>
                    <a:gd name="T14" fmla="*/ 82332 w 222"/>
                    <a:gd name="T15" fmla="*/ 9 h 453"/>
                    <a:gd name="T16" fmla="*/ 75852 w 222"/>
                    <a:gd name="T17" fmla="*/ 12 h 453"/>
                    <a:gd name="T18" fmla="*/ 69876 w 222"/>
                    <a:gd name="T19" fmla="*/ 15 h 453"/>
                    <a:gd name="T20" fmla="*/ 63038 w 222"/>
                    <a:gd name="T21" fmla="*/ 17 h 453"/>
                    <a:gd name="T22" fmla="*/ 57050 w 222"/>
                    <a:gd name="T23" fmla="*/ 20 h 453"/>
                    <a:gd name="T24" fmla="*/ 50570 w 222"/>
                    <a:gd name="T25" fmla="*/ 23 h 453"/>
                    <a:gd name="T26" fmla="*/ 44023 w 222"/>
                    <a:gd name="T27" fmla="*/ 26 h 453"/>
                    <a:gd name="T28" fmla="*/ 37740 w 222"/>
                    <a:gd name="T29" fmla="*/ 28 h 453"/>
                    <a:gd name="T30" fmla="*/ 32563 w 222"/>
                    <a:gd name="T31" fmla="*/ 30 h 453"/>
                    <a:gd name="T32" fmla="*/ 27610 w 222"/>
                    <a:gd name="T33" fmla="*/ 33 h 453"/>
                    <a:gd name="T34" fmla="*/ 23927 w 222"/>
                    <a:gd name="T35" fmla="*/ 35 h 453"/>
                    <a:gd name="T36" fmla="*/ 22556 w 222"/>
                    <a:gd name="T37" fmla="*/ 35 h 453"/>
                    <a:gd name="T38" fmla="*/ 20665 w 222"/>
                    <a:gd name="T39" fmla="*/ 35 h 453"/>
                    <a:gd name="T40" fmla="*/ 18739 w 222"/>
                    <a:gd name="T41" fmla="*/ 35 h 453"/>
                    <a:gd name="T42" fmla="*/ 17385 w 222"/>
                    <a:gd name="T43" fmla="*/ 35 h 453"/>
                    <a:gd name="T44" fmla="*/ 16112 w 222"/>
                    <a:gd name="T45" fmla="*/ 35 h 453"/>
                    <a:gd name="T46" fmla="*/ 14187 w 222"/>
                    <a:gd name="T47" fmla="*/ 35 h 453"/>
                    <a:gd name="T48" fmla="*/ 12854 w 222"/>
                    <a:gd name="T49" fmla="*/ 35 h 453"/>
                    <a:gd name="T50" fmla="*/ 11500 w 222"/>
                    <a:gd name="T51" fmla="*/ 35 h 453"/>
                    <a:gd name="T52" fmla="*/ 10127 w 222"/>
                    <a:gd name="T53" fmla="*/ 35 h 453"/>
                    <a:gd name="T54" fmla="*/ 8773 w 222"/>
                    <a:gd name="T55" fmla="*/ 35 h 453"/>
                    <a:gd name="T56" fmla="*/ 6547 w 222"/>
                    <a:gd name="T57" fmla="*/ 35 h 453"/>
                    <a:gd name="T58" fmla="*/ 4958 w 222"/>
                    <a:gd name="T59" fmla="*/ 35 h 453"/>
                    <a:gd name="T60" fmla="*/ 4218 w 222"/>
                    <a:gd name="T61" fmla="*/ 35 h 453"/>
                    <a:gd name="T62" fmla="*/ 2727 w 222"/>
                    <a:gd name="T63" fmla="*/ 35 h 453"/>
                    <a:gd name="T64" fmla="*/ 1354 w 222"/>
                    <a:gd name="T65" fmla="*/ 35 h 453"/>
                    <a:gd name="T66" fmla="*/ 0 w 222"/>
                    <a:gd name="T67" fmla="*/ 35 h 453"/>
                    <a:gd name="T68" fmla="*/ 403 w 222"/>
                    <a:gd name="T69" fmla="*/ 30 h 453"/>
                    <a:gd name="T70" fmla="*/ 2324 w 222"/>
                    <a:gd name="T71" fmla="*/ 24 h 453"/>
                    <a:gd name="T72" fmla="*/ 4958 w 222"/>
                    <a:gd name="T73" fmla="*/ 21 h 453"/>
                    <a:gd name="T74" fmla="*/ 9563 w 222"/>
                    <a:gd name="T75" fmla="*/ 17 h 453"/>
                    <a:gd name="T76" fmla="*/ 14187 w 222"/>
                    <a:gd name="T77" fmla="*/ 13 h 453"/>
                    <a:gd name="T78" fmla="*/ 20273 w 222"/>
                    <a:gd name="T79" fmla="*/ 10 h 453"/>
                    <a:gd name="T80" fmla="*/ 26256 w 222"/>
                    <a:gd name="T81" fmla="*/ 8 h 453"/>
                    <a:gd name="T82" fmla="*/ 33094 w 222"/>
                    <a:gd name="T83" fmla="*/ 6 h 453"/>
                    <a:gd name="T84" fmla="*/ 39468 w 222"/>
                    <a:gd name="T85" fmla="*/ 5 h 453"/>
                    <a:gd name="T86" fmla="*/ 45948 w 222"/>
                    <a:gd name="T87" fmla="*/ 3 h 453"/>
                    <a:gd name="T88" fmla="*/ 51538 w 222"/>
                    <a:gd name="T89" fmla="*/ 2 h 453"/>
                    <a:gd name="T90" fmla="*/ 57446 w 222"/>
                    <a:gd name="T91" fmla="*/ 1 h 453"/>
                    <a:gd name="T92" fmla="*/ 61667 w 222"/>
                    <a:gd name="T93" fmla="*/ 1 h 453"/>
                    <a:gd name="T94" fmla="*/ 64923 w 222"/>
                    <a:gd name="T95" fmla="*/ 1 h 453"/>
                    <a:gd name="T96" fmla="*/ 67650 w 222"/>
                    <a:gd name="T97" fmla="*/ 0 h 453"/>
                    <a:gd name="T98" fmla="*/ 68618 w 222"/>
                    <a:gd name="T99" fmla="*/ 0 h 453"/>
                    <a:gd name="T100" fmla="*/ 68618 w 222"/>
                    <a:gd name="T101" fmla="*/ 0 h 45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22"/>
                    <a:gd name="T154" fmla="*/ 0 h 453"/>
                    <a:gd name="T155" fmla="*/ 222 w 222"/>
                    <a:gd name="T156" fmla="*/ 453 h 45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22" h="453">
                      <a:moveTo>
                        <a:pt x="149" y="0"/>
                      </a:moveTo>
                      <a:lnTo>
                        <a:pt x="222" y="7"/>
                      </a:lnTo>
                      <a:lnTo>
                        <a:pt x="221" y="10"/>
                      </a:lnTo>
                      <a:lnTo>
                        <a:pt x="215" y="22"/>
                      </a:lnTo>
                      <a:lnTo>
                        <a:pt x="209" y="39"/>
                      </a:lnTo>
                      <a:lnTo>
                        <a:pt x="201" y="61"/>
                      </a:lnTo>
                      <a:lnTo>
                        <a:pt x="190" y="86"/>
                      </a:lnTo>
                      <a:lnTo>
                        <a:pt x="179" y="118"/>
                      </a:lnTo>
                      <a:lnTo>
                        <a:pt x="165" y="152"/>
                      </a:lnTo>
                      <a:lnTo>
                        <a:pt x="152" y="188"/>
                      </a:lnTo>
                      <a:lnTo>
                        <a:pt x="137" y="224"/>
                      </a:lnTo>
                      <a:lnTo>
                        <a:pt x="124" y="261"/>
                      </a:lnTo>
                      <a:lnTo>
                        <a:pt x="110" y="299"/>
                      </a:lnTo>
                      <a:lnTo>
                        <a:pt x="96" y="336"/>
                      </a:lnTo>
                      <a:lnTo>
                        <a:pt x="82" y="369"/>
                      </a:lnTo>
                      <a:lnTo>
                        <a:pt x="71" y="401"/>
                      </a:lnTo>
                      <a:lnTo>
                        <a:pt x="60" y="429"/>
                      </a:lnTo>
                      <a:lnTo>
                        <a:pt x="52" y="453"/>
                      </a:lnTo>
                      <a:lnTo>
                        <a:pt x="49" y="453"/>
                      </a:lnTo>
                      <a:lnTo>
                        <a:pt x="45" y="453"/>
                      </a:lnTo>
                      <a:lnTo>
                        <a:pt x="41" y="453"/>
                      </a:lnTo>
                      <a:lnTo>
                        <a:pt x="38" y="453"/>
                      </a:lnTo>
                      <a:lnTo>
                        <a:pt x="35" y="453"/>
                      </a:lnTo>
                      <a:lnTo>
                        <a:pt x="31" y="453"/>
                      </a:lnTo>
                      <a:lnTo>
                        <a:pt x="28" y="453"/>
                      </a:lnTo>
                      <a:lnTo>
                        <a:pt x="25" y="453"/>
                      </a:lnTo>
                      <a:lnTo>
                        <a:pt x="22" y="453"/>
                      </a:lnTo>
                      <a:lnTo>
                        <a:pt x="19" y="453"/>
                      </a:lnTo>
                      <a:lnTo>
                        <a:pt x="14" y="453"/>
                      </a:lnTo>
                      <a:lnTo>
                        <a:pt x="11" y="453"/>
                      </a:lnTo>
                      <a:lnTo>
                        <a:pt x="9" y="453"/>
                      </a:lnTo>
                      <a:lnTo>
                        <a:pt x="6" y="453"/>
                      </a:lnTo>
                      <a:lnTo>
                        <a:pt x="3" y="453"/>
                      </a:lnTo>
                      <a:lnTo>
                        <a:pt x="0" y="453"/>
                      </a:lnTo>
                      <a:lnTo>
                        <a:pt x="1" y="383"/>
                      </a:lnTo>
                      <a:lnTo>
                        <a:pt x="5" y="321"/>
                      </a:lnTo>
                      <a:lnTo>
                        <a:pt x="11" y="267"/>
                      </a:lnTo>
                      <a:lnTo>
                        <a:pt x="21" y="218"/>
                      </a:lnTo>
                      <a:lnTo>
                        <a:pt x="31" y="175"/>
                      </a:lnTo>
                      <a:lnTo>
                        <a:pt x="44" y="139"/>
                      </a:lnTo>
                      <a:lnTo>
                        <a:pt x="57" y="107"/>
                      </a:lnTo>
                      <a:lnTo>
                        <a:pt x="72" y="82"/>
                      </a:lnTo>
                      <a:lnTo>
                        <a:pt x="86" y="60"/>
                      </a:lnTo>
                      <a:lnTo>
                        <a:pt x="100" y="42"/>
                      </a:lnTo>
                      <a:lnTo>
                        <a:pt x="112" y="25"/>
                      </a:lnTo>
                      <a:lnTo>
                        <a:pt x="125" y="16"/>
                      </a:lnTo>
                      <a:lnTo>
                        <a:pt x="134" y="7"/>
                      </a:lnTo>
                      <a:lnTo>
                        <a:pt x="141" y="3"/>
                      </a:lnTo>
                      <a:lnTo>
                        <a:pt x="147" y="0"/>
                      </a:lnTo>
                      <a:lnTo>
                        <a:pt x="149"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7320" name="Freeform 26"/>
                <p:cNvSpPr>
                  <a:spLocks/>
                </p:cNvSpPr>
                <p:nvPr/>
              </p:nvSpPr>
              <p:spPr bwMode="auto">
                <a:xfrm>
                  <a:off x="2074" y="1655"/>
                  <a:ext cx="936" cy="355"/>
                </a:xfrm>
                <a:custGeom>
                  <a:avLst/>
                  <a:gdLst>
                    <a:gd name="T0" fmla="*/ 173918 w 390"/>
                    <a:gd name="T1" fmla="*/ 3 h 512"/>
                    <a:gd name="T2" fmla="*/ 66494 w 390"/>
                    <a:gd name="T3" fmla="*/ 10 h 512"/>
                    <a:gd name="T4" fmla="*/ 34008 w 390"/>
                    <a:gd name="T5" fmla="*/ 33 h 512"/>
                    <a:gd name="T6" fmla="*/ 33442 w 390"/>
                    <a:gd name="T7" fmla="*/ 33 h 512"/>
                    <a:gd name="T8" fmla="*/ 33038 w 390"/>
                    <a:gd name="T9" fmla="*/ 34 h 512"/>
                    <a:gd name="T10" fmla="*/ 32486 w 390"/>
                    <a:gd name="T11" fmla="*/ 34 h 512"/>
                    <a:gd name="T12" fmla="*/ 32083 w 390"/>
                    <a:gd name="T13" fmla="*/ 34 h 512"/>
                    <a:gd name="T14" fmla="*/ 31116 w 390"/>
                    <a:gd name="T15" fmla="*/ 35 h 512"/>
                    <a:gd name="T16" fmla="*/ 30718 w 390"/>
                    <a:gd name="T17" fmla="*/ 35 h 512"/>
                    <a:gd name="T18" fmla="*/ 29791 w 390"/>
                    <a:gd name="T19" fmla="*/ 35 h 512"/>
                    <a:gd name="T20" fmla="*/ 29458 w 390"/>
                    <a:gd name="T21" fmla="*/ 37 h 512"/>
                    <a:gd name="T22" fmla="*/ 28507 w 390"/>
                    <a:gd name="T23" fmla="*/ 37 h 512"/>
                    <a:gd name="T24" fmla="*/ 27866 w 390"/>
                    <a:gd name="T25" fmla="*/ 37 h 512"/>
                    <a:gd name="T26" fmla="*/ 27134 w 390"/>
                    <a:gd name="T27" fmla="*/ 37 h 512"/>
                    <a:gd name="T28" fmla="*/ 26611 w 390"/>
                    <a:gd name="T29" fmla="*/ 38 h 512"/>
                    <a:gd name="T30" fmla="*/ 25644 w 390"/>
                    <a:gd name="T31" fmla="*/ 38 h 512"/>
                    <a:gd name="T32" fmla="*/ 24854 w 390"/>
                    <a:gd name="T33" fmla="*/ 40 h 512"/>
                    <a:gd name="T34" fmla="*/ 22920 w 390"/>
                    <a:gd name="T35" fmla="*/ 40 h 512"/>
                    <a:gd name="T36" fmla="*/ 21041 w 390"/>
                    <a:gd name="T37" fmla="*/ 40 h 512"/>
                    <a:gd name="T38" fmla="*/ 19670 w 390"/>
                    <a:gd name="T39" fmla="*/ 40 h 512"/>
                    <a:gd name="T40" fmla="*/ 18317 w 390"/>
                    <a:gd name="T41" fmla="*/ 40 h 512"/>
                    <a:gd name="T42" fmla="*/ 16392 w 390"/>
                    <a:gd name="T43" fmla="*/ 40 h 512"/>
                    <a:gd name="T44" fmla="*/ 15125 w 390"/>
                    <a:gd name="T45" fmla="*/ 40 h 512"/>
                    <a:gd name="T46" fmla="*/ 13368 w 390"/>
                    <a:gd name="T47" fmla="*/ 40 h 512"/>
                    <a:gd name="T48" fmla="*/ 11878 w 390"/>
                    <a:gd name="T49" fmla="*/ 40 h 512"/>
                    <a:gd name="T50" fmla="*/ 10121 w 390"/>
                    <a:gd name="T51" fmla="*/ 40 h 512"/>
                    <a:gd name="T52" fmla="*/ 8767 w 390"/>
                    <a:gd name="T53" fmla="*/ 40 h 512"/>
                    <a:gd name="T54" fmla="*/ 7229 w 390"/>
                    <a:gd name="T55" fmla="*/ 40 h 512"/>
                    <a:gd name="T56" fmla="*/ 5904 w 390"/>
                    <a:gd name="T57" fmla="*/ 40 h 512"/>
                    <a:gd name="T58" fmla="*/ 4620 w 390"/>
                    <a:gd name="T59" fmla="*/ 40 h 512"/>
                    <a:gd name="T60" fmla="*/ 3250 w 390"/>
                    <a:gd name="T61" fmla="*/ 40 h 512"/>
                    <a:gd name="T62" fmla="*/ 1354 w 390"/>
                    <a:gd name="T63" fmla="*/ 40 h 512"/>
                    <a:gd name="T64" fmla="*/ 0 w 390"/>
                    <a:gd name="T65" fmla="*/ 40 h 512"/>
                    <a:gd name="T66" fmla="*/ 967 w 390"/>
                    <a:gd name="T67" fmla="*/ 31 h 512"/>
                    <a:gd name="T68" fmla="*/ 6538 w 390"/>
                    <a:gd name="T69" fmla="*/ 24 h 512"/>
                    <a:gd name="T70" fmla="*/ 14734 w 390"/>
                    <a:gd name="T71" fmla="*/ 19 h 512"/>
                    <a:gd name="T72" fmla="*/ 26208 w 390"/>
                    <a:gd name="T73" fmla="*/ 14 h 512"/>
                    <a:gd name="T74" fmla="*/ 39341 w 390"/>
                    <a:gd name="T75" fmla="*/ 10 h 512"/>
                    <a:gd name="T76" fmla="*/ 54605 w 390"/>
                    <a:gd name="T77" fmla="*/ 7 h 512"/>
                    <a:gd name="T78" fmla="*/ 70699 w 390"/>
                    <a:gd name="T79" fmla="*/ 4 h 512"/>
                    <a:gd name="T80" fmla="*/ 87518 w 390"/>
                    <a:gd name="T81" fmla="*/ 3 h 512"/>
                    <a:gd name="T82" fmla="*/ 104539 w 390"/>
                    <a:gd name="T83" fmla="*/ 1 h 512"/>
                    <a:gd name="T84" fmla="*/ 121195 w 390"/>
                    <a:gd name="T85" fmla="*/ 1 h 512"/>
                    <a:gd name="T86" fmla="*/ 136224 w 390"/>
                    <a:gd name="T87" fmla="*/ 1 h 512"/>
                    <a:gd name="T88" fmla="*/ 150031 w 390"/>
                    <a:gd name="T89" fmla="*/ 0 h 512"/>
                    <a:gd name="T90" fmla="*/ 161477 w 390"/>
                    <a:gd name="T91" fmla="*/ 0 h 512"/>
                    <a:gd name="T92" fmla="*/ 170628 w 390"/>
                    <a:gd name="T93" fmla="*/ 1 h 512"/>
                    <a:gd name="T94" fmla="*/ 176602 w 390"/>
                    <a:gd name="T95" fmla="*/ 1 h 512"/>
                    <a:gd name="T96" fmla="*/ 178824 w 390"/>
                    <a:gd name="T97" fmla="*/ 1 h 512"/>
                    <a:gd name="T98" fmla="*/ 173918 w 390"/>
                    <a:gd name="T99" fmla="*/ 3 h 512"/>
                    <a:gd name="T100" fmla="*/ 173918 w 390"/>
                    <a:gd name="T101" fmla="*/ 3 h 51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90"/>
                    <a:gd name="T154" fmla="*/ 0 h 512"/>
                    <a:gd name="T155" fmla="*/ 390 w 390"/>
                    <a:gd name="T156" fmla="*/ 512 h 51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90" h="512">
                      <a:moveTo>
                        <a:pt x="379" y="45"/>
                      </a:moveTo>
                      <a:lnTo>
                        <a:pt x="145" y="133"/>
                      </a:lnTo>
                      <a:lnTo>
                        <a:pt x="74" y="431"/>
                      </a:lnTo>
                      <a:lnTo>
                        <a:pt x="73" y="433"/>
                      </a:lnTo>
                      <a:lnTo>
                        <a:pt x="72" y="439"/>
                      </a:lnTo>
                      <a:lnTo>
                        <a:pt x="71" y="442"/>
                      </a:lnTo>
                      <a:lnTo>
                        <a:pt x="70" y="446"/>
                      </a:lnTo>
                      <a:lnTo>
                        <a:pt x="68" y="451"/>
                      </a:lnTo>
                      <a:lnTo>
                        <a:pt x="67" y="458"/>
                      </a:lnTo>
                      <a:lnTo>
                        <a:pt x="65" y="463"/>
                      </a:lnTo>
                      <a:lnTo>
                        <a:pt x="64" y="470"/>
                      </a:lnTo>
                      <a:lnTo>
                        <a:pt x="62" y="476"/>
                      </a:lnTo>
                      <a:lnTo>
                        <a:pt x="61" y="483"/>
                      </a:lnTo>
                      <a:lnTo>
                        <a:pt x="59" y="489"/>
                      </a:lnTo>
                      <a:lnTo>
                        <a:pt x="58" y="497"/>
                      </a:lnTo>
                      <a:lnTo>
                        <a:pt x="56" y="504"/>
                      </a:lnTo>
                      <a:lnTo>
                        <a:pt x="54" y="512"/>
                      </a:lnTo>
                      <a:lnTo>
                        <a:pt x="50" y="512"/>
                      </a:lnTo>
                      <a:lnTo>
                        <a:pt x="46" y="512"/>
                      </a:lnTo>
                      <a:lnTo>
                        <a:pt x="43" y="512"/>
                      </a:lnTo>
                      <a:lnTo>
                        <a:pt x="40" y="512"/>
                      </a:lnTo>
                      <a:lnTo>
                        <a:pt x="36" y="512"/>
                      </a:lnTo>
                      <a:lnTo>
                        <a:pt x="33" y="512"/>
                      </a:lnTo>
                      <a:lnTo>
                        <a:pt x="29" y="512"/>
                      </a:lnTo>
                      <a:lnTo>
                        <a:pt x="26" y="512"/>
                      </a:lnTo>
                      <a:lnTo>
                        <a:pt x="22" y="512"/>
                      </a:lnTo>
                      <a:lnTo>
                        <a:pt x="19" y="512"/>
                      </a:lnTo>
                      <a:lnTo>
                        <a:pt x="16" y="512"/>
                      </a:lnTo>
                      <a:lnTo>
                        <a:pt x="13" y="512"/>
                      </a:lnTo>
                      <a:lnTo>
                        <a:pt x="10" y="512"/>
                      </a:lnTo>
                      <a:lnTo>
                        <a:pt x="7" y="512"/>
                      </a:lnTo>
                      <a:lnTo>
                        <a:pt x="3" y="512"/>
                      </a:lnTo>
                      <a:lnTo>
                        <a:pt x="0" y="512"/>
                      </a:lnTo>
                      <a:lnTo>
                        <a:pt x="2" y="407"/>
                      </a:lnTo>
                      <a:lnTo>
                        <a:pt x="14" y="319"/>
                      </a:lnTo>
                      <a:lnTo>
                        <a:pt x="32" y="244"/>
                      </a:lnTo>
                      <a:lnTo>
                        <a:pt x="57" y="183"/>
                      </a:lnTo>
                      <a:lnTo>
                        <a:pt x="86" y="130"/>
                      </a:lnTo>
                      <a:lnTo>
                        <a:pt x="119" y="90"/>
                      </a:lnTo>
                      <a:lnTo>
                        <a:pt x="154" y="59"/>
                      </a:lnTo>
                      <a:lnTo>
                        <a:pt x="191" y="36"/>
                      </a:lnTo>
                      <a:lnTo>
                        <a:pt x="228" y="20"/>
                      </a:lnTo>
                      <a:lnTo>
                        <a:pt x="264" y="9"/>
                      </a:lnTo>
                      <a:lnTo>
                        <a:pt x="297" y="2"/>
                      </a:lnTo>
                      <a:lnTo>
                        <a:pt x="327" y="0"/>
                      </a:lnTo>
                      <a:lnTo>
                        <a:pt x="352" y="0"/>
                      </a:lnTo>
                      <a:lnTo>
                        <a:pt x="372" y="2"/>
                      </a:lnTo>
                      <a:lnTo>
                        <a:pt x="385" y="3"/>
                      </a:lnTo>
                      <a:lnTo>
                        <a:pt x="390" y="5"/>
                      </a:lnTo>
                      <a:lnTo>
                        <a:pt x="379" y="45"/>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7321" name="Freeform 27"/>
                <p:cNvSpPr>
                  <a:spLocks/>
                </p:cNvSpPr>
                <p:nvPr/>
              </p:nvSpPr>
              <p:spPr bwMode="auto">
                <a:xfrm>
                  <a:off x="2167" y="1680"/>
                  <a:ext cx="823" cy="330"/>
                </a:xfrm>
                <a:custGeom>
                  <a:avLst/>
                  <a:gdLst>
                    <a:gd name="T0" fmla="*/ 157080 w 343"/>
                    <a:gd name="T1" fmla="*/ 1 h 474"/>
                    <a:gd name="T2" fmla="*/ 154357 w 343"/>
                    <a:gd name="T3" fmla="*/ 3 h 474"/>
                    <a:gd name="T4" fmla="*/ 113884 w 343"/>
                    <a:gd name="T5" fmla="*/ 3 h 474"/>
                    <a:gd name="T6" fmla="*/ 66819 w 343"/>
                    <a:gd name="T7" fmla="*/ 8 h 474"/>
                    <a:gd name="T8" fmla="*/ 37618 w 343"/>
                    <a:gd name="T9" fmla="*/ 19 h 474"/>
                    <a:gd name="T10" fmla="*/ 37618 w 343"/>
                    <a:gd name="T11" fmla="*/ 19 h 474"/>
                    <a:gd name="T12" fmla="*/ 36997 w 343"/>
                    <a:gd name="T13" fmla="*/ 19 h 474"/>
                    <a:gd name="T14" fmla="*/ 36661 w 343"/>
                    <a:gd name="T15" fmla="*/ 20 h 474"/>
                    <a:gd name="T16" fmla="*/ 36260 w 343"/>
                    <a:gd name="T17" fmla="*/ 20 h 474"/>
                    <a:gd name="T18" fmla="*/ 35694 w 343"/>
                    <a:gd name="T19" fmla="*/ 22 h 474"/>
                    <a:gd name="T20" fmla="*/ 34768 w 343"/>
                    <a:gd name="T21" fmla="*/ 23 h 474"/>
                    <a:gd name="T22" fmla="*/ 34372 w 343"/>
                    <a:gd name="T23" fmla="*/ 24 h 474"/>
                    <a:gd name="T24" fmla="*/ 33969 w 343"/>
                    <a:gd name="T25" fmla="*/ 26 h 474"/>
                    <a:gd name="T26" fmla="*/ 33018 w 343"/>
                    <a:gd name="T27" fmla="*/ 27 h 474"/>
                    <a:gd name="T28" fmla="*/ 32051 w 343"/>
                    <a:gd name="T29" fmla="*/ 29 h 474"/>
                    <a:gd name="T30" fmla="*/ 31648 w 343"/>
                    <a:gd name="T31" fmla="*/ 31 h 474"/>
                    <a:gd name="T32" fmla="*/ 30698 w 343"/>
                    <a:gd name="T33" fmla="*/ 32 h 474"/>
                    <a:gd name="T34" fmla="*/ 29436 w 343"/>
                    <a:gd name="T35" fmla="*/ 34 h 474"/>
                    <a:gd name="T36" fmla="*/ 28803 w 343"/>
                    <a:gd name="T37" fmla="*/ 35 h 474"/>
                    <a:gd name="T38" fmla="*/ 27848 w 343"/>
                    <a:gd name="T39" fmla="*/ 36 h 474"/>
                    <a:gd name="T40" fmla="*/ 27848 w 343"/>
                    <a:gd name="T41" fmla="*/ 38 h 474"/>
                    <a:gd name="T42" fmla="*/ 25626 w 343"/>
                    <a:gd name="T43" fmla="*/ 38 h 474"/>
                    <a:gd name="T44" fmla="*/ 24256 w 343"/>
                    <a:gd name="T45" fmla="*/ 38 h 474"/>
                    <a:gd name="T46" fmla="*/ 22504 w 343"/>
                    <a:gd name="T47" fmla="*/ 38 h 474"/>
                    <a:gd name="T48" fmla="*/ 20985 w 343"/>
                    <a:gd name="T49" fmla="*/ 38 h 474"/>
                    <a:gd name="T50" fmla="*/ 19258 w 343"/>
                    <a:gd name="T51" fmla="*/ 38 h 474"/>
                    <a:gd name="T52" fmla="*/ 17007 w 343"/>
                    <a:gd name="T53" fmla="*/ 38 h 474"/>
                    <a:gd name="T54" fmla="*/ 15678 w 343"/>
                    <a:gd name="T55" fmla="*/ 38 h 474"/>
                    <a:gd name="T56" fmla="*/ 13761 w 343"/>
                    <a:gd name="T57" fmla="*/ 38 h 474"/>
                    <a:gd name="T58" fmla="*/ 11865 w 343"/>
                    <a:gd name="T59" fmla="*/ 38 h 474"/>
                    <a:gd name="T60" fmla="*/ 10512 w 343"/>
                    <a:gd name="T61" fmla="*/ 38 h 474"/>
                    <a:gd name="T62" fmla="*/ 8746 w 343"/>
                    <a:gd name="T63" fmla="*/ 38 h 474"/>
                    <a:gd name="T64" fmla="*/ 6822 w 343"/>
                    <a:gd name="T65" fmla="*/ 38 h 474"/>
                    <a:gd name="T66" fmla="*/ 4945 w 343"/>
                    <a:gd name="T67" fmla="*/ 38 h 474"/>
                    <a:gd name="T68" fmla="*/ 3645 w 343"/>
                    <a:gd name="T69" fmla="*/ 38 h 474"/>
                    <a:gd name="T70" fmla="*/ 1922 w 343"/>
                    <a:gd name="T71" fmla="*/ 38 h 474"/>
                    <a:gd name="T72" fmla="*/ 403 w 343"/>
                    <a:gd name="T73" fmla="*/ 38 h 474"/>
                    <a:gd name="T74" fmla="*/ 0 w 343"/>
                    <a:gd name="T75" fmla="*/ 29 h 474"/>
                    <a:gd name="T76" fmla="*/ 3246 w 343"/>
                    <a:gd name="T77" fmla="*/ 24 h 474"/>
                    <a:gd name="T78" fmla="*/ 10109 w 343"/>
                    <a:gd name="T79" fmla="*/ 18 h 474"/>
                    <a:gd name="T80" fmla="*/ 19656 w 343"/>
                    <a:gd name="T81" fmla="*/ 13 h 474"/>
                    <a:gd name="T82" fmla="*/ 31094 w 343"/>
                    <a:gd name="T83" fmla="*/ 10 h 474"/>
                    <a:gd name="T84" fmla="*/ 44452 w 343"/>
                    <a:gd name="T85" fmla="*/ 7 h 474"/>
                    <a:gd name="T86" fmla="*/ 58596 w 343"/>
                    <a:gd name="T87" fmla="*/ 4 h 474"/>
                    <a:gd name="T88" fmla="*/ 73657 w 343"/>
                    <a:gd name="T89" fmla="*/ 3 h 474"/>
                    <a:gd name="T90" fmla="*/ 88771 w 343"/>
                    <a:gd name="T91" fmla="*/ 1 h 474"/>
                    <a:gd name="T92" fmla="*/ 104003 w 343"/>
                    <a:gd name="T93" fmla="*/ 1 h 474"/>
                    <a:gd name="T94" fmla="*/ 117694 w 343"/>
                    <a:gd name="T95" fmla="*/ 1 h 474"/>
                    <a:gd name="T96" fmla="*/ 130499 w 343"/>
                    <a:gd name="T97" fmla="*/ 0 h 474"/>
                    <a:gd name="T98" fmla="*/ 140999 w 343"/>
                    <a:gd name="T99" fmla="*/ 0 h 474"/>
                    <a:gd name="T100" fmla="*/ 149191 w 343"/>
                    <a:gd name="T101" fmla="*/ 1 h 474"/>
                    <a:gd name="T102" fmla="*/ 154357 w 343"/>
                    <a:gd name="T103" fmla="*/ 1 h 474"/>
                    <a:gd name="T104" fmla="*/ 157080 w 343"/>
                    <a:gd name="T105" fmla="*/ 1 h 474"/>
                    <a:gd name="T106" fmla="*/ 157080 w 343"/>
                    <a:gd name="T107" fmla="*/ 1 h 47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43"/>
                    <a:gd name="T163" fmla="*/ 0 h 474"/>
                    <a:gd name="T164" fmla="*/ 343 w 343"/>
                    <a:gd name="T165" fmla="*/ 474 h 47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43" h="474">
                      <a:moveTo>
                        <a:pt x="343" y="3"/>
                      </a:moveTo>
                      <a:lnTo>
                        <a:pt x="337" y="33"/>
                      </a:lnTo>
                      <a:lnTo>
                        <a:pt x="249" y="43"/>
                      </a:lnTo>
                      <a:lnTo>
                        <a:pt x="146" y="103"/>
                      </a:lnTo>
                      <a:lnTo>
                        <a:pt x="82" y="238"/>
                      </a:lnTo>
                      <a:lnTo>
                        <a:pt x="82" y="239"/>
                      </a:lnTo>
                      <a:lnTo>
                        <a:pt x="81" y="244"/>
                      </a:lnTo>
                      <a:lnTo>
                        <a:pt x="80" y="253"/>
                      </a:lnTo>
                      <a:lnTo>
                        <a:pt x="79" y="263"/>
                      </a:lnTo>
                      <a:lnTo>
                        <a:pt x="78" y="276"/>
                      </a:lnTo>
                      <a:lnTo>
                        <a:pt x="76" y="291"/>
                      </a:lnTo>
                      <a:lnTo>
                        <a:pt x="75" y="308"/>
                      </a:lnTo>
                      <a:lnTo>
                        <a:pt x="74" y="326"/>
                      </a:lnTo>
                      <a:lnTo>
                        <a:pt x="72" y="344"/>
                      </a:lnTo>
                      <a:lnTo>
                        <a:pt x="70" y="363"/>
                      </a:lnTo>
                      <a:lnTo>
                        <a:pt x="69" y="383"/>
                      </a:lnTo>
                      <a:lnTo>
                        <a:pt x="67" y="404"/>
                      </a:lnTo>
                      <a:lnTo>
                        <a:pt x="64" y="423"/>
                      </a:lnTo>
                      <a:lnTo>
                        <a:pt x="63" y="441"/>
                      </a:lnTo>
                      <a:lnTo>
                        <a:pt x="61" y="457"/>
                      </a:lnTo>
                      <a:lnTo>
                        <a:pt x="61" y="474"/>
                      </a:lnTo>
                      <a:lnTo>
                        <a:pt x="56" y="474"/>
                      </a:lnTo>
                      <a:lnTo>
                        <a:pt x="53" y="474"/>
                      </a:lnTo>
                      <a:lnTo>
                        <a:pt x="49" y="474"/>
                      </a:lnTo>
                      <a:lnTo>
                        <a:pt x="46" y="474"/>
                      </a:lnTo>
                      <a:lnTo>
                        <a:pt x="42" y="474"/>
                      </a:lnTo>
                      <a:lnTo>
                        <a:pt x="37" y="474"/>
                      </a:lnTo>
                      <a:lnTo>
                        <a:pt x="34" y="474"/>
                      </a:lnTo>
                      <a:lnTo>
                        <a:pt x="30" y="474"/>
                      </a:lnTo>
                      <a:lnTo>
                        <a:pt x="26" y="474"/>
                      </a:lnTo>
                      <a:lnTo>
                        <a:pt x="23" y="474"/>
                      </a:lnTo>
                      <a:lnTo>
                        <a:pt x="19" y="474"/>
                      </a:lnTo>
                      <a:lnTo>
                        <a:pt x="15" y="474"/>
                      </a:lnTo>
                      <a:lnTo>
                        <a:pt x="11" y="474"/>
                      </a:lnTo>
                      <a:lnTo>
                        <a:pt x="8" y="474"/>
                      </a:lnTo>
                      <a:lnTo>
                        <a:pt x="4" y="474"/>
                      </a:lnTo>
                      <a:lnTo>
                        <a:pt x="1" y="474"/>
                      </a:lnTo>
                      <a:lnTo>
                        <a:pt x="0" y="378"/>
                      </a:lnTo>
                      <a:lnTo>
                        <a:pt x="7" y="296"/>
                      </a:lnTo>
                      <a:lnTo>
                        <a:pt x="22" y="227"/>
                      </a:lnTo>
                      <a:lnTo>
                        <a:pt x="43" y="170"/>
                      </a:lnTo>
                      <a:lnTo>
                        <a:pt x="68" y="122"/>
                      </a:lnTo>
                      <a:lnTo>
                        <a:pt x="97" y="85"/>
                      </a:lnTo>
                      <a:lnTo>
                        <a:pt x="128" y="55"/>
                      </a:lnTo>
                      <a:lnTo>
                        <a:pt x="161" y="34"/>
                      </a:lnTo>
                      <a:lnTo>
                        <a:pt x="194" y="18"/>
                      </a:lnTo>
                      <a:lnTo>
                        <a:pt x="227" y="7"/>
                      </a:lnTo>
                      <a:lnTo>
                        <a:pt x="257" y="3"/>
                      </a:lnTo>
                      <a:lnTo>
                        <a:pt x="285" y="0"/>
                      </a:lnTo>
                      <a:lnTo>
                        <a:pt x="308" y="0"/>
                      </a:lnTo>
                      <a:lnTo>
                        <a:pt x="326" y="1"/>
                      </a:lnTo>
                      <a:lnTo>
                        <a:pt x="337" y="3"/>
                      </a:lnTo>
                      <a:lnTo>
                        <a:pt x="343" y="3"/>
                      </a:lnTo>
                      <a:close/>
                    </a:path>
                  </a:pathLst>
                </a:custGeom>
                <a:solidFill>
                  <a:srgbClr val="898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7322" name="Freeform 28"/>
                <p:cNvSpPr>
                  <a:spLocks/>
                </p:cNvSpPr>
                <p:nvPr/>
              </p:nvSpPr>
              <p:spPr bwMode="auto">
                <a:xfrm>
                  <a:off x="2275" y="1700"/>
                  <a:ext cx="701" cy="310"/>
                </a:xfrm>
                <a:custGeom>
                  <a:avLst/>
                  <a:gdLst>
                    <a:gd name="T0" fmla="*/ 131495 w 292"/>
                    <a:gd name="T1" fmla="*/ 3 h 447"/>
                    <a:gd name="T2" fmla="*/ 129973 w 292"/>
                    <a:gd name="T3" fmla="*/ 3 h 447"/>
                    <a:gd name="T4" fmla="*/ 125352 w 292"/>
                    <a:gd name="T5" fmla="*/ 3 h 447"/>
                    <a:gd name="T6" fmla="*/ 119040 w 292"/>
                    <a:gd name="T7" fmla="*/ 2 h 447"/>
                    <a:gd name="T8" fmla="*/ 110840 w 292"/>
                    <a:gd name="T9" fmla="*/ 3 h 447"/>
                    <a:gd name="T10" fmla="*/ 100714 w 292"/>
                    <a:gd name="T11" fmla="*/ 3 h 447"/>
                    <a:gd name="T12" fmla="*/ 90583 w 292"/>
                    <a:gd name="T13" fmla="*/ 3 h 447"/>
                    <a:gd name="T14" fmla="*/ 79417 w 292"/>
                    <a:gd name="T15" fmla="*/ 4 h 447"/>
                    <a:gd name="T16" fmla="*/ 67920 w 292"/>
                    <a:gd name="T17" fmla="*/ 5 h 447"/>
                    <a:gd name="T18" fmla="*/ 57391 w 292"/>
                    <a:gd name="T19" fmla="*/ 6 h 447"/>
                    <a:gd name="T20" fmla="*/ 47305 w 292"/>
                    <a:gd name="T21" fmla="*/ 8 h 447"/>
                    <a:gd name="T22" fmla="*/ 38661 w 292"/>
                    <a:gd name="T23" fmla="*/ 10 h 447"/>
                    <a:gd name="T24" fmla="*/ 32114 w 292"/>
                    <a:gd name="T25" fmla="*/ 14 h 447"/>
                    <a:gd name="T26" fmla="*/ 27601 w 292"/>
                    <a:gd name="T27" fmla="*/ 18 h 447"/>
                    <a:gd name="T28" fmla="*/ 26247 w 292"/>
                    <a:gd name="T29" fmla="*/ 23 h 447"/>
                    <a:gd name="T30" fmla="*/ 27601 w 292"/>
                    <a:gd name="T31" fmla="*/ 28 h 447"/>
                    <a:gd name="T32" fmla="*/ 32114 w 292"/>
                    <a:gd name="T33" fmla="*/ 34 h 447"/>
                    <a:gd name="T34" fmla="*/ 30229 w 292"/>
                    <a:gd name="T35" fmla="*/ 34 h 447"/>
                    <a:gd name="T36" fmla="*/ 27906 w 292"/>
                    <a:gd name="T37" fmla="*/ 34 h 447"/>
                    <a:gd name="T38" fmla="*/ 26633 w 292"/>
                    <a:gd name="T39" fmla="*/ 34 h 447"/>
                    <a:gd name="T40" fmla="*/ 24873 w 292"/>
                    <a:gd name="T41" fmla="*/ 34 h 447"/>
                    <a:gd name="T42" fmla="*/ 22552 w 292"/>
                    <a:gd name="T43" fmla="*/ 34 h 447"/>
                    <a:gd name="T44" fmla="*/ 20257 w 292"/>
                    <a:gd name="T45" fmla="*/ 34 h 447"/>
                    <a:gd name="T46" fmla="*/ 18334 w 292"/>
                    <a:gd name="T47" fmla="*/ 34 h 447"/>
                    <a:gd name="T48" fmla="*/ 16437 w 292"/>
                    <a:gd name="T49" fmla="*/ 34 h 447"/>
                    <a:gd name="T50" fmla="*/ 14747 w 292"/>
                    <a:gd name="T51" fmla="*/ 34 h 447"/>
                    <a:gd name="T52" fmla="*/ 12853 w 292"/>
                    <a:gd name="T53" fmla="*/ 34 h 447"/>
                    <a:gd name="T54" fmla="*/ 11094 w 292"/>
                    <a:gd name="T55" fmla="*/ 34 h 447"/>
                    <a:gd name="T56" fmla="*/ 8772 w 292"/>
                    <a:gd name="T57" fmla="*/ 34 h 447"/>
                    <a:gd name="T58" fmla="*/ 6847 w 292"/>
                    <a:gd name="T59" fmla="*/ 34 h 447"/>
                    <a:gd name="T60" fmla="*/ 4950 w 292"/>
                    <a:gd name="T61" fmla="*/ 34 h 447"/>
                    <a:gd name="T62" fmla="*/ 3251 w 292"/>
                    <a:gd name="T63" fmla="*/ 34 h 447"/>
                    <a:gd name="T64" fmla="*/ 1354 w 292"/>
                    <a:gd name="T65" fmla="*/ 34 h 447"/>
                    <a:gd name="T66" fmla="*/ 403 w 292"/>
                    <a:gd name="T67" fmla="*/ 32 h 447"/>
                    <a:gd name="T68" fmla="*/ 0 w 292"/>
                    <a:gd name="T69" fmla="*/ 30 h 447"/>
                    <a:gd name="T70" fmla="*/ 0 w 292"/>
                    <a:gd name="T71" fmla="*/ 28 h 447"/>
                    <a:gd name="T72" fmla="*/ 967 w 292"/>
                    <a:gd name="T73" fmla="*/ 24 h 447"/>
                    <a:gd name="T74" fmla="*/ 2321 w 292"/>
                    <a:gd name="T75" fmla="*/ 21 h 447"/>
                    <a:gd name="T76" fmla="*/ 4950 w 292"/>
                    <a:gd name="T77" fmla="*/ 18 h 447"/>
                    <a:gd name="T78" fmla="*/ 8772 w 292"/>
                    <a:gd name="T79" fmla="*/ 15 h 447"/>
                    <a:gd name="T80" fmla="*/ 14747 w 292"/>
                    <a:gd name="T81" fmla="*/ 12 h 447"/>
                    <a:gd name="T82" fmla="*/ 21623 w 292"/>
                    <a:gd name="T83" fmla="*/ 10 h 447"/>
                    <a:gd name="T84" fmla="*/ 30229 w 292"/>
                    <a:gd name="T85" fmla="*/ 7 h 447"/>
                    <a:gd name="T86" fmla="*/ 41381 w 292"/>
                    <a:gd name="T87" fmla="*/ 5 h 447"/>
                    <a:gd name="T88" fmla="*/ 54774 w 292"/>
                    <a:gd name="T89" fmla="*/ 3 h 447"/>
                    <a:gd name="T90" fmla="*/ 70244 w 292"/>
                    <a:gd name="T91" fmla="*/ 1 h 447"/>
                    <a:gd name="T92" fmla="*/ 88686 w 292"/>
                    <a:gd name="T93" fmla="*/ 1 h 447"/>
                    <a:gd name="T94" fmla="*/ 109872 w 292"/>
                    <a:gd name="T95" fmla="*/ 0 h 447"/>
                    <a:gd name="T96" fmla="*/ 134193 w 292"/>
                    <a:gd name="T97" fmla="*/ 1 h 447"/>
                    <a:gd name="T98" fmla="*/ 131495 w 292"/>
                    <a:gd name="T99" fmla="*/ 3 h 447"/>
                    <a:gd name="T100" fmla="*/ 131495 w 292"/>
                    <a:gd name="T101" fmla="*/ 3 h 44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92"/>
                    <a:gd name="T154" fmla="*/ 0 h 447"/>
                    <a:gd name="T155" fmla="*/ 292 w 292"/>
                    <a:gd name="T156" fmla="*/ 447 h 44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92" h="447">
                      <a:moveTo>
                        <a:pt x="286" y="36"/>
                      </a:moveTo>
                      <a:lnTo>
                        <a:pt x="283" y="34"/>
                      </a:lnTo>
                      <a:lnTo>
                        <a:pt x="273" y="33"/>
                      </a:lnTo>
                      <a:lnTo>
                        <a:pt x="259" y="31"/>
                      </a:lnTo>
                      <a:lnTo>
                        <a:pt x="241" y="33"/>
                      </a:lnTo>
                      <a:lnTo>
                        <a:pt x="219" y="34"/>
                      </a:lnTo>
                      <a:lnTo>
                        <a:pt x="197" y="39"/>
                      </a:lnTo>
                      <a:lnTo>
                        <a:pt x="173" y="49"/>
                      </a:lnTo>
                      <a:lnTo>
                        <a:pt x="148" y="62"/>
                      </a:lnTo>
                      <a:lnTo>
                        <a:pt x="125" y="80"/>
                      </a:lnTo>
                      <a:lnTo>
                        <a:pt x="103" y="106"/>
                      </a:lnTo>
                      <a:lnTo>
                        <a:pt x="84" y="140"/>
                      </a:lnTo>
                      <a:lnTo>
                        <a:pt x="70" y="182"/>
                      </a:lnTo>
                      <a:lnTo>
                        <a:pt x="60" y="232"/>
                      </a:lnTo>
                      <a:lnTo>
                        <a:pt x="57" y="293"/>
                      </a:lnTo>
                      <a:lnTo>
                        <a:pt x="60" y="363"/>
                      </a:lnTo>
                      <a:lnTo>
                        <a:pt x="70" y="447"/>
                      </a:lnTo>
                      <a:lnTo>
                        <a:pt x="66" y="447"/>
                      </a:lnTo>
                      <a:lnTo>
                        <a:pt x="61" y="447"/>
                      </a:lnTo>
                      <a:lnTo>
                        <a:pt x="58" y="447"/>
                      </a:lnTo>
                      <a:lnTo>
                        <a:pt x="54" y="447"/>
                      </a:lnTo>
                      <a:lnTo>
                        <a:pt x="49" y="447"/>
                      </a:lnTo>
                      <a:lnTo>
                        <a:pt x="44" y="447"/>
                      </a:lnTo>
                      <a:lnTo>
                        <a:pt x="40" y="447"/>
                      </a:lnTo>
                      <a:lnTo>
                        <a:pt x="36" y="447"/>
                      </a:lnTo>
                      <a:lnTo>
                        <a:pt x="32" y="447"/>
                      </a:lnTo>
                      <a:lnTo>
                        <a:pt x="28" y="447"/>
                      </a:lnTo>
                      <a:lnTo>
                        <a:pt x="24" y="447"/>
                      </a:lnTo>
                      <a:lnTo>
                        <a:pt x="19" y="447"/>
                      </a:lnTo>
                      <a:lnTo>
                        <a:pt x="15" y="447"/>
                      </a:lnTo>
                      <a:lnTo>
                        <a:pt x="11" y="447"/>
                      </a:lnTo>
                      <a:lnTo>
                        <a:pt x="7" y="447"/>
                      </a:lnTo>
                      <a:lnTo>
                        <a:pt x="3" y="447"/>
                      </a:lnTo>
                      <a:lnTo>
                        <a:pt x="1" y="418"/>
                      </a:lnTo>
                      <a:lnTo>
                        <a:pt x="0" y="389"/>
                      </a:lnTo>
                      <a:lnTo>
                        <a:pt x="0" y="354"/>
                      </a:lnTo>
                      <a:lnTo>
                        <a:pt x="2" y="317"/>
                      </a:lnTo>
                      <a:lnTo>
                        <a:pt x="5" y="278"/>
                      </a:lnTo>
                      <a:lnTo>
                        <a:pt x="11" y="239"/>
                      </a:lnTo>
                      <a:lnTo>
                        <a:pt x="19" y="199"/>
                      </a:lnTo>
                      <a:lnTo>
                        <a:pt x="32" y="161"/>
                      </a:lnTo>
                      <a:lnTo>
                        <a:pt x="47" y="125"/>
                      </a:lnTo>
                      <a:lnTo>
                        <a:pt x="66" y="91"/>
                      </a:lnTo>
                      <a:lnTo>
                        <a:pt x="90" y="61"/>
                      </a:lnTo>
                      <a:lnTo>
                        <a:pt x="119" y="37"/>
                      </a:lnTo>
                      <a:lnTo>
                        <a:pt x="153" y="18"/>
                      </a:lnTo>
                      <a:lnTo>
                        <a:pt x="193" y="4"/>
                      </a:lnTo>
                      <a:lnTo>
                        <a:pt x="239" y="0"/>
                      </a:lnTo>
                      <a:lnTo>
                        <a:pt x="292" y="4"/>
                      </a:lnTo>
                      <a:lnTo>
                        <a:pt x="286" y="36"/>
                      </a:lnTo>
                      <a:close/>
                    </a:path>
                  </a:pathLst>
                </a:custGeom>
                <a:solidFill>
                  <a:srgbClr val="5C5C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7323" name="Freeform 29"/>
                <p:cNvSpPr>
                  <a:spLocks/>
                </p:cNvSpPr>
                <p:nvPr/>
              </p:nvSpPr>
              <p:spPr bwMode="auto">
                <a:xfrm>
                  <a:off x="2366" y="1466"/>
                  <a:ext cx="166" cy="79"/>
                </a:xfrm>
                <a:custGeom>
                  <a:avLst/>
                  <a:gdLst>
                    <a:gd name="T0" fmla="*/ 29813 w 69"/>
                    <a:gd name="T1" fmla="*/ 1 h 115"/>
                    <a:gd name="T2" fmla="*/ 29519 w 69"/>
                    <a:gd name="T3" fmla="*/ 1 h 115"/>
                    <a:gd name="T4" fmla="*/ 28836 w 69"/>
                    <a:gd name="T5" fmla="*/ 1 h 115"/>
                    <a:gd name="T6" fmla="*/ 27568 w 69"/>
                    <a:gd name="T7" fmla="*/ 1 h 115"/>
                    <a:gd name="T8" fmla="*/ 26190 w 69"/>
                    <a:gd name="T9" fmla="*/ 1 h 115"/>
                    <a:gd name="T10" fmla="*/ 24258 w 69"/>
                    <a:gd name="T11" fmla="*/ 0 h 115"/>
                    <a:gd name="T12" fmla="*/ 22307 w 69"/>
                    <a:gd name="T13" fmla="*/ 0 h 115"/>
                    <a:gd name="T14" fmla="*/ 20541 w 69"/>
                    <a:gd name="T15" fmla="*/ 0 h 115"/>
                    <a:gd name="T16" fmla="*/ 18226 w 69"/>
                    <a:gd name="T17" fmla="*/ 0 h 115"/>
                    <a:gd name="T18" fmla="*/ 15876 w 69"/>
                    <a:gd name="T19" fmla="*/ 1 h 115"/>
                    <a:gd name="T20" fmla="*/ 12965 w 69"/>
                    <a:gd name="T21" fmla="*/ 1 h 115"/>
                    <a:gd name="T22" fmla="*/ 10650 w 69"/>
                    <a:gd name="T23" fmla="*/ 1 h 115"/>
                    <a:gd name="T24" fmla="*/ 8312 w 69"/>
                    <a:gd name="T25" fmla="*/ 1 h 115"/>
                    <a:gd name="T26" fmla="*/ 6031 w 69"/>
                    <a:gd name="T27" fmla="*/ 1 h 115"/>
                    <a:gd name="T28" fmla="*/ 4290 w 69"/>
                    <a:gd name="T29" fmla="*/ 2 h 115"/>
                    <a:gd name="T30" fmla="*/ 1951 w 69"/>
                    <a:gd name="T31" fmla="*/ 3 h 115"/>
                    <a:gd name="T32" fmla="*/ 0 w 69"/>
                    <a:gd name="T33" fmla="*/ 5 h 115"/>
                    <a:gd name="T34" fmla="*/ 6599 w 69"/>
                    <a:gd name="T35" fmla="*/ 5 h 115"/>
                    <a:gd name="T36" fmla="*/ 0 w 69"/>
                    <a:gd name="T37" fmla="*/ 8 h 115"/>
                    <a:gd name="T38" fmla="*/ 25230 w 69"/>
                    <a:gd name="T39" fmla="*/ 8 h 115"/>
                    <a:gd name="T40" fmla="*/ 32163 w 69"/>
                    <a:gd name="T41" fmla="*/ 2 h 115"/>
                    <a:gd name="T42" fmla="*/ 29813 w 69"/>
                    <a:gd name="T43" fmla="*/ 1 h 115"/>
                    <a:gd name="T44" fmla="*/ 29813 w 69"/>
                    <a:gd name="T45" fmla="*/ 1 h 1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9"/>
                    <a:gd name="T70" fmla="*/ 0 h 115"/>
                    <a:gd name="T71" fmla="*/ 69 w 69"/>
                    <a:gd name="T72" fmla="*/ 115 h 11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9" h="115">
                      <a:moveTo>
                        <a:pt x="64" y="8"/>
                      </a:moveTo>
                      <a:lnTo>
                        <a:pt x="63" y="6"/>
                      </a:lnTo>
                      <a:lnTo>
                        <a:pt x="62" y="6"/>
                      </a:lnTo>
                      <a:lnTo>
                        <a:pt x="59" y="5"/>
                      </a:lnTo>
                      <a:lnTo>
                        <a:pt x="56" y="3"/>
                      </a:lnTo>
                      <a:lnTo>
                        <a:pt x="52" y="0"/>
                      </a:lnTo>
                      <a:lnTo>
                        <a:pt x="48" y="0"/>
                      </a:lnTo>
                      <a:lnTo>
                        <a:pt x="44" y="0"/>
                      </a:lnTo>
                      <a:lnTo>
                        <a:pt x="39" y="0"/>
                      </a:lnTo>
                      <a:lnTo>
                        <a:pt x="34" y="2"/>
                      </a:lnTo>
                      <a:lnTo>
                        <a:pt x="28" y="5"/>
                      </a:lnTo>
                      <a:lnTo>
                        <a:pt x="23" y="9"/>
                      </a:lnTo>
                      <a:lnTo>
                        <a:pt x="18" y="15"/>
                      </a:lnTo>
                      <a:lnTo>
                        <a:pt x="13" y="23"/>
                      </a:lnTo>
                      <a:lnTo>
                        <a:pt x="9" y="33"/>
                      </a:lnTo>
                      <a:lnTo>
                        <a:pt x="4" y="46"/>
                      </a:lnTo>
                      <a:lnTo>
                        <a:pt x="0" y="61"/>
                      </a:lnTo>
                      <a:lnTo>
                        <a:pt x="14" y="64"/>
                      </a:lnTo>
                      <a:lnTo>
                        <a:pt x="0" y="115"/>
                      </a:lnTo>
                      <a:lnTo>
                        <a:pt x="54" y="112"/>
                      </a:lnTo>
                      <a:lnTo>
                        <a:pt x="69" y="30"/>
                      </a:lnTo>
                      <a:lnTo>
                        <a:pt x="64" y="8"/>
                      </a:lnTo>
                      <a:close/>
                    </a:path>
                  </a:pathLst>
                </a:custGeom>
                <a:solidFill>
                  <a:srgbClr val="E6803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7324" name="Freeform 30"/>
                <p:cNvSpPr>
                  <a:spLocks/>
                </p:cNvSpPr>
                <p:nvPr/>
              </p:nvSpPr>
              <p:spPr bwMode="auto">
                <a:xfrm>
                  <a:off x="2290" y="1534"/>
                  <a:ext cx="100" cy="34"/>
                </a:xfrm>
                <a:custGeom>
                  <a:avLst/>
                  <a:gdLst>
                    <a:gd name="T0" fmla="*/ 0 w 42"/>
                    <a:gd name="T1" fmla="*/ 4 h 48"/>
                    <a:gd name="T2" fmla="*/ 6048 w 42"/>
                    <a:gd name="T3" fmla="*/ 1 h 48"/>
                    <a:gd name="T4" fmla="*/ 12919 w 42"/>
                    <a:gd name="T5" fmla="*/ 0 h 48"/>
                    <a:gd name="T6" fmla="*/ 18219 w 42"/>
                    <a:gd name="T7" fmla="*/ 2 h 48"/>
                    <a:gd name="T8" fmla="*/ 5267 w 42"/>
                    <a:gd name="T9" fmla="*/ 4 h 48"/>
                    <a:gd name="T10" fmla="*/ 0 w 42"/>
                    <a:gd name="T11" fmla="*/ 4 h 48"/>
                    <a:gd name="T12" fmla="*/ 0 w 42"/>
                    <a:gd name="T13" fmla="*/ 4 h 48"/>
                    <a:gd name="T14" fmla="*/ 0 60000 65536"/>
                    <a:gd name="T15" fmla="*/ 0 60000 65536"/>
                    <a:gd name="T16" fmla="*/ 0 60000 65536"/>
                    <a:gd name="T17" fmla="*/ 0 60000 65536"/>
                    <a:gd name="T18" fmla="*/ 0 60000 65536"/>
                    <a:gd name="T19" fmla="*/ 0 60000 65536"/>
                    <a:gd name="T20" fmla="*/ 0 60000 65536"/>
                    <a:gd name="T21" fmla="*/ 0 w 42"/>
                    <a:gd name="T22" fmla="*/ 0 h 48"/>
                    <a:gd name="T23" fmla="*/ 42 w 42"/>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2" h="48">
                      <a:moveTo>
                        <a:pt x="0" y="42"/>
                      </a:moveTo>
                      <a:lnTo>
                        <a:pt x="14" y="1"/>
                      </a:lnTo>
                      <a:lnTo>
                        <a:pt x="30" y="0"/>
                      </a:lnTo>
                      <a:lnTo>
                        <a:pt x="42" y="22"/>
                      </a:lnTo>
                      <a:lnTo>
                        <a:pt x="12" y="48"/>
                      </a:lnTo>
                      <a:lnTo>
                        <a:pt x="0" y="42"/>
                      </a:lnTo>
                      <a:close/>
                    </a:path>
                  </a:pathLst>
                </a:custGeom>
                <a:solidFill>
                  <a:srgbClr val="E6803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7325" name="Freeform 31"/>
                <p:cNvSpPr>
                  <a:spLocks/>
                </p:cNvSpPr>
                <p:nvPr/>
              </p:nvSpPr>
              <p:spPr bwMode="auto">
                <a:xfrm>
                  <a:off x="2510" y="1459"/>
                  <a:ext cx="500" cy="213"/>
                </a:xfrm>
                <a:custGeom>
                  <a:avLst/>
                  <a:gdLst>
                    <a:gd name="T0" fmla="*/ 0 w 208"/>
                    <a:gd name="T1" fmla="*/ 3 h 305"/>
                    <a:gd name="T2" fmla="*/ 971 w 208"/>
                    <a:gd name="T3" fmla="*/ 1 h 305"/>
                    <a:gd name="T4" fmla="*/ 1930 w 208"/>
                    <a:gd name="T5" fmla="*/ 1 h 305"/>
                    <a:gd name="T6" fmla="*/ 4639 w 208"/>
                    <a:gd name="T7" fmla="*/ 1 h 305"/>
                    <a:gd name="T8" fmla="*/ 8916 w 208"/>
                    <a:gd name="T9" fmla="*/ 1 h 305"/>
                    <a:gd name="T10" fmla="*/ 15267 w 208"/>
                    <a:gd name="T11" fmla="*/ 0 h 305"/>
                    <a:gd name="T12" fmla="*/ 21433 w 208"/>
                    <a:gd name="T13" fmla="*/ 0 h 305"/>
                    <a:gd name="T14" fmla="*/ 29685 w 208"/>
                    <a:gd name="T15" fmla="*/ 1 h 305"/>
                    <a:gd name="T16" fmla="*/ 38034 w 208"/>
                    <a:gd name="T17" fmla="*/ 1 h 305"/>
                    <a:gd name="T18" fmla="*/ 47286 w 208"/>
                    <a:gd name="T19" fmla="*/ 1 h 305"/>
                    <a:gd name="T20" fmla="*/ 55536 w 208"/>
                    <a:gd name="T21" fmla="*/ 2 h 305"/>
                    <a:gd name="T22" fmla="*/ 64435 w 208"/>
                    <a:gd name="T23" fmla="*/ 3 h 305"/>
                    <a:gd name="T24" fmla="*/ 72329 w 208"/>
                    <a:gd name="T25" fmla="*/ 5 h 305"/>
                    <a:gd name="T26" fmla="*/ 79702 w 208"/>
                    <a:gd name="T27" fmla="*/ 7 h 305"/>
                    <a:gd name="T28" fmla="*/ 85885 w 208"/>
                    <a:gd name="T29" fmla="*/ 10 h 305"/>
                    <a:gd name="T30" fmla="*/ 90861 w 208"/>
                    <a:gd name="T31" fmla="*/ 14 h 305"/>
                    <a:gd name="T32" fmla="*/ 94565 w 208"/>
                    <a:gd name="T33" fmla="*/ 18 h 305"/>
                    <a:gd name="T34" fmla="*/ 96471 w 208"/>
                    <a:gd name="T35" fmla="*/ 23 h 305"/>
                    <a:gd name="T36" fmla="*/ 75993 w 208"/>
                    <a:gd name="T37" fmla="*/ 25 h 305"/>
                    <a:gd name="T38" fmla="*/ 0 w 208"/>
                    <a:gd name="T39" fmla="*/ 3 h 305"/>
                    <a:gd name="T40" fmla="*/ 0 w 208"/>
                    <a:gd name="T41" fmla="*/ 3 h 30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8"/>
                    <a:gd name="T64" fmla="*/ 0 h 305"/>
                    <a:gd name="T65" fmla="*/ 208 w 208"/>
                    <a:gd name="T66" fmla="*/ 305 h 30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8" h="305">
                      <a:moveTo>
                        <a:pt x="0" y="39"/>
                      </a:moveTo>
                      <a:lnTo>
                        <a:pt x="2" y="6"/>
                      </a:lnTo>
                      <a:lnTo>
                        <a:pt x="4" y="5"/>
                      </a:lnTo>
                      <a:lnTo>
                        <a:pt x="10" y="3"/>
                      </a:lnTo>
                      <a:lnTo>
                        <a:pt x="19" y="2"/>
                      </a:lnTo>
                      <a:lnTo>
                        <a:pt x="33" y="0"/>
                      </a:lnTo>
                      <a:lnTo>
                        <a:pt x="46" y="0"/>
                      </a:lnTo>
                      <a:lnTo>
                        <a:pt x="64" y="2"/>
                      </a:lnTo>
                      <a:lnTo>
                        <a:pt x="82" y="5"/>
                      </a:lnTo>
                      <a:lnTo>
                        <a:pt x="102" y="14"/>
                      </a:lnTo>
                      <a:lnTo>
                        <a:pt x="120" y="26"/>
                      </a:lnTo>
                      <a:lnTo>
                        <a:pt x="139" y="43"/>
                      </a:lnTo>
                      <a:lnTo>
                        <a:pt x="156" y="66"/>
                      </a:lnTo>
                      <a:lnTo>
                        <a:pt x="172" y="94"/>
                      </a:lnTo>
                      <a:lnTo>
                        <a:pt x="185" y="129"/>
                      </a:lnTo>
                      <a:lnTo>
                        <a:pt x="196" y="172"/>
                      </a:lnTo>
                      <a:lnTo>
                        <a:pt x="204" y="224"/>
                      </a:lnTo>
                      <a:lnTo>
                        <a:pt x="208" y="286"/>
                      </a:lnTo>
                      <a:lnTo>
                        <a:pt x="164" y="305"/>
                      </a:lnTo>
                      <a:lnTo>
                        <a:pt x="0" y="39"/>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7326" name="Freeform 32"/>
                <p:cNvSpPr>
                  <a:spLocks/>
                </p:cNvSpPr>
                <p:nvPr/>
              </p:nvSpPr>
              <p:spPr bwMode="auto">
                <a:xfrm>
                  <a:off x="2508" y="1485"/>
                  <a:ext cx="398" cy="187"/>
                </a:xfrm>
                <a:custGeom>
                  <a:avLst/>
                  <a:gdLst>
                    <a:gd name="T0" fmla="*/ 0 w 166"/>
                    <a:gd name="T1" fmla="*/ 3 h 269"/>
                    <a:gd name="T2" fmla="*/ 403 w 166"/>
                    <a:gd name="T3" fmla="*/ 1 h 269"/>
                    <a:gd name="T4" fmla="*/ 966 w 166"/>
                    <a:gd name="T5" fmla="*/ 0 h 269"/>
                    <a:gd name="T6" fmla="*/ 3237 w 166"/>
                    <a:gd name="T7" fmla="*/ 0 h 269"/>
                    <a:gd name="T8" fmla="*/ 7210 w 166"/>
                    <a:gd name="T9" fmla="*/ 0 h 269"/>
                    <a:gd name="T10" fmla="*/ 12750 w 166"/>
                    <a:gd name="T11" fmla="*/ 1 h 269"/>
                    <a:gd name="T12" fmla="*/ 18205 w 166"/>
                    <a:gd name="T13" fmla="*/ 1 h 269"/>
                    <a:gd name="T14" fmla="*/ 25040 w 166"/>
                    <a:gd name="T15" fmla="*/ 1 h 269"/>
                    <a:gd name="T16" fmla="*/ 31922 w 166"/>
                    <a:gd name="T17" fmla="*/ 1 h 269"/>
                    <a:gd name="T18" fmla="*/ 39129 w 166"/>
                    <a:gd name="T19" fmla="*/ 2 h 269"/>
                    <a:gd name="T20" fmla="*/ 46487 w 166"/>
                    <a:gd name="T21" fmla="*/ 3 h 269"/>
                    <a:gd name="T22" fmla="*/ 53409 w 166"/>
                    <a:gd name="T23" fmla="*/ 4 h 269"/>
                    <a:gd name="T24" fmla="*/ 59652 w 166"/>
                    <a:gd name="T25" fmla="*/ 6 h 269"/>
                    <a:gd name="T26" fmla="*/ 65135 w 166"/>
                    <a:gd name="T27" fmla="*/ 8 h 269"/>
                    <a:gd name="T28" fmla="*/ 70125 w 166"/>
                    <a:gd name="T29" fmla="*/ 10 h 269"/>
                    <a:gd name="T30" fmla="*/ 73695 w 166"/>
                    <a:gd name="T31" fmla="*/ 14 h 269"/>
                    <a:gd name="T32" fmla="*/ 75184 w 166"/>
                    <a:gd name="T33" fmla="*/ 17 h 269"/>
                    <a:gd name="T34" fmla="*/ 75570 w 166"/>
                    <a:gd name="T35" fmla="*/ 22 h 269"/>
                    <a:gd name="T36" fmla="*/ 53795 w 166"/>
                    <a:gd name="T37" fmla="*/ 21 h 269"/>
                    <a:gd name="T38" fmla="*/ 0 w 166"/>
                    <a:gd name="T39" fmla="*/ 3 h 269"/>
                    <a:gd name="T40" fmla="*/ 0 w 166"/>
                    <a:gd name="T41" fmla="*/ 3 h 26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6"/>
                    <a:gd name="T64" fmla="*/ 0 h 269"/>
                    <a:gd name="T65" fmla="*/ 166 w 166"/>
                    <a:gd name="T66" fmla="*/ 269 h 26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6" h="269">
                      <a:moveTo>
                        <a:pt x="0" y="44"/>
                      </a:moveTo>
                      <a:lnTo>
                        <a:pt x="1" y="1"/>
                      </a:lnTo>
                      <a:lnTo>
                        <a:pt x="2" y="0"/>
                      </a:lnTo>
                      <a:lnTo>
                        <a:pt x="7" y="0"/>
                      </a:lnTo>
                      <a:lnTo>
                        <a:pt x="16" y="0"/>
                      </a:lnTo>
                      <a:lnTo>
                        <a:pt x="28" y="1"/>
                      </a:lnTo>
                      <a:lnTo>
                        <a:pt x="40" y="4"/>
                      </a:lnTo>
                      <a:lnTo>
                        <a:pt x="55" y="8"/>
                      </a:lnTo>
                      <a:lnTo>
                        <a:pt x="70" y="14"/>
                      </a:lnTo>
                      <a:lnTo>
                        <a:pt x="86" y="26"/>
                      </a:lnTo>
                      <a:lnTo>
                        <a:pt x="102" y="38"/>
                      </a:lnTo>
                      <a:lnTo>
                        <a:pt x="117" y="56"/>
                      </a:lnTo>
                      <a:lnTo>
                        <a:pt x="131" y="77"/>
                      </a:lnTo>
                      <a:lnTo>
                        <a:pt x="143" y="104"/>
                      </a:lnTo>
                      <a:lnTo>
                        <a:pt x="154" y="136"/>
                      </a:lnTo>
                      <a:lnTo>
                        <a:pt x="162" y="175"/>
                      </a:lnTo>
                      <a:lnTo>
                        <a:pt x="165" y="218"/>
                      </a:lnTo>
                      <a:lnTo>
                        <a:pt x="166" y="269"/>
                      </a:lnTo>
                      <a:lnTo>
                        <a:pt x="118" y="264"/>
                      </a:lnTo>
                      <a:lnTo>
                        <a:pt x="0" y="44"/>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7327" name="Freeform 33"/>
                <p:cNvSpPr>
                  <a:spLocks/>
                </p:cNvSpPr>
                <p:nvPr/>
              </p:nvSpPr>
              <p:spPr bwMode="auto">
                <a:xfrm>
                  <a:off x="2482" y="1515"/>
                  <a:ext cx="340" cy="154"/>
                </a:xfrm>
                <a:custGeom>
                  <a:avLst/>
                  <a:gdLst>
                    <a:gd name="T0" fmla="*/ 35664 w 142"/>
                    <a:gd name="T1" fmla="*/ 16 h 223"/>
                    <a:gd name="T2" fmla="*/ 64066 w 142"/>
                    <a:gd name="T3" fmla="*/ 17 h 223"/>
                    <a:gd name="T4" fmla="*/ 64066 w 142"/>
                    <a:gd name="T5" fmla="*/ 17 h 223"/>
                    <a:gd name="T6" fmla="*/ 64066 w 142"/>
                    <a:gd name="T7" fmla="*/ 16 h 223"/>
                    <a:gd name="T8" fmla="*/ 64066 w 142"/>
                    <a:gd name="T9" fmla="*/ 15 h 223"/>
                    <a:gd name="T10" fmla="*/ 64066 w 142"/>
                    <a:gd name="T11" fmla="*/ 14 h 223"/>
                    <a:gd name="T12" fmla="*/ 63664 w 142"/>
                    <a:gd name="T13" fmla="*/ 13 h 223"/>
                    <a:gd name="T14" fmla="*/ 62701 w 142"/>
                    <a:gd name="T15" fmla="*/ 12 h 223"/>
                    <a:gd name="T16" fmla="*/ 61459 w 142"/>
                    <a:gd name="T17" fmla="*/ 10 h 223"/>
                    <a:gd name="T18" fmla="*/ 59194 w 142"/>
                    <a:gd name="T19" fmla="*/ 8 h 223"/>
                    <a:gd name="T20" fmla="*/ 56332 w 142"/>
                    <a:gd name="T21" fmla="*/ 6 h 223"/>
                    <a:gd name="T22" fmla="*/ 52726 w 142"/>
                    <a:gd name="T23" fmla="*/ 5 h 223"/>
                    <a:gd name="T24" fmla="*/ 47291 w 142"/>
                    <a:gd name="T25" fmla="*/ 4 h 223"/>
                    <a:gd name="T26" fmla="*/ 42033 w 142"/>
                    <a:gd name="T27" fmla="*/ 2 h 223"/>
                    <a:gd name="T28" fmla="*/ 34318 w 142"/>
                    <a:gd name="T29" fmla="*/ 1 h 223"/>
                    <a:gd name="T30" fmla="*/ 26187 w 142"/>
                    <a:gd name="T31" fmla="*/ 1 h 223"/>
                    <a:gd name="T32" fmla="*/ 16195 w 142"/>
                    <a:gd name="T33" fmla="*/ 1 h 223"/>
                    <a:gd name="T34" fmla="*/ 4861 w 142"/>
                    <a:gd name="T35" fmla="*/ 0 h 223"/>
                    <a:gd name="T36" fmla="*/ 0 w 142"/>
                    <a:gd name="T37" fmla="*/ 3 h 223"/>
                    <a:gd name="T38" fmla="*/ 35664 w 142"/>
                    <a:gd name="T39" fmla="*/ 16 h 223"/>
                    <a:gd name="T40" fmla="*/ 35664 w 142"/>
                    <a:gd name="T41" fmla="*/ 16 h 2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2"/>
                    <a:gd name="T64" fmla="*/ 0 h 223"/>
                    <a:gd name="T65" fmla="*/ 142 w 142"/>
                    <a:gd name="T66" fmla="*/ 223 h 22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2" h="223">
                      <a:moveTo>
                        <a:pt x="79" y="216"/>
                      </a:moveTo>
                      <a:lnTo>
                        <a:pt x="142" y="223"/>
                      </a:lnTo>
                      <a:lnTo>
                        <a:pt x="142" y="220"/>
                      </a:lnTo>
                      <a:lnTo>
                        <a:pt x="142" y="213"/>
                      </a:lnTo>
                      <a:lnTo>
                        <a:pt x="142" y="201"/>
                      </a:lnTo>
                      <a:lnTo>
                        <a:pt x="142" y="187"/>
                      </a:lnTo>
                      <a:lnTo>
                        <a:pt x="141" y="169"/>
                      </a:lnTo>
                      <a:lnTo>
                        <a:pt x="139" y="150"/>
                      </a:lnTo>
                      <a:lnTo>
                        <a:pt x="136" y="129"/>
                      </a:lnTo>
                      <a:lnTo>
                        <a:pt x="131" y="108"/>
                      </a:lnTo>
                      <a:lnTo>
                        <a:pt x="125" y="87"/>
                      </a:lnTo>
                      <a:lnTo>
                        <a:pt x="117" y="66"/>
                      </a:lnTo>
                      <a:lnTo>
                        <a:pt x="105" y="48"/>
                      </a:lnTo>
                      <a:lnTo>
                        <a:pt x="93" y="32"/>
                      </a:lnTo>
                      <a:lnTo>
                        <a:pt x="76" y="17"/>
                      </a:lnTo>
                      <a:lnTo>
                        <a:pt x="58" y="8"/>
                      </a:lnTo>
                      <a:lnTo>
                        <a:pt x="36" y="2"/>
                      </a:lnTo>
                      <a:lnTo>
                        <a:pt x="11" y="0"/>
                      </a:lnTo>
                      <a:lnTo>
                        <a:pt x="0" y="45"/>
                      </a:lnTo>
                      <a:lnTo>
                        <a:pt x="79" y="216"/>
                      </a:lnTo>
                      <a:close/>
                    </a:path>
                  </a:pathLst>
                </a:custGeom>
                <a:solidFill>
                  <a:srgbClr val="898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7328" name="Freeform 34"/>
                <p:cNvSpPr>
                  <a:spLocks/>
                </p:cNvSpPr>
                <p:nvPr/>
              </p:nvSpPr>
              <p:spPr bwMode="auto">
                <a:xfrm>
                  <a:off x="2244" y="1561"/>
                  <a:ext cx="506" cy="153"/>
                </a:xfrm>
                <a:custGeom>
                  <a:avLst/>
                  <a:gdLst>
                    <a:gd name="T0" fmla="*/ 8767 w 210"/>
                    <a:gd name="T1" fmla="*/ 0 h 220"/>
                    <a:gd name="T2" fmla="*/ 4620 w 210"/>
                    <a:gd name="T3" fmla="*/ 1 h 220"/>
                    <a:gd name="T4" fmla="*/ 4217 w 210"/>
                    <a:gd name="T5" fmla="*/ 1 h 220"/>
                    <a:gd name="T6" fmla="*/ 3250 w 210"/>
                    <a:gd name="T7" fmla="*/ 1 h 220"/>
                    <a:gd name="T8" fmla="*/ 2321 w 210"/>
                    <a:gd name="T9" fmla="*/ 2 h 220"/>
                    <a:gd name="T10" fmla="*/ 1925 w 210"/>
                    <a:gd name="T11" fmla="*/ 3 h 220"/>
                    <a:gd name="T12" fmla="*/ 403 w 210"/>
                    <a:gd name="T13" fmla="*/ 4 h 220"/>
                    <a:gd name="T14" fmla="*/ 403 w 210"/>
                    <a:gd name="T15" fmla="*/ 5 h 220"/>
                    <a:gd name="T16" fmla="*/ 0 w 210"/>
                    <a:gd name="T17" fmla="*/ 6 h 220"/>
                    <a:gd name="T18" fmla="*/ 0 w 210"/>
                    <a:gd name="T19" fmla="*/ 8 h 220"/>
                    <a:gd name="T20" fmla="*/ 403 w 210"/>
                    <a:gd name="T21" fmla="*/ 9 h 220"/>
                    <a:gd name="T22" fmla="*/ 1925 w 210"/>
                    <a:gd name="T23" fmla="*/ 10 h 220"/>
                    <a:gd name="T24" fmla="*/ 4620 w 210"/>
                    <a:gd name="T25" fmla="*/ 12 h 220"/>
                    <a:gd name="T26" fmla="*/ 7800 w 210"/>
                    <a:gd name="T27" fmla="*/ 13 h 220"/>
                    <a:gd name="T28" fmla="*/ 11878 w 210"/>
                    <a:gd name="T29" fmla="*/ 15 h 220"/>
                    <a:gd name="T30" fmla="*/ 17983 w 210"/>
                    <a:gd name="T31" fmla="*/ 16 h 220"/>
                    <a:gd name="T32" fmla="*/ 24290 w 210"/>
                    <a:gd name="T33" fmla="*/ 17 h 220"/>
                    <a:gd name="T34" fmla="*/ 33038 w 210"/>
                    <a:gd name="T35" fmla="*/ 17 h 220"/>
                    <a:gd name="T36" fmla="*/ 41640 w 210"/>
                    <a:gd name="T37" fmla="*/ 17 h 220"/>
                    <a:gd name="T38" fmla="*/ 50100 w 210"/>
                    <a:gd name="T39" fmla="*/ 17 h 220"/>
                    <a:gd name="T40" fmla="*/ 56926 w 210"/>
                    <a:gd name="T41" fmla="*/ 17 h 220"/>
                    <a:gd name="T42" fmla="*/ 63866 w 210"/>
                    <a:gd name="T43" fmla="*/ 17 h 220"/>
                    <a:gd name="T44" fmla="*/ 69202 w 210"/>
                    <a:gd name="T45" fmla="*/ 16 h 220"/>
                    <a:gd name="T46" fmla="*/ 74678 w 210"/>
                    <a:gd name="T47" fmla="*/ 15 h 220"/>
                    <a:gd name="T48" fmla="*/ 78895 w 210"/>
                    <a:gd name="T49" fmla="*/ 13 h 220"/>
                    <a:gd name="T50" fmla="*/ 82973 w 210"/>
                    <a:gd name="T51" fmla="*/ 13 h 220"/>
                    <a:gd name="T52" fmla="*/ 86165 w 210"/>
                    <a:gd name="T53" fmla="*/ 11 h 220"/>
                    <a:gd name="T54" fmla="*/ 89016 w 210"/>
                    <a:gd name="T55" fmla="*/ 10 h 220"/>
                    <a:gd name="T56" fmla="*/ 90766 w 210"/>
                    <a:gd name="T57" fmla="*/ 9 h 220"/>
                    <a:gd name="T58" fmla="*/ 93094 w 210"/>
                    <a:gd name="T59" fmla="*/ 8 h 220"/>
                    <a:gd name="T60" fmla="*/ 94032 w 210"/>
                    <a:gd name="T61" fmla="*/ 7 h 220"/>
                    <a:gd name="T62" fmla="*/ 94982 w 210"/>
                    <a:gd name="T63" fmla="*/ 6 h 220"/>
                    <a:gd name="T64" fmla="*/ 96353 w 210"/>
                    <a:gd name="T65" fmla="*/ 6 h 220"/>
                    <a:gd name="T66" fmla="*/ 96353 w 210"/>
                    <a:gd name="T67" fmla="*/ 6 h 220"/>
                    <a:gd name="T68" fmla="*/ 94418 w 210"/>
                    <a:gd name="T69" fmla="*/ 1 h 220"/>
                    <a:gd name="T70" fmla="*/ 25241 w 210"/>
                    <a:gd name="T71" fmla="*/ 13 h 220"/>
                    <a:gd name="T72" fmla="*/ 8767 w 210"/>
                    <a:gd name="T73" fmla="*/ 0 h 220"/>
                    <a:gd name="T74" fmla="*/ 8767 w 210"/>
                    <a:gd name="T75" fmla="*/ 0 h 22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0"/>
                    <a:gd name="T115" fmla="*/ 0 h 220"/>
                    <a:gd name="T116" fmla="*/ 210 w 210"/>
                    <a:gd name="T117" fmla="*/ 220 h 22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0" h="220">
                      <a:moveTo>
                        <a:pt x="19" y="0"/>
                      </a:moveTo>
                      <a:lnTo>
                        <a:pt x="10" y="9"/>
                      </a:lnTo>
                      <a:lnTo>
                        <a:pt x="9" y="11"/>
                      </a:lnTo>
                      <a:lnTo>
                        <a:pt x="7" y="17"/>
                      </a:lnTo>
                      <a:lnTo>
                        <a:pt x="5" y="26"/>
                      </a:lnTo>
                      <a:lnTo>
                        <a:pt x="4" y="36"/>
                      </a:lnTo>
                      <a:lnTo>
                        <a:pt x="1" y="51"/>
                      </a:lnTo>
                      <a:lnTo>
                        <a:pt x="1" y="66"/>
                      </a:lnTo>
                      <a:lnTo>
                        <a:pt x="0" y="82"/>
                      </a:lnTo>
                      <a:lnTo>
                        <a:pt x="0" y="100"/>
                      </a:lnTo>
                      <a:lnTo>
                        <a:pt x="1" y="118"/>
                      </a:lnTo>
                      <a:lnTo>
                        <a:pt x="4" y="136"/>
                      </a:lnTo>
                      <a:lnTo>
                        <a:pt x="10" y="154"/>
                      </a:lnTo>
                      <a:lnTo>
                        <a:pt x="17" y="171"/>
                      </a:lnTo>
                      <a:lnTo>
                        <a:pt x="26" y="186"/>
                      </a:lnTo>
                      <a:lnTo>
                        <a:pt x="39" y="198"/>
                      </a:lnTo>
                      <a:lnTo>
                        <a:pt x="53" y="208"/>
                      </a:lnTo>
                      <a:lnTo>
                        <a:pt x="72" y="217"/>
                      </a:lnTo>
                      <a:lnTo>
                        <a:pt x="91" y="220"/>
                      </a:lnTo>
                      <a:lnTo>
                        <a:pt x="109" y="219"/>
                      </a:lnTo>
                      <a:lnTo>
                        <a:pt x="124" y="214"/>
                      </a:lnTo>
                      <a:lnTo>
                        <a:pt x="139" y="208"/>
                      </a:lnTo>
                      <a:lnTo>
                        <a:pt x="151" y="198"/>
                      </a:lnTo>
                      <a:lnTo>
                        <a:pt x="163" y="184"/>
                      </a:lnTo>
                      <a:lnTo>
                        <a:pt x="172" y="171"/>
                      </a:lnTo>
                      <a:lnTo>
                        <a:pt x="181" y="157"/>
                      </a:lnTo>
                      <a:lnTo>
                        <a:pt x="188" y="141"/>
                      </a:lnTo>
                      <a:lnTo>
                        <a:pt x="194" y="127"/>
                      </a:lnTo>
                      <a:lnTo>
                        <a:pt x="198" y="112"/>
                      </a:lnTo>
                      <a:lnTo>
                        <a:pt x="203" y="100"/>
                      </a:lnTo>
                      <a:lnTo>
                        <a:pt x="205" y="90"/>
                      </a:lnTo>
                      <a:lnTo>
                        <a:pt x="207" y="81"/>
                      </a:lnTo>
                      <a:lnTo>
                        <a:pt x="210" y="75"/>
                      </a:lnTo>
                      <a:lnTo>
                        <a:pt x="210" y="74"/>
                      </a:lnTo>
                      <a:lnTo>
                        <a:pt x="206" y="20"/>
                      </a:lnTo>
                      <a:lnTo>
                        <a:pt x="55" y="162"/>
                      </a:lnTo>
                      <a:lnTo>
                        <a:pt x="19" y="0"/>
                      </a:lnTo>
                      <a:close/>
                    </a:path>
                  </a:pathLst>
                </a:custGeom>
                <a:solidFill>
                  <a:srgbClr val="5C5C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7329" name="Freeform 35"/>
                <p:cNvSpPr>
                  <a:spLocks/>
                </p:cNvSpPr>
                <p:nvPr/>
              </p:nvSpPr>
              <p:spPr bwMode="auto">
                <a:xfrm>
                  <a:off x="2263" y="1538"/>
                  <a:ext cx="478" cy="158"/>
                </a:xfrm>
                <a:custGeom>
                  <a:avLst/>
                  <a:gdLst>
                    <a:gd name="T0" fmla="*/ 9589 w 199"/>
                    <a:gd name="T1" fmla="*/ 2 h 226"/>
                    <a:gd name="T2" fmla="*/ 5597 w 199"/>
                    <a:gd name="T3" fmla="*/ 2 h 226"/>
                    <a:gd name="T4" fmla="*/ 4963 w 199"/>
                    <a:gd name="T5" fmla="*/ 3 h 226"/>
                    <a:gd name="T6" fmla="*/ 4626 w 199"/>
                    <a:gd name="T7" fmla="*/ 3 h 226"/>
                    <a:gd name="T8" fmla="*/ 4230 w 199"/>
                    <a:gd name="T9" fmla="*/ 3 h 226"/>
                    <a:gd name="T10" fmla="*/ 3255 w 199"/>
                    <a:gd name="T11" fmla="*/ 5 h 226"/>
                    <a:gd name="T12" fmla="*/ 1926 w 199"/>
                    <a:gd name="T13" fmla="*/ 6 h 226"/>
                    <a:gd name="T14" fmla="*/ 970 w 199"/>
                    <a:gd name="T15" fmla="*/ 7 h 226"/>
                    <a:gd name="T16" fmla="*/ 0 w 199"/>
                    <a:gd name="T17" fmla="*/ 8 h 226"/>
                    <a:gd name="T18" fmla="*/ 0 w 199"/>
                    <a:gd name="T19" fmla="*/ 9 h 226"/>
                    <a:gd name="T20" fmla="*/ 0 w 199"/>
                    <a:gd name="T21" fmla="*/ 10 h 226"/>
                    <a:gd name="T22" fmla="*/ 1355 w 199"/>
                    <a:gd name="T23" fmla="*/ 12 h 226"/>
                    <a:gd name="T24" fmla="*/ 3255 w 199"/>
                    <a:gd name="T25" fmla="*/ 13 h 226"/>
                    <a:gd name="T26" fmla="*/ 5931 w 199"/>
                    <a:gd name="T27" fmla="*/ 15 h 226"/>
                    <a:gd name="T28" fmla="*/ 9190 w 199"/>
                    <a:gd name="T29" fmla="*/ 15 h 226"/>
                    <a:gd name="T30" fmla="*/ 14246 w 199"/>
                    <a:gd name="T31" fmla="*/ 17 h 226"/>
                    <a:gd name="T32" fmla="*/ 20403 w 199"/>
                    <a:gd name="T33" fmla="*/ 17 h 226"/>
                    <a:gd name="T34" fmla="*/ 28634 w 199"/>
                    <a:gd name="T35" fmla="*/ 18 h 226"/>
                    <a:gd name="T36" fmla="*/ 35922 w 199"/>
                    <a:gd name="T37" fmla="*/ 19 h 226"/>
                    <a:gd name="T38" fmla="*/ 43404 w 199"/>
                    <a:gd name="T39" fmla="*/ 19 h 226"/>
                    <a:gd name="T40" fmla="*/ 50293 w 199"/>
                    <a:gd name="T41" fmla="*/ 17 h 226"/>
                    <a:gd name="T42" fmla="*/ 56699 w 199"/>
                    <a:gd name="T43" fmla="*/ 17 h 226"/>
                    <a:gd name="T44" fmla="*/ 62779 w 199"/>
                    <a:gd name="T45" fmla="*/ 16 h 226"/>
                    <a:gd name="T46" fmla="*/ 67811 w 199"/>
                    <a:gd name="T47" fmla="*/ 15 h 226"/>
                    <a:gd name="T48" fmla="*/ 72437 w 199"/>
                    <a:gd name="T49" fmla="*/ 14 h 226"/>
                    <a:gd name="T50" fmla="*/ 76598 w 199"/>
                    <a:gd name="T51" fmla="*/ 12 h 226"/>
                    <a:gd name="T52" fmla="*/ 79898 w 199"/>
                    <a:gd name="T53" fmla="*/ 10 h 226"/>
                    <a:gd name="T54" fmla="*/ 83556 w 199"/>
                    <a:gd name="T55" fmla="*/ 9 h 226"/>
                    <a:gd name="T56" fmla="*/ 85881 w 199"/>
                    <a:gd name="T57" fmla="*/ 8 h 226"/>
                    <a:gd name="T58" fmla="*/ 88183 w 199"/>
                    <a:gd name="T59" fmla="*/ 7 h 226"/>
                    <a:gd name="T60" fmla="*/ 89153 w 199"/>
                    <a:gd name="T61" fmla="*/ 6 h 226"/>
                    <a:gd name="T62" fmla="*/ 90445 w 199"/>
                    <a:gd name="T63" fmla="*/ 5 h 226"/>
                    <a:gd name="T64" fmla="*/ 91384 w 199"/>
                    <a:gd name="T65" fmla="*/ 4 h 226"/>
                    <a:gd name="T66" fmla="*/ 91812 w 199"/>
                    <a:gd name="T67" fmla="*/ 4 h 226"/>
                    <a:gd name="T68" fmla="*/ 79898 w 199"/>
                    <a:gd name="T69" fmla="*/ 0 h 226"/>
                    <a:gd name="T70" fmla="*/ 42448 w 199"/>
                    <a:gd name="T71" fmla="*/ 14 h 226"/>
                    <a:gd name="T72" fmla="*/ 9589 w 199"/>
                    <a:gd name="T73" fmla="*/ 8 h 226"/>
                    <a:gd name="T74" fmla="*/ 9589 w 199"/>
                    <a:gd name="T75" fmla="*/ 2 h 226"/>
                    <a:gd name="T76" fmla="*/ 9589 w 199"/>
                    <a:gd name="T77" fmla="*/ 2 h 22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99"/>
                    <a:gd name="T118" fmla="*/ 0 h 226"/>
                    <a:gd name="T119" fmla="*/ 199 w 199"/>
                    <a:gd name="T120" fmla="*/ 226 h 22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99" h="226">
                      <a:moveTo>
                        <a:pt x="21" y="27"/>
                      </a:moveTo>
                      <a:lnTo>
                        <a:pt x="12" y="31"/>
                      </a:lnTo>
                      <a:lnTo>
                        <a:pt x="11" y="33"/>
                      </a:lnTo>
                      <a:lnTo>
                        <a:pt x="10" y="37"/>
                      </a:lnTo>
                      <a:lnTo>
                        <a:pt x="9" y="45"/>
                      </a:lnTo>
                      <a:lnTo>
                        <a:pt x="7" y="57"/>
                      </a:lnTo>
                      <a:lnTo>
                        <a:pt x="4" y="67"/>
                      </a:lnTo>
                      <a:lnTo>
                        <a:pt x="2" y="82"/>
                      </a:lnTo>
                      <a:lnTo>
                        <a:pt x="0" y="97"/>
                      </a:lnTo>
                      <a:lnTo>
                        <a:pt x="0" y="115"/>
                      </a:lnTo>
                      <a:lnTo>
                        <a:pt x="0" y="130"/>
                      </a:lnTo>
                      <a:lnTo>
                        <a:pt x="3" y="146"/>
                      </a:lnTo>
                      <a:lnTo>
                        <a:pt x="7" y="163"/>
                      </a:lnTo>
                      <a:lnTo>
                        <a:pt x="13" y="178"/>
                      </a:lnTo>
                      <a:lnTo>
                        <a:pt x="20" y="191"/>
                      </a:lnTo>
                      <a:lnTo>
                        <a:pt x="31" y="205"/>
                      </a:lnTo>
                      <a:lnTo>
                        <a:pt x="44" y="214"/>
                      </a:lnTo>
                      <a:lnTo>
                        <a:pt x="62" y="223"/>
                      </a:lnTo>
                      <a:lnTo>
                        <a:pt x="78" y="226"/>
                      </a:lnTo>
                      <a:lnTo>
                        <a:pt x="94" y="224"/>
                      </a:lnTo>
                      <a:lnTo>
                        <a:pt x="109" y="218"/>
                      </a:lnTo>
                      <a:lnTo>
                        <a:pt x="123" y="209"/>
                      </a:lnTo>
                      <a:lnTo>
                        <a:pt x="136" y="196"/>
                      </a:lnTo>
                      <a:lnTo>
                        <a:pt x="147" y="182"/>
                      </a:lnTo>
                      <a:lnTo>
                        <a:pt x="157" y="166"/>
                      </a:lnTo>
                      <a:lnTo>
                        <a:pt x="166" y="148"/>
                      </a:lnTo>
                      <a:lnTo>
                        <a:pt x="173" y="130"/>
                      </a:lnTo>
                      <a:lnTo>
                        <a:pt x="181" y="112"/>
                      </a:lnTo>
                      <a:lnTo>
                        <a:pt x="186" y="96"/>
                      </a:lnTo>
                      <a:lnTo>
                        <a:pt x="191" y="82"/>
                      </a:lnTo>
                      <a:lnTo>
                        <a:pt x="193" y="69"/>
                      </a:lnTo>
                      <a:lnTo>
                        <a:pt x="196" y="58"/>
                      </a:lnTo>
                      <a:lnTo>
                        <a:pt x="198" y="52"/>
                      </a:lnTo>
                      <a:lnTo>
                        <a:pt x="199" y="51"/>
                      </a:lnTo>
                      <a:lnTo>
                        <a:pt x="173" y="0"/>
                      </a:lnTo>
                      <a:lnTo>
                        <a:pt x="92" y="166"/>
                      </a:lnTo>
                      <a:lnTo>
                        <a:pt x="21" y="105"/>
                      </a:lnTo>
                      <a:lnTo>
                        <a:pt x="21" y="27"/>
                      </a:lnTo>
                      <a:close/>
                    </a:path>
                  </a:pathLst>
                </a:custGeom>
                <a:solidFill>
                  <a:srgbClr val="898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7330" name="Freeform 36"/>
                <p:cNvSpPr>
                  <a:spLocks/>
                </p:cNvSpPr>
                <p:nvPr/>
              </p:nvSpPr>
              <p:spPr bwMode="auto">
                <a:xfrm>
                  <a:off x="2286" y="1527"/>
                  <a:ext cx="392" cy="141"/>
                </a:xfrm>
                <a:custGeom>
                  <a:avLst/>
                  <a:gdLst>
                    <a:gd name="T0" fmla="*/ 4925 w 163"/>
                    <a:gd name="T1" fmla="*/ 3 h 202"/>
                    <a:gd name="T2" fmla="*/ 4598 w 163"/>
                    <a:gd name="T3" fmla="*/ 3 h 202"/>
                    <a:gd name="T4" fmla="*/ 4212 w 163"/>
                    <a:gd name="T5" fmla="*/ 4 h 202"/>
                    <a:gd name="T6" fmla="*/ 3246 w 163"/>
                    <a:gd name="T7" fmla="*/ 5 h 202"/>
                    <a:gd name="T8" fmla="*/ 2320 w 163"/>
                    <a:gd name="T9" fmla="*/ 5 h 202"/>
                    <a:gd name="T10" fmla="*/ 1353 w 163"/>
                    <a:gd name="T11" fmla="*/ 6 h 202"/>
                    <a:gd name="T12" fmla="*/ 403 w 163"/>
                    <a:gd name="T13" fmla="*/ 7 h 202"/>
                    <a:gd name="T14" fmla="*/ 0 w 163"/>
                    <a:gd name="T15" fmla="*/ 8 h 202"/>
                    <a:gd name="T16" fmla="*/ 0 w 163"/>
                    <a:gd name="T17" fmla="*/ 10 h 202"/>
                    <a:gd name="T18" fmla="*/ 0 w 163"/>
                    <a:gd name="T19" fmla="*/ 10 h 202"/>
                    <a:gd name="T20" fmla="*/ 967 w 163"/>
                    <a:gd name="T21" fmla="*/ 12 h 202"/>
                    <a:gd name="T22" fmla="*/ 2320 w 163"/>
                    <a:gd name="T23" fmla="*/ 13 h 202"/>
                    <a:gd name="T24" fmla="*/ 4598 w 163"/>
                    <a:gd name="T25" fmla="*/ 14 h 202"/>
                    <a:gd name="T26" fmla="*/ 8170 w 163"/>
                    <a:gd name="T27" fmla="*/ 15 h 202"/>
                    <a:gd name="T28" fmla="*/ 12382 w 163"/>
                    <a:gd name="T29" fmla="*/ 15 h 202"/>
                    <a:gd name="T30" fmla="*/ 17873 w 163"/>
                    <a:gd name="T31" fmla="*/ 16 h 202"/>
                    <a:gd name="T32" fmla="*/ 24760 w 163"/>
                    <a:gd name="T33" fmla="*/ 16 h 202"/>
                    <a:gd name="T34" fmla="*/ 32021 w 163"/>
                    <a:gd name="T35" fmla="*/ 16 h 202"/>
                    <a:gd name="T36" fmla="*/ 37586 w 163"/>
                    <a:gd name="T37" fmla="*/ 16 h 202"/>
                    <a:gd name="T38" fmla="*/ 43840 w 163"/>
                    <a:gd name="T39" fmla="*/ 15 h 202"/>
                    <a:gd name="T40" fmla="*/ 48933 w 163"/>
                    <a:gd name="T41" fmla="*/ 15 h 202"/>
                    <a:gd name="T42" fmla="*/ 53543 w 163"/>
                    <a:gd name="T43" fmla="*/ 13 h 202"/>
                    <a:gd name="T44" fmla="*/ 57518 w 163"/>
                    <a:gd name="T45" fmla="*/ 12 h 202"/>
                    <a:gd name="T46" fmla="*/ 60759 w 163"/>
                    <a:gd name="T47" fmla="*/ 10 h 202"/>
                    <a:gd name="T48" fmla="*/ 64004 w 163"/>
                    <a:gd name="T49" fmla="*/ 9 h 202"/>
                    <a:gd name="T50" fmla="*/ 66724 w 163"/>
                    <a:gd name="T51" fmla="*/ 8 h 202"/>
                    <a:gd name="T52" fmla="*/ 68929 w 163"/>
                    <a:gd name="T53" fmla="*/ 6 h 202"/>
                    <a:gd name="T54" fmla="*/ 70298 w 163"/>
                    <a:gd name="T55" fmla="*/ 5 h 202"/>
                    <a:gd name="T56" fmla="*/ 71788 w 163"/>
                    <a:gd name="T57" fmla="*/ 4 h 202"/>
                    <a:gd name="T58" fmla="*/ 72577 w 163"/>
                    <a:gd name="T59" fmla="*/ 3 h 202"/>
                    <a:gd name="T60" fmla="*/ 73544 w 163"/>
                    <a:gd name="T61" fmla="*/ 2 h 202"/>
                    <a:gd name="T62" fmla="*/ 74096 w 163"/>
                    <a:gd name="T63" fmla="*/ 1 h 202"/>
                    <a:gd name="T64" fmla="*/ 74494 w 163"/>
                    <a:gd name="T65" fmla="*/ 1 h 202"/>
                    <a:gd name="T66" fmla="*/ 53939 w 163"/>
                    <a:gd name="T67" fmla="*/ 0 h 202"/>
                    <a:gd name="T68" fmla="*/ 40191 w 163"/>
                    <a:gd name="T69" fmla="*/ 8 h 202"/>
                    <a:gd name="T70" fmla="*/ 21918 w 163"/>
                    <a:gd name="T71" fmla="*/ 12 h 202"/>
                    <a:gd name="T72" fmla="*/ 7786 w 163"/>
                    <a:gd name="T73" fmla="*/ 9 h 202"/>
                    <a:gd name="T74" fmla="*/ 8170 w 163"/>
                    <a:gd name="T75" fmla="*/ 3 h 202"/>
                    <a:gd name="T76" fmla="*/ 4925 w 163"/>
                    <a:gd name="T77" fmla="*/ 3 h 202"/>
                    <a:gd name="T78" fmla="*/ 4925 w 163"/>
                    <a:gd name="T79" fmla="*/ 3 h 20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63"/>
                    <a:gd name="T121" fmla="*/ 0 h 202"/>
                    <a:gd name="T122" fmla="*/ 163 w 163"/>
                    <a:gd name="T123" fmla="*/ 202 h 20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63" h="202">
                      <a:moveTo>
                        <a:pt x="11" y="44"/>
                      </a:moveTo>
                      <a:lnTo>
                        <a:pt x="10" y="45"/>
                      </a:lnTo>
                      <a:lnTo>
                        <a:pt x="9" y="50"/>
                      </a:lnTo>
                      <a:lnTo>
                        <a:pt x="7" y="57"/>
                      </a:lnTo>
                      <a:lnTo>
                        <a:pt x="5" y="66"/>
                      </a:lnTo>
                      <a:lnTo>
                        <a:pt x="3" y="78"/>
                      </a:lnTo>
                      <a:lnTo>
                        <a:pt x="1" y="90"/>
                      </a:lnTo>
                      <a:lnTo>
                        <a:pt x="0" y="104"/>
                      </a:lnTo>
                      <a:lnTo>
                        <a:pt x="0" y="119"/>
                      </a:lnTo>
                      <a:lnTo>
                        <a:pt x="0" y="132"/>
                      </a:lnTo>
                      <a:lnTo>
                        <a:pt x="2" y="145"/>
                      </a:lnTo>
                      <a:lnTo>
                        <a:pt x="5" y="159"/>
                      </a:lnTo>
                      <a:lnTo>
                        <a:pt x="10" y="172"/>
                      </a:lnTo>
                      <a:lnTo>
                        <a:pt x="18" y="183"/>
                      </a:lnTo>
                      <a:lnTo>
                        <a:pt x="27" y="192"/>
                      </a:lnTo>
                      <a:lnTo>
                        <a:pt x="39" y="198"/>
                      </a:lnTo>
                      <a:lnTo>
                        <a:pt x="54" y="202"/>
                      </a:lnTo>
                      <a:lnTo>
                        <a:pt x="70" y="201"/>
                      </a:lnTo>
                      <a:lnTo>
                        <a:pt x="82" y="196"/>
                      </a:lnTo>
                      <a:lnTo>
                        <a:pt x="96" y="187"/>
                      </a:lnTo>
                      <a:lnTo>
                        <a:pt x="107" y="177"/>
                      </a:lnTo>
                      <a:lnTo>
                        <a:pt x="117" y="162"/>
                      </a:lnTo>
                      <a:lnTo>
                        <a:pt x="126" y="147"/>
                      </a:lnTo>
                      <a:lnTo>
                        <a:pt x="133" y="130"/>
                      </a:lnTo>
                      <a:lnTo>
                        <a:pt x="140" y="114"/>
                      </a:lnTo>
                      <a:lnTo>
                        <a:pt x="146" y="96"/>
                      </a:lnTo>
                      <a:lnTo>
                        <a:pt x="151" y="78"/>
                      </a:lnTo>
                      <a:lnTo>
                        <a:pt x="154" y="62"/>
                      </a:lnTo>
                      <a:lnTo>
                        <a:pt x="157" y="48"/>
                      </a:lnTo>
                      <a:lnTo>
                        <a:pt x="159" y="35"/>
                      </a:lnTo>
                      <a:lnTo>
                        <a:pt x="161" y="26"/>
                      </a:lnTo>
                      <a:lnTo>
                        <a:pt x="162" y="18"/>
                      </a:lnTo>
                      <a:lnTo>
                        <a:pt x="163" y="17"/>
                      </a:lnTo>
                      <a:lnTo>
                        <a:pt x="118" y="0"/>
                      </a:lnTo>
                      <a:lnTo>
                        <a:pt x="88" y="108"/>
                      </a:lnTo>
                      <a:lnTo>
                        <a:pt x="48" y="147"/>
                      </a:lnTo>
                      <a:lnTo>
                        <a:pt x="17" y="114"/>
                      </a:lnTo>
                      <a:lnTo>
                        <a:pt x="18" y="45"/>
                      </a:lnTo>
                      <a:lnTo>
                        <a:pt x="11" y="44"/>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7331" name="Freeform 37"/>
                <p:cNvSpPr>
                  <a:spLocks/>
                </p:cNvSpPr>
                <p:nvPr/>
              </p:nvSpPr>
              <p:spPr bwMode="auto">
                <a:xfrm>
                  <a:off x="2311" y="1527"/>
                  <a:ext cx="259" cy="110"/>
                </a:xfrm>
                <a:custGeom>
                  <a:avLst/>
                  <a:gdLst>
                    <a:gd name="T0" fmla="*/ 32986 w 109"/>
                    <a:gd name="T1" fmla="*/ 2 h 159"/>
                    <a:gd name="T2" fmla="*/ 32986 w 109"/>
                    <a:gd name="T3" fmla="*/ 3 h 159"/>
                    <a:gd name="T4" fmla="*/ 32413 w 109"/>
                    <a:gd name="T5" fmla="*/ 4 h 159"/>
                    <a:gd name="T6" fmla="*/ 32007 w 109"/>
                    <a:gd name="T7" fmla="*/ 5 h 159"/>
                    <a:gd name="T8" fmla="*/ 30649 w 109"/>
                    <a:gd name="T9" fmla="*/ 6 h 159"/>
                    <a:gd name="T10" fmla="*/ 28306 w 109"/>
                    <a:gd name="T11" fmla="*/ 8 h 159"/>
                    <a:gd name="T12" fmla="*/ 25041 w 109"/>
                    <a:gd name="T13" fmla="*/ 8 h 159"/>
                    <a:gd name="T14" fmla="*/ 20857 w 109"/>
                    <a:gd name="T15" fmla="*/ 9 h 159"/>
                    <a:gd name="T16" fmla="*/ 15246 w 109"/>
                    <a:gd name="T17" fmla="*/ 9 h 159"/>
                    <a:gd name="T18" fmla="*/ 10180 w 109"/>
                    <a:gd name="T19" fmla="*/ 9 h 159"/>
                    <a:gd name="T20" fmla="*/ 7302 w 109"/>
                    <a:gd name="T21" fmla="*/ 8 h 159"/>
                    <a:gd name="T22" fmla="*/ 6014 w 109"/>
                    <a:gd name="T23" fmla="*/ 7 h 159"/>
                    <a:gd name="T24" fmla="*/ 5610 w 109"/>
                    <a:gd name="T25" fmla="*/ 6 h 159"/>
                    <a:gd name="T26" fmla="*/ 5610 w 109"/>
                    <a:gd name="T27" fmla="*/ 5 h 159"/>
                    <a:gd name="T28" fmla="*/ 5610 w 109"/>
                    <a:gd name="T29" fmla="*/ 4 h 159"/>
                    <a:gd name="T30" fmla="*/ 6014 w 109"/>
                    <a:gd name="T31" fmla="*/ 4 h 159"/>
                    <a:gd name="T32" fmla="*/ 3709 w 109"/>
                    <a:gd name="T33" fmla="*/ 3 h 159"/>
                    <a:gd name="T34" fmla="*/ 3305 w 109"/>
                    <a:gd name="T35" fmla="*/ 4 h 159"/>
                    <a:gd name="T36" fmla="*/ 1375 w 109"/>
                    <a:gd name="T37" fmla="*/ 5 h 159"/>
                    <a:gd name="T38" fmla="*/ 404 w 109"/>
                    <a:gd name="T39" fmla="*/ 6 h 159"/>
                    <a:gd name="T40" fmla="*/ 404 w 109"/>
                    <a:gd name="T41" fmla="*/ 8 h 159"/>
                    <a:gd name="T42" fmla="*/ 971 w 109"/>
                    <a:gd name="T43" fmla="*/ 9 h 159"/>
                    <a:gd name="T44" fmla="*/ 4235 w 109"/>
                    <a:gd name="T45" fmla="*/ 10 h 159"/>
                    <a:gd name="T46" fmla="*/ 9208 w 109"/>
                    <a:gd name="T47" fmla="*/ 12 h 159"/>
                    <a:gd name="T48" fmla="*/ 18124 w 109"/>
                    <a:gd name="T49" fmla="*/ 12 h 159"/>
                    <a:gd name="T50" fmla="*/ 27375 w 109"/>
                    <a:gd name="T51" fmla="*/ 12 h 159"/>
                    <a:gd name="T52" fmla="*/ 34747 w 109"/>
                    <a:gd name="T53" fmla="*/ 11 h 159"/>
                    <a:gd name="T54" fmla="*/ 40930 w 109"/>
                    <a:gd name="T55" fmla="*/ 9 h 159"/>
                    <a:gd name="T56" fmla="*/ 45492 w 109"/>
                    <a:gd name="T57" fmla="*/ 7 h 159"/>
                    <a:gd name="T58" fmla="*/ 48232 w 109"/>
                    <a:gd name="T59" fmla="*/ 6 h 159"/>
                    <a:gd name="T60" fmla="*/ 50133 w 109"/>
                    <a:gd name="T61" fmla="*/ 3 h 159"/>
                    <a:gd name="T62" fmla="*/ 50537 w 109"/>
                    <a:gd name="T63" fmla="*/ 1 h 159"/>
                    <a:gd name="T64" fmla="*/ 50133 w 109"/>
                    <a:gd name="T65" fmla="*/ 0 h 159"/>
                    <a:gd name="T66" fmla="*/ 32986 w 109"/>
                    <a:gd name="T67" fmla="*/ 2 h 1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9"/>
                    <a:gd name="T103" fmla="*/ 0 h 159"/>
                    <a:gd name="T104" fmla="*/ 109 w 109"/>
                    <a:gd name="T105" fmla="*/ 159 h 15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9" h="159">
                      <a:moveTo>
                        <a:pt x="71" y="27"/>
                      </a:moveTo>
                      <a:lnTo>
                        <a:pt x="71" y="29"/>
                      </a:lnTo>
                      <a:lnTo>
                        <a:pt x="71" y="32"/>
                      </a:lnTo>
                      <a:lnTo>
                        <a:pt x="71" y="36"/>
                      </a:lnTo>
                      <a:lnTo>
                        <a:pt x="71" y="42"/>
                      </a:lnTo>
                      <a:lnTo>
                        <a:pt x="70" y="50"/>
                      </a:lnTo>
                      <a:lnTo>
                        <a:pt x="70" y="57"/>
                      </a:lnTo>
                      <a:lnTo>
                        <a:pt x="69" y="66"/>
                      </a:lnTo>
                      <a:lnTo>
                        <a:pt x="68" y="75"/>
                      </a:lnTo>
                      <a:lnTo>
                        <a:pt x="66" y="84"/>
                      </a:lnTo>
                      <a:lnTo>
                        <a:pt x="64" y="93"/>
                      </a:lnTo>
                      <a:lnTo>
                        <a:pt x="61" y="101"/>
                      </a:lnTo>
                      <a:lnTo>
                        <a:pt x="58" y="108"/>
                      </a:lnTo>
                      <a:lnTo>
                        <a:pt x="54" y="114"/>
                      </a:lnTo>
                      <a:lnTo>
                        <a:pt x="50" y="120"/>
                      </a:lnTo>
                      <a:lnTo>
                        <a:pt x="45" y="123"/>
                      </a:lnTo>
                      <a:lnTo>
                        <a:pt x="39" y="124"/>
                      </a:lnTo>
                      <a:lnTo>
                        <a:pt x="33" y="123"/>
                      </a:lnTo>
                      <a:lnTo>
                        <a:pt x="27" y="120"/>
                      </a:lnTo>
                      <a:lnTo>
                        <a:pt x="22" y="117"/>
                      </a:lnTo>
                      <a:lnTo>
                        <a:pt x="19" y="113"/>
                      </a:lnTo>
                      <a:lnTo>
                        <a:pt x="16" y="107"/>
                      </a:lnTo>
                      <a:lnTo>
                        <a:pt x="15" y="101"/>
                      </a:lnTo>
                      <a:lnTo>
                        <a:pt x="13" y="93"/>
                      </a:lnTo>
                      <a:lnTo>
                        <a:pt x="13" y="87"/>
                      </a:lnTo>
                      <a:lnTo>
                        <a:pt x="12" y="80"/>
                      </a:lnTo>
                      <a:lnTo>
                        <a:pt x="12" y="72"/>
                      </a:lnTo>
                      <a:lnTo>
                        <a:pt x="12" y="66"/>
                      </a:lnTo>
                      <a:lnTo>
                        <a:pt x="12" y="60"/>
                      </a:lnTo>
                      <a:lnTo>
                        <a:pt x="12" y="56"/>
                      </a:lnTo>
                      <a:lnTo>
                        <a:pt x="13" y="53"/>
                      </a:lnTo>
                      <a:lnTo>
                        <a:pt x="13" y="50"/>
                      </a:lnTo>
                      <a:lnTo>
                        <a:pt x="8" y="45"/>
                      </a:lnTo>
                      <a:lnTo>
                        <a:pt x="7" y="50"/>
                      </a:lnTo>
                      <a:lnTo>
                        <a:pt x="4" y="54"/>
                      </a:lnTo>
                      <a:lnTo>
                        <a:pt x="3" y="62"/>
                      </a:lnTo>
                      <a:lnTo>
                        <a:pt x="2" y="69"/>
                      </a:lnTo>
                      <a:lnTo>
                        <a:pt x="1" y="78"/>
                      </a:lnTo>
                      <a:lnTo>
                        <a:pt x="0" y="89"/>
                      </a:lnTo>
                      <a:lnTo>
                        <a:pt x="1" y="99"/>
                      </a:lnTo>
                      <a:lnTo>
                        <a:pt x="1" y="110"/>
                      </a:lnTo>
                      <a:lnTo>
                        <a:pt x="2" y="120"/>
                      </a:lnTo>
                      <a:lnTo>
                        <a:pt x="4" y="129"/>
                      </a:lnTo>
                      <a:lnTo>
                        <a:pt x="9" y="138"/>
                      </a:lnTo>
                      <a:lnTo>
                        <a:pt x="14" y="145"/>
                      </a:lnTo>
                      <a:lnTo>
                        <a:pt x="20" y="151"/>
                      </a:lnTo>
                      <a:lnTo>
                        <a:pt x="28" y="156"/>
                      </a:lnTo>
                      <a:lnTo>
                        <a:pt x="39" y="159"/>
                      </a:lnTo>
                      <a:lnTo>
                        <a:pt x="49" y="157"/>
                      </a:lnTo>
                      <a:lnTo>
                        <a:pt x="59" y="153"/>
                      </a:lnTo>
                      <a:lnTo>
                        <a:pt x="67" y="147"/>
                      </a:lnTo>
                      <a:lnTo>
                        <a:pt x="75" y="141"/>
                      </a:lnTo>
                      <a:lnTo>
                        <a:pt x="82" y="130"/>
                      </a:lnTo>
                      <a:lnTo>
                        <a:pt x="88" y="120"/>
                      </a:lnTo>
                      <a:lnTo>
                        <a:pt x="93" y="108"/>
                      </a:lnTo>
                      <a:lnTo>
                        <a:pt x="98" y="96"/>
                      </a:lnTo>
                      <a:lnTo>
                        <a:pt x="101" y="83"/>
                      </a:lnTo>
                      <a:lnTo>
                        <a:pt x="104" y="69"/>
                      </a:lnTo>
                      <a:lnTo>
                        <a:pt x="107" y="56"/>
                      </a:lnTo>
                      <a:lnTo>
                        <a:pt x="108" y="44"/>
                      </a:lnTo>
                      <a:lnTo>
                        <a:pt x="109" y="30"/>
                      </a:lnTo>
                      <a:lnTo>
                        <a:pt x="109" y="18"/>
                      </a:lnTo>
                      <a:lnTo>
                        <a:pt x="109" y="8"/>
                      </a:lnTo>
                      <a:lnTo>
                        <a:pt x="108" y="0"/>
                      </a:lnTo>
                      <a:lnTo>
                        <a:pt x="71" y="27"/>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7332" name="Freeform 38"/>
                <p:cNvSpPr>
                  <a:spLocks/>
                </p:cNvSpPr>
                <p:nvPr/>
              </p:nvSpPr>
              <p:spPr bwMode="auto">
                <a:xfrm>
                  <a:off x="1932" y="1984"/>
                  <a:ext cx="523" cy="28"/>
                </a:xfrm>
                <a:custGeom>
                  <a:avLst/>
                  <a:gdLst>
                    <a:gd name="T0" fmla="*/ 99751 w 218"/>
                    <a:gd name="T1" fmla="*/ 4 h 40"/>
                    <a:gd name="T2" fmla="*/ 0 w 218"/>
                    <a:gd name="T3" fmla="*/ 4 h 40"/>
                    <a:gd name="T4" fmla="*/ 10107 w 218"/>
                    <a:gd name="T5" fmla="*/ 1 h 40"/>
                    <a:gd name="T6" fmla="*/ 95536 w 218"/>
                    <a:gd name="T7" fmla="*/ 0 h 40"/>
                    <a:gd name="T8" fmla="*/ 99751 w 218"/>
                    <a:gd name="T9" fmla="*/ 4 h 40"/>
                    <a:gd name="T10" fmla="*/ 99751 w 218"/>
                    <a:gd name="T11" fmla="*/ 4 h 40"/>
                    <a:gd name="T12" fmla="*/ 0 60000 65536"/>
                    <a:gd name="T13" fmla="*/ 0 60000 65536"/>
                    <a:gd name="T14" fmla="*/ 0 60000 65536"/>
                    <a:gd name="T15" fmla="*/ 0 60000 65536"/>
                    <a:gd name="T16" fmla="*/ 0 60000 65536"/>
                    <a:gd name="T17" fmla="*/ 0 60000 65536"/>
                    <a:gd name="T18" fmla="*/ 0 w 218"/>
                    <a:gd name="T19" fmla="*/ 0 h 40"/>
                    <a:gd name="T20" fmla="*/ 218 w 218"/>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218" h="40">
                      <a:moveTo>
                        <a:pt x="218" y="40"/>
                      </a:moveTo>
                      <a:lnTo>
                        <a:pt x="0" y="40"/>
                      </a:lnTo>
                      <a:lnTo>
                        <a:pt x="22" y="5"/>
                      </a:lnTo>
                      <a:lnTo>
                        <a:pt x="209" y="0"/>
                      </a:lnTo>
                      <a:lnTo>
                        <a:pt x="218" y="40"/>
                      </a:lnTo>
                      <a:close/>
                    </a:path>
                  </a:pathLst>
                </a:custGeom>
                <a:solidFill>
                  <a:srgbClr val="5C5C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7333" name="Freeform 39"/>
                <p:cNvSpPr>
                  <a:spLocks/>
                </p:cNvSpPr>
                <p:nvPr/>
              </p:nvSpPr>
              <p:spPr bwMode="auto">
                <a:xfrm>
                  <a:off x="2374" y="1492"/>
                  <a:ext cx="84" cy="10"/>
                </a:xfrm>
                <a:custGeom>
                  <a:avLst/>
                  <a:gdLst>
                    <a:gd name="T0" fmla="*/ 1354 w 35"/>
                    <a:gd name="T1" fmla="*/ 0 h 13"/>
                    <a:gd name="T2" fmla="*/ 16094 w 35"/>
                    <a:gd name="T3" fmla="*/ 0 h 13"/>
                    <a:gd name="T4" fmla="*/ 12799 w 35"/>
                    <a:gd name="T5" fmla="*/ 2 h 13"/>
                    <a:gd name="T6" fmla="*/ 0 w 35"/>
                    <a:gd name="T7" fmla="*/ 2 h 13"/>
                    <a:gd name="T8" fmla="*/ 1354 w 35"/>
                    <a:gd name="T9" fmla="*/ 0 h 13"/>
                    <a:gd name="T10" fmla="*/ 1354 w 35"/>
                    <a:gd name="T11" fmla="*/ 0 h 13"/>
                    <a:gd name="T12" fmla="*/ 0 60000 65536"/>
                    <a:gd name="T13" fmla="*/ 0 60000 65536"/>
                    <a:gd name="T14" fmla="*/ 0 60000 65536"/>
                    <a:gd name="T15" fmla="*/ 0 60000 65536"/>
                    <a:gd name="T16" fmla="*/ 0 60000 65536"/>
                    <a:gd name="T17" fmla="*/ 0 60000 65536"/>
                    <a:gd name="T18" fmla="*/ 0 w 35"/>
                    <a:gd name="T19" fmla="*/ 0 h 13"/>
                    <a:gd name="T20" fmla="*/ 35 w 35"/>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35" h="13">
                      <a:moveTo>
                        <a:pt x="3" y="0"/>
                      </a:moveTo>
                      <a:lnTo>
                        <a:pt x="35" y="0"/>
                      </a:lnTo>
                      <a:lnTo>
                        <a:pt x="28" y="13"/>
                      </a:lnTo>
                      <a:lnTo>
                        <a:pt x="0" y="12"/>
                      </a:lnTo>
                      <a:lnTo>
                        <a:pt x="3" y="0"/>
                      </a:lnTo>
                      <a:close/>
                    </a:path>
                  </a:pathLst>
                </a:custGeom>
                <a:solidFill>
                  <a:srgbClr val="8001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7334" name="Freeform 40"/>
                <p:cNvSpPr>
                  <a:spLocks/>
                </p:cNvSpPr>
                <p:nvPr/>
              </p:nvSpPr>
              <p:spPr bwMode="auto">
                <a:xfrm>
                  <a:off x="2586" y="1867"/>
                  <a:ext cx="376" cy="145"/>
                </a:xfrm>
                <a:custGeom>
                  <a:avLst/>
                  <a:gdLst>
                    <a:gd name="T0" fmla="*/ 38171 w 157"/>
                    <a:gd name="T1" fmla="*/ 0 h 208"/>
                    <a:gd name="T2" fmla="*/ 72250 w 157"/>
                    <a:gd name="T3" fmla="*/ 17 h 208"/>
                    <a:gd name="T4" fmla="*/ 58445 w 157"/>
                    <a:gd name="T5" fmla="*/ 17 h 208"/>
                    <a:gd name="T6" fmla="*/ 36804 w 157"/>
                    <a:gd name="T7" fmla="*/ 6 h 208"/>
                    <a:gd name="T8" fmla="*/ 12460 w 157"/>
                    <a:gd name="T9" fmla="*/ 17 h 208"/>
                    <a:gd name="T10" fmla="*/ 0 w 157"/>
                    <a:gd name="T11" fmla="*/ 17 h 208"/>
                    <a:gd name="T12" fmla="*/ 38171 w 157"/>
                    <a:gd name="T13" fmla="*/ 0 h 208"/>
                    <a:gd name="T14" fmla="*/ 38171 w 157"/>
                    <a:gd name="T15" fmla="*/ 0 h 208"/>
                    <a:gd name="T16" fmla="*/ 0 60000 65536"/>
                    <a:gd name="T17" fmla="*/ 0 60000 65536"/>
                    <a:gd name="T18" fmla="*/ 0 60000 65536"/>
                    <a:gd name="T19" fmla="*/ 0 60000 65536"/>
                    <a:gd name="T20" fmla="*/ 0 60000 65536"/>
                    <a:gd name="T21" fmla="*/ 0 60000 65536"/>
                    <a:gd name="T22" fmla="*/ 0 60000 65536"/>
                    <a:gd name="T23" fmla="*/ 0 60000 65536"/>
                    <a:gd name="T24" fmla="*/ 0 w 157"/>
                    <a:gd name="T25" fmla="*/ 0 h 208"/>
                    <a:gd name="T26" fmla="*/ 157 w 157"/>
                    <a:gd name="T27" fmla="*/ 208 h 20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7" h="208">
                      <a:moveTo>
                        <a:pt x="83" y="0"/>
                      </a:moveTo>
                      <a:lnTo>
                        <a:pt x="157" y="208"/>
                      </a:lnTo>
                      <a:lnTo>
                        <a:pt x="127" y="207"/>
                      </a:lnTo>
                      <a:lnTo>
                        <a:pt x="80" y="72"/>
                      </a:lnTo>
                      <a:lnTo>
                        <a:pt x="27" y="208"/>
                      </a:lnTo>
                      <a:lnTo>
                        <a:pt x="0" y="208"/>
                      </a:lnTo>
                      <a:lnTo>
                        <a:pt x="83" y="0"/>
                      </a:lnTo>
                      <a:close/>
                    </a:path>
                  </a:pathLst>
                </a:custGeom>
                <a:solidFill>
                  <a:srgbClr val="3B29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grpSp>
          <p:sp>
            <p:nvSpPr>
              <p:cNvPr id="97292" name="Rectangle 41"/>
              <p:cNvSpPr>
                <a:spLocks noChangeArrowheads="1"/>
              </p:cNvSpPr>
              <p:nvPr/>
            </p:nvSpPr>
            <p:spPr bwMode="auto">
              <a:xfrm rot="11529">
                <a:off x="2297" y="1992"/>
                <a:ext cx="966" cy="2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spcBef>
                    <a:spcPct val="0"/>
                  </a:spcBef>
                  <a:buFontTx/>
                  <a:buNone/>
                  <a:defRPr/>
                </a:pPr>
                <a:r>
                  <a:rPr lang="es-ES_tradnl" altLang="es-MX" sz="2000" b="1" dirty="0" smtClean="0">
                    <a:latin typeface="+mn-lt"/>
                  </a:rPr>
                  <a:t>Planeación</a:t>
                </a:r>
                <a:endParaRPr lang="es-ES" altLang="es-MX" sz="2000" b="1" dirty="0" smtClean="0">
                  <a:latin typeface="+mn-lt"/>
                </a:endParaRPr>
              </a:p>
            </p:txBody>
          </p:sp>
          <p:sp>
            <p:nvSpPr>
              <p:cNvPr id="97293" name="Rectangle 42"/>
              <p:cNvSpPr>
                <a:spLocks noChangeArrowheads="1"/>
              </p:cNvSpPr>
              <p:nvPr/>
            </p:nvSpPr>
            <p:spPr bwMode="auto">
              <a:xfrm flipH="1" flipV="1">
                <a:off x="2208" y="2619"/>
                <a:ext cx="1174" cy="292"/>
              </a:xfrm>
              <a:prstGeom prst="rect">
                <a:avLst/>
              </a:prstGeom>
              <a:noFill/>
              <a:ln w="9525">
                <a:solidFill>
                  <a:srgbClr val="FF3300"/>
                </a:solidFill>
                <a:miter lim="800000"/>
                <a:headEnd/>
                <a:tailEnd/>
              </a:ln>
              <a:extLst>
                <a:ext uri="{909E8E84-426E-40DD-AFC4-6F175D3DCCD1}">
                  <a14:hiddenFill xmlns:a14="http://schemas.microsoft.com/office/drawing/2010/main">
                    <a:solidFill>
                      <a:srgbClr val="FFFFFF"/>
                    </a:solidFill>
                  </a14:hiddenFill>
                </a:ext>
              </a:extLst>
            </p:spPr>
            <p:txBody>
              <a:bodyPr rot="10800000">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spcBef>
                    <a:spcPct val="0"/>
                  </a:spcBef>
                  <a:buFontTx/>
                  <a:buNone/>
                  <a:defRPr/>
                </a:pPr>
                <a:r>
                  <a:rPr lang="es-MX" altLang="es-MX" sz="2000" b="1" smtClean="0">
                    <a:latin typeface="+mn-lt"/>
                  </a:rPr>
                  <a:t>Revisión</a:t>
                </a:r>
                <a:endParaRPr lang="es-ES" altLang="es-MX" sz="2000" b="1" smtClean="0">
                  <a:latin typeface="+mn-lt"/>
                </a:endParaRPr>
              </a:p>
            </p:txBody>
          </p:sp>
          <p:sp>
            <p:nvSpPr>
              <p:cNvPr id="97294" name="AutoShape 43"/>
              <p:cNvSpPr>
                <a:spLocks noChangeArrowheads="1"/>
              </p:cNvSpPr>
              <p:nvPr/>
            </p:nvSpPr>
            <p:spPr bwMode="auto">
              <a:xfrm rot="16193000" flipV="1">
                <a:off x="1109" y="1451"/>
                <a:ext cx="292" cy="1074"/>
              </a:xfrm>
              <a:custGeom>
                <a:avLst/>
                <a:gdLst>
                  <a:gd name="T0" fmla="*/ 0 w 21600"/>
                  <a:gd name="T1" fmla="*/ 0 h 21600"/>
                  <a:gd name="T2" fmla="*/ 0 w 21600"/>
                  <a:gd name="T3" fmla="*/ 644 h 21600"/>
                  <a:gd name="T4" fmla="*/ 0 w 21600"/>
                  <a:gd name="T5" fmla="*/ 644 h 21600"/>
                  <a:gd name="T6" fmla="*/ 0 w 21600"/>
                  <a:gd name="T7" fmla="*/ 644 h 21600"/>
                  <a:gd name="T8" fmla="*/ 0 w 21600"/>
                  <a:gd name="T9" fmla="*/ 644 h 21600"/>
                  <a:gd name="T10" fmla="*/ 0 w 21600"/>
                  <a:gd name="T11" fmla="*/ 644 h 21600"/>
                  <a:gd name="T12" fmla="*/ 17694720 60000 65536"/>
                  <a:gd name="T13" fmla="*/ 11796480 60000 65536"/>
                  <a:gd name="T14" fmla="*/ 11796480 60000 65536"/>
                  <a:gd name="T15" fmla="*/ 5898240 60000 65536"/>
                  <a:gd name="T16" fmla="*/ 0 60000 65536"/>
                  <a:gd name="T17" fmla="*/ 0 60000 65536"/>
                  <a:gd name="T18" fmla="*/ 0 w 21600"/>
                  <a:gd name="T19" fmla="*/ 21600 h 21600"/>
                  <a:gd name="T20" fmla="*/ 15429 w 21600"/>
                  <a:gd name="T21" fmla="*/ 21600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5429" y="0"/>
                    </a:moveTo>
                    <a:lnTo>
                      <a:pt x="9258" y="4506"/>
                    </a:lnTo>
                    <a:lnTo>
                      <a:pt x="15429" y="4506"/>
                    </a:lnTo>
                    <a:lnTo>
                      <a:pt x="15429" y="21600"/>
                    </a:lnTo>
                    <a:lnTo>
                      <a:pt x="0" y="21600"/>
                    </a:lnTo>
                    <a:lnTo>
                      <a:pt x="15429" y="21600"/>
                    </a:lnTo>
                    <a:lnTo>
                      <a:pt x="15429" y="4506"/>
                    </a:lnTo>
                    <a:lnTo>
                      <a:pt x="21600" y="4506"/>
                    </a:lnTo>
                    <a:lnTo>
                      <a:pt x="15429" y="0"/>
                    </a:lnTo>
                    <a:close/>
                  </a:path>
                </a:pathLst>
              </a:custGeom>
              <a:gradFill rotWithShape="0">
                <a:gsLst>
                  <a:gs pos="0">
                    <a:srgbClr val="FF3300"/>
                  </a:gs>
                  <a:gs pos="100000">
                    <a:srgbClr val="FFE0D8"/>
                  </a:gs>
                </a:gsLst>
                <a:lin ang="5400000" scaled="1"/>
              </a:gradFill>
              <a:ln w="9525">
                <a:solidFill>
                  <a:srgbClr val="FF3300"/>
                </a:solidFill>
                <a:miter lim="800000"/>
                <a:headEnd/>
                <a:tailEnd/>
              </a:ln>
            </p:spPr>
            <p:txBody>
              <a:bodyPr wrap="none" anchor="ctr"/>
              <a:lstStyle/>
              <a:p>
                <a:pPr>
                  <a:defRPr/>
                </a:pPr>
                <a:endParaRPr lang="es-MX" sz="2000">
                  <a:latin typeface="+mn-lt"/>
                </a:endParaRPr>
              </a:p>
            </p:txBody>
          </p:sp>
          <p:sp>
            <p:nvSpPr>
              <p:cNvPr id="97295" name="AutoShape 44"/>
              <p:cNvSpPr>
                <a:spLocks noChangeArrowheads="1"/>
              </p:cNvSpPr>
              <p:nvPr/>
            </p:nvSpPr>
            <p:spPr bwMode="auto">
              <a:xfrm rot="-5400000">
                <a:off x="4037" y="1729"/>
                <a:ext cx="363" cy="499"/>
              </a:xfrm>
              <a:custGeom>
                <a:avLst/>
                <a:gdLst>
                  <a:gd name="T0" fmla="*/ 1 w 21600"/>
                  <a:gd name="T1" fmla="*/ 0 h 21600"/>
                  <a:gd name="T2" fmla="*/ 1 w 21600"/>
                  <a:gd name="T3" fmla="*/ 14 h 21600"/>
                  <a:gd name="T4" fmla="*/ 0 w 21600"/>
                  <a:gd name="T5" fmla="*/ 14 h 21600"/>
                  <a:gd name="T6" fmla="*/ 0 w 21600"/>
                  <a:gd name="T7" fmla="*/ 14 h 21600"/>
                  <a:gd name="T8" fmla="*/ 1 w 21600"/>
                  <a:gd name="T9" fmla="*/ 14 h 21600"/>
                  <a:gd name="T10" fmla="*/ 1 w 21600"/>
                  <a:gd name="T11" fmla="*/ 14 h 21600"/>
                  <a:gd name="T12" fmla="*/ 17694720 60000 65536"/>
                  <a:gd name="T13" fmla="*/ 11796480 60000 65536"/>
                  <a:gd name="T14" fmla="*/ 11796480 60000 65536"/>
                  <a:gd name="T15" fmla="*/ 5898240 60000 65536"/>
                  <a:gd name="T16" fmla="*/ 0 60000 65536"/>
                  <a:gd name="T17" fmla="*/ 0 60000 65536"/>
                  <a:gd name="T18" fmla="*/ 0 w 21600"/>
                  <a:gd name="T19" fmla="*/ 21557 h 21600"/>
                  <a:gd name="T20" fmla="*/ 15454 w 21600"/>
                  <a:gd name="T21" fmla="*/ 21600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5429" y="0"/>
                    </a:moveTo>
                    <a:lnTo>
                      <a:pt x="9257" y="3895"/>
                    </a:lnTo>
                    <a:lnTo>
                      <a:pt x="15415" y="3895"/>
                    </a:lnTo>
                    <a:lnTo>
                      <a:pt x="15415" y="21562"/>
                    </a:lnTo>
                    <a:lnTo>
                      <a:pt x="0" y="21562"/>
                    </a:lnTo>
                    <a:lnTo>
                      <a:pt x="0" y="21600"/>
                    </a:lnTo>
                    <a:lnTo>
                      <a:pt x="15442" y="21600"/>
                    </a:lnTo>
                    <a:lnTo>
                      <a:pt x="15442" y="3895"/>
                    </a:lnTo>
                    <a:lnTo>
                      <a:pt x="21600" y="3895"/>
                    </a:lnTo>
                    <a:lnTo>
                      <a:pt x="15429" y="0"/>
                    </a:lnTo>
                    <a:close/>
                  </a:path>
                </a:pathLst>
              </a:custGeom>
              <a:gradFill rotWithShape="0">
                <a:gsLst>
                  <a:gs pos="0">
                    <a:srgbClr val="FF3300"/>
                  </a:gs>
                  <a:gs pos="100000">
                    <a:srgbClr val="FFE0D8"/>
                  </a:gs>
                </a:gsLst>
                <a:lin ang="5400000" scaled="1"/>
              </a:gradFill>
              <a:ln w="9525">
                <a:solidFill>
                  <a:srgbClr val="FF3300"/>
                </a:solidFill>
                <a:miter lim="800000"/>
                <a:headEnd/>
                <a:tailEnd/>
              </a:ln>
            </p:spPr>
            <p:txBody>
              <a:bodyPr wrap="none" anchor="ctr"/>
              <a:lstStyle/>
              <a:p>
                <a:pPr>
                  <a:defRPr/>
                </a:pPr>
                <a:endParaRPr lang="es-MX" sz="2000">
                  <a:latin typeface="+mn-lt"/>
                </a:endParaRPr>
              </a:p>
            </p:txBody>
          </p:sp>
          <p:sp>
            <p:nvSpPr>
              <p:cNvPr id="97296" name="AutoShape 45"/>
              <p:cNvSpPr>
                <a:spLocks noChangeArrowheads="1"/>
              </p:cNvSpPr>
              <p:nvPr/>
            </p:nvSpPr>
            <p:spPr bwMode="auto">
              <a:xfrm>
                <a:off x="2640" y="2237"/>
                <a:ext cx="288" cy="364"/>
              </a:xfrm>
              <a:prstGeom prst="downArrow">
                <a:avLst>
                  <a:gd name="adj1" fmla="val 0"/>
                  <a:gd name="adj2" fmla="val 75307"/>
                </a:avLst>
              </a:prstGeom>
              <a:gradFill rotWithShape="0">
                <a:gsLst>
                  <a:gs pos="0">
                    <a:srgbClr val="FF3300"/>
                  </a:gs>
                  <a:gs pos="100000">
                    <a:srgbClr val="FFF2EF"/>
                  </a:gs>
                </a:gsLst>
                <a:lin ang="5400000" scaled="1"/>
              </a:gradFill>
              <a:ln w="9525">
                <a:solidFill>
                  <a:srgbClr val="FF3300"/>
                </a:solidFill>
                <a:miter lim="800000"/>
                <a:headEnd/>
                <a:tailEnd/>
              </a:ln>
            </p:spPr>
            <p:txBody>
              <a:bodyPr wrap="none" anchor="ct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spcBef>
                    <a:spcPct val="0"/>
                  </a:spcBef>
                  <a:buFontTx/>
                  <a:buNone/>
                  <a:defRPr/>
                </a:pPr>
                <a:endParaRPr lang="es-CO" altLang="es-MX" sz="2000" smtClean="0">
                  <a:latin typeface="+mn-lt"/>
                </a:endParaRPr>
              </a:p>
            </p:txBody>
          </p:sp>
          <p:cxnSp>
            <p:nvCxnSpPr>
              <p:cNvPr id="65553" name="AutoShape 46"/>
              <p:cNvCxnSpPr>
                <a:cxnSpLocks noChangeShapeType="1"/>
                <a:stCxn id="97293" idx="3"/>
                <a:endCxn id="97287" idx="2"/>
              </p:cNvCxnSpPr>
              <p:nvPr/>
            </p:nvCxnSpPr>
            <p:spPr bwMode="auto">
              <a:xfrm rot="10800000">
                <a:off x="664" y="2420"/>
                <a:ext cx="1544" cy="342"/>
              </a:xfrm>
              <a:prstGeom prst="bentConnector2">
                <a:avLst/>
              </a:prstGeom>
              <a:noFill/>
              <a:ln w="28575">
                <a:solidFill>
                  <a:srgbClr val="FF3300"/>
                </a:solidFill>
                <a:miter lim="800000"/>
                <a:headEnd/>
                <a:tailEnd type="triangle" w="med" len="med"/>
              </a:ln>
              <a:extLst>
                <a:ext uri="{909E8E84-426E-40DD-AFC4-6F175D3DCCD1}">
                  <a14:hiddenFill xmlns:a14="http://schemas.microsoft.com/office/drawing/2010/main">
                    <a:noFill/>
                  </a14:hiddenFill>
                </a:ext>
              </a:extLst>
            </p:spPr>
          </p:cxnSp>
          <p:cxnSp>
            <p:nvCxnSpPr>
              <p:cNvPr id="65554" name="AutoShape 47"/>
              <p:cNvCxnSpPr>
                <a:cxnSpLocks noChangeShapeType="1"/>
                <a:stCxn id="97290" idx="2"/>
                <a:endCxn id="97293" idx="1"/>
              </p:cNvCxnSpPr>
              <p:nvPr/>
            </p:nvCxnSpPr>
            <p:spPr bwMode="auto">
              <a:xfrm rot="5400000">
                <a:off x="3725" y="2101"/>
                <a:ext cx="319" cy="1003"/>
              </a:xfrm>
              <a:prstGeom prst="bentConnector2">
                <a:avLst/>
              </a:prstGeom>
              <a:noFill/>
              <a:ln w="28575">
                <a:solidFill>
                  <a:srgbClr val="FF3300"/>
                </a:solidFill>
                <a:miter lim="800000"/>
                <a:headEnd/>
                <a:tailEnd type="triangle" w="med" len="med"/>
              </a:ln>
              <a:extLst>
                <a:ext uri="{909E8E84-426E-40DD-AFC4-6F175D3DCCD1}">
                  <a14:hiddenFill xmlns:a14="http://schemas.microsoft.com/office/drawing/2010/main">
                    <a:noFill/>
                  </a14:hiddenFill>
                </a:ext>
              </a:extLst>
            </p:spPr>
          </p:cxnSp>
          <p:cxnSp>
            <p:nvCxnSpPr>
              <p:cNvPr id="65555" name="AutoShape 48"/>
              <p:cNvCxnSpPr>
                <a:cxnSpLocks noChangeShapeType="1"/>
                <a:endCxn id="97288" idx="0"/>
              </p:cNvCxnSpPr>
              <p:nvPr/>
            </p:nvCxnSpPr>
            <p:spPr bwMode="auto">
              <a:xfrm flipH="1">
                <a:off x="2714" y="2907"/>
                <a:ext cx="15" cy="190"/>
              </a:xfrm>
              <a:prstGeom prst="straightConnector1">
                <a:avLst/>
              </a:prstGeom>
              <a:noFill/>
              <a:ln w="28575">
                <a:solidFill>
                  <a:srgbClr val="FF3300"/>
                </a:solidFill>
                <a:round/>
                <a:headEnd/>
                <a:tailEnd type="triangle" w="med" len="med"/>
              </a:ln>
              <a:extLst>
                <a:ext uri="{909E8E84-426E-40DD-AFC4-6F175D3DCCD1}">
                  <a14:hiddenFill xmlns:a14="http://schemas.microsoft.com/office/drawing/2010/main">
                    <a:noFill/>
                  </a14:hiddenFill>
                </a:ext>
              </a:extLst>
            </p:spPr>
          </p:cxnSp>
          <p:cxnSp>
            <p:nvCxnSpPr>
              <p:cNvPr id="65556" name="AutoShape 49"/>
              <p:cNvCxnSpPr>
                <a:cxnSpLocks noChangeShapeType="1"/>
                <a:stCxn id="97288" idx="2"/>
              </p:cNvCxnSpPr>
              <p:nvPr/>
            </p:nvCxnSpPr>
            <p:spPr bwMode="auto">
              <a:xfrm flipH="1">
                <a:off x="2695" y="3380"/>
                <a:ext cx="19" cy="198"/>
              </a:xfrm>
              <a:prstGeom prst="straightConnector1">
                <a:avLst/>
              </a:prstGeom>
              <a:noFill/>
              <a:ln w="28575">
                <a:solidFill>
                  <a:srgbClr val="FF3300"/>
                </a:solidFill>
                <a:round/>
                <a:headEnd/>
                <a:tailEnd type="triangle" w="med" len="med"/>
              </a:ln>
              <a:extLst>
                <a:ext uri="{909E8E84-426E-40DD-AFC4-6F175D3DCCD1}">
                  <a14:hiddenFill xmlns:a14="http://schemas.microsoft.com/office/drawing/2010/main">
                    <a:noFill/>
                  </a14:hiddenFill>
                </a:ext>
              </a:extLst>
            </p:spPr>
          </p:cxnSp>
          <p:cxnSp>
            <p:nvCxnSpPr>
              <p:cNvPr id="65557" name="AutoShape 50"/>
              <p:cNvCxnSpPr>
                <a:cxnSpLocks noChangeShapeType="1"/>
              </p:cNvCxnSpPr>
              <p:nvPr/>
            </p:nvCxnSpPr>
            <p:spPr bwMode="auto">
              <a:xfrm flipH="1">
                <a:off x="3600" y="2277"/>
                <a:ext cx="1360" cy="1773"/>
              </a:xfrm>
              <a:prstGeom prst="bentConnector3">
                <a:avLst>
                  <a:gd name="adj1" fmla="val -10588"/>
                </a:avLst>
              </a:prstGeom>
              <a:noFill/>
              <a:ln w="28575">
                <a:solidFill>
                  <a:srgbClr val="FF3300"/>
                </a:solidFill>
                <a:miter lim="800000"/>
                <a:headEnd/>
                <a:tailEnd type="triangle" w="med" len="med"/>
              </a:ln>
              <a:extLst>
                <a:ext uri="{909E8E84-426E-40DD-AFC4-6F175D3DCCD1}">
                  <a14:hiddenFill xmlns:a14="http://schemas.microsoft.com/office/drawing/2010/main">
                    <a:noFill/>
                  </a14:hiddenFill>
                </a:ext>
              </a:extLst>
            </p:spPr>
          </p:cxnSp>
          <p:cxnSp>
            <p:nvCxnSpPr>
              <p:cNvPr id="65558" name="AutoShape 51"/>
              <p:cNvCxnSpPr>
                <a:cxnSpLocks noChangeShapeType="1"/>
                <a:stCxn id="97287" idx="1"/>
                <a:endCxn id="97285" idx="1"/>
              </p:cNvCxnSpPr>
              <p:nvPr/>
            </p:nvCxnSpPr>
            <p:spPr bwMode="auto">
              <a:xfrm rot="10800000" flipH="1" flipV="1">
                <a:off x="265" y="2278"/>
                <a:ext cx="2021" cy="1778"/>
              </a:xfrm>
              <a:prstGeom prst="bentConnector3">
                <a:avLst>
                  <a:gd name="adj1" fmla="val -8097"/>
                </a:avLst>
              </a:prstGeom>
              <a:noFill/>
              <a:ln w="28575">
                <a:solidFill>
                  <a:srgbClr val="FF3300"/>
                </a:solidFill>
                <a:miter lim="800000"/>
                <a:headEnd type="triangle" w="med" len="med"/>
                <a:tailEnd/>
              </a:ln>
              <a:extLst>
                <a:ext uri="{909E8E84-426E-40DD-AFC4-6F175D3DCCD1}">
                  <a14:hiddenFill xmlns:a14="http://schemas.microsoft.com/office/drawing/2010/main">
                    <a:noFill/>
                  </a14:hiddenFill>
                </a:ext>
              </a:extLst>
            </p:spPr>
          </p:cxnSp>
        </p:grpSp>
      </p:grpSp>
      <p:sp>
        <p:nvSpPr>
          <p:cNvPr id="2" name="1 CuadroTexto"/>
          <p:cNvSpPr txBox="1"/>
          <p:nvPr/>
        </p:nvSpPr>
        <p:spPr>
          <a:xfrm>
            <a:off x="1744663" y="1144588"/>
            <a:ext cx="5600700" cy="584200"/>
          </a:xfrm>
          <a:prstGeom prst="rect">
            <a:avLst/>
          </a:prstGeom>
          <a:noFill/>
        </p:spPr>
        <p:txBody>
          <a:bodyPr wrap="none">
            <a:spAutoFit/>
          </a:bodyPr>
          <a:lstStyle/>
          <a:p>
            <a:pPr>
              <a:defRPr/>
            </a:pPr>
            <a:r>
              <a:rPr lang="es-MX" sz="3200" b="1" dirty="0">
                <a:solidFill>
                  <a:schemeClr val="accent2">
                    <a:lumMod val="75000"/>
                  </a:schemeClr>
                </a:solidFill>
                <a:latin typeface="+mn-lt"/>
              </a:rPr>
              <a:t>7.3.-   DISEÑO Y/O DESARROLLO</a:t>
            </a:r>
          </a:p>
        </p:txBody>
      </p:sp>
    </p:spTree>
    <p:extLst>
      <p:ext uri="{BB962C8B-B14F-4D97-AF65-F5344CB8AC3E}">
        <p14:creationId xmlns:p14="http://schemas.microsoft.com/office/powerpoint/2010/main" val="3385802803"/>
      </p:ext>
    </p:extLst>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562" name="Imagen 3"/>
          <p:cNvPicPr>
            <a:picLocks noChangeAspect="1"/>
          </p:cNvPicPr>
          <p:nvPr/>
        </p:nvPicPr>
        <p:blipFill>
          <a:blip r:embed="rId2" cstate="print">
            <a:extLst>
              <a:ext uri="{28A0092B-C50C-407E-A947-70E740481C1C}">
                <a14:useLocalDpi xmlns:a14="http://schemas.microsoft.com/office/drawing/2010/main" val="0"/>
              </a:ext>
            </a:extLst>
          </a:blip>
          <a:srcRect b="2940"/>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8307" name="Rectangle 2"/>
          <p:cNvSpPr>
            <a:spLocks noChangeArrowheads="1"/>
          </p:cNvSpPr>
          <p:nvPr/>
        </p:nvSpPr>
        <p:spPr bwMode="auto">
          <a:xfrm>
            <a:off x="3733800" y="1941513"/>
            <a:ext cx="35052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buFontTx/>
              <a:buNone/>
              <a:defRPr/>
            </a:pPr>
            <a:r>
              <a:rPr lang="es-ES_tradnl" altLang="es-MX" sz="2400" b="1" dirty="0" smtClean="0">
                <a:latin typeface="+mn-lt"/>
              </a:rPr>
              <a:t>Proceso de compras</a:t>
            </a:r>
          </a:p>
          <a:p>
            <a:pPr eaLnBrk="1" hangingPunct="1">
              <a:buFontTx/>
              <a:buNone/>
              <a:defRPr/>
            </a:pPr>
            <a:r>
              <a:rPr lang="es-ES_tradnl" altLang="es-MX" sz="2400" b="1" dirty="0" smtClean="0">
                <a:latin typeface="+mn-lt"/>
              </a:rPr>
              <a:t>(Proveedores)</a:t>
            </a:r>
          </a:p>
        </p:txBody>
      </p:sp>
      <p:sp>
        <p:nvSpPr>
          <p:cNvPr id="98309" name="Rectangle 4"/>
          <p:cNvSpPr>
            <a:spLocks noChangeArrowheads="1"/>
          </p:cNvSpPr>
          <p:nvPr/>
        </p:nvSpPr>
        <p:spPr bwMode="auto">
          <a:xfrm>
            <a:off x="3295048" y="5169087"/>
            <a:ext cx="43180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spcBef>
                <a:spcPct val="50000"/>
              </a:spcBef>
              <a:buFontTx/>
              <a:buNone/>
              <a:defRPr/>
            </a:pPr>
            <a:r>
              <a:rPr lang="es-ES_tradnl" altLang="es-MX" sz="2400" b="1" dirty="0" smtClean="0">
                <a:latin typeface="+mn-lt"/>
              </a:rPr>
              <a:t>Verificación de los productos comprados</a:t>
            </a:r>
          </a:p>
        </p:txBody>
      </p:sp>
      <p:sp>
        <p:nvSpPr>
          <p:cNvPr id="98310" name="Rectangle 5"/>
          <p:cNvSpPr>
            <a:spLocks noChangeArrowheads="1"/>
          </p:cNvSpPr>
          <p:nvPr/>
        </p:nvSpPr>
        <p:spPr bwMode="auto">
          <a:xfrm>
            <a:off x="6156325" y="3525838"/>
            <a:ext cx="28956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buFontTx/>
              <a:buNone/>
              <a:defRPr/>
            </a:pPr>
            <a:r>
              <a:rPr lang="es-ES_tradnl" altLang="es-MX" sz="2400" b="1" smtClean="0">
                <a:latin typeface="+mn-lt"/>
              </a:rPr>
              <a:t>Información de las  compras</a:t>
            </a:r>
          </a:p>
        </p:txBody>
      </p:sp>
      <p:grpSp>
        <p:nvGrpSpPr>
          <p:cNvPr id="66566" name="Group 6"/>
          <p:cNvGrpSpPr>
            <a:grpSpLocks/>
          </p:cNvGrpSpPr>
          <p:nvPr/>
        </p:nvGrpSpPr>
        <p:grpSpPr bwMode="auto">
          <a:xfrm>
            <a:off x="906463" y="3949700"/>
            <a:ext cx="2081212" cy="2003425"/>
            <a:chOff x="0" y="2458"/>
            <a:chExt cx="2597" cy="2156"/>
          </a:xfrm>
        </p:grpSpPr>
        <p:sp>
          <p:nvSpPr>
            <p:cNvPr id="66653" name="Freeform 7"/>
            <p:cNvSpPr>
              <a:spLocks/>
            </p:cNvSpPr>
            <p:nvPr/>
          </p:nvSpPr>
          <p:spPr bwMode="auto">
            <a:xfrm>
              <a:off x="0" y="4168"/>
              <a:ext cx="2597" cy="446"/>
            </a:xfrm>
            <a:custGeom>
              <a:avLst/>
              <a:gdLst>
                <a:gd name="T0" fmla="*/ 1 w 5194"/>
                <a:gd name="T1" fmla="*/ 1 h 892"/>
                <a:gd name="T2" fmla="*/ 1 w 5194"/>
                <a:gd name="T3" fmla="*/ 1 h 892"/>
                <a:gd name="T4" fmla="*/ 1 w 5194"/>
                <a:gd name="T5" fmla="*/ 0 h 892"/>
                <a:gd name="T6" fmla="*/ 1 w 5194"/>
                <a:gd name="T7" fmla="*/ 1 h 892"/>
                <a:gd name="T8" fmla="*/ 1 w 5194"/>
                <a:gd name="T9" fmla="*/ 1 h 892"/>
                <a:gd name="T10" fmla="*/ 1 w 5194"/>
                <a:gd name="T11" fmla="*/ 1 h 892"/>
                <a:gd name="T12" fmla="*/ 1 w 5194"/>
                <a:gd name="T13" fmla="*/ 1 h 892"/>
                <a:gd name="T14" fmla="*/ 1 w 5194"/>
                <a:gd name="T15" fmla="*/ 1 h 892"/>
                <a:gd name="T16" fmla="*/ 1 w 5194"/>
                <a:gd name="T17" fmla="*/ 1 h 892"/>
                <a:gd name="T18" fmla="*/ 1 w 5194"/>
                <a:gd name="T19" fmla="*/ 1 h 892"/>
                <a:gd name="T20" fmla="*/ 1 w 5194"/>
                <a:gd name="T21" fmla="*/ 1 h 892"/>
                <a:gd name="T22" fmla="*/ 1 w 5194"/>
                <a:gd name="T23" fmla="*/ 1 h 892"/>
                <a:gd name="T24" fmla="*/ 1 w 5194"/>
                <a:gd name="T25" fmla="*/ 1 h 892"/>
                <a:gd name="T26" fmla="*/ 1 w 5194"/>
                <a:gd name="T27" fmla="*/ 1 h 892"/>
                <a:gd name="T28" fmla="*/ 1 w 5194"/>
                <a:gd name="T29" fmla="*/ 1 h 892"/>
                <a:gd name="T30" fmla="*/ 1 w 5194"/>
                <a:gd name="T31" fmla="*/ 1 h 892"/>
                <a:gd name="T32" fmla="*/ 1 w 5194"/>
                <a:gd name="T33" fmla="*/ 1 h 892"/>
                <a:gd name="T34" fmla="*/ 1 w 5194"/>
                <a:gd name="T35" fmla="*/ 1 h 892"/>
                <a:gd name="T36" fmla="*/ 0 w 5194"/>
                <a:gd name="T37" fmla="*/ 1 h 892"/>
                <a:gd name="T38" fmla="*/ 1 w 5194"/>
                <a:gd name="T39" fmla="*/ 1 h 892"/>
                <a:gd name="T40" fmla="*/ 1 w 5194"/>
                <a:gd name="T41" fmla="*/ 1 h 89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194"/>
                <a:gd name="T64" fmla="*/ 0 h 892"/>
                <a:gd name="T65" fmla="*/ 5194 w 5194"/>
                <a:gd name="T66" fmla="*/ 892 h 89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194" h="892">
                  <a:moveTo>
                    <a:pt x="656" y="204"/>
                  </a:moveTo>
                  <a:lnTo>
                    <a:pt x="1738" y="42"/>
                  </a:lnTo>
                  <a:lnTo>
                    <a:pt x="2394" y="0"/>
                  </a:lnTo>
                  <a:lnTo>
                    <a:pt x="3133" y="31"/>
                  </a:lnTo>
                  <a:lnTo>
                    <a:pt x="3728" y="92"/>
                  </a:lnTo>
                  <a:lnTo>
                    <a:pt x="4316" y="204"/>
                  </a:lnTo>
                  <a:lnTo>
                    <a:pt x="4831" y="284"/>
                  </a:lnTo>
                  <a:lnTo>
                    <a:pt x="5194" y="305"/>
                  </a:lnTo>
                  <a:lnTo>
                    <a:pt x="5023" y="457"/>
                  </a:lnTo>
                  <a:lnTo>
                    <a:pt x="4658" y="649"/>
                  </a:lnTo>
                  <a:lnTo>
                    <a:pt x="4264" y="810"/>
                  </a:lnTo>
                  <a:lnTo>
                    <a:pt x="3768" y="881"/>
                  </a:lnTo>
                  <a:lnTo>
                    <a:pt x="3335" y="892"/>
                  </a:lnTo>
                  <a:lnTo>
                    <a:pt x="2719" y="820"/>
                  </a:lnTo>
                  <a:lnTo>
                    <a:pt x="2213" y="719"/>
                  </a:lnTo>
                  <a:lnTo>
                    <a:pt x="1464" y="548"/>
                  </a:lnTo>
                  <a:lnTo>
                    <a:pt x="979" y="457"/>
                  </a:lnTo>
                  <a:lnTo>
                    <a:pt x="473" y="415"/>
                  </a:lnTo>
                  <a:lnTo>
                    <a:pt x="0" y="476"/>
                  </a:lnTo>
                  <a:lnTo>
                    <a:pt x="656" y="204"/>
                  </a:lnTo>
                  <a:close/>
                </a:path>
              </a:pathLst>
            </a:custGeom>
            <a:solidFill>
              <a:srgbClr val="BAD9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54" name="Freeform 8"/>
            <p:cNvSpPr>
              <a:spLocks/>
            </p:cNvSpPr>
            <p:nvPr/>
          </p:nvSpPr>
          <p:spPr bwMode="auto">
            <a:xfrm>
              <a:off x="1031" y="2876"/>
              <a:ext cx="883" cy="906"/>
            </a:xfrm>
            <a:custGeom>
              <a:avLst/>
              <a:gdLst>
                <a:gd name="T0" fmla="*/ 1 w 1764"/>
                <a:gd name="T1" fmla="*/ 0 h 1814"/>
                <a:gd name="T2" fmla="*/ 1 w 1764"/>
                <a:gd name="T3" fmla="*/ 0 h 1814"/>
                <a:gd name="T4" fmla="*/ 1 w 1764"/>
                <a:gd name="T5" fmla="*/ 0 h 1814"/>
                <a:gd name="T6" fmla="*/ 1 w 1764"/>
                <a:gd name="T7" fmla="*/ 0 h 1814"/>
                <a:gd name="T8" fmla="*/ 1 w 1764"/>
                <a:gd name="T9" fmla="*/ 0 h 1814"/>
                <a:gd name="T10" fmla="*/ 1 w 1764"/>
                <a:gd name="T11" fmla="*/ 0 h 1814"/>
                <a:gd name="T12" fmla="*/ 1 w 1764"/>
                <a:gd name="T13" fmla="*/ 0 h 1814"/>
                <a:gd name="T14" fmla="*/ 1 w 1764"/>
                <a:gd name="T15" fmla="*/ 0 h 1814"/>
                <a:gd name="T16" fmla="*/ 1 w 1764"/>
                <a:gd name="T17" fmla="*/ 0 h 1814"/>
                <a:gd name="T18" fmla="*/ 1 w 1764"/>
                <a:gd name="T19" fmla="*/ 0 h 1814"/>
                <a:gd name="T20" fmla="*/ 1 w 1764"/>
                <a:gd name="T21" fmla="*/ 0 h 1814"/>
                <a:gd name="T22" fmla="*/ 1 w 1764"/>
                <a:gd name="T23" fmla="*/ 0 h 1814"/>
                <a:gd name="T24" fmla="*/ 1 w 1764"/>
                <a:gd name="T25" fmla="*/ 0 h 1814"/>
                <a:gd name="T26" fmla="*/ 1 w 1764"/>
                <a:gd name="T27" fmla="*/ 0 h 1814"/>
                <a:gd name="T28" fmla="*/ 1 w 1764"/>
                <a:gd name="T29" fmla="*/ 0 h 1814"/>
                <a:gd name="T30" fmla="*/ 1 w 1764"/>
                <a:gd name="T31" fmla="*/ 0 h 1814"/>
                <a:gd name="T32" fmla="*/ 1 w 1764"/>
                <a:gd name="T33" fmla="*/ 0 h 1814"/>
                <a:gd name="T34" fmla="*/ 0 w 1764"/>
                <a:gd name="T35" fmla="*/ 0 h 1814"/>
                <a:gd name="T36" fmla="*/ 1 w 1764"/>
                <a:gd name="T37" fmla="*/ 0 h 1814"/>
                <a:gd name="T38" fmla="*/ 1 w 1764"/>
                <a:gd name="T39" fmla="*/ 0 h 1814"/>
                <a:gd name="T40" fmla="*/ 1 w 1764"/>
                <a:gd name="T41" fmla="*/ 0 h 18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764"/>
                <a:gd name="T64" fmla="*/ 0 h 1814"/>
                <a:gd name="T65" fmla="*/ 1764 w 1764"/>
                <a:gd name="T66" fmla="*/ 1814 h 18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764" h="1814">
                  <a:moveTo>
                    <a:pt x="211" y="337"/>
                  </a:moveTo>
                  <a:lnTo>
                    <a:pt x="437" y="135"/>
                  </a:lnTo>
                  <a:lnTo>
                    <a:pt x="639" y="23"/>
                  </a:lnTo>
                  <a:lnTo>
                    <a:pt x="874" y="0"/>
                  </a:lnTo>
                  <a:lnTo>
                    <a:pt x="1205" y="35"/>
                  </a:lnTo>
                  <a:lnTo>
                    <a:pt x="1418" y="149"/>
                  </a:lnTo>
                  <a:lnTo>
                    <a:pt x="1610" y="327"/>
                  </a:lnTo>
                  <a:lnTo>
                    <a:pt x="1730" y="554"/>
                  </a:lnTo>
                  <a:lnTo>
                    <a:pt x="1764" y="842"/>
                  </a:lnTo>
                  <a:lnTo>
                    <a:pt x="1696" y="1204"/>
                  </a:lnTo>
                  <a:lnTo>
                    <a:pt x="1412" y="1637"/>
                  </a:lnTo>
                  <a:lnTo>
                    <a:pt x="1215" y="1753"/>
                  </a:lnTo>
                  <a:lnTo>
                    <a:pt x="960" y="1814"/>
                  </a:lnTo>
                  <a:lnTo>
                    <a:pt x="610" y="1766"/>
                  </a:lnTo>
                  <a:lnTo>
                    <a:pt x="327" y="1618"/>
                  </a:lnTo>
                  <a:lnTo>
                    <a:pt x="158" y="1405"/>
                  </a:lnTo>
                  <a:lnTo>
                    <a:pt x="13" y="1112"/>
                  </a:lnTo>
                  <a:lnTo>
                    <a:pt x="0" y="924"/>
                  </a:lnTo>
                  <a:lnTo>
                    <a:pt x="38" y="654"/>
                  </a:lnTo>
                  <a:lnTo>
                    <a:pt x="211" y="337"/>
                  </a:lnTo>
                  <a:close/>
                </a:path>
              </a:pathLst>
            </a:custGeom>
            <a:solidFill>
              <a:srgbClr val="FF99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55" name="Freeform 9"/>
            <p:cNvSpPr>
              <a:spLocks/>
            </p:cNvSpPr>
            <p:nvPr/>
          </p:nvSpPr>
          <p:spPr bwMode="auto">
            <a:xfrm>
              <a:off x="1091" y="2938"/>
              <a:ext cx="750" cy="780"/>
            </a:xfrm>
            <a:custGeom>
              <a:avLst/>
              <a:gdLst>
                <a:gd name="T0" fmla="*/ 1 w 1500"/>
                <a:gd name="T1" fmla="*/ 1 h 1559"/>
                <a:gd name="T2" fmla="*/ 1 w 1500"/>
                <a:gd name="T3" fmla="*/ 1 h 1559"/>
                <a:gd name="T4" fmla="*/ 1 w 1500"/>
                <a:gd name="T5" fmla="*/ 1 h 1559"/>
                <a:gd name="T6" fmla="*/ 1 w 1500"/>
                <a:gd name="T7" fmla="*/ 1 h 1559"/>
                <a:gd name="T8" fmla="*/ 1 w 1500"/>
                <a:gd name="T9" fmla="*/ 0 h 1559"/>
                <a:gd name="T10" fmla="*/ 1 w 1500"/>
                <a:gd name="T11" fmla="*/ 1 h 1559"/>
                <a:gd name="T12" fmla="*/ 1 w 1500"/>
                <a:gd name="T13" fmla="*/ 1 h 1559"/>
                <a:gd name="T14" fmla="*/ 1 w 1500"/>
                <a:gd name="T15" fmla="*/ 1 h 1559"/>
                <a:gd name="T16" fmla="*/ 1 w 1500"/>
                <a:gd name="T17" fmla="*/ 1 h 1559"/>
                <a:gd name="T18" fmla="*/ 1 w 1500"/>
                <a:gd name="T19" fmla="*/ 1 h 1559"/>
                <a:gd name="T20" fmla="*/ 1 w 1500"/>
                <a:gd name="T21" fmla="*/ 1 h 1559"/>
                <a:gd name="T22" fmla="*/ 1 w 1500"/>
                <a:gd name="T23" fmla="*/ 1 h 1559"/>
                <a:gd name="T24" fmla="*/ 1 w 1500"/>
                <a:gd name="T25" fmla="*/ 1 h 1559"/>
                <a:gd name="T26" fmla="*/ 1 w 1500"/>
                <a:gd name="T27" fmla="*/ 1 h 1559"/>
                <a:gd name="T28" fmla="*/ 1 w 1500"/>
                <a:gd name="T29" fmla="*/ 1 h 1559"/>
                <a:gd name="T30" fmla="*/ 1 w 1500"/>
                <a:gd name="T31" fmla="*/ 1 h 1559"/>
                <a:gd name="T32" fmla="*/ 1 w 1500"/>
                <a:gd name="T33" fmla="*/ 1 h 1559"/>
                <a:gd name="T34" fmla="*/ 1 w 1500"/>
                <a:gd name="T35" fmla="*/ 1 h 1559"/>
                <a:gd name="T36" fmla="*/ 1 w 1500"/>
                <a:gd name="T37" fmla="*/ 1 h 1559"/>
                <a:gd name="T38" fmla="*/ 1 w 1500"/>
                <a:gd name="T39" fmla="*/ 1 h 1559"/>
                <a:gd name="T40" fmla="*/ 1 w 1500"/>
                <a:gd name="T41" fmla="*/ 1 h 1559"/>
                <a:gd name="T42" fmla="*/ 0 w 1500"/>
                <a:gd name="T43" fmla="*/ 1 h 1559"/>
                <a:gd name="T44" fmla="*/ 1 w 1500"/>
                <a:gd name="T45" fmla="*/ 1 h 1559"/>
                <a:gd name="T46" fmla="*/ 1 w 1500"/>
                <a:gd name="T47" fmla="*/ 1 h 1559"/>
                <a:gd name="T48" fmla="*/ 1 w 1500"/>
                <a:gd name="T49" fmla="*/ 1 h 15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500"/>
                <a:gd name="T76" fmla="*/ 0 h 1559"/>
                <a:gd name="T77" fmla="*/ 1500 w 1500"/>
                <a:gd name="T78" fmla="*/ 1559 h 155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500" h="1559">
                  <a:moveTo>
                    <a:pt x="34" y="534"/>
                  </a:moveTo>
                  <a:lnTo>
                    <a:pt x="192" y="277"/>
                  </a:lnTo>
                  <a:lnTo>
                    <a:pt x="368" y="104"/>
                  </a:lnTo>
                  <a:lnTo>
                    <a:pt x="534" y="4"/>
                  </a:lnTo>
                  <a:lnTo>
                    <a:pt x="711" y="0"/>
                  </a:lnTo>
                  <a:lnTo>
                    <a:pt x="861" y="4"/>
                  </a:lnTo>
                  <a:lnTo>
                    <a:pt x="1034" y="38"/>
                  </a:lnTo>
                  <a:lnTo>
                    <a:pt x="1258" y="173"/>
                  </a:lnTo>
                  <a:lnTo>
                    <a:pt x="1370" y="312"/>
                  </a:lnTo>
                  <a:lnTo>
                    <a:pt x="1481" y="462"/>
                  </a:lnTo>
                  <a:lnTo>
                    <a:pt x="1500" y="688"/>
                  </a:lnTo>
                  <a:lnTo>
                    <a:pt x="1481" y="924"/>
                  </a:lnTo>
                  <a:lnTo>
                    <a:pt x="1446" y="1053"/>
                  </a:lnTo>
                  <a:lnTo>
                    <a:pt x="1355" y="1207"/>
                  </a:lnTo>
                  <a:lnTo>
                    <a:pt x="1277" y="1329"/>
                  </a:lnTo>
                  <a:lnTo>
                    <a:pt x="1022" y="1515"/>
                  </a:lnTo>
                  <a:lnTo>
                    <a:pt x="692" y="1559"/>
                  </a:lnTo>
                  <a:lnTo>
                    <a:pt x="368" y="1448"/>
                  </a:lnTo>
                  <a:lnTo>
                    <a:pt x="167" y="1270"/>
                  </a:lnTo>
                  <a:lnTo>
                    <a:pt x="91" y="1116"/>
                  </a:lnTo>
                  <a:lnTo>
                    <a:pt x="24" y="933"/>
                  </a:lnTo>
                  <a:lnTo>
                    <a:pt x="0" y="783"/>
                  </a:lnTo>
                  <a:lnTo>
                    <a:pt x="28" y="587"/>
                  </a:lnTo>
                  <a:lnTo>
                    <a:pt x="34" y="534"/>
                  </a:lnTo>
                  <a:close/>
                </a:path>
              </a:pathLst>
            </a:custGeom>
            <a:solidFill>
              <a:srgbClr val="FFE5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56" name="Freeform 10"/>
            <p:cNvSpPr>
              <a:spLocks/>
            </p:cNvSpPr>
            <p:nvPr/>
          </p:nvSpPr>
          <p:spPr bwMode="auto">
            <a:xfrm>
              <a:off x="1519" y="3746"/>
              <a:ext cx="173" cy="488"/>
            </a:xfrm>
            <a:custGeom>
              <a:avLst/>
              <a:gdLst>
                <a:gd name="T0" fmla="*/ 0 w 346"/>
                <a:gd name="T1" fmla="*/ 1 h 975"/>
                <a:gd name="T2" fmla="*/ 1 w 346"/>
                <a:gd name="T3" fmla="*/ 1 h 975"/>
                <a:gd name="T4" fmla="*/ 1 w 346"/>
                <a:gd name="T5" fmla="*/ 1 h 975"/>
                <a:gd name="T6" fmla="*/ 1 w 346"/>
                <a:gd name="T7" fmla="*/ 1 h 975"/>
                <a:gd name="T8" fmla="*/ 1 w 346"/>
                <a:gd name="T9" fmla="*/ 1 h 975"/>
                <a:gd name="T10" fmla="*/ 1 w 346"/>
                <a:gd name="T11" fmla="*/ 1 h 975"/>
                <a:gd name="T12" fmla="*/ 1 w 346"/>
                <a:gd name="T13" fmla="*/ 1 h 975"/>
                <a:gd name="T14" fmla="*/ 1 w 346"/>
                <a:gd name="T15" fmla="*/ 1 h 975"/>
                <a:gd name="T16" fmla="*/ 1 w 346"/>
                <a:gd name="T17" fmla="*/ 1 h 975"/>
                <a:gd name="T18" fmla="*/ 1 w 346"/>
                <a:gd name="T19" fmla="*/ 1 h 975"/>
                <a:gd name="T20" fmla="*/ 1 w 346"/>
                <a:gd name="T21" fmla="*/ 1 h 975"/>
                <a:gd name="T22" fmla="*/ 1 w 346"/>
                <a:gd name="T23" fmla="*/ 0 h 975"/>
                <a:gd name="T24" fmla="*/ 1 w 346"/>
                <a:gd name="T25" fmla="*/ 1 h 975"/>
                <a:gd name="T26" fmla="*/ 0 w 346"/>
                <a:gd name="T27" fmla="*/ 1 h 975"/>
                <a:gd name="T28" fmla="*/ 0 w 346"/>
                <a:gd name="T29" fmla="*/ 1 h 97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46"/>
                <a:gd name="T46" fmla="*/ 0 h 975"/>
                <a:gd name="T47" fmla="*/ 346 w 346"/>
                <a:gd name="T48" fmla="*/ 975 h 97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46" h="975">
                  <a:moveTo>
                    <a:pt x="0" y="62"/>
                  </a:moveTo>
                  <a:lnTo>
                    <a:pt x="17" y="192"/>
                  </a:lnTo>
                  <a:lnTo>
                    <a:pt x="80" y="169"/>
                  </a:lnTo>
                  <a:lnTo>
                    <a:pt x="124" y="410"/>
                  </a:lnTo>
                  <a:lnTo>
                    <a:pt x="209" y="975"/>
                  </a:lnTo>
                  <a:lnTo>
                    <a:pt x="346" y="954"/>
                  </a:lnTo>
                  <a:lnTo>
                    <a:pt x="253" y="642"/>
                  </a:lnTo>
                  <a:lnTo>
                    <a:pt x="200" y="285"/>
                  </a:lnTo>
                  <a:lnTo>
                    <a:pt x="186" y="169"/>
                  </a:lnTo>
                  <a:lnTo>
                    <a:pt x="266" y="110"/>
                  </a:lnTo>
                  <a:lnTo>
                    <a:pt x="230" y="43"/>
                  </a:lnTo>
                  <a:lnTo>
                    <a:pt x="240" y="0"/>
                  </a:lnTo>
                  <a:lnTo>
                    <a:pt x="129" y="36"/>
                  </a:lnTo>
                  <a:lnTo>
                    <a:pt x="0" y="62"/>
                  </a:lnTo>
                  <a:close/>
                </a:path>
              </a:pathLst>
            </a:custGeom>
            <a:solidFill>
              <a:srgbClr val="FFD9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57" name="Freeform 11"/>
            <p:cNvSpPr>
              <a:spLocks/>
            </p:cNvSpPr>
            <p:nvPr/>
          </p:nvSpPr>
          <p:spPr bwMode="auto">
            <a:xfrm>
              <a:off x="911" y="2948"/>
              <a:ext cx="812" cy="1082"/>
            </a:xfrm>
            <a:custGeom>
              <a:avLst/>
              <a:gdLst>
                <a:gd name="T0" fmla="*/ 0 w 1626"/>
                <a:gd name="T1" fmla="*/ 0 h 2165"/>
                <a:gd name="T2" fmla="*/ 0 w 1626"/>
                <a:gd name="T3" fmla="*/ 0 h 2165"/>
                <a:gd name="T4" fmla="*/ 0 w 1626"/>
                <a:gd name="T5" fmla="*/ 0 h 2165"/>
                <a:gd name="T6" fmla="*/ 0 w 1626"/>
                <a:gd name="T7" fmla="*/ 0 h 2165"/>
                <a:gd name="T8" fmla="*/ 0 w 1626"/>
                <a:gd name="T9" fmla="*/ 0 h 2165"/>
                <a:gd name="T10" fmla="*/ 0 w 1626"/>
                <a:gd name="T11" fmla="*/ 0 h 2165"/>
                <a:gd name="T12" fmla="*/ 0 w 1626"/>
                <a:gd name="T13" fmla="*/ 0 h 2165"/>
                <a:gd name="T14" fmla="*/ 0 w 1626"/>
                <a:gd name="T15" fmla="*/ 0 h 2165"/>
                <a:gd name="T16" fmla="*/ 0 w 1626"/>
                <a:gd name="T17" fmla="*/ 0 h 2165"/>
                <a:gd name="T18" fmla="*/ 0 w 1626"/>
                <a:gd name="T19" fmla="*/ 0 h 2165"/>
                <a:gd name="T20" fmla="*/ 0 w 1626"/>
                <a:gd name="T21" fmla="*/ 0 h 2165"/>
                <a:gd name="T22" fmla="*/ 0 w 1626"/>
                <a:gd name="T23" fmla="*/ 0 h 2165"/>
                <a:gd name="T24" fmla="*/ 0 w 1626"/>
                <a:gd name="T25" fmla="*/ 0 h 2165"/>
                <a:gd name="T26" fmla="*/ 0 w 1626"/>
                <a:gd name="T27" fmla="*/ 0 h 2165"/>
                <a:gd name="T28" fmla="*/ 0 w 1626"/>
                <a:gd name="T29" fmla="*/ 0 h 2165"/>
                <a:gd name="T30" fmla="*/ 0 w 1626"/>
                <a:gd name="T31" fmla="*/ 0 h 2165"/>
                <a:gd name="T32" fmla="*/ 0 w 1626"/>
                <a:gd name="T33" fmla="*/ 0 h 2165"/>
                <a:gd name="T34" fmla="*/ 0 w 1626"/>
                <a:gd name="T35" fmla="*/ 0 h 2165"/>
                <a:gd name="T36" fmla="*/ 0 w 1626"/>
                <a:gd name="T37" fmla="*/ 0 h 2165"/>
                <a:gd name="T38" fmla="*/ 0 w 1626"/>
                <a:gd name="T39" fmla="*/ 0 h 2165"/>
                <a:gd name="T40" fmla="*/ 0 w 1626"/>
                <a:gd name="T41" fmla="*/ 0 h 2165"/>
                <a:gd name="T42" fmla="*/ 0 w 1626"/>
                <a:gd name="T43" fmla="*/ 0 h 2165"/>
                <a:gd name="T44" fmla="*/ 0 w 1626"/>
                <a:gd name="T45" fmla="*/ 0 h 2165"/>
                <a:gd name="T46" fmla="*/ 0 w 1626"/>
                <a:gd name="T47" fmla="*/ 0 h 216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626"/>
                <a:gd name="T73" fmla="*/ 0 h 2165"/>
                <a:gd name="T74" fmla="*/ 1626 w 1626"/>
                <a:gd name="T75" fmla="*/ 2165 h 216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626" h="2165">
                  <a:moveTo>
                    <a:pt x="192" y="85"/>
                  </a:moveTo>
                  <a:lnTo>
                    <a:pt x="116" y="346"/>
                  </a:lnTo>
                  <a:lnTo>
                    <a:pt x="126" y="644"/>
                  </a:lnTo>
                  <a:lnTo>
                    <a:pt x="135" y="1011"/>
                  </a:lnTo>
                  <a:lnTo>
                    <a:pt x="0" y="1405"/>
                  </a:lnTo>
                  <a:lnTo>
                    <a:pt x="154" y="1395"/>
                  </a:lnTo>
                  <a:lnTo>
                    <a:pt x="230" y="1838"/>
                  </a:lnTo>
                  <a:lnTo>
                    <a:pt x="375" y="2001"/>
                  </a:lnTo>
                  <a:lnTo>
                    <a:pt x="597" y="1973"/>
                  </a:lnTo>
                  <a:lnTo>
                    <a:pt x="1126" y="2165"/>
                  </a:lnTo>
                  <a:lnTo>
                    <a:pt x="1491" y="2127"/>
                  </a:lnTo>
                  <a:lnTo>
                    <a:pt x="1626" y="2060"/>
                  </a:lnTo>
                  <a:lnTo>
                    <a:pt x="1573" y="1998"/>
                  </a:lnTo>
                  <a:lnTo>
                    <a:pt x="1211" y="2045"/>
                  </a:lnTo>
                  <a:lnTo>
                    <a:pt x="751" y="1559"/>
                  </a:lnTo>
                  <a:lnTo>
                    <a:pt x="510" y="1424"/>
                  </a:lnTo>
                  <a:lnTo>
                    <a:pt x="299" y="1106"/>
                  </a:lnTo>
                  <a:lnTo>
                    <a:pt x="261" y="846"/>
                  </a:lnTo>
                  <a:lnTo>
                    <a:pt x="270" y="606"/>
                  </a:lnTo>
                  <a:lnTo>
                    <a:pt x="318" y="433"/>
                  </a:lnTo>
                  <a:lnTo>
                    <a:pt x="519" y="116"/>
                  </a:lnTo>
                  <a:lnTo>
                    <a:pt x="472" y="0"/>
                  </a:lnTo>
                  <a:lnTo>
                    <a:pt x="192" y="85"/>
                  </a:lnTo>
                  <a:close/>
                </a:path>
              </a:pathLst>
            </a:custGeom>
            <a:solidFill>
              <a:srgbClr val="F2D8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58" name="Freeform 12"/>
            <p:cNvSpPr>
              <a:spLocks/>
            </p:cNvSpPr>
            <p:nvPr/>
          </p:nvSpPr>
          <p:spPr bwMode="auto">
            <a:xfrm>
              <a:off x="716" y="3773"/>
              <a:ext cx="1132" cy="617"/>
            </a:xfrm>
            <a:custGeom>
              <a:avLst/>
              <a:gdLst>
                <a:gd name="T0" fmla="*/ 1 w 2264"/>
                <a:gd name="T1" fmla="*/ 1 h 1233"/>
                <a:gd name="T2" fmla="*/ 1 w 2264"/>
                <a:gd name="T3" fmla="*/ 1 h 1233"/>
                <a:gd name="T4" fmla="*/ 1 w 2264"/>
                <a:gd name="T5" fmla="*/ 1 h 1233"/>
                <a:gd name="T6" fmla="*/ 0 w 2264"/>
                <a:gd name="T7" fmla="*/ 1 h 1233"/>
                <a:gd name="T8" fmla="*/ 1 w 2264"/>
                <a:gd name="T9" fmla="*/ 1 h 1233"/>
                <a:gd name="T10" fmla="*/ 1 w 2264"/>
                <a:gd name="T11" fmla="*/ 1 h 1233"/>
                <a:gd name="T12" fmla="*/ 1 w 2264"/>
                <a:gd name="T13" fmla="*/ 1 h 1233"/>
                <a:gd name="T14" fmla="*/ 1 w 2264"/>
                <a:gd name="T15" fmla="*/ 1 h 1233"/>
                <a:gd name="T16" fmla="*/ 1 w 2264"/>
                <a:gd name="T17" fmla="*/ 1 h 1233"/>
                <a:gd name="T18" fmla="*/ 1 w 2264"/>
                <a:gd name="T19" fmla="*/ 1 h 1233"/>
                <a:gd name="T20" fmla="*/ 1 w 2264"/>
                <a:gd name="T21" fmla="*/ 1 h 1233"/>
                <a:gd name="T22" fmla="*/ 1 w 2264"/>
                <a:gd name="T23" fmla="*/ 1 h 1233"/>
                <a:gd name="T24" fmla="*/ 1 w 2264"/>
                <a:gd name="T25" fmla="*/ 1 h 1233"/>
                <a:gd name="T26" fmla="*/ 1 w 2264"/>
                <a:gd name="T27" fmla="*/ 1 h 1233"/>
                <a:gd name="T28" fmla="*/ 1 w 2264"/>
                <a:gd name="T29" fmla="*/ 1 h 1233"/>
                <a:gd name="T30" fmla="*/ 1 w 2264"/>
                <a:gd name="T31" fmla="*/ 1 h 1233"/>
                <a:gd name="T32" fmla="*/ 1 w 2264"/>
                <a:gd name="T33" fmla="*/ 1 h 1233"/>
                <a:gd name="T34" fmla="*/ 1 w 2264"/>
                <a:gd name="T35" fmla="*/ 1 h 1233"/>
                <a:gd name="T36" fmla="*/ 1 w 2264"/>
                <a:gd name="T37" fmla="*/ 1 h 1233"/>
                <a:gd name="T38" fmla="*/ 1 w 2264"/>
                <a:gd name="T39" fmla="*/ 1 h 1233"/>
                <a:gd name="T40" fmla="*/ 1 w 2264"/>
                <a:gd name="T41" fmla="*/ 1 h 1233"/>
                <a:gd name="T42" fmla="*/ 1 w 2264"/>
                <a:gd name="T43" fmla="*/ 1 h 1233"/>
                <a:gd name="T44" fmla="*/ 1 w 2264"/>
                <a:gd name="T45" fmla="*/ 1 h 1233"/>
                <a:gd name="T46" fmla="*/ 1 w 2264"/>
                <a:gd name="T47" fmla="*/ 1 h 1233"/>
                <a:gd name="T48" fmla="*/ 1 w 2264"/>
                <a:gd name="T49" fmla="*/ 1 h 1233"/>
                <a:gd name="T50" fmla="*/ 1 w 2264"/>
                <a:gd name="T51" fmla="*/ 1 h 1233"/>
                <a:gd name="T52" fmla="*/ 1 w 2264"/>
                <a:gd name="T53" fmla="*/ 1 h 1233"/>
                <a:gd name="T54" fmla="*/ 1 w 2264"/>
                <a:gd name="T55" fmla="*/ 1 h 1233"/>
                <a:gd name="T56" fmla="*/ 1 w 2264"/>
                <a:gd name="T57" fmla="*/ 1 h 1233"/>
                <a:gd name="T58" fmla="*/ 1 w 2264"/>
                <a:gd name="T59" fmla="*/ 1 h 1233"/>
                <a:gd name="T60" fmla="*/ 1 w 2264"/>
                <a:gd name="T61" fmla="*/ 1 h 1233"/>
                <a:gd name="T62" fmla="*/ 1 w 2264"/>
                <a:gd name="T63" fmla="*/ 1 h 1233"/>
                <a:gd name="T64" fmla="*/ 1 w 2264"/>
                <a:gd name="T65" fmla="*/ 1 h 1233"/>
                <a:gd name="T66" fmla="*/ 1 w 2264"/>
                <a:gd name="T67" fmla="*/ 1 h 1233"/>
                <a:gd name="T68" fmla="*/ 1 w 2264"/>
                <a:gd name="T69" fmla="*/ 0 h 1233"/>
                <a:gd name="T70" fmla="*/ 1 w 2264"/>
                <a:gd name="T71" fmla="*/ 1 h 1233"/>
                <a:gd name="T72" fmla="*/ 1 w 2264"/>
                <a:gd name="T73" fmla="*/ 1 h 1233"/>
                <a:gd name="T74" fmla="*/ 1 w 2264"/>
                <a:gd name="T75" fmla="*/ 1 h 1233"/>
                <a:gd name="T76" fmla="*/ 1 w 2264"/>
                <a:gd name="T77" fmla="*/ 1 h 1233"/>
                <a:gd name="T78" fmla="*/ 1 w 2264"/>
                <a:gd name="T79" fmla="*/ 1 h 1233"/>
                <a:gd name="T80" fmla="*/ 1 w 2264"/>
                <a:gd name="T81" fmla="*/ 1 h 1233"/>
                <a:gd name="T82" fmla="*/ 1 w 2264"/>
                <a:gd name="T83" fmla="*/ 1 h 12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264"/>
                <a:gd name="T127" fmla="*/ 0 h 1233"/>
                <a:gd name="T128" fmla="*/ 2264 w 2264"/>
                <a:gd name="T129" fmla="*/ 1233 h 12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264" h="1233">
                  <a:moveTo>
                    <a:pt x="587" y="112"/>
                  </a:moveTo>
                  <a:lnTo>
                    <a:pt x="346" y="279"/>
                  </a:lnTo>
                  <a:lnTo>
                    <a:pt x="169" y="477"/>
                  </a:lnTo>
                  <a:lnTo>
                    <a:pt x="0" y="728"/>
                  </a:lnTo>
                  <a:lnTo>
                    <a:pt x="140" y="1121"/>
                  </a:lnTo>
                  <a:lnTo>
                    <a:pt x="519" y="1193"/>
                  </a:lnTo>
                  <a:lnTo>
                    <a:pt x="1169" y="1233"/>
                  </a:lnTo>
                  <a:lnTo>
                    <a:pt x="1741" y="1155"/>
                  </a:lnTo>
                  <a:lnTo>
                    <a:pt x="1726" y="973"/>
                  </a:lnTo>
                  <a:lnTo>
                    <a:pt x="1669" y="770"/>
                  </a:lnTo>
                  <a:lnTo>
                    <a:pt x="1785" y="703"/>
                  </a:lnTo>
                  <a:lnTo>
                    <a:pt x="1773" y="481"/>
                  </a:lnTo>
                  <a:lnTo>
                    <a:pt x="1631" y="481"/>
                  </a:lnTo>
                  <a:lnTo>
                    <a:pt x="1697" y="401"/>
                  </a:lnTo>
                  <a:lnTo>
                    <a:pt x="1895" y="351"/>
                  </a:lnTo>
                  <a:lnTo>
                    <a:pt x="1924" y="405"/>
                  </a:lnTo>
                  <a:lnTo>
                    <a:pt x="1823" y="486"/>
                  </a:lnTo>
                  <a:lnTo>
                    <a:pt x="1889" y="665"/>
                  </a:lnTo>
                  <a:lnTo>
                    <a:pt x="1914" y="703"/>
                  </a:lnTo>
                  <a:lnTo>
                    <a:pt x="2005" y="694"/>
                  </a:lnTo>
                  <a:lnTo>
                    <a:pt x="2178" y="593"/>
                  </a:lnTo>
                  <a:lnTo>
                    <a:pt x="2264" y="405"/>
                  </a:lnTo>
                  <a:lnTo>
                    <a:pt x="2241" y="194"/>
                  </a:lnTo>
                  <a:lnTo>
                    <a:pt x="2121" y="72"/>
                  </a:lnTo>
                  <a:lnTo>
                    <a:pt x="1986" y="49"/>
                  </a:lnTo>
                  <a:lnTo>
                    <a:pt x="1861" y="28"/>
                  </a:lnTo>
                  <a:lnTo>
                    <a:pt x="1851" y="97"/>
                  </a:lnTo>
                  <a:lnTo>
                    <a:pt x="1804" y="116"/>
                  </a:lnTo>
                  <a:lnTo>
                    <a:pt x="1808" y="294"/>
                  </a:lnTo>
                  <a:lnTo>
                    <a:pt x="1804" y="327"/>
                  </a:lnTo>
                  <a:lnTo>
                    <a:pt x="1735" y="351"/>
                  </a:lnTo>
                  <a:lnTo>
                    <a:pt x="1722" y="266"/>
                  </a:lnTo>
                  <a:lnTo>
                    <a:pt x="1682" y="144"/>
                  </a:lnTo>
                  <a:lnTo>
                    <a:pt x="1578" y="131"/>
                  </a:lnTo>
                  <a:lnTo>
                    <a:pt x="1600" y="0"/>
                  </a:lnTo>
                  <a:lnTo>
                    <a:pt x="1313" y="5"/>
                  </a:lnTo>
                  <a:lnTo>
                    <a:pt x="1131" y="34"/>
                  </a:lnTo>
                  <a:lnTo>
                    <a:pt x="1028" y="279"/>
                  </a:lnTo>
                  <a:lnTo>
                    <a:pt x="876" y="348"/>
                  </a:lnTo>
                  <a:lnTo>
                    <a:pt x="692" y="285"/>
                  </a:lnTo>
                  <a:lnTo>
                    <a:pt x="587" y="112"/>
                  </a:lnTo>
                  <a:close/>
                </a:path>
              </a:pathLst>
            </a:custGeom>
            <a:solidFill>
              <a:srgbClr val="8C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59" name="Freeform 13"/>
            <p:cNvSpPr>
              <a:spLocks/>
            </p:cNvSpPr>
            <p:nvPr/>
          </p:nvSpPr>
          <p:spPr bwMode="auto">
            <a:xfrm>
              <a:off x="880" y="3822"/>
              <a:ext cx="574" cy="562"/>
            </a:xfrm>
            <a:custGeom>
              <a:avLst/>
              <a:gdLst>
                <a:gd name="T0" fmla="*/ 0 w 1149"/>
                <a:gd name="T1" fmla="*/ 1 h 1123"/>
                <a:gd name="T2" fmla="*/ 0 w 1149"/>
                <a:gd name="T3" fmla="*/ 1 h 1123"/>
                <a:gd name="T4" fmla="*/ 0 w 1149"/>
                <a:gd name="T5" fmla="*/ 1 h 1123"/>
                <a:gd name="T6" fmla="*/ 0 w 1149"/>
                <a:gd name="T7" fmla="*/ 1 h 1123"/>
                <a:gd name="T8" fmla="*/ 0 w 1149"/>
                <a:gd name="T9" fmla="*/ 1 h 1123"/>
                <a:gd name="T10" fmla="*/ 0 w 1149"/>
                <a:gd name="T11" fmla="*/ 1 h 1123"/>
                <a:gd name="T12" fmla="*/ 0 w 1149"/>
                <a:gd name="T13" fmla="*/ 1 h 1123"/>
                <a:gd name="T14" fmla="*/ 0 w 1149"/>
                <a:gd name="T15" fmla="*/ 0 h 1123"/>
                <a:gd name="T16" fmla="*/ 0 w 1149"/>
                <a:gd name="T17" fmla="*/ 1 h 1123"/>
                <a:gd name="T18" fmla="*/ 0 w 1149"/>
                <a:gd name="T19" fmla="*/ 1 h 1123"/>
                <a:gd name="T20" fmla="*/ 0 w 1149"/>
                <a:gd name="T21" fmla="*/ 1 h 1123"/>
                <a:gd name="T22" fmla="*/ 0 w 1149"/>
                <a:gd name="T23" fmla="*/ 1 h 1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49"/>
                <a:gd name="T37" fmla="*/ 0 h 1123"/>
                <a:gd name="T38" fmla="*/ 1149 w 1149"/>
                <a:gd name="T39" fmla="*/ 1123 h 1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49" h="1123">
                  <a:moveTo>
                    <a:pt x="257" y="70"/>
                  </a:moveTo>
                  <a:lnTo>
                    <a:pt x="90" y="328"/>
                  </a:lnTo>
                  <a:lnTo>
                    <a:pt x="44" y="676"/>
                  </a:lnTo>
                  <a:lnTo>
                    <a:pt x="0" y="1068"/>
                  </a:lnTo>
                  <a:lnTo>
                    <a:pt x="303" y="1123"/>
                  </a:lnTo>
                  <a:lnTo>
                    <a:pt x="1149" y="1113"/>
                  </a:lnTo>
                  <a:lnTo>
                    <a:pt x="980" y="551"/>
                  </a:lnTo>
                  <a:lnTo>
                    <a:pt x="801" y="0"/>
                  </a:lnTo>
                  <a:lnTo>
                    <a:pt x="685" y="195"/>
                  </a:lnTo>
                  <a:lnTo>
                    <a:pt x="400" y="212"/>
                  </a:lnTo>
                  <a:lnTo>
                    <a:pt x="257" y="70"/>
                  </a:lnTo>
                  <a:close/>
                </a:path>
              </a:pathLst>
            </a:custGeom>
            <a:solidFill>
              <a:srgbClr val="D3ED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60" name="Freeform 14"/>
            <p:cNvSpPr>
              <a:spLocks/>
            </p:cNvSpPr>
            <p:nvPr/>
          </p:nvSpPr>
          <p:spPr bwMode="auto">
            <a:xfrm>
              <a:off x="1111" y="3933"/>
              <a:ext cx="134" cy="464"/>
            </a:xfrm>
            <a:custGeom>
              <a:avLst/>
              <a:gdLst>
                <a:gd name="T0" fmla="*/ 0 w 269"/>
                <a:gd name="T1" fmla="*/ 0 h 928"/>
                <a:gd name="T2" fmla="*/ 0 w 269"/>
                <a:gd name="T3" fmla="*/ 1 h 928"/>
                <a:gd name="T4" fmla="*/ 0 w 269"/>
                <a:gd name="T5" fmla="*/ 1 h 928"/>
                <a:gd name="T6" fmla="*/ 0 w 269"/>
                <a:gd name="T7" fmla="*/ 1 h 928"/>
                <a:gd name="T8" fmla="*/ 0 w 269"/>
                <a:gd name="T9" fmla="*/ 1 h 928"/>
                <a:gd name="T10" fmla="*/ 0 w 269"/>
                <a:gd name="T11" fmla="*/ 1 h 928"/>
                <a:gd name="T12" fmla="*/ 0 w 269"/>
                <a:gd name="T13" fmla="*/ 1 h 928"/>
                <a:gd name="T14" fmla="*/ 0 w 269"/>
                <a:gd name="T15" fmla="*/ 1 h 928"/>
                <a:gd name="T16" fmla="*/ 0 w 269"/>
                <a:gd name="T17" fmla="*/ 0 h 928"/>
                <a:gd name="T18" fmla="*/ 0 w 269"/>
                <a:gd name="T19" fmla="*/ 0 h 9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9"/>
                <a:gd name="T31" fmla="*/ 0 h 928"/>
                <a:gd name="T32" fmla="*/ 269 w 269"/>
                <a:gd name="T33" fmla="*/ 928 h 92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9" h="928">
                  <a:moveTo>
                    <a:pt x="116" y="0"/>
                  </a:moveTo>
                  <a:lnTo>
                    <a:pt x="27" y="464"/>
                  </a:lnTo>
                  <a:lnTo>
                    <a:pt x="0" y="722"/>
                  </a:lnTo>
                  <a:lnTo>
                    <a:pt x="37" y="928"/>
                  </a:lnTo>
                  <a:lnTo>
                    <a:pt x="269" y="901"/>
                  </a:lnTo>
                  <a:lnTo>
                    <a:pt x="215" y="749"/>
                  </a:lnTo>
                  <a:lnTo>
                    <a:pt x="170" y="490"/>
                  </a:lnTo>
                  <a:lnTo>
                    <a:pt x="170" y="9"/>
                  </a:lnTo>
                  <a:lnTo>
                    <a:pt x="116" y="0"/>
                  </a:lnTo>
                  <a:close/>
                </a:path>
              </a:pathLst>
            </a:custGeom>
            <a:solidFill>
              <a:srgbClr val="E5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61" name="Freeform 15"/>
            <p:cNvSpPr>
              <a:spLocks/>
            </p:cNvSpPr>
            <p:nvPr/>
          </p:nvSpPr>
          <p:spPr bwMode="auto">
            <a:xfrm>
              <a:off x="502" y="4068"/>
              <a:ext cx="133" cy="298"/>
            </a:xfrm>
            <a:custGeom>
              <a:avLst/>
              <a:gdLst>
                <a:gd name="T0" fmla="*/ 1 w 266"/>
                <a:gd name="T1" fmla="*/ 0 h 597"/>
                <a:gd name="T2" fmla="*/ 1 w 266"/>
                <a:gd name="T3" fmla="*/ 0 h 597"/>
                <a:gd name="T4" fmla="*/ 0 w 266"/>
                <a:gd name="T5" fmla="*/ 0 h 597"/>
                <a:gd name="T6" fmla="*/ 1 w 266"/>
                <a:gd name="T7" fmla="*/ 0 h 597"/>
                <a:gd name="T8" fmla="*/ 1 w 266"/>
                <a:gd name="T9" fmla="*/ 0 h 597"/>
                <a:gd name="T10" fmla="*/ 1 w 266"/>
                <a:gd name="T11" fmla="*/ 0 h 597"/>
                <a:gd name="T12" fmla="*/ 1 w 266"/>
                <a:gd name="T13" fmla="*/ 0 h 597"/>
                <a:gd name="T14" fmla="*/ 0 60000 65536"/>
                <a:gd name="T15" fmla="*/ 0 60000 65536"/>
                <a:gd name="T16" fmla="*/ 0 60000 65536"/>
                <a:gd name="T17" fmla="*/ 0 60000 65536"/>
                <a:gd name="T18" fmla="*/ 0 60000 65536"/>
                <a:gd name="T19" fmla="*/ 0 60000 65536"/>
                <a:gd name="T20" fmla="*/ 0 60000 65536"/>
                <a:gd name="T21" fmla="*/ 0 w 266"/>
                <a:gd name="T22" fmla="*/ 0 h 597"/>
                <a:gd name="T23" fmla="*/ 266 w 266"/>
                <a:gd name="T24" fmla="*/ 597 h 59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6" h="597">
                  <a:moveTo>
                    <a:pt x="70" y="0"/>
                  </a:moveTo>
                  <a:lnTo>
                    <a:pt x="61" y="302"/>
                  </a:lnTo>
                  <a:lnTo>
                    <a:pt x="0" y="498"/>
                  </a:lnTo>
                  <a:lnTo>
                    <a:pt x="123" y="597"/>
                  </a:lnTo>
                  <a:lnTo>
                    <a:pt x="266" y="44"/>
                  </a:lnTo>
                  <a:lnTo>
                    <a:pt x="70" y="0"/>
                  </a:lnTo>
                  <a:close/>
                </a:path>
              </a:pathLst>
            </a:custGeom>
            <a:solidFill>
              <a:srgbClr val="E5CB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62" name="Freeform 16"/>
            <p:cNvSpPr>
              <a:spLocks/>
            </p:cNvSpPr>
            <p:nvPr/>
          </p:nvSpPr>
          <p:spPr bwMode="auto">
            <a:xfrm>
              <a:off x="564" y="4063"/>
              <a:ext cx="227" cy="285"/>
            </a:xfrm>
            <a:custGeom>
              <a:avLst/>
              <a:gdLst>
                <a:gd name="T0" fmla="*/ 0 w 455"/>
                <a:gd name="T1" fmla="*/ 0 h 570"/>
                <a:gd name="T2" fmla="*/ 0 w 455"/>
                <a:gd name="T3" fmla="*/ 1 h 570"/>
                <a:gd name="T4" fmla="*/ 0 w 455"/>
                <a:gd name="T5" fmla="*/ 1 h 570"/>
                <a:gd name="T6" fmla="*/ 0 w 455"/>
                <a:gd name="T7" fmla="*/ 1 h 570"/>
                <a:gd name="T8" fmla="*/ 0 w 455"/>
                <a:gd name="T9" fmla="*/ 1 h 570"/>
                <a:gd name="T10" fmla="*/ 0 w 455"/>
                <a:gd name="T11" fmla="*/ 1 h 570"/>
                <a:gd name="T12" fmla="*/ 0 w 455"/>
                <a:gd name="T13" fmla="*/ 0 h 570"/>
                <a:gd name="T14" fmla="*/ 0 w 455"/>
                <a:gd name="T15" fmla="*/ 0 h 570"/>
                <a:gd name="T16" fmla="*/ 0 60000 65536"/>
                <a:gd name="T17" fmla="*/ 0 60000 65536"/>
                <a:gd name="T18" fmla="*/ 0 60000 65536"/>
                <a:gd name="T19" fmla="*/ 0 60000 65536"/>
                <a:gd name="T20" fmla="*/ 0 60000 65536"/>
                <a:gd name="T21" fmla="*/ 0 60000 65536"/>
                <a:gd name="T22" fmla="*/ 0 60000 65536"/>
                <a:gd name="T23" fmla="*/ 0 60000 65536"/>
                <a:gd name="T24" fmla="*/ 0 w 455"/>
                <a:gd name="T25" fmla="*/ 0 h 570"/>
                <a:gd name="T26" fmla="*/ 455 w 455"/>
                <a:gd name="T27" fmla="*/ 570 h 57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55" h="570">
                  <a:moveTo>
                    <a:pt x="63" y="0"/>
                  </a:moveTo>
                  <a:lnTo>
                    <a:pt x="0" y="570"/>
                  </a:lnTo>
                  <a:lnTo>
                    <a:pt x="232" y="526"/>
                  </a:lnTo>
                  <a:lnTo>
                    <a:pt x="455" y="560"/>
                  </a:lnTo>
                  <a:lnTo>
                    <a:pt x="455" y="239"/>
                  </a:lnTo>
                  <a:lnTo>
                    <a:pt x="232" y="142"/>
                  </a:lnTo>
                  <a:lnTo>
                    <a:pt x="63" y="0"/>
                  </a:lnTo>
                  <a:close/>
                </a:path>
              </a:pathLst>
            </a:custGeom>
            <a:solidFill>
              <a:srgbClr val="FFE5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63" name="Freeform 17"/>
            <p:cNvSpPr>
              <a:spLocks/>
            </p:cNvSpPr>
            <p:nvPr/>
          </p:nvSpPr>
          <p:spPr bwMode="auto">
            <a:xfrm>
              <a:off x="969" y="2815"/>
              <a:ext cx="192" cy="227"/>
            </a:xfrm>
            <a:custGeom>
              <a:avLst/>
              <a:gdLst>
                <a:gd name="T0" fmla="*/ 1 w 384"/>
                <a:gd name="T1" fmla="*/ 1 h 454"/>
                <a:gd name="T2" fmla="*/ 0 w 384"/>
                <a:gd name="T3" fmla="*/ 1 h 454"/>
                <a:gd name="T4" fmla="*/ 1 w 384"/>
                <a:gd name="T5" fmla="*/ 1 h 454"/>
                <a:gd name="T6" fmla="*/ 1 w 384"/>
                <a:gd name="T7" fmla="*/ 0 h 454"/>
                <a:gd name="T8" fmla="*/ 1 w 384"/>
                <a:gd name="T9" fmla="*/ 1 h 454"/>
                <a:gd name="T10" fmla="*/ 1 w 384"/>
                <a:gd name="T11" fmla="*/ 1 h 454"/>
                <a:gd name="T12" fmla="*/ 1 w 384"/>
                <a:gd name="T13" fmla="*/ 1 h 454"/>
                <a:gd name="T14" fmla="*/ 1 w 384"/>
                <a:gd name="T15" fmla="*/ 1 h 454"/>
                <a:gd name="T16" fmla="*/ 1 w 384"/>
                <a:gd name="T17" fmla="*/ 1 h 454"/>
                <a:gd name="T18" fmla="*/ 1 w 384"/>
                <a:gd name="T19" fmla="*/ 1 h 454"/>
                <a:gd name="T20" fmla="*/ 1 w 384"/>
                <a:gd name="T21" fmla="*/ 1 h 454"/>
                <a:gd name="T22" fmla="*/ 1 w 384"/>
                <a:gd name="T23" fmla="*/ 1 h 454"/>
                <a:gd name="T24" fmla="*/ 1 w 384"/>
                <a:gd name="T25" fmla="*/ 1 h 454"/>
                <a:gd name="T26" fmla="*/ 1 w 384"/>
                <a:gd name="T27" fmla="*/ 1 h 4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84"/>
                <a:gd name="T43" fmla="*/ 0 h 454"/>
                <a:gd name="T44" fmla="*/ 384 w 384"/>
                <a:gd name="T45" fmla="*/ 454 h 45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84" h="454">
                  <a:moveTo>
                    <a:pt x="19" y="454"/>
                  </a:moveTo>
                  <a:lnTo>
                    <a:pt x="0" y="205"/>
                  </a:lnTo>
                  <a:lnTo>
                    <a:pt x="54" y="159"/>
                  </a:lnTo>
                  <a:lnTo>
                    <a:pt x="99" y="0"/>
                  </a:lnTo>
                  <a:lnTo>
                    <a:pt x="189" y="70"/>
                  </a:lnTo>
                  <a:lnTo>
                    <a:pt x="285" y="9"/>
                  </a:lnTo>
                  <a:lnTo>
                    <a:pt x="322" y="116"/>
                  </a:lnTo>
                  <a:lnTo>
                    <a:pt x="384" y="133"/>
                  </a:lnTo>
                  <a:lnTo>
                    <a:pt x="348" y="275"/>
                  </a:lnTo>
                  <a:lnTo>
                    <a:pt x="384" y="357"/>
                  </a:lnTo>
                  <a:lnTo>
                    <a:pt x="278" y="365"/>
                  </a:lnTo>
                  <a:lnTo>
                    <a:pt x="135" y="391"/>
                  </a:lnTo>
                  <a:lnTo>
                    <a:pt x="19" y="454"/>
                  </a:lnTo>
                  <a:close/>
                </a:path>
              </a:pathLst>
            </a:custGeom>
            <a:solidFill>
              <a:srgbClr val="B28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64" name="Freeform 18"/>
            <p:cNvSpPr>
              <a:spLocks/>
            </p:cNvSpPr>
            <p:nvPr/>
          </p:nvSpPr>
          <p:spPr bwMode="auto">
            <a:xfrm>
              <a:off x="1164" y="3205"/>
              <a:ext cx="350" cy="320"/>
            </a:xfrm>
            <a:custGeom>
              <a:avLst/>
              <a:gdLst>
                <a:gd name="T0" fmla="*/ 0 w 702"/>
                <a:gd name="T1" fmla="*/ 1 h 639"/>
                <a:gd name="T2" fmla="*/ 0 w 702"/>
                <a:gd name="T3" fmla="*/ 1 h 639"/>
                <a:gd name="T4" fmla="*/ 0 w 702"/>
                <a:gd name="T5" fmla="*/ 0 h 639"/>
                <a:gd name="T6" fmla="*/ 0 w 702"/>
                <a:gd name="T7" fmla="*/ 1 h 639"/>
                <a:gd name="T8" fmla="*/ 0 w 702"/>
                <a:gd name="T9" fmla="*/ 1 h 639"/>
                <a:gd name="T10" fmla="*/ 0 w 702"/>
                <a:gd name="T11" fmla="*/ 1 h 639"/>
                <a:gd name="T12" fmla="*/ 0 w 702"/>
                <a:gd name="T13" fmla="*/ 1 h 639"/>
                <a:gd name="T14" fmla="*/ 0 w 702"/>
                <a:gd name="T15" fmla="*/ 1 h 639"/>
                <a:gd name="T16" fmla="*/ 0 w 702"/>
                <a:gd name="T17" fmla="*/ 1 h 639"/>
                <a:gd name="T18" fmla="*/ 0 w 702"/>
                <a:gd name="T19" fmla="*/ 1 h 639"/>
                <a:gd name="T20" fmla="*/ 0 w 702"/>
                <a:gd name="T21" fmla="*/ 1 h 639"/>
                <a:gd name="T22" fmla="*/ 0 w 702"/>
                <a:gd name="T23" fmla="*/ 1 h 639"/>
                <a:gd name="T24" fmla="*/ 0 w 702"/>
                <a:gd name="T25" fmla="*/ 1 h 639"/>
                <a:gd name="T26" fmla="*/ 0 w 702"/>
                <a:gd name="T27" fmla="*/ 1 h 639"/>
                <a:gd name="T28" fmla="*/ 0 w 702"/>
                <a:gd name="T29" fmla="*/ 1 h 639"/>
                <a:gd name="T30" fmla="*/ 0 w 702"/>
                <a:gd name="T31" fmla="*/ 1 h 639"/>
                <a:gd name="T32" fmla="*/ 0 w 702"/>
                <a:gd name="T33" fmla="*/ 1 h 639"/>
                <a:gd name="T34" fmla="*/ 0 w 702"/>
                <a:gd name="T35" fmla="*/ 1 h 639"/>
                <a:gd name="T36" fmla="*/ 0 w 702"/>
                <a:gd name="T37" fmla="*/ 1 h 63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02"/>
                <a:gd name="T58" fmla="*/ 0 h 639"/>
                <a:gd name="T59" fmla="*/ 702 w 702"/>
                <a:gd name="T60" fmla="*/ 639 h 63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02" h="639">
                  <a:moveTo>
                    <a:pt x="57" y="105"/>
                  </a:moveTo>
                  <a:lnTo>
                    <a:pt x="139" y="42"/>
                  </a:lnTo>
                  <a:lnTo>
                    <a:pt x="340" y="0"/>
                  </a:lnTo>
                  <a:lnTo>
                    <a:pt x="532" y="28"/>
                  </a:lnTo>
                  <a:lnTo>
                    <a:pt x="614" y="101"/>
                  </a:lnTo>
                  <a:lnTo>
                    <a:pt x="677" y="177"/>
                  </a:lnTo>
                  <a:lnTo>
                    <a:pt x="702" y="279"/>
                  </a:lnTo>
                  <a:lnTo>
                    <a:pt x="673" y="374"/>
                  </a:lnTo>
                  <a:lnTo>
                    <a:pt x="639" y="490"/>
                  </a:lnTo>
                  <a:lnTo>
                    <a:pt x="557" y="587"/>
                  </a:lnTo>
                  <a:lnTo>
                    <a:pt x="460" y="610"/>
                  </a:lnTo>
                  <a:lnTo>
                    <a:pt x="287" y="639"/>
                  </a:lnTo>
                  <a:lnTo>
                    <a:pt x="139" y="610"/>
                  </a:lnTo>
                  <a:lnTo>
                    <a:pt x="67" y="553"/>
                  </a:lnTo>
                  <a:lnTo>
                    <a:pt x="23" y="428"/>
                  </a:lnTo>
                  <a:lnTo>
                    <a:pt x="0" y="317"/>
                  </a:lnTo>
                  <a:lnTo>
                    <a:pt x="29" y="192"/>
                  </a:lnTo>
                  <a:lnTo>
                    <a:pt x="57" y="10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65" name="Freeform 19"/>
            <p:cNvSpPr>
              <a:spLocks/>
            </p:cNvSpPr>
            <p:nvPr/>
          </p:nvSpPr>
          <p:spPr bwMode="auto">
            <a:xfrm>
              <a:off x="1233" y="3301"/>
              <a:ext cx="94" cy="75"/>
            </a:xfrm>
            <a:custGeom>
              <a:avLst/>
              <a:gdLst>
                <a:gd name="T0" fmla="*/ 0 w 188"/>
                <a:gd name="T1" fmla="*/ 1 h 148"/>
                <a:gd name="T2" fmla="*/ 1 w 188"/>
                <a:gd name="T3" fmla="*/ 1 h 148"/>
                <a:gd name="T4" fmla="*/ 1 w 188"/>
                <a:gd name="T5" fmla="*/ 0 h 148"/>
                <a:gd name="T6" fmla="*/ 1 w 188"/>
                <a:gd name="T7" fmla="*/ 1 h 148"/>
                <a:gd name="T8" fmla="*/ 1 w 188"/>
                <a:gd name="T9" fmla="*/ 1 h 148"/>
                <a:gd name="T10" fmla="*/ 0 w 188"/>
                <a:gd name="T11" fmla="*/ 1 h 148"/>
                <a:gd name="T12" fmla="*/ 0 w 188"/>
                <a:gd name="T13" fmla="*/ 1 h 148"/>
                <a:gd name="T14" fmla="*/ 0 60000 65536"/>
                <a:gd name="T15" fmla="*/ 0 60000 65536"/>
                <a:gd name="T16" fmla="*/ 0 60000 65536"/>
                <a:gd name="T17" fmla="*/ 0 60000 65536"/>
                <a:gd name="T18" fmla="*/ 0 60000 65536"/>
                <a:gd name="T19" fmla="*/ 0 60000 65536"/>
                <a:gd name="T20" fmla="*/ 0 60000 65536"/>
                <a:gd name="T21" fmla="*/ 0 w 188"/>
                <a:gd name="T22" fmla="*/ 0 h 148"/>
                <a:gd name="T23" fmla="*/ 188 w 188"/>
                <a:gd name="T24" fmla="*/ 148 h 1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8" h="148">
                  <a:moveTo>
                    <a:pt x="0" y="91"/>
                  </a:moveTo>
                  <a:lnTo>
                    <a:pt x="47" y="4"/>
                  </a:lnTo>
                  <a:lnTo>
                    <a:pt x="154" y="0"/>
                  </a:lnTo>
                  <a:lnTo>
                    <a:pt x="188" y="68"/>
                  </a:lnTo>
                  <a:lnTo>
                    <a:pt x="129" y="148"/>
                  </a:lnTo>
                  <a:lnTo>
                    <a:pt x="0" y="91"/>
                  </a:lnTo>
                  <a:close/>
                </a:path>
              </a:pathLst>
            </a:custGeom>
            <a:solidFill>
              <a:srgbClr val="8CBF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66" name="Freeform 20"/>
            <p:cNvSpPr>
              <a:spLocks/>
            </p:cNvSpPr>
            <p:nvPr/>
          </p:nvSpPr>
          <p:spPr bwMode="auto">
            <a:xfrm>
              <a:off x="1221" y="2463"/>
              <a:ext cx="71" cy="148"/>
            </a:xfrm>
            <a:custGeom>
              <a:avLst/>
              <a:gdLst>
                <a:gd name="T0" fmla="*/ 0 w 143"/>
                <a:gd name="T1" fmla="*/ 0 h 295"/>
                <a:gd name="T2" fmla="*/ 0 w 143"/>
                <a:gd name="T3" fmla="*/ 1 h 295"/>
                <a:gd name="T4" fmla="*/ 0 w 143"/>
                <a:gd name="T5" fmla="*/ 1 h 295"/>
                <a:gd name="T6" fmla="*/ 0 w 143"/>
                <a:gd name="T7" fmla="*/ 1 h 295"/>
                <a:gd name="T8" fmla="*/ 0 w 143"/>
                <a:gd name="T9" fmla="*/ 1 h 295"/>
                <a:gd name="T10" fmla="*/ 0 w 143"/>
                <a:gd name="T11" fmla="*/ 1 h 295"/>
                <a:gd name="T12" fmla="*/ 0 w 143"/>
                <a:gd name="T13" fmla="*/ 1 h 295"/>
                <a:gd name="T14" fmla="*/ 0 w 143"/>
                <a:gd name="T15" fmla="*/ 0 h 295"/>
                <a:gd name="T16" fmla="*/ 0 w 143"/>
                <a:gd name="T17" fmla="*/ 0 h 2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3"/>
                <a:gd name="T28" fmla="*/ 0 h 295"/>
                <a:gd name="T29" fmla="*/ 143 w 143"/>
                <a:gd name="T30" fmla="*/ 295 h 2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3" h="295">
                  <a:moveTo>
                    <a:pt x="88" y="0"/>
                  </a:moveTo>
                  <a:lnTo>
                    <a:pt x="23" y="94"/>
                  </a:lnTo>
                  <a:lnTo>
                    <a:pt x="0" y="246"/>
                  </a:lnTo>
                  <a:lnTo>
                    <a:pt x="6" y="295"/>
                  </a:lnTo>
                  <a:lnTo>
                    <a:pt x="55" y="295"/>
                  </a:lnTo>
                  <a:lnTo>
                    <a:pt x="131" y="143"/>
                  </a:lnTo>
                  <a:lnTo>
                    <a:pt x="143" y="33"/>
                  </a:lnTo>
                  <a:lnTo>
                    <a:pt x="8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67" name="Freeform 21"/>
            <p:cNvSpPr>
              <a:spLocks/>
            </p:cNvSpPr>
            <p:nvPr/>
          </p:nvSpPr>
          <p:spPr bwMode="auto">
            <a:xfrm>
              <a:off x="1190" y="2668"/>
              <a:ext cx="55" cy="44"/>
            </a:xfrm>
            <a:custGeom>
              <a:avLst/>
              <a:gdLst>
                <a:gd name="T0" fmla="*/ 0 w 111"/>
                <a:gd name="T1" fmla="*/ 0 h 87"/>
                <a:gd name="T2" fmla="*/ 0 w 111"/>
                <a:gd name="T3" fmla="*/ 1 h 87"/>
                <a:gd name="T4" fmla="*/ 0 w 111"/>
                <a:gd name="T5" fmla="*/ 1 h 87"/>
                <a:gd name="T6" fmla="*/ 0 w 111"/>
                <a:gd name="T7" fmla="*/ 1 h 87"/>
                <a:gd name="T8" fmla="*/ 0 w 111"/>
                <a:gd name="T9" fmla="*/ 1 h 87"/>
                <a:gd name="T10" fmla="*/ 0 w 111"/>
                <a:gd name="T11" fmla="*/ 1 h 87"/>
                <a:gd name="T12" fmla="*/ 0 w 111"/>
                <a:gd name="T13" fmla="*/ 0 h 87"/>
                <a:gd name="T14" fmla="*/ 0 w 111"/>
                <a:gd name="T15" fmla="*/ 0 h 87"/>
                <a:gd name="T16" fmla="*/ 0 60000 65536"/>
                <a:gd name="T17" fmla="*/ 0 60000 65536"/>
                <a:gd name="T18" fmla="*/ 0 60000 65536"/>
                <a:gd name="T19" fmla="*/ 0 60000 65536"/>
                <a:gd name="T20" fmla="*/ 0 60000 65536"/>
                <a:gd name="T21" fmla="*/ 0 60000 65536"/>
                <a:gd name="T22" fmla="*/ 0 60000 65536"/>
                <a:gd name="T23" fmla="*/ 0 60000 65536"/>
                <a:gd name="T24" fmla="*/ 0 w 111"/>
                <a:gd name="T25" fmla="*/ 0 h 87"/>
                <a:gd name="T26" fmla="*/ 111 w 111"/>
                <a:gd name="T27" fmla="*/ 87 h 8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1" h="87">
                  <a:moveTo>
                    <a:pt x="40" y="0"/>
                  </a:moveTo>
                  <a:lnTo>
                    <a:pt x="93" y="15"/>
                  </a:lnTo>
                  <a:lnTo>
                    <a:pt x="111" y="59"/>
                  </a:lnTo>
                  <a:lnTo>
                    <a:pt x="50" y="87"/>
                  </a:lnTo>
                  <a:lnTo>
                    <a:pt x="0" y="49"/>
                  </a:lnTo>
                  <a:lnTo>
                    <a:pt x="6" y="9"/>
                  </a:lnTo>
                  <a:lnTo>
                    <a:pt x="4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68" name="Freeform 22"/>
            <p:cNvSpPr>
              <a:spLocks/>
            </p:cNvSpPr>
            <p:nvPr/>
          </p:nvSpPr>
          <p:spPr bwMode="auto">
            <a:xfrm>
              <a:off x="1256" y="2762"/>
              <a:ext cx="58" cy="54"/>
            </a:xfrm>
            <a:custGeom>
              <a:avLst/>
              <a:gdLst>
                <a:gd name="T0" fmla="*/ 1 w 116"/>
                <a:gd name="T1" fmla="*/ 0 h 109"/>
                <a:gd name="T2" fmla="*/ 1 w 116"/>
                <a:gd name="T3" fmla="*/ 0 h 109"/>
                <a:gd name="T4" fmla="*/ 1 w 116"/>
                <a:gd name="T5" fmla="*/ 0 h 109"/>
                <a:gd name="T6" fmla="*/ 1 w 116"/>
                <a:gd name="T7" fmla="*/ 0 h 109"/>
                <a:gd name="T8" fmla="*/ 1 w 116"/>
                <a:gd name="T9" fmla="*/ 0 h 109"/>
                <a:gd name="T10" fmla="*/ 0 w 116"/>
                <a:gd name="T11" fmla="*/ 0 h 109"/>
                <a:gd name="T12" fmla="*/ 1 w 116"/>
                <a:gd name="T13" fmla="*/ 0 h 109"/>
                <a:gd name="T14" fmla="*/ 1 w 116"/>
                <a:gd name="T15" fmla="*/ 0 h 109"/>
                <a:gd name="T16" fmla="*/ 0 60000 65536"/>
                <a:gd name="T17" fmla="*/ 0 60000 65536"/>
                <a:gd name="T18" fmla="*/ 0 60000 65536"/>
                <a:gd name="T19" fmla="*/ 0 60000 65536"/>
                <a:gd name="T20" fmla="*/ 0 60000 65536"/>
                <a:gd name="T21" fmla="*/ 0 60000 65536"/>
                <a:gd name="T22" fmla="*/ 0 60000 65536"/>
                <a:gd name="T23" fmla="*/ 0 60000 65536"/>
                <a:gd name="T24" fmla="*/ 0 w 116"/>
                <a:gd name="T25" fmla="*/ 0 h 109"/>
                <a:gd name="T26" fmla="*/ 116 w 116"/>
                <a:gd name="T27" fmla="*/ 109 h 10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6" h="109">
                  <a:moveTo>
                    <a:pt x="23" y="10"/>
                  </a:moveTo>
                  <a:lnTo>
                    <a:pt x="82" y="0"/>
                  </a:lnTo>
                  <a:lnTo>
                    <a:pt x="116" y="33"/>
                  </a:lnTo>
                  <a:lnTo>
                    <a:pt x="105" y="88"/>
                  </a:lnTo>
                  <a:lnTo>
                    <a:pt x="50" y="109"/>
                  </a:lnTo>
                  <a:lnTo>
                    <a:pt x="0" y="59"/>
                  </a:lnTo>
                  <a:lnTo>
                    <a:pt x="2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69" name="Freeform 23"/>
            <p:cNvSpPr>
              <a:spLocks/>
            </p:cNvSpPr>
            <p:nvPr/>
          </p:nvSpPr>
          <p:spPr bwMode="auto">
            <a:xfrm>
              <a:off x="1431" y="2734"/>
              <a:ext cx="60" cy="54"/>
            </a:xfrm>
            <a:custGeom>
              <a:avLst/>
              <a:gdLst>
                <a:gd name="T0" fmla="*/ 1 w 120"/>
                <a:gd name="T1" fmla="*/ 0 h 108"/>
                <a:gd name="T2" fmla="*/ 1 w 120"/>
                <a:gd name="T3" fmla="*/ 1 h 108"/>
                <a:gd name="T4" fmla="*/ 0 w 120"/>
                <a:gd name="T5" fmla="*/ 1 h 108"/>
                <a:gd name="T6" fmla="*/ 1 w 120"/>
                <a:gd name="T7" fmla="*/ 1 h 108"/>
                <a:gd name="T8" fmla="*/ 1 w 120"/>
                <a:gd name="T9" fmla="*/ 1 h 108"/>
                <a:gd name="T10" fmla="*/ 1 w 120"/>
                <a:gd name="T11" fmla="*/ 1 h 108"/>
                <a:gd name="T12" fmla="*/ 1 w 120"/>
                <a:gd name="T13" fmla="*/ 0 h 108"/>
                <a:gd name="T14" fmla="*/ 1 w 120"/>
                <a:gd name="T15" fmla="*/ 0 h 108"/>
                <a:gd name="T16" fmla="*/ 0 60000 65536"/>
                <a:gd name="T17" fmla="*/ 0 60000 65536"/>
                <a:gd name="T18" fmla="*/ 0 60000 65536"/>
                <a:gd name="T19" fmla="*/ 0 60000 65536"/>
                <a:gd name="T20" fmla="*/ 0 60000 65536"/>
                <a:gd name="T21" fmla="*/ 0 60000 65536"/>
                <a:gd name="T22" fmla="*/ 0 60000 65536"/>
                <a:gd name="T23" fmla="*/ 0 60000 65536"/>
                <a:gd name="T24" fmla="*/ 0 w 120"/>
                <a:gd name="T25" fmla="*/ 0 h 108"/>
                <a:gd name="T26" fmla="*/ 120 w 120"/>
                <a:gd name="T27" fmla="*/ 108 h 10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0" h="108">
                  <a:moveTo>
                    <a:pt x="61" y="0"/>
                  </a:moveTo>
                  <a:lnTo>
                    <a:pt x="6" y="50"/>
                  </a:lnTo>
                  <a:lnTo>
                    <a:pt x="0" y="93"/>
                  </a:lnTo>
                  <a:lnTo>
                    <a:pt x="61" y="108"/>
                  </a:lnTo>
                  <a:lnTo>
                    <a:pt x="114" y="65"/>
                  </a:lnTo>
                  <a:lnTo>
                    <a:pt x="120" y="15"/>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70" name="Freeform 24"/>
            <p:cNvSpPr>
              <a:spLocks/>
            </p:cNvSpPr>
            <p:nvPr/>
          </p:nvSpPr>
          <p:spPr bwMode="auto">
            <a:xfrm>
              <a:off x="1493" y="2564"/>
              <a:ext cx="170" cy="151"/>
            </a:xfrm>
            <a:custGeom>
              <a:avLst/>
              <a:gdLst>
                <a:gd name="T0" fmla="*/ 0 w 338"/>
                <a:gd name="T1" fmla="*/ 1 h 302"/>
                <a:gd name="T2" fmla="*/ 1 w 338"/>
                <a:gd name="T3" fmla="*/ 1 h 302"/>
                <a:gd name="T4" fmla="*/ 1 w 338"/>
                <a:gd name="T5" fmla="*/ 1 h 302"/>
                <a:gd name="T6" fmla="*/ 1 w 338"/>
                <a:gd name="T7" fmla="*/ 0 h 302"/>
                <a:gd name="T8" fmla="*/ 1 w 338"/>
                <a:gd name="T9" fmla="*/ 1 h 302"/>
                <a:gd name="T10" fmla="*/ 1 w 338"/>
                <a:gd name="T11" fmla="*/ 1 h 302"/>
                <a:gd name="T12" fmla="*/ 1 w 338"/>
                <a:gd name="T13" fmla="*/ 1 h 302"/>
                <a:gd name="T14" fmla="*/ 1 w 338"/>
                <a:gd name="T15" fmla="*/ 1 h 302"/>
                <a:gd name="T16" fmla="*/ 0 w 338"/>
                <a:gd name="T17" fmla="*/ 1 h 302"/>
                <a:gd name="T18" fmla="*/ 0 w 338"/>
                <a:gd name="T19" fmla="*/ 1 h 3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38"/>
                <a:gd name="T31" fmla="*/ 0 h 302"/>
                <a:gd name="T32" fmla="*/ 338 w 338"/>
                <a:gd name="T33" fmla="*/ 302 h 30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38" h="302">
                  <a:moveTo>
                    <a:pt x="0" y="296"/>
                  </a:moveTo>
                  <a:lnTo>
                    <a:pt x="213" y="78"/>
                  </a:lnTo>
                  <a:lnTo>
                    <a:pt x="230" y="28"/>
                  </a:lnTo>
                  <a:lnTo>
                    <a:pt x="285" y="0"/>
                  </a:lnTo>
                  <a:lnTo>
                    <a:pt x="338" y="49"/>
                  </a:lnTo>
                  <a:lnTo>
                    <a:pt x="306" y="127"/>
                  </a:lnTo>
                  <a:lnTo>
                    <a:pt x="169" y="236"/>
                  </a:lnTo>
                  <a:lnTo>
                    <a:pt x="87" y="302"/>
                  </a:lnTo>
                  <a:lnTo>
                    <a:pt x="0" y="2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71" name="Freeform 25"/>
            <p:cNvSpPr>
              <a:spLocks/>
            </p:cNvSpPr>
            <p:nvPr/>
          </p:nvSpPr>
          <p:spPr bwMode="auto">
            <a:xfrm>
              <a:off x="1321" y="2458"/>
              <a:ext cx="197" cy="262"/>
            </a:xfrm>
            <a:custGeom>
              <a:avLst/>
              <a:gdLst>
                <a:gd name="T0" fmla="*/ 1 w 393"/>
                <a:gd name="T1" fmla="*/ 0 h 525"/>
                <a:gd name="T2" fmla="*/ 1 w 393"/>
                <a:gd name="T3" fmla="*/ 0 h 525"/>
                <a:gd name="T4" fmla="*/ 1 w 393"/>
                <a:gd name="T5" fmla="*/ 0 h 525"/>
                <a:gd name="T6" fmla="*/ 1 w 393"/>
                <a:gd name="T7" fmla="*/ 0 h 525"/>
                <a:gd name="T8" fmla="*/ 1 w 393"/>
                <a:gd name="T9" fmla="*/ 0 h 525"/>
                <a:gd name="T10" fmla="*/ 1 w 393"/>
                <a:gd name="T11" fmla="*/ 0 h 525"/>
                <a:gd name="T12" fmla="*/ 1 w 393"/>
                <a:gd name="T13" fmla="*/ 0 h 525"/>
                <a:gd name="T14" fmla="*/ 1 w 393"/>
                <a:gd name="T15" fmla="*/ 0 h 525"/>
                <a:gd name="T16" fmla="*/ 1 w 393"/>
                <a:gd name="T17" fmla="*/ 0 h 525"/>
                <a:gd name="T18" fmla="*/ 1 w 393"/>
                <a:gd name="T19" fmla="*/ 0 h 525"/>
                <a:gd name="T20" fmla="*/ 1 w 393"/>
                <a:gd name="T21" fmla="*/ 0 h 525"/>
                <a:gd name="T22" fmla="*/ 1 w 393"/>
                <a:gd name="T23" fmla="*/ 0 h 525"/>
                <a:gd name="T24" fmla="*/ 1 w 393"/>
                <a:gd name="T25" fmla="*/ 0 h 525"/>
                <a:gd name="T26" fmla="*/ 1 w 393"/>
                <a:gd name="T27" fmla="*/ 0 h 525"/>
                <a:gd name="T28" fmla="*/ 1 w 393"/>
                <a:gd name="T29" fmla="*/ 0 h 525"/>
                <a:gd name="T30" fmla="*/ 1 w 393"/>
                <a:gd name="T31" fmla="*/ 0 h 525"/>
                <a:gd name="T32" fmla="*/ 1 w 393"/>
                <a:gd name="T33" fmla="*/ 0 h 525"/>
                <a:gd name="T34" fmla="*/ 1 w 393"/>
                <a:gd name="T35" fmla="*/ 0 h 525"/>
                <a:gd name="T36" fmla="*/ 0 w 393"/>
                <a:gd name="T37" fmla="*/ 0 h 525"/>
                <a:gd name="T38" fmla="*/ 1 w 393"/>
                <a:gd name="T39" fmla="*/ 0 h 525"/>
                <a:gd name="T40" fmla="*/ 1 w 393"/>
                <a:gd name="T41" fmla="*/ 0 h 5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93"/>
                <a:gd name="T64" fmla="*/ 0 h 525"/>
                <a:gd name="T65" fmla="*/ 393 w 393"/>
                <a:gd name="T66" fmla="*/ 525 h 52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93" h="525">
                  <a:moveTo>
                    <a:pt x="49" y="525"/>
                  </a:moveTo>
                  <a:lnTo>
                    <a:pt x="251" y="393"/>
                  </a:lnTo>
                  <a:lnTo>
                    <a:pt x="241" y="340"/>
                  </a:lnTo>
                  <a:lnTo>
                    <a:pt x="203" y="285"/>
                  </a:lnTo>
                  <a:lnTo>
                    <a:pt x="323" y="186"/>
                  </a:lnTo>
                  <a:lnTo>
                    <a:pt x="393" y="131"/>
                  </a:lnTo>
                  <a:lnTo>
                    <a:pt x="355" y="61"/>
                  </a:lnTo>
                  <a:lnTo>
                    <a:pt x="247" y="11"/>
                  </a:lnTo>
                  <a:lnTo>
                    <a:pt x="154" y="0"/>
                  </a:lnTo>
                  <a:lnTo>
                    <a:pt x="93" y="0"/>
                  </a:lnTo>
                  <a:lnTo>
                    <a:pt x="110" y="55"/>
                  </a:lnTo>
                  <a:lnTo>
                    <a:pt x="165" y="93"/>
                  </a:lnTo>
                  <a:lnTo>
                    <a:pt x="241" y="110"/>
                  </a:lnTo>
                  <a:lnTo>
                    <a:pt x="165" y="169"/>
                  </a:lnTo>
                  <a:lnTo>
                    <a:pt x="60" y="230"/>
                  </a:lnTo>
                  <a:lnTo>
                    <a:pt x="38" y="279"/>
                  </a:lnTo>
                  <a:lnTo>
                    <a:pt x="72" y="355"/>
                  </a:lnTo>
                  <a:lnTo>
                    <a:pt x="11" y="416"/>
                  </a:lnTo>
                  <a:lnTo>
                    <a:pt x="0" y="498"/>
                  </a:lnTo>
                  <a:lnTo>
                    <a:pt x="49"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72" name="Freeform 26"/>
            <p:cNvSpPr>
              <a:spLocks/>
            </p:cNvSpPr>
            <p:nvPr/>
          </p:nvSpPr>
          <p:spPr bwMode="auto">
            <a:xfrm>
              <a:off x="945" y="2791"/>
              <a:ext cx="226" cy="214"/>
            </a:xfrm>
            <a:custGeom>
              <a:avLst/>
              <a:gdLst>
                <a:gd name="T0" fmla="*/ 1 w 452"/>
                <a:gd name="T1" fmla="*/ 1 h 428"/>
                <a:gd name="T2" fmla="*/ 1 w 452"/>
                <a:gd name="T3" fmla="*/ 1 h 428"/>
                <a:gd name="T4" fmla="*/ 1 w 452"/>
                <a:gd name="T5" fmla="*/ 1 h 428"/>
                <a:gd name="T6" fmla="*/ 1 w 452"/>
                <a:gd name="T7" fmla="*/ 1 h 428"/>
                <a:gd name="T8" fmla="*/ 1 w 452"/>
                <a:gd name="T9" fmla="*/ 1 h 428"/>
                <a:gd name="T10" fmla="*/ 1 w 452"/>
                <a:gd name="T11" fmla="*/ 1 h 428"/>
                <a:gd name="T12" fmla="*/ 1 w 452"/>
                <a:gd name="T13" fmla="*/ 1 h 428"/>
                <a:gd name="T14" fmla="*/ 1 w 452"/>
                <a:gd name="T15" fmla="*/ 1 h 428"/>
                <a:gd name="T16" fmla="*/ 1 w 452"/>
                <a:gd name="T17" fmla="*/ 1 h 428"/>
                <a:gd name="T18" fmla="*/ 1 w 452"/>
                <a:gd name="T19" fmla="*/ 1 h 428"/>
                <a:gd name="T20" fmla="*/ 1 w 452"/>
                <a:gd name="T21" fmla="*/ 0 h 428"/>
                <a:gd name="T22" fmla="*/ 1 w 452"/>
                <a:gd name="T23" fmla="*/ 1 h 428"/>
                <a:gd name="T24" fmla="*/ 1 w 452"/>
                <a:gd name="T25" fmla="*/ 1 h 428"/>
                <a:gd name="T26" fmla="*/ 1 w 452"/>
                <a:gd name="T27" fmla="*/ 1 h 428"/>
                <a:gd name="T28" fmla="*/ 1 w 452"/>
                <a:gd name="T29" fmla="*/ 1 h 428"/>
                <a:gd name="T30" fmla="*/ 1 w 452"/>
                <a:gd name="T31" fmla="*/ 1 h 428"/>
                <a:gd name="T32" fmla="*/ 0 w 452"/>
                <a:gd name="T33" fmla="*/ 1 h 428"/>
                <a:gd name="T34" fmla="*/ 1 w 452"/>
                <a:gd name="T35" fmla="*/ 1 h 428"/>
                <a:gd name="T36" fmla="*/ 1 w 452"/>
                <a:gd name="T37" fmla="*/ 1 h 428"/>
                <a:gd name="T38" fmla="*/ 1 w 452"/>
                <a:gd name="T39" fmla="*/ 1 h 428"/>
                <a:gd name="T40" fmla="*/ 1 w 452"/>
                <a:gd name="T41" fmla="*/ 1 h 428"/>
                <a:gd name="T42" fmla="*/ 1 w 452"/>
                <a:gd name="T43" fmla="*/ 1 h 428"/>
                <a:gd name="T44" fmla="*/ 1 w 452"/>
                <a:gd name="T45" fmla="*/ 1 h 428"/>
                <a:gd name="T46" fmla="*/ 1 w 452"/>
                <a:gd name="T47" fmla="*/ 1 h 428"/>
                <a:gd name="T48" fmla="*/ 1 w 452"/>
                <a:gd name="T49" fmla="*/ 1 h 428"/>
                <a:gd name="T50" fmla="*/ 1 w 452"/>
                <a:gd name="T51" fmla="*/ 1 h 428"/>
                <a:gd name="T52" fmla="*/ 1 w 452"/>
                <a:gd name="T53" fmla="*/ 1 h 428"/>
                <a:gd name="T54" fmla="*/ 1 w 452"/>
                <a:gd name="T55" fmla="*/ 1 h 428"/>
                <a:gd name="T56" fmla="*/ 1 w 452"/>
                <a:gd name="T57" fmla="*/ 1 h 428"/>
                <a:gd name="T58" fmla="*/ 1 w 452"/>
                <a:gd name="T59" fmla="*/ 1 h 428"/>
                <a:gd name="T60" fmla="*/ 1 w 452"/>
                <a:gd name="T61" fmla="*/ 1 h 428"/>
                <a:gd name="T62" fmla="*/ 1 w 452"/>
                <a:gd name="T63" fmla="*/ 1 h 428"/>
                <a:gd name="T64" fmla="*/ 1 w 452"/>
                <a:gd name="T65" fmla="*/ 1 h 428"/>
                <a:gd name="T66" fmla="*/ 1 w 452"/>
                <a:gd name="T67" fmla="*/ 1 h 428"/>
                <a:gd name="T68" fmla="*/ 1 w 452"/>
                <a:gd name="T69" fmla="*/ 1 h 428"/>
                <a:gd name="T70" fmla="*/ 1 w 452"/>
                <a:gd name="T71" fmla="*/ 1 h 4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52"/>
                <a:gd name="T109" fmla="*/ 0 h 428"/>
                <a:gd name="T110" fmla="*/ 452 w 452"/>
                <a:gd name="T111" fmla="*/ 428 h 42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52" h="428">
                  <a:moveTo>
                    <a:pt x="405" y="339"/>
                  </a:moveTo>
                  <a:lnTo>
                    <a:pt x="443" y="242"/>
                  </a:lnTo>
                  <a:lnTo>
                    <a:pt x="452" y="164"/>
                  </a:lnTo>
                  <a:lnTo>
                    <a:pt x="388" y="154"/>
                  </a:lnTo>
                  <a:lnTo>
                    <a:pt x="382" y="110"/>
                  </a:lnTo>
                  <a:lnTo>
                    <a:pt x="365" y="50"/>
                  </a:lnTo>
                  <a:lnTo>
                    <a:pt x="332" y="23"/>
                  </a:lnTo>
                  <a:lnTo>
                    <a:pt x="268" y="38"/>
                  </a:lnTo>
                  <a:lnTo>
                    <a:pt x="245" y="50"/>
                  </a:lnTo>
                  <a:lnTo>
                    <a:pt x="218" y="6"/>
                  </a:lnTo>
                  <a:lnTo>
                    <a:pt x="163" y="0"/>
                  </a:lnTo>
                  <a:lnTo>
                    <a:pt x="114" y="33"/>
                  </a:lnTo>
                  <a:lnTo>
                    <a:pt x="108" y="105"/>
                  </a:lnTo>
                  <a:lnTo>
                    <a:pt x="82" y="160"/>
                  </a:lnTo>
                  <a:lnTo>
                    <a:pt x="49" y="148"/>
                  </a:lnTo>
                  <a:lnTo>
                    <a:pt x="5" y="181"/>
                  </a:lnTo>
                  <a:lnTo>
                    <a:pt x="0" y="295"/>
                  </a:lnTo>
                  <a:lnTo>
                    <a:pt x="55" y="428"/>
                  </a:lnTo>
                  <a:lnTo>
                    <a:pt x="104" y="428"/>
                  </a:lnTo>
                  <a:lnTo>
                    <a:pt x="87" y="356"/>
                  </a:lnTo>
                  <a:lnTo>
                    <a:pt x="61" y="263"/>
                  </a:lnTo>
                  <a:lnTo>
                    <a:pt x="76" y="230"/>
                  </a:lnTo>
                  <a:lnTo>
                    <a:pt x="108" y="257"/>
                  </a:lnTo>
                  <a:lnTo>
                    <a:pt x="146" y="247"/>
                  </a:lnTo>
                  <a:lnTo>
                    <a:pt x="169" y="169"/>
                  </a:lnTo>
                  <a:lnTo>
                    <a:pt x="163" y="88"/>
                  </a:lnTo>
                  <a:lnTo>
                    <a:pt x="213" y="164"/>
                  </a:lnTo>
                  <a:lnTo>
                    <a:pt x="256" y="154"/>
                  </a:lnTo>
                  <a:lnTo>
                    <a:pt x="300" y="99"/>
                  </a:lnTo>
                  <a:lnTo>
                    <a:pt x="317" y="198"/>
                  </a:lnTo>
                  <a:lnTo>
                    <a:pt x="365" y="192"/>
                  </a:lnTo>
                  <a:lnTo>
                    <a:pt x="409" y="198"/>
                  </a:lnTo>
                  <a:lnTo>
                    <a:pt x="365" y="280"/>
                  </a:lnTo>
                  <a:lnTo>
                    <a:pt x="355" y="367"/>
                  </a:lnTo>
                  <a:lnTo>
                    <a:pt x="405" y="3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73" name="Freeform 27"/>
            <p:cNvSpPr>
              <a:spLocks/>
            </p:cNvSpPr>
            <p:nvPr/>
          </p:nvSpPr>
          <p:spPr bwMode="auto">
            <a:xfrm>
              <a:off x="1193" y="3106"/>
              <a:ext cx="312" cy="169"/>
            </a:xfrm>
            <a:custGeom>
              <a:avLst/>
              <a:gdLst>
                <a:gd name="T0" fmla="*/ 0 w 624"/>
                <a:gd name="T1" fmla="*/ 0 h 339"/>
                <a:gd name="T2" fmla="*/ 1 w 624"/>
                <a:gd name="T3" fmla="*/ 0 h 339"/>
                <a:gd name="T4" fmla="*/ 1 w 624"/>
                <a:gd name="T5" fmla="*/ 0 h 339"/>
                <a:gd name="T6" fmla="*/ 1 w 624"/>
                <a:gd name="T7" fmla="*/ 0 h 339"/>
                <a:gd name="T8" fmla="*/ 1 w 624"/>
                <a:gd name="T9" fmla="*/ 0 h 339"/>
                <a:gd name="T10" fmla="*/ 1 w 624"/>
                <a:gd name="T11" fmla="*/ 0 h 339"/>
                <a:gd name="T12" fmla="*/ 1 w 624"/>
                <a:gd name="T13" fmla="*/ 0 h 339"/>
                <a:gd name="T14" fmla="*/ 1 w 624"/>
                <a:gd name="T15" fmla="*/ 0 h 339"/>
                <a:gd name="T16" fmla="*/ 1 w 624"/>
                <a:gd name="T17" fmla="*/ 0 h 339"/>
                <a:gd name="T18" fmla="*/ 1 w 624"/>
                <a:gd name="T19" fmla="*/ 0 h 339"/>
                <a:gd name="T20" fmla="*/ 1 w 624"/>
                <a:gd name="T21" fmla="*/ 0 h 339"/>
                <a:gd name="T22" fmla="*/ 1 w 624"/>
                <a:gd name="T23" fmla="*/ 0 h 339"/>
                <a:gd name="T24" fmla="*/ 1 w 624"/>
                <a:gd name="T25" fmla="*/ 0 h 339"/>
                <a:gd name="T26" fmla="*/ 1 w 624"/>
                <a:gd name="T27" fmla="*/ 0 h 339"/>
                <a:gd name="T28" fmla="*/ 1 w 624"/>
                <a:gd name="T29" fmla="*/ 0 h 339"/>
                <a:gd name="T30" fmla="*/ 1 w 624"/>
                <a:gd name="T31" fmla="*/ 0 h 339"/>
                <a:gd name="T32" fmla="*/ 1 w 624"/>
                <a:gd name="T33" fmla="*/ 0 h 339"/>
                <a:gd name="T34" fmla="*/ 1 w 624"/>
                <a:gd name="T35" fmla="*/ 0 h 339"/>
                <a:gd name="T36" fmla="*/ 1 w 624"/>
                <a:gd name="T37" fmla="*/ 0 h 339"/>
                <a:gd name="T38" fmla="*/ 1 w 624"/>
                <a:gd name="T39" fmla="*/ 0 h 339"/>
                <a:gd name="T40" fmla="*/ 1 w 624"/>
                <a:gd name="T41" fmla="*/ 0 h 339"/>
                <a:gd name="T42" fmla="*/ 1 w 624"/>
                <a:gd name="T43" fmla="*/ 0 h 339"/>
                <a:gd name="T44" fmla="*/ 1 w 624"/>
                <a:gd name="T45" fmla="*/ 0 h 339"/>
                <a:gd name="T46" fmla="*/ 1 w 624"/>
                <a:gd name="T47" fmla="*/ 0 h 339"/>
                <a:gd name="T48" fmla="*/ 1 w 624"/>
                <a:gd name="T49" fmla="*/ 0 h 339"/>
                <a:gd name="T50" fmla="*/ 1 w 624"/>
                <a:gd name="T51" fmla="*/ 0 h 339"/>
                <a:gd name="T52" fmla="*/ 1 w 624"/>
                <a:gd name="T53" fmla="*/ 0 h 339"/>
                <a:gd name="T54" fmla="*/ 1 w 624"/>
                <a:gd name="T55" fmla="*/ 0 h 339"/>
                <a:gd name="T56" fmla="*/ 1 w 624"/>
                <a:gd name="T57" fmla="*/ 0 h 339"/>
                <a:gd name="T58" fmla="*/ 1 w 624"/>
                <a:gd name="T59" fmla="*/ 0 h 339"/>
                <a:gd name="T60" fmla="*/ 1 w 624"/>
                <a:gd name="T61" fmla="*/ 0 h 339"/>
                <a:gd name="T62" fmla="*/ 1 w 624"/>
                <a:gd name="T63" fmla="*/ 0 h 339"/>
                <a:gd name="T64" fmla="*/ 0 w 624"/>
                <a:gd name="T65" fmla="*/ 0 h 339"/>
                <a:gd name="T66" fmla="*/ 0 w 624"/>
                <a:gd name="T67" fmla="*/ 0 h 33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24"/>
                <a:gd name="T103" fmla="*/ 0 h 339"/>
                <a:gd name="T104" fmla="*/ 624 w 624"/>
                <a:gd name="T105" fmla="*/ 339 h 33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24" h="339">
                  <a:moveTo>
                    <a:pt x="0" y="274"/>
                  </a:moveTo>
                  <a:lnTo>
                    <a:pt x="34" y="208"/>
                  </a:lnTo>
                  <a:lnTo>
                    <a:pt x="55" y="137"/>
                  </a:lnTo>
                  <a:lnTo>
                    <a:pt x="82" y="103"/>
                  </a:lnTo>
                  <a:lnTo>
                    <a:pt x="120" y="114"/>
                  </a:lnTo>
                  <a:lnTo>
                    <a:pt x="131" y="71"/>
                  </a:lnTo>
                  <a:lnTo>
                    <a:pt x="181" y="65"/>
                  </a:lnTo>
                  <a:lnTo>
                    <a:pt x="207" y="99"/>
                  </a:lnTo>
                  <a:lnTo>
                    <a:pt x="257" y="55"/>
                  </a:lnTo>
                  <a:lnTo>
                    <a:pt x="257" y="0"/>
                  </a:lnTo>
                  <a:lnTo>
                    <a:pt x="306" y="0"/>
                  </a:lnTo>
                  <a:lnTo>
                    <a:pt x="317" y="71"/>
                  </a:lnTo>
                  <a:lnTo>
                    <a:pt x="361" y="27"/>
                  </a:lnTo>
                  <a:lnTo>
                    <a:pt x="416" y="27"/>
                  </a:lnTo>
                  <a:lnTo>
                    <a:pt x="394" y="88"/>
                  </a:lnTo>
                  <a:lnTo>
                    <a:pt x="432" y="82"/>
                  </a:lnTo>
                  <a:lnTo>
                    <a:pt x="470" y="71"/>
                  </a:lnTo>
                  <a:lnTo>
                    <a:pt x="513" y="76"/>
                  </a:lnTo>
                  <a:lnTo>
                    <a:pt x="492" y="132"/>
                  </a:lnTo>
                  <a:lnTo>
                    <a:pt x="536" y="126"/>
                  </a:lnTo>
                  <a:lnTo>
                    <a:pt x="586" y="132"/>
                  </a:lnTo>
                  <a:lnTo>
                    <a:pt x="563" y="181"/>
                  </a:lnTo>
                  <a:lnTo>
                    <a:pt x="601" y="187"/>
                  </a:lnTo>
                  <a:lnTo>
                    <a:pt x="624" y="234"/>
                  </a:lnTo>
                  <a:lnTo>
                    <a:pt x="574" y="301"/>
                  </a:lnTo>
                  <a:lnTo>
                    <a:pt x="563" y="339"/>
                  </a:lnTo>
                  <a:lnTo>
                    <a:pt x="513" y="289"/>
                  </a:lnTo>
                  <a:lnTo>
                    <a:pt x="449" y="251"/>
                  </a:lnTo>
                  <a:lnTo>
                    <a:pt x="367" y="234"/>
                  </a:lnTo>
                  <a:lnTo>
                    <a:pt x="213" y="234"/>
                  </a:lnTo>
                  <a:lnTo>
                    <a:pt x="116" y="257"/>
                  </a:lnTo>
                  <a:lnTo>
                    <a:pt x="49" y="289"/>
                  </a:lnTo>
                  <a:lnTo>
                    <a:pt x="0" y="2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74" name="Freeform 28"/>
            <p:cNvSpPr>
              <a:spLocks/>
            </p:cNvSpPr>
            <p:nvPr/>
          </p:nvSpPr>
          <p:spPr bwMode="auto">
            <a:xfrm>
              <a:off x="1185" y="3461"/>
              <a:ext cx="38" cy="28"/>
            </a:xfrm>
            <a:custGeom>
              <a:avLst/>
              <a:gdLst>
                <a:gd name="T0" fmla="*/ 1 w 76"/>
                <a:gd name="T1" fmla="*/ 1 h 55"/>
                <a:gd name="T2" fmla="*/ 1 w 76"/>
                <a:gd name="T3" fmla="*/ 0 h 55"/>
                <a:gd name="T4" fmla="*/ 1 w 76"/>
                <a:gd name="T5" fmla="*/ 1 h 55"/>
                <a:gd name="T6" fmla="*/ 1 w 76"/>
                <a:gd name="T7" fmla="*/ 1 h 55"/>
                <a:gd name="T8" fmla="*/ 0 w 76"/>
                <a:gd name="T9" fmla="*/ 1 h 55"/>
                <a:gd name="T10" fmla="*/ 1 w 76"/>
                <a:gd name="T11" fmla="*/ 1 h 55"/>
                <a:gd name="T12" fmla="*/ 1 w 76"/>
                <a:gd name="T13" fmla="*/ 1 h 55"/>
                <a:gd name="T14" fmla="*/ 0 60000 65536"/>
                <a:gd name="T15" fmla="*/ 0 60000 65536"/>
                <a:gd name="T16" fmla="*/ 0 60000 65536"/>
                <a:gd name="T17" fmla="*/ 0 60000 65536"/>
                <a:gd name="T18" fmla="*/ 0 60000 65536"/>
                <a:gd name="T19" fmla="*/ 0 60000 65536"/>
                <a:gd name="T20" fmla="*/ 0 60000 65536"/>
                <a:gd name="T21" fmla="*/ 0 w 76"/>
                <a:gd name="T22" fmla="*/ 0 h 55"/>
                <a:gd name="T23" fmla="*/ 76 w 76"/>
                <a:gd name="T24" fmla="*/ 55 h 5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6" h="55">
                  <a:moveTo>
                    <a:pt x="5" y="10"/>
                  </a:moveTo>
                  <a:lnTo>
                    <a:pt x="64" y="0"/>
                  </a:lnTo>
                  <a:lnTo>
                    <a:pt x="76" y="50"/>
                  </a:lnTo>
                  <a:lnTo>
                    <a:pt x="26" y="55"/>
                  </a:lnTo>
                  <a:lnTo>
                    <a:pt x="0" y="38"/>
                  </a:lnTo>
                  <a:lnTo>
                    <a:pt x="5"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75" name="Freeform 29"/>
            <p:cNvSpPr>
              <a:spLocks/>
            </p:cNvSpPr>
            <p:nvPr/>
          </p:nvSpPr>
          <p:spPr bwMode="auto">
            <a:xfrm>
              <a:off x="1223" y="3491"/>
              <a:ext cx="134" cy="74"/>
            </a:xfrm>
            <a:custGeom>
              <a:avLst/>
              <a:gdLst>
                <a:gd name="T0" fmla="*/ 1 w 268"/>
                <a:gd name="T1" fmla="*/ 0 h 148"/>
                <a:gd name="T2" fmla="*/ 1 w 268"/>
                <a:gd name="T3" fmla="*/ 1 h 148"/>
                <a:gd name="T4" fmla="*/ 1 w 268"/>
                <a:gd name="T5" fmla="*/ 1 h 148"/>
                <a:gd name="T6" fmla="*/ 1 w 268"/>
                <a:gd name="T7" fmla="*/ 1 h 148"/>
                <a:gd name="T8" fmla="*/ 1 w 268"/>
                <a:gd name="T9" fmla="*/ 1 h 148"/>
                <a:gd name="T10" fmla="*/ 1 w 268"/>
                <a:gd name="T11" fmla="*/ 1 h 148"/>
                <a:gd name="T12" fmla="*/ 1 w 268"/>
                <a:gd name="T13" fmla="*/ 1 h 148"/>
                <a:gd name="T14" fmla="*/ 1 w 268"/>
                <a:gd name="T15" fmla="*/ 1 h 148"/>
                <a:gd name="T16" fmla="*/ 1 w 268"/>
                <a:gd name="T17" fmla="*/ 1 h 148"/>
                <a:gd name="T18" fmla="*/ 1 w 268"/>
                <a:gd name="T19" fmla="*/ 1 h 148"/>
                <a:gd name="T20" fmla="*/ 1 w 268"/>
                <a:gd name="T21" fmla="*/ 1 h 148"/>
                <a:gd name="T22" fmla="*/ 1 w 268"/>
                <a:gd name="T23" fmla="*/ 1 h 148"/>
                <a:gd name="T24" fmla="*/ 1 w 268"/>
                <a:gd name="T25" fmla="*/ 1 h 148"/>
                <a:gd name="T26" fmla="*/ 1 w 268"/>
                <a:gd name="T27" fmla="*/ 1 h 148"/>
                <a:gd name="T28" fmla="*/ 1 w 268"/>
                <a:gd name="T29" fmla="*/ 1 h 148"/>
                <a:gd name="T30" fmla="*/ 0 w 268"/>
                <a:gd name="T31" fmla="*/ 1 h 148"/>
                <a:gd name="T32" fmla="*/ 1 w 268"/>
                <a:gd name="T33" fmla="*/ 0 h 148"/>
                <a:gd name="T34" fmla="*/ 1 w 268"/>
                <a:gd name="T35" fmla="*/ 0 h 14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8"/>
                <a:gd name="T55" fmla="*/ 0 h 148"/>
                <a:gd name="T56" fmla="*/ 268 w 268"/>
                <a:gd name="T57" fmla="*/ 148 h 14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8" h="148">
                  <a:moveTo>
                    <a:pt x="21" y="0"/>
                  </a:moveTo>
                  <a:lnTo>
                    <a:pt x="87" y="17"/>
                  </a:lnTo>
                  <a:lnTo>
                    <a:pt x="146" y="44"/>
                  </a:lnTo>
                  <a:lnTo>
                    <a:pt x="230" y="17"/>
                  </a:lnTo>
                  <a:lnTo>
                    <a:pt x="268" y="67"/>
                  </a:lnTo>
                  <a:lnTo>
                    <a:pt x="268" y="137"/>
                  </a:lnTo>
                  <a:lnTo>
                    <a:pt x="218" y="122"/>
                  </a:lnTo>
                  <a:lnTo>
                    <a:pt x="196" y="148"/>
                  </a:lnTo>
                  <a:lnTo>
                    <a:pt x="146" y="131"/>
                  </a:lnTo>
                  <a:lnTo>
                    <a:pt x="120" y="116"/>
                  </a:lnTo>
                  <a:lnTo>
                    <a:pt x="93" y="143"/>
                  </a:lnTo>
                  <a:lnTo>
                    <a:pt x="70" y="110"/>
                  </a:lnTo>
                  <a:lnTo>
                    <a:pt x="59" y="78"/>
                  </a:lnTo>
                  <a:lnTo>
                    <a:pt x="38" y="93"/>
                  </a:lnTo>
                  <a:lnTo>
                    <a:pt x="11" y="78"/>
                  </a:lnTo>
                  <a:lnTo>
                    <a:pt x="0" y="44"/>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76" name="Freeform 30"/>
            <p:cNvSpPr>
              <a:spLocks/>
            </p:cNvSpPr>
            <p:nvPr/>
          </p:nvSpPr>
          <p:spPr bwMode="auto">
            <a:xfrm>
              <a:off x="1365" y="3420"/>
              <a:ext cx="147" cy="123"/>
            </a:xfrm>
            <a:custGeom>
              <a:avLst/>
              <a:gdLst>
                <a:gd name="T0" fmla="*/ 0 w 295"/>
                <a:gd name="T1" fmla="*/ 1 h 245"/>
                <a:gd name="T2" fmla="*/ 0 w 295"/>
                <a:gd name="T3" fmla="*/ 1 h 245"/>
                <a:gd name="T4" fmla="*/ 0 w 295"/>
                <a:gd name="T5" fmla="*/ 1 h 245"/>
                <a:gd name="T6" fmla="*/ 0 w 295"/>
                <a:gd name="T7" fmla="*/ 1 h 245"/>
                <a:gd name="T8" fmla="*/ 0 w 295"/>
                <a:gd name="T9" fmla="*/ 1 h 245"/>
                <a:gd name="T10" fmla="*/ 0 w 295"/>
                <a:gd name="T11" fmla="*/ 0 h 245"/>
                <a:gd name="T12" fmla="*/ 0 w 295"/>
                <a:gd name="T13" fmla="*/ 1 h 245"/>
                <a:gd name="T14" fmla="*/ 0 w 295"/>
                <a:gd name="T15" fmla="*/ 1 h 245"/>
                <a:gd name="T16" fmla="*/ 0 w 295"/>
                <a:gd name="T17" fmla="*/ 1 h 245"/>
                <a:gd name="T18" fmla="*/ 0 w 295"/>
                <a:gd name="T19" fmla="*/ 1 h 245"/>
                <a:gd name="T20" fmla="*/ 0 w 295"/>
                <a:gd name="T21" fmla="*/ 1 h 245"/>
                <a:gd name="T22" fmla="*/ 0 w 295"/>
                <a:gd name="T23" fmla="*/ 1 h 245"/>
                <a:gd name="T24" fmla="*/ 0 w 295"/>
                <a:gd name="T25" fmla="*/ 1 h 245"/>
                <a:gd name="T26" fmla="*/ 0 w 295"/>
                <a:gd name="T27" fmla="*/ 1 h 245"/>
                <a:gd name="T28" fmla="*/ 0 w 295"/>
                <a:gd name="T29" fmla="*/ 1 h 245"/>
                <a:gd name="T30" fmla="*/ 0 w 295"/>
                <a:gd name="T31" fmla="*/ 1 h 245"/>
                <a:gd name="T32" fmla="*/ 0 w 295"/>
                <a:gd name="T33" fmla="*/ 1 h 245"/>
                <a:gd name="T34" fmla="*/ 0 w 295"/>
                <a:gd name="T35" fmla="*/ 1 h 245"/>
                <a:gd name="T36" fmla="*/ 0 w 295"/>
                <a:gd name="T37" fmla="*/ 1 h 245"/>
                <a:gd name="T38" fmla="*/ 0 w 295"/>
                <a:gd name="T39" fmla="*/ 1 h 2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5"/>
                <a:gd name="T61" fmla="*/ 0 h 245"/>
                <a:gd name="T62" fmla="*/ 295 w 295"/>
                <a:gd name="T63" fmla="*/ 245 h 24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5" h="245">
                  <a:moveTo>
                    <a:pt x="6" y="146"/>
                  </a:moveTo>
                  <a:lnTo>
                    <a:pt x="82" y="140"/>
                  </a:lnTo>
                  <a:lnTo>
                    <a:pt x="154" y="108"/>
                  </a:lnTo>
                  <a:lnTo>
                    <a:pt x="203" y="58"/>
                  </a:lnTo>
                  <a:lnTo>
                    <a:pt x="230" y="3"/>
                  </a:lnTo>
                  <a:lnTo>
                    <a:pt x="274" y="0"/>
                  </a:lnTo>
                  <a:lnTo>
                    <a:pt x="295" y="47"/>
                  </a:lnTo>
                  <a:lnTo>
                    <a:pt x="257" y="76"/>
                  </a:lnTo>
                  <a:lnTo>
                    <a:pt x="291" y="136"/>
                  </a:lnTo>
                  <a:lnTo>
                    <a:pt x="251" y="152"/>
                  </a:lnTo>
                  <a:lnTo>
                    <a:pt x="230" y="152"/>
                  </a:lnTo>
                  <a:lnTo>
                    <a:pt x="224" y="190"/>
                  </a:lnTo>
                  <a:lnTo>
                    <a:pt x="192" y="184"/>
                  </a:lnTo>
                  <a:lnTo>
                    <a:pt x="137" y="228"/>
                  </a:lnTo>
                  <a:lnTo>
                    <a:pt x="88" y="212"/>
                  </a:lnTo>
                  <a:lnTo>
                    <a:pt x="67" y="245"/>
                  </a:lnTo>
                  <a:lnTo>
                    <a:pt x="23" y="218"/>
                  </a:lnTo>
                  <a:lnTo>
                    <a:pt x="0" y="190"/>
                  </a:lnTo>
                  <a:lnTo>
                    <a:pt x="6" y="1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77" name="Freeform 31"/>
            <p:cNvSpPr>
              <a:spLocks/>
            </p:cNvSpPr>
            <p:nvPr/>
          </p:nvSpPr>
          <p:spPr bwMode="auto">
            <a:xfrm>
              <a:off x="1493" y="3346"/>
              <a:ext cx="39" cy="32"/>
            </a:xfrm>
            <a:custGeom>
              <a:avLst/>
              <a:gdLst>
                <a:gd name="T0" fmla="*/ 0 w 78"/>
                <a:gd name="T1" fmla="*/ 0 h 65"/>
                <a:gd name="T2" fmla="*/ 1 w 78"/>
                <a:gd name="T3" fmla="*/ 0 h 65"/>
                <a:gd name="T4" fmla="*/ 1 w 78"/>
                <a:gd name="T5" fmla="*/ 0 h 65"/>
                <a:gd name="T6" fmla="*/ 1 w 78"/>
                <a:gd name="T7" fmla="*/ 0 h 65"/>
                <a:gd name="T8" fmla="*/ 1 w 78"/>
                <a:gd name="T9" fmla="*/ 0 h 65"/>
                <a:gd name="T10" fmla="*/ 0 w 78"/>
                <a:gd name="T11" fmla="*/ 0 h 65"/>
                <a:gd name="T12" fmla="*/ 0 w 78"/>
                <a:gd name="T13" fmla="*/ 0 h 65"/>
                <a:gd name="T14" fmla="*/ 0 60000 65536"/>
                <a:gd name="T15" fmla="*/ 0 60000 65536"/>
                <a:gd name="T16" fmla="*/ 0 60000 65536"/>
                <a:gd name="T17" fmla="*/ 0 60000 65536"/>
                <a:gd name="T18" fmla="*/ 0 60000 65536"/>
                <a:gd name="T19" fmla="*/ 0 60000 65536"/>
                <a:gd name="T20" fmla="*/ 0 60000 65536"/>
                <a:gd name="T21" fmla="*/ 0 w 78"/>
                <a:gd name="T22" fmla="*/ 0 h 65"/>
                <a:gd name="T23" fmla="*/ 78 w 78"/>
                <a:gd name="T24" fmla="*/ 65 h 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65">
                  <a:moveTo>
                    <a:pt x="0" y="27"/>
                  </a:moveTo>
                  <a:lnTo>
                    <a:pt x="23" y="65"/>
                  </a:lnTo>
                  <a:lnTo>
                    <a:pt x="78" y="65"/>
                  </a:lnTo>
                  <a:lnTo>
                    <a:pt x="66" y="21"/>
                  </a:lnTo>
                  <a:lnTo>
                    <a:pt x="34" y="0"/>
                  </a:lnTo>
                  <a:lnTo>
                    <a:pt x="0"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78" name="Freeform 32"/>
            <p:cNvSpPr>
              <a:spLocks/>
            </p:cNvSpPr>
            <p:nvPr/>
          </p:nvSpPr>
          <p:spPr bwMode="auto">
            <a:xfrm>
              <a:off x="1226" y="3289"/>
              <a:ext cx="120" cy="114"/>
            </a:xfrm>
            <a:custGeom>
              <a:avLst/>
              <a:gdLst>
                <a:gd name="T0" fmla="*/ 1 w 239"/>
                <a:gd name="T1" fmla="*/ 1 h 228"/>
                <a:gd name="T2" fmla="*/ 1 w 239"/>
                <a:gd name="T3" fmla="*/ 0 h 228"/>
                <a:gd name="T4" fmla="*/ 1 w 239"/>
                <a:gd name="T5" fmla="*/ 1 h 228"/>
                <a:gd name="T6" fmla="*/ 1 w 239"/>
                <a:gd name="T7" fmla="*/ 1 h 228"/>
                <a:gd name="T8" fmla="*/ 0 w 239"/>
                <a:gd name="T9" fmla="*/ 1 h 228"/>
                <a:gd name="T10" fmla="*/ 1 w 239"/>
                <a:gd name="T11" fmla="*/ 1 h 228"/>
                <a:gd name="T12" fmla="*/ 1 w 239"/>
                <a:gd name="T13" fmla="*/ 1 h 228"/>
                <a:gd name="T14" fmla="*/ 1 w 239"/>
                <a:gd name="T15" fmla="*/ 1 h 228"/>
                <a:gd name="T16" fmla="*/ 1 w 239"/>
                <a:gd name="T17" fmla="*/ 1 h 228"/>
                <a:gd name="T18" fmla="*/ 1 w 239"/>
                <a:gd name="T19" fmla="*/ 1 h 228"/>
                <a:gd name="T20" fmla="*/ 1 w 239"/>
                <a:gd name="T21" fmla="*/ 1 h 228"/>
                <a:gd name="T22" fmla="*/ 1 w 239"/>
                <a:gd name="T23" fmla="*/ 1 h 228"/>
                <a:gd name="T24" fmla="*/ 1 w 239"/>
                <a:gd name="T25" fmla="*/ 1 h 228"/>
                <a:gd name="T26" fmla="*/ 1 w 239"/>
                <a:gd name="T27" fmla="*/ 1 h 228"/>
                <a:gd name="T28" fmla="*/ 1 w 239"/>
                <a:gd name="T29" fmla="*/ 1 h 228"/>
                <a:gd name="T30" fmla="*/ 1 w 239"/>
                <a:gd name="T31" fmla="*/ 1 h 228"/>
                <a:gd name="T32" fmla="*/ 1 w 239"/>
                <a:gd name="T33" fmla="*/ 1 h 228"/>
                <a:gd name="T34" fmla="*/ 1 w 239"/>
                <a:gd name="T35" fmla="*/ 1 h 228"/>
                <a:gd name="T36" fmla="*/ 1 w 239"/>
                <a:gd name="T37" fmla="*/ 1 h 2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9"/>
                <a:gd name="T58" fmla="*/ 0 h 228"/>
                <a:gd name="T59" fmla="*/ 239 w 239"/>
                <a:gd name="T60" fmla="*/ 228 h 2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9" h="228">
                  <a:moveTo>
                    <a:pt x="157" y="10"/>
                  </a:moveTo>
                  <a:lnTo>
                    <a:pt x="93" y="0"/>
                  </a:lnTo>
                  <a:lnTo>
                    <a:pt x="43" y="27"/>
                  </a:lnTo>
                  <a:lnTo>
                    <a:pt x="11" y="71"/>
                  </a:lnTo>
                  <a:lnTo>
                    <a:pt x="0" y="135"/>
                  </a:lnTo>
                  <a:lnTo>
                    <a:pt x="26" y="190"/>
                  </a:lnTo>
                  <a:lnTo>
                    <a:pt x="81" y="228"/>
                  </a:lnTo>
                  <a:lnTo>
                    <a:pt x="146" y="225"/>
                  </a:lnTo>
                  <a:lnTo>
                    <a:pt x="201" y="207"/>
                  </a:lnTo>
                  <a:lnTo>
                    <a:pt x="239" y="164"/>
                  </a:lnTo>
                  <a:lnTo>
                    <a:pt x="233" y="88"/>
                  </a:lnTo>
                  <a:lnTo>
                    <a:pt x="190" y="59"/>
                  </a:lnTo>
                  <a:lnTo>
                    <a:pt x="146" y="82"/>
                  </a:lnTo>
                  <a:lnTo>
                    <a:pt x="108" y="120"/>
                  </a:lnTo>
                  <a:lnTo>
                    <a:pt x="76" y="97"/>
                  </a:lnTo>
                  <a:lnTo>
                    <a:pt x="98" y="53"/>
                  </a:lnTo>
                  <a:lnTo>
                    <a:pt x="169" y="38"/>
                  </a:lnTo>
                  <a:lnTo>
                    <a:pt x="157"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79" name="Freeform 33"/>
            <p:cNvSpPr>
              <a:spLocks/>
            </p:cNvSpPr>
            <p:nvPr/>
          </p:nvSpPr>
          <p:spPr bwMode="auto">
            <a:xfrm>
              <a:off x="1095" y="2925"/>
              <a:ext cx="287" cy="405"/>
            </a:xfrm>
            <a:custGeom>
              <a:avLst/>
              <a:gdLst>
                <a:gd name="T0" fmla="*/ 1 w 574"/>
                <a:gd name="T1" fmla="*/ 1 h 810"/>
                <a:gd name="T2" fmla="*/ 1 w 574"/>
                <a:gd name="T3" fmla="*/ 1 h 810"/>
                <a:gd name="T4" fmla="*/ 1 w 574"/>
                <a:gd name="T5" fmla="*/ 1 h 810"/>
                <a:gd name="T6" fmla="*/ 1 w 574"/>
                <a:gd name="T7" fmla="*/ 1 h 810"/>
                <a:gd name="T8" fmla="*/ 1 w 574"/>
                <a:gd name="T9" fmla="*/ 1 h 810"/>
                <a:gd name="T10" fmla="*/ 1 w 574"/>
                <a:gd name="T11" fmla="*/ 1 h 810"/>
                <a:gd name="T12" fmla="*/ 1 w 574"/>
                <a:gd name="T13" fmla="*/ 1 h 810"/>
                <a:gd name="T14" fmla="*/ 1 w 574"/>
                <a:gd name="T15" fmla="*/ 1 h 810"/>
                <a:gd name="T16" fmla="*/ 1 w 574"/>
                <a:gd name="T17" fmla="*/ 1 h 810"/>
                <a:gd name="T18" fmla="*/ 0 w 574"/>
                <a:gd name="T19" fmla="*/ 1 h 810"/>
                <a:gd name="T20" fmla="*/ 1 w 574"/>
                <a:gd name="T21" fmla="*/ 1 h 810"/>
                <a:gd name="T22" fmla="*/ 1 w 574"/>
                <a:gd name="T23" fmla="*/ 1 h 810"/>
                <a:gd name="T24" fmla="*/ 1 w 574"/>
                <a:gd name="T25" fmla="*/ 1 h 810"/>
                <a:gd name="T26" fmla="*/ 1 w 574"/>
                <a:gd name="T27" fmla="*/ 1 h 810"/>
                <a:gd name="T28" fmla="*/ 1 w 574"/>
                <a:gd name="T29" fmla="*/ 1 h 810"/>
                <a:gd name="T30" fmla="*/ 1 w 574"/>
                <a:gd name="T31" fmla="*/ 1 h 810"/>
                <a:gd name="T32" fmla="*/ 1 w 574"/>
                <a:gd name="T33" fmla="*/ 1 h 810"/>
                <a:gd name="T34" fmla="*/ 1 w 574"/>
                <a:gd name="T35" fmla="*/ 0 h 810"/>
                <a:gd name="T36" fmla="*/ 1 w 574"/>
                <a:gd name="T37" fmla="*/ 1 h 810"/>
                <a:gd name="T38" fmla="*/ 1 w 574"/>
                <a:gd name="T39" fmla="*/ 1 h 81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574"/>
                <a:gd name="T61" fmla="*/ 0 h 810"/>
                <a:gd name="T62" fmla="*/ 574 w 574"/>
                <a:gd name="T63" fmla="*/ 810 h 81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574" h="810">
                  <a:moveTo>
                    <a:pt x="574" y="50"/>
                  </a:moveTo>
                  <a:lnTo>
                    <a:pt x="449" y="99"/>
                  </a:lnTo>
                  <a:lnTo>
                    <a:pt x="361" y="164"/>
                  </a:lnTo>
                  <a:lnTo>
                    <a:pt x="278" y="236"/>
                  </a:lnTo>
                  <a:lnTo>
                    <a:pt x="190" y="339"/>
                  </a:lnTo>
                  <a:lnTo>
                    <a:pt x="120" y="455"/>
                  </a:lnTo>
                  <a:lnTo>
                    <a:pt x="67" y="553"/>
                  </a:lnTo>
                  <a:lnTo>
                    <a:pt x="38" y="656"/>
                  </a:lnTo>
                  <a:lnTo>
                    <a:pt x="17" y="810"/>
                  </a:lnTo>
                  <a:lnTo>
                    <a:pt x="0" y="656"/>
                  </a:lnTo>
                  <a:lnTo>
                    <a:pt x="27" y="510"/>
                  </a:lnTo>
                  <a:lnTo>
                    <a:pt x="65" y="426"/>
                  </a:lnTo>
                  <a:lnTo>
                    <a:pt x="131" y="329"/>
                  </a:lnTo>
                  <a:lnTo>
                    <a:pt x="196" y="242"/>
                  </a:lnTo>
                  <a:lnTo>
                    <a:pt x="268" y="175"/>
                  </a:lnTo>
                  <a:lnTo>
                    <a:pt x="361" y="93"/>
                  </a:lnTo>
                  <a:lnTo>
                    <a:pt x="458" y="38"/>
                  </a:lnTo>
                  <a:lnTo>
                    <a:pt x="569" y="0"/>
                  </a:lnTo>
                  <a:lnTo>
                    <a:pt x="574"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80" name="Freeform 34"/>
            <p:cNvSpPr>
              <a:spLocks/>
            </p:cNvSpPr>
            <p:nvPr/>
          </p:nvSpPr>
          <p:spPr bwMode="auto">
            <a:xfrm>
              <a:off x="1565" y="2931"/>
              <a:ext cx="306" cy="677"/>
            </a:xfrm>
            <a:custGeom>
              <a:avLst/>
              <a:gdLst>
                <a:gd name="T0" fmla="*/ 1 w 612"/>
                <a:gd name="T1" fmla="*/ 0 h 1355"/>
                <a:gd name="T2" fmla="*/ 1 w 612"/>
                <a:gd name="T3" fmla="*/ 0 h 1355"/>
                <a:gd name="T4" fmla="*/ 1 w 612"/>
                <a:gd name="T5" fmla="*/ 0 h 1355"/>
                <a:gd name="T6" fmla="*/ 1 w 612"/>
                <a:gd name="T7" fmla="*/ 0 h 1355"/>
                <a:gd name="T8" fmla="*/ 1 w 612"/>
                <a:gd name="T9" fmla="*/ 0 h 1355"/>
                <a:gd name="T10" fmla="*/ 1 w 612"/>
                <a:gd name="T11" fmla="*/ 0 h 1355"/>
                <a:gd name="T12" fmla="*/ 1 w 612"/>
                <a:gd name="T13" fmla="*/ 0 h 1355"/>
                <a:gd name="T14" fmla="*/ 1 w 612"/>
                <a:gd name="T15" fmla="*/ 0 h 1355"/>
                <a:gd name="T16" fmla="*/ 1 w 612"/>
                <a:gd name="T17" fmla="*/ 0 h 1355"/>
                <a:gd name="T18" fmla="*/ 1 w 612"/>
                <a:gd name="T19" fmla="*/ 0 h 1355"/>
                <a:gd name="T20" fmla="*/ 1 w 612"/>
                <a:gd name="T21" fmla="*/ 0 h 1355"/>
                <a:gd name="T22" fmla="*/ 1 w 612"/>
                <a:gd name="T23" fmla="*/ 0 h 1355"/>
                <a:gd name="T24" fmla="*/ 1 w 612"/>
                <a:gd name="T25" fmla="*/ 0 h 1355"/>
                <a:gd name="T26" fmla="*/ 1 w 612"/>
                <a:gd name="T27" fmla="*/ 0 h 1355"/>
                <a:gd name="T28" fmla="*/ 1 w 612"/>
                <a:gd name="T29" fmla="*/ 0 h 1355"/>
                <a:gd name="T30" fmla="*/ 1 w 612"/>
                <a:gd name="T31" fmla="*/ 0 h 1355"/>
                <a:gd name="T32" fmla="*/ 1 w 612"/>
                <a:gd name="T33" fmla="*/ 0 h 1355"/>
                <a:gd name="T34" fmla="*/ 1 w 612"/>
                <a:gd name="T35" fmla="*/ 0 h 1355"/>
                <a:gd name="T36" fmla="*/ 1 w 612"/>
                <a:gd name="T37" fmla="*/ 0 h 1355"/>
                <a:gd name="T38" fmla="*/ 1 w 612"/>
                <a:gd name="T39" fmla="*/ 0 h 1355"/>
                <a:gd name="T40" fmla="*/ 1 w 612"/>
                <a:gd name="T41" fmla="*/ 0 h 1355"/>
                <a:gd name="T42" fmla="*/ 1 w 612"/>
                <a:gd name="T43" fmla="*/ 0 h 1355"/>
                <a:gd name="T44" fmla="*/ 1 w 612"/>
                <a:gd name="T45" fmla="*/ 0 h 1355"/>
                <a:gd name="T46" fmla="*/ 0 w 612"/>
                <a:gd name="T47" fmla="*/ 0 h 1355"/>
                <a:gd name="T48" fmla="*/ 1 w 612"/>
                <a:gd name="T49" fmla="*/ 0 h 1355"/>
                <a:gd name="T50" fmla="*/ 1 w 612"/>
                <a:gd name="T51" fmla="*/ 0 h 135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12"/>
                <a:gd name="T79" fmla="*/ 0 h 1355"/>
                <a:gd name="T80" fmla="*/ 612 w 612"/>
                <a:gd name="T81" fmla="*/ 1355 h 135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12" h="1355">
                  <a:moveTo>
                    <a:pt x="12" y="0"/>
                  </a:moveTo>
                  <a:lnTo>
                    <a:pt x="126" y="15"/>
                  </a:lnTo>
                  <a:lnTo>
                    <a:pt x="251" y="81"/>
                  </a:lnTo>
                  <a:lnTo>
                    <a:pt x="358" y="152"/>
                  </a:lnTo>
                  <a:lnTo>
                    <a:pt x="449" y="256"/>
                  </a:lnTo>
                  <a:lnTo>
                    <a:pt x="531" y="366"/>
                  </a:lnTo>
                  <a:lnTo>
                    <a:pt x="578" y="481"/>
                  </a:lnTo>
                  <a:lnTo>
                    <a:pt x="607" y="595"/>
                  </a:lnTo>
                  <a:lnTo>
                    <a:pt x="612" y="737"/>
                  </a:lnTo>
                  <a:lnTo>
                    <a:pt x="586" y="884"/>
                  </a:lnTo>
                  <a:lnTo>
                    <a:pt x="546" y="1043"/>
                  </a:lnTo>
                  <a:lnTo>
                    <a:pt x="453" y="1207"/>
                  </a:lnTo>
                  <a:lnTo>
                    <a:pt x="333" y="1355"/>
                  </a:lnTo>
                  <a:lnTo>
                    <a:pt x="394" y="1250"/>
                  </a:lnTo>
                  <a:lnTo>
                    <a:pt x="464" y="1110"/>
                  </a:lnTo>
                  <a:lnTo>
                    <a:pt x="508" y="973"/>
                  </a:lnTo>
                  <a:lnTo>
                    <a:pt x="540" y="754"/>
                  </a:lnTo>
                  <a:lnTo>
                    <a:pt x="535" y="612"/>
                  </a:lnTo>
                  <a:lnTo>
                    <a:pt x="508" y="475"/>
                  </a:lnTo>
                  <a:lnTo>
                    <a:pt x="438" y="366"/>
                  </a:lnTo>
                  <a:lnTo>
                    <a:pt x="339" y="256"/>
                  </a:lnTo>
                  <a:lnTo>
                    <a:pt x="240" y="157"/>
                  </a:lnTo>
                  <a:lnTo>
                    <a:pt x="149" y="108"/>
                  </a:lnTo>
                  <a:lnTo>
                    <a:pt x="0" y="64"/>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81" name="Freeform 35"/>
            <p:cNvSpPr>
              <a:spLocks/>
            </p:cNvSpPr>
            <p:nvPr/>
          </p:nvSpPr>
          <p:spPr bwMode="auto">
            <a:xfrm>
              <a:off x="1125" y="3486"/>
              <a:ext cx="524" cy="251"/>
            </a:xfrm>
            <a:custGeom>
              <a:avLst/>
              <a:gdLst>
                <a:gd name="T0" fmla="*/ 1 w 1048"/>
                <a:gd name="T1" fmla="*/ 1 h 502"/>
                <a:gd name="T2" fmla="*/ 1 w 1048"/>
                <a:gd name="T3" fmla="*/ 1 h 502"/>
                <a:gd name="T4" fmla="*/ 1 w 1048"/>
                <a:gd name="T5" fmla="*/ 1 h 502"/>
                <a:gd name="T6" fmla="*/ 1 w 1048"/>
                <a:gd name="T7" fmla="*/ 1 h 502"/>
                <a:gd name="T8" fmla="*/ 1 w 1048"/>
                <a:gd name="T9" fmla="*/ 1 h 502"/>
                <a:gd name="T10" fmla="*/ 1 w 1048"/>
                <a:gd name="T11" fmla="*/ 1 h 502"/>
                <a:gd name="T12" fmla="*/ 1 w 1048"/>
                <a:gd name="T13" fmla="*/ 1 h 502"/>
                <a:gd name="T14" fmla="*/ 1 w 1048"/>
                <a:gd name="T15" fmla="*/ 1 h 502"/>
                <a:gd name="T16" fmla="*/ 1 w 1048"/>
                <a:gd name="T17" fmla="*/ 1 h 502"/>
                <a:gd name="T18" fmla="*/ 1 w 1048"/>
                <a:gd name="T19" fmla="*/ 1 h 502"/>
                <a:gd name="T20" fmla="*/ 1 w 1048"/>
                <a:gd name="T21" fmla="*/ 1 h 502"/>
                <a:gd name="T22" fmla="*/ 1 w 1048"/>
                <a:gd name="T23" fmla="*/ 1 h 502"/>
                <a:gd name="T24" fmla="*/ 1 w 1048"/>
                <a:gd name="T25" fmla="*/ 1 h 502"/>
                <a:gd name="T26" fmla="*/ 1 w 1048"/>
                <a:gd name="T27" fmla="*/ 1 h 502"/>
                <a:gd name="T28" fmla="*/ 1 w 1048"/>
                <a:gd name="T29" fmla="*/ 1 h 502"/>
                <a:gd name="T30" fmla="*/ 1 w 1048"/>
                <a:gd name="T31" fmla="*/ 1 h 502"/>
                <a:gd name="T32" fmla="*/ 1 w 1048"/>
                <a:gd name="T33" fmla="*/ 1 h 502"/>
                <a:gd name="T34" fmla="*/ 1 w 1048"/>
                <a:gd name="T35" fmla="*/ 1 h 502"/>
                <a:gd name="T36" fmla="*/ 1 w 1048"/>
                <a:gd name="T37" fmla="*/ 1 h 502"/>
                <a:gd name="T38" fmla="*/ 1 w 1048"/>
                <a:gd name="T39" fmla="*/ 1 h 502"/>
                <a:gd name="T40" fmla="*/ 0 w 1048"/>
                <a:gd name="T41" fmla="*/ 0 h 502"/>
                <a:gd name="T42" fmla="*/ 1 w 1048"/>
                <a:gd name="T43" fmla="*/ 1 h 502"/>
                <a:gd name="T44" fmla="*/ 1 w 1048"/>
                <a:gd name="T45" fmla="*/ 1 h 50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48"/>
                <a:gd name="T70" fmla="*/ 0 h 502"/>
                <a:gd name="T71" fmla="*/ 1048 w 1048"/>
                <a:gd name="T72" fmla="*/ 502 h 50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48" h="502">
                  <a:moveTo>
                    <a:pt x="32" y="5"/>
                  </a:moveTo>
                  <a:lnTo>
                    <a:pt x="97" y="125"/>
                  </a:lnTo>
                  <a:lnTo>
                    <a:pt x="207" y="239"/>
                  </a:lnTo>
                  <a:lnTo>
                    <a:pt x="321" y="321"/>
                  </a:lnTo>
                  <a:lnTo>
                    <a:pt x="435" y="370"/>
                  </a:lnTo>
                  <a:lnTo>
                    <a:pt x="578" y="408"/>
                  </a:lnTo>
                  <a:lnTo>
                    <a:pt x="700" y="431"/>
                  </a:lnTo>
                  <a:lnTo>
                    <a:pt x="814" y="420"/>
                  </a:lnTo>
                  <a:lnTo>
                    <a:pt x="922" y="393"/>
                  </a:lnTo>
                  <a:lnTo>
                    <a:pt x="1048" y="370"/>
                  </a:lnTo>
                  <a:lnTo>
                    <a:pt x="943" y="443"/>
                  </a:lnTo>
                  <a:lnTo>
                    <a:pt x="871" y="471"/>
                  </a:lnTo>
                  <a:lnTo>
                    <a:pt x="795" y="492"/>
                  </a:lnTo>
                  <a:lnTo>
                    <a:pt x="715" y="502"/>
                  </a:lnTo>
                  <a:lnTo>
                    <a:pt x="606" y="490"/>
                  </a:lnTo>
                  <a:lnTo>
                    <a:pt x="477" y="456"/>
                  </a:lnTo>
                  <a:lnTo>
                    <a:pt x="308" y="386"/>
                  </a:lnTo>
                  <a:lnTo>
                    <a:pt x="190" y="300"/>
                  </a:lnTo>
                  <a:lnTo>
                    <a:pt x="87" y="184"/>
                  </a:lnTo>
                  <a:lnTo>
                    <a:pt x="21" y="76"/>
                  </a:lnTo>
                  <a:lnTo>
                    <a:pt x="0" y="0"/>
                  </a:lnTo>
                  <a:lnTo>
                    <a:pt x="32"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82" name="Freeform 36"/>
            <p:cNvSpPr>
              <a:spLocks/>
            </p:cNvSpPr>
            <p:nvPr/>
          </p:nvSpPr>
          <p:spPr bwMode="auto">
            <a:xfrm>
              <a:off x="1423" y="2862"/>
              <a:ext cx="516" cy="891"/>
            </a:xfrm>
            <a:custGeom>
              <a:avLst/>
              <a:gdLst>
                <a:gd name="T0" fmla="*/ 0 w 1032"/>
                <a:gd name="T1" fmla="*/ 1 h 1781"/>
                <a:gd name="T2" fmla="*/ 1 w 1032"/>
                <a:gd name="T3" fmla="*/ 0 h 1781"/>
                <a:gd name="T4" fmla="*/ 1 w 1032"/>
                <a:gd name="T5" fmla="*/ 1 h 1781"/>
                <a:gd name="T6" fmla="*/ 1 w 1032"/>
                <a:gd name="T7" fmla="*/ 1 h 1781"/>
                <a:gd name="T8" fmla="*/ 1 w 1032"/>
                <a:gd name="T9" fmla="*/ 1 h 1781"/>
                <a:gd name="T10" fmla="*/ 1 w 1032"/>
                <a:gd name="T11" fmla="*/ 1 h 1781"/>
                <a:gd name="T12" fmla="*/ 1 w 1032"/>
                <a:gd name="T13" fmla="*/ 1 h 1781"/>
                <a:gd name="T14" fmla="*/ 1 w 1032"/>
                <a:gd name="T15" fmla="*/ 1 h 1781"/>
                <a:gd name="T16" fmla="*/ 1 w 1032"/>
                <a:gd name="T17" fmla="*/ 1 h 1781"/>
                <a:gd name="T18" fmla="*/ 1 w 1032"/>
                <a:gd name="T19" fmla="*/ 1 h 1781"/>
                <a:gd name="T20" fmla="*/ 1 w 1032"/>
                <a:gd name="T21" fmla="*/ 1 h 1781"/>
                <a:gd name="T22" fmla="*/ 1 w 1032"/>
                <a:gd name="T23" fmla="*/ 1 h 1781"/>
                <a:gd name="T24" fmla="*/ 1 w 1032"/>
                <a:gd name="T25" fmla="*/ 1 h 1781"/>
                <a:gd name="T26" fmla="*/ 1 w 1032"/>
                <a:gd name="T27" fmla="*/ 1 h 1781"/>
                <a:gd name="T28" fmla="*/ 1 w 1032"/>
                <a:gd name="T29" fmla="*/ 1 h 1781"/>
                <a:gd name="T30" fmla="*/ 1 w 1032"/>
                <a:gd name="T31" fmla="*/ 1 h 1781"/>
                <a:gd name="T32" fmla="*/ 1 w 1032"/>
                <a:gd name="T33" fmla="*/ 1 h 1781"/>
                <a:gd name="T34" fmla="*/ 1 w 1032"/>
                <a:gd name="T35" fmla="*/ 1 h 1781"/>
                <a:gd name="T36" fmla="*/ 1 w 1032"/>
                <a:gd name="T37" fmla="*/ 1 h 1781"/>
                <a:gd name="T38" fmla="*/ 1 w 1032"/>
                <a:gd name="T39" fmla="*/ 1 h 1781"/>
                <a:gd name="T40" fmla="*/ 1 w 1032"/>
                <a:gd name="T41" fmla="*/ 1 h 1781"/>
                <a:gd name="T42" fmla="*/ 1 w 1032"/>
                <a:gd name="T43" fmla="*/ 1 h 1781"/>
                <a:gd name="T44" fmla="*/ 1 w 1032"/>
                <a:gd name="T45" fmla="*/ 1 h 1781"/>
                <a:gd name="T46" fmla="*/ 1 w 1032"/>
                <a:gd name="T47" fmla="*/ 1 h 1781"/>
                <a:gd name="T48" fmla="*/ 1 w 1032"/>
                <a:gd name="T49" fmla="*/ 1 h 1781"/>
                <a:gd name="T50" fmla="*/ 1 w 1032"/>
                <a:gd name="T51" fmla="*/ 1 h 1781"/>
                <a:gd name="T52" fmla="*/ 1 w 1032"/>
                <a:gd name="T53" fmla="*/ 1 h 1781"/>
                <a:gd name="T54" fmla="*/ 1 w 1032"/>
                <a:gd name="T55" fmla="*/ 1 h 1781"/>
                <a:gd name="T56" fmla="*/ 1 w 1032"/>
                <a:gd name="T57" fmla="*/ 1 h 1781"/>
                <a:gd name="T58" fmla="*/ 1 w 1032"/>
                <a:gd name="T59" fmla="*/ 1 h 1781"/>
                <a:gd name="T60" fmla="*/ 1 w 1032"/>
                <a:gd name="T61" fmla="*/ 1 h 1781"/>
                <a:gd name="T62" fmla="*/ 1 w 1032"/>
                <a:gd name="T63" fmla="*/ 1 h 1781"/>
                <a:gd name="T64" fmla="*/ 1 w 1032"/>
                <a:gd name="T65" fmla="*/ 1 h 1781"/>
                <a:gd name="T66" fmla="*/ 1 w 1032"/>
                <a:gd name="T67" fmla="*/ 1 h 1781"/>
                <a:gd name="T68" fmla="*/ 0 w 1032"/>
                <a:gd name="T69" fmla="*/ 1 h 1781"/>
                <a:gd name="T70" fmla="*/ 0 w 1032"/>
                <a:gd name="T71" fmla="*/ 1 h 1781"/>
                <a:gd name="T72" fmla="*/ 0 w 1032"/>
                <a:gd name="T73" fmla="*/ 1 h 178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32"/>
                <a:gd name="T112" fmla="*/ 0 h 1781"/>
                <a:gd name="T113" fmla="*/ 1032 w 1032"/>
                <a:gd name="T114" fmla="*/ 1781 h 178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32" h="1781">
                  <a:moveTo>
                    <a:pt x="0" y="32"/>
                  </a:moveTo>
                  <a:lnTo>
                    <a:pt x="120" y="0"/>
                  </a:lnTo>
                  <a:lnTo>
                    <a:pt x="266" y="5"/>
                  </a:lnTo>
                  <a:lnTo>
                    <a:pt x="397" y="26"/>
                  </a:lnTo>
                  <a:lnTo>
                    <a:pt x="517" y="61"/>
                  </a:lnTo>
                  <a:lnTo>
                    <a:pt x="633" y="120"/>
                  </a:lnTo>
                  <a:lnTo>
                    <a:pt x="726" y="186"/>
                  </a:lnTo>
                  <a:lnTo>
                    <a:pt x="840" y="294"/>
                  </a:lnTo>
                  <a:lnTo>
                    <a:pt x="922" y="399"/>
                  </a:lnTo>
                  <a:lnTo>
                    <a:pt x="972" y="503"/>
                  </a:lnTo>
                  <a:lnTo>
                    <a:pt x="1004" y="644"/>
                  </a:lnTo>
                  <a:lnTo>
                    <a:pt x="1032" y="830"/>
                  </a:lnTo>
                  <a:lnTo>
                    <a:pt x="1015" y="1038"/>
                  </a:lnTo>
                  <a:lnTo>
                    <a:pt x="966" y="1235"/>
                  </a:lnTo>
                  <a:lnTo>
                    <a:pt x="873" y="1410"/>
                  </a:lnTo>
                  <a:lnTo>
                    <a:pt x="770" y="1558"/>
                  </a:lnTo>
                  <a:lnTo>
                    <a:pt x="683" y="1655"/>
                  </a:lnTo>
                  <a:lnTo>
                    <a:pt x="563" y="1749"/>
                  </a:lnTo>
                  <a:lnTo>
                    <a:pt x="458" y="1781"/>
                  </a:lnTo>
                  <a:lnTo>
                    <a:pt x="365" y="1766"/>
                  </a:lnTo>
                  <a:lnTo>
                    <a:pt x="473" y="1716"/>
                  </a:lnTo>
                  <a:lnTo>
                    <a:pt x="595" y="1612"/>
                  </a:lnTo>
                  <a:lnTo>
                    <a:pt x="709" y="1481"/>
                  </a:lnTo>
                  <a:lnTo>
                    <a:pt x="808" y="1328"/>
                  </a:lnTo>
                  <a:lnTo>
                    <a:pt x="882" y="1173"/>
                  </a:lnTo>
                  <a:lnTo>
                    <a:pt x="928" y="986"/>
                  </a:lnTo>
                  <a:lnTo>
                    <a:pt x="949" y="813"/>
                  </a:lnTo>
                  <a:lnTo>
                    <a:pt x="922" y="627"/>
                  </a:lnTo>
                  <a:lnTo>
                    <a:pt x="876" y="486"/>
                  </a:lnTo>
                  <a:lnTo>
                    <a:pt x="793" y="367"/>
                  </a:lnTo>
                  <a:lnTo>
                    <a:pt x="700" y="254"/>
                  </a:lnTo>
                  <a:lnTo>
                    <a:pt x="567" y="163"/>
                  </a:lnTo>
                  <a:lnTo>
                    <a:pt x="388" y="99"/>
                  </a:lnTo>
                  <a:lnTo>
                    <a:pt x="179" y="61"/>
                  </a:lnTo>
                  <a:lnTo>
                    <a:pt x="0" y="61"/>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83" name="Freeform 37"/>
            <p:cNvSpPr>
              <a:spLocks/>
            </p:cNvSpPr>
            <p:nvPr/>
          </p:nvSpPr>
          <p:spPr bwMode="auto">
            <a:xfrm>
              <a:off x="1020" y="2873"/>
              <a:ext cx="550" cy="998"/>
            </a:xfrm>
            <a:custGeom>
              <a:avLst/>
              <a:gdLst>
                <a:gd name="T0" fmla="*/ 0 w 1101"/>
                <a:gd name="T1" fmla="*/ 0 h 1996"/>
                <a:gd name="T2" fmla="*/ 0 w 1101"/>
                <a:gd name="T3" fmla="*/ 1 h 1996"/>
                <a:gd name="T4" fmla="*/ 0 w 1101"/>
                <a:gd name="T5" fmla="*/ 1 h 1996"/>
                <a:gd name="T6" fmla="*/ 0 w 1101"/>
                <a:gd name="T7" fmla="*/ 1 h 1996"/>
                <a:gd name="T8" fmla="*/ 0 w 1101"/>
                <a:gd name="T9" fmla="*/ 1 h 1996"/>
                <a:gd name="T10" fmla="*/ 0 w 1101"/>
                <a:gd name="T11" fmla="*/ 1 h 1996"/>
                <a:gd name="T12" fmla="*/ 0 w 1101"/>
                <a:gd name="T13" fmla="*/ 1 h 1996"/>
                <a:gd name="T14" fmla="*/ 0 w 1101"/>
                <a:gd name="T15" fmla="*/ 1 h 1996"/>
                <a:gd name="T16" fmla="*/ 0 w 1101"/>
                <a:gd name="T17" fmla="*/ 1 h 1996"/>
                <a:gd name="T18" fmla="*/ 0 w 1101"/>
                <a:gd name="T19" fmla="*/ 1 h 1996"/>
                <a:gd name="T20" fmla="*/ 0 w 1101"/>
                <a:gd name="T21" fmla="*/ 1 h 1996"/>
                <a:gd name="T22" fmla="*/ 0 w 1101"/>
                <a:gd name="T23" fmla="*/ 1 h 1996"/>
                <a:gd name="T24" fmla="*/ 0 w 1101"/>
                <a:gd name="T25" fmla="*/ 1 h 1996"/>
                <a:gd name="T26" fmla="*/ 0 w 1101"/>
                <a:gd name="T27" fmla="*/ 1 h 1996"/>
                <a:gd name="T28" fmla="*/ 0 w 1101"/>
                <a:gd name="T29" fmla="*/ 1 h 1996"/>
                <a:gd name="T30" fmla="*/ 0 w 1101"/>
                <a:gd name="T31" fmla="*/ 1 h 1996"/>
                <a:gd name="T32" fmla="*/ 0 w 1101"/>
                <a:gd name="T33" fmla="*/ 1 h 1996"/>
                <a:gd name="T34" fmla="*/ 0 w 1101"/>
                <a:gd name="T35" fmla="*/ 1 h 1996"/>
                <a:gd name="T36" fmla="*/ 0 w 1101"/>
                <a:gd name="T37" fmla="*/ 1 h 1996"/>
                <a:gd name="T38" fmla="*/ 0 w 1101"/>
                <a:gd name="T39" fmla="*/ 1 h 1996"/>
                <a:gd name="T40" fmla="*/ 0 w 1101"/>
                <a:gd name="T41" fmla="*/ 1 h 1996"/>
                <a:gd name="T42" fmla="*/ 0 w 1101"/>
                <a:gd name="T43" fmla="*/ 1 h 1996"/>
                <a:gd name="T44" fmla="*/ 0 w 1101"/>
                <a:gd name="T45" fmla="*/ 1 h 1996"/>
                <a:gd name="T46" fmla="*/ 0 w 1101"/>
                <a:gd name="T47" fmla="*/ 1 h 1996"/>
                <a:gd name="T48" fmla="*/ 0 w 1101"/>
                <a:gd name="T49" fmla="*/ 1 h 1996"/>
                <a:gd name="T50" fmla="*/ 0 w 1101"/>
                <a:gd name="T51" fmla="*/ 1 h 1996"/>
                <a:gd name="T52" fmla="*/ 0 w 1101"/>
                <a:gd name="T53" fmla="*/ 1 h 1996"/>
                <a:gd name="T54" fmla="*/ 0 w 1101"/>
                <a:gd name="T55" fmla="*/ 1 h 1996"/>
                <a:gd name="T56" fmla="*/ 0 w 1101"/>
                <a:gd name="T57" fmla="*/ 1 h 1996"/>
                <a:gd name="T58" fmla="*/ 0 w 1101"/>
                <a:gd name="T59" fmla="*/ 1 h 1996"/>
                <a:gd name="T60" fmla="*/ 0 w 1101"/>
                <a:gd name="T61" fmla="*/ 1 h 1996"/>
                <a:gd name="T62" fmla="*/ 0 w 1101"/>
                <a:gd name="T63" fmla="*/ 1 h 1996"/>
                <a:gd name="T64" fmla="*/ 0 w 1101"/>
                <a:gd name="T65" fmla="*/ 1 h 1996"/>
                <a:gd name="T66" fmla="*/ 0 w 1101"/>
                <a:gd name="T67" fmla="*/ 1 h 1996"/>
                <a:gd name="T68" fmla="*/ 0 w 1101"/>
                <a:gd name="T69" fmla="*/ 1 h 1996"/>
                <a:gd name="T70" fmla="*/ 0 w 1101"/>
                <a:gd name="T71" fmla="*/ 1 h 1996"/>
                <a:gd name="T72" fmla="*/ 0 w 1101"/>
                <a:gd name="T73" fmla="*/ 1 h 1996"/>
                <a:gd name="T74" fmla="*/ 0 w 1101"/>
                <a:gd name="T75" fmla="*/ 1 h 1996"/>
                <a:gd name="T76" fmla="*/ 0 w 1101"/>
                <a:gd name="T77" fmla="*/ 1 h 1996"/>
                <a:gd name="T78" fmla="*/ 0 w 1101"/>
                <a:gd name="T79" fmla="*/ 1 h 1996"/>
                <a:gd name="T80" fmla="*/ 0 w 1101"/>
                <a:gd name="T81" fmla="*/ 0 h 1996"/>
                <a:gd name="T82" fmla="*/ 0 w 1101"/>
                <a:gd name="T83" fmla="*/ 0 h 199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01"/>
                <a:gd name="T127" fmla="*/ 0 h 1996"/>
                <a:gd name="T128" fmla="*/ 1101 w 1101"/>
                <a:gd name="T129" fmla="*/ 1996 h 199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01" h="1996">
                  <a:moveTo>
                    <a:pt x="703" y="0"/>
                  </a:moveTo>
                  <a:lnTo>
                    <a:pt x="540" y="51"/>
                  </a:lnTo>
                  <a:lnTo>
                    <a:pt x="407" y="131"/>
                  </a:lnTo>
                  <a:lnTo>
                    <a:pt x="287" y="241"/>
                  </a:lnTo>
                  <a:lnTo>
                    <a:pt x="194" y="367"/>
                  </a:lnTo>
                  <a:lnTo>
                    <a:pt x="106" y="503"/>
                  </a:lnTo>
                  <a:lnTo>
                    <a:pt x="44" y="640"/>
                  </a:lnTo>
                  <a:lnTo>
                    <a:pt x="2" y="870"/>
                  </a:lnTo>
                  <a:lnTo>
                    <a:pt x="0" y="1011"/>
                  </a:lnTo>
                  <a:lnTo>
                    <a:pt x="30" y="1186"/>
                  </a:lnTo>
                  <a:lnTo>
                    <a:pt x="89" y="1340"/>
                  </a:lnTo>
                  <a:lnTo>
                    <a:pt x="211" y="1520"/>
                  </a:lnTo>
                  <a:lnTo>
                    <a:pt x="336" y="1640"/>
                  </a:lnTo>
                  <a:lnTo>
                    <a:pt x="462" y="1739"/>
                  </a:lnTo>
                  <a:lnTo>
                    <a:pt x="466" y="1984"/>
                  </a:lnTo>
                  <a:lnTo>
                    <a:pt x="511" y="1996"/>
                  </a:lnTo>
                  <a:lnTo>
                    <a:pt x="625" y="1902"/>
                  </a:lnTo>
                  <a:lnTo>
                    <a:pt x="724" y="1847"/>
                  </a:lnTo>
                  <a:lnTo>
                    <a:pt x="865" y="1843"/>
                  </a:lnTo>
                  <a:lnTo>
                    <a:pt x="1002" y="1832"/>
                  </a:lnTo>
                  <a:lnTo>
                    <a:pt x="1101" y="1826"/>
                  </a:lnTo>
                  <a:lnTo>
                    <a:pt x="1095" y="1771"/>
                  </a:lnTo>
                  <a:lnTo>
                    <a:pt x="897" y="1777"/>
                  </a:lnTo>
                  <a:lnTo>
                    <a:pt x="743" y="1764"/>
                  </a:lnTo>
                  <a:lnTo>
                    <a:pt x="603" y="1722"/>
                  </a:lnTo>
                  <a:lnTo>
                    <a:pt x="466" y="1651"/>
                  </a:lnTo>
                  <a:lnTo>
                    <a:pt x="340" y="1541"/>
                  </a:lnTo>
                  <a:lnTo>
                    <a:pt x="232" y="1410"/>
                  </a:lnTo>
                  <a:lnTo>
                    <a:pt x="152" y="1287"/>
                  </a:lnTo>
                  <a:lnTo>
                    <a:pt x="95" y="1142"/>
                  </a:lnTo>
                  <a:lnTo>
                    <a:pt x="68" y="996"/>
                  </a:lnTo>
                  <a:lnTo>
                    <a:pt x="68" y="842"/>
                  </a:lnTo>
                  <a:lnTo>
                    <a:pt x="89" y="712"/>
                  </a:lnTo>
                  <a:lnTo>
                    <a:pt x="150" y="574"/>
                  </a:lnTo>
                  <a:lnTo>
                    <a:pt x="215" y="443"/>
                  </a:lnTo>
                  <a:lnTo>
                    <a:pt x="302" y="329"/>
                  </a:lnTo>
                  <a:lnTo>
                    <a:pt x="390" y="230"/>
                  </a:lnTo>
                  <a:lnTo>
                    <a:pt x="511" y="148"/>
                  </a:lnTo>
                  <a:lnTo>
                    <a:pt x="631" y="83"/>
                  </a:lnTo>
                  <a:lnTo>
                    <a:pt x="745" y="40"/>
                  </a:lnTo>
                  <a:lnTo>
                    <a:pt x="70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84" name="Freeform 38"/>
            <p:cNvSpPr>
              <a:spLocks/>
            </p:cNvSpPr>
            <p:nvPr/>
          </p:nvSpPr>
          <p:spPr bwMode="auto">
            <a:xfrm>
              <a:off x="898" y="2975"/>
              <a:ext cx="457" cy="989"/>
            </a:xfrm>
            <a:custGeom>
              <a:avLst/>
              <a:gdLst>
                <a:gd name="T0" fmla="*/ 1 w 912"/>
                <a:gd name="T1" fmla="*/ 0 h 1979"/>
                <a:gd name="T2" fmla="*/ 1 w 912"/>
                <a:gd name="T3" fmla="*/ 0 h 1979"/>
                <a:gd name="T4" fmla="*/ 1 w 912"/>
                <a:gd name="T5" fmla="*/ 0 h 1979"/>
                <a:gd name="T6" fmla="*/ 1 w 912"/>
                <a:gd name="T7" fmla="*/ 0 h 1979"/>
                <a:gd name="T8" fmla="*/ 1 w 912"/>
                <a:gd name="T9" fmla="*/ 0 h 1979"/>
                <a:gd name="T10" fmla="*/ 1 w 912"/>
                <a:gd name="T11" fmla="*/ 0 h 1979"/>
                <a:gd name="T12" fmla="*/ 1 w 912"/>
                <a:gd name="T13" fmla="*/ 0 h 1979"/>
                <a:gd name="T14" fmla="*/ 0 w 912"/>
                <a:gd name="T15" fmla="*/ 0 h 1979"/>
                <a:gd name="T16" fmla="*/ 0 w 912"/>
                <a:gd name="T17" fmla="*/ 0 h 1979"/>
                <a:gd name="T18" fmla="*/ 1 w 912"/>
                <a:gd name="T19" fmla="*/ 0 h 1979"/>
                <a:gd name="T20" fmla="*/ 1 w 912"/>
                <a:gd name="T21" fmla="*/ 0 h 1979"/>
                <a:gd name="T22" fmla="*/ 1 w 912"/>
                <a:gd name="T23" fmla="*/ 0 h 1979"/>
                <a:gd name="T24" fmla="*/ 1 w 912"/>
                <a:gd name="T25" fmla="*/ 0 h 1979"/>
                <a:gd name="T26" fmla="*/ 1 w 912"/>
                <a:gd name="T27" fmla="*/ 0 h 1979"/>
                <a:gd name="T28" fmla="*/ 1 w 912"/>
                <a:gd name="T29" fmla="*/ 0 h 1979"/>
                <a:gd name="T30" fmla="*/ 1 w 912"/>
                <a:gd name="T31" fmla="*/ 0 h 1979"/>
                <a:gd name="T32" fmla="*/ 1 w 912"/>
                <a:gd name="T33" fmla="*/ 0 h 1979"/>
                <a:gd name="T34" fmla="*/ 1 w 912"/>
                <a:gd name="T35" fmla="*/ 0 h 1979"/>
                <a:gd name="T36" fmla="*/ 1 w 912"/>
                <a:gd name="T37" fmla="*/ 0 h 1979"/>
                <a:gd name="T38" fmla="*/ 1 w 912"/>
                <a:gd name="T39" fmla="*/ 0 h 1979"/>
                <a:gd name="T40" fmla="*/ 1 w 912"/>
                <a:gd name="T41" fmla="*/ 0 h 1979"/>
                <a:gd name="T42" fmla="*/ 1 w 912"/>
                <a:gd name="T43" fmla="*/ 0 h 1979"/>
                <a:gd name="T44" fmla="*/ 1 w 912"/>
                <a:gd name="T45" fmla="*/ 0 h 1979"/>
                <a:gd name="T46" fmla="*/ 1 w 912"/>
                <a:gd name="T47" fmla="*/ 0 h 1979"/>
                <a:gd name="T48" fmla="*/ 1 w 912"/>
                <a:gd name="T49" fmla="*/ 0 h 1979"/>
                <a:gd name="T50" fmla="*/ 1 w 912"/>
                <a:gd name="T51" fmla="*/ 0 h 1979"/>
                <a:gd name="T52" fmla="*/ 1 w 912"/>
                <a:gd name="T53" fmla="*/ 0 h 1979"/>
                <a:gd name="T54" fmla="*/ 1 w 912"/>
                <a:gd name="T55" fmla="*/ 0 h 1979"/>
                <a:gd name="T56" fmla="*/ 1 w 912"/>
                <a:gd name="T57" fmla="*/ 0 h 1979"/>
                <a:gd name="T58" fmla="*/ 1 w 912"/>
                <a:gd name="T59" fmla="*/ 0 h 1979"/>
                <a:gd name="T60" fmla="*/ 1 w 912"/>
                <a:gd name="T61" fmla="*/ 0 h 1979"/>
                <a:gd name="T62" fmla="*/ 1 w 912"/>
                <a:gd name="T63" fmla="*/ 0 h 1979"/>
                <a:gd name="T64" fmla="*/ 1 w 912"/>
                <a:gd name="T65" fmla="*/ 0 h 1979"/>
                <a:gd name="T66" fmla="*/ 1 w 912"/>
                <a:gd name="T67" fmla="*/ 0 h 1979"/>
                <a:gd name="T68" fmla="*/ 1 w 912"/>
                <a:gd name="T69" fmla="*/ 0 h 1979"/>
                <a:gd name="T70" fmla="*/ 1 w 912"/>
                <a:gd name="T71" fmla="*/ 0 h 1979"/>
                <a:gd name="T72" fmla="*/ 1 w 912"/>
                <a:gd name="T73" fmla="*/ 0 h 1979"/>
                <a:gd name="T74" fmla="*/ 1 w 912"/>
                <a:gd name="T75" fmla="*/ 0 h 1979"/>
                <a:gd name="T76" fmla="*/ 1 w 912"/>
                <a:gd name="T77" fmla="*/ 0 h 1979"/>
                <a:gd name="T78" fmla="*/ 1 w 912"/>
                <a:gd name="T79" fmla="*/ 0 h 1979"/>
                <a:gd name="T80" fmla="*/ 1 w 912"/>
                <a:gd name="T81" fmla="*/ 0 h 1979"/>
                <a:gd name="T82" fmla="*/ 1 w 912"/>
                <a:gd name="T83" fmla="*/ 0 h 1979"/>
                <a:gd name="T84" fmla="*/ 1 w 912"/>
                <a:gd name="T85" fmla="*/ 0 h 1979"/>
                <a:gd name="T86" fmla="*/ 1 w 912"/>
                <a:gd name="T87" fmla="*/ 0 h 1979"/>
                <a:gd name="T88" fmla="*/ 1 w 912"/>
                <a:gd name="T89" fmla="*/ 0 h 1979"/>
                <a:gd name="T90" fmla="*/ 1 w 912"/>
                <a:gd name="T91" fmla="*/ 0 h 1979"/>
                <a:gd name="T92" fmla="*/ 1 w 912"/>
                <a:gd name="T93" fmla="*/ 0 h 1979"/>
                <a:gd name="T94" fmla="*/ 1 w 912"/>
                <a:gd name="T95" fmla="*/ 0 h 1979"/>
                <a:gd name="T96" fmla="*/ 1 w 912"/>
                <a:gd name="T97" fmla="*/ 0 h 1979"/>
                <a:gd name="T98" fmla="*/ 1 w 912"/>
                <a:gd name="T99" fmla="*/ 0 h 1979"/>
                <a:gd name="T100" fmla="*/ 1 w 912"/>
                <a:gd name="T101" fmla="*/ 0 h 1979"/>
                <a:gd name="T102" fmla="*/ 1 w 912"/>
                <a:gd name="T103" fmla="*/ 0 h 1979"/>
                <a:gd name="T104" fmla="*/ 1 w 912"/>
                <a:gd name="T105" fmla="*/ 0 h 1979"/>
                <a:gd name="T106" fmla="*/ 1 w 912"/>
                <a:gd name="T107" fmla="*/ 0 h 1979"/>
                <a:gd name="T108" fmla="*/ 1 w 912"/>
                <a:gd name="T109" fmla="*/ 0 h 1979"/>
                <a:gd name="T110" fmla="*/ 1 w 912"/>
                <a:gd name="T111" fmla="*/ 0 h 1979"/>
                <a:gd name="T112" fmla="*/ 1 w 912"/>
                <a:gd name="T113" fmla="*/ 0 h 1979"/>
                <a:gd name="T114" fmla="*/ 1 w 912"/>
                <a:gd name="T115" fmla="*/ 0 h 1979"/>
                <a:gd name="T116" fmla="*/ 1 w 912"/>
                <a:gd name="T117" fmla="*/ 0 h 197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12"/>
                <a:gd name="T178" fmla="*/ 0 h 1979"/>
                <a:gd name="T179" fmla="*/ 912 w 912"/>
                <a:gd name="T180" fmla="*/ 1979 h 197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12" h="1979">
                  <a:moveTo>
                    <a:pt x="218" y="11"/>
                  </a:moveTo>
                  <a:lnTo>
                    <a:pt x="180" y="70"/>
                  </a:lnTo>
                  <a:lnTo>
                    <a:pt x="142" y="202"/>
                  </a:lnTo>
                  <a:lnTo>
                    <a:pt x="131" y="492"/>
                  </a:lnTo>
                  <a:lnTo>
                    <a:pt x="142" y="874"/>
                  </a:lnTo>
                  <a:lnTo>
                    <a:pt x="87" y="1066"/>
                  </a:lnTo>
                  <a:lnTo>
                    <a:pt x="43" y="1186"/>
                  </a:lnTo>
                  <a:lnTo>
                    <a:pt x="0" y="1268"/>
                  </a:lnTo>
                  <a:lnTo>
                    <a:pt x="0" y="1361"/>
                  </a:lnTo>
                  <a:lnTo>
                    <a:pt x="49" y="1410"/>
                  </a:lnTo>
                  <a:lnTo>
                    <a:pt x="125" y="1393"/>
                  </a:lnTo>
                  <a:lnTo>
                    <a:pt x="180" y="1393"/>
                  </a:lnTo>
                  <a:lnTo>
                    <a:pt x="197" y="1530"/>
                  </a:lnTo>
                  <a:lnTo>
                    <a:pt x="218" y="1722"/>
                  </a:lnTo>
                  <a:lnTo>
                    <a:pt x="262" y="1865"/>
                  </a:lnTo>
                  <a:lnTo>
                    <a:pt x="302" y="1908"/>
                  </a:lnTo>
                  <a:lnTo>
                    <a:pt x="363" y="1947"/>
                  </a:lnTo>
                  <a:lnTo>
                    <a:pt x="439" y="1969"/>
                  </a:lnTo>
                  <a:lnTo>
                    <a:pt x="507" y="1979"/>
                  </a:lnTo>
                  <a:lnTo>
                    <a:pt x="606" y="1973"/>
                  </a:lnTo>
                  <a:lnTo>
                    <a:pt x="686" y="1908"/>
                  </a:lnTo>
                  <a:lnTo>
                    <a:pt x="754" y="1821"/>
                  </a:lnTo>
                  <a:lnTo>
                    <a:pt x="851" y="1728"/>
                  </a:lnTo>
                  <a:lnTo>
                    <a:pt x="912" y="1656"/>
                  </a:lnTo>
                  <a:lnTo>
                    <a:pt x="714" y="1640"/>
                  </a:lnTo>
                  <a:lnTo>
                    <a:pt x="688" y="1781"/>
                  </a:lnTo>
                  <a:lnTo>
                    <a:pt x="644" y="1859"/>
                  </a:lnTo>
                  <a:lnTo>
                    <a:pt x="583" y="1891"/>
                  </a:lnTo>
                  <a:lnTo>
                    <a:pt x="481" y="1880"/>
                  </a:lnTo>
                  <a:lnTo>
                    <a:pt x="387" y="1848"/>
                  </a:lnTo>
                  <a:lnTo>
                    <a:pt x="311" y="1787"/>
                  </a:lnTo>
                  <a:lnTo>
                    <a:pt x="279" y="1722"/>
                  </a:lnTo>
                  <a:lnTo>
                    <a:pt x="283" y="1694"/>
                  </a:lnTo>
                  <a:lnTo>
                    <a:pt x="416" y="1711"/>
                  </a:lnTo>
                  <a:lnTo>
                    <a:pt x="519" y="1705"/>
                  </a:lnTo>
                  <a:lnTo>
                    <a:pt x="562" y="1688"/>
                  </a:lnTo>
                  <a:lnTo>
                    <a:pt x="448" y="1667"/>
                  </a:lnTo>
                  <a:lnTo>
                    <a:pt x="349" y="1650"/>
                  </a:lnTo>
                  <a:lnTo>
                    <a:pt x="294" y="1623"/>
                  </a:lnTo>
                  <a:lnTo>
                    <a:pt x="268" y="1487"/>
                  </a:lnTo>
                  <a:lnTo>
                    <a:pt x="262" y="1378"/>
                  </a:lnTo>
                  <a:lnTo>
                    <a:pt x="235" y="1334"/>
                  </a:lnTo>
                  <a:lnTo>
                    <a:pt x="268" y="1295"/>
                  </a:lnTo>
                  <a:lnTo>
                    <a:pt x="245" y="1257"/>
                  </a:lnTo>
                  <a:lnTo>
                    <a:pt x="192" y="1274"/>
                  </a:lnTo>
                  <a:lnTo>
                    <a:pt x="114" y="1312"/>
                  </a:lnTo>
                  <a:lnTo>
                    <a:pt x="66" y="1317"/>
                  </a:lnTo>
                  <a:lnTo>
                    <a:pt x="93" y="1257"/>
                  </a:lnTo>
                  <a:lnTo>
                    <a:pt x="131" y="1180"/>
                  </a:lnTo>
                  <a:lnTo>
                    <a:pt x="175" y="1061"/>
                  </a:lnTo>
                  <a:lnTo>
                    <a:pt x="192" y="924"/>
                  </a:lnTo>
                  <a:lnTo>
                    <a:pt x="192" y="633"/>
                  </a:lnTo>
                  <a:lnTo>
                    <a:pt x="192" y="414"/>
                  </a:lnTo>
                  <a:lnTo>
                    <a:pt x="213" y="251"/>
                  </a:lnTo>
                  <a:lnTo>
                    <a:pt x="235" y="143"/>
                  </a:lnTo>
                  <a:lnTo>
                    <a:pt x="262" y="44"/>
                  </a:lnTo>
                  <a:lnTo>
                    <a:pt x="245" y="0"/>
                  </a:lnTo>
                  <a:lnTo>
                    <a:pt x="21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85" name="Freeform 39"/>
            <p:cNvSpPr>
              <a:spLocks/>
            </p:cNvSpPr>
            <p:nvPr/>
          </p:nvSpPr>
          <p:spPr bwMode="auto">
            <a:xfrm>
              <a:off x="1488" y="3764"/>
              <a:ext cx="183" cy="181"/>
            </a:xfrm>
            <a:custGeom>
              <a:avLst/>
              <a:gdLst>
                <a:gd name="T0" fmla="*/ 0 w 367"/>
                <a:gd name="T1" fmla="*/ 1 h 361"/>
                <a:gd name="T2" fmla="*/ 0 w 367"/>
                <a:gd name="T3" fmla="*/ 1 h 361"/>
                <a:gd name="T4" fmla="*/ 0 w 367"/>
                <a:gd name="T5" fmla="*/ 1 h 361"/>
                <a:gd name="T6" fmla="*/ 0 w 367"/>
                <a:gd name="T7" fmla="*/ 1 h 361"/>
                <a:gd name="T8" fmla="*/ 0 w 367"/>
                <a:gd name="T9" fmla="*/ 1 h 361"/>
                <a:gd name="T10" fmla="*/ 0 w 367"/>
                <a:gd name="T11" fmla="*/ 1 h 361"/>
                <a:gd name="T12" fmla="*/ 0 w 367"/>
                <a:gd name="T13" fmla="*/ 1 h 361"/>
                <a:gd name="T14" fmla="*/ 0 w 367"/>
                <a:gd name="T15" fmla="*/ 1 h 361"/>
                <a:gd name="T16" fmla="*/ 0 w 367"/>
                <a:gd name="T17" fmla="*/ 1 h 361"/>
                <a:gd name="T18" fmla="*/ 0 w 367"/>
                <a:gd name="T19" fmla="*/ 1 h 361"/>
                <a:gd name="T20" fmla="*/ 0 w 367"/>
                <a:gd name="T21" fmla="*/ 1 h 361"/>
                <a:gd name="T22" fmla="*/ 0 w 367"/>
                <a:gd name="T23" fmla="*/ 1 h 361"/>
                <a:gd name="T24" fmla="*/ 0 w 367"/>
                <a:gd name="T25" fmla="*/ 1 h 361"/>
                <a:gd name="T26" fmla="*/ 0 w 367"/>
                <a:gd name="T27" fmla="*/ 1 h 361"/>
                <a:gd name="T28" fmla="*/ 0 w 367"/>
                <a:gd name="T29" fmla="*/ 1 h 361"/>
                <a:gd name="T30" fmla="*/ 0 w 367"/>
                <a:gd name="T31" fmla="*/ 1 h 361"/>
                <a:gd name="T32" fmla="*/ 0 w 367"/>
                <a:gd name="T33" fmla="*/ 0 h 361"/>
                <a:gd name="T34" fmla="*/ 0 w 367"/>
                <a:gd name="T35" fmla="*/ 1 h 361"/>
                <a:gd name="T36" fmla="*/ 0 w 367"/>
                <a:gd name="T37" fmla="*/ 1 h 361"/>
                <a:gd name="T38" fmla="*/ 0 w 367"/>
                <a:gd name="T39" fmla="*/ 1 h 361"/>
                <a:gd name="T40" fmla="*/ 0 w 367"/>
                <a:gd name="T41" fmla="*/ 1 h 361"/>
                <a:gd name="T42" fmla="*/ 0 w 367"/>
                <a:gd name="T43" fmla="*/ 1 h 361"/>
                <a:gd name="T44" fmla="*/ 0 w 367"/>
                <a:gd name="T45" fmla="*/ 1 h 361"/>
                <a:gd name="T46" fmla="*/ 0 w 367"/>
                <a:gd name="T47" fmla="*/ 1 h 36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67"/>
                <a:gd name="T73" fmla="*/ 0 h 361"/>
                <a:gd name="T74" fmla="*/ 367 w 367"/>
                <a:gd name="T75" fmla="*/ 361 h 36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67" h="361">
                  <a:moveTo>
                    <a:pt x="23" y="49"/>
                  </a:moveTo>
                  <a:lnTo>
                    <a:pt x="0" y="131"/>
                  </a:lnTo>
                  <a:lnTo>
                    <a:pt x="29" y="175"/>
                  </a:lnTo>
                  <a:lnTo>
                    <a:pt x="78" y="192"/>
                  </a:lnTo>
                  <a:lnTo>
                    <a:pt x="128" y="180"/>
                  </a:lnTo>
                  <a:lnTo>
                    <a:pt x="160" y="289"/>
                  </a:lnTo>
                  <a:lnTo>
                    <a:pt x="187" y="338"/>
                  </a:lnTo>
                  <a:lnTo>
                    <a:pt x="204" y="311"/>
                  </a:lnTo>
                  <a:lnTo>
                    <a:pt x="198" y="175"/>
                  </a:lnTo>
                  <a:lnTo>
                    <a:pt x="225" y="180"/>
                  </a:lnTo>
                  <a:lnTo>
                    <a:pt x="253" y="361"/>
                  </a:lnTo>
                  <a:lnTo>
                    <a:pt x="285" y="344"/>
                  </a:lnTo>
                  <a:lnTo>
                    <a:pt x="274" y="169"/>
                  </a:lnTo>
                  <a:lnTo>
                    <a:pt x="329" y="148"/>
                  </a:lnTo>
                  <a:lnTo>
                    <a:pt x="367" y="119"/>
                  </a:lnTo>
                  <a:lnTo>
                    <a:pt x="367" y="76"/>
                  </a:lnTo>
                  <a:lnTo>
                    <a:pt x="291" y="0"/>
                  </a:lnTo>
                  <a:lnTo>
                    <a:pt x="263" y="11"/>
                  </a:lnTo>
                  <a:lnTo>
                    <a:pt x="280" y="87"/>
                  </a:lnTo>
                  <a:lnTo>
                    <a:pt x="192" y="104"/>
                  </a:lnTo>
                  <a:lnTo>
                    <a:pt x="105" y="119"/>
                  </a:lnTo>
                  <a:lnTo>
                    <a:pt x="90" y="32"/>
                  </a:lnTo>
                  <a:lnTo>
                    <a:pt x="23"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86" name="Freeform 40"/>
            <p:cNvSpPr>
              <a:spLocks/>
            </p:cNvSpPr>
            <p:nvPr/>
          </p:nvSpPr>
          <p:spPr bwMode="auto">
            <a:xfrm>
              <a:off x="1674" y="3778"/>
              <a:ext cx="200" cy="358"/>
            </a:xfrm>
            <a:custGeom>
              <a:avLst/>
              <a:gdLst>
                <a:gd name="T0" fmla="*/ 0 w 399"/>
                <a:gd name="T1" fmla="*/ 0 h 717"/>
                <a:gd name="T2" fmla="*/ 1 w 399"/>
                <a:gd name="T3" fmla="*/ 0 h 717"/>
                <a:gd name="T4" fmla="*/ 1 w 399"/>
                <a:gd name="T5" fmla="*/ 0 h 717"/>
                <a:gd name="T6" fmla="*/ 1 w 399"/>
                <a:gd name="T7" fmla="*/ 0 h 717"/>
                <a:gd name="T8" fmla="*/ 1 w 399"/>
                <a:gd name="T9" fmla="*/ 0 h 717"/>
                <a:gd name="T10" fmla="*/ 1 w 399"/>
                <a:gd name="T11" fmla="*/ 0 h 717"/>
                <a:gd name="T12" fmla="*/ 1 w 399"/>
                <a:gd name="T13" fmla="*/ 0 h 717"/>
                <a:gd name="T14" fmla="*/ 1 w 399"/>
                <a:gd name="T15" fmla="*/ 0 h 717"/>
                <a:gd name="T16" fmla="*/ 1 w 399"/>
                <a:gd name="T17" fmla="*/ 0 h 717"/>
                <a:gd name="T18" fmla="*/ 1 w 399"/>
                <a:gd name="T19" fmla="*/ 0 h 717"/>
                <a:gd name="T20" fmla="*/ 1 w 399"/>
                <a:gd name="T21" fmla="*/ 0 h 717"/>
                <a:gd name="T22" fmla="*/ 1 w 399"/>
                <a:gd name="T23" fmla="*/ 0 h 717"/>
                <a:gd name="T24" fmla="*/ 1 w 399"/>
                <a:gd name="T25" fmla="*/ 0 h 717"/>
                <a:gd name="T26" fmla="*/ 1 w 399"/>
                <a:gd name="T27" fmla="*/ 0 h 717"/>
                <a:gd name="T28" fmla="*/ 1 w 399"/>
                <a:gd name="T29" fmla="*/ 0 h 717"/>
                <a:gd name="T30" fmla="*/ 1 w 399"/>
                <a:gd name="T31" fmla="*/ 0 h 717"/>
                <a:gd name="T32" fmla="*/ 1 w 399"/>
                <a:gd name="T33" fmla="*/ 0 h 717"/>
                <a:gd name="T34" fmla="*/ 1 w 399"/>
                <a:gd name="T35" fmla="*/ 0 h 717"/>
                <a:gd name="T36" fmla="*/ 1 w 399"/>
                <a:gd name="T37" fmla="*/ 0 h 717"/>
                <a:gd name="T38" fmla="*/ 1 w 399"/>
                <a:gd name="T39" fmla="*/ 0 h 717"/>
                <a:gd name="T40" fmla="*/ 1 w 399"/>
                <a:gd name="T41" fmla="*/ 0 h 717"/>
                <a:gd name="T42" fmla="*/ 1 w 399"/>
                <a:gd name="T43" fmla="*/ 0 h 717"/>
                <a:gd name="T44" fmla="*/ 1 w 399"/>
                <a:gd name="T45" fmla="*/ 0 h 717"/>
                <a:gd name="T46" fmla="*/ 1 w 399"/>
                <a:gd name="T47" fmla="*/ 0 h 717"/>
                <a:gd name="T48" fmla="*/ 1 w 399"/>
                <a:gd name="T49" fmla="*/ 0 h 717"/>
                <a:gd name="T50" fmla="*/ 0 w 399"/>
                <a:gd name="T51" fmla="*/ 0 h 717"/>
                <a:gd name="T52" fmla="*/ 0 w 399"/>
                <a:gd name="T53" fmla="*/ 0 h 71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99"/>
                <a:gd name="T82" fmla="*/ 0 h 717"/>
                <a:gd name="T83" fmla="*/ 399 w 399"/>
                <a:gd name="T84" fmla="*/ 717 h 71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99" h="717">
                  <a:moveTo>
                    <a:pt x="0" y="12"/>
                  </a:moveTo>
                  <a:lnTo>
                    <a:pt x="114" y="0"/>
                  </a:lnTo>
                  <a:lnTo>
                    <a:pt x="196" y="23"/>
                  </a:lnTo>
                  <a:lnTo>
                    <a:pt x="262" y="50"/>
                  </a:lnTo>
                  <a:lnTo>
                    <a:pt x="331" y="105"/>
                  </a:lnTo>
                  <a:lnTo>
                    <a:pt x="382" y="202"/>
                  </a:lnTo>
                  <a:lnTo>
                    <a:pt x="399" y="274"/>
                  </a:lnTo>
                  <a:lnTo>
                    <a:pt x="397" y="382"/>
                  </a:lnTo>
                  <a:lnTo>
                    <a:pt x="376" y="475"/>
                  </a:lnTo>
                  <a:lnTo>
                    <a:pt x="335" y="553"/>
                  </a:lnTo>
                  <a:lnTo>
                    <a:pt x="270" y="629"/>
                  </a:lnTo>
                  <a:lnTo>
                    <a:pt x="181" y="690"/>
                  </a:lnTo>
                  <a:lnTo>
                    <a:pt x="87" y="717"/>
                  </a:lnTo>
                  <a:lnTo>
                    <a:pt x="27" y="705"/>
                  </a:lnTo>
                  <a:lnTo>
                    <a:pt x="38" y="662"/>
                  </a:lnTo>
                  <a:lnTo>
                    <a:pt x="131" y="629"/>
                  </a:lnTo>
                  <a:lnTo>
                    <a:pt x="196" y="586"/>
                  </a:lnTo>
                  <a:lnTo>
                    <a:pt x="260" y="523"/>
                  </a:lnTo>
                  <a:lnTo>
                    <a:pt x="300" y="422"/>
                  </a:lnTo>
                  <a:lnTo>
                    <a:pt x="312" y="312"/>
                  </a:lnTo>
                  <a:lnTo>
                    <a:pt x="295" y="204"/>
                  </a:lnTo>
                  <a:lnTo>
                    <a:pt x="255" y="135"/>
                  </a:lnTo>
                  <a:lnTo>
                    <a:pt x="196" y="99"/>
                  </a:lnTo>
                  <a:lnTo>
                    <a:pt x="120" y="78"/>
                  </a:lnTo>
                  <a:lnTo>
                    <a:pt x="32" y="72"/>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87" name="Freeform 41"/>
            <p:cNvSpPr>
              <a:spLocks/>
            </p:cNvSpPr>
            <p:nvPr/>
          </p:nvSpPr>
          <p:spPr bwMode="auto">
            <a:xfrm>
              <a:off x="1518" y="3928"/>
              <a:ext cx="147" cy="104"/>
            </a:xfrm>
            <a:custGeom>
              <a:avLst/>
              <a:gdLst>
                <a:gd name="T0" fmla="*/ 0 w 295"/>
                <a:gd name="T1" fmla="*/ 0 h 209"/>
                <a:gd name="T2" fmla="*/ 0 w 295"/>
                <a:gd name="T3" fmla="*/ 0 h 209"/>
                <a:gd name="T4" fmla="*/ 0 w 295"/>
                <a:gd name="T5" fmla="*/ 0 h 209"/>
                <a:gd name="T6" fmla="*/ 0 w 295"/>
                <a:gd name="T7" fmla="*/ 0 h 209"/>
                <a:gd name="T8" fmla="*/ 0 w 295"/>
                <a:gd name="T9" fmla="*/ 0 h 209"/>
                <a:gd name="T10" fmla="*/ 0 w 295"/>
                <a:gd name="T11" fmla="*/ 0 h 209"/>
                <a:gd name="T12" fmla="*/ 0 w 295"/>
                <a:gd name="T13" fmla="*/ 0 h 209"/>
                <a:gd name="T14" fmla="*/ 0 w 295"/>
                <a:gd name="T15" fmla="*/ 0 h 209"/>
                <a:gd name="T16" fmla="*/ 0 w 295"/>
                <a:gd name="T17" fmla="*/ 0 h 209"/>
                <a:gd name="T18" fmla="*/ 0 w 295"/>
                <a:gd name="T19" fmla="*/ 0 h 209"/>
                <a:gd name="T20" fmla="*/ 0 w 295"/>
                <a:gd name="T21" fmla="*/ 0 h 209"/>
                <a:gd name="T22" fmla="*/ 0 w 295"/>
                <a:gd name="T23" fmla="*/ 0 h 209"/>
                <a:gd name="T24" fmla="*/ 0 w 295"/>
                <a:gd name="T25" fmla="*/ 0 h 209"/>
                <a:gd name="T26" fmla="*/ 0 w 295"/>
                <a:gd name="T27" fmla="*/ 0 h 209"/>
                <a:gd name="T28" fmla="*/ 0 w 295"/>
                <a:gd name="T29" fmla="*/ 0 h 209"/>
                <a:gd name="T30" fmla="*/ 0 w 295"/>
                <a:gd name="T31" fmla="*/ 0 h 20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95"/>
                <a:gd name="T49" fmla="*/ 0 h 209"/>
                <a:gd name="T50" fmla="*/ 295 w 295"/>
                <a:gd name="T51" fmla="*/ 209 h 20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95" h="209">
                  <a:moveTo>
                    <a:pt x="251" y="0"/>
                  </a:moveTo>
                  <a:lnTo>
                    <a:pt x="131" y="28"/>
                  </a:lnTo>
                  <a:lnTo>
                    <a:pt x="44" y="60"/>
                  </a:lnTo>
                  <a:lnTo>
                    <a:pt x="0" y="136"/>
                  </a:lnTo>
                  <a:lnTo>
                    <a:pt x="17" y="203"/>
                  </a:lnTo>
                  <a:lnTo>
                    <a:pt x="88" y="209"/>
                  </a:lnTo>
                  <a:lnTo>
                    <a:pt x="202" y="203"/>
                  </a:lnTo>
                  <a:lnTo>
                    <a:pt x="295" y="180"/>
                  </a:lnTo>
                  <a:lnTo>
                    <a:pt x="280" y="133"/>
                  </a:lnTo>
                  <a:lnTo>
                    <a:pt x="186" y="136"/>
                  </a:lnTo>
                  <a:lnTo>
                    <a:pt x="99" y="142"/>
                  </a:lnTo>
                  <a:lnTo>
                    <a:pt x="114" y="93"/>
                  </a:lnTo>
                  <a:lnTo>
                    <a:pt x="202" y="66"/>
                  </a:lnTo>
                  <a:lnTo>
                    <a:pt x="280" y="55"/>
                  </a:lnTo>
                  <a:lnTo>
                    <a:pt x="25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88" name="Freeform 42"/>
            <p:cNvSpPr>
              <a:spLocks/>
            </p:cNvSpPr>
            <p:nvPr/>
          </p:nvSpPr>
          <p:spPr bwMode="auto">
            <a:xfrm>
              <a:off x="1668" y="3961"/>
              <a:ext cx="31" cy="33"/>
            </a:xfrm>
            <a:custGeom>
              <a:avLst/>
              <a:gdLst>
                <a:gd name="T0" fmla="*/ 1 w 60"/>
                <a:gd name="T1" fmla="*/ 0 h 67"/>
                <a:gd name="T2" fmla="*/ 0 w 60"/>
                <a:gd name="T3" fmla="*/ 0 h 67"/>
                <a:gd name="T4" fmla="*/ 1 w 60"/>
                <a:gd name="T5" fmla="*/ 0 h 67"/>
                <a:gd name="T6" fmla="*/ 1 w 60"/>
                <a:gd name="T7" fmla="*/ 0 h 67"/>
                <a:gd name="T8" fmla="*/ 1 w 60"/>
                <a:gd name="T9" fmla="*/ 0 h 67"/>
                <a:gd name="T10" fmla="*/ 1 w 60"/>
                <a:gd name="T11" fmla="*/ 0 h 67"/>
                <a:gd name="T12" fmla="*/ 1 w 60"/>
                <a:gd name="T13" fmla="*/ 0 h 67"/>
                <a:gd name="T14" fmla="*/ 0 60000 65536"/>
                <a:gd name="T15" fmla="*/ 0 60000 65536"/>
                <a:gd name="T16" fmla="*/ 0 60000 65536"/>
                <a:gd name="T17" fmla="*/ 0 60000 65536"/>
                <a:gd name="T18" fmla="*/ 0 60000 65536"/>
                <a:gd name="T19" fmla="*/ 0 60000 65536"/>
                <a:gd name="T20" fmla="*/ 0 60000 65536"/>
                <a:gd name="T21" fmla="*/ 0 w 60"/>
                <a:gd name="T22" fmla="*/ 0 h 67"/>
                <a:gd name="T23" fmla="*/ 60 w 60"/>
                <a:gd name="T24" fmla="*/ 67 h 6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0" h="67">
                  <a:moveTo>
                    <a:pt x="43" y="0"/>
                  </a:moveTo>
                  <a:lnTo>
                    <a:pt x="0" y="17"/>
                  </a:lnTo>
                  <a:lnTo>
                    <a:pt x="5" y="61"/>
                  </a:lnTo>
                  <a:lnTo>
                    <a:pt x="49" y="67"/>
                  </a:lnTo>
                  <a:lnTo>
                    <a:pt x="60" y="27"/>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89" name="Freeform 43"/>
            <p:cNvSpPr>
              <a:spLocks/>
            </p:cNvSpPr>
            <p:nvPr/>
          </p:nvSpPr>
          <p:spPr bwMode="auto">
            <a:xfrm>
              <a:off x="1592" y="4010"/>
              <a:ext cx="107" cy="247"/>
            </a:xfrm>
            <a:custGeom>
              <a:avLst/>
              <a:gdLst>
                <a:gd name="T0" fmla="*/ 0 w 213"/>
                <a:gd name="T1" fmla="*/ 1 h 492"/>
                <a:gd name="T2" fmla="*/ 1 w 213"/>
                <a:gd name="T3" fmla="*/ 1 h 492"/>
                <a:gd name="T4" fmla="*/ 1 w 213"/>
                <a:gd name="T5" fmla="*/ 1 h 492"/>
                <a:gd name="T6" fmla="*/ 1 w 213"/>
                <a:gd name="T7" fmla="*/ 1 h 492"/>
                <a:gd name="T8" fmla="*/ 1 w 213"/>
                <a:gd name="T9" fmla="*/ 1 h 492"/>
                <a:gd name="T10" fmla="*/ 1 w 213"/>
                <a:gd name="T11" fmla="*/ 1 h 492"/>
                <a:gd name="T12" fmla="*/ 1 w 213"/>
                <a:gd name="T13" fmla="*/ 1 h 492"/>
                <a:gd name="T14" fmla="*/ 1 w 213"/>
                <a:gd name="T15" fmla="*/ 1 h 492"/>
                <a:gd name="T16" fmla="*/ 1 w 213"/>
                <a:gd name="T17" fmla="*/ 1 h 492"/>
                <a:gd name="T18" fmla="*/ 1 w 213"/>
                <a:gd name="T19" fmla="*/ 0 h 492"/>
                <a:gd name="T20" fmla="*/ 0 w 213"/>
                <a:gd name="T21" fmla="*/ 1 h 492"/>
                <a:gd name="T22" fmla="*/ 0 w 213"/>
                <a:gd name="T23" fmla="*/ 1 h 49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3"/>
                <a:gd name="T37" fmla="*/ 0 h 492"/>
                <a:gd name="T38" fmla="*/ 213 w 213"/>
                <a:gd name="T39" fmla="*/ 492 h 49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3" h="492">
                  <a:moveTo>
                    <a:pt x="0" y="32"/>
                  </a:moveTo>
                  <a:lnTo>
                    <a:pt x="33" y="230"/>
                  </a:lnTo>
                  <a:lnTo>
                    <a:pt x="27" y="449"/>
                  </a:lnTo>
                  <a:lnTo>
                    <a:pt x="82" y="492"/>
                  </a:lnTo>
                  <a:lnTo>
                    <a:pt x="185" y="475"/>
                  </a:lnTo>
                  <a:lnTo>
                    <a:pt x="213" y="420"/>
                  </a:lnTo>
                  <a:lnTo>
                    <a:pt x="158" y="399"/>
                  </a:lnTo>
                  <a:lnTo>
                    <a:pt x="94" y="399"/>
                  </a:lnTo>
                  <a:lnTo>
                    <a:pt x="76" y="158"/>
                  </a:lnTo>
                  <a:lnTo>
                    <a:pt x="38" y="0"/>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90" name="Freeform 44"/>
            <p:cNvSpPr>
              <a:spLocks/>
            </p:cNvSpPr>
            <p:nvPr/>
          </p:nvSpPr>
          <p:spPr bwMode="auto">
            <a:xfrm>
              <a:off x="1606" y="4013"/>
              <a:ext cx="98" cy="238"/>
            </a:xfrm>
            <a:custGeom>
              <a:avLst/>
              <a:gdLst>
                <a:gd name="T0" fmla="*/ 0 w 198"/>
                <a:gd name="T1" fmla="*/ 1 h 475"/>
                <a:gd name="T2" fmla="*/ 0 w 198"/>
                <a:gd name="T3" fmla="*/ 1 h 475"/>
                <a:gd name="T4" fmla="*/ 0 w 198"/>
                <a:gd name="T5" fmla="*/ 1 h 475"/>
                <a:gd name="T6" fmla="*/ 0 w 198"/>
                <a:gd name="T7" fmla="*/ 1 h 475"/>
                <a:gd name="T8" fmla="*/ 0 w 198"/>
                <a:gd name="T9" fmla="*/ 1 h 475"/>
                <a:gd name="T10" fmla="*/ 0 w 198"/>
                <a:gd name="T11" fmla="*/ 1 h 475"/>
                <a:gd name="T12" fmla="*/ 0 w 198"/>
                <a:gd name="T13" fmla="*/ 1 h 475"/>
                <a:gd name="T14" fmla="*/ 0 w 198"/>
                <a:gd name="T15" fmla="*/ 1 h 475"/>
                <a:gd name="T16" fmla="*/ 0 w 198"/>
                <a:gd name="T17" fmla="*/ 1 h 475"/>
                <a:gd name="T18" fmla="*/ 0 w 198"/>
                <a:gd name="T19" fmla="*/ 1 h 475"/>
                <a:gd name="T20" fmla="*/ 0 w 198"/>
                <a:gd name="T21" fmla="*/ 0 h 475"/>
                <a:gd name="T22" fmla="*/ 0 w 198"/>
                <a:gd name="T23" fmla="*/ 1 h 475"/>
                <a:gd name="T24" fmla="*/ 0 w 198"/>
                <a:gd name="T25" fmla="*/ 1 h 47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8"/>
                <a:gd name="T40" fmla="*/ 0 h 475"/>
                <a:gd name="T41" fmla="*/ 198 w 198"/>
                <a:gd name="T42" fmla="*/ 475 h 47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8" h="475">
                  <a:moveTo>
                    <a:pt x="55" y="3"/>
                  </a:moveTo>
                  <a:lnTo>
                    <a:pt x="131" y="169"/>
                  </a:lnTo>
                  <a:lnTo>
                    <a:pt x="181" y="321"/>
                  </a:lnTo>
                  <a:lnTo>
                    <a:pt x="198" y="393"/>
                  </a:lnTo>
                  <a:lnTo>
                    <a:pt x="186" y="475"/>
                  </a:lnTo>
                  <a:lnTo>
                    <a:pt x="99" y="475"/>
                  </a:lnTo>
                  <a:lnTo>
                    <a:pt x="105" y="425"/>
                  </a:lnTo>
                  <a:lnTo>
                    <a:pt x="131" y="355"/>
                  </a:lnTo>
                  <a:lnTo>
                    <a:pt x="88" y="218"/>
                  </a:lnTo>
                  <a:lnTo>
                    <a:pt x="6" y="102"/>
                  </a:lnTo>
                  <a:lnTo>
                    <a:pt x="0" y="0"/>
                  </a:lnTo>
                  <a:lnTo>
                    <a:pt x="5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91" name="Freeform 45"/>
            <p:cNvSpPr>
              <a:spLocks/>
            </p:cNvSpPr>
            <p:nvPr/>
          </p:nvSpPr>
          <p:spPr bwMode="auto">
            <a:xfrm>
              <a:off x="551" y="3821"/>
              <a:ext cx="1728" cy="596"/>
            </a:xfrm>
            <a:custGeom>
              <a:avLst/>
              <a:gdLst>
                <a:gd name="T0" fmla="*/ 1 w 3456"/>
                <a:gd name="T1" fmla="*/ 1 h 1192"/>
                <a:gd name="T2" fmla="*/ 1 w 3456"/>
                <a:gd name="T3" fmla="*/ 1 h 1192"/>
                <a:gd name="T4" fmla="*/ 1 w 3456"/>
                <a:gd name="T5" fmla="*/ 1 h 1192"/>
                <a:gd name="T6" fmla="*/ 1 w 3456"/>
                <a:gd name="T7" fmla="*/ 1 h 1192"/>
                <a:gd name="T8" fmla="*/ 1 w 3456"/>
                <a:gd name="T9" fmla="*/ 1 h 1192"/>
                <a:gd name="T10" fmla="*/ 1 w 3456"/>
                <a:gd name="T11" fmla="*/ 1 h 1192"/>
                <a:gd name="T12" fmla="*/ 1 w 3456"/>
                <a:gd name="T13" fmla="*/ 1 h 1192"/>
                <a:gd name="T14" fmla="*/ 1 w 3456"/>
                <a:gd name="T15" fmla="*/ 1 h 1192"/>
                <a:gd name="T16" fmla="*/ 1 w 3456"/>
                <a:gd name="T17" fmla="*/ 1 h 1192"/>
                <a:gd name="T18" fmla="*/ 1 w 3456"/>
                <a:gd name="T19" fmla="*/ 1 h 1192"/>
                <a:gd name="T20" fmla="*/ 1 w 3456"/>
                <a:gd name="T21" fmla="*/ 1 h 1192"/>
                <a:gd name="T22" fmla="*/ 1 w 3456"/>
                <a:gd name="T23" fmla="*/ 1 h 1192"/>
                <a:gd name="T24" fmla="*/ 1 w 3456"/>
                <a:gd name="T25" fmla="*/ 1 h 1192"/>
                <a:gd name="T26" fmla="*/ 1 w 3456"/>
                <a:gd name="T27" fmla="*/ 1 h 1192"/>
                <a:gd name="T28" fmla="*/ 1 w 3456"/>
                <a:gd name="T29" fmla="*/ 1 h 1192"/>
                <a:gd name="T30" fmla="*/ 1 w 3456"/>
                <a:gd name="T31" fmla="*/ 1 h 1192"/>
                <a:gd name="T32" fmla="*/ 1 w 3456"/>
                <a:gd name="T33" fmla="*/ 1 h 1192"/>
                <a:gd name="T34" fmla="*/ 1 w 3456"/>
                <a:gd name="T35" fmla="*/ 1 h 1192"/>
                <a:gd name="T36" fmla="*/ 1 w 3456"/>
                <a:gd name="T37" fmla="*/ 1 h 1192"/>
                <a:gd name="T38" fmla="*/ 1 w 3456"/>
                <a:gd name="T39" fmla="*/ 1 h 1192"/>
                <a:gd name="T40" fmla="*/ 1 w 3456"/>
                <a:gd name="T41" fmla="*/ 1 h 1192"/>
                <a:gd name="T42" fmla="*/ 1 w 3456"/>
                <a:gd name="T43" fmla="*/ 1 h 1192"/>
                <a:gd name="T44" fmla="*/ 1 w 3456"/>
                <a:gd name="T45" fmla="*/ 1 h 1192"/>
                <a:gd name="T46" fmla="*/ 1 w 3456"/>
                <a:gd name="T47" fmla="*/ 1 h 1192"/>
                <a:gd name="T48" fmla="*/ 1 w 3456"/>
                <a:gd name="T49" fmla="*/ 1 h 1192"/>
                <a:gd name="T50" fmla="*/ 1 w 3456"/>
                <a:gd name="T51" fmla="*/ 1 h 1192"/>
                <a:gd name="T52" fmla="*/ 1 w 3456"/>
                <a:gd name="T53" fmla="*/ 1 h 1192"/>
                <a:gd name="T54" fmla="*/ 1 w 3456"/>
                <a:gd name="T55" fmla="*/ 1 h 1192"/>
                <a:gd name="T56" fmla="*/ 1 w 3456"/>
                <a:gd name="T57" fmla="*/ 1 h 1192"/>
                <a:gd name="T58" fmla="*/ 1 w 3456"/>
                <a:gd name="T59" fmla="*/ 1 h 1192"/>
                <a:gd name="T60" fmla="*/ 1 w 3456"/>
                <a:gd name="T61" fmla="*/ 1 h 1192"/>
                <a:gd name="T62" fmla="*/ 1 w 3456"/>
                <a:gd name="T63" fmla="*/ 1 h 1192"/>
                <a:gd name="T64" fmla="*/ 1 w 3456"/>
                <a:gd name="T65" fmla="*/ 1 h 1192"/>
                <a:gd name="T66" fmla="*/ 1 w 3456"/>
                <a:gd name="T67" fmla="*/ 1 h 1192"/>
                <a:gd name="T68" fmla="*/ 1 w 3456"/>
                <a:gd name="T69" fmla="*/ 1 h 1192"/>
                <a:gd name="T70" fmla="*/ 1 w 3456"/>
                <a:gd name="T71" fmla="*/ 1 h 1192"/>
                <a:gd name="T72" fmla="*/ 1 w 3456"/>
                <a:gd name="T73" fmla="*/ 1 h 1192"/>
                <a:gd name="T74" fmla="*/ 1 w 3456"/>
                <a:gd name="T75" fmla="*/ 1 h 1192"/>
                <a:gd name="T76" fmla="*/ 1 w 3456"/>
                <a:gd name="T77" fmla="*/ 1 h 1192"/>
                <a:gd name="T78" fmla="*/ 1 w 3456"/>
                <a:gd name="T79" fmla="*/ 1 h 1192"/>
                <a:gd name="T80" fmla="*/ 1 w 3456"/>
                <a:gd name="T81" fmla="*/ 1 h 1192"/>
                <a:gd name="T82" fmla="*/ 1 w 3456"/>
                <a:gd name="T83" fmla="*/ 1 h 119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456"/>
                <a:gd name="T127" fmla="*/ 0 h 1192"/>
                <a:gd name="T128" fmla="*/ 3456 w 3456"/>
                <a:gd name="T129" fmla="*/ 1192 h 119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456" h="1192">
                  <a:moveTo>
                    <a:pt x="2081" y="597"/>
                  </a:moveTo>
                  <a:lnTo>
                    <a:pt x="2009" y="629"/>
                  </a:lnTo>
                  <a:lnTo>
                    <a:pt x="1977" y="678"/>
                  </a:lnTo>
                  <a:lnTo>
                    <a:pt x="1977" y="728"/>
                  </a:lnTo>
                  <a:lnTo>
                    <a:pt x="2009" y="798"/>
                  </a:lnTo>
                  <a:lnTo>
                    <a:pt x="2038" y="876"/>
                  </a:lnTo>
                  <a:lnTo>
                    <a:pt x="2047" y="963"/>
                  </a:lnTo>
                  <a:lnTo>
                    <a:pt x="2005" y="1005"/>
                  </a:lnTo>
                  <a:lnTo>
                    <a:pt x="1830" y="1051"/>
                  </a:lnTo>
                  <a:lnTo>
                    <a:pt x="1796" y="929"/>
                  </a:lnTo>
                  <a:lnTo>
                    <a:pt x="1751" y="754"/>
                  </a:lnTo>
                  <a:lnTo>
                    <a:pt x="1709" y="617"/>
                  </a:lnTo>
                  <a:lnTo>
                    <a:pt x="1633" y="422"/>
                  </a:lnTo>
                  <a:lnTo>
                    <a:pt x="1562" y="209"/>
                  </a:lnTo>
                  <a:lnTo>
                    <a:pt x="1490" y="0"/>
                  </a:lnTo>
                  <a:lnTo>
                    <a:pt x="1448" y="61"/>
                  </a:lnTo>
                  <a:lnTo>
                    <a:pt x="1536" y="317"/>
                  </a:lnTo>
                  <a:lnTo>
                    <a:pt x="1600" y="515"/>
                  </a:lnTo>
                  <a:lnTo>
                    <a:pt x="1663" y="697"/>
                  </a:lnTo>
                  <a:lnTo>
                    <a:pt x="1699" y="851"/>
                  </a:lnTo>
                  <a:lnTo>
                    <a:pt x="1754" y="1062"/>
                  </a:lnTo>
                  <a:lnTo>
                    <a:pt x="1426" y="1087"/>
                  </a:lnTo>
                  <a:lnTo>
                    <a:pt x="1370" y="946"/>
                  </a:lnTo>
                  <a:lnTo>
                    <a:pt x="1321" y="733"/>
                  </a:lnTo>
                  <a:lnTo>
                    <a:pt x="1311" y="492"/>
                  </a:lnTo>
                  <a:lnTo>
                    <a:pt x="1327" y="241"/>
                  </a:lnTo>
                  <a:lnTo>
                    <a:pt x="1273" y="241"/>
                  </a:lnTo>
                  <a:lnTo>
                    <a:pt x="1268" y="530"/>
                  </a:lnTo>
                  <a:lnTo>
                    <a:pt x="1273" y="760"/>
                  </a:lnTo>
                  <a:lnTo>
                    <a:pt x="1296" y="922"/>
                  </a:lnTo>
                  <a:lnTo>
                    <a:pt x="1327" y="1032"/>
                  </a:lnTo>
                  <a:lnTo>
                    <a:pt x="1355" y="1093"/>
                  </a:lnTo>
                  <a:lnTo>
                    <a:pt x="1169" y="1098"/>
                  </a:lnTo>
                  <a:lnTo>
                    <a:pt x="1152" y="1028"/>
                  </a:lnTo>
                  <a:lnTo>
                    <a:pt x="1148" y="897"/>
                  </a:lnTo>
                  <a:lnTo>
                    <a:pt x="1175" y="745"/>
                  </a:lnTo>
                  <a:lnTo>
                    <a:pt x="1196" y="579"/>
                  </a:lnTo>
                  <a:lnTo>
                    <a:pt x="1235" y="405"/>
                  </a:lnTo>
                  <a:lnTo>
                    <a:pt x="1256" y="262"/>
                  </a:lnTo>
                  <a:lnTo>
                    <a:pt x="1213" y="256"/>
                  </a:lnTo>
                  <a:lnTo>
                    <a:pt x="1163" y="509"/>
                  </a:lnTo>
                  <a:lnTo>
                    <a:pt x="1110" y="754"/>
                  </a:lnTo>
                  <a:lnTo>
                    <a:pt x="1093" y="952"/>
                  </a:lnTo>
                  <a:lnTo>
                    <a:pt x="1099" y="1083"/>
                  </a:lnTo>
                  <a:lnTo>
                    <a:pt x="857" y="1072"/>
                  </a:lnTo>
                  <a:lnTo>
                    <a:pt x="711" y="1051"/>
                  </a:lnTo>
                  <a:lnTo>
                    <a:pt x="699" y="967"/>
                  </a:lnTo>
                  <a:lnTo>
                    <a:pt x="667" y="935"/>
                  </a:lnTo>
                  <a:lnTo>
                    <a:pt x="635" y="958"/>
                  </a:lnTo>
                  <a:lnTo>
                    <a:pt x="635" y="1039"/>
                  </a:lnTo>
                  <a:lnTo>
                    <a:pt x="519" y="1005"/>
                  </a:lnTo>
                  <a:lnTo>
                    <a:pt x="393" y="1001"/>
                  </a:lnTo>
                  <a:lnTo>
                    <a:pt x="230" y="1001"/>
                  </a:lnTo>
                  <a:lnTo>
                    <a:pt x="99" y="1034"/>
                  </a:lnTo>
                  <a:lnTo>
                    <a:pt x="0" y="1060"/>
                  </a:lnTo>
                  <a:lnTo>
                    <a:pt x="22" y="1098"/>
                  </a:lnTo>
                  <a:lnTo>
                    <a:pt x="125" y="1077"/>
                  </a:lnTo>
                  <a:lnTo>
                    <a:pt x="300" y="1051"/>
                  </a:lnTo>
                  <a:lnTo>
                    <a:pt x="464" y="1051"/>
                  </a:lnTo>
                  <a:lnTo>
                    <a:pt x="618" y="1095"/>
                  </a:lnTo>
                  <a:lnTo>
                    <a:pt x="857" y="1138"/>
                  </a:lnTo>
                  <a:lnTo>
                    <a:pt x="1081" y="1165"/>
                  </a:lnTo>
                  <a:lnTo>
                    <a:pt x="1443" y="1171"/>
                  </a:lnTo>
                  <a:lnTo>
                    <a:pt x="2420" y="1176"/>
                  </a:lnTo>
                  <a:lnTo>
                    <a:pt x="2621" y="1192"/>
                  </a:lnTo>
                  <a:lnTo>
                    <a:pt x="2726" y="1186"/>
                  </a:lnTo>
                  <a:lnTo>
                    <a:pt x="2770" y="1148"/>
                  </a:lnTo>
                  <a:lnTo>
                    <a:pt x="3370" y="1133"/>
                  </a:lnTo>
                  <a:lnTo>
                    <a:pt x="3452" y="1115"/>
                  </a:lnTo>
                  <a:lnTo>
                    <a:pt x="3456" y="1055"/>
                  </a:lnTo>
                  <a:lnTo>
                    <a:pt x="3424" y="1017"/>
                  </a:lnTo>
                  <a:lnTo>
                    <a:pt x="3201" y="990"/>
                  </a:lnTo>
                  <a:lnTo>
                    <a:pt x="2960" y="984"/>
                  </a:lnTo>
                  <a:lnTo>
                    <a:pt x="2851" y="973"/>
                  </a:lnTo>
                  <a:lnTo>
                    <a:pt x="2796" y="958"/>
                  </a:lnTo>
                  <a:lnTo>
                    <a:pt x="2747" y="929"/>
                  </a:lnTo>
                  <a:lnTo>
                    <a:pt x="2578" y="923"/>
                  </a:lnTo>
                  <a:lnTo>
                    <a:pt x="2207" y="920"/>
                  </a:lnTo>
                  <a:lnTo>
                    <a:pt x="2135" y="903"/>
                  </a:lnTo>
                  <a:lnTo>
                    <a:pt x="2097" y="847"/>
                  </a:lnTo>
                  <a:lnTo>
                    <a:pt x="2081" y="749"/>
                  </a:lnTo>
                  <a:lnTo>
                    <a:pt x="2081" y="667"/>
                  </a:lnTo>
                  <a:lnTo>
                    <a:pt x="2102" y="629"/>
                  </a:lnTo>
                  <a:lnTo>
                    <a:pt x="2081" y="59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92" name="Freeform 46"/>
            <p:cNvSpPr>
              <a:spLocks/>
            </p:cNvSpPr>
            <p:nvPr/>
          </p:nvSpPr>
          <p:spPr bwMode="auto">
            <a:xfrm>
              <a:off x="699" y="3817"/>
              <a:ext cx="330" cy="450"/>
            </a:xfrm>
            <a:custGeom>
              <a:avLst/>
              <a:gdLst>
                <a:gd name="T0" fmla="*/ 0 w 662"/>
                <a:gd name="T1" fmla="*/ 0 h 901"/>
                <a:gd name="T2" fmla="*/ 0 w 662"/>
                <a:gd name="T3" fmla="*/ 0 h 901"/>
                <a:gd name="T4" fmla="*/ 0 w 662"/>
                <a:gd name="T5" fmla="*/ 0 h 901"/>
                <a:gd name="T6" fmla="*/ 0 w 662"/>
                <a:gd name="T7" fmla="*/ 0 h 901"/>
                <a:gd name="T8" fmla="*/ 0 w 662"/>
                <a:gd name="T9" fmla="*/ 0 h 901"/>
                <a:gd name="T10" fmla="*/ 0 w 662"/>
                <a:gd name="T11" fmla="*/ 0 h 901"/>
                <a:gd name="T12" fmla="*/ 0 w 662"/>
                <a:gd name="T13" fmla="*/ 0 h 901"/>
                <a:gd name="T14" fmla="*/ 0 w 662"/>
                <a:gd name="T15" fmla="*/ 0 h 901"/>
                <a:gd name="T16" fmla="*/ 0 w 662"/>
                <a:gd name="T17" fmla="*/ 0 h 901"/>
                <a:gd name="T18" fmla="*/ 0 w 662"/>
                <a:gd name="T19" fmla="*/ 0 h 901"/>
                <a:gd name="T20" fmla="*/ 0 w 662"/>
                <a:gd name="T21" fmla="*/ 0 h 901"/>
                <a:gd name="T22" fmla="*/ 0 w 662"/>
                <a:gd name="T23" fmla="*/ 0 h 901"/>
                <a:gd name="T24" fmla="*/ 0 w 662"/>
                <a:gd name="T25" fmla="*/ 0 h 901"/>
                <a:gd name="T26" fmla="*/ 0 w 662"/>
                <a:gd name="T27" fmla="*/ 0 h 901"/>
                <a:gd name="T28" fmla="*/ 0 w 662"/>
                <a:gd name="T29" fmla="*/ 0 h 901"/>
                <a:gd name="T30" fmla="*/ 0 w 662"/>
                <a:gd name="T31" fmla="*/ 0 h 901"/>
                <a:gd name="T32" fmla="*/ 0 w 662"/>
                <a:gd name="T33" fmla="*/ 0 h 901"/>
                <a:gd name="T34" fmla="*/ 0 w 662"/>
                <a:gd name="T35" fmla="*/ 0 h 901"/>
                <a:gd name="T36" fmla="*/ 0 w 662"/>
                <a:gd name="T37" fmla="*/ 0 h 901"/>
                <a:gd name="T38" fmla="*/ 0 w 662"/>
                <a:gd name="T39" fmla="*/ 0 h 901"/>
                <a:gd name="T40" fmla="*/ 0 w 662"/>
                <a:gd name="T41" fmla="*/ 0 h 901"/>
                <a:gd name="T42" fmla="*/ 0 w 662"/>
                <a:gd name="T43" fmla="*/ 0 h 901"/>
                <a:gd name="T44" fmla="*/ 0 w 662"/>
                <a:gd name="T45" fmla="*/ 0 h 901"/>
                <a:gd name="T46" fmla="*/ 0 w 662"/>
                <a:gd name="T47" fmla="*/ 0 h 901"/>
                <a:gd name="T48" fmla="*/ 0 w 662"/>
                <a:gd name="T49" fmla="*/ 0 h 901"/>
                <a:gd name="T50" fmla="*/ 0 w 662"/>
                <a:gd name="T51" fmla="*/ 0 h 901"/>
                <a:gd name="T52" fmla="*/ 0 w 662"/>
                <a:gd name="T53" fmla="*/ 0 h 901"/>
                <a:gd name="T54" fmla="*/ 0 w 662"/>
                <a:gd name="T55" fmla="*/ 0 h 901"/>
                <a:gd name="T56" fmla="*/ 0 w 662"/>
                <a:gd name="T57" fmla="*/ 0 h 90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62"/>
                <a:gd name="T88" fmla="*/ 0 h 901"/>
                <a:gd name="T89" fmla="*/ 662 w 662"/>
                <a:gd name="T90" fmla="*/ 901 h 90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62" h="901">
                  <a:moveTo>
                    <a:pt x="618" y="0"/>
                  </a:moveTo>
                  <a:lnTo>
                    <a:pt x="498" y="71"/>
                  </a:lnTo>
                  <a:lnTo>
                    <a:pt x="382" y="152"/>
                  </a:lnTo>
                  <a:lnTo>
                    <a:pt x="291" y="240"/>
                  </a:lnTo>
                  <a:lnTo>
                    <a:pt x="204" y="333"/>
                  </a:lnTo>
                  <a:lnTo>
                    <a:pt x="128" y="426"/>
                  </a:lnTo>
                  <a:lnTo>
                    <a:pt x="67" y="525"/>
                  </a:lnTo>
                  <a:lnTo>
                    <a:pt x="0" y="639"/>
                  </a:lnTo>
                  <a:lnTo>
                    <a:pt x="50" y="677"/>
                  </a:lnTo>
                  <a:lnTo>
                    <a:pt x="94" y="601"/>
                  </a:lnTo>
                  <a:lnTo>
                    <a:pt x="170" y="470"/>
                  </a:lnTo>
                  <a:lnTo>
                    <a:pt x="253" y="377"/>
                  </a:lnTo>
                  <a:lnTo>
                    <a:pt x="329" y="283"/>
                  </a:lnTo>
                  <a:lnTo>
                    <a:pt x="432" y="196"/>
                  </a:lnTo>
                  <a:lnTo>
                    <a:pt x="592" y="71"/>
                  </a:lnTo>
                  <a:lnTo>
                    <a:pt x="514" y="181"/>
                  </a:lnTo>
                  <a:lnTo>
                    <a:pt x="459" y="314"/>
                  </a:lnTo>
                  <a:lnTo>
                    <a:pt x="407" y="481"/>
                  </a:lnTo>
                  <a:lnTo>
                    <a:pt x="388" y="656"/>
                  </a:lnTo>
                  <a:lnTo>
                    <a:pt x="382" y="901"/>
                  </a:lnTo>
                  <a:lnTo>
                    <a:pt x="422" y="787"/>
                  </a:lnTo>
                  <a:lnTo>
                    <a:pt x="449" y="633"/>
                  </a:lnTo>
                  <a:lnTo>
                    <a:pt x="481" y="487"/>
                  </a:lnTo>
                  <a:lnTo>
                    <a:pt x="510" y="377"/>
                  </a:lnTo>
                  <a:lnTo>
                    <a:pt x="550" y="270"/>
                  </a:lnTo>
                  <a:lnTo>
                    <a:pt x="592" y="192"/>
                  </a:lnTo>
                  <a:lnTo>
                    <a:pt x="662" y="103"/>
                  </a:lnTo>
                  <a:lnTo>
                    <a:pt x="6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93" name="Freeform 47"/>
            <p:cNvSpPr>
              <a:spLocks/>
            </p:cNvSpPr>
            <p:nvPr/>
          </p:nvSpPr>
          <p:spPr bwMode="auto">
            <a:xfrm>
              <a:off x="503" y="4060"/>
              <a:ext cx="63" cy="267"/>
            </a:xfrm>
            <a:custGeom>
              <a:avLst/>
              <a:gdLst>
                <a:gd name="T0" fmla="*/ 1 w 125"/>
                <a:gd name="T1" fmla="*/ 0 h 534"/>
                <a:gd name="T2" fmla="*/ 1 w 125"/>
                <a:gd name="T3" fmla="*/ 1 h 534"/>
                <a:gd name="T4" fmla="*/ 1 w 125"/>
                <a:gd name="T5" fmla="*/ 1 h 534"/>
                <a:gd name="T6" fmla="*/ 0 w 125"/>
                <a:gd name="T7" fmla="*/ 1 h 534"/>
                <a:gd name="T8" fmla="*/ 1 w 125"/>
                <a:gd name="T9" fmla="*/ 1 h 534"/>
                <a:gd name="T10" fmla="*/ 1 w 125"/>
                <a:gd name="T11" fmla="*/ 1 h 534"/>
                <a:gd name="T12" fmla="*/ 1 w 125"/>
                <a:gd name="T13" fmla="*/ 1 h 534"/>
                <a:gd name="T14" fmla="*/ 1 w 125"/>
                <a:gd name="T15" fmla="*/ 1 h 534"/>
                <a:gd name="T16" fmla="*/ 1 w 125"/>
                <a:gd name="T17" fmla="*/ 0 h 534"/>
                <a:gd name="T18" fmla="*/ 1 w 125"/>
                <a:gd name="T19" fmla="*/ 0 h 53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5"/>
                <a:gd name="T31" fmla="*/ 0 h 534"/>
                <a:gd name="T32" fmla="*/ 125 w 125"/>
                <a:gd name="T33" fmla="*/ 534 h 53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5" h="534">
                  <a:moveTo>
                    <a:pt x="49" y="0"/>
                  </a:moveTo>
                  <a:lnTo>
                    <a:pt x="53" y="228"/>
                  </a:lnTo>
                  <a:lnTo>
                    <a:pt x="38" y="388"/>
                  </a:lnTo>
                  <a:lnTo>
                    <a:pt x="0" y="534"/>
                  </a:lnTo>
                  <a:lnTo>
                    <a:pt x="49" y="507"/>
                  </a:lnTo>
                  <a:lnTo>
                    <a:pt x="102" y="414"/>
                  </a:lnTo>
                  <a:lnTo>
                    <a:pt x="125" y="228"/>
                  </a:lnTo>
                  <a:lnTo>
                    <a:pt x="119" y="9"/>
                  </a:lnTo>
                  <a:lnTo>
                    <a:pt x="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94" name="Freeform 48"/>
            <p:cNvSpPr>
              <a:spLocks/>
            </p:cNvSpPr>
            <p:nvPr/>
          </p:nvSpPr>
          <p:spPr bwMode="auto">
            <a:xfrm>
              <a:off x="563" y="4051"/>
              <a:ext cx="254" cy="287"/>
            </a:xfrm>
            <a:custGeom>
              <a:avLst/>
              <a:gdLst>
                <a:gd name="T0" fmla="*/ 1 w 508"/>
                <a:gd name="T1" fmla="*/ 1 h 574"/>
                <a:gd name="T2" fmla="*/ 1 w 508"/>
                <a:gd name="T3" fmla="*/ 1 h 574"/>
                <a:gd name="T4" fmla="*/ 1 w 508"/>
                <a:gd name="T5" fmla="*/ 1 h 574"/>
                <a:gd name="T6" fmla="*/ 1 w 508"/>
                <a:gd name="T7" fmla="*/ 1 h 574"/>
                <a:gd name="T8" fmla="*/ 1 w 508"/>
                <a:gd name="T9" fmla="*/ 1 h 574"/>
                <a:gd name="T10" fmla="*/ 1 w 508"/>
                <a:gd name="T11" fmla="*/ 1 h 574"/>
                <a:gd name="T12" fmla="*/ 1 w 508"/>
                <a:gd name="T13" fmla="*/ 1 h 574"/>
                <a:gd name="T14" fmla="*/ 1 w 508"/>
                <a:gd name="T15" fmla="*/ 1 h 574"/>
                <a:gd name="T16" fmla="*/ 1 w 508"/>
                <a:gd name="T17" fmla="*/ 0 h 574"/>
                <a:gd name="T18" fmla="*/ 1 w 508"/>
                <a:gd name="T19" fmla="*/ 1 h 574"/>
                <a:gd name="T20" fmla="*/ 1 w 508"/>
                <a:gd name="T21" fmla="*/ 1 h 574"/>
                <a:gd name="T22" fmla="*/ 0 w 508"/>
                <a:gd name="T23" fmla="*/ 1 h 574"/>
                <a:gd name="T24" fmla="*/ 1 w 508"/>
                <a:gd name="T25" fmla="*/ 1 h 574"/>
                <a:gd name="T26" fmla="*/ 1 w 508"/>
                <a:gd name="T27" fmla="*/ 1 h 574"/>
                <a:gd name="T28" fmla="*/ 1 w 508"/>
                <a:gd name="T29" fmla="*/ 1 h 574"/>
                <a:gd name="T30" fmla="*/ 1 w 508"/>
                <a:gd name="T31" fmla="*/ 1 h 574"/>
                <a:gd name="T32" fmla="*/ 1 w 508"/>
                <a:gd name="T33" fmla="*/ 1 h 574"/>
                <a:gd name="T34" fmla="*/ 1 w 508"/>
                <a:gd name="T35" fmla="*/ 1 h 574"/>
                <a:gd name="T36" fmla="*/ 1 w 508"/>
                <a:gd name="T37" fmla="*/ 1 h 574"/>
                <a:gd name="T38" fmla="*/ 1 w 508"/>
                <a:gd name="T39" fmla="*/ 1 h 574"/>
                <a:gd name="T40" fmla="*/ 1 w 508"/>
                <a:gd name="T41" fmla="*/ 1 h 574"/>
                <a:gd name="T42" fmla="*/ 1 w 508"/>
                <a:gd name="T43" fmla="*/ 1 h 574"/>
                <a:gd name="T44" fmla="*/ 1 w 508"/>
                <a:gd name="T45" fmla="*/ 1 h 574"/>
                <a:gd name="T46" fmla="*/ 1 w 508"/>
                <a:gd name="T47" fmla="*/ 1 h 57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08"/>
                <a:gd name="T73" fmla="*/ 0 h 574"/>
                <a:gd name="T74" fmla="*/ 508 w 508"/>
                <a:gd name="T75" fmla="*/ 574 h 57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08" h="574">
                  <a:moveTo>
                    <a:pt x="476" y="574"/>
                  </a:moveTo>
                  <a:lnTo>
                    <a:pt x="481" y="486"/>
                  </a:lnTo>
                  <a:lnTo>
                    <a:pt x="508" y="405"/>
                  </a:lnTo>
                  <a:lnTo>
                    <a:pt x="508" y="279"/>
                  </a:lnTo>
                  <a:lnTo>
                    <a:pt x="453" y="230"/>
                  </a:lnTo>
                  <a:lnTo>
                    <a:pt x="301" y="157"/>
                  </a:lnTo>
                  <a:lnTo>
                    <a:pt x="219" y="99"/>
                  </a:lnTo>
                  <a:lnTo>
                    <a:pt x="132" y="5"/>
                  </a:lnTo>
                  <a:lnTo>
                    <a:pt x="77" y="0"/>
                  </a:lnTo>
                  <a:lnTo>
                    <a:pt x="50" y="32"/>
                  </a:lnTo>
                  <a:lnTo>
                    <a:pt x="33" y="289"/>
                  </a:lnTo>
                  <a:lnTo>
                    <a:pt x="0" y="536"/>
                  </a:lnTo>
                  <a:lnTo>
                    <a:pt x="44" y="448"/>
                  </a:lnTo>
                  <a:lnTo>
                    <a:pt x="77" y="323"/>
                  </a:lnTo>
                  <a:lnTo>
                    <a:pt x="94" y="201"/>
                  </a:lnTo>
                  <a:lnTo>
                    <a:pt x="126" y="93"/>
                  </a:lnTo>
                  <a:lnTo>
                    <a:pt x="246" y="192"/>
                  </a:lnTo>
                  <a:lnTo>
                    <a:pt x="339" y="245"/>
                  </a:lnTo>
                  <a:lnTo>
                    <a:pt x="459" y="279"/>
                  </a:lnTo>
                  <a:lnTo>
                    <a:pt x="442" y="405"/>
                  </a:lnTo>
                  <a:lnTo>
                    <a:pt x="442" y="498"/>
                  </a:lnTo>
                  <a:lnTo>
                    <a:pt x="438" y="574"/>
                  </a:lnTo>
                  <a:lnTo>
                    <a:pt x="476" y="5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grpSp>
      <p:grpSp>
        <p:nvGrpSpPr>
          <p:cNvPr id="66567" name="Group 49"/>
          <p:cNvGrpSpPr>
            <a:grpSpLocks/>
          </p:cNvGrpSpPr>
          <p:nvPr/>
        </p:nvGrpSpPr>
        <p:grpSpPr bwMode="auto">
          <a:xfrm>
            <a:off x="1498600" y="1776413"/>
            <a:ext cx="1704975" cy="1849437"/>
            <a:chOff x="251" y="756"/>
            <a:chExt cx="1306" cy="1302"/>
          </a:xfrm>
        </p:grpSpPr>
        <p:sp>
          <p:nvSpPr>
            <p:cNvPr id="66570" name="Freeform 50"/>
            <p:cNvSpPr>
              <a:spLocks/>
            </p:cNvSpPr>
            <p:nvPr/>
          </p:nvSpPr>
          <p:spPr bwMode="auto">
            <a:xfrm>
              <a:off x="1006" y="1085"/>
              <a:ext cx="427" cy="354"/>
            </a:xfrm>
            <a:custGeom>
              <a:avLst/>
              <a:gdLst>
                <a:gd name="T0" fmla="*/ 182 w 427"/>
                <a:gd name="T1" fmla="*/ 345 h 354"/>
                <a:gd name="T2" fmla="*/ 147 w 427"/>
                <a:gd name="T3" fmla="*/ 354 h 354"/>
                <a:gd name="T4" fmla="*/ 104 w 427"/>
                <a:gd name="T5" fmla="*/ 354 h 354"/>
                <a:gd name="T6" fmla="*/ 71 w 427"/>
                <a:gd name="T7" fmla="*/ 349 h 354"/>
                <a:gd name="T8" fmla="*/ 42 w 427"/>
                <a:gd name="T9" fmla="*/ 341 h 354"/>
                <a:gd name="T10" fmla="*/ 42 w 427"/>
                <a:gd name="T11" fmla="*/ 316 h 354"/>
                <a:gd name="T12" fmla="*/ 64 w 427"/>
                <a:gd name="T13" fmla="*/ 270 h 354"/>
                <a:gd name="T14" fmla="*/ 75 w 427"/>
                <a:gd name="T15" fmla="*/ 200 h 354"/>
                <a:gd name="T16" fmla="*/ 89 w 427"/>
                <a:gd name="T17" fmla="*/ 169 h 354"/>
                <a:gd name="T18" fmla="*/ 57 w 427"/>
                <a:gd name="T19" fmla="*/ 169 h 354"/>
                <a:gd name="T20" fmla="*/ 29 w 427"/>
                <a:gd name="T21" fmla="*/ 165 h 354"/>
                <a:gd name="T22" fmla="*/ 0 w 427"/>
                <a:gd name="T23" fmla="*/ 136 h 354"/>
                <a:gd name="T24" fmla="*/ 20 w 427"/>
                <a:gd name="T25" fmla="*/ 120 h 354"/>
                <a:gd name="T26" fmla="*/ 55 w 427"/>
                <a:gd name="T27" fmla="*/ 111 h 354"/>
                <a:gd name="T28" fmla="*/ 89 w 427"/>
                <a:gd name="T29" fmla="*/ 102 h 354"/>
                <a:gd name="T30" fmla="*/ 124 w 427"/>
                <a:gd name="T31" fmla="*/ 78 h 354"/>
                <a:gd name="T32" fmla="*/ 149 w 427"/>
                <a:gd name="T33" fmla="*/ 67 h 354"/>
                <a:gd name="T34" fmla="*/ 182 w 427"/>
                <a:gd name="T35" fmla="*/ 51 h 354"/>
                <a:gd name="T36" fmla="*/ 218 w 427"/>
                <a:gd name="T37" fmla="*/ 44 h 354"/>
                <a:gd name="T38" fmla="*/ 253 w 427"/>
                <a:gd name="T39" fmla="*/ 27 h 354"/>
                <a:gd name="T40" fmla="*/ 285 w 427"/>
                <a:gd name="T41" fmla="*/ 13 h 354"/>
                <a:gd name="T42" fmla="*/ 324 w 427"/>
                <a:gd name="T43" fmla="*/ 0 h 354"/>
                <a:gd name="T44" fmla="*/ 336 w 427"/>
                <a:gd name="T45" fmla="*/ 36 h 354"/>
                <a:gd name="T46" fmla="*/ 329 w 427"/>
                <a:gd name="T47" fmla="*/ 62 h 354"/>
                <a:gd name="T48" fmla="*/ 314 w 427"/>
                <a:gd name="T49" fmla="*/ 91 h 354"/>
                <a:gd name="T50" fmla="*/ 345 w 427"/>
                <a:gd name="T51" fmla="*/ 114 h 354"/>
                <a:gd name="T52" fmla="*/ 380 w 427"/>
                <a:gd name="T53" fmla="*/ 142 h 354"/>
                <a:gd name="T54" fmla="*/ 413 w 427"/>
                <a:gd name="T55" fmla="*/ 171 h 354"/>
                <a:gd name="T56" fmla="*/ 427 w 427"/>
                <a:gd name="T57" fmla="*/ 192 h 354"/>
                <a:gd name="T58" fmla="*/ 423 w 427"/>
                <a:gd name="T59" fmla="*/ 214 h 354"/>
                <a:gd name="T60" fmla="*/ 413 w 427"/>
                <a:gd name="T61" fmla="*/ 232 h 354"/>
                <a:gd name="T62" fmla="*/ 393 w 427"/>
                <a:gd name="T63" fmla="*/ 252 h 354"/>
                <a:gd name="T64" fmla="*/ 369 w 427"/>
                <a:gd name="T65" fmla="*/ 278 h 354"/>
                <a:gd name="T66" fmla="*/ 265 w 427"/>
                <a:gd name="T67" fmla="*/ 287 h 354"/>
                <a:gd name="T68" fmla="*/ 182 w 427"/>
                <a:gd name="T69" fmla="*/ 345 h 354"/>
                <a:gd name="T70" fmla="*/ 182 w 427"/>
                <a:gd name="T71" fmla="*/ 345 h 3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7"/>
                <a:gd name="T109" fmla="*/ 0 h 354"/>
                <a:gd name="T110" fmla="*/ 427 w 427"/>
                <a:gd name="T111" fmla="*/ 354 h 3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7" h="354">
                  <a:moveTo>
                    <a:pt x="182" y="345"/>
                  </a:moveTo>
                  <a:lnTo>
                    <a:pt x="147" y="354"/>
                  </a:lnTo>
                  <a:lnTo>
                    <a:pt x="104" y="354"/>
                  </a:lnTo>
                  <a:lnTo>
                    <a:pt x="71" y="349"/>
                  </a:lnTo>
                  <a:lnTo>
                    <a:pt x="42" y="341"/>
                  </a:lnTo>
                  <a:lnTo>
                    <a:pt x="42" y="316"/>
                  </a:lnTo>
                  <a:lnTo>
                    <a:pt x="64" y="270"/>
                  </a:lnTo>
                  <a:lnTo>
                    <a:pt x="75" y="200"/>
                  </a:lnTo>
                  <a:lnTo>
                    <a:pt x="89" y="169"/>
                  </a:lnTo>
                  <a:lnTo>
                    <a:pt x="57" y="169"/>
                  </a:lnTo>
                  <a:lnTo>
                    <a:pt x="29" y="165"/>
                  </a:lnTo>
                  <a:lnTo>
                    <a:pt x="0" y="136"/>
                  </a:lnTo>
                  <a:lnTo>
                    <a:pt x="20" y="120"/>
                  </a:lnTo>
                  <a:lnTo>
                    <a:pt x="55" y="111"/>
                  </a:lnTo>
                  <a:lnTo>
                    <a:pt x="89" y="102"/>
                  </a:lnTo>
                  <a:lnTo>
                    <a:pt x="124" y="78"/>
                  </a:lnTo>
                  <a:lnTo>
                    <a:pt x="149" y="67"/>
                  </a:lnTo>
                  <a:lnTo>
                    <a:pt x="182" y="51"/>
                  </a:lnTo>
                  <a:lnTo>
                    <a:pt x="218" y="44"/>
                  </a:lnTo>
                  <a:lnTo>
                    <a:pt x="253" y="27"/>
                  </a:lnTo>
                  <a:lnTo>
                    <a:pt x="285" y="13"/>
                  </a:lnTo>
                  <a:lnTo>
                    <a:pt x="324" y="0"/>
                  </a:lnTo>
                  <a:lnTo>
                    <a:pt x="336" y="36"/>
                  </a:lnTo>
                  <a:lnTo>
                    <a:pt x="329" y="62"/>
                  </a:lnTo>
                  <a:lnTo>
                    <a:pt x="314" y="91"/>
                  </a:lnTo>
                  <a:lnTo>
                    <a:pt x="345" y="114"/>
                  </a:lnTo>
                  <a:lnTo>
                    <a:pt x="380" y="142"/>
                  </a:lnTo>
                  <a:lnTo>
                    <a:pt x="413" y="171"/>
                  </a:lnTo>
                  <a:lnTo>
                    <a:pt x="427" y="192"/>
                  </a:lnTo>
                  <a:lnTo>
                    <a:pt x="423" y="214"/>
                  </a:lnTo>
                  <a:lnTo>
                    <a:pt x="413" y="232"/>
                  </a:lnTo>
                  <a:lnTo>
                    <a:pt x="393" y="252"/>
                  </a:lnTo>
                  <a:lnTo>
                    <a:pt x="369" y="278"/>
                  </a:lnTo>
                  <a:lnTo>
                    <a:pt x="265" y="287"/>
                  </a:lnTo>
                  <a:lnTo>
                    <a:pt x="182" y="345"/>
                  </a:lnTo>
                  <a:close/>
                </a:path>
              </a:pathLst>
            </a:custGeom>
            <a:solidFill>
              <a:srgbClr val="B2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571" name="Freeform 51"/>
            <p:cNvSpPr>
              <a:spLocks/>
            </p:cNvSpPr>
            <p:nvPr/>
          </p:nvSpPr>
          <p:spPr bwMode="auto">
            <a:xfrm>
              <a:off x="1277" y="914"/>
              <a:ext cx="260" cy="307"/>
            </a:xfrm>
            <a:custGeom>
              <a:avLst/>
              <a:gdLst>
                <a:gd name="T0" fmla="*/ 0 w 260"/>
                <a:gd name="T1" fmla="*/ 91 h 307"/>
                <a:gd name="T2" fmla="*/ 20 w 260"/>
                <a:gd name="T3" fmla="*/ 111 h 307"/>
                <a:gd name="T4" fmla="*/ 31 w 260"/>
                <a:gd name="T5" fmla="*/ 140 h 307"/>
                <a:gd name="T6" fmla="*/ 40 w 260"/>
                <a:gd name="T7" fmla="*/ 175 h 307"/>
                <a:gd name="T8" fmla="*/ 53 w 260"/>
                <a:gd name="T9" fmla="*/ 247 h 307"/>
                <a:gd name="T10" fmla="*/ 65 w 260"/>
                <a:gd name="T11" fmla="*/ 273 h 307"/>
                <a:gd name="T12" fmla="*/ 80 w 260"/>
                <a:gd name="T13" fmla="*/ 305 h 307"/>
                <a:gd name="T14" fmla="*/ 103 w 260"/>
                <a:gd name="T15" fmla="*/ 300 h 307"/>
                <a:gd name="T16" fmla="*/ 123 w 260"/>
                <a:gd name="T17" fmla="*/ 307 h 307"/>
                <a:gd name="T18" fmla="*/ 147 w 260"/>
                <a:gd name="T19" fmla="*/ 293 h 307"/>
                <a:gd name="T20" fmla="*/ 176 w 260"/>
                <a:gd name="T21" fmla="*/ 278 h 307"/>
                <a:gd name="T22" fmla="*/ 211 w 260"/>
                <a:gd name="T23" fmla="*/ 269 h 307"/>
                <a:gd name="T24" fmla="*/ 234 w 260"/>
                <a:gd name="T25" fmla="*/ 267 h 307"/>
                <a:gd name="T26" fmla="*/ 250 w 260"/>
                <a:gd name="T27" fmla="*/ 264 h 307"/>
                <a:gd name="T28" fmla="*/ 260 w 260"/>
                <a:gd name="T29" fmla="*/ 242 h 307"/>
                <a:gd name="T30" fmla="*/ 234 w 260"/>
                <a:gd name="T31" fmla="*/ 195 h 307"/>
                <a:gd name="T32" fmla="*/ 212 w 260"/>
                <a:gd name="T33" fmla="*/ 151 h 307"/>
                <a:gd name="T34" fmla="*/ 205 w 260"/>
                <a:gd name="T35" fmla="*/ 102 h 307"/>
                <a:gd name="T36" fmla="*/ 196 w 260"/>
                <a:gd name="T37" fmla="*/ 53 h 307"/>
                <a:gd name="T38" fmla="*/ 181 w 260"/>
                <a:gd name="T39" fmla="*/ 15 h 307"/>
                <a:gd name="T40" fmla="*/ 156 w 260"/>
                <a:gd name="T41" fmla="*/ 0 h 307"/>
                <a:gd name="T42" fmla="*/ 143 w 260"/>
                <a:gd name="T43" fmla="*/ 13 h 307"/>
                <a:gd name="T44" fmla="*/ 132 w 260"/>
                <a:gd name="T45" fmla="*/ 0 h 307"/>
                <a:gd name="T46" fmla="*/ 118 w 260"/>
                <a:gd name="T47" fmla="*/ 18 h 307"/>
                <a:gd name="T48" fmla="*/ 89 w 260"/>
                <a:gd name="T49" fmla="*/ 38 h 307"/>
                <a:gd name="T50" fmla="*/ 58 w 260"/>
                <a:gd name="T51" fmla="*/ 53 h 307"/>
                <a:gd name="T52" fmla="*/ 25 w 260"/>
                <a:gd name="T53" fmla="*/ 77 h 307"/>
                <a:gd name="T54" fmla="*/ 4 w 260"/>
                <a:gd name="T55" fmla="*/ 71 h 307"/>
                <a:gd name="T56" fmla="*/ 0 w 260"/>
                <a:gd name="T57" fmla="*/ 91 h 307"/>
                <a:gd name="T58" fmla="*/ 0 w 260"/>
                <a:gd name="T59" fmla="*/ 91 h 30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60"/>
                <a:gd name="T91" fmla="*/ 0 h 307"/>
                <a:gd name="T92" fmla="*/ 260 w 260"/>
                <a:gd name="T93" fmla="*/ 307 h 30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60" h="307">
                  <a:moveTo>
                    <a:pt x="0" y="91"/>
                  </a:moveTo>
                  <a:lnTo>
                    <a:pt x="20" y="111"/>
                  </a:lnTo>
                  <a:lnTo>
                    <a:pt x="31" y="140"/>
                  </a:lnTo>
                  <a:lnTo>
                    <a:pt x="40" y="175"/>
                  </a:lnTo>
                  <a:lnTo>
                    <a:pt x="53" y="247"/>
                  </a:lnTo>
                  <a:lnTo>
                    <a:pt x="65" y="273"/>
                  </a:lnTo>
                  <a:lnTo>
                    <a:pt x="80" y="305"/>
                  </a:lnTo>
                  <a:lnTo>
                    <a:pt x="103" y="300"/>
                  </a:lnTo>
                  <a:lnTo>
                    <a:pt x="123" y="307"/>
                  </a:lnTo>
                  <a:lnTo>
                    <a:pt x="147" y="293"/>
                  </a:lnTo>
                  <a:lnTo>
                    <a:pt x="176" y="278"/>
                  </a:lnTo>
                  <a:lnTo>
                    <a:pt x="211" y="269"/>
                  </a:lnTo>
                  <a:lnTo>
                    <a:pt x="234" y="267"/>
                  </a:lnTo>
                  <a:lnTo>
                    <a:pt x="250" y="264"/>
                  </a:lnTo>
                  <a:lnTo>
                    <a:pt x="260" y="242"/>
                  </a:lnTo>
                  <a:lnTo>
                    <a:pt x="234" y="195"/>
                  </a:lnTo>
                  <a:lnTo>
                    <a:pt x="212" y="151"/>
                  </a:lnTo>
                  <a:lnTo>
                    <a:pt x="205" y="102"/>
                  </a:lnTo>
                  <a:lnTo>
                    <a:pt x="196" y="53"/>
                  </a:lnTo>
                  <a:lnTo>
                    <a:pt x="181" y="15"/>
                  </a:lnTo>
                  <a:lnTo>
                    <a:pt x="156" y="0"/>
                  </a:lnTo>
                  <a:lnTo>
                    <a:pt x="143" y="13"/>
                  </a:lnTo>
                  <a:lnTo>
                    <a:pt x="132" y="0"/>
                  </a:lnTo>
                  <a:lnTo>
                    <a:pt x="118" y="18"/>
                  </a:lnTo>
                  <a:lnTo>
                    <a:pt x="89" y="38"/>
                  </a:lnTo>
                  <a:lnTo>
                    <a:pt x="58" y="53"/>
                  </a:lnTo>
                  <a:lnTo>
                    <a:pt x="25" y="77"/>
                  </a:lnTo>
                  <a:lnTo>
                    <a:pt x="4" y="71"/>
                  </a:lnTo>
                  <a:lnTo>
                    <a:pt x="0" y="91"/>
                  </a:lnTo>
                  <a:close/>
                </a:path>
              </a:pathLst>
            </a:custGeom>
            <a:solidFill>
              <a:srgbClr val="D8F2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572" name="Freeform 52"/>
            <p:cNvSpPr>
              <a:spLocks/>
            </p:cNvSpPr>
            <p:nvPr/>
          </p:nvSpPr>
          <p:spPr bwMode="auto">
            <a:xfrm>
              <a:off x="1106" y="1234"/>
              <a:ext cx="280" cy="288"/>
            </a:xfrm>
            <a:custGeom>
              <a:avLst/>
              <a:gdLst>
                <a:gd name="T0" fmla="*/ 0 w 280"/>
                <a:gd name="T1" fmla="*/ 100 h 288"/>
                <a:gd name="T2" fmla="*/ 27 w 280"/>
                <a:gd name="T3" fmla="*/ 141 h 288"/>
                <a:gd name="T4" fmla="*/ 58 w 280"/>
                <a:gd name="T5" fmla="*/ 187 h 288"/>
                <a:gd name="T6" fmla="*/ 73 w 280"/>
                <a:gd name="T7" fmla="*/ 200 h 288"/>
                <a:gd name="T8" fmla="*/ 96 w 280"/>
                <a:gd name="T9" fmla="*/ 227 h 288"/>
                <a:gd name="T10" fmla="*/ 107 w 280"/>
                <a:gd name="T11" fmla="*/ 249 h 288"/>
                <a:gd name="T12" fmla="*/ 111 w 280"/>
                <a:gd name="T13" fmla="*/ 288 h 288"/>
                <a:gd name="T14" fmla="*/ 142 w 280"/>
                <a:gd name="T15" fmla="*/ 283 h 288"/>
                <a:gd name="T16" fmla="*/ 162 w 280"/>
                <a:gd name="T17" fmla="*/ 256 h 288"/>
                <a:gd name="T18" fmla="*/ 165 w 280"/>
                <a:gd name="T19" fmla="*/ 221 h 288"/>
                <a:gd name="T20" fmla="*/ 167 w 280"/>
                <a:gd name="T21" fmla="*/ 187 h 288"/>
                <a:gd name="T22" fmla="*/ 175 w 280"/>
                <a:gd name="T23" fmla="*/ 167 h 288"/>
                <a:gd name="T24" fmla="*/ 196 w 280"/>
                <a:gd name="T25" fmla="*/ 190 h 288"/>
                <a:gd name="T26" fmla="*/ 224 w 280"/>
                <a:gd name="T27" fmla="*/ 221 h 288"/>
                <a:gd name="T28" fmla="*/ 245 w 280"/>
                <a:gd name="T29" fmla="*/ 263 h 288"/>
                <a:gd name="T30" fmla="*/ 278 w 280"/>
                <a:gd name="T31" fmla="*/ 227 h 288"/>
                <a:gd name="T32" fmla="*/ 280 w 280"/>
                <a:gd name="T33" fmla="*/ 183 h 288"/>
                <a:gd name="T34" fmla="*/ 278 w 280"/>
                <a:gd name="T35" fmla="*/ 109 h 288"/>
                <a:gd name="T36" fmla="*/ 269 w 280"/>
                <a:gd name="T37" fmla="*/ 16 h 288"/>
                <a:gd name="T38" fmla="*/ 194 w 280"/>
                <a:gd name="T39" fmla="*/ 0 h 288"/>
                <a:gd name="T40" fmla="*/ 113 w 280"/>
                <a:gd name="T41" fmla="*/ 11 h 288"/>
                <a:gd name="T42" fmla="*/ 38 w 280"/>
                <a:gd name="T43" fmla="*/ 36 h 288"/>
                <a:gd name="T44" fmla="*/ 9 w 280"/>
                <a:gd name="T45" fmla="*/ 60 h 288"/>
                <a:gd name="T46" fmla="*/ 0 w 280"/>
                <a:gd name="T47" fmla="*/ 100 h 288"/>
                <a:gd name="T48" fmla="*/ 0 w 280"/>
                <a:gd name="T49" fmla="*/ 100 h 28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0"/>
                <a:gd name="T76" fmla="*/ 0 h 288"/>
                <a:gd name="T77" fmla="*/ 280 w 280"/>
                <a:gd name="T78" fmla="*/ 288 h 28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0" h="288">
                  <a:moveTo>
                    <a:pt x="0" y="100"/>
                  </a:moveTo>
                  <a:lnTo>
                    <a:pt x="27" y="141"/>
                  </a:lnTo>
                  <a:lnTo>
                    <a:pt x="58" y="187"/>
                  </a:lnTo>
                  <a:lnTo>
                    <a:pt x="73" y="200"/>
                  </a:lnTo>
                  <a:lnTo>
                    <a:pt x="96" y="227"/>
                  </a:lnTo>
                  <a:lnTo>
                    <a:pt x="107" y="249"/>
                  </a:lnTo>
                  <a:lnTo>
                    <a:pt x="111" y="288"/>
                  </a:lnTo>
                  <a:lnTo>
                    <a:pt x="142" y="283"/>
                  </a:lnTo>
                  <a:lnTo>
                    <a:pt x="162" y="256"/>
                  </a:lnTo>
                  <a:lnTo>
                    <a:pt x="165" y="221"/>
                  </a:lnTo>
                  <a:lnTo>
                    <a:pt x="167" y="187"/>
                  </a:lnTo>
                  <a:lnTo>
                    <a:pt x="175" y="167"/>
                  </a:lnTo>
                  <a:lnTo>
                    <a:pt x="196" y="190"/>
                  </a:lnTo>
                  <a:lnTo>
                    <a:pt x="224" y="221"/>
                  </a:lnTo>
                  <a:lnTo>
                    <a:pt x="245" y="263"/>
                  </a:lnTo>
                  <a:lnTo>
                    <a:pt x="278" y="227"/>
                  </a:lnTo>
                  <a:lnTo>
                    <a:pt x="280" y="183"/>
                  </a:lnTo>
                  <a:lnTo>
                    <a:pt x="278" y="109"/>
                  </a:lnTo>
                  <a:lnTo>
                    <a:pt x="269" y="16"/>
                  </a:lnTo>
                  <a:lnTo>
                    <a:pt x="194" y="0"/>
                  </a:lnTo>
                  <a:lnTo>
                    <a:pt x="113" y="11"/>
                  </a:lnTo>
                  <a:lnTo>
                    <a:pt x="38" y="36"/>
                  </a:lnTo>
                  <a:lnTo>
                    <a:pt x="9" y="60"/>
                  </a:lnTo>
                  <a:lnTo>
                    <a:pt x="0" y="100"/>
                  </a:lnTo>
                  <a:close/>
                </a:path>
              </a:pathLst>
            </a:custGeom>
            <a:solidFill>
              <a:srgbClr val="8C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573" name="Freeform 53"/>
            <p:cNvSpPr>
              <a:spLocks/>
            </p:cNvSpPr>
            <p:nvPr/>
          </p:nvSpPr>
          <p:spPr bwMode="auto">
            <a:xfrm>
              <a:off x="427" y="1553"/>
              <a:ext cx="981" cy="494"/>
            </a:xfrm>
            <a:custGeom>
              <a:avLst/>
              <a:gdLst>
                <a:gd name="T0" fmla="*/ 56 w 981"/>
                <a:gd name="T1" fmla="*/ 458 h 494"/>
                <a:gd name="T2" fmla="*/ 42 w 981"/>
                <a:gd name="T3" fmla="*/ 409 h 494"/>
                <a:gd name="T4" fmla="*/ 24 w 981"/>
                <a:gd name="T5" fmla="*/ 376 h 494"/>
                <a:gd name="T6" fmla="*/ 29 w 981"/>
                <a:gd name="T7" fmla="*/ 349 h 494"/>
                <a:gd name="T8" fmla="*/ 38 w 981"/>
                <a:gd name="T9" fmla="*/ 318 h 494"/>
                <a:gd name="T10" fmla="*/ 20 w 981"/>
                <a:gd name="T11" fmla="*/ 294 h 494"/>
                <a:gd name="T12" fmla="*/ 20 w 981"/>
                <a:gd name="T13" fmla="*/ 273 h 494"/>
                <a:gd name="T14" fmla="*/ 25 w 981"/>
                <a:gd name="T15" fmla="*/ 260 h 494"/>
                <a:gd name="T16" fmla="*/ 7 w 981"/>
                <a:gd name="T17" fmla="*/ 240 h 494"/>
                <a:gd name="T18" fmla="*/ 0 w 981"/>
                <a:gd name="T19" fmla="*/ 204 h 494"/>
                <a:gd name="T20" fmla="*/ 15 w 981"/>
                <a:gd name="T21" fmla="*/ 176 h 494"/>
                <a:gd name="T22" fmla="*/ 16 w 981"/>
                <a:gd name="T23" fmla="*/ 149 h 494"/>
                <a:gd name="T24" fmla="*/ 38 w 981"/>
                <a:gd name="T25" fmla="*/ 124 h 494"/>
                <a:gd name="T26" fmla="*/ 71 w 981"/>
                <a:gd name="T27" fmla="*/ 131 h 494"/>
                <a:gd name="T28" fmla="*/ 124 w 981"/>
                <a:gd name="T29" fmla="*/ 137 h 494"/>
                <a:gd name="T30" fmla="*/ 167 w 981"/>
                <a:gd name="T31" fmla="*/ 140 h 494"/>
                <a:gd name="T32" fmla="*/ 220 w 981"/>
                <a:gd name="T33" fmla="*/ 137 h 494"/>
                <a:gd name="T34" fmla="*/ 267 w 981"/>
                <a:gd name="T35" fmla="*/ 118 h 494"/>
                <a:gd name="T36" fmla="*/ 454 w 981"/>
                <a:gd name="T37" fmla="*/ 69 h 494"/>
                <a:gd name="T38" fmla="*/ 494 w 981"/>
                <a:gd name="T39" fmla="*/ 55 h 494"/>
                <a:gd name="T40" fmla="*/ 521 w 981"/>
                <a:gd name="T41" fmla="*/ 40 h 494"/>
                <a:gd name="T42" fmla="*/ 548 w 981"/>
                <a:gd name="T43" fmla="*/ 19 h 494"/>
                <a:gd name="T44" fmla="*/ 576 w 981"/>
                <a:gd name="T45" fmla="*/ 0 h 494"/>
                <a:gd name="T46" fmla="*/ 601 w 981"/>
                <a:gd name="T47" fmla="*/ 13 h 494"/>
                <a:gd name="T48" fmla="*/ 632 w 981"/>
                <a:gd name="T49" fmla="*/ 37 h 494"/>
                <a:gd name="T50" fmla="*/ 641 w 981"/>
                <a:gd name="T51" fmla="*/ 73 h 494"/>
                <a:gd name="T52" fmla="*/ 659 w 981"/>
                <a:gd name="T53" fmla="*/ 100 h 494"/>
                <a:gd name="T54" fmla="*/ 716 w 981"/>
                <a:gd name="T55" fmla="*/ 122 h 494"/>
                <a:gd name="T56" fmla="*/ 834 w 981"/>
                <a:gd name="T57" fmla="*/ 137 h 494"/>
                <a:gd name="T58" fmla="*/ 870 w 981"/>
                <a:gd name="T59" fmla="*/ 158 h 494"/>
                <a:gd name="T60" fmla="*/ 893 w 981"/>
                <a:gd name="T61" fmla="*/ 167 h 494"/>
                <a:gd name="T62" fmla="*/ 919 w 981"/>
                <a:gd name="T63" fmla="*/ 178 h 494"/>
                <a:gd name="T64" fmla="*/ 933 w 981"/>
                <a:gd name="T65" fmla="*/ 191 h 494"/>
                <a:gd name="T66" fmla="*/ 937 w 981"/>
                <a:gd name="T67" fmla="*/ 215 h 494"/>
                <a:gd name="T68" fmla="*/ 933 w 981"/>
                <a:gd name="T69" fmla="*/ 242 h 494"/>
                <a:gd name="T70" fmla="*/ 928 w 981"/>
                <a:gd name="T71" fmla="*/ 276 h 494"/>
                <a:gd name="T72" fmla="*/ 919 w 981"/>
                <a:gd name="T73" fmla="*/ 300 h 494"/>
                <a:gd name="T74" fmla="*/ 921 w 981"/>
                <a:gd name="T75" fmla="*/ 331 h 494"/>
                <a:gd name="T76" fmla="*/ 948 w 981"/>
                <a:gd name="T77" fmla="*/ 387 h 494"/>
                <a:gd name="T78" fmla="*/ 981 w 981"/>
                <a:gd name="T79" fmla="*/ 469 h 494"/>
                <a:gd name="T80" fmla="*/ 928 w 981"/>
                <a:gd name="T81" fmla="*/ 487 h 494"/>
                <a:gd name="T82" fmla="*/ 723 w 981"/>
                <a:gd name="T83" fmla="*/ 491 h 494"/>
                <a:gd name="T84" fmla="*/ 494 w 981"/>
                <a:gd name="T85" fmla="*/ 494 h 494"/>
                <a:gd name="T86" fmla="*/ 370 w 981"/>
                <a:gd name="T87" fmla="*/ 481 h 494"/>
                <a:gd name="T88" fmla="*/ 252 w 981"/>
                <a:gd name="T89" fmla="*/ 487 h 494"/>
                <a:gd name="T90" fmla="*/ 125 w 981"/>
                <a:gd name="T91" fmla="*/ 469 h 494"/>
                <a:gd name="T92" fmla="*/ 56 w 981"/>
                <a:gd name="T93" fmla="*/ 458 h 494"/>
                <a:gd name="T94" fmla="*/ 56 w 981"/>
                <a:gd name="T95" fmla="*/ 458 h 49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81"/>
                <a:gd name="T145" fmla="*/ 0 h 494"/>
                <a:gd name="T146" fmla="*/ 981 w 981"/>
                <a:gd name="T147" fmla="*/ 494 h 49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81" h="494">
                  <a:moveTo>
                    <a:pt x="56" y="458"/>
                  </a:moveTo>
                  <a:lnTo>
                    <a:pt x="42" y="409"/>
                  </a:lnTo>
                  <a:lnTo>
                    <a:pt x="24" y="376"/>
                  </a:lnTo>
                  <a:lnTo>
                    <a:pt x="29" y="349"/>
                  </a:lnTo>
                  <a:lnTo>
                    <a:pt x="38" y="318"/>
                  </a:lnTo>
                  <a:lnTo>
                    <a:pt x="20" y="294"/>
                  </a:lnTo>
                  <a:lnTo>
                    <a:pt x="20" y="273"/>
                  </a:lnTo>
                  <a:lnTo>
                    <a:pt x="25" y="260"/>
                  </a:lnTo>
                  <a:lnTo>
                    <a:pt x="7" y="240"/>
                  </a:lnTo>
                  <a:lnTo>
                    <a:pt x="0" y="204"/>
                  </a:lnTo>
                  <a:lnTo>
                    <a:pt x="15" y="176"/>
                  </a:lnTo>
                  <a:lnTo>
                    <a:pt x="16" y="149"/>
                  </a:lnTo>
                  <a:lnTo>
                    <a:pt x="38" y="124"/>
                  </a:lnTo>
                  <a:lnTo>
                    <a:pt x="71" y="131"/>
                  </a:lnTo>
                  <a:lnTo>
                    <a:pt x="124" y="137"/>
                  </a:lnTo>
                  <a:lnTo>
                    <a:pt x="167" y="140"/>
                  </a:lnTo>
                  <a:lnTo>
                    <a:pt x="220" y="137"/>
                  </a:lnTo>
                  <a:lnTo>
                    <a:pt x="267" y="118"/>
                  </a:lnTo>
                  <a:lnTo>
                    <a:pt x="454" y="69"/>
                  </a:lnTo>
                  <a:lnTo>
                    <a:pt x="494" y="55"/>
                  </a:lnTo>
                  <a:lnTo>
                    <a:pt x="521" y="40"/>
                  </a:lnTo>
                  <a:lnTo>
                    <a:pt x="548" y="19"/>
                  </a:lnTo>
                  <a:lnTo>
                    <a:pt x="576" y="0"/>
                  </a:lnTo>
                  <a:lnTo>
                    <a:pt x="601" y="13"/>
                  </a:lnTo>
                  <a:lnTo>
                    <a:pt x="632" y="37"/>
                  </a:lnTo>
                  <a:lnTo>
                    <a:pt x="641" y="73"/>
                  </a:lnTo>
                  <a:lnTo>
                    <a:pt x="659" y="100"/>
                  </a:lnTo>
                  <a:lnTo>
                    <a:pt x="716" y="122"/>
                  </a:lnTo>
                  <a:lnTo>
                    <a:pt x="834" y="137"/>
                  </a:lnTo>
                  <a:lnTo>
                    <a:pt x="870" y="158"/>
                  </a:lnTo>
                  <a:lnTo>
                    <a:pt x="893" y="167"/>
                  </a:lnTo>
                  <a:lnTo>
                    <a:pt x="919" y="178"/>
                  </a:lnTo>
                  <a:lnTo>
                    <a:pt x="933" y="191"/>
                  </a:lnTo>
                  <a:lnTo>
                    <a:pt x="937" y="215"/>
                  </a:lnTo>
                  <a:lnTo>
                    <a:pt x="933" y="242"/>
                  </a:lnTo>
                  <a:lnTo>
                    <a:pt x="928" y="276"/>
                  </a:lnTo>
                  <a:lnTo>
                    <a:pt x="919" y="300"/>
                  </a:lnTo>
                  <a:lnTo>
                    <a:pt x="921" y="331"/>
                  </a:lnTo>
                  <a:lnTo>
                    <a:pt x="948" y="387"/>
                  </a:lnTo>
                  <a:lnTo>
                    <a:pt x="981" y="469"/>
                  </a:lnTo>
                  <a:lnTo>
                    <a:pt x="928" y="487"/>
                  </a:lnTo>
                  <a:lnTo>
                    <a:pt x="723" y="491"/>
                  </a:lnTo>
                  <a:lnTo>
                    <a:pt x="494" y="494"/>
                  </a:lnTo>
                  <a:lnTo>
                    <a:pt x="370" y="481"/>
                  </a:lnTo>
                  <a:lnTo>
                    <a:pt x="252" y="487"/>
                  </a:lnTo>
                  <a:lnTo>
                    <a:pt x="125" y="469"/>
                  </a:lnTo>
                  <a:lnTo>
                    <a:pt x="56" y="458"/>
                  </a:lnTo>
                  <a:close/>
                </a:path>
              </a:pathLst>
            </a:custGeom>
            <a:solidFill>
              <a:srgbClr val="3FA5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574" name="Freeform 54"/>
            <p:cNvSpPr>
              <a:spLocks/>
            </p:cNvSpPr>
            <p:nvPr/>
          </p:nvSpPr>
          <p:spPr bwMode="auto">
            <a:xfrm>
              <a:off x="1086" y="1386"/>
              <a:ext cx="471" cy="365"/>
            </a:xfrm>
            <a:custGeom>
              <a:avLst/>
              <a:gdLst>
                <a:gd name="T0" fmla="*/ 18 w 471"/>
                <a:gd name="T1" fmla="*/ 287 h 365"/>
                <a:gd name="T2" fmla="*/ 9 w 471"/>
                <a:gd name="T3" fmla="*/ 244 h 365"/>
                <a:gd name="T4" fmla="*/ 4 w 471"/>
                <a:gd name="T5" fmla="*/ 209 h 365"/>
                <a:gd name="T6" fmla="*/ 0 w 471"/>
                <a:gd name="T7" fmla="*/ 166 h 365"/>
                <a:gd name="T8" fmla="*/ 6 w 471"/>
                <a:gd name="T9" fmla="*/ 149 h 365"/>
                <a:gd name="T10" fmla="*/ 18 w 471"/>
                <a:gd name="T11" fmla="*/ 138 h 365"/>
                <a:gd name="T12" fmla="*/ 49 w 471"/>
                <a:gd name="T13" fmla="*/ 127 h 365"/>
                <a:gd name="T14" fmla="*/ 93 w 471"/>
                <a:gd name="T15" fmla="*/ 118 h 365"/>
                <a:gd name="T16" fmla="*/ 173 w 471"/>
                <a:gd name="T17" fmla="*/ 113 h 365"/>
                <a:gd name="T18" fmla="*/ 234 w 471"/>
                <a:gd name="T19" fmla="*/ 111 h 365"/>
                <a:gd name="T20" fmla="*/ 254 w 471"/>
                <a:gd name="T21" fmla="*/ 104 h 365"/>
                <a:gd name="T22" fmla="*/ 294 w 471"/>
                <a:gd name="T23" fmla="*/ 49 h 365"/>
                <a:gd name="T24" fmla="*/ 325 w 471"/>
                <a:gd name="T25" fmla="*/ 24 h 365"/>
                <a:gd name="T26" fmla="*/ 356 w 471"/>
                <a:gd name="T27" fmla="*/ 2 h 365"/>
                <a:gd name="T28" fmla="*/ 378 w 471"/>
                <a:gd name="T29" fmla="*/ 0 h 365"/>
                <a:gd name="T30" fmla="*/ 389 w 471"/>
                <a:gd name="T31" fmla="*/ 9 h 365"/>
                <a:gd name="T32" fmla="*/ 412 w 471"/>
                <a:gd name="T33" fmla="*/ 9 h 365"/>
                <a:gd name="T34" fmla="*/ 432 w 471"/>
                <a:gd name="T35" fmla="*/ 20 h 365"/>
                <a:gd name="T36" fmla="*/ 458 w 471"/>
                <a:gd name="T37" fmla="*/ 24 h 365"/>
                <a:gd name="T38" fmla="*/ 471 w 471"/>
                <a:gd name="T39" fmla="*/ 31 h 365"/>
                <a:gd name="T40" fmla="*/ 467 w 471"/>
                <a:gd name="T41" fmla="*/ 48 h 365"/>
                <a:gd name="T42" fmla="*/ 451 w 471"/>
                <a:gd name="T43" fmla="*/ 69 h 365"/>
                <a:gd name="T44" fmla="*/ 429 w 471"/>
                <a:gd name="T45" fmla="*/ 89 h 365"/>
                <a:gd name="T46" fmla="*/ 405 w 471"/>
                <a:gd name="T47" fmla="*/ 115 h 365"/>
                <a:gd name="T48" fmla="*/ 385 w 471"/>
                <a:gd name="T49" fmla="*/ 138 h 365"/>
                <a:gd name="T50" fmla="*/ 369 w 471"/>
                <a:gd name="T51" fmla="*/ 166 h 365"/>
                <a:gd name="T52" fmla="*/ 354 w 471"/>
                <a:gd name="T53" fmla="*/ 182 h 365"/>
                <a:gd name="T54" fmla="*/ 334 w 471"/>
                <a:gd name="T55" fmla="*/ 191 h 365"/>
                <a:gd name="T56" fmla="*/ 305 w 471"/>
                <a:gd name="T57" fmla="*/ 191 h 365"/>
                <a:gd name="T58" fmla="*/ 256 w 471"/>
                <a:gd name="T59" fmla="*/ 204 h 365"/>
                <a:gd name="T60" fmla="*/ 196 w 471"/>
                <a:gd name="T61" fmla="*/ 220 h 365"/>
                <a:gd name="T62" fmla="*/ 144 w 471"/>
                <a:gd name="T63" fmla="*/ 238 h 365"/>
                <a:gd name="T64" fmla="*/ 147 w 471"/>
                <a:gd name="T65" fmla="*/ 258 h 365"/>
                <a:gd name="T66" fmla="*/ 158 w 471"/>
                <a:gd name="T67" fmla="*/ 293 h 365"/>
                <a:gd name="T68" fmla="*/ 176 w 471"/>
                <a:gd name="T69" fmla="*/ 356 h 365"/>
                <a:gd name="T70" fmla="*/ 138 w 471"/>
                <a:gd name="T71" fmla="*/ 365 h 365"/>
                <a:gd name="T72" fmla="*/ 35 w 471"/>
                <a:gd name="T73" fmla="*/ 324 h 365"/>
                <a:gd name="T74" fmla="*/ 18 w 471"/>
                <a:gd name="T75" fmla="*/ 287 h 365"/>
                <a:gd name="T76" fmla="*/ 18 w 471"/>
                <a:gd name="T77" fmla="*/ 287 h 36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71"/>
                <a:gd name="T118" fmla="*/ 0 h 365"/>
                <a:gd name="T119" fmla="*/ 471 w 471"/>
                <a:gd name="T120" fmla="*/ 365 h 36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71" h="365">
                  <a:moveTo>
                    <a:pt x="18" y="287"/>
                  </a:moveTo>
                  <a:lnTo>
                    <a:pt x="9" y="244"/>
                  </a:lnTo>
                  <a:lnTo>
                    <a:pt x="4" y="209"/>
                  </a:lnTo>
                  <a:lnTo>
                    <a:pt x="0" y="166"/>
                  </a:lnTo>
                  <a:lnTo>
                    <a:pt x="6" y="149"/>
                  </a:lnTo>
                  <a:lnTo>
                    <a:pt x="18" y="138"/>
                  </a:lnTo>
                  <a:lnTo>
                    <a:pt x="49" y="127"/>
                  </a:lnTo>
                  <a:lnTo>
                    <a:pt x="93" y="118"/>
                  </a:lnTo>
                  <a:lnTo>
                    <a:pt x="173" y="113"/>
                  </a:lnTo>
                  <a:lnTo>
                    <a:pt x="234" y="111"/>
                  </a:lnTo>
                  <a:lnTo>
                    <a:pt x="254" y="104"/>
                  </a:lnTo>
                  <a:lnTo>
                    <a:pt x="294" y="49"/>
                  </a:lnTo>
                  <a:lnTo>
                    <a:pt x="325" y="24"/>
                  </a:lnTo>
                  <a:lnTo>
                    <a:pt x="356" y="2"/>
                  </a:lnTo>
                  <a:lnTo>
                    <a:pt x="378" y="0"/>
                  </a:lnTo>
                  <a:lnTo>
                    <a:pt x="389" y="9"/>
                  </a:lnTo>
                  <a:lnTo>
                    <a:pt x="412" y="9"/>
                  </a:lnTo>
                  <a:lnTo>
                    <a:pt x="432" y="20"/>
                  </a:lnTo>
                  <a:lnTo>
                    <a:pt x="458" y="24"/>
                  </a:lnTo>
                  <a:lnTo>
                    <a:pt x="471" y="31"/>
                  </a:lnTo>
                  <a:lnTo>
                    <a:pt x="467" y="48"/>
                  </a:lnTo>
                  <a:lnTo>
                    <a:pt x="451" y="69"/>
                  </a:lnTo>
                  <a:lnTo>
                    <a:pt x="429" y="89"/>
                  </a:lnTo>
                  <a:lnTo>
                    <a:pt x="405" y="115"/>
                  </a:lnTo>
                  <a:lnTo>
                    <a:pt x="385" y="138"/>
                  </a:lnTo>
                  <a:lnTo>
                    <a:pt x="369" y="166"/>
                  </a:lnTo>
                  <a:lnTo>
                    <a:pt x="354" y="182"/>
                  </a:lnTo>
                  <a:lnTo>
                    <a:pt x="334" y="191"/>
                  </a:lnTo>
                  <a:lnTo>
                    <a:pt x="305" y="191"/>
                  </a:lnTo>
                  <a:lnTo>
                    <a:pt x="256" y="204"/>
                  </a:lnTo>
                  <a:lnTo>
                    <a:pt x="196" y="220"/>
                  </a:lnTo>
                  <a:lnTo>
                    <a:pt x="144" y="238"/>
                  </a:lnTo>
                  <a:lnTo>
                    <a:pt x="147" y="258"/>
                  </a:lnTo>
                  <a:lnTo>
                    <a:pt x="158" y="293"/>
                  </a:lnTo>
                  <a:lnTo>
                    <a:pt x="176" y="356"/>
                  </a:lnTo>
                  <a:lnTo>
                    <a:pt x="138" y="365"/>
                  </a:lnTo>
                  <a:lnTo>
                    <a:pt x="35" y="324"/>
                  </a:lnTo>
                  <a:lnTo>
                    <a:pt x="18" y="287"/>
                  </a:lnTo>
                  <a:close/>
                </a:path>
              </a:pathLst>
            </a:custGeom>
            <a:solidFill>
              <a:srgbClr val="EBC5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575" name="Freeform 55"/>
            <p:cNvSpPr>
              <a:spLocks/>
            </p:cNvSpPr>
            <p:nvPr/>
          </p:nvSpPr>
          <p:spPr bwMode="auto">
            <a:xfrm>
              <a:off x="491" y="758"/>
              <a:ext cx="296" cy="567"/>
            </a:xfrm>
            <a:custGeom>
              <a:avLst/>
              <a:gdLst>
                <a:gd name="T0" fmla="*/ 123 w 296"/>
                <a:gd name="T1" fmla="*/ 567 h 567"/>
                <a:gd name="T2" fmla="*/ 114 w 296"/>
                <a:gd name="T3" fmla="*/ 519 h 567"/>
                <a:gd name="T4" fmla="*/ 103 w 296"/>
                <a:gd name="T5" fmla="*/ 489 h 567"/>
                <a:gd name="T6" fmla="*/ 69 w 296"/>
                <a:gd name="T7" fmla="*/ 463 h 567"/>
                <a:gd name="T8" fmla="*/ 29 w 296"/>
                <a:gd name="T9" fmla="*/ 436 h 567"/>
                <a:gd name="T10" fmla="*/ 14 w 296"/>
                <a:gd name="T11" fmla="*/ 421 h 567"/>
                <a:gd name="T12" fmla="*/ 14 w 296"/>
                <a:gd name="T13" fmla="*/ 396 h 567"/>
                <a:gd name="T14" fmla="*/ 5 w 296"/>
                <a:gd name="T15" fmla="*/ 378 h 567"/>
                <a:gd name="T16" fmla="*/ 0 w 296"/>
                <a:gd name="T17" fmla="*/ 354 h 567"/>
                <a:gd name="T18" fmla="*/ 16 w 296"/>
                <a:gd name="T19" fmla="*/ 327 h 567"/>
                <a:gd name="T20" fmla="*/ 36 w 296"/>
                <a:gd name="T21" fmla="*/ 300 h 567"/>
                <a:gd name="T22" fmla="*/ 7 w 296"/>
                <a:gd name="T23" fmla="*/ 271 h 567"/>
                <a:gd name="T24" fmla="*/ 5 w 296"/>
                <a:gd name="T25" fmla="*/ 234 h 567"/>
                <a:gd name="T26" fmla="*/ 16 w 296"/>
                <a:gd name="T27" fmla="*/ 178 h 567"/>
                <a:gd name="T28" fmla="*/ 41 w 296"/>
                <a:gd name="T29" fmla="*/ 120 h 567"/>
                <a:gd name="T30" fmla="*/ 74 w 296"/>
                <a:gd name="T31" fmla="*/ 56 h 567"/>
                <a:gd name="T32" fmla="*/ 109 w 296"/>
                <a:gd name="T33" fmla="*/ 16 h 567"/>
                <a:gd name="T34" fmla="*/ 139 w 296"/>
                <a:gd name="T35" fmla="*/ 0 h 567"/>
                <a:gd name="T36" fmla="*/ 167 w 296"/>
                <a:gd name="T37" fmla="*/ 0 h 567"/>
                <a:gd name="T38" fmla="*/ 192 w 296"/>
                <a:gd name="T39" fmla="*/ 16 h 567"/>
                <a:gd name="T40" fmla="*/ 210 w 296"/>
                <a:gd name="T41" fmla="*/ 44 h 567"/>
                <a:gd name="T42" fmla="*/ 216 w 296"/>
                <a:gd name="T43" fmla="*/ 71 h 567"/>
                <a:gd name="T44" fmla="*/ 216 w 296"/>
                <a:gd name="T45" fmla="*/ 115 h 567"/>
                <a:gd name="T46" fmla="*/ 205 w 296"/>
                <a:gd name="T47" fmla="*/ 151 h 567"/>
                <a:gd name="T48" fmla="*/ 196 w 296"/>
                <a:gd name="T49" fmla="*/ 171 h 567"/>
                <a:gd name="T50" fmla="*/ 210 w 296"/>
                <a:gd name="T51" fmla="*/ 185 h 567"/>
                <a:gd name="T52" fmla="*/ 221 w 296"/>
                <a:gd name="T53" fmla="*/ 205 h 567"/>
                <a:gd name="T54" fmla="*/ 241 w 296"/>
                <a:gd name="T55" fmla="*/ 205 h 567"/>
                <a:gd name="T56" fmla="*/ 270 w 296"/>
                <a:gd name="T57" fmla="*/ 205 h 567"/>
                <a:gd name="T58" fmla="*/ 287 w 296"/>
                <a:gd name="T59" fmla="*/ 225 h 567"/>
                <a:gd name="T60" fmla="*/ 290 w 296"/>
                <a:gd name="T61" fmla="*/ 280 h 567"/>
                <a:gd name="T62" fmla="*/ 296 w 296"/>
                <a:gd name="T63" fmla="*/ 363 h 567"/>
                <a:gd name="T64" fmla="*/ 123 w 296"/>
                <a:gd name="T65" fmla="*/ 567 h 567"/>
                <a:gd name="T66" fmla="*/ 123 w 296"/>
                <a:gd name="T67" fmla="*/ 567 h 5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96"/>
                <a:gd name="T103" fmla="*/ 0 h 567"/>
                <a:gd name="T104" fmla="*/ 296 w 296"/>
                <a:gd name="T105" fmla="*/ 567 h 5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96" h="567">
                  <a:moveTo>
                    <a:pt x="123" y="567"/>
                  </a:moveTo>
                  <a:lnTo>
                    <a:pt x="114" y="519"/>
                  </a:lnTo>
                  <a:lnTo>
                    <a:pt x="103" y="489"/>
                  </a:lnTo>
                  <a:lnTo>
                    <a:pt x="69" y="463"/>
                  </a:lnTo>
                  <a:lnTo>
                    <a:pt x="29" y="436"/>
                  </a:lnTo>
                  <a:lnTo>
                    <a:pt x="14" y="421"/>
                  </a:lnTo>
                  <a:lnTo>
                    <a:pt x="14" y="396"/>
                  </a:lnTo>
                  <a:lnTo>
                    <a:pt x="5" y="378"/>
                  </a:lnTo>
                  <a:lnTo>
                    <a:pt x="0" y="354"/>
                  </a:lnTo>
                  <a:lnTo>
                    <a:pt x="16" y="327"/>
                  </a:lnTo>
                  <a:lnTo>
                    <a:pt x="36" y="300"/>
                  </a:lnTo>
                  <a:lnTo>
                    <a:pt x="7" y="271"/>
                  </a:lnTo>
                  <a:lnTo>
                    <a:pt x="5" y="234"/>
                  </a:lnTo>
                  <a:lnTo>
                    <a:pt x="16" y="178"/>
                  </a:lnTo>
                  <a:lnTo>
                    <a:pt x="41" y="120"/>
                  </a:lnTo>
                  <a:lnTo>
                    <a:pt x="74" y="56"/>
                  </a:lnTo>
                  <a:lnTo>
                    <a:pt x="109" y="16"/>
                  </a:lnTo>
                  <a:lnTo>
                    <a:pt x="139" y="0"/>
                  </a:lnTo>
                  <a:lnTo>
                    <a:pt x="167" y="0"/>
                  </a:lnTo>
                  <a:lnTo>
                    <a:pt x="192" y="16"/>
                  </a:lnTo>
                  <a:lnTo>
                    <a:pt x="210" y="44"/>
                  </a:lnTo>
                  <a:lnTo>
                    <a:pt x="216" y="71"/>
                  </a:lnTo>
                  <a:lnTo>
                    <a:pt x="216" y="115"/>
                  </a:lnTo>
                  <a:lnTo>
                    <a:pt x="205" y="151"/>
                  </a:lnTo>
                  <a:lnTo>
                    <a:pt x="196" y="171"/>
                  </a:lnTo>
                  <a:lnTo>
                    <a:pt x="210" y="185"/>
                  </a:lnTo>
                  <a:lnTo>
                    <a:pt x="221" y="205"/>
                  </a:lnTo>
                  <a:lnTo>
                    <a:pt x="241" y="205"/>
                  </a:lnTo>
                  <a:lnTo>
                    <a:pt x="270" y="205"/>
                  </a:lnTo>
                  <a:lnTo>
                    <a:pt x="287" y="225"/>
                  </a:lnTo>
                  <a:lnTo>
                    <a:pt x="290" y="280"/>
                  </a:lnTo>
                  <a:lnTo>
                    <a:pt x="296" y="363"/>
                  </a:lnTo>
                  <a:lnTo>
                    <a:pt x="123" y="567"/>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576" name="Freeform 56"/>
            <p:cNvSpPr>
              <a:spLocks/>
            </p:cNvSpPr>
            <p:nvPr/>
          </p:nvSpPr>
          <p:spPr bwMode="auto">
            <a:xfrm>
              <a:off x="758" y="1693"/>
              <a:ext cx="279" cy="300"/>
            </a:xfrm>
            <a:custGeom>
              <a:avLst/>
              <a:gdLst>
                <a:gd name="T0" fmla="*/ 21 w 279"/>
                <a:gd name="T1" fmla="*/ 29 h 300"/>
                <a:gd name="T2" fmla="*/ 5 w 279"/>
                <a:gd name="T3" fmla="*/ 87 h 300"/>
                <a:gd name="T4" fmla="*/ 0 w 279"/>
                <a:gd name="T5" fmla="*/ 127 h 300"/>
                <a:gd name="T6" fmla="*/ 0 w 279"/>
                <a:gd name="T7" fmla="*/ 151 h 300"/>
                <a:gd name="T8" fmla="*/ 3 w 279"/>
                <a:gd name="T9" fmla="*/ 164 h 300"/>
                <a:gd name="T10" fmla="*/ 30 w 279"/>
                <a:gd name="T11" fmla="*/ 165 h 300"/>
                <a:gd name="T12" fmla="*/ 32 w 279"/>
                <a:gd name="T13" fmla="*/ 187 h 300"/>
                <a:gd name="T14" fmla="*/ 50 w 279"/>
                <a:gd name="T15" fmla="*/ 196 h 300"/>
                <a:gd name="T16" fmla="*/ 74 w 279"/>
                <a:gd name="T17" fmla="*/ 193 h 300"/>
                <a:gd name="T18" fmla="*/ 90 w 279"/>
                <a:gd name="T19" fmla="*/ 193 h 300"/>
                <a:gd name="T20" fmla="*/ 101 w 279"/>
                <a:gd name="T21" fmla="*/ 220 h 300"/>
                <a:gd name="T22" fmla="*/ 114 w 279"/>
                <a:gd name="T23" fmla="*/ 251 h 300"/>
                <a:gd name="T24" fmla="*/ 132 w 279"/>
                <a:gd name="T25" fmla="*/ 251 h 300"/>
                <a:gd name="T26" fmla="*/ 154 w 279"/>
                <a:gd name="T27" fmla="*/ 247 h 300"/>
                <a:gd name="T28" fmla="*/ 174 w 279"/>
                <a:gd name="T29" fmla="*/ 282 h 300"/>
                <a:gd name="T30" fmla="*/ 197 w 279"/>
                <a:gd name="T31" fmla="*/ 300 h 300"/>
                <a:gd name="T32" fmla="*/ 217 w 279"/>
                <a:gd name="T33" fmla="*/ 292 h 300"/>
                <a:gd name="T34" fmla="*/ 234 w 279"/>
                <a:gd name="T35" fmla="*/ 282 h 300"/>
                <a:gd name="T36" fmla="*/ 237 w 279"/>
                <a:gd name="T37" fmla="*/ 263 h 300"/>
                <a:gd name="T38" fmla="*/ 250 w 279"/>
                <a:gd name="T39" fmla="*/ 238 h 300"/>
                <a:gd name="T40" fmla="*/ 256 w 279"/>
                <a:gd name="T41" fmla="*/ 218 h 300"/>
                <a:gd name="T42" fmla="*/ 268 w 279"/>
                <a:gd name="T43" fmla="*/ 191 h 300"/>
                <a:gd name="T44" fmla="*/ 274 w 279"/>
                <a:gd name="T45" fmla="*/ 154 h 300"/>
                <a:gd name="T46" fmla="*/ 279 w 279"/>
                <a:gd name="T47" fmla="*/ 129 h 300"/>
                <a:gd name="T48" fmla="*/ 277 w 279"/>
                <a:gd name="T49" fmla="*/ 111 h 300"/>
                <a:gd name="T50" fmla="*/ 252 w 279"/>
                <a:gd name="T51" fmla="*/ 102 h 300"/>
                <a:gd name="T52" fmla="*/ 259 w 279"/>
                <a:gd name="T53" fmla="*/ 82 h 300"/>
                <a:gd name="T54" fmla="*/ 245 w 279"/>
                <a:gd name="T55" fmla="*/ 64 h 300"/>
                <a:gd name="T56" fmla="*/ 219 w 279"/>
                <a:gd name="T57" fmla="*/ 55 h 300"/>
                <a:gd name="T58" fmla="*/ 181 w 279"/>
                <a:gd name="T59" fmla="*/ 29 h 300"/>
                <a:gd name="T60" fmla="*/ 150 w 279"/>
                <a:gd name="T61" fmla="*/ 15 h 300"/>
                <a:gd name="T62" fmla="*/ 114 w 279"/>
                <a:gd name="T63" fmla="*/ 0 h 300"/>
                <a:gd name="T64" fmla="*/ 69 w 279"/>
                <a:gd name="T65" fmla="*/ 42 h 300"/>
                <a:gd name="T66" fmla="*/ 21 w 279"/>
                <a:gd name="T67" fmla="*/ 29 h 300"/>
                <a:gd name="T68" fmla="*/ 21 w 279"/>
                <a:gd name="T69" fmla="*/ 29 h 3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9"/>
                <a:gd name="T106" fmla="*/ 0 h 300"/>
                <a:gd name="T107" fmla="*/ 279 w 279"/>
                <a:gd name="T108" fmla="*/ 300 h 3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9" h="300">
                  <a:moveTo>
                    <a:pt x="21" y="29"/>
                  </a:moveTo>
                  <a:lnTo>
                    <a:pt x="5" y="87"/>
                  </a:lnTo>
                  <a:lnTo>
                    <a:pt x="0" y="127"/>
                  </a:lnTo>
                  <a:lnTo>
                    <a:pt x="0" y="151"/>
                  </a:lnTo>
                  <a:lnTo>
                    <a:pt x="3" y="164"/>
                  </a:lnTo>
                  <a:lnTo>
                    <a:pt x="30" y="165"/>
                  </a:lnTo>
                  <a:lnTo>
                    <a:pt x="32" y="187"/>
                  </a:lnTo>
                  <a:lnTo>
                    <a:pt x="50" y="196"/>
                  </a:lnTo>
                  <a:lnTo>
                    <a:pt x="74" y="193"/>
                  </a:lnTo>
                  <a:lnTo>
                    <a:pt x="90" y="193"/>
                  </a:lnTo>
                  <a:lnTo>
                    <a:pt x="101" y="220"/>
                  </a:lnTo>
                  <a:lnTo>
                    <a:pt x="114" y="251"/>
                  </a:lnTo>
                  <a:lnTo>
                    <a:pt x="132" y="251"/>
                  </a:lnTo>
                  <a:lnTo>
                    <a:pt x="154" y="247"/>
                  </a:lnTo>
                  <a:lnTo>
                    <a:pt x="174" y="282"/>
                  </a:lnTo>
                  <a:lnTo>
                    <a:pt x="197" y="300"/>
                  </a:lnTo>
                  <a:lnTo>
                    <a:pt x="217" y="292"/>
                  </a:lnTo>
                  <a:lnTo>
                    <a:pt x="234" y="282"/>
                  </a:lnTo>
                  <a:lnTo>
                    <a:pt x="237" y="263"/>
                  </a:lnTo>
                  <a:lnTo>
                    <a:pt x="250" y="238"/>
                  </a:lnTo>
                  <a:lnTo>
                    <a:pt x="256" y="218"/>
                  </a:lnTo>
                  <a:lnTo>
                    <a:pt x="268" y="191"/>
                  </a:lnTo>
                  <a:lnTo>
                    <a:pt x="274" y="154"/>
                  </a:lnTo>
                  <a:lnTo>
                    <a:pt x="279" y="129"/>
                  </a:lnTo>
                  <a:lnTo>
                    <a:pt x="277" y="111"/>
                  </a:lnTo>
                  <a:lnTo>
                    <a:pt x="252" y="102"/>
                  </a:lnTo>
                  <a:lnTo>
                    <a:pt x="259" y="82"/>
                  </a:lnTo>
                  <a:lnTo>
                    <a:pt x="245" y="64"/>
                  </a:lnTo>
                  <a:lnTo>
                    <a:pt x="219" y="55"/>
                  </a:lnTo>
                  <a:lnTo>
                    <a:pt x="181" y="29"/>
                  </a:lnTo>
                  <a:lnTo>
                    <a:pt x="150" y="15"/>
                  </a:lnTo>
                  <a:lnTo>
                    <a:pt x="114" y="0"/>
                  </a:lnTo>
                  <a:lnTo>
                    <a:pt x="69" y="42"/>
                  </a:lnTo>
                  <a:lnTo>
                    <a:pt x="21" y="29"/>
                  </a:lnTo>
                  <a:close/>
                </a:path>
              </a:pathLst>
            </a:custGeom>
            <a:solidFill>
              <a:srgbClr val="D9B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577" name="Freeform 57"/>
            <p:cNvSpPr>
              <a:spLocks/>
            </p:cNvSpPr>
            <p:nvPr/>
          </p:nvSpPr>
          <p:spPr bwMode="auto">
            <a:xfrm>
              <a:off x="538" y="947"/>
              <a:ext cx="407" cy="806"/>
            </a:xfrm>
            <a:custGeom>
              <a:avLst/>
              <a:gdLst>
                <a:gd name="T0" fmla="*/ 29 w 407"/>
                <a:gd name="T1" fmla="*/ 100 h 806"/>
                <a:gd name="T2" fmla="*/ 27 w 407"/>
                <a:gd name="T3" fmla="*/ 143 h 806"/>
                <a:gd name="T4" fmla="*/ 0 w 407"/>
                <a:gd name="T5" fmla="*/ 201 h 806"/>
                <a:gd name="T6" fmla="*/ 63 w 407"/>
                <a:gd name="T7" fmla="*/ 232 h 806"/>
                <a:gd name="T8" fmla="*/ 82 w 407"/>
                <a:gd name="T9" fmla="*/ 292 h 806"/>
                <a:gd name="T10" fmla="*/ 87 w 407"/>
                <a:gd name="T11" fmla="*/ 347 h 806"/>
                <a:gd name="T12" fmla="*/ 65 w 407"/>
                <a:gd name="T13" fmla="*/ 352 h 806"/>
                <a:gd name="T14" fmla="*/ 47 w 407"/>
                <a:gd name="T15" fmla="*/ 350 h 806"/>
                <a:gd name="T16" fmla="*/ 27 w 407"/>
                <a:gd name="T17" fmla="*/ 365 h 806"/>
                <a:gd name="T18" fmla="*/ 20 w 407"/>
                <a:gd name="T19" fmla="*/ 383 h 806"/>
                <a:gd name="T20" fmla="*/ 23 w 407"/>
                <a:gd name="T21" fmla="*/ 416 h 806"/>
                <a:gd name="T22" fmla="*/ 29 w 407"/>
                <a:gd name="T23" fmla="*/ 443 h 806"/>
                <a:gd name="T24" fmla="*/ 36 w 407"/>
                <a:gd name="T25" fmla="*/ 468 h 806"/>
                <a:gd name="T26" fmla="*/ 54 w 407"/>
                <a:gd name="T27" fmla="*/ 496 h 806"/>
                <a:gd name="T28" fmla="*/ 72 w 407"/>
                <a:gd name="T29" fmla="*/ 523 h 806"/>
                <a:gd name="T30" fmla="*/ 91 w 407"/>
                <a:gd name="T31" fmla="*/ 597 h 806"/>
                <a:gd name="T32" fmla="*/ 102 w 407"/>
                <a:gd name="T33" fmla="*/ 632 h 806"/>
                <a:gd name="T34" fmla="*/ 118 w 407"/>
                <a:gd name="T35" fmla="*/ 674 h 806"/>
                <a:gd name="T36" fmla="*/ 136 w 407"/>
                <a:gd name="T37" fmla="*/ 703 h 806"/>
                <a:gd name="T38" fmla="*/ 156 w 407"/>
                <a:gd name="T39" fmla="*/ 737 h 806"/>
                <a:gd name="T40" fmla="*/ 189 w 407"/>
                <a:gd name="T41" fmla="*/ 766 h 806"/>
                <a:gd name="T42" fmla="*/ 223 w 407"/>
                <a:gd name="T43" fmla="*/ 793 h 806"/>
                <a:gd name="T44" fmla="*/ 252 w 407"/>
                <a:gd name="T45" fmla="*/ 806 h 806"/>
                <a:gd name="T46" fmla="*/ 283 w 407"/>
                <a:gd name="T47" fmla="*/ 797 h 806"/>
                <a:gd name="T48" fmla="*/ 321 w 407"/>
                <a:gd name="T49" fmla="*/ 743 h 806"/>
                <a:gd name="T50" fmla="*/ 347 w 407"/>
                <a:gd name="T51" fmla="*/ 684 h 806"/>
                <a:gd name="T52" fmla="*/ 359 w 407"/>
                <a:gd name="T53" fmla="*/ 650 h 806"/>
                <a:gd name="T54" fmla="*/ 378 w 407"/>
                <a:gd name="T55" fmla="*/ 588 h 806"/>
                <a:gd name="T56" fmla="*/ 399 w 407"/>
                <a:gd name="T57" fmla="*/ 523 h 806"/>
                <a:gd name="T58" fmla="*/ 407 w 407"/>
                <a:gd name="T59" fmla="*/ 472 h 806"/>
                <a:gd name="T60" fmla="*/ 407 w 407"/>
                <a:gd name="T61" fmla="*/ 418 h 806"/>
                <a:gd name="T62" fmla="*/ 392 w 407"/>
                <a:gd name="T63" fmla="*/ 369 h 806"/>
                <a:gd name="T64" fmla="*/ 397 w 407"/>
                <a:gd name="T65" fmla="*/ 338 h 806"/>
                <a:gd name="T66" fmla="*/ 397 w 407"/>
                <a:gd name="T67" fmla="*/ 305 h 806"/>
                <a:gd name="T68" fmla="*/ 388 w 407"/>
                <a:gd name="T69" fmla="*/ 287 h 806"/>
                <a:gd name="T70" fmla="*/ 367 w 407"/>
                <a:gd name="T71" fmla="*/ 278 h 806"/>
                <a:gd name="T72" fmla="*/ 338 w 407"/>
                <a:gd name="T73" fmla="*/ 280 h 806"/>
                <a:gd name="T74" fmla="*/ 316 w 407"/>
                <a:gd name="T75" fmla="*/ 241 h 806"/>
                <a:gd name="T76" fmla="*/ 292 w 407"/>
                <a:gd name="T77" fmla="*/ 205 h 806"/>
                <a:gd name="T78" fmla="*/ 265 w 407"/>
                <a:gd name="T79" fmla="*/ 147 h 806"/>
                <a:gd name="T80" fmla="*/ 241 w 407"/>
                <a:gd name="T81" fmla="*/ 96 h 806"/>
                <a:gd name="T82" fmla="*/ 196 w 407"/>
                <a:gd name="T83" fmla="*/ 42 h 806"/>
                <a:gd name="T84" fmla="*/ 132 w 407"/>
                <a:gd name="T85" fmla="*/ 0 h 806"/>
                <a:gd name="T86" fmla="*/ 72 w 407"/>
                <a:gd name="T87" fmla="*/ 9 h 806"/>
                <a:gd name="T88" fmla="*/ 42 w 407"/>
                <a:gd name="T89" fmla="*/ 14 h 806"/>
                <a:gd name="T90" fmla="*/ 27 w 407"/>
                <a:gd name="T91" fmla="*/ 47 h 806"/>
                <a:gd name="T92" fmla="*/ 29 w 407"/>
                <a:gd name="T93" fmla="*/ 100 h 806"/>
                <a:gd name="T94" fmla="*/ 29 w 407"/>
                <a:gd name="T95" fmla="*/ 100 h 8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07"/>
                <a:gd name="T145" fmla="*/ 0 h 806"/>
                <a:gd name="T146" fmla="*/ 407 w 407"/>
                <a:gd name="T147" fmla="*/ 806 h 8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07" h="806">
                  <a:moveTo>
                    <a:pt x="29" y="100"/>
                  </a:moveTo>
                  <a:lnTo>
                    <a:pt x="27" y="143"/>
                  </a:lnTo>
                  <a:lnTo>
                    <a:pt x="0" y="201"/>
                  </a:lnTo>
                  <a:lnTo>
                    <a:pt x="63" y="232"/>
                  </a:lnTo>
                  <a:lnTo>
                    <a:pt x="82" y="292"/>
                  </a:lnTo>
                  <a:lnTo>
                    <a:pt x="87" y="347"/>
                  </a:lnTo>
                  <a:lnTo>
                    <a:pt x="65" y="352"/>
                  </a:lnTo>
                  <a:lnTo>
                    <a:pt x="47" y="350"/>
                  </a:lnTo>
                  <a:lnTo>
                    <a:pt x="27" y="365"/>
                  </a:lnTo>
                  <a:lnTo>
                    <a:pt x="20" y="383"/>
                  </a:lnTo>
                  <a:lnTo>
                    <a:pt x="23" y="416"/>
                  </a:lnTo>
                  <a:lnTo>
                    <a:pt x="29" y="443"/>
                  </a:lnTo>
                  <a:lnTo>
                    <a:pt x="36" y="468"/>
                  </a:lnTo>
                  <a:lnTo>
                    <a:pt x="54" y="496"/>
                  </a:lnTo>
                  <a:lnTo>
                    <a:pt x="72" y="523"/>
                  </a:lnTo>
                  <a:lnTo>
                    <a:pt x="91" y="597"/>
                  </a:lnTo>
                  <a:lnTo>
                    <a:pt x="102" y="632"/>
                  </a:lnTo>
                  <a:lnTo>
                    <a:pt x="118" y="674"/>
                  </a:lnTo>
                  <a:lnTo>
                    <a:pt x="136" y="703"/>
                  </a:lnTo>
                  <a:lnTo>
                    <a:pt x="156" y="737"/>
                  </a:lnTo>
                  <a:lnTo>
                    <a:pt x="189" y="766"/>
                  </a:lnTo>
                  <a:lnTo>
                    <a:pt x="223" y="793"/>
                  </a:lnTo>
                  <a:lnTo>
                    <a:pt x="252" y="806"/>
                  </a:lnTo>
                  <a:lnTo>
                    <a:pt x="283" y="797"/>
                  </a:lnTo>
                  <a:lnTo>
                    <a:pt x="321" y="743"/>
                  </a:lnTo>
                  <a:lnTo>
                    <a:pt x="347" y="684"/>
                  </a:lnTo>
                  <a:lnTo>
                    <a:pt x="359" y="650"/>
                  </a:lnTo>
                  <a:lnTo>
                    <a:pt x="378" y="588"/>
                  </a:lnTo>
                  <a:lnTo>
                    <a:pt x="399" y="523"/>
                  </a:lnTo>
                  <a:lnTo>
                    <a:pt x="407" y="472"/>
                  </a:lnTo>
                  <a:lnTo>
                    <a:pt x="407" y="418"/>
                  </a:lnTo>
                  <a:lnTo>
                    <a:pt x="392" y="369"/>
                  </a:lnTo>
                  <a:lnTo>
                    <a:pt x="397" y="338"/>
                  </a:lnTo>
                  <a:lnTo>
                    <a:pt x="397" y="305"/>
                  </a:lnTo>
                  <a:lnTo>
                    <a:pt x="388" y="287"/>
                  </a:lnTo>
                  <a:lnTo>
                    <a:pt x="367" y="278"/>
                  </a:lnTo>
                  <a:lnTo>
                    <a:pt x="338" y="280"/>
                  </a:lnTo>
                  <a:lnTo>
                    <a:pt x="316" y="241"/>
                  </a:lnTo>
                  <a:lnTo>
                    <a:pt x="292" y="205"/>
                  </a:lnTo>
                  <a:lnTo>
                    <a:pt x="265" y="147"/>
                  </a:lnTo>
                  <a:lnTo>
                    <a:pt x="241" y="96"/>
                  </a:lnTo>
                  <a:lnTo>
                    <a:pt x="196" y="42"/>
                  </a:lnTo>
                  <a:lnTo>
                    <a:pt x="132" y="0"/>
                  </a:lnTo>
                  <a:lnTo>
                    <a:pt x="72" y="9"/>
                  </a:lnTo>
                  <a:lnTo>
                    <a:pt x="42" y="14"/>
                  </a:lnTo>
                  <a:lnTo>
                    <a:pt x="27" y="47"/>
                  </a:lnTo>
                  <a:lnTo>
                    <a:pt x="29" y="100"/>
                  </a:lnTo>
                  <a:close/>
                </a:path>
              </a:pathLst>
            </a:custGeom>
            <a:solidFill>
              <a:srgbClr val="EBC5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578" name="Freeform 58"/>
            <p:cNvSpPr>
              <a:spLocks/>
            </p:cNvSpPr>
            <p:nvPr/>
          </p:nvSpPr>
          <p:spPr bwMode="auto">
            <a:xfrm>
              <a:off x="698" y="1426"/>
              <a:ext cx="170" cy="155"/>
            </a:xfrm>
            <a:custGeom>
              <a:avLst/>
              <a:gdLst>
                <a:gd name="T0" fmla="*/ 0 w 170"/>
                <a:gd name="T1" fmla="*/ 87 h 155"/>
                <a:gd name="T2" fmla="*/ 14 w 170"/>
                <a:gd name="T3" fmla="*/ 78 h 155"/>
                <a:gd name="T4" fmla="*/ 45 w 170"/>
                <a:gd name="T5" fmla="*/ 62 h 155"/>
                <a:gd name="T6" fmla="*/ 65 w 170"/>
                <a:gd name="T7" fmla="*/ 44 h 155"/>
                <a:gd name="T8" fmla="*/ 85 w 170"/>
                <a:gd name="T9" fmla="*/ 24 h 155"/>
                <a:gd name="T10" fmla="*/ 103 w 170"/>
                <a:gd name="T11" fmla="*/ 9 h 155"/>
                <a:gd name="T12" fmla="*/ 123 w 170"/>
                <a:gd name="T13" fmla="*/ 9 h 155"/>
                <a:gd name="T14" fmla="*/ 143 w 170"/>
                <a:gd name="T15" fmla="*/ 0 h 155"/>
                <a:gd name="T16" fmla="*/ 163 w 170"/>
                <a:gd name="T17" fmla="*/ 0 h 155"/>
                <a:gd name="T18" fmla="*/ 170 w 170"/>
                <a:gd name="T19" fmla="*/ 18 h 155"/>
                <a:gd name="T20" fmla="*/ 163 w 170"/>
                <a:gd name="T21" fmla="*/ 38 h 155"/>
                <a:gd name="T22" fmla="*/ 152 w 170"/>
                <a:gd name="T23" fmla="*/ 53 h 155"/>
                <a:gd name="T24" fmla="*/ 149 w 170"/>
                <a:gd name="T25" fmla="*/ 77 h 155"/>
                <a:gd name="T26" fmla="*/ 152 w 170"/>
                <a:gd name="T27" fmla="*/ 106 h 155"/>
                <a:gd name="T28" fmla="*/ 149 w 170"/>
                <a:gd name="T29" fmla="*/ 126 h 155"/>
                <a:gd name="T30" fmla="*/ 141 w 170"/>
                <a:gd name="T31" fmla="*/ 146 h 155"/>
                <a:gd name="T32" fmla="*/ 118 w 170"/>
                <a:gd name="T33" fmla="*/ 155 h 155"/>
                <a:gd name="T34" fmla="*/ 98 w 170"/>
                <a:gd name="T35" fmla="*/ 151 h 155"/>
                <a:gd name="T36" fmla="*/ 69 w 170"/>
                <a:gd name="T37" fmla="*/ 140 h 155"/>
                <a:gd name="T38" fmla="*/ 43 w 170"/>
                <a:gd name="T39" fmla="*/ 131 h 155"/>
                <a:gd name="T40" fmla="*/ 30 w 170"/>
                <a:gd name="T41" fmla="*/ 111 h 155"/>
                <a:gd name="T42" fmla="*/ 14 w 170"/>
                <a:gd name="T43" fmla="*/ 116 h 155"/>
                <a:gd name="T44" fmla="*/ 0 w 170"/>
                <a:gd name="T45" fmla="*/ 87 h 155"/>
                <a:gd name="T46" fmla="*/ 0 w 170"/>
                <a:gd name="T47" fmla="*/ 87 h 15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0"/>
                <a:gd name="T73" fmla="*/ 0 h 155"/>
                <a:gd name="T74" fmla="*/ 170 w 170"/>
                <a:gd name="T75" fmla="*/ 155 h 15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0" h="155">
                  <a:moveTo>
                    <a:pt x="0" y="87"/>
                  </a:moveTo>
                  <a:lnTo>
                    <a:pt x="14" y="78"/>
                  </a:lnTo>
                  <a:lnTo>
                    <a:pt x="45" y="62"/>
                  </a:lnTo>
                  <a:lnTo>
                    <a:pt x="65" y="44"/>
                  </a:lnTo>
                  <a:lnTo>
                    <a:pt x="85" y="24"/>
                  </a:lnTo>
                  <a:lnTo>
                    <a:pt x="103" y="9"/>
                  </a:lnTo>
                  <a:lnTo>
                    <a:pt x="123" y="9"/>
                  </a:lnTo>
                  <a:lnTo>
                    <a:pt x="143" y="0"/>
                  </a:lnTo>
                  <a:lnTo>
                    <a:pt x="163" y="0"/>
                  </a:lnTo>
                  <a:lnTo>
                    <a:pt x="170" y="18"/>
                  </a:lnTo>
                  <a:lnTo>
                    <a:pt x="163" y="38"/>
                  </a:lnTo>
                  <a:lnTo>
                    <a:pt x="152" y="53"/>
                  </a:lnTo>
                  <a:lnTo>
                    <a:pt x="149" y="77"/>
                  </a:lnTo>
                  <a:lnTo>
                    <a:pt x="152" y="106"/>
                  </a:lnTo>
                  <a:lnTo>
                    <a:pt x="149" y="126"/>
                  </a:lnTo>
                  <a:lnTo>
                    <a:pt x="141" y="146"/>
                  </a:lnTo>
                  <a:lnTo>
                    <a:pt x="118" y="155"/>
                  </a:lnTo>
                  <a:lnTo>
                    <a:pt x="98" y="151"/>
                  </a:lnTo>
                  <a:lnTo>
                    <a:pt x="69" y="140"/>
                  </a:lnTo>
                  <a:lnTo>
                    <a:pt x="43" y="131"/>
                  </a:lnTo>
                  <a:lnTo>
                    <a:pt x="30" y="111"/>
                  </a:lnTo>
                  <a:lnTo>
                    <a:pt x="14" y="116"/>
                  </a:lnTo>
                  <a:lnTo>
                    <a:pt x="0" y="87"/>
                  </a:lnTo>
                  <a:close/>
                </a:path>
              </a:pathLst>
            </a:custGeom>
            <a:solidFill>
              <a:srgbClr val="F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579" name="Freeform 59"/>
            <p:cNvSpPr>
              <a:spLocks/>
            </p:cNvSpPr>
            <p:nvPr/>
          </p:nvSpPr>
          <p:spPr bwMode="auto">
            <a:xfrm>
              <a:off x="1119" y="1148"/>
              <a:ext cx="223" cy="149"/>
            </a:xfrm>
            <a:custGeom>
              <a:avLst/>
              <a:gdLst>
                <a:gd name="T0" fmla="*/ 223 w 223"/>
                <a:gd name="T1" fmla="*/ 86 h 149"/>
                <a:gd name="T2" fmla="*/ 201 w 223"/>
                <a:gd name="T3" fmla="*/ 53 h 149"/>
                <a:gd name="T4" fmla="*/ 158 w 223"/>
                <a:gd name="T5" fmla="*/ 28 h 149"/>
                <a:gd name="T6" fmla="*/ 85 w 223"/>
                <a:gd name="T7" fmla="*/ 8 h 149"/>
                <a:gd name="T8" fmla="*/ 56 w 223"/>
                <a:gd name="T9" fmla="*/ 0 h 149"/>
                <a:gd name="T10" fmla="*/ 25 w 223"/>
                <a:gd name="T11" fmla="*/ 15 h 149"/>
                <a:gd name="T12" fmla="*/ 14 w 223"/>
                <a:gd name="T13" fmla="*/ 53 h 149"/>
                <a:gd name="T14" fmla="*/ 2 w 223"/>
                <a:gd name="T15" fmla="*/ 117 h 149"/>
                <a:gd name="T16" fmla="*/ 0 w 223"/>
                <a:gd name="T17" fmla="*/ 149 h 149"/>
                <a:gd name="T18" fmla="*/ 34 w 223"/>
                <a:gd name="T19" fmla="*/ 126 h 149"/>
                <a:gd name="T20" fmla="*/ 94 w 223"/>
                <a:gd name="T21" fmla="*/ 100 h 149"/>
                <a:gd name="T22" fmla="*/ 140 w 223"/>
                <a:gd name="T23" fmla="*/ 88 h 149"/>
                <a:gd name="T24" fmla="*/ 183 w 223"/>
                <a:gd name="T25" fmla="*/ 88 h 149"/>
                <a:gd name="T26" fmla="*/ 223 w 223"/>
                <a:gd name="T27" fmla="*/ 86 h 149"/>
                <a:gd name="T28" fmla="*/ 223 w 223"/>
                <a:gd name="T29" fmla="*/ 86 h 14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3"/>
                <a:gd name="T46" fmla="*/ 0 h 149"/>
                <a:gd name="T47" fmla="*/ 223 w 223"/>
                <a:gd name="T48" fmla="*/ 149 h 14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3" h="149">
                  <a:moveTo>
                    <a:pt x="223" y="86"/>
                  </a:moveTo>
                  <a:lnTo>
                    <a:pt x="201" y="53"/>
                  </a:lnTo>
                  <a:lnTo>
                    <a:pt x="158" y="28"/>
                  </a:lnTo>
                  <a:lnTo>
                    <a:pt x="85" y="8"/>
                  </a:lnTo>
                  <a:lnTo>
                    <a:pt x="56" y="0"/>
                  </a:lnTo>
                  <a:lnTo>
                    <a:pt x="25" y="15"/>
                  </a:lnTo>
                  <a:lnTo>
                    <a:pt x="14" y="53"/>
                  </a:lnTo>
                  <a:lnTo>
                    <a:pt x="2" y="117"/>
                  </a:lnTo>
                  <a:lnTo>
                    <a:pt x="0" y="149"/>
                  </a:lnTo>
                  <a:lnTo>
                    <a:pt x="34" y="126"/>
                  </a:lnTo>
                  <a:lnTo>
                    <a:pt x="94" y="100"/>
                  </a:lnTo>
                  <a:lnTo>
                    <a:pt x="140" y="88"/>
                  </a:lnTo>
                  <a:lnTo>
                    <a:pt x="183" y="88"/>
                  </a:lnTo>
                  <a:lnTo>
                    <a:pt x="223" y="86"/>
                  </a:lnTo>
                  <a:close/>
                </a:path>
              </a:pathLst>
            </a:custGeom>
            <a:solidFill>
              <a:srgbClr val="F2E5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580" name="Freeform 60"/>
            <p:cNvSpPr>
              <a:spLocks/>
            </p:cNvSpPr>
            <p:nvPr/>
          </p:nvSpPr>
          <p:spPr bwMode="auto">
            <a:xfrm>
              <a:off x="1308" y="1069"/>
              <a:ext cx="47" cy="45"/>
            </a:xfrm>
            <a:custGeom>
              <a:avLst/>
              <a:gdLst>
                <a:gd name="T0" fmla="*/ 0 w 47"/>
                <a:gd name="T1" fmla="*/ 29 h 45"/>
                <a:gd name="T2" fmla="*/ 7 w 47"/>
                <a:gd name="T3" fmla="*/ 10 h 45"/>
                <a:gd name="T4" fmla="*/ 18 w 47"/>
                <a:gd name="T5" fmla="*/ 0 h 45"/>
                <a:gd name="T6" fmla="*/ 42 w 47"/>
                <a:gd name="T7" fmla="*/ 0 h 45"/>
                <a:gd name="T8" fmla="*/ 47 w 47"/>
                <a:gd name="T9" fmla="*/ 14 h 45"/>
                <a:gd name="T10" fmla="*/ 42 w 47"/>
                <a:gd name="T11" fmla="*/ 30 h 45"/>
                <a:gd name="T12" fmla="*/ 27 w 47"/>
                <a:gd name="T13" fmla="*/ 45 h 45"/>
                <a:gd name="T14" fmla="*/ 7 w 47"/>
                <a:gd name="T15" fmla="*/ 45 h 45"/>
                <a:gd name="T16" fmla="*/ 0 w 47"/>
                <a:gd name="T17" fmla="*/ 29 h 45"/>
                <a:gd name="T18" fmla="*/ 0 w 47"/>
                <a:gd name="T19" fmla="*/ 29 h 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7"/>
                <a:gd name="T31" fmla="*/ 0 h 45"/>
                <a:gd name="T32" fmla="*/ 47 w 47"/>
                <a:gd name="T33" fmla="*/ 45 h 4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7" h="45">
                  <a:moveTo>
                    <a:pt x="0" y="29"/>
                  </a:moveTo>
                  <a:lnTo>
                    <a:pt x="7" y="10"/>
                  </a:lnTo>
                  <a:lnTo>
                    <a:pt x="18" y="0"/>
                  </a:lnTo>
                  <a:lnTo>
                    <a:pt x="42" y="0"/>
                  </a:lnTo>
                  <a:lnTo>
                    <a:pt x="47" y="14"/>
                  </a:lnTo>
                  <a:lnTo>
                    <a:pt x="42" y="30"/>
                  </a:lnTo>
                  <a:lnTo>
                    <a:pt x="27" y="45"/>
                  </a:lnTo>
                  <a:lnTo>
                    <a:pt x="7" y="45"/>
                  </a:lnTo>
                  <a:lnTo>
                    <a:pt x="0" y="29"/>
                  </a:lnTo>
                  <a:close/>
                </a:path>
              </a:pathLst>
            </a:custGeom>
            <a:solidFill>
              <a:srgbClr val="F2D8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581" name="Freeform 61"/>
            <p:cNvSpPr>
              <a:spLocks/>
            </p:cNvSpPr>
            <p:nvPr/>
          </p:nvSpPr>
          <p:spPr bwMode="auto">
            <a:xfrm>
              <a:off x="972" y="1183"/>
              <a:ext cx="56" cy="58"/>
            </a:xfrm>
            <a:custGeom>
              <a:avLst/>
              <a:gdLst>
                <a:gd name="T0" fmla="*/ 56 w 56"/>
                <a:gd name="T1" fmla="*/ 47 h 58"/>
                <a:gd name="T2" fmla="*/ 34 w 56"/>
                <a:gd name="T3" fmla="*/ 56 h 58"/>
                <a:gd name="T4" fmla="*/ 14 w 56"/>
                <a:gd name="T5" fmla="*/ 58 h 58"/>
                <a:gd name="T6" fmla="*/ 7 w 56"/>
                <a:gd name="T7" fmla="*/ 42 h 58"/>
                <a:gd name="T8" fmla="*/ 0 w 56"/>
                <a:gd name="T9" fmla="*/ 22 h 58"/>
                <a:gd name="T10" fmla="*/ 14 w 56"/>
                <a:gd name="T11" fmla="*/ 16 h 58"/>
                <a:gd name="T12" fmla="*/ 25 w 56"/>
                <a:gd name="T13" fmla="*/ 0 h 58"/>
                <a:gd name="T14" fmla="*/ 40 w 56"/>
                <a:gd name="T15" fmla="*/ 7 h 58"/>
                <a:gd name="T16" fmla="*/ 54 w 56"/>
                <a:gd name="T17" fmla="*/ 18 h 58"/>
                <a:gd name="T18" fmla="*/ 56 w 56"/>
                <a:gd name="T19" fmla="*/ 47 h 58"/>
                <a:gd name="T20" fmla="*/ 56 w 56"/>
                <a:gd name="T21" fmla="*/ 47 h 5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6"/>
                <a:gd name="T34" fmla="*/ 0 h 58"/>
                <a:gd name="T35" fmla="*/ 56 w 56"/>
                <a:gd name="T36" fmla="*/ 58 h 5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6" h="58">
                  <a:moveTo>
                    <a:pt x="56" y="47"/>
                  </a:moveTo>
                  <a:lnTo>
                    <a:pt x="34" y="56"/>
                  </a:lnTo>
                  <a:lnTo>
                    <a:pt x="14" y="58"/>
                  </a:lnTo>
                  <a:lnTo>
                    <a:pt x="7" y="42"/>
                  </a:lnTo>
                  <a:lnTo>
                    <a:pt x="0" y="22"/>
                  </a:lnTo>
                  <a:lnTo>
                    <a:pt x="14" y="16"/>
                  </a:lnTo>
                  <a:lnTo>
                    <a:pt x="25" y="0"/>
                  </a:lnTo>
                  <a:lnTo>
                    <a:pt x="40" y="7"/>
                  </a:lnTo>
                  <a:lnTo>
                    <a:pt x="54" y="18"/>
                  </a:lnTo>
                  <a:lnTo>
                    <a:pt x="56" y="47"/>
                  </a:lnTo>
                  <a:close/>
                </a:path>
              </a:pathLst>
            </a:custGeom>
            <a:solidFill>
              <a:srgbClr val="EBC5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582" name="Freeform 62"/>
            <p:cNvSpPr>
              <a:spLocks/>
            </p:cNvSpPr>
            <p:nvPr/>
          </p:nvSpPr>
          <p:spPr bwMode="auto">
            <a:xfrm>
              <a:off x="1124" y="1083"/>
              <a:ext cx="66" cy="84"/>
            </a:xfrm>
            <a:custGeom>
              <a:avLst/>
              <a:gdLst>
                <a:gd name="T0" fmla="*/ 22 w 66"/>
                <a:gd name="T1" fmla="*/ 84 h 84"/>
                <a:gd name="T2" fmla="*/ 15 w 66"/>
                <a:gd name="T3" fmla="*/ 60 h 84"/>
                <a:gd name="T4" fmla="*/ 2 w 66"/>
                <a:gd name="T5" fmla="*/ 40 h 84"/>
                <a:gd name="T6" fmla="*/ 0 w 66"/>
                <a:gd name="T7" fmla="*/ 20 h 84"/>
                <a:gd name="T8" fmla="*/ 6 w 66"/>
                <a:gd name="T9" fmla="*/ 6 h 84"/>
                <a:gd name="T10" fmla="*/ 28 w 66"/>
                <a:gd name="T11" fmla="*/ 0 h 84"/>
                <a:gd name="T12" fmla="*/ 49 w 66"/>
                <a:gd name="T13" fmla="*/ 11 h 84"/>
                <a:gd name="T14" fmla="*/ 64 w 66"/>
                <a:gd name="T15" fmla="*/ 35 h 84"/>
                <a:gd name="T16" fmla="*/ 66 w 66"/>
                <a:gd name="T17" fmla="*/ 64 h 84"/>
                <a:gd name="T18" fmla="*/ 51 w 66"/>
                <a:gd name="T19" fmla="*/ 80 h 84"/>
                <a:gd name="T20" fmla="*/ 22 w 66"/>
                <a:gd name="T21" fmla="*/ 84 h 84"/>
                <a:gd name="T22" fmla="*/ 22 w 66"/>
                <a:gd name="T23" fmla="*/ 84 h 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6"/>
                <a:gd name="T37" fmla="*/ 0 h 84"/>
                <a:gd name="T38" fmla="*/ 66 w 66"/>
                <a:gd name="T39" fmla="*/ 84 h 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6" h="84">
                  <a:moveTo>
                    <a:pt x="22" y="84"/>
                  </a:moveTo>
                  <a:lnTo>
                    <a:pt x="15" y="60"/>
                  </a:lnTo>
                  <a:lnTo>
                    <a:pt x="2" y="40"/>
                  </a:lnTo>
                  <a:lnTo>
                    <a:pt x="0" y="20"/>
                  </a:lnTo>
                  <a:lnTo>
                    <a:pt x="6" y="6"/>
                  </a:lnTo>
                  <a:lnTo>
                    <a:pt x="28" y="0"/>
                  </a:lnTo>
                  <a:lnTo>
                    <a:pt x="49" y="11"/>
                  </a:lnTo>
                  <a:lnTo>
                    <a:pt x="64" y="35"/>
                  </a:lnTo>
                  <a:lnTo>
                    <a:pt x="66" y="64"/>
                  </a:lnTo>
                  <a:lnTo>
                    <a:pt x="51" y="80"/>
                  </a:lnTo>
                  <a:lnTo>
                    <a:pt x="22" y="84"/>
                  </a:lnTo>
                  <a:close/>
                </a:path>
              </a:pathLst>
            </a:custGeom>
            <a:solidFill>
              <a:srgbClr val="EBC5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583" name="Freeform 63"/>
            <p:cNvSpPr>
              <a:spLocks/>
            </p:cNvSpPr>
            <p:nvPr/>
          </p:nvSpPr>
          <p:spPr bwMode="auto">
            <a:xfrm>
              <a:off x="1155" y="1172"/>
              <a:ext cx="46" cy="145"/>
            </a:xfrm>
            <a:custGeom>
              <a:avLst/>
              <a:gdLst>
                <a:gd name="T0" fmla="*/ 26 w 46"/>
                <a:gd name="T1" fmla="*/ 6 h 145"/>
                <a:gd name="T2" fmla="*/ 27 w 46"/>
                <a:gd name="T3" fmla="*/ 22 h 145"/>
                <a:gd name="T4" fmla="*/ 29 w 46"/>
                <a:gd name="T5" fmla="*/ 42 h 145"/>
                <a:gd name="T6" fmla="*/ 29 w 46"/>
                <a:gd name="T7" fmla="*/ 58 h 145"/>
                <a:gd name="T8" fmla="*/ 35 w 46"/>
                <a:gd name="T9" fmla="*/ 82 h 145"/>
                <a:gd name="T10" fmla="*/ 42 w 46"/>
                <a:gd name="T11" fmla="*/ 105 h 145"/>
                <a:gd name="T12" fmla="*/ 46 w 46"/>
                <a:gd name="T13" fmla="*/ 124 h 145"/>
                <a:gd name="T14" fmla="*/ 42 w 46"/>
                <a:gd name="T15" fmla="*/ 136 h 145"/>
                <a:gd name="T16" fmla="*/ 35 w 46"/>
                <a:gd name="T17" fmla="*/ 145 h 145"/>
                <a:gd name="T18" fmla="*/ 26 w 46"/>
                <a:gd name="T19" fmla="*/ 144 h 145"/>
                <a:gd name="T20" fmla="*/ 15 w 46"/>
                <a:gd name="T21" fmla="*/ 131 h 145"/>
                <a:gd name="T22" fmla="*/ 9 w 46"/>
                <a:gd name="T23" fmla="*/ 111 h 145"/>
                <a:gd name="T24" fmla="*/ 4 w 46"/>
                <a:gd name="T25" fmla="*/ 91 h 145"/>
                <a:gd name="T26" fmla="*/ 0 w 46"/>
                <a:gd name="T27" fmla="*/ 64 h 145"/>
                <a:gd name="T28" fmla="*/ 2 w 46"/>
                <a:gd name="T29" fmla="*/ 36 h 145"/>
                <a:gd name="T30" fmla="*/ 6 w 46"/>
                <a:gd name="T31" fmla="*/ 15 h 145"/>
                <a:gd name="T32" fmla="*/ 7 w 46"/>
                <a:gd name="T33" fmla="*/ 6 h 145"/>
                <a:gd name="T34" fmla="*/ 17 w 46"/>
                <a:gd name="T35" fmla="*/ 0 h 145"/>
                <a:gd name="T36" fmla="*/ 26 w 46"/>
                <a:gd name="T37" fmla="*/ 6 h 145"/>
                <a:gd name="T38" fmla="*/ 26 w 46"/>
                <a:gd name="T39" fmla="*/ 6 h 1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6"/>
                <a:gd name="T61" fmla="*/ 0 h 145"/>
                <a:gd name="T62" fmla="*/ 46 w 46"/>
                <a:gd name="T63" fmla="*/ 145 h 14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6" h="145">
                  <a:moveTo>
                    <a:pt x="26" y="6"/>
                  </a:moveTo>
                  <a:lnTo>
                    <a:pt x="27" y="22"/>
                  </a:lnTo>
                  <a:lnTo>
                    <a:pt x="29" y="42"/>
                  </a:lnTo>
                  <a:lnTo>
                    <a:pt x="29" y="58"/>
                  </a:lnTo>
                  <a:lnTo>
                    <a:pt x="35" y="82"/>
                  </a:lnTo>
                  <a:lnTo>
                    <a:pt x="42" y="105"/>
                  </a:lnTo>
                  <a:lnTo>
                    <a:pt x="46" y="124"/>
                  </a:lnTo>
                  <a:lnTo>
                    <a:pt x="42" y="136"/>
                  </a:lnTo>
                  <a:lnTo>
                    <a:pt x="35" y="145"/>
                  </a:lnTo>
                  <a:lnTo>
                    <a:pt x="26" y="144"/>
                  </a:lnTo>
                  <a:lnTo>
                    <a:pt x="15" y="131"/>
                  </a:lnTo>
                  <a:lnTo>
                    <a:pt x="9" y="111"/>
                  </a:lnTo>
                  <a:lnTo>
                    <a:pt x="4" y="91"/>
                  </a:lnTo>
                  <a:lnTo>
                    <a:pt x="0" y="64"/>
                  </a:lnTo>
                  <a:lnTo>
                    <a:pt x="2" y="36"/>
                  </a:lnTo>
                  <a:lnTo>
                    <a:pt x="6" y="15"/>
                  </a:lnTo>
                  <a:lnTo>
                    <a:pt x="7" y="6"/>
                  </a:lnTo>
                  <a:lnTo>
                    <a:pt x="17" y="0"/>
                  </a:lnTo>
                  <a:lnTo>
                    <a:pt x="26" y="6"/>
                  </a:lnTo>
                  <a:close/>
                </a:path>
              </a:pathLst>
            </a:custGeom>
            <a:solidFill>
              <a:srgbClr val="CC8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584" name="Freeform 64"/>
            <p:cNvSpPr>
              <a:spLocks/>
            </p:cNvSpPr>
            <p:nvPr/>
          </p:nvSpPr>
          <p:spPr bwMode="auto">
            <a:xfrm>
              <a:off x="747" y="1481"/>
              <a:ext cx="85" cy="49"/>
            </a:xfrm>
            <a:custGeom>
              <a:avLst/>
              <a:gdLst>
                <a:gd name="T0" fmla="*/ 0 w 85"/>
                <a:gd name="T1" fmla="*/ 41 h 49"/>
                <a:gd name="T2" fmla="*/ 60 w 85"/>
                <a:gd name="T3" fmla="*/ 0 h 49"/>
                <a:gd name="T4" fmla="*/ 80 w 85"/>
                <a:gd name="T5" fmla="*/ 5 h 49"/>
                <a:gd name="T6" fmla="*/ 85 w 85"/>
                <a:gd name="T7" fmla="*/ 40 h 49"/>
                <a:gd name="T8" fmla="*/ 60 w 85"/>
                <a:gd name="T9" fmla="*/ 49 h 49"/>
                <a:gd name="T10" fmla="*/ 0 w 85"/>
                <a:gd name="T11" fmla="*/ 41 h 49"/>
                <a:gd name="T12" fmla="*/ 0 w 85"/>
                <a:gd name="T13" fmla="*/ 41 h 49"/>
                <a:gd name="T14" fmla="*/ 0 60000 65536"/>
                <a:gd name="T15" fmla="*/ 0 60000 65536"/>
                <a:gd name="T16" fmla="*/ 0 60000 65536"/>
                <a:gd name="T17" fmla="*/ 0 60000 65536"/>
                <a:gd name="T18" fmla="*/ 0 60000 65536"/>
                <a:gd name="T19" fmla="*/ 0 60000 65536"/>
                <a:gd name="T20" fmla="*/ 0 60000 65536"/>
                <a:gd name="T21" fmla="*/ 0 w 85"/>
                <a:gd name="T22" fmla="*/ 0 h 49"/>
                <a:gd name="T23" fmla="*/ 85 w 85"/>
                <a:gd name="T24" fmla="*/ 49 h 4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5" h="49">
                  <a:moveTo>
                    <a:pt x="0" y="41"/>
                  </a:moveTo>
                  <a:lnTo>
                    <a:pt x="60" y="0"/>
                  </a:lnTo>
                  <a:lnTo>
                    <a:pt x="80" y="5"/>
                  </a:lnTo>
                  <a:lnTo>
                    <a:pt x="85" y="40"/>
                  </a:lnTo>
                  <a:lnTo>
                    <a:pt x="60" y="49"/>
                  </a:lnTo>
                  <a:lnTo>
                    <a:pt x="0"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585" name="Freeform 65"/>
            <p:cNvSpPr>
              <a:spLocks/>
            </p:cNvSpPr>
            <p:nvPr/>
          </p:nvSpPr>
          <p:spPr bwMode="auto">
            <a:xfrm>
              <a:off x="356" y="874"/>
              <a:ext cx="57" cy="87"/>
            </a:xfrm>
            <a:custGeom>
              <a:avLst/>
              <a:gdLst>
                <a:gd name="T0" fmla="*/ 0 w 57"/>
                <a:gd name="T1" fmla="*/ 6 h 87"/>
                <a:gd name="T2" fmla="*/ 27 w 57"/>
                <a:gd name="T3" fmla="*/ 0 h 87"/>
                <a:gd name="T4" fmla="*/ 53 w 57"/>
                <a:gd name="T5" fmla="*/ 58 h 87"/>
                <a:gd name="T6" fmla="*/ 57 w 57"/>
                <a:gd name="T7" fmla="*/ 84 h 87"/>
                <a:gd name="T8" fmla="*/ 42 w 57"/>
                <a:gd name="T9" fmla="*/ 87 h 87"/>
                <a:gd name="T10" fmla="*/ 0 w 57"/>
                <a:gd name="T11" fmla="*/ 6 h 87"/>
                <a:gd name="T12" fmla="*/ 0 w 57"/>
                <a:gd name="T13" fmla="*/ 6 h 87"/>
                <a:gd name="T14" fmla="*/ 0 60000 65536"/>
                <a:gd name="T15" fmla="*/ 0 60000 65536"/>
                <a:gd name="T16" fmla="*/ 0 60000 65536"/>
                <a:gd name="T17" fmla="*/ 0 60000 65536"/>
                <a:gd name="T18" fmla="*/ 0 60000 65536"/>
                <a:gd name="T19" fmla="*/ 0 60000 65536"/>
                <a:gd name="T20" fmla="*/ 0 60000 65536"/>
                <a:gd name="T21" fmla="*/ 0 w 57"/>
                <a:gd name="T22" fmla="*/ 0 h 87"/>
                <a:gd name="T23" fmla="*/ 57 w 57"/>
                <a:gd name="T24" fmla="*/ 87 h 8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7" h="87">
                  <a:moveTo>
                    <a:pt x="0" y="6"/>
                  </a:moveTo>
                  <a:lnTo>
                    <a:pt x="27" y="0"/>
                  </a:lnTo>
                  <a:lnTo>
                    <a:pt x="53" y="58"/>
                  </a:lnTo>
                  <a:lnTo>
                    <a:pt x="57" y="84"/>
                  </a:lnTo>
                  <a:lnTo>
                    <a:pt x="42" y="87"/>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586" name="Freeform 66"/>
            <p:cNvSpPr>
              <a:spLocks/>
            </p:cNvSpPr>
            <p:nvPr/>
          </p:nvSpPr>
          <p:spPr bwMode="auto">
            <a:xfrm>
              <a:off x="251" y="965"/>
              <a:ext cx="167" cy="216"/>
            </a:xfrm>
            <a:custGeom>
              <a:avLst/>
              <a:gdLst>
                <a:gd name="T0" fmla="*/ 2 w 167"/>
                <a:gd name="T1" fmla="*/ 98 h 216"/>
                <a:gd name="T2" fmla="*/ 40 w 167"/>
                <a:gd name="T3" fmla="*/ 31 h 216"/>
                <a:gd name="T4" fmla="*/ 63 w 167"/>
                <a:gd name="T5" fmla="*/ 2 h 216"/>
                <a:gd name="T6" fmla="*/ 76 w 167"/>
                <a:gd name="T7" fmla="*/ 0 h 216"/>
                <a:gd name="T8" fmla="*/ 94 w 167"/>
                <a:gd name="T9" fmla="*/ 7 h 216"/>
                <a:gd name="T10" fmla="*/ 105 w 167"/>
                <a:gd name="T11" fmla="*/ 22 h 216"/>
                <a:gd name="T12" fmla="*/ 114 w 167"/>
                <a:gd name="T13" fmla="*/ 60 h 216"/>
                <a:gd name="T14" fmla="*/ 120 w 167"/>
                <a:gd name="T15" fmla="*/ 95 h 216"/>
                <a:gd name="T16" fmla="*/ 127 w 167"/>
                <a:gd name="T17" fmla="*/ 118 h 216"/>
                <a:gd name="T18" fmla="*/ 142 w 167"/>
                <a:gd name="T19" fmla="*/ 109 h 216"/>
                <a:gd name="T20" fmla="*/ 158 w 167"/>
                <a:gd name="T21" fmla="*/ 109 h 216"/>
                <a:gd name="T22" fmla="*/ 167 w 167"/>
                <a:gd name="T23" fmla="*/ 142 h 216"/>
                <a:gd name="T24" fmla="*/ 167 w 167"/>
                <a:gd name="T25" fmla="*/ 171 h 216"/>
                <a:gd name="T26" fmla="*/ 163 w 167"/>
                <a:gd name="T27" fmla="*/ 216 h 216"/>
                <a:gd name="T28" fmla="*/ 143 w 167"/>
                <a:gd name="T29" fmla="*/ 193 h 216"/>
                <a:gd name="T30" fmla="*/ 134 w 167"/>
                <a:gd name="T31" fmla="*/ 156 h 216"/>
                <a:gd name="T32" fmla="*/ 118 w 167"/>
                <a:gd name="T33" fmla="*/ 167 h 216"/>
                <a:gd name="T34" fmla="*/ 98 w 167"/>
                <a:gd name="T35" fmla="*/ 167 h 216"/>
                <a:gd name="T36" fmla="*/ 85 w 167"/>
                <a:gd name="T37" fmla="*/ 147 h 216"/>
                <a:gd name="T38" fmla="*/ 65 w 167"/>
                <a:gd name="T39" fmla="*/ 80 h 216"/>
                <a:gd name="T40" fmla="*/ 54 w 167"/>
                <a:gd name="T41" fmla="*/ 105 h 216"/>
                <a:gd name="T42" fmla="*/ 65 w 167"/>
                <a:gd name="T43" fmla="*/ 133 h 216"/>
                <a:gd name="T44" fmla="*/ 65 w 167"/>
                <a:gd name="T45" fmla="*/ 162 h 216"/>
                <a:gd name="T46" fmla="*/ 56 w 167"/>
                <a:gd name="T47" fmla="*/ 176 h 216"/>
                <a:gd name="T48" fmla="*/ 34 w 167"/>
                <a:gd name="T49" fmla="*/ 171 h 216"/>
                <a:gd name="T50" fmla="*/ 20 w 167"/>
                <a:gd name="T51" fmla="*/ 142 h 216"/>
                <a:gd name="T52" fmla="*/ 0 w 167"/>
                <a:gd name="T53" fmla="*/ 111 h 216"/>
                <a:gd name="T54" fmla="*/ 2 w 167"/>
                <a:gd name="T55" fmla="*/ 98 h 216"/>
                <a:gd name="T56" fmla="*/ 2 w 167"/>
                <a:gd name="T57" fmla="*/ 98 h 21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67"/>
                <a:gd name="T88" fmla="*/ 0 h 216"/>
                <a:gd name="T89" fmla="*/ 167 w 167"/>
                <a:gd name="T90" fmla="*/ 216 h 21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67" h="216">
                  <a:moveTo>
                    <a:pt x="2" y="98"/>
                  </a:moveTo>
                  <a:lnTo>
                    <a:pt x="40" y="31"/>
                  </a:lnTo>
                  <a:lnTo>
                    <a:pt x="63" y="2"/>
                  </a:lnTo>
                  <a:lnTo>
                    <a:pt x="76" y="0"/>
                  </a:lnTo>
                  <a:lnTo>
                    <a:pt x="94" y="7"/>
                  </a:lnTo>
                  <a:lnTo>
                    <a:pt x="105" y="22"/>
                  </a:lnTo>
                  <a:lnTo>
                    <a:pt x="114" y="60"/>
                  </a:lnTo>
                  <a:lnTo>
                    <a:pt x="120" y="95"/>
                  </a:lnTo>
                  <a:lnTo>
                    <a:pt x="127" y="118"/>
                  </a:lnTo>
                  <a:lnTo>
                    <a:pt x="142" y="109"/>
                  </a:lnTo>
                  <a:lnTo>
                    <a:pt x="158" y="109"/>
                  </a:lnTo>
                  <a:lnTo>
                    <a:pt x="167" y="142"/>
                  </a:lnTo>
                  <a:lnTo>
                    <a:pt x="167" y="171"/>
                  </a:lnTo>
                  <a:lnTo>
                    <a:pt x="163" y="216"/>
                  </a:lnTo>
                  <a:lnTo>
                    <a:pt x="143" y="193"/>
                  </a:lnTo>
                  <a:lnTo>
                    <a:pt x="134" y="156"/>
                  </a:lnTo>
                  <a:lnTo>
                    <a:pt x="118" y="167"/>
                  </a:lnTo>
                  <a:lnTo>
                    <a:pt x="98" y="167"/>
                  </a:lnTo>
                  <a:lnTo>
                    <a:pt x="85" y="147"/>
                  </a:lnTo>
                  <a:lnTo>
                    <a:pt x="65" y="80"/>
                  </a:lnTo>
                  <a:lnTo>
                    <a:pt x="54" y="105"/>
                  </a:lnTo>
                  <a:lnTo>
                    <a:pt x="65" y="133"/>
                  </a:lnTo>
                  <a:lnTo>
                    <a:pt x="65" y="162"/>
                  </a:lnTo>
                  <a:lnTo>
                    <a:pt x="56" y="176"/>
                  </a:lnTo>
                  <a:lnTo>
                    <a:pt x="34" y="171"/>
                  </a:lnTo>
                  <a:lnTo>
                    <a:pt x="20" y="142"/>
                  </a:lnTo>
                  <a:lnTo>
                    <a:pt x="0" y="111"/>
                  </a:lnTo>
                  <a:lnTo>
                    <a:pt x="2" y="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587" name="Freeform 67"/>
            <p:cNvSpPr>
              <a:spLocks/>
            </p:cNvSpPr>
            <p:nvPr/>
          </p:nvSpPr>
          <p:spPr bwMode="auto">
            <a:xfrm>
              <a:off x="423" y="1172"/>
              <a:ext cx="51" cy="49"/>
            </a:xfrm>
            <a:custGeom>
              <a:avLst/>
              <a:gdLst>
                <a:gd name="T0" fmla="*/ 0 w 51"/>
                <a:gd name="T1" fmla="*/ 0 h 49"/>
                <a:gd name="T2" fmla="*/ 24 w 51"/>
                <a:gd name="T3" fmla="*/ 0 h 49"/>
                <a:gd name="T4" fmla="*/ 40 w 51"/>
                <a:gd name="T5" fmla="*/ 9 h 49"/>
                <a:gd name="T6" fmla="*/ 51 w 51"/>
                <a:gd name="T7" fmla="*/ 29 h 49"/>
                <a:gd name="T8" fmla="*/ 40 w 51"/>
                <a:gd name="T9" fmla="*/ 49 h 49"/>
                <a:gd name="T10" fmla="*/ 19 w 51"/>
                <a:gd name="T11" fmla="*/ 49 h 49"/>
                <a:gd name="T12" fmla="*/ 4 w 51"/>
                <a:gd name="T13" fmla="*/ 29 h 49"/>
                <a:gd name="T14" fmla="*/ 0 w 51"/>
                <a:gd name="T15" fmla="*/ 0 h 49"/>
                <a:gd name="T16" fmla="*/ 0 w 51"/>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1"/>
                <a:gd name="T28" fmla="*/ 0 h 49"/>
                <a:gd name="T29" fmla="*/ 51 w 51"/>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1" h="49">
                  <a:moveTo>
                    <a:pt x="0" y="0"/>
                  </a:moveTo>
                  <a:lnTo>
                    <a:pt x="24" y="0"/>
                  </a:lnTo>
                  <a:lnTo>
                    <a:pt x="40" y="9"/>
                  </a:lnTo>
                  <a:lnTo>
                    <a:pt x="51" y="29"/>
                  </a:lnTo>
                  <a:lnTo>
                    <a:pt x="40" y="49"/>
                  </a:lnTo>
                  <a:lnTo>
                    <a:pt x="19" y="49"/>
                  </a:lnTo>
                  <a:lnTo>
                    <a:pt x="4"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588" name="Freeform 68"/>
            <p:cNvSpPr>
              <a:spLocks/>
            </p:cNvSpPr>
            <p:nvPr/>
          </p:nvSpPr>
          <p:spPr bwMode="auto">
            <a:xfrm>
              <a:off x="413" y="972"/>
              <a:ext cx="25" cy="35"/>
            </a:xfrm>
            <a:custGeom>
              <a:avLst/>
              <a:gdLst>
                <a:gd name="T0" fmla="*/ 0 w 25"/>
                <a:gd name="T1" fmla="*/ 19 h 35"/>
                <a:gd name="T2" fmla="*/ 16 w 25"/>
                <a:gd name="T3" fmla="*/ 35 h 35"/>
                <a:gd name="T4" fmla="*/ 25 w 25"/>
                <a:gd name="T5" fmla="*/ 20 h 35"/>
                <a:gd name="T6" fmla="*/ 19 w 25"/>
                <a:gd name="T7" fmla="*/ 4 h 35"/>
                <a:gd name="T8" fmla="*/ 0 w 25"/>
                <a:gd name="T9" fmla="*/ 0 h 35"/>
                <a:gd name="T10" fmla="*/ 0 w 25"/>
                <a:gd name="T11" fmla="*/ 19 h 35"/>
                <a:gd name="T12" fmla="*/ 0 w 25"/>
                <a:gd name="T13" fmla="*/ 19 h 35"/>
                <a:gd name="T14" fmla="*/ 0 60000 65536"/>
                <a:gd name="T15" fmla="*/ 0 60000 65536"/>
                <a:gd name="T16" fmla="*/ 0 60000 65536"/>
                <a:gd name="T17" fmla="*/ 0 60000 65536"/>
                <a:gd name="T18" fmla="*/ 0 60000 65536"/>
                <a:gd name="T19" fmla="*/ 0 60000 65536"/>
                <a:gd name="T20" fmla="*/ 0 60000 65536"/>
                <a:gd name="T21" fmla="*/ 0 w 25"/>
                <a:gd name="T22" fmla="*/ 0 h 35"/>
                <a:gd name="T23" fmla="*/ 25 w 25"/>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 h="35">
                  <a:moveTo>
                    <a:pt x="0" y="19"/>
                  </a:moveTo>
                  <a:lnTo>
                    <a:pt x="16" y="35"/>
                  </a:lnTo>
                  <a:lnTo>
                    <a:pt x="25" y="20"/>
                  </a:lnTo>
                  <a:lnTo>
                    <a:pt x="19" y="4"/>
                  </a:lnTo>
                  <a:lnTo>
                    <a:pt x="0" y="0"/>
                  </a:lnTo>
                  <a:lnTo>
                    <a:pt x="0"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589" name="Freeform 69"/>
            <p:cNvSpPr>
              <a:spLocks/>
            </p:cNvSpPr>
            <p:nvPr/>
          </p:nvSpPr>
          <p:spPr bwMode="auto">
            <a:xfrm>
              <a:off x="643" y="1087"/>
              <a:ext cx="42" cy="60"/>
            </a:xfrm>
            <a:custGeom>
              <a:avLst/>
              <a:gdLst>
                <a:gd name="T0" fmla="*/ 16 w 42"/>
                <a:gd name="T1" fmla="*/ 2 h 60"/>
                <a:gd name="T2" fmla="*/ 7 w 42"/>
                <a:gd name="T3" fmla="*/ 18 h 60"/>
                <a:gd name="T4" fmla="*/ 0 w 42"/>
                <a:gd name="T5" fmla="*/ 34 h 60"/>
                <a:gd name="T6" fmla="*/ 0 w 42"/>
                <a:gd name="T7" fmla="*/ 52 h 60"/>
                <a:gd name="T8" fmla="*/ 7 w 42"/>
                <a:gd name="T9" fmla="*/ 60 h 60"/>
                <a:gd name="T10" fmla="*/ 16 w 42"/>
                <a:gd name="T11" fmla="*/ 58 h 60"/>
                <a:gd name="T12" fmla="*/ 26 w 42"/>
                <a:gd name="T13" fmla="*/ 49 h 60"/>
                <a:gd name="T14" fmla="*/ 35 w 42"/>
                <a:gd name="T15" fmla="*/ 27 h 60"/>
                <a:gd name="T16" fmla="*/ 42 w 42"/>
                <a:gd name="T17" fmla="*/ 12 h 60"/>
                <a:gd name="T18" fmla="*/ 35 w 42"/>
                <a:gd name="T19" fmla="*/ 3 h 60"/>
                <a:gd name="T20" fmla="*/ 26 w 42"/>
                <a:gd name="T21" fmla="*/ 0 h 60"/>
                <a:gd name="T22" fmla="*/ 16 w 42"/>
                <a:gd name="T23" fmla="*/ 2 h 60"/>
                <a:gd name="T24" fmla="*/ 16 w 42"/>
                <a:gd name="T25" fmla="*/ 2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60"/>
                <a:gd name="T41" fmla="*/ 42 w 42"/>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60">
                  <a:moveTo>
                    <a:pt x="16" y="2"/>
                  </a:moveTo>
                  <a:lnTo>
                    <a:pt x="7" y="18"/>
                  </a:lnTo>
                  <a:lnTo>
                    <a:pt x="0" y="34"/>
                  </a:lnTo>
                  <a:lnTo>
                    <a:pt x="0" y="52"/>
                  </a:lnTo>
                  <a:lnTo>
                    <a:pt x="7" y="60"/>
                  </a:lnTo>
                  <a:lnTo>
                    <a:pt x="16" y="58"/>
                  </a:lnTo>
                  <a:lnTo>
                    <a:pt x="26" y="49"/>
                  </a:lnTo>
                  <a:lnTo>
                    <a:pt x="35" y="27"/>
                  </a:lnTo>
                  <a:lnTo>
                    <a:pt x="42" y="12"/>
                  </a:lnTo>
                  <a:lnTo>
                    <a:pt x="35" y="3"/>
                  </a:lnTo>
                  <a:lnTo>
                    <a:pt x="26" y="0"/>
                  </a:lnTo>
                  <a:lnTo>
                    <a:pt x="1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590" name="Freeform 70"/>
            <p:cNvSpPr>
              <a:spLocks/>
            </p:cNvSpPr>
            <p:nvPr/>
          </p:nvSpPr>
          <p:spPr bwMode="auto">
            <a:xfrm>
              <a:off x="709" y="1063"/>
              <a:ext cx="34" cy="38"/>
            </a:xfrm>
            <a:custGeom>
              <a:avLst/>
              <a:gdLst>
                <a:gd name="T0" fmla="*/ 0 w 34"/>
                <a:gd name="T1" fmla="*/ 29 h 38"/>
                <a:gd name="T2" fmla="*/ 5 w 34"/>
                <a:gd name="T3" fmla="*/ 15 h 38"/>
                <a:gd name="T4" fmla="*/ 14 w 34"/>
                <a:gd name="T5" fmla="*/ 0 h 38"/>
                <a:gd name="T6" fmla="*/ 25 w 34"/>
                <a:gd name="T7" fmla="*/ 0 h 38"/>
                <a:gd name="T8" fmla="*/ 34 w 34"/>
                <a:gd name="T9" fmla="*/ 7 h 38"/>
                <a:gd name="T10" fmla="*/ 30 w 34"/>
                <a:gd name="T11" fmla="*/ 22 h 38"/>
                <a:gd name="T12" fmla="*/ 21 w 34"/>
                <a:gd name="T13" fmla="*/ 35 h 38"/>
                <a:gd name="T14" fmla="*/ 12 w 34"/>
                <a:gd name="T15" fmla="*/ 38 h 38"/>
                <a:gd name="T16" fmla="*/ 3 w 34"/>
                <a:gd name="T17" fmla="*/ 36 h 38"/>
                <a:gd name="T18" fmla="*/ 0 w 34"/>
                <a:gd name="T19" fmla="*/ 29 h 38"/>
                <a:gd name="T20" fmla="*/ 0 w 34"/>
                <a:gd name="T21" fmla="*/ 2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4"/>
                <a:gd name="T34" fmla="*/ 0 h 38"/>
                <a:gd name="T35" fmla="*/ 34 w 34"/>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4" h="38">
                  <a:moveTo>
                    <a:pt x="0" y="29"/>
                  </a:moveTo>
                  <a:lnTo>
                    <a:pt x="5" y="15"/>
                  </a:lnTo>
                  <a:lnTo>
                    <a:pt x="14" y="0"/>
                  </a:lnTo>
                  <a:lnTo>
                    <a:pt x="25" y="0"/>
                  </a:lnTo>
                  <a:lnTo>
                    <a:pt x="34" y="7"/>
                  </a:lnTo>
                  <a:lnTo>
                    <a:pt x="30" y="22"/>
                  </a:lnTo>
                  <a:lnTo>
                    <a:pt x="21" y="35"/>
                  </a:lnTo>
                  <a:lnTo>
                    <a:pt x="12" y="38"/>
                  </a:lnTo>
                  <a:lnTo>
                    <a:pt x="3" y="36"/>
                  </a:lnTo>
                  <a:lnTo>
                    <a:pt x="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591" name="Freeform 71"/>
            <p:cNvSpPr>
              <a:spLocks/>
            </p:cNvSpPr>
            <p:nvPr/>
          </p:nvSpPr>
          <p:spPr bwMode="auto">
            <a:xfrm>
              <a:off x="690" y="1187"/>
              <a:ext cx="44" cy="79"/>
            </a:xfrm>
            <a:custGeom>
              <a:avLst/>
              <a:gdLst>
                <a:gd name="T0" fmla="*/ 0 w 44"/>
                <a:gd name="T1" fmla="*/ 0 h 79"/>
                <a:gd name="T2" fmla="*/ 13 w 44"/>
                <a:gd name="T3" fmla="*/ 1 h 79"/>
                <a:gd name="T4" fmla="*/ 24 w 44"/>
                <a:gd name="T5" fmla="*/ 7 h 79"/>
                <a:gd name="T6" fmla="*/ 35 w 44"/>
                <a:gd name="T7" fmla="*/ 23 h 79"/>
                <a:gd name="T8" fmla="*/ 42 w 44"/>
                <a:gd name="T9" fmla="*/ 41 h 79"/>
                <a:gd name="T10" fmla="*/ 44 w 44"/>
                <a:gd name="T11" fmla="*/ 61 h 79"/>
                <a:gd name="T12" fmla="*/ 38 w 44"/>
                <a:gd name="T13" fmla="*/ 74 h 79"/>
                <a:gd name="T14" fmla="*/ 24 w 44"/>
                <a:gd name="T15" fmla="*/ 79 h 79"/>
                <a:gd name="T16" fmla="*/ 11 w 44"/>
                <a:gd name="T17" fmla="*/ 70 h 79"/>
                <a:gd name="T18" fmla="*/ 9 w 44"/>
                <a:gd name="T19" fmla="*/ 54 h 79"/>
                <a:gd name="T20" fmla="*/ 2 w 44"/>
                <a:gd name="T21" fmla="*/ 40 h 79"/>
                <a:gd name="T22" fmla="*/ 8 w 44"/>
                <a:gd name="T23" fmla="*/ 32 h 79"/>
                <a:gd name="T24" fmla="*/ 8 w 44"/>
                <a:gd name="T25" fmla="*/ 21 h 79"/>
                <a:gd name="T26" fmla="*/ 0 w 44"/>
                <a:gd name="T27" fmla="*/ 12 h 79"/>
                <a:gd name="T28" fmla="*/ 0 w 44"/>
                <a:gd name="T29" fmla="*/ 0 h 79"/>
                <a:gd name="T30" fmla="*/ 0 w 44"/>
                <a:gd name="T31" fmla="*/ 0 h 7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4"/>
                <a:gd name="T49" fmla="*/ 0 h 79"/>
                <a:gd name="T50" fmla="*/ 44 w 44"/>
                <a:gd name="T51" fmla="*/ 79 h 7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4" h="79">
                  <a:moveTo>
                    <a:pt x="0" y="0"/>
                  </a:moveTo>
                  <a:lnTo>
                    <a:pt x="13" y="1"/>
                  </a:lnTo>
                  <a:lnTo>
                    <a:pt x="24" y="7"/>
                  </a:lnTo>
                  <a:lnTo>
                    <a:pt x="35" y="23"/>
                  </a:lnTo>
                  <a:lnTo>
                    <a:pt x="42" y="41"/>
                  </a:lnTo>
                  <a:lnTo>
                    <a:pt x="44" y="61"/>
                  </a:lnTo>
                  <a:lnTo>
                    <a:pt x="38" y="74"/>
                  </a:lnTo>
                  <a:lnTo>
                    <a:pt x="24" y="79"/>
                  </a:lnTo>
                  <a:lnTo>
                    <a:pt x="11" y="70"/>
                  </a:lnTo>
                  <a:lnTo>
                    <a:pt x="9" y="54"/>
                  </a:lnTo>
                  <a:lnTo>
                    <a:pt x="2" y="40"/>
                  </a:lnTo>
                  <a:lnTo>
                    <a:pt x="8" y="32"/>
                  </a:lnTo>
                  <a:lnTo>
                    <a:pt x="8" y="21"/>
                  </a:lnTo>
                  <a:lnTo>
                    <a:pt x="0" y="1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592" name="Freeform 72"/>
            <p:cNvSpPr>
              <a:spLocks/>
            </p:cNvSpPr>
            <p:nvPr/>
          </p:nvSpPr>
          <p:spPr bwMode="auto">
            <a:xfrm>
              <a:off x="710" y="1119"/>
              <a:ext cx="169" cy="200"/>
            </a:xfrm>
            <a:custGeom>
              <a:avLst/>
              <a:gdLst>
                <a:gd name="T0" fmla="*/ 0 w 169"/>
                <a:gd name="T1" fmla="*/ 0 h 200"/>
                <a:gd name="T2" fmla="*/ 4 w 169"/>
                <a:gd name="T3" fmla="*/ 11 h 200"/>
                <a:gd name="T4" fmla="*/ 9 w 169"/>
                <a:gd name="T5" fmla="*/ 31 h 200"/>
                <a:gd name="T6" fmla="*/ 18 w 169"/>
                <a:gd name="T7" fmla="*/ 49 h 200"/>
                <a:gd name="T8" fmla="*/ 33 w 169"/>
                <a:gd name="T9" fmla="*/ 75 h 200"/>
                <a:gd name="T10" fmla="*/ 48 w 169"/>
                <a:gd name="T11" fmla="*/ 95 h 200"/>
                <a:gd name="T12" fmla="*/ 66 w 169"/>
                <a:gd name="T13" fmla="*/ 117 h 200"/>
                <a:gd name="T14" fmla="*/ 84 w 169"/>
                <a:gd name="T15" fmla="*/ 138 h 200"/>
                <a:gd name="T16" fmla="*/ 107 w 169"/>
                <a:gd name="T17" fmla="*/ 158 h 200"/>
                <a:gd name="T18" fmla="*/ 122 w 169"/>
                <a:gd name="T19" fmla="*/ 173 h 200"/>
                <a:gd name="T20" fmla="*/ 140 w 169"/>
                <a:gd name="T21" fmla="*/ 186 h 200"/>
                <a:gd name="T22" fmla="*/ 169 w 169"/>
                <a:gd name="T23" fmla="*/ 200 h 200"/>
                <a:gd name="T24" fmla="*/ 162 w 169"/>
                <a:gd name="T25" fmla="*/ 187 h 200"/>
                <a:gd name="T26" fmla="*/ 138 w 169"/>
                <a:gd name="T27" fmla="*/ 166 h 200"/>
                <a:gd name="T28" fmla="*/ 115 w 169"/>
                <a:gd name="T29" fmla="*/ 144 h 200"/>
                <a:gd name="T30" fmla="*/ 97 w 169"/>
                <a:gd name="T31" fmla="*/ 128 h 200"/>
                <a:gd name="T32" fmla="*/ 87 w 169"/>
                <a:gd name="T33" fmla="*/ 117 h 200"/>
                <a:gd name="T34" fmla="*/ 87 w 169"/>
                <a:gd name="T35" fmla="*/ 109 h 200"/>
                <a:gd name="T36" fmla="*/ 87 w 169"/>
                <a:gd name="T37" fmla="*/ 95 h 200"/>
                <a:gd name="T38" fmla="*/ 86 w 169"/>
                <a:gd name="T39" fmla="*/ 80 h 200"/>
                <a:gd name="T40" fmla="*/ 80 w 169"/>
                <a:gd name="T41" fmla="*/ 64 h 200"/>
                <a:gd name="T42" fmla="*/ 75 w 169"/>
                <a:gd name="T43" fmla="*/ 51 h 200"/>
                <a:gd name="T44" fmla="*/ 66 w 169"/>
                <a:gd name="T45" fmla="*/ 44 h 200"/>
                <a:gd name="T46" fmla="*/ 55 w 169"/>
                <a:gd name="T47" fmla="*/ 40 h 200"/>
                <a:gd name="T48" fmla="*/ 55 w 169"/>
                <a:gd name="T49" fmla="*/ 49 h 200"/>
                <a:gd name="T50" fmla="*/ 58 w 169"/>
                <a:gd name="T51" fmla="*/ 60 h 200"/>
                <a:gd name="T52" fmla="*/ 58 w 169"/>
                <a:gd name="T53" fmla="*/ 69 h 200"/>
                <a:gd name="T54" fmla="*/ 51 w 169"/>
                <a:gd name="T55" fmla="*/ 71 h 200"/>
                <a:gd name="T56" fmla="*/ 44 w 169"/>
                <a:gd name="T57" fmla="*/ 60 h 200"/>
                <a:gd name="T58" fmla="*/ 28 w 169"/>
                <a:gd name="T59" fmla="*/ 31 h 200"/>
                <a:gd name="T60" fmla="*/ 17 w 169"/>
                <a:gd name="T61" fmla="*/ 13 h 200"/>
                <a:gd name="T62" fmla="*/ 9 w 169"/>
                <a:gd name="T63" fmla="*/ 2 h 200"/>
                <a:gd name="T64" fmla="*/ 0 w 169"/>
                <a:gd name="T65" fmla="*/ 0 h 200"/>
                <a:gd name="T66" fmla="*/ 0 w 169"/>
                <a:gd name="T67" fmla="*/ 0 h 2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69"/>
                <a:gd name="T103" fmla="*/ 0 h 200"/>
                <a:gd name="T104" fmla="*/ 169 w 169"/>
                <a:gd name="T105" fmla="*/ 200 h 2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69" h="200">
                  <a:moveTo>
                    <a:pt x="0" y="0"/>
                  </a:moveTo>
                  <a:lnTo>
                    <a:pt x="4" y="11"/>
                  </a:lnTo>
                  <a:lnTo>
                    <a:pt x="9" y="31"/>
                  </a:lnTo>
                  <a:lnTo>
                    <a:pt x="18" y="49"/>
                  </a:lnTo>
                  <a:lnTo>
                    <a:pt x="33" y="75"/>
                  </a:lnTo>
                  <a:lnTo>
                    <a:pt x="48" y="95"/>
                  </a:lnTo>
                  <a:lnTo>
                    <a:pt x="66" y="117"/>
                  </a:lnTo>
                  <a:lnTo>
                    <a:pt x="84" y="138"/>
                  </a:lnTo>
                  <a:lnTo>
                    <a:pt x="107" y="158"/>
                  </a:lnTo>
                  <a:lnTo>
                    <a:pt x="122" y="173"/>
                  </a:lnTo>
                  <a:lnTo>
                    <a:pt x="140" y="186"/>
                  </a:lnTo>
                  <a:lnTo>
                    <a:pt x="169" y="200"/>
                  </a:lnTo>
                  <a:lnTo>
                    <a:pt x="162" y="187"/>
                  </a:lnTo>
                  <a:lnTo>
                    <a:pt x="138" y="166"/>
                  </a:lnTo>
                  <a:lnTo>
                    <a:pt x="115" y="144"/>
                  </a:lnTo>
                  <a:lnTo>
                    <a:pt x="97" y="128"/>
                  </a:lnTo>
                  <a:lnTo>
                    <a:pt x="87" y="117"/>
                  </a:lnTo>
                  <a:lnTo>
                    <a:pt x="87" y="109"/>
                  </a:lnTo>
                  <a:lnTo>
                    <a:pt x="87" y="95"/>
                  </a:lnTo>
                  <a:lnTo>
                    <a:pt x="86" y="80"/>
                  </a:lnTo>
                  <a:lnTo>
                    <a:pt x="80" y="64"/>
                  </a:lnTo>
                  <a:lnTo>
                    <a:pt x="75" y="51"/>
                  </a:lnTo>
                  <a:lnTo>
                    <a:pt x="66" y="44"/>
                  </a:lnTo>
                  <a:lnTo>
                    <a:pt x="55" y="40"/>
                  </a:lnTo>
                  <a:lnTo>
                    <a:pt x="55" y="49"/>
                  </a:lnTo>
                  <a:lnTo>
                    <a:pt x="58" y="60"/>
                  </a:lnTo>
                  <a:lnTo>
                    <a:pt x="58" y="69"/>
                  </a:lnTo>
                  <a:lnTo>
                    <a:pt x="51" y="71"/>
                  </a:lnTo>
                  <a:lnTo>
                    <a:pt x="44" y="60"/>
                  </a:lnTo>
                  <a:lnTo>
                    <a:pt x="28" y="31"/>
                  </a:lnTo>
                  <a:lnTo>
                    <a:pt x="17" y="13"/>
                  </a:lnTo>
                  <a:lnTo>
                    <a:pt x="9"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593" name="Freeform 73"/>
            <p:cNvSpPr>
              <a:spLocks/>
            </p:cNvSpPr>
            <p:nvPr/>
          </p:nvSpPr>
          <p:spPr bwMode="auto">
            <a:xfrm>
              <a:off x="589" y="791"/>
              <a:ext cx="69" cy="167"/>
            </a:xfrm>
            <a:custGeom>
              <a:avLst/>
              <a:gdLst>
                <a:gd name="T0" fmla="*/ 54 w 69"/>
                <a:gd name="T1" fmla="*/ 0 h 167"/>
                <a:gd name="T2" fmla="*/ 51 w 69"/>
                <a:gd name="T3" fmla="*/ 13 h 167"/>
                <a:gd name="T4" fmla="*/ 52 w 69"/>
                <a:gd name="T5" fmla="*/ 32 h 167"/>
                <a:gd name="T6" fmla="*/ 51 w 69"/>
                <a:gd name="T7" fmla="*/ 54 h 167"/>
                <a:gd name="T8" fmla="*/ 49 w 69"/>
                <a:gd name="T9" fmla="*/ 76 h 167"/>
                <a:gd name="T10" fmla="*/ 45 w 69"/>
                <a:gd name="T11" fmla="*/ 94 h 167"/>
                <a:gd name="T12" fmla="*/ 38 w 69"/>
                <a:gd name="T13" fmla="*/ 111 h 167"/>
                <a:gd name="T14" fmla="*/ 27 w 69"/>
                <a:gd name="T15" fmla="*/ 132 h 167"/>
                <a:gd name="T16" fmla="*/ 20 w 69"/>
                <a:gd name="T17" fmla="*/ 147 h 167"/>
                <a:gd name="T18" fmla="*/ 11 w 69"/>
                <a:gd name="T19" fmla="*/ 158 h 167"/>
                <a:gd name="T20" fmla="*/ 0 w 69"/>
                <a:gd name="T21" fmla="*/ 158 h 167"/>
                <a:gd name="T22" fmla="*/ 0 w 69"/>
                <a:gd name="T23" fmla="*/ 167 h 167"/>
                <a:gd name="T24" fmla="*/ 9 w 69"/>
                <a:gd name="T25" fmla="*/ 167 h 167"/>
                <a:gd name="T26" fmla="*/ 29 w 69"/>
                <a:gd name="T27" fmla="*/ 158 h 167"/>
                <a:gd name="T28" fmla="*/ 47 w 69"/>
                <a:gd name="T29" fmla="*/ 132 h 167"/>
                <a:gd name="T30" fmla="*/ 58 w 69"/>
                <a:gd name="T31" fmla="*/ 112 h 167"/>
                <a:gd name="T32" fmla="*/ 65 w 69"/>
                <a:gd name="T33" fmla="*/ 94 h 167"/>
                <a:gd name="T34" fmla="*/ 69 w 69"/>
                <a:gd name="T35" fmla="*/ 71 h 167"/>
                <a:gd name="T36" fmla="*/ 69 w 69"/>
                <a:gd name="T37" fmla="*/ 45 h 167"/>
                <a:gd name="T38" fmla="*/ 67 w 69"/>
                <a:gd name="T39" fmla="*/ 23 h 167"/>
                <a:gd name="T40" fmla="*/ 61 w 69"/>
                <a:gd name="T41" fmla="*/ 11 h 167"/>
                <a:gd name="T42" fmla="*/ 54 w 69"/>
                <a:gd name="T43" fmla="*/ 0 h 167"/>
                <a:gd name="T44" fmla="*/ 54 w 69"/>
                <a:gd name="T45" fmla="*/ 0 h 16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9"/>
                <a:gd name="T70" fmla="*/ 0 h 167"/>
                <a:gd name="T71" fmla="*/ 69 w 69"/>
                <a:gd name="T72" fmla="*/ 167 h 16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9" h="167">
                  <a:moveTo>
                    <a:pt x="54" y="0"/>
                  </a:moveTo>
                  <a:lnTo>
                    <a:pt x="51" y="13"/>
                  </a:lnTo>
                  <a:lnTo>
                    <a:pt x="52" y="32"/>
                  </a:lnTo>
                  <a:lnTo>
                    <a:pt x="51" y="54"/>
                  </a:lnTo>
                  <a:lnTo>
                    <a:pt x="49" y="76"/>
                  </a:lnTo>
                  <a:lnTo>
                    <a:pt x="45" y="94"/>
                  </a:lnTo>
                  <a:lnTo>
                    <a:pt x="38" y="111"/>
                  </a:lnTo>
                  <a:lnTo>
                    <a:pt x="27" y="132"/>
                  </a:lnTo>
                  <a:lnTo>
                    <a:pt x="20" y="147"/>
                  </a:lnTo>
                  <a:lnTo>
                    <a:pt x="11" y="158"/>
                  </a:lnTo>
                  <a:lnTo>
                    <a:pt x="0" y="158"/>
                  </a:lnTo>
                  <a:lnTo>
                    <a:pt x="0" y="167"/>
                  </a:lnTo>
                  <a:lnTo>
                    <a:pt x="9" y="167"/>
                  </a:lnTo>
                  <a:lnTo>
                    <a:pt x="29" y="158"/>
                  </a:lnTo>
                  <a:lnTo>
                    <a:pt x="47" y="132"/>
                  </a:lnTo>
                  <a:lnTo>
                    <a:pt x="58" y="112"/>
                  </a:lnTo>
                  <a:lnTo>
                    <a:pt x="65" y="94"/>
                  </a:lnTo>
                  <a:lnTo>
                    <a:pt x="69" y="71"/>
                  </a:lnTo>
                  <a:lnTo>
                    <a:pt x="69" y="45"/>
                  </a:lnTo>
                  <a:lnTo>
                    <a:pt x="67" y="23"/>
                  </a:lnTo>
                  <a:lnTo>
                    <a:pt x="61" y="11"/>
                  </a:lnTo>
                  <a:lnTo>
                    <a:pt x="5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594" name="Freeform 74"/>
            <p:cNvSpPr>
              <a:spLocks/>
            </p:cNvSpPr>
            <p:nvPr/>
          </p:nvSpPr>
          <p:spPr bwMode="auto">
            <a:xfrm>
              <a:off x="1043" y="1107"/>
              <a:ext cx="18" cy="18"/>
            </a:xfrm>
            <a:custGeom>
              <a:avLst/>
              <a:gdLst>
                <a:gd name="T0" fmla="*/ 0 w 18"/>
                <a:gd name="T1" fmla="*/ 11 h 18"/>
                <a:gd name="T2" fmla="*/ 5 w 18"/>
                <a:gd name="T3" fmla="*/ 0 h 18"/>
                <a:gd name="T4" fmla="*/ 18 w 18"/>
                <a:gd name="T5" fmla="*/ 3 h 18"/>
                <a:gd name="T6" fmla="*/ 18 w 18"/>
                <a:gd name="T7" fmla="*/ 14 h 18"/>
                <a:gd name="T8" fmla="*/ 9 w 18"/>
                <a:gd name="T9" fmla="*/ 18 h 18"/>
                <a:gd name="T10" fmla="*/ 0 w 18"/>
                <a:gd name="T11" fmla="*/ 11 h 18"/>
                <a:gd name="T12" fmla="*/ 0 w 18"/>
                <a:gd name="T13" fmla="*/ 11 h 18"/>
                <a:gd name="T14" fmla="*/ 0 60000 65536"/>
                <a:gd name="T15" fmla="*/ 0 60000 65536"/>
                <a:gd name="T16" fmla="*/ 0 60000 65536"/>
                <a:gd name="T17" fmla="*/ 0 60000 65536"/>
                <a:gd name="T18" fmla="*/ 0 60000 65536"/>
                <a:gd name="T19" fmla="*/ 0 60000 65536"/>
                <a:gd name="T20" fmla="*/ 0 60000 65536"/>
                <a:gd name="T21" fmla="*/ 0 w 18"/>
                <a:gd name="T22" fmla="*/ 0 h 18"/>
                <a:gd name="T23" fmla="*/ 18 w 18"/>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18">
                  <a:moveTo>
                    <a:pt x="0" y="11"/>
                  </a:moveTo>
                  <a:lnTo>
                    <a:pt x="5" y="0"/>
                  </a:lnTo>
                  <a:lnTo>
                    <a:pt x="18" y="3"/>
                  </a:lnTo>
                  <a:lnTo>
                    <a:pt x="18" y="14"/>
                  </a:lnTo>
                  <a:lnTo>
                    <a:pt x="9" y="18"/>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595" name="Freeform 75"/>
            <p:cNvSpPr>
              <a:spLocks/>
            </p:cNvSpPr>
            <p:nvPr/>
          </p:nvSpPr>
          <p:spPr bwMode="auto">
            <a:xfrm>
              <a:off x="1079" y="1085"/>
              <a:ext cx="20" cy="18"/>
            </a:xfrm>
            <a:custGeom>
              <a:avLst/>
              <a:gdLst>
                <a:gd name="T0" fmla="*/ 0 w 20"/>
                <a:gd name="T1" fmla="*/ 14 h 18"/>
                <a:gd name="T2" fmla="*/ 13 w 20"/>
                <a:gd name="T3" fmla="*/ 18 h 18"/>
                <a:gd name="T4" fmla="*/ 20 w 20"/>
                <a:gd name="T5" fmla="*/ 14 h 18"/>
                <a:gd name="T6" fmla="*/ 16 w 20"/>
                <a:gd name="T7" fmla="*/ 5 h 18"/>
                <a:gd name="T8" fmla="*/ 4 w 20"/>
                <a:gd name="T9" fmla="*/ 0 h 18"/>
                <a:gd name="T10" fmla="*/ 0 w 20"/>
                <a:gd name="T11" fmla="*/ 14 h 18"/>
                <a:gd name="T12" fmla="*/ 0 w 20"/>
                <a:gd name="T13" fmla="*/ 14 h 18"/>
                <a:gd name="T14" fmla="*/ 0 60000 65536"/>
                <a:gd name="T15" fmla="*/ 0 60000 65536"/>
                <a:gd name="T16" fmla="*/ 0 60000 65536"/>
                <a:gd name="T17" fmla="*/ 0 60000 65536"/>
                <a:gd name="T18" fmla="*/ 0 60000 65536"/>
                <a:gd name="T19" fmla="*/ 0 60000 65536"/>
                <a:gd name="T20" fmla="*/ 0 60000 65536"/>
                <a:gd name="T21" fmla="*/ 0 w 20"/>
                <a:gd name="T22" fmla="*/ 0 h 18"/>
                <a:gd name="T23" fmla="*/ 20 w 20"/>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18">
                  <a:moveTo>
                    <a:pt x="0" y="14"/>
                  </a:moveTo>
                  <a:lnTo>
                    <a:pt x="13" y="18"/>
                  </a:lnTo>
                  <a:lnTo>
                    <a:pt x="20" y="14"/>
                  </a:lnTo>
                  <a:lnTo>
                    <a:pt x="16" y="5"/>
                  </a:lnTo>
                  <a:lnTo>
                    <a:pt x="4" y="0"/>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596" name="Freeform 76"/>
            <p:cNvSpPr>
              <a:spLocks/>
            </p:cNvSpPr>
            <p:nvPr/>
          </p:nvSpPr>
          <p:spPr bwMode="auto">
            <a:xfrm>
              <a:off x="1106" y="1027"/>
              <a:ext cx="24" cy="29"/>
            </a:xfrm>
            <a:custGeom>
              <a:avLst/>
              <a:gdLst>
                <a:gd name="T0" fmla="*/ 6 w 24"/>
                <a:gd name="T1" fmla="*/ 0 h 29"/>
                <a:gd name="T2" fmla="*/ 0 w 24"/>
                <a:gd name="T3" fmla="*/ 9 h 29"/>
                <a:gd name="T4" fmla="*/ 6 w 24"/>
                <a:gd name="T5" fmla="*/ 22 h 29"/>
                <a:gd name="T6" fmla="*/ 15 w 24"/>
                <a:gd name="T7" fmla="*/ 29 h 29"/>
                <a:gd name="T8" fmla="*/ 22 w 24"/>
                <a:gd name="T9" fmla="*/ 22 h 29"/>
                <a:gd name="T10" fmla="*/ 24 w 24"/>
                <a:gd name="T11" fmla="*/ 9 h 29"/>
                <a:gd name="T12" fmla="*/ 18 w 24"/>
                <a:gd name="T13" fmla="*/ 0 h 29"/>
                <a:gd name="T14" fmla="*/ 6 w 24"/>
                <a:gd name="T15" fmla="*/ 0 h 29"/>
                <a:gd name="T16" fmla="*/ 6 w 24"/>
                <a:gd name="T17" fmla="*/ 0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29"/>
                <a:gd name="T29" fmla="*/ 24 w 24"/>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29">
                  <a:moveTo>
                    <a:pt x="6" y="0"/>
                  </a:moveTo>
                  <a:lnTo>
                    <a:pt x="0" y="9"/>
                  </a:lnTo>
                  <a:lnTo>
                    <a:pt x="6" y="22"/>
                  </a:lnTo>
                  <a:lnTo>
                    <a:pt x="15" y="29"/>
                  </a:lnTo>
                  <a:lnTo>
                    <a:pt x="22" y="22"/>
                  </a:lnTo>
                  <a:lnTo>
                    <a:pt x="24" y="9"/>
                  </a:lnTo>
                  <a:lnTo>
                    <a:pt x="18"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597" name="Freeform 77"/>
            <p:cNvSpPr>
              <a:spLocks/>
            </p:cNvSpPr>
            <p:nvPr/>
          </p:nvSpPr>
          <p:spPr bwMode="auto">
            <a:xfrm>
              <a:off x="587" y="782"/>
              <a:ext cx="120" cy="205"/>
            </a:xfrm>
            <a:custGeom>
              <a:avLst/>
              <a:gdLst>
                <a:gd name="T0" fmla="*/ 91 w 120"/>
                <a:gd name="T1" fmla="*/ 14 h 205"/>
                <a:gd name="T2" fmla="*/ 83 w 120"/>
                <a:gd name="T3" fmla="*/ 29 h 205"/>
                <a:gd name="T4" fmla="*/ 83 w 120"/>
                <a:gd name="T5" fmla="*/ 45 h 205"/>
                <a:gd name="T6" fmla="*/ 80 w 120"/>
                <a:gd name="T7" fmla="*/ 67 h 205"/>
                <a:gd name="T8" fmla="*/ 78 w 120"/>
                <a:gd name="T9" fmla="*/ 89 h 205"/>
                <a:gd name="T10" fmla="*/ 71 w 120"/>
                <a:gd name="T11" fmla="*/ 103 h 205"/>
                <a:gd name="T12" fmla="*/ 65 w 120"/>
                <a:gd name="T13" fmla="*/ 118 h 205"/>
                <a:gd name="T14" fmla="*/ 58 w 120"/>
                <a:gd name="T15" fmla="*/ 132 h 205"/>
                <a:gd name="T16" fmla="*/ 42 w 120"/>
                <a:gd name="T17" fmla="*/ 150 h 205"/>
                <a:gd name="T18" fmla="*/ 23 w 120"/>
                <a:gd name="T19" fmla="*/ 165 h 205"/>
                <a:gd name="T20" fmla="*/ 14 w 120"/>
                <a:gd name="T21" fmla="*/ 178 h 205"/>
                <a:gd name="T22" fmla="*/ 5 w 120"/>
                <a:gd name="T23" fmla="*/ 176 h 205"/>
                <a:gd name="T24" fmla="*/ 0 w 120"/>
                <a:gd name="T25" fmla="*/ 183 h 205"/>
                <a:gd name="T26" fmla="*/ 3 w 120"/>
                <a:gd name="T27" fmla="*/ 190 h 205"/>
                <a:gd name="T28" fmla="*/ 13 w 120"/>
                <a:gd name="T29" fmla="*/ 198 h 205"/>
                <a:gd name="T30" fmla="*/ 23 w 120"/>
                <a:gd name="T31" fmla="*/ 198 h 205"/>
                <a:gd name="T32" fmla="*/ 34 w 120"/>
                <a:gd name="T33" fmla="*/ 203 h 205"/>
                <a:gd name="T34" fmla="*/ 49 w 120"/>
                <a:gd name="T35" fmla="*/ 205 h 205"/>
                <a:gd name="T36" fmla="*/ 71 w 120"/>
                <a:gd name="T37" fmla="*/ 205 h 205"/>
                <a:gd name="T38" fmla="*/ 83 w 120"/>
                <a:gd name="T39" fmla="*/ 199 h 205"/>
                <a:gd name="T40" fmla="*/ 94 w 120"/>
                <a:gd name="T41" fmla="*/ 198 h 205"/>
                <a:gd name="T42" fmla="*/ 100 w 120"/>
                <a:gd name="T43" fmla="*/ 192 h 205"/>
                <a:gd name="T44" fmla="*/ 112 w 120"/>
                <a:gd name="T45" fmla="*/ 192 h 205"/>
                <a:gd name="T46" fmla="*/ 120 w 120"/>
                <a:gd name="T47" fmla="*/ 176 h 205"/>
                <a:gd name="T48" fmla="*/ 109 w 120"/>
                <a:gd name="T49" fmla="*/ 160 h 205"/>
                <a:gd name="T50" fmla="*/ 103 w 120"/>
                <a:gd name="T51" fmla="*/ 154 h 205"/>
                <a:gd name="T52" fmla="*/ 103 w 120"/>
                <a:gd name="T53" fmla="*/ 147 h 205"/>
                <a:gd name="T54" fmla="*/ 87 w 120"/>
                <a:gd name="T55" fmla="*/ 141 h 205"/>
                <a:gd name="T56" fmla="*/ 100 w 120"/>
                <a:gd name="T57" fmla="*/ 127 h 205"/>
                <a:gd name="T58" fmla="*/ 111 w 120"/>
                <a:gd name="T59" fmla="*/ 107 h 205"/>
                <a:gd name="T60" fmla="*/ 118 w 120"/>
                <a:gd name="T61" fmla="*/ 85 h 205"/>
                <a:gd name="T62" fmla="*/ 120 w 120"/>
                <a:gd name="T63" fmla="*/ 69 h 205"/>
                <a:gd name="T64" fmla="*/ 120 w 120"/>
                <a:gd name="T65" fmla="*/ 45 h 205"/>
                <a:gd name="T66" fmla="*/ 114 w 120"/>
                <a:gd name="T67" fmla="*/ 20 h 205"/>
                <a:gd name="T68" fmla="*/ 109 w 120"/>
                <a:gd name="T69" fmla="*/ 0 h 205"/>
                <a:gd name="T70" fmla="*/ 105 w 120"/>
                <a:gd name="T71" fmla="*/ 22 h 205"/>
                <a:gd name="T72" fmla="*/ 105 w 120"/>
                <a:gd name="T73" fmla="*/ 41 h 205"/>
                <a:gd name="T74" fmla="*/ 105 w 120"/>
                <a:gd name="T75" fmla="*/ 58 h 205"/>
                <a:gd name="T76" fmla="*/ 102 w 120"/>
                <a:gd name="T77" fmla="*/ 72 h 205"/>
                <a:gd name="T78" fmla="*/ 98 w 120"/>
                <a:gd name="T79" fmla="*/ 81 h 205"/>
                <a:gd name="T80" fmla="*/ 98 w 120"/>
                <a:gd name="T81" fmla="*/ 58 h 205"/>
                <a:gd name="T82" fmla="*/ 96 w 120"/>
                <a:gd name="T83" fmla="*/ 29 h 205"/>
                <a:gd name="T84" fmla="*/ 91 w 120"/>
                <a:gd name="T85" fmla="*/ 14 h 205"/>
                <a:gd name="T86" fmla="*/ 91 w 120"/>
                <a:gd name="T87" fmla="*/ 14 h 20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0"/>
                <a:gd name="T133" fmla="*/ 0 h 205"/>
                <a:gd name="T134" fmla="*/ 120 w 120"/>
                <a:gd name="T135" fmla="*/ 205 h 20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0" h="205">
                  <a:moveTo>
                    <a:pt x="91" y="14"/>
                  </a:moveTo>
                  <a:lnTo>
                    <a:pt x="83" y="29"/>
                  </a:lnTo>
                  <a:lnTo>
                    <a:pt x="83" y="45"/>
                  </a:lnTo>
                  <a:lnTo>
                    <a:pt x="80" y="67"/>
                  </a:lnTo>
                  <a:lnTo>
                    <a:pt x="78" y="89"/>
                  </a:lnTo>
                  <a:lnTo>
                    <a:pt x="71" y="103"/>
                  </a:lnTo>
                  <a:lnTo>
                    <a:pt x="65" y="118"/>
                  </a:lnTo>
                  <a:lnTo>
                    <a:pt x="58" y="132"/>
                  </a:lnTo>
                  <a:lnTo>
                    <a:pt x="42" y="150"/>
                  </a:lnTo>
                  <a:lnTo>
                    <a:pt x="23" y="165"/>
                  </a:lnTo>
                  <a:lnTo>
                    <a:pt x="14" y="178"/>
                  </a:lnTo>
                  <a:lnTo>
                    <a:pt x="5" y="176"/>
                  </a:lnTo>
                  <a:lnTo>
                    <a:pt x="0" y="183"/>
                  </a:lnTo>
                  <a:lnTo>
                    <a:pt x="3" y="190"/>
                  </a:lnTo>
                  <a:lnTo>
                    <a:pt x="13" y="198"/>
                  </a:lnTo>
                  <a:lnTo>
                    <a:pt x="23" y="198"/>
                  </a:lnTo>
                  <a:lnTo>
                    <a:pt x="34" y="203"/>
                  </a:lnTo>
                  <a:lnTo>
                    <a:pt x="49" y="205"/>
                  </a:lnTo>
                  <a:lnTo>
                    <a:pt x="71" y="205"/>
                  </a:lnTo>
                  <a:lnTo>
                    <a:pt x="83" y="199"/>
                  </a:lnTo>
                  <a:lnTo>
                    <a:pt x="94" y="198"/>
                  </a:lnTo>
                  <a:lnTo>
                    <a:pt x="100" y="192"/>
                  </a:lnTo>
                  <a:lnTo>
                    <a:pt x="112" y="192"/>
                  </a:lnTo>
                  <a:lnTo>
                    <a:pt x="120" y="176"/>
                  </a:lnTo>
                  <a:lnTo>
                    <a:pt x="109" y="160"/>
                  </a:lnTo>
                  <a:lnTo>
                    <a:pt x="103" y="154"/>
                  </a:lnTo>
                  <a:lnTo>
                    <a:pt x="103" y="147"/>
                  </a:lnTo>
                  <a:lnTo>
                    <a:pt x="87" y="141"/>
                  </a:lnTo>
                  <a:lnTo>
                    <a:pt x="100" y="127"/>
                  </a:lnTo>
                  <a:lnTo>
                    <a:pt x="111" y="107"/>
                  </a:lnTo>
                  <a:lnTo>
                    <a:pt x="118" y="85"/>
                  </a:lnTo>
                  <a:lnTo>
                    <a:pt x="120" y="69"/>
                  </a:lnTo>
                  <a:lnTo>
                    <a:pt x="120" y="45"/>
                  </a:lnTo>
                  <a:lnTo>
                    <a:pt x="114" y="20"/>
                  </a:lnTo>
                  <a:lnTo>
                    <a:pt x="109" y="0"/>
                  </a:lnTo>
                  <a:lnTo>
                    <a:pt x="105" y="22"/>
                  </a:lnTo>
                  <a:lnTo>
                    <a:pt x="105" y="41"/>
                  </a:lnTo>
                  <a:lnTo>
                    <a:pt x="105" y="58"/>
                  </a:lnTo>
                  <a:lnTo>
                    <a:pt x="102" y="72"/>
                  </a:lnTo>
                  <a:lnTo>
                    <a:pt x="98" y="81"/>
                  </a:lnTo>
                  <a:lnTo>
                    <a:pt x="98" y="58"/>
                  </a:lnTo>
                  <a:lnTo>
                    <a:pt x="96" y="29"/>
                  </a:lnTo>
                  <a:lnTo>
                    <a:pt x="91"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598" name="Freeform 78"/>
            <p:cNvSpPr>
              <a:spLocks/>
            </p:cNvSpPr>
            <p:nvPr/>
          </p:nvSpPr>
          <p:spPr bwMode="auto">
            <a:xfrm>
              <a:off x="509" y="756"/>
              <a:ext cx="160" cy="262"/>
            </a:xfrm>
            <a:custGeom>
              <a:avLst/>
              <a:gdLst>
                <a:gd name="T0" fmla="*/ 145 w 160"/>
                <a:gd name="T1" fmla="*/ 11 h 262"/>
                <a:gd name="T2" fmla="*/ 132 w 160"/>
                <a:gd name="T3" fmla="*/ 18 h 262"/>
                <a:gd name="T4" fmla="*/ 120 w 160"/>
                <a:gd name="T5" fmla="*/ 29 h 262"/>
                <a:gd name="T6" fmla="*/ 98 w 160"/>
                <a:gd name="T7" fmla="*/ 48 h 262"/>
                <a:gd name="T8" fmla="*/ 85 w 160"/>
                <a:gd name="T9" fmla="*/ 69 h 262"/>
                <a:gd name="T10" fmla="*/ 69 w 160"/>
                <a:gd name="T11" fmla="*/ 93 h 262"/>
                <a:gd name="T12" fmla="*/ 54 w 160"/>
                <a:gd name="T13" fmla="*/ 117 h 262"/>
                <a:gd name="T14" fmla="*/ 42 w 160"/>
                <a:gd name="T15" fmla="*/ 146 h 262"/>
                <a:gd name="T16" fmla="*/ 34 w 160"/>
                <a:gd name="T17" fmla="*/ 167 h 262"/>
                <a:gd name="T18" fmla="*/ 29 w 160"/>
                <a:gd name="T19" fmla="*/ 189 h 262"/>
                <a:gd name="T20" fmla="*/ 22 w 160"/>
                <a:gd name="T21" fmla="*/ 213 h 262"/>
                <a:gd name="T22" fmla="*/ 18 w 160"/>
                <a:gd name="T23" fmla="*/ 236 h 262"/>
                <a:gd name="T24" fmla="*/ 16 w 160"/>
                <a:gd name="T25" fmla="*/ 251 h 262"/>
                <a:gd name="T26" fmla="*/ 5 w 160"/>
                <a:gd name="T27" fmla="*/ 262 h 262"/>
                <a:gd name="T28" fmla="*/ 0 w 160"/>
                <a:gd name="T29" fmla="*/ 256 h 262"/>
                <a:gd name="T30" fmla="*/ 2 w 160"/>
                <a:gd name="T31" fmla="*/ 224 h 262"/>
                <a:gd name="T32" fmla="*/ 5 w 160"/>
                <a:gd name="T33" fmla="*/ 191 h 262"/>
                <a:gd name="T34" fmla="*/ 16 w 160"/>
                <a:gd name="T35" fmla="*/ 156 h 262"/>
                <a:gd name="T36" fmla="*/ 29 w 160"/>
                <a:gd name="T37" fmla="*/ 127 h 262"/>
                <a:gd name="T38" fmla="*/ 43 w 160"/>
                <a:gd name="T39" fmla="*/ 100 h 262"/>
                <a:gd name="T40" fmla="*/ 58 w 160"/>
                <a:gd name="T41" fmla="*/ 71 h 262"/>
                <a:gd name="T42" fmla="*/ 74 w 160"/>
                <a:gd name="T43" fmla="*/ 46 h 262"/>
                <a:gd name="T44" fmla="*/ 98 w 160"/>
                <a:gd name="T45" fmla="*/ 22 h 262"/>
                <a:gd name="T46" fmla="*/ 114 w 160"/>
                <a:gd name="T47" fmla="*/ 9 h 262"/>
                <a:gd name="T48" fmla="*/ 131 w 160"/>
                <a:gd name="T49" fmla="*/ 2 h 262"/>
                <a:gd name="T50" fmla="*/ 145 w 160"/>
                <a:gd name="T51" fmla="*/ 0 h 262"/>
                <a:gd name="T52" fmla="*/ 158 w 160"/>
                <a:gd name="T53" fmla="*/ 2 h 262"/>
                <a:gd name="T54" fmla="*/ 160 w 160"/>
                <a:gd name="T55" fmla="*/ 11 h 262"/>
                <a:gd name="T56" fmla="*/ 152 w 160"/>
                <a:gd name="T57" fmla="*/ 15 h 262"/>
                <a:gd name="T58" fmla="*/ 145 w 160"/>
                <a:gd name="T59" fmla="*/ 11 h 262"/>
                <a:gd name="T60" fmla="*/ 145 w 160"/>
                <a:gd name="T61" fmla="*/ 11 h 26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0"/>
                <a:gd name="T94" fmla="*/ 0 h 262"/>
                <a:gd name="T95" fmla="*/ 160 w 160"/>
                <a:gd name="T96" fmla="*/ 262 h 26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0" h="262">
                  <a:moveTo>
                    <a:pt x="145" y="11"/>
                  </a:moveTo>
                  <a:lnTo>
                    <a:pt x="132" y="18"/>
                  </a:lnTo>
                  <a:lnTo>
                    <a:pt x="120" y="29"/>
                  </a:lnTo>
                  <a:lnTo>
                    <a:pt x="98" y="48"/>
                  </a:lnTo>
                  <a:lnTo>
                    <a:pt x="85" y="69"/>
                  </a:lnTo>
                  <a:lnTo>
                    <a:pt x="69" y="93"/>
                  </a:lnTo>
                  <a:lnTo>
                    <a:pt x="54" y="117"/>
                  </a:lnTo>
                  <a:lnTo>
                    <a:pt x="42" y="146"/>
                  </a:lnTo>
                  <a:lnTo>
                    <a:pt x="34" y="167"/>
                  </a:lnTo>
                  <a:lnTo>
                    <a:pt x="29" y="189"/>
                  </a:lnTo>
                  <a:lnTo>
                    <a:pt x="22" y="213"/>
                  </a:lnTo>
                  <a:lnTo>
                    <a:pt x="18" y="236"/>
                  </a:lnTo>
                  <a:lnTo>
                    <a:pt x="16" y="251"/>
                  </a:lnTo>
                  <a:lnTo>
                    <a:pt x="5" y="262"/>
                  </a:lnTo>
                  <a:lnTo>
                    <a:pt x="0" y="256"/>
                  </a:lnTo>
                  <a:lnTo>
                    <a:pt x="2" y="224"/>
                  </a:lnTo>
                  <a:lnTo>
                    <a:pt x="5" y="191"/>
                  </a:lnTo>
                  <a:lnTo>
                    <a:pt x="16" y="156"/>
                  </a:lnTo>
                  <a:lnTo>
                    <a:pt x="29" y="127"/>
                  </a:lnTo>
                  <a:lnTo>
                    <a:pt x="43" y="100"/>
                  </a:lnTo>
                  <a:lnTo>
                    <a:pt x="58" y="71"/>
                  </a:lnTo>
                  <a:lnTo>
                    <a:pt x="74" y="46"/>
                  </a:lnTo>
                  <a:lnTo>
                    <a:pt x="98" y="22"/>
                  </a:lnTo>
                  <a:lnTo>
                    <a:pt x="114" y="9"/>
                  </a:lnTo>
                  <a:lnTo>
                    <a:pt x="131" y="2"/>
                  </a:lnTo>
                  <a:lnTo>
                    <a:pt x="145" y="0"/>
                  </a:lnTo>
                  <a:lnTo>
                    <a:pt x="158" y="2"/>
                  </a:lnTo>
                  <a:lnTo>
                    <a:pt x="160" y="11"/>
                  </a:lnTo>
                  <a:lnTo>
                    <a:pt x="152" y="15"/>
                  </a:lnTo>
                  <a:lnTo>
                    <a:pt x="145"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599" name="Freeform 79"/>
            <p:cNvSpPr>
              <a:spLocks/>
            </p:cNvSpPr>
            <p:nvPr/>
          </p:nvSpPr>
          <p:spPr bwMode="auto">
            <a:xfrm>
              <a:off x="966" y="1085"/>
              <a:ext cx="58" cy="22"/>
            </a:xfrm>
            <a:custGeom>
              <a:avLst/>
              <a:gdLst>
                <a:gd name="T0" fmla="*/ 9 w 58"/>
                <a:gd name="T1" fmla="*/ 20 h 22"/>
                <a:gd name="T2" fmla="*/ 29 w 58"/>
                <a:gd name="T3" fmla="*/ 22 h 22"/>
                <a:gd name="T4" fmla="*/ 39 w 58"/>
                <a:gd name="T5" fmla="*/ 20 h 22"/>
                <a:gd name="T6" fmla="*/ 51 w 58"/>
                <a:gd name="T7" fmla="*/ 22 h 22"/>
                <a:gd name="T8" fmla="*/ 58 w 58"/>
                <a:gd name="T9" fmla="*/ 20 h 22"/>
                <a:gd name="T10" fmla="*/ 57 w 58"/>
                <a:gd name="T11" fmla="*/ 9 h 22"/>
                <a:gd name="T12" fmla="*/ 40 w 58"/>
                <a:gd name="T13" fmla="*/ 2 h 22"/>
                <a:gd name="T14" fmla="*/ 28 w 58"/>
                <a:gd name="T15" fmla="*/ 0 h 22"/>
                <a:gd name="T16" fmla="*/ 13 w 58"/>
                <a:gd name="T17" fmla="*/ 0 h 22"/>
                <a:gd name="T18" fmla="*/ 8 w 58"/>
                <a:gd name="T19" fmla="*/ 5 h 22"/>
                <a:gd name="T20" fmla="*/ 0 w 58"/>
                <a:gd name="T21" fmla="*/ 14 h 22"/>
                <a:gd name="T22" fmla="*/ 9 w 58"/>
                <a:gd name="T23" fmla="*/ 20 h 22"/>
                <a:gd name="T24" fmla="*/ 9 w 58"/>
                <a:gd name="T25" fmla="*/ 20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8"/>
                <a:gd name="T40" fmla="*/ 0 h 22"/>
                <a:gd name="T41" fmla="*/ 58 w 58"/>
                <a:gd name="T42" fmla="*/ 22 h 2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8" h="22">
                  <a:moveTo>
                    <a:pt x="9" y="20"/>
                  </a:moveTo>
                  <a:lnTo>
                    <a:pt x="29" y="22"/>
                  </a:lnTo>
                  <a:lnTo>
                    <a:pt x="39" y="20"/>
                  </a:lnTo>
                  <a:lnTo>
                    <a:pt x="51" y="22"/>
                  </a:lnTo>
                  <a:lnTo>
                    <a:pt x="58" y="20"/>
                  </a:lnTo>
                  <a:lnTo>
                    <a:pt x="57" y="9"/>
                  </a:lnTo>
                  <a:lnTo>
                    <a:pt x="40" y="2"/>
                  </a:lnTo>
                  <a:lnTo>
                    <a:pt x="28" y="0"/>
                  </a:lnTo>
                  <a:lnTo>
                    <a:pt x="13" y="0"/>
                  </a:lnTo>
                  <a:lnTo>
                    <a:pt x="8" y="5"/>
                  </a:lnTo>
                  <a:lnTo>
                    <a:pt x="0" y="14"/>
                  </a:lnTo>
                  <a:lnTo>
                    <a:pt x="9"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00" name="Freeform 80"/>
            <p:cNvSpPr>
              <a:spLocks/>
            </p:cNvSpPr>
            <p:nvPr/>
          </p:nvSpPr>
          <p:spPr bwMode="auto">
            <a:xfrm>
              <a:off x="1006" y="1023"/>
              <a:ext cx="62" cy="62"/>
            </a:xfrm>
            <a:custGeom>
              <a:avLst/>
              <a:gdLst>
                <a:gd name="T0" fmla="*/ 0 w 62"/>
                <a:gd name="T1" fmla="*/ 7 h 62"/>
                <a:gd name="T2" fmla="*/ 6 w 62"/>
                <a:gd name="T3" fmla="*/ 22 h 62"/>
                <a:gd name="T4" fmla="*/ 9 w 62"/>
                <a:gd name="T5" fmla="*/ 37 h 62"/>
                <a:gd name="T6" fmla="*/ 15 w 62"/>
                <a:gd name="T7" fmla="*/ 47 h 62"/>
                <a:gd name="T8" fmla="*/ 22 w 62"/>
                <a:gd name="T9" fmla="*/ 47 h 62"/>
                <a:gd name="T10" fmla="*/ 29 w 62"/>
                <a:gd name="T11" fmla="*/ 49 h 62"/>
                <a:gd name="T12" fmla="*/ 37 w 62"/>
                <a:gd name="T13" fmla="*/ 46 h 62"/>
                <a:gd name="T14" fmla="*/ 42 w 62"/>
                <a:gd name="T15" fmla="*/ 53 h 62"/>
                <a:gd name="T16" fmla="*/ 51 w 62"/>
                <a:gd name="T17" fmla="*/ 58 h 62"/>
                <a:gd name="T18" fmla="*/ 58 w 62"/>
                <a:gd name="T19" fmla="*/ 62 h 62"/>
                <a:gd name="T20" fmla="*/ 62 w 62"/>
                <a:gd name="T21" fmla="*/ 47 h 62"/>
                <a:gd name="T22" fmla="*/ 55 w 62"/>
                <a:gd name="T23" fmla="*/ 29 h 62"/>
                <a:gd name="T24" fmla="*/ 48 w 62"/>
                <a:gd name="T25" fmla="*/ 17 h 62"/>
                <a:gd name="T26" fmla="*/ 40 w 62"/>
                <a:gd name="T27" fmla="*/ 15 h 62"/>
                <a:gd name="T28" fmla="*/ 31 w 62"/>
                <a:gd name="T29" fmla="*/ 17 h 62"/>
                <a:gd name="T30" fmla="*/ 28 w 62"/>
                <a:gd name="T31" fmla="*/ 9 h 62"/>
                <a:gd name="T32" fmla="*/ 20 w 62"/>
                <a:gd name="T33" fmla="*/ 2 h 62"/>
                <a:gd name="T34" fmla="*/ 9 w 62"/>
                <a:gd name="T35" fmla="*/ 0 h 62"/>
                <a:gd name="T36" fmla="*/ 0 w 62"/>
                <a:gd name="T37" fmla="*/ 7 h 62"/>
                <a:gd name="T38" fmla="*/ 0 w 62"/>
                <a:gd name="T39" fmla="*/ 7 h 6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2"/>
                <a:gd name="T61" fmla="*/ 0 h 62"/>
                <a:gd name="T62" fmla="*/ 62 w 62"/>
                <a:gd name="T63" fmla="*/ 62 h 6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2" h="62">
                  <a:moveTo>
                    <a:pt x="0" y="7"/>
                  </a:moveTo>
                  <a:lnTo>
                    <a:pt x="6" y="22"/>
                  </a:lnTo>
                  <a:lnTo>
                    <a:pt x="9" y="37"/>
                  </a:lnTo>
                  <a:lnTo>
                    <a:pt x="15" y="47"/>
                  </a:lnTo>
                  <a:lnTo>
                    <a:pt x="22" y="47"/>
                  </a:lnTo>
                  <a:lnTo>
                    <a:pt x="29" y="49"/>
                  </a:lnTo>
                  <a:lnTo>
                    <a:pt x="37" y="46"/>
                  </a:lnTo>
                  <a:lnTo>
                    <a:pt x="42" y="53"/>
                  </a:lnTo>
                  <a:lnTo>
                    <a:pt x="51" y="58"/>
                  </a:lnTo>
                  <a:lnTo>
                    <a:pt x="58" y="62"/>
                  </a:lnTo>
                  <a:lnTo>
                    <a:pt x="62" y="47"/>
                  </a:lnTo>
                  <a:lnTo>
                    <a:pt x="55" y="29"/>
                  </a:lnTo>
                  <a:lnTo>
                    <a:pt x="48" y="17"/>
                  </a:lnTo>
                  <a:lnTo>
                    <a:pt x="40" y="15"/>
                  </a:lnTo>
                  <a:lnTo>
                    <a:pt x="31" y="17"/>
                  </a:lnTo>
                  <a:lnTo>
                    <a:pt x="28" y="9"/>
                  </a:lnTo>
                  <a:lnTo>
                    <a:pt x="20" y="2"/>
                  </a:lnTo>
                  <a:lnTo>
                    <a:pt x="9"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01" name="Freeform 81"/>
            <p:cNvSpPr>
              <a:spLocks/>
            </p:cNvSpPr>
            <p:nvPr/>
          </p:nvSpPr>
          <p:spPr bwMode="auto">
            <a:xfrm>
              <a:off x="1064" y="956"/>
              <a:ext cx="44" cy="58"/>
            </a:xfrm>
            <a:custGeom>
              <a:avLst/>
              <a:gdLst>
                <a:gd name="T0" fmla="*/ 2 w 44"/>
                <a:gd name="T1" fmla="*/ 15 h 58"/>
                <a:gd name="T2" fmla="*/ 11 w 44"/>
                <a:gd name="T3" fmla="*/ 25 h 58"/>
                <a:gd name="T4" fmla="*/ 22 w 44"/>
                <a:gd name="T5" fmla="*/ 45 h 58"/>
                <a:gd name="T6" fmla="*/ 35 w 44"/>
                <a:gd name="T7" fmla="*/ 58 h 58"/>
                <a:gd name="T8" fmla="*/ 40 w 44"/>
                <a:gd name="T9" fmla="*/ 53 h 58"/>
                <a:gd name="T10" fmla="*/ 44 w 44"/>
                <a:gd name="T11" fmla="*/ 38 h 58"/>
                <a:gd name="T12" fmla="*/ 40 w 44"/>
                <a:gd name="T13" fmla="*/ 20 h 58"/>
                <a:gd name="T14" fmla="*/ 31 w 44"/>
                <a:gd name="T15" fmla="*/ 9 h 58"/>
                <a:gd name="T16" fmla="*/ 20 w 44"/>
                <a:gd name="T17" fmla="*/ 0 h 58"/>
                <a:gd name="T18" fmla="*/ 8 w 44"/>
                <a:gd name="T19" fmla="*/ 0 h 58"/>
                <a:gd name="T20" fmla="*/ 0 w 44"/>
                <a:gd name="T21" fmla="*/ 4 h 58"/>
                <a:gd name="T22" fmla="*/ 2 w 44"/>
                <a:gd name="T23" fmla="*/ 15 h 58"/>
                <a:gd name="T24" fmla="*/ 2 w 44"/>
                <a:gd name="T25" fmla="*/ 15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4"/>
                <a:gd name="T40" fmla="*/ 0 h 58"/>
                <a:gd name="T41" fmla="*/ 44 w 44"/>
                <a:gd name="T42" fmla="*/ 58 h 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4" h="58">
                  <a:moveTo>
                    <a:pt x="2" y="15"/>
                  </a:moveTo>
                  <a:lnTo>
                    <a:pt x="11" y="25"/>
                  </a:lnTo>
                  <a:lnTo>
                    <a:pt x="22" y="45"/>
                  </a:lnTo>
                  <a:lnTo>
                    <a:pt x="35" y="58"/>
                  </a:lnTo>
                  <a:lnTo>
                    <a:pt x="40" y="53"/>
                  </a:lnTo>
                  <a:lnTo>
                    <a:pt x="44" y="38"/>
                  </a:lnTo>
                  <a:lnTo>
                    <a:pt x="40" y="20"/>
                  </a:lnTo>
                  <a:lnTo>
                    <a:pt x="31" y="9"/>
                  </a:lnTo>
                  <a:lnTo>
                    <a:pt x="20" y="0"/>
                  </a:lnTo>
                  <a:lnTo>
                    <a:pt x="8" y="0"/>
                  </a:lnTo>
                  <a:lnTo>
                    <a:pt x="0" y="4"/>
                  </a:lnTo>
                  <a:lnTo>
                    <a:pt x="2"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02" name="Freeform 82"/>
            <p:cNvSpPr>
              <a:spLocks/>
            </p:cNvSpPr>
            <p:nvPr/>
          </p:nvSpPr>
          <p:spPr bwMode="auto">
            <a:xfrm>
              <a:off x="1179" y="956"/>
              <a:ext cx="18" cy="45"/>
            </a:xfrm>
            <a:custGeom>
              <a:avLst/>
              <a:gdLst>
                <a:gd name="T0" fmla="*/ 0 w 18"/>
                <a:gd name="T1" fmla="*/ 11 h 45"/>
                <a:gd name="T2" fmla="*/ 0 w 18"/>
                <a:gd name="T3" fmla="*/ 29 h 45"/>
                <a:gd name="T4" fmla="*/ 3 w 18"/>
                <a:gd name="T5" fmla="*/ 45 h 45"/>
                <a:gd name="T6" fmla="*/ 11 w 18"/>
                <a:gd name="T7" fmla="*/ 31 h 45"/>
                <a:gd name="T8" fmla="*/ 18 w 18"/>
                <a:gd name="T9" fmla="*/ 22 h 45"/>
                <a:gd name="T10" fmla="*/ 16 w 18"/>
                <a:gd name="T11" fmla="*/ 2 h 45"/>
                <a:gd name="T12" fmla="*/ 7 w 18"/>
                <a:gd name="T13" fmla="*/ 0 h 45"/>
                <a:gd name="T14" fmla="*/ 0 w 18"/>
                <a:gd name="T15" fmla="*/ 11 h 45"/>
                <a:gd name="T16" fmla="*/ 0 w 18"/>
                <a:gd name="T17" fmla="*/ 11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45"/>
                <a:gd name="T29" fmla="*/ 18 w 18"/>
                <a:gd name="T30" fmla="*/ 45 h 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45">
                  <a:moveTo>
                    <a:pt x="0" y="11"/>
                  </a:moveTo>
                  <a:lnTo>
                    <a:pt x="0" y="29"/>
                  </a:lnTo>
                  <a:lnTo>
                    <a:pt x="3" y="45"/>
                  </a:lnTo>
                  <a:lnTo>
                    <a:pt x="11" y="31"/>
                  </a:lnTo>
                  <a:lnTo>
                    <a:pt x="18" y="22"/>
                  </a:lnTo>
                  <a:lnTo>
                    <a:pt x="16" y="2"/>
                  </a:lnTo>
                  <a:lnTo>
                    <a:pt x="7" y="0"/>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03" name="Freeform 83"/>
            <p:cNvSpPr>
              <a:spLocks/>
            </p:cNvSpPr>
            <p:nvPr/>
          </p:nvSpPr>
          <p:spPr bwMode="auto">
            <a:xfrm>
              <a:off x="567" y="972"/>
              <a:ext cx="22" cy="53"/>
            </a:xfrm>
            <a:custGeom>
              <a:avLst/>
              <a:gdLst>
                <a:gd name="T0" fmla="*/ 22 w 22"/>
                <a:gd name="T1" fmla="*/ 6 h 53"/>
                <a:gd name="T2" fmla="*/ 22 w 22"/>
                <a:gd name="T3" fmla="*/ 20 h 53"/>
                <a:gd name="T4" fmla="*/ 18 w 22"/>
                <a:gd name="T5" fmla="*/ 37 h 53"/>
                <a:gd name="T6" fmla="*/ 16 w 22"/>
                <a:gd name="T7" fmla="*/ 53 h 53"/>
                <a:gd name="T8" fmla="*/ 7 w 22"/>
                <a:gd name="T9" fmla="*/ 53 h 53"/>
                <a:gd name="T10" fmla="*/ 0 w 22"/>
                <a:gd name="T11" fmla="*/ 48 h 53"/>
                <a:gd name="T12" fmla="*/ 2 w 22"/>
                <a:gd name="T13" fmla="*/ 33 h 53"/>
                <a:gd name="T14" fmla="*/ 5 w 22"/>
                <a:gd name="T15" fmla="*/ 17 h 53"/>
                <a:gd name="T16" fmla="*/ 9 w 22"/>
                <a:gd name="T17" fmla="*/ 8 h 53"/>
                <a:gd name="T18" fmla="*/ 14 w 22"/>
                <a:gd name="T19" fmla="*/ 0 h 53"/>
                <a:gd name="T20" fmla="*/ 22 w 22"/>
                <a:gd name="T21" fmla="*/ 6 h 53"/>
                <a:gd name="T22" fmla="*/ 22 w 22"/>
                <a:gd name="T23" fmla="*/ 6 h 5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
                <a:gd name="T37" fmla="*/ 0 h 53"/>
                <a:gd name="T38" fmla="*/ 22 w 22"/>
                <a:gd name="T39" fmla="*/ 53 h 5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 h="53">
                  <a:moveTo>
                    <a:pt x="22" y="6"/>
                  </a:moveTo>
                  <a:lnTo>
                    <a:pt x="22" y="20"/>
                  </a:lnTo>
                  <a:lnTo>
                    <a:pt x="18" y="37"/>
                  </a:lnTo>
                  <a:lnTo>
                    <a:pt x="16" y="53"/>
                  </a:lnTo>
                  <a:lnTo>
                    <a:pt x="7" y="53"/>
                  </a:lnTo>
                  <a:lnTo>
                    <a:pt x="0" y="48"/>
                  </a:lnTo>
                  <a:lnTo>
                    <a:pt x="2" y="33"/>
                  </a:lnTo>
                  <a:lnTo>
                    <a:pt x="5" y="17"/>
                  </a:lnTo>
                  <a:lnTo>
                    <a:pt x="9" y="8"/>
                  </a:lnTo>
                  <a:lnTo>
                    <a:pt x="14" y="0"/>
                  </a:lnTo>
                  <a:lnTo>
                    <a:pt x="2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04" name="Freeform 84"/>
            <p:cNvSpPr>
              <a:spLocks/>
            </p:cNvSpPr>
            <p:nvPr/>
          </p:nvSpPr>
          <p:spPr bwMode="auto">
            <a:xfrm>
              <a:off x="501" y="1007"/>
              <a:ext cx="93" cy="129"/>
            </a:xfrm>
            <a:custGeom>
              <a:avLst/>
              <a:gdLst>
                <a:gd name="T0" fmla="*/ 10 w 93"/>
                <a:gd name="T1" fmla="*/ 7 h 129"/>
                <a:gd name="T2" fmla="*/ 11 w 93"/>
                <a:gd name="T3" fmla="*/ 14 h 129"/>
                <a:gd name="T4" fmla="*/ 26 w 93"/>
                <a:gd name="T5" fmla="*/ 22 h 129"/>
                <a:gd name="T6" fmla="*/ 37 w 93"/>
                <a:gd name="T7" fmla="*/ 33 h 129"/>
                <a:gd name="T8" fmla="*/ 44 w 93"/>
                <a:gd name="T9" fmla="*/ 38 h 129"/>
                <a:gd name="T10" fmla="*/ 40 w 93"/>
                <a:gd name="T11" fmla="*/ 49 h 129"/>
                <a:gd name="T12" fmla="*/ 26 w 93"/>
                <a:gd name="T13" fmla="*/ 63 h 129"/>
                <a:gd name="T14" fmla="*/ 15 w 93"/>
                <a:gd name="T15" fmla="*/ 80 h 129"/>
                <a:gd name="T16" fmla="*/ 6 w 93"/>
                <a:gd name="T17" fmla="*/ 96 h 129"/>
                <a:gd name="T18" fmla="*/ 0 w 93"/>
                <a:gd name="T19" fmla="*/ 107 h 129"/>
                <a:gd name="T20" fmla="*/ 17 w 93"/>
                <a:gd name="T21" fmla="*/ 92 h 129"/>
                <a:gd name="T22" fmla="*/ 31 w 93"/>
                <a:gd name="T23" fmla="*/ 87 h 129"/>
                <a:gd name="T24" fmla="*/ 17 w 93"/>
                <a:gd name="T25" fmla="*/ 112 h 129"/>
                <a:gd name="T26" fmla="*/ 40 w 93"/>
                <a:gd name="T27" fmla="*/ 129 h 129"/>
                <a:gd name="T28" fmla="*/ 53 w 93"/>
                <a:gd name="T29" fmla="*/ 122 h 129"/>
                <a:gd name="T30" fmla="*/ 62 w 93"/>
                <a:gd name="T31" fmla="*/ 114 h 129"/>
                <a:gd name="T32" fmla="*/ 66 w 93"/>
                <a:gd name="T33" fmla="*/ 107 h 129"/>
                <a:gd name="T34" fmla="*/ 71 w 93"/>
                <a:gd name="T35" fmla="*/ 107 h 129"/>
                <a:gd name="T36" fmla="*/ 75 w 93"/>
                <a:gd name="T37" fmla="*/ 98 h 129"/>
                <a:gd name="T38" fmla="*/ 82 w 93"/>
                <a:gd name="T39" fmla="*/ 100 h 129"/>
                <a:gd name="T40" fmla="*/ 89 w 93"/>
                <a:gd name="T41" fmla="*/ 96 h 129"/>
                <a:gd name="T42" fmla="*/ 93 w 93"/>
                <a:gd name="T43" fmla="*/ 91 h 129"/>
                <a:gd name="T44" fmla="*/ 88 w 93"/>
                <a:gd name="T45" fmla="*/ 85 h 129"/>
                <a:gd name="T46" fmla="*/ 88 w 93"/>
                <a:gd name="T47" fmla="*/ 72 h 129"/>
                <a:gd name="T48" fmla="*/ 88 w 93"/>
                <a:gd name="T49" fmla="*/ 54 h 129"/>
                <a:gd name="T50" fmla="*/ 80 w 93"/>
                <a:gd name="T51" fmla="*/ 42 h 129"/>
                <a:gd name="T52" fmla="*/ 75 w 93"/>
                <a:gd name="T53" fmla="*/ 31 h 129"/>
                <a:gd name="T54" fmla="*/ 69 w 93"/>
                <a:gd name="T55" fmla="*/ 29 h 129"/>
                <a:gd name="T56" fmla="*/ 60 w 93"/>
                <a:gd name="T57" fmla="*/ 25 h 129"/>
                <a:gd name="T58" fmla="*/ 48 w 93"/>
                <a:gd name="T59" fmla="*/ 20 h 129"/>
                <a:gd name="T60" fmla="*/ 31 w 93"/>
                <a:gd name="T61" fmla="*/ 7 h 129"/>
                <a:gd name="T62" fmla="*/ 15 w 93"/>
                <a:gd name="T63" fmla="*/ 0 h 129"/>
                <a:gd name="T64" fmla="*/ 10 w 93"/>
                <a:gd name="T65" fmla="*/ 7 h 129"/>
                <a:gd name="T66" fmla="*/ 10 w 93"/>
                <a:gd name="T67" fmla="*/ 7 h 12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3"/>
                <a:gd name="T103" fmla="*/ 0 h 129"/>
                <a:gd name="T104" fmla="*/ 93 w 93"/>
                <a:gd name="T105" fmla="*/ 129 h 12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3" h="129">
                  <a:moveTo>
                    <a:pt x="10" y="7"/>
                  </a:moveTo>
                  <a:lnTo>
                    <a:pt x="11" y="14"/>
                  </a:lnTo>
                  <a:lnTo>
                    <a:pt x="26" y="22"/>
                  </a:lnTo>
                  <a:lnTo>
                    <a:pt x="37" y="33"/>
                  </a:lnTo>
                  <a:lnTo>
                    <a:pt x="44" y="38"/>
                  </a:lnTo>
                  <a:lnTo>
                    <a:pt x="40" y="49"/>
                  </a:lnTo>
                  <a:lnTo>
                    <a:pt x="26" y="63"/>
                  </a:lnTo>
                  <a:lnTo>
                    <a:pt x="15" y="80"/>
                  </a:lnTo>
                  <a:lnTo>
                    <a:pt x="6" y="96"/>
                  </a:lnTo>
                  <a:lnTo>
                    <a:pt x="0" y="107"/>
                  </a:lnTo>
                  <a:lnTo>
                    <a:pt x="17" y="92"/>
                  </a:lnTo>
                  <a:lnTo>
                    <a:pt x="31" y="87"/>
                  </a:lnTo>
                  <a:lnTo>
                    <a:pt x="17" y="112"/>
                  </a:lnTo>
                  <a:lnTo>
                    <a:pt x="40" y="129"/>
                  </a:lnTo>
                  <a:lnTo>
                    <a:pt x="53" y="122"/>
                  </a:lnTo>
                  <a:lnTo>
                    <a:pt x="62" y="114"/>
                  </a:lnTo>
                  <a:lnTo>
                    <a:pt x="66" y="107"/>
                  </a:lnTo>
                  <a:lnTo>
                    <a:pt x="71" y="107"/>
                  </a:lnTo>
                  <a:lnTo>
                    <a:pt x="75" y="98"/>
                  </a:lnTo>
                  <a:lnTo>
                    <a:pt x="82" y="100"/>
                  </a:lnTo>
                  <a:lnTo>
                    <a:pt x="89" y="96"/>
                  </a:lnTo>
                  <a:lnTo>
                    <a:pt x="93" y="91"/>
                  </a:lnTo>
                  <a:lnTo>
                    <a:pt x="88" y="85"/>
                  </a:lnTo>
                  <a:lnTo>
                    <a:pt x="88" y="72"/>
                  </a:lnTo>
                  <a:lnTo>
                    <a:pt x="88" y="54"/>
                  </a:lnTo>
                  <a:lnTo>
                    <a:pt x="80" y="42"/>
                  </a:lnTo>
                  <a:lnTo>
                    <a:pt x="75" y="31"/>
                  </a:lnTo>
                  <a:lnTo>
                    <a:pt x="69" y="29"/>
                  </a:lnTo>
                  <a:lnTo>
                    <a:pt x="60" y="25"/>
                  </a:lnTo>
                  <a:lnTo>
                    <a:pt x="48" y="20"/>
                  </a:lnTo>
                  <a:lnTo>
                    <a:pt x="31" y="7"/>
                  </a:lnTo>
                  <a:lnTo>
                    <a:pt x="15" y="0"/>
                  </a:lnTo>
                  <a:lnTo>
                    <a:pt x="1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05" name="Freeform 85"/>
            <p:cNvSpPr>
              <a:spLocks/>
            </p:cNvSpPr>
            <p:nvPr/>
          </p:nvSpPr>
          <p:spPr bwMode="auto">
            <a:xfrm>
              <a:off x="1161" y="1172"/>
              <a:ext cx="34" cy="142"/>
            </a:xfrm>
            <a:custGeom>
              <a:avLst/>
              <a:gdLst>
                <a:gd name="T0" fmla="*/ 14 w 34"/>
                <a:gd name="T1" fmla="*/ 0 h 142"/>
                <a:gd name="T2" fmla="*/ 18 w 34"/>
                <a:gd name="T3" fmla="*/ 22 h 142"/>
                <a:gd name="T4" fmla="*/ 20 w 34"/>
                <a:gd name="T5" fmla="*/ 49 h 142"/>
                <a:gd name="T6" fmla="*/ 21 w 34"/>
                <a:gd name="T7" fmla="*/ 71 h 142"/>
                <a:gd name="T8" fmla="*/ 27 w 34"/>
                <a:gd name="T9" fmla="*/ 98 h 142"/>
                <a:gd name="T10" fmla="*/ 34 w 34"/>
                <a:gd name="T11" fmla="*/ 120 h 142"/>
                <a:gd name="T12" fmla="*/ 32 w 34"/>
                <a:gd name="T13" fmla="*/ 133 h 142"/>
                <a:gd name="T14" fmla="*/ 23 w 34"/>
                <a:gd name="T15" fmla="*/ 142 h 142"/>
                <a:gd name="T16" fmla="*/ 12 w 34"/>
                <a:gd name="T17" fmla="*/ 125 h 142"/>
                <a:gd name="T18" fmla="*/ 5 w 34"/>
                <a:gd name="T19" fmla="*/ 98 h 142"/>
                <a:gd name="T20" fmla="*/ 0 w 34"/>
                <a:gd name="T21" fmla="*/ 75 h 142"/>
                <a:gd name="T22" fmla="*/ 0 w 34"/>
                <a:gd name="T23" fmla="*/ 42 h 142"/>
                <a:gd name="T24" fmla="*/ 0 w 34"/>
                <a:gd name="T25" fmla="*/ 20 h 142"/>
                <a:gd name="T26" fmla="*/ 5 w 34"/>
                <a:gd name="T27" fmla="*/ 4 h 142"/>
                <a:gd name="T28" fmla="*/ 14 w 34"/>
                <a:gd name="T29" fmla="*/ 0 h 142"/>
                <a:gd name="T30" fmla="*/ 14 w 34"/>
                <a:gd name="T31" fmla="*/ 0 h 14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4"/>
                <a:gd name="T49" fmla="*/ 0 h 142"/>
                <a:gd name="T50" fmla="*/ 34 w 34"/>
                <a:gd name="T51" fmla="*/ 142 h 14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4" h="142">
                  <a:moveTo>
                    <a:pt x="14" y="0"/>
                  </a:moveTo>
                  <a:lnTo>
                    <a:pt x="18" y="22"/>
                  </a:lnTo>
                  <a:lnTo>
                    <a:pt x="20" y="49"/>
                  </a:lnTo>
                  <a:lnTo>
                    <a:pt x="21" y="71"/>
                  </a:lnTo>
                  <a:lnTo>
                    <a:pt x="27" y="98"/>
                  </a:lnTo>
                  <a:lnTo>
                    <a:pt x="34" y="120"/>
                  </a:lnTo>
                  <a:lnTo>
                    <a:pt x="32" y="133"/>
                  </a:lnTo>
                  <a:lnTo>
                    <a:pt x="23" y="142"/>
                  </a:lnTo>
                  <a:lnTo>
                    <a:pt x="12" y="125"/>
                  </a:lnTo>
                  <a:lnTo>
                    <a:pt x="5" y="98"/>
                  </a:lnTo>
                  <a:lnTo>
                    <a:pt x="0" y="75"/>
                  </a:lnTo>
                  <a:lnTo>
                    <a:pt x="0" y="42"/>
                  </a:lnTo>
                  <a:lnTo>
                    <a:pt x="0" y="20"/>
                  </a:lnTo>
                  <a:lnTo>
                    <a:pt x="5" y="4"/>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06" name="Freeform 86"/>
            <p:cNvSpPr>
              <a:spLocks/>
            </p:cNvSpPr>
            <p:nvPr/>
          </p:nvSpPr>
          <p:spPr bwMode="auto">
            <a:xfrm>
              <a:off x="728" y="1335"/>
              <a:ext cx="153" cy="82"/>
            </a:xfrm>
            <a:custGeom>
              <a:avLst/>
              <a:gdLst>
                <a:gd name="T0" fmla="*/ 6 w 153"/>
                <a:gd name="T1" fmla="*/ 8 h 82"/>
                <a:gd name="T2" fmla="*/ 13 w 153"/>
                <a:gd name="T3" fmla="*/ 6 h 82"/>
                <a:gd name="T4" fmla="*/ 24 w 153"/>
                <a:gd name="T5" fmla="*/ 13 h 82"/>
                <a:gd name="T6" fmla="*/ 37 w 153"/>
                <a:gd name="T7" fmla="*/ 20 h 82"/>
                <a:gd name="T8" fmla="*/ 55 w 153"/>
                <a:gd name="T9" fmla="*/ 24 h 82"/>
                <a:gd name="T10" fmla="*/ 77 w 153"/>
                <a:gd name="T11" fmla="*/ 20 h 82"/>
                <a:gd name="T12" fmla="*/ 99 w 153"/>
                <a:gd name="T13" fmla="*/ 13 h 82"/>
                <a:gd name="T14" fmla="*/ 122 w 153"/>
                <a:gd name="T15" fmla="*/ 6 h 82"/>
                <a:gd name="T16" fmla="*/ 138 w 153"/>
                <a:gd name="T17" fmla="*/ 2 h 82"/>
                <a:gd name="T18" fmla="*/ 149 w 153"/>
                <a:gd name="T19" fmla="*/ 0 h 82"/>
                <a:gd name="T20" fmla="*/ 153 w 153"/>
                <a:gd name="T21" fmla="*/ 6 h 82"/>
                <a:gd name="T22" fmla="*/ 148 w 153"/>
                <a:gd name="T23" fmla="*/ 13 h 82"/>
                <a:gd name="T24" fmla="*/ 131 w 153"/>
                <a:gd name="T25" fmla="*/ 22 h 82"/>
                <a:gd name="T26" fmla="*/ 115 w 153"/>
                <a:gd name="T27" fmla="*/ 31 h 82"/>
                <a:gd name="T28" fmla="*/ 100 w 153"/>
                <a:gd name="T29" fmla="*/ 37 h 82"/>
                <a:gd name="T30" fmla="*/ 91 w 153"/>
                <a:gd name="T31" fmla="*/ 40 h 82"/>
                <a:gd name="T32" fmla="*/ 97 w 153"/>
                <a:gd name="T33" fmla="*/ 48 h 82"/>
                <a:gd name="T34" fmla="*/ 91 w 153"/>
                <a:gd name="T35" fmla="*/ 62 h 82"/>
                <a:gd name="T36" fmla="*/ 82 w 153"/>
                <a:gd name="T37" fmla="*/ 71 h 82"/>
                <a:gd name="T38" fmla="*/ 71 w 153"/>
                <a:gd name="T39" fmla="*/ 82 h 82"/>
                <a:gd name="T40" fmla="*/ 55 w 153"/>
                <a:gd name="T41" fmla="*/ 82 h 82"/>
                <a:gd name="T42" fmla="*/ 42 w 153"/>
                <a:gd name="T43" fmla="*/ 69 h 82"/>
                <a:gd name="T44" fmla="*/ 33 w 153"/>
                <a:gd name="T45" fmla="*/ 60 h 82"/>
                <a:gd name="T46" fmla="*/ 28 w 153"/>
                <a:gd name="T47" fmla="*/ 48 h 82"/>
                <a:gd name="T48" fmla="*/ 13 w 153"/>
                <a:gd name="T49" fmla="*/ 39 h 82"/>
                <a:gd name="T50" fmla="*/ 4 w 153"/>
                <a:gd name="T51" fmla="*/ 26 h 82"/>
                <a:gd name="T52" fmla="*/ 0 w 153"/>
                <a:gd name="T53" fmla="*/ 15 h 82"/>
                <a:gd name="T54" fmla="*/ 6 w 153"/>
                <a:gd name="T55" fmla="*/ 8 h 82"/>
                <a:gd name="T56" fmla="*/ 6 w 153"/>
                <a:gd name="T57" fmla="*/ 8 h 8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53"/>
                <a:gd name="T88" fmla="*/ 0 h 82"/>
                <a:gd name="T89" fmla="*/ 153 w 153"/>
                <a:gd name="T90" fmla="*/ 82 h 8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53" h="82">
                  <a:moveTo>
                    <a:pt x="6" y="8"/>
                  </a:moveTo>
                  <a:lnTo>
                    <a:pt x="13" y="6"/>
                  </a:lnTo>
                  <a:lnTo>
                    <a:pt x="24" y="13"/>
                  </a:lnTo>
                  <a:lnTo>
                    <a:pt x="37" y="20"/>
                  </a:lnTo>
                  <a:lnTo>
                    <a:pt x="55" y="24"/>
                  </a:lnTo>
                  <a:lnTo>
                    <a:pt x="77" y="20"/>
                  </a:lnTo>
                  <a:lnTo>
                    <a:pt x="99" y="13"/>
                  </a:lnTo>
                  <a:lnTo>
                    <a:pt x="122" y="6"/>
                  </a:lnTo>
                  <a:lnTo>
                    <a:pt x="138" y="2"/>
                  </a:lnTo>
                  <a:lnTo>
                    <a:pt x="149" y="0"/>
                  </a:lnTo>
                  <a:lnTo>
                    <a:pt x="153" y="6"/>
                  </a:lnTo>
                  <a:lnTo>
                    <a:pt x="148" y="13"/>
                  </a:lnTo>
                  <a:lnTo>
                    <a:pt x="131" y="22"/>
                  </a:lnTo>
                  <a:lnTo>
                    <a:pt x="115" y="31"/>
                  </a:lnTo>
                  <a:lnTo>
                    <a:pt x="100" y="37"/>
                  </a:lnTo>
                  <a:lnTo>
                    <a:pt x="91" y="40"/>
                  </a:lnTo>
                  <a:lnTo>
                    <a:pt x="97" y="48"/>
                  </a:lnTo>
                  <a:lnTo>
                    <a:pt x="91" y="62"/>
                  </a:lnTo>
                  <a:lnTo>
                    <a:pt x="82" y="71"/>
                  </a:lnTo>
                  <a:lnTo>
                    <a:pt x="71" y="82"/>
                  </a:lnTo>
                  <a:lnTo>
                    <a:pt x="55" y="82"/>
                  </a:lnTo>
                  <a:lnTo>
                    <a:pt x="42" y="69"/>
                  </a:lnTo>
                  <a:lnTo>
                    <a:pt x="33" y="60"/>
                  </a:lnTo>
                  <a:lnTo>
                    <a:pt x="28" y="48"/>
                  </a:lnTo>
                  <a:lnTo>
                    <a:pt x="13" y="39"/>
                  </a:lnTo>
                  <a:lnTo>
                    <a:pt x="4" y="26"/>
                  </a:lnTo>
                  <a:lnTo>
                    <a:pt x="0" y="15"/>
                  </a:lnTo>
                  <a:lnTo>
                    <a:pt x="6"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07" name="Freeform 87"/>
            <p:cNvSpPr>
              <a:spLocks/>
            </p:cNvSpPr>
            <p:nvPr/>
          </p:nvSpPr>
          <p:spPr bwMode="auto">
            <a:xfrm>
              <a:off x="594" y="1339"/>
              <a:ext cx="46" cy="44"/>
            </a:xfrm>
            <a:custGeom>
              <a:avLst/>
              <a:gdLst>
                <a:gd name="T0" fmla="*/ 36 w 46"/>
                <a:gd name="T1" fmla="*/ 44 h 44"/>
                <a:gd name="T2" fmla="*/ 29 w 46"/>
                <a:gd name="T3" fmla="*/ 31 h 44"/>
                <a:gd name="T4" fmla="*/ 16 w 46"/>
                <a:gd name="T5" fmla="*/ 20 h 44"/>
                <a:gd name="T6" fmla="*/ 7 w 46"/>
                <a:gd name="T7" fmla="*/ 13 h 44"/>
                <a:gd name="T8" fmla="*/ 0 w 46"/>
                <a:gd name="T9" fmla="*/ 6 h 44"/>
                <a:gd name="T10" fmla="*/ 7 w 46"/>
                <a:gd name="T11" fmla="*/ 0 h 44"/>
                <a:gd name="T12" fmla="*/ 20 w 46"/>
                <a:gd name="T13" fmla="*/ 4 h 44"/>
                <a:gd name="T14" fmla="*/ 33 w 46"/>
                <a:gd name="T15" fmla="*/ 11 h 44"/>
                <a:gd name="T16" fmla="*/ 42 w 46"/>
                <a:gd name="T17" fmla="*/ 22 h 44"/>
                <a:gd name="T18" fmla="*/ 46 w 46"/>
                <a:gd name="T19" fmla="*/ 31 h 44"/>
                <a:gd name="T20" fmla="*/ 36 w 46"/>
                <a:gd name="T21" fmla="*/ 44 h 44"/>
                <a:gd name="T22" fmla="*/ 36 w 46"/>
                <a:gd name="T23" fmla="*/ 44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
                <a:gd name="T37" fmla="*/ 0 h 44"/>
                <a:gd name="T38" fmla="*/ 46 w 46"/>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 h="44">
                  <a:moveTo>
                    <a:pt x="36" y="44"/>
                  </a:moveTo>
                  <a:lnTo>
                    <a:pt x="29" y="31"/>
                  </a:lnTo>
                  <a:lnTo>
                    <a:pt x="16" y="20"/>
                  </a:lnTo>
                  <a:lnTo>
                    <a:pt x="7" y="13"/>
                  </a:lnTo>
                  <a:lnTo>
                    <a:pt x="0" y="6"/>
                  </a:lnTo>
                  <a:lnTo>
                    <a:pt x="7" y="0"/>
                  </a:lnTo>
                  <a:lnTo>
                    <a:pt x="20" y="4"/>
                  </a:lnTo>
                  <a:lnTo>
                    <a:pt x="33" y="11"/>
                  </a:lnTo>
                  <a:lnTo>
                    <a:pt x="42" y="22"/>
                  </a:lnTo>
                  <a:lnTo>
                    <a:pt x="46" y="31"/>
                  </a:lnTo>
                  <a:lnTo>
                    <a:pt x="36"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08" name="Freeform 88"/>
            <p:cNvSpPr>
              <a:spLocks/>
            </p:cNvSpPr>
            <p:nvPr/>
          </p:nvSpPr>
          <p:spPr bwMode="auto">
            <a:xfrm>
              <a:off x="1108" y="1187"/>
              <a:ext cx="38" cy="187"/>
            </a:xfrm>
            <a:custGeom>
              <a:avLst/>
              <a:gdLst>
                <a:gd name="T0" fmla="*/ 33 w 38"/>
                <a:gd name="T1" fmla="*/ 0 h 187"/>
                <a:gd name="T2" fmla="*/ 38 w 38"/>
                <a:gd name="T3" fmla="*/ 11 h 187"/>
                <a:gd name="T4" fmla="*/ 36 w 38"/>
                <a:gd name="T5" fmla="*/ 23 h 187"/>
                <a:gd name="T6" fmla="*/ 31 w 38"/>
                <a:gd name="T7" fmla="*/ 43 h 187"/>
                <a:gd name="T8" fmla="*/ 29 w 38"/>
                <a:gd name="T9" fmla="*/ 63 h 187"/>
                <a:gd name="T10" fmla="*/ 25 w 38"/>
                <a:gd name="T11" fmla="*/ 81 h 187"/>
                <a:gd name="T12" fmla="*/ 20 w 38"/>
                <a:gd name="T13" fmla="*/ 105 h 187"/>
                <a:gd name="T14" fmla="*/ 15 w 38"/>
                <a:gd name="T15" fmla="*/ 118 h 187"/>
                <a:gd name="T16" fmla="*/ 11 w 38"/>
                <a:gd name="T17" fmla="*/ 136 h 187"/>
                <a:gd name="T18" fmla="*/ 7 w 38"/>
                <a:gd name="T19" fmla="*/ 156 h 187"/>
                <a:gd name="T20" fmla="*/ 2 w 38"/>
                <a:gd name="T21" fmla="*/ 187 h 187"/>
                <a:gd name="T22" fmla="*/ 0 w 38"/>
                <a:gd name="T23" fmla="*/ 161 h 187"/>
                <a:gd name="T24" fmla="*/ 0 w 38"/>
                <a:gd name="T25" fmla="*/ 139 h 187"/>
                <a:gd name="T26" fmla="*/ 2 w 38"/>
                <a:gd name="T27" fmla="*/ 116 h 187"/>
                <a:gd name="T28" fmla="*/ 5 w 38"/>
                <a:gd name="T29" fmla="*/ 96 h 187"/>
                <a:gd name="T30" fmla="*/ 7 w 38"/>
                <a:gd name="T31" fmla="*/ 81 h 187"/>
                <a:gd name="T32" fmla="*/ 13 w 38"/>
                <a:gd name="T33" fmla="*/ 60 h 187"/>
                <a:gd name="T34" fmla="*/ 18 w 38"/>
                <a:gd name="T35" fmla="*/ 36 h 187"/>
                <a:gd name="T36" fmla="*/ 25 w 38"/>
                <a:gd name="T37" fmla="*/ 18 h 187"/>
                <a:gd name="T38" fmla="*/ 33 w 38"/>
                <a:gd name="T39" fmla="*/ 0 h 187"/>
                <a:gd name="T40" fmla="*/ 33 w 38"/>
                <a:gd name="T41" fmla="*/ 0 h 18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8"/>
                <a:gd name="T64" fmla="*/ 0 h 187"/>
                <a:gd name="T65" fmla="*/ 38 w 38"/>
                <a:gd name="T66" fmla="*/ 187 h 18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8" h="187">
                  <a:moveTo>
                    <a:pt x="33" y="0"/>
                  </a:moveTo>
                  <a:lnTo>
                    <a:pt x="38" y="11"/>
                  </a:lnTo>
                  <a:lnTo>
                    <a:pt x="36" y="23"/>
                  </a:lnTo>
                  <a:lnTo>
                    <a:pt x="31" y="43"/>
                  </a:lnTo>
                  <a:lnTo>
                    <a:pt x="29" y="63"/>
                  </a:lnTo>
                  <a:lnTo>
                    <a:pt x="25" y="81"/>
                  </a:lnTo>
                  <a:lnTo>
                    <a:pt x="20" y="105"/>
                  </a:lnTo>
                  <a:lnTo>
                    <a:pt x="15" y="118"/>
                  </a:lnTo>
                  <a:lnTo>
                    <a:pt x="11" y="136"/>
                  </a:lnTo>
                  <a:lnTo>
                    <a:pt x="7" y="156"/>
                  </a:lnTo>
                  <a:lnTo>
                    <a:pt x="2" y="187"/>
                  </a:lnTo>
                  <a:lnTo>
                    <a:pt x="0" y="161"/>
                  </a:lnTo>
                  <a:lnTo>
                    <a:pt x="0" y="139"/>
                  </a:lnTo>
                  <a:lnTo>
                    <a:pt x="2" y="116"/>
                  </a:lnTo>
                  <a:lnTo>
                    <a:pt x="5" y="96"/>
                  </a:lnTo>
                  <a:lnTo>
                    <a:pt x="7" y="81"/>
                  </a:lnTo>
                  <a:lnTo>
                    <a:pt x="13" y="60"/>
                  </a:lnTo>
                  <a:lnTo>
                    <a:pt x="18" y="36"/>
                  </a:lnTo>
                  <a:lnTo>
                    <a:pt x="25" y="18"/>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09" name="Freeform 89"/>
            <p:cNvSpPr>
              <a:spLocks/>
            </p:cNvSpPr>
            <p:nvPr/>
          </p:nvSpPr>
          <p:spPr bwMode="auto">
            <a:xfrm>
              <a:off x="500" y="1112"/>
              <a:ext cx="140" cy="254"/>
            </a:xfrm>
            <a:custGeom>
              <a:avLst/>
              <a:gdLst>
                <a:gd name="T0" fmla="*/ 120 w 140"/>
                <a:gd name="T1" fmla="*/ 243 h 254"/>
                <a:gd name="T2" fmla="*/ 116 w 140"/>
                <a:gd name="T3" fmla="*/ 214 h 254"/>
                <a:gd name="T4" fmla="*/ 116 w 140"/>
                <a:gd name="T5" fmla="*/ 180 h 254"/>
                <a:gd name="T6" fmla="*/ 112 w 140"/>
                <a:gd name="T7" fmla="*/ 151 h 254"/>
                <a:gd name="T8" fmla="*/ 107 w 140"/>
                <a:gd name="T9" fmla="*/ 129 h 254"/>
                <a:gd name="T10" fmla="*/ 100 w 140"/>
                <a:gd name="T11" fmla="*/ 116 h 254"/>
                <a:gd name="T12" fmla="*/ 85 w 140"/>
                <a:gd name="T13" fmla="*/ 102 h 254"/>
                <a:gd name="T14" fmla="*/ 67 w 140"/>
                <a:gd name="T15" fmla="*/ 93 h 254"/>
                <a:gd name="T16" fmla="*/ 45 w 140"/>
                <a:gd name="T17" fmla="*/ 78 h 254"/>
                <a:gd name="T18" fmla="*/ 31 w 140"/>
                <a:gd name="T19" fmla="*/ 69 h 254"/>
                <a:gd name="T20" fmla="*/ 21 w 140"/>
                <a:gd name="T21" fmla="*/ 64 h 254"/>
                <a:gd name="T22" fmla="*/ 21 w 140"/>
                <a:gd name="T23" fmla="*/ 24 h 254"/>
                <a:gd name="T24" fmla="*/ 11 w 140"/>
                <a:gd name="T25" fmla="*/ 17 h 254"/>
                <a:gd name="T26" fmla="*/ 3 w 140"/>
                <a:gd name="T27" fmla="*/ 11 h 254"/>
                <a:gd name="T28" fmla="*/ 0 w 140"/>
                <a:gd name="T29" fmla="*/ 2 h 254"/>
                <a:gd name="T30" fmla="*/ 25 w 140"/>
                <a:gd name="T31" fmla="*/ 0 h 254"/>
                <a:gd name="T32" fmla="*/ 49 w 140"/>
                <a:gd name="T33" fmla="*/ 20 h 254"/>
                <a:gd name="T34" fmla="*/ 60 w 140"/>
                <a:gd name="T35" fmla="*/ 24 h 254"/>
                <a:gd name="T36" fmla="*/ 65 w 140"/>
                <a:gd name="T37" fmla="*/ 20 h 254"/>
                <a:gd name="T38" fmla="*/ 70 w 140"/>
                <a:gd name="T39" fmla="*/ 17 h 254"/>
                <a:gd name="T40" fmla="*/ 69 w 140"/>
                <a:gd name="T41" fmla="*/ 9 h 254"/>
                <a:gd name="T42" fmla="*/ 92 w 140"/>
                <a:gd name="T43" fmla="*/ 9 h 254"/>
                <a:gd name="T44" fmla="*/ 105 w 140"/>
                <a:gd name="T45" fmla="*/ 17 h 254"/>
                <a:gd name="T46" fmla="*/ 107 w 140"/>
                <a:gd name="T47" fmla="*/ 31 h 254"/>
                <a:gd name="T48" fmla="*/ 116 w 140"/>
                <a:gd name="T49" fmla="*/ 60 h 254"/>
                <a:gd name="T50" fmla="*/ 125 w 140"/>
                <a:gd name="T51" fmla="*/ 91 h 254"/>
                <a:gd name="T52" fmla="*/ 132 w 140"/>
                <a:gd name="T53" fmla="*/ 115 h 254"/>
                <a:gd name="T54" fmla="*/ 132 w 140"/>
                <a:gd name="T55" fmla="*/ 129 h 254"/>
                <a:gd name="T56" fmla="*/ 134 w 140"/>
                <a:gd name="T57" fmla="*/ 147 h 254"/>
                <a:gd name="T58" fmla="*/ 138 w 140"/>
                <a:gd name="T59" fmla="*/ 167 h 254"/>
                <a:gd name="T60" fmla="*/ 140 w 140"/>
                <a:gd name="T61" fmla="*/ 193 h 254"/>
                <a:gd name="T62" fmla="*/ 138 w 140"/>
                <a:gd name="T63" fmla="*/ 214 h 254"/>
                <a:gd name="T64" fmla="*/ 130 w 140"/>
                <a:gd name="T65" fmla="*/ 227 h 254"/>
                <a:gd name="T66" fmla="*/ 130 w 140"/>
                <a:gd name="T67" fmla="*/ 254 h 254"/>
                <a:gd name="T68" fmla="*/ 120 w 140"/>
                <a:gd name="T69" fmla="*/ 243 h 254"/>
                <a:gd name="T70" fmla="*/ 120 w 140"/>
                <a:gd name="T71" fmla="*/ 243 h 2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0"/>
                <a:gd name="T109" fmla="*/ 0 h 254"/>
                <a:gd name="T110" fmla="*/ 140 w 140"/>
                <a:gd name="T111" fmla="*/ 254 h 2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0" h="254">
                  <a:moveTo>
                    <a:pt x="120" y="243"/>
                  </a:moveTo>
                  <a:lnTo>
                    <a:pt x="116" y="214"/>
                  </a:lnTo>
                  <a:lnTo>
                    <a:pt x="116" y="180"/>
                  </a:lnTo>
                  <a:lnTo>
                    <a:pt x="112" y="151"/>
                  </a:lnTo>
                  <a:lnTo>
                    <a:pt x="107" y="129"/>
                  </a:lnTo>
                  <a:lnTo>
                    <a:pt x="100" y="116"/>
                  </a:lnTo>
                  <a:lnTo>
                    <a:pt x="85" y="102"/>
                  </a:lnTo>
                  <a:lnTo>
                    <a:pt x="67" y="93"/>
                  </a:lnTo>
                  <a:lnTo>
                    <a:pt x="45" y="78"/>
                  </a:lnTo>
                  <a:lnTo>
                    <a:pt x="31" y="69"/>
                  </a:lnTo>
                  <a:lnTo>
                    <a:pt x="21" y="64"/>
                  </a:lnTo>
                  <a:lnTo>
                    <a:pt x="21" y="24"/>
                  </a:lnTo>
                  <a:lnTo>
                    <a:pt x="11" y="17"/>
                  </a:lnTo>
                  <a:lnTo>
                    <a:pt x="3" y="11"/>
                  </a:lnTo>
                  <a:lnTo>
                    <a:pt x="0" y="2"/>
                  </a:lnTo>
                  <a:lnTo>
                    <a:pt x="25" y="0"/>
                  </a:lnTo>
                  <a:lnTo>
                    <a:pt x="49" y="20"/>
                  </a:lnTo>
                  <a:lnTo>
                    <a:pt x="60" y="24"/>
                  </a:lnTo>
                  <a:lnTo>
                    <a:pt x="65" y="20"/>
                  </a:lnTo>
                  <a:lnTo>
                    <a:pt x="70" y="17"/>
                  </a:lnTo>
                  <a:lnTo>
                    <a:pt x="69" y="9"/>
                  </a:lnTo>
                  <a:lnTo>
                    <a:pt x="92" y="9"/>
                  </a:lnTo>
                  <a:lnTo>
                    <a:pt x="105" y="17"/>
                  </a:lnTo>
                  <a:lnTo>
                    <a:pt x="107" y="31"/>
                  </a:lnTo>
                  <a:lnTo>
                    <a:pt x="116" y="60"/>
                  </a:lnTo>
                  <a:lnTo>
                    <a:pt x="125" y="91"/>
                  </a:lnTo>
                  <a:lnTo>
                    <a:pt x="132" y="115"/>
                  </a:lnTo>
                  <a:lnTo>
                    <a:pt x="132" y="129"/>
                  </a:lnTo>
                  <a:lnTo>
                    <a:pt x="134" y="147"/>
                  </a:lnTo>
                  <a:lnTo>
                    <a:pt x="138" y="167"/>
                  </a:lnTo>
                  <a:lnTo>
                    <a:pt x="140" y="193"/>
                  </a:lnTo>
                  <a:lnTo>
                    <a:pt x="138" y="214"/>
                  </a:lnTo>
                  <a:lnTo>
                    <a:pt x="130" y="227"/>
                  </a:lnTo>
                  <a:lnTo>
                    <a:pt x="130" y="254"/>
                  </a:lnTo>
                  <a:lnTo>
                    <a:pt x="120" y="2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10" name="Freeform 90"/>
            <p:cNvSpPr>
              <a:spLocks/>
            </p:cNvSpPr>
            <p:nvPr/>
          </p:nvSpPr>
          <p:spPr bwMode="auto">
            <a:xfrm>
              <a:off x="1057" y="1205"/>
              <a:ext cx="124" cy="227"/>
            </a:xfrm>
            <a:custGeom>
              <a:avLst/>
              <a:gdLst>
                <a:gd name="T0" fmla="*/ 111 w 124"/>
                <a:gd name="T1" fmla="*/ 198 h 227"/>
                <a:gd name="T2" fmla="*/ 98 w 124"/>
                <a:gd name="T3" fmla="*/ 207 h 227"/>
                <a:gd name="T4" fmla="*/ 76 w 124"/>
                <a:gd name="T5" fmla="*/ 207 h 227"/>
                <a:gd name="T6" fmla="*/ 53 w 124"/>
                <a:gd name="T7" fmla="*/ 207 h 227"/>
                <a:gd name="T8" fmla="*/ 38 w 124"/>
                <a:gd name="T9" fmla="*/ 205 h 227"/>
                <a:gd name="T10" fmla="*/ 31 w 124"/>
                <a:gd name="T11" fmla="*/ 199 h 227"/>
                <a:gd name="T12" fmla="*/ 35 w 124"/>
                <a:gd name="T13" fmla="*/ 176 h 227"/>
                <a:gd name="T14" fmla="*/ 38 w 124"/>
                <a:gd name="T15" fmla="*/ 149 h 227"/>
                <a:gd name="T16" fmla="*/ 42 w 124"/>
                <a:gd name="T17" fmla="*/ 121 h 227"/>
                <a:gd name="T18" fmla="*/ 46 w 124"/>
                <a:gd name="T19" fmla="*/ 100 h 227"/>
                <a:gd name="T20" fmla="*/ 51 w 124"/>
                <a:gd name="T21" fmla="*/ 76 h 227"/>
                <a:gd name="T22" fmla="*/ 55 w 124"/>
                <a:gd name="T23" fmla="*/ 51 h 227"/>
                <a:gd name="T24" fmla="*/ 62 w 124"/>
                <a:gd name="T25" fmla="*/ 22 h 227"/>
                <a:gd name="T26" fmla="*/ 67 w 124"/>
                <a:gd name="T27" fmla="*/ 7 h 227"/>
                <a:gd name="T28" fmla="*/ 64 w 124"/>
                <a:gd name="T29" fmla="*/ 0 h 227"/>
                <a:gd name="T30" fmla="*/ 56 w 124"/>
                <a:gd name="T31" fmla="*/ 7 h 227"/>
                <a:gd name="T32" fmla="*/ 51 w 124"/>
                <a:gd name="T33" fmla="*/ 31 h 227"/>
                <a:gd name="T34" fmla="*/ 44 w 124"/>
                <a:gd name="T35" fmla="*/ 58 h 227"/>
                <a:gd name="T36" fmla="*/ 40 w 124"/>
                <a:gd name="T37" fmla="*/ 76 h 227"/>
                <a:gd name="T38" fmla="*/ 35 w 124"/>
                <a:gd name="T39" fmla="*/ 91 h 227"/>
                <a:gd name="T40" fmla="*/ 29 w 124"/>
                <a:gd name="T41" fmla="*/ 112 h 227"/>
                <a:gd name="T42" fmla="*/ 26 w 124"/>
                <a:gd name="T43" fmla="*/ 134 h 227"/>
                <a:gd name="T44" fmla="*/ 18 w 124"/>
                <a:gd name="T45" fmla="*/ 160 h 227"/>
                <a:gd name="T46" fmla="*/ 11 w 124"/>
                <a:gd name="T47" fmla="*/ 178 h 227"/>
                <a:gd name="T48" fmla="*/ 6 w 124"/>
                <a:gd name="T49" fmla="*/ 194 h 227"/>
                <a:gd name="T50" fmla="*/ 0 w 124"/>
                <a:gd name="T51" fmla="*/ 207 h 227"/>
                <a:gd name="T52" fmla="*/ 7 w 124"/>
                <a:gd name="T53" fmla="*/ 214 h 227"/>
                <a:gd name="T54" fmla="*/ 20 w 124"/>
                <a:gd name="T55" fmla="*/ 218 h 227"/>
                <a:gd name="T56" fmla="*/ 44 w 124"/>
                <a:gd name="T57" fmla="*/ 221 h 227"/>
                <a:gd name="T58" fmla="*/ 73 w 124"/>
                <a:gd name="T59" fmla="*/ 227 h 227"/>
                <a:gd name="T60" fmla="*/ 93 w 124"/>
                <a:gd name="T61" fmla="*/ 225 h 227"/>
                <a:gd name="T62" fmla="*/ 107 w 124"/>
                <a:gd name="T63" fmla="*/ 225 h 227"/>
                <a:gd name="T64" fmla="*/ 116 w 124"/>
                <a:gd name="T65" fmla="*/ 221 h 227"/>
                <a:gd name="T66" fmla="*/ 124 w 124"/>
                <a:gd name="T67" fmla="*/ 205 h 227"/>
                <a:gd name="T68" fmla="*/ 111 w 124"/>
                <a:gd name="T69" fmla="*/ 198 h 227"/>
                <a:gd name="T70" fmla="*/ 111 w 124"/>
                <a:gd name="T71" fmla="*/ 198 h 22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24"/>
                <a:gd name="T109" fmla="*/ 0 h 227"/>
                <a:gd name="T110" fmla="*/ 124 w 124"/>
                <a:gd name="T111" fmla="*/ 227 h 22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24" h="227">
                  <a:moveTo>
                    <a:pt x="111" y="198"/>
                  </a:moveTo>
                  <a:lnTo>
                    <a:pt x="98" y="207"/>
                  </a:lnTo>
                  <a:lnTo>
                    <a:pt x="76" y="207"/>
                  </a:lnTo>
                  <a:lnTo>
                    <a:pt x="53" y="207"/>
                  </a:lnTo>
                  <a:lnTo>
                    <a:pt x="38" y="205"/>
                  </a:lnTo>
                  <a:lnTo>
                    <a:pt x="31" y="199"/>
                  </a:lnTo>
                  <a:lnTo>
                    <a:pt x="35" y="176"/>
                  </a:lnTo>
                  <a:lnTo>
                    <a:pt x="38" y="149"/>
                  </a:lnTo>
                  <a:lnTo>
                    <a:pt x="42" y="121"/>
                  </a:lnTo>
                  <a:lnTo>
                    <a:pt x="46" y="100"/>
                  </a:lnTo>
                  <a:lnTo>
                    <a:pt x="51" y="76"/>
                  </a:lnTo>
                  <a:lnTo>
                    <a:pt x="55" y="51"/>
                  </a:lnTo>
                  <a:lnTo>
                    <a:pt x="62" y="22"/>
                  </a:lnTo>
                  <a:lnTo>
                    <a:pt x="67" y="7"/>
                  </a:lnTo>
                  <a:lnTo>
                    <a:pt x="64" y="0"/>
                  </a:lnTo>
                  <a:lnTo>
                    <a:pt x="56" y="7"/>
                  </a:lnTo>
                  <a:lnTo>
                    <a:pt x="51" y="31"/>
                  </a:lnTo>
                  <a:lnTo>
                    <a:pt x="44" y="58"/>
                  </a:lnTo>
                  <a:lnTo>
                    <a:pt x="40" y="76"/>
                  </a:lnTo>
                  <a:lnTo>
                    <a:pt x="35" y="91"/>
                  </a:lnTo>
                  <a:lnTo>
                    <a:pt x="29" y="112"/>
                  </a:lnTo>
                  <a:lnTo>
                    <a:pt x="26" y="134"/>
                  </a:lnTo>
                  <a:lnTo>
                    <a:pt x="18" y="160"/>
                  </a:lnTo>
                  <a:lnTo>
                    <a:pt x="11" y="178"/>
                  </a:lnTo>
                  <a:lnTo>
                    <a:pt x="6" y="194"/>
                  </a:lnTo>
                  <a:lnTo>
                    <a:pt x="0" y="207"/>
                  </a:lnTo>
                  <a:lnTo>
                    <a:pt x="7" y="214"/>
                  </a:lnTo>
                  <a:lnTo>
                    <a:pt x="20" y="218"/>
                  </a:lnTo>
                  <a:lnTo>
                    <a:pt x="44" y="221"/>
                  </a:lnTo>
                  <a:lnTo>
                    <a:pt x="73" y="227"/>
                  </a:lnTo>
                  <a:lnTo>
                    <a:pt x="93" y="225"/>
                  </a:lnTo>
                  <a:lnTo>
                    <a:pt x="107" y="225"/>
                  </a:lnTo>
                  <a:lnTo>
                    <a:pt x="116" y="221"/>
                  </a:lnTo>
                  <a:lnTo>
                    <a:pt x="124" y="205"/>
                  </a:lnTo>
                  <a:lnTo>
                    <a:pt x="111"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11" name="Freeform 91"/>
            <p:cNvSpPr>
              <a:spLocks/>
            </p:cNvSpPr>
            <p:nvPr/>
          </p:nvSpPr>
          <p:spPr bwMode="auto">
            <a:xfrm>
              <a:off x="594" y="1463"/>
              <a:ext cx="51" cy="72"/>
            </a:xfrm>
            <a:custGeom>
              <a:avLst/>
              <a:gdLst>
                <a:gd name="T0" fmla="*/ 18 w 51"/>
                <a:gd name="T1" fmla="*/ 0 h 72"/>
                <a:gd name="T2" fmla="*/ 18 w 51"/>
                <a:gd name="T3" fmla="*/ 16 h 72"/>
                <a:gd name="T4" fmla="*/ 15 w 51"/>
                <a:gd name="T5" fmla="*/ 27 h 72"/>
                <a:gd name="T6" fmla="*/ 7 w 51"/>
                <a:gd name="T7" fmla="*/ 34 h 72"/>
                <a:gd name="T8" fmla="*/ 0 w 51"/>
                <a:gd name="T9" fmla="*/ 41 h 72"/>
                <a:gd name="T10" fmla="*/ 0 w 51"/>
                <a:gd name="T11" fmla="*/ 49 h 72"/>
                <a:gd name="T12" fmla="*/ 9 w 51"/>
                <a:gd name="T13" fmla="*/ 58 h 72"/>
                <a:gd name="T14" fmla="*/ 22 w 51"/>
                <a:gd name="T15" fmla="*/ 67 h 72"/>
                <a:gd name="T16" fmla="*/ 31 w 51"/>
                <a:gd name="T17" fmla="*/ 72 h 72"/>
                <a:gd name="T18" fmla="*/ 38 w 51"/>
                <a:gd name="T19" fmla="*/ 69 h 72"/>
                <a:gd name="T20" fmla="*/ 51 w 51"/>
                <a:gd name="T21" fmla="*/ 67 h 72"/>
                <a:gd name="T22" fmla="*/ 42 w 51"/>
                <a:gd name="T23" fmla="*/ 34 h 72"/>
                <a:gd name="T24" fmla="*/ 35 w 51"/>
                <a:gd name="T25" fmla="*/ 47 h 72"/>
                <a:gd name="T26" fmla="*/ 27 w 51"/>
                <a:gd name="T27" fmla="*/ 50 h 72"/>
                <a:gd name="T28" fmla="*/ 16 w 51"/>
                <a:gd name="T29" fmla="*/ 43 h 72"/>
                <a:gd name="T30" fmla="*/ 29 w 51"/>
                <a:gd name="T31" fmla="*/ 30 h 72"/>
                <a:gd name="T32" fmla="*/ 36 w 51"/>
                <a:gd name="T33" fmla="*/ 10 h 72"/>
                <a:gd name="T34" fmla="*/ 18 w 51"/>
                <a:gd name="T35" fmla="*/ 0 h 72"/>
                <a:gd name="T36" fmla="*/ 18 w 51"/>
                <a:gd name="T37" fmla="*/ 0 h 7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1"/>
                <a:gd name="T58" fmla="*/ 0 h 72"/>
                <a:gd name="T59" fmla="*/ 51 w 51"/>
                <a:gd name="T60" fmla="*/ 72 h 7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1" h="72">
                  <a:moveTo>
                    <a:pt x="18" y="0"/>
                  </a:moveTo>
                  <a:lnTo>
                    <a:pt x="18" y="16"/>
                  </a:lnTo>
                  <a:lnTo>
                    <a:pt x="15" y="27"/>
                  </a:lnTo>
                  <a:lnTo>
                    <a:pt x="7" y="34"/>
                  </a:lnTo>
                  <a:lnTo>
                    <a:pt x="0" y="41"/>
                  </a:lnTo>
                  <a:lnTo>
                    <a:pt x="0" y="49"/>
                  </a:lnTo>
                  <a:lnTo>
                    <a:pt x="9" y="58"/>
                  </a:lnTo>
                  <a:lnTo>
                    <a:pt x="22" y="67"/>
                  </a:lnTo>
                  <a:lnTo>
                    <a:pt x="31" y="72"/>
                  </a:lnTo>
                  <a:lnTo>
                    <a:pt x="38" y="69"/>
                  </a:lnTo>
                  <a:lnTo>
                    <a:pt x="51" y="67"/>
                  </a:lnTo>
                  <a:lnTo>
                    <a:pt x="42" y="34"/>
                  </a:lnTo>
                  <a:lnTo>
                    <a:pt x="35" y="47"/>
                  </a:lnTo>
                  <a:lnTo>
                    <a:pt x="27" y="50"/>
                  </a:lnTo>
                  <a:lnTo>
                    <a:pt x="16" y="43"/>
                  </a:lnTo>
                  <a:lnTo>
                    <a:pt x="29" y="30"/>
                  </a:lnTo>
                  <a:lnTo>
                    <a:pt x="36" y="10"/>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12" name="Freeform 92"/>
            <p:cNvSpPr>
              <a:spLocks/>
            </p:cNvSpPr>
            <p:nvPr/>
          </p:nvSpPr>
          <p:spPr bwMode="auto">
            <a:xfrm>
              <a:off x="699" y="1434"/>
              <a:ext cx="167" cy="105"/>
            </a:xfrm>
            <a:custGeom>
              <a:avLst/>
              <a:gdLst>
                <a:gd name="T0" fmla="*/ 0 w 167"/>
                <a:gd name="T1" fmla="*/ 90 h 105"/>
                <a:gd name="T2" fmla="*/ 8 w 167"/>
                <a:gd name="T3" fmla="*/ 87 h 105"/>
                <a:gd name="T4" fmla="*/ 15 w 167"/>
                <a:gd name="T5" fmla="*/ 88 h 105"/>
                <a:gd name="T6" fmla="*/ 35 w 167"/>
                <a:gd name="T7" fmla="*/ 69 h 105"/>
                <a:gd name="T8" fmla="*/ 57 w 167"/>
                <a:gd name="T9" fmla="*/ 54 h 105"/>
                <a:gd name="T10" fmla="*/ 73 w 167"/>
                <a:gd name="T11" fmla="*/ 39 h 105"/>
                <a:gd name="T12" fmla="*/ 91 w 167"/>
                <a:gd name="T13" fmla="*/ 23 h 105"/>
                <a:gd name="T14" fmla="*/ 109 w 167"/>
                <a:gd name="T15" fmla="*/ 10 h 105"/>
                <a:gd name="T16" fmla="*/ 126 w 167"/>
                <a:gd name="T17" fmla="*/ 7 h 105"/>
                <a:gd name="T18" fmla="*/ 137 w 167"/>
                <a:gd name="T19" fmla="*/ 5 h 105"/>
                <a:gd name="T20" fmla="*/ 148 w 167"/>
                <a:gd name="T21" fmla="*/ 0 h 105"/>
                <a:gd name="T22" fmla="*/ 158 w 167"/>
                <a:gd name="T23" fmla="*/ 0 h 105"/>
                <a:gd name="T24" fmla="*/ 167 w 167"/>
                <a:gd name="T25" fmla="*/ 9 h 105"/>
                <a:gd name="T26" fmla="*/ 167 w 167"/>
                <a:gd name="T27" fmla="*/ 20 h 105"/>
                <a:gd name="T28" fmla="*/ 160 w 167"/>
                <a:gd name="T29" fmla="*/ 27 h 105"/>
                <a:gd name="T30" fmla="*/ 151 w 167"/>
                <a:gd name="T31" fmla="*/ 36 h 105"/>
                <a:gd name="T32" fmla="*/ 148 w 167"/>
                <a:gd name="T33" fmla="*/ 45 h 105"/>
                <a:gd name="T34" fmla="*/ 146 w 167"/>
                <a:gd name="T35" fmla="*/ 61 h 105"/>
                <a:gd name="T36" fmla="*/ 138 w 167"/>
                <a:gd name="T37" fmla="*/ 70 h 105"/>
                <a:gd name="T38" fmla="*/ 128 w 167"/>
                <a:gd name="T39" fmla="*/ 69 h 105"/>
                <a:gd name="T40" fmla="*/ 120 w 167"/>
                <a:gd name="T41" fmla="*/ 63 h 105"/>
                <a:gd name="T42" fmla="*/ 118 w 167"/>
                <a:gd name="T43" fmla="*/ 39 h 105"/>
                <a:gd name="T44" fmla="*/ 111 w 167"/>
                <a:gd name="T45" fmla="*/ 39 h 105"/>
                <a:gd name="T46" fmla="*/ 95 w 167"/>
                <a:gd name="T47" fmla="*/ 52 h 105"/>
                <a:gd name="T48" fmla="*/ 73 w 167"/>
                <a:gd name="T49" fmla="*/ 69 h 105"/>
                <a:gd name="T50" fmla="*/ 51 w 167"/>
                <a:gd name="T51" fmla="*/ 81 h 105"/>
                <a:gd name="T52" fmla="*/ 28 w 167"/>
                <a:gd name="T53" fmla="*/ 98 h 105"/>
                <a:gd name="T54" fmla="*/ 15 w 167"/>
                <a:gd name="T55" fmla="*/ 105 h 105"/>
                <a:gd name="T56" fmla="*/ 6 w 167"/>
                <a:gd name="T57" fmla="*/ 98 h 105"/>
                <a:gd name="T58" fmla="*/ 0 w 167"/>
                <a:gd name="T59" fmla="*/ 90 h 105"/>
                <a:gd name="T60" fmla="*/ 0 w 167"/>
                <a:gd name="T61" fmla="*/ 90 h 10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7"/>
                <a:gd name="T94" fmla="*/ 0 h 105"/>
                <a:gd name="T95" fmla="*/ 167 w 167"/>
                <a:gd name="T96" fmla="*/ 105 h 105"/>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7" h="105">
                  <a:moveTo>
                    <a:pt x="0" y="90"/>
                  </a:moveTo>
                  <a:lnTo>
                    <a:pt x="8" y="87"/>
                  </a:lnTo>
                  <a:lnTo>
                    <a:pt x="15" y="88"/>
                  </a:lnTo>
                  <a:lnTo>
                    <a:pt x="35" y="69"/>
                  </a:lnTo>
                  <a:lnTo>
                    <a:pt x="57" y="54"/>
                  </a:lnTo>
                  <a:lnTo>
                    <a:pt x="73" y="39"/>
                  </a:lnTo>
                  <a:lnTo>
                    <a:pt x="91" y="23"/>
                  </a:lnTo>
                  <a:lnTo>
                    <a:pt x="109" y="10"/>
                  </a:lnTo>
                  <a:lnTo>
                    <a:pt x="126" y="7"/>
                  </a:lnTo>
                  <a:lnTo>
                    <a:pt x="137" y="5"/>
                  </a:lnTo>
                  <a:lnTo>
                    <a:pt x="148" y="0"/>
                  </a:lnTo>
                  <a:lnTo>
                    <a:pt x="158" y="0"/>
                  </a:lnTo>
                  <a:lnTo>
                    <a:pt x="167" y="9"/>
                  </a:lnTo>
                  <a:lnTo>
                    <a:pt x="167" y="20"/>
                  </a:lnTo>
                  <a:lnTo>
                    <a:pt x="160" y="27"/>
                  </a:lnTo>
                  <a:lnTo>
                    <a:pt x="151" y="36"/>
                  </a:lnTo>
                  <a:lnTo>
                    <a:pt x="148" y="45"/>
                  </a:lnTo>
                  <a:lnTo>
                    <a:pt x="146" y="61"/>
                  </a:lnTo>
                  <a:lnTo>
                    <a:pt x="138" y="70"/>
                  </a:lnTo>
                  <a:lnTo>
                    <a:pt x="128" y="69"/>
                  </a:lnTo>
                  <a:lnTo>
                    <a:pt x="120" y="63"/>
                  </a:lnTo>
                  <a:lnTo>
                    <a:pt x="118" y="39"/>
                  </a:lnTo>
                  <a:lnTo>
                    <a:pt x="111" y="39"/>
                  </a:lnTo>
                  <a:lnTo>
                    <a:pt x="95" y="52"/>
                  </a:lnTo>
                  <a:lnTo>
                    <a:pt x="73" y="69"/>
                  </a:lnTo>
                  <a:lnTo>
                    <a:pt x="51" y="81"/>
                  </a:lnTo>
                  <a:lnTo>
                    <a:pt x="28" y="98"/>
                  </a:lnTo>
                  <a:lnTo>
                    <a:pt x="15" y="105"/>
                  </a:lnTo>
                  <a:lnTo>
                    <a:pt x="6" y="98"/>
                  </a:lnTo>
                  <a:lnTo>
                    <a:pt x="0" y="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13" name="Freeform 93"/>
            <p:cNvSpPr>
              <a:spLocks/>
            </p:cNvSpPr>
            <p:nvPr/>
          </p:nvSpPr>
          <p:spPr bwMode="auto">
            <a:xfrm>
              <a:off x="743" y="1521"/>
              <a:ext cx="109" cy="58"/>
            </a:xfrm>
            <a:custGeom>
              <a:avLst/>
              <a:gdLst>
                <a:gd name="T0" fmla="*/ 5 w 109"/>
                <a:gd name="T1" fmla="*/ 31 h 58"/>
                <a:gd name="T2" fmla="*/ 25 w 109"/>
                <a:gd name="T3" fmla="*/ 38 h 58"/>
                <a:gd name="T4" fmla="*/ 44 w 109"/>
                <a:gd name="T5" fmla="*/ 47 h 58"/>
                <a:gd name="T6" fmla="*/ 54 w 109"/>
                <a:gd name="T7" fmla="*/ 52 h 58"/>
                <a:gd name="T8" fmla="*/ 65 w 109"/>
                <a:gd name="T9" fmla="*/ 56 h 58"/>
                <a:gd name="T10" fmla="*/ 76 w 109"/>
                <a:gd name="T11" fmla="*/ 58 h 58"/>
                <a:gd name="T12" fmla="*/ 85 w 109"/>
                <a:gd name="T13" fmla="*/ 49 h 58"/>
                <a:gd name="T14" fmla="*/ 96 w 109"/>
                <a:gd name="T15" fmla="*/ 47 h 58"/>
                <a:gd name="T16" fmla="*/ 104 w 109"/>
                <a:gd name="T17" fmla="*/ 34 h 58"/>
                <a:gd name="T18" fmla="*/ 109 w 109"/>
                <a:gd name="T19" fmla="*/ 20 h 58"/>
                <a:gd name="T20" fmla="*/ 109 w 109"/>
                <a:gd name="T21" fmla="*/ 9 h 58"/>
                <a:gd name="T22" fmla="*/ 98 w 109"/>
                <a:gd name="T23" fmla="*/ 1 h 58"/>
                <a:gd name="T24" fmla="*/ 89 w 109"/>
                <a:gd name="T25" fmla="*/ 0 h 58"/>
                <a:gd name="T26" fmla="*/ 78 w 109"/>
                <a:gd name="T27" fmla="*/ 9 h 58"/>
                <a:gd name="T28" fmla="*/ 65 w 109"/>
                <a:gd name="T29" fmla="*/ 11 h 58"/>
                <a:gd name="T30" fmla="*/ 44 w 109"/>
                <a:gd name="T31" fmla="*/ 11 h 58"/>
                <a:gd name="T32" fmla="*/ 27 w 109"/>
                <a:gd name="T33" fmla="*/ 9 h 58"/>
                <a:gd name="T34" fmla="*/ 7 w 109"/>
                <a:gd name="T35" fmla="*/ 7 h 58"/>
                <a:gd name="T36" fmla="*/ 0 w 109"/>
                <a:gd name="T37" fmla="*/ 9 h 58"/>
                <a:gd name="T38" fmla="*/ 0 w 109"/>
                <a:gd name="T39" fmla="*/ 18 h 58"/>
                <a:gd name="T40" fmla="*/ 5 w 109"/>
                <a:gd name="T41" fmla="*/ 31 h 58"/>
                <a:gd name="T42" fmla="*/ 5 w 109"/>
                <a:gd name="T43" fmla="*/ 31 h 5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9"/>
                <a:gd name="T67" fmla="*/ 0 h 58"/>
                <a:gd name="T68" fmla="*/ 109 w 109"/>
                <a:gd name="T69" fmla="*/ 58 h 5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9" h="58">
                  <a:moveTo>
                    <a:pt x="5" y="31"/>
                  </a:moveTo>
                  <a:lnTo>
                    <a:pt x="25" y="38"/>
                  </a:lnTo>
                  <a:lnTo>
                    <a:pt x="44" y="47"/>
                  </a:lnTo>
                  <a:lnTo>
                    <a:pt x="54" y="52"/>
                  </a:lnTo>
                  <a:lnTo>
                    <a:pt x="65" y="56"/>
                  </a:lnTo>
                  <a:lnTo>
                    <a:pt x="76" y="58"/>
                  </a:lnTo>
                  <a:lnTo>
                    <a:pt x="85" y="49"/>
                  </a:lnTo>
                  <a:lnTo>
                    <a:pt x="96" y="47"/>
                  </a:lnTo>
                  <a:lnTo>
                    <a:pt x="104" y="34"/>
                  </a:lnTo>
                  <a:lnTo>
                    <a:pt x="109" y="20"/>
                  </a:lnTo>
                  <a:lnTo>
                    <a:pt x="109" y="9"/>
                  </a:lnTo>
                  <a:lnTo>
                    <a:pt x="98" y="1"/>
                  </a:lnTo>
                  <a:lnTo>
                    <a:pt x="89" y="0"/>
                  </a:lnTo>
                  <a:lnTo>
                    <a:pt x="78" y="9"/>
                  </a:lnTo>
                  <a:lnTo>
                    <a:pt x="65" y="11"/>
                  </a:lnTo>
                  <a:lnTo>
                    <a:pt x="44" y="11"/>
                  </a:lnTo>
                  <a:lnTo>
                    <a:pt x="27" y="9"/>
                  </a:lnTo>
                  <a:lnTo>
                    <a:pt x="7" y="7"/>
                  </a:lnTo>
                  <a:lnTo>
                    <a:pt x="0" y="9"/>
                  </a:lnTo>
                  <a:lnTo>
                    <a:pt x="0" y="18"/>
                  </a:lnTo>
                  <a:lnTo>
                    <a:pt x="5"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14" name="Freeform 94"/>
            <p:cNvSpPr>
              <a:spLocks/>
            </p:cNvSpPr>
            <p:nvPr/>
          </p:nvSpPr>
          <p:spPr bwMode="auto">
            <a:xfrm>
              <a:off x="565" y="1308"/>
              <a:ext cx="64" cy="169"/>
            </a:xfrm>
            <a:custGeom>
              <a:avLst/>
              <a:gdLst>
                <a:gd name="T0" fmla="*/ 58 w 64"/>
                <a:gd name="T1" fmla="*/ 4 h 169"/>
                <a:gd name="T2" fmla="*/ 44 w 64"/>
                <a:gd name="T3" fmla="*/ 0 h 169"/>
                <a:gd name="T4" fmla="*/ 29 w 64"/>
                <a:gd name="T5" fmla="*/ 0 h 169"/>
                <a:gd name="T6" fmla="*/ 16 w 64"/>
                <a:gd name="T7" fmla="*/ 2 h 169"/>
                <a:gd name="T8" fmla="*/ 5 w 64"/>
                <a:gd name="T9" fmla="*/ 6 h 169"/>
                <a:gd name="T10" fmla="*/ 2 w 64"/>
                <a:gd name="T11" fmla="*/ 13 h 169"/>
                <a:gd name="T12" fmla="*/ 0 w 64"/>
                <a:gd name="T13" fmla="*/ 26 h 169"/>
                <a:gd name="T14" fmla="*/ 0 w 64"/>
                <a:gd name="T15" fmla="*/ 47 h 169"/>
                <a:gd name="T16" fmla="*/ 2 w 64"/>
                <a:gd name="T17" fmla="*/ 64 h 169"/>
                <a:gd name="T18" fmla="*/ 7 w 64"/>
                <a:gd name="T19" fmla="*/ 80 h 169"/>
                <a:gd name="T20" fmla="*/ 16 w 64"/>
                <a:gd name="T21" fmla="*/ 96 h 169"/>
                <a:gd name="T22" fmla="*/ 24 w 64"/>
                <a:gd name="T23" fmla="*/ 115 h 169"/>
                <a:gd name="T24" fmla="*/ 36 w 64"/>
                <a:gd name="T25" fmla="*/ 129 h 169"/>
                <a:gd name="T26" fmla="*/ 47 w 64"/>
                <a:gd name="T27" fmla="*/ 142 h 169"/>
                <a:gd name="T28" fmla="*/ 55 w 64"/>
                <a:gd name="T29" fmla="*/ 153 h 169"/>
                <a:gd name="T30" fmla="*/ 58 w 64"/>
                <a:gd name="T31" fmla="*/ 169 h 169"/>
                <a:gd name="T32" fmla="*/ 64 w 64"/>
                <a:gd name="T33" fmla="*/ 160 h 169"/>
                <a:gd name="T34" fmla="*/ 64 w 64"/>
                <a:gd name="T35" fmla="*/ 144 h 169"/>
                <a:gd name="T36" fmla="*/ 58 w 64"/>
                <a:gd name="T37" fmla="*/ 127 h 169"/>
                <a:gd name="T38" fmla="*/ 51 w 64"/>
                <a:gd name="T39" fmla="*/ 107 h 169"/>
                <a:gd name="T40" fmla="*/ 36 w 64"/>
                <a:gd name="T41" fmla="*/ 86 h 169"/>
                <a:gd name="T42" fmla="*/ 29 w 64"/>
                <a:gd name="T43" fmla="*/ 67 h 169"/>
                <a:gd name="T44" fmla="*/ 25 w 64"/>
                <a:gd name="T45" fmla="*/ 57 h 169"/>
                <a:gd name="T46" fmla="*/ 24 w 64"/>
                <a:gd name="T47" fmla="*/ 46 h 169"/>
                <a:gd name="T48" fmla="*/ 22 w 64"/>
                <a:gd name="T49" fmla="*/ 31 h 169"/>
                <a:gd name="T50" fmla="*/ 24 w 64"/>
                <a:gd name="T51" fmla="*/ 20 h 169"/>
                <a:gd name="T52" fmla="*/ 33 w 64"/>
                <a:gd name="T53" fmla="*/ 17 h 169"/>
                <a:gd name="T54" fmla="*/ 44 w 64"/>
                <a:gd name="T55" fmla="*/ 17 h 169"/>
                <a:gd name="T56" fmla="*/ 58 w 64"/>
                <a:gd name="T57" fmla="*/ 26 h 169"/>
                <a:gd name="T58" fmla="*/ 58 w 64"/>
                <a:gd name="T59" fmla="*/ 4 h 169"/>
                <a:gd name="T60" fmla="*/ 58 w 64"/>
                <a:gd name="T61" fmla="*/ 4 h 16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4"/>
                <a:gd name="T94" fmla="*/ 0 h 169"/>
                <a:gd name="T95" fmla="*/ 64 w 64"/>
                <a:gd name="T96" fmla="*/ 169 h 16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4" h="169">
                  <a:moveTo>
                    <a:pt x="58" y="4"/>
                  </a:moveTo>
                  <a:lnTo>
                    <a:pt x="44" y="0"/>
                  </a:lnTo>
                  <a:lnTo>
                    <a:pt x="29" y="0"/>
                  </a:lnTo>
                  <a:lnTo>
                    <a:pt x="16" y="2"/>
                  </a:lnTo>
                  <a:lnTo>
                    <a:pt x="5" y="6"/>
                  </a:lnTo>
                  <a:lnTo>
                    <a:pt x="2" y="13"/>
                  </a:lnTo>
                  <a:lnTo>
                    <a:pt x="0" y="26"/>
                  </a:lnTo>
                  <a:lnTo>
                    <a:pt x="0" y="47"/>
                  </a:lnTo>
                  <a:lnTo>
                    <a:pt x="2" y="64"/>
                  </a:lnTo>
                  <a:lnTo>
                    <a:pt x="7" y="80"/>
                  </a:lnTo>
                  <a:lnTo>
                    <a:pt x="16" y="96"/>
                  </a:lnTo>
                  <a:lnTo>
                    <a:pt x="24" y="115"/>
                  </a:lnTo>
                  <a:lnTo>
                    <a:pt x="36" y="129"/>
                  </a:lnTo>
                  <a:lnTo>
                    <a:pt x="47" y="142"/>
                  </a:lnTo>
                  <a:lnTo>
                    <a:pt x="55" y="153"/>
                  </a:lnTo>
                  <a:lnTo>
                    <a:pt x="58" y="169"/>
                  </a:lnTo>
                  <a:lnTo>
                    <a:pt x="64" y="160"/>
                  </a:lnTo>
                  <a:lnTo>
                    <a:pt x="64" y="144"/>
                  </a:lnTo>
                  <a:lnTo>
                    <a:pt x="58" y="127"/>
                  </a:lnTo>
                  <a:lnTo>
                    <a:pt x="51" y="107"/>
                  </a:lnTo>
                  <a:lnTo>
                    <a:pt x="36" y="86"/>
                  </a:lnTo>
                  <a:lnTo>
                    <a:pt x="29" y="67"/>
                  </a:lnTo>
                  <a:lnTo>
                    <a:pt x="25" y="57"/>
                  </a:lnTo>
                  <a:lnTo>
                    <a:pt x="24" y="46"/>
                  </a:lnTo>
                  <a:lnTo>
                    <a:pt x="22" y="31"/>
                  </a:lnTo>
                  <a:lnTo>
                    <a:pt x="24" y="20"/>
                  </a:lnTo>
                  <a:lnTo>
                    <a:pt x="33" y="17"/>
                  </a:lnTo>
                  <a:lnTo>
                    <a:pt x="44" y="17"/>
                  </a:lnTo>
                  <a:lnTo>
                    <a:pt x="58" y="26"/>
                  </a:lnTo>
                  <a:lnTo>
                    <a:pt x="58"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15" name="Freeform 95"/>
            <p:cNvSpPr>
              <a:spLocks/>
            </p:cNvSpPr>
            <p:nvPr/>
          </p:nvSpPr>
          <p:spPr bwMode="auto">
            <a:xfrm>
              <a:off x="981" y="1192"/>
              <a:ext cx="125" cy="58"/>
            </a:xfrm>
            <a:custGeom>
              <a:avLst/>
              <a:gdLst>
                <a:gd name="T0" fmla="*/ 125 w 125"/>
                <a:gd name="T1" fmla="*/ 49 h 58"/>
                <a:gd name="T2" fmla="*/ 112 w 125"/>
                <a:gd name="T3" fmla="*/ 56 h 58"/>
                <a:gd name="T4" fmla="*/ 96 w 125"/>
                <a:gd name="T5" fmla="*/ 58 h 58"/>
                <a:gd name="T6" fmla="*/ 80 w 125"/>
                <a:gd name="T7" fmla="*/ 56 h 58"/>
                <a:gd name="T8" fmla="*/ 67 w 125"/>
                <a:gd name="T9" fmla="*/ 55 h 58"/>
                <a:gd name="T10" fmla="*/ 51 w 125"/>
                <a:gd name="T11" fmla="*/ 49 h 58"/>
                <a:gd name="T12" fmla="*/ 36 w 125"/>
                <a:gd name="T13" fmla="*/ 44 h 58"/>
                <a:gd name="T14" fmla="*/ 27 w 125"/>
                <a:gd name="T15" fmla="*/ 44 h 58"/>
                <a:gd name="T16" fmla="*/ 14 w 125"/>
                <a:gd name="T17" fmla="*/ 44 h 58"/>
                <a:gd name="T18" fmla="*/ 5 w 125"/>
                <a:gd name="T19" fmla="*/ 38 h 58"/>
                <a:gd name="T20" fmla="*/ 9 w 125"/>
                <a:gd name="T21" fmla="*/ 29 h 58"/>
                <a:gd name="T22" fmla="*/ 2 w 125"/>
                <a:gd name="T23" fmla="*/ 22 h 58"/>
                <a:gd name="T24" fmla="*/ 0 w 125"/>
                <a:gd name="T25" fmla="*/ 13 h 58"/>
                <a:gd name="T26" fmla="*/ 13 w 125"/>
                <a:gd name="T27" fmla="*/ 16 h 58"/>
                <a:gd name="T28" fmla="*/ 13 w 125"/>
                <a:gd name="T29" fmla="*/ 6 h 58"/>
                <a:gd name="T30" fmla="*/ 20 w 125"/>
                <a:gd name="T31" fmla="*/ 0 h 58"/>
                <a:gd name="T32" fmla="*/ 25 w 125"/>
                <a:gd name="T33" fmla="*/ 6 h 58"/>
                <a:gd name="T34" fmla="*/ 31 w 125"/>
                <a:gd name="T35" fmla="*/ 4 h 58"/>
                <a:gd name="T36" fmla="*/ 40 w 125"/>
                <a:gd name="T37" fmla="*/ 13 h 58"/>
                <a:gd name="T38" fmla="*/ 40 w 125"/>
                <a:gd name="T39" fmla="*/ 22 h 58"/>
                <a:gd name="T40" fmla="*/ 53 w 125"/>
                <a:gd name="T41" fmla="*/ 31 h 58"/>
                <a:gd name="T42" fmla="*/ 65 w 125"/>
                <a:gd name="T43" fmla="*/ 35 h 58"/>
                <a:gd name="T44" fmla="*/ 82 w 125"/>
                <a:gd name="T45" fmla="*/ 42 h 58"/>
                <a:gd name="T46" fmla="*/ 96 w 125"/>
                <a:gd name="T47" fmla="*/ 42 h 58"/>
                <a:gd name="T48" fmla="*/ 109 w 125"/>
                <a:gd name="T49" fmla="*/ 40 h 58"/>
                <a:gd name="T50" fmla="*/ 118 w 125"/>
                <a:gd name="T51" fmla="*/ 44 h 58"/>
                <a:gd name="T52" fmla="*/ 125 w 125"/>
                <a:gd name="T53" fmla="*/ 49 h 58"/>
                <a:gd name="T54" fmla="*/ 125 w 125"/>
                <a:gd name="T55" fmla="*/ 49 h 5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25"/>
                <a:gd name="T85" fmla="*/ 0 h 58"/>
                <a:gd name="T86" fmla="*/ 125 w 125"/>
                <a:gd name="T87" fmla="*/ 58 h 5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25" h="58">
                  <a:moveTo>
                    <a:pt x="125" y="49"/>
                  </a:moveTo>
                  <a:lnTo>
                    <a:pt x="112" y="56"/>
                  </a:lnTo>
                  <a:lnTo>
                    <a:pt x="96" y="58"/>
                  </a:lnTo>
                  <a:lnTo>
                    <a:pt x="80" y="56"/>
                  </a:lnTo>
                  <a:lnTo>
                    <a:pt x="67" y="55"/>
                  </a:lnTo>
                  <a:lnTo>
                    <a:pt x="51" y="49"/>
                  </a:lnTo>
                  <a:lnTo>
                    <a:pt x="36" y="44"/>
                  </a:lnTo>
                  <a:lnTo>
                    <a:pt x="27" y="44"/>
                  </a:lnTo>
                  <a:lnTo>
                    <a:pt x="14" y="44"/>
                  </a:lnTo>
                  <a:lnTo>
                    <a:pt x="5" y="38"/>
                  </a:lnTo>
                  <a:lnTo>
                    <a:pt x="9" y="29"/>
                  </a:lnTo>
                  <a:lnTo>
                    <a:pt x="2" y="22"/>
                  </a:lnTo>
                  <a:lnTo>
                    <a:pt x="0" y="13"/>
                  </a:lnTo>
                  <a:lnTo>
                    <a:pt x="13" y="16"/>
                  </a:lnTo>
                  <a:lnTo>
                    <a:pt x="13" y="6"/>
                  </a:lnTo>
                  <a:lnTo>
                    <a:pt x="20" y="0"/>
                  </a:lnTo>
                  <a:lnTo>
                    <a:pt x="25" y="6"/>
                  </a:lnTo>
                  <a:lnTo>
                    <a:pt x="31" y="4"/>
                  </a:lnTo>
                  <a:lnTo>
                    <a:pt x="40" y="13"/>
                  </a:lnTo>
                  <a:lnTo>
                    <a:pt x="40" y="22"/>
                  </a:lnTo>
                  <a:lnTo>
                    <a:pt x="53" y="31"/>
                  </a:lnTo>
                  <a:lnTo>
                    <a:pt x="65" y="35"/>
                  </a:lnTo>
                  <a:lnTo>
                    <a:pt x="82" y="42"/>
                  </a:lnTo>
                  <a:lnTo>
                    <a:pt x="96" y="42"/>
                  </a:lnTo>
                  <a:lnTo>
                    <a:pt x="109" y="40"/>
                  </a:lnTo>
                  <a:lnTo>
                    <a:pt x="118" y="44"/>
                  </a:lnTo>
                  <a:lnTo>
                    <a:pt x="125"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16" name="Freeform 96"/>
            <p:cNvSpPr>
              <a:spLocks/>
            </p:cNvSpPr>
            <p:nvPr/>
          </p:nvSpPr>
          <p:spPr bwMode="auto">
            <a:xfrm>
              <a:off x="623" y="945"/>
              <a:ext cx="510" cy="844"/>
            </a:xfrm>
            <a:custGeom>
              <a:avLst/>
              <a:gdLst>
                <a:gd name="T0" fmla="*/ 22 w 510"/>
                <a:gd name="T1" fmla="*/ 532 h 844"/>
                <a:gd name="T2" fmla="*/ 36 w 510"/>
                <a:gd name="T3" fmla="*/ 599 h 844"/>
                <a:gd name="T4" fmla="*/ 64 w 510"/>
                <a:gd name="T5" fmla="*/ 668 h 844"/>
                <a:gd name="T6" fmla="*/ 118 w 510"/>
                <a:gd name="T7" fmla="*/ 737 h 844"/>
                <a:gd name="T8" fmla="*/ 173 w 510"/>
                <a:gd name="T9" fmla="*/ 777 h 844"/>
                <a:gd name="T10" fmla="*/ 194 w 510"/>
                <a:gd name="T11" fmla="*/ 768 h 844"/>
                <a:gd name="T12" fmla="*/ 224 w 510"/>
                <a:gd name="T13" fmla="*/ 694 h 844"/>
                <a:gd name="T14" fmla="*/ 265 w 510"/>
                <a:gd name="T15" fmla="*/ 594 h 844"/>
                <a:gd name="T16" fmla="*/ 289 w 510"/>
                <a:gd name="T17" fmla="*/ 498 h 844"/>
                <a:gd name="T18" fmla="*/ 293 w 510"/>
                <a:gd name="T19" fmla="*/ 414 h 844"/>
                <a:gd name="T20" fmla="*/ 260 w 510"/>
                <a:gd name="T21" fmla="*/ 332 h 844"/>
                <a:gd name="T22" fmla="*/ 202 w 510"/>
                <a:gd name="T23" fmla="*/ 245 h 844"/>
                <a:gd name="T24" fmla="*/ 160 w 510"/>
                <a:gd name="T25" fmla="*/ 169 h 844"/>
                <a:gd name="T26" fmla="*/ 118 w 510"/>
                <a:gd name="T27" fmla="*/ 93 h 844"/>
                <a:gd name="T28" fmla="*/ 82 w 510"/>
                <a:gd name="T29" fmla="*/ 42 h 844"/>
                <a:gd name="T30" fmla="*/ 95 w 510"/>
                <a:gd name="T31" fmla="*/ 20 h 844"/>
                <a:gd name="T32" fmla="*/ 142 w 510"/>
                <a:gd name="T33" fmla="*/ 20 h 844"/>
                <a:gd name="T34" fmla="*/ 149 w 510"/>
                <a:gd name="T35" fmla="*/ 60 h 844"/>
                <a:gd name="T36" fmla="*/ 160 w 510"/>
                <a:gd name="T37" fmla="*/ 125 h 844"/>
                <a:gd name="T38" fmla="*/ 209 w 510"/>
                <a:gd name="T39" fmla="*/ 222 h 844"/>
                <a:gd name="T40" fmla="*/ 251 w 510"/>
                <a:gd name="T41" fmla="*/ 291 h 844"/>
                <a:gd name="T42" fmla="*/ 300 w 510"/>
                <a:gd name="T43" fmla="*/ 296 h 844"/>
                <a:gd name="T44" fmla="*/ 305 w 510"/>
                <a:gd name="T45" fmla="*/ 347 h 844"/>
                <a:gd name="T46" fmla="*/ 302 w 510"/>
                <a:gd name="T47" fmla="*/ 380 h 844"/>
                <a:gd name="T48" fmla="*/ 316 w 510"/>
                <a:gd name="T49" fmla="*/ 438 h 844"/>
                <a:gd name="T50" fmla="*/ 307 w 510"/>
                <a:gd name="T51" fmla="*/ 510 h 844"/>
                <a:gd name="T52" fmla="*/ 289 w 510"/>
                <a:gd name="T53" fmla="*/ 587 h 844"/>
                <a:gd name="T54" fmla="*/ 253 w 510"/>
                <a:gd name="T55" fmla="*/ 685 h 844"/>
                <a:gd name="T56" fmla="*/ 263 w 510"/>
                <a:gd name="T57" fmla="*/ 688 h 844"/>
                <a:gd name="T58" fmla="*/ 316 w 510"/>
                <a:gd name="T59" fmla="*/ 665 h 844"/>
                <a:gd name="T60" fmla="*/ 360 w 510"/>
                <a:gd name="T61" fmla="*/ 636 h 844"/>
                <a:gd name="T62" fmla="*/ 383 w 510"/>
                <a:gd name="T63" fmla="*/ 628 h 844"/>
                <a:gd name="T64" fmla="*/ 414 w 510"/>
                <a:gd name="T65" fmla="*/ 639 h 844"/>
                <a:gd name="T66" fmla="*/ 434 w 510"/>
                <a:gd name="T67" fmla="*/ 677 h 844"/>
                <a:gd name="T68" fmla="*/ 460 w 510"/>
                <a:gd name="T69" fmla="*/ 723 h 844"/>
                <a:gd name="T70" fmla="*/ 476 w 510"/>
                <a:gd name="T71" fmla="*/ 714 h 844"/>
                <a:gd name="T72" fmla="*/ 510 w 510"/>
                <a:gd name="T73" fmla="*/ 761 h 844"/>
                <a:gd name="T74" fmla="*/ 505 w 510"/>
                <a:gd name="T75" fmla="*/ 826 h 844"/>
                <a:gd name="T76" fmla="*/ 485 w 510"/>
                <a:gd name="T77" fmla="*/ 806 h 844"/>
                <a:gd name="T78" fmla="*/ 449 w 510"/>
                <a:gd name="T79" fmla="*/ 746 h 844"/>
                <a:gd name="T80" fmla="*/ 405 w 510"/>
                <a:gd name="T81" fmla="*/ 686 h 844"/>
                <a:gd name="T82" fmla="*/ 385 w 510"/>
                <a:gd name="T83" fmla="*/ 663 h 844"/>
                <a:gd name="T84" fmla="*/ 327 w 510"/>
                <a:gd name="T85" fmla="*/ 690 h 844"/>
                <a:gd name="T86" fmla="*/ 280 w 510"/>
                <a:gd name="T87" fmla="*/ 746 h 844"/>
                <a:gd name="T88" fmla="*/ 233 w 510"/>
                <a:gd name="T89" fmla="*/ 804 h 844"/>
                <a:gd name="T90" fmla="*/ 167 w 510"/>
                <a:gd name="T91" fmla="*/ 801 h 844"/>
                <a:gd name="T92" fmla="*/ 87 w 510"/>
                <a:gd name="T93" fmla="*/ 745 h 844"/>
                <a:gd name="T94" fmla="*/ 40 w 510"/>
                <a:gd name="T95" fmla="*/ 676 h 844"/>
                <a:gd name="T96" fmla="*/ 13 w 510"/>
                <a:gd name="T97" fmla="*/ 581 h 844"/>
                <a:gd name="T98" fmla="*/ 4 w 510"/>
                <a:gd name="T99" fmla="*/ 527 h 844"/>
                <a:gd name="T100" fmla="*/ 13 w 510"/>
                <a:gd name="T101" fmla="*/ 501 h 84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10"/>
                <a:gd name="T154" fmla="*/ 0 h 844"/>
                <a:gd name="T155" fmla="*/ 510 w 510"/>
                <a:gd name="T156" fmla="*/ 844 h 84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10" h="844">
                  <a:moveTo>
                    <a:pt x="13" y="501"/>
                  </a:moveTo>
                  <a:lnTo>
                    <a:pt x="18" y="518"/>
                  </a:lnTo>
                  <a:lnTo>
                    <a:pt x="22" y="532"/>
                  </a:lnTo>
                  <a:lnTo>
                    <a:pt x="24" y="552"/>
                  </a:lnTo>
                  <a:lnTo>
                    <a:pt x="29" y="572"/>
                  </a:lnTo>
                  <a:lnTo>
                    <a:pt x="36" y="599"/>
                  </a:lnTo>
                  <a:lnTo>
                    <a:pt x="42" y="621"/>
                  </a:lnTo>
                  <a:lnTo>
                    <a:pt x="49" y="645"/>
                  </a:lnTo>
                  <a:lnTo>
                    <a:pt x="64" y="668"/>
                  </a:lnTo>
                  <a:lnTo>
                    <a:pt x="78" y="694"/>
                  </a:lnTo>
                  <a:lnTo>
                    <a:pt x="96" y="715"/>
                  </a:lnTo>
                  <a:lnTo>
                    <a:pt x="118" y="737"/>
                  </a:lnTo>
                  <a:lnTo>
                    <a:pt x="138" y="752"/>
                  </a:lnTo>
                  <a:lnTo>
                    <a:pt x="156" y="766"/>
                  </a:lnTo>
                  <a:lnTo>
                    <a:pt x="173" y="777"/>
                  </a:lnTo>
                  <a:lnTo>
                    <a:pt x="182" y="779"/>
                  </a:lnTo>
                  <a:lnTo>
                    <a:pt x="189" y="775"/>
                  </a:lnTo>
                  <a:lnTo>
                    <a:pt x="194" y="768"/>
                  </a:lnTo>
                  <a:lnTo>
                    <a:pt x="202" y="754"/>
                  </a:lnTo>
                  <a:lnTo>
                    <a:pt x="211" y="726"/>
                  </a:lnTo>
                  <a:lnTo>
                    <a:pt x="224" y="694"/>
                  </a:lnTo>
                  <a:lnTo>
                    <a:pt x="236" y="663"/>
                  </a:lnTo>
                  <a:lnTo>
                    <a:pt x="249" y="630"/>
                  </a:lnTo>
                  <a:lnTo>
                    <a:pt x="265" y="594"/>
                  </a:lnTo>
                  <a:lnTo>
                    <a:pt x="276" y="559"/>
                  </a:lnTo>
                  <a:lnTo>
                    <a:pt x="283" y="530"/>
                  </a:lnTo>
                  <a:lnTo>
                    <a:pt x="289" y="498"/>
                  </a:lnTo>
                  <a:lnTo>
                    <a:pt x="293" y="461"/>
                  </a:lnTo>
                  <a:lnTo>
                    <a:pt x="293" y="436"/>
                  </a:lnTo>
                  <a:lnTo>
                    <a:pt x="293" y="414"/>
                  </a:lnTo>
                  <a:lnTo>
                    <a:pt x="285" y="390"/>
                  </a:lnTo>
                  <a:lnTo>
                    <a:pt x="276" y="363"/>
                  </a:lnTo>
                  <a:lnTo>
                    <a:pt x="260" y="332"/>
                  </a:lnTo>
                  <a:lnTo>
                    <a:pt x="242" y="303"/>
                  </a:lnTo>
                  <a:lnTo>
                    <a:pt x="220" y="269"/>
                  </a:lnTo>
                  <a:lnTo>
                    <a:pt x="202" y="245"/>
                  </a:lnTo>
                  <a:lnTo>
                    <a:pt x="187" y="222"/>
                  </a:lnTo>
                  <a:lnTo>
                    <a:pt x="173" y="191"/>
                  </a:lnTo>
                  <a:lnTo>
                    <a:pt x="160" y="169"/>
                  </a:lnTo>
                  <a:lnTo>
                    <a:pt x="147" y="144"/>
                  </a:lnTo>
                  <a:lnTo>
                    <a:pt x="136" y="120"/>
                  </a:lnTo>
                  <a:lnTo>
                    <a:pt x="118" y="93"/>
                  </a:lnTo>
                  <a:lnTo>
                    <a:pt x="105" y="71"/>
                  </a:lnTo>
                  <a:lnTo>
                    <a:pt x="93" y="56"/>
                  </a:lnTo>
                  <a:lnTo>
                    <a:pt x="82" y="42"/>
                  </a:lnTo>
                  <a:lnTo>
                    <a:pt x="62" y="26"/>
                  </a:lnTo>
                  <a:lnTo>
                    <a:pt x="76" y="0"/>
                  </a:lnTo>
                  <a:lnTo>
                    <a:pt x="95" y="20"/>
                  </a:lnTo>
                  <a:lnTo>
                    <a:pt x="113" y="20"/>
                  </a:lnTo>
                  <a:lnTo>
                    <a:pt x="133" y="18"/>
                  </a:lnTo>
                  <a:lnTo>
                    <a:pt x="142" y="20"/>
                  </a:lnTo>
                  <a:lnTo>
                    <a:pt x="149" y="26"/>
                  </a:lnTo>
                  <a:lnTo>
                    <a:pt x="153" y="35"/>
                  </a:lnTo>
                  <a:lnTo>
                    <a:pt x="149" y="60"/>
                  </a:lnTo>
                  <a:lnTo>
                    <a:pt x="149" y="96"/>
                  </a:lnTo>
                  <a:lnTo>
                    <a:pt x="153" y="113"/>
                  </a:lnTo>
                  <a:lnTo>
                    <a:pt x="160" y="125"/>
                  </a:lnTo>
                  <a:lnTo>
                    <a:pt x="171" y="151"/>
                  </a:lnTo>
                  <a:lnTo>
                    <a:pt x="189" y="185"/>
                  </a:lnTo>
                  <a:lnTo>
                    <a:pt x="209" y="222"/>
                  </a:lnTo>
                  <a:lnTo>
                    <a:pt x="231" y="256"/>
                  </a:lnTo>
                  <a:lnTo>
                    <a:pt x="245" y="278"/>
                  </a:lnTo>
                  <a:lnTo>
                    <a:pt x="251" y="291"/>
                  </a:lnTo>
                  <a:lnTo>
                    <a:pt x="274" y="287"/>
                  </a:lnTo>
                  <a:lnTo>
                    <a:pt x="291" y="291"/>
                  </a:lnTo>
                  <a:lnTo>
                    <a:pt x="300" y="296"/>
                  </a:lnTo>
                  <a:lnTo>
                    <a:pt x="300" y="305"/>
                  </a:lnTo>
                  <a:lnTo>
                    <a:pt x="303" y="325"/>
                  </a:lnTo>
                  <a:lnTo>
                    <a:pt x="305" y="347"/>
                  </a:lnTo>
                  <a:lnTo>
                    <a:pt x="302" y="358"/>
                  </a:lnTo>
                  <a:lnTo>
                    <a:pt x="296" y="367"/>
                  </a:lnTo>
                  <a:lnTo>
                    <a:pt x="302" y="380"/>
                  </a:lnTo>
                  <a:lnTo>
                    <a:pt x="307" y="396"/>
                  </a:lnTo>
                  <a:lnTo>
                    <a:pt x="312" y="410"/>
                  </a:lnTo>
                  <a:lnTo>
                    <a:pt x="316" y="438"/>
                  </a:lnTo>
                  <a:lnTo>
                    <a:pt x="312" y="465"/>
                  </a:lnTo>
                  <a:lnTo>
                    <a:pt x="311" y="489"/>
                  </a:lnTo>
                  <a:lnTo>
                    <a:pt x="307" y="510"/>
                  </a:lnTo>
                  <a:lnTo>
                    <a:pt x="302" y="538"/>
                  </a:lnTo>
                  <a:lnTo>
                    <a:pt x="298" y="558"/>
                  </a:lnTo>
                  <a:lnTo>
                    <a:pt x="289" y="587"/>
                  </a:lnTo>
                  <a:lnTo>
                    <a:pt x="278" y="616"/>
                  </a:lnTo>
                  <a:lnTo>
                    <a:pt x="265" y="652"/>
                  </a:lnTo>
                  <a:lnTo>
                    <a:pt x="253" y="685"/>
                  </a:lnTo>
                  <a:lnTo>
                    <a:pt x="249" y="701"/>
                  </a:lnTo>
                  <a:lnTo>
                    <a:pt x="258" y="696"/>
                  </a:lnTo>
                  <a:lnTo>
                    <a:pt x="263" y="688"/>
                  </a:lnTo>
                  <a:lnTo>
                    <a:pt x="278" y="681"/>
                  </a:lnTo>
                  <a:lnTo>
                    <a:pt x="300" y="672"/>
                  </a:lnTo>
                  <a:lnTo>
                    <a:pt x="316" y="665"/>
                  </a:lnTo>
                  <a:lnTo>
                    <a:pt x="334" y="657"/>
                  </a:lnTo>
                  <a:lnTo>
                    <a:pt x="351" y="648"/>
                  </a:lnTo>
                  <a:lnTo>
                    <a:pt x="360" y="636"/>
                  </a:lnTo>
                  <a:lnTo>
                    <a:pt x="367" y="625"/>
                  </a:lnTo>
                  <a:lnTo>
                    <a:pt x="374" y="623"/>
                  </a:lnTo>
                  <a:lnTo>
                    <a:pt x="383" y="628"/>
                  </a:lnTo>
                  <a:lnTo>
                    <a:pt x="398" y="636"/>
                  </a:lnTo>
                  <a:lnTo>
                    <a:pt x="407" y="643"/>
                  </a:lnTo>
                  <a:lnTo>
                    <a:pt x="414" y="639"/>
                  </a:lnTo>
                  <a:lnTo>
                    <a:pt x="427" y="654"/>
                  </a:lnTo>
                  <a:lnTo>
                    <a:pt x="438" y="666"/>
                  </a:lnTo>
                  <a:lnTo>
                    <a:pt x="434" y="677"/>
                  </a:lnTo>
                  <a:lnTo>
                    <a:pt x="436" y="692"/>
                  </a:lnTo>
                  <a:lnTo>
                    <a:pt x="451" y="706"/>
                  </a:lnTo>
                  <a:lnTo>
                    <a:pt x="460" y="723"/>
                  </a:lnTo>
                  <a:lnTo>
                    <a:pt x="472" y="745"/>
                  </a:lnTo>
                  <a:lnTo>
                    <a:pt x="470" y="725"/>
                  </a:lnTo>
                  <a:lnTo>
                    <a:pt x="476" y="714"/>
                  </a:lnTo>
                  <a:lnTo>
                    <a:pt x="489" y="710"/>
                  </a:lnTo>
                  <a:lnTo>
                    <a:pt x="498" y="745"/>
                  </a:lnTo>
                  <a:lnTo>
                    <a:pt x="510" y="761"/>
                  </a:lnTo>
                  <a:lnTo>
                    <a:pt x="510" y="783"/>
                  </a:lnTo>
                  <a:lnTo>
                    <a:pt x="510" y="801"/>
                  </a:lnTo>
                  <a:lnTo>
                    <a:pt x="505" y="826"/>
                  </a:lnTo>
                  <a:lnTo>
                    <a:pt x="496" y="844"/>
                  </a:lnTo>
                  <a:lnTo>
                    <a:pt x="487" y="826"/>
                  </a:lnTo>
                  <a:lnTo>
                    <a:pt x="485" y="806"/>
                  </a:lnTo>
                  <a:lnTo>
                    <a:pt x="480" y="790"/>
                  </a:lnTo>
                  <a:lnTo>
                    <a:pt x="465" y="768"/>
                  </a:lnTo>
                  <a:lnTo>
                    <a:pt x="449" y="746"/>
                  </a:lnTo>
                  <a:lnTo>
                    <a:pt x="432" y="723"/>
                  </a:lnTo>
                  <a:lnTo>
                    <a:pt x="414" y="701"/>
                  </a:lnTo>
                  <a:lnTo>
                    <a:pt x="405" y="686"/>
                  </a:lnTo>
                  <a:lnTo>
                    <a:pt x="405" y="677"/>
                  </a:lnTo>
                  <a:lnTo>
                    <a:pt x="398" y="668"/>
                  </a:lnTo>
                  <a:lnTo>
                    <a:pt x="385" y="663"/>
                  </a:lnTo>
                  <a:lnTo>
                    <a:pt x="367" y="670"/>
                  </a:lnTo>
                  <a:lnTo>
                    <a:pt x="347" y="681"/>
                  </a:lnTo>
                  <a:lnTo>
                    <a:pt x="327" y="690"/>
                  </a:lnTo>
                  <a:lnTo>
                    <a:pt x="309" y="706"/>
                  </a:lnTo>
                  <a:lnTo>
                    <a:pt x="294" y="725"/>
                  </a:lnTo>
                  <a:lnTo>
                    <a:pt x="280" y="746"/>
                  </a:lnTo>
                  <a:lnTo>
                    <a:pt x="265" y="774"/>
                  </a:lnTo>
                  <a:lnTo>
                    <a:pt x="253" y="792"/>
                  </a:lnTo>
                  <a:lnTo>
                    <a:pt x="233" y="804"/>
                  </a:lnTo>
                  <a:lnTo>
                    <a:pt x="214" y="812"/>
                  </a:lnTo>
                  <a:lnTo>
                    <a:pt x="189" y="806"/>
                  </a:lnTo>
                  <a:lnTo>
                    <a:pt x="167" y="801"/>
                  </a:lnTo>
                  <a:lnTo>
                    <a:pt x="144" y="786"/>
                  </a:lnTo>
                  <a:lnTo>
                    <a:pt x="116" y="765"/>
                  </a:lnTo>
                  <a:lnTo>
                    <a:pt x="87" y="745"/>
                  </a:lnTo>
                  <a:lnTo>
                    <a:pt x="71" y="725"/>
                  </a:lnTo>
                  <a:lnTo>
                    <a:pt x="55" y="701"/>
                  </a:lnTo>
                  <a:lnTo>
                    <a:pt x="40" y="676"/>
                  </a:lnTo>
                  <a:lnTo>
                    <a:pt x="27" y="645"/>
                  </a:lnTo>
                  <a:lnTo>
                    <a:pt x="20" y="614"/>
                  </a:lnTo>
                  <a:lnTo>
                    <a:pt x="13" y="581"/>
                  </a:lnTo>
                  <a:lnTo>
                    <a:pt x="7" y="559"/>
                  </a:lnTo>
                  <a:lnTo>
                    <a:pt x="0" y="539"/>
                  </a:lnTo>
                  <a:lnTo>
                    <a:pt x="4" y="527"/>
                  </a:lnTo>
                  <a:lnTo>
                    <a:pt x="7" y="516"/>
                  </a:lnTo>
                  <a:lnTo>
                    <a:pt x="13" y="5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17" name="Freeform 97"/>
            <p:cNvSpPr>
              <a:spLocks/>
            </p:cNvSpPr>
            <p:nvPr/>
          </p:nvSpPr>
          <p:spPr bwMode="auto">
            <a:xfrm>
              <a:off x="512" y="1855"/>
              <a:ext cx="129" cy="103"/>
            </a:xfrm>
            <a:custGeom>
              <a:avLst/>
              <a:gdLst>
                <a:gd name="T0" fmla="*/ 15 w 129"/>
                <a:gd name="T1" fmla="*/ 0 h 103"/>
                <a:gd name="T2" fmla="*/ 28 w 129"/>
                <a:gd name="T3" fmla="*/ 5 h 103"/>
                <a:gd name="T4" fmla="*/ 48 w 129"/>
                <a:gd name="T5" fmla="*/ 16 h 103"/>
                <a:gd name="T6" fmla="*/ 62 w 129"/>
                <a:gd name="T7" fmla="*/ 25 h 103"/>
                <a:gd name="T8" fmla="*/ 71 w 129"/>
                <a:gd name="T9" fmla="*/ 31 h 103"/>
                <a:gd name="T10" fmla="*/ 82 w 129"/>
                <a:gd name="T11" fmla="*/ 42 h 103"/>
                <a:gd name="T12" fmla="*/ 98 w 129"/>
                <a:gd name="T13" fmla="*/ 58 h 103"/>
                <a:gd name="T14" fmla="*/ 115 w 129"/>
                <a:gd name="T15" fmla="*/ 74 h 103"/>
                <a:gd name="T16" fmla="*/ 122 w 129"/>
                <a:gd name="T17" fmla="*/ 83 h 103"/>
                <a:gd name="T18" fmla="*/ 129 w 129"/>
                <a:gd name="T19" fmla="*/ 103 h 103"/>
                <a:gd name="T20" fmla="*/ 115 w 129"/>
                <a:gd name="T21" fmla="*/ 89 h 103"/>
                <a:gd name="T22" fmla="*/ 89 w 129"/>
                <a:gd name="T23" fmla="*/ 69 h 103"/>
                <a:gd name="T24" fmla="*/ 68 w 129"/>
                <a:gd name="T25" fmla="*/ 49 h 103"/>
                <a:gd name="T26" fmla="*/ 48 w 129"/>
                <a:gd name="T27" fmla="*/ 32 h 103"/>
                <a:gd name="T28" fmla="*/ 29 w 129"/>
                <a:gd name="T29" fmla="*/ 22 h 103"/>
                <a:gd name="T30" fmla="*/ 11 w 129"/>
                <a:gd name="T31" fmla="*/ 16 h 103"/>
                <a:gd name="T32" fmla="*/ 0 w 129"/>
                <a:gd name="T33" fmla="*/ 9 h 103"/>
                <a:gd name="T34" fmla="*/ 6 w 129"/>
                <a:gd name="T35" fmla="*/ 3 h 103"/>
                <a:gd name="T36" fmla="*/ 15 w 129"/>
                <a:gd name="T37" fmla="*/ 0 h 103"/>
                <a:gd name="T38" fmla="*/ 15 w 129"/>
                <a:gd name="T39" fmla="*/ 0 h 10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9"/>
                <a:gd name="T61" fmla="*/ 0 h 103"/>
                <a:gd name="T62" fmla="*/ 129 w 129"/>
                <a:gd name="T63" fmla="*/ 103 h 10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9" h="103">
                  <a:moveTo>
                    <a:pt x="15" y="0"/>
                  </a:moveTo>
                  <a:lnTo>
                    <a:pt x="28" y="5"/>
                  </a:lnTo>
                  <a:lnTo>
                    <a:pt x="48" y="16"/>
                  </a:lnTo>
                  <a:lnTo>
                    <a:pt x="62" y="25"/>
                  </a:lnTo>
                  <a:lnTo>
                    <a:pt x="71" y="31"/>
                  </a:lnTo>
                  <a:lnTo>
                    <a:pt x="82" y="42"/>
                  </a:lnTo>
                  <a:lnTo>
                    <a:pt x="98" y="58"/>
                  </a:lnTo>
                  <a:lnTo>
                    <a:pt x="115" y="74"/>
                  </a:lnTo>
                  <a:lnTo>
                    <a:pt x="122" y="83"/>
                  </a:lnTo>
                  <a:lnTo>
                    <a:pt x="129" y="103"/>
                  </a:lnTo>
                  <a:lnTo>
                    <a:pt x="115" y="89"/>
                  </a:lnTo>
                  <a:lnTo>
                    <a:pt x="89" y="69"/>
                  </a:lnTo>
                  <a:lnTo>
                    <a:pt x="68" y="49"/>
                  </a:lnTo>
                  <a:lnTo>
                    <a:pt x="48" y="32"/>
                  </a:lnTo>
                  <a:lnTo>
                    <a:pt x="29" y="22"/>
                  </a:lnTo>
                  <a:lnTo>
                    <a:pt x="11" y="16"/>
                  </a:lnTo>
                  <a:lnTo>
                    <a:pt x="0" y="9"/>
                  </a:lnTo>
                  <a:lnTo>
                    <a:pt x="6" y="3"/>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18" name="Freeform 98"/>
            <p:cNvSpPr>
              <a:spLocks/>
            </p:cNvSpPr>
            <p:nvPr/>
          </p:nvSpPr>
          <p:spPr bwMode="auto">
            <a:xfrm>
              <a:off x="485" y="1749"/>
              <a:ext cx="224" cy="187"/>
            </a:xfrm>
            <a:custGeom>
              <a:avLst/>
              <a:gdLst>
                <a:gd name="T0" fmla="*/ 24 w 224"/>
                <a:gd name="T1" fmla="*/ 24 h 187"/>
                <a:gd name="T2" fmla="*/ 53 w 224"/>
                <a:gd name="T3" fmla="*/ 44 h 187"/>
                <a:gd name="T4" fmla="*/ 87 w 224"/>
                <a:gd name="T5" fmla="*/ 68 h 187"/>
                <a:gd name="T6" fmla="*/ 115 w 224"/>
                <a:gd name="T7" fmla="*/ 88 h 187"/>
                <a:gd name="T8" fmla="*/ 147 w 224"/>
                <a:gd name="T9" fmla="*/ 117 h 187"/>
                <a:gd name="T10" fmla="*/ 187 w 224"/>
                <a:gd name="T11" fmla="*/ 153 h 187"/>
                <a:gd name="T12" fmla="*/ 204 w 224"/>
                <a:gd name="T13" fmla="*/ 166 h 187"/>
                <a:gd name="T14" fmla="*/ 224 w 224"/>
                <a:gd name="T15" fmla="*/ 187 h 187"/>
                <a:gd name="T16" fmla="*/ 218 w 224"/>
                <a:gd name="T17" fmla="*/ 173 h 187"/>
                <a:gd name="T18" fmla="*/ 200 w 224"/>
                <a:gd name="T19" fmla="*/ 146 h 187"/>
                <a:gd name="T20" fmla="*/ 182 w 224"/>
                <a:gd name="T21" fmla="*/ 124 h 187"/>
                <a:gd name="T22" fmla="*/ 162 w 224"/>
                <a:gd name="T23" fmla="*/ 102 h 187"/>
                <a:gd name="T24" fmla="*/ 140 w 224"/>
                <a:gd name="T25" fmla="*/ 77 h 187"/>
                <a:gd name="T26" fmla="*/ 116 w 224"/>
                <a:gd name="T27" fmla="*/ 60 h 187"/>
                <a:gd name="T28" fmla="*/ 95 w 224"/>
                <a:gd name="T29" fmla="*/ 44 h 187"/>
                <a:gd name="T30" fmla="*/ 75 w 224"/>
                <a:gd name="T31" fmla="*/ 29 h 187"/>
                <a:gd name="T32" fmla="*/ 56 w 224"/>
                <a:gd name="T33" fmla="*/ 17 h 187"/>
                <a:gd name="T34" fmla="*/ 40 w 224"/>
                <a:gd name="T35" fmla="*/ 10 h 187"/>
                <a:gd name="T36" fmla="*/ 22 w 224"/>
                <a:gd name="T37" fmla="*/ 10 h 187"/>
                <a:gd name="T38" fmla="*/ 16 w 224"/>
                <a:gd name="T39" fmla="*/ 0 h 187"/>
                <a:gd name="T40" fmla="*/ 6 w 224"/>
                <a:gd name="T41" fmla="*/ 2 h 187"/>
                <a:gd name="T42" fmla="*/ 2 w 224"/>
                <a:gd name="T43" fmla="*/ 11 h 187"/>
                <a:gd name="T44" fmla="*/ 0 w 224"/>
                <a:gd name="T45" fmla="*/ 24 h 187"/>
                <a:gd name="T46" fmla="*/ 9 w 224"/>
                <a:gd name="T47" fmla="*/ 29 h 187"/>
                <a:gd name="T48" fmla="*/ 11 w 224"/>
                <a:gd name="T49" fmla="*/ 24 h 187"/>
                <a:gd name="T50" fmla="*/ 24 w 224"/>
                <a:gd name="T51" fmla="*/ 24 h 187"/>
                <a:gd name="T52" fmla="*/ 24 w 224"/>
                <a:gd name="T53" fmla="*/ 24 h 18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24"/>
                <a:gd name="T82" fmla="*/ 0 h 187"/>
                <a:gd name="T83" fmla="*/ 224 w 224"/>
                <a:gd name="T84" fmla="*/ 187 h 18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24" h="187">
                  <a:moveTo>
                    <a:pt x="24" y="24"/>
                  </a:moveTo>
                  <a:lnTo>
                    <a:pt x="53" y="44"/>
                  </a:lnTo>
                  <a:lnTo>
                    <a:pt x="87" y="68"/>
                  </a:lnTo>
                  <a:lnTo>
                    <a:pt x="115" y="88"/>
                  </a:lnTo>
                  <a:lnTo>
                    <a:pt x="147" y="117"/>
                  </a:lnTo>
                  <a:lnTo>
                    <a:pt x="187" y="153"/>
                  </a:lnTo>
                  <a:lnTo>
                    <a:pt x="204" y="166"/>
                  </a:lnTo>
                  <a:lnTo>
                    <a:pt x="224" y="187"/>
                  </a:lnTo>
                  <a:lnTo>
                    <a:pt x="218" y="173"/>
                  </a:lnTo>
                  <a:lnTo>
                    <a:pt x="200" y="146"/>
                  </a:lnTo>
                  <a:lnTo>
                    <a:pt x="182" y="124"/>
                  </a:lnTo>
                  <a:lnTo>
                    <a:pt x="162" y="102"/>
                  </a:lnTo>
                  <a:lnTo>
                    <a:pt x="140" y="77"/>
                  </a:lnTo>
                  <a:lnTo>
                    <a:pt x="116" y="60"/>
                  </a:lnTo>
                  <a:lnTo>
                    <a:pt x="95" y="44"/>
                  </a:lnTo>
                  <a:lnTo>
                    <a:pt x="75" y="29"/>
                  </a:lnTo>
                  <a:lnTo>
                    <a:pt x="56" y="17"/>
                  </a:lnTo>
                  <a:lnTo>
                    <a:pt x="40" y="10"/>
                  </a:lnTo>
                  <a:lnTo>
                    <a:pt x="22" y="10"/>
                  </a:lnTo>
                  <a:lnTo>
                    <a:pt x="16" y="0"/>
                  </a:lnTo>
                  <a:lnTo>
                    <a:pt x="6" y="2"/>
                  </a:lnTo>
                  <a:lnTo>
                    <a:pt x="2" y="11"/>
                  </a:lnTo>
                  <a:lnTo>
                    <a:pt x="0" y="24"/>
                  </a:lnTo>
                  <a:lnTo>
                    <a:pt x="9" y="29"/>
                  </a:lnTo>
                  <a:lnTo>
                    <a:pt x="11" y="24"/>
                  </a:lnTo>
                  <a:lnTo>
                    <a:pt x="24"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19" name="Freeform 99"/>
            <p:cNvSpPr>
              <a:spLocks/>
            </p:cNvSpPr>
            <p:nvPr/>
          </p:nvSpPr>
          <p:spPr bwMode="auto">
            <a:xfrm>
              <a:off x="436" y="1671"/>
              <a:ext cx="292" cy="314"/>
            </a:xfrm>
            <a:custGeom>
              <a:avLst/>
              <a:gdLst>
                <a:gd name="T0" fmla="*/ 249 w 292"/>
                <a:gd name="T1" fmla="*/ 9 h 314"/>
                <a:gd name="T2" fmla="*/ 200 w 292"/>
                <a:gd name="T3" fmla="*/ 24 h 314"/>
                <a:gd name="T4" fmla="*/ 153 w 292"/>
                <a:gd name="T5" fmla="*/ 31 h 314"/>
                <a:gd name="T6" fmla="*/ 93 w 292"/>
                <a:gd name="T7" fmla="*/ 24 h 314"/>
                <a:gd name="T8" fmla="*/ 38 w 292"/>
                <a:gd name="T9" fmla="*/ 19 h 314"/>
                <a:gd name="T10" fmla="*/ 22 w 292"/>
                <a:gd name="T11" fmla="*/ 37 h 314"/>
                <a:gd name="T12" fmla="*/ 11 w 292"/>
                <a:gd name="T13" fmla="*/ 68 h 314"/>
                <a:gd name="T14" fmla="*/ 0 w 292"/>
                <a:gd name="T15" fmla="*/ 97 h 314"/>
                <a:gd name="T16" fmla="*/ 15 w 292"/>
                <a:gd name="T17" fmla="*/ 126 h 314"/>
                <a:gd name="T18" fmla="*/ 29 w 292"/>
                <a:gd name="T19" fmla="*/ 140 h 314"/>
                <a:gd name="T20" fmla="*/ 20 w 292"/>
                <a:gd name="T21" fmla="*/ 162 h 314"/>
                <a:gd name="T22" fmla="*/ 27 w 292"/>
                <a:gd name="T23" fmla="*/ 186 h 314"/>
                <a:gd name="T24" fmla="*/ 38 w 292"/>
                <a:gd name="T25" fmla="*/ 202 h 314"/>
                <a:gd name="T26" fmla="*/ 29 w 292"/>
                <a:gd name="T27" fmla="*/ 238 h 314"/>
                <a:gd name="T28" fmla="*/ 29 w 292"/>
                <a:gd name="T29" fmla="*/ 265 h 314"/>
                <a:gd name="T30" fmla="*/ 47 w 292"/>
                <a:gd name="T31" fmla="*/ 300 h 314"/>
                <a:gd name="T32" fmla="*/ 64 w 292"/>
                <a:gd name="T33" fmla="*/ 314 h 314"/>
                <a:gd name="T34" fmla="*/ 69 w 292"/>
                <a:gd name="T35" fmla="*/ 295 h 314"/>
                <a:gd name="T36" fmla="*/ 58 w 292"/>
                <a:gd name="T37" fmla="*/ 264 h 314"/>
                <a:gd name="T38" fmla="*/ 60 w 292"/>
                <a:gd name="T39" fmla="*/ 224 h 314"/>
                <a:gd name="T40" fmla="*/ 75 w 292"/>
                <a:gd name="T41" fmla="*/ 202 h 314"/>
                <a:gd name="T42" fmla="*/ 60 w 292"/>
                <a:gd name="T43" fmla="*/ 180 h 314"/>
                <a:gd name="T44" fmla="*/ 55 w 292"/>
                <a:gd name="T45" fmla="*/ 155 h 314"/>
                <a:gd name="T46" fmla="*/ 55 w 292"/>
                <a:gd name="T47" fmla="*/ 131 h 314"/>
                <a:gd name="T48" fmla="*/ 33 w 292"/>
                <a:gd name="T49" fmla="*/ 124 h 314"/>
                <a:gd name="T50" fmla="*/ 31 w 292"/>
                <a:gd name="T51" fmla="*/ 93 h 314"/>
                <a:gd name="T52" fmla="*/ 46 w 292"/>
                <a:gd name="T53" fmla="*/ 58 h 314"/>
                <a:gd name="T54" fmla="*/ 60 w 292"/>
                <a:gd name="T55" fmla="*/ 44 h 314"/>
                <a:gd name="T56" fmla="*/ 109 w 292"/>
                <a:gd name="T57" fmla="*/ 53 h 314"/>
                <a:gd name="T58" fmla="*/ 158 w 292"/>
                <a:gd name="T59" fmla="*/ 57 h 314"/>
                <a:gd name="T60" fmla="*/ 218 w 292"/>
                <a:gd name="T61" fmla="*/ 44 h 314"/>
                <a:gd name="T62" fmla="*/ 256 w 292"/>
                <a:gd name="T63" fmla="*/ 35 h 314"/>
                <a:gd name="T64" fmla="*/ 292 w 292"/>
                <a:gd name="T65" fmla="*/ 22 h 314"/>
                <a:gd name="T66" fmla="*/ 273 w 292"/>
                <a:gd name="T67" fmla="*/ 0 h 31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92"/>
                <a:gd name="T103" fmla="*/ 0 h 314"/>
                <a:gd name="T104" fmla="*/ 292 w 292"/>
                <a:gd name="T105" fmla="*/ 314 h 31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92" h="314">
                  <a:moveTo>
                    <a:pt x="273" y="0"/>
                  </a:moveTo>
                  <a:lnTo>
                    <a:pt x="249" y="9"/>
                  </a:lnTo>
                  <a:lnTo>
                    <a:pt x="222" y="19"/>
                  </a:lnTo>
                  <a:lnTo>
                    <a:pt x="200" y="24"/>
                  </a:lnTo>
                  <a:lnTo>
                    <a:pt x="176" y="29"/>
                  </a:lnTo>
                  <a:lnTo>
                    <a:pt x="153" y="31"/>
                  </a:lnTo>
                  <a:lnTo>
                    <a:pt x="122" y="29"/>
                  </a:lnTo>
                  <a:lnTo>
                    <a:pt x="93" y="24"/>
                  </a:lnTo>
                  <a:lnTo>
                    <a:pt x="58" y="19"/>
                  </a:lnTo>
                  <a:lnTo>
                    <a:pt x="38" y="19"/>
                  </a:lnTo>
                  <a:lnTo>
                    <a:pt x="29" y="20"/>
                  </a:lnTo>
                  <a:lnTo>
                    <a:pt x="22" y="37"/>
                  </a:lnTo>
                  <a:lnTo>
                    <a:pt x="16" y="53"/>
                  </a:lnTo>
                  <a:lnTo>
                    <a:pt x="11" y="68"/>
                  </a:lnTo>
                  <a:lnTo>
                    <a:pt x="2" y="86"/>
                  </a:lnTo>
                  <a:lnTo>
                    <a:pt x="0" y="97"/>
                  </a:lnTo>
                  <a:lnTo>
                    <a:pt x="6" y="111"/>
                  </a:lnTo>
                  <a:lnTo>
                    <a:pt x="15" y="126"/>
                  </a:lnTo>
                  <a:lnTo>
                    <a:pt x="20" y="135"/>
                  </a:lnTo>
                  <a:lnTo>
                    <a:pt x="29" y="140"/>
                  </a:lnTo>
                  <a:lnTo>
                    <a:pt x="29" y="149"/>
                  </a:lnTo>
                  <a:lnTo>
                    <a:pt x="20" y="162"/>
                  </a:lnTo>
                  <a:lnTo>
                    <a:pt x="20" y="173"/>
                  </a:lnTo>
                  <a:lnTo>
                    <a:pt x="27" y="186"/>
                  </a:lnTo>
                  <a:lnTo>
                    <a:pt x="36" y="193"/>
                  </a:lnTo>
                  <a:lnTo>
                    <a:pt x="38" y="202"/>
                  </a:lnTo>
                  <a:lnTo>
                    <a:pt x="33" y="222"/>
                  </a:lnTo>
                  <a:lnTo>
                    <a:pt x="29" y="238"/>
                  </a:lnTo>
                  <a:lnTo>
                    <a:pt x="27" y="251"/>
                  </a:lnTo>
                  <a:lnTo>
                    <a:pt x="29" y="265"/>
                  </a:lnTo>
                  <a:lnTo>
                    <a:pt x="38" y="280"/>
                  </a:lnTo>
                  <a:lnTo>
                    <a:pt x="47" y="300"/>
                  </a:lnTo>
                  <a:lnTo>
                    <a:pt x="55" y="311"/>
                  </a:lnTo>
                  <a:lnTo>
                    <a:pt x="64" y="314"/>
                  </a:lnTo>
                  <a:lnTo>
                    <a:pt x="67" y="305"/>
                  </a:lnTo>
                  <a:lnTo>
                    <a:pt x="69" y="295"/>
                  </a:lnTo>
                  <a:lnTo>
                    <a:pt x="64" y="278"/>
                  </a:lnTo>
                  <a:lnTo>
                    <a:pt x="58" y="264"/>
                  </a:lnTo>
                  <a:lnTo>
                    <a:pt x="56" y="244"/>
                  </a:lnTo>
                  <a:lnTo>
                    <a:pt x="60" y="224"/>
                  </a:lnTo>
                  <a:lnTo>
                    <a:pt x="67" y="215"/>
                  </a:lnTo>
                  <a:lnTo>
                    <a:pt x="75" y="202"/>
                  </a:lnTo>
                  <a:lnTo>
                    <a:pt x="71" y="187"/>
                  </a:lnTo>
                  <a:lnTo>
                    <a:pt x="60" y="180"/>
                  </a:lnTo>
                  <a:lnTo>
                    <a:pt x="51" y="171"/>
                  </a:lnTo>
                  <a:lnTo>
                    <a:pt x="55" y="155"/>
                  </a:lnTo>
                  <a:lnTo>
                    <a:pt x="58" y="142"/>
                  </a:lnTo>
                  <a:lnTo>
                    <a:pt x="55" y="131"/>
                  </a:lnTo>
                  <a:lnTo>
                    <a:pt x="42" y="126"/>
                  </a:lnTo>
                  <a:lnTo>
                    <a:pt x="33" y="124"/>
                  </a:lnTo>
                  <a:lnTo>
                    <a:pt x="27" y="111"/>
                  </a:lnTo>
                  <a:lnTo>
                    <a:pt x="31" y="93"/>
                  </a:lnTo>
                  <a:lnTo>
                    <a:pt x="33" y="78"/>
                  </a:lnTo>
                  <a:lnTo>
                    <a:pt x="46" y="58"/>
                  </a:lnTo>
                  <a:lnTo>
                    <a:pt x="51" y="48"/>
                  </a:lnTo>
                  <a:lnTo>
                    <a:pt x="60" y="44"/>
                  </a:lnTo>
                  <a:lnTo>
                    <a:pt x="80" y="48"/>
                  </a:lnTo>
                  <a:lnTo>
                    <a:pt x="109" y="53"/>
                  </a:lnTo>
                  <a:lnTo>
                    <a:pt x="131" y="57"/>
                  </a:lnTo>
                  <a:lnTo>
                    <a:pt x="158" y="57"/>
                  </a:lnTo>
                  <a:lnTo>
                    <a:pt x="187" y="51"/>
                  </a:lnTo>
                  <a:lnTo>
                    <a:pt x="218" y="44"/>
                  </a:lnTo>
                  <a:lnTo>
                    <a:pt x="236" y="40"/>
                  </a:lnTo>
                  <a:lnTo>
                    <a:pt x="256" y="35"/>
                  </a:lnTo>
                  <a:lnTo>
                    <a:pt x="271" y="31"/>
                  </a:lnTo>
                  <a:lnTo>
                    <a:pt x="292" y="22"/>
                  </a:lnTo>
                  <a:lnTo>
                    <a:pt x="27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20" name="Freeform 100"/>
            <p:cNvSpPr>
              <a:spLocks/>
            </p:cNvSpPr>
            <p:nvPr/>
          </p:nvSpPr>
          <p:spPr bwMode="auto">
            <a:xfrm>
              <a:off x="574" y="1746"/>
              <a:ext cx="144" cy="156"/>
            </a:xfrm>
            <a:custGeom>
              <a:avLst/>
              <a:gdLst>
                <a:gd name="T0" fmla="*/ 0 w 144"/>
                <a:gd name="T1" fmla="*/ 7 h 156"/>
                <a:gd name="T2" fmla="*/ 2 w 144"/>
                <a:gd name="T3" fmla="*/ 0 h 156"/>
                <a:gd name="T4" fmla="*/ 11 w 144"/>
                <a:gd name="T5" fmla="*/ 5 h 156"/>
                <a:gd name="T6" fmla="*/ 27 w 144"/>
                <a:gd name="T7" fmla="*/ 14 h 156"/>
                <a:gd name="T8" fmla="*/ 46 w 144"/>
                <a:gd name="T9" fmla="*/ 27 h 156"/>
                <a:gd name="T10" fmla="*/ 58 w 144"/>
                <a:gd name="T11" fmla="*/ 42 h 156"/>
                <a:gd name="T12" fmla="*/ 67 w 144"/>
                <a:gd name="T13" fmla="*/ 52 h 156"/>
                <a:gd name="T14" fmla="*/ 76 w 144"/>
                <a:gd name="T15" fmla="*/ 67 h 156"/>
                <a:gd name="T16" fmla="*/ 87 w 144"/>
                <a:gd name="T17" fmla="*/ 83 h 156"/>
                <a:gd name="T18" fmla="*/ 100 w 144"/>
                <a:gd name="T19" fmla="*/ 100 h 156"/>
                <a:gd name="T20" fmla="*/ 116 w 144"/>
                <a:gd name="T21" fmla="*/ 120 h 156"/>
                <a:gd name="T22" fmla="*/ 129 w 144"/>
                <a:gd name="T23" fmla="*/ 134 h 156"/>
                <a:gd name="T24" fmla="*/ 144 w 144"/>
                <a:gd name="T25" fmla="*/ 156 h 156"/>
                <a:gd name="T26" fmla="*/ 136 w 144"/>
                <a:gd name="T27" fmla="*/ 152 h 156"/>
                <a:gd name="T28" fmla="*/ 122 w 144"/>
                <a:gd name="T29" fmla="*/ 138 h 156"/>
                <a:gd name="T30" fmla="*/ 105 w 144"/>
                <a:gd name="T31" fmla="*/ 120 h 156"/>
                <a:gd name="T32" fmla="*/ 87 w 144"/>
                <a:gd name="T33" fmla="*/ 98 h 156"/>
                <a:gd name="T34" fmla="*/ 73 w 144"/>
                <a:gd name="T35" fmla="*/ 80 h 156"/>
                <a:gd name="T36" fmla="*/ 60 w 144"/>
                <a:gd name="T37" fmla="*/ 63 h 156"/>
                <a:gd name="T38" fmla="*/ 49 w 144"/>
                <a:gd name="T39" fmla="*/ 49 h 156"/>
                <a:gd name="T40" fmla="*/ 31 w 144"/>
                <a:gd name="T41" fmla="*/ 34 h 156"/>
                <a:gd name="T42" fmla="*/ 18 w 144"/>
                <a:gd name="T43" fmla="*/ 23 h 156"/>
                <a:gd name="T44" fmla="*/ 7 w 144"/>
                <a:gd name="T45" fmla="*/ 16 h 156"/>
                <a:gd name="T46" fmla="*/ 0 w 144"/>
                <a:gd name="T47" fmla="*/ 7 h 156"/>
                <a:gd name="T48" fmla="*/ 0 w 144"/>
                <a:gd name="T49" fmla="*/ 7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4"/>
                <a:gd name="T76" fmla="*/ 0 h 156"/>
                <a:gd name="T77" fmla="*/ 144 w 144"/>
                <a:gd name="T78" fmla="*/ 156 h 15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4" h="156">
                  <a:moveTo>
                    <a:pt x="0" y="7"/>
                  </a:moveTo>
                  <a:lnTo>
                    <a:pt x="2" y="0"/>
                  </a:lnTo>
                  <a:lnTo>
                    <a:pt x="11" y="5"/>
                  </a:lnTo>
                  <a:lnTo>
                    <a:pt x="27" y="14"/>
                  </a:lnTo>
                  <a:lnTo>
                    <a:pt x="46" y="27"/>
                  </a:lnTo>
                  <a:lnTo>
                    <a:pt x="58" y="42"/>
                  </a:lnTo>
                  <a:lnTo>
                    <a:pt x="67" y="52"/>
                  </a:lnTo>
                  <a:lnTo>
                    <a:pt x="76" y="67"/>
                  </a:lnTo>
                  <a:lnTo>
                    <a:pt x="87" y="83"/>
                  </a:lnTo>
                  <a:lnTo>
                    <a:pt x="100" y="100"/>
                  </a:lnTo>
                  <a:lnTo>
                    <a:pt x="116" y="120"/>
                  </a:lnTo>
                  <a:lnTo>
                    <a:pt x="129" y="134"/>
                  </a:lnTo>
                  <a:lnTo>
                    <a:pt x="144" y="156"/>
                  </a:lnTo>
                  <a:lnTo>
                    <a:pt x="136" y="152"/>
                  </a:lnTo>
                  <a:lnTo>
                    <a:pt x="122" y="138"/>
                  </a:lnTo>
                  <a:lnTo>
                    <a:pt x="105" y="120"/>
                  </a:lnTo>
                  <a:lnTo>
                    <a:pt x="87" y="98"/>
                  </a:lnTo>
                  <a:lnTo>
                    <a:pt x="73" y="80"/>
                  </a:lnTo>
                  <a:lnTo>
                    <a:pt x="60" y="63"/>
                  </a:lnTo>
                  <a:lnTo>
                    <a:pt x="49" y="49"/>
                  </a:lnTo>
                  <a:lnTo>
                    <a:pt x="31" y="34"/>
                  </a:lnTo>
                  <a:lnTo>
                    <a:pt x="18" y="23"/>
                  </a:lnTo>
                  <a:lnTo>
                    <a:pt x="7" y="16"/>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21" name="Freeform 101"/>
            <p:cNvSpPr>
              <a:spLocks/>
            </p:cNvSpPr>
            <p:nvPr/>
          </p:nvSpPr>
          <p:spPr bwMode="auto">
            <a:xfrm>
              <a:off x="1083" y="1946"/>
              <a:ext cx="110" cy="81"/>
            </a:xfrm>
            <a:custGeom>
              <a:avLst/>
              <a:gdLst>
                <a:gd name="T0" fmla="*/ 0 w 110"/>
                <a:gd name="T1" fmla="*/ 79 h 81"/>
                <a:gd name="T2" fmla="*/ 16 w 110"/>
                <a:gd name="T3" fmla="*/ 56 h 81"/>
                <a:gd name="T4" fmla="*/ 40 w 110"/>
                <a:gd name="T5" fmla="*/ 36 h 81"/>
                <a:gd name="T6" fmla="*/ 58 w 110"/>
                <a:gd name="T7" fmla="*/ 25 h 81"/>
                <a:gd name="T8" fmla="*/ 74 w 110"/>
                <a:gd name="T9" fmla="*/ 12 h 81"/>
                <a:gd name="T10" fmla="*/ 87 w 110"/>
                <a:gd name="T11" fmla="*/ 3 h 81"/>
                <a:gd name="T12" fmla="*/ 98 w 110"/>
                <a:gd name="T13" fmla="*/ 0 h 81"/>
                <a:gd name="T14" fmla="*/ 105 w 110"/>
                <a:gd name="T15" fmla="*/ 1 h 81"/>
                <a:gd name="T16" fmla="*/ 110 w 110"/>
                <a:gd name="T17" fmla="*/ 10 h 81"/>
                <a:gd name="T18" fmla="*/ 105 w 110"/>
                <a:gd name="T19" fmla="*/ 18 h 81"/>
                <a:gd name="T20" fmla="*/ 99 w 110"/>
                <a:gd name="T21" fmla="*/ 25 h 81"/>
                <a:gd name="T22" fmla="*/ 79 w 110"/>
                <a:gd name="T23" fmla="*/ 36 h 81"/>
                <a:gd name="T24" fmla="*/ 60 w 110"/>
                <a:gd name="T25" fmla="*/ 50 h 81"/>
                <a:gd name="T26" fmla="*/ 49 w 110"/>
                <a:gd name="T27" fmla="*/ 61 h 81"/>
                <a:gd name="T28" fmla="*/ 41 w 110"/>
                <a:gd name="T29" fmla="*/ 69 h 81"/>
                <a:gd name="T30" fmla="*/ 36 w 110"/>
                <a:gd name="T31" fmla="*/ 81 h 81"/>
                <a:gd name="T32" fmla="*/ 0 w 110"/>
                <a:gd name="T33" fmla="*/ 79 h 81"/>
                <a:gd name="T34" fmla="*/ 0 w 110"/>
                <a:gd name="T35" fmla="*/ 79 h 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0"/>
                <a:gd name="T55" fmla="*/ 0 h 81"/>
                <a:gd name="T56" fmla="*/ 110 w 110"/>
                <a:gd name="T57" fmla="*/ 81 h 8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0" h="81">
                  <a:moveTo>
                    <a:pt x="0" y="79"/>
                  </a:moveTo>
                  <a:lnTo>
                    <a:pt x="16" y="56"/>
                  </a:lnTo>
                  <a:lnTo>
                    <a:pt x="40" y="36"/>
                  </a:lnTo>
                  <a:lnTo>
                    <a:pt x="58" y="25"/>
                  </a:lnTo>
                  <a:lnTo>
                    <a:pt x="74" y="12"/>
                  </a:lnTo>
                  <a:lnTo>
                    <a:pt x="87" y="3"/>
                  </a:lnTo>
                  <a:lnTo>
                    <a:pt x="98" y="0"/>
                  </a:lnTo>
                  <a:lnTo>
                    <a:pt x="105" y="1"/>
                  </a:lnTo>
                  <a:lnTo>
                    <a:pt x="110" y="10"/>
                  </a:lnTo>
                  <a:lnTo>
                    <a:pt x="105" y="18"/>
                  </a:lnTo>
                  <a:lnTo>
                    <a:pt x="99" y="25"/>
                  </a:lnTo>
                  <a:lnTo>
                    <a:pt x="79" y="36"/>
                  </a:lnTo>
                  <a:lnTo>
                    <a:pt x="60" y="50"/>
                  </a:lnTo>
                  <a:lnTo>
                    <a:pt x="49" y="61"/>
                  </a:lnTo>
                  <a:lnTo>
                    <a:pt x="41" y="69"/>
                  </a:lnTo>
                  <a:lnTo>
                    <a:pt x="36" y="81"/>
                  </a:lnTo>
                  <a:lnTo>
                    <a:pt x="0"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22" name="Freeform 102"/>
            <p:cNvSpPr>
              <a:spLocks/>
            </p:cNvSpPr>
            <p:nvPr/>
          </p:nvSpPr>
          <p:spPr bwMode="auto">
            <a:xfrm>
              <a:off x="896" y="1975"/>
              <a:ext cx="134" cy="83"/>
            </a:xfrm>
            <a:custGeom>
              <a:avLst/>
              <a:gdLst>
                <a:gd name="T0" fmla="*/ 0 w 134"/>
                <a:gd name="T1" fmla="*/ 61 h 83"/>
                <a:gd name="T2" fmla="*/ 16 w 134"/>
                <a:gd name="T3" fmla="*/ 47 h 83"/>
                <a:gd name="T4" fmla="*/ 49 w 134"/>
                <a:gd name="T5" fmla="*/ 32 h 83"/>
                <a:gd name="T6" fmla="*/ 69 w 134"/>
                <a:gd name="T7" fmla="*/ 25 h 83"/>
                <a:gd name="T8" fmla="*/ 90 w 134"/>
                <a:gd name="T9" fmla="*/ 14 h 83"/>
                <a:gd name="T10" fmla="*/ 110 w 134"/>
                <a:gd name="T11" fmla="*/ 3 h 83"/>
                <a:gd name="T12" fmla="*/ 121 w 134"/>
                <a:gd name="T13" fmla="*/ 0 h 83"/>
                <a:gd name="T14" fmla="*/ 130 w 134"/>
                <a:gd name="T15" fmla="*/ 1 h 83"/>
                <a:gd name="T16" fmla="*/ 134 w 134"/>
                <a:gd name="T17" fmla="*/ 10 h 83"/>
                <a:gd name="T18" fmla="*/ 132 w 134"/>
                <a:gd name="T19" fmla="*/ 18 h 83"/>
                <a:gd name="T20" fmla="*/ 116 w 134"/>
                <a:gd name="T21" fmla="*/ 29 h 83"/>
                <a:gd name="T22" fmla="*/ 83 w 134"/>
                <a:gd name="T23" fmla="*/ 54 h 83"/>
                <a:gd name="T24" fmla="*/ 63 w 134"/>
                <a:gd name="T25" fmla="*/ 74 h 83"/>
                <a:gd name="T26" fmla="*/ 56 w 134"/>
                <a:gd name="T27" fmla="*/ 79 h 83"/>
                <a:gd name="T28" fmla="*/ 41 w 134"/>
                <a:gd name="T29" fmla="*/ 83 h 83"/>
                <a:gd name="T30" fmla="*/ 20 w 134"/>
                <a:gd name="T31" fmla="*/ 74 h 83"/>
                <a:gd name="T32" fmla="*/ 0 w 134"/>
                <a:gd name="T33" fmla="*/ 61 h 83"/>
                <a:gd name="T34" fmla="*/ 0 w 134"/>
                <a:gd name="T35" fmla="*/ 61 h 8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4"/>
                <a:gd name="T55" fmla="*/ 0 h 83"/>
                <a:gd name="T56" fmla="*/ 134 w 134"/>
                <a:gd name="T57" fmla="*/ 83 h 8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4" h="83">
                  <a:moveTo>
                    <a:pt x="0" y="61"/>
                  </a:moveTo>
                  <a:lnTo>
                    <a:pt x="16" y="47"/>
                  </a:lnTo>
                  <a:lnTo>
                    <a:pt x="49" y="32"/>
                  </a:lnTo>
                  <a:lnTo>
                    <a:pt x="69" y="25"/>
                  </a:lnTo>
                  <a:lnTo>
                    <a:pt x="90" y="14"/>
                  </a:lnTo>
                  <a:lnTo>
                    <a:pt x="110" y="3"/>
                  </a:lnTo>
                  <a:lnTo>
                    <a:pt x="121" y="0"/>
                  </a:lnTo>
                  <a:lnTo>
                    <a:pt x="130" y="1"/>
                  </a:lnTo>
                  <a:lnTo>
                    <a:pt x="134" y="10"/>
                  </a:lnTo>
                  <a:lnTo>
                    <a:pt x="132" y="18"/>
                  </a:lnTo>
                  <a:lnTo>
                    <a:pt x="116" y="29"/>
                  </a:lnTo>
                  <a:lnTo>
                    <a:pt x="83" y="54"/>
                  </a:lnTo>
                  <a:lnTo>
                    <a:pt x="63" y="74"/>
                  </a:lnTo>
                  <a:lnTo>
                    <a:pt x="56" y="79"/>
                  </a:lnTo>
                  <a:lnTo>
                    <a:pt x="41" y="83"/>
                  </a:lnTo>
                  <a:lnTo>
                    <a:pt x="20" y="74"/>
                  </a:lnTo>
                  <a:lnTo>
                    <a:pt x="0"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23" name="Freeform 103"/>
            <p:cNvSpPr>
              <a:spLocks/>
            </p:cNvSpPr>
            <p:nvPr/>
          </p:nvSpPr>
          <p:spPr bwMode="auto">
            <a:xfrm>
              <a:off x="721" y="1920"/>
              <a:ext cx="69" cy="109"/>
            </a:xfrm>
            <a:custGeom>
              <a:avLst/>
              <a:gdLst>
                <a:gd name="T0" fmla="*/ 0 w 69"/>
                <a:gd name="T1" fmla="*/ 7 h 109"/>
                <a:gd name="T2" fmla="*/ 13 w 69"/>
                <a:gd name="T3" fmla="*/ 20 h 109"/>
                <a:gd name="T4" fmla="*/ 26 w 69"/>
                <a:gd name="T5" fmla="*/ 38 h 109"/>
                <a:gd name="T6" fmla="*/ 35 w 69"/>
                <a:gd name="T7" fmla="*/ 55 h 109"/>
                <a:gd name="T8" fmla="*/ 47 w 69"/>
                <a:gd name="T9" fmla="*/ 73 h 109"/>
                <a:gd name="T10" fmla="*/ 58 w 69"/>
                <a:gd name="T11" fmla="*/ 87 h 109"/>
                <a:gd name="T12" fmla="*/ 69 w 69"/>
                <a:gd name="T13" fmla="*/ 109 h 109"/>
                <a:gd name="T14" fmla="*/ 69 w 69"/>
                <a:gd name="T15" fmla="*/ 91 h 109"/>
                <a:gd name="T16" fmla="*/ 57 w 69"/>
                <a:gd name="T17" fmla="*/ 69 h 109"/>
                <a:gd name="T18" fmla="*/ 40 w 69"/>
                <a:gd name="T19" fmla="*/ 44 h 109"/>
                <a:gd name="T20" fmla="*/ 27 w 69"/>
                <a:gd name="T21" fmla="*/ 24 h 109"/>
                <a:gd name="T22" fmla="*/ 11 w 69"/>
                <a:gd name="T23" fmla="*/ 0 h 109"/>
                <a:gd name="T24" fmla="*/ 0 w 69"/>
                <a:gd name="T25" fmla="*/ 0 h 109"/>
                <a:gd name="T26" fmla="*/ 0 w 69"/>
                <a:gd name="T27" fmla="*/ 7 h 109"/>
                <a:gd name="T28" fmla="*/ 0 w 69"/>
                <a:gd name="T29" fmla="*/ 7 h 10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9"/>
                <a:gd name="T46" fmla="*/ 0 h 109"/>
                <a:gd name="T47" fmla="*/ 69 w 69"/>
                <a:gd name="T48" fmla="*/ 109 h 10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9" h="109">
                  <a:moveTo>
                    <a:pt x="0" y="7"/>
                  </a:moveTo>
                  <a:lnTo>
                    <a:pt x="13" y="20"/>
                  </a:lnTo>
                  <a:lnTo>
                    <a:pt x="26" y="38"/>
                  </a:lnTo>
                  <a:lnTo>
                    <a:pt x="35" y="55"/>
                  </a:lnTo>
                  <a:lnTo>
                    <a:pt x="47" y="73"/>
                  </a:lnTo>
                  <a:lnTo>
                    <a:pt x="58" y="87"/>
                  </a:lnTo>
                  <a:lnTo>
                    <a:pt x="69" y="109"/>
                  </a:lnTo>
                  <a:lnTo>
                    <a:pt x="69" y="91"/>
                  </a:lnTo>
                  <a:lnTo>
                    <a:pt x="57" y="69"/>
                  </a:lnTo>
                  <a:lnTo>
                    <a:pt x="40" y="44"/>
                  </a:lnTo>
                  <a:lnTo>
                    <a:pt x="27" y="24"/>
                  </a:lnTo>
                  <a:lnTo>
                    <a:pt x="11" y="0"/>
                  </a:lnTo>
                  <a:lnTo>
                    <a:pt x="0"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24" name="Freeform 104"/>
            <p:cNvSpPr>
              <a:spLocks/>
            </p:cNvSpPr>
            <p:nvPr/>
          </p:nvSpPr>
          <p:spPr bwMode="auto">
            <a:xfrm>
              <a:off x="808" y="1746"/>
              <a:ext cx="78" cy="105"/>
            </a:xfrm>
            <a:custGeom>
              <a:avLst/>
              <a:gdLst>
                <a:gd name="T0" fmla="*/ 0 w 78"/>
                <a:gd name="T1" fmla="*/ 0 h 105"/>
                <a:gd name="T2" fmla="*/ 17 w 78"/>
                <a:gd name="T3" fmla="*/ 14 h 105"/>
                <a:gd name="T4" fmla="*/ 26 w 78"/>
                <a:gd name="T5" fmla="*/ 27 h 105"/>
                <a:gd name="T6" fmla="*/ 39 w 78"/>
                <a:gd name="T7" fmla="*/ 43 h 105"/>
                <a:gd name="T8" fmla="*/ 49 w 78"/>
                <a:gd name="T9" fmla="*/ 58 h 105"/>
                <a:gd name="T10" fmla="*/ 58 w 78"/>
                <a:gd name="T11" fmla="*/ 74 h 105"/>
                <a:gd name="T12" fmla="*/ 68 w 78"/>
                <a:gd name="T13" fmla="*/ 87 h 105"/>
                <a:gd name="T14" fmla="*/ 78 w 78"/>
                <a:gd name="T15" fmla="*/ 105 h 105"/>
                <a:gd name="T16" fmla="*/ 77 w 78"/>
                <a:gd name="T17" fmla="*/ 89 h 105"/>
                <a:gd name="T18" fmla="*/ 73 w 78"/>
                <a:gd name="T19" fmla="*/ 71 h 105"/>
                <a:gd name="T20" fmla="*/ 66 w 78"/>
                <a:gd name="T21" fmla="*/ 54 h 105"/>
                <a:gd name="T22" fmla="*/ 53 w 78"/>
                <a:gd name="T23" fmla="*/ 38 h 105"/>
                <a:gd name="T24" fmla="*/ 44 w 78"/>
                <a:gd name="T25" fmla="*/ 25 h 105"/>
                <a:gd name="T26" fmla="*/ 40 w 78"/>
                <a:gd name="T27" fmla="*/ 14 h 105"/>
                <a:gd name="T28" fmla="*/ 26 w 78"/>
                <a:gd name="T29" fmla="*/ 0 h 105"/>
                <a:gd name="T30" fmla="*/ 0 w 78"/>
                <a:gd name="T31" fmla="*/ 0 h 105"/>
                <a:gd name="T32" fmla="*/ 0 w 78"/>
                <a:gd name="T33" fmla="*/ 0 h 10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105"/>
                <a:gd name="T53" fmla="*/ 78 w 78"/>
                <a:gd name="T54" fmla="*/ 105 h 10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105">
                  <a:moveTo>
                    <a:pt x="0" y="0"/>
                  </a:moveTo>
                  <a:lnTo>
                    <a:pt x="17" y="14"/>
                  </a:lnTo>
                  <a:lnTo>
                    <a:pt x="26" y="27"/>
                  </a:lnTo>
                  <a:lnTo>
                    <a:pt x="39" y="43"/>
                  </a:lnTo>
                  <a:lnTo>
                    <a:pt x="49" y="58"/>
                  </a:lnTo>
                  <a:lnTo>
                    <a:pt x="58" y="74"/>
                  </a:lnTo>
                  <a:lnTo>
                    <a:pt x="68" y="87"/>
                  </a:lnTo>
                  <a:lnTo>
                    <a:pt x="78" y="105"/>
                  </a:lnTo>
                  <a:lnTo>
                    <a:pt x="77" y="89"/>
                  </a:lnTo>
                  <a:lnTo>
                    <a:pt x="73" y="71"/>
                  </a:lnTo>
                  <a:lnTo>
                    <a:pt x="66" y="54"/>
                  </a:lnTo>
                  <a:lnTo>
                    <a:pt x="53" y="38"/>
                  </a:lnTo>
                  <a:lnTo>
                    <a:pt x="44" y="25"/>
                  </a:lnTo>
                  <a:lnTo>
                    <a:pt x="40" y="14"/>
                  </a:lnTo>
                  <a:lnTo>
                    <a:pt x="2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25" name="Freeform 105"/>
            <p:cNvSpPr>
              <a:spLocks/>
            </p:cNvSpPr>
            <p:nvPr/>
          </p:nvSpPr>
          <p:spPr bwMode="auto">
            <a:xfrm>
              <a:off x="863" y="1729"/>
              <a:ext cx="89" cy="111"/>
            </a:xfrm>
            <a:custGeom>
              <a:avLst/>
              <a:gdLst>
                <a:gd name="T0" fmla="*/ 0 w 89"/>
                <a:gd name="T1" fmla="*/ 4 h 111"/>
                <a:gd name="T2" fmla="*/ 13 w 89"/>
                <a:gd name="T3" fmla="*/ 19 h 111"/>
                <a:gd name="T4" fmla="*/ 25 w 89"/>
                <a:gd name="T5" fmla="*/ 31 h 111"/>
                <a:gd name="T6" fmla="*/ 40 w 89"/>
                <a:gd name="T7" fmla="*/ 44 h 111"/>
                <a:gd name="T8" fmla="*/ 53 w 89"/>
                <a:gd name="T9" fmla="*/ 59 h 111"/>
                <a:gd name="T10" fmla="*/ 63 w 89"/>
                <a:gd name="T11" fmla="*/ 71 h 111"/>
                <a:gd name="T12" fmla="*/ 72 w 89"/>
                <a:gd name="T13" fmla="*/ 86 h 111"/>
                <a:gd name="T14" fmla="*/ 82 w 89"/>
                <a:gd name="T15" fmla="*/ 100 h 111"/>
                <a:gd name="T16" fmla="*/ 89 w 89"/>
                <a:gd name="T17" fmla="*/ 111 h 111"/>
                <a:gd name="T18" fmla="*/ 83 w 89"/>
                <a:gd name="T19" fmla="*/ 91 h 111"/>
                <a:gd name="T20" fmla="*/ 74 w 89"/>
                <a:gd name="T21" fmla="*/ 69 h 111"/>
                <a:gd name="T22" fmla="*/ 60 w 89"/>
                <a:gd name="T23" fmla="*/ 48 h 111"/>
                <a:gd name="T24" fmla="*/ 47 w 89"/>
                <a:gd name="T25" fmla="*/ 37 h 111"/>
                <a:gd name="T26" fmla="*/ 33 w 89"/>
                <a:gd name="T27" fmla="*/ 22 h 111"/>
                <a:gd name="T28" fmla="*/ 22 w 89"/>
                <a:gd name="T29" fmla="*/ 11 h 111"/>
                <a:gd name="T30" fmla="*/ 13 w 89"/>
                <a:gd name="T31" fmla="*/ 0 h 111"/>
                <a:gd name="T32" fmla="*/ 0 w 89"/>
                <a:gd name="T33" fmla="*/ 4 h 111"/>
                <a:gd name="T34" fmla="*/ 0 w 89"/>
                <a:gd name="T35" fmla="*/ 4 h 11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9"/>
                <a:gd name="T55" fmla="*/ 0 h 111"/>
                <a:gd name="T56" fmla="*/ 89 w 89"/>
                <a:gd name="T57" fmla="*/ 111 h 11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9" h="111">
                  <a:moveTo>
                    <a:pt x="0" y="4"/>
                  </a:moveTo>
                  <a:lnTo>
                    <a:pt x="13" y="19"/>
                  </a:lnTo>
                  <a:lnTo>
                    <a:pt x="25" y="31"/>
                  </a:lnTo>
                  <a:lnTo>
                    <a:pt x="40" y="44"/>
                  </a:lnTo>
                  <a:lnTo>
                    <a:pt x="53" y="59"/>
                  </a:lnTo>
                  <a:lnTo>
                    <a:pt x="63" y="71"/>
                  </a:lnTo>
                  <a:lnTo>
                    <a:pt x="72" y="86"/>
                  </a:lnTo>
                  <a:lnTo>
                    <a:pt x="82" y="100"/>
                  </a:lnTo>
                  <a:lnTo>
                    <a:pt x="89" y="111"/>
                  </a:lnTo>
                  <a:lnTo>
                    <a:pt x="83" y="91"/>
                  </a:lnTo>
                  <a:lnTo>
                    <a:pt x="74" y="69"/>
                  </a:lnTo>
                  <a:lnTo>
                    <a:pt x="60" y="48"/>
                  </a:lnTo>
                  <a:lnTo>
                    <a:pt x="47" y="37"/>
                  </a:lnTo>
                  <a:lnTo>
                    <a:pt x="33" y="22"/>
                  </a:lnTo>
                  <a:lnTo>
                    <a:pt x="22" y="11"/>
                  </a:lnTo>
                  <a:lnTo>
                    <a:pt x="13"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26" name="Freeform 106"/>
            <p:cNvSpPr>
              <a:spLocks/>
            </p:cNvSpPr>
            <p:nvPr/>
          </p:nvSpPr>
          <p:spPr bwMode="auto">
            <a:xfrm>
              <a:off x="975" y="1670"/>
              <a:ext cx="293" cy="363"/>
            </a:xfrm>
            <a:custGeom>
              <a:avLst/>
              <a:gdLst>
                <a:gd name="T0" fmla="*/ 19 w 293"/>
                <a:gd name="T1" fmla="*/ 3 h 363"/>
                <a:gd name="T2" fmla="*/ 39 w 293"/>
                <a:gd name="T3" fmla="*/ 23 h 363"/>
                <a:gd name="T4" fmla="*/ 60 w 293"/>
                <a:gd name="T5" fmla="*/ 41 h 363"/>
                <a:gd name="T6" fmla="*/ 77 w 293"/>
                <a:gd name="T7" fmla="*/ 59 h 363"/>
                <a:gd name="T8" fmla="*/ 95 w 293"/>
                <a:gd name="T9" fmla="*/ 74 h 363"/>
                <a:gd name="T10" fmla="*/ 113 w 293"/>
                <a:gd name="T11" fmla="*/ 92 h 363"/>
                <a:gd name="T12" fmla="*/ 129 w 293"/>
                <a:gd name="T13" fmla="*/ 110 h 363"/>
                <a:gd name="T14" fmla="*/ 144 w 293"/>
                <a:gd name="T15" fmla="*/ 127 h 363"/>
                <a:gd name="T16" fmla="*/ 158 w 293"/>
                <a:gd name="T17" fmla="*/ 145 h 363"/>
                <a:gd name="T18" fmla="*/ 175 w 293"/>
                <a:gd name="T19" fmla="*/ 167 h 363"/>
                <a:gd name="T20" fmla="*/ 193 w 293"/>
                <a:gd name="T21" fmla="*/ 188 h 363"/>
                <a:gd name="T22" fmla="*/ 207 w 293"/>
                <a:gd name="T23" fmla="*/ 210 h 363"/>
                <a:gd name="T24" fmla="*/ 226 w 293"/>
                <a:gd name="T25" fmla="*/ 236 h 363"/>
                <a:gd name="T26" fmla="*/ 238 w 293"/>
                <a:gd name="T27" fmla="*/ 257 h 363"/>
                <a:gd name="T28" fmla="*/ 251 w 293"/>
                <a:gd name="T29" fmla="*/ 279 h 363"/>
                <a:gd name="T30" fmla="*/ 266 w 293"/>
                <a:gd name="T31" fmla="*/ 301 h 363"/>
                <a:gd name="T32" fmla="*/ 276 w 293"/>
                <a:gd name="T33" fmla="*/ 321 h 363"/>
                <a:gd name="T34" fmla="*/ 284 w 293"/>
                <a:gd name="T35" fmla="*/ 337 h 363"/>
                <a:gd name="T36" fmla="*/ 293 w 293"/>
                <a:gd name="T37" fmla="*/ 363 h 363"/>
                <a:gd name="T38" fmla="*/ 264 w 293"/>
                <a:gd name="T39" fmla="*/ 363 h 363"/>
                <a:gd name="T40" fmla="*/ 249 w 293"/>
                <a:gd name="T41" fmla="*/ 330 h 363"/>
                <a:gd name="T42" fmla="*/ 237 w 293"/>
                <a:gd name="T43" fmla="*/ 301 h 363"/>
                <a:gd name="T44" fmla="*/ 222 w 293"/>
                <a:gd name="T45" fmla="*/ 276 h 363"/>
                <a:gd name="T46" fmla="*/ 209 w 293"/>
                <a:gd name="T47" fmla="*/ 250 h 363"/>
                <a:gd name="T48" fmla="*/ 195 w 293"/>
                <a:gd name="T49" fmla="*/ 227 h 363"/>
                <a:gd name="T50" fmla="*/ 180 w 293"/>
                <a:gd name="T51" fmla="*/ 208 h 363"/>
                <a:gd name="T52" fmla="*/ 164 w 293"/>
                <a:gd name="T53" fmla="*/ 185 h 363"/>
                <a:gd name="T54" fmla="*/ 146 w 293"/>
                <a:gd name="T55" fmla="*/ 161 h 363"/>
                <a:gd name="T56" fmla="*/ 124 w 293"/>
                <a:gd name="T57" fmla="*/ 138 h 363"/>
                <a:gd name="T58" fmla="*/ 102 w 293"/>
                <a:gd name="T59" fmla="*/ 110 h 363"/>
                <a:gd name="T60" fmla="*/ 79 w 293"/>
                <a:gd name="T61" fmla="*/ 89 h 363"/>
                <a:gd name="T62" fmla="*/ 53 w 293"/>
                <a:gd name="T63" fmla="*/ 65 h 363"/>
                <a:gd name="T64" fmla="*/ 31 w 293"/>
                <a:gd name="T65" fmla="*/ 47 h 363"/>
                <a:gd name="T66" fmla="*/ 19 w 293"/>
                <a:gd name="T67" fmla="*/ 30 h 363"/>
                <a:gd name="T68" fmla="*/ 0 w 293"/>
                <a:gd name="T69" fmla="*/ 18 h 363"/>
                <a:gd name="T70" fmla="*/ 0 w 293"/>
                <a:gd name="T71" fmla="*/ 7 h 363"/>
                <a:gd name="T72" fmla="*/ 8 w 293"/>
                <a:gd name="T73" fmla="*/ 0 h 363"/>
                <a:gd name="T74" fmla="*/ 19 w 293"/>
                <a:gd name="T75" fmla="*/ 3 h 363"/>
                <a:gd name="T76" fmla="*/ 19 w 293"/>
                <a:gd name="T77" fmla="*/ 3 h 36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93"/>
                <a:gd name="T118" fmla="*/ 0 h 363"/>
                <a:gd name="T119" fmla="*/ 293 w 293"/>
                <a:gd name="T120" fmla="*/ 363 h 36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93" h="363">
                  <a:moveTo>
                    <a:pt x="19" y="3"/>
                  </a:moveTo>
                  <a:lnTo>
                    <a:pt x="39" y="23"/>
                  </a:lnTo>
                  <a:lnTo>
                    <a:pt x="60" y="41"/>
                  </a:lnTo>
                  <a:lnTo>
                    <a:pt x="77" y="59"/>
                  </a:lnTo>
                  <a:lnTo>
                    <a:pt x="95" y="74"/>
                  </a:lnTo>
                  <a:lnTo>
                    <a:pt x="113" y="92"/>
                  </a:lnTo>
                  <a:lnTo>
                    <a:pt x="129" y="110"/>
                  </a:lnTo>
                  <a:lnTo>
                    <a:pt x="144" y="127"/>
                  </a:lnTo>
                  <a:lnTo>
                    <a:pt x="158" y="145"/>
                  </a:lnTo>
                  <a:lnTo>
                    <a:pt x="175" y="167"/>
                  </a:lnTo>
                  <a:lnTo>
                    <a:pt x="193" y="188"/>
                  </a:lnTo>
                  <a:lnTo>
                    <a:pt x="207" y="210"/>
                  </a:lnTo>
                  <a:lnTo>
                    <a:pt x="226" y="236"/>
                  </a:lnTo>
                  <a:lnTo>
                    <a:pt x="238" y="257"/>
                  </a:lnTo>
                  <a:lnTo>
                    <a:pt x="251" y="279"/>
                  </a:lnTo>
                  <a:lnTo>
                    <a:pt x="266" y="301"/>
                  </a:lnTo>
                  <a:lnTo>
                    <a:pt x="276" y="321"/>
                  </a:lnTo>
                  <a:lnTo>
                    <a:pt x="284" y="337"/>
                  </a:lnTo>
                  <a:lnTo>
                    <a:pt x="293" y="363"/>
                  </a:lnTo>
                  <a:lnTo>
                    <a:pt x="264" y="363"/>
                  </a:lnTo>
                  <a:lnTo>
                    <a:pt x="249" y="330"/>
                  </a:lnTo>
                  <a:lnTo>
                    <a:pt x="237" y="301"/>
                  </a:lnTo>
                  <a:lnTo>
                    <a:pt x="222" y="276"/>
                  </a:lnTo>
                  <a:lnTo>
                    <a:pt x="209" y="250"/>
                  </a:lnTo>
                  <a:lnTo>
                    <a:pt x="195" y="227"/>
                  </a:lnTo>
                  <a:lnTo>
                    <a:pt x="180" y="208"/>
                  </a:lnTo>
                  <a:lnTo>
                    <a:pt x="164" y="185"/>
                  </a:lnTo>
                  <a:lnTo>
                    <a:pt x="146" y="161"/>
                  </a:lnTo>
                  <a:lnTo>
                    <a:pt x="124" y="138"/>
                  </a:lnTo>
                  <a:lnTo>
                    <a:pt x="102" y="110"/>
                  </a:lnTo>
                  <a:lnTo>
                    <a:pt x="79" y="89"/>
                  </a:lnTo>
                  <a:lnTo>
                    <a:pt x="53" y="65"/>
                  </a:lnTo>
                  <a:lnTo>
                    <a:pt x="31" y="47"/>
                  </a:lnTo>
                  <a:lnTo>
                    <a:pt x="19" y="30"/>
                  </a:lnTo>
                  <a:lnTo>
                    <a:pt x="0" y="18"/>
                  </a:lnTo>
                  <a:lnTo>
                    <a:pt x="0" y="7"/>
                  </a:lnTo>
                  <a:lnTo>
                    <a:pt x="8" y="0"/>
                  </a:lnTo>
                  <a:lnTo>
                    <a:pt x="1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27" name="Freeform 107"/>
            <p:cNvSpPr>
              <a:spLocks/>
            </p:cNvSpPr>
            <p:nvPr/>
          </p:nvSpPr>
          <p:spPr bwMode="auto">
            <a:xfrm>
              <a:off x="877" y="1700"/>
              <a:ext cx="151" cy="207"/>
            </a:xfrm>
            <a:custGeom>
              <a:avLst/>
              <a:gdLst>
                <a:gd name="T0" fmla="*/ 2 w 151"/>
                <a:gd name="T1" fmla="*/ 0 h 207"/>
                <a:gd name="T2" fmla="*/ 31 w 151"/>
                <a:gd name="T3" fmla="*/ 15 h 207"/>
                <a:gd name="T4" fmla="*/ 58 w 151"/>
                <a:gd name="T5" fmla="*/ 35 h 207"/>
                <a:gd name="T6" fmla="*/ 82 w 151"/>
                <a:gd name="T7" fmla="*/ 48 h 207"/>
                <a:gd name="T8" fmla="*/ 100 w 151"/>
                <a:gd name="T9" fmla="*/ 57 h 207"/>
                <a:gd name="T10" fmla="*/ 117 w 151"/>
                <a:gd name="T11" fmla="*/ 64 h 207"/>
                <a:gd name="T12" fmla="*/ 129 w 151"/>
                <a:gd name="T13" fmla="*/ 73 h 207"/>
                <a:gd name="T14" fmla="*/ 129 w 151"/>
                <a:gd name="T15" fmla="*/ 84 h 207"/>
                <a:gd name="T16" fmla="*/ 124 w 151"/>
                <a:gd name="T17" fmla="*/ 95 h 207"/>
                <a:gd name="T18" fmla="*/ 120 w 151"/>
                <a:gd name="T19" fmla="*/ 102 h 207"/>
                <a:gd name="T20" fmla="*/ 129 w 151"/>
                <a:gd name="T21" fmla="*/ 102 h 207"/>
                <a:gd name="T22" fmla="*/ 140 w 151"/>
                <a:gd name="T23" fmla="*/ 108 h 207"/>
                <a:gd name="T24" fmla="*/ 151 w 151"/>
                <a:gd name="T25" fmla="*/ 115 h 207"/>
                <a:gd name="T26" fmla="*/ 151 w 151"/>
                <a:gd name="T27" fmla="*/ 124 h 207"/>
                <a:gd name="T28" fmla="*/ 147 w 151"/>
                <a:gd name="T29" fmla="*/ 142 h 207"/>
                <a:gd name="T30" fmla="*/ 144 w 151"/>
                <a:gd name="T31" fmla="*/ 164 h 207"/>
                <a:gd name="T32" fmla="*/ 144 w 151"/>
                <a:gd name="T33" fmla="*/ 178 h 207"/>
                <a:gd name="T34" fmla="*/ 137 w 151"/>
                <a:gd name="T35" fmla="*/ 193 h 207"/>
                <a:gd name="T36" fmla="*/ 131 w 151"/>
                <a:gd name="T37" fmla="*/ 207 h 207"/>
                <a:gd name="T38" fmla="*/ 124 w 151"/>
                <a:gd name="T39" fmla="*/ 197 h 207"/>
                <a:gd name="T40" fmla="*/ 122 w 151"/>
                <a:gd name="T41" fmla="*/ 180 h 207"/>
                <a:gd name="T42" fmla="*/ 120 w 151"/>
                <a:gd name="T43" fmla="*/ 160 h 207"/>
                <a:gd name="T44" fmla="*/ 118 w 151"/>
                <a:gd name="T45" fmla="*/ 138 h 207"/>
                <a:gd name="T46" fmla="*/ 118 w 151"/>
                <a:gd name="T47" fmla="*/ 126 h 207"/>
                <a:gd name="T48" fmla="*/ 113 w 151"/>
                <a:gd name="T49" fmla="*/ 118 h 207"/>
                <a:gd name="T50" fmla="*/ 102 w 151"/>
                <a:gd name="T51" fmla="*/ 120 h 207"/>
                <a:gd name="T52" fmla="*/ 93 w 151"/>
                <a:gd name="T53" fmla="*/ 113 h 207"/>
                <a:gd name="T54" fmla="*/ 88 w 151"/>
                <a:gd name="T55" fmla="*/ 106 h 207"/>
                <a:gd name="T56" fmla="*/ 88 w 151"/>
                <a:gd name="T57" fmla="*/ 97 h 207"/>
                <a:gd name="T58" fmla="*/ 95 w 151"/>
                <a:gd name="T59" fmla="*/ 86 h 207"/>
                <a:gd name="T60" fmla="*/ 97 w 151"/>
                <a:gd name="T61" fmla="*/ 75 h 207"/>
                <a:gd name="T62" fmla="*/ 88 w 151"/>
                <a:gd name="T63" fmla="*/ 69 h 207"/>
                <a:gd name="T64" fmla="*/ 60 w 151"/>
                <a:gd name="T65" fmla="*/ 55 h 207"/>
                <a:gd name="T66" fmla="*/ 28 w 151"/>
                <a:gd name="T67" fmla="*/ 37 h 207"/>
                <a:gd name="T68" fmla="*/ 0 w 151"/>
                <a:gd name="T69" fmla="*/ 19 h 207"/>
                <a:gd name="T70" fmla="*/ 2 w 151"/>
                <a:gd name="T71" fmla="*/ 0 h 207"/>
                <a:gd name="T72" fmla="*/ 2 w 151"/>
                <a:gd name="T73" fmla="*/ 0 h 2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1"/>
                <a:gd name="T112" fmla="*/ 0 h 207"/>
                <a:gd name="T113" fmla="*/ 151 w 151"/>
                <a:gd name="T114" fmla="*/ 207 h 2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1" h="207">
                  <a:moveTo>
                    <a:pt x="2" y="0"/>
                  </a:moveTo>
                  <a:lnTo>
                    <a:pt x="31" y="15"/>
                  </a:lnTo>
                  <a:lnTo>
                    <a:pt x="58" y="35"/>
                  </a:lnTo>
                  <a:lnTo>
                    <a:pt x="82" y="48"/>
                  </a:lnTo>
                  <a:lnTo>
                    <a:pt x="100" y="57"/>
                  </a:lnTo>
                  <a:lnTo>
                    <a:pt x="117" y="64"/>
                  </a:lnTo>
                  <a:lnTo>
                    <a:pt x="129" y="73"/>
                  </a:lnTo>
                  <a:lnTo>
                    <a:pt x="129" y="84"/>
                  </a:lnTo>
                  <a:lnTo>
                    <a:pt x="124" y="95"/>
                  </a:lnTo>
                  <a:lnTo>
                    <a:pt x="120" y="102"/>
                  </a:lnTo>
                  <a:lnTo>
                    <a:pt x="129" y="102"/>
                  </a:lnTo>
                  <a:lnTo>
                    <a:pt x="140" y="108"/>
                  </a:lnTo>
                  <a:lnTo>
                    <a:pt x="151" y="115"/>
                  </a:lnTo>
                  <a:lnTo>
                    <a:pt x="151" y="124"/>
                  </a:lnTo>
                  <a:lnTo>
                    <a:pt x="147" y="142"/>
                  </a:lnTo>
                  <a:lnTo>
                    <a:pt x="144" y="164"/>
                  </a:lnTo>
                  <a:lnTo>
                    <a:pt x="144" y="178"/>
                  </a:lnTo>
                  <a:lnTo>
                    <a:pt x="137" y="193"/>
                  </a:lnTo>
                  <a:lnTo>
                    <a:pt x="131" y="207"/>
                  </a:lnTo>
                  <a:lnTo>
                    <a:pt x="124" y="197"/>
                  </a:lnTo>
                  <a:lnTo>
                    <a:pt x="122" y="180"/>
                  </a:lnTo>
                  <a:lnTo>
                    <a:pt x="120" y="160"/>
                  </a:lnTo>
                  <a:lnTo>
                    <a:pt x="118" y="138"/>
                  </a:lnTo>
                  <a:lnTo>
                    <a:pt x="118" y="126"/>
                  </a:lnTo>
                  <a:lnTo>
                    <a:pt x="113" y="118"/>
                  </a:lnTo>
                  <a:lnTo>
                    <a:pt x="102" y="120"/>
                  </a:lnTo>
                  <a:lnTo>
                    <a:pt x="93" y="113"/>
                  </a:lnTo>
                  <a:lnTo>
                    <a:pt x="88" y="106"/>
                  </a:lnTo>
                  <a:lnTo>
                    <a:pt x="88" y="97"/>
                  </a:lnTo>
                  <a:lnTo>
                    <a:pt x="95" y="86"/>
                  </a:lnTo>
                  <a:lnTo>
                    <a:pt x="97" y="75"/>
                  </a:lnTo>
                  <a:lnTo>
                    <a:pt x="88" y="69"/>
                  </a:lnTo>
                  <a:lnTo>
                    <a:pt x="60" y="55"/>
                  </a:lnTo>
                  <a:lnTo>
                    <a:pt x="28" y="37"/>
                  </a:lnTo>
                  <a:lnTo>
                    <a:pt x="0" y="19"/>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28" name="Freeform 108"/>
            <p:cNvSpPr>
              <a:spLocks/>
            </p:cNvSpPr>
            <p:nvPr/>
          </p:nvSpPr>
          <p:spPr bwMode="auto">
            <a:xfrm>
              <a:off x="839" y="1744"/>
              <a:ext cx="98" cy="140"/>
            </a:xfrm>
            <a:custGeom>
              <a:avLst/>
              <a:gdLst>
                <a:gd name="T0" fmla="*/ 17 w 98"/>
                <a:gd name="T1" fmla="*/ 0 h 140"/>
                <a:gd name="T2" fmla="*/ 37 w 98"/>
                <a:gd name="T3" fmla="*/ 15 h 140"/>
                <a:gd name="T4" fmla="*/ 49 w 98"/>
                <a:gd name="T5" fmla="*/ 31 h 140"/>
                <a:gd name="T6" fmla="*/ 62 w 98"/>
                <a:gd name="T7" fmla="*/ 49 h 140"/>
                <a:gd name="T8" fmla="*/ 73 w 98"/>
                <a:gd name="T9" fmla="*/ 65 h 140"/>
                <a:gd name="T10" fmla="*/ 78 w 98"/>
                <a:gd name="T11" fmla="*/ 80 h 140"/>
                <a:gd name="T12" fmla="*/ 86 w 98"/>
                <a:gd name="T13" fmla="*/ 93 h 140"/>
                <a:gd name="T14" fmla="*/ 91 w 98"/>
                <a:gd name="T15" fmla="*/ 114 h 140"/>
                <a:gd name="T16" fmla="*/ 98 w 98"/>
                <a:gd name="T17" fmla="*/ 140 h 140"/>
                <a:gd name="T18" fmla="*/ 87 w 98"/>
                <a:gd name="T19" fmla="*/ 131 h 140"/>
                <a:gd name="T20" fmla="*/ 77 w 98"/>
                <a:gd name="T21" fmla="*/ 105 h 140"/>
                <a:gd name="T22" fmla="*/ 64 w 98"/>
                <a:gd name="T23" fmla="*/ 85 h 140"/>
                <a:gd name="T24" fmla="*/ 55 w 98"/>
                <a:gd name="T25" fmla="*/ 67 h 140"/>
                <a:gd name="T26" fmla="*/ 42 w 98"/>
                <a:gd name="T27" fmla="*/ 51 h 140"/>
                <a:gd name="T28" fmla="*/ 31 w 98"/>
                <a:gd name="T29" fmla="*/ 34 h 140"/>
                <a:gd name="T30" fmla="*/ 20 w 98"/>
                <a:gd name="T31" fmla="*/ 24 h 140"/>
                <a:gd name="T32" fmla="*/ 0 w 98"/>
                <a:gd name="T33" fmla="*/ 5 h 140"/>
                <a:gd name="T34" fmla="*/ 17 w 98"/>
                <a:gd name="T35" fmla="*/ 0 h 140"/>
                <a:gd name="T36" fmla="*/ 17 w 98"/>
                <a:gd name="T37" fmla="*/ 0 h 1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8"/>
                <a:gd name="T58" fmla="*/ 0 h 140"/>
                <a:gd name="T59" fmla="*/ 98 w 98"/>
                <a:gd name="T60" fmla="*/ 140 h 14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8" h="140">
                  <a:moveTo>
                    <a:pt x="17" y="0"/>
                  </a:moveTo>
                  <a:lnTo>
                    <a:pt x="37" y="15"/>
                  </a:lnTo>
                  <a:lnTo>
                    <a:pt x="49" y="31"/>
                  </a:lnTo>
                  <a:lnTo>
                    <a:pt x="62" y="49"/>
                  </a:lnTo>
                  <a:lnTo>
                    <a:pt x="73" y="65"/>
                  </a:lnTo>
                  <a:lnTo>
                    <a:pt x="78" y="80"/>
                  </a:lnTo>
                  <a:lnTo>
                    <a:pt x="86" y="93"/>
                  </a:lnTo>
                  <a:lnTo>
                    <a:pt x="91" y="114"/>
                  </a:lnTo>
                  <a:lnTo>
                    <a:pt x="98" y="140"/>
                  </a:lnTo>
                  <a:lnTo>
                    <a:pt x="87" y="131"/>
                  </a:lnTo>
                  <a:lnTo>
                    <a:pt x="77" y="105"/>
                  </a:lnTo>
                  <a:lnTo>
                    <a:pt x="64" y="85"/>
                  </a:lnTo>
                  <a:lnTo>
                    <a:pt x="55" y="67"/>
                  </a:lnTo>
                  <a:lnTo>
                    <a:pt x="42" y="51"/>
                  </a:lnTo>
                  <a:lnTo>
                    <a:pt x="31" y="34"/>
                  </a:lnTo>
                  <a:lnTo>
                    <a:pt x="20" y="24"/>
                  </a:lnTo>
                  <a:lnTo>
                    <a:pt x="0" y="5"/>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29" name="Freeform 109"/>
            <p:cNvSpPr>
              <a:spLocks/>
            </p:cNvSpPr>
            <p:nvPr/>
          </p:nvSpPr>
          <p:spPr bwMode="auto">
            <a:xfrm>
              <a:off x="761" y="1733"/>
              <a:ext cx="107" cy="151"/>
            </a:xfrm>
            <a:custGeom>
              <a:avLst/>
              <a:gdLst>
                <a:gd name="T0" fmla="*/ 22 w 107"/>
                <a:gd name="T1" fmla="*/ 0 h 151"/>
                <a:gd name="T2" fmla="*/ 17 w 107"/>
                <a:gd name="T3" fmla="*/ 29 h 151"/>
                <a:gd name="T4" fmla="*/ 9 w 107"/>
                <a:gd name="T5" fmla="*/ 53 h 151"/>
                <a:gd name="T6" fmla="*/ 4 w 107"/>
                <a:gd name="T7" fmla="*/ 75 h 151"/>
                <a:gd name="T8" fmla="*/ 0 w 107"/>
                <a:gd name="T9" fmla="*/ 96 h 151"/>
                <a:gd name="T10" fmla="*/ 0 w 107"/>
                <a:gd name="T11" fmla="*/ 107 h 151"/>
                <a:gd name="T12" fmla="*/ 7 w 107"/>
                <a:gd name="T13" fmla="*/ 116 h 151"/>
                <a:gd name="T14" fmla="*/ 15 w 107"/>
                <a:gd name="T15" fmla="*/ 118 h 151"/>
                <a:gd name="T16" fmla="*/ 22 w 107"/>
                <a:gd name="T17" fmla="*/ 116 h 151"/>
                <a:gd name="T18" fmla="*/ 29 w 107"/>
                <a:gd name="T19" fmla="*/ 116 h 151"/>
                <a:gd name="T20" fmla="*/ 36 w 107"/>
                <a:gd name="T21" fmla="*/ 111 h 151"/>
                <a:gd name="T22" fmla="*/ 35 w 107"/>
                <a:gd name="T23" fmla="*/ 125 h 151"/>
                <a:gd name="T24" fmla="*/ 36 w 107"/>
                <a:gd name="T25" fmla="*/ 138 h 151"/>
                <a:gd name="T26" fmla="*/ 42 w 107"/>
                <a:gd name="T27" fmla="*/ 145 h 151"/>
                <a:gd name="T28" fmla="*/ 47 w 107"/>
                <a:gd name="T29" fmla="*/ 149 h 151"/>
                <a:gd name="T30" fmla="*/ 56 w 107"/>
                <a:gd name="T31" fmla="*/ 151 h 151"/>
                <a:gd name="T32" fmla="*/ 64 w 107"/>
                <a:gd name="T33" fmla="*/ 145 h 151"/>
                <a:gd name="T34" fmla="*/ 75 w 107"/>
                <a:gd name="T35" fmla="*/ 142 h 151"/>
                <a:gd name="T36" fmla="*/ 86 w 107"/>
                <a:gd name="T37" fmla="*/ 140 h 151"/>
                <a:gd name="T38" fmla="*/ 93 w 107"/>
                <a:gd name="T39" fmla="*/ 140 h 151"/>
                <a:gd name="T40" fmla="*/ 104 w 107"/>
                <a:gd name="T41" fmla="*/ 145 h 151"/>
                <a:gd name="T42" fmla="*/ 107 w 107"/>
                <a:gd name="T43" fmla="*/ 136 h 151"/>
                <a:gd name="T44" fmla="*/ 96 w 107"/>
                <a:gd name="T45" fmla="*/ 127 h 151"/>
                <a:gd name="T46" fmla="*/ 82 w 107"/>
                <a:gd name="T47" fmla="*/ 124 h 151"/>
                <a:gd name="T48" fmla="*/ 71 w 107"/>
                <a:gd name="T49" fmla="*/ 125 h 151"/>
                <a:gd name="T50" fmla="*/ 62 w 107"/>
                <a:gd name="T51" fmla="*/ 127 h 151"/>
                <a:gd name="T52" fmla="*/ 64 w 107"/>
                <a:gd name="T53" fmla="*/ 113 h 151"/>
                <a:gd name="T54" fmla="*/ 62 w 107"/>
                <a:gd name="T55" fmla="*/ 98 h 151"/>
                <a:gd name="T56" fmla="*/ 58 w 107"/>
                <a:gd name="T57" fmla="*/ 91 h 151"/>
                <a:gd name="T58" fmla="*/ 51 w 107"/>
                <a:gd name="T59" fmla="*/ 84 h 151"/>
                <a:gd name="T60" fmla="*/ 40 w 107"/>
                <a:gd name="T61" fmla="*/ 89 h 151"/>
                <a:gd name="T62" fmla="*/ 29 w 107"/>
                <a:gd name="T63" fmla="*/ 95 h 151"/>
                <a:gd name="T64" fmla="*/ 22 w 107"/>
                <a:gd name="T65" fmla="*/ 93 h 151"/>
                <a:gd name="T66" fmla="*/ 27 w 107"/>
                <a:gd name="T67" fmla="*/ 80 h 151"/>
                <a:gd name="T68" fmla="*/ 33 w 107"/>
                <a:gd name="T69" fmla="*/ 55 h 151"/>
                <a:gd name="T70" fmla="*/ 38 w 107"/>
                <a:gd name="T71" fmla="*/ 33 h 151"/>
                <a:gd name="T72" fmla="*/ 47 w 107"/>
                <a:gd name="T73" fmla="*/ 11 h 151"/>
                <a:gd name="T74" fmla="*/ 22 w 107"/>
                <a:gd name="T75" fmla="*/ 0 h 151"/>
                <a:gd name="T76" fmla="*/ 22 w 107"/>
                <a:gd name="T77" fmla="*/ 0 h 15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7"/>
                <a:gd name="T118" fmla="*/ 0 h 151"/>
                <a:gd name="T119" fmla="*/ 107 w 107"/>
                <a:gd name="T120" fmla="*/ 151 h 15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7" h="151">
                  <a:moveTo>
                    <a:pt x="22" y="0"/>
                  </a:moveTo>
                  <a:lnTo>
                    <a:pt x="17" y="29"/>
                  </a:lnTo>
                  <a:lnTo>
                    <a:pt x="9" y="53"/>
                  </a:lnTo>
                  <a:lnTo>
                    <a:pt x="4" y="75"/>
                  </a:lnTo>
                  <a:lnTo>
                    <a:pt x="0" y="96"/>
                  </a:lnTo>
                  <a:lnTo>
                    <a:pt x="0" y="107"/>
                  </a:lnTo>
                  <a:lnTo>
                    <a:pt x="7" y="116"/>
                  </a:lnTo>
                  <a:lnTo>
                    <a:pt x="15" y="118"/>
                  </a:lnTo>
                  <a:lnTo>
                    <a:pt x="22" y="116"/>
                  </a:lnTo>
                  <a:lnTo>
                    <a:pt x="29" y="116"/>
                  </a:lnTo>
                  <a:lnTo>
                    <a:pt x="36" y="111"/>
                  </a:lnTo>
                  <a:lnTo>
                    <a:pt x="35" y="125"/>
                  </a:lnTo>
                  <a:lnTo>
                    <a:pt x="36" y="138"/>
                  </a:lnTo>
                  <a:lnTo>
                    <a:pt x="42" y="145"/>
                  </a:lnTo>
                  <a:lnTo>
                    <a:pt x="47" y="149"/>
                  </a:lnTo>
                  <a:lnTo>
                    <a:pt x="56" y="151"/>
                  </a:lnTo>
                  <a:lnTo>
                    <a:pt x="64" y="145"/>
                  </a:lnTo>
                  <a:lnTo>
                    <a:pt x="75" y="142"/>
                  </a:lnTo>
                  <a:lnTo>
                    <a:pt x="86" y="140"/>
                  </a:lnTo>
                  <a:lnTo>
                    <a:pt x="93" y="140"/>
                  </a:lnTo>
                  <a:lnTo>
                    <a:pt x="104" y="145"/>
                  </a:lnTo>
                  <a:lnTo>
                    <a:pt x="107" y="136"/>
                  </a:lnTo>
                  <a:lnTo>
                    <a:pt x="96" y="127"/>
                  </a:lnTo>
                  <a:lnTo>
                    <a:pt x="82" y="124"/>
                  </a:lnTo>
                  <a:lnTo>
                    <a:pt x="71" y="125"/>
                  </a:lnTo>
                  <a:lnTo>
                    <a:pt x="62" y="127"/>
                  </a:lnTo>
                  <a:lnTo>
                    <a:pt x="64" y="113"/>
                  </a:lnTo>
                  <a:lnTo>
                    <a:pt x="62" y="98"/>
                  </a:lnTo>
                  <a:lnTo>
                    <a:pt x="58" y="91"/>
                  </a:lnTo>
                  <a:lnTo>
                    <a:pt x="51" y="84"/>
                  </a:lnTo>
                  <a:lnTo>
                    <a:pt x="40" y="89"/>
                  </a:lnTo>
                  <a:lnTo>
                    <a:pt x="29" y="95"/>
                  </a:lnTo>
                  <a:lnTo>
                    <a:pt x="22" y="93"/>
                  </a:lnTo>
                  <a:lnTo>
                    <a:pt x="27" y="80"/>
                  </a:lnTo>
                  <a:lnTo>
                    <a:pt x="33" y="55"/>
                  </a:lnTo>
                  <a:lnTo>
                    <a:pt x="38" y="33"/>
                  </a:lnTo>
                  <a:lnTo>
                    <a:pt x="47" y="11"/>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30" name="Freeform 110"/>
            <p:cNvSpPr>
              <a:spLocks/>
            </p:cNvSpPr>
            <p:nvPr/>
          </p:nvSpPr>
          <p:spPr bwMode="auto">
            <a:xfrm>
              <a:off x="483" y="1759"/>
              <a:ext cx="1070" cy="294"/>
            </a:xfrm>
            <a:custGeom>
              <a:avLst/>
              <a:gdLst>
                <a:gd name="T0" fmla="*/ 847 w 1070"/>
                <a:gd name="T1" fmla="*/ 21 h 294"/>
                <a:gd name="T2" fmla="*/ 837 w 1070"/>
                <a:gd name="T3" fmla="*/ 58 h 294"/>
                <a:gd name="T4" fmla="*/ 825 w 1070"/>
                <a:gd name="T5" fmla="*/ 85 h 294"/>
                <a:gd name="T6" fmla="*/ 828 w 1070"/>
                <a:gd name="T7" fmla="*/ 112 h 294"/>
                <a:gd name="T8" fmla="*/ 841 w 1070"/>
                <a:gd name="T9" fmla="*/ 152 h 294"/>
                <a:gd name="T10" fmla="*/ 857 w 1070"/>
                <a:gd name="T11" fmla="*/ 187 h 294"/>
                <a:gd name="T12" fmla="*/ 872 w 1070"/>
                <a:gd name="T13" fmla="*/ 219 h 294"/>
                <a:gd name="T14" fmla="*/ 881 w 1070"/>
                <a:gd name="T15" fmla="*/ 248 h 294"/>
                <a:gd name="T16" fmla="*/ 870 w 1070"/>
                <a:gd name="T17" fmla="*/ 259 h 294"/>
                <a:gd name="T18" fmla="*/ 832 w 1070"/>
                <a:gd name="T19" fmla="*/ 266 h 294"/>
                <a:gd name="T20" fmla="*/ 790 w 1070"/>
                <a:gd name="T21" fmla="*/ 259 h 294"/>
                <a:gd name="T22" fmla="*/ 730 w 1070"/>
                <a:gd name="T23" fmla="*/ 257 h 294"/>
                <a:gd name="T24" fmla="*/ 650 w 1070"/>
                <a:gd name="T25" fmla="*/ 259 h 294"/>
                <a:gd name="T26" fmla="*/ 547 w 1070"/>
                <a:gd name="T27" fmla="*/ 261 h 294"/>
                <a:gd name="T28" fmla="*/ 433 w 1070"/>
                <a:gd name="T29" fmla="*/ 272 h 294"/>
                <a:gd name="T30" fmla="*/ 374 w 1070"/>
                <a:gd name="T31" fmla="*/ 268 h 294"/>
                <a:gd name="T32" fmla="*/ 329 w 1070"/>
                <a:gd name="T33" fmla="*/ 259 h 294"/>
                <a:gd name="T34" fmla="*/ 300 w 1070"/>
                <a:gd name="T35" fmla="*/ 261 h 294"/>
                <a:gd name="T36" fmla="*/ 251 w 1070"/>
                <a:gd name="T37" fmla="*/ 265 h 294"/>
                <a:gd name="T38" fmla="*/ 166 w 1070"/>
                <a:gd name="T39" fmla="*/ 263 h 294"/>
                <a:gd name="T40" fmla="*/ 80 w 1070"/>
                <a:gd name="T41" fmla="*/ 252 h 294"/>
                <a:gd name="T42" fmla="*/ 28 w 1070"/>
                <a:gd name="T43" fmla="*/ 239 h 294"/>
                <a:gd name="T44" fmla="*/ 0 w 1070"/>
                <a:gd name="T45" fmla="*/ 239 h 294"/>
                <a:gd name="T46" fmla="*/ 13 w 1070"/>
                <a:gd name="T47" fmla="*/ 256 h 294"/>
                <a:gd name="T48" fmla="*/ 80 w 1070"/>
                <a:gd name="T49" fmla="*/ 272 h 294"/>
                <a:gd name="T50" fmla="*/ 147 w 1070"/>
                <a:gd name="T51" fmla="*/ 283 h 294"/>
                <a:gd name="T52" fmla="*/ 204 w 1070"/>
                <a:gd name="T53" fmla="*/ 290 h 294"/>
                <a:gd name="T54" fmla="*/ 265 w 1070"/>
                <a:gd name="T55" fmla="*/ 288 h 294"/>
                <a:gd name="T56" fmla="*/ 313 w 1070"/>
                <a:gd name="T57" fmla="*/ 281 h 294"/>
                <a:gd name="T58" fmla="*/ 369 w 1070"/>
                <a:gd name="T59" fmla="*/ 288 h 294"/>
                <a:gd name="T60" fmla="*/ 443 w 1070"/>
                <a:gd name="T61" fmla="*/ 294 h 294"/>
                <a:gd name="T62" fmla="*/ 511 w 1070"/>
                <a:gd name="T63" fmla="*/ 288 h 294"/>
                <a:gd name="T64" fmla="*/ 607 w 1070"/>
                <a:gd name="T65" fmla="*/ 285 h 294"/>
                <a:gd name="T66" fmla="*/ 667 w 1070"/>
                <a:gd name="T67" fmla="*/ 285 h 294"/>
                <a:gd name="T68" fmla="*/ 723 w 1070"/>
                <a:gd name="T69" fmla="*/ 285 h 294"/>
                <a:gd name="T70" fmla="*/ 745 w 1070"/>
                <a:gd name="T71" fmla="*/ 294 h 294"/>
                <a:gd name="T72" fmla="*/ 785 w 1070"/>
                <a:gd name="T73" fmla="*/ 290 h 294"/>
                <a:gd name="T74" fmla="*/ 857 w 1070"/>
                <a:gd name="T75" fmla="*/ 288 h 294"/>
                <a:gd name="T76" fmla="*/ 928 w 1070"/>
                <a:gd name="T77" fmla="*/ 286 h 294"/>
                <a:gd name="T78" fmla="*/ 999 w 1070"/>
                <a:gd name="T79" fmla="*/ 281 h 294"/>
                <a:gd name="T80" fmla="*/ 1041 w 1070"/>
                <a:gd name="T81" fmla="*/ 272 h 294"/>
                <a:gd name="T82" fmla="*/ 1064 w 1070"/>
                <a:gd name="T83" fmla="*/ 270 h 294"/>
                <a:gd name="T84" fmla="*/ 1063 w 1070"/>
                <a:gd name="T85" fmla="*/ 256 h 294"/>
                <a:gd name="T86" fmla="*/ 1015 w 1070"/>
                <a:gd name="T87" fmla="*/ 248 h 294"/>
                <a:gd name="T88" fmla="*/ 963 w 1070"/>
                <a:gd name="T89" fmla="*/ 241 h 294"/>
                <a:gd name="T90" fmla="*/ 917 w 1070"/>
                <a:gd name="T91" fmla="*/ 236 h 294"/>
                <a:gd name="T92" fmla="*/ 901 w 1070"/>
                <a:gd name="T93" fmla="*/ 223 h 294"/>
                <a:gd name="T94" fmla="*/ 879 w 1070"/>
                <a:gd name="T95" fmla="*/ 179 h 294"/>
                <a:gd name="T96" fmla="*/ 863 w 1070"/>
                <a:gd name="T97" fmla="*/ 143 h 294"/>
                <a:gd name="T98" fmla="*/ 857 w 1070"/>
                <a:gd name="T99" fmla="*/ 105 h 294"/>
                <a:gd name="T100" fmla="*/ 863 w 1070"/>
                <a:gd name="T101" fmla="*/ 63 h 294"/>
                <a:gd name="T102" fmla="*/ 870 w 1070"/>
                <a:gd name="T103" fmla="*/ 21 h 294"/>
                <a:gd name="T104" fmla="*/ 859 w 1070"/>
                <a:gd name="T105" fmla="*/ 0 h 294"/>
                <a:gd name="T106" fmla="*/ 847 w 1070"/>
                <a:gd name="T107" fmla="*/ 7 h 29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70"/>
                <a:gd name="T163" fmla="*/ 0 h 294"/>
                <a:gd name="T164" fmla="*/ 1070 w 1070"/>
                <a:gd name="T165" fmla="*/ 294 h 29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70" h="294">
                  <a:moveTo>
                    <a:pt x="847" y="7"/>
                  </a:moveTo>
                  <a:lnTo>
                    <a:pt x="847" y="21"/>
                  </a:lnTo>
                  <a:lnTo>
                    <a:pt x="843" y="41"/>
                  </a:lnTo>
                  <a:lnTo>
                    <a:pt x="837" y="58"/>
                  </a:lnTo>
                  <a:lnTo>
                    <a:pt x="832" y="70"/>
                  </a:lnTo>
                  <a:lnTo>
                    <a:pt x="825" y="85"/>
                  </a:lnTo>
                  <a:lnTo>
                    <a:pt x="825" y="96"/>
                  </a:lnTo>
                  <a:lnTo>
                    <a:pt x="828" y="112"/>
                  </a:lnTo>
                  <a:lnTo>
                    <a:pt x="836" y="132"/>
                  </a:lnTo>
                  <a:lnTo>
                    <a:pt x="841" y="152"/>
                  </a:lnTo>
                  <a:lnTo>
                    <a:pt x="850" y="170"/>
                  </a:lnTo>
                  <a:lnTo>
                    <a:pt x="857" y="187"/>
                  </a:lnTo>
                  <a:lnTo>
                    <a:pt x="867" y="203"/>
                  </a:lnTo>
                  <a:lnTo>
                    <a:pt x="872" y="219"/>
                  </a:lnTo>
                  <a:lnTo>
                    <a:pt x="879" y="237"/>
                  </a:lnTo>
                  <a:lnTo>
                    <a:pt x="881" y="248"/>
                  </a:lnTo>
                  <a:lnTo>
                    <a:pt x="881" y="256"/>
                  </a:lnTo>
                  <a:lnTo>
                    <a:pt x="870" y="259"/>
                  </a:lnTo>
                  <a:lnTo>
                    <a:pt x="848" y="263"/>
                  </a:lnTo>
                  <a:lnTo>
                    <a:pt x="832" y="266"/>
                  </a:lnTo>
                  <a:lnTo>
                    <a:pt x="807" y="261"/>
                  </a:lnTo>
                  <a:lnTo>
                    <a:pt x="790" y="259"/>
                  </a:lnTo>
                  <a:lnTo>
                    <a:pt x="761" y="259"/>
                  </a:lnTo>
                  <a:lnTo>
                    <a:pt x="730" y="257"/>
                  </a:lnTo>
                  <a:lnTo>
                    <a:pt x="696" y="259"/>
                  </a:lnTo>
                  <a:lnTo>
                    <a:pt x="650" y="259"/>
                  </a:lnTo>
                  <a:lnTo>
                    <a:pt x="621" y="259"/>
                  </a:lnTo>
                  <a:lnTo>
                    <a:pt x="547" y="261"/>
                  </a:lnTo>
                  <a:lnTo>
                    <a:pt x="494" y="263"/>
                  </a:lnTo>
                  <a:lnTo>
                    <a:pt x="433" y="272"/>
                  </a:lnTo>
                  <a:lnTo>
                    <a:pt x="409" y="268"/>
                  </a:lnTo>
                  <a:lnTo>
                    <a:pt x="374" y="268"/>
                  </a:lnTo>
                  <a:lnTo>
                    <a:pt x="349" y="266"/>
                  </a:lnTo>
                  <a:lnTo>
                    <a:pt x="329" y="259"/>
                  </a:lnTo>
                  <a:lnTo>
                    <a:pt x="318" y="256"/>
                  </a:lnTo>
                  <a:lnTo>
                    <a:pt x="300" y="261"/>
                  </a:lnTo>
                  <a:lnTo>
                    <a:pt x="276" y="263"/>
                  </a:lnTo>
                  <a:lnTo>
                    <a:pt x="251" y="265"/>
                  </a:lnTo>
                  <a:lnTo>
                    <a:pt x="204" y="268"/>
                  </a:lnTo>
                  <a:lnTo>
                    <a:pt x="166" y="263"/>
                  </a:lnTo>
                  <a:lnTo>
                    <a:pt x="115" y="257"/>
                  </a:lnTo>
                  <a:lnTo>
                    <a:pt x="80" y="252"/>
                  </a:lnTo>
                  <a:lnTo>
                    <a:pt x="51" y="248"/>
                  </a:lnTo>
                  <a:lnTo>
                    <a:pt x="28" y="239"/>
                  </a:lnTo>
                  <a:lnTo>
                    <a:pt x="8" y="232"/>
                  </a:lnTo>
                  <a:lnTo>
                    <a:pt x="0" y="239"/>
                  </a:lnTo>
                  <a:lnTo>
                    <a:pt x="2" y="248"/>
                  </a:lnTo>
                  <a:lnTo>
                    <a:pt x="13" y="256"/>
                  </a:lnTo>
                  <a:lnTo>
                    <a:pt x="40" y="265"/>
                  </a:lnTo>
                  <a:lnTo>
                    <a:pt x="80" y="272"/>
                  </a:lnTo>
                  <a:lnTo>
                    <a:pt x="115" y="277"/>
                  </a:lnTo>
                  <a:lnTo>
                    <a:pt x="147" y="283"/>
                  </a:lnTo>
                  <a:lnTo>
                    <a:pt x="173" y="286"/>
                  </a:lnTo>
                  <a:lnTo>
                    <a:pt x="204" y="290"/>
                  </a:lnTo>
                  <a:lnTo>
                    <a:pt x="236" y="290"/>
                  </a:lnTo>
                  <a:lnTo>
                    <a:pt x="265" y="288"/>
                  </a:lnTo>
                  <a:lnTo>
                    <a:pt x="293" y="283"/>
                  </a:lnTo>
                  <a:lnTo>
                    <a:pt x="313" y="281"/>
                  </a:lnTo>
                  <a:lnTo>
                    <a:pt x="334" y="283"/>
                  </a:lnTo>
                  <a:lnTo>
                    <a:pt x="369" y="288"/>
                  </a:lnTo>
                  <a:lnTo>
                    <a:pt x="407" y="290"/>
                  </a:lnTo>
                  <a:lnTo>
                    <a:pt x="443" y="294"/>
                  </a:lnTo>
                  <a:lnTo>
                    <a:pt x="474" y="290"/>
                  </a:lnTo>
                  <a:lnTo>
                    <a:pt x="511" y="288"/>
                  </a:lnTo>
                  <a:lnTo>
                    <a:pt x="545" y="285"/>
                  </a:lnTo>
                  <a:lnTo>
                    <a:pt x="607" y="285"/>
                  </a:lnTo>
                  <a:lnTo>
                    <a:pt x="643" y="283"/>
                  </a:lnTo>
                  <a:lnTo>
                    <a:pt x="667" y="285"/>
                  </a:lnTo>
                  <a:lnTo>
                    <a:pt x="698" y="285"/>
                  </a:lnTo>
                  <a:lnTo>
                    <a:pt x="723" y="285"/>
                  </a:lnTo>
                  <a:lnTo>
                    <a:pt x="736" y="285"/>
                  </a:lnTo>
                  <a:lnTo>
                    <a:pt x="745" y="294"/>
                  </a:lnTo>
                  <a:lnTo>
                    <a:pt x="758" y="288"/>
                  </a:lnTo>
                  <a:lnTo>
                    <a:pt x="785" y="290"/>
                  </a:lnTo>
                  <a:lnTo>
                    <a:pt x="821" y="290"/>
                  </a:lnTo>
                  <a:lnTo>
                    <a:pt x="857" y="288"/>
                  </a:lnTo>
                  <a:lnTo>
                    <a:pt x="894" y="288"/>
                  </a:lnTo>
                  <a:lnTo>
                    <a:pt x="928" y="286"/>
                  </a:lnTo>
                  <a:lnTo>
                    <a:pt x="968" y="283"/>
                  </a:lnTo>
                  <a:lnTo>
                    <a:pt x="999" y="281"/>
                  </a:lnTo>
                  <a:lnTo>
                    <a:pt x="1021" y="275"/>
                  </a:lnTo>
                  <a:lnTo>
                    <a:pt x="1041" y="272"/>
                  </a:lnTo>
                  <a:lnTo>
                    <a:pt x="1052" y="277"/>
                  </a:lnTo>
                  <a:lnTo>
                    <a:pt x="1064" y="270"/>
                  </a:lnTo>
                  <a:lnTo>
                    <a:pt x="1070" y="263"/>
                  </a:lnTo>
                  <a:lnTo>
                    <a:pt x="1063" y="256"/>
                  </a:lnTo>
                  <a:lnTo>
                    <a:pt x="1046" y="250"/>
                  </a:lnTo>
                  <a:lnTo>
                    <a:pt x="1015" y="248"/>
                  </a:lnTo>
                  <a:lnTo>
                    <a:pt x="990" y="245"/>
                  </a:lnTo>
                  <a:lnTo>
                    <a:pt x="963" y="241"/>
                  </a:lnTo>
                  <a:lnTo>
                    <a:pt x="943" y="237"/>
                  </a:lnTo>
                  <a:lnTo>
                    <a:pt x="917" y="236"/>
                  </a:lnTo>
                  <a:lnTo>
                    <a:pt x="908" y="232"/>
                  </a:lnTo>
                  <a:lnTo>
                    <a:pt x="901" y="223"/>
                  </a:lnTo>
                  <a:lnTo>
                    <a:pt x="888" y="199"/>
                  </a:lnTo>
                  <a:lnTo>
                    <a:pt x="879" y="179"/>
                  </a:lnTo>
                  <a:lnTo>
                    <a:pt x="870" y="161"/>
                  </a:lnTo>
                  <a:lnTo>
                    <a:pt x="863" y="143"/>
                  </a:lnTo>
                  <a:lnTo>
                    <a:pt x="859" y="125"/>
                  </a:lnTo>
                  <a:lnTo>
                    <a:pt x="857" y="105"/>
                  </a:lnTo>
                  <a:lnTo>
                    <a:pt x="857" y="85"/>
                  </a:lnTo>
                  <a:lnTo>
                    <a:pt x="863" y="63"/>
                  </a:lnTo>
                  <a:lnTo>
                    <a:pt x="867" y="43"/>
                  </a:lnTo>
                  <a:lnTo>
                    <a:pt x="870" y="21"/>
                  </a:lnTo>
                  <a:lnTo>
                    <a:pt x="868" y="7"/>
                  </a:lnTo>
                  <a:lnTo>
                    <a:pt x="859" y="0"/>
                  </a:lnTo>
                  <a:lnTo>
                    <a:pt x="847"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31" name="Freeform 111"/>
            <p:cNvSpPr>
              <a:spLocks/>
            </p:cNvSpPr>
            <p:nvPr/>
          </p:nvSpPr>
          <p:spPr bwMode="auto">
            <a:xfrm>
              <a:off x="850" y="1862"/>
              <a:ext cx="155" cy="120"/>
            </a:xfrm>
            <a:custGeom>
              <a:avLst/>
              <a:gdLst>
                <a:gd name="T0" fmla="*/ 0 w 155"/>
                <a:gd name="T1" fmla="*/ 20 h 120"/>
                <a:gd name="T2" fmla="*/ 7 w 155"/>
                <a:gd name="T3" fmla="*/ 31 h 120"/>
                <a:gd name="T4" fmla="*/ 15 w 155"/>
                <a:gd name="T5" fmla="*/ 40 h 120"/>
                <a:gd name="T6" fmla="*/ 20 w 155"/>
                <a:gd name="T7" fmla="*/ 53 h 120"/>
                <a:gd name="T8" fmla="*/ 26 w 155"/>
                <a:gd name="T9" fmla="*/ 62 h 120"/>
                <a:gd name="T10" fmla="*/ 35 w 155"/>
                <a:gd name="T11" fmla="*/ 67 h 120"/>
                <a:gd name="T12" fmla="*/ 46 w 155"/>
                <a:gd name="T13" fmla="*/ 67 h 120"/>
                <a:gd name="T14" fmla="*/ 56 w 155"/>
                <a:gd name="T15" fmla="*/ 64 h 120"/>
                <a:gd name="T16" fmla="*/ 66 w 155"/>
                <a:gd name="T17" fmla="*/ 60 h 120"/>
                <a:gd name="T18" fmla="*/ 75 w 155"/>
                <a:gd name="T19" fmla="*/ 67 h 120"/>
                <a:gd name="T20" fmla="*/ 80 w 155"/>
                <a:gd name="T21" fmla="*/ 78 h 120"/>
                <a:gd name="T22" fmla="*/ 87 w 155"/>
                <a:gd name="T23" fmla="*/ 89 h 120"/>
                <a:gd name="T24" fmla="*/ 95 w 155"/>
                <a:gd name="T25" fmla="*/ 102 h 120"/>
                <a:gd name="T26" fmla="*/ 102 w 155"/>
                <a:gd name="T27" fmla="*/ 111 h 120"/>
                <a:gd name="T28" fmla="*/ 111 w 155"/>
                <a:gd name="T29" fmla="*/ 116 h 120"/>
                <a:gd name="T30" fmla="*/ 122 w 155"/>
                <a:gd name="T31" fmla="*/ 120 h 120"/>
                <a:gd name="T32" fmla="*/ 131 w 155"/>
                <a:gd name="T33" fmla="*/ 116 h 120"/>
                <a:gd name="T34" fmla="*/ 136 w 155"/>
                <a:gd name="T35" fmla="*/ 105 h 120"/>
                <a:gd name="T36" fmla="*/ 144 w 155"/>
                <a:gd name="T37" fmla="*/ 89 h 120"/>
                <a:gd name="T38" fmla="*/ 147 w 155"/>
                <a:gd name="T39" fmla="*/ 73 h 120"/>
                <a:gd name="T40" fmla="*/ 149 w 155"/>
                <a:gd name="T41" fmla="*/ 53 h 120"/>
                <a:gd name="T42" fmla="*/ 151 w 155"/>
                <a:gd name="T43" fmla="*/ 36 h 120"/>
                <a:gd name="T44" fmla="*/ 155 w 155"/>
                <a:gd name="T45" fmla="*/ 18 h 120"/>
                <a:gd name="T46" fmla="*/ 151 w 155"/>
                <a:gd name="T47" fmla="*/ 0 h 120"/>
                <a:gd name="T48" fmla="*/ 144 w 155"/>
                <a:gd name="T49" fmla="*/ 7 h 120"/>
                <a:gd name="T50" fmla="*/ 136 w 155"/>
                <a:gd name="T51" fmla="*/ 18 h 120"/>
                <a:gd name="T52" fmla="*/ 135 w 155"/>
                <a:gd name="T53" fmla="*/ 31 h 120"/>
                <a:gd name="T54" fmla="*/ 129 w 155"/>
                <a:gd name="T55" fmla="*/ 47 h 120"/>
                <a:gd name="T56" fmla="*/ 124 w 155"/>
                <a:gd name="T57" fmla="*/ 64 h 120"/>
                <a:gd name="T58" fmla="*/ 122 w 155"/>
                <a:gd name="T59" fmla="*/ 78 h 120"/>
                <a:gd name="T60" fmla="*/ 120 w 155"/>
                <a:gd name="T61" fmla="*/ 87 h 120"/>
                <a:gd name="T62" fmla="*/ 111 w 155"/>
                <a:gd name="T63" fmla="*/ 84 h 120"/>
                <a:gd name="T64" fmla="*/ 104 w 155"/>
                <a:gd name="T65" fmla="*/ 69 h 120"/>
                <a:gd name="T66" fmla="*/ 95 w 155"/>
                <a:gd name="T67" fmla="*/ 54 h 120"/>
                <a:gd name="T68" fmla="*/ 82 w 155"/>
                <a:gd name="T69" fmla="*/ 45 h 120"/>
                <a:gd name="T70" fmla="*/ 73 w 155"/>
                <a:gd name="T71" fmla="*/ 42 h 120"/>
                <a:gd name="T72" fmla="*/ 60 w 155"/>
                <a:gd name="T73" fmla="*/ 40 h 120"/>
                <a:gd name="T74" fmla="*/ 51 w 155"/>
                <a:gd name="T75" fmla="*/ 45 h 120"/>
                <a:gd name="T76" fmla="*/ 42 w 155"/>
                <a:gd name="T77" fmla="*/ 42 h 120"/>
                <a:gd name="T78" fmla="*/ 36 w 155"/>
                <a:gd name="T79" fmla="*/ 31 h 120"/>
                <a:gd name="T80" fmla="*/ 26 w 155"/>
                <a:gd name="T81" fmla="*/ 18 h 120"/>
                <a:gd name="T82" fmla="*/ 11 w 155"/>
                <a:gd name="T83" fmla="*/ 11 h 120"/>
                <a:gd name="T84" fmla="*/ 4 w 155"/>
                <a:gd name="T85" fmla="*/ 7 h 120"/>
                <a:gd name="T86" fmla="*/ 0 w 155"/>
                <a:gd name="T87" fmla="*/ 20 h 120"/>
                <a:gd name="T88" fmla="*/ 0 w 155"/>
                <a:gd name="T89" fmla="*/ 20 h 12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5"/>
                <a:gd name="T136" fmla="*/ 0 h 120"/>
                <a:gd name="T137" fmla="*/ 155 w 155"/>
                <a:gd name="T138" fmla="*/ 120 h 12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5" h="120">
                  <a:moveTo>
                    <a:pt x="0" y="20"/>
                  </a:moveTo>
                  <a:lnTo>
                    <a:pt x="7" y="31"/>
                  </a:lnTo>
                  <a:lnTo>
                    <a:pt x="15" y="40"/>
                  </a:lnTo>
                  <a:lnTo>
                    <a:pt x="20" y="53"/>
                  </a:lnTo>
                  <a:lnTo>
                    <a:pt x="26" y="62"/>
                  </a:lnTo>
                  <a:lnTo>
                    <a:pt x="35" y="67"/>
                  </a:lnTo>
                  <a:lnTo>
                    <a:pt x="46" y="67"/>
                  </a:lnTo>
                  <a:lnTo>
                    <a:pt x="56" y="64"/>
                  </a:lnTo>
                  <a:lnTo>
                    <a:pt x="66" y="60"/>
                  </a:lnTo>
                  <a:lnTo>
                    <a:pt x="75" y="67"/>
                  </a:lnTo>
                  <a:lnTo>
                    <a:pt x="80" y="78"/>
                  </a:lnTo>
                  <a:lnTo>
                    <a:pt x="87" y="89"/>
                  </a:lnTo>
                  <a:lnTo>
                    <a:pt x="95" y="102"/>
                  </a:lnTo>
                  <a:lnTo>
                    <a:pt x="102" y="111"/>
                  </a:lnTo>
                  <a:lnTo>
                    <a:pt x="111" y="116"/>
                  </a:lnTo>
                  <a:lnTo>
                    <a:pt x="122" y="120"/>
                  </a:lnTo>
                  <a:lnTo>
                    <a:pt x="131" y="116"/>
                  </a:lnTo>
                  <a:lnTo>
                    <a:pt x="136" y="105"/>
                  </a:lnTo>
                  <a:lnTo>
                    <a:pt x="144" y="89"/>
                  </a:lnTo>
                  <a:lnTo>
                    <a:pt x="147" y="73"/>
                  </a:lnTo>
                  <a:lnTo>
                    <a:pt x="149" y="53"/>
                  </a:lnTo>
                  <a:lnTo>
                    <a:pt x="151" y="36"/>
                  </a:lnTo>
                  <a:lnTo>
                    <a:pt x="155" y="18"/>
                  </a:lnTo>
                  <a:lnTo>
                    <a:pt x="151" y="0"/>
                  </a:lnTo>
                  <a:lnTo>
                    <a:pt x="144" y="7"/>
                  </a:lnTo>
                  <a:lnTo>
                    <a:pt x="136" y="18"/>
                  </a:lnTo>
                  <a:lnTo>
                    <a:pt x="135" y="31"/>
                  </a:lnTo>
                  <a:lnTo>
                    <a:pt x="129" y="47"/>
                  </a:lnTo>
                  <a:lnTo>
                    <a:pt x="124" y="64"/>
                  </a:lnTo>
                  <a:lnTo>
                    <a:pt x="122" y="78"/>
                  </a:lnTo>
                  <a:lnTo>
                    <a:pt x="120" y="87"/>
                  </a:lnTo>
                  <a:lnTo>
                    <a:pt x="111" y="84"/>
                  </a:lnTo>
                  <a:lnTo>
                    <a:pt x="104" y="69"/>
                  </a:lnTo>
                  <a:lnTo>
                    <a:pt x="95" y="54"/>
                  </a:lnTo>
                  <a:lnTo>
                    <a:pt x="82" y="45"/>
                  </a:lnTo>
                  <a:lnTo>
                    <a:pt x="73" y="42"/>
                  </a:lnTo>
                  <a:lnTo>
                    <a:pt x="60" y="40"/>
                  </a:lnTo>
                  <a:lnTo>
                    <a:pt x="51" y="45"/>
                  </a:lnTo>
                  <a:lnTo>
                    <a:pt x="42" y="42"/>
                  </a:lnTo>
                  <a:lnTo>
                    <a:pt x="36" y="31"/>
                  </a:lnTo>
                  <a:lnTo>
                    <a:pt x="26" y="18"/>
                  </a:lnTo>
                  <a:lnTo>
                    <a:pt x="11" y="11"/>
                  </a:lnTo>
                  <a:lnTo>
                    <a:pt x="4" y="7"/>
                  </a:lnTo>
                  <a:lnTo>
                    <a:pt x="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32" name="Freeform 112"/>
            <p:cNvSpPr>
              <a:spLocks/>
            </p:cNvSpPr>
            <p:nvPr/>
          </p:nvSpPr>
          <p:spPr bwMode="auto">
            <a:xfrm>
              <a:off x="1246" y="1782"/>
              <a:ext cx="47" cy="51"/>
            </a:xfrm>
            <a:custGeom>
              <a:avLst/>
              <a:gdLst>
                <a:gd name="T0" fmla="*/ 35 w 47"/>
                <a:gd name="T1" fmla="*/ 2 h 51"/>
                <a:gd name="T2" fmla="*/ 24 w 47"/>
                <a:gd name="T3" fmla="*/ 0 h 51"/>
                <a:gd name="T4" fmla="*/ 15 w 47"/>
                <a:gd name="T5" fmla="*/ 6 h 51"/>
                <a:gd name="T6" fmla="*/ 5 w 47"/>
                <a:gd name="T7" fmla="*/ 13 h 51"/>
                <a:gd name="T8" fmla="*/ 0 w 47"/>
                <a:gd name="T9" fmla="*/ 22 h 51"/>
                <a:gd name="T10" fmla="*/ 0 w 47"/>
                <a:gd name="T11" fmla="*/ 31 h 51"/>
                <a:gd name="T12" fmla="*/ 7 w 47"/>
                <a:gd name="T13" fmla="*/ 40 h 51"/>
                <a:gd name="T14" fmla="*/ 20 w 47"/>
                <a:gd name="T15" fmla="*/ 47 h 51"/>
                <a:gd name="T16" fmla="*/ 29 w 47"/>
                <a:gd name="T17" fmla="*/ 51 h 51"/>
                <a:gd name="T18" fmla="*/ 40 w 47"/>
                <a:gd name="T19" fmla="*/ 51 h 51"/>
                <a:gd name="T20" fmla="*/ 45 w 47"/>
                <a:gd name="T21" fmla="*/ 42 h 51"/>
                <a:gd name="T22" fmla="*/ 45 w 47"/>
                <a:gd name="T23" fmla="*/ 33 h 51"/>
                <a:gd name="T24" fmla="*/ 47 w 47"/>
                <a:gd name="T25" fmla="*/ 26 h 51"/>
                <a:gd name="T26" fmla="*/ 38 w 47"/>
                <a:gd name="T27" fmla="*/ 18 h 51"/>
                <a:gd name="T28" fmla="*/ 29 w 47"/>
                <a:gd name="T29" fmla="*/ 18 h 51"/>
                <a:gd name="T30" fmla="*/ 27 w 47"/>
                <a:gd name="T31" fmla="*/ 27 h 51"/>
                <a:gd name="T32" fmla="*/ 20 w 47"/>
                <a:gd name="T33" fmla="*/ 33 h 51"/>
                <a:gd name="T34" fmla="*/ 16 w 47"/>
                <a:gd name="T35" fmla="*/ 22 h 51"/>
                <a:gd name="T36" fmla="*/ 22 w 47"/>
                <a:gd name="T37" fmla="*/ 16 h 51"/>
                <a:gd name="T38" fmla="*/ 27 w 47"/>
                <a:gd name="T39" fmla="*/ 11 h 51"/>
                <a:gd name="T40" fmla="*/ 35 w 47"/>
                <a:gd name="T41" fmla="*/ 11 h 51"/>
                <a:gd name="T42" fmla="*/ 35 w 47"/>
                <a:gd name="T43" fmla="*/ 2 h 51"/>
                <a:gd name="T44" fmla="*/ 35 w 47"/>
                <a:gd name="T45" fmla="*/ 2 h 5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7"/>
                <a:gd name="T70" fmla="*/ 0 h 51"/>
                <a:gd name="T71" fmla="*/ 47 w 47"/>
                <a:gd name="T72" fmla="*/ 51 h 5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7" h="51">
                  <a:moveTo>
                    <a:pt x="35" y="2"/>
                  </a:moveTo>
                  <a:lnTo>
                    <a:pt x="24" y="0"/>
                  </a:lnTo>
                  <a:lnTo>
                    <a:pt x="15" y="6"/>
                  </a:lnTo>
                  <a:lnTo>
                    <a:pt x="5" y="13"/>
                  </a:lnTo>
                  <a:lnTo>
                    <a:pt x="0" y="22"/>
                  </a:lnTo>
                  <a:lnTo>
                    <a:pt x="0" y="31"/>
                  </a:lnTo>
                  <a:lnTo>
                    <a:pt x="7" y="40"/>
                  </a:lnTo>
                  <a:lnTo>
                    <a:pt x="20" y="47"/>
                  </a:lnTo>
                  <a:lnTo>
                    <a:pt x="29" y="51"/>
                  </a:lnTo>
                  <a:lnTo>
                    <a:pt x="40" y="51"/>
                  </a:lnTo>
                  <a:lnTo>
                    <a:pt x="45" y="42"/>
                  </a:lnTo>
                  <a:lnTo>
                    <a:pt x="45" y="33"/>
                  </a:lnTo>
                  <a:lnTo>
                    <a:pt x="47" y="26"/>
                  </a:lnTo>
                  <a:lnTo>
                    <a:pt x="38" y="18"/>
                  </a:lnTo>
                  <a:lnTo>
                    <a:pt x="29" y="18"/>
                  </a:lnTo>
                  <a:lnTo>
                    <a:pt x="27" y="27"/>
                  </a:lnTo>
                  <a:lnTo>
                    <a:pt x="20" y="33"/>
                  </a:lnTo>
                  <a:lnTo>
                    <a:pt x="16" y="22"/>
                  </a:lnTo>
                  <a:lnTo>
                    <a:pt x="22" y="16"/>
                  </a:lnTo>
                  <a:lnTo>
                    <a:pt x="27" y="11"/>
                  </a:lnTo>
                  <a:lnTo>
                    <a:pt x="35" y="11"/>
                  </a:lnTo>
                  <a:lnTo>
                    <a:pt x="35"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33" name="Freeform 113"/>
            <p:cNvSpPr>
              <a:spLocks/>
            </p:cNvSpPr>
            <p:nvPr/>
          </p:nvSpPr>
          <p:spPr bwMode="auto">
            <a:xfrm>
              <a:off x="916" y="1918"/>
              <a:ext cx="32" cy="71"/>
            </a:xfrm>
            <a:custGeom>
              <a:avLst/>
              <a:gdLst>
                <a:gd name="T0" fmla="*/ 0 w 32"/>
                <a:gd name="T1" fmla="*/ 0 h 71"/>
                <a:gd name="T2" fmla="*/ 0 w 32"/>
                <a:gd name="T3" fmla="*/ 13 h 71"/>
                <a:gd name="T4" fmla="*/ 5 w 32"/>
                <a:gd name="T5" fmla="*/ 28 h 71"/>
                <a:gd name="T6" fmla="*/ 14 w 32"/>
                <a:gd name="T7" fmla="*/ 44 h 71"/>
                <a:gd name="T8" fmla="*/ 19 w 32"/>
                <a:gd name="T9" fmla="*/ 57 h 71"/>
                <a:gd name="T10" fmla="*/ 25 w 32"/>
                <a:gd name="T11" fmla="*/ 67 h 71"/>
                <a:gd name="T12" fmla="*/ 30 w 32"/>
                <a:gd name="T13" fmla="*/ 71 h 71"/>
                <a:gd name="T14" fmla="*/ 32 w 32"/>
                <a:gd name="T15" fmla="*/ 66 h 71"/>
                <a:gd name="T16" fmla="*/ 30 w 32"/>
                <a:gd name="T17" fmla="*/ 57 h 71"/>
                <a:gd name="T18" fmla="*/ 30 w 32"/>
                <a:gd name="T19" fmla="*/ 40 h 71"/>
                <a:gd name="T20" fmla="*/ 14 w 32"/>
                <a:gd name="T21" fmla="*/ 8 h 71"/>
                <a:gd name="T22" fmla="*/ 0 w 32"/>
                <a:gd name="T23" fmla="*/ 0 h 71"/>
                <a:gd name="T24" fmla="*/ 0 w 32"/>
                <a:gd name="T25" fmla="*/ 0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
                <a:gd name="T40" fmla="*/ 0 h 71"/>
                <a:gd name="T41" fmla="*/ 32 w 32"/>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 h="71">
                  <a:moveTo>
                    <a:pt x="0" y="0"/>
                  </a:moveTo>
                  <a:lnTo>
                    <a:pt x="0" y="13"/>
                  </a:lnTo>
                  <a:lnTo>
                    <a:pt x="5" y="28"/>
                  </a:lnTo>
                  <a:lnTo>
                    <a:pt x="14" y="44"/>
                  </a:lnTo>
                  <a:lnTo>
                    <a:pt x="19" y="57"/>
                  </a:lnTo>
                  <a:lnTo>
                    <a:pt x="25" y="67"/>
                  </a:lnTo>
                  <a:lnTo>
                    <a:pt x="30" y="71"/>
                  </a:lnTo>
                  <a:lnTo>
                    <a:pt x="32" y="66"/>
                  </a:lnTo>
                  <a:lnTo>
                    <a:pt x="30" y="57"/>
                  </a:lnTo>
                  <a:lnTo>
                    <a:pt x="30" y="40"/>
                  </a:lnTo>
                  <a:lnTo>
                    <a:pt x="14" y="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34" name="Freeform 114"/>
            <p:cNvSpPr>
              <a:spLocks/>
            </p:cNvSpPr>
            <p:nvPr/>
          </p:nvSpPr>
          <p:spPr bwMode="auto">
            <a:xfrm>
              <a:off x="1104" y="1595"/>
              <a:ext cx="244" cy="165"/>
            </a:xfrm>
            <a:custGeom>
              <a:avLst/>
              <a:gdLst>
                <a:gd name="T0" fmla="*/ 15 w 244"/>
                <a:gd name="T1" fmla="*/ 113 h 165"/>
                <a:gd name="T2" fmla="*/ 40 w 244"/>
                <a:gd name="T3" fmla="*/ 125 h 165"/>
                <a:gd name="T4" fmla="*/ 64 w 244"/>
                <a:gd name="T5" fmla="*/ 138 h 165"/>
                <a:gd name="T6" fmla="*/ 93 w 244"/>
                <a:gd name="T7" fmla="*/ 149 h 165"/>
                <a:gd name="T8" fmla="*/ 122 w 244"/>
                <a:gd name="T9" fmla="*/ 158 h 165"/>
                <a:gd name="T10" fmla="*/ 155 w 244"/>
                <a:gd name="T11" fmla="*/ 164 h 165"/>
                <a:gd name="T12" fmla="*/ 177 w 244"/>
                <a:gd name="T13" fmla="*/ 165 h 165"/>
                <a:gd name="T14" fmla="*/ 198 w 244"/>
                <a:gd name="T15" fmla="*/ 165 h 165"/>
                <a:gd name="T16" fmla="*/ 215 w 244"/>
                <a:gd name="T17" fmla="*/ 162 h 165"/>
                <a:gd name="T18" fmla="*/ 233 w 244"/>
                <a:gd name="T19" fmla="*/ 160 h 165"/>
                <a:gd name="T20" fmla="*/ 244 w 244"/>
                <a:gd name="T21" fmla="*/ 154 h 165"/>
                <a:gd name="T22" fmla="*/ 242 w 244"/>
                <a:gd name="T23" fmla="*/ 144 h 165"/>
                <a:gd name="T24" fmla="*/ 233 w 244"/>
                <a:gd name="T25" fmla="*/ 140 h 165"/>
                <a:gd name="T26" fmla="*/ 207 w 244"/>
                <a:gd name="T27" fmla="*/ 131 h 165"/>
                <a:gd name="T28" fmla="*/ 189 w 244"/>
                <a:gd name="T29" fmla="*/ 124 h 165"/>
                <a:gd name="T30" fmla="*/ 169 w 244"/>
                <a:gd name="T31" fmla="*/ 115 h 165"/>
                <a:gd name="T32" fmla="*/ 155 w 244"/>
                <a:gd name="T33" fmla="*/ 105 h 165"/>
                <a:gd name="T34" fmla="*/ 142 w 244"/>
                <a:gd name="T35" fmla="*/ 98 h 165"/>
                <a:gd name="T36" fmla="*/ 137 w 244"/>
                <a:gd name="T37" fmla="*/ 87 h 165"/>
                <a:gd name="T38" fmla="*/ 127 w 244"/>
                <a:gd name="T39" fmla="*/ 64 h 165"/>
                <a:gd name="T40" fmla="*/ 122 w 244"/>
                <a:gd name="T41" fmla="*/ 36 h 165"/>
                <a:gd name="T42" fmla="*/ 118 w 244"/>
                <a:gd name="T43" fmla="*/ 16 h 165"/>
                <a:gd name="T44" fmla="*/ 113 w 244"/>
                <a:gd name="T45" fmla="*/ 2 h 165"/>
                <a:gd name="T46" fmla="*/ 106 w 244"/>
                <a:gd name="T47" fmla="*/ 0 h 165"/>
                <a:gd name="T48" fmla="*/ 98 w 244"/>
                <a:gd name="T49" fmla="*/ 7 h 165"/>
                <a:gd name="T50" fmla="*/ 98 w 244"/>
                <a:gd name="T51" fmla="*/ 22 h 165"/>
                <a:gd name="T52" fmla="*/ 104 w 244"/>
                <a:gd name="T53" fmla="*/ 51 h 165"/>
                <a:gd name="T54" fmla="*/ 108 w 244"/>
                <a:gd name="T55" fmla="*/ 73 h 165"/>
                <a:gd name="T56" fmla="*/ 113 w 244"/>
                <a:gd name="T57" fmla="*/ 98 h 165"/>
                <a:gd name="T58" fmla="*/ 117 w 244"/>
                <a:gd name="T59" fmla="*/ 115 h 165"/>
                <a:gd name="T60" fmla="*/ 126 w 244"/>
                <a:gd name="T61" fmla="*/ 136 h 165"/>
                <a:gd name="T62" fmla="*/ 109 w 244"/>
                <a:gd name="T63" fmla="*/ 133 h 165"/>
                <a:gd name="T64" fmla="*/ 84 w 244"/>
                <a:gd name="T65" fmla="*/ 124 h 165"/>
                <a:gd name="T66" fmla="*/ 64 w 244"/>
                <a:gd name="T67" fmla="*/ 116 h 165"/>
                <a:gd name="T68" fmla="*/ 42 w 244"/>
                <a:gd name="T69" fmla="*/ 107 h 165"/>
                <a:gd name="T70" fmla="*/ 29 w 244"/>
                <a:gd name="T71" fmla="*/ 96 h 165"/>
                <a:gd name="T72" fmla="*/ 0 w 244"/>
                <a:gd name="T73" fmla="*/ 76 h 165"/>
                <a:gd name="T74" fmla="*/ 15 w 244"/>
                <a:gd name="T75" fmla="*/ 113 h 165"/>
                <a:gd name="T76" fmla="*/ 15 w 244"/>
                <a:gd name="T77" fmla="*/ 113 h 16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44"/>
                <a:gd name="T118" fmla="*/ 0 h 165"/>
                <a:gd name="T119" fmla="*/ 244 w 244"/>
                <a:gd name="T120" fmla="*/ 165 h 16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44" h="165">
                  <a:moveTo>
                    <a:pt x="15" y="113"/>
                  </a:moveTo>
                  <a:lnTo>
                    <a:pt x="40" y="125"/>
                  </a:lnTo>
                  <a:lnTo>
                    <a:pt x="64" y="138"/>
                  </a:lnTo>
                  <a:lnTo>
                    <a:pt x="93" y="149"/>
                  </a:lnTo>
                  <a:lnTo>
                    <a:pt x="122" y="158"/>
                  </a:lnTo>
                  <a:lnTo>
                    <a:pt x="155" y="164"/>
                  </a:lnTo>
                  <a:lnTo>
                    <a:pt x="177" y="165"/>
                  </a:lnTo>
                  <a:lnTo>
                    <a:pt x="198" y="165"/>
                  </a:lnTo>
                  <a:lnTo>
                    <a:pt x="215" y="162"/>
                  </a:lnTo>
                  <a:lnTo>
                    <a:pt x="233" y="160"/>
                  </a:lnTo>
                  <a:lnTo>
                    <a:pt x="244" y="154"/>
                  </a:lnTo>
                  <a:lnTo>
                    <a:pt x="242" y="144"/>
                  </a:lnTo>
                  <a:lnTo>
                    <a:pt x="233" y="140"/>
                  </a:lnTo>
                  <a:lnTo>
                    <a:pt x="207" y="131"/>
                  </a:lnTo>
                  <a:lnTo>
                    <a:pt x="189" y="124"/>
                  </a:lnTo>
                  <a:lnTo>
                    <a:pt x="169" y="115"/>
                  </a:lnTo>
                  <a:lnTo>
                    <a:pt x="155" y="105"/>
                  </a:lnTo>
                  <a:lnTo>
                    <a:pt x="142" y="98"/>
                  </a:lnTo>
                  <a:lnTo>
                    <a:pt x="137" y="87"/>
                  </a:lnTo>
                  <a:lnTo>
                    <a:pt x="127" y="64"/>
                  </a:lnTo>
                  <a:lnTo>
                    <a:pt x="122" y="36"/>
                  </a:lnTo>
                  <a:lnTo>
                    <a:pt x="118" y="16"/>
                  </a:lnTo>
                  <a:lnTo>
                    <a:pt x="113" y="2"/>
                  </a:lnTo>
                  <a:lnTo>
                    <a:pt x="106" y="0"/>
                  </a:lnTo>
                  <a:lnTo>
                    <a:pt x="98" y="7"/>
                  </a:lnTo>
                  <a:lnTo>
                    <a:pt x="98" y="22"/>
                  </a:lnTo>
                  <a:lnTo>
                    <a:pt x="104" y="51"/>
                  </a:lnTo>
                  <a:lnTo>
                    <a:pt x="108" y="73"/>
                  </a:lnTo>
                  <a:lnTo>
                    <a:pt x="113" y="98"/>
                  </a:lnTo>
                  <a:lnTo>
                    <a:pt x="117" y="115"/>
                  </a:lnTo>
                  <a:lnTo>
                    <a:pt x="126" y="136"/>
                  </a:lnTo>
                  <a:lnTo>
                    <a:pt x="109" y="133"/>
                  </a:lnTo>
                  <a:lnTo>
                    <a:pt x="84" y="124"/>
                  </a:lnTo>
                  <a:lnTo>
                    <a:pt x="64" y="116"/>
                  </a:lnTo>
                  <a:lnTo>
                    <a:pt x="42" y="107"/>
                  </a:lnTo>
                  <a:lnTo>
                    <a:pt x="29" y="96"/>
                  </a:lnTo>
                  <a:lnTo>
                    <a:pt x="0" y="76"/>
                  </a:lnTo>
                  <a:lnTo>
                    <a:pt x="15" y="1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35" name="Freeform 115"/>
            <p:cNvSpPr>
              <a:spLocks/>
            </p:cNvSpPr>
            <p:nvPr/>
          </p:nvSpPr>
          <p:spPr bwMode="auto">
            <a:xfrm>
              <a:off x="1411" y="1403"/>
              <a:ext cx="104" cy="114"/>
            </a:xfrm>
            <a:custGeom>
              <a:avLst/>
              <a:gdLst>
                <a:gd name="T0" fmla="*/ 9 w 104"/>
                <a:gd name="T1" fmla="*/ 114 h 114"/>
                <a:gd name="T2" fmla="*/ 24 w 104"/>
                <a:gd name="T3" fmla="*/ 98 h 114"/>
                <a:gd name="T4" fmla="*/ 40 w 104"/>
                <a:gd name="T5" fmla="*/ 80 h 114"/>
                <a:gd name="T6" fmla="*/ 57 w 104"/>
                <a:gd name="T7" fmla="*/ 61 h 114"/>
                <a:gd name="T8" fmla="*/ 73 w 104"/>
                <a:gd name="T9" fmla="*/ 49 h 114"/>
                <a:gd name="T10" fmla="*/ 87 w 104"/>
                <a:gd name="T11" fmla="*/ 36 h 114"/>
                <a:gd name="T12" fmla="*/ 98 w 104"/>
                <a:gd name="T13" fmla="*/ 29 h 114"/>
                <a:gd name="T14" fmla="*/ 104 w 104"/>
                <a:gd name="T15" fmla="*/ 18 h 114"/>
                <a:gd name="T16" fmla="*/ 102 w 104"/>
                <a:gd name="T17" fmla="*/ 11 h 114"/>
                <a:gd name="T18" fmla="*/ 100 w 104"/>
                <a:gd name="T19" fmla="*/ 5 h 114"/>
                <a:gd name="T20" fmla="*/ 93 w 104"/>
                <a:gd name="T21" fmla="*/ 1 h 114"/>
                <a:gd name="T22" fmla="*/ 82 w 104"/>
                <a:gd name="T23" fmla="*/ 0 h 114"/>
                <a:gd name="T24" fmla="*/ 73 w 104"/>
                <a:gd name="T25" fmla="*/ 3 h 114"/>
                <a:gd name="T26" fmla="*/ 64 w 104"/>
                <a:gd name="T27" fmla="*/ 9 h 114"/>
                <a:gd name="T28" fmla="*/ 57 w 104"/>
                <a:gd name="T29" fmla="*/ 21 h 114"/>
                <a:gd name="T30" fmla="*/ 71 w 104"/>
                <a:gd name="T31" fmla="*/ 18 h 114"/>
                <a:gd name="T32" fmla="*/ 80 w 104"/>
                <a:gd name="T33" fmla="*/ 14 h 114"/>
                <a:gd name="T34" fmla="*/ 87 w 104"/>
                <a:gd name="T35" fmla="*/ 16 h 114"/>
                <a:gd name="T36" fmla="*/ 77 w 104"/>
                <a:gd name="T37" fmla="*/ 25 h 114"/>
                <a:gd name="T38" fmla="*/ 64 w 104"/>
                <a:gd name="T39" fmla="*/ 36 h 114"/>
                <a:gd name="T40" fmla="*/ 51 w 104"/>
                <a:gd name="T41" fmla="*/ 47 h 114"/>
                <a:gd name="T42" fmla="*/ 42 w 104"/>
                <a:gd name="T43" fmla="*/ 58 h 114"/>
                <a:gd name="T44" fmla="*/ 29 w 104"/>
                <a:gd name="T45" fmla="*/ 69 h 114"/>
                <a:gd name="T46" fmla="*/ 17 w 104"/>
                <a:gd name="T47" fmla="*/ 85 h 114"/>
                <a:gd name="T48" fmla="*/ 6 w 104"/>
                <a:gd name="T49" fmla="*/ 100 h 114"/>
                <a:gd name="T50" fmla="*/ 0 w 104"/>
                <a:gd name="T51" fmla="*/ 114 h 114"/>
                <a:gd name="T52" fmla="*/ 9 w 104"/>
                <a:gd name="T53" fmla="*/ 114 h 114"/>
                <a:gd name="T54" fmla="*/ 9 w 104"/>
                <a:gd name="T55" fmla="*/ 114 h 11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4"/>
                <a:gd name="T85" fmla="*/ 0 h 114"/>
                <a:gd name="T86" fmla="*/ 104 w 104"/>
                <a:gd name="T87" fmla="*/ 114 h 11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4" h="114">
                  <a:moveTo>
                    <a:pt x="9" y="114"/>
                  </a:moveTo>
                  <a:lnTo>
                    <a:pt x="24" y="98"/>
                  </a:lnTo>
                  <a:lnTo>
                    <a:pt x="40" y="80"/>
                  </a:lnTo>
                  <a:lnTo>
                    <a:pt x="57" y="61"/>
                  </a:lnTo>
                  <a:lnTo>
                    <a:pt x="73" y="49"/>
                  </a:lnTo>
                  <a:lnTo>
                    <a:pt x="87" y="36"/>
                  </a:lnTo>
                  <a:lnTo>
                    <a:pt x="98" y="29"/>
                  </a:lnTo>
                  <a:lnTo>
                    <a:pt x="104" y="18"/>
                  </a:lnTo>
                  <a:lnTo>
                    <a:pt x="102" y="11"/>
                  </a:lnTo>
                  <a:lnTo>
                    <a:pt x="100" y="5"/>
                  </a:lnTo>
                  <a:lnTo>
                    <a:pt x="93" y="1"/>
                  </a:lnTo>
                  <a:lnTo>
                    <a:pt x="82" y="0"/>
                  </a:lnTo>
                  <a:lnTo>
                    <a:pt x="73" y="3"/>
                  </a:lnTo>
                  <a:lnTo>
                    <a:pt x="64" y="9"/>
                  </a:lnTo>
                  <a:lnTo>
                    <a:pt x="57" y="21"/>
                  </a:lnTo>
                  <a:lnTo>
                    <a:pt x="71" y="18"/>
                  </a:lnTo>
                  <a:lnTo>
                    <a:pt x="80" y="14"/>
                  </a:lnTo>
                  <a:lnTo>
                    <a:pt x="87" y="16"/>
                  </a:lnTo>
                  <a:lnTo>
                    <a:pt x="77" y="25"/>
                  </a:lnTo>
                  <a:lnTo>
                    <a:pt x="64" y="36"/>
                  </a:lnTo>
                  <a:lnTo>
                    <a:pt x="51" y="47"/>
                  </a:lnTo>
                  <a:lnTo>
                    <a:pt x="42" y="58"/>
                  </a:lnTo>
                  <a:lnTo>
                    <a:pt x="29" y="69"/>
                  </a:lnTo>
                  <a:lnTo>
                    <a:pt x="17" y="85"/>
                  </a:lnTo>
                  <a:lnTo>
                    <a:pt x="6" y="100"/>
                  </a:lnTo>
                  <a:lnTo>
                    <a:pt x="0" y="114"/>
                  </a:lnTo>
                  <a:lnTo>
                    <a:pt x="9"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36" name="Freeform 116"/>
            <p:cNvSpPr>
              <a:spLocks/>
            </p:cNvSpPr>
            <p:nvPr/>
          </p:nvSpPr>
          <p:spPr bwMode="auto">
            <a:xfrm>
              <a:off x="1093" y="1503"/>
              <a:ext cx="266" cy="207"/>
            </a:xfrm>
            <a:custGeom>
              <a:avLst/>
              <a:gdLst>
                <a:gd name="T0" fmla="*/ 44 w 266"/>
                <a:gd name="T1" fmla="*/ 207 h 207"/>
                <a:gd name="T2" fmla="*/ 33 w 266"/>
                <a:gd name="T3" fmla="*/ 181 h 207"/>
                <a:gd name="T4" fmla="*/ 26 w 266"/>
                <a:gd name="T5" fmla="*/ 154 h 207"/>
                <a:gd name="T6" fmla="*/ 24 w 266"/>
                <a:gd name="T7" fmla="*/ 130 h 207"/>
                <a:gd name="T8" fmla="*/ 22 w 266"/>
                <a:gd name="T9" fmla="*/ 101 h 207"/>
                <a:gd name="T10" fmla="*/ 19 w 266"/>
                <a:gd name="T11" fmla="*/ 78 h 207"/>
                <a:gd name="T12" fmla="*/ 22 w 266"/>
                <a:gd name="T13" fmla="*/ 61 h 207"/>
                <a:gd name="T14" fmla="*/ 28 w 266"/>
                <a:gd name="T15" fmla="*/ 45 h 207"/>
                <a:gd name="T16" fmla="*/ 44 w 266"/>
                <a:gd name="T17" fmla="*/ 39 h 207"/>
                <a:gd name="T18" fmla="*/ 66 w 266"/>
                <a:gd name="T19" fmla="*/ 34 h 207"/>
                <a:gd name="T20" fmla="*/ 89 w 266"/>
                <a:gd name="T21" fmla="*/ 29 h 207"/>
                <a:gd name="T22" fmla="*/ 115 w 266"/>
                <a:gd name="T23" fmla="*/ 25 h 207"/>
                <a:gd name="T24" fmla="*/ 138 w 266"/>
                <a:gd name="T25" fmla="*/ 21 h 207"/>
                <a:gd name="T26" fmla="*/ 169 w 266"/>
                <a:gd name="T27" fmla="*/ 21 h 207"/>
                <a:gd name="T28" fmla="*/ 197 w 266"/>
                <a:gd name="T29" fmla="*/ 19 h 207"/>
                <a:gd name="T30" fmla="*/ 217 w 266"/>
                <a:gd name="T31" fmla="*/ 16 h 207"/>
                <a:gd name="T32" fmla="*/ 235 w 266"/>
                <a:gd name="T33" fmla="*/ 18 h 207"/>
                <a:gd name="T34" fmla="*/ 249 w 266"/>
                <a:gd name="T35" fmla="*/ 16 h 207"/>
                <a:gd name="T36" fmla="*/ 266 w 266"/>
                <a:gd name="T37" fmla="*/ 5 h 207"/>
                <a:gd name="T38" fmla="*/ 257 w 266"/>
                <a:gd name="T39" fmla="*/ 0 h 207"/>
                <a:gd name="T40" fmla="*/ 233 w 266"/>
                <a:gd name="T41" fmla="*/ 0 h 207"/>
                <a:gd name="T42" fmla="*/ 191 w 266"/>
                <a:gd name="T43" fmla="*/ 0 h 207"/>
                <a:gd name="T44" fmla="*/ 153 w 266"/>
                <a:gd name="T45" fmla="*/ 3 h 207"/>
                <a:gd name="T46" fmla="*/ 108 w 266"/>
                <a:gd name="T47" fmla="*/ 9 h 207"/>
                <a:gd name="T48" fmla="*/ 84 w 266"/>
                <a:gd name="T49" fmla="*/ 10 h 207"/>
                <a:gd name="T50" fmla="*/ 60 w 266"/>
                <a:gd name="T51" fmla="*/ 14 h 207"/>
                <a:gd name="T52" fmla="*/ 39 w 266"/>
                <a:gd name="T53" fmla="*/ 21 h 207"/>
                <a:gd name="T54" fmla="*/ 19 w 266"/>
                <a:gd name="T55" fmla="*/ 29 h 207"/>
                <a:gd name="T56" fmla="*/ 8 w 266"/>
                <a:gd name="T57" fmla="*/ 38 h 207"/>
                <a:gd name="T58" fmla="*/ 2 w 266"/>
                <a:gd name="T59" fmla="*/ 52 h 207"/>
                <a:gd name="T60" fmla="*/ 0 w 266"/>
                <a:gd name="T61" fmla="*/ 70 h 207"/>
                <a:gd name="T62" fmla="*/ 4 w 266"/>
                <a:gd name="T63" fmla="*/ 92 h 207"/>
                <a:gd name="T64" fmla="*/ 6 w 266"/>
                <a:gd name="T65" fmla="*/ 119 h 207"/>
                <a:gd name="T66" fmla="*/ 8 w 266"/>
                <a:gd name="T67" fmla="*/ 141 h 207"/>
                <a:gd name="T68" fmla="*/ 15 w 266"/>
                <a:gd name="T69" fmla="*/ 176 h 207"/>
                <a:gd name="T70" fmla="*/ 44 w 266"/>
                <a:gd name="T71" fmla="*/ 207 h 207"/>
                <a:gd name="T72" fmla="*/ 44 w 266"/>
                <a:gd name="T73" fmla="*/ 207 h 2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66"/>
                <a:gd name="T112" fmla="*/ 0 h 207"/>
                <a:gd name="T113" fmla="*/ 266 w 266"/>
                <a:gd name="T114" fmla="*/ 207 h 2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66" h="207">
                  <a:moveTo>
                    <a:pt x="44" y="207"/>
                  </a:moveTo>
                  <a:lnTo>
                    <a:pt x="33" y="181"/>
                  </a:lnTo>
                  <a:lnTo>
                    <a:pt x="26" y="154"/>
                  </a:lnTo>
                  <a:lnTo>
                    <a:pt x="24" y="130"/>
                  </a:lnTo>
                  <a:lnTo>
                    <a:pt x="22" y="101"/>
                  </a:lnTo>
                  <a:lnTo>
                    <a:pt x="19" y="78"/>
                  </a:lnTo>
                  <a:lnTo>
                    <a:pt x="22" y="61"/>
                  </a:lnTo>
                  <a:lnTo>
                    <a:pt x="28" y="45"/>
                  </a:lnTo>
                  <a:lnTo>
                    <a:pt x="44" y="39"/>
                  </a:lnTo>
                  <a:lnTo>
                    <a:pt x="66" y="34"/>
                  </a:lnTo>
                  <a:lnTo>
                    <a:pt x="89" y="29"/>
                  </a:lnTo>
                  <a:lnTo>
                    <a:pt x="115" y="25"/>
                  </a:lnTo>
                  <a:lnTo>
                    <a:pt x="138" y="21"/>
                  </a:lnTo>
                  <a:lnTo>
                    <a:pt x="169" y="21"/>
                  </a:lnTo>
                  <a:lnTo>
                    <a:pt x="197" y="19"/>
                  </a:lnTo>
                  <a:lnTo>
                    <a:pt x="217" y="16"/>
                  </a:lnTo>
                  <a:lnTo>
                    <a:pt x="235" y="18"/>
                  </a:lnTo>
                  <a:lnTo>
                    <a:pt x="249" y="16"/>
                  </a:lnTo>
                  <a:lnTo>
                    <a:pt x="266" y="5"/>
                  </a:lnTo>
                  <a:lnTo>
                    <a:pt x="257" y="0"/>
                  </a:lnTo>
                  <a:lnTo>
                    <a:pt x="233" y="0"/>
                  </a:lnTo>
                  <a:lnTo>
                    <a:pt x="191" y="0"/>
                  </a:lnTo>
                  <a:lnTo>
                    <a:pt x="153" y="3"/>
                  </a:lnTo>
                  <a:lnTo>
                    <a:pt x="108" y="9"/>
                  </a:lnTo>
                  <a:lnTo>
                    <a:pt x="84" y="10"/>
                  </a:lnTo>
                  <a:lnTo>
                    <a:pt x="60" y="14"/>
                  </a:lnTo>
                  <a:lnTo>
                    <a:pt x="39" y="21"/>
                  </a:lnTo>
                  <a:lnTo>
                    <a:pt x="19" y="29"/>
                  </a:lnTo>
                  <a:lnTo>
                    <a:pt x="8" y="38"/>
                  </a:lnTo>
                  <a:lnTo>
                    <a:pt x="2" y="52"/>
                  </a:lnTo>
                  <a:lnTo>
                    <a:pt x="0" y="70"/>
                  </a:lnTo>
                  <a:lnTo>
                    <a:pt x="4" y="92"/>
                  </a:lnTo>
                  <a:lnTo>
                    <a:pt x="6" y="119"/>
                  </a:lnTo>
                  <a:lnTo>
                    <a:pt x="8" y="141"/>
                  </a:lnTo>
                  <a:lnTo>
                    <a:pt x="15" y="176"/>
                  </a:lnTo>
                  <a:lnTo>
                    <a:pt x="44" y="2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37" name="Freeform 117"/>
            <p:cNvSpPr>
              <a:spLocks/>
            </p:cNvSpPr>
            <p:nvPr/>
          </p:nvSpPr>
          <p:spPr bwMode="auto">
            <a:xfrm>
              <a:off x="1210" y="1414"/>
              <a:ext cx="341" cy="214"/>
            </a:xfrm>
            <a:custGeom>
              <a:avLst/>
              <a:gdLst>
                <a:gd name="T0" fmla="*/ 5 w 341"/>
                <a:gd name="T1" fmla="*/ 214 h 214"/>
                <a:gd name="T2" fmla="*/ 29 w 341"/>
                <a:gd name="T3" fmla="*/ 203 h 214"/>
                <a:gd name="T4" fmla="*/ 56 w 341"/>
                <a:gd name="T5" fmla="*/ 192 h 214"/>
                <a:gd name="T6" fmla="*/ 87 w 341"/>
                <a:gd name="T7" fmla="*/ 181 h 214"/>
                <a:gd name="T8" fmla="*/ 120 w 341"/>
                <a:gd name="T9" fmla="*/ 174 h 214"/>
                <a:gd name="T10" fmla="*/ 149 w 341"/>
                <a:gd name="T11" fmla="*/ 167 h 214"/>
                <a:gd name="T12" fmla="*/ 172 w 341"/>
                <a:gd name="T13" fmla="*/ 161 h 214"/>
                <a:gd name="T14" fmla="*/ 192 w 341"/>
                <a:gd name="T15" fmla="*/ 158 h 214"/>
                <a:gd name="T16" fmla="*/ 212 w 341"/>
                <a:gd name="T17" fmla="*/ 158 h 214"/>
                <a:gd name="T18" fmla="*/ 229 w 341"/>
                <a:gd name="T19" fmla="*/ 150 h 214"/>
                <a:gd name="T20" fmla="*/ 238 w 341"/>
                <a:gd name="T21" fmla="*/ 139 h 214"/>
                <a:gd name="T22" fmla="*/ 245 w 341"/>
                <a:gd name="T23" fmla="*/ 123 h 214"/>
                <a:gd name="T24" fmla="*/ 261 w 341"/>
                <a:gd name="T25" fmla="*/ 103 h 214"/>
                <a:gd name="T26" fmla="*/ 279 w 341"/>
                <a:gd name="T27" fmla="*/ 83 h 214"/>
                <a:gd name="T28" fmla="*/ 294 w 341"/>
                <a:gd name="T29" fmla="*/ 63 h 214"/>
                <a:gd name="T30" fmla="*/ 314 w 341"/>
                <a:gd name="T31" fmla="*/ 47 h 214"/>
                <a:gd name="T32" fmla="*/ 327 w 341"/>
                <a:gd name="T33" fmla="*/ 34 h 214"/>
                <a:gd name="T34" fmla="*/ 337 w 341"/>
                <a:gd name="T35" fmla="*/ 21 h 214"/>
                <a:gd name="T36" fmla="*/ 341 w 341"/>
                <a:gd name="T37" fmla="*/ 14 h 214"/>
                <a:gd name="T38" fmla="*/ 341 w 341"/>
                <a:gd name="T39" fmla="*/ 7 h 214"/>
                <a:gd name="T40" fmla="*/ 337 w 341"/>
                <a:gd name="T41" fmla="*/ 3 h 214"/>
                <a:gd name="T42" fmla="*/ 332 w 341"/>
                <a:gd name="T43" fmla="*/ 0 h 214"/>
                <a:gd name="T44" fmla="*/ 323 w 341"/>
                <a:gd name="T45" fmla="*/ 3 h 214"/>
                <a:gd name="T46" fmla="*/ 310 w 341"/>
                <a:gd name="T47" fmla="*/ 20 h 214"/>
                <a:gd name="T48" fmla="*/ 296 w 341"/>
                <a:gd name="T49" fmla="*/ 30 h 214"/>
                <a:gd name="T50" fmla="*/ 278 w 341"/>
                <a:gd name="T51" fmla="*/ 49 h 214"/>
                <a:gd name="T52" fmla="*/ 258 w 341"/>
                <a:gd name="T53" fmla="*/ 65 h 214"/>
                <a:gd name="T54" fmla="*/ 243 w 341"/>
                <a:gd name="T55" fmla="*/ 83 h 214"/>
                <a:gd name="T56" fmla="*/ 229 w 341"/>
                <a:gd name="T57" fmla="*/ 101 h 214"/>
                <a:gd name="T58" fmla="*/ 218 w 341"/>
                <a:gd name="T59" fmla="*/ 118 h 214"/>
                <a:gd name="T60" fmla="*/ 205 w 341"/>
                <a:gd name="T61" fmla="*/ 130 h 214"/>
                <a:gd name="T62" fmla="*/ 190 w 341"/>
                <a:gd name="T63" fmla="*/ 138 h 214"/>
                <a:gd name="T64" fmla="*/ 169 w 341"/>
                <a:gd name="T65" fmla="*/ 139 h 214"/>
                <a:gd name="T66" fmla="*/ 147 w 341"/>
                <a:gd name="T67" fmla="*/ 141 h 214"/>
                <a:gd name="T68" fmla="*/ 127 w 341"/>
                <a:gd name="T69" fmla="*/ 147 h 214"/>
                <a:gd name="T70" fmla="*/ 105 w 341"/>
                <a:gd name="T71" fmla="*/ 154 h 214"/>
                <a:gd name="T72" fmla="*/ 78 w 341"/>
                <a:gd name="T73" fmla="*/ 161 h 214"/>
                <a:gd name="T74" fmla="*/ 56 w 341"/>
                <a:gd name="T75" fmla="*/ 167 h 214"/>
                <a:gd name="T76" fmla="*/ 32 w 341"/>
                <a:gd name="T77" fmla="*/ 179 h 214"/>
                <a:gd name="T78" fmla="*/ 0 w 341"/>
                <a:gd name="T79" fmla="*/ 192 h 214"/>
                <a:gd name="T80" fmla="*/ 5 w 341"/>
                <a:gd name="T81" fmla="*/ 214 h 214"/>
                <a:gd name="T82" fmla="*/ 5 w 341"/>
                <a:gd name="T83" fmla="*/ 214 h 2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41"/>
                <a:gd name="T127" fmla="*/ 0 h 214"/>
                <a:gd name="T128" fmla="*/ 341 w 341"/>
                <a:gd name="T129" fmla="*/ 214 h 2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41" h="214">
                  <a:moveTo>
                    <a:pt x="5" y="214"/>
                  </a:moveTo>
                  <a:lnTo>
                    <a:pt x="29" y="203"/>
                  </a:lnTo>
                  <a:lnTo>
                    <a:pt x="56" y="192"/>
                  </a:lnTo>
                  <a:lnTo>
                    <a:pt x="87" y="181"/>
                  </a:lnTo>
                  <a:lnTo>
                    <a:pt x="120" y="174"/>
                  </a:lnTo>
                  <a:lnTo>
                    <a:pt x="149" y="167"/>
                  </a:lnTo>
                  <a:lnTo>
                    <a:pt x="172" y="161"/>
                  </a:lnTo>
                  <a:lnTo>
                    <a:pt x="192" y="158"/>
                  </a:lnTo>
                  <a:lnTo>
                    <a:pt x="212" y="158"/>
                  </a:lnTo>
                  <a:lnTo>
                    <a:pt x="229" y="150"/>
                  </a:lnTo>
                  <a:lnTo>
                    <a:pt x="238" y="139"/>
                  </a:lnTo>
                  <a:lnTo>
                    <a:pt x="245" y="123"/>
                  </a:lnTo>
                  <a:lnTo>
                    <a:pt x="261" y="103"/>
                  </a:lnTo>
                  <a:lnTo>
                    <a:pt x="279" y="83"/>
                  </a:lnTo>
                  <a:lnTo>
                    <a:pt x="294" y="63"/>
                  </a:lnTo>
                  <a:lnTo>
                    <a:pt x="314" y="47"/>
                  </a:lnTo>
                  <a:lnTo>
                    <a:pt x="327" y="34"/>
                  </a:lnTo>
                  <a:lnTo>
                    <a:pt x="337" y="21"/>
                  </a:lnTo>
                  <a:lnTo>
                    <a:pt x="341" y="14"/>
                  </a:lnTo>
                  <a:lnTo>
                    <a:pt x="341" y="7"/>
                  </a:lnTo>
                  <a:lnTo>
                    <a:pt x="337" y="3"/>
                  </a:lnTo>
                  <a:lnTo>
                    <a:pt x="332" y="0"/>
                  </a:lnTo>
                  <a:lnTo>
                    <a:pt x="323" y="3"/>
                  </a:lnTo>
                  <a:lnTo>
                    <a:pt x="310" y="20"/>
                  </a:lnTo>
                  <a:lnTo>
                    <a:pt x="296" y="30"/>
                  </a:lnTo>
                  <a:lnTo>
                    <a:pt x="278" y="49"/>
                  </a:lnTo>
                  <a:lnTo>
                    <a:pt x="258" y="65"/>
                  </a:lnTo>
                  <a:lnTo>
                    <a:pt x="243" y="83"/>
                  </a:lnTo>
                  <a:lnTo>
                    <a:pt x="229" y="101"/>
                  </a:lnTo>
                  <a:lnTo>
                    <a:pt x="218" y="118"/>
                  </a:lnTo>
                  <a:lnTo>
                    <a:pt x="205" y="130"/>
                  </a:lnTo>
                  <a:lnTo>
                    <a:pt x="190" y="138"/>
                  </a:lnTo>
                  <a:lnTo>
                    <a:pt x="169" y="139"/>
                  </a:lnTo>
                  <a:lnTo>
                    <a:pt x="147" y="141"/>
                  </a:lnTo>
                  <a:lnTo>
                    <a:pt x="127" y="147"/>
                  </a:lnTo>
                  <a:lnTo>
                    <a:pt x="105" y="154"/>
                  </a:lnTo>
                  <a:lnTo>
                    <a:pt x="78" y="161"/>
                  </a:lnTo>
                  <a:lnTo>
                    <a:pt x="56" y="167"/>
                  </a:lnTo>
                  <a:lnTo>
                    <a:pt x="32" y="179"/>
                  </a:lnTo>
                  <a:lnTo>
                    <a:pt x="0" y="192"/>
                  </a:lnTo>
                  <a:lnTo>
                    <a:pt x="5" y="2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38" name="Freeform 118"/>
            <p:cNvSpPr>
              <a:spLocks/>
            </p:cNvSpPr>
            <p:nvPr/>
          </p:nvSpPr>
          <p:spPr bwMode="auto">
            <a:xfrm>
              <a:off x="1382" y="1397"/>
              <a:ext cx="95" cy="120"/>
            </a:xfrm>
            <a:custGeom>
              <a:avLst/>
              <a:gdLst>
                <a:gd name="T0" fmla="*/ 0 w 95"/>
                <a:gd name="T1" fmla="*/ 109 h 120"/>
                <a:gd name="T2" fmla="*/ 17 w 95"/>
                <a:gd name="T3" fmla="*/ 86 h 120"/>
                <a:gd name="T4" fmla="*/ 29 w 95"/>
                <a:gd name="T5" fmla="*/ 67 h 120"/>
                <a:gd name="T6" fmla="*/ 44 w 95"/>
                <a:gd name="T7" fmla="*/ 47 h 120"/>
                <a:gd name="T8" fmla="*/ 58 w 95"/>
                <a:gd name="T9" fmla="*/ 31 h 120"/>
                <a:gd name="T10" fmla="*/ 69 w 95"/>
                <a:gd name="T11" fmla="*/ 20 h 120"/>
                <a:gd name="T12" fmla="*/ 80 w 95"/>
                <a:gd name="T13" fmla="*/ 11 h 120"/>
                <a:gd name="T14" fmla="*/ 89 w 95"/>
                <a:gd name="T15" fmla="*/ 0 h 120"/>
                <a:gd name="T16" fmla="*/ 95 w 95"/>
                <a:gd name="T17" fmla="*/ 2 h 120"/>
                <a:gd name="T18" fmla="*/ 89 w 95"/>
                <a:gd name="T19" fmla="*/ 13 h 120"/>
                <a:gd name="T20" fmla="*/ 76 w 95"/>
                <a:gd name="T21" fmla="*/ 29 h 120"/>
                <a:gd name="T22" fmla="*/ 58 w 95"/>
                <a:gd name="T23" fmla="*/ 53 h 120"/>
                <a:gd name="T24" fmla="*/ 42 w 95"/>
                <a:gd name="T25" fmla="*/ 75 h 120"/>
                <a:gd name="T26" fmla="*/ 24 w 95"/>
                <a:gd name="T27" fmla="*/ 93 h 120"/>
                <a:gd name="T28" fmla="*/ 13 w 95"/>
                <a:gd name="T29" fmla="*/ 109 h 120"/>
                <a:gd name="T30" fmla="*/ 9 w 95"/>
                <a:gd name="T31" fmla="*/ 120 h 120"/>
                <a:gd name="T32" fmla="*/ 0 w 95"/>
                <a:gd name="T33" fmla="*/ 120 h 120"/>
                <a:gd name="T34" fmla="*/ 0 w 95"/>
                <a:gd name="T35" fmla="*/ 109 h 120"/>
                <a:gd name="T36" fmla="*/ 0 w 95"/>
                <a:gd name="T37" fmla="*/ 109 h 1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5"/>
                <a:gd name="T58" fmla="*/ 0 h 120"/>
                <a:gd name="T59" fmla="*/ 95 w 95"/>
                <a:gd name="T60" fmla="*/ 120 h 12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5" h="120">
                  <a:moveTo>
                    <a:pt x="0" y="109"/>
                  </a:moveTo>
                  <a:lnTo>
                    <a:pt x="17" y="86"/>
                  </a:lnTo>
                  <a:lnTo>
                    <a:pt x="29" y="67"/>
                  </a:lnTo>
                  <a:lnTo>
                    <a:pt x="44" y="47"/>
                  </a:lnTo>
                  <a:lnTo>
                    <a:pt x="58" y="31"/>
                  </a:lnTo>
                  <a:lnTo>
                    <a:pt x="69" y="20"/>
                  </a:lnTo>
                  <a:lnTo>
                    <a:pt x="80" y="11"/>
                  </a:lnTo>
                  <a:lnTo>
                    <a:pt x="89" y="0"/>
                  </a:lnTo>
                  <a:lnTo>
                    <a:pt x="95" y="2"/>
                  </a:lnTo>
                  <a:lnTo>
                    <a:pt x="89" y="13"/>
                  </a:lnTo>
                  <a:lnTo>
                    <a:pt x="76" y="29"/>
                  </a:lnTo>
                  <a:lnTo>
                    <a:pt x="58" y="53"/>
                  </a:lnTo>
                  <a:lnTo>
                    <a:pt x="42" y="75"/>
                  </a:lnTo>
                  <a:lnTo>
                    <a:pt x="24" y="93"/>
                  </a:lnTo>
                  <a:lnTo>
                    <a:pt x="13" y="109"/>
                  </a:lnTo>
                  <a:lnTo>
                    <a:pt x="9" y="120"/>
                  </a:lnTo>
                  <a:lnTo>
                    <a:pt x="0" y="120"/>
                  </a:lnTo>
                  <a:lnTo>
                    <a:pt x="0"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39" name="Freeform 119"/>
            <p:cNvSpPr>
              <a:spLocks/>
            </p:cNvSpPr>
            <p:nvPr/>
          </p:nvSpPr>
          <p:spPr bwMode="auto">
            <a:xfrm>
              <a:off x="1119" y="1221"/>
              <a:ext cx="241" cy="84"/>
            </a:xfrm>
            <a:custGeom>
              <a:avLst/>
              <a:gdLst>
                <a:gd name="T0" fmla="*/ 4 w 241"/>
                <a:gd name="T1" fmla="*/ 62 h 84"/>
                <a:gd name="T2" fmla="*/ 24 w 241"/>
                <a:gd name="T3" fmla="*/ 49 h 84"/>
                <a:gd name="T4" fmla="*/ 42 w 241"/>
                <a:gd name="T5" fmla="*/ 36 h 84"/>
                <a:gd name="T6" fmla="*/ 62 w 241"/>
                <a:gd name="T7" fmla="*/ 31 h 84"/>
                <a:gd name="T8" fmla="*/ 87 w 241"/>
                <a:gd name="T9" fmla="*/ 18 h 84"/>
                <a:gd name="T10" fmla="*/ 111 w 241"/>
                <a:gd name="T11" fmla="*/ 9 h 84"/>
                <a:gd name="T12" fmla="*/ 134 w 241"/>
                <a:gd name="T13" fmla="*/ 6 h 84"/>
                <a:gd name="T14" fmla="*/ 162 w 241"/>
                <a:gd name="T15" fmla="*/ 0 h 84"/>
                <a:gd name="T16" fmla="*/ 180 w 241"/>
                <a:gd name="T17" fmla="*/ 2 h 84"/>
                <a:gd name="T18" fmla="*/ 196 w 241"/>
                <a:gd name="T19" fmla="*/ 6 h 84"/>
                <a:gd name="T20" fmla="*/ 227 w 241"/>
                <a:gd name="T21" fmla="*/ 15 h 84"/>
                <a:gd name="T22" fmla="*/ 241 w 241"/>
                <a:gd name="T23" fmla="*/ 42 h 84"/>
                <a:gd name="T24" fmla="*/ 214 w 241"/>
                <a:gd name="T25" fmla="*/ 31 h 84"/>
                <a:gd name="T26" fmla="*/ 187 w 241"/>
                <a:gd name="T27" fmla="*/ 24 h 84"/>
                <a:gd name="T28" fmla="*/ 160 w 241"/>
                <a:gd name="T29" fmla="*/ 22 h 84"/>
                <a:gd name="T30" fmla="*/ 132 w 241"/>
                <a:gd name="T31" fmla="*/ 26 h 84"/>
                <a:gd name="T32" fmla="*/ 98 w 241"/>
                <a:gd name="T33" fmla="*/ 29 h 84"/>
                <a:gd name="T34" fmla="*/ 76 w 241"/>
                <a:gd name="T35" fmla="*/ 36 h 84"/>
                <a:gd name="T36" fmla="*/ 56 w 241"/>
                <a:gd name="T37" fmla="*/ 45 h 84"/>
                <a:gd name="T38" fmla="*/ 34 w 241"/>
                <a:gd name="T39" fmla="*/ 55 h 84"/>
                <a:gd name="T40" fmla="*/ 18 w 241"/>
                <a:gd name="T41" fmla="*/ 67 h 84"/>
                <a:gd name="T42" fmla="*/ 0 w 241"/>
                <a:gd name="T43" fmla="*/ 84 h 84"/>
                <a:gd name="T44" fmla="*/ 4 w 241"/>
                <a:gd name="T45" fmla="*/ 62 h 84"/>
                <a:gd name="T46" fmla="*/ 4 w 241"/>
                <a:gd name="T47" fmla="*/ 62 h 8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41"/>
                <a:gd name="T73" fmla="*/ 0 h 84"/>
                <a:gd name="T74" fmla="*/ 241 w 241"/>
                <a:gd name="T75" fmla="*/ 84 h 8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41" h="84">
                  <a:moveTo>
                    <a:pt x="4" y="62"/>
                  </a:moveTo>
                  <a:lnTo>
                    <a:pt x="24" y="49"/>
                  </a:lnTo>
                  <a:lnTo>
                    <a:pt x="42" y="36"/>
                  </a:lnTo>
                  <a:lnTo>
                    <a:pt x="62" y="31"/>
                  </a:lnTo>
                  <a:lnTo>
                    <a:pt x="87" y="18"/>
                  </a:lnTo>
                  <a:lnTo>
                    <a:pt x="111" y="9"/>
                  </a:lnTo>
                  <a:lnTo>
                    <a:pt x="134" y="6"/>
                  </a:lnTo>
                  <a:lnTo>
                    <a:pt x="162" y="0"/>
                  </a:lnTo>
                  <a:lnTo>
                    <a:pt x="180" y="2"/>
                  </a:lnTo>
                  <a:lnTo>
                    <a:pt x="196" y="6"/>
                  </a:lnTo>
                  <a:lnTo>
                    <a:pt x="227" y="15"/>
                  </a:lnTo>
                  <a:lnTo>
                    <a:pt x="241" y="42"/>
                  </a:lnTo>
                  <a:lnTo>
                    <a:pt x="214" y="31"/>
                  </a:lnTo>
                  <a:lnTo>
                    <a:pt x="187" y="24"/>
                  </a:lnTo>
                  <a:lnTo>
                    <a:pt x="160" y="22"/>
                  </a:lnTo>
                  <a:lnTo>
                    <a:pt x="132" y="26"/>
                  </a:lnTo>
                  <a:lnTo>
                    <a:pt x="98" y="29"/>
                  </a:lnTo>
                  <a:lnTo>
                    <a:pt x="76" y="36"/>
                  </a:lnTo>
                  <a:lnTo>
                    <a:pt x="56" y="45"/>
                  </a:lnTo>
                  <a:lnTo>
                    <a:pt x="34" y="55"/>
                  </a:lnTo>
                  <a:lnTo>
                    <a:pt x="18" y="67"/>
                  </a:lnTo>
                  <a:lnTo>
                    <a:pt x="0" y="84"/>
                  </a:lnTo>
                  <a:lnTo>
                    <a:pt x="4"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40" name="Freeform 120"/>
            <p:cNvSpPr>
              <a:spLocks/>
            </p:cNvSpPr>
            <p:nvPr/>
          </p:nvSpPr>
          <p:spPr bwMode="auto">
            <a:xfrm>
              <a:off x="1348" y="1390"/>
              <a:ext cx="114" cy="116"/>
            </a:xfrm>
            <a:custGeom>
              <a:avLst/>
              <a:gdLst>
                <a:gd name="T0" fmla="*/ 12 w 114"/>
                <a:gd name="T1" fmla="*/ 107 h 116"/>
                <a:gd name="T2" fmla="*/ 23 w 114"/>
                <a:gd name="T3" fmla="*/ 100 h 116"/>
                <a:gd name="T4" fmla="*/ 40 w 114"/>
                <a:gd name="T5" fmla="*/ 80 h 116"/>
                <a:gd name="T6" fmla="*/ 54 w 114"/>
                <a:gd name="T7" fmla="*/ 58 h 116"/>
                <a:gd name="T8" fmla="*/ 74 w 114"/>
                <a:gd name="T9" fmla="*/ 36 h 116"/>
                <a:gd name="T10" fmla="*/ 92 w 114"/>
                <a:gd name="T11" fmla="*/ 24 h 116"/>
                <a:gd name="T12" fmla="*/ 107 w 114"/>
                <a:gd name="T13" fmla="*/ 20 h 116"/>
                <a:gd name="T14" fmla="*/ 114 w 114"/>
                <a:gd name="T15" fmla="*/ 11 h 116"/>
                <a:gd name="T16" fmla="*/ 114 w 114"/>
                <a:gd name="T17" fmla="*/ 0 h 116"/>
                <a:gd name="T18" fmla="*/ 101 w 114"/>
                <a:gd name="T19" fmla="*/ 4 h 116"/>
                <a:gd name="T20" fmla="*/ 85 w 114"/>
                <a:gd name="T21" fmla="*/ 13 h 116"/>
                <a:gd name="T22" fmla="*/ 67 w 114"/>
                <a:gd name="T23" fmla="*/ 25 h 116"/>
                <a:gd name="T24" fmla="*/ 52 w 114"/>
                <a:gd name="T25" fmla="*/ 36 h 116"/>
                <a:gd name="T26" fmla="*/ 36 w 114"/>
                <a:gd name="T27" fmla="*/ 54 h 116"/>
                <a:gd name="T28" fmla="*/ 20 w 114"/>
                <a:gd name="T29" fmla="*/ 71 h 116"/>
                <a:gd name="T30" fmla="*/ 14 w 114"/>
                <a:gd name="T31" fmla="*/ 87 h 116"/>
                <a:gd name="T32" fmla="*/ 5 w 114"/>
                <a:gd name="T33" fmla="*/ 100 h 116"/>
                <a:gd name="T34" fmla="*/ 0 w 114"/>
                <a:gd name="T35" fmla="*/ 116 h 116"/>
                <a:gd name="T36" fmla="*/ 12 w 114"/>
                <a:gd name="T37" fmla="*/ 107 h 116"/>
                <a:gd name="T38" fmla="*/ 12 w 114"/>
                <a:gd name="T39" fmla="*/ 107 h 1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14"/>
                <a:gd name="T61" fmla="*/ 0 h 116"/>
                <a:gd name="T62" fmla="*/ 114 w 114"/>
                <a:gd name="T63" fmla="*/ 116 h 1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14" h="116">
                  <a:moveTo>
                    <a:pt x="12" y="107"/>
                  </a:moveTo>
                  <a:lnTo>
                    <a:pt x="23" y="100"/>
                  </a:lnTo>
                  <a:lnTo>
                    <a:pt x="40" y="80"/>
                  </a:lnTo>
                  <a:lnTo>
                    <a:pt x="54" y="58"/>
                  </a:lnTo>
                  <a:lnTo>
                    <a:pt x="74" y="36"/>
                  </a:lnTo>
                  <a:lnTo>
                    <a:pt x="92" y="24"/>
                  </a:lnTo>
                  <a:lnTo>
                    <a:pt x="107" y="20"/>
                  </a:lnTo>
                  <a:lnTo>
                    <a:pt x="114" y="11"/>
                  </a:lnTo>
                  <a:lnTo>
                    <a:pt x="114" y="0"/>
                  </a:lnTo>
                  <a:lnTo>
                    <a:pt x="101" y="4"/>
                  </a:lnTo>
                  <a:lnTo>
                    <a:pt x="85" y="13"/>
                  </a:lnTo>
                  <a:lnTo>
                    <a:pt x="67" y="25"/>
                  </a:lnTo>
                  <a:lnTo>
                    <a:pt x="52" y="36"/>
                  </a:lnTo>
                  <a:lnTo>
                    <a:pt x="36" y="54"/>
                  </a:lnTo>
                  <a:lnTo>
                    <a:pt x="20" y="71"/>
                  </a:lnTo>
                  <a:lnTo>
                    <a:pt x="14" y="87"/>
                  </a:lnTo>
                  <a:lnTo>
                    <a:pt x="5" y="100"/>
                  </a:lnTo>
                  <a:lnTo>
                    <a:pt x="0" y="116"/>
                  </a:lnTo>
                  <a:lnTo>
                    <a:pt x="12"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41" name="Freeform 121"/>
            <p:cNvSpPr>
              <a:spLocks/>
            </p:cNvSpPr>
            <p:nvPr/>
          </p:nvSpPr>
          <p:spPr bwMode="auto">
            <a:xfrm>
              <a:off x="1291" y="1116"/>
              <a:ext cx="46" cy="78"/>
            </a:xfrm>
            <a:custGeom>
              <a:avLst/>
              <a:gdLst>
                <a:gd name="T0" fmla="*/ 0 w 46"/>
                <a:gd name="T1" fmla="*/ 62 h 78"/>
                <a:gd name="T2" fmla="*/ 11 w 46"/>
                <a:gd name="T3" fmla="*/ 51 h 78"/>
                <a:gd name="T4" fmla="*/ 20 w 46"/>
                <a:gd name="T5" fmla="*/ 38 h 78"/>
                <a:gd name="T6" fmla="*/ 28 w 46"/>
                <a:gd name="T7" fmla="*/ 22 h 78"/>
                <a:gd name="T8" fmla="*/ 40 w 46"/>
                <a:gd name="T9" fmla="*/ 0 h 78"/>
                <a:gd name="T10" fmla="*/ 46 w 46"/>
                <a:gd name="T11" fmla="*/ 22 h 78"/>
                <a:gd name="T12" fmla="*/ 35 w 46"/>
                <a:gd name="T13" fmla="*/ 38 h 78"/>
                <a:gd name="T14" fmla="*/ 28 w 46"/>
                <a:gd name="T15" fmla="*/ 54 h 78"/>
                <a:gd name="T16" fmla="*/ 22 w 46"/>
                <a:gd name="T17" fmla="*/ 78 h 78"/>
                <a:gd name="T18" fmla="*/ 0 w 46"/>
                <a:gd name="T19" fmla="*/ 62 h 78"/>
                <a:gd name="T20" fmla="*/ 0 w 46"/>
                <a:gd name="T21" fmla="*/ 62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6"/>
                <a:gd name="T34" fmla="*/ 0 h 78"/>
                <a:gd name="T35" fmla="*/ 46 w 46"/>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6" h="78">
                  <a:moveTo>
                    <a:pt x="0" y="62"/>
                  </a:moveTo>
                  <a:lnTo>
                    <a:pt x="11" y="51"/>
                  </a:lnTo>
                  <a:lnTo>
                    <a:pt x="20" y="38"/>
                  </a:lnTo>
                  <a:lnTo>
                    <a:pt x="28" y="22"/>
                  </a:lnTo>
                  <a:lnTo>
                    <a:pt x="40" y="0"/>
                  </a:lnTo>
                  <a:lnTo>
                    <a:pt x="46" y="22"/>
                  </a:lnTo>
                  <a:lnTo>
                    <a:pt x="35" y="38"/>
                  </a:lnTo>
                  <a:lnTo>
                    <a:pt x="28" y="54"/>
                  </a:lnTo>
                  <a:lnTo>
                    <a:pt x="22" y="78"/>
                  </a:lnTo>
                  <a:lnTo>
                    <a:pt x="0"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42" name="Freeform 122"/>
            <p:cNvSpPr>
              <a:spLocks/>
            </p:cNvSpPr>
            <p:nvPr/>
          </p:nvSpPr>
          <p:spPr bwMode="auto">
            <a:xfrm>
              <a:off x="1113" y="1319"/>
              <a:ext cx="257" cy="198"/>
            </a:xfrm>
            <a:custGeom>
              <a:avLst/>
              <a:gdLst>
                <a:gd name="T0" fmla="*/ 0 w 257"/>
                <a:gd name="T1" fmla="*/ 16 h 198"/>
                <a:gd name="T2" fmla="*/ 8 w 257"/>
                <a:gd name="T3" fmla="*/ 29 h 198"/>
                <a:gd name="T4" fmla="*/ 19 w 257"/>
                <a:gd name="T5" fmla="*/ 42 h 198"/>
                <a:gd name="T6" fmla="*/ 26 w 257"/>
                <a:gd name="T7" fmla="*/ 56 h 198"/>
                <a:gd name="T8" fmla="*/ 39 w 257"/>
                <a:gd name="T9" fmla="*/ 71 h 198"/>
                <a:gd name="T10" fmla="*/ 51 w 257"/>
                <a:gd name="T11" fmla="*/ 87 h 198"/>
                <a:gd name="T12" fmla="*/ 66 w 257"/>
                <a:gd name="T13" fmla="*/ 104 h 198"/>
                <a:gd name="T14" fmla="*/ 75 w 257"/>
                <a:gd name="T15" fmla="*/ 109 h 198"/>
                <a:gd name="T16" fmla="*/ 89 w 257"/>
                <a:gd name="T17" fmla="*/ 131 h 198"/>
                <a:gd name="T18" fmla="*/ 100 w 257"/>
                <a:gd name="T19" fmla="*/ 145 h 198"/>
                <a:gd name="T20" fmla="*/ 111 w 257"/>
                <a:gd name="T21" fmla="*/ 160 h 198"/>
                <a:gd name="T22" fmla="*/ 111 w 257"/>
                <a:gd name="T23" fmla="*/ 171 h 198"/>
                <a:gd name="T24" fmla="*/ 113 w 257"/>
                <a:gd name="T25" fmla="*/ 180 h 198"/>
                <a:gd name="T26" fmla="*/ 97 w 257"/>
                <a:gd name="T27" fmla="*/ 198 h 198"/>
                <a:gd name="T28" fmla="*/ 129 w 257"/>
                <a:gd name="T29" fmla="*/ 193 h 198"/>
                <a:gd name="T30" fmla="*/ 138 w 257"/>
                <a:gd name="T31" fmla="*/ 182 h 198"/>
                <a:gd name="T32" fmla="*/ 146 w 257"/>
                <a:gd name="T33" fmla="*/ 171 h 198"/>
                <a:gd name="T34" fmla="*/ 146 w 257"/>
                <a:gd name="T35" fmla="*/ 162 h 198"/>
                <a:gd name="T36" fmla="*/ 146 w 257"/>
                <a:gd name="T37" fmla="*/ 144 h 198"/>
                <a:gd name="T38" fmla="*/ 149 w 257"/>
                <a:gd name="T39" fmla="*/ 115 h 198"/>
                <a:gd name="T40" fmla="*/ 157 w 257"/>
                <a:gd name="T41" fmla="*/ 98 h 198"/>
                <a:gd name="T42" fmla="*/ 160 w 257"/>
                <a:gd name="T43" fmla="*/ 80 h 198"/>
                <a:gd name="T44" fmla="*/ 162 w 257"/>
                <a:gd name="T45" fmla="*/ 69 h 198"/>
                <a:gd name="T46" fmla="*/ 169 w 257"/>
                <a:gd name="T47" fmla="*/ 75 h 198"/>
                <a:gd name="T48" fmla="*/ 184 w 257"/>
                <a:gd name="T49" fmla="*/ 89 h 198"/>
                <a:gd name="T50" fmla="*/ 204 w 257"/>
                <a:gd name="T51" fmla="*/ 107 h 198"/>
                <a:gd name="T52" fmla="*/ 220 w 257"/>
                <a:gd name="T53" fmla="*/ 127 h 198"/>
                <a:gd name="T54" fmla="*/ 235 w 257"/>
                <a:gd name="T55" fmla="*/ 149 h 198"/>
                <a:gd name="T56" fmla="*/ 246 w 257"/>
                <a:gd name="T57" fmla="*/ 173 h 198"/>
                <a:gd name="T58" fmla="*/ 257 w 257"/>
                <a:gd name="T59" fmla="*/ 145 h 198"/>
                <a:gd name="T60" fmla="*/ 244 w 257"/>
                <a:gd name="T61" fmla="*/ 122 h 198"/>
                <a:gd name="T62" fmla="*/ 229 w 257"/>
                <a:gd name="T63" fmla="*/ 105 h 198"/>
                <a:gd name="T64" fmla="*/ 207 w 257"/>
                <a:gd name="T65" fmla="*/ 84 h 198"/>
                <a:gd name="T66" fmla="*/ 184 w 257"/>
                <a:gd name="T67" fmla="*/ 62 h 198"/>
                <a:gd name="T68" fmla="*/ 169 w 257"/>
                <a:gd name="T69" fmla="*/ 49 h 198"/>
                <a:gd name="T70" fmla="*/ 155 w 257"/>
                <a:gd name="T71" fmla="*/ 44 h 198"/>
                <a:gd name="T72" fmla="*/ 148 w 257"/>
                <a:gd name="T73" fmla="*/ 51 h 198"/>
                <a:gd name="T74" fmla="*/ 144 w 257"/>
                <a:gd name="T75" fmla="*/ 64 h 198"/>
                <a:gd name="T76" fmla="*/ 138 w 257"/>
                <a:gd name="T77" fmla="*/ 91 h 198"/>
                <a:gd name="T78" fmla="*/ 135 w 257"/>
                <a:gd name="T79" fmla="*/ 116 h 198"/>
                <a:gd name="T80" fmla="*/ 135 w 257"/>
                <a:gd name="T81" fmla="*/ 142 h 198"/>
                <a:gd name="T82" fmla="*/ 131 w 257"/>
                <a:gd name="T83" fmla="*/ 164 h 198"/>
                <a:gd name="T84" fmla="*/ 128 w 257"/>
                <a:gd name="T85" fmla="*/ 147 h 198"/>
                <a:gd name="T86" fmla="*/ 111 w 257"/>
                <a:gd name="T87" fmla="*/ 120 h 198"/>
                <a:gd name="T88" fmla="*/ 97 w 257"/>
                <a:gd name="T89" fmla="*/ 98 h 198"/>
                <a:gd name="T90" fmla="*/ 77 w 257"/>
                <a:gd name="T91" fmla="*/ 78 h 198"/>
                <a:gd name="T92" fmla="*/ 57 w 257"/>
                <a:gd name="T93" fmla="*/ 56 h 198"/>
                <a:gd name="T94" fmla="*/ 40 w 257"/>
                <a:gd name="T95" fmla="*/ 36 h 198"/>
                <a:gd name="T96" fmla="*/ 26 w 257"/>
                <a:gd name="T97" fmla="*/ 22 h 198"/>
                <a:gd name="T98" fmla="*/ 20 w 257"/>
                <a:gd name="T99" fmla="*/ 7 h 198"/>
                <a:gd name="T100" fmla="*/ 11 w 257"/>
                <a:gd name="T101" fmla="*/ 4 h 198"/>
                <a:gd name="T102" fmla="*/ 2 w 257"/>
                <a:gd name="T103" fmla="*/ 0 h 198"/>
                <a:gd name="T104" fmla="*/ 0 w 257"/>
                <a:gd name="T105" fmla="*/ 16 h 198"/>
                <a:gd name="T106" fmla="*/ 0 w 257"/>
                <a:gd name="T107" fmla="*/ 16 h 1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57"/>
                <a:gd name="T163" fmla="*/ 0 h 198"/>
                <a:gd name="T164" fmla="*/ 257 w 257"/>
                <a:gd name="T165" fmla="*/ 198 h 19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57" h="198">
                  <a:moveTo>
                    <a:pt x="0" y="16"/>
                  </a:moveTo>
                  <a:lnTo>
                    <a:pt x="8" y="29"/>
                  </a:lnTo>
                  <a:lnTo>
                    <a:pt x="19" y="42"/>
                  </a:lnTo>
                  <a:lnTo>
                    <a:pt x="26" y="56"/>
                  </a:lnTo>
                  <a:lnTo>
                    <a:pt x="39" y="71"/>
                  </a:lnTo>
                  <a:lnTo>
                    <a:pt x="51" y="87"/>
                  </a:lnTo>
                  <a:lnTo>
                    <a:pt x="66" y="104"/>
                  </a:lnTo>
                  <a:lnTo>
                    <a:pt x="75" y="109"/>
                  </a:lnTo>
                  <a:lnTo>
                    <a:pt x="89" y="131"/>
                  </a:lnTo>
                  <a:lnTo>
                    <a:pt x="100" y="145"/>
                  </a:lnTo>
                  <a:lnTo>
                    <a:pt x="111" y="160"/>
                  </a:lnTo>
                  <a:lnTo>
                    <a:pt x="111" y="171"/>
                  </a:lnTo>
                  <a:lnTo>
                    <a:pt x="113" y="180"/>
                  </a:lnTo>
                  <a:lnTo>
                    <a:pt x="97" y="198"/>
                  </a:lnTo>
                  <a:lnTo>
                    <a:pt x="129" y="193"/>
                  </a:lnTo>
                  <a:lnTo>
                    <a:pt x="138" y="182"/>
                  </a:lnTo>
                  <a:lnTo>
                    <a:pt x="146" y="171"/>
                  </a:lnTo>
                  <a:lnTo>
                    <a:pt x="146" y="162"/>
                  </a:lnTo>
                  <a:lnTo>
                    <a:pt x="146" y="144"/>
                  </a:lnTo>
                  <a:lnTo>
                    <a:pt x="149" y="115"/>
                  </a:lnTo>
                  <a:lnTo>
                    <a:pt x="157" y="98"/>
                  </a:lnTo>
                  <a:lnTo>
                    <a:pt x="160" y="80"/>
                  </a:lnTo>
                  <a:lnTo>
                    <a:pt x="162" y="69"/>
                  </a:lnTo>
                  <a:lnTo>
                    <a:pt x="169" y="75"/>
                  </a:lnTo>
                  <a:lnTo>
                    <a:pt x="184" y="89"/>
                  </a:lnTo>
                  <a:lnTo>
                    <a:pt x="204" y="107"/>
                  </a:lnTo>
                  <a:lnTo>
                    <a:pt x="220" y="127"/>
                  </a:lnTo>
                  <a:lnTo>
                    <a:pt x="235" y="149"/>
                  </a:lnTo>
                  <a:lnTo>
                    <a:pt x="246" y="173"/>
                  </a:lnTo>
                  <a:lnTo>
                    <a:pt x="257" y="145"/>
                  </a:lnTo>
                  <a:lnTo>
                    <a:pt x="244" y="122"/>
                  </a:lnTo>
                  <a:lnTo>
                    <a:pt x="229" y="105"/>
                  </a:lnTo>
                  <a:lnTo>
                    <a:pt x="207" y="84"/>
                  </a:lnTo>
                  <a:lnTo>
                    <a:pt x="184" y="62"/>
                  </a:lnTo>
                  <a:lnTo>
                    <a:pt x="169" y="49"/>
                  </a:lnTo>
                  <a:lnTo>
                    <a:pt x="155" y="44"/>
                  </a:lnTo>
                  <a:lnTo>
                    <a:pt x="148" y="51"/>
                  </a:lnTo>
                  <a:lnTo>
                    <a:pt x="144" y="64"/>
                  </a:lnTo>
                  <a:lnTo>
                    <a:pt x="138" y="91"/>
                  </a:lnTo>
                  <a:lnTo>
                    <a:pt x="135" y="116"/>
                  </a:lnTo>
                  <a:lnTo>
                    <a:pt x="135" y="142"/>
                  </a:lnTo>
                  <a:lnTo>
                    <a:pt x="131" y="164"/>
                  </a:lnTo>
                  <a:lnTo>
                    <a:pt x="128" y="147"/>
                  </a:lnTo>
                  <a:lnTo>
                    <a:pt x="111" y="120"/>
                  </a:lnTo>
                  <a:lnTo>
                    <a:pt x="97" y="98"/>
                  </a:lnTo>
                  <a:lnTo>
                    <a:pt x="77" y="78"/>
                  </a:lnTo>
                  <a:lnTo>
                    <a:pt x="57" y="56"/>
                  </a:lnTo>
                  <a:lnTo>
                    <a:pt x="40" y="36"/>
                  </a:lnTo>
                  <a:lnTo>
                    <a:pt x="26" y="22"/>
                  </a:lnTo>
                  <a:lnTo>
                    <a:pt x="20" y="7"/>
                  </a:lnTo>
                  <a:lnTo>
                    <a:pt x="11" y="4"/>
                  </a:lnTo>
                  <a:lnTo>
                    <a:pt x="2"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43" name="Freeform 123"/>
            <p:cNvSpPr>
              <a:spLocks/>
            </p:cNvSpPr>
            <p:nvPr/>
          </p:nvSpPr>
          <p:spPr bwMode="auto">
            <a:xfrm>
              <a:off x="1010" y="1158"/>
              <a:ext cx="147" cy="61"/>
            </a:xfrm>
            <a:custGeom>
              <a:avLst/>
              <a:gdLst>
                <a:gd name="T0" fmla="*/ 0 w 147"/>
                <a:gd name="T1" fmla="*/ 56 h 61"/>
                <a:gd name="T2" fmla="*/ 25 w 147"/>
                <a:gd name="T3" fmla="*/ 52 h 61"/>
                <a:gd name="T4" fmla="*/ 44 w 147"/>
                <a:gd name="T5" fmla="*/ 47 h 61"/>
                <a:gd name="T6" fmla="*/ 58 w 147"/>
                <a:gd name="T7" fmla="*/ 45 h 61"/>
                <a:gd name="T8" fmla="*/ 74 w 147"/>
                <a:gd name="T9" fmla="*/ 38 h 61"/>
                <a:gd name="T10" fmla="*/ 94 w 147"/>
                <a:gd name="T11" fmla="*/ 30 h 61"/>
                <a:gd name="T12" fmla="*/ 113 w 147"/>
                <a:gd name="T13" fmla="*/ 20 h 61"/>
                <a:gd name="T14" fmla="*/ 123 w 147"/>
                <a:gd name="T15" fmla="*/ 10 h 61"/>
                <a:gd name="T16" fmla="*/ 131 w 147"/>
                <a:gd name="T17" fmla="*/ 5 h 61"/>
                <a:gd name="T18" fmla="*/ 136 w 147"/>
                <a:gd name="T19" fmla="*/ 0 h 61"/>
                <a:gd name="T20" fmla="*/ 145 w 147"/>
                <a:gd name="T21" fmla="*/ 1 h 61"/>
                <a:gd name="T22" fmla="*/ 147 w 147"/>
                <a:gd name="T23" fmla="*/ 9 h 61"/>
                <a:gd name="T24" fmla="*/ 142 w 147"/>
                <a:gd name="T25" fmla="*/ 16 h 61"/>
                <a:gd name="T26" fmla="*/ 123 w 147"/>
                <a:gd name="T27" fmla="*/ 29 h 61"/>
                <a:gd name="T28" fmla="*/ 107 w 147"/>
                <a:gd name="T29" fmla="*/ 41 h 61"/>
                <a:gd name="T30" fmla="*/ 89 w 147"/>
                <a:gd name="T31" fmla="*/ 52 h 61"/>
                <a:gd name="T32" fmla="*/ 71 w 147"/>
                <a:gd name="T33" fmla="*/ 58 h 61"/>
                <a:gd name="T34" fmla="*/ 53 w 147"/>
                <a:gd name="T35" fmla="*/ 61 h 61"/>
                <a:gd name="T36" fmla="*/ 34 w 147"/>
                <a:gd name="T37" fmla="*/ 61 h 61"/>
                <a:gd name="T38" fmla="*/ 9 w 147"/>
                <a:gd name="T39" fmla="*/ 59 h 61"/>
                <a:gd name="T40" fmla="*/ 0 w 147"/>
                <a:gd name="T41" fmla="*/ 56 h 61"/>
                <a:gd name="T42" fmla="*/ 0 w 147"/>
                <a:gd name="T43" fmla="*/ 56 h 6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47"/>
                <a:gd name="T67" fmla="*/ 0 h 61"/>
                <a:gd name="T68" fmla="*/ 147 w 147"/>
                <a:gd name="T69" fmla="*/ 61 h 6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47" h="61">
                  <a:moveTo>
                    <a:pt x="0" y="56"/>
                  </a:moveTo>
                  <a:lnTo>
                    <a:pt x="25" y="52"/>
                  </a:lnTo>
                  <a:lnTo>
                    <a:pt x="44" y="47"/>
                  </a:lnTo>
                  <a:lnTo>
                    <a:pt x="58" y="45"/>
                  </a:lnTo>
                  <a:lnTo>
                    <a:pt x="74" y="38"/>
                  </a:lnTo>
                  <a:lnTo>
                    <a:pt x="94" y="30"/>
                  </a:lnTo>
                  <a:lnTo>
                    <a:pt x="113" y="20"/>
                  </a:lnTo>
                  <a:lnTo>
                    <a:pt x="123" y="10"/>
                  </a:lnTo>
                  <a:lnTo>
                    <a:pt x="131" y="5"/>
                  </a:lnTo>
                  <a:lnTo>
                    <a:pt x="136" y="0"/>
                  </a:lnTo>
                  <a:lnTo>
                    <a:pt x="145" y="1"/>
                  </a:lnTo>
                  <a:lnTo>
                    <a:pt x="147" y="9"/>
                  </a:lnTo>
                  <a:lnTo>
                    <a:pt x="142" y="16"/>
                  </a:lnTo>
                  <a:lnTo>
                    <a:pt x="123" y="29"/>
                  </a:lnTo>
                  <a:lnTo>
                    <a:pt x="107" y="41"/>
                  </a:lnTo>
                  <a:lnTo>
                    <a:pt x="89" y="52"/>
                  </a:lnTo>
                  <a:lnTo>
                    <a:pt x="71" y="58"/>
                  </a:lnTo>
                  <a:lnTo>
                    <a:pt x="53" y="61"/>
                  </a:lnTo>
                  <a:lnTo>
                    <a:pt x="34" y="61"/>
                  </a:lnTo>
                  <a:lnTo>
                    <a:pt x="9" y="59"/>
                  </a:lnTo>
                  <a:lnTo>
                    <a:pt x="0"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44" name="Freeform 124"/>
            <p:cNvSpPr>
              <a:spLocks/>
            </p:cNvSpPr>
            <p:nvPr/>
          </p:nvSpPr>
          <p:spPr bwMode="auto">
            <a:xfrm>
              <a:off x="1202" y="1154"/>
              <a:ext cx="226" cy="180"/>
            </a:xfrm>
            <a:custGeom>
              <a:avLst/>
              <a:gdLst>
                <a:gd name="T0" fmla="*/ 173 w 226"/>
                <a:gd name="T1" fmla="*/ 172 h 180"/>
                <a:gd name="T2" fmla="*/ 182 w 226"/>
                <a:gd name="T3" fmla="*/ 180 h 180"/>
                <a:gd name="T4" fmla="*/ 191 w 226"/>
                <a:gd name="T5" fmla="*/ 180 h 180"/>
                <a:gd name="T6" fmla="*/ 198 w 226"/>
                <a:gd name="T7" fmla="*/ 172 h 180"/>
                <a:gd name="T8" fmla="*/ 206 w 226"/>
                <a:gd name="T9" fmla="*/ 162 h 180"/>
                <a:gd name="T10" fmla="*/ 217 w 226"/>
                <a:gd name="T11" fmla="*/ 151 h 180"/>
                <a:gd name="T12" fmla="*/ 224 w 226"/>
                <a:gd name="T13" fmla="*/ 143 h 180"/>
                <a:gd name="T14" fmla="*/ 226 w 226"/>
                <a:gd name="T15" fmla="*/ 131 h 180"/>
                <a:gd name="T16" fmla="*/ 220 w 226"/>
                <a:gd name="T17" fmla="*/ 123 h 180"/>
                <a:gd name="T18" fmla="*/ 200 w 226"/>
                <a:gd name="T19" fmla="*/ 100 h 180"/>
                <a:gd name="T20" fmla="*/ 184 w 226"/>
                <a:gd name="T21" fmla="*/ 83 h 180"/>
                <a:gd name="T22" fmla="*/ 168 w 226"/>
                <a:gd name="T23" fmla="*/ 69 h 180"/>
                <a:gd name="T24" fmla="*/ 144 w 226"/>
                <a:gd name="T25" fmla="*/ 51 h 180"/>
                <a:gd name="T26" fmla="*/ 128 w 226"/>
                <a:gd name="T27" fmla="*/ 36 h 180"/>
                <a:gd name="T28" fmla="*/ 106 w 226"/>
                <a:gd name="T29" fmla="*/ 27 h 180"/>
                <a:gd name="T30" fmla="*/ 80 w 226"/>
                <a:gd name="T31" fmla="*/ 16 h 180"/>
                <a:gd name="T32" fmla="*/ 55 w 226"/>
                <a:gd name="T33" fmla="*/ 9 h 180"/>
                <a:gd name="T34" fmla="*/ 37 w 226"/>
                <a:gd name="T35" fmla="*/ 5 h 180"/>
                <a:gd name="T36" fmla="*/ 15 w 226"/>
                <a:gd name="T37" fmla="*/ 0 h 180"/>
                <a:gd name="T38" fmla="*/ 0 w 226"/>
                <a:gd name="T39" fmla="*/ 4 h 180"/>
                <a:gd name="T40" fmla="*/ 29 w 226"/>
                <a:gd name="T41" fmla="*/ 13 h 180"/>
                <a:gd name="T42" fmla="*/ 55 w 226"/>
                <a:gd name="T43" fmla="*/ 24 h 180"/>
                <a:gd name="T44" fmla="*/ 80 w 226"/>
                <a:gd name="T45" fmla="*/ 33 h 180"/>
                <a:gd name="T46" fmla="*/ 102 w 226"/>
                <a:gd name="T47" fmla="*/ 45 h 180"/>
                <a:gd name="T48" fmla="*/ 122 w 226"/>
                <a:gd name="T49" fmla="*/ 62 h 180"/>
                <a:gd name="T50" fmla="*/ 158 w 226"/>
                <a:gd name="T51" fmla="*/ 87 h 180"/>
                <a:gd name="T52" fmla="*/ 184 w 226"/>
                <a:gd name="T53" fmla="*/ 114 h 180"/>
                <a:gd name="T54" fmla="*/ 191 w 226"/>
                <a:gd name="T55" fmla="*/ 129 h 180"/>
                <a:gd name="T56" fmla="*/ 191 w 226"/>
                <a:gd name="T57" fmla="*/ 138 h 180"/>
                <a:gd name="T58" fmla="*/ 184 w 226"/>
                <a:gd name="T59" fmla="*/ 151 h 180"/>
                <a:gd name="T60" fmla="*/ 173 w 226"/>
                <a:gd name="T61" fmla="*/ 172 h 180"/>
                <a:gd name="T62" fmla="*/ 173 w 226"/>
                <a:gd name="T63" fmla="*/ 172 h 18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26"/>
                <a:gd name="T97" fmla="*/ 0 h 180"/>
                <a:gd name="T98" fmla="*/ 226 w 226"/>
                <a:gd name="T99" fmla="*/ 180 h 18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26" h="180">
                  <a:moveTo>
                    <a:pt x="173" y="172"/>
                  </a:moveTo>
                  <a:lnTo>
                    <a:pt x="182" y="180"/>
                  </a:lnTo>
                  <a:lnTo>
                    <a:pt x="191" y="180"/>
                  </a:lnTo>
                  <a:lnTo>
                    <a:pt x="198" y="172"/>
                  </a:lnTo>
                  <a:lnTo>
                    <a:pt x="206" y="162"/>
                  </a:lnTo>
                  <a:lnTo>
                    <a:pt x="217" y="151"/>
                  </a:lnTo>
                  <a:lnTo>
                    <a:pt x="224" y="143"/>
                  </a:lnTo>
                  <a:lnTo>
                    <a:pt x="226" y="131"/>
                  </a:lnTo>
                  <a:lnTo>
                    <a:pt x="220" y="123"/>
                  </a:lnTo>
                  <a:lnTo>
                    <a:pt x="200" y="100"/>
                  </a:lnTo>
                  <a:lnTo>
                    <a:pt x="184" y="83"/>
                  </a:lnTo>
                  <a:lnTo>
                    <a:pt x="168" y="69"/>
                  </a:lnTo>
                  <a:lnTo>
                    <a:pt x="144" y="51"/>
                  </a:lnTo>
                  <a:lnTo>
                    <a:pt x="128" y="36"/>
                  </a:lnTo>
                  <a:lnTo>
                    <a:pt x="106" y="27"/>
                  </a:lnTo>
                  <a:lnTo>
                    <a:pt x="80" y="16"/>
                  </a:lnTo>
                  <a:lnTo>
                    <a:pt x="55" y="9"/>
                  </a:lnTo>
                  <a:lnTo>
                    <a:pt x="37" y="5"/>
                  </a:lnTo>
                  <a:lnTo>
                    <a:pt x="15" y="0"/>
                  </a:lnTo>
                  <a:lnTo>
                    <a:pt x="0" y="4"/>
                  </a:lnTo>
                  <a:lnTo>
                    <a:pt x="29" y="13"/>
                  </a:lnTo>
                  <a:lnTo>
                    <a:pt x="55" y="24"/>
                  </a:lnTo>
                  <a:lnTo>
                    <a:pt x="80" y="33"/>
                  </a:lnTo>
                  <a:lnTo>
                    <a:pt x="102" y="45"/>
                  </a:lnTo>
                  <a:lnTo>
                    <a:pt x="122" y="62"/>
                  </a:lnTo>
                  <a:lnTo>
                    <a:pt x="158" y="87"/>
                  </a:lnTo>
                  <a:lnTo>
                    <a:pt x="184" y="114"/>
                  </a:lnTo>
                  <a:lnTo>
                    <a:pt x="191" y="129"/>
                  </a:lnTo>
                  <a:lnTo>
                    <a:pt x="191" y="138"/>
                  </a:lnTo>
                  <a:lnTo>
                    <a:pt x="184" y="151"/>
                  </a:lnTo>
                  <a:lnTo>
                    <a:pt x="173" y="1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45" name="Freeform 125"/>
            <p:cNvSpPr>
              <a:spLocks/>
            </p:cNvSpPr>
            <p:nvPr/>
          </p:nvSpPr>
          <p:spPr bwMode="auto">
            <a:xfrm>
              <a:off x="1391" y="927"/>
              <a:ext cx="135" cy="287"/>
            </a:xfrm>
            <a:custGeom>
              <a:avLst/>
              <a:gdLst>
                <a:gd name="T0" fmla="*/ 37 w 135"/>
                <a:gd name="T1" fmla="*/ 7 h 287"/>
                <a:gd name="T2" fmla="*/ 42 w 135"/>
                <a:gd name="T3" fmla="*/ 0 h 287"/>
                <a:gd name="T4" fmla="*/ 53 w 135"/>
                <a:gd name="T5" fmla="*/ 0 h 287"/>
                <a:gd name="T6" fmla="*/ 62 w 135"/>
                <a:gd name="T7" fmla="*/ 5 h 287"/>
                <a:gd name="T8" fmla="*/ 69 w 135"/>
                <a:gd name="T9" fmla="*/ 18 h 287"/>
                <a:gd name="T10" fmla="*/ 75 w 135"/>
                <a:gd name="T11" fmla="*/ 33 h 287"/>
                <a:gd name="T12" fmla="*/ 80 w 135"/>
                <a:gd name="T13" fmla="*/ 60 h 287"/>
                <a:gd name="T14" fmla="*/ 84 w 135"/>
                <a:gd name="T15" fmla="*/ 91 h 287"/>
                <a:gd name="T16" fmla="*/ 93 w 135"/>
                <a:gd name="T17" fmla="*/ 122 h 287"/>
                <a:gd name="T18" fmla="*/ 98 w 135"/>
                <a:gd name="T19" fmla="*/ 149 h 287"/>
                <a:gd name="T20" fmla="*/ 107 w 135"/>
                <a:gd name="T21" fmla="*/ 172 h 287"/>
                <a:gd name="T22" fmla="*/ 120 w 135"/>
                <a:gd name="T23" fmla="*/ 200 h 287"/>
                <a:gd name="T24" fmla="*/ 131 w 135"/>
                <a:gd name="T25" fmla="*/ 214 h 287"/>
                <a:gd name="T26" fmla="*/ 135 w 135"/>
                <a:gd name="T27" fmla="*/ 231 h 287"/>
                <a:gd name="T28" fmla="*/ 131 w 135"/>
                <a:gd name="T29" fmla="*/ 241 h 287"/>
                <a:gd name="T30" fmla="*/ 126 w 135"/>
                <a:gd name="T31" fmla="*/ 249 h 287"/>
                <a:gd name="T32" fmla="*/ 109 w 135"/>
                <a:gd name="T33" fmla="*/ 249 h 287"/>
                <a:gd name="T34" fmla="*/ 87 w 135"/>
                <a:gd name="T35" fmla="*/ 252 h 287"/>
                <a:gd name="T36" fmla="*/ 64 w 135"/>
                <a:gd name="T37" fmla="*/ 261 h 287"/>
                <a:gd name="T38" fmla="*/ 42 w 135"/>
                <a:gd name="T39" fmla="*/ 271 h 287"/>
                <a:gd name="T40" fmla="*/ 26 w 135"/>
                <a:gd name="T41" fmla="*/ 280 h 287"/>
                <a:gd name="T42" fmla="*/ 11 w 135"/>
                <a:gd name="T43" fmla="*/ 287 h 287"/>
                <a:gd name="T44" fmla="*/ 0 w 135"/>
                <a:gd name="T45" fmla="*/ 281 h 287"/>
                <a:gd name="T46" fmla="*/ 11 w 135"/>
                <a:gd name="T47" fmla="*/ 272 h 287"/>
                <a:gd name="T48" fmla="*/ 44 w 135"/>
                <a:gd name="T49" fmla="*/ 256 h 287"/>
                <a:gd name="T50" fmla="*/ 73 w 135"/>
                <a:gd name="T51" fmla="*/ 247 h 287"/>
                <a:gd name="T52" fmla="*/ 93 w 135"/>
                <a:gd name="T53" fmla="*/ 240 h 287"/>
                <a:gd name="T54" fmla="*/ 100 w 135"/>
                <a:gd name="T55" fmla="*/ 236 h 287"/>
                <a:gd name="T56" fmla="*/ 106 w 135"/>
                <a:gd name="T57" fmla="*/ 225 h 287"/>
                <a:gd name="T58" fmla="*/ 97 w 135"/>
                <a:gd name="T59" fmla="*/ 214 h 287"/>
                <a:gd name="T60" fmla="*/ 78 w 135"/>
                <a:gd name="T61" fmla="*/ 174 h 287"/>
                <a:gd name="T62" fmla="*/ 67 w 135"/>
                <a:gd name="T63" fmla="*/ 102 h 287"/>
                <a:gd name="T64" fmla="*/ 64 w 135"/>
                <a:gd name="T65" fmla="*/ 73 h 287"/>
                <a:gd name="T66" fmla="*/ 62 w 135"/>
                <a:gd name="T67" fmla="*/ 51 h 287"/>
                <a:gd name="T68" fmla="*/ 55 w 135"/>
                <a:gd name="T69" fmla="*/ 33 h 287"/>
                <a:gd name="T70" fmla="*/ 49 w 135"/>
                <a:gd name="T71" fmla="*/ 20 h 287"/>
                <a:gd name="T72" fmla="*/ 37 w 135"/>
                <a:gd name="T73" fmla="*/ 22 h 287"/>
                <a:gd name="T74" fmla="*/ 37 w 135"/>
                <a:gd name="T75" fmla="*/ 7 h 287"/>
                <a:gd name="T76" fmla="*/ 37 w 135"/>
                <a:gd name="T77" fmla="*/ 7 h 28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35"/>
                <a:gd name="T118" fmla="*/ 0 h 287"/>
                <a:gd name="T119" fmla="*/ 135 w 135"/>
                <a:gd name="T120" fmla="*/ 287 h 28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35" h="287">
                  <a:moveTo>
                    <a:pt x="37" y="7"/>
                  </a:moveTo>
                  <a:lnTo>
                    <a:pt x="42" y="0"/>
                  </a:lnTo>
                  <a:lnTo>
                    <a:pt x="53" y="0"/>
                  </a:lnTo>
                  <a:lnTo>
                    <a:pt x="62" y="5"/>
                  </a:lnTo>
                  <a:lnTo>
                    <a:pt x="69" y="18"/>
                  </a:lnTo>
                  <a:lnTo>
                    <a:pt x="75" y="33"/>
                  </a:lnTo>
                  <a:lnTo>
                    <a:pt x="80" y="60"/>
                  </a:lnTo>
                  <a:lnTo>
                    <a:pt x="84" y="91"/>
                  </a:lnTo>
                  <a:lnTo>
                    <a:pt x="93" y="122"/>
                  </a:lnTo>
                  <a:lnTo>
                    <a:pt x="98" y="149"/>
                  </a:lnTo>
                  <a:lnTo>
                    <a:pt x="107" y="172"/>
                  </a:lnTo>
                  <a:lnTo>
                    <a:pt x="120" y="200"/>
                  </a:lnTo>
                  <a:lnTo>
                    <a:pt x="131" y="214"/>
                  </a:lnTo>
                  <a:lnTo>
                    <a:pt x="135" y="231"/>
                  </a:lnTo>
                  <a:lnTo>
                    <a:pt x="131" y="241"/>
                  </a:lnTo>
                  <a:lnTo>
                    <a:pt x="126" y="249"/>
                  </a:lnTo>
                  <a:lnTo>
                    <a:pt x="109" y="249"/>
                  </a:lnTo>
                  <a:lnTo>
                    <a:pt x="87" y="252"/>
                  </a:lnTo>
                  <a:lnTo>
                    <a:pt x="64" y="261"/>
                  </a:lnTo>
                  <a:lnTo>
                    <a:pt x="42" y="271"/>
                  </a:lnTo>
                  <a:lnTo>
                    <a:pt x="26" y="280"/>
                  </a:lnTo>
                  <a:lnTo>
                    <a:pt x="11" y="287"/>
                  </a:lnTo>
                  <a:lnTo>
                    <a:pt x="0" y="281"/>
                  </a:lnTo>
                  <a:lnTo>
                    <a:pt x="11" y="272"/>
                  </a:lnTo>
                  <a:lnTo>
                    <a:pt x="44" y="256"/>
                  </a:lnTo>
                  <a:lnTo>
                    <a:pt x="73" y="247"/>
                  </a:lnTo>
                  <a:lnTo>
                    <a:pt x="93" y="240"/>
                  </a:lnTo>
                  <a:lnTo>
                    <a:pt x="100" y="236"/>
                  </a:lnTo>
                  <a:lnTo>
                    <a:pt x="106" y="225"/>
                  </a:lnTo>
                  <a:lnTo>
                    <a:pt x="97" y="214"/>
                  </a:lnTo>
                  <a:lnTo>
                    <a:pt x="78" y="174"/>
                  </a:lnTo>
                  <a:lnTo>
                    <a:pt x="67" y="102"/>
                  </a:lnTo>
                  <a:lnTo>
                    <a:pt x="64" y="73"/>
                  </a:lnTo>
                  <a:lnTo>
                    <a:pt x="62" y="51"/>
                  </a:lnTo>
                  <a:lnTo>
                    <a:pt x="55" y="33"/>
                  </a:lnTo>
                  <a:lnTo>
                    <a:pt x="49" y="20"/>
                  </a:lnTo>
                  <a:lnTo>
                    <a:pt x="37" y="22"/>
                  </a:lnTo>
                  <a:lnTo>
                    <a:pt x="37"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46" name="Freeform 126"/>
            <p:cNvSpPr>
              <a:spLocks/>
            </p:cNvSpPr>
            <p:nvPr/>
          </p:nvSpPr>
          <p:spPr bwMode="auto">
            <a:xfrm>
              <a:off x="1133" y="1090"/>
              <a:ext cx="53" cy="69"/>
            </a:xfrm>
            <a:custGeom>
              <a:avLst/>
              <a:gdLst>
                <a:gd name="T0" fmla="*/ 20 w 53"/>
                <a:gd name="T1" fmla="*/ 68 h 69"/>
                <a:gd name="T2" fmla="*/ 11 w 53"/>
                <a:gd name="T3" fmla="*/ 51 h 69"/>
                <a:gd name="T4" fmla="*/ 4 w 53"/>
                <a:gd name="T5" fmla="*/ 35 h 69"/>
                <a:gd name="T6" fmla="*/ 2 w 53"/>
                <a:gd name="T7" fmla="*/ 24 h 69"/>
                <a:gd name="T8" fmla="*/ 0 w 53"/>
                <a:gd name="T9" fmla="*/ 13 h 69"/>
                <a:gd name="T10" fmla="*/ 0 w 53"/>
                <a:gd name="T11" fmla="*/ 4 h 69"/>
                <a:gd name="T12" fmla="*/ 6 w 53"/>
                <a:gd name="T13" fmla="*/ 0 h 69"/>
                <a:gd name="T14" fmla="*/ 20 w 53"/>
                <a:gd name="T15" fmla="*/ 2 h 69"/>
                <a:gd name="T16" fmla="*/ 29 w 53"/>
                <a:gd name="T17" fmla="*/ 6 h 69"/>
                <a:gd name="T18" fmla="*/ 37 w 53"/>
                <a:gd name="T19" fmla="*/ 15 h 69"/>
                <a:gd name="T20" fmla="*/ 48 w 53"/>
                <a:gd name="T21" fmla="*/ 29 h 69"/>
                <a:gd name="T22" fmla="*/ 53 w 53"/>
                <a:gd name="T23" fmla="*/ 42 h 69"/>
                <a:gd name="T24" fmla="*/ 53 w 53"/>
                <a:gd name="T25" fmla="*/ 51 h 69"/>
                <a:gd name="T26" fmla="*/ 51 w 53"/>
                <a:gd name="T27" fmla="*/ 64 h 69"/>
                <a:gd name="T28" fmla="*/ 44 w 53"/>
                <a:gd name="T29" fmla="*/ 69 h 69"/>
                <a:gd name="T30" fmla="*/ 35 w 53"/>
                <a:gd name="T31" fmla="*/ 68 h 69"/>
                <a:gd name="T32" fmla="*/ 37 w 53"/>
                <a:gd name="T33" fmla="*/ 57 h 69"/>
                <a:gd name="T34" fmla="*/ 35 w 53"/>
                <a:gd name="T35" fmla="*/ 46 h 69"/>
                <a:gd name="T36" fmla="*/ 28 w 53"/>
                <a:gd name="T37" fmla="*/ 37 h 69"/>
                <a:gd name="T38" fmla="*/ 17 w 53"/>
                <a:gd name="T39" fmla="*/ 20 h 69"/>
                <a:gd name="T40" fmla="*/ 17 w 53"/>
                <a:gd name="T41" fmla="*/ 29 h 69"/>
                <a:gd name="T42" fmla="*/ 22 w 53"/>
                <a:gd name="T43" fmla="*/ 46 h 69"/>
                <a:gd name="T44" fmla="*/ 35 w 53"/>
                <a:gd name="T45" fmla="*/ 69 h 69"/>
                <a:gd name="T46" fmla="*/ 20 w 53"/>
                <a:gd name="T47" fmla="*/ 68 h 69"/>
                <a:gd name="T48" fmla="*/ 20 w 53"/>
                <a:gd name="T49" fmla="*/ 68 h 6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3"/>
                <a:gd name="T76" fmla="*/ 0 h 69"/>
                <a:gd name="T77" fmla="*/ 53 w 53"/>
                <a:gd name="T78" fmla="*/ 69 h 6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3" h="69">
                  <a:moveTo>
                    <a:pt x="20" y="68"/>
                  </a:moveTo>
                  <a:lnTo>
                    <a:pt x="11" y="51"/>
                  </a:lnTo>
                  <a:lnTo>
                    <a:pt x="4" y="35"/>
                  </a:lnTo>
                  <a:lnTo>
                    <a:pt x="2" y="24"/>
                  </a:lnTo>
                  <a:lnTo>
                    <a:pt x="0" y="13"/>
                  </a:lnTo>
                  <a:lnTo>
                    <a:pt x="0" y="4"/>
                  </a:lnTo>
                  <a:lnTo>
                    <a:pt x="6" y="0"/>
                  </a:lnTo>
                  <a:lnTo>
                    <a:pt x="20" y="2"/>
                  </a:lnTo>
                  <a:lnTo>
                    <a:pt x="29" y="6"/>
                  </a:lnTo>
                  <a:lnTo>
                    <a:pt x="37" y="15"/>
                  </a:lnTo>
                  <a:lnTo>
                    <a:pt x="48" y="29"/>
                  </a:lnTo>
                  <a:lnTo>
                    <a:pt x="53" y="42"/>
                  </a:lnTo>
                  <a:lnTo>
                    <a:pt x="53" y="51"/>
                  </a:lnTo>
                  <a:lnTo>
                    <a:pt x="51" y="64"/>
                  </a:lnTo>
                  <a:lnTo>
                    <a:pt x="44" y="69"/>
                  </a:lnTo>
                  <a:lnTo>
                    <a:pt x="35" y="68"/>
                  </a:lnTo>
                  <a:lnTo>
                    <a:pt x="37" y="57"/>
                  </a:lnTo>
                  <a:lnTo>
                    <a:pt x="35" y="46"/>
                  </a:lnTo>
                  <a:lnTo>
                    <a:pt x="28" y="37"/>
                  </a:lnTo>
                  <a:lnTo>
                    <a:pt x="17" y="20"/>
                  </a:lnTo>
                  <a:lnTo>
                    <a:pt x="17" y="29"/>
                  </a:lnTo>
                  <a:lnTo>
                    <a:pt x="22" y="46"/>
                  </a:lnTo>
                  <a:lnTo>
                    <a:pt x="35" y="69"/>
                  </a:lnTo>
                  <a:lnTo>
                    <a:pt x="2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47" name="Freeform 127"/>
            <p:cNvSpPr>
              <a:spLocks/>
            </p:cNvSpPr>
            <p:nvPr/>
          </p:nvSpPr>
          <p:spPr bwMode="auto">
            <a:xfrm>
              <a:off x="1310" y="1199"/>
              <a:ext cx="74" cy="269"/>
            </a:xfrm>
            <a:custGeom>
              <a:avLst/>
              <a:gdLst>
                <a:gd name="T0" fmla="*/ 0 w 74"/>
                <a:gd name="T1" fmla="*/ 0 h 269"/>
                <a:gd name="T2" fmla="*/ 10 w 74"/>
                <a:gd name="T3" fmla="*/ 13 h 269"/>
                <a:gd name="T4" fmla="*/ 23 w 74"/>
                <a:gd name="T5" fmla="*/ 35 h 269"/>
                <a:gd name="T6" fmla="*/ 38 w 74"/>
                <a:gd name="T7" fmla="*/ 58 h 269"/>
                <a:gd name="T8" fmla="*/ 47 w 74"/>
                <a:gd name="T9" fmla="*/ 84 h 269"/>
                <a:gd name="T10" fmla="*/ 52 w 74"/>
                <a:gd name="T11" fmla="*/ 107 h 269"/>
                <a:gd name="T12" fmla="*/ 56 w 74"/>
                <a:gd name="T13" fmla="*/ 146 h 269"/>
                <a:gd name="T14" fmla="*/ 58 w 74"/>
                <a:gd name="T15" fmla="*/ 184 h 269"/>
                <a:gd name="T16" fmla="*/ 60 w 74"/>
                <a:gd name="T17" fmla="*/ 218 h 269"/>
                <a:gd name="T18" fmla="*/ 60 w 74"/>
                <a:gd name="T19" fmla="*/ 240 h 269"/>
                <a:gd name="T20" fmla="*/ 50 w 74"/>
                <a:gd name="T21" fmla="*/ 262 h 269"/>
                <a:gd name="T22" fmla="*/ 60 w 74"/>
                <a:gd name="T23" fmla="*/ 269 h 269"/>
                <a:gd name="T24" fmla="*/ 69 w 74"/>
                <a:gd name="T25" fmla="*/ 249 h 269"/>
                <a:gd name="T26" fmla="*/ 70 w 74"/>
                <a:gd name="T27" fmla="*/ 213 h 269"/>
                <a:gd name="T28" fmla="*/ 72 w 74"/>
                <a:gd name="T29" fmla="*/ 175 h 269"/>
                <a:gd name="T30" fmla="*/ 74 w 74"/>
                <a:gd name="T31" fmla="*/ 142 h 269"/>
                <a:gd name="T32" fmla="*/ 74 w 74"/>
                <a:gd name="T33" fmla="*/ 98 h 269"/>
                <a:gd name="T34" fmla="*/ 72 w 74"/>
                <a:gd name="T35" fmla="*/ 73 h 269"/>
                <a:gd name="T36" fmla="*/ 70 w 74"/>
                <a:gd name="T37" fmla="*/ 49 h 269"/>
                <a:gd name="T38" fmla="*/ 32 w 74"/>
                <a:gd name="T39" fmla="*/ 11 h 269"/>
                <a:gd name="T40" fmla="*/ 0 w 74"/>
                <a:gd name="T41" fmla="*/ 0 h 269"/>
                <a:gd name="T42" fmla="*/ 0 w 74"/>
                <a:gd name="T43" fmla="*/ 0 h 2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4"/>
                <a:gd name="T67" fmla="*/ 0 h 269"/>
                <a:gd name="T68" fmla="*/ 74 w 74"/>
                <a:gd name="T69" fmla="*/ 269 h 26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4" h="269">
                  <a:moveTo>
                    <a:pt x="0" y="0"/>
                  </a:moveTo>
                  <a:lnTo>
                    <a:pt x="10" y="13"/>
                  </a:lnTo>
                  <a:lnTo>
                    <a:pt x="23" y="35"/>
                  </a:lnTo>
                  <a:lnTo>
                    <a:pt x="38" y="58"/>
                  </a:lnTo>
                  <a:lnTo>
                    <a:pt x="47" y="84"/>
                  </a:lnTo>
                  <a:lnTo>
                    <a:pt x="52" y="107"/>
                  </a:lnTo>
                  <a:lnTo>
                    <a:pt x="56" y="146"/>
                  </a:lnTo>
                  <a:lnTo>
                    <a:pt x="58" y="184"/>
                  </a:lnTo>
                  <a:lnTo>
                    <a:pt x="60" y="218"/>
                  </a:lnTo>
                  <a:lnTo>
                    <a:pt x="60" y="240"/>
                  </a:lnTo>
                  <a:lnTo>
                    <a:pt x="50" y="262"/>
                  </a:lnTo>
                  <a:lnTo>
                    <a:pt x="60" y="269"/>
                  </a:lnTo>
                  <a:lnTo>
                    <a:pt x="69" y="249"/>
                  </a:lnTo>
                  <a:lnTo>
                    <a:pt x="70" y="213"/>
                  </a:lnTo>
                  <a:lnTo>
                    <a:pt x="72" y="175"/>
                  </a:lnTo>
                  <a:lnTo>
                    <a:pt x="74" y="142"/>
                  </a:lnTo>
                  <a:lnTo>
                    <a:pt x="74" y="98"/>
                  </a:lnTo>
                  <a:lnTo>
                    <a:pt x="72" y="73"/>
                  </a:lnTo>
                  <a:lnTo>
                    <a:pt x="70" y="49"/>
                  </a:lnTo>
                  <a:lnTo>
                    <a:pt x="32" y="1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48" name="Freeform 128"/>
            <p:cNvSpPr>
              <a:spLocks/>
            </p:cNvSpPr>
            <p:nvPr/>
          </p:nvSpPr>
          <p:spPr bwMode="auto">
            <a:xfrm>
              <a:off x="1190" y="1098"/>
              <a:ext cx="125" cy="61"/>
            </a:xfrm>
            <a:custGeom>
              <a:avLst/>
              <a:gdLst>
                <a:gd name="T0" fmla="*/ 34 w 125"/>
                <a:gd name="T1" fmla="*/ 60 h 61"/>
                <a:gd name="T2" fmla="*/ 52 w 125"/>
                <a:gd name="T3" fmla="*/ 56 h 61"/>
                <a:gd name="T4" fmla="*/ 72 w 125"/>
                <a:gd name="T5" fmla="*/ 45 h 61"/>
                <a:gd name="T6" fmla="*/ 87 w 125"/>
                <a:gd name="T7" fmla="*/ 40 h 61"/>
                <a:gd name="T8" fmla="*/ 101 w 125"/>
                <a:gd name="T9" fmla="*/ 31 h 61"/>
                <a:gd name="T10" fmla="*/ 112 w 125"/>
                <a:gd name="T11" fmla="*/ 23 h 61"/>
                <a:gd name="T12" fmla="*/ 121 w 125"/>
                <a:gd name="T13" fmla="*/ 12 h 61"/>
                <a:gd name="T14" fmla="*/ 125 w 125"/>
                <a:gd name="T15" fmla="*/ 5 h 61"/>
                <a:gd name="T16" fmla="*/ 120 w 125"/>
                <a:gd name="T17" fmla="*/ 0 h 61"/>
                <a:gd name="T18" fmla="*/ 109 w 125"/>
                <a:gd name="T19" fmla="*/ 3 h 61"/>
                <a:gd name="T20" fmla="*/ 91 w 125"/>
                <a:gd name="T21" fmla="*/ 12 h 61"/>
                <a:gd name="T22" fmla="*/ 76 w 125"/>
                <a:gd name="T23" fmla="*/ 23 h 61"/>
                <a:gd name="T24" fmla="*/ 58 w 125"/>
                <a:gd name="T25" fmla="*/ 32 h 61"/>
                <a:gd name="T26" fmla="*/ 40 w 125"/>
                <a:gd name="T27" fmla="*/ 40 h 61"/>
                <a:gd name="T28" fmla="*/ 22 w 125"/>
                <a:gd name="T29" fmla="*/ 43 h 61"/>
                <a:gd name="T30" fmla="*/ 9 w 125"/>
                <a:gd name="T31" fmla="*/ 45 h 61"/>
                <a:gd name="T32" fmla="*/ 0 w 125"/>
                <a:gd name="T33" fmla="*/ 50 h 61"/>
                <a:gd name="T34" fmla="*/ 2 w 125"/>
                <a:gd name="T35" fmla="*/ 60 h 61"/>
                <a:gd name="T36" fmla="*/ 12 w 125"/>
                <a:gd name="T37" fmla="*/ 61 h 61"/>
                <a:gd name="T38" fmla="*/ 34 w 125"/>
                <a:gd name="T39" fmla="*/ 60 h 61"/>
                <a:gd name="T40" fmla="*/ 34 w 125"/>
                <a:gd name="T41" fmla="*/ 60 h 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5"/>
                <a:gd name="T64" fmla="*/ 0 h 61"/>
                <a:gd name="T65" fmla="*/ 125 w 125"/>
                <a:gd name="T66" fmla="*/ 61 h 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5" h="61">
                  <a:moveTo>
                    <a:pt x="34" y="60"/>
                  </a:moveTo>
                  <a:lnTo>
                    <a:pt x="52" y="56"/>
                  </a:lnTo>
                  <a:lnTo>
                    <a:pt x="72" y="45"/>
                  </a:lnTo>
                  <a:lnTo>
                    <a:pt x="87" y="40"/>
                  </a:lnTo>
                  <a:lnTo>
                    <a:pt x="101" y="31"/>
                  </a:lnTo>
                  <a:lnTo>
                    <a:pt x="112" y="23"/>
                  </a:lnTo>
                  <a:lnTo>
                    <a:pt x="121" y="12"/>
                  </a:lnTo>
                  <a:lnTo>
                    <a:pt x="125" y="5"/>
                  </a:lnTo>
                  <a:lnTo>
                    <a:pt x="120" y="0"/>
                  </a:lnTo>
                  <a:lnTo>
                    <a:pt x="109" y="3"/>
                  </a:lnTo>
                  <a:lnTo>
                    <a:pt x="91" y="12"/>
                  </a:lnTo>
                  <a:lnTo>
                    <a:pt x="76" y="23"/>
                  </a:lnTo>
                  <a:lnTo>
                    <a:pt x="58" y="32"/>
                  </a:lnTo>
                  <a:lnTo>
                    <a:pt x="40" y="40"/>
                  </a:lnTo>
                  <a:lnTo>
                    <a:pt x="22" y="43"/>
                  </a:lnTo>
                  <a:lnTo>
                    <a:pt x="9" y="45"/>
                  </a:lnTo>
                  <a:lnTo>
                    <a:pt x="0" y="50"/>
                  </a:lnTo>
                  <a:lnTo>
                    <a:pt x="2" y="60"/>
                  </a:lnTo>
                  <a:lnTo>
                    <a:pt x="12" y="61"/>
                  </a:lnTo>
                  <a:lnTo>
                    <a:pt x="34"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49" name="Freeform 129"/>
            <p:cNvSpPr>
              <a:spLocks/>
            </p:cNvSpPr>
            <p:nvPr/>
          </p:nvSpPr>
          <p:spPr bwMode="auto">
            <a:xfrm>
              <a:off x="1324" y="1107"/>
              <a:ext cx="40" cy="94"/>
            </a:xfrm>
            <a:custGeom>
              <a:avLst/>
              <a:gdLst>
                <a:gd name="T0" fmla="*/ 6 w 40"/>
                <a:gd name="T1" fmla="*/ 31 h 94"/>
                <a:gd name="T2" fmla="*/ 11 w 40"/>
                <a:gd name="T3" fmla="*/ 49 h 94"/>
                <a:gd name="T4" fmla="*/ 16 w 40"/>
                <a:gd name="T5" fmla="*/ 63 h 94"/>
                <a:gd name="T6" fmla="*/ 26 w 40"/>
                <a:gd name="T7" fmla="*/ 80 h 94"/>
                <a:gd name="T8" fmla="*/ 33 w 40"/>
                <a:gd name="T9" fmla="*/ 92 h 94"/>
                <a:gd name="T10" fmla="*/ 38 w 40"/>
                <a:gd name="T11" fmla="*/ 94 h 94"/>
                <a:gd name="T12" fmla="*/ 40 w 40"/>
                <a:gd name="T13" fmla="*/ 89 h 94"/>
                <a:gd name="T14" fmla="*/ 40 w 40"/>
                <a:gd name="T15" fmla="*/ 74 h 94"/>
                <a:gd name="T16" fmla="*/ 31 w 40"/>
                <a:gd name="T17" fmla="*/ 54 h 94"/>
                <a:gd name="T18" fmla="*/ 26 w 40"/>
                <a:gd name="T19" fmla="*/ 34 h 94"/>
                <a:gd name="T20" fmla="*/ 24 w 40"/>
                <a:gd name="T21" fmla="*/ 20 h 94"/>
                <a:gd name="T22" fmla="*/ 20 w 40"/>
                <a:gd name="T23" fmla="*/ 3 h 94"/>
                <a:gd name="T24" fmla="*/ 13 w 40"/>
                <a:gd name="T25" fmla="*/ 0 h 94"/>
                <a:gd name="T26" fmla="*/ 0 w 40"/>
                <a:gd name="T27" fmla="*/ 2 h 94"/>
                <a:gd name="T28" fmla="*/ 4 w 40"/>
                <a:gd name="T29" fmla="*/ 23 h 94"/>
                <a:gd name="T30" fmla="*/ 6 w 40"/>
                <a:gd name="T31" fmla="*/ 31 h 94"/>
                <a:gd name="T32" fmla="*/ 6 w 40"/>
                <a:gd name="T33" fmla="*/ 31 h 9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
                <a:gd name="T52" fmla="*/ 0 h 94"/>
                <a:gd name="T53" fmla="*/ 40 w 40"/>
                <a:gd name="T54" fmla="*/ 94 h 9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 h="94">
                  <a:moveTo>
                    <a:pt x="6" y="31"/>
                  </a:moveTo>
                  <a:lnTo>
                    <a:pt x="11" y="49"/>
                  </a:lnTo>
                  <a:lnTo>
                    <a:pt x="16" y="63"/>
                  </a:lnTo>
                  <a:lnTo>
                    <a:pt x="26" y="80"/>
                  </a:lnTo>
                  <a:lnTo>
                    <a:pt x="33" y="92"/>
                  </a:lnTo>
                  <a:lnTo>
                    <a:pt x="38" y="94"/>
                  </a:lnTo>
                  <a:lnTo>
                    <a:pt x="40" y="89"/>
                  </a:lnTo>
                  <a:lnTo>
                    <a:pt x="40" y="74"/>
                  </a:lnTo>
                  <a:lnTo>
                    <a:pt x="31" y="54"/>
                  </a:lnTo>
                  <a:lnTo>
                    <a:pt x="26" y="34"/>
                  </a:lnTo>
                  <a:lnTo>
                    <a:pt x="24" y="20"/>
                  </a:lnTo>
                  <a:lnTo>
                    <a:pt x="20" y="3"/>
                  </a:lnTo>
                  <a:lnTo>
                    <a:pt x="13" y="0"/>
                  </a:lnTo>
                  <a:lnTo>
                    <a:pt x="0" y="2"/>
                  </a:lnTo>
                  <a:lnTo>
                    <a:pt x="4" y="23"/>
                  </a:lnTo>
                  <a:lnTo>
                    <a:pt x="6"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50" name="Freeform 130"/>
            <p:cNvSpPr>
              <a:spLocks/>
            </p:cNvSpPr>
            <p:nvPr/>
          </p:nvSpPr>
          <p:spPr bwMode="auto">
            <a:xfrm>
              <a:off x="1364" y="923"/>
              <a:ext cx="145" cy="291"/>
            </a:xfrm>
            <a:custGeom>
              <a:avLst/>
              <a:gdLst>
                <a:gd name="T0" fmla="*/ 38 w 145"/>
                <a:gd name="T1" fmla="*/ 15 h 291"/>
                <a:gd name="T2" fmla="*/ 51 w 145"/>
                <a:gd name="T3" fmla="*/ 33 h 291"/>
                <a:gd name="T4" fmla="*/ 58 w 145"/>
                <a:gd name="T5" fmla="*/ 48 h 291"/>
                <a:gd name="T6" fmla="*/ 67 w 145"/>
                <a:gd name="T7" fmla="*/ 66 h 291"/>
                <a:gd name="T8" fmla="*/ 75 w 145"/>
                <a:gd name="T9" fmla="*/ 84 h 291"/>
                <a:gd name="T10" fmla="*/ 82 w 145"/>
                <a:gd name="T11" fmla="*/ 98 h 291"/>
                <a:gd name="T12" fmla="*/ 89 w 145"/>
                <a:gd name="T13" fmla="*/ 120 h 291"/>
                <a:gd name="T14" fmla="*/ 91 w 145"/>
                <a:gd name="T15" fmla="*/ 142 h 291"/>
                <a:gd name="T16" fmla="*/ 91 w 145"/>
                <a:gd name="T17" fmla="*/ 162 h 291"/>
                <a:gd name="T18" fmla="*/ 94 w 145"/>
                <a:gd name="T19" fmla="*/ 178 h 291"/>
                <a:gd name="T20" fmla="*/ 100 w 145"/>
                <a:gd name="T21" fmla="*/ 200 h 291"/>
                <a:gd name="T22" fmla="*/ 105 w 145"/>
                <a:gd name="T23" fmla="*/ 216 h 291"/>
                <a:gd name="T24" fmla="*/ 111 w 145"/>
                <a:gd name="T25" fmla="*/ 227 h 291"/>
                <a:gd name="T26" fmla="*/ 114 w 145"/>
                <a:gd name="T27" fmla="*/ 240 h 291"/>
                <a:gd name="T28" fmla="*/ 98 w 145"/>
                <a:gd name="T29" fmla="*/ 242 h 291"/>
                <a:gd name="T30" fmla="*/ 76 w 145"/>
                <a:gd name="T31" fmla="*/ 247 h 291"/>
                <a:gd name="T32" fmla="*/ 53 w 145"/>
                <a:gd name="T33" fmla="*/ 255 h 291"/>
                <a:gd name="T34" fmla="*/ 35 w 145"/>
                <a:gd name="T35" fmla="*/ 260 h 291"/>
                <a:gd name="T36" fmla="*/ 18 w 145"/>
                <a:gd name="T37" fmla="*/ 271 h 291"/>
                <a:gd name="T38" fmla="*/ 7 w 145"/>
                <a:gd name="T39" fmla="*/ 276 h 291"/>
                <a:gd name="T40" fmla="*/ 0 w 145"/>
                <a:gd name="T41" fmla="*/ 282 h 291"/>
                <a:gd name="T42" fmla="*/ 4 w 145"/>
                <a:gd name="T43" fmla="*/ 291 h 291"/>
                <a:gd name="T44" fmla="*/ 13 w 145"/>
                <a:gd name="T45" fmla="*/ 291 h 291"/>
                <a:gd name="T46" fmla="*/ 20 w 145"/>
                <a:gd name="T47" fmla="*/ 285 h 291"/>
                <a:gd name="T48" fmla="*/ 44 w 145"/>
                <a:gd name="T49" fmla="*/ 278 h 291"/>
                <a:gd name="T50" fmla="*/ 73 w 145"/>
                <a:gd name="T51" fmla="*/ 264 h 291"/>
                <a:gd name="T52" fmla="*/ 100 w 145"/>
                <a:gd name="T53" fmla="*/ 255 h 291"/>
                <a:gd name="T54" fmla="*/ 127 w 145"/>
                <a:gd name="T55" fmla="*/ 247 h 291"/>
                <a:gd name="T56" fmla="*/ 145 w 145"/>
                <a:gd name="T57" fmla="*/ 244 h 291"/>
                <a:gd name="T58" fmla="*/ 131 w 145"/>
                <a:gd name="T59" fmla="*/ 238 h 291"/>
                <a:gd name="T60" fmla="*/ 122 w 145"/>
                <a:gd name="T61" fmla="*/ 238 h 291"/>
                <a:gd name="T62" fmla="*/ 120 w 145"/>
                <a:gd name="T63" fmla="*/ 200 h 291"/>
                <a:gd name="T64" fmla="*/ 111 w 145"/>
                <a:gd name="T65" fmla="*/ 162 h 291"/>
                <a:gd name="T66" fmla="*/ 98 w 145"/>
                <a:gd name="T67" fmla="*/ 104 h 291"/>
                <a:gd name="T68" fmla="*/ 91 w 145"/>
                <a:gd name="T69" fmla="*/ 78 h 291"/>
                <a:gd name="T70" fmla="*/ 82 w 145"/>
                <a:gd name="T71" fmla="*/ 57 h 291"/>
                <a:gd name="T72" fmla="*/ 71 w 145"/>
                <a:gd name="T73" fmla="*/ 37 h 291"/>
                <a:gd name="T74" fmla="*/ 64 w 145"/>
                <a:gd name="T75" fmla="*/ 26 h 291"/>
                <a:gd name="T76" fmla="*/ 60 w 145"/>
                <a:gd name="T77" fmla="*/ 15 h 291"/>
                <a:gd name="T78" fmla="*/ 55 w 145"/>
                <a:gd name="T79" fmla="*/ 6 h 291"/>
                <a:gd name="T80" fmla="*/ 40 w 145"/>
                <a:gd name="T81" fmla="*/ 0 h 291"/>
                <a:gd name="T82" fmla="*/ 38 w 145"/>
                <a:gd name="T83" fmla="*/ 15 h 291"/>
                <a:gd name="T84" fmla="*/ 38 w 145"/>
                <a:gd name="T85" fmla="*/ 15 h 2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5"/>
                <a:gd name="T130" fmla="*/ 0 h 291"/>
                <a:gd name="T131" fmla="*/ 145 w 145"/>
                <a:gd name="T132" fmla="*/ 291 h 29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5" h="291">
                  <a:moveTo>
                    <a:pt x="38" y="15"/>
                  </a:moveTo>
                  <a:lnTo>
                    <a:pt x="51" y="33"/>
                  </a:lnTo>
                  <a:lnTo>
                    <a:pt x="58" y="48"/>
                  </a:lnTo>
                  <a:lnTo>
                    <a:pt x="67" y="66"/>
                  </a:lnTo>
                  <a:lnTo>
                    <a:pt x="75" y="84"/>
                  </a:lnTo>
                  <a:lnTo>
                    <a:pt x="82" y="98"/>
                  </a:lnTo>
                  <a:lnTo>
                    <a:pt x="89" y="120"/>
                  </a:lnTo>
                  <a:lnTo>
                    <a:pt x="91" y="142"/>
                  </a:lnTo>
                  <a:lnTo>
                    <a:pt x="91" y="162"/>
                  </a:lnTo>
                  <a:lnTo>
                    <a:pt x="94" y="178"/>
                  </a:lnTo>
                  <a:lnTo>
                    <a:pt x="100" y="200"/>
                  </a:lnTo>
                  <a:lnTo>
                    <a:pt x="105" y="216"/>
                  </a:lnTo>
                  <a:lnTo>
                    <a:pt x="111" y="227"/>
                  </a:lnTo>
                  <a:lnTo>
                    <a:pt x="114" y="240"/>
                  </a:lnTo>
                  <a:lnTo>
                    <a:pt x="98" y="242"/>
                  </a:lnTo>
                  <a:lnTo>
                    <a:pt x="76" y="247"/>
                  </a:lnTo>
                  <a:lnTo>
                    <a:pt x="53" y="255"/>
                  </a:lnTo>
                  <a:lnTo>
                    <a:pt x="35" y="260"/>
                  </a:lnTo>
                  <a:lnTo>
                    <a:pt x="18" y="271"/>
                  </a:lnTo>
                  <a:lnTo>
                    <a:pt x="7" y="276"/>
                  </a:lnTo>
                  <a:lnTo>
                    <a:pt x="0" y="282"/>
                  </a:lnTo>
                  <a:lnTo>
                    <a:pt x="4" y="291"/>
                  </a:lnTo>
                  <a:lnTo>
                    <a:pt x="13" y="291"/>
                  </a:lnTo>
                  <a:lnTo>
                    <a:pt x="20" y="285"/>
                  </a:lnTo>
                  <a:lnTo>
                    <a:pt x="44" y="278"/>
                  </a:lnTo>
                  <a:lnTo>
                    <a:pt x="73" y="264"/>
                  </a:lnTo>
                  <a:lnTo>
                    <a:pt x="100" y="255"/>
                  </a:lnTo>
                  <a:lnTo>
                    <a:pt x="127" y="247"/>
                  </a:lnTo>
                  <a:lnTo>
                    <a:pt x="145" y="244"/>
                  </a:lnTo>
                  <a:lnTo>
                    <a:pt x="131" y="238"/>
                  </a:lnTo>
                  <a:lnTo>
                    <a:pt x="122" y="238"/>
                  </a:lnTo>
                  <a:lnTo>
                    <a:pt x="120" y="200"/>
                  </a:lnTo>
                  <a:lnTo>
                    <a:pt x="111" y="162"/>
                  </a:lnTo>
                  <a:lnTo>
                    <a:pt x="98" y="104"/>
                  </a:lnTo>
                  <a:lnTo>
                    <a:pt x="91" y="78"/>
                  </a:lnTo>
                  <a:lnTo>
                    <a:pt x="82" y="57"/>
                  </a:lnTo>
                  <a:lnTo>
                    <a:pt x="71" y="37"/>
                  </a:lnTo>
                  <a:lnTo>
                    <a:pt x="64" y="26"/>
                  </a:lnTo>
                  <a:lnTo>
                    <a:pt x="60" y="15"/>
                  </a:lnTo>
                  <a:lnTo>
                    <a:pt x="55" y="6"/>
                  </a:lnTo>
                  <a:lnTo>
                    <a:pt x="40" y="0"/>
                  </a:lnTo>
                  <a:lnTo>
                    <a:pt x="38"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51" name="Freeform 131"/>
            <p:cNvSpPr>
              <a:spLocks/>
            </p:cNvSpPr>
            <p:nvPr/>
          </p:nvSpPr>
          <p:spPr bwMode="auto">
            <a:xfrm>
              <a:off x="1317" y="1072"/>
              <a:ext cx="33" cy="40"/>
            </a:xfrm>
            <a:custGeom>
              <a:avLst/>
              <a:gdLst>
                <a:gd name="T0" fmla="*/ 0 w 33"/>
                <a:gd name="T1" fmla="*/ 20 h 40"/>
                <a:gd name="T2" fmla="*/ 5 w 33"/>
                <a:gd name="T3" fmla="*/ 11 h 40"/>
                <a:gd name="T4" fmla="*/ 11 w 33"/>
                <a:gd name="T5" fmla="*/ 2 h 40"/>
                <a:gd name="T6" fmla="*/ 20 w 33"/>
                <a:gd name="T7" fmla="*/ 0 h 40"/>
                <a:gd name="T8" fmla="*/ 29 w 33"/>
                <a:gd name="T9" fmla="*/ 7 h 40"/>
                <a:gd name="T10" fmla="*/ 33 w 33"/>
                <a:gd name="T11" fmla="*/ 13 h 40"/>
                <a:gd name="T12" fmla="*/ 33 w 33"/>
                <a:gd name="T13" fmla="*/ 20 h 40"/>
                <a:gd name="T14" fmla="*/ 23 w 33"/>
                <a:gd name="T15" fmla="*/ 26 h 40"/>
                <a:gd name="T16" fmla="*/ 20 w 33"/>
                <a:gd name="T17" fmla="*/ 40 h 40"/>
                <a:gd name="T18" fmla="*/ 7 w 33"/>
                <a:gd name="T19" fmla="*/ 33 h 40"/>
                <a:gd name="T20" fmla="*/ 0 w 33"/>
                <a:gd name="T21" fmla="*/ 20 h 40"/>
                <a:gd name="T22" fmla="*/ 0 w 33"/>
                <a:gd name="T23" fmla="*/ 20 h 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3"/>
                <a:gd name="T37" fmla="*/ 0 h 40"/>
                <a:gd name="T38" fmla="*/ 33 w 33"/>
                <a:gd name="T39" fmla="*/ 40 h 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3" h="40">
                  <a:moveTo>
                    <a:pt x="0" y="20"/>
                  </a:moveTo>
                  <a:lnTo>
                    <a:pt x="5" y="11"/>
                  </a:lnTo>
                  <a:lnTo>
                    <a:pt x="11" y="2"/>
                  </a:lnTo>
                  <a:lnTo>
                    <a:pt x="20" y="0"/>
                  </a:lnTo>
                  <a:lnTo>
                    <a:pt x="29" y="7"/>
                  </a:lnTo>
                  <a:lnTo>
                    <a:pt x="33" y="13"/>
                  </a:lnTo>
                  <a:lnTo>
                    <a:pt x="33" y="20"/>
                  </a:lnTo>
                  <a:lnTo>
                    <a:pt x="23" y="26"/>
                  </a:lnTo>
                  <a:lnTo>
                    <a:pt x="20" y="40"/>
                  </a:lnTo>
                  <a:lnTo>
                    <a:pt x="7" y="33"/>
                  </a:lnTo>
                  <a:lnTo>
                    <a:pt x="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6652" name="Freeform 132"/>
            <p:cNvSpPr>
              <a:spLocks/>
            </p:cNvSpPr>
            <p:nvPr/>
          </p:nvSpPr>
          <p:spPr bwMode="auto">
            <a:xfrm>
              <a:off x="1281" y="934"/>
              <a:ext cx="132" cy="135"/>
            </a:xfrm>
            <a:custGeom>
              <a:avLst/>
              <a:gdLst>
                <a:gd name="T0" fmla="*/ 123 w 132"/>
                <a:gd name="T1" fmla="*/ 0 h 135"/>
                <a:gd name="T2" fmla="*/ 107 w 132"/>
                <a:gd name="T3" fmla="*/ 11 h 135"/>
                <a:gd name="T4" fmla="*/ 89 w 132"/>
                <a:gd name="T5" fmla="*/ 22 h 135"/>
                <a:gd name="T6" fmla="*/ 69 w 132"/>
                <a:gd name="T7" fmla="*/ 31 h 135"/>
                <a:gd name="T8" fmla="*/ 47 w 132"/>
                <a:gd name="T9" fmla="*/ 46 h 135"/>
                <a:gd name="T10" fmla="*/ 29 w 132"/>
                <a:gd name="T11" fmla="*/ 53 h 135"/>
                <a:gd name="T12" fmla="*/ 18 w 132"/>
                <a:gd name="T13" fmla="*/ 58 h 135"/>
                <a:gd name="T14" fmla="*/ 5 w 132"/>
                <a:gd name="T15" fmla="*/ 58 h 135"/>
                <a:gd name="T16" fmla="*/ 0 w 132"/>
                <a:gd name="T17" fmla="*/ 67 h 135"/>
                <a:gd name="T18" fmla="*/ 10 w 132"/>
                <a:gd name="T19" fmla="*/ 76 h 135"/>
                <a:gd name="T20" fmla="*/ 21 w 132"/>
                <a:gd name="T21" fmla="*/ 93 h 135"/>
                <a:gd name="T22" fmla="*/ 30 w 132"/>
                <a:gd name="T23" fmla="*/ 107 h 135"/>
                <a:gd name="T24" fmla="*/ 38 w 132"/>
                <a:gd name="T25" fmla="*/ 124 h 135"/>
                <a:gd name="T26" fmla="*/ 41 w 132"/>
                <a:gd name="T27" fmla="*/ 135 h 135"/>
                <a:gd name="T28" fmla="*/ 47 w 132"/>
                <a:gd name="T29" fmla="*/ 131 h 135"/>
                <a:gd name="T30" fmla="*/ 49 w 132"/>
                <a:gd name="T31" fmla="*/ 122 h 135"/>
                <a:gd name="T32" fmla="*/ 49 w 132"/>
                <a:gd name="T33" fmla="*/ 109 h 135"/>
                <a:gd name="T34" fmla="*/ 41 w 132"/>
                <a:gd name="T35" fmla="*/ 91 h 135"/>
                <a:gd name="T36" fmla="*/ 34 w 132"/>
                <a:gd name="T37" fmla="*/ 80 h 135"/>
                <a:gd name="T38" fmla="*/ 27 w 132"/>
                <a:gd name="T39" fmla="*/ 73 h 135"/>
                <a:gd name="T40" fmla="*/ 39 w 132"/>
                <a:gd name="T41" fmla="*/ 64 h 135"/>
                <a:gd name="T42" fmla="*/ 59 w 132"/>
                <a:gd name="T43" fmla="*/ 55 h 135"/>
                <a:gd name="T44" fmla="*/ 83 w 132"/>
                <a:gd name="T45" fmla="*/ 42 h 135"/>
                <a:gd name="T46" fmla="*/ 103 w 132"/>
                <a:gd name="T47" fmla="*/ 31 h 135"/>
                <a:gd name="T48" fmla="*/ 119 w 132"/>
                <a:gd name="T49" fmla="*/ 20 h 135"/>
                <a:gd name="T50" fmla="*/ 132 w 132"/>
                <a:gd name="T51" fmla="*/ 9 h 135"/>
                <a:gd name="T52" fmla="*/ 123 w 132"/>
                <a:gd name="T53" fmla="*/ 0 h 135"/>
                <a:gd name="T54" fmla="*/ 123 w 132"/>
                <a:gd name="T55" fmla="*/ 0 h 13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32"/>
                <a:gd name="T85" fmla="*/ 0 h 135"/>
                <a:gd name="T86" fmla="*/ 132 w 132"/>
                <a:gd name="T87" fmla="*/ 135 h 13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32" h="135">
                  <a:moveTo>
                    <a:pt x="123" y="0"/>
                  </a:moveTo>
                  <a:lnTo>
                    <a:pt x="107" y="11"/>
                  </a:lnTo>
                  <a:lnTo>
                    <a:pt x="89" y="22"/>
                  </a:lnTo>
                  <a:lnTo>
                    <a:pt x="69" y="31"/>
                  </a:lnTo>
                  <a:lnTo>
                    <a:pt x="47" y="46"/>
                  </a:lnTo>
                  <a:lnTo>
                    <a:pt x="29" y="53"/>
                  </a:lnTo>
                  <a:lnTo>
                    <a:pt x="18" y="58"/>
                  </a:lnTo>
                  <a:lnTo>
                    <a:pt x="5" y="58"/>
                  </a:lnTo>
                  <a:lnTo>
                    <a:pt x="0" y="67"/>
                  </a:lnTo>
                  <a:lnTo>
                    <a:pt x="10" y="76"/>
                  </a:lnTo>
                  <a:lnTo>
                    <a:pt x="21" y="93"/>
                  </a:lnTo>
                  <a:lnTo>
                    <a:pt x="30" y="107"/>
                  </a:lnTo>
                  <a:lnTo>
                    <a:pt x="38" y="124"/>
                  </a:lnTo>
                  <a:lnTo>
                    <a:pt x="41" y="135"/>
                  </a:lnTo>
                  <a:lnTo>
                    <a:pt x="47" y="131"/>
                  </a:lnTo>
                  <a:lnTo>
                    <a:pt x="49" y="122"/>
                  </a:lnTo>
                  <a:lnTo>
                    <a:pt x="49" y="109"/>
                  </a:lnTo>
                  <a:lnTo>
                    <a:pt x="41" y="91"/>
                  </a:lnTo>
                  <a:lnTo>
                    <a:pt x="34" y="80"/>
                  </a:lnTo>
                  <a:lnTo>
                    <a:pt x="27" y="73"/>
                  </a:lnTo>
                  <a:lnTo>
                    <a:pt x="39" y="64"/>
                  </a:lnTo>
                  <a:lnTo>
                    <a:pt x="59" y="55"/>
                  </a:lnTo>
                  <a:lnTo>
                    <a:pt x="83" y="42"/>
                  </a:lnTo>
                  <a:lnTo>
                    <a:pt x="103" y="31"/>
                  </a:lnTo>
                  <a:lnTo>
                    <a:pt x="119" y="20"/>
                  </a:lnTo>
                  <a:lnTo>
                    <a:pt x="132" y="9"/>
                  </a:lnTo>
                  <a:lnTo>
                    <a:pt x="1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grpSp>
      <p:pic>
        <p:nvPicPr>
          <p:cNvPr id="66568" name="Picture 133" descr="PE02489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276600" y="3290888"/>
            <a:ext cx="3095625" cy="177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1 CuadroTexto"/>
          <p:cNvSpPr txBox="1"/>
          <p:nvPr/>
        </p:nvSpPr>
        <p:spPr>
          <a:xfrm>
            <a:off x="3021013" y="1169988"/>
            <a:ext cx="2965450" cy="584200"/>
          </a:xfrm>
          <a:prstGeom prst="rect">
            <a:avLst/>
          </a:prstGeom>
          <a:noFill/>
        </p:spPr>
        <p:txBody>
          <a:bodyPr wrap="none">
            <a:spAutoFit/>
          </a:bodyPr>
          <a:lstStyle/>
          <a:p>
            <a:pPr>
              <a:defRPr/>
            </a:pPr>
            <a:r>
              <a:rPr lang="es-MX" sz="3200" b="1" dirty="0">
                <a:solidFill>
                  <a:schemeClr val="accent2">
                    <a:lumMod val="75000"/>
                  </a:schemeClr>
                </a:solidFill>
                <a:latin typeface="+mn-lt"/>
              </a:rPr>
              <a:t>7.4.-   COMPRAS</a:t>
            </a:r>
          </a:p>
        </p:txBody>
      </p:sp>
    </p:spTree>
    <p:extLst>
      <p:ext uri="{BB962C8B-B14F-4D97-AF65-F5344CB8AC3E}">
        <p14:creationId xmlns:p14="http://schemas.microsoft.com/office/powerpoint/2010/main" val="4039335057"/>
      </p:ext>
    </p:extLst>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586" name="Imagen 3"/>
          <p:cNvPicPr>
            <a:picLocks noChangeAspect="1"/>
          </p:cNvPicPr>
          <p:nvPr/>
        </p:nvPicPr>
        <p:blipFill>
          <a:blip r:embed="rId2" cstate="print">
            <a:extLst>
              <a:ext uri="{28A0092B-C50C-407E-A947-70E740481C1C}">
                <a14:useLocalDpi xmlns:a14="http://schemas.microsoft.com/office/drawing/2010/main" val="0"/>
              </a:ext>
            </a:extLst>
          </a:blip>
          <a:srcRect b="2940"/>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331" name="Text Box 2"/>
          <p:cNvSpPr txBox="1">
            <a:spLocks noChangeArrowheads="1"/>
          </p:cNvSpPr>
          <p:nvPr/>
        </p:nvSpPr>
        <p:spPr bwMode="auto">
          <a:xfrm>
            <a:off x="1019175" y="1585913"/>
            <a:ext cx="7620000" cy="3960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lgn="just">
              <a:lnSpc>
                <a:spcPct val="180000"/>
              </a:lnSpc>
              <a:spcBef>
                <a:spcPct val="50000"/>
              </a:spcBef>
              <a:buFontTx/>
              <a:buNone/>
              <a:defRPr/>
            </a:pPr>
            <a:r>
              <a:rPr lang="es-ES_tradnl" altLang="es-MX" sz="2000" b="1" dirty="0" smtClean="0">
                <a:latin typeface="+mn-lt"/>
              </a:rPr>
              <a:t>7.5.1 Control de la producción y de la prestación del servicio</a:t>
            </a:r>
          </a:p>
          <a:p>
            <a:pPr algn="just">
              <a:lnSpc>
                <a:spcPct val="180000"/>
              </a:lnSpc>
              <a:spcBef>
                <a:spcPct val="50000"/>
              </a:spcBef>
              <a:buFontTx/>
              <a:buNone/>
              <a:defRPr/>
            </a:pPr>
            <a:r>
              <a:rPr lang="es-ES_tradnl" altLang="es-MX" sz="2000" b="1" dirty="0" smtClean="0">
                <a:latin typeface="+mn-lt"/>
              </a:rPr>
              <a:t>7.5.2 Validación de los procesos de la producción y de la prestación del servicio</a:t>
            </a:r>
          </a:p>
          <a:p>
            <a:pPr algn="just">
              <a:lnSpc>
                <a:spcPct val="180000"/>
              </a:lnSpc>
              <a:spcBef>
                <a:spcPct val="50000"/>
              </a:spcBef>
              <a:buFontTx/>
              <a:buNone/>
              <a:defRPr/>
            </a:pPr>
            <a:r>
              <a:rPr lang="es-ES_tradnl" altLang="es-MX" sz="2000" b="1" dirty="0" smtClean="0">
                <a:latin typeface="+mn-lt"/>
              </a:rPr>
              <a:t>7.5.3 Identificación y trazabilidad</a:t>
            </a:r>
          </a:p>
          <a:p>
            <a:pPr algn="just">
              <a:lnSpc>
                <a:spcPct val="180000"/>
              </a:lnSpc>
              <a:spcBef>
                <a:spcPct val="50000"/>
              </a:spcBef>
              <a:buFontTx/>
              <a:buNone/>
              <a:defRPr/>
            </a:pPr>
            <a:r>
              <a:rPr lang="es-ES_tradnl" altLang="es-MX" sz="2000" b="1" dirty="0" smtClean="0">
                <a:latin typeface="+mn-lt"/>
              </a:rPr>
              <a:t>7.5.4 Propiedad del cliente</a:t>
            </a:r>
          </a:p>
          <a:p>
            <a:pPr algn="just">
              <a:lnSpc>
                <a:spcPct val="180000"/>
              </a:lnSpc>
              <a:spcBef>
                <a:spcPct val="50000"/>
              </a:spcBef>
              <a:buFontTx/>
              <a:buNone/>
              <a:defRPr/>
            </a:pPr>
            <a:r>
              <a:rPr lang="es-ES_tradnl" altLang="es-MX" sz="2000" b="1" dirty="0" smtClean="0">
                <a:latin typeface="+mn-lt"/>
              </a:rPr>
              <a:t>7.5.5 Preservación del producto</a:t>
            </a:r>
          </a:p>
        </p:txBody>
      </p:sp>
      <p:sp>
        <p:nvSpPr>
          <p:cNvPr id="2" name="1 CuadroTexto"/>
          <p:cNvSpPr txBox="1"/>
          <p:nvPr/>
        </p:nvSpPr>
        <p:spPr>
          <a:xfrm>
            <a:off x="519113" y="1009650"/>
            <a:ext cx="8296275" cy="585788"/>
          </a:xfrm>
          <a:prstGeom prst="rect">
            <a:avLst/>
          </a:prstGeom>
          <a:noFill/>
        </p:spPr>
        <p:txBody>
          <a:bodyPr wrap="none">
            <a:spAutoFit/>
          </a:bodyPr>
          <a:lstStyle/>
          <a:p>
            <a:pPr>
              <a:defRPr/>
            </a:pPr>
            <a:r>
              <a:rPr lang="es-MX" sz="3200" b="1" dirty="0">
                <a:solidFill>
                  <a:schemeClr val="accent2">
                    <a:lumMod val="75000"/>
                  </a:schemeClr>
                </a:solidFill>
                <a:latin typeface="+mn-lt"/>
              </a:rPr>
              <a:t>7.5.- PRODUCCION Y PRESTACION DEL SERVICIO</a:t>
            </a:r>
          </a:p>
        </p:txBody>
      </p:sp>
    </p:spTree>
    <p:extLst>
      <p:ext uri="{BB962C8B-B14F-4D97-AF65-F5344CB8AC3E}">
        <p14:creationId xmlns:p14="http://schemas.microsoft.com/office/powerpoint/2010/main" val="3456934529"/>
      </p:ext>
    </p:extLst>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8611" name="Group 101"/>
          <p:cNvGrpSpPr>
            <a:grpSpLocks/>
          </p:cNvGrpSpPr>
          <p:nvPr/>
        </p:nvGrpSpPr>
        <p:grpSpPr bwMode="auto">
          <a:xfrm>
            <a:off x="611560" y="2492896"/>
            <a:ext cx="8153400" cy="3581400"/>
            <a:chOff x="336" y="1344"/>
            <a:chExt cx="5136" cy="2256"/>
          </a:xfrm>
        </p:grpSpPr>
        <p:sp>
          <p:nvSpPr>
            <p:cNvPr id="100357" name="Text Box 2"/>
            <p:cNvSpPr txBox="1">
              <a:spLocks noChangeArrowheads="1"/>
            </p:cNvSpPr>
            <p:nvPr/>
          </p:nvSpPr>
          <p:spPr bwMode="auto">
            <a:xfrm>
              <a:off x="384" y="3312"/>
              <a:ext cx="110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spcBef>
                  <a:spcPct val="50000"/>
                </a:spcBef>
                <a:buFontTx/>
                <a:buNone/>
                <a:defRPr/>
              </a:pPr>
              <a:r>
                <a:rPr lang="es-ES_tradnl" altLang="es-MX" sz="2400" b="1" smtClean="0">
                  <a:latin typeface="+mn-lt"/>
                </a:rPr>
                <a:t>ENTRADA</a:t>
              </a:r>
            </a:p>
          </p:txBody>
        </p:sp>
        <p:sp>
          <p:nvSpPr>
            <p:cNvPr id="100358" name="Text Box 3"/>
            <p:cNvSpPr txBox="1">
              <a:spLocks noChangeArrowheads="1"/>
            </p:cNvSpPr>
            <p:nvPr/>
          </p:nvSpPr>
          <p:spPr bwMode="auto">
            <a:xfrm>
              <a:off x="2304" y="3024"/>
              <a:ext cx="1056"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spcBef>
                  <a:spcPct val="50000"/>
                </a:spcBef>
                <a:buFontTx/>
                <a:buNone/>
                <a:defRPr/>
              </a:pPr>
              <a:r>
                <a:rPr lang="es-ES_tradnl" altLang="es-MX" sz="2400" b="1" smtClean="0">
                  <a:latin typeface="+mn-lt"/>
                </a:rPr>
                <a:t>PROCESO</a:t>
              </a:r>
            </a:p>
          </p:txBody>
        </p:sp>
        <p:sp>
          <p:nvSpPr>
            <p:cNvPr id="100359" name="Text Box 4"/>
            <p:cNvSpPr txBox="1">
              <a:spLocks noChangeArrowheads="1"/>
            </p:cNvSpPr>
            <p:nvPr/>
          </p:nvSpPr>
          <p:spPr bwMode="auto">
            <a:xfrm>
              <a:off x="4560" y="2400"/>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spcBef>
                  <a:spcPct val="50000"/>
                </a:spcBef>
                <a:buFontTx/>
                <a:buNone/>
                <a:defRPr/>
              </a:pPr>
              <a:r>
                <a:rPr lang="es-ES_tradnl" altLang="es-MX" sz="2400" b="1" smtClean="0">
                  <a:latin typeface="+mn-lt"/>
                </a:rPr>
                <a:t>SALIDA</a:t>
              </a:r>
            </a:p>
          </p:txBody>
        </p:sp>
        <p:grpSp>
          <p:nvGrpSpPr>
            <p:cNvPr id="68616" name="Group 5"/>
            <p:cNvGrpSpPr>
              <a:grpSpLocks/>
            </p:cNvGrpSpPr>
            <p:nvPr/>
          </p:nvGrpSpPr>
          <p:grpSpPr bwMode="auto">
            <a:xfrm>
              <a:off x="1968" y="1344"/>
              <a:ext cx="1807" cy="1631"/>
              <a:chOff x="2417" y="1585"/>
              <a:chExt cx="941" cy="1150"/>
            </a:xfrm>
          </p:grpSpPr>
          <p:sp>
            <p:nvSpPr>
              <p:cNvPr id="100407" name="Freeform 6"/>
              <p:cNvSpPr>
                <a:spLocks/>
              </p:cNvSpPr>
              <p:nvPr/>
            </p:nvSpPr>
            <p:spPr bwMode="auto">
              <a:xfrm>
                <a:off x="2417" y="1585"/>
                <a:ext cx="899" cy="1150"/>
              </a:xfrm>
              <a:custGeom>
                <a:avLst/>
                <a:gdLst>
                  <a:gd name="T0" fmla="*/ 12 w 1798"/>
                  <a:gd name="T1" fmla="*/ 13 h 2300"/>
                  <a:gd name="T2" fmla="*/ 11 w 1798"/>
                  <a:gd name="T3" fmla="*/ 13 h 2300"/>
                  <a:gd name="T4" fmla="*/ 11 w 1798"/>
                  <a:gd name="T5" fmla="*/ 14 h 2300"/>
                  <a:gd name="T6" fmla="*/ 12 w 1798"/>
                  <a:gd name="T7" fmla="*/ 14 h 2300"/>
                  <a:gd name="T8" fmla="*/ 14 w 1798"/>
                  <a:gd name="T9" fmla="*/ 13 h 2300"/>
                  <a:gd name="T10" fmla="*/ 14 w 1798"/>
                  <a:gd name="T11" fmla="*/ 14 h 2300"/>
                  <a:gd name="T12" fmla="*/ 13 w 1798"/>
                  <a:gd name="T13" fmla="*/ 16 h 2300"/>
                  <a:gd name="T14" fmla="*/ 11 w 1798"/>
                  <a:gd name="T15" fmla="*/ 16 h 2300"/>
                  <a:gd name="T16" fmla="*/ 11 w 1798"/>
                  <a:gd name="T17" fmla="*/ 18 h 2300"/>
                  <a:gd name="T18" fmla="*/ 9 w 1798"/>
                  <a:gd name="T19" fmla="*/ 18 h 2300"/>
                  <a:gd name="T20" fmla="*/ 7 w 1798"/>
                  <a:gd name="T21" fmla="*/ 18 h 2300"/>
                  <a:gd name="T22" fmla="*/ 5 w 1798"/>
                  <a:gd name="T23" fmla="*/ 18 h 2300"/>
                  <a:gd name="T24" fmla="*/ 4 w 1798"/>
                  <a:gd name="T25" fmla="*/ 16 h 2300"/>
                  <a:gd name="T26" fmla="*/ 3 w 1798"/>
                  <a:gd name="T27" fmla="*/ 16 h 2300"/>
                  <a:gd name="T28" fmla="*/ 2 w 1798"/>
                  <a:gd name="T29" fmla="*/ 16 h 2300"/>
                  <a:gd name="T30" fmla="*/ 1 w 1798"/>
                  <a:gd name="T31" fmla="*/ 15 h 2300"/>
                  <a:gd name="T32" fmla="*/ 1 w 1798"/>
                  <a:gd name="T33" fmla="*/ 13 h 2300"/>
                  <a:gd name="T34" fmla="*/ 2 w 1798"/>
                  <a:gd name="T35" fmla="*/ 12 h 2300"/>
                  <a:gd name="T36" fmla="*/ 3 w 1798"/>
                  <a:gd name="T37" fmla="*/ 11 h 2300"/>
                  <a:gd name="T38" fmla="*/ 5 w 1798"/>
                  <a:gd name="T39" fmla="*/ 12 h 2300"/>
                  <a:gd name="T40" fmla="*/ 3 w 1798"/>
                  <a:gd name="T41" fmla="*/ 13 h 2300"/>
                  <a:gd name="T42" fmla="*/ 3 w 1798"/>
                  <a:gd name="T43" fmla="*/ 14 h 2300"/>
                  <a:gd name="T44" fmla="*/ 4 w 1798"/>
                  <a:gd name="T45" fmla="*/ 13 h 2300"/>
                  <a:gd name="T46" fmla="*/ 4 w 1798"/>
                  <a:gd name="T47" fmla="*/ 13 h 2300"/>
                  <a:gd name="T48" fmla="*/ 5 w 1798"/>
                  <a:gd name="T49" fmla="*/ 12 h 2300"/>
                  <a:gd name="T50" fmla="*/ 5 w 1798"/>
                  <a:gd name="T51" fmla="*/ 10 h 2300"/>
                  <a:gd name="T52" fmla="*/ 4 w 1798"/>
                  <a:gd name="T53" fmla="*/ 9 h 2300"/>
                  <a:gd name="T54" fmla="*/ 5 w 1798"/>
                  <a:gd name="T55" fmla="*/ 9 h 2300"/>
                  <a:gd name="T56" fmla="*/ 5 w 1798"/>
                  <a:gd name="T57" fmla="*/ 10 h 2300"/>
                  <a:gd name="T58" fmla="*/ 6 w 1798"/>
                  <a:gd name="T59" fmla="*/ 10 h 2300"/>
                  <a:gd name="T60" fmla="*/ 6 w 1798"/>
                  <a:gd name="T61" fmla="*/ 10 h 2300"/>
                  <a:gd name="T62" fmla="*/ 7 w 1798"/>
                  <a:gd name="T63" fmla="*/ 9 h 2300"/>
                  <a:gd name="T64" fmla="*/ 6 w 1798"/>
                  <a:gd name="T65" fmla="*/ 9 h 2300"/>
                  <a:gd name="T66" fmla="*/ 6 w 1798"/>
                  <a:gd name="T67" fmla="*/ 9 h 2300"/>
                  <a:gd name="T68" fmla="*/ 5 w 1798"/>
                  <a:gd name="T69" fmla="*/ 8 h 2300"/>
                  <a:gd name="T70" fmla="*/ 5 w 1798"/>
                  <a:gd name="T71" fmla="*/ 8 h 2300"/>
                  <a:gd name="T72" fmla="*/ 5 w 1798"/>
                  <a:gd name="T73" fmla="*/ 7 h 2300"/>
                  <a:gd name="T74" fmla="*/ 5 w 1798"/>
                  <a:gd name="T75" fmla="*/ 7 h 2300"/>
                  <a:gd name="T76" fmla="*/ 5 w 1798"/>
                  <a:gd name="T77" fmla="*/ 6 h 2300"/>
                  <a:gd name="T78" fmla="*/ 6 w 1798"/>
                  <a:gd name="T79" fmla="*/ 5 h 2300"/>
                  <a:gd name="T80" fmla="*/ 6 w 1798"/>
                  <a:gd name="T81" fmla="*/ 4 h 2300"/>
                  <a:gd name="T82" fmla="*/ 5 w 1798"/>
                  <a:gd name="T83" fmla="*/ 4 h 2300"/>
                  <a:gd name="T84" fmla="*/ 6 w 1798"/>
                  <a:gd name="T85" fmla="*/ 2 h 2300"/>
                  <a:gd name="T86" fmla="*/ 6 w 1798"/>
                  <a:gd name="T87" fmla="*/ 1 h 2300"/>
                  <a:gd name="T88" fmla="*/ 9 w 1798"/>
                  <a:gd name="T89" fmla="*/ 1 h 2300"/>
                  <a:gd name="T90" fmla="*/ 10 w 1798"/>
                  <a:gd name="T91" fmla="*/ 1 h 2300"/>
                  <a:gd name="T92" fmla="*/ 11 w 1798"/>
                  <a:gd name="T93" fmla="*/ 2 h 2300"/>
                  <a:gd name="T94" fmla="*/ 11 w 1798"/>
                  <a:gd name="T95" fmla="*/ 3 h 2300"/>
                  <a:gd name="T96" fmla="*/ 10 w 1798"/>
                  <a:gd name="T97" fmla="*/ 4 h 2300"/>
                  <a:gd name="T98" fmla="*/ 10 w 1798"/>
                  <a:gd name="T99" fmla="*/ 6 h 2300"/>
                  <a:gd name="T100" fmla="*/ 11 w 1798"/>
                  <a:gd name="T101" fmla="*/ 7 h 2300"/>
                  <a:gd name="T102" fmla="*/ 11 w 1798"/>
                  <a:gd name="T103" fmla="*/ 7 h 2300"/>
                  <a:gd name="T104" fmla="*/ 11 w 1798"/>
                  <a:gd name="T105" fmla="*/ 8 h 2300"/>
                  <a:gd name="T106" fmla="*/ 11 w 1798"/>
                  <a:gd name="T107" fmla="*/ 8 h 2300"/>
                  <a:gd name="T108" fmla="*/ 10 w 1798"/>
                  <a:gd name="T109" fmla="*/ 8 h 2300"/>
                  <a:gd name="T110" fmla="*/ 10 w 1798"/>
                  <a:gd name="T111" fmla="*/ 9 h 2300"/>
                  <a:gd name="T112" fmla="*/ 9 w 1798"/>
                  <a:gd name="T113" fmla="*/ 9 h 2300"/>
                  <a:gd name="T114" fmla="*/ 9 w 1798"/>
                  <a:gd name="T115" fmla="*/ 10 h 2300"/>
                  <a:gd name="T116" fmla="*/ 11 w 1798"/>
                  <a:gd name="T117" fmla="*/ 10 h 2300"/>
                  <a:gd name="T118" fmla="*/ 11 w 1798"/>
                  <a:gd name="T119" fmla="*/ 9 h 2300"/>
                  <a:gd name="T120" fmla="*/ 11 w 1798"/>
                  <a:gd name="T121" fmla="*/ 10 h 2300"/>
                  <a:gd name="T122" fmla="*/ 13 w 1798"/>
                  <a:gd name="T123" fmla="*/ 12 h 230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98"/>
                  <a:gd name="T187" fmla="*/ 0 h 2300"/>
                  <a:gd name="T188" fmla="*/ 1798 w 1798"/>
                  <a:gd name="T189" fmla="*/ 2300 h 230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98" h="2300">
                    <a:moveTo>
                      <a:pt x="1509" y="1607"/>
                    </a:moveTo>
                    <a:lnTo>
                      <a:pt x="1507" y="1601"/>
                    </a:lnTo>
                    <a:lnTo>
                      <a:pt x="1502" y="1594"/>
                    </a:lnTo>
                    <a:lnTo>
                      <a:pt x="1498" y="1587"/>
                    </a:lnTo>
                    <a:lnTo>
                      <a:pt x="1493" y="1582"/>
                    </a:lnTo>
                    <a:lnTo>
                      <a:pt x="1486" y="1576"/>
                    </a:lnTo>
                    <a:lnTo>
                      <a:pt x="1480" y="1573"/>
                    </a:lnTo>
                    <a:lnTo>
                      <a:pt x="1475" y="1568"/>
                    </a:lnTo>
                    <a:lnTo>
                      <a:pt x="1469" y="1565"/>
                    </a:lnTo>
                    <a:lnTo>
                      <a:pt x="1463" y="1569"/>
                    </a:lnTo>
                    <a:lnTo>
                      <a:pt x="1456" y="1573"/>
                    </a:lnTo>
                    <a:lnTo>
                      <a:pt x="1450" y="1578"/>
                    </a:lnTo>
                    <a:lnTo>
                      <a:pt x="1445" y="1581"/>
                    </a:lnTo>
                    <a:lnTo>
                      <a:pt x="1438" y="1584"/>
                    </a:lnTo>
                    <a:lnTo>
                      <a:pt x="1432" y="1588"/>
                    </a:lnTo>
                    <a:lnTo>
                      <a:pt x="1425" y="1591"/>
                    </a:lnTo>
                    <a:lnTo>
                      <a:pt x="1419" y="1595"/>
                    </a:lnTo>
                    <a:lnTo>
                      <a:pt x="1403" y="1595"/>
                    </a:lnTo>
                    <a:lnTo>
                      <a:pt x="1394" y="1599"/>
                    </a:lnTo>
                    <a:lnTo>
                      <a:pt x="1386" y="1604"/>
                    </a:lnTo>
                    <a:lnTo>
                      <a:pt x="1379" y="1609"/>
                    </a:lnTo>
                    <a:lnTo>
                      <a:pt x="1372" y="1613"/>
                    </a:lnTo>
                    <a:lnTo>
                      <a:pt x="1365" y="1618"/>
                    </a:lnTo>
                    <a:lnTo>
                      <a:pt x="1358" y="1622"/>
                    </a:lnTo>
                    <a:lnTo>
                      <a:pt x="1352" y="1628"/>
                    </a:lnTo>
                    <a:lnTo>
                      <a:pt x="1347" y="1633"/>
                    </a:lnTo>
                    <a:lnTo>
                      <a:pt x="1337" y="1647"/>
                    </a:lnTo>
                    <a:lnTo>
                      <a:pt x="1344" y="1654"/>
                    </a:lnTo>
                    <a:lnTo>
                      <a:pt x="1350" y="1660"/>
                    </a:lnTo>
                    <a:lnTo>
                      <a:pt x="1356" y="1667"/>
                    </a:lnTo>
                    <a:lnTo>
                      <a:pt x="1363" y="1674"/>
                    </a:lnTo>
                    <a:lnTo>
                      <a:pt x="1369" y="1680"/>
                    </a:lnTo>
                    <a:lnTo>
                      <a:pt x="1374" y="1687"/>
                    </a:lnTo>
                    <a:lnTo>
                      <a:pt x="1381" y="1693"/>
                    </a:lnTo>
                    <a:lnTo>
                      <a:pt x="1388" y="1697"/>
                    </a:lnTo>
                    <a:lnTo>
                      <a:pt x="1395" y="1696"/>
                    </a:lnTo>
                    <a:lnTo>
                      <a:pt x="1401" y="1694"/>
                    </a:lnTo>
                    <a:lnTo>
                      <a:pt x="1407" y="1690"/>
                    </a:lnTo>
                    <a:lnTo>
                      <a:pt x="1412" y="1688"/>
                    </a:lnTo>
                    <a:lnTo>
                      <a:pt x="1417" y="1686"/>
                    </a:lnTo>
                    <a:lnTo>
                      <a:pt x="1422" y="1682"/>
                    </a:lnTo>
                    <a:lnTo>
                      <a:pt x="1427" y="1680"/>
                    </a:lnTo>
                    <a:lnTo>
                      <a:pt x="1433" y="1679"/>
                    </a:lnTo>
                    <a:lnTo>
                      <a:pt x="1439" y="1679"/>
                    </a:lnTo>
                    <a:lnTo>
                      <a:pt x="1443" y="1679"/>
                    </a:lnTo>
                    <a:lnTo>
                      <a:pt x="1449" y="1679"/>
                    </a:lnTo>
                    <a:lnTo>
                      <a:pt x="1454" y="1679"/>
                    </a:lnTo>
                    <a:lnTo>
                      <a:pt x="1460" y="1679"/>
                    </a:lnTo>
                    <a:lnTo>
                      <a:pt x="1464" y="1679"/>
                    </a:lnTo>
                    <a:lnTo>
                      <a:pt x="1469" y="1678"/>
                    </a:lnTo>
                    <a:lnTo>
                      <a:pt x="1473" y="1675"/>
                    </a:lnTo>
                    <a:lnTo>
                      <a:pt x="1478" y="1666"/>
                    </a:lnTo>
                    <a:lnTo>
                      <a:pt x="1483" y="1657"/>
                    </a:lnTo>
                    <a:lnTo>
                      <a:pt x="1487" y="1649"/>
                    </a:lnTo>
                    <a:lnTo>
                      <a:pt x="1492" y="1640"/>
                    </a:lnTo>
                    <a:lnTo>
                      <a:pt x="1496" y="1632"/>
                    </a:lnTo>
                    <a:lnTo>
                      <a:pt x="1500" y="1622"/>
                    </a:lnTo>
                    <a:lnTo>
                      <a:pt x="1505" y="1616"/>
                    </a:lnTo>
                    <a:lnTo>
                      <a:pt x="1509" y="1607"/>
                    </a:lnTo>
                    <a:lnTo>
                      <a:pt x="1727" y="1602"/>
                    </a:lnTo>
                    <a:lnTo>
                      <a:pt x="1738" y="1613"/>
                    </a:lnTo>
                    <a:lnTo>
                      <a:pt x="1749" y="1624"/>
                    </a:lnTo>
                    <a:lnTo>
                      <a:pt x="1758" y="1633"/>
                    </a:lnTo>
                    <a:lnTo>
                      <a:pt x="1768" y="1643"/>
                    </a:lnTo>
                    <a:lnTo>
                      <a:pt x="1776" y="1654"/>
                    </a:lnTo>
                    <a:lnTo>
                      <a:pt x="1784" y="1664"/>
                    </a:lnTo>
                    <a:lnTo>
                      <a:pt x="1791" y="1677"/>
                    </a:lnTo>
                    <a:lnTo>
                      <a:pt x="1798" y="1690"/>
                    </a:lnTo>
                    <a:lnTo>
                      <a:pt x="1797" y="1717"/>
                    </a:lnTo>
                    <a:lnTo>
                      <a:pt x="1791" y="1741"/>
                    </a:lnTo>
                    <a:lnTo>
                      <a:pt x="1781" y="1763"/>
                    </a:lnTo>
                    <a:lnTo>
                      <a:pt x="1767" y="1784"/>
                    </a:lnTo>
                    <a:lnTo>
                      <a:pt x="1751" y="1805"/>
                    </a:lnTo>
                    <a:lnTo>
                      <a:pt x="1734" y="1824"/>
                    </a:lnTo>
                    <a:lnTo>
                      <a:pt x="1718" y="1843"/>
                    </a:lnTo>
                    <a:lnTo>
                      <a:pt x="1702" y="1861"/>
                    </a:lnTo>
                    <a:lnTo>
                      <a:pt x="1689" y="1875"/>
                    </a:lnTo>
                    <a:lnTo>
                      <a:pt x="1676" y="1890"/>
                    </a:lnTo>
                    <a:lnTo>
                      <a:pt x="1662" y="1904"/>
                    </a:lnTo>
                    <a:lnTo>
                      <a:pt x="1649" y="1916"/>
                    </a:lnTo>
                    <a:lnTo>
                      <a:pt x="1634" y="1930"/>
                    </a:lnTo>
                    <a:lnTo>
                      <a:pt x="1619" y="1943"/>
                    </a:lnTo>
                    <a:lnTo>
                      <a:pt x="1604" y="1954"/>
                    </a:lnTo>
                    <a:lnTo>
                      <a:pt x="1587" y="1966"/>
                    </a:lnTo>
                    <a:lnTo>
                      <a:pt x="1570" y="1976"/>
                    </a:lnTo>
                    <a:lnTo>
                      <a:pt x="1553" y="1985"/>
                    </a:lnTo>
                    <a:lnTo>
                      <a:pt x="1534" y="1995"/>
                    </a:lnTo>
                    <a:lnTo>
                      <a:pt x="1516" y="2002"/>
                    </a:lnTo>
                    <a:lnTo>
                      <a:pt x="1496" y="2007"/>
                    </a:lnTo>
                    <a:lnTo>
                      <a:pt x="1476" y="2012"/>
                    </a:lnTo>
                    <a:lnTo>
                      <a:pt x="1455" y="2015"/>
                    </a:lnTo>
                    <a:lnTo>
                      <a:pt x="1433" y="2018"/>
                    </a:lnTo>
                    <a:lnTo>
                      <a:pt x="1425" y="2018"/>
                    </a:lnTo>
                    <a:lnTo>
                      <a:pt x="1417" y="2017"/>
                    </a:lnTo>
                    <a:lnTo>
                      <a:pt x="1409" y="2015"/>
                    </a:lnTo>
                    <a:lnTo>
                      <a:pt x="1401" y="2014"/>
                    </a:lnTo>
                    <a:lnTo>
                      <a:pt x="1393" y="2012"/>
                    </a:lnTo>
                    <a:lnTo>
                      <a:pt x="1384" y="2010"/>
                    </a:lnTo>
                    <a:lnTo>
                      <a:pt x="1375" y="2007"/>
                    </a:lnTo>
                    <a:lnTo>
                      <a:pt x="1366" y="2005"/>
                    </a:lnTo>
                    <a:lnTo>
                      <a:pt x="1349" y="1987"/>
                    </a:lnTo>
                    <a:lnTo>
                      <a:pt x="1337" y="1996"/>
                    </a:lnTo>
                    <a:lnTo>
                      <a:pt x="1336" y="2048"/>
                    </a:lnTo>
                    <a:lnTo>
                      <a:pt x="1337" y="2099"/>
                    </a:lnTo>
                    <a:lnTo>
                      <a:pt x="1339" y="2151"/>
                    </a:lnTo>
                    <a:lnTo>
                      <a:pt x="1341" y="2206"/>
                    </a:lnTo>
                    <a:lnTo>
                      <a:pt x="1340" y="2220"/>
                    </a:lnTo>
                    <a:lnTo>
                      <a:pt x="1341" y="2233"/>
                    </a:lnTo>
                    <a:lnTo>
                      <a:pt x="1341" y="2244"/>
                    </a:lnTo>
                    <a:lnTo>
                      <a:pt x="1341" y="2253"/>
                    </a:lnTo>
                    <a:lnTo>
                      <a:pt x="1333" y="2264"/>
                    </a:lnTo>
                    <a:lnTo>
                      <a:pt x="1307" y="2270"/>
                    </a:lnTo>
                    <a:lnTo>
                      <a:pt x="1282" y="2276"/>
                    </a:lnTo>
                    <a:lnTo>
                      <a:pt x="1257" y="2280"/>
                    </a:lnTo>
                    <a:lnTo>
                      <a:pt x="1230" y="2284"/>
                    </a:lnTo>
                    <a:lnTo>
                      <a:pt x="1205" y="2287"/>
                    </a:lnTo>
                    <a:lnTo>
                      <a:pt x="1180" y="2291"/>
                    </a:lnTo>
                    <a:lnTo>
                      <a:pt x="1153" y="2293"/>
                    </a:lnTo>
                    <a:lnTo>
                      <a:pt x="1128" y="2294"/>
                    </a:lnTo>
                    <a:lnTo>
                      <a:pt x="1102" y="2297"/>
                    </a:lnTo>
                    <a:lnTo>
                      <a:pt x="1076" y="2298"/>
                    </a:lnTo>
                    <a:lnTo>
                      <a:pt x="1051" y="2298"/>
                    </a:lnTo>
                    <a:lnTo>
                      <a:pt x="1025" y="2299"/>
                    </a:lnTo>
                    <a:lnTo>
                      <a:pt x="1000" y="2299"/>
                    </a:lnTo>
                    <a:lnTo>
                      <a:pt x="975" y="2300"/>
                    </a:lnTo>
                    <a:lnTo>
                      <a:pt x="949" y="2300"/>
                    </a:lnTo>
                    <a:lnTo>
                      <a:pt x="924" y="2300"/>
                    </a:lnTo>
                    <a:lnTo>
                      <a:pt x="909" y="2300"/>
                    </a:lnTo>
                    <a:lnTo>
                      <a:pt x="889" y="2298"/>
                    </a:lnTo>
                    <a:lnTo>
                      <a:pt x="870" y="2297"/>
                    </a:lnTo>
                    <a:lnTo>
                      <a:pt x="850" y="2295"/>
                    </a:lnTo>
                    <a:lnTo>
                      <a:pt x="831" y="2294"/>
                    </a:lnTo>
                    <a:lnTo>
                      <a:pt x="811" y="2293"/>
                    </a:lnTo>
                    <a:lnTo>
                      <a:pt x="790" y="2292"/>
                    </a:lnTo>
                    <a:lnTo>
                      <a:pt x="771" y="2291"/>
                    </a:lnTo>
                    <a:lnTo>
                      <a:pt x="751" y="2288"/>
                    </a:lnTo>
                    <a:lnTo>
                      <a:pt x="731" y="2287"/>
                    </a:lnTo>
                    <a:lnTo>
                      <a:pt x="711" y="2285"/>
                    </a:lnTo>
                    <a:lnTo>
                      <a:pt x="691" y="2284"/>
                    </a:lnTo>
                    <a:lnTo>
                      <a:pt x="672" y="2282"/>
                    </a:lnTo>
                    <a:lnTo>
                      <a:pt x="651" y="2278"/>
                    </a:lnTo>
                    <a:lnTo>
                      <a:pt x="630" y="2275"/>
                    </a:lnTo>
                    <a:lnTo>
                      <a:pt x="610" y="2271"/>
                    </a:lnTo>
                    <a:lnTo>
                      <a:pt x="590" y="2267"/>
                    </a:lnTo>
                    <a:lnTo>
                      <a:pt x="583" y="2263"/>
                    </a:lnTo>
                    <a:lnTo>
                      <a:pt x="575" y="2261"/>
                    </a:lnTo>
                    <a:lnTo>
                      <a:pt x="564" y="2259"/>
                    </a:lnTo>
                    <a:lnTo>
                      <a:pt x="556" y="2253"/>
                    </a:lnTo>
                    <a:lnTo>
                      <a:pt x="551" y="2194"/>
                    </a:lnTo>
                    <a:lnTo>
                      <a:pt x="549" y="2135"/>
                    </a:lnTo>
                    <a:lnTo>
                      <a:pt x="548" y="2078"/>
                    </a:lnTo>
                    <a:lnTo>
                      <a:pt x="545" y="2018"/>
                    </a:lnTo>
                    <a:lnTo>
                      <a:pt x="540" y="2012"/>
                    </a:lnTo>
                    <a:lnTo>
                      <a:pt x="526" y="2010"/>
                    </a:lnTo>
                    <a:lnTo>
                      <a:pt x="511" y="2008"/>
                    </a:lnTo>
                    <a:lnTo>
                      <a:pt x="496" y="2006"/>
                    </a:lnTo>
                    <a:lnTo>
                      <a:pt x="481" y="2005"/>
                    </a:lnTo>
                    <a:lnTo>
                      <a:pt x="466" y="2003"/>
                    </a:lnTo>
                    <a:lnTo>
                      <a:pt x="451" y="2000"/>
                    </a:lnTo>
                    <a:lnTo>
                      <a:pt x="437" y="1997"/>
                    </a:lnTo>
                    <a:lnTo>
                      <a:pt x="422" y="1993"/>
                    </a:lnTo>
                    <a:lnTo>
                      <a:pt x="417" y="1996"/>
                    </a:lnTo>
                    <a:lnTo>
                      <a:pt x="412" y="2000"/>
                    </a:lnTo>
                    <a:lnTo>
                      <a:pt x="407" y="2006"/>
                    </a:lnTo>
                    <a:lnTo>
                      <a:pt x="400" y="2012"/>
                    </a:lnTo>
                    <a:lnTo>
                      <a:pt x="389" y="2017"/>
                    </a:lnTo>
                    <a:lnTo>
                      <a:pt x="378" y="2021"/>
                    </a:lnTo>
                    <a:lnTo>
                      <a:pt x="367" y="2026"/>
                    </a:lnTo>
                    <a:lnTo>
                      <a:pt x="356" y="2028"/>
                    </a:lnTo>
                    <a:lnTo>
                      <a:pt x="344" y="2030"/>
                    </a:lnTo>
                    <a:lnTo>
                      <a:pt x="333" y="2033"/>
                    </a:lnTo>
                    <a:lnTo>
                      <a:pt x="321" y="2034"/>
                    </a:lnTo>
                    <a:lnTo>
                      <a:pt x="310" y="2035"/>
                    </a:lnTo>
                    <a:lnTo>
                      <a:pt x="297" y="2035"/>
                    </a:lnTo>
                    <a:lnTo>
                      <a:pt x="286" y="2034"/>
                    </a:lnTo>
                    <a:lnTo>
                      <a:pt x="274" y="2033"/>
                    </a:lnTo>
                    <a:lnTo>
                      <a:pt x="261" y="2032"/>
                    </a:lnTo>
                    <a:lnTo>
                      <a:pt x="250" y="2028"/>
                    </a:lnTo>
                    <a:lnTo>
                      <a:pt x="238" y="2026"/>
                    </a:lnTo>
                    <a:lnTo>
                      <a:pt x="227" y="2022"/>
                    </a:lnTo>
                    <a:lnTo>
                      <a:pt x="215" y="2018"/>
                    </a:lnTo>
                    <a:lnTo>
                      <a:pt x="206" y="2011"/>
                    </a:lnTo>
                    <a:lnTo>
                      <a:pt x="188" y="1998"/>
                    </a:lnTo>
                    <a:lnTo>
                      <a:pt x="170" y="1985"/>
                    </a:lnTo>
                    <a:lnTo>
                      <a:pt x="154" y="1972"/>
                    </a:lnTo>
                    <a:lnTo>
                      <a:pt x="138" y="1958"/>
                    </a:lnTo>
                    <a:lnTo>
                      <a:pt x="123" y="1942"/>
                    </a:lnTo>
                    <a:lnTo>
                      <a:pt x="109" y="1926"/>
                    </a:lnTo>
                    <a:lnTo>
                      <a:pt x="95" y="1909"/>
                    </a:lnTo>
                    <a:lnTo>
                      <a:pt x="83" y="1892"/>
                    </a:lnTo>
                    <a:lnTo>
                      <a:pt x="71" y="1874"/>
                    </a:lnTo>
                    <a:lnTo>
                      <a:pt x="60" y="1855"/>
                    </a:lnTo>
                    <a:lnTo>
                      <a:pt x="48" y="1837"/>
                    </a:lnTo>
                    <a:lnTo>
                      <a:pt x="38" y="1817"/>
                    </a:lnTo>
                    <a:lnTo>
                      <a:pt x="28" y="1796"/>
                    </a:lnTo>
                    <a:lnTo>
                      <a:pt x="18" y="1777"/>
                    </a:lnTo>
                    <a:lnTo>
                      <a:pt x="9" y="1756"/>
                    </a:lnTo>
                    <a:lnTo>
                      <a:pt x="0" y="1735"/>
                    </a:lnTo>
                    <a:lnTo>
                      <a:pt x="11" y="1713"/>
                    </a:lnTo>
                    <a:lnTo>
                      <a:pt x="22" y="1690"/>
                    </a:lnTo>
                    <a:lnTo>
                      <a:pt x="34" y="1669"/>
                    </a:lnTo>
                    <a:lnTo>
                      <a:pt x="46" y="1647"/>
                    </a:lnTo>
                    <a:lnTo>
                      <a:pt x="59" y="1626"/>
                    </a:lnTo>
                    <a:lnTo>
                      <a:pt x="71" y="1604"/>
                    </a:lnTo>
                    <a:lnTo>
                      <a:pt x="84" y="1581"/>
                    </a:lnTo>
                    <a:lnTo>
                      <a:pt x="98" y="1559"/>
                    </a:lnTo>
                    <a:lnTo>
                      <a:pt x="107" y="1549"/>
                    </a:lnTo>
                    <a:lnTo>
                      <a:pt x="117" y="1538"/>
                    </a:lnTo>
                    <a:lnTo>
                      <a:pt x="128" y="1529"/>
                    </a:lnTo>
                    <a:lnTo>
                      <a:pt x="139" y="1520"/>
                    </a:lnTo>
                    <a:lnTo>
                      <a:pt x="151" y="1511"/>
                    </a:lnTo>
                    <a:lnTo>
                      <a:pt x="162" y="1503"/>
                    </a:lnTo>
                    <a:lnTo>
                      <a:pt x="174" y="1493"/>
                    </a:lnTo>
                    <a:lnTo>
                      <a:pt x="185" y="1485"/>
                    </a:lnTo>
                    <a:lnTo>
                      <a:pt x="198" y="1476"/>
                    </a:lnTo>
                    <a:lnTo>
                      <a:pt x="210" y="1468"/>
                    </a:lnTo>
                    <a:lnTo>
                      <a:pt x="222" y="1459"/>
                    </a:lnTo>
                    <a:lnTo>
                      <a:pt x="234" y="1450"/>
                    </a:lnTo>
                    <a:lnTo>
                      <a:pt x="246" y="1440"/>
                    </a:lnTo>
                    <a:lnTo>
                      <a:pt x="258" y="1430"/>
                    </a:lnTo>
                    <a:lnTo>
                      <a:pt x="271" y="1420"/>
                    </a:lnTo>
                    <a:lnTo>
                      <a:pt x="282" y="1409"/>
                    </a:lnTo>
                    <a:lnTo>
                      <a:pt x="288" y="1406"/>
                    </a:lnTo>
                    <a:lnTo>
                      <a:pt x="292" y="1401"/>
                    </a:lnTo>
                    <a:lnTo>
                      <a:pt x="298" y="1398"/>
                    </a:lnTo>
                    <a:lnTo>
                      <a:pt x="307" y="1394"/>
                    </a:lnTo>
                    <a:lnTo>
                      <a:pt x="313" y="1391"/>
                    </a:lnTo>
                    <a:lnTo>
                      <a:pt x="319" y="1386"/>
                    </a:lnTo>
                    <a:lnTo>
                      <a:pt x="325" y="1382"/>
                    </a:lnTo>
                    <a:lnTo>
                      <a:pt x="332" y="1376"/>
                    </a:lnTo>
                    <a:lnTo>
                      <a:pt x="344" y="1367"/>
                    </a:lnTo>
                    <a:lnTo>
                      <a:pt x="358" y="1359"/>
                    </a:lnTo>
                    <a:lnTo>
                      <a:pt x="371" y="1351"/>
                    </a:lnTo>
                    <a:lnTo>
                      <a:pt x="385" y="1342"/>
                    </a:lnTo>
                    <a:lnTo>
                      <a:pt x="397" y="1336"/>
                    </a:lnTo>
                    <a:lnTo>
                      <a:pt x="410" y="1329"/>
                    </a:lnTo>
                    <a:lnTo>
                      <a:pt x="424" y="1321"/>
                    </a:lnTo>
                    <a:lnTo>
                      <a:pt x="437" y="1314"/>
                    </a:lnTo>
                    <a:lnTo>
                      <a:pt x="541" y="1460"/>
                    </a:lnTo>
                    <a:lnTo>
                      <a:pt x="521" y="1468"/>
                    </a:lnTo>
                    <a:lnTo>
                      <a:pt x="500" y="1477"/>
                    </a:lnTo>
                    <a:lnTo>
                      <a:pt x="481" y="1486"/>
                    </a:lnTo>
                    <a:lnTo>
                      <a:pt x="463" y="1497"/>
                    </a:lnTo>
                    <a:lnTo>
                      <a:pt x="445" y="1507"/>
                    </a:lnTo>
                    <a:lnTo>
                      <a:pt x="427" y="1518"/>
                    </a:lnTo>
                    <a:lnTo>
                      <a:pt x="409" y="1528"/>
                    </a:lnTo>
                    <a:lnTo>
                      <a:pt x="392" y="1537"/>
                    </a:lnTo>
                    <a:lnTo>
                      <a:pt x="386" y="1545"/>
                    </a:lnTo>
                    <a:lnTo>
                      <a:pt x="372" y="1554"/>
                    </a:lnTo>
                    <a:lnTo>
                      <a:pt x="358" y="1565"/>
                    </a:lnTo>
                    <a:lnTo>
                      <a:pt x="344" y="1575"/>
                    </a:lnTo>
                    <a:lnTo>
                      <a:pt x="331" y="1584"/>
                    </a:lnTo>
                    <a:lnTo>
                      <a:pt x="318" y="1595"/>
                    </a:lnTo>
                    <a:lnTo>
                      <a:pt x="305" y="1605"/>
                    </a:lnTo>
                    <a:lnTo>
                      <a:pt x="292" y="1617"/>
                    </a:lnTo>
                    <a:lnTo>
                      <a:pt x="282" y="1627"/>
                    </a:lnTo>
                    <a:lnTo>
                      <a:pt x="280" y="1643"/>
                    </a:lnTo>
                    <a:lnTo>
                      <a:pt x="290" y="1656"/>
                    </a:lnTo>
                    <a:lnTo>
                      <a:pt x="298" y="1671"/>
                    </a:lnTo>
                    <a:lnTo>
                      <a:pt x="304" y="1688"/>
                    </a:lnTo>
                    <a:lnTo>
                      <a:pt x="310" y="1703"/>
                    </a:lnTo>
                    <a:lnTo>
                      <a:pt x="317" y="1694"/>
                    </a:lnTo>
                    <a:lnTo>
                      <a:pt x="324" y="1686"/>
                    </a:lnTo>
                    <a:lnTo>
                      <a:pt x="331" y="1678"/>
                    </a:lnTo>
                    <a:lnTo>
                      <a:pt x="339" y="1671"/>
                    </a:lnTo>
                    <a:lnTo>
                      <a:pt x="345" y="1664"/>
                    </a:lnTo>
                    <a:lnTo>
                      <a:pt x="352" y="1656"/>
                    </a:lnTo>
                    <a:lnTo>
                      <a:pt x="359" y="1650"/>
                    </a:lnTo>
                    <a:lnTo>
                      <a:pt x="366" y="1643"/>
                    </a:lnTo>
                    <a:lnTo>
                      <a:pt x="374" y="1640"/>
                    </a:lnTo>
                    <a:lnTo>
                      <a:pt x="382" y="1639"/>
                    </a:lnTo>
                    <a:lnTo>
                      <a:pt x="389" y="1637"/>
                    </a:lnTo>
                    <a:lnTo>
                      <a:pt x="396" y="1637"/>
                    </a:lnTo>
                    <a:lnTo>
                      <a:pt x="403" y="1637"/>
                    </a:lnTo>
                    <a:lnTo>
                      <a:pt x="411" y="1636"/>
                    </a:lnTo>
                    <a:lnTo>
                      <a:pt x="418" y="1635"/>
                    </a:lnTo>
                    <a:lnTo>
                      <a:pt x="425" y="1633"/>
                    </a:lnTo>
                    <a:lnTo>
                      <a:pt x="428" y="1624"/>
                    </a:lnTo>
                    <a:lnTo>
                      <a:pt x="431" y="1614"/>
                    </a:lnTo>
                    <a:lnTo>
                      <a:pt x="431" y="1606"/>
                    </a:lnTo>
                    <a:lnTo>
                      <a:pt x="430" y="1598"/>
                    </a:lnTo>
                    <a:lnTo>
                      <a:pt x="433" y="1590"/>
                    </a:lnTo>
                    <a:lnTo>
                      <a:pt x="435" y="1582"/>
                    </a:lnTo>
                    <a:lnTo>
                      <a:pt x="438" y="1578"/>
                    </a:lnTo>
                    <a:lnTo>
                      <a:pt x="442" y="1574"/>
                    </a:lnTo>
                    <a:lnTo>
                      <a:pt x="449" y="1568"/>
                    </a:lnTo>
                    <a:lnTo>
                      <a:pt x="455" y="1564"/>
                    </a:lnTo>
                    <a:lnTo>
                      <a:pt x="458" y="1558"/>
                    </a:lnTo>
                    <a:lnTo>
                      <a:pt x="464" y="1553"/>
                    </a:lnTo>
                    <a:lnTo>
                      <a:pt x="477" y="1550"/>
                    </a:lnTo>
                    <a:lnTo>
                      <a:pt x="490" y="1545"/>
                    </a:lnTo>
                    <a:lnTo>
                      <a:pt x="502" y="1542"/>
                    </a:lnTo>
                    <a:lnTo>
                      <a:pt x="514" y="1537"/>
                    </a:lnTo>
                    <a:lnTo>
                      <a:pt x="525" y="1533"/>
                    </a:lnTo>
                    <a:lnTo>
                      <a:pt x="534" y="1527"/>
                    </a:lnTo>
                    <a:lnTo>
                      <a:pt x="544" y="1520"/>
                    </a:lnTo>
                    <a:lnTo>
                      <a:pt x="551" y="1512"/>
                    </a:lnTo>
                    <a:lnTo>
                      <a:pt x="548" y="1498"/>
                    </a:lnTo>
                    <a:lnTo>
                      <a:pt x="547" y="1484"/>
                    </a:lnTo>
                    <a:lnTo>
                      <a:pt x="546" y="1471"/>
                    </a:lnTo>
                    <a:lnTo>
                      <a:pt x="541" y="1460"/>
                    </a:lnTo>
                    <a:lnTo>
                      <a:pt x="437" y="1314"/>
                    </a:lnTo>
                    <a:lnTo>
                      <a:pt x="447" y="1308"/>
                    </a:lnTo>
                    <a:lnTo>
                      <a:pt x="456" y="1303"/>
                    </a:lnTo>
                    <a:lnTo>
                      <a:pt x="466" y="1297"/>
                    </a:lnTo>
                    <a:lnTo>
                      <a:pt x="476" y="1292"/>
                    </a:lnTo>
                    <a:lnTo>
                      <a:pt x="485" y="1286"/>
                    </a:lnTo>
                    <a:lnTo>
                      <a:pt x="494" y="1280"/>
                    </a:lnTo>
                    <a:lnTo>
                      <a:pt x="504" y="1274"/>
                    </a:lnTo>
                    <a:lnTo>
                      <a:pt x="514" y="1269"/>
                    </a:lnTo>
                    <a:lnTo>
                      <a:pt x="515" y="1263"/>
                    </a:lnTo>
                    <a:lnTo>
                      <a:pt x="517" y="1258"/>
                    </a:lnTo>
                    <a:lnTo>
                      <a:pt x="519" y="1253"/>
                    </a:lnTo>
                    <a:lnTo>
                      <a:pt x="523" y="1244"/>
                    </a:lnTo>
                    <a:lnTo>
                      <a:pt x="522" y="1232"/>
                    </a:lnTo>
                    <a:lnTo>
                      <a:pt x="518" y="1220"/>
                    </a:lnTo>
                    <a:lnTo>
                      <a:pt x="514" y="1210"/>
                    </a:lnTo>
                    <a:lnTo>
                      <a:pt x="508" y="1201"/>
                    </a:lnTo>
                    <a:lnTo>
                      <a:pt x="501" y="1191"/>
                    </a:lnTo>
                    <a:lnTo>
                      <a:pt x="495" y="1182"/>
                    </a:lnTo>
                    <a:lnTo>
                      <a:pt x="488" y="1172"/>
                    </a:lnTo>
                    <a:lnTo>
                      <a:pt x="484" y="1162"/>
                    </a:lnTo>
                    <a:lnTo>
                      <a:pt x="485" y="1145"/>
                    </a:lnTo>
                    <a:lnTo>
                      <a:pt x="487" y="1128"/>
                    </a:lnTo>
                    <a:lnTo>
                      <a:pt x="492" y="1111"/>
                    </a:lnTo>
                    <a:lnTo>
                      <a:pt x="498" y="1094"/>
                    </a:lnTo>
                    <a:lnTo>
                      <a:pt x="500" y="1088"/>
                    </a:lnTo>
                    <a:lnTo>
                      <a:pt x="504" y="1083"/>
                    </a:lnTo>
                    <a:lnTo>
                      <a:pt x="509" y="1077"/>
                    </a:lnTo>
                    <a:lnTo>
                      <a:pt x="515" y="1073"/>
                    </a:lnTo>
                    <a:lnTo>
                      <a:pt x="521" y="1068"/>
                    </a:lnTo>
                    <a:lnTo>
                      <a:pt x="526" y="1065"/>
                    </a:lnTo>
                    <a:lnTo>
                      <a:pt x="533" y="1060"/>
                    </a:lnTo>
                    <a:lnTo>
                      <a:pt x="539" y="1057"/>
                    </a:lnTo>
                    <a:lnTo>
                      <a:pt x="541" y="1069"/>
                    </a:lnTo>
                    <a:lnTo>
                      <a:pt x="529" y="1083"/>
                    </a:lnTo>
                    <a:lnTo>
                      <a:pt x="523" y="1090"/>
                    </a:lnTo>
                    <a:lnTo>
                      <a:pt x="517" y="1100"/>
                    </a:lnTo>
                    <a:lnTo>
                      <a:pt x="513" y="1112"/>
                    </a:lnTo>
                    <a:lnTo>
                      <a:pt x="509" y="1125"/>
                    </a:lnTo>
                    <a:lnTo>
                      <a:pt x="509" y="1134"/>
                    </a:lnTo>
                    <a:lnTo>
                      <a:pt x="508" y="1144"/>
                    </a:lnTo>
                    <a:lnTo>
                      <a:pt x="509" y="1156"/>
                    </a:lnTo>
                    <a:lnTo>
                      <a:pt x="514" y="1167"/>
                    </a:lnTo>
                    <a:lnTo>
                      <a:pt x="522" y="1177"/>
                    </a:lnTo>
                    <a:lnTo>
                      <a:pt x="530" y="1186"/>
                    </a:lnTo>
                    <a:lnTo>
                      <a:pt x="536" y="1196"/>
                    </a:lnTo>
                    <a:lnTo>
                      <a:pt x="541" y="1209"/>
                    </a:lnTo>
                    <a:lnTo>
                      <a:pt x="541" y="1219"/>
                    </a:lnTo>
                    <a:lnTo>
                      <a:pt x="541" y="1231"/>
                    </a:lnTo>
                    <a:lnTo>
                      <a:pt x="541" y="1243"/>
                    </a:lnTo>
                    <a:lnTo>
                      <a:pt x="541" y="1257"/>
                    </a:lnTo>
                    <a:lnTo>
                      <a:pt x="559" y="1257"/>
                    </a:lnTo>
                    <a:lnTo>
                      <a:pt x="570" y="1250"/>
                    </a:lnTo>
                    <a:lnTo>
                      <a:pt x="583" y="1243"/>
                    </a:lnTo>
                    <a:lnTo>
                      <a:pt x="597" y="1238"/>
                    </a:lnTo>
                    <a:lnTo>
                      <a:pt x="610" y="1233"/>
                    </a:lnTo>
                    <a:lnTo>
                      <a:pt x="624" y="1227"/>
                    </a:lnTo>
                    <a:lnTo>
                      <a:pt x="639" y="1221"/>
                    </a:lnTo>
                    <a:lnTo>
                      <a:pt x="653" y="1216"/>
                    </a:lnTo>
                    <a:lnTo>
                      <a:pt x="667" y="1209"/>
                    </a:lnTo>
                    <a:lnTo>
                      <a:pt x="676" y="1197"/>
                    </a:lnTo>
                    <a:lnTo>
                      <a:pt x="680" y="1187"/>
                    </a:lnTo>
                    <a:lnTo>
                      <a:pt x="683" y="1178"/>
                    </a:lnTo>
                    <a:lnTo>
                      <a:pt x="687" y="1167"/>
                    </a:lnTo>
                    <a:lnTo>
                      <a:pt x="691" y="1156"/>
                    </a:lnTo>
                    <a:lnTo>
                      <a:pt x="710" y="1156"/>
                    </a:lnTo>
                    <a:lnTo>
                      <a:pt x="710" y="1164"/>
                    </a:lnTo>
                    <a:lnTo>
                      <a:pt x="707" y="1171"/>
                    </a:lnTo>
                    <a:lnTo>
                      <a:pt x="705" y="1179"/>
                    </a:lnTo>
                    <a:lnTo>
                      <a:pt x="701" y="1189"/>
                    </a:lnTo>
                    <a:lnTo>
                      <a:pt x="707" y="1195"/>
                    </a:lnTo>
                    <a:lnTo>
                      <a:pt x="716" y="1193"/>
                    </a:lnTo>
                    <a:lnTo>
                      <a:pt x="727" y="1190"/>
                    </a:lnTo>
                    <a:lnTo>
                      <a:pt x="737" y="1189"/>
                    </a:lnTo>
                    <a:lnTo>
                      <a:pt x="746" y="1187"/>
                    </a:lnTo>
                    <a:lnTo>
                      <a:pt x="757" y="1185"/>
                    </a:lnTo>
                    <a:lnTo>
                      <a:pt x="767" y="1181"/>
                    </a:lnTo>
                    <a:lnTo>
                      <a:pt x="779" y="1178"/>
                    </a:lnTo>
                    <a:lnTo>
                      <a:pt x="789" y="1174"/>
                    </a:lnTo>
                    <a:lnTo>
                      <a:pt x="789" y="1157"/>
                    </a:lnTo>
                    <a:lnTo>
                      <a:pt x="790" y="1140"/>
                    </a:lnTo>
                    <a:lnTo>
                      <a:pt x="790" y="1121"/>
                    </a:lnTo>
                    <a:lnTo>
                      <a:pt x="786" y="1103"/>
                    </a:lnTo>
                    <a:lnTo>
                      <a:pt x="773" y="1107"/>
                    </a:lnTo>
                    <a:lnTo>
                      <a:pt x="759" y="1112"/>
                    </a:lnTo>
                    <a:lnTo>
                      <a:pt x="746" y="1117"/>
                    </a:lnTo>
                    <a:lnTo>
                      <a:pt x="733" y="1120"/>
                    </a:lnTo>
                    <a:lnTo>
                      <a:pt x="719" y="1123"/>
                    </a:lnTo>
                    <a:lnTo>
                      <a:pt x="705" y="1127"/>
                    </a:lnTo>
                    <a:lnTo>
                      <a:pt x="691" y="1129"/>
                    </a:lnTo>
                    <a:lnTo>
                      <a:pt x="676" y="1130"/>
                    </a:lnTo>
                    <a:lnTo>
                      <a:pt x="668" y="1122"/>
                    </a:lnTo>
                    <a:lnTo>
                      <a:pt x="660" y="1115"/>
                    </a:lnTo>
                    <a:lnTo>
                      <a:pt x="653" y="1109"/>
                    </a:lnTo>
                    <a:lnTo>
                      <a:pt x="648" y="1103"/>
                    </a:lnTo>
                    <a:lnTo>
                      <a:pt x="644" y="1097"/>
                    </a:lnTo>
                    <a:lnTo>
                      <a:pt x="640" y="1091"/>
                    </a:lnTo>
                    <a:lnTo>
                      <a:pt x="638" y="1084"/>
                    </a:lnTo>
                    <a:lnTo>
                      <a:pt x="636" y="1077"/>
                    </a:lnTo>
                    <a:lnTo>
                      <a:pt x="640" y="1070"/>
                    </a:lnTo>
                    <a:lnTo>
                      <a:pt x="645" y="1064"/>
                    </a:lnTo>
                    <a:lnTo>
                      <a:pt x="652" y="1058"/>
                    </a:lnTo>
                    <a:lnTo>
                      <a:pt x="659" y="1052"/>
                    </a:lnTo>
                    <a:lnTo>
                      <a:pt x="667" y="1047"/>
                    </a:lnTo>
                    <a:lnTo>
                      <a:pt x="674" y="1041"/>
                    </a:lnTo>
                    <a:lnTo>
                      <a:pt x="681" y="1035"/>
                    </a:lnTo>
                    <a:lnTo>
                      <a:pt x="688" y="1027"/>
                    </a:lnTo>
                    <a:lnTo>
                      <a:pt x="693" y="1009"/>
                    </a:lnTo>
                    <a:lnTo>
                      <a:pt x="689" y="1003"/>
                    </a:lnTo>
                    <a:lnTo>
                      <a:pt x="684" y="996"/>
                    </a:lnTo>
                    <a:lnTo>
                      <a:pt x="678" y="988"/>
                    </a:lnTo>
                    <a:lnTo>
                      <a:pt x="673" y="981"/>
                    </a:lnTo>
                    <a:lnTo>
                      <a:pt x="666" y="974"/>
                    </a:lnTo>
                    <a:lnTo>
                      <a:pt x="659" y="967"/>
                    </a:lnTo>
                    <a:lnTo>
                      <a:pt x="652" y="960"/>
                    </a:lnTo>
                    <a:lnTo>
                      <a:pt x="645" y="953"/>
                    </a:lnTo>
                    <a:lnTo>
                      <a:pt x="638" y="954"/>
                    </a:lnTo>
                    <a:lnTo>
                      <a:pt x="632" y="955"/>
                    </a:lnTo>
                    <a:lnTo>
                      <a:pt x="625" y="958"/>
                    </a:lnTo>
                    <a:lnTo>
                      <a:pt x="621" y="961"/>
                    </a:lnTo>
                    <a:lnTo>
                      <a:pt x="615" y="964"/>
                    </a:lnTo>
                    <a:lnTo>
                      <a:pt x="609" y="968"/>
                    </a:lnTo>
                    <a:lnTo>
                      <a:pt x="602" y="973"/>
                    </a:lnTo>
                    <a:lnTo>
                      <a:pt x="595" y="976"/>
                    </a:lnTo>
                    <a:lnTo>
                      <a:pt x="591" y="976"/>
                    </a:lnTo>
                    <a:lnTo>
                      <a:pt x="585" y="977"/>
                    </a:lnTo>
                    <a:lnTo>
                      <a:pt x="581" y="978"/>
                    </a:lnTo>
                    <a:lnTo>
                      <a:pt x="576" y="979"/>
                    </a:lnTo>
                    <a:lnTo>
                      <a:pt x="570" y="982"/>
                    </a:lnTo>
                    <a:lnTo>
                      <a:pt x="564" y="983"/>
                    </a:lnTo>
                    <a:lnTo>
                      <a:pt x="559" y="985"/>
                    </a:lnTo>
                    <a:lnTo>
                      <a:pt x="553" y="988"/>
                    </a:lnTo>
                    <a:lnTo>
                      <a:pt x="539" y="988"/>
                    </a:lnTo>
                    <a:lnTo>
                      <a:pt x="529" y="976"/>
                    </a:lnTo>
                    <a:lnTo>
                      <a:pt x="521" y="962"/>
                    </a:lnTo>
                    <a:lnTo>
                      <a:pt x="515" y="947"/>
                    </a:lnTo>
                    <a:lnTo>
                      <a:pt x="509" y="931"/>
                    </a:lnTo>
                    <a:lnTo>
                      <a:pt x="523" y="909"/>
                    </a:lnTo>
                    <a:lnTo>
                      <a:pt x="532" y="908"/>
                    </a:lnTo>
                    <a:lnTo>
                      <a:pt x="541" y="906"/>
                    </a:lnTo>
                    <a:lnTo>
                      <a:pt x="552" y="903"/>
                    </a:lnTo>
                    <a:lnTo>
                      <a:pt x="561" y="900"/>
                    </a:lnTo>
                    <a:lnTo>
                      <a:pt x="571" y="895"/>
                    </a:lnTo>
                    <a:lnTo>
                      <a:pt x="581" y="891"/>
                    </a:lnTo>
                    <a:lnTo>
                      <a:pt x="590" y="886"/>
                    </a:lnTo>
                    <a:lnTo>
                      <a:pt x="598" y="880"/>
                    </a:lnTo>
                    <a:lnTo>
                      <a:pt x="609" y="865"/>
                    </a:lnTo>
                    <a:lnTo>
                      <a:pt x="606" y="853"/>
                    </a:lnTo>
                    <a:lnTo>
                      <a:pt x="602" y="840"/>
                    </a:lnTo>
                    <a:lnTo>
                      <a:pt x="598" y="827"/>
                    </a:lnTo>
                    <a:lnTo>
                      <a:pt x="593" y="814"/>
                    </a:lnTo>
                    <a:lnTo>
                      <a:pt x="582" y="814"/>
                    </a:lnTo>
                    <a:lnTo>
                      <a:pt x="569" y="816"/>
                    </a:lnTo>
                    <a:lnTo>
                      <a:pt x="556" y="819"/>
                    </a:lnTo>
                    <a:lnTo>
                      <a:pt x="544" y="823"/>
                    </a:lnTo>
                    <a:lnTo>
                      <a:pt x="530" y="826"/>
                    </a:lnTo>
                    <a:lnTo>
                      <a:pt x="517" y="827"/>
                    </a:lnTo>
                    <a:lnTo>
                      <a:pt x="504" y="827"/>
                    </a:lnTo>
                    <a:lnTo>
                      <a:pt x="493" y="823"/>
                    </a:lnTo>
                    <a:lnTo>
                      <a:pt x="487" y="810"/>
                    </a:lnTo>
                    <a:lnTo>
                      <a:pt x="484" y="799"/>
                    </a:lnTo>
                    <a:lnTo>
                      <a:pt x="479" y="786"/>
                    </a:lnTo>
                    <a:lnTo>
                      <a:pt x="472" y="772"/>
                    </a:lnTo>
                    <a:lnTo>
                      <a:pt x="481" y="757"/>
                    </a:lnTo>
                    <a:lnTo>
                      <a:pt x="502" y="750"/>
                    </a:lnTo>
                    <a:lnTo>
                      <a:pt x="522" y="743"/>
                    </a:lnTo>
                    <a:lnTo>
                      <a:pt x="541" y="735"/>
                    </a:lnTo>
                    <a:lnTo>
                      <a:pt x="562" y="728"/>
                    </a:lnTo>
                    <a:lnTo>
                      <a:pt x="582" y="721"/>
                    </a:lnTo>
                    <a:lnTo>
                      <a:pt x="601" y="713"/>
                    </a:lnTo>
                    <a:lnTo>
                      <a:pt x="620" y="704"/>
                    </a:lnTo>
                    <a:lnTo>
                      <a:pt x="638" y="696"/>
                    </a:lnTo>
                    <a:lnTo>
                      <a:pt x="657" y="686"/>
                    </a:lnTo>
                    <a:lnTo>
                      <a:pt x="675" y="675"/>
                    </a:lnTo>
                    <a:lnTo>
                      <a:pt x="692" y="665"/>
                    </a:lnTo>
                    <a:lnTo>
                      <a:pt x="708" y="652"/>
                    </a:lnTo>
                    <a:lnTo>
                      <a:pt x="725" y="640"/>
                    </a:lnTo>
                    <a:lnTo>
                      <a:pt x="741" y="626"/>
                    </a:lnTo>
                    <a:lnTo>
                      <a:pt x="756" y="610"/>
                    </a:lnTo>
                    <a:lnTo>
                      <a:pt x="769" y="593"/>
                    </a:lnTo>
                    <a:lnTo>
                      <a:pt x="766" y="567"/>
                    </a:lnTo>
                    <a:lnTo>
                      <a:pt x="763" y="539"/>
                    </a:lnTo>
                    <a:lnTo>
                      <a:pt x="757" y="512"/>
                    </a:lnTo>
                    <a:lnTo>
                      <a:pt x="751" y="484"/>
                    </a:lnTo>
                    <a:lnTo>
                      <a:pt x="742" y="481"/>
                    </a:lnTo>
                    <a:lnTo>
                      <a:pt x="731" y="477"/>
                    </a:lnTo>
                    <a:lnTo>
                      <a:pt x="721" y="474"/>
                    </a:lnTo>
                    <a:lnTo>
                      <a:pt x="710" y="470"/>
                    </a:lnTo>
                    <a:lnTo>
                      <a:pt x="699" y="466"/>
                    </a:lnTo>
                    <a:lnTo>
                      <a:pt x="688" y="461"/>
                    </a:lnTo>
                    <a:lnTo>
                      <a:pt x="677" y="456"/>
                    </a:lnTo>
                    <a:lnTo>
                      <a:pt x="667" y="449"/>
                    </a:lnTo>
                    <a:lnTo>
                      <a:pt x="662" y="447"/>
                    </a:lnTo>
                    <a:lnTo>
                      <a:pt x="658" y="445"/>
                    </a:lnTo>
                    <a:lnTo>
                      <a:pt x="653" y="441"/>
                    </a:lnTo>
                    <a:lnTo>
                      <a:pt x="648" y="437"/>
                    </a:lnTo>
                    <a:lnTo>
                      <a:pt x="644" y="432"/>
                    </a:lnTo>
                    <a:lnTo>
                      <a:pt x="639" y="426"/>
                    </a:lnTo>
                    <a:lnTo>
                      <a:pt x="634" y="421"/>
                    </a:lnTo>
                    <a:lnTo>
                      <a:pt x="629" y="414"/>
                    </a:lnTo>
                    <a:lnTo>
                      <a:pt x="627" y="410"/>
                    </a:lnTo>
                    <a:lnTo>
                      <a:pt x="624" y="404"/>
                    </a:lnTo>
                    <a:lnTo>
                      <a:pt x="622" y="398"/>
                    </a:lnTo>
                    <a:lnTo>
                      <a:pt x="617" y="389"/>
                    </a:lnTo>
                    <a:lnTo>
                      <a:pt x="617" y="371"/>
                    </a:lnTo>
                    <a:lnTo>
                      <a:pt x="619" y="354"/>
                    </a:lnTo>
                    <a:lnTo>
                      <a:pt x="623" y="338"/>
                    </a:lnTo>
                    <a:lnTo>
                      <a:pt x="630" y="321"/>
                    </a:lnTo>
                    <a:lnTo>
                      <a:pt x="638" y="308"/>
                    </a:lnTo>
                    <a:lnTo>
                      <a:pt x="648" y="294"/>
                    </a:lnTo>
                    <a:lnTo>
                      <a:pt x="661" y="281"/>
                    </a:lnTo>
                    <a:lnTo>
                      <a:pt x="674" y="268"/>
                    </a:lnTo>
                    <a:lnTo>
                      <a:pt x="669" y="260"/>
                    </a:lnTo>
                    <a:lnTo>
                      <a:pt x="663" y="254"/>
                    </a:lnTo>
                    <a:lnTo>
                      <a:pt x="658" y="247"/>
                    </a:lnTo>
                    <a:lnTo>
                      <a:pt x="651" y="240"/>
                    </a:lnTo>
                    <a:lnTo>
                      <a:pt x="644" y="234"/>
                    </a:lnTo>
                    <a:lnTo>
                      <a:pt x="638" y="226"/>
                    </a:lnTo>
                    <a:lnTo>
                      <a:pt x="632" y="218"/>
                    </a:lnTo>
                    <a:lnTo>
                      <a:pt x="629" y="209"/>
                    </a:lnTo>
                    <a:lnTo>
                      <a:pt x="628" y="190"/>
                    </a:lnTo>
                    <a:lnTo>
                      <a:pt x="630" y="174"/>
                    </a:lnTo>
                    <a:lnTo>
                      <a:pt x="635" y="158"/>
                    </a:lnTo>
                    <a:lnTo>
                      <a:pt x="643" y="141"/>
                    </a:lnTo>
                    <a:lnTo>
                      <a:pt x="666" y="123"/>
                    </a:lnTo>
                    <a:lnTo>
                      <a:pt x="690" y="108"/>
                    </a:lnTo>
                    <a:lnTo>
                      <a:pt x="716" y="94"/>
                    </a:lnTo>
                    <a:lnTo>
                      <a:pt x="744" y="83"/>
                    </a:lnTo>
                    <a:lnTo>
                      <a:pt x="773" y="73"/>
                    </a:lnTo>
                    <a:lnTo>
                      <a:pt x="802" y="63"/>
                    </a:lnTo>
                    <a:lnTo>
                      <a:pt x="833" y="55"/>
                    </a:lnTo>
                    <a:lnTo>
                      <a:pt x="864" y="47"/>
                    </a:lnTo>
                    <a:lnTo>
                      <a:pt x="895" y="40"/>
                    </a:lnTo>
                    <a:lnTo>
                      <a:pt x="927" y="35"/>
                    </a:lnTo>
                    <a:lnTo>
                      <a:pt x="958" y="29"/>
                    </a:lnTo>
                    <a:lnTo>
                      <a:pt x="991" y="23"/>
                    </a:lnTo>
                    <a:lnTo>
                      <a:pt x="1022" y="17"/>
                    </a:lnTo>
                    <a:lnTo>
                      <a:pt x="1054" y="12"/>
                    </a:lnTo>
                    <a:lnTo>
                      <a:pt x="1084" y="6"/>
                    </a:lnTo>
                    <a:lnTo>
                      <a:pt x="1114" y="0"/>
                    </a:lnTo>
                    <a:lnTo>
                      <a:pt x="1128" y="1"/>
                    </a:lnTo>
                    <a:lnTo>
                      <a:pt x="1142" y="3"/>
                    </a:lnTo>
                    <a:lnTo>
                      <a:pt x="1154" y="7"/>
                    </a:lnTo>
                    <a:lnTo>
                      <a:pt x="1167" y="10"/>
                    </a:lnTo>
                    <a:lnTo>
                      <a:pt x="1180" y="15"/>
                    </a:lnTo>
                    <a:lnTo>
                      <a:pt x="1192" y="21"/>
                    </a:lnTo>
                    <a:lnTo>
                      <a:pt x="1204" y="28"/>
                    </a:lnTo>
                    <a:lnTo>
                      <a:pt x="1215" y="35"/>
                    </a:lnTo>
                    <a:lnTo>
                      <a:pt x="1231" y="47"/>
                    </a:lnTo>
                    <a:lnTo>
                      <a:pt x="1238" y="58"/>
                    </a:lnTo>
                    <a:lnTo>
                      <a:pt x="1244" y="71"/>
                    </a:lnTo>
                    <a:lnTo>
                      <a:pt x="1250" y="85"/>
                    </a:lnTo>
                    <a:lnTo>
                      <a:pt x="1259" y="96"/>
                    </a:lnTo>
                    <a:lnTo>
                      <a:pt x="1263" y="104"/>
                    </a:lnTo>
                    <a:lnTo>
                      <a:pt x="1278" y="111"/>
                    </a:lnTo>
                    <a:lnTo>
                      <a:pt x="1293" y="119"/>
                    </a:lnTo>
                    <a:lnTo>
                      <a:pt x="1307" y="126"/>
                    </a:lnTo>
                    <a:lnTo>
                      <a:pt x="1322" y="134"/>
                    </a:lnTo>
                    <a:lnTo>
                      <a:pt x="1336" y="144"/>
                    </a:lnTo>
                    <a:lnTo>
                      <a:pt x="1348" y="154"/>
                    </a:lnTo>
                    <a:lnTo>
                      <a:pt x="1358" y="168"/>
                    </a:lnTo>
                    <a:lnTo>
                      <a:pt x="1366" y="184"/>
                    </a:lnTo>
                    <a:lnTo>
                      <a:pt x="1366" y="194"/>
                    </a:lnTo>
                    <a:lnTo>
                      <a:pt x="1365" y="204"/>
                    </a:lnTo>
                    <a:lnTo>
                      <a:pt x="1362" y="215"/>
                    </a:lnTo>
                    <a:lnTo>
                      <a:pt x="1360" y="227"/>
                    </a:lnTo>
                    <a:lnTo>
                      <a:pt x="1347" y="240"/>
                    </a:lnTo>
                    <a:lnTo>
                      <a:pt x="1341" y="244"/>
                    </a:lnTo>
                    <a:lnTo>
                      <a:pt x="1333" y="248"/>
                    </a:lnTo>
                    <a:lnTo>
                      <a:pt x="1324" y="251"/>
                    </a:lnTo>
                    <a:lnTo>
                      <a:pt x="1313" y="255"/>
                    </a:lnTo>
                    <a:lnTo>
                      <a:pt x="1310" y="264"/>
                    </a:lnTo>
                    <a:lnTo>
                      <a:pt x="1313" y="273"/>
                    </a:lnTo>
                    <a:lnTo>
                      <a:pt x="1318" y="280"/>
                    </a:lnTo>
                    <a:lnTo>
                      <a:pt x="1324" y="287"/>
                    </a:lnTo>
                    <a:lnTo>
                      <a:pt x="1329" y="296"/>
                    </a:lnTo>
                    <a:lnTo>
                      <a:pt x="1331" y="316"/>
                    </a:lnTo>
                    <a:lnTo>
                      <a:pt x="1327" y="333"/>
                    </a:lnTo>
                    <a:lnTo>
                      <a:pt x="1321" y="349"/>
                    </a:lnTo>
                    <a:lnTo>
                      <a:pt x="1313" y="364"/>
                    </a:lnTo>
                    <a:lnTo>
                      <a:pt x="1302" y="379"/>
                    </a:lnTo>
                    <a:lnTo>
                      <a:pt x="1290" y="392"/>
                    </a:lnTo>
                    <a:lnTo>
                      <a:pt x="1276" y="406"/>
                    </a:lnTo>
                    <a:lnTo>
                      <a:pt x="1263" y="418"/>
                    </a:lnTo>
                    <a:lnTo>
                      <a:pt x="1253" y="426"/>
                    </a:lnTo>
                    <a:lnTo>
                      <a:pt x="1244" y="433"/>
                    </a:lnTo>
                    <a:lnTo>
                      <a:pt x="1234" y="439"/>
                    </a:lnTo>
                    <a:lnTo>
                      <a:pt x="1223" y="445"/>
                    </a:lnTo>
                    <a:lnTo>
                      <a:pt x="1213" y="449"/>
                    </a:lnTo>
                    <a:lnTo>
                      <a:pt x="1202" y="455"/>
                    </a:lnTo>
                    <a:lnTo>
                      <a:pt x="1190" y="461"/>
                    </a:lnTo>
                    <a:lnTo>
                      <a:pt x="1178" y="468"/>
                    </a:lnTo>
                    <a:lnTo>
                      <a:pt x="1175" y="505"/>
                    </a:lnTo>
                    <a:lnTo>
                      <a:pt x="1173" y="543"/>
                    </a:lnTo>
                    <a:lnTo>
                      <a:pt x="1167" y="581"/>
                    </a:lnTo>
                    <a:lnTo>
                      <a:pt x="1157" y="618"/>
                    </a:lnTo>
                    <a:lnTo>
                      <a:pt x="1162" y="643"/>
                    </a:lnTo>
                    <a:lnTo>
                      <a:pt x="1175" y="657"/>
                    </a:lnTo>
                    <a:lnTo>
                      <a:pt x="1189" y="669"/>
                    </a:lnTo>
                    <a:lnTo>
                      <a:pt x="1203" y="681"/>
                    </a:lnTo>
                    <a:lnTo>
                      <a:pt x="1216" y="693"/>
                    </a:lnTo>
                    <a:lnTo>
                      <a:pt x="1230" y="704"/>
                    </a:lnTo>
                    <a:lnTo>
                      <a:pt x="1245" y="714"/>
                    </a:lnTo>
                    <a:lnTo>
                      <a:pt x="1259" y="724"/>
                    </a:lnTo>
                    <a:lnTo>
                      <a:pt x="1274" y="734"/>
                    </a:lnTo>
                    <a:lnTo>
                      <a:pt x="1289" y="743"/>
                    </a:lnTo>
                    <a:lnTo>
                      <a:pt x="1305" y="751"/>
                    </a:lnTo>
                    <a:lnTo>
                      <a:pt x="1320" y="759"/>
                    </a:lnTo>
                    <a:lnTo>
                      <a:pt x="1336" y="767"/>
                    </a:lnTo>
                    <a:lnTo>
                      <a:pt x="1351" y="776"/>
                    </a:lnTo>
                    <a:lnTo>
                      <a:pt x="1367" y="784"/>
                    </a:lnTo>
                    <a:lnTo>
                      <a:pt x="1384" y="790"/>
                    </a:lnTo>
                    <a:lnTo>
                      <a:pt x="1400" y="797"/>
                    </a:lnTo>
                    <a:lnTo>
                      <a:pt x="1399" y="810"/>
                    </a:lnTo>
                    <a:lnTo>
                      <a:pt x="1394" y="824"/>
                    </a:lnTo>
                    <a:lnTo>
                      <a:pt x="1389" y="838"/>
                    </a:lnTo>
                    <a:lnTo>
                      <a:pt x="1385" y="853"/>
                    </a:lnTo>
                    <a:lnTo>
                      <a:pt x="1379" y="860"/>
                    </a:lnTo>
                    <a:lnTo>
                      <a:pt x="1372" y="860"/>
                    </a:lnTo>
                    <a:lnTo>
                      <a:pt x="1364" y="860"/>
                    </a:lnTo>
                    <a:lnTo>
                      <a:pt x="1356" y="860"/>
                    </a:lnTo>
                    <a:lnTo>
                      <a:pt x="1348" y="858"/>
                    </a:lnTo>
                    <a:lnTo>
                      <a:pt x="1339" y="856"/>
                    </a:lnTo>
                    <a:lnTo>
                      <a:pt x="1331" y="855"/>
                    </a:lnTo>
                    <a:lnTo>
                      <a:pt x="1321" y="853"/>
                    </a:lnTo>
                    <a:lnTo>
                      <a:pt x="1313" y="850"/>
                    </a:lnTo>
                    <a:lnTo>
                      <a:pt x="1307" y="856"/>
                    </a:lnTo>
                    <a:lnTo>
                      <a:pt x="1305" y="864"/>
                    </a:lnTo>
                    <a:lnTo>
                      <a:pt x="1303" y="872"/>
                    </a:lnTo>
                    <a:lnTo>
                      <a:pt x="1299" y="882"/>
                    </a:lnTo>
                    <a:lnTo>
                      <a:pt x="1295" y="890"/>
                    </a:lnTo>
                    <a:lnTo>
                      <a:pt x="1302" y="907"/>
                    </a:lnTo>
                    <a:lnTo>
                      <a:pt x="1307" y="913"/>
                    </a:lnTo>
                    <a:lnTo>
                      <a:pt x="1313" y="918"/>
                    </a:lnTo>
                    <a:lnTo>
                      <a:pt x="1319" y="924"/>
                    </a:lnTo>
                    <a:lnTo>
                      <a:pt x="1326" y="930"/>
                    </a:lnTo>
                    <a:lnTo>
                      <a:pt x="1332" y="936"/>
                    </a:lnTo>
                    <a:lnTo>
                      <a:pt x="1339" y="940"/>
                    </a:lnTo>
                    <a:lnTo>
                      <a:pt x="1346" y="946"/>
                    </a:lnTo>
                    <a:lnTo>
                      <a:pt x="1351" y="952"/>
                    </a:lnTo>
                    <a:lnTo>
                      <a:pt x="1366" y="963"/>
                    </a:lnTo>
                    <a:lnTo>
                      <a:pt x="1362" y="968"/>
                    </a:lnTo>
                    <a:lnTo>
                      <a:pt x="1357" y="974"/>
                    </a:lnTo>
                    <a:lnTo>
                      <a:pt x="1352" y="979"/>
                    </a:lnTo>
                    <a:lnTo>
                      <a:pt x="1348" y="986"/>
                    </a:lnTo>
                    <a:lnTo>
                      <a:pt x="1343" y="992"/>
                    </a:lnTo>
                    <a:lnTo>
                      <a:pt x="1339" y="999"/>
                    </a:lnTo>
                    <a:lnTo>
                      <a:pt x="1334" y="1006"/>
                    </a:lnTo>
                    <a:lnTo>
                      <a:pt x="1329" y="1013"/>
                    </a:lnTo>
                    <a:lnTo>
                      <a:pt x="1313" y="1021"/>
                    </a:lnTo>
                    <a:lnTo>
                      <a:pt x="1306" y="1019"/>
                    </a:lnTo>
                    <a:lnTo>
                      <a:pt x="1301" y="1016"/>
                    </a:lnTo>
                    <a:lnTo>
                      <a:pt x="1294" y="1013"/>
                    </a:lnTo>
                    <a:lnTo>
                      <a:pt x="1288" y="1011"/>
                    </a:lnTo>
                    <a:lnTo>
                      <a:pt x="1282" y="1007"/>
                    </a:lnTo>
                    <a:lnTo>
                      <a:pt x="1275" y="1004"/>
                    </a:lnTo>
                    <a:lnTo>
                      <a:pt x="1269" y="999"/>
                    </a:lnTo>
                    <a:lnTo>
                      <a:pt x="1263" y="994"/>
                    </a:lnTo>
                    <a:lnTo>
                      <a:pt x="1245" y="1001"/>
                    </a:lnTo>
                    <a:lnTo>
                      <a:pt x="1238" y="1009"/>
                    </a:lnTo>
                    <a:lnTo>
                      <a:pt x="1230" y="1016"/>
                    </a:lnTo>
                    <a:lnTo>
                      <a:pt x="1222" y="1024"/>
                    </a:lnTo>
                    <a:lnTo>
                      <a:pt x="1218" y="1035"/>
                    </a:lnTo>
                    <a:lnTo>
                      <a:pt x="1223" y="1051"/>
                    </a:lnTo>
                    <a:lnTo>
                      <a:pt x="1229" y="1054"/>
                    </a:lnTo>
                    <a:lnTo>
                      <a:pt x="1235" y="1060"/>
                    </a:lnTo>
                    <a:lnTo>
                      <a:pt x="1241" y="1067"/>
                    </a:lnTo>
                    <a:lnTo>
                      <a:pt x="1249" y="1072"/>
                    </a:lnTo>
                    <a:lnTo>
                      <a:pt x="1245" y="1097"/>
                    </a:lnTo>
                    <a:lnTo>
                      <a:pt x="1241" y="1103"/>
                    </a:lnTo>
                    <a:lnTo>
                      <a:pt x="1235" y="1109"/>
                    </a:lnTo>
                    <a:lnTo>
                      <a:pt x="1230" y="1114"/>
                    </a:lnTo>
                    <a:lnTo>
                      <a:pt x="1226" y="1119"/>
                    </a:lnTo>
                    <a:lnTo>
                      <a:pt x="1220" y="1125"/>
                    </a:lnTo>
                    <a:lnTo>
                      <a:pt x="1214" y="1129"/>
                    </a:lnTo>
                    <a:lnTo>
                      <a:pt x="1208" y="1134"/>
                    </a:lnTo>
                    <a:lnTo>
                      <a:pt x="1202" y="1138"/>
                    </a:lnTo>
                    <a:lnTo>
                      <a:pt x="1189" y="1136"/>
                    </a:lnTo>
                    <a:lnTo>
                      <a:pt x="1176" y="1134"/>
                    </a:lnTo>
                    <a:lnTo>
                      <a:pt x="1163" y="1129"/>
                    </a:lnTo>
                    <a:lnTo>
                      <a:pt x="1151" y="1125"/>
                    </a:lnTo>
                    <a:lnTo>
                      <a:pt x="1138" y="1119"/>
                    </a:lnTo>
                    <a:lnTo>
                      <a:pt x="1125" y="1113"/>
                    </a:lnTo>
                    <a:lnTo>
                      <a:pt x="1113" y="1109"/>
                    </a:lnTo>
                    <a:lnTo>
                      <a:pt x="1100" y="1103"/>
                    </a:lnTo>
                    <a:lnTo>
                      <a:pt x="1094" y="1107"/>
                    </a:lnTo>
                    <a:lnTo>
                      <a:pt x="1092" y="1127"/>
                    </a:lnTo>
                    <a:lnTo>
                      <a:pt x="1092" y="1148"/>
                    </a:lnTo>
                    <a:lnTo>
                      <a:pt x="1092" y="1168"/>
                    </a:lnTo>
                    <a:lnTo>
                      <a:pt x="1090" y="1189"/>
                    </a:lnTo>
                    <a:lnTo>
                      <a:pt x="1101" y="1193"/>
                    </a:lnTo>
                    <a:lnTo>
                      <a:pt x="1113" y="1196"/>
                    </a:lnTo>
                    <a:lnTo>
                      <a:pt x="1125" y="1198"/>
                    </a:lnTo>
                    <a:lnTo>
                      <a:pt x="1137" y="1202"/>
                    </a:lnTo>
                    <a:lnTo>
                      <a:pt x="1150" y="1204"/>
                    </a:lnTo>
                    <a:lnTo>
                      <a:pt x="1162" y="1208"/>
                    </a:lnTo>
                    <a:lnTo>
                      <a:pt x="1175" y="1210"/>
                    </a:lnTo>
                    <a:lnTo>
                      <a:pt x="1188" y="1212"/>
                    </a:lnTo>
                    <a:lnTo>
                      <a:pt x="1200" y="1215"/>
                    </a:lnTo>
                    <a:lnTo>
                      <a:pt x="1214" y="1218"/>
                    </a:lnTo>
                    <a:lnTo>
                      <a:pt x="1227" y="1220"/>
                    </a:lnTo>
                    <a:lnTo>
                      <a:pt x="1240" y="1224"/>
                    </a:lnTo>
                    <a:lnTo>
                      <a:pt x="1252" y="1227"/>
                    </a:lnTo>
                    <a:lnTo>
                      <a:pt x="1266" y="1231"/>
                    </a:lnTo>
                    <a:lnTo>
                      <a:pt x="1279" y="1234"/>
                    </a:lnTo>
                    <a:lnTo>
                      <a:pt x="1291" y="1239"/>
                    </a:lnTo>
                    <a:lnTo>
                      <a:pt x="1299" y="1236"/>
                    </a:lnTo>
                    <a:lnTo>
                      <a:pt x="1299" y="1230"/>
                    </a:lnTo>
                    <a:lnTo>
                      <a:pt x="1298" y="1221"/>
                    </a:lnTo>
                    <a:lnTo>
                      <a:pt x="1295" y="1213"/>
                    </a:lnTo>
                    <a:lnTo>
                      <a:pt x="1294" y="1204"/>
                    </a:lnTo>
                    <a:lnTo>
                      <a:pt x="1295" y="1187"/>
                    </a:lnTo>
                    <a:lnTo>
                      <a:pt x="1299" y="1168"/>
                    </a:lnTo>
                    <a:lnTo>
                      <a:pt x="1305" y="1150"/>
                    </a:lnTo>
                    <a:lnTo>
                      <a:pt x="1313" y="1130"/>
                    </a:lnTo>
                    <a:lnTo>
                      <a:pt x="1319" y="1122"/>
                    </a:lnTo>
                    <a:lnTo>
                      <a:pt x="1325" y="1114"/>
                    </a:lnTo>
                    <a:lnTo>
                      <a:pt x="1332" y="1106"/>
                    </a:lnTo>
                    <a:lnTo>
                      <a:pt x="1343" y="1103"/>
                    </a:lnTo>
                    <a:lnTo>
                      <a:pt x="1346" y="1110"/>
                    </a:lnTo>
                    <a:lnTo>
                      <a:pt x="1344" y="1118"/>
                    </a:lnTo>
                    <a:lnTo>
                      <a:pt x="1341" y="1125"/>
                    </a:lnTo>
                    <a:lnTo>
                      <a:pt x="1335" y="1130"/>
                    </a:lnTo>
                    <a:lnTo>
                      <a:pt x="1331" y="1142"/>
                    </a:lnTo>
                    <a:lnTo>
                      <a:pt x="1326" y="1153"/>
                    </a:lnTo>
                    <a:lnTo>
                      <a:pt x="1320" y="1166"/>
                    </a:lnTo>
                    <a:lnTo>
                      <a:pt x="1316" y="1180"/>
                    </a:lnTo>
                    <a:lnTo>
                      <a:pt x="1317" y="1197"/>
                    </a:lnTo>
                    <a:lnTo>
                      <a:pt x="1321" y="1213"/>
                    </a:lnTo>
                    <a:lnTo>
                      <a:pt x="1327" y="1231"/>
                    </a:lnTo>
                    <a:lnTo>
                      <a:pt x="1335" y="1247"/>
                    </a:lnTo>
                    <a:lnTo>
                      <a:pt x="1362" y="1262"/>
                    </a:lnTo>
                    <a:lnTo>
                      <a:pt x="1389" y="1278"/>
                    </a:lnTo>
                    <a:lnTo>
                      <a:pt x="1417" y="1295"/>
                    </a:lnTo>
                    <a:lnTo>
                      <a:pt x="1445" y="1312"/>
                    </a:lnTo>
                    <a:lnTo>
                      <a:pt x="1473" y="1331"/>
                    </a:lnTo>
                    <a:lnTo>
                      <a:pt x="1501" y="1351"/>
                    </a:lnTo>
                    <a:lnTo>
                      <a:pt x="1528" y="1370"/>
                    </a:lnTo>
                    <a:lnTo>
                      <a:pt x="1555" y="1391"/>
                    </a:lnTo>
                    <a:lnTo>
                      <a:pt x="1581" y="1414"/>
                    </a:lnTo>
                    <a:lnTo>
                      <a:pt x="1606" y="1437"/>
                    </a:lnTo>
                    <a:lnTo>
                      <a:pt x="1630" y="1461"/>
                    </a:lnTo>
                    <a:lnTo>
                      <a:pt x="1652" y="1486"/>
                    </a:lnTo>
                    <a:lnTo>
                      <a:pt x="1674" y="1513"/>
                    </a:lnTo>
                    <a:lnTo>
                      <a:pt x="1693" y="1542"/>
                    </a:lnTo>
                    <a:lnTo>
                      <a:pt x="1711" y="1571"/>
                    </a:lnTo>
                    <a:lnTo>
                      <a:pt x="1727" y="1602"/>
                    </a:lnTo>
                    <a:lnTo>
                      <a:pt x="1509" y="16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408" name="Freeform 7"/>
              <p:cNvSpPr>
                <a:spLocks/>
              </p:cNvSpPr>
              <p:nvPr/>
            </p:nvSpPr>
            <p:spPr bwMode="auto">
              <a:xfrm>
                <a:off x="2896" y="2569"/>
                <a:ext cx="181" cy="156"/>
              </a:xfrm>
              <a:custGeom>
                <a:avLst/>
                <a:gdLst>
                  <a:gd name="T0" fmla="*/ 1 w 362"/>
                  <a:gd name="T1" fmla="*/ 3 h 312"/>
                  <a:gd name="T2" fmla="*/ 1 w 362"/>
                  <a:gd name="T3" fmla="*/ 3 h 312"/>
                  <a:gd name="T4" fmla="*/ 1 w 362"/>
                  <a:gd name="T5" fmla="*/ 2 h 312"/>
                  <a:gd name="T6" fmla="*/ 1 w 362"/>
                  <a:gd name="T7" fmla="*/ 2 h 312"/>
                  <a:gd name="T8" fmla="*/ 1 w 362"/>
                  <a:gd name="T9" fmla="*/ 1 h 312"/>
                  <a:gd name="T10" fmla="*/ 0 w 362"/>
                  <a:gd name="T11" fmla="*/ 1 h 312"/>
                  <a:gd name="T12" fmla="*/ 1 w 362"/>
                  <a:gd name="T13" fmla="*/ 1 h 312"/>
                  <a:gd name="T14" fmla="*/ 1 w 362"/>
                  <a:gd name="T15" fmla="*/ 1 h 312"/>
                  <a:gd name="T16" fmla="*/ 1 w 362"/>
                  <a:gd name="T17" fmla="*/ 1 h 312"/>
                  <a:gd name="T18" fmla="*/ 1 w 362"/>
                  <a:gd name="T19" fmla="*/ 1 h 312"/>
                  <a:gd name="T20" fmla="*/ 1 w 362"/>
                  <a:gd name="T21" fmla="*/ 1 h 312"/>
                  <a:gd name="T22" fmla="*/ 2 w 362"/>
                  <a:gd name="T23" fmla="*/ 1 h 312"/>
                  <a:gd name="T24" fmla="*/ 2 w 362"/>
                  <a:gd name="T25" fmla="*/ 1 h 312"/>
                  <a:gd name="T26" fmla="*/ 2 w 362"/>
                  <a:gd name="T27" fmla="*/ 1 h 312"/>
                  <a:gd name="T28" fmla="*/ 2 w 362"/>
                  <a:gd name="T29" fmla="*/ 1 h 312"/>
                  <a:gd name="T30" fmla="*/ 2 w 362"/>
                  <a:gd name="T31" fmla="*/ 1 h 312"/>
                  <a:gd name="T32" fmla="*/ 2 w 362"/>
                  <a:gd name="T33" fmla="*/ 1 h 312"/>
                  <a:gd name="T34" fmla="*/ 3 w 362"/>
                  <a:gd name="T35" fmla="*/ 1 h 312"/>
                  <a:gd name="T36" fmla="*/ 3 w 362"/>
                  <a:gd name="T37" fmla="*/ 1 h 312"/>
                  <a:gd name="T38" fmla="*/ 3 w 362"/>
                  <a:gd name="T39" fmla="*/ 1 h 312"/>
                  <a:gd name="T40" fmla="*/ 3 w 362"/>
                  <a:gd name="T41" fmla="*/ 1 h 312"/>
                  <a:gd name="T42" fmla="*/ 3 w 362"/>
                  <a:gd name="T43" fmla="*/ 0 h 312"/>
                  <a:gd name="T44" fmla="*/ 3 w 362"/>
                  <a:gd name="T45" fmla="*/ 1 h 312"/>
                  <a:gd name="T46" fmla="*/ 3 w 362"/>
                  <a:gd name="T47" fmla="*/ 2 h 312"/>
                  <a:gd name="T48" fmla="*/ 3 w 362"/>
                  <a:gd name="T49" fmla="*/ 2 h 312"/>
                  <a:gd name="T50" fmla="*/ 3 w 362"/>
                  <a:gd name="T51" fmla="*/ 3 h 312"/>
                  <a:gd name="T52" fmla="*/ 3 w 362"/>
                  <a:gd name="T53" fmla="*/ 3 h 312"/>
                  <a:gd name="T54" fmla="*/ 3 w 362"/>
                  <a:gd name="T55" fmla="*/ 3 h 312"/>
                  <a:gd name="T56" fmla="*/ 3 w 362"/>
                  <a:gd name="T57" fmla="*/ 3 h 312"/>
                  <a:gd name="T58" fmla="*/ 3 w 362"/>
                  <a:gd name="T59" fmla="*/ 3 h 312"/>
                  <a:gd name="T60" fmla="*/ 3 w 362"/>
                  <a:gd name="T61" fmla="*/ 3 h 312"/>
                  <a:gd name="T62" fmla="*/ 3 w 362"/>
                  <a:gd name="T63" fmla="*/ 3 h 312"/>
                  <a:gd name="T64" fmla="*/ 3 w 362"/>
                  <a:gd name="T65" fmla="*/ 3 h 312"/>
                  <a:gd name="T66" fmla="*/ 2 w 362"/>
                  <a:gd name="T67" fmla="*/ 3 h 312"/>
                  <a:gd name="T68" fmla="*/ 2 w 362"/>
                  <a:gd name="T69" fmla="*/ 3 h 312"/>
                  <a:gd name="T70" fmla="*/ 2 w 362"/>
                  <a:gd name="T71" fmla="*/ 3 h 312"/>
                  <a:gd name="T72" fmla="*/ 2 w 362"/>
                  <a:gd name="T73" fmla="*/ 3 h 312"/>
                  <a:gd name="T74" fmla="*/ 2 w 362"/>
                  <a:gd name="T75" fmla="*/ 3 h 312"/>
                  <a:gd name="T76" fmla="*/ 2 w 362"/>
                  <a:gd name="T77" fmla="*/ 3 h 312"/>
                  <a:gd name="T78" fmla="*/ 2 w 362"/>
                  <a:gd name="T79" fmla="*/ 3 h 312"/>
                  <a:gd name="T80" fmla="*/ 1 w 362"/>
                  <a:gd name="T81" fmla="*/ 3 h 312"/>
                  <a:gd name="T82" fmla="*/ 1 w 362"/>
                  <a:gd name="T83" fmla="*/ 3 h 312"/>
                  <a:gd name="T84" fmla="*/ 1 w 362"/>
                  <a:gd name="T85" fmla="*/ 3 h 312"/>
                  <a:gd name="T86" fmla="*/ 1 w 362"/>
                  <a:gd name="T87" fmla="*/ 3 h 312"/>
                  <a:gd name="T88" fmla="*/ 1 w 362"/>
                  <a:gd name="T89" fmla="*/ 3 h 312"/>
                  <a:gd name="T90" fmla="*/ 1 w 362"/>
                  <a:gd name="T91" fmla="*/ 3 h 31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2"/>
                  <a:gd name="T139" fmla="*/ 0 h 312"/>
                  <a:gd name="T140" fmla="*/ 362 w 362"/>
                  <a:gd name="T141" fmla="*/ 312 h 31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2" h="312">
                    <a:moveTo>
                      <a:pt x="22" y="312"/>
                    </a:moveTo>
                    <a:lnTo>
                      <a:pt x="3" y="302"/>
                    </a:lnTo>
                    <a:lnTo>
                      <a:pt x="3" y="240"/>
                    </a:lnTo>
                    <a:lnTo>
                      <a:pt x="3" y="176"/>
                    </a:lnTo>
                    <a:lnTo>
                      <a:pt x="3" y="113"/>
                    </a:lnTo>
                    <a:lnTo>
                      <a:pt x="0" y="50"/>
                    </a:lnTo>
                    <a:lnTo>
                      <a:pt x="22" y="46"/>
                    </a:lnTo>
                    <a:lnTo>
                      <a:pt x="44" y="43"/>
                    </a:lnTo>
                    <a:lnTo>
                      <a:pt x="66" y="40"/>
                    </a:lnTo>
                    <a:lnTo>
                      <a:pt x="88" y="37"/>
                    </a:lnTo>
                    <a:lnTo>
                      <a:pt x="110" y="34"/>
                    </a:lnTo>
                    <a:lnTo>
                      <a:pt x="132" y="30"/>
                    </a:lnTo>
                    <a:lnTo>
                      <a:pt x="155" y="28"/>
                    </a:lnTo>
                    <a:lnTo>
                      <a:pt x="177" y="24"/>
                    </a:lnTo>
                    <a:lnTo>
                      <a:pt x="198" y="21"/>
                    </a:lnTo>
                    <a:lnTo>
                      <a:pt x="221" y="19"/>
                    </a:lnTo>
                    <a:lnTo>
                      <a:pt x="243" y="15"/>
                    </a:lnTo>
                    <a:lnTo>
                      <a:pt x="266" y="13"/>
                    </a:lnTo>
                    <a:lnTo>
                      <a:pt x="288" y="9"/>
                    </a:lnTo>
                    <a:lnTo>
                      <a:pt x="311" y="6"/>
                    </a:lnTo>
                    <a:lnTo>
                      <a:pt x="333" y="4"/>
                    </a:lnTo>
                    <a:lnTo>
                      <a:pt x="356" y="0"/>
                    </a:lnTo>
                    <a:lnTo>
                      <a:pt x="356" y="67"/>
                    </a:lnTo>
                    <a:lnTo>
                      <a:pt x="357" y="135"/>
                    </a:lnTo>
                    <a:lnTo>
                      <a:pt x="359" y="204"/>
                    </a:lnTo>
                    <a:lnTo>
                      <a:pt x="362" y="274"/>
                    </a:lnTo>
                    <a:lnTo>
                      <a:pt x="356" y="278"/>
                    </a:lnTo>
                    <a:lnTo>
                      <a:pt x="348" y="281"/>
                    </a:lnTo>
                    <a:lnTo>
                      <a:pt x="340" y="285"/>
                    </a:lnTo>
                    <a:lnTo>
                      <a:pt x="331" y="288"/>
                    </a:lnTo>
                    <a:lnTo>
                      <a:pt x="311" y="291"/>
                    </a:lnTo>
                    <a:lnTo>
                      <a:pt x="293" y="292"/>
                    </a:lnTo>
                    <a:lnTo>
                      <a:pt x="273" y="294"/>
                    </a:lnTo>
                    <a:lnTo>
                      <a:pt x="254" y="296"/>
                    </a:lnTo>
                    <a:lnTo>
                      <a:pt x="235" y="297"/>
                    </a:lnTo>
                    <a:lnTo>
                      <a:pt x="216" y="300"/>
                    </a:lnTo>
                    <a:lnTo>
                      <a:pt x="196" y="302"/>
                    </a:lnTo>
                    <a:lnTo>
                      <a:pt x="178" y="303"/>
                    </a:lnTo>
                    <a:lnTo>
                      <a:pt x="158" y="305"/>
                    </a:lnTo>
                    <a:lnTo>
                      <a:pt x="139" y="307"/>
                    </a:lnTo>
                    <a:lnTo>
                      <a:pt x="120" y="308"/>
                    </a:lnTo>
                    <a:lnTo>
                      <a:pt x="100" y="309"/>
                    </a:lnTo>
                    <a:lnTo>
                      <a:pt x="81" y="310"/>
                    </a:lnTo>
                    <a:lnTo>
                      <a:pt x="61" y="311"/>
                    </a:lnTo>
                    <a:lnTo>
                      <a:pt x="42" y="312"/>
                    </a:lnTo>
                    <a:lnTo>
                      <a:pt x="22" y="3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409" name="Freeform 8"/>
              <p:cNvSpPr>
                <a:spLocks/>
              </p:cNvSpPr>
              <p:nvPr/>
            </p:nvSpPr>
            <p:spPr bwMode="auto">
              <a:xfrm>
                <a:off x="2701" y="2592"/>
                <a:ext cx="184" cy="132"/>
              </a:xfrm>
              <a:custGeom>
                <a:avLst/>
                <a:gdLst>
                  <a:gd name="T0" fmla="*/ 2 w 369"/>
                  <a:gd name="T1" fmla="*/ 3 h 264"/>
                  <a:gd name="T2" fmla="*/ 2 w 369"/>
                  <a:gd name="T3" fmla="*/ 3 h 264"/>
                  <a:gd name="T4" fmla="*/ 2 w 369"/>
                  <a:gd name="T5" fmla="*/ 3 h 264"/>
                  <a:gd name="T6" fmla="*/ 2 w 369"/>
                  <a:gd name="T7" fmla="*/ 3 h 264"/>
                  <a:gd name="T8" fmla="*/ 2 w 369"/>
                  <a:gd name="T9" fmla="*/ 3 h 264"/>
                  <a:gd name="T10" fmla="*/ 1 w 369"/>
                  <a:gd name="T11" fmla="*/ 2 h 264"/>
                  <a:gd name="T12" fmla="*/ 1 w 369"/>
                  <a:gd name="T13" fmla="*/ 2 h 264"/>
                  <a:gd name="T14" fmla="*/ 1 w 369"/>
                  <a:gd name="T15" fmla="*/ 2 h 264"/>
                  <a:gd name="T16" fmla="*/ 1 w 369"/>
                  <a:gd name="T17" fmla="*/ 2 h 264"/>
                  <a:gd name="T18" fmla="*/ 1 w 369"/>
                  <a:gd name="T19" fmla="*/ 2 h 264"/>
                  <a:gd name="T20" fmla="*/ 1 w 369"/>
                  <a:gd name="T21" fmla="*/ 2 h 264"/>
                  <a:gd name="T22" fmla="*/ 0 w 369"/>
                  <a:gd name="T23" fmla="*/ 2 h 264"/>
                  <a:gd name="T24" fmla="*/ 0 w 369"/>
                  <a:gd name="T25" fmla="*/ 2 h 264"/>
                  <a:gd name="T26" fmla="*/ 0 w 369"/>
                  <a:gd name="T27" fmla="*/ 2 h 264"/>
                  <a:gd name="T28" fmla="*/ 0 w 369"/>
                  <a:gd name="T29" fmla="*/ 2 h 264"/>
                  <a:gd name="T30" fmla="*/ 0 w 369"/>
                  <a:gd name="T31" fmla="*/ 2 h 264"/>
                  <a:gd name="T32" fmla="*/ 0 w 369"/>
                  <a:gd name="T33" fmla="*/ 2 h 264"/>
                  <a:gd name="T34" fmla="*/ 0 w 369"/>
                  <a:gd name="T35" fmla="*/ 2 h 264"/>
                  <a:gd name="T36" fmla="*/ 0 w 369"/>
                  <a:gd name="T37" fmla="*/ 2 h 264"/>
                  <a:gd name="T38" fmla="*/ 0 w 369"/>
                  <a:gd name="T39" fmla="*/ 1 h 264"/>
                  <a:gd name="T40" fmla="*/ 0 w 369"/>
                  <a:gd name="T41" fmla="*/ 1 h 264"/>
                  <a:gd name="T42" fmla="*/ 0 w 369"/>
                  <a:gd name="T43" fmla="*/ 1 h 264"/>
                  <a:gd name="T44" fmla="*/ 0 w 369"/>
                  <a:gd name="T45" fmla="*/ 1 h 264"/>
                  <a:gd name="T46" fmla="*/ 0 w 369"/>
                  <a:gd name="T47" fmla="*/ 1 h 264"/>
                  <a:gd name="T48" fmla="*/ 0 w 369"/>
                  <a:gd name="T49" fmla="*/ 1 h 264"/>
                  <a:gd name="T50" fmla="*/ 0 w 369"/>
                  <a:gd name="T51" fmla="*/ 1 h 264"/>
                  <a:gd name="T52" fmla="*/ 0 w 369"/>
                  <a:gd name="T53" fmla="*/ 1 h 264"/>
                  <a:gd name="T54" fmla="*/ 1 w 369"/>
                  <a:gd name="T55" fmla="*/ 1 h 264"/>
                  <a:gd name="T56" fmla="*/ 1 w 369"/>
                  <a:gd name="T57" fmla="*/ 1 h 264"/>
                  <a:gd name="T58" fmla="*/ 1 w 369"/>
                  <a:gd name="T59" fmla="*/ 1 h 264"/>
                  <a:gd name="T60" fmla="*/ 1 w 369"/>
                  <a:gd name="T61" fmla="*/ 1 h 264"/>
                  <a:gd name="T62" fmla="*/ 1 w 369"/>
                  <a:gd name="T63" fmla="*/ 1 h 264"/>
                  <a:gd name="T64" fmla="*/ 1 w 369"/>
                  <a:gd name="T65" fmla="*/ 1 h 264"/>
                  <a:gd name="T66" fmla="*/ 2 w 369"/>
                  <a:gd name="T67" fmla="*/ 1 h 264"/>
                  <a:gd name="T68" fmla="*/ 2 w 369"/>
                  <a:gd name="T69" fmla="*/ 1 h 264"/>
                  <a:gd name="T70" fmla="*/ 2 w 369"/>
                  <a:gd name="T71" fmla="*/ 1 h 264"/>
                  <a:gd name="T72" fmla="*/ 2 w 369"/>
                  <a:gd name="T73" fmla="*/ 1 h 264"/>
                  <a:gd name="T74" fmla="*/ 2 w 369"/>
                  <a:gd name="T75" fmla="*/ 0 h 264"/>
                  <a:gd name="T76" fmla="*/ 2 w 369"/>
                  <a:gd name="T77" fmla="*/ 1 h 264"/>
                  <a:gd name="T78" fmla="*/ 2 w 369"/>
                  <a:gd name="T79" fmla="*/ 1 h 264"/>
                  <a:gd name="T80" fmla="*/ 2 w 369"/>
                  <a:gd name="T81" fmla="*/ 2 h 264"/>
                  <a:gd name="T82" fmla="*/ 2 w 369"/>
                  <a:gd name="T83" fmla="*/ 2 h 264"/>
                  <a:gd name="T84" fmla="*/ 2 w 369"/>
                  <a:gd name="T85" fmla="*/ 2 h 264"/>
                  <a:gd name="T86" fmla="*/ 2 w 369"/>
                  <a:gd name="T87" fmla="*/ 2 h 264"/>
                  <a:gd name="T88" fmla="*/ 2 w 369"/>
                  <a:gd name="T89" fmla="*/ 2 h 264"/>
                  <a:gd name="T90" fmla="*/ 2 w 369"/>
                  <a:gd name="T91" fmla="*/ 3 h 26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9"/>
                  <a:gd name="T139" fmla="*/ 0 h 264"/>
                  <a:gd name="T140" fmla="*/ 369 w 369"/>
                  <a:gd name="T141" fmla="*/ 264 h 26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9" h="264">
                    <a:moveTo>
                      <a:pt x="349" y="264"/>
                    </a:moveTo>
                    <a:lnTo>
                      <a:pt x="328" y="262"/>
                    </a:lnTo>
                    <a:lnTo>
                      <a:pt x="307" y="259"/>
                    </a:lnTo>
                    <a:lnTo>
                      <a:pt x="287" y="258"/>
                    </a:lnTo>
                    <a:lnTo>
                      <a:pt x="266" y="257"/>
                    </a:lnTo>
                    <a:lnTo>
                      <a:pt x="244" y="256"/>
                    </a:lnTo>
                    <a:lnTo>
                      <a:pt x="223" y="255"/>
                    </a:lnTo>
                    <a:lnTo>
                      <a:pt x="203" y="254"/>
                    </a:lnTo>
                    <a:lnTo>
                      <a:pt x="182" y="253"/>
                    </a:lnTo>
                    <a:lnTo>
                      <a:pt x="161" y="251"/>
                    </a:lnTo>
                    <a:lnTo>
                      <a:pt x="140" y="249"/>
                    </a:lnTo>
                    <a:lnTo>
                      <a:pt x="120" y="247"/>
                    </a:lnTo>
                    <a:lnTo>
                      <a:pt x="99" y="243"/>
                    </a:lnTo>
                    <a:lnTo>
                      <a:pt x="77" y="240"/>
                    </a:lnTo>
                    <a:lnTo>
                      <a:pt x="56" y="235"/>
                    </a:lnTo>
                    <a:lnTo>
                      <a:pt x="36" y="230"/>
                    </a:lnTo>
                    <a:lnTo>
                      <a:pt x="14" y="223"/>
                    </a:lnTo>
                    <a:lnTo>
                      <a:pt x="8" y="217"/>
                    </a:lnTo>
                    <a:lnTo>
                      <a:pt x="4" y="166"/>
                    </a:lnTo>
                    <a:lnTo>
                      <a:pt x="4" y="113"/>
                    </a:lnTo>
                    <a:lnTo>
                      <a:pt x="3" y="60"/>
                    </a:lnTo>
                    <a:lnTo>
                      <a:pt x="0" y="7"/>
                    </a:lnTo>
                    <a:lnTo>
                      <a:pt x="22" y="7"/>
                    </a:lnTo>
                    <a:lnTo>
                      <a:pt x="44" y="7"/>
                    </a:lnTo>
                    <a:lnTo>
                      <a:pt x="66" y="7"/>
                    </a:lnTo>
                    <a:lnTo>
                      <a:pt x="89" y="7"/>
                    </a:lnTo>
                    <a:lnTo>
                      <a:pt x="110" y="7"/>
                    </a:lnTo>
                    <a:lnTo>
                      <a:pt x="132" y="7"/>
                    </a:lnTo>
                    <a:lnTo>
                      <a:pt x="154" y="6"/>
                    </a:lnTo>
                    <a:lnTo>
                      <a:pt x="177" y="6"/>
                    </a:lnTo>
                    <a:lnTo>
                      <a:pt x="199" y="6"/>
                    </a:lnTo>
                    <a:lnTo>
                      <a:pt x="221" y="6"/>
                    </a:lnTo>
                    <a:lnTo>
                      <a:pt x="244" y="5"/>
                    </a:lnTo>
                    <a:lnTo>
                      <a:pt x="266" y="4"/>
                    </a:lnTo>
                    <a:lnTo>
                      <a:pt x="289" y="4"/>
                    </a:lnTo>
                    <a:lnTo>
                      <a:pt x="311" y="3"/>
                    </a:lnTo>
                    <a:lnTo>
                      <a:pt x="334" y="1"/>
                    </a:lnTo>
                    <a:lnTo>
                      <a:pt x="356" y="0"/>
                    </a:lnTo>
                    <a:lnTo>
                      <a:pt x="365" y="47"/>
                    </a:lnTo>
                    <a:lnTo>
                      <a:pt x="366" y="97"/>
                    </a:lnTo>
                    <a:lnTo>
                      <a:pt x="365" y="149"/>
                    </a:lnTo>
                    <a:lnTo>
                      <a:pt x="369" y="201"/>
                    </a:lnTo>
                    <a:lnTo>
                      <a:pt x="364" y="217"/>
                    </a:lnTo>
                    <a:lnTo>
                      <a:pt x="359" y="233"/>
                    </a:lnTo>
                    <a:lnTo>
                      <a:pt x="355" y="249"/>
                    </a:lnTo>
                    <a:lnTo>
                      <a:pt x="349"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410" name="Freeform 9"/>
              <p:cNvSpPr>
                <a:spLocks/>
              </p:cNvSpPr>
              <p:nvPr/>
            </p:nvSpPr>
            <p:spPr bwMode="auto">
              <a:xfrm>
                <a:off x="2432" y="2380"/>
                <a:ext cx="184" cy="212"/>
              </a:xfrm>
              <a:custGeom>
                <a:avLst/>
                <a:gdLst>
                  <a:gd name="T0" fmla="*/ 2 w 366"/>
                  <a:gd name="T1" fmla="*/ 3 h 425"/>
                  <a:gd name="T2" fmla="*/ 2 w 366"/>
                  <a:gd name="T3" fmla="*/ 3 h 425"/>
                  <a:gd name="T4" fmla="*/ 2 w 366"/>
                  <a:gd name="T5" fmla="*/ 3 h 425"/>
                  <a:gd name="T6" fmla="*/ 2 w 366"/>
                  <a:gd name="T7" fmla="*/ 3 h 425"/>
                  <a:gd name="T8" fmla="*/ 2 w 366"/>
                  <a:gd name="T9" fmla="*/ 3 h 425"/>
                  <a:gd name="T10" fmla="*/ 2 w 366"/>
                  <a:gd name="T11" fmla="*/ 2 h 425"/>
                  <a:gd name="T12" fmla="*/ 2 w 366"/>
                  <a:gd name="T13" fmla="*/ 2 h 425"/>
                  <a:gd name="T14" fmla="*/ 1 w 366"/>
                  <a:gd name="T15" fmla="*/ 2 h 425"/>
                  <a:gd name="T16" fmla="*/ 1 w 366"/>
                  <a:gd name="T17" fmla="*/ 2 h 425"/>
                  <a:gd name="T18" fmla="*/ 1 w 366"/>
                  <a:gd name="T19" fmla="*/ 1 h 425"/>
                  <a:gd name="T20" fmla="*/ 1 w 366"/>
                  <a:gd name="T21" fmla="*/ 1 h 425"/>
                  <a:gd name="T22" fmla="*/ 1 w 366"/>
                  <a:gd name="T23" fmla="*/ 1 h 425"/>
                  <a:gd name="T24" fmla="*/ 1 w 366"/>
                  <a:gd name="T25" fmla="*/ 1 h 425"/>
                  <a:gd name="T26" fmla="*/ 1 w 366"/>
                  <a:gd name="T27" fmla="*/ 0 h 425"/>
                  <a:gd name="T28" fmla="*/ 1 w 366"/>
                  <a:gd name="T29" fmla="*/ 0 h 425"/>
                  <a:gd name="T30" fmla="*/ 1 w 366"/>
                  <a:gd name="T31" fmla="*/ 0 h 425"/>
                  <a:gd name="T32" fmla="*/ 1 w 366"/>
                  <a:gd name="T33" fmla="*/ 0 h 425"/>
                  <a:gd name="T34" fmla="*/ 1 w 366"/>
                  <a:gd name="T35" fmla="*/ 0 h 425"/>
                  <a:gd name="T36" fmla="*/ 1 w 366"/>
                  <a:gd name="T37" fmla="*/ 0 h 425"/>
                  <a:gd name="T38" fmla="*/ 1 w 366"/>
                  <a:gd name="T39" fmla="*/ 0 h 425"/>
                  <a:gd name="T40" fmla="*/ 1 w 366"/>
                  <a:gd name="T41" fmla="*/ 0 h 425"/>
                  <a:gd name="T42" fmla="*/ 2 w 366"/>
                  <a:gd name="T43" fmla="*/ 0 h 425"/>
                  <a:gd name="T44" fmla="*/ 2 w 366"/>
                  <a:gd name="T45" fmla="*/ 0 h 425"/>
                  <a:gd name="T46" fmla="*/ 2 w 366"/>
                  <a:gd name="T47" fmla="*/ 0 h 425"/>
                  <a:gd name="T48" fmla="*/ 2 w 366"/>
                  <a:gd name="T49" fmla="*/ 0 h 425"/>
                  <a:gd name="T50" fmla="*/ 2 w 366"/>
                  <a:gd name="T51" fmla="*/ 0 h 425"/>
                  <a:gd name="T52" fmla="*/ 2 w 366"/>
                  <a:gd name="T53" fmla="*/ 0 h 425"/>
                  <a:gd name="T54" fmla="*/ 2 w 366"/>
                  <a:gd name="T55" fmla="*/ 0 h 425"/>
                  <a:gd name="T56" fmla="*/ 3 w 366"/>
                  <a:gd name="T57" fmla="*/ 1 h 425"/>
                  <a:gd name="T58" fmla="*/ 3 w 366"/>
                  <a:gd name="T59" fmla="*/ 1 h 425"/>
                  <a:gd name="T60" fmla="*/ 3 w 366"/>
                  <a:gd name="T61" fmla="*/ 1 h 425"/>
                  <a:gd name="T62" fmla="*/ 3 w 366"/>
                  <a:gd name="T63" fmla="*/ 1 h 425"/>
                  <a:gd name="T64" fmla="*/ 2 w 366"/>
                  <a:gd name="T65" fmla="*/ 1 h 425"/>
                  <a:gd name="T66" fmla="*/ 2 w 366"/>
                  <a:gd name="T67" fmla="*/ 1 h 425"/>
                  <a:gd name="T68" fmla="*/ 2 w 366"/>
                  <a:gd name="T69" fmla="*/ 2 h 425"/>
                  <a:gd name="T70" fmla="*/ 2 w 366"/>
                  <a:gd name="T71" fmla="*/ 2 h 425"/>
                  <a:gd name="T72" fmla="*/ 2 w 366"/>
                  <a:gd name="T73" fmla="*/ 2 h 425"/>
                  <a:gd name="T74" fmla="*/ 3 w 366"/>
                  <a:gd name="T75" fmla="*/ 2 h 425"/>
                  <a:gd name="T76" fmla="*/ 3 w 366"/>
                  <a:gd name="T77" fmla="*/ 2 h 425"/>
                  <a:gd name="T78" fmla="*/ 3 w 366"/>
                  <a:gd name="T79" fmla="*/ 3 h 425"/>
                  <a:gd name="T80" fmla="*/ 3 w 366"/>
                  <a:gd name="T81" fmla="*/ 3 h 425"/>
                  <a:gd name="T82" fmla="*/ 3 w 366"/>
                  <a:gd name="T83" fmla="*/ 3 h 425"/>
                  <a:gd name="T84" fmla="*/ 3 w 366"/>
                  <a:gd name="T85" fmla="*/ 3 h 425"/>
                  <a:gd name="T86" fmla="*/ 3 w 366"/>
                  <a:gd name="T87" fmla="*/ 3 h 425"/>
                  <a:gd name="T88" fmla="*/ 3 w 366"/>
                  <a:gd name="T89" fmla="*/ 3 h 42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6"/>
                  <a:gd name="T136" fmla="*/ 0 h 425"/>
                  <a:gd name="T137" fmla="*/ 366 w 366"/>
                  <a:gd name="T138" fmla="*/ 425 h 42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6" h="425">
                    <a:moveTo>
                      <a:pt x="259" y="425"/>
                    </a:moveTo>
                    <a:lnTo>
                      <a:pt x="255" y="424"/>
                    </a:lnTo>
                    <a:lnTo>
                      <a:pt x="250" y="423"/>
                    </a:lnTo>
                    <a:lnTo>
                      <a:pt x="245" y="422"/>
                    </a:lnTo>
                    <a:lnTo>
                      <a:pt x="240" y="421"/>
                    </a:lnTo>
                    <a:lnTo>
                      <a:pt x="234" y="418"/>
                    </a:lnTo>
                    <a:lnTo>
                      <a:pt x="228" y="417"/>
                    </a:lnTo>
                    <a:lnTo>
                      <a:pt x="222" y="417"/>
                    </a:lnTo>
                    <a:lnTo>
                      <a:pt x="217" y="416"/>
                    </a:lnTo>
                    <a:lnTo>
                      <a:pt x="197" y="406"/>
                    </a:lnTo>
                    <a:lnTo>
                      <a:pt x="180" y="393"/>
                    </a:lnTo>
                    <a:lnTo>
                      <a:pt x="162" y="380"/>
                    </a:lnTo>
                    <a:lnTo>
                      <a:pt x="145" y="366"/>
                    </a:lnTo>
                    <a:lnTo>
                      <a:pt x="130" y="353"/>
                    </a:lnTo>
                    <a:lnTo>
                      <a:pt x="115" y="337"/>
                    </a:lnTo>
                    <a:lnTo>
                      <a:pt x="101" y="320"/>
                    </a:lnTo>
                    <a:lnTo>
                      <a:pt x="88" y="303"/>
                    </a:lnTo>
                    <a:lnTo>
                      <a:pt x="75" y="286"/>
                    </a:lnTo>
                    <a:lnTo>
                      <a:pt x="62" y="267"/>
                    </a:lnTo>
                    <a:lnTo>
                      <a:pt x="51" y="249"/>
                    </a:lnTo>
                    <a:lnTo>
                      <a:pt x="40" y="229"/>
                    </a:lnTo>
                    <a:lnTo>
                      <a:pt x="30" y="210"/>
                    </a:lnTo>
                    <a:lnTo>
                      <a:pt x="20" y="190"/>
                    </a:lnTo>
                    <a:lnTo>
                      <a:pt x="9" y="171"/>
                    </a:lnTo>
                    <a:lnTo>
                      <a:pt x="0" y="150"/>
                    </a:lnTo>
                    <a:lnTo>
                      <a:pt x="5" y="131"/>
                    </a:lnTo>
                    <a:lnTo>
                      <a:pt x="11" y="114"/>
                    </a:lnTo>
                    <a:lnTo>
                      <a:pt x="17" y="97"/>
                    </a:lnTo>
                    <a:lnTo>
                      <a:pt x="25" y="82"/>
                    </a:lnTo>
                    <a:lnTo>
                      <a:pt x="33" y="67"/>
                    </a:lnTo>
                    <a:lnTo>
                      <a:pt x="43" y="52"/>
                    </a:lnTo>
                    <a:lnTo>
                      <a:pt x="53" y="38"/>
                    </a:lnTo>
                    <a:lnTo>
                      <a:pt x="63" y="24"/>
                    </a:lnTo>
                    <a:lnTo>
                      <a:pt x="73" y="15"/>
                    </a:lnTo>
                    <a:lnTo>
                      <a:pt x="78" y="12"/>
                    </a:lnTo>
                    <a:lnTo>
                      <a:pt x="86" y="8"/>
                    </a:lnTo>
                    <a:lnTo>
                      <a:pt x="96" y="5"/>
                    </a:lnTo>
                    <a:lnTo>
                      <a:pt x="106" y="2"/>
                    </a:lnTo>
                    <a:lnTo>
                      <a:pt x="112" y="1"/>
                    </a:lnTo>
                    <a:lnTo>
                      <a:pt x="117" y="0"/>
                    </a:lnTo>
                    <a:lnTo>
                      <a:pt x="122" y="1"/>
                    </a:lnTo>
                    <a:lnTo>
                      <a:pt x="128" y="2"/>
                    </a:lnTo>
                    <a:lnTo>
                      <a:pt x="132" y="5"/>
                    </a:lnTo>
                    <a:lnTo>
                      <a:pt x="137" y="7"/>
                    </a:lnTo>
                    <a:lnTo>
                      <a:pt x="143" y="10"/>
                    </a:lnTo>
                    <a:lnTo>
                      <a:pt x="149" y="13"/>
                    </a:lnTo>
                    <a:lnTo>
                      <a:pt x="158" y="20"/>
                    </a:lnTo>
                    <a:lnTo>
                      <a:pt x="168" y="28"/>
                    </a:lnTo>
                    <a:lnTo>
                      <a:pt x="179" y="36"/>
                    </a:lnTo>
                    <a:lnTo>
                      <a:pt x="189" y="45"/>
                    </a:lnTo>
                    <a:lnTo>
                      <a:pt x="199" y="54"/>
                    </a:lnTo>
                    <a:lnTo>
                      <a:pt x="211" y="63"/>
                    </a:lnTo>
                    <a:lnTo>
                      <a:pt x="221" y="73"/>
                    </a:lnTo>
                    <a:lnTo>
                      <a:pt x="232" y="82"/>
                    </a:lnTo>
                    <a:lnTo>
                      <a:pt x="238" y="95"/>
                    </a:lnTo>
                    <a:lnTo>
                      <a:pt x="245" y="109"/>
                    </a:lnTo>
                    <a:lnTo>
                      <a:pt x="251" y="124"/>
                    </a:lnTo>
                    <a:lnTo>
                      <a:pt x="257" y="141"/>
                    </a:lnTo>
                    <a:lnTo>
                      <a:pt x="263" y="158"/>
                    </a:lnTo>
                    <a:lnTo>
                      <a:pt x="266" y="174"/>
                    </a:lnTo>
                    <a:lnTo>
                      <a:pt x="268" y="190"/>
                    </a:lnTo>
                    <a:lnTo>
                      <a:pt x="268" y="206"/>
                    </a:lnTo>
                    <a:lnTo>
                      <a:pt x="271" y="213"/>
                    </a:lnTo>
                    <a:lnTo>
                      <a:pt x="265" y="230"/>
                    </a:lnTo>
                    <a:lnTo>
                      <a:pt x="259" y="235"/>
                    </a:lnTo>
                    <a:lnTo>
                      <a:pt x="252" y="240"/>
                    </a:lnTo>
                    <a:lnTo>
                      <a:pt x="247" y="245"/>
                    </a:lnTo>
                    <a:lnTo>
                      <a:pt x="241" y="251"/>
                    </a:lnTo>
                    <a:lnTo>
                      <a:pt x="236" y="258"/>
                    </a:lnTo>
                    <a:lnTo>
                      <a:pt x="230" y="265"/>
                    </a:lnTo>
                    <a:lnTo>
                      <a:pt x="226" y="273"/>
                    </a:lnTo>
                    <a:lnTo>
                      <a:pt x="222" y="281"/>
                    </a:lnTo>
                    <a:lnTo>
                      <a:pt x="226" y="297"/>
                    </a:lnTo>
                    <a:lnTo>
                      <a:pt x="237" y="317"/>
                    </a:lnTo>
                    <a:lnTo>
                      <a:pt x="251" y="333"/>
                    </a:lnTo>
                    <a:lnTo>
                      <a:pt x="267" y="347"/>
                    </a:lnTo>
                    <a:lnTo>
                      <a:pt x="286" y="358"/>
                    </a:lnTo>
                    <a:lnTo>
                      <a:pt x="305" y="369"/>
                    </a:lnTo>
                    <a:lnTo>
                      <a:pt x="325" y="378"/>
                    </a:lnTo>
                    <a:lnTo>
                      <a:pt x="346" y="387"/>
                    </a:lnTo>
                    <a:lnTo>
                      <a:pt x="366" y="398"/>
                    </a:lnTo>
                    <a:lnTo>
                      <a:pt x="355" y="410"/>
                    </a:lnTo>
                    <a:lnTo>
                      <a:pt x="344" y="415"/>
                    </a:lnTo>
                    <a:lnTo>
                      <a:pt x="334" y="418"/>
                    </a:lnTo>
                    <a:lnTo>
                      <a:pt x="323" y="421"/>
                    </a:lnTo>
                    <a:lnTo>
                      <a:pt x="311" y="423"/>
                    </a:lnTo>
                    <a:lnTo>
                      <a:pt x="298" y="424"/>
                    </a:lnTo>
                    <a:lnTo>
                      <a:pt x="287" y="425"/>
                    </a:lnTo>
                    <a:lnTo>
                      <a:pt x="273" y="425"/>
                    </a:lnTo>
                    <a:lnTo>
                      <a:pt x="259" y="425"/>
                    </a:lnTo>
                    <a:close/>
                  </a:path>
                </a:pathLst>
              </a:custGeom>
              <a:solidFill>
                <a:srgbClr val="6633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411" name="Freeform 10"/>
              <p:cNvSpPr>
                <a:spLocks/>
              </p:cNvSpPr>
              <p:nvPr/>
            </p:nvSpPr>
            <p:spPr bwMode="auto">
              <a:xfrm>
                <a:off x="2575" y="2522"/>
                <a:ext cx="556" cy="63"/>
              </a:xfrm>
              <a:custGeom>
                <a:avLst/>
                <a:gdLst>
                  <a:gd name="T0" fmla="*/ 4 w 1111"/>
                  <a:gd name="T1" fmla="*/ 1 h 125"/>
                  <a:gd name="T2" fmla="*/ 3 w 1111"/>
                  <a:gd name="T3" fmla="*/ 1 h 125"/>
                  <a:gd name="T4" fmla="*/ 3 w 1111"/>
                  <a:gd name="T5" fmla="*/ 1 h 125"/>
                  <a:gd name="T6" fmla="*/ 3 w 1111"/>
                  <a:gd name="T7" fmla="*/ 1 h 125"/>
                  <a:gd name="T8" fmla="*/ 2 w 1111"/>
                  <a:gd name="T9" fmla="*/ 1 h 125"/>
                  <a:gd name="T10" fmla="*/ 2 w 1111"/>
                  <a:gd name="T11" fmla="*/ 1 h 125"/>
                  <a:gd name="T12" fmla="*/ 1 w 1111"/>
                  <a:gd name="T13" fmla="*/ 1 h 125"/>
                  <a:gd name="T14" fmla="*/ 1 w 1111"/>
                  <a:gd name="T15" fmla="*/ 1 h 125"/>
                  <a:gd name="T16" fmla="*/ 1 w 1111"/>
                  <a:gd name="T17" fmla="*/ 1 h 125"/>
                  <a:gd name="T18" fmla="*/ 1 w 1111"/>
                  <a:gd name="T19" fmla="*/ 1 h 125"/>
                  <a:gd name="T20" fmla="*/ 1 w 1111"/>
                  <a:gd name="T21" fmla="*/ 1 h 125"/>
                  <a:gd name="T22" fmla="*/ 1 w 1111"/>
                  <a:gd name="T23" fmla="*/ 1 h 125"/>
                  <a:gd name="T24" fmla="*/ 1 w 1111"/>
                  <a:gd name="T25" fmla="*/ 1 h 125"/>
                  <a:gd name="T26" fmla="*/ 2 w 1111"/>
                  <a:gd name="T27" fmla="*/ 1 h 125"/>
                  <a:gd name="T28" fmla="*/ 2 w 1111"/>
                  <a:gd name="T29" fmla="*/ 1 h 125"/>
                  <a:gd name="T30" fmla="*/ 3 w 1111"/>
                  <a:gd name="T31" fmla="*/ 1 h 125"/>
                  <a:gd name="T32" fmla="*/ 3 w 1111"/>
                  <a:gd name="T33" fmla="*/ 1 h 125"/>
                  <a:gd name="T34" fmla="*/ 3 w 1111"/>
                  <a:gd name="T35" fmla="*/ 1 h 125"/>
                  <a:gd name="T36" fmla="*/ 4 w 1111"/>
                  <a:gd name="T37" fmla="*/ 1 h 125"/>
                  <a:gd name="T38" fmla="*/ 4 w 1111"/>
                  <a:gd name="T39" fmla="*/ 1 h 125"/>
                  <a:gd name="T40" fmla="*/ 5 w 1111"/>
                  <a:gd name="T41" fmla="*/ 1 h 125"/>
                  <a:gd name="T42" fmla="*/ 5 w 1111"/>
                  <a:gd name="T43" fmla="*/ 1 h 125"/>
                  <a:gd name="T44" fmla="*/ 5 w 1111"/>
                  <a:gd name="T45" fmla="*/ 1 h 125"/>
                  <a:gd name="T46" fmla="*/ 6 w 1111"/>
                  <a:gd name="T47" fmla="*/ 1 h 125"/>
                  <a:gd name="T48" fmla="*/ 6 w 1111"/>
                  <a:gd name="T49" fmla="*/ 1 h 125"/>
                  <a:gd name="T50" fmla="*/ 6 w 1111"/>
                  <a:gd name="T51" fmla="*/ 1 h 125"/>
                  <a:gd name="T52" fmla="*/ 7 w 1111"/>
                  <a:gd name="T53" fmla="*/ 1 h 125"/>
                  <a:gd name="T54" fmla="*/ 7 w 1111"/>
                  <a:gd name="T55" fmla="*/ 1 h 125"/>
                  <a:gd name="T56" fmla="*/ 7 w 1111"/>
                  <a:gd name="T57" fmla="*/ 1 h 125"/>
                  <a:gd name="T58" fmla="*/ 7 w 1111"/>
                  <a:gd name="T59" fmla="*/ 1 h 125"/>
                  <a:gd name="T60" fmla="*/ 8 w 1111"/>
                  <a:gd name="T61" fmla="*/ 1 h 125"/>
                  <a:gd name="T62" fmla="*/ 8 w 1111"/>
                  <a:gd name="T63" fmla="*/ 1 h 125"/>
                  <a:gd name="T64" fmla="*/ 8 w 1111"/>
                  <a:gd name="T65" fmla="*/ 1 h 125"/>
                  <a:gd name="T66" fmla="*/ 8 w 1111"/>
                  <a:gd name="T67" fmla="*/ 1 h 125"/>
                  <a:gd name="T68" fmla="*/ 8 w 1111"/>
                  <a:gd name="T69" fmla="*/ 1 h 125"/>
                  <a:gd name="T70" fmla="*/ 8 w 1111"/>
                  <a:gd name="T71" fmla="*/ 1 h 125"/>
                  <a:gd name="T72" fmla="*/ 9 w 1111"/>
                  <a:gd name="T73" fmla="*/ 1 h 125"/>
                  <a:gd name="T74" fmla="*/ 9 w 1111"/>
                  <a:gd name="T75" fmla="*/ 1 h 125"/>
                  <a:gd name="T76" fmla="*/ 9 w 1111"/>
                  <a:gd name="T77" fmla="*/ 1 h 125"/>
                  <a:gd name="T78" fmla="*/ 9 w 1111"/>
                  <a:gd name="T79" fmla="*/ 1 h 125"/>
                  <a:gd name="T80" fmla="*/ 9 w 1111"/>
                  <a:gd name="T81" fmla="*/ 0 h 125"/>
                  <a:gd name="T82" fmla="*/ 9 w 1111"/>
                  <a:gd name="T83" fmla="*/ 1 h 125"/>
                  <a:gd name="T84" fmla="*/ 9 w 1111"/>
                  <a:gd name="T85" fmla="*/ 1 h 125"/>
                  <a:gd name="T86" fmla="*/ 9 w 1111"/>
                  <a:gd name="T87" fmla="*/ 1 h 125"/>
                  <a:gd name="T88" fmla="*/ 9 w 1111"/>
                  <a:gd name="T89" fmla="*/ 1 h 125"/>
                  <a:gd name="T90" fmla="*/ 8 w 1111"/>
                  <a:gd name="T91" fmla="*/ 1 h 125"/>
                  <a:gd name="T92" fmla="*/ 8 w 1111"/>
                  <a:gd name="T93" fmla="*/ 1 h 125"/>
                  <a:gd name="T94" fmla="*/ 7 w 1111"/>
                  <a:gd name="T95" fmla="*/ 1 h 125"/>
                  <a:gd name="T96" fmla="*/ 7 w 1111"/>
                  <a:gd name="T97" fmla="*/ 1 h 125"/>
                  <a:gd name="T98" fmla="*/ 6 w 1111"/>
                  <a:gd name="T99" fmla="*/ 1 h 125"/>
                  <a:gd name="T100" fmla="*/ 5 w 1111"/>
                  <a:gd name="T101" fmla="*/ 1 h 125"/>
                  <a:gd name="T102" fmla="*/ 5 w 1111"/>
                  <a:gd name="T103" fmla="*/ 1 h 125"/>
                  <a:gd name="T104" fmla="*/ 4 w 1111"/>
                  <a:gd name="T105" fmla="*/ 1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111"/>
                  <a:gd name="T160" fmla="*/ 0 h 125"/>
                  <a:gd name="T161" fmla="*/ 1111 w 111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111" h="125">
                    <a:moveTo>
                      <a:pt x="462" y="125"/>
                    </a:moveTo>
                    <a:lnTo>
                      <a:pt x="434" y="124"/>
                    </a:lnTo>
                    <a:lnTo>
                      <a:pt x="406" y="123"/>
                    </a:lnTo>
                    <a:lnTo>
                      <a:pt x="377" y="123"/>
                    </a:lnTo>
                    <a:lnTo>
                      <a:pt x="350" y="122"/>
                    </a:lnTo>
                    <a:lnTo>
                      <a:pt x="321" y="121"/>
                    </a:lnTo>
                    <a:lnTo>
                      <a:pt x="293" y="120"/>
                    </a:lnTo>
                    <a:lnTo>
                      <a:pt x="265" y="118"/>
                    </a:lnTo>
                    <a:lnTo>
                      <a:pt x="237" y="116"/>
                    </a:lnTo>
                    <a:lnTo>
                      <a:pt x="209" y="113"/>
                    </a:lnTo>
                    <a:lnTo>
                      <a:pt x="182" y="109"/>
                    </a:lnTo>
                    <a:lnTo>
                      <a:pt x="154" y="104"/>
                    </a:lnTo>
                    <a:lnTo>
                      <a:pt x="127" y="98"/>
                    </a:lnTo>
                    <a:lnTo>
                      <a:pt x="101" y="90"/>
                    </a:lnTo>
                    <a:lnTo>
                      <a:pt x="74" y="80"/>
                    </a:lnTo>
                    <a:lnTo>
                      <a:pt x="49" y="69"/>
                    </a:lnTo>
                    <a:lnTo>
                      <a:pt x="25" y="56"/>
                    </a:lnTo>
                    <a:lnTo>
                      <a:pt x="19" y="53"/>
                    </a:lnTo>
                    <a:lnTo>
                      <a:pt x="13" y="48"/>
                    </a:lnTo>
                    <a:lnTo>
                      <a:pt x="8" y="44"/>
                    </a:lnTo>
                    <a:lnTo>
                      <a:pt x="0" y="38"/>
                    </a:lnTo>
                    <a:lnTo>
                      <a:pt x="24" y="45"/>
                    </a:lnTo>
                    <a:lnTo>
                      <a:pt x="48" y="52"/>
                    </a:lnTo>
                    <a:lnTo>
                      <a:pt x="72" y="57"/>
                    </a:lnTo>
                    <a:lnTo>
                      <a:pt x="96" y="62"/>
                    </a:lnTo>
                    <a:lnTo>
                      <a:pt x="122" y="67"/>
                    </a:lnTo>
                    <a:lnTo>
                      <a:pt x="146" y="71"/>
                    </a:lnTo>
                    <a:lnTo>
                      <a:pt x="170" y="76"/>
                    </a:lnTo>
                    <a:lnTo>
                      <a:pt x="195" y="78"/>
                    </a:lnTo>
                    <a:lnTo>
                      <a:pt x="220" y="82"/>
                    </a:lnTo>
                    <a:lnTo>
                      <a:pt x="245" y="84"/>
                    </a:lnTo>
                    <a:lnTo>
                      <a:pt x="269" y="86"/>
                    </a:lnTo>
                    <a:lnTo>
                      <a:pt x="294" y="89"/>
                    </a:lnTo>
                    <a:lnTo>
                      <a:pt x="319" y="90"/>
                    </a:lnTo>
                    <a:lnTo>
                      <a:pt x="344" y="91"/>
                    </a:lnTo>
                    <a:lnTo>
                      <a:pt x="369" y="91"/>
                    </a:lnTo>
                    <a:lnTo>
                      <a:pt x="394" y="92"/>
                    </a:lnTo>
                    <a:lnTo>
                      <a:pt x="419" y="92"/>
                    </a:lnTo>
                    <a:lnTo>
                      <a:pt x="444" y="92"/>
                    </a:lnTo>
                    <a:lnTo>
                      <a:pt x="468" y="91"/>
                    </a:lnTo>
                    <a:lnTo>
                      <a:pt x="494" y="91"/>
                    </a:lnTo>
                    <a:lnTo>
                      <a:pt x="519" y="90"/>
                    </a:lnTo>
                    <a:lnTo>
                      <a:pt x="543" y="89"/>
                    </a:lnTo>
                    <a:lnTo>
                      <a:pt x="569" y="87"/>
                    </a:lnTo>
                    <a:lnTo>
                      <a:pt x="594" y="85"/>
                    </a:lnTo>
                    <a:lnTo>
                      <a:pt x="619" y="84"/>
                    </a:lnTo>
                    <a:lnTo>
                      <a:pt x="644" y="83"/>
                    </a:lnTo>
                    <a:lnTo>
                      <a:pt x="669" y="80"/>
                    </a:lnTo>
                    <a:lnTo>
                      <a:pt x="694" y="78"/>
                    </a:lnTo>
                    <a:lnTo>
                      <a:pt x="718" y="77"/>
                    </a:lnTo>
                    <a:lnTo>
                      <a:pt x="744" y="75"/>
                    </a:lnTo>
                    <a:lnTo>
                      <a:pt x="768" y="72"/>
                    </a:lnTo>
                    <a:lnTo>
                      <a:pt x="793" y="70"/>
                    </a:lnTo>
                    <a:lnTo>
                      <a:pt x="805" y="68"/>
                    </a:lnTo>
                    <a:lnTo>
                      <a:pt x="816" y="65"/>
                    </a:lnTo>
                    <a:lnTo>
                      <a:pt x="828" y="63"/>
                    </a:lnTo>
                    <a:lnTo>
                      <a:pt x="839" y="62"/>
                    </a:lnTo>
                    <a:lnTo>
                      <a:pt x="851" y="61"/>
                    </a:lnTo>
                    <a:lnTo>
                      <a:pt x="864" y="59"/>
                    </a:lnTo>
                    <a:lnTo>
                      <a:pt x="875" y="57"/>
                    </a:lnTo>
                    <a:lnTo>
                      <a:pt x="888" y="56"/>
                    </a:lnTo>
                    <a:lnTo>
                      <a:pt x="900" y="55"/>
                    </a:lnTo>
                    <a:lnTo>
                      <a:pt x="912" y="53"/>
                    </a:lnTo>
                    <a:lnTo>
                      <a:pt x="925" y="52"/>
                    </a:lnTo>
                    <a:lnTo>
                      <a:pt x="937" y="51"/>
                    </a:lnTo>
                    <a:lnTo>
                      <a:pt x="949" y="48"/>
                    </a:lnTo>
                    <a:lnTo>
                      <a:pt x="962" y="46"/>
                    </a:lnTo>
                    <a:lnTo>
                      <a:pt x="973" y="44"/>
                    </a:lnTo>
                    <a:lnTo>
                      <a:pt x="986" y="41"/>
                    </a:lnTo>
                    <a:lnTo>
                      <a:pt x="991" y="40"/>
                    </a:lnTo>
                    <a:lnTo>
                      <a:pt x="997" y="39"/>
                    </a:lnTo>
                    <a:lnTo>
                      <a:pt x="1003" y="37"/>
                    </a:lnTo>
                    <a:lnTo>
                      <a:pt x="1011" y="34"/>
                    </a:lnTo>
                    <a:lnTo>
                      <a:pt x="1027" y="34"/>
                    </a:lnTo>
                    <a:lnTo>
                      <a:pt x="1036" y="30"/>
                    </a:lnTo>
                    <a:lnTo>
                      <a:pt x="1047" y="25"/>
                    </a:lnTo>
                    <a:lnTo>
                      <a:pt x="1057" y="22"/>
                    </a:lnTo>
                    <a:lnTo>
                      <a:pt x="1069" y="18"/>
                    </a:lnTo>
                    <a:lnTo>
                      <a:pt x="1080" y="15"/>
                    </a:lnTo>
                    <a:lnTo>
                      <a:pt x="1092" y="10"/>
                    </a:lnTo>
                    <a:lnTo>
                      <a:pt x="1102" y="6"/>
                    </a:lnTo>
                    <a:lnTo>
                      <a:pt x="1111" y="0"/>
                    </a:lnTo>
                    <a:lnTo>
                      <a:pt x="1109" y="6"/>
                    </a:lnTo>
                    <a:lnTo>
                      <a:pt x="1104" y="10"/>
                    </a:lnTo>
                    <a:lnTo>
                      <a:pt x="1100" y="15"/>
                    </a:lnTo>
                    <a:lnTo>
                      <a:pt x="1095" y="18"/>
                    </a:lnTo>
                    <a:lnTo>
                      <a:pt x="1089" y="22"/>
                    </a:lnTo>
                    <a:lnTo>
                      <a:pt x="1084" y="26"/>
                    </a:lnTo>
                    <a:lnTo>
                      <a:pt x="1078" y="32"/>
                    </a:lnTo>
                    <a:lnTo>
                      <a:pt x="1072" y="38"/>
                    </a:lnTo>
                    <a:lnTo>
                      <a:pt x="1039" y="51"/>
                    </a:lnTo>
                    <a:lnTo>
                      <a:pt x="1004" y="62"/>
                    </a:lnTo>
                    <a:lnTo>
                      <a:pt x="968" y="72"/>
                    </a:lnTo>
                    <a:lnTo>
                      <a:pt x="932" y="80"/>
                    </a:lnTo>
                    <a:lnTo>
                      <a:pt x="895" y="87"/>
                    </a:lnTo>
                    <a:lnTo>
                      <a:pt x="857" y="93"/>
                    </a:lnTo>
                    <a:lnTo>
                      <a:pt x="819" y="99"/>
                    </a:lnTo>
                    <a:lnTo>
                      <a:pt x="780" y="102"/>
                    </a:lnTo>
                    <a:lnTo>
                      <a:pt x="740" y="106"/>
                    </a:lnTo>
                    <a:lnTo>
                      <a:pt x="701" y="109"/>
                    </a:lnTo>
                    <a:lnTo>
                      <a:pt x="662" y="112"/>
                    </a:lnTo>
                    <a:lnTo>
                      <a:pt x="623" y="114"/>
                    </a:lnTo>
                    <a:lnTo>
                      <a:pt x="584" y="115"/>
                    </a:lnTo>
                    <a:lnTo>
                      <a:pt x="546" y="117"/>
                    </a:lnTo>
                    <a:lnTo>
                      <a:pt x="508" y="118"/>
                    </a:lnTo>
                    <a:lnTo>
                      <a:pt x="470" y="121"/>
                    </a:lnTo>
                    <a:lnTo>
                      <a:pt x="462" y="125"/>
                    </a:lnTo>
                    <a:close/>
                  </a:path>
                </a:pathLst>
              </a:custGeom>
              <a:solidFill>
                <a:srgbClr val="33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412" name="Freeform 11"/>
              <p:cNvSpPr>
                <a:spLocks/>
              </p:cNvSpPr>
              <p:nvPr/>
            </p:nvSpPr>
            <p:spPr bwMode="auto">
              <a:xfrm>
                <a:off x="3102" y="2382"/>
                <a:ext cx="202" cy="200"/>
              </a:xfrm>
              <a:custGeom>
                <a:avLst/>
                <a:gdLst>
                  <a:gd name="T0" fmla="*/ 1 w 404"/>
                  <a:gd name="T1" fmla="*/ 4 h 398"/>
                  <a:gd name="T2" fmla="*/ 1 w 404"/>
                  <a:gd name="T3" fmla="*/ 4 h 398"/>
                  <a:gd name="T4" fmla="*/ 1 w 404"/>
                  <a:gd name="T5" fmla="*/ 4 h 398"/>
                  <a:gd name="T6" fmla="*/ 1 w 404"/>
                  <a:gd name="T7" fmla="*/ 3 h 398"/>
                  <a:gd name="T8" fmla="*/ 1 w 404"/>
                  <a:gd name="T9" fmla="*/ 3 h 398"/>
                  <a:gd name="T10" fmla="*/ 1 w 404"/>
                  <a:gd name="T11" fmla="*/ 3 h 398"/>
                  <a:gd name="T12" fmla="*/ 1 w 404"/>
                  <a:gd name="T13" fmla="*/ 3 h 398"/>
                  <a:gd name="T14" fmla="*/ 1 w 404"/>
                  <a:gd name="T15" fmla="*/ 3 h 398"/>
                  <a:gd name="T16" fmla="*/ 1 w 404"/>
                  <a:gd name="T17" fmla="*/ 3 h 398"/>
                  <a:gd name="T18" fmla="*/ 1 w 404"/>
                  <a:gd name="T19" fmla="*/ 2 h 398"/>
                  <a:gd name="T20" fmla="*/ 1 w 404"/>
                  <a:gd name="T21" fmla="*/ 2 h 398"/>
                  <a:gd name="T22" fmla="*/ 1 w 404"/>
                  <a:gd name="T23" fmla="*/ 2 h 398"/>
                  <a:gd name="T24" fmla="*/ 1 w 404"/>
                  <a:gd name="T25" fmla="*/ 2 h 398"/>
                  <a:gd name="T26" fmla="*/ 1 w 404"/>
                  <a:gd name="T27" fmla="*/ 2 h 398"/>
                  <a:gd name="T28" fmla="*/ 1 w 404"/>
                  <a:gd name="T29" fmla="*/ 2 h 398"/>
                  <a:gd name="T30" fmla="*/ 1 w 404"/>
                  <a:gd name="T31" fmla="*/ 2 h 398"/>
                  <a:gd name="T32" fmla="*/ 1 w 404"/>
                  <a:gd name="T33" fmla="*/ 1 h 398"/>
                  <a:gd name="T34" fmla="*/ 1 w 404"/>
                  <a:gd name="T35" fmla="*/ 1 h 398"/>
                  <a:gd name="T36" fmla="*/ 1 w 404"/>
                  <a:gd name="T37" fmla="*/ 1 h 398"/>
                  <a:gd name="T38" fmla="*/ 1 w 404"/>
                  <a:gd name="T39" fmla="*/ 1 h 398"/>
                  <a:gd name="T40" fmla="*/ 1 w 404"/>
                  <a:gd name="T41" fmla="*/ 1 h 398"/>
                  <a:gd name="T42" fmla="*/ 1 w 404"/>
                  <a:gd name="T43" fmla="*/ 1 h 398"/>
                  <a:gd name="T44" fmla="*/ 1 w 404"/>
                  <a:gd name="T45" fmla="*/ 1 h 398"/>
                  <a:gd name="T46" fmla="*/ 2 w 404"/>
                  <a:gd name="T47" fmla="*/ 1 h 398"/>
                  <a:gd name="T48" fmla="*/ 2 w 404"/>
                  <a:gd name="T49" fmla="*/ 1 h 398"/>
                  <a:gd name="T50" fmla="*/ 2 w 404"/>
                  <a:gd name="T51" fmla="*/ 1 h 398"/>
                  <a:gd name="T52" fmla="*/ 2 w 404"/>
                  <a:gd name="T53" fmla="*/ 1 h 398"/>
                  <a:gd name="T54" fmla="*/ 2 w 404"/>
                  <a:gd name="T55" fmla="*/ 1 h 398"/>
                  <a:gd name="T56" fmla="*/ 2 w 404"/>
                  <a:gd name="T57" fmla="*/ 1 h 398"/>
                  <a:gd name="T58" fmla="*/ 2 w 404"/>
                  <a:gd name="T59" fmla="*/ 1 h 398"/>
                  <a:gd name="T60" fmla="*/ 2 w 404"/>
                  <a:gd name="T61" fmla="*/ 1 h 398"/>
                  <a:gd name="T62" fmla="*/ 2 w 404"/>
                  <a:gd name="T63" fmla="*/ 1 h 398"/>
                  <a:gd name="T64" fmla="*/ 2 w 404"/>
                  <a:gd name="T65" fmla="*/ 0 h 398"/>
                  <a:gd name="T66" fmla="*/ 2 w 404"/>
                  <a:gd name="T67" fmla="*/ 0 h 398"/>
                  <a:gd name="T68" fmla="*/ 3 w 404"/>
                  <a:gd name="T69" fmla="*/ 1 h 398"/>
                  <a:gd name="T70" fmla="*/ 3 w 404"/>
                  <a:gd name="T71" fmla="*/ 1 h 398"/>
                  <a:gd name="T72" fmla="*/ 3 w 404"/>
                  <a:gd name="T73" fmla="*/ 1 h 398"/>
                  <a:gd name="T74" fmla="*/ 3 w 404"/>
                  <a:gd name="T75" fmla="*/ 1 h 398"/>
                  <a:gd name="T76" fmla="*/ 3 w 404"/>
                  <a:gd name="T77" fmla="*/ 1 h 398"/>
                  <a:gd name="T78" fmla="*/ 3 w 404"/>
                  <a:gd name="T79" fmla="*/ 1 h 398"/>
                  <a:gd name="T80" fmla="*/ 4 w 404"/>
                  <a:gd name="T81" fmla="*/ 1 h 398"/>
                  <a:gd name="T82" fmla="*/ 4 w 404"/>
                  <a:gd name="T83" fmla="*/ 1 h 398"/>
                  <a:gd name="T84" fmla="*/ 4 w 404"/>
                  <a:gd name="T85" fmla="*/ 2 h 398"/>
                  <a:gd name="T86" fmla="*/ 3 w 404"/>
                  <a:gd name="T87" fmla="*/ 2 h 398"/>
                  <a:gd name="T88" fmla="*/ 3 w 404"/>
                  <a:gd name="T89" fmla="*/ 2 h 398"/>
                  <a:gd name="T90" fmla="*/ 3 w 404"/>
                  <a:gd name="T91" fmla="*/ 3 h 398"/>
                  <a:gd name="T92" fmla="*/ 2 w 404"/>
                  <a:gd name="T93" fmla="*/ 3 h 398"/>
                  <a:gd name="T94" fmla="*/ 2 w 404"/>
                  <a:gd name="T95" fmla="*/ 3 h 398"/>
                  <a:gd name="T96" fmla="*/ 2 w 404"/>
                  <a:gd name="T97" fmla="*/ 3 h 398"/>
                  <a:gd name="T98" fmla="*/ 1 w 404"/>
                  <a:gd name="T99" fmla="*/ 4 h 398"/>
                  <a:gd name="T100" fmla="*/ 1 w 404"/>
                  <a:gd name="T101" fmla="*/ 4 h 39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04"/>
                  <a:gd name="T154" fmla="*/ 0 h 398"/>
                  <a:gd name="T155" fmla="*/ 404 w 404"/>
                  <a:gd name="T156" fmla="*/ 398 h 39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04" h="398">
                    <a:moveTo>
                      <a:pt x="38" y="398"/>
                    </a:moveTo>
                    <a:lnTo>
                      <a:pt x="33" y="396"/>
                    </a:lnTo>
                    <a:lnTo>
                      <a:pt x="29" y="394"/>
                    </a:lnTo>
                    <a:lnTo>
                      <a:pt x="23" y="393"/>
                    </a:lnTo>
                    <a:lnTo>
                      <a:pt x="17" y="390"/>
                    </a:lnTo>
                    <a:lnTo>
                      <a:pt x="11" y="388"/>
                    </a:lnTo>
                    <a:lnTo>
                      <a:pt x="7" y="386"/>
                    </a:lnTo>
                    <a:lnTo>
                      <a:pt x="2" y="382"/>
                    </a:lnTo>
                    <a:lnTo>
                      <a:pt x="0" y="378"/>
                    </a:lnTo>
                    <a:lnTo>
                      <a:pt x="5" y="362"/>
                    </a:lnTo>
                    <a:lnTo>
                      <a:pt x="19" y="354"/>
                    </a:lnTo>
                    <a:lnTo>
                      <a:pt x="32" y="344"/>
                    </a:lnTo>
                    <a:lnTo>
                      <a:pt x="46" y="334"/>
                    </a:lnTo>
                    <a:lnTo>
                      <a:pt x="58" y="324"/>
                    </a:lnTo>
                    <a:lnTo>
                      <a:pt x="72" y="313"/>
                    </a:lnTo>
                    <a:lnTo>
                      <a:pt x="85" y="302"/>
                    </a:lnTo>
                    <a:lnTo>
                      <a:pt x="98" y="289"/>
                    </a:lnTo>
                    <a:lnTo>
                      <a:pt x="110" y="275"/>
                    </a:lnTo>
                    <a:lnTo>
                      <a:pt x="120" y="253"/>
                    </a:lnTo>
                    <a:lnTo>
                      <a:pt x="122" y="229"/>
                    </a:lnTo>
                    <a:lnTo>
                      <a:pt x="117" y="205"/>
                    </a:lnTo>
                    <a:lnTo>
                      <a:pt x="107" y="182"/>
                    </a:lnTo>
                    <a:lnTo>
                      <a:pt x="99" y="180"/>
                    </a:lnTo>
                    <a:lnTo>
                      <a:pt x="94" y="176"/>
                    </a:lnTo>
                    <a:lnTo>
                      <a:pt x="88" y="173"/>
                    </a:lnTo>
                    <a:lnTo>
                      <a:pt x="83" y="168"/>
                    </a:lnTo>
                    <a:lnTo>
                      <a:pt x="77" y="163"/>
                    </a:lnTo>
                    <a:lnTo>
                      <a:pt x="70" y="161"/>
                    </a:lnTo>
                    <a:lnTo>
                      <a:pt x="62" y="159"/>
                    </a:lnTo>
                    <a:lnTo>
                      <a:pt x="53" y="155"/>
                    </a:lnTo>
                    <a:lnTo>
                      <a:pt x="43" y="152"/>
                    </a:lnTo>
                    <a:lnTo>
                      <a:pt x="35" y="140"/>
                    </a:lnTo>
                    <a:lnTo>
                      <a:pt x="43" y="123"/>
                    </a:lnTo>
                    <a:lnTo>
                      <a:pt x="47" y="120"/>
                    </a:lnTo>
                    <a:lnTo>
                      <a:pt x="53" y="117"/>
                    </a:lnTo>
                    <a:lnTo>
                      <a:pt x="61" y="115"/>
                    </a:lnTo>
                    <a:lnTo>
                      <a:pt x="69" y="112"/>
                    </a:lnTo>
                    <a:lnTo>
                      <a:pt x="75" y="112"/>
                    </a:lnTo>
                    <a:lnTo>
                      <a:pt x="80" y="113"/>
                    </a:lnTo>
                    <a:lnTo>
                      <a:pt x="86" y="113"/>
                    </a:lnTo>
                    <a:lnTo>
                      <a:pt x="93" y="113"/>
                    </a:lnTo>
                    <a:lnTo>
                      <a:pt x="99" y="113"/>
                    </a:lnTo>
                    <a:lnTo>
                      <a:pt x="106" y="112"/>
                    </a:lnTo>
                    <a:lnTo>
                      <a:pt x="113" y="110"/>
                    </a:lnTo>
                    <a:lnTo>
                      <a:pt x="120" y="108"/>
                    </a:lnTo>
                    <a:lnTo>
                      <a:pt x="124" y="101"/>
                    </a:lnTo>
                    <a:lnTo>
                      <a:pt x="129" y="93"/>
                    </a:lnTo>
                    <a:lnTo>
                      <a:pt x="133" y="84"/>
                    </a:lnTo>
                    <a:lnTo>
                      <a:pt x="138" y="76"/>
                    </a:lnTo>
                    <a:lnTo>
                      <a:pt x="141" y="67"/>
                    </a:lnTo>
                    <a:lnTo>
                      <a:pt x="146" y="57"/>
                    </a:lnTo>
                    <a:lnTo>
                      <a:pt x="151" y="48"/>
                    </a:lnTo>
                    <a:lnTo>
                      <a:pt x="155" y="40"/>
                    </a:lnTo>
                    <a:lnTo>
                      <a:pt x="160" y="37"/>
                    </a:lnTo>
                    <a:lnTo>
                      <a:pt x="168" y="36"/>
                    </a:lnTo>
                    <a:lnTo>
                      <a:pt x="174" y="32"/>
                    </a:lnTo>
                    <a:lnTo>
                      <a:pt x="177" y="24"/>
                    </a:lnTo>
                    <a:lnTo>
                      <a:pt x="189" y="15"/>
                    </a:lnTo>
                    <a:lnTo>
                      <a:pt x="193" y="14"/>
                    </a:lnTo>
                    <a:lnTo>
                      <a:pt x="199" y="12"/>
                    </a:lnTo>
                    <a:lnTo>
                      <a:pt x="204" y="11"/>
                    </a:lnTo>
                    <a:lnTo>
                      <a:pt x="209" y="9"/>
                    </a:lnTo>
                    <a:lnTo>
                      <a:pt x="214" y="7"/>
                    </a:lnTo>
                    <a:lnTo>
                      <a:pt x="220" y="4"/>
                    </a:lnTo>
                    <a:lnTo>
                      <a:pt x="224" y="2"/>
                    </a:lnTo>
                    <a:lnTo>
                      <a:pt x="230" y="0"/>
                    </a:lnTo>
                    <a:lnTo>
                      <a:pt x="239" y="0"/>
                    </a:lnTo>
                    <a:lnTo>
                      <a:pt x="249" y="0"/>
                    </a:lnTo>
                    <a:lnTo>
                      <a:pt x="258" y="0"/>
                    </a:lnTo>
                    <a:lnTo>
                      <a:pt x="267" y="1"/>
                    </a:lnTo>
                    <a:lnTo>
                      <a:pt x="277" y="1"/>
                    </a:lnTo>
                    <a:lnTo>
                      <a:pt x="287" y="3"/>
                    </a:lnTo>
                    <a:lnTo>
                      <a:pt x="297" y="4"/>
                    </a:lnTo>
                    <a:lnTo>
                      <a:pt x="306" y="7"/>
                    </a:lnTo>
                    <a:lnTo>
                      <a:pt x="323" y="15"/>
                    </a:lnTo>
                    <a:lnTo>
                      <a:pt x="334" y="22"/>
                    </a:lnTo>
                    <a:lnTo>
                      <a:pt x="345" y="31"/>
                    </a:lnTo>
                    <a:lnTo>
                      <a:pt x="357" y="41"/>
                    </a:lnTo>
                    <a:lnTo>
                      <a:pt x="367" y="52"/>
                    </a:lnTo>
                    <a:lnTo>
                      <a:pt x="379" y="63"/>
                    </a:lnTo>
                    <a:lnTo>
                      <a:pt x="388" y="75"/>
                    </a:lnTo>
                    <a:lnTo>
                      <a:pt x="397" y="87"/>
                    </a:lnTo>
                    <a:lnTo>
                      <a:pt x="404" y="99"/>
                    </a:lnTo>
                    <a:lnTo>
                      <a:pt x="403" y="116"/>
                    </a:lnTo>
                    <a:lnTo>
                      <a:pt x="398" y="133"/>
                    </a:lnTo>
                    <a:lnTo>
                      <a:pt x="391" y="151"/>
                    </a:lnTo>
                    <a:lnTo>
                      <a:pt x="385" y="166"/>
                    </a:lnTo>
                    <a:lnTo>
                      <a:pt x="366" y="185"/>
                    </a:lnTo>
                    <a:lnTo>
                      <a:pt x="349" y="206"/>
                    </a:lnTo>
                    <a:lnTo>
                      <a:pt x="330" y="227"/>
                    </a:lnTo>
                    <a:lnTo>
                      <a:pt x="312" y="248"/>
                    </a:lnTo>
                    <a:lnTo>
                      <a:pt x="293" y="267"/>
                    </a:lnTo>
                    <a:lnTo>
                      <a:pt x="275" y="287"/>
                    </a:lnTo>
                    <a:lnTo>
                      <a:pt x="255" y="305"/>
                    </a:lnTo>
                    <a:lnTo>
                      <a:pt x="236" y="322"/>
                    </a:lnTo>
                    <a:lnTo>
                      <a:pt x="215" y="339"/>
                    </a:lnTo>
                    <a:lnTo>
                      <a:pt x="194" y="354"/>
                    </a:lnTo>
                    <a:lnTo>
                      <a:pt x="171" y="367"/>
                    </a:lnTo>
                    <a:lnTo>
                      <a:pt x="147" y="378"/>
                    </a:lnTo>
                    <a:lnTo>
                      <a:pt x="123" y="387"/>
                    </a:lnTo>
                    <a:lnTo>
                      <a:pt x="96" y="394"/>
                    </a:lnTo>
                    <a:lnTo>
                      <a:pt x="68" y="397"/>
                    </a:lnTo>
                    <a:lnTo>
                      <a:pt x="38" y="398"/>
                    </a:lnTo>
                    <a:close/>
                  </a:path>
                </a:pathLst>
              </a:custGeom>
              <a:solidFill>
                <a:srgbClr val="6633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413" name="Freeform 12"/>
              <p:cNvSpPr>
                <a:spLocks/>
              </p:cNvSpPr>
              <p:nvPr/>
            </p:nvSpPr>
            <p:spPr bwMode="auto">
              <a:xfrm>
                <a:off x="2569" y="2471"/>
                <a:ext cx="577" cy="85"/>
              </a:xfrm>
              <a:custGeom>
                <a:avLst/>
                <a:gdLst>
                  <a:gd name="T0" fmla="*/ 3 w 1154"/>
                  <a:gd name="T1" fmla="*/ 1 h 172"/>
                  <a:gd name="T2" fmla="*/ 3 w 1154"/>
                  <a:gd name="T3" fmla="*/ 1 h 172"/>
                  <a:gd name="T4" fmla="*/ 2 w 1154"/>
                  <a:gd name="T5" fmla="*/ 1 h 172"/>
                  <a:gd name="T6" fmla="*/ 2 w 1154"/>
                  <a:gd name="T7" fmla="*/ 1 h 172"/>
                  <a:gd name="T8" fmla="*/ 1 w 1154"/>
                  <a:gd name="T9" fmla="*/ 1 h 172"/>
                  <a:gd name="T10" fmla="*/ 1 w 1154"/>
                  <a:gd name="T11" fmla="*/ 0 h 172"/>
                  <a:gd name="T12" fmla="*/ 0 w 1154"/>
                  <a:gd name="T13" fmla="*/ 0 h 172"/>
                  <a:gd name="T14" fmla="*/ 1 w 1154"/>
                  <a:gd name="T15" fmla="*/ 0 h 172"/>
                  <a:gd name="T16" fmla="*/ 1 w 1154"/>
                  <a:gd name="T17" fmla="*/ 0 h 172"/>
                  <a:gd name="T18" fmla="*/ 1 w 1154"/>
                  <a:gd name="T19" fmla="*/ 0 h 172"/>
                  <a:gd name="T20" fmla="*/ 1 w 1154"/>
                  <a:gd name="T21" fmla="*/ 0 h 172"/>
                  <a:gd name="T22" fmla="*/ 2 w 1154"/>
                  <a:gd name="T23" fmla="*/ 0 h 172"/>
                  <a:gd name="T24" fmla="*/ 2 w 1154"/>
                  <a:gd name="T25" fmla="*/ 0 h 172"/>
                  <a:gd name="T26" fmla="*/ 2 w 1154"/>
                  <a:gd name="T27" fmla="*/ 0 h 172"/>
                  <a:gd name="T28" fmla="*/ 2 w 1154"/>
                  <a:gd name="T29" fmla="*/ 0 h 172"/>
                  <a:gd name="T30" fmla="*/ 3 w 1154"/>
                  <a:gd name="T31" fmla="*/ 1 h 172"/>
                  <a:gd name="T32" fmla="*/ 3 w 1154"/>
                  <a:gd name="T33" fmla="*/ 1 h 172"/>
                  <a:gd name="T34" fmla="*/ 3 w 1154"/>
                  <a:gd name="T35" fmla="*/ 1 h 172"/>
                  <a:gd name="T36" fmla="*/ 4 w 1154"/>
                  <a:gd name="T37" fmla="*/ 0 h 172"/>
                  <a:gd name="T38" fmla="*/ 4 w 1154"/>
                  <a:gd name="T39" fmla="*/ 0 h 172"/>
                  <a:gd name="T40" fmla="*/ 4 w 1154"/>
                  <a:gd name="T41" fmla="*/ 0 h 172"/>
                  <a:gd name="T42" fmla="*/ 4 w 1154"/>
                  <a:gd name="T43" fmla="*/ 0 h 172"/>
                  <a:gd name="T44" fmla="*/ 5 w 1154"/>
                  <a:gd name="T45" fmla="*/ 0 h 172"/>
                  <a:gd name="T46" fmla="*/ 5 w 1154"/>
                  <a:gd name="T47" fmla="*/ 0 h 172"/>
                  <a:gd name="T48" fmla="*/ 5 w 1154"/>
                  <a:gd name="T49" fmla="*/ 0 h 172"/>
                  <a:gd name="T50" fmla="*/ 5 w 1154"/>
                  <a:gd name="T51" fmla="*/ 0 h 172"/>
                  <a:gd name="T52" fmla="*/ 5 w 1154"/>
                  <a:gd name="T53" fmla="*/ 1 h 172"/>
                  <a:gd name="T54" fmla="*/ 5 w 1154"/>
                  <a:gd name="T55" fmla="*/ 1 h 172"/>
                  <a:gd name="T56" fmla="*/ 6 w 1154"/>
                  <a:gd name="T57" fmla="*/ 1 h 172"/>
                  <a:gd name="T58" fmla="*/ 6 w 1154"/>
                  <a:gd name="T59" fmla="*/ 0 h 172"/>
                  <a:gd name="T60" fmla="*/ 6 w 1154"/>
                  <a:gd name="T61" fmla="*/ 0 h 172"/>
                  <a:gd name="T62" fmla="*/ 6 w 1154"/>
                  <a:gd name="T63" fmla="*/ 0 h 172"/>
                  <a:gd name="T64" fmla="*/ 7 w 1154"/>
                  <a:gd name="T65" fmla="*/ 0 h 172"/>
                  <a:gd name="T66" fmla="*/ 7 w 1154"/>
                  <a:gd name="T67" fmla="*/ 0 h 172"/>
                  <a:gd name="T68" fmla="*/ 7 w 1154"/>
                  <a:gd name="T69" fmla="*/ 0 h 172"/>
                  <a:gd name="T70" fmla="*/ 7 w 1154"/>
                  <a:gd name="T71" fmla="*/ 0 h 172"/>
                  <a:gd name="T72" fmla="*/ 8 w 1154"/>
                  <a:gd name="T73" fmla="*/ 0 h 172"/>
                  <a:gd name="T74" fmla="*/ 8 w 1154"/>
                  <a:gd name="T75" fmla="*/ 0 h 172"/>
                  <a:gd name="T76" fmla="*/ 8 w 1154"/>
                  <a:gd name="T77" fmla="*/ 0 h 172"/>
                  <a:gd name="T78" fmla="*/ 8 w 1154"/>
                  <a:gd name="T79" fmla="*/ 0 h 172"/>
                  <a:gd name="T80" fmla="*/ 9 w 1154"/>
                  <a:gd name="T81" fmla="*/ 0 h 172"/>
                  <a:gd name="T82" fmla="*/ 9 w 1154"/>
                  <a:gd name="T83" fmla="*/ 0 h 172"/>
                  <a:gd name="T84" fmla="*/ 9 w 1154"/>
                  <a:gd name="T85" fmla="*/ 0 h 172"/>
                  <a:gd name="T86" fmla="*/ 9 w 1154"/>
                  <a:gd name="T87" fmla="*/ 0 h 172"/>
                  <a:gd name="T88" fmla="*/ 9 w 1154"/>
                  <a:gd name="T89" fmla="*/ 0 h 172"/>
                  <a:gd name="T90" fmla="*/ 9 w 1154"/>
                  <a:gd name="T91" fmla="*/ 0 h 172"/>
                  <a:gd name="T92" fmla="*/ 10 w 1154"/>
                  <a:gd name="T93" fmla="*/ 0 h 172"/>
                  <a:gd name="T94" fmla="*/ 9 w 1154"/>
                  <a:gd name="T95" fmla="*/ 0 h 172"/>
                  <a:gd name="T96" fmla="*/ 9 w 1154"/>
                  <a:gd name="T97" fmla="*/ 0 h 172"/>
                  <a:gd name="T98" fmla="*/ 8 w 1154"/>
                  <a:gd name="T99" fmla="*/ 0 h 172"/>
                  <a:gd name="T100" fmla="*/ 8 w 1154"/>
                  <a:gd name="T101" fmla="*/ 1 h 172"/>
                  <a:gd name="T102" fmla="*/ 7 w 1154"/>
                  <a:gd name="T103" fmla="*/ 1 h 172"/>
                  <a:gd name="T104" fmla="*/ 6 w 1154"/>
                  <a:gd name="T105" fmla="*/ 1 h 172"/>
                  <a:gd name="T106" fmla="*/ 6 w 1154"/>
                  <a:gd name="T107" fmla="*/ 1 h 172"/>
                  <a:gd name="T108" fmla="*/ 5 w 1154"/>
                  <a:gd name="T109" fmla="*/ 1 h 172"/>
                  <a:gd name="T110" fmla="*/ 5 w 1154"/>
                  <a:gd name="T111" fmla="*/ 1 h 172"/>
                  <a:gd name="T112" fmla="*/ 4 w 1154"/>
                  <a:gd name="T113" fmla="*/ 1 h 172"/>
                  <a:gd name="T114" fmla="*/ 4 w 1154"/>
                  <a:gd name="T115" fmla="*/ 1 h 17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54"/>
                  <a:gd name="T175" fmla="*/ 0 h 172"/>
                  <a:gd name="T176" fmla="*/ 1154 w 1154"/>
                  <a:gd name="T177" fmla="*/ 172 h 17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54" h="172">
                    <a:moveTo>
                      <a:pt x="395" y="172"/>
                    </a:moveTo>
                    <a:lnTo>
                      <a:pt x="372" y="171"/>
                    </a:lnTo>
                    <a:lnTo>
                      <a:pt x="348" y="169"/>
                    </a:lnTo>
                    <a:lnTo>
                      <a:pt x="325" y="168"/>
                    </a:lnTo>
                    <a:lnTo>
                      <a:pt x="301" y="167"/>
                    </a:lnTo>
                    <a:lnTo>
                      <a:pt x="277" y="166"/>
                    </a:lnTo>
                    <a:lnTo>
                      <a:pt x="252" y="165"/>
                    </a:lnTo>
                    <a:lnTo>
                      <a:pt x="228" y="163"/>
                    </a:lnTo>
                    <a:lnTo>
                      <a:pt x="204" y="160"/>
                    </a:lnTo>
                    <a:lnTo>
                      <a:pt x="180" y="157"/>
                    </a:lnTo>
                    <a:lnTo>
                      <a:pt x="156" y="153"/>
                    </a:lnTo>
                    <a:lnTo>
                      <a:pt x="133" y="149"/>
                    </a:lnTo>
                    <a:lnTo>
                      <a:pt x="108" y="143"/>
                    </a:lnTo>
                    <a:lnTo>
                      <a:pt x="85" y="137"/>
                    </a:lnTo>
                    <a:lnTo>
                      <a:pt x="62" y="129"/>
                    </a:lnTo>
                    <a:lnTo>
                      <a:pt x="39" y="120"/>
                    </a:lnTo>
                    <a:lnTo>
                      <a:pt x="17" y="110"/>
                    </a:lnTo>
                    <a:lnTo>
                      <a:pt x="12" y="104"/>
                    </a:lnTo>
                    <a:lnTo>
                      <a:pt x="8" y="99"/>
                    </a:lnTo>
                    <a:lnTo>
                      <a:pt x="3" y="93"/>
                    </a:lnTo>
                    <a:lnTo>
                      <a:pt x="0" y="85"/>
                    </a:lnTo>
                    <a:lnTo>
                      <a:pt x="6" y="76"/>
                    </a:lnTo>
                    <a:lnTo>
                      <a:pt x="13" y="75"/>
                    </a:lnTo>
                    <a:lnTo>
                      <a:pt x="18" y="74"/>
                    </a:lnTo>
                    <a:lnTo>
                      <a:pt x="24" y="70"/>
                    </a:lnTo>
                    <a:lnTo>
                      <a:pt x="31" y="68"/>
                    </a:lnTo>
                    <a:lnTo>
                      <a:pt x="48" y="72"/>
                    </a:lnTo>
                    <a:lnTo>
                      <a:pt x="60" y="82"/>
                    </a:lnTo>
                    <a:lnTo>
                      <a:pt x="63" y="85"/>
                    </a:lnTo>
                    <a:lnTo>
                      <a:pt x="69" y="88"/>
                    </a:lnTo>
                    <a:lnTo>
                      <a:pt x="76" y="90"/>
                    </a:lnTo>
                    <a:lnTo>
                      <a:pt x="84" y="93"/>
                    </a:lnTo>
                    <a:lnTo>
                      <a:pt x="96" y="93"/>
                    </a:lnTo>
                    <a:lnTo>
                      <a:pt x="107" y="93"/>
                    </a:lnTo>
                    <a:lnTo>
                      <a:pt x="119" y="93"/>
                    </a:lnTo>
                    <a:lnTo>
                      <a:pt x="130" y="93"/>
                    </a:lnTo>
                    <a:lnTo>
                      <a:pt x="142" y="93"/>
                    </a:lnTo>
                    <a:lnTo>
                      <a:pt x="153" y="93"/>
                    </a:lnTo>
                    <a:lnTo>
                      <a:pt x="165" y="93"/>
                    </a:lnTo>
                    <a:lnTo>
                      <a:pt x="177" y="93"/>
                    </a:lnTo>
                    <a:lnTo>
                      <a:pt x="181" y="99"/>
                    </a:lnTo>
                    <a:lnTo>
                      <a:pt x="187" y="103"/>
                    </a:lnTo>
                    <a:lnTo>
                      <a:pt x="192" y="107"/>
                    </a:lnTo>
                    <a:lnTo>
                      <a:pt x="199" y="115"/>
                    </a:lnTo>
                    <a:lnTo>
                      <a:pt x="218" y="123"/>
                    </a:lnTo>
                    <a:lnTo>
                      <a:pt x="237" y="130"/>
                    </a:lnTo>
                    <a:lnTo>
                      <a:pt x="258" y="134"/>
                    </a:lnTo>
                    <a:lnTo>
                      <a:pt x="280" y="136"/>
                    </a:lnTo>
                    <a:lnTo>
                      <a:pt x="302" y="137"/>
                    </a:lnTo>
                    <a:lnTo>
                      <a:pt x="324" y="137"/>
                    </a:lnTo>
                    <a:lnTo>
                      <a:pt x="346" y="137"/>
                    </a:lnTo>
                    <a:lnTo>
                      <a:pt x="368" y="136"/>
                    </a:lnTo>
                    <a:lnTo>
                      <a:pt x="372" y="131"/>
                    </a:lnTo>
                    <a:lnTo>
                      <a:pt x="379" y="129"/>
                    </a:lnTo>
                    <a:lnTo>
                      <a:pt x="386" y="126"/>
                    </a:lnTo>
                    <a:lnTo>
                      <a:pt x="392" y="121"/>
                    </a:lnTo>
                    <a:lnTo>
                      <a:pt x="401" y="122"/>
                    </a:lnTo>
                    <a:lnTo>
                      <a:pt x="410" y="122"/>
                    </a:lnTo>
                    <a:lnTo>
                      <a:pt x="419" y="122"/>
                    </a:lnTo>
                    <a:lnTo>
                      <a:pt x="429" y="122"/>
                    </a:lnTo>
                    <a:lnTo>
                      <a:pt x="438" y="122"/>
                    </a:lnTo>
                    <a:lnTo>
                      <a:pt x="448" y="122"/>
                    </a:lnTo>
                    <a:lnTo>
                      <a:pt x="457" y="122"/>
                    </a:lnTo>
                    <a:lnTo>
                      <a:pt x="468" y="121"/>
                    </a:lnTo>
                    <a:lnTo>
                      <a:pt x="485" y="114"/>
                    </a:lnTo>
                    <a:lnTo>
                      <a:pt x="492" y="113"/>
                    </a:lnTo>
                    <a:lnTo>
                      <a:pt x="499" y="112"/>
                    </a:lnTo>
                    <a:lnTo>
                      <a:pt x="506" y="113"/>
                    </a:lnTo>
                    <a:lnTo>
                      <a:pt x="513" y="113"/>
                    </a:lnTo>
                    <a:lnTo>
                      <a:pt x="520" y="114"/>
                    </a:lnTo>
                    <a:lnTo>
                      <a:pt x="527" y="115"/>
                    </a:lnTo>
                    <a:lnTo>
                      <a:pt x="535" y="115"/>
                    </a:lnTo>
                    <a:lnTo>
                      <a:pt x="543" y="115"/>
                    </a:lnTo>
                    <a:lnTo>
                      <a:pt x="550" y="116"/>
                    </a:lnTo>
                    <a:lnTo>
                      <a:pt x="556" y="119"/>
                    </a:lnTo>
                    <a:lnTo>
                      <a:pt x="562" y="121"/>
                    </a:lnTo>
                    <a:lnTo>
                      <a:pt x="568" y="123"/>
                    </a:lnTo>
                    <a:lnTo>
                      <a:pt x="574" y="127"/>
                    </a:lnTo>
                    <a:lnTo>
                      <a:pt x="580" y="130"/>
                    </a:lnTo>
                    <a:lnTo>
                      <a:pt x="586" y="134"/>
                    </a:lnTo>
                    <a:lnTo>
                      <a:pt x="593" y="136"/>
                    </a:lnTo>
                    <a:lnTo>
                      <a:pt x="604" y="136"/>
                    </a:lnTo>
                    <a:lnTo>
                      <a:pt x="614" y="136"/>
                    </a:lnTo>
                    <a:lnTo>
                      <a:pt x="624" y="136"/>
                    </a:lnTo>
                    <a:lnTo>
                      <a:pt x="634" y="135"/>
                    </a:lnTo>
                    <a:lnTo>
                      <a:pt x="644" y="134"/>
                    </a:lnTo>
                    <a:lnTo>
                      <a:pt x="656" y="131"/>
                    </a:lnTo>
                    <a:lnTo>
                      <a:pt x="666" y="130"/>
                    </a:lnTo>
                    <a:lnTo>
                      <a:pt x="677" y="129"/>
                    </a:lnTo>
                    <a:lnTo>
                      <a:pt x="689" y="123"/>
                    </a:lnTo>
                    <a:lnTo>
                      <a:pt x="700" y="120"/>
                    </a:lnTo>
                    <a:lnTo>
                      <a:pt x="712" y="118"/>
                    </a:lnTo>
                    <a:lnTo>
                      <a:pt x="724" y="115"/>
                    </a:lnTo>
                    <a:lnTo>
                      <a:pt x="735" y="114"/>
                    </a:lnTo>
                    <a:lnTo>
                      <a:pt x="748" y="114"/>
                    </a:lnTo>
                    <a:lnTo>
                      <a:pt x="759" y="114"/>
                    </a:lnTo>
                    <a:lnTo>
                      <a:pt x="772" y="114"/>
                    </a:lnTo>
                    <a:lnTo>
                      <a:pt x="783" y="115"/>
                    </a:lnTo>
                    <a:lnTo>
                      <a:pt x="795" y="114"/>
                    </a:lnTo>
                    <a:lnTo>
                      <a:pt x="806" y="114"/>
                    </a:lnTo>
                    <a:lnTo>
                      <a:pt x="818" y="112"/>
                    </a:lnTo>
                    <a:lnTo>
                      <a:pt x="830" y="110"/>
                    </a:lnTo>
                    <a:lnTo>
                      <a:pt x="841" y="106"/>
                    </a:lnTo>
                    <a:lnTo>
                      <a:pt x="851" y="100"/>
                    </a:lnTo>
                    <a:lnTo>
                      <a:pt x="862" y="93"/>
                    </a:lnTo>
                    <a:lnTo>
                      <a:pt x="871" y="95"/>
                    </a:lnTo>
                    <a:lnTo>
                      <a:pt x="877" y="99"/>
                    </a:lnTo>
                    <a:lnTo>
                      <a:pt x="884" y="104"/>
                    </a:lnTo>
                    <a:lnTo>
                      <a:pt x="894" y="108"/>
                    </a:lnTo>
                    <a:lnTo>
                      <a:pt x="907" y="108"/>
                    </a:lnTo>
                    <a:lnTo>
                      <a:pt x="921" y="106"/>
                    </a:lnTo>
                    <a:lnTo>
                      <a:pt x="933" y="104"/>
                    </a:lnTo>
                    <a:lnTo>
                      <a:pt x="947" y="101"/>
                    </a:lnTo>
                    <a:lnTo>
                      <a:pt x="962" y="98"/>
                    </a:lnTo>
                    <a:lnTo>
                      <a:pt x="976" y="95"/>
                    </a:lnTo>
                    <a:lnTo>
                      <a:pt x="990" y="91"/>
                    </a:lnTo>
                    <a:lnTo>
                      <a:pt x="1003" y="88"/>
                    </a:lnTo>
                    <a:lnTo>
                      <a:pt x="1010" y="87"/>
                    </a:lnTo>
                    <a:lnTo>
                      <a:pt x="1016" y="83"/>
                    </a:lnTo>
                    <a:lnTo>
                      <a:pt x="1022" y="78"/>
                    </a:lnTo>
                    <a:lnTo>
                      <a:pt x="1029" y="74"/>
                    </a:lnTo>
                    <a:lnTo>
                      <a:pt x="1033" y="65"/>
                    </a:lnTo>
                    <a:lnTo>
                      <a:pt x="1040" y="57"/>
                    </a:lnTo>
                    <a:lnTo>
                      <a:pt x="1048" y="48"/>
                    </a:lnTo>
                    <a:lnTo>
                      <a:pt x="1056" y="40"/>
                    </a:lnTo>
                    <a:lnTo>
                      <a:pt x="1062" y="31"/>
                    </a:lnTo>
                    <a:lnTo>
                      <a:pt x="1066" y="21"/>
                    </a:lnTo>
                    <a:lnTo>
                      <a:pt x="1071" y="9"/>
                    </a:lnTo>
                    <a:lnTo>
                      <a:pt x="1078" y="1"/>
                    </a:lnTo>
                    <a:lnTo>
                      <a:pt x="1086" y="0"/>
                    </a:lnTo>
                    <a:lnTo>
                      <a:pt x="1093" y="1"/>
                    </a:lnTo>
                    <a:lnTo>
                      <a:pt x="1100" y="2"/>
                    </a:lnTo>
                    <a:lnTo>
                      <a:pt x="1107" y="5"/>
                    </a:lnTo>
                    <a:lnTo>
                      <a:pt x="1114" y="8"/>
                    </a:lnTo>
                    <a:lnTo>
                      <a:pt x="1121" y="12"/>
                    </a:lnTo>
                    <a:lnTo>
                      <a:pt x="1128" y="15"/>
                    </a:lnTo>
                    <a:lnTo>
                      <a:pt x="1135" y="19"/>
                    </a:lnTo>
                    <a:lnTo>
                      <a:pt x="1139" y="21"/>
                    </a:lnTo>
                    <a:lnTo>
                      <a:pt x="1145" y="25"/>
                    </a:lnTo>
                    <a:lnTo>
                      <a:pt x="1150" y="31"/>
                    </a:lnTo>
                    <a:lnTo>
                      <a:pt x="1154" y="37"/>
                    </a:lnTo>
                    <a:lnTo>
                      <a:pt x="1151" y="54"/>
                    </a:lnTo>
                    <a:lnTo>
                      <a:pt x="1131" y="66"/>
                    </a:lnTo>
                    <a:lnTo>
                      <a:pt x="1111" y="76"/>
                    </a:lnTo>
                    <a:lnTo>
                      <a:pt x="1090" y="87"/>
                    </a:lnTo>
                    <a:lnTo>
                      <a:pt x="1069" y="95"/>
                    </a:lnTo>
                    <a:lnTo>
                      <a:pt x="1047" y="104"/>
                    </a:lnTo>
                    <a:lnTo>
                      <a:pt x="1025" y="111"/>
                    </a:lnTo>
                    <a:lnTo>
                      <a:pt x="1002" y="118"/>
                    </a:lnTo>
                    <a:lnTo>
                      <a:pt x="979" y="125"/>
                    </a:lnTo>
                    <a:lnTo>
                      <a:pt x="957" y="130"/>
                    </a:lnTo>
                    <a:lnTo>
                      <a:pt x="933" y="135"/>
                    </a:lnTo>
                    <a:lnTo>
                      <a:pt x="910" y="141"/>
                    </a:lnTo>
                    <a:lnTo>
                      <a:pt x="886" y="144"/>
                    </a:lnTo>
                    <a:lnTo>
                      <a:pt x="862" y="148"/>
                    </a:lnTo>
                    <a:lnTo>
                      <a:pt x="839" y="151"/>
                    </a:lnTo>
                    <a:lnTo>
                      <a:pt x="813" y="155"/>
                    </a:lnTo>
                    <a:lnTo>
                      <a:pt x="789" y="157"/>
                    </a:lnTo>
                    <a:lnTo>
                      <a:pt x="765" y="159"/>
                    </a:lnTo>
                    <a:lnTo>
                      <a:pt x="741" y="160"/>
                    </a:lnTo>
                    <a:lnTo>
                      <a:pt x="715" y="163"/>
                    </a:lnTo>
                    <a:lnTo>
                      <a:pt x="691" y="164"/>
                    </a:lnTo>
                    <a:lnTo>
                      <a:pt x="666" y="165"/>
                    </a:lnTo>
                    <a:lnTo>
                      <a:pt x="642" y="166"/>
                    </a:lnTo>
                    <a:lnTo>
                      <a:pt x="618" y="166"/>
                    </a:lnTo>
                    <a:lnTo>
                      <a:pt x="592" y="167"/>
                    </a:lnTo>
                    <a:lnTo>
                      <a:pt x="568" y="167"/>
                    </a:lnTo>
                    <a:lnTo>
                      <a:pt x="544" y="167"/>
                    </a:lnTo>
                    <a:lnTo>
                      <a:pt x="520" y="168"/>
                    </a:lnTo>
                    <a:lnTo>
                      <a:pt x="495" y="168"/>
                    </a:lnTo>
                    <a:lnTo>
                      <a:pt x="472" y="168"/>
                    </a:lnTo>
                    <a:lnTo>
                      <a:pt x="448" y="168"/>
                    </a:lnTo>
                    <a:lnTo>
                      <a:pt x="425" y="169"/>
                    </a:lnTo>
                    <a:lnTo>
                      <a:pt x="402" y="169"/>
                    </a:lnTo>
                    <a:lnTo>
                      <a:pt x="395" y="172"/>
                    </a:lnTo>
                    <a:close/>
                  </a:path>
                </a:pathLst>
              </a:custGeom>
              <a:solidFill>
                <a:srgbClr val="66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414" name="Freeform 13"/>
              <p:cNvSpPr>
                <a:spLocks/>
              </p:cNvSpPr>
              <p:nvPr/>
            </p:nvSpPr>
            <p:spPr bwMode="auto">
              <a:xfrm>
                <a:off x="2668" y="2473"/>
                <a:ext cx="96" cy="55"/>
              </a:xfrm>
              <a:custGeom>
                <a:avLst/>
                <a:gdLst>
                  <a:gd name="T0" fmla="*/ 2 w 191"/>
                  <a:gd name="T1" fmla="*/ 1 h 108"/>
                  <a:gd name="T2" fmla="*/ 2 w 191"/>
                  <a:gd name="T3" fmla="*/ 1 h 108"/>
                  <a:gd name="T4" fmla="*/ 1 w 191"/>
                  <a:gd name="T5" fmla="*/ 1 h 108"/>
                  <a:gd name="T6" fmla="*/ 1 w 191"/>
                  <a:gd name="T7" fmla="*/ 1 h 108"/>
                  <a:gd name="T8" fmla="*/ 1 w 191"/>
                  <a:gd name="T9" fmla="*/ 1 h 108"/>
                  <a:gd name="T10" fmla="*/ 1 w 191"/>
                  <a:gd name="T11" fmla="*/ 1 h 108"/>
                  <a:gd name="T12" fmla="*/ 1 w 191"/>
                  <a:gd name="T13" fmla="*/ 1 h 108"/>
                  <a:gd name="T14" fmla="*/ 1 w 191"/>
                  <a:gd name="T15" fmla="*/ 1 h 108"/>
                  <a:gd name="T16" fmla="*/ 1 w 191"/>
                  <a:gd name="T17" fmla="*/ 1 h 108"/>
                  <a:gd name="T18" fmla="*/ 1 w 191"/>
                  <a:gd name="T19" fmla="*/ 1 h 108"/>
                  <a:gd name="T20" fmla="*/ 1 w 191"/>
                  <a:gd name="T21" fmla="*/ 1 h 108"/>
                  <a:gd name="T22" fmla="*/ 1 w 191"/>
                  <a:gd name="T23" fmla="*/ 1 h 108"/>
                  <a:gd name="T24" fmla="*/ 1 w 191"/>
                  <a:gd name="T25" fmla="*/ 1 h 108"/>
                  <a:gd name="T26" fmla="*/ 1 w 191"/>
                  <a:gd name="T27" fmla="*/ 1 h 108"/>
                  <a:gd name="T28" fmla="*/ 1 w 191"/>
                  <a:gd name="T29" fmla="*/ 1 h 108"/>
                  <a:gd name="T30" fmla="*/ 1 w 191"/>
                  <a:gd name="T31" fmla="*/ 1 h 108"/>
                  <a:gd name="T32" fmla="*/ 1 w 191"/>
                  <a:gd name="T33" fmla="*/ 1 h 108"/>
                  <a:gd name="T34" fmla="*/ 1 w 191"/>
                  <a:gd name="T35" fmla="*/ 1 h 108"/>
                  <a:gd name="T36" fmla="*/ 0 w 191"/>
                  <a:gd name="T37" fmla="*/ 1 h 108"/>
                  <a:gd name="T38" fmla="*/ 1 w 191"/>
                  <a:gd name="T39" fmla="*/ 1 h 108"/>
                  <a:gd name="T40" fmla="*/ 1 w 191"/>
                  <a:gd name="T41" fmla="*/ 1 h 108"/>
                  <a:gd name="T42" fmla="*/ 1 w 191"/>
                  <a:gd name="T43" fmla="*/ 1 h 108"/>
                  <a:gd name="T44" fmla="*/ 1 w 191"/>
                  <a:gd name="T45" fmla="*/ 1 h 108"/>
                  <a:gd name="T46" fmla="*/ 1 w 191"/>
                  <a:gd name="T47" fmla="*/ 0 h 108"/>
                  <a:gd name="T48" fmla="*/ 1 w 191"/>
                  <a:gd name="T49" fmla="*/ 0 h 108"/>
                  <a:gd name="T50" fmla="*/ 1 w 191"/>
                  <a:gd name="T51" fmla="*/ 1 h 108"/>
                  <a:gd name="T52" fmla="*/ 1 w 191"/>
                  <a:gd name="T53" fmla="*/ 1 h 108"/>
                  <a:gd name="T54" fmla="*/ 1 w 191"/>
                  <a:gd name="T55" fmla="*/ 1 h 108"/>
                  <a:gd name="T56" fmla="*/ 1 w 191"/>
                  <a:gd name="T57" fmla="*/ 1 h 108"/>
                  <a:gd name="T58" fmla="*/ 1 w 191"/>
                  <a:gd name="T59" fmla="*/ 1 h 108"/>
                  <a:gd name="T60" fmla="*/ 1 w 191"/>
                  <a:gd name="T61" fmla="*/ 1 h 108"/>
                  <a:gd name="T62" fmla="*/ 1 w 191"/>
                  <a:gd name="T63" fmla="*/ 1 h 108"/>
                  <a:gd name="T64" fmla="*/ 1 w 191"/>
                  <a:gd name="T65" fmla="*/ 1 h 108"/>
                  <a:gd name="T66" fmla="*/ 2 w 191"/>
                  <a:gd name="T67" fmla="*/ 1 h 108"/>
                  <a:gd name="T68" fmla="*/ 2 w 191"/>
                  <a:gd name="T69" fmla="*/ 1 h 108"/>
                  <a:gd name="T70" fmla="*/ 2 w 191"/>
                  <a:gd name="T71" fmla="*/ 1 h 108"/>
                  <a:gd name="T72" fmla="*/ 2 w 191"/>
                  <a:gd name="T73" fmla="*/ 1 h 108"/>
                  <a:gd name="T74" fmla="*/ 2 w 191"/>
                  <a:gd name="T75" fmla="*/ 1 h 108"/>
                  <a:gd name="T76" fmla="*/ 2 w 191"/>
                  <a:gd name="T77" fmla="*/ 1 h 108"/>
                  <a:gd name="T78" fmla="*/ 2 w 191"/>
                  <a:gd name="T79" fmla="*/ 1 h 108"/>
                  <a:gd name="T80" fmla="*/ 2 w 191"/>
                  <a:gd name="T81" fmla="*/ 1 h 108"/>
                  <a:gd name="T82" fmla="*/ 2 w 191"/>
                  <a:gd name="T83" fmla="*/ 1 h 108"/>
                  <a:gd name="T84" fmla="*/ 2 w 191"/>
                  <a:gd name="T85" fmla="*/ 1 h 108"/>
                  <a:gd name="T86" fmla="*/ 2 w 191"/>
                  <a:gd name="T87" fmla="*/ 1 h 108"/>
                  <a:gd name="T88" fmla="*/ 2 w 191"/>
                  <a:gd name="T89" fmla="*/ 1 h 10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91"/>
                  <a:gd name="T136" fmla="*/ 0 h 108"/>
                  <a:gd name="T137" fmla="*/ 191 w 191"/>
                  <a:gd name="T138" fmla="*/ 108 h 10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91" h="108">
                    <a:moveTo>
                      <a:pt x="141" y="108"/>
                    </a:moveTo>
                    <a:lnTo>
                      <a:pt x="133" y="107"/>
                    </a:lnTo>
                    <a:lnTo>
                      <a:pt x="123" y="106"/>
                    </a:lnTo>
                    <a:lnTo>
                      <a:pt x="114" y="106"/>
                    </a:lnTo>
                    <a:lnTo>
                      <a:pt x="105" y="106"/>
                    </a:lnTo>
                    <a:lnTo>
                      <a:pt x="95" y="106"/>
                    </a:lnTo>
                    <a:lnTo>
                      <a:pt x="85" y="106"/>
                    </a:lnTo>
                    <a:lnTo>
                      <a:pt x="75" y="105"/>
                    </a:lnTo>
                    <a:lnTo>
                      <a:pt x="66" y="104"/>
                    </a:lnTo>
                    <a:lnTo>
                      <a:pt x="58" y="101"/>
                    </a:lnTo>
                    <a:lnTo>
                      <a:pt x="50" y="99"/>
                    </a:lnTo>
                    <a:lnTo>
                      <a:pt x="42" y="95"/>
                    </a:lnTo>
                    <a:lnTo>
                      <a:pt x="34" y="93"/>
                    </a:lnTo>
                    <a:lnTo>
                      <a:pt x="27" y="90"/>
                    </a:lnTo>
                    <a:lnTo>
                      <a:pt x="20" y="85"/>
                    </a:lnTo>
                    <a:lnTo>
                      <a:pt x="13" y="81"/>
                    </a:lnTo>
                    <a:lnTo>
                      <a:pt x="7" y="76"/>
                    </a:lnTo>
                    <a:lnTo>
                      <a:pt x="1" y="63"/>
                    </a:lnTo>
                    <a:lnTo>
                      <a:pt x="0" y="49"/>
                    </a:lnTo>
                    <a:lnTo>
                      <a:pt x="1" y="34"/>
                    </a:lnTo>
                    <a:lnTo>
                      <a:pt x="4" y="19"/>
                    </a:lnTo>
                    <a:lnTo>
                      <a:pt x="17" y="3"/>
                    </a:lnTo>
                    <a:lnTo>
                      <a:pt x="27" y="1"/>
                    </a:lnTo>
                    <a:lnTo>
                      <a:pt x="36" y="0"/>
                    </a:lnTo>
                    <a:lnTo>
                      <a:pt x="45" y="0"/>
                    </a:lnTo>
                    <a:lnTo>
                      <a:pt x="54" y="1"/>
                    </a:lnTo>
                    <a:lnTo>
                      <a:pt x="64" y="3"/>
                    </a:lnTo>
                    <a:lnTo>
                      <a:pt x="74" y="6"/>
                    </a:lnTo>
                    <a:lnTo>
                      <a:pt x="83" y="9"/>
                    </a:lnTo>
                    <a:lnTo>
                      <a:pt x="93" y="13"/>
                    </a:lnTo>
                    <a:lnTo>
                      <a:pt x="102" y="21"/>
                    </a:lnTo>
                    <a:lnTo>
                      <a:pt x="112" y="29"/>
                    </a:lnTo>
                    <a:lnTo>
                      <a:pt x="122" y="34"/>
                    </a:lnTo>
                    <a:lnTo>
                      <a:pt x="133" y="40"/>
                    </a:lnTo>
                    <a:lnTo>
                      <a:pt x="144" y="46"/>
                    </a:lnTo>
                    <a:lnTo>
                      <a:pt x="157" y="51"/>
                    </a:lnTo>
                    <a:lnTo>
                      <a:pt x="170" y="56"/>
                    </a:lnTo>
                    <a:lnTo>
                      <a:pt x="183" y="62"/>
                    </a:lnTo>
                    <a:lnTo>
                      <a:pt x="191" y="76"/>
                    </a:lnTo>
                    <a:lnTo>
                      <a:pt x="189" y="84"/>
                    </a:lnTo>
                    <a:lnTo>
                      <a:pt x="186" y="89"/>
                    </a:lnTo>
                    <a:lnTo>
                      <a:pt x="181" y="93"/>
                    </a:lnTo>
                    <a:lnTo>
                      <a:pt x="175" y="99"/>
                    </a:lnTo>
                    <a:lnTo>
                      <a:pt x="170" y="104"/>
                    </a:lnTo>
                    <a:lnTo>
                      <a:pt x="141" y="108"/>
                    </a:lnTo>
                    <a:close/>
                  </a:path>
                </a:pathLst>
              </a:custGeom>
              <a:solidFill>
                <a:srgbClr val="CC9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415" name="Freeform 14"/>
              <p:cNvSpPr>
                <a:spLocks/>
              </p:cNvSpPr>
              <p:nvPr/>
            </p:nvSpPr>
            <p:spPr bwMode="auto">
              <a:xfrm>
                <a:off x="2809" y="2457"/>
                <a:ext cx="123" cy="71"/>
              </a:xfrm>
              <a:custGeom>
                <a:avLst/>
                <a:gdLst>
                  <a:gd name="T0" fmla="*/ 1 w 248"/>
                  <a:gd name="T1" fmla="*/ 2 h 140"/>
                  <a:gd name="T2" fmla="*/ 0 w 248"/>
                  <a:gd name="T3" fmla="*/ 2 h 140"/>
                  <a:gd name="T4" fmla="*/ 0 w 248"/>
                  <a:gd name="T5" fmla="*/ 1 h 140"/>
                  <a:gd name="T6" fmla="*/ 0 w 248"/>
                  <a:gd name="T7" fmla="*/ 1 h 140"/>
                  <a:gd name="T8" fmla="*/ 0 w 248"/>
                  <a:gd name="T9" fmla="*/ 1 h 140"/>
                  <a:gd name="T10" fmla="*/ 0 w 248"/>
                  <a:gd name="T11" fmla="*/ 1 h 140"/>
                  <a:gd name="T12" fmla="*/ 0 w 248"/>
                  <a:gd name="T13" fmla="*/ 1 h 140"/>
                  <a:gd name="T14" fmla="*/ 0 w 248"/>
                  <a:gd name="T15" fmla="*/ 1 h 140"/>
                  <a:gd name="T16" fmla="*/ 0 w 248"/>
                  <a:gd name="T17" fmla="*/ 1 h 140"/>
                  <a:gd name="T18" fmla="*/ 0 w 248"/>
                  <a:gd name="T19" fmla="*/ 1 h 140"/>
                  <a:gd name="T20" fmla="*/ 0 w 248"/>
                  <a:gd name="T21" fmla="*/ 1 h 140"/>
                  <a:gd name="T22" fmla="*/ 0 w 248"/>
                  <a:gd name="T23" fmla="*/ 1 h 140"/>
                  <a:gd name="T24" fmla="*/ 0 w 248"/>
                  <a:gd name="T25" fmla="*/ 1 h 140"/>
                  <a:gd name="T26" fmla="*/ 0 w 248"/>
                  <a:gd name="T27" fmla="*/ 1 h 140"/>
                  <a:gd name="T28" fmla="*/ 0 w 248"/>
                  <a:gd name="T29" fmla="*/ 1 h 140"/>
                  <a:gd name="T30" fmla="*/ 0 w 248"/>
                  <a:gd name="T31" fmla="*/ 1 h 140"/>
                  <a:gd name="T32" fmla="*/ 0 w 248"/>
                  <a:gd name="T33" fmla="*/ 1 h 140"/>
                  <a:gd name="T34" fmla="*/ 0 w 248"/>
                  <a:gd name="T35" fmla="*/ 1 h 140"/>
                  <a:gd name="T36" fmla="*/ 0 w 248"/>
                  <a:gd name="T37" fmla="*/ 1 h 140"/>
                  <a:gd name="T38" fmla="*/ 0 w 248"/>
                  <a:gd name="T39" fmla="*/ 1 h 140"/>
                  <a:gd name="T40" fmla="*/ 0 w 248"/>
                  <a:gd name="T41" fmla="*/ 1 h 140"/>
                  <a:gd name="T42" fmla="*/ 0 w 248"/>
                  <a:gd name="T43" fmla="*/ 1 h 140"/>
                  <a:gd name="T44" fmla="*/ 0 w 248"/>
                  <a:gd name="T45" fmla="*/ 1 h 140"/>
                  <a:gd name="T46" fmla="*/ 0 w 248"/>
                  <a:gd name="T47" fmla="*/ 1 h 140"/>
                  <a:gd name="T48" fmla="*/ 0 w 248"/>
                  <a:gd name="T49" fmla="*/ 1 h 140"/>
                  <a:gd name="T50" fmla="*/ 0 w 248"/>
                  <a:gd name="T51" fmla="*/ 1 h 140"/>
                  <a:gd name="T52" fmla="*/ 1 w 248"/>
                  <a:gd name="T53" fmla="*/ 1 h 140"/>
                  <a:gd name="T54" fmla="*/ 1 w 248"/>
                  <a:gd name="T55" fmla="*/ 1 h 140"/>
                  <a:gd name="T56" fmla="*/ 1 w 248"/>
                  <a:gd name="T57" fmla="*/ 1 h 140"/>
                  <a:gd name="T58" fmla="*/ 1 w 248"/>
                  <a:gd name="T59" fmla="*/ 1 h 140"/>
                  <a:gd name="T60" fmla="*/ 1 w 248"/>
                  <a:gd name="T61" fmla="*/ 0 h 140"/>
                  <a:gd name="T62" fmla="*/ 1 w 248"/>
                  <a:gd name="T63" fmla="*/ 0 h 140"/>
                  <a:gd name="T64" fmla="*/ 1 w 248"/>
                  <a:gd name="T65" fmla="*/ 0 h 140"/>
                  <a:gd name="T66" fmla="*/ 1 w 248"/>
                  <a:gd name="T67" fmla="*/ 0 h 140"/>
                  <a:gd name="T68" fmla="*/ 1 w 248"/>
                  <a:gd name="T69" fmla="*/ 0 h 140"/>
                  <a:gd name="T70" fmla="*/ 1 w 248"/>
                  <a:gd name="T71" fmla="*/ 0 h 140"/>
                  <a:gd name="T72" fmla="*/ 1 w 248"/>
                  <a:gd name="T73" fmla="*/ 1 h 140"/>
                  <a:gd name="T74" fmla="*/ 1 w 248"/>
                  <a:gd name="T75" fmla="*/ 1 h 140"/>
                  <a:gd name="T76" fmla="*/ 1 w 248"/>
                  <a:gd name="T77" fmla="*/ 1 h 140"/>
                  <a:gd name="T78" fmla="*/ 1 w 248"/>
                  <a:gd name="T79" fmla="*/ 1 h 140"/>
                  <a:gd name="T80" fmla="*/ 1 w 248"/>
                  <a:gd name="T81" fmla="*/ 1 h 140"/>
                  <a:gd name="T82" fmla="*/ 1 w 248"/>
                  <a:gd name="T83" fmla="*/ 1 h 140"/>
                  <a:gd name="T84" fmla="*/ 1 w 248"/>
                  <a:gd name="T85" fmla="*/ 1 h 140"/>
                  <a:gd name="T86" fmla="*/ 1 w 248"/>
                  <a:gd name="T87" fmla="*/ 1 h 140"/>
                  <a:gd name="T88" fmla="*/ 1 w 248"/>
                  <a:gd name="T89" fmla="*/ 1 h 140"/>
                  <a:gd name="T90" fmla="*/ 1 w 248"/>
                  <a:gd name="T91" fmla="*/ 1 h 140"/>
                  <a:gd name="T92" fmla="*/ 1 w 248"/>
                  <a:gd name="T93" fmla="*/ 1 h 140"/>
                  <a:gd name="T94" fmla="*/ 1 w 248"/>
                  <a:gd name="T95" fmla="*/ 1 h 140"/>
                  <a:gd name="T96" fmla="*/ 1 w 248"/>
                  <a:gd name="T97" fmla="*/ 1 h 140"/>
                  <a:gd name="T98" fmla="*/ 1 w 248"/>
                  <a:gd name="T99" fmla="*/ 1 h 140"/>
                  <a:gd name="T100" fmla="*/ 1 w 248"/>
                  <a:gd name="T101" fmla="*/ 1 h 140"/>
                  <a:gd name="T102" fmla="*/ 1 w 248"/>
                  <a:gd name="T103" fmla="*/ 1 h 140"/>
                  <a:gd name="T104" fmla="*/ 1 w 248"/>
                  <a:gd name="T105" fmla="*/ 1 h 140"/>
                  <a:gd name="T106" fmla="*/ 1 w 248"/>
                  <a:gd name="T107" fmla="*/ 2 h 140"/>
                  <a:gd name="T108" fmla="*/ 1 w 248"/>
                  <a:gd name="T109" fmla="*/ 2 h 140"/>
                  <a:gd name="T110" fmla="*/ 1 w 248"/>
                  <a:gd name="T111" fmla="*/ 2 h 140"/>
                  <a:gd name="T112" fmla="*/ 1 w 248"/>
                  <a:gd name="T113" fmla="*/ 2 h 140"/>
                  <a:gd name="T114" fmla="*/ 1 w 248"/>
                  <a:gd name="T115" fmla="*/ 2 h 140"/>
                  <a:gd name="T116" fmla="*/ 1 w 248"/>
                  <a:gd name="T117" fmla="*/ 2 h 14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48"/>
                  <a:gd name="T178" fmla="*/ 0 h 140"/>
                  <a:gd name="T179" fmla="*/ 248 w 248"/>
                  <a:gd name="T180" fmla="*/ 140 h 14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48" h="140">
                    <a:moveTo>
                      <a:pt x="134" y="140"/>
                    </a:moveTo>
                    <a:lnTo>
                      <a:pt x="120" y="132"/>
                    </a:lnTo>
                    <a:lnTo>
                      <a:pt x="105" y="126"/>
                    </a:lnTo>
                    <a:lnTo>
                      <a:pt x="89" y="123"/>
                    </a:lnTo>
                    <a:lnTo>
                      <a:pt x="73" y="119"/>
                    </a:lnTo>
                    <a:lnTo>
                      <a:pt x="56" y="116"/>
                    </a:lnTo>
                    <a:lnTo>
                      <a:pt x="39" y="113"/>
                    </a:lnTo>
                    <a:lnTo>
                      <a:pt x="23" y="107"/>
                    </a:lnTo>
                    <a:lnTo>
                      <a:pt x="8" y="100"/>
                    </a:lnTo>
                    <a:lnTo>
                      <a:pt x="3" y="92"/>
                    </a:lnTo>
                    <a:lnTo>
                      <a:pt x="0" y="81"/>
                    </a:lnTo>
                    <a:lnTo>
                      <a:pt x="3" y="69"/>
                    </a:lnTo>
                    <a:lnTo>
                      <a:pt x="6" y="57"/>
                    </a:lnTo>
                    <a:lnTo>
                      <a:pt x="12" y="55"/>
                    </a:lnTo>
                    <a:lnTo>
                      <a:pt x="19" y="53"/>
                    </a:lnTo>
                    <a:lnTo>
                      <a:pt x="26" y="49"/>
                    </a:lnTo>
                    <a:lnTo>
                      <a:pt x="33" y="47"/>
                    </a:lnTo>
                    <a:lnTo>
                      <a:pt x="41" y="45"/>
                    </a:lnTo>
                    <a:lnTo>
                      <a:pt x="48" y="41"/>
                    </a:lnTo>
                    <a:lnTo>
                      <a:pt x="56" y="39"/>
                    </a:lnTo>
                    <a:lnTo>
                      <a:pt x="64" y="35"/>
                    </a:lnTo>
                    <a:lnTo>
                      <a:pt x="75" y="51"/>
                    </a:lnTo>
                    <a:lnTo>
                      <a:pt x="106" y="46"/>
                    </a:lnTo>
                    <a:lnTo>
                      <a:pt x="112" y="39"/>
                    </a:lnTo>
                    <a:lnTo>
                      <a:pt x="118" y="32"/>
                    </a:lnTo>
                    <a:lnTo>
                      <a:pt x="125" y="26"/>
                    </a:lnTo>
                    <a:lnTo>
                      <a:pt x="132" y="19"/>
                    </a:lnTo>
                    <a:lnTo>
                      <a:pt x="140" y="13"/>
                    </a:lnTo>
                    <a:lnTo>
                      <a:pt x="149" y="9"/>
                    </a:lnTo>
                    <a:lnTo>
                      <a:pt x="158" y="4"/>
                    </a:lnTo>
                    <a:lnTo>
                      <a:pt x="167" y="0"/>
                    </a:lnTo>
                    <a:lnTo>
                      <a:pt x="173" y="0"/>
                    </a:lnTo>
                    <a:lnTo>
                      <a:pt x="178" y="0"/>
                    </a:lnTo>
                    <a:lnTo>
                      <a:pt x="183" y="0"/>
                    </a:lnTo>
                    <a:lnTo>
                      <a:pt x="189" y="0"/>
                    </a:lnTo>
                    <a:lnTo>
                      <a:pt x="195" y="0"/>
                    </a:lnTo>
                    <a:lnTo>
                      <a:pt x="201" y="2"/>
                    </a:lnTo>
                    <a:lnTo>
                      <a:pt x="207" y="4"/>
                    </a:lnTo>
                    <a:lnTo>
                      <a:pt x="211" y="8"/>
                    </a:lnTo>
                    <a:lnTo>
                      <a:pt x="215" y="16"/>
                    </a:lnTo>
                    <a:lnTo>
                      <a:pt x="219" y="23"/>
                    </a:lnTo>
                    <a:lnTo>
                      <a:pt x="225" y="31"/>
                    </a:lnTo>
                    <a:lnTo>
                      <a:pt x="230" y="38"/>
                    </a:lnTo>
                    <a:lnTo>
                      <a:pt x="235" y="46"/>
                    </a:lnTo>
                    <a:lnTo>
                      <a:pt x="240" y="55"/>
                    </a:lnTo>
                    <a:lnTo>
                      <a:pt x="245" y="64"/>
                    </a:lnTo>
                    <a:lnTo>
                      <a:pt x="248" y="74"/>
                    </a:lnTo>
                    <a:lnTo>
                      <a:pt x="248" y="85"/>
                    </a:lnTo>
                    <a:lnTo>
                      <a:pt x="248" y="96"/>
                    </a:lnTo>
                    <a:lnTo>
                      <a:pt x="246" y="107"/>
                    </a:lnTo>
                    <a:lnTo>
                      <a:pt x="240" y="116"/>
                    </a:lnTo>
                    <a:lnTo>
                      <a:pt x="228" y="122"/>
                    </a:lnTo>
                    <a:lnTo>
                      <a:pt x="217" y="127"/>
                    </a:lnTo>
                    <a:lnTo>
                      <a:pt x="204" y="132"/>
                    </a:lnTo>
                    <a:lnTo>
                      <a:pt x="190" y="134"/>
                    </a:lnTo>
                    <a:lnTo>
                      <a:pt x="177" y="138"/>
                    </a:lnTo>
                    <a:lnTo>
                      <a:pt x="163" y="139"/>
                    </a:lnTo>
                    <a:lnTo>
                      <a:pt x="148" y="140"/>
                    </a:lnTo>
                    <a:lnTo>
                      <a:pt x="134" y="140"/>
                    </a:lnTo>
                    <a:close/>
                  </a:path>
                </a:pathLst>
              </a:custGeom>
              <a:solidFill>
                <a:srgbClr val="CC9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416" name="Freeform 15"/>
              <p:cNvSpPr>
                <a:spLocks/>
              </p:cNvSpPr>
              <p:nvPr/>
            </p:nvSpPr>
            <p:spPr bwMode="auto">
              <a:xfrm>
                <a:off x="2775" y="2513"/>
                <a:ext cx="25" cy="7"/>
              </a:xfrm>
              <a:custGeom>
                <a:avLst/>
                <a:gdLst>
                  <a:gd name="T0" fmla="*/ 0 w 51"/>
                  <a:gd name="T1" fmla="*/ 0 h 15"/>
                  <a:gd name="T2" fmla="*/ 0 w 51"/>
                  <a:gd name="T3" fmla="*/ 0 h 15"/>
                  <a:gd name="T4" fmla="*/ 0 w 51"/>
                  <a:gd name="T5" fmla="*/ 0 h 15"/>
                  <a:gd name="T6" fmla="*/ 0 w 51"/>
                  <a:gd name="T7" fmla="*/ 0 h 15"/>
                  <a:gd name="T8" fmla="*/ 0 w 51"/>
                  <a:gd name="T9" fmla="*/ 0 h 15"/>
                  <a:gd name="T10" fmla="*/ 0 w 51"/>
                  <a:gd name="T11" fmla="*/ 0 h 15"/>
                  <a:gd name="T12" fmla="*/ 0 w 51"/>
                  <a:gd name="T13" fmla="*/ 0 h 15"/>
                  <a:gd name="T14" fmla="*/ 0 w 51"/>
                  <a:gd name="T15" fmla="*/ 0 h 15"/>
                  <a:gd name="T16" fmla="*/ 0 w 51"/>
                  <a:gd name="T17" fmla="*/ 0 h 15"/>
                  <a:gd name="T18" fmla="*/ 0 w 51"/>
                  <a:gd name="T19" fmla="*/ 0 h 15"/>
                  <a:gd name="T20" fmla="*/ 0 w 51"/>
                  <a:gd name="T21" fmla="*/ 0 h 15"/>
                  <a:gd name="T22" fmla="*/ 0 w 51"/>
                  <a:gd name="T23" fmla="*/ 0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1"/>
                  <a:gd name="T37" fmla="*/ 0 h 15"/>
                  <a:gd name="T38" fmla="*/ 51 w 51"/>
                  <a:gd name="T39" fmla="*/ 15 h 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1" h="15">
                    <a:moveTo>
                      <a:pt x="23" y="15"/>
                    </a:moveTo>
                    <a:lnTo>
                      <a:pt x="0" y="6"/>
                    </a:lnTo>
                    <a:lnTo>
                      <a:pt x="3" y="3"/>
                    </a:lnTo>
                    <a:lnTo>
                      <a:pt x="7" y="0"/>
                    </a:lnTo>
                    <a:lnTo>
                      <a:pt x="12" y="0"/>
                    </a:lnTo>
                    <a:lnTo>
                      <a:pt x="16" y="0"/>
                    </a:lnTo>
                    <a:lnTo>
                      <a:pt x="22" y="1"/>
                    </a:lnTo>
                    <a:lnTo>
                      <a:pt x="28" y="3"/>
                    </a:lnTo>
                    <a:lnTo>
                      <a:pt x="34" y="3"/>
                    </a:lnTo>
                    <a:lnTo>
                      <a:pt x="39" y="1"/>
                    </a:lnTo>
                    <a:lnTo>
                      <a:pt x="51" y="15"/>
                    </a:lnTo>
                    <a:lnTo>
                      <a:pt x="23" y="15"/>
                    </a:lnTo>
                    <a:close/>
                  </a:path>
                </a:pathLst>
              </a:custGeom>
              <a:solidFill>
                <a:srgbClr val="CC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417" name="Freeform 16"/>
              <p:cNvSpPr>
                <a:spLocks/>
              </p:cNvSpPr>
              <p:nvPr/>
            </p:nvSpPr>
            <p:spPr bwMode="auto">
              <a:xfrm>
                <a:off x="2943" y="2469"/>
                <a:ext cx="55" cy="48"/>
              </a:xfrm>
              <a:custGeom>
                <a:avLst/>
                <a:gdLst>
                  <a:gd name="T0" fmla="*/ 1 w 109"/>
                  <a:gd name="T1" fmla="*/ 1 h 95"/>
                  <a:gd name="T2" fmla="*/ 1 w 109"/>
                  <a:gd name="T3" fmla="*/ 1 h 95"/>
                  <a:gd name="T4" fmla="*/ 1 w 109"/>
                  <a:gd name="T5" fmla="*/ 1 h 95"/>
                  <a:gd name="T6" fmla="*/ 1 w 109"/>
                  <a:gd name="T7" fmla="*/ 1 h 95"/>
                  <a:gd name="T8" fmla="*/ 1 w 109"/>
                  <a:gd name="T9" fmla="*/ 1 h 95"/>
                  <a:gd name="T10" fmla="*/ 0 w 109"/>
                  <a:gd name="T11" fmla="*/ 1 h 95"/>
                  <a:gd name="T12" fmla="*/ 1 w 109"/>
                  <a:gd name="T13" fmla="*/ 1 h 95"/>
                  <a:gd name="T14" fmla="*/ 1 w 109"/>
                  <a:gd name="T15" fmla="*/ 1 h 95"/>
                  <a:gd name="T16" fmla="*/ 1 w 109"/>
                  <a:gd name="T17" fmla="*/ 1 h 95"/>
                  <a:gd name="T18" fmla="*/ 1 w 109"/>
                  <a:gd name="T19" fmla="*/ 1 h 95"/>
                  <a:gd name="T20" fmla="*/ 1 w 109"/>
                  <a:gd name="T21" fmla="*/ 1 h 95"/>
                  <a:gd name="T22" fmla="*/ 1 w 109"/>
                  <a:gd name="T23" fmla="*/ 1 h 95"/>
                  <a:gd name="T24" fmla="*/ 1 w 109"/>
                  <a:gd name="T25" fmla="*/ 1 h 95"/>
                  <a:gd name="T26" fmla="*/ 1 w 109"/>
                  <a:gd name="T27" fmla="*/ 0 h 95"/>
                  <a:gd name="T28" fmla="*/ 1 w 109"/>
                  <a:gd name="T29" fmla="*/ 0 h 95"/>
                  <a:gd name="T30" fmla="*/ 1 w 109"/>
                  <a:gd name="T31" fmla="*/ 1 h 95"/>
                  <a:gd name="T32" fmla="*/ 1 w 109"/>
                  <a:gd name="T33" fmla="*/ 1 h 95"/>
                  <a:gd name="T34" fmla="*/ 1 w 109"/>
                  <a:gd name="T35" fmla="*/ 1 h 95"/>
                  <a:gd name="T36" fmla="*/ 1 w 109"/>
                  <a:gd name="T37" fmla="*/ 1 h 95"/>
                  <a:gd name="T38" fmla="*/ 1 w 109"/>
                  <a:gd name="T39" fmla="*/ 1 h 95"/>
                  <a:gd name="T40" fmla="*/ 1 w 109"/>
                  <a:gd name="T41" fmla="*/ 1 h 95"/>
                  <a:gd name="T42" fmla="*/ 1 w 109"/>
                  <a:gd name="T43" fmla="*/ 1 h 95"/>
                  <a:gd name="T44" fmla="*/ 1 w 109"/>
                  <a:gd name="T45" fmla="*/ 1 h 95"/>
                  <a:gd name="T46" fmla="*/ 1 w 109"/>
                  <a:gd name="T47" fmla="*/ 1 h 95"/>
                  <a:gd name="T48" fmla="*/ 1 w 109"/>
                  <a:gd name="T49" fmla="*/ 1 h 95"/>
                  <a:gd name="T50" fmla="*/ 1 w 109"/>
                  <a:gd name="T51" fmla="*/ 1 h 95"/>
                  <a:gd name="T52" fmla="*/ 1 w 109"/>
                  <a:gd name="T53" fmla="*/ 1 h 95"/>
                  <a:gd name="T54" fmla="*/ 1 w 109"/>
                  <a:gd name="T55" fmla="*/ 1 h 95"/>
                  <a:gd name="T56" fmla="*/ 1 w 109"/>
                  <a:gd name="T57" fmla="*/ 1 h 9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9"/>
                  <a:gd name="T88" fmla="*/ 0 h 95"/>
                  <a:gd name="T89" fmla="*/ 109 w 109"/>
                  <a:gd name="T90" fmla="*/ 95 h 9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9" h="95">
                    <a:moveTo>
                      <a:pt x="29" y="95"/>
                    </a:moveTo>
                    <a:lnTo>
                      <a:pt x="2" y="90"/>
                    </a:lnTo>
                    <a:lnTo>
                      <a:pt x="3" y="74"/>
                    </a:lnTo>
                    <a:lnTo>
                      <a:pt x="6" y="57"/>
                    </a:lnTo>
                    <a:lnTo>
                      <a:pt x="6" y="40"/>
                    </a:lnTo>
                    <a:lnTo>
                      <a:pt x="0" y="22"/>
                    </a:lnTo>
                    <a:lnTo>
                      <a:pt x="8" y="11"/>
                    </a:lnTo>
                    <a:lnTo>
                      <a:pt x="16" y="10"/>
                    </a:lnTo>
                    <a:lnTo>
                      <a:pt x="25" y="8"/>
                    </a:lnTo>
                    <a:lnTo>
                      <a:pt x="33" y="7"/>
                    </a:lnTo>
                    <a:lnTo>
                      <a:pt x="41" y="4"/>
                    </a:lnTo>
                    <a:lnTo>
                      <a:pt x="49" y="2"/>
                    </a:lnTo>
                    <a:lnTo>
                      <a:pt x="57" y="1"/>
                    </a:lnTo>
                    <a:lnTo>
                      <a:pt x="66" y="0"/>
                    </a:lnTo>
                    <a:lnTo>
                      <a:pt x="75" y="0"/>
                    </a:lnTo>
                    <a:lnTo>
                      <a:pt x="92" y="8"/>
                    </a:lnTo>
                    <a:lnTo>
                      <a:pt x="102" y="21"/>
                    </a:lnTo>
                    <a:lnTo>
                      <a:pt x="108" y="37"/>
                    </a:lnTo>
                    <a:lnTo>
                      <a:pt x="109" y="55"/>
                    </a:lnTo>
                    <a:lnTo>
                      <a:pt x="104" y="74"/>
                    </a:lnTo>
                    <a:lnTo>
                      <a:pt x="89" y="87"/>
                    </a:lnTo>
                    <a:lnTo>
                      <a:pt x="82" y="90"/>
                    </a:lnTo>
                    <a:lnTo>
                      <a:pt x="75" y="92"/>
                    </a:lnTo>
                    <a:lnTo>
                      <a:pt x="68" y="93"/>
                    </a:lnTo>
                    <a:lnTo>
                      <a:pt x="60" y="94"/>
                    </a:lnTo>
                    <a:lnTo>
                      <a:pt x="53" y="95"/>
                    </a:lnTo>
                    <a:lnTo>
                      <a:pt x="45" y="95"/>
                    </a:lnTo>
                    <a:lnTo>
                      <a:pt x="37" y="95"/>
                    </a:lnTo>
                    <a:lnTo>
                      <a:pt x="29" y="95"/>
                    </a:lnTo>
                    <a:close/>
                  </a:path>
                </a:pathLst>
              </a:custGeom>
              <a:solidFill>
                <a:srgbClr val="CC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418" name="Freeform 17"/>
              <p:cNvSpPr>
                <a:spLocks/>
              </p:cNvSpPr>
              <p:nvPr/>
            </p:nvSpPr>
            <p:spPr bwMode="auto">
              <a:xfrm>
                <a:off x="3010" y="2472"/>
                <a:ext cx="72" cy="39"/>
              </a:xfrm>
              <a:custGeom>
                <a:avLst/>
                <a:gdLst>
                  <a:gd name="T0" fmla="*/ 1 w 144"/>
                  <a:gd name="T1" fmla="*/ 1 h 78"/>
                  <a:gd name="T2" fmla="*/ 1 w 144"/>
                  <a:gd name="T3" fmla="*/ 1 h 78"/>
                  <a:gd name="T4" fmla="*/ 1 w 144"/>
                  <a:gd name="T5" fmla="*/ 1 h 78"/>
                  <a:gd name="T6" fmla="*/ 1 w 144"/>
                  <a:gd name="T7" fmla="*/ 1 h 78"/>
                  <a:gd name="T8" fmla="*/ 1 w 144"/>
                  <a:gd name="T9" fmla="*/ 1 h 78"/>
                  <a:gd name="T10" fmla="*/ 0 w 144"/>
                  <a:gd name="T11" fmla="*/ 0 h 78"/>
                  <a:gd name="T12" fmla="*/ 1 w 144"/>
                  <a:gd name="T13" fmla="*/ 1 h 78"/>
                  <a:gd name="T14" fmla="*/ 1 w 144"/>
                  <a:gd name="T15" fmla="*/ 1 h 78"/>
                  <a:gd name="T16" fmla="*/ 1 w 144"/>
                  <a:gd name="T17" fmla="*/ 1 h 78"/>
                  <a:gd name="T18" fmla="*/ 1 w 144"/>
                  <a:gd name="T19" fmla="*/ 1 h 78"/>
                  <a:gd name="T20" fmla="*/ 1 w 144"/>
                  <a:gd name="T21" fmla="*/ 1 h 78"/>
                  <a:gd name="T22" fmla="*/ 1 w 144"/>
                  <a:gd name="T23" fmla="*/ 1 h 78"/>
                  <a:gd name="T24" fmla="*/ 1 w 144"/>
                  <a:gd name="T25" fmla="*/ 1 h 78"/>
                  <a:gd name="T26" fmla="*/ 2 w 144"/>
                  <a:gd name="T27" fmla="*/ 1 h 78"/>
                  <a:gd name="T28" fmla="*/ 2 w 144"/>
                  <a:gd name="T29" fmla="*/ 1 h 78"/>
                  <a:gd name="T30" fmla="*/ 1 w 144"/>
                  <a:gd name="T31" fmla="*/ 1 h 78"/>
                  <a:gd name="T32" fmla="*/ 1 w 144"/>
                  <a:gd name="T33" fmla="*/ 1 h 78"/>
                  <a:gd name="T34" fmla="*/ 1 w 144"/>
                  <a:gd name="T35" fmla="*/ 1 h 78"/>
                  <a:gd name="T36" fmla="*/ 1 w 144"/>
                  <a:gd name="T37" fmla="*/ 1 h 78"/>
                  <a:gd name="T38" fmla="*/ 1 w 144"/>
                  <a:gd name="T39" fmla="*/ 1 h 78"/>
                  <a:gd name="T40" fmla="*/ 1 w 144"/>
                  <a:gd name="T41" fmla="*/ 1 h 78"/>
                  <a:gd name="T42" fmla="*/ 1 w 144"/>
                  <a:gd name="T43" fmla="*/ 1 h 78"/>
                  <a:gd name="T44" fmla="*/ 1 w 144"/>
                  <a:gd name="T45" fmla="*/ 1 h 78"/>
                  <a:gd name="T46" fmla="*/ 1 w 144"/>
                  <a:gd name="T47" fmla="*/ 1 h 78"/>
                  <a:gd name="T48" fmla="*/ 1 w 144"/>
                  <a:gd name="T49" fmla="*/ 1 h 78"/>
                  <a:gd name="T50" fmla="*/ 1 w 144"/>
                  <a:gd name="T51" fmla="*/ 1 h 78"/>
                  <a:gd name="T52" fmla="*/ 1 w 144"/>
                  <a:gd name="T53" fmla="*/ 1 h 78"/>
                  <a:gd name="T54" fmla="*/ 1 w 144"/>
                  <a:gd name="T55" fmla="*/ 1 h 78"/>
                  <a:gd name="T56" fmla="*/ 1 w 144"/>
                  <a:gd name="T57" fmla="*/ 1 h 78"/>
                  <a:gd name="T58" fmla="*/ 1 w 144"/>
                  <a:gd name="T59" fmla="*/ 1 h 78"/>
                  <a:gd name="T60" fmla="*/ 1 w 144"/>
                  <a:gd name="T61" fmla="*/ 1 h 78"/>
                  <a:gd name="T62" fmla="*/ 1 w 144"/>
                  <a:gd name="T63" fmla="*/ 1 h 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44"/>
                  <a:gd name="T97" fmla="*/ 0 h 78"/>
                  <a:gd name="T98" fmla="*/ 144 w 144"/>
                  <a:gd name="T99" fmla="*/ 78 h 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44" h="78">
                    <a:moveTo>
                      <a:pt x="17" y="78"/>
                    </a:moveTo>
                    <a:lnTo>
                      <a:pt x="5" y="62"/>
                    </a:lnTo>
                    <a:lnTo>
                      <a:pt x="5" y="47"/>
                    </a:lnTo>
                    <a:lnTo>
                      <a:pt x="6" y="32"/>
                    </a:lnTo>
                    <a:lnTo>
                      <a:pt x="5" y="16"/>
                    </a:lnTo>
                    <a:lnTo>
                      <a:pt x="0" y="0"/>
                    </a:lnTo>
                    <a:lnTo>
                      <a:pt x="18" y="1"/>
                    </a:lnTo>
                    <a:lnTo>
                      <a:pt x="36" y="4"/>
                    </a:lnTo>
                    <a:lnTo>
                      <a:pt x="53" y="8"/>
                    </a:lnTo>
                    <a:lnTo>
                      <a:pt x="72" y="12"/>
                    </a:lnTo>
                    <a:lnTo>
                      <a:pt x="90" y="16"/>
                    </a:lnTo>
                    <a:lnTo>
                      <a:pt x="108" y="20"/>
                    </a:lnTo>
                    <a:lnTo>
                      <a:pt x="126" y="24"/>
                    </a:lnTo>
                    <a:lnTo>
                      <a:pt x="144" y="26"/>
                    </a:lnTo>
                    <a:lnTo>
                      <a:pt x="142" y="33"/>
                    </a:lnTo>
                    <a:lnTo>
                      <a:pt x="128" y="50"/>
                    </a:lnTo>
                    <a:lnTo>
                      <a:pt x="124" y="53"/>
                    </a:lnTo>
                    <a:lnTo>
                      <a:pt x="118" y="56"/>
                    </a:lnTo>
                    <a:lnTo>
                      <a:pt x="112" y="58"/>
                    </a:lnTo>
                    <a:lnTo>
                      <a:pt x="106" y="61"/>
                    </a:lnTo>
                    <a:lnTo>
                      <a:pt x="99" y="63"/>
                    </a:lnTo>
                    <a:lnTo>
                      <a:pt x="93" y="66"/>
                    </a:lnTo>
                    <a:lnTo>
                      <a:pt x="84" y="69"/>
                    </a:lnTo>
                    <a:lnTo>
                      <a:pt x="78" y="72"/>
                    </a:lnTo>
                    <a:lnTo>
                      <a:pt x="71" y="72"/>
                    </a:lnTo>
                    <a:lnTo>
                      <a:pt x="63" y="72"/>
                    </a:lnTo>
                    <a:lnTo>
                      <a:pt x="56" y="73"/>
                    </a:lnTo>
                    <a:lnTo>
                      <a:pt x="48" y="74"/>
                    </a:lnTo>
                    <a:lnTo>
                      <a:pt x="41" y="76"/>
                    </a:lnTo>
                    <a:lnTo>
                      <a:pt x="33" y="76"/>
                    </a:lnTo>
                    <a:lnTo>
                      <a:pt x="25" y="77"/>
                    </a:lnTo>
                    <a:lnTo>
                      <a:pt x="17" y="78"/>
                    </a:lnTo>
                    <a:close/>
                  </a:path>
                </a:pathLst>
              </a:cu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419" name="Freeform 18"/>
              <p:cNvSpPr>
                <a:spLocks/>
              </p:cNvSpPr>
              <p:nvPr/>
            </p:nvSpPr>
            <p:spPr bwMode="auto">
              <a:xfrm>
                <a:off x="2616" y="2489"/>
                <a:ext cx="37" cy="18"/>
              </a:xfrm>
              <a:custGeom>
                <a:avLst/>
                <a:gdLst>
                  <a:gd name="T0" fmla="*/ 0 w 75"/>
                  <a:gd name="T1" fmla="*/ 0 h 37"/>
                  <a:gd name="T2" fmla="*/ 0 w 75"/>
                  <a:gd name="T3" fmla="*/ 0 h 37"/>
                  <a:gd name="T4" fmla="*/ 0 w 75"/>
                  <a:gd name="T5" fmla="*/ 0 h 37"/>
                  <a:gd name="T6" fmla="*/ 0 w 75"/>
                  <a:gd name="T7" fmla="*/ 0 h 37"/>
                  <a:gd name="T8" fmla="*/ 0 w 75"/>
                  <a:gd name="T9" fmla="*/ 0 h 37"/>
                  <a:gd name="T10" fmla="*/ 0 w 75"/>
                  <a:gd name="T11" fmla="*/ 0 h 37"/>
                  <a:gd name="T12" fmla="*/ 0 w 75"/>
                  <a:gd name="T13" fmla="*/ 0 h 37"/>
                  <a:gd name="T14" fmla="*/ 0 w 75"/>
                  <a:gd name="T15" fmla="*/ 0 h 37"/>
                  <a:gd name="T16" fmla="*/ 0 w 75"/>
                  <a:gd name="T17" fmla="*/ 0 h 37"/>
                  <a:gd name="T18" fmla="*/ 0 w 75"/>
                  <a:gd name="T19" fmla="*/ 0 h 37"/>
                  <a:gd name="T20" fmla="*/ 0 w 75"/>
                  <a:gd name="T21" fmla="*/ 0 h 37"/>
                  <a:gd name="T22" fmla="*/ 0 w 75"/>
                  <a:gd name="T23" fmla="*/ 0 h 37"/>
                  <a:gd name="T24" fmla="*/ 0 w 75"/>
                  <a:gd name="T25" fmla="*/ 0 h 37"/>
                  <a:gd name="T26" fmla="*/ 0 w 75"/>
                  <a:gd name="T27" fmla="*/ 0 h 37"/>
                  <a:gd name="T28" fmla="*/ 0 w 75"/>
                  <a:gd name="T29" fmla="*/ 0 h 37"/>
                  <a:gd name="T30" fmla="*/ 0 w 75"/>
                  <a:gd name="T31" fmla="*/ 0 h 37"/>
                  <a:gd name="T32" fmla="*/ 0 w 75"/>
                  <a:gd name="T33" fmla="*/ 0 h 37"/>
                  <a:gd name="T34" fmla="*/ 0 w 75"/>
                  <a:gd name="T35" fmla="*/ 0 h 37"/>
                  <a:gd name="T36" fmla="*/ 0 w 75"/>
                  <a:gd name="T37" fmla="*/ 0 h 37"/>
                  <a:gd name="T38" fmla="*/ 0 w 75"/>
                  <a:gd name="T39" fmla="*/ 0 h 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75"/>
                  <a:gd name="T61" fmla="*/ 0 h 37"/>
                  <a:gd name="T62" fmla="*/ 75 w 75"/>
                  <a:gd name="T63" fmla="*/ 37 h 3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75" h="37">
                    <a:moveTo>
                      <a:pt x="36" y="37"/>
                    </a:moveTo>
                    <a:lnTo>
                      <a:pt x="29" y="35"/>
                    </a:lnTo>
                    <a:lnTo>
                      <a:pt x="21" y="35"/>
                    </a:lnTo>
                    <a:lnTo>
                      <a:pt x="12" y="35"/>
                    </a:lnTo>
                    <a:lnTo>
                      <a:pt x="3" y="35"/>
                    </a:lnTo>
                    <a:lnTo>
                      <a:pt x="0" y="24"/>
                    </a:lnTo>
                    <a:lnTo>
                      <a:pt x="6" y="21"/>
                    </a:lnTo>
                    <a:lnTo>
                      <a:pt x="13" y="17"/>
                    </a:lnTo>
                    <a:lnTo>
                      <a:pt x="21" y="14"/>
                    </a:lnTo>
                    <a:lnTo>
                      <a:pt x="29" y="10"/>
                    </a:lnTo>
                    <a:lnTo>
                      <a:pt x="38" y="8"/>
                    </a:lnTo>
                    <a:lnTo>
                      <a:pt x="48" y="5"/>
                    </a:lnTo>
                    <a:lnTo>
                      <a:pt x="58" y="2"/>
                    </a:lnTo>
                    <a:lnTo>
                      <a:pt x="67" y="0"/>
                    </a:lnTo>
                    <a:lnTo>
                      <a:pt x="75" y="29"/>
                    </a:lnTo>
                    <a:lnTo>
                      <a:pt x="72" y="33"/>
                    </a:lnTo>
                    <a:lnTo>
                      <a:pt x="64" y="36"/>
                    </a:lnTo>
                    <a:lnTo>
                      <a:pt x="54" y="37"/>
                    </a:lnTo>
                    <a:lnTo>
                      <a:pt x="45" y="37"/>
                    </a:lnTo>
                    <a:lnTo>
                      <a:pt x="36" y="37"/>
                    </a:lnTo>
                    <a:close/>
                  </a:path>
                </a:pathLst>
              </a:custGeom>
              <a:solidFill>
                <a:srgbClr val="FF9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420" name="Freeform 19"/>
              <p:cNvSpPr>
                <a:spLocks/>
              </p:cNvSpPr>
              <p:nvPr/>
            </p:nvSpPr>
            <p:spPr bwMode="auto">
              <a:xfrm>
                <a:off x="2735" y="2467"/>
                <a:ext cx="63" cy="32"/>
              </a:xfrm>
              <a:custGeom>
                <a:avLst/>
                <a:gdLst>
                  <a:gd name="T0" fmla="*/ 1 w 126"/>
                  <a:gd name="T1" fmla="*/ 0 h 66"/>
                  <a:gd name="T2" fmla="*/ 1 w 126"/>
                  <a:gd name="T3" fmla="*/ 0 h 66"/>
                  <a:gd name="T4" fmla="*/ 1 w 126"/>
                  <a:gd name="T5" fmla="*/ 0 h 66"/>
                  <a:gd name="T6" fmla="*/ 1 w 126"/>
                  <a:gd name="T7" fmla="*/ 0 h 66"/>
                  <a:gd name="T8" fmla="*/ 1 w 126"/>
                  <a:gd name="T9" fmla="*/ 0 h 66"/>
                  <a:gd name="T10" fmla="*/ 1 w 126"/>
                  <a:gd name="T11" fmla="*/ 0 h 66"/>
                  <a:gd name="T12" fmla="*/ 1 w 126"/>
                  <a:gd name="T13" fmla="*/ 0 h 66"/>
                  <a:gd name="T14" fmla="*/ 1 w 126"/>
                  <a:gd name="T15" fmla="*/ 0 h 66"/>
                  <a:gd name="T16" fmla="*/ 0 w 126"/>
                  <a:gd name="T17" fmla="*/ 0 h 66"/>
                  <a:gd name="T18" fmla="*/ 1 w 126"/>
                  <a:gd name="T19" fmla="*/ 0 h 66"/>
                  <a:gd name="T20" fmla="*/ 1 w 126"/>
                  <a:gd name="T21" fmla="*/ 0 h 66"/>
                  <a:gd name="T22" fmla="*/ 1 w 126"/>
                  <a:gd name="T23" fmla="*/ 0 h 66"/>
                  <a:gd name="T24" fmla="*/ 1 w 126"/>
                  <a:gd name="T25" fmla="*/ 0 h 66"/>
                  <a:gd name="T26" fmla="*/ 1 w 126"/>
                  <a:gd name="T27" fmla="*/ 0 h 66"/>
                  <a:gd name="T28" fmla="*/ 1 w 126"/>
                  <a:gd name="T29" fmla="*/ 0 h 66"/>
                  <a:gd name="T30" fmla="*/ 1 w 126"/>
                  <a:gd name="T31" fmla="*/ 0 h 66"/>
                  <a:gd name="T32" fmla="*/ 1 w 126"/>
                  <a:gd name="T33" fmla="*/ 0 h 66"/>
                  <a:gd name="T34" fmla="*/ 1 w 126"/>
                  <a:gd name="T35" fmla="*/ 0 h 66"/>
                  <a:gd name="T36" fmla="*/ 1 w 126"/>
                  <a:gd name="T37" fmla="*/ 0 h 66"/>
                  <a:gd name="T38" fmla="*/ 1 w 126"/>
                  <a:gd name="T39" fmla="*/ 0 h 66"/>
                  <a:gd name="T40" fmla="*/ 1 w 126"/>
                  <a:gd name="T41" fmla="*/ 0 h 66"/>
                  <a:gd name="T42" fmla="*/ 1 w 126"/>
                  <a:gd name="T43" fmla="*/ 0 h 66"/>
                  <a:gd name="T44" fmla="*/ 1 w 126"/>
                  <a:gd name="T45" fmla="*/ 0 h 66"/>
                  <a:gd name="T46" fmla="*/ 1 w 126"/>
                  <a:gd name="T47" fmla="*/ 0 h 6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6"/>
                  <a:gd name="T73" fmla="*/ 0 h 66"/>
                  <a:gd name="T74" fmla="*/ 126 w 126"/>
                  <a:gd name="T75" fmla="*/ 66 h 6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6" h="66">
                    <a:moveTo>
                      <a:pt x="101" y="66"/>
                    </a:moveTo>
                    <a:lnTo>
                      <a:pt x="89" y="61"/>
                    </a:lnTo>
                    <a:lnTo>
                      <a:pt x="76" y="56"/>
                    </a:lnTo>
                    <a:lnTo>
                      <a:pt x="62" y="52"/>
                    </a:lnTo>
                    <a:lnTo>
                      <a:pt x="50" y="47"/>
                    </a:lnTo>
                    <a:lnTo>
                      <a:pt x="36" y="42"/>
                    </a:lnTo>
                    <a:lnTo>
                      <a:pt x="23" y="36"/>
                    </a:lnTo>
                    <a:lnTo>
                      <a:pt x="11" y="30"/>
                    </a:lnTo>
                    <a:lnTo>
                      <a:pt x="0" y="23"/>
                    </a:lnTo>
                    <a:lnTo>
                      <a:pt x="8" y="6"/>
                    </a:lnTo>
                    <a:lnTo>
                      <a:pt x="21" y="2"/>
                    </a:lnTo>
                    <a:lnTo>
                      <a:pt x="33" y="0"/>
                    </a:lnTo>
                    <a:lnTo>
                      <a:pt x="47" y="0"/>
                    </a:lnTo>
                    <a:lnTo>
                      <a:pt x="61" y="1"/>
                    </a:lnTo>
                    <a:lnTo>
                      <a:pt x="75" y="3"/>
                    </a:lnTo>
                    <a:lnTo>
                      <a:pt x="90" y="6"/>
                    </a:lnTo>
                    <a:lnTo>
                      <a:pt x="104" y="9"/>
                    </a:lnTo>
                    <a:lnTo>
                      <a:pt x="117" y="12"/>
                    </a:lnTo>
                    <a:lnTo>
                      <a:pt x="126" y="23"/>
                    </a:lnTo>
                    <a:lnTo>
                      <a:pt x="124" y="32"/>
                    </a:lnTo>
                    <a:lnTo>
                      <a:pt x="121" y="39"/>
                    </a:lnTo>
                    <a:lnTo>
                      <a:pt x="116" y="47"/>
                    </a:lnTo>
                    <a:lnTo>
                      <a:pt x="113" y="56"/>
                    </a:lnTo>
                    <a:lnTo>
                      <a:pt x="101" y="66"/>
                    </a:lnTo>
                    <a:close/>
                  </a:path>
                </a:pathLst>
              </a:custGeom>
              <a:solidFill>
                <a:srgbClr val="FF9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421" name="Freeform 20"/>
              <p:cNvSpPr>
                <a:spLocks/>
              </p:cNvSpPr>
              <p:nvPr/>
            </p:nvSpPr>
            <p:spPr bwMode="auto">
              <a:xfrm>
                <a:off x="2583" y="2447"/>
                <a:ext cx="59" cy="48"/>
              </a:xfrm>
              <a:custGeom>
                <a:avLst/>
                <a:gdLst>
                  <a:gd name="T0" fmla="*/ 1 w 118"/>
                  <a:gd name="T1" fmla="*/ 1 h 95"/>
                  <a:gd name="T2" fmla="*/ 1 w 118"/>
                  <a:gd name="T3" fmla="*/ 1 h 95"/>
                  <a:gd name="T4" fmla="*/ 1 w 118"/>
                  <a:gd name="T5" fmla="*/ 1 h 95"/>
                  <a:gd name="T6" fmla="*/ 1 w 118"/>
                  <a:gd name="T7" fmla="*/ 1 h 95"/>
                  <a:gd name="T8" fmla="*/ 0 w 118"/>
                  <a:gd name="T9" fmla="*/ 1 h 95"/>
                  <a:gd name="T10" fmla="*/ 0 w 118"/>
                  <a:gd name="T11" fmla="*/ 1 h 95"/>
                  <a:gd name="T12" fmla="*/ 1 w 118"/>
                  <a:gd name="T13" fmla="*/ 1 h 95"/>
                  <a:gd name="T14" fmla="*/ 1 w 118"/>
                  <a:gd name="T15" fmla="*/ 1 h 95"/>
                  <a:gd name="T16" fmla="*/ 1 w 118"/>
                  <a:gd name="T17" fmla="*/ 1 h 95"/>
                  <a:gd name="T18" fmla="*/ 1 w 118"/>
                  <a:gd name="T19" fmla="*/ 1 h 95"/>
                  <a:gd name="T20" fmla="*/ 1 w 118"/>
                  <a:gd name="T21" fmla="*/ 1 h 95"/>
                  <a:gd name="T22" fmla="*/ 1 w 118"/>
                  <a:gd name="T23" fmla="*/ 1 h 95"/>
                  <a:gd name="T24" fmla="*/ 1 w 118"/>
                  <a:gd name="T25" fmla="*/ 1 h 95"/>
                  <a:gd name="T26" fmla="*/ 1 w 118"/>
                  <a:gd name="T27" fmla="*/ 1 h 95"/>
                  <a:gd name="T28" fmla="*/ 1 w 118"/>
                  <a:gd name="T29" fmla="*/ 1 h 95"/>
                  <a:gd name="T30" fmla="*/ 1 w 118"/>
                  <a:gd name="T31" fmla="*/ 0 h 95"/>
                  <a:gd name="T32" fmla="*/ 1 w 118"/>
                  <a:gd name="T33" fmla="*/ 0 h 95"/>
                  <a:gd name="T34" fmla="*/ 1 w 118"/>
                  <a:gd name="T35" fmla="*/ 1 h 95"/>
                  <a:gd name="T36" fmla="*/ 1 w 118"/>
                  <a:gd name="T37" fmla="*/ 1 h 95"/>
                  <a:gd name="T38" fmla="*/ 1 w 118"/>
                  <a:gd name="T39" fmla="*/ 1 h 95"/>
                  <a:gd name="T40" fmla="*/ 1 w 118"/>
                  <a:gd name="T41" fmla="*/ 1 h 95"/>
                  <a:gd name="T42" fmla="*/ 1 w 118"/>
                  <a:gd name="T43" fmla="*/ 1 h 95"/>
                  <a:gd name="T44" fmla="*/ 1 w 118"/>
                  <a:gd name="T45" fmla="*/ 1 h 95"/>
                  <a:gd name="T46" fmla="*/ 1 w 118"/>
                  <a:gd name="T47" fmla="*/ 1 h 95"/>
                  <a:gd name="T48" fmla="*/ 1 w 118"/>
                  <a:gd name="T49" fmla="*/ 1 h 95"/>
                  <a:gd name="T50" fmla="*/ 1 w 118"/>
                  <a:gd name="T51" fmla="*/ 1 h 95"/>
                  <a:gd name="T52" fmla="*/ 1 w 118"/>
                  <a:gd name="T53" fmla="*/ 1 h 95"/>
                  <a:gd name="T54" fmla="*/ 1 w 118"/>
                  <a:gd name="T55" fmla="*/ 1 h 95"/>
                  <a:gd name="T56" fmla="*/ 1 w 118"/>
                  <a:gd name="T57" fmla="*/ 1 h 95"/>
                  <a:gd name="T58" fmla="*/ 1 w 118"/>
                  <a:gd name="T59" fmla="*/ 1 h 95"/>
                  <a:gd name="T60" fmla="*/ 1 w 118"/>
                  <a:gd name="T61" fmla="*/ 1 h 95"/>
                  <a:gd name="T62" fmla="*/ 1 w 118"/>
                  <a:gd name="T63" fmla="*/ 1 h 95"/>
                  <a:gd name="T64" fmla="*/ 1 w 118"/>
                  <a:gd name="T65" fmla="*/ 1 h 95"/>
                  <a:gd name="T66" fmla="*/ 1 w 118"/>
                  <a:gd name="T67" fmla="*/ 1 h 95"/>
                  <a:gd name="T68" fmla="*/ 1 w 118"/>
                  <a:gd name="T69" fmla="*/ 1 h 95"/>
                  <a:gd name="T70" fmla="*/ 1 w 118"/>
                  <a:gd name="T71" fmla="*/ 1 h 9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8"/>
                  <a:gd name="T109" fmla="*/ 0 h 95"/>
                  <a:gd name="T110" fmla="*/ 118 w 118"/>
                  <a:gd name="T111" fmla="*/ 95 h 9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8" h="95">
                    <a:moveTo>
                      <a:pt x="24" y="95"/>
                    </a:moveTo>
                    <a:lnTo>
                      <a:pt x="18" y="92"/>
                    </a:lnTo>
                    <a:lnTo>
                      <a:pt x="12" y="89"/>
                    </a:lnTo>
                    <a:lnTo>
                      <a:pt x="7" y="84"/>
                    </a:lnTo>
                    <a:lnTo>
                      <a:pt x="0" y="78"/>
                    </a:lnTo>
                    <a:lnTo>
                      <a:pt x="0" y="53"/>
                    </a:lnTo>
                    <a:lnTo>
                      <a:pt x="4" y="46"/>
                    </a:lnTo>
                    <a:lnTo>
                      <a:pt x="9" y="39"/>
                    </a:lnTo>
                    <a:lnTo>
                      <a:pt x="12" y="30"/>
                    </a:lnTo>
                    <a:lnTo>
                      <a:pt x="17" y="21"/>
                    </a:lnTo>
                    <a:lnTo>
                      <a:pt x="26" y="11"/>
                    </a:lnTo>
                    <a:lnTo>
                      <a:pt x="30" y="9"/>
                    </a:lnTo>
                    <a:lnTo>
                      <a:pt x="35" y="7"/>
                    </a:lnTo>
                    <a:lnTo>
                      <a:pt x="43" y="4"/>
                    </a:lnTo>
                    <a:lnTo>
                      <a:pt x="52" y="1"/>
                    </a:lnTo>
                    <a:lnTo>
                      <a:pt x="60" y="0"/>
                    </a:lnTo>
                    <a:lnTo>
                      <a:pt x="66" y="0"/>
                    </a:lnTo>
                    <a:lnTo>
                      <a:pt x="75" y="3"/>
                    </a:lnTo>
                    <a:lnTo>
                      <a:pt x="84" y="7"/>
                    </a:lnTo>
                    <a:lnTo>
                      <a:pt x="87" y="14"/>
                    </a:lnTo>
                    <a:lnTo>
                      <a:pt x="91" y="21"/>
                    </a:lnTo>
                    <a:lnTo>
                      <a:pt x="94" y="28"/>
                    </a:lnTo>
                    <a:lnTo>
                      <a:pt x="98" y="34"/>
                    </a:lnTo>
                    <a:lnTo>
                      <a:pt x="102" y="41"/>
                    </a:lnTo>
                    <a:lnTo>
                      <a:pt x="107" y="48"/>
                    </a:lnTo>
                    <a:lnTo>
                      <a:pt x="113" y="55"/>
                    </a:lnTo>
                    <a:lnTo>
                      <a:pt x="118" y="62"/>
                    </a:lnTo>
                    <a:lnTo>
                      <a:pt x="108" y="66"/>
                    </a:lnTo>
                    <a:lnTo>
                      <a:pt x="98" y="69"/>
                    </a:lnTo>
                    <a:lnTo>
                      <a:pt x="87" y="72"/>
                    </a:lnTo>
                    <a:lnTo>
                      <a:pt x="77" y="76"/>
                    </a:lnTo>
                    <a:lnTo>
                      <a:pt x="68" y="81"/>
                    </a:lnTo>
                    <a:lnTo>
                      <a:pt x="58" y="84"/>
                    </a:lnTo>
                    <a:lnTo>
                      <a:pt x="49" y="90"/>
                    </a:lnTo>
                    <a:lnTo>
                      <a:pt x="40" y="95"/>
                    </a:lnTo>
                    <a:lnTo>
                      <a:pt x="24" y="95"/>
                    </a:lnTo>
                    <a:close/>
                  </a:path>
                </a:pathLst>
              </a:custGeom>
              <a:solidFill>
                <a:srgbClr val="CC9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422" name="Freeform 21"/>
              <p:cNvSpPr>
                <a:spLocks/>
              </p:cNvSpPr>
              <p:nvPr/>
            </p:nvSpPr>
            <p:spPr bwMode="auto">
              <a:xfrm>
                <a:off x="2638" y="2286"/>
                <a:ext cx="504" cy="185"/>
              </a:xfrm>
              <a:custGeom>
                <a:avLst/>
                <a:gdLst>
                  <a:gd name="T0" fmla="*/ 1 w 1007"/>
                  <a:gd name="T1" fmla="*/ 2 h 371"/>
                  <a:gd name="T2" fmla="*/ 1 w 1007"/>
                  <a:gd name="T3" fmla="*/ 2 h 371"/>
                  <a:gd name="T4" fmla="*/ 1 w 1007"/>
                  <a:gd name="T5" fmla="*/ 1 h 371"/>
                  <a:gd name="T6" fmla="*/ 1 w 1007"/>
                  <a:gd name="T7" fmla="*/ 1 h 371"/>
                  <a:gd name="T8" fmla="*/ 1 w 1007"/>
                  <a:gd name="T9" fmla="*/ 1 h 371"/>
                  <a:gd name="T10" fmla="*/ 2 w 1007"/>
                  <a:gd name="T11" fmla="*/ 0 h 371"/>
                  <a:gd name="T12" fmla="*/ 2 w 1007"/>
                  <a:gd name="T13" fmla="*/ 0 h 371"/>
                  <a:gd name="T14" fmla="*/ 2 w 1007"/>
                  <a:gd name="T15" fmla="*/ 0 h 371"/>
                  <a:gd name="T16" fmla="*/ 3 w 1007"/>
                  <a:gd name="T17" fmla="*/ 0 h 371"/>
                  <a:gd name="T18" fmla="*/ 3 w 1007"/>
                  <a:gd name="T19" fmla="*/ 0 h 371"/>
                  <a:gd name="T20" fmla="*/ 4 w 1007"/>
                  <a:gd name="T21" fmla="*/ 0 h 371"/>
                  <a:gd name="T22" fmla="*/ 4 w 1007"/>
                  <a:gd name="T23" fmla="*/ 0 h 371"/>
                  <a:gd name="T24" fmla="*/ 4 w 1007"/>
                  <a:gd name="T25" fmla="*/ 0 h 371"/>
                  <a:gd name="T26" fmla="*/ 5 w 1007"/>
                  <a:gd name="T27" fmla="*/ 0 h 371"/>
                  <a:gd name="T28" fmla="*/ 5 w 1007"/>
                  <a:gd name="T29" fmla="*/ 0 h 371"/>
                  <a:gd name="T30" fmla="*/ 5 w 1007"/>
                  <a:gd name="T31" fmla="*/ 1 h 371"/>
                  <a:gd name="T32" fmla="*/ 6 w 1007"/>
                  <a:gd name="T33" fmla="*/ 1 h 371"/>
                  <a:gd name="T34" fmla="*/ 6 w 1007"/>
                  <a:gd name="T35" fmla="*/ 1 h 371"/>
                  <a:gd name="T36" fmla="*/ 6 w 1007"/>
                  <a:gd name="T37" fmla="*/ 1 h 371"/>
                  <a:gd name="T38" fmla="*/ 7 w 1007"/>
                  <a:gd name="T39" fmla="*/ 1 h 371"/>
                  <a:gd name="T40" fmla="*/ 7 w 1007"/>
                  <a:gd name="T41" fmla="*/ 0 h 371"/>
                  <a:gd name="T42" fmla="*/ 7 w 1007"/>
                  <a:gd name="T43" fmla="*/ 0 h 371"/>
                  <a:gd name="T44" fmla="*/ 8 w 1007"/>
                  <a:gd name="T45" fmla="*/ 0 h 371"/>
                  <a:gd name="T46" fmla="*/ 8 w 1007"/>
                  <a:gd name="T47" fmla="*/ 0 h 371"/>
                  <a:gd name="T48" fmla="*/ 8 w 1007"/>
                  <a:gd name="T49" fmla="*/ 0 h 371"/>
                  <a:gd name="T50" fmla="*/ 8 w 1007"/>
                  <a:gd name="T51" fmla="*/ 0 h 371"/>
                  <a:gd name="T52" fmla="*/ 8 w 1007"/>
                  <a:gd name="T53" fmla="*/ 1 h 371"/>
                  <a:gd name="T54" fmla="*/ 8 w 1007"/>
                  <a:gd name="T55" fmla="*/ 1 h 371"/>
                  <a:gd name="T56" fmla="*/ 8 w 1007"/>
                  <a:gd name="T57" fmla="*/ 1 h 371"/>
                  <a:gd name="T58" fmla="*/ 8 w 1007"/>
                  <a:gd name="T59" fmla="*/ 1 h 371"/>
                  <a:gd name="T60" fmla="*/ 7 w 1007"/>
                  <a:gd name="T61" fmla="*/ 1 h 371"/>
                  <a:gd name="T62" fmla="*/ 7 w 1007"/>
                  <a:gd name="T63" fmla="*/ 2 h 371"/>
                  <a:gd name="T64" fmla="*/ 6 w 1007"/>
                  <a:gd name="T65" fmla="*/ 2 h 371"/>
                  <a:gd name="T66" fmla="*/ 6 w 1007"/>
                  <a:gd name="T67" fmla="*/ 2 h 371"/>
                  <a:gd name="T68" fmla="*/ 5 w 1007"/>
                  <a:gd name="T69" fmla="*/ 2 h 371"/>
                  <a:gd name="T70" fmla="*/ 5 w 1007"/>
                  <a:gd name="T71" fmla="*/ 2 h 371"/>
                  <a:gd name="T72" fmla="*/ 5 w 1007"/>
                  <a:gd name="T73" fmla="*/ 2 h 371"/>
                  <a:gd name="T74" fmla="*/ 5 w 1007"/>
                  <a:gd name="T75" fmla="*/ 2 h 371"/>
                  <a:gd name="T76" fmla="*/ 5 w 1007"/>
                  <a:gd name="T77" fmla="*/ 2 h 371"/>
                  <a:gd name="T78" fmla="*/ 4 w 1007"/>
                  <a:gd name="T79" fmla="*/ 2 h 371"/>
                  <a:gd name="T80" fmla="*/ 4 w 1007"/>
                  <a:gd name="T81" fmla="*/ 2 h 371"/>
                  <a:gd name="T82" fmla="*/ 4 w 1007"/>
                  <a:gd name="T83" fmla="*/ 2 h 371"/>
                  <a:gd name="T84" fmla="*/ 3 w 1007"/>
                  <a:gd name="T85" fmla="*/ 2 h 371"/>
                  <a:gd name="T86" fmla="*/ 3 w 1007"/>
                  <a:gd name="T87" fmla="*/ 2 h 371"/>
                  <a:gd name="T88" fmla="*/ 2 w 1007"/>
                  <a:gd name="T89" fmla="*/ 2 h 371"/>
                  <a:gd name="T90" fmla="*/ 2 w 1007"/>
                  <a:gd name="T91" fmla="*/ 2 h 371"/>
                  <a:gd name="T92" fmla="*/ 2 w 1007"/>
                  <a:gd name="T93" fmla="*/ 2 h 371"/>
                  <a:gd name="T94" fmla="*/ 2 w 1007"/>
                  <a:gd name="T95" fmla="*/ 2 h 371"/>
                  <a:gd name="T96" fmla="*/ 2 w 1007"/>
                  <a:gd name="T97" fmla="*/ 2 h 371"/>
                  <a:gd name="T98" fmla="*/ 1 w 1007"/>
                  <a:gd name="T99" fmla="*/ 2 h 371"/>
                  <a:gd name="T100" fmla="*/ 1 w 1007"/>
                  <a:gd name="T101" fmla="*/ 2 h 371"/>
                  <a:gd name="T102" fmla="*/ 1 w 1007"/>
                  <a:gd name="T103" fmla="*/ 2 h 371"/>
                  <a:gd name="T104" fmla="*/ 1 w 1007"/>
                  <a:gd name="T105" fmla="*/ 2 h 37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07"/>
                  <a:gd name="T160" fmla="*/ 0 h 371"/>
                  <a:gd name="T161" fmla="*/ 1007 w 1007"/>
                  <a:gd name="T162" fmla="*/ 371 h 37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07" h="371">
                    <a:moveTo>
                      <a:pt x="44" y="371"/>
                    </a:moveTo>
                    <a:lnTo>
                      <a:pt x="36" y="368"/>
                    </a:lnTo>
                    <a:lnTo>
                      <a:pt x="19" y="354"/>
                    </a:lnTo>
                    <a:lnTo>
                      <a:pt x="14" y="344"/>
                    </a:lnTo>
                    <a:lnTo>
                      <a:pt x="9" y="331"/>
                    </a:lnTo>
                    <a:lnTo>
                      <a:pt x="6" y="317"/>
                    </a:lnTo>
                    <a:lnTo>
                      <a:pt x="0" y="304"/>
                    </a:lnTo>
                    <a:lnTo>
                      <a:pt x="4" y="274"/>
                    </a:lnTo>
                    <a:lnTo>
                      <a:pt x="11" y="246"/>
                    </a:lnTo>
                    <a:lnTo>
                      <a:pt x="16" y="217"/>
                    </a:lnTo>
                    <a:lnTo>
                      <a:pt x="15" y="186"/>
                    </a:lnTo>
                    <a:lnTo>
                      <a:pt x="21" y="182"/>
                    </a:lnTo>
                    <a:lnTo>
                      <a:pt x="27" y="179"/>
                    </a:lnTo>
                    <a:lnTo>
                      <a:pt x="33" y="175"/>
                    </a:lnTo>
                    <a:lnTo>
                      <a:pt x="38" y="172"/>
                    </a:lnTo>
                    <a:lnTo>
                      <a:pt x="44" y="168"/>
                    </a:lnTo>
                    <a:lnTo>
                      <a:pt x="51" y="166"/>
                    </a:lnTo>
                    <a:lnTo>
                      <a:pt x="59" y="165"/>
                    </a:lnTo>
                    <a:lnTo>
                      <a:pt x="67" y="164"/>
                    </a:lnTo>
                    <a:lnTo>
                      <a:pt x="81" y="155"/>
                    </a:lnTo>
                    <a:lnTo>
                      <a:pt x="95" y="144"/>
                    </a:lnTo>
                    <a:lnTo>
                      <a:pt x="109" y="134"/>
                    </a:lnTo>
                    <a:lnTo>
                      <a:pt x="121" y="123"/>
                    </a:lnTo>
                    <a:lnTo>
                      <a:pt x="134" y="112"/>
                    </a:lnTo>
                    <a:lnTo>
                      <a:pt x="148" y="100"/>
                    </a:lnTo>
                    <a:lnTo>
                      <a:pt x="160" y="90"/>
                    </a:lnTo>
                    <a:lnTo>
                      <a:pt x="174" y="79"/>
                    </a:lnTo>
                    <a:lnTo>
                      <a:pt x="188" y="67"/>
                    </a:lnTo>
                    <a:lnTo>
                      <a:pt x="201" y="57"/>
                    </a:lnTo>
                    <a:lnTo>
                      <a:pt x="215" y="46"/>
                    </a:lnTo>
                    <a:lnTo>
                      <a:pt x="230" y="36"/>
                    </a:lnTo>
                    <a:lnTo>
                      <a:pt x="243" y="27"/>
                    </a:lnTo>
                    <a:lnTo>
                      <a:pt x="259" y="19"/>
                    </a:lnTo>
                    <a:lnTo>
                      <a:pt x="274" y="12"/>
                    </a:lnTo>
                    <a:lnTo>
                      <a:pt x="291" y="5"/>
                    </a:lnTo>
                    <a:lnTo>
                      <a:pt x="302" y="3"/>
                    </a:lnTo>
                    <a:lnTo>
                      <a:pt x="312" y="1"/>
                    </a:lnTo>
                    <a:lnTo>
                      <a:pt x="324" y="1"/>
                    </a:lnTo>
                    <a:lnTo>
                      <a:pt x="336" y="0"/>
                    </a:lnTo>
                    <a:lnTo>
                      <a:pt x="347" y="0"/>
                    </a:lnTo>
                    <a:lnTo>
                      <a:pt x="359" y="1"/>
                    </a:lnTo>
                    <a:lnTo>
                      <a:pt x="370" y="1"/>
                    </a:lnTo>
                    <a:lnTo>
                      <a:pt x="382" y="3"/>
                    </a:lnTo>
                    <a:lnTo>
                      <a:pt x="393" y="4"/>
                    </a:lnTo>
                    <a:lnTo>
                      <a:pt x="405" y="5"/>
                    </a:lnTo>
                    <a:lnTo>
                      <a:pt x="416" y="6"/>
                    </a:lnTo>
                    <a:lnTo>
                      <a:pt x="428" y="7"/>
                    </a:lnTo>
                    <a:lnTo>
                      <a:pt x="440" y="8"/>
                    </a:lnTo>
                    <a:lnTo>
                      <a:pt x="452" y="9"/>
                    </a:lnTo>
                    <a:lnTo>
                      <a:pt x="463" y="11"/>
                    </a:lnTo>
                    <a:lnTo>
                      <a:pt x="475" y="12"/>
                    </a:lnTo>
                    <a:lnTo>
                      <a:pt x="496" y="23"/>
                    </a:lnTo>
                    <a:lnTo>
                      <a:pt x="519" y="36"/>
                    </a:lnTo>
                    <a:lnTo>
                      <a:pt x="541" y="47"/>
                    </a:lnTo>
                    <a:lnTo>
                      <a:pt x="562" y="60"/>
                    </a:lnTo>
                    <a:lnTo>
                      <a:pt x="584" y="74"/>
                    </a:lnTo>
                    <a:lnTo>
                      <a:pt x="605" y="88"/>
                    </a:lnTo>
                    <a:lnTo>
                      <a:pt x="625" y="104"/>
                    </a:lnTo>
                    <a:lnTo>
                      <a:pt x="642" y="122"/>
                    </a:lnTo>
                    <a:lnTo>
                      <a:pt x="639" y="127"/>
                    </a:lnTo>
                    <a:lnTo>
                      <a:pt x="634" y="130"/>
                    </a:lnTo>
                    <a:lnTo>
                      <a:pt x="628" y="134"/>
                    </a:lnTo>
                    <a:lnTo>
                      <a:pt x="625" y="142"/>
                    </a:lnTo>
                    <a:lnTo>
                      <a:pt x="630" y="148"/>
                    </a:lnTo>
                    <a:lnTo>
                      <a:pt x="639" y="150"/>
                    </a:lnTo>
                    <a:lnTo>
                      <a:pt x="647" y="151"/>
                    </a:lnTo>
                    <a:lnTo>
                      <a:pt x="655" y="155"/>
                    </a:lnTo>
                    <a:lnTo>
                      <a:pt x="664" y="158"/>
                    </a:lnTo>
                    <a:lnTo>
                      <a:pt x="675" y="158"/>
                    </a:lnTo>
                    <a:lnTo>
                      <a:pt x="688" y="159"/>
                    </a:lnTo>
                    <a:lnTo>
                      <a:pt x="701" y="159"/>
                    </a:lnTo>
                    <a:lnTo>
                      <a:pt x="713" y="159"/>
                    </a:lnTo>
                    <a:lnTo>
                      <a:pt x="726" y="158"/>
                    </a:lnTo>
                    <a:lnTo>
                      <a:pt x="739" y="157"/>
                    </a:lnTo>
                    <a:lnTo>
                      <a:pt x="753" y="156"/>
                    </a:lnTo>
                    <a:lnTo>
                      <a:pt x="765" y="155"/>
                    </a:lnTo>
                    <a:lnTo>
                      <a:pt x="778" y="152"/>
                    </a:lnTo>
                    <a:lnTo>
                      <a:pt x="791" y="150"/>
                    </a:lnTo>
                    <a:lnTo>
                      <a:pt x="804" y="147"/>
                    </a:lnTo>
                    <a:lnTo>
                      <a:pt x="817" y="143"/>
                    </a:lnTo>
                    <a:lnTo>
                      <a:pt x="830" y="140"/>
                    </a:lnTo>
                    <a:lnTo>
                      <a:pt x="841" y="135"/>
                    </a:lnTo>
                    <a:lnTo>
                      <a:pt x="854" y="130"/>
                    </a:lnTo>
                    <a:lnTo>
                      <a:pt x="865" y="125"/>
                    </a:lnTo>
                    <a:lnTo>
                      <a:pt x="872" y="119"/>
                    </a:lnTo>
                    <a:lnTo>
                      <a:pt x="880" y="112"/>
                    </a:lnTo>
                    <a:lnTo>
                      <a:pt x="887" y="105"/>
                    </a:lnTo>
                    <a:lnTo>
                      <a:pt x="895" y="97"/>
                    </a:lnTo>
                    <a:lnTo>
                      <a:pt x="904" y="89"/>
                    </a:lnTo>
                    <a:lnTo>
                      <a:pt x="912" y="81"/>
                    </a:lnTo>
                    <a:lnTo>
                      <a:pt x="920" y="73"/>
                    </a:lnTo>
                    <a:lnTo>
                      <a:pt x="928" y="66"/>
                    </a:lnTo>
                    <a:lnTo>
                      <a:pt x="936" y="65"/>
                    </a:lnTo>
                    <a:lnTo>
                      <a:pt x="940" y="68"/>
                    </a:lnTo>
                    <a:lnTo>
                      <a:pt x="939" y="82"/>
                    </a:lnTo>
                    <a:lnTo>
                      <a:pt x="935" y="95"/>
                    </a:lnTo>
                    <a:lnTo>
                      <a:pt x="929" y="106"/>
                    </a:lnTo>
                    <a:lnTo>
                      <a:pt x="924" y="120"/>
                    </a:lnTo>
                    <a:lnTo>
                      <a:pt x="930" y="125"/>
                    </a:lnTo>
                    <a:lnTo>
                      <a:pt x="937" y="125"/>
                    </a:lnTo>
                    <a:lnTo>
                      <a:pt x="945" y="122"/>
                    </a:lnTo>
                    <a:lnTo>
                      <a:pt x="953" y="121"/>
                    </a:lnTo>
                    <a:lnTo>
                      <a:pt x="962" y="119"/>
                    </a:lnTo>
                    <a:lnTo>
                      <a:pt x="971" y="118"/>
                    </a:lnTo>
                    <a:lnTo>
                      <a:pt x="980" y="118"/>
                    </a:lnTo>
                    <a:lnTo>
                      <a:pt x="989" y="119"/>
                    </a:lnTo>
                    <a:lnTo>
                      <a:pt x="997" y="122"/>
                    </a:lnTo>
                    <a:lnTo>
                      <a:pt x="1007" y="136"/>
                    </a:lnTo>
                    <a:lnTo>
                      <a:pt x="1005" y="144"/>
                    </a:lnTo>
                    <a:lnTo>
                      <a:pt x="991" y="162"/>
                    </a:lnTo>
                    <a:lnTo>
                      <a:pt x="985" y="165"/>
                    </a:lnTo>
                    <a:lnTo>
                      <a:pt x="978" y="170"/>
                    </a:lnTo>
                    <a:lnTo>
                      <a:pt x="969" y="174"/>
                    </a:lnTo>
                    <a:lnTo>
                      <a:pt x="958" y="179"/>
                    </a:lnTo>
                    <a:lnTo>
                      <a:pt x="950" y="178"/>
                    </a:lnTo>
                    <a:lnTo>
                      <a:pt x="942" y="178"/>
                    </a:lnTo>
                    <a:lnTo>
                      <a:pt x="933" y="181"/>
                    </a:lnTo>
                    <a:lnTo>
                      <a:pt x="924" y="185"/>
                    </a:lnTo>
                    <a:lnTo>
                      <a:pt x="912" y="195"/>
                    </a:lnTo>
                    <a:lnTo>
                      <a:pt x="899" y="205"/>
                    </a:lnTo>
                    <a:lnTo>
                      <a:pt x="887" y="216"/>
                    </a:lnTo>
                    <a:lnTo>
                      <a:pt x="875" y="226"/>
                    </a:lnTo>
                    <a:lnTo>
                      <a:pt x="862" y="236"/>
                    </a:lnTo>
                    <a:lnTo>
                      <a:pt x="849" y="247"/>
                    </a:lnTo>
                    <a:lnTo>
                      <a:pt x="837" y="257"/>
                    </a:lnTo>
                    <a:lnTo>
                      <a:pt x="824" y="268"/>
                    </a:lnTo>
                    <a:lnTo>
                      <a:pt x="811" y="277"/>
                    </a:lnTo>
                    <a:lnTo>
                      <a:pt x="799" y="287"/>
                    </a:lnTo>
                    <a:lnTo>
                      <a:pt x="786" y="296"/>
                    </a:lnTo>
                    <a:lnTo>
                      <a:pt x="773" y="307"/>
                    </a:lnTo>
                    <a:lnTo>
                      <a:pt x="760" y="316"/>
                    </a:lnTo>
                    <a:lnTo>
                      <a:pt x="747" y="325"/>
                    </a:lnTo>
                    <a:lnTo>
                      <a:pt x="733" y="334"/>
                    </a:lnTo>
                    <a:lnTo>
                      <a:pt x="719" y="344"/>
                    </a:lnTo>
                    <a:lnTo>
                      <a:pt x="704" y="342"/>
                    </a:lnTo>
                    <a:lnTo>
                      <a:pt x="689" y="341"/>
                    </a:lnTo>
                    <a:lnTo>
                      <a:pt x="674" y="342"/>
                    </a:lnTo>
                    <a:lnTo>
                      <a:pt x="659" y="345"/>
                    </a:lnTo>
                    <a:lnTo>
                      <a:pt x="644" y="347"/>
                    </a:lnTo>
                    <a:lnTo>
                      <a:pt x="629" y="351"/>
                    </a:lnTo>
                    <a:lnTo>
                      <a:pt x="615" y="355"/>
                    </a:lnTo>
                    <a:lnTo>
                      <a:pt x="601" y="360"/>
                    </a:lnTo>
                    <a:lnTo>
                      <a:pt x="594" y="355"/>
                    </a:lnTo>
                    <a:lnTo>
                      <a:pt x="588" y="349"/>
                    </a:lnTo>
                    <a:lnTo>
                      <a:pt x="583" y="344"/>
                    </a:lnTo>
                    <a:lnTo>
                      <a:pt x="579" y="338"/>
                    </a:lnTo>
                    <a:lnTo>
                      <a:pt x="573" y="332"/>
                    </a:lnTo>
                    <a:lnTo>
                      <a:pt x="567" y="326"/>
                    </a:lnTo>
                    <a:lnTo>
                      <a:pt x="560" y="321"/>
                    </a:lnTo>
                    <a:lnTo>
                      <a:pt x="552" y="317"/>
                    </a:lnTo>
                    <a:lnTo>
                      <a:pt x="546" y="317"/>
                    </a:lnTo>
                    <a:lnTo>
                      <a:pt x="542" y="317"/>
                    </a:lnTo>
                    <a:lnTo>
                      <a:pt x="536" y="317"/>
                    </a:lnTo>
                    <a:lnTo>
                      <a:pt x="530" y="317"/>
                    </a:lnTo>
                    <a:lnTo>
                      <a:pt x="526" y="317"/>
                    </a:lnTo>
                    <a:lnTo>
                      <a:pt x="520" y="317"/>
                    </a:lnTo>
                    <a:lnTo>
                      <a:pt x="514" y="317"/>
                    </a:lnTo>
                    <a:lnTo>
                      <a:pt x="508" y="317"/>
                    </a:lnTo>
                    <a:lnTo>
                      <a:pt x="483" y="326"/>
                    </a:lnTo>
                    <a:lnTo>
                      <a:pt x="478" y="329"/>
                    </a:lnTo>
                    <a:lnTo>
                      <a:pt x="474" y="332"/>
                    </a:lnTo>
                    <a:lnTo>
                      <a:pt x="469" y="337"/>
                    </a:lnTo>
                    <a:lnTo>
                      <a:pt x="463" y="340"/>
                    </a:lnTo>
                    <a:lnTo>
                      <a:pt x="458" y="345"/>
                    </a:lnTo>
                    <a:lnTo>
                      <a:pt x="452" y="349"/>
                    </a:lnTo>
                    <a:lnTo>
                      <a:pt x="447" y="354"/>
                    </a:lnTo>
                    <a:lnTo>
                      <a:pt x="442" y="357"/>
                    </a:lnTo>
                    <a:lnTo>
                      <a:pt x="427" y="355"/>
                    </a:lnTo>
                    <a:lnTo>
                      <a:pt x="412" y="355"/>
                    </a:lnTo>
                    <a:lnTo>
                      <a:pt x="397" y="357"/>
                    </a:lnTo>
                    <a:lnTo>
                      <a:pt x="383" y="360"/>
                    </a:lnTo>
                    <a:lnTo>
                      <a:pt x="368" y="362"/>
                    </a:lnTo>
                    <a:lnTo>
                      <a:pt x="353" y="361"/>
                    </a:lnTo>
                    <a:lnTo>
                      <a:pt x="338" y="357"/>
                    </a:lnTo>
                    <a:lnTo>
                      <a:pt x="324" y="348"/>
                    </a:lnTo>
                    <a:lnTo>
                      <a:pt x="310" y="346"/>
                    </a:lnTo>
                    <a:lnTo>
                      <a:pt x="296" y="344"/>
                    </a:lnTo>
                    <a:lnTo>
                      <a:pt x="281" y="342"/>
                    </a:lnTo>
                    <a:lnTo>
                      <a:pt x="266" y="341"/>
                    </a:lnTo>
                    <a:lnTo>
                      <a:pt x="251" y="340"/>
                    </a:lnTo>
                    <a:lnTo>
                      <a:pt x="236" y="339"/>
                    </a:lnTo>
                    <a:lnTo>
                      <a:pt x="221" y="339"/>
                    </a:lnTo>
                    <a:lnTo>
                      <a:pt x="206" y="338"/>
                    </a:lnTo>
                    <a:lnTo>
                      <a:pt x="201" y="339"/>
                    </a:lnTo>
                    <a:lnTo>
                      <a:pt x="195" y="341"/>
                    </a:lnTo>
                    <a:lnTo>
                      <a:pt x="190" y="345"/>
                    </a:lnTo>
                    <a:lnTo>
                      <a:pt x="186" y="349"/>
                    </a:lnTo>
                    <a:lnTo>
                      <a:pt x="181" y="353"/>
                    </a:lnTo>
                    <a:lnTo>
                      <a:pt x="177" y="357"/>
                    </a:lnTo>
                    <a:lnTo>
                      <a:pt x="172" y="361"/>
                    </a:lnTo>
                    <a:lnTo>
                      <a:pt x="165" y="362"/>
                    </a:lnTo>
                    <a:lnTo>
                      <a:pt x="160" y="361"/>
                    </a:lnTo>
                    <a:lnTo>
                      <a:pt x="155" y="360"/>
                    </a:lnTo>
                    <a:lnTo>
                      <a:pt x="150" y="359"/>
                    </a:lnTo>
                    <a:lnTo>
                      <a:pt x="145" y="356"/>
                    </a:lnTo>
                    <a:lnTo>
                      <a:pt x="140" y="354"/>
                    </a:lnTo>
                    <a:lnTo>
                      <a:pt x="135" y="353"/>
                    </a:lnTo>
                    <a:lnTo>
                      <a:pt x="129" y="351"/>
                    </a:lnTo>
                    <a:lnTo>
                      <a:pt x="124" y="348"/>
                    </a:lnTo>
                    <a:lnTo>
                      <a:pt x="119" y="348"/>
                    </a:lnTo>
                    <a:lnTo>
                      <a:pt x="114" y="348"/>
                    </a:lnTo>
                    <a:lnTo>
                      <a:pt x="109" y="349"/>
                    </a:lnTo>
                    <a:lnTo>
                      <a:pt x="104" y="351"/>
                    </a:lnTo>
                    <a:lnTo>
                      <a:pt x="98" y="352"/>
                    </a:lnTo>
                    <a:lnTo>
                      <a:pt x="92" y="353"/>
                    </a:lnTo>
                    <a:lnTo>
                      <a:pt x="87" y="354"/>
                    </a:lnTo>
                    <a:lnTo>
                      <a:pt x="81" y="354"/>
                    </a:lnTo>
                    <a:lnTo>
                      <a:pt x="76" y="355"/>
                    </a:lnTo>
                    <a:lnTo>
                      <a:pt x="72" y="357"/>
                    </a:lnTo>
                    <a:lnTo>
                      <a:pt x="68" y="360"/>
                    </a:lnTo>
                    <a:lnTo>
                      <a:pt x="65" y="362"/>
                    </a:lnTo>
                    <a:lnTo>
                      <a:pt x="60" y="365"/>
                    </a:lnTo>
                    <a:lnTo>
                      <a:pt x="56" y="368"/>
                    </a:lnTo>
                    <a:lnTo>
                      <a:pt x="51" y="370"/>
                    </a:lnTo>
                    <a:lnTo>
                      <a:pt x="44" y="371"/>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423" name="Freeform 22"/>
              <p:cNvSpPr>
                <a:spLocks/>
              </p:cNvSpPr>
              <p:nvPr/>
            </p:nvSpPr>
            <p:spPr bwMode="auto">
              <a:xfrm>
                <a:off x="3038" y="2462"/>
                <a:ext cx="48" cy="9"/>
              </a:xfrm>
              <a:custGeom>
                <a:avLst/>
                <a:gdLst>
                  <a:gd name="T0" fmla="*/ 1 w 94"/>
                  <a:gd name="T1" fmla="*/ 1 h 17"/>
                  <a:gd name="T2" fmla="*/ 1 w 94"/>
                  <a:gd name="T3" fmla="*/ 1 h 17"/>
                  <a:gd name="T4" fmla="*/ 1 w 94"/>
                  <a:gd name="T5" fmla="*/ 1 h 17"/>
                  <a:gd name="T6" fmla="*/ 1 w 94"/>
                  <a:gd name="T7" fmla="*/ 1 h 17"/>
                  <a:gd name="T8" fmla="*/ 1 w 94"/>
                  <a:gd name="T9" fmla="*/ 1 h 17"/>
                  <a:gd name="T10" fmla="*/ 1 w 94"/>
                  <a:gd name="T11" fmla="*/ 1 h 17"/>
                  <a:gd name="T12" fmla="*/ 1 w 94"/>
                  <a:gd name="T13" fmla="*/ 1 h 17"/>
                  <a:gd name="T14" fmla="*/ 1 w 94"/>
                  <a:gd name="T15" fmla="*/ 1 h 17"/>
                  <a:gd name="T16" fmla="*/ 0 w 94"/>
                  <a:gd name="T17" fmla="*/ 0 h 17"/>
                  <a:gd name="T18" fmla="*/ 1 w 94"/>
                  <a:gd name="T19" fmla="*/ 0 h 17"/>
                  <a:gd name="T20" fmla="*/ 1 w 94"/>
                  <a:gd name="T21" fmla="*/ 0 h 17"/>
                  <a:gd name="T22" fmla="*/ 1 w 94"/>
                  <a:gd name="T23" fmla="*/ 0 h 17"/>
                  <a:gd name="T24" fmla="*/ 1 w 94"/>
                  <a:gd name="T25" fmla="*/ 0 h 17"/>
                  <a:gd name="T26" fmla="*/ 1 w 94"/>
                  <a:gd name="T27" fmla="*/ 1 h 17"/>
                  <a:gd name="T28" fmla="*/ 1 w 94"/>
                  <a:gd name="T29" fmla="*/ 1 h 17"/>
                  <a:gd name="T30" fmla="*/ 1 w 94"/>
                  <a:gd name="T31" fmla="*/ 1 h 17"/>
                  <a:gd name="T32" fmla="*/ 1 w 94"/>
                  <a:gd name="T33" fmla="*/ 1 h 17"/>
                  <a:gd name="T34" fmla="*/ 1 w 94"/>
                  <a:gd name="T35" fmla="*/ 1 h 17"/>
                  <a:gd name="T36" fmla="*/ 1 w 94"/>
                  <a:gd name="T37" fmla="*/ 1 h 17"/>
                  <a:gd name="T38" fmla="*/ 1 w 94"/>
                  <a:gd name="T39" fmla="*/ 1 h 17"/>
                  <a:gd name="T40" fmla="*/ 1 w 94"/>
                  <a:gd name="T41" fmla="*/ 1 h 17"/>
                  <a:gd name="T42" fmla="*/ 1 w 94"/>
                  <a:gd name="T43" fmla="*/ 1 h 17"/>
                  <a:gd name="T44" fmla="*/ 1 w 94"/>
                  <a:gd name="T45" fmla="*/ 1 h 17"/>
                  <a:gd name="T46" fmla="*/ 1 w 94"/>
                  <a:gd name="T47" fmla="*/ 1 h 17"/>
                  <a:gd name="T48" fmla="*/ 1 w 94"/>
                  <a:gd name="T49" fmla="*/ 1 h 17"/>
                  <a:gd name="T50" fmla="*/ 1 w 94"/>
                  <a:gd name="T51" fmla="*/ 1 h 17"/>
                  <a:gd name="T52" fmla="*/ 1 w 94"/>
                  <a:gd name="T53" fmla="*/ 1 h 17"/>
                  <a:gd name="T54" fmla="*/ 1 w 94"/>
                  <a:gd name="T55" fmla="*/ 1 h 17"/>
                  <a:gd name="T56" fmla="*/ 1 w 94"/>
                  <a:gd name="T57" fmla="*/ 1 h 17"/>
                  <a:gd name="T58" fmla="*/ 1 w 94"/>
                  <a:gd name="T59" fmla="*/ 1 h 17"/>
                  <a:gd name="T60" fmla="*/ 1 w 94"/>
                  <a:gd name="T61" fmla="*/ 1 h 17"/>
                  <a:gd name="T62" fmla="*/ 1 w 94"/>
                  <a:gd name="T63" fmla="*/ 1 h 17"/>
                  <a:gd name="T64" fmla="*/ 1 w 94"/>
                  <a:gd name="T65" fmla="*/ 1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4"/>
                  <a:gd name="T100" fmla="*/ 0 h 17"/>
                  <a:gd name="T101" fmla="*/ 94 w 94"/>
                  <a:gd name="T102" fmla="*/ 17 h 1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4" h="17">
                    <a:moveTo>
                      <a:pt x="59" y="17"/>
                    </a:moveTo>
                    <a:lnTo>
                      <a:pt x="52" y="16"/>
                    </a:lnTo>
                    <a:lnTo>
                      <a:pt x="45" y="14"/>
                    </a:lnTo>
                    <a:lnTo>
                      <a:pt x="37" y="13"/>
                    </a:lnTo>
                    <a:lnTo>
                      <a:pt x="30" y="10"/>
                    </a:lnTo>
                    <a:lnTo>
                      <a:pt x="23" y="8"/>
                    </a:lnTo>
                    <a:lnTo>
                      <a:pt x="16" y="6"/>
                    </a:lnTo>
                    <a:lnTo>
                      <a:pt x="8" y="3"/>
                    </a:lnTo>
                    <a:lnTo>
                      <a:pt x="0" y="0"/>
                    </a:lnTo>
                    <a:lnTo>
                      <a:pt x="6" y="0"/>
                    </a:lnTo>
                    <a:lnTo>
                      <a:pt x="13" y="0"/>
                    </a:lnTo>
                    <a:lnTo>
                      <a:pt x="18" y="0"/>
                    </a:lnTo>
                    <a:lnTo>
                      <a:pt x="25" y="0"/>
                    </a:lnTo>
                    <a:lnTo>
                      <a:pt x="31" y="1"/>
                    </a:lnTo>
                    <a:lnTo>
                      <a:pt x="38" y="1"/>
                    </a:lnTo>
                    <a:lnTo>
                      <a:pt x="45" y="2"/>
                    </a:lnTo>
                    <a:lnTo>
                      <a:pt x="52" y="3"/>
                    </a:lnTo>
                    <a:lnTo>
                      <a:pt x="56" y="5"/>
                    </a:lnTo>
                    <a:lnTo>
                      <a:pt x="62" y="6"/>
                    </a:lnTo>
                    <a:lnTo>
                      <a:pt x="67" y="7"/>
                    </a:lnTo>
                    <a:lnTo>
                      <a:pt x="73" y="7"/>
                    </a:lnTo>
                    <a:lnTo>
                      <a:pt x="78" y="8"/>
                    </a:lnTo>
                    <a:lnTo>
                      <a:pt x="84" y="8"/>
                    </a:lnTo>
                    <a:lnTo>
                      <a:pt x="89" y="9"/>
                    </a:lnTo>
                    <a:lnTo>
                      <a:pt x="94" y="11"/>
                    </a:lnTo>
                    <a:lnTo>
                      <a:pt x="92" y="15"/>
                    </a:lnTo>
                    <a:lnTo>
                      <a:pt x="89" y="16"/>
                    </a:lnTo>
                    <a:lnTo>
                      <a:pt x="85" y="16"/>
                    </a:lnTo>
                    <a:lnTo>
                      <a:pt x="81" y="16"/>
                    </a:lnTo>
                    <a:lnTo>
                      <a:pt x="75" y="16"/>
                    </a:lnTo>
                    <a:lnTo>
                      <a:pt x="69" y="15"/>
                    </a:lnTo>
                    <a:lnTo>
                      <a:pt x="64" y="16"/>
                    </a:lnTo>
                    <a:lnTo>
                      <a:pt x="59" y="17"/>
                    </a:lnTo>
                    <a:close/>
                  </a:path>
                </a:pathLst>
              </a:cu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424" name="Freeform 23"/>
              <p:cNvSpPr>
                <a:spLocks/>
              </p:cNvSpPr>
              <p:nvPr/>
            </p:nvSpPr>
            <p:spPr bwMode="auto">
              <a:xfrm>
                <a:off x="3030" y="2418"/>
                <a:ext cx="70" cy="38"/>
              </a:xfrm>
              <a:custGeom>
                <a:avLst/>
                <a:gdLst>
                  <a:gd name="T0" fmla="*/ 1 w 140"/>
                  <a:gd name="T1" fmla="*/ 1 h 76"/>
                  <a:gd name="T2" fmla="*/ 1 w 140"/>
                  <a:gd name="T3" fmla="*/ 1 h 76"/>
                  <a:gd name="T4" fmla="*/ 1 w 140"/>
                  <a:gd name="T5" fmla="*/ 1 h 76"/>
                  <a:gd name="T6" fmla="*/ 1 w 140"/>
                  <a:gd name="T7" fmla="*/ 1 h 76"/>
                  <a:gd name="T8" fmla="*/ 1 w 140"/>
                  <a:gd name="T9" fmla="*/ 1 h 76"/>
                  <a:gd name="T10" fmla="*/ 1 w 140"/>
                  <a:gd name="T11" fmla="*/ 1 h 76"/>
                  <a:gd name="T12" fmla="*/ 1 w 140"/>
                  <a:gd name="T13" fmla="*/ 1 h 76"/>
                  <a:gd name="T14" fmla="*/ 1 w 140"/>
                  <a:gd name="T15" fmla="*/ 1 h 76"/>
                  <a:gd name="T16" fmla="*/ 0 w 140"/>
                  <a:gd name="T17" fmla="*/ 1 h 76"/>
                  <a:gd name="T18" fmla="*/ 1 w 140"/>
                  <a:gd name="T19" fmla="*/ 1 h 76"/>
                  <a:gd name="T20" fmla="*/ 1 w 140"/>
                  <a:gd name="T21" fmla="*/ 1 h 76"/>
                  <a:gd name="T22" fmla="*/ 1 w 140"/>
                  <a:gd name="T23" fmla="*/ 1 h 76"/>
                  <a:gd name="T24" fmla="*/ 1 w 140"/>
                  <a:gd name="T25" fmla="*/ 1 h 76"/>
                  <a:gd name="T26" fmla="*/ 1 w 140"/>
                  <a:gd name="T27" fmla="*/ 1 h 76"/>
                  <a:gd name="T28" fmla="*/ 1 w 140"/>
                  <a:gd name="T29" fmla="*/ 1 h 76"/>
                  <a:gd name="T30" fmla="*/ 1 w 140"/>
                  <a:gd name="T31" fmla="*/ 1 h 76"/>
                  <a:gd name="T32" fmla="*/ 1 w 140"/>
                  <a:gd name="T33" fmla="*/ 1 h 76"/>
                  <a:gd name="T34" fmla="*/ 1 w 140"/>
                  <a:gd name="T35" fmla="*/ 1 h 76"/>
                  <a:gd name="T36" fmla="*/ 1 w 140"/>
                  <a:gd name="T37" fmla="*/ 1 h 76"/>
                  <a:gd name="T38" fmla="*/ 1 w 140"/>
                  <a:gd name="T39" fmla="*/ 1 h 76"/>
                  <a:gd name="T40" fmla="*/ 1 w 140"/>
                  <a:gd name="T41" fmla="*/ 0 h 76"/>
                  <a:gd name="T42" fmla="*/ 1 w 140"/>
                  <a:gd name="T43" fmla="*/ 1 h 76"/>
                  <a:gd name="T44" fmla="*/ 1 w 140"/>
                  <a:gd name="T45" fmla="*/ 1 h 76"/>
                  <a:gd name="T46" fmla="*/ 1 w 140"/>
                  <a:gd name="T47" fmla="*/ 1 h 76"/>
                  <a:gd name="T48" fmla="*/ 1 w 140"/>
                  <a:gd name="T49" fmla="*/ 1 h 76"/>
                  <a:gd name="T50" fmla="*/ 1 w 140"/>
                  <a:gd name="T51" fmla="*/ 1 h 76"/>
                  <a:gd name="T52" fmla="*/ 1 w 140"/>
                  <a:gd name="T53" fmla="*/ 1 h 76"/>
                  <a:gd name="T54" fmla="*/ 2 w 140"/>
                  <a:gd name="T55" fmla="*/ 1 h 76"/>
                  <a:gd name="T56" fmla="*/ 2 w 140"/>
                  <a:gd name="T57" fmla="*/ 1 h 76"/>
                  <a:gd name="T58" fmla="*/ 2 w 140"/>
                  <a:gd name="T59" fmla="*/ 1 h 76"/>
                  <a:gd name="T60" fmla="*/ 2 w 140"/>
                  <a:gd name="T61" fmla="*/ 1 h 76"/>
                  <a:gd name="T62" fmla="*/ 1 w 140"/>
                  <a:gd name="T63" fmla="*/ 1 h 76"/>
                  <a:gd name="T64" fmla="*/ 1 w 140"/>
                  <a:gd name="T65" fmla="*/ 1 h 76"/>
                  <a:gd name="T66" fmla="*/ 1 w 140"/>
                  <a:gd name="T67" fmla="*/ 1 h 7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40"/>
                  <a:gd name="T103" fmla="*/ 0 h 76"/>
                  <a:gd name="T104" fmla="*/ 140 w 140"/>
                  <a:gd name="T105" fmla="*/ 76 h 7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40" h="76">
                    <a:moveTo>
                      <a:pt x="109" y="76"/>
                    </a:moveTo>
                    <a:lnTo>
                      <a:pt x="95" y="74"/>
                    </a:lnTo>
                    <a:lnTo>
                      <a:pt x="83" y="72"/>
                    </a:lnTo>
                    <a:lnTo>
                      <a:pt x="69" y="70"/>
                    </a:lnTo>
                    <a:lnTo>
                      <a:pt x="55" y="69"/>
                    </a:lnTo>
                    <a:lnTo>
                      <a:pt x="41" y="68"/>
                    </a:lnTo>
                    <a:lnTo>
                      <a:pt x="27" y="67"/>
                    </a:lnTo>
                    <a:lnTo>
                      <a:pt x="14" y="66"/>
                    </a:lnTo>
                    <a:lnTo>
                      <a:pt x="0" y="66"/>
                    </a:lnTo>
                    <a:lnTo>
                      <a:pt x="5" y="58"/>
                    </a:lnTo>
                    <a:lnTo>
                      <a:pt x="14" y="52"/>
                    </a:lnTo>
                    <a:lnTo>
                      <a:pt x="24" y="47"/>
                    </a:lnTo>
                    <a:lnTo>
                      <a:pt x="32" y="40"/>
                    </a:lnTo>
                    <a:lnTo>
                      <a:pt x="37" y="35"/>
                    </a:lnTo>
                    <a:lnTo>
                      <a:pt x="42" y="29"/>
                    </a:lnTo>
                    <a:lnTo>
                      <a:pt x="49" y="23"/>
                    </a:lnTo>
                    <a:lnTo>
                      <a:pt x="55" y="19"/>
                    </a:lnTo>
                    <a:lnTo>
                      <a:pt x="62" y="14"/>
                    </a:lnTo>
                    <a:lnTo>
                      <a:pt x="69" y="9"/>
                    </a:lnTo>
                    <a:lnTo>
                      <a:pt x="76" y="5"/>
                    </a:lnTo>
                    <a:lnTo>
                      <a:pt x="81" y="0"/>
                    </a:lnTo>
                    <a:lnTo>
                      <a:pt x="90" y="5"/>
                    </a:lnTo>
                    <a:lnTo>
                      <a:pt x="96" y="12"/>
                    </a:lnTo>
                    <a:lnTo>
                      <a:pt x="103" y="17"/>
                    </a:lnTo>
                    <a:lnTo>
                      <a:pt x="110" y="25"/>
                    </a:lnTo>
                    <a:lnTo>
                      <a:pt x="117" y="32"/>
                    </a:lnTo>
                    <a:lnTo>
                      <a:pt x="124" y="39"/>
                    </a:lnTo>
                    <a:lnTo>
                      <a:pt x="132" y="46"/>
                    </a:lnTo>
                    <a:lnTo>
                      <a:pt x="140" y="52"/>
                    </a:lnTo>
                    <a:lnTo>
                      <a:pt x="139" y="61"/>
                    </a:lnTo>
                    <a:lnTo>
                      <a:pt x="134" y="68"/>
                    </a:lnTo>
                    <a:lnTo>
                      <a:pt x="126" y="73"/>
                    </a:lnTo>
                    <a:lnTo>
                      <a:pt x="117" y="76"/>
                    </a:lnTo>
                    <a:lnTo>
                      <a:pt x="109" y="7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425" name="Freeform 24"/>
              <p:cNvSpPr>
                <a:spLocks/>
              </p:cNvSpPr>
              <p:nvPr/>
            </p:nvSpPr>
            <p:spPr bwMode="auto">
              <a:xfrm>
                <a:off x="2581" y="2414"/>
                <a:ext cx="46" cy="35"/>
              </a:xfrm>
              <a:custGeom>
                <a:avLst/>
                <a:gdLst>
                  <a:gd name="T0" fmla="*/ 0 w 92"/>
                  <a:gd name="T1" fmla="*/ 1 h 70"/>
                  <a:gd name="T2" fmla="*/ 1 w 92"/>
                  <a:gd name="T3" fmla="*/ 1 h 70"/>
                  <a:gd name="T4" fmla="*/ 1 w 92"/>
                  <a:gd name="T5" fmla="*/ 1 h 70"/>
                  <a:gd name="T6" fmla="*/ 1 w 92"/>
                  <a:gd name="T7" fmla="*/ 1 h 70"/>
                  <a:gd name="T8" fmla="*/ 1 w 92"/>
                  <a:gd name="T9" fmla="*/ 1 h 70"/>
                  <a:gd name="T10" fmla="*/ 1 w 92"/>
                  <a:gd name="T11" fmla="*/ 1 h 70"/>
                  <a:gd name="T12" fmla="*/ 1 w 92"/>
                  <a:gd name="T13" fmla="*/ 1 h 70"/>
                  <a:gd name="T14" fmla="*/ 1 w 92"/>
                  <a:gd name="T15" fmla="*/ 1 h 70"/>
                  <a:gd name="T16" fmla="*/ 1 w 92"/>
                  <a:gd name="T17" fmla="*/ 0 h 70"/>
                  <a:gd name="T18" fmla="*/ 1 w 92"/>
                  <a:gd name="T19" fmla="*/ 1 h 70"/>
                  <a:gd name="T20" fmla="*/ 1 w 92"/>
                  <a:gd name="T21" fmla="*/ 1 h 70"/>
                  <a:gd name="T22" fmla="*/ 1 w 92"/>
                  <a:gd name="T23" fmla="*/ 1 h 70"/>
                  <a:gd name="T24" fmla="*/ 1 w 92"/>
                  <a:gd name="T25" fmla="*/ 1 h 70"/>
                  <a:gd name="T26" fmla="*/ 1 w 92"/>
                  <a:gd name="T27" fmla="*/ 1 h 70"/>
                  <a:gd name="T28" fmla="*/ 1 w 92"/>
                  <a:gd name="T29" fmla="*/ 1 h 70"/>
                  <a:gd name="T30" fmla="*/ 1 w 92"/>
                  <a:gd name="T31" fmla="*/ 1 h 70"/>
                  <a:gd name="T32" fmla="*/ 1 w 92"/>
                  <a:gd name="T33" fmla="*/ 1 h 70"/>
                  <a:gd name="T34" fmla="*/ 1 w 92"/>
                  <a:gd name="T35" fmla="*/ 1 h 70"/>
                  <a:gd name="T36" fmla="*/ 1 w 92"/>
                  <a:gd name="T37" fmla="*/ 1 h 70"/>
                  <a:gd name="T38" fmla="*/ 1 w 92"/>
                  <a:gd name="T39" fmla="*/ 1 h 70"/>
                  <a:gd name="T40" fmla="*/ 1 w 92"/>
                  <a:gd name="T41" fmla="*/ 1 h 70"/>
                  <a:gd name="T42" fmla="*/ 1 w 92"/>
                  <a:gd name="T43" fmla="*/ 1 h 70"/>
                  <a:gd name="T44" fmla="*/ 1 w 92"/>
                  <a:gd name="T45" fmla="*/ 1 h 70"/>
                  <a:gd name="T46" fmla="*/ 1 w 92"/>
                  <a:gd name="T47" fmla="*/ 1 h 70"/>
                  <a:gd name="T48" fmla="*/ 1 w 92"/>
                  <a:gd name="T49" fmla="*/ 1 h 70"/>
                  <a:gd name="T50" fmla="*/ 1 w 92"/>
                  <a:gd name="T51" fmla="*/ 1 h 70"/>
                  <a:gd name="T52" fmla="*/ 1 w 92"/>
                  <a:gd name="T53" fmla="*/ 1 h 70"/>
                  <a:gd name="T54" fmla="*/ 1 w 92"/>
                  <a:gd name="T55" fmla="*/ 1 h 70"/>
                  <a:gd name="T56" fmla="*/ 1 w 92"/>
                  <a:gd name="T57" fmla="*/ 1 h 70"/>
                  <a:gd name="T58" fmla="*/ 1 w 92"/>
                  <a:gd name="T59" fmla="*/ 1 h 70"/>
                  <a:gd name="T60" fmla="*/ 1 w 92"/>
                  <a:gd name="T61" fmla="*/ 1 h 70"/>
                  <a:gd name="T62" fmla="*/ 0 w 92"/>
                  <a:gd name="T63" fmla="*/ 1 h 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2"/>
                  <a:gd name="T97" fmla="*/ 0 h 70"/>
                  <a:gd name="T98" fmla="*/ 92 w 92"/>
                  <a:gd name="T99" fmla="*/ 70 h 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2" h="70">
                    <a:moveTo>
                      <a:pt x="0" y="70"/>
                    </a:moveTo>
                    <a:lnTo>
                      <a:pt x="6" y="60"/>
                    </a:lnTo>
                    <a:lnTo>
                      <a:pt x="13" y="51"/>
                    </a:lnTo>
                    <a:lnTo>
                      <a:pt x="20" y="40"/>
                    </a:lnTo>
                    <a:lnTo>
                      <a:pt x="28" y="31"/>
                    </a:lnTo>
                    <a:lnTo>
                      <a:pt x="37" y="23"/>
                    </a:lnTo>
                    <a:lnTo>
                      <a:pt x="46" y="15"/>
                    </a:lnTo>
                    <a:lnTo>
                      <a:pt x="58" y="7"/>
                    </a:lnTo>
                    <a:lnTo>
                      <a:pt x="69" y="0"/>
                    </a:lnTo>
                    <a:lnTo>
                      <a:pt x="87" y="3"/>
                    </a:lnTo>
                    <a:lnTo>
                      <a:pt x="92" y="14"/>
                    </a:lnTo>
                    <a:lnTo>
                      <a:pt x="89" y="21"/>
                    </a:lnTo>
                    <a:lnTo>
                      <a:pt x="88" y="28"/>
                    </a:lnTo>
                    <a:lnTo>
                      <a:pt x="85" y="37"/>
                    </a:lnTo>
                    <a:lnTo>
                      <a:pt x="83" y="46"/>
                    </a:lnTo>
                    <a:lnTo>
                      <a:pt x="79" y="45"/>
                    </a:lnTo>
                    <a:lnTo>
                      <a:pt x="74" y="46"/>
                    </a:lnTo>
                    <a:lnTo>
                      <a:pt x="69" y="47"/>
                    </a:lnTo>
                    <a:lnTo>
                      <a:pt x="65" y="48"/>
                    </a:lnTo>
                    <a:lnTo>
                      <a:pt x="59" y="50"/>
                    </a:lnTo>
                    <a:lnTo>
                      <a:pt x="54" y="50"/>
                    </a:lnTo>
                    <a:lnTo>
                      <a:pt x="49" y="50"/>
                    </a:lnTo>
                    <a:lnTo>
                      <a:pt x="44" y="48"/>
                    </a:lnTo>
                    <a:lnTo>
                      <a:pt x="39" y="48"/>
                    </a:lnTo>
                    <a:lnTo>
                      <a:pt x="35" y="50"/>
                    </a:lnTo>
                    <a:lnTo>
                      <a:pt x="31" y="51"/>
                    </a:lnTo>
                    <a:lnTo>
                      <a:pt x="27" y="53"/>
                    </a:lnTo>
                    <a:lnTo>
                      <a:pt x="23" y="54"/>
                    </a:lnTo>
                    <a:lnTo>
                      <a:pt x="19" y="56"/>
                    </a:lnTo>
                    <a:lnTo>
                      <a:pt x="15" y="59"/>
                    </a:lnTo>
                    <a:lnTo>
                      <a:pt x="9" y="61"/>
                    </a:lnTo>
                    <a:lnTo>
                      <a:pt x="0" y="70"/>
                    </a:lnTo>
                    <a:close/>
                  </a:path>
                </a:pathLst>
              </a:custGeom>
              <a:solidFill>
                <a:srgbClr val="CC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426" name="Freeform 25"/>
              <p:cNvSpPr>
                <a:spLocks/>
              </p:cNvSpPr>
              <p:nvPr/>
            </p:nvSpPr>
            <p:spPr bwMode="auto">
              <a:xfrm>
                <a:off x="2648" y="2392"/>
                <a:ext cx="20" cy="56"/>
              </a:xfrm>
              <a:custGeom>
                <a:avLst/>
                <a:gdLst>
                  <a:gd name="T0" fmla="*/ 1 w 39"/>
                  <a:gd name="T1" fmla="*/ 1 h 114"/>
                  <a:gd name="T2" fmla="*/ 0 w 39"/>
                  <a:gd name="T3" fmla="*/ 1 h 114"/>
                  <a:gd name="T4" fmla="*/ 1 w 39"/>
                  <a:gd name="T5" fmla="*/ 1 h 114"/>
                  <a:gd name="T6" fmla="*/ 1 w 39"/>
                  <a:gd name="T7" fmla="*/ 1 h 114"/>
                  <a:gd name="T8" fmla="*/ 1 w 39"/>
                  <a:gd name="T9" fmla="*/ 1 h 114"/>
                  <a:gd name="T10" fmla="*/ 1 w 39"/>
                  <a:gd name="T11" fmla="*/ 1 h 114"/>
                  <a:gd name="T12" fmla="*/ 1 w 39"/>
                  <a:gd name="T13" fmla="*/ 1 h 114"/>
                  <a:gd name="T14" fmla="*/ 1 w 39"/>
                  <a:gd name="T15" fmla="*/ 1 h 114"/>
                  <a:gd name="T16" fmla="*/ 1 w 39"/>
                  <a:gd name="T17" fmla="*/ 1 h 114"/>
                  <a:gd name="T18" fmla="*/ 1 w 39"/>
                  <a:gd name="T19" fmla="*/ 1 h 114"/>
                  <a:gd name="T20" fmla="*/ 1 w 39"/>
                  <a:gd name="T21" fmla="*/ 1 h 114"/>
                  <a:gd name="T22" fmla="*/ 1 w 39"/>
                  <a:gd name="T23" fmla="*/ 1 h 114"/>
                  <a:gd name="T24" fmla="*/ 1 w 39"/>
                  <a:gd name="T25" fmla="*/ 0 h 114"/>
                  <a:gd name="T26" fmla="*/ 1 w 39"/>
                  <a:gd name="T27" fmla="*/ 1 h 114"/>
                  <a:gd name="T28" fmla="*/ 1 w 39"/>
                  <a:gd name="T29" fmla="*/ 1 h 114"/>
                  <a:gd name="T30" fmla="*/ 1 w 39"/>
                  <a:gd name="T31" fmla="*/ 1 h 114"/>
                  <a:gd name="T32" fmla="*/ 1 w 39"/>
                  <a:gd name="T33" fmla="*/ 1 h 114"/>
                  <a:gd name="T34" fmla="*/ 1 w 39"/>
                  <a:gd name="T35" fmla="*/ 1 h 114"/>
                  <a:gd name="T36" fmla="*/ 1 w 39"/>
                  <a:gd name="T37" fmla="*/ 1 h 114"/>
                  <a:gd name="T38" fmla="*/ 1 w 39"/>
                  <a:gd name="T39" fmla="*/ 1 h 114"/>
                  <a:gd name="T40" fmla="*/ 1 w 39"/>
                  <a:gd name="T41" fmla="*/ 1 h 114"/>
                  <a:gd name="T42" fmla="*/ 1 w 39"/>
                  <a:gd name="T43" fmla="*/ 1 h 114"/>
                  <a:gd name="T44" fmla="*/ 1 w 39"/>
                  <a:gd name="T45" fmla="*/ 1 h 1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9"/>
                  <a:gd name="T70" fmla="*/ 0 h 114"/>
                  <a:gd name="T71" fmla="*/ 39 w 39"/>
                  <a:gd name="T72" fmla="*/ 114 h 11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9" h="114">
                    <a:moveTo>
                      <a:pt x="4" y="114"/>
                    </a:moveTo>
                    <a:lnTo>
                      <a:pt x="0" y="97"/>
                    </a:lnTo>
                    <a:lnTo>
                      <a:pt x="2" y="80"/>
                    </a:lnTo>
                    <a:lnTo>
                      <a:pt x="8" y="62"/>
                    </a:lnTo>
                    <a:lnTo>
                      <a:pt x="16" y="47"/>
                    </a:lnTo>
                    <a:lnTo>
                      <a:pt x="19" y="41"/>
                    </a:lnTo>
                    <a:lnTo>
                      <a:pt x="19" y="35"/>
                    </a:lnTo>
                    <a:lnTo>
                      <a:pt x="17" y="29"/>
                    </a:lnTo>
                    <a:lnTo>
                      <a:pt x="14" y="23"/>
                    </a:lnTo>
                    <a:lnTo>
                      <a:pt x="10" y="19"/>
                    </a:lnTo>
                    <a:lnTo>
                      <a:pt x="8" y="13"/>
                    </a:lnTo>
                    <a:lnTo>
                      <a:pt x="10" y="7"/>
                    </a:lnTo>
                    <a:lnTo>
                      <a:pt x="16" y="0"/>
                    </a:lnTo>
                    <a:lnTo>
                      <a:pt x="33" y="3"/>
                    </a:lnTo>
                    <a:lnTo>
                      <a:pt x="39" y="21"/>
                    </a:lnTo>
                    <a:lnTo>
                      <a:pt x="38" y="39"/>
                    </a:lnTo>
                    <a:lnTo>
                      <a:pt x="31" y="58"/>
                    </a:lnTo>
                    <a:lnTo>
                      <a:pt x="24" y="77"/>
                    </a:lnTo>
                    <a:lnTo>
                      <a:pt x="24" y="88"/>
                    </a:lnTo>
                    <a:lnTo>
                      <a:pt x="24" y="98"/>
                    </a:lnTo>
                    <a:lnTo>
                      <a:pt x="22" y="107"/>
                    </a:lnTo>
                    <a:lnTo>
                      <a:pt x="14" y="114"/>
                    </a:lnTo>
                    <a:lnTo>
                      <a:pt x="4"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427" name="Freeform 26"/>
              <p:cNvSpPr>
                <a:spLocks/>
              </p:cNvSpPr>
              <p:nvPr/>
            </p:nvSpPr>
            <p:spPr bwMode="auto">
              <a:xfrm>
                <a:off x="2480" y="2185"/>
                <a:ext cx="395" cy="211"/>
              </a:xfrm>
              <a:custGeom>
                <a:avLst/>
                <a:gdLst>
                  <a:gd name="T0" fmla="*/ 0 w 791"/>
                  <a:gd name="T1" fmla="*/ 4 h 420"/>
                  <a:gd name="T2" fmla="*/ 0 w 791"/>
                  <a:gd name="T3" fmla="*/ 3 h 420"/>
                  <a:gd name="T4" fmla="*/ 0 w 791"/>
                  <a:gd name="T5" fmla="*/ 3 h 420"/>
                  <a:gd name="T6" fmla="*/ 0 w 791"/>
                  <a:gd name="T7" fmla="*/ 3 h 420"/>
                  <a:gd name="T8" fmla="*/ 0 w 791"/>
                  <a:gd name="T9" fmla="*/ 3 h 420"/>
                  <a:gd name="T10" fmla="*/ 1 w 791"/>
                  <a:gd name="T11" fmla="*/ 2 h 420"/>
                  <a:gd name="T12" fmla="*/ 1 w 791"/>
                  <a:gd name="T13" fmla="*/ 2 h 420"/>
                  <a:gd name="T14" fmla="*/ 2 w 791"/>
                  <a:gd name="T15" fmla="*/ 2 h 420"/>
                  <a:gd name="T16" fmla="*/ 2 w 791"/>
                  <a:gd name="T17" fmla="*/ 1 h 420"/>
                  <a:gd name="T18" fmla="*/ 2 w 791"/>
                  <a:gd name="T19" fmla="*/ 2 h 420"/>
                  <a:gd name="T20" fmla="*/ 2 w 791"/>
                  <a:gd name="T21" fmla="*/ 2 h 420"/>
                  <a:gd name="T22" fmla="*/ 2 w 791"/>
                  <a:gd name="T23" fmla="*/ 2 h 420"/>
                  <a:gd name="T24" fmla="*/ 2 w 791"/>
                  <a:gd name="T25" fmla="*/ 2 h 420"/>
                  <a:gd name="T26" fmla="*/ 3 w 791"/>
                  <a:gd name="T27" fmla="*/ 2 h 420"/>
                  <a:gd name="T28" fmla="*/ 2 w 791"/>
                  <a:gd name="T29" fmla="*/ 2 h 420"/>
                  <a:gd name="T30" fmla="*/ 2 w 791"/>
                  <a:gd name="T31" fmla="*/ 2 h 420"/>
                  <a:gd name="T32" fmla="*/ 3 w 791"/>
                  <a:gd name="T33" fmla="*/ 1 h 420"/>
                  <a:gd name="T34" fmla="*/ 3 w 791"/>
                  <a:gd name="T35" fmla="*/ 1 h 420"/>
                  <a:gd name="T36" fmla="*/ 3 w 791"/>
                  <a:gd name="T37" fmla="*/ 1 h 420"/>
                  <a:gd name="T38" fmla="*/ 4 w 791"/>
                  <a:gd name="T39" fmla="*/ 1 h 420"/>
                  <a:gd name="T40" fmla="*/ 4 w 791"/>
                  <a:gd name="T41" fmla="*/ 1 h 420"/>
                  <a:gd name="T42" fmla="*/ 4 w 791"/>
                  <a:gd name="T43" fmla="*/ 1 h 420"/>
                  <a:gd name="T44" fmla="*/ 4 w 791"/>
                  <a:gd name="T45" fmla="*/ 2 h 420"/>
                  <a:gd name="T46" fmla="*/ 4 w 791"/>
                  <a:gd name="T47" fmla="*/ 2 h 420"/>
                  <a:gd name="T48" fmla="*/ 4 w 791"/>
                  <a:gd name="T49" fmla="*/ 2 h 420"/>
                  <a:gd name="T50" fmla="*/ 4 w 791"/>
                  <a:gd name="T51" fmla="*/ 1 h 420"/>
                  <a:gd name="T52" fmla="*/ 4 w 791"/>
                  <a:gd name="T53" fmla="*/ 1 h 420"/>
                  <a:gd name="T54" fmla="*/ 4 w 791"/>
                  <a:gd name="T55" fmla="*/ 1 h 420"/>
                  <a:gd name="T56" fmla="*/ 4 w 791"/>
                  <a:gd name="T57" fmla="*/ 1 h 420"/>
                  <a:gd name="T58" fmla="*/ 4 w 791"/>
                  <a:gd name="T59" fmla="*/ 1 h 420"/>
                  <a:gd name="T60" fmla="*/ 5 w 791"/>
                  <a:gd name="T61" fmla="*/ 1 h 420"/>
                  <a:gd name="T62" fmla="*/ 5 w 791"/>
                  <a:gd name="T63" fmla="*/ 1 h 420"/>
                  <a:gd name="T64" fmla="*/ 5 w 791"/>
                  <a:gd name="T65" fmla="*/ 1 h 420"/>
                  <a:gd name="T66" fmla="*/ 5 w 791"/>
                  <a:gd name="T67" fmla="*/ 1 h 420"/>
                  <a:gd name="T68" fmla="*/ 6 w 791"/>
                  <a:gd name="T69" fmla="*/ 1 h 420"/>
                  <a:gd name="T70" fmla="*/ 6 w 791"/>
                  <a:gd name="T71" fmla="*/ 2 h 420"/>
                  <a:gd name="T72" fmla="*/ 5 w 791"/>
                  <a:gd name="T73" fmla="*/ 2 h 420"/>
                  <a:gd name="T74" fmla="*/ 5 w 791"/>
                  <a:gd name="T75" fmla="*/ 2 h 420"/>
                  <a:gd name="T76" fmla="*/ 4 w 791"/>
                  <a:gd name="T77" fmla="*/ 2 h 420"/>
                  <a:gd name="T78" fmla="*/ 4 w 791"/>
                  <a:gd name="T79" fmla="*/ 2 h 420"/>
                  <a:gd name="T80" fmla="*/ 3 w 791"/>
                  <a:gd name="T81" fmla="*/ 3 h 420"/>
                  <a:gd name="T82" fmla="*/ 3 w 791"/>
                  <a:gd name="T83" fmla="*/ 3 h 420"/>
                  <a:gd name="T84" fmla="*/ 3 w 791"/>
                  <a:gd name="T85" fmla="*/ 2 h 420"/>
                  <a:gd name="T86" fmla="*/ 2 w 791"/>
                  <a:gd name="T87" fmla="*/ 2 h 420"/>
                  <a:gd name="T88" fmla="*/ 2 w 791"/>
                  <a:gd name="T89" fmla="*/ 3 h 420"/>
                  <a:gd name="T90" fmla="*/ 2 w 791"/>
                  <a:gd name="T91" fmla="*/ 3 h 420"/>
                  <a:gd name="T92" fmla="*/ 1 w 791"/>
                  <a:gd name="T93" fmla="*/ 3 h 420"/>
                  <a:gd name="T94" fmla="*/ 1 w 791"/>
                  <a:gd name="T95" fmla="*/ 3 h 420"/>
                  <a:gd name="T96" fmla="*/ 1 w 791"/>
                  <a:gd name="T97" fmla="*/ 4 h 420"/>
                  <a:gd name="T98" fmla="*/ 1 w 791"/>
                  <a:gd name="T99" fmla="*/ 4 h 420"/>
                  <a:gd name="T100" fmla="*/ 0 w 791"/>
                  <a:gd name="T101" fmla="*/ 4 h 42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91"/>
                  <a:gd name="T154" fmla="*/ 0 h 420"/>
                  <a:gd name="T155" fmla="*/ 791 w 791"/>
                  <a:gd name="T156" fmla="*/ 420 h 42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91" h="420">
                    <a:moveTo>
                      <a:pt x="127" y="420"/>
                    </a:moveTo>
                    <a:lnTo>
                      <a:pt x="116" y="412"/>
                    </a:lnTo>
                    <a:lnTo>
                      <a:pt x="104" y="404"/>
                    </a:lnTo>
                    <a:lnTo>
                      <a:pt x="94" y="396"/>
                    </a:lnTo>
                    <a:lnTo>
                      <a:pt x="83" y="387"/>
                    </a:lnTo>
                    <a:lnTo>
                      <a:pt x="72" y="379"/>
                    </a:lnTo>
                    <a:lnTo>
                      <a:pt x="60" y="372"/>
                    </a:lnTo>
                    <a:lnTo>
                      <a:pt x="49" y="364"/>
                    </a:lnTo>
                    <a:lnTo>
                      <a:pt x="35" y="358"/>
                    </a:lnTo>
                    <a:lnTo>
                      <a:pt x="0" y="364"/>
                    </a:lnTo>
                    <a:lnTo>
                      <a:pt x="0" y="352"/>
                    </a:lnTo>
                    <a:lnTo>
                      <a:pt x="22" y="336"/>
                    </a:lnTo>
                    <a:lnTo>
                      <a:pt x="44" y="319"/>
                    </a:lnTo>
                    <a:lnTo>
                      <a:pt x="66" y="303"/>
                    </a:lnTo>
                    <a:lnTo>
                      <a:pt x="87" y="285"/>
                    </a:lnTo>
                    <a:lnTo>
                      <a:pt x="109" y="269"/>
                    </a:lnTo>
                    <a:lnTo>
                      <a:pt x="131" y="253"/>
                    </a:lnTo>
                    <a:lnTo>
                      <a:pt x="151" y="237"/>
                    </a:lnTo>
                    <a:lnTo>
                      <a:pt x="173" y="221"/>
                    </a:lnTo>
                    <a:lnTo>
                      <a:pt x="195" y="206"/>
                    </a:lnTo>
                    <a:lnTo>
                      <a:pt x="217" y="191"/>
                    </a:lnTo>
                    <a:lnTo>
                      <a:pt x="239" y="176"/>
                    </a:lnTo>
                    <a:lnTo>
                      <a:pt x="262" y="162"/>
                    </a:lnTo>
                    <a:lnTo>
                      <a:pt x="285" y="148"/>
                    </a:lnTo>
                    <a:lnTo>
                      <a:pt x="309" y="136"/>
                    </a:lnTo>
                    <a:lnTo>
                      <a:pt x="333" y="124"/>
                    </a:lnTo>
                    <a:lnTo>
                      <a:pt x="359" y="113"/>
                    </a:lnTo>
                    <a:lnTo>
                      <a:pt x="353" y="128"/>
                    </a:lnTo>
                    <a:lnTo>
                      <a:pt x="350" y="144"/>
                    </a:lnTo>
                    <a:lnTo>
                      <a:pt x="348" y="160"/>
                    </a:lnTo>
                    <a:lnTo>
                      <a:pt x="347" y="176"/>
                    </a:lnTo>
                    <a:lnTo>
                      <a:pt x="350" y="186"/>
                    </a:lnTo>
                    <a:lnTo>
                      <a:pt x="353" y="193"/>
                    </a:lnTo>
                    <a:lnTo>
                      <a:pt x="358" y="200"/>
                    </a:lnTo>
                    <a:lnTo>
                      <a:pt x="361" y="211"/>
                    </a:lnTo>
                    <a:lnTo>
                      <a:pt x="359" y="236"/>
                    </a:lnTo>
                    <a:lnTo>
                      <a:pt x="373" y="232"/>
                    </a:lnTo>
                    <a:lnTo>
                      <a:pt x="375" y="227"/>
                    </a:lnTo>
                    <a:lnTo>
                      <a:pt x="379" y="222"/>
                    </a:lnTo>
                    <a:lnTo>
                      <a:pt x="384" y="216"/>
                    </a:lnTo>
                    <a:lnTo>
                      <a:pt x="386" y="208"/>
                    </a:lnTo>
                    <a:lnTo>
                      <a:pt x="388" y="197"/>
                    </a:lnTo>
                    <a:lnTo>
                      <a:pt x="384" y="188"/>
                    </a:lnTo>
                    <a:lnTo>
                      <a:pt x="379" y="177"/>
                    </a:lnTo>
                    <a:lnTo>
                      <a:pt x="375" y="166"/>
                    </a:lnTo>
                    <a:lnTo>
                      <a:pt x="375" y="156"/>
                    </a:lnTo>
                    <a:lnTo>
                      <a:pt x="375" y="146"/>
                    </a:lnTo>
                    <a:lnTo>
                      <a:pt x="376" y="135"/>
                    </a:lnTo>
                    <a:lnTo>
                      <a:pt x="378" y="124"/>
                    </a:lnTo>
                    <a:lnTo>
                      <a:pt x="383" y="116"/>
                    </a:lnTo>
                    <a:lnTo>
                      <a:pt x="389" y="107"/>
                    </a:lnTo>
                    <a:lnTo>
                      <a:pt x="394" y="99"/>
                    </a:lnTo>
                    <a:lnTo>
                      <a:pt x="400" y="91"/>
                    </a:lnTo>
                    <a:lnTo>
                      <a:pt x="415" y="82"/>
                    </a:lnTo>
                    <a:lnTo>
                      <a:pt x="432" y="73"/>
                    </a:lnTo>
                    <a:lnTo>
                      <a:pt x="449" y="65"/>
                    </a:lnTo>
                    <a:lnTo>
                      <a:pt x="467" y="58"/>
                    </a:lnTo>
                    <a:lnTo>
                      <a:pt x="485" y="53"/>
                    </a:lnTo>
                    <a:lnTo>
                      <a:pt x="504" y="46"/>
                    </a:lnTo>
                    <a:lnTo>
                      <a:pt x="522" y="39"/>
                    </a:lnTo>
                    <a:lnTo>
                      <a:pt x="542" y="32"/>
                    </a:lnTo>
                    <a:lnTo>
                      <a:pt x="558" y="38"/>
                    </a:lnTo>
                    <a:lnTo>
                      <a:pt x="571" y="56"/>
                    </a:lnTo>
                    <a:lnTo>
                      <a:pt x="576" y="70"/>
                    </a:lnTo>
                    <a:lnTo>
                      <a:pt x="574" y="86"/>
                    </a:lnTo>
                    <a:lnTo>
                      <a:pt x="567" y="102"/>
                    </a:lnTo>
                    <a:lnTo>
                      <a:pt x="560" y="118"/>
                    </a:lnTo>
                    <a:lnTo>
                      <a:pt x="555" y="138"/>
                    </a:lnTo>
                    <a:lnTo>
                      <a:pt x="557" y="148"/>
                    </a:lnTo>
                    <a:lnTo>
                      <a:pt x="558" y="161"/>
                    </a:lnTo>
                    <a:lnTo>
                      <a:pt x="560" y="173"/>
                    </a:lnTo>
                    <a:lnTo>
                      <a:pt x="563" y="184"/>
                    </a:lnTo>
                    <a:lnTo>
                      <a:pt x="571" y="182"/>
                    </a:lnTo>
                    <a:lnTo>
                      <a:pt x="574" y="174"/>
                    </a:lnTo>
                    <a:lnTo>
                      <a:pt x="578" y="167"/>
                    </a:lnTo>
                    <a:lnTo>
                      <a:pt x="582" y="159"/>
                    </a:lnTo>
                    <a:lnTo>
                      <a:pt x="585" y="148"/>
                    </a:lnTo>
                    <a:lnTo>
                      <a:pt x="582" y="124"/>
                    </a:lnTo>
                    <a:lnTo>
                      <a:pt x="586" y="109"/>
                    </a:lnTo>
                    <a:lnTo>
                      <a:pt x="593" y="95"/>
                    </a:lnTo>
                    <a:lnTo>
                      <a:pt x="600" y="80"/>
                    </a:lnTo>
                    <a:lnTo>
                      <a:pt x="605" y="64"/>
                    </a:lnTo>
                    <a:lnTo>
                      <a:pt x="602" y="50"/>
                    </a:lnTo>
                    <a:lnTo>
                      <a:pt x="598" y="45"/>
                    </a:lnTo>
                    <a:lnTo>
                      <a:pt x="596" y="38"/>
                    </a:lnTo>
                    <a:lnTo>
                      <a:pt x="593" y="30"/>
                    </a:lnTo>
                    <a:lnTo>
                      <a:pt x="588" y="24"/>
                    </a:lnTo>
                    <a:lnTo>
                      <a:pt x="596" y="14"/>
                    </a:lnTo>
                    <a:lnTo>
                      <a:pt x="608" y="12"/>
                    </a:lnTo>
                    <a:lnTo>
                      <a:pt x="619" y="11"/>
                    </a:lnTo>
                    <a:lnTo>
                      <a:pt x="631" y="10"/>
                    </a:lnTo>
                    <a:lnTo>
                      <a:pt x="643" y="8"/>
                    </a:lnTo>
                    <a:lnTo>
                      <a:pt x="655" y="7"/>
                    </a:lnTo>
                    <a:lnTo>
                      <a:pt x="666" y="5"/>
                    </a:lnTo>
                    <a:lnTo>
                      <a:pt x="678" y="4"/>
                    </a:lnTo>
                    <a:lnTo>
                      <a:pt x="691" y="3"/>
                    </a:lnTo>
                    <a:lnTo>
                      <a:pt x="702" y="2"/>
                    </a:lnTo>
                    <a:lnTo>
                      <a:pt x="714" y="1"/>
                    </a:lnTo>
                    <a:lnTo>
                      <a:pt x="726" y="1"/>
                    </a:lnTo>
                    <a:lnTo>
                      <a:pt x="738" y="0"/>
                    </a:lnTo>
                    <a:lnTo>
                      <a:pt x="750" y="0"/>
                    </a:lnTo>
                    <a:lnTo>
                      <a:pt x="762" y="1"/>
                    </a:lnTo>
                    <a:lnTo>
                      <a:pt x="775" y="2"/>
                    </a:lnTo>
                    <a:lnTo>
                      <a:pt x="786" y="3"/>
                    </a:lnTo>
                    <a:lnTo>
                      <a:pt x="788" y="49"/>
                    </a:lnTo>
                    <a:lnTo>
                      <a:pt x="791" y="96"/>
                    </a:lnTo>
                    <a:lnTo>
                      <a:pt x="791" y="144"/>
                    </a:lnTo>
                    <a:lnTo>
                      <a:pt x="784" y="188"/>
                    </a:lnTo>
                    <a:lnTo>
                      <a:pt x="760" y="181"/>
                    </a:lnTo>
                    <a:lnTo>
                      <a:pt x="735" y="177"/>
                    </a:lnTo>
                    <a:lnTo>
                      <a:pt x="712" y="174"/>
                    </a:lnTo>
                    <a:lnTo>
                      <a:pt x="689" y="174"/>
                    </a:lnTo>
                    <a:lnTo>
                      <a:pt x="666" y="175"/>
                    </a:lnTo>
                    <a:lnTo>
                      <a:pt x="644" y="177"/>
                    </a:lnTo>
                    <a:lnTo>
                      <a:pt x="623" y="182"/>
                    </a:lnTo>
                    <a:lnTo>
                      <a:pt x="602" y="188"/>
                    </a:lnTo>
                    <a:lnTo>
                      <a:pt x="581" y="194"/>
                    </a:lnTo>
                    <a:lnTo>
                      <a:pt x="562" y="204"/>
                    </a:lnTo>
                    <a:lnTo>
                      <a:pt x="542" y="214"/>
                    </a:lnTo>
                    <a:lnTo>
                      <a:pt x="522" y="227"/>
                    </a:lnTo>
                    <a:lnTo>
                      <a:pt x="504" y="239"/>
                    </a:lnTo>
                    <a:lnTo>
                      <a:pt x="485" y="254"/>
                    </a:lnTo>
                    <a:lnTo>
                      <a:pt x="468" y="269"/>
                    </a:lnTo>
                    <a:lnTo>
                      <a:pt x="451" y="287"/>
                    </a:lnTo>
                    <a:lnTo>
                      <a:pt x="450" y="272"/>
                    </a:lnTo>
                    <a:lnTo>
                      <a:pt x="452" y="256"/>
                    </a:lnTo>
                    <a:lnTo>
                      <a:pt x="452" y="241"/>
                    </a:lnTo>
                    <a:lnTo>
                      <a:pt x="449" y="224"/>
                    </a:lnTo>
                    <a:lnTo>
                      <a:pt x="431" y="224"/>
                    </a:lnTo>
                    <a:lnTo>
                      <a:pt x="413" y="232"/>
                    </a:lnTo>
                    <a:lnTo>
                      <a:pt x="394" y="241"/>
                    </a:lnTo>
                    <a:lnTo>
                      <a:pt x="377" y="250"/>
                    </a:lnTo>
                    <a:lnTo>
                      <a:pt x="359" y="259"/>
                    </a:lnTo>
                    <a:lnTo>
                      <a:pt x="343" y="267"/>
                    </a:lnTo>
                    <a:lnTo>
                      <a:pt x="325" y="276"/>
                    </a:lnTo>
                    <a:lnTo>
                      <a:pt x="308" y="287"/>
                    </a:lnTo>
                    <a:lnTo>
                      <a:pt x="292" y="296"/>
                    </a:lnTo>
                    <a:lnTo>
                      <a:pt x="276" y="306"/>
                    </a:lnTo>
                    <a:lnTo>
                      <a:pt x="260" y="317"/>
                    </a:lnTo>
                    <a:lnTo>
                      <a:pt x="244" y="328"/>
                    </a:lnTo>
                    <a:lnTo>
                      <a:pt x="227" y="340"/>
                    </a:lnTo>
                    <a:lnTo>
                      <a:pt x="211" y="351"/>
                    </a:lnTo>
                    <a:lnTo>
                      <a:pt x="195" y="364"/>
                    </a:lnTo>
                    <a:lnTo>
                      <a:pt x="179" y="377"/>
                    </a:lnTo>
                    <a:lnTo>
                      <a:pt x="163" y="390"/>
                    </a:lnTo>
                    <a:lnTo>
                      <a:pt x="158" y="393"/>
                    </a:lnTo>
                    <a:lnTo>
                      <a:pt x="154" y="395"/>
                    </a:lnTo>
                    <a:lnTo>
                      <a:pt x="150" y="398"/>
                    </a:lnTo>
                    <a:lnTo>
                      <a:pt x="146" y="402"/>
                    </a:lnTo>
                    <a:lnTo>
                      <a:pt x="141" y="406"/>
                    </a:lnTo>
                    <a:lnTo>
                      <a:pt x="136" y="411"/>
                    </a:lnTo>
                    <a:lnTo>
                      <a:pt x="132" y="416"/>
                    </a:lnTo>
                    <a:lnTo>
                      <a:pt x="127" y="4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428" name="Freeform 27"/>
              <p:cNvSpPr>
                <a:spLocks/>
              </p:cNvSpPr>
              <p:nvPr/>
            </p:nvSpPr>
            <p:spPr bwMode="auto">
              <a:xfrm>
                <a:off x="2885" y="2187"/>
                <a:ext cx="370" cy="191"/>
              </a:xfrm>
              <a:custGeom>
                <a:avLst/>
                <a:gdLst>
                  <a:gd name="T0" fmla="*/ 5 w 739"/>
                  <a:gd name="T1" fmla="*/ 2 h 383"/>
                  <a:gd name="T2" fmla="*/ 5 w 739"/>
                  <a:gd name="T3" fmla="*/ 2 h 383"/>
                  <a:gd name="T4" fmla="*/ 5 w 739"/>
                  <a:gd name="T5" fmla="*/ 2 h 383"/>
                  <a:gd name="T6" fmla="*/ 5 w 739"/>
                  <a:gd name="T7" fmla="*/ 2 h 383"/>
                  <a:gd name="T8" fmla="*/ 4 w 739"/>
                  <a:gd name="T9" fmla="*/ 2 h 383"/>
                  <a:gd name="T10" fmla="*/ 4 w 739"/>
                  <a:gd name="T11" fmla="*/ 2 h 383"/>
                  <a:gd name="T12" fmla="*/ 4 w 739"/>
                  <a:gd name="T13" fmla="*/ 2 h 383"/>
                  <a:gd name="T14" fmla="*/ 4 w 739"/>
                  <a:gd name="T15" fmla="*/ 1 h 383"/>
                  <a:gd name="T16" fmla="*/ 4 w 739"/>
                  <a:gd name="T17" fmla="*/ 1 h 383"/>
                  <a:gd name="T18" fmla="*/ 4 w 739"/>
                  <a:gd name="T19" fmla="*/ 1 h 383"/>
                  <a:gd name="T20" fmla="*/ 4 w 739"/>
                  <a:gd name="T21" fmla="*/ 1 h 383"/>
                  <a:gd name="T22" fmla="*/ 4 w 739"/>
                  <a:gd name="T23" fmla="*/ 2 h 383"/>
                  <a:gd name="T24" fmla="*/ 3 w 739"/>
                  <a:gd name="T25" fmla="*/ 2 h 383"/>
                  <a:gd name="T26" fmla="*/ 3 w 739"/>
                  <a:gd name="T27" fmla="*/ 2 h 383"/>
                  <a:gd name="T28" fmla="*/ 3 w 739"/>
                  <a:gd name="T29" fmla="*/ 2 h 383"/>
                  <a:gd name="T30" fmla="*/ 2 w 739"/>
                  <a:gd name="T31" fmla="*/ 2 h 383"/>
                  <a:gd name="T32" fmla="*/ 3 w 739"/>
                  <a:gd name="T33" fmla="*/ 2 h 383"/>
                  <a:gd name="T34" fmla="*/ 3 w 739"/>
                  <a:gd name="T35" fmla="*/ 1 h 383"/>
                  <a:gd name="T36" fmla="*/ 3 w 739"/>
                  <a:gd name="T37" fmla="*/ 1 h 383"/>
                  <a:gd name="T38" fmla="*/ 3 w 739"/>
                  <a:gd name="T39" fmla="*/ 1 h 383"/>
                  <a:gd name="T40" fmla="*/ 3 w 739"/>
                  <a:gd name="T41" fmla="*/ 1 h 383"/>
                  <a:gd name="T42" fmla="*/ 3 w 739"/>
                  <a:gd name="T43" fmla="*/ 1 h 383"/>
                  <a:gd name="T44" fmla="*/ 3 w 739"/>
                  <a:gd name="T45" fmla="*/ 1 h 383"/>
                  <a:gd name="T46" fmla="*/ 2 w 739"/>
                  <a:gd name="T47" fmla="*/ 0 h 383"/>
                  <a:gd name="T48" fmla="*/ 2 w 739"/>
                  <a:gd name="T49" fmla="*/ 0 h 383"/>
                  <a:gd name="T50" fmla="*/ 2 w 739"/>
                  <a:gd name="T51" fmla="*/ 0 h 383"/>
                  <a:gd name="T52" fmla="*/ 2 w 739"/>
                  <a:gd name="T53" fmla="*/ 1 h 383"/>
                  <a:gd name="T54" fmla="*/ 2 w 739"/>
                  <a:gd name="T55" fmla="*/ 1 h 383"/>
                  <a:gd name="T56" fmla="*/ 2 w 739"/>
                  <a:gd name="T57" fmla="*/ 1 h 383"/>
                  <a:gd name="T58" fmla="*/ 2 w 739"/>
                  <a:gd name="T59" fmla="*/ 1 h 383"/>
                  <a:gd name="T60" fmla="*/ 1 w 739"/>
                  <a:gd name="T61" fmla="*/ 1 h 383"/>
                  <a:gd name="T62" fmla="*/ 1 w 739"/>
                  <a:gd name="T63" fmla="*/ 1 h 383"/>
                  <a:gd name="T64" fmla="*/ 1 w 739"/>
                  <a:gd name="T65" fmla="*/ 1 h 383"/>
                  <a:gd name="T66" fmla="*/ 1 w 739"/>
                  <a:gd name="T67" fmla="*/ 1 h 383"/>
                  <a:gd name="T68" fmla="*/ 1 w 739"/>
                  <a:gd name="T69" fmla="*/ 1 h 383"/>
                  <a:gd name="T70" fmla="*/ 1 w 739"/>
                  <a:gd name="T71" fmla="*/ 1 h 383"/>
                  <a:gd name="T72" fmla="*/ 1 w 739"/>
                  <a:gd name="T73" fmla="*/ 0 h 383"/>
                  <a:gd name="T74" fmla="*/ 1 w 739"/>
                  <a:gd name="T75" fmla="*/ 0 h 383"/>
                  <a:gd name="T76" fmla="*/ 1 w 739"/>
                  <a:gd name="T77" fmla="*/ 0 h 383"/>
                  <a:gd name="T78" fmla="*/ 2 w 739"/>
                  <a:gd name="T79" fmla="*/ 0 h 383"/>
                  <a:gd name="T80" fmla="*/ 2 w 739"/>
                  <a:gd name="T81" fmla="*/ 0 h 383"/>
                  <a:gd name="T82" fmla="*/ 2 w 739"/>
                  <a:gd name="T83" fmla="*/ 0 h 383"/>
                  <a:gd name="T84" fmla="*/ 3 w 739"/>
                  <a:gd name="T85" fmla="*/ 0 h 383"/>
                  <a:gd name="T86" fmla="*/ 3 w 739"/>
                  <a:gd name="T87" fmla="*/ 0 h 383"/>
                  <a:gd name="T88" fmla="*/ 3 w 739"/>
                  <a:gd name="T89" fmla="*/ 0 h 383"/>
                  <a:gd name="T90" fmla="*/ 3 w 739"/>
                  <a:gd name="T91" fmla="*/ 0 h 383"/>
                  <a:gd name="T92" fmla="*/ 3 w 739"/>
                  <a:gd name="T93" fmla="*/ 1 h 383"/>
                  <a:gd name="T94" fmla="*/ 4 w 739"/>
                  <a:gd name="T95" fmla="*/ 1 h 383"/>
                  <a:gd name="T96" fmla="*/ 4 w 739"/>
                  <a:gd name="T97" fmla="*/ 0 h 383"/>
                  <a:gd name="T98" fmla="*/ 4 w 739"/>
                  <a:gd name="T99" fmla="*/ 0 h 383"/>
                  <a:gd name="T100" fmla="*/ 4 w 739"/>
                  <a:gd name="T101" fmla="*/ 0 h 383"/>
                  <a:gd name="T102" fmla="*/ 4 w 739"/>
                  <a:gd name="T103" fmla="*/ 0 h 383"/>
                  <a:gd name="T104" fmla="*/ 4 w 739"/>
                  <a:gd name="T105" fmla="*/ 0 h 383"/>
                  <a:gd name="T106" fmla="*/ 5 w 739"/>
                  <a:gd name="T107" fmla="*/ 1 h 383"/>
                  <a:gd name="T108" fmla="*/ 5 w 739"/>
                  <a:gd name="T109" fmla="*/ 1 h 383"/>
                  <a:gd name="T110" fmla="*/ 5 w 739"/>
                  <a:gd name="T111" fmla="*/ 1 h 383"/>
                  <a:gd name="T112" fmla="*/ 6 w 739"/>
                  <a:gd name="T113" fmla="*/ 2 h 383"/>
                  <a:gd name="T114" fmla="*/ 6 w 739"/>
                  <a:gd name="T115" fmla="*/ 2 h 383"/>
                  <a:gd name="T116" fmla="*/ 6 w 739"/>
                  <a:gd name="T117" fmla="*/ 2 h 383"/>
                  <a:gd name="T118" fmla="*/ 6 w 739"/>
                  <a:gd name="T119" fmla="*/ 2 h 383"/>
                  <a:gd name="T120" fmla="*/ 6 w 739"/>
                  <a:gd name="T121" fmla="*/ 2 h 383"/>
                  <a:gd name="T122" fmla="*/ 5 w 739"/>
                  <a:gd name="T123" fmla="*/ 2 h 3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39"/>
                  <a:gd name="T187" fmla="*/ 0 h 383"/>
                  <a:gd name="T188" fmla="*/ 739 w 739"/>
                  <a:gd name="T189" fmla="*/ 383 h 3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39" h="383">
                    <a:moveTo>
                      <a:pt x="596" y="383"/>
                    </a:moveTo>
                    <a:lnTo>
                      <a:pt x="591" y="376"/>
                    </a:lnTo>
                    <a:lnTo>
                      <a:pt x="586" y="368"/>
                    </a:lnTo>
                    <a:lnTo>
                      <a:pt x="580" y="362"/>
                    </a:lnTo>
                    <a:lnTo>
                      <a:pt x="574" y="355"/>
                    </a:lnTo>
                    <a:lnTo>
                      <a:pt x="568" y="349"/>
                    </a:lnTo>
                    <a:lnTo>
                      <a:pt x="562" y="342"/>
                    </a:lnTo>
                    <a:lnTo>
                      <a:pt x="555" y="335"/>
                    </a:lnTo>
                    <a:lnTo>
                      <a:pt x="547" y="328"/>
                    </a:lnTo>
                    <a:lnTo>
                      <a:pt x="538" y="312"/>
                    </a:lnTo>
                    <a:lnTo>
                      <a:pt x="532" y="307"/>
                    </a:lnTo>
                    <a:lnTo>
                      <a:pt x="527" y="302"/>
                    </a:lnTo>
                    <a:lnTo>
                      <a:pt x="520" y="297"/>
                    </a:lnTo>
                    <a:lnTo>
                      <a:pt x="512" y="293"/>
                    </a:lnTo>
                    <a:lnTo>
                      <a:pt x="508" y="292"/>
                    </a:lnTo>
                    <a:lnTo>
                      <a:pt x="504" y="292"/>
                    </a:lnTo>
                    <a:lnTo>
                      <a:pt x="500" y="292"/>
                    </a:lnTo>
                    <a:lnTo>
                      <a:pt x="495" y="292"/>
                    </a:lnTo>
                    <a:lnTo>
                      <a:pt x="489" y="292"/>
                    </a:lnTo>
                    <a:lnTo>
                      <a:pt x="485" y="292"/>
                    </a:lnTo>
                    <a:lnTo>
                      <a:pt x="479" y="292"/>
                    </a:lnTo>
                    <a:lnTo>
                      <a:pt x="474" y="290"/>
                    </a:lnTo>
                    <a:lnTo>
                      <a:pt x="480" y="266"/>
                    </a:lnTo>
                    <a:lnTo>
                      <a:pt x="471" y="244"/>
                    </a:lnTo>
                    <a:lnTo>
                      <a:pt x="466" y="240"/>
                    </a:lnTo>
                    <a:lnTo>
                      <a:pt x="462" y="237"/>
                    </a:lnTo>
                    <a:lnTo>
                      <a:pt x="456" y="236"/>
                    </a:lnTo>
                    <a:lnTo>
                      <a:pt x="449" y="236"/>
                    </a:lnTo>
                    <a:lnTo>
                      <a:pt x="442" y="236"/>
                    </a:lnTo>
                    <a:lnTo>
                      <a:pt x="435" y="239"/>
                    </a:lnTo>
                    <a:lnTo>
                      <a:pt x="428" y="240"/>
                    </a:lnTo>
                    <a:lnTo>
                      <a:pt x="420" y="242"/>
                    </a:lnTo>
                    <a:lnTo>
                      <a:pt x="412" y="248"/>
                    </a:lnTo>
                    <a:lnTo>
                      <a:pt x="405" y="255"/>
                    </a:lnTo>
                    <a:lnTo>
                      <a:pt x="398" y="263"/>
                    </a:lnTo>
                    <a:lnTo>
                      <a:pt x="391" y="270"/>
                    </a:lnTo>
                    <a:lnTo>
                      <a:pt x="384" y="279"/>
                    </a:lnTo>
                    <a:lnTo>
                      <a:pt x="377" y="287"/>
                    </a:lnTo>
                    <a:lnTo>
                      <a:pt x="370" y="295"/>
                    </a:lnTo>
                    <a:lnTo>
                      <a:pt x="362" y="304"/>
                    </a:lnTo>
                    <a:lnTo>
                      <a:pt x="347" y="310"/>
                    </a:lnTo>
                    <a:lnTo>
                      <a:pt x="331" y="316"/>
                    </a:lnTo>
                    <a:lnTo>
                      <a:pt x="315" y="320"/>
                    </a:lnTo>
                    <a:lnTo>
                      <a:pt x="299" y="325"/>
                    </a:lnTo>
                    <a:lnTo>
                      <a:pt x="283" y="328"/>
                    </a:lnTo>
                    <a:lnTo>
                      <a:pt x="267" y="331"/>
                    </a:lnTo>
                    <a:lnTo>
                      <a:pt x="250" y="332"/>
                    </a:lnTo>
                    <a:lnTo>
                      <a:pt x="232" y="332"/>
                    </a:lnTo>
                    <a:lnTo>
                      <a:pt x="246" y="315"/>
                    </a:lnTo>
                    <a:lnTo>
                      <a:pt x="262" y="298"/>
                    </a:lnTo>
                    <a:lnTo>
                      <a:pt x="278" y="285"/>
                    </a:lnTo>
                    <a:lnTo>
                      <a:pt x="296" y="271"/>
                    </a:lnTo>
                    <a:lnTo>
                      <a:pt x="312" y="256"/>
                    </a:lnTo>
                    <a:lnTo>
                      <a:pt x="327" y="240"/>
                    </a:lnTo>
                    <a:lnTo>
                      <a:pt x="339" y="222"/>
                    </a:lnTo>
                    <a:lnTo>
                      <a:pt x="349" y="201"/>
                    </a:lnTo>
                    <a:lnTo>
                      <a:pt x="345" y="174"/>
                    </a:lnTo>
                    <a:lnTo>
                      <a:pt x="328" y="164"/>
                    </a:lnTo>
                    <a:lnTo>
                      <a:pt x="322" y="162"/>
                    </a:lnTo>
                    <a:lnTo>
                      <a:pt x="315" y="162"/>
                    </a:lnTo>
                    <a:lnTo>
                      <a:pt x="309" y="164"/>
                    </a:lnTo>
                    <a:lnTo>
                      <a:pt x="303" y="166"/>
                    </a:lnTo>
                    <a:lnTo>
                      <a:pt x="296" y="167"/>
                    </a:lnTo>
                    <a:lnTo>
                      <a:pt x="289" y="168"/>
                    </a:lnTo>
                    <a:lnTo>
                      <a:pt x="282" y="168"/>
                    </a:lnTo>
                    <a:lnTo>
                      <a:pt x="275" y="167"/>
                    </a:lnTo>
                    <a:lnTo>
                      <a:pt x="274" y="157"/>
                    </a:lnTo>
                    <a:lnTo>
                      <a:pt x="271" y="146"/>
                    </a:lnTo>
                    <a:lnTo>
                      <a:pt x="269" y="136"/>
                    </a:lnTo>
                    <a:lnTo>
                      <a:pt x="265" y="124"/>
                    </a:lnTo>
                    <a:lnTo>
                      <a:pt x="261" y="121"/>
                    </a:lnTo>
                    <a:lnTo>
                      <a:pt x="256" y="119"/>
                    </a:lnTo>
                    <a:lnTo>
                      <a:pt x="251" y="118"/>
                    </a:lnTo>
                    <a:lnTo>
                      <a:pt x="246" y="116"/>
                    </a:lnTo>
                    <a:lnTo>
                      <a:pt x="240" y="118"/>
                    </a:lnTo>
                    <a:lnTo>
                      <a:pt x="235" y="119"/>
                    </a:lnTo>
                    <a:lnTo>
                      <a:pt x="229" y="120"/>
                    </a:lnTo>
                    <a:lnTo>
                      <a:pt x="224" y="122"/>
                    </a:lnTo>
                    <a:lnTo>
                      <a:pt x="205" y="136"/>
                    </a:lnTo>
                    <a:lnTo>
                      <a:pt x="199" y="148"/>
                    </a:lnTo>
                    <a:lnTo>
                      <a:pt x="194" y="159"/>
                    </a:lnTo>
                    <a:lnTo>
                      <a:pt x="188" y="171"/>
                    </a:lnTo>
                    <a:lnTo>
                      <a:pt x="184" y="182"/>
                    </a:lnTo>
                    <a:lnTo>
                      <a:pt x="178" y="194"/>
                    </a:lnTo>
                    <a:lnTo>
                      <a:pt x="172" y="205"/>
                    </a:lnTo>
                    <a:lnTo>
                      <a:pt x="167" y="217"/>
                    </a:lnTo>
                    <a:lnTo>
                      <a:pt x="161" y="228"/>
                    </a:lnTo>
                    <a:lnTo>
                      <a:pt x="156" y="235"/>
                    </a:lnTo>
                    <a:lnTo>
                      <a:pt x="149" y="242"/>
                    </a:lnTo>
                    <a:lnTo>
                      <a:pt x="140" y="249"/>
                    </a:lnTo>
                    <a:lnTo>
                      <a:pt x="133" y="257"/>
                    </a:lnTo>
                    <a:lnTo>
                      <a:pt x="124" y="258"/>
                    </a:lnTo>
                    <a:lnTo>
                      <a:pt x="115" y="252"/>
                    </a:lnTo>
                    <a:lnTo>
                      <a:pt x="106" y="248"/>
                    </a:lnTo>
                    <a:lnTo>
                      <a:pt x="96" y="242"/>
                    </a:lnTo>
                    <a:lnTo>
                      <a:pt x="87" y="237"/>
                    </a:lnTo>
                    <a:lnTo>
                      <a:pt x="77" y="232"/>
                    </a:lnTo>
                    <a:lnTo>
                      <a:pt x="65" y="227"/>
                    </a:lnTo>
                    <a:lnTo>
                      <a:pt x="55" y="221"/>
                    </a:lnTo>
                    <a:lnTo>
                      <a:pt x="42" y="217"/>
                    </a:lnTo>
                    <a:lnTo>
                      <a:pt x="39" y="213"/>
                    </a:lnTo>
                    <a:lnTo>
                      <a:pt x="35" y="211"/>
                    </a:lnTo>
                    <a:lnTo>
                      <a:pt x="31" y="209"/>
                    </a:lnTo>
                    <a:lnTo>
                      <a:pt x="27" y="206"/>
                    </a:lnTo>
                    <a:lnTo>
                      <a:pt x="21" y="204"/>
                    </a:lnTo>
                    <a:lnTo>
                      <a:pt x="17" y="202"/>
                    </a:lnTo>
                    <a:lnTo>
                      <a:pt x="12" y="198"/>
                    </a:lnTo>
                    <a:lnTo>
                      <a:pt x="8" y="195"/>
                    </a:lnTo>
                    <a:lnTo>
                      <a:pt x="3" y="146"/>
                    </a:lnTo>
                    <a:lnTo>
                      <a:pt x="0" y="98"/>
                    </a:lnTo>
                    <a:lnTo>
                      <a:pt x="1" y="50"/>
                    </a:lnTo>
                    <a:lnTo>
                      <a:pt x="5" y="0"/>
                    </a:lnTo>
                    <a:lnTo>
                      <a:pt x="21" y="0"/>
                    </a:lnTo>
                    <a:lnTo>
                      <a:pt x="38" y="1"/>
                    </a:lnTo>
                    <a:lnTo>
                      <a:pt x="54" y="2"/>
                    </a:lnTo>
                    <a:lnTo>
                      <a:pt x="70" y="3"/>
                    </a:lnTo>
                    <a:lnTo>
                      <a:pt x="86" y="6"/>
                    </a:lnTo>
                    <a:lnTo>
                      <a:pt x="102" y="8"/>
                    </a:lnTo>
                    <a:lnTo>
                      <a:pt x="117" y="10"/>
                    </a:lnTo>
                    <a:lnTo>
                      <a:pt x="133" y="13"/>
                    </a:lnTo>
                    <a:lnTo>
                      <a:pt x="149" y="15"/>
                    </a:lnTo>
                    <a:lnTo>
                      <a:pt x="165" y="18"/>
                    </a:lnTo>
                    <a:lnTo>
                      <a:pt x="182" y="21"/>
                    </a:lnTo>
                    <a:lnTo>
                      <a:pt x="198" y="24"/>
                    </a:lnTo>
                    <a:lnTo>
                      <a:pt x="215" y="28"/>
                    </a:lnTo>
                    <a:lnTo>
                      <a:pt x="231" y="30"/>
                    </a:lnTo>
                    <a:lnTo>
                      <a:pt x="247" y="33"/>
                    </a:lnTo>
                    <a:lnTo>
                      <a:pt x="265" y="36"/>
                    </a:lnTo>
                    <a:lnTo>
                      <a:pt x="277" y="40"/>
                    </a:lnTo>
                    <a:lnTo>
                      <a:pt x="291" y="44"/>
                    </a:lnTo>
                    <a:lnTo>
                      <a:pt x="304" y="47"/>
                    </a:lnTo>
                    <a:lnTo>
                      <a:pt x="318" y="51"/>
                    </a:lnTo>
                    <a:lnTo>
                      <a:pt x="331" y="54"/>
                    </a:lnTo>
                    <a:lnTo>
                      <a:pt x="345" y="58"/>
                    </a:lnTo>
                    <a:lnTo>
                      <a:pt x="359" y="61"/>
                    </a:lnTo>
                    <a:lnTo>
                      <a:pt x="373" y="66"/>
                    </a:lnTo>
                    <a:lnTo>
                      <a:pt x="379" y="71"/>
                    </a:lnTo>
                    <a:lnTo>
                      <a:pt x="384" y="89"/>
                    </a:lnTo>
                    <a:lnTo>
                      <a:pt x="376" y="114"/>
                    </a:lnTo>
                    <a:lnTo>
                      <a:pt x="372" y="141"/>
                    </a:lnTo>
                    <a:lnTo>
                      <a:pt x="370" y="168"/>
                    </a:lnTo>
                    <a:lnTo>
                      <a:pt x="376" y="197"/>
                    </a:lnTo>
                    <a:lnTo>
                      <a:pt x="390" y="195"/>
                    </a:lnTo>
                    <a:lnTo>
                      <a:pt x="398" y="172"/>
                    </a:lnTo>
                    <a:lnTo>
                      <a:pt x="399" y="143"/>
                    </a:lnTo>
                    <a:lnTo>
                      <a:pt x="402" y="114"/>
                    </a:lnTo>
                    <a:lnTo>
                      <a:pt x="414" y="89"/>
                    </a:lnTo>
                    <a:lnTo>
                      <a:pt x="421" y="88"/>
                    </a:lnTo>
                    <a:lnTo>
                      <a:pt x="426" y="88"/>
                    </a:lnTo>
                    <a:lnTo>
                      <a:pt x="430" y="89"/>
                    </a:lnTo>
                    <a:lnTo>
                      <a:pt x="435" y="90"/>
                    </a:lnTo>
                    <a:lnTo>
                      <a:pt x="440" y="92"/>
                    </a:lnTo>
                    <a:lnTo>
                      <a:pt x="443" y="94"/>
                    </a:lnTo>
                    <a:lnTo>
                      <a:pt x="448" y="97"/>
                    </a:lnTo>
                    <a:lnTo>
                      <a:pt x="453" y="99"/>
                    </a:lnTo>
                    <a:lnTo>
                      <a:pt x="459" y="105"/>
                    </a:lnTo>
                    <a:lnTo>
                      <a:pt x="465" y="109"/>
                    </a:lnTo>
                    <a:lnTo>
                      <a:pt x="471" y="113"/>
                    </a:lnTo>
                    <a:lnTo>
                      <a:pt x="480" y="116"/>
                    </a:lnTo>
                    <a:lnTo>
                      <a:pt x="496" y="130"/>
                    </a:lnTo>
                    <a:lnTo>
                      <a:pt x="513" y="144"/>
                    </a:lnTo>
                    <a:lnTo>
                      <a:pt x="531" y="157"/>
                    </a:lnTo>
                    <a:lnTo>
                      <a:pt x="548" y="171"/>
                    </a:lnTo>
                    <a:lnTo>
                      <a:pt x="566" y="184"/>
                    </a:lnTo>
                    <a:lnTo>
                      <a:pt x="584" y="198"/>
                    </a:lnTo>
                    <a:lnTo>
                      <a:pt x="601" y="212"/>
                    </a:lnTo>
                    <a:lnTo>
                      <a:pt x="618" y="227"/>
                    </a:lnTo>
                    <a:lnTo>
                      <a:pt x="635" y="242"/>
                    </a:lnTo>
                    <a:lnTo>
                      <a:pt x="653" y="257"/>
                    </a:lnTo>
                    <a:lnTo>
                      <a:pt x="669" y="273"/>
                    </a:lnTo>
                    <a:lnTo>
                      <a:pt x="684" y="289"/>
                    </a:lnTo>
                    <a:lnTo>
                      <a:pt x="699" y="307"/>
                    </a:lnTo>
                    <a:lnTo>
                      <a:pt x="714" y="324"/>
                    </a:lnTo>
                    <a:lnTo>
                      <a:pt x="726" y="342"/>
                    </a:lnTo>
                    <a:lnTo>
                      <a:pt x="739" y="362"/>
                    </a:lnTo>
                    <a:lnTo>
                      <a:pt x="736" y="371"/>
                    </a:lnTo>
                    <a:lnTo>
                      <a:pt x="730" y="370"/>
                    </a:lnTo>
                    <a:lnTo>
                      <a:pt x="725" y="368"/>
                    </a:lnTo>
                    <a:lnTo>
                      <a:pt x="718" y="364"/>
                    </a:lnTo>
                    <a:lnTo>
                      <a:pt x="712" y="362"/>
                    </a:lnTo>
                    <a:lnTo>
                      <a:pt x="698" y="362"/>
                    </a:lnTo>
                    <a:lnTo>
                      <a:pt x="684" y="362"/>
                    </a:lnTo>
                    <a:lnTo>
                      <a:pt x="669" y="363"/>
                    </a:lnTo>
                    <a:lnTo>
                      <a:pt x="654" y="365"/>
                    </a:lnTo>
                    <a:lnTo>
                      <a:pt x="640" y="369"/>
                    </a:lnTo>
                    <a:lnTo>
                      <a:pt x="625" y="372"/>
                    </a:lnTo>
                    <a:lnTo>
                      <a:pt x="610" y="377"/>
                    </a:lnTo>
                    <a:lnTo>
                      <a:pt x="596" y="38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429" name="Freeform 28"/>
              <p:cNvSpPr>
                <a:spLocks/>
              </p:cNvSpPr>
              <p:nvPr/>
            </p:nvSpPr>
            <p:spPr bwMode="auto">
              <a:xfrm>
                <a:off x="2960" y="2260"/>
                <a:ext cx="84" cy="88"/>
              </a:xfrm>
              <a:custGeom>
                <a:avLst/>
                <a:gdLst>
                  <a:gd name="T0" fmla="*/ 1 w 168"/>
                  <a:gd name="T1" fmla="*/ 1 h 177"/>
                  <a:gd name="T2" fmla="*/ 1 w 168"/>
                  <a:gd name="T3" fmla="*/ 1 h 177"/>
                  <a:gd name="T4" fmla="*/ 1 w 168"/>
                  <a:gd name="T5" fmla="*/ 1 h 177"/>
                  <a:gd name="T6" fmla="*/ 1 w 168"/>
                  <a:gd name="T7" fmla="*/ 1 h 177"/>
                  <a:gd name="T8" fmla="*/ 1 w 168"/>
                  <a:gd name="T9" fmla="*/ 1 h 177"/>
                  <a:gd name="T10" fmla="*/ 1 w 168"/>
                  <a:gd name="T11" fmla="*/ 1 h 177"/>
                  <a:gd name="T12" fmla="*/ 1 w 168"/>
                  <a:gd name="T13" fmla="*/ 1 h 177"/>
                  <a:gd name="T14" fmla="*/ 1 w 168"/>
                  <a:gd name="T15" fmla="*/ 1 h 177"/>
                  <a:gd name="T16" fmla="*/ 0 w 168"/>
                  <a:gd name="T17" fmla="*/ 1 h 177"/>
                  <a:gd name="T18" fmla="*/ 1 w 168"/>
                  <a:gd name="T19" fmla="*/ 0 h 177"/>
                  <a:gd name="T20" fmla="*/ 1 w 168"/>
                  <a:gd name="T21" fmla="*/ 0 h 177"/>
                  <a:gd name="T22" fmla="*/ 1 w 168"/>
                  <a:gd name="T23" fmla="*/ 0 h 177"/>
                  <a:gd name="T24" fmla="*/ 1 w 168"/>
                  <a:gd name="T25" fmla="*/ 0 h 177"/>
                  <a:gd name="T26" fmla="*/ 1 w 168"/>
                  <a:gd name="T27" fmla="*/ 0 h 177"/>
                  <a:gd name="T28" fmla="*/ 1 w 168"/>
                  <a:gd name="T29" fmla="*/ 0 h 177"/>
                  <a:gd name="T30" fmla="*/ 1 w 168"/>
                  <a:gd name="T31" fmla="*/ 0 h 177"/>
                  <a:gd name="T32" fmla="*/ 1 w 168"/>
                  <a:gd name="T33" fmla="*/ 0 h 177"/>
                  <a:gd name="T34" fmla="*/ 1 w 168"/>
                  <a:gd name="T35" fmla="*/ 0 h 177"/>
                  <a:gd name="T36" fmla="*/ 1 w 168"/>
                  <a:gd name="T37" fmla="*/ 0 h 177"/>
                  <a:gd name="T38" fmla="*/ 1 w 168"/>
                  <a:gd name="T39" fmla="*/ 0 h 177"/>
                  <a:gd name="T40" fmla="*/ 1 w 168"/>
                  <a:gd name="T41" fmla="*/ 0 h 177"/>
                  <a:gd name="T42" fmla="*/ 1 w 168"/>
                  <a:gd name="T43" fmla="*/ 0 h 177"/>
                  <a:gd name="T44" fmla="*/ 1 w 168"/>
                  <a:gd name="T45" fmla="*/ 0 h 177"/>
                  <a:gd name="T46" fmla="*/ 1 w 168"/>
                  <a:gd name="T47" fmla="*/ 0 h 177"/>
                  <a:gd name="T48" fmla="*/ 1 w 168"/>
                  <a:gd name="T49" fmla="*/ 0 h 177"/>
                  <a:gd name="T50" fmla="*/ 2 w 168"/>
                  <a:gd name="T51" fmla="*/ 0 h 177"/>
                  <a:gd name="T52" fmla="*/ 2 w 168"/>
                  <a:gd name="T53" fmla="*/ 0 h 177"/>
                  <a:gd name="T54" fmla="*/ 2 w 168"/>
                  <a:gd name="T55" fmla="*/ 0 h 177"/>
                  <a:gd name="T56" fmla="*/ 2 w 168"/>
                  <a:gd name="T57" fmla="*/ 0 h 177"/>
                  <a:gd name="T58" fmla="*/ 2 w 168"/>
                  <a:gd name="T59" fmla="*/ 0 h 177"/>
                  <a:gd name="T60" fmla="*/ 2 w 168"/>
                  <a:gd name="T61" fmla="*/ 0 h 177"/>
                  <a:gd name="T62" fmla="*/ 2 w 168"/>
                  <a:gd name="T63" fmla="*/ 0 h 177"/>
                  <a:gd name="T64" fmla="*/ 2 w 168"/>
                  <a:gd name="T65" fmla="*/ 0 h 177"/>
                  <a:gd name="T66" fmla="*/ 2 w 168"/>
                  <a:gd name="T67" fmla="*/ 0 h 177"/>
                  <a:gd name="T68" fmla="*/ 2 w 168"/>
                  <a:gd name="T69" fmla="*/ 0 h 177"/>
                  <a:gd name="T70" fmla="*/ 2 w 168"/>
                  <a:gd name="T71" fmla="*/ 0 h 177"/>
                  <a:gd name="T72" fmla="*/ 1 w 168"/>
                  <a:gd name="T73" fmla="*/ 0 h 177"/>
                  <a:gd name="T74" fmla="*/ 1 w 168"/>
                  <a:gd name="T75" fmla="*/ 1 h 177"/>
                  <a:gd name="T76" fmla="*/ 1 w 168"/>
                  <a:gd name="T77" fmla="*/ 1 h 177"/>
                  <a:gd name="T78" fmla="*/ 1 w 168"/>
                  <a:gd name="T79" fmla="*/ 1 h 177"/>
                  <a:gd name="T80" fmla="*/ 1 w 168"/>
                  <a:gd name="T81" fmla="*/ 1 h 1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68"/>
                  <a:gd name="T124" fmla="*/ 0 h 177"/>
                  <a:gd name="T125" fmla="*/ 168 w 168"/>
                  <a:gd name="T126" fmla="*/ 177 h 1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68" h="177">
                    <a:moveTo>
                      <a:pt x="53" y="177"/>
                    </a:moveTo>
                    <a:lnTo>
                      <a:pt x="47" y="173"/>
                    </a:lnTo>
                    <a:lnTo>
                      <a:pt x="42" y="170"/>
                    </a:lnTo>
                    <a:lnTo>
                      <a:pt x="35" y="165"/>
                    </a:lnTo>
                    <a:lnTo>
                      <a:pt x="28" y="159"/>
                    </a:lnTo>
                    <a:lnTo>
                      <a:pt x="21" y="155"/>
                    </a:lnTo>
                    <a:lnTo>
                      <a:pt x="14" y="149"/>
                    </a:lnTo>
                    <a:lnTo>
                      <a:pt x="7" y="144"/>
                    </a:lnTo>
                    <a:lnTo>
                      <a:pt x="0" y="139"/>
                    </a:lnTo>
                    <a:lnTo>
                      <a:pt x="13" y="122"/>
                    </a:lnTo>
                    <a:lnTo>
                      <a:pt x="24" y="106"/>
                    </a:lnTo>
                    <a:lnTo>
                      <a:pt x="36" y="89"/>
                    </a:lnTo>
                    <a:lnTo>
                      <a:pt x="47" y="73"/>
                    </a:lnTo>
                    <a:lnTo>
                      <a:pt x="57" y="56"/>
                    </a:lnTo>
                    <a:lnTo>
                      <a:pt x="67" y="37"/>
                    </a:lnTo>
                    <a:lnTo>
                      <a:pt x="76" y="19"/>
                    </a:lnTo>
                    <a:lnTo>
                      <a:pt x="84" y="0"/>
                    </a:lnTo>
                    <a:lnTo>
                      <a:pt x="96" y="6"/>
                    </a:lnTo>
                    <a:lnTo>
                      <a:pt x="99" y="15"/>
                    </a:lnTo>
                    <a:lnTo>
                      <a:pt x="97" y="26"/>
                    </a:lnTo>
                    <a:lnTo>
                      <a:pt x="95" y="37"/>
                    </a:lnTo>
                    <a:lnTo>
                      <a:pt x="96" y="49"/>
                    </a:lnTo>
                    <a:lnTo>
                      <a:pt x="113" y="63"/>
                    </a:lnTo>
                    <a:lnTo>
                      <a:pt x="120" y="61"/>
                    </a:lnTo>
                    <a:lnTo>
                      <a:pt x="126" y="60"/>
                    </a:lnTo>
                    <a:lnTo>
                      <a:pt x="130" y="58"/>
                    </a:lnTo>
                    <a:lnTo>
                      <a:pt x="134" y="55"/>
                    </a:lnTo>
                    <a:lnTo>
                      <a:pt x="138" y="52"/>
                    </a:lnTo>
                    <a:lnTo>
                      <a:pt x="143" y="49"/>
                    </a:lnTo>
                    <a:lnTo>
                      <a:pt x="149" y="45"/>
                    </a:lnTo>
                    <a:lnTo>
                      <a:pt x="155" y="43"/>
                    </a:lnTo>
                    <a:lnTo>
                      <a:pt x="168" y="45"/>
                    </a:lnTo>
                    <a:lnTo>
                      <a:pt x="168" y="71"/>
                    </a:lnTo>
                    <a:lnTo>
                      <a:pt x="157" y="84"/>
                    </a:lnTo>
                    <a:lnTo>
                      <a:pt x="144" y="98"/>
                    </a:lnTo>
                    <a:lnTo>
                      <a:pt x="130" y="111"/>
                    </a:lnTo>
                    <a:lnTo>
                      <a:pt x="115" y="125"/>
                    </a:lnTo>
                    <a:lnTo>
                      <a:pt x="100" y="139"/>
                    </a:lnTo>
                    <a:lnTo>
                      <a:pt x="85" y="151"/>
                    </a:lnTo>
                    <a:lnTo>
                      <a:pt x="69" y="164"/>
                    </a:lnTo>
                    <a:lnTo>
                      <a:pt x="53" y="177"/>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430" name="Freeform 29"/>
              <p:cNvSpPr>
                <a:spLocks/>
              </p:cNvSpPr>
              <p:nvPr/>
            </p:nvSpPr>
            <p:spPr bwMode="auto">
              <a:xfrm>
                <a:off x="2912" y="2201"/>
                <a:ext cx="20" cy="89"/>
              </a:xfrm>
              <a:custGeom>
                <a:avLst/>
                <a:gdLst>
                  <a:gd name="T0" fmla="*/ 0 w 41"/>
                  <a:gd name="T1" fmla="*/ 2 h 176"/>
                  <a:gd name="T2" fmla="*/ 0 w 41"/>
                  <a:gd name="T3" fmla="*/ 2 h 176"/>
                  <a:gd name="T4" fmla="*/ 0 w 41"/>
                  <a:gd name="T5" fmla="*/ 2 h 176"/>
                  <a:gd name="T6" fmla="*/ 0 w 41"/>
                  <a:gd name="T7" fmla="*/ 2 h 176"/>
                  <a:gd name="T8" fmla="*/ 0 w 41"/>
                  <a:gd name="T9" fmla="*/ 2 h 176"/>
                  <a:gd name="T10" fmla="*/ 0 w 41"/>
                  <a:gd name="T11" fmla="*/ 2 h 176"/>
                  <a:gd name="T12" fmla="*/ 0 w 41"/>
                  <a:gd name="T13" fmla="*/ 1 h 176"/>
                  <a:gd name="T14" fmla="*/ 0 w 41"/>
                  <a:gd name="T15" fmla="*/ 1 h 176"/>
                  <a:gd name="T16" fmla="*/ 0 w 41"/>
                  <a:gd name="T17" fmla="*/ 1 h 176"/>
                  <a:gd name="T18" fmla="*/ 0 w 41"/>
                  <a:gd name="T19" fmla="*/ 1 h 176"/>
                  <a:gd name="T20" fmla="*/ 0 w 41"/>
                  <a:gd name="T21" fmla="*/ 1 h 176"/>
                  <a:gd name="T22" fmla="*/ 0 w 41"/>
                  <a:gd name="T23" fmla="*/ 1 h 176"/>
                  <a:gd name="T24" fmla="*/ 0 w 41"/>
                  <a:gd name="T25" fmla="*/ 1 h 176"/>
                  <a:gd name="T26" fmla="*/ 0 w 41"/>
                  <a:gd name="T27" fmla="*/ 1 h 176"/>
                  <a:gd name="T28" fmla="*/ 0 w 41"/>
                  <a:gd name="T29" fmla="*/ 1 h 176"/>
                  <a:gd name="T30" fmla="*/ 0 w 41"/>
                  <a:gd name="T31" fmla="*/ 0 h 176"/>
                  <a:gd name="T32" fmla="*/ 0 w 41"/>
                  <a:gd name="T33" fmla="*/ 1 h 176"/>
                  <a:gd name="T34" fmla="*/ 0 w 41"/>
                  <a:gd name="T35" fmla="*/ 1 h 176"/>
                  <a:gd name="T36" fmla="*/ 0 w 41"/>
                  <a:gd name="T37" fmla="*/ 1 h 176"/>
                  <a:gd name="T38" fmla="*/ 0 w 41"/>
                  <a:gd name="T39" fmla="*/ 1 h 176"/>
                  <a:gd name="T40" fmla="*/ 0 w 41"/>
                  <a:gd name="T41" fmla="*/ 1 h 176"/>
                  <a:gd name="T42" fmla="*/ 0 w 41"/>
                  <a:gd name="T43" fmla="*/ 1 h 176"/>
                  <a:gd name="T44" fmla="*/ 0 w 41"/>
                  <a:gd name="T45" fmla="*/ 1 h 176"/>
                  <a:gd name="T46" fmla="*/ 0 w 41"/>
                  <a:gd name="T47" fmla="*/ 1 h 176"/>
                  <a:gd name="T48" fmla="*/ 0 w 41"/>
                  <a:gd name="T49" fmla="*/ 1 h 176"/>
                  <a:gd name="T50" fmla="*/ 0 w 41"/>
                  <a:gd name="T51" fmla="*/ 1 h 176"/>
                  <a:gd name="T52" fmla="*/ 0 w 41"/>
                  <a:gd name="T53" fmla="*/ 2 h 176"/>
                  <a:gd name="T54" fmla="*/ 0 w 41"/>
                  <a:gd name="T55" fmla="*/ 2 h 176"/>
                  <a:gd name="T56" fmla="*/ 0 w 41"/>
                  <a:gd name="T57" fmla="*/ 2 h 176"/>
                  <a:gd name="T58" fmla="*/ 0 w 41"/>
                  <a:gd name="T59" fmla="*/ 2 h 17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1"/>
                  <a:gd name="T91" fmla="*/ 0 h 176"/>
                  <a:gd name="T92" fmla="*/ 41 w 41"/>
                  <a:gd name="T93" fmla="*/ 176 h 17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1" h="176">
                    <a:moveTo>
                      <a:pt x="25" y="176"/>
                    </a:moveTo>
                    <a:lnTo>
                      <a:pt x="11" y="165"/>
                    </a:lnTo>
                    <a:lnTo>
                      <a:pt x="9" y="156"/>
                    </a:lnTo>
                    <a:lnTo>
                      <a:pt x="9" y="149"/>
                    </a:lnTo>
                    <a:lnTo>
                      <a:pt x="11" y="139"/>
                    </a:lnTo>
                    <a:lnTo>
                      <a:pt x="14" y="130"/>
                    </a:lnTo>
                    <a:lnTo>
                      <a:pt x="19" y="122"/>
                    </a:lnTo>
                    <a:lnTo>
                      <a:pt x="16" y="103"/>
                    </a:lnTo>
                    <a:lnTo>
                      <a:pt x="8" y="83"/>
                    </a:lnTo>
                    <a:lnTo>
                      <a:pt x="1" y="62"/>
                    </a:lnTo>
                    <a:lnTo>
                      <a:pt x="0" y="38"/>
                    </a:lnTo>
                    <a:lnTo>
                      <a:pt x="1" y="32"/>
                    </a:lnTo>
                    <a:lnTo>
                      <a:pt x="3" y="28"/>
                    </a:lnTo>
                    <a:lnTo>
                      <a:pt x="5" y="22"/>
                    </a:lnTo>
                    <a:lnTo>
                      <a:pt x="9" y="14"/>
                    </a:lnTo>
                    <a:lnTo>
                      <a:pt x="25" y="0"/>
                    </a:lnTo>
                    <a:lnTo>
                      <a:pt x="31" y="11"/>
                    </a:lnTo>
                    <a:lnTo>
                      <a:pt x="29" y="20"/>
                    </a:lnTo>
                    <a:lnTo>
                      <a:pt x="26" y="24"/>
                    </a:lnTo>
                    <a:lnTo>
                      <a:pt x="23" y="29"/>
                    </a:lnTo>
                    <a:lnTo>
                      <a:pt x="19" y="36"/>
                    </a:lnTo>
                    <a:lnTo>
                      <a:pt x="23" y="55"/>
                    </a:lnTo>
                    <a:lnTo>
                      <a:pt x="29" y="74"/>
                    </a:lnTo>
                    <a:lnTo>
                      <a:pt x="36" y="91"/>
                    </a:lnTo>
                    <a:lnTo>
                      <a:pt x="41" y="111"/>
                    </a:lnTo>
                    <a:lnTo>
                      <a:pt x="34" y="122"/>
                    </a:lnTo>
                    <a:lnTo>
                      <a:pt x="28" y="136"/>
                    </a:lnTo>
                    <a:lnTo>
                      <a:pt x="25" y="152"/>
                    </a:lnTo>
                    <a:lnTo>
                      <a:pt x="28" y="171"/>
                    </a:lnTo>
                    <a:lnTo>
                      <a:pt x="25" y="1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431" name="Freeform 30"/>
              <p:cNvSpPr>
                <a:spLocks/>
              </p:cNvSpPr>
              <p:nvPr/>
            </p:nvSpPr>
            <p:spPr bwMode="auto">
              <a:xfrm>
                <a:off x="2886" y="2148"/>
                <a:ext cx="65" cy="32"/>
              </a:xfrm>
              <a:custGeom>
                <a:avLst/>
                <a:gdLst>
                  <a:gd name="T0" fmla="*/ 1 w 129"/>
                  <a:gd name="T1" fmla="*/ 1 h 63"/>
                  <a:gd name="T2" fmla="*/ 1 w 129"/>
                  <a:gd name="T3" fmla="*/ 1 h 63"/>
                  <a:gd name="T4" fmla="*/ 1 w 129"/>
                  <a:gd name="T5" fmla="*/ 1 h 63"/>
                  <a:gd name="T6" fmla="*/ 1 w 129"/>
                  <a:gd name="T7" fmla="*/ 1 h 63"/>
                  <a:gd name="T8" fmla="*/ 1 w 129"/>
                  <a:gd name="T9" fmla="*/ 1 h 63"/>
                  <a:gd name="T10" fmla="*/ 1 w 129"/>
                  <a:gd name="T11" fmla="*/ 1 h 63"/>
                  <a:gd name="T12" fmla="*/ 1 w 129"/>
                  <a:gd name="T13" fmla="*/ 1 h 63"/>
                  <a:gd name="T14" fmla="*/ 1 w 129"/>
                  <a:gd name="T15" fmla="*/ 1 h 63"/>
                  <a:gd name="T16" fmla="*/ 1 w 129"/>
                  <a:gd name="T17" fmla="*/ 1 h 63"/>
                  <a:gd name="T18" fmla="*/ 1 w 129"/>
                  <a:gd name="T19" fmla="*/ 1 h 63"/>
                  <a:gd name="T20" fmla="*/ 1 w 129"/>
                  <a:gd name="T21" fmla="*/ 1 h 63"/>
                  <a:gd name="T22" fmla="*/ 1 w 129"/>
                  <a:gd name="T23" fmla="*/ 1 h 63"/>
                  <a:gd name="T24" fmla="*/ 0 w 129"/>
                  <a:gd name="T25" fmla="*/ 1 h 63"/>
                  <a:gd name="T26" fmla="*/ 1 w 129"/>
                  <a:gd name="T27" fmla="*/ 1 h 63"/>
                  <a:gd name="T28" fmla="*/ 1 w 129"/>
                  <a:gd name="T29" fmla="*/ 1 h 63"/>
                  <a:gd name="T30" fmla="*/ 1 w 129"/>
                  <a:gd name="T31" fmla="*/ 0 h 63"/>
                  <a:gd name="T32" fmla="*/ 1 w 129"/>
                  <a:gd name="T33" fmla="*/ 0 h 63"/>
                  <a:gd name="T34" fmla="*/ 1 w 129"/>
                  <a:gd name="T35" fmla="*/ 0 h 63"/>
                  <a:gd name="T36" fmla="*/ 1 w 129"/>
                  <a:gd name="T37" fmla="*/ 0 h 63"/>
                  <a:gd name="T38" fmla="*/ 1 w 129"/>
                  <a:gd name="T39" fmla="*/ 1 h 63"/>
                  <a:gd name="T40" fmla="*/ 1 w 129"/>
                  <a:gd name="T41" fmla="*/ 1 h 63"/>
                  <a:gd name="T42" fmla="*/ 1 w 129"/>
                  <a:gd name="T43" fmla="*/ 1 h 63"/>
                  <a:gd name="T44" fmla="*/ 2 w 129"/>
                  <a:gd name="T45" fmla="*/ 1 h 63"/>
                  <a:gd name="T46" fmla="*/ 2 w 129"/>
                  <a:gd name="T47" fmla="*/ 1 h 63"/>
                  <a:gd name="T48" fmla="*/ 1 w 129"/>
                  <a:gd name="T49" fmla="*/ 1 h 63"/>
                  <a:gd name="T50" fmla="*/ 1 w 129"/>
                  <a:gd name="T51" fmla="*/ 1 h 6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9"/>
                  <a:gd name="T79" fmla="*/ 0 h 63"/>
                  <a:gd name="T80" fmla="*/ 129 w 129"/>
                  <a:gd name="T81" fmla="*/ 63 h 6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9" h="63">
                    <a:moveTo>
                      <a:pt x="118" y="63"/>
                    </a:moveTo>
                    <a:lnTo>
                      <a:pt x="106" y="60"/>
                    </a:lnTo>
                    <a:lnTo>
                      <a:pt x="93" y="56"/>
                    </a:lnTo>
                    <a:lnTo>
                      <a:pt x="79" y="55"/>
                    </a:lnTo>
                    <a:lnTo>
                      <a:pt x="67" y="54"/>
                    </a:lnTo>
                    <a:lnTo>
                      <a:pt x="53" y="54"/>
                    </a:lnTo>
                    <a:lnTo>
                      <a:pt x="40" y="53"/>
                    </a:lnTo>
                    <a:lnTo>
                      <a:pt x="26" y="51"/>
                    </a:lnTo>
                    <a:lnTo>
                      <a:pt x="11" y="48"/>
                    </a:lnTo>
                    <a:lnTo>
                      <a:pt x="6" y="42"/>
                    </a:lnTo>
                    <a:lnTo>
                      <a:pt x="4" y="33"/>
                    </a:lnTo>
                    <a:lnTo>
                      <a:pt x="3" y="23"/>
                    </a:lnTo>
                    <a:lnTo>
                      <a:pt x="0" y="12"/>
                    </a:lnTo>
                    <a:lnTo>
                      <a:pt x="6" y="1"/>
                    </a:lnTo>
                    <a:lnTo>
                      <a:pt x="21" y="1"/>
                    </a:lnTo>
                    <a:lnTo>
                      <a:pt x="36" y="0"/>
                    </a:lnTo>
                    <a:lnTo>
                      <a:pt x="52" y="0"/>
                    </a:lnTo>
                    <a:lnTo>
                      <a:pt x="67" y="0"/>
                    </a:lnTo>
                    <a:lnTo>
                      <a:pt x="82" y="0"/>
                    </a:lnTo>
                    <a:lnTo>
                      <a:pt x="98" y="1"/>
                    </a:lnTo>
                    <a:lnTo>
                      <a:pt x="113" y="3"/>
                    </a:lnTo>
                    <a:lnTo>
                      <a:pt x="128" y="7"/>
                    </a:lnTo>
                    <a:lnTo>
                      <a:pt x="129" y="21"/>
                    </a:lnTo>
                    <a:lnTo>
                      <a:pt x="129" y="36"/>
                    </a:lnTo>
                    <a:lnTo>
                      <a:pt x="127" y="51"/>
                    </a:lnTo>
                    <a:lnTo>
                      <a:pt x="118" y="6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432" name="Freeform 31"/>
              <p:cNvSpPr>
                <a:spLocks/>
              </p:cNvSpPr>
              <p:nvPr/>
            </p:nvSpPr>
            <p:spPr bwMode="auto">
              <a:xfrm>
                <a:off x="2824" y="2148"/>
                <a:ext cx="49" cy="25"/>
              </a:xfrm>
              <a:custGeom>
                <a:avLst/>
                <a:gdLst>
                  <a:gd name="T0" fmla="*/ 0 w 98"/>
                  <a:gd name="T1" fmla="*/ 1 h 50"/>
                  <a:gd name="T2" fmla="*/ 0 w 98"/>
                  <a:gd name="T3" fmla="*/ 1 h 50"/>
                  <a:gd name="T4" fmla="*/ 0 w 98"/>
                  <a:gd name="T5" fmla="*/ 1 h 50"/>
                  <a:gd name="T6" fmla="*/ 0 w 98"/>
                  <a:gd name="T7" fmla="*/ 1 h 50"/>
                  <a:gd name="T8" fmla="*/ 0 w 98"/>
                  <a:gd name="T9" fmla="*/ 1 h 50"/>
                  <a:gd name="T10" fmla="*/ 1 w 98"/>
                  <a:gd name="T11" fmla="*/ 1 h 50"/>
                  <a:gd name="T12" fmla="*/ 1 w 98"/>
                  <a:gd name="T13" fmla="*/ 1 h 50"/>
                  <a:gd name="T14" fmla="*/ 1 w 98"/>
                  <a:gd name="T15" fmla="*/ 0 h 50"/>
                  <a:gd name="T16" fmla="*/ 1 w 98"/>
                  <a:gd name="T17" fmla="*/ 0 h 50"/>
                  <a:gd name="T18" fmla="*/ 1 w 98"/>
                  <a:gd name="T19" fmla="*/ 1 h 50"/>
                  <a:gd name="T20" fmla="*/ 1 w 98"/>
                  <a:gd name="T21" fmla="*/ 1 h 50"/>
                  <a:gd name="T22" fmla="*/ 1 w 98"/>
                  <a:gd name="T23" fmla="*/ 1 h 50"/>
                  <a:gd name="T24" fmla="*/ 1 w 98"/>
                  <a:gd name="T25" fmla="*/ 0 h 50"/>
                  <a:gd name="T26" fmla="*/ 1 w 98"/>
                  <a:gd name="T27" fmla="*/ 1 h 50"/>
                  <a:gd name="T28" fmla="*/ 1 w 98"/>
                  <a:gd name="T29" fmla="*/ 1 h 50"/>
                  <a:gd name="T30" fmla="*/ 1 w 98"/>
                  <a:gd name="T31" fmla="*/ 1 h 50"/>
                  <a:gd name="T32" fmla="*/ 1 w 98"/>
                  <a:gd name="T33" fmla="*/ 1 h 50"/>
                  <a:gd name="T34" fmla="*/ 1 w 98"/>
                  <a:gd name="T35" fmla="*/ 1 h 50"/>
                  <a:gd name="T36" fmla="*/ 1 w 98"/>
                  <a:gd name="T37" fmla="*/ 1 h 50"/>
                  <a:gd name="T38" fmla="*/ 1 w 98"/>
                  <a:gd name="T39" fmla="*/ 1 h 50"/>
                  <a:gd name="T40" fmla="*/ 1 w 98"/>
                  <a:gd name="T41" fmla="*/ 1 h 50"/>
                  <a:gd name="T42" fmla="*/ 1 w 98"/>
                  <a:gd name="T43" fmla="*/ 1 h 50"/>
                  <a:gd name="T44" fmla="*/ 1 w 98"/>
                  <a:gd name="T45" fmla="*/ 1 h 50"/>
                  <a:gd name="T46" fmla="*/ 1 w 98"/>
                  <a:gd name="T47" fmla="*/ 1 h 50"/>
                  <a:gd name="T48" fmla="*/ 1 w 98"/>
                  <a:gd name="T49" fmla="*/ 1 h 50"/>
                  <a:gd name="T50" fmla="*/ 0 w 98"/>
                  <a:gd name="T51" fmla="*/ 1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8"/>
                  <a:gd name="T79" fmla="*/ 0 h 50"/>
                  <a:gd name="T80" fmla="*/ 98 w 98"/>
                  <a:gd name="T81" fmla="*/ 50 h 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8" h="50">
                    <a:moveTo>
                      <a:pt x="0" y="50"/>
                    </a:moveTo>
                    <a:lnTo>
                      <a:pt x="0" y="39"/>
                    </a:lnTo>
                    <a:lnTo>
                      <a:pt x="0" y="30"/>
                    </a:lnTo>
                    <a:lnTo>
                      <a:pt x="0" y="20"/>
                    </a:lnTo>
                    <a:lnTo>
                      <a:pt x="0" y="8"/>
                    </a:lnTo>
                    <a:lnTo>
                      <a:pt x="9" y="3"/>
                    </a:lnTo>
                    <a:lnTo>
                      <a:pt x="20" y="1"/>
                    </a:lnTo>
                    <a:lnTo>
                      <a:pt x="30" y="0"/>
                    </a:lnTo>
                    <a:lnTo>
                      <a:pt x="43" y="0"/>
                    </a:lnTo>
                    <a:lnTo>
                      <a:pt x="54" y="1"/>
                    </a:lnTo>
                    <a:lnTo>
                      <a:pt x="67" y="1"/>
                    </a:lnTo>
                    <a:lnTo>
                      <a:pt x="79" y="1"/>
                    </a:lnTo>
                    <a:lnTo>
                      <a:pt x="90" y="0"/>
                    </a:lnTo>
                    <a:lnTo>
                      <a:pt x="92" y="9"/>
                    </a:lnTo>
                    <a:lnTo>
                      <a:pt x="96" y="18"/>
                    </a:lnTo>
                    <a:lnTo>
                      <a:pt x="98" y="29"/>
                    </a:lnTo>
                    <a:lnTo>
                      <a:pt x="98" y="40"/>
                    </a:lnTo>
                    <a:lnTo>
                      <a:pt x="88" y="45"/>
                    </a:lnTo>
                    <a:lnTo>
                      <a:pt x="77" y="47"/>
                    </a:lnTo>
                    <a:lnTo>
                      <a:pt x="66" y="48"/>
                    </a:lnTo>
                    <a:lnTo>
                      <a:pt x="54" y="47"/>
                    </a:lnTo>
                    <a:lnTo>
                      <a:pt x="42" y="47"/>
                    </a:lnTo>
                    <a:lnTo>
                      <a:pt x="30" y="46"/>
                    </a:lnTo>
                    <a:lnTo>
                      <a:pt x="18" y="47"/>
                    </a:lnTo>
                    <a:lnTo>
                      <a:pt x="6" y="50"/>
                    </a:lnTo>
                    <a:lnTo>
                      <a:pt x="0"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433" name="Freeform 32"/>
              <p:cNvSpPr>
                <a:spLocks/>
              </p:cNvSpPr>
              <p:nvPr/>
            </p:nvSpPr>
            <p:spPr bwMode="auto">
              <a:xfrm>
                <a:off x="2968" y="1920"/>
                <a:ext cx="132" cy="222"/>
              </a:xfrm>
              <a:custGeom>
                <a:avLst/>
                <a:gdLst>
                  <a:gd name="T0" fmla="*/ 1 w 264"/>
                  <a:gd name="T1" fmla="*/ 4 h 444"/>
                  <a:gd name="T2" fmla="*/ 1 w 264"/>
                  <a:gd name="T3" fmla="*/ 4 h 444"/>
                  <a:gd name="T4" fmla="*/ 1 w 264"/>
                  <a:gd name="T5" fmla="*/ 4 h 444"/>
                  <a:gd name="T6" fmla="*/ 1 w 264"/>
                  <a:gd name="T7" fmla="*/ 4 h 444"/>
                  <a:gd name="T8" fmla="*/ 0 w 264"/>
                  <a:gd name="T9" fmla="*/ 3 h 444"/>
                  <a:gd name="T10" fmla="*/ 1 w 264"/>
                  <a:gd name="T11" fmla="*/ 3 h 444"/>
                  <a:gd name="T12" fmla="*/ 1 w 264"/>
                  <a:gd name="T13" fmla="*/ 3 h 444"/>
                  <a:gd name="T14" fmla="*/ 1 w 264"/>
                  <a:gd name="T15" fmla="*/ 3 h 444"/>
                  <a:gd name="T16" fmla="*/ 1 w 264"/>
                  <a:gd name="T17" fmla="*/ 2 h 444"/>
                  <a:gd name="T18" fmla="*/ 1 w 264"/>
                  <a:gd name="T19" fmla="*/ 1 h 444"/>
                  <a:gd name="T20" fmla="*/ 1 w 264"/>
                  <a:gd name="T21" fmla="*/ 1 h 444"/>
                  <a:gd name="T22" fmla="*/ 1 w 264"/>
                  <a:gd name="T23" fmla="*/ 1 h 444"/>
                  <a:gd name="T24" fmla="*/ 1 w 264"/>
                  <a:gd name="T25" fmla="*/ 1 h 444"/>
                  <a:gd name="T26" fmla="*/ 2 w 264"/>
                  <a:gd name="T27" fmla="*/ 1 h 444"/>
                  <a:gd name="T28" fmla="*/ 2 w 264"/>
                  <a:gd name="T29" fmla="*/ 1 h 444"/>
                  <a:gd name="T30" fmla="*/ 2 w 264"/>
                  <a:gd name="T31" fmla="*/ 1 h 444"/>
                  <a:gd name="T32" fmla="*/ 2 w 264"/>
                  <a:gd name="T33" fmla="*/ 1 h 444"/>
                  <a:gd name="T34" fmla="*/ 2 w 264"/>
                  <a:gd name="T35" fmla="*/ 1 h 444"/>
                  <a:gd name="T36" fmla="*/ 3 w 264"/>
                  <a:gd name="T37" fmla="*/ 2 h 444"/>
                  <a:gd name="T38" fmla="*/ 2 w 264"/>
                  <a:gd name="T39" fmla="*/ 2 h 444"/>
                  <a:gd name="T40" fmla="*/ 2 w 264"/>
                  <a:gd name="T41" fmla="*/ 2 h 444"/>
                  <a:gd name="T42" fmla="*/ 2 w 264"/>
                  <a:gd name="T43" fmla="*/ 2 h 444"/>
                  <a:gd name="T44" fmla="*/ 2 w 264"/>
                  <a:gd name="T45" fmla="*/ 2 h 444"/>
                  <a:gd name="T46" fmla="*/ 2 w 264"/>
                  <a:gd name="T47" fmla="*/ 2 h 444"/>
                  <a:gd name="T48" fmla="*/ 2 w 264"/>
                  <a:gd name="T49" fmla="*/ 2 h 444"/>
                  <a:gd name="T50" fmla="*/ 2 w 264"/>
                  <a:gd name="T51" fmla="*/ 2 h 444"/>
                  <a:gd name="T52" fmla="*/ 2 w 264"/>
                  <a:gd name="T53" fmla="*/ 2 h 444"/>
                  <a:gd name="T54" fmla="*/ 2 w 264"/>
                  <a:gd name="T55" fmla="*/ 2 h 444"/>
                  <a:gd name="T56" fmla="*/ 2 w 264"/>
                  <a:gd name="T57" fmla="*/ 3 h 444"/>
                  <a:gd name="T58" fmla="*/ 2 w 264"/>
                  <a:gd name="T59" fmla="*/ 3 h 444"/>
                  <a:gd name="T60" fmla="*/ 2 w 264"/>
                  <a:gd name="T61" fmla="*/ 3 h 444"/>
                  <a:gd name="T62" fmla="*/ 2 w 264"/>
                  <a:gd name="T63" fmla="*/ 3 h 444"/>
                  <a:gd name="T64" fmla="*/ 2 w 264"/>
                  <a:gd name="T65" fmla="*/ 3 h 444"/>
                  <a:gd name="T66" fmla="*/ 2 w 264"/>
                  <a:gd name="T67" fmla="*/ 3 h 444"/>
                  <a:gd name="T68" fmla="*/ 2 w 264"/>
                  <a:gd name="T69" fmla="*/ 3 h 444"/>
                  <a:gd name="T70" fmla="*/ 2 w 264"/>
                  <a:gd name="T71" fmla="*/ 3 h 444"/>
                  <a:gd name="T72" fmla="*/ 2 w 264"/>
                  <a:gd name="T73" fmla="*/ 3 h 444"/>
                  <a:gd name="T74" fmla="*/ 1 w 264"/>
                  <a:gd name="T75" fmla="*/ 3 h 444"/>
                  <a:gd name="T76" fmla="*/ 1 w 264"/>
                  <a:gd name="T77" fmla="*/ 3 h 444"/>
                  <a:gd name="T78" fmla="*/ 1 w 264"/>
                  <a:gd name="T79" fmla="*/ 3 h 444"/>
                  <a:gd name="T80" fmla="*/ 1 w 264"/>
                  <a:gd name="T81" fmla="*/ 3 h 444"/>
                  <a:gd name="T82" fmla="*/ 1 w 264"/>
                  <a:gd name="T83" fmla="*/ 3 h 444"/>
                  <a:gd name="T84" fmla="*/ 1 w 264"/>
                  <a:gd name="T85" fmla="*/ 4 h 444"/>
                  <a:gd name="T86" fmla="*/ 1 w 264"/>
                  <a:gd name="T87" fmla="*/ 4 h 444"/>
                  <a:gd name="T88" fmla="*/ 1 w 264"/>
                  <a:gd name="T89" fmla="*/ 4 h 444"/>
                  <a:gd name="T90" fmla="*/ 1 w 264"/>
                  <a:gd name="T91" fmla="*/ 4 h 444"/>
                  <a:gd name="T92" fmla="*/ 1 w 264"/>
                  <a:gd name="T93" fmla="*/ 4 h 444"/>
                  <a:gd name="T94" fmla="*/ 1 w 264"/>
                  <a:gd name="T95" fmla="*/ 4 h 444"/>
                  <a:gd name="T96" fmla="*/ 1 w 264"/>
                  <a:gd name="T97" fmla="*/ 4 h 44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4"/>
                  <a:gd name="T148" fmla="*/ 0 h 444"/>
                  <a:gd name="T149" fmla="*/ 264 w 264"/>
                  <a:gd name="T150" fmla="*/ 444 h 44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4" h="444">
                    <a:moveTo>
                      <a:pt x="76" y="444"/>
                    </a:moveTo>
                    <a:lnTo>
                      <a:pt x="66" y="441"/>
                    </a:lnTo>
                    <a:lnTo>
                      <a:pt x="57" y="437"/>
                    </a:lnTo>
                    <a:lnTo>
                      <a:pt x="47" y="433"/>
                    </a:lnTo>
                    <a:lnTo>
                      <a:pt x="37" y="428"/>
                    </a:lnTo>
                    <a:lnTo>
                      <a:pt x="28" y="423"/>
                    </a:lnTo>
                    <a:lnTo>
                      <a:pt x="20" y="418"/>
                    </a:lnTo>
                    <a:lnTo>
                      <a:pt x="11" y="413"/>
                    </a:lnTo>
                    <a:lnTo>
                      <a:pt x="2" y="408"/>
                    </a:lnTo>
                    <a:lnTo>
                      <a:pt x="0" y="381"/>
                    </a:lnTo>
                    <a:lnTo>
                      <a:pt x="4" y="354"/>
                    </a:lnTo>
                    <a:lnTo>
                      <a:pt x="7" y="327"/>
                    </a:lnTo>
                    <a:lnTo>
                      <a:pt x="10" y="298"/>
                    </a:lnTo>
                    <a:lnTo>
                      <a:pt x="11" y="292"/>
                    </a:lnTo>
                    <a:lnTo>
                      <a:pt x="13" y="286"/>
                    </a:lnTo>
                    <a:lnTo>
                      <a:pt x="15" y="280"/>
                    </a:lnTo>
                    <a:lnTo>
                      <a:pt x="18" y="274"/>
                    </a:lnTo>
                    <a:lnTo>
                      <a:pt x="23" y="206"/>
                    </a:lnTo>
                    <a:lnTo>
                      <a:pt x="32" y="138"/>
                    </a:lnTo>
                    <a:lnTo>
                      <a:pt x="41" y="68"/>
                    </a:lnTo>
                    <a:lnTo>
                      <a:pt x="51" y="0"/>
                    </a:lnTo>
                    <a:lnTo>
                      <a:pt x="64" y="10"/>
                    </a:lnTo>
                    <a:lnTo>
                      <a:pt x="76" y="19"/>
                    </a:lnTo>
                    <a:lnTo>
                      <a:pt x="89" y="28"/>
                    </a:lnTo>
                    <a:lnTo>
                      <a:pt x="101" y="37"/>
                    </a:lnTo>
                    <a:lnTo>
                      <a:pt x="113" y="47"/>
                    </a:lnTo>
                    <a:lnTo>
                      <a:pt x="125" y="56"/>
                    </a:lnTo>
                    <a:lnTo>
                      <a:pt x="136" y="65"/>
                    </a:lnTo>
                    <a:lnTo>
                      <a:pt x="149" y="74"/>
                    </a:lnTo>
                    <a:lnTo>
                      <a:pt x="161" y="82"/>
                    </a:lnTo>
                    <a:lnTo>
                      <a:pt x="173" y="90"/>
                    </a:lnTo>
                    <a:lnTo>
                      <a:pt x="186" y="98"/>
                    </a:lnTo>
                    <a:lnTo>
                      <a:pt x="200" y="105"/>
                    </a:lnTo>
                    <a:lnTo>
                      <a:pt x="214" y="112"/>
                    </a:lnTo>
                    <a:lnTo>
                      <a:pt x="227" y="119"/>
                    </a:lnTo>
                    <a:lnTo>
                      <a:pt x="242" y="125"/>
                    </a:lnTo>
                    <a:lnTo>
                      <a:pt x="258" y="131"/>
                    </a:lnTo>
                    <a:lnTo>
                      <a:pt x="264" y="136"/>
                    </a:lnTo>
                    <a:lnTo>
                      <a:pt x="261" y="162"/>
                    </a:lnTo>
                    <a:lnTo>
                      <a:pt x="255" y="169"/>
                    </a:lnTo>
                    <a:lnTo>
                      <a:pt x="248" y="170"/>
                    </a:lnTo>
                    <a:lnTo>
                      <a:pt x="241" y="169"/>
                    </a:lnTo>
                    <a:lnTo>
                      <a:pt x="234" y="168"/>
                    </a:lnTo>
                    <a:lnTo>
                      <a:pt x="227" y="165"/>
                    </a:lnTo>
                    <a:lnTo>
                      <a:pt x="220" y="163"/>
                    </a:lnTo>
                    <a:lnTo>
                      <a:pt x="212" y="161"/>
                    </a:lnTo>
                    <a:lnTo>
                      <a:pt x="205" y="158"/>
                    </a:lnTo>
                    <a:lnTo>
                      <a:pt x="197" y="156"/>
                    </a:lnTo>
                    <a:lnTo>
                      <a:pt x="189" y="158"/>
                    </a:lnTo>
                    <a:lnTo>
                      <a:pt x="180" y="169"/>
                    </a:lnTo>
                    <a:lnTo>
                      <a:pt x="176" y="185"/>
                    </a:lnTo>
                    <a:lnTo>
                      <a:pt x="171" y="201"/>
                    </a:lnTo>
                    <a:lnTo>
                      <a:pt x="163" y="215"/>
                    </a:lnTo>
                    <a:lnTo>
                      <a:pt x="165" y="232"/>
                    </a:lnTo>
                    <a:lnTo>
                      <a:pt x="172" y="240"/>
                    </a:lnTo>
                    <a:lnTo>
                      <a:pt x="180" y="248"/>
                    </a:lnTo>
                    <a:lnTo>
                      <a:pt x="188" y="255"/>
                    </a:lnTo>
                    <a:lnTo>
                      <a:pt x="197" y="261"/>
                    </a:lnTo>
                    <a:lnTo>
                      <a:pt x="205" y="267"/>
                    </a:lnTo>
                    <a:lnTo>
                      <a:pt x="214" y="274"/>
                    </a:lnTo>
                    <a:lnTo>
                      <a:pt x="220" y="282"/>
                    </a:lnTo>
                    <a:lnTo>
                      <a:pt x="227" y="290"/>
                    </a:lnTo>
                    <a:lnTo>
                      <a:pt x="224" y="299"/>
                    </a:lnTo>
                    <a:lnTo>
                      <a:pt x="218" y="307"/>
                    </a:lnTo>
                    <a:lnTo>
                      <a:pt x="211" y="315"/>
                    </a:lnTo>
                    <a:lnTo>
                      <a:pt x="205" y="324"/>
                    </a:lnTo>
                    <a:lnTo>
                      <a:pt x="196" y="323"/>
                    </a:lnTo>
                    <a:lnTo>
                      <a:pt x="189" y="321"/>
                    </a:lnTo>
                    <a:lnTo>
                      <a:pt x="184" y="317"/>
                    </a:lnTo>
                    <a:lnTo>
                      <a:pt x="177" y="314"/>
                    </a:lnTo>
                    <a:lnTo>
                      <a:pt x="171" y="309"/>
                    </a:lnTo>
                    <a:lnTo>
                      <a:pt x="164" y="305"/>
                    </a:lnTo>
                    <a:lnTo>
                      <a:pt x="156" y="301"/>
                    </a:lnTo>
                    <a:lnTo>
                      <a:pt x="147" y="298"/>
                    </a:lnTo>
                    <a:lnTo>
                      <a:pt x="133" y="301"/>
                    </a:lnTo>
                    <a:lnTo>
                      <a:pt x="128" y="307"/>
                    </a:lnTo>
                    <a:lnTo>
                      <a:pt x="123" y="313"/>
                    </a:lnTo>
                    <a:lnTo>
                      <a:pt x="117" y="319"/>
                    </a:lnTo>
                    <a:lnTo>
                      <a:pt x="111" y="324"/>
                    </a:lnTo>
                    <a:lnTo>
                      <a:pt x="104" y="330"/>
                    </a:lnTo>
                    <a:lnTo>
                      <a:pt x="98" y="337"/>
                    </a:lnTo>
                    <a:lnTo>
                      <a:pt x="93" y="344"/>
                    </a:lnTo>
                    <a:lnTo>
                      <a:pt x="88" y="352"/>
                    </a:lnTo>
                    <a:lnTo>
                      <a:pt x="88" y="368"/>
                    </a:lnTo>
                    <a:lnTo>
                      <a:pt x="91" y="378"/>
                    </a:lnTo>
                    <a:lnTo>
                      <a:pt x="95" y="385"/>
                    </a:lnTo>
                    <a:lnTo>
                      <a:pt x="102" y="393"/>
                    </a:lnTo>
                    <a:lnTo>
                      <a:pt x="109" y="403"/>
                    </a:lnTo>
                    <a:lnTo>
                      <a:pt x="116" y="410"/>
                    </a:lnTo>
                    <a:lnTo>
                      <a:pt x="113" y="420"/>
                    </a:lnTo>
                    <a:lnTo>
                      <a:pt x="109" y="423"/>
                    </a:lnTo>
                    <a:lnTo>
                      <a:pt x="105" y="427"/>
                    </a:lnTo>
                    <a:lnTo>
                      <a:pt x="102" y="430"/>
                    </a:lnTo>
                    <a:lnTo>
                      <a:pt x="98" y="434"/>
                    </a:lnTo>
                    <a:lnTo>
                      <a:pt x="94" y="437"/>
                    </a:lnTo>
                    <a:lnTo>
                      <a:pt x="89" y="441"/>
                    </a:lnTo>
                    <a:lnTo>
                      <a:pt x="83" y="443"/>
                    </a:lnTo>
                    <a:lnTo>
                      <a:pt x="76" y="444"/>
                    </a:lnTo>
                    <a:close/>
                  </a:path>
                </a:pathLst>
              </a:custGeom>
              <a:solidFill>
                <a:srgbClr val="FF9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434" name="Freeform 33"/>
              <p:cNvSpPr>
                <a:spLocks/>
              </p:cNvSpPr>
              <p:nvPr/>
            </p:nvSpPr>
            <p:spPr bwMode="auto">
              <a:xfrm>
                <a:off x="2670" y="1901"/>
                <a:ext cx="142" cy="237"/>
              </a:xfrm>
              <a:custGeom>
                <a:avLst/>
                <a:gdLst>
                  <a:gd name="T0" fmla="*/ 2 w 283"/>
                  <a:gd name="T1" fmla="*/ 4 h 474"/>
                  <a:gd name="T2" fmla="*/ 2 w 283"/>
                  <a:gd name="T3" fmla="*/ 4 h 474"/>
                  <a:gd name="T4" fmla="*/ 2 w 283"/>
                  <a:gd name="T5" fmla="*/ 4 h 474"/>
                  <a:gd name="T6" fmla="*/ 2 w 283"/>
                  <a:gd name="T7" fmla="*/ 4 h 474"/>
                  <a:gd name="T8" fmla="*/ 2 w 283"/>
                  <a:gd name="T9" fmla="*/ 4 h 474"/>
                  <a:gd name="T10" fmla="*/ 2 w 283"/>
                  <a:gd name="T11" fmla="*/ 4 h 474"/>
                  <a:gd name="T12" fmla="*/ 2 w 283"/>
                  <a:gd name="T13" fmla="*/ 4 h 474"/>
                  <a:gd name="T14" fmla="*/ 2 w 283"/>
                  <a:gd name="T15" fmla="*/ 3 h 474"/>
                  <a:gd name="T16" fmla="*/ 2 w 283"/>
                  <a:gd name="T17" fmla="*/ 3 h 474"/>
                  <a:gd name="T18" fmla="*/ 2 w 283"/>
                  <a:gd name="T19" fmla="*/ 3 h 474"/>
                  <a:gd name="T20" fmla="*/ 2 w 283"/>
                  <a:gd name="T21" fmla="*/ 3 h 474"/>
                  <a:gd name="T22" fmla="*/ 2 w 283"/>
                  <a:gd name="T23" fmla="*/ 3 h 474"/>
                  <a:gd name="T24" fmla="*/ 2 w 283"/>
                  <a:gd name="T25" fmla="*/ 3 h 474"/>
                  <a:gd name="T26" fmla="*/ 2 w 283"/>
                  <a:gd name="T27" fmla="*/ 3 h 474"/>
                  <a:gd name="T28" fmla="*/ 1 w 283"/>
                  <a:gd name="T29" fmla="*/ 3 h 474"/>
                  <a:gd name="T30" fmla="*/ 1 w 283"/>
                  <a:gd name="T31" fmla="*/ 3 h 474"/>
                  <a:gd name="T32" fmla="*/ 1 w 283"/>
                  <a:gd name="T33" fmla="*/ 3 h 474"/>
                  <a:gd name="T34" fmla="*/ 1 w 283"/>
                  <a:gd name="T35" fmla="*/ 3 h 474"/>
                  <a:gd name="T36" fmla="*/ 1 w 283"/>
                  <a:gd name="T37" fmla="*/ 3 h 474"/>
                  <a:gd name="T38" fmla="*/ 1 w 283"/>
                  <a:gd name="T39" fmla="*/ 3 h 474"/>
                  <a:gd name="T40" fmla="*/ 1 w 283"/>
                  <a:gd name="T41" fmla="*/ 3 h 474"/>
                  <a:gd name="T42" fmla="*/ 1 w 283"/>
                  <a:gd name="T43" fmla="*/ 3 h 474"/>
                  <a:gd name="T44" fmla="*/ 1 w 283"/>
                  <a:gd name="T45" fmla="*/ 3 h 474"/>
                  <a:gd name="T46" fmla="*/ 1 w 283"/>
                  <a:gd name="T47" fmla="*/ 2 h 474"/>
                  <a:gd name="T48" fmla="*/ 1 w 283"/>
                  <a:gd name="T49" fmla="*/ 2 h 474"/>
                  <a:gd name="T50" fmla="*/ 1 w 283"/>
                  <a:gd name="T51" fmla="*/ 2 h 474"/>
                  <a:gd name="T52" fmla="*/ 1 w 283"/>
                  <a:gd name="T53" fmla="*/ 2 h 474"/>
                  <a:gd name="T54" fmla="*/ 1 w 283"/>
                  <a:gd name="T55" fmla="*/ 2 h 474"/>
                  <a:gd name="T56" fmla="*/ 1 w 283"/>
                  <a:gd name="T57" fmla="*/ 2 h 474"/>
                  <a:gd name="T58" fmla="*/ 1 w 283"/>
                  <a:gd name="T59" fmla="*/ 2 h 474"/>
                  <a:gd name="T60" fmla="*/ 1 w 283"/>
                  <a:gd name="T61" fmla="*/ 2 h 474"/>
                  <a:gd name="T62" fmla="*/ 0 w 283"/>
                  <a:gd name="T63" fmla="*/ 2 h 474"/>
                  <a:gd name="T64" fmla="*/ 1 w 283"/>
                  <a:gd name="T65" fmla="*/ 2 h 474"/>
                  <a:gd name="T66" fmla="*/ 1 w 283"/>
                  <a:gd name="T67" fmla="*/ 1 h 474"/>
                  <a:gd name="T68" fmla="*/ 1 w 283"/>
                  <a:gd name="T69" fmla="*/ 1 h 474"/>
                  <a:gd name="T70" fmla="*/ 1 w 283"/>
                  <a:gd name="T71" fmla="*/ 1 h 474"/>
                  <a:gd name="T72" fmla="*/ 2 w 283"/>
                  <a:gd name="T73" fmla="*/ 1 h 474"/>
                  <a:gd name="T74" fmla="*/ 2 w 283"/>
                  <a:gd name="T75" fmla="*/ 1 h 474"/>
                  <a:gd name="T76" fmla="*/ 2 w 283"/>
                  <a:gd name="T77" fmla="*/ 1 h 474"/>
                  <a:gd name="T78" fmla="*/ 2 w 283"/>
                  <a:gd name="T79" fmla="*/ 1 h 474"/>
                  <a:gd name="T80" fmla="*/ 3 w 283"/>
                  <a:gd name="T81" fmla="*/ 1 h 474"/>
                  <a:gd name="T82" fmla="*/ 3 w 283"/>
                  <a:gd name="T83" fmla="*/ 2 h 474"/>
                  <a:gd name="T84" fmla="*/ 3 w 283"/>
                  <a:gd name="T85" fmla="*/ 4 h 474"/>
                  <a:gd name="T86" fmla="*/ 3 w 283"/>
                  <a:gd name="T87" fmla="*/ 4 h 474"/>
                  <a:gd name="T88" fmla="*/ 2 w 283"/>
                  <a:gd name="T89" fmla="*/ 4 h 474"/>
                  <a:gd name="T90" fmla="*/ 2 w 283"/>
                  <a:gd name="T91" fmla="*/ 4 h 474"/>
                  <a:gd name="T92" fmla="*/ 2 w 283"/>
                  <a:gd name="T93" fmla="*/ 4 h 474"/>
                  <a:gd name="T94" fmla="*/ 2 w 283"/>
                  <a:gd name="T95" fmla="*/ 4 h 4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83"/>
                  <a:gd name="T145" fmla="*/ 0 h 474"/>
                  <a:gd name="T146" fmla="*/ 283 w 283"/>
                  <a:gd name="T147" fmla="*/ 474 h 47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83" h="474">
                    <a:moveTo>
                      <a:pt x="177" y="474"/>
                    </a:moveTo>
                    <a:lnTo>
                      <a:pt x="170" y="469"/>
                    </a:lnTo>
                    <a:lnTo>
                      <a:pt x="167" y="463"/>
                    </a:lnTo>
                    <a:lnTo>
                      <a:pt x="164" y="453"/>
                    </a:lnTo>
                    <a:lnTo>
                      <a:pt x="160" y="448"/>
                    </a:lnTo>
                    <a:lnTo>
                      <a:pt x="163" y="442"/>
                    </a:lnTo>
                    <a:lnTo>
                      <a:pt x="168" y="436"/>
                    </a:lnTo>
                    <a:lnTo>
                      <a:pt x="172" y="430"/>
                    </a:lnTo>
                    <a:lnTo>
                      <a:pt x="177" y="425"/>
                    </a:lnTo>
                    <a:lnTo>
                      <a:pt x="183" y="419"/>
                    </a:lnTo>
                    <a:lnTo>
                      <a:pt x="189" y="413"/>
                    </a:lnTo>
                    <a:lnTo>
                      <a:pt x="194" y="407"/>
                    </a:lnTo>
                    <a:lnTo>
                      <a:pt x="200" y="401"/>
                    </a:lnTo>
                    <a:lnTo>
                      <a:pt x="204" y="391"/>
                    </a:lnTo>
                    <a:lnTo>
                      <a:pt x="208" y="378"/>
                    </a:lnTo>
                    <a:lnTo>
                      <a:pt x="209" y="365"/>
                    </a:lnTo>
                    <a:lnTo>
                      <a:pt x="207" y="351"/>
                    </a:lnTo>
                    <a:lnTo>
                      <a:pt x="200" y="346"/>
                    </a:lnTo>
                    <a:lnTo>
                      <a:pt x="193" y="340"/>
                    </a:lnTo>
                    <a:lnTo>
                      <a:pt x="187" y="333"/>
                    </a:lnTo>
                    <a:lnTo>
                      <a:pt x="181" y="325"/>
                    </a:lnTo>
                    <a:lnTo>
                      <a:pt x="175" y="317"/>
                    </a:lnTo>
                    <a:lnTo>
                      <a:pt x="169" y="309"/>
                    </a:lnTo>
                    <a:lnTo>
                      <a:pt x="163" y="302"/>
                    </a:lnTo>
                    <a:lnTo>
                      <a:pt x="157" y="294"/>
                    </a:lnTo>
                    <a:lnTo>
                      <a:pt x="148" y="292"/>
                    </a:lnTo>
                    <a:lnTo>
                      <a:pt x="139" y="298"/>
                    </a:lnTo>
                    <a:lnTo>
                      <a:pt x="130" y="302"/>
                    </a:lnTo>
                    <a:lnTo>
                      <a:pt x="121" y="308"/>
                    </a:lnTo>
                    <a:lnTo>
                      <a:pt x="110" y="313"/>
                    </a:lnTo>
                    <a:lnTo>
                      <a:pt x="100" y="318"/>
                    </a:lnTo>
                    <a:lnTo>
                      <a:pt x="89" y="323"/>
                    </a:lnTo>
                    <a:lnTo>
                      <a:pt x="77" y="328"/>
                    </a:lnTo>
                    <a:lnTo>
                      <a:pt x="64" y="332"/>
                    </a:lnTo>
                    <a:lnTo>
                      <a:pt x="47" y="332"/>
                    </a:lnTo>
                    <a:lnTo>
                      <a:pt x="41" y="327"/>
                    </a:lnTo>
                    <a:lnTo>
                      <a:pt x="40" y="320"/>
                    </a:lnTo>
                    <a:lnTo>
                      <a:pt x="38" y="314"/>
                    </a:lnTo>
                    <a:lnTo>
                      <a:pt x="35" y="308"/>
                    </a:lnTo>
                    <a:lnTo>
                      <a:pt x="34" y="300"/>
                    </a:lnTo>
                    <a:lnTo>
                      <a:pt x="46" y="293"/>
                    </a:lnTo>
                    <a:lnTo>
                      <a:pt x="57" y="287"/>
                    </a:lnTo>
                    <a:lnTo>
                      <a:pt x="68" y="282"/>
                    </a:lnTo>
                    <a:lnTo>
                      <a:pt x="79" y="276"/>
                    </a:lnTo>
                    <a:lnTo>
                      <a:pt x="91" y="270"/>
                    </a:lnTo>
                    <a:lnTo>
                      <a:pt x="102" y="263"/>
                    </a:lnTo>
                    <a:lnTo>
                      <a:pt x="113" y="254"/>
                    </a:lnTo>
                    <a:lnTo>
                      <a:pt x="123" y="242"/>
                    </a:lnTo>
                    <a:lnTo>
                      <a:pt x="124" y="219"/>
                    </a:lnTo>
                    <a:lnTo>
                      <a:pt x="119" y="194"/>
                    </a:lnTo>
                    <a:lnTo>
                      <a:pt x="110" y="170"/>
                    </a:lnTo>
                    <a:lnTo>
                      <a:pt x="101" y="150"/>
                    </a:lnTo>
                    <a:lnTo>
                      <a:pt x="89" y="154"/>
                    </a:lnTo>
                    <a:lnTo>
                      <a:pt x="78" y="157"/>
                    </a:lnTo>
                    <a:lnTo>
                      <a:pt x="68" y="161"/>
                    </a:lnTo>
                    <a:lnTo>
                      <a:pt x="56" y="164"/>
                    </a:lnTo>
                    <a:lnTo>
                      <a:pt x="46" y="168"/>
                    </a:lnTo>
                    <a:lnTo>
                      <a:pt x="33" y="170"/>
                    </a:lnTo>
                    <a:lnTo>
                      <a:pt x="22" y="171"/>
                    </a:lnTo>
                    <a:lnTo>
                      <a:pt x="8" y="172"/>
                    </a:lnTo>
                    <a:lnTo>
                      <a:pt x="3" y="168"/>
                    </a:lnTo>
                    <a:lnTo>
                      <a:pt x="1" y="161"/>
                    </a:lnTo>
                    <a:lnTo>
                      <a:pt x="0" y="153"/>
                    </a:lnTo>
                    <a:lnTo>
                      <a:pt x="0" y="145"/>
                    </a:lnTo>
                    <a:lnTo>
                      <a:pt x="5" y="139"/>
                    </a:lnTo>
                    <a:lnTo>
                      <a:pt x="20" y="134"/>
                    </a:lnTo>
                    <a:lnTo>
                      <a:pt x="35" y="130"/>
                    </a:lnTo>
                    <a:lnTo>
                      <a:pt x="50" y="125"/>
                    </a:lnTo>
                    <a:lnTo>
                      <a:pt x="66" y="119"/>
                    </a:lnTo>
                    <a:lnTo>
                      <a:pt x="80" y="113"/>
                    </a:lnTo>
                    <a:lnTo>
                      <a:pt x="94" y="108"/>
                    </a:lnTo>
                    <a:lnTo>
                      <a:pt x="108" y="100"/>
                    </a:lnTo>
                    <a:lnTo>
                      <a:pt x="119" y="90"/>
                    </a:lnTo>
                    <a:lnTo>
                      <a:pt x="140" y="82"/>
                    </a:lnTo>
                    <a:lnTo>
                      <a:pt x="160" y="73"/>
                    </a:lnTo>
                    <a:lnTo>
                      <a:pt x="177" y="63"/>
                    </a:lnTo>
                    <a:lnTo>
                      <a:pt x="195" y="52"/>
                    </a:lnTo>
                    <a:lnTo>
                      <a:pt x="212" y="41"/>
                    </a:lnTo>
                    <a:lnTo>
                      <a:pt x="229" y="28"/>
                    </a:lnTo>
                    <a:lnTo>
                      <a:pt x="246" y="14"/>
                    </a:lnTo>
                    <a:lnTo>
                      <a:pt x="263" y="0"/>
                    </a:lnTo>
                    <a:lnTo>
                      <a:pt x="272" y="6"/>
                    </a:lnTo>
                    <a:lnTo>
                      <a:pt x="273" y="112"/>
                    </a:lnTo>
                    <a:lnTo>
                      <a:pt x="275" y="219"/>
                    </a:lnTo>
                    <a:lnTo>
                      <a:pt x="278" y="328"/>
                    </a:lnTo>
                    <a:lnTo>
                      <a:pt x="283" y="435"/>
                    </a:lnTo>
                    <a:lnTo>
                      <a:pt x="272" y="448"/>
                    </a:lnTo>
                    <a:lnTo>
                      <a:pt x="263" y="451"/>
                    </a:lnTo>
                    <a:lnTo>
                      <a:pt x="255" y="454"/>
                    </a:lnTo>
                    <a:lnTo>
                      <a:pt x="247" y="458"/>
                    </a:lnTo>
                    <a:lnTo>
                      <a:pt x="239" y="461"/>
                    </a:lnTo>
                    <a:lnTo>
                      <a:pt x="231" y="465"/>
                    </a:lnTo>
                    <a:lnTo>
                      <a:pt x="222" y="468"/>
                    </a:lnTo>
                    <a:lnTo>
                      <a:pt x="213" y="471"/>
                    </a:lnTo>
                    <a:lnTo>
                      <a:pt x="204" y="474"/>
                    </a:lnTo>
                    <a:lnTo>
                      <a:pt x="177" y="474"/>
                    </a:lnTo>
                    <a:close/>
                  </a:path>
                </a:pathLst>
              </a:custGeom>
              <a:solidFill>
                <a:srgbClr val="FF9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435" name="Freeform 34"/>
              <p:cNvSpPr>
                <a:spLocks/>
              </p:cNvSpPr>
              <p:nvPr/>
            </p:nvSpPr>
            <p:spPr bwMode="auto">
              <a:xfrm>
                <a:off x="2820" y="1851"/>
                <a:ext cx="161" cy="287"/>
              </a:xfrm>
              <a:custGeom>
                <a:avLst/>
                <a:gdLst>
                  <a:gd name="T0" fmla="*/ 0 w 323"/>
                  <a:gd name="T1" fmla="*/ 5 h 573"/>
                  <a:gd name="T2" fmla="*/ 0 w 323"/>
                  <a:gd name="T3" fmla="*/ 5 h 573"/>
                  <a:gd name="T4" fmla="*/ 0 w 323"/>
                  <a:gd name="T5" fmla="*/ 5 h 573"/>
                  <a:gd name="T6" fmla="*/ 0 w 323"/>
                  <a:gd name="T7" fmla="*/ 5 h 573"/>
                  <a:gd name="T8" fmla="*/ 0 w 323"/>
                  <a:gd name="T9" fmla="*/ 5 h 573"/>
                  <a:gd name="T10" fmla="*/ 0 w 323"/>
                  <a:gd name="T11" fmla="*/ 5 h 573"/>
                  <a:gd name="T12" fmla="*/ 0 w 323"/>
                  <a:gd name="T13" fmla="*/ 5 h 573"/>
                  <a:gd name="T14" fmla="*/ 0 w 323"/>
                  <a:gd name="T15" fmla="*/ 5 h 573"/>
                  <a:gd name="T16" fmla="*/ 0 w 323"/>
                  <a:gd name="T17" fmla="*/ 5 h 573"/>
                  <a:gd name="T18" fmla="*/ 0 w 323"/>
                  <a:gd name="T19" fmla="*/ 4 h 573"/>
                  <a:gd name="T20" fmla="*/ 0 w 323"/>
                  <a:gd name="T21" fmla="*/ 3 h 573"/>
                  <a:gd name="T22" fmla="*/ 0 w 323"/>
                  <a:gd name="T23" fmla="*/ 2 h 573"/>
                  <a:gd name="T24" fmla="*/ 0 w 323"/>
                  <a:gd name="T25" fmla="*/ 1 h 573"/>
                  <a:gd name="T26" fmla="*/ 0 w 323"/>
                  <a:gd name="T27" fmla="*/ 1 h 573"/>
                  <a:gd name="T28" fmla="*/ 0 w 323"/>
                  <a:gd name="T29" fmla="*/ 1 h 573"/>
                  <a:gd name="T30" fmla="*/ 0 w 323"/>
                  <a:gd name="T31" fmla="*/ 1 h 573"/>
                  <a:gd name="T32" fmla="*/ 0 w 323"/>
                  <a:gd name="T33" fmla="*/ 1 h 573"/>
                  <a:gd name="T34" fmla="*/ 0 w 323"/>
                  <a:gd name="T35" fmla="*/ 1 h 573"/>
                  <a:gd name="T36" fmla="*/ 0 w 323"/>
                  <a:gd name="T37" fmla="*/ 1 h 573"/>
                  <a:gd name="T38" fmla="*/ 0 w 323"/>
                  <a:gd name="T39" fmla="*/ 1 h 573"/>
                  <a:gd name="T40" fmla="*/ 0 w 323"/>
                  <a:gd name="T41" fmla="*/ 1 h 573"/>
                  <a:gd name="T42" fmla="*/ 1 w 323"/>
                  <a:gd name="T43" fmla="*/ 0 h 573"/>
                  <a:gd name="T44" fmla="*/ 1 w 323"/>
                  <a:gd name="T45" fmla="*/ 0 h 573"/>
                  <a:gd name="T46" fmla="*/ 1 w 323"/>
                  <a:gd name="T47" fmla="*/ 0 h 573"/>
                  <a:gd name="T48" fmla="*/ 1 w 323"/>
                  <a:gd name="T49" fmla="*/ 1 h 573"/>
                  <a:gd name="T50" fmla="*/ 1 w 323"/>
                  <a:gd name="T51" fmla="*/ 1 h 573"/>
                  <a:gd name="T52" fmla="*/ 1 w 323"/>
                  <a:gd name="T53" fmla="*/ 1 h 573"/>
                  <a:gd name="T54" fmla="*/ 1 w 323"/>
                  <a:gd name="T55" fmla="*/ 1 h 573"/>
                  <a:gd name="T56" fmla="*/ 2 w 323"/>
                  <a:gd name="T57" fmla="*/ 1 h 573"/>
                  <a:gd name="T58" fmla="*/ 2 w 323"/>
                  <a:gd name="T59" fmla="*/ 1 h 573"/>
                  <a:gd name="T60" fmla="*/ 2 w 323"/>
                  <a:gd name="T61" fmla="*/ 1 h 573"/>
                  <a:gd name="T62" fmla="*/ 2 w 323"/>
                  <a:gd name="T63" fmla="*/ 1 h 573"/>
                  <a:gd name="T64" fmla="*/ 2 w 323"/>
                  <a:gd name="T65" fmla="*/ 1 h 573"/>
                  <a:gd name="T66" fmla="*/ 2 w 323"/>
                  <a:gd name="T67" fmla="*/ 1 h 573"/>
                  <a:gd name="T68" fmla="*/ 2 w 323"/>
                  <a:gd name="T69" fmla="*/ 1 h 573"/>
                  <a:gd name="T70" fmla="*/ 2 w 323"/>
                  <a:gd name="T71" fmla="*/ 1 h 573"/>
                  <a:gd name="T72" fmla="*/ 2 w 323"/>
                  <a:gd name="T73" fmla="*/ 1 h 573"/>
                  <a:gd name="T74" fmla="*/ 2 w 323"/>
                  <a:gd name="T75" fmla="*/ 1 h 573"/>
                  <a:gd name="T76" fmla="*/ 2 w 323"/>
                  <a:gd name="T77" fmla="*/ 2 h 573"/>
                  <a:gd name="T78" fmla="*/ 2 w 323"/>
                  <a:gd name="T79" fmla="*/ 2 h 573"/>
                  <a:gd name="T80" fmla="*/ 2 w 323"/>
                  <a:gd name="T81" fmla="*/ 3 h 573"/>
                  <a:gd name="T82" fmla="*/ 2 w 323"/>
                  <a:gd name="T83" fmla="*/ 3 h 573"/>
                  <a:gd name="T84" fmla="*/ 2 w 323"/>
                  <a:gd name="T85" fmla="*/ 3 h 573"/>
                  <a:gd name="T86" fmla="*/ 2 w 323"/>
                  <a:gd name="T87" fmla="*/ 4 h 573"/>
                  <a:gd name="T88" fmla="*/ 2 w 323"/>
                  <a:gd name="T89" fmla="*/ 4 h 573"/>
                  <a:gd name="T90" fmla="*/ 2 w 323"/>
                  <a:gd name="T91" fmla="*/ 5 h 573"/>
                  <a:gd name="T92" fmla="*/ 1 w 323"/>
                  <a:gd name="T93" fmla="*/ 5 h 573"/>
                  <a:gd name="T94" fmla="*/ 1 w 323"/>
                  <a:gd name="T95" fmla="*/ 5 h 573"/>
                  <a:gd name="T96" fmla="*/ 1 w 323"/>
                  <a:gd name="T97" fmla="*/ 5 h 573"/>
                  <a:gd name="T98" fmla="*/ 1 w 323"/>
                  <a:gd name="T99" fmla="*/ 5 h 573"/>
                  <a:gd name="T100" fmla="*/ 1 w 323"/>
                  <a:gd name="T101" fmla="*/ 5 h 573"/>
                  <a:gd name="T102" fmla="*/ 1 w 323"/>
                  <a:gd name="T103" fmla="*/ 5 h 573"/>
                  <a:gd name="T104" fmla="*/ 0 w 323"/>
                  <a:gd name="T105" fmla="*/ 5 h 573"/>
                  <a:gd name="T106" fmla="*/ 0 w 323"/>
                  <a:gd name="T107" fmla="*/ 5 h 573"/>
                  <a:gd name="T108" fmla="*/ 0 w 323"/>
                  <a:gd name="T109" fmla="*/ 5 h 57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23"/>
                  <a:gd name="T166" fmla="*/ 0 h 573"/>
                  <a:gd name="T167" fmla="*/ 323 w 323"/>
                  <a:gd name="T168" fmla="*/ 573 h 57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23" h="573">
                    <a:moveTo>
                      <a:pt x="87" y="573"/>
                    </a:moveTo>
                    <a:lnTo>
                      <a:pt x="79" y="571"/>
                    </a:lnTo>
                    <a:lnTo>
                      <a:pt x="69" y="570"/>
                    </a:lnTo>
                    <a:lnTo>
                      <a:pt x="60" y="570"/>
                    </a:lnTo>
                    <a:lnTo>
                      <a:pt x="50" y="570"/>
                    </a:lnTo>
                    <a:lnTo>
                      <a:pt x="41" y="571"/>
                    </a:lnTo>
                    <a:lnTo>
                      <a:pt x="30" y="571"/>
                    </a:lnTo>
                    <a:lnTo>
                      <a:pt x="21" y="570"/>
                    </a:lnTo>
                    <a:lnTo>
                      <a:pt x="12" y="567"/>
                    </a:lnTo>
                    <a:lnTo>
                      <a:pt x="6" y="441"/>
                    </a:lnTo>
                    <a:lnTo>
                      <a:pt x="4" y="314"/>
                    </a:lnTo>
                    <a:lnTo>
                      <a:pt x="1" y="186"/>
                    </a:lnTo>
                    <a:lnTo>
                      <a:pt x="0" y="58"/>
                    </a:lnTo>
                    <a:lnTo>
                      <a:pt x="12" y="43"/>
                    </a:lnTo>
                    <a:lnTo>
                      <a:pt x="26" y="35"/>
                    </a:lnTo>
                    <a:lnTo>
                      <a:pt x="41" y="27"/>
                    </a:lnTo>
                    <a:lnTo>
                      <a:pt x="57" y="21"/>
                    </a:lnTo>
                    <a:lnTo>
                      <a:pt x="73" y="15"/>
                    </a:lnTo>
                    <a:lnTo>
                      <a:pt x="89" y="10"/>
                    </a:lnTo>
                    <a:lnTo>
                      <a:pt x="105" y="6"/>
                    </a:lnTo>
                    <a:lnTo>
                      <a:pt x="122" y="3"/>
                    </a:lnTo>
                    <a:lnTo>
                      <a:pt x="140" y="0"/>
                    </a:lnTo>
                    <a:lnTo>
                      <a:pt x="157" y="0"/>
                    </a:lnTo>
                    <a:lnTo>
                      <a:pt x="174" y="0"/>
                    </a:lnTo>
                    <a:lnTo>
                      <a:pt x="193" y="2"/>
                    </a:lnTo>
                    <a:lnTo>
                      <a:pt x="210" y="4"/>
                    </a:lnTo>
                    <a:lnTo>
                      <a:pt x="227" y="7"/>
                    </a:lnTo>
                    <a:lnTo>
                      <a:pt x="244" y="12"/>
                    </a:lnTo>
                    <a:lnTo>
                      <a:pt x="262" y="18"/>
                    </a:lnTo>
                    <a:lnTo>
                      <a:pt x="279" y="25"/>
                    </a:lnTo>
                    <a:lnTo>
                      <a:pt x="285" y="28"/>
                    </a:lnTo>
                    <a:lnTo>
                      <a:pt x="291" y="31"/>
                    </a:lnTo>
                    <a:lnTo>
                      <a:pt x="296" y="36"/>
                    </a:lnTo>
                    <a:lnTo>
                      <a:pt x="304" y="42"/>
                    </a:lnTo>
                    <a:lnTo>
                      <a:pt x="308" y="49"/>
                    </a:lnTo>
                    <a:lnTo>
                      <a:pt x="312" y="57"/>
                    </a:lnTo>
                    <a:lnTo>
                      <a:pt x="317" y="66"/>
                    </a:lnTo>
                    <a:lnTo>
                      <a:pt x="323" y="75"/>
                    </a:lnTo>
                    <a:lnTo>
                      <a:pt x="318" y="136"/>
                    </a:lnTo>
                    <a:lnTo>
                      <a:pt x="314" y="197"/>
                    </a:lnTo>
                    <a:lnTo>
                      <a:pt x="308" y="257"/>
                    </a:lnTo>
                    <a:lnTo>
                      <a:pt x="301" y="318"/>
                    </a:lnTo>
                    <a:lnTo>
                      <a:pt x="293" y="379"/>
                    </a:lnTo>
                    <a:lnTo>
                      <a:pt x="286" y="439"/>
                    </a:lnTo>
                    <a:lnTo>
                      <a:pt x="277" y="500"/>
                    </a:lnTo>
                    <a:lnTo>
                      <a:pt x="267" y="562"/>
                    </a:lnTo>
                    <a:lnTo>
                      <a:pt x="248" y="566"/>
                    </a:lnTo>
                    <a:lnTo>
                      <a:pt x="227" y="568"/>
                    </a:lnTo>
                    <a:lnTo>
                      <a:pt x="206" y="568"/>
                    </a:lnTo>
                    <a:lnTo>
                      <a:pt x="183" y="568"/>
                    </a:lnTo>
                    <a:lnTo>
                      <a:pt x="161" y="567"/>
                    </a:lnTo>
                    <a:lnTo>
                      <a:pt x="138" y="567"/>
                    </a:lnTo>
                    <a:lnTo>
                      <a:pt x="115" y="568"/>
                    </a:lnTo>
                    <a:lnTo>
                      <a:pt x="92" y="573"/>
                    </a:lnTo>
                    <a:lnTo>
                      <a:pt x="87" y="573"/>
                    </a:lnTo>
                    <a:close/>
                  </a:path>
                </a:pathLst>
              </a:custGeom>
              <a:solidFill>
                <a:srgbClr val="F2D8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436" name="Freeform 35"/>
              <p:cNvSpPr>
                <a:spLocks/>
              </p:cNvSpPr>
              <p:nvPr/>
            </p:nvSpPr>
            <p:spPr bwMode="auto">
              <a:xfrm>
                <a:off x="2860" y="2067"/>
                <a:ext cx="66" cy="42"/>
              </a:xfrm>
              <a:custGeom>
                <a:avLst/>
                <a:gdLst>
                  <a:gd name="T0" fmla="*/ 1 w 131"/>
                  <a:gd name="T1" fmla="*/ 0 h 86"/>
                  <a:gd name="T2" fmla="*/ 1 w 131"/>
                  <a:gd name="T3" fmla="*/ 0 h 86"/>
                  <a:gd name="T4" fmla="*/ 1 w 131"/>
                  <a:gd name="T5" fmla="*/ 0 h 86"/>
                  <a:gd name="T6" fmla="*/ 1 w 131"/>
                  <a:gd name="T7" fmla="*/ 0 h 86"/>
                  <a:gd name="T8" fmla="*/ 1 w 131"/>
                  <a:gd name="T9" fmla="*/ 0 h 86"/>
                  <a:gd name="T10" fmla="*/ 1 w 131"/>
                  <a:gd name="T11" fmla="*/ 0 h 86"/>
                  <a:gd name="T12" fmla="*/ 1 w 131"/>
                  <a:gd name="T13" fmla="*/ 0 h 86"/>
                  <a:gd name="T14" fmla="*/ 1 w 131"/>
                  <a:gd name="T15" fmla="*/ 0 h 86"/>
                  <a:gd name="T16" fmla="*/ 1 w 131"/>
                  <a:gd name="T17" fmla="*/ 0 h 86"/>
                  <a:gd name="T18" fmla="*/ 0 w 131"/>
                  <a:gd name="T19" fmla="*/ 0 h 86"/>
                  <a:gd name="T20" fmla="*/ 1 w 131"/>
                  <a:gd name="T21" fmla="*/ 0 h 86"/>
                  <a:gd name="T22" fmla="*/ 1 w 131"/>
                  <a:gd name="T23" fmla="*/ 0 h 86"/>
                  <a:gd name="T24" fmla="*/ 1 w 131"/>
                  <a:gd name="T25" fmla="*/ 0 h 86"/>
                  <a:gd name="T26" fmla="*/ 1 w 131"/>
                  <a:gd name="T27" fmla="*/ 0 h 86"/>
                  <a:gd name="T28" fmla="*/ 1 w 131"/>
                  <a:gd name="T29" fmla="*/ 0 h 86"/>
                  <a:gd name="T30" fmla="*/ 1 w 131"/>
                  <a:gd name="T31" fmla="*/ 0 h 86"/>
                  <a:gd name="T32" fmla="*/ 1 w 131"/>
                  <a:gd name="T33" fmla="*/ 0 h 86"/>
                  <a:gd name="T34" fmla="*/ 1 w 131"/>
                  <a:gd name="T35" fmla="*/ 0 h 86"/>
                  <a:gd name="T36" fmla="*/ 1 w 131"/>
                  <a:gd name="T37" fmla="*/ 0 h 86"/>
                  <a:gd name="T38" fmla="*/ 1 w 131"/>
                  <a:gd name="T39" fmla="*/ 0 h 86"/>
                  <a:gd name="T40" fmla="*/ 1 w 131"/>
                  <a:gd name="T41" fmla="*/ 0 h 86"/>
                  <a:gd name="T42" fmla="*/ 1 w 131"/>
                  <a:gd name="T43" fmla="*/ 0 h 86"/>
                  <a:gd name="T44" fmla="*/ 1 w 131"/>
                  <a:gd name="T45" fmla="*/ 0 h 86"/>
                  <a:gd name="T46" fmla="*/ 1 w 131"/>
                  <a:gd name="T47" fmla="*/ 0 h 86"/>
                  <a:gd name="T48" fmla="*/ 1 w 131"/>
                  <a:gd name="T49" fmla="*/ 0 h 86"/>
                  <a:gd name="T50" fmla="*/ 1 w 131"/>
                  <a:gd name="T51" fmla="*/ 0 h 86"/>
                  <a:gd name="T52" fmla="*/ 1 w 131"/>
                  <a:gd name="T53" fmla="*/ 0 h 86"/>
                  <a:gd name="T54" fmla="*/ 1 w 131"/>
                  <a:gd name="T55" fmla="*/ 0 h 86"/>
                  <a:gd name="T56" fmla="*/ 1 w 131"/>
                  <a:gd name="T57" fmla="*/ 0 h 86"/>
                  <a:gd name="T58" fmla="*/ 1 w 131"/>
                  <a:gd name="T59" fmla="*/ 0 h 86"/>
                  <a:gd name="T60" fmla="*/ 1 w 131"/>
                  <a:gd name="T61" fmla="*/ 0 h 86"/>
                  <a:gd name="T62" fmla="*/ 2 w 131"/>
                  <a:gd name="T63" fmla="*/ 0 h 86"/>
                  <a:gd name="T64" fmla="*/ 1 w 131"/>
                  <a:gd name="T65" fmla="*/ 0 h 86"/>
                  <a:gd name="T66" fmla="*/ 1 w 131"/>
                  <a:gd name="T67" fmla="*/ 0 h 86"/>
                  <a:gd name="T68" fmla="*/ 1 w 131"/>
                  <a:gd name="T69" fmla="*/ 0 h 86"/>
                  <a:gd name="T70" fmla="*/ 1 w 131"/>
                  <a:gd name="T71" fmla="*/ 0 h 86"/>
                  <a:gd name="T72" fmla="*/ 1 w 131"/>
                  <a:gd name="T73" fmla="*/ 0 h 86"/>
                  <a:gd name="T74" fmla="*/ 1 w 131"/>
                  <a:gd name="T75" fmla="*/ 0 h 86"/>
                  <a:gd name="T76" fmla="*/ 1 w 131"/>
                  <a:gd name="T77" fmla="*/ 0 h 86"/>
                  <a:gd name="T78" fmla="*/ 1 w 131"/>
                  <a:gd name="T79" fmla="*/ 0 h 86"/>
                  <a:gd name="T80" fmla="*/ 1 w 131"/>
                  <a:gd name="T81" fmla="*/ 0 h 86"/>
                  <a:gd name="T82" fmla="*/ 1 w 131"/>
                  <a:gd name="T83" fmla="*/ 0 h 86"/>
                  <a:gd name="T84" fmla="*/ 1 w 131"/>
                  <a:gd name="T85" fmla="*/ 0 h 8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86"/>
                  <a:gd name="T131" fmla="*/ 131 w 131"/>
                  <a:gd name="T132" fmla="*/ 86 h 8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86">
                    <a:moveTo>
                      <a:pt x="55" y="86"/>
                    </a:moveTo>
                    <a:lnTo>
                      <a:pt x="38" y="80"/>
                    </a:lnTo>
                    <a:lnTo>
                      <a:pt x="31" y="75"/>
                    </a:lnTo>
                    <a:lnTo>
                      <a:pt x="23" y="71"/>
                    </a:lnTo>
                    <a:lnTo>
                      <a:pt x="16" y="65"/>
                    </a:lnTo>
                    <a:lnTo>
                      <a:pt x="10" y="56"/>
                    </a:lnTo>
                    <a:lnTo>
                      <a:pt x="8" y="38"/>
                    </a:lnTo>
                    <a:lnTo>
                      <a:pt x="3" y="31"/>
                    </a:lnTo>
                    <a:lnTo>
                      <a:pt x="1" y="23"/>
                    </a:lnTo>
                    <a:lnTo>
                      <a:pt x="0" y="13"/>
                    </a:lnTo>
                    <a:lnTo>
                      <a:pt x="2" y="4"/>
                    </a:lnTo>
                    <a:lnTo>
                      <a:pt x="8" y="0"/>
                    </a:lnTo>
                    <a:lnTo>
                      <a:pt x="18" y="4"/>
                    </a:lnTo>
                    <a:lnTo>
                      <a:pt x="22" y="11"/>
                    </a:lnTo>
                    <a:lnTo>
                      <a:pt x="25" y="20"/>
                    </a:lnTo>
                    <a:lnTo>
                      <a:pt x="28" y="29"/>
                    </a:lnTo>
                    <a:lnTo>
                      <a:pt x="30" y="38"/>
                    </a:lnTo>
                    <a:lnTo>
                      <a:pt x="33" y="43"/>
                    </a:lnTo>
                    <a:lnTo>
                      <a:pt x="37" y="46"/>
                    </a:lnTo>
                    <a:lnTo>
                      <a:pt x="41" y="50"/>
                    </a:lnTo>
                    <a:lnTo>
                      <a:pt x="46" y="53"/>
                    </a:lnTo>
                    <a:lnTo>
                      <a:pt x="52" y="57"/>
                    </a:lnTo>
                    <a:lnTo>
                      <a:pt x="58" y="60"/>
                    </a:lnTo>
                    <a:lnTo>
                      <a:pt x="63" y="63"/>
                    </a:lnTo>
                    <a:lnTo>
                      <a:pt x="70" y="66"/>
                    </a:lnTo>
                    <a:lnTo>
                      <a:pt x="85" y="66"/>
                    </a:lnTo>
                    <a:lnTo>
                      <a:pt x="103" y="56"/>
                    </a:lnTo>
                    <a:lnTo>
                      <a:pt x="107" y="48"/>
                    </a:lnTo>
                    <a:lnTo>
                      <a:pt x="112" y="38"/>
                    </a:lnTo>
                    <a:lnTo>
                      <a:pt x="116" y="30"/>
                    </a:lnTo>
                    <a:lnTo>
                      <a:pt x="122" y="22"/>
                    </a:lnTo>
                    <a:lnTo>
                      <a:pt x="131" y="30"/>
                    </a:lnTo>
                    <a:lnTo>
                      <a:pt x="122" y="56"/>
                    </a:lnTo>
                    <a:lnTo>
                      <a:pt x="108" y="69"/>
                    </a:lnTo>
                    <a:lnTo>
                      <a:pt x="105" y="72"/>
                    </a:lnTo>
                    <a:lnTo>
                      <a:pt x="103" y="73"/>
                    </a:lnTo>
                    <a:lnTo>
                      <a:pt x="99" y="75"/>
                    </a:lnTo>
                    <a:lnTo>
                      <a:pt x="94" y="78"/>
                    </a:lnTo>
                    <a:lnTo>
                      <a:pt x="91" y="79"/>
                    </a:lnTo>
                    <a:lnTo>
                      <a:pt x="85" y="81"/>
                    </a:lnTo>
                    <a:lnTo>
                      <a:pt x="81" y="83"/>
                    </a:lnTo>
                    <a:lnTo>
                      <a:pt x="74" y="86"/>
                    </a:lnTo>
                    <a:lnTo>
                      <a:pt x="55" y="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437" name="Freeform 36"/>
              <p:cNvSpPr>
                <a:spLocks/>
              </p:cNvSpPr>
              <p:nvPr/>
            </p:nvSpPr>
            <p:spPr bwMode="auto">
              <a:xfrm>
                <a:off x="3144" y="2079"/>
                <a:ext cx="128" cy="20"/>
              </a:xfrm>
              <a:custGeom>
                <a:avLst/>
                <a:gdLst>
                  <a:gd name="T0" fmla="*/ 2 w 256"/>
                  <a:gd name="T1" fmla="*/ 1 h 41"/>
                  <a:gd name="T2" fmla="*/ 2 w 256"/>
                  <a:gd name="T3" fmla="*/ 1 h 41"/>
                  <a:gd name="T4" fmla="*/ 2 w 256"/>
                  <a:gd name="T5" fmla="*/ 1 h 41"/>
                  <a:gd name="T6" fmla="*/ 2 w 256"/>
                  <a:gd name="T7" fmla="*/ 1 h 41"/>
                  <a:gd name="T8" fmla="*/ 2 w 256"/>
                  <a:gd name="T9" fmla="*/ 1 h 41"/>
                  <a:gd name="T10" fmla="*/ 2 w 256"/>
                  <a:gd name="T11" fmla="*/ 1 h 41"/>
                  <a:gd name="T12" fmla="*/ 2 w 256"/>
                  <a:gd name="T13" fmla="*/ 1 h 41"/>
                  <a:gd name="T14" fmla="*/ 2 w 256"/>
                  <a:gd name="T15" fmla="*/ 1 h 41"/>
                  <a:gd name="T16" fmla="*/ 1 w 256"/>
                  <a:gd name="T17" fmla="*/ 1 h 41"/>
                  <a:gd name="T18" fmla="*/ 1 w 256"/>
                  <a:gd name="T19" fmla="*/ 1 h 41"/>
                  <a:gd name="T20" fmla="*/ 1 w 256"/>
                  <a:gd name="T21" fmla="*/ 1 h 41"/>
                  <a:gd name="T22" fmla="*/ 1 w 256"/>
                  <a:gd name="T23" fmla="*/ 1 h 41"/>
                  <a:gd name="T24" fmla="*/ 1 w 256"/>
                  <a:gd name="T25" fmla="*/ 1 h 41"/>
                  <a:gd name="T26" fmla="*/ 1 w 256"/>
                  <a:gd name="T27" fmla="*/ 1 h 41"/>
                  <a:gd name="T28" fmla="*/ 1 w 256"/>
                  <a:gd name="T29" fmla="*/ 1 h 41"/>
                  <a:gd name="T30" fmla="*/ 1 w 256"/>
                  <a:gd name="T31" fmla="*/ 1 h 41"/>
                  <a:gd name="T32" fmla="*/ 1 w 256"/>
                  <a:gd name="T33" fmla="*/ 1 h 41"/>
                  <a:gd name="T34" fmla="*/ 0 w 256"/>
                  <a:gd name="T35" fmla="*/ 0 h 41"/>
                  <a:gd name="T36" fmla="*/ 1 w 256"/>
                  <a:gd name="T37" fmla="*/ 0 h 41"/>
                  <a:gd name="T38" fmla="*/ 1 w 256"/>
                  <a:gd name="T39" fmla="*/ 0 h 41"/>
                  <a:gd name="T40" fmla="*/ 1 w 256"/>
                  <a:gd name="T41" fmla="*/ 0 h 41"/>
                  <a:gd name="T42" fmla="*/ 1 w 256"/>
                  <a:gd name="T43" fmla="*/ 0 h 41"/>
                  <a:gd name="T44" fmla="*/ 1 w 256"/>
                  <a:gd name="T45" fmla="*/ 1 h 41"/>
                  <a:gd name="T46" fmla="*/ 1 w 256"/>
                  <a:gd name="T47" fmla="*/ 1 h 41"/>
                  <a:gd name="T48" fmla="*/ 1 w 256"/>
                  <a:gd name="T49" fmla="*/ 1 h 41"/>
                  <a:gd name="T50" fmla="*/ 1 w 256"/>
                  <a:gd name="T51" fmla="*/ 1 h 41"/>
                  <a:gd name="T52" fmla="*/ 2 w 256"/>
                  <a:gd name="T53" fmla="*/ 1 h 41"/>
                  <a:gd name="T54" fmla="*/ 2 w 256"/>
                  <a:gd name="T55" fmla="*/ 1 h 41"/>
                  <a:gd name="T56" fmla="*/ 2 w 256"/>
                  <a:gd name="T57" fmla="*/ 1 h 41"/>
                  <a:gd name="T58" fmla="*/ 2 w 256"/>
                  <a:gd name="T59" fmla="*/ 1 h 41"/>
                  <a:gd name="T60" fmla="*/ 2 w 256"/>
                  <a:gd name="T61" fmla="*/ 1 h 41"/>
                  <a:gd name="T62" fmla="*/ 2 w 256"/>
                  <a:gd name="T63" fmla="*/ 1 h 41"/>
                  <a:gd name="T64" fmla="*/ 2 w 256"/>
                  <a:gd name="T65" fmla="*/ 1 h 41"/>
                  <a:gd name="T66" fmla="*/ 2 w 256"/>
                  <a:gd name="T67" fmla="*/ 1 h 41"/>
                  <a:gd name="T68" fmla="*/ 2 w 256"/>
                  <a:gd name="T69" fmla="*/ 1 h 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6"/>
                  <a:gd name="T106" fmla="*/ 0 h 41"/>
                  <a:gd name="T107" fmla="*/ 256 w 256"/>
                  <a:gd name="T108" fmla="*/ 41 h 4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6" h="41">
                    <a:moveTo>
                      <a:pt x="247" y="41"/>
                    </a:moveTo>
                    <a:lnTo>
                      <a:pt x="232" y="39"/>
                    </a:lnTo>
                    <a:lnTo>
                      <a:pt x="217" y="38"/>
                    </a:lnTo>
                    <a:lnTo>
                      <a:pt x="202" y="35"/>
                    </a:lnTo>
                    <a:lnTo>
                      <a:pt x="187" y="34"/>
                    </a:lnTo>
                    <a:lnTo>
                      <a:pt x="172" y="32"/>
                    </a:lnTo>
                    <a:lnTo>
                      <a:pt x="157" y="31"/>
                    </a:lnTo>
                    <a:lnTo>
                      <a:pt x="142" y="28"/>
                    </a:lnTo>
                    <a:lnTo>
                      <a:pt x="127" y="27"/>
                    </a:lnTo>
                    <a:lnTo>
                      <a:pt x="112" y="25"/>
                    </a:lnTo>
                    <a:lnTo>
                      <a:pt x="96" y="23"/>
                    </a:lnTo>
                    <a:lnTo>
                      <a:pt x="81" y="20"/>
                    </a:lnTo>
                    <a:lnTo>
                      <a:pt x="66" y="18"/>
                    </a:lnTo>
                    <a:lnTo>
                      <a:pt x="51" y="16"/>
                    </a:lnTo>
                    <a:lnTo>
                      <a:pt x="35" y="13"/>
                    </a:lnTo>
                    <a:lnTo>
                      <a:pt x="20" y="10"/>
                    </a:lnTo>
                    <a:lnTo>
                      <a:pt x="3" y="6"/>
                    </a:lnTo>
                    <a:lnTo>
                      <a:pt x="0" y="0"/>
                    </a:lnTo>
                    <a:lnTo>
                      <a:pt x="15" y="0"/>
                    </a:lnTo>
                    <a:lnTo>
                      <a:pt x="30" y="0"/>
                    </a:lnTo>
                    <a:lnTo>
                      <a:pt x="46" y="0"/>
                    </a:lnTo>
                    <a:lnTo>
                      <a:pt x="61" y="0"/>
                    </a:lnTo>
                    <a:lnTo>
                      <a:pt x="77" y="1"/>
                    </a:lnTo>
                    <a:lnTo>
                      <a:pt x="93" y="2"/>
                    </a:lnTo>
                    <a:lnTo>
                      <a:pt x="111" y="3"/>
                    </a:lnTo>
                    <a:lnTo>
                      <a:pt x="127" y="4"/>
                    </a:lnTo>
                    <a:lnTo>
                      <a:pt x="143" y="6"/>
                    </a:lnTo>
                    <a:lnTo>
                      <a:pt x="159" y="9"/>
                    </a:lnTo>
                    <a:lnTo>
                      <a:pt x="176" y="12"/>
                    </a:lnTo>
                    <a:lnTo>
                      <a:pt x="192" y="15"/>
                    </a:lnTo>
                    <a:lnTo>
                      <a:pt x="208" y="18"/>
                    </a:lnTo>
                    <a:lnTo>
                      <a:pt x="225" y="21"/>
                    </a:lnTo>
                    <a:lnTo>
                      <a:pt x="241" y="26"/>
                    </a:lnTo>
                    <a:lnTo>
                      <a:pt x="256" y="31"/>
                    </a:lnTo>
                    <a:lnTo>
                      <a:pt x="247"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438" name="Freeform 37"/>
              <p:cNvSpPr>
                <a:spLocks/>
              </p:cNvSpPr>
              <p:nvPr/>
            </p:nvSpPr>
            <p:spPr bwMode="auto">
              <a:xfrm>
                <a:off x="2488" y="2008"/>
                <a:ext cx="132" cy="34"/>
              </a:xfrm>
              <a:custGeom>
                <a:avLst/>
                <a:gdLst>
                  <a:gd name="T0" fmla="*/ 1 w 262"/>
                  <a:gd name="T1" fmla="*/ 1 h 68"/>
                  <a:gd name="T2" fmla="*/ 0 w 262"/>
                  <a:gd name="T3" fmla="*/ 1 h 68"/>
                  <a:gd name="T4" fmla="*/ 1 w 262"/>
                  <a:gd name="T5" fmla="*/ 1 h 68"/>
                  <a:gd name="T6" fmla="*/ 1 w 262"/>
                  <a:gd name="T7" fmla="*/ 1 h 68"/>
                  <a:gd name="T8" fmla="*/ 1 w 262"/>
                  <a:gd name="T9" fmla="*/ 1 h 68"/>
                  <a:gd name="T10" fmla="*/ 1 w 262"/>
                  <a:gd name="T11" fmla="*/ 1 h 68"/>
                  <a:gd name="T12" fmla="*/ 1 w 262"/>
                  <a:gd name="T13" fmla="*/ 1 h 68"/>
                  <a:gd name="T14" fmla="*/ 1 w 262"/>
                  <a:gd name="T15" fmla="*/ 1 h 68"/>
                  <a:gd name="T16" fmla="*/ 1 w 262"/>
                  <a:gd name="T17" fmla="*/ 1 h 68"/>
                  <a:gd name="T18" fmla="*/ 1 w 262"/>
                  <a:gd name="T19" fmla="*/ 1 h 68"/>
                  <a:gd name="T20" fmla="*/ 2 w 262"/>
                  <a:gd name="T21" fmla="*/ 1 h 68"/>
                  <a:gd name="T22" fmla="*/ 2 w 262"/>
                  <a:gd name="T23" fmla="*/ 1 h 68"/>
                  <a:gd name="T24" fmla="*/ 2 w 262"/>
                  <a:gd name="T25" fmla="*/ 1 h 68"/>
                  <a:gd name="T26" fmla="*/ 2 w 262"/>
                  <a:gd name="T27" fmla="*/ 1 h 68"/>
                  <a:gd name="T28" fmla="*/ 2 w 262"/>
                  <a:gd name="T29" fmla="*/ 1 h 68"/>
                  <a:gd name="T30" fmla="*/ 2 w 262"/>
                  <a:gd name="T31" fmla="*/ 1 h 68"/>
                  <a:gd name="T32" fmla="*/ 2 w 262"/>
                  <a:gd name="T33" fmla="*/ 0 h 68"/>
                  <a:gd name="T34" fmla="*/ 2 w 262"/>
                  <a:gd name="T35" fmla="*/ 0 h 68"/>
                  <a:gd name="T36" fmla="*/ 3 w 262"/>
                  <a:gd name="T37" fmla="*/ 0 h 68"/>
                  <a:gd name="T38" fmla="*/ 3 w 262"/>
                  <a:gd name="T39" fmla="*/ 1 h 68"/>
                  <a:gd name="T40" fmla="*/ 2 w 262"/>
                  <a:gd name="T41" fmla="*/ 1 h 68"/>
                  <a:gd name="T42" fmla="*/ 2 w 262"/>
                  <a:gd name="T43" fmla="*/ 1 h 68"/>
                  <a:gd name="T44" fmla="*/ 2 w 262"/>
                  <a:gd name="T45" fmla="*/ 1 h 68"/>
                  <a:gd name="T46" fmla="*/ 2 w 262"/>
                  <a:gd name="T47" fmla="*/ 1 h 68"/>
                  <a:gd name="T48" fmla="*/ 2 w 262"/>
                  <a:gd name="T49" fmla="*/ 1 h 68"/>
                  <a:gd name="T50" fmla="*/ 2 w 262"/>
                  <a:gd name="T51" fmla="*/ 1 h 68"/>
                  <a:gd name="T52" fmla="*/ 2 w 262"/>
                  <a:gd name="T53" fmla="*/ 1 h 68"/>
                  <a:gd name="T54" fmla="*/ 2 w 262"/>
                  <a:gd name="T55" fmla="*/ 1 h 68"/>
                  <a:gd name="T56" fmla="*/ 1 w 262"/>
                  <a:gd name="T57" fmla="*/ 1 h 68"/>
                  <a:gd name="T58" fmla="*/ 1 w 262"/>
                  <a:gd name="T59" fmla="*/ 1 h 68"/>
                  <a:gd name="T60" fmla="*/ 1 w 262"/>
                  <a:gd name="T61" fmla="*/ 1 h 68"/>
                  <a:gd name="T62" fmla="*/ 1 w 262"/>
                  <a:gd name="T63" fmla="*/ 1 h 68"/>
                  <a:gd name="T64" fmla="*/ 1 w 262"/>
                  <a:gd name="T65" fmla="*/ 1 h 68"/>
                  <a:gd name="T66" fmla="*/ 1 w 262"/>
                  <a:gd name="T67" fmla="*/ 1 h 68"/>
                  <a:gd name="T68" fmla="*/ 1 w 262"/>
                  <a:gd name="T69" fmla="*/ 1 h 68"/>
                  <a:gd name="T70" fmla="*/ 1 w 262"/>
                  <a:gd name="T71" fmla="*/ 1 h 6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62"/>
                  <a:gd name="T109" fmla="*/ 0 h 68"/>
                  <a:gd name="T110" fmla="*/ 262 w 262"/>
                  <a:gd name="T111" fmla="*/ 68 h 6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62" h="68">
                    <a:moveTo>
                      <a:pt x="14" y="68"/>
                    </a:moveTo>
                    <a:lnTo>
                      <a:pt x="0" y="54"/>
                    </a:lnTo>
                    <a:lnTo>
                      <a:pt x="11" y="46"/>
                    </a:lnTo>
                    <a:lnTo>
                      <a:pt x="26" y="41"/>
                    </a:lnTo>
                    <a:lnTo>
                      <a:pt x="42" y="37"/>
                    </a:lnTo>
                    <a:lnTo>
                      <a:pt x="57" y="32"/>
                    </a:lnTo>
                    <a:lnTo>
                      <a:pt x="73" y="29"/>
                    </a:lnTo>
                    <a:lnTo>
                      <a:pt x="88" y="24"/>
                    </a:lnTo>
                    <a:lnTo>
                      <a:pt x="105" y="21"/>
                    </a:lnTo>
                    <a:lnTo>
                      <a:pt x="121" y="16"/>
                    </a:lnTo>
                    <a:lnTo>
                      <a:pt x="137" y="13"/>
                    </a:lnTo>
                    <a:lnTo>
                      <a:pt x="153" y="10"/>
                    </a:lnTo>
                    <a:lnTo>
                      <a:pt x="169" y="7"/>
                    </a:lnTo>
                    <a:lnTo>
                      <a:pt x="185" y="5"/>
                    </a:lnTo>
                    <a:lnTo>
                      <a:pt x="200" y="2"/>
                    </a:lnTo>
                    <a:lnTo>
                      <a:pt x="216" y="1"/>
                    </a:lnTo>
                    <a:lnTo>
                      <a:pt x="231" y="0"/>
                    </a:lnTo>
                    <a:lnTo>
                      <a:pt x="247" y="0"/>
                    </a:lnTo>
                    <a:lnTo>
                      <a:pt x="262" y="0"/>
                    </a:lnTo>
                    <a:lnTo>
                      <a:pt x="262" y="13"/>
                    </a:lnTo>
                    <a:lnTo>
                      <a:pt x="249" y="16"/>
                    </a:lnTo>
                    <a:lnTo>
                      <a:pt x="234" y="20"/>
                    </a:lnTo>
                    <a:lnTo>
                      <a:pt x="219" y="23"/>
                    </a:lnTo>
                    <a:lnTo>
                      <a:pt x="204" y="26"/>
                    </a:lnTo>
                    <a:lnTo>
                      <a:pt x="189" y="30"/>
                    </a:lnTo>
                    <a:lnTo>
                      <a:pt x="173" y="33"/>
                    </a:lnTo>
                    <a:lnTo>
                      <a:pt x="158" y="37"/>
                    </a:lnTo>
                    <a:lnTo>
                      <a:pt x="141" y="40"/>
                    </a:lnTo>
                    <a:lnTo>
                      <a:pt x="125" y="44"/>
                    </a:lnTo>
                    <a:lnTo>
                      <a:pt x="109" y="47"/>
                    </a:lnTo>
                    <a:lnTo>
                      <a:pt x="93" y="51"/>
                    </a:lnTo>
                    <a:lnTo>
                      <a:pt x="77" y="54"/>
                    </a:lnTo>
                    <a:lnTo>
                      <a:pt x="61" y="58"/>
                    </a:lnTo>
                    <a:lnTo>
                      <a:pt x="46" y="61"/>
                    </a:lnTo>
                    <a:lnTo>
                      <a:pt x="30" y="64"/>
                    </a:lnTo>
                    <a:lnTo>
                      <a:pt x="14"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439" name="Freeform 38"/>
              <p:cNvSpPr>
                <a:spLocks/>
              </p:cNvSpPr>
              <p:nvPr/>
            </p:nvSpPr>
            <p:spPr bwMode="auto">
              <a:xfrm>
                <a:off x="2892" y="1917"/>
                <a:ext cx="16" cy="120"/>
              </a:xfrm>
              <a:custGeom>
                <a:avLst/>
                <a:gdLst>
                  <a:gd name="T0" fmla="*/ 1 w 32"/>
                  <a:gd name="T1" fmla="*/ 2 h 238"/>
                  <a:gd name="T2" fmla="*/ 1 w 32"/>
                  <a:gd name="T3" fmla="*/ 2 h 238"/>
                  <a:gd name="T4" fmla="*/ 1 w 32"/>
                  <a:gd name="T5" fmla="*/ 2 h 238"/>
                  <a:gd name="T6" fmla="*/ 0 w 32"/>
                  <a:gd name="T7" fmla="*/ 1 h 238"/>
                  <a:gd name="T8" fmla="*/ 1 w 32"/>
                  <a:gd name="T9" fmla="*/ 1 h 238"/>
                  <a:gd name="T10" fmla="*/ 1 w 32"/>
                  <a:gd name="T11" fmla="*/ 1 h 238"/>
                  <a:gd name="T12" fmla="*/ 1 w 32"/>
                  <a:gd name="T13" fmla="*/ 0 h 238"/>
                  <a:gd name="T14" fmla="*/ 1 w 32"/>
                  <a:gd name="T15" fmla="*/ 1 h 238"/>
                  <a:gd name="T16" fmla="*/ 1 w 32"/>
                  <a:gd name="T17" fmla="*/ 1 h 238"/>
                  <a:gd name="T18" fmla="*/ 1 w 32"/>
                  <a:gd name="T19" fmla="*/ 2 h 238"/>
                  <a:gd name="T20" fmla="*/ 1 w 32"/>
                  <a:gd name="T21" fmla="*/ 2 h 238"/>
                  <a:gd name="T22" fmla="*/ 1 w 32"/>
                  <a:gd name="T23" fmla="*/ 2 h 238"/>
                  <a:gd name="T24" fmla="*/ 1 w 32"/>
                  <a:gd name="T25" fmla="*/ 2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
                  <a:gd name="T40" fmla="*/ 0 h 238"/>
                  <a:gd name="T41" fmla="*/ 32 w 32"/>
                  <a:gd name="T42" fmla="*/ 238 h 23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 h="238">
                    <a:moveTo>
                      <a:pt x="15" y="238"/>
                    </a:moveTo>
                    <a:lnTo>
                      <a:pt x="8" y="236"/>
                    </a:lnTo>
                    <a:lnTo>
                      <a:pt x="1" y="181"/>
                    </a:lnTo>
                    <a:lnTo>
                      <a:pt x="0" y="121"/>
                    </a:lnTo>
                    <a:lnTo>
                      <a:pt x="4" y="61"/>
                    </a:lnTo>
                    <a:lnTo>
                      <a:pt x="11" y="4"/>
                    </a:lnTo>
                    <a:lnTo>
                      <a:pt x="17" y="0"/>
                    </a:lnTo>
                    <a:lnTo>
                      <a:pt x="26" y="51"/>
                    </a:lnTo>
                    <a:lnTo>
                      <a:pt x="24" y="104"/>
                    </a:lnTo>
                    <a:lnTo>
                      <a:pt x="21" y="159"/>
                    </a:lnTo>
                    <a:lnTo>
                      <a:pt x="23" y="214"/>
                    </a:lnTo>
                    <a:lnTo>
                      <a:pt x="32" y="230"/>
                    </a:lnTo>
                    <a:lnTo>
                      <a:pt x="15" y="2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440" name="Freeform 39"/>
              <p:cNvSpPr>
                <a:spLocks/>
              </p:cNvSpPr>
              <p:nvPr/>
            </p:nvSpPr>
            <p:spPr bwMode="auto">
              <a:xfrm>
                <a:off x="3178" y="1948"/>
                <a:ext cx="180" cy="22"/>
              </a:xfrm>
              <a:custGeom>
                <a:avLst/>
                <a:gdLst>
                  <a:gd name="T0" fmla="*/ 1 w 358"/>
                  <a:gd name="T1" fmla="*/ 1 h 44"/>
                  <a:gd name="T2" fmla="*/ 0 w 358"/>
                  <a:gd name="T3" fmla="*/ 1 h 44"/>
                  <a:gd name="T4" fmla="*/ 1 w 358"/>
                  <a:gd name="T5" fmla="*/ 1 h 44"/>
                  <a:gd name="T6" fmla="*/ 1 w 358"/>
                  <a:gd name="T7" fmla="*/ 1 h 44"/>
                  <a:gd name="T8" fmla="*/ 1 w 358"/>
                  <a:gd name="T9" fmla="*/ 1 h 44"/>
                  <a:gd name="T10" fmla="*/ 1 w 358"/>
                  <a:gd name="T11" fmla="*/ 1 h 44"/>
                  <a:gd name="T12" fmla="*/ 1 w 358"/>
                  <a:gd name="T13" fmla="*/ 1 h 44"/>
                  <a:gd name="T14" fmla="*/ 1 w 358"/>
                  <a:gd name="T15" fmla="*/ 1 h 44"/>
                  <a:gd name="T16" fmla="*/ 2 w 358"/>
                  <a:gd name="T17" fmla="*/ 1 h 44"/>
                  <a:gd name="T18" fmla="*/ 2 w 358"/>
                  <a:gd name="T19" fmla="*/ 1 h 44"/>
                  <a:gd name="T20" fmla="*/ 2 w 358"/>
                  <a:gd name="T21" fmla="*/ 1 h 44"/>
                  <a:gd name="T22" fmla="*/ 2 w 358"/>
                  <a:gd name="T23" fmla="*/ 1 h 44"/>
                  <a:gd name="T24" fmla="*/ 2 w 358"/>
                  <a:gd name="T25" fmla="*/ 1 h 44"/>
                  <a:gd name="T26" fmla="*/ 2 w 358"/>
                  <a:gd name="T27" fmla="*/ 0 h 44"/>
                  <a:gd name="T28" fmla="*/ 3 w 358"/>
                  <a:gd name="T29" fmla="*/ 0 h 44"/>
                  <a:gd name="T30" fmla="*/ 3 w 358"/>
                  <a:gd name="T31" fmla="*/ 0 h 44"/>
                  <a:gd name="T32" fmla="*/ 3 w 358"/>
                  <a:gd name="T33" fmla="*/ 1 h 44"/>
                  <a:gd name="T34" fmla="*/ 3 w 358"/>
                  <a:gd name="T35" fmla="*/ 1 h 44"/>
                  <a:gd name="T36" fmla="*/ 3 w 358"/>
                  <a:gd name="T37" fmla="*/ 1 h 44"/>
                  <a:gd name="T38" fmla="*/ 3 w 358"/>
                  <a:gd name="T39" fmla="*/ 1 h 44"/>
                  <a:gd name="T40" fmla="*/ 3 w 358"/>
                  <a:gd name="T41" fmla="*/ 1 h 44"/>
                  <a:gd name="T42" fmla="*/ 3 w 358"/>
                  <a:gd name="T43" fmla="*/ 1 h 44"/>
                  <a:gd name="T44" fmla="*/ 3 w 358"/>
                  <a:gd name="T45" fmla="*/ 1 h 44"/>
                  <a:gd name="T46" fmla="*/ 3 w 358"/>
                  <a:gd name="T47" fmla="*/ 1 h 44"/>
                  <a:gd name="T48" fmla="*/ 2 w 358"/>
                  <a:gd name="T49" fmla="*/ 1 h 44"/>
                  <a:gd name="T50" fmla="*/ 2 w 358"/>
                  <a:gd name="T51" fmla="*/ 1 h 44"/>
                  <a:gd name="T52" fmla="*/ 2 w 358"/>
                  <a:gd name="T53" fmla="*/ 1 h 44"/>
                  <a:gd name="T54" fmla="*/ 2 w 358"/>
                  <a:gd name="T55" fmla="*/ 1 h 44"/>
                  <a:gd name="T56" fmla="*/ 2 w 358"/>
                  <a:gd name="T57" fmla="*/ 1 h 44"/>
                  <a:gd name="T58" fmla="*/ 2 w 358"/>
                  <a:gd name="T59" fmla="*/ 1 h 44"/>
                  <a:gd name="T60" fmla="*/ 1 w 358"/>
                  <a:gd name="T61" fmla="*/ 1 h 44"/>
                  <a:gd name="T62" fmla="*/ 1 w 358"/>
                  <a:gd name="T63" fmla="*/ 1 h 44"/>
                  <a:gd name="T64" fmla="*/ 1 w 358"/>
                  <a:gd name="T65" fmla="*/ 1 h 44"/>
                  <a:gd name="T66" fmla="*/ 1 w 358"/>
                  <a:gd name="T67" fmla="*/ 1 h 44"/>
                  <a:gd name="T68" fmla="*/ 1 w 358"/>
                  <a:gd name="T69" fmla="*/ 1 h 44"/>
                  <a:gd name="T70" fmla="*/ 1 w 358"/>
                  <a:gd name="T71" fmla="*/ 1 h 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58"/>
                  <a:gd name="T109" fmla="*/ 0 h 44"/>
                  <a:gd name="T110" fmla="*/ 358 w 358"/>
                  <a:gd name="T111" fmla="*/ 44 h 4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58" h="44">
                    <a:moveTo>
                      <a:pt x="14" y="44"/>
                    </a:moveTo>
                    <a:lnTo>
                      <a:pt x="0" y="35"/>
                    </a:lnTo>
                    <a:lnTo>
                      <a:pt x="6" y="22"/>
                    </a:lnTo>
                    <a:lnTo>
                      <a:pt x="28" y="20"/>
                    </a:lnTo>
                    <a:lnTo>
                      <a:pt x="48" y="16"/>
                    </a:lnTo>
                    <a:lnTo>
                      <a:pt x="70" y="14"/>
                    </a:lnTo>
                    <a:lnTo>
                      <a:pt x="92" y="11"/>
                    </a:lnTo>
                    <a:lnTo>
                      <a:pt x="114" y="9"/>
                    </a:lnTo>
                    <a:lnTo>
                      <a:pt x="136" y="7"/>
                    </a:lnTo>
                    <a:lnTo>
                      <a:pt x="158" y="5"/>
                    </a:lnTo>
                    <a:lnTo>
                      <a:pt x="180" y="3"/>
                    </a:lnTo>
                    <a:lnTo>
                      <a:pt x="202" y="2"/>
                    </a:lnTo>
                    <a:lnTo>
                      <a:pt x="225" y="1"/>
                    </a:lnTo>
                    <a:lnTo>
                      <a:pt x="246" y="0"/>
                    </a:lnTo>
                    <a:lnTo>
                      <a:pt x="268" y="0"/>
                    </a:lnTo>
                    <a:lnTo>
                      <a:pt x="291" y="0"/>
                    </a:lnTo>
                    <a:lnTo>
                      <a:pt x="313" y="1"/>
                    </a:lnTo>
                    <a:lnTo>
                      <a:pt x="336" y="2"/>
                    </a:lnTo>
                    <a:lnTo>
                      <a:pt x="358" y="3"/>
                    </a:lnTo>
                    <a:lnTo>
                      <a:pt x="352" y="17"/>
                    </a:lnTo>
                    <a:lnTo>
                      <a:pt x="332" y="18"/>
                    </a:lnTo>
                    <a:lnTo>
                      <a:pt x="310" y="18"/>
                    </a:lnTo>
                    <a:lnTo>
                      <a:pt x="289" y="20"/>
                    </a:lnTo>
                    <a:lnTo>
                      <a:pt x="268" y="20"/>
                    </a:lnTo>
                    <a:lnTo>
                      <a:pt x="246" y="20"/>
                    </a:lnTo>
                    <a:lnTo>
                      <a:pt x="226" y="21"/>
                    </a:lnTo>
                    <a:lnTo>
                      <a:pt x="205" y="22"/>
                    </a:lnTo>
                    <a:lnTo>
                      <a:pt x="183" y="22"/>
                    </a:lnTo>
                    <a:lnTo>
                      <a:pt x="162" y="23"/>
                    </a:lnTo>
                    <a:lnTo>
                      <a:pt x="142" y="25"/>
                    </a:lnTo>
                    <a:lnTo>
                      <a:pt x="120" y="26"/>
                    </a:lnTo>
                    <a:lnTo>
                      <a:pt x="99" y="29"/>
                    </a:lnTo>
                    <a:lnTo>
                      <a:pt x="77" y="32"/>
                    </a:lnTo>
                    <a:lnTo>
                      <a:pt x="56" y="36"/>
                    </a:lnTo>
                    <a:lnTo>
                      <a:pt x="36" y="39"/>
                    </a:lnTo>
                    <a:lnTo>
                      <a:pt x="14"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441" name="Freeform 40"/>
              <p:cNvSpPr>
                <a:spLocks/>
              </p:cNvSpPr>
              <p:nvPr/>
            </p:nvSpPr>
            <p:spPr bwMode="auto">
              <a:xfrm>
                <a:off x="2849" y="1889"/>
                <a:ext cx="22" cy="73"/>
              </a:xfrm>
              <a:custGeom>
                <a:avLst/>
                <a:gdLst>
                  <a:gd name="T0" fmla="*/ 0 w 45"/>
                  <a:gd name="T1" fmla="*/ 1 h 147"/>
                  <a:gd name="T2" fmla="*/ 0 w 45"/>
                  <a:gd name="T3" fmla="*/ 0 h 147"/>
                  <a:gd name="T4" fmla="*/ 0 w 45"/>
                  <a:gd name="T5" fmla="*/ 0 h 147"/>
                  <a:gd name="T6" fmla="*/ 0 w 45"/>
                  <a:gd name="T7" fmla="*/ 0 h 147"/>
                  <a:gd name="T8" fmla="*/ 0 w 45"/>
                  <a:gd name="T9" fmla="*/ 0 h 147"/>
                  <a:gd name="T10" fmla="*/ 0 w 45"/>
                  <a:gd name="T11" fmla="*/ 0 h 147"/>
                  <a:gd name="T12" fmla="*/ 0 w 45"/>
                  <a:gd name="T13" fmla="*/ 0 h 147"/>
                  <a:gd name="T14" fmla="*/ 0 w 45"/>
                  <a:gd name="T15" fmla="*/ 0 h 147"/>
                  <a:gd name="T16" fmla="*/ 0 w 45"/>
                  <a:gd name="T17" fmla="*/ 0 h 147"/>
                  <a:gd name="T18" fmla="*/ 0 w 45"/>
                  <a:gd name="T19" fmla="*/ 0 h 147"/>
                  <a:gd name="T20" fmla="*/ 0 w 45"/>
                  <a:gd name="T21" fmla="*/ 0 h 147"/>
                  <a:gd name="T22" fmla="*/ 0 w 45"/>
                  <a:gd name="T23" fmla="*/ 0 h 147"/>
                  <a:gd name="T24" fmla="*/ 0 w 45"/>
                  <a:gd name="T25" fmla="*/ 0 h 147"/>
                  <a:gd name="T26" fmla="*/ 0 w 45"/>
                  <a:gd name="T27" fmla="*/ 0 h 147"/>
                  <a:gd name="T28" fmla="*/ 0 w 45"/>
                  <a:gd name="T29" fmla="*/ 1 h 147"/>
                  <a:gd name="T30" fmla="*/ 0 w 45"/>
                  <a:gd name="T31" fmla="*/ 1 h 14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5"/>
                  <a:gd name="T49" fmla="*/ 0 h 147"/>
                  <a:gd name="T50" fmla="*/ 45 w 45"/>
                  <a:gd name="T51" fmla="*/ 147 h 14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5" h="147">
                    <a:moveTo>
                      <a:pt x="6" y="147"/>
                    </a:moveTo>
                    <a:lnTo>
                      <a:pt x="0" y="126"/>
                    </a:lnTo>
                    <a:lnTo>
                      <a:pt x="0" y="105"/>
                    </a:lnTo>
                    <a:lnTo>
                      <a:pt x="3" y="83"/>
                    </a:lnTo>
                    <a:lnTo>
                      <a:pt x="6" y="62"/>
                    </a:lnTo>
                    <a:lnTo>
                      <a:pt x="9" y="51"/>
                    </a:lnTo>
                    <a:lnTo>
                      <a:pt x="13" y="38"/>
                    </a:lnTo>
                    <a:lnTo>
                      <a:pt x="16" y="24"/>
                    </a:lnTo>
                    <a:lnTo>
                      <a:pt x="22" y="11"/>
                    </a:lnTo>
                    <a:lnTo>
                      <a:pt x="37" y="0"/>
                    </a:lnTo>
                    <a:lnTo>
                      <a:pt x="45" y="8"/>
                    </a:lnTo>
                    <a:lnTo>
                      <a:pt x="44" y="39"/>
                    </a:lnTo>
                    <a:lnTo>
                      <a:pt x="41" y="71"/>
                    </a:lnTo>
                    <a:lnTo>
                      <a:pt x="38" y="103"/>
                    </a:lnTo>
                    <a:lnTo>
                      <a:pt x="31" y="135"/>
                    </a:lnTo>
                    <a:lnTo>
                      <a:pt x="6" y="1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442" name="Freeform 41"/>
              <p:cNvSpPr>
                <a:spLocks/>
              </p:cNvSpPr>
              <p:nvPr/>
            </p:nvSpPr>
            <p:spPr bwMode="auto">
              <a:xfrm>
                <a:off x="2920" y="1894"/>
                <a:ext cx="19" cy="63"/>
              </a:xfrm>
              <a:custGeom>
                <a:avLst/>
                <a:gdLst>
                  <a:gd name="T0" fmla="*/ 1 w 38"/>
                  <a:gd name="T1" fmla="*/ 1 h 125"/>
                  <a:gd name="T2" fmla="*/ 0 w 38"/>
                  <a:gd name="T3" fmla="*/ 1 h 125"/>
                  <a:gd name="T4" fmla="*/ 1 w 38"/>
                  <a:gd name="T5" fmla="*/ 1 h 125"/>
                  <a:gd name="T6" fmla="*/ 1 w 38"/>
                  <a:gd name="T7" fmla="*/ 1 h 125"/>
                  <a:gd name="T8" fmla="*/ 1 w 38"/>
                  <a:gd name="T9" fmla="*/ 1 h 125"/>
                  <a:gd name="T10" fmla="*/ 1 w 38"/>
                  <a:gd name="T11" fmla="*/ 0 h 125"/>
                  <a:gd name="T12" fmla="*/ 1 w 38"/>
                  <a:gd name="T13" fmla="*/ 1 h 125"/>
                  <a:gd name="T14" fmla="*/ 1 w 38"/>
                  <a:gd name="T15" fmla="*/ 1 h 125"/>
                  <a:gd name="T16" fmla="*/ 1 w 38"/>
                  <a:gd name="T17" fmla="*/ 1 h 125"/>
                  <a:gd name="T18" fmla="*/ 1 w 38"/>
                  <a:gd name="T19" fmla="*/ 1 h 125"/>
                  <a:gd name="T20" fmla="*/ 1 w 38"/>
                  <a:gd name="T21" fmla="*/ 1 h 125"/>
                  <a:gd name="T22" fmla="*/ 1 w 38"/>
                  <a:gd name="T23" fmla="*/ 1 h 1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125"/>
                  <a:gd name="T38" fmla="*/ 38 w 38"/>
                  <a:gd name="T39" fmla="*/ 125 h 1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125">
                    <a:moveTo>
                      <a:pt x="2" y="125"/>
                    </a:moveTo>
                    <a:lnTo>
                      <a:pt x="0" y="98"/>
                    </a:lnTo>
                    <a:lnTo>
                      <a:pt x="1" y="68"/>
                    </a:lnTo>
                    <a:lnTo>
                      <a:pt x="7" y="39"/>
                    </a:lnTo>
                    <a:lnTo>
                      <a:pt x="14" y="10"/>
                    </a:lnTo>
                    <a:lnTo>
                      <a:pt x="27" y="0"/>
                    </a:lnTo>
                    <a:lnTo>
                      <a:pt x="36" y="5"/>
                    </a:lnTo>
                    <a:lnTo>
                      <a:pt x="38" y="34"/>
                    </a:lnTo>
                    <a:lnTo>
                      <a:pt x="36" y="64"/>
                    </a:lnTo>
                    <a:lnTo>
                      <a:pt x="30" y="93"/>
                    </a:lnTo>
                    <a:lnTo>
                      <a:pt x="19" y="121"/>
                    </a:lnTo>
                    <a:lnTo>
                      <a:pt x="2" y="1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443" name="Freeform 42"/>
              <p:cNvSpPr>
                <a:spLocks/>
              </p:cNvSpPr>
              <p:nvPr/>
            </p:nvSpPr>
            <p:spPr bwMode="auto">
              <a:xfrm>
                <a:off x="2431" y="1893"/>
                <a:ext cx="208" cy="24"/>
              </a:xfrm>
              <a:custGeom>
                <a:avLst/>
                <a:gdLst>
                  <a:gd name="T0" fmla="*/ 3 w 414"/>
                  <a:gd name="T1" fmla="*/ 0 h 49"/>
                  <a:gd name="T2" fmla="*/ 3 w 414"/>
                  <a:gd name="T3" fmla="*/ 0 h 49"/>
                  <a:gd name="T4" fmla="*/ 3 w 414"/>
                  <a:gd name="T5" fmla="*/ 0 h 49"/>
                  <a:gd name="T6" fmla="*/ 3 w 414"/>
                  <a:gd name="T7" fmla="*/ 0 h 49"/>
                  <a:gd name="T8" fmla="*/ 3 w 414"/>
                  <a:gd name="T9" fmla="*/ 0 h 49"/>
                  <a:gd name="T10" fmla="*/ 3 w 414"/>
                  <a:gd name="T11" fmla="*/ 0 h 49"/>
                  <a:gd name="T12" fmla="*/ 2 w 414"/>
                  <a:gd name="T13" fmla="*/ 0 h 49"/>
                  <a:gd name="T14" fmla="*/ 2 w 414"/>
                  <a:gd name="T15" fmla="*/ 0 h 49"/>
                  <a:gd name="T16" fmla="*/ 2 w 414"/>
                  <a:gd name="T17" fmla="*/ 0 h 49"/>
                  <a:gd name="T18" fmla="*/ 2 w 414"/>
                  <a:gd name="T19" fmla="*/ 0 h 49"/>
                  <a:gd name="T20" fmla="*/ 2 w 414"/>
                  <a:gd name="T21" fmla="*/ 0 h 49"/>
                  <a:gd name="T22" fmla="*/ 2 w 414"/>
                  <a:gd name="T23" fmla="*/ 0 h 49"/>
                  <a:gd name="T24" fmla="*/ 1 w 414"/>
                  <a:gd name="T25" fmla="*/ 0 h 49"/>
                  <a:gd name="T26" fmla="*/ 1 w 414"/>
                  <a:gd name="T27" fmla="*/ 0 h 49"/>
                  <a:gd name="T28" fmla="*/ 1 w 414"/>
                  <a:gd name="T29" fmla="*/ 0 h 49"/>
                  <a:gd name="T30" fmla="*/ 1 w 414"/>
                  <a:gd name="T31" fmla="*/ 0 h 49"/>
                  <a:gd name="T32" fmla="*/ 1 w 414"/>
                  <a:gd name="T33" fmla="*/ 0 h 49"/>
                  <a:gd name="T34" fmla="*/ 1 w 414"/>
                  <a:gd name="T35" fmla="*/ 0 h 49"/>
                  <a:gd name="T36" fmla="*/ 1 w 414"/>
                  <a:gd name="T37" fmla="*/ 0 h 49"/>
                  <a:gd name="T38" fmla="*/ 1 w 414"/>
                  <a:gd name="T39" fmla="*/ 0 h 49"/>
                  <a:gd name="T40" fmla="*/ 1 w 414"/>
                  <a:gd name="T41" fmla="*/ 0 h 49"/>
                  <a:gd name="T42" fmla="*/ 1 w 414"/>
                  <a:gd name="T43" fmla="*/ 0 h 49"/>
                  <a:gd name="T44" fmla="*/ 1 w 414"/>
                  <a:gd name="T45" fmla="*/ 0 h 49"/>
                  <a:gd name="T46" fmla="*/ 1 w 414"/>
                  <a:gd name="T47" fmla="*/ 0 h 49"/>
                  <a:gd name="T48" fmla="*/ 0 w 414"/>
                  <a:gd name="T49" fmla="*/ 0 h 49"/>
                  <a:gd name="T50" fmla="*/ 1 w 414"/>
                  <a:gd name="T51" fmla="*/ 0 h 49"/>
                  <a:gd name="T52" fmla="*/ 1 w 414"/>
                  <a:gd name="T53" fmla="*/ 0 h 49"/>
                  <a:gd name="T54" fmla="*/ 1 w 414"/>
                  <a:gd name="T55" fmla="*/ 0 h 49"/>
                  <a:gd name="T56" fmla="*/ 1 w 414"/>
                  <a:gd name="T57" fmla="*/ 0 h 49"/>
                  <a:gd name="T58" fmla="*/ 1 w 414"/>
                  <a:gd name="T59" fmla="*/ 0 h 49"/>
                  <a:gd name="T60" fmla="*/ 2 w 414"/>
                  <a:gd name="T61" fmla="*/ 0 h 49"/>
                  <a:gd name="T62" fmla="*/ 2 w 414"/>
                  <a:gd name="T63" fmla="*/ 0 h 49"/>
                  <a:gd name="T64" fmla="*/ 2 w 414"/>
                  <a:gd name="T65" fmla="*/ 0 h 49"/>
                  <a:gd name="T66" fmla="*/ 2 w 414"/>
                  <a:gd name="T67" fmla="*/ 0 h 49"/>
                  <a:gd name="T68" fmla="*/ 2 w 414"/>
                  <a:gd name="T69" fmla="*/ 0 h 49"/>
                  <a:gd name="T70" fmla="*/ 3 w 414"/>
                  <a:gd name="T71" fmla="*/ 0 h 49"/>
                  <a:gd name="T72" fmla="*/ 3 w 414"/>
                  <a:gd name="T73" fmla="*/ 0 h 49"/>
                  <a:gd name="T74" fmla="*/ 3 w 414"/>
                  <a:gd name="T75" fmla="*/ 0 h 49"/>
                  <a:gd name="T76" fmla="*/ 3 w 414"/>
                  <a:gd name="T77" fmla="*/ 0 h 49"/>
                  <a:gd name="T78" fmla="*/ 4 w 414"/>
                  <a:gd name="T79" fmla="*/ 0 h 49"/>
                  <a:gd name="T80" fmla="*/ 4 w 414"/>
                  <a:gd name="T81" fmla="*/ 0 h 49"/>
                  <a:gd name="T82" fmla="*/ 4 w 414"/>
                  <a:gd name="T83" fmla="*/ 0 h 49"/>
                  <a:gd name="T84" fmla="*/ 4 w 414"/>
                  <a:gd name="T85" fmla="*/ 0 h 49"/>
                  <a:gd name="T86" fmla="*/ 4 w 414"/>
                  <a:gd name="T87" fmla="*/ 0 h 49"/>
                  <a:gd name="T88" fmla="*/ 4 w 414"/>
                  <a:gd name="T89" fmla="*/ 0 h 49"/>
                  <a:gd name="T90" fmla="*/ 4 w 414"/>
                  <a:gd name="T91" fmla="*/ 0 h 49"/>
                  <a:gd name="T92" fmla="*/ 4 w 414"/>
                  <a:gd name="T93" fmla="*/ 0 h 49"/>
                  <a:gd name="T94" fmla="*/ 4 w 414"/>
                  <a:gd name="T95" fmla="*/ 0 h 49"/>
                  <a:gd name="T96" fmla="*/ 4 w 414"/>
                  <a:gd name="T97" fmla="*/ 0 h 49"/>
                  <a:gd name="T98" fmla="*/ 3 w 414"/>
                  <a:gd name="T99" fmla="*/ 0 h 4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14"/>
                  <a:gd name="T151" fmla="*/ 0 h 49"/>
                  <a:gd name="T152" fmla="*/ 414 w 414"/>
                  <a:gd name="T153" fmla="*/ 49 h 4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14" h="49">
                    <a:moveTo>
                      <a:pt x="382" y="49"/>
                    </a:moveTo>
                    <a:lnTo>
                      <a:pt x="361" y="48"/>
                    </a:lnTo>
                    <a:lnTo>
                      <a:pt x="340" y="45"/>
                    </a:lnTo>
                    <a:lnTo>
                      <a:pt x="319" y="44"/>
                    </a:lnTo>
                    <a:lnTo>
                      <a:pt x="298" y="42"/>
                    </a:lnTo>
                    <a:lnTo>
                      <a:pt x="276" y="40"/>
                    </a:lnTo>
                    <a:lnTo>
                      <a:pt x="255" y="37"/>
                    </a:lnTo>
                    <a:lnTo>
                      <a:pt x="234" y="35"/>
                    </a:lnTo>
                    <a:lnTo>
                      <a:pt x="212" y="32"/>
                    </a:lnTo>
                    <a:lnTo>
                      <a:pt x="191" y="29"/>
                    </a:lnTo>
                    <a:lnTo>
                      <a:pt x="169" y="28"/>
                    </a:lnTo>
                    <a:lnTo>
                      <a:pt x="147" y="26"/>
                    </a:lnTo>
                    <a:lnTo>
                      <a:pt x="125" y="24"/>
                    </a:lnTo>
                    <a:lnTo>
                      <a:pt x="103" y="22"/>
                    </a:lnTo>
                    <a:lnTo>
                      <a:pt x="81" y="20"/>
                    </a:lnTo>
                    <a:lnTo>
                      <a:pt x="60" y="20"/>
                    </a:lnTo>
                    <a:lnTo>
                      <a:pt x="38" y="19"/>
                    </a:lnTo>
                    <a:lnTo>
                      <a:pt x="32" y="18"/>
                    </a:lnTo>
                    <a:lnTo>
                      <a:pt x="27" y="17"/>
                    </a:lnTo>
                    <a:lnTo>
                      <a:pt x="22" y="15"/>
                    </a:lnTo>
                    <a:lnTo>
                      <a:pt x="17" y="14"/>
                    </a:lnTo>
                    <a:lnTo>
                      <a:pt x="11" y="12"/>
                    </a:lnTo>
                    <a:lnTo>
                      <a:pt x="7" y="10"/>
                    </a:lnTo>
                    <a:lnTo>
                      <a:pt x="3" y="6"/>
                    </a:lnTo>
                    <a:lnTo>
                      <a:pt x="0" y="2"/>
                    </a:lnTo>
                    <a:lnTo>
                      <a:pt x="24" y="0"/>
                    </a:lnTo>
                    <a:lnTo>
                      <a:pt x="48" y="0"/>
                    </a:lnTo>
                    <a:lnTo>
                      <a:pt x="73" y="2"/>
                    </a:lnTo>
                    <a:lnTo>
                      <a:pt x="99" y="2"/>
                    </a:lnTo>
                    <a:lnTo>
                      <a:pt x="124" y="4"/>
                    </a:lnTo>
                    <a:lnTo>
                      <a:pt x="151" y="5"/>
                    </a:lnTo>
                    <a:lnTo>
                      <a:pt x="176" y="7"/>
                    </a:lnTo>
                    <a:lnTo>
                      <a:pt x="202" y="10"/>
                    </a:lnTo>
                    <a:lnTo>
                      <a:pt x="229" y="12"/>
                    </a:lnTo>
                    <a:lnTo>
                      <a:pt x="255" y="15"/>
                    </a:lnTo>
                    <a:lnTo>
                      <a:pt x="282" y="18"/>
                    </a:lnTo>
                    <a:lnTo>
                      <a:pt x="308" y="21"/>
                    </a:lnTo>
                    <a:lnTo>
                      <a:pt x="335" y="25"/>
                    </a:lnTo>
                    <a:lnTo>
                      <a:pt x="361" y="28"/>
                    </a:lnTo>
                    <a:lnTo>
                      <a:pt x="387" y="33"/>
                    </a:lnTo>
                    <a:lnTo>
                      <a:pt x="413" y="36"/>
                    </a:lnTo>
                    <a:lnTo>
                      <a:pt x="414" y="42"/>
                    </a:lnTo>
                    <a:lnTo>
                      <a:pt x="413" y="45"/>
                    </a:lnTo>
                    <a:lnTo>
                      <a:pt x="410" y="48"/>
                    </a:lnTo>
                    <a:lnTo>
                      <a:pt x="405" y="49"/>
                    </a:lnTo>
                    <a:lnTo>
                      <a:pt x="399" y="49"/>
                    </a:lnTo>
                    <a:lnTo>
                      <a:pt x="395" y="49"/>
                    </a:lnTo>
                    <a:lnTo>
                      <a:pt x="390" y="49"/>
                    </a:lnTo>
                    <a:lnTo>
                      <a:pt x="387" y="49"/>
                    </a:lnTo>
                    <a:lnTo>
                      <a:pt x="382"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444" name="Freeform 43"/>
              <p:cNvSpPr>
                <a:spLocks/>
              </p:cNvSpPr>
              <p:nvPr/>
            </p:nvSpPr>
            <p:spPr bwMode="auto">
              <a:xfrm>
                <a:off x="3086" y="1862"/>
                <a:ext cx="98" cy="37"/>
              </a:xfrm>
              <a:custGeom>
                <a:avLst/>
                <a:gdLst>
                  <a:gd name="T0" fmla="*/ 1 w 196"/>
                  <a:gd name="T1" fmla="*/ 0 h 75"/>
                  <a:gd name="T2" fmla="*/ 0 w 196"/>
                  <a:gd name="T3" fmla="*/ 0 h 75"/>
                  <a:gd name="T4" fmla="*/ 1 w 196"/>
                  <a:gd name="T5" fmla="*/ 0 h 75"/>
                  <a:gd name="T6" fmla="*/ 1 w 196"/>
                  <a:gd name="T7" fmla="*/ 0 h 75"/>
                  <a:gd name="T8" fmla="*/ 1 w 196"/>
                  <a:gd name="T9" fmla="*/ 0 h 75"/>
                  <a:gd name="T10" fmla="*/ 1 w 196"/>
                  <a:gd name="T11" fmla="*/ 0 h 75"/>
                  <a:gd name="T12" fmla="*/ 1 w 196"/>
                  <a:gd name="T13" fmla="*/ 0 h 75"/>
                  <a:gd name="T14" fmla="*/ 1 w 196"/>
                  <a:gd name="T15" fmla="*/ 0 h 75"/>
                  <a:gd name="T16" fmla="*/ 1 w 196"/>
                  <a:gd name="T17" fmla="*/ 0 h 75"/>
                  <a:gd name="T18" fmla="*/ 2 w 196"/>
                  <a:gd name="T19" fmla="*/ 0 h 75"/>
                  <a:gd name="T20" fmla="*/ 2 w 196"/>
                  <a:gd name="T21" fmla="*/ 0 h 75"/>
                  <a:gd name="T22" fmla="*/ 2 w 196"/>
                  <a:gd name="T23" fmla="*/ 0 h 75"/>
                  <a:gd name="T24" fmla="*/ 2 w 196"/>
                  <a:gd name="T25" fmla="*/ 0 h 75"/>
                  <a:gd name="T26" fmla="*/ 2 w 196"/>
                  <a:gd name="T27" fmla="*/ 0 h 75"/>
                  <a:gd name="T28" fmla="*/ 2 w 196"/>
                  <a:gd name="T29" fmla="*/ 0 h 75"/>
                  <a:gd name="T30" fmla="*/ 2 w 196"/>
                  <a:gd name="T31" fmla="*/ 0 h 75"/>
                  <a:gd name="T32" fmla="*/ 2 w 196"/>
                  <a:gd name="T33" fmla="*/ 0 h 75"/>
                  <a:gd name="T34" fmla="*/ 2 w 196"/>
                  <a:gd name="T35" fmla="*/ 0 h 75"/>
                  <a:gd name="T36" fmla="*/ 2 w 196"/>
                  <a:gd name="T37" fmla="*/ 0 h 75"/>
                  <a:gd name="T38" fmla="*/ 2 w 196"/>
                  <a:gd name="T39" fmla="*/ 0 h 75"/>
                  <a:gd name="T40" fmla="*/ 2 w 196"/>
                  <a:gd name="T41" fmla="*/ 0 h 75"/>
                  <a:gd name="T42" fmla="*/ 2 w 196"/>
                  <a:gd name="T43" fmla="*/ 0 h 75"/>
                  <a:gd name="T44" fmla="*/ 1 w 196"/>
                  <a:gd name="T45" fmla="*/ 0 h 75"/>
                  <a:gd name="T46" fmla="*/ 1 w 196"/>
                  <a:gd name="T47" fmla="*/ 0 h 75"/>
                  <a:gd name="T48" fmla="*/ 1 w 196"/>
                  <a:gd name="T49" fmla="*/ 0 h 75"/>
                  <a:gd name="T50" fmla="*/ 1 w 196"/>
                  <a:gd name="T51" fmla="*/ 0 h 75"/>
                  <a:gd name="T52" fmla="*/ 1 w 196"/>
                  <a:gd name="T53" fmla="*/ 0 h 75"/>
                  <a:gd name="T54" fmla="*/ 1 w 196"/>
                  <a:gd name="T55" fmla="*/ 0 h 7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96"/>
                  <a:gd name="T85" fmla="*/ 0 h 75"/>
                  <a:gd name="T86" fmla="*/ 196 w 196"/>
                  <a:gd name="T87" fmla="*/ 75 h 7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96" h="75">
                    <a:moveTo>
                      <a:pt x="18" y="75"/>
                    </a:moveTo>
                    <a:lnTo>
                      <a:pt x="0" y="60"/>
                    </a:lnTo>
                    <a:lnTo>
                      <a:pt x="12" y="51"/>
                    </a:lnTo>
                    <a:lnTo>
                      <a:pt x="28" y="45"/>
                    </a:lnTo>
                    <a:lnTo>
                      <a:pt x="44" y="40"/>
                    </a:lnTo>
                    <a:lnTo>
                      <a:pt x="62" y="35"/>
                    </a:lnTo>
                    <a:lnTo>
                      <a:pt x="79" y="29"/>
                    </a:lnTo>
                    <a:lnTo>
                      <a:pt x="96" y="24"/>
                    </a:lnTo>
                    <a:lnTo>
                      <a:pt x="113" y="19"/>
                    </a:lnTo>
                    <a:lnTo>
                      <a:pt x="131" y="13"/>
                    </a:lnTo>
                    <a:lnTo>
                      <a:pt x="147" y="7"/>
                    </a:lnTo>
                    <a:lnTo>
                      <a:pt x="153" y="7"/>
                    </a:lnTo>
                    <a:lnTo>
                      <a:pt x="159" y="5"/>
                    </a:lnTo>
                    <a:lnTo>
                      <a:pt x="165" y="4"/>
                    </a:lnTo>
                    <a:lnTo>
                      <a:pt x="171" y="1"/>
                    </a:lnTo>
                    <a:lnTo>
                      <a:pt x="177" y="0"/>
                    </a:lnTo>
                    <a:lnTo>
                      <a:pt x="182" y="0"/>
                    </a:lnTo>
                    <a:lnTo>
                      <a:pt x="189" y="1"/>
                    </a:lnTo>
                    <a:lnTo>
                      <a:pt x="196" y="4"/>
                    </a:lnTo>
                    <a:lnTo>
                      <a:pt x="194" y="15"/>
                    </a:lnTo>
                    <a:lnTo>
                      <a:pt x="172" y="22"/>
                    </a:lnTo>
                    <a:lnTo>
                      <a:pt x="149" y="28"/>
                    </a:lnTo>
                    <a:lnTo>
                      <a:pt x="127" y="35"/>
                    </a:lnTo>
                    <a:lnTo>
                      <a:pt x="104" y="42"/>
                    </a:lnTo>
                    <a:lnTo>
                      <a:pt x="81" y="49"/>
                    </a:lnTo>
                    <a:lnTo>
                      <a:pt x="59" y="57"/>
                    </a:lnTo>
                    <a:lnTo>
                      <a:pt x="38" y="66"/>
                    </a:lnTo>
                    <a:lnTo>
                      <a:pt x="18" y="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445" name="Freeform 44"/>
              <p:cNvSpPr>
                <a:spLocks/>
              </p:cNvSpPr>
              <p:nvPr/>
            </p:nvSpPr>
            <p:spPr bwMode="auto">
              <a:xfrm>
                <a:off x="2581" y="1833"/>
                <a:ext cx="108" cy="50"/>
              </a:xfrm>
              <a:custGeom>
                <a:avLst/>
                <a:gdLst>
                  <a:gd name="T0" fmla="*/ 1 w 217"/>
                  <a:gd name="T1" fmla="*/ 0 h 101"/>
                  <a:gd name="T2" fmla="*/ 1 w 217"/>
                  <a:gd name="T3" fmla="*/ 0 h 101"/>
                  <a:gd name="T4" fmla="*/ 1 w 217"/>
                  <a:gd name="T5" fmla="*/ 0 h 101"/>
                  <a:gd name="T6" fmla="*/ 1 w 217"/>
                  <a:gd name="T7" fmla="*/ 0 h 101"/>
                  <a:gd name="T8" fmla="*/ 1 w 217"/>
                  <a:gd name="T9" fmla="*/ 0 h 101"/>
                  <a:gd name="T10" fmla="*/ 1 w 217"/>
                  <a:gd name="T11" fmla="*/ 0 h 101"/>
                  <a:gd name="T12" fmla="*/ 1 w 217"/>
                  <a:gd name="T13" fmla="*/ 0 h 101"/>
                  <a:gd name="T14" fmla="*/ 0 w 217"/>
                  <a:gd name="T15" fmla="*/ 0 h 101"/>
                  <a:gd name="T16" fmla="*/ 0 w 217"/>
                  <a:gd name="T17" fmla="*/ 0 h 101"/>
                  <a:gd name="T18" fmla="*/ 0 w 217"/>
                  <a:gd name="T19" fmla="*/ 0 h 101"/>
                  <a:gd name="T20" fmla="*/ 0 w 217"/>
                  <a:gd name="T21" fmla="*/ 0 h 101"/>
                  <a:gd name="T22" fmla="*/ 0 w 217"/>
                  <a:gd name="T23" fmla="*/ 0 h 101"/>
                  <a:gd name="T24" fmla="*/ 0 w 217"/>
                  <a:gd name="T25" fmla="*/ 0 h 101"/>
                  <a:gd name="T26" fmla="*/ 0 w 217"/>
                  <a:gd name="T27" fmla="*/ 0 h 101"/>
                  <a:gd name="T28" fmla="*/ 0 w 217"/>
                  <a:gd name="T29" fmla="*/ 0 h 101"/>
                  <a:gd name="T30" fmla="*/ 0 w 217"/>
                  <a:gd name="T31" fmla="*/ 0 h 101"/>
                  <a:gd name="T32" fmla="*/ 0 w 217"/>
                  <a:gd name="T33" fmla="*/ 0 h 101"/>
                  <a:gd name="T34" fmla="*/ 0 w 217"/>
                  <a:gd name="T35" fmla="*/ 0 h 101"/>
                  <a:gd name="T36" fmla="*/ 0 w 217"/>
                  <a:gd name="T37" fmla="*/ 0 h 101"/>
                  <a:gd name="T38" fmla="*/ 0 w 217"/>
                  <a:gd name="T39" fmla="*/ 0 h 101"/>
                  <a:gd name="T40" fmla="*/ 0 w 217"/>
                  <a:gd name="T41" fmla="*/ 0 h 101"/>
                  <a:gd name="T42" fmla="*/ 0 w 217"/>
                  <a:gd name="T43" fmla="*/ 0 h 101"/>
                  <a:gd name="T44" fmla="*/ 0 w 217"/>
                  <a:gd name="T45" fmla="*/ 0 h 101"/>
                  <a:gd name="T46" fmla="*/ 0 w 217"/>
                  <a:gd name="T47" fmla="*/ 0 h 101"/>
                  <a:gd name="T48" fmla="*/ 0 w 217"/>
                  <a:gd name="T49" fmla="*/ 0 h 101"/>
                  <a:gd name="T50" fmla="*/ 0 w 217"/>
                  <a:gd name="T51" fmla="*/ 0 h 101"/>
                  <a:gd name="T52" fmla="*/ 0 w 217"/>
                  <a:gd name="T53" fmla="*/ 0 h 101"/>
                  <a:gd name="T54" fmla="*/ 1 w 217"/>
                  <a:gd name="T55" fmla="*/ 0 h 101"/>
                  <a:gd name="T56" fmla="*/ 1 w 217"/>
                  <a:gd name="T57" fmla="*/ 0 h 101"/>
                  <a:gd name="T58" fmla="*/ 1 w 217"/>
                  <a:gd name="T59" fmla="*/ 0 h 101"/>
                  <a:gd name="T60" fmla="*/ 1 w 217"/>
                  <a:gd name="T61" fmla="*/ 0 h 101"/>
                  <a:gd name="T62" fmla="*/ 1 w 217"/>
                  <a:gd name="T63" fmla="*/ 0 h 101"/>
                  <a:gd name="T64" fmla="*/ 1 w 217"/>
                  <a:gd name="T65" fmla="*/ 0 h 101"/>
                  <a:gd name="T66" fmla="*/ 1 w 217"/>
                  <a:gd name="T67" fmla="*/ 0 h 101"/>
                  <a:gd name="T68" fmla="*/ 1 w 217"/>
                  <a:gd name="T69" fmla="*/ 0 h 101"/>
                  <a:gd name="T70" fmla="*/ 1 w 217"/>
                  <a:gd name="T71" fmla="*/ 0 h 10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17"/>
                  <a:gd name="T109" fmla="*/ 0 h 101"/>
                  <a:gd name="T110" fmla="*/ 217 w 217"/>
                  <a:gd name="T111" fmla="*/ 101 h 10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17" h="101">
                    <a:moveTo>
                      <a:pt x="203" y="101"/>
                    </a:moveTo>
                    <a:lnTo>
                      <a:pt x="190" y="95"/>
                    </a:lnTo>
                    <a:lnTo>
                      <a:pt x="178" y="90"/>
                    </a:lnTo>
                    <a:lnTo>
                      <a:pt x="165" y="85"/>
                    </a:lnTo>
                    <a:lnTo>
                      <a:pt x="153" y="80"/>
                    </a:lnTo>
                    <a:lnTo>
                      <a:pt x="141" y="74"/>
                    </a:lnTo>
                    <a:lnTo>
                      <a:pt x="128" y="68"/>
                    </a:lnTo>
                    <a:lnTo>
                      <a:pt x="115" y="64"/>
                    </a:lnTo>
                    <a:lnTo>
                      <a:pt x="103" y="58"/>
                    </a:lnTo>
                    <a:lnTo>
                      <a:pt x="90" y="52"/>
                    </a:lnTo>
                    <a:lnTo>
                      <a:pt x="77" y="47"/>
                    </a:lnTo>
                    <a:lnTo>
                      <a:pt x="65" y="41"/>
                    </a:lnTo>
                    <a:lnTo>
                      <a:pt x="53" y="35"/>
                    </a:lnTo>
                    <a:lnTo>
                      <a:pt x="41" y="29"/>
                    </a:lnTo>
                    <a:lnTo>
                      <a:pt x="28" y="24"/>
                    </a:lnTo>
                    <a:lnTo>
                      <a:pt x="15" y="17"/>
                    </a:lnTo>
                    <a:lnTo>
                      <a:pt x="3" y="11"/>
                    </a:lnTo>
                    <a:lnTo>
                      <a:pt x="0" y="3"/>
                    </a:lnTo>
                    <a:lnTo>
                      <a:pt x="13" y="0"/>
                    </a:lnTo>
                    <a:lnTo>
                      <a:pt x="24" y="6"/>
                    </a:lnTo>
                    <a:lnTo>
                      <a:pt x="37" y="12"/>
                    </a:lnTo>
                    <a:lnTo>
                      <a:pt x="50" y="18"/>
                    </a:lnTo>
                    <a:lnTo>
                      <a:pt x="62" y="24"/>
                    </a:lnTo>
                    <a:lnTo>
                      <a:pt x="75" y="28"/>
                    </a:lnTo>
                    <a:lnTo>
                      <a:pt x="89" y="33"/>
                    </a:lnTo>
                    <a:lnTo>
                      <a:pt x="103" y="39"/>
                    </a:lnTo>
                    <a:lnTo>
                      <a:pt x="115" y="43"/>
                    </a:lnTo>
                    <a:lnTo>
                      <a:pt x="129" y="48"/>
                    </a:lnTo>
                    <a:lnTo>
                      <a:pt x="143" y="53"/>
                    </a:lnTo>
                    <a:lnTo>
                      <a:pt x="156" y="59"/>
                    </a:lnTo>
                    <a:lnTo>
                      <a:pt x="168" y="65"/>
                    </a:lnTo>
                    <a:lnTo>
                      <a:pt x="181" y="71"/>
                    </a:lnTo>
                    <a:lnTo>
                      <a:pt x="194" y="78"/>
                    </a:lnTo>
                    <a:lnTo>
                      <a:pt x="205" y="85"/>
                    </a:lnTo>
                    <a:lnTo>
                      <a:pt x="217" y="93"/>
                    </a:lnTo>
                    <a:lnTo>
                      <a:pt x="203"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446" name="Freeform 45"/>
              <p:cNvSpPr>
                <a:spLocks/>
              </p:cNvSpPr>
              <p:nvPr/>
            </p:nvSpPr>
            <p:spPr bwMode="auto">
              <a:xfrm>
                <a:off x="2740" y="1599"/>
                <a:ext cx="346" cy="269"/>
              </a:xfrm>
              <a:custGeom>
                <a:avLst/>
                <a:gdLst>
                  <a:gd name="T0" fmla="*/ 2 w 692"/>
                  <a:gd name="T1" fmla="*/ 4 h 538"/>
                  <a:gd name="T2" fmla="*/ 2 w 692"/>
                  <a:gd name="T3" fmla="*/ 4 h 538"/>
                  <a:gd name="T4" fmla="*/ 1 w 692"/>
                  <a:gd name="T5" fmla="*/ 4 h 538"/>
                  <a:gd name="T6" fmla="*/ 1 w 692"/>
                  <a:gd name="T7" fmla="*/ 4 h 538"/>
                  <a:gd name="T8" fmla="*/ 1 w 692"/>
                  <a:gd name="T9" fmla="*/ 4 h 538"/>
                  <a:gd name="T10" fmla="*/ 0 w 692"/>
                  <a:gd name="T11" fmla="*/ 3 h 538"/>
                  <a:gd name="T12" fmla="*/ 1 w 692"/>
                  <a:gd name="T13" fmla="*/ 3 h 538"/>
                  <a:gd name="T14" fmla="*/ 1 w 692"/>
                  <a:gd name="T15" fmla="*/ 3 h 538"/>
                  <a:gd name="T16" fmla="*/ 1 w 692"/>
                  <a:gd name="T17" fmla="*/ 2 h 538"/>
                  <a:gd name="T18" fmla="*/ 1 w 692"/>
                  <a:gd name="T19" fmla="*/ 2 h 538"/>
                  <a:gd name="T20" fmla="*/ 1 w 692"/>
                  <a:gd name="T21" fmla="*/ 2 h 538"/>
                  <a:gd name="T22" fmla="*/ 1 w 692"/>
                  <a:gd name="T23" fmla="*/ 2 h 538"/>
                  <a:gd name="T24" fmla="*/ 1 w 692"/>
                  <a:gd name="T25" fmla="*/ 2 h 538"/>
                  <a:gd name="T26" fmla="*/ 1 w 692"/>
                  <a:gd name="T27" fmla="*/ 2 h 538"/>
                  <a:gd name="T28" fmla="*/ 1 w 692"/>
                  <a:gd name="T29" fmla="*/ 1 h 538"/>
                  <a:gd name="T30" fmla="*/ 1 w 692"/>
                  <a:gd name="T31" fmla="*/ 1 h 538"/>
                  <a:gd name="T32" fmla="*/ 1 w 692"/>
                  <a:gd name="T33" fmla="*/ 1 h 538"/>
                  <a:gd name="T34" fmla="*/ 2 w 692"/>
                  <a:gd name="T35" fmla="*/ 1 h 538"/>
                  <a:gd name="T36" fmla="*/ 2 w 692"/>
                  <a:gd name="T37" fmla="*/ 1 h 538"/>
                  <a:gd name="T38" fmla="*/ 2 w 692"/>
                  <a:gd name="T39" fmla="*/ 1 h 538"/>
                  <a:gd name="T40" fmla="*/ 3 w 692"/>
                  <a:gd name="T41" fmla="*/ 1 h 538"/>
                  <a:gd name="T42" fmla="*/ 3 w 692"/>
                  <a:gd name="T43" fmla="*/ 1 h 538"/>
                  <a:gd name="T44" fmla="*/ 3 w 692"/>
                  <a:gd name="T45" fmla="*/ 1 h 538"/>
                  <a:gd name="T46" fmla="*/ 3 w 692"/>
                  <a:gd name="T47" fmla="*/ 1 h 538"/>
                  <a:gd name="T48" fmla="*/ 3 w 692"/>
                  <a:gd name="T49" fmla="*/ 1 h 538"/>
                  <a:gd name="T50" fmla="*/ 3 w 692"/>
                  <a:gd name="T51" fmla="*/ 1 h 538"/>
                  <a:gd name="T52" fmla="*/ 3 w 692"/>
                  <a:gd name="T53" fmla="*/ 1 h 538"/>
                  <a:gd name="T54" fmla="*/ 4 w 692"/>
                  <a:gd name="T55" fmla="*/ 1 h 538"/>
                  <a:gd name="T56" fmla="*/ 4 w 692"/>
                  <a:gd name="T57" fmla="*/ 0 h 538"/>
                  <a:gd name="T58" fmla="*/ 4 w 692"/>
                  <a:gd name="T59" fmla="*/ 1 h 538"/>
                  <a:gd name="T60" fmla="*/ 5 w 692"/>
                  <a:gd name="T61" fmla="*/ 1 h 538"/>
                  <a:gd name="T62" fmla="*/ 5 w 692"/>
                  <a:gd name="T63" fmla="*/ 1 h 538"/>
                  <a:gd name="T64" fmla="*/ 5 w 692"/>
                  <a:gd name="T65" fmla="*/ 1 h 538"/>
                  <a:gd name="T66" fmla="*/ 5 w 692"/>
                  <a:gd name="T67" fmla="*/ 1 h 538"/>
                  <a:gd name="T68" fmla="*/ 5 w 692"/>
                  <a:gd name="T69" fmla="*/ 1 h 538"/>
                  <a:gd name="T70" fmla="*/ 5 w 692"/>
                  <a:gd name="T71" fmla="*/ 1 h 538"/>
                  <a:gd name="T72" fmla="*/ 4 w 692"/>
                  <a:gd name="T73" fmla="*/ 1 h 538"/>
                  <a:gd name="T74" fmla="*/ 5 w 692"/>
                  <a:gd name="T75" fmla="*/ 1 h 538"/>
                  <a:gd name="T76" fmla="*/ 5 w 692"/>
                  <a:gd name="T77" fmla="*/ 1 h 538"/>
                  <a:gd name="T78" fmla="*/ 6 w 692"/>
                  <a:gd name="T79" fmla="*/ 2 h 538"/>
                  <a:gd name="T80" fmla="*/ 6 w 692"/>
                  <a:gd name="T81" fmla="*/ 2 h 538"/>
                  <a:gd name="T82" fmla="*/ 6 w 692"/>
                  <a:gd name="T83" fmla="*/ 2 h 538"/>
                  <a:gd name="T84" fmla="*/ 6 w 692"/>
                  <a:gd name="T85" fmla="*/ 2 h 538"/>
                  <a:gd name="T86" fmla="*/ 5 w 692"/>
                  <a:gd name="T87" fmla="*/ 2 h 538"/>
                  <a:gd name="T88" fmla="*/ 5 w 692"/>
                  <a:gd name="T89" fmla="*/ 2 h 538"/>
                  <a:gd name="T90" fmla="*/ 6 w 692"/>
                  <a:gd name="T91" fmla="*/ 2 h 538"/>
                  <a:gd name="T92" fmla="*/ 6 w 692"/>
                  <a:gd name="T93" fmla="*/ 3 h 538"/>
                  <a:gd name="T94" fmla="*/ 5 w 692"/>
                  <a:gd name="T95" fmla="*/ 3 h 538"/>
                  <a:gd name="T96" fmla="*/ 5 w 692"/>
                  <a:gd name="T97" fmla="*/ 4 h 538"/>
                  <a:gd name="T98" fmla="*/ 4 w 692"/>
                  <a:gd name="T99" fmla="*/ 4 h 538"/>
                  <a:gd name="T100" fmla="*/ 4 w 692"/>
                  <a:gd name="T101" fmla="*/ 4 h 538"/>
                  <a:gd name="T102" fmla="*/ 4 w 692"/>
                  <a:gd name="T103" fmla="*/ 5 h 538"/>
                  <a:gd name="T104" fmla="*/ 4 w 692"/>
                  <a:gd name="T105" fmla="*/ 4 h 538"/>
                  <a:gd name="T106" fmla="*/ 4 w 692"/>
                  <a:gd name="T107" fmla="*/ 4 h 538"/>
                  <a:gd name="T108" fmla="*/ 3 w 692"/>
                  <a:gd name="T109" fmla="*/ 4 h 538"/>
                  <a:gd name="T110" fmla="*/ 3 w 692"/>
                  <a:gd name="T111" fmla="*/ 4 h 538"/>
                  <a:gd name="T112" fmla="*/ 3 w 692"/>
                  <a:gd name="T113" fmla="*/ 4 h 538"/>
                  <a:gd name="T114" fmla="*/ 2 w 692"/>
                  <a:gd name="T115" fmla="*/ 4 h 538"/>
                  <a:gd name="T116" fmla="*/ 2 w 692"/>
                  <a:gd name="T117" fmla="*/ 4 h 538"/>
                  <a:gd name="T118" fmla="*/ 2 w 692"/>
                  <a:gd name="T119" fmla="*/ 5 h 5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92"/>
                  <a:gd name="T181" fmla="*/ 0 h 538"/>
                  <a:gd name="T182" fmla="*/ 692 w 692"/>
                  <a:gd name="T183" fmla="*/ 538 h 5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92" h="538">
                    <a:moveTo>
                      <a:pt x="149" y="538"/>
                    </a:moveTo>
                    <a:lnTo>
                      <a:pt x="145" y="520"/>
                    </a:lnTo>
                    <a:lnTo>
                      <a:pt x="142" y="501"/>
                    </a:lnTo>
                    <a:lnTo>
                      <a:pt x="139" y="481"/>
                    </a:lnTo>
                    <a:lnTo>
                      <a:pt x="138" y="462"/>
                    </a:lnTo>
                    <a:lnTo>
                      <a:pt x="136" y="455"/>
                    </a:lnTo>
                    <a:lnTo>
                      <a:pt x="135" y="448"/>
                    </a:lnTo>
                    <a:lnTo>
                      <a:pt x="131" y="442"/>
                    </a:lnTo>
                    <a:lnTo>
                      <a:pt x="127" y="436"/>
                    </a:lnTo>
                    <a:lnTo>
                      <a:pt x="108" y="431"/>
                    </a:lnTo>
                    <a:lnTo>
                      <a:pt x="90" y="424"/>
                    </a:lnTo>
                    <a:lnTo>
                      <a:pt x="71" y="417"/>
                    </a:lnTo>
                    <a:lnTo>
                      <a:pt x="53" y="409"/>
                    </a:lnTo>
                    <a:lnTo>
                      <a:pt x="37" y="400"/>
                    </a:lnTo>
                    <a:lnTo>
                      <a:pt x="22" y="388"/>
                    </a:lnTo>
                    <a:lnTo>
                      <a:pt x="9" y="374"/>
                    </a:lnTo>
                    <a:lnTo>
                      <a:pt x="0" y="358"/>
                    </a:lnTo>
                    <a:lnTo>
                      <a:pt x="0" y="342"/>
                    </a:lnTo>
                    <a:lnTo>
                      <a:pt x="1" y="325"/>
                    </a:lnTo>
                    <a:lnTo>
                      <a:pt x="6" y="307"/>
                    </a:lnTo>
                    <a:lnTo>
                      <a:pt x="13" y="291"/>
                    </a:lnTo>
                    <a:lnTo>
                      <a:pt x="16" y="283"/>
                    </a:lnTo>
                    <a:lnTo>
                      <a:pt x="22" y="275"/>
                    </a:lnTo>
                    <a:lnTo>
                      <a:pt x="29" y="268"/>
                    </a:lnTo>
                    <a:lnTo>
                      <a:pt x="36" y="261"/>
                    </a:lnTo>
                    <a:lnTo>
                      <a:pt x="44" y="254"/>
                    </a:lnTo>
                    <a:lnTo>
                      <a:pt x="52" y="247"/>
                    </a:lnTo>
                    <a:lnTo>
                      <a:pt x="60" y="240"/>
                    </a:lnTo>
                    <a:lnTo>
                      <a:pt x="68" y="232"/>
                    </a:lnTo>
                    <a:lnTo>
                      <a:pt x="65" y="223"/>
                    </a:lnTo>
                    <a:lnTo>
                      <a:pt x="60" y="221"/>
                    </a:lnTo>
                    <a:lnTo>
                      <a:pt x="56" y="219"/>
                    </a:lnTo>
                    <a:lnTo>
                      <a:pt x="52" y="215"/>
                    </a:lnTo>
                    <a:lnTo>
                      <a:pt x="47" y="212"/>
                    </a:lnTo>
                    <a:lnTo>
                      <a:pt x="42" y="208"/>
                    </a:lnTo>
                    <a:lnTo>
                      <a:pt x="37" y="205"/>
                    </a:lnTo>
                    <a:lnTo>
                      <a:pt x="31" y="200"/>
                    </a:lnTo>
                    <a:lnTo>
                      <a:pt x="27" y="196"/>
                    </a:lnTo>
                    <a:lnTo>
                      <a:pt x="23" y="191"/>
                    </a:lnTo>
                    <a:lnTo>
                      <a:pt x="21" y="184"/>
                    </a:lnTo>
                    <a:lnTo>
                      <a:pt x="17" y="176"/>
                    </a:lnTo>
                    <a:lnTo>
                      <a:pt x="13" y="170"/>
                    </a:lnTo>
                    <a:lnTo>
                      <a:pt x="13" y="146"/>
                    </a:lnTo>
                    <a:lnTo>
                      <a:pt x="16" y="133"/>
                    </a:lnTo>
                    <a:lnTo>
                      <a:pt x="22" y="121"/>
                    </a:lnTo>
                    <a:lnTo>
                      <a:pt x="30" y="110"/>
                    </a:lnTo>
                    <a:lnTo>
                      <a:pt x="39" y="100"/>
                    </a:lnTo>
                    <a:lnTo>
                      <a:pt x="51" y="92"/>
                    </a:lnTo>
                    <a:lnTo>
                      <a:pt x="61" y="85"/>
                    </a:lnTo>
                    <a:lnTo>
                      <a:pt x="74" y="78"/>
                    </a:lnTo>
                    <a:lnTo>
                      <a:pt x="85" y="72"/>
                    </a:lnTo>
                    <a:lnTo>
                      <a:pt x="100" y="69"/>
                    </a:lnTo>
                    <a:lnTo>
                      <a:pt x="114" y="65"/>
                    </a:lnTo>
                    <a:lnTo>
                      <a:pt x="129" y="63"/>
                    </a:lnTo>
                    <a:lnTo>
                      <a:pt x="143" y="62"/>
                    </a:lnTo>
                    <a:lnTo>
                      <a:pt x="158" y="61"/>
                    </a:lnTo>
                    <a:lnTo>
                      <a:pt x="173" y="61"/>
                    </a:lnTo>
                    <a:lnTo>
                      <a:pt x="187" y="61"/>
                    </a:lnTo>
                    <a:lnTo>
                      <a:pt x="202" y="62"/>
                    </a:lnTo>
                    <a:lnTo>
                      <a:pt x="217" y="62"/>
                    </a:lnTo>
                    <a:lnTo>
                      <a:pt x="232" y="63"/>
                    </a:lnTo>
                    <a:lnTo>
                      <a:pt x="245" y="63"/>
                    </a:lnTo>
                    <a:lnTo>
                      <a:pt x="260" y="63"/>
                    </a:lnTo>
                    <a:lnTo>
                      <a:pt x="275" y="63"/>
                    </a:lnTo>
                    <a:lnTo>
                      <a:pt x="290" y="62"/>
                    </a:lnTo>
                    <a:lnTo>
                      <a:pt x="304" y="61"/>
                    </a:lnTo>
                    <a:lnTo>
                      <a:pt x="319" y="58"/>
                    </a:lnTo>
                    <a:lnTo>
                      <a:pt x="327" y="45"/>
                    </a:lnTo>
                    <a:lnTo>
                      <a:pt x="320" y="41"/>
                    </a:lnTo>
                    <a:lnTo>
                      <a:pt x="313" y="40"/>
                    </a:lnTo>
                    <a:lnTo>
                      <a:pt x="306" y="40"/>
                    </a:lnTo>
                    <a:lnTo>
                      <a:pt x="300" y="40"/>
                    </a:lnTo>
                    <a:lnTo>
                      <a:pt x="293" y="40"/>
                    </a:lnTo>
                    <a:lnTo>
                      <a:pt x="286" y="40"/>
                    </a:lnTo>
                    <a:lnTo>
                      <a:pt x="278" y="39"/>
                    </a:lnTo>
                    <a:lnTo>
                      <a:pt x="270" y="37"/>
                    </a:lnTo>
                    <a:lnTo>
                      <a:pt x="285" y="31"/>
                    </a:lnTo>
                    <a:lnTo>
                      <a:pt x="301" y="24"/>
                    </a:lnTo>
                    <a:lnTo>
                      <a:pt x="317" y="19"/>
                    </a:lnTo>
                    <a:lnTo>
                      <a:pt x="333" y="15"/>
                    </a:lnTo>
                    <a:lnTo>
                      <a:pt x="349" y="10"/>
                    </a:lnTo>
                    <a:lnTo>
                      <a:pt x="366" y="7"/>
                    </a:lnTo>
                    <a:lnTo>
                      <a:pt x="384" y="3"/>
                    </a:lnTo>
                    <a:lnTo>
                      <a:pt x="400" y="1"/>
                    </a:lnTo>
                    <a:lnTo>
                      <a:pt x="417" y="0"/>
                    </a:lnTo>
                    <a:lnTo>
                      <a:pt x="434" y="0"/>
                    </a:lnTo>
                    <a:lnTo>
                      <a:pt x="452" y="0"/>
                    </a:lnTo>
                    <a:lnTo>
                      <a:pt x="468" y="1"/>
                    </a:lnTo>
                    <a:lnTo>
                      <a:pt x="485" y="3"/>
                    </a:lnTo>
                    <a:lnTo>
                      <a:pt x="501" y="7"/>
                    </a:lnTo>
                    <a:lnTo>
                      <a:pt x="517" y="11"/>
                    </a:lnTo>
                    <a:lnTo>
                      <a:pt x="533" y="17"/>
                    </a:lnTo>
                    <a:lnTo>
                      <a:pt x="540" y="19"/>
                    </a:lnTo>
                    <a:lnTo>
                      <a:pt x="546" y="24"/>
                    </a:lnTo>
                    <a:lnTo>
                      <a:pt x="552" y="28"/>
                    </a:lnTo>
                    <a:lnTo>
                      <a:pt x="559" y="34"/>
                    </a:lnTo>
                    <a:lnTo>
                      <a:pt x="563" y="40"/>
                    </a:lnTo>
                    <a:lnTo>
                      <a:pt x="568" y="47"/>
                    </a:lnTo>
                    <a:lnTo>
                      <a:pt x="571" y="56"/>
                    </a:lnTo>
                    <a:lnTo>
                      <a:pt x="576" y="68"/>
                    </a:lnTo>
                    <a:lnTo>
                      <a:pt x="562" y="68"/>
                    </a:lnTo>
                    <a:lnTo>
                      <a:pt x="558" y="65"/>
                    </a:lnTo>
                    <a:lnTo>
                      <a:pt x="554" y="63"/>
                    </a:lnTo>
                    <a:lnTo>
                      <a:pt x="551" y="61"/>
                    </a:lnTo>
                    <a:lnTo>
                      <a:pt x="547" y="57"/>
                    </a:lnTo>
                    <a:lnTo>
                      <a:pt x="543" y="55"/>
                    </a:lnTo>
                    <a:lnTo>
                      <a:pt x="539" y="53"/>
                    </a:lnTo>
                    <a:lnTo>
                      <a:pt x="533" y="50"/>
                    </a:lnTo>
                    <a:lnTo>
                      <a:pt x="528" y="48"/>
                    </a:lnTo>
                    <a:lnTo>
                      <a:pt x="512" y="54"/>
                    </a:lnTo>
                    <a:lnTo>
                      <a:pt x="508" y="62"/>
                    </a:lnTo>
                    <a:lnTo>
                      <a:pt x="517" y="76"/>
                    </a:lnTo>
                    <a:lnTo>
                      <a:pt x="535" y="85"/>
                    </a:lnTo>
                    <a:lnTo>
                      <a:pt x="554" y="93"/>
                    </a:lnTo>
                    <a:lnTo>
                      <a:pt x="575" y="99"/>
                    </a:lnTo>
                    <a:lnTo>
                      <a:pt x="597" y="105"/>
                    </a:lnTo>
                    <a:lnTo>
                      <a:pt x="619" y="110"/>
                    </a:lnTo>
                    <a:lnTo>
                      <a:pt x="641" y="117"/>
                    </a:lnTo>
                    <a:lnTo>
                      <a:pt x="659" y="128"/>
                    </a:lnTo>
                    <a:lnTo>
                      <a:pt x="676" y="140"/>
                    </a:lnTo>
                    <a:lnTo>
                      <a:pt x="682" y="145"/>
                    </a:lnTo>
                    <a:lnTo>
                      <a:pt x="686" y="152"/>
                    </a:lnTo>
                    <a:lnTo>
                      <a:pt x="689" y="161"/>
                    </a:lnTo>
                    <a:lnTo>
                      <a:pt x="692" y="170"/>
                    </a:lnTo>
                    <a:lnTo>
                      <a:pt x="690" y="187"/>
                    </a:lnTo>
                    <a:lnTo>
                      <a:pt x="684" y="196"/>
                    </a:lnTo>
                    <a:lnTo>
                      <a:pt x="679" y="200"/>
                    </a:lnTo>
                    <a:lnTo>
                      <a:pt x="671" y="204"/>
                    </a:lnTo>
                    <a:lnTo>
                      <a:pt x="662" y="206"/>
                    </a:lnTo>
                    <a:lnTo>
                      <a:pt x="653" y="207"/>
                    </a:lnTo>
                    <a:lnTo>
                      <a:pt x="643" y="209"/>
                    </a:lnTo>
                    <a:lnTo>
                      <a:pt x="634" y="211"/>
                    </a:lnTo>
                    <a:lnTo>
                      <a:pt x="626" y="214"/>
                    </a:lnTo>
                    <a:lnTo>
                      <a:pt x="618" y="217"/>
                    </a:lnTo>
                    <a:lnTo>
                      <a:pt x="618" y="236"/>
                    </a:lnTo>
                    <a:lnTo>
                      <a:pt x="626" y="240"/>
                    </a:lnTo>
                    <a:lnTo>
                      <a:pt x="633" y="246"/>
                    </a:lnTo>
                    <a:lnTo>
                      <a:pt x="641" y="254"/>
                    </a:lnTo>
                    <a:lnTo>
                      <a:pt x="649" y="264"/>
                    </a:lnTo>
                    <a:lnTo>
                      <a:pt x="657" y="280"/>
                    </a:lnTo>
                    <a:lnTo>
                      <a:pt x="657" y="313"/>
                    </a:lnTo>
                    <a:lnTo>
                      <a:pt x="648" y="332"/>
                    </a:lnTo>
                    <a:lnTo>
                      <a:pt x="636" y="348"/>
                    </a:lnTo>
                    <a:lnTo>
                      <a:pt x="621" y="363"/>
                    </a:lnTo>
                    <a:lnTo>
                      <a:pt x="606" y="375"/>
                    </a:lnTo>
                    <a:lnTo>
                      <a:pt x="588" y="388"/>
                    </a:lnTo>
                    <a:lnTo>
                      <a:pt x="570" y="400"/>
                    </a:lnTo>
                    <a:lnTo>
                      <a:pt x="552" y="411"/>
                    </a:lnTo>
                    <a:lnTo>
                      <a:pt x="533" y="421"/>
                    </a:lnTo>
                    <a:lnTo>
                      <a:pt x="508" y="421"/>
                    </a:lnTo>
                    <a:lnTo>
                      <a:pt x="502" y="427"/>
                    </a:lnTo>
                    <a:lnTo>
                      <a:pt x="502" y="451"/>
                    </a:lnTo>
                    <a:lnTo>
                      <a:pt x="504" y="478"/>
                    </a:lnTo>
                    <a:lnTo>
                      <a:pt x="502" y="503"/>
                    </a:lnTo>
                    <a:lnTo>
                      <a:pt x="500" y="529"/>
                    </a:lnTo>
                    <a:lnTo>
                      <a:pt x="489" y="529"/>
                    </a:lnTo>
                    <a:lnTo>
                      <a:pt x="479" y="522"/>
                    </a:lnTo>
                    <a:lnTo>
                      <a:pt x="469" y="516"/>
                    </a:lnTo>
                    <a:lnTo>
                      <a:pt x="457" y="509"/>
                    </a:lnTo>
                    <a:lnTo>
                      <a:pt x="446" y="503"/>
                    </a:lnTo>
                    <a:lnTo>
                      <a:pt x="432" y="497"/>
                    </a:lnTo>
                    <a:lnTo>
                      <a:pt x="419" y="492"/>
                    </a:lnTo>
                    <a:lnTo>
                      <a:pt x="404" y="487"/>
                    </a:lnTo>
                    <a:lnTo>
                      <a:pt x="389" y="481"/>
                    </a:lnTo>
                    <a:lnTo>
                      <a:pt x="374" y="479"/>
                    </a:lnTo>
                    <a:lnTo>
                      <a:pt x="358" y="477"/>
                    </a:lnTo>
                    <a:lnTo>
                      <a:pt x="343" y="476"/>
                    </a:lnTo>
                    <a:lnTo>
                      <a:pt x="327" y="476"/>
                    </a:lnTo>
                    <a:lnTo>
                      <a:pt x="312" y="477"/>
                    </a:lnTo>
                    <a:lnTo>
                      <a:pt x="296" y="478"/>
                    </a:lnTo>
                    <a:lnTo>
                      <a:pt x="281" y="480"/>
                    </a:lnTo>
                    <a:lnTo>
                      <a:pt x="266" y="484"/>
                    </a:lnTo>
                    <a:lnTo>
                      <a:pt x="251" y="487"/>
                    </a:lnTo>
                    <a:lnTo>
                      <a:pt x="236" y="492"/>
                    </a:lnTo>
                    <a:lnTo>
                      <a:pt x="221" y="497"/>
                    </a:lnTo>
                    <a:lnTo>
                      <a:pt x="207" y="503"/>
                    </a:lnTo>
                    <a:lnTo>
                      <a:pt x="194" y="510"/>
                    </a:lnTo>
                    <a:lnTo>
                      <a:pt x="180" y="518"/>
                    </a:lnTo>
                    <a:lnTo>
                      <a:pt x="167" y="526"/>
                    </a:lnTo>
                    <a:lnTo>
                      <a:pt x="154" y="534"/>
                    </a:lnTo>
                    <a:lnTo>
                      <a:pt x="149" y="5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447" name="Freeform 46"/>
              <p:cNvSpPr>
                <a:spLocks/>
              </p:cNvSpPr>
              <p:nvPr/>
            </p:nvSpPr>
            <p:spPr bwMode="auto">
              <a:xfrm>
                <a:off x="2970" y="1810"/>
                <a:ext cx="11" cy="35"/>
              </a:xfrm>
              <a:custGeom>
                <a:avLst/>
                <a:gdLst>
                  <a:gd name="T0" fmla="*/ 1 w 22"/>
                  <a:gd name="T1" fmla="*/ 0 h 71"/>
                  <a:gd name="T2" fmla="*/ 1 w 22"/>
                  <a:gd name="T3" fmla="*/ 0 h 71"/>
                  <a:gd name="T4" fmla="*/ 1 w 22"/>
                  <a:gd name="T5" fmla="*/ 0 h 71"/>
                  <a:gd name="T6" fmla="*/ 1 w 22"/>
                  <a:gd name="T7" fmla="*/ 0 h 71"/>
                  <a:gd name="T8" fmla="*/ 0 w 22"/>
                  <a:gd name="T9" fmla="*/ 0 h 71"/>
                  <a:gd name="T10" fmla="*/ 1 w 22"/>
                  <a:gd name="T11" fmla="*/ 0 h 71"/>
                  <a:gd name="T12" fmla="*/ 1 w 22"/>
                  <a:gd name="T13" fmla="*/ 0 h 71"/>
                  <a:gd name="T14" fmla="*/ 1 w 22"/>
                  <a:gd name="T15" fmla="*/ 0 h 71"/>
                  <a:gd name="T16" fmla="*/ 1 w 22"/>
                  <a:gd name="T17" fmla="*/ 0 h 71"/>
                  <a:gd name="T18" fmla="*/ 1 w 22"/>
                  <a:gd name="T19" fmla="*/ 0 h 71"/>
                  <a:gd name="T20" fmla="*/ 1 w 22"/>
                  <a:gd name="T21" fmla="*/ 0 h 71"/>
                  <a:gd name="T22" fmla="*/ 1 w 22"/>
                  <a:gd name="T23" fmla="*/ 0 h 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
                  <a:gd name="T37" fmla="*/ 0 h 71"/>
                  <a:gd name="T38" fmla="*/ 22 w 22"/>
                  <a:gd name="T39" fmla="*/ 71 h 7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 h="71">
                    <a:moveTo>
                      <a:pt x="3" y="71"/>
                    </a:moveTo>
                    <a:lnTo>
                      <a:pt x="1" y="57"/>
                    </a:lnTo>
                    <a:lnTo>
                      <a:pt x="1" y="43"/>
                    </a:lnTo>
                    <a:lnTo>
                      <a:pt x="1" y="28"/>
                    </a:lnTo>
                    <a:lnTo>
                      <a:pt x="0" y="12"/>
                    </a:lnTo>
                    <a:lnTo>
                      <a:pt x="11" y="0"/>
                    </a:lnTo>
                    <a:lnTo>
                      <a:pt x="22" y="6"/>
                    </a:lnTo>
                    <a:lnTo>
                      <a:pt x="22" y="21"/>
                    </a:lnTo>
                    <a:lnTo>
                      <a:pt x="21" y="36"/>
                    </a:lnTo>
                    <a:lnTo>
                      <a:pt x="17" y="52"/>
                    </a:lnTo>
                    <a:lnTo>
                      <a:pt x="11" y="66"/>
                    </a:lnTo>
                    <a:lnTo>
                      <a:pt x="3"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448" name="Freeform 47"/>
              <p:cNvSpPr>
                <a:spLocks/>
              </p:cNvSpPr>
              <p:nvPr/>
            </p:nvSpPr>
            <p:spPr bwMode="auto">
              <a:xfrm>
                <a:off x="2825" y="1803"/>
                <a:ext cx="17" cy="35"/>
              </a:xfrm>
              <a:custGeom>
                <a:avLst/>
                <a:gdLst>
                  <a:gd name="T0" fmla="*/ 1 w 34"/>
                  <a:gd name="T1" fmla="*/ 1 h 69"/>
                  <a:gd name="T2" fmla="*/ 1 w 34"/>
                  <a:gd name="T3" fmla="*/ 1 h 69"/>
                  <a:gd name="T4" fmla="*/ 1 w 34"/>
                  <a:gd name="T5" fmla="*/ 1 h 69"/>
                  <a:gd name="T6" fmla="*/ 1 w 34"/>
                  <a:gd name="T7" fmla="*/ 1 h 69"/>
                  <a:gd name="T8" fmla="*/ 0 w 34"/>
                  <a:gd name="T9" fmla="*/ 1 h 69"/>
                  <a:gd name="T10" fmla="*/ 1 w 34"/>
                  <a:gd name="T11" fmla="*/ 1 h 69"/>
                  <a:gd name="T12" fmla="*/ 1 w 34"/>
                  <a:gd name="T13" fmla="*/ 0 h 69"/>
                  <a:gd name="T14" fmla="*/ 1 w 34"/>
                  <a:gd name="T15" fmla="*/ 1 h 69"/>
                  <a:gd name="T16" fmla="*/ 1 w 34"/>
                  <a:gd name="T17" fmla="*/ 1 h 69"/>
                  <a:gd name="T18" fmla="*/ 1 w 34"/>
                  <a:gd name="T19" fmla="*/ 1 h 69"/>
                  <a:gd name="T20" fmla="*/ 1 w 34"/>
                  <a:gd name="T21" fmla="*/ 1 h 69"/>
                  <a:gd name="T22" fmla="*/ 1 w 34"/>
                  <a:gd name="T23" fmla="*/ 1 h 69"/>
                  <a:gd name="T24" fmla="*/ 1 w 34"/>
                  <a:gd name="T25" fmla="*/ 1 h 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4"/>
                  <a:gd name="T40" fmla="*/ 0 h 69"/>
                  <a:gd name="T41" fmla="*/ 34 w 34"/>
                  <a:gd name="T42" fmla="*/ 69 h 6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4" h="69">
                    <a:moveTo>
                      <a:pt x="18" y="69"/>
                    </a:moveTo>
                    <a:lnTo>
                      <a:pt x="9" y="61"/>
                    </a:lnTo>
                    <a:lnTo>
                      <a:pt x="6" y="48"/>
                    </a:lnTo>
                    <a:lnTo>
                      <a:pt x="2" y="34"/>
                    </a:lnTo>
                    <a:lnTo>
                      <a:pt x="0" y="19"/>
                    </a:lnTo>
                    <a:lnTo>
                      <a:pt x="5" y="5"/>
                    </a:lnTo>
                    <a:lnTo>
                      <a:pt x="15" y="0"/>
                    </a:lnTo>
                    <a:lnTo>
                      <a:pt x="19" y="5"/>
                    </a:lnTo>
                    <a:lnTo>
                      <a:pt x="23" y="18"/>
                    </a:lnTo>
                    <a:lnTo>
                      <a:pt x="25" y="30"/>
                    </a:lnTo>
                    <a:lnTo>
                      <a:pt x="28" y="42"/>
                    </a:lnTo>
                    <a:lnTo>
                      <a:pt x="34" y="55"/>
                    </a:lnTo>
                    <a:lnTo>
                      <a:pt x="18"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449" name="Freeform 48"/>
              <p:cNvSpPr>
                <a:spLocks/>
              </p:cNvSpPr>
              <p:nvPr/>
            </p:nvSpPr>
            <p:spPr bwMode="auto">
              <a:xfrm>
                <a:off x="2855" y="1794"/>
                <a:ext cx="12" cy="39"/>
              </a:xfrm>
              <a:custGeom>
                <a:avLst/>
                <a:gdLst>
                  <a:gd name="T0" fmla="*/ 0 w 26"/>
                  <a:gd name="T1" fmla="*/ 1 h 77"/>
                  <a:gd name="T2" fmla="*/ 0 w 26"/>
                  <a:gd name="T3" fmla="*/ 1 h 77"/>
                  <a:gd name="T4" fmla="*/ 0 w 26"/>
                  <a:gd name="T5" fmla="*/ 1 h 77"/>
                  <a:gd name="T6" fmla="*/ 0 w 26"/>
                  <a:gd name="T7" fmla="*/ 1 h 77"/>
                  <a:gd name="T8" fmla="*/ 0 w 26"/>
                  <a:gd name="T9" fmla="*/ 1 h 77"/>
                  <a:gd name="T10" fmla="*/ 0 w 26"/>
                  <a:gd name="T11" fmla="*/ 0 h 77"/>
                  <a:gd name="T12" fmla="*/ 0 w 26"/>
                  <a:gd name="T13" fmla="*/ 1 h 77"/>
                  <a:gd name="T14" fmla="*/ 0 w 26"/>
                  <a:gd name="T15" fmla="*/ 1 h 77"/>
                  <a:gd name="T16" fmla="*/ 0 w 26"/>
                  <a:gd name="T17" fmla="*/ 1 h 77"/>
                  <a:gd name="T18" fmla="*/ 0 w 26"/>
                  <a:gd name="T19" fmla="*/ 1 h 77"/>
                  <a:gd name="T20" fmla="*/ 0 w 26"/>
                  <a:gd name="T21" fmla="*/ 1 h 77"/>
                  <a:gd name="T22" fmla="*/ 0 w 26"/>
                  <a:gd name="T23" fmla="*/ 1 h 7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
                  <a:gd name="T37" fmla="*/ 0 h 77"/>
                  <a:gd name="T38" fmla="*/ 26 w 26"/>
                  <a:gd name="T39" fmla="*/ 77 h 7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 h="77">
                    <a:moveTo>
                      <a:pt x="14" y="77"/>
                    </a:moveTo>
                    <a:lnTo>
                      <a:pt x="6" y="63"/>
                    </a:lnTo>
                    <a:lnTo>
                      <a:pt x="3" y="44"/>
                    </a:lnTo>
                    <a:lnTo>
                      <a:pt x="0" y="24"/>
                    </a:lnTo>
                    <a:lnTo>
                      <a:pt x="0" y="4"/>
                    </a:lnTo>
                    <a:lnTo>
                      <a:pt x="9" y="0"/>
                    </a:lnTo>
                    <a:lnTo>
                      <a:pt x="20" y="7"/>
                    </a:lnTo>
                    <a:lnTo>
                      <a:pt x="22" y="22"/>
                    </a:lnTo>
                    <a:lnTo>
                      <a:pt x="24" y="36"/>
                    </a:lnTo>
                    <a:lnTo>
                      <a:pt x="25" y="50"/>
                    </a:lnTo>
                    <a:lnTo>
                      <a:pt x="26" y="66"/>
                    </a:lnTo>
                    <a:lnTo>
                      <a:pt x="14" y="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450" name="Freeform 49"/>
              <p:cNvSpPr>
                <a:spLocks/>
              </p:cNvSpPr>
              <p:nvPr/>
            </p:nvSpPr>
            <p:spPr bwMode="auto">
              <a:xfrm>
                <a:off x="2944" y="1795"/>
                <a:ext cx="12" cy="35"/>
              </a:xfrm>
              <a:custGeom>
                <a:avLst/>
                <a:gdLst>
                  <a:gd name="T0" fmla="*/ 1 w 24"/>
                  <a:gd name="T1" fmla="*/ 0 h 71"/>
                  <a:gd name="T2" fmla="*/ 0 w 24"/>
                  <a:gd name="T3" fmla="*/ 0 h 71"/>
                  <a:gd name="T4" fmla="*/ 1 w 24"/>
                  <a:gd name="T5" fmla="*/ 0 h 71"/>
                  <a:gd name="T6" fmla="*/ 1 w 24"/>
                  <a:gd name="T7" fmla="*/ 0 h 71"/>
                  <a:gd name="T8" fmla="*/ 1 w 24"/>
                  <a:gd name="T9" fmla="*/ 0 h 71"/>
                  <a:gd name="T10" fmla="*/ 1 w 24"/>
                  <a:gd name="T11" fmla="*/ 0 h 71"/>
                  <a:gd name="T12" fmla="*/ 1 w 24"/>
                  <a:gd name="T13" fmla="*/ 0 h 71"/>
                  <a:gd name="T14" fmla="*/ 1 w 24"/>
                  <a:gd name="T15" fmla="*/ 0 h 71"/>
                  <a:gd name="T16" fmla="*/ 1 w 24"/>
                  <a:gd name="T17" fmla="*/ 0 h 71"/>
                  <a:gd name="T18" fmla="*/ 1 w 24"/>
                  <a:gd name="T19" fmla="*/ 0 h 71"/>
                  <a:gd name="T20" fmla="*/ 1 w 24"/>
                  <a:gd name="T21" fmla="*/ 0 h 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71"/>
                  <a:gd name="T35" fmla="*/ 24 w 24"/>
                  <a:gd name="T36" fmla="*/ 71 h 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71">
                    <a:moveTo>
                      <a:pt x="3" y="71"/>
                    </a:moveTo>
                    <a:lnTo>
                      <a:pt x="0" y="58"/>
                    </a:lnTo>
                    <a:lnTo>
                      <a:pt x="1" y="43"/>
                    </a:lnTo>
                    <a:lnTo>
                      <a:pt x="2" y="27"/>
                    </a:lnTo>
                    <a:lnTo>
                      <a:pt x="1" y="12"/>
                    </a:lnTo>
                    <a:lnTo>
                      <a:pt x="16" y="0"/>
                    </a:lnTo>
                    <a:lnTo>
                      <a:pt x="24" y="13"/>
                    </a:lnTo>
                    <a:lnTo>
                      <a:pt x="23" y="28"/>
                    </a:lnTo>
                    <a:lnTo>
                      <a:pt x="21" y="45"/>
                    </a:lnTo>
                    <a:lnTo>
                      <a:pt x="24" y="63"/>
                    </a:lnTo>
                    <a:lnTo>
                      <a:pt x="3"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451" name="Freeform 50"/>
              <p:cNvSpPr>
                <a:spLocks/>
              </p:cNvSpPr>
              <p:nvPr/>
            </p:nvSpPr>
            <p:spPr bwMode="auto">
              <a:xfrm>
                <a:off x="2882" y="1792"/>
                <a:ext cx="12" cy="34"/>
              </a:xfrm>
              <a:custGeom>
                <a:avLst/>
                <a:gdLst>
                  <a:gd name="T0" fmla="*/ 1 w 23"/>
                  <a:gd name="T1" fmla="*/ 1 h 68"/>
                  <a:gd name="T2" fmla="*/ 1 w 23"/>
                  <a:gd name="T3" fmla="*/ 1 h 68"/>
                  <a:gd name="T4" fmla="*/ 1 w 23"/>
                  <a:gd name="T5" fmla="*/ 1 h 68"/>
                  <a:gd name="T6" fmla="*/ 1 w 23"/>
                  <a:gd name="T7" fmla="*/ 1 h 68"/>
                  <a:gd name="T8" fmla="*/ 1 w 23"/>
                  <a:gd name="T9" fmla="*/ 1 h 68"/>
                  <a:gd name="T10" fmla="*/ 0 w 23"/>
                  <a:gd name="T11" fmla="*/ 1 h 68"/>
                  <a:gd name="T12" fmla="*/ 0 w 23"/>
                  <a:gd name="T13" fmla="*/ 1 h 68"/>
                  <a:gd name="T14" fmla="*/ 0 w 23"/>
                  <a:gd name="T15" fmla="*/ 1 h 68"/>
                  <a:gd name="T16" fmla="*/ 1 w 23"/>
                  <a:gd name="T17" fmla="*/ 1 h 68"/>
                  <a:gd name="T18" fmla="*/ 1 w 23"/>
                  <a:gd name="T19" fmla="*/ 0 h 68"/>
                  <a:gd name="T20" fmla="*/ 1 w 23"/>
                  <a:gd name="T21" fmla="*/ 1 h 68"/>
                  <a:gd name="T22" fmla="*/ 1 w 23"/>
                  <a:gd name="T23" fmla="*/ 1 h 68"/>
                  <a:gd name="T24" fmla="*/ 1 w 23"/>
                  <a:gd name="T25" fmla="*/ 1 h 68"/>
                  <a:gd name="T26" fmla="*/ 1 w 23"/>
                  <a:gd name="T27" fmla="*/ 1 h 68"/>
                  <a:gd name="T28" fmla="*/ 1 w 23"/>
                  <a:gd name="T29" fmla="*/ 1 h 6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3"/>
                  <a:gd name="T46" fmla="*/ 0 h 68"/>
                  <a:gd name="T47" fmla="*/ 23 w 23"/>
                  <a:gd name="T48" fmla="*/ 68 h 6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3" h="68">
                    <a:moveTo>
                      <a:pt x="17" y="68"/>
                    </a:moveTo>
                    <a:lnTo>
                      <a:pt x="8" y="62"/>
                    </a:lnTo>
                    <a:lnTo>
                      <a:pt x="7" y="56"/>
                    </a:lnTo>
                    <a:lnTo>
                      <a:pt x="4" y="50"/>
                    </a:lnTo>
                    <a:lnTo>
                      <a:pt x="2" y="43"/>
                    </a:lnTo>
                    <a:lnTo>
                      <a:pt x="0" y="35"/>
                    </a:lnTo>
                    <a:lnTo>
                      <a:pt x="0" y="26"/>
                    </a:lnTo>
                    <a:lnTo>
                      <a:pt x="0" y="16"/>
                    </a:lnTo>
                    <a:lnTo>
                      <a:pt x="2" y="7"/>
                    </a:lnTo>
                    <a:lnTo>
                      <a:pt x="11" y="0"/>
                    </a:lnTo>
                    <a:lnTo>
                      <a:pt x="19" y="12"/>
                    </a:lnTo>
                    <a:lnTo>
                      <a:pt x="23" y="27"/>
                    </a:lnTo>
                    <a:lnTo>
                      <a:pt x="23" y="45"/>
                    </a:lnTo>
                    <a:lnTo>
                      <a:pt x="23" y="62"/>
                    </a:lnTo>
                    <a:lnTo>
                      <a:pt x="17"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452" name="Freeform 51"/>
              <p:cNvSpPr>
                <a:spLocks/>
              </p:cNvSpPr>
              <p:nvPr/>
            </p:nvSpPr>
            <p:spPr bwMode="auto">
              <a:xfrm>
                <a:off x="2913" y="1789"/>
                <a:ext cx="11" cy="35"/>
              </a:xfrm>
              <a:custGeom>
                <a:avLst/>
                <a:gdLst>
                  <a:gd name="T0" fmla="*/ 1 w 22"/>
                  <a:gd name="T1" fmla="*/ 1 h 70"/>
                  <a:gd name="T2" fmla="*/ 1 w 22"/>
                  <a:gd name="T3" fmla="*/ 1 h 70"/>
                  <a:gd name="T4" fmla="*/ 0 w 22"/>
                  <a:gd name="T5" fmla="*/ 1 h 70"/>
                  <a:gd name="T6" fmla="*/ 1 w 22"/>
                  <a:gd name="T7" fmla="*/ 1 h 70"/>
                  <a:gd name="T8" fmla="*/ 1 w 22"/>
                  <a:gd name="T9" fmla="*/ 0 h 70"/>
                  <a:gd name="T10" fmla="*/ 1 w 22"/>
                  <a:gd name="T11" fmla="*/ 1 h 70"/>
                  <a:gd name="T12" fmla="*/ 1 w 22"/>
                  <a:gd name="T13" fmla="*/ 1 h 70"/>
                  <a:gd name="T14" fmla="*/ 1 w 22"/>
                  <a:gd name="T15" fmla="*/ 1 h 70"/>
                  <a:gd name="T16" fmla="*/ 1 w 22"/>
                  <a:gd name="T17" fmla="*/ 1 h 70"/>
                  <a:gd name="T18" fmla="*/ 1 w 22"/>
                  <a:gd name="T19" fmla="*/ 1 h 70"/>
                  <a:gd name="T20" fmla="*/ 1 w 22"/>
                  <a:gd name="T21" fmla="*/ 1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
                  <a:gd name="T34" fmla="*/ 0 h 70"/>
                  <a:gd name="T35" fmla="*/ 22 w 22"/>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 h="70">
                    <a:moveTo>
                      <a:pt x="10" y="70"/>
                    </a:moveTo>
                    <a:lnTo>
                      <a:pt x="5" y="54"/>
                    </a:lnTo>
                    <a:lnTo>
                      <a:pt x="0" y="33"/>
                    </a:lnTo>
                    <a:lnTo>
                      <a:pt x="1" y="14"/>
                    </a:lnTo>
                    <a:lnTo>
                      <a:pt x="10" y="0"/>
                    </a:lnTo>
                    <a:lnTo>
                      <a:pt x="22" y="10"/>
                    </a:lnTo>
                    <a:lnTo>
                      <a:pt x="22" y="22"/>
                    </a:lnTo>
                    <a:lnTo>
                      <a:pt x="22" y="33"/>
                    </a:lnTo>
                    <a:lnTo>
                      <a:pt x="22" y="46"/>
                    </a:lnTo>
                    <a:lnTo>
                      <a:pt x="22" y="60"/>
                    </a:lnTo>
                    <a:lnTo>
                      <a:pt x="10" y="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453" name="Freeform 52"/>
              <p:cNvSpPr>
                <a:spLocks/>
              </p:cNvSpPr>
              <p:nvPr/>
            </p:nvSpPr>
            <p:spPr bwMode="auto">
              <a:xfrm>
                <a:off x="2800" y="1764"/>
                <a:ext cx="194" cy="38"/>
              </a:xfrm>
              <a:custGeom>
                <a:avLst/>
                <a:gdLst>
                  <a:gd name="T0" fmla="*/ 0 w 387"/>
                  <a:gd name="T1" fmla="*/ 1 h 75"/>
                  <a:gd name="T2" fmla="*/ 1 w 387"/>
                  <a:gd name="T3" fmla="*/ 1 h 75"/>
                  <a:gd name="T4" fmla="*/ 1 w 387"/>
                  <a:gd name="T5" fmla="*/ 1 h 75"/>
                  <a:gd name="T6" fmla="*/ 1 w 387"/>
                  <a:gd name="T7" fmla="*/ 1 h 75"/>
                  <a:gd name="T8" fmla="*/ 1 w 387"/>
                  <a:gd name="T9" fmla="*/ 1 h 75"/>
                  <a:gd name="T10" fmla="*/ 2 w 387"/>
                  <a:gd name="T11" fmla="*/ 1 h 75"/>
                  <a:gd name="T12" fmla="*/ 2 w 387"/>
                  <a:gd name="T13" fmla="*/ 0 h 75"/>
                  <a:gd name="T14" fmla="*/ 2 w 387"/>
                  <a:gd name="T15" fmla="*/ 1 h 75"/>
                  <a:gd name="T16" fmla="*/ 3 w 387"/>
                  <a:gd name="T17" fmla="*/ 1 h 75"/>
                  <a:gd name="T18" fmla="*/ 3 w 387"/>
                  <a:gd name="T19" fmla="*/ 1 h 75"/>
                  <a:gd name="T20" fmla="*/ 3 w 387"/>
                  <a:gd name="T21" fmla="*/ 1 h 75"/>
                  <a:gd name="T22" fmla="*/ 3 w 387"/>
                  <a:gd name="T23" fmla="*/ 1 h 75"/>
                  <a:gd name="T24" fmla="*/ 3 w 387"/>
                  <a:gd name="T25" fmla="*/ 1 h 75"/>
                  <a:gd name="T26" fmla="*/ 3 w 387"/>
                  <a:gd name="T27" fmla="*/ 1 h 75"/>
                  <a:gd name="T28" fmla="*/ 4 w 387"/>
                  <a:gd name="T29" fmla="*/ 1 h 75"/>
                  <a:gd name="T30" fmla="*/ 3 w 387"/>
                  <a:gd name="T31" fmla="*/ 1 h 75"/>
                  <a:gd name="T32" fmla="*/ 3 w 387"/>
                  <a:gd name="T33" fmla="*/ 1 h 75"/>
                  <a:gd name="T34" fmla="*/ 3 w 387"/>
                  <a:gd name="T35" fmla="*/ 1 h 75"/>
                  <a:gd name="T36" fmla="*/ 3 w 387"/>
                  <a:gd name="T37" fmla="*/ 1 h 75"/>
                  <a:gd name="T38" fmla="*/ 3 w 387"/>
                  <a:gd name="T39" fmla="*/ 1 h 75"/>
                  <a:gd name="T40" fmla="*/ 3 w 387"/>
                  <a:gd name="T41" fmla="*/ 1 h 75"/>
                  <a:gd name="T42" fmla="*/ 3 w 387"/>
                  <a:gd name="T43" fmla="*/ 1 h 75"/>
                  <a:gd name="T44" fmla="*/ 3 w 387"/>
                  <a:gd name="T45" fmla="*/ 1 h 75"/>
                  <a:gd name="T46" fmla="*/ 2 w 387"/>
                  <a:gd name="T47" fmla="*/ 1 h 75"/>
                  <a:gd name="T48" fmla="*/ 2 w 387"/>
                  <a:gd name="T49" fmla="*/ 1 h 75"/>
                  <a:gd name="T50" fmla="*/ 2 w 387"/>
                  <a:gd name="T51" fmla="*/ 1 h 75"/>
                  <a:gd name="T52" fmla="*/ 2 w 387"/>
                  <a:gd name="T53" fmla="*/ 1 h 75"/>
                  <a:gd name="T54" fmla="*/ 1 w 387"/>
                  <a:gd name="T55" fmla="*/ 1 h 75"/>
                  <a:gd name="T56" fmla="*/ 1 w 387"/>
                  <a:gd name="T57" fmla="*/ 1 h 75"/>
                  <a:gd name="T58" fmla="*/ 1 w 387"/>
                  <a:gd name="T59" fmla="*/ 1 h 75"/>
                  <a:gd name="T60" fmla="*/ 1 w 387"/>
                  <a:gd name="T61" fmla="*/ 1 h 75"/>
                  <a:gd name="T62" fmla="*/ 1 w 387"/>
                  <a:gd name="T63" fmla="*/ 1 h 75"/>
                  <a:gd name="T64" fmla="*/ 1 w 387"/>
                  <a:gd name="T65" fmla="*/ 1 h 7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7"/>
                  <a:gd name="T100" fmla="*/ 0 h 75"/>
                  <a:gd name="T101" fmla="*/ 387 w 387"/>
                  <a:gd name="T102" fmla="*/ 75 h 7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7" h="75">
                    <a:moveTo>
                      <a:pt x="3" y="75"/>
                    </a:moveTo>
                    <a:lnTo>
                      <a:pt x="0" y="67"/>
                    </a:lnTo>
                    <a:lnTo>
                      <a:pt x="13" y="58"/>
                    </a:lnTo>
                    <a:lnTo>
                      <a:pt x="27" y="49"/>
                    </a:lnTo>
                    <a:lnTo>
                      <a:pt x="41" y="41"/>
                    </a:lnTo>
                    <a:lnTo>
                      <a:pt x="56" y="33"/>
                    </a:lnTo>
                    <a:lnTo>
                      <a:pt x="73" y="26"/>
                    </a:lnTo>
                    <a:lnTo>
                      <a:pt x="90" y="20"/>
                    </a:lnTo>
                    <a:lnTo>
                      <a:pt x="107" y="14"/>
                    </a:lnTo>
                    <a:lnTo>
                      <a:pt x="124" y="11"/>
                    </a:lnTo>
                    <a:lnTo>
                      <a:pt x="143" y="6"/>
                    </a:lnTo>
                    <a:lnTo>
                      <a:pt x="161" y="4"/>
                    </a:lnTo>
                    <a:lnTo>
                      <a:pt x="180" y="2"/>
                    </a:lnTo>
                    <a:lnTo>
                      <a:pt x="198" y="0"/>
                    </a:lnTo>
                    <a:lnTo>
                      <a:pt x="215" y="0"/>
                    </a:lnTo>
                    <a:lnTo>
                      <a:pt x="234" y="2"/>
                    </a:lnTo>
                    <a:lnTo>
                      <a:pt x="251" y="4"/>
                    </a:lnTo>
                    <a:lnTo>
                      <a:pt x="268" y="6"/>
                    </a:lnTo>
                    <a:lnTo>
                      <a:pt x="280" y="7"/>
                    </a:lnTo>
                    <a:lnTo>
                      <a:pt x="291" y="8"/>
                    </a:lnTo>
                    <a:lnTo>
                      <a:pt x="303" y="11"/>
                    </a:lnTo>
                    <a:lnTo>
                      <a:pt x="315" y="13"/>
                    </a:lnTo>
                    <a:lnTo>
                      <a:pt x="326" y="16"/>
                    </a:lnTo>
                    <a:lnTo>
                      <a:pt x="338" y="21"/>
                    </a:lnTo>
                    <a:lnTo>
                      <a:pt x="349" y="27"/>
                    </a:lnTo>
                    <a:lnTo>
                      <a:pt x="359" y="34"/>
                    </a:lnTo>
                    <a:lnTo>
                      <a:pt x="366" y="37"/>
                    </a:lnTo>
                    <a:lnTo>
                      <a:pt x="374" y="44"/>
                    </a:lnTo>
                    <a:lnTo>
                      <a:pt x="381" y="52"/>
                    </a:lnTo>
                    <a:lnTo>
                      <a:pt x="387" y="61"/>
                    </a:lnTo>
                    <a:lnTo>
                      <a:pt x="376" y="73"/>
                    </a:lnTo>
                    <a:lnTo>
                      <a:pt x="369" y="71"/>
                    </a:lnTo>
                    <a:lnTo>
                      <a:pt x="363" y="67"/>
                    </a:lnTo>
                    <a:lnTo>
                      <a:pt x="358" y="63"/>
                    </a:lnTo>
                    <a:lnTo>
                      <a:pt x="354" y="56"/>
                    </a:lnTo>
                    <a:lnTo>
                      <a:pt x="349" y="53"/>
                    </a:lnTo>
                    <a:lnTo>
                      <a:pt x="344" y="50"/>
                    </a:lnTo>
                    <a:lnTo>
                      <a:pt x="340" y="49"/>
                    </a:lnTo>
                    <a:lnTo>
                      <a:pt x="334" y="46"/>
                    </a:lnTo>
                    <a:lnTo>
                      <a:pt x="328" y="44"/>
                    </a:lnTo>
                    <a:lnTo>
                      <a:pt x="323" y="41"/>
                    </a:lnTo>
                    <a:lnTo>
                      <a:pt x="318" y="37"/>
                    </a:lnTo>
                    <a:lnTo>
                      <a:pt x="312" y="34"/>
                    </a:lnTo>
                    <a:lnTo>
                      <a:pt x="297" y="29"/>
                    </a:lnTo>
                    <a:lnTo>
                      <a:pt x="282" y="26"/>
                    </a:lnTo>
                    <a:lnTo>
                      <a:pt x="267" y="22"/>
                    </a:lnTo>
                    <a:lnTo>
                      <a:pt x="251" y="21"/>
                    </a:lnTo>
                    <a:lnTo>
                      <a:pt x="236" y="20"/>
                    </a:lnTo>
                    <a:lnTo>
                      <a:pt x="220" y="19"/>
                    </a:lnTo>
                    <a:lnTo>
                      <a:pt x="204" y="20"/>
                    </a:lnTo>
                    <a:lnTo>
                      <a:pt x="189" y="20"/>
                    </a:lnTo>
                    <a:lnTo>
                      <a:pt x="173" y="22"/>
                    </a:lnTo>
                    <a:lnTo>
                      <a:pt x="157" y="25"/>
                    </a:lnTo>
                    <a:lnTo>
                      <a:pt x="141" y="27"/>
                    </a:lnTo>
                    <a:lnTo>
                      <a:pt x="126" y="30"/>
                    </a:lnTo>
                    <a:lnTo>
                      <a:pt x="109" y="34"/>
                    </a:lnTo>
                    <a:lnTo>
                      <a:pt x="93" y="37"/>
                    </a:lnTo>
                    <a:lnTo>
                      <a:pt x="78" y="41"/>
                    </a:lnTo>
                    <a:lnTo>
                      <a:pt x="62" y="45"/>
                    </a:lnTo>
                    <a:lnTo>
                      <a:pt x="55" y="49"/>
                    </a:lnTo>
                    <a:lnTo>
                      <a:pt x="47" y="52"/>
                    </a:lnTo>
                    <a:lnTo>
                      <a:pt x="40" y="56"/>
                    </a:lnTo>
                    <a:lnTo>
                      <a:pt x="35" y="60"/>
                    </a:lnTo>
                    <a:lnTo>
                      <a:pt x="28" y="65"/>
                    </a:lnTo>
                    <a:lnTo>
                      <a:pt x="20" y="68"/>
                    </a:lnTo>
                    <a:lnTo>
                      <a:pt x="12" y="72"/>
                    </a:lnTo>
                    <a:lnTo>
                      <a:pt x="3" y="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grpSp>
        <p:pic>
          <p:nvPicPr>
            <p:cNvPr id="68617" name="Picture 53" descr="FD02186_"/>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936" y="2736"/>
              <a:ext cx="1525" cy="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8618" name="Group 54"/>
            <p:cNvGrpSpPr>
              <a:grpSpLocks/>
            </p:cNvGrpSpPr>
            <p:nvPr/>
          </p:nvGrpSpPr>
          <p:grpSpPr bwMode="auto">
            <a:xfrm>
              <a:off x="336" y="2112"/>
              <a:ext cx="1104" cy="1062"/>
              <a:chOff x="336" y="2544"/>
              <a:chExt cx="1104" cy="1062"/>
            </a:xfrm>
          </p:grpSpPr>
          <p:grpSp>
            <p:nvGrpSpPr>
              <p:cNvPr id="68621" name="Group 55"/>
              <p:cNvGrpSpPr>
                <a:grpSpLocks/>
              </p:cNvGrpSpPr>
              <p:nvPr/>
            </p:nvGrpSpPr>
            <p:grpSpPr bwMode="auto">
              <a:xfrm>
                <a:off x="624" y="2544"/>
                <a:ext cx="576" cy="726"/>
                <a:chOff x="-1866" y="1905"/>
                <a:chExt cx="1847" cy="1749"/>
              </a:xfrm>
            </p:grpSpPr>
            <p:sp>
              <p:nvSpPr>
                <p:cNvPr id="100394" name="Freeform 56"/>
                <p:cNvSpPr>
                  <a:spLocks/>
                </p:cNvSpPr>
                <p:nvPr/>
              </p:nvSpPr>
              <p:spPr bwMode="auto">
                <a:xfrm>
                  <a:off x="-1696" y="3206"/>
                  <a:ext cx="401" cy="361"/>
                </a:xfrm>
                <a:custGeom>
                  <a:avLst/>
                  <a:gdLst>
                    <a:gd name="T0" fmla="*/ 6 w 800"/>
                    <a:gd name="T1" fmla="*/ 3 h 724"/>
                    <a:gd name="T2" fmla="*/ 6 w 800"/>
                    <a:gd name="T3" fmla="*/ 4 h 724"/>
                    <a:gd name="T4" fmla="*/ 6 w 800"/>
                    <a:gd name="T5" fmla="*/ 5 h 724"/>
                    <a:gd name="T6" fmla="*/ 6 w 800"/>
                    <a:gd name="T7" fmla="*/ 5 h 724"/>
                    <a:gd name="T8" fmla="*/ 7 w 800"/>
                    <a:gd name="T9" fmla="*/ 6 h 724"/>
                    <a:gd name="T10" fmla="*/ 7 w 800"/>
                    <a:gd name="T11" fmla="*/ 6 h 724"/>
                    <a:gd name="T12" fmla="*/ 7 w 800"/>
                    <a:gd name="T13" fmla="*/ 6 h 724"/>
                    <a:gd name="T14" fmla="*/ 6 w 800"/>
                    <a:gd name="T15" fmla="*/ 6 h 724"/>
                    <a:gd name="T16" fmla="*/ 5 w 800"/>
                    <a:gd name="T17" fmla="*/ 5 h 724"/>
                    <a:gd name="T18" fmla="*/ 5 w 800"/>
                    <a:gd name="T19" fmla="*/ 5 h 724"/>
                    <a:gd name="T20" fmla="*/ 5 w 800"/>
                    <a:gd name="T21" fmla="*/ 4 h 724"/>
                    <a:gd name="T22" fmla="*/ 5 w 800"/>
                    <a:gd name="T23" fmla="*/ 4 h 724"/>
                    <a:gd name="T24" fmla="*/ 4 w 800"/>
                    <a:gd name="T25" fmla="*/ 4 h 724"/>
                    <a:gd name="T26" fmla="*/ 4 w 800"/>
                    <a:gd name="T27" fmla="*/ 4 h 724"/>
                    <a:gd name="T28" fmla="*/ 3 w 800"/>
                    <a:gd name="T29" fmla="*/ 5 h 724"/>
                    <a:gd name="T30" fmla="*/ 3 w 800"/>
                    <a:gd name="T31" fmla="*/ 5 h 724"/>
                    <a:gd name="T32" fmla="*/ 2 w 800"/>
                    <a:gd name="T33" fmla="*/ 5 h 724"/>
                    <a:gd name="T34" fmla="*/ 2 w 800"/>
                    <a:gd name="T35" fmla="*/ 5 h 724"/>
                    <a:gd name="T36" fmla="*/ 2 w 800"/>
                    <a:gd name="T37" fmla="*/ 5 h 724"/>
                    <a:gd name="T38" fmla="*/ 2 w 800"/>
                    <a:gd name="T39" fmla="*/ 4 h 724"/>
                    <a:gd name="T40" fmla="*/ 2 w 800"/>
                    <a:gd name="T41" fmla="*/ 4 h 724"/>
                    <a:gd name="T42" fmla="*/ 2 w 800"/>
                    <a:gd name="T43" fmla="*/ 4 h 724"/>
                    <a:gd name="T44" fmla="*/ 3 w 800"/>
                    <a:gd name="T45" fmla="*/ 4 h 724"/>
                    <a:gd name="T46" fmla="*/ 4 w 800"/>
                    <a:gd name="T47" fmla="*/ 3 h 724"/>
                    <a:gd name="T48" fmla="*/ 4 w 800"/>
                    <a:gd name="T49" fmla="*/ 3 h 724"/>
                    <a:gd name="T50" fmla="*/ 5 w 800"/>
                    <a:gd name="T51" fmla="*/ 3 h 724"/>
                    <a:gd name="T52" fmla="*/ 4 w 800"/>
                    <a:gd name="T53" fmla="*/ 2 h 724"/>
                    <a:gd name="T54" fmla="*/ 3 w 800"/>
                    <a:gd name="T55" fmla="*/ 2 h 724"/>
                    <a:gd name="T56" fmla="*/ 1 w 800"/>
                    <a:gd name="T57" fmla="*/ 2 h 724"/>
                    <a:gd name="T58" fmla="*/ 1 w 800"/>
                    <a:gd name="T59" fmla="*/ 1 h 724"/>
                    <a:gd name="T60" fmla="*/ 0 w 800"/>
                    <a:gd name="T61" fmla="*/ 1 h 724"/>
                    <a:gd name="T62" fmla="*/ 1 w 800"/>
                    <a:gd name="T63" fmla="*/ 1 h 724"/>
                    <a:gd name="T64" fmla="*/ 2 w 800"/>
                    <a:gd name="T65" fmla="*/ 0 h 724"/>
                    <a:gd name="T66" fmla="*/ 3 w 800"/>
                    <a:gd name="T67" fmla="*/ 1 h 724"/>
                    <a:gd name="T68" fmla="*/ 4 w 800"/>
                    <a:gd name="T69" fmla="*/ 1 h 724"/>
                    <a:gd name="T70" fmla="*/ 6 w 800"/>
                    <a:gd name="T71" fmla="*/ 2 h 724"/>
                    <a:gd name="T72" fmla="*/ 6 w 800"/>
                    <a:gd name="T73" fmla="*/ 1 h 724"/>
                    <a:gd name="T74" fmla="*/ 7 w 800"/>
                    <a:gd name="T75" fmla="*/ 2 h 724"/>
                    <a:gd name="T76" fmla="*/ 7 w 800"/>
                    <a:gd name="T77" fmla="*/ 3 h 724"/>
                    <a:gd name="T78" fmla="*/ 6 w 800"/>
                    <a:gd name="T79" fmla="*/ 3 h 724"/>
                    <a:gd name="T80" fmla="*/ 6 w 800"/>
                    <a:gd name="T81" fmla="*/ 3 h 72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00"/>
                    <a:gd name="T124" fmla="*/ 0 h 724"/>
                    <a:gd name="T125" fmla="*/ 800 w 800"/>
                    <a:gd name="T126" fmla="*/ 724 h 72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00" h="724">
                      <a:moveTo>
                        <a:pt x="749" y="346"/>
                      </a:moveTo>
                      <a:lnTo>
                        <a:pt x="722" y="454"/>
                      </a:lnTo>
                      <a:lnTo>
                        <a:pt x="697" y="561"/>
                      </a:lnTo>
                      <a:lnTo>
                        <a:pt x="730" y="616"/>
                      </a:lnTo>
                      <a:lnTo>
                        <a:pt x="773" y="661"/>
                      </a:lnTo>
                      <a:lnTo>
                        <a:pt x="796" y="701"/>
                      </a:lnTo>
                      <a:lnTo>
                        <a:pt x="777" y="724"/>
                      </a:lnTo>
                      <a:lnTo>
                        <a:pt x="663" y="707"/>
                      </a:lnTo>
                      <a:lnTo>
                        <a:pt x="564" y="610"/>
                      </a:lnTo>
                      <a:lnTo>
                        <a:pt x="558" y="532"/>
                      </a:lnTo>
                      <a:lnTo>
                        <a:pt x="574" y="486"/>
                      </a:lnTo>
                      <a:lnTo>
                        <a:pt x="602" y="435"/>
                      </a:lnTo>
                      <a:lnTo>
                        <a:pt x="477" y="475"/>
                      </a:lnTo>
                      <a:lnTo>
                        <a:pt x="420" y="509"/>
                      </a:lnTo>
                      <a:lnTo>
                        <a:pt x="357" y="551"/>
                      </a:lnTo>
                      <a:lnTo>
                        <a:pt x="292" y="587"/>
                      </a:lnTo>
                      <a:lnTo>
                        <a:pt x="233" y="600"/>
                      </a:lnTo>
                      <a:lnTo>
                        <a:pt x="195" y="581"/>
                      </a:lnTo>
                      <a:lnTo>
                        <a:pt x="195" y="542"/>
                      </a:lnTo>
                      <a:lnTo>
                        <a:pt x="218" y="496"/>
                      </a:lnTo>
                      <a:lnTo>
                        <a:pt x="245" y="464"/>
                      </a:lnTo>
                      <a:lnTo>
                        <a:pt x="230" y="458"/>
                      </a:lnTo>
                      <a:lnTo>
                        <a:pt x="302" y="427"/>
                      </a:lnTo>
                      <a:lnTo>
                        <a:pt x="406" y="372"/>
                      </a:lnTo>
                      <a:lnTo>
                        <a:pt x="509" y="312"/>
                      </a:lnTo>
                      <a:lnTo>
                        <a:pt x="570" y="268"/>
                      </a:lnTo>
                      <a:lnTo>
                        <a:pt x="393" y="255"/>
                      </a:lnTo>
                      <a:lnTo>
                        <a:pt x="287" y="222"/>
                      </a:lnTo>
                      <a:lnTo>
                        <a:pt x="123" y="156"/>
                      </a:lnTo>
                      <a:lnTo>
                        <a:pt x="7" y="78"/>
                      </a:lnTo>
                      <a:lnTo>
                        <a:pt x="0" y="42"/>
                      </a:lnTo>
                      <a:lnTo>
                        <a:pt x="43" y="15"/>
                      </a:lnTo>
                      <a:lnTo>
                        <a:pt x="203" y="0"/>
                      </a:lnTo>
                      <a:lnTo>
                        <a:pt x="359" y="36"/>
                      </a:lnTo>
                      <a:lnTo>
                        <a:pt x="509" y="97"/>
                      </a:lnTo>
                      <a:lnTo>
                        <a:pt x="657" y="154"/>
                      </a:lnTo>
                      <a:lnTo>
                        <a:pt x="760" y="125"/>
                      </a:lnTo>
                      <a:lnTo>
                        <a:pt x="800" y="177"/>
                      </a:lnTo>
                      <a:lnTo>
                        <a:pt x="792" y="264"/>
                      </a:lnTo>
                      <a:lnTo>
                        <a:pt x="749" y="346"/>
                      </a:lnTo>
                      <a:close/>
                    </a:path>
                  </a:pathLst>
                </a:custGeom>
                <a:solidFill>
                  <a:srgbClr val="FF7F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395" name="Freeform 57"/>
                <p:cNvSpPr>
                  <a:spLocks/>
                </p:cNvSpPr>
                <p:nvPr/>
              </p:nvSpPr>
              <p:spPr bwMode="auto">
                <a:xfrm>
                  <a:off x="-1148" y="3165"/>
                  <a:ext cx="536" cy="383"/>
                </a:xfrm>
                <a:custGeom>
                  <a:avLst/>
                  <a:gdLst>
                    <a:gd name="T0" fmla="*/ 4 w 1070"/>
                    <a:gd name="T1" fmla="*/ 0 h 766"/>
                    <a:gd name="T2" fmla="*/ 4 w 1070"/>
                    <a:gd name="T3" fmla="*/ 2 h 766"/>
                    <a:gd name="T4" fmla="*/ 4 w 1070"/>
                    <a:gd name="T5" fmla="*/ 3 h 766"/>
                    <a:gd name="T6" fmla="*/ 4 w 1070"/>
                    <a:gd name="T7" fmla="*/ 3 h 766"/>
                    <a:gd name="T8" fmla="*/ 5 w 1070"/>
                    <a:gd name="T9" fmla="*/ 4 h 766"/>
                    <a:gd name="T10" fmla="*/ 5 w 1070"/>
                    <a:gd name="T11" fmla="*/ 4 h 766"/>
                    <a:gd name="T12" fmla="*/ 5 w 1070"/>
                    <a:gd name="T13" fmla="*/ 4 h 766"/>
                    <a:gd name="T14" fmla="*/ 6 w 1070"/>
                    <a:gd name="T15" fmla="*/ 5 h 766"/>
                    <a:gd name="T16" fmla="*/ 9 w 1070"/>
                    <a:gd name="T17" fmla="*/ 5 h 766"/>
                    <a:gd name="T18" fmla="*/ 9 w 1070"/>
                    <a:gd name="T19" fmla="*/ 5 h 766"/>
                    <a:gd name="T20" fmla="*/ 7 w 1070"/>
                    <a:gd name="T21" fmla="*/ 5 h 766"/>
                    <a:gd name="T22" fmla="*/ 7 w 1070"/>
                    <a:gd name="T23" fmla="*/ 5 h 766"/>
                    <a:gd name="T24" fmla="*/ 7 w 1070"/>
                    <a:gd name="T25" fmla="*/ 6 h 766"/>
                    <a:gd name="T26" fmla="*/ 7 w 1070"/>
                    <a:gd name="T27" fmla="*/ 6 h 766"/>
                    <a:gd name="T28" fmla="*/ 7 w 1070"/>
                    <a:gd name="T29" fmla="*/ 6 h 766"/>
                    <a:gd name="T30" fmla="*/ 6 w 1070"/>
                    <a:gd name="T31" fmla="*/ 6 h 766"/>
                    <a:gd name="T32" fmla="*/ 5 w 1070"/>
                    <a:gd name="T33" fmla="*/ 6 h 766"/>
                    <a:gd name="T34" fmla="*/ 4 w 1070"/>
                    <a:gd name="T35" fmla="*/ 6 h 766"/>
                    <a:gd name="T36" fmla="*/ 3 w 1070"/>
                    <a:gd name="T37" fmla="*/ 6 h 766"/>
                    <a:gd name="T38" fmla="*/ 1 w 1070"/>
                    <a:gd name="T39" fmla="*/ 6 h 766"/>
                    <a:gd name="T40" fmla="*/ 0 w 1070"/>
                    <a:gd name="T41" fmla="*/ 5 h 766"/>
                    <a:gd name="T42" fmla="*/ 1 w 1070"/>
                    <a:gd name="T43" fmla="*/ 5 h 766"/>
                    <a:gd name="T44" fmla="*/ 1 w 1070"/>
                    <a:gd name="T45" fmla="*/ 5 h 766"/>
                    <a:gd name="T46" fmla="*/ 2 w 1070"/>
                    <a:gd name="T47" fmla="*/ 5 h 766"/>
                    <a:gd name="T48" fmla="*/ 3 w 1070"/>
                    <a:gd name="T49" fmla="*/ 4 h 766"/>
                    <a:gd name="T50" fmla="*/ 4 w 1070"/>
                    <a:gd name="T51" fmla="*/ 4 h 766"/>
                    <a:gd name="T52" fmla="*/ 4 w 1070"/>
                    <a:gd name="T53" fmla="*/ 3 h 766"/>
                    <a:gd name="T54" fmla="*/ 3 w 1070"/>
                    <a:gd name="T55" fmla="*/ 0 h 766"/>
                    <a:gd name="T56" fmla="*/ 4 w 1070"/>
                    <a:gd name="T57" fmla="*/ 0 h 766"/>
                    <a:gd name="T58" fmla="*/ 4 w 1070"/>
                    <a:gd name="T59" fmla="*/ 0 h 76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070"/>
                    <a:gd name="T91" fmla="*/ 0 h 766"/>
                    <a:gd name="T92" fmla="*/ 1070 w 1070"/>
                    <a:gd name="T93" fmla="*/ 766 h 76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070" h="766">
                      <a:moveTo>
                        <a:pt x="410" y="0"/>
                      </a:moveTo>
                      <a:lnTo>
                        <a:pt x="420" y="154"/>
                      </a:lnTo>
                      <a:lnTo>
                        <a:pt x="456" y="293"/>
                      </a:lnTo>
                      <a:lnTo>
                        <a:pt x="484" y="357"/>
                      </a:lnTo>
                      <a:lnTo>
                        <a:pt x="520" y="414"/>
                      </a:lnTo>
                      <a:lnTo>
                        <a:pt x="564" y="467"/>
                      </a:lnTo>
                      <a:lnTo>
                        <a:pt x="617" y="511"/>
                      </a:lnTo>
                      <a:lnTo>
                        <a:pt x="743" y="555"/>
                      </a:lnTo>
                      <a:lnTo>
                        <a:pt x="1070" y="559"/>
                      </a:lnTo>
                      <a:lnTo>
                        <a:pt x="1066" y="580"/>
                      </a:lnTo>
                      <a:lnTo>
                        <a:pt x="788" y="585"/>
                      </a:lnTo>
                      <a:lnTo>
                        <a:pt x="813" y="606"/>
                      </a:lnTo>
                      <a:lnTo>
                        <a:pt x="849" y="671"/>
                      </a:lnTo>
                      <a:lnTo>
                        <a:pt x="840" y="730"/>
                      </a:lnTo>
                      <a:lnTo>
                        <a:pt x="794" y="766"/>
                      </a:lnTo>
                      <a:lnTo>
                        <a:pt x="716" y="766"/>
                      </a:lnTo>
                      <a:lnTo>
                        <a:pt x="560" y="686"/>
                      </a:lnTo>
                      <a:lnTo>
                        <a:pt x="454" y="678"/>
                      </a:lnTo>
                      <a:lnTo>
                        <a:pt x="268" y="705"/>
                      </a:lnTo>
                      <a:lnTo>
                        <a:pt x="55" y="671"/>
                      </a:lnTo>
                      <a:lnTo>
                        <a:pt x="0" y="608"/>
                      </a:lnTo>
                      <a:lnTo>
                        <a:pt x="15" y="574"/>
                      </a:lnTo>
                      <a:lnTo>
                        <a:pt x="59" y="549"/>
                      </a:lnTo>
                      <a:lnTo>
                        <a:pt x="174" y="513"/>
                      </a:lnTo>
                      <a:lnTo>
                        <a:pt x="290" y="496"/>
                      </a:lnTo>
                      <a:lnTo>
                        <a:pt x="435" y="496"/>
                      </a:lnTo>
                      <a:lnTo>
                        <a:pt x="393" y="258"/>
                      </a:lnTo>
                      <a:lnTo>
                        <a:pt x="387" y="0"/>
                      </a:lnTo>
                      <a:lnTo>
                        <a:pt x="410" y="0"/>
                      </a:lnTo>
                      <a:close/>
                    </a:path>
                  </a:pathLst>
                </a:custGeom>
                <a:solidFill>
                  <a:srgbClr val="FF7F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396" name="Freeform 58"/>
                <p:cNvSpPr>
                  <a:spLocks/>
                </p:cNvSpPr>
                <p:nvPr/>
              </p:nvSpPr>
              <p:spPr bwMode="auto">
                <a:xfrm>
                  <a:off x="-1661" y="2177"/>
                  <a:ext cx="1642" cy="1046"/>
                </a:xfrm>
                <a:custGeom>
                  <a:avLst/>
                  <a:gdLst>
                    <a:gd name="T0" fmla="*/ 5 w 3285"/>
                    <a:gd name="T1" fmla="*/ 2 h 2089"/>
                    <a:gd name="T2" fmla="*/ 7 w 3285"/>
                    <a:gd name="T3" fmla="*/ 1 h 2089"/>
                    <a:gd name="T4" fmla="*/ 9 w 3285"/>
                    <a:gd name="T5" fmla="*/ 1 h 2089"/>
                    <a:gd name="T6" fmla="*/ 9 w 3285"/>
                    <a:gd name="T7" fmla="*/ 2 h 2089"/>
                    <a:gd name="T8" fmla="*/ 8 w 3285"/>
                    <a:gd name="T9" fmla="*/ 4 h 2089"/>
                    <a:gd name="T10" fmla="*/ 7 w 3285"/>
                    <a:gd name="T11" fmla="*/ 6 h 2089"/>
                    <a:gd name="T12" fmla="*/ 6 w 3285"/>
                    <a:gd name="T13" fmla="*/ 8 h 2089"/>
                    <a:gd name="T14" fmla="*/ 7 w 3285"/>
                    <a:gd name="T15" fmla="*/ 7 h 2089"/>
                    <a:gd name="T16" fmla="*/ 8 w 3285"/>
                    <a:gd name="T17" fmla="*/ 5 h 2089"/>
                    <a:gd name="T18" fmla="*/ 10 w 3285"/>
                    <a:gd name="T19" fmla="*/ 4 h 2089"/>
                    <a:gd name="T20" fmla="*/ 11 w 3285"/>
                    <a:gd name="T21" fmla="*/ 2 h 2089"/>
                    <a:gd name="T22" fmla="*/ 12 w 3285"/>
                    <a:gd name="T23" fmla="*/ 1 h 2089"/>
                    <a:gd name="T24" fmla="*/ 14 w 3285"/>
                    <a:gd name="T25" fmla="*/ 1 h 2089"/>
                    <a:gd name="T26" fmla="*/ 15 w 3285"/>
                    <a:gd name="T27" fmla="*/ 2 h 2089"/>
                    <a:gd name="T28" fmla="*/ 14 w 3285"/>
                    <a:gd name="T29" fmla="*/ 5 h 2089"/>
                    <a:gd name="T30" fmla="*/ 13 w 3285"/>
                    <a:gd name="T31" fmla="*/ 6 h 2089"/>
                    <a:gd name="T32" fmla="*/ 12 w 3285"/>
                    <a:gd name="T33" fmla="*/ 8 h 2089"/>
                    <a:gd name="T34" fmla="*/ 11 w 3285"/>
                    <a:gd name="T35" fmla="*/ 9 h 2089"/>
                    <a:gd name="T36" fmla="*/ 11 w 3285"/>
                    <a:gd name="T37" fmla="*/ 8 h 2089"/>
                    <a:gd name="T38" fmla="*/ 13 w 3285"/>
                    <a:gd name="T39" fmla="*/ 7 h 2089"/>
                    <a:gd name="T40" fmla="*/ 14 w 3285"/>
                    <a:gd name="T41" fmla="*/ 6 h 2089"/>
                    <a:gd name="T42" fmla="*/ 15 w 3285"/>
                    <a:gd name="T43" fmla="*/ 5 h 2089"/>
                    <a:gd name="T44" fmla="*/ 16 w 3285"/>
                    <a:gd name="T45" fmla="*/ 4 h 2089"/>
                    <a:gd name="T46" fmla="*/ 18 w 3285"/>
                    <a:gd name="T47" fmla="*/ 3 h 2089"/>
                    <a:gd name="T48" fmla="*/ 19 w 3285"/>
                    <a:gd name="T49" fmla="*/ 4 h 2089"/>
                    <a:gd name="T50" fmla="*/ 20 w 3285"/>
                    <a:gd name="T51" fmla="*/ 3 h 2089"/>
                    <a:gd name="T52" fmla="*/ 21 w 3285"/>
                    <a:gd name="T53" fmla="*/ 2 h 2089"/>
                    <a:gd name="T54" fmla="*/ 23 w 3285"/>
                    <a:gd name="T55" fmla="*/ 1 h 2089"/>
                    <a:gd name="T56" fmla="*/ 25 w 3285"/>
                    <a:gd name="T57" fmla="*/ 1 h 2089"/>
                    <a:gd name="T58" fmla="*/ 25 w 3285"/>
                    <a:gd name="T59" fmla="*/ 3 h 2089"/>
                    <a:gd name="T60" fmla="*/ 24 w 3285"/>
                    <a:gd name="T61" fmla="*/ 3 h 2089"/>
                    <a:gd name="T62" fmla="*/ 23 w 3285"/>
                    <a:gd name="T63" fmla="*/ 3 h 2089"/>
                    <a:gd name="T64" fmla="*/ 21 w 3285"/>
                    <a:gd name="T65" fmla="*/ 5 h 2089"/>
                    <a:gd name="T66" fmla="*/ 20 w 3285"/>
                    <a:gd name="T67" fmla="*/ 7 h 2089"/>
                    <a:gd name="T68" fmla="*/ 19 w 3285"/>
                    <a:gd name="T69" fmla="*/ 9 h 2089"/>
                    <a:gd name="T70" fmla="*/ 18 w 3285"/>
                    <a:gd name="T71" fmla="*/ 10 h 2089"/>
                    <a:gd name="T72" fmla="*/ 17 w 3285"/>
                    <a:gd name="T73" fmla="*/ 12 h 2089"/>
                    <a:gd name="T74" fmla="*/ 16 w 3285"/>
                    <a:gd name="T75" fmla="*/ 13 h 2089"/>
                    <a:gd name="T76" fmla="*/ 15 w 3285"/>
                    <a:gd name="T77" fmla="*/ 15 h 2089"/>
                    <a:gd name="T78" fmla="*/ 13 w 3285"/>
                    <a:gd name="T79" fmla="*/ 16 h 2089"/>
                    <a:gd name="T80" fmla="*/ 12 w 3285"/>
                    <a:gd name="T81" fmla="*/ 17 h 2089"/>
                    <a:gd name="T82" fmla="*/ 10 w 3285"/>
                    <a:gd name="T83" fmla="*/ 17 h 2089"/>
                    <a:gd name="T84" fmla="*/ 9 w 3285"/>
                    <a:gd name="T85" fmla="*/ 15 h 2089"/>
                    <a:gd name="T86" fmla="*/ 8 w 3285"/>
                    <a:gd name="T87" fmla="*/ 16 h 2089"/>
                    <a:gd name="T88" fmla="*/ 5 w 3285"/>
                    <a:gd name="T89" fmla="*/ 15 h 2089"/>
                    <a:gd name="T90" fmla="*/ 5 w 3285"/>
                    <a:gd name="T91" fmla="*/ 13 h 2089"/>
                    <a:gd name="T92" fmla="*/ 5 w 3285"/>
                    <a:gd name="T93" fmla="*/ 13 h 2089"/>
                    <a:gd name="T94" fmla="*/ 4 w 3285"/>
                    <a:gd name="T95" fmla="*/ 14 h 2089"/>
                    <a:gd name="T96" fmla="*/ 1 w 3285"/>
                    <a:gd name="T97" fmla="*/ 14 h 2089"/>
                    <a:gd name="T98" fmla="*/ 1 w 3285"/>
                    <a:gd name="T99" fmla="*/ 11 h 2089"/>
                    <a:gd name="T100" fmla="*/ 2 w 3285"/>
                    <a:gd name="T101" fmla="*/ 9 h 2089"/>
                    <a:gd name="T102" fmla="*/ 2 w 3285"/>
                    <a:gd name="T103" fmla="*/ 8 h 2089"/>
                    <a:gd name="T104" fmla="*/ 0 w 3285"/>
                    <a:gd name="T105" fmla="*/ 9 h 2089"/>
                    <a:gd name="T106" fmla="*/ 0 w 3285"/>
                    <a:gd name="T107" fmla="*/ 7 h 2089"/>
                    <a:gd name="T108" fmla="*/ 1 w 3285"/>
                    <a:gd name="T109" fmla="*/ 5 h 2089"/>
                    <a:gd name="T110" fmla="*/ 2 w 3285"/>
                    <a:gd name="T111" fmla="*/ 4 h 2089"/>
                    <a:gd name="T112" fmla="*/ 3 w 3285"/>
                    <a:gd name="T113" fmla="*/ 3 h 2089"/>
                    <a:gd name="T114" fmla="*/ 4 w 3285"/>
                    <a:gd name="T115" fmla="*/ 2 h 208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285"/>
                    <a:gd name="T175" fmla="*/ 0 h 2089"/>
                    <a:gd name="T176" fmla="*/ 3285 w 3285"/>
                    <a:gd name="T177" fmla="*/ 2089 h 208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285" h="2089">
                      <a:moveTo>
                        <a:pt x="614" y="230"/>
                      </a:moveTo>
                      <a:lnTo>
                        <a:pt x="688" y="278"/>
                      </a:lnTo>
                      <a:lnTo>
                        <a:pt x="759" y="221"/>
                      </a:lnTo>
                      <a:lnTo>
                        <a:pt x="806" y="186"/>
                      </a:lnTo>
                      <a:lnTo>
                        <a:pt x="859" y="150"/>
                      </a:lnTo>
                      <a:lnTo>
                        <a:pt x="916" y="114"/>
                      </a:lnTo>
                      <a:lnTo>
                        <a:pt x="975" y="80"/>
                      </a:lnTo>
                      <a:lnTo>
                        <a:pt x="1089" y="27"/>
                      </a:lnTo>
                      <a:lnTo>
                        <a:pt x="1188" y="2"/>
                      </a:lnTo>
                      <a:lnTo>
                        <a:pt x="1255" y="21"/>
                      </a:lnTo>
                      <a:lnTo>
                        <a:pt x="1276" y="97"/>
                      </a:lnTo>
                      <a:lnTo>
                        <a:pt x="1264" y="162"/>
                      </a:lnTo>
                      <a:lnTo>
                        <a:pt x="1234" y="247"/>
                      </a:lnTo>
                      <a:lnTo>
                        <a:pt x="1188" y="346"/>
                      </a:lnTo>
                      <a:lnTo>
                        <a:pt x="1135" y="443"/>
                      </a:lnTo>
                      <a:lnTo>
                        <a:pt x="1076" y="536"/>
                      </a:lnTo>
                      <a:lnTo>
                        <a:pt x="1015" y="629"/>
                      </a:lnTo>
                      <a:lnTo>
                        <a:pt x="951" y="722"/>
                      </a:lnTo>
                      <a:lnTo>
                        <a:pt x="888" y="814"/>
                      </a:lnTo>
                      <a:lnTo>
                        <a:pt x="827" y="907"/>
                      </a:lnTo>
                      <a:lnTo>
                        <a:pt x="770" y="1000"/>
                      </a:lnTo>
                      <a:lnTo>
                        <a:pt x="817" y="949"/>
                      </a:lnTo>
                      <a:lnTo>
                        <a:pt x="869" y="892"/>
                      </a:lnTo>
                      <a:lnTo>
                        <a:pt x="922" y="833"/>
                      </a:lnTo>
                      <a:lnTo>
                        <a:pt x="979" y="768"/>
                      </a:lnTo>
                      <a:lnTo>
                        <a:pt x="1038" y="702"/>
                      </a:lnTo>
                      <a:lnTo>
                        <a:pt x="1099" y="635"/>
                      </a:lnTo>
                      <a:lnTo>
                        <a:pt x="1162" y="567"/>
                      </a:lnTo>
                      <a:lnTo>
                        <a:pt x="1224" y="498"/>
                      </a:lnTo>
                      <a:lnTo>
                        <a:pt x="1289" y="432"/>
                      </a:lnTo>
                      <a:lnTo>
                        <a:pt x="1352" y="367"/>
                      </a:lnTo>
                      <a:lnTo>
                        <a:pt x="1416" y="304"/>
                      </a:lnTo>
                      <a:lnTo>
                        <a:pt x="1479" y="245"/>
                      </a:lnTo>
                      <a:lnTo>
                        <a:pt x="1540" y="190"/>
                      </a:lnTo>
                      <a:lnTo>
                        <a:pt x="1601" y="141"/>
                      </a:lnTo>
                      <a:lnTo>
                        <a:pt x="1660" y="97"/>
                      </a:lnTo>
                      <a:lnTo>
                        <a:pt x="1715" y="61"/>
                      </a:lnTo>
                      <a:lnTo>
                        <a:pt x="1783" y="27"/>
                      </a:lnTo>
                      <a:lnTo>
                        <a:pt x="1846" y="12"/>
                      </a:lnTo>
                      <a:lnTo>
                        <a:pt x="1949" y="29"/>
                      </a:lnTo>
                      <a:lnTo>
                        <a:pt x="2002" y="110"/>
                      </a:lnTo>
                      <a:lnTo>
                        <a:pt x="1988" y="249"/>
                      </a:lnTo>
                      <a:lnTo>
                        <a:pt x="1947" y="352"/>
                      </a:lnTo>
                      <a:lnTo>
                        <a:pt x="1884" y="464"/>
                      </a:lnTo>
                      <a:lnTo>
                        <a:pt x="1848" y="525"/>
                      </a:lnTo>
                      <a:lnTo>
                        <a:pt x="1806" y="586"/>
                      </a:lnTo>
                      <a:lnTo>
                        <a:pt x="1764" y="648"/>
                      </a:lnTo>
                      <a:lnTo>
                        <a:pt x="1719" y="711"/>
                      </a:lnTo>
                      <a:lnTo>
                        <a:pt x="1675" y="774"/>
                      </a:lnTo>
                      <a:lnTo>
                        <a:pt x="1629" y="835"/>
                      </a:lnTo>
                      <a:lnTo>
                        <a:pt x="1584" y="897"/>
                      </a:lnTo>
                      <a:lnTo>
                        <a:pt x="1542" y="958"/>
                      </a:lnTo>
                      <a:lnTo>
                        <a:pt x="1500" y="1017"/>
                      </a:lnTo>
                      <a:lnTo>
                        <a:pt x="1462" y="1072"/>
                      </a:lnTo>
                      <a:lnTo>
                        <a:pt x="1395" y="1177"/>
                      </a:lnTo>
                      <a:lnTo>
                        <a:pt x="1471" y="1087"/>
                      </a:lnTo>
                      <a:lnTo>
                        <a:pt x="1532" y="1015"/>
                      </a:lnTo>
                      <a:lnTo>
                        <a:pt x="1608" y="930"/>
                      </a:lnTo>
                      <a:lnTo>
                        <a:pt x="1650" y="882"/>
                      </a:lnTo>
                      <a:lnTo>
                        <a:pt x="1694" y="835"/>
                      </a:lnTo>
                      <a:lnTo>
                        <a:pt x="1739" y="785"/>
                      </a:lnTo>
                      <a:lnTo>
                        <a:pt x="1787" y="736"/>
                      </a:lnTo>
                      <a:lnTo>
                        <a:pt x="1836" y="684"/>
                      </a:lnTo>
                      <a:lnTo>
                        <a:pt x="1886" y="635"/>
                      </a:lnTo>
                      <a:lnTo>
                        <a:pt x="1935" y="586"/>
                      </a:lnTo>
                      <a:lnTo>
                        <a:pt x="1987" y="538"/>
                      </a:lnTo>
                      <a:lnTo>
                        <a:pt x="2036" y="492"/>
                      </a:lnTo>
                      <a:lnTo>
                        <a:pt x="2085" y="449"/>
                      </a:lnTo>
                      <a:lnTo>
                        <a:pt x="2133" y="409"/>
                      </a:lnTo>
                      <a:lnTo>
                        <a:pt x="2180" y="373"/>
                      </a:lnTo>
                      <a:lnTo>
                        <a:pt x="2270" y="314"/>
                      </a:lnTo>
                      <a:lnTo>
                        <a:pt x="2352" y="274"/>
                      </a:lnTo>
                      <a:lnTo>
                        <a:pt x="2473" y="276"/>
                      </a:lnTo>
                      <a:lnTo>
                        <a:pt x="2509" y="323"/>
                      </a:lnTo>
                      <a:lnTo>
                        <a:pt x="2526" y="411"/>
                      </a:lnTo>
                      <a:lnTo>
                        <a:pt x="2551" y="382"/>
                      </a:lnTo>
                      <a:lnTo>
                        <a:pt x="2587" y="346"/>
                      </a:lnTo>
                      <a:lnTo>
                        <a:pt x="2633" y="302"/>
                      </a:lnTo>
                      <a:lnTo>
                        <a:pt x="2686" y="257"/>
                      </a:lnTo>
                      <a:lnTo>
                        <a:pt x="2745" y="209"/>
                      </a:lnTo>
                      <a:lnTo>
                        <a:pt x="2810" y="162"/>
                      </a:lnTo>
                      <a:lnTo>
                        <a:pt x="2876" y="116"/>
                      </a:lnTo>
                      <a:lnTo>
                        <a:pt x="2943" y="74"/>
                      </a:lnTo>
                      <a:lnTo>
                        <a:pt x="3007" y="42"/>
                      </a:lnTo>
                      <a:lnTo>
                        <a:pt x="3070" y="15"/>
                      </a:lnTo>
                      <a:lnTo>
                        <a:pt x="3180" y="0"/>
                      </a:lnTo>
                      <a:lnTo>
                        <a:pt x="3256" y="44"/>
                      </a:lnTo>
                      <a:lnTo>
                        <a:pt x="3285" y="165"/>
                      </a:lnTo>
                      <a:lnTo>
                        <a:pt x="3275" y="209"/>
                      </a:lnTo>
                      <a:lnTo>
                        <a:pt x="3249" y="257"/>
                      </a:lnTo>
                      <a:lnTo>
                        <a:pt x="3211" y="300"/>
                      </a:lnTo>
                      <a:lnTo>
                        <a:pt x="3167" y="342"/>
                      </a:lnTo>
                      <a:lnTo>
                        <a:pt x="3123" y="380"/>
                      </a:lnTo>
                      <a:lnTo>
                        <a:pt x="3085" y="409"/>
                      </a:lnTo>
                      <a:lnTo>
                        <a:pt x="3047" y="435"/>
                      </a:lnTo>
                      <a:lnTo>
                        <a:pt x="3047" y="316"/>
                      </a:lnTo>
                      <a:lnTo>
                        <a:pt x="2878" y="420"/>
                      </a:lnTo>
                      <a:lnTo>
                        <a:pt x="2814" y="500"/>
                      </a:lnTo>
                      <a:lnTo>
                        <a:pt x="2758" y="591"/>
                      </a:lnTo>
                      <a:lnTo>
                        <a:pt x="2709" y="688"/>
                      </a:lnTo>
                      <a:lnTo>
                        <a:pt x="2665" y="787"/>
                      </a:lnTo>
                      <a:lnTo>
                        <a:pt x="2623" y="882"/>
                      </a:lnTo>
                      <a:lnTo>
                        <a:pt x="2582" y="968"/>
                      </a:lnTo>
                      <a:lnTo>
                        <a:pt x="2549" y="1021"/>
                      </a:lnTo>
                      <a:lnTo>
                        <a:pt x="2498" y="1099"/>
                      </a:lnTo>
                      <a:lnTo>
                        <a:pt x="2466" y="1146"/>
                      </a:lnTo>
                      <a:lnTo>
                        <a:pt x="2430" y="1198"/>
                      </a:lnTo>
                      <a:lnTo>
                        <a:pt x="2392" y="1253"/>
                      </a:lnTo>
                      <a:lnTo>
                        <a:pt x="2348" y="1310"/>
                      </a:lnTo>
                      <a:lnTo>
                        <a:pt x="2304" y="1371"/>
                      </a:lnTo>
                      <a:lnTo>
                        <a:pt x="2257" y="1431"/>
                      </a:lnTo>
                      <a:lnTo>
                        <a:pt x="2207" y="1494"/>
                      </a:lnTo>
                      <a:lnTo>
                        <a:pt x="2156" y="1557"/>
                      </a:lnTo>
                      <a:lnTo>
                        <a:pt x="2103" y="1620"/>
                      </a:lnTo>
                      <a:lnTo>
                        <a:pt x="2049" y="1680"/>
                      </a:lnTo>
                      <a:lnTo>
                        <a:pt x="1996" y="1741"/>
                      </a:lnTo>
                      <a:lnTo>
                        <a:pt x="1941" y="1798"/>
                      </a:lnTo>
                      <a:lnTo>
                        <a:pt x="1886" y="1852"/>
                      </a:lnTo>
                      <a:lnTo>
                        <a:pt x="1833" y="1901"/>
                      </a:lnTo>
                      <a:lnTo>
                        <a:pt x="1779" y="1948"/>
                      </a:lnTo>
                      <a:lnTo>
                        <a:pt x="1726" y="1988"/>
                      </a:lnTo>
                      <a:lnTo>
                        <a:pt x="1675" y="2023"/>
                      </a:lnTo>
                      <a:lnTo>
                        <a:pt x="1625" y="2053"/>
                      </a:lnTo>
                      <a:lnTo>
                        <a:pt x="1532" y="2087"/>
                      </a:lnTo>
                      <a:lnTo>
                        <a:pt x="1452" y="2089"/>
                      </a:lnTo>
                      <a:lnTo>
                        <a:pt x="1384" y="2051"/>
                      </a:lnTo>
                      <a:lnTo>
                        <a:pt x="1331" y="1971"/>
                      </a:lnTo>
                      <a:lnTo>
                        <a:pt x="1298" y="1840"/>
                      </a:lnTo>
                      <a:lnTo>
                        <a:pt x="1232" y="1897"/>
                      </a:lnTo>
                      <a:lnTo>
                        <a:pt x="1163" y="1943"/>
                      </a:lnTo>
                      <a:lnTo>
                        <a:pt x="1097" y="1975"/>
                      </a:lnTo>
                      <a:lnTo>
                        <a:pt x="1030" y="1996"/>
                      </a:lnTo>
                      <a:lnTo>
                        <a:pt x="909" y="2004"/>
                      </a:lnTo>
                      <a:lnTo>
                        <a:pt x="808" y="1967"/>
                      </a:lnTo>
                      <a:lnTo>
                        <a:pt x="738" y="1895"/>
                      </a:lnTo>
                      <a:lnTo>
                        <a:pt x="707" y="1789"/>
                      </a:lnTo>
                      <a:lnTo>
                        <a:pt x="728" y="1652"/>
                      </a:lnTo>
                      <a:lnTo>
                        <a:pt x="759" y="1574"/>
                      </a:lnTo>
                      <a:lnTo>
                        <a:pt x="806" y="1488"/>
                      </a:lnTo>
                      <a:lnTo>
                        <a:pt x="766" y="1536"/>
                      </a:lnTo>
                      <a:lnTo>
                        <a:pt x="726" y="1580"/>
                      </a:lnTo>
                      <a:lnTo>
                        <a:pt x="684" y="1618"/>
                      </a:lnTo>
                      <a:lnTo>
                        <a:pt x="644" y="1652"/>
                      </a:lnTo>
                      <a:lnTo>
                        <a:pt x="565" y="1709"/>
                      </a:lnTo>
                      <a:lnTo>
                        <a:pt x="489" y="1747"/>
                      </a:lnTo>
                      <a:lnTo>
                        <a:pt x="352" y="1774"/>
                      </a:lnTo>
                      <a:lnTo>
                        <a:pt x="247" y="1734"/>
                      </a:lnTo>
                      <a:lnTo>
                        <a:pt x="190" y="1629"/>
                      </a:lnTo>
                      <a:lnTo>
                        <a:pt x="192" y="1460"/>
                      </a:lnTo>
                      <a:lnTo>
                        <a:pt x="221" y="1352"/>
                      </a:lnTo>
                      <a:lnTo>
                        <a:pt x="270" y="1226"/>
                      </a:lnTo>
                      <a:lnTo>
                        <a:pt x="302" y="1160"/>
                      </a:lnTo>
                      <a:lnTo>
                        <a:pt x="340" y="1087"/>
                      </a:lnTo>
                      <a:lnTo>
                        <a:pt x="384" y="1011"/>
                      </a:lnTo>
                      <a:lnTo>
                        <a:pt x="435" y="933"/>
                      </a:lnTo>
                      <a:lnTo>
                        <a:pt x="367" y="981"/>
                      </a:lnTo>
                      <a:lnTo>
                        <a:pt x="306" y="1021"/>
                      </a:lnTo>
                      <a:lnTo>
                        <a:pt x="202" y="1074"/>
                      </a:lnTo>
                      <a:lnTo>
                        <a:pt x="59" y="1089"/>
                      </a:lnTo>
                      <a:lnTo>
                        <a:pt x="0" y="1008"/>
                      </a:lnTo>
                      <a:lnTo>
                        <a:pt x="13" y="861"/>
                      </a:lnTo>
                      <a:lnTo>
                        <a:pt x="46" y="774"/>
                      </a:lnTo>
                      <a:lnTo>
                        <a:pt x="91" y="681"/>
                      </a:lnTo>
                      <a:lnTo>
                        <a:pt x="120" y="633"/>
                      </a:lnTo>
                      <a:lnTo>
                        <a:pt x="152" y="587"/>
                      </a:lnTo>
                      <a:lnTo>
                        <a:pt x="186" y="540"/>
                      </a:lnTo>
                      <a:lnTo>
                        <a:pt x="224" y="494"/>
                      </a:lnTo>
                      <a:lnTo>
                        <a:pt x="264" y="451"/>
                      </a:lnTo>
                      <a:lnTo>
                        <a:pt x="308" y="409"/>
                      </a:lnTo>
                      <a:lnTo>
                        <a:pt x="354" y="371"/>
                      </a:lnTo>
                      <a:lnTo>
                        <a:pt x="401" y="335"/>
                      </a:lnTo>
                      <a:lnTo>
                        <a:pt x="504" y="274"/>
                      </a:lnTo>
                      <a:lnTo>
                        <a:pt x="614" y="23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397" name="Freeform 59"/>
                <p:cNvSpPr>
                  <a:spLocks/>
                </p:cNvSpPr>
                <p:nvPr/>
              </p:nvSpPr>
              <p:spPr bwMode="auto">
                <a:xfrm>
                  <a:off x="-1526" y="2628"/>
                  <a:ext cx="936" cy="467"/>
                </a:xfrm>
                <a:custGeom>
                  <a:avLst/>
                  <a:gdLst>
                    <a:gd name="T0" fmla="*/ 1 w 1876"/>
                    <a:gd name="T1" fmla="*/ 2 h 933"/>
                    <a:gd name="T2" fmla="*/ 1 w 1876"/>
                    <a:gd name="T3" fmla="*/ 3 h 933"/>
                    <a:gd name="T4" fmla="*/ 2 w 1876"/>
                    <a:gd name="T5" fmla="*/ 3 h 933"/>
                    <a:gd name="T6" fmla="*/ 3 w 1876"/>
                    <a:gd name="T7" fmla="*/ 1 h 933"/>
                    <a:gd name="T8" fmla="*/ 4 w 1876"/>
                    <a:gd name="T9" fmla="*/ 1 h 933"/>
                    <a:gd name="T10" fmla="*/ 4 w 1876"/>
                    <a:gd name="T11" fmla="*/ 0 h 933"/>
                    <a:gd name="T12" fmla="*/ 5 w 1876"/>
                    <a:gd name="T13" fmla="*/ 1 h 933"/>
                    <a:gd name="T14" fmla="*/ 4 w 1876"/>
                    <a:gd name="T15" fmla="*/ 3 h 933"/>
                    <a:gd name="T16" fmla="*/ 4 w 1876"/>
                    <a:gd name="T17" fmla="*/ 4 h 933"/>
                    <a:gd name="T18" fmla="*/ 3 w 1876"/>
                    <a:gd name="T19" fmla="*/ 5 h 933"/>
                    <a:gd name="T20" fmla="*/ 4 w 1876"/>
                    <a:gd name="T21" fmla="*/ 5 h 933"/>
                    <a:gd name="T22" fmla="*/ 5 w 1876"/>
                    <a:gd name="T23" fmla="*/ 4 h 933"/>
                    <a:gd name="T24" fmla="*/ 6 w 1876"/>
                    <a:gd name="T25" fmla="*/ 3 h 933"/>
                    <a:gd name="T26" fmla="*/ 6 w 1876"/>
                    <a:gd name="T27" fmla="*/ 2 h 933"/>
                    <a:gd name="T28" fmla="*/ 7 w 1876"/>
                    <a:gd name="T29" fmla="*/ 1 h 933"/>
                    <a:gd name="T30" fmla="*/ 8 w 1876"/>
                    <a:gd name="T31" fmla="*/ 2 h 933"/>
                    <a:gd name="T32" fmla="*/ 8 w 1876"/>
                    <a:gd name="T33" fmla="*/ 3 h 933"/>
                    <a:gd name="T34" fmla="*/ 7 w 1876"/>
                    <a:gd name="T35" fmla="*/ 4 h 933"/>
                    <a:gd name="T36" fmla="*/ 7 w 1876"/>
                    <a:gd name="T37" fmla="*/ 4 h 933"/>
                    <a:gd name="T38" fmla="*/ 8 w 1876"/>
                    <a:gd name="T39" fmla="*/ 3 h 933"/>
                    <a:gd name="T40" fmla="*/ 9 w 1876"/>
                    <a:gd name="T41" fmla="*/ 3 h 933"/>
                    <a:gd name="T42" fmla="*/ 10 w 1876"/>
                    <a:gd name="T43" fmla="*/ 2 h 933"/>
                    <a:gd name="T44" fmla="*/ 10 w 1876"/>
                    <a:gd name="T45" fmla="*/ 1 h 933"/>
                    <a:gd name="T46" fmla="*/ 12 w 1876"/>
                    <a:gd name="T47" fmla="*/ 1 h 933"/>
                    <a:gd name="T48" fmla="*/ 12 w 1876"/>
                    <a:gd name="T49" fmla="*/ 2 h 933"/>
                    <a:gd name="T50" fmla="*/ 14 w 1876"/>
                    <a:gd name="T51" fmla="*/ 3 h 933"/>
                    <a:gd name="T52" fmla="*/ 15 w 1876"/>
                    <a:gd name="T53" fmla="*/ 3 h 933"/>
                    <a:gd name="T54" fmla="*/ 14 w 1876"/>
                    <a:gd name="T55" fmla="*/ 4 h 933"/>
                    <a:gd name="T56" fmla="*/ 14 w 1876"/>
                    <a:gd name="T57" fmla="*/ 4 h 933"/>
                    <a:gd name="T58" fmla="*/ 13 w 1876"/>
                    <a:gd name="T59" fmla="*/ 5 h 933"/>
                    <a:gd name="T60" fmla="*/ 12 w 1876"/>
                    <a:gd name="T61" fmla="*/ 6 h 933"/>
                    <a:gd name="T62" fmla="*/ 11 w 1876"/>
                    <a:gd name="T63" fmla="*/ 5 h 933"/>
                    <a:gd name="T64" fmla="*/ 10 w 1876"/>
                    <a:gd name="T65" fmla="*/ 5 h 933"/>
                    <a:gd name="T66" fmla="*/ 9 w 1876"/>
                    <a:gd name="T67" fmla="*/ 6 h 933"/>
                    <a:gd name="T68" fmla="*/ 8 w 1876"/>
                    <a:gd name="T69" fmla="*/ 7 h 933"/>
                    <a:gd name="T70" fmla="*/ 8 w 1876"/>
                    <a:gd name="T71" fmla="*/ 7 h 933"/>
                    <a:gd name="T72" fmla="*/ 7 w 1876"/>
                    <a:gd name="T73" fmla="*/ 8 h 933"/>
                    <a:gd name="T74" fmla="*/ 5 w 1876"/>
                    <a:gd name="T75" fmla="*/ 7 h 933"/>
                    <a:gd name="T76" fmla="*/ 4 w 1876"/>
                    <a:gd name="T77" fmla="*/ 7 h 933"/>
                    <a:gd name="T78" fmla="*/ 3 w 1876"/>
                    <a:gd name="T79" fmla="*/ 6 h 933"/>
                    <a:gd name="T80" fmla="*/ 2 w 1876"/>
                    <a:gd name="T81" fmla="*/ 4 h 933"/>
                    <a:gd name="T82" fmla="*/ 1 w 1876"/>
                    <a:gd name="T83" fmla="*/ 5 h 933"/>
                    <a:gd name="T84" fmla="*/ 0 w 1876"/>
                    <a:gd name="T85" fmla="*/ 4 h 933"/>
                    <a:gd name="T86" fmla="*/ 1 w 1876"/>
                    <a:gd name="T87" fmla="*/ 2 h 933"/>
                    <a:gd name="T88" fmla="*/ 1 w 1876"/>
                    <a:gd name="T89" fmla="*/ 1 h 933"/>
                    <a:gd name="T90" fmla="*/ 2 w 1876"/>
                    <a:gd name="T91" fmla="*/ 1 h 93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876"/>
                    <a:gd name="T139" fmla="*/ 0 h 933"/>
                    <a:gd name="T140" fmla="*/ 1876 w 1876"/>
                    <a:gd name="T141" fmla="*/ 933 h 93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876" h="933">
                      <a:moveTo>
                        <a:pt x="131" y="93"/>
                      </a:moveTo>
                      <a:lnTo>
                        <a:pt x="82" y="239"/>
                      </a:lnTo>
                      <a:lnTo>
                        <a:pt x="88" y="312"/>
                      </a:lnTo>
                      <a:lnTo>
                        <a:pt x="107" y="335"/>
                      </a:lnTo>
                      <a:lnTo>
                        <a:pt x="145" y="340"/>
                      </a:lnTo>
                      <a:lnTo>
                        <a:pt x="241" y="302"/>
                      </a:lnTo>
                      <a:lnTo>
                        <a:pt x="299" y="220"/>
                      </a:lnTo>
                      <a:lnTo>
                        <a:pt x="342" y="124"/>
                      </a:lnTo>
                      <a:lnTo>
                        <a:pt x="367" y="78"/>
                      </a:lnTo>
                      <a:lnTo>
                        <a:pt x="397" y="40"/>
                      </a:lnTo>
                      <a:lnTo>
                        <a:pt x="456" y="0"/>
                      </a:lnTo>
                      <a:lnTo>
                        <a:pt x="508" y="0"/>
                      </a:lnTo>
                      <a:lnTo>
                        <a:pt x="542" y="40"/>
                      </a:lnTo>
                      <a:lnTo>
                        <a:pt x="551" y="108"/>
                      </a:lnTo>
                      <a:lnTo>
                        <a:pt x="525" y="247"/>
                      </a:lnTo>
                      <a:lnTo>
                        <a:pt x="500" y="314"/>
                      </a:lnTo>
                      <a:lnTo>
                        <a:pt x="470" y="376"/>
                      </a:lnTo>
                      <a:lnTo>
                        <a:pt x="437" y="437"/>
                      </a:lnTo>
                      <a:lnTo>
                        <a:pt x="399" y="496"/>
                      </a:lnTo>
                      <a:lnTo>
                        <a:pt x="361" y="555"/>
                      </a:lnTo>
                      <a:lnTo>
                        <a:pt x="323" y="612"/>
                      </a:lnTo>
                      <a:lnTo>
                        <a:pt x="460" y="559"/>
                      </a:lnTo>
                      <a:lnTo>
                        <a:pt x="519" y="508"/>
                      </a:lnTo>
                      <a:lnTo>
                        <a:pt x="574" y="445"/>
                      </a:lnTo>
                      <a:lnTo>
                        <a:pt x="624" y="376"/>
                      </a:lnTo>
                      <a:lnTo>
                        <a:pt x="667" y="306"/>
                      </a:lnTo>
                      <a:lnTo>
                        <a:pt x="709" y="241"/>
                      </a:lnTo>
                      <a:lnTo>
                        <a:pt x="749" y="184"/>
                      </a:lnTo>
                      <a:lnTo>
                        <a:pt x="785" y="146"/>
                      </a:lnTo>
                      <a:lnTo>
                        <a:pt x="823" y="124"/>
                      </a:lnTo>
                      <a:lnTo>
                        <a:pt x="899" y="118"/>
                      </a:lnTo>
                      <a:lnTo>
                        <a:pt x="956" y="162"/>
                      </a:lnTo>
                      <a:lnTo>
                        <a:pt x="973" y="255"/>
                      </a:lnTo>
                      <a:lnTo>
                        <a:pt x="954" y="333"/>
                      </a:lnTo>
                      <a:lnTo>
                        <a:pt x="922" y="405"/>
                      </a:lnTo>
                      <a:lnTo>
                        <a:pt x="880" y="475"/>
                      </a:lnTo>
                      <a:lnTo>
                        <a:pt x="840" y="546"/>
                      </a:lnTo>
                      <a:lnTo>
                        <a:pt x="895" y="492"/>
                      </a:lnTo>
                      <a:lnTo>
                        <a:pt x="947" y="439"/>
                      </a:lnTo>
                      <a:lnTo>
                        <a:pt x="996" y="382"/>
                      </a:lnTo>
                      <a:lnTo>
                        <a:pt x="1046" y="327"/>
                      </a:lnTo>
                      <a:lnTo>
                        <a:pt x="1093" y="268"/>
                      </a:lnTo>
                      <a:lnTo>
                        <a:pt x="1139" y="211"/>
                      </a:lnTo>
                      <a:lnTo>
                        <a:pt x="1186" y="154"/>
                      </a:lnTo>
                      <a:lnTo>
                        <a:pt x="1236" y="97"/>
                      </a:lnTo>
                      <a:lnTo>
                        <a:pt x="1279" y="55"/>
                      </a:lnTo>
                      <a:lnTo>
                        <a:pt x="1327" y="30"/>
                      </a:lnTo>
                      <a:lnTo>
                        <a:pt x="1414" y="27"/>
                      </a:lnTo>
                      <a:lnTo>
                        <a:pt x="1477" y="82"/>
                      </a:lnTo>
                      <a:lnTo>
                        <a:pt x="1490" y="192"/>
                      </a:lnTo>
                      <a:lnTo>
                        <a:pt x="1462" y="390"/>
                      </a:lnTo>
                      <a:lnTo>
                        <a:pt x="1669" y="373"/>
                      </a:lnTo>
                      <a:lnTo>
                        <a:pt x="1863" y="312"/>
                      </a:lnTo>
                      <a:lnTo>
                        <a:pt x="1876" y="329"/>
                      </a:lnTo>
                      <a:lnTo>
                        <a:pt x="1806" y="388"/>
                      </a:lnTo>
                      <a:lnTo>
                        <a:pt x="1770" y="426"/>
                      </a:lnTo>
                      <a:lnTo>
                        <a:pt x="1732" y="466"/>
                      </a:lnTo>
                      <a:lnTo>
                        <a:pt x="1692" y="506"/>
                      </a:lnTo>
                      <a:lnTo>
                        <a:pt x="1652" y="547"/>
                      </a:lnTo>
                      <a:lnTo>
                        <a:pt x="1610" y="584"/>
                      </a:lnTo>
                      <a:lnTo>
                        <a:pt x="1570" y="618"/>
                      </a:lnTo>
                      <a:lnTo>
                        <a:pt x="1487" y="665"/>
                      </a:lnTo>
                      <a:lnTo>
                        <a:pt x="1405" y="677"/>
                      </a:lnTo>
                      <a:lnTo>
                        <a:pt x="1325" y="635"/>
                      </a:lnTo>
                      <a:lnTo>
                        <a:pt x="1251" y="528"/>
                      </a:lnTo>
                      <a:lnTo>
                        <a:pt x="1219" y="563"/>
                      </a:lnTo>
                      <a:lnTo>
                        <a:pt x="1177" y="606"/>
                      </a:lnTo>
                      <a:lnTo>
                        <a:pt x="1125" y="660"/>
                      </a:lnTo>
                      <a:lnTo>
                        <a:pt x="1070" y="715"/>
                      </a:lnTo>
                      <a:lnTo>
                        <a:pt x="1015" y="770"/>
                      </a:lnTo>
                      <a:lnTo>
                        <a:pt x="964" y="819"/>
                      </a:lnTo>
                      <a:lnTo>
                        <a:pt x="920" y="855"/>
                      </a:lnTo>
                      <a:lnTo>
                        <a:pt x="890" y="878"/>
                      </a:lnTo>
                      <a:lnTo>
                        <a:pt x="772" y="924"/>
                      </a:lnTo>
                      <a:lnTo>
                        <a:pt x="645" y="933"/>
                      </a:lnTo>
                      <a:lnTo>
                        <a:pt x="544" y="886"/>
                      </a:lnTo>
                      <a:lnTo>
                        <a:pt x="511" y="762"/>
                      </a:lnTo>
                      <a:lnTo>
                        <a:pt x="426" y="798"/>
                      </a:lnTo>
                      <a:lnTo>
                        <a:pt x="356" y="806"/>
                      </a:lnTo>
                      <a:lnTo>
                        <a:pt x="259" y="751"/>
                      </a:lnTo>
                      <a:lnTo>
                        <a:pt x="215" y="633"/>
                      </a:lnTo>
                      <a:lnTo>
                        <a:pt x="219" y="481"/>
                      </a:lnTo>
                      <a:lnTo>
                        <a:pt x="108" y="528"/>
                      </a:lnTo>
                      <a:lnTo>
                        <a:pt x="38" y="525"/>
                      </a:lnTo>
                      <a:lnTo>
                        <a:pt x="6" y="481"/>
                      </a:lnTo>
                      <a:lnTo>
                        <a:pt x="0" y="411"/>
                      </a:lnTo>
                      <a:lnTo>
                        <a:pt x="15" y="323"/>
                      </a:lnTo>
                      <a:lnTo>
                        <a:pt x="44" y="232"/>
                      </a:lnTo>
                      <a:lnTo>
                        <a:pt x="78" y="148"/>
                      </a:lnTo>
                      <a:lnTo>
                        <a:pt x="112" y="82"/>
                      </a:lnTo>
                      <a:lnTo>
                        <a:pt x="131" y="93"/>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398" name="Freeform 60"/>
                <p:cNvSpPr>
                  <a:spLocks/>
                </p:cNvSpPr>
                <p:nvPr/>
              </p:nvSpPr>
              <p:spPr bwMode="auto">
                <a:xfrm>
                  <a:off x="-1866" y="2572"/>
                  <a:ext cx="308" cy="94"/>
                </a:xfrm>
                <a:custGeom>
                  <a:avLst/>
                  <a:gdLst>
                    <a:gd name="T0" fmla="*/ 5 w 614"/>
                    <a:gd name="T1" fmla="*/ 1 h 190"/>
                    <a:gd name="T2" fmla="*/ 3 w 614"/>
                    <a:gd name="T3" fmla="*/ 2 h 190"/>
                    <a:gd name="T4" fmla="*/ 2 w 614"/>
                    <a:gd name="T5" fmla="*/ 2 h 190"/>
                    <a:gd name="T6" fmla="*/ 1 w 614"/>
                    <a:gd name="T7" fmla="*/ 2 h 190"/>
                    <a:gd name="T8" fmla="*/ 1 w 614"/>
                    <a:gd name="T9" fmla="*/ 2 h 190"/>
                    <a:gd name="T10" fmla="*/ 0 w 614"/>
                    <a:gd name="T11" fmla="*/ 1 h 190"/>
                    <a:gd name="T12" fmla="*/ 1 w 614"/>
                    <a:gd name="T13" fmla="*/ 1 h 190"/>
                    <a:gd name="T14" fmla="*/ 1 w 614"/>
                    <a:gd name="T15" fmla="*/ 0 h 190"/>
                    <a:gd name="T16" fmla="*/ 5 w 614"/>
                    <a:gd name="T17" fmla="*/ 1 h 190"/>
                    <a:gd name="T18" fmla="*/ 5 w 614"/>
                    <a:gd name="T19" fmla="*/ 1 h 190"/>
                    <a:gd name="T20" fmla="*/ 5 w 614"/>
                    <a:gd name="T21" fmla="*/ 1 h 190"/>
                    <a:gd name="T22" fmla="*/ 5 w 614"/>
                    <a:gd name="T23" fmla="*/ 1 h 1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14"/>
                    <a:gd name="T37" fmla="*/ 0 h 190"/>
                    <a:gd name="T38" fmla="*/ 614 w 614"/>
                    <a:gd name="T39" fmla="*/ 190 h 1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14" h="190">
                      <a:moveTo>
                        <a:pt x="593" y="74"/>
                      </a:moveTo>
                      <a:lnTo>
                        <a:pt x="346" y="133"/>
                      </a:lnTo>
                      <a:lnTo>
                        <a:pt x="225" y="173"/>
                      </a:lnTo>
                      <a:lnTo>
                        <a:pt x="97" y="190"/>
                      </a:lnTo>
                      <a:lnTo>
                        <a:pt x="25" y="161"/>
                      </a:lnTo>
                      <a:lnTo>
                        <a:pt x="0" y="95"/>
                      </a:lnTo>
                      <a:lnTo>
                        <a:pt x="25" y="30"/>
                      </a:lnTo>
                      <a:lnTo>
                        <a:pt x="97" y="0"/>
                      </a:lnTo>
                      <a:lnTo>
                        <a:pt x="593" y="32"/>
                      </a:lnTo>
                      <a:lnTo>
                        <a:pt x="614" y="53"/>
                      </a:lnTo>
                      <a:lnTo>
                        <a:pt x="593" y="74"/>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399" name="Freeform 61"/>
                <p:cNvSpPr>
                  <a:spLocks/>
                </p:cNvSpPr>
                <p:nvPr/>
              </p:nvSpPr>
              <p:spPr bwMode="auto">
                <a:xfrm>
                  <a:off x="-1359" y="2486"/>
                  <a:ext cx="176" cy="183"/>
                </a:xfrm>
                <a:custGeom>
                  <a:avLst/>
                  <a:gdLst>
                    <a:gd name="T0" fmla="*/ 2 w 353"/>
                    <a:gd name="T1" fmla="*/ 0 h 365"/>
                    <a:gd name="T2" fmla="*/ 1 w 353"/>
                    <a:gd name="T3" fmla="*/ 0 h 365"/>
                    <a:gd name="T4" fmla="*/ 1 w 353"/>
                    <a:gd name="T5" fmla="*/ 1 h 365"/>
                    <a:gd name="T6" fmla="*/ 2 w 353"/>
                    <a:gd name="T7" fmla="*/ 1 h 365"/>
                    <a:gd name="T8" fmla="*/ 2 w 353"/>
                    <a:gd name="T9" fmla="*/ 1 h 365"/>
                    <a:gd name="T10" fmla="*/ 2 w 353"/>
                    <a:gd name="T11" fmla="*/ 0 h 365"/>
                    <a:gd name="T12" fmla="*/ 2 w 353"/>
                    <a:gd name="T13" fmla="*/ 0 h 365"/>
                    <a:gd name="T14" fmla="*/ 2 w 353"/>
                    <a:gd name="T15" fmla="*/ 0 h 365"/>
                    <a:gd name="T16" fmla="*/ 3 w 353"/>
                    <a:gd name="T17" fmla="*/ 0 h 365"/>
                    <a:gd name="T18" fmla="*/ 3 w 353"/>
                    <a:gd name="T19" fmla="*/ 0 h 365"/>
                    <a:gd name="T20" fmla="*/ 3 w 353"/>
                    <a:gd name="T21" fmla="*/ 1 h 365"/>
                    <a:gd name="T22" fmla="*/ 3 w 353"/>
                    <a:gd name="T23" fmla="*/ 1 h 365"/>
                    <a:gd name="T24" fmla="*/ 3 w 353"/>
                    <a:gd name="T25" fmla="*/ 2 h 365"/>
                    <a:gd name="T26" fmla="*/ 3 w 353"/>
                    <a:gd name="T27" fmla="*/ 2 h 365"/>
                    <a:gd name="T28" fmla="*/ 2 w 353"/>
                    <a:gd name="T29" fmla="*/ 2 h 365"/>
                    <a:gd name="T30" fmla="*/ 2 w 353"/>
                    <a:gd name="T31" fmla="*/ 2 h 365"/>
                    <a:gd name="T32" fmla="*/ 1 w 353"/>
                    <a:gd name="T33" fmla="*/ 2 h 365"/>
                    <a:gd name="T34" fmla="*/ 1 w 353"/>
                    <a:gd name="T35" fmla="*/ 2 h 365"/>
                    <a:gd name="T36" fmla="*/ 0 w 353"/>
                    <a:gd name="T37" fmla="*/ 1 h 365"/>
                    <a:gd name="T38" fmla="*/ 1 w 353"/>
                    <a:gd name="T39" fmla="*/ 1 h 365"/>
                    <a:gd name="T40" fmla="*/ 1 w 353"/>
                    <a:gd name="T41" fmla="*/ 1 h 365"/>
                    <a:gd name="T42" fmla="*/ 1 w 353"/>
                    <a:gd name="T43" fmla="*/ 0 h 365"/>
                    <a:gd name="T44" fmla="*/ 1 w 353"/>
                    <a:gd name="T45" fmla="*/ 0 h 365"/>
                    <a:gd name="T46" fmla="*/ 2 w 353"/>
                    <a:gd name="T47" fmla="*/ 0 h 365"/>
                    <a:gd name="T48" fmla="*/ 2 w 353"/>
                    <a:gd name="T49" fmla="*/ 0 h 365"/>
                    <a:gd name="T50" fmla="*/ 2 w 353"/>
                    <a:gd name="T51" fmla="*/ 0 h 365"/>
                    <a:gd name="T52" fmla="*/ 2 w 353"/>
                    <a:gd name="T53" fmla="*/ 0 h 36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53"/>
                    <a:gd name="T82" fmla="*/ 0 h 365"/>
                    <a:gd name="T83" fmla="*/ 353 w 353"/>
                    <a:gd name="T84" fmla="*/ 365 h 36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53" h="365">
                      <a:moveTo>
                        <a:pt x="167" y="32"/>
                      </a:moveTo>
                      <a:lnTo>
                        <a:pt x="110" y="110"/>
                      </a:lnTo>
                      <a:lnTo>
                        <a:pt x="110" y="150"/>
                      </a:lnTo>
                      <a:lnTo>
                        <a:pt x="140" y="179"/>
                      </a:lnTo>
                      <a:lnTo>
                        <a:pt x="165" y="158"/>
                      </a:lnTo>
                      <a:lnTo>
                        <a:pt x="175" y="101"/>
                      </a:lnTo>
                      <a:lnTo>
                        <a:pt x="201" y="66"/>
                      </a:lnTo>
                      <a:lnTo>
                        <a:pt x="233" y="49"/>
                      </a:lnTo>
                      <a:lnTo>
                        <a:pt x="304" y="57"/>
                      </a:lnTo>
                      <a:lnTo>
                        <a:pt x="353" y="108"/>
                      </a:lnTo>
                      <a:lnTo>
                        <a:pt x="348" y="184"/>
                      </a:lnTo>
                      <a:lnTo>
                        <a:pt x="323" y="232"/>
                      </a:lnTo>
                      <a:lnTo>
                        <a:pt x="296" y="274"/>
                      </a:lnTo>
                      <a:lnTo>
                        <a:pt x="270" y="308"/>
                      </a:lnTo>
                      <a:lnTo>
                        <a:pt x="239" y="334"/>
                      </a:lnTo>
                      <a:lnTo>
                        <a:pt x="171" y="365"/>
                      </a:lnTo>
                      <a:lnTo>
                        <a:pt x="79" y="359"/>
                      </a:lnTo>
                      <a:lnTo>
                        <a:pt x="7" y="289"/>
                      </a:lnTo>
                      <a:lnTo>
                        <a:pt x="0" y="241"/>
                      </a:lnTo>
                      <a:lnTo>
                        <a:pt x="7" y="190"/>
                      </a:lnTo>
                      <a:lnTo>
                        <a:pt x="26" y="137"/>
                      </a:lnTo>
                      <a:lnTo>
                        <a:pt x="59" y="85"/>
                      </a:lnTo>
                      <a:lnTo>
                        <a:pt x="97" y="38"/>
                      </a:lnTo>
                      <a:lnTo>
                        <a:pt x="140" y="0"/>
                      </a:lnTo>
                      <a:lnTo>
                        <a:pt x="171" y="4"/>
                      </a:lnTo>
                      <a:lnTo>
                        <a:pt x="167"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400" name="Freeform 62"/>
                <p:cNvSpPr>
                  <a:spLocks/>
                </p:cNvSpPr>
                <p:nvPr/>
              </p:nvSpPr>
              <p:spPr bwMode="auto">
                <a:xfrm>
                  <a:off x="-1670" y="2560"/>
                  <a:ext cx="1219" cy="670"/>
                </a:xfrm>
                <a:custGeom>
                  <a:avLst/>
                  <a:gdLst>
                    <a:gd name="T0" fmla="*/ 1 w 2437"/>
                    <a:gd name="T1" fmla="*/ 3 h 1340"/>
                    <a:gd name="T2" fmla="*/ 1 w 2437"/>
                    <a:gd name="T3" fmla="*/ 5 h 1340"/>
                    <a:gd name="T4" fmla="*/ 2 w 2437"/>
                    <a:gd name="T5" fmla="*/ 6 h 1340"/>
                    <a:gd name="T6" fmla="*/ 3 w 2437"/>
                    <a:gd name="T7" fmla="*/ 7 h 1340"/>
                    <a:gd name="T8" fmla="*/ 4 w 2437"/>
                    <a:gd name="T9" fmla="*/ 8 h 1340"/>
                    <a:gd name="T10" fmla="*/ 6 w 2437"/>
                    <a:gd name="T11" fmla="*/ 9 h 1340"/>
                    <a:gd name="T12" fmla="*/ 7 w 2437"/>
                    <a:gd name="T13" fmla="*/ 9 h 1340"/>
                    <a:gd name="T14" fmla="*/ 12 w 2437"/>
                    <a:gd name="T15" fmla="*/ 9 h 1340"/>
                    <a:gd name="T16" fmla="*/ 14 w 2437"/>
                    <a:gd name="T17" fmla="*/ 8 h 1340"/>
                    <a:gd name="T18" fmla="*/ 15 w 2437"/>
                    <a:gd name="T19" fmla="*/ 8 h 1340"/>
                    <a:gd name="T20" fmla="*/ 15 w 2437"/>
                    <a:gd name="T21" fmla="*/ 7 h 1340"/>
                    <a:gd name="T22" fmla="*/ 17 w 2437"/>
                    <a:gd name="T23" fmla="*/ 5 h 1340"/>
                    <a:gd name="T24" fmla="*/ 17 w 2437"/>
                    <a:gd name="T25" fmla="*/ 4 h 1340"/>
                    <a:gd name="T26" fmla="*/ 18 w 2437"/>
                    <a:gd name="T27" fmla="*/ 3 h 1340"/>
                    <a:gd name="T28" fmla="*/ 19 w 2437"/>
                    <a:gd name="T29" fmla="*/ 2 h 1340"/>
                    <a:gd name="T30" fmla="*/ 20 w 2437"/>
                    <a:gd name="T31" fmla="*/ 1 h 1340"/>
                    <a:gd name="T32" fmla="*/ 19 w 2437"/>
                    <a:gd name="T33" fmla="*/ 2 h 1340"/>
                    <a:gd name="T34" fmla="*/ 18 w 2437"/>
                    <a:gd name="T35" fmla="*/ 4 h 1340"/>
                    <a:gd name="T36" fmla="*/ 18 w 2437"/>
                    <a:gd name="T37" fmla="*/ 6 h 1340"/>
                    <a:gd name="T38" fmla="*/ 17 w 2437"/>
                    <a:gd name="T39" fmla="*/ 7 h 1340"/>
                    <a:gd name="T40" fmla="*/ 16 w 2437"/>
                    <a:gd name="T41" fmla="*/ 8 h 1340"/>
                    <a:gd name="T42" fmla="*/ 16 w 2437"/>
                    <a:gd name="T43" fmla="*/ 9 h 1340"/>
                    <a:gd name="T44" fmla="*/ 15 w 2437"/>
                    <a:gd name="T45" fmla="*/ 10 h 1340"/>
                    <a:gd name="T46" fmla="*/ 13 w 2437"/>
                    <a:gd name="T47" fmla="*/ 10 h 1340"/>
                    <a:gd name="T48" fmla="*/ 11 w 2437"/>
                    <a:gd name="T49" fmla="*/ 11 h 1340"/>
                    <a:gd name="T50" fmla="*/ 7 w 2437"/>
                    <a:gd name="T51" fmla="*/ 11 h 1340"/>
                    <a:gd name="T52" fmla="*/ 5 w 2437"/>
                    <a:gd name="T53" fmla="*/ 9 h 1340"/>
                    <a:gd name="T54" fmla="*/ 3 w 2437"/>
                    <a:gd name="T55" fmla="*/ 8 h 1340"/>
                    <a:gd name="T56" fmla="*/ 2 w 2437"/>
                    <a:gd name="T57" fmla="*/ 7 h 1340"/>
                    <a:gd name="T58" fmla="*/ 1 w 2437"/>
                    <a:gd name="T59" fmla="*/ 6 h 1340"/>
                    <a:gd name="T60" fmla="*/ 1 w 2437"/>
                    <a:gd name="T61" fmla="*/ 4 h 1340"/>
                    <a:gd name="T62" fmla="*/ 1 w 2437"/>
                    <a:gd name="T63" fmla="*/ 2 h 134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437"/>
                    <a:gd name="T97" fmla="*/ 0 h 1340"/>
                    <a:gd name="T98" fmla="*/ 2437 w 2437"/>
                    <a:gd name="T99" fmla="*/ 1340 h 134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437" h="1340">
                      <a:moveTo>
                        <a:pt x="23" y="173"/>
                      </a:moveTo>
                      <a:lnTo>
                        <a:pt x="46" y="369"/>
                      </a:lnTo>
                      <a:lnTo>
                        <a:pt x="72" y="458"/>
                      </a:lnTo>
                      <a:lnTo>
                        <a:pt x="108" y="544"/>
                      </a:lnTo>
                      <a:lnTo>
                        <a:pt x="156" y="626"/>
                      </a:lnTo>
                      <a:lnTo>
                        <a:pt x="209" y="700"/>
                      </a:lnTo>
                      <a:lnTo>
                        <a:pt x="272" y="772"/>
                      </a:lnTo>
                      <a:lnTo>
                        <a:pt x="342" y="836"/>
                      </a:lnTo>
                      <a:lnTo>
                        <a:pt x="418" y="895"/>
                      </a:lnTo>
                      <a:lnTo>
                        <a:pt x="500" y="951"/>
                      </a:lnTo>
                      <a:lnTo>
                        <a:pt x="588" y="998"/>
                      </a:lnTo>
                      <a:lnTo>
                        <a:pt x="679" y="1042"/>
                      </a:lnTo>
                      <a:lnTo>
                        <a:pt x="774" y="1078"/>
                      </a:lnTo>
                      <a:lnTo>
                        <a:pt x="873" y="1108"/>
                      </a:lnTo>
                      <a:lnTo>
                        <a:pt x="1080" y="1152"/>
                      </a:lnTo>
                      <a:lnTo>
                        <a:pt x="1441" y="1124"/>
                      </a:lnTo>
                      <a:lnTo>
                        <a:pt x="1599" y="1063"/>
                      </a:lnTo>
                      <a:lnTo>
                        <a:pt x="1679" y="1019"/>
                      </a:lnTo>
                      <a:lnTo>
                        <a:pt x="1759" y="966"/>
                      </a:lnTo>
                      <a:lnTo>
                        <a:pt x="1814" y="905"/>
                      </a:lnTo>
                      <a:lnTo>
                        <a:pt x="1865" y="848"/>
                      </a:lnTo>
                      <a:lnTo>
                        <a:pt x="1914" y="793"/>
                      </a:lnTo>
                      <a:lnTo>
                        <a:pt x="1962" y="740"/>
                      </a:lnTo>
                      <a:lnTo>
                        <a:pt x="2053" y="635"/>
                      </a:lnTo>
                      <a:lnTo>
                        <a:pt x="2135" y="530"/>
                      </a:lnTo>
                      <a:lnTo>
                        <a:pt x="2175" y="475"/>
                      </a:lnTo>
                      <a:lnTo>
                        <a:pt x="2213" y="420"/>
                      </a:lnTo>
                      <a:lnTo>
                        <a:pt x="2249" y="359"/>
                      </a:lnTo>
                      <a:lnTo>
                        <a:pt x="2285" y="299"/>
                      </a:lnTo>
                      <a:lnTo>
                        <a:pt x="2352" y="160"/>
                      </a:lnTo>
                      <a:lnTo>
                        <a:pt x="2418" y="0"/>
                      </a:lnTo>
                      <a:lnTo>
                        <a:pt x="2437" y="8"/>
                      </a:lnTo>
                      <a:lnTo>
                        <a:pt x="2407" y="95"/>
                      </a:lnTo>
                      <a:lnTo>
                        <a:pt x="2376" y="177"/>
                      </a:lnTo>
                      <a:lnTo>
                        <a:pt x="2321" y="331"/>
                      </a:lnTo>
                      <a:lnTo>
                        <a:pt x="2268" y="472"/>
                      </a:lnTo>
                      <a:lnTo>
                        <a:pt x="2213" y="605"/>
                      </a:lnTo>
                      <a:lnTo>
                        <a:pt x="2182" y="669"/>
                      </a:lnTo>
                      <a:lnTo>
                        <a:pt x="2152" y="732"/>
                      </a:lnTo>
                      <a:lnTo>
                        <a:pt x="2118" y="795"/>
                      </a:lnTo>
                      <a:lnTo>
                        <a:pt x="2080" y="856"/>
                      </a:lnTo>
                      <a:lnTo>
                        <a:pt x="2038" y="916"/>
                      </a:lnTo>
                      <a:lnTo>
                        <a:pt x="1994" y="979"/>
                      </a:lnTo>
                      <a:lnTo>
                        <a:pt x="1943" y="1042"/>
                      </a:lnTo>
                      <a:lnTo>
                        <a:pt x="1888" y="1105"/>
                      </a:lnTo>
                      <a:lnTo>
                        <a:pt x="1793" y="1169"/>
                      </a:lnTo>
                      <a:lnTo>
                        <a:pt x="1696" y="1222"/>
                      </a:lnTo>
                      <a:lnTo>
                        <a:pt x="1599" y="1266"/>
                      </a:lnTo>
                      <a:lnTo>
                        <a:pt x="1500" y="1300"/>
                      </a:lnTo>
                      <a:lnTo>
                        <a:pt x="1289" y="1338"/>
                      </a:lnTo>
                      <a:lnTo>
                        <a:pt x="1057" y="1340"/>
                      </a:lnTo>
                      <a:lnTo>
                        <a:pt x="838" y="1289"/>
                      </a:lnTo>
                      <a:lnTo>
                        <a:pt x="637" y="1203"/>
                      </a:lnTo>
                      <a:lnTo>
                        <a:pt x="544" y="1150"/>
                      </a:lnTo>
                      <a:lnTo>
                        <a:pt x="456" y="1089"/>
                      </a:lnTo>
                      <a:lnTo>
                        <a:pt x="375" y="1021"/>
                      </a:lnTo>
                      <a:lnTo>
                        <a:pt x="300" y="947"/>
                      </a:lnTo>
                      <a:lnTo>
                        <a:pt x="234" y="865"/>
                      </a:lnTo>
                      <a:lnTo>
                        <a:pt x="175" y="779"/>
                      </a:lnTo>
                      <a:lnTo>
                        <a:pt x="124" y="688"/>
                      </a:lnTo>
                      <a:lnTo>
                        <a:pt x="80" y="593"/>
                      </a:lnTo>
                      <a:lnTo>
                        <a:pt x="21" y="390"/>
                      </a:lnTo>
                      <a:lnTo>
                        <a:pt x="0" y="173"/>
                      </a:lnTo>
                      <a:lnTo>
                        <a:pt x="23" y="1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401" name="Freeform 63"/>
                <p:cNvSpPr>
                  <a:spLocks/>
                </p:cNvSpPr>
                <p:nvPr/>
              </p:nvSpPr>
              <p:spPr bwMode="auto">
                <a:xfrm>
                  <a:off x="-1850" y="2553"/>
                  <a:ext cx="378" cy="142"/>
                </a:xfrm>
                <a:custGeom>
                  <a:avLst/>
                  <a:gdLst>
                    <a:gd name="T0" fmla="*/ 2 w 750"/>
                    <a:gd name="T1" fmla="*/ 1 h 283"/>
                    <a:gd name="T2" fmla="*/ 4 w 750"/>
                    <a:gd name="T3" fmla="*/ 1 h 283"/>
                    <a:gd name="T4" fmla="*/ 6 w 750"/>
                    <a:gd name="T5" fmla="*/ 2 h 283"/>
                    <a:gd name="T6" fmla="*/ 6 w 750"/>
                    <a:gd name="T7" fmla="*/ 2 h 283"/>
                    <a:gd name="T8" fmla="*/ 6 w 750"/>
                    <a:gd name="T9" fmla="*/ 2 h 283"/>
                    <a:gd name="T10" fmla="*/ 6 w 750"/>
                    <a:gd name="T11" fmla="*/ 3 h 283"/>
                    <a:gd name="T12" fmla="*/ 6 w 750"/>
                    <a:gd name="T13" fmla="*/ 3 h 283"/>
                    <a:gd name="T14" fmla="*/ 4 w 750"/>
                    <a:gd name="T15" fmla="*/ 3 h 283"/>
                    <a:gd name="T16" fmla="*/ 1 w 750"/>
                    <a:gd name="T17" fmla="*/ 2 h 283"/>
                    <a:gd name="T18" fmla="*/ 0 w 750"/>
                    <a:gd name="T19" fmla="*/ 1 h 283"/>
                    <a:gd name="T20" fmla="*/ 1 w 750"/>
                    <a:gd name="T21" fmla="*/ 1 h 283"/>
                    <a:gd name="T22" fmla="*/ 1 w 750"/>
                    <a:gd name="T23" fmla="*/ 1 h 283"/>
                    <a:gd name="T24" fmla="*/ 2 w 750"/>
                    <a:gd name="T25" fmla="*/ 1 h 283"/>
                    <a:gd name="T26" fmla="*/ 3 w 750"/>
                    <a:gd name="T27" fmla="*/ 0 h 283"/>
                    <a:gd name="T28" fmla="*/ 5 w 750"/>
                    <a:gd name="T29" fmla="*/ 1 h 283"/>
                    <a:gd name="T30" fmla="*/ 5 w 750"/>
                    <a:gd name="T31" fmla="*/ 1 h 283"/>
                    <a:gd name="T32" fmla="*/ 4 w 750"/>
                    <a:gd name="T33" fmla="*/ 1 h 283"/>
                    <a:gd name="T34" fmla="*/ 2 w 750"/>
                    <a:gd name="T35" fmla="*/ 1 h 283"/>
                    <a:gd name="T36" fmla="*/ 2 w 750"/>
                    <a:gd name="T37" fmla="*/ 1 h 28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50"/>
                    <a:gd name="T58" fmla="*/ 0 h 283"/>
                    <a:gd name="T59" fmla="*/ 750 w 750"/>
                    <a:gd name="T60" fmla="*/ 283 h 28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50" h="283">
                      <a:moveTo>
                        <a:pt x="247" y="104"/>
                      </a:moveTo>
                      <a:lnTo>
                        <a:pt x="469" y="106"/>
                      </a:lnTo>
                      <a:lnTo>
                        <a:pt x="703" y="144"/>
                      </a:lnTo>
                      <a:lnTo>
                        <a:pt x="749" y="184"/>
                      </a:lnTo>
                      <a:lnTo>
                        <a:pt x="750" y="235"/>
                      </a:lnTo>
                      <a:lnTo>
                        <a:pt x="718" y="277"/>
                      </a:lnTo>
                      <a:lnTo>
                        <a:pt x="655" y="283"/>
                      </a:lnTo>
                      <a:lnTo>
                        <a:pt x="496" y="275"/>
                      </a:lnTo>
                      <a:lnTo>
                        <a:pt x="39" y="161"/>
                      </a:lnTo>
                      <a:lnTo>
                        <a:pt x="0" y="104"/>
                      </a:lnTo>
                      <a:lnTo>
                        <a:pt x="13" y="76"/>
                      </a:lnTo>
                      <a:lnTo>
                        <a:pt x="49" y="51"/>
                      </a:lnTo>
                      <a:lnTo>
                        <a:pt x="182" y="9"/>
                      </a:lnTo>
                      <a:lnTo>
                        <a:pt x="317" y="0"/>
                      </a:lnTo>
                      <a:lnTo>
                        <a:pt x="593" y="13"/>
                      </a:lnTo>
                      <a:lnTo>
                        <a:pt x="593" y="34"/>
                      </a:lnTo>
                      <a:lnTo>
                        <a:pt x="416" y="53"/>
                      </a:lnTo>
                      <a:lnTo>
                        <a:pt x="247"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402" name="Freeform 64"/>
                <p:cNvSpPr>
                  <a:spLocks/>
                </p:cNvSpPr>
                <p:nvPr/>
              </p:nvSpPr>
              <p:spPr bwMode="auto">
                <a:xfrm>
                  <a:off x="-1651" y="2247"/>
                  <a:ext cx="1100" cy="258"/>
                </a:xfrm>
                <a:custGeom>
                  <a:avLst/>
                  <a:gdLst>
                    <a:gd name="T0" fmla="*/ 18 w 2199"/>
                    <a:gd name="T1" fmla="*/ 2 h 519"/>
                    <a:gd name="T2" fmla="*/ 17 w 2199"/>
                    <a:gd name="T3" fmla="*/ 2 h 519"/>
                    <a:gd name="T4" fmla="*/ 17 w 2199"/>
                    <a:gd name="T5" fmla="*/ 2 h 519"/>
                    <a:gd name="T6" fmla="*/ 16 w 2199"/>
                    <a:gd name="T7" fmla="*/ 1 h 519"/>
                    <a:gd name="T8" fmla="*/ 15 w 2199"/>
                    <a:gd name="T9" fmla="*/ 1 h 519"/>
                    <a:gd name="T10" fmla="*/ 11 w 2199"/>
                    <a:gd name="T11" fmla="*/ 1 h 519"/>
                    <a:gd name="T12" fmla="*/ 8 w 2199"/>
                    <a:gd name="T13" fmla="*/ 2 h 519"/>
                    <a:gd name="T14" fmla="*/ 6 w 2199"/>
                    <a:gd name="T15" fmla="*/ 2 h 519"/>
                    <a:gd name="T16" fmla="*/ 4 w 2199"/>
                    <a:gd name="T17" fmla="*/ 2 h 519"/>
                    <a:gd name="T18" fmla="*/ 2 w 2199"/>
                    <a:gd name="T19" fmla="*/ 3 h 519"/>
                    <a:gd name="T20" fmla="*/ 1 w 2199"/>
                    <a:gd name="T21" fmla="*/ 5 h 519"/>
                    <a:gd name="T22" fmla="*/ 0 w 2199"/>
                    <a:gd name="T23" fmla="*/ 5 h 519"/>
                    <a:gd name="T24" fmla="*/ 1 w 2199"/>
                    <a:gd name="T25" fmla="*/ 2 h 519"/>
                    <a:gd name="T26" fmla="*/ 1 w 2199"/>
                    <a:gd name="T27" fmla="*/ 2 h 519"/>
                    <a:gd name="T28" fmla="*/ 2 w 2199"/>
                    <a:gd name="T29" fmla="*/ 2 h 519"/>
                    <a:gd name="T30" fmla="*/ 2 w 2199"/>
                    <a:gd name="T31" fmla="*/ 1 h 519"/>
                    <a:gd name="T32" fmla="*/ 4 w 2199"/>
                    <a:gd name="T33" fmla="*/ 1 h 519"/>
                    <a:gd name="T34" fmla="*/ 8 w 2199"/>
                    <a:gd name="T35" fmla="*/ 1 h 519"/>
                    <a:gd name="T36" fmla="*/ 11 w 2199"/>
                    <a:gd name="T37" fmla="*/ 0 h 519"/>
                    <a:gd name="T38" fmla="*/ 15 w 2199"/>
                    <a:gd name="T39" fmla="*/ 1 h 519"/>
                    <a:gd name="T40" fmla="*/ 16 w 2199"/>
                    <a:gd name="T41" fmla="*/ 1 h 519"/>
                    <a:gd name="T42" fmla="*/ 17 w 2199"/>
                    <a:gd name="T43" fmla="*/ 2 h 519"/>
                    <a:gd name="T44" fmla="*/ 18 w 2199"/>
                    <a:gd name="T45" fmla="*/ 2 h 519"/>
                    <a:gd name="T46" fmla="*/ 18 w 2199"/>
                    <a:gd name="T47" fmla="*/ 2 h 519"/>
                    <a:gd name="T48" fmla="*/ 18 w 2199"/>
                    <a:gd name="T49" fmla="*/ 2 h 519"/>
                    <a:gd name="T50" fmla="*/ 18 w 2199"/>
                    <a:gd name="T51" fmla="*/ 2 h 519"/>
                    <a:gd name="T52" fmla="*/ 18 w 2199"/>
                    <a:gd name="T53" fmla="*/ 2 h 51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99"/>
                    <a:gd name="T82" fmla="*/ 0 h 519"/>
                    <a:gd name="T83" fmla="*/ 2199 w 2199"/>
                    <a:gd name="T84" fmla="*/ 519 h 51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99" h="519">
                      <a:moveTo>
                        <a:pt x="2182" y="230"/>
                      </a:moveTo>
                      <a:lnTo>
                        <a:pt x="2142" y="194"/>
                      </a:lnTo>
                      <a:lnTo>
                        <a:pt x="2099" y="165"/>
                      </a:lnTo>
                      <a:lnTo>
                        <a:pt x="2011" y="123"/>
                      </a:lnTo>
                      <a:lnTo>
                        <a:pt x="1815" y="89"/>
                      </a:lnTo>
                      <a:lnTo>
                        <a:pt x="1370" y="106"/>
                      </a:lnTo>
                      <a:lnTo>
                        <a:pt x="933" y="142"/>
                      </a:lnTo>
                      <a:lnTo>
                        <a:pt x="728" y="177"/>
                      </a:lnTo>
                      <a:lnTo>
                        <a:pt x="494" y="211"/>
                      </a:lnTo>
                      <a:lnTo>
                        <a:pt x="177" y="308"/>
                      </a:lnTo>
                      <a:lnTo>
                        <a:pt x="21" y="519"/>
                      </a:lnTo>
                      <a:lnTo>
                        <a:pt x="0" y="515"/>
                      </a:lnTo>
                      <a:lnTo>
                        <a:pt x="59" y="218"/>
                      </a:lnTo>
                      <a:lnTo>
                        <a:pt x="99" y="186"/>
                      </a:lnTo>
                      <a:lnTo>
                        <a:pt x="142" y="158"/>
                      </a:lnTo>
                      <a:lnTo>
                        <a:pt x="239" y="116"/>
                      </a:lnTo>
                      <a:lnTo>
                        <a:pt x="475" y="64"/>
                      </a:lnTo>
                      <a:lnTo>
                        <a:pt x="922" y="17"/>
                      </a:lnTo>
                      <a:lnTo>
                        <a:pt x="1370" y="0"/>
                      </a:lnTo>
                      <a:lnTo>
                        <a:pt x="1825" y="26"/>
                      </a:lnTo>
                      <a:lnTo>
                        <a:pt x="2021" y="89"/>
                      </a:lnTo>
                      <a:lnTo>
                        <a:pt x="2112" y="142"/>
                      </a:lnTo>
                      <a:lnTo>
                        <a:pt x="2197" y="215"/>
                      </a:lnTo>
                      <a:lnTo>
                        <a:pt x="2199" y="222"/>
                      </a:lnTo>
                      <a:lnTo>
                        <a:pt x="2197" y="230"/>
                      </a:lnTo>
                      <a:lnTo>
                        <a:pt x="2182" y="2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403" name="Freeform 65"/>
                <p:cNvSpPr>
                  <a:spLocks/>
                </p:cNvSpPr>
                <p:nvPr/>
              </p:nvSpPr>
              <p:spPr bwMode="auto">
                <a:xfrm>
                  <a:off x="-1148" y="2582"/>
                  <a:ext cx="561" cy="376"/>
                </a:xfrm>
                <a:custGeom>
                  <a:avLst/>
                  <a:gdLst>
                    <a:gd name="T0" fmla="*/ 2 w 1123"/>
                    <a:gd name="T1" fmla="*/ 0 h 755"/>
                    <a:gd name="T2" fmla="*/ 1 w 1123"/>
                    <a:gd name="T3" fmla="*/ 1 h 755"/>
                    <a:gd name="T4" fmla="*/ 1 w 1123"/>
                    <a:gd name="T5" fmla="*/ 2 h 755"/>
                    <a:gd name="T6" fmla="*/ 2 w 1123"/>
                    <a:gd name="T7" fmla="*/ 3 h 755"/>
                    <a:gd name="T8" fmla="*/ 2 w 1123"/>
                    <a:gd name="T9" fmla="*/ 3 h 755"/>
                    <a:gd name="T10" fmla="*/ 2 w 1123"/>
                    <a:gd name="T11" fmla="*/ 4 h 755"/>
                    <a:gd name="T12" fmla="*/ 3 w 1123"/>
                    <a:gd name="T13" fmla="*/ 4 h 755"/>
                    <a:gd name="T14" fmla="*/ 4 w 1123"/>
                    <a:gd name="T15" fmla="*/ 4 h 755"/>
                    <a:gd name="T16" fmla="*/ 5 w 1123"/>
                    <a:gd name="T17" fmla="*/ 4 h 755"/>
                    <a:gd name="T18" fmla="*/ 6 w 1123"/>
                    <a:gd name="T19" fmla="*/ 3 h 755"/>
                    <a:gd name="T20" fmla="*/ 6 w 1123"/>
                    <a:gd name="T21" fmla="*/ 3 h 755"/>
                    <a:gd name="T22" fmla="*/ 7 w 1123"/>
                    <a:gd name="T23" fmla="*/ 2 h 755"/>
                    <a:gd name="T24" fmla="*/ 8 w 1123"/>
                    <a:gd name="T25" fmla="*/ 2 h 755"/>
                    <a:gd name="T26" fmla="*/ 8 w 1123"/>
                    <a:gd name="T27" fmla="*/ 2 h 755"/>
                    <a:gd name="T28" fmla="*/ 8 w 1123"/>
                    <a:gd name="T29" fmla="*/ 1 h 755"/>
                    <a:gd name="T30" fmla="*/ 9 w 1123"/>
                    <a:gd name="T31" fmla="*/ 1 h 755"/>
                    <a:gd name="T32" fmla="*/ 9 w 1123"/>
                    <a:gd name="T33" fmla="*/ 0 h 755"/>
                    <a:gd name="T34" fmla="*/ 9 w 1123"/>
                    <a:gd name="T35" fmla="*/ 0 h 755"/>
                    <a:gd name="T36" fmla="*/ 9 w 1123"/>
                    <a:gd name="T37" fmla="*/ 1 h 755"/>
                    <a:gd name="T38" fmla="*/ 9 w 1123"/>
                    <a:gd name="T39" fmla="*/ 2 h 755"/>
                    <a:gd name="T40" fmla="*/ 8 w 1123"/>
                    <a:gd name="T41" fmla="*/ 3 h 755"/>
                    <a:gd name="T42" fmla="*/ 8 w 1123"/>
                    <a:gd name="T43" fmla="*/ 3 h 755"/>
                    <a:gd name="T44" fmla="*/ 8 w 1123"/>
                    <a:gd name="T45" fmla="*/ 4 h 755"/>
                    <a:gd name="T46" fmla="*/ 7 w 1123"/>
                    <a:gd name="T47" fmla="*/ 4 h 755"/>
                    <a:gd name="T48" fmla="*/ 6 w 1123"/>
                    <a:gd name="T49" fmla="*/ 5 h 755"/>
                    <a:gd name="T50" fmla="*/ 5 w 1123"/>
                    <a:gd name="T51" fmla="*/ 5 h 755"/>
                    <a:gd name="T52" fmla="*/ 4 w 1123"/>
                    <a:gd name="T53" fmla="*/ 5 h 755"/>
                    <a:gd name="T54" fmla="*/ 3 w 1123"/>
                    <a:gd name="T55" fmla="*/ 5 h 755"/>
                    <a:gd name="T56" fmla="*/ 2 w 1123"/>
                    <a:gd name="T57" fmla="*/ 5 h 755"/>
                    <a:gd name="T58" fmla="*/ 1 w 1123"/>
                    <a:gd name="T59" fmla="*/ 5 h 755"/>
                    <a:gd name="T60" fmla="*/ 0 w 1123"/>
                    <a:gd name="T61" fmla="*/ 3 h 755"/>
                    <a:gd name="T62" fmla="*/ 1 w 1123"/>
                    <a:gd name="T63" fmla="*/ 2 h 755"/>
                    <a:gd name="T64" fmla="*/ 1 w 1123"/>
                    <a:gd name="T65" fmla="*/ 1 h 755"/>
                    <a:gd name="T66" fmla="*/ 1 w 1123"/>
                    <a:gd name="T67" fmla="*/ 1 h 755"/>
                    <a:gd name="T68" fmla="*/ 1 w 1123"/>
                    <a:gd name="T69" fmla="*/ 0 h 755"/>
                    <a:gd name="T70" fmla="*/ 2 w 1123"/>
                    <a:gd name="T71" fmla="*/ 0 h 755"/>
                    <a:gd name="T72" fmla="*/ 2 w 1123"/>
                    <a:gd name="T73" fmla="*/ 0 h 755"/>
                    <a:gd name="T74" fmla="*/ 2 w 1123"/>
                    <a:gd name="T75" fmla="*/ 0 h 75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123"/>
                    <a:gd name="T115" fmla="*/ 0 h 755"/>
                    <a:gd name="T116" fmla="*/ 1123 w 1123"/>
                    <a:gd name="T117" fmla="*/ 755 h 75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123" h="755">
                      <a:moveTo>
                        <a:pt x="173" y="8"/>
                      </a:moveTo>
                      <a:lnTo>
                        <a:pt x="123" y="146"/>
                      </a:lnTo>
                      <a:lnTo>
                        <a:pt x="108" y="283"/>
                      </a:lnTo>
                      <a:lnTo>
                        <a:pt x="135" y="416"/>
                      </a:lnTo>
                      <a:lnTo>
                        <a:pt x="167" y="481"/>
                      </a:lnTo>
                      <a:lnTo>
                        <a:pt x="213" y="544"/>
                      </a:lnTo>
                      <a:lnTo>
                        <a:pt x="287" y="576"/>
                      </a:lnTo>
                      <a:lnTo>
                        <a:pt x="401" y="564"/>
                      </a:lnTo>
                      <a:lnTo>
                        <a:pt x="538" y="519"/>
                      </a:lnTo>
                      <a:lnTo>
                        <a:pt x="686" y="447"/>
                      </a:lnTo>
                      <a:lnTo>
                        <a:pt x="760" y="403"/>
                      </a:lnTo>
                      <a:lnTo>
                        <a:pt x="830" y="359"/>
                      </a:lnTo>
                      <a:lnTo>
                        <a:pt x="897" y="312"/>
                      </a:lnTo>
                      <a:lnTo>
                        <a:pt x="958" y="266"/>
                      </a:lnTo>
                      <a:lnTo>
                        <a:pt x="1009" y="220"/>
                      </a:lnTo>
                      <a:lnTo>
                        <a:pt x="1053" y="179"/>
                      </a:lnTo>
                      <a:lnTo>
                        <a:pt x="1102" y="104"/>
                      </a:lnTo>
                      <a:lnTo>
                        <a:pt x="1123" y="112"/>
                      </a:lnTo>
                      <a:lnTo>
                        <a:pt x="1085" y="222"/>
                      </a:lnTo>
                      <a:lnTo>
                        <a:pt x="1045" y="317"/>
                      </a:lnTo>
                      <a:lnTo>
                        <a:pt x="1005" y="399"/>
                      </a:lnTo>
                      <a:lnTo>
                        <a:pt x="958" y="471"/>
                      </a:lnTo>
                      <a:lnTo>
                        <a:pt x="901" y="534"/>
                      </a:lnTo>
                      <a:lnTo>
                        <a:pt x="830" y="593"/>
                      </a:lnTo>
                      <a:lnTo>
                        <a:pt x="743" y="652"/>
                      </a:lnTo>
                      <a:lnTo>
                        <a:pt x="637" y="709"/>
                      </a:lnTo>
                      <a:lnTo>
                        <a:pt x="502" y="749"/>
                      </a:lnTo>
                      <a:lnTo>
                        <a:pt x="340" y="755"/>
                      </a:lnTo>
                      <a:lnTo>
                        <a:pt x="186" y="720"/>
                      </a:lnTo>
                      <a:lnTo>
                        <a:pt x="72" y="642"/>
                      </a:lnTo>
                      <a:lnTo>
                        <a:pt x="0" y="479"/>
                      </a:lnTo>
                      <a:lnTo>
                        <a:pt x="13" y="317"/>
                      </a:lnTo>
                      <a:lnTo>
                        <a:pt x="40" y="236"/>
                      </a:lnTo>
                      <a:lnTo>
                        <a:pt x="76" y="156"/>
                      </a:lnTo>
                      <a:lnTo>
                        <a:pt x="116" y="78"/>
                      </a:lnTo>
                      <a:lnTo>
                        <a:pt x="154" y="0"/>
                      </a:lnTo>
                      <a:lnTo>
                        <a:pt x="173"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404" name="Freeform 66"/>
                <p:cNvSpPr>
                  <a:spLocks/>
                </p:cNvSpPr>
                <p:nvPr/>
              </p:nvSpPr>
              <p:spPr bwMode="auto">
                <a:xfrm>
                  <a:off x="-548" y="1905"/>
                  <a:ext cx="452" cy="665"/>
                </a:xfrm>
                <a:custGeom>
                  <a:avLst/>
                  <a:gdLst>
                    <a:gd name="T0" fmla="*/ 1 w 899"/>
                    <a:gd name="T1" fmla="*/ 5 h 1333"/>
                    <a:gd name="T2" fmla="*/ 1 w 899"/>
                    <a:gd name="T3" fmla="*/ 4 h 1333"/>
                    <a:gd name="T4" fmla="*/ 2 w 899"/>
                    <a:gd name="T5" fmla="*/ 3 h 1333"/>
                    <a:gd name="T6" fmla="*/ 3 w 899"/>
                    <a:gd name="T7" fmla="*/ 2 h 1333"/>
                    <a:gd name="T8" fmla="*/ 4 w 899"/>
                    <a:gd name="T9" fmla="*/ 1 h 1333"/>
                    <a:gd name="T10" fmla="*/ 5 w 899"/>
                    <a:gd name="T11" fmla="*/ 1 h 1333"/>
                    <a:gd name="T12" fmla="*/ 6 w 899"/>
                    <a:gd name="T13" fmla="*/ 0 h 1333"/>
                    <a:gd name="T14" fmla="*/ 7 w 899"/>
                    <a:gd name="T15" fmla="*/ 0 h 1333"/>
                    <a:gd name="T16" fmla="*/ 7 w 899"/>
                    <a:gd name="T17" fmla="*/ 0 h 1333"/>
                    <a:gd name="T18" fmla="*/ 7 w 899"/>
                    <a:gd name="T19" fmla="*/ 1 h 1333"/>
                    <a:gd name="T20" fmla="*/ 6 w 899"/>
                    <a:gd name="T21" fmla="*/ 2 h 1333"/>
                    <a:gd name="T22" fmla="*/ 5 w 899"/>
                    <a:gd name="T23" fmla="*/ 3 h 1333"/>
                    <a:gd name="T24" fmla="*/ 6 w 899"/>
                    <a:gd name="T25" fmla="*/ 4 h 1333"/>
                    <a:gd name="T26" fmla="*/ 7 w 899"/>
                    <a:gd name="T27" fmla="*/ 4 h 1333"/>
                    <a:gd name="T28" fmla="*/ 7 w 899"/>
                    <a:gd name="T29" fmla="*/ 5 h 1333"/>
                    <a:gd name="T30" fmla="*/ 7 w 899"/>
                    <a:gd name="T31" fmla="*/ 6 h 1333"/>
                    <a:gd name="T32" fmla="*/ 6 w 899"/>
                    <a:gd name="T33" fmla="*/ 7 h 1333"/>
                    <a:gd name="T34" fmla="*/ 5 w 899"/>
                    <a:gd name="T35" fmla="*/ 8 h 1333"/>
                    <a:gd name="T36" fmla="*/ 4 w 899"/>
                    <a:gd name="T37" fmla="*/ 8 h 1333"/>
                    <a:gd name="T38" fmla="*/ 3 w 899"/>
                    <a:gd name="T39" fmla="*/ 9 h 1333"/>
                    <a:gd name="T40" fmla="*/ 1 w 899"/>
                    <a:gd name="T41" fmla="*/ 10 h 1333"/>
                    <a:gd name="T42" fmla="*/ 1 w 899"/>
                    <a:gd name="T43" fmla="*/ 9 h 1333"/>
                    <a:gd name="T44" fmla="*/ 3 w 899"/>
                    <a:gd name="T45" fmla="*/ 8 h 1333"/>
                    <a:gd name="T46" fmla="*/ 4 w 899"/>
                    <a:gd name="T47" fmla="*/ 8 h 1333"/>
                    <a:gd name="T48" fmla="*/ 4 w 899"/>
                    <a:gd name="T49" fmla="*/ 7 h 1333"/>
                    <a:gd name="T50" fmla="*/ 5 w 899"/>
                    <a:gd name="T51" fmla="*/ 6 h 1333"/>
                    <a:gd name="T52" fmla="*/ 6 w 899"/>
                    <a:gd name="T53" fmla="*/ 6 h 1333"/>
                    <a:gd name="T54" fmla="*/ 6 w 899"/>
                    <a:gd name="T55" fmla="*/ 5 h 1333"/>
                    <a:gd name="T56" fmla="*/ 6 w 899"/>
                    <a:gd name="T57" fmla="*/ 5 h 1333"/>
                    <a:gd name="T58" fmla="*/ 4 w 899"/>
                    <a:gd name="T59" fmla="*/ 6 h 1333"/>
                    <a:gd name="T60" fmla="*/ 3 w 899"/>
                    <a:gd name="T61" fmla="*/ 6 h 1333"/>
                    <a:gd name="T62" fmla="*/ 3 w 899"/>
                    <a:gd name="T63" fmla="*/ 5 h 1333"/>
                    <a:gd name="T64" fmla="*/ 4 w 899"/>
                    <a:gd name="T65" fmla="*/ 4 h 1333"/>
                    <a:gd name="T66" fmla="*/ 4 w 899"/>
                    <a:gd name="T67" fmla="*/ 3 h 1333"/>
                    <a:gd name="T68" fmla="*/ 5 w 899"/>
                    <a:gd name="T69" fmla="*/ 2 h 1333"/>
                    <a:gd name="T70" fmla="*/ 5 w 899"/>
                    <a:gd name="T71" fmla="*/ 2 h 1333"/>
                    <a:gd name="T72" fmla="*/ 6 w 899"/>
                    <a:gd name="T73" fmla="*/ 1 h 1333"/>
                    <a:gd name="T74" fmla="*/ 7 w 899"/>
                    <a:gd name="T75" fmla="*/ 0 h 1333"/>
                    <a:gd name="T76" fmla="*/ 5 w 899"/>
                    <a:gd name="T77" fmla="*/ 1 h 1333"/>
                    <a:gd name="T78" fmla="*/ 4 w 899"/>
                    <a:gd name="T79" fmla="*/ 2 h 1333"/>
                    <a:gd name="T80" fmla="*/ 3 w 899"/>
                    <a:gd name="T81" fmla="*/ 2 h 1333"/>
                    <a:gd name="T82" fmla="*/ 2 w 899"/>
                    <a:gd name="T83" fmla="*/ 3 h 1333"/>
                    <a:gd name="T84" fmla="*/ 1 w 899"/>
                    <a:gd name="T85" fmla="*/ 6 h 1333"/>
                    <a:gd name="T86" fmla="*/ 1 w 899"/>
                    <a:gd name="T87" fmla="*/ 6 h 13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99"/>
                    <a:gd name="T133" fmla="*/ 0 h 1333"/>
                    <a:gd name="T134" fmla="*/ 899 w 899"/>
                    <a:gd name="T135" fmla="*/ 1333 h 13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99" h="1333">
                      <a:moveTo>
                        <a:pt x="59" y="799"/>
                      </a:moveTo>
                      <a:lnTo>
                        <a:pt x="78" y="668"/>
                      </a:lnTo>
                      <a:lnTo>
                        <a:pt x="99" y="611"/>
                      </a:lnTo>
                      <a:lnTo>
                        <a:pt x="127" y="557"/>
                      </a:lnTo>
                      <a:lnTo>
                        <a:pt x="162" y="506"/>
                      </a:lnTo>
                      <a:lnTo>
                        <a:pt x="201" y="457"/>
                      </a:lnTo>
                      <a:lnTo>
                        <a:pt x="245" y="409"/>
                      </a:lnTo>
                      <a:lnTo>
                        <a:pt x="293" y="362"/>
                      </a:lnTo>
                      <a:lnTo>
                        <a:pt x="346" y="310"/>
                      </a:lnTo>
                      <a:lnTo>
                        <a:pt x="407" y="253"/>
                      </a:lnTo>
                      <a:lnTo>
                        <a:pt x="473" y="196"/>
                      </a:lnTo>
                      <a:lnTo>
                        <a:pt x="544" y="143"/>
                      </a:lnTo>
                      <a:lnTo>
                        <a:pt x="616" y="94"/>
                      </a:lnTo>
                      <a:lnTo>
                        <a:pt x="690" y="52"/>
                      </a:lnTo>
                      <a:lnTo>
                        <a:pt x="766" y="19"/>
                      </a:lnTo>
                      <a:lnTo>
                        <a:pt x="840" y="0"/>
                      </a:lnTo>
                      <a:lnTo>
                        <a:pt x="865" y="29"/>
                      </a:lnTo>
                      <a:lnTo>
                        <a:pt x="842" y="94"/>
                      </a:lnTo>
                      <a:lnTo>
                        <a:pt x="814" y="160"/>
                      </a:lnTo>
                      <a:lnTo>
                        <a:pt x="781" y="227"/>
                      </a:lnTo>
                      <a:lnTo>
                        <a:pt x="745" y="293"/>
                      </a:lnTo>
                      <a:lnTo>
                        <a:pt x="707" y="358"/>
                      </a:lnTo>
                      <a:lnTo>
                        <a:pt x="669" y="422"/>
                      </a:lnTo>
                      <a:lnTo>
                        <a:pt x="631" y="483"/>
                      </a:lnTo>
                      <a:lnTo>
                        <a:pt x="593" y="542"/>
                      </a:lnTo>
                      <a:lnTo>
                        <a:pt x="675" y="521"/>
                      </a:lnTo>
                      <a:lnTo>
                        <a:pt x="777" y="508"/>
                      </a:lnTo>
                      <a:lnTo>
                        <a:pt x="867" y="527"/>
                      </a:lnTo>
                      <a:lnTo>
                        <a:pt x="899" y="597"/>
                      </a:lnTo>
                      <a:lnTo>
                        <a:pt x="867" y="742"/>
                      </a:lnTo>
                      <a:lnTo>
                        <a:pt x="836" y="806"/>
                      </a:lnTo>
                      <a:lnTo>
                        <a:pt x="795" y="865"/>
                      </a:lnTo>
                      <a:lnTo>
                        <a:pt x="747" y="919"/>
                      </a:lnTo>
                      <a:lnTo>
                        <a:pt x="692" y="968"/>
                      </a:lnTo>
                      <a:lnTo>
                        <a:pt x="631" y="1016"/>
                      </a:lnTo>
                      <a:lnTo>
                        <a:pt x="565" y="1057"/>
                      </a:lnTo>
                      <a:lnTo>
                        <a:pt x="496" y="1097"/>
                      </a:lnTo>
                      <a:lnTo>
                        <a:pt x="426" y="1135"/>
                      </a:lnTo>
                      <a:lnTo>
                        <a:pt x="354" y="1169"/>
                      </a:lnTo>
                      <a:lnTo>
                        <a:pt x="279" y="1204"/>
                      </a:lnTo>
                      <a:lnTo>
                        <a:pt x="139" y="1268"/>
                      </a:lnTo>
                      <a:lnTo>
                        <a:pt x="9" y="1333"/>
                      </a:lnTo>
                      <a:lnTo>
                        <a:pt x="0" y="1314"/>
                      </a:lnTo>
                      <a:lnTo>
                        <a:pt x="103" y="1253"/>
                      </a:lnTo>
                      <a:lnTo>
                        <a:pt x="201" y="1185"/>
                      </a:lnTo>
                      <a:lnTo>
                        <a:pt x="296" y="1112"/>
                      </a:lnTo>
                      <a:lnTo>
                        <a:pt x="342" y="1074"/>
                      </a:lnTo>
                      <a:lnTo>
                        <a:pt x="388" y="1035"/>
                      </a:lnTo>
                      <a:lnTo>
                        <a:pt x="433" y="995"/>
                      </a:lnTo>
                      <a:lnTo>
                        <a:pt x="477" y="955"/>
                      </a:lnTo>
                      <a:lnTo>
                        <a:pt x="521" y="913"/>
                      </a:lnTo>
                      <a:lnTo>
                        <a:pt x="565" y="873"/>
                      </a:lnTo>
                      <a:lnTo>
                        <a:pt x="608" y="831"/>
                      </a:lnTo>
                      <a:lnTo>
                        <a:pt x="650" y="789"/>
                      </a:lnTo>
                      <a:lnTo>
                        <a:pt x="694" y="747"/>
                      </a:lnTo>
                      <a:lnTo>
                        <a:pt x="736" y="708"/>
                      </a:lnTo>
                      <a:lnTo>
                        <a:pt x="741" y="660"/>
                      </a:lnTo>
                      <a:lnTo>
                        <a:pt x="654" y="698"/>
                      </a:lnTo>
                      <a:lnTo>
                        <a:pt x="565" y="742"/>
                      </a:lnTo>
                      <a:lnTo>
                        <a:pt x="473" y="784"/>
                      </a:lnTo>
                      <a:lnTo>
                        <a:pt x="382" y="812"/>
                      </a:lnTo>
                      <a:lnTo>
                        <a:pt x="270" y="795"/>
                      </a:lnTo>
                      <a:lnTo>
                        <a:pt x="258" y="749"/>
                      </a:lnTo>
                      <a:lnTo>
                        <a:pt x="281" y="683"/>
                      </a:lnTo>
                      <a:lnTo>
                        <a:pt x="336" y="599"/>
                      </a:lnTo>
                      <a:lnTo>
                        <a:pt x="401" y="521"/>
                      </a:lnTo>
                      <a:lnTo>
                        <a:pt x="435" y="483"/>
                      </a:lnTo>
                      <a:lnTo>
                        <a:pt x="469" y="447"/>
                      </a:lnTo>
                      <a:lnTo>
                        <a:pt x="506" y="411"/>
                      </a:lnTo>
                      <a:lnTo>
                        <a:pt x="542" y="373"/>
                      </a:lnTo>
                      <a:lnTo>
                        <a:pt x="578" y="337"/>
                      </a:lnTo>
                      <a:lnTo>
                        <a:pt x="614" y="301"/>
                      </a:lnTo>
                      <a:lnTo>
                        <a:pt x="648" y="263"/>
                      </a:lnTo>
                      <a:lnTo>
                        <a:pt x="682" y="225"/>
                      </a:lnTo>
                      <a:lnTo>
                        <a:pt x="747" y="143"/>
                      </a:lnTo>
                      <a:lnTo>
                        <a:pt x="802" y="57"/>
                      </a:lnTo>
                      <a:lnTo>
                        <a:pt x="699" y="103"/>
                      </a:lnTo>
                      <a:lnTo>
                        <a:pt x="584" y="172"/>
                      </a:lnTo>
                      <a:lnTo>
                        <a:pt x="525" y="213"/>
                      </a:lnTo>
                      <a:lnTo>
                        <a:pt x="464" y="257"/>
                      </a:lnTo>
                      <a:lnTo>
                        <a:pt x="405" y="305"/>
                      </a:lnTo>
                      <a:lnTo>
                        <a:pt x="348" y="356"/>
                      </a:lnTo>
                      <a:lnTo>
                        <a:pt x="293" y="409"/>
                      </a:lnTo>
                      <a:lnTo>
                        <a:pt x="243" y="464"/>
                      </a:lnTo>
                      <a:lnTo>
                        <a:pt x="158" y="576"/>
                      </a:lnTo>
                      <a:lnTo>
                        <a:pt x="80" y="799"/>
                      </a:lnTo>
                      <a:lnTo>
                        <a:pt x="59" y="7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405" name="Freeform 67"/>
                <p:cNvSpPr>
                  <a:spLocks/>
                </p:cNvSpPr>
                <p:nvPr/>
              </p:nvSpPr>
              <p:spPr bwMode="auto">
                <a:xfrm>
                  <a:off x="-1244" y="3150"/>
                  <a:ext cx="744" cy="504"/>
                </a:xfrm>
                <a:custGeom>
                  <a:avLst/>
                  <a:gdLst>
                    <a:gd name="T0" fmla="*/ 6 w 1490"/>
                    <a:gd name="T1" fmla="*/ 6 h 1006"/>
                    <a:gd name="T2" fmla="*/ 3 w 1490"/>
                    <a:gd name="T3" fmla="*/ 6 h 1006"/>
                    <a:gd name="T4" fmla="*/ 1 w 1490"/>
                    <a:gd name="T5" fmla="*/ 6 h 1006"/>
                    <a:gd name="T6" fmla="*/ 0 w 1490"/>
                    <a:gd name="T7" fmla="*/ 6 h 1006"/>
                    <a:gd name="T8" fmla="*/ 1 w 1490"/>
                    <a:gd name="T9" fmla="*/ 5 h 1006"/>
                    <a:gd name="T10" fmla="*/ 1 w 1490"/>
                    <a:gd name="T11" fmla="*/ 5 h 1006"/>
                    <a:gd name="T12" fmla="*/ 2 w 1490"/>
                    <a:gd name="T13" fmla="*/ 4 h 1006"/>
                    <a:gd name="T14" fmla="*/ 2 w 1490"/>
                    <a:gd name="T15" fmla="*/ 4 h 1006"/>
                    <a:gd name="T16" fmla="*/ 3 w 1490"/>
                    <a:gd name="T17" fmla="*/ 4 h 1006"/>
                    <a:gd name="T18" fmla="*/ 4 w 1490"/>
                    <a:gd name="T19" fmla="*/ 5 h 1006"/>
                    <a:gd name="T20" fmla="*/ 4 w 1490"/>
                    <a:gd name="T21" fmla="*/ 5 h 1006"/>
                    <a:gd name="T22" fmla="*/ 5 w 1490"/>
                    <a:gd name="T23" fmla="*/ 5 h 1006"/>
                    <a:gd name="T24" fmla="*/ 5 w 1490"/>
                    <a:gd name="T25" fmla="*/ 4 h 1006"/>
                    <a:gd name="T26" fmla="*/ 5 w 1490"/>
                    <a:gd name="T27" fmla="*/ 3 h 1006"/>
                    <a:gd name="T28" fmla="*/ 5 w 1490"/>
                    <a:gd name="T29" fmla="*/ 2 h 1006"/>
                    <a:gd name="T30" fmla="*/ 5 w 1490"/>
                    <a:gd name="T31" fmla="*/ 0 h 1006"/>
                    <a:gd name="T32" fmla="*/ 5 w 1490"/>
                    <a:gd name="T33" fmla="*/ 0 h 1006"/>
                    <a:gd name="T34" fmla="*/ 5 w 1490"/>
                    <a:gd name="T35" fmla="*/ 2 h 1006"/>
                    <a:gd name="T36" fmla="*/ 5 w 1490"/>
                    <a:gd name="T37" fmla="*/ 2 h 1006"/>
                    <a:gd name="T38" fmla="*/ 5 w 1490"/>
                    <a:gd name="T39" fmla="*/ 3 h 1006"/>
                    <a:gd name="T40" fmla="*/ 6 w 1490"/>
                    <a:gd name="T41" fmla="*/ 4 h 1006"/>
                    <a:gd name="T42" fmla="*/ 6 w 1490"/>
                    <a:gd name="T43" fmla="*/ 4 h 1006"/>
                    <a:gd name="T44" fmla="*/ 6 w 1490"/>
                    <a:gd name="T45" fmla="*/ 5 h 1006"/>
                    <a:gd name="T46" fmla="*/ 7 w 1490"/>
                    <a:gd name="T47" fmla="*/ 5 h 1006"/>
                    <a:gd name="T48" fmla="*/ 8 w 1490"/>
                    <a:gd name="T49" fmla="*/ 5 h 1006"/>
                    <a:gd name="T50" fmla="*/ 9 w 1490"/>
                    <a:gd name="T51" fmla="*/ 4 h 1006"/>
                    <a:gd name="T52" fmla="*/ 11 w 1490"/>
                    <a:gd name="T53" fmla="*/ 4 h 1006"/>
                    <a:gd name="T54" fmla="*/ 12 w 1490"/>
                    <a:gd name="T55" fmla="*/ 5 h 1006"/>
                    <a:gd name="T56" fmla="*/ 12 w 1490"/>
                    <a:gd name="T57" fmla="*/ 5 h 1006"/>
                    <a:gd name="T58" fmla="*/ 11 w 1490"/>
                    <a:gd name="T59" fmla="*/ 5 h 1006"/>
                    <a:gd name="T60" fmla="*/ 9 w 1490"/>
                    <a:gd name="T61" fmla="*/ 5 h 1006"/>
                    <a:gd name="T62" fmla="*/ 7 w 1490"/>
                    <a:gd name="T63" fmla="*/ 5 h 1006"/>
                    <a:gd name="T64" fmla="*/ 7 w 1490"/>
                    <a:gd name="T65" fmla="*/ 6 h 1006"/>
                    <a:gd name="T66" fmla="*/ 7 w 1490"/>
                    <a:gd name="T67" fmla="*/ 6 h 1006"/>
                    <a:gd name="T68" fmla="*/ 7 w 1490"/>
                    <a:gd name="T69" fmla="*/ 7 h 1006"/>
                    <a:gd name="T70" fmla="*/ 7 w 1490"/>
                    <a:gd name="T71" fmla="*/ 7 h 1006"/>
                    <a:gd name="T72" fmla="*/ 7 w 1490"/>
                    <a:gd name="T73" fmla="*/ 8 h 1006"/>
                    <a:gd name="T74" fmla="*/ 8 w 1490"/>
                    <a:gd name="T75" fmla="*/ 8 h 1006"/>
                    <a:gd name="T76" fmla="*/ 7 w 1490"/>
                    <a:gd name="T77" fmla="*/ 8 h 1006"/>
                    <a:gd name="T78" fmla="*/ 7 w 1490"/>
                    <a:gd name="T79" fmla="*/ 7 h 1006"/>
                    <a:gd name="T80" fmla="*/ 6 w 1490"/>
                    <a:gd name="T81" fmla="*/ 6 h 1006"/>
                    <a:gd name="T82" fmla="*/ 6 w 1490"/>
                    <a:gd name="T83" fmla="*/ 6 h 1006"/>
                    <a:gd name="T84" fmla="*/ 6 w 1490"/>
                    <a:gd name="T85" fmla="*/ 6 h 1006"/>
                    <a:gd name="T86" fmla="*/ 6 w 1490"/>
                    <a:gd name="T87" fmla="*/ 6 h 100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90"/>
                    <a:gd name="T133" fmla="*/ 0 h 1006"/>
                    <a:gd name="T134" fmla="*/ 1490 w 1490"/>
                    <a:gd name="T135" fmla="*/ 1006 h 100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90" h="1006">
                      <a:moveTo>
                        <a:pt x="646" y="677"/>
                      </a:moveTo>
                      <a:lnTo>
                        <a:pt x="315" y="649"/>
                      </a:lnTo>
                      <a:lnTo>
                        <a:pt x="19" y="670"/>
                      </a:lnTo>
                      <a:lnTo>
                        <a:pt x="0" y="656"/>
                      </a:lnTo>
                      <a:lnTo>
                        <a:pt x="36" y="607"/>
                      </a:lnTo>
                      <a:lnTo>
                        <a:pt x="72" y="567"/>
                      </a:lnTo>
                      <a:lnTo>
                        <a:pt x="138" y="512"/>
                      </a:lnTo>
                      <a:lnTo>
                        <a:pt x="205" y="483"/>
                      </a:lnTo>
                      <a:lnTo>
                        <a:pt x="272" y="479"/>
                      </a:lnTo>
                      <a:lnTo>
                        <a:pt x="420" y="519"/>
                      </a:lnTo>
                      <a:lnTo>
                        <a:pt x="503" y="552"/>
                      </a:lnTo>
                      <a:lnTo>
                        <a:pt x="598" y="586"/>
                      </a:lnTo>
                      <a:lnTo>
                        <a:pt x="549" y="443"/>
                      </a:lnTo>
                      <a:lnTo>
                        <a:pt x="528" y="299"/>
                      </a:lnTo>
                      <a:lnTo>
                        <a:pt x="524" y="153"/>
                      </a:lnTo>
                      <a:lnTo>
                        <a:pt x="528" y="0"/>
                      </a:lnTo>
                      <a:lnTo>
                        <a:pt x="549" y="0"/>
                      </a:lnTo>
                      <a:lnTo>
                        <a:pt x="566" y="173"/>
                      </a:lnTo>
                      <a:lnTo>
                        <a:pt x="587" y="249"/>
                      </a:lnTo>
                      <a:lnTo>
                        <a:pt x="614" y="322"/>
                      </a:lnTo>
                      <a:lnTo>
                        <a:pt x="648" y="390"/>
                      </a:lnTo>
                      <a:lnTo>
                        <a:pt x="688" y="460"/>
                      </a:lnTo>
                      <a:lnTo>
                        <a:pt x="730" y="533"/>
                      </a:lnTo>
                      <a:lnTo>
                        <a:pt x="779" y="607"/>
                      </a:lnTo>
                      <a:lnTo>
                        <a:pt x="967" y="538"/>
                      </a:lnTo>
                      <a:lnTo>
                        <a:pt x="1129" y="491"/>
                      </a:lnTo>
                      <a:lnTo>
                        <a:pt x="1294" y="491"/>
                      </a:lnTo>
                      <a:lnTo>
                        <a:pt x="1490" y="557"/>
                      </a:lnTo>
                      <a:lnTo>
                        <a:pt x="1481" y="576"/>
                      </a:lnTo>
                      <a:lnTo>
                        <a:pt x="1346" y="559"/>
                      </a:lnTo>
                      <a:lnTo>
                        <a:pt x="1146" y="574"/>
                      </a:lnTo>
                      <a:lnTo>
                        <a:pt x="792" y="630"/>
                      </a:lnTo>
                      <a:lnTo>
                        <a:pt x="808" y="679"/>
                      </a:lnTo>
                      <a:lnTo>
                        <a:pt x="787" y="727"/>
                      </a:lnTo>
                      <a:lnTo>
                        <a:pt x="830" y="787"/>
                      </a:lnTo>
                      <a:lnTo>
                        <a:pt x="849" y="858"/>
                      </a:lnTo>
                      <a:lnTo>
                        <a:pt x="870" y="926"/>
                      </a:lnTo>
                      <a:lnTo>
                        <a:pt x="912" y="991"/>
                      </a:lnTo>
                      <a:lnTo>
                        <a:pt x="897" y="1006"/>
                      </a:lnTo>
                      <a:lnTo>
                        <a:pt x="789" y="894"/>
                      </a:lnTo>
                      <a:lnTo>
                        <a:pt x="732" y="749"/>
                      </a:lnTo>
                      <a:lnTo>
                        <a:pt x="680" y="723"/>
                      </a:lnTo>
                      <a:lnTo>
                        <a:pt x="646" y="6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406" name="Freeform 68"/>
                <p:cNvSpPr>
                  <a:spLocks/>
                </p:cNvSpPr>
                <p:nvPr/>
              </p:nvSpPr>
              <p:spPr bwMode="auto">
                <a:xfrm>
                  <a:off x="-1747" y="3165"/>
                  <a:ext cx="471" cy="448"/>
                </a:xfrm>
                <a:custGeom>
                  <a:avLst/>
                  <a:gdLst>
                    <a:gd name="T0" fmla="*/ 6 w 939"/>
                    <a:gd name="T1" fmla="*/ 3 h 895"/>
                    <a:gd name="T2" fmla="*/ 4 w 939"/>
                    <a:gd name="T3" fmla="*/ 3 h 895"/>
                    <a:gd name="T4" fmla="*/ 3 w 939"/>
                    <a:gd name="T5" fmla="*/ 2 h 895"/>
                    <a:gd name="T6" fmla="*/ 1 w 939"/>
                    <a:gd name="T7" fmla="*/ 2 h 895"/>
                    <a:gd name="T8" fmla="*/ 1 w 939"/>
                    <a:gd name="T9" fmla="*/ 2 h 895"/>
                    <a:gd name="T10" fmla="*/ 2 w 939"/>
                    <a:gd name="T11" fmla="*/ 2 h 895"/>
                    <a:gd name="T12" fmla="*/ 4 w 939"/>
                    <a:gd name="T13" fmla="*/ 2 h 895"/>
                    <a:gd name="T14" fmla="*/ 5 w 939"/>
                    <a:gd name="T15" fmla="*/ 2 h 895"/>
                    <a:gd name="T16" fmla="*/ 6 w 939"/>
                    <a:gd name="T17" fmla="*/ 2 h 895"/>
                    <a:gd name="T18" fmla="*/ 6 w 939"/>
                    <a:gd name="T19" fmla="*/ 3 h 895"/>
                    <a:gd name="T20" fmla="*/ 7 w 939"/>
                    <a:gd name="T21" fmla="*/ 2 h 895"/>
                    <a:gd name="T22" fmla="*/ 7 w 939"/>
                    <a:gd name="T23" fmla="*/ 2 h 895"/>
                    <a:gd name="T24" fmla="*/ 8 w 939"/>
                    <a:gd name="T25" fmla="*/ 0 h 895"/>
                    <a:gd name="T26" fmla="*/ 8 w 939"/>
                    <a:gd name="T27" fmla="*/ 1 h 895"/>
                    <a:gd name="T28" fmla="*/ 7 w 939"/>
                    <a:gd name="T29" fmla="*/ 3 h 895"/>
                    <a:gd name="T30" fmla="*/ 7 w 939"/>
                    <a:gd name="T31" fmla="*/ 3 h 895"/>
                    <a:gd name="T32" fmla="*/ 7 w 939"/>
                    <a:gd name="T33" fmla="*/ 4 h 895"/>
                    <a:gd name="T34" fmla="*/ 7 w 939"/>
                    <a:gd name="T35" fmla="*/ 4 h 895"/>
                    <a:gd name="T36" fmla="*/ 7 w 939"/>
                    <a:gd name="T37" fmla="*/ 4 h 895"/>
                    <a:gd name="T38" fmla="*/ 7 w 939"/>
                    <a:gd name="T39" fmla="*/ 7 h 895"/>
                    <a:gd name="T40" fmla="*/ 7 w 939"/>
                    <a:gd name="T41" fmla="*/ 7 h 895"/>
                    <a:gd name="T42" fmla="*/ 7 w 939"/>
                    <a:gd name="T43" fmla="*/ 7 h 895"/>
                    <a:gd name="T44" fmla="*/ 7 w 939"/>
                    <a:gd name="T45" fmla="*/ 7 h 895"/>
                    <a:gd name="T46" fmla="*/ 7 w 939"/>
                    <a:gd name="T47" fmla="*/ 7 h 895"/>
                    <a:gd name="T48" fmla="*/ 6 w 939"/>
                    <a:gd name="T49" fmla="*/ 4 h 895"/>
                    <a:gd name="T50" fmla="*/ 5 w 939"/>
                    <a:gd name="T51" fmla="*/ 5 h 895"/>
                    <a:gd name="T52" fmla="*/ 3 w 939"/>
                    <a:gd name="T53" fmla="*/ 5 h 895"/>
                    <a:gd name="T54" fmla="*/ 1 w 939"/>
                    <a:gd name="T55" fmla="*/ 5 h 895"/>
                    <a:gd name="T56" fmla="*/ 0 w 939"/>
                    <a:gd name="T57" fmla="*/ 5 h 895"/>
                    <a:gd name="T58" fmla="*/ 2 w 939"/>
                    <a:gd name="T59" fmla="*/ 5 h 895"/>
                    <a:gd name="T60" fmla="*/ 3 w 939"/>
                    <a:gd name="T61" fmla="*/ 4 h 895"/>
                    <a:gd name="T62" fmla="*/ 4 w 939"/>
                    <a:gd name="T63" fmla="*/ 4 h 895"/>
                    <a:gd name="T64" fmla="*/ 5 w 939"/>
                    <a:gd name="T65" fmla="*/ 4 h 895"/>
                    <a:gd name="T66" fmla="*/ 5 w 939"/>
                    <a:gd name="T67" fmla="*/ 3 h 895"/>
                    <a:gd name="T68" fmla="*/ 6 w 939"/>
                    <a:gd name="T69" fmla="*/ 3 h 895"/>
                    <a:gd name="T70" fmla="*/ 6 w 939"/>
                    <a:gd name="T71" fmla="*/ 3 h 895"/>
                    <a:gd name="T72" fmla="*/ 6 w 939"/>
                    <a:gd name="T73" fmla="*/ 3 h 89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39"/>
                    <a:gd name="T112" fmla="*/ 0 h 895"/>
                    <a:gd name="T113" fmla="*/ 939 w 939"/>
                    <a:gd name="T114" fmla="*/ 895 h 89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39" h="895">
                      <a:moveTo>
                        <a:pt x="717" y="333"/>
                      </a:moveTo>
                      <a:lnTo>
                        <a:pt x="452" y="276"/>
                      </a:lnTo>
                      <a:lnTo>
                        <a:pt x="270" y="217"/>
                      </a:lnTo>
                      <a:lnTo>
                        <a:pt x="78" y="213"/>
                      </a:lnTo>
                      <a:lnTo>
                        <a:pt x="72" y="192"/>
                      </a:lnTo>
                      <a:lnTo>
                        <a:pt x="255" y="156"/>
                      </a:lnTo>
                      <a:lnTo>
                        <a:pt x="418" y="158"/>
                      </a:lnTo>
                      <a:lnTo>
                        <a:pt x="570" y="205"/>
                      </a:lnTo>
                      <a:lnTo>
                        <a:pt x="648" y="249"/>
                      </a:lnTo>
                      <a:lnTo>
                        <a:pt x="726" y="306"/>
                      </a:lnTo>
                      <a:lnTo>
                        <a:pt x="776" y="228"/>
                      </a:lnTo>
                      <a:lnTo>
                        <a:pt x="829" y="160"/>
                      </a:lnTo>
                      <a:lnTo>
                        <a:pt x="918" y="0"/>
                      </a:lnTo>
                      <a:lnTo>
                        <a:pt x="939" y="4"/>
                      </a:lnTo>
                      <a:lnTo>
                        <a:pt x="888" y="270"/>
                      </a:lnTo>
                      <a:lnTo>
                        <a:pt x="867" y="344"/>
                      </a:lnTo>
                      <a:lnTo>
                        <a:pt x="844" y="409"/>
                      </a:lnTo>
                      <a:lnTo>
                        <a:pt x="815" y="456"/>
                      </a:lnTo>
                      <a:lnTo>
                        <a:pt x="783" y="477"/>
                      </a:lnTo>
                      <a:lnTo>
                        <a:pt x="878" y="798"/>
                      </a:lnTo>
                      <a:lnTo>
                        <a:pt x="880" y="842"/>
                      </a:lnTo>
                      <a:lnTo>
                        <a:pt x="876" y="874"/>
                      </a:lnTo>
                      <a:lnTo>
                        <a:pt x="855" y="895"/>
                      </a:lnTo>
                      <a:lnTo>
                        <a:pt x="789" y="789"/>
                      </a:lnTo>
                      <a:lnTo>
                        <a:pt x="745" y="490"/>
                      </a:lnTo>
                      <a:lnTo>
                        <a:pt x="563" y="542"/>
                      </a:lnTo>
                      <a:lnTo>
                        <a:pt x="378" y="580"/>
                      </a:lnTo>
                      <a:lnTo>
                        <a:pt x="2" y="623"/>
                      </a:lnTo>
                      <a:lnTo>
                        <a:pt x="0" y="603"/>
                      </a:lnTo>
                      <a:lnTo>
                        <a:pt x="190" y="566"/>
                      </a:lnTo>
                      <a:lnTo>
                        <a:pt x="367" y="502"/>
                      </a:lnTo>
                      <a:lnTo>
                        <a:pt x="450" y="462"/>
                      </a:lnTo>
                      <a:lnTo>
                        <a:pt x="536" y="422"/>
                      </a:lnTo>
                      <a:lnTo>
                        <a:pt x="623" y="384"/>
                      </a:lnTo>
                      <a:lnTo>
                        <a:pt x="713" y="348"/>
                      </a:lnTo>
                      <a:lnTo>
                        <a:pt x="717"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grpSp>
          <p:grpSp>
            <p:nvGrpSpPr>
              <p:cNvPr id="68622" name="Group 69"/>
              <p:cNvGrpSpPr>
                <a:grpSpLocks/>
              </p:cNvGrpSpPr>
              <p:nvPr/>
            </p:nvGrpSpPr>
            <p:grpSpPr bwMode="auto">
              <a:xfrm>
                <a:off x="336" y="2880"/>
                <a:ext cx="576" cy="726"/>
                <a:chOff x="-1866" y="1905"/>
                <a:chExt cx="1847" cy="1749"/>
              </a:xfrm>
            </p:grpSpPr>
            <p:sp>
              <p:nvSpPr>
                <p:cNvPr id="100381" name="Freeform 70"/>
                <p:cNvSpPr>
                  <a:spLocks/>
                </p:cNvSpPr>
                <p:nvPr/>
              </p:nvSpPr>
              <p:spPr bwMode="auto">
                <a:xfrm>
                  <a:off x="-1696" y="3206"/>
                  <a:ext cx="401" cy="361"/>
                </a:xfrm>
                <a:custGeom>
                  <a:avLst/>
                  <a:gdLst>
                    <a:gd name="T0" fmla="*/ 6 w 800"/>
                    <a:gd name="T1" fmla="*/ 3 h 724"/>
                    <a:gd name="T2" fmla="*/ 6 w 800"/>
                    <a:gd name="T3" fmla="*/ 4 h 724"/>
                    <a:gd name="T4" fmla="*/ 6 w 800"/>
                    <a:gd name="T5" fmla="*/ 5 h 724"/>
                    <a:gd name="T6" fmla="*/ 6 w 800"/>
                    <a:gd name="T7" fmla="*/ 5 h 724"/>
                    <a:gd name="T8" fmla="*/ 7 w 800"/>
                    <a:gd name="T9" fmla="*/ 6 h 724"/>
                    <a:gd name="T10" fmla="*/ 7 w 800"/>
                    <a:gd name="T11" fmla="*/ 6 h 724"/>
                    <a:gd name="T12" fmla="*/ 7 w 800"/>
                    <a:gd name="T13" fmla="*/ 6 h 724"/>
                    <a:gd name="T14" fmla="*/ 6 w 800"/>
                    <a:gd name="T15" fmla="*/ 6 h 724"/>
                    <a:gd name="T16" fmla="*/ 5 w 800"/>
                    <a:gd name="T17" fmla="*/ 5 h 724"/>
                    <a:gd name="T18" fmla="*/ 5 w 800"/>
                    <a:gd name="T19" fmla="*/ 5 h 724"/>
                    <a:gd name="T20" fmla="*/ 5 w 800"/>
                    <a:gd name="T21" fmla="*/ 4 h 724"/>
                    <a:gd name="T22" fmla="*/ 5 w 800"/>
                    <a:gd name="T23" fmla="*/ 4 h 724"/>
                    <a:gd name="T24" fmla="*/ 4 w 800"/>
                    <a:gd name="T25" fmla="*/ 4 h 724"/>
                    <a:gd name="T26" fmla="*/ 4 w 800"/>
                    <a:gd name="T27" fmla="*/ 4 h 724"/>
                    <a:gd name="T28" fmla="*/ 3 w 800"/>
                    <a:gd name="T29" fmla="*/ 5 h 724"/>
                    <a:gd name="T30" fmla="*/ 3 w 800"/>
                    <a:gd name="T31" fmla="*/ 5 h 724"/>
                    <a:gd name="T32" fmla="*/ 2 w 800"/>
                    <a:gd name="T33" fmla="*/ 5 h 724"/>
                    <a:gd name="T34" fmla="*/ 2 w 800"/>
                    <a:gd name="T35" fmla="*/ 5 h 724"/>
                    <a:gd name="T36" fmla="*/ 2 w 800"/>
                    <a:gd name="T37" fmla="*/ 5 h 724"/>
                    <a:gd name="T38" fmla="*/ 2 w 800"/>
                    <a:gd name="T39" fmla="*/ 4 h 724"/>
                    <a:gd name="T40" fmla="*/ 2 w 800"/>
                    <a:gd name="T41" fmla="*/ 4 h 724"/>
                    <a:gd name="T42" fmla="*/ 2 w 800"/>
                    <a:gd name="T43" fmla="*/ 4 h 724"/>
                    <a:gd name="T44" fmla="*/ 3 w 800"/>
                    <a:gd name="T45" fmla="*/ 4 h 724"/>
                    <a:gd name="T46" fmla="*/ 4 w 800"/>
                    <a:gd name="T47" fmla="*/ 3 h 724"/>
                    <a:gd name="T48" fmla="*/ 4 w 800"/>
                    <a:gd name="T49" fmla="*/ 3 h 724"/>
                    <a:gd name="T50" fmla="*/ 5 w 800"/>
                    <a:gd name="T51" fmla="*/ 3 h 724"/>
                    <a:gd name="T52" fmla="*/ 4 w 800"/>
                    <a:gd name="T53" fmla="*/ 2 h 724"/>
                    <a:gd name="T54" fmla="*/ 3 w 800"/>
                    <a:gd name="T55" fmla="*/ 2 h 724"/>
                    <a:gd name="T56" fmla="*/ 1 w 800"/>
                    <a:gd name="T57" fmla="*/ 2 h 724"/>
                    <a:gd name="T58" fmla="*/ 1 w 800"/>
                    <a:gd name="T59" fmla="*/ 1 h 724"/>
                    <a:gd name="T60" fmla="*/ 0 w 800"/>
                    <a:gd name="T61" fmla="*/ 1 h 724"/>
                    <a:gd name="T62" fmla="*/ 1 w 800"/>
                    <a:gd name="T63" fmla="*/ 1 h 724"/>
                    <a:gd name="T64" fmla="*/ 2 w 800"/>
                    <a:gd name="T65" fmla="*/ 0 h 724"/>
                    <a:gd name="T66" fmla="*/ 3 w 800"/>
                    <a:gd name="T67" fmla="*/ 1 h 724"/>
                    <a:gd name="T68" fmla="*/ 4 w 800"/>
                    <a:gd name="T69" fmla="*/ 1 h 724"/>
                    <a:gd name="T70" fmla="*/ 6 w 800"/>
                    <a:gd name="T71" fmla="*/ 2 h 724"/>
                    <a:gd name="T72" fmla="*/ 6 w 800"/>
                    <a:gd name="T73" fmla="*/ 1 h 724"/>
                    <a:gd name="T74" fmla="*/ 7 w 800"/>
                    <a:gd name="T75" fmla="*/ 2 h 724"/>
                    <a:gd name="T76" fmla="*/ 7 w 800"/>
                    <a:gd name="T77" fmla="*/ 3 h 724"/>
                    <a:gd name="T78" fmla="*/ 6 w 800"/>
                    <a:gd name="T79" fmla="*/ 3 h 724"/>
                    <a:gd name="T80" fmla="*/ 6 w 800"/>
                    <a:gd name="T81" fmla="*/ 3 h 72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00"/>
                    <a:gd name="T124" fmla="*/ 0 h 724"/>
                    <a:gd name="T125" fmla="*/ 800 w 800"/>
                    <a:gd name="T126" fmla="*/ 724 h 72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00" h="724">
                      <a:moveTo>
                        <a:pt x="749" y="346"/>
                      </a:moveTo>
                      <a:lnTo>
                        <a:pt x="722" y="454"/>
                      </a:lnTo>
                      <a:lnTo>
                        <a:pt x="697" y="561"/>
                      </a:lnTo>
                      <a:lnTo>
                        <a:pt x="730" y="616"/>
                      </a:lnTo>
                      <a:lnTo>
                        <a:pt x="773" y="661"/>
                      </a:lnTo>
                      <a:lnTo>
                        <a:pt x="796" y="701"/>
                      </a:lnTo>
                      <a:lnTo>
                        <a:pt x="777" y="724"/>
                      </a:lnTo>
                      <a:lnTo>
                        <a:pt x="663" y="707"/>
                      </a:lnTo>
                      <a:lnTo>
                        <a:pt x="564" y="610"/>
                      </a:lnTo>
                      <a:lnTo>
                        <a:pt x="558" y="532"/>
                      </a:lnTo>
                      <a:lnTo>
                        <a:pt x="574" y="486"/>
                      </a:lnTo>
                      <a:lnTo>
                        <a:pt x="602" y="435"/>
                      </a:lnTo>
                      <a:lnTo>
                        <a:pt x="477" y="475"/>
                      </a:lnTo>
                      <a:lnTo>
                        <a:pt x="420" y="509"/>
                      </a:lnTo>
                      <a:lnTo>
                        <a:pt x="357" y="551"/>
                      </a:lnTo>
                      <a:lnTo>
                        <a:pt x="292" y="587"/>
                      </a:lnTo>
                      <a:lnTo>
                        <a:pt x="233" y="600"/>
                      </a:lnTo>
                      <a:lnTo>
                        <a:pt x="195" y="581"/>
                      </a:lnTo>
                      <a:lnTo>
                        <a:pt x="195" y="542"/>
                      </a:lnTo>
                      <a:lnTo>
                        <a:pt x="218" y="496"/>
                      </a:lnTo>
                      <a:lnTo>
                        <a:pt x="245" y="464"/>
                      </a:lnTo>
                      <a:lnTo>
                        <a:pt x="230" y="458"/>
                      </a:lnTo>
                      <a:lnTo>
                        <a:pt x="302" y="427"/>
                      </a:lnTo>
                      <a:lnTo>
                        <a:pt x="406" y="372"/>
                      </a:lnTo>
                      <a:lnTo>
                        <a:pt x="509" y="312"/>
                      </a:lnTo>
                      <a:lnTo>
                        <a:pt x="570" y="268"/>
                      </a:lnTo>
                      <a:lnTo>
                        <a:pt x="393" y="255"/>
                      </a:lnTo>
                      <a:lnTo>
                        <a:pt x="287" y="222"/>
                      </a:lnTo>
                      <a:lnTo>
                        <a:pt x="123" y="156"/>
                      </a:lnTo>
                      <a:lnTo>
                        <a:pt x="7" y="78"/>
                      </a:lnTo>
                      <a:lnTo>
                        <a:pt x="0" y="42"/>
                      </a:lnTo>
                      <a:lnTo>
                        <a:pt x="43" y="15"/>
                      </a:lnTo>
                      <a:lnTo>
                        <a:pt x="203" y="0"/>
                      </a:lnTo>
                      <a:lnTo>
                        <a:pt x="359" y="36"/>
                      </a:lnTo>
                      <a:lnTo>
                        <a:pt x="509" y="97"/>
                      </a:lnTo>
                      <a:lnTo>
                        <a:pt x="657" y="154"/>
                      </a:lnTo>
                      <a:lnTo>
                        <a:pt x="760" y="125"/>
                      </a:lnTo>
                      <a:lnTo>
                        <a:pt x="800" y="177"/>
                      </a:lnTo>
                      <a:lnTo>
                        <a:pt x="792" y="264"/>
                      </a:lnTo>
                      <a:lnTo>
                        <a:pt x="749" y="346"/>
                      </a:lnTo>
                      <a:close/>
                    </a:path>
                  </a:pathLst>
                </a:custGeom>
                <a:solidFill>
                  <a:srgbClr val="FF7F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382" name="Freeform 71"/>
                <p:cNvSpPr>
                  <a:spLocks/>
                </p:cNvSpPr>
                <p:nvPr/>
              </p:nvSpPr>
              <p:spPr bwMode="auto">
                <a:xfrm>
                  <a:off x="-1148" y="3165"/>
                  <a:ext cx="536" cy="383"/>
                </a:xfrm>
                <a:custGeom>
                  <a:avLst/>
                  <a:gdLst>
                    <a:gd name="T0" fmla="*/ 4 w 1070"/>
                    <a:gd name="T1" fmla="*/ 0 h 766"/>
                    <a:gd name="T2" fmla="*/ 4 w 1070"/>
                    <a:gd name="T3" fmla="*/ 2 h 766"/>
                    <a:gd name="T4" fmla="*/ 4 w 1070"/>
                    <a:gd name="T5" fmla="*/ 3 h 766"/>
                    <a:gd name="T6" fmla="*/ 4 w 1070"/>
                    <a:gd name="T7" fmla="*/ 3 h 766"/>
                    <a:gd name="T8" fmla="*/ 5 w 1070"/>
                    <a:gd name="T9" fmla="*/ 4 h 766"/>
                    <a:gd name="T10" fmla="*/ 5 w 1070"/>
                    <a:gd name="T11" fmla="*/ 4 h 766"/>
                    <a:gd name="T12" fmla="*/ 5 w 1070"/>
                    <a:gd name="T13" fmla="*/ 4 h 766"/>
                    <a:gd name="T14" fmla="*/ 6 w 1070"/>
                    <a:gd name="T15" fmla="*/ 5 h 766"/>
                    <a:gd name="T16" fmla="*/ 9 w 1070"/>
                    <a:gd name="T17" fmla="*/ 5 h 766"/>
                    <a:gd name="T18" fmla="*/ 9 w 1070"/>
                    <a:gd name="T19" fmla="*/ 5 h 766"/>
                    <a:gd name="T20" fmla="*/ 7 w 1070"/>
                    <a:gd name="T21" fmla="*/ 5 h 766"/>
                    <a:gd name="T22" fmla="*/ 7 w 1070"/>
                    <a:gd name="T23" fmla="*/ 5 h 766"/>
                    <a:gd name="T24" fmla="*/ 7 w 1070"/>
                    <a:gd name="T25" fmla="*/ 6 h 766"/>
                    <a:gd name="T26" fmla="*/ 7 w 1070"/>
                    <a:gd name="T27" fmla="*/ 6 h 766"/>
                    <a:gd name="T28" fmla="*/ 7 w 1070"/>
                    <a:gd name="T29" fmla="*/ 6 h 766"/>
                    <a:gd name="T30" fmla="*/ 6 w 1070"/>
                    <a:gd name="T31" fmla="*/ 6 h 766"/>
                    <a:gd name="T32" fmla="*/ 5 w 1070"/>
                    <a:gd name="T33" fmla="*/ 6 h 766"/>
                    <a:gd name="T34" fmla="*/ 4 w 1070"/>
                    <a:gd name="T35" fmla="*/ 6 h 766"/>
                    <a:gd name="T36" fmla="*/ 3 w 1070"/>
                    <a:gd name="T37" fmla="*/ 6 h 766"/>
                    <a:gd name="T38" fmla="*/ 1 w 1070"/>
                    <a:gd name="T39" fmla="*/ 6 h 766"/>
                    <a:gd name="T40" fmla="*/ 0 w 1070"/>
                    <a:gd name="T41" fmla="*/ 5 h 766"/>
                    <a:gd name="T42" fmla="*/ 1 w 1070"/>
                    <a:gd name="T43" fmla="*/ 5 h 766"/>
                    <a:gd name="T44" fmla="*/ 1 w 1070"/>
                    <a:gd name="T45" fmla="*/ 5 h 766"/>
                    <a:gd name="T46" fmla="*/ 2 w 1070"/>
                    <a:gd name="T47" fmla="*/ 5 h 766"/>
                    <a:gd name="T48" fmla="*/ 3 w 1070"/>
                    <a:gd name="T49" fmla="*/ 4 h 766"/>
                    <a:gd name="T50" fmla="*/ 4 w 1070"/>
                    <a:gd name="T51" fmla="*/ 4 h 766"/>
                    <a:gd name="T52" fmla="*/ 4 w 1070"/>
                    <a:gd name="T53" fmla="*/ 3 h 766"/>
                    <a:gd name="T54" fmla="*/ 3 w 1070"/>
                    <a:gd name="T55" fmla="*/ 0 h 766"/>
                    <a:gd name="T56" fmla="*/ 4 w 1070"/>
                    <a:gd name="T57" fmla="*/ 0 h 766"/>
                    <a:gd name="T58" fmla="*/ 4 w 1070"/>
                    <a:gd name="T59" fmla="*/ 0 h 76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070"/>
                    <a:gd name="T91" fmla="*/ 0 h 766"/>
                    <a:gd name="T92" fmla="*/ 1070 w 1070"/>
                    <a:gd name="T93" fmla="*/ 766 h 76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070" h="766">
                      <a:moveTo>
                        <a:pt x="410" y="0"/>
                      </a:moveTo>
                      <a:lnTo>
                        <a:pt x="420" y="154"/>
                      </a:lnTo>
                      <a:lnTo>
                        <a:pt x="456" y="293"/>
                      </a:lnTo>
                      <a:lnTo>
                        <a:pt x="484" y="357"/>
                      </a:lnTo>
                      <a:lnTo>
                        <a:pt x="520" y="414"/>
                      </a:lnTo>
                      <a:lnTo>
                        <a:pt x="564" y="467"/>
                      </a:lnTo>
                      <a:lnTo>
                        <a:pt x="617" y="511"/>
                      </a:lnTo>
                      <a:lnTo>
                        <a:pt x="743" y="555"/>
                      </a:lnTo>
                      <a:lnTo>
                        <a:pt x="1070" y="559"/>
                      </a:lnTo>
                      <a:lnTo>
                        <a:pt x="1066" y="580"/>
                      </a:lnTo>
                      <a:lnTo>
                        <a:pt x="788" y="585"/>
                      </a:lnTo>
                      <a:lnTo>
                        <a:pt x="813" y="606"/>
                      </a:lnTo>
                      <a:lnTo>
                        <a:pt x="849" y="671"/>
                      </a:lnTo>
                      <a:lnTo>
                        <a:pt x="840" y="730"/>
                      </a:lnTo>
                      <a:lnTo>
                        <a:pt x="794" y="766"/>
                      </a:lnTo>
                      <a:lnTo>
                        <a:pt x="716" y="766"/>
                      </a:lnTo>
                      <a:lnTo>
                        <a:pt x="560" y="686"/>
                      </a:lnTo>
                      <a:lnTo>
                        <a:pt x="454" y="678"/>
                      </a:lnTo>
                      <a:lnTo>
                        <a:pt x="268" y="705"/>
                      </a:lnTo>
                      <a:lnTo>
                        <a:pt x="55" y="671"/>
                      </a:lnTo>
                      <a:lnTo>
                        <a:pt x="0" y="608"/>
                      </a:lnTo>
                      <a:lnTo>
                        <a:pt x="15" y="574"/>
                      </a:lnTo>
                      <a:lnTo>
                        <a:pt x="59" y="549"/>
                      </a:lnTo>
                      <a:lnTo>
                        <a:pt x="174" y="513"/>
                      </a:lnTo>
                      <a:lnTo>
                        <a:pt x="290" y="496"/>
                      </a:lnTo>
                      <a:lnTo>
                        <a:pt x="435" y="496"/>
                      </a:lnTo>
                      <a:lnTo>
                        <a:pt x="393" y="258"/>
                      </a:lnTo>
                      <a:lnTo>
                        <a:pt x="387" y="0"/>
                      </a:lnTo>
                      <a:lnTo>
                        <a:pt x="410" y="0"/>
                      </a:lnTo>
                      <a:close/>
                    </a:path>
                  </a:pathLst>
                </a:custGeom>
                <a:solidFill>
                  <a:srgbClr val="FF7F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383" name="Freeform 72"/>
                <p:cNvSpPr>
                  <a:spLocks/>
                </p:cNvSpPr>
                <p:nvPr/>
              </p:nvSpPr>
              <p:spPr bwMode="auto">
                <a:xfrm>
                  <a:off x="-1661" y="2177"/>
                  <a:ext cx="1642" cy="1046"/>
                </a:xfrm>
                <a:custGeom>
                  <a:avLst/>
                  <a:gdLst>
                    <a:gd name="T0" fmla="*/ 5 w 3285"/>
                    <a:gd name="T1" fmla="*/ 2 h 2089"/>
                    <a:gd name="T2" fmla="*/ 7 w 3285"/>
                    <a:gd name="T3" fmla="*/ 1 h 2089"/>
                    <a:gd name="T4" fmla="*/ 9 w 3285"/>
                    <a:gd name="T5" fmla="*/ 1 h 2089"/>
                    <a:gd name="T6" fmla="*/ 9 w 3285"/>
                    <a:gd name="T7" fmla="*/ 2 h 2089"/>
                    <a:gd name="T8" fmla="*/ 8 w 3285"/>
                    <a:gd name="T9" fmla="*/ 4 h 2089"/>
                    <a:gd name="T10" fmla="*/ 7 w 3285"/>
                    <a:gd name="T11" fmla="*/ 6 h 2089"/>
                    <a:gd name="T12" fmla="*/ 6 w 3285"/>
                    <a:gd name="T13" fmla="*/ 8 h 2089"/>
                    <a:gd name="T14" fmla="*/ 7 w 3285"/>
                    <a:gd name="T15" fmla="*/ 7 h 2089"/>
                    <a:gd name="T16" fmla="*/ 8 w 3285"/>
                    <a:gd name="T17" fmla="*/ 5 h 2089"/>
                    <a:gd name="T18" fmla="*/ 10 w 3285"/>
                    <a:gd name="T19" fmla="*/ 4 h 2089"/>
                    <a:gd name="T20" fmla="*/ 11 w 3285"/>
                    <a:gd name="T21" fmla="*/ 2 h 2089"/>
                    <a:gd name="T22" fmla="*/ 12 w 3285"/>
                    <a:gd name="T23" fmla="*/ 1 h 2089"/>
                    <a:gd name="T24" fmla="*/ 14 w 3285"/>
                    <a:gd name="T25" fmla="*/ 1 h 2089"/>
                    <a:gd name="T26" fmla="*/ 15 w 3285"/>
                    <a:gd name="T27" fmla="*/ 2 h 2089"/>
                    <a:gd name="T28" fmla="*/ 14 w 3285"/>
                    <a:gd name="T29" fmla="*/ 5 h 2089"/>
                    <a:gd name="T30" fmla="*/ 13 w 3285"/>
                    <a:gd name="T31" fmla="*/ 6 h 2089"/>
                    <a:gd name="T32" fmla="*/ 12 w 3285"/>
                    <a:gd name="T33" fmla="*/ 8 h 2089"/>
                    <a:gd name="T34" fmla="*/ 11 w 3285"/>
                    <a:gd name="T35" fmla="*/ 9 h 2089"/>
                    <a:gd name="T36" fmla="*/ 11 w 3285"/>
                    <a:gd name="T37" fmla="*/ 8 h 2089"/>
                    <a:gd name="T38" fmla="*/ 13 w 3285"/>
                    <a:gd name="T39" fmla="*/ 7 h 2089"/>
                    <a:gd name="T40" fmla="*/ 14 w 3285"/>
                    <a:gd name="T41" fmla="*/ 6 h 2089"/>
                    <a:gd name="T42" fmla="*/ 15 w 3285"/>
                    <a:gd name="T43" fmla="*/ 5 h 2089"/>
                    <a:gd name="T44" fmla="*/ 16 w 3285"/>
                    <a:gd name="T45" fmla="*/ 4 h 2089"/>
                    <a:gd name="T46" fmla="*/ 18 w 3285"/>
                    <a:gd name="T47" fmla="*/ 3 h 2089"/>
                    <a:gd name="T48" fmla="*/ 19 w 3285"/>
                    <a:gd name="T49" fmla="*/ 4 h 2089"/>
                    <a:gd name="T50" fmla="*/ 20 w 3285"/>
                    <a:gd name="T51" fmla="*/ 3 h 2089"/>
                    <a:gd name="T52" fmla="*/ 21 w 3285"/>
                    <a:gd name="T53" fmla="*/ 2 h 2089"/>
                    <a:gd name="T54" fmla="*/ 23 w 3285"/>
                    <a:gd name="T55" fmla="*/ 1 h 2089"/>
                    <a:gd name="T56" fmla="*/ 25 w 3285"/>
                    <a:gd name="T57" fmla="*/ 1 h 2089"/>
                    <a:gd name="T58" fmla="*/ 25 w 3285"/>
                    <a:gd name="T59" fmla="*/ 3 h 2089"/>
                    <a:gd name="T60" fmla="*/ 24 w 3285"/>
                    <a:gd name="T61" fmla="*/ 3 h 2089"/>
                    <a:gd name="T62" fmla="*/ 23 w 3285"/>
                    <a:gd name="T63" fmla="*/ 3 h 2089"/>
                    <a:gd name="T64" fmla="*/ 21 w 3285"/>
                    <a:gd name="T65" fmla="*/ 5 h 2089"/>
                    <a:gd name="T66" fmla="*/ 20 w 3285"/>
                    <a:gd name="T67" fmla="*/ 7 h 2089"/>
                    <a:gd name="T68" fmla="*/ 19 w 3285"/>
                    <a:gd name="T69" fmla="*/ 9 h 2089"/>
                    <a:gd name="T70" fmla="*/ 18 w 3285"/>
                    <a:gd name="T71" fmla="*/ 10 h 2089"/>
                    <a:gd name="T72" fmla="*/ 17 w 3285"/>
                    <a:gd name="T73" fmla="*/ 12 h 2089"/>
                    <a:gd name="T74" fmla="*/ 16 w 3285"/>
                    <a:gd name="T75" fmla="*/ 13 h 2089"/>
                    <a:gd name="T76" fmla="*/ 15 w 3285"/>
                    <a:gd name="T77" fmla="*/ 15 h 2089"/>
                    <a:gd name="T78" fmla="*/ 13 w 3285"/>
                    <a:gd name="T79" fmla="*/ 16 h 2089"/>
                    <a:gd name="T80" fmla="*/ 12 w 3285"/>
                    <a:gd name="T81" fmla="*/ 17 h 2089"/>
                    <a:gd name="T82" fmla="*/ 10 w 3285"/>
                    <a:gd name="T83" fmla="*/ 17 h 2089"/>
                    <a:gd name="T84" fmla="*/ 9 w 3285"/>
                    <a:gd name="T85" fmla="*/ 15 h 2089"/>
                    <a:gd name="T86" fmla="*/ 8 w 3285"/>
                    <a:gd name="T87" fmla="*/ 16 h 2089"/>
                    <a:gd name="T88" fmla="*/ 5 w 3285"/>
                    <a:gd name="T89" fmla="*/ 15 h 2089"/>
                    <a:gd name="T90" fmla="*/ 5 w 3285"/>
                    <a:gd name="T91" fmla="*/ 13 h 2089"/>
                    <a:gd name="T92" fmla="*/ 5 w 3285"/>
                    <a:gd name="T93" fmla="*/ 13 h 2089"/>
                    <a:gd name="T94" fmla="*/ 4 w 3285"/>
                    <a:gd name="T95" fmla="*/ 14 h 2089"/>
                    <a:gd name="T96" fmla="*/ 1 w 3285"/>
                    <a:gd name="T97" fmla="*/ 14 h 2089"/>
                    <a:gd name="T98" fmla="*/ 1 w 3285"/>
                    <a:gd name="T99" fmla="*/ 11 h 2089"/>
                    <a:gd name="T100" fmla="*/ 2 w 3285"/>
                    <a:gd name="T101" fmla="*/ 9 h 2089"/>
                    <a:gd name="T102" fmla="*/ 2 w 3285"/>
                    <a:gd name="T103" fmla="*/ 8 h 2089"/>
                    <a:gd name="T104" fmla="*/ 0 w 3285"/>
                    <a:gd name="T105" fmla="*/ 9 h 2089"/>
                    <a:gd name="T106" fmla="*/ 0 w 3285"/>
                    <a:gd name="T107" fmla="*/ 7 h 2089"/>
                    <a:gd name="T108" fmla="*/ 1 w 3285"/>
                    <a:gd name="T109" fmla="*/ 5 h 2089"/>
                    <a:gd name="T110" fmla="*/ 2 w 3285"/>
                    <a:gd name="T111" fmla="*/ 4 h 2089"/>
                    <a:gd name="T112" fmla="*/ 3 w 3285"/>
                    <a:gd name="T113" fmla="*/ 3 h 2089"/>
                    <a:gd name="T114" fmla="*/ 4 w 3285"/>
                    <a:gd name="T115" fmla="*/ 2 h 208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285"/>
                    <a:gd name="T175" fmla="*/ 0 h 2089"/>
                    <a:gd name="T176" fmla="*/ 3285 w 3285"/>
                    <a:gd name="T177" fmla="*/ 2089 h 208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285" h="2089">
                      <a:moveTo>
                        <a:pt x="614" y="230"/>
                      </a:moveTo>
                      <a:lnTo>
                        <a:pt x="688" y="278"/>
                      </a:lnTo>
                      <a:lnTo>
                        <a:pt x="759" y="221"/>
                      </a:lnTo>
                      <a:lnTo>
                        <a:pt x="806" y="186"/>
                      </a:lnTo>
                      <a:lnTo>
                        <a:pt x="859" y="150"/>
                      </a:lnTo>
                      <a:lnTo>
                        <a:pt x="916" y="114"/>
                      </a:lnTo>
                      <a:lnTo>
                        <a:pt x="975" y="80"/>
                      </a:lnTo>
                      <a:lnTo>
                        <a:pt x="1089" y="27"/>
                      </a:lnTo>
                      <a:lnTo>
                        <a:pt x="1188" y="2"/>
                      </a:lnTo>
                      <a:lnTo>
                        <a:pt x="1255" y="21"/>
                      </a:lnTo>
                      <a:lnTo>
                        <a:pt x="1276" y="97"/>
                      </a:lnTo>
                      <a:lnTo>
                        <a:pt x="1264" y="162"/>
                      </a:lnTo>
                      <a:lnTo>
                        <a:pt x="1234" y="247"/>
                      </a:lnTo>
                      <a:lnTo>
                        <a:pt x="1188" y="346"/>
                      </a:lnTo>
                      <a:lnTo>
                        <a:pt x="1135" y="443"/>
                      </a:lnTo>
                      <a:lnTo>
                        <a:pt x="1076" y="536"/>
                      </a:lnTo>
                      <a:lnTo>
                        <a:pt x="1015" y="629"/>
                      </a:lnTo>
                      <a:lnTo>
                        <a:pt x="951" y="722"/>
                      </a:lnTo>
                      <a:lnTo>
                        <a:pt x="888" y="814"/>
                      </a:lnTo>
                      <a:lnTo>
                        <a:pt x="827" y="907"/>
                      </a:lnTo>
                      <a:lnTo>
                        <a:pt x="770" y="1000"/>
                      </a:lnTo>
                      <a:lnTo>
                        <a:pt x="817" y="949"/>
                      </a:lnTo>
                      <a:lnTo>
                        <a:pt x="869" y="892"/>
                      </a:lnTo>
                      <a:lnTo>
                        <a:pt x="922" y="833"/>
                      </a:lnTo>
                      <a:lnTo>
                        <a:pt x="979" y="768"/>
                      </a:lnTo>
                      <a:lnTo>
                        <a:pt x="1038" y="702"/>
                      </a:lnTo>
                      <a:lnTo>
                        <a:pt x="1099" y="635"/>
                      </a:lnTo>
                      <a:lnTo>
                        <a:pt x="1162" y="567"/>
                      </a:lnTo>
                      <a:lnTo>
                        <a:pt x="1224" y="498"/>
                      </a:lnTo>
                      <a:lnTo>
                        <a:pt x="1289" y="432"/>
                      </a:lnTo>
                      <a:lnTo>
                        <a:pt x="1352" y="367"/>
                      </a:lnTo>
                      <a:lnTo>
                        <a:pt x="1416" y="304"/>
                      </a:lnTo>
                      <a:lnTo>
                        <a:pt x="1479" y="245"/>
                      </a:lnTo>
                      <a:lnTo>
                        <a:pt x="1540" y="190"/>
                      </a:lnTo>
                      <a:lnTo>
                        <a:pt x="1601" y="141"/>
                      </a:lnTo>
                      <a:lnTo>
                        <a:pt x="1660" y="97"/>
                      </a:lnTo>
                      <a:lnTo>
                        <a:pt x="1715" y="61"/>
                      </a:lnTo>
                      <a:lnTo>
                        <a:pt x="1783" y="27"/>
                      </a:lnTo>
                      <a:lnTo>
                        <a:pt x="1846" y="12"/>
                      </a:lnTo>
                      <a:lnTo>
                        <a:pt x="1949" y="29"/>
                      </a:lnTo>
                      <a:lnTo>
                        <a:pt x="2002" y="110"/>
                      </a:lnTo>
                      <a:lnTo>
                        <a:pt x="1988" y="249"/>
                      </a:lnTo>
                      <a:lnTo>
                        <a:pt x="1947" y="352"/>
                      </a:lnTo>
                      <a:lnTo>
                        <a:pt x="1884" y="464"/>
                      </a:lnTo>
                      <a:lnTo>
                        <a:pt x="1848" y="525"/>
                      </a:lnTo>
                      <a:lnTo>
                        <a:pt x="1806" y="586"/>
                      </a:lnTo>
                      <a:lnTo>
                        <a:pt x="1764" y="648"/>
                      </a:lnTo>
                      <a:lnTo>
                        <a:pt x="1719" y="711"/>
                      </a:lnTo>
                      <a:lnTo>
                        <a:pt x="1675" y="774"/>
                      </a:lnTo>
                      <a:lnTo>
                        <a:pt x="1629" y="835"/>
                      </a:lnTo>
                      <a:lnTo>
                        <a:pt x="1584" y="897"/>
                      </a:lnTo>
                      <a:lnTo>
                        <a:pt x="1542" y="958"/>
                      </a:lnTo>
                      <a:lnTo>
                        <a:pt x="1500" y="1017"/>
                      </a:lnTo>
                      <a:lnTo>
                        <a:pt x="1462" y="1072"/>
                      </a:lnTo>
                      <a:lnTo>
                        <a:pt x="1395" y="1177"/>
                      </a:lnTo>
                      <a:lnTo>
                        <a:pt x="1471" y="1087"/>
                      </a:lnTo>
                      <a:lnTo>
                        <a:pt x="1532" y="1015"/>
                      </a:lnTo>
                      <a:lnTo>
                        <a:pt x="1608" y="930"/>
                      </a:lnTo>
                      <a:lnTo>
                        <a:pt x="1650" y="882"/>
                      </a:lnTo>
                      <a:lnTo>
                        <a:pt x="1694" y="835"/>
                      </a:lnTo>
                      <a:lnTo>
                        <a:pt x="1739" y="785"/>
                      </a:lnTo>
                      <a:lnTo>
                        <a:pt x="1787" y="736"/>
                      </a:lnTo>
                      <a:lnTo>
                        <a:pt x="1836" y="684"/>
                      </a:lnTo>
                      <a:lnTo>
                        <a:pt x="1886" y="635"/>
                      </a:lnTo>
                      <a:lnTo>
                        <a:pt x="1935" y="586"/>
                      </a:lnTo>
                      <a:lnTo>
                        <a:pt x="1987" y="538"/>
                      </a:lnTo>
                      <a:lnTo>
                        <a:pt x="2036" y="492"/>
                      </a:lnTo>
                      <a:lnTo>
                        <a:pt x="2085" y="449"/>
                      </a:lnTo>
                      <a:lnTo>
                        <a:pt x="2133" y="409"/>
                      </a:lnTo>
                      <a:lnTo>
                        <a:pt x="2180" y="373"/>
                      </a:lnTo>
                      <a:lnTo>
                        <a:pt x="2270" y="314"/>
                      </a:lnTo>
                      <a:lnTo>
                        <a:pt x="2352" y="274"/>
                      </a:lnTo>
                      <a:lnTo>
                        <a:pt x="2473" y="276"/>
                      </a:lnTo>
                      <a:lnTo>
                        <a:pt x="2509" y="323"/>
                      </a:lnTo>
                      <a:lnTo>
                        <a:pt x="2526" y="411"/>
                      </a:lnTo>
                      <a:lnTo>
                        <a:pt x="2551" y="382"/>
                      </a:lnTo>
                      <a:lnTo>
                        <a:pt x="2587" y="346"/>
                      </a:lnTo>
                      <a:lnTo>
                        <a:pt x="2633" y="302"/>
                      </a:lnTo>
                      <a:lnTo>
                        <a:pt x="2686" y="257"/>
                      </a:lnTo>
                      <a:lnTo>
                        <a:pt x="2745" y="209"/>
                      </a:lnTo>
                      <a:lnTo>
                        <a:pt x="2810" y="162"/>
                      </a:lnTo>
                      <a:lnTo>
                        <a:pt x="2876" y="116"/>
                      </a:lnTo>
                      <a:lnTo>
                        <a:pt x="2943" y="74"/>
                      </a:lnTo>
                      <a:lnTo>
                        <a:pt x="3007" y="42"/>
                      </a:lnTo>
                      <a:lnTo>
                        <a:pt x="3070" y="15"/>
                      </a:lnTo>
                      <a:lnTo>
                        <a:pt x="3180" y="0"/>
                      </a:lnTo>
                      <a:lnTo>
                        <a:pt x="3256" y="44"/>
                      </a:lnTo>
                      <a:lnTo>
                        <a:pt x="3285" y="165"/>
                      </a:lnTo>
                      <a:lnTo>
                        <a:pt x="3275" y="209"/>
                      </a:lnTo>
                      <a:lnTo>
                        <a:pt x="3249" y="257"/>
                      </a:lnTo>
                      <a:lnTo>
                        <a:pt x="3211" y="300"/>
                      </a:lnTo>
                      <a:lnTo>
                        <a:pt x="3167" y="342"/>
                      </a:lnTo>
                      <a:lnTo>
                        <a:pt x="3123" y="380"/>
                      </a:lnTo>
                      <a:lnTo>
                        <a:pt x="3085" y="409"/>
                      </a:lnTo>
                      <a:lnTo>
                        <a:pt x="3047" y="435"/>
                      </a:lnTo>
                      <a:lnTo>
                        <a:pt x="3047" y="316"/>
                      </a:lnTo>
                      <a:lnTo>
                        <a:pt x="2878" y="420"/>
                      </a:lnTo>
                      <a:lnTo>
                        <a:pt x="2814" y="500"/>
                      </a:lnTo>
                      <a:lnTo>
                        <a:pt x="2758" y="591"/>
                      </a:lnTo>
                      <a:lnTo>
                        <a:pt x="2709" y="688"/>
                      </a:lnTo>
                      <a:lnTo>
                        <a:pt x="2665" y="787"/>
                      </a:lnTo>
                      <a:lnTo>
                        <a:pt x="2623" y="882"/>
                      </a:lnTo>
                      <a:lnTo>
                        <a:pt x="2582" y="968"/>
                      </a:lnTo>
                      <a:lnTo>
                        <a:pt x="2549" y="1021"/>
                      </a:lnTo>
                      <a:lnTo>
                        <a:pt x="2498" y="1099"/>
                      </a:lnTo>
                      <a:lnTo>
                        <a:pt x="2466" y="1146"/>
                      </a:lnTo>
                      <a:lnTo>
                        <a:pt x="2430" y="1198"/>
                      </a:lnTo>
                      <a:lnTo>
                        <a:pt x="2392" y="1253"/>
                      </a:lnTo>
                      <a:lnTo>
                        <a:pt x="2348" y="1310"/>
                      </a:lnTo>
                      <a:lnTo>
                        <a:pt x="2304" y="1371"/>
                      </a:lnTo>
                      <a:lnTo>
                        <a:pt x="2257" y="1431"/>
                      </a:lnTo>
                      <a:lnTo>
                        <a:pt x="2207" y="1494"/>
                      </a:lnTo>
                      <a:lnTo>
                        <a:pt x="2156" y="1557"/>
                      </a:lnTo>
                      <a:lnTo>
                        <a:pt x="2103" y="1620"/>
                      </a:lnTo>
                      <a:lnTo>
                        <a:pt x="2049" y="1680"/>
                      </a:lnTo>
                      <a:lnTo>
                        <a:pt x="1996" y="1741"/>
                      </a:lnTo>
                      <a:lnTo>
                        <a:pt x="1941" y="1798"/>
                      </a:lnTo>
                      <a:lnTo>
                        <a:pt x="1886" y="1852"/>
                      </a:lnTo>
                      <a:lnTo>
                        <a:pt x="1833" y="1901"/>
                      </a:lnTo>
                      <a:lnTo>
                        <a:pt x="1779" y="1948"/>
                      </a:lnTo>
                      <a:lnTo>
                        <a:pt x="1726" y="1988"/>
                      </a:lnTo>
                      <a:lnTo>
                        <a:pt x="1675" y="2023"/>
                      </a:lnTo>
                      <a:lnTo>
                        <a:pt x="1625" y="2053"/>
                      </a:lnTo>
                      <a:lnTo>
                        <a:pt x="1532" y="2087"/>
                      </a:lnTo>
                      <a:lnTo>
                        <a:pt x="1452" y="2089"/>
                      </a:lnTo>
                      <a:lnTo>
                        <a:pt x="1384" y="2051"/>
                      </a:lnTo>
                      <a:lnTo>
                        <a:pt x="1331" y="1971"/>
                      </a:lnTo>
                      <a:lnTo>
                        <a:pt x="1298" y="1840"/>
                      </a:lnTo>
                      <a:lnTo>
                        <a:pt x="1232" y="1897"/>
                      </a:lnTo>
                      <a:lnTo>
                        <a:pt x="1163" y="1943"/>
                      </a:lnTo>
                      <a:lnTo>
                        <a:pt x="1097" y="1975"/>
                      </a:lnTo>
                      <a:lnTo>
                        <a:pt x="1030" y="1996"/>
                      </a:lnTo>
                      <a:lnTo>
                        <a:pt x="909" y="2004"/>
                      </a:lnTo>
                      <a:lnTo>
                        <a:pt x="808" y="1967"/>
                      </a:lnTo>
                      <a:lnTo>
                        <a:pt x="738" y="1895"/>
                      </a:lnTo>
                      <a:lnTo>
                        <a:pt x="707" y="1789"/>
                      </a:lnTo>
                      <a:lnTo>
                        <a:pt x="728" y="1652"/>
                      </a:lnTo>
                      <a:lnTo>
                        <a:pt x="759" y="1574"/>
                      </a:lnTo>
                      <a:lnTo>
                        <a:pt x="806" y="1488"/>
                      </a:lnTo>
                      <a:lnTo>
                        <a:pt x="766" y="1536"/>
                      </a:lnTo>
                      <a:lnTo>
                        <a:pt x="726" y="1580"/>
                      </a:lnTo>
                      <a:lnTo>
                        <a:pt x="684" y="1618"/>
                      </a:lnTo>
                      <a:lnTo>
                        <a:pt x="644" y="1652"/>
                      </a:lnTo>
                      <a:lnTo>
                        <a:pt x="565" y="1709"/>
                      </a:lnTo>
                      <a:lnTo>
                        <a:pt x="489" y="1747"/>
                      </a:lnTo>
                      <a:lnTo>
                        <a:pt x="352" y="1774"/>
                      </a:lnTo>
                      <a:lnTo>
                        <a:pt x="247" y="1734"/>
                      </a:lnTo>
                      <a:lnTo>
                        <a:pt x="190" y="1629"/>
                      </a:lnTo>
                      <a:lnTo>
                        <a:pt x="192" y="1460"/>
                      </a:lnTo>
                      <a:lnTo>
                        <a:pt x="221" y="1352"/>
                      </a:lnTo>
                      <a:lnTo>
                        <a:pt x="270" y="1226"/>
                      </a:lnTo>
                      <a:lnTo>
                        <a:pt x="302" y="1160"/>
                      </a:lnTo>
                      <a:lnTo>
                        <a:pt x="340" y="1087"/>
                      </a:lnTo>
                      <a:lnTo>
                        <a:pt x="384" y="1011"/>
                      </a:lnTo>
                      <a:lnTo>
                        <a:pt x="435" y="933"/>
                      </a:lnTo>
                      <a:lnTo>
                        <a:pt x="367" y="981"/>
                      </a:lnTo>
                      <a:lnTo>
                        <a:pt x="306" y="1021"/>
                      </a:lnTo>
                      <a:lnTo>
                        <a:pt x="202" y="1074"/>
                      </a:lnTo>
                      <a:lnTo>
                        <a:pt x="59" y="1089"/>
                      </a:lnTo>
                      <a:lnTo>
                        <a:pt x="0" y="1008"/>
                      </a:lnTo>
                      <a:lnTo>
                        <a:pt x="13" y="861"/>
                      </a:lnTo>
                      <a:lnTo>
                        <a:pt x="46" y="774"/>
                      </a:lnTo>
                      <a:lnTo>
                        <a:pt x="91" y="681"/>
                      </a:lnTo>
                      <a:lnTo>
                        <a:pt x="120" y="633"/>
                      </a:lnTo>
                      <a:lnTo>
                        <a:pt x="152" y="587"/>
                      </a:lnTo>
                      <a:lnTo>
                        <a:pt x="186" y="540"/>
                      </a:lnTo>
                      <a:lnTo>
                        <a:pt x="224" y="494"/>
                      </a:lnTo>
                      <a:lnTo>
                        <a:pt x="264" y="451"/>
                      </a:lnTo>
                      <a:lnTo>
                        <a:pt x="308" y="409"/>
                      </a:lnTo>
                      <a:lnTo>
                        <a:pt x="354" y="371"/>
                      </a:lnTo>
                      <a:lnTo>
                        <a:pt x="401" y="335"/>
                      </a:lnTo>
                      <a:lnTo>
                        <a:pt x="504" y="274"/>
                      </a:lnTo>
                      <a:lnTo>
                        <a:pt x="614" y="23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384" name="Freeform 73"/>
                <p:cNvSpPr>
                  <a:spLocks/>
                </p:cNvSpPr>
                <p:nvPr/>
              </p:nvSpPr>
              <p:spPr bwMode="auto">
                <a:xfrm>
                  <a:off x="-1526" y="2628"/>
                  <a:ext cx="936" cy="467"/>
                </a:xfrm>
                <a:custGeom>
                  <a:avLst/>
                  <a:gdLst>
                    <a:gd name="T0" fmla="*/ 1 w 1876"/>
                    <a:gd name="T1" fmla="*/ 2 h 933"/>
                    <a:gd name="T2" fmla="*/ 1 w 1876"/>
                    <a:gd name="T3" fmla="*/ 3 h 933"/>
                    <a:gd name="T4" fmla="*/ 2 w 1876"/>
                    <a:gd name="T5" fmla="*/ 3 h 933"/>
                    <a:gd name="T6" fmla="*/ 3 w 1876"/>
                    <a:gd name="T7" fmla="*/ 1 h 933"/>
                    <a:gd name="T8" fmla="*/ 4 w 1876"/>
                    <a:gd name="T9" fmla="*/ 1 h 933"/>
                    <a:gd name="T10" fmla="*/ 4 w 1876"/>
                    <a:gd name="T11" fmla="*/ 0 h 933"/>
                    <a:gd name="T12" fmla="*/ 5 w 1876"/>
                    <a:gd name="T13" fmla="*/ 1 h 933"/>
                    <a:gd name="T14" fmla="*/ 4 w 1876"/>
                    <a:gd name="T15" fmla="*/ 3 h 933"/>
                    <a:gd name="T16" fmla="*/ 4 w 1876"/>
                    <a:gd name="T17" fmla="*/ 4 h 933"/>
                    <a:gd name="T18" fmla="*/ 3 w 1876"/>
                    <a:gd name="T19" fmla="*/ 5 h 933"/>
                    <a:gd name="T20" fmla="*/ 4 w 1876"/>
                    <a:gd name="T21" fmla="*/ 5 h 933"/>
                    <a:gd name="T22" fmla="*/ 5 w 1876"/>
                    <a:gd name="T23" fmla="*/ 4 h 933"/>
                    <a:gd name="T24" fmla="*/ 6 w 1876"/>
                    <a:gd name="T25" fmla="*/ 3 h 933"/>
                    <a:gd name="T26" fmla="*/ 6 w 1876"/>
                    <a:gd name="T27" fmla="*/ 2 h 933"/>
                    <a:gd name="T28" fmla="*/ 7 w 1876"/>
                    <a:gd name="T29" fmla="*/ 1 h 933"/>
                    <a:gd name="T30" fmla="*/ 8 w 1876"/>
                    <a:gd name="T31" fmla="*/ 2 h 933"/>
                    <a:gd name="T32" fmla="*/ 8 w 1876"/>
                    <a:gd name="T33" fmla="*/ 3 h 933"/>
                    <a:gd name="T34" fmla="*/ 7 w 1876"/>
                    <a:gd name="T35" fmla="*/ 4 h 933"/>
                    <a:gd name="T36" fmla="*/ 7 w 1876"/>
                    <a:gd name="T37" fmla="*/ 4 h 933"/>
                    <a:gd name="T38" fmla="*/ 8 w 1876"/>
                    <a:gd name="T39" fmla="*/ 3 h 933"/>
                    <a:gd name="T40" fmla="*/ 9 w 1876"/>
                    <a:gd name="T41" fmla="*/ 3 h 933"/>
                    <a:gd name="T42" fmla="*/ 10 w 1876"/>
                    <a:gd name="T43" fmla="*/ 2 h 933"/>
                    <a:gd name="T44" fmla="*/ 10 w 1876"/>
                    <a:gd name="T45" fmla="*/ 1 h 933"/>
                    <a:gd name="T46" fmla="*/ 12 w 1876"/>
                    <a:gd name="T47" fmla="*/ 1 h 933"/>
                    <a:gd name="T48" fmla="*/ 12 w 1876"/>
                    <a:gd name="T49" fmla="*/ 2 h 933"/>
                    <a:gd name="T50" fmla="*/ 14 w 1876"/>
                    <a:gd name="T51" fmla="*/ 3 h 933"/>
                    <a:gd name="T52" fmla="*/ 15 w 1876"/>
                    <a:gd name="T53" fmla="*/ 3 h 933"/>
                    <a:gd name="T54" fmla="*/ 14 w 1876"/>
                    <a:gd name="T55" fmla="*/ 4 h 933"/>
                    <a:gd name="T56" fmla="*/ 14 w 1876"/>
                    <a:gd name="T57" fmla="*/ 4 h 933"/>
                    <a:gd name="T58" fmla="*/ 13 w 1876"/>
                    <a:gd name="T59" fmla="*/ 5 h 933"/>
                    <a:gd name="T60" fmla="*/ 12 w 1876"/>
                    <a:gd name="T61" fmla="*/ 6 h 933"/>
                    <a:gd name="T62" fmla="*/ 11 w 1876"/>
                    <a:gd name="T63" fmla="*/ 5 h 933"/>
                    <a:gd name="T64" fmla="*/ 10 w 1876"/>
                    <a:gd name="T65" fmla="*/ 5 h 933"/>
                    <a:gd name="T66" fmla="*/ 9 w 1876"/>
                    <a:gd name="T67" fmla="*/ 6 h 933"/>
                    <a:gd name="T68" fmla="*/ 8 w 1876"/>
                    <a:gd name="T69" fmla="*/ 7 h 933"/>
                    <a:gd name="T70" fmla="*/ 8 w 1876"/>
                    <a:gd name="T71" fmla="*/ 7 h 933"/>
                    <a:gd name="T72" fmla="*/ 7 w 1876"/>
                    <a:gd name="T73" fmla="*/ 8 h 933"/>
                    <a:gd name="T74" fmla="*/ 5 w 1876"/>
                    <a:gd name="T75" fmla="*/ 7 h 933"/>
                    <a:gd name="T76" fmla="*/ 4 w 1876"/>
                    <a:gd name="T77" fmla="*/ 7 h 933"/>
                    <a:gd name="T78" fmla="*/ 3 w 1876"/>
                    <a:gd name="T79" fmla="*/ 6 h 933"/>
                    <a:gd name="T80" fmla="*/ 2 w 1876"/>
                    <a:gd name="T81" fmla="*/ 4 h 933"/>
                    <a:gd name="T82" fmla="*/ 1 w 1876"/>
                    <a:gd name="T83" fmla="*/ 5 h 933"/>
                    <a:gd name="T84" fmla="*/ 0 w 1876"/>
                    <a:gd name="T85" fmla="*/ 4 h 933"/>
                    <a:gd name="T86" fmla="*/ 1 w 1876"/>
                    <a:gd name="T87" fmla="*/ 2 h 933"/>
                    <a:gd name="T88" fmla="*/ 1 w 1876"/>
                    <a:gd name="T89" fmla="*/ 1 h 933"/>
                    <a:gd name="T90" fmla="*/ 2 w 1876"/>
                    <a:gd name="T91" fmla="*/ 1 h 93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876"/>
                    <a:gd name="T139" fmla="*/ 0 h 933"/>
                    <a:gd name="T140" fmla="*/ 1876 w 1876"/>
                    <a:gd name="T141" fmla="*/ 933 h 93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876" h="933">
                      <a:moveTo>
                        <a:pt x="131" y="93"/>
                      </a:moveTo>
                      <a:lnTo>
                        <a:pt x="82" y="239"/>
                      </a:lnTo>
                      <a:lnTo>
                        <a:pt x="88" y="312"/>
                      </a:lnTo>
                      <a:lnTo>
                        <a:pt x="107" y="335"/>
                      </a:lnTo>
                      <a:lnTo>
                        <a:pt x="145" y="340"/>
                      </a:lnTo>
                      <a:lnTo>
                        <a:pt x="241" y="302"/>
                      </a:lnTo>
                      <a:lnTo>
                        <a:pt x="299" y="220"/>
                      </a:lnTo>
                      <a:lnTo>
                        <a:pt x="342" y="124"/>
                      </a:lnTo>
                      <a:lnTo>
                        <a:pt x="367" y="78"/>
                      </a:lnTo>
                      <a:lnTo>
                        <a:pt x="397" y="40"/>
                      </a:lnTo>
                      <a:lnTo>
                        <a:pt x="456" y="0"/>
                      </a:lnTo>
                      <a:lnTo>
                        <a:pt x="508" y="0"/>
                      </a:lnTo>
                      <a:lnTo>
                        <a:pt x="542" y="40"/>
                      </a:lnTo>
                      <a:lnTo>
                        <a:pt x="551" y="108"/>
                      </a:lnTo>
                      <a:lnTo>
                        <a:pt x="525" y="247"/>
                      </a:lnTo>
                      <a:lnTo>
                        <a:pt x="500" y="314"/>
                      </a:lnTo>
                      <a:lnTo>
                        <a:pt x="470" y="376"/>
                      </a:lnTo>
                      <a:lnTo>
                        <a:pt x="437" y="437"/>
                      </a:lnTo>
                      <a:lnTo>
                        <a:pt x="399" y="496"/>
                      </a:lnTo>
                      <a:lnTo>
                        <a:pt x="361" y="555"/>
                      </a:lnTo>
                      <a:lnTo>
                        <a:pt x="323" y="612"/>
                      </a:lnTo>
                      <a:lnTo>
                        <a:pt x="460" y="559"/>
                      </a:lnTo>
                      <a:lnTo>
                        <a:pt x="519" y="508"/>
                      </a:lnTo>
                      <a:lnTo>
                        <a:pt x="574" y="445"/>
                      </a:lnTo>
                      <a:lnTo>
                        <a:pt x="624" y="376"/>
                      </a:lnTo>
                      <a:lnTo>
                        <a:pt x="667" y="306"/>
                      </a:lnTo>
                      <a:lnTo>
                        <a:pt x="709" y="241"/>
                      </a:lnTo>
                      <a:lnTo>
                        <a:pt x="749" y="184"/>
                      </a:lnTo>
                      <a:lnTo>
                        <a:pt x="785" y="146"/>
                      </a:lnTo>
                      <a:lnTo>
                        <a:pt x="823" y="124"/>
                      </a:lnTo>
                      <a:lnTo>
                        <a:pt x="899" y="118"/>
                      </a:lnTo>
                      <a:lnTo>
                        <a:pt x="956" y="162"/>
                      </a:lnTo>
                      <a:lnTo>
                        <a:pt x="973" y="255"/>
                      </a:lnTo>
                      <a:lnTo>
                        <a:pt x="954" y="333"/>
                      </a:lnTo>
                      <a:lnTo>
                        <a:pt x="922" y="405"/>
                      </a:lnTo>
                      <a:lnTo>
                        <a:pt x="880" y="475"/>
                      </a:lnTo>
                      <a:lnTo>
                        <a:pt x="840" y="546"/>
                      </a:lnTo>
                      <a:lnTo>
                        <a:pt x="895" y="492"/>
                      </a:lnTo>
                      <a:lnTo>
                        <a:pt x="947" y="439"/>
                      </a:lnTo>
                      <a:lnTo>
                        <a:pt x="996" y="382"/>
                      </a:lnTo>
                      <a:lnTo>
                        <a:pt x="1046" y="327"/>
                      </a:lnTo>
                      <a:lnTo>
                        <a:pt x="1093" y="268"/>
                      </a:lnTo>
                      <a:lnTo>
                        <a:pt x="1139" y="211"/>
                      </a:lnTo>
                      <a:lnTo>
                        <a:pt x="1186" y="154"/>
                      </a:lnTo>
                      <a:lnTo>
                        <a:pt x="1236" y="97"/>
                      </a:lnTo>
                      <a:lnTo>
                        <a:pt x="1279" y="55"/>
                      </a:lnTo>
                      <a:lnTo>
                        <a:pt x="1327" y="30"/>
                      </a:lnTo>
                      <a:lnTo>
                        <a:pt x="1414" y="27"/>
                      </a:lnTo>
                      <a:lnTo>
                        <a:pt x="1477" y="82"/>
                      </a:lnTo>
                      <a:lnTo>
                        <a:pt x="1490" y="192"/>
                      </a:lnTo>
                      <a:lnTo>
                        <a:pt x="1462" y="390"/>
                      </a:lnTo>
                      <a:lnTo>
                        <a:pt x="1669" y="373"/>
                      </a:lnTo>
                      <a:lnTo>
                        <a:pt x="1863" y="312"/>
                      </a:lnTo>
                      <a:lnTo>
                        <a:pt x="1876" y="329"/>
                      </a:lnTo>
                      <a:lnTo>
                        <a:pt x="1806" y="388"/>
                      </a:lnTo>
                      <a:lnTo>
                        <a:pt x="1770" y="426"/>
                      </a:lnTo>
                      <a:lnTo>
                        <a:pt x="1732" y="466"/>
                      </a:lnTo>
                      <a:lnTo>
                        <a:pt x="1692" y="506"/>
                      </a:lnTo>
                      <a:lnTo>
                        <a:pt x="1652" y="547"/>
                      </a:lnTo>
                      <a:lnTo>
                        <a:pt x="1610" y="584"/>
                      </a:lnTo>
                      <a:lnTo>
                        <a:pt x="1570" y="618"/>
                      </a:lnTo>
                      <a:lnTo>
                        <a:pt x="1487" y="665"/>
                      </a:lnTo>
                      <a:lnTo>
                        <a:pt x="1405" y="677"/>
                      </a:lnTo>
                      <a:lnTo>
                        <a:pt x="1325" y="635"/>
                      </a:lnTo>
                      <a:lnTo>
                        <a:pt x="1251" y="528"/>
                      </a:lnTo>
                      <a:lnTo>
                        <a:pt x="1219" y="563"/>
                      </a:lnTo>
                      <a:lnTo>
                        <a:pt x="1177" y="606"/>
                      </a:lnTo>
                      <a:lnTo>
                        <a:pt x="1125" y="660"/>
                      </a:lnTo>
                      <a:lnTo>
                        <a:pt x="1070" y="715"/>
                      </a:lnTo>
                      <a:lnTo>
                        <a:pt x="1015" y="770"/>
                      </a:lnTo>
                      <a:lnTo>
                        <a:pt x="964" y="819"/>
                      </a:lnTo>
                      <a:lnTo>
                        <a:pt x="920" y="855"/>
                      </a:lnTo>
                      <a:lnTo>
                        <a:pt x="890" y="878"/>
                      </a:lnTo>
                      <a:lnTo>
                        <a:pt x="772" y="924"/>
                      </a:lnTo>
                      <a:lnTo>
                        <a:pt x="645" y="933"/>
                      </a:lnTo>
                      <a:lnTo>
                        <a:pt x="544" y="886"/>
                      </a:lnTo>
                      <a:lnTo>
                        <a:pt x="511" y="762"/>
                      </a:lnTo>
                      <a:lnTo>
                        <a:pt x="426" y="798"/>
                      </a:lnTo>
                      <a:lnTo>
                        <a:pt x="356" y="806"/>
                      </a:lnTo>
                      <a:lnTo>
                        <a:pt x="259" y="751"/>
                      </a:lnTo>
                      <a:lnTo>
                        <a:pt x="215" y="633"/>
                      </a:lnTo>
                      <a:lnTo>
                        <a:pt x="219" y="481"/>
                      </a:lnTo>
                      <a:lnTo>
                        <a:pt x="108" y="528"/>
                      </a:lnTo>
                      <a:lnTo>
                        <a:pt x="38" y="525"/>
                      </a:lnTo>
                      <a:lnTo>
                        <a:pt x="6" y="481"/>
                      </a:lnTo>
                      <a:lnTo>
                        <a:pt x="0" y="411"/>
                      </a:lnTo>
                      <a:lnTo>
                        <a:pt x="15" y="323"/>
                      </a:lnTo>
                      <a:lnTo>
                        <a:pt x="44" y="232"/>
                      </a:lnTo>
                      <a:lnTo>
                        <a:pt x="78" y="148"/>
                      </a:lnTo>
                      <a:lnTo>
                        <a:pt x="112" y="82"/>
                      </a:lnTo>
                      <a:lnTo>
                        <a:pt x="131" y="93"/>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385" name="Freeform 74"/>
                <p:cNvSpPr>
                  <a:spLocks/>
                </p:cNvSpPr>
                <p:nvPr/>
              </p:nvSpPr>
              <p:spPr bwMode="auto">
                <a:xfrm>
                  <a:off x="-1866" y="2572"/>
                  <a:ext cx="308" cy="94"/>
                </a:xfrm>
                <a:custGeom>
                  <a:avLst/>
                  <a:gdLst>
                    <a:gd name="T0" fmla="*/ 5 w 614"/>
                    <a:gd name="T1" fmla="*/ 1 h 190"/>
                    <a:gd name="T2" fmla="*/ 3 w 614"/>
                    <a:gd name="T3" fmla="*/ 2 h 190"/>
                    <a:gd name="T4" fmla="*/ 2 w 614"/>
                    <a:gd name="T5" fmla="*/ 2 h 190"/>
                    <a:gd name="T6" fmla="*/ 1 w 614"/>
                    <a:gd name="T7" fmla="*/ 2 h 190"/>
                    <a:gd name="T8" fmla="*/ 1 w 614"/>
                    <a:gd name="T9" fmla="*/ 2 h 190"/>
                    <a:gd name="T10" fmla="*/ 0 w 614"/>
                    <a:gd name="T11" fmla="*/ 1 h 190"/>
                    <a:gd name="T12" fmla="*/ 1 w 614"/>
                    <a:gd name="T13" fmla="*/ 1 h 190"/>
                    <a:gd name="T14" fmla="*/ 1 w 614"/>
                    <a:gd name="T15" fmla="*/ 0 h 190"/>
                    <a:gd name="T16" fmla="*/ 5 w 614"/>
                    <a:gd name="T17" fmla="*/ 1 h 190"/>
                    <a:gd name="T18" fmla="*/ 5 w 614"/>
                    <a:gd name="T19" fmla="*/ 1 h 190"/>
                    <a:gd name="T20" fmla="*/ 5 w 614"/>
                    <a:gd name="T21" fmla="*/ 1 h 190"/>
                    <a:gd name="T22" fmla="*/ 5 w 614"/>
                    <a:gd name="T23" fmla="*/ 1 h 1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14"/>
                    <a:gd name="T37" fmla="*/ 0 h 190"/>
                    <a:gd name="T38" fmla="*/ 614 w 614"/>
                    <a:gd name="T39" fmla="*/ 190 h 1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14" h="190">
                      <a:moveTo>
                        <a:pt x="593" y="74"/>
                      </a:moveTo>
                      <a:lnTo>
                        <a:pt x="346" y="133"/>
                      </a:lnTo>
                      <a:lnTo>
                        <a:pt x="225" y="173"/>
                      </a:lnTo>
                      <a:lnTo>
                        <a:pt x="97" y="190"/>
                      </a:lnTo>
                      <a:lnTo>
                        <a:pt x="25" y="161"/>
                      </a:lnTo>
                      <a:lnTo>
                        <a:pt x="0" y="95"/>
                      </a:lnTo>
                      <a:lnTo>
                        <a:pt x="25" y="30"/>
                      </a:lnTo>
                      <a:lnTo>
                        <a:pt x="97" y="0"/>
                      </a:lnTo>
                      <a:lnTo>
                        <a:pt x="593" y="32"/>
                      </a:lnTo>
                      <a:lnTo>
                        <a:pt x="614" y="53"/>
                      </a:lnTo>
                      <a:lnTo>
                        <a:pt x="593" y="74"/>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386" name="Freeform 75"/>
                <p:cNvSpPr>
                  <a:spLocks/>
                </p:cNvSpPr>
                <p:nvPr/>
              </p:nvSpPr>
              <p:spPr bwMode="auto">
                <a:xfrm>
                  <a:off x="-1359" y="2486"/>
                  <a:ext cx="176" cy="183"/>
                </a:xfrm>
                <a:custGeom>
                  <a:avLst/>
                  <a:gdLst>
                    <a:gd name="T0" fmla="*/ 2 w 353"/>
                    <a:gd name="T1" fmla="*/ 0 h 365"/>
                    <a:gd name="T2" fmla="*/ 1 w 353"/>
                    <a:gd name="T3" fmla="*/ 0 h 365"/>
                    <a:gd name="T4" fmla="*/ 1 w 353"/>
                    <a:gd name="T5" fmla="*/ 1 h 365"/>
                    <a:gd name="T6" fmla="*/ 2 w 353"/>
                    <a:gd name="T7" fmla="*/ 1 h 365"/>
                    <a:gd name="T8" fmla="*/ 2 w 353"/>
                    <a:gd name="T9" fmla="*/ 1 h 365"/>
                    <a:gd name="T10" fmla="*/ 2 w 353"/>
                    <a:gd name="T11" fmla="*/ 0 h 365"/>
                    <a:gd name="T12" fmla="*/ 2 w 353"/>
                    <a:gd name="T13" fmla="*/ 0 h 365"/>
                    <a:gd name="T14" fmla="*/ 2 w 353"/>
                    <a:gd name="T15" fmla="*/ 0 h 365"/>
                    <a:gd name="T16" fmla="*/ 3 w 353"/>
                    <a:gd name="T17" fmla="*/ 0 h 365"/>
                    <a:gd name="T18" fmla="*/ 3 w 353"/>
                    <a:gd name="T19" fmla="*/ 0 h 365"/>
                    <a:gd name="T20" fmla="*/ 3 w 353"/>
                    <a:gd name="T21" fmla="*/ 1 h 365"/>
                    <a:gd name="T22" fmla="*/ 3 w 353"/>
                    <a:gd name="T23" fmla="*/ 1 h 365"/>
                    <a:gd name="T24" fmla="*/ 3 w 353"/>
                    <a:gd name="T25" fmla="*/ 2 h 365"/>
                    <a:gd name="T26" fmla="*/ 3 w 353"/>
                    <a:gd name="T27" fmla="*/ 2 h 365"/>
                    <a:gd name="T28" fmla="*/ 2 w 353"/>
                    <a:gd name="T29" fmla="*/ 2 h 365"/>
                    <a:gd name="T30" fmla="*/ 2 w 353"/>
                    <a:gd name="T31" fmla="*/ 2 h 365"/>
                    <a:gd name="T32" fmla="*/ 1 w 353"/>
                    <a:gd name="T33" fmla="*/ 2 h 365"/>
                    <a:gd name="T34" fmla="*/ 1 w 353"/>
                    <a:gd name="T35" fmla="*/ 2 h 365"/>
                    <a:gd name="T36" fmla="*/ 0 w 353"/>
                    <a:gd name="T37" fmla="*/ 1 h 365"/>
                    <a:gd name="T38" fmla="*/ 1 w 353"/>
                    <a:gd name="T39" fmla="*/ 1 h 365"/>
                    <a:gd name="T40" fmla="*/ 1 w 353"/>
                    <a:gd name="T41" fmla="*/ 1 h 365"/>
                    <a:gd name="T42" fmla="*/ 1 w 353"/>
                    <a:gd name="T43" fmla="*/ 0 h 365"/>
                    <a:gd name="T44" fmla="*/ 1 w 353"/>
                    <a:gd name="T45" fmla="*/ 0 h 365"/>
                    <a:gd name="T46" fmla="*/ 2 w 353"/>
                    <a:gd name="T47" fmla="*/ 0 h 365"/>
                    <a:gd name="T48" fmla="*/ 2 w 353"/>
                    <a:gd name="T49" fmla="*/ 0 h 365"/>
                    <a:gd name="T50" fmla="*/ 2 w 353"/>
                    <a:gd name="T51" fmla="*/ 0 h 365"/>
                    <a:gd name="T52" fmla="*/ 2 w 353"/>
                    <a:gd name="T53" fmla="*/ 0 h 36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53"/>
                    <a:gd name="T82" fmla="*/ 0 h 365"/>
                    <a:gd name="T83" fmla="*/ 353 w 353"/>
                    <a:gd name="T84" fmla="*/ 365 h 36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53" h="365">
                      <a:moveTo>
                        <a:pt x="167" y="32"/>
                      </a:moveTo>
                      <a:lnTo>
                        <a:pt x="110" y="110"/>
                      </a:lnTo>
                      <a:lnTo>
                        <a:pt x="110" y="150"/>
                      </a:lnTo>
                      <a:lnTo>
                        <a:pt x="140" y="179"/>
                      </a:lnTo>
                      <a:lnTo>
                        <a:pt x="165" y="158"/>
                      </a:lnTo>
                      <a:lnTo>
                        <a:pt x="175" y="101"/>
                      </a:lnTo>
                      <a:lnTo>
                        <a:pt x="201" y="66"/>
                      </a:lnTo>
                      <a:lnTo>
                        <a:pt x="233" y="49"/>
                      </a:lnTo>
                      <a:lnTo>
                        <a:pt x="304" y="57"/>
                      </a:lnTo>
                      <a:lnTo>
                        <a:pt x="353" y="108"/>
                      </a:lnTo>
                      <a:lnTo>
                        <a:pt x="348" y="184"/>
                      </a:lnTo>
                      <a:lnTo>
                        <a:pt x="323" y="232"/>
                      </a:lnTo>
                      <a:lnTo>
                        <a:pt x="296" y="274"/>
                      </a:lnTo>
                      <a:lnTo>
                        <a:pt x="270" y="308"/>
                      </a:lnTo>
                      <a:lnTo>
                        <a:pt x="239" y="334"/>
                      </a:lnTo>
                      <a:lnTo>
                        <a:pt x="171" y="365"/>
                      </a:lnTo>
                      <a:lnTo>
                        <a:pt x="79" y="359"/>
                      </a:lnTo>
                      <a:lnTo>
                        <a:pt x="7" y="289"/>
                      </a:lnTo>
                      <a:lnTo>
                        <a:pt x="0" y="241"/>
                      </a:lnTo>
                      <a:lnTo>
                        <a:pt x="7" y="190"/>
                      </a:lnTo>
                      <a:lnTo>
                        <a:pt x="26" y="137"/>
                      </a:lnTo>
                      <a:lnTo>
                        <a:pt x="59" y="85"/>
                      </a:lnTo>
                      <a:lnTo>
                        <a:pt x="97" y="38"/>
                      </a:lnTo>
                      <a:lnTo>
                        <a:pt x="140" y="0"/>
                      </a:lnTo>
                      <a:lnTo>
                        <a:pt x="171" y="4"/>
                      </a:lnTo>
                      <a:lnTo>
                        <a:pt x="167"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387" name="Freeform 76"/>
                <p:cNvSpPr>
                  <a:spLocks/>
                </p:cNvSpPr>
                <p:nvPr/>
              </p:nvSpPr>
              <p:spPr bwMode="auto">
                <a:xfrm>
                  <a:off x="-1670" y="2560"/>
                  <a:ext cx="1219" cy="670"/>
                </a:xfrm>
                <a:custGeom>
                  <a:avLst/>
                  <a:gdLst>
                    <a:gd name="T0" fmla="*/ 1 w 2437"/>
                    <a:gd name="T1" fmla="*/ 3 h 1340"/>
                    <a:gd name="T2" fmla="*/ 1 w 2437"/>
                    <a:gd name="T3" fmla="*/ 5 h 1340"/>
                    <a:gd name="T4" fmla="*/ 2 w 2437"/>
                    <a:gd name="T5" fmla="*/ 6 h 1340"/>
                    <a:gd name="T6" fmla="*/ 3 w 2437"/>
                    <a:gd name="T7" fmla="*/ 7 h 1340"/>
                    <a:gd name="T8" fmla="*/ 4 w 2437"/>
                    <a:gd name="T9" fmla="*/ 8 h 1340"/>
                    <a:gd name="T10" fmla="*/ 6 w 2437"/>
                    <a:gd name="T11" fmla="*/ 9 h 1340"/>
                    <a:gd name="T12" fmla="*/ 7 w 2437"/>
                    <a:gd name="T13" fmla="*/ 9 h 1340"/>
                    <a:gd name="T14" fmla="*/ 12 w 2437"/>
                    <a:gd name="T15" fmla="*/ 9 h 1340"/>
                    <a:gd name="T16" fmla="*/ 14 w 2437"/>
                    <a:gd name="T17" fmla="*/ 8 h 1340"/>
                    <a:gd name="T18" fmla="*/ 15 w 2437"/>
                    <a:gd name="T19" fmla="*/ 8 h 1340"/>
                    <a:gd name="T20" fmla="*/ 15 w 2437"/>
                    <a:gd name="T21" fmla="*/ 7 h 1340"/>
                    <a:gd name="T22" fmla="*/ 17 w 2437"/>
                    <a:gd name="T23" fmla="*/ 5 h 1340"/>
                    <a:gd name="T24" fmla="*/ 17 w 2437"/>
                    <a:gd name="T25" fmla="*/ 4 h 1340"/>
                    <a:gd name="T26" fmla="*/ 18 w 2437"/>
                    <a:gd name="T27" fmla="*/ 3 h 1340"/>
                    <a:gd name="T28" fmla="*/ 19 w 2437"/>
                    <a:gd name="T29" fmla="*/ 2 h 1340"/>
                    <a:gd name="T30" fmla="*/ 20 w 2437"/>
                    <a:gd name="T31" fmla="*/ 1 h 1340"/>
                    <a:gd name="T32" fmla="*/ 19 w 2437"/>
                    <a:gd name="T33" fmla="*/ 2 h 1340"/>
                    <a:gd name="T34" fmla="*/ 18 w 2437"/>
                    <a:gd name="T35" fmla="*/ 4 h 1340"/>
                    <a:gd name="T36" fmla="*/ 18 w 2437"/>
                    <a:gd name="T37" fmla="*/ 6 h 1340"/>
                    <a:gd name="T38" fmla="*/ 17 w 2437"/>
                    <a:gd name="T39" fmla="*/ 7 h 1340"/>
                    <a:gd name="T40" fmla="*/ 16 w 2437"/>
                    <a:gd name="T41" fmla="*/ 8 h 1340"/>
                    <a:gd name="T42" fmla="*/ 16 w 2437"/>
                    <a:gd name="T43" fmla="*/ 9 h 1340"/>
                    <a:gd name="T44" fmla="*/ 15 w 2437"/>
                    <a:gd name="T45" fmla="*/ 10 h 1340"/>
                    <a:gd name="T46" fmla="*/ 13 w 2437"/>
                    <a:gd name="T47" fmla="*/ 10 h 1340"/>
                    <a:gd name="T48" fmla="*/ 11 w 2437"/>
                    <a:gd name="T49" fmla="*/ 11 h 1340"/>
                    <a:gd name="T50" fmla="*/ 7 w 2437"/>
                    <a:gd name="T51" fmla="*/ 11 h 1340"/>
                    <a:gd name="T52" fmla="*/ 5 w 2437"/>
                    <a:gd name="T53" fmla="*/ 9 h 1340"/>
                    <a:gd name="T54" fmla="*/ 3 w 2437"/>
                    <a:gd name="T55" fmla="*/ 8 h 1340"/>
                    <a:gd name="T56" fmla="*/ 2 w 2437"/>
                    <a:gd name="T57" fmla="*/ 7 h 1340"/>
                    <a:gd name="T58" fmla="*/ 1 w 2437"/>
                    <a:gd name="T59" fmla="*/ 6 h 1340"/>
                    <a:gd name="T60" fmla="*/ 1 w 2437"/>
                    <a:gd name="T61" fmla="*/ 4 h 1340"/>
                    <a:gd name="T62" fmla="*/ 1 w 2437"/>
                    <a:gd name="T63" fmla="*/ 2 h 134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437"/>
                    <a:gd name="T97" fmla="*/ 0 h 1340"/>
                    <a:gd name="T98" fmla="*/ 2437 w 2437"/>
                    <a:gd name="T99" fmla="*/ 1340 h 134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437" h="1340">
                      <a:moveTo>
                        <a:pt x="23" y="173"/>
                      </a:moveTo>
                      <a:lnTo>
                        <a:pt x="46" y="369"/>
                      </a:lnTo>
                      <a:lnTo>
                        <a:pt x="72" y="458"/>
                      </a:lnTo>
                      <a:lnTo>
                        <a:pt x="108" y="544"/>
                      </a:lnTo>
                      <a:lnTo>
                        <a:pt x="156" y="626"/>
                      </a:lnTo>
                      <a:lnTo>
                        <a:pt x="209" y="700"/>
                      </a:lnTo>
                      <a:lnTo>
                        <a:pt x="272" y="772"/>
                      </a:lnTo>
                      <a:lnTo>
                        <a:pt x="342" y="836"/>
                      </a:lnTo>
                      <a:lnTo>
                        <a:pt x="418" y="895"/>
                      </a:lnTo>
                      <a:lnTo>
                        <a:pt x="500" y="951"/>
                      </a:lnTo>
                      <a:lnTo>
                        <a:pt x="588" y="998"/>
                      </a:lnTo>
                      <a:lnTo>
                        <a:pt x="679" y="1042"/>
                      </a:lnTo>
                      <a:lnTo>
                        <a:pt x="774" y="1078"/>
                      </a:lnTo>
                      <a:lnTo>
                        <a:pt x="873" y="1108"/>
                      </a:lnTo>
                      <a:lnTo>
                        <a:pt x="1080" y="1152"/>
                      </a:lnTo>
                      <a:lnTo>
                        <a:pt x="1441" y="1124"/>
                      </a:lnTo>
                      <a:lnTo>
                        <a:pt x="1599" y="1063"/>
                      </a:lnTo>
                      <a:lnTo>
                        <a:pt x="1679" y="1019"/>
                      </a:lnTo>
                      <a:lnTo>
                        <a:pt x="1759" y="966"/>
                      </a:lnTo>
                      <a:lnTo>
                        <a:pt x="1814" y="905"/>
                      </a:lnTo>
                      <a:lnTo>
                        <a:pt x="1865" y="848"/>
                      </a:lnTo>
                      <a:lnTo>
                        <a:pt x="1914" y="793"/>
                      </a:lnTo>
                      <a:lnTo>
                        <a:pt x="1962" y="740"/>
                      </a:lnTo>
                      <a:lnTo>
                        <a:pt x="2053" y="635"/>
                      </a:lnTo>
                      <a:lnTo>
                        <a:pt x="2135" y="530"/>
                      </a:lnTo>
                      <a:lnTo>
                        <a:pt x="2175" y="475"/>
                      </a:lnTo>
                      <a:lnTo>
                        <a:pt x="2213" y="420"/>
                      </a:lnTo>
                      <a:lnTo>
                        <a:pt x="2249" y="359"/>
                      </a:lnTo>
                      <a:lnTo>
                        <a:pt x="2285" y="299"/>
                      </a:lnTo>
                      <a:lnTo>
                        <a:pt x="2352" y="160"/>
                      </a:lnTo>
                      <a:lnTo>
                        <a:pt x="2418" y="0"/>
                      </a:lnTo>
                      <a:lnTo>
                        <a:pt x="2437" y="8"/>
                      </a:lnTo>
                      <a:lnTo>
                        <a:pt x="2407" y="95"/>
                      </a:lnTo>
                      <a:lnTo>
                        <a:pt x="2376" y="177"/>
                      </a:lnTo>
                      <a:lnTo>
                        <a:pt x="2321" y="331"/>
                      </a:lnTo>
                      <a:lnTo>
                        <a:pt x="2268" y="472"/>
                      </a:lnTo>
                      <a:lnTo>
                        <a:pt x="2213" y="605"/>
                      </a:lnTo>
                      <a:lnTo>
                        <a:pt x="2182" y="669"/>
                      </a:lnTo>
                      <a:lnTo>
                        <a:pt x="2152" y="732"/>
                      </a:lnTo>
                      <a:lnTo>
                        <a:pt x="2118" y="795"/>
                      </a:lnTo>
                      <a:lnTo>
                        <a:pt x="2080" y="856"/>
                      </a:lnTo>
                      <a:lnTo>
                        <a:pt x="2038" y="916"/>
                      </a:lnTo>
                      <a:lnTo>
                        <a:pt x="1994" y="979"/>
                      </a:lnTo>
                      <a:lnTo>
                        <a:pt x="1943" y="1042"/>
                      </a:lnTo>
                      <a:lnTo>
                        <a:pt x="1888" y="1105"/>
                      </a:lnTo>
                      <a:lnTo>
                        <a:pt x="1793" y="1169"/>
                      </a:lnTo>
                      <a:lnTo>
                        <a:pt x="1696" y="1222"/>
                      </a:lnTo>
                      <a:lnTo>
                        <a:pt x="1599" y="1266"/>
                      </a:lnTo>
                      <a:lnTo>
                        <a:pt x="1500" y="1300"/>
                      </a:lnTo>
                      <a:lnTo>
                        <a:pt x="1289" y="1338"/>
                      </a:lnTo>
                      <a:lnTo>
                        <a:pt x="1057" y="1340"/>
                      </a:lnTo>
                      <a:lnTo>
                        <a:pt x="838" y="1289"/>
                      </a:lnTo>
                      <a:lnTo>
                        <a:pt x="637" y="1203"/>
                      </a:lnTo>
                      <a:lnTo>
                        <a:pt x="544" y="1150"/>
                      </a:lnTo>
                      <a:lnTo>
                        <a:pt x="456" y="1089"/>
                      </a:lnTo>
                      <a:lnTo>
                        <a:pt x="375" y="1021"/>
                      </a:lnTo>
                      <a:lnTo>
                        <a:pt x="300" y="947"/>
                      </a:lnTo>
                      <a:lnTo>
                        <a:pt x="234" y="865"/>
                      </a:lnTo>
                      <a:lnTo>
                        <a:pt x="175" y="779"/>
                      </a:lnTo>
                      <a:lnTo>
                        <a:pt x="124" y="688"/>
                      </a:lnTo>
                      <a:lnTo>
                        <a:pt x="80" y="593"/>
                      </a:lnTo>
                      <a:lnTo>
                        <a:pt x="21" y="390"/>
                      </a:lnTo>
                      <a:lnTo>
                        <a:pt x="0" y="173"/>
                      </a:lnTo>
                      <a:lnTo>
                        <a:pt x="23" y="1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388" name="Freeform 77"/>
                <p:cNvSpPr>
                  <a:spLocks/>
                </p:cNvSpPr>
                <p:nvPr/>
              </p:nvSpPr>
              <p:spPr bwMode="auto">
                <a:xfrm>
                  <a:off x="-1850" y="2553"/>
                  <a:ext cx="378" cy="142"/>
                </a:xfrm>
                <a:custGeom>
                  <a:avLst/>
                  <a:gdLst>
                    <a:gd name="T0" fmla="*/ 2 w 750"/>
                    <a:gd name="T1" fmla="*/ 1 h 283"/>
                    <a:gd name="T2" fmla="*/ 4 w 750"/>
                    <a:gd name="T3" fmla="*/ 1 h 283"/>
                    <a:gd name="T4" fmla="*/ 6 w 750"/>
                    <a:gd name="T5" fmla="*/ 2 h 283"/>
                    <a:gd name="T6" fmla="*/ 6 w 750"/>
                    <a:gd name="T7" fmla="*/ 2 h 283"/>
                    <a:gd name="T8" fmla="*/ 6 w 750"/>
                    <a:gd name="T9" fmla="*/ 2 h 283"/>
                    <a:gd name="T10" fmla="*/ 6 w 750"/>
                    <a:gd name="T11" fmla="*/ 3 h 283"/>
                    <a:gd name="T12" fmla="*/ 6 w 750"/>
                    <a:gd name="T13" fmla="*/ 3 h 283"/>
                    <a:gd name="T14" fmla="*/ 4 w 750"/>
                    <a:gd name="T15" fmla="*/ 3 h 283"/>
                    <a:gd name="T16" fmla="*/ 1 w 750"/>
                    <a:gd name="T17" fmla="*/ 2 h 283"/>
                    <a:gd name="T18" fmla="*/ 0 w 750"/>
                    <a:gd name="T19" fmla="*/ 1 h 283"/>
                    <a:gd name="T20" fmla="*/ 1 w 750"/>
                    <a:gd name="T21" fmla="*/ 1 h 283"/>
                    <a:gd name="T22" fmla="*/ 1 w 750"/>
                    <a:gd name="T23" fmla="*/ 1 h 283"/>
                    <a:gd name="T24" fmla="*/ 2 w 750"/>
                    <a:gd name="T25" fmla="*/ 1 h 283"/>
                    <a:gd name="T26" fmla="*/ 3 w 750"/>
                    <a:gd name="T27" fmla="*/ 0 h 283"/>
                    <a:gd name="T28" fmla="*/ 5 w 750"/>
                    <a:gd name="T29" fmla="*/ 1 h 283"/>
                    <a:gd name="T30" fmla="*/ 5 w 750"/>
                    <a:gd name="T31" fmla="*/ 1 h 283"/>
                    <a:gd name="T32" fmla="*/ 4 w 750"/>
                    <a:gd name="T33" fmla="*/ 1 h 283"/>
                    <a:gd name="T34" fmla="*/ 2 w 750"/>
                    <a:gd name="T35" fmla="*/ 1 h 283"/>
                    <a:gd name="T36" fmla="*/ 2 w 750"/>
                    <a:gd name="T37" fmla="*/ 1 h 28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50"/>
                    <a:gd name="T58" fmla="*/ 0 h 283"/>
                    <a:gd name="T59" fmla="*/ 750 w 750"/>
                    <a:gd name="T60" fmla="*/ 283 h 28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50" h="283">
                      <a:moveTo>
                        <a:pt x="247" y="104"/>
                      </a:moveTo>
                      <a:lnTo>
                        <a:pt x="469" y="106"/>
                      </a:lnTo>
                      <a:lnTo>
                        <a:pt x="703" y="144"/>
                      </a:lnTo>
                      <a:lnTo>
                        <a:pt x="749" y="184"/>
                      </a:lnTo>
                      <a:lnTo>
                        <a:pt x="750" y="235"/>
                      </a:lnTo>
                      <a:lnTo>
                        <a:pt x="718" y="277"/>
                      </a:lnTo>
                      <a:lnTo>
                        <a:pt x="655" y="283"/>
                      </a:lnTo>
                      <a:lnTo>
                        <a:pt x="496" y="275"/>
                      </a:lnTo>
                      <a:lnTo>
                        <a:pt x="39" y="161"/>
                      </a:lnTo>
                      <a:lnTo>
                        <a:pt x="0" y="104"/>
                      </a:lnTo>
                      <a:lnTo>
                        <a:pt x="13" y="76"/>
                      </a:lnTo>
                      <a:lnTo>
                        <a:pt x="49" y="51"/>
                      </a:lnTo>
                      <a:lnTo>
                        <a:pt x="182" y="9"/>
                      </a:lnTo>
                      <a:lnTo>
                        <a:pt x="317" y="0"/>
                      </a:lnTo>
                      <a:lnTo>
                        <a:pt x="593" y="13"/>
                      </a:lnTo>
                      <a:lnTo>
                        <a:pt x="593" y="34"/>
                      </a:lnTo>
                      <a:lnTo>
                        <a:pt x="416" y="53"/>
                      </a:lnTo>
                      <a:lnTo>
                        <a:pt x="247"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389" name="Freeform 78"/>
                <p:cNvSpPr>
                  <a:spLocks/>
                </p:cNvSpPr>
                <p:nvPr/>
              </p:nvSpPr>
              <p:spPr bwMode="auto">
                <a:xfrm>
                  <a:off x="-1651" y="2247"/>
                  <a:ext cx="1100" cy="258"/>
                </a:xfrm>
                <a:custGeom>
                  <a:avLst/>
                  <a:gdLst>
                    <a:gd name="T0" fmla="*/ 18 w 2199"/>
                    <a:gd name="T1" fmla="*/ 2 h 519"/>
                    <a:gd name="T2" fmla="*/ 17 w 2199"/>
                    <a:gd name="T3" fmla="*/ 2 h 519"/>
                    <a:gd name="T4" fmla="*/ 17 w 2199"/>
                    <a:gd name="T5" fmla="*/ 2 h 519"/>
                    <a:gd name="T6" fmla="*/ 16 w 2199"/>
                    <a:gd name="T7" fmla="*/ 1 h 519"/>
                    <a:gd name="T8" fmla="*/ 15 w 2199"/>
                    <a:gd name="T9" fmla="*/ 1 h 519"/>
                    <a:gd name="T10" fmla="*/ 11 w 2199"/>
                    <a:gd name="T11" fmla="*/ 1 h 519"/>
                    <a:gd name="T12" fmla="*/ 8 w 2199"/>
                    <a:gd name="T13" fmla="*/ 2 h 519"/>
                    <a:gd name="T14" fmla="*/ 6 w 2199"/>
                    <a:gd name="T15" fmla="*/ 2 h 519"/>
                    <a:gd name="T16" fmla="*/ 4 w 2199"/>
                    <a:gd name="T17" fmla="*/ 2 h 519"/>
                    <a:gd name="T18" fmla="*/ 2 w 2199"/>
                    <a:gd name="T19" fmla="*/ 3 h 519"/>
                    <a:gd name="T20" fmla="*/ 1 w 2199"/>
                    <a:gd name="T21" fmla="*/ 5 h 519"/>
                    <a:gd name="T22" fmla="*/ 0 w 2199"/>
                    <a:gd name="T23" fmla="*/ 5 h 519"/>
                    <a:gd name="T24" fmla="*/ 1 w 2199"/>
                    <a:gd name="T25" fmla="*/ 2 h 519"/>
                    <a:gd name="T26" fmla="*/ 1 w 2199"/>
                    <a:gd name="T27" fmla="*/ 2 h 519"/>
                    <a:gd name="T28" fmla="*/ 2 w 2199"/>
                    <a:gd name="T29" fmla="*/ 2 h 519"/>
                    <a:gd name="T30" fmla="*/ 2 w 2199"/>
                    <a:gd name="T31" fmla="*/ 1 h 519"/>
                    <a:gd name="T32" fmla="*/ 4 w 2199"/>
                    <a:gd name="T33" fmla="*/ 1 h 519"/>
                    <a:gd name="T34" fmla="*/ 8 w 2199"/>
                    <a:gd name="T35" fmla="*/ 1 h 519"/>
                    <a:gd name="T36" fmla="*/ 11 w 2199"/>
                    <a:gd name="T37" fmla="*/ 0 h 519"/>
                    <a:gd name="T38" fmla="*/ 15 w 2199"/>
                    <a:gd name="T39" fmla="*/ 1 h 519"/>
                    <a:gd name="T40" fmla="*/ 16 w 2199"/>
                    <a:gd name="T41" fmla="*/ 1 h 519"/>
                    <a:gd name="T42" fmla="*/ 17 w 2199"/>
                    <a:gd name="T43" fmla="*/ 2 h 519"/>
                    <a:gd name="T44" fmla="*/ 18 w 2199"/>
                    <a:gd name="T45" fmla="*/ 2 h 519"/>
                    <a:gd name="T46" fmla="*/ 18 w 2199"/>
                    <a:gd name="T47" fmla="*/ 2 h 519"/>
                    <a:gd name="T48" fmla="*/ 18 w 2199"/>
                    <a:gd name="T49" fmla="*/ 2 h 519"/>
                    <a:gd name="T50" fmla="*/ 18 w 2199"/>
                    <a:gd name="T51" fmla="*/ 2 h 519"/>
                    <a:gd name="T52" fmla="*/ 18 w 2199"/>
                    <a:gd name="T53" fmla="*/ 2 h 51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99"/>
                    <a:gd name="T82" fmla="*/ 0 h 519"/>
                    <a:gd name="T83" fmla="*/ 2199 w 2199"/>
                    <a:gd name="T84" fmla="*/ 519 h 51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99" h="519">
                      <a:moveTo>
                        <a:pt x="2182" y="230"/>
                      </a:moveTo>
                      <a:lnTo>
                        <a:pt x="2142" y="194"/>
                      </a:lnTo>
                      <a:lnTo>
                        <a:pt x="2099" y="165"/>
                      </a:lnTo>
                      <a:lnTo>
                        <a:pt x="2011" y="123"/>
                      </a:lnTo>
                      <a:lnTo>
                        <a:pt x="1815" y="89"/>
                      </a:lnTo>
                      <a:lnTo>
                        <a:pt x="1370" y="106"/>
                      </a:lnTo>
                      <a:lnTo>
                        <a:pt x="933" y="142"/>
                      </a:lnTo>
                      <a:lnTo>
                        <a:pt x="728" y="177"/>
                      </a:lnTo>
                      <a:lnTo>
                        <a:pt x="494" y="211"/>
                      </a:lnTo>
                      <a:lnTo>
                        <a:pt x="177" y="308"/>
                      </a:lnTo>
                      <a:lnTo>
                        <a:pt x="21" y="519"/>
                      </a:lnTo>
                      <a:lnTo>
                        <a:pt x="0" y="515"/>
                      </a:lnTo>
                      <a:lnTo>
                        <a:pt x="59" y="218"/>
                      </a:lnTo>
                      <a:lnTo>
                        <a:pt x="99" y="186"/>
                      </a:lnTo>
                      <a:lnTo>
                        <a:pt x="142" y="158"/>
                      </a:lnTo>
                      <a:lnTo>
                        <a:pt x="239" y="116"/>
                      </a:lnTo>
                      <a:lnTo>
                        <a:pt x="475" y="64"/>
                      </a:lnTo>
                      <a:lnTo>
                        <a:pt x="922" y="17"/>
                      </a:lnTo>
                      <a:lnTo>
                        <a:pt x="1370" y="0"/>
                      </a:lnTo>
                      <a:lnTo>
                        <a:pt x="1825" y="26"/>
                      </a:lnTo>
                      <a:lnTo>
                        <a:pt x="2021" y="89"/>
                      </a:lnTo>
                      <a:lnTo>
                        <a:pt x="2112" y="142"/>
                      </a:lnTo>
                      <a:lnTo>
                        <a:pt x="2197" y="215"/>
                      </a:lnTo>
                      <a:lnTo>
                        <a:pt x="2199" y="222"/>
                      </a:lnTo>
                      <a:lnTo>
                        <a:pt x="2197" y="230"/>
                      </a:lnTo>
                      <a:lnTo>
                        <a:pt x="2182" y="2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390" name="Freeform 79"/>
                <p:cNvSpPr>
                  <a:spLocks/>
                </p:cNvSpPr>
                <p:nvPr/>
              </p:nvSpPr>
              <p:spPr bwMode="auto">
                <a:xfrm>
                  <a:off x="-1148" y="2582"/>
                  <a:ext cx="561" cy="376"/>
                </a:xfrm>
                <a:custGeom>
                  <a:avLst/>
                  <a:gdLst>
                    <a:gd name="T0" fmla="*/ 2 w 1123"/>
                    <a:gd name="T1" fmla="*/ 0 h 755"/>
                    <a:gd name="T2" fmla="*/ 1 w 1123"/>
                    <a:gd name="T3" fmla="*/ 1 h 755"/>
                    <a:gd name="T4" fmla="*/ 1 w 1123"/>
                    <a:gd name="T5" fmla="*/ 2 h 755"/>
                    <a:gd name="T6" fmla="*/ 2 w 1123"/>
                    <a:gd name="T7" fmla="*/ 3 h 755"/>
                    <a:gd name="T8" fmla="*/ 2 w 1123"/>
                    <a:gd name="T9" fmla="*/ 3 h 755"/>
                    <a:gd name="T10" fmla="*/ 2 w 1123"/>
                    <a:gd name="T11" fmla="*/ 4 h 755"/>
                    <a:gd name="T12" fmla="*/ 3 w 1123"/>
                    <a:gd name="T13" fmla="*/ 4 h 755"/>
                    <a:gd name="T14" fmla="*/ 4 w 1123"/>
                    <a:gd name="T15" fmla="*/ 4 h 755"/>
                    <a:gd name="T16" fmla="*/ 5 w 1123"/>
                    <a:gd name="T17" fmla="*/ 4 h 755"/>
                    <a:gd name="T18" fmla="*/ 6 w 1123"/>
                    <a:gd name="T19" fmla="*/ 3 h 755"/>
                    <a:gd name="T20" fmla="*/ 6 w 1123"/>
                    <a:gd name="T21" fmla="*/ 3 h 755"/>
                    <a:gd name="T22" fmla="*/ 7 w 1123"/>
                    <a:gd name="T23" fmla="*/ 2 h 755"/>
                    <a:gd name="T24" fmla="*/ 8 w 1123"/>
                    <a:gd name="T25" fmla="*/ 2 h 755"/>
                    <a:gd name="T26" fmla="*/ 8 w 1123"/>
                    <a:gd name="T27" fmla="*/ 2 h 755"/>
                    <a:gd name="T28" fmla="*/ 8 w 1123"/>
                    <a:gd name="T29" fmla="*/ 1 h 755"/>
                    <a:gd name="T30" fmla="*/ 9 w 1123"/>
                    <a:gd name="T31" fmla="*/ 1 h 755"/>
                    <a:gd name="T32" fmla="*/ 9 w 1123"/>
                    <a:gd name="T33" fmla="*/ 0 h 755"/>
                    <a:gd name="T34" fmla="*/ 9 w 1123"/>
                    <a:gd name="T35" fmla="*/ 0 h 755"/>
                    <a:gd name="T36" fmla="*/ 9 w 1123"/>
                    <a:gd name="T37" fmla="*/ 1 h 755"/>
                    <a:gd name="T38" fmla="*/ 9 w 1123"/>
                    <a:gd name="T39" fmla="*/ 2 h 755"/>
                    <a:gd name="T40" fmla="*/ 8 w 1123"/>
                    <a:gd name="T41" fmla="*/ 3 h 755"/>
                    <a:gd name="T42" fmla="*/ 8 w 1123"/>
                    <a:gd name="T43" fmla="*/ 3 h 755"/>
                    <a:gd name="T44" fmla="*/ 8 w 1123"/>
                    <a:gd name="T45" fmla="*/ 4 h 755"/>
                    <a:gd name="T46" fmla="*/ 7 w 1123"/>
                    <a:gd name="T47" fmla="*/ 4 h 755"/>
                    <a:gd name="T48" fmla="*/ 6 w 1123"/>
                    <a:gd name="T49" fmla="*/ 5 h 755"/>
                    <a:gd name="T50" fmla="*/ 5 w 1123"/>
                    <a:gd name="T51" fmla="*/ 5 h 755"/>
                    <a:gd name="T52" fmla="*/ 4 w 1123"/>
                    <a:gd name="T53" fmla="*/ 5 h 755"/>
                    <a:gd name="T54" fmla="*/ 3 w 1123"/>
                    <a:gd name="T55" fmla="*/ 5 h 755"/>
                    <a:gd name="T56" fmla="*/ 2 w 1123"/>
                    <a:gd name="T57" fmla="*/ 5 h 755"/>
                    <a:gd name="T58" fmla="*/ 1 w 1123"/>
                    <a:gd name="T59" fmla="*/ 5 h 755"/>
                    <a:gd name="T60" fmla="*/ 0 w 1123"/>
                    <a:gd name="T61" fmla="*/ 3 h 755"/>
                    <a:gd name="T62" fmla="*/ 1 w 1123"/>
                    <a:gd name="T63" fmla="*/ 2 h 755"/>
                    <a:gd name="T64" fmla="*/ 1 w 1123"/>
                    <a:gd name="T65" fmla="*/ 1 h 755"/>
                    <a:gd name="T66" fmla="*/ 1 w 1123"/>
                    <a:gd name="T67" fmla="*/ 1 h 755"/>
                    <a:gd name="T68" fmla="*/ 1 w 1123"/>
                    <a:gd name="T69" fmla="*/ 0 h 755"/>
                    <a:gd name="T70" fmla="*/ 2 w 1123"/>
                    <a:gd name="T71" fmla="*/ 0 h 755"/>
                    <a:gd name="T72" fmla="*/ 2 w 1123"/>
                    <a:gd name="T73" fmla="*/ 0 h 755"/>
                    <a:gd name="T74" fmla="*/ 2 w 1123"/>
                    <a:gd name="T75" fmla="*/ 0 h 75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123"/>
                    <a:gd name="T115" fmla="*/ 0 h 755"/>
                    <a:gd name="T116" fmla="*/ 1123 w 1123"/>
                    <a:gd name="T117" fmla="*/ 755 h 75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123" h="755">
                      <a:moveTo>
                        <a:pt x="173" y="8"/>
                      </a:moveTo>
                      <a:lnTo>
                        <a:pt x="123" y="146"/>
                      </a:lnTo>
                      <a:lnTo>
                        <a:pt x="108" y="283"/>
                      </a:lnTo>
                      <a:lnTo>
                        <a:pt x="135" y="416"/>
                      </a:lnTo>
                      <a:lnTo>
                        <a:pt x="167" y="481"/>
                      </a:lnTo>
                      <a:lnTo>
                        <a:pt x="213" y="544"/>
                      </a:lnTo>
                      <a:lnTo>
                        <a:pt x="287" y="576"/>
                      </a:lnTo>
                      <a:lnTo>
                        <a:pt x="401" y="564"/>
                      </a:lnTo>
                      <a:lnTo>
                        <a:pt x="538" y="519"/>
                      </a:lnTo>
                      <a:lnTo>
                        <a:pt x="686" y="447"/>
                      </a:lnTo>
                      <a:lnTo>
                        <a:pt x="760" y="403"/>
                      </a:lnTo>
                      <a:lnTo>
                        <a:pt x="830" y="359"/>
                      </a:lnTo>
                      <a:lnTo>
                        <a:pt x="897" y="312"/>
                      </a:lnTo>
                      <a:lnTo>
                        <a:pt x="958" y="266"/>
                      </a:lnTo>
                      <a:lnTo>
                        <a:pt x="1009" y="220"/>
                      </a:lnTo>
                      <a:lnTo>
                        <a:pt x="1053" y="179"/>
                      </a:lnTo>
                      <a:lnTo>
                        <a:pt x="1102" y="104"/>
                      </a:lnTo>
                      <a:lnTo>
                        <a:pt x="1123" y="112"/>
                      </a:lnTo>
                      <a:lnTo>
                        <a:pt x="1085" y="222"/>
                      </a:lnTo>
                      <a:lnTo>
                        <a:pt x="1045" y="317"/>
                      </a:lnTo>
                      <a:lnTo>
                        <a:pt x="1005" y="399"/>
                      </a:lnTo>
                      <a:lnTo>
                        <a:pt x="958" y="471"/>
                      </a:lnTo>
                      <a:lnTo>
                        <a:pt x="901" y="534"/>
                      </a:lnTo>
                      <a:lnTo>
                        <a:pt x="830" y="593"/>
                      </a:lnTo>
                      <a:lnTo>
                        <a:pt x="743" y="652"/>
                      </a:lnTo>
                      <a:lnTo>
                        <a:pt x="637" y="709"/>
                      </a:lnTo>
                      <a:lnTo>
                        <a:pt x="502" y="749"/>
                      </a:lnTo>
                      <a:lnTo>
                        <a:pt x="340" y="755"/>
                      </a:lnTo>
                      <a:lnTo>
                        <a:pt x="186" y="720"/>
                      </a:lnTo>
                      <a:lnTo>
                        <a:pt x="72" y="642"/>
                      </a:lnTo>
                      <a:lnTo>
                        <a:pt x="0" y="479"/>
                      </a:lnTo>
                      <a:lnTo>
                        <a:pt x="13" y="317"/>
                      </a:lnTo>
                      <a:lnTo>
                        <a:pt x="40" y="236"/>
                      </a:lnTo>
                      <a:lnTo>
                        <a:pt x="76" y="156"/>
                      </a:lnTo>
                      <a:lnTo>
                        <a:pt x="116" y="78"/>
                      </a:lnTo>
                      <a:lnTo>
                        <a:pt x="154" y="0"/>
                      </a:lnTo>
                      <a:lnTo>
                        <a:pt x="173"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391" name="Freeform 80"/>
                <p:cNvSpPr>
                  <a:spLocks/>
                </p:cNvSpPr>
                <p:nvPr/>
              </p:nvSpPr>
              <p:spPr bwMode="auto">
                <a:xfrm>
                  <a:off x="-548" y="1905"/>
                  <a:ext cx="452" cy="665"/>
                </a:xfrm>
                <a:custGeom>
                  <a:avLst/>
                  <a:gdLst>
                    <a:gd name="T0" fmla="*/ 1 w 899"/>
                    <a:gd name="T1" fmla="*/ 5 h 1333"/>
                    <a:gd name="T2" fmla="*/ 1 w 899"/>
                    <a:gd name="T3" fmla="*/ 4 h 1333"/>
                    <a:gd name="T4" fmla="*/ 2 w 899"/>
                    <a:gd name="T5" fmla="*/ 3 h 1333"/>
                    <a:gd name="T6" fmla="*/ 3 w 899"/>
                    <a:gd name="T7" fmla="*/ 2 h 1333"/>
                    <a:gd name="T8" fmla="*/ 4 w 899"/>
                    <a:gd name="T9" fmla="*/ 1 h 1333"/>
                    <a:gd name="T10" fmla="*/ 5 w 899"/>
                    <a:gd name="T11" fmla="*/ 1 h 1333"/>
                    <a:gd name="T12" fmla="*/ 6 w 899"/>
                    <a:gd name="T13" fmla="*/ 0 h 1333"/>
                    <a:gd name="T14" fmla="*/ 7 w 899"/>
                    <a:gd name="T15" fmla="*/ 0 h 1333"/>
                    <a:gd name="T16" fmla="*/ 7 w 899"/>
                    <a:gd name="T17" fmla="*/ 0 h 1333"/>
                    <a:gd name="T18" fmla="*/ 7 w 899"/>
                    <a:gd name="T19" fmla="*/ 1 h 1333"/>
                    <a:gd name="T20" fmla="*/ 6 w 899"/>
                    <a:gd name="T21" fmla="*/ 2 h 1333"/>
                    <a:gd name="T22" fmla="*/ 5 w 899"/>
                    <a:gd name="T23" fmla="*/ 3 h 1333"/>
                    <a:gd name="T24" fmla="*/ 6 w 899"/>
                    <a:gd name="T25" fmla="*/ 4 h 1333"/>
                    <a:gd name="T26" fmla="*/ 7 w 899"/>
                    <a:gd name="T27" fmla="*/ 4 h 1333"/>
                    <a:gd name="T28" fmla="*/ 7 w 899"/>
                    <a:gd name="T29" fmla="*/ 5 h 1333"/>
                    <a:gd name="T30" fmla="*/ 7 w 899"/>
                    <a:gd name="T31" fmla="*/ 6 h 1333"/>
                    <a:gd name="T32" fmla="*/ 6 w 899"/>
                    <a:gd name="T33" fmla="*/ 7 h 1333"/>
                    <a:gd name="T34" fmla="*/ 5 w 899"/>
                    <a:gd name="T35" fmla="*/ 8 h 1333"/>
                    <a:gd name="T36" fmla="*/ 4 w 899"/>
                    <a:gd name="T37" fmla="*/ 8 h 1333"/>
                    <a:gd name="T38" fmla="*/ 3 w 899"/>
                    <a:gd name="T39" fmla="*/ 9 h 1333"/>
                    <a:gd name="T40" fmla="*/ 1 w 899"/>
                    <a:gd name="T41" fmla="*/ 10 h 1333"/>
                    <a:gd name="T42" fmla="*/ 1 w 899"/>
                    <a:gd name="T43" fmla="*/ 9 h 1333"/>
                    <a:gd name="T44" fmla="*/ 3 w 899"/>
                    <a:gd name="T45" fmla="*/ 8 h 1333"/>
                    <a:gd name="T46" fmla="*/ 4 w 899"/>
                    <a:gd name="T47" fmla="*/ 8 h 1333"/>
                    <a:gd name="T48" fmla="*/ 4 w 899"/>
                    <a:gd name="T49" fmla="*/ 7 h 1333"/>
                    <a:gd name="T50" fmla="*/ 5 w 899"/>
                    <a:gd name="T51" fmla="*/ 6 h 1333"/>
                    <a:gd name="T52" fmla="*/ 6 w 899"/>
                    <a:gd name="T53" fmla="*/ 6 h 1333"/>
                    <a:gd name="T54" fmla="*/ 6 w 899"/>
                    <a:gd name="T55" fmla="*/ 5 h 1333"/>
                    <a:gd name="T56" fmla="*/ 6 w 899"/>
                    <a:gd name="T57" fmla="*/ 5 h 1333"/>
                    <a:gd name="T58" fmla="*/ 4 w 899"/>
                    <a:gd name="T59" fmla="*/ 6 h 1333"/>
                    <a:gd name="T60" fmla="*/ 3 w 899"/>
                    <a:gd name="T61" fmla="*/ 6 h 1333"/>
                    <a:gd name="T62" fmla="*/ 3 w 899"/>
                    <a:gd name="T63" fmla="*/ 5 h 1333"/>
                    <a:gd name="T64" fmla="*/ 4 w 899"/>
                    <a:gd name="T65" fmla="*/ 4 h 1333"/>
                    <a:gd name="T66" fmla="*/ 4 w 899"/>
                    <a:gd name="T67" fmla="*/ 3 h 1333"/>
                    <a:gd name="T68" fmla="*/ 5 w 899"/>
                    <a:gd name="T69" fmla="*/ 2 h 1333"/>
                    <a:gd name="T70" fmla="*/ 5 w 899"/>
                    <a:gd name="T71" fmla="*/ 2 h 1333"/>
                    <a:gd name="T72" fmla="*/ 6 w 899"/>
                    <a:gd name="T73" fmla="*/ 1 h 1333"/>
                    <a:gd name="T74" fmla="*/ 7 w 899"/>
                    <a:gd name="T75" fmla="*/ 0 h 1333"/>
                    <a:gd name="T76" fmla="*/ 5 w 899"/>
                    <a:gd name="T77" fmla="*/ 1 h 1333"/>
                    <a:gd name="T78" fmla="*/ 4 w 899"/>
                    <a:gd name="T79" fmla="*/ 2 h 1333"/>
                    <a:gd name="T80" fmla="*/ 3 w 899"/>
                    <a:gd name="T81" fmla="*/ 2 h 1333"/>
                    <a:gd name="T82" fmla="*/ 2 w 899"/>
                    <a:gd name="T83" fmla="*/ 3 h 1333"/>
                    <a:gd name="T84" fmla="*/ 1 w 899"/>
                    <a:gd name="T85" fmla="*/ 6 h 1333"/>
                    <a:gd name="T86" fmla="*/ 1 w 899"/>
                    <a:gd name="T87" fmla="*/ 6 h 13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99"/>
                    <a:gd name="T133" fmla="*/ 0 h 1333"/>
                    <a:gd name="T134" fmla="*/ 899 w 899"/>
                    <a:gd name="T135" fmla="*/ 1333 h 13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99" h="1333">
                      <a:moveTo>
                        <a:pt x="59" y="799"/>
                      </a:moveTo>
                      <a:lnTo>
                        <a:pt x="78" y="668"/>
                      </a:lnTo>
                      <a:lnTo>
                        <a:pt x="99" y="611"/>
                      </a:lnTo>
                      <a:lnTo>
                        <a:pt x="127" y="557"/>
                      </a:lnTo>
                      <a:lnTo>
                        <a:pt x="162" y="506"/>
                      </a:lnTo>
                      <a:lnTo>
                        <a:pt x="201" y="457"/>
                      </a:lnTo>
                      <a:lnTo>
                        <a:pt x="245" y="409"/>
                      </a:lnTo>
                      <a:lnTo>
                        <a:pt x="293" y="362"/>
                      </a:lnTo>
                      <a:lnTo>
                        <a:pt x="346" y="310"/>
                      </a:lnTo>
                      <a:lnTo>
                        <a:pt x="407" y="253"/>
                      </a:lnTo>
                      <a:lnTo>
                        <a:pt x="473" y="196"/>
                      </a:lnTo>
                      <a:lnTo>
                        <a:pt x="544" y="143"/>
                      </a:lnTo>
                      <a:lnTo>
                        <a:pt x="616" y="94"/>
                      </a:lnTo>
                      <a:lnTo>
                        <a:pt x="690" y="52"/>
                      </a:lnTo>
                      <a:lnTo>
                        <a:pt x="766" y="19"/>
                      </a:lnTo>
                      <a:lnTo>
                        <a:pt x="840" y="0"/>
                      </a:lnTo>
                      <a:lnTo>
                        <a:pt x="865" y="29"/>
                      </a:lnTo>
                      <a:lnTo>
                        <a:pt x="842" y="94"/>
                      </a:lnTo>
                      <a:lnTo>
                        <a:pt x="814" y="160"/>
                      </a:lnTo>
                      <a:lnTo>
                        <a:pt x="781" y="227"/>
                      </a:lnTo>
                      <a:lnTo>
                        <a:pt x="745" y="293"/>
                      </a:lnTo>
                      <a:lnTo>
                        <a:pt x="707" y="358"/>
                      </a:lnTo>
                      <a:lnTo>
                        <a:pt x="669" y="422"/>
                      </a:lnTo>
                      <a:lnTo>
                        <a:pt x="631" y="483"/>
                      </a:lnTo>
                      <a:lnTo>
                        <a:pt x="593" y="542"/>
                      </a:lnTo>
                      <a:lnTo>
                        <a:pt x="675" y="521"/>
                      </a:lnTo>
                      <a:lnTo>
                        <a:pt x="777" y="508"/>
                      </a:lnTo>
                      <a:lnTo>
                        <a:pt x="867" y="527"/>
                      </a:lnTo>
                      <a:lnTo>
                        <a:pt x="899" y="597"/>
                      </a:lnTo>
                      <a:lnTo>
                        <a:pt x="867" y="742"/>
                      </a:lnTo>
                      <a:lnTo>
                        <a:pt x="836" y="806"/>
                      </a:lnTo>
                      <a:lnTo>
                        <a:pt x="795" y="865"/>
                      </a:lnTo>
                      <a:lnTo>
                        <a:pt x="747" y="919"/>
                      </a:lnTo>
                      <a:lnTo>
                        <a:pt x="692" y="968"/>
                      </a:lnTo>
                      <a:lnTo>
                        <a:pt x="631" y="1016"/>
                      </a:lnTo>
                      <a:lnTo>
                        <a:pt x="565" y="1057"/>
                      </a:lnTo>
                      <a:lnTo>
                        <a:pt x="496" y="1097"/>
                      </a:lnTo>
                      <a:lnTo>
                        <a:pt x="426" y="1135"/>
                      </a:lnTo>
                      <a:lnTo>
                        <a:pt x="354" y="1169"/>
                      </a:lnTo>
                      <a:lnTo>
                        <a:pt x="279" y="1204"/>
                      </a:lnTo>
                      <a:lnTo>
                        <a:pt x="139" y="1268"/>
                      </a:lnTo>
                      <a:lnTo>
                        <a:pt x="9" y="1333"/>
                      </a:lnTo>
                      <a:lnTo>
                        <a:pt x="0" y="1314"/>
                      </a:lnTo>
                      <a:lnTo>
                        <a:pt x="103" y="1253"/>
                      </a:lnTo>
                      <a:lnTo>
                        <a:pt x="201" y="1185"/>
                      </a:lnTo>
                      <a:lnTo>
                        <a:pt x="296" y="1112"/>
                      </a:lnTo>
                      <a:lnTo>
                        <a:pt x="342" y="1074"/>
                      </a:lnTo>
                      <a:lnTo>
                        <a:pt x="388" y="1035"/>
                      </a:lnTo>
                      <a:lnTo>
                        <a:pt x="433" y="995"/>
                      </a:lnTo>
                      <a:lnTo>
                        <a:pt x="477" y="955"/>
                      </a:lnTo>
                      <a:lnTo>
                        <a:pt x="521" y="913"/>
                      </a:lnTo>
                      <a:lnTo>
                        <a:pt x="565" y="873"/>
                      </a:lnTo>
                      <a:lnTo>
                        <a:pt x="608" y="831"/>
                      </a:lnTo>
                      <a:lnTo>
                        <a:pt x="650" y="789"/>
                      </a:lnTo>
                      <a:lnTo>
                        <a:pt x="694" y="747"/>
                      </a:lnTo>
                      <a:lnTo>
                        <a:pt x="736" y="708"/>
                      </a:lnTo>
                      <a:lnTo>
                        <a:pt x="741" y="660"/>
                      </a:lnTo>
                      <a:lnTo>
                        <a:pt x="654" y="698"/>
                      </a:lnTo>
                      <a:lnTo>
                        <a:pt x="565" y="742"/>
                      </a:lnTo>
                      <a:lnTo>
                        <a:pt x="473" y="784"/>
                      </a:lnTo>
                      <a:lnTo>
                        <a:pt x="382" y="812"/>
                      </a:lnTo>
                      <a:lnTo>
                        <a:pt x="270" y="795"/>
                      </a:lnTo>
                      <a:lnTo>
                        <a:pt x="258" y="749"/>
                      </a:lnTo>
                      <a:lnTo>
                        <a:pt x="281" y="683"/>
                      </a:lnTo>
                      <a:lnTo>
                        <a:pt x="336" y="599"/>
                      </a:lnTo>
                      <a:lnTo>
                        <a:pt x="401" y="521"/>
                      </a:lnTo>
                      <a:lnTo>
                        <a:pt x="435" y="483"/>
                      </a:lnTo>
                      <a:lnTo>
                        <a:pt x="469" y="447"/>
                      </a:lnTo>
                      <a:lnTo>
                        <a:pt x="506" y="411"/>
                      </a:lnTo>
                      <a:lnTo>
                        <a:pt x="542" y="373"/>
                      </a:lnTo>
                      <a:lnTo>
                        <a:pt x="578" y="337"/>
                      </a:lnTo>
                      <a:lnTo>
                        <a:pt x="614" y="301"/>
                      </a:lnTo>
                      <a:lnTo>
                        <a:pt x="648" y="263"/>
                      </a:lnTo>
                      <a:lnTo>
                        <a:pt x="682" y="225"/>
                      </a:lnTo>
                      <a:lnTo>
                        <a:pt x="747" y="143"/>
                      </a:lnTo>
                      <a:lnTo>
                        <a:pt x="802" y="57"/>
                      </a:lnTo>
                      <a:lnTo>
                        <a:pt x="699" y="103"/>
                      </a:lnTo>
                      <a:lnTo>
                        <a:pt x="584" y="172"/>
                      </a:lnTo>
                      <a:lnTo>
                        <a:pt x="525" y="213"/>
                      </a:lnTo>
                      <a:lnTo>
                        <a:pt x="464" y="257"/>
                      </a:lnTo>
                      <a:lnTo>
                        <a:pt x="405" y="305"/>
                      </a:lnTo>
                      <a:lnTo>
                        <a:pt x="348" y="356"/>
                      </a:lnTo>
                      <a:lnTo>
                        <a:pt x="293" y="409"/>
                      </a:lnTo>
                      <a:lnTo>
                        <a:pt x="243" y="464"/>
                      </a:lnTo>
                      <a:lnTo>
                        <a:pt x="158" y="576"/>
                      </a:lnTo>
                      <a:lnTo>
                        <a:pt x="80" y="799"/>
                      </a:lnTo>
                      <a:lnTo>
                        <a:pt x="59" y="7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392" name="Freeform 81"/>
                <p:cNvSpPr>
                  <a:spLocks/>
                </p:cNvSpPr>
                <p:nvPr/>
              </p:nvSpPr>
              <p:spPr bwMode="auto">
                <a:xfrm>
                  <a:off x="-1244" y="3150"/>
                  <a:ext cx="744" cy="504"/>
                </a:xfrm>
                <a:custGeom>
                  <a:avLst/>
                  <a:gdLst>
                    <a:gd name="T0" fmla="*/ 6 w 1490"/>
                    <a:gd name="T1" fmla="*/ 6 h 1006"/>
                    <a:gd name="T2" fmla="*/ 3 w 1490"/>
                    <a:gd name="T3" fmla="*/ 6 h 1006"/>
                    <a:gd name="T4" fmla="*/ 1 w 1490"/>
                    <a:gd name="T5" fmla="*/ 6 h 1006"/>
                    <a:gd name="T6" fmla="*/ 0 w 1490"/>
                    <a:gd name="T7" fmla="*/ 6 h 1006"/>
                    <a:gd name="T8" fmla="*/ 1 w 1490"/>
                    <a:gd name="T9" fmla="*/ 5 h 1006"/>
                    <a:gd name="T10" fmla="*/ 1 w 1490"/>
                    <a:gd name="T11" fmla="*/ 5 h 1006"/>
                    <a:gd name="T12" fmla="*/ 2 w 1490"/>
                    <a:gd name="T13" fmla="*/ 4 h 1006"/>
                    <a:gd name="T14" fmla="*/ 2 w 1490"/>
                    <a:gd name="T15" fmla="*/ 4 h 1006"/>
                    <a:gd name="T16" fmla="*/ 3 w 1490"/>
                    <a:gd name="T17" fmla="*/ 4 h 1006"/>
                    <a:gd name="T18" fmla="*/ 4 w 1490"/>
                    <a:gd name="T19" fmla="*/ 5 h 1006"/>
                    <a:gd name="T20" fmla="*/ 4 w 1490"/>
                    <a:gd name="T21" fmla="*/ 5 h 1006"/>
                    <a:gd name="T22" fmla="*/ 5 w 1490"/>
                    <a:gd name="T23" fmla="*/ 5 h 1006"/>
                    <a:gd name="T24" fmla="*/ 5 w 1490"/>
                    <a:gd name="T25" fmla="*/ 4 h 1006"/>
                    <a:gd name="T26" fmla="*/ 5 w 1490"/>
                    <a:gd name="T27" fmla="*/ 3 h 1006"/>
                    <a:gd name="T28" fmla="*/ 5 w 1490"/>
                    <a:gd name="T29" fmla="*/ 2 h 1006"/>
                    <a:gd name="T30" fmla="*/ 5 w 1490"/>
                    <a:gd name="T31" fmla="*/ 0 h 1006"/>
                    <a:gd name="T32" fmla="*/ 5 w 1490"/>
                    <a:gd name="T33" fmla="*/ 0 h 1006"/>
                    <a:gd name="T34" fmla="*/ 5 w 1490"/>
                    <a:gd name="T35" fmla="*/ 2 h 1006"/>
                    <a:gd name="T36" fmla="*/ 5 w 1490"/>
                    <a:gd name="T37" fmla="*/ 2 h 1006"/>
                    <a:gd name="T38" fmla="*/ 5 w 1490"/>
                    <a:gd name="T39" fmla="*/ 3 h 1006"/>
                    <a:gd name="T40" fmla="*/ 6 w 1490"/>
                    <a:gd name="T41" fmla="*/ 4 h 1006"/>
                    <a:gd name="T42" fmla="*/ 6 w 1490"/>
                    <a:gd name="T43" fmla="*/ 4 h 1006"/>
                    <a:gd name="T44" fmla="*/ 6 w 1490"/>
                    <a:gd name="T45" fmla="*/ 5 h 1006"/>
                    <a:gd name="T46" fmla="*/ 7 w 1490"/>
                    <a:gd name="T47" fmla="*/ 5 h 1006"/>
                    <a:gd name="T48" fmla="*/ 8 w 1490"/>
                    <a:gd name="T49" fmla="*/ 5 h 1006"/>
                    <a:gd name="T50" fmla="*/ 9 w 1490"/>
                    <a:gd name="T51" fmla="*/ 4 h 1006"/>
                    <a:gd name="T52" fmla="*/ 11 w 1490"/>
                    <a:gd name="T53" fmla="*/ 4 h 1006"/>
                    <a:gd name="T54" fmla="*/ 12 w 1490"/>
                    <a:gd name="T55" fmla="*/ 5 h 1006"/>
                    <a:gd name="T56" fmla="*/ 12 w 1490"/>
                    <a:gd name="T57" fmla="*/ 5 h 1006"/>
                    <a:gd name="T58" fmla="*/ 11 w 1490"/>
                    <a:gd name="T59" fmla="*/ 5 h 1006"/>
                    <a:gd name="T60" fmla="*/ 9 w 1490"/>
                    <a:gd name="T61" fmla="*/ 5 h 1006"/>
                    <a:gd name="T62" fmla="*/ 7 w 1490"/>
                    <a:gd name="T63" fmla="*/ 5 h 1006"/>
                    <a:gd name="T64" fmla="*/ 7 w 1490"/>
                    <a:gd name="T65" fmla="*/ 6 h 1006"/>
                    <a:gd name="T66" fmla="*/ 7 w 1490"/>
                    <a:gd name="T67" fmla="*/ 6 h 1006"/>
                    <a:gd name="T68" fmla="*/ 7 w 1490"/>
                    <a:gd name="T69" fmla="*/ 7 h 1006"/>
                    <a:gd name="T70" fmla="*/ 7 w 1490"/>
                    <a:gd name="T71" fmla="*/ 7 h 1006"/>
                    <a:gd name="T72" fmla="*/ 7 w 1490"/>
                    <a:gd name="T73" fmla="*/ 8 h 1006"/>
                    <a:gd name="T74" fmla="*/ 8 w 1490"/>
                    <a:gd name="T75" fmla="*/ 8 h 1006"/>
                    <a:gd name="T76" fmla="*/ 7 w 1490"/>
                    <a:gd name="T77" fmla="*/ 8 h 1006"/>
                    <a:gd name="T78" fmla="*/ 7 w 1490"/>
                    <a:gd name="T79" fmla="*/ 7 h 1006"/>
                    <a:gd name="T80" fmla="*/ 6 w 1490"/>
                    <a:gd name="T81" fmla="*/ 6 h 1006"/>
                    <a:gd name="T82" fmla="*/ 6 w 1490"/>
                    <a:gd name="T83" fmla="*/ 6 h 1006"/>
                    <a:gd name="T84" fmla="*/ 6 w 1490"/>
                    <a:gd name="T85" fmla="*/ 6 h 1006"/>
                    <a:gd name="T86" fmla="*/ 6 w 1490"/>
                    <a:gd name="T87" fmla="*/ 6 h 100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90"/>
                    <a:gd name="T133" fmla="*/ 0 h 1006"/>
                    <a:gd name="T134" fmla="*/ 1490 w 1490"/>
                    <a:gd name="T135" fmla="*/ 1006 h 100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90" h="1006">
                      <a:moveTo>
                        <a:pt x="646" y="677"/>
                      </a:moveTo>
                      <a:lnTo>
                        <a:pt x="315" y="649"/>
                      </a:lnTo>
                      <a:lnTo>
                        <a:pt x="19" y="670"/>
                      </a:lnTo>
                      <a:lnTo>
                        <a:pt x="0" y="656"/>
                      </a:lnTo>
                      <a:lnTo>
                        <a:pt x="36" y="607"/>
                      </a:lnTo>
                      <a:lnTo>
                        <a:pt x="72" y="567"/>
                      </a:lnTo>
                      <a:lnTo>
                        <a:pt x="138" y="512"/>
                      </a:lnTo>
                      <a:lnTo>
                        <a:pt x="205" y="483"/>
                      </a:lnTo>
                      <a:lnTo>
                        <a:pt x="272" y="479"/>
                      </a:lnTo>
                      <a:lnTo>
                        <a:pt x="420" y="519"/>
                      </a:lnTo>
                      <a:lnTo>
                        <a:pt x="503" y="552"/>
                      </a:lnTo>
                      <a:lnTo>
                        <a:pt x="598" y="586"/>
                      </a:lnTo>
                      <a:lnTo>
                        <a:pt x="549" y="443"/>
                      </a:lnTo>
                      <a:lnTo>
                        <a:pt x="528" y="299"/>
                      </a:lnTo>
                      <a:lnTo>
                        <a:pt x="524" y="153"/>
                      </a:lnTo>
                      <a:lnTo>
                        <a:pt x="528" y="0"/>
                      </a:lnTo>
                      <a:lnTo>
                        <a:pt x="549" y="0"/>
                      </a:lnTo>
                      <a:lnTo>
                        <a:pt x="566" y="173"/>
                      </a:lnTo>
                      <a:lnTo>
                        <a:pt x="587" y="249"/>
                      </a:lnTo>
                      <a:lnTo>
                        <a:pt x="614" y="322"/>
                      </a:lnTo>
                      <a:lnTo>
                        <a:pt x="648" y="390"/>
                      </a:lnTo>
                      <a:lnTo>
                        <a:pt x="688" y="460"/>
                      </a:lnTo>
                      <a:lnTo>
                        <a:pt x="730" y="533"/>
                      </a:lnTo>
                      <a:lnTo>
                        <a:pt x="779" y="607"/>
                      </a:lnTo>
                      <a:lnTo>
                        <a:pt x="967" y="538"/>
                      </a:lnTo>
                      <a:lnTo>
                        <a:pt x="1129" y="491"/>
                      </a:lnTo>
                      <a:lnTo>
                        <a:pt x="1294" y="491"/>
                      </a:lnTo>
                      <a:lnTo>
                        <a:pt x="1490" y="557"/>
                      </a:lnTo>
                      <a:lnTo>
                        <a:pt x="1481" y="576"/>
                      </a:lnTo>
                      <a:lnTo>
                        <a:pt x="1346" y="559"/>
                      </a:lnTo>
                      <a:lnTo>
                        <a:pt x="1146" y="574"/>
                      </a:lnTo>
                      <a:lnTo>
                        <a:pt x="792" y="630"/>
                      </a:lnTo>
                      <a:lnTo>
                        <a:pt x="808" y="679"/>
                      </a:lnTo>
                      <a:lnTo>
                        <a:pt x="787" y="727"/>
                      </a:lnTo>
                      <a:lnTo>
                        <a:pt x="830" y="787"/>
                      </a:lnTo>
                      <a:lnTo>
                        <a:pt x="849" y="858"/>
                      </a:lnTo>
                      <a:lnTo>
                        <a:pt x="870" y="926"/>
                      </a:lnTo>
                      <a:lnTo>
                        <a:pt x="912" y="991"/>
                      </a:lnTo>
                      <a:lnTo>
                        <a:pt x="897" y="1006"/>
                      </a:lnTo>
                      <a:lnTo>
                        <a:pt x="789" y="894"/>
                      </a:lnTo>
                      <a:lnTo>
                        <a:pt x="732" y="749"/>
                      </a:lnTo>
                      <a:lnTo>
                        <a:pt x="680" y="723"/>
                      </a:lnTo>
                      <a:lnTo>
                        <a:pt x="646" y="6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393" name="Freeform 82"/>
                <p:cNvSpPr>
                  <a:spLocks/>
                </p:cNvSpPr>
                <p:nvPr/>
              </p:nvSpPr>
              <p:spPr bwMode="auto">
                <a:xfrm>
                  <a:off x="-1747" y="3165"/>
                  <a:ext cx="471" cy="448"/>
                </a:xfrm>
                <a:custGeom>
                  <a:avLst/>
                  <a:gdLst>
                    <a:gd name="T0" fmla="*/ 6 w 939"/>
                    <a:gd name="T1" fmla="*/ 3 h 895"/>
                    <a:gd name="T2" fmla="*/ 4 w 939"/>
                    <a:gd name="T3" fmla="*/ 3 h 895"/>
                    <a:gd name="T4" fmla="*/ 3 w 939"/>
                    <a:gd name="T5" fmla="*/ 2 h 895"/>
                    <a:gd name="T6" fmla="*/ 1 w 939"/>
                    <a:gd name="T7" fmla="*/ 2 h 895"/>
                    <a:gd name="T8" fmla="*/ 1 w 939"/>
                    <a:gd name="T9" fmla="*/ 2 h 895"/>
                    <a:gd name="T10" fmla="*/ 2 w 939"/>
                    <a:gd name="T11" fmla="*/ 2 h 895"/>
                    <a:gd name="T12" fmla="*/ 4 w 939"/>
                    <a:gd name="T13" fmla="*/ 2 h 895"/>
                    <a:gd name="T14" fmla="*/ 5 w 939"/>
                    <a:gd name="T15" fmla="*/ 2 h 895"/>
                    <a:gd name="T16" fmla="*/ 6 w 939"/>
                    <a:gd name="T17" fmla="*/ 2 h 895"/>
                    <a:gd name="T18" fmla="*/ 6 w 939"/>
                    <a:gd name="T19" fmla="*/ 3 h 895"/>
                    <a:gd name="T20" fmla="*/ 7 w 939"/>
                    <a:gd name="T21" fmla="*/ 2 h 895"/>
                    <a:gd name="T22" fmla="*/ 7 w 939"/>
                    <a:gd name="T23" fmla="*/ 2 h 895"/>
                    <a:gd name="T24" fmla="*/ 8 w 939"/>
                    <a:gd name="T25" fmla="*/ 0 h 895"/>
                    <a:gd name="T26" fmla="*/ 8 w 939"/>
                    <a:gd name="T27" fmla="*/ 1 h 895"/>
                    <a:gd name="T28" fmla="*/ 7 w 939"/>
                    <a:gd name="T29" fmla="*/ 3 h 895"/>
                    <a:gd name="T30" fmla="*/ 7 w 939"/>
                    <a:gd name="T31" fmla="*/ 3 h 895"/>
                    <a:gd name="T32" fmla="*/ 7 w 939"/>
                    <a:gd name="T33" fmla="*/ 4 h 895"/>
                    <a:gd name="T34" fmla="*/ 7 w 939"/>
                    <a:gd name="T35" fmla="*/ 4 h 895"/>
                    <a:gd name="T36" fmla="*/ 7 w 939"/>
                    <a:gd name="T37" fmla="*/ 4 h 895"/>
                    <a:gd name="T38" fmla="*/ 7 w 939"/>
                    <a:gd name="T39" fmla="*/ 7 h 895"/>
                    <a:gd name="T40" fmla="*/ 7 w 939"/>
                    <a:gd name="T41" fmla="*/ 7 h 895"/>
                    <a:gd name="T42" fmla="*/ 7 w 939"/>
                    <a:gd name="T43" fmla="*/ 7 h 895"/>
                    <a:gd name="T44" fmla="*/ 7 w 939"/>
                    <a:gd name="T45" fmla="*/ 7 h 895"/>
                    <a:gd name="T46" fmla="*/ 7 w 939"/>
                    <a:gd name="T47" fmla="*/ 7 h 895"/>
                    <a:gd name="T48" fmla="*/ 6 w 939"/>
                    <a:gd name="T49" fmla="*/ 4 h 895"/>
                    <a:gd name="T50" fmla="*/ 5 w 939"/>
                    <a:gd name="T51" fmla="*/ 5 h 895"/>
                    <a:gd name="T52" fmla="*/ 3 w 939"/>
                    <a:gd name="T53" fmla="*/ 5 h 895"/>
                    <a:gd name="T54" fmla="*/ 1 w 939"/>
                    <a:gd name="T55" fmla="*/ 5 h 895"/>
                    <a:gd name="T56" fmla="*/ 0 w 939"/>
                    <a:gd name="T57" fmla="*/ 5 h 895"/>
                    <a:gd name="T58" fmla="*/ 2 w 939"/>
                    <a:gd name="T59" fmla="*/ 5 h 895"/>
                    <a:gd name="T60" fmla="*/ 3 w 939"/>
                    <a:gd name="T61" fmla="*/ 4 h 895"/>
                    <a:gd name="T62" fmla="*/ 4 w 939"/>
                    <a:gd name="T63" fmla="*/ 4 h 895"/>
                    <a:gd name="T64" fmla="*/ 5 w 939"/>
                    <a:gd name="T65" fmla="*/ 4 h 895"/>
                    <a:gd name="T66" fmla="*/ 5 w 939"/>
                    <a:gd name="T67" fmla="*/ 3 h 895"/>
                    <a:gd name="T68" fmla="*/ 6 w 939"/>
                    <a:gd name="T69" fmla="*/ 3 h 895"/>
                    <a:gd name="T70" fmla="*/ 6 w 939"/>
                    <a:gd name="T71" fmla="*/ 3 h 895"/>
                    <a:gd name="T72" fmla="*/ 6 w 939"/>
                    <a:gd name="T73" fmla="*/ 3 h 89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39"/>
                    <a:gd name="T112" fmla="*/ 0 h 895"/>
                    <a:gd name="T113" fmla="*/ 939 w 939"/>
                    <a:gd name="T114" fmla="*/ 895 h 89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39" h="895">
                      <a:moveTo>
                        <a:pt x="717" y="333"/>
                      </a:moveTo>
                      <a:lnTo>
                        <a:pt x="452" y="276"/>
                      </a:lnTo>
                      <a:lnTo>
                        <a:pt x="270" y="217"/>
                      </a:lnTo>
                      <a:lnTo>
                        <a:pt x="78" y="213"/>
                      </a:lnTo>
                      <a:lnTo>
                        <a:pt x="72" y="192"/>
                      </a:lnTo>
                      <a:lnTo>
                        <a:pt x="255" y="156"/>
                      </a:lnTo>
                      <a:lnTo>
                        <a:pt x="418" y="158"/>
                      </a:lnTo>
                      <a:lnTo>
                        <a:pt x="570" y="205"/>
                      </a:lnTo>
                      <a:lnTo>
                        <a:pt x="648" y="249"/>
                      </a:lnTo>
                      <a:lnTo>
                        <a:pt x="726" y="306"/>
                      </a:lnTo>
                      <a:lnTo>
                        <a:pt x="776" y="228"/>
                      </a:lnTo>
                      <a:lnTo>
                        <a:pt x="829" y="160"/>
                      </a:lnTo>
                      <a:lnTo>
                        <a:pt x="918" y="0"/>
                      </a:lnTo>
                      <a:lnTo>
                        <a:pt x="939" y="4"/>
                      </a:lnTo>
                      <a:lnTo>
                        <a:pt x="888" y="270"/>
                      </a:lnTo>
                      <a:lnTo>
                        <a:pt x="867" y="344"/>
                      </a:lnTo>
                      <a:lnTo>
                        <a:pt x="844" y="409"/>
                      </a:lnTo>
                      <a:lnTo>
                        <a:pt x="815" y="456"/>
                      </a:lnTo>
                      <a:lnTo>
                        <a:pt x="783" y="477"/>
                      </a:lnTo>
                      <a:lnTo>
                        <a:pt x="878" y="798"/>
                      </a:lnTo>
                      <a:lnTo>
                        <a:pt x="880" y="842"/>
                      </a:lnTo>
                      <a:lnTo>
                        <a:pt x="876" y="874"/>
                      </a:lnTo>
                      <a:lnTo>
                        <a:pt x="855" y="895"/>
                      </a:lnTo>
                      <a:lnTo>
                        <a:pt x="789" y="789"/>
                      </a:lnTo>
                      <a:lnTo>
                        <a:pt x="745" y="490"/>
                      </a:lnTo>
                      <a:lnTo>
                        <a:pt x="563" y="542"/>
                      </a:lnTo>
                      <a:lnTo>
                        <a:pt x="378" y="580"/>
                      </a:lnTo>
                      <a:lnTo>
                        <a:pt x="2" y="623"/>
                      </a:lnTo>
                      <a:lnTo>
                        <a:pt x="0" y="603"/>
                      </a:lnTo>
                      <a:lnTo>
                        <a:pt x="190" y="566"/>
                      </a:lnTo>
                      <a:lnTo>
                        <a:pt x="367" y="502"/>
                      </a:lnTo>
                      <a:lnTo>
                        <a:pt x="450" y="462"/>
                      </a:lnTo>
                      <a:lnTo>
                        <a:pt x="536" y="422"/>
                      </a:lnTo>
                      <a:lnTo>
                        <a:pt x="623" y="384"/>
                      </a:lnTo>
                      <a:lnTo>
                        <a:pt x="713" y="348"/>
                      </a:lnTo>
                      <a:lnTo>
                        <a:pt x="717"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grpSp>
          <p:grpSp>
            <p:nvGrpSpPr>
              <p:cNvPr id="68623" name="Group 83"/>
              <p:cNvGrpSpPr>
                <a:grpSpLocks/>
              </p:cNvGrpSpPr>
              <p:nvPr/>
            </p:nvGrpSpPr>
            <p:grpSpPr bwMode="auto">
              <a:xfrm>
                <a:off x="864" y="2880"/>
                <a:ext cx="576" cy="726"/>
                <a:chOff x="-1866" y="1905"/>
                <a:chExt cx="1847" cy="1749"/>
              </a:xfrm>
            </p:grpSpPr>
            <p:sp>
              <p:nvSpPr>
                <p:cNvPr id="100368" name="Freeform 84"/>
                <p:cNvSpPr>
                  <a:spLocks/>
                </p:cNvSpPr>
                <p:nvPr/>
              </p:nvSpPr>
              <p:spPr bwMode="auto">
                <a:xfrm>
                  <a:off x="-1696" y="3206"/>
                  <a:ext cx="401" cy="361"/>
                </a:xfrm>
                <a:custGeom>
                  <a:avLst/>
                  <a:gdLst>
                    <a:gd name="T0" fmla="*/ 6 w 800"/>
                    <a:gd name="T1" fmla="*/ 3 h 724"/>
                    <a:gd name="T2" fmla="*/ 6 w 800"/>
                    <a:gd name="T3" fmla="*/ 4 h 724"/>
                    <a:gd name="T4" fmla="*/ 6 w 800"/>
                    <a:gd name="T5" fmla="*/ 5 h 724"/>
                    <a:gd name="T6" fmla="*/ 6 w 800"/>
                    <a:gd name="T7" fmla="*/ 5 h 724"/>
                    <a:gd name="T8" fmla="*/ 7 w 800"/>
                    <a:gd name="T9" fmla="*/ 6 h 724"/>
                    <a:gd name="T10" fmla="*/ 7 w 800"/>
                    <a:gd name="T11" fmla="*/ 6 h 724"/>
                    <a:gd name="T12" fmla="*/ 7 w 800"/>
                    <a:gd name="T13" fmla="*/ 6 h 724"/>
                    <a:gd name="T14" fmla="*/ 6 w 800"/>
                    <a:gd name="T15" fmla="*/ 6 h 724"/>
                    <a:gd name="T16" fmla="*/ 5 w 800"/>
                    <a:gd name="T17" fmla="*/ 5 h 724"/>
                    <a:gd name="T18" fmla="*/ 5 w 800"/>
                    <a:gd name="T19" fmla="*/ 5 h 724"/>
                    <a:gd name="T20" fmla="*/ 5 w 800"/>
                    <a:gd name="T21" fmla="*/ 4 h 724"/>
                    <a:gd name="T22" fmla="*/ 5 w 800"/>
                    <a:gd name="T23" fmla="*/ 4 h 724"/>
                    <a:gd name="T24" fmla="*/ 4 w 800"/>
                    <a:gd name="T25" fmla="*/ 4 h 724"/>
                    <a:gd name="T26" fmla="*/ 4 w 800"/>
                    <a:gd name="T27" fmla="*/ 4 h 724"/>
                    <a:gd name="T28" fmla="*/ 3 w 800"/>
                    <a:gd name="T29" fmla="*/ 5 h 724"/>
                    <a:gd name="T30" fmla="*/ 3 w 800"/>
                    <a:gd name="T31" fmla="*/ 5 h 724"/>
                    <a:gd name="T32" fmla="*/ 2 w 800"/>
                    <a:gd name="T33" fmla="*/ 5 h 724"/>
                    <a:gd name="T34" fmla="*/ 2 w 800"/>
                    <a:gd name="T35" fmla="*/ 5 h 724"/>
                    <a:gd name="T36" fmla="*/ 2 w 800"/>
                    <a:gd name="T37" fmla="*/ 5 h 724"/>
                    <a:gd name="T38" fmla="*/ 2 w 800"/>
                    <a:gd name="T39" fmla="*/ 4 h 724"/>
                    <a:gd name="T40" fmla="*/ 2 w 800"/>
                    <a:gd name="T41" fmla="*/ 4 h 724"/>
                    <a:gd name="T42" fmla="*/ 2 w 800"/>
                    <a:gd name="T43" fmla="*/ 4 h 724"/>
                    <a:gd name="T44" fmla="*/ 3 w 800"/>
                    <a:gd name="T45" fmla="*/ 4 h 724"/>
                    <a:gd name="T46" fmla="*/ 4 w 800"/>
                    <a:gd name="T47" fmla="*/ 3 h 724"/>
                    <a:gd name="T48" fmla="*/ 4 w 800"/>
                    <a:gd name="T49" fmla="*/ 3 h 724"/>
                    <a:gd name="T50" fmla="*/ 5 w 800"/>
                    <a:gd name="T51" fmla="*/ 3 h 724"/>
                    <a:gd name="T52" fmla="*/ 4 w 800"/>
                    <a:gd name="T53" fmla="*/ 2 h 724"/>
                    <a:gd name="T54" fmla="*/ 3 w 800"/>
                    <a:gd name="T55" fmla="*/ 2 h 724"/>
                    <a:gd name="T56" fmla="*/ 1 w 800"/>
                    <a:gd name="T57" fmla="*/ 2 h 724"/>
                    <a:gd name="T58" fmla="*/ 1 w 800"/>
                    <a:gd name="T59" fmla="*/ 1 h 724"/>
                    <a:gd name="T60" fmla="*/ 0 w 800"/>
                    <a:gd name="T61" fmla="*/ 1 h 724"/>
                    <a:gd name="T62" fmla="*/ 1 w 800"/>
                    <a:gd name="T63" fmla="*/ 1 h 724"/>
                    <a:gd name="T64" fmla="*/ 2 w 800"/>
                    <a:gd name="T65" fmla="*/ 0 h 724"/>
                    <a:gd name="T66" fmla="*/ 3 w 800"/>
                    <a:gd name="T67" fmla="*/ 1 h 724"/>
                    <a:gd name="T68" fmla="*/ 4 w 800"/>
                    <a:gd name="T69" fmla="*/ 1 h 724"/>
                    <a:gd name="T70" fmla="*/ 6 w 800"/>
                    <a:gd name="T71" fmla="*/ 2 h 724"/>
                    <a:gd name="T72" fmla="*/ 6 w 800"/>
                    <a:gd name="T73" fmla="*/ 1 h 724"/>
                    <a:gd name="T74" fmla="*/ 7 w 800"/>
                    <a:gd name="T75" fmla="*/ 2 h 724"/>
                    <a:gd name="T76" fmla="*/ 7 w 800"/>
                    <a:gd name="T77" fmla="*/ 3 h 724"/>
                    <a:gd name="T78" fmla="*/ 6 w 800"/>
                    <a:gd name="T79" fmla="*/ 3 h 724"/>
                    <a:gd name="T80" fmla="*/ 6 w 800"/>
                    <a:gd name="T81" fmla="*/ 3 h 72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00"/>
                    <a:gd name="T124" fmla="*/ 0 h 724"/>
                    <a:gd name="T125" fmla="*/ 800 w 800"/>
                    <a:gd name="T126" fmla="*/ 724 h 72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00" h="724">
                      <a:moveTo>
                        <a:pt x="749" y="346"/>
                      </a:moveTo>
                      <a:lnTo>
                        <a:pt x="722" y="454"/>
                      </a:lnTo>
                      <a:lnTo>
                        <a:pt x="697" y="561"/>
                      </a:lnTo>
                      <a:lnTo>
                        <a:pt x="730" y="616"/>
                      </a:lnTo>
                      <a:lnTo>
                        <a:pt x="773" y="661"/>
                      </a:lnTo>
                      <a:lnTo>
                        <a:pt x="796" y="701"/>
                      </a:lnTo>
                      <a:lnTo>
                        <a:pt x="777" y="724"/>
                      </a:lnTo>
                      <a:lnTo>
                        <a:pt x="663" y="707"/>
                      </a:lnTo>
                      <a:lnTo>
                        <a:pt x="564" y="610"/>
                      </a:lnTo>
                      <a:lnTo>
                        <a:pt x="558" y="532"/>
                      </a:lnTo>
                      <a:lnTo>
                        <a:pt x="574" y="486"/>
                      </a:lnTo>
                      <a:lnTo>
                        <a:pt x="602" y="435"/>
                      </a:lnTo>
                      <a:lnTo>
                        <a:pt x="477" y="475"/>
                      </a:lnTo>
                      <a:lnTo>
                        <a:pt x="420" y="509"/>
                      </a:lnTo>
                      <a:lnTo>
                        <a:pt x="357" y="551"/>
                      </a:lnTo>
                      <a:lnTo>
                        <a:pt x="292" y="587"/>
                      </a:lnTo>
                      <a:lnTo>
                        <a:pt x="233" y="600"/>
                      </a:lnTo>
                      <a:lnTo>
                        <a:pt x="195" y="581"/>
                      </a:lnTo>
                      <a:lnTo>
                        <a:pt x="195" y="542"/>
                      </a:lnTo>
                      <a:lnTo>
                        <a:pt x="218" y="496"/>
                      </a:lnTo>
                      <a:lnTo>
                        <a:pt x="245" y="464"/>
                      </a:lnTo>
                      <a:lnTo>
                        <a:pt x="230" y="458"/>
                      </a:lnTo>
                      <a:lnTo>
                        <a:pt x="302" y="427"/>
                      </a:lnTo>
                      <a:lnTo>
                        <a:pt x="406" y="372"/>
                      </a:lnTo>
                      <a:lnTo>
                        <a:pt x="509" y="312"/>
                      </a:lnTo>
                      <a:lnTo>
                        <a:pt x="570" y="268"/>
                      </a:lnTo>
                      <a:lnTo>
                        <a:pt x="393" y="255"/>
                      </a:lnTo>
                      <a:lnTo>
                        <a:pt x="287" y="222"/>
                      </a:lnTo>
                      <a:lnTo>
                        <a:pt x="123" y="156"/>
                      </a:lnTo>
                      <a:lnTo>
                        <a:pt x="7" y="78"/>
                      </a:lnTo>
                      <a:lnTo>
                        <a:pt x="0" y="42"/>
                      </a:lnTo>
                      <a:lnTo>
                        <a:pt x="43" y="15"/>
                      </a:lnTo>
                      <a:lnTo>
                        <a:pt x="203" y="0"/>
                      </a:lnTo>
                      <a:lnTo>
                        <a:pt x="359" y="36"/>
                      </a:lnTo>
                      <a:lnTo>
                        <a:pt x="509" y="97"/>
                      </a:lnTo>
                      <a:lnTo>
                        <a:pt x="657" y="154"/>
                      </a:lnTo>
                      <a:lnTo>
                        <a:pt x="760" y="125"/>
                      </a:lnTo>
                      <a:lnTo>
                        <a:pt x="800" y="177"/>
                      </a:lnTo>
                      <a:lnTo>
                        <a:pt x="792" y="264"/>
                      </a:lnTo>
                      <a:lnTo>
                        <a:pt x="749" y="346"/>
                      </a:lnTo>
                      <a:close/>
                    </a:path>
                  </a:pathLst>
                </a:custGeom>
                <a:solidFill>
                  <a:srgbClr val="FF7F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369" name="Freeform 85"/>
                <p:cNvSpPr>
                  <a:spLocks/>
                </p:cNvSpPr>
                <p:nvPr/>
              </p:nvSpPr>
              <p:spPr bwMode="auto">
                <a:xfrm>
                  <a:off x="-1148" y="3165"/>
                  <a:ext cx="536" cy="383"/>
                </a:xfrm>
                <a:custGeom>
                  <a:avLst/>
                  <a:gdLst>
                    <a:gd name="T0" fmla="*/ 4 w 1070"/>
                    <a:gd name="T1" fmla="*/ 0 h 766"/>
                    <a:gd name="T2" fmla="*/ 4 w 1070"/>
                    <a:gd name="T3" fmla="*/ 2 h 766"/>
                    <a:gd name="T4" fmla="*/ 4 w 1070"/>
                    <a:gd name="T5" fmla="*/ 3 h 766"/>
                    <a:gd name="T6" fmla="*/ 4 w 1070"/>
                    <a:gd name="T7" fmla="*/ 3 h 766"/>
                    <a:gd name="T8" fmla="*/ 5 w 1070"/>
                    <a:gd name="T9" fmla="*/ 4 h 766"/>
                    <a:gd name="T10" fmla="*/ 5 w 1070"/>
                    <a:gd name="T11" fmla="*/ 4 h 766"/>
                    <a:gd name="T12" fmla="*/ 5 w 1070"/>
                    <a:gd name="T13" fmla="*/ 4 h 766"/>
                    <a:gd name="T14" fmla="*/ 6 w 1070"/>
                    <a:gd name="T15" fmla="*/ 5 h 766"/>
                    <a:gd name="T16" fmla="*/ 9 w 1070"/>
                    <a:gd name="T17" fmla="*/ 5 h 766"/>
                    <a:gd name="T18" fmla="*/ 9 w 1070"/>
                    <a:gd name="T19" fmla="*/ 5 h 766"/>
                    <a:gd name="T20" fmla="*/ 7 w 1070"/>
                    <a:gd name="T21" fmla="*/ 5 h 766"/>
                    <a:gd name="T22" fmla="*/ 7 w 1070"/>
                    <a:gd name="T23" fmla="*/ 5 h 766"/>
                    <a:gd name="T24" fmla="*/ 7 w 1070"/>
                    <a:gd name="T25" fmla="*/ 6 h 766"/>
                    <a:gd name="T26" fmla="*/ 7 w 1070"/>
                    <a:gd name="T27" fmla="*/ 6 h 766"/>
                    <a:gd name="T28" fmla="*/ 7 w 1070"/>
                    <a:gd name="T29" fmla="*/ 6 h 766"/>
                    <a:gd name="T30" fmla="*/ 6 w 1070"/>
                    <a:gd name="T31" fmla="*/ 6 h 766"/>
                    <a:gd name="T32" fmla="*/ 5 w 1070"/>
                    <a:gd name="T33" fmla="*/ 6 h 766"/>
                    <a:gd name="T34" fmla="*/ 4 w 1070"/>
                    <a:gd name="T35" fmla="*/ 6 h 766"/>
                    <a:gd name="T36" fmla="*/ 3 w 1070"/>
                    <a:gd name="T37" fmla="*/ 6 h 766"/>
                    <a:gd name="T38" fmla="*/ 1 w 1070"/>
                    <a:gd name="T39" fmla="*/ 6 h 766"/>
                    <a:gd name="T40" fmla="*/ 0 w 1070"/>
                    <a:gd name="T41" fmla="*/ 5 h 766"/>
                    <a:gd name="T42" fmla="*/ 1 w 1070"/>
                    <a:gd name="T43" fmla="*/ 5 h 766"/>
                    <a:gd name="T44" fmla="*/ 1 w 1070"/>
                    <a:gd name="T45" fmla="*/ 5 h 766"/>
                    <a:gd name="T46" fmla="*/ 2 w 1070"/>
                    <a:gd name="T47" fmla="*/ 5 h 766"/>
                    <a:gd name="T48" fmla="*/ 3 w 1070"/>
                    <a:gd name="T49" fmla="*/ 4 h 766"/>
                    <a:gd name="T50" fmla="*/ 4 w 1070"/>
                    <a:gd name="T51" fmla="*/ 4 h 766"/>
                    <a:gd name="T52" fmla="*/ 4 w 1070"/>
                    <a:gd name="T53" fmla="*/ 3 h 766"/>
                    <a:gd name="T54" fmla="*/ 3 w 1070"/>
                    <a:gd name="T55" fmla="*/ 0 h 766"/>
                    <a:gd name="T56" fmla="*/ 4 w 1070"/>
                    <a:gd name="T57" fmla="*/ 0 h 766"/>
                    <a:gd name="T58" fmla="*/ 4 w 1070"/>
                    <a:gd name="T59" fmla="*/ 0 h 76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070"/>
                    <a:gd name="T91" fmla="*/ 0 h 766"/>
                    <a:gd name="T92" fmla="*/ 1070 w 1070"/>
                    <a:gd name="T93" fmla="*/ 766 h 76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070" h="766">
                      <a:moveTo>
                        <a:pt x="410" y="0"/>
                      </a:moveTo>
                      <a:lnTo>
                        <a:pt x="420" y="154"/>
                      </a:lnTo>
                      <a:lnTo>
                        <a:pt x="456" y="293"/>
                      </a:lnTo>
                      <a:lnTo>
                        <a:pt x="484" y="357"/>
                      </a:lnTo>
                      <a:lnTo>
                        <a:pt x="520" y="414"/>
                      </a:lnTo>
                      <a:lnTo>
                        <a:pt x="564" y="467"/>
                      </a:lnTo>
                      <a:lnTo>
                        <a:pt x="617" y="511"/>
                      </a:lnTo>
                      <a:lnTo>
                        <a:pt x="743" y="555"/>
                      </a:lnTo>
                      <a:lnTo>
                        <a:pt x="1070" y="559"/>
                      </a:lnTo>
                      <a:lnTo>
                        <a:pt x="1066" y="580"/>
                      </a:lnTo>
                      <a:lnTo>
                        <a:pt x="788" y="585"/>
                      </a:lnTo>
                      <a:lnTo>
                        <a:pt x="813" y="606"/>
                      </a:lnTo>
                      <a:lnTo>
                        <a:pt x="849" y="671"/>
                      </a:lnTo>
                      <a:lnTo>
                        <a:pt x="840" y="730"/>
                      </a:lnTo>
                      <a:lnTo>
                        <a:pt x="794" y="766"/>
                      </a:lnTo>
                      <a:lnTo>
                        <a:pt x="716" y="766"/>
                      </a:lnTo>
                      <a:lnTo>
                        <a:pt x="560" y="686"/>
                      </a:lnTo>
                      <a:lnTo>
                        <a:pt x="454" y="678"/>
                      </a:lnTo>
                      <a:lnTo>
                        <a:pt x="268" y="705"/>
                      </a:lnTo>
                      <a:lnTo>
                        <a:pt x="55" y="671"/>
                      </a:lnTo>
                      <a:lnTo>
                        <a:pt x="0" y="608"/>
                      </a:lnTo>
                      <a:lnTo>
                        <a:pt x="15" y="574"/>
                      </a:lnTo>
                      <a:lnTo>
                        <a:pt x="59" y="549"/>
                      </a:lnTo>
                      <a:lnTo>
                        <a:pt x="174" y="513"/>
                      </a:lnTo>
                      <a:lnTo>
                        <a:pt x="290" y="496"/>
                      </a:lnTo>
                      <a:lnTo>
                        <a:pt x="435" y="496"/>
                      </a:lnTo>
                      <a:lnTo>
                        <a:pt x="393" y="258"/>
                      </a:lnTo>
                      <a:lnTo>
                        <a:pt x="387" y="0"/>
                      </a:lnTo>
                      <a:lnTo>
                        <a:pt x="410" y="0"/>
                      </a:lnTo>
                      <a:close/>
                    </a:path>
                  </a:pathLst>
                </a:custGeom>
                <a:solidFill>
                  <a:srgbClr val="FF7F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370" name="Freeform 86"/>
                <p:cNvSpPr>
                  <a:spLocks/>
                </p:cNvSpPr>
                <p:nvPr/>
              </p:nvSpPr>
              <p:spPr bwMode="auto">
                <a:xfrm>
                  <a:off x="-1661" y="2177"/>
                  <a:ext cx="1642" cy="1046"/>
                </a:xfrm>
                <a:custGeom>
                  <a:avLst/>
                  <a:gdLst>
                    <a:gd name="T0" fmla="*/ 5 w 3285"/>
                    <a:gd name="T1" fmla="*/ 2 h 2089"/>
                    <a:gd name="T2" fmla="*/ 7 w 3285"/>
                    <a:gd name="T3" fmla="*/ 1 h 2089"/>
                    <a:gd name="T4" fmla="*/ 9 w 3285"/>
                    <a:gd name="T5" fmla="*/ 1 h 2089"/>
                    <a:gd name="T6" fmla="*/ 9 w 3285"/>
                    <a:gd name="T7" fmla="*/ 2 h 2089"/>
                    <a:gd name="T8" fmla="*/ 8 w 3285"/>
                    <a:gd name="T9" fmla="*/ 4 h 2089"/>
                    <a:gd name="T10" fmla="*/ 7 w 3285"/>
                    <a:gd name="T11" fmla="*/ 6 h 2089"/>
                    <a:gd name="T12" fmla="*/ 6 w 3285"/>
                    <a:gd name="T13" fmla="*/ 8 h 2089"/>
                    <a:gd name="T14" fmla="*/ 7 w 3285"/>
                    <a:gd name="T15" fmla="*/ 7 h 2089"/>
                    <a:gd name="T16" fmla="*/ 8 w 3285"/>
                    <a:gd name="T17" fmla="*/ 5 h 2089"/>
                    <a:gd name="T18" fmla="*/ 10 w 3285"/>
                    <a:gd name="T19" fmla="*/ 4 h 2089"/>
                    <a:gd name="T20" fmla="*/ 11 w 3285"/>
                    <a:gd name="T21" fmla="*/ 2 h 2089"/>
                    <a:gd name="T22" fmla="*/ 12 w 3285"/>
                    <a:gd name="T23" fmla="*/ 1 h 2089"/>
                    <a:gd name="T24" fmla="*/ 14 w 3285"/>
                    <a:gd name="T25" fmla="*/ 1 h 2089"/>
                    <a:gd name="T26" fmla="*/ 15 w 3285"/>
                    <a:gd name="T27" fmla="*/ 2 h 2089"/>
                    <a:gd name="T28" fmla="*/ 14 w 3285"/>
                    <a:gd name="T29" fmla="*/ 5 h 2089"/>
                    <a:gd name="T30" fmla="*/ 13 w 3285"/>
                    <a:gd name="T31" fmla="*/ 6 h 2089"/>
                    <a:gd name="T32" fmla="*/ 12 w 3285"/>
                    <a:gd name="T33" fmla="*/ 8 h 2089"/>
                    <a:gd name="T34" fmla="*/ 11 w 3285"/>
                    <a:gd name="T35" fmla="*/ 9 h 2089"/>
                    <a:gd name="T36" fmla="*/ 11 w 3285"/>
                    <a:gd name="T37" fmla="*/ 8 h 2089"/>
                    <a:gd name="T38" fmla="*/ 13 w 3285"/>
                    <a:gd name="T39" fmla="*/ 7 h 2089"/>
                    <a:gd name="T40" fmla="*/ 14 w 3285"/>
                    <a:gd name="T41" fmla="*/ 6 h 2089"/>
                    <a:gd name="T42" fmla="*/ 15 w 3285"/>
                    <a:gd name="T43" fmla="*/ 5 h 2089"/>
                    <a:gd name="T44" fmla="*/ 16 w 3285"/>
                    <a:gd name="T45" fmla="*/ 4 h 2089"/>
                    <a:gd name="T46" fmla="*/ 18 w 3285"/>
                    <a:gd name="T47" fmla="*/ 3 h 2089"/>
                    <a:gd name="T48" fmla="*/ 19 w 3285"/>
                    <a:gd name="T49" fmla="*/ 4 h 2089"/>
                    <a:gd name="T50" fmla="*/ 20 w 3285"/>
                    <a:gd name="T51" fmla="*/ 3 h 2089"/>
                    <a:gd name="T52" fmla="*/ 21 w 3285"/>
                    <a:gd name="T53" fmla="*/ 2 h 2089"/>
                    <a:gd name="T54" fmla="*/ 23 w 3285"/>
                    <a:gd name="T55" fmla="*/ 1 h 2089"/>
                    <a:gd name="T56" fmla="*/ 25 w 3285"/>
                    <a:gd name="T57" fmla="*/ 1 h 2089"/>
                    <a:gd name="T58" fmla="*/ 25 w 3285"/>
                    <a:gd name="T59" fmla="*/ 3 h 2089"/>
                    <a:gd name="T60" fmla="*/ 24 w 3285"/>
                    <a:gd name="T61" fmla="*/ 3 h 2089"/>
                    <a:gd name="T62" fmla="*/ 23 w 3285"/>
                    <a:gd name="T63" fmla="*/ 3 h 2089"/>
                    <a:gd name="T64" fmla="*/ 21 w 3285"/>
                    <a:gd name="T65" fmla="*/ 5 h 2089"/>
                    <a:gd name="T66" fmla="*/ 20 w 3285"/>
                    <a:gd name="T67" fmla="*/ 7 h 2089"/>
                    <a:gd name="T68" fmla="*/ 19 w 3285"/>
                    <a:gd name="T69" fmla="*/ 9 h 2089"/>
                    <a:gd name="T70" fmla="*/ 18 w 3285"/>
                    <a:gd name="T71" fmla="*/ 10 h 2089"/>
                    <a:gd name="T72" fmla="*/ 17 w 3285"/>
                    <a:gd name="T73" fmla="*/ 12 h 2089"/>
                    <a:gd name="T74" fmla="*/ 16 w 3285"/>
                    <a:gd name="T75" fmla="*/ 13 h 2089"/>
                    <a:gd name="T76" fmla="*/ 15 w 3285"/>
                    <a:gd name="T77" fmla="*/ 15 h 2089"/>
                    <a:gd name="T78" fmla="*/ 13 w 3285"/>
                    <a:gd name="T79" fmla="*/ 16 h 2089"/>
                    <a:gd name="T80" fmla="*/ 12 w 3285"/>
                    <a:gd name="T81" fmla="*/ 17 h 2089"/>
                    <a:gd name="T82" fmla="*/ 10 w 3285"/>
                    <a:gd name="T83" fmla="*/ 17 h 2089"/>
                    <a:gd name="T84" fmla="*/ 9 w 3285"/>
                    <a:gd name="T85" fmla="*/ 15 h 2089"/>
                    <a:gd name="T86" fmla="*/ 8 w 3285"/>
                    <a:gd name="T87" fmla="*/ 16 h 2089"/>
                    <a:gd name="T88" fmla="*/ 5 w 3285"/>
                    <a:gd name="T89" fmla="*/ 15 h 2089"/>
                    <a:gd name="T90" fmla="*/ 5 w 3285"/>
                    <a:gd name="T91" fmla="*/ 13 h 2089"/>
                    <a:gd name="T92" fmla="*/ 5 w 3285"/>
                    <a:gd name="T93" fmla="*/ 13 h 2089"/>
                    <a:gd name="T94" fmla="*/ 4 w 3285"/>
                    <a:gd name="T95" fmla="*/ 14 h 2089"/>
                    <a:gd name="T96" fmla="*/ 1 w 3285"/>
                    <a:gd name="T97" fmla="*/ 14 h 2089"/>
                    <a:gd name="T98" fmla="*/ 1 w 3285"/>
                    <a:gd name="T99" fmla="*/ 11 h 2089"/>
                    <a:gd name="T100" fmla="*/ 2 w 3285"/>
                    <a:gd name="T101" fmla="*/ 9 h 2089"/>
                    <a:gd name="T102" fmla="*/ 2 w 3285"/>
                    <a:gd name="T103" fmla="*/ 8 h 2089"/>
                    <a:gd name="T104" fmla="*/ 0 w 3285"/>
                    <a:gd name="T105" fmla="*/ 9 h 2089"/>
                    <a:gd name="T106" fmla="*/ 0 w 3285"/>
                    <a:gd name="T107" fmla="*/ 7 h 2089"/>
                    <a:gd name="T108" fmla="*/ 1 w 3285"/>
                    <a:gd name="T109" fmla="*/ 5 h 2089"/>
                    <a:gd name="T110" fmla="*/ 2 w 3285"/>
                    <a:gd name="T111" fmla="*/ 4 h 2089"/>
                    <a:gd name="T112" fmla="*/ 3 w 3285"/>
                    <a:gd name="T113" fmla="*/ 3 h 2089"/>
                    <a:gd name="T114" fmla="*/ 4 w 3285"/>
                    <a:gd name="T115" fmla="*/ 2 h 208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285"/>
                    <a:gd name="T175" fmla="*/ 0 h 2089"/>
                    <a:gd name="T176" fmla="*/ 3285 w 3285"/>
                    <a:gd name="T177" fmla="*/ 2089 h 208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285" h="2089">
                      <a:moveTo>
                        <a:pt x="614" y="230"/>
                      </a:moveTo>
                      <a:lnTo>
                        <a:pt x="688" y="278"/>
                      </a:lnTo>
                      <a:lnTo>
                        <a:pt x="759" y="221"/>
                      </a:lnTo>
                      <a:lnTo>
                        <a:pt x="806" y="186"/>
                      </a:lnTo>
                      <a:lnTo>
                        <a:pt x="859" y="150"/>
                      </a:lnTo>
                      <a:lnTo>
                        <a:pt x="916" y="114"/>
                      </a:lnTo>
                      <a:lnTo>
                        <a:pt x="975" y="80"/>
                      </a:lnTo>
                      <a:lnTo>
                        <a:pt x="1089" y="27"/>
                      </a:lnTo>
                      <a:lnTo>
                        <a:pt x="1188" y="2"/>
                      </a:lnTo>
                      <a:lnTo>
                        <a:pt x="1255" y="21"/>
                      </a:lnTo>
                      <a:lnTo>
                        <a:pt x="1276" y="97"/>
                      </a:lnTo>
                      <a:lnTo>
                        <a:pt x="1264" y="162"/>
                      </a:lnTo>
                      <a:lnTo>
                        <a:pt x="1234" y="247"/>
                      </a:lnTo>
                      <a:lnTo>
                        <a:pt x="1188" y="346"/>
                      </a:lnTo>
                      <a:lnTo>
                        <a:pt x="1135" y="443"/>
                      </a:lnTo>
                      <a:lnTo>
                        <a:pt x="1076" y="536"/>
                      </a:lnTo>
                      <a:lnTo>
                        <a:pt x="1015" y="629"/>
                      </a:lnTo>
                      <a:lnTo>
                        <a:pt x="951" y="722"/>
                      </a:lnTo>
                      <a:lnTo>
                        <a:pt x="888" y="814"/>
                      </a:lnTo>
                      <a:lnTo>
                        <a:pt x="827" y="907"/>
                      </a:lnTo>
                      <a:lnTo>
                        <a:pt x="770" y="1000"/>
                      </a:lnTo>
                      <a:lnTo>
                        <a:pt x="817" y="949"/>
                      </a:lnTo>
                      <a:lnTo>
                        <a:pt x="869" y="892"/>
                      </a:lnTo>
                      <a:lnTo>
                        <a:pt x="922" y="833"/>
                      </a:lnTo>
                      <a:lnTo>
                        <a:pt x="979" y="768"/>
                      </a:lnTo>
                      <a:lnTo>
                        <a:pt x="1038" y="702"/>
                      </a:lnTo>
                      <a:lnTo>
                        <a:pt x="1099" y="635"/>
                      </a:lnTo>
                      <a:lnTo>
                        <a:pt x="1162" y="567"/>
                      </a:lnTo>
                      <a:lnTo>
                        <a:pt x="1224" y="498"/>
                      </a:lnTo>
                      <a:lnTo>
                        <a:pt x="1289" y="432"/>
                      </a:lnTo>
                      <a:lnTo>
                        <a:pt x="1352" y="367"/>
                      </a:lnTo>
                      <a:lnTo>
                        <a:pt x="1416" y="304"/>
                      </a:lnTo>
                      <a:lnTo>
                        <a:pt x="1479" y="245"/>
                      </a:lnTo>
                      <a:lnTo>
                        <a:pt x="1540" y="190"/>
                      </a:lnTo>
                      <a:lnTo>
                        <a:pt x="1601" y="141"/>
                      </a:lnTo>
                      <a:lnTo>
                        <a:pt x="1660" y="97"/>
                      </a:lnTo>
                      <a:lnTo>
                        <a:pt x="1715" y="61"/>
                      </a:lnTo>
                      <a:lnTo>
                        <a:pt x="1783" y="27"/>
                      </a:lnTo>
                      <a:lnTo>
                        <a:pt x="1846" y="12"/>
                      </a:lnTo>
                      <a:lnTo>
                        <a:pt x="1949" y="29"/>
                      </a:lnTo>
                      <a:lnTo>
                        <a:pt x="2002" y="110"/>
                      </a:lnTo>
                      <a:lnTo>
                        <a:pt x="1988" y="249"/>
                      </a:lnTo>
                      <a:lnTo>
                        <a:pt x="1947" y="352"/>
                      </a:lnTo>
                      <a:lnTo>
                        <a:pt x="1884" y="464"/>
                      </a:lnTo>
                      <a:lnTo>
                        <a:pt x="1848" y="525"/>
                      </a:lnTo>
                      <a:lnTo>
                        <a:pt x="1806" y="586"/>
                      </a:lnTo>
                      <a:lnTo>
                        <a:pt x="1764" y="648"/>
                      </a:lnTo>
                      <a:lnTo>
                        <a:pt x="1719" y="711"/>
                      </a:lnTo>
                      <a:lnTo>
                        <a:pt x="1675" y="774"/>
                      </a:lnTo>
                      <a:lnTo>
                        <a:pt x="1629" y="835"/>
                      </a:lnTo>
                      <a:lnTo>
                        <a:pt x="1584" y="897"/>
                      </a:lnTo>
                      <a:lnTo>
                        <a:pt x="1542" y="958"/>
                      </a:lnTo>
                      <a:lnTo>
                        <a:pt x="1500" y="1017"/>
                      </a:lnTo>
                      <a:lnTo>
                        <a:pt x="1462" y="1072"/>
                      </a:lnTo>
                      <a:lnTo>
                        <a:pt x="1395" y="1177"/>
                      </a:lnTo>
                      <a:lnTo>
                        <a:pt x="1471" y="1087"/>
                      </a:lnTo>
                      <a:lnTo>
                        <a:pt x="1532" y="1015"/>
                      </a:lnTo>
                      <a:lnTo>
                        <a:pt x="1608" y="930"/>
                      </a:lnTo>
                      <a:lnTo>
                        <a:pt x="1650" y="882"/>
                      </a:lnTo>
                      <a:lnTo>
                        <a:pt x="1694" y="835"/>
                      </a:lnTo>
                      <a:lnTo>
                        <a:pt x="1739" y="785"/>
                      </a:lnTo>
                      <a:lnTo>
                        <a:pt x="1787" y="736"/>
                      </a:lnTo>
                      <a:lnTo>
                        <a:pt x="1836" y="684"/>
                      </a:lnTo>
                      <a:lnTo>
                        <a:pt x="1886" y="635"/>
                      </a:lnTo>
                      <a:lnTo>
                        <a:pt x="1935" y="586"/>
                      </a:lnTo>
                      <a:lnTo>
                        <a:pt x="1987" y="538"/>
                      </a:lnTo>
                      <a:lnTo>
                        <a:pt x="2036" y="492"/>
                      </a:lnTo>
                      <a:lnTo>
                        <a:pt x="2085" y="449"/>
                      </a:lnTo>
                      <a:lnTo>
                        <a:pt x="2133" y="409"/>
                      </a:lnTo>
                      <a:lnTo>
                        <a:pt x="2180" y="373"/>
                      </a:lnTo>
                      <a:lnTo>
                        <a:pt x="2270" y="314"/>
                      </a:lnTo>
                      <a:lnTo>
                        <a:pt x="2352" y="274"/>
                      </a:lnTo>
                      <a:lnTo>
                        <a:pt x="2473" y="276"/>
                      </a:lnTo>
                      <a:lnTo>
                        <a:pt x="2509" y="323"/>
                      </a:lnTo>
                      <a:lnTo>
                        <a:pt x="2526" y="411"/>
                      </a:lnTo>
                      <a:lnTo>
                        <a:pt x="2551" y="382"/>
                      </a:lnTo>
                      <a:lnTo>
                        <a:pt x="2587" y="346"/>
                      </a:lnTo>
                      <a:lnTo>
                        <a:pt x="2633" y="302"/>
                      </a:lnTo>
                      <a:lnTo>
                        <a:pt x="2686" y="257"/>
                      </a:lnTo>
                      <a:lnTo>
                        <a:pt x="2745" y="209"/>
                      </a:lnTo>
                      <a:lnTo>
                        <a:pt x="2810" y="162"/>
                      </a:lnTo>
                      <a:lnTo>
                        <a:pt x="2876" y="116"/>
                      </a:lnTo>
                      <a:lnTo>
                        <a:pt x="2943" y="74"/>
                      </a:lnTo>
                      <a:lnTo>
                        <a:pt x="3007" y="42"/>
                      </a:lnTo>
                      <a:lnTo>
                        <a:pt x="3070" y="15"/>
                      </a:lnTo>
                      <a:lnTo>
                        <a:pt x="3180" y="0"/>
                      </a:lnTo>
                      <a:lnTo>
                        <a:pt x="3256" y="44"/>
                      </a:lnTo>
                      <a:lnTo>
                        <a:pt x="3285" y="165"/>
                      </a:lnTo>
                      <a:lnTo>
                        <a:pt x="3275" y="209"/>
                      </a:lnTo>
                      <a:lnTo>
                        <a:pt x="3249" y="257"/>
                      </a:lnTo>
                      <a:lnTo>
                        <a:pt x="3211" y="300"/>
                      </a:lnTo>
                      <a:lnTo>
                        <a:pt x="3167" y="342"/>
                      </a:lnTo>
                      <a:lnTo>
                        <a:pt x="3123" y="380"/>
                      </a:lnTo>
                      <a:lnTo>
                        <a:pt x="3085" y="409"/>
                      </a:lnTo>
                      <a:lnTo>
                        <a:pt x="3047" y="435"/>
                      </a:lnTo>
                      <a:lnTo>
                        <a:pt x="3047" y="316"/>
                      </a:lnTo>
                      <a:lnTo>
                        <a:pt x="2878" y="420"/>
                      </a:lnTo>
                      <a:lnTo>
                        <a:pt x="2814" y="500"/>
                      </a:lnTo>
                      <a:lnTo>
                        <a:pt x="2758" y="591"/>
                      </a:lnTo>
                      <a:lnTo>
                        <a:pt x="2709" y="688"/>
                      </a:lnTo>
                      <a:lnTo>
                        <a:pt x="2665" y="787"/>
                      </a:lnTo>
                      <a:lnTo>
                        <a:pt x="2623" y="882"/>
                      </a:lnTo>
                      <a:lnTo>
                        <a:pt x="2582" y="968"/>
                      </a:lnTo>
                      <a:lnTo>
                        <a:pt x="2549" y="1021"/>
                      </a:lnTo>
                      <a:lnTo>
                        <a:pt x="2498" y="1099"/>
                      </a:lnTo>
                      <a:lnTo>
                        <a:pt x="2466" y="1146"/>
                      </a:lnTo>
                      <a:lnTo>
                        <a:pt x="2430" y="1198"/>
                      </a:lnTo>
                      <a:lnTo>
                        <a:pt x="2392" y="1253"/>
                      </a:lnTo>
                      <a:lnTo>
                        <a:pt x="2348" y="1310"/>
                      </a:lnTo>
                      <a:lnTo>
                        <a:pt x="2304" y="1371"/>
                      </a:lnTo>
                      <a:lnTo>
                        <a:pt x="2257" y="1431"/>
                      </a:lnTo>
                      <a:lnTo>
                        <a:pt x="2207" y="1494"/>
                      </a:lnTo>
                      <a:lnTo>
                        <a:pt x="2156" y="1557"/>
                      </a:lnTo>
                      <a:lnTo>
                        <a:pt x="2103" y="1620"/>
                      </a:lnTo>
                      <a:lnTo>
                        <a:pt x="2049" y="1680"/>
                      </a:lnTo>
                      <a:lnTo>
                        <a:pt x="1996" y="1741"/>
                      </a:lnTo>
                      <a:lnTo>
                        <a:pt x="1941" y="1798"/>
                      </a:lnTo>
                      <a:lnTo>
                        <a:pt x="1886" y="1852"/>
                      </a:lnTo>
                      <a:lnTo>
                        <a:pt x="1833" y="1901"/>
                      </a:lnTo>
                      <a:lnTo>
                        <a:pt x="1779" y="1948"/>
                      </a:lnTo>
                      <a:lnTo>
                        <a:pt x="1726" y="1988"/>
                      </a:lnTo>
                      <a:lnTo>
                        <a:pt x="1675" y="2023"/>
                      </a:lnTo>
                      <a:lnTo>
                        <a:pt x="1625" y="2053"/>
                      </a:lnTo>
                      <a:lnTo>
                        <a:pt x="1532" y="2087"/>
                      </a:lnTo>
                      <a:lnTo>
                        <a:pt x="1452" y="2089"/>
                      </a:lnTo>
                      <a:lnTo>
                        <a:pt x="1384" y="2051"/>
                      </a:lnTo>
                      <a:lnTo>
                        <a:pt x="1331" y="1971"/>
                      </a:lnTo>
                      <a:lnTo>
                        <a:pt x="1298" y="1840"/>
                      </a:lnTo>
                      <a:lnTo>
                        <a:pt x="1232" y="1897"/>
                      </a:lnTo>
                      <a:lnTo>
                        <a:pt x="1163" y="1943"/>
                      </a:lnTo>
                      <a:lnTo>
                        <a:pt x="1097" y="1975"/>
                      </a:lnTo>
                      <a:lnTo>
                        <a:pt x="1030" y="1996"/>
                      </a:lnTo>
                      <a:lnTo>
                        <a:pt x="909" y="2004"/>
                      </a:lnTo>
                      <a:lnTo>
                        <a:pt x="808" y="1967"/>
                      </a:lnTo>
                      <a:lnTo>
                        <a:pt x="738" y="1895"/>
                      </a:lnTo>
                      <a:lnTo>
                        <a:pt x="707" y="1789"/>
                      </a:lnTo>
                      <a:lnTo>
                        <a:pt x="728" y="1652"/>
                      </a:lnTo>
                      <a:lnTo>
                        <a:pt x="759" y="1574"/>
                      </a:lnTo>
                      <a:lnTo>
                        <a:pt x="806" y="1488"/>
                      </a:lnTo>
                      <a:lnTo>
                        <a:pt x="766" y="1536"/>
                      </a:lnTo>
                      <a:lnTo>
                        <a:pt x="726" y="1580"/>
                      </a:lnTo>
                      <a:lnTo>
                        <a:pt x="684" y="1618"/>
                      </a:lnTo>
                      <a:lnTo>
                        <a:pt x="644" y="1652"/>
                      </a:lnTo>
                      <a:lnTo>
                        <a:pt x="565" y="1709"/>
                      </a:lnTo>
                      <a:lnTo>
                        <a:pt x="489" y="1747"/>
                      </a:lnTo>
                      <a:lnTo>
                        <a:pt x="352" y="1774"/>
                      </a:lnTo>
                      <a:lnTo>
                        <a:pt x="247" y="1734"/>
                      </a:lnTo>
                      <a:lnTo>
                        <a:pt x="190" y="1629"/>
                      </a:lnTo>
                      <a:lnTo>
                        <a:pt x="192" y="1460"/>
                      </a:lnTo>
                      <a:lnTo>
                        <a:pt x="221" y="1352"/>
                      </a:lnTo>
                      <a:lnTo>
                        <a:pt x="270" y="1226"/>
                      </a:lnTo>
                      <a:lnTo>
                        <a:pt x="302" y="1160"/>
                      </a:lnTo>
                      <a:lnTo>
                        <a:pt x="340" y="1087"/>
                      </a:lnTo>
                      <a:lnTo>
                        <a:pt x="384" y="1011"/>
                      </a:lnTo>
                      <a:lnTo>
                        <a:pt x="435" y="933"/>
                      </a:lnTo>
                      <a:lnTo>
                        <a:pt x="367" y="981"/>
                      </a:lnTo>
                      <a:lnTo>
                        <a:pt x="306" y="1021"/>
                      </a:lnTo>
                      <a:lnTo>
                        <a:pt x="202" y="1074"/>
                      </a:lnTo>
                      <a:lnTo>
                        <a:pt x="59" y="1089"/>
                      </a:lnTo>
                      <a:lnTo>
                        <a:pt x="0" y="1008"/>
                      </a:lnTo>
                      <a:lnTo>
                        <a:pt x="13" y="861"/>
                      </a:lnTo>
                      <a:lnTo>
                        <a:pt x="46" y="774"/>
                      </a:lnTo>
                      <a:lnTo>
                        <a:pt x="91" y="681"/>
                      </a:lnTo>
                      <a:lnTo>
                        <a:pt x="120" y="633"/>
                      </a:lnTo>
                      <a:lnTo>
                        <a:pt x="152" y="587"/>
                      </a:lnTo>
                      <a:lnTo>
                        <a:pt x="186" y="540"/>
                      </a:lnTo>
                      <a:lnTo>
                        <a:pt x="224" y="494"/>
                      </a:lnTo>
                      <a:lnTo>
                        <a:pt x="264" y="451"/>
                      </a:lnTo>
                      <a:lnTo>
                        <a:pt x="308" y="409"/>
                      </a:lnTo>
                      <a:lnTo>
                        <a:pt x="354" y="371"/>
                      </a:lnTo>
                      <a:lnTo>
                        <a:pt x="401" y="335"/>
                      </a:lnTo>
                      <a:lnTo>
                        <a:pt x="504" y="274"/>
                      </a:lnTo>
                      <a:lnTo>
                        <a:pt x="614" y="23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371" name="Freeform 87"/>
                <p:cNvSpPr>
                  <a:spLocks/>
                </p:cNvSpPr>
                <p:nvPr/>
              </p:nvSpPr>
              <p:spPr bwMode="auto">
                <a:xfrm>
                  <a:off x="-1526" y="2628"/>
                  <a:ext cx="936" cy="467"/>
                </a:xfrm>
                <a:custGeom>
                  <a:avLst/>
                  <a:gdLst>
                    <a:gd name="T0" fmla="*/ 1 w 1876"/>
                    <a:gd name="T1" fmla="*/ 2 h 933"/>
                    <a:gd name="T2" fmla="*/ 1 w 1876"/>
                    <a:gd name="T3" fmla="*/ 3 h 933"/>
                    <a:gd name="T4" fmla="*/ 2 w 1876"/>
                    <a:gd name="T5" fmla="*/ 3 h 933"/>
                    <a:gd name="T6" fmla="*/ 3 w 1876"/>
                    <a:gd name="T7" fmla="*/ 1 h 933"/>
                    <a:gd name="T8" fmla="*/ 4 w 1876"/>
                    <a:gd name="T9" fmla="*/ 1 h 933"/>
                    <a:gd name="T10" fmla="*/ 4 w 1876"/>
                    <a:gd name="T11" fmla="*/ 0 h 933"/>
                    <a:gd name="T12" fmla="*/ 5 w 1876"/>
                    <a:gd name="T13" fmla="*/ 1 h 933"/>
                    <a:gd name="T14" fmla="*/ 4 w 1876"/>
                    <a:gd name="T15" fmla="*/ 3 h 933"/>
                    <a:gd name="T16" fmla="*/ 4 w 1876"/>
                    <a:gd name="T17" fmla="*/ 4 h 933"/>
                    <a:gd name="T18" fmla="*/ 3 w 1876"/>
                    <a:gd name="T19" fmla="*/ 5 h 933"/>
                    <a:gd name="T20" fmla="*/ 4 w 1876"/>
                    <a:gd name="T21" fmla="*/ 5 h 933"/>
                    <a:gd name="T22" fmla="*/ 5 w 1876"/>
                    <a:gd name="T23" fmla="*/ 4 h 933"/>
                    <a:gd name="T24" fmla="*/ 6 w 1876"/>
                    <a:gd name="T25" fmla="*/ 3 h 933"/>
                    <a:gd name="T26" fmla="*/ 6 w 1876"/>
                    <a:gd name="T27" fmla="*/ 2 h 933"/>
                    <a:gd name="T28" fmla="*/ 7 w 1876"/>
                    <a:gd name="T29" fmla="*/ 1 h 933"/>
                    <a:gd name="T30" fmla="*/ 8 w 1876"/>
                    <a:gd name="T31" fmla="*/ 2 h 933"/>
                    <a:gd name="T32" fmla="*/ 8 w 1876"/>
                    <a:gd name="T33" fmla="*/ 3 h 933"/>
                    <a:gd name="T34" fmla="*/ 7 w 1876"/>
                    <a:gd name="T35" fmla="*/ 4 h 933"/>
                    <a:gd name="T36" fmla="*/ 7 w 1876"/>
                    <a:gd name="T37" fmla="*/ 4 h 933"/>
                    <a:gd name="T38" fmla="*/ 8 w 1876"/>
                    <a:gd name="T39" fmla="*/ 3 h 933"/>
                    <a:gd name="T40" fmla="*/ 9 w 1876"/>
                    <a:gd name="T41" fmla="*/ 3 h 933"/>
                    <a:gd name="T42" fmla="*/ 10 w 1876"/>
                    <a:gd name="T43" fmla="*/ 2 h 933"/>
                    <a:gd name="T44" fmla="*/ 10 w 1876"/>
                    <a:gd name="T45" fmla="*/ 1 h 933"/>
                    <a:gd name="T46" fmla="*/ 12 w 1876"/>
                    <a:gd name="T47" fmla="*/ 1 h 933"/>
                    <a:gd name="T48" fmla="*/ 12 w 1876"/>
                    <a:gd name="T49" fmla="*/ 2 h 933"/>
                    <a:gd name="T50" fmla="*/ 14 w 1876"/>
                    <a:gd name="T51" fmla="*/ 3 h 933"/>
                    <a:gd name="T52" fmla="*/ 15 w 1876"/>
                    <a:gd name="T53" fmla="*/ 3 h 933"/>
                    <a:gd name="T54" fmla="*/ 14 w 1876"/>
                    <a:gd name="T55" fmla="*/ 4 h 933"/>
                    <a:gd name="T56" fmla="*/ 14 w 1876"/>
                    <a:gd name="T57" fmla="*/ 4 h 933"/>
                    <a:gd name="T58" fmla="*/ 13 w 1876"/>
                    <a:gd name="T59" fmla="*/ 5 h 933"/>
                    <a:gd name="T60" fmla="*/ 12 w 1876"/>
                    <a:gd name="T61" fmla="*/ 6 h 933"/>
                    <a:gd name="T62" fmla="*/ 11 w 1876"/>
                    <a:gd name="T63" fmla="*/ 5 h 933"/>
                    <a:gd name="T64" fmla="*/ 10 w 1876"/>
                    <a:gd name="T65" fmla="*/ 5 h 933"/>
                    <a:gd name="T66" fmla="*/ 9 w 1876"/>
                    <a:gd name="T67" fmla="*/ 6 h 933"/>
                    <a:gd name="T68" fmla="*/ 8 w 1876"/>
                    <a:gd name="T69" fmla="*/ 7 h 933"/>
                    <a:gd name="T70" fmla="*/ 8 w 1876"/>
                    <a:gd name="T71" fmla="*/ 7 h 933"/>
                    <a:gd name="T72" fmla="*/ 7 w 1876"/>
                    <a:gd name="T73" fmla="*/ 8 h 933"/>
                    <a:gd name="T74" fmla="*/ 5 w 1876"/>
                    <a:gd name="T75" fmla="*/ 7 h 933"/>
                    <a:gd name="T76" fmla="*/ 4 w 1876"/>
                    <a:gd name="T77" fmla="*/ 7 h 933"/>
                    <a:gd name="T78" fmla="*/ 3 w 1876"/>
                    <a:gd name="T79" fmla="*/ 6 h 933"/>
                    <a:gd name="T80" fmla="*/ 2 w 1876"/>
                    <a:gd name="T81" fmla="*/ 4 h 933"/>
                    <a:gd name="T82" fmla="*/ 1 w 1876"/>
                    <a:gd name="T83" fmla="*/ 5 h 933"/>
                    <a:gd name="T84" fmla="*/ 0 w 1876"/>
                    <a:gd name="T85" fmla="*/ 4 h 933"/>
                    <a:gd name="T86" fmla="*/ 1 w 1876"/>
                    <a:gd name="T87" fmla="*/ 2 h 933"/>
                    <a:gd name="T88" fmla="*/ 1 w 1876"/>
                    <a:gd name="T89" fmla="*/ 1 h 933"/>
                    <a:gd name="T90" fmla="*/ 2 w 1876"/>
                    <a:gd name="T91" fmla="*/ 1 h 93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876"/>
                    <a:gd name="T139" fmla="*/ 0 h 933"/>
                    <a:gd name="T140" fmla="*/ 1876 w 1876"/>
                    <a:gd name="T141" fmla="*/ 933 h 93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876" h="933">
                      <a:moveTo>
                        <a:pt x="131" y="93"/>
                      </a:moveTo>
                      <a:lnTo>
                        <a:pt x="82" y="239"/>
                      </a:lnTo>
                      <a:lnTo>
                        <a:pt x="88" y="312"/>
                      </a:lnTo>
                      <a:lnTo>
                        <a:pt x="107" y="335"/>
                      </a:lnTo>
                      <a:lnTo>
                        <a:pt x="145" y="340"/>
                      </a:lnTo>
                      <a:lnTo>
                        <a:pt x="241" y="302"/>
                      </a:lnTo>
                      <a:lnTo>
                        <a:pt x="299" y="220"/>
                      </a:lnTo>
                      <a:lnTo>
                        <a:pt x="342" y="124"/>
                      </a:lnTo>
                      <a:lnTo>
                        <a:pt x="367" y="78"/>
                      </a:lnTo>
                      <a:lnTo>
                        <a:pt x="397" y="40"/>
                      </a:lnTo>
                      <a:lnTo>
                        <a:pt x="456" y="0"/>
                      </a:lnTo>
                      <a:lnTo>
                        <a:pt x="508" y="0"/>
                      </a:lnTo>
                      <a:lnTo>
                        <a:pt x="542" y="40"/>
                      </a:lnTo>
                      <a:lnTo>
                        <a:pt x="551" y="108"/>
                      </a:lnTo>
                      <a:lnTo>
                        <a:pt x="525" y="247"/>
                      </a:lnTo>
                      <a:lnTo>
                        <a:pt x="500" y="314"/>
                      </a:lnTo>
                      <a:lnTo>
                        <a:pt x="470" y="376"/>
                      </a:lnTo>
                      <a:lnTo>
                        <a:pt x="437" y="437"/>
                      </a:lnTo>
                      <a:lnTo>
                        <a:pt x="399" y="496"/>
                      </a:lnTo>
                      <a:lnTo>
                        <a:pt x="361" y="555"/>
                      </a:lnTo>
                      <a:lnTo>
                        <a:pt x="323" y="612"/>
                      </a:lnTo>
                      <a:lnTo>
                        <a:pt x="460" y="559"/>
                      </a:lnTo>
                      <a:lnTo>
                        <a:pt x="519" y="508"/>
                      </a:lnTo>
                      <a:lnTo>
                        <a:pt x="574" y="445"/>
                      </a:lnTo>
                      <a:lnTo>
                        <a:pt x="624" y="376"/>
                      </a:lnTo>
                      <a:lnTo>
                        <a:pt x="667" y="306"/>
                      </a:lnTo>
                      <a:lnTo>
                        <a:pt x="709" y="241"/>
                      </a:lnTo>
                      <a:lnTo>
                        <a:pt x="749" y="184"/>
                      </a:lnTo>
                      <a:lnTo>
                        <a:pt x="785" y="146"/>
                      </a:lnTo>
                      <a:lnTo>
                        <a:pt x="823" y="124"/>
                      </a:lnTo>
                      <a:lnTo>
                        <a:pt x="899" y="118"/>
                      </a:lnTo>
                      <a:lnTo>
                        <a:pt x="956" y="162"/>
                      </a:lnTo>
                      <a:lnTo>
                        <a:pt x="973" y="255"/>
                      </a:lnTo>
                      <a:lnTo>
                        <a:pt x="954" y="333"/>
                      </a:lnTo>
                      <a:lnTo>
                        <a:pt x="922" y="405"/>
                      </a:lnTo>
                      <a:lnTo>
                        <a:pt x="880" y="475"/>
                      </a:lnTo>
                      <a:lnTo>
                        <a:pt x="840" y="546"/>
                      </a:lnTo>
                      <a:lnTo>
                        <a:pt x="895" y="492"/>
                      </a:lnTo>
                      <a:lnTo>
                        <a:pt x="947" y="439"/>
                      </a:lnTo>
                      <a:lnTo>
                        <a:pt x="996" y="382"/>
                      </a:lnTo>
                      <a:lnTo>
                        <a:pt x="1046" y="327"/>
                      </a:lnTo>
                      <a:lnTo>
                        <a:pt x="1093" y="268"/>
                      </a:lnTo>
                      <a:lnTo>
                        <a:pt x="1139" y="211"/>
                      </a:lnTo>
                      <a:lnTo>
                        <a:pt x="1186" y="154"/>
                      </a:lnTo>
                      <a:lnTo>
                        <a:pt x="1236" y="97"/>
                      </a:lnTo>
                      <a:lnTo>
                        <a:pt x="1279" y="55"/>
                      </a:lnTo>
                      <a:lnTo>
                        <a:pt x="1327" y="30"/>
                      </a:lnTo>
                      <a:lnTo>
                        <a:pt x="1414" y="27"/>
                      </a:lnTo>
                      <a:lnTo>
                        <a:pt x="1477" y="82"/>
                      </a:lnTo>
                      <a:lnTo>
                        <a:pt x="1490" y="192"/>
                      </a:lnTo>
                      <a:lnTo>
                        <a:pt x="1462" y="390"/>
                      </a:lnTo>
                      <a:lnTo>
                        <a:pt x="1669" y="373"/>
                      </a:lnTo>
                      <a:lnTo>
                        <a:pt x="1863" y="312"/>
                      </a:lnTo>
                      <a:lnTo>
                        <a:pt x="1876" y="329"/>
                      </a:lnTo>
                      <a:lnTo>
                        <a:pt x="1806" y="388"/>
                      </a:lnTo>
                      <a:lnTo>
                        <a:pt x="1770" y="426"/>
                      </a:lnTo>
                      <a:lnTo>
                        <a:pt x="1732" y="466"/>
                      </a:lnTo>
                      <a:lnTo>
                        <a:pt x="1692" y="506"/>
                      </a:lnTo>
                      <a:lnTo>
                        <a:pt x="1652" y="547"/>
                      </a:lnTo>
                      <a:lnTo>
                        <a:pt x="1610" y="584"/>
                      </a:lnTo>
                      <a:lnTo>
                        <a:pt x="1570" y="618"/>
                      </a:lnTo>
                      <a:lnTo>
                        <a:pt x="1487" y="665"/>
                      </a:lnTo>
                      <a:lnTo>
                        <a:pt x="1405" y="677"/>
                      </a:lnTo>
                      <a:lnTo>
                        <a:pt x="1325" y="635"/>
                      </a:lnTo>
                      <a:lnTo>
                        <a:pt x="1251" y="528"/>
                      </a:lnTo>
                      <a:lnTo>
                        <a:pt x="1219" y="563"/>
                      </a:lnTo>
                      <a:lnTo>
                        <a:pt x="1177" y="606"/>
                      </a:lnTo>
                      <a:lnTo>
                        <a:pt x="1125" y="660"/>
                      </a:lnTo>
                      <a:lnTo>
                        <a:pt x="1070" y="715"/>
                      </a:lnTo>
                      <a:lnTo>
                        <a:pt x="1015" y="770"/>
                      </a:lnTo>
                      <a:lnTo>
                        <a:pt x="964" y="819"/>
                      </a:lnTo>
                      <a:lnTo>
                        <a:pt x="920" y="855"/>
                      </a:lnTo>
                      <a:lnTo>
                        <a:pt x="890" y="878"/>
                      </a:lnTo>
                      <a:lnTo>
                        <a:pt x="772" y="924"/>
                      </a:lnTo>
                      <a:lnTo>
                        <a:pt x="645" y="933"/>
                      </a:lnTo>
                      <a:lnTo>
                        <a:pt x="544" y="886"/>
                      </a:lnTo>
                      <a:lnTo>
                        <a:pt x="511" y="762"/>
                      </a:lnTo>
                      <a:lnTo>
                        <a:pt x="426" y="798"/>
                      </a:lnTo>
                      <a:lnTo>
                        <a:pt x="356" y="806"/>
                      </a:lnTo>
                      <a:lnTo>
                        <a:pt x="259" y="751"/>
                      </a:lnTo>
                      <a:lnTo>
                        <a:pt x="215" y="633"/>
                      </a:lnTo>
                      <a:lnTo>
                        <a:pt x="219" y="481"/>
                      </a:lnTo>
                      <a:lnTo>
                        <a:pt x="108" y="528"/>
                      </a:lnTo>
                      <a:lnTo>
                        <a:pt x="38" y="525"/>
                      </a:lnTo>
                      <a:lnTo>
                        <a:pt x="6" y="481"/>
                      </a:lnTo>
                      <a:lnTo>
                        <a:pt x="0" y="411"/>
                      </a:lnTo>
                      <a:lnTo>
                        <a:pt x="15" y="323"/>
                      </a:lnTo>
                      <a:lnTo>
                        <a:pt x="44" y="232"/>
                      </a:lnTo>
                      <a:lnTo>
                        <a:pt x="78" y="148"/>
                      </a:lnTo>
                      <a:lnTo>
                        <a:pt x="112" y="82"/>
                      </a:lnTo>
                      <a:lnTo>
                        <a:pt x="131" y="93"/>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372" name="Freeform 88"/>
                <p:cNvSpPr>
                  <a:spLocks/>
                </p:cNvSpPr>
                <p:nvPr/>
              </p:nvSpPr>
              <p:spPr bwMode="auto">
                <a:xfrm>
                  <a:off x="-1866" y="2572"/>
                  <a:ext cx="308" cy="94"/>
                </a:xfrm>
                <a:custGeom>
                  <a:avLst/>
                  <a:gdLst>
                    <a:gd name="T0" fmla="*/ 5 w 614"/>
                    <a:gd name="T1" fmla="*/ 1 h 190"/>
                    <a:gd name="T2" fmla="*/ 3 w 614"/>
                    <a:gd name="T3" fmla="*/ 2 h 190"/>
                    <a:gd name="T4" fmla="*/ 2 w 614"/>
                    <a:gd name="T5" fmla="*/ 2 h 190"/>
                    <a:gd name="T6" fmla="*/ 1 w 614"/>
                    <a:gd name="T7" fmla="*/ 2 h 190"/>
                    <a:gd name="T8" fmla="*/ 1 w 614"/>
                    <a:gd name="T9" fmla="*/ 2 h 190"/>
                    <a:gd name="T10" fmla="*/ 0 w 614"/>
                    <a:gd name="T11" fmla="*/ 1 h 190"/>
                    <a:gd name="T12" fmla="*/ 1 w 614"/>
                    <a:gd name="T13" fmla="*/ 1 h 190"/>
                    <a:gd name="T14" fmla="*/ 1 w 614"/>
                    <a:gd name="T15" fmla="*/ 0 h 190"/>
                    <a:gd name="T16" fmla="*/ 5 w 614"/>
                    <a:gd name="T17" fmla="*/ 1 h 190"/>
                    <a:gd name="T18" fmla="*/ 5 w 614"/>
                    <a:gd name="T19" fmla="*/ 1 h 190"/>
                    <a:gd name="T20" fmla="*/ 5 w 614"/>
                    <a:gd name="T21" fmla="*/ 1 h 190"/>
                    <a:gd name="T22" fmla="*/ 5 w 614"/>
                    <a:gd name="T23" fmla="*/ 1 h 1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14"/>
                    <a:gd name="T37" fmla="*/ 0 h 190"/>
                    <a:gd name="T38" fmla="*/ 614 w 614"/>
                    <a:gd name="T39" fmla="*/ 190 h 1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14" h="190">
                      <a:moveTo>
                        <a:pt x="593" y="74"/>
                      </a:moveTo>
                      <a:lnTo>
                        <a:pt x="346" y="133"/>
                      </a:lnTo>
                      <a:lnTo>
                        <a:pt x="225" y="173"/>
                      </a:lnTo>
                      <a:lnTo>
                        <a:pt x="97" y="190"/>
                      </a:lnTo>
                      <a:lnTo>
                        <a:pt x="25" y="161"/>
                      </a:lnTo>
                      <a:lnTo>
                        <a:pt x="0" y="95"/>
                      </a:lnTo>
                      <a:lnTo>
                        <a:pt x="25" y="30"/>
                      </a:lnTo>
                      <a:lnTo>
                        <a:pt x="97" y="0"/>
                      </a:lnTo>
                      <a:lnTo>
                        <a:pt x="593" y="32"/>
                      </a:lnTo>
                      <a:lnTo>
                        <a:pt x="614" y="53"/>
                      </a:lnTo>
                      <a:lnTo>
                        <a:pt x="593" y="74"/>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373" name="Freeform 89"/>
                <p:cNvSpPr>
                  <a:spLocks/>
                </p:cNvSpPr>
                <p:nvPr/>
              </p:nvSpPr>
              <p:spPr bwMode="auto">
                <a:xfrm>
                  <a:off x="-1359" y="2486"/>
                  <a:ext cx="176" cy="183"/>
                </a:xfrm>
                <a:custGeom>
                  <a:avLst/>
                  <a:gdLst>
                    <a:gd name="T0" fmla="*/ 2 w 353"/>
                    <a:gd name="T1" fmla="*/ 0 h 365"/>
                    <a:gd name="T2" fmla="*/ 1 w 353"/>
                    <a:gd name="T3" fmla="*/ 0 h 365"/>
                    <a:gd name="T4" fmla="*/ 1 w 353"/>
                    <a:gd name="T5" fmla="*/ 1 h 365"/>
                    <a:gd name="T6" fmla="*/ 2 w 353"/>
                    <a:gd name="T7" fmla="*/ 1 h 365"/>
                    <a:gd name="T8" fmla="*/ 2 w 353"/>
                    <a:gd name="T9" fmla="*/ 1 h 365"/>
                    <a:gd name="T10" fmla="*/ 2 w 353"/>
                    <a:gd name="T11" fmla="*/ 0 h 365"/>
                    <a:gd name="T12" fmla="*/ 2 w 353"/>
                    <a:gd name="T13" fmla="*/ 0 h 365"/>
                    <a:gd name="T14" fmla="*/ 2 w 353"/>
                    <a:gd name="T15" fmla="*/ 0 h 365"/>
                    <a:gd name="T16" fmla="*/ 3 w 353"/>
                    <a:gd name="T17" fmla="*/ 0 h 365"/>
                    <a:gd name="T18" fmla="*/ 3 w 353"/>
                    <a:gd name="T19" fmla="*/ 0 h 365"/>
                    <a:gd name="T20" fmla="*/ 3 w 353"/>
                    <a:gd name="T21" fmla="*/ 1 h 365"/>
                    <a:gd name="T22" fmla="*/ 3 w 353"/>
                    <a:gd name="T23" fmla="*/ 1 h 365"/>
                    <a:gd name="T24" fmla="*/ 3 w 353"/>
                    <a:gd name="T25" fmla="*/ 2 h 365"/>
                    <a:gd name="T26" fmla="*/ 3 w 353"/>
                    <a:gd name="T27" fmla="*/ 2 h 365"/>
                    <a:gd name="T28" fmla="*/ 2 w 353"/>
                    <a:gd name="T29" fmla="*/ 2 h 365"/>
                    <a:gd name="T30" fmla="*/ 2 w 353"/>
                    <a:gd name="T31" fmla="*/ 2 h 365"/>
                    <a:gd name="T32" fmla="*/ 1 w 353"/>
                    <a:gd name="T33" fmla="*/ 2 h 365"/>
                    <a:gd name="T34" fmla="*/ 1 w 353"/>
                    <a:gd name="T35" fmla="*/ 2 h 365"/>
                    <a:gd name="T36" fmla="*/ 0 w 353"/>
                    <a:gd name="T37" fmla="*/ 1 h 365"/>
                    <a:gd name="T38" fmla="*/ 1 w 353"/>
                    <a:gd name="T39" fmla="*/ 1 h 365"/>
                    <a:gd name="T40" fmla="*/ 1 w 353"/>
                    <a:gd name="T41" fmla="*/ 1 h 365"/>
                    <a:gd name="T42" fmla="*/ 1 w 353"/>
                    <a:gd name="T43" fmla="*/ 0 h 365"/>
                    <a:gd name="T44" fmla="*/ 1 w 353"/>
                    <a:gd name="T45" fmla="*/ 0 h 365"/>
                    <a:gd name="T46" fmla="*/ 2 w 353"/>
                    <a:gd name="T47" fmla="*/ 0 h 365"/>
                    <a:gd name="T48" fmla="*/ 2 w 353"/>
                    <a:gd name="T49" fmla="*/ 0 h 365"/>
                    <a:gd name="T50" fmla="*/ 2 w 353"/>
                    <a:gd name="T51" fmla="*/ 0 h 365"/>
                    <a:gd name="T52" fmla="*/ 2 w 353"/>
                    <a:gd name="T53" fmla="*/ 0 h 36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53"/>
                    <a:gd name="T82" fmla="*/ 0 h 365"/>
                    <a:gd name="T83" fmla="*/ 353 w 353"/>
                    <a:gd name="T84" fmla="*/ 365 h 36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53" h="365">
                      <a:moveTo>
                        <a:pt x="167" y="32"/>
                      </a:moveTo>
                      <a:lnTo>
                        <a:pt x="110" y="110"/>
                      </a:lnTo>
                      <a:lnTo>
                        <a:pt x="110" y="150"/>
                      </a:lnTo>
                      <a:lnTo>
                        <a:pt x="140" y="179"/>
                      </a:lnTo>
                      <a:lnTo>
                        <a:pt x="165" y="158"/>
                      </a:lnTo>
                      <a:lnTo>
                        <a:pt x="175" y="101"/>
                      </a:lnTo>
                      <a:lnTo>
                        <a:pt x="201" y="66"/>
                      </a:lnTo>
                      <a:lnTo>
                        <a:pt x="233" y="49"/>
                      </a:lnTo>
                      <a:lnTo>
                        <a:pt x="304" y="57"/>
                      </a:lnTo>
                      <a:lnTo>
                        <a:pt x="353" y="108"/>
                      </a:lnTo>
                      <a:lnTo>
                        <a:pt x="348" y="184"/>
                      </a:lnTo>
                      <a:lnTo>
                        <a:pt x="323" y="232"/>
                      </a:lnTo>
                      <a:lnTo>
                        <a:pt x="296" y="274"/>
                      </a:lnTo>
                      <a:lnTo>
                        <a:pt x="270" y="308"/>
                      </a:lnTo>
                      <a:lnTo>
                        <a:pt x="239" y="334"/>
                      </a:lnTo>
                      <a:lnTo>
                        <a:pt x="171" y="365"/>
                      </a:lnTo>
                      <a:lnTo>
                        <a:pt x="79" y="359"/>
                      </a:lnTo>
                      <a:lnTo>
                        <a:pt x="7" y="289"/>
                      </a:lnTo>
                      <a:lnTo>
                        <a:pt x="0" y="241"/>
                      </a:lnTo>
                      <a:lnTo>
                        <a:pt x="7" y="190"/>
                      </a:lnTo>
                      <a:lnTo>
                        <a:pt x="26" y="137"/>
                      </a:lnTo>
                      <a:lnTo>
                        <a:pt x="59" y="85"/>
                      </a:lnTo>
                      <a:lnTo>
                        <a:pt x="97" y="38"/>
                      </a:lnTo>
                      <a:lnTo>
                        <a:pt x="140" y="0"/>
                      </a:lnTo>
                      <a:lnTo>
                        <a:pt x="171" y="4"/>
                      </a:lnTo>
                      <a:lnTo>
                        <a:pt x="167"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374" name="Freeform 90"/>
                <p:cNvSpPr>
                  <a:spLocks/>
                </p:cNvSpPr>
                <p:nvPr/>
              </p:nvSpPr>
              <p:spPr bwMode="auto">
                <a:xfrm>
                  <a:off x="-1670" y="2560"/>
                  <a:ext cx="1219" cy="670"/>
                </a:xfrm>
                <a:custGeom>
                  <a:avLst/>
                  <a:gdLst>
                    <a:gd name="T0" fmla="*/ 1 w 2437"/>
                    <a:gd name="T1" fmla="*/ 3 h 1340"/>
                    <a:gd name="T2" fmla="*/ 1 w 2437"/>
                    <a:gd name="T3" fmla="*/ 5 h 1340"/>
                    <a:gd name="T4" fmla="*/ 2 w 2437"/>
                    <a:gd name="T5" fmla="*/ 6 h 1340"/>
                    <a:gd name="T6" fmla="*/ 3 w 2437"/>
                    <a:gd name="T7" fmla="*/ 7 h 1340"/>
                    <a:gd name="T8" fmla="*/ 4 w 2437"/>
                    <a:gd name="T9" fmla="*/ 8 h 1340"/>
                    <a:gd name="T10" fmla="*/ 6 w 2437"/>
                    <a:gd name="T11" fmla="*/ 9 h 1340"/>
                    <a:gd name="T12" fmla="*/ 7 w 2437"/>
                    <a:gd name="T13" fmla="*/ 9 h 1340"/>
                    <a:gd name="T14" fmla="*/ 12 w 2437"/>
                    <a:gd name="T15" fmla="*/ 9 h 1340"/>
                    <a:gd name="T16" fmla="*/ 14 w 2437"/>
                    <a:gd name="T17" fmla="*/ 8 h 1340"/>
                    <a:gd name="T18" fmla="*/ 15 w 2437"/>
                    <a:gd name="T19" fmla="*/ 8 h 1340"/>
                    <a:gd name="T20" fmla="*/ 15 w 2437"/>
                    <a:gd name="T21" fmla="*/ 7 h 1340"/>
                    <a:gd name="T22" fmla="*/ 17 w 2437"/>
                    <a:gd name="T23" fmla="*/ 5 h 1340"/>
                    <a:gd name="T24" fmla="*/ 17 w 2437"/>
                    <a:gd name="T25" fmla="*/ 4 h 1340"/>
                    <a:gd name="T26" fmla="*/ 18 w 2437"/>
                    <a:gd name="T27" fmla="*/ 3 h 1340"/>
                    <a:gd name="T28" fmla="*/ 19 w 2437"/>
                    <a:gd name="T29" fmla="*/ 2 h 1340"/>
                    <a:gd name="T30" fmla="*/ 20 w 2437"/>
                    <a:gd name="T31" fmla="*/ 1 h 1340"/>
                    <a:gd name="T32" fmla="*/ 19 w 2437"/>
                    <a:gd name="T33" fmla="*/ 2 h 1340"/>
                    <a:gd name="T34" fmla="*/ 18 w 2437"/>
                    <a:gd name="T35" fmla="*/ 4 h 1340"/>
                    <a:gd name="T36" fmla="*/ 18 w 2437"/>
                    <a:gd name="T37" fmla="*/ 6 h 1340"/>
                    <a:gd name="T38" fmla="*/ 17 w 2437"/>
                    <a:gd name="T39" fmla="*/ 7 h 1340"/>
                    <a:gd name="T40" fmla="*/ 16 w 2437"/>
                    <a:gd name="T41" fmla="*/ 8 h 1340"/>
                    <a:gd name="T42" fmla="*/ 16 w 2437"/>
                    <a:gd name="T43" fmla="*/ 9 h 1340"/>
                    <a:gd name="T44" fmla="*/ 15 w 2437"/>
                    <a:gd name="T45" fmla="*/ 10 h 1340"/>
                    <a:gd name="T46" fmla="*/ 13 w 2437"/>
                    <a:gd name="T47" fmla="*/ 10 h 1340"/>
                    <a:gd name="T48" fmla="*/ 11 w 2437"/>
                    <a:gd name="T49" fmla="*/ 11 h 1340"/>
                    <a:gd name="T50" fmla="*/ 7 w 2437"/>
                    <a:gd name="T51" fmla="*/ 11 h 1340"/>
                    <a:gd name="T52" fmla="*/ 5 w 2437"/>
                    <a:gd name="T53" fmla="*/ 9 h 1340"/>
                    <a:gd name="T54" fmla="*/ 3 w 2437"/>
                    <a:gd name="T55" fmla="*/ 8 h 1340"/>
                    <a:gd name="T56" fmla="*/ 2 w 2437"/>
                    <a:gd name="T57" fmla="*/ 7 h 1340"/>
                    <a:gd name="T58" fmla="*/ 1 w 2437"/>
                    <a:gd name="T59" fmla="*/ 6 h 1340"/>
                    <a:gd name="T60" fmla="*/ 1 w 2437"/>
                    <a:gd name="T61" fmla="*/ 4 h 1340"/>
                    <a:gd name="T62" fmla="*/ 1 w 2437"/>
                    <a:gd name="T63" fmla="*/ 2 h 134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437"/>
                    <a:gd name="T97" fmla="*/ 0 h 1340"/>
                    <a:gd name="T98" fmla="*/ 2437 w 2437"/>
                    <a:gd name="T99" fmla="*/ 1340 h 134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437" h="1340">
                      <a:moveTo>
                        <a:pt x="23" y="173"/>
                      </a:moveTo>
                      <a:lnTo>
                        <a:pt x="46" y="369"/>
                      </a:lnTo>
                      <a:lnTo>
                        <a:pt x="72" y="458"/>
                      </a:lnTo>
                      <a:lnTo>
                        <a:pt x="108" y="544"/>
                      </a:lnTo>
                      <a:lnTo>
                        <a:pt x="156" y="626"/>
                      </a:lnTo>
                      <a:lnTo>
                        <a:pt x="209" y="700"/>
                      </a:lnTo>
                      <a:lnTo>
                        <a:pt x="272" y="772"/>
                      </a:lnTo>
                      <a:lnTo>
                        <a:pt x="342" y="836"/>
                      </a:lnTo>
                      <a:lnTo>
                        <a:pt x="418" y="895"/>
                      </a:lnTo>
                      <a:lnTo>
                        <a:pt x="500" y="951"/>
                      </a:lnTo>
                      <a:lnTo>
                        <a:pt x="588" y="998"/>
                      </a:lnTo>
                      <a:lnTo>
                        <a:pt x="679" y="1042"/>
                      </a:lnTo>
                      <a:lnTo>
                        <a:pt x="774" y="1078"/>
                      </a:lnTo>
                      <a:lnTo>
                        <a:pt x="873" y="1108"/>
                      </a:lnTo>
                      <a:lnTo>
                        <a:pt x="1080" y="1152"/>
                      </a:lnTo>
                      <a:lnTo>
                        <a:pt x="1441" y="1124"/>
                      </a:lnTo>
                      <a:lnTo>
                        <a:pt x="1599" y="1063"/>
                      </a:lnTo>
                      <a:lnTo>
                        <a:pt x="1679" y="1019"/>
                      </a:lnTo>
                      <a:lnTo>
                        <a:pt x="1759" y="966"/>
                      </a:lnTo>
                      <a:lnTo>
                        <a:pt x="1814" y="905"/>
                      </a:lnTo>
                      <a:lnTo>
                        <a:pt x="1865" y="848"/>
                      </a:lnTo>
                      <a:lnTo>
                        <a:pt x="1914" y="793"/>
                      </a:lnTo>
                      <a:lnTo>
                        <a:pt x="1962" y="740"/>
                      </a:lnTo>
                      <a:lnTo>
                        <a:pt x="2053" y="635"/>
                      </a:lnTo>
                      <a:lnTo>
                        <a:pt x="2135" y="530"/>
                      </a:lnTo>
                      <a:lnTo>
                        <a:pt x="2175" y="475"/>
                      </a:lnTo>
                      <a:lnTo>
                        <a:pt x="2213" y="420"/>
                      </a:lnTo>
                      <a:lnTo>
                        <a:pt x="2249" y="359"/>
                      </a:lnTo>
                      <a:lnTo>
                        <a:pt x="2285" y="299"/>
                      </a:lnTo>
                      <a:lnTo>
                        <a:pt x="2352" y="160"/>
                      </a:lnTo>
                      <a:lnTo>
                        <a:pt x="2418" y="0"/>
                      </a:lnTo>
                      <a:lnTo>
                        <a:pt x="2437" y="8"/>
                      </a:lnTo>
                      <a:lnTo>
                        <a:pt x="2407" y="95"/>
                      </a:lnTo>
                      <a:lnTo>
                        <a:pt x="2376" y="177"/>
                      </a:lnTo>
                      <a:lnTo>
                        <a:pt x="2321" y="331"/>
                      </a:lnTo>
                      <a:lnTo>
                        <a:pt x="2268" y="472"/>
                      </a:lnTo>
                      <a:lnTo>
                        <a:pt x="2213" y="605"/>
                      </a:lnTo>
                      <a:lnTo>
                        <a:pt x="2182" y="669"/>
                      </a:lnTo>
                      <a:lnTo>
                        <a:pt x="2152" y="732"/>
                      </a:lnTo>
                      <a:lnTo>
                        <a:pt x="2118" y="795"/>
                      </a:lnTo>
                      <a:lnTo>
                        <a:pt x="2080" y="856"/>
                      </a:lnTo>
                      <a:lnTo>
                        <a:pt x="2038" y="916"/>
                      </a:lnTo>
                      <a:lnTo>
                        <a:pt x="1994" y="979"/>
                      </a:lnTo>
                      <a:lnTo>
                        <a:pt x="1943" y="1042"/>
                      </a:lnTo>
                      <a:lnTo>
                        <a:pt x="1888" y="1105"/>
                      </a:lnTo>
                      <a:lnTo>
                        <a:pt x="1793" y="1169"/>
                      </a:lnTo>
                      <a:lnTo>
                        <a:pt x="1696" y="1222"/>
                      </a:lnTo>
                      <a:lnTo>
                        <a:pt x="1599" y="1266"/>
                      </a:lnTo>
                      <a:lnTo>
                        <a:pt x="1500" y="1300"/>
                      </a:lnTo>
                      <a:lnTo>
                        <a:pt x="1289" y="1338"/>
                      </a:lnTo>
                      <a:lnTo>
                        <a:pt x="1057" y="1340"/>
                      </a:lnTo>
                      <a:lnTo>
                        <a:pt x="838" y="1289"/>
                      </a:lnTo>
                      <a:lnTo>
                        <a:pt x="637" y="1203"/>
                      </a:lnTo>
                      <a:lnTo>
                        <a:pt x="544" y="1150"/>
                      </a:lnTo>
                      <a:lnTo>
                        <a:pt x="456" y="1089"/>
                      </a:lnTo>
                      <a:lnTo>
                        <a:pt x="375" y="1021"/>
                      </a:lnTo>
                      <a:lnTo>
                        <a:pt x="300" y="947"/>
                      </a:lnTo>
                      <a:lnTo>
                        <a:pt x="234" y="865"/>
                      </a:lnTo>
                      <a:lnTo>
                        <a:pt x="175" y="779"/>
                      </a:lnTo>
                      <a:lnTo>
                        <a:pt x="124" y="688"/>
                      </a:lnTo>
                      <a:lnTo>
                        <a:pt x="80" y="593"/>
                      </a:lnTo>
                      <a:lnTo>
                        <a:pt x="21" y="390"/>
                      </a:lnTo>
                      <a:lnTo>
                        <a:pt x="0" y="173"/>
                      </a:lnTo>
                      <a:lnTo>
                        <a:pt x="23" y="1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375" name="Freeform 91"/>
                <p:cNvSpPr>
                  <a:spLocks/>
                </p:cNvSpPr>
                <p:nvPr/>
              </p:nvSpPr>
              <p:spPr bwMode="auto">
                <a:xfrm>
                  <a:off x="-1850" y="2553"/>
                  <a:ext cx="378" cy="142"/>
                </a:xfrm>
                <a:custGeom>
                  <a:avLst/>
                  <a:gdLst>
                    <a:gd name="T0" fmla="*/ 2 w 750"/>
                    <a:gd name="T1" fmla="*/ 1 h 283"/>
                    <a:gd name="T2" fmla="*/ 4 w 750"/>
                    <a:gd name="T3" fmla="*/ 1 h 283"/>
                    <a:gd name="T4" fmla="*/ 6 w 750"/>
                    <a:gd name="T5" fmla="*/ 2 h 283"/>
                    <a:gd name="T6" fmla="*/ 6 w 750"/>
                    <a:gd name="T7" fmla="*/ 2 h 283"/>
                    <a:gd name="T8" fmla="*/ 6 w 750"/>
                    <a:gd name="T9" fmla="*/ 2 h 283"/>
                    <a:gd name="T10" fmla="*/ 6 w 750"/>
                    <a:gd name="T11" fmla="*/ 3 h 283"/>
                    <a:gd name="T12" fmla="*/ 6 w 750"/>
                    <a:gd name="T13" fmla="*/ 3 h 283"/>
                    <a:gd name="T14" fmla="*/ 4 w 750"/>
                    <a:gd name="T15" fmla="*/ 3 h 283"/>
                    <a:gd name="T16" fmla="*/ 1 w 750"/>
                    <a:gd name="T17" fmla="*/ 2 h 283"/>
                    <a:gd name="T18" fmla="*/ 0 w 750"/>
                    <a:gd name="T19" fmla="*/ 1 h 283"/>
                    <a:gd name="T20" fmla="*/ 1 w 750"/>
                    <a:gd name="T21" fmla="*/ 1 h 283"/>
                    <a:gd name="T22" fmla="*/ 1 w 750"/>
                    <a:gd name="T23" fmla="*/ 1 h 283"/>
                    <a:gd name="T24" fmla="*/ 2 w 750"/>
                    <a:gd name="T25" fmla="*/ 1 h 283"/>
                    <a:gd name="T26" fmla="*/ 3 w 750"/>
                    <a:gd name="T27" fmla="*/ 0 h 283"/>
                    <a:gd name="T28" fmla="*/ 5 w 750"/>
                    <a:gd name="T29" fmla="*/ 1 h 283"/>
                    <a:gd name="T30" fmla="*/ 5 w 750"/>
                    <a:gd name="T31" fmla="*/ 1 h 283"/>
                    <a:gd name="T32" fmla="*/ 4 w 750"/>
                    <a:gd name="T33" fmla="*/ 1 h 283"/>
                    <a:gd name="T34" fmla="*/ 2 w 750"/>
                    <a:gd name="T35" fmla="*/ 1 h 283"/>
                    <a:gd name="T36" fmla="*/ 2 w 750"/>
                    <a:gd name="T37" fmla="*/ 1 h 28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50"/>
                    <a:gd name="T58" fmla="*/ 0 h 283"/>
                    <a:gd name="T59" fmla="*/ 750 w 750"/>
                    <a:gd name="T60" fmla="*/ 283 h 28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50" h="283">
                      <a:moveTo>
                        <a:pt x="247" y="104"/>
                      </a:moveTo>
                      <a:lnTo>
                        <a:pt x="469" y="106"/>
                      </a:lnTo>
                      <a:lnTo>
                        <a:pt x="703" y="144"/>
                      </a:lnTo>
                      <a:lnTo>
                        <a:pt x="749" y="184"/>
                      </a:lnTo>
                      <a:lnTo>
                        <a:pt x="750" y="235"/>
                      </a:lnTo>
                      <a:lnTo>
                        <a:pt x="718" y="277"/>
                      </a:lnTo>
                      <a:lnTo>
                        <a:pt x="655" y="283"/>
                      </a:lnTo>
                      <a:lnTo>
                        <a:pt x="496" y="275"/>
                      </a:lnTo>
                      <a:lnTo>
                        <a:pt x="39" y="161"/>
                      </a:lnTo>
                      <a:lnTo>
                        <a:pt x="0" y="104"/>
                      </a:lnTo>
                      <a:lnTo>
                        <a:pt x="13" y="76"/>
                      </a:lnTo>
                      <a:lnTo>
                        <a:pt x="49" y="51"/>
                      </a:lnTo>
                      <a:lnTo>
                        <a:pt x="182" y="9"/>
                      </a:lnTo>
                      <a:lnTo>
                        <a:pt x="317" y="0"/>
                      </a:lnTo>
                      <a:lnTo>
                        <a:pt x="593" y="13"/>
                      </a:lnTo>
                      <a:lnTo>
                        <a:pt x="593" y="34"/>
                      </a:lnTo>
                      <a:lnTo>
                        <a:pt x="416" y="53"/>
                      </a:lnTo>
                      <a:lnTo>
                        <a:pt x="247"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376" name="Freeform 92"/>
                <p:cNvSpPr>
                  <a:spLocks/>
                </p:cNvSpPr>
                <p:nvPr/>
              </p:nvSpPr>
              <p:spPr bwMode="auto">
                <a:xfrm>
                  <a:off x="-1651" y="2247"/>
                  <a:ext cx="1100" cy="258"/>
                </a:xfrm>
                <a:custGeom>
                  <a:avLst/>
                  <a:gdLst>
                    <a:gd name="T0" fmla="*/ 18 w 2199"/>
                    <a:gd name="T1" fmla="*/ 2 h 519"/>
                    <a:gd name="T2" fmla="*/ 17 w 2199"/>
                    <a:gd name="T3" fmla="*/ 2 h 519"/>
                    <a:gd name="T4" fmla="*/ 17 w 2199"/>
                    <a:gd name="T5" fmla="*/ 2 h 519"/>
                    <a:gd name="T6" fmla="*/ 16 w 2199"/>
                    <a:gd name="T7" fmla="*/ 1 h 519"/>
                    <a:gd name="T8" fmla="*/ 15 w 2199"/>
                    <a:gd name="T9" fmla="*/ 1 h 519"/>
                    <a:gd name="T10" fmla="*/ 11 w 2199"/>
                    <a:gd name="T11" fmla="*/ 1 h 519"/>
                    <a:gd name="T12" fmla="*/ 8 w 2199"/>
                    <a:gd name="T13" fmla="*/ 2 h 519"/>
                    <a:gd name="T14" fmla="*/ 6 w 2199"/>
                    <a:gd name="T15" fmla="*/ 2 h 519"/>
                    <a:gd name="T16" fmla="*/ 4 w 2199"/>
                    <a:gd name="T17" fmla="*/ 2 h 519"/>
                    <a:gd name="T18" fmla="*/ 2 w 2199"/>
                    <a:gd name="T19" fmla="*/ 3 h 519"/>
                    <a:gd name="T20" fmla="*/ 1 w 2199"/>
                    <a:gd name="T21" fmla="*/ 5 h 519"/>
                    <a:gd name="T22" fmla="*/ 0 w 2199"/>
                    <a:gd name="T23" fmla="*/ 5 h 519"/>
                    <a:gd name="T24" fmla="*/ 1 w 2199"/>
                    <a:gd name="T25" fmla="*/ 2 h 519"/>
                    <a:gd name="T26" fmla="*/ 1 w 2199"/>
                    <a:gd name="T27" fmla="*/ 2 h 519"/>
                    <a:gd name="T28" fmla="*/ 2 w 2199"/>
                    <a:gd name="T29" fmla="*/ 2 h 519"/>
                    <a:gd name="T30" fmla="*/ 2 w 2199"/>
                    <a:gd name="T31" fmla="*/ 1 h 519"/>
                    <a:gd name="T32" fmla="*/ 4 w 2199"/>
                    <a:gd name="T33" fmla="*/ 1 h 519"/>
                    <a:gd name="T34" fmla="*/ 8 w 2199"/>
                    <a:gd name="T35" fmla="*/ 1 h 519"/>
                    <a:gd name="T36" fmla="*/ 11 w 2199"/>
                    <a:gd name="T37" fmla="*/ 0 h 519"/>
                    <a:gd name="T38" fmla="*/ 15 w 2199"/>
                    <a:gd name="T39" fmla="*/ 1 h 519"/>
                    <a:gd name="T40" fmla="*/ 16 w 2199"/>
                    <a:gd name="T41" fmla="*/ 1 h 519"/>
                    <a:gd name="T42" fmla="*/ 17 w 2199"/>
                    <a:gd name="T43" fmla="*/ 2 h 519"/>
                    <a:gd name="T44" fmla="*/ 18 w 2199"/>
                    <a:gd name="T45" fmla="*/ 2 h 519"/>
                    <a:gd name="T46" fmla="*/ 18 w 2199"/>
                    <a:gd name="T47" fmla="*/ 2 h 519"/>
                    <a:gd name="T48" fmla="*/ 18 w 2199"/>
                    <a:gd name="T49" fmla="*/ 2 h 519"/>
                    <a:gd name="T50" fmla="*/ 18 w 2199"/>
                    <a:gd name="T51" fmla="*/ 2 h 519"/>
                    <a:gd name="T52" fmla="*/ 18 w 2199"/>
                    <a:gd name="T53" fmla="*/ 2 h 51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99"/>
                    <a:gd name="T82" fmla="*/ 0 h 519"/>
                    <a:gd name="T83" fmla="*/ 2199 w 2199"/>
                    <a:gd name="T84" fmla="*/ 519 h 51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99" h="519">
                      <a:moveTo>
                        <a:pt x="2182" y="230"/>
                      </a:moveTo>
                      <a:lnTo>
                        <a:pt x="2142" y="194"/>
                      </a:lnTo>
                      <a:lnTo>
                        <a:pt x="2099" y="165"/>
                      </a:lnTo>
                      <a:lnTo>
                        <a:pt x="2011" y="123"/>
                      </a:lnTo>
                      <a:lnTo>
                        <a:pt x="1815" y="89"/>
                      </a:lnTo>
                      <a:lnTo>
                        <a:pt x="1370" y="106"/>
                      </a:lnTo>
                      <a:lnTo>
                        <a:pt x="933" y="142"/>
                      </a:lnTo>
                      <a:lnTo>
                        <a:pt x="728" y="177"/>
                      </a:lnTo>
                      <a:lnTo>
                        <a:pt x="494" y="211"/>
                      </a:lnTo>
                      <a:lnTo>
                        <a:pt x="177" y="308"/>
                      </a:lnTo>
                      <a:lnTo>
                        <a:pt x="21" y="519"/>
                      </a:lnTo>
                      <a:lnTo>
                        <a:pt x="0" y="515"/>
                      </a:lnTo>
                      <a:lnTo>
                        <a:pt x="59" y="218"/>
                      </a:lnTo>
                      <a:lnTo>
                        <a:pt x="99" y="186"/>
                      </a:lnTo>
                      <a:lnTo>
                        <a:pt x="142" y="158"/>
                      </a:lnTo>
                      <a:lnTo>
                        <a:pt x="239" y="116"/>
                      </a:lnTo>
                      <a:lnTo>
                        <a:pt x="475" y="64"/>
                      </a:lnTo>
                      <a:lnTo>
                        <a:pt x="922" y="17"/>
                      </a:lnTo>
                      <a:lnTo>
                        <a:pt x="1370" y="0"/>
                      </a:lnTo>
                      <a:lnTo>
                        <a:pt x="1825" y="26"/>
                      </a:lnTo>
                      <a:lnTo>
                        <a:pt x="2021" y="89"/>
                      </a:lnTo>
                      <a:lnTo>
                        <a:pt x="2112" y="142"/>
                      </a:lnTo>
                      <a:lnTo>
                        <a:pt x="2197" y="215"/>
                      </a:lnTo>
                      <a:lnTo>
                        <a:pt x="2199" y="222"/>
                      </a:lnTo>
                      <a:lnTo>
                        <a:pt x="2197" y="230"/>
                      </a:lnTo>
                      <a:lnTo>
                        <a:pt x="2182" y="2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377" name="Freeform 93"/>
                <p:cNvSpPr>
                  <a:spLocks/>
                </p:cNvSpPr>
                <p:nvPr/>
              </p:nvSpPr>
              <p:spPr bwMode="auto">
                <a:xfrm>
                  <a:off x="-1148" y="2582"/>
                  <a:ext cx="561" cy="376"/>
                </a:xfrm>
                <a:custGeom>
                  <a:avLst/>
                  <a:gdLst>
                    <a:gd name="T0" fmla="*/ 2 w 1123"/>
                    <a:gd name="T1" fmla="*/ 0 h 755"/>
                    <a:gd name="T2" fmla="*/ 1 w 1123"/>
                    <a:gd name="T3" fmla="*/ 1 h 755"/>
                    <a:gd name="T4" fmla="*/ 1 w 1123"/>
                    <a:gd name="T5" fmla="*/ 2 h 755"/>
                    <a:gd name="T6" fmla="*/ 2 w 1123"/>
                    <a:gd name="T7" fmla="*/ 3 h 755"/>
                    <a:gd name="T8" fmla="*/ 2 w 1123"/>
                    <a:gd name="T9" fmla="*/ 3 h 755"/>
                    <a:gd name="T10" fmla="*/ 2 w 1123"/>
                    <a:gd name="T11" fmla="*/ 4 h 755"/>
                    <a:gd name="T12" fmla="*/ 3 w 1123"/>
                    <a:gd name="T13" fmla="*/ 4 h 755"/>
                    <a:gd name="T14" fmla="*/ 4 w 1123"/>
                    <a:gd name="T15" fmla="*/ 4 h 755"/>
                    <a:gd name="T16" fmla="*/ 5 w 1123"/>
                    <a:gd name="T17" fmla="*/ 4 h 755"/>
                    <a:gd name="T18" fmla="*/ 6 w 1123"/>
                    <a:gd name="T19" fmla="*/ 3 h 755"/>
                    <a:gd name="T20" fmla="*/ 6 w 1123"/>
                    <a:gd name="T21" fmla="*/ 3 h 755"/>
                    <a:gd name="T22" fmla="*/ 7 w 1123"/>
                    <a:gd name="T23" fmla="*/ 2 h 755"/>
                    <a:gd name="T24" fmla="*/ 8 w 1123"/>
                    <a:gd name="T25" fmla="*/ 2 h 755"/>
                    <a:gd name="T26" fmla="*/ 8 w 1123"/>
                    <a:gd name="T27" fmla="*/ 2 h 755"/>
                    <a:gd name="T28" fmla="*/ 8 w 1123"/>
                    <a:gd name="T29" fmla="*/ 1 h 755"/>
                    <a:gd name="T30" fmla="*/ 9 w 1123"/>
                    <a:gd name="T31" fmla="*/ 1 h 755"/>
                    <a:gd name="T32" fmla="*/ 9 w 1123"/>
                    <a:gd name="T33" fmla="*/ 0 h 755"/>
                    <a:gd name="T34" fmla="*/ 9 w 1123"/>
                    <a:gd name="T35" fmla="*/ 0 h 755"/>
                    <a:gd name="T36" fmla="*/ 9 w 1123"/>
                    <a:gd name="T37" fmla="*/ 1 h 755"/>
                    <a:gd name="T38" fmla="*/ 9 w 1123"/>
                    <a:gd name="T39" fmla="*/ 2 h 755"/>
                    <a:gd name="T40" fmla="*/ 8 w 1123"/>
                    <a:gd name="T41" fmla="*/ 3 h 755"/>
                    <a:gd name="T42" fmla="*/ 8 w 1123"/>
                    <a:gd name="T43" fmla="*/ 3 h 755"/>
                    <a:gd name="T44" fmla="*/ 8 w 1123"/>
                    <a:gd name="T45" fmla="*/ 4 h 755"/>
                    <a:gd name="T46" fmla="*/ 7 w 1123"/>
                    <a:gd name="T47" fmla="*/ 4 h 755"/>
                    <a:gd name="T48" fmla="*/ 6 w 1123"/>
                    <a:gd name="T49" fmla="*/ 5 h 755"/>
                    <a:gd name="T50" fmla="*/ 5 w 1123"/>
                    <a:gd name="T51" fmla="*/ 5 h 755"/>
                    <a:gd name="T52" fmla="*/ 4 w 1123"/>
                    <a:gd name="T53" fmla="*/ 5 h 755"/>
                    <a:gd name="T54" fmla="*/ 3 w 1123"/>
                    <a:gd name="T55" fmla="*/ 5 h 755"/>
                    <a:gd name="T56" fmla="*/ 2 w 1123"/>
                    <a:gd name="T57" fmla="*/ 5 h 755"/>
                    <a:gd name="T58" fmla="*/ 1 w 1123"/>
                    <a:gd name="T59" fmla="*/ 5 h 755"/>
                    <a:gd name="T60" fmla="*/ 0 w 1123"/>
                    <a:gd name="T61" fmla="*/ 3 h 755"/>
                    <a:gd name="T62" fmla="*/ 1 w 1123"/>
                    <a:gd name="T63" fmla="*/ 2 h 755"/>
                    <a:gd name="T64" fmla="*/ 1 w 1123"/>
                    <a:gd name="T65" fmla="*/ 1 h 755"/>
                    <a:gd name="T66" fmla="*/ 1 w 1123"/>
                    <a:gd name="T67" fmla="*/ 1 h 755"/>
                    <a:gd name="T68" fmla="*/ 1 w 1123"/>
                    <a:gd name="T69" fmla="*/ 0 h 755"/>
                    <a:gd name="T70" fmla="*/ 2 w 1123"/>
                    <a:gd name="T71" fmla="*/ 0 h 755"/>
                    <a:gd name="T72" fmla="*/ 2 w 1123"/>
                    <a:gd name="T73" fmla="*/ 0 h 755"/>
                    <a:gd name="T74" fmla="*/ 2 w 1123"/>
                    <a:gd name="T75" fmla="*/ 0 h 75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123"/>
                    <a:gd name="T115" fmla="*/ 0 h 755"/>
                    <a:gd name="T116" fmla="*/ 1123 w 1123"/>
                    <a:gd name="T117" fmla="*/ 755 h 75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123" h="755">
                      <a:moveTo>
                        <a:pt x="173" y="8"/>
                      </a:moveTo>
                      <a:lnTo>
                        <a:pt x="123" y="146"/>
                      </a:lnTo>
                      <a:lnTo>
                        <a:pt x="108" y="283"/>
                      </a:lnTo>
                      <a:lnTo>
                        <a:pt x="135" y="416"/>
                      </a:lnTo>
                      <a:lnTo>
                        <a:pt x="167" y="481"/>
                      </a:lnTo>
                      <a:lnTo>
                        <a:pt x="213" y="544"/>
                      </a:lnTo>
                      <a:lnTo>
                        <a:pt x="287" y="576"/>
                      </a:lnTo>
                      <a:lnTo>
                        <a:pt x="401" y="564"/>
                      </a:lnTo>
                      <a:lnTo>
                        <a:pt x="538" y="519"/>
                      </a:lnTo>
                      <a:lnTo>
                        <a:pt x="686" y="447"/>
                      </a:lnTo>
                      <a:lnTo>
                        <a:pt x="760" y="403"/>
                      </a:lnTo>
                      <a:lnTo>
                        <a:pt x="830" y="359"/>
                      </a:lnTo>
                      <a:lnTo>
                        <a:pt x="897" y="312"/>
                      </a:lnTo>
                      <a:lnTo>
                        <a:pt x="958" y="266"/>
                      </a:lnTo>
                      <a:lnTo>
                        <a:pt x="1009" y="220"/>
                      </a:lnTo>
                      <a:lnTo>
                        <a:pt x="1053" y="179"/>
                      </a:lnTo>
                      <a:lnTo>
                        <a:pt x="1102" y="104"/>
                      </a:lnTo>
                      <a:lnTo>
                        <a:pt x="1123" y="112"/>
                      </a:lnTo>
                      <a:lnTo>
                        <a:pt x="1085" y="222"/>
                      </a:lnTo>
                      <a:lnTo>
                        <a:pt x="1045" y="317"/>
                      </a:lnTo>
                      <a:lnTo>
                        <a:pt x="1005" y="399"/>
                      </a:lnTo>
                      <a:lnTo>
                        <a:pt x="958" y="471"/>
                      </a:lnTo>
                      <a:lnTo>
                        <a:pt x="901" y="534"/>
                      </a:lnTo>
                      <a:lnTo>
                        <a:pt x="830" y="593"/>
                      </a:lnTo>
                      <a:lnTo>
                        <a:pt x="743" y="652"/>
                      </a:lnTo>
                      <a:lnTo>
                        <a:pt x="637" y="709"/>
                      </a:lnTo>
                      <a:lnTo>
                        <a:pt x="502" y="749"/>
                      </a:lnTo>
                      <a:lnTo>
                        <a:pt x="340" y="755"/>
                      </a:lnTo>
                      <a:lnTo>
                        <a:pt x="186" y="720"/>
                      </a:lnTo>
                      <a:lnTo>
                        <a:pt x="72" y="642"/>
                      </a:lnTo>
                      <a:lnTo>
                        <a:pt x="0" y="479"/>
                      </a:lnTo>
                      <a:lnTo>
                        <a:pt x="13" y="317"/>
                      </a:lnTo>
                      <a:lnTo>
                        <a:pt x="40" y="236"/>
                      </a:lnTo>
                      <a:lnTo>
                        <a:pt x="76" y="156"/>
                      </a:lnTo>
                      <a:lnTo>
                        <a:pt x="116" y="78"/>
                      </a:lnTo>
                      <a:lnTo>
                        <a:pt x="154" y="0"/>
                      </a:lnTo>
                      <a:lnTo>
                        <a:pt x="173"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378" name="Freeform 94"/>
                <p:cNvSpPr>
                  <a:spLocks/>
                </p:cNvSpPr>
                <p:nvPr/>
              </p:nvSpPr>
              <p:spPr bwMode="auto">
                <a:xfrm>
                  <a:off x="-548" y="1905"/>
                  <a:ext cx="452" cy="665"/>
                </a:xfrm>
                <a:custGeom>
                  <a:avLst/>
                  <a:gdLst>
                    <a:gd name="T0" fmla="*/ 1 w 899"/>
                    <a:gd name="T1" fmla="*/ 5 h 1333"/>
                    <a:gd name="T2" fmla="*/ 1 w 899"/>
                    <a:gd name="T3" fmla="*/ 4 h 1333"/>
                    <a:gd name="T4" fmla="*/ 2 w 899"/>
                    <a:gd name="T5" fmla="*/ 3 h 1333"/>
                    <a:gd name="T6" fmla="*/ 3 w 899"/>
                    <a:gd name="T7" fmla="*/ 2 h 1333"/>
                    <a:gd name="T8" fmla="*/ 4 w 899"/>
                    <a:gd name="T9" fmla="*/ 1 h 1333"/>
                    <a:gd name="T10" fmla="*/ 5 w 899"/>
                    <a:gd name="T11" fmla="*/ 1 h 1333"/>
                    <a:gd name="T12" fmla="*/ 6 w 899"/>
                    <a:gd name="T13" fmla="*/ 0 h 1333"/>
                    <a:gd name="T14" fmla="*/ 7 w 899"/>
                    <a:gd name="T15" fmla="*/ 0 h 1333"/>
                    <a:gd name="T16" fmla="*/ 7 w 899"/>
                    <a:gd name="T17" fmla="*/ 0 h 1333"/>
                    <a:gd name="T18" fmla="*/ 7 w 899"/>
                    <a:gd name="T19" fmla="*/ 1 h 1333"/>
                    <a:gd name="T20" fmla="*/ 6 w 899"/>
                    <a:gd name="T21" fmla="*/ 2 h 1333"/>
                    <a:gd name="T22" fmla="*/ 5 w 899"/>
                    <a:gd name="T23" fmla="*/ 3 h 1333"/>
                    <a:gd name="T24" fmla="*/ 6 w 899"/>
                    <a:gd name="T25" fmla="*/ 4 h 1333"/>
                    <a:gd name="T26" fmla="*/ 7 w 899"/>
                    <a:gd name="T27" fmla="*/ 4 h 1333"/>
                    <a:gd name="T28" fmla="*/ 7 w 899"/>
                    <a:gd name="T29" fmla="*/ 5 h 1333"/>
                    <a:gd name="T30" fmla="*/ 7 w 899"/>
                    <a:gd name="T31" fmla="*/ 6 h 1333"/>
                    <a:gd name="T32" fmla="*/ 6 w 899"/>
                    <a:gd name="T33" fmla="*/ 7 h 1333"/>
                    <a:gd name="T34" fmla="*/ 5 w 899"/>
                    <a:gd name="T35" fmla="*/ 8 h 1333"/>
                    <a:gd name="T36" fmla="*/ 4 w 899"/>
                    <a:gd name="T37" fmla="*/ 8 h 1333"/>
                    <a:gd name="T38" fmla="*/ 3 w 899"/>
                    <a:gd name="T39" fmla="*/ 9 h 1333"/>
                    <a:gd name="T40" fmla="*/ 1 w 899"/>
                    <a:gd name="T41" fmla="*/ 10 h 1333"/>
                    <a:gd name="T42" fmla="*/ 1 w 899"/>
                    <a:gd name="T43" fmla="*/ 9 h 1333"/>
                    <a:gd name="T44" fmla="*/ 3 w 899"/>
                    <a:gd name="T45" fmla="*/ 8 h 1333"/>
                    <a:gd name="T46" fmla="*/ 4 w 899"/>
                    <a:gd name="T47" fmla="*/ 8 h 1333"/>
                    <a:gd name="T48" fmla="*/ 4 w 899"/>
                    <a:gd name="T49" fmla="*/ 7 h 1333"/>
                    <a:gd name="T50" fmla="*/ 5 w 899"/>
                    <a:gd name="T51" fmla="*/ 6 h 1333"/>
                    <a:gd name="T52" fmla="*/ 6 w 899"/>
                    <a:gd name="T53" fmla="*/ 6 h 1333"/>
                    <a:gd name="T54" fmla="*/ 6 w 899"/>
                    <a:gd name="T55" fmla="*/ 5 h 1333"/>
                    <a:gd name="T56" fmla="*/ 6 w 899"/>
                    <a:gd name="T57" fmla="*/ 5 h 1333"/>
                    <a:gd name="T58" fmla="*/ 4 w 899"/>
                    <a:gd name="T59" fmla="*/ 6 h 1333"/>
                    <a:gd name="T60" fmla="*/ 3 w 899"/>
                    <a:gd name="T61" fmla="*/ 6 h 1333"/>
                    <a:gd name="T62" fmla="*/ 3 w 899"/>
                    <a:gd name="T63" fmla="*/ 5 h 1333"/>
                    <a:gd name="T64" fmla="*/ 4 w 899"/>
                    <a:gd name="T65" fmla="*/ 4 h 1333"/>
                    <a:gd name="T66" fmla="*/ 4 w 899"/>
                    <a:gd name="T67" fmla="*/ 3 h 1333"/>
                    <a:gd name="T68" fmla="*/ 5 w 899"/>
                    <a:gd name="T69" fmla="*/ 2 h 1333"/>
                    <a:gd name="T70" fmla="*/ 5 w 899"/>
                    <a:gd name="T71" fmla="*/ 2 h 1333"/>
                    <a:gd name="T72" fmla="*/ 6 w 899"/>
                    <a:gd name="T73" fmla="*/ 1 h 1333"/>
                    <a:gd name="T74" fmla="*/ 7 w 899"/>
                    <a:gd name="T75" fmla="*/ 0 h 1333"/>
                    <a:gd name="T76" fmla="*/ 5 w 899"/>
                    <a:gd name="T77" fmla="*/ 1 h 1333"/>
                    <a:gd name="T78" fmla="*/ 4 w 899"/>
                    <a:gd name="T79" fmla="*/ 2 h 1333"/>
                    <a:gd name="T80" fmla="*/ 3 w 899"/>
                    <a:gd name="T81" fmla="*/ 2 h 1333"/>
                    <a:gd name="T82" fmla="*/ 2 w 899"/>
                    <a:gd name="T83" fmla="*/ 3 h 1333"/>
                    <a:gd name="T84" fmla="*/ 1 w 899"/>
                    <a:gd name="T85" fmla="*/ 6 h 1333"/>
                    <a:gd name="T86" fmla="*/ 1 w 899"/>
                    <a:gd name="T87" fmla="*/ 6 h 13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99"/>
                    <a:gd name="T133" fmla="*/ 0 h 1333"/>
                    <a:gd name="T134" fmla="*/ 899 w 899"/>
                    <a:gd name="T135" fmla="*/ 1333 h 13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99" h="1333">
                      <a:moveTo>
                        <a:pt x="59" y="799"/>
                      </a:moveTo>
                      <a:lnTo>
                        <a:pt x="78" y="668"/>
                      </a:lnTo>
                      <a:lnTo>
                        <a:pt x="99" y="611"/>
                      </a:lnTo>
                      <a:lnTo>
                        <a:pt x="127" y="557"/>
                      </a:lnTo>
                      <a:lnTo>
                        <a:pt x="162" y="506"/>
                      </a:lnTo>
                      <a:lnTo>
                        <a:pt x="201" y="457"/>
                      </a:lnTo>
                      <a:lnTo>
                        <a:pt x="245" y="409"/>
                      </a:lnTo>
                      <a:lnTo>
                        <a:pt x="293" y="362"/>
                      </a:lnTo>
                      <a:lnTo>
                        <a:pt x="346" y="310"/>
                      </a:lnTo>
                      <a:lnTo>
                        <a:pt x="407" y="253"/>
                      </a:lnTo>
                      <a:lnTo>
                        <a:pt x="473" y="196"/>
                      </a:lnTo>
                      <a:lnTo>
                        <a:pt x="544" y="143"/>
                      </a:lnTo>
                      <a:lnTo>
                        <a:pt x="616" y="94"/>
                      </a:lnTo>
                      <a:lnTo>
                        <a:pt x="690" y="52"/>
                      </a:lnTo>
                      <a:lnTo>
                        <a:pt x="766" y="19"/>
                      </a:lnTo>
                      <a:lnTo>
                        <a:pt x="840" y="0"/>
                      </a:lnTo>
                      <a:lnTo>
                        <a:pt x="865" y="29"/>
                      </a:lnTo>
                      <a:lnTo>
                        <a:pt x="842" y="94"/>
                      </a:lnTo>
                      <a:lnTo>
                        <a:pt x="814" y="160"/>
                      </a:lnTo>
                      <a:lnTo>
                        <a:pt x="781" y="227"/>
                      </a:lnTo>
                      <a:lnTo>
                        <a:pt x="745" y="293"/>
                      </a:lnTo>
                      <a:lnTo>
                        <a:pt x="707" y="358"/>
                      </a:lnTo>
                      <a:lnTo>
                        <a:pt x="669" y="422"/>
                      </a:lnTo>
                      <a:lnTo>
                        <a:pt x="631" y="483"/>
                      </a:lnTo>
                      <a:lnTo>
                        <a:pt x="593" y="542"/>
                      </a:lnTo>
                      <a:lnTo>
                        <a:pt x="675" y="521"/>
                      </a:lnTo>
                      <a:lnTo>
                        <a:pt x="777" y="508"/>
                      </a:lnTo>
                      <a:lnTo>
                        <a:pt x="867" y="527"/>
                      </a:lnTo>
                      <a:lnTo>
                        <a:pt x="899" y="597"/>
                      </a:lnTo>
                      <a:lnTo>
                        <a:pt x="867" y="742"/>
                      </a:lnTo>
                      <a:lnTo>
                        <a:pt x="836" y="806"/>
                      </a:lnTo>
                      <a:lnTo>
                        <a:pt x="795" y="865"/>
                      </a:lnTo>
                      <a:lnTo>
                        <a:pt x="747" y="919"/>
                      </a:lnTo>
                      <a:lnTo>
                        <a:pt x="692" y="968"/>
                      </a:lnTo>
                      <a:lnTo>
                        <a:pt x="631" y="1016"/>
                      </a:lnTo>
                      <a:lnTo>
                        <a:pt x="565" y="1057"/>
                      </a:lnTo>
                      <a:lnTo>
                        <a:pt x="496" y="1097"/>
                      </a:lnTo>
                      <a:lnTo>
                        <a:pt x="426" y="1135"/>
                      </a:lnTo>
                      <a:lnTo>
                        <a:pt x="354" y="1169"/>
                      </a:lnTo>
                      <a:lnTo>
                        <a:pt x="279" y="1204"/>
                      </a:lnTo>
                      <a:lnTo>
                        <a:pt x="139" y="1268"/>
                      </a:lnTo>
                      <a:lnTo>
                        <a:pt x="9" y="1333"/>
                      </a:lnTo>
                      <a:lnTo>
                        <a:pt x="0" y="1314"/>
                      </a:lnTo>
                      <a:lnTo>
                        <a:pt x="103" y="1253"/>
                      </a:lnTo>
                      <a:lnTo>
                        <a:pt x="201" y="1185"/>
                      </a:lnTo>
                      <a:lnTo>
                        <a:pt x="296" y="1112"/>
                      </a:lnTo>
                      <a:lnTo>
                        <a:pt x="342" y="1074"/>
                      </a:lnTo>
                      <a:lnTo>
                        <a:pt x="388" y="1035"/>
                      </a:lnTo>
                      <a:lnTo>
                        <a:pt x="433" y="995"/>
                      </a:lnTo>
                      <a:lnTo>
                        <a:pt x="477" y="955"/>
                      </a:lnTo>
                      <a:lnTo>
                        <a:pt x="521" y="913"/>
                      </a:lnTo>
                      <a:lnTo>
                        <a:pt x="565" y="873"/>
                      </a:lnTo>
                      <a:lnTo>
                        <a:pt x="608" y="831"/>
                      </a:lnTo>
                      <a:lnTo>
                        <a:pt x="650" y="789"/>
                      </a:lnTo>
                      <a:lnTo>
                        <a:pt x="694" y="747"/>
                      </a:lnTo>
                      <a:lnTo>
                        <a:pt x="736" y="708"/>
                      </a:lnTo>
                      <a:lnTo>
                        <a:pt x="741" y="660"/>
                      </a:lnTo>
                      <a:lnTo>
                        <a:pt x="654" y="698"/>
                      </a:lnTo>
                      <a:lnTo>
                        <a:pt x="565" y="742"/>
                      </a:lnTo>
                      <a:lnTo>
                        <a:pt x="473" y="784"/>
                      </a:lnTo>
                      <a:lnTo>
                        <a:pt x="382" y="812"/>
                      </a:lnTo>
                      <a:lnTo>
                        <a:pt x="270" y="795"/>
                      </a:lnTo>
                      <a:lnTo>
                        <a:pt x="258" y="749"/>
                      </a:lnTo>
                      <a:lnTo>
                        <a:pt x="281" y="683"/>
                      </a:lnTo>
                      <a:lnTo>
                        <a:pt x="336" y="599"/>
                      </a:lnTo>
                      <a:lnTo>
                        <a:pt x="401" y="521"/>
                      </a:lnTo>
                      <a:lnTo>
                        <a:pt x="435" y="483"/>
                      </a:lnTo>
                      <a:lnTo>
                        <a:pt x="469" y="447"/>
                      </a:lnTo>
                      <a:lnTo>
                        <a:pt x="506" y="411"/>
                      </a:lnTo>
                      <a:lnTo>
                        <a:pt x="542" y="373"/>
                      </a:lnTo>
                      <a:lnTo>
                        <a:pt x="578" y="337"/>
                      </a:lnTo>
                      <a:lnTo>
                        <a:pt x="614" y="301"/>
                      </a:lnTo>
                      <a:lnTo>
                        <a:pt x="648" y="263"/>
                      </a:lnTo>
                      <a:lnTo>
                        <a:pt x="682" y="225"/>
                      </a:lnTo>
                      <a:lnTo>
                        <a:pt x="747" y="143"/>
                      </a:lnTo>
                      <a:lnTo>
                        <a:pt x="802" y="57"/>
                      </a:lnTo>
                      <a:lnTo>
                        <a:pt x="699" y="103"/>
                      </a:lnTo>
                      <a:lnTo>
                        <a:pt x="584" y="172"/>
                      </a:lnTo>
                      <a:lnTo>
                        <a:pt x="525" y="213"/>
                      </a:lnTo>
                      <a:lnTo>
                        <a:pt x="464" y="257"/>
                      </a:lnTo>
                      <a:lnTo>
                        <a:pt x="405" y="305"/>
                      </a:lnTo>
                      <a:lnTo>
                        <a:pt x="348" y="356"/>
                      </a:lnTo>
                      <a:lnTo>
                        <a:pt x="293" y="409"/>
                      </a:lnTo>
                      <a:lnTo>
                        <a:pt x="243" y="464"/>
                      </a:lnTo>
                      <a:lnTo>
                        <a:pt x="158" y="576"/>
                      </a:lnTo>
                      <a:lnTo>
                        <a:pt x="80" y="799"/>
                      </a:lnTo>
                      <a:lnTo>
                        <a:pt x="59" y="7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379" name="Freeform 95"/>
                <p:cNvSpPr>
                  <a:spLocks/>
                </p:cNvSpPr>
                <p:nvPr/>
              </p:nvSpPr>
              <p:spPr bwMode="auto">
                <a:xfrm>
                  <a:off x="-1244" y="3150"/>
                  <a:ext cx="744" cy="504"/>
                </a:xfrm>
                <a:custGeom>
                  <a:avLst/>
                  <a:gdLst>
                    <a:gd name="T0" fmla="*/ 6 w 1490"/>
                    <a:gd name="T1" fmla="*/ 6 h 1006"/>
                    <a:gd name="T2" fmla="*/ 3 w 1490"/>
                    <a:gd name="T3" fmla="*/ 6 h 1006"/>
                    <a:gd name="T4" fmla="*/ 1 w 1490"/>
                    <a:gd name="T5" fmla="*/ 6 h 1006"/>
                    <a:gd name="T6" fmla="*/ 0 w 1490"/>
                    <a:gd name="T7" fmla="*/ 6 h 1006"/>
                    <a:gd name="T8" fmla="*/ 1 w 1490"/>
                    <a:gd name="T9" fmla="*/ 5 h 1006"/>
                    <a:gd name="T10" fmla="*/ 1 w 1490"/>
                    <a:gd name="T11" fmla="*/ 5 h 1006"/>
                    <a:gd name="T12" fmla="*/ 2 w 1490"/>
                    <a:gd name="T13" fmla="*/ 4 h 1006"/>
                    <a:gd name="T14" fmla="*/ 2 w 1490"/>
                    <a:gd name="T15" fmla="*/ 4 h 1006"/>
                    <a:gd name="T16" fmla="*/ 3 w 1490"/>
                    <a:gd name="T17" fmla="*/ 4 h 1006"/>
                    <a:gd name="T18" fmla="*/ 4 w 1490"/>
                    <a:gd name="T19" fmla="*/ 5 h 1006"/>
                    <a:gd name="T20" fmla="*/ 4 w 1490"/>
                    <a:gd name="T21" fmla="*/ 5 h 1006"/>
                    <a:gd name="T22" fmla="*/ 5 w 1490"/>
                    <a:gd name="T23" fmla="*/ 5 h 1006"/>
                    <a:gd name="T24" fmla="*/ 5 w 1490"/>
                    <a:gd name="T25" fmla="*/ 4 h 1006"/>
                    <a:gd name="T26" fmla="*/ 5 w 1490"/>
                    <a:gd name="T27" fmla="*/ 3 h 1006"/>
                    <a:gd name="T28" fmla="*/ 5 w 1490"/>
                    <a:gd name="T29" fmla="*/ 2 h 1006"/>
                    <a:gd name="T30" fmla="*/ 5 w 1490"/>
                    <a:gd name="T31" fmla="*/ 0 h 1006"/>
                    <a:gd name="T32" fmla="*/ 5 w 1490"/>
                    <a:gd name="T33" fmla="*/ 0 h 1006"/>
                    <a:gd name="T34" fmla="*/ 5 w 1490"/>
                    <a:gd name="T35" fmla="*/ 2 h 1006"/>
                    <a:gd name="T36" fmla="*/ 5 w 1490"/>
                    <a:gd name="T37" fmla="*/ 2 h 1006"/>
                    <a:gd name="T38" fmla="*/ 5 w 1490"/>
                    <a:gd name="T39" fmla="*/ 3 h 1006"/>
                    <a:gd name="T40" fmla="*/ 6 w 1490"/>
                    <a:gd name="T41" fmla="*/ 4 h 1006"/>
                    <a:gd name="T42" fmla="*/ 6 w 1490"/>
                    <a:gd name="T43" fmla="*/ 4 h 1006"/>
                    <a:gd name="T44" fmla="*/ 6 w 1490"/>
                    <a:gd name="T45" fmla="*/ 5 h 1006"/>
                    <a:gd name="T46" fmla="*/ 7 w 1490"/>
                    <a:gd name="T47" fmla="*/ 5 h 1006"/>
                    <a:gd name="T48" fmla="*/ 8 w 1490"/>
                    <a:gd name="T49" fmla="*/ 5 h 1006"/>
                    <a:gd name="T50" fmla="*/ 9 w 1490"/>
                    <a:gd name="T51" fmla="*/ 4 h 1006"/>
                    <a:gd name="T52" fmla="*/ 11 w 1490"/>
                    <a:gd name="T53" fmla="*/ 4 h 1006"/>
                    <a:gd name="T54" fmla="*/ 12 w 1490"/>
                    <a:gd name="T55" fmla="*/ 5 h 1006"/>
                    <a:gd name="T56" fmla="*/ 12 w 1490"/>
                    <a:gd name="T57" fmla="*/ 5 h 1006"/>
                    <a:gd name="T58" fmla="*/ 11 w 1490"/>
                    <a:gd name="T59" fmla="*/ 5 h 1006"/>
                    <a:gd name="T60" fmla="*/ 9 w 1490"/>
                    <a:gd name="T61" fmla="*/ 5 h 1006"/>
                    <a:gd name="T62" fmla="*/ 7 w 1490"/>
                    <a:gd name="T63" fmla="*/ 5 h 1006"/>
                    <a:gd name="T64" fmla="*/ 7 w 1490"/>
                    <a:gd name="T65" fmla="*/ 6 h 1006"/>
                    <a:gd name="T66" fmla="*/ 7 w 1490"/>
                    <a:gd name="T67" fmla="*/ 6 h 1006"/>
                    <a:gd name="T68" fmla="*/ 7 w 1490"/>
                    <a:gd name="T69" fmla="*/ 7 h 1006"/>
                    <a:gd name="T70" fmla="*/ 7 w 1490"/>
                    <a:gd name="T71" fmla="*/ 7 h 1006"/>
                    <a:gd name="T72" fmla="*/ 7 w 1490"/>
                    <a:gd name="T73" fmla="*/ 8 h 1006"/>
                    <a:gd name="T74" fmla="*/ 8 w 1490"/>
                    <a:gd name="T75" fmla="*/ 8 h 1006"/>
                    <a:gd name="T76" fmla="*/ 7 w 1490"/>
                    <a:gd name="T77" fmla="*/ 8 h 1006"/>
                    <a:gd name="T78" fmla="*/ 7 w 1490"/>
                    <a:gd name="T79" fmla="*/ 7 h 1006"/>
                    <a:gd name="T80" fmla="*/ 6 w 1490"/>
                    <a:gd name="T81" fmla="*/ 6 h 1006"/>
                    <a:gd name="T82" fmla="*/ 6 w 1490"/>
                    <a:gd name="T83" fmla="*/ 6 h 1006"/>
                    <a:gd name="T84" fmla="*/ 6 w 1490"/>
                    <a:gd name="T85" fmla="*/ 6 h 1006"/>
                    <a:gd name="T86" fmla="*/ 6 w 1490"/>
                    <a:gd name="T87" fmla="*/ 6 h 100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90"/>
                    <a:gd name="T133" fmla="*/ 0 h 1006"/>
                    <a:gd name="T134" fmla="*/ 1490 w 1490"/>
                    <a:gd name="T135" fmla="*/ 1006 h 100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90" h="1006">
                      <a:moveTo>
                        <a:pt x="646" y="677"/>
                      </a:moveTo>
                      <a:lnTo>
                        <a:pt x="315" y="649"/>
                      </a:lnTo>
                      <a:lnTo>
                        <a:pt x="19" y="670"/>
                      </a:lnTo>
                      <a:lnTo>
                        <a:pt x="0" y="656"/>
                      </a:lnTo>
                      <a:lnTo>
                        <a:pt x="36" y="607"/>
                      </a:lnTo>
                      <a:lnTo>
                        <a:pt x="72" y="567"/>
                      </a:lnTo>
                      <a:lnTo>
                        <a:pt x="138" y="512"/>
                      </a:lnTo>
                      <a:lnTo>
                        <a:pt x="205" y="483"/>
                      </a:lnTo>
                      <a:lnTo>
                        <a:pt x="272" y="479"/>
                      </a:lnTo>
                      <a:lnTo>
                        <a:pt x="420" y="519"/>
                      </a:lnTo>
                      <a:lnTo>
                        <a:pt x="503" y="552"/>
                      </a:lnTo>
                      <a:lnTo>
                        <a:pt x="598" y="586"/>
                      </a:lnTo>
                      <a:lnTo>
                        <a:pt x="549" y="443"/>
                      </a:lnTo>
                      <a:lnTo>
                        <a:pt x="528" y="299"/>
                      </a:lnTo>
                      <a:lnTo>
                        <a:pt x="524" y="153"/>
                      </a:lnTo>
                      <a:lnTo>
                        <a:pt x="528" y="0"/>
                      </a:lnTo>
                      <a:lnTo>
                        <a:pt x="549" y="0"/>
                      </a:lnTo>
                      <a:lnTo>
                        <a:pt x="566" y="173"/>
                      </a:lnTo>
                      <a:lnTo>
                        <a:pt x="587" y="249"/>
                      </a:lnTo>
                      <a:lnTo>
                        <a:pt x="614" y="322"/>
                      </a:lnTo>
                      <a:lnTo>
                        <a:pt x="648" y="390"/>
                      </a:lnTo>
                      <a:lnTo>
                        <a:pt x="688" y="460"/>
                      </a:lnTo>
                      <a:lnTo>
                        <a:pt x="730" y="533"/>
                      </a:lnTo>
                      <a:lnTo>
                        <a:pt x="779" y="607"/>
                      </a:lnTo>
                      <a:lnTo>
                        <a:pt x="967" y="538"/>
                      </a:lnTo>
                      <a:lnTo>
                        <a:pt x="1129" y="491"/>
                      </a:lnTo>
                      <a:lnTo>
                        <a:pt x="1294" y="491"/>
                      </a:lnTo>
                      <a:lnTo>
                        <a:pt x="1490" y="557"/>
                      </a:lnTo>
                      <a:lnTo>
                        <a:pt x="1481" y="576"/>
                      </a:lnTo>
                      <a:lnTo>
                        <a:pt x="1346" y="559"/>
                      </a:lnTo>
                      <a:lnTo>
                        <a:pt x="1146" y="574"/>
                      </a:lnTo>
                      <a:lnTo>
                        <a:pt x="792" y="630"/>
                      </a:lnTo>
                      <a:lnTo>
                        <a:pt x="808" y="679"/>
                      </a:lnTo>
                      <a:lnTo>
                        <a:pt x="787" y="727"/>
                      </a:lnTo>
                      <a:lnTo>
                        <a:pt x="830" y="787"/>
                      </a:lnTo>
                      <a:lnTo>
                        <a:pt x="849" y="858"/>
                      </a:lnTo>
                      <a:lnTo>
                        <a:pt x="870" y="926"/>
                      </a:lnTo>
                      <a:lnTo>
                        <a:pt x="912" y="991"/>
                      </a:lnTo>
                      <a:lnTo>
                        <a:pt x="897" y="1006"/>
                      </a:lnTo>
                      <a:lnTo>
                        <a:pt x="789" y="894"/>
                      </a:lnTo>
                      <a:lnTo>
                        <a:pt x="732" y="749"/>
                      </a:lnTo>
                      <a:lnTo>
                        <a:pt x="680" y="723"/>
                      </a:lnTo>
                      <a:lnTo>
                        <a:pt x="646" y="6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100380" name="Freeform 96"/>
                <p:cNvSpPr>
                  <a:spLocks/>
                </p:cNvSpPr>
                <p:nvPr/>
              </p:nvSpPr>
              <p:spPr bwMode="auto">
                <a:xfrm>
                  <a:off x="-1747" y="3165"/>
                  <a:ext cx="471" cy="448"/>
                </a:xfrm>
                <a:custGeom>
                  <a:avLst/>
                  <a:gdLst>
                    <a:gd name="T0" fmla="*/ 6 w 939"/>
                    <a:gd name="T1" fmla="*/ 3 h 895"/>
                    <a:gd name="T2" fmla="*/ 4 w 939"/>
                    <a:gd name="T3" fmla="*/ 3 h 895"/>
                    <a:gd name="T4" fmla="*/ 3 w 939"/>
                    <a:gd name="T5" fmla="*/ 2 h 895"/>
                    <a:gd name="T6" fmla="*/ 1 w 939"/>
                    <a:gd name="T7" fmla="*/ 2 h 895"/>
                    <a:gd name="T8" fmla="*/ 1 w 939"/>
                    <a:gd name="T9" fmla="*/ 2 h 895"/>
                    <a:gd name="T10" fmla="*/ 2 w 939"/>
                    <a:gd name="T11" fmla="*/ 2 h 895"/>
                    <a:gd name="T12" fmla="*/ 4 w 939"/>
                    <a:gd name="T13" fmla="*/ 2 h 895"/>
                    <a:gd name="T14" fmla="*/ 5 w 939"/>
                    <a:gd name="T15" fmla="*/ 2 h 895"/>
                    <a:gd name="T16" fmla="*/ 6 w 939"/>
                    <a:gd name="T17" fmla="*/ 2 h 895"/>
                    <a:gd name="T18" fmla="*/ 6 w 939"/>
                    <a:gd name="T19" fmla="*/ 3 h 895"/>
                    <a:gd name="T20" fmla="*/ 7 w 939"/>
                    <a:gd name="T21" fmla="*/ 2 h 895"/>
                    <a:gd name="T22" fmla="*/ 7 w 939"/>
                    <a:gd name="T23" fmla="*/ 2 h 895"/>
                    <a:gd name="T24" fmla="*/ 8 w 939"/>
                    <a:gd name="T25" fmla="*/ 0 h 895"/>
                    <a:gd name="T26" fmla="*/ 8 w 939"/>
                    <a:gd name="T27" fmla="*/ 1 h 895"/>
                    <a:gd name="T28" fmla="*/ 7 w 939"/>
                    <a:gd name="T29" fmla="*/ 3 h 895"/>
                    <a:gd name="T30" fmla="*/ 7 w 939"/>
                    <a:gd name="T31" fmla="*/ 3 h 895"/>
                    <a:gd name="T32" fmla="*/ 7 w 939"/>
                    <a:gd name="T33" fmla="*/ 4 h 895"/>
                    <a:gd name="T34" fmla="*/ 7 w 939"/>
                    <a:gd name="T35" fmla="*/ 4 h 895"/>
                    <a:gd name="T36" fmla="*/ 7 w 939"/>
                    <a:gd name="T37" fmla="*/ 4 h 895"/>
                    <a:gd name="T38" fmla="*/ 7 w 939"/>
                    <a:gd name="T39" fmla="*/ 7 h 895"/>
                    <a:gd name="T40" fmla="*/ 7 w 939"/>
                    <a:gd name="T41" fmla="*/ 7 h 895"/>
                    <a:gd name="T42" fmla="*/ 7 w 939"/>
                    <a:gd name="T43" fmla="*/ 7 h 895"/>
                    <a:gd name="T44" fmla="*/ 7 w 939"/>
                    <a:gd name="T45" fmla="*/ 7 h 895"/>
                    <a:gd name="T46" fmla="*/ 7 w 939"/>
                    <a:gd name="T47" fmla="*/ 7 h 895"/>
                    <a:gd name="T48" fmla="*/ 6 w 939"/>
                    <a:gd name="T49" fmla="*/ 4 h 895"/>
                    <a:gd name="T50" fmla="*/ 5 w 939"/>
                    <a:gd name="T51" fmla="*/ 5 h 895"/>
                    <a:gd name="T52" fmla="*/ 3 w 939"/>
                    <a:gd name="T53" fmla="*/ 5 h 895"/>
                    <a:gd name="T54" fmla="*/ 1 w 939"/>
                    <a:gd name="T55" fmla="*/ 5 h 895"/>
                    <a:gd name="T56" fmla="*/ 0 w 939"/>
                    <a:gd name="T57" fmla="*/ 5 h 895"/>
                    <a:gd name="T58" fmla="*/ 2 w 939"/>
                    <a:gd name="T59" fmla="*/ 5 h 895"/>
                    <a:gd name="T60" fmla="*/ 3 w 939"/>
                    <a:gd name="T61" fmla="*/ 4 h 895"/>
                    <a:gd name="T62" fmla="*/ 4 w 939"/>
                    <a:gd name="T63" fmla="*/ 4 h 895"/>
                    <a:gd name="T64" fmla="*/ 5 w 939"/>
                    <a:gd name="T65" fmla="*/ 4 h 895"/>
                    <a:gd name="T66" fmla="*/ 5 w 939"/>
                    <a:gd name="T67" fmla="*/ 3 h 895"/>
                    <a:gd name="T68" fmla="*/ 6 w 939"/>
                    <a:gd name="T69" fmla="*/ 3 h 895"/>
                    <a:gd name="T70" fmla="*/ 6 w 939"/>
                    <a:gd name="T71" fmla="*/ 3 h 895"/>
                    <a:gd name="T72" fmla="*/ 6 w 939"/>
                    <a:gd name="T73" fmla="*/ 3 h 89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39"/>
                    <a:gd name="T112" fmla="*/ 0 h 895"/>
                    <a:gd name="T113" fmla="*/ 939 w 939"/>
                    <a:gd name="T114" fmla="*/ 895 h 89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39" h="895">
                      <a:moveTo>
                        <a:pt x="717" y="333"/>
                      </a:moveTo>
                      <a:lnTo>
                        <a:pt x="452" y="276"/>
                      </a:lnTo>
                      <a:lnTo>
                        <a:pt x="270" y="217"/>
                      </a:lnTo>
                      <a:lnTo>
                        <a:pt x="78" y="213"/>
                      </a:lnTo>
                      <a:lnTo>
                        <a:pt x="72" y="192"/>
                      </a:lnTo>
                      <a:lnTo>
                        <a:pt x="255" y="156"/>
                      </a:lnTo>
                      <a:lnTo>
                        <a:pt x="418" y="158"/>
                      </a:lnTo>
                      <a:lnTo>
                        <a:pt x="570" y="205"/>
                      </a:lnTo>
                      <a:lnTo>
                        <a:pt x="648" y="249"/>
                      </a:lnTo>
                      <a:lnTo>
                        <a:pt x="726" y="306"/>
                      </a:lnTo>
                      <a:lnTo>
                        <a:pt x="776" y="228"/>
                      </a:lnTo>
                      <a:lnTo>
                        <a:pt x="829" y="160"/>
                      </a:lnTo>
                      <a:lnTo>
                        <a:pt x="918" y="0"/>
                      </a:lnTo>
                      <a:lnTo>
                        <a:pt x="939" y="4"/>
                      </a:lnTo>
                      <a:lnTo>
                        <a:pt x="888" y="270"/>
                      </a:lnTo>
                      <a:lnTo>
                        <a:pt x="867" y="344"/>
                      </a:lnTo>
                      <a:lnTo>
                        <a:pt x="844" y="409"/>
                      </a:lnTo>
                      <a:lnTo>
                        <a:pt x="815" y="456"/>
                      </a:lnTo>
                      <a:lnTo>
                        <a:pt x="783" y="477"/>
                      </a:lnTo>
                      <a:lnTo>
                        <a:pt x="878" y="798"/>
                      </a:lnTo>
                      <a:lnTo>
                        <a:pt x="880" y="842"/>
                      </a:lnTo>
                      <a:lnTo>
                        <a:pt x="876" y="874"/>
                      </a:lnTo>
                      <a:lnTo>
                        <a:pt x="855" y="895"/>
                      </a:lnTo>
                      <a:lnTo>
                        <a:pt x="789" y="789"/>
                      </a:lnTo>
                      <a:lnTo>
                        <a:pt x="745" y="490"/>
                      </a:lnTo>
                      <a:lnTo>
                        <a:pt x="563" y="542"/>
                      </a:lnTo>
                      <a:lnTo>
                        <a:pt x="378" y="580"/>
                      </a:lnTo>
                      <a:lnTo>
                        <a:pt x="2" y="623"/>
                      </a:lnTo>
                      <a:lnTo>
                        <a:pt x="0" y="603"/>
                      </a:lnTo>
                      <a:lnTo>
                        <a:pt x="190" y="566"/>
                      </a:lnTo>
                      <a:lnTo>
                        <a:pt x="367" y="502"/>
                      </a:lnTo>
                      <a:lnTo>
                        <a:pt x="450" y="462"/>
                      </a:lnTo>
                      <a:lnTo>
                        <a:pt x="536" y="422"/>
                      </a:lnTo>
                      <a:lnTo>
                        <a:pt x="623" y="384"/>
                      </a:lnTo>
                      <a:lnTo>
                        <a:pt x="713" y="348"/>
                      </a:lnTo>
                      <a:lnTo>
                        <a:pt x="717"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grpSp>
        </p:grpSp>
        <p:sp>
          <p:nvSpPr>
            <p:cNvPr id="100363" name="AutoShape 97"/>
            <p:cNvSpPr>
              <a:spLocks noChangeArrowheads="1"/>
            </p:cNvSpPr>
            <p:nvPr/>
          </p:nvSpPr>
          <p:spPr bwMode="auto">
            <a:xfrm>
              <a:off x="1248" y="2208"/>
              <a:ext cx="864" cy="288"/>
            </a:xfrm>
            <a:prstGeom prst="curvedDownArrow">
              <a:avLst>
                <a:gd name="adj1" fmla="val 60000"/>
                <a:gd name="adj2" fmla="val 120000"/>
                <a:gd name="adj3" fmla="val 74236"/>
              </a:avLst>
            </a:prstGeom>
            <a:gradFill rotWithShape="0">
              <a:gsLst>
                <a:gs pos="0">
                  <a:srgbClr val="FF9933"/>
                </a:gs>
                <a:gs pos="100000">
                  <a:srgbClr val="FFE3C6"/>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spcBef>
                  <a:spcPct val="0"/>
                </a:spcBef>
                <a:buFontTx/>
                <a:buNone/>
                <a:defRPr/>
              </a:pPr>
              <a:endParaRPr lang="es-CO" altLang="es-MX" sz="2400" smtClean="0">
                <a:latin typeface="+mn-lt"/>
              </a:endParaRPr>
            </a:p>
          </p:txBody>
        </p:sp>
        <p:sp>
          <p:nvSpPr>
            <p:cNvPr id="100364" name="AutoShape 98"/>
            <p:cNvSpPr>
              <a:spLocks noChangeArrowheads="1"/>
            </p:cNvSpPr>
            <p:nvPr/>
          </p:nvSpPr>
          <p:spPr bwMode="auto">
            <a:xfrm>
              <a:off x="3792" y="2208"/>
              <a:ext cx="864" cy="288"/>
            </a:xfrm>
            <a:prstGeom prst="curvedDownArrow">
              <a:avLst>
                <a:gd name="adj1" fmla="val 60000"/>
                <a:gd name="adj2" fmla="val 120000"/>
                <a:gd name="adj3" fmla="val 74236"/>
              </a:avLst>
            </a:prstGeom>
            <a:gradFill rotWithShape="0">
              <a:gsLst>
                <a:gs pos="0">
                  <a:srgbClr val="FF9933"/>
                </a:gs>
                <a:gs pos="100000">
                  <a:srgbClr val="FFE3C6"/>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spcBef>
                  <a:spcPct val="0"/>
                </a:spcBef>
                <a:buFontTx/>
                <a:buNone/>
                <a:defRPr/>
              </a:pPr>
              <a:endParaRPr lang="es-CO" altLang="es-MX" sz="2400" smtClean="0">
                <a:latin typeface="+mn-lt"/>
              </a:endParaRPr>
            </a:p>
          </p:txBody>
        </p:sp>
      </p:grpSp>
      <p:sp>
        <p:nvSpPr>
          <p:cNvPr id="2" name="1 CuadroTexto"/>
          <p:cNvSpPr txBox="1"/>
          <p:nvPr/>
        </p:nvSpPr>
        <p:spPr>
          <a:xfrm>
            <a:off x="487363" y="1173163"/>
            <a:ext cx="8150225" cy="1077912"/>
          </a:xfrm>
          <a:prstGeom prst="rect">
            <a:avLst/>
          </a:prstGeom>
          <a:noFill/>
        </p:spPr>
        <p:txBody>
          <a:bodyPr wrap="none">
            <a:spAutoFit/>
          </a:bodyPr>
          <a:lstStyle/>
          <a:p>
            <a:pPr>
              <a:defRPr/>
            </a:pPr>
            <a:r>
              <a:rPr lang="es-MX" sz="3200" b="1" dirty="0">
                <a:solidFill>
                  <a:schemeClr val="accent2">
                    <a:lumMod val="75000"/>
                  </a:schemeClr>
                </a:solidFill>
                <a:latin typeface="+mn-lt"/>
              </a:rPr>
              <a:t>7.5.1.-   CONTROL DE LA PRODUCCION Y DE LA </a:t>
            </a:r>
          </a:p>
          <a:p>
            <a:pPr>
              <a:defRPr/>
            </a:pPr>
            <a:r>
              <a:rPr lang="es-MX" sz="3200" b="1" dirty="0">
                <a:solidFill>
                  <a:schemeClr val="accent2">
                    <a:lumMod val="75000"/>
                  </a:schemeClr>
                </a:solidFill>
                <a:latin typeface="+mn-lt"/>
              </a:rPr>
              <a:t>PRESTACION DEL SERVICIO</a:t>
            </a:r>
          </a:p>
        </p:txBody>
      </p:sp>
    </p:spTree>
    <p:extLst>
      <p:ext uri="{BB962C8B-B14F-4D97-AF65-F5344CB8AC3E}">
        <p14:creationId xmlns:p14="http://schemas.microsoft.com/office/powerpoint/2010/main" val="2530390873"/>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634" name="Imagen 3"/>
          <p:cNvPicPr>
            <a:picLocks noChangeAspect="1"/>
          </p:cNvPicPr>
          <p:nvPr/>
        </p:nvPicPr>
        <p:blipFill>
          <a:blip r:embed="rId2" cstate="print">
            <a:extLst>
              <a:ext uri="{28A0092B-C50C-407E-A947-70E740481C1C}">
                <a14:useLocalDpi xmlns:a14="http://schemas.microsoft.com/office/drawing/2010/main" val="0"/>
              </a:ext>
            </a:extLst>
          </a:blip>
          <a:srcRect b="2940"/>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9635" name="Line 2"/>
          <p:cNvSpPr>
            <a:spLocks noChangeShapeType="1"/>
          </p:cNvSpPr>
          <p:nvPr/>
        </p:nvSpPr>
        <p:spPr bwMode="auto">
          <a:xfrm>
            <a:off x="4846638" y="4098925"/>
            <a:ext cx="1143000" cy="0"/>
          </a:xfrm>
          <a:prstGeom prst="line">
            <a:avLst/>
          </a:prstGeom>
          <a:noFill/>
          <a:ln w="1270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s-MX"/>
          </a:p>
        </p:txBody>
      </p:sp>
      <p:pic>
        <p:nvPicPr>
          <p:cNvPr id="69636" name="Picture 4" descr="PE01573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065838" y="2463800"/>
            <a:ext cx="2957512" cy="2660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1382" name="Text Box 5"/>
          <p:cNvSpPr txBox="1">
            <a:spLocks noChangeArrowheads="1"/>
          </p:cNvSpPr>
          <p:nvPr/>
        </p:nvSpPr>
        <p:spPr bwMode="auto">
          <a:xfrm>
            <a:off x="579438" y="2532063"/>
            <a:ext cx="6172200" cy="295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lnSpc>
                <a:spcPct val="190000"/>
              </a:lnSpc>
              <a:spcBef>
                <a:spcPct val="50000"/>
              </a:spcBef>
              <a:buClr>
                <a:srgbClr val="FF0000"/>
              </a:buClr>
              <a:buFont typeface="Wingdings" pitchFamily="2" charset="2"/>
              <a:buChar char="ü"/>
              <a:defRPr/>
            </a:pPr>
            <a:r>
              <a:rPr lang="es-ES_tradnl" altLang="es-MX" sz="2800" smtClean="0">
                <a:latin typeface="+mn-lt"/>
              </a:rPr>
              <a:t>Resultado no medible</a:t>
            </a:r>
          </a:p>
          <a:p>
            <a:pPr eaLnBrk="1" hangingPunct="1">
              <a:lnSpc>
                <a:spcPct val="190000"/>
              </a:lnSpc>
              <a:spcBef>
                <a:spcPct val="50000"/>
              </a:spcBef>
              <a:buClr>
                <a:srgbClr val="FF0000"/>
              </a:buClr>
              <a:buFont typeface="Wingdings" pitchFamily="2" charset="2"/>
              <a:buNone/>
              <a:defRPr/>
            </a:pPr>
            <a:endParaRPr lang="es-ES_tradnl" altLang="es-MX" sz="2800" smtClean="0">
              <a:latin typeface="+mn-lt"/>
            </a:endParaRPr>
          </a:p>
          <a:p>
            <a:pPr eaLnBrk="1" hangingPunct="1">
              <a:lnSpc>
                <a:spcPct val="190000"/>
              </a:lnSpc>
              <a:spcBef>
                <a:spcPct val="50000"/>
              </a:spcBef>
              <a:buClr>
                <a:srgbClr val="FF0000"/>
              </a:buClr>
              <a:buFont typeface="Wingdings" pitchFamily="2" charset="2"/>
              <a:buChar char="ü"/>
              <a:defRPr/>
            </a:pPr>
            <a:r>
              <a:rPr lang="es-ES_tradnl" altLang="es-MX" sz="2800" smtClean="0">
                <a:latin typeface="+mn-lt"/>
              </a:rPr>
              <a:t>Deficiencias visibles en el uso</a:t>
            </a:r>
          </a:p>
        </p:txBody>
      </p:sp>
      <p:sp>
        <p:nvSpPr>
          <p:cNvPr id="2" name="1 CuadroTexto"/>
          <p:cNvSpPr txBox="1"/>
          <p:nvPr/>
        </p:nvSpPr>
        <p:spPr>
          <a:xfrm>
            <a:off x="873125" y="1146175"/>
            <a:ext cx="7231063" cy="1077913"/>
          </a:xfrm>
          <a:prstGeom prst="rect">
            <a:avLst/>
          </a:prstGeom>
          <a:noFill/>
        </p:spPr>
        <p:txBody>
          <a:bodyPr wrap="none">
            <a:spAutoFit/>
          </a:bodyPr>
          <a:lstStyle/>
          <a:p>
            <a:pPr>
              <a:defRPr/>
            </a:pPr>
            <a:r>
              <a:rPr lang="es-MX" sz="3200" b="1" dirty="0">
                <a:solidFill>
                  <a:schemeClr val="accent2">
                    <a:lumMod val="75000"/>
                  </a:schemeClr>
                </a:solidFill>
                <a:latin typeface="+mn-lt"/>
              </a:rPr>
              <a:t>7.5.2  VALIDACION DE LA PRODUCCION Y </a:t>
            </a:r>
          </a:p>
          <a:p>
            <a:pPr>
              <a:defRPr/>
            </a:pPr>
            <a:r>
              <a:rPr lang="es-MX" sz="3200" b="1" dirty="0">
                <a:solidFill>
                  <a:schemeClr val="accent2">
                    <a:lumMod val="75000"/>
                  </a:schemeClr>
                </a:solidFill>
                <a:latin typeface="+mn-lt"/>
              </a:rPr>
              <a:t>DE LA PRESTACION DEL SERVICIO</a:t>
            </a:r>
          </a:p>
        </p:txBody>
      </p:sp>
    </p:spTree>
    <p:extLst>
      <p:ext uri="{BB962C8B-B14F-4D97-AF65-F5344CB8AC3E}">
        <p14:creationId xmlns:p14="http://schemas.microsoft.com/office/powerpoint/2010/main" val="819498724"/>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0659" name="Group 146"/>
          <p:cNvGrpSpPr>
            <a:grpSpLocks/>
          </p:cNvGrpSpPr>
          <p:nvPr/>
        </p:nvGrpSpPr>
        <p:grpSpPr bwMode="auto">
          <a:xfrm>
            <a:off x="723900" y="2276872"/>
            <a:ext cx="7696200" cy="3738562"/>
            <a:chOff x="480" y="1200"/>
            <a:chExt cx="4848" cy="2355"/>
          </a:xfrm>
        </p:grpSpPr>
        <p:sp>
          <p:nvSpPr>
            <p:cNvPr id="102405" name="Text Box 2"/>
            <p:cNvSpPr txBox="1">
              <a:spLocks noChangeArrowheads="1"/>
            </p:cNvSpPr>
            <p:nvPr/>
          </p:nvSpPr>
          <p:spPr bwMode="auto">
            <a:xfrm>
              <a:off x="2544" y="2688"/>
              <a:ext cx="96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spcBef>
                  <a:spcPct val="50000"/>
                </a:spcBef>
                <a:buFontTx/>
                <a:buNone/>
                <a:defRPr/>
              </a:pPr>
              <a:r>
                <a:rPr lang="es-ES_tradnl" altLang="es-MX" sz="2400" b="1" smtClean="0">
                  <a:latin typeface="+mn-lt"/>
                </a:rPr>
                <a:t>UNICA</a:t>
              </a:r>
            </a:p>
          </p:txBody>
        </p:sp>
        <p:sp>
          <p:nvSpPr>
            <p:cNvPr id="102406" name="Text Box 3"/>
            <p:cNvSpPr txBox="1">
              <a:spLocks noChangeArrowheads="1"/>
            </p:cNvSpPr>
            <p:nvPr/>
          </p:nvSpPr>
          <p:spPr bwMode="auto">
            <a:xfrm>
              <a:off x="528" y="3024"/>
              <a:ext cx="1056"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spcBef>
                  <a:spcPct val="50000"/>
                </a:spcBef>
                <a:buFontTx/>
                <a:buNone/>
                <a:defRPr/>
              </a:pPr>
              <a:r>
                <a:rPr lang="es-ES_tradnl" altLang="es-MX" sz="2400" b="1" smtClean="0">
                  <a:latin typeface="+mn-lt"/>
                </a:rPr>
                <a:t>REGISTRO</a:t>
              </a:r>
            </a:p>
          </p:txBody>
        </p:sp>
        <p:pic>
          <p:nvPicPr>
            <p:cNvPr id="70663" name="Picture 5" descr="BD05012_"/>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80" y="1632"/>
              <a:ext cx="1305" cy="1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0664" name="Group 6"/>
            <p:cNvGrpSpPr>
              <a:grpSpLocks/>
            </p:cNvGrpSpPr>
            <p:nvPr/>
          </p:nvGrpSpPr>
          <p:grpSpPr bwMode="auto">
            <a:xfrm>
              <a:off x="2304" y="1200"/>
              <a:ext cx="1152" cy="1440"/>
              <a:chOff x="2571" y="1093"/>
              <a:chExt cx="1474" cy="1643"/>
            </a:xfrm>
          </p:grpSpPr>
          <p:sp>
            <p:nvSpPr>
              <p:cNvPr id="102520" name="Freeform 7"/>
              <p:cNvSpPr>
                <a:spLocks/>
              </p:cNvSpPr>
              <p:nvPr/>
            </p:nvSpPr>
            <p:spPr bwMode="auto">
              <a:xfrm>
                <a:off x="2970" y="1505"/>
                <a:ext cx="924" cy="961"/>
              </a:xfrm>
              <a:custGeom>
                <a:avLst/>
                <a:gdLst>
                  <a:gd name="T0" fmla="*/ 281 w 924"/>
                  <a:gd name="T1" fmla="*/ 119 h 961"/>
                  <a:gd name="T2" fmla="*/ 323 w 924"/>
                  <a:gd name="T3" fmla="*/ 64 h 961"/>
                  <a:gd name="T4" fmla="*/ 363 w 924"/>
                  <a:gd name="T5" fmla="*/ 22 h 961"/>
                  <a:gd name="T6" fmla="*/ 398 w 924"/>
                  <a:gd name="T7" fmla="*/ 2 h 961"/>
                  <a:gd name="T8" fmla="*/ 435 w 924"/>
                  <a:gd name="T9" fmla="*/ 0 h 961"/>
                  <a:gd name="T10" fmla="*/ 476 w 924"/>
                  <a:gd name="T11" fmla="*/ 18 h 961"/>
                  <a:gd name="T12" fmla="*/ 552 w 924"/>
                  <a:gd name="T13" fmla="*/ 70 h 961"/>
                  <a:gd name="T14" fmla="*/ 613 w 924"/>
                  <a:gd name="T15" fmla="*/ 111 h 961"/>
                  <a:gd name="T16" fmla="*/ 657 w 924"/>
                  <a:gd name="T17" fmla="*/ 167 h 961"/>
                  <a:gd name="T18" fmla="*/ 722 w 924"/>
                  <a:gd name="T19" fmla="*/ 264 h 961"/>
                  <a:gd name="T20" fmla="*/ 760 w 924"/>
                  <a:gd name="T21" fmla="*/ 328 h 961"/>
                  <a:gd name="T22" fmla="*/ 836 w 924"/>
                  <a:gd name="T23" fmla="*/ 487 h 961"/>
                  <a:gd name="T24" fmla="*/ 875 w 924"/>
                  <a:gd name="T25" fmla="*/ 580 h 961"/>
                  <a:gd name="T26" fmla="*/ 907 w 924"/>
                  <a:gd name="T27" fmla="*/ 663 h 961"/>
                  <a:gd name="T28" fmla="*/ 919 w 924"/>
                  <a:gd name="T29" fmla="*/ 713 h 961"/>
                  <a:gd name="T30" fmla="*/ 924 w 924"/>
                  <a:gd name="T31" fmla="*/ 757 h 961"/>
                  <a:gd name="T32" fmla="*/ 923 w 924"/>
                  <a:gd name="T33" fmla="*/ 796 h 961"/>
                  <a:gd name="T34" fmla="*/ 903 w 924"/>
                  <a:gd name="T35" fmla="*/ 830 h 961"/>
                  <a:gd name="T36" fmla="*/ 871 w 924"/>
                  <a:gd name="T37" fmla="*/ 864 h 961"/>
                  <a:gd name="T38" fmla="*/ 819 w 924"/>
                  <a:gd name="T39" fmla="*/ 892 h 961"/>
                  <a:gd name="T40" fmla="*/ 725 w 924"/>
                  <a:gd name="T41" fmla="*/ 922 h 961"/>
                  <a:gd name="T42" fmla="*/ 588 w 924"/>
                  <a:gd name="T43" fmla="*/ 939 h 961"/>
                  <a:gd name="T44" fmla="*/ 340 w 924"/>
                  <a:gd name="T45" fmla="*/ 961 h 961"/>
                  <a:gd name="T46" fmla="*/ 215 w 924"/>
                  <a:gd name="T47" fmla="*/ 961 h 961"/>
                  <a:gd name="T48" fmla="*/ 129 w 924"/>
                  <a:gd name="T49" fmla="*/ 953 h 961"/>
                  <a:gd name="T50" fmla="*/ 61 w 924"/>
                  <a:gd name="T51" fmla="*/ 935 h 961"/>
                  <a:gd name="T52" fmla="*/ 18 w 924"/>
                  <a:gd name="T53" fmla="*/ 917 h 961"/>
                  <a:gd name="T54" fmla="*/ 0 w 924"/>
                  <a:gd name="T55" fmla="*/ 880 h 961"/>
                  <a:gd name="T56" fmla="*/ 4 w 924"/>
                  <a:gd name="T57" fmla="*/ 840 h 961"/>
                  <a:gd name="T58" fmla="*/ 8 w 924"/>
                  <a:gd name="T59" fmla="*/ 760 h 961"/>
                  <a:gd name="T60" fmla="*/ 65 w 924"/>
                  <a:gd name="T61" fmla="*/ 576 h 961"/>
                  <a:gd name="T62" fmla="*/ 121 w 924"/>
                  <a:gd name="T63" fmla="*/ 449 h 961"/>
                  <a:gd name="T64" fmla="*/ 159 w 924"/>
                  <a:gd name="T65" fmla="*/ 355 h 961"/>
                  <a:gd name="T66" fmla="*/ 204 w 924"/>
                  <a:gd name="T67" fmla="*/ 286 h 961"/>
                  <a:gd name="T68" fmla="*/ 238 w 924"/>
                  <a:gd name="T69" fmla="*/ 211 h 961"/>
                  <a:gd name="T70" fmla="*/ 281 w 924"/>
                  <a:gd name="T71" fmla="*/ 119 h 961"/>
                  <a:gd name="T72" fmla="*/ 281 w 924"/>
                  <a:gd name="T73" fmla="*/ 119 h 96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24"/>
                  <a:gd name="T112" fmla="*/ 0 h 961"/>
                  <a:gd name="T113" fmla="*/ 924 w 924"/>
                  <a:gd name="T114" fmla="*/ 961 h 96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24" h="961">
                    <a:moveTo>
                      <a:pt x="281" y="119"/>
                    </a:moveTo>
                    <a:lnTo>
                      <a:pt x="323" y="64"/>
                    </a:lnTo>
                    <a:lnTo>
                      <a:pt x="363" y="22"/>
                    </a:lnTo>
                    <a:lnTo>
                      <a:pt x="398" y="2"/>
                    </a:lnTo>
                    <a:lnTo>
                      <a:pt x="435" y="0"/>
                    </a:lnTo>
                    <a:lnTo>
                      <a:pt x="476" y="18"/>
                    </a:lnTo>
                    <a:lnTo>
                      <a:pt x="552" y="70"/>
                    </a:lnTo>
                    <a:lnTo>
                      <a:pt x="613" y="111"/>
                    </a:lnTo>
                    <a:lnTo>
                      <a:pt x="657" y="167"/>
                    </a:lnTo>
                    <a:lnTo>
                      <a:pt x="722" y="264"/>
                    </a:lnTo>
                    <a:lnTo>
                      <a:pt x="760" y="328"/>
                    </a:lnTo>
                    <a:lnTo>
                      <a:pt x="836" y="487"/>
                    </a:lnTo>
                    <a:lnTo>
                      <a:pt x="875" y="580"/>
                    </a:lnTo>
                    <a:lnTo>
                      <a:pt x="907" y="663"/>
                    </a:lnTo>
                    <a:lnTo>
                      <a:pt x="919" y="713"/>
                    </a:lnTo>
                    <a:lnTo>
                      <a:pt x="924" y="757"/>
                    </a:lnTo>
                    <a:lnTo>
                      <a:pt x="923" y="796"/>
                    </a:lnTo>
                    <a:lnTo>
                      <a:pt x="903" y="830"/>
                    </a:lnTo>
                    <a:lnTo>
                      <a:pt x="871" y="864"/>
                    </a:lnTo>
                    <a:lnTo>
                      <a:pt x="819" y="892"/>
                    </a:lnTo>
                    <a:lnTo>
                      <a:pt x="725" y="922"/>
                    </a:lnTo>
                    <a:lnTo>
                      <a:pt x="588" y="939"/>
                    </a:lnTo>
                    <a:lnTo>
                      <a:pt x="340" y="961"/>
                    </a:lnTo>
                    <a:lnTo>
                      <a:pt x="215" y="961"/>
                    </a:lnTo>
                    <a:lnTo>
                      <a:pt x="129" y="953"/>
                    </a:lnTo>
                    <a:lnTo>
                      <a:pt x="61" y="935"/>
                    </a:lnTo>
                    <a:lnTo>
                      <a:pt x="18" y="917"/>
                    </a:lnTo>
                    <a:lnTo>
                      <a:pt x="0" y="880"/>
                    </a:lnTo>
                    <a:lnTo>
                      <a:pt x="4" y="840"/>
                    </a:lnTo>
                    <a:lnTo>
                      <a:pt x="8" y="760"/>
                    </a:lnTo>
                    <a:lnTo>
                      <a:pt x="65" y="576"/>
                    </a:lnTo>
                    <a:lnTo>
                      <a:pt x="121" y="449"/>
                    </a:lnTo>
                    <a:lnTo>
                      <a:pt x="159" y="355"/>
                    </a:lnTo>
                    <a:lnTo>
                      <a:pt x="204" y="286"/>
                    </a:lnTo>
                    <a:lnTo>
                      <a:pt x="238" y="211"/>
                    </a:lnTo>
                    <a:lnTo>
                      <a:pt x="281" y="119"/>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521" name="Freeform 8"/>
              <p:cNvSpPr>
                <a:spLocks/>
              </p:cNvSpPr>
              <p:nvPr/>
            </p:nvSpPr>
            <p:spPr bwMode="auto">
              <a:xfrm>
                <a:off x="3328" y="2425"/>
                <a:ext cx="247" cy="302"/>
              </a:xfrm>
              <a:custGeom>
                <a:avLst/>
                <a:gdLst>
                  <a:gd name="T0" fmla="*/ 13 w 247"/>
                  <a:gd name="T1" fmla="*/ 22 h 302"/>
                  <a:gd name="T2" fmla="*/ 1 w 247"/>
                  <a:gd name="T3" fmla="*/ 64 h 302"/>
                  <a:gd name="T4" fmla="*/ 0 w 247"/>
                  <a:gd name="T5" fmla="*/ 120 h 302"/>
                  <a:gd name="T6" fmla="*/ 1 w 247"/>
                  <a:gd name="T7" fmla="*/ 166 h 302"/>
                  <a:gd name="T8" fmla="*/ 16 w 247"/>
                  <a:gd name="T9" fmla="*/ 222 h 302"/>
                  <a:gd name="T10" fmla="*/ 60 w 247"/>
                  <a:gd name="T11" fmla="*/ 264 h 302"/>
                  <a:gd name="T12" fmla="*/ 135 w 247"/>
                  <a:gd name="T13" fmla="*/ 302 h 302"/>
                  <a:gd name="T14" fmla="*/ 198 w 247"/>
                  <a:gd name="T15" fmla="*/ 281 h 302"/>
                  <a:gd name="T16" fmla="*/ 230 w 247"/>
                  <a:gd name="T17" fmla="*/ 228 h 302"/>
                  <a:gd name="T18" fmla="*/ 241 w 247"/>
                  <a:gd name="T19" fmla="*/ 195 h 302"/>
                  <a:gd name="T20" fmla="*/ 247 w 247"/>
                  <a:gd name="T21" fmla="*/ 137 h 302"/>
                  <a:gd name="T22" fmla="*/ 244 w 247"/>
                  <a:gd name="T23" fmla="*/ 83 h 302"/>
                  <a:gd name="T24" fmla="*/ 199 w 247"/>
                  <a:gd name="T25" fmla="*/ 30 h 302"/>
                  <a:gd name="T26" fmla="*/ 91 w 247"/>
                  <a:gd name="T27" fmla="*/ 0 h 302"/>
                  <a:gd name="T28" fmla="*/ 13 w 247"/>
                  <a:gd name="T29" fmla="*/ 22 h 302"/>
                  <a:gd name="T30" fmla="*/ 13 w 247"/>
                  <a:gd name="T31" fmla="*/ 22 h 3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47"/>
                  <a:gd name="T49" fmla="*/ 0 h 302"/>
                  <a:gd name="T50" fmla="*/ 247 w 247"/>
                  <a:gd name="T51" fmla="*/ 302 h 30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47" h="302">
                    <a:moveTo>
                      <a:pt x="13" y="22"/>
                    </a:moveTo>
                    <a:lnTo>
                      <a:pt x="1" y="64"/>
                    </a:lnTo>
                    <a:lnTo>
                      <a:pt x="0" y="120"/>
                    </a:lnTo>
                    <a:lnTo>
                      <a:pt x="1" y="166"/>
                    </a:lnTo>
                    <a:lnTo>
                      <a:pt x="16" y="222"/>
                    </a:lnTo>
                    <a:lnTo>
                      <a:pt x="60" y="264"/>
                    </a:lnTo>
                    <a:lnTo>
                      <a:pt x="135" y="302"/>
                    </a:lnTo>
                    <a:lnTo>
                      <a:pt x="198" y="281"/>
                    </a:lnTo>
                    <a:lnTo>
                      <a:pt x="230" y="228"/>
                    </a:lnTo>
                    <a:lnTo>
                      <a:pt x="241" y="195"/>
                    </a:lnTo>
                    <a:lnTo>
                      <a:pt x="247" y="137"/>
                    </a:lnTo>
                    <a:lnTo>
                      <a:pt x="244" y="83"/>
                    </a:lnTo>
                    <a:lnTo>
                      <a:pt x="199" y="30"/>
                    </a:lnTo>
                    <a:lnTo>
                      <a:pt x="91" y="0"/>
                    </a:lnTo>
                    <a:lnTo>
                      <a:pt x="13" y="22"/>
                    </a:lnTo>
                    <a:close/>
                  </a:path>
                </a:pathLst>
              </a:custGeom>
              <a:solidFill>
                <a:srgbClr val="FF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522" name="Freeform 9"/>
              <p:cNvSpPr>
                <a:spLocks/>
              </p:cNvSpPr>
              <p:nvPr/>
            </p:nvSpPr>
            <p:spPr bwMode="auto">
              <a:xfrm>
                <a:off x="3552" y="1501"/>
                <a:ext cx="188" cy="251"/>
              </a:xfrm>
              <a:custGeom>
                <a:avLst/>
                <a:gdLst>
                  <a:gd name="T0" fmla="*/ 2 w 189"/>
                  <a:gd name="T1" fmla="*/ 123 h 252"/>
                  <a:gd name="T2" fmla="*/ 2 w 189"/>
                  <a:gd name="T3" fmla="*/ 90 h 252"/>
                  <a:gd name="T4" fmla="*/ 0 w 189"/>
                  <a:gd name="T5" fmla="*/ 50 h 252"/>
                  <a:gd name="T6" fmla="*/ 11 w 189"/>
                  <a:gd name="T7" fmla="*/ 22 h 252"/>
                  <a:gd name="T8" fmla="*/ 44 w 189"/>
                  <a:gd name="T9" fmla="*/ 14 h 252"/>
                  <a:gd name="T10" fmla="*/ 94 w 189"/>
                  <a:gd name="T11" fmla="*/ 6 h 252"/>
                  <a:gd name="T12" fmla="*/ 133 w 189"/>
                  <a:gd name="T13" fmla="*/ 0 h 252"/>
                  <a:gd name="T14" fmla="*/ 161 w 189"/>
                  <a:gd name="T15" fmla="*/ 0 h 252"/>
                  <a:gd name="T16" fmla="*/ 186 w 189"/>
                  <a:gd name="T17" fmla="*/ 14 h 252"/>
                  <a:gd name="T18" fmla="*/ 189 w 189"/>
                  <a:gd name="T19" fmla="*/ 45 h 252"/>
                  <a:gd name="T20" fmla="*/ 183 w 189"/>
                  <a:gd name="T21" fmla="*/ 87 h 252"/>
                  <a:gd name="T22" fmla="*/ 175 w 189"/>
                  <a:gd name="T23" fmla="*/ 138 h 252"/>
                  <a:gd name="T24" fmla="*/ 161 w 189"/>
                  <a:gd name="T25" fmla="*/ 181 h 252"/>
                  <a:gd name="T26" fmla="*/ 147 w 189"/>
                  <a:gd name="T27" fmla="*/ 220 h 252"/>
                  <a:gd name="T28" fmla="*/ 125 w 189"/>
                  <a:gd name="T29" fmla="*/ 241 h 252"/>
                  <a:gd name="T30" fmla="*/ 90 w 189"/>
                  <a:gd name="T31" fmla="*/ 252 h 252"/>
                  <a:gd name="T32" fmla="*/ 38 w 189"/>
                  <a:gd name="T33" fmla="*/ 187 h 252"/>
                  <a:gd name="T34" fmla="*/ 2 w 189"/>
                  <a:gd name="T35" fmla="*/ 123 h 252"/>
                  <a:gd name="T36" fmla="*/ 2 w 189"/>
                  <a:gd name="T37" fmla="*/ 123 h 25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9"/>
                  <a:gd name="T58" fmla="*/ 0 h 252"/>
                  <a:gd name="T59" fmla="*/ 189 w 189"/>
                  <a:gd name="T60" fmla="*/ 252 h 25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9" h="252">
                    <a:moveTo>
                      <a:pt x="2" y="123"/>
                    </a:moveTo>
                    <a:lnTo>
                      <a:pt x="2" y="90"/>
                    </a:lnTo>
                    <a:lnTo>
                      <a:pt x="0" y="50"/>
                    </a:lnTo>
                    <a:lnTo>
                      <a:pt x="11" y="22"/>
                    </a:lnTo>
                    <a:lnTo>
                      <a:pt x="44" y="14"/>
                    </a:lnTo>
                    <a:lnTo>
                      <a:pt x="94" y="6"/>
                    </a:lnTo>
                    <a:lnTo>
                      <a:pt x="133" y="0"/>
                    </a:lnTo>
                    <a:lnTo>
                      <a:pt x="161" y="0"/>
                    </a:lnTo>
                    <a:lnTo>
                      <a:pt x="186" y="14"/>
                    </a:lnTo>
                    <a:lnTo>
                      <a:pt x="189" y="45"/>
                    </a:lnTo>
                    <a:lnTo>
                      <a:pt x="183" y="87"/>
                    </a:lnTo>
                    <a:lnTo>
                      <a:pt x="175" y="138"/>
                    </a:lnTo>
                    <a:lnTo>
                      <a:pt x="161" y="181"/>
                    </a:lnTo>
                    <a:lnTo>
                      <a:pt x="147" y="220"/>
                    </a:lnTo>
                    <a:lnTo>
                      <a:pt x="125" y="241"/>
                    </a:lnTo>
                    <a:lnTo>
                      <a:pt x="90" y="252"/>
                    </a:lnTo>
                    <a:lnTo>
                      <a:pt x="38" y="187"/>
                    </a:lnTo>
                    <a:lnTo>
                      <a:pt x="2" y="123"/>
                    </a:lnTo>
                    <a:close/>
                  </a:path>
                </a:pathLst>
              </a:custGeom>
              <a:solidFill>
                <a:srgbClr val="E6A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523" name="Freeform 10"/>
              <p:cNvSpPr>
                <a:spLocks/>
              </p:cNvSpPr>
              <p:nvPr/>
            </p:nvSpPr>
            <p:spPr bwMode="auto">
              <a:xfrm>
                <a:off x="3018" y="1543"/>
                <a:ext cx="261" cy="294"/>
              </a:xfrm>
              <a:custGeom>
                <a:avLst/>
                <a:gdLst>
                  <a:gd name="T0" fmla="*/ 256 w 259"/>
                  <a:gd name="T1" fmla="*/ 84 h 294"/>
                  <a:gd name="T2" fmla="*/ 209 w 259"/>
                  <a:gd name="T3" fmla="*/ 101 h 294"/>
                  <a:gd name="T4" fmla="*/ 187 w 259"/>
                  <a:gd name="T5" fmla="*/ 93 h 294"/>
                  <a:gd name="T6" fmla="*/ 184 w 259"/>
                  <a:gd name="T7" fmla="*/ 53 h 294"/>
                  <a:gd name="T8" fmla="*/ 187 w 259"/>
                  <a:gd name="T9" fmla="*/ 22 h 294"/>
                  <a:gd name="T10" fmla="*/ 178 w 259"/>
                  <a:gd name="T11" fmla="*/ 0 h 294"/>
                  <a:gd name="T12" fmla="*/ 156 w 259"/>
                  <a:gd name="T13" fmla="*/ 0 h 294"/>
                  <a:gd name="T14" fmla="*/ 130 w 259"/>
                  <a:gd name="T15" fmla="*/ 8 h 294"/>
                  <a:gd name="T16" fmla="*/ 95 w 259"/>
                  <a:gd name="T17" fmla="*/ 20 h 294"/>
                  <a:gd name="T18" fmla="*/ 59 w 259"/>
                  <a:gd name="T19" fmla="*/ 33 h 294"/>
                  <a:gd name="T20" fmla="*/ 28 w 259"/>
                  <a:gd name="T21" fmla="*/ 48 h 294"/>
                  <a:gd name="T22" fmla="*/ 12 w 259"/>
                  <a:gd name="T23" fmla="*/ 67 h 294"/>
                  <a:gd name="T24" fmla="*/ 0 w 259"/>
                  <a:gd name="T25" fmla="*/ 97 h 294"/>
                  <a:gd name="T26" fmla="*/ 6 w 259"/>
                  <a:gd name="T27" fmla="*/ 151 h 294"/>
                  <a:gd name="T28" fmla="*/ 8 w 259"/>
                  <a:gd name="T29" fmla="*/ 210 h 294"/>
                  <a:gd name="T30" fmla="*/ 2 w 259"/>
                  <a:gd name="T31" fmla="*/ 259 h 294"/>
                  <a:gd name="T32" fmla="*/ 13 w 259"/>
                  <a:gd name="T33" fmla="*/ 290 h 294"/>
                  <a:gd name="T34" fmla="*/ 45 w 259"/>
                  <a:gd name="T35" fmla="*/ 294 h 294"/>
                  <a:gd name="T36" fmla="*/ 77 w 259"/>
                  <a:gd name="T37" fmla="*/ 279 h 294"/>
                  <a:gd name="T38" fmla="*/ 116 w 259"/>
                  <a:gd name="T39" fmla="*/ 252 h 294"/>
                  <a:gd name="T40" fmla="*/ 152 w 259"/>
                  <a:gd name="T41" fmla="*/ 246 h 294"/>
                  <a:gd name="T42" fmla="*/ 190 w 259"/>
                  <a:gd name="T43" fmla="*/ 232 h 294"/>
                  <a:gd name="T44" fmla="*/ 184 w 259"/>
                  <a:gd name="T45" fmla="*/ 190 h 294"/>
                  <a:gd name="T46" fmla="*/ 181 w 259"/>
                  <a:gd name="T47" fmla="*/ 149 h 294"/>
                  <a:gd name="T48" fmla="*/ 214 w 259"/>
                  <a:gd name="T49" fmla="*/ 135 h 294"/>
                  <a:gd name="T50" fmla="*/ 259 w 259"/>
                  <a:gd name="T51" fmla="*/ 117 h 294"/>
                  <a:gd name="T52" fmla="*/ 256 w 259"/>
                  <a:gd name="T53" fmla="*/ 84 h 294"/>
                  <a:gd name="T54" fmla="*/ 256 w 259"/>
                  <a:gd name="T55" fmla="*/ 84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59"/>
                  <a:gd name="T85" fmla="*/ 0 h 294"/>
                  <a:gd name="T86" fmla="*/ 259 w 259"/>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59" h="294">
                    <a:moveTo>
                      <a:pt x="256" y="84"/>
                    </a:moveTo>
                    <a:lnTo>
                      <a:pt x="209" y="101"/>
                    </a:lnTo>
                    <a:lnTo>
                      <a:pt x="187" y="93"/>
                    </a:lnTo>
                    <a:lnTo>
                      <a:pt x="184" y="53"/>
                    </a:lnTo>
                    <a:lnTo>
                      <a:pt x="187" y="22"/>
                    </a:lnTo>
                    <a:lnTo>
                      <a:pt x="178" y="0"/>
                    </a:lnTo>
                    <a:lnTo>
                      <a:pt x="156" y="0"/>
                    </a:lnTo>
                    <a:lnTo>
                      <a:pt x="130" y="8"/>
                    </a:lnTo>
                    <a:lnTo>
                      <a:pt x="95" y="20"/>
                    </a:lnTo>
                    <a:lnTo>
                      <a:pt x="59" y="33"/>
                    </a:lnTo>
                    <a:lnTo>
                      <a:pt x="28" y="48"/>
                    </a:lnTo>
                    <a:lnTo>
                      <a:pt x="12" y="67"/>
                    </a:lnTo>
                    <a:lnTo>
                      <a:pt x="0" y="97"/>
                    </a:lnTo>
                    <a:lnTo>
                      <a:pt x="6" y="151"/>
                    </a:lnTo>
                    <a:lnTo>
                      <a:pt x="8" y="210"/>
                    </a:lnTo>
                    <a:lnTo>
                      <a:pt x="2" y="259"/>
                    </a:lnTo>
                    <a:lnTo>
                      <a:pt x="13" y="290"/>
                    </a:lnTo>
                    <a:lnTo>
                      <a:pt x="45" y="294"/>
                    </a:lnTo>
                    <a:lnTo>
                      <a:pt x="77" y="279"/>
                    </a:lnTo>
                    <a:lnTo>
                      <a:pt x="116" y="252"/>
                    </a:lnTo>
                    <a:lnTo>
                      <a:pt x="152" y="246"/>
                    </a:lnTo>
                    <a:lnTo>
                      <a:pt x="190" y="232"/>
                    </a:lnTo>
                    <a:lnTo>
                      <a:pt x="184" y="190"/>
                    </a:lnTo>
                    <a:lnTo>
                      <a:pt x="181" y="149"/>
                    </a:lnTo>
                    <a:lnTo>
                      <a:pt x="214" y="135"/>
                    </a:lnTo>
                    <a:lnTo>
                      <a:pt x="259" y="117"/>
                    </a:lnTo>
                    <a:lnTo>
                      <a:pt x="256" y="84"/>
                    </a:lnTo>
                    <a:close/>
                  </a:path>
                </a:pathLst>
              </a:custGeom>
              <a:solidFill>
                <a:srgbClr val="E6A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524" name="Freeform 11"/>
              <p:cNvSpPr>
                <a:spLocks/>
              </p:cNvSpPr>
              <p:nvPr/>
            </p:nvSpPr>
            <p:spPr bwMode="auto">
              <a:xfrm>
                <a:off x="3723" y="1735"/>
                <a:ext cx="322" cy="236"/>
              </a:xfrm>
              <a:custGeom>
                <a:avLst/>
                <a:gdLst>
                  <a:gd name="T0" fmla="*/ 0 w 322"/>
                  <a:gd name="T1" fmla="*/ 131 h 237"/>
                  <a:gd name="T2" fmla="*/ 47 w 322"/>
                  <a:gd name="T3" fmla="*/ 112 h 237"/>
                  <a:gd name="T4" fmla="*/ 100 w 322"/>
                  <a:gd name="T5" fmla="*/ 104 h 237"/>
                  <a:gd name="T6" fmla="*/ 156 w 322"/>
                  <a:gd name="T7" fmla="*/ 98 h 237"/>
                  <a:gd name="T8" fmla="*/ 189 w 322"/>
                  <a:gd name="T9" fmla="*/ 90 h 237"/>
                  <a:gd name="T10" fmla="*/ 212 w 322"/>
                  <a:gd name="T11" fmla="*/ 54 h 237"/>
                  <a:gd name="T12" fmla="*/ 223 w 322"/>
                  <a:gd name="T13" fmla="*/ 8 h 237"/>
                  <a:gd name="T14" fmla="*/ 245 w 322"/>
                  <a:gd name="T15" fmla="*/ 0 h 237"/>
                  <a:gd name="T16" fmla="*/ 253 w 322"/>
                  <a:gd name="T17" fmla="*/ 21 h 237"/>
                  <a:gd name="T18" fmla="*/ 245 w 322"/>
                  <a:gd name="T19" fmla="*/ 50 h 237"/>
                  <a:gd name="T20" fmla="*/ 239 w 322"/>
                  <a:gd name="T21" fmla="*/ 80 h 237"/>
                  <a:gd name="T22" fmla="*/ 276 w 322"/>
                  <a:gd name="T23" fmla="*/ 61 h 237"/>
                  <a:gd name="T24" fmla="*/ 303 w 322"/>
                  <a:gd name="T25" fmla="*/ 56 h 237"/>
                  <a:gd name="T26" fmla="*/ 322 w 322"/>
                  <a:gd name="T27" fmla="*/ 70 h 237"/>
                  <a:gd name="T28" fmla="*/ 306 w 322"/>
                  <a:gd name="T29" fmla="*/ 96 h 237"/>
                  <a:gd name="T30" fmla="*/ 267 w 322"/>
                  <a:gd name="T31" fmla="*/ 109 h 237"/>
                  <a:gd name="T32" fmla="*/ 251 w 322"/>
                  <a:gd name="T33" fmla="*/ 120 h 237"/>
                  <a:gd name="T34" fmla="*/ 276 w 322"/>
                  <a:gd name="T35" fmla="*/ 138 h 237"/>
                  <a:gd name="T36" fmla="*/ 297 w 322"/>
                  <a:gd name="T37" fmla="*/ 160 h 237"/>
                  <a:gd name="T38" fmla="*/ 297 w 322"/>
                  <a:gd name="T39" fmla="*/ 188 h 237"/>
                  <a:gd name="T40" fmla="*/ 289 w 322"/>
                  <a:gd name="T41" fmla="*/ 202 h 237"/>
                  <a:gd name="T42" fmla="*/ 253 w 322"/>
                  <a:gd name="T43" fmla="*/ 185 h 237"/>
                  <a:gd name="T44" fmla="*/ 212 w 322"/>
                  <a:gd name="T45" fmla="*/ 167 h 237"/>
                  <a:gd name="T46" fmla="*/ 182 w 322"/>
                  <a:gd name="T47" fmla="*/ 167 h 237"/>
                  <a:gd name="T48" fmla="*/ 132 w 322"/>
                  <a:gd name="T49" fmla="*/ 185 h 237"/>
                  <a:gd name="T50" fmla="*/ 76 w 322"/>
                  <a:gd name="T51" fmla="*/ 211 h 237"/>
                  <a:gd name="T52" fmla="*/ 37 w 322"/>
                  <a:gd name="T53" fmla="*/ 237 h 237"/>
                  <a:gd name="T54" fmla="*/ 0 w 322"/>
                  <a:gd name="T55" fmla="*/ 131 h 237"/>
                  <a:gd name="T56" fmla="*/ 0 w 322"/>
                  <a:gd name="T57" fmla="*/ 131 h 23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2"/>
                  <a:gd name="T88" fmla="*/ 0 h 237"/>
                  <a:gd name="T89" fmla="*/ 322 w 322"/>
                  <a:gd name="T90" fmla="*/ 237 h 23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2" h="237">
                    <a:moveTo>
                      <a:pt x="0" y="131"/>
                    </a:moveTo>
                    <a:lnTo>
                      <a:pt x="47" y="112"/>
                    </a:lnTo>
                    <a:lnTo>
                      <a:pt x="100" y="104"/>
                    </a:lnTo>
                    <a:lnTo>
                      <a:pt x="156" y="98"/>
                    </a:lnTo>
                    <a:lnTo>
                      <a:pt x="189" y="90"/>
                    </a:lnTo>
                    <a:lnTo>
                      <a:pt x="212" y="54"/>
                    </a:lnTo>
                    <a:lnTo>
                      <a:pt x="223" y="8"/>
                    </a:lnTo>
                    <a:lnTo>
                      <a:pt x="245" y="0"/>
                    </a:lnTo>
                    <a:lnTo>
                      <a:pt x="253" y="21"/>
                    </a:lnTo>
                    <a:lnTo>
                      <a:pt x="245" y="50"/>
                    </a:lnTo>
                    <a:lnTo>
                      <a:pt x="239" y="80"/>
                    </a:lnTo>
                    <a:lnTo>
                      <a:pt x="276" y="61"/>
                    </a:lnTo>
                    <a:lnTo>
                      <a:pt x="303" y="56"/>
                    </a:lnTo>
                    <a:lnTo>
                      <a:pt x="322" y="70"/>
                    </a:lnTo>
                    <a:lnTo>
                      <a:pt x="306" y="96"/>
                    </a:lnTo>
                    <a:lnTo>
                      <a:pt x="267" y="109"/>
                    </a:lnTo>
                    <a:lnTo>
                      <a:pt x="251" y="120"/>
                    </a:lnTo>
                    <a:lnTo>
                      <a:pt x="276" y="138"/>
                    </a:lnTo>
                    <a:lnTo>
                      <a:pt x="297" y="160"/>
                    </a:lnTo>
                    <a:lnTo>
                      <a:pt x="297" y="188"/>
                    </a:lnTo>
                    <a:lnTo>
                      <a:pt x="289" y="202"/>
                    </a:lnTo>
                    <a:lnTo>
                      <a:pt x="253" y="185"/>
                    </a:lnTo>
                    <a:lnTo>
                      <a:pt x="212" y="167"/>
                    </a:lnTo>
                    <a:lnTo>
                      <a:pt x="182" y="167"/>
                    </a:lnTo>
                    <a:lnTo>
                      <a:pt x="132" y="185"/>
                    </a:lnTo>
                    <a:lnTo>
                      <a:pt x="76" y="211"/>
                    </a:lnTo>
                    <a:lnTo>
                      <a:pt x="37" y="237"/>
                    </a:lnTo>
                    <a:lnTo>
                      <a:pt x="0" y="131"/>
                    </a:lnTo>
                    <a:close/>
                  </a:path>
                </a:pathLst>
              </a:custGeom>
              <a:solidFill>
                <a:srgbClr val="FF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525" name="Freeform 12"/>
              <p:cNvSpPr>
                <a:spLocks/>
              </p:cNvSpPr>
              <p:nvPr/>
            </p:nvSpPr>
            <p:spPr bwMode="auto">
              <a:xfrm>
                <a:off x="2760" y="1908"/>
                <a:ext cx="348" cy="238"/>
              </a:xfrm>
              <a:custGeom>
                <a:avLst/>
                <a:gdLst>
                  <a:gd name="T0" fmla="*/ 296 w 348"/>
                  <a:gd name="T1" fmla="*/ 171 h 238"/>
                  <a:gd name="T2" fmla="*/ 257 w 348"/>
                  <a:gd name="T3" fmla="*/ 163 h 238"/>
                  <a:gd name="T4" fmla="*/ 194 w 348"/>
                  <a:gd name="T5" fmla="*/ 163 h 238"/>
                  <a:gd name="T6" fmla="*/ 143 w 348"/>
                  <a:gd name="T7" fmla="*/ 154 h 238"/>
                  <a:gd name="T8" fmla="*/ 117 w 348"/>
                  <a:gd name="T9" fmla="*/ 190 h 238"/>
                  <a:gd name="T10" fmla="*/ 84 w 348"/>
                  <a:gd name="T11" fmla="*/ 238 h 238"/>
                  <a:gd name="T12" fmla="*/ 57 w 348"/>
                  <a:gd name="T13" fmla="*/ 234 h 238"/>
                  <a:gd name="T14" fmla="*/ 54 w 348"/>
                  <a:gd name="T15" fmla="*/ 207 h 238"/>
                  <a:gd name="T16" fmla="*/ 26 w 348"/>
                  <a:gd name="T17" fmla="*/ 218 h 238"/>
                  <a:gd name="T18" fmla="*/ 6 w 348"/>
                  <a:gd name="T19" fmla="*/ 201 h 238"/>
                  <a:gd name="T20" fmla="*/ 15 w 348"/>
                  <a:gd name="T21" fmla="*/ 171 h 238"/>
                  <a:gd name="T22" fmla="*/ 58 w 348"/>
                  <a:gd name="T23" fmla="*/ 139 h 238"/>
                  <a:gd name="T24" fmla="*/ 78 w 348"/>
                  <a:gd name="T25" fmla="*/ 126 h 238"/>
                  <a:gd name="T26" fmla="*/ 48 w 348"/>
                  <a:gd name="T27" fmla="*/ 107 h 238"/>
                  <a:gd name="T28" fmla="*/ 6 w 348"/>
                  <a:gd name="T29" fmla="*/ 95 h 238"/>
                  <a:gd name="T30" fmla="*/ 0 w 348"/>
                  <a:gd name="T31" fmla="*/ 73 h 238"/>
                  <a:gd name="T32" fmla="*/ 0 w 348"/>
                  <a:gd name="T33" fmla="*/ 56 h 238"/>
                  <a:gd name="T34" fmla="*/ 29 w 348"/>
                  <a:gd name="T35" fmla="*/ 48 h 238"/>
                  <a:gd name="T36" fmla="*/ 69 w 348"/>
                  <a:gd name="T37" fmla="*/ 62 h 238"/>
                  <a:gd name="T38" fmla="*/ 50 w 348"/>
                  <a:gd name="T39" fmla="*/ 29 h 238"/>
                  <a:gd name="T40" fmla="*/ 50 w 348"/>
                  <a:gd name="T41" fmla="*/ 4 h 238"/>
                  <a:gd name="T42" fmla="*/ 69 w 348"/>
                  <a:gd name="T43" fmla="*/ 0 h 238"/>
                  <a:gd name="T44" fmla="*/ 92 w 348"/>
                  <a:gd name="T45" fmla="*/ 16 h 238"/>
                  <a:gd name="T46" fmla="*/ 126 w 348"/>
                  <a:gd name="T47" fmla="*/ 48 h 238"/>
                  <a:gd name="T48" fmla="*/ 153 w 348"/>
                  <a:gd name="T49" fmla="*/ 62 h 238"/>
                  <a:gd name="T50" fmla="*/ 207 w 348"/>
                  <a:gd name="T51" fmla="*/ 62 h 238"/>
                  <a:gd name="T52" fmla="*/ 259 w 348"/>
                  <a:gd name="T53" fmla="*/ 53 h 238"/>
                  <a:gd name="T54" fmla="*/ 318 w 348"/>
                  <a:gd name="T55" fmla="*/ 59 h 238"/>
                  <a:gd name="T56" fmla="*/ 348 w 348"/>
                  <a:gd name="T57" fmla="*/ 59 h 238"/>
                  <a:gd name="T58" fmla="*/ 296 w 348"/>
                  <a:gd name="T59" fmla="*/ 171 h 238"/>
                  <a:gd name="T60" fmla="*/ 296 w 348"/>
                  <a:gd name="T61" fmla="*/ 171 h 23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8"/>
                  <a:gd name="T94" fmla="*/ 0 h 238"/>
                  <a:gd name="T95" fmla="*/ 348 w 348"/>
                  <a:gd name="T96" fmla="*/ 238 h 23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8" h="238">
                    <a:moveTo>
                      <a:pt x="296" y="171"/>
                    </a:moveTo>
                    <a:lnTo>
                      <a:pt x="257" y="163"/>
                    </a:lnTo>
                    <a:lnTo>
                      <a:pt x="194" y="163"/>
                    </a:lnTo>
                    <a:lnTo>
                      <a:pt x="143" y="154"/>
                    </a:lnTo>
                    <a:lnTo>
                      <a:pt x="117" y="190"/>
                    </a:lnTo>
                    <a:lnTo>
                      <a:pt x="84" y="238"/>
                    </a:lnTo>
                    <a:lnTo>
                      <a:pt x="57" y="234"/>
                    </a:lnTo>
                    <a:lnTo>
                      <a:pt x="54" y="207"/>
                    </a:lnTo>
                    <a:lnTo>
                      <a:pt x="26" y="218"/>
                    </a:lnTo>
                    <a:lnTo>
                      <a:pt x="6" y="201"/>
                    </a:lnTo>
                    <a:lnTo>
                      <a:pt x="15" y="171"/>
                    </a:lnTo>
                    <a:lnTo>
                      <a:pt x="58" y="139"/>
                    </a:lnTo>
                    <a:lnTo>
                      <a:pt x="78" y="126"/>
                    </a:lnTo>
                    <a:lnTo>
                      <a:pt x="48" y="107"/>
                    </a:lnTo>
                    <a:lnTo>
                      <a:pt x="6" y="95"/>
                    </a:lnTo>
                    <a:lnTo>
                      <a:pt x="0" y="73"/>
                    </a:lnTo>
                    <a:lnTo>
                      <a:pt x="0" y="56"/>
                    </a:lnTo>
                    <a:lnTo>
                      <a:pt x="29" y="48"/>
                    </a:lnTo>
                    <a:lnTo>
                      <a:pt x="69" y="62"/>
                    </a:lnTo>
                    <a:lnTo>
                      <a:pt x="50" y="29"/>
                    </a:lnTo>
                    <a:lnTo>
                      <a:pt x="50" y="4"/>
                    </a:lnTo>
                    <a:lnTo>
                      <a:pt x="69" y="0"/>
                    </a:lnTo>
                    <a:lnTo>
                      <a:pt x="92" y="16"/>
                    </a:lnTo>
                    <a:lnTo>
                      <a:pt x="126" y="48"/>
                    </a:lnTo>
                    <a:lnTo>
                      <a:pt x="153" y="62"/>
                    </a:lnTo>
                    <a:lnTo>
                      <a:pt x="207" y="62"/>
                    </a:lnTo>
                    <a:lnTo>
                      <a:pt x="259" y="53"/>
                    </a:lnTo>
                    <a:lnTo>
                      <a:pt x="318" y="59"/>
                    </a:lnTo>
                    <a:lnTo>
                      <a:pt x="348" y="59"/>
                    </a:lnTo>
                    <a:lnTo>
                      <a:pt x="296" y="171"/>
                    </a:lnTo>
                    <a:close/>
                  </a:path>
                </a:pathLst>
              </a:custGeom>
              <a:solidFill>
                <a:srgbClr val="FF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526" name="Freeform 13"/>
              <p:cNvSpPr>
                <a:spLocks/>
              </p:cNvSpPr>
              <p:nvPr/>
            </p:nvSpPr>
            <p:spPr bwMode="auto">
              <a:xfrm>
                <a:off x="3096" y="1889"/>
                <a:ext cx="650" cy="187"/>
              </a:xfrm>
              <a:custGeom>
                <a:avLst/>
                <a:gdLst>
                  <a:gd name="T0" fmla="*/ 39 w 651"/>
                  <a:gd name="T1" fmla="*/ 65 h 187"/>
                  <a:gd name="T2" fmla="*/ 107 w 651"/>
                  <a:gd name="T3" fmla="*/ 89 h 187"/>
                  <a:gd name="T4" fmla="*/ 198 w 651"/>
                  <a:gd name="T5" fmla="*/ 97 h 187"/>
                  <a:gd name="T6" fmla="*/ 304 w 651"/>
                  <a:gd name="T7" fmla="*/ 94 h 187"/>
                  <a:gd name="T8" fmla="*/ 396 w 651"/>
                  <a:gd name="T9" fmla="*/ 81 h 187"/>
                  <a:gd name="T10" fmla="*/ 502 w 651"/>
                  <a:gd name="T11" fmla="*/ 49 h 187"/>
                  <a:gd name="T12" fmla="*/ 575 w 651"/>
                  <a:gd name="T13" fmla="*/ 25 h 187"/>
                  <a:gd name="T14" fmla="*/ 622 w 651"/>
                  <a:gd name="T15" fmla="*/ 0 h 187"/>
                  <a:gd name="T16" fmla="*/ 651 w 651"/>
                  <a:gd name="T17" fmla="*/ 78 h 187"/>
                  <a:gd name="T18" fmla="*/ 583 w 651"/>
                  <a:gd name="T19" fmla="*/ 114 h 187"/>
                  <a:gd name="T20" fmla="*/ 483 w 651"/>
                  <a:gd name="T21" fmla="*/ 142 h 187"/>
                  <a:gd name="T22" fmla="*/ 383 w 651"/>
                  <a:gd name="T23" fmla="*/ 158 h 187"/>
                  <a:gd name="T24" fmla="*/ 252 w 651"/>
                  <a:gd name="T25" fmla="*/ 182 h 187"/>
                  <a:gd name="T26" fmla="*/ 155 w 651"/>
                  <a:gd name="T27" fmla="*/ 187 h 187"/>
                  <a:gd name="T28" fmla="*/ 75 w 651"/>
                  <a:gd name="T29" fmla="*/ 184 h 187"/>
                  <a:gd name="T30" fmla="*/ 28 w 651"/>
                  <a:gd name="T31" fmla="*/ 176 h 187"/>
                  <a:gd name="T32" fmla="*/ 0 w 651"/>
                  <a:gd name="T33" fmla="*/ 142 h 187"/>
                  <a:gd name="T34" fmla="*/ 39 w 651"/>
                  <a:gd name="T35" fmla="*/ 65 h 187"/>
                  <a:gd name="T36" fmla="*/ 39 w 651"/>
                  <a:gd name="T37" fmla="*/ 65 h 18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51"/>
                  <a:gd name="T58" fmla="*/ 0 h 187"/>
                  <a:gd name="T59" fmla="*/ 651 w 651"/>
                  <a:gd name="T60" fmla="*/ 187 h 18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51" h="187">
                    <a:moveTo>
                      <a:pt x="39" y="65"/>
                    </a:moveTo>
                    <a:lnTo>
                      <a:pt x="107" y="89"/>
                    </a:lnTo>
                    <a:lnTo>
                      <a:pt x="198" y="97"/>
                    </a:lnTo>
                    <a:lnTo>
                      <a:pt x="304" y="94"/>
                    </a:lnTo>
                    <a:lnTo>
                      <a:pt x="396" y="81"/>
                    </a:lnTo>
                    <a:lnTo>
                      <a:pt x="502" y="49"/>
                    </a:lnTo>
                    <a:lnTo>
                      <a:pt x="575" y="25"/>
                    </a:lnTo>
                    <a:lnTo>
                      <a:pt x="622" y="0"/>
                    </a:lnTo>
                    <a:lnTo>
                      <a:pt x="651" y="78"/>
                    </a:lnTo>
                    <a:lnTo>
                      <a:pt x="583" y="114"/>
                    </a:lnTo>
                    <a:lnTo>
                      <a:pt x="483" y="142"/>
                    </a:lnTo>
                    <a:lnTo>
                      <a:pt x="383" y="158"/>
                    </a:lnTo>
                    <a:lnTo>
                      <a:pt x="252" y="182"/>
                    </a:lnTo>
                    <a:lnTo>
                      <a:pt x="155" y="187"/>
                    </a:lnTo>
                    <a:lnTo>
                      <a:pt x="75" y="184"/>
                    </a:lnTo>
                    <a:lnTo>
                      <a:pt x="28" y="176"/>
                    </a:lnTo>
                    <a:lnTo>
                      <a:pt x="0" y="142"/>
                    </a:lnTo>
                    <a:lnTo>
                      <a:pt x="39" y="65"/>
                    </a:lnTo>
                    <a:close/>
                  </a:path>
                </a:pathLst>
              </a:custGeom>
              <a:solidFill>
                <a:srgbClr val="E6A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527" name="Freeform 14"/>
              <p:cNvSpPr>
                <a:spLocks/>
              </p:cNvSpPr>
              <p:nvPr/>
            </p:nvSpPr>
            <p:spPr bwMode="auto">
              <a:xfrm>
                <a:off x="3520" y="1093"/>
                <a:ext cx="261" cy="369"/>
              </a:xfrm>
              <a:custGeom>
                <a:avLst/>
                <a:gdLst>
                  <a:gd name="T0" fmla="*/ 236 w 262"/>
                  <a:gd name="T1" fmla="*/ 24 h 369"/>
                  <a:gd name="T2" fmla="*/ 221 w 262"/>
                  <a:gd name="T3" fmla="*/ 41 h 369"/>
                  <a:gd name="T4" fmla="*/ 202 w 262"/>
                  <a:gd name="T5" fmla="*/ 54 h 369"/>
                  <a:gd name="T6" fmla="*/ 185 w 262"/>
                  <a:gd name="T7" fmla="*/ 69 h 369"/>
                  <a:gd name="T8" fmla="*/ 168 w 262"/>
                  <a:gd name="T9" fmla="*/ 84 h 369"/>
                  <a:gd name="T10" fmla="*/ 151 w 262"/>
                  <a:gd name="T11" fmla="*/ 100 h 369"/>
                  <a:gd name="T12" fmla="*/ 134 w 262"/>
                  <a:gd name="T13" fmla="*/ 117 h 369"/>
                  <a:gd name="T14" fmla="*/ 123 w 262"/>
                  <a:gd name="T15" fmla="*/ 136 h 369"/>
                  <a:gd name="T16" fmla="*/ 133 w 262"/>
                  <a:gd name="T17" fmla="*/ 145 h 369"/>
                  <a:gd name="T18" fmla="*/ 154 w 262"/>
                  <a:gd name="T19" fmla="*/ 147 h 369"/>
                  <a:gd name="T20" fmla="*/ 173 w 262"/>
                  <a:gd name="T21" fmla="*/ 151 h 369"/>
                  <a:gd name="T22" fmla="*/ 187 w 262"/>
                  <a:gd name="T23" fmla="*/ 161 h 369"/>
                  <a:gd name="T24" fmla="*/ 192 w 262"/>
                  <a:gd name="T25" fmla="*/ 181 h 369"/>
                  <a:gd name="T26" fmla="*/ 209 w 262"/>
                  <a:gd name="T27" fmla="*/ 180 h 369"/>
                  <a:gd name="T28" fmla="*/ 228 w 262"/>
                  <a:gd name="T29" fmla="*/ 167 h 369"/>
                  <a:gd name="T30" fmla="*/ 222 w 262"/>
                  <a:gd name="T31" fmla="*/ 146 h 369"/>
                  <a:gd name="T32" fmla="*/ 240 w 262"/>
                  <a:gd name="T33" fmla="*/ 144 h 369"/>
                  <a:gd name="T34" fmla="*/ 257 w 262"/>
                  <a:gd name="T35" fmla="*/ 155 h 369"/>
                  <a:gd name="T36" fmla="*/ 255 w 262"/>
                  <a:gd name="T37" fmla="*/ 171 h 369"/>
                  <a:gd name="T38" fmla="*/ 236 w 262"/>
                  <a:gd name="T39" fmla="*/ 186 h 369"/>
                  <a:gd name="T40" fmla="*/ 221 w 262"/>
                  <a:gd name="T41" fmla="*/ 194 h 369"/>
                  <a:gd name="T42" fmla="*/ 203 w 262"/>
                  <a:gd name="T43" fmla="*/ 205 h 369"/>
                  <a:gd name="T44" fmla="*/ 178 w 262"/>
                  <a:gd name="T45" fmla="*/ 221 h 369"/>
                  <a:gd name="T46" fmla="*/ 152 w 262"/>
                  <a:gd name="T47" fmla="*/ 236 h 369"/>
                  <a:gd name="T48" fmla="*/ 131 w 262"/>
                  <a:gd name="T49" fmla="*/ 255 h 369"/>
                  <a:gd name="T50" fmla="*/ 111 w 262"/>
                  <a:gd name="T51" fmla="*/ 278 h 369"/>
                  <a:gd name="T52" fmla="*/ 85 w 262"/>
                  <a:gd name="T53" fmla="*/ 302 h 369"/>
                  <a:gd name="T54" fmla="*/ 62 w 262"/>
                  <a:gd name="T55" fmla="*/ 329 h 369"/>
                  <a:gd name="T56" fmla="*/ 36 w 262"/>
                  <a:gd name="T57" fmla="*/ 353 h 369"/>
                  <a:gd name="T58" fmla="*/ 6 w 262"/>
                  <a:gd name="T59" fmla="*/ 369 h 369"/>
                  <a:gd name="T60" fmla="*/ 1 w 262"/>
                  <a:gd name="T61" fmla="*/ 357 h 369"/>
                  <a:gd name="T62" fmla="*/ 6 w 262"/>
                  <a:gd name="T63" fmla="*/ 340 h 369"/>
                  <a:gd name="T64" fmla="*/ 35 w 262"/>
                  <a:gd name="T65" fmla="*/ 299 h 369"/>
                  <a:gd name="T66" fmla="*/ 67 w 262"/>
                  <a:gd name="T67" fmla="*/ 260 h 369"/>
                  <a:gd name="T68" fmla="*/ 99 w 262"/>
                  <a:gd name="T69" fmla="*/ 219 h 369"/>
                  <a:gd name="T70" fmla="*/ 133 w 262"/>
                  <a:gd name="T71" fmla="*/ 181 h 369"/>
                  <a:gd name="T72" fmla="*/ 115 w 262"/>
                  <a:gd name="T73" fmla="*/ 177 h 369"/>
                  <a:gd name="T74" fmla="*/ 96 w 262"/>
                  <a:gd name="T75" fmla="*/ 173 h 369"/>
                  <a:gd name="T76" fmla="*/ 81 w 262"/>
                  <a:gd name="T77" fmla="*/ 166 h 369"/>
                  <a:gd name="T78" fmla="*/ 74 w 262"/>
                  <a:gd name="T79" fmla="*/ 150 h 369"/>
                  <a:gd name="T80" fmla="*/ 80 w 262"/>
                  <a:gd name="T81" fmla="*/ 132 h 369"/>
                  <a:gd name="T82" fmla="*/ 90 w 262"/>
                  <a:gd name="T83" fmla="*/ 118 h 369"/>
                  <a:gd name="T84" fmla="*/ 101 w 262"/>
                  <a:gd name="T85" fmla="*/ 104 h 369"/>
                  <a:gd name="T86" fmla="*/ 111 w 262"/>
                  <a:gd name="T87" fmla="*/ 89 h 369"/>
                  <a:gd name="T88" fmla="*/ 139 w 262"/>
                  <a:gd name="T89" fmla="*/ 62 h 369"/>
                  <a:gd name="T90" fmla="*/ 167 w 262"/>
                  <a:gd name="T91" fmla="*/ 38 h 369"/>
                  <a:gd name="T92" fmla="*/ 196 w 262"/>
                  <a:gd name="T93" fmla="*/ 17 h 369"/>
                  <a:gd name="T94" fmla="*/ 229 w 262"/>
                  <a:gd name="T95" fmla="*/ 0 h 369"/>
                  <a:gd name="T96" fmla="*/ 241 w 262"/>
                  <a:gd name="T97" fmla="*/ 9 h 36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2"/>
                  <a:gd name="T148" fmla="*/ 0 h 369"/>
                  <a:gd name="T149" fmla="*/ 262 w 262"/>
                  <a:gd name="T150" fmla="*/ 369 h 36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2" h="369">
                    <a:moveTo>
                      <a:pt x="241" y="9"/>
                    </a:moveTo>
                    <a:lnTo>
                      <a:pt x="240" y="14"/>
                    </a:lnTo>
                    <a:lnTo>
                      <a:pt x="239" y="20"/>
                    </a:lnTo>
                    <a:lnTo>
                      <a:pt x="236" y="24"/>
                    </a:lnTo>
                    <a:lnTo>
                      <a:pt x="234" y="29"/>
                    </a:lnTo>
                    <a:lnTo>
                      <a:pt x="229" y="33"/>
                    </a:lnTo>
                    <a:lnTo>
                      <a:pt x="226" y="37"/>
                    </a:lnTo>
                    <a:lnTo>
                      <a:pt x="221" y="41"/>
                    </a:lnTo>
                    <a:lnTo>
                      <a:pt x="218" y="44"/>
                    </a:lnTo>
                    <a:lnTo>
                      <a:pt x="212" y="47"/>
                    </a:lnTo>
                    <a:lnTo>
                      <a:pt x="207" y="51"/>
                    </a:lnTo>
                    <a:lnTo>
                      <a:pt x="202" y="54"/>
                    </a:lnTo>
                    <a:lnTo>
                      <a:pt x="198" y="58"/>
                    </a:lnTo>
                    <a:lnTo>
                      <a:pt x="193" y="61"/>
                    </a:lnTo>
                    <a:lnTo>
                      <a:pt x="188" y="64"/>
                    </a:lnTo>
                    <a:lnTo>
                      <a:pt x="185" y="69"/>
                    </a:lnTo>
                    <a:lnTo>
                      <a:pt x="182" y="74"/>
                    </a:lnTo>
                    <a:lnTo>
                      <a:pt x="178" y="77"/>
                    </a:lnTo>
                    <a:lnTo>
                      <a:pt x="173" y="81"/>
                    </a:lnTo>
                    <a:lnTo>
                      <a:pt x="168" y="84"/>
                    </a:lnTo>
                    <a:lnTo>
                      <a:pt x="164" y="88"/>
                    </a:lnTo>
                    <a:lnTo>
                      <a:pt x="159" y="92"/>
                    </a:lnTo>
                    <a:lnTo>
                      <a:pt x="154" y="96"/>
                    </a:lnTo>
                    <a:lnTo>
                      <a:pt x="151" y="100"/>
                    </a:lnTo>
                    <a:lnTo>
                      <a:pt x="146" y="104"/>
                    </a:lnTo>
                    <a:lnTo>
                      <a:pt x="143" y="108"/>
                    </a:lnTo>
                    <a:lnTo>
                      <a:pt x="138" y="112"/>
                    </a:lnTo>
                    <a:lnTo>
                      <a:pt x="134" y="117"/>
                    </a:lnTo>
                    <a:lnTo>
                      <a:pt x="131" y="122"/>
                    </a:lnTo>
                    <a:lnTo>
                      <a:pt x="127" y="125"/>
                    </a:lnTo>
                    <a:lnTo>
                      <a:pt x="125" y="131"/>
                    </a:lnTo>
                    <a:lnTo>
                      <a:pt x="123" y="136"/>
                    </a:lnTo>
                    <a:lnTo>
                      <a:pt x="122" y="140"/>
                    </a:lnTo>
                    <a:lnTo>
                      <a:pt x="125" y="143"/>
                    </a:lnTo>
                    <a:lnTo>
                      <a:pt x="129" y="144"/>
                    </a:lnTo>
                    <a:lnTo>
                      <a:pt x="133" y="145"/>
                    </a:lnTo>
                    <a:lnTo>
                      <a:pt x="139" y="146"/>
                    </a:lnTo>
                    <a:lnTo>
                      <a:pt x="144" y="146"/>
                    </a:lnTo>
                    <a:lnTo>
                      <a:pt x="150" y="147"/>
                    </a:lnTo>
                    <a:lnTo>
                      <a:pt x="154" y="147"/>
                    </a:lnTo>
                    <a:lnTo>
                      <a:pt x="160" y="148"/>
                    </a:lnTo>
                    <a:lnTo>
                      <a:pt x="164" y="148"/>
                    </a:lnTo>
                    <a:lnTo>
                      <a:pt x="168" y="150"/>
                    </a:lnTo>
                    <a:lnTo>
                      <a:pt x="173" y="151"/>
                    </a:lnTo>
                    <a:lnTo>
                      <a:pt x="178" y="153"/>
                    </a:lnTo>
                    <a:lnTo>
                      <a:pt x="180" y="155"/>
                    </a:lnTo>
                    <a:lnTo>
                      <a:pt x="185" y="158"/>
                    </a:lnTo>
                    <a:lnTo>
                      <a:pt x="187" y="161"/>
                    </a:lnTo>
                    <a:lnTo>
                      <a:pt x="191" y="166"/>
                    </a:lnTo>
                    <a:lnTo>
                      <a:pt x="191" y="171"/>
                    </a:lnTo>
                    <a:lnTo>
                      <a:pt x="191" y="177"/>
                    </a:lnTo>
                    <a:lnTo>
                      <a:pt x="192" y="181"/>
                    </a:lnTo>
                    <a:lnTo>
                      <a:pt x="194" y="185"/>
                    </a:lnTo>
                    <a:lnTo>
                      <a:pt x="199" y="184"/>
                    </a:lnTo>
                    <a:lnTo>
                      <a:pt x="203" y="181"/>
                    </a:lnTo>
                    <a:lnTo>
                      <a:pt x="209" y="180"/>
                    </a:lnTo>
                    <a:lnTo>
                      <a:pt x="215" y="178"/>
                    </a:lnTo>
                    <a:lnTo>
                      <a:pt x="220" y="174"/>
                    </a:lnTo>
                    <a:lnTo>
                      <a:pt x="225" y="172"/>
                    </a:lnTo>
                    <a:lnTo>
                      <a:pt x="228" y="167"/>
                    </a:lnTo>
                    <a:lnTo>
                      <a:pt x="233" y="162"/>
                    </a:lnTo>
                    <a:lnTo>
                      <a:pt x="227" y="158"/>
                    </a:lnTo>
                    <a:lnTo>
                      <a:pt x="223" y="152"/>
                    </a:lnTo>
                    <a:lnTo>
                      <a:pt x="222" y="146"/>
                    </a:lnTo>
                    <a:lnTo>
                      <a:pt x="226" y="140"/>
                    </a:lnTo>
                    <a:lnTo>
                      <a:pt x="230" y="140"/>
                    </a:lnTo>
                    <a:lnTo>
                      <a:pt x="235" y="143"/>
                    </a:lnTo>
                    <a:lnTo>
                      <a:pt x="240" y="144"/>
                    </a:lnTo>
                    <a:lnTo>
                      <a:pt x="246" y="146"/>
                    </a:lnTo>
                    <a:lnTo>
                      <a:pt x="249" y="148"/>
                    </a:lnTo>
                    <a:lnTo>
                      <a:pt x="254" y="152"/>
                    </a:lnTo>
                    <a:lnTo>
                      <a:pt x="257" y="155"/>
                    </a:lnTo>
                    <a:lnTo>
                      <a:pt x="262" y="159"/>
                    </a:lnTo>
                    <a:lnTo>
                      <a:pt x="260" y="164"/>
                    </a:lnTo>
                    <a:lnTo>
                      <a:pt x="258" y="167"/>
                    </a:lnTo>
                    <a:lnTo>
                      <a:pt x="255" y="171"/>
                    </a:lnTo>
                    <a:lnTo>
                      <a:pt x="254" y="174"/>
                    </a:lnTo>
                    <a:lnTo>
                      <a:pt x="248" y="180"/>
                    </a:lnTo>
                    <a:lnTo>
                      <a:pt x="241" y="185"/>
                    </a:lnTo>
                    <a:lnTo>
                      <a:pt x="236" y="186"/>
                    </a:lnTo>
                    <a:lnTo>
                      <a:pt x="233" y="188"/>
                    </a:lnTo>
                    <a:lnTo>
                      <a:pt x="229" y="191"/>
                    </a:lnTo>
                    <a:lnTo>
                      <a:pt x="225" y="193"/>
                    </a:lnTo>
                    <a:lnTo>
                      <a:pt x="221" y="194"/>
                    </a:lnTo>
                    <a:lnTo>
                      <a:pt x="218" y="195"/>
                    </a:lnTo>
                    <a:lnTo>
                      <a:pt x="213" y="198"/>
                    </a:lnTo>
                    <a:lnTo>
                      <a:pt x="211" y="200"/>
                    </a:lnTo>
                    <a:lnTo>
                      <a:pt x="203" y="205"/>
                    </a:lnTo>
                    <a:lnTo>
                      <a:pt x="198" y="208"/>
                    </a:lnTo>
                    <a:lnTo>
                      <a:pt x="192" y="213"/>
                    </a:lnTo>
                    <a:lnTo>
                      <a:pt x="185" y="217"/>
                    </a:lnTo>
                    <a:lnTo>
                      <a:pt x="178" y="221"/>
                    </a:lnTo>
                    <a:lnTo>
                      <a:pt x="171" y="223"/>
                    </a:lnTo>
                    <a:lnTo>
                      <a:pt x="165" y="228"/>
                    </a:lnTo>
                    <a:lnTo>
                      <a:pt x="159" y="231"/>
                    </a:lnTo>
                    <a:lnTo>
                      <a:pt x="152" y="236"/>
                    </a:lnTo>
                    <a:lnTo>
                      <a:pt x="146" y="240"/>
                    </a:lnTo>
                    <a:lnTo>
                      <a:pt x="140" y="244"/>
                    </a:lnTo>
                    <a:lnTo>
                      <a:pt x="136" y="249"/>
                    </a:lnTo>
                    <a:lnTo>
                      <a:pt x="131" y="255"/>
                    </a:lnTo>
                    <a:lnTo>
                      <a:pt x="126" y="261"/>
                    </a:lnTo>
                    <a:lnTo>
                      <a:pt x="123" y="267"/>
                    </a:lnTo>
                    <a:lnTo>
                      <a:pt x="122" y="275"/>
                    </a:lnTo>
                    <a:lnTo>
                      <a:pt x="111" y="278"/>
                    </a:lnTo>
                    <a:lnTo>
                      <a:pt x="104" y="283"/>
                    </a:lnTo>
                    <a:lnTo>
                      <a:pt x="98" y="289"/>
                    </a:lnTo>
                    <a:lnTo>
                      <a:pt x="91" y="295"/>
                    </a:lnTo>
                    <a:lnTo>
                      <a:pt x="85" y="302"/>
                    </a:lnTo>
                    <a:lnTo>
                      <a:pt x="80" y="307"/>
                    </a:lnTo>
                    <a:lnTo>
                      <a:pt x="73" y="315"/>
                    </a:lnTo>
                    <a:lnTo>
                      <a:pt x="67" y="322"/>
                    </a:lnTo>
                    <a:lnTo>
                      <a:pt x="62" y="329"/>
                    </a:lnTo>
                    <a:lnTo>
                      <a:pt x="55" y="334"/>
                    </a:lnTo>
                    <a:lnTo>
                      <a:pt x="49" y="341"/>
                    </a:lnTo>
                    <a:lnTo>
                      <a:pt x="42" y="347"/>
                    </a:lnTo>
                    <a:lnTo>
                      <a:pt x="36" y="353"/>
                    </a:lnTo>
                    <a:lnTo>
                      <a:pt x="29" y="358"/>
                    </a:lnTo>
                    <a:lnTo>
                      <a:pt x="21" y="362"/>
                    </a:lnTo>
                    <a:lnTo>
                      <a:pt x="14" y="366"/>
                    </a:lnTo>
                    <a:lnTo>
                      <a:pt x="6" y="369"/>
                    </a:lnTo>
                    <a:lnTo>
                      <a:pt x="2" y="366"/>
                    </a:lnTo>
                    <a:lnTo>
                      <a:pt x="0" y="362"/>
                    </a:lnTo>
                    <a:lnTo>
                      <a:pt x="0" y="360"/>
                    </a:lnTo>
                    <a:lnTo>
                      <a:pt x="1" y="357"/>
                    </a:lnTo>
                    <a:lnTo>
                      <a:pt x="2" y="352"/>
                    </a:lnTo>
                    <a:lnTo>
                      <a:pt x="5" y="348"/>
                    </a:lnTo>
                    <a:lnTo>
                      <a:pt x="5" y="344"/>
                    </a:lnTo>
                    <a:lnTo>
                      <a:pt x="6" y="340"/>
                    </a:lnTo>
                    <a:lnTo>
                      <a:pt x="12" y="330"/>
                    </a:lnTo>
                    <a:lnTo>
                      <a:pt x="20" y="320"/>
                    </a:lnTo>
                    <a:lnTo>
                      <a:pt x="27" y="310"/>
                    </a:lnTo>
                    <a:lnTo>
                      <a:pt x="35" y="299"/>
                    </a:lnTo>
                    <a:lnTo>
                      <a:pt x="43" y="289"/>
                    </a:lnTo>
                    <a:lnTo>
                      <a:pt x="51" y="279"/>
                    </a:lnTo>
                    <a:lnTo>
                      <a:pt x="58" y="269"/>
                    </a:lnTo>
                    <a:lnTo>
                      <a:pt x="67" y="260"/>
                    </a:lnTo>
                    <a:lnTo>
                      <a:pt x="75" y="249"/>
                    </a:lnTo>
                    <a:lnTo>
                      <a:pt x="83" y="240"/>
                    </a:lnTo>
                    <a:lnTo>
                      <a:pt x="91" y="229"/>
                    </a:lnTo>
                    <a:lnTo>
                      <a:pt x="99" y="219"/>
                    </a:lnTo>
                    <a:lnTo>
                      <a:pt x="108" y="209"/>
                    </a:lnTo>
                    <a:lnTo>
                      <a:pt x="117" y="200"/>
                    </a:lnTo>
                    <a:lnTo>
                      <a:pt x="124" y="191"/>
                    </a:lnTo>
                    <a:lnTo>
                      <a:pt x="133" y="181"/>
                    </a:lnTo>
                    <a:lnTo>
                      <a:pt x="129" y="180"/>
                    </a:lnTo>
                    <a:lnTo>
                      <a:pt x="124" y="179"/>
                    </a:lnTo>
                    <a:lnTo>
                      <a:pt x="119" y="177"/>
                    </a:lnTo>
                    <a:lnTo>
                      <a:pt x="115" y="177"/>
                    </a:lnTo>
                    <a:lnTo>
                      <a:pt x="109" y="175"/>
                    </a:lnTo>
                    <a:lnTo>
                      <a:pt x="105" y="175"/>
                    </a:lnTo>
                    <a:lnTo>
                      <a:pt x="101" y="174"/>
                    </a:lnTo>
                    <a:lnTo>
                      <a:pt x="96" y="173"/>
                    </a:lnTo>
                    <a:lnTo>
                      <a:pt x="91" y="172"/>
                    </a:lnTo>
                    <a:lnTo>
                      <a:pt x="88" y="171"/>
                    </a:lnTo>
                    <a:lnTo>
                      <a:pt x="84" y="168"/>
                    </a:lnTo>
                    <a:lnTo>
                      <a:pt x="81" y="166"/>
                    </a:lnTo>
                    <a:lnTo>
                      <a:pt x="77" y="162"/>
                    </a:lnTo>
                    <a:lnTo>
                      <a:pt x="76" y="159"/>
                    </a:lnTo>
                    <a:lnTo>
                      <a:pt x="74" y="154"/>
                    </a:lnTo>
                    <a:lnTo>
                      <a:pt x="74" y="150"/>
                    </a:lnTo>
                    <a:lnTo>
                      <a:pt x="74" y="144"/>
                    </a:lnTo>
                    <a:lnTo>
                      <a:pt x="76" y="139"/>
                    </a:lnTo>
                    <a:lnTo>
                      <a:pt x="77" y="136"/>
                    </a:lnTo>
                    <a:lnTo>
                      <a:pt x="80" y="132"/>
                    </a:lnTo>
                    <a:lnTo>
                      <a:pt x="82" y="129"/>
                    </a:lnTo>
                    <a:lnTo>
                      <a:pt x="84" y="125"/>
                    </a:lnTo>
                    <a:lnTo>
                      <a:pt x="87" y="120"/>
                    </a:lnTo>
                    <a:lnTo>
                      <a:pt x="90" y="118"/>
                    </a:lnTo>
                    <a:lnTo>
                      <a:pt x="91" y="115"/>
                    </a:lnTo>
                    <a:lnTo>
                      <a:pt x="95" y="111"/>
                    </a:lnTo>
                    <a:lnTo>
                      <a:pt x="98" y="108"/>
                    </a:lnTo>
                    <a:lnTo>
                      <a:pt x="101" y="104"/>
                    </a:lnTo>
                    <a:lnTo>
                      <a:pt x="103" y="100"/>
                    </a:lnTo>
                    <a:lnTo>
                      <a:pt x="105" y="97"/>
                    </a:lnTo>
                    <a:lnTo>
                      <a:pt x="109" y="92"/>
                    </a:lnTo>
                    <a:lnTo>
                      <a:pt x="111" y="89"/>
                    </a:lnTo>
                    <a:lnTo>
                      <a:pt x="118" y="82"/>
                    </a:lnTo>
                    <a:lnTo>
                      <a:pt x="125" y="75"/>
                    </a:lnTo>
                    <a:lnTo>
                      <a:pt x="132" y="69"/>
                    </a:lnTo>
                    <a:lnTo>
                      <a:pt x="139" y="62"/>
                    </a:lnTo>
                    <a:lnTo>
                      <a:pt x="146" y="56"/>
                    </a:lnTo>
                    <a:lnTo>
                      <a:pt x="153" y="50"/>
                    </a:lnTo>
                    <a:lnTo>
                      <a:pt x="160" y="44"/>
                    </a:lnTo>
                    <a:lnTo>
                      <a:pt x="167" y="38"/>
                    </a:lnTo>
                    <a:lnTo>
                      <a:pt x="174" y="33"/>
                    </a:lnTo>
                    <a:lnTo>
                      <a:pt x="181" y="27"/>
                    </a:lnTo>
                    <a:lnTo>
                      <a:pt x="188" y="21"/>
                    </a:lnTo>
                    <a:lnTo>
                      <a:pt x="196" y="17"/>
                    </a:lnTo>
                    <a:lnTo>
                      <a:pt x="203" y="12"/>
                    </a:lnTo>
                    <a:lnTo>
                      <a:pt x="212" y="8"/>
                    </a:lnTo>
                    <a:lnTo>
                      <a:pt x="220" y="3"/>
                    </a:lnTo>
                    <a:lnTo>
                      <a:pt x="229" y="0"/>
                    </a:lnTo>
                    <a:lnTo>
                      <a:pt x="232" y="1"/>
                    </a:lnTo>
                    <a:lnTo>
                      <a:pt x="235" y="3"/>
                    </a:lnTo>
                    <a:lnTo>
                      <a:pt x="239" y="6"/>
                    </a:lnTo>
                    <a:lnTo>
                      <a:pt x="241" y="9"/>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528" name="Freeform 15"/>
              <p:cNvSpPr>
                <a:spLocks/>
              </p:cNvSpPr>
              <p:nvPr/>
            </p:nvSpPr>
            <p:spPr bwMode="auto">
              <a:xfrm>
                <a:off x="3708" y="1106"/>
                <a:ext cx="142" cy="106"/>
              </a:xfrm>
              <a:custGeom>
                <a:avLst/>
                <a:gdLst>
                  <a:gd name="T0" fmla="*/ 143 w 143"/>
                  <a:gd name="T1" fmla="*/ 13 h 106"/>
                  <a:gd name="T2" fmla="*/ 141 w 143"/>
                  <a:gd name="T3" fmla="*/ 16 h 106"/>
                  <a:gd name="T4" fmla="*/ 138 w 143"/>
                  <a:gd name="T5" fmla="*/ 20 h 106"/>
                  <a:gd name="T6" fmla="*/ 134 w 143"/>
                  <a:gd name="T7" fmla="*/ 22 h 106"/>
                  <a:gd name="T8" fmla="*/ 130 w 143"/>
                  <a:gd name="T9" fmla="*/ 24 h 106"/>
                  <a:gd name="T10" fmla="*/ 125 w 143"/>
                  <a:gd name="T11" fmla="*/ 24 h 106"/>
                  <a:gd name="T12" fmla="*/ 121 w 143"/>
                  <a:gd name="T13" fmla="*/ 27 h 106"/>
                  <a:gd name="T14" fmla="*/ 117 w 143"/>
                  <a:gd name="T15" fmla="*/ 28 h 106"/>
                  <a:gd name="T16" fmla="*/ 114 w 143"/>
                  <a:gd name="T17" fmla="*/ 31 h 106"/>
                  <a:gd name="T18" fmla="*/ 107 w 143"/>
                  <a:gd name="T19" fmla="*/ 36 h 106"/>
                  <a:gd name="T20" fmla="*/ 100 w 143"/>
                  <a:gd name="T21" fmla="*/ 42 h 106"/>
                  <a:gd name="T22" fmla="*/ 93 w 143"/>
                  <a:gd name="T23" fmla="*/ 47 h 106"/>
                  <a:gd name="T24" fmla="*/ 86 w 143"/>
                  <a:gd name="T25" fmla="*/ 52 h 106"/>
                  <a:gd name="T26" fmla="*/ 79 w 143"/>
                  <a:gd name="T27" fmla="*/ 57 h 106"/>
                  <a:gd name="T28" fmla="*/ 72 w 143"/>
                  <a:gd name="T29" fmla="*/ 62 h 106"/>
                  <a:gd name="T30" fmla="*/ 66 w 143"/>
                  <a:gd name="T31" fmla="*/ 66 h 106"/>
                  <a:gd name="T32" fmla="*/ 59 w 143"/>
                  <a:gd name="T33" fmla="*/ 72 h 106"/>
                  <a:gd name="T34" fmla="*/ 52 w 143"/>
                  <a:gd name="T35" fmla="*/ 77 h 106"/>
                  <a:gd name="T36" fmla="*/ 44 w 143"/>
                  <a:gd name="T37" fmla="*/ 82 h 106"/>
                  <a:gd name="T38" fmla="*/ 37 w 143"/>
                  <a:gd name="T39" fmla="*/ 85 h 106"/>
                  <a:gd name="T40" fmla="*/ 30 w 143"/>
                  <a:gd name="T41" fmla="*/ 90 h 106"/>
                  <a:gd name="T42" fmla="*/ 23 w 143"/>
                  <a:gd name="T43" fmla="*/ 95 h 106"/>
                  <a:gd name="T44" fmla="*/ 15 w 143"/>
                  <a:gd name="T45" fmla="*/ 98 h 106"/>
                  <a:gd name="T46" fmla="*/ 7 w 143"/>
                  <a:gd name="T47" fmla="*/ 102 h 106"/>
                  <a:gd name="T48" fmla="*/ 0 w 143"/>
                  <a:gd name="T49" fmla="*/ 106 h 106"/>
                  <a:gd name="T50" fmla="*/ 1 w 143"/>
                  <a:gd name="T51" fmla="*/ 96 h 106"/>
                  <a:gd name="T52" fmla="*/ 4 w 143"/>
                  <a:gd name="T53" fmla="*/ 87 h 106"/>
                  <a:gd name="T54" fmla="*/ 7 w 143"/>
                  <a:gd name="T55" fmla="*/ 79 h 106"/>
                  <a:gd name="T56" fmla="*/ 12 w 143"/>
                  <a:gd name="T57" fmla="*/ 71 h 106"/>
                  <a:gd name="T58" fmla="*/ 17 w 143"/>
                  <a:gd name="T59" fmla="*/ 63 h 106"/>
                  <a:gd name="T60" fmla="*/ 23 w 143"/>
                  <a:gd name="T61" fmla="*/ 56 h 106"/>
                  <a:gd name="T62" fmla="*/ 28 w 143"/>
                  <a:gd name="T63" fmla="*/ 49 h 106"/>
                  <a:gd name="T64" fmla="*/ 37 w 143"/>
                  <a:gd name="T65" fmla="*/ 43 h 106"/>
                  <a:gd name="T66" fmla="*/ 44 w 143"/>
                  <a:gd name="T67" fmla="*/ 37 h 106"/>
                  <a:gd name="T68" fmla="*/ 51 w 143"/>
                  <a:gd name="T69" fmla="*/ 31 h 106"/>
                  <a:gd name="T70" fmla="*/ 58 w 143"/>
                  <a:gd name="T71" fmla="*/ 27 h 106"/>
                  <a:gd name="T72" fmla="*/ 66 w 143"/>
                  <a:gd name="T73" fmla="*/ 21 h 106"/>
                  <a:gd name="T74" fmla="*/ 74 w 143"/>
                  <a:gd name="T75" fmla="*/ 15 h 106"/>
                  <a:gd name="T76" fmla="*/ 81 w 143"/>
                  <a:gd name="T77" fmla="*/ 10 h 106"/>
                  <a:gd name="T78" fmla="*/ 88 w 143"/>
                  <a:gd name="T79" fmla="*/ 7 h 106"/>
                  <a:gd name="T80" fmla="*/ 95 w 143"/>
                  <a:gd name="T81" fmla="*/ 3 h 106"/>
                  <a:gd name="T82" fmla="*/ 99 w 143"/>
                  <a:gd name="T83" fmla="*/ 3 h 106"/>
                  <a:gd name="T84" fmla="*/ 102 w 143"/>
                  <a:gd name="T85" fmla="*/ 4 h 106"/>
                  <a:gd name="T86" fmla="*/ 106 w 143"/>
                  <a:gd name="T87" fmla="*/ 3 h 106"/>
                  <a:gd name="T88" fmla="*/ 109 w 143"/>
                  <a:gd name="T89" fmla="*/ 3 h 106"/>
                  <a:gd name="T90" fmla="*/ 113 w 143"/>
                  <a:gd name="T91" fmla="*/ 2 h 106"/>
                  <a:gd name="T92" fmla="*/ 117 w 143"/>
                  <a:gd name="T93" fmla="*/ 2 h 106"/>
                  <a:gd name="T94" fmla="*/ 121 w 143"/>
                  <a:gd name="T95" fmla="*/ 1 h 106"/>
                  <a:gd name="T96" fmla="*/ 124 w 143"/>
                  <a:gd name="T97" fmla="*/ 1 h 106"/>
                  <a:gd name="T98" fmla="*/ 130 w 143"/>
                  <a:gd name="T99" fmla="*/ 0 h 106"/>
                  <a:gd name="T100" fmla="*/ 136 w 143"/>
                  <a:gd name="T101" fmla="*/ 1 h 106"/>
                  <a:gd name="T102" fmla="*/ 138 w 143"/>
                  <a:gd name="T103" fmla="*/ 2 h 106"/>
                  <a:gd name="T104" fmla="*/ 141 w 143"/>
                  <a:gd name="T105" fmla="*/ 4 h 106"/>
                  <a:gd name="T106" fmla="*/ 142 w 143"/>
                  <a:gd name="T107" fmla="*/ 8 h 106"/>
                  <a:gd name="T108" fmla="*/ 143 w 143"/>
                  <a:gd name="T109" fmla="*/ 13 h 106"/>
                  <a:gd name="T110" fmla="*/ 143 w 143"/>
                  <a:gd name="T111" fmla="*/ 13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3"/>
                  <a:gd name="T169" fmla="*/ 0 h 106"/>
                  <a:gd name="T170" fmla="*/ 143 w 143"/>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3" h="106">
                    <a:moveTo>
                      <a:pt x="143" y="13"/>
                    </a:moveTo>
                    <a:lnTo>
                      <a:pt x="141" y="16"/>
                    </a:lnTo>
                    <a:lnTo>
                      <a:pt x="138" y="20"/>
                    </a:lnTo>
                    <a:lnTo>
                      <a:pt x="134" y="22"/>
                    </a:lnTo>
                    <a:lnTo>
                      <a:pt x="130" y="24"/>
                    </a:lnTo>
                    <a:lnTo>
                      <a:pt x="125" y="24"/>
                    </a:lnTo>
                    <a:lnTo>
                      <a:pt x="121" y="27"/>
                    </a:lnTo>
                    <a:lnTo>
                      <a:pt x="117" y="28"/>
                    </a:lnTo>
                    <a:lnTo>
                      <a:pt x="114" y="31"/>
                    </a:lnTo>
                    <a:lnTo>
                      <a:pt x="107" y="36"/>
                    </a:lnTo>
                    <a:lnTo>
                      <a:pt x="100" y="42"/>
                    </a:lnTo>
                    <a:lnTo>
                      <a:pt x="93" y="47"/>
                    </a:lnTo>
                    <a:lnTo>
                      <a:pt x="86" y="52"/>
                    </a:lnTo>
                    <a:lnTo>
                      <a:pt x="79" y="57"/>
                    </a:lnTo>
                    <a:lnTo>
                      <a:pt x="72" y="62"/>
                    </a:lnTo>
                    <a:lnTo>
                      <a:pt x="66" y="66"/>
                    </a:lnTo>
                    <a:lnTo>
                      <a:pt x="59" y="72"/>
                    </a:lnTo>
                    <a:lnTo>
                      <a:pt x="52" y="77"/>
                    </a:lnTo>
                    <a:lnTo>
                      <a:pt x="44" y="82"/>
                    </a:lnTo>
                    <a:lnTo>
                      <a:pt x="37" y="85"/>
                    </a:lnTo>
                    <a:lnTo>
                      <a:pt x="30" y="90"/>
                    </a:lnTo>
                    <a:lnTo>
                      <a:pt x="23" y="95"/>
                    </a:lnTo>
                    <a:lnTo>
                      <a:pt x="15" y="98"/>
                    </a:lnTo>
                    <a:lnTo>
                      <a:pt x="7" y="102"/>
                    </a:lnTo>
                    <a:lnTo>
                      <a:pt x="0" y="106"/>
                    </a:lnTo>
                    <a:lnTo>
                      <a:pt x="1" y="96"/>
                    </a:lnTo>
                    <a:lnTo>
                      <a:pt x="4" y="87"/>
                    </a:lnTo>
                    <a:lnTo>
                      <a:pt x="7" y="79"/>
                    </a:lnTo>
                    <a:lnTo>
                      <a:pt x="12" y="71"/>
                    </a:lnTo>
                    <a:lnTo>
                      <a:pt x="17" y="63"/>
                    </a:lnTo>
                    <a:lnTo>
                      <a:pt x="23" y="56"/>
                    </a:lnTo>
                    <a:lnTo>
                      <a:pt x="28" y="49"/>
                    </a:lnTo>
                    <a:lnTo>
                      <a:pt x="37" y="43"/>
                    </a:lnTo>
                    <a:lnTo>
                      <a:pt x="44" y="37"/>
                    </a:lnTo>
                    <a:lnTo>
                      <a:pt x="51" y="31"/>
                    </a:lnTo>
                    <a:lnTo>
                      <a:pt x="58" y="27"/>
                    </a:lnTo>
                    <a:lnTo>
                      <a:pt x="66" y="21"/>
                    </a:lnTo>
                    <a:lnTo>
                      <a:pt x="74" y="15"/>
                    </a:lnTo>
                    <a:lnTo>
                      <a:pt x="81" y="10"/>
                    </a:lnTo>
                    <a:lnTo>
                      <a:pt x="88" y="7"/>
                    </a:lnTo>
                    <a:lnTo>
                      <a:pt x="95" y="3"/>
                    </a:lnTo>
                    <a:lnTo>
                      <a:pt x="99" y="3"/>
                    </a:lnTo>
                    <a:lnTo>
                      <a:pt x="102" y="4"/>
                    </a:lnTo>
                    <a:lnTo>
                      <a:pt x="106" y="3"/>
                    </a:lnTo>
                    <a:lnTo>
                      <a:pt x="109" y="3"/>
                    </a:lnTo>
                    <a:lnTo>
                      <a:pt x="113" y="2"/>
                    </a:lnTo>
                    <a:lnTo>
                      <a:pt x="117" y="2"/>
                    </a:lnTo>
                    <a:lnTo>
                      <a:pt x="121" y="1"/>
                    </a:lnTo>
                    <a:lnTo>
                      <a:pt x="124" y="1"/>
                    </a:lnTo>
                    <a:lnTo>
                      <a:pt x="130" y="0"/>
                    </a:lnTo>
                    <a:lnTo>
                      <a:pt x="136" y="1"/>
                    </a:lnTo>
                    <a:lnTo>
                      <a:pt x="138" y="2"/>
                    </a:lnTo>
                    <a:lnTo>
                      <a:pt x="141" y="4"/>
                    </a:lnTo>
                    <a:lnTo>
                      <a:pt x="142" y="8"/>
                    </a:lnTo>
                    <a:lnTo>
                      <a:pt x="143" y="13"/>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529" name="Freeform 16"/>
              <p:cNvSpPr>
                <a:spLocks/>
              </p:cNvSpPr>
              <p:nvPr/>
            </p:nvSpPr>
            <p:spPr bwMode="auto">
              <a:xfrm>
                <a:off x="3381" y="1163"/>
                <a:ext cx="29" cy="115"/>
              </a:xfrm>
              <a:custGeom>
                <a:avLst/>
                <a:gdLst>
                  <a:gd name="T0" fmla="*/ 29 w 29"/>
                  <a:gd name="T1" fmla="*/ 16 h 115"/>
                  <a:gd name="T2" fmla="*/ 29 w 29"/>
                  <a:gd name="T3" fmla="*/ 22 h 115"/>
                  <a:gd name="T4" fmla="*/ 29 w 29"/>
                  <a:gd name="T5" fmla="*/ 28 h 115"/>
                  <a:gd name="T6" fmla="*/ 29 w 29"/>
                  <a:gd name="T7" fmla="*/ 35 h 115"/>
                  <a:gd name="T8" fmla="*/ 29 w 29"/>
                  <a:gd name="T9" fmla="*/ 42 h 115"/>
                  <a:gd name="T10" fmla="*/ 28 w 29"/>
                  <a:gd name="T11" fmla="*/ 48 h 115"/>
                  <a:gd name="T12" fmla="*/ 28 w 29"/>
                  <a:gd name="T13" fmla="*/ 55 h 115"/>
                  <a:gd name="T14" fmla="*/ 28 w 29"/>
                  <a:gd name="T15" fmla="*/ 61 h 115"/>
                  <a:gd name="T16" fmla="*/ 28 w 29"/>
                  <a:gd name="T17" fmla="*/ 69 h 115"/>
                  <a:gd name="T18" fmla="*/ 27 w 29"/>
                  <a:gd name="T19" fmla="*/ 75 h 115"/>
                  <a:gd name="T20" fmla="*/ 25 w 29"/>
                  <a:gd name="T21" fmla="*/ 81 h 115"/>
                  <a:gd name="T22" fmla="*/ 24 w 29"/>
                  <a:gd name="T23" fmla="*/ 87 h 115"/>
                  <a:gd name="T24" fmla="*/ 23 w 29"/>
                  <a:gd name="T25" fmla="*/ 92 h 115"/>
                  <a:gd name="T26" fmla="*/ 21 w 29"/>
                  <a:gd name="T27" fmla="*/ 98 h 115"/>
                  <a:gd name="T28" fmla="*/ 18 w 29"/>
                  <a:gd name="T29" fmla="*/ 104 h 115"/>
                  <a:gd name="T30" fmla="*/ 15 w 29"/>
                  <a:gd name="T31" fmla="*/ 110 h 115"/>
                  <a:gd name="T32" fmla="*/ 13 w 29"/>
                  <a:gd name="T33" fmla="*/ 115 h 115"/>
                  <a:gd name="T34" fmla="*/ 10 w 29"/>
                  <a:gd name="T35" fmla="*/ 109 h 115"/>
                  <a:gd name="T36" fmla="*/ 8 w 29"/>
                  <a:gd name="T37" fmla="*/ 102 h 115"/>
                  <a:gd name="T38" fmla="*/ 6 w 29"/>
                  <a:gd name="T39" fmla="*/ 95 h 115"/>
                  <a:gd name="T40" fmla="*/ 4 w 29"/>
                  <a:gd name="T41" fmla="*/ 88 h 115"/>
                  <a:gd name="T42" fmla="*/ 2 w 29"/>
                  <a:gd name="T43" fmla="*/ 81 h 115"/>
                  <a:gd name="T44" fmla="*/ 2 w 29"/>
                  <a:gd name="T45" fmla="*/ 74 h 115"/>
                  <a:gd name="T46" fmla="*/ 1 w 29"/>
                  <a:gd name="T47" fmla="*/ 67 h 115"/>
                  <a:gd name="T48" fmla="*/ 1 w 29"/>
                  <a:gd name="T49" fmla="*/ 60 h 115"/>
                  <a:gd name="T50" fmla="*/ 0 w 29"/>
                  <a:gd name="T51" fmla="*/ 52 h 115"/>
                  <a:gd name="T52" fmla="*/ 0 w 29"/>
                  <a:gd name="T53" fmla="*/ 45 h 115"/>
                  <a:gd name="T54" fmla="*/ 0 w 29"/>
                  <a:gd name="T55" fmla="*/ 38 h 115"/>
                  <a:gd name="T56" fmla="*/ 0 w 29"/>
                  <a:gd name="T57" fmla="*/ 30 h 115"/>
                  <a:gd name="T58" fmla="*/ 0 w 29"/>
                  <a:gd name="T59" fmla="*/ 23 h 115"/>
                  <a:gd name="T60" fmla="*/ 0 w 29"/>
                  <a:gd name="T61" fmla="*/ 16 h 115"/>
                  <a:gd name="T62" fmla="*/ 0 w 29"/>
                  <a:gd name="T63" fmla="*/ 9 h 115"/>
                  <a:gd name="T64" fmla="*/ 1 w 29"/>
                  <a:gd name="T65" fmla="*/ 4 h 115"/>
                  <a:gd name="T66" fmla="*/ 4 w 29"/>
                  <a:gd name="T67" fmla="*/ 0 h 115"/>
                  <a:gd name="T68" fmla="*/ 9 w 29"/>
                  <a:gd name="T69" fmla="*/ 0 h 115"/>
                  <a:gd name="T70" fmla="*/ 14 w 29"/>
                  <a:gd name="T71" fmla="*/ 0 h 115"/>
                  <a:gd name="T72" fmla="*/ 18 w 29"/>
                  <a:gd name="T73" fmla="*/ 2 h 115"/>
                  <a:gd name="T74" fmla="*/ 22 w 29"/>
                  <a:gd name="T75" fmla="*/ 4 h 115"/>
                  <a:gd name="T76" fmla="*/ 25 w 29"/>
                  <a:gd name="T77" fmla="*/ 7 h 115"/>
                  <a:gd name="T78" fmla="*/ 28 w 29"/>
                  <a:gd name="T79" fmla="*/ 12 h 115"/>
                  <a:gd name="T80" fmla="*/ 29 w 29"/>
                  <a:gd name="T81" fmla="*/ 16 h 115"/>
                  <a:gd name="T82" fmla="*/ 29 w 29"/>
                  <a:gd name="T83" fmla="*/ 16 h 11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9"/>
                  <a:gd name="T127" fmla="*/ 0 h 115"/>
                  <a:gd name="T128" fmla="*/ 29 w 29"/>
                  <a:gd name="T129" fmla="*/ 115 h 11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9" h="115">
                    <a:moveTo>
                      <a:pt x="29" y="16"/>
                    </a:moveTo>
                    <a:lnTo>
                      <a:pt x="29" y="22"/>
                    </a:lnTo>
                    <a:lnTo>
                      <a:pt x="29" y="28"/>
                    </a:lnTo>
                    <a:lnTo>
                      <a:pt x="29" y="35"/>
                    </a:lnTo>
                    <a:lnTo>
                      <a:pt x="29" y="42"/>
                    </a:lnTo>
                    <a:lnTo>
                      <a:pt x="28" y="48"/>
                    </a:lnTo>
                    <a:lnTo>
                      <a:pt x="28" y="55"/>
                    </a:lnTo>
                    <a:lnTo>
                      <a:pt x="28" y="61"/>
                    </a:lnTo>
                    <a:lnTo>
                      <a:pt x="28" y="69"/>
                    </a:lnTo>
                    <a:lnTo>
                      <a:pt x="27" y="75"/>
                    </a:lnTo>
                    <a:lnTo>
                      <a:pt x="25" y="81"/>
                    </a:lnTo>
                    <a:lnTo>
                      <a:pt x="24" y="87"/>
                    </a:lnTo>
                    <a:lnTo>
                      <a:pt x="23" y="92"/>
                    </a:lnTo>
                    <a:lnTo>
                      <a:pt x="21" y="98"/>
                    </a:lnTo>
                    <a:lnTo>
                      <a:pt x="18" y="104"/>
                    </a:lnTo>
                    <a:lnTo>
                      <a:pt x="15" y="110"/>
                    </a:lnTo>
                    <a:lnTo>
                      <a:pt x="13" y="115"/>
                    </a:lnTo>
                    <a:lnTo>
                      <a:pt x="10" y="109"/>
                    </a:lnTo>
                    <a:lnTo>
                      <a:pt x="8" y="102"/>
                    </a:lnTo>
                    <a:lnTo>
                      <a:pt x="6" y="95"/>
                    </a:lnTo>
                    <a:lnTo>
                      <a:pt x="4" y="88"/>
                    </a:lnTo>
                    <a:lnTo>
                      <a:pt x="2" y="81"/>
                    </a:lnTo>
                    <a:lnTo>
                      <a:pt x="2" y="74"/>
                    </a:lnTo>
                    <a:lnTo>
                      <a:pt x="1" y="67"/>
                    </a:lnTo>
                    <a:lnTo>
                      <a:pt x="1" y="60"/>
                    </a:lnTo>
                    <a:lnTo>
                      <a:pt x="0" y="52"/>
                    </a:lnTo>
                    <a:lnTo>
                      <a:pt x="0" y="45"/>
                    </a:lnTo>
                    <a:lnTo>
                      <a:pt x="0" y="38"/>
                    </a:lnTo>
                    <a:lnTo>
                      <a:pt x="0" y="30"/>
                    </a:lnTo>
                    <a:lnTo>
                      <a:pt x="0" y="23"/>
                    </a:lnTo>
                    <a:lnTo>
                      <a:pt x="0" y="16"/>
                    </a:lnTo>
                    <a:lnTo>
                      <a:pt x="0" y="9"/>
                    </a:lnTo>
                    <a:lnTo>
                      <a:pt x="1" y="4"/>
                    </a:lnTo>
                    <a:lnTo>
                      <a:pt x="4" y="0"/>
                    </a:lnTo>
                    <a:lnTo>
                      <a:pt x="9" y="0"/>
                    </a:lnTo>
                    <a:lnTo>
                      <a:pt x="14" y="0"/>
                    </a:lnTo>
                    <a:lnTo>
                      <a:pt x="18" y="2"/>
                    </a:lnTo>
                    <a:lnTo>
                      <a:pt x="22" y="4"/>
                    </a:lnTo>
                    <a:lnTo>
                      <a:pt x="25" y="7"/>
                    </a:lnTo>
                    <a:lnTo>
                      <a:pt x="28" y="12"/>
                    </a:lnTo>
                    <a:lnTo>
                      <a:pt x="29" y="16"/>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530" name="Freeform 17"/>
              <p:cNvSpPr>
                <a:spLocks/>
              </p:cNvSpPr>
              <p:nvPr/>
            </p:nvSpPr>
            <p:spPr bwMode="auto">
              <a:xfrm>
                <a:off x="3170" y="1217"/>
                <a:ext cx="95" cy="201"/>
              </a:xfrm>
              <a:custGeom>
                <a:avLst/>
                <a:gdLst>
                  <a:gd name="T0" fmla="*/ 56 w 94"/>
                  <a:gd name="T1" fmla="*/ 22 h 201"/>
                  <a:gd name="T2" fmla="*/ 57 w 94"/>
                  <a:gd name="T3" fmla="*/ 33 h 201"/>
                  <a:gd name="T4" fmla="*/ 61 w 94"/>
                  <a:gd name="T5" fmla="*/ 43 h 201"/>
                  <a:gd name="T6" fmla="*/ 63 w 94"/>
                  <a:gd name="T7" fmla="*/ 55 h 201"/>
                  <a:gd name="T8" fmla="*/ 67 w 94"/>
                  <a:gd name="T9" fmla="*/ 65 h 201"/>
                  <a:gd name="T10" fmla="*/ 70 w 94"/>
                  <a:gd name="T11" fmla="*/ 76 h 201"/>
                  <a:gd name="T12" fmla="*/ 74 w 94"/>
                  <a:gd name="T13" fmla="*/ 88 h 201"/>
                  <a:gd name="T14" fmla="*/ 76 w 94"/>
                  <a:gd name="T15" fmla="*/ 98 h 201"/>
                  <a:gd name="T16" fmla="*/ 80 w 94"/>
                  <a:gd name="T17" fmla="*/ 110 h 201"/>
                  <a:gd name="T18" fmla="*/ 83 w 94"/>
                  <a:gd name="T19" fmla="*/ 120 h 201"/>
                  <a:gd name="T20" fmla="*/ 86 w 94"/>
                  <a:gd name="T21" fmla="*/ 132 h 201"/>
                  <a:gd name="T22" fmla="*/ 87 w 94"/>
                  <a:gd name="T23" fmla="*/ 143 h 201"/>
                  <a:gd name="T24" fmla="*/ 89 w 94"/>
                  <a:gd name="T25" fmla="*/ 154 h 201"/>
                  <a:gd name="T26" fmla="*/ 90 w 94"/>
                  <a:gd name="T27" fmla="*/ 165 h 201"/>
                  <a:gd name="T28" fmla="*/ 91 w 94"/>
                  <a:gd name="T29" fmla="*/ 176 h 201"/>
                  <a:gd name="T30" fmla="*/ 93 w 94"/>
                  <a:gd name="T31" fmla="*/ 188 h 201"/>
                  <a:gd name="T32" fmla="*/ 94 w 94"/>
                  <a:gd name="T33" fmla="*/ 201 h 201"/>
                  <a:gd name="T34" fmla="*/ 84 w 94"/>
                  <a:gd name="T35" fmla="*/ 191 h 201"/>
                  <a:gd name="T36" fmla="*/ 76 w 94"/>
                  <a:gd name="T37" fmla="*/ 180 h 201"/>
                  <a:gd name="T38" fmla="*/ 69 w 94"/>
                  <a:gd name="T39" fmla="*/ 169 h 201"/>
                  <a:gd name="T40" fmla="*/ 63 w 94"/>
                  <a:gd name="T41" fmla="*/ 159 h 201"/>
                  <a:gd name="T42" fmla="*/ 57 w 94"/>
                  <a:gd name="T43" fmla="*/ 147 h 201"/>
                  <a:gd name="T44" fmla="*/ 52 w 94"/>
                  <a:gd name="T45" fmla="*/ 136 h 201"/>
                  <a:gd name="T46" fmla="*/ 47 w 94"/>
                  <a:gd name="T47" fmla="*/ 125 h 201"/>
                  <a:gd name="T48" fmla="*/ 42 w 94"/>
                  <a:gd name="T49" fmla="*/ 113 h 201"/>
                  <a:gd name="T50" fmla="*/ 38 w 94"/>
                  <a:gd name="T51" fmla="*/ 102 h 201"/>
                  <a:gd name="T52" fmla="*/ 33 w 94"/>
                  <a:gd name="T53" fmla="*/ 90 h 201"/>
                  <a:gd name="T54" fmla="*/ 28 w 94"/>
                  <a:gd name="T55" fmla="*/ 78 h 201"/>
                  <a:gd name="T56" fmla="*/ 24 w 94"/>
                  <a:gd name="T57" fmla="*/ 67 h 201"/>
                  <a:gd name="T58" fmla="*/ 18 w 94"/>
                  <a:gd name="T59" fmla="*/ 55 h 201"/>
                  <a:gd name="T60" fmla="*/ 13 w 94"/>
                  <a:gd name="T61" fmla="*/ 44 h 201"/>
                  <a:gd name="T62" fmla="*/ 7 w 94"/>
                  <a:gd name="T63" fmla="*/ 33 h 201"/>
                  <a:gd name="T64" fmla="*/ 1 w 94"/>
                  <a:gd name="T65" fmla="*/ 22 h 201"/>
                  <a:gd name="T66" fmla="*/ 0 w 94"/>
                  <a:gd name="T67" fmla="*/ 17 h 201"/>
                  <a:gd name="T68" fmla="*/ 1 w 94"/>
                  <a:gd name="T69" fmla="*/ 14 h 201"/>
                  <a:gd name="T70" fmla="*/ 1 w 94"/>
                  <a:gd name="T71" fmla="*/ 10 h 201"/>
                  <a:gd name="T72" fmla="*/ 4 w 94"/>
                  <a:gd name="T73" fmla="*/ 8 h 201"/>
                  <a:gd name="T74" fmla="*/ 5 w 94"/>
                  <a:gd name="T75" fmla="*/ 6 h 201"/>
                  <a:gd name="T76" fmla="*/ 7 w 94"/>
                  <a:gd name="T77" fmla="*/ 3 h 201"/>
                  <a:gd name="T78" fmla="*/ 10 w 94"/>
                  <a:gd name="T79" fmla="*/ 1 h 201"/>
                  <a:gd name="T80" fmla="*/ 14 w 94"/>
                  <a:gd name="T81" fmla="*/ 0 h 201"/>
                  <a:gd name="T82" fmla="*/ 20 w 94"/>
                  <a:gd name="T83" fmla="*/ 0 h 201"/>
                  <a:gd name="T84" fmla="*/ 27 w 94"/>
                  <a:gd name="T85" fmla="*/ 0 h 201"/>
                  <a:gd name="T86" fmla="*/ 33 w 94"/>
                  <a:gd name="T87" fmla="*/ 1 h 201"/>
                  <a:gd name="T88" fmla="*/ 39 w 94"/>
                  <a:gd name="T89" fmla="*/ 5 h 201"/>
                  <a:gd name="T90" fmla="*/ 43 w 94"/>
                  <a:gd name="T91" fmla="*/ 7 h 201"/>
                  <a:gd name="T92" fmla="*/ 48 w 94"/>
                  <a:gd name="T93" fmla="*/ 12 h 201"/>
                  <a:gd name="T94" fmla="*/ 52 w 94"/>
                  <a:gd name="T95" fmla="*/ 16 h 201"/>
                  <a:gd name="T96" fmla="*/ 56 w 94"/>
                  <a:gd name="T97" fmla="*/ 22 h 201"/>
                  <a:gd name="T98" fmla="*/ 56 w 94"/>
                  <a:gd name="T99" fmla="*/ 22 h 2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4"/>
                  <a:gd name="T151" fmla="*/ 0 h 201"/>
                  <a:gd name="T152" fmla="*/ 94 w 94"/>
                  <a:gd name="T153" fmla="*/ 201 h 2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4" h="201">
                    <a:moveTo>
                      <a:pt x="56" y="22"/>
                    </a:moveTo>
                    <a:lnTo>
                      <a:pt x="57" y="33"/>
                    </a:lnTo>
                    <a:lnTo>
                      <a:pt x="61" y="43"/>
                    </a:lnTo>
                    <a:lnTo>
                      <a:pt x="63" y="55"/>
                    </a:lnTo>
                    <a:lnTo>
                      <a:pt x="67" y="65"/>
                    </a:lnTo>
                    <a:lnTo>
                      <a:pt x="70" y="76"/>
                    </a:lnTo>
                    <a:lnTo>
                      <a:pt x="74" y="88"/>
                    </a:lnTo>
                    <a:lnTo>
                      <a:pt x="76" y="98"/>
                    </a:lnTo>
                    <a:lnTo>
                      <a:pt x="80" y="110"/>
                    </a:lnTo>
                    <a:lnTo>
                      <a:pt x="83" y="120"/>
                    </a:lnTo>
                    <a:lnTo>
                      <a:pt x="86" y="132"/>
                    </a:lnTo>
                    <a:lnTo>
                      <a:pt x="87" y="143"/>
                    </a:lnTo>
                    <a:lnTo>
                      <a:pt x="89" y="154"/>
                    </a:lnTo>
                    <a:lnTo>
                      <a:pt x="90" y="165"/>
                    </a:lnTo>
                    <a:lnTo>
                      <a:pt x="91" y="176"/>
                    </a:lnTo>
                    <a:lnTo>
                      <a:pt x="93" y="188"/>
                    </a:lnTo>
                    <a:lnTo>
                      <a:pt x="94" y="201"/>
                    </a:lnTo>
                    <a:lnTo>
                      <a:pt x="84" y="191"/>
                    </a:lnTo>
                    <a:lnTo>
                      <a:pt x="76" y="180"/>
                    </a:lnTo>
                    <a:lnTo>
                      <a:pt x="69" y="169"/>
                    </a:lnTo>
                    <a:lnTo>
                      <a:pt x="63" y="159"/>
                    </a:lnTo>
                    <a:lnTo>
                      <a:pt x="57" y="147"/>
                    </a:lnTo>
                    <a:lnTo>
                      <a:pt x="52" y="136"/>
                    </a:lnTo>
                    <a:lnTo>
                      <a:pt x="47" y="125"/>
                    </a:lnTo>
                    <a:lnTo>
                      <a:pt x="42" y="113"/>
                    </a:lnTo>
                    <a:lnTo>
                      <a:pt x="38" y="102"/>
                    </a:lnTo>
                    <a:lnTo>
                      <a:pt x="33" y="90"/>
                    </a:lnTo>
                    <a:lnTo>
                      <a:pt x="28" y="78"/>
                    </a:lnTo>
                    <a:lnTo>
                      <a:pt x="24" y="67"/>
                    </a:lnTo>
                    <a:lnTo>
                      <a:pt x="18" y="55"/>
                    </a:lnTo>
                    <a:lnTo>
                      <a:pt x="13" y="44"/>
                    </a:lnTo>
                    <a:lnTo>
                      <a:pt x="7" y="33"/>
                    </a:lnTo>
                    <a:lnTo>
                      <a:pt x="1" y="22"/>
                    </a:lnTo>
                    <a:lnTo>
                      <a:pt x="0" y="17"/>
                    </a:lnTo>
                    <a:lnTo>
                      <a:pt x="1" y="14"/>
                    </a:lnTo>
                    <a:lnTo>
                      <a:pt x="1" y="10"/>
                    </a:lnTo>
                    <a:lnTo>
                      <a:pt x="4" y="8"/>
                    </a:lnTo>
                    <a:lnTo>
                      <a:pt x="5" y="6"/>
                    </a:lnTo>
                    <a:lnTo>
                      <a:pt x="7" y="3"/>
                    </a:lnTo>
                    <a:lnTo>
                      <a:pt x="10" y="1"/>
                    </a:lnTo>
                    <a:lnTo>
                      <a:pt x="14" y="0"/>
                    </a:lnTo>
                    <a:lnTo>
                      <a:pt x="20" y="0"/>
                    </a:lnTo>
                    <a:lnTo>
                      <a:pt x="27" y="0"/>
                    </a:lnTo>
                    <a:lnTo>
                      <a:pt x="33" y="1"/>
                    </a:lnTo>
                    <a:lnTo>
                      <a:pt x="39" y="5"/>
                    </a:lnTo>
                    <a:lnTo>
                      <a:pt x="43" y="7"/>
                    </a:lnTo>
                    <a:lnTo>
                      <a:pt x="48" y="12"/>
                    </a:lnTo>
                    <a:lnTo>
                      <a:pt x="52" y="16"/>
                    </a:lnTo>
                    <a:lnTo>
                      <a:pt x="56" y="22"/>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531" name="Freeform 18"/>
              <p:cNvSpPr>
                <a:spLocks/>
              </p:cNvSpPr>
              <p:nvPr/>
            </p:nvSpPr>
            <p:spPr bwMode="auto">
              <a:xfrm>
                <a:off x="2974" y="1339"/>
                <a:ext cx="70" cy="56"/>
              </a:xfrm>
              <a:custGeom>
                <a:avLst/>
                <a:gdLst>
                  <a:gd name="T0" fmla="*/ 71 w 71"/>
                  <a:gd name="T1" fmla="*/ 39 h 55"/>
                  <a:gd name="T2" fmla="*/ 71 w 71"/>
                  <a:gd name="T3" fmla="*/ 45 h 55"/>
                  <a:gd name="T4" fmla="*/ 70 w 71"/>
                  <a:gd name="T5" fmla="*/ 50 h 55"/>
                  <a:gd name="T6" fmla="*/ 65 w 71"/>
                  <a:gd name="T7" fmla="*/ 52 h 55"/>
                  <a:gd name="T8" fmla="*/ 61 w 71"/>
                  <a:gd name="T9" fmla="*/ 55 h 55"/>
                  <a:gd name="T10" fmla="*/ 56 w 71"/>
                  <a:gd name="T11" fmla="*/ 53 h 55"/>
                  <a:gd name="T12" fmla="*/ 51 w 71"/>
                  <a:gd name="T13" fmla="*/ 52 h 55"/>
                  <a:gd name="T14" fmla="*/ 46 w 71"/>
                  <a:gd name="T15" fmla="*/ 50 h 55"/>
                  <a:gd name="T16" fmla="*/ 43 w 71"/>
                  <a:gd name="T17" fmla="*/ 49 h 55"/>
                  <a:gd name="T18" fmla="*/ 38 w 71"/>
                  <a:gd name="T19" fmla="*/ 46 h 55"/>
                  <a:gd name="T20" fmla="*/ 34 w 71"/>
                  <a:gd name="T21" fmla="*/ 44 h 55"/>
                  <a:gd name="T22" fmla="*/ 30 w 71"/>
                  <a:gd name="T23" fmla="*/ 42 h 55"/>
                  <a:gd name="T24" fmla="*/ 27 w 71"/>
                  <a:gd name="T25" fmla="*/ 39 h 55"/>
                  <a:gd name="T26" fmla="*/ 22 w 71"/>
                  <a:gd name="T27" fmla="*/ 36 h 55"/>
                  <a:gd name="T28" fmla="*/ 18 w 71"/>
                  <a:gd name="T29" fmla="*/ 32 h 55"/>
                  <a:gd name="T30" fmla="*/ 14 w 71"/>
                  <a:gd name="T31" fmla="*/ 29 h 55"/>
                  <a:gd name="T32" fmla="*/ 11 w 71"/>
                  <a:gd name="T33" fmla="*/ 25 h 55"/>
                  <a:gd name="T34" fmla="*/ 8 w 71"/>
                  <a:gd name="T35" fmla="*/ 22 h 55"/>
                  <a:gd name="T36" fmla="*/ 4 w 71"/>
                  <a:gd name="T37" fmla="*/ 18 h 55"/>
                  <a:gd name="T38" fmla="*/ 2 w 71"/>
                  <a:gd name="T39" fmla="*/ 14 h 55"/>
                  <a:gd name="T40" fmla="*/ 0 w 71"/>
                  <a:gd name="T41" fmla="*/ 11 h 55"/>
                  <a:gd name="T42" fmla="*/ 4 w 71"/>
                  <a:gd name="T43" fmla="*/ 7 h 55"/>
                  <a:gd name="T44" fmla="*/ 10 w 71"/>
                  <a:gd name="T45" fmla="*/ 3 h 55"/>
                  <a:gd name="T46" fmla="*/ 15 w 71"/>
                  <a:gd name="T47" fmla="*/ 1 h 55"/>
                  <a:gd name="T48" fmla="*/ 20 w 71"/>
                  <a:gd name="T49" fmla="*/ 1 h 55"/>
                  <a:gd name="T50" fmla="*/ 24 w 71"/>
                  <a:gd name="T51" fmla="*/ 0 h 55"/>
                  <a:gd name="T52" fmla="*/ 30 w 71"/>
                  <a:gd name="T53" fmla="*/ 2 h 55"/>
                  <a:gd name="T54" fmla="*/ 36 w 71"/>
                  <a:gd name="T55" fmla="*/ 3 h 55"/>
                  <a:gd name="T56" fmla="*/ 41 w 71"/>
                  <a:gd name="T57" fmla="*/ 7 h 55"/>
                  <a:gd name="T58" fmla="*/ 45 w 71"/>
                  <a:gd name="T59" fmla="*/ 8 h 55"/>
                  <a:gd name="T60" fmla="*/ 50 w 71"/>
                  <a:gd name="T61" fmla="*/ 13 h 55"/>
                  <a:gd name="T62" fmla="*/ 53 w 71"/>
                  <a:gd name="T63" fmla="*/ 16 h 55"/>
                  <a:gd name="T64" fmla="*/ 58 w 71"/>
                  <a:gd name="T65" fmla="*/ 21 h 55"/>
                  <a:gd name="T66" fmla="*/ 62 w 71"/>
                  <a:gd name="T67" fmla="*/ 25 h 55"/>
                  <a:gd name="T68" fmla="*/ 65 w 71"/>
                  <a:gd name="T69" fmla="*/ 30 h 55"/>
                  <a:gd name="T70" fmla="*/ 68 w 71"/>
                  <a:gd name="T71" fmla="*/ 35 h 55"/>
                  <a:gd name="T72" fmla="*/ 71 w 71"/>
                  <a:gd name="T73" fmla="*/ 39 h 55"/>
                  <a:gd name="T74" fmla="*/ 71 w 71"/>
                  <a:gd name="T75" fmla="*/ 39 h 5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55"/>
                  <a:gd name="T116" fmla="*/ 71 w 71"/>
                  <a:gd name="T117" fmla="*/ 55 h 5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55">
                    <a:moveTo>
                      <a:pt x="71" y="39"/>
                    </a:moveTo>
                    <a:lnTo>
                      <a:pt x="71" y="45"/>
                    </a:lnTo>
                    <a:lnTo>
                      <a:pt x="70" y="50"/>
                    </a:lnTo>
                    <a:lnTo>
                      <a:pt x="65" y="52"/>
                    </a:lnTo>
                    <a:lnTo>
                      <a:pt x="61" y="55"/>
                    </a:lnTo>
                    <a:lnTo>
                      <a:pt x="56" y="53"/>
                    </a:lnTo>
                    <a:lnTo>
                      <a:pt x="51" y="52"/>
                    </a:lnTo>
                    <a:lnTo>
                      <a:pt x="46" y="50"/>
                    </a:lnTo>
                    <a:lnTo>
                      <a:pt x="43" y="49"/>
                    </a:lnTo>
                    <a:lnTo>
                      <a:pt x="38" y="46"/>
                    </a:lnTo>
                    <a:lnTo>
                      <a:pt x="34" y="44"/>
                    </a:lnTo>
                    <a:lnTo>
                      <a:pt x="30" y="42"/>
                    </a:lnTo>
                    <a:lnTo>
                      <a:pt x="27" y="39"/>
                    </a:lnTo>
                    <a:lnTo>
                      <a:pt x="22" y="36"/>
                    </a:lnTo>
                    <a:lnTo>
                      <a:pt x="18" y="32"/>
                    </a:lnTo>
                    <a:lnTo>
                      <a:pt x="14" y="29"/>
                    </a:lnTo>
                    <a:lnTo>
                      <a:pt x="11" y="25"/>
                    </a:lnTo>
                    <a:lnTo>
                      <a:pt x="8" y="22"/>
                    </a:lnTo>
                    <a:lnTo>
                      <a:pt x="4" y="18"/>
                    </a:lnTo>
                    <a:lnTo>
                      <a:pt x="2" y="14"/>
                    </a:lnTo>
                    <a:lnTo>
                      <a:pt x="0" y="11"/>
                    </a:lnTo>
                    <a:lnTo>
                      <a:pt x="4" y="7"/>
                    </a:lnTo>
                    <a:lnTo>
                      <a:pt x="10" y="3"/>
                    </a:lnTo>
                    <a:lnTo>
                      <a:pt x="15" y="1"/>
                    </a:lnTo>
                    <a:lnTo>
                      <a:pt x="20" y="1"/>
                    </a:lnTo>
                    <a:lnTo>
                      <a:pt x="24" y="0"/>
                    </a:lnTo>
                    <a:lnTo>
                      <a:pt x="30" y="2"/>
                    </a:lnTo>
                    <a:lnTo>
                      <a:pt x="36" y="3"/>
                    </a:lnTo>
                    <a:lnTo>
                      <a:pt x="41" y="7"/>
                    </a:lnTo>
                    <a:lnTo>
                      <a:pt x="45" y="8"/>
                    </a:lnTo>
                    <a:lnTo>
                      <a:pt x="50" y="13"/>
                    </a:lnTo>
                    <a:lnTo>
                      <a:pt x="53" y="16"/>
                    </a:lnTo>
                    <a:lnTo>
                      <a:pt x="58" y="21"/>
                    </a:lnTo>
                    <a:lnTo>
                      <a:pt x="62" y="25"/>
                    </a:lnTo>
                    <a:lnTo>
                      <a:pt x="65" y="30"/>
                    </a:lnTo>
                    <a:lnTo>
                      <a:pt x="68" y="35"/>
                    </a:lnTo>
                    <a:lnTo>
                      <a:pt x="71" y="39"/>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532" name="Freeform 19"/>
              <p:cNvSpPr>
                <a:spLocks/>
              </p:cNvSpPr>
              <p:nvPr/>
            </p:nvSpPr>
            <p:spPr bwMode="auto">
              <a:xfrm>
                <a:off x="2600" y="1368"/>
                <a:ext cx="416" cy="210"/>
              </a:xfrm>
              <a:custGeom>
                <a:avLst/>
                <a:gdLst>
                  <a:gd name="T0" fmla="*/ 257 w 415"/>
                  <a:gd name="T1" fmla="*/ 35 h 210"/>
                  <a:gd name="T2" fmla="*/ 237 w 415"/>
                  <a:gd name="T3" fmla="*/ 55 h 210"/>
                  <a:gd name="T4" fmla="*/ 219 w 415"/>
                  <a:gd name="T5" fmla="*/ 75 h 210"/>
                  <a:gd name="T6" fmla="*/ 203 w 415"/>
                  <a:gd name="T7" fmla="*/ 96 h 210"/>
                  <a:gd name="T8" fmla="*/ 205 w 415"/>
                  <a:gd name="T9" fmla="*/ 109 h 210"/>
                  <a:gd name="T10" fmla="*/ 227 w 415"/>
                  <a:gd name="T11" fmla="*/ 110 h 210"/>
                  <a:gd name="T12" fmla="*/ 249 w 415"/>
                  <a:gd name="T13" fmla="*/ 110 h 210"/>
                  <a:gd name="T14" fmla="*/ 270 w 415"/>
                  <a:gd name="T15" fmla="*/ 111 h 210"/>
                  <a:gd name="T16" fmla="*/ 294 w 415"/>
                  <a:gd name="T17" fmla="*/ 113 h 210"/>
                  <a:gd name="T18" fmla="*/ 320 w 415"/>
                  <a:gd name="T19" fmla="*/ 123 h 210"/>
                  <a:gd name="T20" fmla="*/ 331 w 415"/>
                  <a:gd name="T21" fmla="*/ 139 h 210"/>
                  <a:gd name="T22" fmla="*/ 318 w 415"/>
                  <a:gd name="T23" fmla="*/ 146 h 210"/>
                  <a:gd name="T24" fmla="*/ 293 w 415"/>
                  <a:gd name="T25" fmla="*/ 178 h 210"/>
                  <a:gd name="T26" fmla="*/ 326 w 415"/>
                  <a:gd name="T27" fmla="*/ 183 h 210"/>
                  <a:gd name="T28" fmla="*/ 357 w 415"/>
                  <a:gd name="T29" fmla="*/ 193 h 210"/>
                  <a:gd name="T30" fmla="*/ 390 w 415"/>
                  <a:gd name="T31" fmla="*/ 201 h 210"/>
                  <a:gd name="T32" fmla="*/ 407 w 415"/>
                  <a:gd name="T33" fmla="*/ 208 h 210"/>
                  <a:gd name="T34" fmla="*/ 373 w 415"/>
                  <a:gd name="T35" fmla="*/ 209 h 210"/>
                  <a:gd name="T36" fmla="*/ 341 w 415"/>
                  <a:gd name="T37" fmla="*/ 204 h 210"/>
                  <a:gd name="T38" fmla="*/ 311 w 415"/>
                  <a:gd name="T39" fmla="*/ 202 h 210"/>
                  <a:gd name="T40" fmla="*/ 283 w 415"/>
                  <a:gd name="T41" fmla="*/ 203 h 210"/>
                  <a:gd name="T42" fmla="*/ 265 w 415"/>
                  <a:gd name="T43" fmla="*/ 206 h 210"/>
                  <a:gd name="T44" fmla="*/ 248 w 415"/>
                  <a:gd name="T45" fmla="*/ 195 h 210"/>
                  <a:gd name="T46" fmla="*/ 245 w 415"/>
                  <a:gd name="T47" fmla="*/ 176 h 210"/>
                  <a:gd name="T48" fmla="*/ 256 w 415"/>
                  <a:gd name="T49" fmla="*/ 165 h 210"/>
                  <a:gd name="T50" fmla="*/ 248 w 415"/>
                  <a:gd name="T51" fmla="*/ 155 h 210"/>
                  <a:gd name="T52" fmla="*/ 231 w 415"/>
                  <a:gd name="T53" fmla="*/ 165 h 210"/>
                  <a:gd name="T54" fmla="*/ 205 w 415"/>
                  <a:gd name="T55" fmla="*/ 166 h 210"/>
                  <a:gd name="T56" fmla="*/ 180 w 415"/>
                  <a:gd name="T57" fmla="*/ 174 h 210"/>
                  <a:gd name="T58" fmla="*/ 154 w 415"/>
                  <a:gd name="T59" fmla="*/ 182 h 210"/>
                  <a:gd name="T60" fmla="*/ 129 w 415"/>
                  <a:gd name="T61" fmla="*/ 185 h 210"/>
                  <a:gd name="T62" fmla="*/ 111 w 415"/>
                  <a:gd name="T63" fmla="*/ 169 h 210"/>
                  <a:gd name="T64" fmla="*/ 156 w 415"/>
                  <a:gd name="T65" fmla="*/ 141 h 210"/>
                  <a:gd name="T66" fmla="*/ 142 w 415"/>
                  <a:gd name="T67" fmla="*/ 131 h 210"/>
                  <a:gd name="T68" fmla="*/ 138 w 415"/>
                  <a:gd name="T69" fmla="*/ 112 h 210"/>
                  <a:gd name="T70" fmla="*/ 152 w 415"/>
                  <a:gd name="T71" fmla="*/ 96 h 210"/>
                  <a:gd name="T72" fmla="*/ 160 w 415"/>
                  <a:gd name="T73" fmla="*/ 79 h 210"/>
                  <a:gd name="T74" fmla="*/ 180 w 415"/>
                  <a:gd name="T75" fmla="*/ 58 h 210"/>
                  <a:gd name="T76" fmla="*/ 200 w 415"/>
                  <a:gd name="T77" fmla="*/ 37 h 210"/>
                  <a:gd name="T78" fmla="*/ 188 w 415"/>
                  <a:gd name="T79" fmla="*/ 27 h 210"/>
                  <a:gd name="T80" fmla="*/ 147 w 415"/>
                  <a:gd name="T81" fmla="*/ 32 h 210"/>
                  <a:gd name="T82" fmla="*/ 107 w 415"/>
                  <a:gd name="T83" fmla="*/ 41 h 210"/>
                  <a:gd name="T84" fmla="*/ 69 w 415"/>
                  <a:gd name="T85" fmla="*/ 50 h 210"/>
                  <a:gd name="T86" fmla="*/ 35 w 415"/>
                  <a:gd name="T87" fmla="*/ 56 h 210"/>
                  <a:gd name="T88" fmla="*/ 11 w 415"/>
                  <a:gd name="T89" fmla="*/ 56 h 210"/>
                  <a:gd name="T90" fmla="*/ 0 w 415"/>
                  <a:gd name="T91" fmla="*/ 41 h 210"/>
                  <a:gd name="T92" fmla="*/ 10 w 415"/>
                  <a:gd name="T93" fmla="*/ 30 h 210"/>
                  <a:gd name="T94" fmla="*/ 28 w 415"/>
                  <a:gd name="T95" fmla="*/ 27 h 210"/>
                  <a:gd name="T96" fmla="*/ 49 w 415"/>
                  <a:gd name="T97" fmla="*/ 27 h 210"/>
                  <a:gd name="T98" fmla="*/ 72 w 415"/>
                  <a:gd name="T99" fmla="*/ 21 h 210"/>
                  <a:gd name="T100" fmla="*/ 115 w 415"/>
                  <a:gd name="T101" fmla="*/ 11 h 210"/>
                  <a:gd name="T102" fmla="*/ 162 w 415"/>
                  <a:gd name="T103" fmla="*/ 8 h 210"/>
                  <a:gd name="T104" fmla="*/ 207 w 415"/>
                  <a:gd name="T105" fmla="*/ 3 h 210"/>
                  <a:gd name="T106" fmla="*/ 243 w 415"/>
                  <a:gd name="T107" fmla="*/ 0 h 210"/>
                  <a:gd name="T108" fmla="*/ 262 w 415"/>
                  <a:gd name="T109" fmla="*/ 7 h 21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15"/>
                  <a:gd name="T166" fmla="*/ 0 h 210"/>
                  <a:gd name="T167" fmla="*/ 415 w 415"/>
                  <a:gd name="T168" fmla="*/ 210 h 21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15" h="210">
                    <a:moveTo>
                      <a:pt x="269" y="11"/>
                    </a:moveTo>
                    <a:lnTo>
                      <a:pt x="269" y="27"/>
                    </a:lnTo>
                    <a:lnTo>
                      <a:pt x="262" y="31"/>
                    </a:lnTo>
                    <a:lnTo>
                      <a:pt x="257" y="35"/>
                    </a:lnTo>
                    <a:lnTo>
                      <a:pt x="251" y="40"/>
                    </a:lnTo>
                    <a:lnTo>
                      <a:pt x="246" y="44"/>
                    </a:lnTo>
                    <a:lnTo>
                      <a:pt x="242" y="49"/>
                    </a:lnTo>
                    <a:lnTo>
                      <a:pt x="237" y="55"/>
                    </a:lnTo>
                    <a:lnTo>
                      <a:pt x="232" y="59"/>
                    </a:lnTo>
                    <a:lnTo>
                      <a:pt x="229" y="64"/>
                    </a:lnTo>
                    <a:lnTo>
                      <a:pt x="224" y="69"/>
                    </a:lnTo>
                    <a:lnTo>
                      <a:pt x="219" y="75"/>
                    </a:lnTo>
                    <a:lnTo>
                      <a:pt x="215" y="80"/>
                    </a:lnTo>
                    <a:lnTo>
                      <a:pt x="211" y="85"/>
                    </a:lnTo>
                    <a:lnTo>
                      <a:pt x="208" y="90"/>
                    </a:lnTo>
                    <a:lnTo>
                      <a:pt x="203" y="96"/>
                    </a:lnTo>
                    <a:lnTo>
                      <a:pt x="200" y="100"/>
                    </a:lnTo>
                    <a:lnTo>
                      <a:pt x="195" y="106"/>
                    </a:lnTo>
                    <a:lnTo>
                      <a:pt x="200" y="107"/>
                    </a:lnTo>
                    <a:lnTo>
                      <a:pt x="205" y="109"/>
                    </a:lnTo>
                    <a:lnTo>
                      <a:pt x="210" y="110"/>
                    </a:lnTo>
                    <a:lnTo>
                      <a:pt x="216" y="110"/>
                    </a:lnTo>
                    <a:lnTo>
                      <a:pt x="222" y="110"/>
                    </a:lnTo>
                    <a:lnTo>
                      <a:pt x="227" y="110"/>
                    </a:lnTo>
                    <a:lnTo>
                      <a:pt x="232" y="110"/>
                    </a:lnTo>
                    <a:lnTo>
                      <a:pt x="238" y="110"/>
                    </a:lnTo>
                    <a:lnTo>
                      <a:pt x="243" y="110"/>
                    </a:lnTo>
                    <a:lnTo>
                      <a:pt x="249" y="110"/>
                    </a:lnTo>
                    <a:lnTo>
                      <a:pt x="255" y="110"/>
                    </a:lnTo>
                    <a:lnTo>
                      <a:pt x="259" y="110"/>
                    </a:lnTo>
                    <a:lnTo>
                      <a:pt x="265" y="110"/>
                    </a:lnTo>
                    <a:lnTo>
                      <a:pt x="270" y="111"/>
                    </a:lnTo>
                    <a:lnTo>
                      <a:pt x="276" y="111"/>
                    </a:lnTo>
                    <a:lnTo>
                      <a:pt x="281" y="113"/>
                    </a:lnTo>
                    <a:lnTo>
                      <a:pt x="287" y="112"/>
                    </a:lnTo>
                    <a:lnTo>
                      <a:pt x="294" y="113"/>
                    </a:lnTo>
                    <a:lnTo>
                      <a:pt x="300" y="114"/>
                    </a:lnTo>
                    <a:lnTo>
                      <a:pt x="307" y="117"/>
                    </a:lnTo>
                    <a:lnTo>
                      <a:pt x="313" y="119"/>
                    </a:lnTo>
                    <a:lnTo>
                      <a:pt x="320" y="123"/>
                    </a:lnTo>
                    <a:lnTo>
                      <a:pt x="326" y="127"/>
                    </a:lnTo>
                    <a:lnTo>
                      <a:pt x="332" y="132"/>
                    </a:lnTo>
                    <a:lnTo>
                      <a:pt x="332" y="137"/>
                    </a:lnTo>
                    <a:lnTo>
                      <a:pt x="331" y="139"/>
                    </a:lnTo>
                    <a:lnTo>
                      <a:pt x="327" y="141"/>
                    </a:lnTo>
                    <a:lnTo>
                      <a:pt x="325" y="144"/>
                    </a:lnTo>
                    <a:lnTo>
                      <a:pt x="321" y="144"/>
                    </a:lnTo>
                    <a:lnTo>
                      <a:pt x="318" y="146"/>
                    </a:lnTo>
                    <a:lnTo>
                      <a:pt x="315" y="148"/>
                    </a:lnTo>
                    <a:lnTo>
                      <a:pt x="313" y="152"/>
                    </a:lnTo>
                    <a:lnTo>
                      <a:pt x="285" y="178"/>
                    </a:lnTo>
                    <a:lnTo>
                      <a:pt x="293" y="178"/>
                    </a:lnTo>
                    <a:lnTo>
                      <a:pt x="301" y="179"/>
                    </a:lnTo>
                    <a:lnTo>
                      <a:pt x="308" y="180"/>
                    </a:lnTo>
                    <a:lnTo>
                      <a:pt x="318" y="181"/>
                    </a:lnTo>
                    <a:lnTo>
                      <a:pt x="326" y="183"/>
                    </a:lnTo>
                    <a:lnTo>
                      <a:pt x="334" y="186"/>
                    </a:lnTo>
                    <a:lnTo>
                      <a:pt x="341" y="188"/>
                    </a:lnTo>
                    <a:lnTo>
                      <a:pt x="349" y="190"/>
                    </a:lnTo>
                    <a:lnTo>
                      <a:pt x="357" y="193"/>
                    </a:lnTo>
                    <a:lnTo>
                      <a:pt x="366" y="195"/>
                    </a:lnTo>
                    <a:lnTo>
                      <a:pt x="374" y="197"/>
                    </a:lnTo>
                    <a:lnTo>
                      <a:pt x="382" y="200"/>
                    </a:lnTo>
                    <a:lnTo>
                      <a:pt x="390" y="201"/>
                    </a:lnTo>
                    <a:lnTo>
                      <a:pt x="397" y="203"/>
                    </a:lnTo>
                    <a:lnTo>
                      <a:pt x="407" y="204"/>
                    </a:lnTo>
                    <a:lnTo>
                      <a:pt x="415" y="207"/>
                    </a:lnTo>
                    <a:lnTo>
                      <a:pt x="407" y="208"/>
                    </a:lnTo>
                    <a:lnTo>
                      <a:pt x="397" y="209"/>
                    </a:lnTo>
                    <a:lnTo>
                      <a:pt x="389" y="209"/>
                    </a:lnTo>
                    <a:lnTo>
                      <a:pt x="381" y="210"/>
                    </a:lnTo>
                    <a:lnTo>
                      <a:pt x="373" y="209"/>
                    </a:lnTo>
                    <a:lnTo>
                      <a:pt x="365" y="208"/>
                    </a:lnTo>
                    <a:lnTo>
                      <a:pt x="357" y="207"/>
                    </a:lnTo>
                    <a:lnTo>
                      <a:pt x="349" y="207"/>
                    </a:lnTo>
                    <a:lnTo>
                      <a:pt x="341" y="204"/>
                    </a:lnTo>
                    <a:lnTo>
                      <a:pt x="334" y="203"/>
                    </a:lnTo>
                    <a:lnTo>
                      <a:pt x="326" y="202"/>
                    </a:lnTo>
                    <a:lnTo>
                      <a:pt x="318" y="202"/>
                    </a:lnTo>
                    <a:lnTo>
                      <a:pt x="311" y="202"/>
                    </a:lnTo>
                    <a:lnTo>
                      <a:pt x="303" y="202"/>
                    </a:lnTo>
                    <a:lnTo>
                      <a:pt x="296" y="203"/>
                    </a:lnTo>
                    <a:lnTo>
                      <a:pt x="288" y="207"/>
                    </a:lnTo>
                    <a:lnTo>
                      <a:pt x="283" y="203"/>
                    </a:lnTo>
                    <a:lnTo>
                      <a:pt x="279" y="203"/>
                    </a:lnTo>
                    <a:lnTo>
                      <a:pt x="273" y="203"/>
                    </a:lnTo>
                    <a:lnTo>
                      <a:pt x="270" y="204"/>
                    </a:lnTo>
                    <a:lnTo>
                      <a:pt x="265" y="206"/>
                    </a:lnTo>
                    <a:lnTo>
                      <a:pt x="260" y="206"/>
                    </a:lnTo>
                    <a:lnTo>
                      <a:pt x="256" y="203"/>
                    </a:lnTo>
                    <a:lnTo>
                      <a:pt x="252" y="200"/>
                    </a:lnTo>
                    <a:lnTo>
                      <a:pt x="248" y="195"/>
                    </a:lnTo>
                    <a:lnTo>
                      <a:pt x="245" y="190"/>
                    </a:lnTo>
                    <a:lnTo>
                      <a:pt x="244" y="186"/>
                    </a:lnTo>
                    <a:lnTo>
                      <a:pt x="245" y="182"/>
                    </a:lnTo>
                    <a:lnTo>
                      <a:pt x="245" y="176"/>
                    </a:lnTo>
                    <a:lnTo>
                      <a:pt x="248" y="173"/>
                    </a:lnTo>
                    <a:lnTo>
                      <a:pt x="250" y="168"/>
                    </a:lnTo>
                    <a:lnTo>
                      <a:pt x="252" y="165"/>
                    </a:lnTo>
                    <a:lnTo>
                      <a:pt x="256" y="165"/>
                    </a:lnTo>
                    <a:lnTo>
                      <a:pt x="258" y="162"/>
                    </a:lnTo>
                    <a:lnTo>
                      <a:pt x="255" y="156"/>
                    </a:lnTo>
                    <a:lnTo>
                      <a:pt x="251" y="155"/>
                    </a:lnTo>
                    <a:lnTo>
                      <a:pt x="248" y="155"/>
                    </a:lnTo>
                    <a:lnTo>
                      <a:pt x="244" y="158"/>
                    </a:lnTo>
                    <a:lnTo>
                      <a:pt x="239" y="160"/>
                    </a:lnTo>
                    <a:lnTo>
                      <a:pt x="236" y="162"/>
                    </a:lnTo>
                    <a:lnTo>
                      <a:pt x="231" y="165"/>
                    </a:lnTo>
                    <a:lnTo>
                      <a:pt x="228" y="165"/>
                    </a:lnTo>
                    <a:lnTo>
                      <a:pt x="219" y="165"/>
                    </a:lnTo>
                    <a:lnTo>
                      <a:pt x="212" y="165"/>
                    </a:lnTo>
                    <a:lnTo>
                      <a:pt x="205" y="166"/>
                    </a:lnTo>
                    <a:lnTo>
                      <a:pt x="200" y="168"/>
                    </a:lnTo>
                    <a:lnTo>
                      <a:pt x="193" y="169"/>
                    </a:lnTo>
                    <a:lnTo>
                      <a:pt x="186" y="172"/>
                    </a:lnTo>
                    <a:lnTo>
                      <a:pt x="180" y="174"/>
                    </a:lnTo>
                    <a:lnTo>
                      <a:pt x="174" y="176"/>
                    </a:lnTo>
                    <a:lnTo>
                      <a:pt x="167" y="179"/>
                    </a:lnTo>
                    <a:lnTo>
                      <a:pt x="161" y="181"/>
                    </a:lnTo>
                    <a:lnTo>
                      <a:pt x="154" y="182"/>
                    </a:lnTo>
                    <a:lnTo>
                      <a:pt x="148" y="185"/>
                    </a:lnTo>
                    <a:lnTo>
                      <a:pt x="142" y="185"/>
                    </a:lnTo>
                    <a:lnTo>
                      <a:pt x="135" y="185"/>
                    </a:lnTo>
                    <a:lnTo>
                      <a:pt x="129" y="185"/>
                    </a:lnTo>
                    <a:lnTo>
                      <a:pt x="122" y="185"/>
                    </a:lnTo>
                    <a:lnTo>
                      <a:pt x="118" y="180"/>
                    </a:lnTo>
                    <a:lnTo>
                      <a:pt x="114" y="175"/>
                    </a:lnTo>
                    <a:lnTo>
                      <a:pt x="111" y="169"/>
                    </a:lnTo>
                    <a:lnTo>
                      <a:pt x="112" y="165"/>
                    </a:lnTo>
                    <a:lnTo>
                      <a:pt x="163" y="146"/>
                    </a:lnTo>
                    <a:lnTo>
                      <a:pt x="159" y="142"/>
                    </a:lnTo>
                    <a:lnTo>
                      <a:pt x="156" y="141"/>
                    </a:lnTo>
                    <a:lnTo>
                      <a:pt x="152" y="138"/>
                    </a:lnTo>
                    <a:lnTo>
                      <a:pt x="148" y="137"/>
                    </a:lnTo>
                    <a:lnTo>
                      <a:pt x="145" y="133"/>
                    </a:lnTo>
                    <a:lnTo>
                      <a:pt x="142" y="131"/>
                    </a:lnTo>
                    <a:lnTo>
                      <a:pt x="139" y="127"/>
                    </a:lnTo>
                    <a:lnTo>
                      <a:pt x="138" y="124"/>
                    </a:lnTo>
                    <a:lnTo>
                      <a:pt x="135" y="117"/>
                    </a:lnTo>
                    <a:lnTo>
                      <a:pt x="138" y="112"/>
                    </a:lnTo>
                    <a:lnTo>
                      <a:pt x="140" y="107"/>
                    </a:lnTo>
                    <a:lnTo>
                      <a:pt x="143" y="104"/>
                    </a:lnTo>
                    <a:lnTo>
                      <a:pt x="147" y="100"/>
                    </a:lnTo>
                    <a:lnTo>
                      <a:pt x="152" y="96"/>
                    </a:lnTo>
                    <a:lnTo>
                      <a:pt x="154" y="92"/>
                    </a:lnTo>
                    <a:lnTo>
                      <a:pt x="156" y="87"/>
                    </a:lnTo>
                    <a:lnTo>
                      <a:pt x="158" y="83"/>
                    </a:lnTo>
                    <a:lnTo>
                      <a:pt x="160" y="79"/>
                    </a:lnTo>
                    <a:lnTo>
                      <a:pt x="162" y="76"/>
                    </a:lnTo>
                    <a:lnTo>
                      <a:pt x="166" y="72"/>
                    </a:lnTo>
                    <a:lnTo>
                      <a:pt x="172" y="65"/>
                    </a:lnTo>
                    <a:lnTo>
                      <a:pt x="180" y="58"/>
                    </a:lnTo>
                    <a:lnTo>
                      <a:pt x="186" y="51"/>
                    </a:lnTo>
                    <a:lnTo>
                      <a:pt x="194" y="45"/>
                    </a:lnTo>
                    <a:lnTo>
                      <a:pt x="196" y="41"/>
                    </a:lnTo>
                    <a:lnTo>
                      <a:pt x="200" y="37"/>
                    </a:lnTo>
                    <a:lnTo>
                      <a:pt x="202" y="34"/>
                    </a:lnTo>
                    <a:lnTo>
                      <a:pt x="205" y="30"/>
                    </a:lnTo>
                    <a:lnTo>
                      <a:pt x="198" y="27"/>
                    </a:lnTo>
                    <a:lnTo>
                      <a:pt x="188" y="27"/>
                    </a:lnTo>
                    <a:lnTo>
                      <a:pt x="177" y="28"/>
                    </a:lnTo>
                    <a:lnTo>
                      <a:pt x="167" y="29"/>
                    </a:lnTo>
                    <a:lnTo>
                      <a:pt x="158" y="31"/>
                    </a:lnTo>
                    <a:lnTo>
                      <a:pt x="147" y="32"/>
                    </a:lnTo>
                    <a:lnTo>
                      <a:pt x="138" y="35"/>
                    </a:lnTo>
                    <a:lnTo>
                      <a:pt x="127" y="36"/>
                    </a:lnTo>
                    <a:lnTo>
                      <a:pt x="118" y="40"/>
                    </a:lnTo>
                    <a:lnTo>
                      <a:pt x="107" y="41"/>
                    </a:lnTo>
                    <a:lnTo>
                      <a:pt x="97" y="43"/>
                    </a:lnTo>
                    <a:lnTo>
                      <a:pt x="87" y="45"/>
                    </a:lnTo>
                    <a:lnTo>
                      <a:pt x="78" y="49"/>
                    </a:lnTo>
                    <a:lnTo>
                      <a:pt x="69" y="50"/>
                    </a:lnTo>
                    <a:lnTo>
                      <a:pt x="58" y="54"/>
                    </a:lnTo>
                    <a:lnTo>
                      <a:pt x="49" y="56"/>
                    </a:lnTo>
                    <a:lnTo>
                      <a:pt x="39" y="59"/>
                    </a:lnTo>
                    <a:lnTo>
                      <a:pt x="35" y="56"/>
                    </a:lnTo>
                    <a:lnTo>
                      <a:pt x="30" y="56"/>
                    </a:lnTo>
                    <a:lnTo>
                      <a:pt x="23" y="55"/>
                    </a:lnTo>
                    <a:lnTo>
                      <a:pt x="17" y="56"/>
                    </a:lnTo>
                    <a:lnTo>
                      <a:pt x="11" y="56"/>
                    </a:lnTo>
                    <a:lnTo>
                      <a:pt x="7" y="55"/>
                    </a:lnTo>
                    <a:lnTo>
                      <a:pt x="3" y="51"/>
                    </a:lnTo>
                    <a:lnTo>
                      <a:pt x="1" y="48"/>
                    </a:lnTo>
                    <a:lnTo>
                      <a:pt x="0" y="41"/>
                    </a:lnTo>
                    <a:lnTo>
                      <a:pt x="2" y="37"/>
                    </a:lnTo>
                    <a:lnTo>
                      <a:pt x="3" y="34"/>
                    </a:lnTo>
                    <a:lnTo>
                      <a:pt x="7" y="31"/>
                    </a:lnTo>
                    <a:lnTo>
                      <a:pt x="10" y="30"/>
                    </a:lnTo>
                    <a:lnTo>
                      <a:pt x="15" y="28"/>
                    </a:lnTo>
                    <a:lnTo>
                      <a:pt x="18" y="28"/>
                    </a:lnTo>
                    <a:lnTo>
                      <a:pt x="23" y="28"/>
                    </a:lnTo>
                    <a:lnTo>
                      <a:pt x="28" y="27"/>
                    </a:lnTo>
                    <a:lnTo>
                      <a:pt x="34" y="27"/>
                    </a:lnTo>
                    <a:lnTo>
                      <a:pt x="38" y="27"/>
                    </a:lnTo>
                    <a:lnTo>
                      <a:pt x="44" y="27"/>
                    </a:lnTo>
                    <a:lnTo>
                      <a:pt x="49" y="27"/>
                    </a:lnTo>
                    <a:lnTo>
                      <a:pt x="53" y="27"/>
                    </a:lnTo>
                    <a:lnTo>
                      <a:pt x="57" y="25"/>
                    </a:lnTo>
                    <a:lnTo>
                      <a:pt x="62" y="25"/>
                    </a:lnTo>
                    <a:lnTo>
                      <a:pt x="72" y="21"/>
                    </a:lnTo>
                    <a:lnTo>
                      <a:pt x="83" y="18"/>
                    </a:lnTo>
                    <a:lnTo>
                      <a:pt x="93" y="16"/>
                    </a:lnTo>
                    <a:lnTo>
                      <a:pt x="105" y="14"/>
                    </a:lnTo>
                    <a:lnTo>
                      <a:pt x="115" y="11"/>
                    </a:lnTo>
                    <a:lnTo>
                      <a:pt x="127" y="10"/>
                    </a:lnTo>
                    <a:lnTo>
                      <a:pt x="139" y="9"/>
                    </a:lnTo>
                    <a:lnTo>
                      <a:pt x="150" y="9"/>
                    </a:lnTo>
                    <a:lnTo>
                      <a:pt x="162" y="8"/>
                    </a:lnTo>
                    <a:lnTo>
                      <a:pt x="173" y="7"/>
                    </a:lnTo>
                    <a:lnTo>
                      <a:pt x="184" y="6"/>
                    </a:lnTo>
                    <a:lnTo>
                      <a:pt x="196" y="4"/>
                    </a:lnTo>
                    <a:lnTo>
                      <a:pt x="207" y="3"/>
                    </a:lnTo>
                    <a:lnTo>
                      <a:pt x="217" y="2"/>
                    </a:lnTo>
                    <a:lnTo>
                      <a:pt x="228" y="1"/>
                    </a:lnTo>
                    <a:lnTo>
                      <a:pt x="239" y="0"/>
                    </a:lnTo>
                    <a:lnTo>
                      <a:pt x="243" y="0"/>
                    </a:lnTo>
                    <a:lnTo>
                      <a:pt x="246" y="1"/>
                    </a:lnTo>
                    <a:lnTo>
                      <a:pt x="251" y="2"/>
                    </a:lnTo>
                    <a:lnTo>
                      <a:pt x="255" y="3"/>
                    </a:lnTo>
                    <a:lnTo>
                      <a:pt x="262" y="7"/>
                    </a:lnTo>
                    <a:lnTo>
                      <a:pt x="269" y="11"/>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533" name="Freeform 20"/>
              <p:cNvSpPr>
                <a:spLocks/>
              </p:cNvSpPr>
              <p:nvPr/>
            </p:nvSpPr>
            <p:spPr bwMode="auto">
              <a:xfrm>
                <a:off x="2571" y="1422"/>
                <a:ext cx="178" cy="66"/>
              </a:xfrm>
              <a:custGeom>
                <a:avLst/>
                <a:gdLst>
                  <a:gd name="T0" fmla="*/ 178 w 178"/>
                  <a:gd name="T1" fmla="*/ 3 h 66"/>
                  <a:gd name="T2" fmla="*/ 176 w 178"/>
                  <a:gd name="T3" fmla="*/ 7 h 66"/>
                  <a:gd name="T4" fmla="*/ 175 w 178"/>
                  <a:gd name="T5" fmla="*/ 10 h 66"/>
                  <a:gd name="T6" fmla="*/ 172 w 178"/>
                  <a:gd name="T7" fmla="*/ 12 h 66"/>
                  <a:gd name="T8" fmla="*/ 169 w 178"/>
                  <a:gd name="T9" fmla="*/ 15 h 66"/>
                  <a:gd name="T10" fmla="*/ 163 w 178"/>
                  <a:gd name="T11" fmla="*/ 18 h 66"/>
                  <a:gd name="T12" fmla="*/ 156 w 178"/>
                  <a:gd name="T13" fmla="*/ 19 h 66"/>
                  <a:gd name="T14" fmla="*/ 151 w 178"/>
                  <a:gd name="T15" fmla="*/ 19 h 66"/>
                  <a:gd name="T16" fmla="*/ 148 w 178"/>
                  <a:gd name="T17" fmla="*/ 21 h 66"/>
                  <a:gd name="T18" fmla="*/ 144 w 178"/>
                  <a:gd name="T19" fmla="*/ 22 h 66"/>
                  <a:gd name="T20" fmla="*/ 141 w 178"/>
                  <a:gd name="T21" fmla="*/ 23 h 66"/>
                  <a:gd name="T22" fmla="*/ 136 w 178"/>
                  <a:gd name="T23" fmla="*/ 23 h 66"/>
                  <a:gd name="T24" fmla="*/ 133 w 178"/>
                  <a:gd name="T25" fmla="*/ 24 h 66"/>
                  <a:gd name="T26" fmla="*/ 129 w 178"/>
                  <a:gd name="T27" fmla="*/ 26 h 66"/>
                  <a:gd name="T28" fmla="*/ 127 w 178"/>
                  <a:gd name="T29" fmla="*/ 29 h 66"/>
                  <a:gd name="T30" fmla="*/ 117 w 178"/>
                  <a:gd name="T31" fmla="*/ 29 h 66"/>
                  <a:gd name="T32" fmla="*/ 109 w 178"/>
                  <a:gd name="T33" fmla="*/ 31 h 66"/>
                  <a:gd name="T34" fmla="*/ 100 w 178"/>
                  <a:gd name="T35" fmla="*/ 33 h 66"/>
                  <a:gd name="T36" fmla="*/ 92 w 178"/>
                  <a:gd name="T37" fmla="*/ 38 h 66"/>
                  <a:gd name="T38" fmla="*/ 82 w 178"/>
                  <a:gd name="T39" fmla="*/ 43 h 66"/>
                  <a:gd name="T40" fmla="*/ 74 w 178"/>
                  <a:gd name="T41" fmla="*/ 49 h 66"/>
                  <a:gd name="T42" fmla="*/ 66 w 178"/>
                  <a:gd name="T43" fmla="*/ 53 h 66"/>
                  <a:gd name="T44" fmla="*/ 58 w 178"/>
                  <a:gd name="T45" fmla="*/ 59 h 66"/>
                  <a:gd name="T46" fmla="*/ 48 w 178"/>
                  <a:gd name="T47" fmla="*/ 62 h 66"/>
                  <a:gd name="T48" fmla="*/ 41 w 178"/>
                  <a:gd name="T49" fmla="*/ 65 h 66"/>
                  <a:gd name="T50" fmla="*/ 33 w 178"/>
                  <a:gd name="T51" fmla="*/ 66 h 66"/>
                  <a:gd name="T52" fmla="*/ 25 w 178"/>
                  <a:gd name="T53" fmla="*/ 66 h 66"/>
                  <a:gd name="T54" fmla="*/ 18 w 178"/>
                  <a:gd name="T55" fmla="*/ 63 h 66"/>
                  <a:gd name="T56" fmla="*/ 12 w 178"/>
                  <a:gd name="T57" fmla="*/ 58 h 66"/>
                  <a:gd name="T58" fmla="*/ 5 w 178"/>
                  <a:gd name="T59" fmla="*/ 51 h 66"/>
                  <a:gd name="T60" fmla="*/ 0 w 178"/>
                  <a:gd name="T61" fmla="*/ 40 h 66"/>
                  <a:gd name="T62" fmla="*/ 10 w 178"/>
                  <a:gd name="T63" fmla="*/ 36 h 66"/>
                  <a:gd name="T64" fmla="*/ 20 w 178"/>
                  <a:gd name="T65" fmla="*/ 31 h 66"/>
                  <a:gd name="T66" fmla="*/ 31 w 178"/>
                  <a:gd name="T67" fmla="*/ 28 h 66"/>
                  <a:gd name="T68" fmla="*/ 41 w 178"/>
                  <a:gd name="T69" fmla="*/ 23 h 66"/>
                  <a:gd name="T70" fmla="*/ 52 w 178"/>
                  <a:gd name="T71" fmla="*/ 18 h 66"/>
                  <a:gd name="T72" fmla="*/ 62 w 178"/>
                  <a:gd name="T73" fmla="*/ 15 h 66"/>
                  <a:gd name="T74" fmla="*/ 74 w 178"/>
                  <a:gd name="T75" fmla="*/ 11 h 66"/>
                  <a:gd name="T76" fmla="*/ 85 w 178"/>
                  <a:gd name="T77" fmla="*/ 9 h 66"/>
                  <a:gd name="T78" fmla="*/ 95 w 178"/>
                  <a:gd name="T79" fmla="*/ 4 h 66"/>
                  <a:gd name="T80" fmla="*/ 107 w 178"/>
                  <a:gd name="T81" fmla="*/ 2 h 66"/>
                  <a:gd name="T82" fmla="*/ 117 w 178"/>
                  <a:gd name="T83" fmla="*/ 1 h 66"/>
                  <a:gd name="T84" fmla="*/ 129 w 178"/>
                  <a:gd name="T85" fmla="*/ 0 h 66"/>
                  <a:gd name="T86" fmla="*/ 141 w 178"/>
                  <a:gd name="T87" fmla="*/ 0 h 66"/>
                  <a:gd name="T88" fmla="*/ 154 w 178"/>
                  <a:gd name="T89" fmla="*/ 0 h 66"/>
                  <a:gd name="T90" fmla="*/ 165 w 178"/>
                  <a:gd name="T91" fmla="*/ 1 h 66"/>
                  <a:gd name="T92" fmla="*/ 178 w 178"/>
                  <a:gd name="T93" fmla="*/ 3 h 66"/>
                  <a:gd name="T94" fmla="*/ 178 w 178"/>
                  <a:gd name="T95" fmla="*/ 3 h 6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78"/>
                  <a:gd name="T145" fmla="*/ 0 h 66"/>
                  <a:gd name="T146" fmla="*/ 178 w 178"/>
                  <a:gd name="T147" fmla="*/ 66 h 6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78" h="66">
                    <a:moveTo>
                      <a:pt x="178" y="3"/>
                    </a:moveTo>
                    <a:lnTo>
                      <a:pt x="176" y="7"/>
                    </a:lnTo>
                    <a:lnTo>
                      <a:pt x="175" y="10"/>
                    </a:lnTo>
                    <a:lnTo>
                      <a:pt x="172" y="12"/>
                    </a:lnTo>
                    <a:lnTo>
                      <a:pt x="169" y="15"/>
                    </a:lnTo>
                    <a:lnTo>
                      <a:pt x="163" y="18"/>
                    </a:lnTo>
                    <a:lnTo>
                      <a:pt x="156" y="19"/>
                    </a:lnTo>
                    <a:lnTo>
                      <a:pt x="151" y="19"/>
                    </a:lnTo>
                    <a:lnTo>
                      <a:pt x="148" y="21"/>
                    </a:lnTo>
                    <a:lnTo>
                      <a:pt x="144" y="22"/>
                    </a:lnTo>
                    <a:lnTo>
                      <a:pt x="141" y="23"/>
                    </a:lnTo>
                    <a:lnTo>
                      <a:pt x="136" y="23"/>
                    </a:lnTo>
                    <a:lnTo>
                      <a:pt x="133" y="24"/>
                    </a:lnTo>
                    <a:lnTo>
                      <a:pt x="129" y="26"/>
                    </a:lnTo>
                    <a:lnTo>
                      <a:pt x="127" y="29"/>
                    </a:lnTo>
                    <a:lnTo>
                      <a:pt x="117" y="29"/>
                    </a:lnTo>
                    <a:lnTo>
                      <a:pt x="109" y="31"/>
                    </a:lnTo>
                    <a:lnTo>
                      <a:pt x="100" y="33"/>
                    </a:lnTo>
                    <a:lnTo>
                      <a:pt x="92" y="38"/>
                    </a:lnTo>
                    <a:lnTo>
                      <a:pt x="82" y="43"/>
                    </a:lnTo>
                    <a:lnTo>
                      <a:pt x="74" y="49"/>
                    </a:lnTo>
                    <a:lnTo>
                      <a:pt x="66" y="53"/>
                    </a:lnTo>
                    <a:lnTo>
                      <a:pt x="58" y="59"/>
                    </a:lnTo>
                    <a:lnTo>
                      <a:pt x="48" y="62"/>
                    </a:lnTo>
                    <a:lnTo>
                      <a:pt x="41" y="65"/>
                    </a:lnTo>
                    <a:lnTo>
                      <a:pt x="33" y="66"/>
                    </a:lnTo>
                    <a:lnTo>
                      <a:pt x="25" y="66"/>
                    </a:lnTo>
                    <a:lnTo>
                      <a:pt x="18" y="63"/>
                    </a:lnTo>
                    <a:lnTo>
                      <a:pt x="12" y="58"/>
                    </a:lnTo>
                    <a:lnTo>
                      <a:pt x="5" y="51"/>
                    </a:lnTo>
                    <a:lnTo>
                      <a:pt x="0" y="40"/>
                    </a:lnTo>
                    <a:lnTo>
                      <a:pt x="10" y="36"/>
                    </a:lnTo>
                    <a:lnTo>
                      <a:pt x="20" y="31"/>
                    </a:lnTo>
                    <a:lnTo>
                      <a:pt x="31" y="28"/>
                    </a:lnTo>
                    <a:lnTo>
                      <a:pt x="41" y="23"/>
                    </a:lnTo>
                    <a:lnTo>
                      <a:pt x="52" y="18"/>
                    </a:lnTo>
                    <a:lnTo>
                      <a:pt x="62" y="15"/>
                    </a:lnTo>
                    <a:lnTo>
                      <a:pt x="74" y="11"/>
                    </a:lnTo>
                    <a:lnTo>
                      <a:pt x="85" y="9"/>
                    </a:lnTo>
                    <a:lnTo>
                      <a:pt x="95" y="4"/>
                    </a:lnTo>
                    <a:lnTo>
                      <a:pt x="107" y="2"/>
                    </a:lnTo>
                    <a:lnTo>
                      <a:pt x="117" y="1"/>
                    </a:lnTo>
                    <a:lnTo>
                      <a:pt x="129" y="0"/>
                    </a:lnTo>
                    <a:lnTo>
                      <a:pt x="141" y="0"/>
                    </a:lnTo>
                    <a:lnTo>
                      <a:pt x="154" y="0"/>
                    </a:lnTo>
                    <a:lnTo>
                      <a:pt x="165" y="1"/>
                    </a:lnTo>
                    <a:lnTo>
                      <a:pt x="178" y="3"/>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534" name="Freeform 21"/>
              <p:cNvSpPr>
                <a:spLocks/>
              </p:cNvSpPr>
              <p:nvPr/>
            </p:nvSpPr>
            <p:spPr bwMode="auto">
              <a:xfrm>
                <a:off x="3275" y="1443"/>
                <a:ext cx="40" cy="49"/>
              </a:xfrm>
              <a:custGeom>
                <a:avLst/>
                <a:gdLst>
                  <a:gd name="T0" fmla="*/ 39 w 39"/>
                  <a:gd name="T1" fmla="*/ 12 h 49"/>
                  <a:gd name="T2" fmla="*/ 38 w 39"/>
                  <a:gd name="T3" fmla="*/ 18 h 49"/>
                  <a:gd name="T4" fmla="*/ 37 w 39"/>
                  <a:gd name="T5" fmla="*/ 24 h 49"/>
                  <a:gd name="T6" fmla="*/ 37 w 39"/>
                  <a:gd name="T7" fmla="*/ 30 h 49"/>
                  <a:gd name="T8" fmla="*/ 35 w 39"/>
                  <a:gd name="T9" fmla="*/ 36 h 49"/>
                  <a:gd name="T10" fmla="*/ 33 w 39"/>
                  <a:gd name="T11" fmla="*/ 41 h 49"/>
                  <a:gd name="T12" fmla="*/ 31 w 39"/>
                  <a:gd name="T13" fmla="*/ 45 h 49"/>
                  <a:gd name="T14" fmla="*/ 26 w 39"/>
                  <a:gd name="T15" fmla="*/ 46 h 49"/>
                  <a:gd name="T16" fmla="*/ 20 w 39"/>
                  <a:gd name="T17" fmla="*/ 49 h 49"/>
                  <a:gd name="T18" fmla="*/ 14 w 39"/>
                  <a:gd name="T19" fmla="*/ 48 h 49"/>
                  <a:gd name="T20" fmla="*/ 12 w 39"/>
                  <a:gd name="T21" fmla="*/ 45 h 49"/>
                  <a:gd name="T22" fmla="*/ 9 w 39"/>
                  <a:gd name="T23" fmla="*/ 43 h 49"/>
                  <a:gd name="T24" fmla="*/ 7 w 39"/>
                  <a:gd name="T25" fmla="*/ 39 h 49"/>
                  <a:gd name="T26" fmla="*/ 5 w 39"/>
                  <a:gd name="T27" fmla="*/ 35 h 49"/>
                  <a:gd name="T28" fmla="*/ 4 w 39"/>
                  <a:gd name="T29" fmla="*/ 30 h 49"/>
                  <a:gd name="T30" fmla="*/ 3 w 39"/>
                  <a:gd name="T31" fmla="*/ 26 h 49"/>
                  <a:gd name="T32" fmla="*/ 2 w 39"/>
                  <a:gd name="T33" fmla="*/ 23 h 49"/>
                  <a:gd name="T34" fmla="*/ 0 w 39"/>
                  <a:gd name="T35" fmla="*/ 18 h 49"/>
                  <a:gd name="T36" fmla="*/ 2 w 39"/>
                  <a:gd name="T37" fmla="*/ 15 h 49"/>
                  <a:gd name="T38" fmla="*/ 2 w 39"/>
                  <a:gd name="T39" fmla="*/ 11 h 49"/>
                  <a:gd name="T40" fmla="*/ 3 w 39"/>
                  <a:gd name="T41" fmla="*/ 9 h 49"/>
                  <a:gd name="T42" fmla="*/ 5 w 39"/>
                  <a:gd name="T43" fmla="*/ 3 h 49"/>
                  <a:gd name="T44" fmla="*/ 12 w 39"/>
                  <a:gd name="T45" fmla="*/ 1 h 49"/>
                  <a:gd name="T46" fmla="*/ 16 w 39"/>
                  <a:gd name="T47" fmla="*/ 1 h 49"/>
                  <a:gd name="T48" fmla="*/ 20 w 39"/>
                  <a:gd name="T49" fmla="*/ 0 h 49"/>
                  <a:gd name="T50" fmla="*/ 24 w 39"/>
                  <a:gd name="T51" fmla="*/ 0 h 49"/>
                  <a:gd name="T52" fmla="*/ 28 w 39"/>
                  <a:gd name="T53" fmla="*/ 1 h 49"/>
                  <a:gd name="T54" fmla="*/ 32 w 39"/>
                  <a:gd name="T55" fmla="*/ 2 h 49"/>
                  <a:gd name="T56" fmla="*/ 35 w 39"/>
                  <a:gd name="T57" fmla="*/ 5 h 49"/>
                  <a:gd name="T58" fmla="*/ 37 w 39"/>
                  <a:gd name="T59" fmla="*/ 8 h 49"/>
                  <a:gd name="T60" fmla="*/ 39 w 39"/>
                  <a:gd name="T61" fmla="*/ 12 h 49"/>
                  <a:gd name="T62" fmla="*/ 39 w 39"/>
                  <a:gd name="T63" fmla="*/ 1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9"/>
                  <a:gd name="T97" fmla="*/ 0 h 49"/>
                  <a:gd name="T98" fmla="*/ 39 w 39"/>
                  <a:gd name="T99" fmla="*/ 49 h 4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9" h="49">
                    <a:moveTo>
                      <a:pt x="39" y="12"/>
                    </a:moveTo>
                    <a:lnTo>
                      <a:pt x="38" y="18"/>
                    </a:lnTo>
                    <a:lnTo>
                      <a:pt x="37" y="24"/>
                    </a:lnTo>
                    <a:lnTo>
                      <a:pt x="37" y="30"/>
                    </a:lnTo>
                    <a:lnTo>
                      <a:pt x="35" y="36"/>
                    </a:lnTo>
                    <a:lnTo>
                      <a:pt x="33" y="41"/>
                    </a:lnTo>
                    <a:lnTo>
                      <a:pt x="31" y="45"/>
                    </a:lnTo>
                    <a:lnTo>
                      <a:pt x="26" y="46"/>
                    </a:lnTo>
                    <a:lnTo>
                      <a:pt x="20" y="49"/>
                    </a:lnTo>
                    <a:lnTo>
                      <a:pt x="14" y="48"/>
                    </a:lnTo>
                    <a:lnTo>
                      <a:pt x="12" y="45"/>
                    </a:lnTo>
                    <a:lnTo>
                      <a:pt x="9" y="43"/>
                    </a:lnTo>
                    <a:lnTo>
                      <a:pt x="7" y="39"/>
                    </a:lnTo>
                    <a:lnTo>
                      <a:pt x="5" y="35"/>
                    </a:lnTo>
                    <a:lnTo>
                      <a:pt x="4" y="30"/>
                    </a:lnTo>
                    <a:lnTo>
                      <a:pt x="3" y="26"/>
                    </a:lnTo>
                    <a:lnTo>
                      <a:pt x="2" y="23"/>
                    </a:lnTo>
                    <a:lnTo>
                      <a:pt x="0" y="18"/>
                    </a:lnTo>
                    <a:lnTo>
                      <a:pt x="2" y="15"/>
                    </a:lnTo>
                    <a:lnTo>
                      <a:pt x="2" y="11"/>
                    </a:lnTo>
                    <a:lnTo>
                      <a:pt x="3" y="9"/>
                    </a:lnTo>
                    <a:lnTo>
                      <a:pt x="5" y="3"/>
                    </a:lnTo>
                    <a:lnTo>
                      <a:pt x="12" y="1"/>
                    </a:lnTo>
                    <a:lnTo>
                      <a:pt x="16" y="1"/>
                    </a:lnTo>
                    <a:lnTo>
                      <a:pt x="20" y="0"/>
                    </a:lnTo>
                    <a:lnTo>
                      <a:pt x="24" y="0"/>
                    </a:lnTo>
                    <a:lnTo>
                      <a:pt x="28" y="1"/>
                    </a:lnTo>
                    <a:lnTo>
                      <a:pt x="32" y="2"/>
                    </a:lnTo>
                    <a:lnTo>
                      <a:pt x="35" y="5"/>
                    </a:lnTo>
                    <a:lnTo>
                      <a:pt x="37" y="8"/>
                    </a:lnTo>
                    <a:lnTo>
                      <a:pt x="39" y="12"/>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535" name="Freeform 22"/>
              <p:cNvSpPr>
                <a:spLocks/>
              </p:cNvSpPr>
              <p:nvPr/>
            </p:nvSpPr>
            <p:spPr bwMode="auto">
              <a:xfrm>
                <a:off x="2922" y="1509"/>
                <a:ext cx="1118" cy="1227"/>
              </a:xfrm>
              <a:custGeom>
                <a:avLst/>
                <a:gdLst>
                  <a:gd name="T0" fmla="*/ 784 w 1119"/>
                  <a:gd name="T1" fmla="*/ 175 h 1226"/>
                  <a:gd name="T2" fmla="*/ 799 w 1119"/>
                  <a:gd name="T3" fmla="*/ 334 h 1226"/>
                  <a:gd name="T4" fmla="*/ 981 w 1119"/>
                  <a:gd name="T5" fmla="*/ 335 h 1226"/>
                  <a:gd name="T6" fmla="*/ 826 w 1119"/>
                  <a:gd name="T7" fmla="*/ 388 h 1226"/>
                  <a:gd name="T8" fmla="*/ 1003 w 1119"/>
                  <a:gd name="T9" fmla="*/ 363 h 1226"/>
                  <a:gd name="T10" fmla="*/ 1023 w 1119"/>
                  <a:gd name="T11" fmla="*/ 265 h 1226"/>
                  <a:gd name="T12" fmla="*/ 1039 w 1119"/>
                  <a:gd name="T13" fmla="*/ 282 h 1226"/>
                  <a:gd name="T14" fmla="*/ 1102 w 1119"/>
                  <a:gd name="T15" fmla="*/ 292 h 1226"/>
                  <a:gd name="T16" fmla="*/ 1036 w 1119"/>
                  <a:gd name="T17" fmla="*/ 354 h 1226"/>
                  <a:gd name="T18" fmla="*/ 1092 w 1119"/>
                  <a:gd name="T19" fmla="*/ 414 h 1226"/>
                  <a:gd name="T20" fmla="*/ 1013 w 1119"/>
                  <a:gd name="T21" fmla="*/ 382 h 1226"/>
                  <a:gd name="T22" fmla="*/ 923 w 1119"/>
                  <a:gd name="T23" fmla="*/ 406 h 1226"/>
                  <a:gd name="T24" fmla="*/ 925 w 1119"/>
                  <a:gd name="T25" fmla="*/ 605 h 1226"/>
                  <a:gd name="T26" fmla="*/ 798 w 1119"/>
                  <a:gd name="T27" fmla="*/ 887 h 1226"/>
                  <a:gd name="T28" fmla="*/ 635 w 1119"/>
                  <a:gd name="T29" fmla="*/ 920 h 1226"/>
                  <a:gd name="T30" fmla="*/ 643 w 1119"/>
                  <a:gd name="T31" fmla="*/ 1026 h 1226"/>
                  <a:gd name="T32" fmla="*/ 545 w 1119"/>
                  <a:gd name="T33" fmla="*/ 965 h 1226"/>
                  <a:gd name="T34" fmla="*/ 453 w 1119"/>
                  <a:gd name="T35" fmla="*/ 999 h 1226"/>
                  <a:gd name="T36" fmla="*/ 463 w 1119"/>
                  <a:gd name="T37" fmla="*/ 1088 h 1226"/>
                  <a:gd name="T38" fmla="*/ 563 w 1119"/>
                  <a:gd name="T39" fmla="*/ 1195 h 1226"/>
                  <a:gd name="T40" fmla="*/ 644 w 1119"/>
                  <a:gd name="T41" fmla="*/ 1072 h 1226"/>
                  <a:gd name="T42" fmla="*/ 664 w 1119"/>
                  <a:gd name="T43" fmla="*/ 1134 h 1226"/>
                  <a:gd name="T44" fmla="*/ 692 w 1119"/>
                  <a:gd name="T45" fmla="*/ 1079 h 1226"/>
                  <a:gd name="T46" fmla="*/ 826 w 1119"/>
                  <a:gd name="T47" fmla="*/ 1161 h 1226"/>
                  <a:gd name="T48" fmla="*/ 765 w 1119"/>
                  <a:gd name="T49" fmla="*/ 1198 h 1226"/>
                  <a:gd name="T50" fmla="*/ 626 w 1119"/>
                  <a:gd name="T51" fmla="*/ 1207 h 1226"/>
                  <a:gd name="T52" fmla="*/ 524 w 1119"/>
                  <a:gd name="T53" fmla="*/ 1221 h 1226"/>
                  <a:gd name="T54" fmla="*/ 437 w 1119"/>
                  <a:gd name="T55" fmla="*/ 1204 h 1226"/>
                  <a:gd name="T56" fmla="*/ 306 w 1119"/>
                  <a:gd name="T57" fmla="*/ 1195 h 1226"/>
                  <a:gd name="T58" fmla="*/ 180 w 1119"/>
                  <a:gd name="T59" fmla="*/ 1189 h 1226"/>
                  <a:gd name="T60" fmla="*/ 82 w 1119"/>
                  <a:gd name="T61" fmla="*/ 1217 h 1226"/>
                  <a:gd name="T62" fmla="*/ 47 w 1119"/>
                  <a:gd name="T63" fmla="*/ 1176 h 1226"/>
                  <a:gd name="T64" fmla="*/ 40 w 1119"/>
                  <a:gd name="T65" fmla="*/ 1133 h 1226"/>
                  <a:gd name="T66" fmla="*/ 266 w 1119"/>
                  <a:gd name="T67" fmla="*/ 1087 h 1226"/>
                  <a:gd name="T68" fmla="*/ 432 w 1119"/>
                  <a:gd name="T69" fmla="*/ 1117 h 1226"/>
                  <a:gd name="T70" fmla="*/ 419 w 1119"/>
                  <a:gd name="T71" fmla="*/ 1025 h 1226"/>
                  <a:gd name="T72" fmla="*/ 385 w 1119"/>
                  <a:gd name="T73" fmla="*/ 942 h 1226"/>
                  <a:gd name="T74" fmla="*/ 94 w 1119"/>
                  <a:gd name="T75" fmla="*/ 909 h 1226"/>
                  <a:gd name="T76" fmla="*/ 288 w 1119"/>
                  <a:gd name="T77" fmla="*/ 903 h 1226"/>
                  <a:gd name="T78" fmla="*/ 605 w 1119"/>
                  <a:gd name="T79" fmla="*/ 882 h 1226"/>
                  <a:gd name="T80" fmla="*/ 665 w 1119"/>
                  <a:gd name="T81" fmla="*/ 781 h 1226"/>
                  <a:gd name="T82" fmla="*/ 630 w 1119"/>
                  <a:gd name="T83" fmla="*/ 577 h 1226"/>
                  <a:gd name="T84" fmla="*/ 663 w 1119"/>
                  <a:gd name="T85" fmla="*/ 666 h 1226"/>
                  <a:gd name="T86" fmla="*/ 692 w 1119"/>
                  <a:gd name="T87" fmla="*/ 789 h 1226"/>
                  <a:gd name="T88" fmla="*/ 787 w 1119"/>
                  <a:gd name="T89" fmla="*/ 841 h 1226"/>
                  <a:gd name="T90" fmla="*/ 905 w 1119"/>
                  <a:gd name="T91" fmla="*/ 749 h 1226"/>
                  <a:gd name="T92" fmla="*/ 737 w 1119"/>
                  <a:gd name="T93" fmla="*/ 487 h 1226"/>
                  <a:gd name="T94" fmla="*/ 397 w 1119"/>
                  <a:gd name="T95" fmla="*/ 550 h 1226"/>
                  <a:gd name="T96" fmla="*/ 306 w 1119"/>
                  <a:gd name="T97" fmla="*/ 555 h 1226"/>
                  <a:gd name="T98" fmla="*/ 208 w 1119"/>
                  <a:gd name="T99" fmla="*/ 537 h 1226"/>
                  <a:gd name="T100" fmla="*/ 356 w 1119"/>
                  <a:gd name="T101" fmla="*/ 521 h 1226"/>
                  <a:gd name="T102" fmla="*/ 310 w 1119"/>
                  <a:gd name="T103" fmla="*/ 506 h 1226"/>
                  <a:gd name="T104" fmla="*/ 287 w 1119"/>
                  <a:gd name="T105" fmla="*/ 476 h 1226"/>
                  <a:gd name="T106" fmla="*/ 484 w 1119"/>
                  <a:gd name="T107" fmla="*/ 478 h 1226"/>
                  <a:gd name="T108" fmla="*/ 746 w 1119"/>
                  <a:gd name="T109" fmla="*/ 423 h 1226"/>
                  <a:gd name="T110" fmla="*/ 634 w 1119"/>
                  <a:gd name="T111" fmla="*/ 144 h 1226"/>
                  <a:gd name="T112" fmla="*/ 625 w 1119"/>
                  <a:gd name="T113" fmla="*/ 95 h 1226"/>
                  <a:gd name="T114" fmla="*/ 726 w 1119"/>
                  <a:gd name="T115" fmla="*/ 192 h 1226"/>
                  <a:gd name="T116" fmla="*/ 765 w 1119"/>
                  <a:gd name="T117" fmla="*/ 39 h 1226"/>
                  <a:gd name="T118" fmla="*/ 667 w 1119"/>
                  <a:gd name="T119" fmla="*/ 60 h 1226"/>
                  <a:gd name="T120" fmla="*/ 649 w 1119"/>
                  <a:gd name="T121" fmla="*/ 74 h 1226"/>
                  <a:gd name="T122" fmla="*/ 705 w 1119"/>
                  <a:gd name="T123" fmla="*/ 10 h 122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19"/>
                  <a:gd name="T187" fmla="*/ 0 h 1226"/>
                  <a:gd name="T188" fmla="*/ 1119 w 1119"/>
                  <a:gd name="T189" fmla="*/ 1226 h 122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19" h="1226">
                    <a:moveTo>
                      <a:pt x="801" y="6"/>
                    </a:moveTo>
                    <a:lnTo>
                      <a:pt x="806" y="12"/>
                    </a:lnTo>
                    <a:lnTo>
                      <a:pt x="808" y="18"/>
                    </a:lnTo>
                    <a:lnTo>
                      <a:pt x="811" y="24"/>
                    </a:lnTo>
                    <a:lnTo>
                      <a:pt x="811" y="31"/>
                    </a:lnTo>
                    <a:lnTo>
                      <a:pt x="811" y="37"/>
                    </a:lnTo>
                    <a:lnTo>
                      <a:pt x="808" y="44"/>
                    </a:lnTo>
                    <a:lnTo>
                      <a:pt x="807" y="51"/>
                    </a:lnTo>
                    <a:lnTo>
                      <a:pt x="807" y="58"/>
                    </a:lnTo>
                    <a:lnTo>
                      <a:pt x="806" y="69"/>
                    </a:lnTo>
                    <a:lnTo>
                      <a:pt x="803" y="81"/>
                    </a:lnTo>
                    <a:lnTo>
                      <a:pt x="802" y="93"/>
                    </a:lnTo>
                    <a:lnTo>
                      <a:pt x="801" y="106"/>
                    </a:lnTo>
                    <a:lnTo>
                      <a:pt x="799" y="117"/>
                    </a:lnTo>
                    <a:lnTo>
                      <a:pt x="798" y="129"/>
                    </a:lnTo>
                    <a:lnTo>
                      <a:pt x="794" y="141"/>
                    </a:lnTo>
                    <a:lnTo>
                      <a:pt x="792" y="154"/>
                    </a:lnTo>
                    <a:lnTo>
                      <a:pt x="787" y="164"/>
                    </a:lnTo>
                    <a:lnTo>
                      <a:pt x="784" y="175"/>
                    </a:lnTo>
                    <a:lnTo>
                      <a:pt x="778" y="185"/>
                    </a:lnTo>
                    <a:lnTo>
                      <a:pt x="771" y="195"/>
                    </a:lnTo>
                    <a:lnTo>
                      <a:pt x="764" y="203"/>
                    </a:lnTo>
                    <a:lnTo>
                      <a:pt x="754" y="211"/>
                    </a:lnTo>
                    <a:lnTo>
                      <a:pt x="745" y="218"/>
                    </a:lnTo>
                    <a:lnTo>
                      <a:pt x="733" y="224"/>
                    </a:lnTo>
                    <a:lnTo>
                      <a:pt x="737" y="232"/>
                    </a:lnTo>
                    <a:lnTo>
                      <a:pt x="743" y="240"/>
                    </a:lnTo>
                    <a:lnTo>
                      <a:pt x="747" y="248"/>
                    </a:lnTo>
                    <a:lnTo>
                      <a:pt x="752" y="257"/>
                    </a:lnTo>
                    <a:lnTo>
                      <a:pt x="757" y="265"/>
                    </a:lnTo>
                    <a:lnTo>
                      <a:pt x="764" y="274"/>
                    </a:lnTo>
                    <a:lnTo>
                      <a:pt x="768" y="282"/>
                    </a:lnTo>
                    <a:lnTo>
                      <a:pt x="774" y="292"/>
                    </a:lnTo>
                    <a:lnTo>
                      <a:pt x="779" y="299"/>
                    </a:lnTo>
                    <a:lnTo>
                      <a:pt x="784" y="308"/>
                    </a:lnTo>
                    <a:lnTo>
                      <a:pt x="788" y="316"/>
                    </a:lnTo>
                    <a:lnTo>
                      <a:pt x="794" y="326"/>
                    </a:lnTo>
                    <a:lnTo>
                      <a:pt x="799" y="334"/>
                    </a:lnTo>
                    <a:lnTo>
                      <a:pt x="803" y="343"/>
                    </a:lnTo>
                    <a:lnTo>
                      <a:pt x="808" y="351"/>
                    </a:lnTo>
                    <a:lnTo>
                      <a:pt x="813" y="361"/>
                    </a:lnTo>
                    <a:lnTo>
                      <a:pt x="822" y="356"/>
                    </a:lnTo>
                    <a:lnTo>
                      <a:pt x="832" y="352"/>
                    </a:lnTo>
                    <a:lnTo>
                      <a:pt x="841" y="349"/>
                    </a:lnTo>
                    <a:lnTo>
                      <a:pt x="853" y="347"/>
                    </a:lnTo>
                    <a:lnTo>
                      <a:pt x="862" y="344"/>
                    </a:lnTo>
                    <a:lnTo>
                      <a:pt x="872" y="342"/>
                    </a:lnTo>
                    <a:lnTo>
                      <a:pt x="883" y="341"/>
                    </a:lnTo>
                    <a:lnTo>
                      <a:pt x="895" y="340"/>
                    </a:lnTo>
                    <a:lnTo>
                      <a:pt x="904" y="338"/>
                    </a:lnTo>
                    <a:lnTo>
                      <a:pt x="916" y="338"/>
                    </a:lnTo>
                    <a:lnTo>
                      <a:pt x="926" y="336"/>
                    </a:lnTo>
                    <a:lnTo>
                      <a:pt x="938" y="336"/>
                    </a:lnTo>
                    <a:lnTo>
                      <a:pt x="948" y="336"/>
                    </a:lnTo>
                    <a:lnTo>
                      <a:pt x="960" y="336"/>
                    </a:lnTo>
                    <a:lnTo>
                      <a:pt x="971" y="335"/>
                    </a:lnTo>
                    <a:lnTo>
                      <a:pt x="981" y="335"/>
                    </a:lnTo>
                    <a:lnTo>
                      <a:pt x="984" y="341"/>
                    </a:lnTo>
                    <a:lnTo>
                      <a:pt x="988" y="348"/>
                    </a:lnTo>
                    <a:lnTo>
                      <a:pt x="977" y="347"/>
                    </a:lnTo>
                    <a:lnTo>
                      <a:pt x="966" y="347"/>
                    </a:lnTo>
                    <a:lnTo>
                      <a:pt x="954" y="348"/>
                    </a:lnTo>
                    <a:lnTo>
                      <a:pt x="944" y="349"/>
                    </a:lnTo>
                    <a:lnTo>
                      <a:pt x="933" y="349"/>
                    </a:lnTo>
                    <a:lnTo>
                      <a:pt x="923" y="351"/>
                    </a:lnTo>
                    <a:lnTo>
                      <a:pt x="913" y="354"/>
                    </a:lnTo>
                    <a:lnTo>
                      <a:pt x="903" y="356"/>
                    </a:lnTo>
                    <a:lnTo>
                      <a:pt x="892" y="358"/>
                    </a:lnTo>
                    <a:lnTo>
                      <a:pt x="883" y="362"/>
                    </a:lnTo>
                    <a:lnTo>
                      <a:pt x="872" y="364"/>
                    </a:lnTo>
                    <a:lnTo>
                      <a:pt x="863" y="368"/>
                    </a:lnTo>
                    <a:lnTo>
                      <a:pt x="854" y="372"/>
                    </a:lnTo>
                    <a:lnTo>
                      <a:pt x="844" y="376"/>
                    </a:lnTo>
                    <a:lnTo>
                      <a:pt x="835" y="381"/>
                    </a:lnTo>
                    <a:lnTo>
                      <a:pt x="826" y="386"/>
                    </a:lnTo>
                    <a:lnTo>
                      <a:pt x="826" y="388"/>
                    </a:lnTo>
                    <a:lnTo>
                      <a:pt x="826" y="390"/>
                    </a:lnTo>
                    <a:lnTo>
                      <a:pt x="826" y="392"/>
                    </a:lnTo>
                    <a:lnTo>
                      <a:pt x="829" y="395"/>
                    </a:lnTo>
                    <a:lnTo>
                      <a:pt x="840" y="391"/>
                    </a:lnTo>
                    <a:lnTo>
                      <a:pt x="850" y="389"/>
                    </a:lnTo>
                    <a:lnTo>
                      <a:pt x="860" y="385"/>
                    </a:lnTo>
                    <a:lnTo>
                      <a:pt x="871" y="383"/>
                    </a:lnTo>
                    <a:lnTo>
                      <a:pt x="881" y="379"/>
                    </a:lnTo>
                    <a:lnTo>
                      <a:pt x="891" y="377"/>
                    </a:lnTo>
                    <a:lnTo>
                      <a:pt x="902" y="374"/>
                    </a:lnTo>
                    <a:lnTo>
                      <a:pt x="913" y="372"/>
                    </a:lnTo>
                    <a:lnTo>
                      <a:pt x="924" y="369"/>
                    </a:lnTo>
                    <a:lnTo>
                      <a:pt x="934" y="367"/>
                    </a:lnTo>
                    <a:lnTo>
                      <a:pt x="945" y="364"/>
                    </a:lnTo>
                    <a:lnTo>
                      <a:pt x="957" y="364"/>
                    </a:lnTo>
                    <a:lnTo>
                      <a:pt x="967" y="362"/>
                    </a:lnTo>
                    <a:lnTo>
                      <a:pt x="980" y="362"/>
                    </a:lnTo>
                    <a:lnTo>
                      <a:pt x="992" y="362"/>
                    </a:lnTo>
                    <a:lnTo>
                      <a:pt x="1003" y="363"/>
                    </a:lnTo>
                    <a:lnTo>
                      <a:pt x="1005" y="357"/>
                    </a:lnTo>
                    <a:lnTo>
                      <a:pt x="1007" y="352"/>
                    </a:lnTo>
                    <a:lnTo>
                      <a:pt x="1007" y="348"/>
                    </a:lnTo>
                    <a:lnTo>
                      <a:pt x="1006" y="343"/>
                    </a:lnTo>
                    <a:lnTo>
                      <a:pt x="1003" y="338"/>
                    </a:lnTo>
                    <a:lnTo>
                      <a:pt x="1002" y="334"/>
                    </a:lnTo>
                    <a:lnTo>
                      <a:pt x="1000" y="329"/>
                    </a:lnTo>
                    <a:lnTo>
                      <a:pt x="999" y="326"/>
                    </a:lnTo>
                    <a:lnTo>
                      <a:pt x="1000" y="320"/>
                    </a:lnTo>
                    <a:lnTo>
                      <a:pt x="1002" y="313"/>
                    </a:lnTo>
                    <a:lnTo>
                      <a:pt x="1005" y="308"/>
                    </a:lnTo>
                    <a:lnTo>
                      <a:pt x="1007" y="302"/>
                    </a:lnTo>
                    <a:lnTo>
                      <a:pt x="1009" y="296"/>
                    </a:lnTo>
                    <a:lnTo>
                      <a:pt x="1012" y="292"/>
                    </a:lnTo>
                    <a:lnTo>
                      <a:pt x="1014" y="286"/>
                    </a:lnTo>
                    <a:lnTo>
                      <a:pt x="1017" y="281"/>
                    </a:lnTo>
                    <a:lnTo>
                      <a:pt x="1019" y="275"/>
                    </a:lnTo>
                    <a:lnTo>
                      <a:pt x="1021" y="269"/>
                    </a:lnTo>
                    <a:lnTo>
                      <a:pt x="1023" y="265"/>
                    </a:lnTo>
                    <a:lnTo>
                      <a:pt x="1026" y="259"/>
                    </a:lnTo>
                    <a:lnTo>
                      <a:pt x="1027" y="253"/>
                    </a:lnTo>
                    <a:lnTo>
                      <a:pt x="1029" y="247"/>
                    </a:lnTo>
                    <a:lnTo>
                      <a:pt x="1030" y="241"/>
                    </a:lnTo>
                    <a:lnTo>
                      <a:pt x="1033" y="236"/>
                    </a:lnTo>
                    <a:lnTo>
                      <a:pt x="1036" y="237"/>
                    </a:lnTo>
                    <a:lnTo>
                      <a:pt x="1040" y="240"/>
                    </a:lnTo>
                    <a:lnTo>
                      <a:pt x="1042" y="241"/>
                    </a:lnTo>
                    <a:lnTo>
                      <a:pt x="1044" y="246"/>
                    </a:lnTo>
                    <a:lnTo>
                      <a:pt x="1044" y="248"/>
                    </a:lnTo>
                    <a:lnTo>
                      <a:pt x="1046" y="252"/>
                    </a:lnTo>
                    <a:lnTo>
                      <a:pt x="1044" y="255"/>
                    </a:lnTo>
                    <a:lnTo>
                      <a:pt x="1044" y="260"/>
                    </a:lnTo>
                    <a:lnTo>
                      <a:pt x="1043" y="264"/>
                    </a:lnTo>
                    <a:lnTo>
                      <a:pt x="1042" y="267"/>
                    </a:lnTo>
                    <a:lnTo>
                      <a:pt x="1041" y="271"/>
                    </a:lnTo>
                    <a:lnTo>
                      <a:pt x="1041" y="275"/>
                    </a:lnTo>
                    <a:lnTo>
                      <a:pt x="1040" y="279"/>
                    </a:lnTo>
                    <a:lnTo>
                      <a:pt x="1039" y="282"/>
                    </a:lnTo>
                    <a:lnTo>
                      <a:pt x="1039" y="286"/>
                    </a:lnTo>
                    <a:lnTo>
                      <a:pt x="1040" y="289"/>
                    </a:lnTo>
                    <a:lnTo>
                      <a:pt x="1037" y="296"/>
                    </a:lnTo>
                    <a:lnTo>
                      <a:pt x="1033" y="303"/>
                    </a:lnTo>
                    <a:lnTo>
                      <a:pt x="1030" y="309"/>
                    </a:lnTo>
                    <a:lnTo>
                      <a:pt x="1033" y="315"/>
                    </a:lnTo>
                    <a:lnTo>
                      <a:pt x="1037" y="314"/>
                    </a:lnTo>
                    <a:lnTo>
                      <a:pt x="1043" y="313"/>
                    </a:lnTo>
                    <a:lnTo>
                      <a:pt x="1048" y="310"/>
                    </a:lnTo>
                    <a:lnTo>
                      <a:pt x="1055" y="308"/>
                    </a:lnTo>
                    <a:lnTo>
                      <a:pt x="1060" y="306"/>
                    </a:lnTo>
                    <a:lnTo>
                      <a:pt x="1064" y="303"/>
                    </a:lnTo>
                    <a:lnTo>
                      <a:pt x="1070" y="301"/>
                    </a:lnTo>
                    <a:lnTo>
                      <a:pt x="1075" y="299"/>
                    </a:lnTo>
                    <a:lnTo>
                      <a:pt x="1079" y="296"/>
                    </a:lnTo>
                    <a:lnTo>
                      <a:pt x="1085" y="294"/>
                    </a:lnTo>
                    <a:lnTo>
                      <a:pt x="1091" y="293"/>
                    </a:lnTo>
                    <a:lnTo>
                      <a:pt x="1096" y="292"/>
                    </a:lnTo>
                    <a:lnTo>
                      <a:pt x="1102" y="292"/>
                    </a:lnTo>
                    <a:lnTo>
                      <a:pt x="1106" y="292"/>
                    </a:lnTo>
                    <a:lnTo>
                      <a:pt x="1112" y="294"/>
                    </a:lnTo>
                    <a:lnTo>
                      <a:pt x="1119" y="296"/>
                    </a:lnTo>
                    <a:lnTo>
                      <a:pt x="1115" y="302"/>
                    </a:lnTo>
                    <a:lnTo>
                      <a:pt x="1110" y="307"/>
                    </a:lnTo>
                    <a:lnTo>
                      <a:pt x="1104" y="310"/>
                    </a:lnTo>
                    <a:lnTo>
                      <a:pt x="1099" y="314"/>
                    </a:lnTo>
                    <a:lnTo>
                      <a:pt x="1094" y="317"/>
                    </a:lnTo>
                    <a:lnTo>
                      <a:pt x="1088" y="320"/>
                    </a:lnTo>
                    <a:lnTo>
                      <a:pt x="1082" y="322"/>
                    </a:lnTo>
                    <a:lnTo>
                      <a:pt x="1076" y="326"/>
                    </a:lnTo>
                    <a:lnTo>
                      <a:pt x="1070" y="327"/>
                    </a:lnTo>
                    <a:lnTo>
                      <a:pt x="1064" y="330"/>
                    </a:lnTo>
                    <a:lnTo>
                      <a:pt x="1058" y="333"/>
                    </a:lnTo>
                    <a:lnTo>
                      <a:pt x="1053" y="336"/>
                    </a:lnTo>
                    <a:lnTo>
                      <a:pt x="1047" y="340"/>
                    </a:lnTo>
                    <a:lnTo>
                      <a:pt x="1043" y="343"/>
                    </a:lnTo>
                    <a:lnTo>
                      <a:pt x="1039" y="348"/>
                    </a:lnTo>
                    <a:lnTo>
                      <a:pt x="1036" y="354"/>
                    </a:lnTo>
                    <a:lnTo>
                      <a:pt x="1040" y="356"/>
                    </a:lnTo>
                    <a:lnTo>
                      <a:pt x="1044" y="358"/>
                    </a:lnTo>
                    <a:lnTo>
                      <a:pt x="1048" y="361"/>
                    </a:lnTo>
                    <a:lnTo>
                      <a:pt x="1053" y="363"/>
                    </a:lnTo>
                    <a:lnTo>
                      <a:pt x="1056" y="365"/>
                    </a:lnTo>
                    <a:lnTo>
                      <a:pt x="1061" y="369"/>
                    </a:lnTo>
                    <a:lnTo>
                      <a:pt x="1065" y="371"/>
                    </a:lnTo>
                    <a:lnTo>
                      <a:pt x="1070" y="375"/>
                    </a:lnTo>
                    <a:lnTo>
                      <a:pt x="1074" y="377"/>
                    </a:lnTo>
                    <a:lnTo>
                      <a:pt x="1077" y="381"/>
                    </a:lnTo>
                    <a:lnTo>
                      <a:pt x="1081" y="384"/>
                    </a:lnTo>
                    <a:lnTo>
                      <a:pt x="1085" y="388"/>
                    </a:lnTo>
                    <a:lnTo>
                      <a:pt x="1088" y="392"/>
                    </a:lnTo>
                    <a:lnTo>
                      <a:pt x="1091" y="396"/>
                    </a:lnTo>
                    <a:lnTo>
                      <a:pt x="1094" y="400"/>
                    </a:lnTo>
                    <a:lnTo>
                      <a:pt x="1097" y="405"/>
                    </a:lnTo>
                    <a:lnTo>
                      <a:pt x="1095" y="409"/>
                    </a:lnTo>
                    <a:lnTo>
                      <a:pt x="1094" y="411"/>
                    </a:lnTo>
                    <a:lnTo>
                      <a:pt x="1092" y="414"/>
                    </a:lnTo>
                    <a:lnTo>
                      <a:pt x="1090" y="418"/>
                    </a:lnTo>
                    <a:lnTo>
                      <a:pt x="1085" y="416"/>
                    </a:lnTo>
                    <a:lnTo>
                      <a:pt x="1081" y="413"/>
                    </a:lnTo>
                    <a:lnTo>
                      <a:pt x="1076" y="411"/>
                    </a:lnTo>
                    <a:lnTo>
                      <a:pt x="1072" y="409"/>
                    </a:lnTo>
                    <a:lnTo>
                      <a:pt x="1069" y="405"/>
                    </a:lnTo>
                    <a:lnTo>
                      <a:pt x="1064" y="403"/>
                    </a:lnTo>
                    <a:lnTo>
                      <a:pt x="1061" y="400"/>
                    </a:lnTo>
                    <a:lnTo>
                      <a:pt x="1057" y="398"/>
                    </a:lnTo>
                    <a:lnTo>
                      <a:pt x="1053" y="396"/>
                    </a:lnTo>
                    <a:lnTo>
                      <a:pt x="1048" y="392"/>
                    </a:lnTo>
                    <a:lnTo>
                      <a:pt x="1044" y="391"/>
                    </a:lnTo>
                    <a:lnTo>
                      <a:pt x="1040" y="390"/>
                    </a:lnTo>
                    <a:lnTo>
                      <a:pt x="1035" y="388"/>
                    </a:lnTo>
                    <a:lnTo>
                      <a:pt x="1030" y="386"/>
                    </a:lnTo>
                    <a:lnTo>
                      <a:pt x="1025" y="386"/>
                    </a:lnTo>
                    <a:lnTo>
                      <a:pt x="1021" y="386"/>
                    </a:lnTo>
                    <a:lnTo>
                      <a:pt x="1016" y="383"/>
                    </a:lnTo>
                    <a:lnTo>
                      <a:pt x="1013" y="382"/>
                    </a:lnTo>
                    <a:lnTo>
                      <a:pt x="1008" y="382"/>
                    </a:lnTo>
                    <a:lnTo>
                      <a:pt x="1005" y="382"/>
                    </a:lnTo>
                    <a:lnTo>
                      <a:pt x="1000" y="381"/>
                    </a:lnTo>
                    <a:lnTo>
                      <a:pt x="995" y="381"/>
                    </a:lnTo>
                    <a:lnTo>
                      <a:pt x="992" y="382"/>
                    </a:lnTo>
                    <a:lnTo>
                      <a:pt x="988" y="383"/>
                    </a:lnTo>
                    <a:lnTo>
                      <a:pt x="984" y="383"/>
                    </a:lnTo>
                    <a:lnTo>
                      <a:pt x="979" y="384"/>
                    </a:lnTo>
                    <a:lnTo>
                      <a:pt x="974" y="385"/>
                    </a:lnTo>
                    <a:lnTo>
                      <a:pt x="971" y="386"/>
                    </a:lnTo>
                    <a:lnTo>
                      <a:pt x="966" y="386"/>
                    </a:lnTo>
                    <a:lnTo>
                      <a:pt x="961" y="388"/>
                    </a:lnTo>
                    <a:lnTo>
                      <a:pt x="957" y="388"/>
                    </a:lnTo>
                    <a:lnTo>
                      <a:pt x="953" y="388"/>
                    </a:lnTo>
                    <a:lnTo>
                      <a:pt x="947" y="392"/>
                    </a:lnTo>
                    <a:lnTo>
                      <a:pt x="941" y="397"/>
                    </a:lnTo>
                    <a:lnTo>
                      <a:pt x="934" y="400"/>
                    </a:lnTo>
                    <a:lnTo>
                      <a:pt x="930" y="404"/>
                    </a:lnTo>
                    <a:lnTo>
                      <a:pt x="923" y="406"/>
                    </a:lnTo>
                    <a:lnTo>
                      <a:pt x="917" y="409"/>
                    </a:lnTo>
                    <a:lnTo>
                      <a:pt x="910" y="411"/>
                    </a:lnTo>
                    <a:lnTo>
                      <a:pt x="904" y="414"/>
                    </a:lnTo>
                    <a:lnTo>
                      <a:pt x="897" y="416"/>
                    </a:lnTo>
                    <a:lnTo>
                      <a:pt x="891" y="418"/>
                    </a:lnTo>
                    <a:lnTo>
                      <a:pt x="885" y="420"/>
                    </a:lnTo>
                    <a:lnTo>
                      <a:pt x="878" y="424"/>
                    </a:lnTo>
                    <a:lnTo>
                      <a:pt x="872" y="425"/>
                    </a:lnTo>
                    <a:lnTo>
                      <a:pt x="867" y="428"/>
                    </a:lnTo>
                    <a:lnTo>
                      <a:pt x="860" y="433"/>
                    </a:lnTo>
                    <a:lnTo>
                      <a:pt x="855" y="437"/>
                    </a:lnTo>
                    <a:lnTo>
                      <a:pt x="863" y="457"/>
                    </a:lnTo>
                    <a:lnTo>
                      <a:pt x="872" y="479"/>
                    </a:lnTo>
                    <a:lnTo>
                      <a:pt x="881" y="499"/>
                    </a:lnTo>
                    <a:lnTo>
                      <a:pt x="890" y="520"/>
                    </a:lnTo>
                    <a:lnTo>
                      <a:pt x="899" y="541"/>
                    </a:lnTo>
                    <a:lnTo>
                      <a:pt x="908" y="562"/>
                    </a:lnTo>
                    <a:lnTo>
                      <a:pt x="916" y="583"/>
                    </a:lnTo>
                    <a:lnTo>
                      <a:pt x="925" y="605"/>
                    </a:lnTo>
                    <a:lnTo>
                      <a:pt x="932" y="626"/>
                    </a:lnTo>
                    <a:lnTo>
                      <a:pt x="939" y="647"/>
                    </a:lnTo>
                    <a:lnTo>
                      <a:pt x="946" y="669"/>
                    </a:lnTo>
                    <a:lnTo>
                      <a:pt x="952" y="693"/>
                    </a:lnTo>
                    <a:lnTo>
                      <a:pt x="957" y="715"/>
                    </a:lnTo>
                    <a:lnTo>
                      <a:pt x="961" y="738"/>
                    </a:lnTo>
                    <a:lnTo>
                      <a:pt x="964" y="762"/>
                    </a:lnTo>
                    <a:lnTo>
                      <a:pt x="966" y="786"/>
                    </a:lnTo>
                    <a:lnTo>
                      <a:pt x="956" y="803"/>
                    </a:lnTo>
                    <a:lnTo>
                      <a:pt x="944" y="818"/>
                    </a:lnTo>
                    <a:lnTo>
                      <a:pt x="931" y="831"/>
                    </a:lnTo>
                    <a:lnTo>
                      <a:pt x="918" y="843"/>
                    </a:lnTo>
                    <a:lnTo>
                      <a:pt x="902" y="852"/>
                    </a:lnTo>
                    <a:lnTo>
                      <a:pt x="887" y="860"/>
                    </a:lnTo>
                    <a:lnTo>
                      <a:pt x="869" y="866"/>
                    </a:lnTo>
                    <a:lnTo>
                      <a:pt x="853" y="873"/>
                    </a:lnTo>
                    <a:lnTo>
                      <a:pt x="834" y="878"/>
                    </a:lnTo>
                    <a:lnTo>
                      <a:pt x="816" y="882"/>
                    </a:lnTo>
                    <a:lnTo>
                      <a:pt x="798" y="887"/>
                    </a:lnTo>
                    <a:lnTo>
                      <a:pt x="779" y="892"/>
                    </a:lnTo>
                    <a:lnTo>
                      <a:pt x="761" y="895"/>
                    </a:lnTo>
                    <a:lnTo>
                      <a:pt x="743" y="900"/>
                    </a:lnTo>
                    <a:lnTo>
                      <a:pt x="725" y="904"/>
                    </a:lnTo>
                    <a:lnTo>
                      <a:pt x="709" y="912"/>
                    </a:lnTo>
                    <a:lnTo>
                      <a:pt x="703" y="912"/>
                    </a:lnTo>
                    <a:lnTo>
                      <a:pt x="698" y="912"/>
                    </a:lnTo>
                    <a:lnTo>
                      <a:pt x="692" y="913"/>
                    </a:lnTo>
                    <a:lnTo>
                      <a:pt x="687" y="913"/>
                    </a:lnTo>
                    <a:lnTo>
                      <a:pt x="682" y="913"/>
                    </a:lnTo>
                    <a:lnTo>
                      <a:pt x="676" y="914"/>
                    </a:lnTo>
                    <a:lnTo>
                      <a:pt x="671" y="915"/>
                    </a:lnTo>
                    <a:lnTo>
                      <a:pt x="667" y="915"/>
                    </a:lnTo>
                    <a:lnTo>
                      <a:pt x="661" y="915"/>
                    </a:lnTo>
                    <a:lnTo>
                      <a:pt x="656" y="916"/>
                    </a:lnTo>
                    <a:lnTo>
                      <a:pt x="650" y="916"/>
                    </a:lnTo>
                    <a:lnTo>
                      <a:pt x="646" y="917"/>
                    </a:lnTo>
                    <a:lnTo>
                      <a:pt x="640" y="919"/>
                    </a:lnTo>
                    <a:lnTo>
                      <a:pt x="635" y="920"/>
                    </a:lnTo>
                    <a:lnTo>
                      <a:pt x="630" y="921"/>
                    </a:lnTo>
                    <a:lnTo>
                      <a:pt x="626" y="923"/>
                    </a:lnTo>
                    <a:lnTo>
                      <a:pt x="628" y="929"/>
                    </a:lnTo>
                    <a:lnTo>
                      <a:pt x="629" y="935"/>
                    </a:lnTo>
                    <a:lnTo>
                      <a:pt x="632" y="942"/>
                    </a:lnTo>
                    <a:lnTo>
                      <a:pt x="634" y="948"/>
                    </a:lnTo>
                    <a:lnTo>
                      <a:pt x="636" y="954"/>
                    </a:lnTo>
                    <a:lnTo>
                      <a:pt x="639" y="959"/>
                    </a:lnTo>
                    <a:lnTo>
                      <a:pt x="641" y="965"/>
                    </a:lnTo>
                    <a:lnTo>
                      <a:pt x="643" y="971"/>
                    </a:lnTo>
                    <a:lnTo>
                      <a:pt x="644" y="977"/>
                    </a:lnTo>
                    <a:lnTo>
                      <a:pt x="647" y="983"/>
                    </a:lnTo>
                    <a:lnTo>
                      <a:pt x="647" y="990"/>
                    </a:lnTo>
                    <a:lnTo>
                      <a:pt x="648" y="996"/>
                    </a:lnTo>
                    <a:lnTo>
                      <a:pt x="647" y="1003"/>
                    </a:lnTo>
                    <a:lnTo>
                      <a:pt x="647" y="1009"/>
                    </a:lnTo>
                    <a:lnTo>
                      <a:pt x="643" y="1016"/>
                    </a:lnTo>
                    <a:lnTo>
                      <a:pt x="642" y="1023"/>
                    </a:lnTo>
                    <a:lnTo>
                      <a:pt x="643" y="1026"/>
                    </a:lnTo>
                    <a:lnTo>
                      <a:pt x="642" y="1031"/>
                    </a:lnTo>
                    <a:lnTo>
                      <a:pt x="641" y="1037"/>
                    </a:lnTo>
                    <a:lnTo>
                      <a:pt x="642" y="1041"/>
                    </a:lnTo>
                    <a:lnTo>
                      <a:pt x="636" y="1040"/>
                    </a:lnTo>
                    <a:lnTo>
                      <a:pt x="633" y="1038"/>
                    </a:lnTo>
                    <a:lnTo>
                      <a:pt x="630" y="1035"/>
                    </a:lnTo>
                    <a:lnTo>
                      <a:pt x="628" y="1032"/>
                    </a:lnTo>
                    <a:lnTo>
                      <a:pt x="626" y="1028"/>
                    </a:lnTo>
                    <a:lnTo>
                      <a:pt x="623" y="1026"/>
                    </a:lnTo>
                    <a:lnTo>
                      <a:pt x="620" y="1023"/>
                    </a:lnTo>
                    <a:lnTo>
                      <a:pt x="616" y="1023"/>
                    </a:lnTo>
                    <a:lnTo>
                      <a:pt x="607" y="1014"/>
                    </a:lnTo>
                    <a:lnTo>
                      <a:pt x="600" y="1007"/>
                    </a:lnTo>
                    <a:lnTo>
                      <a:pt x="591" y="999"/>
                    </a:lnTo>
                    <a:lnTo>
                      <a:pt x="582" y="992"/>
                    </a:lnTo>
                    <a:lnTo>
                      <a:pt x="573" y="984"/>
                    </a:lnTo>
                    <a:lnTo>
                      <a:pt x="564" y="977"/>
                    </a:lnTo>
                    <a:lnTo>
                      <a:pt x="554" y="971"/>
                    </a:lnTo>
                    <a:lnTo>
                      <a:pt x="545" y="965"/>
                    </a:lnTo>
                    <a:lnTo>
                      <a:pt x="535" y="959"/>
                    </a:lnTo>
                    <a:lnTo>
                      <a:pt x="524" y="955"/>
                    </a:lnTo>
                    <a:lnTo>
                      <a:pt x="513" y="950"/>
                    </a:lnTo>
                    <a:lnTo>
                      <a:pt x="503" y="947"/>
                    </a:lnTo>
                    <a:lnTo>
                      <a:pt x="491" y="943"/>
                    </a:lnTo>
                    <a:lnTo>
                      <a:pt x="480" y="942"/>
                    </a:lnTo>
                    <a:lnTo>
                      <a:pt x="469" y="940"/>
                    </a:lnTo>
                    <a:lnTo>
                      <a:pt x="457" y="940"/>
                    </a:lnTo>
                    <a:lnTo>
                      <a:pt x="447" y="945"/>
                    </a:lnTo>
                    <a:lnTo>
                      <a:pt x="450" y="950"/>
                    </a:lnTo>
                    <a:lnTo>
                      <a:pt x="453" y="955"/>
                    </a:lnTo>
                    <a:lnTo>
                      <a:pt x="453" y="961"/>
                    </a:lnTo>
                    <a:lnTo>
                      <a:pt x="453" y="966"/>
                    </a:lnTo>
                    <a:lnTo>
                      <a:pt x="450" y="972"/>
                    </a:lnTo>
                    <a:lnTo>
                      <a:pt x="449" y="978"/>
                    </a:lnTo>
                    <a:lnTo>
                      <a:pt x="449" y="984"/>
                    </a:lnTo>
                    <a:lnTo>
                      <a:pt x="450" y="991"/>
                    </a:lnTo>
                    <a:lnTo>
                      <a:pt x="451" y="995"/>
                    </a:lnTo>
                    <a:lnTo>
                      <a:pt x="453" y="999"/>
                    </a:lnTo>
                    <a:lnTo>
                      <a:pt x="453" y="1003"/>
                    </a:lnTo>
                    <a:lnTo>
                      <a:pt x="454" y="1007"/>
                    </a:lnTo>
                    <a:lnTo>
                      <a:pt x="454" y="1012"/>
                    </a:lnTo>
                    <a:lnTo>
                      <a:pt x="454" y="1017"/>
                    </a:lnTo>
                    <a:lnTo>
                      <a:pt x="454" y="1021"/>
                    </a:lnTo>
                    <a:lnTo>
                      <a:pt x="454" y="1027"/>
                    </a:lnTo>
                    <a:lnTo>
                      <a:pt x="454" y="1032"/>
                    </a:lnTo>
                    <a:lnTo>
                      <a:pt x="454" y="1037"/>
                    </a:lnTo>
                    <a:lnTo>
                      <a:pt x="454" y="1041"/>
                    </a:lnTo>
                    <a:lnTo>
                      <a:pt x="454" y="1046"/>
                    </a:lnTo>
                    <a:lnTo>
                      <a:pt x="455" y="1051"/>
                    </a:lnTo>
                    <a:lnTo>
                      <a:pt x="456" y="1055"/>
                    </a:lnTo>
                    <a:lnTo>
                      <a:pt x="458" y="1059"/>
                    </a:lnTo>
                    <a:lnTo>
                      <a:pt x="461" y="1064"/>
                    </a:lnTo>
                    <a:lnTo>
                      <a:pt x="460" y="1068"/>
                    </a:lnTo>
                    <a:lnTo>
                      <a:pt x="460" y="1073"/>
                    </a:lnTo>
                    <a:lnTo>
                      <a:pt x="461" y="1078"/>
                    </a:lnTo>
                    <a:lnTo>
                      <a:pt x="462" y="1083"/>
                    </a:lnTo>
                    <a:lnTo>
                      <a:pt x="463" y="1088"/>
                    </a:lnTo>
                    <a:lnTo>
                      <a:pt x="464" y="1094"/>
                    </a:lnTo>
                    <a:lnTo>
                      <a:pt x="466" y="1099"/>
                    </a:lnTo>
                    <a:lnTo>
                      <a:pt x="467" y="1104"/>
                    </a:lnTo>
                    <a:lnTo>
                      <a:pt x="469" y="1112"/>
                    </a:lnTo>
                    <a:lnTo>
                      <a:pt x="473" y="1119"/>
                    </a:lnTo>
                    <a:lnTo>
                      <a:pt x="476" y="1126"/>
                    </a:lnTo>
                    <a:lnTo>
                      <a:pt x="481" y="1134"/>
                    </a:lnTo>
                    <a:lnTo>
                      <a:pt x="484" y="1141"/>
                    </a:lnTo>
                    <a:lnTo>
                      <a:pt x="490" y="1148"/>
                    </a:lnTo>
                    <a:lnTo>
                      <a:pt x="496" y="1155"/>
                    </a:lnTo>
                    <a:lnTo>
                      <a:pt x="503" y="1162"/>
                    </a:lnTo>
                    <a:lnTo>
                      <a:pt x="509" y="1168"/>
                    </a:lnTo>
                    <a:lnTo>
                      <a:pt x="515" y="1173"/>
                    </a:lnTo>
                    <a:lnTo>
                      <a:pt x="522" y="1178"/>
                    </a:lnTo>
                    <a:lnTo>
                      <a:pt x="530" y="1183"/>
                    </a:lnTo>
                    <a:lnTo>
                      <a:pt x="537" y="1186"/>
                    </a:lnTo>
                    <a:lnTo>
                      <a:pt x="545" y="1190"/>
                    </a:lnTo>
                    <a:lnTo>
                      <a:pt x="553" y="1192"/>
                    </a:lnTo>
                    <a:lnTo>
                      <a:pt x="563" y="1195"/>
                    </a:lnTo>
                    <a:lnTo>
                      <a:pt x="570" y="1189"/>
                    </a:lnTo>
                    <a:lnTo>
                      <a:pt x="578" y="1184"/>
                    </a:lnTo>
                    <a:lnTo>
                      <a:pt x="584" y="1177"/>
                    </a:lnTo>
                    <a:lnTo>
                      <a:pt x="592" y="1171"/>
                    </a:lnTo>
                    <a:lnTo>
                      <a:pt x="598" y="1163"/>
                    </a:lnTo>
                    <a:lnTo>
                      <a:pt x="604" y="1157"/>
                    </a:lnTo>
                    <a:lnTo>
                      <a:pt x="609" y="1149"/>
                    </a:lnTo>
                    <a:lnTo>
                      <a:pt x="614" y="1142"/>
                    </a:lnTo>
                    <a:lnTo>
                      <a:pt x="619" y="1134"/>
                    </a:lnTo>
                    <a:lnTo>
                      <a:pt x="622" y="1124"/>
                    </a:lnTo>
                    <a:lnTo>
                      <a:pt x="626" y="1116"/>
                    </a:lnTo>
                    <a:lnTo>
                      <a:pt x="629" y="1107"/>
                    </a:lnTo>
                    <a:lnTo>
                      <a:pt x="630" y="1097"/>
                    </a:lnTo>
                    <a:lnTo>
                      <a:pt x="633" y="1088"/>
                    </a:lnTo>
                    <a:lnTo>
                      <a:pt x="634" y="1079"/>
                    </a:lnTo>
                    <a:lnTo>
                      <a:pt x="635" y="1071"/>
                    </a:lnTo>
                    <a:lnTo>
                      <a:pt x="644" y="1060"/>
                    </a:lnTo>
                    <a:lnTo>
                      <a:pt x="644" y="1066"/>
                    </a:lnTo>
                    <a:lnTo>
                      <a:pt x="644" y="1072"/>
                    </a:lnTo>
                    <a:lnTo>
                      <a:pt x="644" y="1078"/>
                    </a:lnTo>
                    <a:lnTo>
                      <a:pt x="644" y="1083"/>
                    </a:lnTo>
                    <a:lnTo>
                      <a:pt x="644" y="1088"/>
                    </a:lnTo>
                    <a:lnTo>
                      <a:pt x="644" y="1094"/>
                    </a:lnTo>
                    <a:lnTo>
                      <a:pt x="644" y="1099"/>
                    </a:lnTo>
                    <a:lnTo>
                      <a:pt x="644" y="1104"/>
                    </a:lnTo>
                    <a:lnTo>
                      <a:pt x="644" y="1109"/>
                    </a:lnTo>
                    <a:lnTo>
                      <a:pt x="644" y="1115"/>
                    </a:lnTo>
                    <a:lnTo>
                      <a:pt x="644" y="1120"/>
                    </a:lnTo>
                    <a:lnTo>
                      <a:pt x="646" y="1124"/>
                    </a:lnTo>
                    <a:lnTo>
                      <a:pt x="646" y="1129"/>
                    </a:lnTo>
                    <a:lnTo>
                      <a:pt x="647" y="1135"/>
                    </a:lnTo>
                    <a:lnTo>
                      <a:pt x="647" y="1141"/>
                    </a:lnTo>
                    <a:lnTo>
                      <a:pt x="648" y="1147"/>
                    </a:lnTo>
                    <a:lnTo>
                      <a:pt x="649" y="1142"/>
                    </a:lnTo>
                    <a:lnTo>
                      <a:pt x="653" y="1140"/>
                    </a:lnTo>
                    <a:lnTo>
                      <a:pt x="656" y="1137"/>
                    </a:lnTo>
                    <a:lnTo>
                      <a:pt x="661" y="1135"/>
                    </a:lnTo>
                    <a:lnTo>
                      <a:pt x="664" y="1134"/>
                    </a:lnTo>
                    <a:lnTo>
                      <a:pt x="669" y="1133"/>
                    </a:lnTo>
                    <a:lnTo>
                      <a:pt x="673" y="1131"/>
                    </a:lnTo>
                    <a:lnTo>
                      <a:pt x="677" y="1131"/>
                    </a:lnTo>
                    <a:lnTo>
                      <a:pt x="681" y="1130"/>
                    </a:lnTo>
                    <a:lnTo>
                      <a:pt x="685" y="1129"/>
                    </a:lnTo>
                    <a:lnTo>
                      <a:pt x="688" y="1128"/>
                    </a:lnTo>
                    <a:lnTo>
                      <a:pt x="690" y="1126"/>
                    </a:lnTo>
                    <a:lnTo>
                      <a:pt x="691" y="1123"/>
                    </a:lnTo>
                    <a:lnTo>
                      <a:pt x="691" y="1121"/>
                    </a:lnTo>
                    <a:lnTo>
                      <a:pt x="691" y="1117"/>
                    </a:lnTo>
                    <a:lnTo>
                      <a:pt x="689" y="1115"/>
                    </a:lnTo>
                    <a:lnTo>
                      <a:pt x="685" y="1110"/>
                    </a:lnTo>
                    <a:lnTo>
                      <a:pt x="685" y="1106"/>
                    </a:lnTo>
                    <a:lnTo>
                      <a:pt x="685" y="1101"/>
                    </a:lnTo>
                    <a:lnTo>
                      <a:pt x="687" y="1096"/>
                    </a:lnTo>
                    <a:lnTo>
                      <a:pt x="688" y="1092"/>
                    </a:lnTo>
                    <a:lnTo>
                      <a:pt x="690" y="1088"/>
                    </a:lnTo>
                    <a:lnTo>
                      <a:pt x="691" y="1083"/>
                    </a:lnTo>
                    <a:lnTo>
                      <a:pt x="692" y="1079"/>
                    </a:lnTo>
                    <a:lnTo>
                      <a:pt x="701" y="1081"/>
                    </a:lnTo>
                    <a:lnTo>
                      <a:pt x="710" y="1083"/>
                    </a:lnTo>
                    <a:lnTo>
                      <a:pt x="718" y="1086"/>
                    </a:lnTo>
                    <a:lnTo>
                      <a:pt x="727" y="1089"/>
                    </a:lnTo>
                    <a:lnTo>
                      <a:pt x="736" y="1093"/>
                    </a:lnTo>
                    <a:lnTo>
                      <a:pt x="745" y="1096"/>
                    </a:lnTo>
                    <a:lnTo>
                      <a:pt x="753" y="1100"/>
                    </a:lnTo>
                    <a:lnTo>
                      <a:pt x="761" y="1104"/>
                    </a:lnTo>
                    <a:lnTo>
                      <a:pt x="770" y="1109"/>
                    </a:lnTo>
                    <a:lnTo>
                      <a:pt x="778" y="1114"/>
                    </a:lnTo>
                    <a:lnTo>
                      <a:pt x="785" y="1117"/>
                    </a:lnTo>
                    <a:lnTo>
                      <a:pt x="793" y="1123"/>
                    </a:lnTo>
                    <a:lnTo>
                      <a:pt x="801" y="1129"/>
                    </a:lnTo>
                    <a:lnTo>
                      <a:pt x="808" y="1134"/>
                    </a:lnTo>
                    <a:lnTo>
                      <a:pt x="815" y="1140"/>
                    </a:lnTo>
                    <a:lnTo>
                      <a:pt x="822" y="1147"/>
                    </a:lnTo>
                    <a:lnTo>
                      <a:pt x="822" y="1150"/>
                    </a:lnTo>
                    <a:lnTo>
                      <a:pt x="825" y="1156"/>
                    </a:lnTo>
                    <a:lnTo>
                      <a:pt x="826" y="1161"/>
                    </a:lnTo>
                    <a:lnTo>
                      <a:pt x="827" y="1165"/>
                    </a:lnTo>
                    <a:lnTo>
                      <a:pt x="828" y="1169"/>
                    </a:lnTo>
                    <a:lnTo>
                      <a:pt x="828" y="1173"/>
                    </a:lnTo>
                    <a:lnTo>
                      <a:pt x="826" y="1177"/>
                    </a:lnTo>
                    <a:lnTo>
                      <a:pt x="822" y="1182"/>
                    </a:lnTo>
                    <a:lnTo>
                      <a:pt x="819" y="1182"/>
                    </a:lnTo>
                    <a:lnTo>
                      <a:pt x="815" y="1182"/>
                    </a:lnTo>
                    <a:lnTo>
                      <a:pt x="811" y="1183"/>
                    </a:lnTo>
                    <a:lnTo>
                      <a:pt x="807" y="1184"/>
                    </a:lnTo>
                    <a:lnTo>
                      <a:pt x="803" y="1184"/>
                    </a:lnTo>
                    <a:lnTo>
                      <a:pt x="799" y="1184"/>
                    </a:lnTo>
                    <a:lnTo>
                      <a:pt x="796" y="1185"/>
                    </a:lnTo>
                    <a:lnTo>
                      <a:pt x="793" y="1186"/>
                    </a:lnTo>
                    <a:lnTo>
                      <a:pt x="788" y="1186"/>
                    </a:lnTo>
                    <a:lnTo>
                      <a:pt x="785" y="1188"/>
                    </a:lnTo>
                    <a:lnTo>
                      <a:pt x="781" y="1189"/>
                    </a:lnTo>
                    <a:lnTo>
                      <a:pt x="778" y="1190"/>
                    </a:lnTo>
                    <a:lnTo>
                      <a:pt x="771" y="1193"/>
                    </a:lnTo>
                    <a:lnTo>
                      <a:pt x="765" y="1198"/>
                    </a:lnTo>
                    <a:lnTo>
                      <a:pt x="757" y="1198"/>
                    </a:lnTo>
                    <a:lnTo>
                      <a:pt x="749" y="1199"/>
                    </a:lnTo>
                    <a:lnTo>
                      <a:pt x="740" y="1199"/>
                    </a:lnTo>
                    <a:lnTo>
                      <a:pt x="732" y="1199"/>
                    </a:lnTo>
                    <a:lnTo>
                      <a:pt x="724" y="1199"/>
                    </a:lnTo>
                    <a:lnTo>
                      <a:pt x="717" y="1200"/>
                    </a:lnTo>
                    <a:lnTo>
                      <a:pt x="709" y="1200"/>
                    </a:lnTo>
                    <a:lnTo>
                      <a:pt x="701" y="1202"/>
                    </a:lnTo>
                    <a:lnTo>
                      <a:pt x="691" y="1202"/>
                    </a:lnTo>
                    <a:lnTo>
                      <a:pt x="684" y="1203"/>
                    </a:lnTo>
                    <a:lnTo>
                      <a:pt x="676" y="1203"/>
                    </a:lnTo>
                    <a:lnTo>
                      <a:pt x="668" y="1205"/>
                    </a:lnTo>
                    <a:lnTo>
                      <a:pt x="661" y="1206"/>
                    </a:lnTo>
                    <a:lnTo>
                      <a:pt x="653" y="1209"/>
                    </a:lnTo>
                    <a:lnTo>
                      <a:pt x="644" y="1210"/>
                    </a:lnTo>
                    <a:lnTo>
                      <a:pt x="639" y="1213"/>
                    </a:lnTo>
                    <a:lnTo>
                      <a:pt x="634" y="1212"/>
                    </a:lnTo>
                    <a:lnTo>
                      <a:pt x="629" y="1210"/>
                    </a:lnTo>
                    <a:lnTo>
                      <a:pt x="626" y="1207"/>
                    </a:lnTo>
                    <a:lnTo>
                      <a:pt x="623" y="1204"/>
                    </a:lnTo>
                    <a:lnTo>
                      <a:pt x="618" y="1207"/>
                    </a:lnTo>
                    <a:lnTo>
                      <a:pt x="613" y="1212"/>
                    </a:lnTo>
                    <a:lnTo>
                      <a:pt x="607" y="1214"/>
                    </a:lnTo>
                    <a:lnTo>
                      <a:pt x="602" y="1217"/>
                    </a:lnTo>
                    <a:lnTo>
                      <a:pt x="596" y="1219"/>
                    </a:lnTo>
                    <a:lnTo>
                      <a:pt x="592" y="1221"/>
                    </a:lnTo>
                    <a:lnTo>
                      <a:pt x="586" y="1223"/>
                    </a:lnTo>
                    <a:lnTo>
                      <a:pt x="581" y="1224"/>
                    </a:lnTo>
                    <a:lnTo>
                      <a:pt x="574" y="1224"/>
                    </a:lnTo>
                    <a:lnTo>
                      <a:pt x="568" y="1225"/>
                    </a:lnTo>
                    <a:lnTo>
                      <a:pt x="563" y="1225"/>
                    </a:lnTo>
                    <a:lnTo>
                      <a:pt x="557" y="1226"/>
                    </a:lnTo>
                    <a:lnTo>
                      <a:pt x="551" y="1225"/>
                    </a:lnTo>
                    <a:lnTo>
                      <a:pt x="545" y="1224"/>
                    </a:lnTo>
                    <a:lnTo>
                      <a:pt x="539" y="1224"/>
                    </a:lnTo>
                    <a:lnTo>
                      <a:pt x="533" y="1223"/>
                    </a:lnTo>
                    <a:lnTo>
                      <a:pt x="529" y="1223"/>
                    </a:lnTo>
                    <a:lnTo>
                      <a:pt x="524" y="1221"/>
                    </a:lnTo>
                    <a:lnTo>
                      <a:pt x="520" y="1219"/>
                    </a:lnTo>
                    <a:lnTo>
                      <a:pt x="516" y="1217"/>
                    </a:lnTo>
                    <a:lnTo>
                      <a:pt x="512" y="1213"/>
                    </a:lnTo>
                    <a:lnTo>
                      <a:pt x="508" y="1211"/>
                    </a:lnTo>
                    <a:lnTo>
                      <a:pt x="504" y="1207"/>
                    </a:lnTo>
                    <a:lnTo>
                      <a:pt x="501" y="1205"/>
                    </a:lnTo>
                    <a:lnTo>
                      <a:pt x="494" y="1200"/>
                    </a:lnTo>
                    <a:lnTo>
                      <a:pt x="487" y="1199"/>
                    </a:lnTo>
                    <a:lnTo>
                      <a:pt x="483" y="1199"/>
                    </a:lnTo>
                    <a:lnTo>
                      <a:pt x="480" y="1200"/>
                    </a:lnTo>
                    <a:lnTo>
                      <a:pt x="476" y="1203"/>
                    </a:lnTo>
                    <a:lnTo>
                      <a:pt x="473" y="1207"/>
                    </a:lnTo>
                    <a:lnTo>
                      <a:pt x="467" y="1207"/>
                    </a:lnTo>
                    <a:lnTo>
                      <a:pt x="462" y="1209"/>
                    </a:lnTo>
                    <a:lnTo>
                      <a:pt x="457" y="1207"/>
                    </a:lnTo>
                    <a:lnTo>
                      <a:pt x="453" y="1207"/>
                    </a:lnTo>
                    <a:lnTo>
                      <a:pt x="447" y="1206"/>
                    </a:lnTo>
                    <a:lnTo>
                      <a:pt x="442" y="1205"/>
                    </a:lnTo>
                    <a:lnTo>
                      <a:pt x="437" y="1204"/>
                    </a:lnTo>
                    <a:lnTo>
                      <a:pt x="433" y="1204"/>
                    </a:lnTo>
                    <a:lnTo>
                      <a:pt x="428" y="1202"/>
                    </a:lnTo>
                    <a:lnTo>
                      <a:pt x="423" y="1200"/>
                    </a:lnTo>
                    <a:lnTo>
                      <a:pt x="418" y="1199"/>
                    </a:lnTo>
                    <a:lnTo>
                      <a:pt x="413" y="1199"/>
                    </a:lnTo>
                    <a:lnTo>
                      <a:pt x="408" y="1199"/>
                    </a:lnTo>
                    <a:lnTo>
                      <a:pt x="404" y="1199"/>
                    </a:lnTo>
                    <a:lnTo>
                      <a:pt x="398" y="1199"/>
                    </a:lnTo>
                    <a:lnTo>
                      <a:pt x="393" y="1200"/>
                    </a:lnTo>
                    <a:lnTo>
                      <a:pt x="389" y="1199"/>
                    </a:lnTo>
                    <a:lnTo>
                      <a:pt x="384" y="1199"/>
                    </a:lnTo>
                    <a:lnTo>
                      <a:pt x="377" y="1200"/>
                    </a:lnTo>
                    <a:lnTo>
                      <a:pt x="371" y="1200"/>
                    </a:lnTo>
                    <a:lnTo>
                      <a:pt x="359" y="1196"/>
                    </a:lnTo>
                    <a:lnTo>
                      <a:pt x="349" y="1195"/>
                    </a:lnTo>
                    <a:lnTo>
                      <a:pt x="338" y="1193"/>
                    </a:lnTo>
                    <a:lnTo>
                      <a:pt x="328" y="1193"/>
                    </a:lnTo>
                    <a:lnTo>
                      <a:pt x="317" y="1193"/>
                    </a:lnTo>
                    <a:lnTo>
                      <a:pt x="306" y="1195"/>
                    </a:lnTo>
                    <a:lnTo>
                      <a:pt x="297" y="1197"/>
                    </a:lnTo>
                    <a:lnTo>
                      <a:pt x="287" y="1199"/>
                    </a:lnTo>
                    <a:lnTo>
                      <a:pt x="277" y="1202"/>
                    </a:lnTo>
                    <a:lnTo>
                      <a:pt x="267" y="1205"/>
                    </a:lnTo>
                    <a:lnTo>
                      <a:pt x="257" y="1207"/>
                    </a:lnTo>
                    <a:lnTo>
                      <a:pt x="247" y="1210"/>
                    </a:lnTo>
                    <a:lnTo>
                      <a:pt x="236" y="1213"/>
                    </a:lnTo>
                    <a:lnTo>
                      <a:pt x="227" y="1216"/>
                    </a:lnTo>
                    <a:lnTo>
                      <a:pt x="216" y="1218"/>
                    </a:lnTo>
                    <a:lnTo>
                      <a:pt x="207" y="1219"/>
                    </a:lnTo>
                    <a:lnTo>
                      <a:pt x="202" y="1216"/>
                    </a:lnTo>
                    <a:lnTo>
                      <a:pt x="199" y="1212"/>
                    </a:lnTo>
                    <a:lnTo>
                      <a:pt x="197" y="1209"/>
                    </a:lnTo>
                    <a:lnTo>
                      <a:pt x="194" y="1204"/>
                    </a:lnTo>
                    <a:lnTo>
                      <a:pt x="192" y="1199"/>
                    </a:lnTo>
                    <a:lnTo>
                      <a:pt x="190" y="1196"/>
                    </a:lnTo>
                    <a:lnTo>
                      <a:pt x="188" y="1191"/>
                    </a:lnTo>
                    <a:lnTo>
                      <a:pt x="187" y="1189"/>
                    </a:lnTo>
                    <a:lnTo>
                      <a:pt x="180" y="1189"/>
                    </a:lnTo>
                    <a:lnTo>
                      <a:pt x="175" y="1190"/>
                    </a:lnTo>
                    <a:lnTo>
                      <a:pt x="170" y="1191"/>
                    </a:lnTo>
                    <a:lnTo>
                      <a:pt x="164" y="1192"/>
                    </a:lnTo>
                    <a:lnTo>
                      <a:pt x="158" y="1193"/>
                    </a:lnTo>
                    <a:lnTo>
                      <a:pt x="152" y="1195"/>
                    </a:lnTo>
                    <a:lnTo>
                      <a:pt x="147" y="1196"/>
                    </a:lnTo>
                    <a:lnTo>
                      <a:pt x="142" y="1198"/>
                    </a:lnTo>
                    <a:lnTo>
                      <a:pt x="136" y="1199"/>
                    </a:lnTo>
                    <a:lnTo>
                      <a:pt x="131" y="1202"/>
                    </a:lnTo>
                    <a:lnTo>
                      <a:pt x="125" y="1204"/>
                    </a:lnTo>
                    <a:lnTo>
                      <a:pt x="119" y="1207"/>
                    </a:lnTo>
                    <a:lnTo>
                      <a:pt x="115" y="1209"/>
                    </a:lnTo>
                    <a:lnTo>
                      <a:pt x="110" y="1212"/>
                    </a:lnTo>
                    <a:lnTo>
                      <a:pt x="104" y="1216"/>
                    </a:lnTo>
                    <a:lnTo>
                      <a:pt x="101" y="1219"/>
                    </a:lnTo>
                    <a:lnTo>
                      <a:pt x="95" y="1220"/>
                    </a:lnTo>
                    <a:lnTo>
                      <a:pt x="90" y="1220"/>
                    </a:lnTo>
                    <a:lnTo>
                      <a:pt x="85" y="1218"/>
                    </a:lnTo>
                    <a:lnTo>
                      <a:pt x="82" y="1217"/>
                    </a:lnTo>
                    <a:lnTo>
                      <a:pt x="78" y="1212"/>
                    </a:lnTo>
                    <a:lnTo>
                      <a:pt x="76" y="1209"/>
                    </a:lnTo>
                    <a:lnTo>
                      <a:pt x="75" y="1204"/>
                    </a:lnTo>
                    <a:lnTo>
                      <a:pt x="73" y="1200"/>
                    </a:lnTo>
                    <a:lnTo>
                      <a:pt x="71" y="1195"/>
                    </a:lnTo>
                    <a:lnTo>
                      <a:pt x="71" y="1190"/>
                    </a:lnTo>
                    <a:lnTo>
                      <a:pt x="73" y="1184"/>
                    </a:lnTo>
                    <a:lnTo>
                      <a:pt x="75" y="1181"/>
                    </a:lnTo>
                    <a:lnTo>
                      <a:pt x="76" y="1176"/>
                    </a:lnTo>
                    <a:lnTo>
                      <a:pt x="80" y="1172"/>
                    </a:lnTo>
                    <a:lnTo>
                      <a:pt x="83" y="1169"/>
                    </a:lnTo>
                    <a:lnTo>
                      <a:pt x="89" y="1165"/>
                    </a:lnTo>
                    <a:lnTo>
                      <a:pt x="82" y="1163"/>
                    </a:lnTo>
                    <a:lnTo>
                      <a:pt x="76" y="1164"/>
                    </a:lnTo>
                    <a:lnTo>
                      <a:pt x="70" y="1165"/>
                    </a:lnTo>
                    <a:lnTo>
                      <a:pt x="64" y="1168"/>
                    </a:lnTo>
                    <a:lnTo>
                      <a:pt x="59" y="1170"/>
                    </a:lnTo>
                    <a:lnTo>
                      <a:pt x="53" y="1173"/>
                    </a:lnTo>
                    <a:lnTo>
                      <a:pt x="47" y="1176"/>
                    </a:lnTo>
                    <a:lnTo>
                      <a:pt x="41" y="1179"/>
                    </a:lnTo>
                    <a:lnTo>
                      <a:pt x="35" y="1183"/>
                    </a:lnTo>
                    <a:lnTo>
                      <a:pt x="29" y="1186"/>
                    </a:lnTo>
                    <a:lnTo>
                      <a:pt x="22" y="1189"/>
                    </a:lnTo>
                    <a:lnTo>
                      <a:pt x="15" y="1189"/>
                    </a:lnTo>
                    <a:lnTo>
                      <a:pt x="13" y="1183"/>
                    </a:lnTo>
                    <a:lnTo>
                      <a:pt x="11" y="1179"/>
                    </a:lnTo>
                    <a:lnTo>
                      <a:pt x="7" y="1175"/>
                    </a:lnTo>
                    <a:lnTo>
                      <a:pt x="5" y="1170"/>
                    </a:lnTo>
                    <a:lnTo>
                      <a:pt x="2" y="1165"/>
                    </a:lnTo>
                    <a:lnTo>
                      <a:pt x="1" y="1161"/>
                    </a:lnTo>
                    <a:lnTo>
                      <a:pt x="0" y="1156"/>
                    </a:lnTo>
                    <a:lnTo>
                      <a:pt x="2" y="1150"/>
                    </a:lnTo>
                    <a:lnTo>
                      <a:pt x="8" y="1147"/>
                    </a:lnTo>
                    <a:lnTo>
                      <a:pt x="15" y="1144"/>
                    </a:lnTo>
                    <a:lnTo>
                      <a:pt x="21" y="1141"/>
                    </a:lnTo>
                    <a:lnTo>
                      <a:pt x="28" y="1138"/>
                    </a:lnTo>
                    <a:lnTo>
                      <a:pt x="34" y="1135"/>
                    </a:lnTo>
                    <a:lnTo>
                      <a:pt x="40" y="1133"/>
                    </a:lnTo>
                    <a:lnTo>
                      <a:pt x="47" y="1129"/>
                    </a:lnTo>
                    <a:lnTo>
                      <a:pt x="54" y="1127"/>
                    </a:lnTo>
                    <a:lnTo>
                      <a:pt x="60" y="1124"/>
                    </a:lnTo>
                    <a:lnTo>
                      <a:pt x="67" y="1121"/>
                    </a:lnTo>
                    <a:lnTo>
                      <a:pt x="73" y="1120"/>
                    </a:lnTo>
                    <a:lnTo>
                      <a:pt x="81" y="1119"/>
                    </a:lnTo>
                    <a:lnTo>
                      <a:pt x="87" y="1116"/>
                    </a:lnTo>
                    <a:lnTo>
                      <a:pt x="95" y="1116"/>
                    </a:lnTo>
                    <a:lnTo>
                      <a:pt x="103" y="1116"/>
                    </a:lnTo>
                    <a:lnTo>
                      <a:pt x="110" y="1117"/>
                    </a:lnTo>
                    <a:lnTo>
                      <a:pt x="146" y="1104"/>
                    </a:lnTo>
                    <a:lnTo>
                      <a:pt x="160" y="1102"/>
                    </a:lnTo>
                    <a:lnTo>
                      <a:pt x="175" y="1100"/>
                    </a:lnTo>
                    <a:lnTo>
                      <a:pt x="190" y="1097"/>
                    </a:lnTo>
                    <a:lnTo>
                      <a:pt x="206" y="1095"/>
                    </a:lnTo>
                    <a:lnTo>
                      <a:pt x="220" y="1093"/>
                    </a:lnTo>
                    <a:lnTo>
                      <a:pt x="235" y="1090"/>
                    </a:lnTo>
                    <a:lnTo>
                      <a:pt x="250" y="1088"/>
                    </a:lnTo>
                    <a:lnTo>
                      <a:pt x="266" y="1087"/>
                    </a:lnTo>
                    <a:lnTo>
                      <a:pt x="281" y="1085"/>
                    </a:lnTo>
                    <a:lnTo>
                      <a:pt x="296" y="1083"/>
                    </a:lnTo>
                    <a:lnTo>
                      <a:pt x="311" y="1082"/>
                    </a:lnTo>
                    <a:lnTo>
                      <a:pt x="328" y="1082"/>
                    </a:lnTo>
                    <a:lnTo>
                      <a:pt x="343" y="1082"/>
                    </a:lnTo>
                    <a:lnTo>
                      <a:pt x="358" y="1082"/>
                    </a:lnTo>
                    <a:lnTo>
                      <a:pt x="374" y="1083"/>
                    </a:lnTo>
                    <a:lnTo>
                      <a:pt x="391" y="1086"/>
                    </a:lnTo>
                    <a:lnTo>
                      <a:pt x="394" y="1092"/>
                    </a:lnTo>
                    <a:lnTo>
                      <a:pt x="399" y="1097"/>
                    </a:lnTo>
                    <a:lnTo>
                      <a:pt x="404" y="1102"/>
                    </a:lnTo>
                    <a:lnTo>
                      <a:pt x="409" y="1107"/>
                    </a:lnTo>
                    <a:lnTo>
                      <a:pt x="414" y="1112"/>
                    </a:lnTo>
                    <a:lnTo>
                      <a:pt x="420" y="1116"/>
                    </a:lnTo>
                    <a:lnTo>
                      <a:pt x="425" y="1121"/>
                    </a:lnTo>
                    <a:lnTo>
                      <a:pt x="428" y="1128"/>
                    </a:lnTo>
                    <a:lnTo>
                      <a:pt x="432" y="1131"/>
                    </a:lnTo>
                    <a:lnTo>
                      <a:pt x="432" y="1124"/>
                    </a:lnTo>
                    <a:lnTo>
                      <a:pt x="432" y="1117"/>
                    </a:lnTo>
                    <a:lnTo>
                      <a:pt x="429" y="1112"/>
                    </a:lnTo>
                    <a:lnTo>
                      <a:pt x="428" y="1104"/>
                    </a:lnTo>
                    <a:lnTo>
                      <a:pt x="426" y="1097"/>
                    </a:lnTo>
                    <a:lnTo>
                      <a:pt x="423" y="1090"/>
                    </a:lnTo>
                    <a:lnTo>
                      <a:pt x="422" y="1083"/>
                    </a:lnTo>
                    <a:lnTo>
                      <a:pt x="422" y="1078"/>
                    </a:lnTo>
                    <a:lnTo>
                      <a:pt x="422" y="1072"/>
                    </a:lnTo>
                    <a:lnTo>
                      <a:pt x="422" y="1066"/>
                    </a:lnTo>
                    <a:lnTo>
                      <a:pt x="422" y="1061"/>
                    </a:lnTo>
                    <a:lnTo>
                      <a:pt x="422" y="1057"/>
                    </a:lnTo>
                    <a:lnTo>
                      <a:pt x="422" y="1051"/>
                    </a:lnTo>
                    <a:lnTo>
                      <a:pt x="421" y="1046"/>
                    </a:lnTo>
                    <a:lnTo>
                      <a:pt x="420" y="1043"/>
                    </a:lnTo>
                    <a:lnTo>
                      <a:pt x="419" y="1038"/>
                    </a:lnTo>
                    <a:lnTo>
                      <a:pt x="420" y="1037"/>
                    </a:lnTo>
                    <a:lnTo>
                      <a:pt x="422" y="1033"/>
                    </a:lnTo>
                    <a:lnTo>
                      <a:pt x="422" y="1031"/>
                    </a:lnTo>
                    <a:lnTo>
                      <a:pt x="422" y="1030"/>
                    </a:lnTo>
                    <a:lnTo>
                      <a:pt x="419" y="1025"/>
                    </a:lnTo>
                    <a:lnTo>
                      <a:pt x="422" y="1023"/>
                    </a:lnTo>
                    <a:lnTo>
                      <a:pt x="420" y="1019"/>
                    </a:lnTo>
                    <a:lnTo>
                      <a:pt x="420" y="1017"/>
                    </a:lnTo>
                    <a:lnTo>
                      <a:pt x="420" y="1012"/>
                    </a:lnTo>
                    <a:lnTo>
                      <a:pt x="422" y="1009"/>
                    </a:lnTo>
                    <a:lnTo>
                      <a:pt x="422" y="1004"/>
                    </a:lnTo>
                    <a:lnTo>
                      <a:pt x="422" y="1000"/>
                    </a:lnTo>
                    <a:lnTo>
                      <a:pt x="420" y="996"/>
                    </a:lnTo>
                    <a:lnTo>
                      <a:pt x="419" y="995"/>
                    </a:lnTo>
                    <a:lnTo>
                      <a:pt x="419" y="986"/>
                    </a:lnTo>
                    <a:lnTo>
                      <a:pt x="420" y="981"/>
                    </a:lnTo>
                    <a:lnTo>
                      <a:pt x="422" y="974"/>
                    </a:lnTo>
                    <a:lnTo>
                      <a:pt x="423" y="968"/>
                    </a:lnTo>
                    <a:lnTo>
                      <a:pt x="425" y="961"/>
                    </a:lnTo>
                    <a:lnTo>
                      <a:pt x="426" y="954"/>
                    </a:lnTo>
                    <a:lnTo>
                      <a:pt x="426" y="948"/>
                    </a:lnTo>
                    <a:lnTo>
                      <a:pt x="426" y="943"/>
                    </a:lnTo>
                    <a:lnTo>
                      <a:pt x="405" y="942"/>
                    </a:lnTo>
                    <a:lnTo>
                      <a:pt x="385" y="942"/>
                    </a:lnTo>
                    <a:lnTo>
                      <a:pt x="364" y="942"/>
                    </a:lnTo>
                    <a:lnTo>
                      <a:pt x="344" y="942"/>
                    </a:lnTo>
                    <a:lnTo>
                      <a:pt x="324" y="942"/>
                    </a:lnTo>
                    <a:lnTo>
                      <a:pt x="305" y="942"/>
                    </a:lnTo>
                    <a:lnTo>
                      <a:pt x="285" y="942"/>
                    </a:lnTo>
                    <a:lnTo>
                      <a:pt x="267" y="942"/>
                    </a:lnTo>
                    <a:lnTo>
                      <a:pt x="246" y="941"/>
                    </a:lnTo>
                    <a:lnTo>
                      <a:pt x="227" y="940"/>
                    </a:lnTo>
                    <a:lnTo>
                      <a:pt x="208" y="938"/>
                    </a:lnTo>
                    <a:lnTo>
                      <a:pt x="190" y="936"/>
                    </a:lnTo>
                    <a:lnTo>
                      <a:pt x="170" y="933"/>
                    </a:lnTo>
                    <a:lnTo>
                      <a:pt x="151" y="929"/>
                    </a:lnTo>
                    <a:lnTo>
                      <a:pt x="132" y="924"/>
                    </a:lnTo>
                    <a:lnTo>
                      <a:pt x="114" y="920"/>
                    </a:lnTo>
                    <a:lnTo>
                      <a:pt x="109" y="917"/>
                    </a:lnTo>
                    <a:lnTo>
                      <a:pt x="105" y="916"/>
                    </a:lnTo>
                    <a:lnTo>
                      <a:pt x="101" y="915"/>
                    </a:lnTo>
                    <a:lnTo>
                      <a:pt x="97" y="913"/>
                    </a:lnTo>
                    <a:lnTo>
                      <a:pt x="94" y="909"/>
                    </a:lnTo>
                    <a:lnTo>
                      <a:pt x="90" y="906"/>
                    </a:lnTo>
                    <a:lnTo>
                      <a:pt x="89" y="902"/>
                    </a:lnTo>
                    <a:lnTo>
                      <a:pt x="89" y="897"/>
                    </a:lnTo>
                    <a:lnTo>
                      <a:pt x="87" y="894"/>
                    </a:lnTo>
                    <a:lnTo>
                      <a:pt x="88" y="889"/>
                    </a:lnTo>
                    <a:lnTo>
                      <a:pt x="89" y="887"/>
                    </a:lnTo>
                    <a:lnTo>
                      <a:pt x="90" y="885"/>
                    </a:lnTo>
                    <a:lnTo>
                      <a:pt x="95" y="880"/>
                    </a:lnTo>
                    <a:lnTo>
                      <a:pt x="101" y="879"/>
                    </a:lnTo>
                    <a:lnTo>
                      <a:pt x="118" y="885"/>
                    </a:lnTo>
                    <a:lnTo>
                      <a:pt x="136" y="890"/>
                    </a:lnTo>
                    <a:lnTo>
                      <a:pt x="154" y="894"/>
                    </a:lnTo>
                    <a:lnTo>
                      <a:pt x="173" y="897"/>
                    </a:lnTo>
                    <a:lnTo>
                      <a:pt x="192" y="900"/>
                    </a:lnTo>
                    <a:lnTo>
                      <a:pt x="211" y="902"/>
                    </a:lnTo>
                    <a:lnTo>
                      <a:pt x="229" y="902"/>
                    </a:lnTo>
                    <a:lnTo>
                      <a:pt x="249" y="903"/>
                    </a:lnTo>
                    <a:lnTo>
                      <a:pt x="269" y="903"/>
                    </a:lnTo>
                    <a:lnTo>
                      <a:pt x="288" y="903"/>
                    </a:lnTo>
                    <a:lnTo>
                      <a:pt x="308" y="903"/>
                    </a:lnTo>
                    <a:lnTo>
                      <a:pt x="328" y="903"/>
                    </a:lnTo>
                    <a:lnTo>
                      <a:pt x="347" y="903"/>
                    </a:lnTo>
                    <a:lnTo>
                      <a:pt x="367" y="903"/>
                    </a:lnTo>
                    <a:lnTo>
                      <a:pt x="386" y="903"/>
                    </a:lnTo>
                    <a:lnTo>
                      <a:pt x="407" y="904"/>
                    </a:lnTo>
                    <a:lnTo>
                      <a:pt x="409" y="908"/>
                    </a:lnTo>
                    <a:lnTo>
                      <a:pt x="426" y="903"/>
                    </a:lnTo>
                    <a:lnTo>
                      <a:pt x="441" y="901"/>
                    </a:lnTo>
                    <a:lnTo>
                      <a:pt x="457" y="899"/>
                    </a:lnTo>
                    <a:lnTo>
                      <a:pt x="474" y="897"/>
                    </a:lnTo>
                    <a:lnTo>
                      <a:pt x="490" y="895"/>
                    </a:lnTo>
                    <a:lnTo>
                      <a:pt x="506" y="893"/>
                    </a:lnTo>
                    <a:lnTo>
                      <a:pt x="523" y="892"/>
                    </a:lnTo>
                    <a:lnTo>
                      <a:pt x="540" y="889"/>
                    </a:lnTo>
                    <a:lnTo>
                      <a:pt x="556" y="888"/>
                    </a:lnTo>
                    <a:lnTo>
                      <a:pt x="572" y="886"/>
                    </a:lnTo>
                    <a:lnTo>
                      <a:pt x="588" y="883"/>
                    </a:lnTo>
                    <a:lnTo>
                      <a:pt x="605" y="882"/>
                    </a:lnTo>
                    <a:lnTo>
                      <a:pt x="621" y="880"/>
                    </a:lnTo>
                    <a:lnTo>
                      <a:pt x="637" y="878"/>
                    </a:lnTo>
                    <a:lnTo>
                      <a:pt x="654" y="875"/>
                    </a:lnTo>
                    <a:lnTo>
                      <a:pt x="670" y="873"/>
                    </a:lnTo>
                    <a:lnTo>
                      <a:pt x="673" y="866"/>
                    </a:lnTo>
                    <a:lnTo>
                      <a:pt x="675" y="861"/>
                    </a:lnTo>
                    <a:lnTo>
                      <a:pt x="676" y="855"/>
                    </a:lnTo>
                    <a:lnTo>
                      <a:pt x="677" y="850"/>
                    </a:lnTo>
                    <a:lnTo>
                      <a:pt x="676" y="844"/>
                    </a:lnTo>
                    <a:lnTo>
                      <a:pt x="676" y="838"/>
                    </a:lnTo>
                    <a:lnTo>
                      <a:pt x="675" y="832"/>
                    </a:lnTo>
                    <a:lnTo>
                      <a:pt x="674" y="826"/>
                    </a:lnTo>
                    <a:lnTo>
                      <a:pt x="671" y="819"/>
                    </a:lnTo>
                    <a:lnTo>
                      <a:pt x="670" y="812"/>
                    </a:lnTo>
                    <a:lnTo>
                      <a:pt x="668" y="805"/>
                    </a:lnTo>
                    <a:lnTo>
                      <a:pt x="668" y="799"/>
                    </a:lnTo>
                    <a:lnTo>
                      <a:pt x="667" y="793"/>
                    </a:lnTo>
                    <a:lnTo>
                      <a:pt x="667" y="786"/>
                    </a:lnTo>
                    <a:lnTo>
                      <a:pt x="665" y="781"/>
                    </a:lnTo>
                    <a:lnTo>
                      <a:pt x="667" y="775"/>
                    </a:lnTo>
                    <a:lnTo>
                      <a:pt x="664" y="759"/>
                    </a:lnTo>
                    <a:lnTo>
                      <a:pt x="662" y="745"/>
                    </a:lnTo>
                    <a:lnTo>
                      <a:pt x="658" y="731"/>
                    </a:lnTo>
                    <a:lnTo>
                      <a:pt x="656" y="717"/>
                    </a:lnTo>
                    <a:lnTo>
                      <a:pt x="654" y="703"/>
                    </a:lnTo>
                    <a:lnTo>
                      <a:pt x="651" y="689"/>
                    </a:lnTo>
                    <a:lnTo>
                      <a:pt x="648" y="675"/>
                    </a:lnTo>
                    <a:lnTo>
                      <a:pt x="646" y="661"/>
                    </a:lnTo>
                    <a:lnTo>
                      <a:pt x="642" y="647"/>
                    </a:lnTo>
                    <a:lnTo>
                      <a:pt x="639" y="634"/>
                    </a:lnTo>
                    <a:lnTo>
                      <a:pt x="635" y="620"/>
                    </a:lnTo>
                    <a:lnTo>
                      <a:pt x="633" y="607"/>
                    </a:lnTo>
                    <a:lnTo>
                      <a:pt x="628" y="593"/>
                    </a:lnTo>
                    <a:lnTo>
                      <a:pt x="625" y="581"/>
                    </a:lnTo>
                    <a:lnTo>
                      <a:pt x="620" y="566"/>
                    </a:lnTo>
                    <a:lnTo>
                      <a:pt x="620" y="563"/>
                    </a:lnTo>
                    <a:lnTo>
                      <a:pt x="627" y="572"/>
                    </a:lnTo>
                    <a:lnTo>
                      <a:pt x="630" y="577"/>
                    </a:lnTo>
                    <a:lnTo>
                      <a:pt x="633" y="583"/>
                    </a:lnTo>
                    <a:lnTo>
                      <a:pt x="635" y="589"/>
                    </a:lnTo>
                    <a:lnTo>
                      <a:pt x="635" y="596"/>
                    </a:lnTo>
                    <a:lnTo>
                      <a:pt x="637" y="599"/>
                    </a:lnTo>
                    <a:lnTo>
                      <a:pt x="640" y="604"/>
                    </a:lnTo>
                    <a:lnTo>
                      <a:pt x="642" y="607"/>
                    </a:lnTo>
                    <a:lnTo>
                      <a:pt x="644" y="612"/>
                    </a:lnTo>
                    <a:lnTo>
                      <a:pt x="647" y="616"/>
                    </a:lnTo>
                    <a:lnTo>
                      <a:pt x="648" y="620"/>
                    </a:lnTo>
                    <a:lnTo>
                      <a:pt x="649" y="625"/>
                    </a:lnTo>
                    <a:lnTo>
                      <a:pt x="651" y="630"/>
                    </a:lnTo>
                    <a:lnTo>
                      <a:pt x="651" y="633"/>
                    </a:lnTo>
                    <a:lnTo>
                      <a:pt x="653" y="639"/>
                    </a:lnTo>
                    <a:lnTo>
                      <a:pt x="654" y="643"/>
                    </a:lnTo>
                    <a:lnTo>
                      <a:pt x="655" y="648"/>
                    </a:lnTo>
                    <a:lnTo>
                      <a:pt x="656" y="652"/>
                    </a:lnTo>
                    <a:lnTo>
                      <a:pt x="658" y="657"/>
                    </a:lnTo>
                    <a:lnTo>
                      <a:pt x="661" y="661"/>
                    </a:lnTo>
                    <a:lnTo>
                      <a:pt x="663" y="666"/>
                    </a:lnTo>
                    <a:lnTo>
                      <a:pt x="665" y="672"/>
                    </a:lnTo>
                    <a:lnTo>
                      <a:pt x="667" y="679"/>
                    </a:lnTo>
                    <a:lnTo>
                      <a:pt x="668" y="685"/>
                    </a:lnTo>
                    <a:lnTo>
                      <a:pt x="670" y="692"/>
                    </a:lnTo>
                    <a:lnTo>
                      <a:pt x="671" y="699"/>
                    </a:lnTo>
                    <a:lnTo>
                      <a:pt x="674" y="706"/>
                    </a:lnTo>
                    <a:lnTo>
                      <a:pt x="676" y="713"/>
                    </a:lnTo>
                    <a:lnTo>
                      <a:pt x="677" y="720"/>
                    </a:lnTo>
                    <a:lnTo>
                      <a:pt x="680" y="726"/>
                    </a:lnTo>
                    <a:lnTo>
                      <a:pt x="681" y="734"/>
                    </a:lnTo>
                    <a:lnTo>
                      <a:pt x="682" y="740"/>
                    </a:lnTo>
                    <a:lnTo>
                      <a:pt x="684" y="747"/>
                    </a:lnTo>
                    <a:lnTo>
                      <a:pt x="687" y="754"/>
                    </a:lnTo>
                    <a:lnTo>
                      <a:pt x="689" y="759"/>
                    </a:lnTo>
                    <a:lnTo>
                      <a:pt x="690" y="766"/>
                    </a:lnTo>
                    <a:lnTo>
                      <a:pt x="692" y="775"/>
                    </a:lnTo>
                    <a:lnTo>
                      <a:pt x="691" y="778"/>
                    </a:lnTo>
                    <a:lnTo>
                      <a:pt x="691" y="783"/>
                    </a:lnTo>
                    <a:lnTo>
                      <a:pt x="692" y="789"/>
                    </a:lnTo>
                    <a:lnTo>
                      <a:pt x="694" y="795"/>
                    </a:lnTo>
                    <a:lnTo>
                      <a:pt x="695" y="800"/>
                    </a:lnTo>
                    <a:lnTo>
                      <a:pt x="696" y="806"/>
                    </a:lnTo>
                    <a:lnTo>
                      <a:pt x="698" y="812"/>
                    </a:lnTo>
                    <a:lnTo>
                      <a:pt x="699" y="818"/>
                    </a:lnTo>
                    <a:lnTo>
                      <a:pt x="699" y="824"/>
                    </a:lnTo>
                    <a:lnTo>
                      <a:pt x="701" y="830"/>
                    </a:lnTo>
                    <a:lnTo>
                      <a:pt x="701" y="835"/>
                    </a:lnTo>
                    <a:lnTo>
                      <a:pt x="703" y="841"/>
                    </a:lnTo>
                    <a:lnTo>
                      <a:pt x="704" y="847"/>
                    </a:lnTo>
                    <a:lnTo>
                      <a:pt x="705" y="852"/>
                    </a:lnTo>
                    <a:lnTo>
                      <a:pt x="708" y="858"/>
                    </a:lnTo>
                    <a:lnTo>
                      <a:pt x="711" y="864"/>
                    </a:lnTo>
                    <a:lnTo>
                      <a:pt x="723" y="859"/>
                    </a:lnTo>
                    <a:lnTo>
                      <a:pt x="736" y="855"/>
                    </a:lnTo>
                    <a:lnTo>
                      <a:pt x="747" y="852"/>
                    </a:lnTo>
                    <a:lnTo>
                      <a:pt x="761" y="848"/>
                    </a:lnTo>
                    <a:lnTo>
                      <a:pt x="773" y="845"/>
                    </a:lnTo>
                    <a:lnTo>
                      <a:pt x="787" y="841"/>
                    </a:lnTo>
                    <a:lnTo>
                      <a:pt x="799" y="838"/>
                    </a:lnTo>
                    <a:lnTo>
                      <a:pt x="813" y="834"/>
                    </a:lnTo>
                    <a:lnTo>
                      <a:pt x="825" y="830"/>
                    </a:lnTo>
                    <a:lnTo>
                      <a:pt x="837" y="826"/>
                    </a:lnTo>
                    <a:lnTo>
                      <a:pt x="849" y="821"/>
                    </a:lnTo>
                    <a:lnTo>
                      <a:pt x="862" y="817"/>
                    </a:lnTo>
                    <a:lnTo>
                      <a:pt x="874" y="811"/>
                    </a:lnTo>
                    <a:lnTo>
                      <a:pt x="885" y="805"/>
                    </a:lnTo>
                    <a:lnTo>
                      <a:pt x="897" y="799"/>
                    </a:lnTo>
                    <a:lnTo>
                      <a:pt x="909" y="793"/>
                    </a:lnTo>
                    <a:lnTo>
                      <a:pt x="909" y="786"/>
                    </a:lnTo>
                    <a:lnTo>
                      <a:pt x="909" y="782"/>
                    </a:lnTo>
                    <a:lnTo>
                      <a:pt x="909" y="776"/>
                    </a:lnTo>
                    <a:lnTo>
                      <a:pt x="908" y="771"/>
                    </a:lnTo>
                    <a:lnTo>
                      <a:pt x="905" y="766"/>
                    </a:lnTo>
                    <a:lnTo>
                      <a:pt x="904" y="762"/>
                    </a:lnTo>
                    <a:lnTo>
                      <a:pt x="903" y="757"/>
                    </a:lnTo>
                    <a:lnTo>
                      <a:pt x="902" y="752"/>
                    </a:lnTo>
                    <a:lnTo>
                      <a:pt x="905" y="749"/>
                    </a:lnTo>
                    <a:lnTo>
                      <a:pt x="901" y="729"/>
                    </a:lnTo>
                    <a:lnTo>
                      <a:pt x="896" y="710"/>
                    </a:lnTo>
                    <a:lnTo>
                      <a:pt x="891" y="692"/>
                    </a:lnTo>
                    <a:lnTo>
                      <a:pt x="887" y="673"/>
                    </a:lnTo>
                    <a:lnTo>
                      <a:pt x="881" y="654"/>
                    </a:lnTo>
                    <a:lnTo>
                      <a:pt x="876" y="636"/>
                    </a:lnTo>
                    <a:lnTo>
                      <a:pt x="869" y="618"/>
                    </a:lnTo>
                    <a:lnTo>
                      <a:pt x="863" y="599"/>
                    </a:lnTo>
                    <a:lnTo>
                      <a:pt x="856" y="582"/>
                    </a:lnTo>
                    <a:lnTo>
                      <a:pt x="849" y="563"/>
                    </a:lnTo>
                    <a:lnTo>
                      <a:pt x="842" y="545"/>
                    </a:lnTo>
                    <a:lnTo>
                      <a:pt x="835" y="528"/>
                    </a:lnTo>
                    <a:lnTo>
                      <a:pt x="827" y="510"/>
                    </a:lnTo>
                    <a:lnTo>
                      <a:pt x="820" y="493"/>
                    </a:lnTo>
                    <a:lnTo>
                      <a:pt x="812" y="475"/>
                    </a:lnTo>
                    <a:lnTo>
                      <a:pt x="803" y="459"/>
                    </a:lnTo>
                    <a:lnTo>
                      <a:pt x="782" y="469"/>
                    </a:lnTo>
                    <a:lnTo>
                      <a:pt x="760" y="479"/>
                    </a:lnTo>
                    <a:lnTo>
                      <a:pt x="737" y="487"/>
                    </a:lnTo>
                    <a:lnTo>
                      <a:pt x="715" y="494"/>
                    </a:lnTo>
                    <a:lnTo>
                      <a:pt x="691" y="501"/>
                    </a:lnTo>
                    <a:lnTo>
                      <a:pt x="668" y="507"/>
                    </a:lnTo>
                    <a:lnTo>
                      <a:pt x="644" y="512"/>
                    </a:lnTo>
                    <a:lnTo>
                      <a:pt x="621" y="517"/>
                    </a:lnTo>
                    <a:lnTo>
                      <a:pt x="596" y="521"/>
                    </a:lnTo>
                    <a:lnTo>
                      <a:pt x="573" y="526"/>
                    </a:lnTo>
                    <a:lnTo>
                      <a:pt x="549" y="529"/>
                    </a:lnTo>
                    <a:lnTo>
                      <a:pt x="525" y="534"/>
                    </a:lnTo>
                    <a:lnTo>
                      <a:pt x="499" y="538"/>
                    </a:lnTo>
                    <a:lnTo>
                      <a:pt x="476" y="542"/>
                    </a:lnTo>
                    <a:lnTo>
                      <a:pt x="451" y="547"/>
                    </a:lnTo>
                    <a:lnTo>
                      <a:pt x="428" y="552"/>
                    </a:lnTo>
                    <a:lnTo>
                      <a:pt x="426" y="548"/>
                    </a:lnTo>
                    <a:lnTo>
                      <a:pt x="419" y="548"/>
                    </a:lnTo>
                    <a:lnTo>
                      <a:pt x="414" y="548"/>
                    </a:lnTo>
                    <a:lnTo>
                      <a:pt x="408" y="549"/>
                    </a:lnTo>
                    <a:lnTo>
                      <a:pt x="404" y="550"/>
                    </a:lnTo>
                    <a:lnTo>
                      <a:pt x="397" y="550"/>
                    </a:lnTo>
                    <a:lnTo>
                      <a:pt x="392" y="551"/>
                    </a:lnTo>
                    <a:lnTo>
                      <a:pt x="386" y="551"/>
                    </a:lnTo>
                    <a:lnTo>
                      <a:pt x="381" y="552"/>
                    </a:lnTo>
                    <a:lnTo>
                      <a:pt x="375" y="552"/>
                    </a:lnTo>
                    <a:lnTo>
                      <a:pt x="371" y="554"/>
                    </a:lnTo>
                    <a:lnTo>
                      <a:pt x="365" y="554"/>
                    </a:lnTo>
                    <a:lnTo>
                      <a:pt x="359" y="554"/>
                    </a:lnTo>
                    <a:lnTo>
                      <a:pt x="354" y="554"/>
                    </a:lnTo>
                    <a:lnTo>
                      <a:pt x="349" y="554"/>
                    </a:lnTo>
                    <a:lnTo>
                      <a:pt x="344" y="554"/>
                    </a:lnTo>
                    <a:lnTo>
                      <a:pt x="339" y="554"/>
                    </a:lnTo>
                    <a:lnTo>
                      <a:pt x="336" y="557"/>
                    </a:lnTo>
                    <a:lnTo>
                      <a:pt x="333" y="557"/>
                    </a:lnTo>
                    <a:lnTo>
                      <a:pt x="330" y="554"/>
                    </a:lnTo>
                    <a:lnTo>
                      <a:pt x="328" y="557"/>
                    </a:lnTo>
                    <a:lnTo>
                      <a:pt x="322" y="556"/>
                    </a:lnTo>
                    <a:lnTo>
                      <a:pt x="317" y="555"/>
                    </a:lnTo>
                    <a:lnTo>
                      <a:pt x="311" y="555"/>
                    </a:lnTo>
                    <a:lnTo>
                      <a:pt x="306" y="555"/>
                    </a:lnTo>
                    <a:lnTo>
                      <a:pt x="302" y="554"/>
                    </a:lnTo>
                    <a:lnTo>
                      <a:pt x="296" y="554"/>
                    </a:lnTo>
                    <a:lnTo>
                      <a:pt x="291" y="554"/>
                    </a:lnTo>
                    <a:lnTo>
                      <a:pt x="287" y="554"/>
                    </a:lnTo>
                    <a:lnTo>
                      <a:pt x="281" y="554"/>
                    </a:lnTo>
                    <a:lnTo>
                      <a:pt x="276" y="554"/>
                    </a:lnTo>
                    <a:lnTo>
                      <a:pt x="270" y="554"/>
                    </a:lnTo>
                    <a:lnTo>
                      <a:pt x="266" y="554"/>
                    </a:lnTo>
                    <a:lnTo>
                      <a:pt x="260" y="554"/>
                    </a:lnTo>
                    <a:lnTo>
                      <a:pt x="255" y="554"/>
                    </a:lnTo>
                    <a:lnTo>
                      <a:pt x="251" y="554"/>
                    </a:lnTo>
                    <a:lnTo>
                      <a:pt x="248" y="554"/>
                    </a:lnTo>
                    <a:lnTo>
                      <a:pt x="241" y="552"/>
                    </a:lnTo>
                    <a:lnTo>
                      <a:pt x="235" y="551"/>
                    </a:lnTo>
                    <a:lnTo>
                      <a:pt x="228" y="549"/>
                    </a:lnTo>
                    <a:lnTo>
                      <a:pt x="222" y="548"/>
                    </a:lnTo>
                    <a:lnTo>
                      <a:pt x="216" y="545"/>
                    </a:lnTo>
                    <a:lnTo>
                      <a:pt x="212" y="542"/>
                    </a:lnTo>
                    <a:lnTo>
                      <a:pt x="208" y="537"/>
                    </a:lnTo>
                    <a:lnTo>
                      <a:pt x="207" y="531"/>
                    </a:lnTo>
                    <a:lnTo>
                      <a:pt x="205" y="527"/>
                    </a:lnTo>
                    <a:lnTo>
                      <a:pt x="206" y="524"/>
                    </a:lnTo>
                    <a:lnTo>
                      <a:pt x="206" y="522"/>
                    </a:lnTo>
                    <a:lnTo>
                      <a:pt x="208" y="521"/>
                    </a:lnTo>
                    <a:lnTo>
                      <a:pt x="213" y="519"/>
                    </a:lnTo>
                    <a:lnTo>
                      <a:pt x="219" y="516"/>
                    </a:lnTo>
                    <a:lnTo>
                      <a:pt x="229" y="517"/>
                    </a:lnTo>
                    <a:lnTo>
                      <a:pt x="240" y="519"/>
                    </a:lnTo>
                    <a:lnTo>
                      <a:pt x="250" y="520"/>
                    </a:lnTo>
                    <a:lnTo>
                      <a:pt x="263" y="521"/>
                    </a:lnTo>
                    <a:lnTo>
                      <a:pt x="274" y="522"/>
                    </a:lnTo>
                    <a:lnTo>
                      <a:pt x="285" y="522"/>
                    </a:lnTo>
                    <a:lnTo>
                      <a:pt x="297" y="522"/>
                    </a:lnTo>
                    <a:lnTo>
                      <a:pt x="310" y="523"/>
                    </a:lnTo>
                    <a:lnTo>
                      <a:pt x="320" y="522"/>
                    </a:lnTo>
                    <a:lnTo>
                      <a:pt x="332" y="522"/>
                    </a:lnTo>
                    <a:lnTo>
                      <a:pt x="344" y="521"/>
                    </a:lnTo>
                    <a:lnTo>
                      <a:pt x="356" y="521"/>
                    </a:lnTo>
                    <a:lnTo>
                      <a:pt x="366" y="519"/>
                    </a:lnTo>
                    <a:lnTo>
                      <a:pt x="378" y="517"/>
                    </a:lnTo>
                    <a:lnTo>
                      <a:pt x="388" y="515"/>
                    </a:lnTo>
                    <a:lnTo>
                      <a:pt x="400" y="513"/>
                    </a:lnTo>
                    <a:lnTo>
                      <a:pt x="394" y="509"/>
                    </a:lnTo>
                    <a:lnTo>
                      <a:pt x="388" y="507"/>
                    </a:lnTo>
                    <a:lnTo>
                      <a:pt x="381" y="506"/>
                    </a:lnTo>
                    <a:lnTo>
                      <a:pt x="374" y="506"/>
                    </a:lnTo>
                    <a:lnTo>
                      <a:pt x="367" y="506"/>
                    </a:lnTo>
                    <a:lnTo>
                      <a:pt x="360" y="506"/>
                    </a:lnTo>
                    <a:lnTo>
                      <a:pt x="354" y="506"/>
                    </a:lnTo>
                    <a:lnTo>
                      <a:pt x="349" y="507"/>
                    </a:lnTo>
                    <a:lnTo>
                      <a:pt x="346" y="510"/>
                    </a:lnTo>
                    <a:lnTo>
                      <a:pt x="339" y="508"/>
                    </a:lnTo>
                    <a:lnTo>
                      <a:pt x="333" y="508"/>
                    </a:lnTo>
                    <a:lnTo>
                      <a:pt x="328" y="507"/>
                    </a:lnTo>
                    <a:lnTo>
                      <a:pt x="322" y="507"/>
                    </a:lnTo>
                    <a:lnTo>
                      <a:pt x="316" y="506"/>
                    </a:lnTo>
                    <a:lnTo>
                      <a:pt x="310" y="506"/>
                    </a:lnTo>
                    <a:lnTo>
                      <a:pt x="304" y="506"/>
                    </a:lnTo>
                    <a:lnTo>
                      <a:pt x="298" y="506"/>
                    </a:lnTo>
                    <a:lnTo>
                      <a:pt x="292" y="503"/>
                    </a:lnTo>
                    <a:lnTo>
                      <a:pt x="287" y="503"/>
                    </a:lnTo>
                    <a:lnTo>
                      <a:pt x="281" y="502"/>
                    </a:lnTo>
                    <a:lnTo>
                      <a:pt x="275" y="502"/>
                    </a:lnTo>
                    <a:lnTo>
                      <a:pt x="269" y="500"/>
                    </a:lnTo>
                    <a:lnTo>
                      <a:pt x="264" y="499"/>
                    </a:lnTo>
                    <a:lnTo>
                      <a:pt x="259" y="496"/>
                    </a:lnTo>
                    <a:lnTo>
                      <a:pt x="254" y="494"/>
                    </a:lnTo>
                    <a:lnTo>
                      <a:pt x="251" y="488"/>
                    </a:lnTo>
                    <a:lnTo>
                      <a:pt x="248" y="481"/>
                    </a:lnTo>
                    <a:lnTo>
                      <a:pt x="247" y="474"/>
                    </a:lnTo>
                    <a:lnTo>
                      <a:pt x="250" y="468"/>
                    </a:lnTo>
                    <a:lnTo>
                      <a:pt x="257" y="469"/>
                    </a:lnTo>
                    <a:lnTo>
                      <a:pt x="264" y="472"/>
                    </a:lnTo>
                    <a:lnTo>
                      <a:pt x="271" y="474"/>
                    </a:lnTo>
                    <a:lnTo>
                      <a:pt x="280" y="475"/>
                    </a:lnTo>
                    <a:lnTo>
                      <a:pt x="287" y="476"/>
                    </a:lnTo>
                    <a:lnTo>
                      <a:pt x="295" y="478"/>
                    </a:lnTo>
                    <a:lnTo>
                      <a:pt x="303" y="479"/>
                    </a:lnTo>
                    <a:lnTo>
                      <a:pt x="311" y="480"/>
                    </a:lnTo>
                    <a:lnTo>
                      <a:pt x="318" y="480"/>
                    </a:lnTo>
                    <a:lnTo>
                      <a:pt x="326" y="480"/>
                    </a:lnTo>
                    <a:lnTo>
                      <a:pt x="333" y="480"/>
                    </a:lnTo>
                    <a:lnTo>
                      <a:pt x="342" y="481"/>
                    </a:lnTo>
                    <a:lnTo>
                      <a:pt x="349" y="481"/>
                    </a:lnTo>
                    <a:lnTo>
                      <a:pt x="357" y="482"/>
                    </a:lnTo>
                    <a:lnTo>
                      <a:pt x="364" y="483"/>
                    </a:lnTo>
                    <a:lnTo>
                      <a:pt x="371" y="485"/>
                    </a:lnTo>
                    <a:lnTo>
                      <a:pt x="374" y="481"/>
                    </a:lnTo>
                    <a:lnTo>
                      <a:pt x="378" y="485"/>
                    </a:lnTo>
                    <a:lnTo>
                      <a:pt x="381" y="481"/>
                    </a:lnTo>
                    <a:lnTo>
                      <a:pt x="402" y="481"/>
                    </a:lnTo>
                    <a:lnTo>
                      <a:pt x="422" y="481"/>
                    </a:lnTo>
                    <a:lnTo>
                      <a:pt x="443" y="481"/>
                    </a:lnTo>
                    <a:lnTo>
                      <a:pt x="464" y="480"/>
                    </a:lnTo>
                    <a:lnTo>
                      <a:pt x="484" y="478"/>
                    </a:lnTo>
                    <a:lnTo>
                      <a:pt x="505" y="475"/>
                    </a:lnTo>
                    <a:lnTo>
                      <a:pt x="525" y="473"/>
                    </a:lnTo>
                    <a:lnTo>
                      <a:pt x="546" y="469"/>
                    </a:lnTo>
                    <a:lnTo>
                      <a:pt x="566" y="465"/>
                    </a:lnTo>
                    <a:lnTo>
                      <a:pt x="586" y="461"/>
                    </a:lnTo>
                    <a:lnTo>
                      <a:pt x="606" y="457"/>
                    </a:lnTo>
                    <a:lnTo>
                      <a:pt x="626" y="452"/>
                    </a:lnTo>
                    <a:lnTo>
                      <a:pt x="646" y="447"/>
                    </a:lnTo>
                    <a:lnTo>
                      <a:pt x="665" y="443"/>
                    </a:lnTo>
                    <a:lnTo>
                      <a:pt x="685" y="438"/>
                    </a:lnTo>
                    <a:lnTo>
                      <a:pt x="705" y="433"/>
                    </a:lnTo>
                    <a:lnTo>
                      <a:pt x="710" y="431"/>
                    </a:lnTo>
                    <a:lnTo>
                      <a:pt x="715" y="428"/>
                    </a:lnTo>
                    <a:lnTo>
                      <a:pt x="719" y="427"/>
                    </a:lnTo>
                    <a:lnTo>
                      <a:pt x="725" y="427"/>
                    </a:lnTo>
                    <a:lnTo>
                      <a:pt x="730" y="425"/>
                    </a:lnTo>
                    <a:lnTo>
                      <a:pt x="736" y="424"/>
                    </a:lnTo>
                    <a:lnTo>
                      <a:pt x="740" y="424"/>
                    </a:lnTo>
                    <a:lnTo>
                      <a:pt x="746" y="423"/>
                    </a:lnTo>
                    <a:lnTo>
                      <a:pt x="751" y="421"/>
                    </a:lnTo>
                    <a:lnTo>
                      <a:pt x="756" y="420"/>
                    </a:lnTo>
                    <a:lnTo>
                      <a:pt x="760" y="419"/>
                    </a:lnTo>
                    <a:lnTo>
                      <a:pt x="766" y="418"/>
                    </a:lnTo>
                    <a:lnTo>
                      <a:pt x="771" y="416"/>
                    </a:lnTo>
                    <a:lnTo>
                      <a:pt x="775" y="413"/>
                    </a:lnTo>
                    <a:lnTo>
                      <a:pt x="780" y="411"/>
                    </a:lnTo>
                    <a:lnTo>
                      <a:pt x="785" y="409"/>
                    </a:lnTo>
                    <a:lnTo>
                      <a:pt x="771" y="383"/>
                    </a:lnTo>
                    <a:lnTo>
                      <a:pt x="759" y="359"/>
                    </a:lnTo>
                    <a:lnTo>
                      <a:pt x="746" y="335"/>
                    </a:lnTo>
                    <a:lnTo>
                      <a:pt x="733" y="310"/>
                    </a:lnTo>
                    <a:lnTo>
                      <a:pt x="722" y="285"/>
                    </a:lnTo>
                    <a:lnTo>
                      <a:pt x="709" y="261"/>
                    </a:lnTo>
                    <a:lnTo>
                      <a:pt x="695" y="237"/>
                    </a:lnTo>
                    <a:lnTo>
                      <a:pt x="682" y="213"/>
                    </a:lnTo>
                    <a:lnTo>
                      <a:pt x="667" y="189"/>
                    </a:lnTo>
                    <a:lnTo>
                      <a:pt x="651" y="167"/>
                    </a:lnTo>
                    <a:lnTo>
                      <a:pt x="634" y="144"/>
                    </a:lnTo>
                    <a:lnTo>
                      <a:pt x="616" y="124"/>
                    </a:lnTo>
                    <a:lnTo>
                      <a:pt x="596" y="105"/>
                    </a:lnTo>
                    <a:lnTo>
                      <a:pt x="575" y="86"/>
                    </a:lnTo>
                    <a:lnTo>
                      <a:pt x="551" y="69"/>
                    </a:lnTo>
                    <a:lnTo>
                      <a:pt x="526" y="54"/>
                    </a:lnTo>
                    <a:lnTo>
                      <a:pt x="535" y="51"/>
                    </a:lnTo>
                    <a:lnTo>
                      <a:pt x="542" y="50"/>
                    </a:lnTo>
                    <a:lnTo>
                      <a:pt x="550" y="50"/>
                    </a:lnTo>
                    <a:lnTo>
                      <a:pt x="558" y="51"/>
                    </a:lnTo>
                    <a:lnTo>
                      <a:pt x="564" y="52"/>
                    </a:lnTo>
                    <a:lnTo>
                      <a:pt x="572" y="55"/>
                    </a:lnTo>
                    <a:lnTo>
                      <a:pt x="579" y="59"/>
                    </a:lnTo>
                    <a:lnTo>
                      <a:pt x="586" y="64"/>
                    </a:lnTo>
                    <a:lnTo>
                      <a:pt x="592" y="67"/>
                    </a:lnTo>
                    <a:lnTo>
                      <a:pt x="599" y="73"/>
                    </a:lnTo>
                    <a:lnTo>
                      <a:pt x="606" y="79"/>
                    </a:lnTo>
                    <a:lnTo>
                      <a:pt x="612" y="85"/>
                    </a:lnTo>
                    <a:lnTo>
                      <a:pt x="619" y="89"/>
                    </a:lnTo>
                    <a:lnTo>
                      <a:pt x="625" y="95"/>
                    </a:lnTo>
                    <a:lnTo>
                      <a:pt x="632" y="100"/>
                    </a:lnTo>
                    <a:lnTo>
                      <a:pt x="639" y="106"/>
                    </a:lnTo>
                    <a:lnTo>
                      <a:pt x="643" y="110"/>
                    </a:lnTo>
                    <a:lnTo>
                      <a:pt x="649" y="115"/>
                    </a:lnTo>
                    <a:lnTo>
                      <a:pt x="655" y="121"/>
                    </a:lnTo>
                    <a:lnTo>
                      <a:pt x="661" y="127"/>
                    </a:lnTo>
                    <a:lnTo>
                      <a:pt x="665" y="133"/>
                    </a:lnTo>
                    <a:lnTo>
                      <a:pt x="671" y="138"/>
                    </a:lnTo>
                    <a:lnTo>
                      <a:pt x="676" y="144"/>
                    </a:lnTo>
                    <a:lnTo>
                      <a:pt x="682" y="151"/>
                    </a:lnTo>
                    <a:lnTo>
                      <a:pt x="687" y="157"/>
                    </a:lnTo>
                    <a:lnTo>
                      <a:pt x="691" y="163"/>
                    </a:lnTo>
                    <a:lnTo>
                      <a:pt x="696" y="169"/>
                    </a:lnTo>
                    <a:lnTo>
                      <a:pt x="701" y="176"/>
                    </a:lnTo>
                    <a:lnTo>
                      <a:pt x="705" y="182"/>
                    </a:lnTo>
                    <a:lnTo>
                      <a:pt x="710" y="189"/>
                    </a:lnTo>
                    <a:lnTo>
                      <a:pt x="715" y="195"/>
                    </a:lnTo>
                    <a:lnTo>
                      <a:pt x="722" y="202"/>
                    </a:lnTo>
                    <a:lnTo>
                      <a:pt x="726" y="192"/>
                    </a:lnTo>
                    <a:lnTo>
                      <a:pt x="731" y="185"/>
                    </a:lnTo>
                    <a:lnTo>
                      <a:pt x="734" y="176"/>
                    </a:lnTo>
                    <a:lnTo>
                      <a:pt x="738" y="168"/>
                    </a:lnTo>
                    <a:lnTo>
                      <a:pt x="742" y="158"/>
                    </a:lnTo>
                    <a:lnTo>
                      <a:pt x="745" y="149"/>
                    </a:lnTo>
                    <a:lnTo>
                      <a:pt x="747" y="141"/>
                    </a:lnTo>
                    <a:lnTo>
                      <a:pt x="751" y="131"/>
                    </a:lnTo>
                    <a:lnTo>
                      <a:pt x="752" y="122"/>
                    </a:lnTo>
                    <a:lnTo>
                      <a:pt x="754" y="113"/>
                    </a:lnTo>
                    <a:lnTo>
                      <a:pt x="756" y="103"/>
                    </a:lnTo>
                    <a:lnTo>
                      <a:pt x="758" y="94"/>
                    </a:lnTo>
                    <a:lnTo>
                      <a:pt x="759" y="85"/>
                    </a:lnTo>
                    <a:lnTo>
                      <a:pt x="761" y="75"/>
                    </a:lnTo>
                    <a:lnTo>
                      <a:pt x="764" y="66"/>
                    </a:lnTo>
                    <a:lnTo>
                      <a:pt x="765" y="58"/>
                    </a:lnTo>
                    <a:lnTo>
                      <a:pt x="761" y="53"/>
                    </a:lnTo>
                    <a:lnTo>
                      <a:pt x="764" y="48"/>
                    </a:lnTo>
                    <a:lnTo>
                      <a:pt x="766" y="44"/>
                    </a:lnTo>
                    <a:lnTo>
                      <a:pt x="765" y="39"/>
                    </a:lnTo>
                    <a:lnTo>
                      <a:pt x="759" y="37"/>
                    </a:lnTo>
                    <a:lnTo>
                      <a:pt x="753" y="37"/>
                    </a:lnTo>
                    <a:lnTo>
                      <a:pt x="747" y="37"/>
                    </a:lnTo>
                    <a:lnTo>
                      <a:pt x="742" y="37"/>
                    </a:lnTo>
                    <a:lnTo>
                      <a:pt x="736" y="38"/>
                    </a:lnTo>
                    <a:lnTo>
                      <a:pt x="731" y="39"/>
                    </a:lnTo>
                    <a:lnTo>
                      <a:pt x="724" y="39"/>
                    </a:lnTo>
                    <a:lnTo>
                      <a:pt x="719" y="41"/>
                    </a:lnTo>
                    <a:lnTo>
                      <a:pt x="713" y="43"/>
                    </a:lnTo>
                    <a:lnTo>
                      <a:pt x="708" y="44"/>
                    </a:lnTo>
                    <a:lnTo>
                      <a:pt x="702" y="44"/>
                    </a:lnTo>
                    <a:lnTo>
                      <a:pt x="696" y="46"/>
                    </a:lnTo>
                    <a:lnTo>
                      <a:pt x="690" y="46"/>
                    </a:lnTo>
                    <a:lnTo>
                      <a:pt x="684" y="46"/>
                    </a:lnTo>
                    <a:lnTo>
                      <a:pt x="680" y="45"/>
                    </a:lnTo>
                    <a:lnTo>
                      <a:pt x="674" y="44"/>
                    </a:lnTo>
                    <a:lnTo>
                      <a:pt x="669" y="50"/>
                    </a:lnTo>
                    <a:lnTo>
                      <a:pt x="667" y="57"/>
                    </a:lnTo>
                    <a:lnTo>
                      <a:pt x="667" y="60"/>
                    </a:lnTo>
                    <a:lnTo>
                      <a:pt x="667" y="64"/>
                    </a:lnTo>
                    <a:lnTo>
                      <a:pt x="667" y="67"/>
                    </a:lnTo>
                    <a:lnTo>
                      <a:pt x="667" y="72"/>
                    </a:lnTo>
                    <a:lnTo>
                      <a:pt x="667" y="75"/>
                    </a:lnTo>
                    <a:lnTo>
                      <a:pt x="667" y="79"/>
                    </a:lnTo>
                    <a:lnTo>
                      <a:pt x="667" y="83"/>
                    </a:lnTo>
                    <a:lnTo>
                      <a:pt x="667" y="87"/>
                    </a:lnTo>
                    <a:lnTo>
                      <a:pt x="665" y="90"/>
                    </a:lnTo>
                    <a:lnTo>
                      <a:pt x="665" y="94"/>
                    </a:lnTo>
                    <a:lnTo>
                      <a:pt x="664" y="98"/>
                    </a:lnTo>
                    <a:lnTo>
                      <a:pt x="663" y="102"/>
                    </a:lnTo>
                    <a:lnTo>
                      <a:pt x="660" y="99"/>
                    </a:lnTo>
                    <a:lnTo>
                      <a:pt x="657" y="95"/>
                    </a:lnTo>
                    <a:lnTo>
                      <a:pt x="654" y="92"/>
                    </a:lnTo>
                    <a:lnTo>
                      <a:pt x="653" y="88"/>
                    </a:lnTo>
                    <a:lnTo>
                      <a:pt x="650" y="85"/>
                    </a:lnTo>
                    <a:lnTo>
                      <a:pt x="649" y="81"/>
                    </a:lnTo>
                    <a:lnTo>
                      <a:pt x="649" y="76"/>
                    </a:lnTo>
                    <a:lnTo>
                      <a:pt x="649" y="74"/>
                    </a:lnTo>
                    <a:lnTo>
                      <a:pt x="648" y="69"/>
                    </a:lnTo>
                    <a:lnTo>
                      <a:pt x="648" y="66"/>
                    </a:lnTo>
                    <a:lnTo>
                      <a:pt x="648" y="61"/>
                    </a:lnTo>
                    <a:lnTo>
                      <a:pt x="648" y="58"/>
                    </a:lnTo>
                    <a:lnTo>
                      <a:pt x="647" y="53"/>
                    </a:lnTo>
                    <a:lnTo>
                      <a:pt x="647" y="50"/>
                    </a:lnTo>
                    <a:lnTo>
                      <a:pt x="646" y="46"/>
                    </a:lnTo>
                    <a:lnTo>
                      <a:pt x="644" y="43"/>
                    </a:lnTo>
                    <a:lnTo>
                      <a:pt x="647" y="39"/>
                    </a:lnTo>
                    <a:lnTo>
                      <a:pt x="648" y="37"/>
                    </a:lnTo>
                    <a:lnTo>
                      <a:pt x="648" y="32"/>
                    </a:lnTo>
                    <a:lnTo>
                      <a:pt x="648" y="29"/>
                    </a:lnTo>
                    <a:lnTo>
                      <a:pt x="655" y="24"/>
                    </a:lnTo>
                    <a:lnTo>
                      <a:pt x="663" y="20"/>
                    </a:lnTo>
                    <a:lnTo>
                      <a:pt x="671" y="18"/>
                    </a:lnTo>
                    <a:lnTo>
                      <a:pt x="680" y="16"/>
                    </a:lnTo>
                    <a:lnTo>
                      <a:pt x="687" y="13"/>
                    </a:lnTo>
                    <a:lnTo>
                      <a:pt x="696" y="11"/>
                    </a:lnTo>
                    <a:lnTo>
                      <a:pt x="705" y="10"/>
                    </a:lnTo>
                    <a:lnTo>
                      <a:pt x="715" y="9"/>
                    </a:lnTo>
                    <a:lnTo>
                      <a:pt x="723" y="7"/>
                    </a:lnTo>
                    <a:lnTo>
                      <a:pt x="732" y="6"/>
                    </a:lnTo>
                    <a:lnTo>
                      <a:pt x="740" y="5"/>
                    </a:lnTo>
                    <a:lnTo>
                      <a:pt x="750" y="5"/>
                    </a:lnTo>
                    <a:lnTo>
                      <a:pt x="759" y="4"/>
                    </a:lnTo>
                    <a:lnTo>
                      <a:pt x="767" y="2"/>
                    </a:lnTo>
                    <a:lnTo>
                      <a:pt x="775" y="0"/>
                    </a:lnTo>
                    <a:lnTo>
                      <a:pt x="785" y="0"/>
                    </a:lnTo>
                    <a:lnTo>
                      <a:pt x="787" y="4"/>
                    </a:lnTo>
                    <a:lnTo>
                      <a:pt x="792" y="5"/>
                    </a:lnTo>
                    <a:lnTo>
                      <a:pt x="795" y="6"/>
                    </a:lnTo>
                    <a:lnTo>
                      <a:pt x="801" y="6"/>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536" name="Freeform 23"/>
              <p:cNvSpPr>
                <a:spLocks/>
              </p:cNvSpPr>
              <p:nvPr/>
            </p:nvSpPr>
            <p:spPr bwMode="auto">
              <a:xfrm>
                <a:off x="2774" y="1515"/>
                <a:ext cx="649" cy="622"/>
              </a:xfrm>
              <a:custGeom>
                <a:avLst/>
                <a:gdLst>
                  <a:gd name="T0" fmla="*/ 615 w 649"/>
                  <a:gd name="T1" fmla="*/ 31 h 622"/>
                  <a:gd name="T2" fmla="*/ 532 w 649"/>
                  <a:gd name="T3" fmla="*/ 129 h 622"/>
                  <a:gd name="T4" fmla="*/ 464 w 649"/>
                  <a:gd name="T5" fmla="*/ 248 h 622"/>
                  <a:gd name="T6" fmla="*/ 383 w 649"/>
                  <a:gd name="T7" fmla="*/ 404 h 622"/>
                  <a:gd name="T8" fmla="*/ 319 w 649"/>
                  <a:gd name="T9" fmla="*/ 570 h 622"/>
                  <a:gd name="T10" fmla="*/ 266 w 649"/>
                  <a:gd name="T11" fmla="*/ 594 h 622"/>
                  <a:gd name="T12" fmla="*/ 275 w 649"/>
                  <a:gd name="T13" fmla="*/ 558 h 622"/>
                  <a:gd name="T14" fmla="*/ 220 w 649"/>
                  <a:gd name="T15" fmla="*/ 545 h 622"/>
                  <a:gd name="T16" fmla="*/ 153 w 649"/>
                  <a:gd name="T17" fmla="*/ 543 h 622"/>
                  <a:gd name="T18" fmla="*/ 107 w 649"/>
                  <a:gd name="T19" fmla="*/ 564 h 622"/>
                  <a:gd name="T20" fmla="*/ 75 w 649"/>
                  <a:gd name="T21" fmla="*/ 609 h 622"/>
                  <a:gd name="T22" fmla="*/ 54 w 649"/>
                  <a:gd name="T23" fmla="*/ 608 h 622"/>
                  <a:gd name="T24" fmla="*/ 68 w 649"/>
                  <a:gd name="T25" fmla="*/ 563 h 622"/>
                  <a:gd name="T26" fmla="*/ 32 w 649"/>
                  <a:gd name="T27" fmla="*/ 585 h 622"/>
                  <a:gd name="T28" fmla="*/ 9 w 649"/>
                  <a:gd name="T29" fmla="*/ 598 h 622"/>
                  <a:gd name="T30" fmla="*/ 32 w 649"/>
                  <a:gd name="T31" fmla="*/ 557 h 622"/>
                  <a:gd name="T32" fmla="*/ 82 w 649"/>
                  <a:gd name="T33" fmla="*/ 522 h 622"/>
                  <a:gd name="T34" fmla="*/ 59 w 649"/>
                  <a:gd name="T35" fmla="*/ 492 h 622"/>
                  <a:gd name="T36" fmla="*/ 14 w 649"/>
                  <a:gd name="T37" fmla="*/ 480 h 622"/>
                  <a:gd name="T38" fmla="*/ 8 w 649"/>
                  <a:gd name="T39" fmla="*/ 455 h 622"/>
                  <a:gd name="T40" fmla="*/ 39 w 649"/>
                  <a:gd name="T41" fmla="*/ 460 h 622"/>
                  <a:gd name="T42" fmla="*/ 70 w 649"/>
                  <a:gd name="T43" fmla="*/ 471 h 622"/>
                  <a:gd name="T44" fmla="*/ 87 w 649"/>
                  <a:gd name="T45" fmla="*/ 468 h 622"/>
                  <a:gd name="T46" fmla="*/ 57 w 649"/>
                  <a:gd name="T47" fmla="*/ 436 h 622"/>
                  <a:gd name="T48" fmla="*/ 62 w 649"/>
                  <a:gd name="T49" fmla="*/ 409 h 622"/>
                  <a:gd name="T50" fmla="*/ 100 w 649"/>
                  <a:gd name="T51" fmla="*/ 448 h 622"/>
                  <a:gd name="T52" fmla="*/ 128 w 649"/>
                  <a:gd name="T53" fmla="*/ 468 h 622"/>
                  <a:gd name="T54" fmla="*/ 114 w 649"/>
                  <a:gd name="T55" fmla="*/ 498 h 622"/>
                  <a:gd name="T56" fmla="*/ 175 w 649"/>
                  <a:gd name="T57" fmla="*/ 504 h 622"/>
                  <a:gd name="T58" fmla="*/ 270 w 649"/>
                  <a:gd name="T59" fmla="*/ 497 h 622"/>
                  <a:gd name="T60" fmla="*/ 256 w 649"/>
                  <a:gd name="T61" fmla="*/ 485 h 622"/>
                  <a:gd name="T62" fmla="*/ 182 w 649"/>
                  <a:gd name="T63" fmla="*/ 489 h 622"/>
                  <a:gd name="T64" fmla="*/ 168 w 649"/>
                  <a:gd name="T65" fmla="*/ 476 h 622"/>
                  <a:gd name="T66" fmla="*/ 204 w 649"/>
                  <a:gd name="T67" fmla="*/ 470 h 622"/>
                  <a:gd name="T68" fmla="*/ 251 w 649"/>
                  <a:gd name="T69" fmla="*/ 461 h 622"/>
                  <a:gd name="T70" fmla="*/ 327 w 649"/>
                  <a:gd name="T71" fmla="*/ 436 h 622"/>
                  <a:gd name="T72" fmla="*/ 366 w 649"/>
                  <a:gd name="T73" fmla="*/ 344 h 622"/>
                  <a:gd name="T74" fmla="*/ 393 w 649"/>
                  <a:gd name="T75" fmla="*/ 301 h 622"/>
                  <a:gd name="T76" fmla="*/ 414 w 649"/>
                  <a:gd name="T77" fmla="*/ 259 h 622"/>
                  <a:gd name="T78" fmla="*/ 395 w 649"/>
                  <a:gd name="T79" fmla="*/ 227 h 622"/>
                  <a:gd name="T80" fmla="*/ 388 w 649"/>
                  <a:gd name="T81" fmla="*/ 176 h 622"/>
                  <a:gd name="T82" fmla="*/ 387 w 649"/>
                  <a:gd name="T83" fmla="*/ 131 h 622"/>
                  <a:gd name="T84" fmla="*/ 382 w 649"/>
                  <a:gd name="T85" fmla="*/ 89 h 622"/>
                  <a:gd name="T86" fmla="*/ 353 w 649"/>
                  <a:gd name="T87" fmla="*/ 82 h 622"/>
                  <a:gd name="T88" fmla="*/ 307 w 649"/>
                  <a:gd name="T89" fmla="*/ 96 h 622"/>
                  <a:gd name="T90" fmla="*/ 292 w 649"/>
                  <a:gd name="T91" fmla="*/ 73 h 622"/>
                  <a:gd name="T92" fmla="*/ 337 w 649"/>
                  <a:gd name="T93" fmla="*/ 57 h 622"/>
                  <a:gd name="T94" fmla="*/ 380 w 649"/>
                  <a:gd name="T95" fmla="*/ 46 h 622"/>
                  <a:gd name="T96" fmla="*/ 417 w 649"/>
                  <a:gd name="T97" fmla="*/ 43 h 622"/>
                  <a:gd name="T98" fmla="*/ 418 w 649"/>
                  <a:gd name="T99" fmla="*/ 85 h 622"/>
                  <a:gd name="T100" fmla="*/ 420 w 649"/>
                  <a:gd name="T101" fmla="*/ 131 h 622"/>
                  <a:gd name="T102" fmla="*/ 451 w 649"/>
                  <a:gd name="T103" fmla="*/ 135 h 622"/>
                  <a:gd name="T104" fmla="*/ 448 w 649"/>
                  <a:gd name="T105" fmla="*/ 159 h 622"/>
                  <a:gd name="T106" fmla="*/ 421 w 649"/>
                  <a:gd name="T107" fmla="*/ 186 h 622"/>
                  <a:gd name="T108" fmla="*/ 416 w 649"/>
                  <a:gd name="T109" fmla="*/ 228 h 622"/>
                  <a:gd name="T110" fmla="*/ 448 w 649"/>
                  <a:gd name="T111" fmla="*/ 204 h 622"/>
                  <a:gd name="T112" fmla="*/ 528 w 649"/>
                  <a:gd name="T113" fmla="*/ 69 h 622"/>
                  <a:gd name="T114" fmla="*/ 623 w 649"/>
                  <a:gd name="T115" fmla="*/ 1 h 62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49"/>
                  <a:gd name="T175" fmla="*/ 0 h 622"/>
                  <a:gd name="T176" fmla="*/ 649 w 649"/>
                  <a:gd name="T177" fmla="*/ 622 h 62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49" h="622">
                    <a:moveTo>
                      <a:pt x="649" y="20"/>
                    </a:moveTo>
                    <a:lnTo>
                      <a:pt x="645" y="25"/>
                    </a:lnTo>
                    <a:lnTo>
                      <a:pt x="642" y="28"/>
                    </a:lnTo>
                    <a:lnTo>
                      <a:pt x="637" y="29"/>
                    </a:lnTo>
                    <a:lnTo>
                      <a:pt x="632" y="31"/>
                    </a:lnTo>
                    <a:lnTo>
                      <a:pt x="627" y="29"/>
                    </a:lnTo>
                    <a:lnTo>
                      <a:pt x="621" y="29"/>
                    </a:lnTo>
                    <a:lnTo>
                      <a:pt x="615" y="31"/>
                    </a:lnTo>
                    <a:lnTo>
                      <a:pt x="611" y="34"/>
                    </a:lnTo>
                    <a:lnTo>
                      <a:pt x="596" y="46"/>
                    </a:lnTo>
                    <a:lnTo>
                      <a:pt x="583" y="57"/>
                    </a:lnTo>
                    <a:lnTo>
                      <a:pt x="570" y="70"/>
                    </a:lnTo>
                    <a:lnTo>
                      <a:pt x="560" y="84"/>
                    </a:lnTo>
                    <a:lnTo>
                      <a:pt x="549" y="98"/>
                    </a:lnTo>
                    <a:lnTo>
                      <a:pt x="540" y="114"/>
                    </a:lnTo>
                    <a:lnTo>
                      <a:pt x="532" y="129"/>
                    </a:lnTo>
                    <a:lnTo>
                      <a:pt x="524" y="144"/>
                    </a:lnTo>
                    <a:lnTo>
                      <a:pt x="514" y="158"/>
                    </a:lnTo>
                    <a:lnTo>
                      <a:pt x="506" y="173"/>
                    </a:lnTo>
                    <a:lnTo>
                      <a:pt x="499" y="188"/>
                    </a:lnTo>
                    <a:lnTo>
                      <a:pt x="491" y="204"/>
                    </a:lnTo>
                    <a:lnTo>
                      <a:pt x="482" y="219"/>
                    </a:lnTo>
                    <a:lnTo>
                      <a:pt x="475" y="233"/>
                    </a:lnTo>
                    <a:lnTo>
                      <a:pt x="464" y="248"/>
                    </a:lnTo>
                    <a:lnTo>
                      <a:pt x="456" y="263"/>
                    </a:lnTo>
                    <a:lnTo>
                      <a:pt x="443" y="282"/>
                    </a:lnTo>
                    <a:lnTo>
                      <a:pt x="432" y="302"/>
                    </a:lnTo>
                    <a:lnTo>
                      <a:pt x="422" y="322"/>
                    </a:lnTo>
                    <a:lnTo>
                      <a:pt x="411" y="343"/>
                    </a:lnTo>
                    <a:lnTo>
                      <a:pt x="402" y="363"/>
                    </a:lnTo>
                    <a:lnTo>
                      <a:pt x="393" y="383"/>
                    </a:lnTo>
                    <a:lnTo>
                      <a:pt x="383" y="404"/>
                    </a:lnTo>
                    <a:lnTo>
                      <a:pt x="375" y="423"/>
                    </a:lnTo>
                    <a:lnTo>
                      <a:pt x="367" y="443"/>
                    </a:lnTo>
                    <a:lnTo>
                      <a:pt x="358" y="464"/>
                    </a:lnTo>
                    <a:lnTo>
                      <a:pt x="349" y="485"/>
                    </a:lnTo>
                    <a:lnTo>
                      <a:pt x="342" y="507"/>
                    </a:lnTo>
                    <a:lnTo>
                      <a:pt x="334" y="526"/>
                    </a:lnTo>
                    <a:lnTo>
                      <a:pt x="326" y="549"/>
                    </a:lnTo>
                    <a:lnTo>
                      <a:pt x="319" y="570"/>
                    </a:lnTo>
                    <a:lnTo>
                      <a:pt x="312" y="591"/>
                    </a:lnTo>
                    <a:lnTo>
                      <a:pt x="305" y="593"/>
                    </a:lnTo>
                    <a:lnTo>
                      <a:pt x="299" y="593"/>
                    </a:lnTo>
                    <a:lnTo>
                      <a:pt x="292" y="593"/>
                    </a:lnTo>
                    <a:lnTo>
                      <a:pt x="286" y="594"/>
                    </a:lnTo>
                    <a:lnTo>
                      <a:pt x="279" y="593"/>
                    </a:lnTo>
                    <a:lnTo>
                      <a:pt x="272" y="593"/>
                    </a:lnTo>
                    <a:lnTo>
                      <a:pt x="266" y="594"/>
                    </a:lnTo>
                    <a:lnTo>
                      <a:pt x="261" y="597"/>
                    </a:lnTo>
                    <a:lnTo>
                      <a:pt x="264" y="591"/>
                    </a:lnTo>
                    <a:lnTo>
                      <a:pt x="266" y="586"/>
                    </a:lnTo>
                    <a:lnTo>
                      <a:pt x="269" y="580"/>
                    </a:lnTo>
                    <a:lnTo>
                      <a:pt x="271" y="576"/>
                    </a:lnTo>
                    <a:lnTo>
                      <a:pt x="272" y="570"/>
                    </a:lnTo>
                    <a:lnTo>
                      <a:pt x="273" y="564"/>
                    </a:lnTo>
                    <a:lnTo>
                      <a:pt x="275" y="558"/>
                    </a:lnTo>
                    <a:lnTo>
                      <a:pt x="276" y="552"/>
                    </a:lnTo>
                    <a:lnTo>
                      <a:pt x="269" y="550"/>
                    </a:lnTo>
                    <a:lnTo>
                      <a:pt x="261" y="549"/>
                    </a:lnTo>
                    <a:lnTo>
                      <a:pt x="252" y="547"/>
                    </a:lnTo>
                    <a:lnTo>
                      <a:pt x="245" y="546"/>
                    </a:lnTo>
                    <a:lnTo>
                      <a:pt x="236" y="545"/>
                    </a:lnTo>
                    <a:lnTo>
                      <a:pt x="228" y="545"/>
                    </a:lnTo>
                    <a:lnTo>
                      <a:pt x="220" y="545"/>
                    </a:lnTo>
                    <a:lnTo>
                      <a:pt x="213" y="545"/>
                    </a:lnTo>
                    <a:lnTo>
                      <a:pt x="203" y="545"/>
                    </a:lnTo>
                    <a:lnTo>
                      <a:pt x="195" y="545"/>
                    </a:lnTo>
                    <a:lnTo>
                      <a:pt x="186" y="545"/>
                    </a:lnTo>
                    <a:lnTo>
                      <a:pt x="177" y="545"/>
                    </a:lnTo>
                    <a:lnTo>
                      <a:pt x="169" y="544"/>
                    </a:lnTo>
                    <a:lnTo>
                      <a:pt x="161" y="544"/>
                    </a:lnTo>
                    <a:lnTo>
                      <a:pt x="153" y="543"/>
                    </a:lnTo>
                    <a:lnTo>
                      <a:pt x="146" y="543"/>
                    </a:lnTo>
                    <a:lnTo>
                      <a:pt x="134" y="530"/>
                    </a:lnTo>
                    <a:lnTo>
                      <a:pt x="130" y="536"/>
                    </a:lnTo>
                    <a:lnTo>
                      <a:pt x="125" y="540"/>
                    </a:lnTo>
                    <a:lnTo>
                      <a:pt x="120" y="546"/>
                    </a:lnTo>
                    <a:lnTo>
                      <a:pt x="117" y="552"/>
                    </a:lnTo>
                    <a:lnTo>
                      <a:pt x="112" y="558"/>
                    </a:lnTo>
                    <a:lnTo>
                      <a:pt x="107" y="564"/>
                    </a:lnTo>
                    <a:lnTo>
                      <a:pt x="104" y="570"/>
                    </a:lnTo>
                    <a:lnTo>
                      <a:pt x="100" y="576"/>
                    </a:lnTo>
                    <a:lnTo>
                      <a:pt x="96" y="580"/>
                    </a:lnTo>
                    <a:lnTo>
                      <a:pt x="91" y="586"/>
                    </a:lnTo>
                    <a:lnTo>
                      <a:pt x="86" y="591"/>
                    </a:lnTo>
                    <a:lnTo>
                      <a:pt x="83" y="598"/>
                    </a:lnTo>
                    <a:lnTo>
                      <a:pt x="78" y="604"/>
                    </a:lnTo>
                    <a:lnTo>
                      <a:pt x="75" y="609"/>
                    </a:lnTo>
                    <a:lnTo>
                      <a:pt x="70" y="615"/>
                    </a:lnTo>
                    <a:lnTo>
                      <a:pt x="66" y="622"/>
                    </a:lnTo>
                    <a:lnTo>
                      <a:pt x="61" y="621"/>
                    </a:lnTo>
                    <a:lnTo>
                      <a:pt x="58" y="620"/>
                    </a:lnTo>
                    <a:lnTo>
                      <a:pt x="56" y="618"/>
                    </a:lnTo>
                    <a:lnTo>
                      <a:pt x="55" y="615"/>
                    </a:lnTo>
                    <a:lnTo>
                      <a:pt x="54" y="611"/>
                    </a:lnTo>
                    <a:lnTo>
                      <a:pt x="54" y="608"/>
                    </a:lnTo>
                    <a:lnTo>
                      <a:pt x="54" y="604"/>
                    </a:lnTo>
                    <a:lnTo>
                      <a:pt x="55" y="600"/>
                    </a:lnTo>
                    <a:lnTo>
                      <a:pt x="89" y="556"/>
                    </a:lnTo>
                    <a:lnTo>
                      <a:pt x="85" y="552"/>
                    </a:lnTo>
                    <a:lnTo>
                      <a:pt x="80" y="554"/>
                    </a:lnTo>
                    <a:lnTo>
                      <a:pt x="76" y="557"/>
                    </a:lnTo>
                    <a:lnTo>
                      <a:pt x="71" y="559"/>
                    </a:lnTo>
                    <a:lnTo>
                      <a:pt x="68" y="563"/>
                    </a:lnTo>
                    <a:lnTo>
                      <a:pt x="63" y="564"/>
                    </a:lnTo>
                    <a:lnTo>
                      <a:pt x="58" y="567"/>
                    </a:lnTo>
                    <a:lnTo>
                      <a:pt x="54" y="570"/>
                    </a:lnTo>
                    <a:lnTo>
                      <a:pt x="50" y="573"/>
                    </a:lnTo>
                    <a:lnTo>
                      <a:pt x="45" y="576"/>
                    </a:lnTo>
                    <a:lnTo>
                      <a:pt x="41" y="578"/>
                    </a:lnTo>
                    <a:lnTo>
                      <a:pt x="37" y="580"/>
                    </a:lnTo>
                    <a:lnTo>
                      <a:pt x="32" y="585"/>
                    </a:lnTo>
                    <a:lnTo>
                      <a:pt x="29" y="587"/>
                    </a:lnTo>
                    <a:lnTo>
                      <a:pt x="25" y="591"/>
                    </a:lnTo>
                    <a:lnTo>
                      <a:pt x="22" y="595"/>
                    </a:lnTo>
                    <a:lnTo>
                      <a:pt x="18" y="600"/>
                    </a:lnTo>
                    <a:lnTo>
                      <a:pt x="15" y="600"/>
                    </a:lnTo>
                    <a:lnTo>
                      <a:pt x="13" y="600"/>
                    </a:lnTo>
                    <a:lnTo>
                      <a:pt x="10" y="599"/>
                    </a:lnTo>
                    <a:lnTo>
                      <a:pt x="9" y="598"/>
                    </a:lnTo>
                    <a:lnTo>
                      <a:pt x="7" y="594"/>
                    </a:lnTo>
                    <a:lnTo>
                      <a:pt x="6" y="591"/>
                    </a:lnTo>
                    <a:lnTo>
                      <a:pt x="8" y="584"/>
                    </a:lnTo>
                    <a:lnTo>
                      <a:pt x="13" y="578"/>
                    </a:lnTo>
                    <a:lnTo>
                      <a:pt x="16" y="572"/>
                    </a:lnTo>
                    <a:lnTo>
                      <a:pt x="22" y="567"/>
                    </a:lnTo>
                    <a:lnTo>
                      <a:pt x="27" y="561"/>
                    </a:lnTo>
                    <a:lnTo>
                      <a:pt x="32" y="557"/>
                    </a:lnTo>
                    <a:lnTo>
                      <a:pt x="39" y="553"/>
                    </a:lnTo>
                    <a:lnTo>
                      <a:pt x="45" y="549"/>
                    </a:lnTo>
                    <a:lnTo>
                      <a:pt x="51" y="544"/>
                    </a:lnTo>
                    <a:lnTo>
                      <a:pt x="58" y="540"/>
                    </a:lnTo>
                    <a:lnTo>
                      <a:pt x="64" y="536"/>
                    </a:lnTo>
                    <a:lnTo>
                      <a:pt x="70" y="531"/>
                    </a:lnTo>
                    <a:lnTo>
                      <a:pt x="76" y="526"/>
                    </a:lnTo>
                    <a:lnTo>
                      <a:pt x="82" y="522"/>
                    </a:lnTo>
                    <a:lnTo>
                      <a:pt x="86" y="516"/>
                    </a:lnTo>
                    <a:lnTo>
                      <a:pt x="92" y="511"/>
                    </a:lnTo>
                    <a:lnTo>
                      <a:pt x="86" y="507"/>
                    </a:lnTo>
                    <a:lnTo>
                      <a:pt x="82" y="503"/>
                    </a:lnTo>
                    <a:lnTo>
                      <a:pt x="76" y="501"/>
                    </a:lnTo>
                    <a:lnTo>
                      <a:pt x="71" y="497"/>
                    </a:lnTo>
                    <a:lnTo>
                      <a:pt x="65" y="495"/>
                    </a:lnTo>
                    <a:lnTo>
                      <a:pt x="59" y="492"/>
                    </a:lnTo>
                    <a:lnTo>
                      <a:pt x="54" y="491"/>
                    </a:lnTo>
                    <a:lnTo>
                      <a:pt x="49" y="489"/>
                    </a:lnTo>
                    <a:lnTo>
                      <a:pt x="42" y="488"/>
                    </a:lnTo>
                    <a:lnTo>
                      <a:pt x="37" y="487"/>
                    </a:lnTo>
                    <a:lnTo>
                      <a:pt x="31" y="484"/>
                    </a:lnTo>
                    <a:lnTo>
                      <a:pt x="25" y="483"/>
                    </a:lnTo>
                    <a:lnTo>
                      <a:pt x="20" y="482"/>
                    </a:lnTo>
                    <a:lnTo>
                      <a:pt x="14" y="480"/>
                    </a:lnTo>
                    <a:lnTo>
                      <a:pt x="8" y="477"/>
                    </a:lnTo>
                    <a:lnTo>
                      <a:pt x="3" y="476"/>
                    </a:lnTo>
                    <a:lnTo>
                      <a:pt x="1" y="471"/>
                    </a:lnTo>
                    <a:lnTo>
                      <a:pt x="0" y="467"/>
                    </a:lnTo>
                    <a:lnTo>
                      <a:pt x="0" y="461"/>
                    </a:lnTo>
                    <a:lnTo>
                      <a:pt x="0" y="457"/>
                    </a:lnTo>
                    <a:lnTo>
                      <a:pt x="4" y="456"/>
                    </a:lnTo>
                    <a:lnTo>
                      <a:pt x="8" y="455"/>
                    </a:lnTo>
                    <a:lnTo>
                      <a:pt x="13" y="455"/>
                    </a:lnTo>
                    <a:lnTo>
                      <a:pt x="16" y="455"/>
                    </a:lnTo>
                    <a:lnTo>
                      <a:pt x="21" y="455"/>
                    </a:lnTo>
                    <a:lnTo>
                      <a:pt x="24" y="456"/>
                    </a:lnTo>
                    <a:lnTo>
                      <a:pt x="28" y="456"/>
                    </a:lnTo>
                    <a:lnTo>
                      <a:pt x="32" y="459"/>
                    </a:lnTo>
                    <a:lnTo>
                      <a:pt x="36" y="459"/>
                    </a:lnTo>
                    <a:lnTo>
                      <a:pt x="39" y="460"/>
                    </a:lnTo>
                    <a:lnTo>
                      <a:pt x="44" y="460"/>
                    </a:lnTo>
                    <a:lnTo>
                      <a:pt x="48" y="462"/>
                    </a:lnTo>
                    <a:lnTo>
                      <a:pt x="51" y="463"/>
                    </a:lnTo>
                    <a:lnTo>
                      <a:pt x="55" y="464"/>
                    </a:lnTo>
                    <a:lnTo>
                      <a:pt x="59" y="466"/>
                    </a:lnTo>
                    <a:lnTo>
                      <a:pt x="63" y="468"/>
                    </a:lnTo>
                    <a:lnTo>
                      <a:pt x="66" y="469"/>
                    </a:lnTo>
                    <a:lnTo>
                      <a:pt x="70" y="471"/>
                    </a:lnTo>
                    <a:lnTo>
                      <a:pt x="75" y="473"/>
                    </a:lnTo>
                    <a:lnTo>
                      <a:pt x="79" y="475"/>
                    </a:lnTo>
                    <a:lnTo>
                      <a:pt x="83" y="475"/>
                    </a:lnTo>
                    <a:lnTo>
                      <a:pt x="87" y="476"/>
                    </a:lnTo>
                    <a:lnTo>
                      <a:pt x="91" y="476"/>
                    </a:lnTo>
                    <a:lnTo>
                      <a:pt x="96" y="476"/>
                    </a:lnTo>
                    <a:lnTo>
                      <a:pt x="91" y="471"/>
                    </a:lnTo>
                    <a:lnTo>
                      <a:pt x="87" y="468"/>
                    </a:lnTo>
                    <a:lnTo>
                      <a:pt x="83" y="463"/>
                    </a:lnTo>
                    <a:lnTo>
                      <a:pt x="79" y="460"/>
                    </a:lnTo>
                    <a:lnTo>
                      <a:pt x="75" y="456"/>
                    </a:lnTo>
                    <a:lnTo>
                      <a:pt x="71" y="452"/>
                    </a:lnTo>
                    <a:lnTo>
                      <a:pt x="68" y="448"/>
                    </a:lnTo>
                    <a:lnTo>
                      <a:pt x="64" y="445"/>
                    </a:lnTo>
                    <a:lnTo>
                      <a:pt x="59" y="440"/>
                    </a:lnTo>
                    <a:lnTo>
                      <a:pt x="57" y="436"/>
                    </a:lnTo>
                    <a:lnTo>
                      <a:pt x="55" y="432"/>
                    </a:lnTo>
                    <a:lnTo>
                      <a:pt x="54" y="427"/>
                    </a:lnTo>
                    <a:lnTo>
                      <a:pt x="51" y="422"/>
                    </a:lnTo>
                    <a:lnTo>
                      <a:pt x="51" y="418"/>
                    </a:lnTo>
                    <a:lnTo>
                      <a:pt x="52" y="412"/>
                    </a:lnTo>
                    <a:lnTo>
                      <a:pt x="55" y="406"/>
                    </a:lnTo>
                    <a:lnTo>
                      <a:pt x="58" y="407"/>
                    </a:lnTo>
                    <a:lnTo>
                      <a:pt x="62" y="409"/>
                    </a:lnTo>
                    <a:lnTo>
                      <a:pt x="65" y="412"/>
                    </a:lnTo>
                    <a:lnTo>
                      <a:pt x="69" y="415"/>
                    </a:lnTo>
                    <a:lnTo>
                      <a:pt x="75" y="421"/>
                    </a:lnTo>
                    <a:lnTo>
                      <a:pt x="82" y="428"/>
                    </a:lnTo>
                    <a:lnTo>
                      <a:pt x="86" y="435"/>
                    </a:lnTo>
                    <a:lnTo>
                      <a:pt x="93" y="442"/>
                    </a:lnTo>
                    <a:lnTo>
                      <a:pt x="96" y="445"/>
                    </a:lnTo>
                    <a:lnTo>
                      <a:pt x="100" y="448"/>
                    </a:lnTo>
                    <a:lnTo>
                      <a:pt x="104" y="450"/>
                    </a:lnTo>
                    <a:lnTo>
                      <a:pt x="108" y="454"/>
                    </a:lnTo>
                    <a:lnTo>
                      <a:pt x="111" y="456"/>
                    </a:lnTo>
                    <a:lnTo>
                      <a:pt x="114" y="459"/>
                    </a:lnTo>
                    <a:lnTo>
                      <a:pt x="119" y="460"/>
                    </a:lnTo>
                    <a:lnTo>
                      <a:pt x="123" y="462"/>
                    </a:lnTo>
                    <a:lnTo>
                      <a:pt x="125" y="464"/>
                    </a:lnTo>
                    <a:lnTo>
                      <a:pt x="128" y="468"/>
                    </a:lnTo>
                    <a:lnTo>
                      <a:pt x="130" y="471"/>
                    </a:lnTo>
                    <a:lnTo>
                      <a:pt x="131" y="476"/>
                    </a:lnTo>
                    <a:lnTo>
                      <a:pt x="131" y="492"/>
                    </a:lnTo>
                    <a:lnTo>
                      <a:pt x="126" y="492"/>
                    </a:lnTo>
                    <a:lnTo>
                      <a:pt x="121" y="491"/>
                    </a:lnTo>
                    <a:lnTo>
                      <a:pt x="117" y="492"/>
                    </a:lnTo>
                    <a:lnTo>
                      <a:pt x="115" y="495"/>
                    </a:lnTo>
                    <a:lnTo>
                      <a:pt x="114" y="498"/>
                    </a:lnTo>
                    <a:lnTo>
                      <a:pt x="114" y="503"/>
                    </a:lnTo>
                    <a:lnTo>
                      <a:pt x="114" y="508"/>
                    </a:lnTo>
                    <a:lnTo>
                      <a:pt x="117" y="511"/>
                    </a:lnTo>
                    <a:lnTo>
                      <a:pt x="128" y="509"/>
                    </a:lnTo>
                    <a:lnTo>
                      <a:pt x="140" y="508"/>
                    </a:lnTo>
                    <a:lnTo>
                      <a:pt x="152" y="507"/>
                    </a:lnTo>
                    <a:lnTo>
                      <a:pt x="163" y="505"/>
                    </a:lnTo>
                    <a:lnTo>
                      <a:pt x="175" y="504"/>
                    </a:lnTo>
                    <a:lnTo>
                      <a:pt x="187" y="504"/>
                    </a:lnTo>
                    <a:lnTo>
                      <a:pt x="200" y="503"/>
                    </a:lnTo>
                    <a:lnTo>
                      <a:pt x="213" y="503"/>
                    </a:lnTo>
                    <a:lnTo>
                      <a:pt x="223" y="502"/>
                    </a:lnTo>
                    <a:lnTo>
                      <a:pt x="236" y="502"/>
                    </a:lnTo>
                    <a:lnTo>
                      <a:pt x="246" y="501"/>
                    </a:lnTo>
                    <a:lnTo>
                      <a:pt x="259" y="500"/>
                    </a:lnTo>
                    <a:lnTo>
                      <a:pt x="270" y="497"/>
                    </a:lnTo>
                    <a:lnTo>
                      <a:pt x="280" y="496"/>
                    </a:lnTo>
                    <a:lnTo>
                      <a:pt x="291" y="492"/>
                    </a:lnTo>
                    <a:lnTo>
                      <a:pt x="301" y="489"/>
                    </a:lnTo>
                    <a:lnTo>
                      <a:pt x="292" y="488"/>
                    </a:lnTo>
                    <a:lnTo>
                      <a:pt x="283" y="487"/>
                    </a:lnTo>
                    <a:lnTo>
                      <a:pt x="273" y="485"/>
                    </a:lnTo>
                    <a:lnTo>
                      <a:pt x="265" y="485"/>
                    </a:lnTo>
                    <a:lnTo>
                      <a:pt x="256" y="485"/>
                    </a:lnTo>
                    <a:lnTo>
                      <a:pt x="246" y="485"/>
                    </a:lnTo>
                    <a:lnTo>
                      <a:pt x="237" y="487"/>
                    </a:lnTo>
                    <a:lnTo>
                      <a:pt x="228" y="487"/>
                    </a:lnTo>
                    <a:lnTo>
                      <a:pt x="218" y="487"/>
                    </a:lnTo>
                    <a:lnTo>
                      <a:pt x="209" y="488"/>
                    </a:lnTo>
                    <a:lnTo>
                      <a:pt x="200" y="488"/>
                    </a:lnTo>
                    <a:lnTo>
                      <a:pt x="192" y="489"/>
                    </a:lnTo>
                    <a:lnTo>
                      <a:pt x="182" y="489"/>
                    </a:lnTo>
                    <a:lnTo>
                      <a:pt x="173" y="489"/>
                    </a:lnTo>
                    <a:lnTo>
                      <a:pt x="163" y="489"/>
                    </a:lnTo>
                    <a:lnTo>
                      <a:pt x="156" y="489"/>
                    </a:lnTo>
                    <a:lnTo>
                      <a:pt x="155" y="483"/>
                    </a:lnTo>
                    <a:lnTo>
                      <a:pt x="158" y="480"/>
                    </a:lnTo>
                    <a:lnTo>
                      <a:pt x="160" y="478"/>
                    </a:lnTo>
                    <a:lnTo>
                      <a:pt x="163" y="477"/>
                    </a:lnTo>
                    <a:lnTo>
                      <a:pt x="168" y="476"/>
                    </a:lnTo>
                    <a:lnTo>
                      <a:pt x="172" y="475"/>
                    </a:lnTo>
                    <a:lnTo>
                      <a:pt x="175" y="473"/>
                    </a:lnTo>
                    <a:lnTo>
                      <a:pt x="177" y="469"/>
                    </a:lnTo>
                    <a:lnTo>
                      <a:pt x="182" y="473"/>
                    </a:lnTo>
                    <a:lnTo>
                      <a:pt x="188" y="473"/>
                    </a:lnTo>
                    <a:lnTo>
                      <a:pt x="194" y="473"/>
                    </a:lnTo>
                    <a:lnTo>
                      <a:pt x="200" y="473"/>
                    </a:lnTo>
                    <a:lnTo>
                      <a:pt x="204" y="470"/>
                    </a:lnTo>
                    <a:lnTo>
                      <a:pt x="209" y="468"/>
                    </a:lnTo>
                    <a:lnTo>
                      <a:pt x="215" y="466"/>
                    </a:lnTo>
                    <a:lnTo>
                      <a:pt x="221" y="464"/>
                    </a:lnTo>
                    <a:lnTo>
                      <a:pt x="227" y="463"/>
                    </a:lnTo>
                    <a:lnTo>
                      <a:pt x="232" y="463"/>
                    </a:lnTo>
                    <a:lnTo>
                      <a:pt x="238" y="464"/>
                    </a:lnTo>
                    <a:lnTo>
                      <a:pt x="244" y="468"/>
                    </a:lnTo>
                    <a:lnTo>
                      <a:pt x="251" y="461"/>
                    </a:lnTo>
                    <a:lnTo>
                      <a:pt x="255" y="463"/>
                    </a:lnTo>
                    <a:lnTo>
                      <a:pt x="270" y="466"/>
                    </a:lnTo>
                    <a:lnTo>
                      <a:pt x="284" y="467"/>
                    </a:lnTo>
                    <a:lnTo>
                      <a:pt x="296" y="464"/>
                    </a:lnTo>
                    <a:lnTo>
                      <a:pt x="305" y="461"/>
                    </a:lnTo>
                    <a:lnTo>
                      <a:pt x="313" y="454"/>
                    </a:lnTo>
                    <a:lnTo>
                      <a:pt x="321" y="446"/>
                    </a:lnTo>
                    <a:lnTo>
                      <a:pt x="327" y="436"/>
                    </a:lnTo>
                    <a:lnTo>
                      <a:pt x="334" y="426"/>
                    </a:lnTo>
                    <a:lnTo>
                      <a:pt x="338" y="413"/>
                    </a:lnTo>
                    <a:lnTo>
                      <a:pt x="342" y="401"/>
                    </a:lnTo>
                    <a:lnTo>
                      <a:pt x="346" y="390"/>
                    </a:lnTo>
                    <a:lnTo>
                      <a:pt x="351" y="377"/>
                    </a:lnTo>
                    <a:lnTo>
                      <a:pt x="355" y="365"/>
                    </a:lnTo>
                    <a:lnTo>
                      <a:pt x="360" y="354"/>
                    </a:lnTo>
                    <a:lnTo>
                      <a:pt x="366" y="344"/>
                    </a:lnTo>
                    <a:lnTo>
                      <a:pt x="373" y="336"/>
                    </a:lnTo>
                    <a:lnTo>
                      <a:pt x="375" y="330"/>
                    </a:lnTo>
                    <a:lnTo>
                      <a:pt x="379" y="325"/>
                    </a:lnTo>
                    <a:lnTo>
                      <a:pt x="381" y="321"/>
                    </a:lnTo>
                    <a:lnTo>
                      <a:pt x="384" y="316"/>
                    </a:lnTo>
                    <a:lnTo>
                      <a:pt x="387" y="310"/>
                    </a:lnTo>
                    <a:lnTo>
                      <a:pt x="390" y="305"/>
                    </a:lnTo>
                    <a:lnTo>
                      <a:pt x="393" y="301"/>
                    </a:lnTo>
                    <a:lnTo>
                      <a:pt x="396" y="296"/>
                    </a:lnTo>
                    <a:lnTo>
                      <a:pt x="398" y="289"/>
                    </a:lnTo>
                    <a:lnTo>
                      <a:pt x="401" y="284"/>
                    </a:lnTo>
                    <a:lnTo>
                      <a:pt x="404" y="278"/>
                    </a:lnTo>
                    <a:lnTo>
                      <a:pt x="407" y="274"/>
                    </a:lnTo>
                    <a:lnTo>
                      <a:pt x="408" y="269"/>
                    </a:lnTo>
                    <a:lnTo>
                      <a:pt x="411" y="264"/>
                    </a:lnTo>
                    <a:lnTo>
                      <a:pt x="414" y="259"/>
                    </a:lnTo>
                    <a:lnTo>
                      <a:pt x="416" y="254"/>
                    </a:lnTo>
                    <a:lnTo>
                      <a:pt x="414" y="250"/>
                    </a:lnTo>
                    <a:lnTo>
                      <a:pt x="410" y="254"/>
                    </a:lnTo>
                    <a:lnTo>
                      <a:pt x="406" y="248"/>
                    </a:lnTo>
                    <a:lnTo>
                      <a:pt x="401" y="243"/>
                    </a:lnTo>
                    <a:lnTo>
                      <a:pt x="398" y="239"/>
                    </a:lnTo>
                    <a:lnTo>
                      <a:pt x="396" y="233"/>
                    </a:lnTo>
                    <a:lnTo>
                      <a:pt x="395" y="227"/>
                    </a:lnTo>
                    <a:lnTo>
                      <a:pt x="393" y="220"/>
                    </a:lnTo>
                    <a:lnTo>
                      <a:pt x="391" y="214"/>
                    </a:lnTo>
                    <a:lnTo>
                      <a:pt x="391" y="208"/>
                    </a:lnTo>
                    <a:lnTo>
                      <a:pt x="391" y="201"/>
                    </a:lnTo>
                    <a:lnTo>
                      <a:pt x="390" y="195"/>
                    </a:lnTo>
                    <a:lnTo>
                      <a:pt x="390" y="187"/>
                    </a:lnTo>
                    <a:lnTo>
                      <a:pt x="390" y="181"/>
                    </a:lnTo>
                    <a:lnTo>
                      <a:pt x="388" y="176"/>
                    </a:lnTo>
                    <a:lnTo>
                      <a:pt x="387" y="169"/>
                    </a:lnTo>
                    <a:lnTo>
                      <a:pt x="386" y="163"/>
                    </a:lnTo>
                    <a:lnTo>
                      <a:pt x="384" y="158"/>
                    </a:lnTo>
                    <a:lnTo>
                      <a:pt x="384" y="152"/>
                    </a:lnTo>
                    <a:lnTo>
                      <a:pt x="387" y="147"/>
                    </a:lnTo>
                    <a:lnTo>
                      <a:pt x="387" y="140"/>
                    </a:lnTo>
                    <a:lnTo>
                      <a:pt x="387" y="136"/>
                    </a:lnTo>
                    <a:lnTo>
                      <a:pt x="387" y="131"/>
                    </a:lnTo>
                    <a:lnTo>
                      <a:pt x="387" y="126"/>
                    </a:lnTo>
                    <a:lnTo>
                      <a:pt x="387" y="121"/>
                    </a:lnTo>
                    <a:lnTo>
                      <a:pt x="387" y="116"/>
                    </a:lnTo>
                    <a:lnTo>
                      <a:pt x="384" y="110"/>
                    </a:lnTo>
                    <a:lnTo>
                      <a:pt x="384" y="105"/>
                    </a:lnTo>
                    <a:lnTo>
                      <a:pt x="383" y="100"/>
                    </a:lnTo>
                    <a:lnTo>
                      <a:pt x="383" y="95"/>
                    </a:lnTo>
                    <a:lnTo>
                      <a:pt x="382" y="89"/>
                    </a:lnTo>
                    <a:lnTo>
                      <a:pt x="381" y="84"/>
                    </a:lnTo>
                    <a:lnTo>
                      <a:pt x="381" y="80"/>
                    </a:lnTo>
                    <a:lnTo>
                      <a:pt x="381" y="75"/>
                    </a:lnTo>
                    <a:lnTo>
                      <a:pt x="375" y="75"/>
                    </a:lnTo>
                    <a:lnTo>
                      <a:pt x="369" y="76"/>
                    </a:lnTo>
                    <a:lnTo>
                      <a:pt x="363" y="78"/>
                    </a:lnTo>
                    <a:lnTo>
                      <a:pt x="359" y="80"/>
                    </a:lnTo>
                    <a:lnTo>
                      <a:pt x="353" y="82"/>
                    </a:lnTo>
                    <a:lnTo>
                      <a:pt x="347" y="84"/>
                    </a:lnTo>
                    <a:lnTo>
                      <a:pt x="341" y="85"/>
                    </a:lnTo>
                    <a:lnTo>
                      <a:pt x="337" y="89"/>
                    </a:lnTo>
                    <a:lnTo>
                      <a:pt x="331" y="90"/>
                    </a:lnTo>
                    <a:lnTo>
                      <a:pt x="325" y="93"/>
                    </a:lnTo>
                    <a:lnTo>
                      <a:pt x="318" y="94"/>
                    </a:lnTo>
                    <a:lnTo>
                      <a:pt x="313" y="96"/>
                    </a:lnTo>
                    <a:lnTo>
                      <a:pt x="307" y="96"/>
                    </a:lnTo>
                    <a:lnTo>
                      <a:pt x="301" y="96"/>
                    </a:lnTo>
                    <a:lnTo>
                      <a:pt x="294" y="96"/>
                    </a:lnTo>
                    <a:lnTo>
                      <a:pt x="290" y="95"/>
                    </a:lnTo>
                    <a:lnTo>
                      <a:pt x="287" y="90"/>
                    </a:lnTo>
                    <a:lnTo>
                      <a:pt x="286" y="84"/>
                    </a:lnTo>
                    <a:lnTo>
                      <a:pt x="286" y="80"/>
                    </a:lnTo>
                    <a:lnTo>
                      <a:pt x="286" y="75"/>
                    </a:lnTo>
                    <a:lnTo>
                      <a:pt x="292" y="73"/>
                    </a:lnTo>
                    <a:lnTo>
                      <a:pt x="297" y="70"/>
                    </a:lnTo>
                    <a:lnTo>
                      <a:pt x="303" y="69"/>
                    </a:lnTo>
                    <a:lnTo>
                      <a:pt x="308" y="68"/>
                    </a:lnTo>
                    <a:lnTo>
                      <a:pt x="314" y="66"/>
                    </a:lnTo>
                    <a:lnTo>
                      <a:pt x="320" y="63"/>
                    </a:lnTo>
                    <a:lnTo>
                      <a:pt x="326" y="61"/>
                    </a:lnTo>
                    <a:lnTo>
                      <a:pt x="332" y="60"/>
                    </a:lnTo>
                    <a:lnTo>
                      <a:pt x="337" y="57"/>
                    </a:lnTo>
                    <a:lnTo>
                      <a:pt x="342" y="56"/>
                    </a:lnTo>
                    <a:lnTo>
                      <a:pt x="348" y="55"/>
                    </a:lnTo>
                    <a:lnTo>
                      <a:pt x="354" y="53"/>
                    </a:lnTo>
                    <a:lnTo>
                      <a:pt x="360" y="52"/>
                    </a:lnTo>
                    <a:lnTo>
                      <a:pt x="367" y="50"/>
                    </a:lnTo>
                    <a:lnTo>
                      <a:pt x="373" y="49"/>
                    </a:lnTo>
                    <a:lnTo>
                      <a:pt x="379" y="49"/>
                    </a:lnTo>
                    <a:lnTo>
                      <a:pt x="380" y="46"/>
                    </a:lnTo>
                    <a:lnTo>
                      <a:pt x="382" y="43"/>
                    </a:lnTo>
                    <a:lnTo>
                      <a:pt x="384" y="41"/>
                    </a:lnTo>
                    <a:lnTo>
                      <a:pt x="388" y="41"/>
                    </a:lnTo>
                    <a:lnTo>
                      <a:pt x="395" y="39"/>
                    </a:lnTo>
                    <a:lnTo>
                      <a:pt x="401" y="38"/>
                    </a:lnTo>
                    <a:lnTo>
                      <a:pt x="408" y="38"/>
                    </a:lnTo>
                    <a:lnTo>
                      <a:pt x="414" y="41"/>
                    </a:lnTo>
                    <a:lnTo>
                      <a:pt x="417" y="43"/>
                    </a:lnTo>
                    <a:lnTo>
                      <a:pt x="421" y="47"/>
                    </a:lnTo>
                    <a:lnTo>
                      <a:pt x="422" y="52"/>
                    </a:lnTo>
                    <a:lnTo>
                      <a:pt x="423" y="56"/>
                    </a:lnTo>
                    <a:lnTo>
                      <a:pt x="423" y="62"/>
                    </a:lnTo>
                    <a:lnTo>
                      <a:pt x="423" y="68"/>
                    </a:lnTo>
                    <a:lnTo>
                      <a:pt x="421" y="74"/>
                    </a:lnTo>
                    <a:lnTo>
                      <a:pt x="420" y="80"/>
                    </a:lnTo>
                    <a:lnTo>
                      <a:pt x="418" y="85"/>
                    </a:lnTo>
                    <a:lnTo>
                      <a:pt x="418" y="93"/>
                    </a:lnTo>
                    <a:lnTo>
                      <a:pt x="417" y="98"/>
                    </a:lnTo>
                    <a:lnTo>
                      <a:pt x="417" y="105"/>
                    </a:lnTo>
                    <a:lnTo>
                      <a:pt x="418" y="111"/>
                    </a:lnTo>
                    <a:lnTo>
                      <a:pt x="420" y="117"/>
                    </a:lnTo>
                    <a:lnTo>
                      <a:pt x="420" y="122"/>
                    </a:lnTo>
                    <a:lnTo>
                      <a:pt x="420" y="129"/>
                    </a:lnTo>
                    <a:lnTo>
                      <a:pt x="420" y="131"/>
                    </a:lnTo>
                    <a:lnTo>
                      <a:pt x="421" y="136"/>
                    </a:lnTo>
                    <a:lnTo>
                      <a:pt x="421" y="139"/>
                    </a:lnTo>
                    <a:lnTo>
                      <a:pt x="423" y="142"/>
                    </a:lnTo>
                    <a:lnTo>
                      <a:pt x="428" y="139"/>
                    </a:lnTo>
                    <a:lnTo>
                      <a:pt x="434" y="138"/>
                    </a:lnTo>
                    <a:lnTo>
                      <a:pt x="439" y="136"/>
                    </a:lnTo>
                    <a:lnTo>
                      <a:pt x="445" y="136"/>
                    </a:lnTo>
                    <a:lnTo>
                      <a:pt x="451" y="135"/>
                    </a:lnTo>
                    <a:lnTo>
                      <a:pt x="457" y="135"/>
                    </a:lnTo>
                    <a:lnTo>
                      <a:pt x="464" y="135"/>
                    </a:lnTo>
                    <a:lnTo>
                      <a:pt x="471" y="136"/>
                    </a:lnTo>
                    <a:lnTo>
                      <a:pt x="467" y="142"/>
                    </a:lnTo>
                    <a:lnTo>
                      <a:pt x="463" y="147"/>
                    </a:lnTo>
                    <a:lnTo>
                      <a:pt x="457" y="153"/>
                    </a:lnTo>
                    <a:lnTo>
                      <a:pt x="452" y="158"/>
                    </a:lnTo>
                    <a:lnTo>
                      <a:pt x="448" y="159"/>
                    </a:lnTo>
                    <a:lnTo>
                      <a:pt x="444" y="162"/>
                    </a:lnTo>
                    <a:lnTo>
                      <a:pt x="441" y="164"/>
                    </a:lnTo>
                    <a:lnTo>
                      <a:pt x="437" y="166"/>
                    </a:lnTo>
                    <a:lnTo>
                      <a:pt x="430" y="169"/>
                    </a:lnTo>
                    <a:lnTo>
                      <a:pt x="423" y="171"/>
                    </a:lnTo>
                    <a:lnTo>
                      <a:pt x="422" y="176"/>
                    </a:lnTo>
                    <a:lnTo>
                      <a:pt x="422" y="181"/>
                    </a:lnTo>
                    <a:lnTo>
                      <a:pt x="421" y="186"/>
                    </a:lnTo>
                    <a:lnTo>
                      <a:pt x="421" y="192"/>
                    </a:lnTo>
                    <a:lnTo>
                      <a:pt x="420" y="197"/>
                    </a:lnTo>
                    <a:lnTo>
                      <a:pt x="420" y="201"/>
                    </a:lnTo>
                    <a:lnTo>
                      <a:pt x="418" y="207"/>
                    </a:lnTo>
                    <a:lnTo>
                      <a:pt x="418" y="213"/>
                    </a:lnTo>
                    <a:lnTo>
                      <a:pt x="417" y="218"/>
                    </a:lnTo>
                    <a:lnTo>
                      <a:pt x="416" y="223"/>
                    </a:lnTo>
                    <a:lnTo>
                      <a:pt x="416" y="228"/>
                    </a:lnTo>
                    <a:lnTo>
                      <a:pt x="416" y="234"/>
                    </a:lnTo>
                    <a:lnTo>
                      <a:pt x="416" y="239"/>
                    </a:lnTo>
                    <a:lnTo>
                      <a:pt x="416" y="243"/>
                    </a:lnTo>
                    <a:lnTo>
                      <a:pt x="416" y="248"/>
                    </a:lnTo>
                    <a:lnTo>
                      <a:pt x="416" y="254"/>
                    </a:lnTo>
                    <a:lnTo>
                      <a:pt x="428" y="238"/>
                    </a:lnTo>
                    <a:lnTo>
                      <a:pt x="438" y="220"/>
                    </a:lnTo>
                    <a:lnTo>
                      <a:pt x="448" y="204"/>
                    </a:lnTo>
                    <a:lnTo>
                      <a:pt x="458" y="187"/>
                    </a:lnTo>
                    <a:lnTo>
                      <a:pt x="466" y="170"/>
                    </a:lnTo>
                    <a:lnTo>
                      <a:pt x="477" y="152"/>
                    </a:lnTo>
                    <a:lnTo>
                      <a:pt x="486" y="135"/>
                    </a:lnTo>
                    <a:lnTo>
                      <a:pt x="496" y="118"/>
                    </a:lnTo>
                    <a:lnTo>
                      <a:pt x="506" y="101"/>
                    </a:lnTo>
                    <a:lnTo>
                      <a:pt x="517" y="84"/>
                    </a:lnTo>
                    <a:lnTo>
                      <a:pt x="528" y="69"/>
                    </a:lnTo>
                    <a:lnTo>
                      <a:pt x="541" y="54"/>
                    </a:lnTo>
                    <a:lnTo>
                      <a:pt x="554" y="39"/>
                    </a:lnTo>
                    <a:lnTo>
                      <a:pt x="569" y="26"/>
                    </a:lnTo>
                    <a:lnTo>
                      <a:pt x="586" y="13"/>
                    </a:lnTo>
                    <a:lnTo>
                      <a:pt x="604" y="1"/>
                    </a:lnTo>
                    <a:lnTo>
                      <a:pt x="611" y="0"/>
                    </a:lnTo>
                    <a:lnTo>
                      <a:pt x="617" y="0"/>
                    </a:lnTo>
                    <a:lnTo>
                      <a:pt x="623" y="1"/>
                    </a:lnTo>
                    <a:lnTo>
                      <a:pt x="630" y="4"/>
                    </a:lnTo>
                    <a:lnTo>
                      <a:pt x="636" y="6"/>
                    </a:lnTo>
                    <a:lnTo>
                      <a:pt x="641" y="9"/>
                    </a:lnTo>
                    <a:lnTo>
                      <a:pt x="644" y="14"/>
                    </a:lnTo>
                    <a:lnTo>
                      <a:pt x="649" y="20"/>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537" name="Freeform 24"/>
              <p:cNvSpPr>
                <a:spLocks/>
              </p:cNvSpPr>
              <p:nvPr/>
            </p:nvSpPr>
            <p:spPr bwMode="auto">
              <a:xfrm>
                <a:off x="3032" y="1632"/>
                <a:ext cx="128" cy="187"/>
              </a:xfrm>
              <a:custGeom>
                <a:avLst/>
                <a:gdLst>
                  <a:gd name="T0" fmla="*/ 29 w 127"/>
                  <a:gd name="T1" fmla="*/ 24 h 188"/>
                  <a:gd name="T2" fmla="*/ 30 w 127"/>
                  <a:gd name="T3" fmla="*/ 41 h 188"/>
                  <a:gd name="T4" fmla="*/ 32 w 127"/>
                  <a:gd name="T5" fmla="*/ 56 h 188"/>
                  <a:gd name="T6" fmla="*/ 33 w 127"/>
                  <a:gd name="T7" fmla="*/ 72 h 188"/>
                  <a:gd name="T8" fmla="*/ 35 w 127"/>
                  <a:gd name="T9" fmla="*/ 89 h 188"/>
                  <a:gd name="T10" fmla="*/ 35 w 127"/>
                  <a:gd name="T11" fmla="*/ 105 h 188"/>
                  <a:gd name="T12" fmla="*/ 35 w 127"/>
                  <a:gd name="T13" fmla="*/ 122 h 188"/>
                  <a:gd name="T14" fmla="*/ 33 w 127"/>
                  <a:gd name="T15" fmla="*/ 138 h 188"/>
                  <a:gd name="T16" fmla="*/ 39 w 127"/>
                  <a:gd name="T17" fmla="*/ 147 h 188"/>
                  <a:gd name="T18" fmla="*/ 51 w 127"/>
                  <a:gd name="T19" fmla="*/ 145 h 188"/>
                  <a:gd name="T20" fmla="*/ 65 w 127"/>
                  <a:gd name="T21" fmla="*/ 140 h 188"/>
                  <a:gd name="T22" fmla="*/ 80 w 127"/>
                  <a:gd name="T23" fmla="*/ 136 h 188"/>
                  <a:gd name="T24" fmla="*/ 91 w 127"/>
                  <a:gd name="T25" fmla="*/ 132 h 188"/>
                  <a:gd name="T26" fmla="*/ 99 w 127"/>
                  <a:gd name="T27" fmla="*/ 127 h 188"/>
                  <a:gd name="T28" fmla="*/ 109 w 127"/>
                  <a:gd name="T29" fmla="*/ 124 h 188"/>
                  <a:gd name="T30" fmla="*/ 118 w 127"/>
                  <a:gd name="T31" fmla="*/ 123 h 188"/>
                  <a:gd name="T32" fmla="*/ 127 w 127"/>
                  <a:gd name="T33" fmla="*/ 131 h 188"/>
                  <a:gd name="T34" fmla="*/ 126 w 127"/>
                  <a:gd name="T35" fmla="*/ 140 h 188"/>
                  <a:gd name="T36" fmla="*/ 117 w 127"/>
                  <a:gd name="T37" fmla="*/ 147 h 188"/>
                  <a:gd name="T38" fmla="*/ 105 w 127"/>
                  <a:gd name="T39" fmla="*/ 153 h 188"/>
                  <a:gd name="T40" fmla="*/ 96 w 127"/>
                  <a:gd name="T41" fmla="*/ 158 h 188"/>
                  <a:gd name="T42" fmla="*/ 84 w 127"/>
                  <a:gd name="T43" fmla="*/ 162 h 188"/>
                  <a:gd name="T44" fmla="*/ 72 w 127"/>
                  <a:gd name="T45" fmla="*/ 171 h 188"/>
                  <a:gd name="T46" fmla="*/ 60 w 127"/>
                  <a:gd name="T47" fmla="*/ 178 h 188"/>
                  <a:gd name="T48" fmla="*/ 47 w 127"/>
                  <a:gd name="T49" fmla="*/ 184 h 188"/>
                  <a:gd name="T50" fmla="*/ 35 w 127"/>
                  <a:gd name="T51" fmla="*/ 187 h 188"/>
                  <a:gd name="T52" fmla="*/ 22 w 127"/>
                  <a:gd name="T53" fmla="*/ 187 h 188"/>
                  <a:gd name="T54" fmla="*/ 9 w 127"/>
                  <a:gd name="T55" fmla="*/ 181 h 188"/>
                  <a:gd name="T56" fmla="*/ 2 w 127"/>
                  <a:gd name="T57" fmla="*/ 169 h 188"/>
                  <a:gd name="T58" fmla="*/ 2 w 127"/>
                  <a:gd name="T59" fmla="*/ 159 h 188"/>
                  <a:gd name="T60" fmla="*/ 2 w 127"/>
                  <a:gd name="T61" fmla="*/ 148 h 188"/>
                  <a:gd name="T62" fmla="*/ 4 w 127"/>
                  <a:gd name="T63" fmla="*/ 138 h 188"/>
                  <a:gd name="T64" fmla="*/ 5 w 127"/>
                  <a:gd name="T65" fmla="*/ 127 h 188"/>
                  <a:gd name="T66" fmla="*/ 7 w 127"/>
                  <a:gd name="T67" fmla="*/ 117 h 188"/>
                  <a:gd name="T68" fmla="*/ 7 w 127"/>
                  <a:gd name="T69" fmla="*/ 105 h 188"/>
                  <a:gd name="T70" fmla="*/ 7 w 127"/>
                  <a:gd name="T71" fmla="*/ 95 h 188"/>
                  <a:gd name="T72" fmla="*/ 6 w 127"/>
                  <a:gd name="T73" fmla="*/ 83 h 188"/>
                  <a:gd name="T74" fmla="*/ 5 w 127"/>
                  <a:gd name="T75" fmla="*/ 71 h 188"/>
                  <a:gd name="T76" fmla="*/ 4 w 127"/>
                  <a:gd name="T77" fmla="*/ 60 h 188"/>
                  <a:gd name="T78" fmla="*/ 2 w 127"/>
                  <a:gd name="T79" fmla="*/ 48 h 188"/>
                  <a:gd name="T80" fmla="*/ 1 w 127"/>
                  <a:gd name="T81" fmla="*/ 37 h 188"/>
                  <a:gd name="T82" fmla="*/ 0 w 127"/>
                  <a:gd name="T83" fmla="*/ 24 h 188"/>
                  <a:gd name="T84" fmla="*/ 0 w 127"/>
                  <a:gd name="T85" fmla="*/ 14 h 188"/>
                  <a:gd name="T86" fmla="*/ 0 w 127"/>
                  <a:gd name="T87" fmla="*/ 5 h 188"/>
                  <a:gd name="T88" fmla="*/ 5 w 127"/>
                  <a:gd name="T89" fmla="*/ 0 h 188"/>
                  <a:gd name="T90" fmla="*/ 14 w 127"/>
                  <a:gd name="T91" fmla="*/ 0 h 188"/>
                  <a:gd name="T92" fmla="*/ 23 w 127"/>
                  <a:gd name="T93" fmla="*/ 3 h 188"/>
                  <a:gd name="T94" fmla="*/ 28 w 127"/>
                  <a:gd name="T95" fmla="*/ 10 h 188"/>
                  <a:gd name="T96" fmla="*/ 29 w 127"/>
                  <a:gd name="T97" fmla="*/ 16 h 18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27"/>
                  <a:gd name="T148" fmla="*/ 0 h 188"/>
                  <a:gd name="T149" fmla="*/ 127 w 127"/>
                  <a:gd name="T150" fmla="*/ 188 h 18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27" h="188">
                    <a:moveTo>
                      <a:pt x="29" y="16"/>
                    </a:moveTo>
                    <a:lnTo>
                      <a:pt x="29" y="24"/>
                    </a:lnTo>
                    <a:lnTo>
                      <a:pt x="29" y="33"/>
                    </a:lnTo>
                    <a:lnTo>
                      <a:pt x="30" y="41"/>
                    </a:lnTo>
                    <a:lnTo>
                      <a:pt x="32" y="48"/>
                    </a:lnTo>
                    <a:lnTo>
                      <a:pt x="32" y="56"/>
                    </a:lnTo>
                    <a:lnTo>
                      <a:pt x="33" y="64"/>
                    </a:lnTo>
                    <a:lnTo>
                      <a:pt x="33" y="72"/>
                    </a:lnTo>
                    <a:lnTo>
                      <a:pt x="35" y="81"/>
                    </a:lnTo>
                    <a:lnTo>
                      <a:pt x="35" y="89"/>
                    </a:lnTo>
                    <a:lnTo>
                      <a:pt x="35" y="97"/>
                    </a:lnTo>
                    <a:lnTo>
                      <a:pt x="35" y="105"/>
                    </a:lnTo>
                    <a:lnTo>
                      <a:pt x="35" y="113"/>
                    </a:lnTo>
                    <a:lnTo>
                      <a:pt x="35" y="122"/>
                    </a:lnTo>
                    <a:lnTo>
                      <a:pt x="35" y="130"/>
                    </a:lnTo>
                    <a:lnTo>
                      <a:pt x="33" y="138"/>
                    </a:lnTo>
                    <a:lnTo>
                      <a:pt x="33" y="147"/>
                    </a:lnTo>
                    <a:lnTo>
                      <a:pt x="39" y="147"/>
                    </a:lnTo>
                    <a:lnTo>
                      <a:pt x="46" y="147"/>
                    </a:lnTo>
                    <a:lnTo>
                      <a:pt x="51" y="145"/>
                    </a:lnTo>
                    <a:lnTo>
                      <a:pt x="60" y="144"/>
                    </a:lnTo>
                    <a:lnTo>
                      <a:pt x="65" y="140"/>
                    </a:lnTo>
                    <a:lnTo>
                      <a:pt x="72" y="138"/>
                    </a:lnTo>
                    <a:lnTo>
                      <a:pt x="80" y="136"/>
                    </a:lnTo>
                    <a:lnTo>
                      <a:pt x="87" y="134"/>
                    </a:lnTo>
                    <a:lnTo>
                      <a:pt x="91" y="132"/>
                    </a:lnTo>
                    <a:lnTo>
                      <a:pt x="96" y="130"/>
                    </a:lnTo>
                    <a:lnTo>
                      <a:pt x="99" y="127"/>
                    </a:lnTo>
                    <a:lnTo>
                      <a:pt x="104" y="126"/>
                    </a:lnTo>
                    <a:lnTo>
                      <a:pt x="109" y="124"/>
                    </a:lnTo>
                    <a:lnTo>
                      <a:pt x="113" y="123"/>
                    </a:lnTo>
                    <a:lnTo>
                      <a:pt x="118" y="123"/>
                    </a:lnTo>
                    <a:lnTo>
                      <a:pt x="124" y="125"/>
                    </a:lnTo>
                    <a:lnTo>
                      <a:pt x="127" y="131"/>
                    </a:lnTo>
                    <a:lnTo>
                      <a:pt x="127" y="136"/>
                    </a:lnTo>
                    <a:lnTo>
                      <a:pt x="126" y="140"/>
                    </a:lnTo>
                    <a:lnTo>
                      <a:pt x="122" y="145"/>
                    </a:lnTo>
                    <a:lnTo>
                      <a:pt x="117" y="147"/>
                    </a:lnTo>
                    <a:lnTo>
                      <a:pt x="111" y="151"/>
                    </a:lnTo>
                    <a:lnTo>
                      <a:pt x="105" y="153"/>
                    </a:lnTo>
                    <a:lnTo>
                      <a:pt x="102" y="157"/>
                    </a:lnTo>
                    <a:lnTo>
                      <a:pt x="96" y="158"/>
                    </a:lnTo>
                    <a:lnTo>
                      <a:pt x="90" y="160"/>
                    </a:lnTo>
                    <a:lnTo>
                      <a:pt x="84" y="162"/>
                    </a:lnTo>
                    <a:lnTo>
                      <a:pt x="78" y="167"/>
                    </a:lnTo>
                    <a:lnTo>
                      <a:pt x="72" y="171"/>
                    </a:lnTo>
                    <a:lnTo>
                      <a:pt x="65" y="174"/>
                    </a:lnTo>
                    <a:lnTo>
                      <a:pt x="60" y="178"/>
                    </a:lnTo>
                    <a:lnTo>
                      <a:pt x="54" y="181"/>
                    </a:lnTo>
                    <a:lnTo>
                      <a:pt x="47" y="184"/>
                    </a:lnTo>
                    <a:lnTo>
                      <a:pt x="41" y="186"/>
                    </a:lnTo>
                    <a:lnTo>
                      <a:pt x="35" y="187"/>
                    </a:lnTo>
                    <a:lnTo>
                      <a:pt x="29" y="188"/>
                    </a:lnTo>
                    <a:lnTo>
                      <a:pt x="22" y="187"/>
                    </a:lnTo>
                    <a:lnTo>
                      <a:pt x="16" y="185"/>
                    </a:lnTo>
                    <a:lnTo>
                      <a:pt x="9" y="181"/>
                    </a:lnTo>
                    <a:lnTo>
                      <a:pt x="4" y="175"/>
                    </a:lnTo>
                    <a:lnTo>
                      <a:pt x="2" y="169"/>
                    </a:lnTo>
                    <a:lnTo>
                      <a:pt x="2" y="165"/>
                    </a:lnTo>
                    <a:lnTo>
                      <a:pt x="2" y="159"/>
                    </a:lnTo>
                    <a:lnTo>
                      <a:pt x="2" y="154"/>
                    </a:lnTo>
                    <a:lnTo>
                      <a:pt x="2" y="148"/>
                    </a:lnTo>
                    <a:lnTo>
                      <a:pt x="4" y="144"/>
                    </a:lnTo>
                    <a:lnTo>
                      <a:pt x="4" y="138"/>
                    </a:lnTo>
                    <a:lnTo>
                      <a:pt x="5" y="133"/>
                    </a:lnTo>
                    <a:lnTo>
                      <a:pt x="5" y="127"/>
                    </a:lnTo>
                    <a:lnTo>
                      <a:pt x="6" y="122"/>
                    </a:lnTo>
                    <a:lnTo>
                      <a:pt x="7" y="117"/>
                    </a:lnTo>
                    <a:lnTo>
                      <a:pt x="7" y="111"/>
                    </a:lnTo>
                    <a:lnTo>
                      <a:pt x="7" y="105"/>
                    </a:lnTo>
                    <a:lnTo>
                      <a:pt x="7" y="99"/>
                    </a:lnTo>
                    <a:lnTo>
                      <a:pt x="7" y="95"/>
                    </a:lnTo>
                    <a:lnTo>
                      <a:pt x="7" y="89"/>
                    </a:lnTo>
                    <a:lnTo>
                      <a:pt x="6" y="83"/>
                    </a:lnTo>
                    <a:lnTo>
                      <a:pt x="6" y="77"/>
                    </a:lnTo>
                    <a:lnTo>
                      <a:pt x="5" y="71"/>
                    </a:lnTo>
                    <a:lnTo>
                      <a:pt x="5" y="65"/>
                    </a:lnTo>
                    <a:lnTo>
                      <a:pt x="4" y="60"/>
                    </a:lnTo>
                    <a:lnTo>
                      <a:pt x="4" y="55"/>
                    </a:lnTo>
                    <a:lnTo>
                      <a:pt x="2" y="48"/>
                    </a:lnTo>
                    <a:lnTo>
                      <a:pt x="2" y="43"/>
                    </a:lnTo>
                    <a:lnTo>
                      <a:pt x="1" y="37"/>
                    </a:lnTo>
                    <a:lnTo>
                      <a:pt x="0" y="31"/>
                    </a:lnTo>
                    <a:lnTo>
                      <a:pt x="0" y="24"/>
                    </a:lnTo>
                    <a:lnTo>
                      <a:pt x="0" y="20"/>
                    </a:lnTo>
                    <a:lnTo>
                      <a:pt x="0" y="14"/>
                    </a:lnTo>
                    <a:lnTo>
                      <a:pt x="0" y="9"/>
                    </a:lnTo>
                    <a:lnTo>
                      <a:pt x="0" y="5"/>
                    </a:lnTo>
                    <a:lnTo>
                      <a:pt x="0" y="1"/>
                    </a:lnTo>
                    <a:lnTo>
                      <a:pt x="5" y="0"/>
                    </a:lnTo>
                    <a:lnTo>
                      <a:pt x="9" y="0"/>
                    </a:lnTo>
                    <a:lnTo>
                      <a:pt x="14" y="0"/>
                    </a:lnTo>
                    <a:lnTo>
                      <a:pt x="20" y="1"/>
                    </a:lnTo>
                    <a:lnTo>
                      <a:pt x="23" y="3"/>
                    </a:lnTo>
                    <a:lnTo>
                      <a:pt x="27" y="7"/>
                    </a:lnTo>
                    <a:lnTo>
                      <a:pt x="28" y="10"/>
                    </a:lnTo>
                    <a:lnTo>
                      <a:pt x="29" y="16"/>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538" name="Freeform 25"/>
              <p:cNvSpPr>
                <a:spLocks/>
              </p:cNvSpPr>
              <p:nvPr/>
            </p:nvSpPr>
            <p:spPr bwMode="auto">
              <a:xfrm>
                <a:off x="3456" y="1658"/>
                <a:ext cx="49" cy="79"/>
              </a:xfrm>
              <a:custGeom>
                <a:avLst/>
                <a:gdLst>
                  <a:gd name="T0" fmla="*/ 45 w 48"/>
                  <a:gd name="T1" fmla="*/ 19 h 79"/>
                  <a:gd name="T2" fmla="*/ 45 w 48"/>
                  <a:gd name="T3" fmla="*/ 21 h 79"/>
                  <a:gd name="T4" fmla="*/ 46 w 48"/>
                  <a:gd name="T5" fmla="*/ 26 h 79"/>
                  <a:gd name="T6" fmla="*/ 46 w 48"/>
                  <a:gd name="T7" fmla="*/ 29 h 79"/>
                  <a:gd name="T8" fmla="*/ 48 w 48"/>
                  <a:gd name="T9" fmla="*/ 34 h 79"/>
                  <a:gd name="T10" fmla="*/ 48 w 48"/>
                  <a:gd name="T11" fmla="*/ 37 h 79"/>
                  <a:gd name="T12" fmla="*/ 48 w 48"/>
                  <a:gd name="T13" fmla="*/ 42 h 79"/>
                  <a:gd name="T14" fmla="*/ 48 w 48"/>
                  <a:gd name="T15" fmla="*/ 45 h 79"/>
                  <a:gd name="T16" fmla="*/ 48 w 48"/>
                  <a:gd name="T17" fmla="*/ 49 h 79"/>
                  <a:gd name="T18" fmla="*/ 46 w 48"/>
                  <a:gd name="T19" fmla="*/ 52 h 79"/>
                  <a:gd name="T20" fmla="*/ 45 w 48"/>
                  <a:gd name="T21" fmla="*/ 57 h 79"/>
                  <a:gd name="T22" fmla="*/ 43 w 48"/>
                  <a:gd name="T23" fmla="*/ 61 h 79"/>
                  <a:gd name="T24" fmla="*/ 43 w 48"/>
                  <a:gd name="T25" fmla="*/ 65 h 79"/>
                  <a:gd name="T26" fmla="*/ 39 w 48"/>
                  <a:gd name="T27" fmla="*/ 71 h 79"/>
                  <a:gd name="T28" fmla="*/ 36 w 48"/>
                  <a:gd name="T29" fmla="*/ 79 h 79"/>
                  <a:gd name="T30" fmla="*/ 32 w 48"/>
                  <a:gd name="T31" fmla="*/ 77 h 79"/>
                  <a:gd name="T32" fmla="*/ 29 w 48"/>
                  <a:gd name="T33" fmla="*/ 75 h 79"/>
                  <a:gd name="T34" fmla="*/ 25 w 48"/>
                  <a:gd name="T35" fmla="*/ 72 h 79"/>
                  <a:gd name="T36" fmla="*/ 23 w 48"/>
                  <a:gd name="T37" fmla="*/ 70 h 79"/>
                  <a:gd name="T38" fmla="*/ 18 w 48"/>
                  <a:gd name="T39" fmla="*/ 63 h 79"/>
                  <a:gd name="T40" fmla="*/ 15 w 48"/>
                  <a:gd name="T41" fmla="*/ 57 h 79"/>
                  <a:gd name="T42" fmla="*/ 14 w 48"/>
                  <a:gd name="T43" fmla="*/ 54 h 79"/>
                  <a:gd name="T44" fmla="*/ 13 w 48"/>
                  <a:gd name="T45" fmla="*/ 50 h 79"/>
                  <a:gd name="T46" fmla="*/ 10 w 48"/>
                  <a:gd name="T47" fmla="*/ 47 h 79"/>
                  <a:gd name="T48" fmla="*/ 10 w 48"/>
                  <a:gd name="T49" fmla="*/ 43 h 79"/>
                  <a:gd name="T50" fmla="*/ 9 w 48"/>
                  <a:gd name="T51" fmla="*/ 38 h 79"/>
                  <a:gd name="T52" fmla="*/ 8 w 48"/>
                  <a:gd name="T53" fmla="*/ 35 h 79"/>
                  <a:gd name="T54" fmla="*/ 8 w 48"/>
                  <a:gd name="T55" fmla="*/ 31 h 79"/>
                  <a:gd name="T56" fmla="*/ 8 w 48"/>
                  <a:gd name="T57" fmla="*/ 28 h 79"/>
                  <a:gd name="T58" fmla="*/ 6 w 48"/>
                  <a:gd name="T59" fmla="*/ 24 h 79"/>
                  <a:gd name="T60" fmla="*/ 4 w 48"/>
                  <a:gd name="T61" fmla="*/ 21 h 79"/>
                  <a:gd name="T62" fmla="*/ 3 w 48"/>
                  <a:gd name="T63" fmla="*/ 16 h 79"/>
                  <a:gd name="T64" fmla="*/ 1 w 48"/>
                  <a:gd name="T65" fmla="*/ 14 h 79"/>
                  <a:gd name="T66" fmla="*/ 0 w 48"/>
                  <a:gd name="T67" fmla="*/ 9 h 79"/>
                  <a:gd name="T68" fmla="*/ 1 w 48"/>
                  <a:gd name="T69" fmla="*/ 7 h 79"/>
                  <a:gd name="T70" fmla="*/ 3 w 48"/>
                  <a:gd name="T71" fmla="*/ 3 h 79"/>
                  <a:gd name="T72" fmla="*/ 8 w 48"/>
                  <a:gd name="T73" fmla="*/ 1 h 79"/>
                  <a:gd name="T74" fmla="*/ 13 w 48"/>
                  <a:gd name="T75" fmla="*/ 0 h 79"/>
                  <a:gd name="T76" fmla="*/ 18 w 48"/>
                  <a:gd name="T77" fmla="*/ 1 h 79"/>
                  <a:gd name="T78" fmla="*/ 24 w 48"/>
                  <a:gd name="T79" fmla="*/ 2 h 79"/>
                  <a:gd name="T80" fmla="*/ 29 w 48"/>
                  <a:gd name="T81" fmla="*/ 4 h 79"/>
                  <a:gd name="T82" fmla="*/ 34 w 48"/>
                  <a:gd name="T83" fmla="*/ 7 h 79"/>
                  <a:gd name="T84" fmla="*/ 37 w 48"/>
                  <a:gd name="T85" fmla="*/ 10 h 79"/>
                  <a:gd name="T86" fmla="*/ 41 w 48"/>
                  <a:gd name="T87" fmla="*/ 14 h 79"/>
                  <a:gd name="T88" fmla="*/ 45 w 48"/>
                  <a:gd name="T89" fmla="*/ 19 h 79"/>
                  <a:gd name="T90" fmla="*/ 45 w 48"/>
                  <a:gd name="T91" fmla="*/ 19 h 7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
                  <a:gd name="T139" fmla="*/ 0 h 79"/>
                  <a:gd name="T140" fmla="*/ 48 w 48"/>
                  <a:gd name="T141" fmla="*/ 79 h 7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 h="79">
                    <a:moveTo>
                      <a:pt x="45" y="19"/>
                    </a:moveTo>
                    <a:lnTo>
                      <a:pt x="45" y="21"/>
                    </a:lnTo>
                    <a:lnTo>
                      <a:pt x="46" y="26"/>
                    </a:lnTo>
                    <a:lnTo>
                      <a:pt x="46" y="29"/>
                    </a:lnTo>
                    <a:lnTo>
                      <a:pt x="48" y="34"/>
                    </a:lnTo>
                    <a:lnTo>
                      <a:pt x="48" y="37"/>
                    </a:lnTo>
                    <a:lnTo>
                      <a:pt x="48" y="42"/>
                    </a:lnTo>
                    <a:lnTo>
                      <a:pt x="48" y="45"/>
                    </a:lnTo>
                    <a:lnTo>
                      <a:pt x="48" y="49"/>
                    </a:lnTo>
                    <a:lnTo>
                      <a:pt x="46" y="52"/>
                    </a:lnTo>
                    <a:lnTo>
                      <a:pt x="45" y="57"/>
                    </a:lnTo>
                    <a:lnTo>
                      <a:pt x="43" y="61"/>
                    </a:lnTo>
                    <a:lnTo>
                      <a:pt x="43" y="65"/>
                    </a:lnTo>
                    <a:lnTo>
                      <a:pt x="39" y="71"/>
                    </a:lnTo>
                    <a:lnTo>
                      <a:pt x="36" y="79"/>
                    </a:lnTo>
                    <a:lnTo>
                      <a:pt x="32" y="77"/>
                    </a:lnTo>
                    <a:lnTo>
                      <a:pt x="29" y="75"/>
                    </a:lnTo>
                    <a:lnTo>
                      <a:pt x="25" y="72"/>
                    </a:lnTo>
                    <a:lnTo>
                      <a:pt x="23" y="70"/>
                    </a:lnTo>
                    <a:lnTo>
                      <a:pt x="18" y="63"/>
                    </a:lnTo>
                    <a:lnTo>
                      <a:pt x="15" y="57"/>
                    </a:lnTo>
                    <a:lnTo>
                      <a:pt x="14" y="54"/>
                    </a:lnTo>
                    <a:lnTo>
                      <a:pt x="13" y="50"/>
                    </a:lnTo>
                    <a:lnTo>
                      <a:pt x="10" y="47"/>
                    </a:lnTo>
                    <a:lnTo>
                      <a:pt x="10" y="43"/>
                    </a:lnTo>
                    <a:lnTo>
                      <a:pt x="9" y="38"/>
                    </a:lnTo>
                    <a:lnTo>
                      <a:pt x="8" y="35"/>
                    </a:lnTo>
                    <a:lnTo>
                      <a:pt x="8" y="31"/>
                    </a:lnTo>
                    <a:lnTo>
                      <a:pt x="8" y="28"/>
                    </a:lnTo>
                    <a:lnTo>
                      <a:pt x="6" y="24"/>
                    </a:lnTo>
                    <a:lnTo>
                      <a:pt x="4" y="21"/>
                    </a:lnTo>
                    <a:lnTo>
                      <a:pt x="3" y="16"/>
                    </a:lnTo>
                    <a:lnTo>
                      <a:pt x="1" y="14"/>
                    </a:lnTo>
                    <a:lnTo>
                      <a:pt x="0" y="9"/>
                    </a:lnTo>
                    <a:lnTo>
                      <a:pt x="1" y="7"/>
                    </a:lnTo>
                    <a:lnTo>
                      <a:pt x="3" y="3"/>
                    </a:lnTo>
                    <a:lnTo>
                      <a:pt x="8" y="1"/>
                    </a:lnTo>
                    <a:lnTo>
                      <a:pt x="13" y="0"/>
                    </a:lnTo>
                    <a:lnTo>
                      <a:pt x="18" y="1"/>
                    </a:lnTo>
                    <a:lnTo>
                      <a:pt x="24" y="2"/>
                    </a:lnTo>
                    <a:lnTo>
                      <a:pt x="29" y="4"/>
                    </a:lnTo>
                    <a:lnTo>
                      <a:pt x="34" y="7"/>
                    </a:lnTo>
                    <a:lnTo>
                      <a:pt x="37" y="10"/>
                    </a:lnTo>
                    <a:lnTo>
                      <a:pt x="41" y="14"/>
                    </a:lnTo>
                    <a:lnTo>
                      <a:pt x="45" y="19"/>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539" name="Freeform 26"/>
              <p:cNvSpPr>
                <a:spLocks/>
              </p:cNvSpPr>
              <p:nvPr/>
            </p:nvSpPr>
            <p:spPr bwMode="auto">
              <a:xfrm>
                <a:off x="3357" y="1671"/>
                <a:ext cx="47" cy="78"/>
              </a:xfrm>
              <a:custGeom>
                <a:avLst/>
                <a:gdLst>
                  <a:gd name="T0" fmla="*/ 48 w 48"/>
                  <a:gd name="T1" fmla="*/ 26 h 77"/>
                  <a:gd name="T2" fmla="*/ 48 w 48"/>
                  <a:gd name="T3" fmla="*/ 33 h 77"/>
                  <a:gd name="T4" fmla="*/ 48 w 48"/>
                  <a:gd name="T5" fmla="*/ 40 h 77"/>
                  <a:gd name="T6" fmla="*/ 47 w 48"/>
                  <a:gd name="T7" fmla="*/ 47 h 77"/>
                  <a:gd name="T8" fmla="*/ 46 w 48"/>
                  <a:gd name="T9" fmla="*/ 54 h 77"/>
                  <a:gd name="T10" fmla="*/ 43 w 48"/>
                  <a:gd name="T11" fmla="*/ 61 h 77"/>
                  <a:gd name="T12" fmla="*/ 40 w 48"/>
                  <a:gd name="T13" fmla="*/ 66 h 77"/>
                  <a:gd name="T14" fmla="*/ 36 w 48"/>
                  <a:gd name="T15" fmla="*/ 71 h 77"/>
                  <a:gd name="T16" fmla="*/ 32 w 48"/>
                  <a:gd name="T17" fmla="*/ 77 h 77"/>
                  <a:gd name="T18" fmla="*/ 27 w 48"/>
                  <a:gd name="T19" fmla="*/ 75 h 77"/>
                  <a:gd name="T20" fmla="*/ 23 w 48"/>
                  <a:gd name="T21" fmla="*/ 74 h 77"/>
                  <a:gd name="T22" fmla="*/ 20 w 48"/>
                  <a:gd name="T23" fmla="*/ 71 h 77"/>
                  <a:gd name="T24" fmla="*/ 19 w 48"/>
                  <a:gd name="T25" fmla="*/ 69 h 77"/>
                  <a:gd name="T26" fmla="*/ 15 w 48"/>
                  <a:gd name="T27" fmla="*/ 65 h 77"/>
                  <a:gd name="T28" fmla="*/ 14 w 48"/>
                  <a:gd name="T29" fmla="*/ 62 h 77"/>
                  <a:gd name="T30" fmla="*/ 13 w 48"/>
                  <a:gd name="T31" fmla="*/ 58 h 77"/>
                  <a:gd name="T32" fmla="*/ 12 w 48"/>
                  <a:gd name="T33" fmla="*/ 55 h 77"/>
                  <a:gd name="T34" fmla="*/ 11 w 48"/>
                  <a:gd name="T35" fmla="*/ 50 h 77"/>
                  <a:gd name="T36" fmla="*/ 9 w 48"/>
                  <a:gd name="T37" fmla="*/ 45 h 77"/>
                  <a:gd name="T38" fmla="*/ 8 w 48"/>
                  <a:gd name="T39" fmla="*/ 42 h 77"/>
                  <a:gd name="T40" fmla="*/ 7 w 48"/>
                  <a:gd name="T41" fmla="*/ 37 h 77"/>
                  <a:gd name="T42" fmla="*/ 6 w 48"/>
                  <a:gd name="T43" fmla="*/ 33 h 77"/>
                  <a:gd name="T44" fmla="*/ 4 w 48"/>
                  <a:gd name="T45" fmla="*/ 29 h 77"/>
                  <a:gd name="T46" fmla="*/ 2 w 48"/>
                  <a:gd name="T47" fmla="*/ 26 h 77"/>
                  <a:gd name="T48" fmla="*/ 0 w 48"/>
                  <a:gd name="T49" fmla="*/ 23 h 77"/>
                  <a:gd name="T50" fmla="*/ 0 w 48"/>
                  <a:gd name="T51" fmla="*/ 5 h 77"/>
                  <a:gd name="T52" fmla="*/ 7 w 48"/>
                  <a:gd name="T53" fmla="*/ 0 h 77"/>
                  <a:gd name="T54" fmla="*/ 14 w 48"/>
                  <a:gd name="T55" fmla="*/ 0 h 77"/>
                  <a:gd name="T56" fmla="*/ 21 w 48"/>
                  <a:gd name="T57" fmla="*/ 1 h 77"/>
                  <a:gd name="T58" fmla="*/ 27 w 48"/>
                  <a:gd name="T59" fmla="*/ 5 h 77"/>
                  <a:gd name="T60" fmla="*/ 33 w 48"/>
                  <a:gd name="T61" fmla="*/ 8 h 77"/>
                  <a:gd name="T62" fmla="*/ 39 w 48"/>
                  <a:gd name="T63" fmla="*/ 14 h 77"/>
                  <a:gd name="T64" fmla="*/ 43 w 48"/>
                  <a:gd name="T65" fmla="*/ 20 h 77"/>
                  <a:gd name="T66" fmla="*/ 48 w 48"/>
                  <a:gd name="T67" fmla="*/ 26 h 77"/>
                  <a:gd name="T68" fmla="*/ 48 w 48"/>
                  <a:gd name="T69" fmla="*/ 26 h 7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8"/>
                  <a:gd name="T106" fmla="*/ 0 h 77"/>
                  <a:gd name="T107" fmla="*/ 48 w 48"/>
                  <a:gd name="T108" fmla="*/ 77 h 7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8" h="77">
                    <a:moveTo>
                      <a:pt x="48" y="26"/>
                    </a:moveTo>
                    <a:lnTo>
                      <a:pt x="48" y="33"/>
                    </a:lnTo>
                    <a:lnTo>
                      <a:pt x="48" y="40"/>
                    </a:lnTo>
                    <a:lnTo>
                      <a:pt x="47" y="47"/>
                    </a:lnTo>
                    <a:lnTo>
                      <a:pt x="46" y="54"/>
                    </a:lnTo>
                    <a:lnTo>
                      <a:pt x="43" y="61"/>
                    </a:lnTo>
                    <a:lnTo>
                      <a:pt x="40" y="66"/>
                    </a:lnTo>
                    <a:lnTo>
                      <a:pt x="36" y="71"/>
                    </a:lnTo>
                    <a:lnTo>
                      <a:pt x="32" y="77"/>
                    </a:lnTo>
                    <a:lnTo>
                      <a:pt x="27" y="75"/>
                    </a:lnTo>
                    <a:lnTo>
                      <a:pt x="23" y="74"/>
                    </a:lnTo>
                    <a:lnTo>
                      <a:pt x="20" y="71"/>
                    </a:lnTo>
                    <a:lnTo>
                      <a:pt x="19" y="69"/>
                    </a:lnTo>
                    <a:lnTo>
                      <a:pt x="15" y="65"/>
                    </a:lnTo>
                    <a:lnTo>
                      <a:pt x="14" y="62"/>
                    </a:lnTo>
                    <a:lnTo>
                      <a:pt x="13" y="58"/>
                    </a:lnTo>
                    <a:lnTo>
                      <a:pt x="12" y="55"/>
                    </a:lnTo>
                    <a:lnTo>
                      <a:pt x="11" y="50"/>
                    </a:lnTo>
                    <a:lnTo>
                      <a:pt x="9" y="45"/>
                    </a:lnTo>
                    <a:lnTo>
                      <a:pt x="8" y="42"/>
                    </a:lnTo>
                    <a:lnTo>
                      <a:pt x="7" y="37"/>
                    </a:lnTo>
                    <a:lnTo>
                      <a:pt x="6" y="33"/>
                    </a:lnTo>
                    <a:lnTo>
                      <a:pt x="4" y="29"/>
                    </a:lnTo>
                    <a:lnTo>
                      <a:pt x="2" y="26"/>
                    </a:lnTo>
                    <a:lnTo>
                      <a:pt x="0" y="23"/>
                    </a:lnTo>
                    <a:lnTo>
                      <a:pt x="0" y="5"/>
                    </a:lnTo>
                    <a:lnTo>
                      <a:pt x="7" y="0"/>
                    </a:lnTo>
                    <a:lnTo>
                      <a:pt x="14" y="0"/>
                    </a:lnTo>
                    <a:lnTo>
                      <a:pt x="21" y="1"/>
                    </a:lnTo>
                    <a:lnTo>
                      <a:pt x="27" y="5"/>
                    </a:lnTo>
                    <a:lnTo>
                      <a:pt x="33" y="8"/>
                    </a:lnTo>
                    <a:lnTo>
                      <a:pt x="39" y="14"/>
                    </a:lnTo>
                    <a:lnTo>
                      <a:pt x="43" y="20"/>
                    </a:lnTo>
                    <a:lnTo>
                      <a:pt x="48" y="26"/>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540" name="Freeform 27"/>
              <p:cNvSpPr>
                <a:spLocks/>
              </p:cNvSpPr>
              <p:nvPr/>
            </p:nvSpPr>
            <p:spPr bwMode="auto">
              <a:xfrm>
                <a:off x="2777" y="1727"/>
                <a:ext cx="93" cy="38"/>
              </a:xfrm>
              <a:custGeom>
                <a:avLst/>
                <a:gdLst>
                  <a:gd name="T0" fmla="*/ 93 w 93"/>
                  <a:gd name="T1" fmla="*/ 16 h 38"/>
                  <a:gd name="T2" fmla="*/ 93 w 93"/>
                  <a:gd name="T3" fmla="*/ 20 h 38"/>
                  <a:gd name="T4" fmla="*/ 93 w 93"/>
                  <a:gd name="T5" fmla="*/ 23 h 38"/>
                  <a:gd name="T6" fmla="*/ 91 w 93"/>
                  <a:gd name="T7" fmla="*/ 27 h 38"/>
                  <a:gd name="T8" fmla="*/ 90 w 93"/>
                  <a:gd name="T9" fmla="*/ 30 h 38"/>
                  <a:gd name="T10" fmla="*/ 86 w 93"/>
                  <a:gd name="T11" fmla="*/ 35 h 38"/>
                  <a:gd name="T12" fmla="*/ 80 w 93"/>
                  <a:gd name="T13" fmla="*/ 38 h 38"/>
                  <a:gd name="T14" fmla="*/ 74 w 93"/>
                  <a:gd name="T15" fmla="*/ 38 h 38"/>
                  <a:gd name="T16" fmla="*/ 68 w 93"/>
                  <a:gd name="T17" fmla="*/ 38 h 38"/>
                  <a:gd name="T18" fmla="*/ 62 w 93"/>
                  <a:gd name="T19" fmla="*/ 38 h 38"/>
                  <a:gd name="T20" fmla="*/ 56 w 93"/>
                  <a:gd name="T21" fmla="*/ 38 h 38"/>
                  <a:gd name="T22" fmla="*/ 51 w 93"/>
                  <a:gd name="T23" fmla="*/ 37 h 38"/>
                  <a:gd name="T24" fmla="*/ 43 w 93"/>
                  <a:gd name="T25" fmla="*/ 37 h 38"/>
                  <a:gd name="T26" fmla="*/ 38 w 93"/>
                  <a:gd name="T27" fmla="*/ 36 h 38"/>
                  <a:gd name="T28" fmla="*/ 33 w 93"/>
                  <a:gd name="T29" fmla="*/ 36 h 38"/>
                  <a:gd name="T30" fmla="*/ 27 w 93"/>
                  <a:gd name="T31" fmla="*/ 34 h 38"/>
                  <a:gd name="T32" fmla="*/ 22 w 93"/>
                  <a:gd name="T33" fmla="*/ 31 h 38"/>
                  <a:gd name="T34" fmla="*/ 18 w 93"/>
                  <a:gd name="T35" fmla="*/ 30 h 38"/>
                  <a:gd name="T36" fmla="*/ 13 w 93"/>
                  <a:gd name="T37" fmla="*/ 28 h 38"/>
                  <a:gd name="T38" fmla="*/ 10 w 93"/>
                  <a:gd name="T39" fmla="*/ 24 h 38"/>
                  <a:gd name="T40" fmla="*/ 6 w 93"/>
                  <a:gd name="T41" fmla="*/ 21 h 38"/>
                  <a:gd name="T42" fmla="*/ 3 w 93"/>
                  <a:gd name="T43" fmla="*/ 16 h 38"/>
                  <a:gd name="T44" fmla="*/ 0 w 93"/>
                  <a:gd name="T45" fmla="*/ 11 h 38"/>
                  <a:gd name="T46" fmla="*/ 1 w 93"/>
                  <a:gd name="T47" fmla="*/ 7 h 38"/>
                  <a:gd name="T48" fmla="*/ 6 w 93"/>
                  <a:gd name="T49" fmla="*/ 4 h 38"/>
                  <a:gd name="T50" fmla="*/ 11 w 93"/>
                  <a:gd name="T51" fmla="*/ 2 h 38"/>
                  <a:gd name="T52" fmla="*/ 15 w 93"/>
                  <a:gd name="T53" fmla="*/ 0 h 38"/>
                  <a:gd name="T54" fmla="*/ 20 w 93"/>
                  <a:gd name="T55" fmla="*/ 0 h 38"/>
                  <a:gd name="T56" fmla="*/ 25 w 93"/>
                  <a:gd name="T57" fmla="*/ 1 h 38"/>
                  <a:gd name="T58" fmla="*/ 29 w 93"/>
                  <a:gd name="T59" fmla="*/ 1 h 38"/>
                  <a:gd name="T60" fmla="*/ 35 w 93"/>
                  <a:gd name="T61" fmla="*/ 2 h 38"/>
                  <a:gd name="T62" fmla="*/ 40 w 93"/>
                  <a:gd name="T63" fmla="*/ 2 h 38"/>
                  <a:gd name="T64" fmla="*/ 46 w 93"/>
                  <a:gd name="T65" fmla="*/ 2 h 38"/>
                  <a:gd name="T66" fmla="*/ 51 w 93"/>
                  <a:gd name="T67" fmla="*/ 3 h 38"/>
                  <a:gd name="T68" fmla="*/ 55 w 93"/>
                  <a:gd name="T69" fmla="*/ 4 h 38"/>
                  <a:gd name="T70" fmla="*/ 60 w 93"/>
                  <a:gd name="T71" fmla="*/ 6 h 38"/>
                  <a:gd name="T72" fmla="*/ 65 w 93"/>
                  <a:gd name="T73" fmla="*/ 7 h 38"/>
                  <a:gd name="T74" fmla="*/ 69 w 93"/>
                  <a:gd name="T75" fmla="*/ 7 h 38"/>
                  <a:gd name="T76" fmla="*/ 74 w 93"/>
                  <a:gd name="T77" fmla="*/ 9 h 38"/>
                  <a:gd name="T78" fmla="*/ 79 w 93"/>
                  <a:gd name="T79" fmla="*/ 10 h 38"/>
                  <a:gd name="T80" fmla="*/ 83 w 93"/>
                  <a:gd name="T81" fmla="*/ 11 h 38"/>
                  <a:gd name="T82" fmla="*/ 88 w 93"/>
                  <a:gd name="T83" fmla="*/ 14 h 38"/>
                  <a:gd name="T84" fmla="*/ 93 w 93"/>
                  <a:gd name="T85" fmla="*/ 16 h 38"/>
                  <a:gd name="T86" fmla="*/ 93 w 93"/>
                  <a:gd name="T87" fmla="*/ 16 h 3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3"/>
                  <a:gd name="T133" fmla="*/ 0 h 38"/>
                  <a:gd name="T134" fmla="*/ 93 w 93"/>
                  <a:gd name="T135" fmla="*/ 38 h 3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3" h="38">
                    <a:moveTo>
                      <a:pt x="93" y="16"/>
                    </a:moveTo>
                    <a:lnTo>
                      <a:pt x="93" y="20"/>
                    </a:lnTo>
                    <a:lnTo>
                      <a:pt x="93" y="23"/>
                    </a:lnTo>
                    <a:lnTo>
                      <a:pt x="91" y="27"/>
                    </a:lnTo>
                    <a:lnTo>
                      <a:pt x="90" y="30"/>
                    </a:lnTo>
                    <a:lnTo>
                      <a:pt x="86" y="35"/>
                    </a:lnTo>
                    <a:lnTo>
                      <a:pt x="80" y="38"/>
                    </a:lnTo>
                    <a:lnTo>
                      <a:pt x="74" y="38"/>
                    </a:lnTo>
                    <a:lnTo>
                      <a:pt x="68" y="38"/>
                    </a:lnTo>
                    <a:lnTo>
                      <a:pt x="62" y="38"/>
                    </a:lnTo>
                    <a:lnTo>
                      <a:pt x="56" y="38"/>
                    </a:lnTo>
                    <a:lnTo>
                      <a:pt x="51" y="37"/>
                    </a:lnTo>
                    <a:lnTo>
                      <a:pt x="43" y="37"/>
                    </a:lnTo>
                    <a:lnTo>
                      <a:pt x="38" y="36"/>
                    </a:lnTo>
                    <a:lnTo>
                      <a:pt x="33" y="36"/>
                    </a:lnTo>
                    <a:lnTo>
                      <a:pt x="27" y="34"/>
                    </a:lnTo>
                    <a:lnTo>
                      <a:pt x="22" y="31"/>
                    </a:lnTo>
                    <a:lnTo>
                      <a:pt x="18" y="30"/>
                    </a:lnTo>
                    <a:lnTo>
                      <a:pt x="13" y="28"/>
                    </a:lnTo>
                    <a:lnTo>
                      <a:pt x="10" y="24"/>
                    </a:lnTo>
                    <a:lnTo>
                      <a:pt x="6" y="21"/>
                    </a:lnTo>
                    <a:lnTo>
                      <a:pt x="3" y="16"/>
                    </a:lnTo>
                    <a:lnTo>
                      <a:pt x="0" y="11"/>
                    </a:lnTo>
                    <a:lnTo>
                      <a:pt x="1" y="7"/>
                    </a:lnTo>
                    <a:lnTo>
                      <a:pt x="6" y="4"/>
                    </a:lnTo>
                    <a:lnTo>
                      <a:pt x="11" y="2"/>
                    </a:lnTo>
                    <a:lnTo>
                      <a:pt x="15" y="0"/>
                    </a:lnTo>
                    <a:lnTo>
                      <a:pt x="20" y="0"/>
                    </a:lnTo>
                    <a:lnTo>
                      <a:pt x="25" y="1"/>
                    </a:lnTo>
                    <a:lnTo>
                      <a:pt x="29" y="1"/>
                    </a:lnTo>
                    <a:lnTo>
                      <a:pt x="35" y="2"/>
                    </a:lnTo>
                    <a:lnTo>
                      <a:pt x="40" y="2"/>
                    </a:lnTo>
                    <a:lnTo>
                      <a:pt x="46" y="2"/>
                    </a:lnTo>
                    <a:lnTo>
                      <a:pt x="51" y="3"/>
                    </a:lnTo>
                    <a:lnTo>
                      <a:pt x="55" y="4"/>
                    </a:lnTo>
                    <a:lnTo>
                      <a:pt x="60" y="6"/>
                    </a:lnTo>
                    <a:lnTo>
                      <a:pt x="65" y="7"/>
                    </a:lnTo>
                    <a:lnTo>
                      <a:pt x="69" y="7"/>
                    </a:lnTo>
                    <a:lnTo>
                      <a:pt x="74" y="9"/>
                    </a:lnTo>
                    <a:lnTo>
                      <a:pt x="79" y="10"/>
                    </a:lnTo>
                    <a:lnTo>
                      <a:pt x="83" y="11"/>
                    </a:lnTo>
                    <a:lnTo>
                      <a:pt x="88" y="14"/>
                    </a:lnTo>
                    <a:lnTo>
                      <a:pt x="93" y="16"/>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541" name="Freeform 28"/>
              <p:cNvSpPr>
                <a:spLocks/>
              </p:cNvSpPr>
              <p:nvPr/>
            </p:nvSpPr>
            <p:spPr bwMode="auto">
              <a:xfrm>
                <a:off x="2980" y="2128"/>
                <a:ext cx="177" cy="273"/>
              </a:xfrm>
              <a:custGeom>
                <a:avLst/>
                <a:gdLst>
                  <a:gd name="T0" fmla="*/ 174 w 177"/>
                  <a:gd name="T1" fmla="*/ 55 h 271"/>
                  <a:gd name="T2" fmla="*/ 176 w 177"/>
                  <a:gd name="T3" fmla="*/ 85 h 271"/>
                  <a:gd name="T4" fmla="*/ 173 w 177"/>
                  <a:gd name="T5" fmla="*/ 118 h 271"/>
                  <a:gd name="T6" fmla="*/ 161 w 177"/>
                  <a:gd name="T7" fmla="*/ 148 h 271"/>
                  <a:gd name="T8" fmla="*/ 146 w 177"/>
                  <a:gd name="T9" fmla="*/ 179 h 271"/>
                  <a:gd name="T10" fmla="*/ 129 w 177"/>
                  <a:gd name="T11" fmla="*/ 202 h 271"/>
                  <a:gd name="T12" fmla="*/ 112 w 177"/>
                  <a:gd name="T13" fmla="*/ 213 h 271"/>
                  <a:gd name="T14" fmla="*/ 92 w 177"/>
                  <a:gd name="T15" fmla="*/ 217 h 271"/>
                  <a:gd name="T16" fmla="*/ 70 w 177"/>
                  <a:gd name="T17" fmla="*/ 219 h 271"/>
                  <a:gd name="T18" fmla="*/ 49 w 177"/>
                  <a:gd name="T19" fmla="*/ 217 h 271"/>
                  <a:gd name="T20" fmla="*/ 30 w 177"/>
                  <a:gd name="T21" fmla="*/ 214 h 271"/>
                  <a:gd name="T22" fmla="*/ 29 w 177"/>
                  <a:gd name="T23" fmla="*/ 222 h 271"/>
                  <a:gd name="T24" fmla="*/ 25 w 177"/>
                  <a:gd name="T25" fmla="*/ 237 h 271"/>
                  <a:gd name="T26" fmla="*/ 19 w 177"/>
                  <a:gd name="T27" fmla="*/ 257 h 271"/>
                  <a:gd name="T28" fmla="*/ 8 w 177"/>
                  <a:gd name="T29" fmla="*/ 271 h 271"/>
                  <a:gd name="T30" fmla="*/ 0 w 177"/>
                  <a:gd name="T31" fmla="*/ 250 h 271"/>
                  <a:gd name="T32" fmla="*/ 0 w 177"/>
                  <a:gd name="T33" fmla="*/ 236 h 271"/>
                  <a:gd name="T34" fmla="*/ 2 w 177"/>
                  <a:gd name="T35" fmla="*/ 225 h 271"/>
                  <a:gd name="T36" fmla="*/ 4 w 177"/>
                  <a:gd name="T37" fmla="*/ 214 h 271"/>
                  <a:gd name="T38" fmla="*/ 14 w 177"/>
                  <a:gd name="T39" fmla="*/ 213 h 271"/>
                  <a:gd name="T40" fmla="*/ 12 w 177"/>
                  <a:gd name="T41" fmla="*/ 203 h 271"/>
                  <a:gd name="T42" fmla="*/ 5 w 177"/>
                  <a:gd name="T43" fmla="*/ 196 h 271"/>
                  <a:gd name="T44" fmla="*/ 17 w 177"/>
                  <a:gd name="T45" fmla="*/ 193 h 271"/>
                  <a:gd name="T46" fmla="*/ 31 w 177"/>
                  <a:gd name="T47" fmla="*/ 192 h 271"/>
                  <a:gd name="T48" fmla="*/ 51 w 177"/>
                  <a:gd name="T49" fmla="*/ 191 h 271"/>
                  <a:gd name="T50" fmla="*/ 71 w 177"/>
                  <a:gd name="T51" fmla="*/ 186 h 271"/>
                  <a:gd name="T52" fmla="*/ 91 w 177"/>
                  <a:gd name="T53" fmla="*/ 175 h 271"/>
                  <a:gd name="T54" fmla="*/ 106 w 177"/>
                  <a:gd name="T55" fmla="*/ 160 h 271"/>
                  <a:gd name="T56" fmla="*/ 120 w 177"/>
                  <a:gd name="T57" fmla="*/ 143 h 271"/>
                  <a:gd name="T58" fmla="*/ 128 w 177"/>
                  <a:gd name="T59" fmla="*/ 126 h 271"/>
                  <a:gd name="T60" fmla="*/ 132 w 177"/>
                  <a:gd name="T61" fmla="*/ 116 h 271"/>
                  <a:gd name="T62" fmla="*/ 139 w 177"/>
                  <a:gd name="T63" fmla="*/ 98 h 271"/>
                  <a:gd name="T64" fmla="*/ 141 w 177"/>
                  <a:gd name="T65" fmla="*/ 88 h 271"/>
                  <a:gd name="T66" fmla="*/ 145 w 177"/>
                  <a:gd name="T67" fmla="*/ 70 h 271"/>
                  <a:gd name="T68" fmla="*/ 139 w 177"/>
                  <a:gd name="T69" fmla="*/ 55 h 271"/>
                  <a:gd name="T70" fmla="*/ 134 w 177"/>
                  <a:gd name="T71" fmla="*/ 43 h 271"/>
                  <a:gd name="T72" fmla="*/ 123 w 177"/>
                  <a:gd name="T73" fmla="*/ 36 h 271"/>
                  <a:gd name="T74" fmla="*/ 106 w 177"/>
                  <a:gd name="T75" fmla="*/ 28 h 271"/>
                  <a:gd name="T76" fmla="*/ 88 w 177"/>
                  <a:gd name="T77" fmla="*/ 23 h 271"/>
                  <a:gd name="T78" fmla="*/ 70 w 177"/>
                  <a:gd name="T79" fmla="*/ 22 h 271"/>
                  <a:gd name="T80" fmla="*/ 51 w 177"/>
                  <a:gd name="T81" fmla="*/ 27 h 271"/>
                  <a:gd name="T82" fmla="*/ 42 w 177"/>
                  <a:gd name="T83" fmla="*/ 39 h 271"/>
                  <a:gd name="T84" fmla="*/ 25 w 177"/>
                  <a:gd name="T85" fmla="*/ 34 h 271"/>
                  <a:gd name="T86" fmla="*/ 31 w 177"/>
                  <a:gd name="T87" fmla="*/ 18 h 271"/>
                  <a:gd name="T88" fmla="*/ 45 w 177"/>
                  <a:gd name="T89" fmla="*/ 6 h 271"/>
                  <a:gd name="T90" fmla="*/ 65 w 177"/>
                  <a:gd name="T91" fmla="*/ 1 h 271"/>
                  <a:gd name="T92" fmla="*/ 84 w 177"/>
                  <a:gd name="T93" fmla="*/ 0 h 271"/>
                  <a:gd name="T94" fmla="*/ 105 w 177"/>
                  <a:gd name="T95" fmla="*/ 1 h 271"/>
                  <a:gd name="T96" fmla="*/ 125 w 177"/>
                  <a:gd name="T97" fmla="*/ 5 h 271"/>
                  <a:gd name="T98" fmla="*/ 145 w 177"/>
                  <a:gd name="T99" fmla="*/ 15 h 271"/>
                  <a:gd name="T100" fmla="*/ 161 w 177"/>
                  <a:gd name="T101" fmla="*/ 30 h 27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7"/>
                  <a:gd name="T154" fmla="*/ 0 h 271"/>
                  <a:gd name="T155" fmla="*/ 177 w 177"/>
                  <a:gd name="T156" fmla="*/ 271 h 27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7" h="271">
                    <a:moveTo>
                      <a:pt x="167" y="36"/>
                    </a:moveTo>
                    <a:lnTo>
                      <a:pt x="170" y="46"/>
                    </a:lnTo>
                    <a:lnTo>
                      <a:pt x="174" y="55"/>
                    </a:lnTo>
                    <a:lnTo>
                      <a:pt x="176" y="65"/>
                    </a:lnTo>
                    <a:lnTo>
                      <a:pt x="177" y="76"/>
                    </a:lnTo>
                    <a:lnTo>
                      <a:pt x="176" y="85"/>
                    </a:lnTo>
                    <a:lnTo>
                      <a:pt x="176" y="97"/>
                    </a:lnTo>
                    <a:lnTo>
                      <a:pt x="174" y="108"/>
                    </a:lnTo>
                    <a:lnTo>
                      <a:pt x="173" y="118"/>
                    </a:lnTo>
                    <a:lnTo>
                      <a:pt x="169" y="129"/>
                    </a:lnTo>
                    <a:lnTo>
                      <a:pt x="166" y="139"/>
                    </a:lnTo>
                    <a:lnTo>
                      <a:pt x="161" y="148"/>
                    </a:lnTo>
                    <a:lnTo>
                      <a:pt x="157" y="159"/>
                    </a:lnTo>
                    <a:lnTo>
                      <a:pt x="150" y="168"/>
                    </a:lnTo>
                    <a:lnTo>
                      <a:pt x="146" y="179"/>
                    </a:lnTo>
                    <a:lnTo>
                      <a:pt x="140" y="188"/>
                    </a:lnTo>
                    <a:lnTo>
                      <a:pt x="134" y="198"/>
                    </a:lnTo>
                    <a:lnTo>
                      <a:pt x="129" y="202"/>
                    </a:lnTo>
                    <a:lnTo>
                      <a:pt x="123" y="206"/>
                    </a:lnTo>
                    <a:lnTo>
                      <a:pt x="118" y="209"/>
                    </a:lnTo>
                    <a:lnTo>
                      <a:pt x="112" y="213"/>
                    </a:lnTo>
                    <a:lnTo>
                      <a:pt x="105" y="215"/>
                    </a:lnTo>
                    <a:lnTo>
                      <a:pt x="98" y="217"/>
                    </a:lnTo>
                    <a:lnTo>
                      <a:pt x="92" y="217"/>
                    </a:lnTo>
                    <a:lnTo>
                      <a:pt x="85" y="219"/>
                    </a:lnTo>
                    <a:lnTo>
                      <a:pt x="77" y="219"/>
                    </a:lnTo>
                    <a:lnTo>
                      <a:pt x="70" y="219"/>
                    </a:lnTo>
                    <a:lnTo>
                      <a:pt x="63" y="219"/>
                    </a:lnTo>
                    <a:lnTo>
                      <a:pt x="56" y="219"/>
                    </a:lnTo>
                    <a:lnTo>
                      <a:pt x="49" y="217"/>
                    </a:lnTo>
                    <a:lnTo>
                      <a:pt x="42" y="215"/>
                    </a:lnTo>
                    <a:lnTo>
                      <a:pt x="36" y="214"/>
                    </a:lnTo>
                    <a:lnTo>
                      <a:pt x="30" y="214"/>
                    </a:lnTo>
                    <a:lnTo>
                      <a:pt x="26" y="215"/>
                    </a:lnTo>
                    <a:lnTo>
                      <a:pt x="26" y="219"/>
                    </a:lnTo>
                    <a:lnTo>
                      <a:pt x="29" y="222"/>
                    </a:lnTo>
                    <a:lnTo>
                      <a:pt x="30" y="226"/>
                    </a:lnTo>
                    <a:lnTo>
                      <a:pt x="26" y="232"/>
                    </a:lnTo>
                    <a:lnTo>
                      <a:pt x="25" y="237"/>
                    </a:lnTo>
                    <a:lnTo>
                      <a:pt x="23" y="244"/>
                    </a:lnTo>
                    <a:lnTo>
                      <a:pt x="22" y="251"/>
                    </a:lnTo>
                    <a:lnTo>
                      <a:pt x="19" y="257"/>
                    </a:lnTo>
                    <a:lnTo>
                      <a:pt x="17" y="263"/>
                    </a:lnTo>
                    <a:lnTo>
                      <a:pt x="12" y="267"/>
                    </a:lnTo>
                    <a:lnTo>
                      <a:pt x="8" y="271"/>
                    </a:lnTo>
                    <a:lnTo>
                      <a:pt x="3" y="264"/>
                    </a:lnTo>
                    <a:lnTo>
                      <a:pt x="2" y="257"/>
                    </a:lnTo>
                    <a:lnTo>
                      <a:pt x="0" y="250"/>
                    </a:lnTo>
                    <a:lnTo>
                      <a:pt x="0" y="243"/>
                    </a:lnTo>
                    <a:lnTo>
                      <a:pt x="0" y="239"/>
                    </a:lnTo>
                    <a:lnTo>
                      <a:pt x="0" y="236"/>
                    </a:lnTo>
                    <a:lnTo>
                      <a:pt x="0" y="232"/>
                    </a:lnTo>
                    <a:lnTo>
                      <a:pt x="1" y="228"/>
                    </a:lnTo>
                    <a:lnTo>
                      <a:pt x="2" y="225"/>
                    </a:lnTo>
                    <a:lnTo>
                      <a:pt x="2" y="221"/>
                    </a:lnTo>
                    <a:lnTo>
                      <a:pt x="3" y="217"/>
                    </a:lnTo>
                    <a:lnTo>
                      <a:pt x="4" y="214"/>
                    </a:lnTo>
                    <a:lnTo>
                      <a:pt x="8" y="213"/>
                    </a:lnTo>
                    <a:lnTo>
                      <a:pt x="11" y="213"/>
                    </a:lnTo>
                    <a:lnTo>
                      <a:pt x="14" y="213"/>
                    </a:lnTo>
                    <a:lnTo>
                      <a:pt x="16" y="210"/>
                    </a:lnTo>
                    <a:lnTo>
                      <a:pt x="15" y="206"/>
                    </a:lnTo>
                    <a:lnTo>
                      <a:pt x="12" y="203"/>
                    </a:lnTo>
                    <a:lnTo>
                      <a:pt x="8" y="201"/>
                    </a:lnTo>
                    <a:lnTo>
                      <a:pt x="4" y="200"/>
                    </a:lnTo>
                    <a:lnTo>
                      <a:pt x="5" y="196"/>
                    </a:lnTo>
                    <a:lnTo>
                      <a:pt x="9" y="194"/>
                    </a:lnTo>
                    <a:lnTo>
                      <a:pt x="12" y="193"/>
                    </a:lnTo>
                    <a:lnTo>
                      <a:pt x="17" y="193"/>
                    </a:lnTo>
                    <a:lnTo>
                      <a:pt x="22" y="193"/>
                    </a:lnTo>
                    <a:lnTo>
                      <a:pt x="26" y="193"/>
                    </a:lnTo>
                    <a:lnTo>
                      <a:pt x="31" y="192"/>
                    </a:lnTo>
                    <a:lnTo>
                      <a:pt x="36" y="192"/>
                    </a:lnTo>
                    <a:lnTo>
                      <a:pt x="44" y="191"/>
                    </a:lnTo>
                    <a:lnTo>
                      <a:pt x="51" y="191"/>
                    </a:lnTo>
                    <a:lnTo>
                      <a:pt x="58" y="189"/>
                    </a:lnTo>
                    <a:lnTo>
                      <a:pt x="65" y="188"/>
                    </a:lnTo>
                    <a:lnTo>
                      <a:pt x="71" y="186"/>
                    </a:lnTo>
                    <a:lnTo>
                      <a:pt x="78" y="182"/>
                    </a:lnTo>
                    <a:lnTo>
                      <a:pt x="84" y="179"/>
                    </a:lnTo>
                    <a:lnTo>
                      <a:pt x="91" y="175"/>
                    </a:lnTo>
                    <a:lnTo>
                      <a:pt x="95" y="170"/>
                    </a:lnTo>
                    <a:lnTo>
                      <a:pt x="101" y="165"/>
                    </a:lnTo>
                    <a:lnTo>
                      <a:pt x="106" y="160"/>
                    </a:lnTo>
                    <a:lnTo>
                      <a:pt x="111" y="154"/>
                    </a:lnTo>
                    <a:lnTo>
                      <a:pt x="115" y="148"/>
                    </a:lnTo>
                    <a:lnTo>
                      <a:pt x="120" y="143"/>
                    </a:lnTo>
                    <a:lnTo>
                      <a:pt x="123" y="137"/>
                    </a:lnTo>
                    <a:lnTo>
                      <a:pt x="128" y="131"/>
                    </a:lnTo>
                    <a:lnTo>
                      <a:pt x="128" y="126"/>
                    </a:lnTo>
                    <a:lnTo>
                      <a:pt x="129" y="124"/>
                    </a:lnTo>
                    <a:lnTo>
                      <a:pt x="131" y="119"/>
                    </a:lnTo>
                    <a:lnTo>
                      <a:pt x="132" y="116"/>
                    </a:lnTo>
                    <a:lnTo>
                      <a:pt x="134" y="109"/>
                    </a:lnTo>
                    <a:lnTo>
                      <a:pt x="138" y="102"/>
                    </a:lnTo>
                    <a:lnTo>
                      <a:pt x="139" y="98"/>
                    </a:lnTo>
                    <a:lnTo>
                      <a:pt x="139" y="95"/>
                    </a:lnTo>
                    <a:lnTo>
                      <a:pt x="140" y="90"/>
                    </a:lnTo>
                    <a:lnTo>
                      <a:pt x="141" y="88"/>
                    </a:lnTo>
                    <a:lnTo>
                      <a:pt x="142" y="79"/>
                    </a:lnTo>
                    <a:lnTo>
                      <a:pt x="141" y="74"/>
                    </a:lnTo>
                    <a:lnTo>
                      <a:pt x="145" y="70"/>
                    </a:lnTo>
                    <a:lnTo>
                      <a:pt x="141" y="67"/>
                    </a:lnTo>
                    <a:lnTo>
                      <a:pt x="140" y="61"/>
                    </a:lnTo>
                    <a:lnTo>
                      <a:pt x="139" y="55"/>
                    </a:lnTo>
                    <a:lnTo>
                      <a:pt x="138" y="51"/>
                    </a:lnTo>
                    <a:lnTo>
                      <a:pt x="135" y="48"/>
                    </a:lnTo>
                    <a:lnTo>
                      <a:pt x="134" y="43"/>
                    </a:lnTo>
                    <a:lnTo>
                      <a:pt x="134" y="41"/>
                    </a:lnTo>
                    <a:lnTo>
                      <a:pt x="128" y="39"/>
                    </a:lnTo>
                    <a:lnTo>
                      <a:pt x="123" y="36"/>
                    </a:lnTo>
                    <a:lnTo>
                      <a:pt x="118" y="33"/>
                    </a:lnTo>
                    <a:lnTo>
                      <a:pt x="112" y="30"/>
                    </a:lnTo>
                    <a:lnTo>
                      <a:pt x="106" y="28"/>
                    </a:lnTo>
                    <a:lnTo>
                      <a:pt x="100" y="27"/>
                    </a:lnTo>
                    <a:lnTo>
                      <a:pt x="94" y="25"/>
                    </a:lnTo>
                    <a:lnTo>
                      <a:pt x="88" y="23"/>
                    </a:lnTo>
                    <a:lnTo>
                      <a:pt x="81" y="22"/>
                    </a:lnTo>
                    <a:lnTo>
                      <a:pt x="76" y="22"/>
                    </a:lnTo>
                    <a:lnTo>
                      <a:pt x="70" y="22"/>
                    </a:lnTo>
                    <a:lnTo>
                      <a:pt x="64" y="23"/>
                    </a:lnTo>
                    <a:lnTo>
                      <a:pt x="58" y="25"/>
                    </a:lnTo>
                    <a:lnTo>
                      <a:pt x="51" y="27"/>
                    </a:lnTo>
                    <a:lnTo>
                      <a:pt x="46" y="30"/>
                    </a:lnTo>
                    <a:lnTo>
                      <a:pt x="42" y="36"/>
                    </a:lnTo>
                    <a:lnTo>
                      <a:pt x="42" y="39"/>
                    </a:lnTo>
                    <a:lnTo>
                      <a:pt x="36" y="39"/>
                    </a:lnTo>
                    <a:lnTo>
                      <a:pt x="30" y="37"/>
                    </a:lnTo>
                    <a:lnTo>
                      <a:pt x="25" y="34"/>
                    </a:lnTo>
                    <a:lnTo>
                      <a:pt x="23" y="29"/>
                    </a:lnTo>
                    <a:lnTo>
                      <a:pt x="26" y="22"/>
                    </a:lnTo>
                    <a:lnTo>
                      <a:pt x="31" y="18"/>
                    </a:lnTo>
                    <a:lnTo>
                      <a:pt x="35" y="13"/>
                    </a:lnTo>
                    <a:lnTo>
                      <a:pt x="40" y="9"/>
                    </a:lnTo>
                    <a:lnTo>
                      <a:pt x="45" y="6"/>
                    </a:lnTo>
                    <a:lnTo>
                      <a:pt x="51" y="5"/>
                    </a:lnTo>
                    <a:lnTo>
                      <a:pt x="58" y="2"/>
                    </a:lnTo>
                    <a:lnTo>
                      <a:pt x="65" y="1"/>
                    </a:lnTo>
                    <a:lnTo>
                      <a:pt x="71" y="0"/>
                    </a:lnTo>
                    <a:lnTo>
                      <a:pt x="78" y="0"/>
                    </a:lnTo>
                    <a:lnTo>
                      <a:pt x="84" y="0"/>
                    </a:lnTo>
                    <a:lnTo>
                      <a:pt x="91" y="0"/>
                    </a:lnTo>
                    <a:lnTo>
                      <a:pt x="98" y="0"/>
                    </a:lnTo>
                    <a:lnTo>
                      <a:pt x="105" y="1"/>
                    </a:lnTo>
                    <a:lnTo>
                      <a:pt x="111" y="2"/>
                    </a:lnTo>
                    <a:lnTo>
                      <a:pt x="118" y="3"/>
                    </a:lnTo>
                    <a:lnTo>
                      <a:pt x="125" y="5"/>
                    </a:lnTo>
                    <a:lnTo>
                      <a:pt x="132" y="7"/>
                    </a:lnTo>
                    <a:lnTo>
                      <a:pt x="139" y="10"/>
                    </a:lnTo>
                    <a:lnTo>
                      <a:pt x="145" y="15"/>
                    </a:lnTo>
                    <a:lnTo>
                      <a:pt x="150" y="19"/>
                    </a:lnTo>
                    <a:lnTo>
                      <a:pt x="156" y="25"/>
                    </a:lnTo>
                    <a:lnTo>
                      <a:pt x="161" y="30"/>
                    </a:lnTo>
                    <a:lnTo>
                      <a:pt x="167" y="36"/>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542" name="Freeform 29"/>
              <p:cNvSpPr>
                <a:spLocks/>
              </p:cNvSpPr>
              <p:nvPr/>
            </p:nvSpPr>
            <p:spPr bwMode="auto">
              <a:xfrm>
                <a:off x="3715" y="2154"/>
                <a:ext cx="28" cy="29"/>
              </a:xfrm>
              <a:custGeom>
                <a:avLst/>
                <a:gdLst>
                  <a:gd name="T0" fmla="*/ 28 w 28"/>
                  <a:gd name="T1" fmla="*/ 18 h 29"/>
                  <a:gd name="T2" fmla="*/ 28 w 28"/>
                  <a:gd name="T3" fmla="*/ 21 h 29"/>
                  <a:gd name="T4" fmla="*/ 27 w 28"/>
                  <a:gd name="T5" fmla="*/ 24 h 29"/>
                  <a:gd name="T6" fmla="*/ 24 w 28"/>
                  <a:gd name="T7" fmla="*/ 25 h 29"/>
                  <a:gd name="T8" fmla="*/ 22 w 28"/>
                  <a:gd name="T9" fmla="*/ 29 h 29"/>
                  <a:gd name="T10" fmla="*/ 18 w 28"/>
                  <a:gd name="T11" fmla="*/ 28 h 29"/>
                  <a:gd name="T12" fmla="*/ 14 w 28"/>
                  <a:gd name="T13" fmla="*/ 28 h 29"/>
                  <a:gd name="T14" fmla="*/ 12 w 28"/>
                  <a:gd name="T15" fmla="*/ 27 h 29"/>
                  <a:gd name="T16" fmla="*/ 8 w 28"/>
                  <a:gd name="T17" fmla="*/ 27 h 29"/>
                  <a:gd name="T18" fmla="*/ 5 w 28"/>
                  <a:gd name="T19" fmla="*/ 25 h 29"/>
                  <a:gd name="T20" fmla="*/ 2 w 28"/>
                  <a:gd name="T21" fmla="*/ 24 h 29"/>
                  <a:gd name="T22" fmla="*/ 0 w 28"/>
                  <a:gd name="T23" fmla="*/ 21 h 29"/>
                  <a:gd name="T24" fmla="*/ 0 w 28"/>
                  <a:gd name="T25" fmla="*/ 18 h 29"/>
                  <a:gd name="T26" fmla="*/ 2 w 28"/>
                  <a:gd name="T27" fmla="*/ 13 h 29"/>
                  <a:gd name="T28" fmla="*/ 5 w 28"/>
                  <a:gd name="T29" fmla="*/ 8 h 29"/>
                  <a:gd name="T30" fmla="*/ 8 w 28"/>
                  <a:gd name="T31" fmla="*/ 3 h 29"/>
                  <a:gd name="T32" fmla="*/ 13 w 28"/>
                  <a:gd name="T33" fmla="*/ 0 h 29"/>
                  <a:gd name="T34" fmla="*/ 18 w 28"/>
                  <a:gd name="T35" fmla="*/ 0 h 29"/>
                  <a:gd name="T36" fmla="*/ 21 w 28"/>
                  <a:gd name="T37" fmla="*/ 1 h 29"/>
                  <a:gd name="T38" fmla="*/ 22 w 28"/>
                  <a:gd name="T39" fmla="*/ 2 h 29"/>
                  <a:gd name="T40" fmla="*/ 25 w 28"/>
                  <a:gd name="T41" fmla="*/ 6 h 29"/>
                  <a:gd name="T42" fmla="*/ 26 w 28"/>
                  <a:gd name="T43" fmla="*/ 11 h 29"/>
                  <a:gd name="T44" fmla="*/ 28 w 28"/>
                  <a:gd name="T45" fmla="*/ 18 h 29"/>
                  <a:gd name="T46" fmla="*/ 28 w 28"/>
                  <a:gd name="T47" fmla="*/ 18 h 2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8"/>
                  <a:gd name="T73" fmla="*/ 0 h 29"/>
                  <a:gd name="T74" fmla="*/ 28 w 28"/>
                  <a:gd name="T75" fmla="*/ 29 h 2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8" h="29">
                    <a:moveTo>
                      <a:pt x="28" y="18"/>
                    </a:moveTo>
                    <a:lnTo>
                      <a:pt x="28" y="21"/>
                    </a:lnTo>
                    <a:lnTo>
                      <a:pt x="27" y="24"/>
                    </a:lnTo>
                    <a:lnTo>
                      <a:pt x="24" y="25"/>
                    </a:lnTo>
                    <a:lnTo>
                      <a:pt x="22" y="29"/>
                    </a:lnTo>
                    <a:lnTo>
                      <a:pt x="18" y="28"/>
                    </a:lnTo>
                    <a:lnTo>
                      <a:pt x="14" y="28"/>
                    </a:lnTo>
                    <a:lnTo>
                      <a:pt x="12" y="27"/>
                    </a:lnTo>
                    <a:lnTo>
                      <a:pt x="8" y="27"/>
                    </a:lnTo>
                    <a:lnTo>
                      <a:pt x="5" y="25"/>
                    </a:lnTo>
                    <a:lnTo>
                      <a:pt x="2" y="24"/>
                    </a:lnTo>
                    <a:lnTo>
                      <a:pt x="0" y="21"/>
                    </a:lnTo>
                    <a:lnTo>
                      <a:pt x="0" y="18"/>
                    </a:lnTo>
                    <a:lnTo>
                      <a:pt x="2" y="13"/>
                    </a:lnTo>
                    <a:lnTo>
                      <a:pt x="5" y="8"/>
                    </a:lnTo>
                    <a:lnTo>
                      <a:pt x="8" y="3"/>
                    </a:lnTo>
                    <a:lnTo>
                      <a:pt x="13" y="0"/>
                    </a:lnTo>
                    <a:lnTo>
                      <a:pt x="18" y="0"/>
                    </a:lnTo>
                    <a:lnTo>
                      <a:pt x="21" y="1"/>
                    </a:lnTo>
                    <a:lnTo>
                      <a:pt x="22" y="2"/>
                    </a:lnTo>
                    <a:lnTo>
                      <a:pt x="25" y="6"/>
                    </a:lnTo>
                    <a:lnTo>
                      <a:pt x="26" y="11"/>
                    </a:lnTo>
                    <a:lnTo>
                      <a:pt x="28" y="18"/>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543" name="Freeform 30"/>
              <p:cNvSpPr>
                <a:spLocks/>
              </p:cNvSpPr>
              <p:nvPr/>
            </p:nvSpPr>
            <p:spPr bwMode="auto">
              <a:xfrm>
                <a:off x="3625" y="2179"/>
                <a:ext cx="28" cy="26"/>
              </a:xfrm>
              <a:custGeom>
                <a:avLst/>
                <a:gdLst>
                  <a:gd name="T0" fmla="*/ 29 w 29"/>
                  <a:gd name="T1" fmla="*/ 10 h 26"/>
                  <a:gd name="T2" fmla="*/ 29 w 29"/>
                  <a:gd name="T3" fmla="*/ 13 h 26"/>
                  <a:gd name="T4" fmla="*/ 29 w 29"/>
                  <a:gd name="T5" fmla="*/ 18 h 26"/>
                  <a:gd name="T6" fmla="*/ 28 w 29"/>
                  <a:gd name="T7" fmla="*/ 20 h 26"/>
                  <a:gd name="T8" fmla="*/ 27 w 29"/>
                  <a:gd name="T9" fmla="*/ 23 h 26"/>
                  <a:gd name="T10" fmla="*/ 23 w 29"/>
                  <a:gd name="T11" fmla="*/ 24 h 26"/>
                  <a:gd name="T12" fmla="*/ 21 w 29"/>
                  <a:gd name="T13" fmla="*/ 26 h 26"/>
                  <a:gd name="T14" fmla="*/ 18 w 29"/>
                  <a:gd name="T15" fmla="*/ 25 h 26"/>
                  <a:gd name="T16" fmla="*/ 14 w 29"/>
                  <a:gd name="T17" fmla="*/ 25 h 26"/>
                  <a:gd name="T18" fmla="*/ 1 w 29"/>
                  <a:gd name="T19" fmla="*/ 25 h 26"/>
                  <a:gd name="T20" fmla="*/ 0 w 29"/>
                  <a:gd name="T21" fmla="*/ 21 h 26"/>
                  <a:gd name="T22" fmla="*/ 0 w 29"/>
                  <a:gd name="T23" fmla="*/ 18 h 26"/>
                  <a:gd name="T24" fmla="*/ 0 w 29"/>
                  <a:gd name="T25" fmla="*/ 14 h 26"/>
                  <a:gd name="T26" fmla="*/ 1 w 29"/>
                  <a:gd name="T27" fmla="*/ 11 h 26"/>
                  <a:gd name="T28" fmla="*/ 5 w 29"/>
                  <a:gd name="T29" fmla="*/ 5 h 26"/>
                  <a:gd name="T30" fmla="*/ 11 w 29"/>
                  <a:gd name="T31" fmla="*/ 0 h 26"/>
                  <a:gd name="T32" fmla="*/ 15 w 29"/>
                  <a:gd name="T33" fmla="*/ 0 h 26"/>
                  <a:gd name="T34" fmla="*/ 20 w 29"/>
                  <a:gd name="T35" fmla="*/ 2 h 26"/>
                  <a:gd name="T36" fmla="*/ 25 w 29"/>
                  <a:gd name="T37" fmla="*/ 5 h 26"/>
                  <a:gd name="T38" fmla="*/ 29 w 29"/>
                  <a:gd name="T39" fmla="*/ 10 h 26"/>
                  <a:gd name="T40" fmla="*/ 29 w 29"/>
                  <a:gd name="T41" fmla="*/ 10 h 2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9"/>
                  <a:gd name="T64" fmla="*/ 0 h 26"/>
                  <a:gd name="T65" fmla="*/ 29 w 29"/>
                  <a:gd name="T66" fmla="*/ 26 h 2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9" h="26">
                    <a:moveTo>
                      <a:pt x="29" y="10"/>
                    </a:moveTo>
                    <a:lnTo>
                      <a:pt x="29" y="13"/>
                    </a:lnTo>
                    <a:lnTo>
                      <a:pt x="29" y="18"/>
                    </a:lnTo>
                    <a:lnTo>
                      <a:pt x="28" y="20"/>
                    </a:lnTo>
                    <a:lnTo>
                      <a:pt x="27" y="23"/>
                    </a:lnTo>
                    <a:lnTo>
                      <a:pt x="23" y="24"/>
                    </a:lnTo>
                    <a:lnTo>
                      <a:pt x="21" y="26"/>
                    </a:lnTo>
                    <a:lnTo>
                      <a:pt x="18" y="25"/>
                    </a:lnTo>
                    <a:lnTo>
                      <a:pt x="14" y="25"/>
                    </a:lnTo>
                    <a:lnTo>
                      <a:pt x="1" y="25"/>
                    </a:lnTo>
                    <a:lnTo>
                      <a:pt x="0" y="21"/>
                    </a:lnTo>
                    <a:lnTo>
                      <a:pt x="0" y="18"/>
                    </a:lnTo>
                    <a:lnTo>
                      <a:pt x="0" y="14"/>
                    </a:lnTo>
                    <a:lnTo>
                      <a:pt x="1" y="11"/>
                    </a:lnTo>
                    <a:lnTo>
                      <a:pt x="5" y="5"/>
                    </a:lnTo>
                    <a:lnTo>
                      <a:pt x="11" y="0"/>
                    </a:lnTo>
                    <a:lnTo>
                      <a:pt x="15" y="0"/>
                    </a:lnTo>
                    <a:lnTo>
                      <a:pt x="20" y="2"/>
                    </a:lnTo>
                    <a:lnTo>
                      <a:pt x="25" y="5"/>
                    </a:lnTo>
                    <a:lnTo>
                      <a:pt x="29" y="10"/>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544" name="Freeform 31"/>
              <p:cNvSpPr>
                <a:spLocks/>
              </p:cNvSpPr>
              <p:nvPr/>
            </p:nvSpPr>
            <p:spPr bwMode="auto">
              <a:xfrm>
                <a:off x="3470" y="2195"/>
                <a:ext cx="32" cy="27"/>
              </a:xfrm>
              <a:custGeom>
                <a:avLst/>
                <a:gdLst>
                  <a:gd name="T0" fmla="*/ 31 w 31"/>
                  <a:gd name="T1" fmla="*/ 12 h 28"/>
                  <a:gd name="T2" fmla="*/ 31 w 31"/>
                  <a:gd name="T3" fmla="*/ 17 h 28"/>
                  <a:gd name="T4" fmla="*/ 30 w 31"/>
                  <a:gd name="T5" fmla="*/ 22 h 28"/>
                  <a:gd name="T6" fmla="*/ 28 w 31"/>
                  <a:gd name="T7" fmla="*/ 25 h 28"/>
                  <a:gd name="T8" fmla="*/ 24 w 31"/>
                  <a:gd name="T9" fmla="*/ 28 h 28"/>
                  <a:gd name="T10" fmla="*/ 20 w 31"/>
                  <a:gd name="T11" fmla="*/ 28 h 28"/>
                  <a:gd name="T12" fmla="*/ 16 w 31"/>
                  <a:gd name="T13" fmla="*/ 28 h 28"/>
                  <a:gd name="T14" fmla="*/ 13 w 31"/>
                  <a:gd name="T15" fmla="*/ 28 h 28"/>
                  <a:gd name="T16" fmla="*/ 9 w 31"/>
                  <a:gd name="T17" fmla="*/ 28 h 28"/>
                  <a:gd name="T18" fmla="*/ 4 w 31"/>
                  <a:gd name="T19" fmla="*/ 27 h 28"/>
                  <a:gd name="T20" fmla="*/ 2 w 31"/>
                  <a:gd name="T21" fmla="*/ 25 h 28"/>
                  <a:gd name="T22" fmla="*/ 0 w 31"/>
                  <a:gd name="T23" fmla="*/ 23 h 28"/>
                  <a:gd name="T24" fmla="*/ 0 w 31"/>
                  <a:gd name="T25" fmla="*/ 20 h 28"/>
                  <a:gd name="T26" fmla="*/ 1 w 31"/>
                  <a:gd name="T27" fmla="*/ 12 h 28"/>
                  <a:gd name="T28" fmla="*/ 4 w 31"/>
                  <a:gd name="T29" fmla="*/ 7 h 28"/>
                  <a:gd name="T30" fmla="*/ 9 w 31"/>
                  <a:gd name="T31" fmla="*/ 3 h 28"/>
                  <a:gd name="T32" fmla="*/ 15 w 31"/>
                  <a:gd name="T33" fmla="*/ 1 h 28"/>
                  <a:gd name="T34" fmla="*/ 20 w 31"/>
                  <a:gd name="T35" fmla="*/ 0 h 28"/>
                  <a:gd name="T36" fmla="*/ 25 w 31"/>
                  <a:gd name="T37" fmla="*/ 2 h 28"/>
                  <a:gd name="T38" fmla="*/ 27 w 31"/>
                  <a:gd name="T39" fmla="*/ 3 h 28"/>
                  <a:gd name="T40" fmla="*/ 29 w 31"/>
                  <a:gd name="T41" fmla="*/ 5 h 28"/>
                  <a:gd name="T42" fmla="*/ 30 w 31"/>
                  <a:gd name="T43" fmla="*/ 8 h 28"/>
                  <a:gd name="T44" fmla="*/ 31 w 31"/>
                  <a:gd name="T45" fmla="*/ 12 h 28"/>
                  <a:gd name="T46" fmla="*/ 31 w 31"/>
                  <a:gd name="T47" fmla="*/ 12 h 2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1"/>
                  <a:gd name="T73" fmla="*/ 0 h 28"/>
                  <a:gd name="T74" fmla="*/ 31 w 31"/>
                  <a:gd name="T75" fmla="*/ 28 h 2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1" h="28">
                    <a:moveTo>
                      <a:pt x="31" y="12"/>
                    </a:moveTo>
                    <a:lnTo>
                      <a:pt x="31" y="17"/>
                    </a:lnTo>
                    <a:lnTo>
                      <a:pt x="30" y="22"/>
                    </a:lnTo>
                    <a:lnTo>
                      <a:pt x="28" y="25"/>
                    </a:lnTo>
                    <a:lnTo>
                      <a:pt x="24" y="28"/>
                    </a:lnTo>
                    <a:lnTo>
                      <a:pt x="20" y="28"/>
                    </a:lnTo>
                    <a:lnTo>
                      <a:pt x="16" y="28"/>
                    </a:lnTo>
                    <a:lnTo>
                      <a:pt x="13" y="28"/>
                    </a:lnTo>
                    <a:lnTo>
                      <a:pt x="9" y="28"/>
                    </a:lnTo>
                    <a:lnTo>
                      <a:pt x="4" y="27"/>
                    </a:lnTo>
                    <a:lnTo>
                      <a:pt x="2" y="25"/>
                    </a:lnTo>
                    <a:lnTo>
                      <a:pt x="0" y="23"/>
                    </a:lnTo>
                    <a:lnTo>
                      <a:pt x="0" y="20"/>
                    </a:lnTo>
                    <a:lnTo>
                      <a:pt x="1" y="12"/>
                    </a:lnTo>
                    <a:lnTo>
                      <a:pt x="4" y="7"/>
                    </a:lnTo>
                    <a:lnTo>
                      <a:pt x="9" y="3"/>
                    </a:lnTo>
                    <a:lnTo>
                      <a:pt x="15" y="1"/>
                    </a:lnTo>
                    <a:lnTo>
                      <a:pt x="20" y="0"/>
                    </a:lnTo>
                    <a:lnTo>
                      <a:pt x="25" y="2"/>
                    </a:lnTo>
                    <a:lnTo>
                      <a:pt x="27" y="3"/>
                    </a:lnTo>
                    <a:lnTo>
                      <a:pt x="29" y="5"/>
                    </a:lnTo>
                    <a:lnTo>
                      <a:pt x="30" y="8"/>
                    </a:lnTo>
                    <a:lnTo>
                      <a:pt x="31" y="12"/>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545" name="Freeform 32"/>
              <p:cNvSpPr>
                <a:spLocks/>
              </p:cNvSpPr>
              <p:nvPr/>
            </p:nvSpPr>
            <p:spPr bwMode="auto">
              <a:xfrm>
                <a:off x="3334" y="2207"/>
                <a:ext cx="55" cy="56"/>
              </a:xfrm>
              <a:custGeom>
                <a:avLst/>
                <a:gdLst>
                  <a:gd name="T0" fmla="*/ 54 w 54"/>
                  <a:gd name="T1" fmla="*/ 26 h 55"/>
                  <a:gd name="T2" fmla="*/ 53 w 54"/>
                  <a:gd name="T3" fmla="*/ 30 h 55"/>
                  <a:gd name="T4" fmla="*/ 50 w 54"/>
                  <a:gd name="T5" fmla="*/ 34 h 55"/>
                  <a:gd name="T6" fmla="*/ 47 w 54"/>
                  <a:gd name="T7" fmla="*/ 39 h 55"/>
                  <a:gd name="T8" fmla="*/ 43 w 54"/>
                  <a:gd name="T9" fmla="*/ 43 h 55"/>
                  <a:gd name="T10" fmla="*/ 40 w 54"/>
                  <a:gd name="T11" fmla="*/ 46 h 55"/>
                  <a:gd name="T12" fmla="*/ 35 w 54"/>
                  <a:gd name="T13" fmla="*/ 48 h 55"/>
                  <a:gd name="T14" fmla="*/ 31 w 54"/>
                  <a:gd name="T15" fmla="*/ 52 h 55"/>
                  <a:gd name="T16" fmla="*/ 29 w 54"/>
                  <a:gd name="T17" fmla="*/ 55 h 55"/>
                  <a:gd name="T18" fmla="*/ 24 w 54"/>
                  <a:gd name="T19" fmla="*/ 54 h 55"/>
                  <a:gd name="T20" fmla="*/ 20 w 54"/>
                  <a:gd name="T21" fmla="*/ 54 h 55"/>
                  <a:gd name="T22" fmla="*/ 17 w 54"/>
                  <a:gd name="T23" fmla="*/ 53 h 55"/>
                  <a:gd name="T24" fmla="*/ 14 w 54"/>
                  <a:gd name="T25" fmla="*/ 53 h 55"/>
                  <a:gd name="T26" fmla="*/ 7 w 54"/>
                  <a:gd name="T27" fmla="*/ 50 h 55"/>
                  <a:gd name="T28" fmla="*/ 2 w 54"/>
                  <a:gd name="T29" fmla="*/ 45 h 55"/>
                  <a:gd name="T30" fmla="*/ 0 w 54"/>
                  <a:gd name="T31" fmla="*/ 41 h 55"/>
                  <a:gd name="T32" fmla="*/ 0 w 54"/>
                  <a:gd name="T33" fmla="*/ 37 h 55"/>
                  <a:gd name="T34" fmla="*/ 0 w 54"/>
                  <a:gd name="T35" fmla="*/ 33 h 55"/>
                  <a:gd name="T36" fmla="*/ 2 w 54"/>
                  <a:gd name="T37" fmla="*/ 31 h 55"/>
                  <a:gd name="T38" fmla="*/ 5 w 54"/>
                  <a:gd name="T39" fmla="*/ 25 h 55"/>
                  <a:gd name="T40" fmla="*/ 10 w 54"/>
                  <a:gd name="T41" fmla="*/ 20 h 55"/>
                  <a:gd name="T42" fmla="*/ 15 w 54"/>
                  <a:gd name="T43" fmla="*/ 16 h 55"/>
                  <a:gd name="T44" fmla="*/ 21 w 54"/>
                  <a:gd name="T45" fmla="*/ 11 h 55"/>
                  <a:gd name="T46" fmla="*/ 26 w 54"/>
                  <a:gd name="T47" fmla="*/ 5 h 55"/>
                  <a:gd name="T48" fmla="*/ 29 w 54"/>
                  <a:gd name="T49" fmla="*/ 0 h 55"/>
                  <a:gd name="T50" fmla="*/ 34 w 54"/>
                  <a:gd name="T51" fmla="*/ 0 h 55"/>
                  <a:gd name="T52" fmla="*/ 38 w 54"/>
                  <a:gd name="T53" fmla="*/ 2 h 55"/>
                  <a:gd name="T54" fmla="*/ 42 w 54"/>
                  <a:gd name="T55" fmla="*/ 4 h 55"/>
                  <a:gd name="T56" fmla="*/ 47 w 54"/>
                  <a:gd name="T57" fmla="*/ 8 h 55"/>
                  <a:gd name="T58" fmla="*/ 48 w 54"/>
                  <a:gd name="T59" fmla="*/ 11 h 55"/>
                  <a:gd name="T60" fmla="*/ 51 w 54"/>
                  <a:gd name="T61" fmla="*/ 16 h 55"/>
                  <a:gd name="T62" fmla="*/ 53 w 54"/>
                  <a:gd name="T63" fmla="*/ 20 h 55"/>
                  <a:gd name="T64" fmla="*/ 54 w 54"/>
                  <a:gd name="T65" fmla="*/ 26 h 55"/>
                  <a:gd name="T66" fmla="*/ 54 w 54"/>
                  <a:gd name="T67" fmla="*/ 26 h 5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4"/>
                  <a:gd name="T103" fmla="*/ 0 h 55"/>
                  <a:gd name="T104" fmla="*/ 54 w 54"/>
                  <a:gd name="T105" fmla="*/ 55 h 5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4" h="55">
                    <a:moveTo>
                      <a:pt x="54" y="26"/>
                    </a:moveTo>
                    <a:lnTo>
                      <a:pt x="53" y="30"/>
                    </a:lnTo>
                    <a:lnTo>
                      <a:pt x="50" y="34"/>
                    </a:lnTo>
                    <a:lnTo>
                      <a:pt x="47" y="39"/>
                    </a:lnTo>
                    <a:lnTo>
                      <a:pt x="43" y="43"/>
                    </a:lnTo>
                    <a:lnTo>
                      <a:pt x="40" y="46"/>
                    </a:lnTo>
                    <a:lnTo>
                      <a:pt x="35" y="48"/>
                    </a:lnTo>
                    <a:lnTo>
                      <a:pt x="31" y="52"/>
                    </a:lnTo>
                    <a:lnTo>
                      <a:pt x="29" y="55"/>
                    </a:lnTo>
                    <a:lnTo>
                      <a:pt x="24" y="54"/>
                    </a:lnTo>
                    <a:lnTo>
                      <a:pt x="20" y="54"/>
                    </a:lnTo>
                    <a:lnTo>
                      <a:pt x="17" y="53"/>
                    </a:lnTo>
                    <a:lnTo>
                      <a:pt x="14" y="53"/>
                    </a:lnTo>
                    <a:lnTo>
                      <a:pt x="7" y="50"/>
                    </a:lnTo>
                    <a:lnTo>
                      <a:pt x="2" y="45"/>
                    </a:lnTo>
                    <a:lnTo>
                      <a:pt x="0" y="41"/>
                    </a:lnTo>
                    <a:lnTo>
                      <a:pt x="0" y="37"/>
                    </a:lnTo>
                    <a:lnTo>
                      <a:pt x="0" y="33"/>
                    </a:lnTo>
                    <a:lnTo>
                      <a:pt x="2" y="31"/>
                    </a:lnTo>
                    <a:lnTo>
                      <a:pt x="5" y="25"/>
                    </a:lnTo>
                    <a:lnTo>
                      <a:pt x="10" y="20"/>
                    </a:lnTo>
                    <a:lnTo>
                      <a:pt x="15" y="16"/>
                    </a:lnTo>
                    <a:lnTo>
                      <a:pt x="21" y="11"/>
                    </a:lnTo>
                    <a:lnTo>
                      <a:pt x="26" y="5"/>
                    </a:lnTo>
                    <a:lnTo>
                      <a:pt x="29" y="0"/>
                    </a:lnTo>
                    <a:lnTo>
                      <a:pt x="34" y="0"/>
                    </a:lnTo>
                    <a:lnTo>
                      <a:pt x="38" y="2"/>
                    </a:lnTo>
                    <a:lnTo>
                      <a:pt x="42" y="4"/>
                    </a:lnTo>
                    <a:lnTo>
                      <a:pt x="47" y="8"/>
                    </a:lnTo>
                    <a:lnTo>
                      <a:pt x="48" y="11"/>
                    </a:lnTo>
                    <a:lnTo>
                      <a:pt x="51" y="16"/>
                    </a:lnTo>
                    <a:lnTo>
                      <a:pt x="53" y="20"/>
                    </a:lnTo>
                    <a:lnTo>
                      <a:pt x="54" y="26"/>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546" name="Freeform 33"/>
              <p:cNvSpPr>
                <a:spLocks/>
              </p:cNvSpPr>
              <p:nvPr/>
            </p:nvSpPr>
            <p:spPr bwMode="auto">
              <a:xfrm>
                <a:off x="3389" y="2471"/>
                <a:ext cx="87" cy="208"/>
              </a:xfrm>
              <a:custGeom>
                <a:avLst/>
                <a:gdLst>
                  <a:gd name="T0" fmla="*/ 55 w 86"/>
                  <a:gd name="T1" fmla="*/ 16 h 208"/>
                  <a:gd name="T2" fmla="*/ 59 w 86"/>
                  <a:gd name="T3" fmla="*/ 24 h 208"/>
                  <a:gd name="T4" fmla="*/ 65 w 86"/>
                  <a:gd name="T5" fmla="*/ 34 h 208"/>
                  <a:gd name="T6" fmla="*/ 69 w 86"/>
                  <a:gd name="T7" fmla="*/ 43 h 208"/>
                  <a:gd name="T8" fmla="*/ 73 w 86"/>
                  <a:gd name="T9" fmla="*/ 52 h 208"/>
                  <a:gd name="T10" fmla="*/ 77 w 86"/>
                  <a:gd name="T11" fmla="*/ 62 h 208"/>
                  <a:gd name="T12" fmla="*/ 79 w 86"/>
                  <a:gd name="T13" fmla="*/ 72 h 208"/>
                  <a:gd name="T14" fmla="*/ 82 w 86"/>
                  <a:gd name="T15" fmla="*/ 84 h 208"/>
                  <a:gd name="T16" fmla="*/ 84 w 86"/>
                  <a:gd name="T17" fmla="*/ 94 h 208"/>
                  <a:gd name="T18" fmla="*/ 85 w 86"/>
                  <a:gd name="T19" fmla="*/ 105 h 208"/>
                  <a:gd name="T20" fmla="*/ 86 w 86"/>
                  <a:gd name="T21" fmla="*/ 117 h 208"/>
                  <a:gd name="T22" fmla="*/ 85 w 86"/>
                  <a:gd name="T23" fmla="*/ 126 h 208"/>
                  <a:gd name="T24" fmla="*/ 84 w 86"/>
                  <a:gd name="T25" fmla="*/ 138 h 208"/>
                  <a:gd name="T26" fmla="*/ 82 w 86"/>
                  <a:gd name="T27" fmla="*/ 148 h 208"/>
                  <a:gd name="T28" fmla="*/ 79 w 86"/>
                  <a:gd name="T29" fmla="*/ 159 h 208"/>
                  <a:gd name="T30" fmla="*/ 77 w 86"/>
                  <a:gd name="T31" fmla="*/ 169 h 208"/>
                  <a:gd name="T32" fmla="*/ 73 w 86"/>
                  <a:gd name="T33" fmla="*/ 179 h 208"/>
                  <a:gd name="T34" fmla="*/ 71 w 86"/>
                  <a:gd name="T35" fmla="*/ 182 h 208"/>
                  <a:gd name="T36" fmla="*/ 69 w 86"/>
                  <a:gd name="T37" fmla="*/ 187 h 208"/>
                  <a:gd name="T38" fmla="*/ 68 w 86"/>
                  <a:gd name="T39" fmla="*/ 190 h 208"/>
                  <a:gd name="T40" fmla="*/ 65 w 86"/>
                  <a:gd name="T41" fmla="*/ 195 h 208"/>
                  <a:gd name="T42" fmla="*/ 62 w 86"/>
                  <a:gd name="T43" fmla="*/ 197 h 208"/>
                  <a:gd name="T44" fmla="*/ 59 w 86"/>
                  <a:gd name="T45" fmla="*/ 202 h 208"/>
                  <a:gd name="T46" fmla="*/ 56 w 86"/>
                  <a:gd name="T47" fmla="*/ 204 h 208"/>
                  <a:gd name="T48" fmla="*/ 55 w 86"/>
                  <a:gd name="T49" fmla="*/ 208 h 208"/>
                  <a:gd name="T50" fmla="*/ 52 w 86"/>
                  <a:gd name="T51" fmla="*/ 194 h 208"/>
                  <a:gd name="T52" fmla="*/ 51 w 86"/>
                  <a:gd name="T53" fmla="*/ 181 h 208"/>
                  <a:gd name="T54" fmla="*/ 50 w 86"/>
                  <a:gd name="T55" fmla="*/ 167 h 208"/>
                  <a:gd name="T56" fmla="*/ 49 w 86"/>
                  <a:gd name="T57" fmla="*/ 154 h 208"/>
                  <a:gd name="T58" fmla="*/ 48 w 86"/>
                  <a:gd name="T59" fmla="*/ 140 h 208"/>
                  <a:gd name="T60" fmla="*/ 46 w 86"/>
                  <a:gd name="T61" fmla="*/ 127 h 208"/>
                  <a:gd name="T62" fmla="*/ 44 w 86"/>
                  <a:gd name="T63" fmla="*/ 114 h 208"/>
                  <a:gd name="T64" fmla="*/ 43 w 86"/>
                  <a:gd name="T65" fmla="*/ 103 h 208"/>
                  <a:gd name="T66" fmla="*/ 39 w 86"/>
                  <a:gd name="T67" fmla="*/ 90 h 208"/>
                  <a:gd name="T68" fmla="*/ 36 w 86"/>
                  <a:gd name="T69" fmla="*/ 77 h 208"/>
                  <a:gd name="T70" fmla="*/ 31 w 86"/>
                  <a:gd name="T71" fmla="*/ 65 h 208"/>
                  <a:gd name="T72" fmla="*/ 27 w 86"/>
                  <a:gd name="T73" fmla="*/ 53 h 208"/>
                  <a:gd name="T74" fmla="*/ 21 w 86"/>
                  <a:gd name="T75" fmla="*/ 42 h 208"/>
                  <a:gd name="T76" fmla="*/ 15 w 86"/>
                  <a:gd name="T77" fmla="*/ 31 h 208"/>
                  <a:gd name="T78" fmla="*/ 8 w 86"/>
                  <a:gd name="T79" fmla="*/ 21 h 208"/>
                  <a:gd name="T80" fmla="*/ 0 w 86"/>
                  <a:gd name="T81" fmla="*/ 11 h 208"/>
                  <a:gd name="T82" fmla="*/ 0 w 86"/>
                  <a:gd name="T83" fmla="*/ 1 h 208"/>
                  <a:gd name="T84" fmla="*/ 3 w 86"/>
                  <a:gd name="T85" fmla="*/ 0 h 208"/>
                  <a:gd name="T86" fmla="*/ 8 w 86"/>
                  <a:gd name="T87" fmla="*/ 0 h 208"/>
                  <a:gd name="T88" fmla="*/ 11 w 86"/>
                  <a:gd name="T89" fmla="*/ 0 h 208"/>
                  <a:gd name="T90" fmla="*/ 15 w 86"/>
                  <a:gd name="T91" fmla="*/ 0 h 208"/>
                  <a:gd name="T92" fmla="*/ 22 w 86"/>
                  <a:gd name="T93" fmla="*/ 1 h 208"/>
                  <a:gd name="T94" fmla="*/ 29 w 86"/>
                  <a:gd name="T95" fmla="*/ 3 h 208"/>
                  <a:gd name="T96" fmla="*/ 35 w 86"/>
                  <a:gd name="T97" fmla="*/ 5 h 208"/>
                  <a:gd name="T98" fmla="*/ 42 w 86"/>
                  <a:gd name="T99" fmla="*/ 9 h 208"/>
                  <a:gd name="T100" fmla="*/ 48 w 86"/>
                  <a:gd name="T101" fmla="*/ 13 h 208"/>
                  <a:gd name="T102" fmla="*/ 55 w 86"/>
                  <a:gd name="T103" fmla="*/ 16 h 208"/>
                  <a:gd name="T104" fmla="*/ 55 w 86"/>
                  <a:gd name="T105" fmla="*/ 16 h 20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6"/>
                  <a:gd name="T160" fmla="*/ 0 h 208"/>
                  <a:gd name="T161" fmla="*/ 86 w 86"/>
                  <a:gd name="T162" fmla="*/ 208 h 20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6" h="208">
                    <a:moveTo>
                      <a:pt x="55" y="16"/>
                    </a:moveTo>
                    <a:lnTo>
                      <a:pt x="59" y="24"/>
                    </a:lnTo>
                    <a:lnTo>
                      <a:pt x="65" y="34"/>
                    </a:lnTo>
                    <a:lnTo>
                      <a:pt x="69" y="43"/>
                    </a:lnTo>
                    <a:lnTo>
                      <a:pt x="73" y="52"/>
                    </a:lnTo>
                    <a:lnTo>
                      <a:pt x="77" y="62"/>
                    </a:lnTo>
                    <a:lnTo>
                      <a:pt x="79" y="72"/>
                    </a:lnTo>
                    <a:lnTo>
                      <a:pt x="82" y="84"/>
                    </a:lnTo>
                    <a:lnTo>
                      <a:pt x="84" y="94"/>
                    </a:lnTo>
                    <a:lnTo>
                      <a:pt x="85" y="105"/>
                    </a:lnTo>
                    <a:lnTo>
                      <a:pt x="86" y="117"/>
                    </a:lnTo>
                    <a:lnTo>
                      <a:pt x="85" y="126"/>
                    </a:lnTo>
                    <a:lnTo>
                      <a:pt x="84" y="138"/>
                    </a:lnTo>
                    <a:lnTo>
                      <a:pt x="82" y="148"/>
                    </a:lnTo>
                    <a:lnTo>
                      <a:pt x="79" y="159"/>
                    </a:lnTo>
                    <a:lnTo>
                      <a:pt x="77" y="169"/>
                    </a:lnTo>
                    <a:lnTo>
                      <a:pt x="73" y="179"/>
                    </a:lnTo>
                    <a:lnTo>
                      <a:pt x="71" y="182"/>
                    </a:lnTo>
                    <a:lnTo>
                      <a:pt x="69" y="187"/>
                    </a:lnTo>
                    <a:lnTo>
                      <a:pt x="68" y="190"/>
                    </a:lnTo>
                    <a:lnTo>
                      <a:pt x="65" y="195"/>
                    </a:lnTo>
                    <a:lnTo>
                      <a:pt x="62" y="197"/>
                    </a:lnTo>
                    <a:lnTo>
                      <a:pt x="59" y="202"/>
                    </a:lnTo>
                    <a:lnTo>
                      <a:pt x="56" y="204"/>
                    </a:lnTo>
                    <a:lnTo>
                      <a:pt x="55" y="208"/>
                    </a:lnTo>
                    <a:lnTo>
                      <a:pt x="52" y="194"/>
                    </a:lnTo>
                    <a:lnTo>
                      <a:pt x="51" y="181"/>
                    </a:lnTo>
                    <a:lnTo>
                      <a:pt x="50" y="167"/>
                    </a:lnTo>
                    <a:lnTo>
                      <a:pt x="49" y="154"/>
                    </a:lnTo>
                    <a:lnTo>
                      <a:pt x="48" y="140"/>
                    </a:lnTo>
                    <a:lnTo>
                      <a:pt x="46" y="127"/>
                    </a:lnTo>
                    <a:lnTo>
                      <a:pt x="44" y="114"/>
                    </a:lnTo>
                    <a:lnTo>
                      <a:pt x="43" y="103"/>
                    </a:lnTo>
                    <a:lnTo>
                      <a:pt x="39" y="90"/>
                    </a:lnTo>
                    <a:lnTo>
                      <a:pt x="36" y="77"/>
                    </a:lnTo>
                    <a:lnTo>
                      <a:pt x="31" y="65"/>
                    </a:lnTo>
                    <a:lnTo>
                      <a:pt x="27" y="53"/>
                    </a:lnTo>
                    <a:lnTo>
                      <a:pt x="21" y="42"/>
                    </a:lnTo>
                    <a:lnTo>
                      <a:pt x="15" y="31"/>
                    </a:lnTo>
                    <a:lnTo>
                      <a:pt x="8" y="21"/>
                    </a:lnTo>
                    <a:lnTo>
                      <a:pt x="0" y="11"/>
                    </a:lnTo>
                    <a:lnTo>
                      <a:pt x="0" y="1"/>
                    </a:lnTo>
                    <a:lnTo>
                      <a:pt x="3" y="0"/>
                    </a:lnTo>
                    <a:lnTo>
                      <a:pt x="8" y="0"/>
                    </a:lnTo>
                    <a:lnTo>
                      <a:pt x="11" y="0"/>
                    </a:lnTo>
                    <a:lnTo>
                      <a:pt x="15" y="0"/>
                    </a:lnTo>
                    <a:lnTo>
                      <a:pt x="22" y="1"/>
                    </a:lnTo>
                    <a:lnTo>
                      <a:pt x="29" y="3"/>
                    </a:lnTo>
                    <a:lnTo>
                      <a:pt x="35" y="5"/>
                    </a:lnTo>
                    <a:lnTo>
                      <a:pt x="42" y="9"/>
                    </a:lnTo>
                    <a:lnTo>
                      <a:pt x="48" y="13"/>
                    </a:lnTo>
                    <a:lnTo>
                      <a:pt x="55" y="16"/>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grpSp>
        <p:sp>
          <p:nvSpPr>
            <p:cNvPr id="102409" name="Text Box 34"/>
            <p:cNvSpPr txBox="1">
              <a:spLocks noChangeArrowheads="1"/>
            </p:cNvSpPr>
            <p:nvPr/>
          </p:nvSpPr>
          <p:spPr bwMode="auto">
            <a:xfrm>
              <a:off x="3936" y="3264"/>
              <a:ext cx="1200"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spcBef>
                  <a:spcPct val="50000"/>
                </a:spcBef>
                <a:buFontTx/>
                <a:buNone/>
                <a:defRPr/>
              </a:pPr>
              <a:r>
                <a:rPr lang="es-ES_tradnl" altLang="es-MX" sz="2400" b="1" smtClean="0">
                  <a:latin typeface="+mn-lt"/>
                </a:rPr>
                <a:t>LOTE</a:t>
              </a:r>
            </a:p>
          </p:txBody>
        </p:sp>
        <p:grpSp>
          <p:nvGrpSpPr>
            <p:cNvPr id="70666" name="Group 35"/>
            <p:cNvGrpSpPr>
              <a:grpSpLocks/>
            </p:cNvGrpSpPr>
            <p:nvPr/>
          </p:nvGrpSpPr>
          <p:grpSpPr bwMode="auto">
            <a:xfrm>
              <a:off x="3792" y="1728"/>
              <a:ext cx="1536" cy="1474"/>
              <a:chOff x="3936" y="1728"/>
              <a:chExt cx="1536" cy="1474"/>
            </a:xfrm>
          </p:grpSpPr>
          <p:grpSp>
            <p:nvGrpSpPr>
              <p:cNvPr id="70667" name="Group 36"/>
              <p:cNvGrpSpPr>
                <a:grpSpLocks/>
              </p:cNvGrpSpPr>
              <p:nvPr/>
            </p:nvGrpSpPr>
            <p:grpSpPr bwMode="auto">
              <a:xfrm>
                <a:off x="3936" y="1728"/>
                <a:ext cx="945" cy="1105"/>
                <a:chOff x="3936" y="1728"/>
                <a:chExt cx="945" cy="1105"/>
              </a:xfrm>
            </p:grpSpPr>
            <p:sp>
              <p:nvSpPr>
                <p:cNvPr id="102493" name="Freeform 37"/>
                <p:cNvSpPr>
                  <a:spLocks/>
                </p:cNvSpPr>
                <p:nvPr/>
              </p:nvSpPr>
              <p:spPr bwMode="auto">
                <a:xfrm>
                  <a:off x="4192" y="2005"/>
                  <a:ext cx="592" cy="646"/>
                </a:xfrm>
                <a:custGeom>
                  <a:avLst/>
                  <a:gdLst>
                    <a:gd name="T0" fmla="*/ 12 w 924"/>
                    <a:gd name="T1" fmla="*/ 7 h 961"/>
                    <a:gd name="T2" fmla="*/ 14 w 924"/>
                    <a:gd name="T3" fmla="*/ 4 h 961"/>
                    <a:gd name="T4" fmla="*/ 16 w 924"/>
                    <a:gd name="T5" fmla="*/ 1 h 961"/>
                    <a:gd name="T6" fmla="*/ 18 w 924"/>
                    <a:gd name="T7" fmla="*/ 1 h 961"/>
                    <a:gd name="T8" fmla="*/ 19 w 924"/>
                    <a:gd name="T9" fmla="*/ 0 h 961"/>
                    <a:gd name="T10" fmla="*/ 21 w 924"/>
                    <a:gd name="T11" fmla="*/ 1 h 961"/>
                    <a:gd name="T12" fmla="*/ 24 w 924"/>
                    <a:gd name="T13" fmla="*/ 5 h 961"/>
                    <a:gd name="T14" fmla="*/ 27 w 924"/>
                    <a:gd name="T15" fmla="*/ 7 h 961"/>
                    <a:gd name="T16" fmla="*/ 29 w 924"/>
                    <a:gd name="T17" fmla="*/ 10 h 961"/>
                    <a:gd name="T18" fmla="*/ 32 w 924"/>
                    <a:gd name="T19" fmla="*/ 16 h 961"/>
                    <a:gd name="T20" fmla="*/ 34 w 924"/>
                    <a:gd name="T21" fmla="*/ 20 h 961"/>
                    <a:gd name="T22" fmla="*/ 37 w 924"/>
                    <a:gd name="T23" fmla="*/ 30 h 961"/>
                    <a:gd name="T24" fmla="*/ 38 w 924"/>
                    <a:gd name="T25" fmla="*/ 36 h 961"/>
                    <a:gd name="T26" fmla="*/ 40 w 924"/>
                    <a:gd name="T27" fmla="*/ 41 h 961"/>
                    <a:gd name="T28" fmla="*/ 40 w 924"/>
                    <a:gd name="T29" fmla="*/ 44 h 961"/>
                    <a:gd name="T30" fmla="*/ 41 w 924"/>
                    <a:gd name="T31" fmla="*/ 47 h 961"/>
                    <a:gd name="T32" fmla="*/ 41 w 924"/>
                    <a:gd name="T33" fmla="*/ 50 h 961"/>
                    <a:gd name="T34" fmla="*/ 40 w 924"/>
                    <a:gd name="T35" fmla="*/ 52 h 961"/>
                    <a:gd name="T36" fmla="*/ 38 w 924"/>
                    <a:gd name="T37" fmla="*/ 54 h 961"/>
                    <a:gd name="T38" fmla="*/ 36 w 924"/>
                    <a:gd name="T39" fmla="*/ 55 h 961"/>
                    <a:gd name="T40" fmla="*/ 32 w 924"/>
                    <a:gd name="T41" fmla="*/ 57 h 961"/>
                    <a:gd name="T42" fmla="*/ 26 w 924"/>
                    <a:gd name="T43" fmla="*/ 58 h 961"/>
                    <a:gd name="T44" fmla="*/ 15 w 924"/>
                    <a:gd name="T45" fmla="*/ 60 h 961"/>
                    <a:gd name="T46" fmla="*/ 10 w 924"/>
                    <a:gd name="T47" fmla="*/ 60 h 961"/>
                    <a:gd name="T48" fmla="*/ 6 w 924"/>
                    <a:gd name="T49" fmla="*/ 59 h 961"/>
                    <a:gd name="T50" fmla="*/ 3 w 924"/>
                    <a:gd name="T51" fmla="*/ 58 h 961"/>
                    <a:gd name="T52" fmla="*/ 1 w 924"/>
                    <a:gd name="T53" fmla="*/ 57 h 961"/>
                    <a:gd name="T54" fmla="*/ 0 w 924"/>
                    <a:gd name="T55" fmla="*/ 54 h 961"/>
                    <a:gd name="T56" fmla="*/ 1 w 924"/>
                    <a:gd name="T57" fmla="*/ 52 h 961"/>
                    <a:gd name="T58" fmla="*/ 1 w 924"/>
                    <a:gd name="T59" fmla="*/ 47 h 961"/>
                    <a:gd name="T60" fmla="*/ 3 w 924"/>
                    <a:gd name="T61" fmla="*/ 36 h 961"/>
                    <a:gd name="T62" fmla="*/ 5 w 924"/>
                    <a:gd name="T63" fmla="*/ 28 h 961"/>
                    <a:gd name="T64" fmla="*/ 7 w 924"/>
                    <a:gd name="T65" fmla="*/ 22 h 961"/>
                    <a:gd name="T66" fmla="*/ 9 w 924"/>
                    <a:gd name="T67" fmla="*/ 17 h 961"/>
                    <a:gd name="T68" fmla="*/ 11 w 924"/>
                    <a:gd name="T69" fmla="*/ 13 h 961"/>
                    <a:gd name="T70" fmla="*/ 12 w 924"/>
                    <a:gd name="T71" fmla="*/ 7 h 961"/>
                    <a:gd name="T72" fmla="*/ 12 w 924"/>
                    <a:gd name="T73" fmla="*/ 7 h 96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24"/>
                    <a:gd name="T112" fmla="*/ 0 h 961"/>
                    <a:gd name="T113" fmla="*/ 924 w 924"/>
                    <a:gd name="T114" fmla="*/ 961 h 96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24" h="961">
                      <a:moveTo>
                        <a:pt x="281" y="119"/>
                      </a:moveTo>
                      <a:lnTo>
                        <a:pt x="323" y="64"/>
                      </a:lnTo>
                      <a:lnTo>
                        <a:pt x="363" y="22"/>
                      </a:lnTo>
                      <a:lnTo>
                        <a:pt x="398" y="2"/>
                      </a:lnTo>
                      <a:lnTo>
                        <a:pt x="435" y="0"/>
                      </a:lnTo>
                      <a:lnTo>
                        <a:pt x="476" y="18"/>
                      </a:lnTo>
                      <a:lnTo>
                        <a:pt x="552" y="70"/>
                      </a:lnTo>
                      <a:lnTo>
                        <a:pt x="613" y="111"/>
                      </a:lnTo>
                      <a:lnTo>
                        <a:pt x="657" y="167"/>
                      </a:lnTo>
                      <a:lnTo>
                        <a:pt x="722" y="264"/>
                      </a:lnTo>
                      <a:lnTo>
                        <a:pt x="760" y="328"/>
                      </a:lnTo>
                      <a:lnTo>
                        <a:pt x="836" y="487"/>
                      </a:lnTo>
                      <a:lnTo>
                        <a:pt x="875" y="580"/>
                      </a:lnTo>
                      <a:lnTo>
                        <a:pt x="907" y="663"/>
                      </a:lnTo>
                      <a:lnTo>
                        <a:pt x="919" y="713"/>
                      </a:lnTo>
                      <a:lnTo>
                        <a:pt x="924" y="757"/>
                      </a:lnTo>
                      <a:lnTo>
                        <a:pt x="923" y="796"/>
                      </a:lnTo>
                      <a:lnTo>
                        <a:pt x="903" y="830"/>
                      </a:lnTo>
                      <a:lnTo>
                        <a:pt x="871" y="864"/>
                      </a:lnTo>
                      <a:lnTo>
                        <a:pt x="819" y="892"/>
                      </a:lnTo>
                      <a:lnTo>
                        <a:pt x="725" y="922"/>
                      </a:lnTo>
                      <a:lnTo>
                        <a:pt x="588" y="939"/>
                      </a:lnTo>
                      <a:lnTo>
                        <a:pt x="340" y="961"/>
                      </a:lnTo>
                      <a:lnTo>
                        <a:pt x="215" y="961"/>
                      </a:lnTo>
                      <a:lnTo>
                        <a:pt x="129" y="953"/>
                      </a:lnTo>
                      <a:lnTo>
                        <a:pt x="61" y="935"/>
                      </a:lnTo>
                      <a:lnTo>
                        <a:pt x="18" y="917"/>
                      </a:lnTo>
                      <a:lnTo>
                        <a:pt x="0" y="880"/>
                      </a:lnTo>
                      <a:lnTo>
                        <a:pt x="4" y="840"/>
                      </a:lnTo>
                      <a:lnTo>
                        <a:pt x="8" y="760"/>
                      </a:lnTo>
                      <a:lnTo>
                        <a:pt x="65" y="576"/>
                      </a:lnTo>
                      <a:lnTo>
                        <a:pt x="121" y="449"/>
                      </a:lnTo>
                      <a:lnTo>
                        <a:pt x="159" y="355"/>
                      </a:lnTo>
                      <a:lnTo>
                        <a:pt x="204" y="286"/>
                      </a:lnTo>
                      <a:lnTo>
                        <a:pt x="238" y="211"/>
                      </a:lnTo>
                      <a:lnTo>
                        <a:pt x="281" y="119"/>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94" name="Freeform 38"/>
                <p:cNvSpPr>
                  <a:spLocks/>
                </p:cNvSpPr>
                <p:nvPr/>
              </p:nvSpPr>
              <p:spPr bwMode="auto">
                <a:xfrm>
                  <a:off x="4421" y="2624"/>
                  <a:ext cx="159" cy="203"/>
                </a:xfrm>
                <a:custGeom>
                  <a:avLst/>
                  <a:gdLst>
                    <a:gd name="T0" fmla="*/ 1 w 247"/>
                    <a:gd name="T1" fmla="*/ 1 h 302"/>
                    <a:gd name="T2" fmla="*/ 1 w 247"/>
                    <a:gd name="T3" fmla="*/ 4 h 302"/>
                    <a:gd name="T4" fmla="*/ 0 w 247"/>
                    <a:gd name="T5" fmla="*/ 7 h 302"/>
                    <a:gd name="T6" fmla="*/ 1 w 247"/>
                    <a:gd name="T7" fmla="*/ 10 h 302"/>
                    <a:gd name="T8" fmla="*/ 1 w 247"/>
                    <a:gd name="T9" fmla="*/ 13 h 302"/>
                    <a:gd name="T10" fmla="*/ 3 w 247"/>
                    <a:gd name="T11" fmla="*/ 16 h 302"/>
                    <a:gd name="T12" fmla="*/ 6 w 247"/>
                    <a:gd name="T13" fmla="*/ 19 h 302"/>
                    <a:gd name="T14" fmla="*/ 9 w 247"/>
                    <a:gd name="T15" fmla="*/ 17 h 302"/>
                    <a:gd name="T16" fmla="*/ 10 w 247"/>
                    <a:gd name="T17" fmla="*/ 14 h 302"/>
                    <a:gd name="T18" fmla="*/ 11 w 247"/>
                    <a:gd name="T19" fmla="*/ 12 h 302"/>
                    <a:gd name="T20" fmla="*/ 11 w 247"/>
                    <a:gd name="T21" fmla="*/ 9 h 302"/>
                    <a:gd name="T22" fmla="*/ 11 w 247"/>
                    <a:gd name="T23" fmla="*/ 5 h 302"/>
                    <a:gd name="T24" fmla="*/ 9 w 247"/>
                    <a:gd name="T25" fmla="*/ 2 h 302"/>
                    <a:gd name="T26" fmla="*/ 4 w 247"/>
                    <a:gd name="T27" fmla="*/ 0 h 302"/>
                    <a:gd name="T28" fmla="*/ 1 w 247"/>
                    <a:gd name="T29" fmla="*/ 1 h 302"/>
                    <a:gd name="T30" fmla="*/ 1 w 247"/>
                    <a:gd name="T31" fmla="*/ 1 h 3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47"/>
                    <a:gd name="T49" fmla="*/ 0 h 302"/>
                    <a:gd name="T50" fmla="*/ 247 w 247"/>
                    <a:gd name="T51" fmla="*/ 302 h 30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47" h="302">
                      <a:moveTo>
                        <a:pt x="13" y="22"/>
                      </a:moveTo>
                      <a:lnTo>
                        <a:pt x="1" y="64"/>
                      </a:lnTo>
                      <a:lnTo>
                        <a:pt x="0" y="120"/>
                      </a:lnTo>
                      <a:lnTo>
                        <a:pt x="1" y="166"/>
                      </a:lnTo>
                      <a:lnTo>
                        <a:pt x="16" y="222"/>
                      </a:lnTo>
                      <a:lnTo>
                        <a:pt x="60" y="264"/>
                      </a:lnTo>
                      <a:lnTo>
                        <a:pt x="135" y="302"/>
                      </a:lnTo>
                      <a:lnTo>
                        <a:pt x="198" y="281"/>
                      </a:lnTo>
                      <a:lnTo>
                        <a:pt x="230" y="228"/>
                      </a:lnTo>
                      <a:lnTo>
                        <a:pt x="241" y="195"/>
                      </a:lnTo>
                      <a:lnTo>
                        <a:pt x="247" y="137"/>
                      </a:lnTo>
                      <a:lnTo>
                        <a:pt x="244" y="83"/>
                      </a:lnTo>
                      <a:lnTo>
                        <a:pt x="199" y="30"/>
                      </a:lnTo>
                      <a:lnTo>
                        <a:pt x="91" y="0"/>
                      </a:lnTo>
                      <a:lnTo>
                        <a:pt x="13" y="22"/>
                      </a:lnTo>
                      <a:close/>
                    </a:path>
                  </a:pathLst>
                </a:custGeom>
                <a:solidFill>
                  <a:srgbClr val="FF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95" name="Freeform 39"/>
                <p:cNvSpPr>
                  <a:spLocks/>
                </p:cNvSpPr>
                <p:nvPr/>
              </p:nvSpPr>
              <p:spPr bwMode="auto">
                <a:xfrm>
                  <a:off x="4566" y="2002"/>
                  <a:ext cx="121" cy="170"/>
                </a:xfrm>
                <a:custGeom>
                  <a:avLst/>
                  <a:gdLst>
                    <a:gd name="T0" fmla="*/ 1 w 189"/>
                    <a:gd name="T1" fmla="*/ 8 h 252"/>
                    <a:gd name="T2" fmla="*/ 1 w 189"/>
                    <a:gd name="T3" fmla="*/ 6 h 252"/>
                    <a:gd name="T4" fmla="*/ 0 w 189"/>
                    <a:gd name="T5" fmla="*/ 3 h 252"/>
                    <a:gd name="T6" fmla="*/ 1 w 189"/>
                    <a:gd name="T7" fmla="*/ 1 h 252"/>
                    <a:gd name="T8" fmla="*/ 2 w 189"/>
                    <a:gd name="T9" fmla="*/ 1 h 252"/>
                    <a:gd name="T10" fmla="*/ 4 w 189"/>
                    <a:gd name="T11" fmla="*/ 1 h 252"/>
                    <a:gd name="T12" fmla="*/ 6 w 189"/>
                    <a:gd name="T13" fmla="*/ 0 h 252"/>
                    <a:gd name="T14" fmla="*/ 7 w 189"/>
                    <a:gd name="T15" fmla="*/ 0 h 252"/>
                    <a:gd name="T16" fmla="*/ 8 w 189"/>
                    <a:gd name="T17" fmla="*/ 1 h 252"/>
                    <a:gd name="T18" fmla="*/ 8 w 189"/>
                    <a:gd name="T19" fmla="*/ 3 h 252"/>
                    <a:gd name="T20" fmla="*/ 8 w 189"/>
                    <a:gd name="T21" fmla="*/ 5 h 252"/>
                    <a:gd name="T22" fmla="*/ 8 w 189"/>
                    <a:gd name="T23" fmla="*/ 9 h 252"/>
                    <a:gd name="T24" fmla="*/ 7 w 189"/>
                    <a:gd name="T25" fmla="*/ 11 h 252"/>
                    <a:gd name="T26" fmla="*/ 6 w 189"/>
                    <a:gd name="T27" fmla="*/ 13 h 252"/>
                    <a:gd name="T28" fmla="*/ 5 w 189"/>
                    <a:gd name="T29" fmla="*/ 16 h 252"/>
                    <a:gd name="T30" fmla="*/ 4 w 189"/>
                    <a:gd name="T31" fmla="*/ 16 h 252"/>
                    <a:gd name="T32" fmla="*/ 2 w 189"/>
                    <a:gd name="T33" fmla="*/ 12 h 252"/>
                    <a:gd name="T34" fmla="*/ 1 w 189"/>
                    <a:gd name="T35" fmla="*/ 8 h 252"/>
                    <a:gd name="T36" fmla="*/ 1 w 189"/>
                    <a:gd name="T37" fmla="*/ 8 h 25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9"/>
                    <a:gd name="T58" fmla="*/ 0 h 252"/>
                    <a:gd name="T59" fmla="*/ 189 w 189"/>
                    <a:gd name="T60" fmla="*/ 252 h 25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9" h="252">
                      <a:moveTo>
                        <a:pt x="2" y="123"/>
                      </a:moveTo>
                      <a:lnTo>
                        <a:pt x="2" y="90"/>
                      </a:lnTo>
                      <a:lnTo>
                        <a:pt x="0" y="50"/>
                      </a:lnTo>
                      <a:lnTo>
                        <a:pt x="11" y="22"/>
                      </a:lnTo>
                      <a:lnTo>
                        <a:pt x="44" y="14"/>
                      </a:lnTo>
                      <a:lnTo>
                        <a:pt x="94" y="6"/>
                      </a:lnTo>
                      <a:lnTo>
                        <a:pt x="133" y="0"/>
                      </a:lnTo>
                      <a:lnTo>
                        <a:pt x="161" y="0"/>
                      </a:lnTo>
                      <a:lnTo>
                        <a:pt x="186" y="14"/>
                      </a:lnTo>
                      <a:lnTo>
                        <a:pt x="189" y="45"/>
                      </a:lnTo>
                      <a:lnTo>
                        <a:pt x="183" y="87"/>
                      </a:lnTo>
                      <a:lnTo>
                        <a:pt x="175" y="138"/>
                      </a:lnTo>
                      <a:lnTo>
                        <a:pt x="161" y="181"/>
                      </a:lnTo>
                      <a:lnTo>
                        <a:pt x="147" y="220"/>
                      </a:lnTo>
                      <a:lnTo>
                        <a:pt x="125" y="241"/>
                      </a:lnTo>
                      <a:lnTo>
                        <a:pt x="90" y="252"/>
                      </a:lnTo>
                      <a:lnTo>
                        <a:pt x="38" y="187"/>
                      </a:lnTo>
                      <a:lnTo>
                        <a:pt x="2" y="123"/>
                      </a:lnTo>
                      <a:close/>
                    </a:path>
                  </a:pathLst>
                </a:custGeom>
                <a:solidFill>
                  <a:srgbClr val="E6A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96" name="Freeform 40"/>
                <p:cNvSpPr>
                  <a:spLocks/>
                </p:cNvSpPr>
                <p:nvPr/>
              </p:nvSpPr>
              <p:spPr bwMode="auto">
                <a:xfrm>
                  <a:off x="4223" y="2031"/>
                  <a:ext cx="166" cy="197"/>
                </a:xfrm>
                <a:custGeom>
                  <a:avLst/>
                  <a:gdLst>
                    <a:gd name="T0" fmla="*/ 12 w 259"/>
                    <a:gd name="T1" fmla="*/ 5 h 294"/>
                    <a:gd name="T2" fmla="*/ 9 w 259"/>
                    <a:gd name="T3" fmla="*/ 6 h 294"/>
                    <a:gd name="T4" fmla="*/ 8 w 259"/>
                    <a:gd name="T5" fmla="*/ 6 h 294"/>
                    <a:gd name="T6" fmla="*/ 8 w 259"/>
                    <a:gd name="T7" fmla="*/ 3 h 294"/>
                    <a:gd name="T8" fmla="*/ 8 w 259"/>
                    <a:gd name="T9" fmla="*/ 1 h 294"/>
                    <a:gd name="T10" fmla="*/ 8 w 259"/>
                    <a:gd name="T11" fmla="*/ 0 h 294"/>
                    <a:gd name="T12" fmla="*/ 7 w 259"/>
                    <a:gd name="T13" fmla="*/ 0 h 294"/>
                    <a:gd name="T14" fmla="*/ 6 w 259"/>
                    <a:gd name="T15" fmla="*/ 1 h 294"/>
                    <a:gd name="T16" fmla="*/ 4 w 259"/>
                    <a:gd name="T17" fmla="*/ 1 h 294"/>
                    <a:gd name="T18" fmla="*/ 3 w 259"/>
                    <a:gd name="T19" fmla="*/ 2 h 294"/>
                    <a:gd name="T20" fmla="*/ 1 w 259"/>
                    <a:gd name="T21" fmla="*/ 3 h 294"/>
                    <a:gd name="T22" fmla="*/ 1 w 259"/>
                    <a:gd name="T23" fmla="*/ 4 h 294"/>
                    <a:gd name="T24" fmla="*/ 0 w 259"/>
                    <a:gd name="T25" fmla="*/ 6 h 294"/>
                    <a:gd name="T26" fmla="*/ 1 w 259"/>
                    <a:gd name="T27" fmla="*/ 9 h 294"/>
                    <a:gd name="T28" fmla="*/ 1 w 259"/>
                    <a:gd name="T29" fmla="*/ 13 h 294"/>
                    <a:gd name="T30" fmla="*/ 1 w 259"/>
                    <a:gd name="T31" fmla="*/ 15 h 294"/>
                    <a:gd name="T32" fmla="*/ 1 w 259"/>
                    <a:gd name="T33" fmla="*/ 17 h 294"/>
                    <a:gd name="T34" fmla="*/ 2 w 259"/>
                    <a:gd name="T35" fmla="*/ 18 h 294"/>
                    <a:gd name="T36" fmla="*/ 3 w 259"/>
                    <a:gd name="T37" fmla="*/ 17 h 294"/>
                    <a:gd name="T38" fmla="*/ 5 w 259"/>
                    <a:gd name="T39" fmla="*/ 15 h 294"/>
                    <a:gd name="T40" fmla="*/ 7 w 259"/>
                    <a:gd name="T41" fmla="*/ 15 h 294"/>
                    <a:gd name="T42" fmla="*/ 8 w 259"/>
                    <a:gd name="T43" fmla="*/ 14 h 294"/>
                    <a:gd name="T44" fmla="*/ 8 w 259"/>
                    <a:gd name="T45" fmla="*/ 11 h 294"/>
                    <a:gd name="T46" fmla="*/ 8 w 259"/>
                    <a:gd name="T47" fmla="*/ 9 h 294"/>
                    <a:gd name="T48" fmla="*/ 10 w 259"/>
                    <a:gd name="T49" fmla="*/ 8 h 294"/>
                    <a:gd name="T50" fmla="*/ 12 w 259"/>
                    <a:gd name="T51" fmla="*/ 7 h 294"/>
                    <a:gd name="T52" fmla="*/ 12 w 259"/>
                    <a:gd name="T53" fmla="*/ 5 h 294"/>
                    <a:gd name="T54" fmla="*/ 12 w 259"/>
                    <a:gd name="T55" fmla="*/ 5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59"/>
                    <a:gd name="T85" fmla="*/ 0 h 294"/>
                    <a:gd name="T86" fmla="*/ 259 w 259"/>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59" h="294">
                      <a:moveTo>
                        <a:pt x="256" y="84"/>
                      </a:moveTo>
                      <a:lnTo>
                        <a:pt x="209" y="101"/>
                      </a:lnTo>
                      <a:lnTo>
                        <a:pt x="187" y="93"/>
                      </a:lnTo>
                      <a:lnTo>
                        <a:pt x="184" y="53"/>
                      </a:lnTo>
                      <a:lnTo>
                        <a:pt x="187" y="22"/>
                      </a:lnTo>
                      <a:lnTo>
                        <a:pt x="178" y="0"/>
                      </a:lnTo>
                      <a:lnTo>
                        <a:pt x="156" y="0"/>
                      </a:lnTo>
                      <a:lnTo>
                        <a:pt x="130" y="8"/>
                      </a:lnTo>
                      <a:lnTo>
                        <a:pt x="95" y="20"/>
                      </a:lnTo>
                      <a:lnTo>
                        <a:pt x="59" y="33"/>
                      </a:lnTo>
                      <a:lnTo>
                        <a:pt x="28" y="48"/>
                      </a:lnTo>
                      <a:lnTo>
                        <a:pt x="12" y="67"/>
                      </a:lnTo>
                      <a:lnTo>
                        <a:pt x="0" y="97"/>
                      </a:lnTo>
                      <a:lnTo>
                        <a:pt x="6" y="151"/>
                      </a:lnTo>
                      <a:lnTo>
                        <a:pt x="8" y="210"/>
                      </a:lnTo>
                      <a:lnTo>
                        <a:pt x="2" y="259"/>
                      </a:lnTo>
                      <a:lnTo>
                        <a:pt x="13" y="290"/>
                      </a:lnTo>
                      <a:lnTo>
                        <a:pt x="45" y="294"/>
                      </a:lnTo>
                      <a:lnTo>
                        <a:pt x="77" y="279"/>
                      </a:lnTo>
                      <a:lnTo>
                        <a:pt x="116" y="252"/>
                      </a:lnTo>
                      <a:lnTo>
                        <a:pt x="152" y="246"/>
                      </a:lnTo>
                      <a:lnTo>
                        <a:pt x="190" y="232"/>
                      </a:lnTo>
                      <a:lnTo>
                        <a:pt x="184" y="190"/>
                      </a:lnTo>
                      <a:lnTo>
                        <a:pt x="181" y="149"/>
                      </a:lnTo>
                      <a:lnTo>
                        <a:pt x="214" y="135"/>
                      </a:lnTo>
                      <a:lnTo>
                        <a:pt x="259" y="117"/>
                      </a:lnTo>
                      <a:lnTo>
                        <a:pt x="256" y="84"/>
                      </a:lnTo>
                      <a:close/>
                    </a:path>
                  </a:pathLst>
                </a:custGeom>
                <a:solidFill>
                  <a:srgbClr val="E6A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97" name="Freeform 41"/>
                <p:cNvSpPr>
                  <a:spLocks/>
                </p:cNvSpPr>
                <p:nvPr/>
              </p:nvSpPr>
              <p:spPr bwMode="auto">
                <a:xfrm>
                  <a:off x="4675" y="2160"/>
                  <a:ext cx="206" cy="159"/>
                </a:xfrm>
                <a:custGeom>
                  <a:avLst/>
                  <a:gdLst>
                    <a:gd name="T0" fmla="*/ 0 w 322"/>
                    <a:gd name="T1" fmla="*/ 8 h 237"/>
                    <a:gd name="T2" fmla="*/ 2 w 322"/>
                    <a:gd name="T3" fmla="*/ 7 h 237"/>
                    <a:gd name="T4" fmla="*/ 4 w 322"/>
                    <a:gd name="T5" fmla="*/ 6 h 237"/>
                    <a:gd name="T6" fmla="*/ 7 w 322"/>
                    <a:gd name="T7" fmla="*/ 6 h 237"/>
                    <a:gd name="T8" fmla="*/ 8 w 322"/>
                    <a:gd name="T9" fmla="*/ 5 h 237"/>
                    <a:gd name="T10" fmla="*/ 10 w 322"/>
                    <a:gd name="T11" fmla="*/ 3 h 237"/>
                    <a:gd name="T12" fmla="*/ 10 w 322"/>
                    <a:gd name="T13" fmla="*/ 1 h 237"/>
                    <a:gd name="T14" fmla="*/ 11 w 322"/>
                    <a:gd name="T15" fmla="*/ 0 h 237"/>
                    <a:gd name="T16" fmla="*/ 12 w 322"/>
                    <a:gd name="T17" fmla="*/ 1 h 237"/>
                    <a:gd name="T18" fmla="*/ 11 w 322"/>
                    <a:gd name="T19" fmla="*/ 3 h 237"/>
                    <a:gd name="T20" fmla="*/ 11 w 322"/>
                    <a:gd name="T21" fmla="*/ 5 h 237"/>
                    <a:gd name="T22" fmla="*/ 12 w 322"/>
                    <a:gd name="T23" fmla="*/ 4 h 237"/>
                    <a:gd name="T24" fmla="*/ 13 w 322"/>
                    <a:gd name="T25" fmla="*/ 3 h 237"/>
                    <a:gd name="T26" fmla="*/ 14 w 322"/>
                    <a:gd name="T27" fmla="*/ 4 h 237"/>
                    <a:gd name="T28" fmla="*/ 13 w 322"/>
                    <a:gd name="T29" fmla="*/ 6 h 237"/>
                    <a:gd name="T30" fmla="*/ 12 w 322"/>
                    <a:gd name="T31" fmla="*/ 7 h 237"/>
                    <a:gd name="T32" fmla="*/ 11 w 322"/>
                    <a:gd name="T33" fmla="*/ 7 h 237"/>
                    <a:gd name="T34" fmla="*/ 12 w 322"/>
                    <a:gd name="T35" fmla="*/ 9 h 237"/>
                    <a:gd name="T36" fmla="*/ 13 w 322"/>
                    <a:gd name="T37" fmla="*/ 9 h 237"/>
                    <a:gd name="T38" fmla="*/ 13 w 322"/>
                    <a:gd name="T39" fmla="*/ 11 h 237"/>
                    <a:gd name="T40" fmla="*/ 13 w 322"/>
                    <a:gd name="T41" fmla="*/ 13 h 237"/>
                    <a:gd name="T42" fmla="*/ 12 w 322"/>
                    <a:gd name="T43" fmla="*/ 11 h 237"/>
                    <a:gd name="T44" fmla="*/ 10 w 322"/>
                    <a:gd name="T45" fmla="*/ 10 h 237"/>
                    <a:gd name="T46" fmla="*/ 8 w 322"/>
                    <a:gd name="T47" fmla="*/ 10 h 237"/>
                    <a:gd name="T48" fmla="*/ 6 w 322"/>
                    <a:gd name="T49" fmla="*/ 11 h 237"/>
                    <a:gd name="T50" fmla="*/ 3 w 322"/>
                    <a:gd name="T51" fmla="*/ 13 h 237"/>
                    <a:gd name="T52" fmla="*/ 2 w 322"/>
                    <a:gd name="T53" fmla="*/ 14 h 237"/>
                    <a:gd name="T54" fmla="*/ 0 w 322"/>
                    <a:gd name="T55" fmla="*/ 8 h 237"/>
                    <a:gd name="T56" fmla="*/ 0 w 322"/>
                    <a:gd name="T57" fmla="*/ 8 h 23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2"/>
                    <a:gd name="T88" fmla="*/ 0 h 237"/>
                    <a:gd name="T89" fmla="*/ 322 w 322"/>
                    <a:gd name="T90" fmla="*/ 237 h 23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2" h="237">
                      <a:moveTo>
                        <a:pt x="0" y="131"/>
                      </a:moveTo>
                      <a:lnTo>
                        <a:pt x="47" y="112"/>
                      </a:lnTo>
                      <a:lnTo>
                        <a:pt x="100" y="104"/>
                      </a:lnTo>
                      <a:lnTo>
                        <a:pt x="156" y="98"/>
                      </a:lnTo>
                      <a:lnTo>
                        <a:pt x="189" y="90"/>
                      </a:lnTo>
                      <a:lnTo>
                        <a:pt x="212" y="54"/>
                      </a:lnTo>
                      <a:lnTo>
                        <a:pt x="223" y="8"/>
                      </a:lnTo>
                      <a:lnTo>
                        <a:pt x="245" y="0"/>
                      </a:lnTo>
                      <a:lnTo>
                        <a:pt x="253" y="21"/>
                      </a:lnTo>
                      <a:lnTo>
                        <a:pt x="245" y="50"/>
                      </a:lnTo>
                      <a:lnTo>
                        <a:pt x="239" y="80"/>
                      </a:lnTo>
                      <a:lnTo>
                        <a:pt x="276" y="61"/>
                      </a:lnTo>
                      <a:lnTo>
                        <a:pt x="303" y="56"/>
                      </a:lnTo>
                      <a:lnTo>
                        <a:pt x="322" y="70"/>
                      </a:lnTo>
                      <a:lnTo>
                        <a:pt x="306" y="96"/>
                      </a:lnTo>
                      <a:lnTo>
                        <a:pt x="267" y="109"/>
                      </a:lnTo>
                      <a:lnTo>
                        <a:pt x="251" y="120"/>
                      </a:lnTo>
                      <a:lnTo>
                        <a:pt x="276" y="138"/>
                      </a:lnTo>
                      <a:lnTo>
                        <a:pt x="297" y="160"/>
                      </a:lnTo>
                      <a:lnTo>
                        <a:pt x="297" y="188"/>
                      </a:lnTo>
                      <a:lnTo>
                        <a:pt x="289" y="202"/>
                      </a:lnTo>
                      <a:lnTo>
                        <a:pt x="253" y="185"/>
                      </a:lnTo>
                      <a:lnTo>
                        <a:pt x="212" y="167"/>
                      </a:lnTo>
                      <a:lnTo>
                        <a:pt x="182" y="167"/>
                      </a:lnTo>
                      <a:lnTo>
                        <a:pt x="132" y="185"/>
                      </a:lnTo>
                      <a:lnTo>
                        <a:pt x="76" y="211"/>
                      </a:lnTo>
                      <a:lnTo>
                        <a:pt x="37" y="237"/>
                      </a:lnTo>
                      <a:lnTo>
                        <a:pt x="0" y="131"/>
                      </a:lnTo>
                      <a:close/>
                    </a:path>
                  </a:pathLst>
                </a:custGeom>
                <a:solidFill>
                  <a:srgbClr val="FF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98" name="Freeform 42"/>
                <p:cNvSpPr>
                  <a:spLocks/>
                </p:cNvSpPr>
                <p:nvPr/>
              </p:nvSpPr>
              <p:spPr bwMode="auto">
                <a:xfrm>
                  <a:off x="4058" y="2276"/>
                  <a:ext cx="223" cy="160"/>
                </a:xfrm>
                <a:custGeom>
                  <a:avLst/>
                  <a:gdLst>
                    <a:gd name="T0" fmla="*/ 13 w 348"/>
                    <a:gd name="T1" fmla="*/ 11 h 238"/>
                    <a:gd name="T2" fmla="*/ 12 w 348"/>
                    <a:gd name="T3" fmla="*/ 10 h 238"/>
                    <a:gd name="T4" fmla="*/ 8 w 348"/>
                    <a:gd name="T5" fmla="*/ 10 h 238"/>
                    <a:gd name="T6" fmla="*/ 6 w 348"/>
                    <a:gd name="T7" fmla="*/ 10 h 238"/>
                    <a:gd name="T8" fmla="*/ 5 w 348"/>
                    <a:gd name="T9" fmla="*/ 11 h 238"/>
                    <a:gd name="T10" fmla="*/ 4 w 348"/>
                    <a:gd name="T11" fmla="*/ 15 h 238"/>
                    <a:gd name="T12" fmla="*/ 3 w 348"/>
                    <a:gd name="T13" fmla="*/ 15 h 238"/>
                    <a:gd name="T14" fmla="*/ 3 w 348"/>
                    <a:gd name="T15" fmla="*/ 13 h 238"/>
                    <a:gd name="T16" fmla="*/ 1 w 348"/>
                    <a:gd name="T17" fmla="*/ 13 h 238"/>
                    <a:gd name="T18" fmla="*/ 1 w 348"/>
                    <a:gd name="T19" fmla="*/ 13 h 238"/>
                    <a:gd name="T20" fmla="*/ 1 w 348"/>
                    <a:gd name="T21" fmla="*/ 11 h 238"/>
                    <a:gd name="T22" fmla="*/ 3 w 348"/>
                    <a:gd name="T23" fmla="*/ 9 h 238"/>
                    <a:gd name="T24" fmla="*/ 3 w 348"/>
                    <a:gd name="T25" fmla="*/ 7 h 238"/>
                    <a:gd name="T26" fmla="*/ 2 w 348"/>
                    <a:gd name="T27" fmla="*/ 7 h 238"/>
                    <a:gd name="T28" fmla="*/ 1 w 348"/>
                    <a:gd name="T29" fmla="*/ 6 h 238"/>
                    <a:gd name="T30" fmla="*/ 0 w 348"/>
                    <a:gd name="T31" fmla="*/ 5 h 238"/>
                    <a:gd name="T32" fmla="*/ 0 w 348"/>
                    <a:gd name="T33" fmla="*/ 3 h 238"/>
                    <a:gd name="T34" fmla="*/ 1 w 348"/>
                    <a:gd name="T35" fmla="*/ 3 h 238"/>
                    <a:gd name="T36" fmla="*/ 3 w 348"/>
                    <a:gd name="T37" fmla="*/ 4 h 238"/>
                    <a:gd name="T38" fmla="*/ 2 w 348"/>
                    <a:gd name="T39" fmla="*/ 2 h 238"/>
                    <a:gd name="T40" fmla="*/ 2 w 348"/>
                    <a:gd name="T41" fmla="*/ 1 h 238"/>
                    <a:gd name="T42" fmla="*/ 3 w 348"/>
                    <a:gd name="T43" fmla="*/ 0 h 238"/>
                    <a:gd name="T44" fmla="*/ 4 w 348"/>
                    <a:gd name="T45" fmla="*/ 1 h 238"/>
                    <a:gd name="T46" fmla="*/ 5 w 348"/>
                    <a:gd name="T47" fmla="*/ 3 h 238"/>
                    <a:gd name="T48" fmla="*/ 7 w 348"/>
                    <a:gd name="T49" fmla="*/ 4 h 238"/>
                    <a:gd name="T50" fmla="*/ 9 w 348"/>
                    <a:gd name="T51" fmla="*/ 4 h 238"/>
                    <a:gd name="T52" fmla="*/ 12 w 348"/>
                    <a:gd name="T53" fmla="*/ 3 h 238"/>
                    <a:gd name="T54" fmla="*/ 14 w 348"/>
                    <a:gd name="T55" fmla="*/ 3 h 238"/>
                    <a:gd name="T56" fmla="*/ 15 w 348"/>
                    <a:gd name="T57" fmla="*/ 3 h 238"/>
                    <a:gd name="T58" fmla="*/ 13 w 348"/>
                    <a:gd name="T59" fmla="*/ 11 h 238"/>
                    <a:gd name="T60" fmla="*/ 13 w 348"/>
                    <a:gd name="T61" fmla="*/ 11 h 23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8"/>
                    <a:gd name="T94" fmla="*/ 0 h 238"/>
                    <a:gd name="T95" fmla="*/ 348 w 348"/>
                    <a:gd name="T96" fmla="*/ 238 h 23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8" h="238">
                      <a:moveTo>
                        <a:pt x="296" y="171"/>
                      </a:moveTo>
                      <a:lnTo>
                        <a:pt x="257" y="163"/>
                      </a:lnTo>
                      <a:lnTo>
                        <a:pt x="194" y="163"/>
                      </a:lnTo>
                      <a:lnTo>
                        <a:pt x="143" y="154"/>
                      </a:lnTo>
                      <a:lnTo>
                        <a:pt x="117" y="190"/>
                      </a:lnTo>
                      <a:lnTo>
                        <a:pt x="84" y="238"/>
                      </a:lnTo>
                      <a:lnTo>
                        <a:pt x="57" y="234"/>
                      </a:lnTo>
                      <a:lnTo>
                        <a:pt x="54" y="207"/>
                      </a:lnTo>
                      <a:lnTo>
                        <a:pt x="26" y="218"/>
                      </a:lnTo>
                      <a:lnTo>
                        <a:pt x="6" y="201"/>
                      </a:lnTo>
                      <a:lnTo>
                        <a:pt x="15" y="171"/>
                      </a:lnTo>
                      <a:lnTo>
                        <a:pt x="58" y="139"/>
                      </a:lnTo>
                      <a:lnTo>
                        <a:pt x="78" y="126"/>
                      </a:lnTo>
                      <a:lnTo>
                        <a:pt x="48" y="107"/>
                      </a:lnTo>
                      <a:lnTo>
                        <a:pt x="6" y="95"/>
                      </a:lnTo>
                      <a:lnTo>
                        <a:pt x="0" y="73"/>
                      </a:lnTo>
                      <a:lnTo>
                        <a:pt x="0" y="56"/>
                      </a:lnTo>
                      <a:lnTo>
                        <a:pt x="29" y="48"/>
                      </a:lnTo>
                      <a:lnTo>
                        <a:pt x="69" y="62"/>
                      </a:lnTo>
                      <a:lnTo>
                        <a:pt x="50" y="29"/>
                      </a:lnTo>
                      <a:lnTo>
                        <a:pt x="50" y="4"/>
                      </a:lnTo>
                      <a:lnTo>
                        <a:pt x="69" y="0"/>
                      </a:lnTo>
                      <a:lnTo>
                        <a:pt x="92" y="16"/>
                      </a:lnTo>
                      <a:lnTo>
                        <a:pt x="126" y="48"/>
                      </a:lnTo>
                      <a:lnTo>
                        <a:pt x="153" y="62"/>
                      </a:lnTo>
                      <a:lnTo>
                        <a:pt x="207" y="62"/>
                      </a:lnTo>
                      <a:lnTo>
                        <a:pt x="259" y="53"/>
                      </a:lnTo>
                      <a:lnTo>
                        <a:pt x="318" y="59"/>
                      </a:lnTo>
                      <a:lnTo>
                        <a:pt x="348" y="59"/>
                      </a:lnTo>
                      <a:lnTo>
                        <a:pt x="296" y="171"/>
                      </a:lnTo>
                      <a:close/>
                    </a:path>
                  </a:pathLst>
                </a:custGeom>
                <a:solidFill>
                  <a:srgbClr val="FF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99" name="Freeform 43"/>
                <p:cNvSpPr>
                  <a:spLocks/>
                </p:cNvSpPr>
                <p:nvPr/>
              </p:nvSpPr>
              <p:spPr bwMode="auto">
                <a:xfrm>
                  <a:off x="4272" y="2263"/>
                  <a:ext cx="417" cy="126"/>
                </a:xfrm>
                <a:custGeom>
                  <a:avLst/>
                  <a:gdLst>
                    <a:gd name="T0" fmla="*/ 2 w 651"/>
                    <a:gd name="T1" fmla="*/ 4 h 187"/>
                    <a:gd name="T2" fmla="*/ 5 w 651"/>
                    <a:gd name="T3" fmla="*/ 5 h 187"/>
                    <a:gd name="T4" fmla="*/ 8 w 651"/>
                    <a:gd name="T5" fmla="*/ 6 h 187"/>
                    <a:gd name="T6" fmla="*/ 13 w 651"/>
                    <a:gd name="T7" fmla="*/ 6 h 187"/>
                    <a:gd name="T8" fmla="*/ 18 w 651"/>
                    <a:gd name="T9" fmla="*/ 5 h 187"/>
                    <a:gd name="T10" fmla="*/ 22 w 651"/>
                    <a:gd name="T11" fmla="*/ 3 h 187"/>
                    <a:gd name="T12" fmla="*/ 26 w 651"/>
                    <a:gd name="T13" fmla="*/ 1 h 187"/>
                    <a:gd name="T14" fmla="*/ 28 w 651"/>
                    <a:gd name="T15" fmla="*/ 0 h 187"/>
                    <a:gd name="T16" fmla="*/ 29 w 651"/>
                    <a:gd name="T17" fmla="*/ 5 h 187"/>
                    <a:gd name="T18" fmla="*/ 26 w 651"/>
                    <a:gd name="T19" fmla="*/ 7 h 187"/>
                    <a:gd name="T20" fmla="*/ 21 w 651"/>
                    <a:gd name="T21" fmla="*/ 9 h 187"/>
                    <a:gd name="T22" fmla="*/ 17 w 651"/>
                    <a:gd name="T23" fmla="*/ 10 h 187"/>
                    <a:gd name="T24" fmla="*/ 11 w 651"/>
                    <a:gd name="T25" fmla="*/ 12 h 187"/>
                    <a:gd name="T26" fmla="*/ 7 w 651"/>
                    <a:gd name="T27" fmla="*/ 12 h 187"/>
                    <a:gd name="T28" fmla="*/ 3 w 651"/>
                    <a:gd name="T29" fmla="*/ 12 h 187"/>
                    <a:gd name="T30" fmla="*/ 1 w 651"/>
                    <a:gd name="T31" fmla="*/ 11 h 187"/>
                    <a:gd name="T32" fmla="*/ 0 w 651"/>
                    <a:gd name="T33" fmla="*/ 9 h 187"/>
                    <a:gd name="T34" fmla="*/ 2 w 651"/>
                    <a:gd name="T35" fmla="*/ 4 h 187"/>
                    <a:gd name="T36" fmla="*/ 2 w 651"/>
                    <a:gd name="T37" fmla="*/ 4 h 18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51"/>
                    <a:gd name="T58" fmla="*/ 0 h 187"/>
                    <a:gd name="T59" fmla="*/ 651 w 651"/>
                    <a:gd name="T60" fmla="*/ 187 h 18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51" h="187">
                      <a:moveTo>
                        <a:pt x="39" y="65"/>
                      </a:moveTo>
                      <a:lnTo>
                        <a:pt x="107" y="89"/>
                      </a:lnTo>
                      <a:lnTo>
                        <a:pt x="198" y="97"/>
                      </a:lnTo>
                      <a:lnTo>
                        <a:pt x="304" y="94"/>
                      </a:lnTo>
                      <a:lnTo>
                        <a:pt x="396" y="81"/>
                      </a:lnTo>
                      <a:lnTo>
                        <a:pt x="502" y="49"/>
                      </a:lnTo>
                      <a:lnTo>
                        <a:pt x="575" y="25"/>
                      </a:lnTo>
                      <a:lnTo>
                        <a:pt x="622" y="0"/>
                      </a:lnTo>
                      <a:lnTo>
                        <a:pt x="651" y="78"/>
                      </a:lnTo>
                      <a:lnTo>
                        <a:pt x="583" y="114"/>
                      </a:lnTo>
                      <a:lnTo>
                        <a:pt x="483" y="142"/>
                      </a:lnTo>
                      <a:lnTo>
                        <a:pt x="383" y="158"/>
                      </a:lnTo>
                      <a:lnTo>
                        <a:pt x="252" y="182"/>
                      </a:lnTo>
                      <a:lnTo>
                        <a:pt x="155" y="187"/>
                      </a:lnTo>
                      <a:lnTo>
                        <a:pt x="75" y="184"/>
                      </a:lnTo>
                      <a:lnTo>
                        <a:pt x="28" y="176"/>
                      </a:lnTo>
                      <a:lnTo>
                        <a:pt x="0" y="142"/>
                      </a:lnTo>
                      <a:lnTo>
                        <a:pt x="39" y="65"/>
                      </a:lnTo>
                      <a:close/>
                    </a:path>
                  </a:pathLst>
                </a:custGeom>
                <a:solidFill>
                  <a:srgbClr val="E6A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500" name="Freeform 44"/>
                <p:cNvSpPr>
                  <a:spLocks/>
                </p:cNvSpPr>
                <p:nvPr/>
              </p:nvSpPr>
              <p:spPr bwMode="auto">
                <a:xfrm>
                  <a:off x="4545" y="1728"/>
                  <a:ext cx="168" cy="248"/>
                </a:xfrm>
                <a:custGeom>
                  <a:avLst/>
                  <a:gdLst>
                    <a:gd name="T0" fmla="*/ 11 w 262"/>
                    <a:gd name="T1" fmla="*/ 1 h 369"/>
                    <a:gd name="T2" fmla="*/ 10 w 262"/>
                    <a:gd name="T3" fmla="*/ 3 h 369"/>
                    <a:gd name="T4" fmla="*/ 9 w 262"/>
                    <a:gd name="T5" fmla="*/ 3 h 369"/>
                    <a:gd name="T6" fmla="*/ 8 w 262"/>
                    <a:gd name="T7" fmla="*/ 4 h 369"/>
                    <a:gd name="T8" fmla="*/ 8 w 262"/>
                    <a:gd name="T9" fmla="*/ 5 h 369"/>
                    <a:gd name="T10" fmla="*/ 7 w 262"/>
                    <a:gd name="T11" fmla="*/ 6 h 369"/>
                    <a:gd name="T12" fmla="*/ 6 w 262"/>
                    <a:gd name="T13" fmla="*/ 7 h 369"/>
                    <a:gd name="T14" fmla="*/ 5 w 262"/>
                    <a:gd name="T15" fmla="*/ 9 h 369"/>
                    <a:gd name="T16" fmla="*/ 6 w 262"/>
                    <a:gd name="T17" fmla="*/ 9 h 369"/>
                    <a:gd name="T18" fmla="*/ 7 w 262"/>
                    <a:gd name="T19" fmla="*/ 9 h 369"/>
                    <a:gd name="T20" fmla="*/ 8 w 262"/>
                    <a:gd name="T21" fmla="*/ 9 h 369"/>
                    <a:gd name="T22" fmla="*/ 8 w 262"/>
                    <a:gd name="T23" fmla="*/ 10 h 369"/>
                    <a:gd name="T24" fmla="*/ 8 w 262"/>
                    <a:gd name="T25" fmla="*/ 11 h 369"/>
                    <a:gd name="T26" fmla="*/ 9 w 262"/>
                    <a:gd name="T27" fmla="*/ 11 h 369"/>
                    <a:gd name="T28" fmla="*/ 10 w 262"/>
                    <a:gd name="T29" fmla="*/ 10 h 369"/>
                    <a:gd name="T30" fmla="*/ 10 w 262"/>
                    <a:gd name="T31" fmla="*/ 9 h 369"/>
                    <a:gd name="T32" fmla="*/ 11 w 262"/>
                    <a:gd name="T33" fmla="*/ 9 h 369"/>
                    <a:gd name="T34" fmla="*/ 12 w 262"/>
                    <a:gd name="T35" fmla="*/ 10 h 369"/>
                    <a:gd name="T36" fmla="*/ 12 w 262"/>
                    <a:gd name="T37" fmla="*/ 11 h 369"/>
                    <a:gd name="T38" fmla="*/ 11 w 262"/>
                    <a:gd name="T39" fmla="*/ 11 h 369"/>
                    <a:gd name="T40" fmla="*/ 10 w 262"/>
                    <a:gd name="T41" fmla="*/ 11 h 369"/>
                    <a:gd name="T42" fmla="*/ 9 w 262"/>
                    <a:gd name="T43" fmla="*/ 13 h 369"/>
                    <a:gd name="T44" fmla="*/ 8 w 262"/>
                    <a:gd name="T45" fmla="*/ 13 h 369"/>
                    <a:gd name="T46" fmla="*/ 7 w 262"/>
                    <a:gd name="T47" fmla="*/ 15 h 369"/>
                    <a:gd name="T48" fmla="*/ 6 w 262"/>
                    <a:gd name="T49" fmla="*/ 16 h 369"/>
                    <a:gd name="T50" fmla="*/ 5 w 262"/>
                    <a:gd name="T51" fmla="*/ 17 h 369"/>
                    <a:gd name="T52" fmla="*/ 4 w 262"/>
                    <a:gd name="T53" fmla="*/ 19 h 369"/>
                    <a:gd name="T54" fmla="*/ 3 w 262"/>
                    <a:gd name="T55" fmla="*/ 20 h 369"/>
                    <a:gd name="T56" fmla="*/ 2 w 262"/>
                    <a:gd name="T57" fmla="*/ 22 h 369"/>
                    <a:gd name="T58" fmla="*/ 1 w 262"/>
                    <a:gd name="T59" fmla="*/ 23 h 369"/>
                    <a:gd name="T60" fmla="*/ 1 w 262"/>
                    <a:gd name="T61" fmla="*/ 22 h 369"/>
                    <a:gd name="T62" fmla="*/ 1 w 262"/>
                    <a:gd name="T63" fmla="*/ 22 h 369"/>
                    <a:gd name="T64" fmla="*/ 2 w 262"/>
                    <a:gd name="T65" fmla="*/ 19 h 369"/>
                    <a:gd name="T66" fmla="*/ 3 w 262"/>
                    <a:gd name="T67" fmla="*/ 16 h 369"/>
                    <a:gd name="T68" fmla="*/ 4 w 262"/>
                    <a:gd name="T69" fmla="*/ 13 h 369"/>
                    <a:gd name="T70" fmla="*/ 6 w 262"/>
                    <a:gd name="T71" fmla="*/ 11 h 369"/>
                    <a:gd name="T72" fmla="*/ 5 w 262"/>
                    <a:gd name="T73" fmla="*/ 11 h 369"/>
                    <a:gd name="T74" fmla="*/ 4 w 262"/>
                    <a:gd name="T75" fmla="*/ 11 h 369"/>
                    <a:gd name="T76" fmla="*/ 3 w 262"/>
                    <a:gd name="T77" fmla="*/ 10 h 369"/>
                    <a:gd name="T78" fmla="*/ 3 w 262"/>
                    <a:gd name="T79" fmla="*/ 9 h 369"/>
                    <a:gd name="T80" fmla="*/ 3 w 262"/>
                    <a:gd name="T81" fmla="*/ 8 h 369"/>
                    <a:gd name="T82" fmla="*/ 4 w 262"/>
                    <a:gd name="T83" fmla="*/ 7 h 369"/>
                    <a:gd name="T84" fmla="*/ 4 w 262"/>
                    <a:gd name="T85" fmla="*/ 7 h 369"/>
                    <a:gd name="T86" fmla="*/ 5 w 262"/>
                    <a:gd name="T87" fmla="*/ 5 h 369"/>
                    <a:gd name="T88" fmla="*/ 6 w 262"/>
                    <a:gd name="T89" fmla="*/ 4 h 369"/>
                    <a:gd name="T90" fmla="*/ 8 w 262"/>
                    <a:gd name="T91" fmla="*/ 2 h 369"/>
                    <a:gd name="T92" fmla="*/ 8 w 262"/>
                    <a:gd name="T93" fmla="*/ 1 h 369"/>
                    <a:gd name="T94" fmla="*/ 10 w 262"/>
                    <a:gd name="T95" fmla="*/ 0 h 369"/>
                    <a:gd name="T96" fmla="*/ 11 w 262"/>
                    <a:gd name="T97" fmla="*/ 1 h 36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2"/>
                    <a:gd name="T148" fmla="*/ 0 h 369"/>
                    <a:gd name="T149" fmla="*/ 262 w 262"/>
                    <a:gd name="T150" fmla="*/ 369 h 36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2" h="369">
                      <a:moveTo>
                        <a:pt x="241" y="9"/>
                      </a:moveTo>
                      <a:lnTo>
                        <a:pt x="240" y="14"/>
                      </a:lnTo>
                      <a:lnTo>
                        <a:pt x="239" y="20"/>
                      </a:lnTo>
                      <a:lnTo>
                        <a:pt x="236" y="24"/>
                      </a:lnTo>
                      <a:lnTo>
                        <a:pt x="234" y="29"/>
                      </a:lnTo>
                      <a:lnTo>
                        <a:pt x="229" y="33"/>
                      </a:lnTo>
                      <a:lnTo>
                        <a:pt x="226" y="37"/>
                      </a:lnTo>
                      <a:lnTo>
                        <a:pt x="221" y="41"/>
                      </a:lnTo>
                      <a:lnTo>
                        <a:pt x="218" y="44"/>
                      </a:lnTo>
                      <a:lnTo>
                        <a:pt x="212" y="47"/>
                      </a:lnTo>
                      <a:lnTo>
                        <a:pt x="207" y="51"/>
                      </a:lnTo>
                      <a:lnTo>
                        <a:pt x="202" y="54"/>
                      </a:lnTo>
                      <a:lnTo>
                        <a:pt x="198" y="58"/>
                      </a:lnTo>
                      <a:lnTo>
                        <a:pt x="193" y="61"/>
                      </a:lnTo>
                      <a:lnTo>
                        <a:pt x="188" y="64"/>
                      </a:lnTo>
                      <a:lnTo>
                        <a:pt x="185" y="69"/>
                      </a:lnTo>
                      <a:lnTo>
                        <a:pt x="182" y="74"/>
                      </a:lnTo>
                      <a:lnTo>
                        <a:pt x="178" y="77"/>
                      </a:lnTo>
                      <a:lnTo>
                        <a:pt x="173" y="81"/>
                      </a:lnTo>
                      <a:lnTo>
                        <a:pt x="168" y="84"/>
                      </a:lnTo>
                      <a:lnTo>
                        <a:pt x="164" y="88"/>
                      </a:lnTo>
                      <a:lnTo>
                        <a:pt x="159" y="92"/>
                      </a:lnTo>
                      <a:lnTo>
                        <a:pt x="154" y="96"/>
                      </a:lnTo>
                      <a:lnTo>
                        <a:pt x="151" y="100"/>
                      </a:lnTo>
                      <a:lnTo>
                        <a:pt x="146" y="104"/>
                      </a:lnTo>
                      <a:lnTo>
                        <a:pt x="143" y="108"/>
                      </a:lnTo>
                      <a:lnTo>
                        <a:pt x="138" y="112"/>
                      </a:lnTo>
                      <a:lnTo>
                        <a:pt x="134" y="117"/>
                      </a:lnTo>
                      <a:lnTo>
                        <a:pt x="131" y="122"/>
                      </a:lnTo>
                      <a:lnTo>
                        <a:pt x="127" y="125"/>
                      </a:lnTo>
                      <a:lnTo>
                        <a:pt x="125" y="131"/>
                      </a:lnTo>
                      <a:lnTo>
                        <a:pt x="123" y="136"/>
                      </a:lnTo>
                      <a:lnTo>
                        <a:pt x="122" y="140"/>
                      </a:lnTo>
                      <a:lnTo>
                        <a:pt x="125" y="143"/>
                      </a:lnTo>
                      <a:lnTo>
                        <a:pt x="129" y="144"/>
                      </a:lnTo>
                      <a:lnTo>
                        <a:pt x="133" y="145"/>
                      </a:lnTo>
                      <a:lnTo>
                        <a:pt x="139" y="146"/>
                      </a:lnTo>
                      <a:lnTo>
                        <a:pt x="144" y="146"/>
                      </a:lnTo>
                      <a:lnTo>
                        <a:pt x="150" y="147"/>
                      </a:lnTo>
                      <a:lnTo>
                        <a:pt x="154" y="147"/>
                      </a:lnTo>
                      <a:lnTo>
                        <a:pt x="160" y="148"/>
                      </a:lnTo>
                      <a:lnTo>
                        <a:pt x="164" y="148"/>
                      </a:lnTo>
                      <a:lnTo>
                        <a:pt x="168" y="150"/>
                      </a:lnTo>
                      <a:lnTo>
                        <a:pt x="173" y="151"/>
                      </a:lnTo>
                      <a:lnTo>
                        <a:pt x="178" y="153"/>
                      </a:lnTo>
                      <a:lnTo>
                        <a:pt x="180" y="155"/>
                      </a:lnTo>
                      <a:lnTo>
                        <a:pt x="185" y="158"/>
                      </a:lnTo>
                      <a:lnTo>
                        <a:pt x="187" y="161"/>
                      </a:lnTo>
                      <a:lnTo>
                        <a:pt x="191" y="166"/>
                      </a:lnTo>
                      <a:lnTo>
                        <a:pt x="191" y="171"/>
                      </a:lnTo>
                      <a:lnTo>
                        <a:pt x="191" y="177"/>
                      </a:lnTo>
                      <a:lnTo>
                        <a:pt x="192" y="181"/>
                      </a:lnTo>
                      <a:lnTo>
                        <a:pt x="194" y="185"/>
                      </a:lnTo>
                      <a:lnTo>
                        <a:pt x="199" y="184"/>
                      </a:lnTo>
                      <a:lnTo>
                        <a:pt x="203" y="181"/>
                      </a:lnTo>
                      <a:lnTo>
                        <a:pt x="209" y="180"/>
                      </a:lnTo>
                      <a:lnTo>
                        <a:pt x="215" y="178"/>
                      </a:lnTo>
                      <a:lnTo>
                        <a:pt x="220" y="174"/>
                      </a:lnTo>
                      <a:lnTo>
                        <a:pt x="225" y="172"/>
                      </a:lnTo>
                      <a:lnTo>
                        <a:pt x="228" y="167"/>
                      </a:lnTo>
                      <a:lnTo>
                        <a:pt x="233" y="162"/>
                      </a:lnTo>
                      <a:lnTo>
                        <a:pt x="227" y="158"/>
                      </a:lnTo>
                      <a:lnTo>
                        <a:pt x="223" y="152"/>
                      </a:lnTo>
                      <a:lnTo>
                        <a:pt x="222" y="146"/>
                      </a:lnTo>
                      <a:lnTo>
                        <a:pt x="226" y="140"/>
                      </a:lnTo>
                      <a:lnTo>
                        <a:pt x="230" y="140"/>
                      </a:lnTo>
                      <a:lnTo>
                        <a:pt x="235" y="143"/>
                      </a:lnTo>
                      <a:lnTo>
                        <a:pt x="240" y="144"/>
                      </a:lnTo>
                      <a:lnTo>
                        <a:pt x="246" y="146"/>
                      </a:lnTo>
                      <a:lnTo>
                        <a:pt x="249" y="148"/>
                      </a:lnTo>
                      <a:lnTo>
                        <a:pt x="254" y="152"/>
                      </a:lnTo>
                      <a:lnTo>
                        <a:pt x="257" y="155"/>
                      </a:lnTo>
                      <a:lnTo>
                        <a:pt x="262" y="159"/>
                      </a:lnTo>
                      <a:lnTo>
                        <a:pt x="260" y="164"/>
                      </a:lnTo>
                      <a:lnTo>
                        <a:pt x="258" y="167"/>
                      </a:lnTo>
                      <a:lnTo>
                        <a:pt x="255" y="171"/>
                      </a:lnTo>
                      <a:lnTo>
                        <a:pt x="254" y="174"/>
                      </a:lnTo>
                      <a:lnTo>
                        <a:pt x="248" y="180"/>
                      </a:lnTo>
                      <a:lnTo>
                        <a:pt x="241" y="185"/>
                      </a:lnTo>
                      <a:lnTo>
                        <a:pt x="236" y="186"/>
                      </a:lnTo>
                      <a:lnTo>
                        <a:pt x="233" y="188"/>
                      </a:lnTo>
                      <a:lnTo>
                        <a:pt x="229" y="191"/>
                      </a:lnTo>
                      <a:lnTo>
                        <a:pt x="225" y="193"/>
                      </a:lnTo>
                      <a:lnTo>
                        <a:pt x="221" y="194"/>
                      </a:lnTo>
                      <a:lnTo>
                        <a:pt x="218" y="195"/>
                      </a:lnTo>
                      <a:lnTo>
                        <a:pt x="213" y="198"/>
                      </a:lnTo>
                      <a:lnTo>
                        <a:pt x="211" y="200"/>
                      </a:lnTo>
                      <a:lnTo>
                        <a:pt x="203" y="205"/>
                      </a:lnTo>
                      <a:lnTo>
                        <a:pt x="198" y="208"/>
                      </a:lnTo>
                      <a:lnTo>
                        <a:pt x="192" y="213"/>
                      </a:lnTo>
                      <a:lnTo>
                        <a:pt x="185" y="217"/>
                      </a:lnTo>
                      <a:lnTo>
                        <a:pt x="178" y="221"/>
                      </a:lnTo>
                      <a:lnTo>
                        <a:pt x="171" y="223"/>
                      </a:lnTo>
                      <a:lnTo>
                        <a:pt x="165" y="228"/>
                      </a:lnTo>
                      <a:lnTo>
                        <a:pt x="159" y="231"/>
                      </a:lnTo>
                      <a:lnTo>
                        <a:pt x="152" y="236"/>
                      </a:lnTo>
                      <a:lnTo>
                        <a:pt x="146" y="240"/>
                      </a:lnTo>
                      <a:lnTo>
                        <a:pt x="140" y="244"/>
                      </a:lnTo>
                      <a:lnTo>
                        <a:pt x="136" y="249"/>
                      </a:lnTo>
                      <a:lnTo>
                        <a:pt x="131" y="255"/>
                      </a:lnTo>
                      <a:lnTo>
                        <a:pt x="126" y="261"/>
                      </a:lnTo>
                      <a:lnTo>
                        <a:pt x="123" y="267"/>
                      </a:lnTo>
                      <a:lnTo>
                        <a:pt x="122" y="275"/>
                      </a:lnTo>
                      <a:lnTo>
                        <a:pt x="111" y="278"/>
                      </a:lnTo>
                      <a:lnTo>
                        <a:pt x="104" y="283"/>
                      </a:lnTo>
                      <a:lnTo>
                        <a:pt x="98" y="289"/>
                      </a:lnTo>
                      <a:lnTo>
                        <a:pt x="91" y="295"/>
                      </a:lnTo>
                      <a:lnTo>
                        <a:pt x="85" y="302"/>
                      </a:lnTo>
                      <a:lnTo>
                        <a:pt x="80" y="307"/>
                      </a:lnTo>
                      <a:lnTo>
                        <a:pt x="73" y="315"/>
                      </a:lnTo>
                      <a:lnTo>
                        <a:pt x="67" y="322"/>
                      </a:lnTo>
                      <a:lnTo>
                        <a:pt x="62" y="329"/>
                      </a:lnTo>
                      <a:lnTo>
                        <a:pt x="55" y="334"/>
                      </a:lnTo>
                      <a:lnTo>
                        <a:pt x="49" y="341"/>
                      </a:lnTo>
                      <a:lnTo>
                        <a:pt x="42" y="347"/>
                      </a:lnTo>
                      <a:lnTo>
                        <a:pt x="36" y="353"/>
                      </a:lnTo>
                      <a:lnTo>
                        <a:pt x="29" y="358"/>
                      </a:lnTo>
                      <a:lnTo>
                        <a:pt x="21" y="362"/>
                      </a:lnTo>
                      <a:lnTo>
                        <a:pt x="14" y="366"/>
                      </a:lnTo>
                      <a:lnTo>
                        <a:pt x="6" y="369"/>
                      </a:lnTo>
                      <a:lnTo>
                        <a:pt x="2" y="366"/>
                      </a:lnTo>
                      <a:lnTo>
                        <a:pt x="0" y="362"/>
                      </a:lnTo>
                      <a:lnTo>
                        <a:pt x="0" y="360"/>
                      </a:lnTo>
                      <a:lnTo>
                        <a:pt x="1" y="357"/>
                      </a:lnTo>
                      <a:lnTo>
                        <a:pt x="2" y="352"/>
                      </a:lnTo>
                      <a:lnTo>
                        <a:pt x="5" y="348"/>
                      </a:lnTo>
                      <a:lnTo>
                        <a:pt x="5" y="344"/>
                      </a:lnTo>
                      <a:lnTo>
                        <a:pt x="6" y="340"/>
                      </a:lnTo>
                      <a:lnTo>
                        <a:pt x="12" y="330"/>
                      </a:lnTo>
                      <a:lnTo>
                        <a:pt x="20" y="320"/>
                      </a:lnTo>
                      <a:lnTo>
                        <a:pt x="27" y="310"/>
                      </a:lnTo>
                      <a:lnTo>
                        <a:pt x="35" y="299"/>
                      </a:lnTo>
                      <a:lnTo>
                        <a:pt x="43" y="289"/>
                      </a:lnTo>
                      <a:lnTo>
                        <a:pt x="51" y="279"/>
                      </a:lnTo>
                      <a:lnTo>
                        <a:pt x="58" y="269"/>
                      </a:lnTo>
                      <a:lnTo>
                        <a:pt x="67" y="260"/>
                      </a:lnTo>
                      <a:lnTo>
                        <a:pt x="75" y="249"/>
                      </a:lnTo>
                      <a:lnTo>
                        <a:pt x="83" y="240"/>
                      </a:lnTo>
                      <a:lnTo>
                        <a:pt x="91" y="229"/>
                      </a:lnTo>
                      <a:lnTo>
                        <a:pt x="99" y="219"/>
                      </a:lnTo>
                      <a:lnTo>
                        <a:pt x="108" y="209"/>
                      </a:lnTo>
                      <a:lnTo>
                        <a:pt x="117" y="200"/>
                      </a:lnTo>
                      <a:lnTo>
                        <a:pt x="124" y="191"/>
                      </a:lnTo>
                      <a:lnTo>
                        <a:pt x="133" y="181"/>
                      </a:lnTo>
                      <a:lnTo>
                        <a:pt x="129" y="180"/>
                      </a:lnTo>
                      <a:lnTo>
                        <a:pt x="124" y="179"/>
                      </a:lnTo>
                      <a:lnTo>
                        <a:pt x="119" y="177"/>
                      </a:lnTo>
                      <a:lnTo>
                        <a:pt x="115" y="177"/>
                      </a:lnTo>
                      <a:lnTo>
                        <a:pt x="109" y="175"/>
                      </a:lnTo>
                      <a:lnTo>
                        <a:pt x="105" y="175"/>
                      </a:lnTo>
                      <a:lnTo>
                        <a:pt x="101" y="174"/>
                      </a:lnTo>
                      <a:lnTo>
                        <a:pt x="96" y="173"/>
                      </a:lnTo>
                      <a:lnTo>
                        <a:pt x="91" y="172"/>
                      </a:lnTo>
                      <a:lnTo>
                        <a:pt x="88" y="171"/>
                      </a:lnTo>
                      <a:lnTo>
                        <a:pt x="84" y="168"/>
                      </a:lnTo>
                      <a:lnTo>
                        <a:pt x="81" y="166"/>
                      </a:lnTo>
                      <a:lnTo>
                        <a:pt x="77" y="162"/>
                      </a:lnTo>
                      <a:lnTo>
                        <a:pt x="76" y="159"/>
                      </a:lnTo>
                      <a:lnTo>
                        <a:pt x="74" y="154"/>
                      </a:lnTo>
                      <a:lnTo>
                        <a:pt x="74" y="150"/>
                      </a:lnTo>
                      <a:lnTo>
                        <a:pt x="74" y="144"/>
                      </a:lnTo>
                      <a:lnTo>
                        <a:pt x="76" y="139"/>
                      </a:lnTo>
                      <a:lnTo>
                        <a:pt x="77" y="136"/>
                      </a:lnTo>
                      <a:lnTo>
                        <a:pt x="80" y="132"/>
                      </a:lnTo>
                      <a:lnTo>
                        <a:pt x="82" y="129"/>
                      </a:lnTo>
                      <a:lnTo>
                        <a:pt x="84" y="125"/>
                      </a:lnTo>
                      <a:lnTo>
                        <a:pt x="87" y="120"/>
                      </a:lnTo>
                      <a:lnTo>
                        <a:pt x="90" y="118"/>
                      </a:lnTo>
                      <a:lnTo>
                        <a:pt x="91" y="115"/>
                      </a:lnTo>
                      <a:lnTo>
                        <a:pt x="95" y="111"/>
                      </a:lnTo>
                      <a:lnTo>
                        <a:pt x="98" y="108"/>
                      </a:lnTo>
                      <a:lnTo>
                        <a:pt x="101" y="104"/>
                      </a:lnTo>
                      <a:lnTo>
                        <a:pt x="103" y="100"/>
                      </a:lnTo>
                      <a:lnTo>
                        <a:pt x="105" y="97"/>
                      </a:lnTo>
                      <a:lnTo>
                        <a:pt x="109" y="92"/>
                      </a:lnTo>
                      <a:lnTo>
                        <a:pt x="111" y="89"/>
                      </a:lnTo>
                      <a:lnTo>
                        <a:pt x="118" y="82"/>
                      </a:lnTo>
                      <a:lnTo>
                        <a:pt x="125" y="75"/>
                      </a:lnTo>
                      <a:lnTo>
                        <a:pt x="132" y="69"/>
                      </a:lnTo>
                      <a:lnTo>
                        <a:pt x="139" y="62"/>
                      </a:lnTo>
                      <a:lnTo>
                        <a:pt x="146" y="56"/>
                      </a:lnTo>
                      <a:lnTo>
                        <a:pt x="153" y="50"/>
                      </a:lnTo>
                      <a:lnTo>
                        <a:pt x="160" y="44"/>
                      </a:lnTo>
                      <a:lnTo>
                        <a:pt x="167" y="38"/>
                      </a:lnTo>
                      <a:lnTo>
                        <a:pt x="174" y="33"/>
                      </a:lnTo>
                      <a:lnTo>
                        <a:pt x="181" y="27"/>
                      </a:lnTo>
                      <a:lnTo>
                        <a:pt x="188" y="21"/>
                      </a:lnTo>
                      <a:lnTo>
                        <a:pt x="196" y="17"/>
                      </a:lnTo>
                      <a:lnTo>
                        <a:pt x="203" y="12"/>
                      </a:lnTo>
                      <a:lnTo>
                        <a:pt x="212" y="8"/>
                      </a:lnTo>
                      <a:lnTo>
                        <a:pt x="220" y="3"/>
                      </a:lnTo>
                      <a:lnTo>
                        <a:pt x="229" y="0"/>
                      </a:lnTo>
                      <a:lnTo>
                        <a:pt x="232" y="1"/>
                      </a:lnTo>
                      <a:lnTo>
                        <a:pt x="235" y="3"/>
                      </a:lnTo>
                      <a:lnTo>
                        <a:pt x="239" y="6"/>
                      </a:lnTo>
                      <a:lnTo>
                        <a:pt x="241" y="9"/>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501" name="Freeform 45"/>
                <p:cNvSpPr>
                  <a:spLocks/>
                </p:cNvSpPr>
                <p:nvPr/>
              </p:nvSpPr>
              <p:spPr bwMode="auto">
                <a:xfrm>
                  <a:off x="4666" y="1737"/>
                  <a:ext cx="91" cy="71"/>
                </a:xfrm>
                <a:custGeom>
                  <a:avLst/>
                  <a:gdLst>
                    <a:gd name="T0" fmla="*/ 6 w 143"/>
                    <a:gd name="T1" fmla="*/ 1 h 106"/>
                    <a:gd name="T2" fmla="*/ 6 w 143"/>
                    <a:gd name="T3" fmla="*/ 1 h 106"/>
                    <a:gd name="T4" fmla="*/ 6 w 143"/>
                    <a:gd name="T5" fmla="*/ 1 h 106"/>
                    <a:gd name="T6" fmla="*/ 6 w 143"/>
                    <a:gd name="T7" fmla="*/ 1 h 106"/>
                    <a:gd name="T8" fmla="*/ 6 w 143"/>
                    <a:gd name="T9" fmla="*/ 1 h 106"/>
                    <a:gd name="T10" fmla="*/ 5 w 143"/>
                    <a:gd name="T11" fmla="*/ 1 h 106"/>
                    <a:gd name="T12" fmla="*/ 5 w 143"/>
                    <a:gd name="T13" fmla="*/ 1 h 106"/>
                    <a:gd name="T14" fmla="*/ 5 w 143"/>
                    <a:gd name="T15" fmla="*/ 2 h 106"/>
                    <a:gd name="T16" fmla="*/ 4 w 143"/>
                    <a:gd name="T17" fmla="*/ 2 h 106"/>
                    <a:gd name="T18" fmla="*/ 4 w 143"/>
                    <a:gd name="T19" fmla="*/ 2 h 106"/>
                    <a:gd name="T20" fmla="*/ 4 w 143"/>
                    <a:gd name="T21" fmla="*/ 3 h 106"/>
                    <a:gd name="T22" fmla="*/ 4 w 143"/>
                    <a:gd name="T23" fmla="*/ 3 h 106"/>
                    <a:gd name="T24" fmla="*/ 4 w 143"/>
                    <a:gd name="T25" fmla="*/ 3 h 106"/>
                    <a:gd name="T26" fmla="*/ 3 w 143"/>
                    <a:gd name="T27" fmla="*/ 3 h 106"/>
                    <a:gd name="T28" fmla="*/ 3 w 143"/>
                    <a:gd name="T29" fmla="*/ 4 h 106"/>
                    <a:gd name="T30" fmla="*/ 3 w 143"/>
                    <a:gd name="T31" fmla="*/ 4 h 106"/>
                    <a:gd name="T32" fmla="*/ 3 w 143"/>
                    <a:gd name="T33" fmla="*/ 4 h 106"/>
                    <a:gd name="T34" fmla="*/ 2 w 143"/>
                    <a:gd name="T35" fmla="*/ 5 h 106"/>
                    <a:gd name="T36" fmla="*/ 2 w 143"/>
                    <a:gd name="T37" fmla="*/ 5 h 106"/>
                    <a:gd name="T38" fmla="*/ 2 w 143"/>
                    <a:gd name="T39" fmla="*/ 5 h 106"/>
                    <a:gd name="T40" fmla="*/ 1 w 143"/>
                    <a:gd name="T41" fmla="*/ 5 h 106"/>
                    <a:gd name="T42" fmla="*/ 1 w 143"/>
                    <a:gd name="T43" fmla="*/ 6 h 106"/>
                    <a:gd name="T44" fmla="*/ 1 w 143"/>
                    <a:gd name="T45" fmla="*/ 6 h 106"/>
                    <a:gd name="T46" fmla="*/ 1 w 143"/>
                    <a:gd name="T47" fmla="*/ 6 h 106"/>
                    <a:gd name="T48" fmla="*/ 0 w 143"/>
                    <a:gd name="T49" fmla="*/ 6 h 106"/>
                    <a:gd name="T50" fmla="*/ 1 w 143"/>
                    <a:gd name="T51" fmla="*/ 6 h 106"/>
                    <a:gd name="T52" fmla="*/ 1 w 143"/>
                    <a:gd name="T53" fmla="*/ 5 h 106"/>
                    <a:gd name="T54" fmla="*/ 1 w 143"/>
                    <a:gd name="T55" fmla="*/ 5 h 106"/>
                    <a:gd name="T56" fmla="*/ 1 w 143"/>
                    <a:gd name="T57" fmla="*/ 4 h 106"/>
                    <a:gd name="T58" fmla="*/ 1 w 143"/>
                    <a:gd name="T59" fmla="*/ 4 h 106"/>
                    <a:gd name="T60" fmla="*/ 1 w 143"/>
                    <a:gd name="T61" fmla="*/ 3 h 106"/>
                    <a:gd name="T62" fmla="*/ 1 w 143"/>
                    <a:gd name="T63" fmla="*/ 3 h 106"/>
                    <a:gd name="T64" fmla="*/ 2 w 143"/>
                    <a:gd name="T65" fmla="*/ 3 h 106"/>
                    <a:gd name="T66" fmla="*/ 2 w 143"/>
                    <a:gd name="T67" fmla="*/ 2 h 106"/>
                    <a:gd name="T68" fmla="*/ 2 w 143"/>
                    <a:gd name="T69" fmla="*/ 2 h 106"/>
                    <a:gd name="T70" fmla="*/ 3 w 143"/>
                    <a:gd name="T71" fmla="*/ 1 h 106"/>
                    <a:gd name="T72" fmla="*/ 3 w 143"/>
                    <a:gd name="T73" fmla="*/ 1 h 106"/>
                    <a:gd name="T74" fmla="*/ 3 w 143"/>
                    <a:gd name="T75" fmla="*/ 1 h 106"/>
                    <a:gd name="T76" fmla="*/ 3 w 143"/>
                    <a:gd name="T77" fmla="*/ 1 h 106"/>
                    <a:gd name="T78" fmla="*/ 4 w 143"/>
                    <a:gd name="T79" fmla="*/ 1 h 106"/>
                    <a:gd name="T80" fmla="*/ 4 w 143"/>
                    <a:gd name="T81" fmla="*/ 1 h 106"/>
                    <a:gd name="T82" fmla="*/ 4 w 143"/>
                    <a:gd name="T83" fmla="*/ 1 h 106"/>
                    <a:gd name="T84" fmla="*/ 4 w 143"/>
                    <a:gd name="T85" fmla="*/ 1 h 106"/>
                    <a:gd name="T86" fmla="*/ 4 w 143"/>
                    <a:gd name="T87" fmla="*/ 1 h 106"/>
                    <a:gd name="T88" fmla="*/ 4 w 143"/>
                    <a:gd name="T89" fmla="*/ 1 h 106"/>
                    <a:gd name="T90" fmla="*/ 4 w 143"/>
                    <a:gd name="T91" fmla="*/ 1 h 106"/>
                    <a:gd name="T92" fmla="*/ 5 w 143"/>
                    <a:gd name="T93" fmla="*/ 1 h 106"/>
                    <a:gd name="T94" fmla="*/ 5 w 143"/>
                    <a:gd name="T95" fmla="*/ 1 h 106"/>
                    <a:gd name="T96" fmla="*/ 5 w 143"/>
                    <a:gd name="T97" fmla="*/ 1 h 106"/>
                    <a:gd name="T98" fmla="*/ 6 w 143"/>
                    <a:gd name="T99" fmla="*/ 0 h 106"/>
                    <a:gd name="T100" fmla="*/ 6 w 143"/>
                    <a:gd name="T101" fmla="*/ 1 h 106"/>
                    <a:gd name="T102" fmla="*/ 6 w 143"/>
                    <a:gd name="T103" fmla="*/ 1 h 106"/>
                    <a:gd name="T104" fmla="*/ 6 w 143"/>
                    <a:gd name="T105" fmla="*/ 1 h 106"/>
                    <a:gd name="T106" fmla="*/ 6 w 143"/>
                    <a:gd name="T107" fmla="*/ 1 h 106"/>
                    <a:gd name="T108" fmla="*/ 6 w 143"/>
                    <a:gd name="T109" fmla="*/ 1 h 106"/>
                    <a:gd name="T110" fmla="*/ 6 w 143"/>
                    <a:gd name="T111" fmla="*/ 1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3"/>
                    <a:gd name="T169" fmla="*/ 0 h 106"/>
                    <a:gd name="T170" fmla="*/ 143 w 143"/>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3" h="106">
                      <a:moveTo>
                        <a:pt x="143" y="13"/>
                      </a:moveTo>
                      <a:lnTo>
                        <a:pt x="141" y="16"/>
                      </a:lnTo>
                      <a:lnTo>
                        <a:pt x="138" y="20"/>
                      </a:lnTo>
                      <a:lnTo>
                        <a:pt x="134" y="22"/>
                      </a:lnTo>
                      <a:lnTo>
                        <a:pt x="130" y="24"/>
                      </a:lnTo>
                      <a:lnTo>
                        <a:pt x="125" y="24"/>
                      </a:lnTo>
                      <a:lnTo>
                        <a:pt x="121" y="27"/>
                      </a:lnTo>
                      <a:lnTo>
                        <a:pt x="117" y="28"/>
                      </a:lnTo>
                      <a:lnTo>
                        <a:pt x="114" y="31"/>
                      </a:lnTo>
                      <a:lnTo>
                        <a:pt x="107" y="36"/>
                      </a:lnTo>
                      <a:lnTo>
                        <a:pt x="100" y="42"/>
                      </a:lnTo>
                      <a:lnTo>
                        <a:pt x="93" y="47"/>
                      </a:lnTo>
                      <a:lnTo>
                        <a:pt x="86" y="52"/>
                      </a:lnTo>
                      <a:lnTo>
                        <a:pt x="79" y="57"/>
                      </a:lnTo>
                      <a:lnTo>
                        <a:pt x="72" y="62"/>
                      </a:lnTo>
                      <a:lnTo>
                        <a:pt x="66" y="66"/>
                      </a:lnTo>
                      <a:lnTo>
                        <a:pt x="59" y="72"/>
                      </a:lnTo>
                      <a:lnTo>
                        <a:pt x="52" y="77"/>
                      </a:lnTo>
                      <a:lnTo>
                        <a:pt x="44" y="82"/>
                      </a:lnTo>
                      <a:lnTo>
                        <a:pt x="37" y="85"/>
                      </a:lnTo>
                      <a:lnTo>
                        <a:pt x="30" y="90"/>
                      </a:lnTo>
                      <a:lnTo>
                        <a:pt x="23" y="95"/>
                      </a:lnTo>
                      <a:lnTo>
                        <a:pt x="15" y="98"/>
                      </a:lnTo>
                      <a:lnTo>
                        <a:pt x="7" y="102"/>
                      </a:lnTo>
                      <a:lnTo>
                        <a:pt x="0" y="106"/>
                      </a:lnTo>
                      <a:lnTo>
                        <a:pt x="1" y="96"/>
                      </a:lnTo>
                      <a:lnTo>
                        <a:pt x="4" y="87"/>
                      </a:lnTo>
                      <a:lnTo>
                        <a:pt x="7" y="79"/>
                      </a:lnTo>
                      <a:lnTo>
                        <a:pt x="12" y="71"/>
                      </a:lnTo>
                      <a:lnTo>
                        <a:pt x="17" y="63"/>
                      </a:lnTo>
                      <a:lnTo>
                        <a:pt x="23" y="56"/>
                      </a:lnTo>
                      <a:lnTo>
                        <a:pt x="28" y="49"/>
                      </a:lnTo>
                      <a:lnTo>
                        <a:pt x="37" y="43"/>
                      </a:lnTo>
                      <a:lnTo>
                        <a:pt x="44" y="37"/>
                      </a:lnTo>
                      <a:lnTo>
                        <a:pt x="51" y="31"/>
                      </a:lnTo>
                      <a:lnTo>
                        <a:pt x="58" y="27"/>
                      </a:lnTo>
                      <a:lnTo>
                        <a:pt x="66" y="21"/>
                      </a:lnTo>
                      <a:lnTo>
                        <a:pt x="74" y="15"/>
                      </a:lnTo>
                      <a:lnTo>
                        <a:pt x="81" y="10"/>
                      </a:lnTo>
                      <a:lnTo>
                        <a:pt x="88" y="7"/>
                      </a:lnTo>
                      <a:lnTo>
                        <a:pt x="95" y="3"/>
                      </a:lnTo>
                      <a:lnTo>
                        <a:pt x="99" y="3"/>
                      </a:lnTo>
                      <a:lnTo>
                        <a:pt x="102" y="4"/>
                      </a:lnTo>
                      <a:lnTo>
                        <a:pt x="106" y="3"/>
                      </a:lnTo>
                      <a:lnTo>
                        <a:pt x="109" y="3"/>
                      </a:lnTo>
                      <a:lnTo>
                        <a:pt x="113" y="2"/>
                      </a:lnTo>
                      <a:lnTo>
                        <a:pt x="117" y="2"/>
                      </a:lnTo>
                      <a:lnTo>
                        <a:pt x="121" y="1"/>
                      </a:lnTo>
                      <a:lnTo>
                        <a:pt x="124" y="1"/>
                      </a:lnTo>
                      <a:lnTo>
                        <a:pt x="130" y="0"/>
                      </a:lnTo>
                      <a:lnTo>
                        <a:pt x="136" y="1"/>
                      </a:lnTo>
                      <a:lnTo>
                        <a:pt x="138" y="2"/>
                      </a:lnTo>
                      <a:lnTo>
                        <a:pt x="141" y="4"/>
                      </a:lnTo>
                      <a:lnTo>
                        <a:pt x="142" y="8"/>
                      </a:lnTo>
                      <a:lnTo>
                        <a:pt x="143" y="13"/>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502" name="Freeform 46"/>
                <p:cNvSpPr>
                  <a:spLocks/>
                </p:cNvSpPr>
                <p:nvPr/>
              </p:nvSpPr>
              <p:spPr bwMode="auto">
                <a:xfrm>
                  <a:off x="4455" y="1775"/>
                  <a:ext cx="19" cy="77"/>
                </a:xfrm>
                <a:custGeom>
                  <a:avLst/>
                  <a:gdLst>
                    <a:gd name="T0" fmla="*/ 1 w 29"/>
                    <a:gd name="T1" fmla="*/ 1 h 115"/>
                    <a:gd name="T2" fmla="*/ 1 w 29"/>
                    <a:gd name="T3" fmla="*/ 1 h 115"/>
                    <a:gd name="T4" fmla="*/ 1 w 29"/>
                    <a:gd name="T5" fmla="*/ 2 h 115"/>
                    <a:gd name="T6" fmla="*/ 1 w 29"/>
                    <a:gd name="T7" fmla="*/ 2 h 115"/>
                    <a:gd name="T8" fmla="*/ 1 w 29"/>
                    <a:gd name="T9" fmla="*/ 3 h 115"/>
                    <a:gd name="T10" fmla="*/ 1 w 29"/>
                    <a:gd name="T11" fmla="*/ 3 h 115"/>
                    <a:gd name="T12" fmla="*/ 1 w 29"/>
                    <a:gd name="T13" fmla="*/ 3 h 115"/>
                    <a:gd name="T14" fmla="*/ 1 w 29"/>
                    <a:gd name="T15" fmla="*/ 3 h 115"/>
                    <a:gd name="T16" fmla="*/ 1 w 29"/>
                    <a:gd name="T17" fmla="*/ 4 h 115"/>
                    <a:gd name="T18" fmla="*/ 1 w 29"/>
                    <a:gd name="T19" fmla="*/ 5 h 115"/>
                    <a:gd name="T20" fmla="*/ 1 w 29"/>
                    <a:gd name="T21" fmla="*/ 5 h 115"/>
                    <a:gd name="T22" fmla="*/ 1 w 29"/>
                    <a:gd name="T23" fmla="*/ 5 h 115"/>
                    <a:gd name="T24" fmla="*/ 1 w 29"/>
                    <a:gd name="T25" fmla="*/ 6 h 115"/>
                    <a:gd name="T26" fmla="*/ 1 w 29"/>
                    <a:gd name="T27" fmla="*/ 6 h 115"/>
                    <a:gd name="T28" fmla="*/ 1 w 29"/>
                    <a:gd name="T29" fmla="*/ 6 h 115"/>
                    <a:gd name="T30" fmla="*/ 1 w 29"/>
                    <a:gd name="T31" fmla="*/ 7 h 115"/>
                    <a:gd name="T32" fmla="*/ 1 w 29"/>
                    <a:gd name="T33" fmla="*/ 7 h 115"/>
                    <a:gd name="T34" fmla="*/ 1 w 29"/>
                    <a:gd name="T35" fmla="*/ 7 h 115"/>
                    <a:gd name="T36" fmla="*/ 1 w 29"/>
                    <a:gd name="T37" fmla="*/ 6 h 115"/>
                    <a:gd name="T38" fmla="*/ 1 w 29"/>
                    <a:gd name="T39" fmla="*/ 6 h 115"/>
                    <a:gd name="T40" fmla="*/ 1 w 29"/>
                    <a:gd name="T41" fmla="*/ 5 h 115"/>
                    <a:gd name="T42" fmla="*/ 1 w 29"/>
                    <a:gd name="T43" fmla="*/ 5 h 115"/>
                    <a:gd name="T44" fmla="*/ 1 w 29"/>
                    <a:gd name="T45" fmla="*/ 5 h 115"/>
                    <a:gd name="T46" fmla="*/ 1 w 29"/>
                    <a:gd name="T47" fmla="*/ 4 h 115"/>
                    <a:gd name="T48" fmla="*/ 1 w 29"/>
                    <a:gd name="T49" fmla="*/ 3 h 115"/>
                    <a:gd name="T50" fmla="*/ 0 w 29"/>
                    <a:gd name="T51" fmla="*/ 3 h 115"/>
                    <a:gd name="T52" fmla="*/ 0 w 29"/>
                    <a:gd name="T53" fmla="*/ 3 h 115"/>
                    <a:gd name="T54" fmla="*/ 0 w 29"/>
                    <a:gd name="T55" fmla="*/ 2 h 115"/>
                    <a:gd name="T56" fmla="*/ 0 w 29"/>
                    <a:gd name="T57" fmla="*/ 2 h 115"/>
                    <a:gd name="T58" fmla="*/ 0 w 29"/>
                    <a:gd name="T59" fmla="*/ 1 h 115"/>
                    <a:gd name="T60" fmla="*/ 0 w 29"/>
                    <a:gd name="T61" fmla="*/ 1 h 115"/>
                    <a:gd name="T62" fmla="*/ 0 w 29"/>
                    <a:gd name="T63" fmla="*/ 1 h 115"/>
                    <a:gd name="T64" fmla="*/ 1 w 29"/>
                    <a:gd name="T65" fmla="*/ 1 h 115"/>
                    <a:gd name="T66" fmla="*/ 1 w 29"/>
                    <a:gd name="T67" fmla="*/ 0 h 115"/>
                    <a:gd name="T68" fmla="*/ 1 w 29"/>
                    <a:gd name="T69" fmla="*/ 0 h 115"/>
                    <a:gd name="T70" fmla="*/ 1 w 29"/>
                    <a:gd name="T71" fmla="*/ 0 h 115"/>
                    <a:gd name="T72" fmla="*/ 1 w 29"/>
                    <a:gd name="T73" fmla="*/ 1 h 115"/>
                    <a:gd name="T74" fmla="*/ 1 w 29"/>
                    <a:gd name="T75" fmla="*/ 1 h 115"/>
                    <a:gd name="T76" fmla="*/ 1 w 29"/>
                    <a:gd name="T77" fmla="*/ 1 h 115"/>
                    <a:gd name="T78" fmla="*/ 1 w 29"/>
                    <a:gd name="T79" fmla="*/ 1 h 115"/>
                    <a:gd name="T80" fmla="*/ 1 w 29"/>
                    <a:gd name="T81" fmla="*/ 1 h 115"/>
                    <a:gd name="T82" fmla="*/ 1 w 29"/>
                    <a:gd name="T83" fmla="*/ 1 h 11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9"/>
                    <a:gd name="T127" fmla="*/ 0 h 115"/>
                    <a:gd name="T128" fmla="*/ 29 w 29"/>
                    <a:gd name="T129" fmla="*/ 115 h 11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9" h="115">
                      <a:moveTo>
                        <a:pt x="29" y="16"/>
                      </a:moveTo>
                      <a:lnTo>
                        <a:pt x="29" y="22"/>
                      </a:lnTo>
                      <a:lnTo>
                        <a:pt x="29" y="28"/>
                      </a:lnTo>
                      <a:lnTo>
                        <a:pt x="29" y="35"/>
                      </a:lnTo>
                      <a:lnTo>
                        <a:pt x="29" y="42"/>
                      </a:lnTo>
                      <a:lnTo>
                        <a:pt x="28" y="48"/>
                      </a:lnTo>
                      <a:lnTo>
                        <a:pt x="28" y="55"/>
                      </a:lnTo>
                      <a:lnTo>
                        <a:pt x="28" y="61"/>
                      </a:lnTo>
                      <a:lnTo>
                        <a:pt x="28" y="69"/>
                      </a:lnTo>
                      <a:lnTo>
                        <a:pt x="27" y="75"/>
                      </a:lnTo>
                      <a:lnTo>
                        <a:pt x="25" y="81"/>
                      </a:lnTo>
                      <a:lnTo>
                        <a:pt x="24" y="87"/>
                      </a:lnTo>
                      <a:lnTo>
                        <a:pt x="23" y="92"/>
                      </a:lnTo>
                      <a:lnTo>
                        <a:pt x="21" y="98"/>
                      </a:lnTo>
                      <a:lnTo>
                        <a:pt x="18" y="104"/>
                      </a:lnTo>
                      <a:lnTo>
                        <a:pt x="15" y="110"/>
                      </a:lnTo>
                      <a:lnTo>
                        <a:pt x="13" y="115"/>
                      </a:lnTo>
                      <a:lnTo>
                        <a:pt x="10" y="109"/>
                      </a:lnTo>
                      <a:lnTo>
                        <a:pt x="8" y="102"/>
                      </a:lnTo>
                      <a:lnTo>
                        <a:pt x="6" y="95"/>
                      </a:lnTo>
                      <a:lnTo>
                        <a:pt x="4" y="88"/>
                      </a:lnTo>
                      <a:lnTo>
                        <a:pt x="2" y="81"/>
                      </a:lnTo>
                      <a:lnTo>
                        <a:pt x="2" y="74"/>
                      </a:lnTo>
                      <a:lnTo>
                        <a:pt x="1" y="67"/>
                      </a:lnTo>
                      <a:lnTo>
                        <a:pt x="1" y="60"/>
                      </a:lnTo>
                      <a:lnTo>
                        <a:pt x="0" y="52"/>
                      </a:lnTo>
                      <a:lnTo>
                        <a:pt x="0" y="45"/>
                      </a:lnTo>
                      <a:lnTo>
                        <a:pt x="0" y="38"/>
                      </a:lnTo>
                      <a:lnTo>
                        <a:pt x="0" y="30"/>
                      </a:lnTo>
                      <a:lnTo>
                        <a:pt x="0" y="23"/>
                      </a:lnTo>
                      <a:lnTo>
                        <a:pt x="0" y="16"/>
                      </a:lnTo>
                      <a:lnTo>
                        <a:pt x="0" y="9"/>
                      </a:lnTo>
                      <a:lnTo>
                        <a:pt x="1" y="4"/>
                      </a:lnTo>
                      <a:lnTo>
                        <a:pt x="4" y="0"/>
                      </a:lnTo>
                      <a:lnTo>
                        <a:pt x="9" y="0"/>
                      </a:lnTo>
                      <a:lnTo>
                        <a:pt x="14" y="0"/>
                      </a:lnTo>
                      <a:lnTo>
                        <a:pt x="18" y="2"/>
                      </a:lnTo>
                      <a:lnTo>
                        <a:pt x="22" y="4"/>
                      </a:lnTo>
                      <a:lnTo>
                        <a:pt x="25" y="7"/>
                      </a:lnTo>
                      <a:lnTo>
                        <a:pt x="28" y="12"/>
                      </a:lnTo>
                      <a:lnTo>
                        <a:pt x="29" y="16"/>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503" name="Freeform 47"/>
                <p:cNvSpPr>
                  <a:spLocks/>
                </p:cNvSpPr>
                <p:nvPr/>
              </p:nvSpPr>
              <p:spPr bwMode="auto">
                <a:xfrm>
                  <a:off x="4320" y="1811"/>
                  <a:ext cx="60" cy="136"/>
                </a:xfrm>
                <a:custGeom>
                  <a:avLst/>
                  <a:gdLst>
                    <a:gd name="T0" fmla="*/ 3 w 94"/>
                    <a:gd name="T1" fmla="*/ 1 h 201"/>
                    <a:gd name="T2" fmla="*/ 3 w 94"/>
                    <a:gd name="T3" fmla="*/ 2 h 201"/>
                    <a:gd name="T4" fmla="*/ 3 w 94"/>
                    <a:gd name="T5" fmla="*/ 3 h 201"/>
                    <a:gd name="T6" fmla="*/ 3 w 94"/>
                    <a:gd name="T7" fmla="*/ 3 h 201"/>
                    <a:gd name="T8" fmla="*/ 3 w 94"/>
                    <a:gd name="T9" fmla="*/ 4 h 201"/>
                    <a:gd name="T10" fmla="*/ 3 w 94"/>
                    <a:gd name="T11" fmla="*/ 5 h 201"/>
                    <a:gd name="T12" fmla="*/ 3 w 94"/>
                    <a:gd name="T13" fmla="*/ 6 h 201"/>
                    <a:gd name="T14" fmla="*/ 3 w 94"/>
                    <a:gd name="T15" fmla="*/ 6 h 201"/>
                    <a:gd name="T16" fmla="*/ 3 w 94"/>
                    <a:gd name="T17" fmla="*/ 7 h 201"/>
                    <a:gd name="T18" fmla="*/ 4 w 94"/>
                    <a:gd name="T19" fmla="*/ 8 h 201"/>
                    <a:gd name="T20" fmla="*/ 4 w 94"/>
                    <a:gd name="T21" fmla="*/ 9 h 201"/>
                    <a:gd name="T22" fmla="*/ 4 w 94"/>
                    <a:gd name="T23" fmla="*/ 9 h 201"/>
                    <a:gd name="T24" fmla="*/ 4 w 94"/>
                    <a:gd name="T25" fmla="*/ 10 h 201"/>
                    <a:gd name="T26" fmla="*/ 4 w 94"/>
                    <a:gd name="T27" fmla="*/ 11 h 201"/>
                    <a:gd name="T28" fmla="*/ 4 w 94"/>
                    <a:gd name="T29" fmla="*/ 12 h 201"/>
                    <a:gd name="T30" fmla="*/ 4 w 94"/>
                    <a:gd name="T31" fmla="*/ 12 h 201"/>
                    <a:gd name="T32" fmla="*/ 4 w 94"/>
                    <a:gd name="T33" fmla="*/ 13 h 201"/>
                    <a:gd name="T34" fmla="*/ 4 w 94"/>
                    <a:gd name="T35" fmla="*/ 12 h 201"/>
                    <a:gd name="T36" fmla="*/ 3 w 94"/>
                    <a:gd name="T37" fmla="*/ 12 h 201"/>
                    <a:gd name="T38" fmla="*/ 3 w 94"/>
                    <a:gd name="T39" fmla="*/ 11 h 201"/>
                    <a:gd name="T40" fmla="*/ 3 w 94"/>
                    <a:gd name="T41" fmla="*/ 10 h 201"/>
                    <a:gd name="T42" fmla="*/ 3 w 94"/>
                    <a:gd name="T43" fmla="*/ 9 h 201"/>
                    <a:gd name="T44" fmla="*/ 2 w 94"/>
                    <a:gd name="T45" fmla="*/ 9 h 201"/>
                    <a:gd name="T46" fmla="*/ 2 w 94"/>
                    <a:gd name="T47" fmla="*/ 8 h 201"/>
                    <a:gd name="T48" fmla="*/ 2 w 94"/>
                    <a:gd name="T49" fmla="*/ 7 h 201"/>
                    <a:gd name="T50" fmla="*/ 2 w 94"/>
                    <a:gd name="T51" fmla="*/ 7 h 201"/>
                    <a:gd name="T52" fmla="*/ 1 w 94"/>
                    <a:gd name="T53" fmla="*/ 6 h 201"/>
                    <a:gd name="T54" fmla="*/ 1 w 94"/>
                    <a:gd name="T55" fmla="*/ 5 h 201"/>
                    <a:gd name="T56" fmla="*/ 1 w 94"/>
                    <a:gd name="T57" fmla="*/ 4 h 201"/>
                    <a:gd name="T58" fmla="*/ 1 w 94"/>
                    <a:gd name="T59" fmla="*/ 3 h 201"/>
                    <a:gd name="T60" fmla="*/ 1 w 94"/>
                    <a:gd name="T61" fmla="*/ 3 h 201"/>
                    <a:gd name="T62" fmla="*/ 1 w 94"/>
                    <a:gd name="T63" fmla="*/ 2 h 201"/>
                    <a:gd name="T64" fmla="*/ 1 w 94"/>
                    <a:gd name="T65" fmla="*/ 1 h 201"/>
                    <a:gd name="T66" fmla="*/ 0 w 94"/>
                    <a:gd name="T67" fmla="*/ 1 h 201"/>
                    <a:gd name="T68" fmla="*/ 1 w 94"/>
                    <a:gd name="T69" fmla="*/ 1 h 201"/>
                    <a:gd name="T70" fmla="*/ 1 w 94"/>
                    <a:gd name="T71" fmla="*/ 1 h 201"/>
                    <a:gd name="T72" fmla="*/ 1 w 94"/>
                    <a:gd name="T73" fmla="*/ 1 h 201"/>
                    <a:gd name="T74" fmla="*/ 1 w 94"/>
                    <a:gd name="T75" fmla="*/ 1 h 201"/>
                    <a:gd name="T76" fmla="*/ 1 w 94"/>
                    <a:gd name="T77" fmla="*/ 1 h 201"/>
                    <a:gd name="T78" fmla="*/ 1 w 94"/>
                    <a:gd name="T79" fmla="*/ 1 h 201"/>
                    <a:gd name="T80" fmla="*/ 1 w 94"/>
                    <a:gd name="T81" fmla="*/ 0 h 201"/>
                    <a:gd name="T82" fmla="*/ 1 w 94"/>
                    <a:gd name="T83" fmla="*/ 0 h 201"/>
                    <a:gd name="T84" fmla="*/ 1 w 94"/>
                    <a:gd name="T85" fmla="*/ 0 h 201"/>
                    <a:gd name="T86" fmla="*/ 1 w 94"/>
                    <a:gd name="T87" fmla="*/ 1 h 201"/>
                    <a:gd name="T88" fmla="*/ 2 w 94"/>
                    <a:gd name="T89" fmla="*/ 1 h 201"/>
                    <a:gd name="T90" fmla="*/ 2 w 94"/>
                    <a:gd name="T91" fmla="*/ 1 h 201"/>
                    <a:gd name="T92" fmla="*/ 2 w 94"/>
                    <a:gd name="T93" fmla="*/ 1 h 201"/>
                    <a:gd name="T94" fmla="*/ 2 w 94"/>
                    <a:gd name="T95" fmla="*/ 1 h 201"/>
                    <a:gd name="T96" fmla="*/ 3 w 94"/>
                    <a:gd name="T97" fmla="*/ 1 h 201"/>
                    <a:gd name="T98" fmla="*/ 3 w 94"/>
                    <a:gd name="T99" fmla="*/ 1 h 2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4"/>
                    <a:gd name="T151" fmla="*/ 0 h 201"/>
                    <a:gd name="T152" fmla="*/ 94 w 94"/>
                    <a:gd name="T153" fmla="*/ 201 h 2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4" h="201">
                      <a:moveTo>
                        <a:pt x="56" y="22"/>
                      </a:moveTo>
                      <a:lnTo>
                        <a:pt x="57" y="33"/>
                      </a:lnTo>
                      <a:lnTo>
                        <a:pt x="61" y="43"/>
                      </a:lnTo>
                      <a:lnTo>
                        <a:pt x="63" y="55"/>
                      </a:lnTo>
                      <a:lnTo>
                        <a:pt x="67" y="65"/>
                      </a:lnTo>
                      <a:lnTo>
                        <a:pt x="70" y="76"/>
                      </a:lnTo>
                      <a:lnTo>
                        <a:pt x="74" y="88"/>
                      </a:lnTo>
                      <a:lnTo>
                        <a:pt x="76" y="98"/>
                      </a:lnTo>
                      <a:lnTo>
                        <a:pt x="80" y="110"/>
                      </a:lnTo>
                      <a:lnTo>
                        <a:pt x="83" y="120"/>
                      </a:lnTo>
                      <a:lnTo>
                        <a:pt x="86" y="132"/>
                      </a:lnTo>
                      <a:lnTo>
                        <a:pt x="87" y="143"/>
                      </a:lnTo>
                      <a:lnTo>
                        <a:pt x="89" y="154"/>
                      </a:lnTo>
                      <a:lnTo>
                        <a:pt x="90" y="165"/>
                      </a:lnTo>
                      <a:lnTo>
                        <a:pt x="91" y="176"/>
                      </a:lnTo>
                      <a:lnTo>
                        <a:pt x="93" y="188"/>
                      </a:lnTo>
                      <a:lnTo>
                        <a:pt x="94" y="201"/>
                      </a:lnTo>
                      <a:lnTo>
                        <a:pt x="84" y="191"/>
                      </a:lnTo>
                      <a:lnTo>
                        <a:pt x="76" y="180"/>
                      </a:lnTo>
                      <a:lnTo>
                        <a:pt x="69" y="169"/>
                      </a:lnTo>
                      <a:lnTo>
                        <a:pt x="63" y="159"/>
                      </a:lnTo>
                      <a:lnTo>
                        <a:pt x="57" y="147"/>
                      </a:lnTo>
                      <a:lnTo>
                        <a:pt x="52" y="136"/>
                      </a:lnTo>
                      <a:lnTo>
                        <a:pt x="47" y="125"/>
                      </a:lnTo>
                      <a:lnTo>
                        <a:pt x="42" y="113"/>
                      </a:lnTo>
                      <a:lnTo>
                        <a:pt x="38" y="102"/>
                      </a:lnTo>
                      <a:lnTo>
                        <a:pt x="33" y="90"/>
                      </a:lnTo>
                      <a:lnTo>
                        <a:pt x="28" y="78"/>
                      </a:lnTo>
                      <a:lnTo>
                        <a:pt x="24" y="67"/>
                      </a:lnTo>
                      <a:lnTo>
                        <a:pt x="18" y="55"/>
                      </a:lnTo>
                      <a:lnTo>
                        <a:pt x="13" y="44"/>
                      </a:lnTo>
                      <a:lnTo>
                        <a:pt x="7" y="33"/>
                      </a:lnTo>
                      <a:lnTo>
                        <a:pt x="1" y="22"/>
                      </a:lnTo>
                      <a:lnTo>
                        <a:pt x="0" y="17"/>
                      </a:lnTo>
                      <a:lnTo>
                        <a:pt x="1" y="14"/>
                      </a:lnTo>
                      <a:lnTo>
                        <a:pt x="1" y="10"/>
                      </a:lnTo>
                      <a:lnTo>
                        <a:pt x="4" y="8"/>
                      </a:lnTo>
                      <a:lnTo>
                        <a:pt x="5" y="6"/>
                      </a:lnTo>
                      <a:lnTo>
                        <a:pt x="7" y="3"/>
                      </a:lnTo>
                      <a:lnTo>
                        <a:pt x="10" y="1"/>
                      </a:lnTo>
                      <a:lnTo>
                        <a:pt x="14" y="0"/>
                      </a:lnTo>
                      <a:lnTo>
                        <a:pt x="20" y="0"/>
                      </a:lnTo>
                      <a:lnTo>
                        <a:pt x="27" y="0"/>
                      </a:lnTo>
                      <a:lnTo>
                        <a:pt x="33" y="1"/>
                      </a:lnTo>
                      <a:lnTo>
                        <a:pt x="39" y="5"/>
                      </a:lnTo>
                      <a:lnTo>
                        <a:pt x="43" y="7"/>
                      </a:lnTo>
                      <a:lnTo>
                        <a:pt x="48" y="12"/>
                      </a:lnTo>
                      <a:lnTo>
                        <a:pt x="52" y="16"/>
                      </a:lnTo>
                      <a:lnTo>
                        <a:pt x="56" y="22"/>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504" name="Freeform 48"/>
                <p:cNvSpPr>
                  <a:spLocks/>
                </p:cNvSpPr>
                <p:nvPr/>
              </p:nvSpPr>
              <p:spPr bwMode="auto">
                <a:xfrm>
                  <a:off x="4194" y="1894"/>
                  <a:ext cx="46" cy="37"/>
                </a:xfrm>
                <a:custGeom>
                  <a:avLst/>
                  <a:gdLst>
                    <a:gd name="T0" fmla="*/ 3 w 71"/>
                    <a:gd name="T1" fmla="*/ 2 h 55"/>
                    <a:gd name="T2" fmla="*/ 3 w 71"/>
                    <a:gd name="T3" fmla="*/ 3 h 55"/>
                    <a:gd name="T4" fmla="*/ 3 w 71"/>
                    <a:gd name="T5" fmla="*/ 3 h 55"/>
                    <a:gd name="T6" fmla="*/ 3 w 71"/>
                    <a:gd name="T7" fmla="*/ 3 h 55"/>
                    <a:gd name="T8" fmla="*/ 3 w 71"/>
                    <a:gd name="T9" fmla="*/ 3 h 55"/>
                    <a:gd name="T10" fmla="*/ 3 w 71"/>
                    <a:gd name="T11" fmla="*/ 3 h 55"/>
                    <a:gd name="T12" fmla="*/ 3 w 71"/>
                    <a:gd name="T13" fmla="*/ 3 h 55"/>
                    <a:gd name="T14" fmla="*/ 2 w 71"/>
                    <a:gd name="T15" fmla="*/ 3 h 55"/>
                    <a:gd name="T16" fmla="*/ 2 w 71"/>
                    <a:gd name="T17" fmla="*/ 3 h 55"/>
                    <a:gd name="T18" fmla="*/ 2 w 71"/>
                    <a:gd name="T19" fmla="*/ 3 h 55"/>
                    <a:gd name="T20" fmla="*/ 2 w 71"/>
                    <a:gd name="T21" fmla="*/ 3 h 55"/>
                    <a:gd name="T22" fmla="*/ 1 w 71"/>
                    <a:gd name="T23" fmla="*/ 3 h 55"/>
                    <a:gd name="T24" fmla="*/ 1 w 71"/>
                    <a:gd name="T25" fmla="*/ 2 h 55"/>
                    <a:gd name="T26" fmla="*/ 1 w 71"/>
                    <a:gd name="T27" fmla="*/ 2 h 55"/>
                    <a:gd name="T28" fmla="*/ 1 w 71"/>
                    <a:gd name="T29" fmla="*/ 2 h 55"/>
                    <a:gd name="T30" fmla="*/ 1 w 71"/>
                    <a:gd name="T31" fmla="*/ 2 h 55"/>
                    <a:gd name="T32" fmla="*/ 1 w 71"/>
                    <a:gd name="T33" fmla="*/ 1 h 55"/>
                    <a:gd name="T34" fmla="*/ 1 w 71"/>
                    <a:gd name="T35" fmla="*/ 1 h 55"/>
                    <a:gd name="T36" fmla="*/ 1 w 71"/>
                    <a:gd name="T37" fmla="*/ 1 h 55"/>
                    <a:gd name="T38" fmla="*/ 1 w 71"/>
                    <a:gd name="T39" fmla="*/ 1 h 55"/>
                    <a:gd name="T40" fmla="*/ 0 w 71"/>
                    <a:gd name="T41" fmla="*/ 1 h 55"/>
                    <a:gd name="T42" fmla="*/ 1 w 71"/>
                    <a:gd name="T43" fmla="*/ 1 h 55"/>
                    <a:gd name="T44" fmla="*/ 1 w 71"/>
                    <a:gd name="T45" fmla="*/ 1 h 55"/>
                    <a:gd name="T46" fmla="*/ 1 w 71"/>
                    <a:gd name="T47" fmla="*/ 1 h 55"/>
                    <a:gd name="T48" fmla="*/ 1 w 71"/>
                    <a:gd name="T49" fmla="*/ 1 h 55"/>
                    <a:gd name="T50" fmla="*/ 1 w 71"/>
                    <a:gd name="T51" fmla="*/ 0 h 55"/>
                    <a:gd name="T52" fmla="*/ 1 w 71"/>
                    <a:gd name="T53" fmla="*/ 1 h 55"/>
                    <a:gd name="T54" fmla="*/ 2 w 71"/>
                    <a:gd name="T55" fmla="*/ 1 h 55"/>
                    <a:gd name="T56" fmla="*/ 2 w 71"/>
                    <a:gd name="T57" fmla="*/ 1 h 55"/>
                    <a:gd name="T58" fmla="*/ 2 w 71"/>
                    <a:gd name="T59" fmla="*/ 1 h 55"/>
                    <a:gd name="T60" fmla="*/ 3 w 71"/>
                    <a:gd name="T61" fmla="*/ 1 h 55"/>
                    <a:gd name="T62" fmla="*/ 3 w 71"/>
                    <a:gd name="T63" fmla="*/ 1 h 55"/>
                    <a:gd name="T64" fmla="*/ 3 w 71"/>
                    <a:gd name="T65" fmla="*/ 1 h 55"/>
                    <a:gd name="T66" fmla="*/ 3 w 71"/>
                    <a:gd name="T67" fmla="*/ 1 h 55"/>
                    <a:gd name="T68" fmla="*/ 3 w 71"/>
                    <a:gd name="T69" fmla="*/ 2 h 55"/>
                    <a:gd name="T70" fmla="*/ 3 w 71"/>
                    <a:gd name="T71" fmla="*/ 2 h 55"/>
                    <a:gd name="T72" fmla="*/ 3 w 71"/>
                    <a:gd name="T73" fmla="*/ 2 h 55"/>
                    <a:gd name="T74" fmla="*/ 3 w 71"/>
                    <a:gd name="T75" fmla="*/ 2 h 5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55"/>
                    <a:gd name="T116" fmla="*/ 71 w 71"/>
                    <a:gd name="T117" fmla="*/ 55 h 5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55">
                      <a:moveTo>
                        <a:pt x="71" y="39"/>
                      </a:moveTo>
                      <a:lnTo>
                        <a:pt x="71" y="45"/>
                      </a:lnTo>
                      <a:lnTo>
                        <a:pt x="70" y="50"/>
                      </a:lnTo>
                      <a:lnTo>
                        <a:pt x="65" y="52"/>
                      </a:lnTo>
                      <a:lnTo>
                        <a:pt x="61" y="55"/>
                      </a:lnTo>
                      <a:lnTo>
                        <a:pt x="56" y="53"/>
                      </a:lnTo>
                      <a:lnTo>
                        <a:pt x="51" y="52"/>
                      </a:lnTo>
                      <a:lnTo>
                        <a:pt x="46" y="50"/>
                      </a:lnTo>
                      <a:lnTo>
                        <a:pt x="43" y="49"/>
                      </a:lnTo>
                      <a:lnTo>
                        <a:pt x="38" y="46"/>
                      </a:lnTo>
                      <a:lnTo>
                        <a:pt x="34" y="44"/>
                      </a:lnTo>
                      <a:lnTo>
                        <a:pt x="30" y="42"/>
                      </a:lnTo>
                      <a:lnTo>
                        <a:pt x="27" y="39"/>
                      </a:lnTo>
                      <a:lnTo>
                        <a:pt x="22" y="36"/>
                      </a:lnTo>
                      <a:lnTo>
                        <a:pt x="18" y="32"/>
                      </a:lnTo>
                      <a:lnTo>
                        <a:pt x="14" y="29"/>
                      </a:lnTo>
                      <a:lnTo>
                        <a:pt x="11" y="25"/>
                      </a:lnTo>
                      <a:lnTo>
                        <a:pt x="8" y="22"/>
                      </a:lnTo>
                      <a:lnTo>
                        <a:pt x="4" y="18"/>
                      </a:lnTo>
                      <a:lnTo>
                        <a:pt x="2" y="14"/>
                      </a:lnTo>
                      <a:lnTo>
                        <a:pt x="0" y="11"/>
                      </a:lnTo>
                      <a:lnTo>
                        <a:pt x="4" y="7"/>
                      </a:lnTo>
                      <a:lnTo>
                        <a:pt x="10" y="3"/>
                      </a:lnTo>
                      <a:lnTo>
                        <a:pt x="15" y="1"/>
                      </a:lnTo>
                      <a:lnTo>
                        <a:pt x="20" y="1"/>
                      </a:lnTo>
                      <a:lnTo>
                        <a:pt x="24" y="0"/>
                      </a:lnTo>
                      <a:lnTo>
                        <a:pt x="30" y="2"/>
                      </a:lnTo>
                      <a:lnTo>
                        <a:pt x="36" y="3"/>
                      </a:lnTo>
                      <a:lnTo>
                        <a:pt x="41" y="7"/>
                      </a:lnTo>
                      <a:lnTo>
                        <a:pt x="45" y="8"/>
                      </a:lnTo>
                      <a:lnTo>
                        <a:pt x="50" y="13"/>
                      </a:lnTo>
                      <a:lnTo>
                        <a:pt x="53" y="16"/>
                      </a:lnTo>
                      <a:lnTo>
                        <a:pt x="58" y="21"/>
                      </a:lnTo>
                      <a:lnTo>
                        <a:pt x="62" y="25"/>
                      </a:lnTo>
                      <a:lnTo>
                        <a:pt x="65" y="30"/>
                      </a:lnTo>
                      <a:lnTo>
                        <a:pt x="68" y="35"/>
                      </a:lnTo>
                      <a:lnTo>
                        <a:pt x="71" y="39"/>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505" name="Freeform 49"/>
                <p:cNvSpPr>
                  <a:spLocks/>
                </p:cNvSpPr>
                <p:nvPr/>
              </p:nvSpPr>
              <p:spPr bwMode="auto">
                <a:xfrm>
                  <a:off x="3955" y="1913"/>
                  <a:ext cx="266" cy="141"/>
                </a:xfrm>
                <a:custGeom>
                  <a:avLst/>
                  <a:gdLst>
                    <a:gd name="T0" fmla="*/ 12 w 415"/>
                    <a:gd name="T1" fmla="*/ 2 h 210"/>
                    <a:gd name="T2" fmla="*/ 11 w 415"/>
                    <a:gd name="T3" fmla="*/ 3 h 210"/>
                    <a:gd name="T4" fmla="*/ 10 w 415"/>
                    <a:gd name="T5" fmla="*/ 5 h 210"/>
                    <a:gd name="T6" fmla="*/ 9 w 415"/>
                    <a:gd name="T7" fmla="*/ 6 h 210"/>
                    <a:gd name="T8" fmla="*/ 9 w 415"/>
                    <a:gd name="T9" fmla="*/ 7 h 210"/>
                    <a:gd name="T10" fmla="*/ 10 w 415"/>
                    <a:gd name="T11" fmla="*/ 7 h 210"/>
                    <a:gd name="T12" fmla="*/ 11 w 415"/>
                    <a:gd name="T13" fmla="*/ 7 h 210"/>
                    <a:gd name="T14" fmla="*/ 12 w 415"/>
                    <a:gd name="T15" fmla="*/ 7 h 210"/>
                    <a:gd name="T16" fmla="*/ 13 w 415"/>
                    <a:gd name="T17" fmla="*/ 7 h 210"/>
                    <a:gd name="T18" fmla="*/ 14 w 415"/>
                    <a:gd name="T19" fmla="*/ 7 h 210"/>
                    <a:gd name="T20" fmla="*/ 15 w 415"/>
                    <a:gd name="T21" fmla="*/ 9 h 210"/>
                    <a:gd name="T22" fmla="*/ 14 w 415"/>
                    <a:gd name="T23" fmla="*/ 9 h 210"/>
                    <a:gd name="T24" fmla="*/ 13 w 415"/>
                    <a:gd name="T25" fmla="*/ 11 h 210"/>
                    <a:gd name="T26" fmla="*/ 14 w 415"/>
                    <a:gd name="T27" fmla="*/ 11 h 210"/>
                    <a:gd name="T28" fmla="*/ 15 w 415"/>
                    <a:gd name="T29" fmla="*/ 11 h 210"/>
                    <a:gd name="T30" fmla="*/ 17 w 415"/>
                    <a:gd name="T31" fmla="*/ 13 h 210"/>
                    <a:gd name="T32" fmla="*/ 18 w 415"/>
                    <a:gd name="T33" fmla="*/ 13 h 210"/>
                    <a:gd name="T34" fmla="*/ 17 w 415"/>
                    <a:gd name="T35" fmla="*/ 13 h 210"/>
                    <a:gd name="T36" fmla="*/ 15 w 415"/>
                    <a:gd name="T37" fmla="*/ 13 h 210"/>
                    <a:gd name="T38" fmla="*/ 14 w 415"/>
                    <a:gd name="T39" fmla="*/ 13 h 210"/>
                    <a:gd name="T40" fmla="*/ 12 w 415"/>
                    <a:gd name="T41" fmla="*/ 13 h 210"/>
                    <a:gd name="T42" fmla="*/ 12 w 415"/>
                    <a:gd name="T43" fmla="*/ 13 h 210"/>
                    <a:gd name="T44" fmla="*/ 11 w 415"/>
                    <a:gd name="T45" fmla="*/ 12 h 210"/>
                    <a:gd name="T46" fmla="*/ 11 w 415"/>
                    <a:gd name="T47" fmla="*/ 11 h 210"/>
                    <a:gd name="T48" fmla="*/ 12 w 415"/>
                    <a:gd name="T49" fmla="*/ 10 h 210"/>
                    <a:gd name="T50" fmla="*/ 11 w 415"/>
                    <a:gd name="T51" fmla="*/ 9 h 210"/>
                    <a:gd name="T52" fmla="*/ 10 w 415"/>
                    <a:gd name="T53" fmla="*/ 10 h 210"/>
                    <a:gd name="T54" fmla="*/ 9 w 415"/>
                    <a:gd name="T55" fmla="*/ 10 h 210"/>
                    <a:gd name="T56" fmla="*/ 8 w 415"/>
                    <a:gd name="T57" fmla="*/ 11 h 210"/>
                    <a:gd name="T58" fmla="*/ 7 w 415"/>
                    <a:gd name="T59" fmla="*/ 11 h 210"/>
                    <a:gd name="T60" fmla="*/ 6 w 415"/>
                    <a:gd name="T61" fmla="*/ 11 h 210"/>
                    <a:gd name="T62" fmla="*/ 5 w 415"/>
                    <a:gd name="T63" fmla="*/ 10 h 210"/>
                    <a:gd name="T64" fmla="*/ 7 w 415"/>
                    <a:gd name="T65" fmla="*/ 9 h 210"/>
                    <a:gd name="T66" fmla="*/ 6 w 415"/>
                    <a:gd name="T67" fmla="*/ 8 h 210"/>
                    <a:gd name="T68" fmla="*/ 6 w 415"/>
                    <a:gd name="T69" fmla="*/ 7 h 210"/>
                    <a:gd name="T70" fmla="*/ 7 w 415"/>
                    <a:gd name="T71" fmla="*/ 6 h 210"/>
                    <a:gd name="T72" fmla="*/ 7 w 415"/>
                    <a:gd name="T73" fmla="*/ 5 h 210"/>
                    <a:gd name="T74" fmla="*/ 8 w 415"/>
                    <a:gd name="T75" fmla="*/ 3 h 210"/>
                    <a:gd name="T76" fmla="*/ 9 w 415"/>
                    <a:gd name="T77" fmla="*/ 2 h 210"/>
                    <a:gd name="T78" fmla="*/ 8 w 415"/>
                    <a:gd name="T79" fmla="*/ 1 h 210"/>
                    <a:gd name="T80" fmla="*/ 6 w 415"/>
                    <a:gd name="T81" fmla="*/ 2 h 210"/>
                    <a:gd name="T82" fmla="*/ 5 w 415"/>
                    <a:gd name="T83" fmla="*/ 3 h 210"/>
                    <a:gd name="T84" fmla="*/ 3 w 415"/>
                    <a:gd name="T85" fmla="*/ 3 h 210"/>
                    <a:gd name="T86" fmla="*/ 2 w 415"/>
                    <a:gd name="T87" fmla="*/ 3 h 210"/>
                    <a:gd name="T88" fmla="*/ 1 w 415"/>
                    <a:gd name="T89" fmla="*/ 3 h 210"/>
                    <a:gd name="T90" fmla="*/ 0 w 415"/>
                    <a:gd name="T91" fmla="*/ 3 h 210"/>
                    <a:gd name="T92" fmla="*/ 1 w 415"/>
                    <a:gd name="T93" fmla="*/ 2 h 210"/>
                    <a:gd name="T94" fmla="*/ 1 w 415"/>
                    <a:gd name="T95" fmla="*/ 1 h 210"/>
                    <a:gd name="T96" fmla="*/ 2 w 415"/>
                    <a:gd name="T97" fmla="*/ 1 h 210"/>
                    <a:gd name="T98" fmla="*/ 3 w 415"/>
                    <a:gd name="T99" fmla="*/ 1 h 210"/>
                    <a:gd name="T100" fmla="*/ 5 w 415"/>
                    <a:gd name="T101" fmla="*/ 1 h 210"/>
                    <a:gd name="T102" fmla="*/ 8 w 415"/>
                    <a:gd name="T103" fmla="*/ 1 h 210"/>
                    <a:gd name="T104" fmla="*/ 9 w 415"/>
                    <a:gd name="T105" fmla="*/ 1 h 210"/>
                    <a:gd name="T106" fmla="*/ 11 w 415"/>
                    <a:gd name="T107" fmla="*/ 0 h 210"/>
                    <a:gd name="T108" fmla="*/ 12 w 415"/>
                    <a:gd name="T109" fmla="*/ 1 h 21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15"/>
                    <a:gd name="T166" fmla="*/ 0 h 210"/>
                    <a:gd name="T167" fmla="*/ 415 w 415"/>
                    <a:gd name="T168" fmla="*/ 210 h 21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15" h="210">
                      <a:moveTo>
                        <a:pt x="269" y="11"/>
                      </a:moveTo>
                      <a:lnTo>
                        <a:pt x="269" y="27"/>
                      </a:lnTo>
                      <a:lnTo>
                        <a:pt x="262" y="31"/>
                      </a:lnTo>
                      <a:lnTo>
                        <a:pt x="257" y="35"/>
                      </a:lnTo>
                      <a:lnTo>
                        <a:pt x="251" y="40"/>
                      </a:lnTo>
                      <a:lnTo>
                        <a:pt x="246" y="44"/>
                      </a:lnTo>
                      <a:lnTo>
                        <a:pt x="242" y="49"/>
                      </a:lnTo>
                      <a:lnTo>
                        <a:pt x="237" y="55"/>
                      </a:lnTo>
                      <a:lnTo>
                        <a:pt x="232" y="59"/>
                      </a:lnTo>
                      <a:lnTo>
                        <a:pt x="229" y="64"/>
                      </a:lnTo>
                      <a:lnTo>
                        <a:pt x="224" y="69"/>
                      </a:lnTo>
                      <a:lnTo>
                        <a:pt x="219" y="75"/>
                      </a:lnTo>
                      <a:lnTo>
                        <a:pt x="215" y="80"/>
                      </a:lnTo>
                      <a:lnTo>
                        <a:pt x="211" y="85"/>
                      </a:lnTo>
                      <a:lnTo>
                        <a:pt x="208" y="90"/>
                      </a:lnTo>
                      <a:lnTo>
                        <a:pt x="203" y="96"/>
                      </a:lnTo>
                      <a:lnTo>
                        <a:pt x="200" y="100"/>
                      </a:lnTo>
                      <a:lnTo>
                        <a:pt x="195" y="106"/>
                      </a:lnTo>
                      <a:lnTo>
                        <a:pt x="200" y="107"/>
                      </a:lnTo>
                      <a:lnTo>
                        <a:pt x="205" y="109"/>
                      </a:lnTo>
                      <a:lnTo>
                        <a:pt x="210" y="110"/>
                      </a:lnTo>
                      <a:lnTo>
                        <a:pt x="216" y="110"/>
                      </a:lnTo>
                      <a:lnTo>
                        <a:pt x="222" y="110"/>
                      </a:lnTo>
                      <a:lnTo>
                        <a:pt x="227" y="110"/>
                      </a:lnTo>
                      <a:lnTo>
                        <a:pt x="232" y="110"/>
                      </a:lnTo>
                      <a:lnTo>
                        <a:pt x="238" y="110"/>
                      </a:lnTo>
                      <a:lnTo>
                        <a:pt x="243" y="110"/>
                      </a:lnTo>
                      <a:lnTo>
                        <a:pt x="249" y="110"/>
                      </a:lnTo>
                      <a:lnTo>
                        <a:pt x="255" y="110"/>
                      </a:lnTo>
                      <a:lnTo>
                        <a:pt x="259" y="110"/>
                      </a:lnTo>
                      <a:lnTo>
                        <a:pt x="265" y="110"/>
                      </a:lnTo>
                      <a:lnTo>
                        <a:pt x="270" y="111"/>
                      </a:lnTo>
                      <a:lnTo>
                        <a:pt x="276" y="111"/>
                      </a:lnTo>
                      <a:lnTo>
                        <a:pt x="281" y="113"/>
                      </a:lnTo>
                      <a:lnTo>
                        <a:pt x="287" y="112"/>
                      </a:lnTo>
                      <a:lnTo>
                        <a:pt x="294" y="113"/>
                      </a:lnTo>
                      <a:lnTo>
                        <a:pt x="300" y="114"/>
                      </a:lnTo>
                      <a:lnTo>
                        <a:pt x="307" y="117"/>
                      </a:lnTo>
                      <a:lnTo>
                        <a:pt x="313" y="119"/>
                      </a:lnTo>
                      <a:lnTo>
                        <a:pt x="320" y="123"/>
                      </a:lnTo>
                      <a:lnTo>
                        <a:pt x="326" y="127"/>
                      </a:lnTo>
                      <a:lnTo>
                        <a:pt x="332" y="132"/>
                      </a:lnTo>
                      <a:lnTo>
                        <a:pt x="332" y="137"/>
                      </a:lnTo>
                      <a:lnTo>
                        <a:pt x="331" y="139"/>
                      </a:lnTo>
                      <a:lnTo>
                        <a:pt x="327" y="141"/>
                      </a:lnTo>
                      <a:lnTo>
                        <a:pt x="325" y="144"/>
                      </a:lnTo>
                      <a:lnTo>
                        <a:pt x="321" y="144"/>
                      </a:lnTo>
                      <a:lnTo>
                        <a:pt x="318" y="146"/>
                      </a:lnTo>
                      <a:lnTo>
                        <a:pt x="315" y="148"/>
                      </a:lnTo>
                      <a:lnTo>
                        <a:pt x="313" y="152"/>
                      </a:lnTo>
                      <a:lnTo>
                        <a:pt x="285" y="178"/>
                      </a:lnTo>
                      <a:lnTo>
                        <a:pt x="293" y="178"/>
                      </a:lnTo>
                      <a:lnTo>
                        <a:pt x="301" y="179"/>
                      </a:lnTo>
                      <a:lnTo>
                        <a:pt x="308" y="180"/>
                      </a:lnTo>
                      <a:lnTo>
                        <a:pt x="318" y="181"/>
                      </a:lnTo>
                      <a:lnTo>
                        <a:pt x="326" y="183"/>
                      </a:lnTo>
                      <a:lnTo>
                        <a:pt x="334" y="186"/>
                      </a:lnTo>
                      <a:lnTo>
                        <a:pt x="341" y="188"/>
                      </a:lnTo>
                      <a:lnTo>
                        <a:pt x="349" y="190"/>
                      </a:lnTo>
                      <a:lnTo>
                        <a:pt x="357" y="193"/>
                      </a:lnTo>
                      <a:lnTo>
                        <a:pt x="366" y="195"/>
                      </a:lnTo>
                      <a:lnTo>
                        <a:pt x="374" y="197"/>
                      </a:lnTo>
                      <a:lnTo>
                        <a:pt x="382" y="200"/>
                      </a:lnTo>
                      <a:lnTo>
                        <a:pt x="390" y="201"/>
                      </a:lnTo>
                      <a:lnTo>
                        <a:pt x="397" y="203"/>
                      </a:lnTo>
                      <a:lnTo>
                        <a:pt x="407" y="204"/>
                      </a:lnTo>
                      <a:lnTo>
                        <a:pt x="415" y="207"/>
                      </a:lnTo>
                      <a:lnTo>
                        <a:pt x="407" y="208"/>
                      </a:lnTo>
                      <a:lnTo>
                        <a:pt x="397" y="209"/>
                      </a:lnTo>
                      <a:lnTo>
                        <a:pt x="389" y="209"/>
                      </a:lnTo>
                      <a:lnTo>
                        <a:pt x="381" y="210"/>
                      </a:lnTo>
                      <a:lnTo>
                        <a:pt x="373" y="209"/>
                      </a:lnTo>
                      <a:lnTo>
                        <a:pt x="365" y="208"/>
                      </a:lnTo>
                      <a:lnTo>
                        <a:pt x="357" y="207"/>
                      </a:lnTo>
                      <a:lnTo>
                        <a:pt x="349" y="207"/>
                      </a:lnTo>
                      <a:lnTo>
                        <a:pt x="341" y="204"/>
                      </a:lnTo>
                      <a:lnTo>
                        <a:pt x="334" y="203"/>
                      </a:lnTo>
                      <a:lnTo>
                        <a:pt x="326" y="202"/>
                      </a:lnTo>
                      <a:lnTo>
                        <a:pt x="318" y="202"/>
                      </a:lnTo>
                      <a:lnTo>
                        <a:pt x="311" y="202"/>
                      </a:lnTo>
                      <a:lnTo>
                        <a:pt x="303" y="202"/>
                      </a:lnTo>
                      <a:lnTo>
                        <a:pt x="296" y="203"/>
                      </a:lnTo>
                      <a:lnTo>
                        <a:pt x="288" y="207"/>
                      </a:lnTo>
                      <a:lnTo>
                        <a:pt x="283" y="203"/>
                      </a:lnTo>
                      <a:lnTo>
                        <a:pt x="279" y="203"/>
                      </a:lnTo>
                      <a:lnTo>
                        <a:pt x="273" y="203"/>
                      </a:lnTo>
                      <a:lnTo>
                        <a:pt x="270" y="204"/>
                      </a:lnTo>
                      <a:lnTo>
                        <a:pt x="265" y="206"/>
                      </a:lnTo>
                      <a:lnTo>
                        <a:pt x="260" y="206"/>
                      </a:lnTo>
                      <a:lnTo>
                        <a:pt x="256" y="203"/>
                      </a:lnTo>
                      <a:lnTo>
                        <a:pt x="252" y="200"/>
                      </a:lnTo>
                      <a:lnTo>
                        <a:pt x="248" y="195"/>
                      </a:lnTo>
                      <a:lnTo>
                        <a:pt x="245" y="190"/>
                      </a:lnTo>
                      <a:lnTo>
                        <a:pt x="244" y="186"/>
                      </a:lnTo>
                      <a:lnTo>
                        <a:pt x="245" y="182"/>
                      </a:lnTo>
                      <a:lnTo>
                        <a:pt x="245" y="176"/>
                      </a:lnTo>
                      <a:lnTo>
                        <a:pt x="248" y="173"/>
                      </a:lnTo>
                      <a:lnTo>
                        <a:pt x="250" y="168"/>
                      </a:lnTo>
                      <a:lnTo>
                        <a:pt x="252" y="165"/>
                      </a:lnTo>
                      <a:lnTo>
                        <a:pt x="256" y="165"/>
                      </a:lnTo>
                      <a:lnTo>
                        <a:pt x="258" y="162"/>
                      </a:lnTo>
                      <a:lnTo>
                        <a:pt x="255" y="156"/>
                      </a:lnTo>
                      <a:lnTo>
                        <a:pt x="251" y="155"/>
                      </a:lnTo>
                      <a:lnTo>
                        <a:pt x="248" y="155"/>
                      </a:lnTo>
                      <a:lnTo>
                        <a:pt x="244" y="158"/>
                      </a:lnTo>
                      <a:lnTo>
                        <a:pt x="239" y="160"/>
                      </a:lnTo>
                      <a:lnTo>
                        <a:pt x="236" y="162"/>
                      </a:lnTo>
                      <a:lnTo>
                        <a:pt x="231" y="165"/>
                      </a:lnTo>
                      <a:lnTo>
                        <a:pt x="228" y="165"/>
                      </a:lnTo>
                      <a:lnTo>
                        <a:pt x="219" y="165"/>
                      </a:lnTo>
                      <a:lnTo>
                        <a:pt x="212" y="165"/>
                      </a:lnTo>
                      <a:lnTo>
                        <a:pt x="205" y="166"/>
                      </a:lnTo>
                      <a:lnTo>
                        <a:pt x="200" y="168"/>
                      </a:lnTo>
                      <a:lnTo>
                        <a:pt x="193" y="169"/>
                      </a:lnTo>
                      <a:lnTo>
                        <a:pt x="186" y="172"/>
                      </a:lnTo>
                      <a:lnTo>
                        <a:pt x="180" y="174"/>
                      </a:lnTo>
                      <a:lnTo>
                        <a:pt x="174" y="176"/>
                      </a:lnTo>
                      <a:lnTo>
                        <a:pt x="167" y="179"/>
                      </a:lnTo>
                      <a:lnTo>
                        <a:pt x="161" y="181"/>
                      </a:lnTo>
                      <a:lnTo>
                        <a:pt x="154" y="182"/>
                      </a:lnTo>
                      <a:lnTo>
                        <a:pt x="148" y="185"/>
                      </a:lnTo>
                      <a:lnTo>
                        <a:pt x="142" y="185"/>
                      </a:lnTo>
                      <a:lnTo>
                        <a:pt x="135" y="185"/>
                      </a:lnTo>
                      <a:lnTo>
                        <a:pt x="129" y="185"/>
                      </a:lnTo>
                      <a:lnTo>
                        <a:pt x="122" y="185"/>
                      </a:lnTo>
                      <a:lnTo>
                        <a:pt x="118" y="180"/>
                      </a:lnTo>
                      <a:lnTo>
                        <a:pt x="114" y="175"/>
                      </a:lnTo>
                      <a:lnTo>
                        <a:pt x="111" y="169"/>
                      </a:lnTo>
                      <a:lnTo>
                        <a:pt x="112" y="165"/>
                      </a:lnTo>
                      <a:lnTo>
                        <a:pt x="163" y="146"/>
                      </a:lnTo>
                      <a:lnTo>
                        <a:pt x="159" y="142"/>
                      </a:lnTo>
                      <a:lnTo>
                        <a:pt x="156" y="141"/>
                      </a:lnTo>
                      <a:lnTo>
                        <a:pt x="152" y="138"/>
                      </a:lnTo>
                      <a:lnTo>
                        <a:pt x="148" y="137"/>
                      </a:lnTo>
                      <a:lnTo>
                        <a:pt x="145" y="133"/>
                      </a:lnTo>
                      <a:lnTo>
                        <a:pt x="142" y="131"/>
                      </a:lnTo>
                      <a:lnTo>
                        <a:pt x="139" y="127"/>
                      </a:lnTo>
                      <a:lnTo>
                        <a:pt x="138" y="124"/>
                      </a:lnTo>
                      <a:lnTo>
                        <a:pt x="135" y="117"/>
                      </a:lnTo>
                      <a:lnTo>
                        <a:pt x="138" y="112"/>
                      </a:lnTo>
                      <a:lnTo>
                        <a:pt x="140" y="107"/>
                      </a:lnTo>
                      <a:lnTo>
                        <a:pt x="143" y="104"/>
                      </a:lnTo>
                      <a:lnTo>
                        <a:pt x="147" y="100"/>
                      </a:lnTo>
                      <a:lnTo>
                        <a:pt x="152" y="96"/>
                      </a:lnTo>
                      <a:lnTo>
                        <a:pt x="154" y="92"/>
                      </a:lnTo>
                      <a:lnTo>
                        <a:pt x="156" y="87"/>
                      </a:lnTo>
                      <a:lnTo>
                        <a:pt x="158" y="83"/>
                      </a:lnTo>
                      <a:lnTo>
                        <a:pt x="160" y="79"/>
                      </a:lnTo>
                      <a:lnTo>
                        <a:pt x="162" y="76"/>
                      </a:lnTo>
                      <a:lnTo>
                        <a:pt x="166" y="72"/>
                      </a:lnTo>
                      <a:lnTo>
                        <a:pt x="172" y="65"/>
                      </a:lnTo>
                      <a:lnTo>
                        <a:pt x="180" y="58"/>
                      </a:lnTo>
                      <a:lnTo>
                        <a:pt x="186" y="51"/>
                      </a:lnTo>
                      <a:lnTo>
                        <a:pt x="194" y="45"/>
                      </a:lnTo>
                      <a:lnTo>
                        <a:pt x="196" y="41"/>
                      </a:lnTo>
                      <a:lnTo>
                        <a:pt x="200" y="37"/>
                      </a:lnTo>
                      <a:lnTo>
                        <a:pt x="202" y="34"/>
                      </a:lnTo>
                      <a:lnTo>
                        <a:pt x="205" y="30"/>
                      </a:lnTo>
                      <a:lnTo>
                        <a:pt x="198" y="27"/>
                      </a:lnTo>
                      <a:lnTo>
                        <a:pt x="188" y="27"/>
                      </a:lnTo>
                      <a:lnTo>
                        <a:pt x="177" y="28"/>
                      </a:lnTo>
                      <a:lnTo>
                        <a:pt x="167" y="29"/>
                      </a:lnTo>
                      <a:lnTo>
                        <a:pt x="158" y="31"/>
                      </a:lnTo>
                      <a:lnTo>
                        <a:pt x="147" y="32"/>
                      </a:lnTo>
                      <a:lnTo>
                        <a:pt x="138" y="35"/>
                      </a:lnTo>
                      <a:lnTo>
                        <a:pt x="127" y="36"/>
                      </a:lnTo>
                      <a:lnTo>
                        <a:pt x="118" y="40"/>
                      </a:lnTo>
                      <a:lnTo>
                        <a:pt x="107" y="41"/>
                      </a:lnTo>
                      <a:lnTo>
                        <a:pt x="97" y="43"/>
                      </a:lnTo>
                      <a:lnTo>
                        <a:pt x="87" y="45"/>
                      </a:lnTo>
                      <a:lnTo>
                        <a:pt x="78" y="49"/>
                      </a:lnTo>
                      <a:lnTo>
                        <a:pt x="69" y="50"/>
                      </a:lnTo>
                      <a:lnTo>
                        <a:pt x="58" y="54"/>
                      </a:lnTo>
                      <a:lnTo>
                        <a:pt x="49" y="56"/>
                      </a:lnTo>
                      <a:lnTo>
                        <a:pt x="39" y="59"/>
                      </a:lnTo>
                      <a:lnTo>
                        <a:pt x="35" y="56"/>
                      </a:lnTo>
                      <a:lnTo>
                        <a:pt x="30" y="56"/>
                      </a:lnTo>
                      <a:lnTo>
                        <a:pt x="23" y="55"/>
                      </a:lnTo>
                      <a:lnTo>
                        <a:pt x="17" y="56"/>
                      </a:lnTo>
                      <a:lnTo>
                        <a:pt x="11" y="56"/>
                      </a:lnTo>
                      <a:lnTo>
                        <a:pt x="7" y="55"/>
                      </a:lnTo>
                      <a:lnTo>
                        <a:pt x="3" y="51"/>
                      </a:lnTo>
                      <a:lnTo>
                        <a:pt x="1" y="48"/>
                      </a:lnTo>
                      <a:lnTo>
                        <a:pt x="0" y="41"/>
                      </a:lnTo>
                      <a:lnTo>
                        <a:pt x="2" y="37"/>
                      </a:lnTo>
                      <a:lnTo>
                        <a:pt x="3" y="34"/>
                      </a:lnTo>
                      <a:lnTo>
                        <a:pt x="7" y="31"/>
                      </a:lnTo>
                      <a:lnTo>
                        <a:pt x="10" y="30"/>
                      </a:lnTo>
                      <a:lnTo>
                        <a:pt x="15" y="28"/>
                      </a:lnTo>
                      <a:lnTo>
                        <a:pt x="18" y="28"/>
                      </a:lnTo>
                      <a:lnTo>
                        <a:pt x="23" y="28"/>
                      </a:lnTo>
                      <a:lnTo>
                        <a:pt x="28" y="27"/>
                      </a:lnTo>
                      <a:lnTo>
                        <a:pt x="34" y="27"/>
                      </a:lnTo>
                      <a:lnTo>
                        <a:pt x="38" y="27"/>
                      </a:lnTo>
                      <a:lnTo>
                        <a:pt x="44" y="27"/>
                      </a:lnTo>
                      <a:lnTo>
                        <a:pt x="49" y="27"/>
                      </a:lnTo>
                      <a:lnTo>
                        <a:pt x="53" y="27"/>
                      </a:lnTo>
                      <a:lnTo>
                        <a:pt x="57" y="25"/>
                      </a:lnTo>
                      <a:lnTo>
                        <a:pt x="62" y="25"/>
                      </a:lnTo>
                      <a:lnTo>
                        <a:pt x="72" y="21"/>
                      </a:lnTo>
                      <a:lnTo>
                        <a:pt x="83" y="18"/>
                      </a:lnTo>
                      <a:lnTo>
                        <a:pt x="93" y="16"/>
                      </a:lnTo>
                      <a:lnTo>
                        <a:pt x="105" y="14"/>
                      </a:lnTo>
                      <a:lnTo>
                        <a:pt x="115" y="11"/>
                      </a:lnTo>
                      <a:lnTo>
                        <a:pt x="127" y="10"/>
                      </a:lnTo>
                      <a:lnTo>
                        <a:pt x="139" y="9"/>
                      </a:lnTo>
                      <a:lnTo>
                        <a:pt x="150" y="9"/>
                      </a:lnTo>
                      <a:lnTo>
                        <a:pt x="162" y="8"/>
                      </a:lnTo>
                      <a:lnTo>
                        <a:pt x="173" y="7"/>
                      </a:lnTo>
                      <a:lnTo>
                        <a:pt x="184" y="6"/>
                      </a:lnTo>
                      <a:lnTo>
                        <a:pt x="196" y="4"/>
                      </a:lnTo>
                      <a:lnTo>
                        <a:pt x="207" y="3"/>
                      </a:lnTo>
                      <a:lnTo>
                        <a:pt x="217" y="2"/>
                      </a:lnTo>
                      <a:lnTo>
                        <a:pt x="228" y="1"/>
                      </a:lnTo>
                      <a:lnTo>
                        <a:pt x="239" y="0"/>
                      </a:lnTo>
                      <a:lnTo>
                        <a:pt x="243" y="0"/>
                      </a:lnTo>
                      <a:lnTo>
                        <a:pt x="246" y="1"/>
                      </a:lnTo>
                      <a:lnTo>
                        <a:pt x="251" y="2"/>
                      </a:lnTo>
                      <a:lnTo>
                        <a:pt x="255" y="3"/>
                      </a:lnTo>
                      <a:lnTo>
                        <a:pt x="262" y="7"/>
                      </a:lnTo>
                      <a:lnTo>
                        <a:pt x="269" y="11"/>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506" name="Freeform 50"/>
                <p:cNvSpPr>
                  <a:spLocks/>
                </p:cNvSpPr>
                <p:nvPr/>
              </p:nvSpPr>
              <p:spPr bwMode="auto">
                <a:xfrm>
                  <a:off x="3936" y="1949"/>
                  <a:ext cx="114" cy="45"/>
                </a:xfrm>
                <a:custGeom>
                  <a:avLst/>
                  <a:gdLst>
                    <a:gd name="T0" fmla="*/ 8 w 178"/>
                    <a:gd name="T1" fmla="*/ 1 h 66"/>
                    <a:gd name="T2" fmla="*/ 8 w 178"/>
                    <a:gd name="T3" fmla="*/ 1 h 66"/>
                    <a:gd name="T4" fmla="*/ 8 w 178"/>
                    <a:gd name="T5" fmla="*/ 1 h 66"/>
                    <a:gd name="T6" fmla="*/ 8 w 178"/>
                    <a:gd name="T7" fmla="*/ 1 h 66"/>
                    <a:gd name="T8" fmla="*/ 8 w 178"/>
                    <a:gd name="T9" fmla="*/ 1 h 66"/>
                    <a:gd name="T10" fmla="*/ 8 w 178"/>
                    <a:gd name="T11" fmla="*/ 1 h 66"/>
                    <a:gd name="T12" fmla="*/ 7 w 178"/>
                    <a:gd name="T13" fmla="*/ 1 h 66"/>
                    <a:gd name="T14" fmla="*/ 7 w 178"/>
                    <a:gd name="T15" fmla="*/ 1 h 66"/>
                    <a:gd name="T16" fmla="*/ 6 w 178"/>
                    <a:gd name="T17" fmla="*/ 1 h 66"/>
                    <a:gd name="T18" fmla="*/ 6 w 178"/>
                    <a:gd name="T19" fmla="*/ 1 h 66"/>
                    <a:gd name="T20" fmla="*/ 6 w 178"/>
                    <a:gd name="T21" fmla="*/ 1 h 66"/>
                    <a:gd name="T22" fmla="*/ 6 w 178"/>
                    <a:gd name="T23" fmla="*/ 1 h 66"/>
                    <a:gd name="T24" fmla="*/ 6 w 178"/>
                    <a:gd name="T25" fmla="*/ 1 h 66"/>
                    <a:gd name="T26" fmla="*/ 6 w 178"/>
                    <a:gd name="T27" fmla="*/ 1 h 66"/>
                    <a:gd name="T28" fmla="*/ 5 w 178"/>
                    <a:gd name="T29" fmla="*/ 2 h 66"/>
                    <a:gd name="T30" fmla="*/ 5 w 178"/>
                    <a:gd name="T31" fmla="*/ 2 h 66"/>
                    <a:gd name="T32" fmla="*/ 5 w 178"/>
                    <a:gd name="T33" fmla="*/ 2 h 66"/>
                    <a:gd name="T34" fmla="*/ 4 w 178"/>
                    <a:gd name="T35" fmla="*/ 2 h 66"/>
                    <a:gd name="T36" fmla="*/ 4 w 178"/>
                    <a:gd name="T37" fmla="*/ 2 h 66"/>
                    <a:gd name="T38" fmla="*/ 4 w 178"/>
                    <a:gd name="T39" fmla="*/ 3 h 66"/>
                    <a:gd name="T40" fmla="*/ 3 w 178"/>
                    <a:gd name="T41" fmla="*/ 3 h 66"/>
                    <a:gd name="T42" fmla="*/ 3 w 178"/>
                    <a:gd name="T43" fmla="*/ 3 h 66"/>
                    <a:gd name="T44" fmla="*/ 3 w 178"/>
                    <a:gd name="T45" fmla="*/ 3 h 66"/>
                    <a:gd name="T46" fmla="*/ 2 w 178"/>
                    <a:gd name="T47" fmla="*/ 5 h 66"/>
                    <a:gd name="T48" fmla="*/ 2 w 178"/>
                    <a:gd name="T49" fmla="*/ 5 h 66"/>
                    <a:gd name="T50" fmla="*/ 1 w 178"/>
                    <a:gd name="T51" fmla="*/ 5 h 66"/>
                    <a:gd name="T52" fmla="*/ 1 w 178"/>
                    <a:gd name="T53" fmla="*/ 5 h 66"/>
                    <a:gd name="T54" fmla="*/ 1 w 178"/>
                    <a:gd name="T55" fmla="*/ 5 h 66"/>
                    <a:gd name="T56" fmla="*/ 1 w 178"/>
                    <a:gd name="T57" fmla="*/ 3 h 66"/>
                    <a:gd name="T58" fmla="*/ 1 w 178"/>
                    <a:gd name="T59" fmla="*/ 3 h 66"/>
                    <a:gd name="T60" fmla="*/ 0 w 178"/>
                    <a:gd name="T61" fmla="*/ 2 h 66"/>
                    <a:gd name="T62" fmla="*/ 1 w 178"/>
                    <a:gd name="T63" fmla="*/ 2 h 66"/>
                    <a:gd name="T64" fmla="*/ 1 w 178"/>
                    <a:gd name="T65" fmla="*/ 2 h 66"/>
                    <a:gd name="T66" fmla="*/ 1 w 178"/>
                    <a:gd name="T67" fmla="*/ 2 h 66"/>
                    <a:gd name="T68" fmla="*/ 2 w 178"/>
                    <a:gd name="T69" fmla="*/ 1 h 66"/>
                    <a:gd name="T70" fmla="*/ 2 w 178"/>
                    <a:gd name="T71" fmla="*/ 1 h 66"/>
                    <a:gd name="T72" fmla="*/ 3 w 178"/>
                    <a:gd name="T73" fmla="*/ 1 h 66"/>
                    <a:gd name="T74" fmla="*/ 3 w 178"/>
                    <a:gd name="T75" fmla="*/ 1 h 66"/>
                    <a:gd name="T76" fmla="*/ 4 w 178"/>
                    <a:gd name="T77" fmla="*/ 1 h 66"/>
                    <a:gd name="T78" fmla="*/ 4 w 178"/>
                    <a:gd name="T79" fmla="*/ 1 h 66"/>
                    <a:gd name="T80" fmla="*/ 5 w 178"/>
                    <a:gd name="T81" fmla="*/ 1 h 66"/>
                    <a:gd name="T82" fmla="*/ 5 w 178"/>
                    <a:gd name="T83" fmla="*/ 1 h 66"/>
                    <a:gd name="T84" fmla="*/ 6 w 178"/>
                    <a:gd name="T85" fmla="*/ 0 h 66"/>
                    <a:gd name="T86" fmla="*/ 6 w 178"/>
                    <a:gd name="T87" fmla="*/ 0 h 66"/>
                    <a:gd name="T88" fmla="*/ 7 w 178"/>
                    <a:gd name="T89" fmla="*/ 0 h 66"/>
                    <a:gd name="T90" fmla="*/ 8 w 178"/>
                    <a:gd name="T91" fmla="*/ 1 h 66"/>
                    <a:gd name="T92" fmla="*/ 8 w 178"/>
                    <a:gd name="T93" fmla="*/ 1 h 66"/>
                    <a:gd name="T94" fmla="*/ 8 w 178"/>
                    <a:gd name="T95" fmla="*/ 1 h 6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78"/>
                    <a:gd name="T145" fmla="*/ 0 h 66"/>
                    <a:gd name="T146" fmla="*/ 178 w 178"/>
                    <a:gd name="T147" fmla="*/ 66 h 6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78" h="66">
                      <a:moveTo>
                        <a:pt x="178" y="3"/>
                      </a:moveTo>
                      <a:lnTo>
                        <a:pt x="176" y="7"/>
                      </a:lnTo>
                      <a:lnTo>
                        <a:pt x="175" y="10"/>
                      </a:lnTo>
                      <a:lnTo>
                        <a:pt x="172" y="12"/>
                      </a:lnTo>
                      <a:lnTo>
                        <a:pt x="169" y="15"/>
                      </a:lnTo>
                      <a:lnTo>
                        <a:pt x="163" y="18"/>
                      </a:lnTo>
                      <a:lnTo>
                        <a:pt x="156" y="19"/>
                      </a:lnTo>
                      <a:lnTo>
                        <a:pt x="151" y="19"/>
                      </a:lnTo>
                      <a:lnTo>
                        <a:pt x="148" y="21"/>
                      </a:lnTo>
                      <a:lnTo>
                        <a:pt x="144" y="22"/>
                      </a:lnTo>
                      <a:lnTo>
                        <a:pt x="141" y="23"/>
                      </a:lnTo>
                      <a:lnTo>
                        <a:pt x="136" y="23"/>
                      </a:lnTo>
                      <a:lnTo>
                        <a:pt x="133" y="24"/>
                      </a:lnTo>
                      <a:lnTo>
                        <a:pt x="129" y="26"/>
                      </a:lnTo>
                      <a:lnTo>
                        <a:pt x="127" y="29"/>
                      </a:lnTo>
                      <a:lnTo>
                        <a:pt x="117" y="29"/>
                      </a:lnTo>
                      <a:lnTo>
                        <a:pt x="109" y="31"/>
                      </a:lnTo>
                      <a:lnTo>
                        <a:pt x="100" y="33"/>
                      </a:lnTo>
                      <a:lnTo>
                        <a:pt x="92" y="38"/>
                      </a:lnTo>
                      <a:lnTo>
                        <a:pt x="82" y="43"/>
                      </a:lnTo>
                      <a:lnTo>
                        <a:pt x="74" y="49"/>
                      </a:lnTo>
                      <a:lnTo>
                        <a:pt x="66" y="53"/>
                      </a:lnTo>
                      <a:lnTo>
                        <a:pt x="58" y="59"/>
                      </a:lnTo>
                      <a:lnTo>
                        <a:pt x="48" y="62"/>
                      </a:lnTo>
                      <a:lnTo>
                        <a:pt x="41" y="65"/>
                      </a:lnTo>
                      <a:lnTo>
                        <a:pt x="33" y="66"/>
                      </a:lnTo>
                      <a:lnTo>
                        <a:pt x="25" y="66"/>
                      </a:lnTo>
                      <a:lnTo>
                        <a:pt x="18" y="63"/>
                      </a:lnTo>
                      <a:lnTo>
                        <a:pt x="12" y="58"/>
                      </a:lnTo>
                      <a:lnTo>
                        <a:pt x="5" y="51"/>
                      </a:lnTo>
                      <a:lnTo>
                        <a:pt x="0" y="40"/>
                      </a:lnTo>
                      <a:lnTo>
                        <a:pt x="10" y="36"/>
                      </a:lnTo>
                      <a:lnTo>
                        <a:pt x="20" y="31"/>
                      </a:lnTo>
                      <a:lnTo>
                        <a:pt x="31" y="28"/>
                      </a:lnTo>
                      <a:lnTo>
                        <a:pt x="41" y="23"/>
                      </a:lnTo>
                      <a:lnTo>
                        <a:pt x="52" y="18"/>
                      </a:lnTo>
                      <a:lnTo>
                        <a:pt x="62" y="15"/>
                      </a:lnTo>
                      <a:lnTo>
                        <a:pt x="74" y="11"/>
                      </a:lnTo>
                      <a:lnTo>
                        <a:pt x="85" y="9"/>
                      </a:lnTo>
                      <a:lnTo>
                        <a:pt x="95" y="4"/>
                      </a:lnTo>
                      <a:lnTo>
                        <a:pt x="107" y="2"/>
                      </a:lnTo>
                      <a:lnTo>
                        <a:pt x="117" y="1"/>
                      </a:lnTo>
                      <a:lnTo>
                        <a:pt x="129" y="0"/>
                      </a:lnTo>
                      <a:lnTo>
                        <a:pt x="141" y="0"/>
                      </a:lnTo>
                      <a:lnTo>
                        <a:pt x="154" y="0"/>
                      </a:lnTo>
                      <a:lnTo>
                        <a:pt x="165" y="1"/>
                      </a:lnTo>
                      <a:lnTo>
                        <a:pt x="178" y="3"/>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507" name="Freeform 51"/>
                <p:cNvSpPr>
                  <a:spLocks/>
                </p:cNvSpPr>
                <p:nvPr/>
              </p:nvSpPr>
              <p:spPr bwMode="auto">
                <a:xfrm>
                  <a:off x="4387" y="1963"/>
                  <a:ext cx="25" cy="33"/>
                </a:xfrm>
                <a:custGeom>
                  <a:avLst/>
                  <a:gdLst>
                    <a:gd name="T0" fmla="*/ 2 w 39"/>
                    <a:gd name="T1" fmla="*/ 1 h 49"/>
                    <a:gd name="T2" fmla="*/ 2 w 39"/>
                    <a:gd name="T3" fmla="*/ 1 h 49"/>
                    <a:gd name="T4" fmla="*/ 2 w 39"/>
                    <a:gd name="T5" fmla="*/ 1 h 49"/>
                    <a:gd name="T6" fmla="*/ 2 w 39"/>
                    <a:gd name="T7" fmla="*/ 2 h 49"/>
                    <a:gd name="T8" fmla="*/ 2 w 39"/>
                    <a:gd name="T9" fmla="*/ 2 h 49"/>
                    <a:gd name="T10" fmla="*/ 1 w 39"/>
                    <a:gd name="T11" fmla="*/ 3 h 49"/>
                    <a:gd name="T12" fmla="*/ 1 w 39"/>
                    <a:gd name="T13" fmla="*/ 3 h 49"/>
                    <a:gd name="T14" fmla="*/ 1 w 39"/>
                    <a:gd name="T15" fmla="*/ 3 h 49"/>
                    <a:gd name="T16" fmla="*/ 1 w 39"/>
                    <a:gd name="T17" fmla="*/ 3 h 49"/>
                    <a:gd name="T18" fmla="*/ 1 w 39"/>
                    <a:gd name="T19" fmla="*/ 3 h 49"/>
                    <a:gd name="T20" fmla="*/ 1 w 39"/>
                    <a:gd name="T21" fmla="*/ 3 h 49"/>
                    <a:gd name="T22" fmla="*/ 1 w 39"/>
                    <a:gd name="T23" fmla="*/ 3 h 49"/>
                    <a:gd name="T24" fmla="*/ 1 w 39"/>
                    <a:gd name="T25" fmla="*/ 2 h 49"/>
                    <a:gd name="T26" fmla="*/ 1 w 39"/>
                    <a:gd name="T27" fmla="*/ 2 h 49"/>
                    <a:gd name="T28" fmla="*/ 1 w 39"/>
                    <a:gd name="T29" fmla="*/ 2 h 49"/>
                    <a:gd name="T30" fmla="*/ 1 w 39"/>
                    <a:gd name="T31" fmla="*/ 1 h 49"/>
                    <a:gd name="T32" fmla="*/ 1 w 39"/>
                    <a:gd name="T33" fmla="*/ 1 h 49"/>
                    <a:gd name="T34" fmla="*/ 0 w 39"/>
                    <a:gd name="T35" fmla="*/ 1 h 49"/>
                    <a:gd name="T36" fmla="*/ 1 w 39"/>
                    <a:gd name="T37" fmla="*/ 1 h 49"/>
                    <a:gd name="T38" fmla="*/ 1 w 39"/>
                    <a:gd name="T39" fmla="*/ 1 h 49"/>
                    <a:gd name="T40" fmla="*/ 1 w 39"/>
                    <a:gd name="T41" fmla="*/ 1 h 49"/>
                    <a:gd name="T42" fmla="*/ 1 w 39"/>
                    <a:gd name="T43" fmla="*/ 1 h 49"/>
                    <a:gd name="T44" fmla="*/ 1 w 39"/>
                    <a:gd name="T45" fmla="*/ 1 h 49"/>
                    <a:gd name="T46" fmla="*/ 1 w 39"/>
                    <a:gd name="T47" fmla="*/ 1 h 49"/>
                    <a:gd name="T48" fmla="*/ 1 w 39"/>
                    <a:gd name="T49" fmla="*/ 0 h 49"/>
                    <a:gd name="T50" fmla="*/ 1 w 39"/>
                    <a:gd name="T51" fmla="*/ 0 h 49"/>
                    <a:gd name="T52" fmla="*/ 1 w 39"/>
                    <a:gd name="T53" fmla="*/ 1 h 49"/>
                    <a:gd name="T54" fmla="*/ 1 w 39"/>
                    <a:gd name="T55" fmla="*/ 1 h 49"/>
                    <a:gd name="T56" fmla="*/ 2 w 39"/>
                    <a:gd name="T57" fmla="*/ 1 h 49"/>
                    <a:gd name="T58" fmla="*/ 2 w 39"/>
                    <a:gd name="T59" fmla="*/ 1 h 49"/>
                    <a:gd name="T60" fmla="*/ 2 w 39"/>
                    <a:gd name="T61" fmla="*/ 1 h 49"/>
                    <a:gd name="T62" fmla="*/ 2 w 39"/>
                    <a:gd name="T63" fmla="*/ 1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9"/>
                    <a:gd name="T97" fmla="*/ 0 h 49"/>
                    <a:gd name="T98" fmla="*/ 39 w 39"/>
                    <a:gd name="T99" fmla="*/ 49 h 4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9" h="49">
                      <a:moveTo>
                        <a:pt x="39" y="12"/>
                      </a:moveTo>
                      <a:lnTo>
                        <a:pt x="38" y="18"/>
                      </a:lnTo>
                      <a:lnTo>
                        <a:pt x="37" y="24"/>
                      </a:lnTo>
                      <a:lnTo>
                        <a:pt x="37" y="30"/>
                      </a:lnTo>
                      <a:lnTo>
                        <a:pt x="35" y="36"/>
                      </a:lnTo>
                      <a:lnTo>
                        <a:pt x="33" y="41"/>
                      </a:lnTo>
                      <a:lnTo>
                        <a:pt x="31" y="45"/>
                      </a:lnTo>
                      <a:lnTo>
                        <a:pt x="26" y="46"/>
                      </a:lnTo>
                      <a:lnTo>
                        <a:pt x="20" y="49"/>
                      </a:lnTo>
                      <a:lnTo>
                        <a:pt x="14" y="48"/>
                      </a:lnTo>
                      <a:lnTo>
                        <a:pt x="12" y="45"/>
                      </a:lnTo>
                      <a:lnTo>
                        <a:pt x="9" y="43"/>
                      </a:lnTo>
                      <a:lnTo>
                        <a:pt x="7" y="39"/>
                      </a:lnTo>
                      <a:lnTo>
                        <a:pt x="5" y="35"/>
                      </a:lnTo>
                      <a:lnTo>
                        <a:pt x="4" y="30"/>
                      </a:lnTo>
                      <a:lnTo>
                        <a:pt x="3" y="26"/>
                      </a:lnTo>
                      <a:lnTo>
                        <a:pt x="2" y="23"/>
                      </a:lnTo>
                      <a:lnTo>
                        <a:pt x="0" y="18"/>
                      </a:lnTo>
                      <a:lnTo>
                        <a:pt x="2" y="15"/>
                      </a:lnTo>
                      <a:lnTo>
                        <a:pt x="2" y="11"/>
                      </a:lnTo>
                      <a:lnTo>
                        <a:pt x="3" y="9"/>
                      </a:lnTo>
                      <a:lnTo>
                        <a:pt x="5" y="3"/>
                      </a:lnTo>
                      <a:lnTo>
                        <a:pt x="12" y="1"/>
                      </a:lnTo>
                      <a:lnTo>
                        <a:pt x="16" y="1"/>
                      </a:lnTo>
                      <a:lnTo>
                        <a:pt x="20" y="0"/>
                      </a:lnTo>
                      <a:lnTo>
                        <a:pt x="24" y="0"/>
                      </a:lnTo>
                      <a:lnTo>
                        <a:pt x="28" y="1"/>
                      </a:lnTo>
                      <a:lnTo>
                        <a:pt x="32" y="2"/>
                      </a:lnTo>
                      <a:lnTo>
                        <a:pt x="35" y="5"/>
                      </a:lnTo>
                      <a:lnTo>
                        <a:pt x="37" y="8"/>
                      </a:lnTo>
                      <a:lnTo>
                        <a:pt x="39" y="12"/>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508" name="Freeform 52"/>
                <p:cNvSpPr>
                  <a:spLocks/>
                </p:cNvSpPr>
                <p:nvPr/>
              </p:nvSpPr>
              <p:spPr bwMode="auto">
                <a:xfrm>
                  <a:off x="4160" y="2008"/>
                  <a:ext cx="718" cy="825"/>
                </a:xfrm>
                <a:custGeom>
                  <a:avLst/>
                  <a:gdLst>
                    <a:gd name="T0" fmla="*/ 35 w 1119"/>
                    <a:gd name="T1" fmla="*/ 11 h 1226"/>
                    <a:gd name="T2" fmla="*/ 36 w 1119"/>
                    <a:gd name="T3" fmla="*/ 21 h 1226"/>
                    <a:gd name="T4" fmla="*/ 44 w 1119"/>
                    <a:gd name="T5" fmla="*/ 21 h 1226"/>
                    <a:gd name="T6" fmla="*/ 37 w 1119"/>
                    <a:gd name="T7" fmla="*/ 24 h 1226"/>
                    <a:gd name="T8" fmla="*/ 45 w 1119"/>
                    <a:gd name="T9" fmla="*/ 23 h 1226"/>
                    <a:gd name="T10" fmla="*/ 46 w 1119"/>
                    <a:gd name="T11" fmla="*/ 17 h 1226"/>
                    <a:gd name="T12" fmla="*/ 47 w 1119"/>
                    <a:gd name="T13" fmla="*/ 17 h 1226"/>
                    <a:gd name="T14" fmla="*/ 49 w 1119"/>
                    <a:gd name="T15" fmla="*/ 18 h 1226"/>
                    <a:gd name="T16" fmla="*/ 47 w 1119"/>
                    <a:gd name="T17" fmla="*/ 22 h 1226"/>
                    <a:gd name="T18" fmla="*/ 49 w 1119"/>
                    <a:gd name="T19" fmla="*/ 26 h 1226"/>
                    <a:gd name="T20" fmla="*/ 46 w 1119"/>
                    <a:gd name="T21" fmla="*/ 24 h 1226"/>
                    <a:gd name="T22" fmla="*/ 42 w 1119"/>
                    <a:gd name="T23" fmla="*/ 26 h 1226"/>
                    <a:gd name="T24" fmla="*/ 42 w 1119"/>
                    <a:gd name="T25" fmla="*/ 38 h 1226"/>
                    <a:gd name="T26" fmla="*/ 36 w 1119"/>
                    <a:gd name="T27" fmla="*/ 55 h 1226"/>
                    <a:gd name="T28" fmla="*/ 28 w 1119"/>
                    <a:gd name="T29" fmla="*/ 57 h 1226"/>
                    <a:gd name="T30" fmla="*/ 29 w 1119"/>
                    <a:gd name="T31" fmla="*/ 64 h 1226"/>
                    <a:gd name="T32" fmla="*/ 24 w 1119"/>
                    <a:gd name="T33" fmla="*/ 60 h 1226"/>
                    <a:gd name="T34" fmla="*/ 20 w 1119"/>
                    <a:gd name="T35" fmla="*/ 63 h 1226"/>
                    <a:gd name="T36" fmla="*/ 21 w 1119"/>
                    <a:gd name="T37" fmla="*/ 68 h 1226"/>
                    <a:gd name="T38" fmla="*/ 26 w 1119"/>
                    <a:gd name="T39" fmla="*/ 75 h 1226"/>
                    <a:gd name="T40" fmla="*/ 29 w 1119"/>
                    <a:gd name="T41" fmla="*/ 67 h 1226"/>
                    <a:gd name="T42" fmla="*/ 30 w 1119"/>
                    <a:gd name="T43" fmla="*/ 71 h 1226"/>
                    <a:gd name="T44" fmla="*/ 31 w 1119"/>
                    <a:gd name="T45" fmla="*/ 67 h 1226"/>
                    <a:gd name="T46" fmla="*/ 37 w 1119"/>
                    <a:gd name="T47" fmla="*/ 73 h 1226"/>
                    <a:gd name="T48" fmla="*/ 34 w 1119"/>
                    <a:gd name="T49" fmla="*/ 75 h 1226"/>
                    <a:gd name="T50" fmla="*/ 28 w 1119"/>
                    <a:gd name="T51" fmla="*/ 75 h 1226"/>
                    <a:gd name="T52" fmla="*/ 24 w 1119"/>
                    <a:gd name="T53" fmla="*/ 76 h 1226"/>
                    <a:gd name="T54" fmla="*/ 19 w 1119"/>
                    <a:gd name="T55" fmla="*/ 75 h 1226"/>
                    <a:gd name="T56" fmla="*/ 13 w 1119"/>
                    <a:gd name="T57" fmla="*/ 75 h 1226"/>
                    <a:gd name="T58" fmla="*/ 8 w 1119"/>
                    <a:gd name="T59" fmla="*/ 74 h 1226"/>
                    <a:gd name="T60" fmla="*/ 4 w 1119"/>
                    <a:gd name="T61" fmla="*/ 76 h 1226"/>
                    <a:gd name="T62" fmla="*/ 2 w 1119"/>
                    <a:gd name="T63" fmla="*/ 73 h 1226"/>
                    <a:gd name="T64" fmla="*/ 2 w 1119"/>
                    <a:gd name="T65" fmla="*/ 71 h 1226"/>
                    <a:gd name="T66" fmla="*/ 12 w 1119"/>
                    <a:gd name="T67" fmla="*/ 68 h 1226"/>
                    <a:gd name="T68" fmla="*/ 19 w 1119"/>
                    <a:gd name="T69" fmla="*/ 70 h 1226"/>
                    <a:gd name="T70" fmla="*/ 19 w 1119"/>
                    <a:gd name="T71" fmla="*/ 64 h 1226"/>
                    <a:gd name="T72" fmla="*/ 17 w 1119"/>
                    <a:gd name="T73" fmla="*/ 59 h 1226"/>
                    <a:gd name="T74" fmla="*/ 4 w 1119"/>
                    <a:gd name="T75" fmla="*/ 57 h 1226"/>
                    <a:gd name="T76" fmla="*/ 13 w 1119"/>
                    <a:gd name="T77" fmla="*/ 56 h 1226"/>
                    <a:gd name="T78" fmla="*/ 27 w 1119"/>
                    <a:gd name="T79" fmla="*/ 55 h 1226"/>
                    <a:gd name="T80" fmla="*/ 30 w 1119"/>
                    <a:gd name="T81" fmla="*/ 49 h 1226"/>
                    <a:gd name="T82" fmla="*/ 28 w 1119"/>
                    <a:gd name="T83" fmla="*/ 36 h 1226"/>
                    <a:gd name="T84" fmla="*/ 30 w 1119"/>
                    <a:gd name="T85" fmla="*/ 42 h 1226"/>
                    <a:gd name="T86" fmla="*/ 31 w 1119"/>
                    <a:gd name="T87" fmla="*/ 49 h 1226"/>
                    <a:gd name="T88" fmla="*/ 35 w 1119"/>
                    <a:gd name="T89" fmla="*/ 52 h 1226"/>
                    <a:gd name="T90" fmla="*/ 40 w 1119"/>
                    <a:gd name="T91" fmla="*/ 46 h 1226"/>
                    <a:gd name="T92" fmla="*/ 33 w 1119"/>
                    <a:gd name="T93" fmla="*/ 30 h 1226"/>
                    <a:gd name="T94" fmla="*/ 18 w 1119"/>
                    <a:gd name="T95" fmla="*/ 34 h 1226"/>
                    <a:gd name="T96" fmla="*/ 13 w 1119"/>
                    <a:gd name="T97" fmla="*/ 35 h 1226"/>
                    <a:gd name="T98" fmla="*/ 9 w 1119"/>
                    <a:gd name="T99" fmla="*/ 34 h 1226"/>
                    <a:gd name="T100" fmla="*/ 15 w 1119"/>
                    <a:gd name="T101" fmla="*/ 32 h 1226"/>
                    <a:gd name="T102" fmla="*/ 14 w 1119"/>
                    <a:gd name="T103" fmla="*/ 32 h 1226"/>
                    <a:gd name="T104" fmla="*/ 13 w 1119"/>
                    <a:gd name="T105" fmla="*/ 30 h 1226"/>
                    <a:gd name="T106" fmla="*/ 22 w 1119"/>
                    <a:gd name="T107" fmla="*/ 30 h 1226"/>
                    <a:gd name="T108" fmla="*/ 33 w 1119"/>
                    <a:gd name="T109" fmla="*/ 27 h 1226"/>
                    <a:gd name="T110" fmla="*/ 28 w 1119"/>
                    <a:gd name="T111" fmla="*/ 9 h 1226"/>
                    <a:gd name="T112" fmla="*/ 28 w 1119"/>
                    <a:gd name="T113" fmla="*/ 6 h 1226"/>
                    <a:gd name="T114" fmla="*/ 33 w 1119"/>
                    <a:gd name="T115" fmla="*/ 12 h 1226"/>
                    <a:gd name="T116" fmla="*/ 34 w 1119"/>
                    <a:gd name="T117" fmla="*/ 2 h 1226"/>
                    <a:gd name="T118" fmla="*/ 30 w 1119"/>
                    <a:gd name="T119" fmla="*/ 3 h 1226"/>
                    <a:gd name="T120" fmla="*/ 30 w 1119"/>
                    <a:gd name="T121" fmla="*/ 5 h 1226"/>
                    <a:gd name="T122" fmla="*/ 31 w 1119"/>
                    <a:gd name="T123" fmla="*/ 1 h 122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19"/>
                    <a:gd name="T187" fmla="*/ 0 h 1226"/>
                    <a:gd name="T188" fmla="*/ 1119 w 1119"/>
                    <a:gd name="T189" fmla="*/ 1226 h 122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19" h="1226">
                      <a:moveTo>
                        <a:pt x="801" y="6"/>
                      </a:moveTo>
                      <a:lnTo>
                        <a:pt x="806" y="12"/>
                      </a:lnTo>
                      <a:lnTo>
                        <a:pt x="808" y="18"/>
                      </a:lnTo>
                      <a:lnTo>
                        <a:pt x="811" y="24"/>
                      </a:lnTo>
                      <a:lnTo>
                        <a:pt x="811" y="31"/>
                      </a:lnTo>
                      <a:lnTo>
                        <a:pt x="811" y="37"/>
                      </a:lnTo>
                      <a:lnTo>
                        <a:pt x="808" y="44"/>
                      </a:lnTo>
                      <a:lnTo>
                        <a:pt x="807" y="51"/>
                      </a:lnTo>
                      <a:lnTo>
                        <a:pt x="807" y="58"/>
                      </a:lnTo>
                      <a:lnTo>
                        <a:pt x="806" y="69"/>
                      </a:lnTo>
                      <a:lnTo>
                        <a:pt x="803" y="81"/>
                      </a:lnTo>
                      <a:lnTo>
                        <a:pt x="802" y="93"/>
                      </a:lnTo>
                      <a:lnTo>
                        <a:pt x="801" y="106"/>
                      </a:lnTo>
                      <a:lnTo>
                        <a:pt x="799" y="117"/>
                      </a:lnTo>
                      <a:lnTo>
                        <a:pt x="798" y="129"/>
                      </a:lnTo>
                      <a:lnTo>
                        <a:pt x="794" y="141"/>
                      </a:lnTo>
                      <a:lnTo>
                        <a:pt x="792" y="154"/>
                      </a:lnTo>
                      <a:lnTo>
                        <a:pt x="787" y="164"/>
                      </a:lnTo>
                      <a:lnTo>
                        <a:pt x="784" y="175"/>
                      </a:lnTo>
                      <a:lnTo>
                        <a:pt x="778" y="185"/>
                      </a:lnTo>
                      <a:lnTo>
                        <a:pt x="771" y="195"/>
                      </a:lnTo>
                      <a:lnTo>
                        <a:pt x="764" y="203"/>
                      </a:lnTo>
                      <a:lnTo>
                        <a:pt x="754" y="211"/>
                      </a:lnTo>
                      <a:lnTo>
                        <a:pt x="745" y="218"/>
                      </a:lnTo>
                      <a:lnTo>
                        <a:pt x="733" y="224"/>
                      </a:lnTo>
                      <a:lnTo>
                        <a:pt x="737" y="232"/>
                      </a:lnTo>
                      <a:lnTo>
                        <a:pt x="743" y="240"/>
                      </a:lnTo>
                      <a:lnTo>
                        <a:pt x="747" y="248"/>
                      </a:lnTo>
                      <a:lnTo>
                        <a:pt x="752" y="257"/>
                      </a:lnTo>
                      <a:lnTo>
                        <a:pt x="757" y="265"/>
                      </a:lnTo>
                      <a:lnTo>
                        <a:pt x="764" y="274"/>
                      </a:lnTo>
                      <a:lnTo>
                        <a:pt x="768" y="282"/>
                      </a:lnTo>
                      <a:lnTo>
                        <a:pt x="774" y="292"/>
                      </a:lnTo>
                      <a:lnTo>
                        <a:pt x="779" y="299"/>
                      </a:lnTo>
                      <a:lnTo>
                        <a:pt x="784" y="308"/>
                      </a:lnTo>
                      <a:lnTo>
                        <a:pt x="788" y="316"/>
                      </a:lnTo>
                      <a:lnTo>
                        <a:pt x="794" y="326"/>
                      </a:lnTo>
                      <a:lnTo>
                        <a:pt x="799" y="334"/>
                      </a:lnTo>
                      <a:lnTo>
                        <a:pt x="803" y="343"/>
                      </a:lnTo>
                      <a:lnTo>
                        <a:pt x="808" y="351"/>
                      </a:lnTo>
                      <a:lnTo>
                        <a:pt x="813" y="361"/>
                      </a:lnTo>
                      <a:lnTo>
                        <a:pt x="822" y="356"/>
                      </a:lnTo>
                      <a:lnTo>
                        <a:pt x="832" y="352"/>
                      </a:lnTo>
                      <a:lnTo>
                        <a:pt x="841" y="349"/>
                      </a:lnTo>
                      <a:lnTo>
                        <a:pt x="853" y="347"/>
                      </a:lnTo>
                      <a:lnTo>
                        <a:pt x="862" y="344"/>
                      </a:lnTo>
                      <a:lnTo>
                        <a:pt x="872" y="342"/>
                      </a:lnTo>
                      <a:lnTo>
                        <a:pt x="883" y="341"/>
                      </a:lnTo>
                      <a:lnTo>
                        <a:pt x="895" y="340"/>
                      </a:lnTo>
                      <a:lnTo>
                        <a:pt x="904" y="338"/>
                      </a:lnTo>
                      <a:lnTo>
                        <a:pt x="916" y="338"/>
                      </a:lnTo>
                      <a:lnTo>
                        <a:pt x="926" y="336"/>
                      </a:lnTo>
                      <a:lnTo>
                        <a:pt x="938" y="336"/>
                      </a:lnTo>
                      <a:lnTo>
                        <a:pt x="948" y="336"/>
                      </a:lnTo>
                      <a:lnTo>
                        <a:pt x="960" y="336"/>
                      </a:lnTo>
                      <a:lnTo>
                        <a:pt x="971" y="335"/>
                      </a:lnTo>
                      <a:lnTo>
                        <a:pt x="981" y="335"/>
                      </a:lnTo>
                      <a:lnTo>
                        <a:pt x="984" y="341"/>
                      </a:lnTo>
                      <a:lnTo>
                        <a:pt x="988" y="348"/>
                      </a:lnTo>
                      <a:lnTo>
                        <a:pt x="977" y="347"/>
                      </a:lnTo>
                      <a:lnTo>
                        <a:pt x="966" y="347"/>
                      </a:lnTo>
                      <a:lnTo>
                        <a:pt x="954" y="348"/>
                      </a:lnTo>
                      <a:lnTo>
                        <a:pt x="944" y="349"/>
                      </a:lnTo>
                      <a:lnTo>
                        <a:pt x="933" y="349"/>
                      </a:lnTo>
                      <a:lnTo>
                        <a:pt x="923" y="351"/>
                      </a:lnTo>
                      <a:lnTo>
                        <a:pt x="913" y="354"/>
                      </a:lnTo>
                      <a:lnTo>
                        <a:pt x="903" y="356"/>
                      </a:lnTo>
                      <a:lnTo>
                        <a:pt x="892" y="358"/>
                      </a:lnTo>
                      <a:lnTo>
                        <a:pt x="883" y="362"/>
                      </a:lnTo>
                      <a:lnTo>
                        <a:pt x="872" y="364"/>
                      </a:lnTo>
                      <a:lnTo>
                        <a:pt x="863" y="368"/>
                      </a:lnTo>
                      <a:lnTo>
                        <a:pt x="854" y="372"/>
                      </a:lnTo>
                      <a:lnTo>
                        <a:pt x="844" y="376"/>
                      </a:lnTo>
                      <a:lnTo>
                        <a:pt x="835" y="381"/>
                      </a:lnTo>
                      <a:lnTo>
                        <a:pt x="826" y="386"/>
                      </a:lnTo>
                      <a:lnTo>
                        <a:pt x="826" y="388"/>
                      </a:lnTo>
                      <a:lnTo>
                        <a:pt x="826" y="390"/>
                      </a:lnTo>
                      <a:lnTo>
                        <a:pt x="826" y="392"/>
                      </a:lnTo>
                      <a:lnTo>
                        <a:pt x="829" y="395"/>
                      </a:lnTo>
                      <a:lnTo>
                        <a:pt x="840" y="391"/>
                      </a:lnTo>
                      <a:lnTo>
                        <a:pt x="850" y="389"/>
                      </a:lnTo>
                      <a:lnTo>
                        <a:pt x="860" y="385"/>
                      </a:lnTo>
                      <a:lnTo>
                        <a:pt x="871" y="383"/>
                      </a:lnTo>
                      <a:lnTo>
                        <a:pt x="881" y="379"/>
                      </a:lnTo>
                      <a:lnTo>
                        <a:pt x="891" y="377"/>
                      </a:lnTo>
                      <a:lnTo>
                        <a:pt x="902" y="374"/>
                      </a:lnTo>
                      <a:lnTo>
                        <a:pt x="913" y="372"/>
                      </a:lnTo>
                      <a:lnTo>
                        <a:pt x="924" y="369"/>
                      </a:lnTo>
                      <a:lnTo>
                        <a:pt x="934" y="367"/>
                      </a:lnTo>
                      <a:lnTo>
                        <a:pt x="945" y="364"/>
                      </a:lnTo>
                      <a:lnTo>
                        <a:pt x="957" y="364"/>
                      </a:lnTo>
                      <a:lnTo>
                        <a:pt x="967" y="362"/>
                      </a:lnTo>
                      <a:lnTo>
                        <a:pt x="980" y="362"/>
                      </a:lnTo>
                      <a:lnTo>
                        <a:pt x="992" y="362"/>
                      </a:lnTo>
                      <a:lnTo>
                        <a:pt x="1003" y="363"/>
                      </a:lnTo>
                      <a:lnTo>
                        <a:pt x="1005" y="357"/>
                      </a:lnTo>
                      <a:lnTo>
                        <a:pt x="1007" y="352"/>
                      </a:lnTo>
                      <a:lnTo>
                        <a:pt x="1007" y="348"/>
                      </a:lnTo>
                      <a:lnTo>
                        <a:pt x="1006" y="343"/>
                      </a:lnTo>
                      <a:lnTo>
                        <a:pt x="1003" y="338"/>
                      </a:lnTo>
                      <a:lnTo>
                        <a:pt x="1002" y="334"/>
                      </a:lnTo>
                      <a:lnTo>
                        <a:pt x="1000" y="329"/>
                      </a:lnTo>
                      <a:lnTo>
                        <a:pt x="999" y="326"/>
                      </a:lnTo>
                      <a:lnTo>
                        <a:pt x="1000" y="320"/>
                      </a:lnTo>
                      <a:lnTo>
                        <a:pt x="1002" y="313"/>
                      </a:lnTo>
                      <a:lnTo>
                        <a:pt x="1005" y="308"/>
                      </a:lnTo>
                      <a:lnTo>
                        <a:pt x="1007" y="302"/>
                      </a:lnTo>
                      <a:lnTo>
                        <a:pt x="1009" y="296"/>
                      </a:lnTo>
                      <a:lnTo>
                        <a:pt x="1012" y="292"/>
                      </a:lnTo>
                      <a:lnTo>
                        <a:pt x="1014" y="286"/>
                      </a:lnTo>
                      <a:lnTo>
                        <a:pt x="1017" y="281"/>
                      </a:lnTo>
                      <a:lnTo>
                        <a:pt x="1019" y="275"/>
                      </a:lnTo>
                      <a:lnTo>
                        <a:pt x="1021" y="269"/>
                      </a:lnTo>
                      <a:lnTo>
                        <a:pt x="1023" y="265"/>
                      </a:lnTo>
                      <a:lnTo>
                        <a:pt x="1026" y="259"/>
                      </a:lnTo>
                      <a:lnTo>
                        <a:pt x="1027" y="253"/>
                      </a:lnTo>
                      <a:lnTo>
                        <a:pt x="1029" y="247"/>
                      </a:lnTo>
                      <a:lnTo>
                        <a:pt x="1030" y="241"/>
                      </a:lnTo>
                      <a:lnTo>
                        <a:pt x="1033" y="236"/>
                      </a:lnTo>
                      <a:lnTo>
                        <a:pt x="1036" y="237"/>
                      </a:lnTo>
                      <a:lnTo>
                        <a:pt x="1040" y="240"/>
                      </a:lnTo>
                      <a:lnTo>
                        <a:pt x="1042" y="241"/>
                      </a:lnTo>
                      <a:lnTo>
                        <a:pt x="1044" y="246"/>
                      </a:lnTo>
                      <a:lnTo>
                        <a:pt x="1044" y="248"/>
                      </a:lnTo>
                      <a:lnTo>
                        <a:pt x="1046" y="252"/>
                      </a:lnTo>
                      <a:lnTo>
                        <a:pt x="1044" y="255"/>
                      </a:lnTo>
                      <a:lnTo>
                        <a:pt x="1044" y="260"/>
                      </a:lnTo>
                      <a:lnTo>
                        <a:pt x="1043" y="264"/>
                      </a:lnTo>
                      <a:lnTo>
                        <a:pt x="1042" y="267"/>
                      </a:lnTo>
                      <a:lnTo>
                        <a:pt x="1041" y="271"/>
                      </a:lnTo>
                      <a:lnTo>
                        <a:pt x="1041" y="275"/>
                      </a:lnTo>
                      <a:lnTo>
                        <a:pt x="1040" y="279"/>
                      </a:lnTo>
                      <a:lnTo>
                        <a:pt x="1039" y="282"/>
                      </a:lnTo>
                      <a:lnTo>
                        <a:pt x="1039" y="286"/>
                      </a:lnTo>
                      <a:lnTo>
                        <a:pt x="1040" y="289"/>
                      </a:lnTo>
                      <a:lnTo>
                        <a:pt x="1037" y="296"/>
                      </a:lnTo>
                      <a:lnTo>
                        <a:pt x="1033" y="303"/>
                      </a:lnTo>
                      <a:lnTo>
                        <a:pt x="1030" y="309"/>
                      </a:lnTo>
                      <a:lnTo>
                        <a:pt x="1033" y="315"/>
                      </a:lnTo>
                      <a:lnTo>
                        <a:pt x="1037" y="314"/>
                      </a:lnTo>
                      <a:lnTo>
                        <a:pt x="1043" y="313"/>
                      </a:lnTo>
                      <a:lnTo>
                        <a:pt x="1048" y="310"/>
                      </a:lnTo>
                      <a:lnTo>
                        <a:pt x="1055" y="308"/>
                      </a:lnTo>
                      <a:lnTo>
                        <a:pt x="1060" y="306"/>
                      </a:lnTo>
                      <a:lnTo>
                        <a:pt x="1064" y="303"/>
                      </a:lnTo>
                      <a:lnTo>
                        <a:pt x="1070" y="301"/>
                      </a:lnTo>
                      <a:lnTo>
                        <a:pt x="1075" y="299"/>
                      </a:lnTo>
                      <a:lnTo>
                        <a:pt x="1079" y="296"/>
                      </a:lnTo>
                      <a:lnTo>
                        <a:pt x="1085" y="294"/>
                      </a:lnTo>
                      <a:lnTo>
                        <a:pt x="1091" y="293"/>
                      </a:lnTo>
                      <a:lnTo>
                        <a:pt x="1096" y="292"/>
                      </a:lnTo>
                      <a:lnTo>
                        <a:pt x="1102" y="292"/>
                      </a:lnTo>
                      <a:lnTo>
                        <a:pt x="1106" y="292"/>
                      </a:lnTo>
                      <a:lnTo>
                        <a:pt x="1112" y="294"/>
                      </a:lnTo>
                      <a:lnTo>
                        <a:pt x="1119" y="296"/>
                      </a:lnTo>
                      <a:lnTo>
                        <a:pt x="1115" y="302"/>
                      </a:lnTo>
                      <a:lnTo>
                        <a:pt x="1110" y="307"/>
                      </a:lnTo>
                      <a:lnTo>
                        <a:pt x="1104" y="310"/>
                      </a:lnTo>
                      <a:lnTo>
                        <a:pt x="1099" y="314"/>
                      </a:lnTo>
                      <a:lnTo>
                        <a:pt x="1094" y="317"/>
                      </a:lnTo>
                      <a:lnTo>
                        <a:pt x="1088" y="320"/>
                      </a:lnTo>
                      <a:lnTo>
                        <a:pt x="1082" y="322"/>
                      </a:lnTo>
                      <a:lnTo>
                        <a:pt x="1076" y="326"/>
                      </a:lnTo>
                      <a:lnTo>
                        <a:pt x="1070" y="327"/>
                      </a:lnTo>
                      <a:lnTo>
                        <a:pt x="1064" y="330"/>
                      </a:lnTo>
                      <a:lnTo>
                        <a:pt x="1058" y="333"/>
                      </a:lnTo>
                      <a:lnTo>
                        <a:pt x="1053" y="336"/>
                      </a:lnTo>
                      <a:lnTo>
                        <a:pt x="1047" y="340"/>
                      </a:lnTo>
                      <a:lnTo>
                        <a:pt x="1043" y="343"/>
                      </a:lnTo>
                      <a:lnTo>
                        <a:pt x="1039" y="348"/>
                      </a:lnTo>
                      <a:lnTo>
                        <a:pt x="1036" y="354"/>
                      </a:lnTo>
                      <a:lnTo>
                        <a:pt x="1040" y="356"/>
                      </a:lnTo>
                      <a:lnTo>
                        <a:pt x="1044" y="358"/>
                      </a:lnTo>
                      <a:lnTo>
                        <a:pt x="1048" y="361"/>
                      </a:lnTo>
                      <a:lnTo>
                        <a:pt x="1053" y="363"/>
                      </a:lnTo>
                      <a:lnTo>
                        <a:pt x="1056" y="365"/>
                      </a:lnTo>
                      <a:lnTo>
                        <a:pt x="1061" y="369"/>
                      </a:lnTo>
                      <a:lnTo>
                        <a:pt x="1065" y="371"/>
                      </a:lnTo>
                      <a:lnTo>
                        <a:pt x="1070" y="375"/>
                      </a:lnTo>
                      <a:lnTo>
                        <a:pt x="1074" y="377"/>
                      </a:lnTo>
                      <a:lnTo>
                        <a:pt x="1077" y="381"/>
                      </a:lnTo>
                      <a:lnTo>
                        <a:pt x="1081" y="384"/>
                      </a:lnTo>
                      <a:lnTo>
                        <a:pt x="1085" y="388"/>
                      </a:lnTo>
                      <a:lnTo>
                        <a:pt x="1088" y="392"/>
                      </a:lnTo>
                      <a:lnTo>
                        <a:pt x="1091" y="396"/>
                      </a:lnTo>
                      <a:lnTo>
                        <a:pt x="1094" y="400"/>
                      </a:lnTo>
                      <a:lnTo>
                        <a:pt x="1097" y="405"/>
                      </a:lnTo>
                      <a:lnTo>
                        <a:pt x="1095" y="409"/>
                      </a:lnTo>
                      <a:lnTo>
                        <a:pt x="1094" y="411"/>
                      </a:lnTo>
                      <a:lnTo>
                        <a:pt x="1092" y="414"/>
                      </a:lnTo>
                      <a:lnTo>
                        <a:pt x="1090" y="418"/>
                      </a:lnTo>
                      <a:lnTo>
                        <a:pt x="1085" y="416"/>
                      </a:lnTo>
                      <a:lnTo>
                        <a:pt x="1081" y="413"/>
                      </a:lnTo>
                      <a:lnTo>
                        <a:pt x="1076" y="411"/>
                      </a:lnTo>
                      <a:lnTo>
                        <a:pt x="1072" y="409"/>
                      </a:lnTo>
                      <a:lnTo>
                        <a:pt x="1069" y="405"/>
                      </a:lnTo>
                      <a:lnTo>
                        <a:pt x="1064" y="403"/>
                      </a:lnTo>
                      <a:lnTo>
                        <a:pt x="1061" y="400"/>
                      </a:lnTo>
                      <a:lnTo>
                        <a:pt x="1057" y="398"/>
                      </a:lnTo>
                      <a:lnTo>
                        <a:pt x="1053" y="396"/>
                      </a:lnTo>
                      <a:lnTo>
                        <a:pt x="1048" y="392"/>
                      </a:lnTo>
                      <a:lnTo>
                        <a:pt x="1044" y="391"/>
                      </a:lnTo>
                      <a:lnTo>
                        <a:pt x="1040" y="390"/>
                      </a:lnTo>
                      <a:lnTo>
                        <a:pt x="1035" y="388"/>
                      </a:lnTo>
                      <a:lnTo>
                        <a:pt x="1030" y="386"/>
                      </a:lnTo>
                      <a:lnTo>
                        <a:pt x="1025" y="386"/>
                      </a:lnTo>
                      <a:lnTo>
                        <a:pt x="1021" y="386"/>
                      </a:lnTo>
                      <a:lnTo>
                        <a:pt x="1016" y="383"/>
                      </a:lnTo>
                      <a:lnTo>
                        <a:pt x="1013" y="382"/>
                      </a:lnTo>
                      <a:lnTo>
                        <a:pt x="1008" y="382"/>
                      </a:lnTo>
                      <a:lnTo>
                        <a:pt x="1005" y="382"/>
                      </a:lnTo>
                      <a:lnTo>
                        <a:pt x="1000" y="381"/>
                      </a:lnTo>
                      <a:lnTo>
                        <a:pt x="995" y="381"/>
                      </a:lnTo>
                      <a:lnTo>
                        <a:pt x="992" y="382"/>
                      </a:lnTo>
                      <a:lnTo>
                        <a:pt x="988" y="383"/>
                      </a:lnTo>
                      <a:lnTo>
                        <a:pt x="984" y="383"/>
                      </a:lnTo>
                      <a:lnTo>
                        <a:pt x="979" y="384"/>
                      </a:lnTo>
                      <a:lnTo>
                        <a:pt x="974" y="385"/>
                      </a:lnTo>
                      <a:lnTo>
                        <a:pt x="971" y="386"/>
                      </a:lnTo>
                      <a:lnTo>
                        <a:pt x="966" y="386"/>
                      </a:lnTo>
                      <a:lnTo>
                        <a:pt x="961" y="388"/>
                      </a:lnTo>
                      <a:lnTo>
                        <a:pt x="957" y="388"/>
                      </a:lnTo>
                      <a:lnTo>
                        <a:pt x="953" y="388"/>
                      </a:lnTo>
                      <a:lnTo>
                        <a:pt x="947" y="392"/>
                      </a:lnTo>
                      <a:lnTo>
                        <a:pt x="941" y="397"/>
                      </a:lnTo>
                      <a:lnTo>
                        <a:pt x="934" y="400"/>
                      </a:lnTo>
                      <a:lnTo>
                        <a:pt x="930" y="404"/>
                      </a:lnTo>
                      <a:lnTo>
                        <a:pt x="923" y="406"/>
                      </a:lnTo>
                      <a:lnTo>
                        <a:pt x="917" y="409"/>
                      </a:lnTo>
                      <a:lnTo>
                        <a:pt x="910" y="411"/>
                      </a:lnTo>
                      <a:lnTo>
                        <a:pt x="904" y="414"/>
                      </a:lnTo>
                      <a:lnTo>
                        <a:pt x="897" y="416"/>
                      </a:lnTo>
                      <a:lnTo>
                        <a:pt x="891" y="418"/>
                      </a:lnTo>
                      <a:lnTo>
                        <a:pt x="885" y="420"/>
                      </a:lnTo>
                      <a:lnTo>
                        <a:pt x="878" y="424"/>
                      </a:lnTo>
                      <a:lnTo>
                        <a:pt x="872" y="425"/>
                      </a:lnTo>
                      <a:lnTo>
                        <a:pt x="867" y="428"/>
                      </a:lnTo>
                      <a:lnTo>
                        <a:pt x="860" y="433"/>
                      </a:lnTo>
                      <a:lnTo>
                        <a:pt x="855" y="437"/>
                      </a:lnTo>
                      <a:lnTo>
                        <a:pt x="863" y="457"/>
                      </a:lnTo>
                      <a:lnTo>
                        <a:pt x="872" y="479"/>
                      </a:lnTo>
                      <a:lnTo>
                        <a:pt x="881" y="499"/>
                      </a:lnTo>
                      <a:lnTo>
                        <a:pt x="890" y="520"/>
                      </a:lnTo>
                      <a:lnTo>
                        <a:pt x="899" y="541"/>
                      </a:lnTo>
                      <a:lnTo>
                        <a:pt x="908" y="562"/>
                      </a:lnTo>
                      <a:lnTo>
                        <a:pt x="916" y="583"/>
                      </a:lnTo>
                      <a:lnTo>
                        <a:pt x="925" y="605"/>
                      </a:lnTo>
                      <a:lnTo>
                        <a:pt x="932" y="626"/>
                      </a:lnTo>
                      <a:lnTo>
                        <a:pt x="939" y="647"/>
                      </a:lnTo>
                      <a:lnTo>
                        <a:pt x="946" y="669"/>
                      </a:lnTo>
                      <a:lnTo>
                        <a:pt x="952" y="693"/>
                      </a:lnTo>
                      <a:lnTo>
                        <a:pt x="957" y="715"/>
                      </a:lnTo>
                      <a:lnTo>
                        <a:pt x="961" y="738"/>
                      </a:lnTo>
                      <a:lnTo>
                        <a:pt x="964" y="762"/>
                      </a:lnTo>
                      <a:lnTo>
                        <a:pt x="966" y="786"/>
                      </a:lnTo>
                      <a:lnTo>
                        <a:pt x="956" y="803"/>
                      </a:lnTo>
                      <a:lnTo>
                        <a:pt x="944" y="818"/>
                      </a:lnTo>
                      <a:lnTo>
                        <a:pt x="931" y="831"/>
                      </a:lnTo>
                      <a:lnTo>
                        <a:pt x="918" y="843"/>
                      </a:lnTo>
                      <a:lnTo>
                        <a:pt x="902" y="852"/>
                      </a:lnTo>
                      <a:lnTo>
                        <a:pt x="887" y="860"/>
                      </a:lnTo>
                      <a:lnTo>
                        <a:pt x="869" y="866"/>
                      </a:lnTo>
                      <a:lnTo>
                        <a:pt x="853" y="873"/>
                      </a:lnTo>
                      <a:lnTo>
                        <a:pt x="834" y="878"/>
                      </a:lnTo>
                      <a:lnTo>
                        <a:pt x="816" y="882"/>
                      </a:lnTo>
                      <a:lnTo>
                        <a:pt x="798" y="887"/>
                      </a:lnTo>
                      <a:lnTo>
                        <a:pt x="779" y="892"/>
                      </a:lnTo>
                      <a:lnTo>
                        <a:pt x="761" y="895"/>
                      </a:lnTo>
                      <a:lnTo>
                        <a:pt x="743" y="900"/>
                      </a:lnTo>
                      <a:lnTo>
                        <a:pt x="725" y="904"/>
                      </a:lnTo>
                      <a:lnTo>
                        <a:pt x="709" y="912"/>
                      </a:lnTo>
                      <a:lnTo>
                        <a:pt x="703" y="912"/>
                      </a:lnTo>
                      <a:lnTo>
                        <a:pt x="698" y="912"/>
                      </a:lnTo>
                      <a:lnTo>
                        <a:pt x="692" y="913"/>
                      </a:lnTo>
                      <a:lnTo>
                        <a:pt x="687" y="913"/>
                      </a:lnTo>
                      <a:lnTo>
                        <a:pt x="682" y="913"/>
                      </a:lnTo>
                      <a:lnTo>
                        <a:pt x="676" y="914"/>
                      </a:lnTo>
                      <a:lnTo>
                        <a:pt x="671" y="915"/>
                      </a:lnTo>
                      <a:lnTo>
                        <a:pt x="667" y="915"/>
                      </a:lnTo>
                      <a:lnTo>
                        <a:pt x="661" y="915"/>
                      </a:lnTo>
                      <a:lnTo>
                        <a:pt x="656" y="916"/>
                      </a:lnTo>
                      <a:lnTo>
                        <a:pt x="650" y="916"/>
                      </a:lnTo>
                      <a:lnTo>
                        <a:pt x="646" y="917"/>
                      </a:lnTo>
                      <a:lnTo>
                        <a:pt x="640" y="919"/>
                      </a:lnTo>
                      <a:lnTo>
                        <a:pt x="635" y="920"/>
                      </a:lnTo>
                      <a:lnTo>
                        <a:pt x="630" y="921"/>
                      </a:lnTo>
                      <a:lnTo>
                        <a:pt x="626" y="923"/>
                      </a:lnTo>
                      <a:lnTo>
                        <a:pt x="628" y="929"/>
                      </a:lnTo>
                      <a:lnTo>
                        <a:pt x="629" y="935"/>
                      </a:lnTo>
                      <a:lnTo>
                        <a:pt x="632" y="942"/>
                      </a:lnTo>
                      <a:lnTo>
                        <a:pt x="634" y="948"/>
                      </a:lnTo>
                      <a:lnTo>
                        <a:pt x="636" y="954"/>
                      </a:lnTo>
                      <a:lnTo>
                        <a:pt x="639" y="959"/>
                      </a:lnTo>
                      <a:lnTo>
                        <a:pt x="641" y="965"/>
                      </a:lnTo>
                      <a:lnTo>
                        <a:pt x="643" y="971"/>
                      </a:lnTo>
                      <a:lnTo>
                        <a:pt x="644" y="977"/>
                      </a:lnTo>
                      <a:lnTo>
                        <a:pt x="647" y="983"/>
                      </a:lnTo>
                      <a:lnTo>
                        <a:pt x="647" y="990"/>
                      </a:lnTo>
                      <a:lnTo>
                        <a:pt x="648" y="996"/>
                      </a:lnTo>
                      <a:lnTo>
                        <a:pt x="647" y="1003"/>
                      </a:lnTo>
                      <a:lnTo>
                        <a:pt x="647" y="1009"/>
                      </a:lnTo>
                      <a:lnTo>
                        <a:pt x="643" y="1016"/>
                      </a:lnTo>
                      <a:lnTo>
                        <a:pt x="642" y="1023"/>
                      </a:lnTo>
                      <a:lnTo>
                        <a:pt x="643" y="1026"/>
                      </a:lnTo>
                      <a:lnTo>
                        <a:pt x="642" y="1031"/>
                      </a:lnTo>
                      <a:lnTo>
                        <a:pt x="641" y="1037"/>
                      </a:lnTo>
                      <a:lnTo>
                        <a:pt x="642" y="1041"/>
                      </a:lnTo>
                      <a:lnTo>
                        <a:pt x="636" y="1040"/>
                      </a:lnTo>
                      <a:lnTo>
                        <a:pt x="633" y="1038"/>
                      </a:lnTo>
                      <a:lnTo>
                        <a:pt x="630" y="1035"/>
                      </a:lnTo>
                      <a:lnTo>
                        <a:pt x="628" y="1032"/>
                      </a:lnTo>
                      <a:lnTo>
                        <a:pt x="626" y="1028"/>
                      </a:lnTo>
                      <a:lnTo>
                        <a:pt x="623" y="1026"/>
                      </a:lnTo>
                      <a:lnTo>
                        <a:pt x="620" y="1023"/>
                      </a:lnTo>
                      <a:lnTo>
                        <a:pt x="616" y="1023"/>
                      </a:lnTo>
                      <a:lnTo>
                        <a:pt x="607" y="1014"/>
                      </a:lnTo>
                      <a:lnTo>
                        <a:pt x="600" y="1007"/>
                      </a:lnTo>
                      <a:lnTo>
                        <a:pt x="591" y="999"/>
                      </a:lnTo>
                      <a:lnTo>
                        <a:pt x="582" y="992"/>
                      </a:lnTo>
                      <a:lnTo>
                        <a:pt x="573" y="984"/>
                      </a:lnTo>
                      <a:lnTo>
                        <a:pt x="564" y="977"/>
                      </a:lnTo>
                      <a:lnTo>
                        <a:pt x="554" y="971"/>
                      </a:lnTo>
                      <a:lnTo>
                        <a:pt x="545" y="965"/>
                      </a:lnTo>
                      <a:lnTo>
                        <a:pt x="535" y="959"/>
                      </a:lnTo>
                      <a:lnTo>
                        <a:pt x="524" y="955"/>
                      </a:lnTo>
                      <a:lnTo>
                        <a:pt x="513" y="950"/>
                      </a:lnTo>
                      <a:lnTo>
                        <a:pt x="503" y="947"/>
                      </a:lnTo>
                      <a:lnTo>
                        <a:pt x="491" y="943"/>
                      </a:lnTo>
                      <a:lnTo>
                        <a:pt x="480" y="942"/>
                      </a:lnTo>
                      <a:lnTo>
                        <a:pt x="469" y="940"/>
                      </a:lnTo>
                      <a:lnTo>
                        <a:pt x="457" y="940"/>
                      </a:lnTo>
                      <a:lnTo>
                        <a:pt x="447" y="945"/>
                      </a:lnTo>
                      <a:lnTo>
                        <a:pt x="450" y="950"/>
                      </a:lnTo>
                      <a:lnTo>
                        <a:pt x="453" y="955"/>
                      </a:lnTo>
                      <a:lnTo>
                        <a:pt x="453" y="961"/>
                      </a:lnTo>
                      <a:lnTo>
                        <a:pt x="453" y="966"/>
                      </a:lnTo>
                      <a:lnTo>
                        <a:pt x="450" y="972"/>
                      </a:lnTo>
                      <a:lnTo>
                        <a:pt x="449" y="978"/>
                      </a:lnTo>
                      <a:lnTo>
                        <a:pt x="449" y="984"/>
                      </a:lnTo>
                      <a:lnTo>
                        <a:pt x="450" y="991"/>
                      </a:lnTo>
                      <a:lnTo>
                        <a:pt x="451" y="995"/>
                      </a:lnTo>
                      <a:lnTo>
                        <a:pt x="453" y="999"/>
                      </a:lnTo>
                      <a:lnTo>
                        <a:pt x="453" y="1003"/>
                      </a:lnTo>
                      <a:lnTo>
                        <a:pt x="454" y="1007"/>
                      </a:lnTo>
                      <a:lnTo>
                        <a:pt x="454" y="1012"/>
                      </a:lnTo>
                      <a:lnTo>
                        <a:pt x="454" y="1017"/>
                      </a:lnTo>
                      <a:lnTo>
                        <a:pt x="454" y="1021"/>
                      </a:lnTo>
                      <a:lnTo>
                        <a:pt x="454" y="1027"/>
                      </a:lnTo>
                      <a:lnTo>
                        <a:pt x="454" y="1032"/>
                      </a:lnTo>
                      <a:lnTo>
                        <a:pt x="454" y="1037"/>
                      </a:lnTo>
                      <a:lnTo>
                        <a:pt x="454" y="1041"/>
                      </a:lnTo>
                      <a:lnTo>
                        <a:pt x="454" y="1046"/>
                      </a:lnTo>
                      <a:lnTo>
                        <a:pt x="455" y="1051"/>
                      </a:lnTo>
                      <a:lnTo>
                        <a:pt x="456" y="1055"/>
                      </a:lnTo>
                      <a:lnTo>
                        <a:pt x="458" y="1059"/>
                      </a:lnTo>
                      <a:lnTo>
                        <a:pt x="461" y="1064"/>
                      </a:lnTo>
                      <a:lnTo>
                        <a:pt x="460" y="1068"/>
                      </a:lnTo>
                      <a:lnTo>
                        <a:pt x="460" y="1073"/>
                      </a:lnTo>
                      <a:lnTo>
                        <a:pt x="461" y="1078"/>
                      </a:lnTo>
                      <a:lnTo>
                        <a:pt x="462" y="1083"/>
                      </a:lnTo>
                      <a:lnTo>
                        <a:pt x="463" y="1088"/>
                      </a:lnTo>
                      <a:lnTo>
                        <a:pt x="464" y="1094"/>
                      </a:lnTo>
                      <a:lnTo>
                        <a:pt x="466" y="1099"/>
                      </a:lnTo>
                      <a:lnTo>
                        <a:pt x="467" y="1104"/>
                      </a:lnTo>
                      <a:lnTo>
                        <a:pt x="469" y="1112"/>
                      </a:lnTo>
                      <a:lnTo>
                        <a:pt x="473" y="1119"/>
                      </a:lnTo>
                      <a:lnTo>
                        <a:pt x="476" y="1126"/>
                      </a:lnTo>
                      <a:lnTo>
                        <a:pt x="481" y="1134"/>
                      </a:lnTo>
                      <a:lnTo>
                        <a:pt x="484" y="1141"/>
                      </a:lnTo>
                      <a:lnTo>
                        <a:pt x="490" y="1148"/>
                      </a:lnTo>
                      <a:lnTo>
                        <a:pt x="496" y="1155"/>
                      </a:lnTo>
                      <a:lnTo>
                        <a:pt x="503" y="1162"/>
                      </a:lnTo>
                      <a:lnTo>
                        <a:pt x="509" y="1168"/>
                      </a:lnTo>
                      <a:lnTo>
                        <a:pt x="515" y="1173"/>
                      </a:lnTo>
                      <a:lnTo>
                        <a:pt x="522" y="1178"/>
                      </a:lnTo>
                      <a:lnTo>
                        <a:pt x="530" y="1183"/>
                      </a:lnTo>
                      <a:lnTo>
                        <a:pt x="537" y="1186"/>
                      </a:lnTo>
                      <a:lnTo>
                        <a:pt x="545" y="1190"/>
                      </a:lnTo>
                      <a:lnTo>
                        <a:pt x="553" y="1192"/>
                      </a:lnTo>
                      <a:lnTo>
                        <a:pt x="563" y="1195"/>
                      </a:lnTo>
                      <a:lnTo>
                        <a:pt x="570" y="1189"/>
                      </a:lnTo>
                      <a:lnTo>
                        <a:pt x="578" y="1184"/>
                      </a:lnTo>
                      <a:lnTo>
                        <a:pt x="584" y="1177"/>
                      </a:lnTo>
                      <a:lnTo>
                        <a:pt x="592" y="1171"/>
                      </a:lnTo>
                      <a:lnTo>
                        <a:pt x="598" y="1163"/>
                      </a:lnTo>
                      <a:lnTo>
                        <a:pt x="604" y="1157"/>
                      </a:lnTo>
                      <a:lnTo>
                        <a:pt x="609" y="1149"/>
                      </a:lnTo>
                      <a:lnTo>
                        <a:pt x="614" y="1142"/>
                      </a:lnTo>
                      <a:lnTo>
                        <a:pt x="619" y="1134"/>
                      </a:lnTo>
                      <a:lnTo>
                        <a:pt x="622" y="1124"/>
                      </a:lnTo>
                      <a:lnTo>
                        <a:pt x="626" y="1116"/>
                      </a:lnTo>
                      <a:lnTo>
                        <a:pt x="629" y="1107"/>
                      </a:lnTo>
                      <a:lnTo>
                        <a:pt x="630" y="1097"/>
                      </a:lnTo>
                      <a:lnTo>
                        <a:pt x="633" y="1088"/>
                      </a:lnTo>
                      <a:lnTo>
                        <a:pt x="634" y="1079"/>
                      </a:lnTo>
                      <a:lnTo>
                        <a:pt x="635" y="1071"/>
                      </a:lnTo>
                      <a:lnTo>
                        <a:pt x="644" y="1060"/>
                      </a:lnTo>
                      <a:lnTo>
                        <a:pt x="644" y="1066"/>
                      </a:lnTo>
                      <a:lnTo>
                        <a:pt x="644" y="1072"/>
                      </a:lnTo>
                      <a:lnTo>
                        <a:pt x="644" y="1078"/>
                      </a:lnTo>
                      <a:lnTo>
                        <a:pt x="644" y="1083"/>
                      </a:lnTo>
                      <a:lnTo>
                        <a:pt x="644" y="1088"/>
                      </a:lnTo>
                      <a:lnTo>
                        <a:pt x="644" y="1094"/>
                      </a:lnTo>
                      <a:lnTo>
                        <a:pt x="644" y="1099"/>
                      </a:lnTo>
                      <a:lnTo>
                        <a:pt x="644" y="1104"/>
                      </a:lnTo>
                      <a:lnTo>
                        <a:pt x="644" y="1109"/>
                      </a:lnTo>
                      <a:lnTo>
                        <a:pt x="644" y="1115"/>
                      </a:lnTo>
                      <a:lnTo>
                        <a:pt x="644" y="1120"/>
                      </a:lnTo>
                      <a:lnTo>
                        <a:pt x="646" y="1124"/>
                      </a:lnTo>
                      <a:lnTo>
                        <a:pt x="646" y="1129"/>
                      </a:lnTo>
                      <a:lnTo>
                        <a:pt x="647" y="1135"/>
                      </a:lnTo>
                      <a:lnTo>
                        <a:pt x="647" y="1141"/>
                      </a:lnTo>
                      <a:lnTo>
                        <a:pt x="648" y="1147"/>
                      </a:lnTo>
                      <a:lnTo>
                        <a:pt x="649" y="1142"/>
                      </a:lnTo>
                      <a:lnTo>
                        <a:pt x="653" y="1140"/>
                      </a:lnTo>
                      <a:lnTo>
                        <a:pt x="656" y="1137"/>
                      </a:lnTo>
                      <a:lnTo>
                        <a:pt x="661" y="1135"/>
                      </a:lnTo>
                      <a:lnTo>
                        <a:pt x="664" y="1134"/>
                      </a:lnTo>
                      <a:lnTo>
                        <a:pt x="669" y="1133"/>
                      </a:lnTo>
                      <a:lnTo>
                        <a:pt x="673" y="1131"/>
                      </a:lnTo>
                      <a:lnTo>
                        <a:pt x="677" y="1131"/>
                      </a:lnTo>
                      <a:lnTo>
                        <a:pt x="681" y="1130"/>
                      </a:lnTo>
                      <a:lnTo>
                        <a:pt x="685" y="1129"/>
                      </a:lnTo>
                      <a:lnTo>
                        <a:pt x="688" y="1128"/>
                      </a:lnTo>
                      <a:lnTo>
                        <a:pt x="690" y="1126"/>
                      </a:lnTo>
                      <a:lnTo>
                        <a:pt x="691" y="1123"/>
                      </a:lnTo>
                      <a:lnTo>
                        <a:pt x="691" y="1121"/>
                      </a:lnTo>
                      <a:lnTo>
                        <a:pt x="691" y="1117"/>
                      </a:lnTo>
                      <a:lnTo>
                        <a:pt x="689" y="1115"/>
                      </a:lnTo>
                      <a:lnTo>
                        <a:pt x="685" y="1110"/>
                      </a:lnTo>
                      <a:lnTo>
                        <a:pt x="685" y="1106"/>
                      </a:lnTo>
                      <a:lnTo>
                        <a:pt x="685" y="1101"/>
                      </a:lnTo>
                      <a:lnTo>
                        <a:pt x="687" y="1096"/>
                      </a:lnTo>
                      <a:lnTo>
                        <a:pt x="688" y="1092"/>
                      </a:lnTo>
                      <a:lnTo>
                        <a:pt x="690" y="1088"/>
                      </a:lnTo>
                      <a:lnTo>
                        <a:pt x="691" y="1083"/>
                      </a:lnTo>
                      <a:lnTo>
                        <a:pt x="692" y="1079"/>
                      </a:lnTo>
                      <a:lnTo>
                        <a:pt x="701" y="1081"/>
                      </a:lnTo>
                      <a:lnTo>
                        <a:pt x="710" y="1083"/>
                      </a:lnTo>
                      <a:lnTo>
                        <a:pt x="718" y="1086"/>
                      </a:lnTo>
                      <a:lnTo>
                        <a:pt x="727" y="1089"/>
                      </a:lnTo>
                      <a:lnTo>
                        <a:pt x="736" y="1093"/>
                      </a:lnTo>
                      <a:lnTo>
                        <a:pt x="745" y="1096"/>
                      </a:lnTo>
                      <a:lnTo>
                        <a:pt x="753" y="1100"/>
                      </a:lnTo>
                      <a:lnTo>
                        <a:pt x="761" y="1104"/>
                      </a:lnTo>
                      <a:lnTo>
                        <a:pt x="770" y="1109"/>
                      </a:lnTo>
                      <a:lnTo>
                        <a:pt x="778" y="1114"/>
                      </a:lnTo>
                      <a:lnTo>
                        <a:pt x="785" y="1117"/>
                      </a:lnTo>
                      <a:lnTo>
                        <a:pt x="793" y="1123"/>
                      </a:lnTo>
                      <a:lnTo>
                        <a:pt x="801" y="1129"/>
                      </a:lnTo>
                      <a:lnTo>
                        <a:pt x="808" y="1134"/>
                      </a:lnTo>
                      <a:lnTo>
                        <a:pt x="815" y="1140"/>
                      </a:lnTo>
                      <a:lnTo>
                        <a:pt x="822" y="1147"/>
                      </a:lnTo>
                      <a:lnTo>
                        <a:pt x="822" y="1150"/>
                      </a:lnTo>
                      <a:lnTo>
                        <a:pt x="825" y="1156"/>
                      </a:lnTo>
                      <a:lnTo>
                        <a:pt x="826" y="1161"/>
                      </a:lnTo>
                      <a:lnTo>
                        <a:pt x="827" y="1165"/>
                      </a:lnTo>
                      <a:lnTo>
                        <a:pt x="828" y="1169"/>
                      </a:lnTo>
                      <a:lnTo>
                        <a:pt x="828" y="1173"/>
                      </a:lnTo>
                      <a:lnTo>
                        <a:pt x="826" y="1177"/>
                      </a:lnTo>
                      <a:lnTo>
                        <a:pt x="822" y="1182"/>
                      </a:lnTo>
                      <a:lnTo>
                        <a:pt x="819" y="1182"/>
                      </a:lnTo>
                      <a:lnTo>
                        <a:pt x="815" y="1182"/>
                      </a:lnTo>
                      <a:lnTo>
                        <a:pt x="811" y="1183"/>
                      </a:lnTo>
                      <a:lnTo>
                        <a:pt x="807" y="1184"/>
                      </a:lnTo>
                      <a:lnTo>
                        <a:pt x="803" y="1184"/>
                      </a:lnTo>
                      <a:lnTo>
                        <a:pt x="799" y="1184"/>
                      </a:lnTo>
                      <a:lnTo>
                        <a:pt x="796" y="1185"/>
                      </a:lnTo>
                      <a:lnTo>
                        <a:pt x="793" y="1186"/>
                      </a:lnTo>
                      <a:lnTo>
                        <a:pt x="788" y="1186"/>
                      </a:lnTo>
                      <a:lnTo>
                        <a:pt x="785" y="1188"/>
                      </a:lnTo>
                      <a:lnTo>
                        <a:pt x="781" y="1189"/>
                      </a:lnTo>
                      <a:lnTo>
                        <a:pt x="778" y="1190"/>
                      </a:lnTo>
                      <a:lnTo>
                        <a:pt x="771" y="1193"/>
                      </a:lnTo>
                      <a:lnTo>
                        <a:pt x="765" y="1198"/>
                      </a:lnTo>
                      <a:lnTo>
                        <a:pt x="757" y="1198"/>
                      </a:lnTo>
                      <a:lnTo>
                        <a:pt x="749" y="1199"/>
                      </a:lnTo>
                      <a:lnTo>
                        <a:pt x="740" y="1199"/>
                      </a:lnTo>
                      <a:lnTo>
                        <a:pt x="732" y="1199"/>
                      </a:lnTo>
                      <a:lnTo>
                        <a:pt x="724" y="1199"/>
                      </a:lnTo>
                      <a:lnTo>
                        <a:pt x="717" y="1200"/>
                      </a:lnTo>
                      <a:lnTo>
                        <a:pt x="709" y="1200"/>
                      </a:lnTo>
                      <a:lnTo>
                        <a:pt x="701" y="1202"/>
                      </a:lnTo>
                      <a:lnTo>
                        <a:pt x="691" y="1202"/>
                      </a:lnTo>
                      <a:lnTo>
                        <a:pt x="684" y="1203"/>
                      </a:lnTo>
                      <a:lnTo>
                        <a:pt x="676" y="1203"/>
                      </a:lnTo>
                      <a:lnTo>
                        <a:pt x="668" y="1205"/>
                      </a:lnTo>
                      <a:lnTo>
                        <a:pt x="661" y="1206"/>
                      </a:lnTo>
                      <a:lnTo>
                        <a:pt x="653" y="1209"/>
                      </a:lnTo>
                      <a:lnTo>
                        <a:pt x="644" y="1210"/>
                      </a:lnTo>
                      <a:lnTo>
                        <a:pt x="639" y="1213"/>
                      </a:lnTo>
                      <a:lnTo>
                        <a:pt x="634" y="1212"/>
                      </a:lnTo>
                      <a:lnTo>
                        <a:pt x="629" y="1210"/>
                      </a:lnTo>
                      <a:lnTo>
                        <a:pt x="626" y="1207"/>
                      </a:lnTo>
                      <a:lnTo>
                        <a:pt x="623" y="1204"/>
                      </a:lnTo>
                      <a:lnTo>
                        <a:pt x="618" y="1207"/>
                      </a:lnTo>
                      <a:lnTo>
                        <a:pt x="613" y="1212"/>
                      </a:lnTo>
                      <a:lnTo>
                        <a:pt x="607" y="1214"/>
                      </a:lnTo>
                      <a:lnTo>
                        <a:pt x="602" y="1217"/>
                      </a:lnTo>
                      <a:lnTo>
                        <a:pt x="596" y="1219"/>
                      </a:lnTo>
                      <a:lnTo>
                        <a:pt x="592" y="1221"/>
                      </a:lnTo>
                      <a:lnTo>
                        <a:pt x="586" y="1223"/>
                      </a:lnTo>
                      <a:lnTo>
                        <a:pt x="581" y="1224"/>
                      </a:lnTo>
                      <a:lnTo>
                        <a:pt x="574" y="1224"/>
                      </a:lnTo>
                      <a:lnTo>
                        <a:pt x="568" y="1225"/>
                      </a:lnTo>
                      <a:lnTo>
                        <a:pt x="563" y="1225"/>
                      </a:lnTo>
                      <a:lnTo>
                        <a:pt x="557" y="1226"/>
                      </a:lnTo>
                      <a:lnTo>
                        <a:pt x="551" y="1225"/>
                      </a:lnTo>
                      <a:lnTo>
                        <a:pt x="545" y="1224"/>
                      </a:lnTo>
                      <a:lnTo>
                        <a:pt x="539" y="1224"/>
                      </a:lnTo>
                      <a:lnTo>
                        <a:pt x="533" y="1223"/>
                      </a:lnTo>
                      <a:lnTo>
                        <a:pt x="529" y="1223"/>
                      </a:lnTo>
                      <a:lnTo>
                        <a:pt x="524" y="1221"/>
                      </a:lnTo>
                      <a:lnTo>
                        <a:pt x="520" y="1219"/>
                      </a:lnTo>
                      <a:lnTo>
                        <a:pt x="516" y="1217"/>
                      </a:lnTo>
                      <a:lnTo>
                        <a:pt x="512" y="1213"/>
                      </a:lnTo>
                      <a:lnTo>
                        <a:pt x="508" y="1211"/>
                      </a:lnTo>
                      <a:lnTo>
                        <a:pt x="504" y="1207"/>
                      </a:lnTo>
                      <a:lnTo>
                        <a:pt x="501" y="1205"/>
                      </a:lnTo>
                      <a:lnTo>
                        <a:pt x="494" y="1200"/>
                      </a:lnTo>
                      <a:lnTo>
                        <a:pt x="487" y="1199"/>
                      </a:lnTo>
                      <a:lnTo>
                        <a:pt x="483" y="1199"/>
                      </a:lnTo>
                      <a:lnTo>
                        <a:pt x="480" y="1200"/>
                      </a:lnTo>
                      <a:lnTo>
                        <a:pt x="476" y="1203"/>
                      </a:lnTo>
                      <a:lnTo>
                        <a:pt x="473" y="1207"/>
                      </a:lnTo>
                      <a:lnTo>
                        <a:pt x="467" y="1207"/>
                      </a:lnTo>
                      <a:lnTo>
                        <a:pt x="462" y="1209"/>
                      </a:lnTo>
                      <a:lnTo>
                        <a:pt x="457" y="1207"/>
                      </a:lnTo>
                      <a:lnTo>
                        <a:pt x="453" y="1207"/>
                      </a:lnTo>
                      <a:lnTo>
                        <a:pt x="447" y="1206"/>
                      </a:lnTo>
                      <a:lnTo>
                        <a:pt x="442" y="1205"/>
                      </a:lnTo>
                      <a:lnTo>
                        <a:pt x="437" y="1204"/>
                      </a:lnTo>
                      <a:lnTo>
                        <a:pt x="433" y="1204"/>
                      </a:lnTo>
                      <a:lnTo>
                        <a:pt x="428" y="1202"/>
                      </a:lnTo>
                      <a:lnTo>
                        <a:pt x="423" y="1200"/>
                      </a:lnTo>
                      <a:lnTo>
                        <a:pt x="418" y="1199"/>
                      </a:lnTo>
                      <a:lnTo>
                        <a:pt x="413" y="1199"/>
                      </a:lnTo>
                      <a:lnTo>
                        <a:pt x="408" y="1199"/>
                      </a:lnTo>
                      <a:lnTo>
                        <a:pt x="404" y="1199"/>
                      </a:lnTo>
                      <a:lnTo>
                        <a:pt x="398" y="1199"/>
                      </a:lnTo>
                      <a:lnTo>
                        <a:pt x="393" y="1200"/>
                      </a:lnTo>
                      <a:lnTo>
                        <a:pt x="389" y="1199"/>
                      </a:lnTo>
                      <a:lnTo>
                        <a:pt x="384" y="1199"/>
                      </a:lnTo>
                      <a:lnTo>
                        <a:pt x="377" y="1200"/>
                      </a:lnTo>
                      <a:lnTo>
                        <a:pt x="371" y="1200"/>
                      </a:lnTo>
                      <a:lnTo>
                        <a:pt x="359" y="1196"/>
                      </a:lnTo>
                      <a:lnTo>
                        <a:pt x="349" y="1195"/>
                      </a:lnTo>
                      <a:lnTo>
                        <a:pt x="338" y="1193"/>
                      </a:lnTo>
                      <a:lnTo>
                        <a:pt x="328" y="1193"/>
                      </a:lnTo>
                      <a:lnTo>
                        <a:pt x="317" y="1193"/>
                      </a:lnTo>
                      <a:lnTo>
                        <a:pt x="306" y="1195"/>
                      </a:lnTo>
                      <a:lnTo>
                        <a:pt x="297" y="1197"/>
                      </a:lnTo>
                      <a:lnTo>
                        <a:pt x="287" y="1199"/>
                      </a:lnTo>
                      <a:lnTo>
                        <a:pt x="277" y="1202"/>
                      </a:lnTo>
                      <a:lnTo>
                        <a:pt x="267" y="1205"/>
                      </a:lnTo>
                      <a:lnTo>
                        <a:pt x="257" y="1207"/>
                      </a:lnTo>
                      <a:lnTo>
                        <a:pt x="247" y="1210"/>
                      </a:lnTo>
                      <a:lnTo>
                        <a:pt x="236" y="1213"/>
                      </a:lnTo>
                      <a:lnTo>
                        <a:pt x="227" y="1216"/>
                      </a:lnTo>
                      <a:lnTo>
                        <a:pt x="216" y="1218"/>
                      </a:lnTo>
                      <a:lnTo>
                        <a:pt x="207" y="1219"/>
                      </a:lnTo>
                      <a:lnTo>
                        <a:pt x="202" y="1216"/>
                      </a:lnTo>
                      <a:lnTo>
                        <a:pt x="199" y="1212"/>
                      </a:lnTo>
                      <a:lnTo>
                        <a:pt x="197" y="1209"/>
                      </a:lnTo>
                      <a:lnTo>
                        <a:pt x="194" y="1204"/>
                      </a:lnTo>
                      <a:lnTo>
                        <a:pt x="192" y="1199"/>
                      </a:lnTo>
                      <a:lnTo>
                        <a:pt x="190" y="1196"/>
                      </a:lnTo>
                      <a:lnTo>
                        <a:pt x="188" y="1191"/>
                      </a:lnTo>
                      <a:lnTo>
                        <a:pt x="187" y="1189"/>
                      </a:lnTo>
                      <a:lnTo>
                        <a:pt x="180" y="1189"/>
                      </a:lnTo>
                      <a:lnTo>
                        <a:pt x="175" y="1190"/>
                      </a:lnTo>
                      <a:lnTo>
                        <a:pt x="170" y="1191"/>
                      </a:lnTo>
                      <a:lnTo>
                        <a:pt x="164" y="1192"/>
                      </a:lnTo>
                      <a:lnTo>
                        <a:pt x="158" y="1193"/>
                      </a:lnTo>
                      <a:lnTo>
                        <a:pt x="152" y="1195"/>
                      </a:lnTo>
                      <a:lnTo>
                        <a:pt x="147" y="1196"/>
                      </a:lnTo>
                      <a:lnTo>
                        <a:pt x="142" y="1198"/>
                      </a:lnTo>
                      <a:lnTo>
                        <a:pt x="136" y="1199"/>
                      </a:lnTo>
                      <a:lnTo>
                        <a:pt x="131" y="1202"/>
                      </a:lnTo>
                      <a:lnTo>
                        <a:pt x="125" y="1204"/>
                      </a:lnTo>
                      <a:lnTo>
                        <a:pt x="119" y="1207"/>
                      </a:lnTo>
                      <a:lnTo>
                        <a:pt x="115" y="1209"/>
                      </a:lnTo>
                      <a:lnTo>
                        <a:pt x="110" y="1212"/>
                      </a:lnTo>
                      <a:lnTo>
                        <a:pt x="104" y="1216"/>
                      </a:lnTo>
                      <a:lnTo>
                        <a:pt x="101" y="1219"/>
                      </a:lnTo>
                      <a:lnTo>
                        <a:pt x="95" y="1220"/>
                      </a:lnTo>
                      <a:lnTo>
                        <a:pt x="90" y="1220"/>
                      </a:lnTo>
                      <a:lnTo>
                        <a:pt x="85" y="1218"/>
                      </a:lnTo>
                      <a:lnTo>
                        <a:pt x="82" y="1217"/>
                      </a:lnTo>
                      <a:lnTo>
                        <a:pt x="78" y="1212"/>
                      </a:lnTo>
                      <a:lnTo>
                        <a:pt x="76" y="1209"/>
                      </a:lnTo>
                      <a:lnTo>
                        <a:pt x="75" y="1204"/>
                      </a:lnTo>
                      <a:lnTo>
                        <a:pt x="73" y="1200"/>
                      </a:lnTo>
                      <a:lnTo>
                        <a:pt x="71" y="1195"/>
                      </a:lnTo>
                      <a:lnTo>
                        <a:pt x="71" y="1190"/>
                      </a:lnTo>
                      <a:lnTo>
                        <a:pt x="73" y="1184"/>
                      </a:lnTo>
                      <a:lnTo>
                        <a:pt x="75" y="1181"/>
                      </a:lnTo>
                      <a:lnTo>
                        <a:pt x="76" y="1176"/>
                      </a:lnTo>
                      <a:lnTo>
                        <a:pt x="80" y="1172"/>
                      </a:lnTo>
                      <a:lnTo>
                        <a:pt x="83" y="1169"/>
                      </a:lnTo>
                      <a:lnTo>
                        <a:pt x="89" y="1165"/>
                      </a:lnTo>
                      <a:lnTo>
                        <a:pt x="82" y="1163"/>
                      </a:lnTo>
                      <a:lnTo>
                        <a:pt x="76" y="1164"/>
                      </a:lnTo>
                      <a:lnTo>
                        <a:pt x="70" y="1165"/>
                      </a:lnTo>
                      <a:lnTo>
                        <a:pt x="64" y="1168"/>
                      </a:lnTo>
                      <a:lnTo>
                        <a:pt x="59" y="1170"/>
                      </a:lnTo>
                      <a:lnTo>
                        <a:pt x="53" y="1173"/>
                      </a:lnTo>
                      <a:lnTo>
                        <a:pt x="47" y="1176"/>
                      </a:lnTo>
                      <a:lnTo>
                        <a:pt x="41" y="1179"/>
                      </a:lnTo>
                      <a:lnTo>
                        <a:pt x="35" y="1183"/>
                      </a:lnTo>
                      <a:lnTo>
                        <a:pt x="29" y="1186"/>
                      </a:lnTo>
                      <a:lnTo>
                        <a:pt x="22" y="1189"/>
                      </a:lnTo>
                      <a:lnTo>
                        <a:pt x="15" y="1189"/>
                      </a:lnTo>
                      <a:lnTo>
                        <a:pt x="13" y="1183"/>
                      </a:lnTo>
                      <a:lnTo>
                        <a:pt x="11" y="1179"/>
                      </a:lnTo>
                      <a:lnTo>
                        <a:pt x="7" y="1175"/>
                      </a:lnTo>
                      <a:lnTo>
                        <a:pt x="5" y="1170"/>
                      </a:lnTo>
                      <a:lnTo>
                        <a:pt x="2" y="1165"/>
                      </a:lnTo>
                      <a:lnTo>
                        <a:pt x="1" y="1161"/>
                      </a:lnTo>
                      <a:lnTo>
                        <a:pt x="0" y="1156"/>
                      </a:lnTo>
                      <a:lnTo>
                        <a:pt x="2" y="1150"/>
                      </a:lnTo>
                      <a:lnTo>
                        <a:pt x="8" y="1147"/>
                      </a:lnTo>
                      <a:lnTo>
                        <a:pt x="15" y="1144"/>
                      </a:lnTo>
                      <a:lnTo>
                        <a:pt x="21" y="1141"/>
                      </a:lnTo>
                      <a:lnTo>
                        <a:pt x="28" y="1138"/>
                      </a:lnTo>
                      <a:lnTo>
                        <a:pt x="34" y="1135"/>
                      </a:lnTo>
                      <a:lnTo>
                        <a:pt x="40" y="1133"/>
                      </a:lnTo>
                      <a:lnTo>
                        <a:pt x="47" y="1129"/>
                      </a:lnTo>
                      <a:lnTo>
                        <a:pt x="54" y="1127"/>
                      </a:lnTo>
                      <a:lnTo>
                        <a:pt x="60" y="1124"/>
                      </a:lnTo>
                      <a:lnTo>
                        <a:pt x="67" y="1121"/>
                      </a:lnTo>
                      <a:lnTo>
                        <a:pt x="73" y="1120"/>
                      </a:lnTo>
                      <a:lnTo>
                        <a:pt x="81" y="1119"/>
                      </a:lnTo>
                      <a:lnTo>
                        <a:pt x="87" y="1116"/>
                      </a:lnTo>
                      <a:lnTo>
                        <a:pt x="95" y="1116"/>
                      </a:lnTo>
                      <a:lnTo>
                        <a:pt x="103" y="1116"/>
                      </a:lnTo>
                      <a:lnTo>
                        <a:pt x="110" y="1117"/>
                      </a:lnTo>
                      <a:lnTo>
                        <a:pt x="146" y="1104"/>
                      </a:lnTo>
                      <a:lnTo>
                        <a:pt x="160" y="1102"/>
                      </a:lnTo>
                      <a:lnTo>
                        <a:pt x="175" y="1100"/>
                      </a:lnTo>
                      <a:lnTo>
                        <a:pt x="190" y="1097"/>
                      </a:lnTo>
                      <a:lnTo>
                        <a:pt x="206" y="1095"/>
                      </a:lnTo>
                      <a:lnTo>
                        <a:pt x="220" y="1093"/>
                      </a:lnTo>
                      <a:lnTo>
                        <a:pt x="235" y="1090"/>
                      </a:lnTo>
                      <a:lnTo>
                        <a:pt x="250" y="1088"/>
                      </a:lnTo>
                      <a:lnTo>
                        <a:pt x="266" y="1087"/>
                      </a:lnTo>
                      <a:lnTo>
                        <a:pt x="281" y="1085"/>
                      </a:lnTo>
                      <a:lnTo>
                        <a:pt x="296" y="1083"/>
                      </a:lnTo>
                      <a:lnTo>
                        <a:pt x="311" y="1082"/>
                      </a:lnTo>
                      <a:lnTo>
                        <a:pt x="328" y="1082"/>
                      </a:lnTo>
                      <a:lnTo>
                        <a:pt x="343" y="1082"/>
                      </a:lnTo>
                      <a:lnTo>
                        <a:pt x="358" y="1082"/>
                      </a:lnTo>
                      <a:lnTo>
                        <a:pt x="374" y="1083"/>
                      </a:lnTo>
                      <a:lnTo>
                        <a:pt x="391" y="1086"/>
                      </a:lnTo>
                      <a:lnTo>
                        <a:pt x="394" y="1092"/>
                      </a:lnTo>
                      <a:lnTo>
                        <a:pt x="399" y="1097"/>
                      </a:lnTo>
                      <a:lnTo>
                        <a:pt x="404" y="1102"/>
                      </a:lnTo>
                      <a:lnTo>
                        <a:pt x="409" y="1107"/>
                      </a:lnTo>
                      <a:lnTo>
                        <a:pt x="414" y="1112"/>
                      </a:lnTo>
                      <a:lnTo>
                        <a:pt x="420" y="1116"/>
                      </a:lnTo>
                      <a:lnTo>
                        <a:pt x="425" y="1121"/>
                      </a:lnTo>
                      <a:lnTo>
                        <a:pt x="428" y="1128"/>
                      </a:lnTo>
                      <a:lnTo>
                        <a:pt x="432" y="1131"/>
                      </a:lnTo>
                      <a:lnTo>
                        <a:pt x="432" y="1124"/>
                      </a:lnTo>
                      <a:lnTo>
                        <a:pt x="432" y="1117"/>
                      </a:lnTo>
                      <a:lnTo>
                        <a:pt x="429" y="1112"/>
                      </a:lnTo>
                      <a:lnTo>
                        <a:pt x="428" y="1104"/>
                      </a:lnTo>
                      <a:lnTo>
                        <a:pt x="426" y="1097"/>
                      </a:lnTo>
                      <a:lnTo>
                        <a:pt x="423" y="1090"/>
                      </a:lnTo>
                      <a:lnTo>
                        <a:pt x="422" y="1083"/>
                      </a:lnTo>
                      <a:lnTo>
                        <a:pt x="422" y="1078"/>
                      </a:lnTo>
                      <a:lnTo>
                        <a:pt x="422" y="1072"/>
                      </a:lnTo>
                      <a:lnTo>
                        <a:pt x="422" y="1066"/>
                      </a:lnTo>
                      <a:lnTo>
                        <a:pt x="422" y="1061"/>
                      </a:lnTo>
                      <a:lnTo>
                        <a:pt x="422" y="1057"/>
                      </a:lnTo>
                      <a:lnTo>
                        <a:pt x="422" y="1051"/>
                      </a:lnTo>
                      <a:lnTo>
                        <a:pt x="421" y="1046"/>
                      </a:lnTo>
                      <a:lnTo>
                        <a:pt x="420" y="1043"/>
                      </a:lnTo>
                      <a:lnTo>
                        <a:pt x="419" y="1038"/>
                      </a:lnTo>
                      <a:lnTo>
                        <a:pt x="420" y="1037"/>
                      </a:lnTo>
                      <a:lnTo>
                        <a:pt x="422" y="1033"/>
                      </a:lnTo>
                      <a:lnTo>
                        <a:pt x="422" y="1031"/>
                      </a:lnTo>
                      <a:lnTo>
                        <a:pt x="422" y="1030"/>
                      </a:lnTo>
                      <a:lnTo>
                        <a:pt x="419" y="1025"/>
                      </a:lnTo>
                      <a:lnTo>
                        <a:pt x="422" y="1023"/>
                      </a:lnTo>
                      <a:lnTo>
                        <a:pt x="420" y="1019"/>
                      </a:lnTo>
                      <a:lnTo>
                        <a:pt x="420" y="1017"/>
                      </a:lnTo>
                      <a:lnTo>
                        <a:pt x="420" y="1012"/>
                      </a:lnTo>
                      <a:lnTo>
                        <a:pt x="422" y="1009"/>
                      </a:lnTo>
                      <a:lnTo>
                        <a:pt x="422" y="1004"/>
                      </a:lnTo>
                      <a:lnTo>
                        <a:pt x="422" y="1000"/>
                      </a:lnTo>
                      <a:lnTo>
                        <a:pt x="420" y="996"/>
                      </a:lnTo>
                      <a:lnTo>
                        <a:pt x="419" y="995"/>
                      </a:lnTo>
                      <a:lnTo>
                        <a:pt x="419" y="986"/>
                      </a:lnTo>
                      <a:lnTo>
                        <a:pt x="420" y="981"/>
                      </a:lnTo>
                      <a:lnTo>
                        <a:pt x="422" y="974"/>
                      </a:lnTo>
                      <a:lnTo>
                        <a:pt x="423" y="968"/>
                      </a:lnTo>
                      <a:lnTo>
                        <a:pt x="425" y="961"/>
                      </a:lnTo>
                      <a:lnTo>
                        <a:pt x="426" y="954"/>
                      </a:lnTo>
                      <a:lnTo>
                        <a:pt x="426" y="948"/>
                      </a:lnTo>
                      <a:lnTo>
                        <a:pt x="426" y="943"/>
                      </a:lnTo>
                      <a:lnTo>
                        <a:pt x="405" y="942"/>
                      </a:lnTo>
                      <a:lnTo>
                        <a:pt x="385" y="942"/>
                      </a:lnTo>
                      <a:lnTo>
                        <a:pt x="364" y="942"/>
                      </a:lnTo>
                      <a:lnTo>
                        <a:pt x="344" y="942"/>
                      </a:lnTo>
                      <a:lnTo>
                        <a:pt x="324" y="942"/>
                      </a:lnTo>
                      <a:lnTo>
                        <a:pt x="305" y="942"/>
                      </a:lnTo>
                      <a:lnTo>
                        <a:pt x="285" y="942"/>
                      </a:lnTo>
                      <a:lnTo>
                        <a:pt x="267" y="942"/>
                      </a:lnTo>
                      <a:lnTo>
                        <a:pt x="246" y="941"/>
                      </a:lnTo>
                      <a:lnTo>
                        <a:pt x="227" y="940"/>
                      </a:lnTo>
                      <a:lnTo>
                        <a:pt x="208" y="938"/>
                      </a:lnTo>
                      <a:lnTo>
                        <a:pt x="190" y="936"/>
                      </a:lnTo>
                      <a:lnTo>
                        <a:pt x="170" y="933"/>
                      </a:lnTo>
                      <a:lnTo>
                        <a:pt x="151" y="929"/>
                      </a:lnTo>
                      <a:lnTo>
                        <a:pt x="132" y="924"/>
                      </a:lnTo>
                      <a:lnTo>
                        <a:pt x="114" y="920"/>
                      </a:lnTo>
                      <a:lnTo>
                        <a:pt x="109" y="917"/>
                      </a:lnTo>
                      <a:lnTo>
                        <a:pt x="105" y="916"/>
                      </a:lnTo>
                      <a:lnTo>
                        <a:pt x="101" y="915"/>
                      </a:lnTo>
                      <a:lnTo>
                        <a:pt x="97" y="913"/>
                      </a:lnTo>
                      <a:lnTo>
                        <a:pt x="94" y="909"/>
                      </a:lnTo>
                      <a:lnTo>
                        <a:pt x="90" y="906"/>
                      </a:lnTo>
                      <a:lnTo>
                        <a:pt x="89" y="902"/>
                      </a:lnTo>
                      <a:lnTo>
                        <a:pt x="89" y="897"/>
                      </a:lnTo>
                      <a:lnTo>
                        <a:pt x="87" y="894"/>
                      </a:lnTo>
                      <a:lnTo>
                        <a:pt x="88" y="889"/>
                      </a:lnTo>
                      <a:lnTo>
                        <a:pt x="89" y="887"/>
                      </a:lnTo>
                      <a:lnTo>
                        <a:pt x="90" y="885"/>
                      </a:lnTo>
                      <a:lnTo>
                        <a:pt x="95" y="880"/>
                      </a:lnTo>
                      <a:lnTo>
                        <a:pt x="101" y="879"/>
                      </a:lnTo>
                      <a:lnTo>
                        <a:pt x="118" y="885"/>
                      </a:lnTo>
                      <a:lnTo>
                        <a:pt x="136" y="890"/>
                      </a:lnTo>
                      <a:lnTo>
                        <a:pt x="154" y="894"/>
                      </a:lnTo>
                      <a:lnTo>
                        <a:pt x="173" y="897"/>
                      </a:lnTo>
                      <a:lnTo>
                        <a:pt x="192" y="900"/>
                      </a:lnTo>
                      <a:lnTo>
                        <a:pt x="211" y="902"/>
                      </a:lnTo>
                      <a:lnTo>
                        <a:pt x="229" y="902"/>
                      </a:lnTo>
                      <a:lnTo>
                        <a:pt x="249" y="903"/>
                      </a:lnTo>
                      <a:lnTo>
                        <a:pt x="269" y="903"/>
                      </a:lnTo>
                      <a:lnTo>
                        <a:pt x="288" y="903"/>
                      </a:lnTo>
                      <a:lnTo>
                        <a:pt x="308" y="903"/>
                      </a:lnTo>
                      <a:lnTo>
                        <a:pt x="328" y="903"/>
                      </a:lnTo>
                      <a:lnTo>
                        <a:pt x="347" y="903"/>
                      </a:lnTo>
                      <a:lnTo>
                        <a:pt x="367" y="903"/>
                      </a:lnTo>
                      <a:lnTo>
                        <a:pt x="386" y="903"/>
                      </a:lnTo>
                      <a:lnTo>
                        <a:pt x="407" y="904"/>
                      </a:lnTo>
                      <a:lnTo>
                        <a:pt x="409" y="908"/>
                      </a:lnTo>
                      <a:lnTo>
                        <a:pt x="426" y="903"/>
                      </a:lnTo>
                      <a:lnTo>
                        <a:pt x="441" y="901"/>
                      </a:lnTo>
                      <a:lnTo>
                        <a:pt x="457" y="899"/>
                      </a:lnTo>
                      <a:lnTo>
                        <a:pt x="474" y="897"/>
                      </a:lnTo>
                      <a:lnTo>
                        <a:pt x="490" y="895"/>
                      </a:lnTo>
                      <a:lnTo>
                        <a:pt x="506" y="893"/>
                      </a:lnTo>
                      <a:lnTo>
                        <a:pt x="523" y="892"/>
                      </a:lnTo>
                      <a:lnTo>
                        <a:pt x="540" y="889"/>
                      </a:lnTo>
                      <a:lnTo>
                        <a:pt x="556" y="888"/>
                      </a:lnTo>
                      <a:lnTo>
                        <a:pt x="572" y="886"/>
                      </a:lnTo>
                      <a:lnTo>
                        <a:pt x="588" y="883"/>
                      </a:lnTo>
                      <a:lnTo>
                        <a:pt x="605" y="882"/>
                      </a:lnTo>
                      <a:lnTo>
                        <a:pt x="621" y="880"/>
                      </a:lnTo>
                      <a:lnTo>
                        <a:pt x="637" y="878"/>
                      </a:lnTo>
                      <a:lnTo>
                        <a:pt x="654" y="875"/>
                      </a:lnTo>
                      <a:lnTo>
                        <a:pt x="670" y="873"/>
                      </a:lnTo>
                      <a:lnTo>
                        <a:pt x="673" y="866"/>
                      </a:lnTo>
                      <a:lnTo>
                        <a:pt x="675" y="861"/>
                      </a:lnTo>
                      <a:lnTo>
                        <a:pt x="676" y="855"/>
                      </a:lnTo>
                      <a:lnTo>
                        <a:pt x="677" y="850"/>
                      </a:lnTo>
                      <a:lnTo>
                        <a:pt x="676" y="844"/>
                      </a:lnTo>
                      <a:lnTo>
                        <a:pt x="676" y="838"/>
                      </a:lnTo>
                      <a:lnTo>
                        <a:pt x="675" y="832"/>
                      </a:lnTo>
                      <a:lnTo>
                        <a:pt x="674" y="826"/>
                      </a:lnTo>
                      <a:lnTo>
                        <a:pt x="671" y="819"/>
                      </a:lnTo>
                      <a:lnTo>
                        <a:pt x="670" y="812"/>
                      </a:lnTo>
                      <a:lnTo>
                        <a:pt x="668" y="805"/>
                      </a:lnTo>
                      <a:lnTo>
                        <a:pt x="668" y="799"/>
                      </a:lnTo>
                      <a:lnTo>
                        <a:pt x="667" y="793"/>
                      </a:lnTo>
                      <a:lnTo>
                        <a:pt x="667" y="786"/>
                      </a:lnTo>
                      <a:lnTo>
                        <a:pt x="665" y="781"/>
                      </a:lnTo>
                      <a:lnTo>
                        <a:pt x="667" y="775"/>
                      </a:lnTo>
                      <a:lnTo>
                        <a:pt x="664" y="759"/>
                      </a:lnTo>
                      <a:lnTo>
                        <a:pt x="662" y="745"/>
                      </a:lnTo>
                      <a:lnTo>
                        <a:pt x="658" y="731"/>
                      </a:lnTo>
                      <a:lnTo>
                        <a:pt x="656" y="717"/>
                      </a:lnTo>
                      <a:lnTo>
                        <a:pt x="654" y="703"/>
                      </a:lnTo>
                      <a:lnTo>
                        <a:pt x="651" y="689"/>
                      </a:lnTo>
                      <a:lnTo>
                        <a:pt x="648" y="675"/>
                      </a:lnTo>
                      <a:lnTo>
                        <a:pt x="646" y="661"/>
                      </a:lnTo>
                      <a:lnTo>
                        <a:pt x="642" y="647"/>
                      </a:lnTo>
                      <a:lnTo>
                        <a:pt x="639" y="634"/>
                      </a:lnTo>
                      <a:lnTo>
                        <a:pt x="635" y="620"/>
                      </a:lnTo>
                      <a:lnTo>
                        <a:pt x="633" y="607"/>
                      </a:lnTo>
                      <a:lnTo>
                        <a:pt x="628" y="593"/>
                      </a:lnTo>
                      <a:lnTo>
                        <a:pt x="625" y="581"/>
                      </a:lnTo>
                      <a:lnTo>
                        <a:pt x="620" y="566"/>
                      </a:lnTo>
                      <a:lnTo>
                        <a:pt x="620" y="563"/>
                      </a:lnTo>
                      <a:lnTo>
                        <a:pt x="627" y="572"/>
                      </a:lnTo>
                      <a:lnTo>
                        <a:pt x="630" y="577"/>
                      </a:lnTo>
                      <a:lnTo>
                        <a:pt x="633" y="583"/>
                      </a:lnTo>
                      <a:lnTo>
                        <a:pt x="635" y="589"/>
                      </a:lnTo>
                      <a:lnTo>
                        <a:pt x="635" y="596"/>
                      </a:lnTo>
                      <a:lnTo>
                        <a:pt x="637" y="599"/>
                      </a:lnTo>
                      <a:lnTo>
                        <a:pt x="640" y="604"/>
                      </a:lnTo>
                      <a:lnTo>
                        <a:pt x="642" y="607"/>
                      </a:lnTo>
                      <a:lnTo>
                        <a:pt x="644" y="612"/>
                      </a:lnTo>
                      <a:lnTo>
                        <a:pt x="647" y="616"/>
                      </a:lnTo>
                      <a:lnTo>
                        <a:pt x="648" y="620"/>
                      </a:lnTo>
                      <a:lnTo>
                        <a:pt x="649" y="625"/>
                      </a:lnTo>
                      <a:lnTo>
                        <a:pt x="651" y="630"/>
                      </a:lnTo>
                      <a:lnTo>
                        <a:pt x="651" y="633"/>
                      </a:lnTo>
                      <a:lnTo>
                        <a:pt x="653" y="639"/>
                      </a:lnTo>
                      <a:lnTo>
                        <a:pt x="654" y="643"/>
                      </a:lnTo>
                      <a:lnTo>
                        <a:pt x="655" y="648"/>
                      </a:lnTo>
                      <a:lnTo>
                        <a:pt x="656" y="652"/>
                      </a:lnTo>
                      <a:lnTo>
                        <a:pt x="658" y="657"/>
                      </a:lnTo>
                      <a:lnTo>
                        <a:pt x="661" y="661"/>
                      </a:lnTo>
                      <a:lnTo>
                        <a:pt x="663" y="666"/>
                      </a:lnTo>
                      <a:lnTo>
                        <a:pt x="665" y="672"/>
                      </a:lnTo>
                      <a:lnTo>
                        <a:pt x="667" y="679"/>
                      </a:lnTo>
                      <a:lnTo>
                        <a:pt x="668" y="685"/>
                      </a:lnTo>
                      <a:lnTo>
                        <a:pt x="670" y="692"/>
                      </a:lnTo>
                      <a:lnTo>
                        <a:pt x="671" y="699"/>
                      </a:lnTo>
                      <a:lnTo>
                        <a:pt x="674" y="706"/>
                      </a:lnTo>
                      <a:lnTo>
                        <a:pt x="676" y="713"/>
                      </a:lnTo>
                      <a:lnTo>
                        <a:pt x="677" y="720"/>
                      </a:lnTo>
                      <a:lnTo>
                        <a:pt x="680" y="726"/>
                      </a:lnTo>
                      <a:lnTo>
                        <a:pt x="681" y="734"/>
                      </a:lnTo>
                      <a:lnTo>
                        <a:pt x="682" y="740"/>
                      </a:lnTo>
                      <a:lnTo>
                        <a:pt x="684" y="747"/>
                      </a:lnTo>
                      <a:lnTo>
                        <a:pt x="687" y="754"/>
                      </a:lnTo>
                      <a:lnTo>
                        <a:pt x="689" y="759"/>
                      </a:lnTo>
                      <a:lnTo>
                        <a:pt x="690" y="766"/>
                      </a:lnTo>
                      <a:lnTo>
                        <a:pt x="692" y="775"/>
                      </a:lnTo>
                      <a:lnTo>
                        <a:pt x="691" y="778"/>
                      </a:lnTo>
                      <a:lnTo>
                        <a:pt x="691" y="783"/>
                      </a:lnTo>
                      <a:lnTo>
                        <a:pt x="692" y="789"/>
                      </a:lnTo>
                      <a:lnTo>
                        <a:pt x="694" y="795"/>
                      </a:lnTo>
                      <a:lnTo>
                        <a:pt x="695" y="800"/>
                      </a:lnTo>
                      <a:lnTo>
                        <a:pt x="696" y="806"/>
                      </a:lnTo>
                      <a:lnTo>
                        <a:pt x="698" y="812"/>
                      </a:lnTo>
                      <a:lnTo>
                        <a:pt x="699" y="818"/>
                      </a:lnTo>
                      <a:lnTo>
                        <a:pt x="699" y="824"/>
                      </a:lnTo>
                      <a:lnTo>
                        <a:pt x="701" y="830"/>
                      </a:lnTo>
                      <a:lnTo>
                        <a:pt x="701" y="835"/>
                      </a:lnTo>
                      <a:lnTo>
                        <a:pt x="703" y="841"/>
                      </a:lnTo>
                      <a:lnTo>
                        <a:pt x="704" y="847"/>
                      </a:lnTo>
                      <a:lnTo>
                        <a:pt x="705" y="852"/>
                      </a:lnTo>
                      <a:lnTo>
                        <a:pt x="708" y="858"/>
                      </a:lnTo>
                      <a:lnTo>
                        <a:pt x="711" y="864"/>
                      </a:lnTo>
                      <a:lnTo>
                        <a:pt x="723" y="859"/>
                      </a:lnTo>
                      <a:lnTo>
                        <a:pt x="736" y="855"/>
                      </a:lnTo>
                      <a:lnTo>
                        <a:pt x="747" y="852"/>
                      </a:lnTo>
                      <a:lnTo>
                        <a:pt x="761" y="848"/>
                      </a:lnTo>
                      <a:lnTo>
                        <a:pt x="773" y="845"/>
                      </a:lnTo>
                      <a:lnTo>
                        <a:pt x="787" y="841"/>
                      </a:lnTo>
                      <a:lnTo>
                        <a:pt x="799" y="838"/>
                      </a:lnTo>
                      <a:lnTo>
                        <a:pt x="813" y="834"/>
                      </a:lnTo>
                      <a:lnTo>
                        <a:pt x="825" y="830"/>
                      </a:lnTo>
                      <a:lnTo>
                        <a:pt x="837" y="826"/>
                      </a:lnTo>
                      <a:lnTo>
                        <a:pt x="849" y="821"/>
                      </a:lnTo>
                      <a:lnTo>
                        <a:pt x="862" y="817"/>
                      </a:lnTo>
                      <a:lnTo>
                        <a:pt x="874" y="811"/>
                      </a:lnTo>
                      <a:lnTo>
                        <a:pt x="885" y="805"/>
                      </a:lnTo>
                      <a:lnTo>
                        <a:pt x="897" y="799"/>
                      </a:lnTo>
                      <a:lnTo>
                        <a:pt x="909" y="793"/>
                      </a:lnTo>
                      <a:lnTo>
                        <a:pt x="909" y="786"/>
                      </a:lnTo>
                      <a:lnTo>
                        <a:pt x="909" y="782"/>
                      </a:lnTo>
                      <a:lnTo>
                        <a:pt x="909" y="776"/>
                      </a:lnTo>
                      <a:lnTo>
                        <a:pt x="908" y="771"/>
                      </a:lnTo>
                      <a:lnTo>
                        <a:pt x="905" y="766"/>
                      </a:lnTo>
                      <a:lnTo>
                        <a:pt x="904" y="762"/>
                      </a:lnTo>
                      <a:lnTo>
                        <a:pt x="903" y="757"/>
                      </a:lnTo>
                      <a:lnTo>
                        <a:pt x="902" y="752"/>
                      </a:lnTo>
                      <a:lnTo>
                        <a:pt x="905" y="749"/>
                      </a:lnTo>
                      <a:lnTo>
                        <a:pt x="901" y="729"/>
                      </a:lnTo>
                      <a:lnTo>
                        <a:pt x="896" y="710"/>
                      </a:lnTo>
                      <a:lnTo>
                        <a:pt x="891" y="692"/>
                      </a:lnTo>
                      <a:lnTo>
                        <a:pt x="887" y="673"/>
                      </a:lnTo>
                      <a:lnTo>
                        <a:pt x="881" y="654"/>
                      </a:lnTo>
                      <a:lnTo>
                        <a:pt x="876" y="636"/>
                      </a:lnTo>
                      <a:lnTo>
                        <a:pt x="869" y="618"/>
                      </a:lnTo>
                      <a:lnTo>
                        <a:pt x="863" y="599"/>
                      </a:lnTo>
                      <a:lnTo>
                        <a:pt x="856" y="582"/>
                      </a:lnTo>
                      <a:lnTo>
                        <a:pt x="849" y="563"/>
                      </a:lnTo>
                      <a:lnTo>
                        <a:pt x="842" y="545"/>
                      </a:lnTo>
                      <a:lnTo>
                        <a:pt x="835" y="528"/>
                      </a:lnTo>
                      <a:lnTo>
                        <a:pt x="827" y="510"/>
                      </a:lnTo>
                      <a:lnTo>
                        <a:pt x="820" y="493"/>
                      </a:lnTo>
                      <a:lnTo>
                        <a:pt x="812" y="475"/>
                      </a:lnTo>
                      <a:lnTo>
                        <a:pt x="803" y="459"/>
                      </a:lnTo>
                      <a:lnTo>
                        <a:pt x="782" y="469"/>
                      </a:lnTo>
                      <a:lnTo>
                        <a:pt x="760" y="479"/>
                      </a:lnTo>
                      <a:lnTo>
                        <a:pt x="737" y="487"/>
                      </a:lnTo>
                      <a:lnTo>
                        <a:pt x="715" y="494"/>
                      </a:lnTo>
                      <a:lnTo>
                        <a:pt x="691" y="501"/>
                      </a:lnTo>
                      <a:lnTo>
                        <a:pt x="668" y="507"/>
                      </a:lnTo>
                      <a:lnTo>
                        <a:pt x="644" y="512"/>
                      </a:lnTo>
                      <a:lnTo>
                        <a:pt x="621" y="517"/>
                      </a:lnTo>
                      <a:lnTo>
                        <a:pt x="596" y="521"/>
                      </a:lnTo>
                      <a:lnTo>
                        <a:pt x="573" y="526"/>
                      </a:lnTo>
                      <a:lnTo>
                        <a:pt x="549" y="529"/>
                      </a:lnTo>
                      <a:lnTo>
                        <a:pt x="525" y="534"/>
                      </a:lnTo>
                      <a:lnTo>
                        <a:pt x="499" y="538"/>
                      </a:lnTo>
                      <a:lnTo>
                        <a:pt x="476" y="542"/>
                      </a:lnTo>
                      <a:lnTo>
                        <a:pt x="451" y="547"/>
                      </a:lnTo>
                      <a:lnTo>
                        <a:pt x="428" y="552"/>
                      </a:lnTo>
                      <a:lnTo>
                        <a:pt x="426" y="548"/>
                      </a:lnTo>
                      <a:lnTo>
                        <a:pt x="419" y="548"/>
                      </a:lnTo>
                      <a:lnTo>
                        <a:pt x="414" y="548"/>
                      </a:lnTo>
                      <a:lnTo>
                        <a:pt x="408" y="549"/>
                      </a:lnTo>
                      <a:lnTo>
                        <a:pt x="404" y="550"/>
                      </a:lnTo>
                      <a:lnTo>
                        <a:pt x="397" y="550"/>
                      </a:lnTo>
                      <a:lnTo>
                        <a:pt x="392" y="551"/>
                      </a:lnTo>
                      <a:lnTo>
                        <a:pt x="386" y="551"/>
                      </a:lnTo>
                      <a:lnTo>
                        <a:pt x="381" y="552"/>
                      </a:lnTo>
                      <a:lnTo>
                        <a:pt x="375" y="552"/>
                      </a:lnTo>
                      <a:lnTo>
                        <a:pt x="371" y="554"/>
                      </a:lnTo>
                      <a:lnTo>
                        <a:pt x="365" y="554"/>
                      </a:lnTo>
                      <a:lnTo>
                        <a:pt x="359" y="554"/>
                      </a:lnTo>
                      <a:lnTo>
                        <a:pt x="354" y="554"/>
                      </a:lnTo>
                      <a:lnTo>
                        <a:pt x="349" y="554"/>
                      </a:lnTo>
                      <a:lnTo>
                        <a:pt x="344" y="554"/>
                      </a:lnTo>
                      <a:lnTo>
                        <a:pt x="339" y="554"/>
                      </a:lnTo>
                      <a:lnTo>
                        <a:pt x="336" y="557"/>
                      </a:lnTo>
                      <a:lnTo>
                        <a:pt x="333" y="557"/>
                      </a:lnTo>
                      <a:lnTo>
                        <a:pt x="330" y="554"/>
                      </a:lnTo>
                      <a:lnTo>
                        <a:pt x="328" y="557"/>
                      </a:lnTo>
                      <a:lnTo>
                        <a:pt x="322" y="556"/>
                      </a:lnTo>
                      <a:lnTo>
                        <a:pt x="317" y="555"/>
                      </a:lnTo>
                      <a:lnTo>
                        <a:pt x="311" y="555"/>
                      </a:lnTo>
                      <a:lnTo>
                        <a:pt x="306" y="555"/>
                      </a:lnTo>
                      <a:lnTo>
                        <a:pt x="302" y="554"/>
                      </a:lnTo>
                      <a:lnTo>
                        <a:pt x="296" y="554"/>
                      </a:lnTo>
                      <a:lnTo>
                        <a:pt x="291" y="554"/>
                      </a:lnTo>
                      <a:lnTo>
                        <a:pt x="287" y="554"/>
                      </a:lnTo>
                      <a:lnTo>
                        <a:pt x="281" y="554"/>
                      </a:lnTo>
                      <a:lnTo>
                        <a:pt x="276" y="554"/>
                      </a:lnTo>
                      <a:lnTo>
                        <a:pt x="270" y="554"/>
                      </a:lnTo>
                      <a:lnTo>
                        <a:pt x="266" y="554"/>
                      </a:lnTo>
                      <a:lnTo>
                        <a:pt x="260" y="554"/>
                      </a:lnTo>
                      <a:lnTo>
                        <a:pt x="255" y="554"/>
                      </a:lnTo>
                      <a:lnTo>
                        <a:pt x="251" y="554"/>
                      </a:lnTo>
                      <a:lnTo>
                        <a:pt x="248" y="554"/>
                      </a:lnTo>
                      <a:lnTo>
                        <a:pt x="241" y="552"/>
                      </a:lnTo>
                      <a:lnTo>
                        <a:pt x="235" y="551"/>
                      </a:lnTo>
                      <a:lnTo>
                        <a:pt x="228" y="549"/>
                      </a:lnTo>
                      <a:lnTo>
                        <a:pt x="222" y="548"/>
                      </a:lnTo>
                      <a:lnTo>
                        <a:pt x="216" y="545"/>
                      </a:lnTo>
                      <a:lnTo>
                        <a:pt x="212" y="542"/>
                      </a:lnTo>
                      <a:lnTo>
                        <a:pt x="208" y="537"/>
                      </a:lnTo>
                      <a:lnTo>
                        <a:pt x="207" y="531"/>
                      </a:lnTo>
                      <a:lnTo>
                        <a:pt x="205" y="527"/>
                      </a:lnTo>
                      <a:lnTo>
                        <a:pt x="206" y="524"/>
                      </a:lnTo>
                      <a:lnTo>
                        <a:pt x="206" y="522"/>
                      </a:lnTo>
                      <a:lnTo>
                        <a:pt x="208" y="521"/>
                      </a:lnTo>
                      <a:lnTo>
                        <a:pt x="213" y="519"/>
                      </a:lnTo>
                      <a:lnTo>
                        <a:pt x="219" y="516"/>
                      </a:lnTo>
                      <a:lnTo>
                        <a:pt x="229" y="517"/>
                      </a:lnTo>
                      <a:lnTo>
                        <a:pt x="240" y="519"/>
                      </a:lnTo>
                      <a:lnTo>
                        <a:pt x="250" y="520"/>
                      </a:lnTo>
                      <a:lnTo>
                        <a:pt x="263" y="521"/>
                      </a:lnTo>
                      <a:lnTo>
                        <a:pt x="274" y="522"/>
                      </a:lnTo>
                      <a:lnTo>
                        <a:pt x="285" y="522"/>
                      </a:lnTo>
                      <a:lnTo>
                        <a:pt x="297" y="522"/>
                      </a:lnTo>
                      <a:lnTo>
                        <a:pt x="310" y="523"/>
                      </a:lnTo>
                      <a:lnTo>
                        <a:pt x="320" y="522"/>
                      </a:lnTo>
                      <a:lnTo>
                        <a:pt x="332" y="522"/>
                      </a:lnTo>
                      <a:lnTo>
                        <a:pt x="344" y="521"/>
                      </a:lnTo>
                      <a:lnTo>
                        <a:pt x="356" y="521"/>
                      </a:lnTo>
                      <a:lnTo>
                        <a:pt x="366" y="519"/>
                      </a:lnTo>
                      <a:lnTo>
                        <a:pt x="378" y="517"/>
                      </a:lnTo>
                      <a:lnTo>
                        <a:pt x="388" y="515"/>
                      </a:lnTo>
                      <a:lnTo>
                        <a:pt x="400" y="513"/>
                      </a:lnTo>
                      <a:lnTo>
                        <a:pt x="394" y="509"/>
                      </a:lnTo>
                      <a:lnTo>
                        <a:pt x="388" y="507"/>
                      </a:lnTo>
                      <a:lnTo>
                        <a:pt x="381" y="506"/>
                      </a:lnTo>
                      <a:lnTo>
                        <a:pt x="374" y="506"/>
                      </a:lnTo>
                      <a:lnTo>
                        <a:pt x="367" y="506"/>
                      </a:lnTo>
                      <a:lnTo>
                        <a:pt x="360" y="506"/>
                      </a:lnTo>
                      <a:lnTo>
                        <a:pt x="354" y="506"/>
                      </a:lnTo>
                      <a:lnTo>
                        <a:pt x="349" y="507"/>
                      </a:lnTo>
                      <a:lnTo>
                        <a:pt x="346" y="510"/>
                      </a:lnTo>
                      <a:lnTo>
                        <a:pt x="339" y="508"/>
                      </a:lnTo>
                      <a:lnTo>
                        <a:pt x="333" y="508"/>
                      </a:lnTo>
                      <a:lnTo>
                        <a:pt x="328" y="507"/>
                      </a:lnTo>
                      <a:lnTo>
                        <a:pt x="322" y="507"/>
                      </a:lnTo>
                      <a:lnTo>
                        <a:pt x="316" y="506"/>
                      </a:lnTo>
                      <a:lnTo>
                        <a:pt x="310" y="506"/>
                      </a:lnTo>
                      <a:lnTo>
                        <a:pt x="304" y="506"/>
                      </a:lnTo>
                      <a:lnTo>
                        <a:pt x="298" y="506"/>
                      </a:lnTo>
                      <a:lnTo>
                        <a:pt x="292" y="503"/>
                      </a:lnTo>
                      <a:lnTo>
                        <a:pt x="287" y="503"/>
                      </a:lnTo>
                      <a:lnTo>
                        <a:pt x="281" y="502"/>
                      </a:lnTo>
                      <a:lnTo>
                        <a:pt x="275" y="502"/>
                      </a:lnTo>
                      <a:lnTo>
                        <a:pt x="269" y="500"/>
                      </a:lnTo>
                      <a:lnTo>
                        <a:pt x="264" y="499"/>
                      </a:lnTo>
                      <a:lnTo>
                        <a:pt x="259" y="496"/>
                      </a:lnTo>
                      <a:lnTo>
                        <a:pt x="254" y="494"/>
                      </a:lnTo>
                      <a:lnTo>
                        <a:pt x="251" y="488"/>
                      </a:lnTo>
                      <a:lnTo>
                        <a:pt x="248" y="481"/>
                      </a:lnTo>
                      <a:lnTo>
                        <a:pt x="247" y="474"/>
                      </a:lnTo>
                      <a:lnTo>
                        <a:pt x="250" y="468"/>
                      </a:lnTo>
                      <a:lnTo>
                        <a:pt x="257" y="469"/>
                      </a:lnTo>
                      <a:lnTo>
                        <a:pt x="264" y="472"/>
                      </a:lnTo>
                      <a:lnTo>
                        <a:pt x="271" y="474"/>
                      </a:lnTo>
                      <a:lnTo>
                        <a:pt x="280" y="475"/>
                      </a:lnTo>
                      <a:lnTo>
                        <a:pt x="287" y="476"/>
                      </a:lnTo>
                      <a:lnTo>
                        <a:pt x="295" y="478"/>
                      </a:lnTo>
                      <a:lnTo>
                        <a:pt x="303" y="479"/>
                      </a:lnTo>
                      <a:lnTo>
                        <a:pt x="311" y="480"/>
                      </a:lnTo>
                      <a:lnTo>
                        <a:pt x="318" y="480"/>
                      </a:lnTo>
                      <a:lnTo>
                        <a:pt x="326" y="480"/>
                      </a:lnTo>
                      <a:lnTo>
                        <a:pt x="333" y="480"/>
                      </a:lnTo>
                      <a:lnTo>
                        <a:pt x="342" y="481"/>
                      </a:lnTo>
                      <a:lnTo>
                        <a:pt x="349" y="481"/>
                      </a:lnTo>
                      <a:lnTo>
                        <a:pt x="357" y="482"/>
                      </a:lnTo>
                      <a:lnTo>
                        <a:pt x="364" y="483"/>
                      </a:lnTo>
                      <a:lnTo>
                        <a:pt x="371" y="485"/>
                      </a:lnTo>
                      <a:lnTo>
                        <a:pt x="374" y="481"/>
                      </a:lnTo>
                      <a:lnTo>
                        <a:pt x="378" y="485"/>
                      </a:lnTo>
                      <a:lnTo>
                        <a:pt x="381" y="481"/>
                      </a:lnTo>
                      <a:lnTo>
                        <a:pt x="402" y="481"/>
                      </a:lnTo>
                      <a:lnTo>
                        <a:pt x="422" y="481"/>
                      </a:lnTo>
                      <a:lnTo>
                        <a:pt x="443" y="481"/>
                      </a:lnTo>
                      <a:lnTo>
                        <a:pt x="464" y="480"/>
                      </a:lnTo>
                      <a:lnTo>
                        <a:pt x="484" y="478"/>
                      </a:lnTo>
                      <a:lnTo>
                        <a:pt x="505" y="475"/>
                      </a:lnTo>
                      <a:lnTo>
                        <a:pt x="525" y="473"/>
                      </a:lnTo>
                      <a:lnTo>
                        <a:pt x="546" y="469"/>
                      </a:lnTo>
                      <a:lnTo>
                        <a:pt x="566" y="465"/>
                      </a:lnTo>
                      <a:lnTo>
                        <a:pt x="586" y="461"/>
                      </a:lnTo>
                      <a:lnTo>
                        <a:pt x="606" y="457"/>
                      </a:lnTo>
                      <a:lnTo>
                        <a:pt x="626" y="452"/>
                      </a:lnTo>
                      <a:lnTo>
                        <a:pt x="646" y="447"/>
                      </a:lnTo>
                      <a:lnTo>
                        <a:pt x="665" y="443"/>
                      </a:lnTo>
                      <a:lnTo>
                        <a:pt x="685" y="438"/>
                      </a:lnTo>
                      <a:lnTo>
                        <a:pt x="705" y="433"/>
                      </a:lnTo>
                      <a:lnTo>
                        <a:pt x="710" y="431"/>
                      </a:lnTo>
                      <a:lnTo>
                        <a:pt x="715" y="428"/>
                      </a:lnTo>
                      <a:lnTo>
                        <a:pt x="719" y="427"/>
                      </a:lnTo>
                      <a:lnTo>
                        <a:pt x="725" y="427"/>
                      </a:lnTo>
                      <a:lnTo>
                        <a:pt x="730" y="425"/>
                      </a:lnTo>
                      <a:lnTo>
                        <a:pt x="736" y="424"/>
                      </a:lnTo>
                      <a:lnTo>
                        <a:pt x="740" y="424"/>
                      </a:lnTo>
                      <a:lnTo>
                        <a:pt x="746" y="423"/>
                      </a:lnTo>
                      <a:lnTo>
                        <a:pt x="751" y="421"/>
                      </a:lnTo>
                      <a:lnTo>
                        <a:pt x="756" y="420"/>
                      </a:lnTo>
                      <a:lnTo>
                        <a:pt x="760" y="419"/>
                      </a:lnTo>
                      <a:lnTo>
                        <a:pt x="766" y="418"/>
                      </a:lnTo>
                      <a:lnTo>
                        <a:pt x="771" y="416"/>
                      </a:lnTo>
                      <a:lnTo>
                        <a:pt x="775" y="413"/>
                      </a:lnTo>
                      <a:lnTo>
                        <a:pt x="780" y="411"/>
                      </a:lnTo>
                      <a:lnTo>
                        <a:pt x="785" y="409"/>
                      </a:lnTo>
                      <a:lnTo>
                        <a:pt x="771" y="383"/>
                      </a:lnTo>
                      <a:lnTo>
                        <a:pt x="759" y="359"/>
                      </a:lnTo>
                      <a:lnTo>
                        <a:pt x="746" y="335"/>
                      </a:lnTo>
                      <a:lnTo>
                        <a:pt x="733" y="310"/>
                      </a:lnTo>
                      <a:lnTo>
                        <a:pt x="722" y="285"/>
                      </a:lnTo>
                      <a:lnTo>
                        <a:pt x="709" y="261"/>
                      </a:lnTo>
                      <a:lnTo>
                        <a:pt x="695" y="237"/>
                      </a:lnTo>
                      <a:lnTo>
                        <a:pt x="682" y="213"/>
                      </a:lnTo>
                      <a:lnTo>
                        <a:pt x="667" y="189"/>
                      </a:lnTo>
                      <a:lnTo>
                        <a:pt x="651" y="167"/>
                      </a:lnTo>
                      <a:lnTo>
                        <a:pt x="634" y="144"/>
                      </a:lnTo>
                      <a:lnTo>
                        <a:pt x="616" y="124"/>
                      </a:lnTo>
                      <a:lnTo>
                        <a:pt x="596" y="105"/>
                      </a:lnTo>
                      <a:lnTo>
                        <a:pt x="575" y="86"/>
                      </a:lnTo>
                      <a:lnTo>
                        <a:pt x="551" y="69"/>
                      </a:lnTo>
                      <a:lnTo>
                        <a:pt x="526" y="54"/>
                      </a:lnTo>
                      <a:lnTo>
                        <a:pt x="535" y="51"/>
                      </a:lnTo>
                      <a:lnTo>
                        <a:pt x="542" y="50"/>
                      </a:lnTo>
                      <a:lnTo>
                        <a:pt x="550" y="50"/>
                      </a:lnTo>
                      <a:lnTo>
                        <a:pt x="558" y="51"/>
                      </a:lnTo>
                      <a:lnTo>
                        <a:pt x="564" y="52"/>
                      </a:lnTo>
                      <a:lnTo>
                        <a:pt x="572" y="55"/>
                      </a:lnTo>
                      <a:lnTo>
                        <a:pt x="579" y="59"/>
                      </a:lnTo>
                      <a:lnTo>
                        <a:pt x="586" y="64"/>
                      </a:lnTo>
                      <a:lnTo>
                        <a:pt x="592" y="67"/>
                      </a:lnTo>
                      <a:lnTo>
                        <a:pt x="599" y="73"/>
                      </a:lnTo>
                      <a:lnTo>
                        <a:pt x="606" y="79"/>
                      </a:lnTo>
                      <a:lnTo>
                        <a:pt x="612" y="85"/>
                      </a:lnTo>
                      <a:lnTo>
                        <a:pt x="619" y="89"/>
                      </a:lnTo>
                      <a:lnTo>
                        <a:pt x="625" y="95"/>
                      </a:lnTo>
                      <a:lnTo>
                        <a:pt x="632" y="100"/>
                      </a:lnTo>
                      <a:lnTo>
                        <a:pt x="639" y="106"/>
                      </a:lnTo>
                      <a:lnTo>
                        <a:pt x="643" y="110"/>
                      </a:lnTo>
                      <a:lnTo>
                        <a:pt x="649" y="115"/>
                      </a:lnTo>
                      <a:lnTo>
                        <a:pt x="655" y="121"/>
                      </a:lnTo>
                      <a:lnTo>
                        <a:pt x="661" y="127"/>
                      </a:lnTo>
                      <a:lnTo>
                        <a:pt x="665" y="133"/>
                      </a:lnTo>
                      <a:lnTo>
                        <a:pt x="671" y="138"/>
                      </a:lnTo>
                      <a:lnTo>
                        <a:pt x="676" y="144"/>
                      </a:lnTo>
                      <a:lnTo>
                        <a:pt x="682" y="151"/>
                      </a:lnTo>
                      <a:lnTo>
                        <a:pt x="687" y="157"/>
                      </a:lnTo>
                      <a:lnTo>
                        <a:pt x="691" y="163"/>
                      </a:lnTo>
                      <a:lnTo>
                        <a:pt x="696" y="169"/>
                      </a:lnTo>
                      <a:lnTo>
                        <a:pt x="701" y="176"/>
                      </a:lnTo>
                      <a:lnTo>
                        <a:pt x="705" y="182"/>
                      </a:lnTo>
                      <a:lnTo>
                        <a:pt x="710" y="189"/>
                      </a:lnTo>
                      <a:lnTo>
                        <a:pt x="715" y="195"/>
                      </a:lnTo>
                      <a:lnTo>
                        <a:pt x="722" y="202"/>
                      </a:lnTo>
                      <a:lnTo>
                        <a:pt x="726" y="192"/>
                      </a:lnTo>
                      <a:lnTo>
                        <a:pt x="731" y="185"/>
                      </a:lnTo>
                      <a:lnTo>
                        <a:pt x="734" y="176"/>
                      </a:lnTo>
                      <a:lnTo>
                        <a:pt x="738" y="168"/>
                      </a:lnTo>
                      <a:lnTo>
                        <a:pt x="742" y="158"/>
                      </a:lnTo>
                      <a:lnTo>
                        <a:pt x="745" y="149"/>
                      </a:lnTo>
                      <a:lnTo>
                        <a:pt x="747" y="141"/>
                      </a:lnTo>
                      <a:lnTo>
                        <a:pt x="751" y="131"/>
                      </a:lnTo>
                      <a:lnTo>
                        <a:pt x="752" y="122"/>
                      </a:lnTo>
                      <a:lnTo>
                        <a:pt x="754" y="113"/>
                      </a:lnTo>
                      <a:lnTo>
                        <a:pt x="756" y="103"/>
                      </a:lnTo>
                      <a:lnTo>
                        <a:pt x="758" y="94"/>
                      </a:lnTo>
                      <a:lnTo>
                        <a:pt x="759" y="85"/>
                      </a:lnTo>
                      <a:lnTo>
                        <a:pt x="761" y="75"/>
                      </a:lnTo>
                      <a:lnTo>
                        <a:pt x="764" y="66"/>
                      </a:lnTo>
                      <a:lnTo>
                        <a:pt x="765" y="58"/>
                      </a:lnTo>
                      <a:lnTo>
                        <a:pt x="761" y="53"/>
                      </a:lnTo>
                      <a:lnTo>
                        <a:pt x="764" y="48"/>
                      </a:lnTo>
                      <a:lnTo>
                        <a:pt x="766" y="44"/>
                      </a:lnTo>
                      <a:lnTo>
                        <a:pt x="765" y="39"/>
                      </a:lnTo>
                      <a:lnTo>
                        <a:pt x="759" y="37"/>
                      </a:lnTo>
                      <a:lnTo>
                        <a:pt x="753" y="37"/>
                      </a:lnTo>
                      <a:lnTo>
                        <a:pt x="747" y="37"/>
                      </a:lnTo>
                      <a:lnTo>
                        <a:pt x="742" y="37"/>
                      </a:lnTo>
                      <a:lnTo>
                        <a:pt x="736" y="38"/>
                      </a:lnTo>
                      <a:lnTo>
                        <a:pt x="731" y="39"/>
                      </a:lnTo>
                      <a:lnTo>
                        <a:pt x="724" y="39"/>
                      </a:lnTo>
                      <a:lnTo>
                        <a:pt x="719" y="41"/>
                      </a:lnTo>
                      <a:lnTo>
                        <a:pt x="713" y="43"/>
                      </a:lnTo>
                      <a:lnTo>
                        <a:pt x="708" y="44"/>
                      </a:lnTo>
                      <a:lnTo>
                        <a:pt x="702" y="44"/>
                      </a:lnTo>
                      <a:lnTo>
                        <a:pt x="696" y="46"/>
                      </a:lnTo>
                      <a:lnTo>
                        <a:pt x="690" y="46"/>
                      </a:lnTo>
                      <a:lnTo>
                        <a:pt x="684" y="46"/>
                      </a:lnTo>
                      <a:lnTo>
                        <a:pt x="680" y="45"/>
                      </a:lnTo>
                      <a:lnTo>
                        <a:pt x="674" y="44"/>
                      </a:lnTo>
                      <a:lnTo>
                        <a:pt x="669" y="50"/>
                      </a:lnTo>
                      <a:lnTo>
                        <a:pt x="667" y="57"/>
                      </a:lnTo>
                      <a:lnTo>
                        <a:pt x="667" y="60"/>
                      </a:lnTo>
                      <a:lnTo>
                        <a:pt x="667" y="64"/>
                      </a:lnTo>
                      <a:lnTo>
                        <a:pt x="667" y="67"/>
                      </a:lnTo>
                      <a:lnTo>
                        <a:pt x="667" y="72"/>
                      </a:lnTo>
                      <a:lnTo>
                        <a:pt x="667" y="75"/>
                      </a:lnTo>
                      <a:lnTo>
                        <a:pt x="667" y="79"/>
                      </a:lnTo>
                      <a:lnTo>
                        <a:pt x="667" y="83"/>
                      </a:lnTo>
                      <a:lnTo>
                        <a:pt x="667" y="87"/>
                      </a:lnTo>
                      <a:lnTo>
                        <a:pt x="665" y="90"/>
                      </a:lnTo>
                      <a:lnTo>
                        <a:pt x="665" y="94"/>
                      </a:lnTo>
                      <a:lnTo>
                        <a:pt x="664" y="98"/>
                      </a:lnTo>
                      <a:lnTo>
                        <a:pt x="663" y="102"/>
                      </a:lnTo>
                      <a:lnTo>
                        <a:pt x="660" y="99"/>
                      </a:lnTo>
                      <a:lnTo>
                        <a:pt x="657" y="95"/>
                      </a:lnTo>
                      <a:lnTo>
                        <a:pt x="654" y="92"/>
                      </a:lnTo>
                      <a:lnTo>
                        <a:pt x="653" y="88"/>
                      </a:lnTo>
                      <a:lnTo>
                        <a:pt x="650" y="85"/>
                      </a:lnTo>
                      <a:lnTo>
                        <a:pt x="649" y="81"/>
                      </a:lnTo>
                      <a:lnTo>
                        <a:pt x="649" y="76"/>
                      </a:lnTo>
                      <a:lnTo>
                        <a:pt x="649" y="74"/>
                      </a:lnTo>
                      <a:lnTo>
                        <a:pt x="648" y="69"/>
                      </a:lnTo>
                      <a:lnTo>
                        <a:pt x="648" y="66"/>
                      </a:lnTo>
                      <a:lnTo>
                        <a:pt x="648" y="61"/>
                      </a:lnTo>
                      <a:lnTo>
                        <a:pt x="648" y="58"/>
                      </a:lnTo>
                      <a:lnTo>
                        <a:pt x="647" y="53"/>
                      </a:lnTo>
                      <a:lnTo>
                        <a:pt x="647" y="50"/>
                      </a:lnTo>
                      <a:lnTo>
                        <a:pt x="646" y="46"/>
                      </a:lnTo>
                      <a:lnTo>
                        <a:pt x="644" y="43"/>
                      </a:lnTo>
                      <a:lnTo>
                        <a:pt x="647" y="39"/>
                      </a:lnTo>
                      <a:lnTo>
                        <a:pt x="648" y="37"/>
                      </a:lnTo>
                      <a:lnTo>
                        <a:pt x="648" y="32"/>
                      </a:lnTo>
                      <a:lnTo>
                        <a:pt x="648" y="29"/>
                      </a:lnTo>
                      <a:lnTo>
                        <a:pt x="655" y="24"/>
                      </a:lnTo>
                      <a:lnTo>
                        <a:pt x="663" y="20"/>
                      </a:lnTo>
                      <a:lnTo>
                        <a:pt x="671" y="18"/>
                      </a:lnTo>
                      <a:lnTo>
                        <a:pt x="680" y="16"/>
                      </a:lnTo>
                      <a:lnTo>
                        <a:pt x="687" y="13"/>
                      </a:lnTo>
                      <a:lnTo>
                        <a:pt x="696" y="11"/>
                      </a:lnTo>
                      <a:lnTo>
                        <a:pt x="705" y="10"/>
                      </a:lnTo>
                      <a:lnTo>
                        <a:pt x="715" y="9"/>
                      </a:lnTo>
                      <a:lnTo>
                        <a:pt x="723" y="7"/>
                      </a:lnTo>
                      <a:lnTo>
                        <a:pt x="732" y="6"/>
                      </a:lnTo>
                      <a:lnTo>
                        <a:pt x="740" y="5"/>
                      </a:lnTo>
                      <a:lnTo>
                        <a:pt x="750" y="5"/>
                      </a:lnTo>
                      <a:lnTo>
                        <a:pt x="759" y="4"/>
                      </a:lnTo>
                      <a:lnTo>
                        <a:pt x="767" y="2"/>
                      </a:lnTo>
                      <a:lnTo>
                        <a:pt x="775" y="0"/>
                      </a:lnTo>
                      <a:lnTo>
                        <a:pt x="785" y="0"/>
                      </a:lnTo>
                      <a:lnTo>
                        <a:pt x="787" y="4"/>
                      </a:lnTo>
                      <a:lnTo>
                        <a:pt x="792" y="5"/>
                      </a:lnTo>
                      <a:lnTo>
                        <a:pt x="795" y="6"/>
                      </a:lnTo>
                      <a:lnTo>
                        <a:pt x="801" y="6"/>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509" name="Freeform 53"/>
                <p:cNvSpPr>
                  <a:spLocks/>
                </p:cNvSpPr>
                <p:nvPr/>
              </p:nvSpPr>
              <p:spPr bwMode="auto">
                <a:xfrm>
                  <a:off x="4066" y="2012"/>
                  <a:ext cx="416" cy="418"/>
                </a:xfrm>
                <a:custGeom>
                  <a:avLst/>
                  <a:gdLst>
                    <a:gd name="T0" fmla="*/ 28 w 649"/>
                    <a:gd name="T1" fmla="*/ 2 h 622"/>
                    <a:gd name="T2" fmla="*/ 24 w 649"/>
                    <a:gd name="T3" fmla="*/ 7 h 622"/>
                    <a:gd name="T4" fmla="*/ 21 w 649"/>
                    <a:gd name="T5" fmla="*/ 15 h 622"/>
                    <a:gd name="T6" fmla="*/ 17 w 649"/>
                    <a:gd name="T7" fmla="*/ 25 h 622"/>
                    <a:gd name="T8" fmla="*/ 14 w 649"/>
                    <a:gd name="T9" fmla="*/ 35 h 622"/>
                    <a:gd name="T10" fmla="*/ 12 w 649"/>
                    <a:gd name="T11" fmla="*/ 36 h 622"/>
                    <a:gd name="T12" fmla="*/ 12 w 649"/>
                    <a:gd name="T13" fmla="*/ 35 h 622"/>
                    <a:gd name="T14" fmla="*/ 10 w 649"/>
                    <a:gd name="T15" fmla="*/ 34 h 622"/>
                    <a:gd name="T16" fmla="*/ 7 w 649"/>
                    <a:gd name="T17" fmla="*/ 34 h 622"/>
                    <a:gd name="T18" fmla="*/ 5 w 649"/>
                    <a:gd name="T19" fmla="*/ 35 h 622"/>
                    <a:gd name="T20" fmla="*/ 3 w 649"/>
                    <a:gd name="T21" fmla="*/ 38 h 622"/>
                    <a:gd name="T22" fmla="*/ 3 w 649"/>
                    <a:gd name="T23" fmla="*/ 38 h 622"/>
                    <a:gd name="T24" fmla="*/ 3 w 649"/>
                    <a:gd name="T25" fmla="*/ 35 h 622"/>
                    <a:gd name="T26" fmla="*/ 1 w 649"/>
                    <a:gd name="T27" fmla="*/ 36 h 622"/>
                    <a:gd name="T28" fmla="*/ 1 w 649"/>
                    <a:gd name="T29" fmla="*/ 37 h 622"/>
                    <a:gd name="T30" fmla="*/ 1 w 649"/>
                    <a:gd name="T31" fmla="*/ 35 h 622"/>
                    <a:gd name="T32" fmla="*/ 4 w 649"/>
                    <a:gd name="T33" fmla="*/ 32 h 622"/>
                    <a:gd name="T34" fmla="*/ 3 w 649"/>
                    <a:gd name="T35" fmla="*/ 30 h 622"/>
                    <a:gd name="T36" fmla="*/ 1 w 649"/>
                    <a:gd name="T37" fmla="*/ 30 h 622"/>
                    <a:gd name="T38" fmla="*/ 1 w 649"/>
                    <a:gd name="T39" fmla="*/ 28 h 622"/>
                    <a:gd name="T40" fmla="*/ 2 w 649"/>
                    <a:gd name="T41" fmla="*/ 28 h 622"/>
                    <a:gd name="T42" fmla="*/ 3 w 649"/>
                    <a:gd name="T43" fmla="*/ 30 h 622"/>
                    <a:gd name="T44" fmla="*/ 4 w 649"/>
                    <a:gd name="T45" fmla="*/ 29 h 622"/>
                    <a:gd name="T46" fmla="*/ 3 w 649"/>
                    <a:gd name="T47" fmla="*/ 27 h 622"/>
                    <a:gd name="T48" fmla="*/ 3 w 649"/>
                    <a:gd name="T49" fmla="*/ 26 h 622"/>
                    <a:gd name="T50" fmla="*/ 4 w 649"/>
                    <a:gd name="T51" fmla="*/ 28 h 622"/>
                    <a:gd name="T52" fmla="*/ 6 w 649"/>
                    <a:gd name="T53" fmla="*/ 29 h 622"/>
                    <a:gd name="T54" fmla="*/ 5 w 649"/>
                    <a:gd name="T55" fmla="*/ 31 h 622"/>
                    <a:gd name="T56" fmla="*/ 8 w 649"/>
                    <a:gd name="T57" fmla="*/ 31 h 622"/>
                    <a:gd name="T58" fmla="*/ 12 w 649"/>
                    <a:gd name="T59" fmla="*/ 31 h 622"/>
                    <a:gd name="T60" fmla="*/ 12 w 649"/>
                    <a:gd name="T61" fmla="*/ 30 h 622"/>
                    <a:gd name="T62" fmla="*/ 8 w 649"/>
                    <a:gd name="T63" fmla="*/ 30 h 622"/>
                    <a:gd name="T64" fmla="*/ 8 w 649"/>
                    <a:gd name="T65" fmla="*/ 30 h 622"/>
                    <a:gd name="T66" fmla="*/ 9 w 649"/>
                    <a:gd name="T67" fmla="*/ 29 h 622"/>
                    <a:gd name="T68" fmla="*/ 11 w 649"/>
                    <a:gd name="T69" fmla="*/ 28 h 622"/>
                    <a:gd name="T70" fmla="*/ 15 w 649"/>
                    <a:gd name="T71" fmla="*/ 27 h 622"/>
                    <a:gd name="T72" fmla="*/ 17 w 649"/>
                    <a:gd name="T73" fmla="*/ 22 h 622"/>
                    <a:gd name="T74" fmla="*/ 18 w 649"/>
                    <a:gd name="T75" fmla="*/ 19 h 622"/>
                    <a:gd name="T76" fmla="*/ 19 w 649"/>
                    <a:gd name="T77" fmla="*/ 16 h 622"/>
                    <a:gd name="T78" fmla="*/ 18 w 649"/>
                    <a:gd name="T79" fmla="*/ 14 h 622"/>
                    <a:gd name="T80" fmla="*/ 17 w 649"/>
                    <a:gd name="T81" fmla="*/ 11 h 622"/>
                    <a:gd name="T82" fmla="*/ 17 w 649"/>
                    <a:gd name="T83" fmla="*/ 8 h 622"/>
                    <a:gd name="T84" fmla="*/ 17 w 649"/>
                    <a:gd name="T85" fmla="*/ 5 h 622"/>
                    <a:gd name="T86" fmla="*/ 15 w 649"/>
                    <a:gd name="T87" fmla="*/ 5 h 622"/>
                    <a:gd name="T88" fmla="*/ 13 w 649"/>
                    <a:gd name="T89" fmla="*/ 6 h 622"/>
                    <a:gd name="T90" fmla="*/ 13 w 649"/>
                    <a:gd name="T91" fmla="*/ 5 h 622"/>
                    <a:gd name="T92" fmla="*/ 15 w 649"/>
                    <a:gd name="T93" fmla="*/ 3 h 622"/>
                    <a:gd name="T94" fmla="*/ 17 w 649"/>
                    <a:gd name="T95" fmla="*/ 3 h 622"/>
                    <a:gd name="T96" fmla="*/ 19 w 649"/>
                    <a:gd name="T97" fmla="*/ 3 h 622"/>
                    <a:gd name="T98" fmla="*/ 19 w 649"/>
                    <a:gd name="T99" fmla="*/ 5 h 622"/>
                    <a:gd name="T100" fmla="*/ 19 w 649"/>
                    <a:gd name="T101" fmla="*/ 8 h 622"/>
                    <a:gd name="T102" fmla="*/ 20 w 649"/>
                    <a:gd name="T103" fmla="*/ 9 h 622"/>
                    <a:gd name="T104" fmla="*/ 20 w 649"/>
                    <a:gd name="T105" fmla="*/ 10 h 622"/>
                    <a:gd name="T106" fmla="*/ 19 w 649"/>
                    <a:gd name="T107" fmla="*/ 11 h 622"/>
                    <a:gd name="T108" fmla="*/ 19 w 649"/>
                    <a:gd name="T109" fmla="*/ 14 h 622"/>
                    <a:gd name="T110" fmla="*/ 20 w 649"/>
                    <a:gd name="T111" fmla="*/ 13 h 622"/>
                    <a:gd name="T112" fmla="*/ 24 w 649"/>
                    <a:gd name="T113" fmla="*/ 4 h 622"/>
                    <a:gd name="T114" fmla="*/ 28 w 649"/>
                    <a:gd name="T115" fmla="*/ 1 h 62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49"/>
                    <a:gd name="T175" fmla="*/ 0 h 622"/>
                    <a:gd name="T176" fmla="*/ 649 w 649"/>
                    <a:gd name="T177" fmla="*/ 622 h 62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49" h="622">
                      <a:moveTo>
                        <a:pt x="649" y="20"/>
                      </a:moveTo>
                      <a:lnTo>
                        <a:pt x="645" y="25"/>
                      </a:lnTo>
                      <a:lnTo>
                        <a:pt x="642" y="28"/>
                      </a:lnTo>
                      <a:lnTo>
                        <a:pt x="637" y="29"/>
                      </a:lnTo>
                      <a:lnTo>
                        <a:pt x="632" y="31"/>
                      </a:lnTo>
                      <a:lnTo>
                        <a:pt x="627" y="29"/>
                      </a:lnTo>
                      <a:lnTo>
                        <a:pt x="621" y="29"/>
                      </a:lnTo>
                      <a:lnTo>
                        <a:pt x="615" y="31"/>
                      </a:lnTo>
                      <a:lnTo>
                        <a:pt x="611" y="34"/>
                      </a:lnTo>
                      <a:lnTo>
                        <a:pt x="596" y="46"/>
                      </a:lnTo>
                      <a:lnTo>
                        <a:pt x="583" y="57"/>
                      </a:lnTo>
                      <a:lnTo>
                        <a:pt x="570" y="70"/>
                      </a:lnTo>
                      <a:lnTo>
                        <a:pt x="560" y="84"/>
                      </a:lnTo>
                      <a:lnTo>
                        <a:pt x="549" y="98"/>
                      </a:lnTo>
                      <a:lnTo>
                        <a:pt x="540" y="114"/>
                      </a:lnTo>
                      <a:lnTo>
                        <a:pt x="532" y="129"/>
                      </a:lnTo>
                      <a:lnTo>
                        <a:pt x="524" y="144"/>
                      </a:lnTo>
                      <a:lnTo>
                        <a:pt x="514" y="158"/>
                      </a:lnTo>
                      <a:lnTo>
                        <a:pt x="506" y="173"/>
                      </a:lnTo>
                      <a:lnTo>
                        <a:pt x="499" y="188"/>
                      </a:lnTo>
                      <a:lnTo>
                        <a:pt x="491" y="204"/>
                      </a:lnTo>
                      <a:lnTo>
                        <a:pt x="482" y="219"/>
                      </a:lnTo>
                      <a:lnTo>
                        <a:pt x="475" y="233"/>
                      </a:lnTo>
                      <a:lnTo>
                        <a:pt x="464" y="248"/>
                      </a:lnTo>
                      <a:lnTo>
                        <a:pt x="456" y="263"/>
                      </a:lnTo>
                      <a:lnTo>
                        <a:pt x="443" y="282"/>
                      </a:lnTo>
                      <a:lnTo>
                        <a:pt x="432" y="302"/>
                      </a:lnTo>
                      <a:lnTo>
                        <a:pt x="422" y="322"/>
                      </a:lnTo>
                      <a:lnTo>
                        <a:pt x="411" y="343"/>
                      </a:lnTo>
                      <a:lnTo>
                        <a:pt x="402" y="363"/>
                      </a:lnTo>
                      <a:lnTo>
                        <a:pt x="393" y="383"/>
                      </a:lnTo>
                      <a:lnTo>
                        <a:pt x="383" y="404"/>
                      </a:lnTo>
                      <a:lnTo>
                        <a:pt x="375" y="423"/>
                      </a:lnTo>
                      <a:lnTo>
                        <a:pt x="367" y="443"/>
                      </a:lnTo>
                      <a:lnTo>
                        <a:pt x="358" y="464"/>
                      </a:lnTo>
                      <a:lnTo>
                        <a:pt x="349" y="485"/>
                      </a:lnTo>
                      <a:lnTo>
                        <a:pt x="342" y="507"/>
                      </a:lnTo>
                      <a:lnTo>
                        <a:pt x="334" y="526"/>
                      </a:lnTo>
                      <a:lnTo>
                        <a:pt x="326" y="549"/>
                      </a:lnTo>
                      <a:lnTo>
                        <a:pt x="319" y="570"/>
                      </a:lnTo>
                      <a:lnTo>
                        <a:pt x="312" y="591"/>
                      </a:lnTo>
                      <a:lnTo>
                        <a:pt x="305" y="593"/>
                      </a:lnTo>
                      <a:lnTo>
                        <a:pt x="299" y="593"/>
                      </a:lnTo>
                      <a:lnTo>
                        <a:pt x="292" y="593"/>
                      </a:lnTo>
                      <a:lnTo>
                        <a:pt x="286" y="594"/>
                      </a:lnTo>
                      <a:lnTo>
                        <a:pt x="279" y="593"/>
                      </a:lnTo>
                      <a:lnTo>
                        <a:pt x="272" y="593"/>
                      </a:lnTo>
                      <a:lnTo>
                        <a:pt x="266" y="594"/>
                      </a:lnTo>
                      <a:lnTo>
                        <a:pt x="261" y="597"/>
                      </a:lnTo>
                      <a:lnTo>
                        <a:pt x="264" y="591"/>
                      </a:lnTo>
                      <a:lnTo>
                        <a:pt x="266" y="586"/>
                      </a:lnTo>
                      <a:lnTo>
                        <a:pt x="269" y="580"/>
                      </a:lnTo>
                      <a:lnTo>
                        <a:pt x="271" y="576"/>
                      </a:lnTo>
                      <a:lnTo>
                        <a:pt x="272" y="570"/>
                      </a:lnTo>
                      <a:lnTo>
                        <a:pt x="273" y="564"/>
                      </a:lnTo>
                      <a:lnTo>
                        <a:pt x="275" y="558"/>
                      </a:lnTo>
                      <a:lnTo>
                        <a:pt x="276" y="552"/>
                      </a:lnTo>
                      <a:lnTo>
                        <a:pt x="269" y="550"/>
                      </a:lnTo>
                      <a:lnTo>
                        <a:pt x="261" y="549"/>
                      </a:lnTo>
                      <a:lnTo>
                        <a:pt x="252" y="547"/>
                      </a:lnTo>
                      <a:lnTo>
                        <a:pt x="245" y="546"/>
                      </a:lnTo>
                      <a:lnTo>
                        <a:pt x="236" y="545"/>
                      </a:lnTo>
                      <a:lnTo>
                        <a:pt x="228" y="545"/>
                      </a:lnTo>
                      <a:lnTo>
                        <a:pt x="220" y="545"/>
                      </a:lnTo>
                      <a:lnTo>
                        <a:pt x="213" y="545"/>
                      </a:lnTo>
                      <a:lnTo>
                        <a:pt x="203" y="545"/>
                      </a:lnTo>
                      <a:lnTo>
                        <a:pt x="195" y="545"/>
                      </a:lnTo>
                      <a:lnTo>
                        <a:pt x="186" y="545"/>
                      </a:lnTo>
                      <a:lnTo>
                        <a:pt x="177" y="545"/>
                      </a:lnTo>
                      <a:lnTo>
                        <a:pt x="169" y="544"/>
                      </a:lnTo>
                      <a:lnTo>
                        <a:pt x="161" y="544"/>
                      </a:lnTo>
                      <a:lnTo>
                        <a:pt x="153" y="543"/>
                      </a:lnTo>
                      <a:lnTo>
                        <a:pt x="146" y="543"/>
                      </a:lnTo>
                      <a:lnTo>
                        <a:pt x="134" y="530"/>
                      </a:lnTo>
                      <a:lnTo>
                        <a:pt x="130" y="536"/>
                      </a:lnTo>
                      <a:lnTo>
                        <a:pt x="125" y="540"/>
                      </a:lnTo>
                      <a:lnTo>
                        <a:pt x="120" y="546"/>
                      </a:lnTo>
                      <a:lnTo>
                        <a:pt x="117" y="552"/>
                      </a:lnTo>
                      <a:lnTo>
                        <a:pt x="112" y="558"/>
                      </a:lnTo>
                      <a:lnTo>
                        <a:pt x="107" y="564"/>
                      </a:lnTo>
                      <a:lnTo>
                        <a:pt x="104" y="570"/>
                      </a:lnTo>
                      <a:lnTo>
                        <a:pt x="100" y="576"/>
                      </a:lnTo>
                      <a:lnTo>
                        <a:pt x="96" y="580"/>
                      </a:lnTo>
                      <a:lnTo>
                        <a:pt x="91" y="586"/>
                      </a:lnTo>
                      <a:lnTo>
                        <a:pt x="86" y="591"/>
                      </a:lnTo>
                      <a:lnTo>
                        <a:pt x="83" y="598"/>
                      </a:lnTo>
                      <a:lnTo>
                        <a:pt x="78" y="604"/>
                      </a:lnTo>
                      <a:lnTo>
                        <a:pt x="75" y="609"/>
                      </a:lnTo>
                      <a:lnTo>
                        <a:pt x="70" y="615"/>
                      </a:lnTo>
                      <a:lnTo>
                        <a:pt x="66" y="622"/>
                      </a:lnTo>
                      <a:lnTo>
                        <a:pt x="61" y="621"/>
                      </a:lnTo>
                      <a:lnTo>
                        <a:pt x="58" y="620"/>
                      </a:lnTo>
                      <a:lnTo>
                        <a:pt x="56" y="618"/>
                      </a:lnTo>
                      <a:lnTo>
                        <a:pt x="55" y="615"/>
                      </a:lnTo>
                      <a:lnTo>
                        <a:pt x="54" y="611"/>
                      </a:lnTo>
                      <a:lnTo>
                        <a:pt x="54" y="608"/>
                      </a:lnTo>
                      <a:lnTo>
                        <a:pt x="54" y="604"/>
                      </a:lnTo>
                      <a:lnTo>
                        <a:pt x="55" y="600"/>
                      </a:lnTo>
                      <a:lnTo>
                        <a:pt x="89" y="556"/>
                      </a:lnTo>
                      <a:lnTo>
                        <a:pt x="85" y="552"/>
                      </a:lnTo>
                      <a:lnTo>
                        <a:pt x="80" y="554"/>
                      </a:lnTo>
                      <a:lnTo>
                        <a:pt x="76" y="557"/>
                      </a:lnTo>
                      <a:lnTo>
                        <a:pt x="71" y="559"/>
                      </a:lnTo>
                      <a:lnTo>
                        <a:pt x="68" y="563"/>
                      </a:lnTo>
                      <a:lnTo>
                        <a:pt x="63" y="564"/>
                      </a:lnTo>
                      <a:lnTo>
                        <a:pt x="58" y="567"/>
                      </a:lnTo>
                      <a:lnTo>
                        <a:pt x="54" y="570"/>
                      </a:lnTo>
                      <a:lnTo>
                        <a:pt x="50" y="573"/>
                      </a:lnTo>
                      <a:lnTo>
                        <a:pt x="45" y="576"/>
                      </a:lnTo>
                      <a:lnTo>
                        <a:pt x="41" y="578"/>
                      </a:lnTo>
                      <a:lnTo>
                        <a:pt x="37" y="580"/>
                      </a:lnTo>
                      <a:lnTo>
                        <a:pt x="32" y="585"/>
                      </a:lnTo>
                      <a:lnTo>
                        <a:pt x="29" y="587"/>
                      </a:lnTo>
                      <a:lnTo>
                        <a:pt x="25" y="591"/>
                      </a:lnTo>
                      <a:lnTo>
                        <a:pt x="22" y="595"/>
                      </a:lnTo>
                      <a:lnTo>
                        <a:pt x="18" y="600"/>
                      </a:lnTo>
                      <a:lnTo>
                        <a:pt x="15" y="600"/>
                      </a:lnTo>
                      <a:lnTo>
                        <a:pt x="13" y="600"/>
                      </a:lnTo>
                      <a:lnTo>
                        <a:pt x="10" y="599"/>
                      </a:lnTo>
                      <a:lnTo>
                        <a:pt x="9" y="598"/>
                      </a:lnTo>
                      <a:lnTo>
                        <a:pt x="7" y="594"/>
                      </a:lnTo>
                      <a:lnTo>
                        <a:pt x="6" y="591"/>
                      </a:lnTo>
                      <a:lnTo>
                        <a:pt x="8" y="584"/>
                      </a:lnTo>
                      <a:lnTo>
                        <a:pt x="13" y="578"/>
                      </a:lnTo>
                      <a:lnTo>
                        <a:pt x="16" y="572"/>
                      </a:lnTo>
                      <a:lnTo>
                        <a:pt x="22" y="567"/>
                      </a:lnTo>
                      <a:lnTo>
                        <a:pt x="27" y="561"/>
                      </a:lnTo>
                      <a:lnTo>
                        <a:pt x="32" y="557"/>
                      </a:lnTo>
                      <a:lnTo>
                        <a:pt x="39" y="553"/>
                      </a:lnTo>
                      <a:lnTo>
                        <a:pt x="45" y="549"/>
                      </a:lnTo>
                      <a:lnTo>
                        <a:pt x="51" y="544"/>
                      </a:lnTo>
                      <a:lnTo>
                        <a:pt x="58" y="540"/>
                      </a:lnTo>
                      <a:lnTo>
                        <a:pt x="64" y="536"/>
                      </a:lnTo>
                      <a:lnTo>
                        <a:pt x="70" y="531"/>
                      </a:lnTo>
                      <a:lnTo>
                        <a:pt x="76" y="526"/>
                      </a:lnTo>
                      <a:lnTo>
                        <a:pt x="82" y="522"/>
                      </a:lnTo>
                      <a:lnTo>
                        <a:pt x="86" y="516"/>
                      </a:lnTo>
                      <a:lnTo>
                        <a:pt x="92" y="511"/>
                      </a:lnTo>
                      <a:lnTo>
                        <a:pt x="86" y="507"/>
                      </a:lnTo>
                      <a:lnTo>
                        <a:pt x="82" y="503"/>
                      </a:lnTo>
                      <a:lnTo>
                        <a:pt x="76" y="501"/>
                      </a:lnTo>
                      <a:lnTo>
                        <a:pt x="71" y="497"/>
                      </a:lnTo>
                      <a:lnTo>
                        <a:pt x="65" y="495"/>
                      </a:lnTo>
                      <a:lnTo>
                        <a:pt x="59" y="492"/>
                      </a:lnTo>
                      <a:lnTo>
                        <a:pt x="54" y="491"/>
                      </a:lnTo>
                      <a:lnTo>
                        <a:pt x="49" y="489"/>
                      </a:lnTo>
                      <a:lnTo>
                        <a:pt x="42" y="488"/>
                      </a:lnTo>
                      <a:lnTo>
                        <a:pt x="37" y="487"/>
                      </a:lnTo>
                      <a:lnTo>
                        <a:pt x="31" y="484"/>
                      </a:lnTo>
                      <a:lnTo>
                        <a:pt x="25" y="483"/>
                      </a:lnTo>
                      <a:lnTo>
                        <a:pt x="20" y="482"/>
                      </a:lnTo>
                      <a:lnTo>
                        <a:pt x="14" y="480"/>
                      </a:lnTo>
                      <a:lnTo>
                        <a:pt x="8" y="477"/>
                      </a:lnTo>
                      <a:lnTo>
                        <a:pt x="3" y="476"/>
                      </a:lnTo>
                      <a:lnTo>
                        <a:pt x="1" y="471"/>
                      </a:lnTo>
                      <a:lnTo>
                        <a:pt x="0" y="467"/>
                      </a:lnTo>
                      <a:lnTo>
                        <a:pt x="0" y="461"/>
                      </a:lnTo>
                      <a:lnTo>
                        <a:pt x="0" y="457"/>
                      </a:lnTo>
                      <a:lnTo>
                        <a:pt x="4" y="456"/>
                      </a:lnTo>
                      <a:lnTo>
                        <a:pt x="8" y="455"/>
                      </a:lnTo>
                      <a:lnTo>
                        <a:pt x="13" y="455"/>
                      </a:lnTo>
                      <a:lnTo>
                        <a:pt x="16" y="455"/>
                      </a:lnTo>
                      <a:lnTo>
                        <a:pt x="21" y="455"/>
                      </a:lnTo>
                      <a:lnTo>
                        <a:pt x="24" y="456"/>
                      </a:lnTo>
                      <a:lnTo>
                        <a:pt x="28" y="456"/>
                      </a:lnTo>
                      <a:lnTo>
                        <a:pt x="32" y="459"/>
                      </a:lnTo>
                      <a:lnTo>
                        <a:pt x="36" y="459"/>
                      </a:lnTo>
                      <a:lnTo>
                        <a:pt x="39" y="460"/>
                      </a:lnTo>
                      <a:lnTo>
                        <a:pt x="44" y="460"/>
                      </a:lnTo>
                      <a:lnTo>
                        <a:pt x="48" y="462"/>
                      </a:lnTo>
                      <a:lnTo>
                        <a:pt x="51" y="463"/>
                      </a:lnTo>
                      <a:lnTo>
                        <a:pt x="55" y="464"/>
                      </a:lnTo>
                      <a:lnTo>
                        <a:pt x="59" y="466"/>
                      </a:lnTo>
                      <a:lnTo>
                        <a:pt x="63" y="468"/>
                      </a:lnTo>
                      <a:lnTo>
                        <a:pt x="66" y="469"/>
                      </a:lnTo>
                      <a:lnTo>
                        <a:pt x="70" y="471"/>
                      </a:lnTo>
                      <a:lnTo>
                        <a:pt x="75" y="473"/>
                      </a:lnTo>
                      <a:lnTo>
                        <a:pt x="79" y="475"/>
                      </a:lnTo>
                      <a:lnTo>
                        <a:pt x="83" y="475"/>
                      </a:lnTo>
                      <a:lnTo>
                        <a:pt x="87" y="476"/>
                      </a:lnTo>
                      <a:lnTo>
                        <a:pt x="91" y="476"/>
                      </a:lnTo>
                      <a:lnTo>
                        <a:pt x="96" y="476"/>
                      </a:lnTo>
                      <a:lnTo>
                        <a:pt x="91" y="471"/>
                      </a:lnTo>
                      <a:lnTo>
                        <a:pt x="87" y="468"/>
                      </a:lnTo>
                      <a:lnTo>
                        <a:pt x="83" y="463"/>
                      </a:lnTo>
                      <a:lnTo>
                        <a:pt x="79" y="460"/>
                      </a:lnTo>
                      <a:lnTo>
                        <a:pt x="75" y="456"/>
                      </a:lnTo>
                      <a:lnTo>
                        <a:pt x="71" y="452"/>
                      </a:lnTo>
                      <a:lnTo>
                        <a:pt x="68" y="448"/>
                      </a:lnTo>
                      <a:lnTo>
                        <a:pt x="64" y="445"/>
                      </a:lnTo>
                      <a:lnTo>
                        <a:pt x="59" y="440"/>
                      </a:lnTo>
                      <a:lnTo>
                        <a:pt x="57" y="436"/>
                      </a:lnTo>
                      <a:lnTo>
                        <a:pt x="55" y="432"/>
                      </a:lnTo>
                      <a:lnTo>
                        <a:pt x="54" y="427"/>
                      </a:lnTo>
                      <a:lnTo>
                        <a:pt x="51" y="422"/>
                      </a:lnTo>
                      <a:lnTo>
                        <a:pt x="51" y="418"/>
                      </a:lnTo>
                      <a:lnTo>
                        <a:pt x="52" y="412"/>
                      </a:lnTo>
                      <a:lnTo>
                        <a:pt x="55" y="406"/>
                      </a:lnTo>
                      <a:lnTo>
                        <a:pt x="58" y="407"/>
                      </a:lnTo>
                      <a:lnTo>
                        <a:pt x="62" y="409"/>
                      </a:lnTo>
                      <a:lnTo>
                        <a:pt x="65" y="412"/>
                      </a:lnTo>
                      <a:lnTo>
                        <a:pt x="69" y="415"/>
                      </a:lnTo>
                      <a:lnTo>
                        <a:pt x="75" y="421"/>
                      </a:lnTo>
                      <a:lnTo>
                        <a:pt x="82" y="428"/>
                      </a:lnTo>
                      <a:lnTo>
                        <a:pt x="86" y="435"/>
                      </a:lnTo>
                      <a:lnTo>
                        <a:pt x="93" y="442"/>
                      </a:lnTo>
                      <a:lnTo>
                        <a:pt x="96" y="445"/>
                      </a:lnTo>
                      <a:lnTo>
                        <a:pt x="100" y="448"/>
                      </a:lnTo>
                      <a:lnTo>
                        <a:pt x="104" y="450"/>
                      </a:lnTo>
                      <a:lnTo>
                        <a:pt x="108" y="454"/>
                      </a:lnTo>
                      <a:lnTo>
                        <a:pt x="111" y="456"/>
                      </a:lnTo>
                      <a:lnTo>
                        <a:pt x="114" y="459"/>
                      </a:lnTo>
                      <a:lnTo>
                        <a:pt x="119" y="460"/>
                      </a:lnTo>
                      <a:lnTo>
                        <a:pt x="123" y="462"/>
                      </a:lnTo>
                      <a:lnTo>
                        <a:pt x="125" y="464"/>
                      </a:lnTo>
                      <a:lnTo>
                        <a:pt x="128" y="468"/>
                      </a:lnTo>
                      <a:lnTo>
                        <a:pt x="130" y="471"/>
                      </a:lnTo>
                      <a:lnTo>
                        <a:pt x="131" y="476"/>
                      </a:lnTo>
                      <a:lnTo>
                        <a:pt x="131" y="492"/>
                      </a:lnTo>
                      <a:lnTo>
                        <a:pt x="126" y="492"/>
                      </a:lnTo>
                      <a:lnTo>
                        <a:pt x="121" y="491"/>
                      </a:lnTo>
                      <a:lnTo>
                        <a:pt x="117" y="492"/>
                      </a:lnTo>
                      <a:lnTo>
                        <a:pt x="115" y="495"/>
                      </a:lnTo>
                      <a:lnTo>
                        <a:pt x="114" y="498"/>
                      </a:lnTo>
                      <a:lnTo>
                        <a:pt x="114" y="503"/>
                      </a:lnTo>
                      <a:lnTo>
                        <a:pt x="114" y="508"/>
                      </a:lnTo>
                      <a:lnTo>
                        <a:pt x="117" y="511"/>
                      </a:lnTo>
                      <a:lnTo>
                        <a:pt x="128" y="509"/>
                      </a:lnTo>
                      <a:lnTo>
                        <a:pt x="140" y="508"/>
                      </a:lnTo>
                      <a:lnTo>
                        <a:pt x="152" y="507"/>
                      </a:lnTo>
                      <a:lnTo>
                        <a:pt x="163" y="505"/>
                      </a:lnTo>
                      <a:lnTo>
                        <a:pt x="175" y="504"/>
                      </a:lnTo>
                      <a:lnTo>
                        <a:pt x="187" y="504"/>
                      </a:lnTo>
                      <a:lnTo>
                        <a:pt x="200" y="503"/>
                      </a:lnTo>
                      <a:lnTo>
                        <a:pt x="213" y="503"/>
                      </a:lnTo>
                      <a:lnTo>
                        <a:pt x="223" y="502"/>
                      </a:lnTo>
                      <a:lnTo>
                        <a:pt x="236" y="502"/>
                      </a:lnTo>
                      <a:lnTo>
                        <a:pt x="246" y="501"/>
                      </a:lnTo>
                      <a:lnTo>
                        <a:pt x="259" y="500"/>
                      </a:lnTo>
                      <a:lnTo>
                        <a:pt x="270" y="497"/>
                      </a:lnTo>
                      <a:lnTo>
                        <a:pt x="280" y="496"/>
                      </a:lnTo>
                      <a:lnTo>
                        <a:pt x="291" y="492"/>
                      </a:lnTo>
                      <a:lnTo>
                        <a:pt x="301" y="489"/>
                      </a:lnTo>
                      <a:lnTo>
                        <a:pt x="292" y="488"/>
                      </a:lnTo>
                      <a:lnTo>
                        <a:pt x="283" y="487"/>
                      </a:lnTo>
                      <a:lnTo>
                        <a:pt x="273" y="485"/>
                      </a:lnTo>
                      <a:lnTo>
                        <a:pt x="265" y="485"/>
                      </a:lnTo>
                      <a:lnTo>
                        <a:pt x="256" y="485"/>
                      </a:lnTo>
                      <a:lnTo>
                        <a:pt x="246" y="485"/>
                      </a:lnTo>
                      <a:lnTo>
                        <a:pt x="237" y="487"/>
                      </a:lnTo>
                      <a:lnTo>
                        <a:pt x="228" y="487"/>
                      </a:lnTo>
                      <a:lnTo>
                        <a:pt x="218" y="487"/>
                      </a:lnTo>
                      <a:lnTo>
                        <a:pt x="209" y="488"/>
                      </a:lnTo>
                      <a:lnTo>
                        <a:pt x="200" y="488"/>
                      </a:lnTo>
                      <a:lnTo>
                        <a:pt x="192" y="489"/>
                      </a:lnTo>
                      <a:lnTo>
                        <a:pt x="182" y="489"/>
                      </a:lnTo>
                      <a:lnTo>
                        <a:pt x="173" y="489"/>
                      </a:lnTo>
                      <a:lnTo>
                        <a:pt x="163" y="489"/>
                      </a:lnTo>
                      <a:lnTo>
                        <a:pt x="156" y="489"/>
                      </a:lnTo>
                      <a:lnTo>
                        <a:pt x="155" y="483"/>
                      </a:lnTo>
                      <a:lnTo>
                        <a:pt x="158" y="480"/>
                      </a:lnTo>
                      <a:lnTo>
                        <a:pt x="160" y="478"/>
                      </a:lnTo>
                      <a:lnTo>
                        <a:pt x="163" y="477"/>
                      </a:lnTo>
                      <a:lnTo>
                        <a:pt x="168" y="476"/>
                      </a:lnTo>
                      <a:lnTo>
                        <a:pt x="172" y="475"/>
                      </a:lnTo>
                      <a:lnTo>
                        <a:pt x="175" y="473"/>
                      </a:lnTo>
                      <a:lnTo>
                        <a:pt x="177" y="469"/>
                      </a:lnTo>
                      <a:lnTo>
                        <a:pt x="182" y="473"/>
                      </a:lnTo>
                      <a:lnTo>
                        <a:pt x="188" y="473"/>
                      </a:lnTo>
                      <a:lnTo>
                        <a:pt x="194" y="473"/>
                      </a:lnTo>
                      <a:lnTo>
                        <a:pt x="200" y="473"/>
                      </a:lnTo>
                      <a:lnTo>
                        <a:pt x="204" y="470"/>
                      </a:lnTo>
                      <a:lnTo>
                        <a:pt x="209" y="468"/>
                      </a:lnTo>
                      <a:lnTo>
                        <a:pt x="215" y="466"/>
                      </a:lnTo>
                      <a:lnTo>
                        <a:pt x="221" y="464"/>
                      </a:lnTo>
                      <a:lnTo>
                        <a:pt x="227" y="463"/>
                      </a:lnTo>
                      <a:lnTo>
                        <a:pt x="232" y="463"/>
                      </a:lnTo>
                      <a:lnTo>
                        <a:pt x="238" y="464"/>
                      </a:lnTo>
                      <a:lnTo>
                        <a:pt x="244" y="468"/>
                      </a:lnTo>
                      <a:lnTo>
                        <a:pt x="251" y="461"/>
                      </a:lnTo>
                      <a:lnTo>
                        <a:pt x="255" y="463"/>
                      </a:lnTo>
                      <a:lnTo>
                        <a:pt x="270" y="466"/>
                      </a:lnTo>
                      <a:lnTo>
                        <a:pt x="284" y="467"/>
                      </a:lnTo>
                      <a:lnTo>
                        <a:pt x="296" y="464"/>
                      </a:lnTo>
                      <a:lnTo>
                        <a:pt x="305" y="461"/>
                      </a:lnTo>
                      <a:lnTo>
                        <a:pt x="313" y="454"/>
                      </a:lnTo>
                      <a:lnTo>
                        <a:pt x="321" y="446"/>
                      </a:lnTo>
                      <a:lnTo>
                        <a:pt x="327" y="436"/>
                      </a:lnTo>
                      <a:lnTo>
                        <a:pt x="334" y="426"/>
                      </a:lnTo>
                      <a:lnTo>
                        <a:pt x="338" y="413"/>
                      </a:lnTo>
                      <a:lnTo>
                        <a:pt x="342" y="401"/>
                      </a:lnTo>
                      <a:lnTo>
                        <a:pt x="346" y="390"/>
                      </a:lnTo>
                      <a:lnTo>
                        <a:pt x="351" y="377"/>
                      </a:lnTo>
                      <a:lnTo>
                        <a:pt x="355" y="365"/>
                      </a:lnTo>
                      <a:lnTo>
                        <a:pt x="360" y="354"/>
                      </a:lnTo>
                      <a:lnTo>
                        <a:pt x="366" y="344"/>
                      </a:lnTo>
                      <a:lnTo>
                        <a:pt x="373" y="336"/>
                      </a:lnTo>
                      <a:lnTo>
                        <a:pt x="375" y="330"/>
                      </a:lnTo>
                      <a:lnTo>
                        <a:pt x="379" y="325"/>
                      </a:lnTo>
                      <a:lnTo>
                        <a:pt x="381" y="321"/>
                      </a:lnTo>
                      <a:lnTo>
                        <a:pt x="384" y="316"/>
                      </a:lnTo>
                      <a:lnTo>
                        <a:pt x="387" y="310"/>
                      </a:lnTo>
                      <a:lnTo>
                        <a:pt x="390" y="305"/>
                      </a:lnTo>
                      <a:lnTo>
                        <a:pt x="393" y="301"/>
                      </a:lnTo>
                      <a:lnTo>
                        <a:pt x="396" y="296"/>
                      </a:lnTo>
                      <a:lnTo>
                        <a:pt x="398" y="289"/>
                      </a:lnTo>
                      <a:lnTo>
                        <a:pt x="401" y="284"/>
                      </a:lnTo>
                      <a:lnTo>
                        <a:pt x="404" y="278"/>
                      </a:lnTo>
                      <a:lnTo>
                        <a:pt x="407" y="274"/>
                      </a:lnTo>
                      <a:lnTo>
                        <a:pt x="408" y="269"/>
                      </a:lnTo>
                      <a:lnTo>
                        <a:pt x="411" y="264"/>
                      </a:lnTo>
                      <a:lnTo>
                        <a:pt x="414" y="259"/>
                      </a:lnTo>
                      <a:lnTo>
                        <a:pt x="416" y="254"/>
                      </a:lnTo>
                      <a:lnTo>
                        <a:pt x="414" y="250"/>
                      </a:lnTo>
                      <a:lnTo>
                        <a:pt x="410" y="254"/>
                      </a:lnTo>
                      <a:lnTo>
                        <a:pt x="406" y="248"/>
                      </a:lnTo>
                      <a:lnTo>
                        <a:pt x="401" y="243"/>
                      </a:lnTo>
                      <a:lnTo>
                        <a:pt x="398" y="239"/>
                      </a:lnTo>
                      <a:lnTo>
                        <a:pt x="396" y="233"/>
                      </a:lnTo>
                      <a:lnTo>
                        <a:pt x="395" y="227"/>
                      </a:lnTo>
                      <a:lnTo>
                        <a:pt x="393" y="220"/>
                      </a:lnTo>
                      <a:lnTo>
                        <a:pt x="391" y="214"/>
                      </a:lnTo>
                      <a:lnTo>
                        <a:pt x="391" y="208"/>
                      </a:lnTo>
                      <a:lnTo>
                        <a:pt x="391" y="201"/>
                      </a:lnTo>
                      <a:lnTo>
                        <a:pt x="390" y="195"/>
                      </a:lnTo>
                      <a:lnTo>
                        <a:pt x="390" y="187"/>
                      </a:lnTo>
                      <a:lnTo>
                        <a:pt x="390" y="181"/>
                      </a:lnTo>
                      <a:lnTo>
                        <a:pt x="388" y="176"/>
                      </a:lnTo>
                      <a:lnTo>
                        <a:pt x="387" y="169"/>
                      </a:lnTo>
                      <a:lnTo>
                        <a:pt x="386" y="163"/>
                      </a:lnTo>
                      <a:lnTo>
                        <a:pt x="384" y="158"/>
                      </a:lnTo>
                      <a:lnTo>
                        <a:pt x="384" y="152"/>
                      </a:lnTo>
                      <a:lnTo>
                        <a:pt x="387" y="147"/>
                      </a:lnTo>
                      <a:lnTo>
                        <a:pt x="387" y="140"/>
                      </a:lnTo>
                      <a:lnTo>
                        <a:pt x="387" y="136"/>
                      </a:lnTo>
                      <a:lnTo>
                        <a:pt x="387" y="131"/>
                      </a:lnTo>
                      <a:lnTo>
                        <a:pt x="387" y="126"/>
                      </a:lnTo>
                      <a:lnTo>
                        <a:pt x="387" y="121"/>
                      </a:lnTo>
                      <a:lnTo>
                        <a:pt x="387" y="116"/>
                      </a:lnTo>
                      <a:lnTo>
                        <a:pt x="384" y="110"/>
                      </a:lnTo>
                      <a:lnTo>
                        <a:pt x="384" y="105"/>
                      </a:lnTo>
                      <a:lnTo>
                        <a:pt x="383" y="100"/>
                      </a:lnTo>
                      <a:lnTo>
                        <a:pt x="383" y="95"/>
                      </a:lnTo>
                      <a:lnTo>
                        <a:pt x="382" y="89"/>
                      </a:lnTo>
                      <a:lnTo>
                        <a:pt x="381" y="84"/>
                      </a:lnTo>
                      <a:lnTo>
                        <a:pt x="381" y="80"/>
                      </a:lnTo>
                      <a:lnTo>
                        <a:pt x="381" y="75"/>
                      </a:lnTo>
                      <a:lnTo>
                        <a:pt x="375" y="75"/>
                      </a:lnTo>
                      <a:lnTo>
                        <a:pt x="369" y="76"/>
                      </a:lnTo>
                      <a:lnTo>
                        <a:pt x="363" y="78"/>
                      </a:lnTo>
                      <a:lnTo>
                        <a:pt x="359" y="80"/>
                      </a:lnTo>
                      <a:lnTo>
                        <a:pt x="353" y="82"/>
                      </a:lnTo>
                      <a:lnTo>
                        <a:pt x="347" y="84"/>
                      </a:lnTo>
                      <a:lnTo>
                        <a:pt x="341" y="85"/>
                      </a:lnTo>
                      <a:lnTo>
                        <a:pt x="337" y="89"/>
                      </a:lnTo>
                      <a:lnTo>
                        <a:pt x="331" y="90"/>
                      </a:lnTo>
                      <a:lnTo>
                        <a:pt x="325" y="93"/>
                      </a:lnTo>
                      <a:lnTo>
                        <a:pt x="318" y="94"/>
                      </a:lnTo>
                      <a:lnTo>
                        <a:pt x="313" y="96"/>
                      </a:lnTo>
                      <a:lnTo>
                        <a:pt x="307" y="96"/>
                      </a:lnTo>
                      <a:lnTo>
                        <a:pt x="301" y="96"/>
                      </a:lnTo>
                      <a:lnTo>
                        <a:pt x="294" y="96"/>
                      </a:lnTo>
                      <a:lnTo>
                        <a:pt x="290" y="95"/>
                      </a:lnTo>
                      <a:lnTo>
                        <a:pt x="287" y="90"/>
                      </a:lnTo>
                      <a:lnTo>
                        <a:pt x="286" y="84"/>
                      </a:lnTo>
                      <a:lnTo>
                        <a:pt x="286" y="80"/>
                      </a:lnTo>
                      <a:lnTo>
                        <a:pt x="286" y="75"/>
                      </a:lnTo>
                      <a:lnTo>
                        <a:pt x="292" y="73"/>
                      </a:lnTo>
                      <a:lnTo>
                        <a:pt x="297" y="70"/>
                      </a:lnTo>
                      <a:lnTo>
                        <a:pt x="303" y="69"/>
                      </a:lnTo>
                      <a:lnTo>
                        <a:pt x="308" y="68"/>
                      </a:lnTo>
                      <a:lnTo>
                        <a:pt x="314" y="66"/>
                      </a:lnTo>
                      <a:lnTo>
                        <a:pt x="320" y="63"/>
                      </a:lnTo>
                      <a:lnTo>
                        <a:pt x="326" y="61"/>
                      </a:lnTo>
                      <a:lnTo>
                        <a:pt x="332" y="60"/>
                      </a:lnTo>
                      <a:lnTo>
                        <a:pt x="337" y="57"/>
                      </a:lnTo>
                      <a:lnTo>
                        <a:pt x="342" y="56"/>
                      </a:lnTo>
                      <a:lnTo>
                        <a:pt x="348" y="55"/>
                      </a:lnTo>
                      <a:lnTo>
                        <a:pt x="354" y="53"/>
                      </a:lnTo>
                      <a:lnTo>
                        <a:pt x="360" y="52"/>
                      </a:lnTo>
                      <a:lnTo>
                        <a:pt x="367" y="50"/>
                      </a:lnTo>
                      <a:lnTo>
                        <a:pt x="373" y="49"/>
                      </a:lnTo>
                      <a:lnTo>
                        <a:pt x="379" y="49"/>
                      </a:lnTo>
                      <a:lnTo>
                        <a:pt x="380" y="46"/>
                      </a:lnTo>
                      <a:lnTo>
                        <a:pt x="382" y="43"/>
                      </a:lnTo>
                      <a:lnTo>
                        <a:pt x="384" y="41"/>
                      </a:lnTo>
                      <a:lnTo>
                        <a:pt x="388" y="41"/>
                      </a:lnTo>
                      <a:lnTo>
                        <a:pt x="395" y="39"/>
                      </a:lnTo>
                      <a:lnTo>
                        <a:pt x="401" y="38"/>
                      </a:lnTo>
                      <a:lnTo>
                        <a:pt x="408" y="38"/>
                      </a:lnTo>
                      <a:lnTo>
                        <a:pt x="414" y="41"/>
                      </a:lnTo>
                      <a:lnTo>
                        <a:pt x="417" y="43"/>
                      </a:lnTo>
                      <a:lnTo>
                        <a:pt x="421" y="47"/>
                      </a:lnTo>
                      <a:lnTo>
                        <a:pt x="422" y="52"/>
                      </a:lnTo>
                      <a:lnTo>
                        <a:pt x="423" y="56"/>
                      </a:lnTo>
                      <a:lnTo>
                        <a:pt x="423" y="62"/>
                      </a:lnTo>
                      <a:lnTo>
                        <a:pt x="423" y="68"/>
                      </a:lnTo>
                      <a:lnTo>
                        <a:pt x="421" y="74"/>
                      </a:lnTo>
                      <a:lnTo>
                        <a:pt x="420" y="80"/>
                      </a:lnTo>
                      <a:lnTo>
                        <a:pt x="418" y="85"/>
                      </a:lnTo>
                      <a:lnTo>
                        <a:pt x="418" y="93"/>
                      </a:lnTo>
                      <a:lnTo>
                        <a:pt x="417" y="98"/>
                      </a:lnTo>
                      <a:lnTo>
                        <a:pt x="417" y="105"/>
                      </a:lnTo>
                      <a:lnTo>
                        <a:pt x="418" y="111"/>
                      </a:lnTo>
                      <a:lnTo>
                        <a:pt x="420" y="117"/>
                      </a:lnTo>
                      <a:lnTo>
                        <a:pt x="420" y="122"/>
                      </a:lnTo>
                      <a:lnTo>
                        <a:pt x="420" y="129"/>
                      </a:lnTo>
                      <a:lnTo>
                        <a:pt x="420" y="131"/>
                      </a:lnTo>
                      <a:lnTo>
                        <a:pt x="421" y="136"/>
                      </a:lnTo>
                      <a:lnTo>
                        <a:pt x="421" y="139"/>
                      </a:lnTo>
                      <a:lnTo>
                        <a:pt x="423" y="142"/>
                      </a:lnTo>
                      <a:lnTo>
                        <a:pt x="428" y="139"/>
                      </a:lnTo>
                      <a:lnTo>
                        <a:pt x="434" y="138"/>
                      </a:lnTo>
                      <a:lnTo>
                        <a:pt x="439" y="136"/>
                      </a:lnTo>
                      <a:lnTo>
                        <a:pt x="445" y="136"/>
                      </a:lnTo>
                      <a:lnTo>
                        <a:pt x="451" y="135"/>
                      </a:lnTo>
                      <a:lnTo>
                        <a:pt x="457" y="135"/>
                      </a:lnTo>
                      <a:lnTo>
                        <a:pt x="464" y="135"/>
                      </a:lnTo>
                      <a:lnTo>
                        <a:pt x="471" y="136"/>
                      </a:lnTo>
                      <a:lnTo>
                        <a:pt x="467" y="142"/>
                      </a:lnTo>
                      <a:lnTo>
                        <a:pt x="463" y="147"/>
                      </a:lnTo>
                      <a:lnTo>
                        <a:pt x="457" y="153"/>
                      </a:lnTo>
                      <a:lnTo>
                        <a:pt x="452" y="158"/>
                      </a:lnTo>
                      <a:lnTo>
                        <a:pt x="448" y="159"/>
                      </a:lnTo>
                      <a:lnTo>
                        <a:pt x="444" y="162"/>
                      </a:lnTo>
                      <a:lnTo>
                        <a:pt x="441" y="164"/>
                      </a:lnTo>
                      <a:lnTo>
                        <a:pt x="437" y="166"/>
                      </a:lnTo>
                      <a:lnTo>
                        <a:pt x="430" y="169"/>
                      </a:lnTo>
                      <a:lnTo>
                        <a:pt x="423" y="171"/>
                      </a:lnTo>
                      <a:lnTo>
                        <a:pt x="422" y="176"/>
                      </a:lnTo>
                      <a:lnTo>
                        <a:pt x="422" y="181"/>
                      </a:lnTo>
                      <a:lnTo>
                        <a:pt x="421" y="186"/>
                      </a:lnTo>
                      <a:lnTo>
                        <a:pt x="421" y="192"/>
                      </a:lnTo>
                      <a:lnTo>
                        <a:pt x="420" y="197"/>
                      </a:lnTo>
                      <a:lnTo>
                        <a:pt x="420" y="201"/>
                      </a:lnTo>
                      <a:lnTo>
                        <a:pt x="418" y="207"/>
                      </a:lnTo>
                      <a:lnTo>
                        <a:pt x="418" y="213"/>
                      </a:lnTo>
                      <a:lnTo>
                        <a:pt x="417" y="218"/>
                      </a:lnTo>
                      <a:lnTo>
                        <a:pt x="416" y="223"/>
                      </a:lnTo>
                      <a:lnTo>
                        <a:pt x="416" y="228"/>
                      </a:lnTo>
                      <a:lnTo>
                        <a:pt x="416" y="234"/>
                      </a:lnTo>
                      <a:lnTo>
                        <a:pt x="416" y="239"/>
                      </a:lnTo>
                      <a:lnTo>
                        <a:pt x="416" y="243"/>
                      </a:lnTo>
                      <a:lnTo>
                        <a:pt x="416" y="248"/>
                      </a:lnTo>
                      <a:lnTo>
                        <a:pt x="416" y="254"/>
                      </a:lnTo>
                      <a:lnTo>
                        <a:pt x="428" y="238"/>
                      </a:lnTo>
                      <a:lnTo>
                        <a:pt x="438" y="220"/>
                      </a:lnTo>
                      <a:lnTo>
                        <a:pt x="448" y="204"/>
                      </a:lnTo>
                      <a:lnTo>
                        <a:pt x="458" y="187"/>
                      </a:lnTo>
                      <a:lnTo>
                        <a:pt x="466" y="170"/>
                      </a:lnTo>
                      <a:lnTo>
                        <a:pt x="477" y="152"/>
                      </a:lnTo>
                      <a:lnTo>
                        <a:pt x="486" y="135"/>
                      </a:lnTo>
                      <a:lnTo>
                        <a:pt x="496" y="118"/>
                      </a:lnTo>
                      <a:lnTo>
                        <a:pt x="506" y="101"/>
                      </a:lnTo>
                      <a:lnTo>
                        <a:pt x="517" y="84"/>
                      </a:lnTo>
                      <a:lnTo>
                        <a:pt x="528" y="69"/>
                      </a:lnTo>
                      <a:lnTo>
                        <a:pt x="541" y="54"/>
                      </a:lnTo>
                      <a:lnTo>
                        <a:pt x="554" y="39"/>
                      </a:lnTo>
                      <a:lnTo>
                        <a:pt x="569" y="26"/>
                      </a:lnTo>
                      <a:lnTo>
                        <a:pt x="586" y="13"/>
                      </a:lnTo>
                      <a:lnTo>
                        <a:pt x="604" y="1"/>
                      </a:lnTo>
                      <a:lnTo>
                        <a:pt x="611" y="0"/>
                      </a:lnTo>
                      <a:lnTo>
                        <a:pt x="617" y="0"/>
                      </a:lnTo>
                      <a:lnTo>
                        <a:pt x="623" y="1"/>
                      </a:lnTo>
                      <a:lnTo>
                        <a:pt x="630" y="4"/>
                      </a:lnTo>
                      <a:lnTo>
                        <a:pt x="636" y="6"/>
                      </a:lnTo>
                      <a:lnTo>
                        <a:pt x="641" y="9"/>
                      </a:lnTo>
                      <a:lnTo>
                        <a:pt x="644" y="14"/>
                      </a:lnTo>
                      <a:lnTo>
                        <a:pt x="649" y="20"/>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510" name="Freeform 54"/>
                <p:cNvSpPr>
                  <a:spLocks/>
                </p:cNvSpPr>
                <p:nvPr/>
              </p:nvSpPr>
              <p:spPr bwMode="auto">
                <a:xfrm>
                  <a:off x="4231" y="2090"/>
                  <a:ext cx="81" cy="126"/>
                </a:xfrm>
                <a:custGeom>
                  <a:avLst/>
                  <a:gdLst>
                    <a:gd name="T0" fmla="*/ 1 w 127"/>
                    <a:gd name="T1" fmla="*/ 1 h 188"/>
                    <a:gd name="T2" fmla="*/ 1 w 127"/>
                    <a:gd name="T3" fmla="*/ 2 h 188"/>
                    <a:gd name="T4" fmla="*/ 1 w 127"/>
                    <a:gd name="T5" fmla="*/ 3 h 188"/>
                    <a:gd name="T6" fmla="*/ 1 w 127"/>
                    <a:gd name="T7" fmla="*/ 4 h 188"/>
                    <a:gd name="T8" fmla="*/ 2 w 127"/>
                    <a:gd name="T9" fmla="*/ 5 h 188"/>
                    <a:gd name="T10" fmla="*/ 2 w 127"/>
                    <a:gd name="T11" fmla="*/ 6 h 188"/>
                    <a:gd name="T12" fmla="*/ 2 w 127"/>
                    <a:gd name="T13" fmla="*/ 7 h 188"/>
                    <a:gd name="T14" fmla="*/ 1 w 127"/>
                    <a:gd name="T15" fmla="*/ 9 h 188"/>
                    <a:gd name="T16" fmla="*/ 2 w 127"/>
                    <a:gd name="T17" fmla="*/ 9 h 188"/>
                    <a:gd name="T18" fmla="*/ 2 w 127"/>
                    <a:gd name="T19" fmla="*/ 9 h 188"/>
                    <a:gd name="T20" fmla="*/ 3 w 127"/>
                    <a:gd name="T21" fmla="*/ 9 h 188"/>
                    <a:gd name="T22" fmla="*/ 3 w 127"/>
                    <a:gd name="T23" fmla="*/ 8 h 188"/>
                    <a:gd name="T24" fmla="*/ 4 w 127"/>
                    <a:gd name="T25" fmla="*/ 8 h 188"/>
                    <a:gd name="T26" fmla="*/ 4 w 127"/>
                    <a:gd name="T27" fmla="*/ 7 h 188"/>
                    <a:gd name="T28" fmla="*/ 4 w 127"/>
                    <a:gd name="T29" fmla="*/ 7 h 188"/>
                    <a:gd name="T30" fmla="*/ 5 w 127"/>
                    <a:gd name="T31" fmla="*/ 7 h 188"/>
                    <a:gd name="T32" fmla="*/ 5 w 127"/>
                    <a:gd name="T33" fmla="*/ 8 h 188"/>
                    <a:gd name="T34" fmla="*/ 5 w 127"/>
                    <a:gd name="T35" fmla="*/ 9 h 188"/>
                    <a:gd name="T36" fmla="*/ 5 w 127"/>
                    <a:gd name="T37" fmla="*/ 9 h 188"/>
                    <a:gd name="T38" fmla="*/ 4 w 127"/>
                    <a:gd name="T39" fmla="*/ 9 h 188"/>
                    <a:gd name="T40" fmla="*/ 4 w 127"/>
                    <a:gd name="T41" fmla="*/ 9 h 188"/>
                    <a:gd name="T42" fmla="*/ 4 w 127"/>
                    <a:gd name="T43" fmla="*/ 10 h 188"/>
                    <a:gd name="T44" fmla="*/ 3 w 127"/>
                    <a:gd name="T45" fmla="*/ 10 h 188"/>
                    <a:gd name="T46" fmla="*/ 3 w 127"/>
                    <a:gd name="T47" fmla="*/ 11 h 188"/>
                    <a:gd name="T48" fmla="*/ 2 w 127"/>
                    <a:gd name="T49" fmla="*/ 11 h 188"/>
                    <a:gd name="T50" fmla="*/ 2 w 127"/>
                    <a:gd name="T51" fmla="*/ 11 h 188"/>
                    <a:gd name="T52" fmla="*/ 1 w 127"/>
                    <a:gd name="T53" fmla="*/ 11 h 188"/>
                    <a:gd name="T54" fmla="*/ 1 w 127"/>
                    <a:gd name="T55" fmla="*/ 11 h 188"/>
                    <a:gd name="T56" fmla="*/ 1 w 127"/>
                    <a:gd name="T57" fmla="*/ 10 h 188"/>
                    <a:gd name="T58" fmla="*/ 1 w 127"/>
                    <a:gd name="T59" fmla="*/ 9 h 188"/>
                    <a:gd name="T60" fmla="*/ 1 w 127"/>
                    <a:gd name="T61" fmla="*/ 9 h 188"/>
                    <a:gd name="T62" fmla="*/ 1 w 127"/>
                    <a:gd name="T63" fmla="*/ 9 h 188"/>
                    <a:gd name="T64" fmla="*/ 1 w 127"/>
                    <a:gd name="T65" fmla="*/ 7 h 188"/>
                    <a:gd name="T66" fmla="*/ 1 w 127"/>
                    <a:gd name="T67" fmla="*/ 7 h 188"/>
                    <a:gd name="T68" fmla="*/ 1 w 127"/>
                    <a:gd name="T69" fmla="*/ 6 h 188"/>
                    <a:gd name="T70" fmla="*/ 1 w 127"/>
                    <a:gd name="T71" fmla="*/ 6 h 188"/>
                    <a:gd name="T72" fmla="*/ 1 w 127"/>
                    <a:gd name="T73" fmla="*/ 5 h 188"/>
                    <a:gd name="T74" fmla="*/ 1 w 127"/>
                    <a:gd name="T75" fmla="*/ 4 h 188"/>
                    <a:gd name="T76" fmla="*/ 1 w 127"/>
                    <a:gd name="T77" fmla="*/ 3 h 188"/>
                    <a:gd name="T78" fmla="*/ 1 w 127"/>
                    <a:gd name="T79" fmla="*/ 3 h 188"/>
                    <a:gd name="T80" fmla="*/ 1 w 127"/>
                    <a:gd name="T81" fmla="*/ 2 h 188"/>
                    <a:gd name="T82" fmla="*/ 0 w 127"/>
                    <a:gd name="T83" fmla="*/ 1 h 188"/>
                    <a:gd name="T84" fmla="*/ 0 w 127"/>
                    <a:gd name="T85" fmla="*/ 1 h 188"/>
                    <a:gd name="T86" fmla="*/ 0 w 127"/>
                    <a:gd name="T87" fmla="*/ 1 h 188"/>
                    <a:gd name="T88" fmla="*/ 1 w 127"/>
                    <a:gd name="T89" fmla="*/ 0 h 188"/>
                    <a:gd name="T90" fmla="*/ 1 w 127"/>
                    <a:gd name="T91" fmla="*/ 0 h 188"/>
                    <a:gd name="T92" fmla="*/ 1 w 127"/>
                    <a:gd name="T93" fmla="*/ 1 h 188"/>
                    <a:gd name="T94" fmla="*/ 1 w 127"/>
                    <a:gd name="T95" fmla="*/ 1 h 188"/>
                    <a:gd name="T96" fmla="*/ 1 w 127"/>
                    <a:gd name="T97" fmla="*/ 1 h 18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27"/>
                    <a:gd name="T148" fmla="*/ 0 h 188"/>
                    <a:gd name="T149" fmla="*/ 127 w 127"/>
                    <a:gd name="T150" fmla="*/ 188 h 18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27" h="188">
                      <a:moveTo>
                        <a:pt x="29" y="16"/>
                      </a:moveTo>
                      <a:lnTo>
                        <a:pt x="29" y="24"/>
                      </a:lnTo>
                      <a:lnTo>
                        <a:pt x="29" y="33"/>
                      </a:lnTo>
                      <a:lnTo>
                        <a:pt x="30" y="41"/>
                      </a:lnTo>
                      <a:lnTo>
                        <a:pt x="32" y="48"/>
                      </a:lnTo>
                      <a:lnTo>
                        <a:pt x="32" y="56"/>
                      </a:lnTo>
                      <a:lnTo>
                        <a:pt x="33" y="64"/>
                      </a:lnTo>
                      <a:lnTo>
                        <a:pt x="33" y="72"/>
                      </a:lnTo>
                      <a:lnTo>
                        <a:pt x="35" y="81"/>
                      </a:lnTo>
                      <a:lnTo>
                        <a:pt x="35" y="89"/>
                      </a:lnTo>
                      <a:lnTo>
                        <a:pt x="35" y="97"/>
                      </a:lnTo>
                      <a:lnTo>
                        <a:pt x="35" y="105"/>
                      </a:lnTo>
                      <a:lnTo>
                        <a:pt x="35" y="113"/>
                      </a:lnTo>
                      <a:lnTo>
                        <a:pt x="35" y="122"/>
                      </a:lnTo>
                      <a:lnTo>
                        <a:pt x="35" y="130"/>
                      </a:lnTo>
                      <a:lnTo>
                        <a:pt x="33" y="138"/>
                      </a:lnTo>
                      <a:lnTo>
                        <a:pt x="33" y="147"/>
                      </a:lnTo>
                      <a:lnTo>
                        <a:pt x="39" y="147"/>
                      </a:lnTo>
                      <a:lnTo>
                        <a:pt x="46" y="147"/>
                      </a:lnTo>
                      <a:lnTo>
                        <a:pt x="51" y="145"/>
                      </a:lnTo>
                      <a:lnTo>
                        <a:pt x="60" y="144"/>
                      </a:lnTo>
                      <a:lnTo>
                        <a:pt x="65" y="140"/>
                      </a:lnTo>
                      <a:lnTo>
                        <a:pt x="72" y="138"/>
                      </a:lnTo>
                      <a:lnTo>
                        <a:pt x="80" y="136"/>
                      </a:lnTo>
                      <a:lnTo>
                        <a:pt x="87" y="134"/>
                      </a:lnTo>
                      <a:lnTo>
                        <a:pt x="91" y="132"/>
                      </a:lnTo>
                      <a:lnTo>
                        <a:pt x="96" y="130"/>
                      </a:lnTo>
                      <a:lnTo>
                        <a:pt x="99" y="127"/>
                      </a:lnTo>
                      <a:lnTo>
                        <a:pt x="104" y="126"/>
                      </a:lnTo>
                      <a:lnTo>
                        <a:pt x="109" y="124"/>
                      </a:lnTo>
                      <a:lnTo>
                        <a:pt x="113" y="123"/>
                      </a:lnTo>
                      <a:lnTo>
                        <a:pt x="118" y="123"/>
                      </a:lnTo>
                      <a:lnTo>
                        <a:pt x="124" y="125"/>
                      </a:lnTo>
                      <a:lnTo>
                        <a:pt x="127" y="131"/>
                      </a:lnTo>
                      <a:lnTo>
                        <a:pt x="127" y="136"/>
                      </a:lnTo>
                      <a:lnTo>
                        <a:pt x="126" y="140"/>
                      </a:lnTo>
                      <a:lnTo>
                        <a:pt x="122" y="145"/>
                      </a:lnTo>
                      <a:lnTo>
                        <a:pt x="117" y="147"/>
                      </a:lnTo>
                      <a:lnTo>
                        <a:pt x="111" y="151"/>
                      </a:lnTo>
                      <a:lnTo>
                        <a:pt x="105" y="153"/>
                      </a:lnTo>
                      <a:lnTo>
                        <a:pt x="102" y="157"/>
                      </a:lnTo>
                      <a:lnTo>
                        <a:pt x="96" y="158"/>
                      </a:lnTo>
                      <a:lnTo>
                        <a:pt x="90" y="160"/>
                      </a:lnTo>
                      <a:lnTo>
                        <a:pt x="84" y="162"/>
                      </a:lnTo>
                      <a:lnTo>
                        <a:pt x="78" y="167"/>
                      </a:lnTo>
                      <a:lnTo>
                        <a:pt x="72" y="171"/>
                      </a:lnTo>
                      <a:lnTo>
                        <a:pt x="65" y="174"/>
                      </a:lnTo>
                      <a:lnTo>
                        <a:pt x="60" y="178"/>
                      </a:lnTo>
                      <a:lnTo>
                        <a:pt x="54" y="181"/>
                      </a:lnTo>
                      <a:lnTo>
                        <a:pt x="47" y="184"/>
                      </a:lnTo>
                      <a:lnTo>
                        <a:pt x="41" y="186"/>
                      </a:lnTo>
                      <a:lnTo>
                        <a:pt x="35" y="187"/>
                      </a:lnTo>
                      <a:lnTo>
                        <a:pt x="29" y="188"/>
                      </a:lnTo>
                      <a:lnTo>
                        <a:pt x="22" y="187"/>
                      </a:lnTo>
                      <a:lnTo>
                        <a:pt x="16" y="185"/>
                      </a:lnTo>
                      <a:lnTo>
                        <a:pt x="9" y="181"/>
                      </a:lnTo>
                      <a:lnTo>
                        <a:pt x="4" y="175"/>
                      </a:lnTo>
                      <a:lnTo>
                        <a:pt x="2" y="169"/>
                      </a:lnTo>
                      <a:lnTo>
                        <a:pt x="2" y="165"/>
                      </a:lnTo>
                      <a:lnTo>
                        <a:pt x="2" y="159"/>
                      </a:lnTo>
                      <a:lnTo>
                        <a:pt x="2" y="154"/>
                      </a:lnTo>
                      <a:lnTo>
                        <a:pt x="2" y="148"/>
                      </a:lnTo>
                      <a:lnTo>
                        <a:pt x="4" y="144"/>
                      </a:lnTo>
                      <a:lnTo>
                        <a:pt x="4" y="138"/>
                      </a:lnTo>
                      <a:lnTo>
                        <a:pt x="5" y="133"/>
                      </a:lnTo>
                      <a:lnTo>
                        <a:pt x="5" y="127"/>
                      </a:lnTo>
                      <a:lnTo>
                        <a:pt x="6" y="122"/>
                      </a:lnTo>
                      <a:lnTo>
                        <a:pt x="7" y="117"/>
                      </a:lnTo>
                      <a:lnTo>
                        <a:pt x="7" y="111"/>
                      </a:lnTo>
                      <a:lnTo>
                        <a:pt x="7" y="105"/>
                      </a:lnTo>
                      <a:lnTo>
                        <a:pt x="7" y="99"/>
                      </a:lnTo>
                      <a:lnTo>
                        <a:pt x="7" y="95"/>
                      </a:lnTo>
                      <a:lnTo>
                        <a:pt x="7" y="89"/>
                      </a:lnTo>
                      <a:lnTo>
                        <a:pt x="6" y="83"/>
                      </a:lnTo>
                      <a:lnTo>
                        <a:pt x="6" y="77"/>
                      </a:lnTo>
                      <a:lnTo>
                        <a:pt x="5" y="71"/>
                      </a:lnTo>
                      <a:lnTo>
                        <a:pt x="5" y="65"/>
                      </a:lnTo>
                      <a:lnTo>
                        <a:pt x="4" y="60"/>
                      </a:lnTo>
                      <a:lnTo>
                        <a:pt x="4" y="55"/>
                      </a:lnTo>
                      <a:lnTo>
                        <a:pt x="2" y="48"/>
                      </a:lnTo>
                      <a:lnTo>
                        <a:pt x="2" y="43"/>
                      </a:lnTo>
                      <a:lnTo>
                        <a:pt x="1" y="37"/>
                      </a:lnTo>
                      <a:lnTo>
                        <a:pt x="0" y="31"/>
                      </a:lnTo>
                      <a:lnTo>
                        <a:pt x="0" y="24"/>
                      </a:lnTo>
                      <a:lnTo>
                        <a:pt x="0" y="20"/>
                      </a:lnTo>
                      <a:lnTo>
                        <a:pt x="0" y="14"/>
                      </a:lnTo>
                      <a:lnTo>
                        <a:pt x="0" y="9"/>
                      </a:lnTo>
                      <a:lnTo>
                        <a:pt x="0" y="5"/>
                      </a:lnTo>
                      <a:lnTo>
                        <a:pt x="0" y="1"/>
                      </a:lnTo>
                      <a:lnTo>
                        <a:pt x="5" y="0"/>
                      </a:lnTo>
                      <a:lnTo>
                        <a:pt x="9" y="0"/>
                      </a:lnTo>
                      <a:lnTo>
                        <a:pt x="14" y="0"/>
                      </a:lnTo>
                      <a:lnTo>
                        <a:pt x="20" y="1"/>
                      </a:lnTo>
                      <a:lnTo>
                        <a:pt x="23" y="3"/>
                      </a:lnTo>
                      <a:lnTo>
                        <a:pt x="27" y="7"/>
                      </a:lnTo>
                      <a:lnTo>
                        <a:pt x="28" y="10"/>
                      </a:lnTo>
                      <a:lnTo>
                        <a:pt x="29" y="16"/>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511" name="Freeform 55"/>
                <p:cNvSpPr>
                  <a:spLocks/>
                </p:cNvSpPr>
                <p:nvPr/>
              </p:nvSpPr>
              <p:spPr bwMode="auto">
                <a:xfrm>
                  <a:off x="4504" y="2108"/>
                  <a:ext cx="31" cy="53"/>
                </a:xfrm>
                <a:custGeom>
                  <a:avLst/>
                  <a:gdLst>
                    <a:gd name="T0" fmla="*/ 2 w 48"/>
                    <a:gd name="T1" fmla="*/ 1 h 79"/>
                    <a:gd name="T2" fmla="*/ 2 w 48"/>
                    <a:gd name="T3" fmla="*/ 1 h 79"/>
                    <a:gd name="T4" fmla="*/ 2 w 48"/>
                    <a:gd name="T5" fmla="*/ 1 h 79"/>
                    <a:gd name="T6" fmla="*/ 2 w 48"/>
                    <a:gd name="T7" fmla="*/ 2 h 79"/>
                    <a:gd name="T8" fmla="*/ 2 w 48"/>
                    <a:gd name="T9" fmla="*/ 2 h 79"/>
                    <a:gd name="T10" fmla="*/ 2 w 48"/>
                    <a:gd name="T11" fmla="*/ 2 h 79"/>
                    <a:gd name="T12" fmla="*/ 2 w 48"/>
                    <a:gd name="T13" fmla="*/ 3 h 79"/>
                    <a:gd name="T14" fmla="*/ 2 w 48"/>
                    <a:gd name="T15" fmla="*/ 3 h 79"/>
                    <a:gd name="T16" fmla="*/ 2 w 48"/>
                    <a:gd name="T17" fmla="*/ 3 h 79"/>
                    <a:gd name="T18" fmla="*/ 2 w 48"/>
                    <a:gd name="T19" fmla="*/ 3 h 79"/>
                    <a:gd name="T20" fmla="*/ 2 w 48"/>
                    <a:gd name="T21" fmla="*/ 3 h 79"/>
                    <a:gd name="T22" fmla="*/ 2 w 48"/>
                    <a:gd name="T23" fmla="*/ 4 h 79"/>
                    <a:gd name="T24" fmla="*/ 2 w 48"/>
                    <a:gd name="T25" fmla="*/ 4 h 79"/>
                    <a:gd name="T26" fmla="*/ 2 w 48"/>
                    <a:gd name="T27" fmla="*/ 4 h 79"/>
                    <a:gd name="T28" fmla="*/ 2 w 48"/>
                    <a:gd name="T29" fmla="*/ 5 h 79"/>
                    <a:gd name="T30" fmla="*/ 2 w 48"/>
                    <a:gd name="T31" fmla="*/ 5 h 79"/>
                    <a:gd name="T32" fmla="*/ 1 w 48"/>
                    <a:gd name="T33" fmla="*/ 5 h 79"/>
                    <a:gd name="T34" fmla="*/ 1 w 48"/>
                    <a:gd name="T35" fmla="*/ 4 h 79"/>
                    <a:gd name="T36" fmla="*/ 1 w 48"/>
                    <a:gd name="T37" fmla="*/ 4 h 79"/>
                    <a:gd name="T38" fmla="*/ 1 w 48"/>
                    <a:gd name="T39" fmla="*/ 4 h 79"/>
                    <a:gd name="T40" fmla="*/ 1 w 48"/>
                    <a:gd name="T41" fmla="*/ 3 h 79"/>
                    <a:gd name="T42" fmla="*/ 1 w 48"/>
                    <a:gd name="T43" fmla="*/ 3 h 79"/>
                    <a:gd name="T44" fmla="*/ 1 w 48"/>
                    <a:gd name="T45" fmla="*/ 3 h 79"/>
                    <a:gd name="T46" fmla="*/ 1 w 48"/>
                    <a:gd name="T47" fmla="*/ 3 h 79"/>
                    <a:gd name="T48" fmla="*/ 1 w 48"/>
                    <a:gd name="T49" fmla="*/ 3 h 79"/>
                    <a:gd name="T50" fmla="*/ 1 w 48"/>
                    <a:gd name="T51" fmla="*/ 2 h 79"/>
                    <a:gd name="T52" fmla="*/ 1 w 48"/>
                    <a:gd name="T53" fmla="*/ 2 h 79"/>
                    <a:gd name="T54" fmla="*/ 1 w 48"/>
                    <a:gd name="T55" fmla="*/ 2 h 79"/>
                    <a:gd name="T56" fmla="*/ 1 w 48"/>
                    <a:gd name="T57" fmla="*/ 2 h 79"/>
                    <a:gd name="T58" fmla="*/ 1 w 48"/>
                    <a:gd name="T59" fmla="*/ 1 h 79"/>
                    <a:gd name="T60" fmla="*/ 1 w 48"/>
                    <a:gd name="T61" fmla="*/ 1 h 79"/>
                    <a:gd name="T62" fmla="*/ 1 w 48"/>
                    <a:gd name="T63" fmla="*/ 1 h 79"/>
                    <a:gd name="T64" fmla="*/ 1 w 48"/>
                    <a:gd name="T65" fmla="*/ 1 h 79"/>
                    <a:gd name="T66" fmla="*/ 0 w 48"/>
                    <a:gd name="T67" fmla="*/ 1 h 79"/>
                    <a:gd name="T68" fmla="*/ 1 w 48"/>
                    <a:gd name="T69" fmla="*/ 1 h 79"/>
                    <a:gd name="T70" fmla="*/ 1 w 48"/>
                    <a:gd name="T71" fmla="*/ 1 h 79"/>
                    <a:gd name="T72" fmla="*/ 1 w 48"/>
                    <a:gd name="T73" fmla="*/ 1 h 79"/>
                    <a:gd name="T74" fmla="*/ 1 w 48"/>
                    <a:gd name="T75" fmla="*/ 0 h 79"/>
                    <a:gd name="T76" fmla="*/ 1 w 48"/>
                    <a:gd name="T77" fmla="*/ 1 h 79"/>
                    <a:gd name="T78" fmla="*/ 1 w 48"/>
                    <a:gd name="T79" fmla="*/ 1 h 79"/>
                    <a:gd name="T80" fmla="*/ 1 w 48"/>
                    <a:gd name="T81" fmla="*/ 1 h 79"/>
                    <a:gd name="T82" fmla="*/ 2 w 48"/>
                    <a:gd name="T83" fmla="*/ 1 h 79"/>
                    <a:gd name="T84" fmla="*/ 2 w 48"/>
                    <a:gd name="T85" fmla="*/ 1 h 79"/>
                    <a:gd name="T86" fmla="*/ 2 w 48"/>
                    <a:gd name="T87" fmla="*/ 1 h 79"/>
                    <a:gd name="T88" fmla="*/ 2 w 48"/>
                    <a:gd name="T89" fmla="*/ 1 h 79"/>
                    <a:gd name="T90" fmla="*/ 2 w 48"/>
                    <a:gd name="T91" fmla="*/ 1 h 7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
                    <a:gd name="T139" fmla="*/ 0 h 79"/>
                    <a:gd name="T140" fmla="*/ 48 w 48"/>
                    <a:gd name="T141" fmla="*/ 79 h 7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 h="79">
                      <a:moveTo>
                        <a:pt x="45" y="19"/>
                      </a:moveTo>
                      <a:lnTo>
                        <a:pt x="45" y="21"/>
                      </a:lnTo>
                      <a:lnTo>
                        <a:pt x="46" y="26"/>
                      </a:lnTo>
                      <a:lnTo>
                        <a:pt x="46" y="29"/>
                      </a:lnTo>
                      <a:lnTo>
                        <a:pt x="48" y="34"/>
                      </a:lnTo>
                      <a:lnTo>
                        <a:pt x="48" y="37"/>
                      </a:lnTo>
                      <a:lnTo>
                        <a:pt x="48" y="42"/>
                      </a:lnTo>
                      <a:lnTo>
                        <a:pt x="48" y="45"/>
                      </a:lnTo>
                      <a:lnTo>
                        <a:pt x="48" y="49"/>
                      </a:lnTo>
                      <a:lnTo>
                        <a:pt x="46" y="52"/>
                      </a:lnTo>
                      <a:lnTo>
                        <a:pt x="45" y="57"/>
                      </a:lnTo>
                      <a:lnTo>
                        <a:pt x="43" y="61"/>
                      </a:lnTo>
                      <a:lnTo>
                        <a:pt x="43" y="65"/>
                      </a:lnTo>
                      <a:lnTo>
                        <a:pt x="39" y="71"/>
                      </a:lnTo>
                      <a:lnTo>
                        <a:pt x="36" y="79"/>
                      </a:lnTo>
                      <a:lnTo>
                        <a:pt x="32" y="77"/>
                      </a:lnTo>
                      <a:lnTo>
                        <a:pt x="29" y="75"/>
                      </a:lnTo>
                      <a:lnTo>
                        <a:pt x="25" y="72"/>
                      </a:lnTo>
                      <a:lnTo>
                        <a:pt x="23" y="70"/>
                      </a:lnTo>
                      <a:lnTo>
                        <a:pt x="18" y="63"/>
                      </a:lnTo>
                      <a:lnTo>
                        <a:pt x="15" y="57"/>
                      </a:lnTo>
                      <a:lnTo>
                        <a:pt x="14" y="54"/>
                      </a:lnTo>
                      <a:lnTo>
                        <a:pt x="13" y="50"/>
                      </a:lnTo>
                      <a:lnTo>
                        <a:pt x="10" y="47"/>
                      </a:lnTo>
                      <a:lnTo>
                        <a:pt x="10" y="43"/>
                      </a:lnTo>
                      <a:lnTo>
                        <a:pt x="9" y="38"/>
                      </a:lnTo>
                      <a:lnTo>
                        <a:pt x="8" y="35"/>
                      </a:lnTo>
                      <a:lnTo>
                        <a:pt x="8" y="31"/>
                      </a:lnTo>
                      <a:lnTo>
                        <a:pt x="8" y="28"/>
                      </a:lnTo>
                      <a:lnTo>
                        <a:pt x="6" y="24"/>
                      </a:lnTo>
                      <a:lnTo>
                        <a:pt x="4" y="21"/>
                      </a:lnTo>
                      <a:lnTo>
                        <a:pt x="3" y="16"/>
                      </a:lnTo>
                      <a:lnTo>
                        <a:pt x="1" y="14"/>
                      </a:lnTo>
                      <a:lnTo>
                        <a:pt x="0" y="9"/>
                      </a:lnTo>
                      <a:lnTo>
                        <a:pt x="1" y="7"/>
                      </a:lnTo>
                      <a:lnTo>
                        <a:pt x="3" y="3"/>
                      </a:lnTo>
                      <a:lnTo>
                        <a:pt x="8" y="1"/>
                      </a:lnTo>
                      <a:lnTo>
                        <a:pt x="13" y="0"/>
                      </a:lnTo>
                      <a:lnTo>
                        <a:pt x="18" y="1"/>
                      </a:lnTo>
                      <a:lnTo>
                        <a:pt x="24" y="2"/>
                      </a:lnTo>
                      <a:lnTo>
                        <a:pt x="29" y="4"/>
                      </a:lnTo>
                      <a:lnTo>
                        <a:pt x="34" y="7"/>
                      </a:lnTo>
                      <a:lnTo>
                        <a:pt x="37" y="10"/>
                      </a:lnTo>
                      <a:lnTo>
                        <a:pt x="41" y="14"/>
                      </a:lnTo>
                      <a:lnTo>
                        <a:pt x="45" y="19"/>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512" name="Freeform 56"/>
                <p:cNvSpPr>
                  <a:spLocks/>
                </p:cNvSpPr>
                <p:nvPr/>
              </p:nvSpPr>
              <p:spPr bwMode="auto">
                <a:xfrm>
                  <a:off x="4439" y="2117"/>
                  <a:ext cx="31" cy="52"/>
                </a:xfrm>
                <a:custGeom>
                  <a:avLst/>
                  <a:gdLst>
                    <a:gd name="T0" fmla="*/ 2 w 48"/>
                    <a:gd name="T1" fmla="*/ 1 h 77"/>
                    <a:gd name="T2" fmla="*/ 2 w 48"/>
                    <a:gd name="T3" fmla="*/ 2 h 77"/>
                    <a:gd name="T4" fmla="*/ 2 w 48"/>
                    <a:gd name="T5" fmla="*/ 2 h 77"/>
                    <a:gd name="T6" fmla="*/ 2 w 48"/>
                    <a:gd name="T7" fmla="*/ 3 h 77"/>
                    <a:gd name="T8" fmla="*/ 2 w 48"/>
                    <a:gd name="T9" fmla="*/ 3 h 77"/>
                    <a:gd name="T10" fmla="*/ 2 w 48"/>
                    <a:gd name="T11" fmla="*/ 4 h 77"/>
                    <a:gd name="T12" fmla="*/ 2 w 48"/>
                    <a:gd name="T13" fmla="*/ 4 h 77"/>
                    <a:gd name="T14" fmla="*/ 2 w 48"/>
                    <a:gd name="T15" fmla="*/ 5 h 77"/>
                    <a:gd name="T16" fmla="*/ 2 w 48"/>
                    <a:gd name="T17" fmla="*/ 5 h 77"/>
                    <a:gd name="T18" fmla="*/ 1 w 48"/>
                    <a:gd name="T19" fmla="*/ 5 h 77"/>
                    <a:gd name="T20" fmla="*/ 1 w 48"/>
                    <a:gd name="T21" fmla="*/ 5 h 77"/>
                    <a:gd name="T22" fmla="*/ 1 w 48"/>
                    <a:gd name="T23" fmla="*/ 5 h 77"/>
                    <a:gd name="T24" fmla="*/ 1 w 48"/>
                    <a:gd name="T25" fmla="*/ 5 h 77"/>
                    <a:gd name="T26" fmla="*/ 1 w 48"/>
                    <a:gd name="T27" fmla="*/ 4 h 77"/>
                    <a:gd name="T28" fmla="*/ 1 w 48"/>
                    <a:gd name="T29" fmla="*/ 4 h 77"/>
                    <a:gd name="T30" fmla="*/ 1 w 48"/>
                    <a:gd name="T31" fmla="*/ 3 h 77"/>
                    <a:gd name="T32" fmla="*/ 1 w 48"/>
                    <a:gd name="T33" fmla="*/ 3 h 77"/>
                    <a:gd name="T34" fmla="*/ 1 w 48"/>
                    <a:gd name="T35" fmla="*/ 3 h 77"/>
                    <a:gd name="T36" fmla="*/ 1 w 48"/>
                    <a:gd name="T37" fmla="*/ 3 h 77"/>
                    <a:gd name="T38" fmla="*/ 1 w 48"/>
                    <a:gd name="T39" fmla="*/ 3 h 77"/>
                    <a:gd name="T40" fmla="*/ 1 w 48"/>
                    <a:gd name="T41" fmla="*/ 2 h 77"/>
                    <a:gd name="T42" fmla="*/ 1 w 48"/>
                    <a:gd name="T43" fmla="*/ 2 h 77"/>
                    <a:gd name="T44" fmla="*/ 1 w 48"/>
                    <a:gd name="T45" fmla="*/ 2 h 77"/>
                    <a:gd name="T46" fmla="*/ 1 w 48"/>
                    <a:gd name="T47" fmla="*/ 1 h 77"/>
                    <a:gd name="T48" fmla="*/ 0 w 48"/>
                    <a:gd name="T49" fmla="*/ 1 h 77"/>
                    <a:gd name="T50" fmla="*/ 0 w 48"/>
                    <a:gd name="T51" fmla="*/ 1 h 77"/>
                    <a:gd name="T52" fmla="*/ 1 w 48"/>
                    <a:gd name="T53" fmla="*/ 0 h 77"/>
                    <a:gd name="T54" fmla="*/ 1 w 48"/>
                    <a:gd name="T55" fmla="*/ 0 h 77"/>
                    <a:gd name="T56" fmla="*/ 1 w 48"/>
                    <a:gd name="T57" fmla="*/ 1 h 77"/>
                    <a:gd name="T58" fmla="*/ 1 w 48"/>
                    <a:gd name="T59" fmla="*/ 1 h 77"/>
                    <a:gd name="T60" fmla="*/ 2 w 48"/>
                    <a:gd name="T61" fmla="*/ 1 h 77"/>
                    <a:gd name="T62" fmla="*/ 2 w 48"/>
                    <a:gd name="T63" fmla="*/ 1 h 77"/>
                    <a:gd name="T64" fmla="*/ 2 w 48"/>
                    <a:gd name="T65" fmla="*/ 1 h 77"/>
                    <a:gd name="T66" fmla="*/ 2 w 48"/>
                    <a:gd name="T67" fmla="*/ 1 h 77"/>
                    <a:gd name="T68" fmla="*/ 2 w 48"/>
                    <a:gd name="T69" fmla="*/ 1 h 7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8"/>
                    <a:gd name="T106" fmla="*/ 0 h 77"/>
                    <a:gd name="T107" fmla="*/ 48 w 48"/>
                    <a:gd name="T108" fmla="*/ 77 h 7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8" h="77">
                      <a:moveTo>
                        <a:pt x="48" y="26"/>
                      </a:moveTo>
                      <a:lnTo>
                        <a:pt x="48" y="33"/>
                      </a:lnTo>
                      <a:lnTo>
                        <a:pt x="48" y="40"/>
                      </a:lnTo>
                      <a:lnTo>
                        <a:pt x="47" y="47"/>
                      </a:lnTo>
                      <a:lnTo>
                        <a:pt x="46" y="54"/>
                      </a:lnTo>
                      <a:lnTo>
                        <a:pt x="43" y="61"/>
                      </a:lnTo>
                      <a:lnTo>
                        <a:pt x="40" y="66"/>
                      </a:lnTo>
                      <a:lnTo>
                        <a:pt x="36" y="71"/>
                      </a:lnTo>
                      <a:lnTo>
                        <a:pt x="32" y="77"/>
                      </a:lnTo>
                      <a:lnTo>
                        <a:pt x="27" y="75"/>
                      </a:lnTo>
                      <a:lnTo>
                        <a:pt x="23" y="74"/>
                      </a:lnTo>
                      <a:lnTo>
                        <a:pt x="20" y="71"/>
                      </a:lnTo>
                      <a:lnTo>
                        <a:pt x="19" y="69"/>
                      </a:lnTo>
                      <a:lnTo>
                        <a:pt x="15" y="65"/>
                      </a:lnTo>
                      <a:lnTo>
                        <a:pt x="14" y="62"/>
                      </a:lnTo>
                      <a:lnTo>
                        <a:pt x="13" y="58"/>
                      </a:lnTo>
                      <a:lnTo>
                        <a:pt x="12" y="55"/>
                      </a:lnTo>
                      <a:lnTo>
                        <a:pt x="11" y="50"/>
                      </a:lnTo>
                      <a:lnTo>
                        <a:pt x="9" y="45"/>
                      </a:lnTo>
                      <a:lnTo>
                        <a:pt x="8" y="42"/>
                      </a:lnTo>
                      <a:lnTo>
                        <a:pt x="7" y="37"/>
                      </a:lnTo>
                      <a:lnTo>
                        <a:pt x="6" y="33"/>
                      </a:lnTo>
                      <a:lnTo>
                        <a:pt x="4" y="29"/>
                      </a:lnTo>
                      <a:lnTo>
                        <a:pt x="2" y="26"/>
                      </a:lnTo>
                      <a:lnTo>
                        <a:pt x="0" y="23"/>
                      </a:lnTo>
                      <a:lnTo>
                        <a:pt x="0" y="5"/>
                      </a:lnTo>
                      <a:lnTo>
                        <a:pt x="7" y="0"/>
                      </a:lnTo>
                      <a:lnTo>
                        <a:pt x="14" y="0"/>
                      </a:lnTo>
                      <a:lnTo>
                        <a:pt x="21" y="1"/>
                      </a:lnTo>
                      <a:lnTo>
                        <a:pt x="27" y="5"/>
                      </a:lnTo>
                      <a:lnTo>
                        <a:pt x="33" y="8"/>
                      </a:lnTo>
                      <a:lnTo>
                        <a:pt x="39" y="14"/>
                      </a:lnTo>
                      <a:lnTo>
                        <a:pt x="43" y="20"/>
                      </a:lnTo>
                      <a:lnTo>
                        <a:pt x="48" y="26"/>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513" name="Freeform 57"/>
                <p:cNvSpPr>
                  <a:spLocks/>
                </p:cNvSpPr>
                <p:nvPr/>
              </p:nvSpPr>
              <p:spPr bwMode="auto">
                <a:xfrm>
                  <a:off x="4068" y="2154"/>
                  <a:ext cx="60" cy="26"/>
                </a:xfrm>
                <a:custGeom>
                  <a:avLst/>
                  <a:gdLst>
                    <a:gd name="T0" fmla="*/ 4 w 93"/>
                    <a:gd name="T1" fmla="*/ 1 h 38"/>
                    <a:gd name="T2" fmla="*/ 4 w 93"/>
                    <a:gd name="T3" fmla="*/ 1 h 38"/>
                    <a:gd name="T4" fmla="*/ 4 w 93"/>
                    <a:gd name="T5" fmla="*/ 1 h 38"/>
                    <a:gd name="T6" fmla="*/ 4 w 93"/>
                    <a:gd name="T7" fmla="*/ 1 h 38"/>
                    <a:gd name="T8" fmla="*/ 4 w 93"/>
                    <a:gd name="T9" fmla="*/ 2 h 38"/>
                    <a:gd name="T10" fmla="*/ 4 w 93"/>
                    <a:gd name="T11" fmla="*/ 2 h 38"/>
                    <a:gd name="T12" fmla="*/ 4 w 93"/>
                    <a:gd name="T13" fmla="*/ 2 h 38"/>
                    <a:gd name="T14" fmla="*/ 3 w 93"/>
                    <a:gd name="T15" fmla="*/ 2 h 38"/>
                    <a:gd name="T16" fmla="*/ 3 w 93"/>
                    <a:gd name="T17" fmla="*/ 2 h 38"/>
                    <a:gd name="T18" fmla="*/ 3 w 93"/>
                    <a:gd name="T19" fmla="*/ 2 h 38"/>
                    <a:gd name="T20" fmla="*/ 3 w 93"/>
                    <a:gd name="T21" fmla="*/ 2 h 38"/>
                    <a:gd name="T22" fmla="*/ 3 w 93"/>
                    <a:gd name="T23" fmla="*/ 2 h 38"/>
                    <a:gd name="T24" fmla="*/ 2 w 93"/>
                    <a:gd name="T25" fmla="*/ 2 h 38"/>
                    <a:gd name="T26" fmla="*/ 2 w 93"/>
                    <a:gd name="T27" fmla="*/ 2 h 38"/>
                    <a:gd name="T28" fmla="*/ 2 w 93"/>
                    <a:gd name="T29" fmla="*/ 2 h 38"/>
                    <a:gd name="T30" fmla="*/ 1 w 93"/>
                    <a:gd name="T31" fmla="*/ 2 h 38"/>
                    <a:gd name="T32" fmla="*/ 1 w 93"/>
                    <a:gd name="T33" fmla="*/ 2 h 38"/>
                    <a:gd name="T34" fmla="*/ 1 w 93"/>
                    <a:gd name="T35" fmla="*/ 2 h 38"/>
                    <a:gd name="T36" fmla="*/ 1 w 93"/>
                    <a:gd name="T37" fmla="*/ 2 h 38"/>
                    <a:gd name="T38" fmla="*/ 1 w 93"/>
                    <a:gd name="T39" fmla="*/ 1 h 38"/>
                    <a:gd name="T40" fmla="*/ 1 w 93"/>
                    <a:gd name="T41" fmla="*/ 1 h 38"/>
                    <a:gd name="T42" fmla="*/ 1 w 93"/>
                    <a:gd name="T43" fmla="*/ 1 h 38"/>
                    <a:gd name="T44" fmla="*/ 0 w 93"/>
                    <a:gd name="T45" fmla="*/ 1 h 38"/>
                    <a:gd name="T46" fmla="*/ 1 w 93"/>
                    <a:gd name="T47" fmla="*/ 1 h 38"/>
                    <a:gd name="T48" fmla="*/ 1 w 93"/>
                    <a:gd name="T49" fmla="*/ 1 h 38"/>
                    <a:gd name="T50" fmla="*/ 1 w 93"/>
                    <a:gd name="T51" fmla="*/ 1 h 38"/>
                    <a:gd name="T52" fmla="*/ 1 w 93"/>
                    <a:gd name="T53" fmla="*/ 0 h 38"/>
                    <a:gd name="T54" fmla="*/ 1 w 93"/>
                    <a:gd name="T55" fmla="*/ 0 h 38"/>
                    <a:gd name="T56" fmla="*/ 1 w 93"/>
                    <a:gd name="T57" fmla="*/ 1 h 38"/>
                    <a:gd name="T58" fmla="*/ 1 w 93"/>
                    <a:gd name="T59" fmla="*/ 1 h 38"/>
                    <a:gd name="T60" fmla="*/ 2 w 93"/>
                    <a:gd name="T61" fmla="*/ 1 h 38"/>
                    <a:gd name="T62" fmla="*/ 2 w 93"/>
                    <a:gd name="T63" fmla="*/ 1 h 38"/>
                    <a:gd name="T64" fmla="*/ 2 w 93"/>
                    <a:gd name="T65" fmla="*/ 1 h 38"/>
                    <a:gd name="T66" fmla="*/ 3 w 93"/>
                    <a:gd name="T67" fmla="*/ 1 h 38"/>
                    <a:gd name="T68" fmla="*/ 3 w 93"/>
                    <a:gd name="T69" fmla="*/ 1 h 38"/>
                    <a:gd name="T70" fmla="*/ 3 w 93"/>
                    <a:gd name="T71" fmla="*/ 1 h 38"/>
                    <a:gd name="T72" fmla="*/ 3 w 93"/>
                    <a:gd name="T73" fmla="*/ 1 h 38"/>
                    <a:gd name="T74" fmla="*/ 3 w 93"/>
                    <a:gd name="T75" fmla="*/ 1 h 38"/>
                    <a:gd name="T76" fmla="*/ 3 w 93"/>
                    <a:gd name="T77" fmla="*/ 1 h 38"/>
                    <a:gd name="T78" fmla="*/ 4 w 93"/>
                    <a:gd name="T79" fmla="*/ 1 h 38"/>
                    <a:gd name="T80" fmla="*/ 4 w 93"/>
                    <a:gd name="T81" fmla="*/ 1 h 38"/>
                    <a:gd name="T82" fmla="*/ 4 w 93"/>
                    <a:gd name="T83" fmla="*/ 1 h 38"/>
                    <a:gd name="T84" fmla="*/ 4 w 93"/>
                    <a:gd name="T85" fmla="*/ 1 h 38"/>
                    <a:gd name="T86" fmla="*/ 4 w 93"/>
                    <a:gd name="T87" fmla="*/ 1 h 3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3"/>
                    <a:gd name="T133" fmla="*/ 0 h 38"/>
                    <a:gd name="T134" fmla="*/ 93 w 93"/>
                    <a:gd name="T135" fmla="*/ 38 h 3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3" h="38">
                      <a:moveTo>
                        <a:pt x="93" y="16"/>
                      </a:moveTo>
                      <a:lnTo>
                        <a:pt x="93" y="20"/>
                      </a:lnTo>
                      <a:lnTo>
                        <a:pt x="93" y="23"/>
                      </a:lnTo>
                      <a:lnTo>
                        <a:pt x="91" y="27"/>
                      </a:lnTo>
                      <a:lnTo>
                        <a:pt x="90" y="30"/>
                      </a:lnTo>
                      <a:lnTo>
                        <a:pt x="86" y="35"/>
                      </a:lnTo>
                      <a:lnTo>
                        <a:pt x="80" y="38"/>
                      </a:lnTo>
                      <a:lnTo>
                        <a:pt x="74" y="38"/>
                      </a:lnTo>
                      <a:lnTo>
                        <a:pt x="68" y="38"/>
                      </a:lnTo>
                      <a:lnTo>
                        <a:pt x="62" y="38"/>
                      </a:lnTo>
                      <a:lnTo>
                        <a:pt x="56" y="38"/>
                      </a:lnTo>
                      <a:lnTo>
                        <a:pt x="51" y="37"/>
                      </a:lnTo>
                      <a:lnTo>
                        <a:pt x="43" y="37"/>
                      </a:lnTo>
                      <a:lnTo>
                        <a:pt x="38" y="36"/>
                      </a:lnTo>
                      <a:lnTo>
                        <a:pt x="33" y="36"/>
                      </a:lnTo>
                      <a:lnTo>
                        <a:pt x="27" y="34"/>
                      </a:lnTo>
                      <a:lnTo>
                        <a:pt x="22" y="31"/>
                      </a:lnTo>
                      <a:lnTo>
                        <a:pt x="18" y="30"/>
                      </a:lnTo>
                      <a:lnTo>
                        <a:pt x="13" y="28"/>
                      </a:lnTo>
                      <a:lnTo>
                        <a:pt x="10" y="24"/>
                      </a:lnTo>
                      <a:lnTo>
                        <a:pt x="6" y="21"/>
                      </a:lnTo>
                      <a:lnTo>
                        <a:pt x="3" y="16"/>
                      </a:lnTo>
                      <a:lnTo>
                        <a:pt x="0" y="11"/>
                      </a:lnTo>
                      <a:lnTo>
                        <a:pt x="1" y="7"/>
                      </a:lnTo>
                      <a:lnTo>
                        <a:pt x="6" y="4"/>
                      </a:lnTo>
                      <a:lnTo>
                        <a:pt x="11" y="2"/>
                      </a:lnTo>
                      <a:lnTo>
                        <a:pt x="15" y="0"/>
                      </a:lnTo>
                      <a:lnTo>
                        <a:pt x="20" y="0"/>
                      </a:lnTo>
                      <a:lnTo>
                        <a:pt x="25" y="1"/>
                      </a:lnTo>
                      <a:lnTo>
                        <a:pt x="29" y="1"/>
                      </a:lnTo>
                      <a:lnTo>
                        <a:pt x="35" y="2"/>
                      </a:lnTo>
                      <a:lnTo>
                        <a:pt x="40" y="2"/>
                      </a:lnTo>
                      <a:lnTo>
                        <a:pt x="46" y="2"/>
                      </a:lnTo>
                      <a:lnTo>
                        <a:pt x="51" y="3"/>
                      </a:lnTo>
                      <a:lnTo>
                        <a:pt x="55" y="4"/>
                      </a:lnTo>
                      <a:lnTo>
                        <a:pt x="60" y="6"/>
                      </a:lnTo>
                      <a:lnTo>
                        <a:pt x="65" y="7"/>
                      </a:lnTo>
                      <a:lnTo>
                        <a:pt x="69" y="7"/>
                      </a:lnTo>
                      <a:lnTo>
                        <a:pt x="74" y="9"/>
                      </a:lnTo>
                      <a:lnTo>
                        <a:pt x="79" y="10"/>
                      </a:lnTo>
                      <a:lnTo>
                        <a:pt x="83" y="11"/>
                      </a:lnTo>
                      <a:lnTo>
                        <a:pt x="88" y="14"/>
                      </a:lnTo>
                      <a:lnTo>
                        <a:pt x="93" y="16"/>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514" name="Freeform 58"/>
                <p:cNvSpPr>
                  <a:spLocks/>
                </p:cNvSpPr>
                <p:nvPr/>
              </p:nvSpPr>
              <p:spPr bwMode="auto">
                <a:xfrm>
                  <a:off x="4198" y="2424"/>
                  <a:ext cx="114" cy="182"/>
                </a:xfrm>
                <a:custGeom>
                  <a:avLst/>
                  <a:gdLst>
                    <a:gd name="T0" fmla="*/ 8 w 177"/>
                    <a:gd name="T1" fmla="*/ 3 h 271"/>
                    <a:gd name="T2" fmla="*/ 8 w 177"/>
                    <a:gd name="T3" fmla="*/ 5 h 271"/>
                    <a:gd name="T4" fmla="*/ 8 w 177"/>
                    <a:gd name="T5" fmla="*/ 7 h 271"/>
                    <a:gd name="T6" fmla="*/ 8 w 177"/>
                    <a:gd name="T7" fmla="*/ 9 h 271"/>
                    <a:gd name="T8" fmla="*/ 6 w 177"/>
                    <a:gd name="T9" fmla="*/ 11 h 271"/>
                    <a:gd name="T10" fmla="*/ 6 w 177"/>
                    <a:gd name="T11" fmla="*/ 13 h 271"/>
                    <a:gd name="T12" fmla="*/ 5 w 177"/>
                    <a:gd name="T13" fmla="*/ 13 h 271"/>
                    <a:gd name="T14" fmla="*/ 4 w 177"/>
                    <a:gd name="T15" fmla="*/ 13 h 271"/>
                    <a:gd name="T16" fmla="*/ 3 w 177"/>
                    <a:gd name="T17" fmla="*/ 13 h 271"/>
                    <a:gd name="T18" fmla="*/ 3 w 177"/>
                    <a:gd name="T19" fmla="*/ 13 h 271"/>
                    <a:gd name="T20" fmla="*/ 1 w 177"/>
                    <a:gd name="T21" fmla="*/ 13 h 271"/>
                    <a:gd name="T22" fmla="*/ 1 w 177"/>
                    <a:gd name="T23" fmla="*/ 13 h 271"/>
                    <a:gd name="T24" fmla="*/ 1 w 177"/>
                    <a:gd name="T25" fmla="*/ 14 h 271"/>
                    <a:gd name="T26" fmla="*/ 1 w 177"/>
                    <a:gd name="T27" fmla="*/ 16 h 271"/>
                    <a:gd name="T28" fmla="*/ 1 w 177"/>
                    <a:gd name="T29" fmla="*/ 17 h 271"/>
                    <a:gd name="T30" fmla="*/ 0 w 177"/>
                    <a:gd name="T31" fmla="*/ 15 h 271"/>
                    <a:gd name="T32" fmla="*/ 0 w 177"/>
                    <a:gd name="T33" fmla="*/ 14 h 271"/>
                    <a:gd name="T34" fmla="*/ 1 w 177"/>
                    <a:gd name="T35" fmla="*/ 14 h 271"/>
                    <a:gd name="T36" fmla="*/ 1 w 177"/>
                    <a:gd name="T37" fmla="*/ 13 h 271"/>
                    <a:gd name="T38" fmla="*/ 1 w 177"/>
                    <a:gd name="T39" fmla="*/ 13 h 271"/>
                    <a:gd name="T40" fmla="*/ 1 w 177"/>
                    <a:gd name="T41" fmla="*/ 13 h 271"/>
                    <a:gd name="T42" fmla="*/ 1 w 177"/>
                    <a:gd name="T43" fmla="*/ 12 h 271"/>
                    <a:gd name="T44" fmla="*/ 1 w 177"/>
                    <a:gd name="T45" fmla="*/ 11 h 271"/>
                    <a:gd name="T46" fmla="*/ 1 w 177"/>
                    <a:gd name="T47" fmla="*/ 11 h 271"/>
                    <a:gd name="T48" fmla="*/ 3 w 177"/>
                    <a:gd name="T49" fmla="*/ 11 h 271"/>
                    <a:gd name="T50" fmla="*/ 3 w 177"/>
                    <a:gd name="T51" fmla="*/ 11 h 271"/>
                    <a:gd name="T52" fmla="*/ 4 w 177"/>
                    <a:gd name="T53" fmla="*/ 11 h 271"/>
                    <a:gd name="T54" fmla="*/ 5 w 177"/>
                    <a:gd name="T55" fmla="*/ 9 h 271"/>
                    <a:gd name="T56" fmla="*/ 6 w 177"/>
                    <a:gd name="T57" fmla="*/ 9 h 271"/>
                    <a:gd name="T58" fmla="*/ 6 w 177"/>
                    <a:gd name="T59" fmla="*/ 7 h 271"/>
                    <a:gd name="T60" fmla="*/ 6 w 177"/>
                    <a:gd name="T61" fmla="*/ 7 h 271"/>
                    <a:gd name="T62" fmla="*/ 6 w 177"/>
                    <a:gd name="T63" fmla="*/ 6 h 271"/>
                    <a:gd name="T64" fmla="*/ 6 w 177"/>
                    <a:gd name="T65" fmla="*/ 5 h 271"/>
                    <a:gd name="T66" fmla="*/ 6 w 177"/>
                    <a:gd name="T67" fmla="*/ 4 h 271"/>
                    <a:gd name="T68" fmla="*/ 6 w 177"/>
                    <a:gd name="T69" fmla="*/ 3 h 271"/>
                    <a:gd name="T70" fmla="*/ 6 w 177"/>
                    <a:gd name="T71" fmla="*/ 3 h 271"/>
                    <a:gd name="T72" fmla="*/ 6 w 177"/>
                    <a:gd name="T73" fmla="*/ 2 h 271"/>
                    <a:gd name="T74" fmla="*/ 5 w 177"/>
                    <a:gd name="T75" fmla="*/ 2 h 271"/>
                    <a:gd name="T76" fmla="*/ 4 w 177"/>
                    <a:gd name="T77" fmla="*/ 1 h 271"/>
                    <a:gd name="T78" fmla="*/ 3 w 177"/>
                    <a:gd name="T79" fmla="*/ 1 h 271"/>
                    <a:gd name="T80" fmla="*/ 3 w 177"/>
                    <a:gd name="T81" fmla="*/ 1 h 271"/>
                    <a:gd name="T82" fmla="*/ 2 w 177"/>
                    <a:gd name="T83" fmla="*/ 2 h 271"/>
                    <a:gd name="T84" fmla="*/ 1 w 177"/>
                    <a:gd name="T85" fmla="*/ 2 h 271"/>
                    <a:gd name="T86" fmla="*/ 1 w 177"/>
                    <a:gd name="T87" fmla="*/ 1 h 271"/>
                    <a:gd name="T88" fmla="*/ 2 w 177"/>
                    <a:gd name="T89" fmla="*/ 1 h 271"/>
                    <a:gd name="T90" fmla="*/ 3 w 177"/>
                    <a:gd name="T91" fmla="*/ 1 h 271"/>
                    <a:gd name="T92" fmla="*/ 4 w 177"/>
                    <a:gd name="T93" fmla="*/ 0 h 271"/>
                    <a:gd name="T94" fmla="*/ 5 w 177"/>
                    <a:gd name="T95" fmla="*/ 1 h 271"/>
                    <a:gd name="T96" fmla="*/ 6 w 177"/>
                    <a:gd name="T97" fmla="*/ 1 h 271"/>
                    <a:gd name="T98" fmla="*/ 6 w 177"/>
                    <a:gd name="T99" fmla="*/ 1 h 271"/>
                    <a:gd name="T100" fmla="*/ 8 w 177"/>
                    <a:gd name="T101" fmla="*/ 2 h 27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7"/>
                    <a:gd name="T154" fmla="*/ 0 h 271"/>
                    <a:gd name="T155" fmla="*/ 177 w 177"/>
                    <a:gd name="T156" fmla="*/ 271 h 27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7" h="271">
                      <a:moveTo>
                        <a:pt x="167" y="36"/>
                      </a:moveTo>
                      <a:lnTo>
                        <a:pt x="170" y="46"/>
                      </a:lnTo>
                      <a:lnTo>
                        <a:pt x="174" y="55"/>
                      </a:lnTo>
                      <a:lnTo>
                        <a:pt x="176" y="65"/>
                      </a:lnTo>
                      <a:lnTo>
                        <a:pt x="177" y="76"/>
                      </a:lnTo>
                      <a:lnTo>
                        <a:pt x="176" y="85"/>
                      </a:lnTo>
                      <a:lnTo>
                        <a:pt x="176" y="97"/>
                      </a:lnTo>
                      <a:lnTo>
                        <a:pt x="174" y="108"/>
                      </a:lnTo>
                      <a:lnTo>
                        <a:pt x="173" y="118"/>
                      </a:lnTo>
                      <a:lnTo>
                        <a:pt x="169" y="129"/>
                      </a:lnTo>
                      <a:lnTo>
                        <a:pt x="166" y="139"/>
                      </a:lnTo>
                      <a:lnTo>
                        <a:pt x="161" y="148"/>
                      </a:lnTo>
                      <a:lnTo>
                        <a:pt x="157" y="159"/>
                      </a:lnTo>
                      <a:lnTo>
                        <a:pt x="150" y="168"/>
                      </a:lnTo>
                      <a:lnTo>
                        <a:pt x="146" y="179"/>
                      </a:lnTo>
                      <a:lnTo>
                        <a:pt x="140" y="188"/>
                      </a:lnTo>
                      <a:lnTo>
                        <a:pt x="134" y="198"/>
                      </a:lnTo>
                      <a:lnTo>
                        <a:pt x="129" y="202"/>
                      </a:lnTo>
                      <a:lnTo>
                        <a:pt x="123" y="206"/>
                      </a:lnTo>
                      <a:lnTo>
                        <a:pt x="118" y="209"/>
                      </a:lnTo>
                      <a:lnTo>
                        <a:pt x="112" y="213"/>
                      </a:lnTo>
                      <a:lnTo>
                        <a:pt x="105" y="215"/>
                      </a:lnTo>
                      <a:lnTo>
                        <a:pt x="98" y="217"/>
                      </a:lnTo>
                      <a:lnTo>
                        <a:pt x="92" y="217"/>
                      </a:lnTo>
                      <a:lnTo>
                        <a:pt x="85" y="219"/>
                      </a:lnTo>
                      <a:lnTo>
                        <a:pt x="77" y="219"/>
                      </a:lnTo>
                      <a:lnTo>
                        <a:pt x="70" y="219"/>
                      </a:lnTo>
                      <a:lnTo>
                        <a:pt x="63" y="219"/>
                      </a:lnTo>
                      <a:lnTo>
                        <a:pt x="56" y="219"/>
                      </a:lnTo>
                      <a:lnTo>
                        <a:pt x="49" y="217"/>
                      </a:lnTo>
                      <a:lnTo>
                        <a:pt x="42" y="215"/>
                      </a:lnTo>
                      <a:lnTo>
                        <a:pt x="36" y="214"/>
                      </a:lnTo>
                      <a:lnTo>
                        <a:pt x="30" y="214"/>
                      </a:lnTo>
                      <a:lnTo>
                        <a:pt x="26" y="215"/>
                      </a:lnTo>
                      <a:lnTo>
                        <a:pt x="26" y="219"/>
                      </a:lnTo>
                      <a:lnTo>
                        <a:pt x="29" y="222"/>
                      </a:lnTo>
                      <a:lnTo>
                        <a:pt x="30" y="226"/>
                      </a:lnTo>
                      <a:lnTo>
                        <a:pt x="26" y="232"/>
                      </a:lnTo>
                      <a:lnTo>
                        <a:pt x="25" y="237"/>
                      </a:lnTo>
                      <a:lnTo>
                        <a:pt x="23" y="244"/>
                      </a:lnTo>
                      <a:lnTo>
                        <a:pt x="22" y="251"/>
                      </a:lnTo>
                      <a:lnTo>
                        <a:pt x="19" y="257"/>
                      </a:lnTo>
                      <a:lnTo>
                        <a:pt x="17" y="263"/>
                      </a:lnTo>
                      <a:lnTo>
                        <a:pt x="12" y="267"/>
                      </a:lnTo>
                      <a:lnTo>
                        <a:pt x="8" y="271"/>
                      </a:lnTo>
                      <a:lnTo>
                        <a:pt x="3" y="264"/>
                      </a:lnTo>
                      <a:lnTo>
                        <a:pt x="2" y="257"/>
                      </a:lnTo>
                      <a:lnTo>
                        <a:pt x="0" y="250"/>
                      </a:lnTo>
                      <a:lnTo>
                        <a:pt x="0" y="243"/>
                      </a:lnTo>
                      <a:lnTo>
                        <a:pt x="0" y="239"/>
                      </a:lnTo>
                      <a:lnTo>
                        <a:pt x="0" y="236"/>
                      </a:lnTo>
                      <a:lnTo>
                        <a:pt x="0" y="232"/>
                      </a:lnTo>
                      <a:lnTo>
                        <a:pt x="1" y="228"/>
                      </a:lnTo>
                      <a:lnTo>
                        <a:pt x="2" y="225"/>
                      </a:lnTo>
                      <a:lnTo>
                        <a:pt x="2" y="221"/>
                      </a:lnTo>
                      <a:lnTo>
                        <a:pt x="3" y="217"/>
                      </a:lnTo>
                      <a:lnTo>
                        <a:pt x="4" y="214"/>
                      </a:lnTo>
                      <a:lnTo>
                        <a:pt x="8" y="213"/>
                      </a:lnTo>
                      <a:lnTo>
                        <a:pt x="11" y="213"/>
                      </a:lnTo>
                      <a:lnTo>
                        <a:pt x="14" y="213"/>
                      </a:lnTo>
                      <a:lnTo>
                        <a:pt x="16" y="210"/>
                      </a:lnTo>
                      <a:lnTo>
                        <a:pt x="15" y="206"/>
                      </a:lnTo>
                      <a:lnTo>
                        <a:pt x="12" y="203"/>
                      </a:lnTo>
                      <a:lnTo>
                        <a:pt x="8" y="201"/>
                      </a:lnTo>
                      <a:lnTo>
                        <a:pt x="4" y="200"/>
                      </a:lnTo>
                      <a:lnTo>
                        <a:pt x="5" y="196"/>
                      </a:lnTo>
                      <a:lnTo>
                        <a:pt x="9" y="194"/>
                      </a:lnTo>
                      <a:lnTo>
                        <a:pt x="12" y="193"/>
                      </a:lnTo>
                      <a:lnTo>
                        <a:pt x="17" y="193"/>
                      </a:lnTo>
                      <a:lnTo>
                        <a:pt x="22" y="193"/>
                      </a:lnTo>
                      <a:lnTo>
                        <a:pt x="26" y="193"/>
                      </a:lnTo>
                      <a:lnTo>
                        <a:pt x="31" y="192"/>
                      </a:lnTo>
                      <a:lnTo>
                        <a:pt x="36" y="192"/>
                      </a:lnTo>
                      <a:lnTo>
                        <a:pt x="44" y="191"/>
                      </a:lnTo>
                      <a:lnTo>
                        <a:pt x="51" y="191"/>
                      </a:lnTo>
                      <a:lnTo>
                        <a:pt x="58" y="189"/>
                      </a:lnTo>
                      <a:lnTo>
                        <a:pt x="65" y="188"/>
                      </a:lnTo>
                      <a:lnTo>
                        <a:pt x="71" y="186"/>
                      </a:lnTo>
                      <a:lnTo>
                        <a:pt x="78" y="182"/>
                      </a:lnTo>
                      <a:lnTo>
                        <a:pt x="84" y="179"/>
                      </a:lnTo>
                      <a:lnTo>
                        <a:pt x="91" y="175"/>
                      </a:lnTo>
                      <a:lnTo>
                        <a:pt x="95" y="170"/>
                      </a:lnTo>
                      <a:lnTo>
                        <a:pt x="101" y="165"/>
                      </a:lnTo>
                      <a:lnTo>
                        <a:pt x="106" y="160"/>
                      </a:lnTo>
                      <a:lnTo>
                        <a:pt x="111" y="154"/>
                      </a:lnTo>
                      <a:lnTo>
                        <a:pt x="115" y="148"/>
                      </a:lnTo>
                      <a:lnTo>
                        <a:pt x="120" y="143"/>
                      </a:lnTo>
                      <a:lnTo>
                        <a:pt x="123" y="137"/>
                      </a:lnTo>
                      <a:lnTo>
                        <a:pt x="128" y="131"/>
                      </a:lnTo>
                      <a:lnTo>
                        <a:pt x="128" y="126"/>
                      </a:lnTo>
                      <a:lnTo>
                        <a:pt x="129" y="124"/>
                      </a:lnTo>
                      <a:lnTo>
                        <a:pt x="131" y="119"/>
                      </a:lnTo>
                      <a:lnTo>
                        <a:pt x="132" y="116"/>
                      </a:lnTo>
                      <a:lnTo>
                        <a:pt x="134" y="109"/>
                      </a:lnTo>
                      <a:lnTo>
                        <a:pt x="138" y="102"/>
                      </a:lnTo>
                      <a:lnTo>
                        <a:pt x="139" y="98"/>
                      </a:lnTo>
                      <a:lnTo>
                        <a:pt x="139" y="95"/>
                      </a:lnTo>
                      <a:lnTo>
                        <a:pt x="140" y="90"/>
                      </a:lnTo>
                      <a:lnTo>
                        <a:pt x="141" y="88"/>
                      </a:lnTo>
                      <a:lnTo>
                        <a:pt x="142" y="79"/>
                      </a:lnTo>
                      <a:lnTo>
                        <a:pt x="141" y="74"/>
                      </a:lnTo>
                      <a:lnTo>
                        <a:pt x="145" y="70"/>
                      </a:lnTo>
                      <a:lnTo>
                        <a:pt x="141" y="67"/>
                      </a:lnTo>
                      <a:lnTo>
                        <a:pt x="140" y="61"/>
                      </a:lnTo>
                      <a:lnTo>
                        <a:pt x="139" y="55"/>
                      </a:lnTo>
                      <a:lnTo>
                        <a:pt x="138" y="51"/>
                      </a:lnTo>
                      <a:lnTo>
                        <a:pt x="135" y="48"/>
                      </a:lnTo>
                      <a:lnTo>
                        <a:pt x="134" y="43"/>
                      </a:lnTo>
                      <a:lnTo>
                        <a:pt x="134" y="41"/>
                      </a:lnTo>
                      <a:lnTo>
                        <a:pt x="128" y="39"/>
                      </a:lnTo>
                      <a:lnTo>
                        <a:pt x="123" y="36"/>
                      </a:lnTo>
                      <a:lnTo>
                        <a:pt x="118" y="33"/>
                      </a:lnTo>
                      <a:lnTo>
                        <a:pt x="112" y="30"/>
                      </a:lnTo>
                      <a:lnTo>
                        <a:pt x="106" y="28"/>
                      </a:lnTo>
                      <a:lnTo>
                        <a:pt x="100" y="27"/>
                      </a:lnTo>
                      <a:lnTo>
                        <a:pt x="94" y="25"/>
                      </a:lnTo>
                      <a:lnTo>
                        <a:pt x="88" y="23"/>
                      </a:lnTo>
                      <a:lnTo>
                        <a:pt x="81" y="22"/>
                      </a:lnTo>
                      <a:lnTo>
                        <a:pt x="76" y="22"/>
                      </a:lnTo>
                      <a:lnTo>
                        <a:pt x="70" y="22"/>
                      </a:lnTo>
                      <a:lnTo>
                        <a:pt x="64" y="23"/>
                      </a:lnTo>
                      <a:lnTo>
                        <a:pt x="58" y="25"/>
                      </a:lnTo>
                      <a:lnTo>
                        <a:pt x="51" y="27"/>
                      </a:lnTo>
                      <a:lnTo>
                        <a:pt x="46" y="30"/>
                      </a:lnTo>
                      <a:lnTo>
                        <a:pt x="42" y="36"/>
                      </a:lnTo>
                      <a:lnTo>
                        <a:pt x="42" y="39"/>
                      </a:lnTo>
                      <a:lnTo>
                        <a:pt x="36" y="39"/>
                      </a:lnTo>
                      <a:lnTo>
                        <a:pt x="30" y="37"/>
                      </a:lnTo>
                      <a:lnTo>
                        <a:pt x="25" y="34"/>
                      </a:lnTo>
                      <a:lnTo>
                        <a:pt x="23" y="29"/>
                      </a:lnTo>
                      <a:lnTo>
                        <a:pt x="26" y="22"/>
                      </a:lnTo>
                      <a:lnTo>
                        <a:pt x="31" y="18"/>
                      </a:lnTo>
                      <a:lnTo>
                        <a:pt x="35" y="13"/>
                      </a:lnTo>
                      <a:lnTo>
                        <a:pt x="40" y="9"/>
                      </a:lnTo>
                      <a:lnTo>
                        <a:pt x="45" y="6"/>
                      </a:lnTo>
                      <a:lnTo>
                        <a:pt x="51" y="5"/>
                      </a:lnTo>
                      <a:lnTo>
                        <a:pt x="58" y="2"/>
                      </a:lnTo>
                      <a:lnTo>
                        <a:pt x="65" y="1"/>
                      </a:lnTo>
                      <a:lnTo>
                        <a:pt x="71" y="0"/>
                      </a:lnTo>
                      <a:lnTo>
                        <a:pt x="78" y="0"/>
                      </a:lnTo>
                      <a:lnTo>
                        <a:pt x="84" y="0"/>
                      </a:lnTo>
                      <a:lnTo>
                        <a:pt x="91" y="0"/>
                      </a:lnTo>
                      <a:lnTo>
                        <a:pt x="98" y="0"/>
                      </a:lnTo>
                      <a:lnTo>
                        <a:pt x="105" y="1"/>
                      </a:lnTo>
                      <a:lnTo>
                        <a:pt x="111" y="2"/>
                      </a:lnTo>
                      <a:lnTo>
                        <a:pt x="118" y="3"/>
                      </a:lnTo>
                      <a:lnTo>
                        <a:pt x="125" y="5"/>
                      </a:lnTo>
                      <a:lnTo>
                        <a:pt x="132" y="7"/>
                      </a:lnTo>
                      <a:lnTo>
                        <a:pt x="139" y="10"/>
                      </a:lnTo>
                      <a:lnTo>
                        <a:pt x="145" y="15"/>
                      </a:lnTo>
                      <a:lnTo>
                        <a:pt x="150" y="19"/>
                      </a:lnTo>
                      <a:lnTo>
                        <a:pt x="156" y="25"/>
                      </a:lnTo>
                      <a:lnTo>
                        <a:pt x="161" y="30"/>
                      </a:lnTo>
                      <a:lnTo>
                        <a:pt x="167" y="36"/>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515" name="Freeform 59"/>
                <p:cNvSpPr>
                  <a:spLocks/>
                </p:cNvSpPr>
                <p:nvPr/>
              </p:nvSpPr>
              <p:spPr bwMode="auto">
                <a:xfrm>
                  <a:off x="4669" y="2442"/>
                  <a:ext cx="18" cy="19"/>
                </a:xfrm>
                <a:custGeom>
                  <a:avLst/>
                  <a:gdLst>
                    <a:gd name="T0" fmla="*/ 1 w 28"/>
                    <a:gd name="T1" fmla="*/ 1 h 29"/>
                    <a:gd name="T2" fmla="*/ 1 w 28"/>
                    <a:gd name="T3" fmla="*/ 1 h 29"/>
                    <a:gd name="T4" fmla="*/ 1 w 28"/>
                    <a:gd name="T5" fmla="*/ 1 h 29"/>
                    <a:gd name="T6" fmla="*/ 1 w 28"/>
                    <a:gd name="T7" fmla="*/ 1 h 29"/>
                    <a:gd name="T8" fmla="*/ 1 w 28"/>
                    <a:gd name="T9" fmla="*/ 1 h 29"/>
                    <a:gd name="T10" fmla="*/ 1 w 28"/>
                    <a:gd name="T11" fmla="*/ 1 h 29"/>
                    <a:gd name="T12" fmla="*/ 1 w 28"/>
                    <a:gd name="T13" fmla="*/ 1 h 29"/>
                    <a:gd name="T14" fmla="*/ 1 w 28"/>
                    <a:gd name="T15" fmla="*/ 1 h 29"/>
                    <a:gd name="T16" fmla="*/ 1 w 28"/>
                    <a:gd name="T17" fmla="*/ 1 h 29"/>
                    <a:gd name="T18" fmla="*/ 1 w 28"/>
                    <a:gd name="T19" fmla="*/ 1 h 29"/>
                    <a:gd name="T20" fmla="*/ 1 w 28"/>
                    <a:gd name="T21" fmla="*/ 1 h 29"/>
                    <a:gd name="T22" fmla="*/ 0 w 28"/>
                    <a:gd name="T23" fmla="*/ 1 h 29"/>
                    <a:gd name="T24" fmla="*/ 0 w 28"/>
                    <a:gd name="T25" fmla="*/ 1 h 29"/>
                    <a:gd name="T26" fmla="*/ 1 w 28"/>
                    <a:gd name="T27" fmla="*/ 1 h 29"/>
                    <a:gd name="T28" fmla="*/ 1 w 28"/>
                    <a:gd name="T29" fmla="*/ 1 h 29"/>
                    <a:gd name="T30" fmla="*/ 1 w 28"/>
                    <a:gd name="T31" fmla="*/ 1 h 29"/>
                    <a:gd name="T32" fmla="*/ 1 w 28"/>
                    <a:gd name="T33" fmla="*/ 0 h 29"/>
                    <a:gd name="T34" fmla="*/ 1 w 28"/>
                    <a:gd name="T35" fmla="*/ 0 h 29"/>
                    <a:gd name="T36" fmla="*/ 1 w 28"/>
                    <a:gd name="T37" fmla="*/ 1 h 29"/>
                    <a:gd name="T38" fmla="*/ 1 w 28"/>
                    <a:gd name="T39" fmla="*/ 1 h 29"/>
                    <a:gd name="T40" fmla="*/ 1 w 28"/>
                    <a:gd name="T41" fmla="*/ 1 h 29"/>
                    <a:gd name="T42" fmla="*/ 1 w 28"/>
                    <a:gd name="T43" fmla="*/ 1 h 29"/>
                    <a:gd name="T44" fmla="*/ 1 w 28"/>
                    <a:gd name="T45" fmla="*/ 1 h 29"/>
                    <a:gd name="T46" fmla="*/ 1 w 28"/>
                    <a:gd name="T47" fmla="*/ 1 h 2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8"/>
                    <a:gd name="T73" fmla="*/ 0 h 29"/>
                    <a:gd name="T74" fmla="*/ 28 w 28"/>
                    <a:gd name="T75" fmla="*/ 29 h 2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8" h="29">
                      <a:moveTo>
                        <a:pt x="28" y="18"/>
                      </a:moveTo>
                      <a:lnTo>
                        <a:pt x="28" y="21"/>
                      </a:lnTo>
                      <a:lnTo>
                        <a:pt x="27" y="24"/>
                      </a:lnTo>
                      <a:lnTo>
                        <a:pt x="24" y="25"/>
                      </a:lnTo>
                      <a:lnTo>
                        <a:pt x="22" y="29"/>
                      </a:lnTo>
                      <a:lnTo>
                        <a:pt x="18" y="28"/>
                      </a:lnTo>
                      <a:lnTo>
                        <a:pt x="14" y="28"/>
                      </a:lnTo>
                      <a:lnTo>
                        <a:pt x="12" y="27"/>
                      </a:lnTo>
                      <a:lnTo>
                        <a:pt x="8" y="27"/>
                      </a:lnTo>
                      <a:lnTo>
                        <a:pt x="5" y="25"/>
                      </a:lnTo>
                      <a:lnTo>
                        <a:pt x="2" y="24"/>
                      </a:lnTo>
                      <a:lnTo>
                        <a:pt x="0" y="21"/>
                      </a:lnTo>
                      <a:lnTo>
                        <a:pt x="0" y="18"/>
                      </a:lnTo>
                      <a:lnTo>
                        <a:pt x="2" y="13"/>
                      </a:lnTo>
                      <a:lnTo>
                        <a:pt x="5" y="8"/>
                      </a:lnTo>
                      <a:lnTo>
                        <a:pt x="8" y="3"/>
                      </a:lnTo>
                      <a:lnTo>
                        <a:pt x="13" y="0"/>
                      </a:lnTo>
                      <a:lnTo>
                        <a:pt x="18" y="0"/>
                      </a:lnTo>
                      <a:lnTo>
                        <a:pt x="21" y="1"/>
                      </a:lnTo>
                      <a:lnTo>
                        <a:pt x="22" y="2"/>
                      </a:lnTo>
                      <a:lnTo>
                        <a:pt x="25" y="6"/>
                      </a:lnTo>
                      <a:lnTo>
                        <a:pt x="26" y="11"/>
                      </a:lnTo>
                      <a:lnTo>
                        <a:pt x="28" y="18"/>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516" name="Freeform 60"/>
                <p:cNvSpPr>
                  <a:spLocks/>
                </p:cNvSpPr>
                <p:nvPr/>
              </p:nvSpPr>
              <p:spPr bwMode="auto">
                <a:xfrm>
                  <a:off x="4612" y="2458"/>
                  <a:ext cx="18" cy="18"/>
                </a:xfrm>
                <a:custGeom>
                  <a:avLst/>
                  <a:gdLst>
                    <a:gd name="T0" fmla="*/ 1 w 29"/>
                    <a:gd name="T1" fmla="*/ 1 h 26"/>
                    <a:gd name="T2" fmla="*/ 1 w 29"/>
                    <a:gd name="T3" fmla="*/ 1 h 26"/>
                    <a:gd name="T4" fmla="*/ 1 w 29"/>
                    <a:gd name="T5" fmla="*/ 1 h 26"/>
                    <a:gd name="T6" fmla="*/ 1 w 29"/>
                    <a:gd name="T7" fmla="*/ 1 h 26"/>
                    <a:gd name="T8" fmla="*/ 1 w 29"/>
                    <a:gd name="T9" fmla="*/ 2 h 26"/>
                    <a:gd name="T10" fmla="*/ 1 w 29"/>
                    <a:gd name="T11" fmla="*/ 2 h 26"/>
                    <a:gd name="T12" fmla="*/ 1 w 29"/>
                    <a:gd name="T13" fmla="*/ 2 h 26"/>
                    <a:gd name="T14" fmla="*/ 1 w 29"/>
                    <a:gd name="T15" fmla="*/ 2 h 26"/>
                    <a:gd name="T16" fmla="*/ 1 w 29"/>
                    <a:gd name="T17" fmla="*/ 2 h 26"/>
                    <a:gd name="T18" fmla="*/ 1 w 29"/>
                    <a:gd name="T19" fmla="*/ 2 h 26"/>
                    <a:gd name="T20" fmla="*/ 0 w 29"/>
                    <a:gd name="T21" fmla="*/ 1 h 26"/>
                    <a:gd name="T22" fmla="*/ 0 w 29"/>
                    <a:gd name="T23" fmla="*/ 1 h 26"/>
                    <a:gd name="T24" fmla="*/ 0 w 29"/>
                    <a:gd name="T25" fmla="*/ 1 h 26"/>
                    <a:gd name="T26" fmla="*/ 1 w 29"/>
                    <a:gd name="T27" fmla="*/ 1 h 26"/>
                    <a:gd name="T28" fmla="*/ 1 w 29"/>
                    <a:gd name="T29" fmla="*/ 1 h 26"/>
                    <a:gd name="T30" fmla="*/ 1 w 29"/>
                    <a:gd name="T31" fmla="*/ 0 h 26"/>
                    <a:gd name="T32" fmla="*/ 1 w 29"/>
                    <a:gd name="T33" fmla="*/ 0 h 26"/>
                    <a:gd name="T34" fmla="*/ 1 w 29"/>
                    <a:gd name="T35" fmla="*/ 1 h 26"/>
                    <a:gd name="T36" fmla="*/ 1 w 29"/>
                    <a:gd name="T37" fmla="*/ 1 h 26"/>
                    <a:gd name="T38" fmla="*/ 1 w 29"/>
                    <a:gd name="T39" fmla="*/ 1 h 26"/>
                    <a:gd name="T40" fmla="*/ 1 w 29"/>
                    <a:gd name="T41" fmla="*/ 1 h 2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9"/>
                    <a:gd name="T64" fmla="*/ 0 h 26"/>
                    <a:gd name="T65" fmla="*/ 29 w 29"/>
                    <a:gd name="T66" fmla="*/ 26 h 2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9" h="26">
                      <a:moveTo>
                        <a:pt x="29" y="10"/>
                      </a:moveTo>
                      <a:lnTo>
                        <a:pt x="29" y="13"/>
                      </a:lnTo>
                      <a:lnTo>
                        <a:pt x="29" y="18"/>
                      </a:lnTo>
                      <a:lnTo>
                        <a:pt x="28" y="20"/>
                      </a:lnTo>
                      <a:lnTo>
                        <a:pt x="27" y="23"/>
                      </a:lnTo>
                      <a:lnTo>
                        <a:pt x="23" y="24"/>
                      </a:lnTo>
                      <a:lnTo>
                        <a:pt x="21" y="26"/>
                      </a:lnTo>
                      <a:lnTo>
                        <a:pt x="18" y="25"/>
                      </a:lnTo>
                      <a:lnTo>
                        <a:pt x="14" y="25"/>
                      </a:lnTo>
                      <a:lnTo>
                        <a:pt x="1" y="25"/>
                      </a:lnTo>
                      <a:lnTo>
                        <a:pt x="0" y="21"/>
                      </a:lnTo>
                      <a:lnTo>
                        <a:pt x="0" y="18"/>
                      </a:lnTo>
                      <a:lnTo>
                        <a:pt x="0" y="14"/>
                      </a:lnTo>
                      <a:lnTo>
                        <a:pt x="1" y="11"/>
                      </a:lnTo>
                      <a:lnTo>
                        <a:pt x="5" y="5"/>
                      </a:lnTo>
                      <a:lnTo>
                        <a:pt x="11" y="0"/>
                      </a:lnTo>
                      <a:lnTo>
                        <a:pt x="15" y="0"/>
                      </a:lnTo>
                      <a:lnTo>
                        <a:pt x="20" y="2"/>
                      </a:lnTo>
                      <a:lnTo>
                        <a:pt x="25" y="5"/>
                      </a:lnTo>
                      <a:lnTo>
                        <a:pt x="29" y="10"/>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517" name="Freeform 61"/>
                <p:cNvSpPr>
                  <a:spLocks/>
                </p:cNvSpPr>
                <p:nvPr/>
              </p:nvSpPr>
              <p:spPr bwMode="auto">
                <a:xfrm>
                  <a:off x="4513" y="2469"/>
                  <a:ext cx="20" cy="19"/>
                </a:xfrm>
                <a:custGeom>
                  <a:avLst/>
                  <a:gdLst>
                    <a:gd name="T0" fmla="*/ 1 w 31"/>
                    <a:gd name="T1" fmla="*/ 1 h 28"/>
                    <a:gd name="T2" fmla="*/ 1 w 31"/>
                    <a:gd name="T3" fmla="*/ 1 h 28"/>
                    <a:gd name="T4" fmla="*/ 1 w 31"/>
                    <a:gd name="T5" fmla="*/ 1 h 28"/>
                    <a:gd name="T6" fmla="*/ 1 w 31"/>
                    <a:gd name="T7" fmla="*/ 1 h 28"/>
                    <a:gd name="T8" fmla="*/ 1 w 31"/>
                    <a:gd name="T9" fmla="*/ 2 h 28"/>
                    <a:gd name="T10" fmla="*/ 1 w 31"/>
                    <a:gd name="T11" fmla="*/ 2 h 28"/>
                    <a:gd name="T12" fmla="*/ 1 w 31"/>
                    <a:gd name="T13" fmla="*/ 2 h 28"/>
                    <a:gd name="T14" fmla="*/ 1 w 31"/>
                    <a:gd name="T15" fmla="*/ 2 h 28"/>
                    <a:gd name="T16" fmla="*/ 1 w 31"/>
                    <a:gd name="T17" fmla="*/ 2 h 28"/>
                    <a:gd name="T18" fmla="*/ 1 w 31"/>
                    <a:gd name="T19" fmla="*/ 1 h 28"/>
                    <a:gd name="T20" fmla="*/ 1 w 31"/>
                    <a:gd name="T21" fmla="*/ 1 h 28"/>
                    <a:gd name="T22" fmla="*/ 0 w 31"/>
                    <a:gd name="T23" fmla="*/ 1 h 28"/>
                    <a:gd name="T24" fmla="*/ 0 w 31"/>
                    <a:gd name="T25" fmla="*/ 1 h 28"/>
                    <a:gd name="T26" fmla="*/ 1 w 31"/>
                    <a:gd name="T27" fmla="*/ 1 h 28"/>
                    <a:gd name="T28" fmla="*/ 1 w 31"/>
                    <a:gd name="T29" fmla="*/ 1 h 28"/>
                    <a:gd name="T30" fmla="*/ 1 w 31"/>
                    <a:gd name="T31" fmla="*/ 1 h 28"/>
                    <a:gd name="T32" fmla="*/ 1 w 31"/>
                    <a:gd name="T33" fmla="*/ 1 h 28"/>
                    <a:gd name="T34" fmla="*/ 1 w 31"/>
                    <a:gd name="T35" fmla="*/ 0 h 28"/>
                    <a:gd name="T36" fmla="*/ 1 w 31"/>
                    <a:gd name="T37" fmla="*/ 1 h 28"/>
                    <a:gd name="T38" fmla="*/ 1 w 31"/>
                    <a:gd name="T39" fmla="*/ 1 h 28"/>
                    <a:gd name="T40" fmla="*/ 1 w 31"/>
                    <a:gd name="T41" fmla="*/ 1 h 28"/>
                    <a:gd name="T42" fmla="*/ 1 w 31"/>
                    <a:gd name="T43" fmla="*/ 1 h 28"/>
                    <a:gd name="T44" fmla="*/ 1 w 31"/>
                    <a:gd name="T45" fmla="*/ 1 h 28"/>
                    <a:gd name="T46" fmla="*/ 1 w 31"/>
                    <a:gd name="T47" fmla="*/ 1 h 2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1"/>
                    <a:gd name="T73" fmla="*/ 0 h 28"/>
                    <a:gd name="T74" fmla="*/ 31 w 31"/>
                    <a:gd name="T75" fmla="*/ 28 h 2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1" h="28">
                      <a:moveTo>
                        <a:pt x="31" y="12"/>
                      </a:moveTo>
                      <a:lnTo>
                        <a:pt x="31" y="17"/>
                      </a:lnTo>
                      <a:lnTo>
                        <a:pt x="30" y="22"/>
                      </a:lnTo>
                      <a:lnTo>
                        <a:pt x="28" y="25"/>
                      </a:lnTo>
                      <a:lnTo>
                        <a:pt x="24" y="28"/>
                      </a:lnTo>
                      <a:lnTo>
                        <a:pt x="20" y="28"/>
                      </a:lnTo>
                      <a:lnTo>
                        <a:pt x="16" y="28"/>
                      </a:lnTo>
                      <a:lnTo>
                        <a:pt x="13" y="28"/>
                      </a:lnTo>
                      <a:lnTo>
                        <a:pt x="9" y="28"/>
                      </a:lnTo>
                      <a:lnTo>
                        <a:pt x="4" y="27"/>
                      </a:lnTo>
                      <a:lnTo>
                        <a:pt x="2" y="25"/>
                      </a:lnTo>
                      <a:lnTo>
                        <a:pt x="0" y="23"/>
                      </a:lnTo>
                      <a:lnTo>
                        <a:pt x="0" y="20"/>
                      </a:lnTo>
                      <a:lnTo>
                        <a:pt x="1" y="12"/>
                      </a:lnTo>
                      <a:lnTo>
                        <a:pt x="4" y="7"/>
                      </a:lnTo>
                      <a:lnTo>
                        <a:pt x="9" y="3"/>
                      </a:lnTo>
                      <a:lnTo>
                        <a:pt x="15" y="1"/>
                      </a:lnTo>
                      <a:lnTo>
                        <a:pt x="20" y="0"/>
                      </a:lnTo>
                      <a:lnTo>
                        <a:pt x="25" y="2"/>
                      </a:lnTo>
                      <a:lnTo>
                        <a:pt x="27" y="3"/>
                      </a:lnTo>
                      <a:lnTo>
                        <a:pt x="29" y="5"/>
                      </a:lnTo>
                      <a:lnTo>
                        <a:pt x="30" y="8"/>
                      </a:lnTo>
                      <a:lnTo>
                        <a:pt x="31" y="12"/>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518" name="Freeform 62"/>
                <p:cNvSpPr>
                  <a:spLocks/>
                </p:cNvSpPr>
                <p:nvPr/>
              </p:nvSpPr>
              <p:spPr bwMode="auto">
                <a:xfrm>
                  <a:off x="4425" y="2477"/>
                  <a:ext cx="35" cy="37"/>
                </a:xfrm>
                <a:custGeom>
                  <a:avLst/>
                  <a:gdLst>
                    <a:gd name="T0" fmla="*/ 3 w 54"/>
                    <a:gd name="T1" fmla="*/ 1 h 55"/>
                    <a:gd name="T2" fmla="*/ 3 w 54"/>
                    <a:gd name="T3" fmla="*/ 2 h 55"/>
                    <a:gd name="T4" fmla="*/ 3 w 54"/>
                    <a:gd name="T5" fmla="*/ 2 h 55"/>
                    <a:gd name="T6" fmla="*/ 2 w 54"/>
                    <a:gd name="T7" fmla="*/ 2 h 55"/>
                    <a:gd name="T8" fmla="*/ 2 w 54"/>
                    <a:gd name="T9" fmla="*/ 3 h 55"/>
                    <a:gd name="T10" fmla="*/ 2 w 54"/>
                    <a:gd name="T11" fmla="*/ 3 h 55"/>
                    <a:gd name="T12" fmla="*/ 2 w 54"/>
                    <a:gd name="T13" fmla="*/ 3 h 55"/>
                    <a:gd name="T14" fmla="*/ 1 w 54"/>
                    <a:gd name="T15" fmla="*/ 3 h 55"/>
                    <a:gd name="T16" fmla="*/ 1 w 54"/>
                    <a:gd name="T17" fmla="*/ 3 h 55"/>
                    <a:gd name="T18" fmla="*/ 1 w 54"/>
                    <a:gd name="T19" fmla="*/ 3 h 55"/>
                    <a:gd name="T20" fmla="*/ 1 w 54"/>
                    <a:gd name="T21" fmla="*/ 3 h 55"/>
                    <a:gd name="T22" fmla="*/ 1 w 54"/>
                    <a:gd name="T23" fmla="*/ 3 h 55"/>
                    <a:gd name="T24" fmla="*/ 1 w 54"/>
                    <a:gd name="T25" fmla="*/ 3 h 55"/>
                    <a:gd name="T26" fmla="*/ 1 w 54"/>
                    <a:gd name="T27" fmla="*/ 3 h 55"/>
                    <a:gd name="T28" fmla="*/ 1 w 54"/>
                    <a:gd name="T29" fmla="*/ 3 h 55"/>
                    <a:gd name="T30" fmla="*/ 0 w 54"/>
                    <a:gd name="T31" fmla="*/ 3 h 55"/>
                    <a:gd name="T32" fmla="*/ 0 w 54"/>
                    <a:gd name="T33" fmla="*/ 2 h 55"/>
                    <a:gd name="T34" fmla="*/ 0 w 54"/>
                    <a:gd name="T35" fmla="*/ 2 h 55"/>
                    <a:gd name="T36" fmla="*/ 1 w 54"/>
                    <a:gd name="T37" fmla="*/ 2 h 55"/>
                    <a:gd name="T38" fmla="*/ 1 w 54"/>
                    <a:gd name="T39" fmla="*/ 1 h 55"/>
                    <a:gd name="T40" fmla="*/ 1 w 54"/>
                    <a:gd name="T41" fmla="*/ 1 h 55"/>
                    <a:gd name="T42" fmla="*/ 1 w 54"/>
                    <a:gd name="T43" fmla="*/ 1 h 55"/>
                    <a:gd name="T44" fmla="*/ 1 w 54"/>
                    <a:gd name="T45" fmla="*/ 1 h 55"/>
                    <a:gd name="T46" fmla="*/ 1 w 54"/>
                    <a:gd name="T47" fmla="*/ 1 h 55"/>
                    <a:gd name="T48" fmla="*/ 1 w 54"/>
                    <a:gd name="T49" fmla="*/ 0 h 55"/>
                    <a:gd name="T50" fmla="*/ 2 w 54"/>
                    <a:gd name="T51" fmla="*/ 0 h 55"/>
                    <a:gd name="T52" fmla="*/ 2 w 54"/>
                    <a:gd name="T53" fmla="*/ 1 h 55"/>
                    <a:gd name="T54" fmla="*/ 2 w 54"/>
                    <a:gd name="T55" fmla="*/ 1 h 55"/>
                    <a:gd name="T56" fmla="*/ 2 w 54"/>
                    <a:gd name="T57" fmla="*/ 1 h 55"/>
                    <a:gd name="T58" fmla="*/ 2 w 54"/>
                    <a:gd name="T59" fmla="*/ 1 h 55"/>
                    <a:gd name="T60" fmla="*/ 3 w 54"/>
                    <a:gd name="T61" fmla="*/ 1 h 55"/>
                    <a:gd name="T62" fmla="*/ 3 w 54"/>
                    <a:gd name="T63" fmla="*/ 1 h 55"/>
                    <a:gd name="T64" fmla="*/ 3 w 54"/>
                    <a:gd name="T65" fmla="*/ 1 h 55"/>
                    <a:gd name="T66" fmla="*/ 3 w 54"/>
                    <a:gd name="T67" fmla="*/ 1 h 5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4"/>
                    <a:gd name="T103" fmla="*/ 0 h 55"/>
                    <a:gd name="T104" fmla="*/ 54 w 54"/>
                    <a:gd name="T105" fmla="*/ 55 h 5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4" h="55">
                      <a:moveTo>
                        <a:pt x="54" y="26"/>
                      </a:moveTo>
                      <a:lnTo>
                        <a:pt x="53" y="30"/>
                      </a:lnTo>
                      <a:lnTo>
                        <a:pt x="50" y="34"/>
                      </a:lnTo>
                      <a:lnTo>
                        <a:pt x="47" y="39"/>
                      </a:lnTo>
                      <a:lnTo>
                        <a:pt x="43" y="43"/>
                      </a:lnTo>
                      <a:lnTo>
                        <a:pt x="40" y="46"/>
                      </a:lnTo>
                      <a:lnTo>
                        <a:pt x="35" y="48"/>
                      </a:lnTo>
                      <a:lnTo>
                        <a:pt x="31" y="52"/>
                      </a:lnTo>
                      <a:lnTo>
                        <a:pt x="29" y="55"/>
                      </a:lnTo>
                      <a:lnTo>
                        <a:pt x="24" y="54"/>
                      </a:lnTo>
                      <a:lnTo>
                        <a:pt x="20" y="54"/>
                      </a:lnTo>
                      <a:lnTo>
                        <a:pt x="17" y="53"/>
                      </a:lnTo>
                      <a:lnTo>
                        <a:pt x="14" y="53"/>
                      </a:lnTo>
                      <a:lnTo>
                        <a:pt x="7" y="50"/>
                      </a:lnTo>
                      <a:lnTo>
                        <a:pt x="2" y="45"/>
                      </a:lnTo>
                      <a:lnTo>
                        <a:pt x="0" y="41"/>
                      </a:lnTo>
                      <a:lnTo>
                        <a:pt x="0" y="37"/>
                      </a:lnTo>
                      <a:lnTo>
                        <a:pt x="0" y="33"/>
                      </a:lnTo>
                      <a:lnTo>
                        <a:pt x="2" y="31"/>
                      </a:lnTo>
                      <a:lnTo>
                        <a:pt x="5" y="25"/>
                      </a:lnTo>
                      <a:lnTo>
                        <a:pt x="10" y="20"/>
                      </a:lnTo>
                      <a:lnTo>
                        <a:pt x="15" y="16"/>
                      </a:lnTo>
                      <a:lnTo>
                        <a:pt x="21" y="11"/>
                      </a:lnTo>
                      <a:lnTo>
                        <a:pt x="26" y="5"/>
                      </a:lnTo>
                      <a:lnTo>
                        <a:pt x="29" y="0"/>
                      </a:lnTo>
                      <a:lnTo>
                        <a:pt x="34" y="0"/>
                      </a:lnTo>
                      <a:lnTo>
                        <a:pt x="38" y="2"/>
                      </a:lnTo>
                      <a:lnTo>
                        <a:pt x="42" y="4"/>
                      </a:lnTo>
                      <a:lnTo>
                        <a:pt x="47" y="8"/>
                      </a:lnTo>
                      <a:lnTo>
                        <a:pt x="48" y="11"/>
                      </a:lnTo>
                      <a:lnTo>
                        <a:pt x="51" y="16"/>
                      </a:lnTo>
                      <a:lnTo>
                        <a:pt x="53" y="20"/>
                      </a:lnTo>
                      <a:lnTo>
                        <a:pt x="54" y="26"/>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519" name="Freeform 63"/>
                <p:cNvSpPr>
                  <a:spLocks/>
                </p:cNvSpPr>
                <p:nvPr/>
              </p:nvSpPr>
              <p:spPr bwMode="auto">
                <a:xfrm>
                  <a:off x="4460" y="2655"/>
                  <a:ext cx="55" cy="140"/>
                </a:xfrm>
                <a:custGeom>
                  <a:avLst/>
                  <a:gdLst>
                    <a:gd name="T0" fmla="*/ 3 w 86"/>
                    <a:gd name="T1" fmla="*/ 1 h 208"/>
                    <a:gd name="T2" fmla="*/ 3 w 86"/>
                    <a:gd name="T3" fmla="*/ 1 h 208"/>
                    <a:gd name="T4" fmla="*/ 3 w 86"/>
                    <a:gd name="T5" fmla="*/ 2 h 208"/>
                    <a:gd name="T6" fmla="*/ 3 w 86"/>
                    <a:gd name="T7" fmla="*/ 3 h 208"/>
                    <a:gd name="T8" fmla="*/ 3 w 86"/>
                    <a:gd name="T9" fmla="*/ 3 h 208"/>
                    <a:gd name="T10" fmla="*/ 3 w 86"/>
                    <a:gd name="T11" fmla="*/ 4 h 208"/>
                    <a:gd name="T12" fmla="*/ 3 w 86"/>
                    <a:gd name="T13" fmla="*/ 5 h 208"/>
                    <a:gd name="T14" fmla="*/ 3 w 86"/>
                    <a:gd name="T15" fmla="*/ 5 h 208"/>
                    <a:gd name="T16" fmla="*/ 4 w 86"/>
                    <a:gd name="T17" fmla="*/ 6 h 208"/>
                    <a:gd name="T18" fmla="*/ 4 w 86"/>
                    <a:gd name="T19" fmla="*/ 7 h 208"/>
                    <a:gd name="T20" fmla="*/ 4 w 86"/>
                    <a:gd name="T21" fmla="*/ 7 h 208"/>
                    <a:gd name="T22" fmla="*/ 4 w 86"/>
                    <a:gd name="T23" fmla="*/ 8 h 208"/>
                    <a:gd name="T24" fmla="*/ 4 w 86"/>
                    <a:gd name="T25" fmla="*/ 9 h 208"/>
                    <a:gd name="T26" fmla="*/ 3 w 86"/>
                    <a:gd name="T27" fmla="*/ 9 h 208"/>
                    <a:gd name="T28" fmla="*/ 3 w 86"/>
                    <a:gd name="T29" fmla="*/ 10 h 208"/>
                    <a:gd name="T30" fmla="*/ 3 w 86"/>
                    <a:gd name="T31" fmla="*/ 11 h 208"/>
                    <a:gd name="T32" fmla="*/ 3 w 86"/>
                    <a:gd name="T33" fmla="*/ 11 h 208"/>
                    <a:gd name="T34" fmla="*/ 3 w 86"/>
                    <a:gd name="T35" fmla="*/ 12 h 208"/>
                    <a:gd name="T36" fmla="*/ 3 w 86"/>
                    <a:gd name="T37" fmla="*/ 12 h 208"/>
                    <a:gd name="T38" fmla="*/ 3 w 86"/>
                    <a:gd name="T39" fmla="*/ 12 h 208"/>
                    <a:gd name="T40" fmla="*/ 3 w 86"/>
                    <a:gd name="T41" fmla="*/ 12 h 208"/>
                    <a:gd name="T42" fmla="*/ 3 w 86"/>
                    <a:gd name="T43" fmla="*/ 13 h 208"/>
                    <a:gd name="T44" fmla="*/ 3 w 86"/>
                    <a:gd name="T45" fmla="*/ 13 h 208"/>
                    <a:gd name="T46" fmla="*/ 3 w 86"/>
                    <a:gd name="T47" fmla="*/ 13 h 208"/>
                    <a:gd name="T48" fmla="*/ 3 w 86"/>
                    <a:gd name="T49" fmla="*/ 13 h 208"/>
                    <a:gd name="T50" fmla="*/ 2 w 86"/>
                    <a:gd name="T51" fmla="*/ 12 h 208"/>
                    <a:gd name="T52" fmla="*/ 2 w 86"/>
                    <a:gd name="T53" fmla="*/ 11 h 208"/>
                    <a:gd name="T54" fmla="*/ 2 w 86"/>
                    <a:gd name="T55" fmla="*/ 10 h 208"/>
                    <a:gd name="T56" fmla="*/ 2 w 86"/>
                    <a:gd name="T57" fmla="*/ 10 h 208"/>
                    <a:gd name="T58" fmla="*/ 2 w 86"/>
                    <a:gd name="T59" fmla="*/ 9 h 208"/>
                    <a:gd name="T60" fmla="*/ 2 w 86"/>
                    <a:gd name="T61" fmla="*/ 8 h 208"/>
                    <a:gd name="T62" fmla="*/ 2 w 86"/>
                    <a:gd name="T63" fmla="*/ 7 h 208"/>
                    <a:gd name="T64" fmla="*/ 2 w 86"/>
                    <a:gd name="T65" fmla="*/ 6 h 208"/>
                    <a:gd name="T66" fmla="*/ 2 w 86"/>
                    <a:gd name="T67" fmla="*/ 6 h 208"/>
                    <a:gd name="T68" fmla="*/ 2 w 86"/>
                    <a:gd name="T69" fmla="*/ 5 h 208"/>
                    <a:gd name="T70" fmla="*/ 1 w 86"/>
                    <a:gd name="T71" fmla="*/ 4 h 208"/>
                    <a:gd name="T72" fmla="*/ 1 w 86"/>
                    <a:gd name="T73" fmla="*/ 3 h 208"/>
                    <a:gd name="T74" fmla="*/ 1 w 86"/>
                    <a:gd name="T75" fmla="*/ 3 h 208"/>
                    <a:gd name="T76" fmla="*/ 1 w 86"/>
                    <a:gd name="T77" fmla="*/ 2 h 208"/>
                    <a:gd name="T78" fmla="*/ 1 w 86"/>
                    <a:gd name="T79" fmla="*/ 1 h 208"/>
                    <a:gd name="T80" fmla="*/ 0 w 86"/>
                    <a:gd name="T81" fmla="*/ 1 h 208"/>
                    <a:gd name="T82" fmla="*/ 0 w 86"/>
                    <a:gd name="T83" fmla="*/ 1 h 208"/>
                    <a:gd name="T84" fmla="*/ 1 w 86"/>
                    <a:gd name="T85" fmla="*/ 0 h 208"/>
                    <a:gd name="T86" fmla="*/ 1 w 86"/>
                    <a:gd name="T87" fmla="*/ 0 h 208"/>
                    <a:gd name="T88" fmla="*/ 1 w 86"/>
                    <a:gd name="T89" fmla="*/ 0 h 208"/>
                    <a:gd name="T90" fmla="*/ 1 w 86"/>
                    <a:gd name="T91" fmla="*/ 0 h 208"/>
                    <a:gd name="T92" fmla="*/ 1 w 86"/>
                    <a:gd name="T93" fmla="*/ 1 h 208"/>
                    <a:gd name="T94" fmla="*/ 1 w 86"/>
                    <a:gd name="T95" fmla="*/ 1 h 208"/>
                    <a:gd name="T96" fmla="*/ 2 w 86"/>
                    <a:gd name="T97" fmla="*/ 1 h 208"/>
                    <a:gd name="T98" fmla="*/ 2 w 86"/>
                    <a:gd name="T99" fmla="*/ 1 h 208"/>
                    <a:gd name="T100" fmla="*/ 2 w 86"/>
                    <a:gd name="T101" fmla="*/ 1 h 208"/>
                    <a:gd name="T102" fmla="*/ 3 w 86"/>
                    <a:gd name="T103" fmla="*/ 1 h 208"/>
                    <a:gd name="T104" fmla="*/ 3 w 86"/>
                    <a:gd name="T105" fmla="*/ 1 h 20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6"/>
                    <a:gd name="T160" fmla="*/ 0 h 208"/>
                    <a:gd name="T161" fmla="*/ 86 w 86"/>
                    <a:gd name="T162" fmla="*/ 208 h 20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6" h="208">
                      <a:moveTo>
                        <a:pt x="55" y="16"/>
                      </a:moveTo>
                      <a:lnTo>
                        <a:pt x="59" y="24"/>
                      </a:lnTo>
                      <a:lnTo>
                        <a:pt x="65" y="34"/>
                      </a:lnTo>
                      <a:lnTo>
                        <a:pt x="69" y="43"/>
                      </a:lnTo>
                      <a:lnTo>
                        <a:pt x="73" y="52"/>
                      </a:lnTo>
                      <a:lnTo>
                        <a:pt x="77" y="62"/>
                      </a:lnTo>
                      <a:lnTo>
                        <a:pt x="79" y="72"/>
                      </a:lnTo>
                      <a:lnTo>
                        <a:pt x="82" y="84"/>
                      </a:lnTo>
                      <a:lnTo>
                        <a:pt x="84" y="94"/>
                      </a:lnTo>
                      <a:lnTo>
                        <a:pt x="85" y="105"/>
                      </a:lnTo>
                      <a:lnTo>
                        <a:pt x="86" y="117"/>
                      </a:lnTo>
                      <a:lnTo>
                        <a:pt x="85" y="126"/>
                      </a:lnTo>
                      <a:lnTo>
                        <a:pt x="84" y="138"/>
                      </a:lnTo>
                      <a:lnTo>
                        <a:pt x="82" y="148"/>
                      </a:lnTo>
                      <a:lnTo>
                        <a:pt x="79" y="159"/>
                      </a:lnTo>
                      <a:lnTo>
                        <a:pt x="77" y="169"/>
                      </a:lnTo>
                      <a:lnTo>
                        <a:pt x="73" y="179"/>
                      </a:lnTo>
                      <a:lnTo>
                        <a:pt x="71" y="182"/>
                      </a:lnTo>
                      <a:lnTo>
                        <a:pt x="69" y="187"/>
                      </a:lnTo>
                      <a:lnTo>
                        <a:pt x="68" y="190"/>
                      </a:lnTo>
                      <a:lnTo>
                        <a:pt x="65" y="195"/>
                      </a:lnTo>
                      <a:lnTo>
                        <a:pt x="62" y="197"/>
                      </a:lnTo>
                      <a:lnTo>
                        <a:pt x="59" y="202"/>
                      </a:lnTo>
                      <a:lnTo>
                        <a:pt x="56" y="204"/>
                      </a:lnTo>
                      <a:lnTo>
                        <a:pt x="55" y="208"/>
                      </a:lnTo>
                      <a:lnTo>
                        <a:pt x="52" y="194"/>
                      </a:lnTo>
                      <a:lnTo>
                        <a:pt x="51" y="181"/>
                      </a:lnTo>
                      <a:lnTo>
                        <a:pt x="50" y="167"/>
                      </a:lnTo>
                      <a:lnTo>
                        <a:pt x="49" y="154"/>
                      </a:lnTo>
                      <a:lnTo>
                        <a:pt x="48" y="140"/>
                      </a:lnTo>
                      <a:lnTo>
                        <a:pt x="46" y="127"/>
                      </a:lnTo>
                      <a:lnTo>
                        <a:pt x="44" y="114"/>
                      </a:lnTo>
                      <a:lnTo>
                        <a:pt x="43" y="103"/>
                      </a:lnTo>
                      <a:lnTo>
                        <a:pt x="39" y="90"/>
                      </a:lnTo>
                      <a:lnTo>
                        <a:pt x="36" y="77"/>
                      </a:lnTo>
                      <a:lnTo>
                        <a:pt x="31" y="65"/>
                      </a:lnTo>
                      <a:lnTo>
                        <a:pt x="27" y="53"/>
                      </a:lnTo>
                      <a:lnTo>
                        <a:pt x="21" y="42"/>
                      </a:lnTo>
                      <a:lnTo>
                        <a:pt x="15" y="31"/>
                      </a:lnTo>
                      <a:lnTo>
                        <a:pt x="8" y="21"/>
                      </a:lnTo>
                      <a:lnTo>
                        <a:pt x="0" y="11"/>
                      </a:lnTo>
                      <a:lnTo>
                        <a:pt x="0" y="1"/>
                      </a:lnTo>
                      <a:lnTo>
                        <a:pt x="3" y="0"/>
                      </a:lnTo>
                      <a:lnTo>
                        <a:pt x="8" y="0"/>
                      </a:lnTo>
                      <a:lnTo>
                        <a:pt x="11" y="0"/>
                      </a:lnTo>
                      <a:lnTo>
                        <a:pt x="15" y="0"/>
                      </a:lnTo>
                      <a:lnTo>
                        <a:pt x="22" y="1"/>
                      </a:lnTo>
                      <a:lnTo>
                        <a:pt x="29" y="3"/>
                      </a:lnTo>
                      <a:lnTo>
                        <a:pt x="35" y="5"/>
                      </a:lnTo>
                      <a:lnTo>
                        <a:pt x="42" y="9"/>
                      </a:lnTo>
                      <a:lnTo>
                        <a:pt x="48" y="13"/>
                      </a:lnTo>
                      <a:lnTo>
                        <a:pt x="55" y="16"/>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grpSp>
          <p:sp>
            <p:nvSpPr>
              <p:cNvPr id="102412" name="Freeform 64"/>
              <p:cNvSpPr>
                <a:spLocks/>
              </p:cNvSpPr>
              <p:nvPr/>
            </p:nvSpPr>
            <p:spPr bwMode="auto">
              <a:xfrm>
                <a:off x="4507" y="2116"/>
                <a:ext cx="592" cy="646"/>
              </a:xfrm>
              <a:custGeom>
                <a:avLst/>
                <a:gdLst>
                  <a:gd name="T0" fmla="*/ 12 w 924"/>
                  <a:gd name="T1" fmla="*/ 7 h 961"/>
                  <a:gd name="T2" fmla="*/ 14 w 924"/>
                  <a:gd name="T3" fmla="*/ 4 h 961"/>
                  <a:gd name="T4" fmla="*/ 16 w 924"/>
                  <a:gd name="T5" fmla="*/ 1 h 961"/>
                  <a:gd name="T6" fmla="*/ 18 w 924"/>
                  <a:gd name="T7" fmla="*/ 1 h 961"/>
                  <a:gd name="T8" fmla="*/ 19 w 924"/>
                  <a:gd name="T9" fmla="*/ 0 h 961"/>
                  <a:gd name="T10" fmla="*/ 21 w 924"/>
                  <a:gd name="T11" fmla="*/ 1 h 961"/>
                  <a:gd name="T12" fmla="*/ 24 w 924"/>
                  <a:gd name="T13" fmla="*/ 5 h 961"/>
                  <a:gd name="T14" fmla="*/ 27 w 924"/>
                  <a:gd name="T15" fmla="*/ 7 h 961"/>
                  <a:gd name="T16" fmla="*/ 29 w 924"/>
                  <a:gd name="T17" fmla="*/ 10 h 961"/>
                  <a:gd name="T18" fmla="*/ 32 w 924"/>
                  <a:gd name="T19" fmla="*/ 16 h 961"/>
                  <a:gd name="T20" fmla="*/ 34 w 924"/>
                  <a:gd name="T21" fmla="*/ 20 h 961"/>
                  <a:gd name="T22" fmla="*/ 37 w 924"/>
                  <a:gd name="T23" fmla="*/ 30 h 961"/>
                  <a:gd name="T24" fmla="*/ 38 w 924"/>
                  <a:gd name="T25" fmla="*/ 36 h 961"/>
                  <a:gd name="T26" fmla="*/ 40 w 924"/>
                  <a:gd name="T27" fmla="*/ 41 h 961"/>
                  <a:gd name="T28" fmla="*/ 40 w 924"/>
                  <a:gd name="T29" fmla="*/ 44 h 961"/>
                  <a:gd name="T30" fmla="*/ 41 w 924"/>
                  <a:gd name="T31" fmla="*/ 47 h 961"/>
                  <a:gd name="T32" fmla="*/ 41 w 924"/>
                  <a:gd name="T33" fmla="*/ 50 h 961"/>
                  <a:gd name="T34" fmla="*/ 40 w 924"/>
                  <a:gd name="T35" fmla="*/ 52 h 961"/>
                  <a:gd name="T36" fmla="*/ 38 w 924"/>
                  <a:gd name="T37" fmla="*/ 54 h 961"/>
                  <a:gd name="T38" fmla="*/ 36 w 924"/>
                  <a:gd name="T39" fmla="*/ 55 h 961"/>
                  <a:gd name="T40" fmla="*/ 32 w 924"/>
                  <a:gd name="T41" fmla="*/ 57 h 961"/>
                  <a:gd name="T42" fmla="*/ 26 w 924"/>
                  <a:gd name="T43" fmla="*/ 58 h 961"/>
                  <a:gd name="T44" fmla="*/ 15 w 924"/>
                  <a:gd name="T45" fmla="*/ 60 h 961"/>
                  <a:gd name="T46" fmla="*/ 10 w 924"/>
                  <a:gd name="T47" fmla="*/ 60 h 961"/>
                  <a:gd name="T48" fmla="*/ 6 w 924"/>
                  <a:gd name="T49" fmla="*/ 59 h 961"/>
                  <a:gd name="T50" fmla="*/ 3 w 924"/>
                  <a:gd name="T51" fmla="*/ 58 h 961"/>
                  <a:gd name="T52" fmla="*/ 1 w 924"/>
                  <a:gd name="T53" fmla="*/ 57 h 961"/>
                  <a:gd name="T54" fmla="*/ 0 w 924"/>
                  <a:gd name="T55" fmla="*/ 54 h 961"/>
                  <a:gd name="T56" fmla="*/ 1 w 924"/>
                  <a:gd name="T57" fmla="*/ 52 h 961"/>
                  <a:gd name="T58" fmla="*/ 1 w 924"/>
                  <a:gd name="T59" fmla="*/ 47 h 961"/>
                  <a:gd name="T60" fmla="*/ 3 w 924"/>
                  <a:gd name="T61" fmla="*/ 36 h 961"/>
                  <a:gd name="T62" fmla="*/ 5 w 924"/>
                  <a:gd name="T63" fmla="*/ 28 h 961"/>
                  <a:gd name="T64" fmla="*/ 7 w 924"/>
                  <a:gd name="T65" fmla="*/ 22 h 961"/>
                  <a:gd name="T66" fmla="*/ 9 w 924"/>
                  <a:gd name="T67" fmla="*/ 17 h 961"/>
                  <a:gd name="T68" fmla="*/ 11 w 924"/>
                  <a:gd name="T69" fmla="*/ 13 h 961"/>
                  <a:gd name="T70" fmla="*/ 12 w 924"/>
                  <a:gd name="T71" fmla="*/ 7 h 961"/>
                  <a:gd name="T72" fmla="*/ 12 w 924"/>
                  <a:gd name="T73" fmla="*/ 7 h 96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24"/>
                  <a:gd name="T112" fmla="*/ 0 h 961"/>
                  <a:gd name="T113" fmla="*/ 924 w 924"/>
                  <a:gd name="T114" fmla="*/ 961 h 96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24" h="961">
                    <a:moveTo>
                      <a:pt x="281" y="119"/>
                    </a:moveTo>
                    <a:lnTo>
                      <a:pt x="323" y="64"/>
                    </a:lnTo>
                    <a:lnTo>
                      <a:pt x="363" y="22"/>
                    </a:lnTo>
                    <a:lnTo>
                      <a:pt x="398" y="2"/>
                    </a:lnTo>
                    <a:lnTo>
                      <a:pt x="435" y="0"/>
                    </a:lnTo>
                    <a:lnTo>
                      <a:pt x="476" y="18"/>
                    </a:lnTo>
                    <a:lnTo>
                      <a:pt x="552" y="70"/>
                    </a:lnTo>
                    <a:lnTo>
                      <a:pt x="613" y="111"/>
                    </a:lnTo>
                    <a:lnTo>
                      <a:pt x="657" y="167"/>
                    </a:lnTo>
                    <a:lnTo>
                      <a:pt x="722" y="264"/>
                    </a:lnTo>
                    <a:lnTo>
                      <a:pt x="760" y="328"/>
                    </a:lnTo>
                    <a:lnTo>
                      <a:pt x="836" y="487"/>
                    </a:lnTo>
                    <a:lnTo>
                      <a:pt x="875" y="580"/>
                    </a:lnTo>
                    <a:lnTo>
                      <a:pt x="907" y="663"/>
                    </a:lnTo>
                    <a:lnTo>
                      <a:pt x="919" y="713"/>
                    </a:lnTo>
                    <a:lnTo>
                      <a:pt x="924" y="757"/>
                    </a:lnTo>
                    <a:lnTo>
                      <a:pt x="923" y="796"/>
                    </a:lnTo>
                    <a:lnTo>
                      <a:pt x="903" y="830"/>
                    </a:lnTo>
                    <a:lnTo>
                      <a:pt x="871" y="864"/>
                    </a:lnTo>
                    <a:lnTo>
                      <a:pt x="819" y="892"/>
                    </a:lnTo>
                    <a:lnTo>
                      <a:pt x="725" y="922"/>
                    </a:lnTo>
                    <a:lnTo>
                      <a:pt x="588" y="939"/>
                    </a:lnTo>
                    <a:lnTo>
                      <a:pt x="340" y="961"/>
                    </a:lnTo>
                    <a:lnTo>
                      <a:pt x="215" y="961"/>
                    </a:lnTo>
                    <a:lnTo>
                      <a:pt x="129" y="953"/>
                    </a:lnTo>
                    <a:lnTo>
                      <a:pt x="61" y="935"/>
                    </a:lnTo>
                    <a:lnTo>
                      <a:pt x="18" y="917"/>
                    </a:lnTo>
                    <a:lnTo>
                      <a:pt x="0" y="880"/>
                    </a:lnTo>
                    <a:lnTo>
                      <a:pt x="4" y="840"/>
                    </a:lnTo>
                    <a:lnTo>
                      <a:pt x="8" y="760"/>
                    </a:lnTo>
                    <a:lnTo>
                      <a:pt x="65" y="576"/>
                    </a:lnTo>
                    <a:lnTo>
                      <a:pt x="121" y="449"/>
                    </a:lnTo>
                    <a:lnTo>
                      <a:pt x="159" y="355"/>
                    </a:lnTo>
                    <a:lnTo>
                      <a:pt x="204" y="286"/>
                    </a:lnTo>
                    <a:lnTo>
                      <a:pt x="238" y="211"/>
                    </a:lnTo>
                    <a:lnTo>
                      <a:pt x="281" y="119"/>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13" name="Freeform 65"/>
              <p:cNvSpPr>
                <a:spLocks/>
              </p:cNvSpPr>
              <p:nvPr/>
            </p:nvSpPr>
            <p:spPr bwMode="auto">
              <a:xfrm>
                <a:off x="4736" y="2735"/>
                <a:ext cx="159" cy="203"/>
              </a:xfrm>
              <a:custGeom>
                <a:avLst/>
                <a:gdLst>
                  <a:gd name="T0" fmla="*/ 1 w 247"/>
                  <a:gd name="T1" fmla="*/ 1 h 302"/>
                  <a:gd name="T2" fmla="*/ 1 w 247"/>
                  <a:gd name="T3" fmla="*/ 4 h 302"/>
                  <a:gd name="T4" fmla="*/ 0 w 247"/>
                  <a:gd name="T5" fmla="*/ 7 h 302"/>
                  <a:gd name="T6" fmla="*/ 1 w 247"/>
                  <a:gd name="T7" fmla="*/ 10 h 302"/>
                  <a:gd name="T8" fmla="*/ 1 w 247"/>
                  <a:gd name="T9" fmla="*/ 13 h 302"/>
                  <a:gd name="T10" fmla="*/ 3 w 247"/>
                  <a:gd name="T11" fmla="*/ 16 h 302"/>
                  <a:gd name="T12" fmla="*/ 6 w 247"/>
                  <a:gd name="T13" fmla="*/ 19 h 302"/>
                  <a:gd name="T14" fmla="*/ 9 w 247"/>
                  <a:gd name="T15" fmla="*/ 17 h 302"/>
                  <a:gd name="T16" fmla="*/ 10 w 247"/>
                  <a:gd name="T17" fmla="*/ 14 h 302"/>
                  <a:gd name="T18" fmla="*/ 11 w 247"/>
                  <a:gd name="T19" fmla="*/ 12 h 302"/>
                  <a:gd name="T20" fmla="*/ 11 w 247"/>
                  <a:gd name="T21" fmla="*/ 9 h 302"/>
                  <a:gd name="T22" fmla="*/ 11 w 247"/>
                  <a:gd name="T23" fmla="*/ 5 h 302"/>
                  <a:gd name="T24" fmla="*/ 9 w 247"/>
                  <a:gd name="T25" fmla="*/ 2 h 302"/>
                  <a:gd name="T26" fmla="*/ 4 w 247"/>
                  <a:gd name="T27" fmla="*/ 0 h 302"/>
                  <a:gd name="T28" fmla="*/ 1 w 247"/>
                  <a:gd name="T29" fmla="*/ 1 h 302"/>
                  <a:gd name="T30" fmla="*/ 1 w 247"/>
                  <a:gd name="T31" fmla="*/ 1 h 3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47"/>
                  <a:gd name="T49" fmla="*/ 0 h 302"/>
                  <a:gd name="T50" fmla="*/ 247 w 247"/>
                  <a:gd name="T51" fmla="*/ 302 h 30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47" h="302">
                    <a:moveTo>
                      <a:pt x="13" y="22"/>
                    </a:moveTo>
                    <a:lnTo>
                      <a:pt x="1" y="64"/>
                    </a:lnTo>
                    <a:lnTo>
                      <a:pt x="0" y="120"/>
                    </a:lnTo>
                    <a:lnTo>
                      <a:pt x="1" y="166"/>
                    </a:lnTo>
                    <a:lnTo>
                      <a:pt x="16" y="222"/>
                    </a:lnTo>
                    <a:lnTo>
                      <a:pt x="60" y="264"/>
                    </a:lnTo>
                    <a:lnTo>
                      <a:pt x="135" y="302"/>
                    </a:lnTo>
                    <a:lnTo>
                      <a:pt x="198" y="281"/>
                    </a:lnTo>
                    <a:lnTo>
                      <a:pt x="230" y="228"/>
                    </a:lnTo>
                    <a:lnTo>
                      <a:pt x="241" y="195"/>
                    </a:lnTo>
                    <a:lnTo>
                      <a:pt x="247" y="137"/>
                    </a:lnTo>
                    <a:lnTo>
                      <a:pt x="244" y="83"/>
                    </a:lnTo>
                    <a:lnTo>
                      <a:pt x="199" y="30"/>
                    </a:lnTo>
                    <a:lnTo>
                      <a:pt x="91" y="0"/>
                    </a:lnTo>
                    <a:lnTo>
                      <a:pt x="13" y="22"/>
                    </a:lnTo>
                    <a:close/>
                  </a:path>
                </a:pathLst>
              </a:custGeom>
              <a:solidFill>
                <a:srgbClr val="FF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14" name="Freeform 66"/>
              <p:cNvSpPr>
                <a:spLocks/>
              </p:cNvSpPr>
              <p:nvPr/>
            </p:nvSpPr>
            <p:spPr bwMode="auto">
              <a:xfrm>
                <a:off x="4881" y="2113"/>
                <a:ext cx="121" cy="170"/>
              </a:xfrm>
              <a:custGeom>
                <a:avLst/>
                <a:gdLst>
                  <a:gd name="T0" fmla="*/ 1 w 189"/>
                  <a:gd name="T1" fmla="*/ 8 h 252"/>
                  <a:gd name="T2" fmla="*/ 1 w 189"/>
                  <a:gd name="T3" fmla="*/ 6 h 252"/>
                  <a:gd name="T4" fmla="*/ 0 w 189"/>
                  <a:gd name="T5" fmla="*/ 3 h 252"/>
                  <a:gd name="T6" fmla="*/ 1 w 189"/>
                  <a:gd name="T7" fmla="*/ 1 h 252"/>
                  <a:gd name="T8" fmla="*/ 2 w 189"/>
                  <a:gd name="T9" fmla="*/ 1 h 252"/>
                  <a:gd name="T10" fmla="*/ 4 w 189"/>
                  <a:gd name="T11" fmla="*/ 1 h 252"/>
                  <a:gd name="T12" fmla="*/ 6 w 189"/>
                  <a:gd name="T13" fmla="*/ 0 h 252"/>
                  <a:gd name="T14" fmla="*/ 7 w 189"/>
                  <a:gd name="T15" fmla="*/ 0 h 252"/>
                  <a:gd name="T16" fmla="*/ 8 w 189"/>
                  <a:gd name="T17" fmla="*/ 1 h 252"/>
                  <a:gd name="T18" fmla="*/ 8 w 189"/>
                  <a:gd name="T19" fmla="*/ 3 h 252"/>
                  <a:gd name="T20" fmla="*/ 8 w 189"/>
                  <a:gd name="T21" fmla="*/ 5 h 252"/>
                  <a:gd name="T22" fmla="*/ 8 w 189"/>
                  <a:gd name="T23" fmla="*/ 9 h 252"/>
                  <a:gd name="T24" fmla="*/ 7 w 189"/>
                  <a:gd name="T25" fmla="*/ 11 h 252"/>
                  <a:gd name="T26" fmla="*/ 6 w 189"/>
                  <a:gd name="T27" fmla="*/ 13 h 252"/>
                  <a:gd name="T28" fmla="*/ 5 w 189"/>
                  <a:gd name="T29" fmla="*/ 16 h 252"/>
                  <a:gd name="T30" fmla="*/ 4 w 189"/>
                  <a:gd name="T31" fmla="*/ 16 h 252"/>
                  <a:gd name="T32" fmla="*/ 2 w 189"/>
                  <a:gd name="T33" fmla="*/ 12 h 252"/>
                  <a:gd name="T34" fmla="*/ 1 w 189"/>
                  <a:gd name="T35" fmla="*/ 8 h 252"/>
                  <a:gd name="T36" fmla="*/ 1 w 189"/>
                  <a:gd name="T37" fmla="*/ 8 h 25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9"/>
                  <a:gd name="T58" fmla="*/ 0 h 252"/>
                  <a:gd name="T59" fmla="*/ 189 w 189"/>
                  <a:gd name="T60" fmla="*/ 252 h 25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9" h="252">
                    <a:moveTo>
                      <a:pt x="2" y="123"/>
                    </a:moveTo>
                    <a:lnTo>
                      <a:pt x="2" y="90"/>
                    </a:lnTo>
                    <a:lnTo>
                      <a:pt x="0" y="50"/>
                    </a:lnTo>
                    <a:lnTo>
                      <a:pt x="11" y="22"/>
                    </a:lnTo>
                    <a:lnTo>
                      <a:pt x="44" y="14"/>
                    </a:lnTo>
                    <a:lnTo>
                      <a:pt x="94" y="6"/>
                    </a:lnTo>
                    <a:lnTo>
                      <a:pt x="133" y="0"/>
                    </a:lnTo>
                    <a:lnTo>
                      <a:pt x="161" y="0"/>
                    </a:lnTo>
                    <a:lnTo>
                      <a:pt x="186" y="14"/>
                    </a:lnTo>
                    <a:lnTo>
                      <a:pt x="189" y="45"/>
                    </a:lnTo>
                    <a:lnTo>
                      <a:pt x="183" y="87"/>
                    </a:lnTo>
                    <a:lnTo>
                      <a:pt x="175" y="138"/>
                    </a:lnTo>
                    <a:lnTo>
                      <a:pt x="161" y="181"/>
                    </a:lnTo>
                    <a:lnTo>
                      <a:pt x="147" y="220"/>
                    </a:lnTo>
                    <a:lnTo>
                      <a:pt x="125" y="241"/>
                    </a:lnTo>
                    <a:lnTo>
                      <a:pt x="90" y="252"/>
                    </a:lnTo>
                    <a:lnTo>
                      <a:pt x="38" y="187"/>
                    </a:lnTo>
                    <a:lnTo>
                      <a:pt x="2" y="123"/>
                    </a:lnTo>
                    <a:close/>
                  </a:path>
                </a:pathLst>
              </a:custGeom>
              <a:solidFill>
                <a:srgbClr val="E6A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15" name="Freeform 67"/>
              <p:cNvSpPr>
                <a:spLocks/>
              </p:cNvSpPr>
              <p:nvPr/>
            </p:nvSpPr>
            <p:spPr bwMode="auto">
              <a:xfrm>
                <a:off x="4538" y="2142"/>
                <a:ext cx="166" cy="197"/>
              </a:xfrm>
              <a:custGeom>
                <a:avLst/>
                <a:gdLst>
                  <a:gd name="T0" fmla="*/ 12 w 259"/>
                  <a:gd name="T1" fmla="*/ 5 h 294"/>
                  <a:gd name="T2" fmla="*/ 9 w 259"/>
                  <a:gd name="T3" fmla="*/ 6 h 294"/>
                  <a:gd name="T4" fmla="*/ 8 w 259"/>
                  <a:gd name="T5" fmla="*/ 6 h 294"/>
                  <a:gd name="T6" fmla="*/ 8 w 259"/>
                  <a:gd name="T7" fmla="*/ 3 h 294"/>
                  <a:gd name="T8" fmla="*/ 8 w 259"/>
                  <a:gd name="T9" fmla="*/ 1 h 294"/>
                  <a:gd name="T10" fmla="*/ 8 w 259"/>
                  <a:gd name="T11" fmla="*/ 0 h 294"/>
                  <a:gd name="T12" fmla="*/ 7 w 259"/>
                  <a:gd name="T13" fmla="*/ 0 h 294"/>
                  <a:gd name="T14" fmla="*/ 6 w 259"/>
                  <a:gd name="T15" fmla="*/ 1 h 294"/>
                  <a:gd name="T16" fmla="*/ 4 w 259"/>
                  <a:gd name="T17" fmla="*/ 1 h 294"/>
                  <a:gd name="T18" fmla="*/ 3 w 259"/>
                  <a:gd name="T19" fmla="*/ 2 h 294"/>
                  <a:gd name="T20" fmla="*/ 1 w 259"/>
                  <a:gd name="T21" fmla="*/ 3 h 294"/>
                  <a:gd name="T22" fmla="*/ 1 w 259"/>
                  <a:gd name="T23" fmla="*/ 4 h 294"/>
                  <a:gd name="T24" fmla="*/ 0 w 259"/>
                  <a:gd name="T25" fmla="*/ 6 h 294"/>
                  <a:gd name="T26" fmla="*/ 1 w 259"/>
                  <a:gd name="T27" fmla="*/ 9 h 294"/>
                  <a:gd name="T28" fmla="*/ 1 w 259"/>
                  <a:gd name="T29" fmla="*/ 13 h 294"/>
                  <a:gd name="T30" fmla="*/ 1 w 259"/>
                  <a:gd name="T31" fmla="*/ 15 h 294"/>
                  <a:gd name="T32" fmla="*/ 1 w 259"/>
                  <a:gd name="T33" fmla="*/ 17 h 294"/>
                  <a:gd name="T34" fmla="*/ 2 w 259"/>
                  <a:gd name="T35" fmla="*/ 18 h 294"/>
                  <a:gd name="T36" fmla="*/ 3 w 259"/>
                  <a:gd name="T37" fmla="*/ 17 h 294"/>
                  <a:gd name="T38" fmla="*/ 5 w 259"/>
                  <a:gd name="T39" fmla="*/ 15 h 294"/>
                  <a:gd name="T40" fmla="*/ 7 w 259"/>
                  <a:gd name="T41" fmla="*/ 15 h 294"/>
                  <a:gd name="T42" fmla="*/ 8 w 259"/>
                  <a:gd name="T43" fmla="*/ 14 h 294"/>
                  <a:gd name="T44" fmla="*/ 8 w 259"/>
                  <a:gd name="T45" fmla="*/ 11 h 294"/>
                  <a:gd name="T46" fmla="*/ 8 w 259"/>
                  <a:gd name="T47" fmla="*/ 9 h 294"/>
                  <a:gd name="T48" fmla="*/ 10 w 259"/>
                  <a:gd name="T49" fmla="*/ 8 h 294"/>
                  <a:gd name="T50" fmla="*/ 12 w 259"/>
                  <a:gd name="T51" fmla="*/ 7 h 294"/>
                  <a:gd name="T52" fmla="*/ 12 w 259"/>
                  <a:gd name="T53" fmla="*/ 5 h 294"/>
                  <a:gd name="T54" fmla="*/ 12 w 259"/>
                  <a:gd name="T55" fmla="*/ 5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59"/>
                  <a:gd name="T85" fmla="*/ 0 h 294"/>
                  <a:gd name="T86" fmla="*/ 259 w 259"/>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59" h="294">
                    <a:moveTo>
                      <a:pt x="256" y="84"/>
                    </a:moveTo>
                    <a:lnTo>
                      <a:pt x="209" y="101"/>
                    </a:lnTo>
                    <a:lnTo>
                      <a:pt x="187" y="93"/>
                    </a:lnTo>
                    <a:lnTo>
                      <a:pt x="184" y="53"/>
                    </a:lnTo>
                    <a:lnTo>
                      <a:pt x="187" y="22"/>
                    </a:lnTo>
                    <a:lnTo>
                      <a:pt x="178" y="0"/>
                    </a:lnTo>
                    <a:lnTo>
                      <a:pt x="156" y="0"/>
                    </a:lnTo>
                    <a:lnTo>
                      <a:pt x="130" y="8"/>
                    </a:lnTo>
                    <a:lnTo>
                      <a:pt x="95" y="20"/>
                    </a:lnTo>
                    <a:lnTo>
                      <a:pt x="59" y="33"/>
                    </a:lnTo>
                    <a:lnTo>
                      <a:pt x="28" y="48"/>
                    </a:lnTo>
                    <a:lnTo>
                      <a:pt x="12" y="67"/>
                    </a:lnTo>
                    <a:lnTo>
                      <a:pt x="0" y="97"/>
                    </a:lnTo>
                    <a:lnTo>
                      <a:pt x="6" y="151"/>
                    </a:lnTo>
                    <a:lnTo>
                      <a:pt x="8" y="210"/>
                    </a:lnTo>
                    <a:lnTo>
                      <a:pt x="2" y="259"/>
                    </a:lnTo>
                    <a:lnTo>
                      <a:pt x="13" y="290"/>
                    </a:lnTo>
                    <a:lnTo>
                      <a:pt x="45" y="294"/>
                    </a:lnTo>
                    <a:lnTo>
                      <a:pt x="77" y="279"/>
                    </a:lnTo>
                    <a:lnTo>
                      <a:pt x="116" y="252"/>
                    </a:lnTo>
                    <a:lnTo>
                      <a:pt x="152" y="246"/>
                    </a:lnTo>
                    <a:lnTo>
                      <a:pt x="190" y="232"/>
                    </a:lnTo>
                    <a:lnTo>
                      <a:pt x="184" y="190"/>
                    </a:lnTo>
                    <a:lnTo>
                      <a:pt x="181" y="149"/>
                    </a:lnTo>
                    <a:lnTo>
                      <a:pt x="214" y="135"/>
                    </a:lnTo>
                    <a:lnTo>
                      <a:pt x="259" y="117"/>
                    </a:lnTo>
                    <a:lnTo>
                      <a:pt x="256" y="84"/>
                    </a:lnTo>
                    <a:close/>
                  </a:path>
                </a:pathLst>
              </a:custGeom>
              <a:solidFill>
                <a:srgbClr val="E6A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16" name="Freeform 68"/>
              <p:cNvSpPr>
                <a:spLocks/>
              </p:cNvSpPr>
              <p:nvPr/>
            </p:nvSpPr>
            <p:spPr bwMode="auto">
              <a:xfrm>
                <a:off x="4990" y="2271"/>
                <a:ext cx="206" cy="159"/>
              </a:xfrm>
              <a:custGeom>
                <a:avLst/>
                <a:gdLst>
                  <a:gd name="T0" fmla="*/ 0 w 322"/>
                  <a:gd name="T1" fmla="*/ 8 h 237"/>
                  <a:gd name="T2" fmla="*/ 2 w 322"/>
                  <a:gd name="T3" fmla="*/ 7 h 237"/>
                  <a:gd name="T4" fmla="*/ 4 w 322"/>
                  <a:gd name="T5" fmla="*/ 6 h 237"/>
                  <a:gd name="T6" fmla="*/ 7 w 322"/>
                  <a:gd name="T7" fmla="*/ 6 h 237"/>
                  <a:gd name="T8" fmla="*/ 8 w 322"/>
                  <a:gd name="T9" fmla="*/ 5 h 237"/>
                  <a:gd name="T10" fmla="*/ 10 w 322"/>
                  <a:gd name="T11" fmla="*/ 3 h 237"/>
                  <a:gd name="T12" fmla="*/ 10 w 322"/>
                  <a:gd name="T13" fmla="*/ 1 h 237"/>
                  <a:gd name="T14" fmla="*/ 11 w 322"/>
                  <a:gd name="T15" fmla="*/ 0 h 237"/>
                  <a:gd name="T16" fmla="*/ 12 w 322"/>
                  <a:gd name="T17" fmla="*/ 1 h 237"/>
                  <a:gd name="T18" fmla="*/ 11 w 322"/>
                  <a:gd name="T19" fmla="*/ 3 h 237"/>
                  <a:gd name="T20" fmla="*/ 11 w 322"/>
                  <a:gd name="T21" fmla="*/ 5 h 237"/>
                  <a:gd name="T22" fmla="*/ 12 w 322"/>
                  <a:gd name="T23" fmla="*/ 4 h 237"/>
                  <a:gd name="T24" fmla="*/ 13 w 322"/>
                  <a:gd name="T25" fmla="*/ 3 h 237"/>
                  <a:gd name="T26" fmla="*/ 14 w 322"/>
                  <a:gd name="T27" fmla="*/ 4 h 237"/>
                  <a:gd name="T28" fmla="*/ 13 w 322"/>
                  <a:gd name="T29" fmla="*/ 6 h 237"/>
                  <a:gd name="T30" fmla="*/ 12 w 322"/>
                  <a:gd name="T31" fmla="*/ 7 h 237"/>
                  <a:gd name="T32" fmla="*/ 11 w 322"/>
                  <a:gd name="T33" fmla="*/ 7 h 237"/>
                  <a:gd name="T34" fmla="*/ 12 w 322"/>
                  <a:gd name="T35" fmla="*/ 9 h 237"/>
                  <a:gd name="T36" fmla="*/ 13 w 322"/>
                  <a:gd name="T37" fmla="*/ 9 h 237"/>
                  <a:gd name="T38" fmla="*/ 13 w 322"/>
                  <a:gd name="T39" fmla="*/ 11 h 237"/>
                  <a:gd name="T40" fmla="*/ 13 w 322"/>
                  <a:gd name="T41" fmla="*/ 13 h 237"/>
                  <a:gd name="T42" fmla="*/ 12 w 322"/>
                  <a:gd name="T43" fmla="*/ 11 h 237"/>
                  <a:gd name="T44" fmla="*/ 10 w 322"/>
                  <a:gd name="T45" fmla="*/ 10 h 237"/>
                  <a:gd name="T46" fmla="*/ 8 w 322"/>
                  <a:gd name="T47" fmla="*/ 10 h 237"/>
                  <a:gd name="T48" fmla="*/ 6 w 322"/>
                  <a:gd name="T49" fmla="*/ 11 h 237"/>
                  <a:gd name="T50" fmla="*/ 3 w 322"/>
                  <a:gd name="T51" fmla="*/ 13 h 237"/>
                  <a:gd name="T52" fmla="*/ 2 w 322"/>
                  <a:gd name="T53" fmla="*/ 14 h 237"/>
                  <a:gd name="T54" fmla="*/ 0 w 322"/>
                  <a:gd name="T55" fmla="*/ 8 h 237"/>
                  <a:gd name="T56" fmla="*/ 0 w 322"/>
                  <a:gd name="T57" fmla="*/ 8 h 23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2"/>
                  <a:gd name="T88" fmla="*/ 0 h 237"/>
                  <a:gd name="T89" fmla="*/ 322 w 322"/>
                  <a:gd name="T90" fmla="*/ 237 h 23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2" h="237">
                    <a:moveTo>
                      <a:pt x="0" y="131"/>
                    </a:moveTo>
                    <a:lnTo>
                      <a:pt x="47" y="112"/>
                    </a:lnTo>
                    <a:lnTo>
                      <a:pt x="100" y="104"/>
                    </a:lnTo>
                    <a:lnTo>
                      <a:pt x="156" y="98"/>
                    </a:lnTo>
                    <a:lnTo>
                      <a:pt x="189" y="90"/>
                    </a:lnTo>
                    <a:lnTo>
                      <a:pt x="212" y="54"/>
                    </a:lnTo>
                    <a:lnTo>
                      <a:pt x="223" y="8"/>
                    </a:lnTo>
                    <a:lnTo>
                      <a:pt x="245" y="0"/>
                    </a:lnTo>
                    <a:lnTo>
                      <a:pt x="253" y="21"/>
                    </a:lnTo>
                    <a:lnTo>
                      <a:pt x="245" y="50"/>
                    </a:lnTo>
                    <a:lnTo>
                      <a:pt x="239" y="80"/>
                    </a:lnTo>
                    <a:lnTo>
                      <a:pt x="276" y="61"/>
                    </a:lnTo>
                    <a:lnTo>
                      <a:pt x="303" y="56"/>
                    </a:lnTo>
                    <a:lnTo>
                      <a:pt x="322" y="70"/>
                    </a:lnTo>
                    <a:lnTo>
                      <a:pt x="306" y="96"/>
                    </a:lnTo>
                    <a:lnTo>
                      <a:pt x="267" y="109"/>
                    </a:lnTo>
                    <a:lnTo>
                      <a:pt x="251" y="120"/>
                    </a:lnTo>
                    <a:lnTo>
                      <a:pt x="276" y="138"/>
                    </a:lnTo>
                    <a:lnTo>
                      <a:pt x="297" y="160"/>
                    </a:lnTo>
                    <a:lnTo>
                      <a:pt x="297" y="188"/>
                    </a:lnTo>
                    <a:lnTo>
                      <a:pt x="289" y="202"/>
                    </a:lnTo>
                    <a:lnTo>
                      <a:pt x="253" y="185"/>
                    </a:lnTo>
                    <a:lnTo>
                      <a:pt x="212" y="167"/>
                    </a:lnTo>
                    <a:lnTo>
                      <a:pt x="182" y="167"/>
                    </a:lnTo>
                    <a:lnTo>
                      <a:pt x="132" y="185"/>
                    </a:lnTo>
                    <a:lnTo>
                      <a:pt x="76" y="211"/>
                    </a:lnTo>
                    <a:lnTo>
                      <a:pt x="37" y="237"/>
                    </a:lnTo>
                    <a:lnTo>
                      <a:pt x="0" y="131"/>
                    </a:lnTo>
                    <a:close/>
                  </a:path>
                </a:pathLst>
              </a:custGeom>
              <a:solidFill>
                <a:srgbClr val="FF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17" name="Freeform 69"/>
              <p:cNvSpPr>
                <a:spLocks/>
              </p:cNvSpPr>
              <p:nvPr/>
            </p:nvSpPr>
            <p:spPr bwMode="auto">
              <a:xfrm>
                <a:off x="4373" y="2387"/>
                <a:ext cx="223" cy="160"/>
              </a:xfrm>
              <a:custGeom>
                <a:avLst/>
                <a:gdLst>
                  <a:gd name="T0" fmla="*/ 13 w 348"/>
                  <a:gd name="T1" fmla="*/ 11 h 238"/>
                  <a:gd name="T2" fmla="*/ 12 w 348"/>
                  <a:gd name="T3" fmla="*/ 10 h 238"/>
                  <a:gd name="T4" fmla="*/ 8 w 348"/>
                  <a:gd name="T5" fmla="*/ 10 h 238"/>
                  <a:gd name="T6" fmla="*/ 6 w 348"/>
                  <a:gd name="T7" fmla="*/ 10 h 238"/>
                  <a:gd name="T8" fmla="*/ 5 w 348"/>
                  <a:gd name="T9" fmla="*/ 11 h 238"/>
                  <a:gd name="T10" fmla="*/ 4 w 348"/>
                  <a:gd name="T11" fmla="*/ 15 h 238"/>
                  <a:gd name="T12" fmla="*/ 3 w 348"/>
                  <a:gd name="T13" fmla="*/ 15 h 238"/>
                  <a:gd name="T14" fmla="*/ 3 w 348"/>
                  <a:gd name="T15" fmla="*/ 13 h 238"/>
                  <a:gd name="T16" fmla="*/ 1 w 348"/>
                  <a:gd name="T17" fmla="*/ 13 h 238"/>
                  <a:gd name="T18" fmla="*/ 1 w 348"/>
                  <a:gd name="T19" fmla="*/ 13 h 238"/>
                  <a:gd name="T20" fmla="*/ 1 w 348"/>
                  <a:gd name="T21" fmla="*/ 11 h 238"/>
                  <a:gd name="T22" fmla="*/ 3 w 348"/>
                  <a:gd name="T23" fmla="*/ 9 h 238"/>
                  <a:gd name="T24" fmla="*/ 3 w 348"/>
                  <a:gd name="T25" fmla="*/ 7 h 238"/>
                  <a:gd name="T26" fmla="*/ 2 w 348"/>
                  <a:gd name="T27" fmla="*/ 7 h 238"/>
                  <a:gd name="T28" fmla="*/ 1 w 348"/>
                  <a:gd name="T29" fmla="*/ 6 h 238"/>
                  <a:gd name="T30" fmla="*/ 0 w 348"/>
                  <a:gd name="T31" fmla="*/ 5 h 238"/>
                  <a:gd name="T32" fmla="*/ 0 w 348"/>
                  <a:gd name="T33" fmla="*/ 3 h 238"/>
                  <a:gd name="T34" fmla="*/ 1 w 348"/>
                  <a:gd name="T35" fmla="*/ 3 h 238"/>
                  <a:gd name="T36" fmla="*/ 3 w 348"/>
                  <a:gd name="T37" fmla="*/ 4 h 238"/>
                  <a:gd name="T38" fmla="*/ 2 w 348"/>
                  <a:gd name="T39" fmla="*/ 2 h 238"/>
                  <a:gd name="T40" fmla="*/ 2 w 348"/>
                  <a:gd name="T41" fmla="*/ 1 h 238"/>
                  <a:gd name="T42" fmla="*/ 3 w 348"/>
                  <a:gd name="T43" fmla="*/ 0 h 238"/>
                  <a:gd name="T44" fmla="*/ 4 w 348"/>
                  <a:gd name="T45" fmla="*/ 1 h 238"/>
                  <a:gd name="T46" fmla="*/ 5 w 348"/>
                  <a:gd name="T47" fmla="*/ 3 h 238"/>
                  <a:gd name="T48" fmla="*/ 7 w 348"/>
                  <a:gd name="T49" fmla="*/ 4 h 238"/>
                  <a:gd name="T50" fmla="*/ 9 w 348"/>
                  <a:gd name="T51" fmla="*/ 4 h 238"/>
                  <a:gd name="T52" fmla="*/ 12 w 348"/>
                  <a:gd name="T53" fmla="*/ 3 h 238"/>
                  <a:gd name="T54" fmla="*/ 14 w 348"/>
                  <a:gd name="T55" fmla="*/ 3 h 238"/>
                  <a:gd name="T56" fmla="*/ 15 w 348"/>
                  <a:gd name="T57" fmla="*/ 3 h 238"/>
                  <a:gd name="T58" fmla="*/ 13 w 348"/>
                  <a:gd name="T59" fmla="*/ 11 h 238"/>
                  <a:gd name="T60" fmla="*/ 13 w 348"/>
                  <a:gd name="T61" fmla="*/ 11 h 23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8"/>
                  <a:gd name="T94" fmla="*/ 0 h 238"/>
                  <a:gd name="T95" fmla="*/ 348 w 348"/>
                  <a:gd name="T96" fmla="*/ 238 h 23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8" h="238">
                    <a:moveTo>
                      <a:pt x="296" y="171"/>
                    </a:moveTo>
                    <a:lnTo>
                      <a:pt x="257" y="163"/>
                    </a:lnTo>
                    <a:lnTo>
                      <a:pt x="194" y="163"/>
                    </a:lnTo>
                    <a:lnTo>
                      <a:pt x="143" y="154"/>
                    </a:lnTo>
                    <a:lnTo>
                      <a:pt x="117" y="190"/>
                    </a:lnTo>
                    <a:lnTo>
                      <a:pt x="84" y="238"/>
                    </a:lnTo>
                    <a:lnTo>
                      <a:pt x="57" y="234"/>
                    </a:lnTo>
                    <a:lnTo>
                      <a:pt x="54" y="207"/>
                    </a:lnTo>
                    <a:lnTo>
                      <a:pt x="26" y="218"/>
                    </a:lnTo>
                    <a:lnTo>
                      <a:pt x="6" y="201"/>
                    </a:lnTo>
                    <a:lnTo>
                      <a:pt x="15" y="171"/>
                    </a:lnTo>
                    <a:lnTo>
                      <a:pt x="58" y="139"/>
                    </a:lnTo>
                    <a:lnTo>
                      <a:pt x="78" y="126"/>
                    </a:lnTo>
                    <a:lnTo>
                      <a:pt x="48" y="107"/>
                    </a:lnTo>
                    <a:lnTo>
                      <a:pt x="6" y="95"/>
                    </a:lnTo>
                    <a:lnTo>
                      <a:pt x="0" y="73"/>
                    </a:lnTo>
                    <a:lnTo>
                      <a:pt x="0" y="56"/>
                    </a:lnTo>
                    <a:lnTo>
                      <a:pt x="29" y="48"/>
                    </a:lnTo>
                    <a:lnTo>
                      <a:pt x="69" y="62"/>
                    </a:lnTo>
                    <a:lnTo>
                      <a:pt x="50" y="29"/>
                    </a:lnTo>
                    <a:lnTo>
                      <a:pt x="50" y="4"/>
                    </a:lnTo>
                    <a:lnTo>
                      <a:pt x="69" y="0"/>
                    </a:lnTo>
                    <a:lnTo>
                      <a:pt x="92" y="16"/>
                    </a:lnTo>
                    <a:lnTo>
                      <a:pt x="126" y="48"/>
                    </a:lnTo>
                    <a:lnTo>
                      <a:pt x="153" y="62"/>
                    </a:lnTo>
                    <a:lnTo>
                      <a:pt x="207" y="62"/>
                    </a:lnTo>
                    <a:lnTo>
                      <a:pt x="259" y="53"/>
                    </a:lnTo>
                    <a:lnTo>
                      <a:pt x="318" y="59"/>
                    </a:lnTo>
                    <a:lnTo>
                      <a:pt x="348" y="59"/>
                    </a:lnTo>
                    <a:lnTo>
                      <a:pt x="296" y="171"/>
                    </a:lnTo>
                    <a:close/>
                  </a:path>
                </a:pathLst>
              </a:custGeom>
              <a:solidFill>
                <a:srgbClr val="FF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18" name="Freeform 70"/>
              <p:cNvSpPr>
                <a:spLocks/>
              </p:cNvSpPr>
              <p:nvPr/>
            </p:nvSpPr>
            <p:spPr bwMode="auto">
              <a:xfrm>
                <a:off x="4587" y="2374"/>
                <a:ext cx="417" cy="126"/>
              </a:xfrm>
              <a:custGeom>
                <a:avLst/>
                <a:gdLst>
                  <a:gd name="T0" fmla="*/ 2 w 651"/>
                  <a:gd name="T1" fmla="*/ 4 h 187"/>
                  <a:gd name="T2" fmla="*/ 5 w 651"/>
                  <a:gd name="T3" fmla="*/ 5 h 187"/>
                  <a:gd name="T4" fmla="*/ 8 w 651"/>
                  <a:gd name="T5" fmla="*/ 6 h 187"/>
                  <a:gd name="T6" fmla="*/ 13 w 651"/>
                  <a:gd name="T7" fmla="*/ 6 h 187"/>
                  <a:gd name="T8" fmla="*/ 18 w 651"/>
                  <a:gd name="T9" fmla="*/ 5 h 187"/>
                  <a:gd name="T10" fmla="*/ 22 w 651"/>
                  <a:gd name="T11" fmla="*/ 3 h 187"/>
                  <a:gd name="T12" fmla="*/ 26 w 651"/>
                  <a:gd name="T13" fmla="*/ 1 h 187"/>
                  <a:gd name="T14" fmla="*/ 28 w 651"/>
                  <a:gd name="T15" fmla="*/ 0 h 187"/>
                  <a:gd name="T16" fmla="*/ 29 w 651"/>
                  <a:gd name="T17" fmla="*/ 5 h 187"/>
                  <a:gd name="T18" fmla="*/ 26 w 651"/>
                  <a:gd name="T19" fmla="*/ 7 h 187"/>
                  <a:gd name="T20" fmla="*/ 21 w 651"/>
                  <a:gd name="T21" fmla="*/ 9 h 187"/>
                  <a:gd name="T22" fmla="*/ 17 w 651"/>
                  <a:gd name="T23" fmla="*/ 10 h 187"/>
                  <a:gd name="T24" fmla="*/ 11 w 651"/>
                  <a:gd name="T25" fmla="*/ 12 h 187"/>
                  <a:gd name="T26" fmla="*/ 7 w 651"/>
                  <a:gd name="T27" fmla="*/ 12 h 187"/>
                  <a:gd name="T28" fmla="*/ 3 w 651"/>
                  <a:gd name="T29" fmla="*/ 12 h 187"/>
                  <a:gd name="T30" fmla="*/ 1 w 651"/>
                  <a:gd name="T31" fmla="*/ 11 h 187"/>
                  <a:gd name="T32" fmla="*/ 0 w 651"/>
                  <a:gd name="T33" fmla="*/ 9 h 187"/>
                  <a:gd name="T34" fmla="*/ 2 w 651"/>
                  <a:gd name="T35" fmla="*/ 4 h 187"/>
                  <a:gd name="T36" fmla="*/ 2 w 651"/>
                  <a:gd name="T37" fmla="*/ 4 h 18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51"/>
                  <a:gd name="T58" fmla="*/ 0 h 187"/>
                  <a:gd name="T59" fmla="*/ 651 w 651"/>
                  <a:gd name="T60" fmla="*/ 187 h 18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51" h="187">
                    <a:moveTo>
                      <a:pt x="39" y="65"/>
                    </a:moveTo>
                    <a:lnTo>
                      <a:pt x="107" y="89"/>
                    </a:lnTo>
                    <a:lnTo>
                      <a:pt x="198" y="97"/>
                    </a:lnTo>
                    <a:lnTo>
                      <a:pt x="304" y="94"/>
                    </a:lnTo>
                    <a:lnTo>
                      <a:pt x="396" y="81"/>
                    </a:lnTo>
                    <a:lnTo>
                      <a:pt x="502" y="49"/>
                    </a:lnTo>
                    <a:lnTo>
                      <a:pt x="575" y="25"/>
                    </a:lnTo>
                    <a:lnTo>
                      <a:pt x="622" y="0"/>
                    </a:lnTo>
                    <a:lnTo>
                      <a:pt x="651" y="78"/>
                    </a:lnTo>
                    <a:lnTo>
                      <a:pt x="583" y="114"/>
                    </a:lnTo>
                    <a:lnTo>
                      <a:pt x="483" y="142"/>
                    </a:lnTo>
                    <a:lnTo>
                      <a:pt x="383" y="158"/>
                    </a:lnTo>
                    <a:lnTo>
                      <a:pt x="252" y="182"/>
                    </a:lnTo>
                    <a:lnTo>
                      <a:pt x="155" y="187"/>
                    </a:lnTo>
                    <a:lnTo>
                      <a:pt x="75" y="184"/>
                    </a:lnTo>
                    <a:lnTo>
                      <a:pt x="28" y="176"/>
                    </a:lnTo>
                    <a:lnTo>
                      <a:pt x="0" y="142"/>
                    </a:lnTo>
                    <a:lnTo>
                      <a:pt x="39" y="65"/>
                    </a:lnTo>
                    <a:close/>
                  </a:path>
                </a:pathLst>
              </a:custGeom>
              <a:solidFill>
                <a:srgbClr val="E6A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19" name="Freeform 71"/>
              <p:cNvSpPr>
                <a:spLocks/>
              </p:cNvSpPr>
              <p:nvPr/>
            </p:nvSpPr>
            <p:spPr bwMode="auto">
              <a:xfrm>
                <a:off x="4860" y="1839"/>
                <a:ext cx="168" cy="248"/>
              </a:xfrm>
              <a:custGeom>
                <a:avLst/>
                <a:gdLst>
                  <a:gd name="T0" fmla="*/ 11 w 262"/>
                  <a:gd name="T1" fmla="*/ 1 h 369"/>
                  <a:gd name="T2" fmla="*/ 10 w 262"/>
                  <a:gd name="T3" fmla="*/ 3 h 369"/>
                  <a:gd name="T4" fmla="*/ 9 w 262"/>
                  <a:gd name="T5" fmla="*/ 3 h 369"/>
                  <a:gd name="T6" fmla="*/ 8 w 262"/>
                  <a:gd name="T7" fmla="*/ 4 h 369"/>
                  <a:gd name="T8" fmla="*/ 8 w 262"/>
                  <a:gd name="T9" fmla="*/ 5 h 369"/>
                  <a:gd name="T10" fmla="*/ 7 w 262"/>
                  <a:gd name="T11" fmla="*/ 6 h 369"/>
                  <a:gd name="T12" fmla="*/ 6 w 262"/>
                  <a:gd name="T13" fmla="*/ 7 h 369"/>
                  <a:gd name="T14" fmla="*/ 5 w 262"/>
                  <a:gd name="T15" fmla="*/ 9 h 369"/>
                  <a:gd name="T16" fmla="*/ 6 w 262"/>
                  <a:gd name="T17" fmla="*/ 9 h 369"/>
                  <a:gd name="T18" fmla="*/ 7 w 262"/>
                  <a:gd name="T19" fmla="*/ 9 h 369"/>
                  <a:gd name="T20" fmla="*/ 8 w 262"/>
                  <a:gd name="T21" fmla="*/ 9 h 369"/>
                  <a:gd name="T22" fmla="*/ 8 w 262"/>
                  <a:gd name="T23" fmla="*/ 10 h 369"/>
                  <a:gd name="T24" fmla="*/ 8 w 262"/>
                  <a:gd name="T25" fmla="*/ 11 h 369"/>
                  <a:gd name="T26" fmla="*/ 9 w 262"/>
                  <a:gd name="T27" fmla="*/ 11 h 369"/>
                  <a:gd name="T28" fmla="*/ 10 w 262"/>
                  <a:gd name="T29" fmla="*/ 10 h 369"/>
                  <a:gd name="T30" fmla="*/ 10 w 262"/>
                  <a:gd name="T31" fmla="*/ 9 h 369"/>
                  <a:gd name="T32" fmla="*/ 11 w 262"/>
                  <a:gd name="T33" fmla="*/ 9 h 369"/>
                  <a:gd name="T34" fmla="*/ 12 w 262"/>
                  <a:gd name="T35" fmla="*/ 10 h 369"/>
                  <a:gd name="T36" fmla="*/ 12 w 262"/>
                  <a:gd name="T37" fmla="*/ 11 h 369"/>
                  <a:gd name="T38" fmla="*/ 11 w 262"/>
                  <a:gd name="T39" fmla="*/ 11 h 369"/>
                  <a:gd name="T40" fmla="*/ 10 w 262"/>
                  <a:gd name="T41" fmla="*/ 11 h 369"/>
                  <a:gd name="T42" fmla="*/ 9 w 262"/>
                  <a:gd name="T43" fmla="*/ 13 h 369"/>
                  <a:gd name="T44" fmla="*/ 8 w 262"/>
                  <a:gd name="T45" fmla="*/ 13 h 369"/>
                  <a:gd name="T46" fmla="*/ 7 w 262"/>
                  <a:gd name="T47" fmla="*/ 15 h 369"/>
                  <a:gd name="T48" fmla="*/ 6 w 262"/>
                  <a:gd name="T49" fmla="*/ 16 h 369"/>
                  <a:gd name="T50" fmla="*/ 5 w 262"/>
                  <a:gd name="T51" fmla="*/ 17 h 369"/>
                  <a:gd name="T52" fmla="*/ 4 w 262"/>
                  <a:gd name="T53" fmla="*/ 19 h 369"/>
                  <a:gd name="T54" fmla="*/ 3 w 262"/>
                  <a:gd name="T55" fmla="*/ 20 h 369"/>
                  <a:gd name="T56" fmla="*/ 2 w 262"/>
                  <a:gd name="T57" fmla="*/ 22 h 369"/>
                  <a:gd name="T58" fmla="*/ 1 w 262"/>
                  <a:gd name="T59" fmla="*/ 23 h 369"/>
                  <a:gd name="T60" fmla="*/ 1 w 262"/>
                  <a:gd name="T61" fmla="*/ 22 h 369"/>
                  <a:gd name="T62" fmla="*/ 1 w 262"/>
                  <a:gd name="T63" fmla="*/ 22 h 369"/>
                  <a:gd name="T64" fmla="*/ 2 w 262"/>
                  <a:gd name="T65" fmla="*/ 19 h 369"/>
                  <a:gd name="T66" fmla="*/ 3 w 262"/>
                  <a:gd name="T67" fmla="*/ 16 h 369"/>
                  <a:gd name="T68" fmla="*/ 4 w 262"/>
                  <a:gd name="T69" fmla="*/ 13 h 369"/>
                  <a:gd name="T70" fmla="*/ 6 w 262"/>
                  <a:gd name="T71" fmla="*/ 11 h 369"/>
                  <a:gd name="T72" fmla="*/ 5 w 262"/>
                  <a:gd name="T73" fmla="*/ 11 h 369"/>
                  <a:gd name="T74" fmla="*/ 4 w 262"/>
                  <a:gd name="T75" fmla="*/ 11 h 369"/>
                  <a:gd name="T76" fmla="*/ 3 w 262"/>
                  <a:gd name="T77" fmla="*/ 10 h 369"/>
                  <a:gd name="T78" fmla="*/ 3 w 262"/>
                  <a:gd name="T79" fmla="*/ 9 h 369"/>
                  <a:gd name="T80" fmla="*/ 3 w 262"/>
                  <a:gd name="T81" fmla="*/ 8 h 369"/>
                  <a:gd name="T82" fmla="*/ 4 w 262"/>
                  <a:gd name="T83" fmla="*/ 7 h 369"/>
                  <a:gd name="T84" fmla="*/ 4 w 262"/>
                  <a:gd name="T85" fmla="*/ 7 h 369"/>
                  <a:gd name="T86" fmla="*/ 5 w 262"/>
                  <a:gd name="T87" fmla="*/ 5 h 369"/>
                  <a:gd name="T88" fmla="*/ 6 w 262"/>
                  <a:gd name="T89" fmla="*/ 4 h 369"/>
                  <a:gd name="T90" fmla="*/ 8 w 262"/>
                  <a:gd name="T91" fmla="*/ 2 h 369"/>
                  <a:gd name="T92" fmla="*/ 8 w 262"/>
                  <a:gd name="T93" fmla="*/ 1 h 369"/>
                  <a:gd name="T94" fmla="*/ 10 w 262"/>
                  <a:gd name="T95" fmla="*/ 0 h 369"/>
                  <a:gd name="T96" fmla="*/ 11 w 262"/>
                  <a:gd name="T97" fmla="*/ 1 h 36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2"/>
                  <a:gd name="T148" fmla="*/ 0 h 369"/>
                  <a:gd name="T149" fmla="*/ 262 w 262"/>
                  <a:gd name="T150" fmla="*/ 369 h 36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2" h="369">
                    <a:moveTo>
                      <a:pt x="241" y="9"/>
                    </a:moveTo>
                    <a:lnTo>
                      <a:pt x="240" y="14"/>
                    </a:lnTo>
                    <a:lnTo>
                      <a:pt x="239" y="20"/>
                    </a:lnTo>
                    <a:lnTo>
                      <a:pt x="236" y="24"/>
                    </a:lnTo>
                    <a:lnTo>
                      <a:pt x="234" y="29"/>
                    </a:lnTo>
                    <a:lnTo>
                      <a:pt x="229" y="33"/>
                    </a:lnTo>
                    <a:lnTo>
                      <a:pt x="226" y="37"/>
                    </a:lnTo>
                    <a:lnTo>
                      <a:pt x="221" y="41"/>
                    </a:lnTo>
                    <a:lnTo>
                      <a:pt x="218" y="44"/>
                    </a:lnTo>
                    <a:lnTo>
                      <a:pt x="212" y="47"/>
                    </a:lnTo>
                    <a:lnTo>
                      <a:pt x="207" y="51"/>
                    </a:lnTo>
                    <a:lnTo>
                      <a:pt x="202" y="54"/>
                    </a:lnTo>
                    <a:lnTo>
                      <a:pt x="198" y="58"/>
                    </a:lnTo>
                    <a:lnTo>
                      <a:pt x="193" y="61"/>
                    </a:lnTo>
                    <a:lnTo>
                      <a:pt x="188" y="64"/>
                    </a:lnTo>
                    <a:lnTo>
                      <a:pt x="185" y="69"/>
                    </a:lnTo>
                    <a:lnTo>
                      <a:pt x="182" y="74"/>
                    </a:lnTo>
                    <a:lnTo>
                      <a:pt x="178" y="77"/>
                    </a:lnTo>
                    <a:lnTo>
                      <a:pt x="173" y="81"/>
                    </a:lnTo>
                    <a:lnTo>
                      <a:pt x="168" y="84"/>
                    </a:lnTo>
                    <a:lnTo>
                      <a:pt x="164" y="88"/>
                    </a:lnTo>
                    <a:lnTo>
                      <a:pt x="159" y="92"/>
                    </a:lnTo>
                    <a:lnTo>
                      <a:pt x="154" y="96"/>
                    </a:lnTo>
                    <a:lnTo>
                      <a:pt x="151" y="100"/>
                    </a:lnTo>
                    <a:lnTo>
                      <a:pt x="146" y="104"/>
                    </a:lnTo>
                    <a:lnTo>
                      <a:pt x="143" y="108"/>
                    </a:lnTo>
                    <a:lnTo>
                      <a:pt x="138" y="112"/>
                    </a:lnTo>
                    <a:lnTo>
                      <a:pt x="134" y="117"/>
                    </a:lnTo>
                    <a:lnTo>
                      <a:pt x="131" y="122"/>
                    </a:lnTo>
                    <a:lnTo>
                      <a:pt x="127" y="125"/>
                    </a:lnTo>
                    <a:lnTo>
                      <a:pt x="125" y="131"/>
                    </a:lnTo>
                    <a:lnTo>
                      <a:pt x="123" y="136"/>
                    </a:lnTo>
                    <a:lnTo>
                      <a:pt x="122" y="140"/>
                    </a:lnTo>
                    <a:lnTo>
                      <a:pt x="125" y="143"/>
                    </a:lnTo>
                    <a:lnTo>
                      <a:pt x="129" y="144"/>
                    </a:lnTo>
                    <a:lnTo>
                      <a:pt x="133" y="145"/>
                    </a:lnTo>
                    <a:lnTo>
                      <a:pt x="139" y="146"/>
                    </a:lnTo>
                    <a:lnTo>
                      <a:pt x="144" y="146"/>
                    </a:lnTo>
                    <a:lnTo>
                      <a:pt x="150" y="147"/>
                    </a:lnTo>
                    <a:lnTo>
                      <a:pt x="154" y="147"/>
                    </a:lnTo>
                    <a:lnTo>
                      <a:pt x="160" y="148"/>
                    </a:lnTo>
                    <a:lnTo>
                      <a:pt x="164" y="148"/>
                    </a:lnTo>
                    <a:lnTo>
                      <a:pt x="168" y="150"/>
                    </a:lnTo>
                    <a:lnTo>
                      <a:pt x="173" y="151"/>
                    </a:lnTo>
                    <a:lnTo>
                      <a:pt x="178" y="153"/>
                    </a:lnTo>
                    <a:lnTo>
                      <a:pt x="180" y="155"/>
                    </a:lnTo>
                    <a:lnTo>
                      <a:pt x="185" y="158"/>
                    </a:lnTo>
                    <a:lnTo>
                      <a:pt x="187" y="161"/>
                    </a:lnTo>
                    <a:lnTo>
                      <a:pt x="191" y="166"/>
                    </a:lnTo>
                    <a:lnTo>
                      <a:pt x="191" y="171"/>
                    </a:lnTo>
                    <a:lnTo>
                      <a:pt x="191" y="177"/>
                    </a:lnTo>
                    <a:lnTo>
                      <a:pt x="192" y="181"/>
                    </a:lnTo>
                    <a:lnTo>
                      <a:pt x="194" y="185"/>
                    </a:lnTo>
                    <a:lnTo>
                      <a:pt x="199" y="184"/>
                    </a:lnTo>
                    <a:lnTo>
                      <a:pt x="203" y="181"/>
                    </a:lnTo>
                    <a:lnTo>
                      <a:pt x="209" y="180"/>
                    </a:lnTo>
                    <a:lnTo>
                      <a:pt x="215" y="178"/>
                    </a:lnTo>
                    <a:lnTo>
                      <a:pt x="220" y="174"/>
                    </a:lnTo>
                    <a:lnTo>
                      <a:pt x="225" y="172"/>
                    </a:lnTo>
                    <a:lnTo>
                      <a:pt x="228" y="167"/>
                    </a:lnTo>
                    <a:lnTo>
                      <a:pt x="233" y="162"/>
                    </a:lnTo>
                    <a:lnTo>
                      <a:pt x="227" y="158"/>
                    </a:lnTo>
                    <a:lnTo>
                      <a:pt x="223" y="152"/>
                    </a:lnTo>
                    <a:lnTo>
                      <a:pt x="222" y="146"/>
                    </a:lnTo>
                    <a:lnTo>
                      <a:pt x="226" y="140"/>
                    </a:lnTo>
                    <a:lnTo>
                      <a:pt x="230" y="140"/>
                    </a:lnTo>
                    <a:lnTo>
                      <a:pt x="235" y="143"/>
                    </a:lnTo>
                    <a:lnTo>
                      <a:pt x="240" y="144"/>
                    </a:lnTo>
                    <a:lnTo>
                      <a:pt x="246" y="146"/>
                    </a:lnTo>
                    <a:lnTo>
                      <a:pt x="249" y="148"/>
                    </a:lnTo>
                    <a:lnTo>
                      <a:pt x="254" y="152"/>
                    </a:lnTo>
                    <a:lnTo>
                      <a:pt x="257" y="155"/>
                    </a:lnTo>
                    <a:lnTo>
                      <a:pt x="262" y="159"/>
                    </a:lnTo>
                    <a:lnTo>
                      <a:pt x="260" y="164"/>
                    </a:lnTo>
                    <a:lnTo>
                      <a:pt x="258" y="167"/>
                    </a:lnTo>
                    <a:lnTo>
                      <a:pt x="255" y="171"/>
                    </a:lnTo>
                    <a:lnTo>
                      <a:pt x="254" y="174"/>
                    </a:lnTo>
                    <a:lnTo>
                      <a:pt x="248" y="180"/>
                    </a:lnTo>
                    <a:lnTo>
                      <a:pt x="241" y="185"/>
                    </a:lnTo>
                    <a:lnTo>
                      <a:pt x="236" y="186"/>
                    </a:lnTo>
                    <a:lnTo>
                      <a:pt x="233" y="188"/>
                    </a:lnTo>
                    <a:lnTo>
                      <a:pt x="229" y="191"/>
                    </a:lnTo>
                    <a:lnTo>
                      <a:pt x="225" y="193"/>
                    </a:lnTo>
                    <a:lnTo>
                      <a:pt x="221" y="194"/>
                    </a:lnTo>
                    <a:lnTo>
                      <a:pt x="218" y="195"/>
                    </a:lnTo>
                    <a:lnTo>
                      <a:pt x="213" y="198"/>
                    </a:lnTo>
                    <a:lnTo>
                      <a:pt x="211" y="200"/>
                    </a:lnTo>
                    <a:lnTo>
                      <a:pt x="203" y="205"/>
                    </a:lnTo>
                    <a:lnTo>
                      <a:pt x="198" y="208"/>
                    </a:lnTo>
                    <a:lnTo>
                      <a:pt x="192" y="213"/>
                    </a:lnTo>
                    <a:lnTo>
                      <a:pt x="185" y="217"/>
                    </a:lnTo>
                    <a:lnTo>
                      <a:pt x="178" y="221"/>
                    </a:lnTo>
                    <a:lnTo>
                      <a:pt x="171" y="223"/>
                    </a:lnTo>
                    <a:lnTo>
                      <a:pt x="165" y="228"/>
                    </a:lnTo>
                    <a:lnTo>
                      <a:pt x="159" y="231"/>
                    </a:lnTo>
                    <a:lnTo>
                      <a:pt x="152" y="236"/>
                    </a:lnTo>
                    <a:lnTo>
                      <a:pt x="146" y="240"/>
                    </a:lnTo>
                    <a:lnTo>
                      <a:pt x="140" y="244"/>
                    </a:lnTo>
                    <a:lnTo>
                      <a:pt x="136" y="249"/>
                    </a:lnTo>
                    <a:lnTo>
                      <a:pt x="131" y="255"/>
                    </a:lnTo>
                    <a:lnTo>
                      <a:pt x="126" y="261"/>
                    </a:lnTo>
                    <a:lnTo>
                      <a:pt x="123" y="267"/>
                    </a:lnTo>
                    <a:lnTo>
                      <a:pt x="122" y="275"/>
                    </a:lnTo>
                    <a:lnTo>
                      <a:pt x="111" y="278"/>
                    </a:lnTo>
                    <a:lnTo>
                      <a:pt x="104" y="283"/>
                    </a:lnTo>
                    <a:lnTo>
                      <a:pt x="98" y="289"/>
                    </a:lnTo>
                    <a:lnTo>
                      <a:pt x="91" y="295"/>
                    </a:lnTo>
                    <a:lnTo>
                      <a:pt x="85" y="302"/>
                    </a:lnTo>
                    <a:lnTo>
                      <a:pt x="80" y="307"/>
                    </a:lnTo>
                    <a:lnTo>
                      <a:pt x="73" y="315"/>
                    </a:lnTo>
                    <a:lnTo>
                      <a:pt x="67" y="322"/>
                    </a:lnTo>
                    <a:lnTo>
                      <a:pt x="62" y="329"/>
                    </a:lnTo>
                    <a:lnTo>
                      <a:pt x="55" y="334"/>
                    </a:lnTo>
                    <a:lnTo>
                      <a:pt x="49" y="341"/>
                    </a:lnTo>
                    <a:lnTo>
                      <a:pt x="42" y="347"/>
                    </a:lnTo>
                    <a:lnTo>
                      <a:pt x="36" y="353"/>
                    </a:lnTo>
                    <a:lnTo>
                      <a:pt x="29" y="358"/>
                    </a:lnTo>
                    <a:lnTo>
                      <a:pt x="21" y="362"/>
                    </a:lnTo>
                    <a:lnTo>
                      <a:pt x="14" y="366"/>
                    </a:lnTo>
                    <a:lnTo>
                      <a:pt x="6" y="369"/>
                    </a:lnTo>
                    <a:lnTo>
                      <a:pt x="2" y="366"/>
                    </a:lnTo>
                    <a:lnTo>
                      <a:pt x="0" y="362"/>
                    </a:lnTo>
                    <a:lnTo>
                      <a:pt x="0" y="360"/>
                    </a:lnTo>
                    <a:lnTo>
                      <a:pt x="1" y="357"/>
                    </a:lnTo>
                    <a:lnTo>
                      <a:pt x="2" y="352"/>
                    </a:lnTo>
                    <a:lnTo>
                      <a:pt x="5" y="348"/>
                    </a:lnTo>
                    <a:lnTo>
                      <a:pt x="5" y="344"/>
                    </a:lnTo>
                    <a:lnTo>
                      <a:pt x="6" y="340"/>
                    </a:lnTo>
                    <a:lnTo>
                      <a:pt x="12" y="330"/>
                    </a:lnTo>
                    <a:lnTo>
                      <a:pt x="20" y="320"/>
                    </a:lnTo>
                    <a:lnTo>
                      <a:pt x="27" y="310"/>
                    </a:lnTo>
                    <a:lnTo>
                      <a:pt x="35" y="299"/>
                    </a:lnTo>
                    <a:lnTo>
                      <a:pt x="43" y="289"/>
                    </a:lnTo>
                    <a:lnTo>
                      <a:pt x="51" y="279"/>
                    </a:lnTo>
                    <a:lnTo>
                      <a:pt x="58" y="269"/>
                    </a:lnTo>
                    <a:lnTo>
                      <a:pt x="67" y="260"/>
                    </a:lnTo>
                    <a:lnTo>
                      <a:pt x="75" y="249"/>
                    </a:lnTo>
                    <a:lnTo>
                      <a:pt x="83" y="240"/>
                    </a:lnTo>
                    <a:lnTo>
                      <a:pt x="91" y="229"/>
                    </a:lnTo>
                    <a:lnTo>
                      <a:pt x="99" y="219"/>
                    </a:lnTo>
                    <a:lnTo>
                      <a:pt x="108" y="209"/>
                    </a:lnTo>
                    <a:lnTo>
                      <a:pt x="117" y="200"/>
                    </a:lnTo>
                    <a:lnTo>
                      <a:pt x="124" y="191"/>
                    </a:lnTo>
                    <a:lnTo>
                      <a:pt x="133" y="181"/>
                    </a:lnTo>
                    <a:lnTo>
                      <a:pt x="129" y="180"/>
                    </a:lnTo>
                    <a:lnTo>
                      <a:pt x="124" y="179"/>
                    </a:lnTo>
                    <a:lnTo>
                      <a:pt x="119" y="177"/>
                    </a:lnTo>
                    <a:lnTo>
                      <a:pt x="115" y="177"/>
                    </a:lnTo>
                    <a:lnTo>
                      <a:pt x="109" y="175"/>
                    </a:lnTo>
                    <a:lnTo>
                      <a:pt x="105" y="175"/>
                    </a:lnTo>
                    <a:lnTo>
                      <a:pt x="101" y="174"/>
                    </a:lnTo>
                    <a:lnTo>
                      <a:pt x="96" y="173"/>
                    </a:lnTo>
                    <a:lnTo>
                      <a:pt x="91" y="172"/>
                    </a:lnTo>
                    <a:lnTo>
                      <a:pt x="88" y="171"/>
                    </a:lnTo>
                    <a:lnTo>
                      <a:pt x="84" y="168"/>
                    </a:lnTo>
                    <a:lnTo>
                      <a:pt x="81" y="166"/>
                    </a:lnTo>
                    <a:lnTo>
                      <a:pt x="77" y="162"/>
                    </a:lnTo>
                    <a:lnTo>
                      <a:pt x="76" y="159"/>
                    </a:lnTo>
                    <a:lnTo>
                      <a:pt x="74" y="154"/>
                    </a:lnTo>
                    <a:lnTo>
                      <a:pt x="74" y="150"/>
                    </a:lnTo>
                    <a:lnTo>
                      <a:pt x="74" y="144"/>
                    </a:lnTo>
                    <a:lnTo>
                      <a:pt x="76" y="139"/>
                    </a:lnTo>
                    <a:lnTo>
                      <a:pt x="77" y="136"/>
                    </a:lnTo>
                    <a:lnTo>
                      <a:pt x="80" y="132"/>
                    </a:lnTo>
                    <a:lnTo>
                      <a:pt x="82" y="129"/>
                    </a:lnTo>
                    <a:lnTo>
                      <a:pt x="84" y="125"/>
                    </a:lnTo>
                    <a:lnTo>
                      <a:pt x="87" y="120"/>
                    </a:lnTo>
                    <a:lnTo>
                      <a:pt x="90" y="118"/>
                    </a:lnTo>
                    <a:lnTo>
                      <a:pt x="91" y="115"/>
                    </a:lnTo>
                    <a:lnTo>
                      <a:pt x="95" y="111"/>
                    </a:lnTo>
                    <a:lnTo>
                      <a:pt x="98" y="108"/>
                    </a:lnTo>
                    <a:lnTo>
                      <a:pt x="101" y="104"/>
                    </a:lnTo>
                    <a:lnTo>
                      <a:pt x="103" y="100"/>
                    </a:lnTo>
                    <a:lnTo>
                      <a:pt x="105" y="97"/>
                    </a:lnTo>
                    <a:lnTo>
                      <a:pt x="109" y="92"/>
                    </a:lnTo>
                    <a:lnTo>
                      <a:pt x="111" y="89"/>
                    </a:lnTo>
                    <a:lnTo>
                      <a:pt x="118" y="82"/>
                    </a:lnTo>
                    <a:lnTo>
                      <a:pt x="125" y="75"/>
                    </a:lnTo>
                    <a:lnTo>
                      <a:pt x="132" y="69"/>
                    </a:lnTo>
                    <a:lnTo>
                      <a:pt x="139" y="62"/>
                    </a:lnTo>
                    <a:lnTo>
                      <a:pt x="146" y="56"/>
                    </a:lnTo>
                    <a:lnTo>
                      <a:pt x="153" y="50"/>
                    </a:lnTo>
                    <a:lnTo>
                      <a:pt x="160" y="44"/>
                    </a:lnTo>
                    <a:lnTo>
                      <a:pt x="167" y="38"/>
                    </a:lnTo>
                    <a:lnTo>
                      <a:pt x="174" y="33"/>
                    </a:lnTo>
                    <a:lnTo>
                      <a:pt x="181" y="27"/>
                    </a:lnTo>
                    <a:lnTo>
                      <a:pt x="188" y="21"/>
                    </a:lnTo>
                    <a:lnTo>
                      <a:pt x="196" y="17"/>
                    </a:lnTo>
                    <a:lnTo>
                      <a:pt x="203" y="12"/>
                    </a:lnTo>
                    <a:lnTo>
                      <a:pt x="212" y="8"/>
                    </a:lnTo>
                    <a:lnTo>
                      <a:pt x="220" y="3"/>
                    </a:lnTo>
                    <a:lnTo>
                      <a:pt x="229" y="0"/>
                    </a:lnTo>
                    <a:lnTo>
                      <a:pt x="232" y="1"/>
                    </a:lnTo>
                    <a:lnTo>
                      <a:pt x="235" y="3"/>
                    </a:lnTo>
                    <a:lnTo>
                      <a:pt x="239" y="6"/>
                    </a:lnTo>
                    <a:lnTo>
                      <a:pt x="241" y="9"/>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20" name="Freeform 72"/>
              <p:cNvSpPr>
                <a:spLocks/>
              </p:cNvSpPr>
              <p:nvPr/>
            </p:nvSpPr>
            <p:spPr bwMode="auto">
              <a:xfrm>
                <a:off x="4981" y="1848"/>
                <a:ext cx="91" cy="71"/>
              </a:xfrm>
              <a:custGeom>
                <a:avLst/>
                <a:gdLst>
                  <a:gd name="T0" fmla="*/ 6 w 143"/>
                  <a:gd name="T1" fmla="*/ 1 h 106"/>
                  <a:gd name="T2" fmla="*/ 6 w 143"/>
                  <a:gd name="T3" fmla="*/ 1 h 106"/>
                  <a:gd name="T4" fmla="*/ 6 w 143"/>
                  <a:gd name="T5" fmla="*/ 1 h 106"/>
                  <a:gd name="T6" fmla="*/ 6 w 143"/>
                  <a:gd name="T7" fmla="*/ 1 h 106"/>
                  <a:gd name="T8" fmla="*/ 6 w 143"/>
                  <a:gd name="T9" fmla="*/ 1 h 106"/>
                  <a:gd name="T10" fmla="*/ 5 w 143"/>
                  <a:gd name="T11" fmla="*/ 1 h 106"/>
                  <a:gd name="T12" fmla="*/ 5 w 143"/>
                  <a:gd name="T13" fmla="*/ 1 h 106"/>
                  <a:gd name="T14" fmla="*/ 5 w 143"/>
                  <a:gd name="T15" fmla="*/ 2 h 106"/>
                  <a:gd name="T16" fmla="*/ 4 w 143"/>
                  <a:gd name="T17" fmla="*/ 2 h 106"/>
                  <a:gd name="T18" fmla="*/ 4 w 143"/>
                  <a:gd name="T19" fmla="*/ 2 h 106"/>
                  <a:gd name="T20" fmla="*/ 4 w 143"/>
                  <a:gd name="T21" fmla="*/ 3 h 106"/>
                  <a:gd name="T22" fmla="*/ 4 w 143"/>
                  <a:gd name="T23" fmla="*/ 3 h 106"/>
                  <a:gd name="T24" fmla="*/ 4 w 143"/>
                  <a:gd name="T25" fmla="*/ 3 h 106"/>
                  <a:gd name="T26" fmla="*/ 3 w 143"/>
                  <a:gd name="T27" fmla="*/ 3 h 106"/>
                  <a:gd name="T28" fmla="*/ 3 w 143"/>
                  <a:gd name="T29" fmla="*/ 4 h 106"/>
                  <a:gd name="T30" fmla="*/ 3 w 143"/>
                  <a:gd name="T31" fmla="*/ 4 h 106"/>
                  <a:gd name="T32" fmla="*/ 3 w 143"/>
                  <a:gd name="T33" fmla="*/ 4 h 106"/>
                  <a:gd name="T34" fmla="*/ 2 w 143"/>
                  <a:gd name="T35" fmla="*/ 5 h 106"/>
                  <a:gd name="T36" fmla="*/ 2 w 143"/>
                  <a:gd name="T37" fmla="*/ 5 h 106"/>
                  <a:gd name="T38" fmla="*/ 2 w 143"/>
                  <a:gd name="T39" fmla="*/ 5 h 106"/>
                  <a:gd name="T40" fmla="*/ 1 w 143"/>
                  <a:gd name="T41" fmla="*/ 5 h 106"/>
                  <a:gd name="T42" fmla="*/ 1 w 143"/>
                  <a:gd name="T43" fmla="*/ 6 h 106"/>
                  <a:gd name="T44" fmla="*/ 1 w 143"/>
                  <a:gd name="T45" fmla="*/ 6 h 106"/>
                  <a:gd name="T46" fmla="*/ 1 w 143"/>
                  <a:gd name="T47" fmla="*/ 6 h 106"/>
                  <a:gd name="T48" fmla="*/ 0 w 143"/>
                  <a:gd name="T49" fmla="*/ 6 h 106"/>
                  <a:gd name="T50" fmla="*/ 1 w 143"/>
                  <a:gd name="T51" fmla="*/ 6 h 106"/>
                  <a:gd name="T52" fmla="*/ 1 w 143"/>
                  <a:gd name="T53" fmla="*/ 5 h 106"/>
                  <a:gd name="T54" fmla="*/ 1 w 143"/>
                  <a:gd name="T55" fmla="*/ 5 h 106"/>
                  <a:gd name="T56" fmla="*/ 1 w 143"/>
                  <a:gd name="T57" fmla="*/ 4 h 106"/>
                  <a:gd name="T58" fmla="*/ 1 w 143"/>
                  <a:gd name="T59" fmla="*/ 4 h 106"/>
                  <a:gd name="T60" fmla="*/ 1 w 143"/>
                  <a:gd name="T61" fmla="*/ 3 h 106"/>
                  <a:gd name="T62" fmla="*/ 1 w 143"/>
                  <a:gd name="T63" fmla="*/ 3 h 106"/>
                  <a:gd name="T64" fmla="*/ 2 w 143"/>
                  <a:gd name="T65" fmla="*/ 3 h 106"/>
                  <a:gd name="T66" fmla="*/ 2 w 143"/>
                  <a:gd name="T67" fmla="*/ 2 h 106"/>
                  <a:gd name="T68" fmla="*/ 2 w 143"/>
                  <a:gd name="T69" fmla="*/ 2 h 106"/>
                  <a:gd name="T70" fmla="*/ 3 w 143"/>
                  <a:gd name="T71" fmla="*/ 1 h 106"/>
                  <a:gd name="T72" fmla="*/ 3 w 143"/>
                  <a:gd name="T73" fmla="*/ 1 h 106"/>
                  <a:gd name="T74" fmla="*/ 3 w 143"/>
                  <a:gd name="T75" fmla="*/ 1 h 106"/>
                  <a:gd name="T76" fmla="*/ 3 w 143"/>
                  <a:gd name="T77" fmla="*/ 1 h 106"/>
                  <a:gd name="T78" fmla="*/ 4 w 143"/>
                  <a:gd name="T79" fmla="*/ 1 h 106"/>
                  <a:gd name="T80" fmla="*/ 4 w 143"/>
                  <a:gd name="T81" fmla="*/ 1 h 106"/>
                  <a:gd name="T82" fmla="*/ 4 w 143"/>
                  <a:gd name="T83" fmla="*/ 1 h 106"/>
                  <a:gd name="T84" fmla="*/ 4 w 143"/>
                  <a:gd name="T85" fmla="*/ 1 h 106"/>
                  <a:gd name="T86" fmla="*/ 4 w 143"/>
                  <a:gd name="T87" fmla="*/ 1 h 106"/>
                  <a:gd name="T88" fmla="*/ 4 w 143"/>
                  <a:gd name="T89" fmla="*/ 1 h 106"/>
                  <a:gd name="T90" fmla="*/ 4 w 143"/>
                  <a:gd name="T91" fmla="*/ 1 h 106"/>
                  <a:gd name="T92" fmla="*/ 5 w 143"/>
                  <a:gd name="T93" fmla="*/ 1 h 106"/>
                  <a:gd name="T94" fmla="*/ 5 w 143"/>
                  <a:gd name="T95" fmla="*/ 1 h 106"/>
                  <a:gd name="T96" fmla="*/ 5 w 143"/>
                  <a:gd name="T97" fmla="*/ 1 h 106"/>
                  <a:gd name="T98" fmla="*/ 6 w 143"/>
                  <a:gd name="T99" fmla="*/ 0 h 106"/>
                  <a:gd name="T100" fmla="*/ 6 w 143"/>
                  <a:gd name="T101" fmla="*/ 1 h 106"/>
                  <a:gd name="T102" fmla="*/ 6 w 143"/>
                  <a:gd name="T103" fmla="*/ 1 h 106"/>
                  <a:gd name="T104" fmla="*/ 6 w 143"/>
                  <a:gd name="T105" fmla="*/ 1 h 106"/>
                  <a:gd name="T106" fmla="*/ 6 w 143"/>
                  <a:gd name="T107" fmla="*/ 1 h 106"/>
                  <a:gd name="T108" fmla="*/ 6 w 143"/>
                  <a:gd name="T109" fmla="*/ 1 h 106"/>
                  <a:gd name="T110" fmla="*/ 6 w 143"/>
                  <a:gd name="T111" fmla="*/ 1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3"/>
                  <a:gd name="T169" fmla="*/ 0 h 106"/>
                  <a:gd name="T170" fmla="*/ 143 w 143"/>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3" h="106">
                    <a:moveTo>
                      <a:pt x="143" y="13"/>
                    </a:moveTo>
                    <a:lnTo>
                      <a:pt x="141" y="16"/>
                    </a:lnTo>
                    <a:lnTo>
                      <a:pt x="138" y="20"/>
                    </a:lnTo>
                    <a:lnTo>
                      <a:pt x="134" y="22"/>
                    </a:lnTo>
                    <a:lnTo>
                      <a:pt x="130" y="24"/>
                    </a:lnTo>
                    <a:lnTo>
                      <a:pt x="125" y="24"/>
                    </a:lnTo>
                    <a:lnTo>
                      <a:pt x="121" y="27"/>
                    </a:lnTo>
                    <a:lnTo>
                      <a:pt x="117" y="28"/>
                    </a:lnTo>
                    <a:lnTo>
                      <a:pt x="114" y="31"/>
                    </a:lnTo>
                    <a:lnTo>
                      <a:pt x="107" y="36"/>
                    </a:lnTo>
                    <a:lnTo>
                      <a:pt x="100" y="42"/>
                    </a:lnTo>
                    <a:lnTo>
                      <a:pt x="93" y="47"/>
                    </a:lnTo>
                    <a:lnTo>
                      <a:pt x="86" y="52"/>
                    </a:lnTo>
                    <a:lnTo>
                      <a:pt x="79" y="57"/>
                    </a:lnTo>
                    <a:lnTo>
                      <a:pt x="72" y="62"/>
                    </a:lnTo>
                    <a:lnTo>
                      <a:pt x="66" y="66"/>
                    </a:lnTo>
                    <a:lnTo>
                      <a:pt x="59" y="72"/>
                    </a:lnTo>
                    <a:lnTo>
                      <a:pt x="52" y="77"/>
                    </a:lnTo>
                    <a:lnTo>
                      <a:pt x="44" y="82"/>
                    </a:lnTo>
                    <a:lnTo>
                      <a:pt x="37" y="85"/>
                    </a:lnTo>
                    <a:lnTo>
                      <a:pt x="30" y="90"/>
                    </a:lnTo>
                    <a:lnTo>
                      <a:pt x="23" y="95"/>
                    </a:lnTo>
                    <a:lnTo>
                      <a:pt x="15" y="98"/>
                    </a:lnTo>
                    <a:lnTo>
                      <a:pt x="7" y="102"/>
                    </a:lnTo>
                    <a:lnTo>
                      <a:pt x="0" y="106"/>
                    </a:lnTo>
                    <a:lnTo>
                      <a:pt x="1" y="96"/>
                    </a:lnTo>
                    <a:lnTo>
                      <a:pt x="4" y="87"/>
                    </a:lnTo>
                    <a:lnTo>
                      <a:pt x="7" y="79"/>
                    </a:lnTo>
                    <a:lnTo>
                      <a:pt x="12" y="71"/>
                    </a:lnTo>
                    <a:lnTo>
                      <a:pt x="17" y="63"/>
                    </a:lnTo>
                    <a:lnTo>
                      <a:pt x="23" y="56"/>
                    </a:lnTo>
                    <a:lnTo>
                      <a:pt x="28" y="49"/>
                    </a:lnTo>
                    <a:lnTo>
                      <a:pt x="37" y="43"/>
                    </a:lnTo>
                    <a:lnTo>
                      <a:pt x="44" y="37"/>
                    </a:lnTo>
                    <a:lnTo>
                      <a:pt x="51" y="31"/>
                    </a:lnTo>
                    <a:lnTo>
                      <a:pt x="58" y="27"/>
                    </a:lnTo>
                    <a:lnTo>
                      <a:pt x="66" y="21"/>
                    </a:lnTo>
                    <a:lnTo>
                      <a:pt x="74" y="15"/>
                    </a:lnTo>
                    <a:lnTo>
                      <a:pt x="81" y="10"/>
                    </a:lnTo>
                    <a:lnTo>
                      <a:pt x="88" y="7"/>
                    </a:lnTo>
                    <a:lnTo>
                      <a:pt x="95" y="3"/>
                    </a:lnTo>
                    <a:lnTo>
                      <a:pt x="99" y="3"/>
                    </a:lnTo>
                    <a:lnTo>
                      <a:pt x="102" y="4"/>
                    </a:lnTo>
                    <a:lnTo>
                      <a:pt x="106" y="3"/>
                    </a:lnTo>
                    <a:lnTo>
                      <a:pt x="109" y="3"/>
                    </a:lnTo>
                    <a:lnTo>
                      <a:pt x="113" y="2"/>
                    </a:lnTo>
                    <a:lnTo>
                      <a:pt x="117" y="2"/>
                    </a:lnTo>
                    <a:lnTo>
                      <a:pt x="121" y="1"/>
                    </a:lnTo>
                    <a:lnTo>
                      <a:pt x="124" y="1"/>
                    </a:lnTo>
                    <a:lnTo>
                      <a:pt x="130" y="0"/>
                    </a:lnTo>
                    <a:lnTo>
                      <a:pt x="136" y="1"/>
                    </a:lnTo>
                    <a:lnTo>
                      <a:pt x="138" y="2"/>
                    </a:lnTo>
                    <a:lnTo>
                      <a:pt x="141" y="4"/>
                    </a:lnTo>
                    <a:lnTo>
                      <a:pt x="142" y="8"/>
                    </a:lnTo>
                    <a:lnTo>
                      <a:pt x="143" y="13"/>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21" name="Freeform 73"/>
              <p:cNvSpPr>
                <a:spLocks/>
              </p:cNvSpPr>
              <p:nvPr/>
            </p:nvSpPr>
            <p:spPr bwMode="auto">
              <a:xfrm>
                <a:off x="4770" y="1886"/>
                <a:ext cx="19" cy="77"/>
              </a:xfrm>
              <a:custGeom>
                <a:avLst/>
                <a:gdLst>
                  <a:gd name="T0" fmla="*/ 1 w 29"/>
                  <a:gd name="T1" fmla="*/ 1 h 115"/>
                  <a:gd name="T2" fmla="*/ 1 w 29"/>
                  <a:gd name="T3" fmla="*/ 1 h 115"/>
                  <a:gd name="T4" fmla="*/ 1 w 29"/>
                  <a:gd name="T5" fmla="*/ 2 h 115"/>
                  <a:gd name="T6" fmla="*/ 1 w 29"/>
                  <a:gd name="T7" fmla="*/ 2 h 115"/>
                  <a:gd name="T8" fmla="*/ 1 w 29"/>
                  <a:gd name="T9" fmla="*/ 3 h 115"/>
                  <a:gd name="T10" fmla="*/ 1 w 29"/>
                  <a:gd name="T11" fmla="*/ 3 h 115"/>
                  <a:gd name="T12" fmla="*/ 1 w 29"/>
                  <a:gd name="T13" fmla="*/ 3 h 115"/>
                  <a:gd name="T14" fmla="*/ 1 w 29"/>
                  <a:gd name="T15" fmla="*/ 3 h 115"/>
                  <a:gd name="T16" fmla="*/ 1 w 29"/>
                  <a:gd name="T17" fmla="*/ 4 h 115"/>
                  <a:gd name="T18" fmla="*/ 1 w 29"/>
                  <a:gd name="T19" fmla="*/ 5 h 115"/>
                  <a:gd name="T20" fmla="*/ 1 w 29"/>
                  <a:gd name="T21" fmla="*/ 5 h 115"/>
                  <a:gd name="T22" fmla="*/ 1 w 29"/>
                  <a:gd name="T23" fmla="*/ 5 h 115"/>
                  <a:gd name="T24" fmla="*/ 1 w 29"/>
                  <a:gd name="T25" fmla="*/ 6 h 115"/>
                  <a:gd name="T26" fmla="*/ 1 w 29"/>
                  <a:gd name="T27" fmla="*/ 6 h 115"/>
                  <a:gd name="T28" fmla="*/ 1 w 29"/>
                  <a:gd name="T29" fmla="*/ 6 h 115"/>
                  <a:gd name="T30" fmla="*/ 1 w 29"/>
                  <a:gd name="T31" fmla="*/ 7 h 115"/>
                  <a:gd name="T32" fmla="*/ 1 w 29"/>
                  <a:gd name="T33" fmla="*/ 7 h 115"/>
                  <a:gd name="T34" fmla="*/ 1 w 29"/>
                  <a:gd name="T35" fmla="*/ 7 h 115"/>
                  <a:gd name="T36" fmla="*/ 1 w 29"/>
                  <a:gd name="T37" fmla="*/ 6 h 115"/>
                  <a:gd name="T38" fmla="*/ 1 w 29"/>
                  <a:gd name="T39" fmla="*/ 6 h 115"/>
                  <a:gd name="T40" fmla="*/ 1 w 29"/>
                  <a:gd name="T41" fmla="*/ 5 h 115"/>
                  <a:gd name="T42" fmla="*/ 1 w 29"/>
                  <a:gd name="T43" fmla="*/ 5 h 115"/>
                  <a:gd name="T44" fmla="*/ 1 w 29"/>
                  <a:gd name="T45" fmla="*/ 5 h 115"/>
                  <a:gd name="T46" fmla="*/ 1 w 29"/>
                  <a:gd name="T47" fmla="*/ 4 h 115"/>
                  <a:gd name="T48" fmla="*/ 1 w 29"/>
                  <a:gd name="T49" fmla="*/ 3 h 115"/>
                  <a:gd name="T50" fmla="*/ 0 w 29"/>
                  <a:gd name="T51" fmla="*/ 3 h 115"/>
                  <a:gd name="T52" fmla="*/ 0 w 29"/>
                  <a:gd name="T53" fmla="*/ 3 h 115"/>
                  <a:gd name="T54" fmla="*/ 0 w 29"/>
                  <a:gd name="T55" fmla="*/ 2 h 115"/>
                  <a:gd name="T56" fmla="*/ 0 w 29"/>
                  <a:gd name="T57" fmla="*/ 2 h 115"/>
                  <a:gd name="T58" fmla="*/ 0 w 29"/>
                  <a:gd name="T59" fmla="*/ 1 h 115"/>
                  <a:gd name="T60" fmla="*/ 0 w 29"/>
                  <a:gd name="T61" fmla="*/ 1 h 115"/>
                  <a:gd name="T62" fmla="*/ 0 w 29"/>
                  <a:gd name="T63" fmla="*/ 1 h 115"/>
                  <a:gd name="T64" fmla="*/ 1 w 29"/>
                  <a:gd name="T65" fmla="*/ 1 h 115"/>
                  <a:gd name="T66" fmla="*/ 1 w 29"/>
                  <a:gd name="T67" fmla="*/ 0 h 115"/>
                  <a:gd name="T68" fmla="*/ 1 w 29"/>
                  <a:gd name="T69" fmla="*/ 0 h 115"/>
                  <a:gd name="T70" fmla="*/ 1 w 29"/>
                  <a:gd name="T71" fmla="*/ 0 h 115"/>
                  <a:gd name="T72" fmla="*/ 1 w 29"/>
                  <a:gd name="T73" fmla="*/ 1 h 115"/>
                  <a:gd name="T74" fmla="*/ 1 w 29"/>
                  <a:gd name="T75" fmla="*/ 1 h 115"/>
                  <a:gd name="T76" fmla="*/ 1 w 29"/>
                  <a:gd name="T77" fmla="*/ 1 h 115"/>
                  <a:gd name="T78" fmla="*/ 1 w 29"/>
                  <a:gd name="T79" fmla="*/ 1 h 115"/>
                  <a:gd name="T80" fmla="*/ 1 w 29"/>
                  <a:gd name="T81" fmla="*/ 1 h 115"/>
                  <a:gd name="T82" fmla="*/ 1 w 29"/>
                  <a:gd name="T83" fmla="*/ 1 h 11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9"/>
                  <a:gd name="T127" fmla="*/ 0 h 115"/>
                  <a:gd name="T128" fmla="*/ 29 w 29"/>
                  <a:gd name="T129" fmla="*/ 115 h 11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9" h="115">
                    <a:moveTo>
                      <a:pt x="29" y="16"/>
                    </a:moveTo>
                    <a:lnTo>
                      <a:pt x="29" y="22"/>
                    </a:lnTo>
                    <a:lnTo>
                      <a:pt x="29" y="28"/>
                    </a:lnTo>
                    <a:lnTo>
                      <a:pt x="29" y="35"/>
                    </a:lnTo>
                    <a:lnTo>
                      <a:pt x="29" y="42"/>
                    </a:lnTo>
                    <a:lnTo>
                      <a:pt x="28" y="48"/>
                    </a:lnTo>
                    <a:lnTo>
                      <a:pt x="28" y="55"/>
                    </a:lnTo>
                    <a:lnTo>
                      <a:pt x="28" y="61"/>
                    </a:lnTo>
                    <a:lnTo>
                      <a:pt x="28" y="69"/>
                    </a:lnTo>
                    <a:lnTo>
                      <a:pt x="27" y="75"/>
                    </a:lnTo>
                    <a:lnTo>
                      <a:pt x="25" y="81"/>
                    </a:lnTo>
                    <a:lnTo>
                      <a:pt x="24" y="87"/>
                    </a:lnTo>
                    <a:lnTo>
                      <a:pt x="23" y="92"/>
                    </a:lnTo>
                    <a:lnTo>
                      <a:pt x="21" y="98"/>
                    </a:lnTo>
                    <a:lnTo>
                      <a:pt x="18" y="104"/>
                    </a:lnTo>
                    <a:lnTo>
                      <a:pt x="15" y="110"/>
                    </a:lnTo>
                    <a:lnTo>
                      <a:pt x="13" y="115"/>
                    </a:lnTo>
                    <a:lnTo>
                      <a:pt x="10" y="109"/>
                    </a:lnTo>
                    <a:lnTo>
                      <a:pt x="8" y="102"/>
                    </a:lnTo>
                    <a:lnTo>
                      <a:pt x="6" y="95"/>
                    </a:lnTo>
                    <a:lnTo>
                      <a:pt x="4" y="88"/>
                    </a:lnTo>
                    <a:lnTo>
                      <a:pt x="2" y="81"/>
                    </a:lnTo>
                    <a:lnTo>
                      <a:pt x="2" y="74"/>
                    </a:lnTo>
                    <a:lnTo>
                      <a:pt x="1" y="67"/>
                    </a:lnTo>
                    <a:lnTo>
                      <a:pt x="1" y="60"/>
                    </a:lnTo>
                    <a:lnTo>
                      <a:pt x="0" y="52"/>
                    </a:lnTo>
                    <a:lnTo>
                      <a:pt x="0" y="45"/>
                    </a:lnTo>
                    <a:lnTo>
                      <a:pt x="0" y="38"/>
                    </a:lnTo>
                    <a:lnTo>
                      <a:pt x="0" y="30"/>
                    </a:lnTo>
                    <a:lnTo>
                      <a:pt x="0" y="23"/>
                    </a:lnTo>
                    <a:lnTo>
                      <a:pt x="0" y="16"/>
                    </a:lnTo>
                    <a:lnTo>
                      <a:pt x="0" y="9"/>
                    </a:lnTo>
                    <a:lnTo>
                      <a:pt x="1" y="4"/>
                    </a:lnTo>
                    <a:lnTo>
                      <a:pt x="4" y="0"/>
                    </a:lnTo>
                    <a:lnTo>
                      <a:pt x="9" y="0"/>
                    </a:lnTo>
                    <a:lnTo>
                      <a:pt x="14" y="0"/>
                    </a:lnTo>
                    <a:lnTo>
                      <a:pt x="18" y="2"/>
                    </a:lnTo>
                    <a:lnTo>
                      <a:pt x="22" y="4"/>
                    </a:lnTo>
                    <a:lnTo>
                      <a:pt x="25" y="7"/>
                    </a:lnTo>
                    <a:lnTo>
                      <a:pt x="28" y="12"/>
                    </a:lnTo>
                    <a:lnTo>
                      <a:pt x="29" y="16"/>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22" name="Freeform 74"/>
              <p:cNvSpPr>
                <a:spLocks/>
              </p:cNvSpPr>
              <p:nvPr/>
            </p:nvSpPr>
            <p:spPr bwMode="auto">
              <a:xfrm>
                <a:off x="4635" y="1922"/>
                <a:ext cx="60" cy="136"/>
              </a:xfrm>
              <a:custGeom>
                <a:avLst/>
                <a:gdLst>
                  <a:gd name="T0" fmla="*/ 3 w 94"/>
                  <a:gd name="T1" fmla="*/ 1 h 201"/>
                  <a:gd name="T2" fmla="*/ 3 w 94"/>
                  <a:gd name="T3" fmla="*/ 2 h 201"/>
                  <a:gd name="T4" fmla="*/ 3 w 94"/>
                  <a:gd name="T5" fmla="*/ 3 h 201"/>
                  <a:gd name="T6" fmla="*/ 3 w 94"/>
                  <a:gd name="T7" fmla="*/ 3 h 201"/>
                  <a:gd name="T8" fmla="*/ 3 w 94"/>
                  <a:gd name="T9" fmla="*/ 4 h 201"/>
                  <a:gd name="T10" fmla="*/ 3 w 94"/>
                  <a:gd name="T11" fmla="*/ 5 h 201"/>
                  <a:gd name="T12" fmla="*/ 3 w 94"/>
                  <a:gd name="T13" fmla="*/ 6 h 201"/>
                  <a:gd name="T14" fmla="*/ 3 w 94"/>
                  <a:gd name="T15" fmla="*/ 6 h 201"/>
                  <a:gd name="T16" fmla="*/ 3 w 94"/>
                  <a:gd name="T17" fmla="*/ 7 h 201"/>
                  <a:gd name="T18" fmla="*/ 4 w 94"/>
                  <a:gd name="T19" fmla="*/ 8 h 201"/>
                  <a:gd name="T20" fmla="*/ 4 w 94"/>
                  <a:gd name="T21" fmla="*/ 9 h 201"/>
                  <a:gd name="T22" fmla="*/ 4 w 94"/>
                  <a:gd name="T23" fmla="*/ 9 h 201"/>
                  <a:gd name="T24" fmla="*/ 4 w 94"/>
                  <a:gd name="T25" fmla="*/ 10 h 201"/>
                  <a:gd name="T26" fmla="*/ 4 w 94"/>
                  <a:gd name="T27" fmla="*/ 11 h 201"/>
                  <a:gd name="T28" fmla="*/ 4 w 94"/>
                  <a:gd name="T29" fmla="*/ 12 h 201"/>
                  <a:gd name="T30" fmla="*/ 4 w 94"/>
                  <a:gd name="T31" fmla="*/ 12 h 201"/>
                  <a:gd name="T32" fmla="*/ 4 w 94"/>
                  <a:gd name="T33" fmla="*/ 13 h 201"/>
                  <a:gd name="T34" fmla="*/ 4 w 94"/>
                  <a:gd name="T35" fmla="*/ 12 h 201"/>
                  <a:gd name="T36" fmla="*/ 3 w 94"/>
                  <a:gd name="T37" fmla="*/ 12 h 201"/>
                  <a:gd name="T38" fmla="*/ 3 w 94"/>
                  <a:gd name="T39" fmla="*/ 11 h 201"/>
                  <a:gd name="T40" fmla="*/ 3 w 94"/>
                  <a:gd name="T41" fmla="*/ 10 h 201"/>
                  <a:gd name="T42" fmla="*/ 3 w 94"/>
                  <a:gd name="T43" fmla="*/ 9 h 201"/>
                  <a:gd name="T44" fmla="*/ 2 w 94"/>
                  <a:gd name="T45" fmla="*/ 9 h 201"/>
                  <a:gd name="T46" fmla="*/ 2 w 94"/>
                  <a:gd name="T47" fmla="*/ 8 h 201"/>
                  <a:gd name="T48" fmla="*/ 2 w 94"/>
                  <a:gd name="T49" fmla="*/ 7 h 201"/>
                  <a:gd name="T50" fmla="*/ 2 w 94"/>
                  <a:gd name="T51" fmla="*/ 7 h 201"/>
                  <a:gd name="T52" fmla="*/ 1 w 94"/>
                  <a:gd name="T53" fmla="*/ 6 h 201"/>
                  <a:gd name="T54" fmla="*/ 1 w 94"/>
                  <a:gd name="T55" fmla="*/ 5 h 201"/>
                  <a:gd name="T56" fmla="*/ 1 w 94"/>
                  <a:gd name="T57" fmla="*/ 4 h 201"/>
                  <a:gd name="T58" fmla="*/ 1 w 94"/>
                  <a:gd name="T59" fmla="*/ 3 h 201"/>
                  <a:gd name="T60" fmla="*/ 1 w 94"/>
                  <a:gd name="T61" fmla="*/ 3 h 201"/>
                  <a:gd name="T62" fmla="*/ 1 w 94"/>
                  <a:gd name="T63" fmla="*/ 2 h 201"/>
                  <a:gd name="T64" fmla="*/ 1 w 94"/>
                  <a:gd name="T65" fmla="*/ 1 h 201"/>
                  <a:gd name="T66" fmla="*/ 0 w 94"/>
                  <a:gd name="T67" fmla="*/ 1 h 201"/>
                  <a:gd name="T68" fmla="*/ 1 w 94"/>
                  <a:gd name="T69" fmla="*/ 1 h 201"/>
                  <a:gd name="T70" fmla="*/ 1 w 94"/>
                  <a:gd name="T71" fmla="*/ 1 h 201"/>
                  <a:gd name="T72" fmla="*/ 1 w 94"/>
                  <a:gd name="T73" fmla="*/ 1 h 201"/>
                  <a:gd name="T74" fmla="*/ 1 w 94"/>
                  <a:gd name="T75" fmla="*/ 1 h 201"/>
                  <a:gd name="T76" fmla="*/ 1 w 94"/>
                  <a:gd name="T77" fmla="*/ 1 h 201"/>
                  <a:gd name="T78" fmla="*/ 1 w 94"/>
                  <a:gd name="T79" fmla="*/ 1 h 201"/>
                  <a:gd name="T80" fmla="*/ 1 w 94"/>
                  <a:gd name="T81" fmla="*/ 0 h 201"/>
                  <a:gd name="T82" fmla="*/ 1 w 94"/>
                  <a:gd name="T83" fmla="*/ 0 h 201"/>
                  <a:gd name="T84" fmla="*/ 1 w 94"/>
                  <a:gd name="T85" fmla="*/ 0 h 201"/>
                  <a:gd name="T86" fmla="*/ 1 w 94"/>
                  <a:gd name="T87" fmla="*/ 1 h 201"/>
                  <a:gd name="T88" fmla="*/ 2 w 94"/>
                  <a:gd name="T89" fmla="*/ 1 h 201"/>
                  <a:gd name="T90" fmla="*/ 2 w 94"/>
                  <a:gd name="T91" fmla="*/ 1 h 201"/>
                  <a:gd name="T92" fmla="*/ 2 w 94"/>
                  <a:gd name="T93" fmla="*/ 1 h 201"/>
                  <a:gd name="T94" fmla="*/ 2 w 94"/>
                  <a:gd name="T95" fmla="*/ 1 h 201"/>
                  <a:gd name="T96" fmla="*/ 3 w 94"/>
                  <a:gd name="T97" fmla="*/ 1 h 201"/>
                  <a:gd name="T98" fmla="*/ 3 w 94"/>
                  <a:gd name="T99" fmla="*/ 1 h 2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4"/>
                  <a:gd name="T151" fmla="*/ 0 h 201"/>
                  <a:gd name="T152" fmla="*/ 94 w 94"/>
                  <a:gd name="T153" fmla="*/ 201 h 2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4" h="201">
                    <a:moveTo>
                      <a:pt x="56" y="22"/>
                    </a:moveTo>
                    <a:lnTo>
                      <a:pt x="57" y="33"/>
                    </a:lnTo>
                    <a:lnTo>
                      <a:pt x="61" y="43"/>
                    </a:lnTo>
                    <a:lnTo>
                      <a:pt x="63" y="55"/>
                    </a:lnTo>
                    <a:lnTo>
                      <a:pt x="67" y="65"/>
                    </a:lnTo>
                    <a:lnTo>
                      <a:pt x="70" y="76"/>
                    </a:lnTo>
                    <a:lnTo>
                      <a:pt x="74" y="88"/>
                    </a:lnTo>
                    <a:lnTo>
                      <a:pt x="76" y="98"/>
                    </a:lnTo>
                    <a:lnTo>
                      <a:pt x="80" y="110"/>
                    </a:lnTo>
                    <a:lnTo>
                      <a:pt x="83" y="120"/>
                    </a:lnTo>
                    <a:lnTo>
                      <a:pt x="86" y="132"/>
                    </a:lnTo>
                    <a:lnTo>
                      <a:pt x="87" y="143"/>
                    </a:lnTo>
                    <a:lnTo>
                      <a:pt x="89" y="154"/>
                    </a:lnTo>
                    <a:lnTo>
                      <a:pt x="90" y="165"/>
                    </a:lnTo>
                    <a:lnTo>
                      <a:pt x="91" y="176"/>
                    </a:lnTo>
                    <a:lnTo>
                      <a:pt x="93" y="188"/>
                    </a:lnTo>
                    <a:lnTo>
                      <a:pt x="94" y="201"/>
                    </a:lnTo>
                    <a:lnTo>
                      <a:pt x="84" y="191"/>
                    </a:lnTo>
                    <a:lnTo>
                      <a:pt x="76" y="180"/>
                    </a:lnTo>
                    <a:lnTo>
                      <a:pt x="69" y="169"/>
                    </a:lnTo>
                    <a:lnTo>
                      <a:pt x="63" y="159"/>
                    </a:lnTo>
                    <a:lnTo>
                      <a:pt x="57" y="147"/>
                    </a:lnTo>
                    <a:lnTo>
                      <a:pt x="52" y="136"/>
                    </a:lnTo>
                    <a:lnTo>
                      <a:pt x="47" y="125"/>
                    </a:lnTo>
                    <a:lnTo>
                      <a:pt x="42" y="113"/>
                    </a:lnTo>
                    <a:lnTo>
                      <a:pt x="38" y="102"/>
                    </a:lnTo>
                    <a:lnTo>
                      <a:pt x="33" y="90"/>
                    </a:lnTo>
                    <a:lnTo>
                      <a:pt x="28" y="78"/>
                    </a:lnTo>
                    <a:lnTo>
                      <a:pt x="24" y="67"/>
                    </a:lnTo>
                    <a:lnTo>
                      <a:pt x="18" y="55"/>
                    </a:lnTo>
                    <a:lnTo>
                      <a:pt x="13" y="44"/>
                    </a:lnTo>
                    <a:lnTo>
                      <a:pt x="7" y="33"/>
                    </a:lnTo>
                    <a:lnTo>
                      <a:pt x="1" y="22"/>
                    </a:lnTo>
                    <a:lnTo>
                      <a:pt x="0" y="17"/>
                    </a:lnTo>
                    <a:lnTo>
                      <a:pt x="1" y="14"/>
                    </a:lnTo>
                    <a:lnTo>
                      <a:pt x="1" y="10"/>
                    </a:lnTo>
                    <a:lnTo>
                      <a:pt x="4" y="8"/>
                    </a:lnTo>
                    <a:lnTo>
                      <a:pt x="5" y="6"/>
                    </a:lnTo>
                    <a:lnTo>
                      <a:pt x="7" y="3"/>
                    </a:lnTo>
                    <a:lnTo>
                      <a:pt x="10" y="1"/>
                    </a:lnTo>
                    <a:lnTo>
                      <a:pt x="14" y="0"/>
                    </a:lnTo>
                    <a:lnTo>
                      <a:pt x="20" y="0"/>
                    </a:lnTo>
                    <a:lnTo>
                      <a:pt x="27" y="0"/>
                    </a:lnTo>
                    <a:lnTo>
                      <a:pt x="33" y="1"/>
                    </a:lnTo>
                    <a:lnTo>
                      <a:pt x="39" y="5"/>
                    </a:lnTo>
                    <a:lnTo>
                      <a:pt x="43" y="7"/>
                    </a:lnTo>
                    <a:lnTo>
                      <a:pt x="48" y="12"/>
                    </a:lnTo>
                    <a:lnTo>
                      <a:pt x="52" y="16"/>
                    </a:lnTo>
                    <a:lnTo>
                      <a:pt x="56" y="22"/>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23" name="Freeform 75"/>
              <p:cNvSpPr>
                <a:spLocks/>
              </p:cNvSpPr>
              <p:nvPr/>
            </p:nvSpPr>
            <p:spPr bwMode="auto">
              <a:xfrm>
                <a:off x="4509" y="2005"/>
                <a:ext cx="46" cy="37"/>
              </a:xfrm>
              <a:custGeom>
                <a:avLst/>
                <a:gdLst>
                  <a:gd name="T0" fmla="*/ 3 w 71"/>
                  <a:gd name="T1" fmla="*/ 2 h 55"/>
                  <a:gd name="T2" fmla="*/ 3 w 71"/>
                  <a:gd name="T3" fmla="*/ 3 h 55"/>
                  <a:gd name="T4" fmla="*/ 3 w 71"/>
                  <a:gd name="T5" fmla="*/ 3 h 55"/>
                  <a:gd name="T6" fmla="*/ 3 w 71"/>
                  <a:gd name="T7" fmla="*/ 3 h 55"/>
                  <a:gd name="T8" fmla="*/ 3 w 71"/>
                  <a:gd name="T9" fmla="*/ 3 h 55"/>
                  <a:gd name="T10" fmla="*/ 3 w 71"/>
                  <a:gd name="T11" fmla="*/ 3 h 55"/>
                  <a:gd name="T12" fmla="*/ 3 w 71"/>
                  <a:gd name="T13" fmla="*/ 3 h 55"/>
                  <a:gd name="T14" fmla="*/ 2 w 71"/>
                  <a:gd name="T15" fmla="*/ 3 h 55"/>
                  <a:gd name="T16" fmla="*/ 2 w 71"/>
                  <a:gd name="T17" fmla="*/ 3 h 55"/>
                  <a:gd name="T18" fmla="*/ 2 w 71"/>
                  <a:gd name="T19" fmla="*/ 3 h 55"/>
                  <a:gd name="T20" fmla="*/ 2 w 71"/>
                  <a:gd name="T21" fmla="*/ 3 h 55"/>
                  <a:gd name="T22" fmla="*/ 1 w 71"/>
                  <a:gd name="T23" fmla="*/ 3 h 55"/>
                  <a:gd name="T24" fmla="*/ 1 w 71"/>
                  <a:gd name="T25" fmla="*/ 2 h 55"/>
                  <a:gd name="T26" fmla="*/ 1 w 71"/>
                  <a:gd name="T27" fmla="*/ 2 h 55"/>
                  <a:gd name="T28" fmla="*/ 1 w 71"/>
                  <a:gd name="T29" fmla="*/ 2 h 55"/>
                  <a:gd name="T30" fmla="*/ 1 w 71"/>
                  <a:gd name="T31" fmla="*/ 2 h 55"/>
                  <a:gd name="T32" fmla="*/ 1 w 71"/>
                  <a:gd name="T33" fmla="*/ 1 h 55"/>
                  <a:gd name="T34" fmla="*/ 1 w 71"/>
                  <a:gd name="T35" fmla="*/ 1 h 55"/>
                  <a:gd name="T36" fmla="*/ 1 w 71"/>
                  <a:gd name="T37" fmla="*/ 1 h 55"/>
                  <a:gd name="T38" fmla="*/ 1 w 71"/>
                  <a:gd name="T39" fmla="*/ 1 h 55"/>
                  <a:gd name="T40" fmla="*/ 0 w 71"/>
                  <a:gd name="T41" fmla="*/ 1 h 55"/>
                  <a:gd name="T42" fmla="*/ 1 w 71"/>
                  <a:gd name="T43" fmla="*/ 1 h 55"/>
                  <a:gd name="T44" fmla="*/ 1 w 71"/>
                  <a:gd name="T45" fmla="*/ 1 h 55"/>
                  <a:gd name="T46" fmla="*/ 1 w 71"/>
                  <a:gd name="T47" fmla="*/ 1 h 55"/>
                  <a:gd name="T48" fmla="*/ 1 w 71"/>
                  <a:gd name="T49" fmla="*/ 1 h 55"/>
                  <a:gd name="T50" fmla="*/ 1 w 71"/>
                  <a:gd name="T51" fmla="*/ 0 h 55"/>
                  <a:gd name="T52" fmla="*/ 1 w 71"/>
                  <a:gd name="T53" fmla="*/ 1 h 55"/>
                  <a:gd name="T54" fmla="*/ 2 w 71"/>
                  <a:gd name="T55" fmla="*/ 1 h 55"/>
                  <a:gd name="T56" fmla="*/ 2 w 71"/>
                  <a:gd name="T57" fmla="*/ 1 h 55"/>
                  <a:gd name="T58" fmla="*/ 2 w 71"/>
                  <a:gd name="T59" fmla="*/ 1 h 55"/>
                  <a:gd name="T60" fmla="*/ 3 w 71"/>
                  <a:gd name="T61" fmla="*/ 1 h 55"/>
                  <a:gd name="T62" fmla="*/ 3 w 71"/>
                  <a:gd name="T63" fmla="*/ 1 h 55"/>
                  <a:gd name="T64" fmla="*/ 3 w 71"/>
                  <a:gd name="T65" fmla="*/ 1 h 55"/>
                  <a:gd name="T66" fmla="*/ 3 w 71"/>
                  <a:gd name="T67" fmla="*/ 1 h 55"/>
                  <a:gd name="T68" fmla="*/ 3 w 71"/>
                  <a:gd name="T69" fmla="*/ 2 h 55"/>
                  <a:gd name="T70" fmla="*/ 3 w 71"/>
                  <a:gd name="T71" fmla="*/ 2 h 55"/>
                  <a:gd name="T72" fmla="*/ 3 w 71"/>
                  <a:gd name="T73" fmla="*/ 2 h 55"/>
                  <a:gd name="T74" fmla="*/ 3 w 71"/>
                  <a:gd name="T75" fmla="*/ 2 h 5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55"/>
                  <a:gd name="T116" fmla="*/ 71 w 71"/>
                  <a:gd name="T117" fmla="*/ 55 h 5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55">
                    <a:moveTo>
                      <a:pt x="71" y="39"/>
                    </a:moveTo>
                    <a:lnTo>
                      <a:pt x="71" y="45"/>
                    </a:lnTo>
                    <a:lnTo>
                      <a:pt x="70" y="50"/>
                    </a:lnTo>
                    <a:lnTo>
                      <a:pt x="65" y="52"/>
                    </a:lnTo>
                    <a:lnTo>
                      <a:pt x="61" y="55"/>
                    </a:lnTo>
                    <a:lnTo>
                      <a:pt x="56" y="53"/>
                    </a:lnTo>
                    <a:lnTo>
                      <a:pt x="51" y="52"/>
                    </a:lnTo>
                    <a:lnTo>
                      <a:pt x="46" y="50"/>
                    </a:lnTo>
                    <a:lnTo>
                      <a:pt x="43" y="49"/>
                    </a:lnTo>
                    <a:lnTo>
                      <a:pt x="38" y="46"/>
                    </a:lnTo>
                    <a:lnTo>
                      <a:pt x="34" y="44"/>
                    </a:lnTo>
                    <a:lnTo>
                      <a:pt x="30" y="42"/>
                    </a:lnTo>
                    <a:lnTo>
                      <a:pt x="27" y="39"/>
                    </a:lnTo>
                    <a:lnTo>
                      <a:pt x="22" y="36"/>
                    </a:lnTo>
                    <a:lnTo>
                      <a:pt x="18" y="32"/>
                    </a:lnTo>
                    <a:lnTo>
                      <a:pt x="14" y="29"/>
                    </a:lnTo>
                    <a:lnTo>
                      <a:pt x="11" y="25"/>
                    </a:lnTo>
                    <a:lnTo>
                      <a:pt x="8" y="22"/>
                    </a:lnTo>
                    <a:lnTo>
                      <a:pt x="4" y="18"/>
                    </a:lnTo>
                    <a:lnTo>
                      <a:pt x="2" y="14"/>
                    </a:lnTo>
                    <a:lnTo>
                      <a:pt x="0" y="11"/>
                    </a:lnTo>
                    <a:lnTo>
                      <a:pt x="4" y="7"/>
                    </a:lnTo>
                    <a:lnTo>
                      <a:pt x="10" y="3"/>
                    </a:lnTo>
                    <a:lnTo>
                      <a:pt x="15" y="1"/>
                    </a:lnTo>
                    <a:lnTo>
                      <a:pt x="20" y="1"/>
                    </a:lnTo>
                    <a:lnTo>
                      <a:pt x="24" y="0"/>
                    </a:lnTo>
                    <a:lnTo>
                      <a:pt x="30" y="2"/>
                    </a:lnTo>
                    <a:lnTo>
                      <a:pt x="36" y="3"/>
                    </a:lnTo>
                    <a:lnTo>
                      <a:pt x="41" y="7"/>
                    </a:lnTo>
                    <a:lnTo>
                      <a:pt x="45" y="8"/>
                    </a:lnTo>
                    <a:lnTo>
                      <a:pt x="50" y="13"/>
                    </a:lnTo>
                    <a:lnTo>
                      <a:pt x="53" y="16"/>
                    </a:lnTo>
                    <a:lnTo>
                      <a:pt x="58" y="21"/>
                    </a:lnTo>
                    <a:lnTo>
                      <a:pt x="62" y="25"/>
                    </a:lnTo>
                    <a:lnTo>
                      <a:pt x="65" y="30"/>
                    </a:lnTo>
                    <a:lnTo>
                      <a:pt x="68" y="35"/>
                    </a:lnTo>
                    <a:lnTo>
                      <a:pt x="71" y="39"/>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24" name="Freeform 76"/>
              <p:cNvSpPr>
                <a:spLocks/>
              </p:cNvSpPr>
              <p:nvPr/>
            </p:nvSpPr>
            <p:spPr bwMode="auto">
              <a:xfrm>
                <a:off x="4270" y="2024"/>
                <a:ext cx="266" cy="141"/>
              </a:xfrm>
              <a:custGeom>
                <a:avLst/>
                <a:gdLst>
                  <a:gd name="T0" fmla="*/ 12 w 415"/>
                  <a:gd name="T1" fmla="*/ 2 h 210"/>
                  <a:gd name="T2" fmla="*/ 11 w 415"/>
                  <a:gd name="T3" fmla="*/ 3 h 210"/>
                  <a:gd name="T4" fmla="*/ 10 w 415"/>
                  <a:gd name="T5" fmla="*/ 5 h 210"/>
                  <a:gd name="T6" fmla="*/ 9 w 415"/>
                  <a:gd name="T7" fmla="*/ 6 h 210"/>
                  <a:gd name="T8" fmla="*/ 9 w 415"/>
                  <a:gd name="T9" fmla="*/ 7 h 210"/>
                  <a:gd name="T10" fmla="*/ 10 w 415"/>
                  <a:gd name="T11" fmla="*/ 7 h 210"/>
                  <a:gd name="T12" fmla="*/ 11 w 415"/>
                  <a:gd name="T13" fmla="*/ 7 h 210"/>
                  <a:gd name="T14" fmla="*/ 12 w 415"/>
                  <a:gd name="T15" fmla="*/ 7 h 210"/>
                  <a:gd name="T16" fmla="*/ 13 w 415"/>
                  <a:gd name="T17" fmla="*/ 7 h 210"/>
                  <a:gd name="T18" fmla="*/ 14 w 415"/>
                  <a:gd name="T19" fmla="*/ 7 h 210"/>
                  <a:gd name="T20" fmla="*/ 15 w 415"/>
                  <a:gd name="T21" fmla="*/ 9 h 210"/>
                  <a:gd name="T22" fmla="*/ 14 w 415"/>
                  <a:gd name="T23" fmla="*/ 9 h 210"/>
                  <a:gd name="T24" fmla="*/ 13 w 415"/>
                  <a:gd name="T25" fmla="*/ 11 h 210"/>
                  <a:gd name="T26" fmla="*/ 14 w 415"/>
                  <a:gd name="T27" fmla="*/ 11 h 210"/>
                  <a:gd name="T28" fmla="*/ 15 w 415"/>
                  <a:gd name="T29" fmla="*/ 11 h 210"/>
                  <a:gd name="T30" fmla="*/ 17 w 415"/>
                  <a:gd name="T31" fmla="*/ 13 h 210"/>
                  <a:gd name="T32" fmla="*/ 18 w 415"/>
                  <a:gd name="T33" fmla="*/ 13 h 210"/>
                  <a:gd name="T34" fmla="*/ 17 w 415"/>
                  <a:gd name="T35" fmla="*/ 13 h 210"/>
                  <a:gd name="T36" fmla="*/ 15 w 415"/>
                  <a:gd name="T37" fmla="*/ 13 h 210"/>
                  <a:gd name="T38" fmla="*/ 14 w 415"/>
                  <a:gd name="T39" fmla="*/ 13 h 210"/>
                  <a:gd name="T40" fmla="*/ 12 w 415"/>
                  <a:gd name="T41" fmla="*/ 13 h 210"/>
                  <a:gd name="T42" fmla="*/ 12 w 415"/>
                  <a:gd name="T43" fmla="*/ 13 h 210"/>
                  <a:gd name="T44" fmla="*/ 11 w 415"/>
                  <a:gd name="T45" fmla="*/ 12 h 210"/>
                  <a:gd name="T46" fmla="*/ 11 w 415"/>
                  <a:gd name="T47" fmla="*/ 11 h 210"/>
                  <a:gd name="T48" fmla="*/ 12 w 415"/>
                  <a:gd name="T49" fmla="*/ 10 h 210"/>
                  <a:gd name="T50" fmla="*/ 11 w 415"/>
                  <a:gd name="T51" fmla="*/ 9 h 210"/>
                  <a:gd name="T52" fmla="*/ 10 w 415"/>
                  <a:gd name="T53" fmla="*/ 10 h 210"/>
                  <a:gd name="T54" fmla="*/ 9 w 415"/>
                  <a:gd name="T55" fmla="*/ 10 h 210"/>
                  <a:gd name="T56" fmla="*/ 8 w 415"/>
                  <a:gd name="T57" fmla="*/ 11 h 210"/>
                  <a:gd name="T58" fmla="*/ 7 w 415"/>
                  <a:gd name="T59" fmla="*/ 11 h 210"/>
                  <a:gd name="T60" fmla="*/ 6 w 415"/>
                  <a:gd name="T61" fmla="*/ 11 h 210"/>
                  <a:gd name="T62" fmla="*/ 5 w 415"/>
                  <a:gd name="T63" fmla="*/ 10 h 210"/>
                  <a:gd name="T64" fmla="*/ 7 w 415"/>
                  <a:gd name="T65" fmla="*/ 9 h 210"/>
                  <a:gd name="T66" fmla="*/ 6 w 415"/>
                  <a:gd name="T67" fmla="*/ 8 h 210"/>
                  <a:gd name="T68" fmla="*/ 6 w 415"/>
                  <a:gd name="T69" fmla="*/ 7 h 210"/>
                  <a:gd name="T70" fmla="*/ 7 w 415"/>
                  <a:gd name="T71" fmla="*/ 6 h 210"/>
                  <a:gd name="T72" fmla="*/ 7 w 415"/>
                  <a:gd name="T73" fmla="*/ 5 h 210"/>
                  <a:gd name="T74" fmla="*/ 8 w 415"/>
                  <a:gd name="T75" fmla="*/ 3 h 210"/>
                  <a:gd name="T76" fmla="*/ 9 w 415"/>
                  <a:gd name="T77" fmla="*/ 2 h 210"/>
                  <a:gd name="T78" fmla="*/ 8 w 415"/>
                  <a:gd name="T79" fmla="*/ 1 h 210"/>
                  <a:gd name="T80" fmla="*/ 6 w 415"/>
                  <a:gd name="T81" fmla="*/ 2 h 210"/>
                  <a:gd name="T82" fmla="*/ 5 w 415"/>
                  <a:gd name="T83" fmla="*/ 3 h 210"/>
                  <a:gd name="T84" fmla="*/ 3 w 415"/>
                  <a:gd name="T85" fmla="*/ 3 h 210"/>
                  <a:gd name="T86" fmla="*/ 2 w 415"/>
                  <a:gd name="T87" fmla="*/ 3 h 210"/>
                  <a:gd name="T88" fmla="*/ 1 w 415"/>
                  <a:gd name="T89" fmla="*/ 3 h 210"/>
                  <a:gd name="T90" fmla="*/ 0 w 415"/>
                  <a:gd name="T91" fmla="*/ 3 h 210"/>
                  <a:gd name="T92" fmla="*/ 1 w 415"/>
                  <a:gd name="T93" fmla="*/ 2 h 210"/>
                  <a:gd name="T94" fmla="*/ 1 w 415"/>
                  <a:gd name="T95" fmla="*/ 1 h 210"/>
                  <a:gd name="T96" fmla="*/ 2 w 415"/>
                  <a:gd name="T97" fmla="*/ 1 h 210"/>
                  <a:gd name="T98" fmla="*/ 3 w 415"/>
                  <a:gd name="T99" fmla="*/ 1 h 210"/>
                  <a:gd name="T100" fmla="*/ 5 w 415"/>
                  <a:gd name="T101" fmla="*/ 1 h 210"/>
                  <a:gd name="T102" fmla="*/ 8 w 415"/>
                  <a:gd name="T103" fmla="*/ 1 h 210"/>
                  <a:gd name="T104" fmla="*/ 9 w 415"/>
                  <a:gd name="T105" fmla="*/ 1 h 210"/>
                  <a:gd name="T106" fmla="*/ 11 w 415"/>
                  <a:gd name="T107" fmla="*/ 0 h 210"/>
                  <a:gd name="T108" fmla="*/ 12 w 415"/>
                  <a:gd name="T109" fmla="*/ 1 h 21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15"/>
                  <a:gd name="T166" fmla="*/ 0 h 210"/>
                  <a:gd name="T167" fmla="*/ 415 w 415"/>
                  <a:gd name="T168" fmla="*/ 210 h 21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15" h="210">
                    <a:moveTo>
                      <a:pt x="269" y="11"/>
                    </a:moveTo>
                    <a:lnTo>
                      <a:pt x="269" y="27"/>
                    </a:lnTo>
                    <a:lnTo>
                      <a:pt x="262" y="31"/>
                    </a:lnTo>
                    <a:lnTo>
                      <a:pt x="257" y="35"/>
                    </a:lnTo>
                    <a:lnTo>
                      <a:pt x="251" y="40"/>
                    </a:lnTo>
                    <a:lnTo>
                      <a:pt x="246" y="44"/>
                    </a:lnTo>
                    <a:lnTo>
                      <a:pt x="242" y="49"/>
                    </a:lnTo>
                    <a:lnTo>
                      <a:pt x="237" y="55"/>
                    </a:lnTo>
                    <a:lnTo>
                      <a:pt x="232" y="59"/>
                    </a:lnTo>
                    <a:lnTo>
                      <a:pt x="229" y="64"/>
                    </a:lnTo>
                    <a:lnTo>
                      <a:pt x="224" y="69"/>
                    </a:lnTo>
                    <a:lnTo>
                      <a:pt x="219" y="75"/>
                    </a:lnTo>
                    <a:lnTo>
                      <a:pt x="215" y="80"/>
                    </a:lnTo>
                    <a:lnTo>
                      <a:pt x="211" y="85"/>
                    </a:lnTo>
                    <a:lnTo>
                      <a:pt x="208" y="90"/>
                    </a:lnTo>
                    <a:lnTo>
                      <a:pt x="203" y="96"/>
                    </a:lnTo>
                    <a:lnTo>
                      <a:pt x="200" y="100"/>
                    </a:lnTo>
                    <a:lnTo>
                      <a:pt x="195" y="106"/>
                    </a:lnTo>
                    <a:lnTo>
                      <a:pt x="200" y="107"/>
                    </a:lnTo>
                    <a:lnTo>
                      <a:pt x="205" y="109"/>
                    </a:lnTo>
                    <a:lnTo>
                      <a:pt x="210" y="110"/>
                    </a:lnTo>
                    <a:lnTo>
                      <a:pt x="216" y="110"/>
                    </a:lnTo>
                    <a:lnTo>
                      <a:pt x="222" y="110"/>
                    </a:lnTo>
                    <a:lnTo>
                      <a:pt x="227" y="110"/>
                    </a:lnTo>
                    <a:lnTo>
                      <a:pt x="232" y="110"/>
                    </a:lnTo>
                    <a:lnTo>
                      <a:pt x="238" y="110"/>
                    </a:lnTo>
                    <a:lnTo>
                      <a:pt x="243" y="110"/>
                    </a:lnTo>
                    <a:lnTo>
                      <a:pt x="249" y="110"/>
                    </a:lnTo>
                    <a:lnTo>
                      <a:pt x="255" y="110"/>
                    </a:lnTo>
                    <a:lnTo>
                      <a:pt x="259" y="110"/>
                    </a:lnTo>
                    <a:lnTo>
                      <a:pt x="265" y="110"/>
                    </a:lnTo>
                    <a:lnTo>
                      <a:pt x="270" y="111"/>
                    </a:lnTo>
                    <a:lnTo>
                      <a:pt x="276" y="111"/>
                    </a:lnTo>
                    <a:lnTo>
                      <a:pt x="281" y="113"/>
                    </a:lnTo>
                    <a:lnTo>
                      <a:pt x="287" y="112"/>
                    </a:lnTo>
                    <a:lnTo>
                      <a:pt x="294" y="113"/>
                    </a:lnTo>
                    <a:lnTo>
                      <a:pt x="300" y="114"/>
                    </a:lnTo>
                    <a:lnTo>
                      <a:pt x="307" y="117"/>
                    </a:lnTo>
                    <a:lnTo>
                      <a:pt x="313" y="119"/>
                    </a:lnTo>
                    <a:lnTo>
                      <a:pt x="320" y="123"/>
                    </a:lnTo>
                    <a:lnTo>
                      <a:pt x="326" y="127"/>
                    </a:lnTo>
                    <a:lnTo>
                      <a:pt x="332" y="132"/>
                    </a:lnTo>
                    <a:lnTo>
                      <a:pt x="332" y="137"/>
                    </a:lnTo>
                    <a:lnTo>
                      <a:pt x="331" y="139"/>
                    </a:lnTo>
                    <a:lnTo>
                      <a:pt x="327" y="141"/>
                    </a:lnTo>
                    <a:lnTo>
                      <a:pt x="325" y="144"/>
                    </a:lnTo>
                    <a:lnTo>
                      <a:pt x="321" y="144"/>
                    </a:lnTo>
                    <a:lnTo>
                      <a:pt x="318" y="146"/>
                    </a:lnTo>
                    <a:lnTo>
                      <a:pt x="315" y="148"/>
                    </a:lnTo>
                    <a:lnTo>
                      <a:pt x="313" y="152"/>
                    </a:lnTo>
                    <a:lnTo>
                      <a:pt x="285" y="178"/>
                    </a:lnTo>
                    <a:lnTo>
                      <a:pt x="293" y="178"/>
                    </a:lnTo>
                    <a:lnTo>
                      <a:pt x="301" y="179"/>
                    </a:lnTo>
                    <a:lnTo>
                      <a:pt x="308" y="180"/>
                    </a:lnTo>
                    <a:lnTo>
                      <a:pt x="318" y="181"/>
                    </a:lnTo>
                    <a:lnTo>
                      <a:pt x="326" y="183"/>
                    </a:lnTo>
                    <a:lnTo>
                      <a:pt x="334" y="186"/>
                    </a:lnTo>
                    <a:lnTo>
                      <a:pt x="341" y="188"/>
                    </a:lnTo>
                    <a:lnTo>
                      <a:pt x="349" y="190"/>
                    </a:lnTo>
                    <a:lnTo>
                      <a:pt x="357" y="193"/>
                    </a:lnTo>
                    <a:lnTo>
                      <a:pt x="366" y="195"/>
                    </a:lnTo>
                    <a:lnTo>
                      <a:pt x="374" y="197"/>
                    </a:lnTo>
                    <a:lnTo>
                      <a:pt x="382" y="200"/>
                    </a:lnTo>
                    <a:lnTo>
                      <a:pt x="390" y="201"/>
                    </a:lnTo>
                    <a:lnTo>
                      <a:pt x="397" y="203"/>
                    </a:lnTo>
                    <a:lnTo>
                      <a:pt x="407" y="204"/>
                    </a:lnTo>
                    <a:lnTo>
                      <a:pt x="415" y="207"/>
                    </a:lnTo>
                    <a:lnTo>
                      <a:pt x="407" y="208"/>
                    </a:lnTo>
                    <a:lnTo>
                      <a:pt x="397" y="209"/>
                    </a:lnTo>
                    <a:lnTo>
                      <a:pt x="389" y="209"/>
                    </a:lnTo>
                    <a:lnTo>
                      <a:pt x="381" y="210"/>
                    </a:lnTo>
                    <a:lnTo>
                      <a:pt x="373" y="209"/>
                    </a:lnTo>
                    <a:lnTo>
                      <a:pt x="365" y="208"/>
                    </a:lnTo>
                    <a:lnTo>
                      <a:pt x="357" y="207"/>
                    </a:lnTo>
                    <a:lnTo>
                      <a:pt x="349" y="207"/>
                    </a:lnTo>
                    <a:lnTo>
                      <a:pt x="341" y="204"/>
                    </a:lnTo>
                    <a:lnTo>
                      <a:pt x="334" y="203"/>
                    </a:lnTo>
                    <a:lnTo>
                      <a:pt x="326" y="202"/>
                    </a:lnTo>
                    <a:lnTo>
                      <a:pt x="318" y="202"/>
                    </a:lnTo>
                    <a:lnTo>
                      <a:pt x="311" y="202"/>
                    </a:lnTo>
                    <a:lnTo>
                      <a:pt x="303" y="202"/>
                    </a:lnTo>
                    <a:lnTo>
                      <a:pt x="296" y="203"/>
                    </a:lnTo>
                    <a:lnTo>
                      <a:pt x="288" y="207"/>
                    </a:lnTo>
                    <a:lnTo>
                      <a:pt x="283" y="203"/>
                    </a:lnTo>
                    <a:lnTo>
                      <a:pt x="279" y="203"/>
                    </a:lnTo>
                    <a:lnTo>
                      <a:pt x="273" y="203"/>
                    </a:lnTo>
                    <a:lnTo>
                      <a:pt x="270" y="204"/>
                    </a:lnTo>
                    <a:lnTo>
                      <a:pt x="265" y="206"/>
                    </a:lnTo>
                    <a:lnTo>
                      <a:pt x="260" y="206"/>
                    </a:lnTo>
                    <a:lnTo>
                      <a:pt x="256" y="203"/>
                    </a:lnTo>
                    <a:lnTo>
                      <a:pt x="252" y="200"/>
                    </a:lnTo>
                    <a:lnTo>
                      <a:pt x="248" y="195"/>
                    </a:lnTo>
                    <a:lnTo>
                      <a:pt x="245" y="190"/>
                    </a:lnTo>
                    <a:lnTo>
                      <a:pt x="244" y="186"/>
                    </a:lnTo>
                    <a:lnTo>
                      <a:pt x="245" y="182"/>
                    </a:lnTo>
                    <a:lnTo>
                      <a:pt x="245" y="176"/>
                    </a:lnTo>
                    <a:lnTo>
                      <a:pt x="248" y="173"/>
                    </a:lnTo>
                    <a:lnTo>
                      <a:pt x="250" y="168"/>
                    </a:lnTo>
                    <a:lnTo>
                      <a:pt x="252" y="165"/>
                    </a:lnTo>
                    <a:lnTo>
                      <a:pt x="256" y="165"/>
                    </a:lnTo>
                    <a:lnTo>
                      <a:pt x="258" y="162"/>
                    </a:lnTo>
                    <a:lnTo>
                      <a:pt x="255" y="156"/>
                    </a:lnTo>
                    <a:lnTo>
                      <a:pt x="251" y="155"/>
                    </a:lnTo>
                    <a:lnTo>
                      <a:pt x="248" y="155"/>
                    </a:lnTo>
                    <a:lnTo>
                      <a:pt x="244" y="158"/>
                    </a:lnTo>
                    <a:lnTo>
                      <a:pt x="239" y="160"/>
                    </a:lnTo>
                    <a:lnTo>
                      <a:pt x="236" y="162"/>
                    </a:lnTo>
                    <a:lnTo>
                      <a:pt x="231" y="165"/>
                    </a:lnTo>
                    <a:lnTo>
                      <a:pt x="228" y="165"/>
                    </a:lnTo>
                    <a:lnTo>
                      <a:pt x="219" y="165"/>
                    </a:lnTo>
                    <a:lnTo>
                      <a:pt x="212" y="165"/>
                    </a:lnTo>
                    <a:lnTo>
                      <a:pt x="205" y="166"/>
                    </a:lnTo>
                    <a:lnTo>
                      <a:pt x="200" y="168"/>
                    </a:lnTo>
                    <a:lnTo>
                      <a:pt x="193" y="169"/>
                    </a:lnTo>
                    <a:lnTo>
                      <a:pt x="186" y="172"/>
                    </a:lnTo>
                    <a:lnTo>
                      <a:pt x="180" y="174"/>
                    </a:lnTo>
                    <a:lnTo>
                      <a:pt x="174" y="176"/>
                    </a:lnTo>
                    <a:lnTo>
                      <a:pt x="167" y="179"/>
                    </a:lnTo>
                    <a:lnTo>
                      <a:pt x="161" y="181"/>
                    </a:lnTo>
                    <a:lnTo>
                      <a:pt x="154" y="182"/>
                    </a:lnTo>
                    <a:lnTo>
                      <a:pt x="148" y="185"/>
                    </a:lnTo>
                    <a:lnTo>
                      <a:pt x="142" y="185"/>
                    </a:lnTo>
                    <a:lnTo>
                      <a:pt x="135" y="185"/>
                    </a:lnTo>
                    <a:lnTo>
                      <a:pt x="129" y="185"/>
                    </a:lnTo>
                    <a:lnTo>
                      <a:pt x="122" y="185"/>
                    </a:lnTo>
                    <a:lnTo>
                      <a:pt x="118" y="180"/>
                    </a:lnTo>
                    <a:lnTo>
                      <a:pt x="114" y="175"/>
                    </a:lnTo>
                    <a:lnTo>
                      <a:pt x="111" y="169"/>
                    </a:lnTo>
                    <a:lnTo>
                      <a:pt x="112" y="165"/>
                    </a:lnTo>
                    <a:lnTo>
                      <a:pt x="163" y="146"/>
                    </a:lnTo>
                    <a:lnTo>
                      <a:pt x="159" y="142"/>
                    </a:lnTo>
                    <a:lnTo>
                      <a:pt x="156" y="141"/>
                    </a:lnTo>
                    <a:lnTo>
                      <a:pt x="152" y="138"/>
                    </a:lnTo>
                    <a:lnTo>
                      <a:pt x="148" y="137"/>
                    </a:lnTo>
                    <a:lnTo>
                      <a:pt x="145" y="133"/>
                    </a:lnTo>
                    <a:lnTo>
                      <a:pt x="142" y="131"/>
                    </a:lnTo>
                    <a:lnTo>
                      <a:pt x="139" y="127"/>
                    </a:lnTo>
                    <a:lnTo>
                      <a:pt x="138" y="124"/>
                    </a:lnTo>
                    <a:lnTo>
                      <a:pt x="135" y="117"/>
                    </a:lnTo>
                    <a:lnTo>
                      <a:pt x="138" y="112"/>
                    </a:lnTo>
                    <a:lnTo>
                      <a:pt x="140" y="107"/>
                    </a:lnTo>
                    <a:lnTo>
                      <a:pt x="143" y="104"/>
                    </a:lnTo>
                    <a:lnTo>
                      <a:pt x="147" y="100"/>
                    </a:lnTo>
                    <a:lnTo>
                      <a:pt x="152" y="96"/>
                    </a:lnTo>
                    <a:lnTo>
                      <a:pt x="154" y="92"/>
                    </a:lnTo>
                    <a:lnTo>
                      <a:pt x="156" y="87"/>
                    </a:lnTo>
                    <a:lnTo>
                      <a:pt x="158" y="83"/>
                    </a:lnTo>
                    <a:lnTo>
                      <a:pt x="160" y="79"/>
                    </a:lnTo>
                    <a:lnTo>
                      <a:pt x="162" y="76"/>
                    </a:lnTo>
                    <a:lnTo>
                      <a:pt x="166" y="72"/>
                    </a:lnTo>
                    <a:lnTo>
                      <a:pt x="172" y="65"/>
                    </a:lnTo>
                    <a:lnTo>
                      <a:pt x="180" y="58"/>
                    </a:lnTo>
                    <a:lnTo>
                      <a:pt x="186" y="51"/>
                    </a:lnTo>
                    <a:lnTo>
                      <a:pt x="194" y="45"/>
                    </a:lnTo>
                    <a:lnTo>
                      <a:pt x="196" y="41"/>
                    </a:lnTo>
                    <a:lnTo>
                      <a:pt x="200" y="37"/>
                    </a:lnTo>
                    <a:lnTo>
                      <a:pt x="202" y="34"/>
                    </a:lnTo>
                    <a:lnTo>
                      <a:pt x="205" y="30"/>
                    </a:lnTo>
                    <a:lnTo>
                      <a:pt x="198" y="27"/>
                    </a:lnTo>
                    <a:lnTo>
                      <a:pt x="188" y="27"/>
                    </a:lnTo>
                    <a:lnTo>
                      <a:pt x="177" y="28"/>
                    </a:lnTo>
                    <a:lnTo>
                      <a:pt x="167" y="29"/>
                    </a:lnTo>
                    <a:lnTo>
                      <a:pt x="158" y="31"/>
                    </a:lnTo>
                    <a:lnTo>
                      <a:pt x="147" y="32"/>
                    </a:lnTo>
                    <a:lnTo>
                      <a:pt x="138" y="35"/>
                    </a:lnTo>
                    <a:lnTo>
                      <a:pt x="127" y="36"/>
                    </a:lnTo>
                    <a:lnTo>
                      <a:pt x="118" y="40"/>
                    </a:lnTo>
                    <a:lnTo>
                      <a:pt x="107" y="41"/>
                    </a:lnTo>
                    <a:lnTo>
                      <a:pt x="97" y="43"/>
                    </a:lnTo>
                    <a:lnTo>
                      <a:pt x="87" y="45"/>
                    </a:lnTo>
                    <a:lnTo>
                      <a:pt x="78" y="49"/>
                    </a:lnTo>
                    <a:lnTo>
                      <a:pt x="69" y="50"/>
                    </a:lnTo>
                    <a:lnTo>
                      <a:pt x="58" y="54"/>
                    </a:lnTo>
                    <a:lnTo>
                      <a:pt x="49" y="56"/>
                    </a:lnTo>
                    <a:lnTo>
                      <a:pt x="39" y="59"/>
                    </a:lnTo>
                    <a:lnTo>
                      <a:pt x="35" y="56"/>
                    </a:lnTo>
                    <a:lnTo>
                      <a:pt x="30" y="56"/>
                    </a:lnTo>
                    <a:lnTo>
                      <a:pt x="23" y="55"/>
                    </a:lnTo>
                    <a:lnTo>
                      <a:pt x="17" y="56"/>
                    </a:lnTo>
                    <a:lnTo>
                      <a:pt x="11" y="56"/>
                    </a:lnTo>
                    <a:lnTo>
                      <a:pt x="7" y="55"/>
                    </a:lnTo>
                    <a:lnTo>
                      <a:pt x="3" y="51"/>
                    </a:lnTo>
                    <a:lnTo>
                      <a:pt x="1" y="48"/>
                    </a:lnTo>
                    <a:lnTo>
                      <a:pt x="0" y="41"/>
                    </a:lnTo>
                    <a:lnTo>
                      <a:pt x="2" y="37"/>
                    </a:lnTo>
                    <a:lnTo>
                      <a:pt x="3" y="34"/>
                    </a:lnTo>
                    <a:lnTo>
                      <a:pt x="7" y="31"/>
                    </a:lnTo>
                    <a:lnTo>
                      <a:pt x="10" y="30"/>
                    </a:lnTo>
                    <a:lnTo>
                      <a:pt x="15" y="28"/>
                    </a:lnTo>
                    <a:lnTo>
                      <a:pt x="18" y="28"/>
                    </a:lnTo>
                    <a:lnTo>
                      <a:pt x="23" y="28"/>
                    </a:lnTo>
                    <a:lnTo>
                      <a:pt x="28" y="27"/>
                    </a:lnTo>
                    <a:lnTo>
                      <a:pt x="34" y="27"/>
                    </a:lnTo>
                    <a:lnTo>
                      <a:pt x="38" y="27"/>
                    </a:lnTo>
                    <a:lnTo>
                      <a:pt x="44" y="27"/>
                    </a:lnTo>
                    <a:lnTo>
                      <a:pt x="49" y="27"/>
                    </a:lnTo>
                    <a:lnTo>
                      <a:pt x="53" y="27"/>
                    </a:lnTo>
                    <a:lnTo>
                      <a:pt x="57" y="25"/>
                    </a:lnTo>
                    <a:lnTo>
                      <a:pt x="62" y="25"/>
                    </a:lnTo>
                    <a:lnTo>
                      <a:pt x="72" y="21"/>
                    </a:lnTo>
                    <a:lnTo>
                      <a:pt x="83" y="18"/>
                    </a:lnTo>
                    <a:lnTo>
                      <a:pt x="93" y="16"/>
                    </a:lnTo>
                    <a:lnTo>
                      <a:pt x="105" y="14"/>
                    </a:lnTo>
                    <a:lnTo>
                      <a:pt x="115" y="11"/>
                    </a:lnTo>
                    <a:lnTo>
                      <a:pt x="127" y="10"/>
                    </a:lnTo>
                    <a:lnTo>
                      <a:pt x="139" y="9"/>
                    </a:lnTo>
                    <a:lnTo>
                      <a:pt x="150" y="9"/>
                    </a:lnTo>
                    <a:lnTo>
                      <a:pt x="162" y="8"/>
                    </a:lnTo>
                    <a:lnTo>
                      <a:pt x="173" y="7"/>
                    </a:lnTo>
                    <a:lnTo>
                      <a:pt x="184" y="6"/>
                    </a:lnTo>
                    <a:lnTo>
                      <a:pt x="196" y="4"/>
                    </a:lnTo>
                    <a:lnTo>
                      <a:pt x="207" y="3"/>
                    </a:lnTo>
                    <a:lnTo>
                      <a:pt x="217" y="2"/>
                    </a:lnTo>
                    <a:lnTo>
                      <a:pt x="228" y="1"/>
                    </a:lnTo>
                    <a:lnTo>
                      <a:pt x="239" y="0"/>
                    </a:lnTo>
                    <a:lnTo>
                      <a:pt x="243" y="0"/>
                    </a:lnTo>
                    <a:lnTo>
                      <a:pt x="246" y="1"/>
                    </a:lnTo>
                    <a:lnTo>
                      <a:pt x="251" y="2"/>
                    </a:lnTo>
                    <a:lnTo>
                      <a:pt x="255" y="3"/>
                    </a:lnTo>
                    <a:lnTo>
                      <a:pt x="262" y="7"/>
                    </a:lnTo>
                    <a:lnTo>
                      <a:pt x="269" y="11"/>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25" name="Freeform 77"/>
              <p:cNvSpPr>
                <a:spLocks/>
              </p:cNvSpPr>
              <p:nvPr/>
            </p:nvSpPr>
            <p:spPr bwMode="auto">
              <a:xfrm>
                <a:off x="4251" y="2060"/>
                <a:ext cx="114" cy="45"/>
              </a:xfrm>
              <a:custGeom>
                <a:avLst/>
                <a:gdLst>
                  <a:gd name="T0" fmla="*/ 8 w 178"/>
                  <a:gd name="T1" fmla="*/ 1 h 66"/>
                  <a:gd name="T2" fmla="*/ 8 w 178"/>
                  <a:gd name="T3" fmla="*/ 1 h 66"/>
                  <a:gd name="T4" fmla="*/ 8 w 178"/>
                  <a:gd name="T5" fmla="*/ 1 h 66"/>
                  <a:gd name="T6" fmla="*/ 8 w 178"/>
                  <a:gd name="T7" fmla="*/ 1 h 66"/>
                  <a:gd name="T8" fmla="*/ 8 w 178"/>
                  <a:gd name="T9" fmla="*/ 1 h 66"/>
                  <a:gd name="T10" fmla="*/ 8 w 178"/>
                  <a:gd name="T11" fmla="*/ 1 h 66"/>
                  <a:gd name="T12" fmla="*/ 7 w 178"/>
                  <a:gd name="T13" fmla="*/ 1 h 66"/>
                  <a:gd name="T14" fmla="*/ 7 w 178"/>
                  <a:gd name="T15" fmla="*/ 1 h 66"/>
                  <a:gd name="T16" fmla="*/ 6 w 178"/>
                  <a:gd name="T17" fmla="*/ 1 h 66"/>
                  <a:gd name="T18" fmla="*/ 6 w 178"/>
                  <a:gd name="T19" fmla="*/ 1 h 66"/>
                  <a:gd name="T20" fmla="*/ 6 w 178"/>
                  <a:gd name="T21" fmla="*/ 1 h 66"/>
                  <a:gd name="T22" fmla="*/ 6 w 178"/>
                  <a:gd name="T23" fmla="*/ 1 h 66"/>
                  <a:gd name="T24" fmla="*/ 6 w 178"/>
                  <a:gd name="T25" fmla="*/ 1 h 66"/>
                  <a:gd name="T26" fmla="*/ 6 w 178"/>
                  <a:gd name="T27" fmla="*/ 1 h 66"/>
                  <a:gd name="T28" fmla="*/ 5 w 178"/>
                  <a:gd name="T29" fmla="*/ 2 h 66"/>
                  <a:gd name="T30" fmla="*/ 5 w 178"/>
                  <a:gd name="T31" fmla="*/ 2 h 66"/>
                  <a:gd name="T32" fmla="*/ 5 w 178"/>
                  <a:gd name="T33" fmla="*/ 2 h 66"/>
                  <a:gd name="T34" fmla="*/ 4 w 178"/>
                  <a:gd name="T35" fmla="*/ 2 h 66"/>
                  <a:gd name="T36" fmla="*/ 4 w 178"/>
                  <a:gd name="T37" fmla="*/ 2 h 66"/>
                  <a:gd name="T38" fmla="*/ 4 w 178"/>
                  <a:gd name="T39" fmla="*/ 3 h 66"/>
                  <a:gd name="T40" fmla="*/ 3 w 178"/>
                  <a:gd name="T41" fmla="*/ 3 h 66"/>
                  <a:gd name="T42" fmla="*/ 3 w 178"/>
                  <a:gd name="T43" fmla="*/ 3 h 66"/>
                  <a:gd name="T44" fmla="*/ 3 w 178"/>
                  <a:gd name="T45" fmla="*/ 3 h 66"/>
                  <a:gd name="T46" fmla="*/ 2 w 178"/>
                  <a:gd name="T47" fmla="*/ 5 h 66"/>
                  <a:gd name="T48" fmla="*/ 2 w 178"/>
                  <a:gd name="T49" fmla="*/ 5 h 66"/>
                  <a:gd name="T50" fmla="*/ 1 w 178"/>
                  <a:gd name="T51" fmla="*/ 5 h 66"/>
                  <a:gd name="T52" fmla="*/ 1 w 178"/>
                  <a:gd name="T53" fmla="*/ 5 h 66"/>
                  <a:gd name="T54" fmla="*/ 1 w 178"/>
                  <a:gd name="T55" fmla="*/ 5 h 66"/>
                  <a:gd name="T56" fmla="*/ 1 w 178"/>
                  <a:gd name="T57" fmla="*/ 3 h 66"/>
                  <a:gd name="T58" fmla="*/ 1 w 178"/>
                  <a:gd name="T59" fmla="*/ 3 h 66"/>
                  <a:gd name="T60" fmla="*/ 0 w 178"/>
                  <a:gd name="T61" fmla="*/ 2 h 66"/>
                  <a:gd name="T62" fmla="*/ 1 w 178"/>
                  <a:gd name="T63" fmla="*/ 2 h 66"/>
                  <a:gd name="T64" fmla="*/ 1 w 178"/>
                  <a:gd name="T65" fmla="*/ 2 h 66"/>
                  <a:gd name="T66" fmla="*/ 1 w 178"/>
                  <a:gd name="T67" fmla="*/ 2 h 66"/>
                  <a:gd name="T68" fmla="*/ 2 w 178"/>
                  <a:gd name="T69" fmla="*/ 1 h 66"/>
                  <a:gd name="T70" fmla="*/ 2 w 178"/>
                  <a:gd name="T71" fmla="*/ 1 h 66"/>
                  <a:gd name="T72" fmla="*/ 3 w 178"/>
                  <a:gd name="T73" fmla="*/ 1 h 66"/>
                  <a:gd name="T74" fmla="*/ 3 w 178"/>
                  <a:gd name="T75" fmla="*/ 1 h 66"/>
                  <a:gd name="T76" fmla="*/ 4 w 178"/>
                  <a:gd name="T77" fmla="*/ 1 h 66"/>
                  <a:gd name="T78" fmla="*/ 4 w 178"/>
                  <a:gd name="T79" fmla="*/ 1 h 66"/>
                  <a:gd name="T80" fmla="*/ 5 w 178"/>
                  <a:gd name="T81" fmla="*/ 1 h 66"/>
                  <a:gd name="T82" fmla="*/ 5 w 178"/>
                  <a:gd name="T83" fmla="*/ 1 h 66"/>
                  <a:gd name="T84" fmla="*/ 6 w 178"/>
                  <a:gd name="T85" fmla="*/ 0 h 66"/>
                  <a:gd name="T86" fmla="*/ 6 w 178"/>
                  <a:gd name="T87" fmla="*/ 0 h 66"/>
                  <a:gd name="T88" fmla="*/ 7 w 178"/>
                  <a:gd name="T89" fmla="*/ 0 h 66"/>
                  <a:gd name="T90" fmla="*/ 8 w 178"/>
                  <a:gd name="T91" fmla="*/ 1 h 66"/>
                  <a:gd name="T92" fmla="*/ 8 w 178"/>
                  <a:gd name="T93" fmla="*/ 1 h 66"/>
                  <a:gd name="T94" fmla="*/ 8 w 178"/>
                  <a:gd name="T95" fmla="*/ 1 h 6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78"/>
                  <a:gd name="T145" fmla="*/ 0 h 66"/>
                  <a:gd name="T146" fmla="*/ 178 w 178"/>
                  <a:gd name="T147" fmla="*/ 66 h 6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78" h="66">
                    <a:moveTo>
                      <a:pt x="178" y="3"/>
                    </a:moveTo>
                    <a:lnTo>
                      <a:pt x="176" y="7"/>
                    </a:lnTo>
                    <a:lnTo>
                      <a:pt x="175" y="10"/>
                    </a:lnTo>
                    <a:lnTo>
                      <a:pt x="172" y="12"/>
                    </a:lnTo>
                    <a:lnTo>
                      <a:pt x="169" y="15"/>
                    </a:lnTo>
                    <a:lnTo>
                      <a:pt x="163" y="18"/>
                    </a:lnTo>
                    <a:lnTo>
                      <a:pt x="156" y="19"/>
                    </a:lnTo>
                    <a:lnTo>
                      <a:pt x="151" y="19"/>
                    </a:lnTo>
                    <a:lnTo>
                      <a:pt x="148" y="21"/>
                    </a:lnTo>
                    <a:lnTo>
                      <a:pt x="144" y="22"/>
                    </a:lnTo>
                    <a:lnTo>
                      <a:pt x="141" y="23"/>
                    </a:lnTo>
                    <a:lnTo>
                      <a:pt x="136" y="23"/>
                    </a:lnTo>
                    <a:lnTo>
                      <a:pt x="133" y="24"/>
                    </a:lnTo>
                    <a:lnTo>
                      <a:pt x="129" y="26"/>
                    </a:lnTo>
                    <a:lnTo>
                      <a:pt x="127" y="29"/>
                    </a:lnTo>
                    <a:lnTo>
                      <a:pt x="117" y="29"/>
                    </a:lnTo>
                    <a:lnTo>
                      <a:pt x="109" y="31"/>
                    </a:lnTo>
                    <a:lnTo>
                      <a:pt x="100" y="33"/>
                    </a:lnTo>
                    <a:lnTo>
                      <a:pt x="92" y="38"/>
                    </a:lnTo>
                    <a:lnTo>
                      <a:pt x="82" y="43"/>
                    </a:lnTo>
                    <a:lnTo>
                      <a:pt x="74" y="49"/>
                    </a:lnTo>
                    <a:lnTo>
                      <a:pt x="66" y="53"/>
                    </a:lnTo>
                    <a:lnTo>
                      <a:pt x="58" y="59"/>
                    </a:lnTo>
                    <a:lnTo>
                      <a:pt x="48" y="62"/>
                    </a:lnTo>
                    <a:lnTo>
                      <a:pt x="41" y="65"/>
                    </a:lnTo>
                    <a:lnTo>
                      <a:pt x="33" y="66"/>
                    </a:lnTo>
                    <a:lnTo>
                      <a:pt x="25" y="66"/>
                    </a:lnTo>
                    <a:lnTo>
                      <a:pt x="18" y="63"/>
                    </a:lnTo>
                    <a:lnTo>
                      <a:pt x="12" y="58"/>
                    </a:lnTo>
                    <a:lnTo>
                      <a:pt x="5" y="51"/>
                    </a:lnTo>
                    <a:lnTo>
                      <a:pt x="0" y="40"/>
                    </a:lnTo>
                    <a:lnTo>
                      <a:pt x="10" y="36"/>
                    </a:lnTo>
                    <a:lnTo>
                      <a:pt x="20" y="31"/>
                    </a:lnTo>
                    <a:lnTo>
                      <a:pt x="31" y="28"/>
                    </a:lnTo>
                    <a:lnTo>
                      <a:pt x="41" y="23"/>
                    </a:lnTo>
                    <a:lnTo>
                      <a:pt x="52" y="18"/>
                    </a:lnTo>
                    <a:lnTo>
                      <a:pt x="62" y="15"/>
                    </a:lnTo>
                    <a:lnTo>
                      <a:pt x="74" y="11"/>
                    </a:lnTo>
                    <a:lnTo>
                      <a:pt x="85" y="9"/>
                    </a:lnTo>
                    <a:lnTo>
                      <a:pt x="95" y="4"/>
                    </a:lnTo>
                    <a:lnTo>
                      <a:pt x="107" y="2"/>
                    </a:lnTo>
                    <a:lnTo>
                      <a:pt x="117" y="1"/>
                    </a:lnTo>
                    <a:lnTo>
                      <a:pt x="129" y="0"/>
                    </a:lnTo>
                    <a:lnTo>
                      <a:pt x="141" y="0"/>
                    </a:lnTo>
                    <a:lnTo>
                      <a:pt x="154" y="0"/>
                    </a:lnTo>
                    <a:lnTo>
                      <a:pt x="165" y="1"/>
                    </a:lnTo>
                    <a:lnTo>
                      <a:pt x="178" y="3"/>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26" name="Freeform 78"/>
              <p:cNvSpPr>
                <a:spLocks/>
              </p:cNvSpPr>
              <p:nvPr/>
            </p:nvSpPr>
            <p:spPr bwMode="auto">
              <a:xfrm>
                <a:off x="4702" y="2074"/>
                <a:ext cx="25" cy="33"/>
              </a:xfrm>
              <a:custGeom>
                <a:avLst/>
                <a:gdLst>
                  <a:gd name="T0" fmla="*/ 2 w 39"/>
                  <a:gd name="T1" fmla="*/ 1 h 49"/>
                  <a:gd name="T2" fmla="*/ 2 w 39"/>
                  <a:gd name="T3" fmla="*/ 1 h 49"/>
                  <a:gd name="T4" fmla="*/ 2 w 39"/>
                  <a:gd name="T5" fmla="*/ 1 h 49"/>
                  <a:gd name="T6" fmla="*/ 2 w 39"/>
                  <a:gd name="T7" fmla="*/ 2 h 49"/>
                  <a:gd name="T8" fmla="*/ 2 w 39"/>
                  <a:gd name="T9" fmla="*/ 2 h 49"/>
                  <a:gd name="T10" fmla="*/ 1 w 39"/>
                  <a:gd name="T11" fmla="*/ 3 h 49"/>
                  <a:gd name="T12" fmla="*/ 1 w 39"/>
                  <a:gd name="T13" fmla="*/ 3 h 49"/>
                  <a:gd name="T14" fmla="*/ 1 w 39"/>
                  <a:gd name="T15" fmla="*/ 3 h 49"/>
                  <a:gd name="T16" fmla="*/ 1 w 39"/>
                  <a:gd name="T17" fmla="*/ 3 h 49"/>
                  <a:gd name="T18" fmla="*/ 1 w 39"/>
                  <a:gd name="T19" fmla="*/ 3 h 49"/>
                  <a:gd name="T20" fmla="*/ 1 w 39"/>
                  <a:gd name="T21" fmla="*/ 3 h 49"/>
                  <a:gd name="T22" fmla="*/ 1 w 39"/>
                  <a:gd name="T23" fmla="*/ 3 h 49"/>
                  <a:gd name="T24" fmla="*/ 1 w 39"/>
                  <a:gd name="T25" fmla="*/ 2 h 49"/>
                  <a:gd name="T26" fmla="*/ 1 w 39"/>
                  <a:gd name="T27" fmla="*/ 2 h 49"/>
                  <a:gd name="T28" fmla="*/ 1 w 39"/>
                  <a:gd name="T29" fmla="*/ 2 h 49"/>
                  <a:gd name="T30" fmla="*/ 1 w 39"/>
                  <a:gd name="T31" fmla="*/ 1 h 49"/>
                  <a:gd name="T32" fmla="*/ 1 w 39"/>
                  <a:gd name="T33" fmla="*/ 1 h 49"/>
                  <a:gd name="T34" fmla="*/ 0 w 39"/>
                  <a:gd name="T35" fmla="*/ 1 h 49"/>
                  <a:gd name="T36" fmla="*/ 1 w 39"/>
                  <a:gd name="T37" fmla="*/ 1 h 49"/>
                  <a:gd name="T38" fmla="*/ 1 w 39"/>
                  <a:gd name="T39" fmla="*/ 1 h 49"/>
                  <a:gd name="T40" fmla="*/ 1 w 39"/>
                  <a:gd name="T41" fmla="*/ 1 h 49"/>
                  <a:gd name="T42" fmla="*/ 1 w 39"/>
                  <a:gd name="T43" fmla="*/ 1 h 49"/>
                  <a:gd name="T44" fmla="*/ 1 w 39"/>
                  <a:gd name="T45" fmla="*/ 1 h 49"/>
                  <a:gd name="T46" fmla="*/ 1 w 39"/>
                  <a:gd name="T47" fmla="*/ 1 h 49"/>
                  <a:gd name="T48" fmla="*/ 1 w 39"/>
                  <a:gd name="T49" fmla="*/ 0 h 49"/>
                  <a:gd name="T50" fmla="*/ 1 w 39"/>
                  <a:gd name="T51" fmla="*/ 0 h 49"/>
                  <a:gd name="T52" fmla="*/ 1 w 39"/>
                  <a:gd name="T53" fmla="*/ 1 h 49"/>
                  <a:gd name="T54" fmla="*/ 1 w 39"/>
                  <a:gd name="T55" fmla="*/ 1 h 49"/>
                  <a:gd name="T56" fmla="*/ 2 w 39"/>
                  <a:gd name="T57" fmla="*/ 1 h 49"/>
                  <a:gd name="T58" fmla="*/ 2 w 39"/>
                  <a:gd name="T59" fmla="*/ 1 h 49"/>
                  <a:gd name="T60" fmla="*/ 2 w 39"/>
                  <a:gd name="T61" fmla="*/ 1 h 49"/>
                  <a:gd name="T62" fmla="*/ 2 w 39"/>
                  <a:gd name="T63" fmla="*/ 1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9"/>
                  <a:gd name="T97" fmla="*/ 0 h 49"/>
                  <a:gd name="T98" fmla="*/ 39 w 39"/>
                  <a:gd name="T99" fmla="*/ 49 h 4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9" h="49">
                    <a:moveTo>
                      <a:pt x="39" y="12"/>
                    </a:moveTo>
                    <a:lnTo>
                      <a:pt x="38" y="18"/>
                    </a:lnTo>
                    <a:lnTo>
                      <a:pt x="37" y="24"/>
                    </a:lnTo>
                    <a:lnTo>
                      <a:pt x="37" y="30"/>
                    </a:lnTo>
                    <a:lnTo>
                      <a:pt x="35" y="36"/>
                    </a:lnTo>
                    <a:lnTo>
                      <a:pt x="33" y="41"/>
                    </a:lnTo>
                    <a:lnTo>
                      <a:pt x="31" y="45"/>
                    </a:lnTo>
                    <a:lnTo>
                      <a:pt x="26" y="46"/>
                    </a:lnTo>
                    <a:lnTo>
                      <a:pt x="20" y="49"/>
                    </a:lnTo>
                    <a:lnTo>
                      <a:pt x="14" y="48"/>
                    </a:lnTo>
                    <a:lnTo>
                      <a:pt x="12" y="45"/>
                    </a:lnTo>
                    <a:lnTo>
                      <a:pt x="9" y="43"/>
                    </a:lnTo>
                    <a:lnTo>
                      <a:pt x="7" y="39"/>
                    </a:lnTo>
                    <a:lnTo>
                      <a:pt x="5" y="35"/>
                    </a:lnTo>
                    <a:lnTo>
                      <a:pt x="4" y="30"/>
                    </a:lnTo>
                    <a:lnTo>
                      <a:pt x="3" y="26"/>
                    </a:lnTo>
                    <a:lnTo>
                      <a:pt x="2" y="23"/>
                    </a:lnTo>
                    <a:lnTo>
                      <a:pt x="0" y="18"/>
                    </a:lnTo>
                    <a:lnTo>
                      <a:pt x="2" y="15"/>
                    </a:lnTo>
                    <a:lnTo>
                      <a:pt x="2" y="11"/>
                    </a:lnTo>
                    <a:lnTo>
                      <a:pt x="3" y="9"/>
                    </a:lnTo>
                    <a:lnTo>
                      <a:pt x="5" y="3"/>
                    </a:lnTo>
                    <a:lnTo>
                      <a:pt x="12" y="1"/>
                    </a:lnTo>
                    <a:lnTo>
                      <a:pt x="16" y="1"/>
                    </a:lnTo>
                    <a:lnTo>
                      <a:pt x="20" y="0"/>
                    </a:lnTo>
                    <a:lnTo>
                      <a:pt x="24" y="0"/>
                    </a:lnTo>
                    <a:lnTo>
                      <a:pt x="28" y="1"/>
                    </a:lnTo>
                    <a:lnTo>
                      <a:pt x="32" y="2"/>
                    </a:lnTo>
                    <a:lnTo>
                      <a:pt x="35" y="5"/>
                    </a:lnTo>
                    <a:lnTo>
                      <a:pt x="37" y="8"/>
                    </a:lnTo>
                    <a:lnTo>
                      <a:pt x="39" y="12"/>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27" name="Freeform 79"/>
              <p:cNvSpPr>
                <a:spLocks/>
              </p:cNvSpPr>
              <p:nvPr/>
            </p:nvSpPr>
            <p:spPr bwMode="auto">
              <a:xfrm>
                <a:off x="4475" y="2119"/>
                <a:ext cx="718" cy="825"/>
              </a:xfrm>
              <a:custGeom>
                <a:avLst/>
                <a:gdLst>
                  <a:gd name="T0" fmla="*/ 35 w 1119"/>
                  <a:gd name="T1" fmla="*/ 11 h 1226"/>
                  <a:gd name="T2" fmla="*/ 36 w 1119"/>
                  <a:gd name="T3" fmla="*/ 21 h 1226"/>
                  <a:gd name="T4" fmla="*/ 44 w 1119"/>
                  <a:gd name="T5" fmla="*/ 21 h 1226"/>
                  <a:gd name="T6" fmla="*/ 37 w 1119"/>
                  <a:gd name="T7" fmla="*/ 24 h 1226"/>
                  <a:gd name="T8" fmla="*/ 45 w 1119"/>
                  <a:gd name="T9" fmla="*/ 23 h 1226"/>
                  <a:gd name="T10" fmla="*/ 46 w 1119"/>
                  <a:gd name="T11" fmla="*/ 17 h 1226"/>
                  <a:gd name="T12" fmla="*/ 47 w 1119"/>
                  <a:gd name="T13" fmla="*/ 17 h 1226"/>
                  <a:gd name="T14" fmla="*/ 49 w 1119"/>
                  <a:gd name="T15" fmla="*/ 18 h 1226"/>
                  <a:gd name="T16" fmla="*/ 47 w 1119"/>
                  <a:gd name="T17" fmla="*/ 22 h 1226"/>
                  <a:gd name="T18" fmla="*/ 49 w 1119"/>
                  <a:gd name="T19" fmla="*/ 26 h 1226"/>
                  <a:gd name="T20" fmla="*/ 46 w 1119"/>
                  <a:gd name="T21" fmla="*/ 24 h 1226"/>
                  <a:gd name="T22" fmla="*/ 42 w 1119"/>
                  <a:gd name="T23" fmla="*/ 26 h 1226"/>
                  <a:gd name="T24" fmla="*/ 42 w 1119"/>
                  <a:gd name="T25" fmla="*/ 38 h 1226"/>
                  <a:gd name="T26" fmla="*/ 36 w 1119"/>
                  <a:gd name="T27" fmla="*/ 55 h 1226"/>
                  <a:gd name="T28" fmla="*/ 28 w 1119"/>
                  <a:gd name="T29" fmla="*/ 57 h 1226"/>
                  <a:gd name="T30" fmla="*/ 29 w 1119"/>
                  <a:gd name="T31" fmla="*/ 64 h 1226"/>
                  <a:gd name="T32" fmla="*/ 24 w 1119"/>
                  <a:gd name="T33" fmla="*/ 60 h 1226"/>
                  <a:gd name="T34" fmla="*/ 20 w 1119"/>
                  <a:gd name="T35" fmla="*/ 63 h 1226"/>
                  <a:gd name="T36" fmla="*/ 21 w 1119"/>
                  <a:gd name="T37" fmla="*/ 68 h 1226"/>
                  <a:gd name="T38" fmla="*/ 26 w 1119"/>
                  <a:gd name="T39" fmla="*/ 75 h 1226"/>
                  <a:gd name="T40" fmla="*/ 29 w 1119"/>
                  <a:gd name="T41" fmla="*/ 67 h 1226"/>
                  <a:gd name="T42" fmla="*/ 30 w 1119"/>
                  <a:gd name="T43" fmla="*/ 71 h 1226"/>
                  <a:gd name="T44" fmla="*/ 31 w 1119"/>
                  <a:gd name="T45" fmla="*/ 67 h 1226"/>
                  <a:gd name="T46" fmla="*/ 37 w 1119"/>
                  <a:gd name="T47" fmla="*/ 73 h 1226"/>
                  <a:gd name="T48" fmla="*/ 34 w 1119"/>
                  <a:gd name="T49" fmla="*/ 75 h 1226"/>
                  <a:gd name="T50" fmla="*/ 28 w 1119"/>
                  <a:gd name="T51" fmla="*/ 75 h 1226"/>
                  <a:gd name="T52" fmla="*/ 24 w 1119"/>
                  <a:gd name="T53" fmla="*/ 76 h 1226"/>
                  <a:gd name="T54" fmla="*/ 19 w 1119"/>
                  <a:gd name="T55" fmla="*/ 75 h 1226"/>
                  <a:gd name="T56" fmla="*/ 13 w 1119"/>
                  <a:gd name="T57" fmla="*/ 75 h 1226"/>
                  <a:gd name="T58" fmla="*/ 8 w 1119"/>
                  <a:gd name="T59" fmla="*/ 74 h 1226"/>
                  <a:gd name="T60" fmla="*/ 4 w 1119"/>
                  <a:gd name="T61" fmla="*/ 76 h 1226"/>
                  <a:gd name="T62" fmla="*/ 2 w 1119"/>
                  <a:gd name="T63" fmla="*/ 73 h 1226"/>
                  <a:gd name="T64" fmla="*/ 2 w 1119"/>
                  <a:gd name="T65" fmla="*/ 71 h 1226"/>
                  <a:gd name="T66" fmla="*/ 12 w 1119"/>
                  <a:gd name="T67" fmla="*/ 68 h 1226"/>
                  <a:gd name="T68" fmla="*/ 19 w 1119"/>
                  <a:gd name="T69" fmla="*/ 70 h 1226"/>
                  <a:gd name="T70" fmla="*/ 19 w 1119"/>
                  <a:gd name="T71" fmla="*/ 64 h 1226"/>
                  <a:gd name="T72" fmla="*/ 17 w 1119"/>
                  <a:gd name="T73" fmla="*/ 59 h 1226"/>
                  <a:gd name="T74" fmla="*/ 4 w 1119"/>
                  <a:gd name="T75" fmla="*/ 57 h 1226"/>
                  <a:gd name="T76" fmla="*/ 13 w 1119"/>
                  <a:gd name="T77" fmla="*/ 56 h 1226"/>
                  <a:gd name="T78" fmla="*/ 27 w 1119"/>
                  <a:gd name="T79" fmla="*/ 55 h 1226"/>
                  <a:gd name="T80" fmla="*/ 30 w 1119"/>
                  <a:gd name="T81" fmla="*/ 49 h 1226"/>
                  <a:gd name="T82" fmla="*/ 28 w 1119"/>
                  <a:gd name="T83" fmla="*/ 36 h 1226"/>
                  <a:gd name="T84" fmla="*/ 30 w 1119"/>
                  <a:gd name="T85" fmla="*/ 42 h 1226"/>
                  <a:gd name="T86" fmla="*/ 31 w 1119"/>
                  <a:gd name="T87" fmla="*/ 49 h 1226"/>
                  <a:gd name="T88" fmla="*/ 35 w 1119"/>
                  <a:gd name="T89" fmla="*/ 52 h 1226"/>
                  <a:gd name="T90" fmla="*/ 40 w 1119"/>
                  <a:gd name="T91" fmla="*/ 46 h 1226"/>
                  <a:gd name="T92" fmla="*/ 33 w 1119"/>
                  <a:gd name="T93" fmla="*/ 30 h 1226"/>
                  <a:gd name="T94" fmla="*/ 18 w 1119"/>
                  <a:gd name="T95" fmla="*/ 34 h 1226"/>
                  <a:gd name="T96" fmla="*/ 13 w 1119"/>
                  <a:gd name="T97" fmla="*/ 35 h 1226"/>
                  <a:gd name="T98" fmla="*/ 9 w 1119"/>
                  <a:gd name="T99" fmla="*/ 34 h 1226"/>
                  <a:gd name="T100" fmla="*/ 15 w 1119"/>
                  <a:gd name="T101" fmla="*/ 32 h 1226"/>
                  <a:gd name="T102" fmla="*/ 14 w 1119"/>
                  <a:gd name="T103" fmla="*/ 32 h 1226"/>
                  <a:gd name="T104" fmla="*/ 13 w 1119"/>
                  <a:gd name="T105" fmla="*/ 30 h 1226"/>
                  <a:gd name="T106" fmla="*/ 22 w 1119"/>
                  <a:gd name="T107" fmla="*/ 30 h 1226"/>
                  <a:gd name="T108" fmla="*/ 33 w 1119"/>
                  <a:gd name="T109" fmla="*/ 27 h 1226"/>
                  <a:gd name="T110" fmla="*/ 28 w 1119"/>
                  <a:gd name="T111" fmla="*/ 9 h 1226"/>
                  <a:gd name="T112" fmla="*/ 28 w 1119"/>
                  <a:gd name="T113" fmla="*/ 6 h 1226"/>
                  <a:gd name="T114" fmla="*/ 33 w 1119"/>
                  <a:gd name="T115" fmla="*/ 12 h 1226"/>
                  <a:gd name="T116" fmla="*/ 34 w 1119"/>
                  <a:gd name="T117" fmla="*/ 2 h 1226"/>
                  <a:gd name="T118" fmla="*/ 30 w 1119"/>
                  <a:gd name="T119" fmla="*/ 3 h 1226"/>
                  <a:gd name="T120" fmla="*/ 30 w 1119"/>
                  <a:gd name="T121" fmla="*/ 5 h 1226"/>
                  <a:gd name="T122" fmla="*/ 31 w 1119"/>
                  <a:gd name="T123" fmla="*/ 1 h 122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19"/>
                  <a:gd name="T187" fmla="*/ 0 h 1226"/>
                  <a:gd name="T188" fmla="*/ 1119 w 1119"/>
                  <a:gd name="T189" fmla="*/ 1226 h 122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19" h="1226">
                    <a:moveTo>
                      <a:pt x="801" y="6"/>
                    </a:moveTo>
                    <a:lnTo>
                      <a:pt x="806" y="12"/>
                    </a:lnTo>
                    <a:lnTo>
                      <a:pt x="808" y="18"/>
                    </a:lnTo>
                    <a:lnTo>
                      <a:pt x="811" y="24"/>
                    </a:lnTo>
                    <a:lnTo>
                      <a:pt x="811" y="31"/>
                    </a:lnTo>
                    <a:lnTo>
                      <a:pt x="811" y="37"/>
                    </a:lnTo>
                    <a:lnTo>
                      <a:pt x="808" y="44"/>
                    </a:lnTo>
                    <a:lnTo>
                      <a:pt x="807" y="51"/>
                    </a:lnTo>
                    <a:lnTo>
                      <a:pt x="807" y="58"/>
                    </a:lnTo>
                    <a:lnTo>
                      <a:pt x="806" y="69"/>
                    </a:lnTo>
                    <a:lnTo>
                      <a:pt x="803" y="81"/>
                    </a:lnTo>
                    <a:lnTo>
                      <a:pt x="802" y="93"/>
                    </a:lnTo>
                    <a:lnTo>
                      <a:pt x="801" y="106"/>
                    </a:lnTo>
                    <a:lnTo>
                      <a:pt x="799" y="117"/>
                    </a:lnTo>
                    <a:lnTo>
                      <a:pt x="798" y="129"/>
                    </a:lnTo>
                    <a:lnTo>
                      <a:pt x="794" y="141"/>
                    </a:lnTo>
                    <a:lnTo>
                      <a:pt x="792" y="154"/>
                    </a:lnTo>
                    <a:lnTo>
                      <a:pt x="787" y="164"/>
                    </a:lnTo>
                    <a:lnTo>
                      <a:pt x="784" y="175"/>
                    </a:lnTo>
                    <a:lnTo>
                      <a:pt x="778" y="185"/>
                    </a:lnTo>
                    <a:lnTo>
                      <a:pt x="771" y="195"/>
                    </a:lnTo>
                    <a:lnTo>
                      <a:pt x="764" y="203"/>
                    </a:lnTo>
                    <a:lnTo>
                      <a:pt x="754" y="211"/>
                    </a:lnTo>
                    <a:lnTo>
                      <a:pt x="745" y="218"/>
                    </a:lnTo>
                    <a:lnTo>
                      <a:pt x="733" y="224"/>
                    </a:lnTo>
                    <a:lnTo>
                      <a:pt x="737" y="232"/>
                    </a:lnTo>
                    <a:lnTo>
                      <a:pt x="743" y="240"/>
                    </a:lnTo>
                    <a:lnTo>
                      <a:pt x="747" y="248"/>
                    </a:lnTo>
                    <a:lnTo>
                      <a:pt x="752" y="257"/>
                    </a:lnTo>
                    <a:lnTo>
                      <a:pt x="757" y="265"/>
                    </a:lnTo>
                    <a:lnTo>
                      <a:pt x="764" y="274"/>
                    </a:lnTo>
                    <a:lnTo>
                      <a:pt x="768" y="282"/>
                    </a:lnTo>
                    <a:lnTo>
                      <a:pt x="774" y="292"/>
                    </a:lnTo>
                    <a:lnTo>
                      <a:pt x="779" y="299"/>
                    </a:lnTo>
                    <a:lnTo>
                      <a:pt x="784" y="308"/>
                    </a:lnTo>
                    <a:lnTo>
                      <a:pt x="788" y="316"/>
                    </a:lnTo>
                    <a:lnTo>
                      <a:pt x="794" y="326"/>
                    </a:lnTo>
                    <a:lnTo>
                      <a:pt x="799" y="334"/>
                    </a:lnTo>
                    <a:lnTo>
                      <a:pt x="803" y="343"/>
                    </a:lnTo>
                    <a:lnTo>
                      <a:pt x="808" y="351"/>
                    </a:lnTo>
                    <a:lnTo>
                      <a:pt x="813" y="361"/>
                    </a:lnTo>
                    <a:lnTo>
                      <a:pt x="822" y="356"/>
                    </a:lnTo>
                    <a:lnTo>
                      <a:pt x="832" y="352"/>
                    </a:lnTo>
                    <a:lnTo>
                      <a:pt x="841" y="349"/>
                    </a:lnTo>
                    <a:lnTo>
                      <a:pt x="853" y="347"/>
                    </a:lnTo>
                    <a:lnTo>
                      <a:pt x="862" y="344"/>
                    </a:lnTo>
                    <a:lnTo>
                      <a:pt x="872" y="342"/>
                    </a:lnTo>
                    <a:lnTo>
                      <a:pt x="883" y="341"/>
                    </a:lnTo>
                    <a:lnTo>
                      <a:pt x="895" y="340"/>
                    </a:lnTo>
                    <a:lnTo>
                      <a:pt x="904" y="338"/>
                    </a:lnTo>
                    <a:lnTo>
                      <a:pt x="916" y="338"/>
                    </a:lnTo>
                    <a:lnTo>
                      <a:pt x="926" y="336"/>
                    </a:lnTo>
                    <a:lnTo>
                      <a:pt x="938" y="336"/>
                    </a:lnTo>
                    <a:lnTo>
                      <a:pt x="948" y="336"/>
                    </a:lnTo>
                    <a:lnTo>
                      <a:pt x="960" y="336"/>
                    </a:lnTo>
                    <a:lnTo>
                      <a:pt x="971" y="335"/>
                    </a:lnTo>
                    <a:lnTo>
                      <a:pt x="981" y="335"/>
                    </a:lnTo>
                    <a:lnTo>
                      <a:pt x="984" y="341"/>
                    </a:lnTo>
                    <a:lnTo>
                      <a:pt x="988" y="348"/>
                    </a:lnTo>
                    <a:lnTo>
                      <a:pt x="977" y="347"/>
                    </a:lnTo>
                    <a:lnTo>
                      <a:pt x="966" y="347"/>
                    </a:lnTo>
                    <a:lnTo>
                      <a:pt x="954" y="348"/>
                    </a:lnTo>
                    <a:lnTo>
                      <a:pt x="944" y="349"/>
                    </a:lnTo>
                    <a:lnTo>
                      <a:pt x="933" y="349"/>
                    </a:lnTo>
                    <a:lnTo>
                      <a:pt x="923" y="351"/>
                    </a:lnTo>
                    <a:lnTo>
                      <a:pt x="913" y="354"/>
                    </a:lnTo>
                    <a:lnTo>
                      <a:pt x="903" y="356"/>
                    </a:lnTo>
                    <a:lnTo>
                      <a:pt x="892" y="358"/>
                    </a:lnTo>
                    <a:lnTo>
                      <a:pt x="883" y="362"/>
                    </a:lnTo>
                    <a:lnTo>
                      <a:pt x="872" y="364"/>
                    </a:lnTo>
                    <a:lnTo>
                      <a:pt x="863" y="368"/>
                    </a:lnTo>
                    <a:lnTo>
                      <a:pt x="854" y="372"/>
                    </a:lnTo>
                    <a:lnTo>
                      <a:pt x="844" y="376"/>
                    </a:lnTo>
                    <a:lnTo>
                      <a:pt x="835" y="381"/>
                    </a:lnTo>
                    <a:lnTo>
                      <a:pt x="826" y="386"/>
                    </a:lnTo>
                    <a:lnTo>
                      <a:pt x="826" y="388"/>
                    </a:lnTo>
                    <a:lnTo>
                      <a:pt x="826" y="390"/>
                    </a:lnTo>
                    <a:lnTo>
                      <a:pt x="826" y="392"/>
                    </a:lnTo>
                    <a:lnTo>
                      <a:pt x="829" y="395"/>
                    </a:lnTo>
                    <a:lnTo>
                      <a:pt x="840" y="391"/>
                    </a:lnTo>
                    <a:lnTo>
                      <a:pt x="850" y="389"/>
                    </a:lnTo>
                    <a:lnTo>
                      <a:pt x="860" y="385"/>
                    </a:lnTo>
                    <a:lnTo>
                      <a:pt x="871" y="383"/>
                    </a:lnTo>
                    <a:lnTo>
                      <a:pt x="881" y="379"/>
                    </a:lnTo>
                    <a:lnTo>
                      <a:pt x="891" y="377"/>
                    </a:lnTo>
                    <a:lnTo>
                      <a:pt x="902" y="374"/>
                    </a:lnTo>
                    <a:lnTo>
                      <a:pt x="913" y="372"/>
                    </a:lnTo>
                    <a:lnTo>
                      <a:pt x="924" y="369"/>
                    </a:lnTo>
                    <a:lnTo>
                      <a:pt x="934" y="367"/>
                    </a:lnTo>
                    <a:lnTo>
                      <a:pt x="945" y="364"/>
                    </a:lnTo>
                    <a:lnTo>
                      <a:pt x="957" y="364"/>
                    </a:lnTo>
                    <a:lnTo>
                      <a:pt x="967" y="362"/>
                    </a:lnTo>
                    <a:lnTo>
                      <a:pt x="980" y="362"/>
                    </a:lnTo>
                    <a:lnTo>
                      <a:pt x="992" y="362"/>
                    </a:lnTo>
                    <a:lnTo>
                      <a:pt x="1003" y="363"/>
                    </a:lnTo>
                    <a:lnTo>
                      <a:pt x="1005" y="357"/>
                    </a:lnTo>
                    <a:lnTo>
                      <a:pt x="1007" y="352"/>
                    </a:lnTo>
                    <a:lnTo>
                      <a:pt x="1007" y="348"/>
                    </a:lnTo>
                    <a:lnTo>
                      <a:pt x="1006" y="343"/>
                    </a:lnTo>
                    <a:lnTo>
                      <a:pt x="1003" y="338"/>
                    </a:lnTo>
                    <a:lnTo>
                      <a:pt x="1002" y="334"/>
                    </a:lnTo>
                    <a:lnTo>
                      <a:pt x="1000" y="329"/>
                    </a:lnTo>
                    <a:lnTo>
                      <a:pt x="999" y="326"/>
                    </a:lnTo>
                    <a:lnTo>
                      <a:pt x="1000" y="320"/>
                    </a:lnTo>
                    <a:lnTo>
                      <a:pt x="1002" y="313"/>
                    </a:lnTo>
                    <a:lnTo>
                      <a:pt x="1005" y="308"/>
                    </a:lnTo>
                    <a:lnTo>
                      <a:pt x="1007" y="302"/>
                    </a:lnTo>
                    <a:lnTo>
                      <a:pt x="1009" y="296"/>
                    </a:lnTo>
                    <a:lnTo>
                      <a:pt x="1012" y="292"/>
                    </a:lnTo>
                    <a:lnTo>
                      <a:pt x="1014" y="286"/>
                    </a:lnTo>
                    <a:lnTo>
                      <a:pt x="1017" y="281"/>
                    </a:lnTo>
                    <a:lnTo>
                      <a:pt x="1019" y="275"/>
                    </a:lnTo>
                    <a:lnTo>
                      <a:pt x="1021" y="269"/>
                    </a:lnTo>
                    <a:lnTo>
                      <a:pt x="1023" y="265"/>
                    </a:lnTo>
                    <a:lnTo>
                      <a:pt x="1026" y="259"/>
                    </a:lnTo>
                    <a:lnTo>
                      <a:pt x="1027" y="253"/>
                    </a:lnTo>
                    <a:lnTo>
                      <a:pt x="1029" y="247"/>
                    </a:lnTo>
                    <a:lnTo>
                      <a:pt x="1030" y="241"/>
                    </a:lnTo>
                    <a:lnTo>
                      <a:pt x="1033" y="236"/>
                    </a:lnTo>
                    <a:lnTo>
                      <a:pt x="1036" y="237"/>
                    </a:lnTo>
                    <a:lnTo>
                      <a:pt x="1040" y="240"/>
                    </a:lnTo>
                    <a:lnTo>
                      <a:pt x="1042" y="241"/>
                    </a:lnTo>
                    <a:lnTo>
                      <a:pt x="1044" y="246"/>
                    </a:lnTo>
                    <a:lnTo>
                      <a:pt x="1044" y="248"/>
                    </a:lnTo>
                    <a:lnTo>
                      <a:pt x="1046" y="252"/>
                    </a:lnTo>
                    <a:lnTo>
                      <a:pt x="1044" y="255"/>
                    </a:lnTo>
                    <a:lnTo>
                      <a:pt x="1044" y="260"/>
                    </a:lnTo>
                    <a:lnTo>
                      <a:pt x="1043" y="264"/>
                    </a:lnTo>
                    <a:lnTo>
                      <a:pt x="1042" y="267"/>
                    </a:lnTo>
                    <a:lnTo>
                      <a:pt x="1041" y="271"/>
                    </a:lnTo>
                    <a:lnTo>
                      <a:pt x="1041" y="275"/>
                    </a:lnTo>
                    <a:lnTo>
                      <a:pt x="1040" y="279"/>
                    </a:lnTo>
                    <a:lnTo>
                      <a:pt x="1039" y="282"/>
                    </a:lnTo>
                    <a:lnTo>
                      <a:pt x="1039" y="286"/>
                    </a:lnTo>
                    <a:lnTo>
                      <a:pt x="1040" y="289"/>
                    </a:lnTo>
                    <a:lnTo>
                      <a:pt x="1037" y="296"/>
                    </a:lnTo>
                    <a:lnTo>
                      <a:pt x="1033" y="303"/>
                    </a:lnTo>
                    <a:lnTo>
                      <a:pt x="1030" y="309"/>
                    </a:lnTo>
                    <a:lnTo>
                      <a:pt x="1033" y="315"/>
                    </a:lnTo>
                    <a:lnTo>
                      <a:pt x="1037" y="314"/>
                    </a:lnTo>
                    <a:lnTo>
                      <a:pt x="1043" y="313"/>
                    </a:lnTo>
                    <a:lnTo>
                      <a:pt x="1048" y="310"/>
                    </a:lnTo>
                    <a:lnTo>
                      <a:pt x="1055" y="308"/>
                    </a:lnTo>
                    <a:lnTo>
                      <a:pt x="1060" y="306"/>
                    </a:lnTo>
                    <a:lnTo>
                      <a:pt x="1064" y="303"/>
                    </a:lnTo>
                    <a:lnTo>
                      <a:pt x="1070" y="301"/>
                    </a:lnTo>
                    <a:lnTo>
                      <a:pt x="1075" y="299"/>
                    </a:lnTo>
                    <a:lnTo>
                      <a:pt x="1079" y="296"/>
                    </a:lnTo>
                    <a:lnTo>
                      <a:pt x="1085" y="294"/>
                    </a:lnTo>
                    <a:lnTo>
                      <a:pt x="1091" y="293"/>
                    </a:lnTo>
                    <a:lnTo>
                      <a:pt x="1096" y="292"/>
                    </a:lnTo>
                    <a:lnTo>
                      <a:pt x="1102" y="292"/>
                    </a:lnTo>
                    <a:lnTo>
                      <a:pt x="1106" y="292"/>
                    </a:lnTo>
                    <a:lnTo>
                      <a:pt x="1112" y="294"/>
                    </a:lnTo>
                    <a:lnTo>
                      <a:pt x="1119" y="296"/>
                    </a:lnTo>
                    <a:lnTo>
                      <a:pt x="1115" y="302"/>
                    </a:lnTo>
                    <a:lnTo>
                      <a:pt x="1110" y="307"/>
                    </a:lnTo>
                    <a:lnTo>
                      <a:pt x="1104" y="310"/>
                    </a:lnTo>
                    <a:lnTo>
                      <a:pt x="1099" y="314"/>
                    </a:lnTo>
                    <a:lnTo>
                      <a:pt x="1094" y="317"/>
                    </a:lnTo>
                    <a:lnTo>
                      <a:pt x="1088" y="320"/>
                    </a:lnTo>
                    <a:lnTo>
                      <a:pt x="1082" y="322"/>
                    </a:lnTo>
                    <a:lnTo>
                      <a:pt x="1076" y="326"/>
                    </a:lnTo>
                    <a:lnTo>
                      <a:pt x="1070" y="327"/>
                    </a:lnTo>
                    <a:lnTo>
                      <a:pt x="1064" y="330"/>
                    </a:lnTo>
                    <a:lnTo>
                      <a:pt x="1058" y="333"/>
                    </a:lnTo>
                    <a:lnTo>
                      <a:pt x="1053" y="336"/>
                    </a:lnTo>
                    <a:lnTo>
                      <a:pt x="1047" y="340"/>
                    </a:lnTo>
                    <a:lnTo>
                      <a:pt x="1043" y="343"/>
                    </a:lnTo>
                    <a:lnTo>
                      <a:pt x="1039" y="348"/>
                    </a:lnTo>
                    <a:lnTo>
                      <a:pt x="1036" y="354"/>
                    </a:lnTo>
                    <a:lnTo>
                      <a:pt x="1040" y="356"/>
                    </a:lnTo>
                    <a:lnTo>
                      <a:pt x="1044" y="358"/>
                    </a:lnTo>
                    <a:lnTo>
                      <a:pt x="1048" y="361"/>
                    </a:lnTo>
                    <a:lnTo>
                      <a:pt x="1053" y="363"/>
                    </a:lnTo>
                    <a:lnTo>
                      <a:pt x="1056" y="365"/>
                    </a:lnTo>
                    <a:lnTo>
                      <a:pt x="1061" y="369"/>
                    </a:lnTo>
                    <a:lnTo>
                      <a:pt x="1065" y="371"/>
                    </a:lnTo>
                    <a:lnTo>
                      <a:pt x="1070" y="375"/>
                    </a:lnTo>
                    <a:lnTo>
                      <a:pt x="1074" y="377"/>
                    </a:lnTo>
                    <a:lnTo>
                      <a:pt x="1077" y="381"/>
                    </a:lnTo>
                    <a:lnTo>
                      <a:pt x="1081" y="384"/>
                    </a:lnTo>
                    <a:lnTo>
                      <a:pt x="1085" y="388"/>
                    </a:lnTo>
                    <a:lnTo>
                      <a:pt x="1088" y="392"/>
                    </a:lnTo>
                    <a:lnTo>
                      <a:pt x="1091" y="396"/>
                    </a:lnTo>
                    <a:lnTo>
                      <a:pt x="1094" y="400"/>
                    </a:lnTo>
                    <a:lnTo>
                      <a:pt x="1097" y="405"/>
                    </a:lnTo>
                    <a:lnTo>
                      <a:pt x="1095" y="409"/>
                    </a:lnTo>
                    <a:lnTo>
                      <a:pt x="1094" y="411"/>
                    </a:lnTo>
                    <a:lnTo>
                      <a:pt x="1092" y="414"/>
                    </a:lnTo>
                    <a:lnTo>
                      <a:pt x="1090" y="418"/>
                    </a:lnTo>
                    <a:lnTo>
                      <a:pt x="1085" y="416"/>
                    </a:lnTo>
                    <a:lnTo>
                      <a:pt x="1081" y="413"/>
                    </a:lnTo>
                    <a:lnTo>
                      <a:pt x="1076" y="411"/>
                    </a:lnTo>
                    <a:lnTo>
                      <a:pt x="1072" y="409"/>
                    </a:lnTo>
                    <a:lnTo>
                      <a:pt x="1069" y="405"/>
                    </a:lnTo>
                    <a:lnTo>
                      <a:pt x="1064" y="403"/>
                    </a:lnTo>
                    <a:lnTo>
                      <a:pt x="1061" y="400"/>
                    </a:lnTo>
                    <a:lnTo>
                      <a:pt x="1057" y="398"/>
                    </a:lnTo>
                    <a:lnTo>
                      <a:pt x="1053" y="396"/>
                    </a:lnTo>
                    <a:lnTo>
                      <a:pt x="1048" y="392"/>
                    </a:lnTo>
                    <a:lnTo>
                      <a:pt x="1044" y="391"/>
                    </a:lnTo>
                    <a:lnTo>
                      <a:pt x="1040" y="390"/>
                    </a:lnTo>
                    <a:lnTo>
                      <a:pt x="1035" y="388"/>
                    </a:lnTo>
                    <a:lnTo>
                      <a:pt x="1030" y="386"/>
                    </a:lnTo>
                    <a:lnTo>
                      <a:pt x="1025" y="386"/>
                    </a:lnTo>
                    <a:lnTo>
                      <a:pt x="1021" y="386"/>
                    </a:lnTo>
                    <a:lnTo>
                      <a:pt x="1016" y="383"/>
                    </a:lnTo>
                    <a:lnTo>
                      <a:pt x="1013" y="382"/>
                    </a:lnTo>
                    <a:lnTo>
                      <a:pt x="1008" y="382"/>
                    </a:lnTo>
                    <a:lnTo>
                      <a:pt x="1005" y="382"/>
                    </a:lnTo>
                    <a:lnTo>
                      <a:pt x="1000" y="381"/>
                    </a:lnTo>
                    <a:lnTo>
                      <a:pt x="995" y="381"/>
                    </a:lnTo>
                    <a:lnTo>
                      <a:pt x="992" y="382"/>
                    </a:lnTo>
                    <a:lnTo>
                      <a:pt x="988" y="383"/>
                    </a:lnTo>
                    <a:lnTo>
                      <a:pt x="984" y="383"/>
                    </a:lnTo>
                    <a:lnTo>
                      <a:pt x="979" y="384"/>
                    </a:lnTo>
                    <a:lnTo>
                      <a:pt x="974" y="385"/>
                    </a:lnTo>
                    <a:lnTo>
                      <a:pt x="971" y="386"/>
                    </a:lnTo>
                    <a:lnTo>
                      <a:pt x="966" y="386"/>
                    </a:lnTo>
                    <a:lnTo>
                      <a:pt x="961" y="388"/>
                    </a:lnTo>
                    <a:lnTo>
                      <a:pt x="957" y="388"/>
                    </a:lnTo>
                    <a:lnTo>
                      <a:pt x="953" y="388"/>
                    </a:lnTo>
                    <a:lnTo>
                      <a:pt x="947" y="392"/>
                    </a:lnTo>
                    <a:lnTo>
                      <a:pt x="941" y="397"/>
                    </a:lnTo>
                    <a:lnTo>
                      <a:pt x="934" y="400"/>
                    </a:lnTo>
                    <a:lnTo>
                      <a:pt x="930" y="404"/>
                    </a:lnTo>
                    <a:lnTo>
                      <a:pt x="923" y="406"/>
                    </a:lnTo>
                    <a:lnTo>
                      <a:pt x="917" y="409"/>
                    </a:lnTo>
                    <a:lnTo>
                      <a:pt x="910" y="411"/>
                    </a:lnTo>
                    <a:lnTo>
                      <a:pt x="904" y="414"/>
                    </a:lnTo>
                    <a:lnTo>
                      <a:pt x="897" y="416"/>
                    </a:lnTo>
                    <a:lnTo>
                      <a:pt x="891" y="418"/>
                    </a:lnTo>
                    <a:lnTo>
                      <a:pt x="885" y="420"/>
                    </a:lnTo>
                    <a:lnTo>
                      <a:pt x="878" y="424"/>
                    </a:lnTo>
                    <a:lnTo>
                      <a:pt x="872" y="425"/>
                    </a:lnTo>
                    <a:lnTo>
                      <a:pt x="867" y="428"/>
                    </a:lnTo>
                    <a:lnTo>
                      <a:pt x="860" y="433"/>
                    </a:lnTo>
                    <a:lnTo>
                      <a:pt x="855" y="437"/>
                    </a:lnTo>
                    <a:lnTo>
                      <a:pt x="863" y="457"/>
                    </a:lnTo>
                    <a:lnTo>
                      <a:pt x="872" y="479"/>
                    </a:lnTo>
                    <a:lnTo>
                      <a:pt x="881" y="499"/>
                    </a:lnTo>
                    <a:lnTo>
                      <a:pt x="890" y="520"/>
                    </a:lnTo>
                    <a:lnTo>
                      <a:pt x="899" y="541"/>
                    </a:lnTo>
                    <a:lnTo>
                      <a:pt x="908" y="562"/>
                    </a:lnTo>
                    <a:lnTo>
                      <a:pt x="916" y="583"/>
                    </a:lnTo>
                    <a:lnTo>
                      <a:pt x="925" y="605"/>
                    </a:lnTo>
                    <a:lnTo>
                      <a:pt x="932" y="626"/>
                    </a:lnTo>
                    <a:lnTo>
                      <a:pt x="939" y="647"/>
                    </a:lnTo>
                    <a:lnTo>
                      <a:pt x="946" y="669"/>
                    </a:lnTo>
                    <a:lnTo>
                      <a:pt x="952" y="693"/>
                    </a:lnTo>
                    <a:lnTo>
                      <a:pt x="957" y="715"/>
                    </a:lnTo>
                    <a:lnTo>
                      <a:pt x="961" y="738"/>
                    </a:lnTo>
                    <a:lnTo>
                      <a:pt x="964" y="762"/>
                    </a:lnTo>
                    <a:lnTo>
                      <a:pt x="966" y="786"/>
                    </a:lnTo>
                    <a:lnTo>
                      <a:pt x="956" y="803"/>
                    </a:lnTo>
                    <a:lnTo>
                      <a:pt x="944" y="818"/>
                    </a:lnTo>
                    <a:lnTo>
                      <a:pt x="931" y="831"/>
                    </a:lnTo>
                    <a:lnTo>
                      <a:pt x="918" y="843"/>
                    </a:lnTo>
                    <a:lnTo>
                      <a:pt x="902" y="852"/>
                    </a:lnTo>
                    <a:lnTo>
                      <a:pt x="887" y="860"/>
                    </a:lnTo>
                    <a:lnTo>
                      <a:pt x="869" y="866"/>
                    </a:lnTo>
                    <a:lnTo>
                      <a:pt x="853" y="873"/>
                    </a:lnTo>
                    <a:lnTo>
                      <a:pt x="834" y="878"/>
                    </a:lnTo>
                    <a:lnTo>
                      <a:pt x="816" y="882"/>
                    </a:lnTo>
                    <a:lnTo>
                      <a:pt x="798" y="887"/>
                    </a:lnTo>
                    <a:lnTo>
                      <a:pt x="779" y="892"/>
                    </a:lnTo>
                    <a:lnTo>
                      <a:pt x="761" y="895"/>
                    </a:lnTo>
                    <a:lnTo>
                      <a:pt x="743" y="900"/>
                    </a:lnTo>
                    <a:lnTo>
                      <a:pt x="725" y="904"/>
                    </a:lnTo>
                    <a:lnTo>
                      <a:pt x="709" y="912"/>
                    </a:lnTo>
                    <a:lnTo>
                      <a:pt x="703" y="912"/>
                    </a:lnTo>
                    <a:lnTo>
                      <a:pt x="698" y="912"/>
                    </a:lnTo>
                    <a:lnTo>
                      <a:pt x="692" y="913"/>
                    </a:lnTo>
                    <a:lnTo>
                      <a:pt x="687" y="913"/>
                    </a:lnTo>
                    <a:lnTo>
                      <a:pt x="682" y="913"/>
                    </a:lnTo>
                    <a:lnTo>
                      <a:pt x="676" y="914"/>
                    </a:lnTo>
                    <a:lnTo>
                      <a:pt x="671" y="915"/>
                    </a:lnTo>
                    <a:lnTo>
                      <a:pt x="667" y="915"/>
                    </a:lnTo>
                    <a:lnTo>
                      <a:pt x="661" y="915"/>
                    </a:lnTo>
                    <a:lnTo>
                      <a:pt x="656" y="916"/>
                    </a:lnTo>
                    <a:lnTo>
                      <a:pt x="650" y="916"/>
                    </a:lnTo>
                    <a:lnTo>
                      <a:pt x="646" y="917"/>
                    </a:lnTo>
                    <a:lnTo>
                      <a:pt x="640" y="919"/>
                    </a:lnTo>
                    <a:lnTo>
                      <a:pt x="635" y="920"/>
                    </a:lnTo>
                    <a:lnTo>
                      <a:pt x="630" y="921"/>
                    </a:lnTo>
                    <a:lnTo>
                      <a:pt x="626" y="923"/>
                    </a:lnTo>
                    <a:lnTo>
                      <a:pt x="628" y="929"/>
                    </a:lnTo>
                    <a:lnTo>
                      <a:pt x="629" y="935"/>
                    </a:lnTo>
                    <a:lnTo>
                      <a:pt x="632" y="942"/>
                    </a:lnTo>
                    <a:lnTo>
                      <a:pt x="634" y="948"/>
                    </a:lnTo>
                    <a:lnTo>
                      <a:pt x="636" y="954"/>
                    </a:lnTo>
                    <a:lnTo>
                      <a:pt x="639" y="959"/>
                    </a:lnTo>
                    <a:lnTo>
                      <a:pt x="641" y="965"/>
                    </a:lnTo>
                    <a:lnTo>
                      <a:pt x="643" y="971"/>
                    </a:lnTo>
                    <a:lnTo>
                      <a:pt x="644" y="977"/>
                    </a:lnTo>
                    <a:lnTo>
                      <a:pt x="647" y="983"/>
                    </a:lnTo>
                    <a:lnTo>
                      <a:pt x="647" y="990"/>
                    </a:lnTo>
                    <a:lnTo>
                      <a:pt x="648" y="996"/>
                    </a:lnTo>
                    <a:lnTo>
                      <a:pt x="647" y="1003"/>
                    </a:lnTo>
                    <a:lnTo>
                      <a:pt x="647" y="1009"/>
                    </a:lnTo>
                    <a:lnTo>
                      <a:pt x="643" y="1016"/>
                    </a:lnTo>
                    <a:lnTo>
                      <a:pt x="642" y="1023"/>
                    </a:lnTo>
                    <a:lnTo>
                      <a:pt x="643" y="1026"/>
                    </a:lnTo>
                    <a:lnTo>
                      <a:pt x="642" y="1031"/>
                    </a:lnTo>
                    <a:lnTo>
                      <a:pt x="641" y="1037"/>
                    </a:lnTo>
                    <a:lnTo>
                      <a:pt x="642" y="1041"/>
                    </a:lnTo>
                    <a:lnTo>
                      <a:pt x="636" y="1040"/>
                    </a:lnTo>
                    <a:lnTo>
                      <a:pt x="633" y="1038"/>
                    </a:lnTo>
                    <a:lnTo>
                      <a:pt x="630" y="1035"/>
                    </a:lnTo>
                    <a:lnTo>
                      <a:pt x="628" y="1032"/>
                    </a:lnTo>
                    <a:lnTo>
                      <a:pt x="626" y="1028"/>
                    </a:lnTo>
                    <a:lnTo>
                      <a:pt x="623" y="1026"/>
                    </a:lnTo>
                    <a:lnTo>
                      <a:pt x="620" y="1023"/>
                    </a:lnTo>
                    <a:lnTo>
                      <a:pt x="616" y="1023"/>
                    </a:lnTo>
                    <a:lnTo>
                      <a:pt x="607" y="1014"/>
                    </a:lnTo>
                    <a:lnTo>
                      <a:pt x="600" y="1007"/>
                    </a:lnTo>
                    <a:lnTo>
                      <a:pt x="591" y="999"/>
                    </a:lnTo>
                    <a:lnTo>
                      <a:pt x="582" y="992"/>
                    </a:lnTo>
                    <a:lnTo>
                      <a:pt x="573" y="984"/>
                    </a:lnTo>
                    <a:lnTo>
                      <a:pt x="564" y="977"/>
                    </a:lnTo>
                    <a:lnTo>
                      <a:pt x="554" y="971"/>
                    </a:lnTo>
                    <a:lnTo>
                      <a:pt x="545" y="965"/>
                    </a:lnTo>
                    <a:lnTo>
                      <a:pt x="535" y="959"/>
                    </a:lnTo>
                    <a:lnTo>
                      <a:pt x="524" y="955"/>
                    </a:lnTo>
                    <a:lnTo>
                      <a:pt x="513" y="950"/>
                    </a:lnTo>
                    <a:lnTo>
                      <a:pt x="503" y="947"/>
                    </a:lnTo>
                    <a:lnTo>
                      <a:pt x="491" y="943"/>
                    </a:lnTo>
                    <a:lnTo>
                      <a:pt x="480" y="942"/>
                    </a:lnTo>
                    <a:lnTo>
                      <a:pt x="469" y="940"/>
                    </a:lnTo>
                    <a:lnTo>
                      <a:pt x="457" y="940"/>
                    </a:lnTo>
                    <a:lnTo>
                      <a:pt x="447" y="945"/>
                    </a:lnTo>
                    <a:lnTo>
                      <a:pt x="450" y="950"/>
                    </a:lnTo>
                    <a:lnTo>
                      <a:pt x="453" y="955"/>
                    </a:lnTo>
                    <a:lnTo>
                      <a:pt x="453" y="961"/>
                    </a:lnTo>
                    <a:lnTo>
                      <a:pt x="453" y="966"/>
                    </a:lnTo>
                    <a:lnTo>
                      <a:pt x="450" y="972"/>
                    </a:lnTo>
                    <a:lnTo>
                      <a:pt x="449" y="978"/>
                    </a:lnTo>
                    <a:lnTo>
                      <a:pt x="449" y="984"/>
                    </a:lnTo>
                    <a:lnTo>
                      <a:pt x="450" y="991"/>
                    </a:lnTo>
                    <a:lnTo>
                      <a:pt x="451" y="995"/>
                    </a:lnTo>
                    <a:lnTo>
                      <a:pt x="453" y="999"/>
                    </a:lnTo>
                    <a:lnTo>
                      <a:pt x="453" y="1003"/>
                    </a:lnTo>
                    <a:lnTo>
                      <a:pt x="454" y="1007"/>
                    </a:lnTo>
                    <a:lnTo>
                      <a:pt x="454" y="1012"/>
                    </a:lnTo>
                    <a:lnTo>
                      <a:pt x="454" y="1017"/>
                    </a:lnTo>
                    <a:lnTo>
                      <a:pt x="454" y="1021"/>
                    </a:lnTo>
                    <a:lnTo>
                      <a:pt x="454" y="1027"/>
                    </a:lnTo>
                    <a:lnTo>
                      <a:pt x="454" y="1032"/>
                    </a:lnTo>
                    <a:lnTo>
                      <a:pt x="454" y="1037"/>
                    </a:lnTo>
                    <a:lnTo>
                      <a:pt x="454" y="1041"/>
                    </a:lnTo>
                    <a:lnTo>
                      <a:pt x="454" y="1046"/>
                    </a:lnTo>
                    <a:lnTo>
                      <a:pt x="455" y="1051"/>
                    </a:lnTo>
                    <a:lnTo>
                      <a:pt x="456" y="1055"/>
                    </a:lnTo>
                    <a:lnTo>
                      <a:pt x="458" y="1059"/>
                    </a:lnTo>
                    <a:lnTo>
                      <a:pt x="461" y="1064"/>
                    </a:lnTo>
                    <a:lnTo>
                      <a:pt x="460" y="1068"/>
                    </a:lnTo>
                    <a:lnTo>
                      <a:pt x="460" y="1073"/>
                    </a:lnTo>
                    <a:lnTo>
                      <a:pt x="461" y="1078"/>
                    </a:lnTo>
                    <a:lnTo>
                      <a:pt x="462" y="1083"/>
                    </a:lnTo>
                    <a:lnTo>
                      <a:pt x="463" y="1088"/>
                    </a:lnTo>
                    <a:lnTo>
                      <a:pt x="464" y="1094"/>
                    </a:lnTo>
                    <a:lnTo>
                      <a:pt x="466" y="1099"/>
                    </a:lnTo>
                    <a:lnTo>
                      <a:pt x="467" y="1104"/>
                    </a:lnTo>
                    <a:lnTo>
                      <a:pt x="469" y="1112"/>
                    </a:lnTo>
                    <a:lnTo>
                      <a:pt x="473" y="1119"/>
                    </a:lnTo>
                    <a:lnTo>
                      <a:pt x="476" y="1126"/>
                    </a:lnTo>
                    <a:lnTo>
                      <a:pt x="481" y="1134"/>
                    </a:lnTo>
                    <a:lnTo>
                      <a:pt x="484" y="1141"/>
                    </a:lnTo>
                    <a:lnTo>
                      <a:pt x="490" y="1148"/>
                    </a:lnTo>
                    <a:lnTo>
                      <a:pt x="496" y="1155"/>
                    </a:lnTo>
                    <a:lnTo>
                      <a:pt x="503" y="1162"/>
                    </a:lnTo>
                    <a:lnTo>
                      <a:pt x="509" y="1168"/>
                    </a:lnTo>
                    <a:lnTo>
                      <a:pt x="515" y="1173"/>
                    </a:lnTo>
                    <a:lnTo>
                      <a:pt x="522" y="1178"/>
                    </a:lnTo>
                    <a:lnTo>
                      <a:pt x="530" y="1183"/>
                    </a:lnTo>
                    <a:lnTo>
                      <a:pt x="537" y="1186"/>
                    </a:lnTo>
                    <a:lnTo>
                      <a:pt x="545" y="1190"/>
                    </a:lnTo>
                    <a:lnTo>
                      <a:pt x="553" y="1192"/>
                    </a:lnTo>
                    <a:lnTo>
                      <a:pt x="563" y="1195"/>
                    </a:lnTo>
                    <a:lnTo>
                      <a:pt x="570" y="1189"/>
                    </a:lnTo>
                    <a:lnTo>
                      <a:pt x="578" y="1184"/>
                    </a:lnTo>
                    <a:lnTo>
                      <a:pt x="584" y="1177"/>
                    </a:lnTo>
                    <a:lnTo>
                      <a:pt x="592" y="1171"/>
                    </a:lnTo>
                    <a:lnTo>
                      <a:pt x="598" y="1163"/>
                    </a:lnTo>
                    <a:lnTo>
                      <a:pt x="604" y="1157"/>
                    </a:lnTo>
                    <a:lnTo>
                      <a:pt x="609" y="1149"/>
                    </a:lnTo>
                    <a:lnTo>
                      <a:pt x="614" y="1142"/>
                    </a:lnTo>
                    <a:lnTo>
                      <a:pt x="619" y="1134"/>
                    </a:lnTo>
                    <a:lnTo>
                      <a:pt x="622" y="1124"/>
                    </a:lnTo>
                    <a:lnTo>
                      <a:pt x="626" y="1116"/>
                    </a:lnTo>
                    <a:lnTo>
                      <a:pt x="629" y="1107"/>
                    </a:lnTo>
                    <a:lnTo>
                      <a:pt x="630" y="1097"/>
                    </a:lnTo>
                    <a:lnTo>
                      <a:pt x="633" y="1088"/>
                    </a:lnTo>
                    <a:lnTo>
                      <a:pt x="634" y="1079"/>
                    </a:lnTo>
                    <a:lnTo>
                      <a:pt x="635" y="1071"/>
                    </a:lnTo>
                    <a:lnTo>
                      <a:pt x="644" y="1060"/>
                    </a:lnTo>
                    <a:lnTo>
                      <a:pt x="644" y="1066"/>
                    </a:lnTo>
                    <a:lnTo>
                      <a:pt x="644" y="1072"/>
                    </a:lnTo>
                    <a:lnTo>
                      <a:pt x="644" y="1078"/>
                    </a:lnTo>
                    <a:lnTo>
                      <a:pt x="644" y="1083"/>
                    </a:lnTo>
                    <a:lnTo>
                      <a:pt x="644" y="1088"/>
                    </a:lnTo>
                    <a:lnTo>
                      <a:pt x="644" y="1094"/>
                    </a:lnTo>
                    <a:lnTo>
                      <a:pt x="644" y="1099"/>
                    </a:lnTo>
                    <a:lnTo>
                      <a:pt x="644" y="1104"/>
                    </a:lnTo>
                    <a:lnTo>
                      <a:pt x="644" y="1109"/>
                    </a:lnTo>
                    <a:lnTo>
                      <a:pt x="644" y="1115"/>
                    </a:lnTo>
                    <a:lnTo>
                      <a:pt x="644" y="1120"/>
                    </a:lnTo>
                    <a:lnTo>
                      <a:pt x="646" y="1124"/>
                    </a:lnTo>
                    <a:lnTo>
                      <a:pt x="646" y="1129"/>
                    </a:lnTo>
                    <a:lnTo>
                      <a:pt x="647" y="1135"/>
                    </a:lnTo>
                    <a:lnTo>
                      <a:pt x="647" y="1141"/>
                    </a:lnTo>
                    <a:lnTo>
                      <a:pt x="648" y="1147"/>
                    </a:lnTo>
                    <a:lnTo>
                      <a:pt x="649" y="1142"/>
                    </a:lnTo>
                    <a:lnTo>
                      <a:pt x="653" y="1140"/>
                    </a:lnTo>
                    <a:lnTo>
                      <a:pt x="656" y="1137"/>
                    </a:lnTo>
                    <a:lnTo>
                      <a:pt x="661" y="1135"/>
                    </a:lnTo>
                    <a:lnTo>
                      <a:pt x="664" y="1134"/>
                    </a:lnTo>
                    <a:lnTo>
                      <a:pt x="669" y="1133"/>
                    </a:lnTo>
                    <a:lnTo>
                      <a:pt x="673" y="1131"/>
                    </a:lnTo>
                    <a:lnTo>
                      <a:pt x="677" y="1131"/>
                    </a:lnTo>
                    <a:lnTo>
                      <a:pt x="681" y="1130"/>
                    </a:lnTo>
                    <a:lnTo>
                      <a:pt x="685" y="1129"/>
                    </a:lnTo>
                    <a:lnTo>
                      <a:pt x="688" y="1128"/>
                    </a:lnTo>
                    <a:lnTo>
                      <a:pt x="690" y="1126"/>
                    </a:lnTo>
                    <a:lnTo>
                      <a:pt x="691" y="1123"/>
                    </a:lnTo>
                    <a:lnTo>
                      <a:pt x="691" y="1121"/>
                    </a:lnTo>
                    <a:lnTo>
                      <a:pt x="691" y="1117"/>
                    </a:lnTo>
                    <a:lnTo>
                      <a:pt x="689" y="1115"/>
                    </a:lnTo>
                    <a:lnTo>
                      <a:pt x="685" y="1110"/>
                    </a:lnTo>
                    <a:lnTo>
                      <a:pt x="685" y="1106"/>
                    </a:lnTo>
                    <a:lnTo>
                      <a:pt x="685" y="1101"/>
                    </a:lnTo>
                    <a:lnTo>
                      <a:pt x="687" y="1096"/>
                    </a:lnTo>
                    <a:lnTo>
                      <a:pt x="688" y="1092"/>
                    </a:lnTo>
                    <a:lnTo>
                      <a:pt x="690" y="1088"/>
                    </a:lnTo>
                    <a:lnTo>
                      <a:pt x="691" y="1083"/>
                    </a:lnTo>
                    <a:lnTo>
                      <a:pt x="692" y="1079"/>
                    </a:lnTo>
                    <a:lnTo>
                      <a:pt x="701" y="1081"/>
                    </a:lnTo>
                    <a:lnTo>
                      <a:pt x="710" y="1083"/>
                    </a:lnTo>
                    <a:lnTo>
                      <a:pt x="718" y="1086"/>
                    </a:lnTo>
                    <a:lnTo>
                      <a:pt x="727" y="1089"/>
                    </a:lnTo>
                    <a:lnTo>
                      <a:pt x="736" y="1093"/>
                    </a:lnTo>
                    <a:lnTo>
                      <a:pt x="745" y="1096"/>
                    </a:lnTo>
                    <a:lnTo>
                      <a:pt x="753" y="1100"/>
                    </a:lnTo>
                    <a:lnTo>
                      <a:pt x="761" y="1104"/>
                    </a:lnTo>
                    <a:lnTo>
                      <a:pt x="770" y="1109"/>
                    </a:lnTo>
                    <a:lnTo>
                      <a:pt x="778" y="1114"/>
                    </a:lnTo>
                    <a:lnTo>
                      <a:pt x="785" y="1117"/>
                    </a:lnTo>
                    <a:lnTo>
                      <a:pt x="793" y="1123"/>
                    </a:lnTo>
                    <a:lnTo>
                      <a:pt x="801" y="1129"/>
                    </a:lnTo>
                    <a:lnTo>
                      <a:pt x="808" y="1134"/>
                    </a:lnTo>
                    <a:lnTo>
                      <a:pt x="815" y="1140"/>
                    </a:lnTo>
                    <a:lnTo>
                      <a:pt x="822" y="1147"/>
                    </a:lnTo>
                    <a:lnTo>
                      <a:pt x="822" y="1150"/>
                    </a:lnTo>
                    <a:lnTo>
                      <a:pt x="825" y="1156"/>
                    </a:lnTo>
                    <a:lnTo>
                      <a:pt x="826" y="1161"/>
                    </a:lnTo>
                    <a:lnTo>
                      <a:pt x="827" y="1165"/>
                    </a:lnTo>
                    <a:lnTo>
                      <a:pt x="828" y="1169"/>
                    </a:lnTo>
                    <a:lnTo>
                      <a:pt x="828" y="1173"/>
                    </a:lnTo>
                    <a:lnTo>
                      <a:pt x="826" y="1177"/>
                    </a:lnTo>
                    <a:lnTo>
                      <a:pt x="822" y="1182"/>
                    </a:lnTo>
                    <a:lnTo>
                      <a:pt x="819" y="1182"/>
                    </a:lnTo>
                    <a:lnTo>
                      <a:pt x="815" y="1182"/>
                    </a:lnTo>
                    <a:lnTo>
                      <a:pt x="811" y="1183"/>
                    </a:lnTo>
                    <a:lnTo>
                      <a:pt x="807" y="1184"/>
                    </a:lnTo>
                    <a:lnTo>
                      <a:pt x="803" y="1184"/>
                    </a:lnTo>
                    <a:lnTo>
                      <a:pt x="799" y="1184"/>
                    </a:lnTo>
                    <a:lnTo>
                      <a:pt x="796" y="1185"/>
                    </a:lnTo>
                    <a:lnTo>
                      <a:pt x="793" y="1186"/>
                    </a:lnTo>
                    <a:lnTo>
                      <a:pt x="788" y="1186"/>
                    </a:lnTo>
                    <a:lnTo>
                      <a:pt x="785" y="1188"/>
                    </a:lnTo>
                    <a:lnTo>
                      <a:pt x="781" y="1189"/>
                    </a:lnTo>
                    <a:lnTo>
                      <a:pt x="778" y="1190"/>
                    </a:lnTo>
                    <a:lnTo>
                      <a:pt x="771" y="1193"/>
                    </a:lnTo>
                    <a:lnTo>
                      <a:pt x="765" y="1198"/>
                    </a:lnTo>
                    <a:lnTo>
                      <a:pt x="757" y="1198"/>
                    </a:lnTo>
                    <a:lnTo>
                      <a:pt x="749" y="1199"/>
                    </a:lnTo>
                    <a:lnTo>
                      <a:pt x="740" y="1199"/>
                    </a:lnTo>
                    <a:lnTo>
                      <a:pt x="732" y="1199"/>
                    </a:lnTo>
                    <a:lnTo>
                      <a:pt x="724" y="1199"/>
                    </a:lnTo>
                    <a:lnTo>
                      <a:pt x="717" y="1200"/>
                    </a:lnTo>
                    <a:lnTo>
                      <a:pt x="709" y="1200"/>
                    </a:lnTo>
                    <a:lnTo>
                      <a:pt x="701" y="1202"/>
                    </a:lnTo>
                    <a:lnTo>
                      <a:pt x="691" y="1202"/>
                    </a:lnTo>
                    <a:lnTo>
                      <a:pt x="684" y="1203"/>
                    </a:lnTo>
                    <a:lnTo>
                      <a:pt x="676" y="1203"/>
                    </a:lnTo>
                    <a:lnTo>
                      <a:pt x="668" y="1205"/>
                    </a:lnTo>
                    <a:lnTo>
                      <a:pt x="661" y="1206"/>
                    </a:lnTo>
                    <a:lnTo>
                      <a:pt x="653" y="1209"/>
                    </a:lnTo>
                    <a:lnTo>
                      <a:pt x="644" y="1210"/>
                    </a:lnTo>
                    <a:lnTo>
                      <a:pt x="639" y="1213"/>
                    </a:lnTo>
                    <a:lnTo>
                      <a:pt x="634" y="1212"/>
                    </a:lnTo>
                    <a:lnTo>
                      <a:pt x="629" y="1210"/>
                    </a:lnTo>
                    <a:lnTo>
                      <a:pt x="626" y="1207"/>
                    </a:lnTo>
                    <a:lnTo>
                      <a:pt x="623" y="1204"/>
                    </a:lnTo>
                    <a:lnTo>
                      <a:pt x="618" y="1207"/>
                    </a:lnTo>
                    <a:lnTo>
                      <a:pt x="613" y="1212"/>
                    </a:lnTo>
                    <a:lnTo>
                      <a:pt x="607" y="1214"/>
                    </a:lnTo>
                    <a:lnTo>
                      <a:pt x="602" y="1217"/>
                    </a:lnTo>
                    <a:lnTo>
                      <a:pt x="596" y="1219"/>
                    </a:lnTo>
                    <a:lnTo>
                      <a:pt x="592" y="1221"/>
                    </a:lnTo>
                    <a:lnTo>
                      <a:pt x="586" y="1223"/>
                    </a:lnTo>
                    <a:lnTo>
                      <a:pt x="581" y="1224"/>
                    </a:lnTo>
                    <a:lnTo>
                      <a:pt x="574" y="1224"/>
                    </a:lnTo>
                    <a:lnTo>
                      <a:pt x="568" y="1225"/>
                    </a:lnTo>
                    <a:lnTo>
                      <a:pt x="563" y="1225"/>
                    </a:lnTo>
                    <a:lnTo>
                      <a:pt x="557" y="1226"/>
                    </a:lnTo>
                    <a:lnTo>
                      <a:pt x="551" y="1225"/>
                    </a:lnTo>
                    <a:lnTo>
                      <a:pt x="545" y="1224"/>
                    </a:lnTo>
                    <a:lnTo>
                      <a:pt x="539" y="1224"/>
                    </a:lnTo>
                    <a:lnTo>
                      <a:pt x="533" y="1223"/>
                    </a:lnTo>
                    <a:lnTo>
                      <a:pt x="529" y="1223"/>
                    </a:lnTo>
                    <a:lnTo>
                      <a:pt x="524" y="1221"/>
                    </a:lnTo>
                    <a:lnTo>
                      <a:pt x="520" y="1219"/>
                    </a:lnTo>
                    <a:lnTo>
                      <a:pt x="516" y="1217"/>
                    </a:lnTo>
                    <a:lnTo>
                      <a:pt x="512" y="1213"/>
                    </a:lnTo>
                    <a:lnTo>
                      <a:pt x="508" y="1211"/>
                    </a:lnTo>
                    <a:lnTo>
                      <a:pt x="504" y="1207"/>
                    </a:lnTo>
                    <a:lnTo>
                      <a:pt x="501" y="1205"/>
                    </a:lnTo>
                    <a:lnTo>
                      <a:pt x="494" y="1200"/>
                    </a:lnTo>
                    <a:lnTo>
                      <a:pt x="487" y="1199"/>
                    </a:lnTo>
                    <a:lnTo>
                      <a:pt x="483" y="1199"/>
                    </a:lnTo>
                    <a:lnTo>
                      <a:pt x="480" y="1200"/>
                    </a:lnTo>
                    <a:lnTo>
                      <a:pt x="476" y="1203"/>
                    </a:lnTo>
                    <a:lnTo>
                      <a:pt x="473" y="1207"/>
                    </a:lnTo>
                    <a:lnTo>
                      <a:pt x="467" y="1207"/>
                    </a:lnTo>
                    <a:lnTo>
                      <a:pt x="462" y="1209"/>
                    </a:lnTo>
                    <a:lnTo>
                      <a:pt x="457" y="1207"/>
                    </a:lnTo>
                    <a:lnTo>
                      <a:pt x="453" y="1207"/>
                    </a:lnTo>
                    <a:lnTo>
                      <a:pt x="447" y="1206"/>
                    </a:lnTo>
                    <a:lnTo>
                      <a:pt x="442" y="1205"/>
                    </a:lnTo>
                    <a:lnTo>
                      <a:pt x="437" y="1204"/>
                    </a:lnTo>
                    <a:lnTo>
                      <a:pt x="433" y="1204"/>
                    </a:lnTo>
                    <a:lnTo>
                      <a:pt x="428" y="1202"/>
                    </a:lnTo>
                    <a:lnTo>
                      <a:pt x="423" y="1200"/>
                    </a:lnTo>
                    <a:lnTo>
                      <a:pt x="418" y="1199"/>
                    </a:lnTo>
                    <a:lnTo>
                      <a:pt x="413" y="1199"/>
                    </a:lnTo>
                    <a:lnTo>
                      <a:pt x="408" y="1199"/>
                    </a:lnTo>
                    <a:lnTo>
                      <a:pt x="404" y="1199"/>
                    </a:lnTo>
                    <a:lnTo>
                      <a:pt x="398" y="1199"/>
                    </a:lnTo>
                    <a:lnTo>
                      <a:pt x="393" y="1200"/>
                    </a:lnTo>
                    <a:lnTo>
                      <a:pt x="389" y="1199"/>
                    </a:lnTo>
                    <a:lnTo>
                      <a:pt x="384" y="1199"/>
                    </a:lnTo>
                    <a:lnTo>
                      <a:pt x="377" y="1200"/>
                    </a:lnTo>
                    <a:lnTo>
                      <a:pt x="371" y="1200"/>
                    </a:lnTo>
                    <a:lnTo>
                      <a:pt x="359" y="1196"/>
                    </a:lnTo>
                    <a:lnTo>
                      <a:pt x="349" y="1195"/>
                    </a:lnTo>
                    <a:lnTo>
                      <a:pt x="338" y="1193"/>
                    </a:lnTo>
                    <a:lnTo>
                      <a:pt x="328" y="1193"/>
                    </a:lnTo>
                    <a:lnTo>
                      <a:pt x="317" y="1193"/>
                    </a:lnTo>
                    <a:lnTo>
                      <a:pt x="306" y="1195"/>
                    </a:lnTo>
                    <a:lnTo>
                      <a:pt x="297" y="1197"/>
                    </a:lnTo>
                    <a:lnTo>
                      <a:pt x="287" y="1199"/>
                    </a:lnTo>
                    <a:lnTo>
                      <a:pt x="277" y="1202"/>
                    </a:lnTo>
                    <a:lnTo>
                      <a:pt x="267" y="1205"/>
                    </a:lnTo>
                    <a:lnTo>
                      <a:pt x="257" y="1207"/>
                    </a:lnTo>
                    <a:lnTo>
                      <a:pt x="247" y="1210"/>
                    </a:lnTo>
                    <a:lnTo>
                      <a:pt x="236" y="1213"/>
                    </a:lnTo>
                    <a:lnTo>
                      <a:pt x="227" y="1216"/>
                    </a:lnTo>
                    <a:lnTo>
                      <a:pt x="216" y="1218"/>
                    </a:lnTo>
                    <a:lnTo>
                      <a:pt x="207" y="1219"/>
                    </a:lnTo>
                    <a:lnTo>
                      <a:pt x="202" y="1216"/>
                    </a:lnTo>
                    <a:lnTo>
                      <a:pt x="199" y="1212"/>
                    </a:lnTo>
                    <a:lnTo>
                      <a:pt x="197" y="1209"/>
                    </a:lnTo>
                    <a:lnTo>
                      <a:pt x="194" y="1204"/>
                    </a:lnTo>
                    <a:lnTo>
                      <a:pt x="192" y="1199"/>
                    </a:lnTo>
                    <a:lnTo>
                      <a:pt x="190" y="1196"/>
                    </a:lnTo>
                    <a:lnTo>
                      <a:pt x="188" y="1191"/>
                    </a:lnTo>
                    <a:lnTo>
                      <a:pt x="187" y="1189"/>
                    </a:lnTo>
                    <a:lnTo>
                      <a:pt x="180" y="1189"/>
                    </a:lnTo>
                    <a:lnTo>
                      <a:pt x="175" y="1190"/>
                    </a:lnTo>
                    <a:lnTo>
                      <a:pt x="170" y="1191"/>
                    </a:lnTo>
                    <a:lnTo>
                      <a:pt x="164" y="1192"/>
                    </a:lnTo>
                    <a:lnTo>
                      <a:pt x="158" y="1193"/>
                    </a:lnTo>
                    <a:lnTo>
                      <a:pt x="152" y="1195"/>
                    </a:lnTo>
                    <a:lnTo>
                      <a:pt x="147" y="1196"/>
                    </a:lnTo>
                    <a:lnTo>
                      <a:pt x="142" y="1198"/>
                    </a:lnTo>
                    <a:lnTo>
                      <a:pt x="136" y="1199"/>
                    </a:lnTo>
                    <a:lnTo>
                      <a:pt x="131" y="1202"/>
                    </a:lnTo>
                    <a:lnTo>
                      <a:pt x="125" y="1204"/>
                    </a:lnTo>
                    <a:lnTo>
                      <a:pt x="119" y="1207"/>
                    </a:lnTo>
                    <a:lnTo>
                      <a:pt x="115" y="1209"/>
                    </a:lnTo>
                    <a:lnTo>
                      <a:pt x="110" y="1212"/>
                    </a:lnTo>
                    <a:lnTo>
                      <a:pt x="104" y="1216"/>
                    </a:lnTo>
                    <a:lnTo>
                      <a:pt x="101" y="1219"/>
                    </a:lnTo>
                    <a:lnTo>
                      <a:pt x="95" y="1220"/>
                    </a:lnTo>
                    <a:lnTo>
                      <a:pt x="90" y="1220"/>
                    </a:lnTo>
                    <a:lnTo>
                      <a:pt x="85" y="1218"/>
                    </a:lnTo>
                    <a:lnTo>
                      <a:pt x="82" y="1217"/>
                    </a:lnTo>
                    <a:lnTo>
                      <a:pt x="78" y="1212"/>
                    </a:lnTo>
                    <a:lnTo>
                      <a:pt x="76" y="1209"/>
                    </a:lnTo>
                    <a:lnTo>
                      <a:pt x="75" y="1204"/>
                    </a:lnTo>
                    <a:lnTo>
                      <a:pt x="73" y="1200"/>
                    </a:lnTo>
                    <a:lnTo>
                      <a:pt x="71" y="1195"/>
                    </a:lnTo>
                    <a:lnTo>
                      <a:pt x="71" y="1190"/>
                    </a:lnTo>
                    <a:lnTo>
                      <a:pt x="73" y="1184"/>
                    </a:lnTo>
                    <a:lnTo>
                      <a:pt x="75" y="1181"/>
                    </a:lnTo>
                    <a:lnTo>
                      <a:pt x="76" y="1176"/>
                    </a:lnTo>
                    <a:lnTo>
                      <a:pt x="80" y="1172"/>
                    </a:lnTo>
                    <a:lnTo>
                      <a:pt x="83" y="1169"/>
                    </a:lnTo>
                    <a:lnTo>
                      <a:pt x="89" y="1165"/>
                    </a:lnTo>
                    <a:lnTo>
                      <a:pt x="82" y="1163"/>
                    </a:lnTo>
                    <a:lnTo>
                      <a:pt x="76" y="1164"/>
                    </a:lnTo>
                    <a:lnTo>
                      <a:pt x="70" y="1165"/>
                    </a:lnTo>
                    <a:lnTo>
                      <a:pt x="64" y="1168"/>
                    </a:lnTo>
                    <a:lnTo>
                      <a:pt x="59" y="1170"/>
                    </a:lnTo>
                    <a:lnTo>
                      <a:pt x="53" y="1173"/>
                    </a:lnTo>
                    <a:lnTo>
                      <a:pt x="47" y="1176"/>
                    </a:lnTo>
                    <a:lnTo>
                      <a:pt x="41" y="1179"/>
                    </a:lnTo>
                    <a:lnTo>
                      <a:pt x="35" y="1183"/>
                    </a:lnTo>
                    <a:lnTo>
                      <a:pt x="29" y="1186"/>
                    </a:lnTo>
                    <a:lnTo>
                      <a:pt x="22" y="1189"/>
                    </a:lnTo>
                    <a:lnTo>
                      <a:pt x="15" y="1189"/>
                    </a:lnTo>
                    <a:lnTo>
                      <a:pt x="13" y="1183"/>
                    </a:lnTo>
                    <a:lnTo>
                      <a:pt x="11" y="1179"/>
                    </a:lnTo>
                    <a:lnTo>
                      <a:pt x="7" y="1175"/>
                    </a:lnTo>
                    <a:lnTo>
                      <a:pt x="5" y="1170"/>
                    </a:lnTo>
                    <a:lnTo>
                      <a:pt x="2" y="1165"/>
                    </a:lnTo>
                    <a:lnTo>
                      <a:pt x="1" y="1161"/>
                    </a:lnTo>
                    <a:lnTo>
                      <a:pt x="0" y="1156"/>
                    </a:lnTo>
                    <a:lnTo>
                      <a:pt x="2" y="1150"/>
                    </a:lnTo>
                    <a:lnTo>
                      <a:pt x="8" y="1147"/>
                    </a:lnTo>
                    <a:lnTo>
                      <a:pt x="15" y="1144"/>
                    </a:lnTo>
                    <a:lnTo>
                      <a:pt x="21" y="1141"/>
                    </a:lnTo>
                    <a:lnTo>
                      <a:pt x="28" y="1138"/>
                    </a:lnTo>
                    <a:lnTo>
                      <a:pt x="34" y="1135"/>
                    </a:lnTo>
                    <a:lnTo>
                      <a:pt x="40" y="1133"/>
                    </a:lnTo>
                    <a:lnTo>
                      <a:pt x="47" y="1129"/>
                    </a:lnTo>
                    <a:lnTo>
                      <a:pt x="54" y="1127"/>
                    </a:lnTo>
                    <a:lnTo>
                      <a:pt x="60" y="1124"/>
                    </a:lnTo>
                    <a:lnTo>
                      <a:pt x="67" y="1121"/>
                    </a:lnTo>
                    <a:lnTo>
                      <a:pt x="73" y="1120"/>
                    </a:lnTo>
                    <a:lnTo>
                      <a:pt x="81" y="1119"/>
                    </a:lnTo>
                    <a:lnTo>
                      <a:pt x="87" y="1116"/>
                    </a:lnTo>
                    <a:lnTo>
                      <a:pt x="95" y="1116"/>
                    </a:lnTo>
                    <a:lnTo>
                      <a:pt x="103" y="1116"/>
                    </a:lnTo>
                    <a:lnTo>
                      <a:pt x="110" y="1117"/>
                    </a:lnTo>
                    <a:lnTo>
                      <a:pt x="146" y="1104"/>
                    </a:lnTo>
                    <a:lnTo>
                      <a:pt x="160" y="1102"/>
                    </a:lnTo>
                    <a:lnTo>
                      <a:pt x="175" y="1100"/>
                    </a:lnTo>
                    <a:lnTo>
                      <a:pt x="190" y="1097"/>
                    </a:lnTo>
                    <a:lnTo>
                      <a:pt x="206" y="1095"/>
                    </a:lnTo>
                    <a:lnTo>
                      <a:pt x="220" y="1093"/>
                    </a:lnTo>
                    <a:lnTo>
                      <a:pt x="235" y="1090"/>
                    </a:lnTo>
                    <a:lnTo>
                      <a:pt x="250" y="1088"/>
                    </a:lnTo>
                    <a:lnTo>
                      <a:pt x="266" y="1087"/>
                    </a:lnTo>
                    <a:lnTo>
                      <a:pt x="281" y="1085"/>
                    </a:lnTo>
                    <a:lnTo>
                      <a:pt x="296" y="1083"/>
                    </a:lnTo>
                    <a:lnTo>
                      <a:pt x="311" y="1082"/>
                    </a:lnTo>
                    <a:lnTo>
                      <a:pt x="328" y="1082"/>
                    </a:lnTo>
                    <a:lnTo>
                      <a:pt x="343" y="1082"/>
                    </a:lnTo>
                    <a:lnTo>
                      <a:pt x="358" y="1082"/>
                    </a:lnTo>
                    <a:lnTo>
                      <a:pt x="374" y="1083"/>
                    </a:lnTo>
                    <a:lnTo>
                      <a:pt x="391" y="1086"/>
                    </a:lnTo>
                    <a:lnTo>
                      <a:pt x="394" y="1092"/>
                    </a:lnTo>
                    <a:lnTo>
                      <a:pt x="399" y="1097"/>
                    </a:lnTo>
                    <a:lnTo>
                      <a:pt x="404" y="1102"/>
                    </a:lnTo>
                    <a:lnTo>
                      <a:pt x="409" y="1107"/>
                    </a:lnTo>
                    <a:lnTo>
                      <a:pt x="414" y="1112"/>
                    </a:lnTo>
                    <a:lnTo>
                      <a:pt x="420" y="1116"/>
                    </a:lnTo>
                    <a:lnTo>
                      <a:pt x="425" y="1121"/>
                    </a:lnTo>
                    <a:lnTo>
                      <a:pt x="428" y="1128"/>
                    </a:lnTo>
                    <a:lnTo>
                      <a:pt x="432" y="1131"/>
                    </a:lnTo>
                    <a:lnTo>
                      <a:pt x="432" y="1124"/>
                    </a:lnTo>
                    <a:lnTo>
                      <a:pt x="432" y="1117"/>
                    </a:lnTo>
                    <a:lnTo>
                      <a:pt x="429" y="1112"/>
                    </a:lnTo>
                    <a:lnTo>
                      <a:pt x="428" y="1104"/>
                    </a:lnTo>
                    <a:lnTo>
                      <a:pt x="426" y="1097"/>
                    </a:lnTo>
                    <a:lnTo>
                      <a:pt x="423" y="1090"/>
                    </a:lnTo>
                    <a:lnTo>
                      <a:pt x="422" y="1083"/>
                    </a:lnTo>
                    <a:lnTo>
                      <a:pt x="422" y="1078"/>
                    </a:lnTo>
                    <a:lnTo>
                      <a:pt x="422" y="1072"/>
                    </a:lnTo>
                    <a:lnTo>
                      <a:pt x="422" y="1066"/>
                    </a:lnTo>
                    <a:lnTo>
                      <a:pt x="422" y="1061"/>
                    </a:lnTo>
                    <a:lnTo>
                      <a:pt x="422" y="1057"/>
                    </a:lnTo>
                    <a:lnTo>
                      <a:pt x="422" y="1051"/>
                    </a:lnTo>
                    <a:lnTo>
                      <a:pt x="421" y="1046"/>
                    </a:lnTo>
                    <a:lnTo>
                      <a:pt x="420" y="1043"/>
                    </a:lnTo>
                    <a:lnTo>
                      <a:pt x="419" y="1038"/>
                    </a:lnTo>
                    <a:lnTo>
                      <a:pt x="420" y="1037"/>
                    </a:lnTo>
                    <a:lnTo>
                      <a:pt x="422" y="1033"/>
                    </a:lnTo>
                    <a:lnTo>
                      <a:pt x="422" y="1031"/>
                    </a:lnTo>
                    <a:lnTo>
                      <a:pt x="422" y="1030"/>
                    </a:lnTo>
                    <a:lnTo>
                      <a:pt x="419" y="1025"/>
                    </a:lnTo>
                    <a:lnTo>
                      <a:pt x="422" y="1023"/>
                    </a:lnTo>
                    <a:lnTo>
                      <a:pt x="420" y="1019"/>
                    </a:lnTo>
                    <a:lnTo>
                      <a:pt x="420" y="1017"/>
                    </a:lnTo>
                    <a:lnTo>
                      <a:pt x="420" y="1012"/>
                    </a:lnTo>
                    <a:lnTo>
                      <a:pt x="422" y="1009"/>
                    </a:lnTo>
                    <a:lnTo>
                      <a:pt x="422" y="1004"/>
                    </a:lnTo>
                    <a:lnTo>
                      <a:pt x="422" y="1000"/>
                    </a:lnTo>
                    <a:lnTo>
                      <a:pt x="420" y="996"/>
                    </a:lnTo>
                    <a:lnTo>
                      <a:pt x="419" y="995"/>
                    </a:lnTo>
                    <a:lnTo>
                      <a:pt x="419" y="986"/>
                    </a:lnTo>
                    <a:lnTo>
                      <a:pt x="420" y="981"/>
                    </a:lnTo>
                    <a:lnTo>
                      <a:pt x="422" y="974"/>
                    </a:lnTo>
                    <a:lnTo>
                      <a:pt x="423" y="968"/>
                    </a:lnTo>
                    <a:lnTo>
                      <a:pt x="425" y="961"/>
                    </a:lnTo>
                    <a:lnTo>
                      <a:pt x="426" y="954"/>
                    </a:lnTo>
                    <a:lnTo>
                      <a:pt x="426" y="948"/>
                    </a:lnTo>
                    <a:lnTo>
                      <a:pt x="426" y="943"/>
                    </a:lnTo>
                    <a:lnTo>
                      <a:pt x="405" y="942"/>
                    </a:lnTo>
                    <a:lnTo>
                      <a:pt x="385" y="942"/>
                    </a:lnTo>
                    <a:lnTo>
                      <a:pt x="364" y="942"/>
                    </a:lnTo>
                    <a:lnTo>
                      <a:pt x="344" y="942"/>
                    </a:lnTo>
                    <a:lnTo>
                      <a:pt x="324" y="942"/>
                    </a:lnTo>
                    <a:lnTo>
                      <a:pt x="305" y="942"/>
                    </a:lnTo>
                    <a:lnTo>
                      <a:pt x="285" y="942"/>
                    </a:lnTo>
                    <a:lnTo>
                      <a:pt x="267" y="942"/>
                    </a:lnTo>
                    <a:lnTo>
                      <a:pt x="246" y="941"/>
                    </a:lnTo>
                    <a:lnTo>
                      <a:pt x="227" y="940"/>
                    </a:lnTo>
                    <a:lnTo>
                      <a:pt x="208" y="938"/>
                    </a:lnTo>
                    <a:lnTo>
                      <a:pt x="190" y="936"/>
                    </a:lnTo>
                    <a:lnTo>
                      <a:pt x="170" y="933"/>
                    </a:lnTo>
                    <a:lnTo>
                      <a:pt x="151" y="929"/>
                    </a:lnTo>
                    <a:lnTo>
                      <a:pt x="132" y="924"/>
                    </a:lnTo>
                    <a:lnTo>
                      <a:pt x="114" y="920"/>
                    </a:lnTo>
                    <a:lnTo>
                      <a:pt x="109" y="917"/>
                    </a:lnTo>
                    <a:lnTo>
                      <a:pt x="105" y="916"/>
                    </a:lnTo>
                    <a:lnTo>
                      <a:pt x="101" y="915"/>
                    </a:lnTo>
                    <a:lnTo>
                      <a:pt x="97" y="913"/>
                    </a:lnTo>
                    <a:lnTo>
                      <a:pt x="94" y="909"/>
                    </a:lnTo>
                    <a:lnTo>
                      <a:pt x="90" y="906"/>
                    </a:lnTo>
                    <a:lnTo>
                      <a:pt x="89" y="902"/>
                    </a:lnTo>
                    <a:lnTo>
                      <a:pt x="89" y="897"/>
                    </a:lnTo>
                    <a:lnTo>
                      <a:pt x="87" y="894"/>
                    </a:lnTo>
                    <a:lnTo>
                      <a:pt x="88" y="889"/>
                    </a:lnTo>
                    <a:lnTo>
                      <a:pt x="89" y="887"/>
                    </a:lnTo>
                    <a:lnTo>
                      <a:pt x="90" y="885"/>
                    </a:lnTo>
                    <a:lnTo>
                      <a:pt x="95" y="880"/>
                    </a:lnTo>
                    <a:lnTo>
                      <a:pt x="101" y="879"/>
                    </a:lnTo>
                    <a:lnTo>
                      <a:pt x="118" y="885"/>
                    </a:lnTo>
                    <a:lnTo>
                      <a:pt x="136" y="890"/>
                    </a:lnTo>
                    <a:lnTo>
                      <a:pt x="154" y="894"/>
                    </a:lnTo>
                    <a:lnTo>
                      <a:pt x="173" y="897"/>
                    </a:lnTo>
                    <a:lnTo>
                      <a:pt x="192" y="900"/>
                    </a:lnTo>
                    <a:lnTo>
                      <a:pt x="211" y="902"/>
                    </a:lnTo>
                    <a:lnTo>
                      <a:pt x="229" y="902"/>
                    </a:lnTo>
                    <a:lnTo>
                      <a:pt x="249" y="903"/>
                    </a:lnTo>
                    <a:lnTo>
                      <a:pt x="269" y="903"/>
                    </a:lnTo>
                    <a:lnTo>
                      <a:pt x="288" y="903"/>
                    </a:lnTo>
                    <a:lnTo>
                      <a:pt x="308" y="903"/>
                    </a:lnTo>
                    <a:lnTo>
                      <a:pt x="328" y="903"/>
                    </a:lnTo>
                    <a:lnTo>
                      <a:pt x="347" y="903"/>
                    </a:lnTo>
                    <a:lnTo>
                      <a:pt x="367" y="903"/>
                    </a:lnTo>
                    <a:lnTo>
                      <a:pt x="386" y="903"/>
                    </a:lnTo>
                    <a:lnTo>
                      <a:pt x="407" y="904"/>
                    </a:lnTo>
                    <a:lnTo>
                      <a:pt x="409" y="908"/>
                    </a:lnTo>
                    <a:lnTo>
                      <a:pt x="426" y="903"/>
                    </a:lnTo>
                    <a:lnTo>
                      <a:pt x="441" y="901"/>
                    </a:lnTo>
                    <a:lnTo>
                      <a:pt x="457" y="899"/>
                    </a:lnTo>
                    <a:lnTo>
                      <a:pt x="474" y="897"/>
                    </a:lnTo>
                    <a:lnTo>
                      <a:pt x="490" y="895"/>
                    </a:lnTo>
                    <a:lnTo>
                      <a:pt x="506" y="893"/>
                    </a:lnTo>
                    <a:lnTo>
                      <a:pt x="523" y="892"/>
                    </a:lnTo>
                    <a:lnTo>
                      <a:pt x="540" y="889"/>
                    </a:lnTo>
                    <a:lnTo>
                      <a:pt x="556" y="888"/>
                    </a:lnTo>
                    <a:lnTo>
                      <a:pt x="572" y="886"/>
                    </a:lnTo>
                    <a:lnTo>
                      <a:pt x="588" y="883"/>
                    </a:lnTo>
                    <a:lnTo>
                      <a:pt x="605" y="882"/>
                    </a:lnTo>
                    <a:lnTo>
                      <a:pt x="621" y="880"/>
                    </a:lnTo>
                    <a:lnTo>
                      <a:pt x="637" y="878"/>
                    </a:lnTo>
                    <a:lnTo>
                      <a:pt x="654" y="875"/>
                    </a:lnTo>
                    <a:lnTo>
                      <a:pt x="670" y="873"/>
                    </a:lnTo>
                    <a:lnTo>
                      <a:pt x="673" y="866"/>
                    </a:lnTo>
                    <a:lnTo>
                      <a:pt x="675" y="861"/>
                    </a:lnTo>
                    <a:lnTo>
                      <a:pt x="676" y="855"/>
                    </a:lnTo>
                    <a:lnTo>
                      <a:pt x="677" y="850"/>
                    </a:lnTo>
                    <a:lnTo>
                      <a:pt x="676" y="844"/>
                    </a:lnTo>
                    <a:lnTo>
                      <a:pt x="676" y="838"/>
                    </a:lnTo>
                    <a:lnTo>
                      <a:pt x="675" y="832"/>
                    </a:lnTo>
                    <a:lnTo>
                      <a:pt x="674" y="826"/>
                    </a:lnTo>
                    <a:lnTo>
                      <a:pt x="671" y="819"/>
                    </a:lnTo>
                    <a:lnTo>
                      <a:pt x="670" y="812"/>
                    </a:lnTo>
                    <a:lnTo>
                      <a:pt x="668" y="805"/>
                    </a:lnTo>
                    <a:lnTo>
                      <a:pt x="668" y="799"/>
                    </a:lnTo>
                    <a:lnTo>
                      <a:pt x="667" y="793"/>
                    </a:lnTo>
                    <a:lnTo>
                      <a:pt x="667" y="786"/>
                    </a:lnTo>
                    <a:lnTo>
                      <a:pt x="665" y="781"/>
                    </a:lnTo>
                    <a:lnTo>
                      <a:pt x="667" y="775"/>
                    </a:lnTo>
                    <a:lnTo>
                      <a:pt x="664" y="759"/>
                    </a:lnTo>
                    <a:lnTo>
                      <a:pt x="662" y="745"/>
                    </a:lnTo>
                    <a:lnTo>
                      <a:pt x="658" y="731"/>
                    </a:lnTo>
                    <a:lnTo>
                      <a:pt x="656" y="717"/>
                    </a:lnTo>
                    <a:lnTo>
                      <a:pt x="654" y="703"/>
                    </a:lnTo>
                    <a:lnTo>
                      <a:pt x="651" y="689"/>
                    </a:lnTo>
                    <a:lnTo>
                      <a:pt x="648" y="675"/>
                    </a:lnTo>
                    <a:lnTo>
                      <a:pt x="646" y="661"/>
                    </a:lnTo>
                    <a:lnTo>
                      <a:pt x="642" y="647"/>
                    </a:lnTo>
                    <a:lnTo>
                      <a:pt x="639" y="634"/>
                    </a:lnTo>
                    <a:lnTo>
                      <a:pt x="635" y="620"/>
                    </a:lnTo>
                    <a:lnTo>
                      <a:pt x="633" y="607"/>
                    </a:lnTo>
                    <a:lnTo>
                      <a:pt x="628" y="593"/>
                    </a:lnTo>
                    <a:lnTo>
                      <a:pt x="625" y="581"/>
                    </a:lnTo>
                    <a:lnTo>
                      <a:pt x="620" y="566"/>
                    </a:lnTo>
                    <a:lnTo>
                      <a:pt x="620" y="563"/>
                    </a:lnTo>
                    <a:lnTo>
                      <a:pt x="627" y="572"/>
                    </a:lnTo>
                    <a:lnTo>
                      <a:pt x="630" y="577"/>
                    </a:lnTo>
                    <a:lnTo>
                      <a:pt x="633" y="583"/>
                    </a:lnTo>
                    <a:lnTo>
                      <a:pt x="635" y="589"/>
                    </a:lnTo>
                    <a:lnTo>
                      <a:pt x="635" y="596"/>
                    </a:lnTo>
                    <a:lnTo>
                      <a:pt x="637" y="599"/>
                    </a:lnTo>
                    <a:lnTo>
                      <a:pt x="640" y="604"/>
                    </a:lnTo>
                    <a:lnTo>
                      <a:pt x="642" y="607"/>
                    </a:lnTo>
                    <a:lnTo>
                      <a:pt x="644" y="612"/>
                    </a:lnTo>
                    <a:lnTo>
                      <a:pt x="647" y="616"/>
                    </a:lnTo>
                    <a:lnTo>
                      <a:pt x="648" y="620"/>
                    </a:lnTo>
                    <a:lnTo>
                      <a:pt x="649" y="625"/>
                    </a:lnTo>
                    <a:lnTo>
                      <a:pt x="651" y="630"/>
                    </a:lnTo>
                    <a:lnTo>
                      <a:pt x="651" y="633"/>
                    </a:lnTo>
                    <a:lnTo>
                      <a:pt x="653" y="639"/>
                    </a:lnTo>
                    <a:lnTo>
                      <a:pt x="654" y="643"/>
                    </a:lnTo>
                    <a:lnTo>
                      <a:pt x="655" y="648"/>
                    </a:lnTo>
                    <a:lnTo>
                      <a:pt x="656" y="652"/>
                    </a:lnTo>
                    <a:lnTo>
                      <a:pt x="658" y="657"/>
                    </a:lnTo>
                    <a:lnTo>
                      <a:pt x="661" y="661"/>
                    </a:lnTo>
                    <a:lnTo>
                      <a:pt x="663" y="666"/>
                    </a:lnTo>
                    <a:lnTo>
                      <a:pt x="665" y="672"/>
                    </a:lnTo>
                    <a:lnTo>
                      <a:pt x="667" y="679"/>
                    </a:lnTo>
                    <a:lnTo>
                      <a:pt x="668" y="685"/>
                    </a:lnTo>
                    <a:lnTo>
                      <a:pt x="670" y="692"/>
                    </a:lnTo>
                    <a:lnTo>
                      <a:pt x="671" y="699"/>
                    </a:lnTo>
                    <a:lnTo>
                      <a:pt x="674" y="706"/>
                    </a:lnTo>
                    <a:lnTo>
                      <a:pt x="676" y="713"/>
                    </a:lnTo>
                    <a:lnTo>
                      <a:pt x="677" y="720"/>
                    </a:lnTo>
                    <a:lnTo>
                      <a:pt x="680" y="726"/>
                    </a:lnTo>
                    <a:lnTo>
                      <a:pt x="681" y="734"/>
                    </a:lnTo>
                    <a:lnTo>
                      <a:pt x="682" y="740"/>
                    </a:lnTo>
                    <a:lnTo>
                      <a:pt x="684" y="747"/>
                    </a:lnTo>
                    <a:lnTo>
                      <a:pt x="687" y="754"/>
                    </a:lnTo>
                    <a:lnTo>
                      <a:pt x="689" y="759"/>
                    </a:lnTo>
                    <a:lnTo>
                      <a:pt x="690" y="766"/>
                    </a:lnTo>
                    <a:lnTo>
                      <a:pt x="692" y="775"/>
                    </a:lnTo>
                    <a:lnTo>
                      <a:pt x="691" y="778"/>
                    </a:lnTo>
                    <a:lnTo>
                      <a:pt x="691" y="783"/>
                    </a:lnTo>
                    <a:lnTo>
                      <a:pt x="692" y="789"/>
                    </a:lnTo>
                    <a:lnTo>
                      <a:pt x="694" y="795"/>
                    </a:lnTo>
                    <a:lnTo>
                      <a:pt x="695" y="800"/>
                    </a:lnTo>
                    <a:lnTo>
                      <a:pt x="696" y="806"/>
                    </a:lnTo>
                    <a:lnTo>
                      <a:pt x="698" y="812"/>
                    </a:lnTo>
                    <a:lnTo>
                      <a:pt x="699" y="818"/>
                    </a:lnTo>
                    <a:lnTo>
                      <a:pt x="699" y="824"/>
                    </a:lnTo>
                    <a:lnTo>
                      <a:pt x="701" y="830"/>
                    </a:lnTo>
                    <a:lnTo>
                      <a:pt x="701" y="835"/>
                    </a:lnTo>
                    <a:lnTo>
                      <a:pt x="703" y="841"/>
                    </a:lnTo>
                    <a:lnTo>
                      <a:pt x="704" y="847"/>
                    </a:lnTo>
                    <a:lnTo>
                      <a:pt x="705" y="852"/>
                    </a:lnTo>
                    <a:lnTo>
                      <a:pt x="708" y="858"/>
                    </a:lnTo>
                    <a:lnTo>
                      <a:pt x="711" y="864"/>
                    </a:lnTo>
                    <a:lnTo>
                      <a:pt x="723" y="859"/>
                    </a:lnTo>
                    <a:lnTo>
                      <a:pt x="736" y="855"/>
                    </a:lnTo>
                    <a:lnTo>
                      <a:pt x="747" y="852"/>
                    </a:lnTo>
                    <a:lnTo>
                      <a:pt x="761" y="848"/>
                    </a:lnTo>
                    <a:lnTo>
                      <a:pt x="773" y="845"/>
                    </a:lnTo>
                    <a:lnTo>
                      <a:pt x="787" y="841"/>
                    </a:lnTo>
                    <a:lnTo>
                      <a:pt x="799" y="838"/>
                    </a:lnTo>
                    <a:lnTo>
                      <a:pt x="813" y="834"/>
                    </a:lnTo>
                    <a:lnTo>
                      <a:pt x="825" y="830"/>
                    </a:lnTo>
                    <a:lnTo>
                      <a:pt x="837" y="826"/>
                    </a:lnTo>
                    <a:lnTo>
                      <a:pt x="849" y="821"/>
                    </a:lnTo>
                    <a:lnTo>
                      <a:pt x="862" y="817"/>
                    </a:lnTo>
                    <a:lnTo>
                      <a:pt x="874" y="811"/>
                    </a:lnTo>
                    <a:lnTo>
                      <a:pt x="885" y="805"/>
                    </a:lnTo>
                    <a:lnTo>
                      <a:pt x="897" y="799"/>
                    </a:lnTo>
                    <a:lnTo>
                      <a:pt x="909" y="793"/>
                    </a:lnTo>
                    <a:lnTo>
                      <a:pt x="909" y="786"/>
                    </a:lnTo>
                    <a:lnTo>
                      <a:pt x="909" y="782"/>
                    </a:lnTo>
                    <a:lnTo>
                      <a:pt x="909" y="776"/>
                    </a:lnTo>
                    <a:lnTo>
                      <a:pt x="908" y="771"/>
                    </a:lnTo>
                    <a:lnTo>
                      <a:pt x="905" y="766"/>
                    </a:lnTo>
                    <a:lnTo>
                      <a:pt x="904" y="762"/>
                    </a:lnTo>
                    <a:lnTo>
                      <a:pt x="903" y="757"/>
                    </a:lnTo>
                    <a:lnTo>
                      <a:pt x="902" y="752"/>
                    </a:lnTo>
                    <a:lnTo>
                      <a:pt x="905" y="749"/>
                    </a:lnTo>
                    <a:lnTo>
                      <a:pt x="901" y="729"/>
                    </a:lnTo>
                    <a:lnTo>
                      <a:pt x="896" y="710"/>
                    </a:lnTo>
                    <a:lnTo>
                      <a:pt x="891" y="692"/>
                    </a:lnTo>
                    <a:lnTo>
                      <a:pt x="887" y="673"/>
                    </a:lnTo>
                    <a:lnTo>
                      <a:pt x="881" y="654"/>
                    </a:lnTo>
                    <a:lnTo>
                      <a:pt x="876" y="636"/>
                    </a:lnTo>
                    <a:lnTo>
                      <a:pt x="869" y="618"/>
                    </a:lnTo>
                    <a:lnTo>
                      <a:pt x="863" y="599"/>
                    </a:lnTo>
                    <a:lnTo>
                      <a:pt x="856" y="582"/>
                    </a:lnTo>
                    <a:lnTo>
                      <a:pt x="849" y="563"/>
                    </a:lnTo>
                    <a:lnTo>
                      <a:pt x="842" y="545"/>
                    </a:lnTo>
                    <a:lnTo>
                      <a:pt x="835" y="528"/>
                    </a:lnTo>
                    <a:lnTo>
                      <a:pt x="827" y="510"/>
                    </a:lnTo>
                    <a:lnTo>
                      <a:pt x="820" y="493"/>
                    </a:lnTo>
                    <a:lnTo>
                      <a:pt x="812" y="475"/>
                    </a:lnTo>
                    <a:lnTo>
                      <a:pt x="803" y="459"/>
                    </a:lnTo>
                    <a:lnTo>
                      <a:pt x="782" y="469"/>
                    </a:lnTo>
                    <a:lnTo>
                      <a:pt x="760" y="479"/>
                    </a:lnTo>
                    <a:lnTo>
                      <a:pt x="737" y="487"/>
                    </a:lnTo>
                    <a:lnTo>
                      <a:pt x="715" y="494"/>
                    </a:lnTo>
                    <a:lnTo>
                      <a:pt x="691" y="501"/>
                    </a:lnTo>
                    <a:lnTo>
                      <a:pt x="668" y="507"/>
                    </a:lnTo>
                    <a:lnTo>
                      <a:pt x="644" y="512"/>
                    </a:lnTo>
                    <a:lnTo>
                      <a:pt x="621" y="517"/>
                    </a:lnTo>
                    <a:lnTo>
                      <a:pt x="596" y="521"/>
                    </a:lnTo>
                    <a:lnTo>
                      <a:pt x="573" y="526"/>
                    </a:lnTo>
                    <a:lnTo>
                      <a:pt x="549" y="529"/>
                    </a:lnTo>
                    <a:lnTo>
                      <a:pt x="525" y="534"/>
                    </a:lnTo>
                    <a:lnTo>
                      <a:pt x="499" y="538"/>
                    </a:lnTo>
                    <a:lnTo>
                      <a:pt x="476" y="542"/>
                    </a:lnTo>
                    <a:lnTo>
                      <a:pt x="451" y="547"/>
                    </a:lnTo>
                    <a:lnTo>
                      <a:pt x="428" y="552"/>
                    </a:lnTo>
                    <a:lnTo>
                      <a:pt x="426" y="548"/>
                    </a:lnTo>
                    <a:lnTo>
                      <a:pt x="419" y="548"/>
                    </a:lnTo>
                    <a:lnTo>
                      <a:pt x="414" y="548"/>
                    </a:lnTo>
                    <a:lnTo>
                      <a:pt x="408" y="549"/>
                    </a:lnTo>
                    <a:lnTo>
                      <a:pt x="404" y="550"/>
                    </a:lnTo>
                    <a:lnTo>
                      <a:pt x="397" y="550"/>
                    </a:lnTo>
                    <a:lnTo>
                      <a:pt x="392" y="551"/>
                    </a:lnTo>
                    <a:lnTo>
                      <a:pt x="386" y="551"/>
                    </a:lnTo>
                    <a:lnTo>
                      <a:pt x="381" y="552"/>
                    </a:lnTo>
                    <a:lnTo>
                      <a:pt x="375" y="552"/>
                    </a:lnTo>
                    <a:lnTo>
                      <a:pt x="371" y="554"/>
                    </a:lnTo>
                    <a:lnTo>
                      <a:pt x="365" y="554"/>
                    </a:lnTo>
                    <a:lnTo>
                      <a:pt x="359" y="554"/>
                    </a:lnTo>
                    <a:lnTo>
                      <a:pt x="354" y="554"/>
                    </a:lnTo>
                    <a:lnTo>
                      <a:pt x="349" y="554"/>
                    </a:lnTo>
                    <a:lnTo>
                      <a:pt x="344" y="554"/>
                    </a:lnTo>
                    <a:lnTo>
                      <a:pt x="339" y="554"/>
                    </a:lnTo>
                    <a:lnTo>
                      <a:pt x="336" y="557"/>
                    </a:lnTo>
                    <a:lnTo>
                      <a:pt x="333" y="557"/>
                    </a:lnTo>
                    <a:lnTo>
                      <a:pt x="330" y="554"/>
                    </a:lnTo>
                    <a:lnTo>
                      <a:pt x="328" y="557"/>
                    </a:lnTo>
                    <a:lnTo>
                      <a:pt x="322" y="556"/>
                    </a:lnTo>
                    <a:lnTo>
                      <a:pt x="317" y="555"/>
                    </a:lnTo>
                    <a:lnTo>
                      <a:pt x="311" y="555"/>
                    </a:lnTo>
                    <a:lnTo>
                      <a:pt x="306" y="555"/>
                    </a:lnTo>
                    <a:lnTo>
                      <a:pt x="302" y="554"/>
                    </a:lnTo>
                    <a:lnTo>
                      <a:pt x="296" y="554"/>
                    </a:lnTo>
                    <a:lnTo>
                      <a:pt x="291" y="554"/>
                    </a:lnTo>
                    <a:lnTo>
                      <a:pt x="287" y="554"/>
                    </a:lnTo>
                    <a:lnTo>
                      <a:pt x="281" y="554"/>
                    </a:lnTo>
                    <a:lnTo>
                      <a:pt x="276" y="554"/>
                    </a:lnTo>
                    <a:lnTo>
                      <a:pt x="270" y="554"/>
                    </a:lnTo>
                    <a:lnTo>
                      <a:pt x="266" y="554"/>
                    </a:lnTo>
                    <a:lnTo>
                      <a:pt x="260" y="554"/>
                    </a:lnTo>
                    <a:lnTo>
                      <a:pt x="255" y="554"/>
                    </a:lnTo>
                    <a:lnTo>
                      <a:pt x="251" y="554"/>
                    </a:lnTo>
                    <a:lnTo>
                      <a:pt x="248" y="554"/>
                    </a:lnTo>
                    <a:lnTo>
                      <a:pt x="241" y="552"/>
                    </a:lnTo>
                    <a:lnTo>
                      <a:pt x="235" y="551"/>
                    </a:lnTo>
                    <a:lnTo>
                      <a:pt x="228" y="549"/>
                    </a:lnTo>
                    <a:lnTo>
                      <a:pt x="222" y="548"/>
                    </a:lnTo>
                    <a:lnTo>
                      <a:pt x="216" y="545"/>
                    </a:lnTo>
                    <a:lnTo>
                      <a:pt x="212" y="542"/>
                    </a:lnTo>
                    <a:lnTo>
                      <a:pt x="208" y="537"/>
                    </a:lnTo>
                    <a:lnTo>
                      <a:pt x="207" y="531"/>
                    </a:lnTo>
                    <a:lnTo>
                      <a:pt x="205" y="527"/>
                    </a:lnTo>
                    <a:lnTo>
                      <a:pt x="206" y="524"/>
                    </a:lnTo>
                    <a:lnTo>
                      <a:pt x="206" y="522"/>
                    </a:lnTo>
                    <a:lnTo>
                      <a:pt x="208" y="521"/>
                    </a:lnTo>
                    <a:lnTo>
                      <a:pt x="213" y="519"/>
                    </a:lnTo>
                    <a:lnTo>
                      <a:pt x="219" y="516"/>
                    </a:lnTo>
                    <a:lnTo>
                      <a:pt x="229" y="517"/>
                    </a:lnTo>
                    <a:lnTo>
                      <a:pt x="240" y="519"/>
                    </a:lnTo>
                    <a:lnTo>
                      <a:pt x="250" y="520"/>
                    </a:lnTo>
                    <a:lnTo>
                      <a:pt x="263" y="521"/>
                    </a:lnTo>
                    <a:lnTo>
                      <a:pt x="274" y="522"/>
                    </a:lnTo>
                    <a:lnTo>
                      <a:pt x="285" y="522"/>
                    </a:lnTo>
                    <a:lnTo>
                      <a:pt x="297" y="522"/>
                    </a:lnTo>
                    <a:lnTo>
                      <a:pt x="310" y="523"/>
                    </a:lnTo>
                    <a:lnTo>
                      <a:pt x="320" y="522"/>
                    </a:lnTo>
                    <a:lnTo>
                      <a:pt x="332" y="522"/>
                    </a:lnTo>
                    <a:lnTo>
                      <a:pt x="344" y="521"/>
                    </a:lnTo>
                    <a:lnTo>
                      <a:pt x="356" y="521"/>
                    </a:lnTo>
                    <a:lnTo>
                      <a:pt x="366" y="519"/>
                    </a:lnTo>
                    <a:lnTo>
                      <a:pt x="378" y="517"/>
                    </a:lnTo>
                    <a:lnTo>
                      <a:pt x="388" y="515"/>
                    </a:lnTo>
                    <a:lnTo>
                      <a:pt x="400" y="513"/>
                    </a:lnTo>
                    <a:lnTo>
                      <a:pt x="394" y="509"/>
                    </a:lnTo>
                    <a:lnTo>
                      <a:pt x="388" y="507"/>
                    </a:lnTo>
                    <a:lnTo>
                      <a:pt x="381" y="506"/>
                    </a:lnTo>
                    <a:lnTo>
                      <a:pt x="374" y="506"/>
                    </a:lnTo>
                    <a:lnTo>
                      <a:pt x="367" y="506"/>
                    </a:lnTo>
                    <a:lnTo>
                      <a:pt x="360" y="506"/>
                    </a:lnTo>
                    <a:lnTo>
                      <a:pt x="354" y="506"/>
                    </a:lnTo>
                    <a:lnTo>
                      <a:pt x="349" y="507"/>
                    </a:lnTo>
                    <a:lnTo>
                      <a:pt x="346" y="510"/>
                    </a:lnTo>
                    <a:lnTo>
                      <a:pt x="339" y="508"/>
                    </a:lnTo>
                    <a:lnTo>
                      <a:pt x="333" y="508"/>
                    </a:lnTo>
                    <a:lnTo>
                      <a:pt x="328" y="507"/>
                    </a:lnTo>
                    <a:lnTo>
                      <a:pt x="322" y="507"/>
                    </a:lnTo>
                    <a:lnTo>
                      <a:pt x="316" y="506"/>
                    </a:lnTo>
                    <a:lnTo>
                      <a:pt x="310" y="506"/>
                    </a:lnTo>
                    <a:lnTo>
                      <a:pt x="304" y="506"/>
                    </a:lnTo>
                    <a:lnTo>
                      <a:pt x="298" y="506"/>
                    </a:lnTo>
                    <a:lnTo>
                      <a:pt x="292" y="503"/>
                    </a:lnTo>
                    <a:lnTo>
                      <a:pt x="287" y="503"/>
                    </a:lnTo>
                    <a:lnTo>
                      <a:pt x="281" y="502"/>
                    </a:lnTo>
                    <a:lnTo>
                      <a:pt x="275" y="502"/>
                    </a:lnTo>
                    <a:lnTo>
                      <a:pt x="269" y="500"/>
                    </a:lnTo>
                    <a:lnTo>
                      <a:pt x="264" y="499"/>
                    </a:lnTo>
                    <a:lnTo>
                      <a:pt x="259" y="496"/>
                    </a:lnTo>
                    <a:lnTo>
                      <a:pt x="254" y="494"/>
                    </a:lnTo>
                    <a:lnTo>
                      <a:pt x="251" y="488"/>
                    </a:lnTo>
                    <a:lnTo>
                      <a:pt x="248" y="481"/>
                    </a:lnTo>
                    <a:lnTo>
                      <a:pt x="247" y="474"/>
                    </a:lnTo>
                    <a:lnTo>
                      <a:pt x="250" y="468"/>
                    </a:lnTo>
                    <a:lnTo>
                      <a:pt x="257" y="469"/>
                    </a:lnTo>
                    <a:lnTo>
                      <a:pt x="264" y="472"/>
                    </a:lnTo>
                    <a:lnTo>
                      <a:pt x="271" y="474"/>
                    </a:lnTo>
                    <a:lnTo>
                      <a:pt x="280" y="475"/>
                    </a:lnTo>
                    <a:lnTo>
                      <a:pt x="287" y="476"/>
                    </a:lnTo>
                    <a:lnTo>
                      <a:pt x="295" y="478"/>
                    </a:lnTo>
                    <a:lnTo>
                      <a:pt x="303" y="479"/>
                    </a:lnTo>
                    <a:lnTo>
                      <a:pt x="311" y="480"/>
                    </a:lnTo>
                    <a:lnTo>
                      <a:pt x="318" y="480"/>
                    </a:lnTo>
                    <a:lnTo>
                      <a:pt x="326" y="480"/>
                    </a:lnTo>
                    <a:lnTo>
                      <a:pt x="333" y="480"/>
                    </a:lnTo>
                    <a:lnTo>
                      <a:pt x="342" y="481"/>
                    </a:lnTo>
                    <a:lnTo>
                      <a:pt x="349" y="481"/>
                    </a:lnTo>
                    <a:lnTo>
                      <a:pt x="357" y="482"/>
                    </a:lnTo>
                    <a:lnTo>
                      <a:pt x="364" y="483"/>
                    </a:lnTo>
                    <a:lnTo>
                      <a:pt x="371" y="485"/>
                    </a:lnTo>
                    <a:lnTo>
                      <a:pt x="374" y="481"/>
                    </a:lnTo>
                    <a:lnTo>
                      <a:pt x="378" y="485"/>
                    </a:lnTo>
                    <a:lnTo>
                      <a:pt x="381" y="481"/>
                    </a:lnTo>
                    <a:lnTo>
                      <a:pt x="402" y="481"/>
                    </a:lnTo>
                    <a:lnTo>
                      <a:pt x="422" y="481"/>
                    </a:lnTo>
                    <a:lnTo>
                      <a:pt x="443" y="481"/>
                    </a:lnTo>
                    <a:lnTo>
                      <a:pt x="464" y="480"/>
                    </a:lnTo>
                    <a:lnTo>
                      <a:pt x="484" y="478"/>
                    </a:lnTo>
                    <a:lnTo>
                      <a:pt x="505" y="475"/>
                    </a:lnTo>
                    <a:lnTo>
                      <a:pt x="525" y="473"/>
                    </a:lnTo>
                    <a:lnTo>
                      <a:pt x="546" y="469"/>
                    </a:lnTo>
                    <a:lnTo>
                      <a:pt x="566" y="465"/>
                    </a:lnTo>
                    <a:lnTo>
                      <a:pt x="586" y="461"/>
                    </a:lnTo>
                    <a:lnTo>
                      <a:pt x="606" y="457"/>
                    </a:lnTo>
                    <a:lnTo>
                      <a:pt x="626" y="452"/>
                    </a:lnTo>
                    <a:lnTo>
                      <a:pt x="646" y="447"/>
                    </a:lnTo>
                    <a:lnTo>
                      <a:pt x="665" y="443"/>
                    </a:lnTo>
                    <a:lnTo>
                      <a:pt x="685" y="438"/>
                    </a:lnTo>
                    <a:lnTo>
                      <a:pt x="705" y="433"/>
                    </a:lnTo>
                    <a:lnTo>
                      <a:pt x="710" y="431"/>
                    </a:lnTo>
                    <a:lnTo>
                      <a:pt x="715" y="428"/>
                    </a:lnTo>
                    <a:lnTo>
                      <a:pt x="719" y="427"/>
                    </a:lnTo>
                    <a:lnTo>
                      <a:pt x="725" y="427"/>
                    </a:lnTo>
                    <a:lnTo>
                      <a:pt x="730" y="425"/>
                    </a:lnTo>
                    <a:lnTo>
                      <a:pt x="736" y="424"/>
                    </a:lnTo>
                    <a:lnTo>
                      <a:pt x="740" y="424"/>
                    </a:lnTo>
                    <a:lnTo>
                      <a:pt x="746" y="423"/>
                    </a:lnTo>
                    <a:lnTo>
                      <a:pt x="751" y="421"/>
                    </a:lnTo>
                    <a:lnTo>
                      <a:pt x="756" y="420"/>
                    </a:lnTo>
                    <a:lnTo>
                      <a:pt x="760" y="419"/>
                    </a:lnTo>
                    <a:lnTo>
                      <a:pt x="766" y="418"/>
                    </a:lnTo>
                    <a:lnTo>
                      <a:pt x="771" y="416"/>
                    </a:lnTo>
                    <a:lnTo>
                      <a:pt x="775" y="413"/>
                    </a:lnTo>
                    <a:lnTo>
                      <a:pt x="780" y="411"/>
                    </a:lnTo>
                    <a:lnTo>
                      <a:pt x="785" y="409"/>
                    </a:lnTo>
                    <a:lnTo>
                      <a:pt x="771" y="383"/>
                    </a:lnTo>
                    <a:lnTo>
                      <a:pt x="759" y="359"/>
                    </a:lnTo>
                    <a:lnTo>
                      <a:pt x="746" y="335"/>
                    </a:lnTo>
                    <a:lnTo>
                      <a:pt x="733" y="310"/>
                    </a:lnTo>
                    <a:lnTo>
                      <a:pt x="722" y="285"/>
                    </a:lnTo>
                    <a:lnTo>
                      <a:pt x="709" y="261"/>
                    </a:lnTo>
                    <a:lnTo>
                      <a:pt x="695" y="237"/>
                    </a:lnTo>
                    <a:lnTo>
                      <a:pt x="682" y="213"/>
                    </a:lnTo>
                    <a:lnTo>
                      <a:pt x="667" y="189"/>
                    </a:lnTo>
                    <a:lnTo>
                      <a:pt x="651" y="167"/>
                    </a:lnTo>
                    <a:lnTo>
                      <a:pt x="634" y="144"/>
                    </a:lnTo>
                    <a:lnTo>
                      <a:pt x="616" y="124"/>
                    </a:lnTo>
                    <a:lnTo>
                      <a:pt x="596" y="105"/>
                    </a:lnTo>
                    <a:lnTo>
                      <a:pt x="575" y="86"/>
                    </a:lnTo>
                    <a:lnTo>
                      <a:pt x="551" y="69"/>
                    </a:lnTo>
                    <a:lnTo>
                      <a:pt x="526" y="54"/>
                    </a:lnTo>
                    <a:lnTo>
                      <a:pt x="535" y="51"/>
                    </a:lnTo>
                    <a:lnTo>
                      <a:pt x="542" y="50"/>
                    </a:lnTo>
                    <a:lnTo>
                      <a:pt x="550" y="50"/>
                    </a:lnTo>
                    <a:lnTo>
                      <a:pt x="558" y="51"/>
                    </a:lnTo>
                    <a:lnTo>
                      <a:pt x="564" y="52"/>
                    </a:lnTo>
                    <a:lnTo>
                      <a:pt x="572" y="55"/>
                    </a:lnTo>
                    <a:lnTo>
                      <a:pt x="579" y="59"/>
                    </a:lnTo>
                    <a:lnTo>
                      <a:pt x="586" y="64"/>
                    </a:lnTo>
                    <a:lnTo>
                      <a:pt x="592" y="67"/>
                    </a:lnTo>
                    <a:lnTo>
                      <a:pt x="599" y="73"/>
                    </a:lnTo>
                    <a:lnTo>
                      <a:pt x="606" y="79"/>
                    </a:lnTo>
                    <a:lnTo>
                      <a:pt x="612" y="85"/>
                    </a:lnTo>
                    <a:lnTo>
                      <a:pt x="619" y="89"/>
                    </a:lnTo>
                    <a:lnTo>
                      <a:pt x="625" y="95"/>
                    </a:lnTo>
                    <a:lnTo>
                      <a:pt x="632" y="100"/>
                    </a:lnTo>
                    <a:lnTo>
                      <a:pt x="639" y="106"/>
                    </a:lnTo>
                    <a:lnTo>
                      <a:pt x="643" y="110"/>
                    </a:lnTo>
                    <a:lnTo>
                      <a:pt x="649" y="115"/>
                    </a:lnTo>
                    <a:lnTo>
                      <a:pt x="655" y="121"/>
                    </a:lnTo>
                    <a:lnTo>
                      <a:pt x="661" y="127"/>
                    </a:lnTo>
                    <a:lnTo>
                      <a:pt x="665" y="133"/>
                    </a:lnTo>
                    <a:lnTo>
                      <a:pt x="671" y="138"/>
                    </a:lnTo>
                    <a:lnTo>
                      <a:pt x="676" y="144"/>
                    </a:lnTo>
                    <a:lnTo>
                      <a:pt x="682" y="151"/>
                    </a:lnTo>
                    <a:lnTo>
                      <a:pt x="687" y="157"/>
                    </a:lnTo>
                    <a:lnTo>
                      <a:pt x="691" y="163"/>
                    </a:lnTo>
                    <a:lnTo>
                      <a:pt x="696" y="169"/>
                    </a:lnTo>
                    <a:lnTo>
                      <a:pt x="701" y="176"/>
                    </a:lnTo>
                    <a:lnTo>
                      <a:pt x="705" y="182"/>
                    </a:lnTo>
                    <a:lnTo>
                      <a:pt x="710" y="189"/>
                    </a:lnTo>
                    <a:lnTo>
                      <a:pt x="715" y="195"/>
                    </a:lnTo>
                    <a:lnTo>
                      <a:pt x="722" y="202"/>
                    </a:lnTo>
                    <a:lnTo>
                      <a:pt x="726" y="192"/>
                    </a:lnTo>
                    <a:lnTo>
                      <a:pt x="731" y="185"/>
                    </a:lnTo>
                    <a:lnTo>
                      <a:pt x="734" y="176"/>
                    </a:lnTo>
                    <a:lnTo>
                      <a:pt x="738" y="168"/>
                    </a:lnTo>
                    <a:lnTo>
                      <a:pt x="742" y="158"/>
                    </a:lnTo>
                    <a:lnTo>
                      <a:pt x="745" y="149"/>
                    </a:lnTo>
                    <a:lnTo>
                      <a:pt x="747" y="141"/>
                    </a:lnTo>
                    <a:lnTo>
                      <a:pt x="751" y="131"/>
                    </a:lnTo>
                    <a:lnTo>
                      <a:pt x="752" y="122"/>
                    </a:lnTo>
                    <a:lnTo>
                      <a:pt x="754" y="113"/>
                    </a:lnTo>
                    <a:lnTo>
                      <a:pt x="756" y="103"/>
                    </a:lnTo>
                    <a:lnTo>
                      <a:pt x="758" y="94"/>
                    </a:lnTo>
                    <a:lnTo>
                      <a:pt x="759" y="85"/>
                    </a:lnTo>
                    <a:lnTo>
                      <a:pt x="761" y="75"/>
                    </a:lnTo>
                    <a:lnTo>
                      <a:pt x="764" y="66"/>
                    </a:lnTo>
                    <a:lnTo>
                      <a:pt x="765" y="58"/>
                    </a:lnTo>
                    <a:lnTo>
                      <a:pt x="761" y="53"/>
                    </a:lnTo>
                    <a:lnTo>
                      <a:pt x="764" y="48"/>
                    </a:lnTo>
                    <a:lnTo>
                      <a:pt x="766" y="44"/>
                    </a:lnTo>
                    <a:lnTo>
                      <a:pt x="765" y="39"/>
                    </a:lnTo>
                    <a:lnTo>
                      <a:pt x="759" y="37"/>
                    </a:lnTo>
                    <a:lnTo>
                      <a:pt x="753" y="37"/>
                    </a:lnTo>
                    <a:lnTo>
                      <a:pt x="747" y="37"/>
                    </a:lnTo>
                    <a:lnTo>
                      <a:pt x="742" y="37"/>
                    </a:lnTo>
                    <a:lnTo>
                      <a:pt x="736" y="38"/>
                    </a:lnTo>
                    <a:lnTo>
                      <a:pt x="731" y="39"/>
                    </a:lnTo>
                    <a:lnTo>
                      <a:pt x="724" y="39"/>
                    </a:lnTo>
                    <a:lnTo>
                      <a:pt x="719" y="41"/>
                    </a:lnTo>
                    <a:lnTo>
                      <a:pt x="713" y="43"/>
                    </a:lnTo>
                    <a:lnTo>
                      <a:pt x="708" y="44"/>
                    </a:lnTo>
                    <a:lnTo>
                      <a:pt x="702" y="44"/>
                    </a:lnTo>
                    <a:lnTo>
                      <a:pt x="696" y="46"/>
                    </a:lnTo>
                    <a:lnTo>
                      <a:pt x="690" y="46"/>
                    </a:lnTo>
                    <a:lnTo>
                      <a:pt x="684" y="46"/>
                    </a:lnTo>
                    <a:lnTo>
                      <a:pt x="680" y="45"/>
                    </a:lnTo>
                    <a:lnTo>
                      <a:pt x="674" y="44"/>
                    </a:lnTo>
                    <a:lnTo>
                      <a:pt x="669" y="50"/>
                    </a:lnTo>
                    <a:lnTo>
                      <a:pt x="667" y="57"/>
                    </a:lnTo>
                    <a:lnTo>
                      <a:pt x="667" y="60"/>
                    </a:lnTo>
                    <a:lnTo>
                      <a:pt x="667" y="64"/>
                    </a:lnTo>
                    <a:lnTo>
                      <a:pt x="667" y="67"/>
                    </a:lnTo>
                    <a:lnTo>
                      <a:pt x="667" y="72"/>
                    </a:lnTo>
                    <a:lnTo>
                      <a:pt x="667" y="75"/>
                    </a:lnTo>
                    <a:lnTo>
                      <a:pt x="667" y="79"/>
                    </a:lnTo>
                    <a:lnTo>
                      <a:pt x="667" y="83"/>
                    </a:lnTo>
                    <a:lnTo>
                      <a:pt x="667" y="87"/>
                    </a:lnTo>
                    <a:lnTo>
                      <a:pt x="665" y="90"/>
                    </a:lnTo>
                    <a:lnTo>
                      <a:pt x="665" y="94"/>
                    </a:lnTo>
                    <a:lnTo>
                      <a:pt x="664" y="98"/>
                    </a:lnTo>
                    <a:lnTo>
                      <a:pt x="663" y="102"/>
                    </a:lnTo>
                    <a:lnTo>
                      <a:pt x="660" y="99"/>
                    </a:lnTo>
                    <a:lnTo>
                      <a:pt x="657" y="95"/>
                    </a:lnTo>
                    <a:lnTo>
                      <a:pt x="654" y="92"/>
                    </a:lnTo>
                    <a:lnTo>
                      <a:pt x="653" y="88"/>
                    </a:lnTo>
                    <a:lnTo>
                      <a:pt x="650" y="85"/>
                    </a:lnTo>
                    <a:lnTo>
                      <a:pt x="649" y="81"/>
                    </a:lnTo>
                    <a:lnTo>
                      <a:pt x="649" y="76"/>
                    </a:lnTo>
                    <a:lnTo>
                      <a:pt x="649" y="74"/>
                    </a:lnTo>
                    <a:lnTo>
                      <a:pt x="648" y="69"/>
                    </a:lnTo>
                    <a:lnTo>
                      <a:pt x="648" y="66"/>
                    </a:lnTo>
                    <a:lnTo>
                      <a:pt x="648" y="61"/>
                    </a:lnTo>
                    <a:lnTo>
                      <a:pt x="648" y="58"/>
                    </a:lnTo>
                    <a:lnTo>
                      <a:pt x="647" y="53"/>
                    </a:lnTo>
                    <a:lnTo>
                      <a:pt x="647" y="50"/>
                    </a:lnTo>
                    <a:lnTo>
                      <a:pt x="646" y="46"/>
                    </a:lnTo>
                    <a:lnTo>
                      <a:pt x="644" y="43"/>
                    </a:lnTo>
                    <a:lnTo>
                      <a:pt x="647" y="39"/>
                    </a:lnTo>
                    <a:lnTo>
                      <a:pt x="648" y="37"/>
                    </a:lnTo>
                    <a:lnTo>
                      <a:pt x="648" y="32"/>
                    </a:lnTo>
                    <a:lnTo>
                      <a:pt x="648" y="29"/>
                    </a:lnTo>
                    <a:lnTo>
                      <a:pt x="655" y="24"/>
                    </a:lnTo>
                    <a:lnTo>
                      <a:pt x="663" y="20"/>
                    </a:lnTo>
                    <a:lnTo>
                      <a:pt x="671" y="18"/>
                    </a:lnTo>
                    <a:lnTo>
                      <a:pt x="680" y="16"/>
                    </a:lnTo>
                    <a:lnTo>
                      <a:pt x="687" y="13"/>
                    </a:lnTo>
                    <a:lnTo>
                      <a:pt x="696" y="11"/>
                    </a:lnTo>
                    <a:lnTo>
                      <a:pt x="705" y="10"/>
                    </a:lnTo>
                    <a:lnTo>
                      <a:pt x="715" y="9"/>
                    </a:lnTo>
                    <a:lnTo>
                      <a:pt x="723" y="7"/>
                    </a:lnTo>
                    <a:lnTo>
                      <a:pt x="732" y="6"/>
                    </a:lnTo>
                    <a:lnTo>
                      <a:pt x="740" y="5"/>
                    </a:lnTo>
                    <a:lnTo>
                      <a:pt x="750" y="5"/>
                    </a:lnTo>
                    <a:lnTo>
                      <a:pt x="759" y="4"/>
                    </a:lnTo>
                    <a:lnTo>
                      <a:pt x="767" y="2"/>
                    </a:lnTo>
                    <a:lnTo>
                      <a:pt x="775" y="0"/>
                    </a:lnTo>
                    <a:lnTo>
                      <a:pt x="785" y="0"/>
                    </a:lnTo>
                    <a:lnTo>
                      <a:pt x="787" y="4"/>
                    </a:lnTo>
                    <a:lnTo>
                      <a:pt x="792" y="5"/>
                    </a:lnTo>
                    <a:lnTo>
                      <a:pt x="795" y="6"/>
                    </a:lnTo>
                    <a:lnTo>
                      <a:pt x="801" y="6"/>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28" name="Freeform 80"/>
              <p:cNvSpPr>
                <a:spLocks/>
              </p:cNvSpPr>
              <p:nvPr/>
            </p:nvSpPr>
            <p:spPr bwMode="auto">
              <a:xfrm>
                <a:off x="4381" y="2123"/>
                <a:ext cx="416" cy="418"/>
              </a:xfrm>
              <a:custGeom>
                <a:avLst/>
                <a:gdLst>
                  <a:gd name="T0" fmla="*/ 28 w 649"/>
                  <a:gd name="T1" fmla="*/ 2 h 622"/>
                  <a:gd name="T2" fmla="*/ 24 w 649"/>
                  <a:gd name="T3" fmla="*/ 7 h 622"/>
                  <a:gd name="T4" fmla="*/ 21 w 649"/>
                  <a:gd name="T5" fmla="*/ 15 h 622"/>
                  <a:gd name="T6" fmla="*/ 17 w 649"/>
                  <a:gd name="T7" fmla="*/ 25 h 622"/>
                  <a:gd name="T8" fmla="*/ 14 w 649"/>
                  <a:gd name="T9" fmla="*/ 35 h 622"/>
                  <a:gd name="T10" fmla="*/ 12 w 649"/>
                  <a:gd name="T11" fmla="*/ 36 h 622"/>
                  <a:gd name="T12" fmla="*/ 12 w 649"/>
                  <a:gd name="T13" fmla="*/ 35 h 622"/>
                  <a:gd name="T14" fmla="*/ 10 w 649"/>
                  <a:gd name="T15" fmla="*/ 34 h 622"/>
                  <a:gd name="T16" fmla="*/ 7 w 649"/>
                  <a:gd name="T17" fmla="*/ 34 h 622"/>
                  <a:gd name="T18" fmla="*/ 5 w 649"/>
                  <a:gd name="T19" fmla="*/ 35 h 622"/>
                  <a:gd name="T20" fmla="*/ 3 w 649"/>
                  <a:gd name="T21" fmla="*/ 38 h 622"/>
                  <a:gd name="T22" fmla="*/ 3 w 649"/>
                  <a:gd name="T23" fmla="*/ 38 h 622"/>
                  <a:gd name="T24" fmla="*/ 3 w 649"/>
                  <a:gd name="T25" fmla="*/ 35 h 622"/>
                  <a:gd name="T26" fmla="*/ 1 w 649"/>
                  <a:gd name="T27" fmla="*/ 36 h 622"/>
                  <a:gd name="T28" fmla="*/ 1 w 649"/>
                  <a:gd name="T29" fmla="*/ 37 h 622"/>
                  <a:gd name="T30" fmla="*/ 1 w 649"/>
                  <a:gd name="T31" fmla="*/ 35 h 622"/>
                  <a:gd name="T32" fmla="*/ 4 w 649"/>
                  <a:gd name="T33" fmla="*/ 32 h 622"/>
                  <a:gd name="T34" fmla="*/ 3 w 649"/>
                  <a:gd name="T35" fmla="*/ 30 h 622"/>
                  <a:gd name="T36" fmla="*/ 1 w 649"/>
                  <a:gd name="T37" fmla="*/ 30 h 622"/>
                  <a:gd name="T38" fmla="*/ 1 w 649"/>
                  <a:gd name="T39" fmla="*/ 28 h 622"/>
                  <a:gd name="T40" fmla="*/ 2 w 649"/>
                  <a:gd name="T41" fmla="*/ 28 h 622"/>
                  <a:gd name="T42" fmla="*/ 3 w 649"/>
                  <a:gd name="T43" fmla="*/ 30 h 622"/>
                  <a:gd name="T44" fmla="*/ 4 w 649"/>
                  <a:gd name="T45" fmla="*/ 29 h 622"/>
                  <a:gd name="T46" fmla="*/ 3 w 649"/>
                  <a:gd name="T47" fmla="*/ 27 h 622"/>
                  <a:gd name="T48" fmla="*/ 3 w 649"/>
                  <a:gd name="T49" fmla="*/ 26 h 622"/>
                  <a:gd name="T50" fmla="*/ 4 w 649"/>
                  <a:gd name="T51" fmla="*/ 28 h 622"/>
                  <a:gd name="T52" fmla="*/ 6 w 649"/>
                  <a:gd name="T53" fmla="*/ 29 h 622"/>
                  <a:gd name="T54" fmla="*/ 5 w 649"/>
                  <a:gd name="T55" fmla="*/ 31 h 622"/>
                  <a:gd name="T56" fmla="*/ 8 w 649"/>
                  <a:gd name="T57" fmla="*/ 31 h 622"/>
                  <a:gd name="T58" fmla="*/ 12 w 649"/>
                  <a:gd name="T59" fmla="*/ 31 h 622"/>
                  <a:gd name="T60" fmla="*/ 12 w 649"/>
                  <a:gd name="T61" fmla="*/ 30 h 622"/>
                  <a:gd name="T62" fmla="*/ 8 w 649"/>
                  <a:gd name="T63" fmla="*/ 30 h 622"/>
                  <a:gd name="T64" fmla="*/ 8 w 649"/>
                  <a:gd name="T65" fmla="*/ 30 h 622"/>
                  <a:gd name="T66" fmla="*/ 9 w 649"/>
                  <a:gd name="T67" fmla="*/ 29 h 622"/>
                  <a:gd name="T68" fmla="*/ 11 w 649"/>
                  <a:gd name="T69" fmla="*/ 28 h 622"/>
                  <a:gd name="T70" fmla="*/ 15 w 649"/>
                  <a:gd name="T71" fmla="*/ 27 h 622"/>
                  <a:gd name="T72" fmla="*/ 17 w 649"/>
                  <a:gd name="T73" fmla="*/ 22 h 622"/>
                  <a:gd name="T74" fmla="*/ 18 w 649"/>
                  <a:gd name="T75" fmla="*/ 19 h 622"/>
                  <a:gd name="T76" fmla="*/ 19 w 649"/>
                  <a:gd name="T77" fmla="*/ 16 h 622"/>
                  <a:gd name="T78" fmla="*/ 18 w 649"/>
                  <a:gd name="T79" fmla="*/ 14 h 622"/>
                  <a:gd name="T80" fmla="*/ 17 w 649"/>
                  <a:gd name="T81" fmla="*/ 11 h 622"/>
                  <a:gd name="T82" fmla="*/ 17 w 649"/>
                  <a:gd name="T83" fmla="*/ 8 h 622"/>
                  <a:gd name="T84" fmla="*/ 17 w 649"/>
                  <a:gd name="T85" fmla="*/ 5 h 622"/>
                  <a:gd name="T86" fmla="*/ 15 w 649"/>
                  <a:gd name="T87" fmla="*/ 5 h 622"/>
                  <a:gd name="T88" fmla="*/ 13 w 649"/>
                  <a:gd name="T89" fmla="*/ 6 h 622"/>
                  <a:gd name="T90" fmla="*/ 13 w 649"/>
                  <a:gd name="T91" fmla="*/ 5 h 622"/>
                  <a:gd name="T92" fmla="*/ 15 w 649"/>
                  <a:gd name="T93" fmla="*/ 3 h 622"/>
                  <a:gd name="T94" fmla="*/ 17 w 649"/>
                  <a:gd name="T95" fmla="*/ 3 h 622"/>
                  <a:gd name="T96" fmla="*/ 19 w 649"/>
                  <a:gd name="T97" fmla="*/ 3 h 622"/>
                  <a:gd name="T98" fmla="*/ 19 w 649"/>
                  <a:gd name="T99" fmla="*/ 5 h 622"/>
                  <a:gd name="T100" fmla="*/ 19 w 649"/>
                  <a:gd name="T101" fmla="*/ 8 h 622"/>
                  <a:gd name="T102" fmla="*/ 20 w 649"/>
                  <a:gd name="T103" fmla="*/ 9 h 622"/>
                  <a:gd name="T104" fmla="*/ 20 w 649"/>
                  <a:gd name="T105" fmla="*/ 10 h 622"/>
                  <a:gd name="T106" fmla="*/ 19 w 649"/>
                  <a:gd name="T107" fmla="*/ 11 h 622"/>
                  <a:gd name="T108" fmla="*/ 19 w 649"/>
                  <a:gd name="T109" fmla="*/ 14 h 622"/>
                  <a:gd name="T110" fmla="*/ 20 w 649"/>
                  <a:gd name="T111" fmla="*/ 13 h 622"/>
                  <a:gd name="T112" fmla="*/ 24 w 649"/>
                  <a:gd name="T113" fmla="*/ 4 h 622"/>
                  <a:gd name="T114" fmla="*/ 28 w 649"/>
                  <a:gd name="T115" fmla="*/ 1 h 62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49"/>
                  <a:gd name="T175" fmla="*/ 0 h 622"/>
                  <a:gd name="T176" fmla="*/ 649 w 649"/>
                  <a:gd name="T177" fmla="*/ 622 h 62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49" h="622">
                    <a:moveTo>
                      <a:pt x="649" y="20"/>
                    </a:moveTo>
                    <a:lnTo>
                      <a:pt x="645" y="25"/>
                    </a:lnTo>
                    <a:lnTo>
                      <a:pt x="642" y="28"/>
                    </a:lnTo>
                    <a:lnTo>
                      <a:pt x="637" y="29"/>
                    </a:lnTo>
                    <a:lnTo>
                      <a:pt x="632" y="31"/>
                    </a:lnTo>
                    <a:lnTo>
                      <a:pt x="627" y="29"/>
                    </a:lnTo>
                    <a:lnTo>
                      <a:pt x="621" y="29"/>
                    </a:lnTo>
                    <a:lnTo>
                      <a:pt x="615" y="31"/>
                    </a:lnTo>
                    <a:lnTo>
                      <a:pt x="611" y="34"/>
                    </a:lnTo>
                    <a:lnTo>
                      <a:pt x="596" y="46"/>
                    </a:lnTo>
                    <a:lnTo>
                      <a:pt x="583" y="57"/>
                    </a:lnTo>
                    <a:lnTo>
                      <a:pt x="570" y="70"/>
                    </a:lnTo>
                    <a:lnTo>
                      <a:pt x="560" y="84"/>
                    </a:lnTo>
                    <a:lnTo>
                      <a:pt x="549" y="98"/>
                    </a:lnTo>
                    <a:lnTo>
                      <a:pt x="540" y="114"/>
                    </a:lnTo>
                    <a:lnTo>
                      <a:pt x="532" y="129"/>
                    </a:lnTo>
                    <a:lnTo>
                      <a:pt x="524" y="144"/>
                    </a:lnTo>
                    <a:lnTo>
                      <a:pt x="514" y="158"/>
                    </a:lnTo>
                    <a:lnTo>
                      <a:pt x="506" y="173"/>
                    </a:lnTo>
                    <a:lnTo>
                      <a:pt x="499" y="188"/>
                    </a:lnTo>
                    <a:lnTo>
                      <a:pt x="491" y="204"/>
                    </a:lnTo>
                    <a:lnTo>
                      <a:pt x="482" y="219"/>
                    </a:lnTo>
                    <a:lnTo>
                      <a:pt x="475" y="233"/>
                    </a:lnTo>
                    <a:lnTo>
                      <a:pt x="464" y="248"/>
                    </a:lnTo>
                    <a:lnTo>
                      <a:pt x="456" y="263"/>
                    </a:lnTo>
                    <a:lnTo>
                      <a:pt x="443" y="282"/>
                    </a:lnTo>
                    <a:lnTo>
                      <a:pt x="432" y="302"/>
                    </a:lnTo>
                    <a:lnTo>
                      <a:pt x="422" y="322"/>
                    </a:lnTo>
                    <a:lnTo>
                      <a:pt x="411" y="343"/>
                    </a:lnTo>
                    <a:lnTo>
                      <a:pt x="402" y="363"/>
                    </a:lnTo>
                    <a:lnTo>
                      <a:pt x="393" y="383"/>
                    </a:lnTo>
                    <a:lnTo>
                      <a:pt x="383" y="404"/>
                    </a:lnTo>
                    <a:lnTo>
                      <a:pt x="375" y="423"/>
                    </a:lnTo>
                    <a:lnTo>
                      <a:pt x="367" y="443"/>
                    </a:lnTo>
                    <a:lnTo>
                      <a:pt x="358" y="464"/>
                    </a:lnTo>
                    <a:lnTo>
                      <a:pt x="349" y="485"/>
                    </a:lnTo>
                    <a:lnTo>
                      <a:pt x="342" y="507"/>
                    </a:lnTo>
                    <a:lnTo>
                      <a:pt x="334" y="526"/>
                    </a:lnTo>
                    <a:lnTo>
                      <a:pt x="326" y="549"/>
                    </a:lnTo>
                    <a:lnTo>
                      <a:pt x="319" y="570"/>
                    </a:lnTo>
                    <a:lnTo>
                      <a:pt x="312" y="591"/>
                    </a:lnTo>
                    <a:lnTo>
                      <a:pt x="305" y="593"/>
                    </a:lnTo>
                    <a:lnTo>
                      <a:pt x="299" y="593"/>
                    </a:lnTo>
                    <a:lnTo>
                      <a:pt x="292" y="593"/>
                    </a:lnTo>
                    <a:lnTo>
                      <a:pt x="286" y="594"/>
                    </a:lnTo>
                    <a:lnTo>
                      <a:pt x="279" y="593"/>
                    </a:lnTo>
                    <a:lnTo>
                      <a:pt x="272" y="593"/>
                    </a:lnTo>
                    <a:lnTo>
                      <a:pt x="266" y="594"/>
                    </a:lnTo>
                    <a:lnTo>
                      <a:pt x="261" y="597"/>
                    </a:lnTo>
                    <a:lnTo>
                      <a:pt x="264" y="591"/>
                    </a:lnTo>
                    <a:lnTo>
                      <a:pt x="266" y="586"/>
                    </a:lnTo>
                    <a:lnTo>
                      <a:pt x="269" y="580"/>
                    </a:lnTo>
                    <a:lnTo>
                      <a:pt x="271" y="576"/>
                    </a:lnTo>
                    <a:lnTo>
                      <a:pt x="272" y="570"/>
                    </a:lnTo>
                    <a:lnTo>
                      <a:pt x="273" y="564"/>
                    </a:lnTo>
                    <a:lnTo>
                      <a:pt x="275" y="558"/>
                    </a:lnTo>
                    <a:lnTo>
                      <a:pt x="276" y="552"/>
                    </a:lnTo>
                    <a:lnTo>
                      <a:pt x="269" y="550"/>
                    </a:lnTo>
                    <a:lnTo>
                      <a:pt x="261" y="549"/>
                    </a:lnTo>
                    <a:lnTo>
                      <a:pt x="252" y="547"/>
                    </a:lnTo>
                    <a:lnTo>
                      <a:pt x="245" y="546"/>
                    </a:lnTo>
                    <a:lnTo>
                      <a:pt x="236" y="545"/>
                    </a:lnTo>
                    <a:lnTo>
                      <a:pt x="228" y="545"/>
                    </a:lnTo>
                    <a:lnTo>
                      <a:pt x="220" y="545"/>
                    </a:lnTo>
                    <a:lnTo>
                      <a:pt x="213" y="545"/>
                    </a:lnTo>
                    <a:lnTo>
                      <a:pt x="203" y="545"/>
                    </a:lnTo>
                    <a:lnTo>
                      <a:pt x="195" y="545"/>
                    </a:lnTo>
                    <a:lnTo>
                      <a:pt x="186" y="545"/>
                    </a:lnTo>
                    <a:lnTo>
                      <a:pt x="177" y="545"/>
                    </a:lnTo>
                    <a:lnTo>
                      <a:pt x="169" y="544"/>
                    </a:lnTo>
                    <a:lnTo>
                      <a:pt x="161" y="544"/>
                    </a:lnTo>
                    <a:lnTo>
                      <a:pt x="153" y="543"/>
                    </a:lnTo>
                    <a:lnTo>
                      <a:pt x="146" y="543"/>
                    </a:lnTo>
                    <a:lnTo>
                      <a:pt x="134" y="530"/>
                    </a:lnTo>
                    <a:lnTo>
                      <a:pt x="130" y="536"/>
                    </a:lnTo>
                    <a:lnTo>
                      <a:pt x="125" y="540"/>
                    </a:lnTo>
                    <a:lnTo>
                      <a:pt x="120" y="546"/>
                    </a:lnTo>
                    <a:lnTo>
                      <a:pt x="117" y="552"/>
                    </a:lnTo>
                    <a:lnTo>
                      <a:pt x="112" y="558"/>
                    </a:lnTo>
                    <a:lnTo>
                      <a:pt x="107" y="564"/>
                    </a:lnTo>
                    <a:lnTo>
                      <a:pt x="104" y="570"/>
                    </a:lnTo>
                    <a:lnTo>
                      <a:pt x="100" y="576"/>
                    </a:lnTo>
                    <a:lnTo>
                      <a:pt x="96" y="580"/>
                    </a:lnTo>
                    <a:lnTo>
                      <a:pt x="91" y="586"/>
                    </a:lnTo>
                    <a:lnTo>
                      <a:pt x="86" y="591"/>
                    </a:lnTo>
                    <a:lnTo>
                      <a:pt x="83" y="598"/>
                    </a:lnTo>
                    <a:lnTo>
                      <a:pt x="78" y="604"/>
                    </a:lnTo>
                    <a:lnTo>
                      <a:pt x="75" y="609"/>
                    </a:lnTo>
                    <a:lnTo>
                      <a:pt x="70" y="615"/>
                    </a:lnTo>
                    <a:lnTo>
                      <a:pt x="66" y="622"/>
                    </a:lnTo>
                    <a:lnTo>
                      <a:pt x="61" y="621"/>
                    </a:lnTo>
                    <a:lnTo>
                      <a:pt x="58" y="620"/>
                    </a:lnTo>
                    <a:lnTo>
                      <a:pt x="56" y="618"/>
                    </a:lnTo>
                    <a:lnTo>
                      <a:pt x="55" y="615"/>
                    </a:lnTo>
                    <a:lnTo>
                      <a:pt x="54" y="611"/>
                    </a:lnTo>
                    <a:lnTo>
                      <a:pt x="54" y="608"/>
                    </a:lnTo>
                    <a:lnTo>
                      <a:pt x="54" y="604"/>
                    </a:lnTo>
                    <a:lnTo>
                      <a:pt x="55" y="600"/>
                    </a:lnTo>
                    <a:lnTo>
                      <a:pt x="89" y="556"/>
                    </a:lnTo>
                    <a:lnTo>
                      <a:pt x="85" y="552"/>
                    </a:lnTo>
                    <a:lnTo>
                      <a:pt x="80" y="554"/>
                    </a:lnTo>
                    <a:lnTo>
                      <a:pt x="76" y="557"/>
                    </a:lnTo>
                    <a:lnTo>
                      <a:pt x="71" y="559"/>
                    </a:lnTo>
                    <a:lnTo>
                      <a:pt x="68" y="563"/>
                    </a:lnTo>
                    <a:lnTo>
                      <a:pt x="63" y="564"/>
                    </a:lnTo>
                    <a:lnTo>
                      <a:pt x="58" y="567"/>
                    </a:lnTo>
                    <a:lnTo>
                      <a:pt x="54" y="570"/>
                    </a:lnTo>
                    <a:lnTo>
                      <a:pt x="50" y="573"/>
                    </a:lnTo>
                    <a:lnTo>
                      <a:pt x="45" y="576"/>
                    </a:lnTo>
                    <a:lnTo>
                      <a:pt x="41" y="578"/>
                    </a:lnTo>
                    <a:lnTo>
                      <a:pt x="37" y="580"/>
                    </a:lnTo>
                    <a:lnTo>
                      <a:pt x="32" y="585"/>
                    </a:lnTo>
                    <a:lnTo>
                      <a:pt x="29" y="587"/>
                    </a:lnTo>
                    <a:lnTo>
                      <a:pt x="25" y="591"/>
                    </a:lnTo>
                    <a:lnTo>
                      <a:pt x="22" y="595"/>
                    </a:lnTo>
                    <a:lnTo>
                      <a:pt x="18" y="600"/>
                    </a:lnTo>
                    <a:lnTo>
                      <a:pt x="15" y="600"/>
                    </a:lnTo>
                    <a:lnTo>
                      <a:pt x="13" y="600"/>
                    </a:lnTo>
                    <a:lnTo>
                      <a:pt x="10" y="599"/>
                    </a:lnTo>
                    <a:lnTo>
                      <a:pt x="9" y="598"/>
                    </a:lnTo>
                    <a:lnTo>
                      <a:pt x="7" y="594"/>
                    </a:lnTo>
                    <a:lnTo>
                      <a:pt x="6" y="591"/>
                    </a:lnTo>
                    <a:lnTo>
                      <a:pt x="8" y="584"/>
                    </a:lnTo>
                    <a:lnTo>
                      <a:pt x="13" y="578"/>
                    </a:lnTo>
                    <a:lnTo>
                      <a:pt x="16" y="572"/>
                    </a:lnTo>
                    <a:lnTo>
                      <a:pt x="22" y="567"/>
                    </a:lnTo>
                    <a:lnTo>
                      <a:pt x="27" y="561"/>
                    </a:lnTo>
                    <a:lnTo>
                      <a:pt x="32" y="557"/>
                    </a:lnTo>
                    <a:lnTo>
                      <a:pt x="39" y="553"/>
                    </a:lnTo>
                    <a:lnTo>
                      <a:pt x="45" y="549"/>
                    </a:lnTo>
                    <a:lnTo>
                      <a:pt x="51" y="544"/>
                    </a:lnTo>
                    <a:lnTo>
                      <a:pt x="58" y="540"/>
                    </a:lnTo>
                    <a:lnTo>
                      <a:pt x="64" y="536"/>
                    </a:lnTo>
                    <a:lnTo>
                      <a:pt x="70" y="531"/>
                    </a:lnTo>
                    <a:lnTo>
                      <a:pt x="76" y="526"/>
                    </a:lnTo>
                    <a:lnTo>
                      <a:pt x="82" y="522"/>
                    </a:lnTo>
                    <a:lnTo>
                      <a:pt x="86" y="516"/>
                    </a:lnTo>
                    <a:lnTo>
                      <a:pt x="92" y="511"/>
                    </a:lnTo>
                    <a:lnTo>
                      <a:pt x="86" y="507"/>
                    </a:lnTo>
                    <a:lnTo>
                      <a:pt x="82" y="503"/>
                    </a:lnTo>
                    <a:lnTo>
                      <a:pt x="76" y="501"/>
                    </a:lnTo>
                    <a:lnTo>
                      <a:pt x="71" y="497"/>
                    </a:lnTo>
                    <a:lnTo>
                      <a:pt x="65" y="495"/>
                    </a:lnTo>
                    <a:lnTo>
                      <a:pt x="59" y="492"/>
                    </a:lnTo>
                    <a:lnTo>
                      <a:pt x="54" y="491"/>
                    </a:lnTo>
                    <a:lnTo>
                      <a:pt x="49" y="489"/>
                    </a:lnTo>
                    <a:lnTo>
                      <a:pt x="42" y="488"/>
                    </a:lnTo>
                    <a:lnTo>
                      <a:pt x="37" y="487"/>
                    </a:lnTo>
                    <a:lnTo>
                      <a:pt x="31" y="484"/>
                    </a:lnTo>
                    <a:lnTo>
                      <a:pt x="25" y="483"/>
                    </a:lnTo>
                    <a:lnTo>
                      <a:pt x="20" y="482"/>
                    </a:lnTo>
                    <a:lnTo>
                      <a:pt x="14" y="480"/>
                    </a:lnTo>
                    <a:lnTo>
                      <a:pt x="8" y="477"/>
                    </a:lnTo>
                    <a:lnTo>
                      <a:pt x="3" y="476"/>
                    </a:lnTo>
                    <a:lnTo>
                      <a:pt x="1" y="471"/>
                    </a:lnTo>
                    <a:lnTo>
                      <a:pt x="0" y="467"/>
                    </a:lnTo>
                    <a:lnTo>
                      <a:pt x="0" y="461"/>
                    </a:lnTo>
                    <a:lnTo>
                      <a:pt x="0" y="457"/>
                    </a:lnTo>
                    <a:lnTo>
                      <a:pt x="4" y="456"/>
                    </a:lnTo>
                    <a:lnTo>
                      <a:pt x="8" y="455"/>
                    </a:lnTo>
                    <a:lnTo>
                      <a:pt x="13" y="455"/>
                    </a:lnTo>
                    <a:lnTo>
                      <a:pt x="16" y="455"/>
                    </a:lnTo>
                    <a:lnTo>
                      <a:pt x="21" y="455"/>
                    </a:lnTo>
                    <a:lnTo>
                      <a:pt x="24" y="456"/>
                    </a:lnTo>
                    <a:lnTo>
                      <a:pt x="28" y="456"/>
                    </a:lnTo>
                    <a:lnTo>
                      <a:pt x="32" y="459"/>
                    </a:lnTo>
                    <a:lnTo>
                      <a:pt x="36" y="459"/>
                    </a:lnTo>
                    <a:lnTo>
                      <a:pt x="39" y="460"/>
                    </a:lnTo>
                    <a:lnTo>
                      <a:pt x="44" y="460"/>
                    </a:lnTo>
                    <a:lnTo>
                      <a:pt x="48" y="462"/>
                    </a:lnTo>
                    <a:lnTo>
                      <a:pt x="51" y="463"/>
                    </a:lnTo>
                    <a:lnTo>
                      <a:pt x="55" y="464"/>
                    </a:lnTo>
                    <a:lnTo>
                      <a:pt x="59" y="466"/>
                    </a:lnTo>
                    <a:lnTo>
                      <a:pt x="63" y="468"/>
                    </a:lnTo>
                    <a:lnTo>
                      <a:pt x="66" y="469"/>
                    </a:lnTo>
                    <a:lnTo>
                      <a:pt x="70" y="471"/>
                    </a:lnTo>
                    <a:lnTo>
                      <a:pt x="75" y="473"/>
                    </a:lnTo>
                    <a:lnTo>
                      <a:pt x="79" y="475"/>
                    </a:lnTo>
                    <a:lnTo>
                      <a:pt x="83" y="475"/>
                    </a:lnTo>
                    <a:lnTo>
                      <a:pt x="87" y="476"/>
                    </a:lnTo>
                    <a:lnTo>
                      <a:pt x="91" y="476"/>
                    </a:lnTo>
                    <a:lnTo>
                      <a:pt x="96" y="476"/>
                    </a:lnTo>
                    <a:lnTo>
                      <a:pt x="91" y="471"/>
                    </a:lnTo>
                    <a:lnTo>
                      <a:pt x="87" y="468"/>
                    </a:lnTo>
                    <a:lnTo>
                      <a:pt x="83" y="463"/>
                    </a:lnTo>
                    <a:lnTo>
                      <a:pt x="79" y="460"/>
                    </a:lnTo>
                    <a:lnTo>
                      <a:pt x="75" y="456"/>
                    </a:lnTo>
                    <a:lnTo>
                      <a:pt x="71" y="452"/>
                    </a:lnTo>
                    <a:lnTo>
                      <a:pt x="68" y="448"/>
                    </a:lnTo>
                    <a:lnTo>
                      <a:pt x="64" y="445"/>
                    </a:lnTo>
                    <a:lnTo>
                      <a:pt x="59" y="440"/>
                    </a:lnTo>
                    <a:lnTo>
                      <a:pt x="57" y="436"/>
                    </a:lnTo>
                    <a:lnTo>
                      <a:pt x="55" y="432"/>
                    </a:lnTo>
                    <a:lnTo>
                      <a:pt x="54" y="427"/>
                    </a:lnTo>
                    <a:lnTo>
                      <a:pt x="51" y="422"/>
                    </a:lnTo>
                    <a:lnTo>
                      <a:pt x="51" y="418"/>
                    </a:lnTo>
                    <a:lnTo>
                      <a:pt x="52" y="412"/>
                    </a:lnTo>
                    <a:lnTo>
                      <a:pt x="55" y="406"/>
                    </a:lnTo>
                    <a:lnTo>
                      <a:pt x="58" y="407"/>
                    </a:lnTo>
                    <a:lnTo>
                      <a:pt x="62" y="409"/>
                    </a:lnTo>
                    <a:lnTo>
                      <a:pt x="65" y="412"/>
                    </a:lnTo>
                    <a:lnTo>
                      <a:pt x="69" y="415"/>
                    </a:lnTo>
                    <a:lnTo>
                      <a:pt x="75" y="421"/>
                    </a:lnTo>
                    <a:lnTo>
                      <a:pt x="82" y="428"/>
                    </a:lnTo>
                    <a:lnTo>
                      <a:pt x="86" y="435"/>
                    </a:lnTo>
                    <a:lnTo>
                      <a:pt x="93" y="442"/>
                    </a:lnTo>
                    <a:lnTo>
                      <a:pt x="96" y="445"/>
                    </a:lnTo>
                    <a:lnTo>
                      <a:pt x="100" y="448"/>
                    </a:lnTo>
                    <a:lnTo>
                      <a:pt x="104" y="450"/>
                    </a:lnTo>
                    <a:lnTo>
                      <a:pt x="108" y="454"/>
                    </a:lnTo>
                    <a:lnTo>
                      <a:pt x="111" y="456"/>
                    </a:lnTo>
                    <a:lnTo>
                      <a:pt x="114" y="459"/>
                    </a:lnTo>
                    <a:lnTo>
                      <a:pt x="119" y="460"/>
                    </a:lnTo>
                    <a:lnTo>
                      <a:pt x="123" y="462"/>
                    </a:lnTo>
                    <a:lnTo>
                      <a:pt x="125" y="464"/>
                    </a:lnTo>
                    <a:lnTo>
                      <a:pt x="128" y="468"/>
                    </a:lnTo>
                    <a:lnTo>
                      <a:pt x="130" y="471"/>
                    </a:lnTo>
                    <a:lnTo>
                      <a:pt x="131" y="476"/>
                    </a:lnTo>
                    <a:lnTo>
                      <a:pt x="131" y="492"/>
                    </a:lnTo>
                    <a:lnTo>
                      <a:pt x="126" y="492"/>
                    </a:lnTo>
                    <a:lnTo>
                      <a:pt x="121" y="491"/>
                    </a:lnTo>
                    <a:lnTo>
                      <a:pt x="117" y="492"/>
                    </a:lnTo>
                    <a:lnTo>
                      <a:pt x="115" y="495"/>
                    </a:lnTo>
                    <a:lnTo>
                      <a:pt x="114" y="498"/>
                    </a:lnTo>
                    <a:lnTo>
                      <a:pt x="114" y="503"/>
                    </a:lnTo>
                    <a:lnTo>
                      <a:pt x="114" y="508"/>
                    </a:lnTo>
                    <a:lnTo>
                      <a:pt x="117" y="511"/>
                    </a:lnTo>
                    <a:lnTo>
                      <a:pt x="128" y="509"/>
                    </a:lnTo>
                    <a:lnTo>
                      <a:pt x="140" y="508"/>
                    </a:lnTo>
                    <a:lnTo>
                      <a:pt x="152" y="507"/>
                    </a:lnTo>
                    <a:lnTo>
                      <a:pt x="163" y="505"/>
                    </a:lnTo>
                    <a:lnTo>
                      <a:pt x="175" y="504"/>
                    </a:lnTo>
                    <a:lnTo>
                      <a:pt x="187" y="504"/>
                    </a:lnTo>
                    <a:lnTo>
                      <a:pt x="200" y="503"/>
                    </a:lnTo>
                    <a:lnTo>
                      <a:pt x="213" y="503"/>
                    </a:lnTo>
                    <a:lnTo>
                      <a:pt x="223" y="502"/>
                    </a:lnTo>
                    <a:lnTo>
                      <a:pt x="236" y="502"/>
                    </a:lnTo>
                    <a:lnTo>
                      <a:pt x="246" y="501"/>
                    </a:lnTo>
                    <a:lnTo>
                      <a:pt x="259" y="500"/>
                    </a:lnTo>
                    <a:lnTo>
                      <a:pt x="270" y="497"/>
                    </a:lnTo>
                    <a:lnTo>
                      <a:pt x="280" y="496"/>
                    </a:lnTo>
                    <a:lnTo>
                      <a:pt x="291" y="492"/>
                    </a:lnTo>
                    <a:lnTo>
                      <a:pt x="301" y="489"/>
                    </a:lnTo>
                    <a:lnTo>
                      <a:pt x="292" y="488"/>
                    </a:lnTo>
                    <a:lnTo>
                      <a:pt x="283" y="487"/>
                    </a:lnTo>
                    <a:lnTo>
                      <a:pt x="273" y="485"/>
                    </a:lnTo>
                    <a:lnTo>
                      <a:pt x="265" y="485"/>
                    </a:lnTo>
                    <a:lnTo>
                      <a:pt x="256" y="485"/>
                    </a:lnTo>
                    <a:lnTo>
                      <a:pt x="246" y="485"/>
                    </a:lnTo>
                    <a:lnTo>
                      <a:pt x="237" y="487"/>
                    </a:lnTo>
                    <a:lnTo>
                      <a:pt x="228" y="487"/>
                    </a:lnTo>
                    <a:lnTo>
                      <a:pt x="218" y="487"/>
                    </a:lnTo>
                    <a:lnTo>
                      <a:pt x="209" y="488"/>
                    </a:lnTo>
                    <a:lnTo>
                      <a:pt x="200" y="488"/>
                    </a:lnTo>
                    <a:lnTo>
                      <a:pt x="192" y="489"/>
                    </a:lnTo>
                    <a:lnTo>
                      <a:pt x="182" y="489"/>
                    </a:lnTo>
                    <a:lnTo>
                      <a:pt x="173" y="489"/>
                    </a:lnTo>
                    <a:lnTo>
                      <a:pt x="163" y="489"/>
                    </a:lnTo>
                    <a:lnTo>
                      <a:pt x="156" y="489"/>
                    </a:lnTo>
                    <a:lnTo>
                      <a:pt x="155" y="483"/>
                    </a:lnTo>
                    <a:lnTo>
                      <a:pt x="158" y="480"/>
                    </a:lnTo>
                    <a:lnTo>
                      <a:pt x="160" y="478"/>
                    </a:lnTo>
                    <a:lnTo>
                      <a:pt x="163" y="477"/>
                    </a:lnTo>
                    <a:lnTo>
                      <a:pt x="168" y="476"/>
                    </a:lnTo>
                    <a:lnTo>
                      <a:pt x="172" y="475"/>
                    </a:lnTo>
                    <a:lnTo>
                      <a:pt x="175" y="473"/>
                    </a:lnTo>
                    <a:lnTo>
                      <a:pt x="177" y="469"/>
                    </a:lnTo>
                    <a:lnTo>
                      <a:pt x="182" y="473"/>
                    </a:lnTo>
                    <a:lnTo>
                      <a:pt x="188" y="473"/>
                    </a:lnTo>
                    <a:lnTo>
                      <a:pt x="194" y="473"/>
                    </a:lnTo>
                    <a:lnTo>
                      <a:pt x="200" y="473"/>
                    </a:lnTo>
                    <a:lnTo>
                      <a:pt x="204" y="470"/>
                    </a:lnTo>
                    <a:lnTo>
                      <a:pt x="209" y="468"/>
                    </a:lnTo>
                    <a:lnTo>
                      <a:pt x="215" y="466"/>
                    </a:lnTo>
                    <a:lnTo>
                      <a:pt x="221" y="464"/>
                    </a:lnTo>
                    <a:lnTo>
                      <a:pt x="227" y="463"/>
                    </a:lnTo>
                    <a:lnTo>
                      <a:pt x="232" y="463"/>
                    </a:lnTo>
                    <a:lnTo>
                      <a:pt x="238" y="464"/>
                    </a:lnTo>
                    <a:lnTo>
                      <a:pt x="244" y="468"/>
                    </a:lnTo>
                    <a:lnTo>
                      <a:pt x="251" y="461"/>
                    </a:lnTo>
                    <a:lnTo>
                      <a:pt x="255" y="463"/>
                    </a:lnTo>
                    <a:lnTo>
                      <a:pt x="270" y="466"/>
                    </a:lnTo>
                    <a:lnTo>
                      <a:pt x="284" y="467"/>
                    </a:lnTo>
                    <a:lnTo>
                      <a:pt x="296" y="464"/>
                    </a:lnTo>
                    <a:lnTo>
                      <a:pt x="305" y="461"/>
                    </a:lnTo>
                    <a:lnTo>
                      <a:pt x="313" y="454"/>
                    </a:lnTo>
                    <a:lnTo>
                      <a:pt x="321" y="446"/>
                    </a:lnTo>
                    <a:lnTo>
                      <a:pt x="327" y="436"/>
                    </a:lnTo>
                    <a:lnTo>
                      <a:pt x="334" y="426"/>
                    </a:lnTo>
                    <a:lnTo>
                      <a:pt x="338" y="413"/>
                    </a:lnTo>
                    <a:lnTo>
                      <a:pt x="342" y="401"/>
                    </a:lnTo>
                    <a:lnTo>
                      <a:pt x="346" y="390"/>
                    </a:lnTo>
                    <a:lnTo>
                      <a:pt x="351" y="377"/>
                    </a:lnTo>
                    <a:lnTo>
                      <a:pt x="355" y="365"/>
                    </a:lnTo>
                    <a:lnTo>
                      <a:pt x="360" y="354"/>
                    </a:lnTo>
                    <a:lnTo>
                      <a:pt x="366" y="344"/>
                    </a:lnTo>
                    <a:lnTo>
                      <a:pt x="373" y="336"/>
                    </a:lnTo>
                    <a:lnTo>
                      <a:pt x="375" y="330"/>
                    </a:lnTo>
                    <a:lnTo>
                      <a:pt x="379" y="325"/>
                    </a:lnTo>
                    <a:lnTo>
                      <a:pt x="381" y="321"/>
                    </a:lnTo>
                    <a:lnTo>
                      <a:pt x="384" y="316"/>
                    </a:lnTo>
                    <a:lnTo>
                      <a:pt x="387" y="310"/>
                    </a:lnTo>
                    <a:lnTo>
                      <a:pt x="390" y="305"/>
                    </a:lnTo>
                    <a:lnTo>
                      <a:pt x="393" y="301"/>
                    </a:lnTo>
                    <a:lnTo>
                      <a:pt x="396" y="296"/>
                    </a:lnTo>
                    <a:lnTo>
                      <a:pt x="398" y="289"/>
                    </a:lnTo>
                    <a:lnTo>
                      <a:pt x="401" y="284"/>
                    </a:lnTo>
                    <a:lnTo>
                      <a:pt x="404" y="278"/>
                    </a:lnTo>
                    <a:lnTo>
                      <a:pt x="407" y="274"/>
                    </a:lnTo>
                    <a:lnTo>
                      <a:pt x="408" y="269"/>
                    </a:lnTo>
                    <a:lnTo>
                      <a:pt x="411" y="264"/>
                    </a:lnTo>
                    <a:lnTo>
                      <a:pt x="414" y="259"/>
                    </a:lnTo>
                    <a:lnTo>
                      <a:pt x="416" y="254"/>
                    </a:lnTo>
                    <a:lnTo>
                      <a:pt x="414" y="250"/>
                    </a:lnTo>
                    <a:lnTo>
                      <a:pt x="410" y="254"/>
                    </a:lnTo>
                    <a:lnTo>
                      <a:pt x="406" y="248"/>
                    </a:lnTo>
                    <a:lnTo>
                      <a:pt x="401" y="243"/>
                    </a:lnTo>
                    <a:lnTo>
                      <a:pt x="398" y="239"/>
                    </a:lnTo>
                    <a:lnTo>
                      <a:pt x="396" y="233"/>
                    </a:lnTo>
                    <a:lnTo>
                      <a:pt x="395" y="227"/>
                    </a:lnTo>
                    <a:lnTo>
                      <a:pt x="393" y="220"/>
                    </a:lnTo>
                    <a:lnTo>
                      <a:pt x="391" y="214"/>
                    </a:lnTo>
                    <a:lnTo>
                      <a:pt x="391" y="208"/>
                    </a:lnTo>
                    <a:lnTo>
                      <a:pt x="391" y="201"/>
                    </a:lnTo>
                    <a:lnTo>
                      <a:pt x="390" y="195"/>
                    </a:lnTo>
                    <a:lnTo>
                      <a:pt x="390" y="187"/>
                    </a:lnTo>
                    <a:lnTo>
                      <a:pt x="390" y="181"/>
                    </a:lnTo>
                    <a:lnTo>
                      <a:pt x="388" y="176"/>
                    </a:lnTo>
                    <a:lnTo>
                      <a:pt x="387" y="169"/>
                    </a:lnTo>
                    <a:lnTo>
                      <a:pt x="386" y="163"/>
                    </a:lnTo>
                    <a:lnTo>
                      <a:pt x="384" y="158"/>
                    </a:lnTo>
                    <a:lnTo>
                      <a:pt x="384" y="152"/>
                    </a:lnTo>
                    <a:lnTo>
                      <a:pt x="387" y="147"/>
                    </a:lnTo>
                    <a:lnTo>
                      <a:pt x="387" y="140"/>
                    </a:lnTo>
                    <a:lnTo>
                      <a:pt x="387" y="136"/>
                    </a:lnTo>
                    <a:lnTo>
                      <a:pt x="387" y="131"/>
                    </a:lnTo>
                    <a:lnTo>
                      <a:pt x="387" y="126"/>
                    </a:lnTo>
                    <a:lnTo>
                      <a:pt x="387" y="121"/>
                    </a:lnTo>
                    <a:lnTo>
                      <a:pt x="387" y="116"/>
                    </a:lnTo>
                    <a:lnTo>
                      <a:pt x="384" y="110"/>
                    </a:lnTo>
                    <a:lnTo>
                      <a:pt x="384" y="105"/>
                    </a:lnTo>
                    <a:lnTo>
                      <a:pt x="383" y="100"/>
                    </a:lnTo>
                    <a:lnTo>
                      <a:pt x="383" y="95"/>
                    </a:lnTo>
                    <a:lnTo>
                      <a:pt x="382" y="89"/>
                    </a:lnTo>
                    <a:lnTo>
                      <a:pt x="381" y="84"/>
                    </a:lnTo>
                    <a:lnTo>
                      <a:pt x="381" y="80"/>
                    </a:lnTo>
                    <a:lnTo>
                      <a:pt x="381" y="75"/>
                    </a:lnTo>
                    <a:lnTo>
                      <a:pt x="375" y="75"/>
                    </a:lnTo>
                    <a:lnTo>
                      <a:pt x="369" y="76"/>
                    </a:lnTo>
                    <a:lnTo>
                      <a:pt x="363" y="78"/>
                    </a:lnTo>
                    <a:lnTo>
                      <a:pt x="359" y="80"/>
                    </a:lnTo>
                    <a:lnTo>
                      <a:pt x="353" y="82"/>
                    </a:lnTo>
                    <a:lnTo>
                      <a:pt x="347" y="84"/>
                    </a:lnTo>
                    <a:lnTo>
                      <a:pt x="341" y="85"/>
                    </a:lnTo>
                    <a:lnTo>
                      <a:pt x="337" y="89"/>
                    </a:lnTo>
                    <a:lnTo>
                      <a:pt x="331" y="90"/>
                    </a:lnTo>
                    <a:lnTo>
                      <a:pt x="325" y="93"/>
                    </a:lnTo>
                    <a:lnTo>
                      <a:pt x="318" y="94"/>
                    </a:lnTo>
                    <a:lnTo>
                      <a:pt x="313" y="96"/>
                    </a:lnTo>
                    <a:lnTo>
                      <a:pt x="307" y="96"/>
                    </a:lnTo>
                    <a:lnTo>
                      <a:pt x="301" y="96"/>
                    </a:lnTo>
                    <a:lnTo>
                      <a:pt x="294" y="96"/>
                    </a:lnTo>
                    <a:lnTo>
                      <a:pt x="290" y="95"/>
                    </a:lnTo>
                    <a:lnTo>
                      <a:pt x="287" y="90"/>
                    </a:lnTo>
                    <a:lnTo>
                      <a:pt x="286" y="84"/>
                    </a:lnTo>
                    <a:lnTo>
                      <a:pt x="286" y="80"/>
                    </a:lnTo>
                    <a:lnTo>
                      <a:pt x="286" y="75"/>
                    </a:lnTo>
                    <a:lnTo>
                      <a:pt x="292" y="73"/>
                    </a:lnTo>
                    <a:lnTo>
                      <a:pt x="297" y="70"/>
                    </a:lnTo>
                    <a:lnTo>
                      <a:pt x="303" y="69"/>
                    </a:lnTo>
                    <a:lnTo>
                      <a:pt x="308" y="68"/>
                    </a:lnTo>
                    <a:lnTo>
                      <a:pt x="314" y="66"/>
                    </a:lnTo>
                    <a:lnTo>
                      <a:pt x="320" y="63"/>
                    </a:lnTo>
                    <a:lnTo>
                      <a:pt x="326" y="61"/>
                    </a:lnTo>
                    <a:lnTo>
                      <a:pt x="332" y="60"/>
                    </a:lnTo>
                    <a:lnTo>
                      <a:pt x="337" y="57"/>
                    </a:lnTo>
                    <a:lnTo>
                      <a:pt x="342" y="56"/>
                    </a:lnTo>
                    <a:lnTo>
                      <a:pt x="348" y="55"/>
                    </a:lnTo>
                    <a:lnTo>
                      <a:pt x="354" y="53"/>
                    </a:lnTo>
                    <a:lnTo>
                      <a:pt x="360" y="52"/>
                    </a:lnTo>
                    <a:lnTo>
                      <a:pt x="367" y="50"/>
                    </a:lnTo>
                    <a:lnTo>
                      <a:pt x="373" y="49"/>
                    </a:lnTo>
                    <a:lnTo>
                      <a:pt x="379" y="49"/>
                    </a:lnTo>
                    <a:lnTo>
                      <a:pt x="380" y="46"/>
                    </a:lnTo>
                    <a:lnTo>
                      <a:pt x="382" y="43"/>
                    </a:lnTo>
                    <a:lnTo>
                      <a:pt x="384" y="41"/>
                    </a:lnTo>
                    <a:lnTo>
                      <a:pt x="388" y="41"/>
                    </a:lnTo>
                    <a:lnTo>
                      <a:pt x="395" y="39"/>
                    </a:lnTo>
                    <a:lnTo>
                      <a:pt x="401" y="38"/>
                    </a:lnTo>
                    <a:lnTo>
                      <a:pt x="408" y="38"/>
                    </a:lnTo>
                    <a:lnTo>
                      <a:pt x="414" y="41"/>
                    </a:lnTo>
                    <a:lnTo>
                      <a:pt x="417" y="43"/>
                    </a:lnTo>
                    <a:lnTo>
                      <a:pt x="421" y="47"/>
                    </a:lnTo>
                    <a:lnTo>
                      <a:pt x="422" y="52"/>
                    </a:lnTo>
                    <a:lnTo>
                      <a:pt x="423" y="56"/>
                    </a:lnTo>
                    <a:lnTo>
                      <a:pt x="423" y="62"/>
                    </a:lnTo>
                    <a:lnTo>
                      <a:pt x="423" y="68"/>
                    </a:lnTo>
                    <a:lnTo>
                      <a:pt x="421" y="74"/>
                    </a:lnTo>
                    <a:lnTo>
                      <a:pt x="420" y="80"/>
                    </a:lnTo>
                    <a:lnTo>
                      <a:pt x="418" y="85"/>
                    </a:lnTo>
                    <a:lnTo>
                      <a:pt x="418" y="93"/>
                    </a:lnTo>
                    <a:lnTo>
                      <a:pt x="417" y="98"/>
                    </a:lnTo>
                    <a:lnTo>
                      <a:pt x="417" y="105"/>
                    </a:lnTo>
                    <a:lnTo>
                      <a:pt x="418" y="111"/>
                    </a:lnTo>
                    <a:lnTo>
                      <a:pt x="420" y="117"/>
                    </a:lnTo>
                    <a:lnTo>
                      <a:pt x="420" y="122"/>
                    </a:lnTo>
                    <a:lnTo>
                      <a:pt x="420" y="129"/>
                    </a:lnTo>
                    <a:lnTo>
                      <a:pt x="420" y="131"/>
                    </a:lnTo>
                    <a:lnTo>
                      <a:pt x="421" y="136"/>
                    </a:lnTo>
                    <a:lnTo>
                      <a:pt x="421" y="139"/>
                    </a:lnTo>
                    <a:lnTo>
                      <a:pt x="423" y="142"/>
                    </a:lnTo>
                    <a:lnTo>
                      <a:pt x="428" y="139"/>
                    </a:lnTo>
                    <a:lnTo>
                      <a:pt x="434" y="138"/>
                    </a:lnTo>
                    <a:lnTo>
                      <a:pt x="439" y="136"/>
                    </a:lnTo>
                    <a:lnTo>
                      <a:pt x="445" y="136"/>
                    </a:lnTo>
                    <a:lnTo>
                      <a:pt x="451" y="135"/>
                    </a:lnTo>
                    <a:lnTo>
                      <a:pt x="457" y="135"/>
                    </a:lnTo>
                    <a:lnTo>
                      <a:pt x="464" y="135"/>
                    </a:lnTo>
                    <a:lnTo>
                      <a:pt x="471" y="136"/>
                    </a:lnTo>
                    <a:lnTo>
                      <a:pt x="467" y="142"/>
                    </a:lnTo>
                    <a:lnTo>
                      <a:pt x="463" y="147"/>
                    </a:lnTo>
                    <a:lnTo>
                      <a:pt x="457" y="153"/>
                    </a:lnTo>
                    <a:lnTo>
                      <a:pt x="452" y="158"/>
                    </a:lnTo>
                    <a:lnTo>
                      <a:pt x="448" y="159"/>
                    </a:lnTo>
                    <a:lnTo>
                      <a:pt x="444" y="162"/>
                    </a:lnTo>
                    <a:lnTo>
                      <a:pt x="441" y="164"/>
                    </a:lnTo>
                    <a:lnTo>
                      <a:pt x="437" y="166"/>
                    </a:lnTo>
                    <a:lnTo>
                      <a:pt x="430" y="169"/>
                    </a:lnTo>
                    <a:lnTo>
                      <a:pt x="423" y="171"/>
                    </a:lnTo>
                    <a:lnTo>
                      <a:pt x="422" y="176"/>
                    </a:lnTo>
                    <a:lnTo>
                      <a:pt x="422" y="181"/>
                    </a:lnTo>
                    <a:lnTo>
                      <a:pt x="421" y="186"/>
                    </a:lnTo>
                    <a:lnTo>
                      <a:pt x="421" y="192"/>
                    </a:lnTo>
                    <a:lnTo>
                      <a:pt x="420" y="197"/>
                    </a:lnTo>
                    <a:lnTo>
                      <a:pt x="420" y="201"/>
                    </a:lnTo>
                    <a:lnTo>
                      <a:pt x="418" y="207"/>
                    </a:lnTo>
                    <a:lnTo>
                      <a:pt x="418" y="213"/>
                    </a:lnTo>
                    <a:lnTo>
                      <a:pt x="417" y="218"/>
                    </a:lnTo>
                    <a:lnTo>
                      <a:pt x="416" y="223"/>
                    </a:lnTo>
                    <a:lnTo>
                      <a:pt x="416" y="228"/>
                    </a:lnTo>
                    <a:lnTo>
                      <a:pt x="416" y="234"/>
                    </a:lnTo>
                    <a:lnTo>
                      <a:pt x="416" y="239"/>
                    </a:lnTo>
                    <a:lnTo>
                      <a:pt x="416" y="243"/>
                    </a:lnTo>
                    <a:lnTo>
                      <a:pt x="416" y="248"/>
                    </a:lnTo>
                    <a:lnTo>
                      <a:pt x="416" y="254"/>
                    </a:lnTo>
                    <a:lnTo>
                      <a:pt x="428" y="238"/>
                    </a:lnTo>
                    <a:lnTo>
                      <a:pt x="438" y="220"/>
                    </a:lnTo>
                    <a:lnTo>
                      <a:pt x="448" y="204"/>
                    </a:lnTo>
                    <a:lnTo>
                      <a:pt x="458" y="187"/>
                    </a:lnTo>
                    <a:lnTo>
                      <a:pt x="466" y="170"/>
                    </a:lnTo>
                    <a:lnTo>
                      <a:pt x="477" y="152"/>
                    </a:lnTo>
                    <a:lnTo>
                      <a:pt x="486" y="135"/>
                    </a:lnTo>
                    <a:lnTo>
                      <a:pt x="496" y="118"/>
                    </a:lnTo>
                    <a:lnTo>
                      <a:pt x="506" y="101"/>
                    </a:lnTo>
                    <a:lnTo>
                      <a:pt x="517" y="84"/>
                    </a:lnTo>
                    <a:lnTo>
                      <a:pt x="528" y="69"/>
                    </a:lnTo>
                    <a:lnTo>
                      <a:pt x="541" y="54"/>
                    </a:lnTo>
                    <a:lnTo>
                      <a:pt x="554" y="39"/>
                    </a:lnTo>
                    <a:lnTo>
                      <a:pt x="569" y="26"/>
                    </a:lnTo>
                    <a:lnTo>
                      <a:pt x="586" y="13"/>
                    </a:lnTo>
                    <a:lnTo>
                      <a:pt x="604" y="1"/>
                    </a:lnTo>
                    <a:lnTo>
                      <a:pt x="611" y="0"/>
                    </a:lnTo>
                    <a:lnTo>
                      <a:pt x="617" y="0"/>
                    </a:lnTo>
                    <a:lnTo>
                      <a:pt x="623" y="1"/>
                    </a:lnTo>
                    <a:lnTo>
                      <a:pt x="630" y="4"/>
                    </a:lnTo>
                    <a:lnTo>
                      <a:pt x="636" y="6"/>
                    </a:lnTo>
                    <a:lnTo>
                      <a:pt x="641" y="9"/>
                    </a:lnTo>
                    <a:lnTo>
                      <a:pt x="644" y="14"/>
                    </a:lnTo>
                    <a:lnTo>
                      <a:pt x="649" y="20"/>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29" name="Freeform 81"/>
              <p:cNvSpPr>
                <a:spLocks/>
              </p:cNvSpPr>
              <p:nvPr/>
            </p:nvSpPr>
            <p:spPr bwMode="auto">
              <a:xfrm>
                <a:off x="4546" y="2201"/>
                <a:ext cx="81" cy="126"/>
              </a:xfrm>
              <a:custGeom>
                <a:avLst/>
                <a:gdLst>
                  <a:gd name="T0" fmla="*/ 1 w 127"/>
                  <a:gd name="T1" fmla="*/ 1 h 188"/>
                  <a:gd name="T2" fmla="*/ 1 w 127"/>
                  <a:gd name="T3" fmla="*/ 2 h 188"/>
                  <a:gd name="T4" fmla="*/ 1 w 127"/>
                  <a:gd name="T5" fmla="*/ 3 h 188"/>
                  <a:gd name="T6" fmla="*/ 1 w 127"/>
                  <a:gd name="T7" fmla="*/ 4 h 188"/>
                  <a:gd name="T8" fmla="*/ 2 w 127"/>
                  <a:gd name="T9" fmla="*/ 5 h 188"/>
                  <a:gd name="T10" fmla="*/ 2 w 127"/>
                  <a:gd name="T11" fmla="*/ 6 h 188"/>
                  <a:gd name="T12" fmla="*/ 2 w 127"/>
                  <a:gd name="T13" fmla="*/ 7 h 188"/>
                  <a:gd name="T14" fmla="*/ 1 w 127"/>
                  <a:gd name="T15" fmla="*/ 9 h 188"/>
                  <a:gd name="T16" fmla="*/ 2 w 127"/>
                  <a:gd name="T17" fmla="*/ 9 h 188"/>
                  <a:gd name="T18" fmla="*/ 2 w 127"/>
                  <a:gd name="T19" fmla="*/ 9 h 188"/>
                  <a:gd name="T20" fmla="*/ 3 w 127"/>
                  <a:gd name="T21" fmla="*/ 9 h 188"/>
                  <a:gd name="T22" fmla="*/ 3 w 127"/>
                  <a:gd name="T23" fmla="*/ 8 h 188"/>
                  <a:gd name="T24" fmla="*/ 4 w 127"/>
                  <a:gd name="T25" fmla="*/ 8 h 188"/>
                  <a:gd name="T26" fmla="*/ 4 w 127"/>
                  <a:gd name="T27" fmla="*/ 7 h 188"/>
                  <a:gd name="T28" fmla="*/ 4 w 127"/>
                  <a:gd name="T29" fmla="*/ 7 h 188"/>
                  <a:gd name="T30" fmla="*/ 5 w 127"/>
                  <a:gd name="T31" fmla="*/ 7 h 188"/>
                  <a:gd name="T32" fmla="*/ 5 w 127"/>
                  <a:gd name="T33" fmla="*/ 8 h 188"/>
                  <a:gd name="T34" fmla="*/ 5 w 127"/>
                  <a:gd name="T35" fmla="*/ 9 h 188"/>
                  <a:gd name="T36" fmla="*/ 5 w 127"/>
                  <a:gd name="T37" fmla="*/ 9 h 188"/>
                  <a:gd name="T38" fmla="*/ 4 w 127"/>
                  <a:gd name="T39" fmla="*/ 9 h 188"/>
                  <a:gd name="T40" fmla="*/ 4 w 127"/>
                  <a:gd name="T41" fmla="*/ 9 h 188"/>
                  <a:gd name="T42" fmla="*/ 4 w 127"/>
                  <a:gd name="T43" fmla="*/ 10 h 188"/>
                  <a:gd name="T44" fmla="*/ 3 w 127"/>
                  <a:gd name="T45" fmla="*/ 10 h 188"/>
                  <a:gd name="T46" fmla="*/ 3 w 127"/>
                  <a:gd name="T47" fmla="*/ 11 h 188"/>
                  <a:gd name="T48" fmla="*/ 2 w 127"/>
                  <a:gd name="T49" fmla="*/ 11 h 188"/>
                  <a:gd name="T50" fmla="*/ 2 w 127"/>
                  <a:gd name="T51" fmla="*/ 11 h 188"/>
                  <a:gd name="T52" fmla="*/ 1 w 127"/>
                  <a:gd name="T53" fmla="*/ 11 h 188"/>
                  <a:gd name="T54" fmla="*/ 1 w 127"/>
                  <a:gd name="T55" fmla="*/ 11 h 188"/>
                  <a:gd name="T56" fmla="*/ 1 w 127"/>
                  <a:gd name="T57" fmla="*/ 10 h 188"/>
                  <a:gd name="T58" fmla="*/ 1 w 127"/>
                  <a:gd name="T59" fmla="*/ 9 h 188"/>
                  <a:gd name="T60" fmla="*/ 1 w 127"/>
                  <a:gd name="T61" fmla="*/ 9 h 188"/>
                  <a:gd name="T62" fmla="*/ 1 w 127"/>
                  <a:gd name="T63" fmla="*/ 9 h 188"/>
                  <a:gd name="T64" fmla="*/ 1 w 127"/>
                  <a:gd name="T65" fmla="*/ 7 h 188"/>
                  <a:gd name="T66" fmla="*/ 1 w 127"/>
                  <a:gd name="T67" fmla="*/ 7 h 188"/>
                  <a:gd name="T68" fmla="*/ 1 w 127"/>
                  <a:gd name="T69" fmla="*/ 6 h 188"/>
                  <a:gd name="T70" fmla="*/ 1 w 127"/>
                  <a:gd name="T71" fmla="*/ 6 h 188"/>
                  <a:gd name="T72" fmla="*/ 1 w 127"/>
                  <a:gd name="T73" fmla="*/ 5 h 188"/>
                  <a:gd name="T74" fmla="*/ 1 w 127"/>
                  <a:gd name="T75" fmla="*/ 4 h 188"/>
                  <a:gd name="T76" fmla="*/ 1 w 127"/>
                  <a:gd name="T77" fmla="*/ 3 h 188"/>
                  <a:gd name="T78" fmla="*/ 1 w 127"/>
                  <a:gd name="T79" fmla="*/ 3 h 188"/>
                  <a:gd name="T80" fmla="*/ 1 w 127"/>
                  <a:gd name="T81" fmla="*/ 2 h 188"/>
                  <a:gd name="T82" fmla="*/ 0 w 127"/>
                  <a:gd name="T83" fmla="*/ 1 h 188"/>
                  <a:gd name="T84" fmla="*/ 0 w 127"/>
                  <a:gd name="T85" fmla="*/ 1 h 188"/>
                  <a:gd name="T86" fmla="*/ 0 w 127"/>
                  <a:gd name="T87" fmla="*/ 1 h 188"/>
                  <a:gd name="T88" fmla="*/ 1 w 127"/>
                  <a:gd name="T89" fmla="*/ 0 h 188"/>
                  <a:gd name="T90" fmla="*/ 1 w 127"/>
                  <a:gd name="T91" fmla="*/ 0 h 188"/>
                  <a:gd name="T92" fmla="*/ 1 w 127"/>
                  <a:gd name="T93" fmla="*/ 1 h 188"/>
                  <a:gd name="T94" fmla="*/ 1 w 127"/>
                  <a:gd name="T95" fmla="*/ 1 h 188"/>
                  <a:gd name="T96" fmla="*/ 1 w 127"/>
                  <a:gd name="T97" fmla="*/ 1 h 18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27"/>
                  <a:gd name="T148" fmla="*/ 0 h 188"/>
                  <a:gd name="T149" fmla="*/ 127 w 127"/>
                  <a:gd name="T150" fmla="*/ 188 h 18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27" h="188">
                    <a:moveTo>
                      <a:pt x="29" y="16"/>
                    </a:moveTo>
                    <a:lnTo>
                      <a:pt x="29" y="24"/>
                    </a:lnTo>
                    <a:lnTo>
                      <a:pt x="29" y="33"/>
                    </a:lnTo>
                    <a:lnTo>
                      <a:pt x="30" y="41"/>
                    </a:lnTo>
                    <a:lnTo>
                      <a:pt x="32" y="48"/>
                    </a:lnTo>
                    <a:lnTo>
                      <a:pt x="32" y="56"/>
                    </a:lnTo>
                    <a:lnTo>
                      <a:pt x="33" y="64"/>
                    </a:lnTo>
                    <a:lnTo>
                      <a:pt x="33" y="72"/>
                    </a:lnTo>
                    <a:lnTo>
                      <a:pt x="35" y="81"/>
                    </a:lnTo>
                    <a:lnTo>
                      <a:pt x="35" y="89"/>
                    </a:lnTo>
                    <a:lnTo>
                      <a:pt x="35" y="97"/>
                    </a:lnTo>
                    <a:lnTo>
                      <a:pt x="35" y="105"/>
                    </a:lnTo>
                    <a:lnTo>
                      <a:pt x="35" y="113"/>
                    </a:lnTo>
                    <a:lnTo>
                      <a:pt x="35" y="122"/>
                    </a:lnTo>
                    <a:lnTo>
                      <a:pt x="35" y="130"/>
                    </a:lnTo>
                    <a:lnTo>
                      <a:pt x="33" y="138"/>
                    </a:lnTo>
                    <a:lnTo>
                      <a:pt x="33" y="147"/>
                    </a:lnTo>
                    <a:lnTo>
                      <a:pt x="39" y="147"/>
                    </a:lnTo>
                    <a:lnTo>
                      <a:pt x="46" y="147"/>
                    </a:lnTo>
                    <a:lnTo>
                      <a:pt x="51" y="145"/>
                    </a:lnTo>
                    <a:lnTo>
                      <a:pt x="60" y="144"/>
                    </a:lnTo>
                    <a:lnTo>
                      <a:pt x="65" y="140"/>
                    </a:lnTo>
                    <a:lnTo>
                      <a:pt x="72" y="138"/>
                    </a:lnTo>
                    <a:lnTo>
                      <a:pt x="80" y="136"/>
                    </a:lnTo>
                    <a:lnTo>
                      <a:pt x="87" y="134"/>
                    </a:lnTo>
                    <a:lnTo>
                      <a:pt x="91" y="132"/>
                    </a:lnTo>
                    <a:lnTo>
                      <a:pt x="96" y="130"/>
                    </a:lnTo>
                    <a:lnTo>
                      <a:pt x="99" y="127"/>
                    </a:lnTo>
                    <a:lnTo>
                      <a:pt x="104" y="126"/>
                    </a:lnTo>
                    <a:lnTo>
                      <a:pt x="109" y="124"/>
                    </a:lnTo>
                    <a:lnTo>
                      <a:pt x="113" y="123"/>
                    </a:lnTo>
                    <a:lnTo>
                      <a:pt x="118" y="123"/>
                    </a:lnTo>
                    <a:lnTo>
                      <a:pt x="124" y="125"/>
                    </a:lnTo>
                    <a:lnTo>
                      <a:pt x="127" y="131"/>
                    </a:lnTo>
                    <a:lnTo>
                      <a:pt x="127" y="136"/>
                    </a:lnTo>
                    <a:lnTo>
                      <a:pt x="126" y="140"/>
                    </a:lnTo>
                    <a:lnTo>
                      <a:pt x="122" y="145"/>
                    </a:lnTo>
                    <a:lnTo>
                      <a:pt x="117" y="147"/>
                    </a:lnTo>
                    <a:lnTo>
                      <a:pt x="111" y="151"/>
                    </a:lnTo>
                    <a:lnTo>
                      <a:pt x="105" y="153"/>
                    </a:lnTo>
                    <a:lnTo>
                      <a:pt x="102" y="157"/>
                    </a:lnTo>
                    <a:lnTo>
                      <a:pt x="96" y="158"/>
                    </a:lnTo>
                    <a:lnTo>
                      <a:pt x="90" y="160"/>
                    </a:lnTo>
                    <a:lnTo>
                      <a:pt x="84" y="162"/>
                    </a:lnTo>
                    <a:lnTo>
                      <a:pt x="78" y="167"/>
                    </a:lnTo>
                    <a:lnTo>
                      <a:pt x="72" y="171"/>
                    </a:lnTo>
                    <a:lnTo>
                      <a:pt x="65" y="174"/>
                    </a:lnTo>
                    <a:lnTo>
                      <a:pt x="60" y="178"/>
                    </a:lnTo>
                    <a:lnTo>
                      <a:pt x="54" y="181"/>
                    </a:lnTo>
                    <a:lnTo>
                      <a:pt x="47" y="184"/>
                    </a:lnTo>
                    <a:lnTo>
                      <a:pt x="41" y="186"/>
                    </a:lnTo>
                    <a:lnTo>
                      <a:pt x="35" y="187"/>
                    </a:lnTo>
                    <a:lnTo>
                      <a:pt x="29" y="188"/>
                    </a:lnTo>
                    <a:lnTo>
                      <a:pt x="22" y="187"/>
                    </a:lnTo>
                    <a:lnTo>
                      <a:pt x="16" y="185"/>
                    </a:lnTo>
                    <a:lnTo>
                      <a:pt x="9" y="181"/>
                    </a:lnTo>
                    <a:lnTo>
                      <a:pt x="4" y="175"/>
                    </a:lnTo>
                    <a:lnTo>
                      <a:pt x="2" y="169"/>
                    </a:lnTo>
                    <a:lnTo>
                      <a:pt x="2" y="165"/>
                    </a:lnTo>
                    <a:lnTo>
                      <a:pt x="2" y="159"/>
                    </a:lnTo>
                    <a:lnTo>
                      <a:pt x="2" y="154"/>
                    </a:lnTo>
                    <a:lnTo>
                      <a:pt x="2" y="148"/>
                    </a:lnTo>
                    <a:lnTo>
                      <a:pt x="4" y="144"/>
                    </a:lnTo>
                    <a:lnTo>
                      <a:pt x="4" y="138"/>
                    </a:lnTo>
                    <a:lnTo>
                      <a:pt x="5" y="133"/>
                    </a:lnTo>
                    <a:lnTo>
                      <a:pt x="5" y="127"/>
                    </a:lnTo>
                    <a:lnTo>
                      <a:pt x="6" y="122"/>
                    </a:lnTo>
                    <a:lnTo>
                      <a:pt x="7" y="117"/>
                    </a:lnTo>
                    <a:lnTo>
                      <a:pt x="7" y="111"/>
                    </a:lnTo>
                    <a:lnTo>
                      <a:pt x="7" y="105"/>
                    </a:lnTo>
                    <a:lnTo>
                      <a:pt x="7" y="99"/>
                    </a:lnTo>
                    <a:lnTo>
                      <a:pt x="7" y="95"/>
                    </a:lnTo>
                    <a:lnTo>
                      <a:pt x="7" y="89"/>
                    </a:lnTo>
                    <a:lnTo>
                      <a:pt x="6" y="83"/>
                    </a:lnTo>
                    <a:lnTo>
                      <a:pt x="6" y="77"/>
                    </a:lnTo>
                    <a:lnTo>
                      <a:pt x="5" y="71"/>
                    </a:lnTo>
                    <a:lnTo>
                      <a:pt x="5" y="65"/>
                    </a:lnTo>
                    <a:lnTo>
                      <a:pt x="4" y="60"/>
                    </a:lnTo>
                    <a:lnTo>
                      <a:pt x="4" y="55"/>
                    </a:lnTo>
                    <a:lnTo>
                      <a:pt x="2" y="48"/>
                    </a:lnTo>
                    <a:lnTo>
                      <a:pt x="2" y="43"/>
                    </a:lnTo>
                    <a:lnTo>
                      <a:pt x="1" y="37"/>
                    </a:lnTo>
                    <a:lnTo>
                      <a:pt x="0" y="31"/>
                    </a:lnTo>
                    <a:lnTo>
                      <a:pt x="0" y="24"/>
                    </a:lnTo>
                    <a:lnTo>
                      <a:pt x="0" y="20"/>
                    </a:lnTo>
                    <a:lnTo>
                      <a:pt x="0" y="14"/>
                    </a:lnTo>
                    <a:lnTo>
                      <a:pt x="0" y="9"/>
                    </a:lnTo>
                    <a:lnTo>
                      <a:pt x="0" y="5"/>
                    </a:lnTo>
                    <a:lnTo>
                      <a:pt x="0" y="1"/>
                    </a:lnTo>
                    <a:lnTo>
                      <a:pt x="5" y="0"/>
                    </a:lnTo>
                    <a:lnTo>
                      <a:pt x="9" y="0"/>
                    </a:lnTo>
                    <a:lnTo>
                      <a:pt x="14" y="0"/>
                    </a:lnTo>
                    <a:lnTo>
                      <a:pt x="20" y="1"/>
                    </a:lnTo>
                    <a:lnTo>
                      <a:pt x="23" y="3"/>
                    </a:lnTo>
                    <a:lnTo>
                      <a:pt x="27" y="7"/>
                    </a:lnTo>
                    <a:lnTo>
                      <a:pt x="28" y="10"/>
                    </a:lnTo>
                    <a:lnTo>
                      <a:pt x="29" y="16"/>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30" name="Freeform 82"/>
              <p:cNvSpPr>
                <a:spLocks/>
              </p:cNvSpPr>
              <p:nvPr/>
            </p:nvSpPr>
            <p:spPr bwMode="auto">
              <a:xfrm>
                <a:off x="4819" y="2219"/>
                <a:ext cx="31" cy="53"/>
              </a:xfrm>
              <a:custGeom>
                <a:avLst/>
                <a:gdLst>
                  <a:gd name="T0" fmla="*/ 2 w 48"/>
                  <a:gd name="T1" fmla="*/ 1 h 79"/>
                  <a:gd name="T2" fmla="*/ 2 w 48"/>
                  <a:gd name="T3" fmla="*/ 1 h 79"/>
                  <a:gd name="T4" fmla="*/ 2 w 48"/>
                  <a:gd name="T5" fmla="*/ 1 h 79"/>
                  <a:gd name="T6" fmla="*/ 2 w 48"/>
                  <a:gd name="T7" fmla="*/ 2 h 79"/>
                  <a:gd name="T8" fmla="*/ 2 w 48"/>
                  <a:gd name="T9" fmla="*/ 2 h 79"/>
                  <a:gd name="T10" fmla="*/ 2 w 48"/>
                  <a:gd name="T11" fmla="*/ 2 h 79"/>
                  <a:gd name="T12" fmla="*/ 2 w 48"/>
                  <a:gd name="T13" fmla="*/ 3 h 79"/>
                  <a:gd name="T14" fmla="*/ 2 w 48"/>
                  <a:gd name="T15" fmla="*/ 3 h 79"/>
                  <a:gd name="T16" fmla="*/ 2 w 48"/>
                  <a:gd name="T17" fmla="*/ 3 h 79"/>
                  <a:gd name="T18" fmla="*/ 2 w 48"/>
                  <a:gd name="T19" fmla="*/ 3 h 79"/>
                  <a:gd name="T20" fmla="*/ 2 w 48"/>
                  <a:gd name="T21" fmla="*/ 3 h 79"/>
                  <a:gd name="T22" fmla="*/ 2 w 48"/>
                  <a:gd name="T23" fmla="*/ 4 h 79"/>
                  <a:gd name="T24" fmla="*/ 2 w 48"/>
                  <a:gd name="T25" fmla="*/ 4 h 79"/>
                  <a:gd name="T26" fmla="*/ 2 w 48"/>
                  <a:gd name="T27" fmla="*/ 4 h 79"/>
                  <a:gd name="T28" fmla="*/ 2 w 48"/>
                  <a:gd name="T29" fmla="*/ 5 h 79"/>
                  <a:gd name="T30" fmla="*/ 2 w 48"/>
                  <a:gd name="T31" fmla="*/ 5 h 79"/>
                  <a:gd name="T32" fmla="*/ 1 w 48"/>
                  <a:gd name="T33" fmla="*/ 5 h 79"/>
                  <a:gd name="T34" fmla="*/ 1 w 48"/>
                  <a:gd name="T35" fmla="*/ 4 h 79"/>
                  <a:gd name="T36" fmla="*/ 1 w 48"/>
                  <a:gd name="T37" fmla="*/ 4 h 79"/>
                  <a:gd name="T38" fmla="*/ 1 w 48"/>
                  <a:gd name="T39" fmla="*/ 4 h 79"/>
                  <a:gd name="T40" fmla="*/ 1 w 48"/>
                  <a:gd name="T41" fmla="*/ 3 h 79"/>
                  <a:gd name="T42" fmla="*/ 1 w 48"/>
                  <a:gd name="T43" fmla="*/ 3 h 79"/>
                  <a:gd name="T44" fmla="*/ 1 w 48"/>
                  <a:gd name="T45" fmla="*/ 3 h 79"/>
                  <a:gd name="T46" fmla="*/ 1 w 48"/>
                  <a:gd name="T47" fmla="*/ 3 h 79"/>
                  <a:gd name="T48" fmla="*/ 1 w 48"/>
                  <a:gd name="T49" fmla="*/ 3 h 79"/>
                  <a:gd name="T50" fmla="*/ 1 w 48"/>
                  <a:gd name="T51" fmla="*/ 2 h 79"/>
                  <a:gd name="T52" fmla="*/ 1 w 48"/>
                  <a:gd name="T53" fmla="*/ 2 h 79"/>
                  <a:gd name="T54" fmla="*/ 1 w 48"/>
                  <a:gd name="T55" fmla="*/ 2 h 79"/>
                  <a:gd name="T56" fmla="*/ 1 w 48"/>
                  <a:gd name="T57" fmla="*/ 2 h 79"/>
                  <a:gd name="T58" fmla="*/ 1 w 48"/>
                  <a:gd name="T59" fmla="*/ 1 h 79"/>
                  <a:gd name="T60" fmla="*/ 1 w 48"/>
                  <a:gd name="T61" fmla="*/ 1 h 79"/>
                  <a:gd name="T62" fmla="*/ 1 w 48"/>
                  <a:gd name="T63" fmla="*/ 1 h 79"/>
                  <a:gd name="T64" fmla="*/ 1 w 48"/>
                  <a:gd name="T65" fmla="*/ 1 h 79"/>
                  <a:gd name="T66" fmla="*/ 0 w 48"/>
                  <a:gd name="T67" fmla="*/ 1 h 79"/>
                  <a:gd name="T68" fmla="*/ 1 w 48"/>
                  <a:gd name="T69" fmla="*/ 1 h 79"/>
                  <a:gd name="T70" fmla="*/ 1 w 48"/>
                  <a:gd name="T71" fmla="*/ 1 h 79"/>
                  <a:gd name="T72" fmla="*/ 1 w 48"/>
                  <a:gd name="T73" fmla="*/ 1 h 79"/>
                  <a:gd name="T74" fmla="*/ 1 w 48"/>
                  <a:gd name="T75" fmla="*/ 0 h 79"/>
                  <a:gd name="T76" fmla="*/ 1 w 48"/>
                  <a:gd name="T77" fmla="*/ 1 h 79"/>
                  <a:gd name="T78" fmla="*/ 1 w 48"/>
                  <a:gd name="T79" fmla="*/ 1 h 79"/>
                  <a:gd name="T80" fmla="*/ 1 w 48"/>
                  <a:gd name="T81" fmla="*/ 1 h 79"/>
                  <a:gd name="T82" fmla="*/ 2 w 48"/>
                  <a:gd name="T83" fmla="*/ 1 h 79"/>
                  <a:gd name="T84" fmla="*/ 2 w 48"/>
                  <a:gd name="T85" fmla="*/ 1 h 79"/>
                  <a:gd name="T86" fmla="*/ 2 w 48"/>
                  <a:gd name="T87" fmla="*/ 1 h 79"/>
                  <a:gd name="T88" fmla="*/ 2 w 48"/>
                  <a:gd name="T89" fmla="*/ 1 h 79"/>
                  <a:gd name="T90" fmla="*/ 2 w 48"/>
                  <a:gd name="T91" fmla="*/ 1 h 7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
                  <a:gd name="T139" fmla="*/ 0 h 79"/>
                  <a:gd name="T140" fmla="*/ 48 w 48"/>
                  <a:gd name="T141" fmla="*/ 79 h 7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 h="79">
                    <a:moveTo>
                      <a:pt x="45" y="19"/>
                    </a:moveTo>
                    <a:lnTo>
                      <a:pt x="45" y="21"/>
                    </a:lnTo>
                    <a:lnTo>
                      <a:pt x="46" y="26"/>
                    </a:lnTo>
                    <a:lnTo>
                      <a:pt x="46" y="29"/>
                    </a:lnTo>
                    <a:lnTo>
                      <a:pt x="48" y="34"/>
                    </a:lnTo>
                    <a:lnTo>
                      <a:pt x="48" y="37"/>
                    </a:lnTo>
                    <a:lnTo>
                      <a:pt x="48" y="42"/>
                    </a:lnTo>
                    <a:lnTo>
                      <a:pt x="48" y="45"/>
                    </a:lnTo>
                    <a:lnTo>
                      <a:pt x="48" y="49"/>
                    </a:lnTo>
                    <a:lnTo>
                      <a:pt x="46" y="52"/>
                    </a:lnTo>
                    <a:lnTo>
                      <a:pt x="45" y="57"/>
                    </a:lnTo>
                    <a:lnTo>
                      <a:pt x="43" y="61"/>
                    </a:lnTo>
                    <a:lnTo>
                      <a:pt x="43" y="65"/>
                    </a:lnTo>
                    <a:lnTo>
                      <a:pt x="39" y="71"/>
                    </a:lnTo>
                    <a:lnTo>
                      <a:pt x="36" y="79"/>
                    </a:lnTo>
                    <a:lnTo>
                      <a:pt x="32" y="77"/>
                    </a:lnTo>
                    <a:lnTo>
                      <a:pt x="29" y="75"/>
                    </a:lnTo>
                    <a:lnTo>
                      <a:pt x="25" y="72"/>
                    </a:lnTo>
                    <a:lnTo>
                      <a:pt x="23" y="70"/>
                    </a:lnTo>
                    <a:lnTo>
                      <a:pt x="18" y="63"/>
                    </a:lnTo>
                    <a:lnTo>
                      <a:pt x="15" y="57"/>
                    </a:lnTo>
                    <a:lnTo>
                      <a:pt x="14" y="54"/>
                    </a:lnTo>
                    <a:lnTo>
                      <a:pt x="13" y="50"/>
                    </a:lnTo>
                    <a:lnTo>
                      <a:pt x="10" y="47"/>
                    </a:lnTo>
                    <a:lnTo>
                      <a:pt x="10" y="43"/>
                    </a:lnTo>
                    <a:lnTo>
                      <a:pt x="9" y="38"/>
                    </a:lnTo>
                    <a:lnTo>
                      <a:pt x="8" y="35"/>
                    </a:lnTo>
                    <a:lnTo>
                      <a:pt x="8" y="31"/>
                    </a:lnTo>
                    <a:lnTo>
                      <a:pt x="8" y="28"/>
                    </a:lnTo>
                    <a:lnTo>
                      <a:pt x="6" y="24"/>
                    </a:lnTo>
                    <a:lnTo>
                      <a:pt x="4" y="21"/>
                    </a:lnTo>
                    <a:lnTo>
                      <a:pt x="3" y="16"/>
                    </a:lnTo>
                    <a:lnTo>
                      <a:pt x="1" y="14"/>
                    </a:lnTo>
                    <a:lnTo>
                      <a:pt x="0" y="9"/>
                    </a:lnTo>
                    <a:lnTo>
                      <a:pt x="1" y="7"/>
                    </a:lnTo>
                    <a:lnTo>
                      <a:pt x="3" y="3"/>
                    </a:lnTo>
                    <a:lnTo>
                      <a:pt x="8" y="1"/>
                    </a:lnTo>
                    <a:lnTo>
                      <a:pt x="13" y="0"/>
                    </a:lnTo>
                    <a:lnTo>
                      <a:pt x="18" y="1"/>
                    </a:lnTo>
                    <a:lnTo>
                      <a:pt x="24" y="2"/>
                    </a:lnTo>
                    <a:lnTo>
                      <a:pt x="29" y="4"/>
                    </a:lnTo>
                    <a:lnTo>
                      <a:pt x="34" y="7"/>
                    </a:lnTo>
                    <a:lnTo>
                      <a:pt x="37" y="10"/>
                    </a:lnTo>
                    <a:lnTo>
                      <a:pt x="41" y="14"/>
                    </a:lnTo>
                    <a:lnTo>
                      <a:pt x="45" y="19"/>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31" name="Freeform 83"/>
              <p:cNvSpPr>
                <a:spLocks/>
              </p:cNvSpPr>
              <p:nvPr/>
            </p:nvSpPr>
            <p:spPr bwMode="auto">
              <a:xfrm>
                <a:off x="4754" y="2228"/>
                <a:ext cx="31" cy="52"/>
              </a:xfrm>
              <a:custGeom>
                <a:avLst/>
                <a:gdLst>
                  <a:gd name="T0" fmla="*/ 2 w 48"/>
                  <a:gd name="T1" fmla="*/ 1 h 77"/>
                  <a:gd name="T2" fmla="*/ 2 w 48"/>
                  <a:gd name="T3" fmla="*/ 2 h 77"/>
                  <a:gd name="T4" fmla="*/ 2 w 48"/>
                  <a:gd name="T5" fmla="*/ 2 h 77"/>
                  <a:gd name="T6" fmla="*/ 2 w 48"/>
                  <a:gd name="T7" fmla="*/ 3 h 77"/>
                  <a:gd name="T8" fmla="*/ 2 w 48"/>
                  <a:gd name="T9" fmla="*/ 3 h 77"/>
                  <a:gd name="T10" fmla="*/ 2 w 48"/>
                  <a:gd name="T11" fmla="*/ 4 h 77"/>
                  <a:gd name="T12" fmla="*/ 2 w 48"/>
                  <a:gd name="T13" fmla="*/ 4 h 77"/>
                  <a:gd name="T14" fmla="*/ 2 w 48"/>
                  <a:gd name="T15" fmla="*/ 5 h 77"/>
                  <a:gd name="T16" fmla="*/ 2 w 48"/>
                  <a:gd name="T17" fmla="*/ 5 h 77"/>
                  <a:gd name="T18" fmla="*/ 1 w 48"/>
                  <a:gd name="T19" fmla="*/ 5 h 77"/>
                  <a:gd name="T20" fmla="*/ 1 w 48"/>
                  <a:gd name="T21" fmla="*/ 5 h 77"/>
                  <a:gd name="T22" fmla="*/ 1 w 48"/>
                  <a:gd name="T23" fmla="*/ 5 h 77"/>
                  <a:gd name="T24" fmla="*/ 1 w 48"/>
                  <a:gd name="T25" fmla="*/ 5 h 77"/>
                  <a:gd name="T26" fmla="*/ 1 w 48"/>
                  <a:gd name="T27" fmla="*/ 4 h 77"/>
                  <a:gd name="T28" fmla="*/ 1 w 48"/>
                  <a:gd name="T29" fmla="*/ 4 h 77"/>
                  <a:gd name="T30" fmla="*/ 1 w 48"/>
                  <a:gd name="T31" fmla="*/ 3 h 77"/>
                  <a:gd name="T32" fmla="*/ 1 w 48"/>
                  <a:gd name="T33" fmla="*/ 3 h 77"/>
                  <a:gd name="T34" fmla="*/ 1 w 48"/>
                  <a:gd name="T35" fmla="*/ 3 h 77"/>
                  <a:gd name="T36" fmla="*/ 1 w 48"/>
                  <a:gd name="T37" fmla="*/ 3 h 77"/>
                  <a:gd name="T38" fmla="*/ 1 w 48"/>
                  <a:gd name="T39" fmla="*/ 3 h 77"/>
                  <a:gd name="T40" fmla="*/ 1 w 48"/>
                  <a:gd name="T41" fmla="*/ 2 h 77"/>
                  <a:gd name="T42" fmla="*/ 1 w 48"/>
                  <a:gd name="T43" fmla="*/ 2 h 77"/>
                  <a:gd name="T44" fmla="*/ 1 w 48"/>
                  <a:gd name="T45" fmla="*/ 2 h 77"/>
                  <a:gd name="T46" fmla="*/ 1 w 48"/>
                  <a:gd name="T47" fmla="*/ 1 h 77"/>
                  <a:gd name="T48" fmla="*/ 0 w 48"/>
                  <a:gd name="T49" fmla="*/ 1 h 77"/>
                  <a:gd name="T50" fmla="*/ 0 w 48"/>
                  <a:gd name="T51" fmla="*/ 1 h 77"/>
                  <a:gd name="T52" fmla="*/ 1 w 48"/>
                  <a:gd name="T53" fmla="*/ 0 h 77"/>
                  <a:gd name="T54" fmla="*/ 1 w 48"/>
                  <a:gd name="T55" fmla="*/ 0 h 77"/>
                  <a:gd name="T56" fmla="*/ 1 w 48"/>
                  <a:gd name="T57" fmla="*/ 1 h 77"/>
                  <a:gd name="T58" fmla="*/ 1 w 48"/>
                  <a:gd name="T59" fmla="*/ 1 h 77"/>
                  <a:gd name="T60" fmla="*/ 2 w 48"/>
                  <a:gd name="T61" fmla="*/ 1 h 77"/>
                  <a:gd name="T62" fmla="*/ 2 w 48"/>
                  <a:gd name="T63" fmla="*/ 1 h 77"/>
                  <a:gd name="T64" fmla="*/ 2 w 48"/>
                  <a:gd name="T65" fmla="*/ 1 h 77"/>
                  <a:gd name="T66" fmla="*/ 2 w 48"/>
                  <a:gd name="T67" fmla="*/ 1 h 77"/>
                  <a:gd name="T68" fmla="*/ 2 w 48"/>
                  <a:gd name="T69" fmla="*/ 1 h 7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8"/>
                  <a:gd name="T106" fmla="*/ 0 h 77"/>
                  <a:gd name="T107" fmla="*/ 48 w 48"/>
                  <a:gd name="T108" fmla="*/ 77 h 7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8" h="77">
                    <a:moveTo>
                      <a:pt x="48" y="26"/>
                    </a:moveTo>
                    <a:lnTo>
                      <a:pt x="48" y="33"/>
                    </a:lnTo>
                    <a:lnTo>
                      <a:pt x="48" y="40"/>
                    </a:lnTo>
                    <a:lnTo>
                      <a:pt x="47" y="47"/>
                    </a:lnTo>
                    <a:lnTo>
                      <a:pt x="46" y="54"/>
                    </a:lnTo>
                    <a:lnTo>
                      <a:pt x="43" y="61"/>
                    </a:lnTo>
                    <a:lnTo>
                      <a:pt x="40" y="66"/>
                    </a:lnTo>
                    <a:lnTo>
                      <a:pt x="36" y="71"/>
                    </a:lnTo>
                    <a:lnTo>
                      <a:pt x="32" y="77"/>
                    </a:lnTo>
                    <a:lnTo>
                      <a:pt x="27" y="75"/>
                    </a:lnTo>
                    <a:lnTo>
                      <a:pt x="23" y="74"/>
                    </a:lnTo>
                    <a:lnTo>
                      <a:pt x="20" y="71"/>
                    </a:lnTo>
                    <a:lnTo>
                      <a:pt x="19" y="69"/>
                    </a:lnTo>
                    <a:lnTo>
                      <a:pt x="15" y="65"/>
                    </a:lnTo>
                    <a:lnTo>
                      <a:pt x="14" y="62"/>
                    </a:lnTo>
                    <a:lnTo>
                      <a:pt x="13" y="58"/>
                    </a:lnTo>
                    <a:lnTo>
                      <a:pt x="12" y="55"/>
                    </a:lnTo>
                    <a:lnTo>
                      <a:pt x="11" y="50"/>
                    </a:lnTo>
                    <a:lnTo>
                      <a:pt x="9" y="45"/>
                    </a:lnTo>
                    <a:lnTo>
                      <a:pt x="8" y="42"/>
                    </a:lnTo>
                    <a:lnTo>
                      <a:pt x="7" y="37"/>
                    </a:lnTo>
                    <a:lnTo>
                      <a:pt x="6" y="33"/>
                    </a:lnTo>
                    <a:lnTo>
                      <a:pt x="4" y="29"/>
                    </a:lnTo>
                    <a:lnTo>
                      <a:pt x="2" y="26"/>
                    </a:lnTo>
                    <a:lnTo>
                      <a:pt x="0" y="23"/>
                    </a:lnTo>
                    <a:lnTo>
                      <a:pt x="0" y="5"/>
                    </a:lnTo>
                    <a:lnTo>
                      <a:pt x="7" y="0"/>
                    </a:lnTo>
                    <a:lnTo>
                      <a:pt x="14" y="0"/>
                    </a:lnTo>
                    <a:lnTo>
                      <a:pt x="21" y="1"/>
                    </a:lnTo>
                    <a:lnTo>
                      <a:pt x="27" y="5"/>
                    </a:lnTo>
                    <a:lnTo>
                      <a:pt x="33" y="8"/>
                    </a:lnTo>
                    <a:lnTo>
                      <a:pt x="39" y="14"/>
                    </a:lnTo>
                    <a:lnTo>
                      <a:pt x="43" y="20"/>
                    </a:lnTo>
                    <a:lnTo>
                      <a:pt x="48" y="26"/>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32" name="Freeform 84"/>
              <p:cNvSpPr>
                <a:spLocks/>
              </p:cNvSpPr>
              <p:nvPr/>
            </p:nvSpPr>
            <p:spPr bwMode="auto">
              <a:xfrm>
                <a:off x="4383" y="2265"/>
                <a:ext cx="60" cy="26"/>
              </a:xfrm>
              <a:custGeom>
                <a:avLst/>
                <a:gdLst>
                  <a:gd name="T0" fmla="*/ 4 w 93"/>
                  <a:gd name="T1" fmla="*/ 1 h 38"/>
                  <a:gd name="T2" fmla="*/ 4 w 93"/>
                  <a:gd name="T3" fmla="*/ 1 h 38"/>
                  <a:gd name="T4" fmla="*/ 4 w 93"/>
                  <a:gd name="T5" fmla="*/ 1 h 38"/>
                  <a:gd name="T6" fmla="*/ 4 w 93"/>
                  <a:gd name="T7" fmla="*/ 1 h 38"/>
                  <a:gd name="T8" fmla="*/ 4 w 93"/>
                  <a:gd name="T9" fmla="*/ 2 h 38"/>
                  <a:gd name="T10" fmla="*/ 4 w 93"/>
                  <a:gd name="T11" fmla="*/ 2 h 38"/>
                  <a:gd name="T12" fmla="*/ 4 w 93"/>
                  <a:gd name="T13" fmla="*/ 2 h 38"/>
                  <a:gd name="T14" fmla="*/ 3 w 93"/>
                  <a:gd name="T15" fmla="*/ 2 h 38"/>
                  <a:gd name="T16" fmla="*/ 3 w 93"/>
                  <a:gd name="T17" fmla="*/ 2 h 38"/>
                  <a:gd name="T18" fmla="*/ 3 w 93"/>
                  <a:gd name="T19" fmla="*/ 2 h 38"/>
                  <a:gd name="T20" fmla="*/ 3 w 93"/>
                  <a:gd name="T21" fmla="*/ 2 h 38"/>
                  <a:gd name="T22" fmla="*/ 3 w 93"/>
                  <a:gd name="T23" fmla="*/ 2 h 38"/>
                  <a:gd name="T24" fmla="*/ 2 w 93"/>
                  <a:gd name="T25" fmla="*/ 2 h 38"/>
                  <a:gd name="T26" fmla="*/ 2 w 93"/>
                  <a:gd name="T27" fmla="*/ 2 h 38"/>
                  <a:gd name="T28" fmla="*/ 2 w 93"/>
                  <a:gd name="T29" fmla="*/ 2 h 38"/>
                  <a:gd name="T30" fmla="*/ 1 w 93"/>
                  <a:gd name="T31" fmla="*/ 2 h 38"/>
                  <a:gd name="T32" fmla="*/ 1 w 93"/>
                  <a:gd name="T33" fmla="*/ 2 h 38"/>
                  <a:gd name="T34" fmla="*/ 1 w 93"/>
                  <a:gd name="T35" fmla="*/ 2 h 38"/>
                  <a:gd name="T36" fmla="*/ 1 w 93"/>
                  <a:gd name="T37" fmla="*/ 2 h 38"/>
                  <a:gd name="T38" fmla="*/ 1 w 93"/>
                  <a:gd name="T39" fmla="*/ 1 h 38"/>
                  <a:gd name="T40" fmla="*/ 1 w 93"/>
                  <a:gd name="T41" fmla="*/ 1 h 38"/>
                  <a:gd name="T42" fmla="*/ 1 w 93"/>
                  <a:gd name="T43" fmla="*/ 1 h 38"/>
                  <a:gd name="T44" fmla="*/ 0 w 93"/>
                  <a:gd name="T45" fmla="*/ 1 h 38"/>
                  <a:gd name="T46" fmla="*/ 1 w 93"/>
                  <a:gd name="T47" fmla="*/ 1 h 38"/>
                  <a:gd name="T48" fmla="*/ 1 w 93"/>
                  <a:gd name="T49" fmla="*/ 1 h 38"/>
                  <a:gd name="T50" fmla="*/ 1 w 93"/>
                  <a:gd name="T51" fmla="*/ 1 h 38"/>
                  <a:gd name="T52" fmla="*/ 1 w 93"/>
                  <a:gd name="T53" fmla="*/ 0 h 38"/>
                  <a:gd name="T54" fmla="*/ 1 w 93"/>
                  <a:gd name="T55" fmla="*/ 0 h 38"/>
                  <a:gd name="T56" fmla="*/ 1 w 93"/>
                  <a:gd name="T57" fmla="*/ 1 h 38"/>
                  <a:gd name="T58" fmla="*/ 1 w 93"/>
                  <a:gd name="T59" fmla="*/ 1 h 38"/>
                  <a:gd name="T60" fmla="*/ 2 w 93"/>
                  <a:gd name="T61" fmla="*/ 1 h 38"/>
                  <a:gd name="T62" fmla="*/ 2 w 93"/>
                  <a:gd name="T63" fmla="*/ 1 h 38"/>
                  <a:gd name="T64" fmla="*/ 2 w 93"/>
                  <a:gd name="T65" fmla="*/ 1 h 38"/>
                  <a:gd name="T66" fmla="*/ 3 w 93"/>
                  <a:gd name="T67" fmla="*/ 1 h 38"/>
                  <a:gd name="T68" fmla="*/ 3 w 93"/>
                  <a:gd name="T69" fmla="*/ 1 h 38"/>
                  <a:gd name="T70" fmla="*/ 3 w 93"/>
                  <a:gd name="T71" fmla="*/ 1 h 38"/>
                  <a:gd name="T72" fmla="*/ 3 w 93"/>
                  <a:gd name="T73" fmla="*/ 1 h 38"/>
                  <a:gd name="T74" fmla="*/ 3 w 93"/>
                  <a:gd name="T75" fmla="*/ 1 h 38"/>
                  <a:gd name="T76" fmla="*/ 3 w 93"/>
                  <a:gd name="T77" fmla="*/ 1 h 38"/>
                  <a:gd name="T78" fmla="*/ 4 w 93"/>
                  <a:gd name="T79" fmla="*/ 1 h 38"/>
                  <a:gd name="T80" fmla="*/ 4 w 93"/>
                  <a:gd name="T81" fmla="*/ 1 h 38"/>
                  <a:gd name="T82" fmla="*/ 4 w 93"/>
                  <a:gd name="T83" fmla="*/ 1 h 38"/>
                  <a:gd name="T84" fmla="*/ 4 w 93"/>
                  <a:gd name="T85" fmla="*/ 1 h 38"/>
                  <a:gd name="T86" fmla="*/ 4 w 93"/>
                  <a:gd name="T87" fmla="*/ 1 h 3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3"/>
                  <a:gd name="T133" fmla="*/ 0 h 38"/>
                  <a:gd name="T134" fmla="*/ 93 w 93"/>
                  <a:gd name="T135" fmla="*/ 38 h 3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3" h="38">
                    <a:moveTo>
                      <a:pt x="93" y="16"/>
                    </a:moveTo>
                    <a:lnTo>
                      <a:pt x="93" y="20"/>
                    </a:lnTo>
                    <a:lnTo>
                      <a:pt x="93" y="23"/>
                    </a:lnTo>
                    <a:lnTo>
                      <a:pt x="91" y="27"/>
                    </a:lnTo>
                    <a:lnTo>
                      <a:pt x="90" y="30"/>
                    </a:lnTo>
                    <a:lnTo>
                      <a:pt x="86" y="35"/>
                    </a:lnTo>
                    <a:lnTo>
                      <a:pt x="80" y="38"/>
                    </a:lnTo>
                    <a:lnTo>
                      <a:pt x="74" y="38"/>
                    </a:lnTo>
                    <a:lnTo>
                      <a:pt x="68" y="38"/>
                    </a:lnTo>
                    <a:lnTo>
                      <a:pt x="62" y="38"/>
                    </a:lnTo>
                    <a:lnTo>
                      <a:pt x="56" y="38"/>
                    </a:lnTo>
                    <a:lnTo>
                      <a:pt x="51" y="37"/>
                    </a:lnTo>
                    <a:lnTo>
                      <a:pt x="43" y="37"/>
                    </a:lnTo>
                    <a:lnTo>
                      <a:pt x="38" y="36"/>
                    </a:lnTo>
                    <a:lnTo>
                      <a:pt x="33" y="36"/>
                    </a:lnTo>
                    <a:lnTo>
                      <a:pt x="27" y="34"/>
                    </a:lnTo>
                    <a:lnTo>
                      <a:pt x="22" y="31"/>
                    </a:lnTo>
                    <a:lnTo>
                      <a:pt x="18" y="30"/>
                    </a:lnTo>
                    <a:lnTo>
                      <a:pt x="13" y="28"/>
                    </a:lnTo>
                    <a:lnTo>
                      <a:pt x="10" y="24"/>
                    </a:lnTo>
                    <a:lnTo>
                      <a:pt x="6" y="21"/>
                    </a:lnTo>
                    <a:lnTo>
                      <a:pt x="3" y="16"/>
                    </a:lnTo>
                    <a:lnTo>
                      <a:pt x="0" y="11"/>
                    </a:lnTo>
                    <a:lnTo>
                      <a:pt x="1" y="7"/>
                    </a:lnTo>
                    <a:lnTo>
                      <a:pt x="6" y="4"/>
                    </a:lnTo>
                    <a:lnTo>
                      <a:pt x="11" y="2"/>
                    </a:lnTo>
                    <a:lnTo>
                      <a:pt x="15" y="0"/>
                    </a:lnTo>
                    <a:lnTo>
                      <a:pt x="20" y="0"/>
                    </a:lnTo>
                    <a:lnTo>
                      <a:pt x="25" y="1"/>
                    </a:lnTo>
                    <a:lnTo>
                      <a:pt x="29" y="1"/>
                    </a:lnTo>
                    <a:lnTo>
                      <a:pt x="35" y="2"/>
                    </a:lnTo>
                    <a:lnTo>
                      <a:pt x="40" y="2"/>
                    </a:lnTo>
                    <a:lnTo>
                      <a:pt x="46" y="2"/>
                    </a:lnTo>
                    <a:lnTo>
                      <a:pt x="51" y="3"/>
                    </a:lnTo>
                    <a:lnTo>
                      <a:pt x="55" y="4"/>
                    </a:lnTo>
                    <a:lnTo>
                      <a:pt x="60" y="6"/>
                    </a:lnTo>
                    <a:lnTo>
                      <a:pt x="65" y="7"/>
                    </a:lnTo>
                    <a:lnTo>
                      <a:pt x="69" y="7"/>
                    </a:lnTo>
                    <a:lnTo>
                      <a:pt x="74" y="9"/>
                    </a:lnTo>
                    <a:lnTo>
                      <a:pt x="79" y="10"/>
                    </a:lnTo>
                    <a:lnTo>
                      <a:pt x="83" y="11"/>
                    </a:lnTo>
                    <a:lnTo>
                      <a:pt x="88" y="14"/>
                    </a:lnTo>
                    <a:lnTo>
                      <a:pt x="93" y="16"/>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33" name="Freeform 85"/>
              <p:cNvSpPr>
                <a:spLocks/>
              </p:cNvSpPr>
              <p:nvPr/>
            </p:nvSpPr>
            <p:spPr bwMode="auto">
              <a:xfrm>
                <a:off x="4513" y="2535"/>
                <a:ext cx="114" cy="182"/>
              </a:xfrm>
              <a:custGeom>
                <a:avLst/>
                <a:gdLst>
                  <a:gd name="T0" fmla="*/ 8 w 177"/>
                  <a:gd name="T1" fmla="*/ 3 h 271"/>
                  <a:gd name="T2" fmla="*/ 8 w 177"/>
                  <a:gd name="T3" fmla="*/ 5 h 271"/>
                  <a:gd name="T4" fmla="*/ 8 w 177"/>
                  <a:gd name="T5" fmla="*/ 7 h 271"/>
                  <a:gd name="T6" fmla="*/ 8 w 177"/>
                  <a:gd name="T7" fmla="*/ 9 h 271"/>
                  <a:gd name="T8" fmla="*/ 6 w 177"/>
                  <a:gd name="T9" fmla="*/ 11 h 271"/>
                  <a:gd name="T10" fmla="*/ 6 w 177"/>
                  <a:gd name="T11" fmla="*/ 13 h 271"/>
                  <a:gd name="T12" fmla="*/ 5 w 177"/>
                  <a:gd name="T13" fmla="*/ 13 h 271"/>
                  <a:gd name="T14" fmla="*/ 4 w 177"/>
                  <a:gd name="T15" fmla="*/ 13 h 271"/>
                  <a:gd name="T16" fmla="*/ 3 w 177"/>
                  <a:gd name="T17" fmla="*/ 13 h 271"/>
                  <a:gd name="T18" fmla="*/ 3 w 177"/>
                  <a:gd name="T19" fmla="*/ 13 h 271"/>
                  <a:gd name="T20" fmla="*/ 1 w 177"/>
                  <a:gd name="T21" fmla="*/ 13 h 271"/>
                  <a:gd name="T22" fmla="*/ 1 w 177"/>
                  <a:gd name="T23" fmla="*/ 13 h 271"/>
                  <a:gd name="T24" fmla="*/ 1 w 177"/>
                  <a:gd name="T25" fmla="*/ 14 h 271"/>
                  <a:gd name="T26" fmla="*/ 1 w 177"/>
                  <a:gd name="T27" fmla="*/ 16 h 271"/>
                  <a:gd name="T28" fmla="*/ 1 w 177"/>
                  <a:gd name="T29" fmla="*/ 17 h 271"/>
                  <a:gd name="T30" fmla="*/ 0 w 177"/>
                  <a:gd name="T31" fmla="*/ 15 h 271"/>
                  <a:gd name="T32" fmla="*/ 0 w 177"/>
                  <a:gd name="T33" fmla="*/ 14 h 271"/>
                  <a:gd name="T34" fmla="*/ 1 w 177"/>
                  <a:gd name="T35" fmla="*/ 14 h 271"/>
                  <a:gd name="T36" fmla="*/ 1 w 177"/>
                  <a:gd name="T37" fmla="*/ 13 h 271"/>
                  <a:gd name="T38" fmla="*/ 1 w 177"/>
                  <a:gd name="T39" fmla="*/ 13 h 271"/>
                  <a:gd name="T40" fmla="*/ 1 w 177"/>
                  <a:gd name="T41" fmla="*/ 13 h 271"/>
                  <a:gd name="T42" fmla="*/ 1 w 177"/>
                  <a:gd name="T43" fmla="*/ 12 h 271"/>
                  <a:gd name="T44" fmla="*/ 1 w 177"/>
                  <a:gd name="T45" fmla="*/ 11 h 271"/>
                  <a:gd name="T46" fmla="*/ 1 w 177"/>
                  <a:gd name="T47" fmla="*/ 11 h 271"/>
                  <a:gd name="T48" fmla="*/ 3 w 177"/>
                  <a:gd name="T49" fmla="*/ 11 h 271"/>
                  <a:gd name="T50" fmla="*/ 3 w 177"/>
                  <a:gd name="T51" fmla="*/ 11 h 271"/>
                  <a:gd name="T52" fmla="*/ 4 w 177"/>
                  <a:gd name="T53" fmla="*/ 11 h 271"/>
                  <a:gd name="T54" fmla="*/ 5 w 177"/>
                  <a:gd name="T55" fmla="*/ 9 h 271"/>
                  <a:gd name="T56" fmla="*/ 6 w 177"/>
                  <a:gd name="T57" fmla="*/ 9 h 271"/>
                  <a:gd name="T58" fmla="*/ 6 w 177"/>
                  <a:gd name="T59" fmla="*/ 7 h 271"/>
                  <a:gd name="T60" fmla="*/ 6 w 177"/>
                  <a:gd name="T61" fmla="*/ 7 h 271"/>
                  <a:gd name="T62" fmla="*/ 6 w 177"/>
                  <a:gd name="T63" fmla="*/ 6 h 271"/>
                  <a:gd name="T64" fmla="*/ 6 w 177"/>
                  <a:gd name="T65" fmla="*/ 5 h 271"/>
                  <a:gd name="T66" fmla="*/ 6 w 177"/>
                  <a:gd name="T67" fmla="*/ 4 h 271"/>
                  <a:gd name="T68" fmla="*/ 6 w 177"/>
                  <a:gd name="T69" fmla="*/ 3 h 271"/>
                  <a:gd name="T70" fmla="*/ 6 w 177"/>
                  <a:gd name="T71" fmla="*/ 3 h 271"/>
                  <a:gd name="T72" fmla="*/ 6 w 177"/>
                  <a:gd name="T73" fmla="*/ 2 h 271"/>
                  <a:gd name="T74" fmla="*/ 5 w 177"/>
                  <a:gd name="T75" fmla="*/ 2 h 271"/>
                  <a:gd name="T76" fmla="*/ 4 w 177"/>
                  <a:gd name="T77" fmla="*/ 1 h 271"/>
                  <a:gd name="T78" fmla="*/ 3 w 177"/>
                  <a:gd name="T79" fmla="*/ 1 h 271"/>
                  <a:gd name="T80" fmla="*/ 3 w 177"/>
                  <a:gd name="T81" fmla="*/ 1 h 271"/>
                  <a:gd name="T82" fmla="*/ 2 w 177"/>
                  <a:gd name="T83" fmla="*/ 2 h 271"/>
                  <a:gd name="T84" fmla="*/ 1 w 177"/>
                  <a:gd name="T85" fmla="*/ 2 h 271"/>
                  <a:gd name="T86" fmla="*/ 1 w 177"/>
                  <a:gd name="T87" fmla="*/ 1 h 271"/>
                  <a:gd name="T88" fmla="*/ 2 w 177"/>
                  <a:gd name="T89" fmla="*/ 1 h 271"/>
                  <a:gd name="T90" fmla="*/ 3 w 177"/>
                  <a:gd name="T91" fmla="*/ 1 h 271"/>
                  <a:gd name="T92" fmla="*/ 4 w 177"/>
                  <a:gd name="T93" fmla="*/ 0 h 271"/>
                  <a:gd name="T94" fmla="*/ 5 w 177"/>
                  <a:gd name="T95" fmla="*/ 1 h 271"/>
                  <a:gd name="T96" fmla="*/ 6 w 177"/>
                  <a:gd name="T97" fmla="*/ 1 h 271"/>
                  <a:gd name="T98" fmla="*/ 6 w 177"/>
                  <a:gd name="T99" fmla="*/ 1 h 271"/>
                  <a:gd name="T100" fmla="*/ 8 w 177"/>
                  <a:gd name="T101" fmla="*/ 2 h 27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7"/>
                  <a:gd name="T154" fmla="*/ 0 h 271"/>
                  <a:gd name="T155" fmla="*/ 177 w 177"/>
                  <a:gd name="T156" fmla="*/ 271 h 27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7" h="271">
                    <a:moveTo>
                      <a:pt x="167" y="36"/>
                    </a:moveTo>
                    <a:lnTo>
                      <a:pt x="170" y="46"/>
                    </a:lnTo>
                    <a:lnTo>
                      <a:pt x="174" y="55"/>
                    </a:lnTo>
                    <a:lnTo>
                      <a:pt x="176" y="65"/>
                    </a:lnTo>
                    <a:lnTo>
                      <a:pt x="177" y="76"/>
                    </a:lnTo>
                    <a:lnTo>
                      <a:pt x="176" y="85"/>
                    </a:lnTo>
                    <a:lnTo>
                      <a:pt x="176" y="97"/>
                    </a:lnTo>
                    <a:lnTo>
                      <a:pt x="174" y="108"/>
                    </a:lnTo>
                    <a:lnTo>
                      <a:pt x="173" y="118"/>
                    </a:lnTo>
                    <a:lnTo>
                      <a:pt x="169" y="129"/>
                    </a:lnTo>
                    <a:lnTo>
                      <a:pt x="166" y="139"/>
                    </a:lnTo>
                    <a:lnTo>
                      <a:pt x="161" y="148"/>
                    </a:lnTo>
                    <a:lnTo>
                      <a:pt x="157" y="159"/>
                    </a:lnTo>
                    <a:lnTo>
                      <a:pt x="150" y="168"/>
                    </a:lnTo>
                    <a:lnTo>
                      <a:pt x="146" y="179"/>
                    </a:lnTo>
                    <a:lnTo>
                      <a:pt x="140" y="188"/>
                    </a:lnTo>
                    <a:lnTo>
                      <a:pt x="134" y="198"/>
                    </a:lnTo>
                    <a:lnTo>
                      <a:pt x="129" y="202"/>
                    </a:lnTo>
                    <a:lnTo>
                      <a:pt x="123" y="206"/>
                    </a:lnTo>
                    <a:lnTo>
                      <a:pt x="118" y="209"/>
                    </a:lnTo>
                    <a:lnTo>
                      <a:pt x="112" y="213"/>
                    </a:lnTo>
                    <a:lnTo>
                      <a:pt x="105" y="215"/>
                    </a:lnTo>
                    <a:lnTo>
                      <a:pt x="98" y="217"/>
                    </a:lnTo>
                    <a:lnTo>
                      <a:pt x="92" y="217"/>
                    </a:lnTo>
                    <a:lnTo>
                      <a:pt x="85" y="219"/>
                    </a:lnTo>
                    <a:lnTo>
                      <a:pt x="77" y="219"/>
                    </a:lnTo>
                    <a:lnTo>
                      <a:pt x="70" y="219"/>
                    </a:lnTo>
                    <a:lnTo>
                      <a:pt x="63" y="219"/>
                    </a:lnTo>
                    <a:lnTo>
                      <a:pt x="56" y="219"/>
                    </a:lnTo>
                    <a:lnTo>
                      <a:pt x="49" y="217"/>
                    </a:lnTo>
                    <a:lnTo>
                      <a:pt x="42" y="215"/>
                    </a:lnTo>
                    <a:lnTo>
                      <a:pt x="36" y="214"/>
                    </a:lnTo>
                    <a:lnTo>
                      <a:pt x="30" y="214"/>
                    </a:lnTo>
                    <a:lnTo>
                      <a:pt x="26" y="215"/>
                    </a:lnTo>
                    <a:lnTo>
                      <a:pt x="26" y="219"/>
                    </a:lnTo>
                    <a:lnTo>
                      <a:pt x="29" y="222"/>
                    </a:lnTo>
                    <a:lnTo>
                      <a:pt x="30" y="226"/>
                    </a:lnTo>
                    <a:lnTo>
                      <a:pt x="26" y="232"/>
                    </a:lnTo>
                    <a:lnTo>
                      <a:pt x="25" y="237"/>
                    </a:lnTo>
                    <a:lnTo>
                      <a:pt x="23" y="244"/>
                    </a:lnTo>
                    <a:lnTo>
                      <a:pt x="22" y="251"/>
                    </a:lnTo>
                    <a:lnTo>
                      <a:pt x="19" y="257"/>
                    </a:lnTo>
                    <a:lnTo>
                      <a:pt x="17" y="263"/>
                    </a:lnTo>
                    <a:lnTo>
                      <a:pt x="12" y="267"/>
                    </a:lnTo>
                    <a:lnTo>
                      <a:pt x="8" y="271"/>
                    </a:lnTo>
                    <a:lnTo>
                      <a:pt x="3" y="264"/>
                    </a:lnTo>
                    <a:lnTo>
                      <a:pt x="2" y="257"/>
                    </a:lnTo>
                    <a:lnTo>
                      <a:pt x="0" y="250"/>
                    </a:lnTo>
                    <a:lnTo>
                      <a:pt x="0" y="243"/>
                    </a:lnTo>
                    <a:lnTo>
                      <a:pt x="0" y="239"/>
                    </a:lnTo>
                    <a:lnTo>
                      <a:pt x="0" y="236"/>
                    </a:lnTo>
                    <a:lnTo>
                      <a:pt x="0" y="232"/>
                    </a:lnTo>
                    <a:lnTo>
                      <a:pt x="1" y="228"/>
                    </a:lnTo>
                    <a:lnTo>
                      <a:pt x="2" y="225"/>
                    </a:lnTo>
                    <a:lnTo>
                      <a:pt x="2" y="221"/>
                    </a:lnTo>
                    <a:lnTo>
                      <a:pt x="3" y="217"/>
                    </a:lnTo>
                    <a:lnTo>
                      <a:pt x="4" y="214"/>
                    </a:lnTo>
                    <a:lnTo>
                      <a:pt x="8" y="213"/>
                    </a:lnTo>
                    <a:lnTo>
                      <a:pt x="11" y="213"/>
                    </a:lnTo>
                    <a:lnTo>
                      <a:pt x="14" y="213"/>
                    </a:lnTo>
                    <a:lnTo>
                      <a:pt x="16" y="210"/>
                    </a:lnTo>
                    <a:lnTo>
                      <a:pt x="15" y="206"/>
                    </a:lnTo>
                    <a:lnTo>
                      <a:pt x="12" y="203"/>
                    </a:lnTo>
                    <a:lnTo>
                      <a:pt x="8" y="201"/>
                    </a:lnTo>
                    <a:lnTo>
                      <a:pt x="4" y="200"/>
                    </a:lnTo>
                    <a:lnTo>
                      <a:pt x="5" y="196"/>
                    </a:lnTo>
                    <a:lnTo>
                      <a:pt x="9" y="194"/>
                    </a:lnTo>
                    <a:lnTo>
                      <a:pt x="12" y="193"/>
                    </a:lnTo>
                    <a:lnTo>
                      <a:pt x="17" y="193"/>
                    </a:lnTo>
                    <a:lnTo>
                      <a:pt x="22" y="193"/>
                    </a:lnTo>
                    <a:lnTo>
                      <a:pt x="26" y="193"/>
                    </a:lnTo>
                    <a:lnTo>
                      <a:pt x="31" y="192"/>
                    </a:lnTo>
                    <a:lnTo>
                      <a:pt x="36" y="192"/>
                    </a:lnTo>
                    <a:lnTo>
                      <a:pt x="44" y="191"/>
                    </a:lnTo>
                    <a:lnTo>
                      <a:pt x="51" y="191"/>
                    </a:lnTo>
                    <a:lnTo>
                      <a:pt x="58" y="189"/>
                    </a:lnTo>
                    <a:lnTo>
                      <a:pt x="65" y="188"/>
                    </a:lnTo>
                    <a:lnTo>
                      <a:pt x="71" y="186"/>
                    </a:lnTo>
                    <a:lnTo>
                      <a:pt x="78" y="182"/>
                    </a:lnTo>
                    <a:lnTo>
                      <a:pt x="84" y="179"/>
                    </a:lnTo>
                    <a:lnTo>
                      <a:pt x="91" y="175"/>
                    </a:lnTo>
                    <a:lnTo>
                      <a:pt x="95" y="170"/>
                    </a:lnTo>
                    <a:lnTo>
                      <a:pt x="101" y="165"/>
                    </a:lnTo>
                    <a:lnTo>
                      <a:pt x="106" y="160"/>
                    </a:lnTo>
                    <a:lnTo>
                      <a:pt x="111" y="154"/>
                    </a:lnTo>
                    <a:lnTo>
                      <a:pt x="115" y="148"/>
                    </a:lnTo>
                    <a:lnTo>
                      <a:pt x="120" y="143"/>
                    </a:lnTo>
                    <a:lnTo>
                      <a:pt x="123" y="137"/>
                    </a:lnTo>
                    <a:lnTo>
                      <a:pt x="128" y="131"/>
                    </a:lnTo>
                    <a:lnTo>
                      <a:pt x="128" y="126"/>
                    </a:lnTo>
                    <a:lnTo>
                      <a:pt x="129" y="124"/>
                    </a:lnTo>
                    <a:lnTo>
                      <a:pt x="131" y="119"/>
                    </a:lnTo>
                    <a:lnTo>
                      <a:pt x="132" y="116"/>
                    </a:lnTo>
                    <a:lnTo>
                      <a:pt x="134" y="109"/>
                    </a:lnTo>
                    <a:lnTo>
                      <a:pt x="138" y="102"/>
                    </a:lnTo>
                    <a:lnTo>
                      <a:pt x="139" y="98"/>
                    </a:lnTo>
                    <a:lnTo>
                      <a:pt x="139" y="95"/>
                    </a:lnTo>
                    <a:lnTo>
                      <a:pt x="140" y="90"/>
                    </a:lnTo>
                    <a:lnTo>
                      <a:pt x="141" y="88"/>
                    </a:lnTo>
                    <a:lnTo>
                      <a:pt x="142" y="79"/>
                    </a:lnTo>
                    <a:lnTo>
                      <a:pt x="141" y="74"/>
                    </a:lnTo>
                    <a:lnTo>
                      <a:pt x="145" y="70"/>
                    </a:lnTo>
                    <a:lnTo>
                      <a:pt x="141" y="67"/>
                    </a:lnTo>
                    <a:lnTo>
                      <a:pt x="140" y="61"/>
                    </a:lnTo>
                    <a:lnTo>
                      <a:pt x="139" y="55"/>
                    </a:lnTo>
                    <a:lnTo>
                      <a:pt x="138" y="51"/>
                    </a:lnTo>
                    <a:lnTo>
                      <a:pt x="135" y="48"/>
                    </a:lnTo>
                    <a:lnTo>
                      <a:pt x="134" y="43"/>
                    </a:lnTo>
                    <a:lnTo>
                      <a:pt x="134" y="41"/>
                    </a:lnTo>
                    <a:lnTo>
                      <a:pt x="128" y="39"/>
                    </a:lnTo>
                    <a:lnTo>
                      <a:pt x="123" y="36"/>
                    </a:lnTo>
                    <a:lnTo>
                      <a:pt x="118" y="33"/>
                    </a:lnTo>
                    <a:lnTo>
                      <a:pt x="112" y="30"/>
                    </a:lnTo>
                    <a:lnTo>
                      <a:pt x="106" y="28"/>
                    </a:lnTo>
                    <a:lnTo>
                      <a:pt x="100" y="27"/>
                    </a:lnTo>
                    <a:lnTo>
                      <a:pt x="94" y="25"/>
                    </a:lnTo>
                    <a:lnTo>
                      <a:pt x="88" y="23"/>
                    </a:lnTo>
                    <a:lnTo>
                      <a:pt x="81" y="22"/>
                    </a:lnTo>
                    <a:lnTo>
                      <a:pt x="76" y="22"/>
                    </a:lnTo>
                    <a:lnTo>
                      <a:pt x="70" y="22"/>
                    </a:lnTo>
                    <a:lnTo>
                      <a:pt x="64" y="23"/>
                    </a:lnTo>
                    <a:lnTo>
                      <a:pt x="58" y="25"/>
                    </a:lnTo>
                    <a:lnTo>
                      <a:pt x="51" y="27"/>
                    </a:lnTo>
                    <a:lnTo>
                      <a:pt x="46" y="30"/>
                    </a:lnTo>
                    <a:lnTo>
                      <a:pt x="42" y="36"/>
                    </a:lnTo>
                    <a:lnTo>
                      <a:pt x="42" y="39"/>
                    </a:lnTo>
                    <a:lnTo>
                      <a:pt x="36" y="39"/>
                    </a:lnTo>
                    <a:lnTo>
                      <a:pt x="30" y="37"/>
                    </a:lnTo>
                    <a:lnTo>
                      <a:pt x="25" y="34"/>
                    </a:lnTo>
                    <a:lnTo>
                      <a:pt x="23" y="29"/>
                    </a:lnTo>
                    <a:lnTo>
                      <a:pt x="26" y="22"/>
                    </a:lnTo>
                    <a:lnTo>
                      <a:pt x="31" y="18"/>
                    </a:lnTo>
                    <a:lnTo>
                      <a:pt x="35" y="13"/>
                    </a:lnTo>
                    <a:lnTo>
                      <a:pt x="40" y="9"/>
                    </a:lnTo>
                    <a:lnTo>
                      <a:pt x="45" y="6"/>
                    </a:lnTo>
                    <a:lnTo>
                      <a:pt x="51" y="5"/>
                    </a:lnTo>
                    <a:lnTo>
                      <a:pt x="58" y="2"/>
                    </a:lnTo>
                    <a:lnTo>
                      <a:pt x="65" y="1"/>
                    </a:lnTo>
                    <a:lnTo>
                      <a:pt x="71" y="0"/>
                    </a:lnTo>
                    <a:lnTo>
                      <a:pt x="78" y="0"/>
                    </a:lnTo>
                    <a:lnTo>
                      <a:pt x="84" y="0"/>
                    </a:lnTo>
                    <a:lnTo>
                      <a:pt x="91" y="0"/>
                    </a:lnTo>
                    <a:lnTo>
                      <a:pt x="98" y="0"/>
                    </a:lnTo>
                    <a:lnTo>
                      <a:pt x="105" y="1"/>
                    </a:lnTo>
                    <a:lnTo>
                      <a:pt x="111" y="2"/>
                    </a:lnTo>
                    <a:lnTo>
                      <a:pt x="118" y="3"/>
                    </a:lnTo>
                    <a:lnTo>
                      <a:pt x="125" y="5"/>
                    </a:lnTo>
                    <a:lnTo>
                      <a:pt x="132" y="7"/>
                    </a:lnTo>
                    <a:lnTo>
                      <a:pt x="139" y="10"/>
                    </a:lnTo>
                    <a:lnTo>
                      <a:pt x="145" y="15"/>
                    </a:lnTo>
                    <a:lnTo>
                      <a:pt x="150" y="19"/>
                    </a:lnTo>
                    <a:lnTo>
                      <a:pt x="156" y="25"/>
                    </a:lnTo>
                    <a:lnTo>
                      <a:pt x="161" y="30"/>
                    </a:lnTo>
                    <a:lnTo>
                      <a:pt x="167" y="36"/>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34" name="Freeform 86"/>
              <p:cNvSpPr>
                <a:spLocks/>
              </p:cNvSpPr>
              <p:nvPr/>
            </p:nvSpPr>
            <p:spPr bwMode="auto">
              <a:xfrm>
                <a:off x="4984" y="2553"/>
                <a:ext cx="18" cy="19"/>
              </a:xfrm>
              <a:custGeom>
                <a:avLst/>
                <a:gdLst>
                  <a:gd name="T0" fmla="*/ 1 w 28"/>
                  <a:gd name="T1" fmla="*/ 1 h 29"/>
                  <a:gd name="T2" fmla="*/ 1 w 28"/>
                  <a:gd name="T3" fmla="*/ 1 h 29"/>
                  <a:gd name="T4" fmla="*/ 1 w 28"/>
                  <a:gd name="T5" fmla="*/ 1 h 29"/>
                  <a:gd name="T6" fmla="*/ 1 w 28"/>
                  <a:gd name="T7" fmla="*/ 1 h 29"/>
                  <a:gd name="T8" fmla="*/ 1 w 28"/>
                  <a:gd name="T9" fmla="*/ 1 h 29"/>
                  <a:gd name="T10" fmla="*/ 1 w 28"/>
                  <a:gd name="T11" fmla="*/ 1 h 29"/>
                  <a:gd name="T12" fmla="*/ 1 w 28"/>
                  <a:gd name="T13" fmla="*/ 1 h 29"/>
                  <a:gd name="T14" fmla="*/ 1 w 28"/>
                  <a:gd name="T15" fmla="*/ 1 h 29"/>
                  <a:gd name="T16" fmla="*/ 1 w 28"/>
                  <a:gd name="T17" fmla="*/ 1 h 29"/>
                  <a:gd name="T18" fmla="*/ 1 w 28"/>
                  <a:gd name="T19" fmla="*/ 1 h 29"/>
                  <a:gd name="T20" fmla="*/ 1 w 28"/>
                  <a:gd name="T21" fmla="*/ 1 h 29"/>
                  <a:gd name="T22" fmla="*/ 0 w 28"/>
                  <a:gd name="T23" fmla="*/ 1 h 29"/>
                  <a:gd name="T24" fmla="*/ 0 w 28"/>
                  <a:gd name="T25" fmla="*/ 1 h 29"/>
                  <a:gd name="T26" fmla="*/ 1 w 28"/>
                  <a:gd name="T27" fmla="*/ 1 h 29"/>
                  <a:gd name="T28" fmla="*/ 1 w 28"/>
                  <a:gd name="T29" fmla="*/ 1 h 29"/>
                  <a:gd name="T30" fmla="*/ 1 w 28"/>
                  <a:gd name="T31" fmla="*/ 1 h 29"/>
                  <a:gd name="T32" fmla="*/ 1 w 28"/>
                  <a:gd name="T33" fmla="*/ 0 h 29"/>
                  <a:gd name="T34" fmla="*/ 1 w 28"/>
                  <a:gd name="T35" fmla="*/ 0 h 29"/>
                  <a:gd name="T36" fmla="*/ 1 w 28"/>
                  <a:gd name="T37" fmla="*/ 1 h 29"/>
                  <a:gd name="T38" fmla="*/ 1 w 28"/>
                  <a:gd name="T39" fmla="*/ 1 h 29"/>
                  <a:gd name="T40" fmla="*/ 1 w 28"/>
                  <a:gd name="T41" fmla="*/ 1 h 29"/>
                  <a:gd name="T42" fmla="*/ 1 w 28"/>
                  <a:gd name="T43" fmla="*/ 1 h 29"/>
                  <a:gd name="T44" fmla="*/ 1 w 28"/>
                  <a:gd name="T45" fmla="*/ 1 h 29"/>
                  <a:gd name="T46" fmla="*/ 1 w 28"/>
                  <a:gd name="T47" fmla="*/ 1 h 2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8"/>
                  <a:gd name="T73" fmla="*/ 0 h 29"/>
                  <a:gd name="T74" fmla="*/ 28 w 28"/>
                  <a:gd name="T75" fmla="*/ 29 h 2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8" h="29">
                    <a:moveTo>
                      <a:pt x="28" y="18"/>
                    </a:moveTo>
                    <a:lnTo>
                      <a:pt x="28" y="21"/>
                    </a:lnTo>
                    <a:lnTo>
                      <a:pt x="27" y="24"/>
                    </a:lnTo>
                    <a:lnTo>
                      <a:pt x="24" y="25"/>
                    </a:lnTo>
                    <a:lnTo>
                      <a:pt x="22" y="29"/>
                    </a:lnTo>
                    <a:lnTo>
                      <a:pt x="18" y="28"/>
                    </a:lnTo>
                    <a:lnTo>
                      <a:pt x="14" y="28"/>
                    </a:lnTo>
                    <a:lnTo>
                      <a:pt x="12" y="27"/>
                    </a:lnTo>
                    <a:lnTo>
                      <a:pt x="8" y="27"/>
                    </a:lnTo>
                    <a:lnTo>
                      <a:pt x="5" y="25"/>
                    </a:lnTo>
                    <a:lnTo>
                      <a:pt x="2" y="24"/>
                    </a:lnTo>
                    <a:lnTo>
                      <a:pt x="0" y="21"/>
                    </a:lnTo>
                    <a:lnTo>
                      <a:pt x="0" y="18"/>
                    </a:lnTo>
                    <a:lnTo>
                      <a:pt x="2" y="13"/>
                    </a:lnTo>
                    <a:lnTo>
                      <a:pt x="5" y="8"/>
                    </a:lnTo>
                    <a:lnTo>
                      <a:pt x="8" y="3"/>
                    </a:lnTo>
                    <a:lnTo>
                      <a:pt x="13" y="0"/>
                    </a:lnTo>
                    <a:lnTo>
                      <a:pt x="18" y="0"/>
                    </a:lnTo>
                    <a:lnTo>
                      <a:pt x="21" y="1"/>
                    </a:lnTo>
                    <a:lnTo>
                      <a:pt x="22" y="2"/>
                    </a:lnTo>
                    <a:lnTo>
                      <a:pt x="25" y="6"/>
                    </a:lnTo>
                    <a:lnTo>
                      <a:pt x="26" y="11"/>
                    </a:lnTo>
                    <a:lnTo>
                      <a:pt x="28" y="18"/>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35" name="Freeform 87"/>
              <p:cNvSpPr>
                <a:spLocks/>
              </p:cNvSpPr>
              <p:nvPr/>
            </p:nvSpPr>
            <p:spPr bwMode="auto">
              <a:xfrm>
                <a:off x="4927" y="2569"/>
                <a:ext cx="18" cy="18"/>
              </a:xfrm>
              <a:custGeom>
                <a:avLst/>
                <a:gdLst>
                  <a:gd name="T0" fmla="*/ 1 w 29"/>
                  <a:gd name="T1" fmla="*/ 1 h 26"/>
                  <a:gd name="T2" fmla="*/ 1 w 29"/>
                  <a:gd name="T3" fmla="*/ 1 h 26"/>
                  <a:gd name="T4" fmla="*/ 1 w 29"/>
                  <a:gd name="T5" fmla="*/ 1 h 26"/>
                  <a:gd name="T6" fmla="*/ 1 w 29"/>
                  <a:gd name="T7" fmla="*/ 1 h 26"/>
                  <a:gd name="T8" fmla="*/ 1 w 29"/>
                  <a:gd name="T9" fmla="*/ 2 h 26"/>
                  <a:gd name="T10" fmla="*/ 1 w 29"/>
                  <a:gd name="T11" fmla="*/ 2 h 26"/>
                  <a:gd name="T12" fmla="*/ 1 w 29"/>
                  <a:gd name="T13" fmla="*/ 2 h 26"/>
                  <a:gd name="T14" fmla="*/ 1 w 29"/>
                  <a:gd name="T15" fmla="*/ 2 h 26"/>
                  <a:gd name="T16" fmla="*/ 1 w 29"/>
                  <a:gd name="T17" fmla="*/ 2 h 26"/>
                  <a:gd name="T18" fmla="*/ 1 w 29"/>
                  <a:gd name="T19" fmla="*/ 2 h 26"/>
                  <a:gd name="T20" fmla="*/ 0 w 29"/>
                  <a:gd name="T21" fmla="*/ 1 h 26"/>
                  <a:gd name="T22" fmla="*/ 0 w 29"/>
                  <a:gd name="T23" fmla="*/ 1 h 26"/>
                  <a:gd name="T24" fmla="*/ 0 w 29"/>
                  <a:gd name="T25" fmla="*/ 1 h 26"/>
                  <a:gd name="T26" fmla="*/ 1 w 29"/>
                  <a:gd name="T27" fmla="*/ 1 h 26"/>
                  <a:gd name="T28" fmla="*/ 1 w 29"/>
                  <a:gd name="T29" fmla="*/ 1 h 26"/>
                  <a:gd name="T30" fmla="*/ 1 w 29"/>
                  <a:gd name="T31" fmla="*/ 0 h 26"/>
                  <a:gd name="T32" fmla="*/ 1 w 29"/>
                  <a:gd name="T33" fmla="*/ 0 h 26"/>
                  <a:gd name="T34" fmla="*/ 1 w 29"/>
                  <a:gd name="T35" fmla="*/ 1 h 26"/>
                  <a:gd name="T36" fmla="*/ 1 w 29"/>
                  <a:gd name="T37" fmla="*/ 1 h 26"/>
                  <a:gd name="T38" fmla="*/ 1 w 29"/>
                  <a:gd name="T39" fmla="*/ 1 h 26"/>
                  <a:gd name="T40" fmla="*/ 1 w 29"/>
                  <a:gd name="T41" fmla="*/ 1 h 2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9"/>
                  <a:gd name="T64" fmla="*/ 0 h 26"/>
                  <a:gd name="T65" fmla="*/ 29 w 29"/>
                  <a:gd name="T66" fmla="*/ 26 h 2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9" h="26">
                    <a:moveTo>
                      <a:pt x="29" y="10"/>
                    </a:moveTo>
                    <a:lnTo>
                      <a:pt x="29" y="13"/>
                    </a:lnTo>
                    <a:lnTo>
                      <a:pt x="29" y="18"/>
                    </a:lnTo>
                    <a:lnTo>
                      <a:pt x="28" y="20"/>
                    </a:lnTo>
                    <a:lnTo>
                      <a:pt x="27" y="23"/>
                    </a:lnTo>
                    <a:lnTo>
                      <a:pt x="23" y="24"/>
                    </a:lnTo>
                    <a:lnTo>
                      <a:pt x="21" y="26"/>
                    </a:lnTo>
                    <a:lnTo>
                      <a:pt x="18" y="25"/>
                    </a:lnTo>
                    <a:lnTo>
                      <a:pt x="14" y="25"/>
                    </a:lnTo>
                    <a:lnTo>
                      <a:pt x="1" y="25"/>
                    </a:lnTo>
                    <a:lnTo>
                      <a:pt x="0" y="21"/>
                    </a:lnTo>
                    <a:lnTo>
                      <a:pt x="0" y="18"/>
                    </a:lnTo>
                    <a:lnTo>
                      <a:pt x="0" y="14"/>
                    </a:lnTo>
                    <a:lnTo>
                      <a:pt x="1" y="11"/>
                    </a:lnTo>
                    <a:lnTo>
                      <a:pt x="5" y="5"/>
                    </a:lnTo>
                    <a:lnTo>
                      <a:pt x="11" y="0"/>
                    </a:lnTo>
                    <a:lnTo>
                      <a:pt x="15" y="0"/>
                    </a:lnTo>
                    <a:lnTo>
                      <a:pt x="20" y="2"/>
                    </a:lnTo>
                    <a:lnTo>
                      <a:pt x="25" y="5"/>
                    </a:lnTo>
                    <a:lnTo>
                      <a:pt x="29" y="10"/>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36" name="Freeform 88"/>
              <p:cNvSpPr>
                <a:spLocks/>
              </p:cNvSpPr>
              <p:nvPr/>
            </p:nvSpPr>
            <p:spPr bwMode="auto">
              <a:xfrm>
                <a:off x="4828" y="2580"/>
                <a:ext cx="20" cy="19"/>
              </a:xfrm>
              <a:custGeom>
                <a:avLst/>
                <a:gdLst>
                  <a:gd name="T0" fmla="*/ 1 w 31"/>
                  <a:gd name="T1" fmla="*/ 1 h 28"/>
                  <a:gd name="T2" fmla="*/ 1 w 31"/>
                  <a:gd name="T3" fmla="*/ 1 h 28"/>
                  <a:gd name="T4" fmla="*/ 1 w 31"/>
                  <a:gd name="T5" fmla="*/ 1 h 28"/>
                  <a:gd name="T6" fmla="*/ 1 w 31"/>
                  <a:gd name="T7" fmla="*/ 1 h 28"/>
                  <a:gd name="T8" fmla="*/ 1 w 31"/>
                  <a:gd name="T9" fmla="*/ 2 h 28"/>
                  <a:gd name="T10" fmla="*/ 1 w 31"/>
                  <a:gd name="T11" fmla="*/ 2 h 28"/>
                  <a:gd name="T12" fmla="*/ 1 w 31"/>
                  <a:gd name="T13" fmla="*/ 2 h 28"/>
                  <a:gd name="T14" fmla="*/ 1 w 31"/>
                  <a:gd name="T15" fmla="*/ 2 h 28"/>
                  <a:gd name="T16" fmla="*/ 1 w 31"/>
                  <a:gd name="T17" fmla="*/ 2 h 28"/>
                  <a:gd name="T18" fmla="*/ 1 w 31"/>
                  <a:gd name="T19" fmla="*/ 1 h 28"/>
                  <a:gd name="T20" fmla="*/ 1 w 31"/>
                  <a:gd name="T21" fmla="*/ 1 h 28"/>
                  <a:gd name="T22" fmla="*/ 0 w 31"/>
                  <a:gd name="T23" fmla="*/ 1 h 28"/>
                  <a:gd name="T24" fmla="*/ 0 w 31"/>
                  <a:gd name="T25" fmla="*/ 1 h 28"/>
                  <a:gd name="T26" fmla="*/ 1 w 31"/>
                  <a:gd name="T27" fmla="*/ 1 h 28"/>
                  <a:gd name="T28" fmla="*/ 1 w 31"/>
                  <a:gd name="T29" fmla="*/ 1 h 28"/>
                  <a:gd name="T30" fmla="*/ 1 w 31"/>
                  <a:gd name="T31" fmla="*/ 1 h 28"/>
                  <a:gd name="T32" fmla="*/ 1 w 31"/>
                  <a:gd name="T33" fmla="*/ 1 h 28"/>
                  <a:gd name="T34" fmla="*/ 1 w 31"/>
                  <a:gd name="T35" fmla="*/ 0 h 28"/>
                  <a:gd name="T36" fmla="*/ 1 w 31"/>
                  <a:gd name="T37" fmla="*/ 1 h 28"/>
                  <a:gd name="T38" fmla="*/ 1 w 31"/>
                  <a:gd name="T39" fmla="*/ 1 h 28"/>
                  <a:gd name="T40" fmla="*/ 1 w 31"/>
                  <a:gd name="T41" fmla="*/ 1 h 28"/>
                  <a:gd name="T42" fmla="*/ 1 w 31"/>
                  <a:gd name="T43" fmla="*/ 1 h 28"/>
                  <a:gd name="T44" fmla="*/ 1 w 31"/>
                  <a:gd name="T45" fmla="*/ 1 h 28"/>
                  <a:gd name="T46" fmla="*/ 1 w 31"/>
                  <a:gd name="T47" fmla="*/ 1 h 2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1"/>
                  <a:gd name="T73" fmla="*/ 0 h 28"/>
                  <a:gd name="T74" fmla="*/ 31 w 31"/>
                  <a:gd name="T75" fmla="*/ 28 h 2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1" h="28">
                    <a:moveTo>
                      <a:pt x="31" y="12"/>
                    </a:moveTo>
                    <a:lnTo>
                      <a:pt x="31" y="17"/>
                    </a:lnTo>
                    <a:lnTo>
                      <a:pt x="30" y="22"/>
                    </a:lnTo>
                    <a:lnTo>
                      <a:pt x="28" y="25"/>
                    </a:lnTo>
                    <a:lnTo>
                      <a:pt x="24" y="28"/>
                    </a:lnTo>
                    <a:lnTo>
                      <a:pt x="20" y="28"/>
                    </a:lnTo>
                    <a:lnTo>
                      <a:pt x="16" y="28"/>
                    </a:lnTo>
                    <a:lnTo>
                      <a:pt x="13" y="28"/>
                    </a:lnTo>
                    <a:lnTo>
                      <a:pt x="9" y="28"/>
                    </a:lnTo>
                    <a:lnTo>
                      <a:pt x="4" y="27"/>
                    </a:lnTo>
                    <a:lnTo>
                      <a:pt x="2" y="25"/>
                    </a:lnTo>
                    <a:lnTo>
                      <a:pt x="0" y="23"/>
                    </a:lnTo>
                    <a:lnTo>
                      <a:pt x="0" y="20"/>
                    </a:lnTo>
                    <a:lnTo>
                      <a:pt x="1" y="12"/>
                    </a:lnTo>
                    <a:lnTo>
                      <a:pt x="4" y="7"/>
                    </a:lnTo>
                    <a:lnTo>
                      <a:pt x="9" y="3"/>
                    </a:lnTo>
                    <a:lnTo>
                      <a:pt x="15" y="1"/>
                    </a:lnTo>
                    <a:lnTo>
                      <a:pt x="20" y="0"/>
                    </a:lnTo>
                    <a:lnTo>
                      <a:pt x="25" y="2"/>
                    </a:lnTo>
                    <a:lnTo>
                      <a:pt x="27" y="3"/>
                    </a:lnTo>
                    <a:lnTo>
                      <a:pt x="29" y="5"/>
                    </a:lnTo>
                    <a:lnTo>
                      <a:pt x="30" y="8"/>
                    </a:lnTo>
                    <a:lnTo>
                      <a:pt x="31" y="12"/>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37" name="Freeform 89"/>
              <p:cNvSpPr>
                <a:spLocks/>
              </p:cNvSpPr>
              <p:nvPr/>
            </p:nvSpPr>
            <p:spPr bwMode="auto">
              <a:xfrm>
                <a:off x="4740" y="2588"/>
                <a:ext cx="35" cy="37"/>
              </a:xfrm>
              <a:custGeom>
                <a:avLst/>
                <a:gdLst>
                  <a:gd name="T0" fmla="*/ 3 w 54"/>
                  <a:gd name="T1" fmla="*/ 1 h 55"/>
                  <a:gd name="T2" fmla="*/ 3 w 54"/>
                  <a:gd name="T3" fmla="*/ 2 h 55"/>
                  <a:gd name="T4" fmla="*/ 3 w 54"/>
                  <a:gd name="T5" fmla="*/ 2 h 55"/>
                  <a:gd name="T6" fmla="*/ 2 w 54"/>
                  <a:gd name="T7" fmla="*/ 2 h 55"/>
                  <a:gd name="T8" fmla="*/ 2 w 54"/>
                  <a:gd name="T9" fmla="*/ 3 h 55"/>
                  <a:gd name="T10" fmla="*/ 2 w 54"/>
                  <a:gd name="T11" fmla="*/ 3 h 55"/>
                  <a:gd name="T12" fmla="*/ 2 w 54"/>
                  <a:gd name="T13" fmla="*/ 3 h 55"/>
                  <a:gd name="T14" fmla="*/ 1 w 54"/>
                  <a:gd name="T15" fmla="*/ 3 h 55"/>
                  <a:gd name="T16" fmla="*/ 1 w 54"/>
                  <a:gd name="T17" fmla="*/ 3 h 55"/>
                  <a:gd name="T18" fmla="*/ 1 w 54"/>
                  <a:gd name="T19" fmla="*/ 3 h 55"/>
                  <a:gd name="T20" fmla="*/ 1 w 54"/>
                  <a:gd name="T21" fmla="*/ 3 h 55"/>
                  <a:gd name="T22" fmla="*/ 1 w 54"/>
                  <a:gd name="T23" fmla="*/ 3 h 55"/>
                  <a:gd name="T24" fmla="*/ 1 w 54"/>
                  <a:gd name="T25" fmla="*/ 3 h 55"/>
                  <a:gd name="T26" fmla="*/ 1 w 54"/>
                  <a:gd name="T27" fmla="*/ 3 h 55"/>
                  <a:gd name="T28" fmla="*/ 1 w 54"/>
                  <a:gd name="T29" fmla="*/ 3 h 55"/>
                  <a:gd name="T30" fmla="*/ 0 w 54"/>
                  <a:gd name="T31" fmla="*/ 3 h 55"/>
                  <a:gd name="T32" fmla="*/ 0 w 54"/>
                  <a:gd name="T33" fmla="*/ 2 h 55"/>
                  <a:gd name="T34" fmla="*/ 0 w 54"/>
                  <a:gd name="T35" fmla="*/ 2 h 55"/>
                  <a:gd name="T36" fmla="*/ 1 w 54"/>
                  <a:gd name="T37" fmla="*/ 2 h 55"/>
                  <a:gd name="T38" fmla="*/ 1 w 54"/>
                  <a:gd name="T39" fmla="*/ 1 h 55"/>
                  <a:gd name="T40" fmla="*/ 1 w 54"/>
                  <a:gd name="T41" fmla="*/ 1 h 55"/>
                  <a:gd name="T42" fmla="*/ 1 w 54"/>
                  <a:gd name="T43" fmla="*/ 1 h 55"/>
                  <a:gd name="T44" fmla="*/ 1 w 54"/>
                  <a:gd name="T45" fmla="*/ 1 h 55"/>
                  <a:gd name="T46" fmla="*/ 1 w 54"/>
                  <a:gd name="T47" fmla="*/ 1 h 55"/>
                  <a:gd name="T48" fmla="*/ 1 w 54"/>
                  <a:gd name="T49" fmla="*/ 0 h 55"/>
                  <a:gd name="T50" fmla="*/ 2 w 54"/>
                  <a:gd name="T51" fmla="*/ 0 h 55"/>
                  <a:gd name="T52" fmla="*/ 2 w 54"/>
                  <a:gd name="T53" fmla="*/ 1 h 55"/>
                  <a:gd name="T54" fmla="*/ 2 w 54"/>
                  <a:gd name="T55" fmla="*/ 1 h 55"/>
                  <a:gd name="T56" fmla="*/ 2 w 54"/>
                  <a:gd name="T57" fmla="*/ 1 h 55"/>
                  <a:gd name="T58" fmla="*/ 2 w 54"/>
                  <a:gd name="T59" fmla="*/ 1 h 55"/>
                  <a:gd name="T60" fmla="*/ 3 w 54"/>
                  <a:gd name="T61" fmla="*/ 1 h 55"/>
                  <a:gd name="T62" fmla="*/ 3 w 54"/>
                  <a:gd name="T63" fmla="*/ 1 h 55"/>
                  <a:gd name="T64" fmla="*/ 3 w 54"/>
                  <a:gd name="T65" fmla="*/ 1 h 55"/>
                  <a:gd name="T66" fmla="*/ 3 w 54"/>
                  <a:gd name="T67" fmla="*/ 1 h 5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4"/>
                  <a:gd name="T103" fmla="*/ 0 h 55"/>
                  <a:gd name="T104" fmla="*/ 54 w 54"/>
                  <a:gd name="T105" fmla="*/ 55 h 5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4" h="55">
                    <a:moveTo>
                      <a:pt x="54" y="26"/>
                    </a:moveTo>
                    <a:lnTo>
                      <a:pt x="53" y="30"/>
                    </a:lnTo>
                    <a:lnTo>
                      <a:pt x="50" y="34"/>
                    </a:lnTo>
                    <a:lnTo>
                      <a:pt x="47" y="39"/>
                    </a:lnTo>
                    <a:lnTo>
                      <a:pt x="43" y="43"/>
                    </a:lnTo>
                    <a:lnTo>
                      <a:pt x="40" y="46"/>
                    </a:lnTo>
                    <a:lnTo>
                      <a:pt x="35" y="48"/>
                    </a:lnTo>
                    <a:lnTo>
                      <a:pt x="31" y="52"/>
                    </a:lnTo>
                    <a:lnTo>
                      <a:pt x="29" y="55"/>
                    </a:lnTo>
                    <a:lnTo>
                      <a:pt x="24" y="54"/>
                    </a:lnTo>
                    <a:lnTo>
                      <a:pt x="20" y="54"/>
                    </a:lnTo>
                    <a:lnTo>
                      <a:pt x="17" y="53"/>
                    </a:lnTo>
                    <a:lnTo>
                      <a:pt x="14" y="53"/>
                    </a:lnTo>
                    <a:lnTo>
                      <a:pt x="7" y="50"/>
                    </a:lnTo>
                    <a:lnTo>
                      <a:pt x="2" y="45"/>
                    </a:lnTo>
                    <a:lnTo>
                      <a:pt x="0" y="41"/>
                    </a:lnTo>
                    <a:lnTo>
                      <a:pt x="0" y="37"/>
                    </a:lnTo>
                    <a:lnTo>
                      <a:pt x="0" y="33"/>
                    </a:lnTo>
                    <a:lnTo>
                      <a:pt x="2" y="31"/>
                    </a:lnTo>
                    <a:lnTo>
                      <a:pt x="5" y="25"/>
                    </a:lnTo>
                    <a:lnTo>
                      <a:pt x="10" y="20"/>
                    </a:lnTo>
                    <a:lnTo>
                      <a:pt x="15" y="16"/>
                    </a:lnTo>
                    <a:lnTo>
                      <a:pt x="21" y="11"/>
                    </a:lnTo>
                    <a:lnTo>
                      <a:pt x="26" y="5"/>
                    </a:lnTo>
                    <a:lnTo>
                      <a:pt x="29" y="0"/>
                    </a:lnTo>
                    <a:lnTo>
                      <a:pt x="34" y="0"/>
                    </a:lnTo>
                    <a:lnTo>
                      <a:pt x="38" y="2"/>
                    </a:lnTo>
                    <a:lnTo>
                      <a:pt x="42" y="4"/>
                    </a:lnTo>
                    <a:lnTo>
                      <a:pt x="47" y="8"/>
                    </a:lnTo>
                    <a:lnTo>
                      <a:pt x="48" y="11"/>
                    </a:lnTo>
                    <a:lnTo>
                      <a:pt x="51" y="16"/>
                    </a:lnTo>
                    <a:lnTo>
                      <a:pt x="53" y="20"/>
                    </a:lnTo>
                    <a:lnTo>
                      <a:pt x="54" y="26"/>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38" name="Freeform 90"/>
              <p:cNvSpPr>
                <a:spLocks/>
              </p:cNvSpPr>
              <p:nvPr/>
            </p:nvSpPr>
            <p:spPr bwMode="auto">
              <a:xfrm>
                <a:off x="4775" y="2766"/>
                <a:ext cx="55" cy="140"/>
              </a:xfrm>
              <a:custGeom>
                <a:avLst/>
                <a:gdLst>
                  <a:gd name="T0" fmla="*/ 3 w 86"/>
                  <a:gd name="T1" fmla="*/ 1 h 208"/>
                  <a:gd name="T2" fmla="*/ 3 w 86"/>
                  <a:gd name="T3" fmla="*/ 1 h 208"/>
                  <a:gd name="T4" fmla="*/ 3 w 86"/>
                  <a:gd name="T5" fmla="*/ 2 h 208"/>
                  <a:gd name="T6" fmla="*/ 3 w 86"/>
                  <a:gd name="T7" fmla="*/ 3 h 208"/>
                  <a:gd name="T8" fmla="*/ 3 w 86"/>
                  <a:gd name="T9" fmla="*/ 3 h 208"/>
                  <a:gd name="T10" fmla="*/ 3 w 86"/>
                  <a:gd name="T11" fmla="*/ 4 h 208"/>
                  <a:gd name="T12" fmla="*/ 3 w 86"/>
                  <a:gd name="T13" fmla="*/ 5 h 208"/>
                  <a:gd name="T14" fmla="*/ 3 w 86"/>
                  <a:gd name="T15" fmla="*/ 5 h 208"/>
                  <a:gd name="T16" fmla="*/ 4 w 86"/>
                  <a:gd name="T17" fmla="*/ 6 h 208"/>
                  <a:gd name="T18" fmla="*/ 4 w 86"/>
                  <a:gd name="T19" fmla="*/ 7 h 208"/>
                  <a:gd name="T20" fmla="*/ 4 w 86"/>
                  <a:gd name="T21" fmla="*/ 7 h 208"/>
                  <a:gd name="T22" fmla="*/ 4 w 86"/>
                  <a:gd name="T23" fmla="*/ 8 h 208"/>
                  <a:gd name="T24" fmla="*/ 4 w 86"/>
                  <a:gd name="T25" fmla="*/ 9 h 208"/>
                  <a:gd name="T26" fmla="*/ 3 w 86"/>
                  <a:gd name="T27" fmla="*/ 9 h 208"/>
                  <a:gd name="T28" fmla="*/ 3 w 86"/>
                  <a:gd name="T29" fmla="*/ 10 h 208"/>
                  <a:gd name="T30" fmla="*/ 3 w 86"/>
                  <a:gd name="T31" fmla="*/ 11 h 208"/>
                  <a:gd name="T32" fmla="*/ 3 w 86"/>
                  <a:gd name="T33" fmla="*/ 11 h 208"/>
                  <a:gd name="T34" fmla="*/ 3 w 86"/>
                  <a:gd name="T35" fmla="*/ 12 h 208"/>
                  <a:gd name="T36" fmla="*/ 3 w 86"/>
                  <a:gd name="T37" fmla="*/ 12 h 208"/>
                  <a:gd name="T38" fmla="*/ 3 w 86"/>
                  <a:gd name="T39" fmla="*/ 12 h 208"/>
                  <a:gd name="T40" fmla="*/ 3 w 86"/>
                  <a:gd name="T41" fmla="*/ 12 h 208"/>
                  <a:gd name="T42" fmla="*/ 3 w 86"/>
                  <a:gd name="T43" fmla="*/ 13 h 208"/>
                  <a:gd name="T44" fmla="*/ 3 w 86"/>
                  <a:gd name="T45" fmla="*/ 13 h 208"/>
                  <a:gd name="T46" fmla="*/ 3 w 86"/>
                  <a:gd name="T47" fmla="*/ 13 h 208"/>
                  <a:gd name="T48" fmla="*/ 3 w 86"/>
                  <a:gd name="T49" fmla="*/ 13 h 208"/>
                  <a:gd name="T50" fmla="*/ 2 w 86"/>
                  <a:gd name="T51" fmla="*/ 12 h 208"/>
                  <a:gd name="T52" fmla="*/ 2 w 86"/>
                  <a:gd name="T53" fmla="*/ 11 h 208"/>
                  <a:gd name="T54" fmla="*/ 2 w 86"/>
                  <a:gd name="T55" fmla="*/ 10 h 208"/>
                  <a:gd name="T56" fmla="*/ 2 w 86"/>
                  <a:gd name="T57" fmla="*/ 10 h 208"/>
                  <a:gd name="T58" fmla="*/ 2 w 86"/>
                  <a:gd name="T59" fmla="*/ 9 h 208"/>
                  <a:gd name="T60" fmla="*/ 2 w 86"/>
                  <a:gd name="T61" fmla="*/ 8 h 208"/>
                  <a:gd name="T62" fmla="*/ 2 w 86"/>
                  <a:gd name="T63" fmla="*/ 7 h 208"/>
                  <a:gd name="T64" fmla="*/ 2 w 86"/>
                  <a:gd name="T65" fmla="*/ 6 h 208"/>
                  <a:gd name="T66" fmla="*/ 2 w 86"/>
                  <a:gd name="T67" fmla="*/ 6 h 208"/>
                  <a:gd name="T68" fmla="*/ 2 w 86"/>
                  <a:gd name="T69" fmla="*/ 5 h 208"/>
                  <a:gd name="T70" fmla="*/ 1 w 86"/>
                  <a:gd name="T71" fmla="*/ 4 h 208"/>
                  <a:gd name="T72" fmla="*/ 1 w 86"/>
                  <a:gd name="T73" fmla="*/ 3 h 208"/>
                  <a:gd name="T74" fmla="*/ 1 w 86"/>
                  <a:gd name="T75" fmla="*/ 3 h 208"/>
                  <a:gd name="T76" fmla="*/ 1 w 86"/>
                  <a:gd name="T77" fmla="*/ 2 h 208"/>
                  <a:gd name="T78" fmla="*/ 1 w 86"/>
                  <a:gd name="T79" fmla="*/ 1 h 208"/>
                  <a:gd name="T80" fmla="*/ 0 w 86"/>
                  <a:gd name="T81" fmla="*/ 1 h 208"/>
                  <a:gd name="T82" fmla="*/ 0 w 86"/>
                  <a:gd name="T83" fmla="*/ 1 h 208"/>
                  <a:gd name="T84" fmla="*/ 1 w 86"/>
                  <a:gd name="T85" fmla="*/ 0 h 208"/>
                  <a:gd name="T86" fmla="*/ 1 w 86"/>
                  <a:gd name="T87" fmla="*/ 0 h 208"/>
                  <a:gd name="T88" fmla="*/ 1 w 86"/>
                  <a:gd name="T89" fmla="*/ 0 h 208"/>
                  <a:gd name="T90" fmla="*/ 1 w 86"/>
                  <a:gd name="T91" fmla="*/ 0 h 208"/>
                  <a:gd name="T92" fmla="*/ 1 w 86"/>
                  <a:gd name="T93" fmla="*/ 1 h 208"/>
                  <a:gd name="T94" fmla="*/ 1 w 86"/>
                  <a:gd name="T95" fmla="*/ 1 h 208"/>
                  <a:gd name="T96" fmla="*/ 2 w 86"/>
                  <a:gd name="T97" fmla="*/ 1 h 208"/>
                  <a:gd name="T98" fmla="*/ 2 w 86"/>
                  <a:gd name="T99" fmla="*/ 1 h 208"/>
                  <a:gd name="T100" fmla="*/ 2 w 86"/>
                  <a:gd name="T101" fmla="*/ 1 h 208"/>
                  <a:gd name="T102" fmla="*/ 3 w 86"/>
                  <a:gd name="T103" fmla="*/ 1 h 208"/>
                  <a:gd name="T104" fmla="*/ 3 w 86"/>
                  <a:gd name="T105" fmla="*/ 1 h 20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6"/>
                  <a:gd name="T160" fmla="*/ 0 h 208"/>
                  <a:gd name="T161" fmla="*/ 86 w 86"/>
                  <a:gd name="T162" fmla="*/ 208 h 20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6" h="208">
                    <a:moveTo>
                      <a:pt x="55" y="16"/>
                    </a:moveTo>
                    <a:lnTo>
                      <a:pt x="59" y="24"/>
                    </a:lnTo>
                    <a:lnTo>
                      <a:pt x="65" y="34"/>
                    </a:lnTo>
                    <a:lnTo>
                      <a:pt x="69" y="43"/>
                    </a:lnTo>
                    <a:lnTo>
                      <a:pt x="73" y="52"/>
                    </a:lnTo>
                    <a:lnTo>
                      <a:pt x="77" y="62"/>
                    </a:lnTo>
                    <a:lnTo>
                      <a:pt x="79" y="72"/>
                    </a:lnTo>
                    <a:lnTo>
                      <a:pt x="82" y="84"/>
                    </a:lnTo>
                    <a:lnTo>
                      <a:pt x="84" y="94"/>
                    </a:lnTo>
                    <a:lnTo>
                      <a:pt x="85" y="105"/>
                    </a:lnTo>
                    <a:lnTo>
                      <a:pt x="86" y="117"/>
                    </a:lnTo>
                    <a:lnTo>
                      <a:pt x="85" y="126"/>
                    </a:lnTo>
                    <a:lnTo>
                      <a:pt x="84" y="138"/>
                    </a:lnTo>
                    <a:lnTo>
                      <a:pt x="82" y="148"/>
                    </a:lnTo>
                    <a:lnTo>
                      <a:pt x="79" y="159"/>
                    </a:lnTo>
                    <a:lnTo>
                      <a:pt x="77" y="169"/>
                    </a:lnTo>
                    <a:lnTo>
                      <a:pt x="73" y="179"/>
                    </a:lnTo>
                    <a:lnTo>
                      <a:pt x="71" y="182"/>
                    </a:lnTo>
                    <a:lnTo>
                      <a:pt x="69" y="187"/>
                    </a:lnTo>
                    <a:lnTo>
                      <a:pt x="68" y="190"/>
                    </a:lnTo>
                    <a:lnTo>
                      <a:pt x="65" y="195"/>
                    </a:lnTo>
                    <a:lnTo>
                      <a:pt x="62" y="197"/>
                    </a:lnTo>
                    <a:lnTo>
                      <a:pt x="59" y="202"/>
                    </a:lnTo>
                    <a:lnTo>
                      <a:pt x="56" y="204"/>
                    </a:lnTo>
                    <a:lnTo>
                      <a:pt x="55" y="208"/>
                    </a:lnTo>
                    <a:lnTo>
                      <a:pt x="52" y="194"/>
                    </a:lnTo>
                    <a:lnTo>
                      <a:pt x="51" y="181"/>
                    </a:lnTo>
                    <a:lnTo>
                      <a:pt x="50" y="167"/>
                    </a:lnTo>
                    <a:lnTo>
                      <a:pt x="49" y="154"/>
                    </a:lnTo>
                    <a:lnTo>
                      <a:pt x="48" y="140"/>
                    </a:lnTo>
                    <a:lnTo>
                      <a:pt x="46" y="127"/>
                    </a:lnTo>
                    <a:lnTo>
                      <a:pt x="44" y="114"/>
                    </a:lnTo>
                    <a:lnTo>
                      <a:pt x="43" y="103"/>
                    </a:lnTo>
                    <a:lnTo>
                      <a:pt x="39" y="90"/>
                    </a:lnTo>
                    <a:lnTo>
                      <a:pt x="36" y="77"/>
                    </a:lnTo>
                    <a:lnTo>
                      <a:pt x="31" y="65"/>
                    </a:lnTo>
                    <a:lnTo>
                      <a:pt x="27" y="53"/>
                    </a:lnTo>
                    <a:lnTo>
                      <a:pt x="21" y="42"/>
                    </a:lnTo>
                    <a:lnTo>
                      <a:pt x="15" y="31"/>
                    </a:lnTo>
                    <a:lnTo>
                      <a:pt x="8" y="21"/>
                    </a:lnTo>
                    <a:lnTo>
                      <a:pt x="0" y="11"/>
                    </a:lnTo>
                    <a:lnTo>
                      <a:pt x="0" y="1"/>
                    </a:lnTo>
                    <a:lnTo>
                      <a:pt x="3" y="0"/>
                    </a:lnTo>
                    <a:lnTo>
                      <a:pt x="8" y="0"/>
                    </a:lnTo>
                    <a:lnTo>
                      <a:pt x="11" y="0"/>
                    </a:lnTo>
                    <a:lnTo>
                      <a:pt x="15" y="0"/>
                    </a:lnTo>
                    <a:lnTo>
                      <a:pt x="22" y="1"/>
                    </a:lnTo>
                    <a:lnTo>
                      <a:pt x="29" y="3"/>
                    </a:lnTo>
                    <a:lnTo>
                      <a:pt x="35" y="5"/>
                    </a:lnTo>
                    <a:lnTo>
                      <a:pt x="42" y="9"/>
                    </a:lnTo>
                    <a:lnTo>
                      <a:pt x="48" y="13"/>
                    </a:lnTo>
                    <a:lnTo>
                      <a:pt x="55" y="16"/>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39" name="Freeform 91"/>
              <p:cNvSpPr>
                <a:spLocks/>
              </p:cNvSpPr>
              <p:nvPr/>
            </p:nvSpPr>
            <p:spPr bwMode="auto">
              <a:xfrm>
                <a:off x="4783" y="2300"/>
                <a:ext cx="592" cy="646"/>
              </a:xfrm>
              <a:custGeom>
                <a:avLst/>
                <a:gdLst>
                  <a:gd name="T0" fmla="*/ 12 w 924"/>
                  <a:gd name="T1" fmla="*/ 7 h 961"/>
                  <a:gd name="T2" fmla="*/ 14 w 924"/>
                  <a:gd name="T3" fmla="*/ 4 h 961"/>
                  <a:gd name="T4" fmla="*/ 16 w 924"/>
                  <a:gd name="T5" fmla="*/ 1 h 961"/>
                  <a:gd name="T6" fmla="*/ 18 w 924"/>
                  <a:gd name="T7" fmla="*/ 1 h 961"/>
                  <a:gd name="T8" fmla="*/ 19 w 924"/>
                  <a:gd name="T9" fmla="*/ 0 h 961"/>
                  <a:gd name="T10" fmla="*/ 21 w 924"/>
                  <a:gd name="T11" fmla="*/ 1 h 961"/>
                  <a:gd name="T12" fmla="*/ 24 w 924"/>
                  <a:gd name="T13" fmla="*/ 5 h 961"/>
                  <a:gd name="T14" fmla="*/ 27 w 924"/>
                  <a:gd name="T15" fmla="*/ 7 h 961"/>
                  <a:gd name="T16" fmla="*/ 29 w 924"/>
                  <a:gd name="T17" fmla="*/ 10 h 961"/>
                  <a:gd name="T18" fmla="*/ 32 w 924"/>
                  <a:gd name="T19" fmla="*/ 16 h 961"/>
                  <a:gd name="T20" fmla="*/ 34 w 924"/>
                  <a:gd name="T21" fmla="*/ 20 h 961"/>
                  <a:gd name="T22" fmla="*/ 37 w 924"/>
                  <a:gd name="T23" fmla="*/ 30 h 961"/>
                  <a:gd name="T24" fmla="*/ 38 w 924"/>
                  <a:gd name="T25" fmla="*/ 36 h 961"/>
                  <a:gd name="T26" fmla="*/ 40 w 924"/>
                  <a:gd name="T27" fmla="*/ 41 h 961"/>
                  <a:gd name="T28" fmla="*/ 40 w 924"/>
                  <a:gd name="T29" fmla="*/ 44 h 961"/>
                  <a:gd name="T30" fmla="*/ 41 w 924"/>
                  <a:gd name="T31" fmla="*/ 47 h 961"/>
                  <a:gd name="T32" fmla="*/ 41 w 924"/>
                  <a:gd name="T33" fmla="*/ 50 h 961"/>
                  <a:gd name="T34" fmla="*/ 40 w 924"/>
                  <a:gd name="T35" fmla="*/ 52 h 961"/>
                  <a:gd name="T36" fmla="*/ 38 w 924"/>
                  <a:gd name="T37" fmla="*/ 54 h 961"/>
                  <a:gd name="T38" fmla="*/ 36 w 924"/>
                  <a:gd name="T39" fmla="*/ 55 h 961"/>
                  <a:gd name="T40" fmla="*/ 32 w 924"/>
                  <a:gd name="T41" fmla="*/ 57 h 961"/>
                  <a:gd name="T42" fmla="*/ 26 w 924"/>
                  <a:gd name="T43" fmla="*/ 58 h 961"/>
                  <a:gd name="T44" fmla="*/ 15 w 924"/>
                  <a:gd name="T45" fmla="*/ 60 h 961"/>
                  <a:gd name="T46" fmla="*/ 10 w 924"/>
                  <a:gd name="T47" fmla="*/ 60 h 961"/>
                  <a:gd name="T48" fmla="*/ 6 w 924"/>
                  <a:gd name="T49" fmla="*/ 59 h 961"/>
                  <a:gd name="T50" fmla="*/ 3 w 924"/>
                  <a:gd name="T51" fmla="*/ 58 h 961"/>
                  <a:gd name="T52" fmla="*/ 1 w 924"/>
                  <a:gd name="T53" fmla="*/ 57 h 961"/>
                  <a:gd name="T54" fmla="*/ 0 w 924"/>
                  <a:gd name="T55" fmla="*/ 54 h 961"/>
                  <a:gd name="T56" fmla="*/ 1 w 924"/>
                  <a:gd name="T57" fmla="*/ 52 h 961"/>
                  <a:gd name="T58" fmla="*/ 1 w 924"/>
                  <a:gd name="T59" fmla="*/ 47 h 961"/>
                  <a:gd name="T60" fmla="*/ 3 w 924"/>
                  <a:gd name="T61" fmla="*/ 36 h 961"/>
                  <a:gd name="T62" fmla="*/ 5 w 924"/>
                  <a:gd name="T63" fmla="*/ 28 h 961"/>
                  <a:gd name="T64" fmla="*/ 7 w 924"/>
                  <a:gd name="T65" fmla="*/ 22 h 961"/>
                  <a:gd name="T66" fmla="*/ 9 w 924"/>
                  <a:gd name="T67" fmla="*/ 17 h 961"/>
                  <a:gd name="T68" fmla="*/ 11 w 924"/>
                  <a:gd name="T69" fmla="*/ 13 h 961"/>
                  <a:gd name="T70" fmla="*/ 12 w 924"/>
                  <a:gd name="T71" fmla="*/ 7 h 961"/>
                  <a:gd name="T72" fmla="*/ 12 w 924"/>
                  <a:gd name="T73" fmla="*/ 7 h 96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24"/>
                  <a:gd name="T112" fmla="*/ 0 h 961"/>
                  <a:gd name="T113" fmla="*/ 924 w 924"/>
                  <a:gd name="T114" fmla="*/ 961 h 96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24" h="961">
                    <a:moveTo>
                      <a:pt x="281" y="119"/>
                    </a:moveTo>
                    <a:lnTo>
                      <a:pt x="323" y="64"/>
                    </a:lnTo>
                    <a:lnTo>
                      <a:pt x="363" y="22"/>
                    </a:lnTo>
                    <a:lnTo>
                      <a:pt x="398" y="2"/>
                    </a:lnTo>
                    <a:lnTo>
                      <a:pt x="435" y="0"/>
                    </a:lnTo>
                    <a:lnTo>
                      <a:pt x="476" y="18"/>
                    </a:lnTo>
                    <a:lnTo>
                      <a:pt x="552" y="70"/>
                    </a:lnTo>
                    <a:lnTo>
                      <a:pt x="613" y="111"/>
                    </a:lnTo>
                    <a:lnTo>
                      <a:pt x="657" y="167"/>
                    </a:lnTo>
                    <a:lnTo>
                      <a:pt x="722" y="264"/>
                    </a:lnTo>
                    <a:lnTo>
                      <a:pt x="760" y="328"/>
                    </a:lnTo>
                    <a:lnTo>
                      <a:pt x="836" y="487"/>
                    </a:lnTo>
                    <a:lnTo>
                      <a:pt x="875" y="580"/>
                    </a:lnTo>
                    <a:lnTo>
                      <a:pt x="907" y="663"/>
                    </a:lnTo>
                    <a:lnTo>
                      <a:pt x="919" y="713"/>
                    </a:lnTo>
                    <a:lnTo>
                      <a:pt x="924" y="757"/>
                    </a:lnTo>
                    <a:lnTo>
                      <a:pt x="923" y="796"/>
                    </a:lnTo>
                    <a:lnTo>
                      <a:pt x="903" y="830"/>
                    </a:lnTo>
                    <a:lnTo>
                      <a:pt x="871" y="864"/>
                    </a:lnTo>
                    <a:lnTo>
                      <a:pt x="819" y="892"/>
                    </a:lnTo>
                    <a:lnTo>
                      <a:pt x="725" y="922"/>
                    </a:lnTo>
                    <a:lnTo>
                      <a:pt x="588" y="939"/>
                    </a:lnTo>
                    <a:lnTo>
                      <a:pt x="340" y="961"/>
                    </a:lnTo>
                    <a:lnTo>
                      <a:pt x="215" y="961"/>
                    </a:lnTo>
                    <a:lnTo>
                      <a:pt x="129" y="953"/>
                    </a:lnTo>
                    <a:lnTo>
                      <a:pt x="61" y="935"/>
                    </a:lnTo>
                    <a:lnTo>
                      <a:pt x="18" y="917"/>
                    </a:lnTo>
                    <a:lnTo>
                      <a:pt x="0" y="880"/>
                    </a:lnTo>
                    <a:lnTo>
                      <a:pt x="4" y="840"/>
                    </a:lnTo>
                    <a:lnTo>
                      <a:pt x="8" y="760"/>
                    </a:lnTo>
                    <a:lnTo>
                      <a:pt x="65" y="576"/>
                    </a:lnTo>
                    <a:lnTo>
                      <a:pt x="121" y="449"/>
                    </a:lnTo>
                    <a:lnTo>
                      <a:pt x="159" y="355"/>
                    </a:lnTo>
                    <a:lnTo>
                      <a:pt x="204" y="286"/>
                    </a:lnTo>
                    <a:lnTo>
                      <a:pt x="238" y="211"/>
                    </a:lnTo>
                    <a:lnTo>
                      <a:pt x="281" y="119"/>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40" name="Freeform 92"/>
              <p:cNvSpPr>
                <a:spLocks/>
              </p:cNvSpPr>
              <p:nvPr/>
            </p:nvSpPr>
            <p:spPr bwMode="auto">
              <a:xfrm>
                <a:off x="5012" y="2919"/>
                <a:ext cx="159" cy="203"/>
              </a:xfrm>
              <a:custGeom>
                <a:avLst/>
                <a:gdLst>
                  <a:gd name="T0" fmla="*/ 1 w 247"/>
                  <a:gd name="T1" fmla="*/ 1 h 302"/>
                  <a:gd name="T2" fmla="*/ 1 w 247"/>
                  <a:gd name="T3" fmla="*/ 4 h 302"/>
                  <a:gd name="T4" fmla="*/ 0 w 247"/>
                  <a:gd name="T5" fmla="*/ 7 h 302"/>
                  <a:gd name="T6" fmla="*/ 1 w 247"/>
                  <a:gd name="T7" fmla="*/ 10 h 302"/>
                  <a:gd name="T8" fmla="*/ 1 w 247"/>
                  <a:gd name="T9" fmla="*/ 13 h 302"/>
                  <a:gd name="T10" fmla="*/ 3 w 247"/>
                  <a:gd name="T11" fmla="*/ 16 h 302"/>
                  <a:gd name="T12" fmla="*/ 6 w 247"/>
                  <a:gd name="T13" fmla="*/ 19 h 302"/>
                  <a:gd name="T14" fmla="*/ 9 w 247"/>
                  <a:gd name="T15" fmla="*/ 17 h 302"/>
                  <a:gd name="T16" fmla="*/ 10 w 247"/>
                  <a:gd name="T17" fmla="*/ 14 h 302"/>
                  <a:gd name="T18" fmla="*/ 11 w 247"/>
                  <a:gd name="T19" fmla="*/ 12 h 302"/>
                  <a:gd name="T20" fmla="*/ 11 w 247"/>
                  <a:gd name="T21" fmla="*/ 9 h 302"/>
                  <a:gd name="T22" fmla="*/ 11 w 247"/>
                  <a:gd name="T23" fmla="*/ 5 h 302"/>
                  <a:gd name="T24" fmla="*/ 9 w 247"/>
                  <a:gd name="T25" fmla="*/ 2 h 302"/>
                  <a:gd name="T26" fmla="*/ 4 w 247"/>
                  <a:gd name="T27" fmla="*/ 0 h 302"/>
                  <a:gd name="T28" fmla="*/ 1 w 247"/>
                  <a:gd name="T29" fmla="*/ 1 h 302"/>
                  <a:gd name="T30" fmla="*/ 1 w 247"/>
                  <a:gd name="T31" fmla="*/ 1 h 3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47"/>
                  <a:gd name="T49" fmla="*/ 0 h 302"/>
                  <a:gd name="T50" fmla="*/ 247 w 247"/>
                  <a:gd name="T51" fmla="*/ 302 h 30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47" h="302">
                    <a:moveTo>
                      <a:pt x="13" y="22"/>
                    </a:moveTo>
                    <a:lnTo>
                      <a:pt x="1" y="64"/>
                    </a:lnTo>
                    <a:lnTo>
                      <a:pt x="0" y="120"/>
                    </a:lnTo>
                    <a:lnTo>
                      <a:pt x="1" y="166"/>
                    </a:lnTo>
                    <a:lnTo>
                      <a:pt x="16" y="222"/>
                    </a:lnTo>
                    <a:lnTo>
                      <a:pt x="60" y="264"/>
                    </a:lnTo>
                    <a:lnTo>
                      <a:pt x="135" y="302"/>
                    </a:lnTo>
                    <a:lnTo>
                      <a:pt x="198" y="281"/>
                    </a:lnTo>
                    <a:lnTo>
                      <a:pt x="230" y="228"/>
                    </a:lnTo>
                    <a:lnTo>
                      <a:pt x="241" y="195"/>
                    </a:lnTo>
                    <a:lnTo>
                      <a:pt x="247" y="137"/>
                    </a:lnTo>
                    <a:lnTo>
                      <a:pt x="244" y="83"/>
                    </a:lnTo>
                    <a:lnTo>
                      <a:pt x="199" y="30"/>
                    </a:lnTo>
                    <a:lnTo>
                      <a:pt x="91" y="0"/>
                    </a:lnTo>
                    <a:lnTo>
                      <a:pt x="13" y="22"/>
                    </a:lnTo>
                    <a:close/>
                  </a:path>
                </a:pathLst>
              </a:custGeom>
              <a:solidFill>
                <a:srgbClr val="FF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41" name="Freeform 93"/>
              <p:cNvSpPr>
                <a:spLocks/>
              </p:cNvSpPr>
              <p:nvPr/>
            </p:nvSpPr>
            <p:spPr bwMode="auto">
              <a:xfrm>
                <a:off x="5157" y="2297"/>
                <a:ext cx="121" cy="170"/>
              </a:xfrm>
              <a:custGeom>
                <a:avLst/>
                <a:gdLst>
                  <a:gd name="T0" fmla="*/ 1 w 189"/>
                  <a:gd name="T1" fmla="*/ 8 h 252"/>
                  <a:gd name="T2" fmla="*/ 1 w 189"/>
                  <a:gd name="T3" fmla="*/ 6 h 252"/>
                  <a:gd name="T4" fmla="*/ 0 w 189"/>
                  <a:gd name="T5" fmla="*/ 3 h 252"/>
                  <a:gd name="T6" fmla="*/ 1 w 189"/>
                  <a:gd name="T7" fmla="*/ 1 h 252"/>
                  <a:gd name="T8" fmla="*/ 2 w 189"/>
                  <a:gd name="T9" fmla="*/ 1 h 252"/>
                  <a:gd name="T10" fmla="*/ 4 w 189"/>
                  <a:gd name="T11" fmla="*/ 1 h 252"/>
                  <a:gd name="T12" fmla="*/ 6 w 189"/>
                  <a:gd name="T13" fmla="*/ 0 h 252"/>
                  <a:gd name="T14" fmla="*/ 7 w 189"/>
                  <a:gd name="T15" fmla="*/ 0 h 252"/>
                  <a:gd name="T16" fmla="*/ 8 w 189"/>
                  <a:gd name="T17" fmla="*/ 1 h 252"/>
                  <a:gd name="T18" fmla="*/ 8 w 189"/>
                  <a:gd name="T19" fmla="*/ 3 h 252"/>
                  <a:gd name="T20" fmla="*/ 8 w 189"/>
                  <a:gd name="T21" fmla="*/ 5 h 252"/>
                  <a:gd name="T22" fmla="*/ 8 w 189"/>
                  <a:gd name="T23" fmla="*/ 9 h 252"/>
                  <a:gd name="T24" fmla="*/ 7 w 189"/>
                  <a:gd name="T25" fmla="*/ 11 h 252"/>
                  <a:gd name="T26" fmla="*/ 6 w 189"/>
                  <a:gd name="T27" fmla="*/ 13 h 252"/>
                  <a:gd name="T28" fmla="*/ 5 w 189"/>
                  <a:gd name="T29" fmla="*/ 16 h 252"/>
                  <a:gd name="T30" fmla="*/ 4 w 189"/>
                  <a:gd name="T31" fmla="*/ 16 h 252"/>
                  <a:gd name="T32" fmla="*/ 2 w 189"/>
                  <a:gd name="T33" fmla="*/ 12 h 252"/>
                  <a:gd name="T34" fmla="*/ 1 w 189"/>
                  <a:gd name="T35" fmla="*/ 8 h 252"/>
                  <a:gd name="T36" fmla="*/ 1 w 189"/>
                  <a:gd name="T37" fmla="*/ 8 h 25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9"/>
                  <a:gd name="T58" fmla="*/ 0 h 252"/>
                  <a:gd name="T59" fmla="*/ 189 w 189"/>
                  <a:gd name="T60" fmla="*/ 252 h 25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9" h="252">
                    <a:moveTo>
                      <a:pt x="2" y="123"/>
                    </a:moveTo>
                    <a:lnTo>
                      <a:pt x="2" y="90"/>
                    </a:lnTo>
                    <a:lnTo>
                      <a:pt x="0" y="50"/>
                    </a:lnTo>
                    <a:lnTo>
                      <a:pt x="11" y="22"/>
                    </a:lnTo>
                    <a:lnTo>
                      <a:pt x="44" y="14"/>
                    </a:lnTo>
                    <a:lnTo>
                      <a:pt x="94" y="6"/>
                    </a:lnTo>
                    <a:lnTo>
                      <a:pt x="133" y="0"/>
                    </a:lnTo>
                    <a:lnTo>
                      <a:pt x="161" y="0"/>
                    </a:lnTo>
                    <a:lnTo>
                      <a:pt x="186" y="14"/>
                    </a:lnTo>
                    <a:lnTo>
                      <a:pt x="189" y="45"/>
                    </a:lnTo>
                    <a:lnTo>
                      <a:pt x="183" y="87"/>
                    </a:lnTo>
                    <a:lnTo>
                      <a:pt x="175" y="138"/>
                    </a:lnTo>
                    <a:lnTo>
                      <a:pt x="161" y="181"/>
                    </a:lnTo>
                    <a:lnTo>
                      <a:pt x="147" y="220"/>
                    </a:lnTo>
                    <a:lnTo>
                      <a:pt x="125" y="241"/>
                    </a:lnTo>
                    <a:lnTo>
                      <a:pt x="90" y="252"/>
                    </a:lnTo>
                    <a:lnTo>
                      <a:pt x="38" y="187"/>
                    </a:lnTo>
                    <a:lnTo>
                      <a:pt x="2" y="123"/>
                    </a:lnTo>
                    <a:close/>
                  </a:path>
                </a:pathLst>
              </a:custGeom>
              <a:solidFill>
                <a:srgbClr val="E6A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42" name="Freeform 94"/>
              <p:cNvSpPr>
                <a:spLocks/>
              </p:cNvSpPr>
              <p:nvPr/>
            </p:nvSpPr>
            <p:spPr bwMode="auto">
              <a:xfrm>
                <a:off x="4814" y="2326"/>
                <a:ext cx="166" cy="197"/>
              </a:xfrm>
              <a:custGeom>
                <a:avLst/>
                <a:gdLst>
                  <a:gd name="T0" fmla="*/ 12 w 259"/>
                  <a:gd name="T1" fmla="*/ 5 h 294"/>
                  <a:gd name="T2" fmla="*/ 9 w 259"/>
                  <a:gd name="T3" fmla="*/ 6 h 294"/>
                  <a:gd name="T4" fmla="*/ 8 w 259"/>
                  <a:gd name="T5" fmla="*/ 6 h 294"/>
                  <a:gd name="T6" fmla="*/ 8 w 259"/>
                  <a:gd name="T7" fmla="*/ 3 h 294"/>
                  <a:gd name="T8" fmla="*/ 8 w 259"/>
                  <a:gd name="T9" fmla="*/ 1 h 294"/>
                  <a:gd name="T10" fmla="*/ 8 w 259"/>
                  <a:gd name="T11" fmla="*/ 0 h 294"/>
                  <a:gd name="T12" fmla="*/ 7 w 259"/>
                  <a:gd name="T13" fmla="*/ 0 h 294"/>
                  <a:gd name="T14" fmla="*/ 6 w 259"/>
                  <a:gd name="T15" fmla="*/ 1 h 294"/>
                  <a:gd name="T16" fmla="*/ 4 w 259"/>
                  <a:gd name="T17" fmla="*/ 1 h 294"/>
                  <a:gd name="T18" fmla="*/ 3 w 259"/>
                  <a:gd name="T19" fmla="*/ 2 h 294"/>
                  <a:gd name="T20" fmla="*/ 1 w 259"/>
                  <a:gd name="T21" fmla="*/ 3 h 294"/>
                  <a:gd name="T22" fmla="*/ 1 w 259"/>
                  <a:gd name="T23" fmla="*/ 4 h 294"/>
                  <a:gd name="T24" fmla="*/ 0 w 259"/>
                  <a:gd name="T25" fmla="*/ 6 h 294"/>
                  <a:gd name="T26" fmla="*/ 1 w 259"/>
                  <a:gd name="T27" fmla="*/ 9 h 294"/>
                  <a:gd name="T28" fmla="*/ 1 w 259"/>
                  <a:gd name="T29" fmla="*/ 13 h 294"/>
                  <a:gd name="T30" fmla="*/ 1 w 259"/>
                  <a:gd name="T31" fmla="*/ 15 h 294"/>
                  <a:gd name="T32" fmla="*/ 1 w 259"/>
                  <a:gd name="T33" fmla="*/ 17 h 294"/>
                  <a:gd name="T34" fmla="*/ 2 w 259"/>
                  <a:gd name="T35" fmla="*/ 18 h 294"/>
                  <a:gd name="T36" fmla="*/ 3 w 259"/>
                  <a:gd name="T37" fmla="*/ 17 h 294"/>
                  <a:gd name="T38" fmla="*/ 5 w 259"/>
                  <a:gd name="T39" fmla="*/ 15 h 294"/>
                  <a:gd name="T40" fmla="*/ 7 w 259"/>
                  <a:gd name="T41" fmla="*/ 15 h 294"/>
                  <a:gd name="T42" fmla="*/ 8 w 259"/>
                  <a:gd name="T43" fmla="*/ 14 h 294"/>
                  <a:gd name="T44" fmla="*/ 8 w 259"/>
                  <a:gd name="T45" fmla="*/ 11 h 294"/>
                  <a:gd name="T46" fmla="*/ 8 w 259"/>
                  <a:gd name="T47" fmla="*/ 9 h 294"/>
                  <a:gd name="T48" fmla="*/ 10 w 259"/>
                  <a:gd name="T49" fmla="*/ 8 h 294"/>
                  <a:gd name="T50" fmla="*/ 12 w 259"/>
                  <a:gd name="T51" fmla="*/ 7 h 294"/>
                  <a:gd name="T52" fmla="*/ 12 w 259"/>
                  <a:gd name="T53" fmla="*/ 5 h 294"/>
                  <a:gd name="T54" fmla="*/ 12 w 259"/>
                  <a:gd name="T55" fmla="*/ 5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59"/>
                  <a:gd name="T85" fmla="*/ 0 h 294"/>
                  <a:gd name="T86" fmla="*/ 259 w 259"/>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59" h="294">
                    <a:moveTo>
                      <a:pt x="256" y="84"/>
                    </a:moveTo>
                    <a:lnTo>
                      <a:pt x="209" y="101"/>
                    </a:lnTo>
                    <a:lnTo>
                      <a:pt x="187" y="93"/>
                    </a:lnTo>
                    <a:lnTo>
                      <a:pt x="184" y="53"/>
                    </a:lnTo>
                    <a:lnTo>
                      <a:pt x="187" y="22"/>
                    </a:lnTo>
                    <a:lnTo>
                      <a:pt x="178" y="0"/>
                    </a:lnTo>
                    <a:lnTo>
                      <a:pt x="156" y="0"/>
                    </a:lnTo>
                    <a:lnTo>
                      <a:pt x="130" y="8"/>
                    </a:lnTo>
                    <a:lnTo>
                      <a:pt x="95" y="20"/>
                    </a:lnTo>
                    <a:lnTo>
                      <a:pt x="59" y="33"/>
                    </a:lnTo>
                    <a:lnTo>
                      <a:pt x="28" y="48"/>
                    </a:lnTo>
                    <a:lnTo>
                      <a:pt x="12" y="67"/>
                    </a:lnTo>
                    <a:lnTo>
                      <a:pt x="0" y="97"/>
                    </a:lnTo>
                    <a:lnTo>
                      <a:pt x="6" y="151"/>
                    </a:lnTo>
                    <a:lnTo>
                      <a:pt x="8" y="210"/>
                    </a:lnTo>
                    <a:lnTo>
                      <a:pt x="2" y="259"/>
                    </a:lnTo>
                    <a:lnTo>
                      <a:pt x="13" y="290"/>
                    </a:lnTo>
                    <a:lnTo>
                      <a:pt x="45" y="294"/>
                    </a:lnTo>
                    <a:lnTo>
                      <a:pt x="77" y="279"/>
                    </a:lnTo>
                    <a:lnTo>
                      <a:pt x="116" y="252"/>
                    </a:lnTo>
                    <a:lnTo>
                      <a:pt x="152" y="246"/>
                    </a:lnTo>
                    <a:lnTo>
                      <a:pt x="190" y="232"/>
                    </a:lnTo>
                    <a:lnTo>
                      <a:pt x="184" y="190"/>
                    </a:lnTo>
                    <a:lnTo>
                      <a:pt x="181" y="149"/>
                    </a:lnTo>
                    <a:lnTo>
                      <a:pt x="214" y="135"/>
                    </a:lnTo>
                    <a:lnTo>
                      <a:pt x="259" y="117"/>
                    </a:lnTo>
                    <a:lnTo>
                      <a:pt x="256" y="84"/>
                    </a:lnTo>
                    <a:close/>
                  </a:path>
                </a:pathLst>
              </a:custGeom>
              <a:solidFill>
                <a:srgbClr val="E6A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43" name="Freeform 95"/>
              <p:cNvSpPr>
                <a:spLocks/>
              </p:cNvSpPr>
              <p:nvPr/>
            </p:nvSpPr>
            <p:spPr bwMode="auto">
              <a:xfrm>
                <a:off x="5266" y="2455"/>
                <a:ext cx="206" cy="159"/>
              </a:xfrm>
              <a:custGeom>
                <a:avLst/>
                <a:gdLst>
                  <a:gd name="T0" fmla="*/ 0 w 322"/>
                  <a:gd name="T1" fmla="*/ 8 h 237"/>
                  <a:gd name="T2" fmla="*/ 2 w 322"/>
                  <a:gd name="T3" fmla="*/ 7 h 237"/>
                  <a:gd name="T4" fmla="*/ 4 w 322"/>
                  <a:gd name="T5" fmla="*/ 6 h 237"/>
                  <a:gd name="T6" fmla="*/ 7 w 322"/>
                  <a:gd name="T7" fmla="*/ 6 h 237"/>
                  <a:gd name="T8" fmla="*/ 8 w 322"/>
                  <a:gd name="T9" fmla="*/ 5 h 237"/>
                  <a:gd name="T10" fmla="*/ 10 w 322"/>
                  <a:gd name="T11" fmla="*/ 3 h 237"/>
                  <a:gd name="T12" fmla="*/ 10 w 322"/>
                  <a:gd name="T13" fmla="*/ 1 h 237"/>
                  <a:gd name="T14" fmla="*/ 11 w 322"/>
                  <a:gd name="T15" fmla="*/ 0 h 237"/>
                  <a:gd name="T16" fmla="*/ 12 w 322"/>
                  <a:gd name="T17" fmla="*/ 1 h 237"/>
                  <a:gd name="T18" fmla="*/ 11 w 322"/>
                  <a:gd name="T19" fmla="*/ 3 h 237"/>
                  <a:gd name="T20" fmla="*/ 11 w 322"/>
                  <a:gd name="T21" fmla="*/ 5 h 237"/>
                  <a:gd name="T22" fmla="*/ 12 w 322"/>
                  <a:gd name="T23" fmla="*/ 4 h 237"/>
                  <a:gd name="T24" fmla="*/ 13 w 322"/>
                  <a:gd name="T25" fmla="*/ 3 h 237"/>
                  <a:gd name="T26" fmla="*/ 14 w 322"/>
                  <a:gd name="T27" fmla="*/ 4 h 237"/>
                  <a:gd name="T28" fmla="*/ 13 w 322"/>
                  <a:gd name="T29" fmla="*/ 6 h 237"/>
                  <a:gd name="T30" fmla="*/ 12 w 322"/>
                  <a:gd name="T31" fmla="*/ 7 h 237"/>
                  <a:gd name="T32" fmla="*/ 11 w 322"/>
                  <a:gd name="T33" fmla="*/ 7 h 237"/>
                  <a:gd name="T34" fmla="*/ 12 w 322"/>
                  <a:gd name="T35" fmla="*/ 9 h 237"/>
                  <a:gd name="T36" fmla="*/ 13 w 322"/>
                  <a:gd name="T37" fmla="*/ 9 h 237"/>
                  <a:gd name="T38" fmla="*/ 13 w 322"/>
                  <a:gd name="T39" fmla="*/ 11 h 237"/>
                  <a:gd name="T40" fmla="*/ 13 w 322"/>
                  <a:gd name="T41" fmla="*/ 13 h 237"/>
                  <a:gd name="T42" fmla="*/ 12 w 322"/>
                  <a:gd name="T43" fmla="*/ 11 h 237"/>
                  <a:gd name="T44" fmla="*/ 10 w 322"/>
                  <a:gd name="T45" fmla="*/ 10 h 237"/>
                  <a:gd name="T46" fmla="*/ 8 w 322"/>
                  <a:gd name="T47" fmla="*/ 10 h 237"/>
                  <a:gd name="T48" fmla="*/ 6 w 322"/>
                  <a:gd name="T49" fmla="*/ 11 h 237"/>
                  <a:gd name="T50" fmla="*/ 3 w 322"/>
                  <a:gd name="T51" fmla="*/ 13 h 237"/>
                  <a:gd name="T52" fmla="*/ 2 w 322"/>
                  <a:gd name="T53" fmla="*/ 14 h 237"/>
                  <a:gd name="T54" fmla="*/ 0 w 322"/>
                  <a:gd name="T55" fmla="*/ 8 h 237"/>
                  <a:gd name="T56" fmla="*/ 0 w 322"/>
                  <a:gd name="T57" fmla="*/ 8 h 23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2"/>
                  <a:gd name="T88" fmla="*/ 0 h 237"/>
                  <a:gd name="T89" fmla="*/ 322 w 322"/>
                  <a:gd name="T90" fmla="*/ 237 h 23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2" h="237">
                    <a:moveTo>
                      <a:pt x="0" y="131"/>
                    </a:moveTo>
                    <a:lnTo>
                      <a:pt x="47" y="112"/>
                    </a:lnTo>
                    <a:lnTo>
                      <a:pt x="100" y="104"/>
                    </a:lnTo>
                    <a:lnTo>
                      <a:pt x="156" y="98"/>
                    </a:lnTo>
                    <a:lnTo>
                      <a:pt x="189" y="90"/>
                    </a:lnTo>
                    <a:lnTo>
                      <a:pt x="212" y="54"/>
                    </a:lnTo>
                    <a:lnTo>
                      <a:pt x="223" y="8"/>
                    </a:lnTo>
                    <a:lnTo>
                      <a:pt x="245" y="0"/>
                    </a:lnTo>
                    <a:lnTo>
                      <a:pt x="253" y="21"/>
                    </a:lnTo>
                    <a:lnTo>
                      <a:pt x="245" y="50"/>
                    </a:lnTo>
                    <a:lnTo>
                      <a:pt x="239" y="80"/>
                    </a:lnTo>
                    <a:lnTo>
                      <a:pt x="276" y="61"/>
                    </a:lnTo>
                    <a:lnTo>
                      <a:pt x="303" y="56"/>
                    </a:lnTo>
                    <a:lnTo>
                      <a:pt x="322" y="70"/>
                    </a:lnTo>
                    <a:lnTo>
                      <a:pt x="306" y="96"/>
                    </a:lnTo>
                    <a:lnTo>
                      <a:pt x="267" y="109"/>
                    </a:lnTo>
                    <a:lnTo>
                      <a:pt x="251" y="120"/>
                    </a:lnTo>
                    <a:lnTo>
                      <a:pt x="276" y="138"/>
                    </a:lnTo>
                    <a:lnTo>
                      <a:pt x="297" y="160"/>
                    </a:lnTo>
                    <a:lnTo>
                      <a:pt x="297" y="188"/>
                    </a:lnTo>
                    <a:lnTo>
                      <a:pt x="289" y="202"/>
                    </a:lnTo>
                    <a:lnTo>
                      <a:pt x="253" y="185"/>
                    </a:lnTo>
                    <a:lnTo>
                      <a:pt x="212" y="167"/>
                    </a:lnTo>
                    <a:lnTo>
                      <a:pt x="182" y="167"/>
                    </a:lnTo>
                    <a:lnTo>
                      <a:pt x="132" y="185"/>
                    </a:lnTo>
                    <a:lnTo>
                      <a:pt x="76" y="211"/>
                    </a:lnTo>
                    <a:lnTo>
                      <a:pt x="37" y="237"/>
                    </a:lnTo>
                    <a:lnTo>
                      <a:pt x="0" y="131"/>
                    </a:lnTo>
                    <a:close/>
                  </a:path>
                </a:pathLst>
              </a:custGeom>
              <a:solidFill>
                <a:srgbClr val="FF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44" name="Freeform 96"/>
              <p:cNvSpPr>
                <a:spLocks/>
              </p:cNvSpPr>
              <p:nvPr/>
            </p:nvSpPr>
            <p:spPr bwMode="auto">
              <a:xfrm>
                <a:off x="4649" y="2571"/>
                <a:ext cx="223" cy="160"/>
              </a:xfrm>
              <a:custGeom>
                <a:avLst/>
                <a:gdLst>
                  <a:gd name="T0" fmla="*/ 13 w 348"/>
                  <a:gd name="T1" fmla="*/ 11 h 238"/>
                  <a:gd name="T2" fmla="*/ 12 w 348"/>
                  <a:gd name="T3" fmla="*/ 10 h 238"/>
                  <a:gd name="T4" fmla="*/ 8 w 348"/>
                  <a:gd name="T5" fmla="*/ 10 h 238"/>
                  <a:gd name="T6" fmla="*/ 6 w 348"/>
                  <a:gd name="T7" fmla="*/ 10 h 238"/>
                  <a:gd name="T8" fmla="*/ 5 w 348"/>
                  <a:gd name="T9" fmla="*/ 11 h 238"/>
                  <a:gd name="T10" fmla="*/ 4 w 348"/>
                  <a:gd name="T11" fmla="*/ 15 h 238"/>
                  <a:gd name="T12" fmla="*/ 3 w 348"/>
                  <a:gd name="T13" fmla="*/ 15 h 238"/>
                  <a:gd name="T14" fmla="*/ 3 w 348"/>
                  <a:gd name="T15" fmla="*/ 13 h 238"/>
                  <a:gd name="T16" fmla="*/ 1 w 348"/>
                  <a:gd name="T17" fmla="*/ 13 h 238"/>
                  <a:gd name="T18" fmla="*/ 1 w 348"/>
                  <a:gd name="T19" fmla="*/ 13 h 238"/>
                  <a:gd name="T20" fmla="*/ 1 w 348"/>
                  <a:gd name="T21" fmla="*/ 11 h 238"/>
                  <a:gd name="T22" fmla="*/ 3 w 348"/>
                  <a:gd name="T23" fmla="*/ 9 h 238"/>
                  <a:gd name="T24" fmla="*/ 3 w 348"/>
                  <a:gd name="T25" fmla="*/ 7 h 238"/>
                  <a:gd name="T26" fmla="*/ 2 w 348"/>
                  <a:gd name="T27" fmla="*/ 7 h 238"/>
                  <a:gd name="T28" fmla="*/ 1 w 348"/>
                  <a:gd name="T29" fmla="*/ 6 h 238"/>
                  <a:gd name="T30" fmla="*/ 0 w 348"/>
                  <a:gd name="T31" fmla="*/ 5 h 238"/>
                  <a:gd name="T32" fmla="*/ 0 w 348"/>
                  <a:gd name="T33" fmla="*/ 3 h 238"/>
                  <a:gd name="T34" fmla="*/ 1 w 348"/>
                  <a:gd name="T35" fmla="*/ 3 h 238"/>
                  <a:gd name="T36" fmla="*/ 3 w 348"/>
                  <a:gd name="T37" fmla="*/ 4 h 238"/>
                  <a:gd name="T38" fmla="*/ 2 w 348"/>
                  <a:gd name="T39" fmla="*/ 2 h 238"/>
                  <a:gd name="T40" fmla="*/ 2 w 348"/>
                  <a:gd name="T41" fmla="*/ 1 h 238"/>
                  <a:gd name="T42" fmla="*/ 3 w 348"/>
                  <a:gd name="T43" fmla="*/ 0 h 238"/>
                  <a:gd name="T44" fmla="*/ 4 w 348"/>
                  <a:gd name="T45" fmla="*/ 1 h 238"/>
                  <a:gd name="T46" fmla="*/ 5 w 348"/>
                  <a:gd name="T47" fmla="*/ 3 h 238"/>
                  <a:gd name="T48" fmla="*/ 7 w 348"/>
                  <a:gd name="T49" fmla="*/ 4 h 238"/>
                  <a:gd name="T50" fmla="*/ 9 w 348"/>
                  <a:gd name="T51" fmla="*/ 4 h 238"/>
                  <a:gd name="T52" fmla="*/ 12 w 348"/>
                  <a:gd name="T53" fmla="*/ 3 h 238"/>
                  <a:gd name="T54" fmla="*/ 14 w 348"/>
                  <a:gd name="T55" fmla="*/ 3 h 238"/>
                  <a:gd name="T56" fmla="*/ 15 w 348"/>
                  <a:gd name="T57" fmla="*/ 3 h 238"/>
                  <a:gd name="T58" fmla="*/ 13 w 348"/>
                  <a:gd name="T59" fmla="*/ 11 h 238"/>
                  <a:gd name="T60" fmla="*/ 13 w 348"/>
                  <a:gd name="T61" fmla="*/ 11 h 23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8"/>
                  <a:gd name="T94" fmla="*/ 0 h 238"/>
                  <a:gd name="T95" fmla="*/ 348 w 348"/>
                  <a:gd name="T96" fmla="*/ 238 h 23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8" h="238">
                    <a:moveTo>
                      <a:pt x="296" y="171"/>
                    </a:moveTo>
                    <a:lnTo>
                      <a:pt x="257" y="163"/>
                    </a:lnTo>
                    <a:lnTo>
                      <a:pt x="194" y="163"/>
                    </a:lnTo>
                    <a:lnTo>
                      <a:pt x="143" y="154"/>
                    </a:lnTo>
                    <a:lnTo>
                      <a:pt x="117" y="190"/>
                    </a:lnTo>
                    <a:lnTo>
                      <a:pt x="84" y="238"/>
                    </a:lnTo>
                    <a:lnTo>
                      <a:pt x="57" y="234"/>
                    </a:lnTo>
                    <a:lnTo>
                      <a:pt x="54" y="207"/>
                    </a:lnTo>
                    <a:lnTo>
                      <a:pt x="26" y="218"/>
                    </a:lnTo>
                    <a:lnTo>
                      <a:pt x="6" y="201"/>
                    </a:lnTo>
                    <a:lnTo>
                      <a:pt x="15" y="171"/>
                    </a:lnTo>
                    <a:lnTo>
                      <a:pt x="58" y="139"/>
                    </a:lnTo>
                    <a:lnTo>
                      <a:pt x="78" y="126"/>
                    </a:lnTo>
                    <a:lnTo>
                      <a:pt x="48" y="107"/>
                    </a:lnTo>
                    <a:lnTo>
                      <a:pt x="6" y="95"/>
                    </a:lnTo>
                    <a:lnTo>
                      <a:pt x="0" y="73"/>
                    </a:lnTo>
                    <a:lnTo>
                      <a:pt x="0" y="56"/>
                    </a:lnTo>
                    <a:lnTo>
                      <a:pt x="29" y="48"/>
                    </a:lnTo>
                    <a:lnTo>
                      <a:pt x="69" y="62"/>
                    </a:lnTo>
                    <a:lnTo>
                      <a:pt x="50" y="29"/>
                    </a:lnTo>
                    <a:lnTo>
                      <a:pt x="50" y="4"/>
                    </a:lnTo>
                    <a:lnTo>
                      <a:pt x="69" y="0"/>
                    </a:lnTo>
                    <a:lnTo>
                      <a:pt x="92" y="16"/>
                    </a:lnTo>
                    <a:lnTo>
                      <a:pt x="126" y="48"/>
                    </a:lnTo>
                    <a:lnTo>
                      <a:pt x="153" y="62"/>
                    </a:lnTo>
                    <a:lnTo>
                      <a:pt x="207" y="62"/>
                    </a:lnTo>
                    <a:lnTo>
                      <a:pt x="259" y="53"/>
                    </a:lnTo>
                    <a:lnTo>
                      <a:pt x="318" y="59"/>
                    </a:lnTo>
                    <a:lnTo>
                      <a:pt x="348" y="59"/>
                    </a:lnTo>
                    <a:lnTo>
                      <a:pt x="296" y="171"/>
                    </a:lnTo>
                    <a:close/>
                  </a:path>
                </a:pathLst>
              </a:custGeom>
              <a:solidFill>
                <a:srgbClr val="FF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45" name="Freeform 97"/>
              <p:cNvSpPr>
                <a:spLocks/>
              </p:cNvSpPr>
              <p:nvPr/>
            </p:nvSpPr>
            <p:spPr bwMode="auto">
              <a:xfrm>
                <a:off x="4863" y="2558"/>
                <a:ext cx="417" cy="126"/>
              </a:xfrm>
              <a:custGeom>
                <a:avLst/>
                <a:gdLst>
                  <a:gd name="T0" fmla="*/ 2 w 651"/>
                  <a:gd name="T1" fmla="*/ 4 h 187"/>
                  <a:gd name="T2" fmla="*/ 5 w 651"/>
                  <a:gd name="T3" fmla="*/ 5 h 187"/>
                  <a:gd name="T4" fmla="*/ 8 w 651"/>
                  <a:gd name="T5" fmla="*/ 6 h 187"/>
                  <a:gd name="T6" fmla="*/ 13 w 651"/>
                  <a:gd name="T7" fmla="*/ 6 h 187"/>
                  <a:gd name="T8" fmla="*/ 18 w 651"/>
                  <a:gd name="T9" fmla="*/ 5 h 187"/>
                  <a:gd name="T10" fmla="*/ 22 w 651"/>
                  <a:gd name="T11" fmla="*/ 3 h 187"/>
                  <a:gd name="T12" fmla="*/ 26 w 651"/>
                  <a:gd name="T13" fmla="*/ 1 h 187"/>
                  <a:gd name="T14" fmla="*/ 28 w 651"/>
                  <a:gd name="T15" fmla="*/ 0 h 187"/>
                  <a:gd name="T16" fmla="*/ 29 w 651"/>
                  <a:gd name="T17" fmla="*/ 5 h 187"/>
                  <a:gd name="T18" fmla="*/ 26 w 651"/>
                  <a:gd name="T19" fmla="*/ 7 h 187"/>
                  <a:gd name="T20" fmla="*/ 21 w 651"/>
                  <a:gd name="T21" fmla="*/ 9 h 187"/>
                  <a:gd name="T22" fmla="*/ 17 w 651"/>
                  <a:gd name="T23" fmla="*/ 10 h 187"/>
                  <a:gd name="T24" fmla="*/ 11 w 651"/>
                  <a:gd name="T25" fmla="*/ 12 h 187"/>
                  <a:gd name="T26" fmla="*/ 7 w 651"/>
                  <a:gd name="T27" fmla="*/ 12 h 187"/>
                  <a:gd name="T28" fmla="*/ 3 w 651"/>
                  <a:gd name="T29" fmla="*/ 12 h 187"/>
                  <a:gd name="T30" fmla="*/ 1 w 651"/>
                  <a:gd name="T31" fmla="*/ 11 h 187"/>
                  <a:gd name="T32" fmla="*/ 0 w 651"/>
                  <a:gd name="T33" fmla="*/ 9 h 187"/>
                  <a:gd name="T34" fmla="*/ 2 w 651"/>
                  <a:gd name="T35" fmla="*/ 4 h 187"/>
                  <a:gd name="T36" fmla="*/ 2 w 651"/>
                  <a:gd name="T37" fmla="*/ 4 h 18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51"/>
                  <a:gd name="T58" fmla="*/ 0 h 187"/>
                  <a:gd name="T59" fmla="*/ 651 w 651"/>
                  <a:gd name="T60" fmla="*/ 187 h 18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51" h="187">
                    <a:moveTo>
                      <a:pt x="39" y="65"/>
                    </a:moveTo>
                    <a:lnTo>
                      <a:pt x="107" y="89"/>
                    </a:lnTo>
                    <a:lnTo>
                      <a:pt x="198" y="97"/>
                    </a:lnTo>
                    <a:lnTo>
                      <a:pt x="304" y="94"/>
                    </a:lnTo>
                    <a:lnTo>
                      <a:pt x="396" y="81"/>
                    </a:lnTo>
                    <a:lnTo>
                      <a:pt x="502" y="49"/>
                    </a:lnTo>
                    <a:lnTo>
                      <a:pt x="575" y="25"/>
                    </a:lnTo>
                    <a:lnTo>
                      <a:pt x="622" y="0"/>
                    </a:lnTo>
                    <a:lnTo>
                      <a:pt x="651" y="78"/>
                    </a:lnTo>
                    <a:lnTo>
                      <a:pt x="583" y="114"/>
                    </a:lnTo>
                    <a:lnTo>
                      <a:pt x="483" y="142"/>
                    </a:lnTo>
                    <a:lnTo>
                      <a:pt x="383" y="158"/>
                    </a:lnTo>
                    <a:lnTo>
                      <a:pt x="252" y="182"/>
                    </a:lnTo>
                    <a:lnTo>
                      <a:pt x="155" y="187"/>
                    </a:lnTo>
                    <a:lnTo>
                      <a:pt x="75" y="184"/>
                    </a:lnTo>
                    <a:lnTo>
                      <a:pt x="28" y="176"/>
                    </a:lnTo>
                    <a:lnTo>
                      <a:pt x="0" y="142"/>
                    </a:lnTo>
                    <a:lnTo>
                      <a:pt x="39" y="65"/>
                    </a:lnTo>
                    <a:close/>
                  </a:path>
                </a:pathLst>
              </a:custGeom>
              <a:solidFill>
                <a:srgbClr val="E6A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46" name="Freeform 98"/>
              <p:cNvSpPr>
                <a:spLocks/>
              </p:cNvSpPr>
              <p:nvPr/>
            </p:nvSpPr>
            <p:spPr bwMode="auto">
              <a:xfrm>
                <a:off x="5136" y="2023"/>
                <a:ext cx="168" cy="248"/>
              </a:xfrm>
              <a:custGeom>
                <a:avLst/>
                <a:gdLst>
                  <a:gd name="T0" fmla="*/ 11 w 262"/>
                  <a:gd name="T1" fmla="*/ 1 h 369"/>
                  <a:gd name="T2" fmla="*/ 10 w 262"/>
                  <a:gd name="T3" fmla="*/ 3 h 369"/>
                  <a:gd name="T4" fmla="*/ 9 w 262"/>
                  <a:gd name="T5" fmla="*/ 3 h 369"/>
                  <a:gd name="T6" fmla="*/ 8 w 262"/>
                  <a:gd name="T7" fmla="*/ 4 h 369"/>
                  <a:gd name="T8" fmla="*/ 8 w 262"/>
                  <a:gd name="T9" fmla="*/ 5 h 369"/>
                  <a:gd name="T10" fmla="*/ 7 w 262"/>
                  <a:gd name="T11" fmla="*/ 6 h 369"/>
                  <a:gd name="T12" fmla="*/ 6 w 262"/>
                  <a:gd name="T13" fmla="*/ 7 h 369"/>
                  <a:gd name="T14" fmla="*/ 5 w 262"/>
                  <a:gd name="T15" fmla="*/ 9 h 369"/>
                  <a:gd name="T16" fmla="*/ 6 w 262"/>
                  <a:gd name="T17" fmla="*/ 9 h 369"/>
                  <a:gd name="T18" fmla="*/ 7 w 262"/>
                  <a:gd name="T19" fmla="*/ 9 h 369"/>
                  <a:gd name="T20" fmla="*/ 8 w 262"/>
                  <a:gd name="T21" fmla="*/ 9 h 369"/>
                  <a:gd name="T22" fmla="*/ 8 w 262"/>
                  <a:gd name="T23" fmla="*/ 10 h 369"/>
                  <a:gd name="T24" fmla="*/ 8 w 262"/>
                  <a:gd name="T25" fmla="*/ 11 h 369"/>
                  <a:gd name="T26" fmla="*/ 9 w 262"/>
                  <a:gd name="T27" fmla="*/ 11 h 369"/>
                  <a:gd name="T28" fmla="*/ 10 w 262"/>
                  <a:gd name="T29" fmla="*/ 10 h 369"/>
                  <a:gd name="T30" fmla="*/ 10 w 262"/>
                  <a:gd name="T31" fmla="*/ 9 h 369"/>
                  <a:gd name="T32" fmla="*/ 11 w 262"/>
                  <a:gd name="T33" fmla="*/ 9 h 369"/>
                  <a:gd name="T34" fmla="*/ 12 w 262"/>
                  <a:gd name="T35" fmla="*/ 10 h 369"/>
                  <a:gd name="T36" fmla="*/ 12 w 262"/>
                  <a:gd name="T37" fmla="*/ 11 h 369"/>
                  <a:gd name="T38" fmla="*/ 11 w 262"/>
                  <a:gd name="T39" fmla="*/ 11 h 369"/>
                  <a:gd name="T40" fmla="*/ 10 w 262"/>
                  <a:gd name="T41" fmla="*/ 11 h 369"/>
                  <a:gd name="T42" fmla="*/ 9 w 262"/>
                  <a:gd name="T43" fmla="*/ 13 h 369"/>
                  <a:gd name="T44" fmla="*/ 8 w 262"/>
                  <a:gd name="T45" fmla="*/ 13 h 369"/>
                  <a:gd name="T46" fmla="*/ 7 w 262"/>
                  <a:gd name="T47" fmla="*/ 15 h 369"/>
                  <a:gd name="T48" fmla="*/ 6 w 262"/>
                  <a:gd name="T49" fmla="*/ 16 h 369"/>
                  <a:gd name="T50" fmla="*/ 5 w 262"/>
                  <a:gd name="T51" fmla="*/ 17 h 369"/>
                  <a:gd name="T52" fmla="*/ 4 w 262"/>
                  <a:gd name="T53" fmla="*/ 19 h 369"/>
                  <a:gd name="T54" fmla="*/ 3 w 262"/>
                  <a:gd name="T55" fmla="*/ 20 h 369"/>
                  <a:gd name="T56" fmla="*/ 2 w 262"/>
                  <a:gd name="T57" fmla="*/ 22 h 369"/>
                  <a:gd name="T58" fmla="*/ 1 w 262"/>
                  <a:gd name="T59" fmla="*/ 23 h 369"/>
                  <a:gd name="T60" fmla="*/ 1 w 262"/>
                  <a:gd name="T61" fmla="*/ 22 h 369"/>
                  <a:gd name="T62" fmla="*/ 1 w 262"/>
                  <a:gd name="T63" fmla="*/ 22 h 369"/>
                  <a:gd name="T64" fmla="*/ 2 w 262"/>
                  <a:gd name="T65" fmla="*/ 19 h 369"/>
                  <a:gd name="T66" fmla="*/ 3 w 262"/>
                  <a:gd name="T67" fmla="*/ 16 h 369"/>
                  <a:gd name="T68" fmla="*/ 4 w 262"/>
                  <a:gd name="T69" fmla="*/ 13 h 369"/>
                  <a:gd name="T70" fmla="*/ 6 w 262"/>
                  <a:gd name="T71" fmla="*/ 11 h 369"/>
                  <a:gd name="T72" fmla="*/ 5 w 262"/>
                  <a:gd name="T73" fmla="*/ 11 h 369"/>
                  <a:gd name="T74" fmla="*/ 4 w 262"/>
                  <a:gd name="T75" fmla="*/ 11 h 369"/>
                  <a:gd name="T76" fmla="*/ 3 w 262"/>
                  <a:gd name="T77" fmla="*/ 10 h 369"/>
                  <a:gd name="T78" fmla="*/ 3 w 262"/>
                  <a:gd name="T79" fmla="*/ 9 h 369"/>
                  <a:gd name="T80" fmla="*/ 3 w 262"/>
                  <a:gd name="T81" fmla="*/ 8 h 369"/>
                  <a:gd name="T82" fmla="*/ 4 w 262"/>
                  <a:gd name="T83" fmla="*/ 7 h 369"/>
                  <a:gd name="T84" fmla="*/ 4 w 262"/>
                  <a:gd name="T85" fmla="*/ 7 h 369"/>
                  <a:gd name="T86" fmla="*/ 5 w 262"/>
                  <a:gd name="T87" fmla="*/ 5 h 369"/>
                  <a:gd name="T88" fmla="*/ 6 w 262"/>
                  <a:gd name="T89" fmla="*/ 4 h 369"/>
                  <a:gd name="T90" fmla="*/ 8 w 262"/>
                  <a:gd name="T91" fmla="*/ 2 h 369"/>
                  <a:gd name="T92" fmla="*/ 8 w 262"/>
                  <a:gd name="T93" fmla="*/ 1 h 369"/>
                  <a:gd name="T94" fmla="*/ 10 w 262"/>
                  <a:gd name="T95" fmla="*/ 0 h 369"/>
                  <a:gd name="T96" fmla="*/ 11 w 262"/>
                  <a:gd name="T97" fmla="*/ 1 h 36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2"/>
                  <a:gd name="T148" fmla="*/ 0 h 369"/>
                  <a:gd name="T149" fmla="*/ 262 w 262"/>
                  <a:gd name="T150" fmla="*/ 369 h 36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2" h="369">
                    <a:moveTo>
                      <a:pt x="241" y="9"/>
                    </a:moveTo>
                    <a:lnTo>
                      <a:pt x="240" y="14"/>
                    </a:lnTo>
                    <a:lnTo>
                      <a:pt x="239" y="20"/>
                    </a:lnTo>
                    <a:lnTo>
                      <a:pt x="236" y="24"/>
                    </a:lnTo>
                    <a:lnTo>
                      <a:pt x="234" y="29"/>
                    </a:lnTo>
                    <a:lnTo>
                      <a:pt x="229" y="33"/>
                    </a:lnTo>
                    <a:lnTo>
                      <a:pt x="226" y="37"/>
                    </a:lnTo>
                    <a:lnTo>
                      <a:pt x="221" y="41"/>
                    </a:lnTo>
                    <a:lnTo>
                      <a:pt x="218" y="44"/>
                    </a:lnTo>
                    <a:lnTo>
                      <a:pt x="212" y="47"/>
                    </a:lnTo>
                    <a:lnTo>
                      <a:pt x="207" y="51"/>
                    </a:lnTo>
                    <a:lnTo>
                      <a:pt x="202" y="54"/>
                    </a:lnTo>
                    <a:lnTo>
                      <a:pt x="198" y="58"/>
                    </a:lnTo>
                    <a:lnTo>
                      <a:pt x="193" y="61"/>
                    </a:lnTo>
                    <a:lnTo>
                      <a:pt x="188" y="64"/>
                    </a:lnTo>
                    <a:lnTo>
                      <a:pt x="185" y="69"/>
                    </a:lnTo>
                    <a:lnTo>
                      <a:pt x="182" y="74"/>
                    </a:lnTo>
                    <a:lnTo>
                      <a:pt x="178" y="77"/>
                    </a:lnTo>
                    <a:lnTo>
                      <a:pt x="173" y="81"/>
                    </a:lnTo>
                    <a:lnTo>
                      <a:pt x="168" y="84"/>
                    </a:lnTo>
                    <a:lnTo>
                      <a:pt x="164" y="88"/>
                    </a:lnTo>
                    <a:lnTo>
                      <a:pt x="159" y="92"/>
                    </a:lnTo>
                    <a:lnTo>
                      <a:pt x="154" y="96"/>
                    </a:lnTo>
                    <a:lnTo>
                      <a:pt x="151" y="100"/>
                    </a:lnTo>
                    <a:lnTo>
                      <a:pt x="146" y="104"/>
                    </a:lnTo>
                    <a:lnTo>
                      <a:pt x="143" y="108"/>
                    </a:lnTo>
                    <a:lnTo>
                      <a:pt x="138" y="112"/>
                    </a:lnTo>
                    <a:lnTo>
                      <a:pt x="134" y="117"/>
                    </a:lnTo>
                    <a:lnTo>
                      <a:pt x="131" y="122"/>
                    </a:lnTo>
                    <a:lnTo>
                      <a:pt x="127" y="125"/>
                    </a:lnTo>
                    <a:lnTo>
                      <a:pt x="125" y="131"/>
                    </a:lnTo>
                    <a:lnTo>
                      <a:pt x="123" y="136"/>
                    </a:lnTo>
                    <a:lnTo>
                      <a:pt x="122" y="140"/>
                    </a:lnTo>
                    <a:lnTo>
                      <a:pt x="125" y="143"/>
                    </a:lnTo>
                    <a:lnTo>
                      <a:pt x="129" y="144"/>
                    </a:lnTo>
                    <a:lnTo>
                      <a:pt x="133" y="145"/>
                    </a:lnTo>
                    <a:lnTo>
                      <a:pt x="139" y="146"/>
                    </a:lnTo>
                    <a:lnTo>
                      <a:pt x="144" y="146"/>
                    </a:lnTo>
                    <a:lnTo>
                      <a:pt x="150" y="147"/>
                    </a:lnTo>
                    <a:lnTo>
                      <a:pt x="154" y="147"/>
                    </a:lnTo>
                    <a:lnTo>
                      <a:pt x="160" y="148"/>
                    </a:lnTo>
                    <a:lnTo>
                      <a:pt x="164" y="148"/>
                    </a:lnTo>
                    <a:lnTo>
                      <a:pt x="168" y="150"/>
                    </a:lnTo>
                    <a:lnTo>
                      <a:pt x="173" y="151"/>
                    </a:lnTo>
                    <a:lnTo>
                      <a:pt x="178" y="153"/>
                    </a:lnTo>
                    <a:lnTo>
                      <a:pt x="180" y="155"/>
                    </a:lnTo>
                    <a:lnTo>
                      <a:pt x="185" y="158"/>
                    </a:lnTo>
                    <a:lnTo>
                      <a:pt x="187" y="161"/>
                    </a:lnTo>
                    <a:lnTo>
                      <a:pt x="191" y="166"/>
                    </a:lnTo>
                    <a:lnTo>
                      <a:pt x="191" y="171"/>
                    </a:lnTo>
                    <a:lnTo>
                      <a:pt x="191" y="177"/>
                    </a:lnTo>
                    <a:lnTo>
                      <a:pt x="192" y="181"/>
                    </a:lnTo>
                    <a:lnTo>
                      <a:pt x="194" y="185"/>
                    </a:lnTo>
                    <a:lnTo>
                      <a:pt x="199" y="184"/>
                    </a:lnTo>
                    <a:lnTo>
                      <a:pt x="203" y="181"/>
                    </a:lnTo>
                    <a:lnTo>
                      <a:pt x="209" y="180"/>
                    </a:lnTo>
                    <a:lnTo>
                      <a:pt x="215" y="178"/>
                    </a:lnTo>
                    <a:lnTo>
                      <a:pt x="220" y="174"/>
                    </a:lnTo>
                    <a:lnTo>
                      <a:pt x="225" y="172"/>
                    </a:lnTo>
                    <a:lnTo>
                      <a:pt x="228" y="167"/>
                    </a:lnTo>
                    <a:lnTo>
                      <a:pt x="233" y="162"/>
                    </a:lnTo>
                    <a:lnTo>
                      <a:pt x="227" y="158"/>
                    </a:lnTo>
                    <a:lnTo>
                      <a:pt x="223" y="152"/>
                    </a:lnTo>
                    <a:lnTo>
                      <a:pt x="222" y="146"/>
                    </a:lnTo>
                    <a:lnTo>
                      <a:pt x="226" y="140"/>
                    </a:lnTo>
                    <a:lnTo>
                      <a:pt x="230" y="140"/>
                    </a:lnTo>
                    <a:lnTo>
                      <a:pt x="235" y="143"/>
                    </a:lnTo>
                    <a:lnTo>
                      <a:pt x="240" y="144"/>
                    </a:lnTo>
                    <a:lnTo>
                      <a:pt x="246" y="146"/>
                    </a:lnTo>
                    <a:lnTo>
                      <a:pt x="249" y="148"/>
                    </a:lnTo>
                    <a:lnTo>
                      <a:pt x="254" y="152"/>
                    </a:lnTo>
                    <a:lnTo>
                      <a:pt x="257" y="155"/>
                    </a:lnTo>
                    <a:lnTo>
                      <a:pt x="262" y="159"/>
                    </a:lnTo>
                    <a:lnTo>
                      <a:pt x="260" y="164"/>
                    </a:lnTo>
                    <a:lnTo>
                      <a:pt x="258" y="167"/>
                    </a:lnTo>
                    <a:lnTo>
                      <a:pt x="255" y="171"/>
                    </a:lnTo>
                    <a:lnTo>
                      <a:pt x="254" y="174"/>
                    </a:lnTo>
                    <a:lnTo>
                      <a:pt x="248" y="180"/>
                    </a:lnTo>
                    <a:lnTo>
                      <a:pt x="241" y="185"/>
                    </a:lnTo>
                    <a:lnTo>
                      <a:pt x="236" y="186"/>
                    </a:lnTo>
                    <a:lnTo>
                      <a:pt x="233" y="188"/>
                    </a:lnTo>
                    <a:lnTo>
                      <a:pt x="229" y="191"/>
                    </a:lnTo>
                    <a:lnTo>
                      <a:pt x="225" y="193"/>
                    </a:lnTo>
                    <a:lnTo>
                      <a:pt x="221" y="194"/>
                    </a:lnTo>
                    <a:lnTo>
                      <a:pt x="218" y="195"/>
                    </a:lnTo>
                    <a:lnTo>
                      <a:pt x="213" y="198"/>
                    </a:lnTo>
                    <a:lnTo>
                      <a:pt x="211" y="200"/>
                    </a:lnTo>
                    <a:lnTo>
                      <a:pt x="203" y="205"/>
                    </a:lnTo>
                    <a:lnTo>
                      <a:pt x="198" y="208"/>
                    </a:lnTo>
                    <a:lnTo>
                      <a:pt x="192" y="213"/>
                    </a:lnTo>
                    <a:lnTo>
                      <a:pt x="185" y="217"/>
                    </a:lnTo>
                    <a:lnTo>
                      <a:pt x="178" y="221"/>
                    </a:lnTo>
                    <a:lnTo>
                      <a:pt x="171" y="223"/>
                    </a:lnTo>
                    <a:lnTo>
                      <a:pt x="165" y="228"/>
                    </a:lnTo>
                    <a:lnTo>
                      <a:pt x="159" y="231"/>
                    </a:lnTo>
                    <a:lnTo>
                      <a:pt x="152" y="236"/>
                    </a:lnTo>
                    <a:lnTo>
                      <a:pt x="146" y="240"/>
                    </a:lnTo>
                    <a:lnTo>
                      <a:pt x="140" y="244"/>
                    </a:lnTo>
                    <a:lnTo>
                      <a:pt x="136" y="249"/>
                    </a:lnTo>
                    <a:lnTo>
                      <a:pt x="131" y="255"/>
                    </a:lnTo>
                    <a:lnTo>
                      <a:pt x="126" y="261"/>
                    </a:lnTo>
                    <a:lnTo>
                      <a:pt x="123" y="267"/>
                    </a:lnTo>
                    <a:lnTo>
                      <a:pt x="122" y="275"/>
                    </a:lnTo>
                    <a:lnTo>
                      <a:pt x="111" y="278"/>
                    </a:lnTo>
                    <a:lnTo>
                      <a:pt x="104" y="283"/>
                    </a:lnTo>
                    <a:lnTo>
                      <a:pt x="98" y="289"/>
                    </a:lnTo>
                    <a:lnTo>
                      <a:pt x="91" y="295"/>
                    </a:lnTo>
                    <a:lnTo>
                      <a:pt x="85" y="302"/>
                    </a:lnTo>
                    <a:lnTo>
                      <a:pt x="80" y="307"/>
                    </a:lnTo>
                    <a:lnTo>
                      <a:pt x="73" y="315"/>
                    </a:lnTo>
                    <a:lnTo>
                      <a:pt x="67" y="322"/>
                    </a:lnTo>
                    <a:lnTo>
                      <a:pt x="62" y="329"/>
                    </a:lnTo>
                    <a:lnTo>
                      <a:pt x="55" y="334"/>
                    </a:lnTo>
                    <a:lnTo>
                      <a:pt x="49" y="341"/>
                    </a:lnTo>
                    <a:lnTo>
                      <a:pt x="42" y="347"/>
                    </a:lnTo>
                    <a:lnTo>
                      <a:pt x="36" y="353"/>
                    </a:lnTo>
                    <a:lnTo>
                      <a:pt x="29" y="358"/>
                    </a:lnTo>
                    <a:lnTo>
                      <a:pt x="21" y="362"/>
                    </a:lnTo>
                    <a:lnTo>
                      <a:pt x="14" y="366"/>
                    </a:lnTo>
                    <a:lnTo>
                      <a:pt x="6" y="369"/>
                    </a:lnTo>
                    <a:lnTo>
                      <a:pt x="2" y="366"/>
                    </a:lnTo>
                    <a:lnTo>
                      <a:pt x="0" y="362"/>
                    </a:lnTo>
                    <a:lnTo>
                      <a:pt x="0" y="360"/>
                    </a:lnTo>
                    <a:lnTo>
                      <a:pt x="1" y="357"/>
                    </a:lnTo>
                    <a:lnTo>
                      <a:pt x="2" y="352"/>
                    </a:lnTo>
                    <a:lnTo>
                      <a:pt x="5" y="348"/>
                    </a:lnTo>
                    <a:lnTo>
                      <a:pt x="5" y="344"/>
                    </a:lnTo>
                    <a:lnTo>
                      <a:pt x="6" y="340"/>
                    </a:lnTo>
                    <a:lnTo>
                      <a:pt x="12" y="330"/>
                    </a:lnTo>
                    <a:lnTo>
                      <a:pt x="20" y="320"/>
                    </a:lnTo>
                    <a:lnTo>
                      <a:pt x="27" y="310"/>
                    </a:lnTo>
                    <a:lnTo>
                      <a:pt x="35" y="299"/>
                    </a:lnTo>
                    <a:lnTo>
                      <a:pt x="43" y="289"/>
                    </a:lnTo>
                    <a:lnTo>
                      <a:pt x="51" y="279"/>
                    </a:lnTo>
                    <a:lnTo>
                      <a:pt x="58" y="269"/>
                    </a:lnTo>
                    <a:lnTo>
                      <a:pt x="67" y="260"/>
                    </a:lnTo>
                    <a:lnTo>
                      <a:pt x="75" y="249"/>
                    </a:lnTo>
                    <a:lnTo>
                      <a:pt x="83" y="240"/>
                    </a:lnTo>
                    <a:lnTo>
                      <a:pt x="91" y="229"/>
                    </a:lnTo>
                    <a:lnTo>
                      <a:pt x="99" y="219"/>
                    </a:lnTo>
                    <a:lnTo>
                      <a:pt x="108" y="209"/>
                    </a:lnTo>
                    <a:lnTo>
                      <a:pt x="117" y="200"/>
                    </a:lnTo>
                    <a:lnTo>
                      <a:pt x="124" y="191"/>
                    </a:lnTo>
                    <a:lnTo>
                      <a:pt x="133" y="181"/>
                    </a:lnTo>
                    <a:lnTo>
                      <a:pt x="129" y="180"/>
                    </a:lnTo>
                    <a:lnTo>
                      <a:pt x="124" y="179"/>
                    </a:lnTo>
                    <a:lnTo>
                      <a:pt x="119" y="177"/>
                    </a:lnTo>
                    <a:lnTo>
                      <a:pt x="115" y="177"/>
                    </a:lnTo>
                    <a:lnTo>
                      <a:pt x="109" y="175"/>
                    </a:lnTo>
                    <a:lnTo>
                      <a:pt x="105" y="175"/>
                    </a:lnTo>
                    <a:lnTo>
                      <a:pt x="101" y="174"/>
                    </a:lnTo>
                    <a:lnTo>
                      <a:pt x="96" y="173"/>
                    </a:lnTo>
                    <a:lnTo>
                      <a:pt x="91" y="172"/>
                    </a:lnTo>
                    <a:lnTo>
                      <a:pt x="88" y="171"/>
                    </a:lnTo>
                    <a:lnTo>
                      <a:pt x="84" y="168"/>
                    </a:lnTo>
                    <a:lnTo>
                      <a:pt x="81" y="166"/>
                    </a:lnTo>
                    <a:lnTo>
                      <a:pt x="77" y="162"/>
                    </a:lnTo>
                    <a:lnTo>
                      <a:pt x="76" y="159"/>
                    </a:lnTo>
                    <a:lnTo>
                      <a:pt x="74" y="154"/>
                    </a:lnTo>
                    <a:lnTo>
                      <a:pt x="74" y="150"/>
                    </a:lnTo>
                    <a:lnTo>
                      <a:pt x="74" y="144"/>
                    </a:lnTo>
                    <a:lnTo>
                      <a:pt x="76" y="139"/>
                    </a:lnTo>
                    <a:lnTo>
                      <a:pt x="77" y="136"/>
                    </a:lnTo>
                    <a:lnTo>
                      <a:pt x="80" y="132"/>
                    </a:lnTo>
                    <a:lnTo>
                      <a:pt x="82" y="129"/>
                    </a:lnTo>
                    <a:lnTo>
                      <a:pt x="84" y="125"/>
                    </a:lnTo>
                    <a:lnTo>
                      <a:pt x="87" y="120"/>
                    </a:lnTo>
                    <a:lnTo>
                      <a:pt x="90" y="118"/>
                    </a:lnTo>
                    <a:lnTo>
                      <a:pt x="91" y="115"/>
                    </a:lnTo>
                    <a:lnTo>
                      <a:pt x="95" y="111"/>
                    </a:lnTo>
                    <a:lnTo>
                      <a:pt x="98" y="108"/>
                    </a:lnTo>
                    <a:lnTo>
                      <a:pt x="101" y="104"/>
                    </a:lnTo>
                    <a:lnTo>
                      <a:pt x="103" y="100"/>
                    </a:lnTo>
                    <a:lnTo>
                      <a:pt x="105" y="97"/>
                    </a:lnTo>
                    <a:lnTo>
                      <a:pt x="109" y="92"/>
                    </a:lnTo>
                    <a:lnTo>
                      <a:pt x="111" y="89"/>
                    </a:lnTo>
                    <a:lnTo>
                      <a:pt x="118" y="82"/>
                    </a:lnTo>
                    <a:lnTo>
                      <a:pt x="125" y="75"/>
                    </a:lnTo>
                    <a:lnTo>
                      <a:pt x="132" y="69"/>
                    </a:lnTo>
                    <a:lnTo>
                      <a:pt x="139" y="62"/>
                    </a:lnTo>
                    <a:lnTo>
                      <a:pt x="146" y="56"/>
                    </a:lnTo>
                    <a:lnTo>
                      <a:pt x="153" y="50"/>
                    </a:lnTo>
                    <a:lnTo>
                      <a:pt x="160" y="44"/>
                    </a:lnTo>
                    <a:lnTo>
                      <a:pt x="167" y="38"/>
                    </a:lnTo>
                    <a:lnTo>
                      <a:pt x="174" y="33"/>
                    </a:lnTo>
                    <a:lnTo>
                      <a:pt x="181" y="27"/>
                    </a:lnTo>
                    <a:lnTo>
                      <a:pt x="188" y="21"/>
                    </a:lnTo>
                    <a:lnTo>
                      <a:pt x="196" y="17"/>
                    </a:lnTo>
                    <a:lnTo>
                      <a:pt x="203" y="12"/>
                    </a:lnTo>
                    <a:lnTo>
                      <a:pt x="212" y="8"/>
                    </a:lnTo>
                    <a:lnTo>
                      <a:pt x="220" y="3"/>
                    </a:lnTo>
                    <a:lnTo>
                      <a:pt x="229" y="0"/>
                    </a:lnTo>
                    <a:lnTo>
                      <a:pt x="232" y="1"/>
                    </a:lnTo>
                    <a:lnTo>
                      <a:pt x="235" y="3"/>
                    </a:lnTo>
                    <a:lnTo>
                      <a:pt x="239" y="6"/>
                    </a:lnTo>
                    <a:lnTo>
                      <a:pt x="241" y="9"/>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47" name="Freeform 99"/>
              <p:cNvSpPr>
                <a:spLocks/>
              </p:cNvSpPr>
              <p:nvPr/>
            </p:nvSpPr>
            <p:spPr bwMode="auto">
              <a:xfrm>
                <a:off x="5257" y="2032"/>
                <a:ext cx="91" cy="71"/>
              </a:xfrm>
              <a:custGeom>
                <a:avLst/>
                <a:gdLst>
                  <a:gd name="T0" fmla="*/ 6 w 143"/>
                  <a:gd name="T1" fmla="*/ 1 h 106"/>
                  <a:gd name="T2" fmla="*/ 6 w 143"/>
                  <a:gd name="T3" fmla="*/ 1 h 106"/>
                  <a:gd name="T4" fmla="*/ 6 w 143"/>
                  <a:gd name="T5" fmla="*/ 1 h 106"/>
                  <a:gd name="T6" fmla="*/ 6 w 143"/>
                  <a:gd name="T7" fmla="*/ 1 h 106"/>
                  <a:gd name="T8" fmla="*/ 6 w 143"/>
                  <a:gd name="T9" fmla="*/ 1 h 106"/>
                  <a:gd name="T10" fmla="*/ 5 w 143"/>
                  <a:gd name="T11" fmla="*/ 1 h 106"/>
                  <a:gd name="T12" fmla="*/ 5 w 143"/>
                  <a:gd name="T13" fmla="*/ 1 h 106"/>
                  <a:gd name="T14" fmla="*/ 5 w 143"/>
                  <a:gd name="T15" fmla="*/ 2 h 106"/>
                  <a:gd name="T16" fmla="*/ 4 w 143"/>
                  <a:gd name="T17" fmla="*/ 2 h 106"/>
                  <a:gd name="T18" fmla="*/ 4 w 143"/>
                  <a:gd name="T19" fmla="*/ 2 h 106"/>
                  <a:gd name="T20" fmla="*/ 4 w 143"/>
                  <a:gd name="T21" fmla="*/ 3 h 106"/>
                  <a:gd name="T22" fmla="*/ 4 w 143"/>
                  <a:gd name="T23" fmla="*/ 3 h 106"/>
                  <a:gd name="T24" fmla="*/ 4 w 143"/>
                  <a:gd name="T25" fmla="*/ 3 h 106"/>
                  <a:gd name="T26" fmla="*/ 3 w 143"/>
                  <a:gd name="T27" fmla="*/ 3 h 106"/>
                  <a:gd name="T28" fmla="*/ 3 w 143"/>
                  <a:gd name="T29" fmla="*/ 4 h 106"/>
                  <a:gd name="T30" fmla="*/ 3 w 143"/>
                  <a:gd name="T31" fmla="*/ 4 h 106"/>
                  <a:gd name="T32" fmla="*/ 3 w 143"/>
                  <a:gd name="T33" fmla="*/ 4 h 106"/>
                  <a:gd name="T34" fmla="*/ 2 w 143"/>
                  <a:gd name="T35" fmla="*/ 5 h 106"/>
                  <a:gd name="T36" fmla="*/ 2 w 143"/>
                  <a:gd name="T37" fmla="*/ 5 h 106"/>
                  <a:gd name="T38" fmla="*/ 2 w 143"/>
                  <a:gd name="T39" fmla="*/ 5 h 106"/>
                  <a:gd name="T40" fmla="*/ 1 w 143"/>
                  <a:gd name="T41" fmla="*/ 5 h 106"/>
                  <a:gd name="T42" fmla="*/ 1 w 143"/>
                  <a:gd name="T43" fmla="*/ 6 h 106"/>
                  <a:gd name="T44" fmla="*/ 1 w 143"/>
                  <a:gd name="T45" fmla="*/ 6 h 106"/>
                  <a:gd name="T46" fmla="*/ 1 w 143"/>
                  <a:gd name="T47" fmla="*/ 6 h 106"/>
                  <a:gd name="T48" fmla="*/ 0 w 143"/>
                  <a:gd name="T49" fmla="*/ 6 h 106"/>
                  <a:gd name="T50" fmla="*/ 1 w 143"/>
                  <a:gd name="T51" fmla="*/ 6 h 106"/>
                  <a:gd name="T52" fmla="*/ 1 w 143"/>
                  <a:gd name="T53" fmla="*/ 5 h 106"/>
                  <a:gd name="T54" fmla="*/ 1 w 143"/>
                  <a:gd name="T55" fmla="*/ 5 h 106"/>
                  <a:gd name="T56" fmla="*/ 1 w 143"/>
                  <a:gd name="T57" fmla="*/ 4 h 106"/>
                  <a:gd name="T58" fmla="*/ 1 w 143"/>
                  <a:gd name="T59" fmla="*/ 4 h 106"/>
                  <a:gd name="T60" fmla="*/ 1 w 143"/>
                  <a:gd name="T61" fmla="*/ 3 h 106"/>
                  <a:gd name="T62" fmla="*/ 1 w 143"/>
                  <a:gd name="T63" fmla="*/ 3 h 106"/>
                  <a:gd name="T64" fmla="*/ 2 w 143"/>
                  <a:gd name="T65" fmla="*/ 3 h 106"/>
                  <a:gd name="T66" fmla="*/ 2 w 143"/>
                  <a:gd name="T67" fmla="*/ 2 h 106"/>
                  <a:gd name="T68" fmla="*/ 2 w 143"/>
                  <a:gd name="T69" fmla="*/ 2 h 106"/>
                  <a:gd name="T70" fmla="*/ 3 w 143"/>
                  <a:gd name="T71" fmla="*/ 1 h 106"/>
                  <a:gd name="T72" fmla="*/ 3 w 143"/>
                  <a:gd name="T73" fmla="*/ 1 h 106"/>
                  <a:gd name="T74" fmla="*/ 3 w 143"/>
                  <a:gd name="T75" fmla="*/ 1 h 106"/>
                  <a:gd name="T76" fmla="*/ 3 w 143"/>
                  <a:gd name="T77" fmla="*/ 1 h 106"/>
                  <a:gd name="T78" fmla="*/ 4 w 143"/>
                  <a:gd name="T79" fmla="*/ 1 h 106"/>
                  <a:gd name="T80" fmla="*/ 4 w 143"/>
                  <a:gd name="T81" fmla="*/ 1 h 106"/>
                  <a:gd name="T82" fmla="*/ 4 w 143"/>
                  <a:gd name="T83" fmla="*/ 1 h 106"/>
                  <a:gd name="T84" fmla="*/ 4 w 143"/>
                  <a:gd name="T85" fmla="*/ 1 h 106"/>
                  <a:gd name="T86" fmla="*/ 4 w 143"/>
                  <a:gd name="T87" fmla="*/ 1 h 106"/>
                  <a:gd name="T88" fmla="*/ 4 w 143"/>
                  <a:gd name="T89" fmla="*/ 1 h 106"/>
                  <a:gd name="T90" fmla="*/ 4 w 143"/>
                  <a:gd name="T91" fmla="*/ 1 h 106"/>
                  <a:gd name="T92" fmla="*/ 5 w 143"/>
                  <a:gd name="T93" fmla="*/ 1 h 106"/>
                  <a:gd name="T94" fmla="*/ 5 w 143"/>
                  <a:gd name="T95" fmla="*/ 1 h 106"/>
                  <a:gd name="T96" fmla="*/ 5 w 143"/>
                  <a:gd name="T97" fmla="*/ 1 h 106"/>
                  <a:gd name="T98" fmla="*/ 6 w 143"/>
                  <a:gd name="T99" fmla="*/ 0 h 106"/>
                  <a:gd name="T100" fmla="*/ 6 w 143"/>
                  <a:gd name="T101" fmla="*/ 1 h 106"/>
                  <a:gd name="T102" fmla="*/ 6 w 143"/>
                  <a:gd name="T103" fmla="*/ 1 h 106"/>
                  <a:gd name="T104" fmla="*/ 6 w 143"/>
                  <a:gd name="T105" fmla="*/ 1 h 106"/>
                  <a:gd name="T106" fmla="*/ 6 w 143"/>
                  <a:gd name="T107" fmla="*/ 1 h 106"/>
                  <a:gd name="T108" fmla="*/ 6 w 143"/>
                  <a:gd name="T109" fmla="*/ 1 h 106"/>
                  <a:gd name="T110" fmla="*/ 6 w 143"/>
                  <a:gd name="T111" fmla="*/ 1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3"/>
                  <a:gd name="T169" fmla="*/ 0 h 106"/>
                  <a:gd name="T170" fmla="*/ 143 w 143"/>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3" h="106">
                    <a:moveTo>
                      <a:pt x="143" y="13"/>
                    </a:moveTo>
                    <a:lnTo>
                      <a:pt x="141" y="16"/>
                    </a:lnTo>
                    <a:lnTo>
                      <a:pt x="138" y="20"/>
                    </a:lnTo>
                    <a:lnTo>
                      <a:pt x="134" y="22"/>
                    </a:lnTo>
                    <a:lnTo>
                      <a:pt x="130" y="24"/>
                    </a:lnTo>
                    <a:lnTo>
                      <a:pt x="125" y="24"/>
                    </a:lnTo>
                    <a:lnTo>
                      <a:pt x="121" y="27"/>
                    </a:lnTo>
                    <a:lnTo>
                      <a:pt x="117" y="28"/>
                    </a:lnTo>
                    <a:lnTo>
                      <a:pt x="114" y="31"/>
                    </a:lnTo>
                    <a:lnTo>
                      <a:pt x="107" y="36"/>
                    </a:lnTo>
                    <a:lnTo>
                      <a:pt x="100" y="42"/>
                    </a:lnTo>
                    <a:lnTo>
                      <a:pt x="93" y="47"/>
                    </a:lnTo>
                    <a:lnTo>
                      <a:pt x="86" y="52"/>
                    </a:lnTo>
                    <a:lnTo>
                      <a:pt x="79" y="57"/>
                    </a:lnTo>
                    <a:lnTo>
                      <a:pt x="72" y="62"/>
                    </a:lnTo>
                    <a:lnTo>
                      <a:pt x="66" y="66"/>
                    </a:lnTo>
                    <a:lnTo>
                      <a:pt x="59" y="72"/>
                    </a:lnTo>
                    <a:lnTo>
                      <a:pt x="52" y="77"/>
                    </a:lnTo>
                    <a:lnTo>
                      <a:pt x="44" y="82"/>
                    </a:lnTo>
                    <a:lnTo>
                      <a:pt x="37" y="85"/>
                    </a:lnTo>
                    <a:lnTo>
                      <a:pt x="30" y="90"/>
                    </a:lnTo>
                    <a:lnTo>
                      <a:pt x="23" y="95"/>
                    </a:lnTo>
                    <a:lnTo>
                      <a:pt x="15" y="98"/>
                    </a:lnTo>
                    <a:lnTo>
                      <a:pt x="7" y="102"/>
                    </a:lnTo>
                    <a:lnTo>
                      <a:pt x="0" y="106"/>
                    </a:lnTo>
                    <a:lnTo>
                      <a:pt x="1" y="96"/>
                    </a:lnTo>
                    <a:lnTo>
                      <a:pt x="4" y="87"/>
                    </a:lnTo>
                    <a:lnTo>
                      <a:pt x="7" y="79"/>
                    </a:lnTo>
                    <a:lnTo>
                      <a:pt x="12" y="71"/>
                    </a:lnTo>
                    <a:lnTo>
                      <a:pt x="17" y="63"/>
                    </a:lnTo>
                    <a:lnTo>
                      <a:pt x="23" y="56"/>
                    </a:lnTo>
                    <a:lnTo>
                      <a:pt x="28" y="49"/>
                    </a:lnTo>
                    <a:lnTo>
                      <a:pt x="37" y="43"/>
                    </a:lnTo>
                    <a:lnTo>
                      <a:pt x="44" y="37"/>
                    </a:lnTo>
                    <a:lnTo>
                      <a:pt x="51" y="31"/>
                    </a:lnTo>
                    <a:lnTo>
                      <a:pt x="58" y="27"/>
                    </a:lnTo>
                    <a:lnTo>
                      <a:pt x="66" y="21"/>
                    </a:lnTo>
                    <a:lnTo>
                      <a:pt x="74" y="15"/>
                    </a:lnTo>
                    <a:lnTo>
                      <a:pt x="81" y="10"/>
                    </a:lnTo>
                    <a:lnTo>
                      <a:pt x="88" y="7"/>
                    </a:lnTo>
                    <a:lnTo>
                      <a:pt x="95" y="3"/>
                    </a:lnTo>
                    <a:lnTo>
                      <a:pt x="99" y="3"/>
                    </a:lnTo>
                    <a:lnTo>
                      <a:pt x="102" y="4"/>
                    </a:lnTo>
                    <a:lnTo>
                      <a:pt x="106" y="3"/>
                    </a:lnTo>
                    <a:lnTo>
                      <a:pt x="109" y="3"/>
                    </a:lnTo>
                    <a:lnTo>
                      <a:pt x="113" y="2"/>
                    </a:lnTo>
                    <a:lnTo>
                      <a:pt x="117" y="2"/>
                    </a:lnTo>
                    <a:lnTo>
                      <a:pt x="121" y="1"/>
                    </a:lnTo>
                    <a:lnTo>
                      <a:pt x="124" y="1"/>
                    </a:lnTo>
                    <a:lnTo>
                      <a:pt x="130" y="0"/>
                    </a:lnTo>
                    <a:lnTo>
                      <a:pt x="136" y="1"/>
                    </a:lnTo>
                    <a:lnTo>
                      <a:pt x="138" y="2"/>
                    </a:lnTo>
                    <a:lnTo>
                      <a:pt x="141" y="4"/>
                    </a:lnTo>
                    <a:lnTo>
                      <a:pt x="142" y="8"/>
                    </a:lnTo>
                    <a:lnTo>
                      <a:pt x="143" y="13"/>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48" name="Freeform 100"/>
              <p:cNvSpPr>
                <a:spLocks/>
              </p:cNvSpPr>
              <p:nvPr/>
            </p:nvSpPr>
            <p:spPr bwMode="auto">
              <a:xfrm>
                <a:off x="5046" y="2070"/>
                <a:ext cx="19" cy="77"/>
              </a:xfrm>
              <a:custGeom>
                <a:avLst/>
                <a:gdLst>
                  <a:gd name="T0" fmla="*/ 1 w 29"/>
                  <a:gd name="T1" fmla="*/ 1 h 115"/>
                  <a:gd name="T2" fmla="*/ 1 w 29"/>
                  <a:gd name="T3" fmla="*/ 1 h 115"/>
                  <a:gd name="T4" fmla="*/ 1 w 29"/>
                  <a:gd name="T5" fmla="*/ 2 h 115"/>
                  <a:gd name="T6" fmla="*/ 1 w 29"/>
                  <a:gd name="T7" fmla="*/ 2 h 115"/>
                  <a:gd name="T8" fmla="*/ 1 w 29"/>
                  <a:gd name="T9" fmla="*/ 3 h 115"/>
                  <a:gd name="T10" fmla="*/ 1 w 29"/>
                  <a:gd name="T11" fmla="*/ 3 h 115"/>
                  <a:gd name="T12" fmla="*/ 1 w 29"/>
                  <a:gd name="T13" fmla="*/ 3 h 115"/>
                  <a:gd name="T14" fmla="*/ 1 w 29"/>
                  <a:gd name="T15" fmla="*/ 3 h 115"/>
                  <a:gd name="T16" fmla="*/ 1 w 29"/>
                  <a:gd name="T17" fmla="*/ 4 h 115"/>
                  <a:gd name="T18" fmla="*/ 1 w 29"/>
                  <a:gd name="T19" fmla="*/ 5 h 115"/>
                  <a:gd name="T20" fmla="*/ 1 w 29"/>
                  <a:gd name="T21" fmla="*/ 5 h 115"/>
                  <a:gd name="T22" fmla="*/ 1 w 29"/>
                  <a:gd name="T23" fmla="*/ 5 h 115"/>
                  <a:gd name="T24" fmla="*/ 1 w 29"/>
                  <a:gd name="T25" fmla="*/ 6 h 115"/>
                  <a:gd name="T26" fmla="*/ 1 w 29"/>
                  <a:gd name="T27" fmla="*/ 6 h 115"/>
                  <a:gd name="T28" fmla="*/ 1 w 29"/>
                  <a:gd name="T29" fmla="*/ 6 h 115"/>
                  <a:gd name="T30" fmla="*/ 1 w 29"/>
                  <a:gd name="T31" fmla="*/ 7 h 115"/>
                  <a:gd name="T32" fmla="*/ 1 w 29"/>
                  <a:gd name="T33" fmla="*/ 7 h 115"/>
                  <a:gd name="T34" fmla="*/ 1 w 29"/>
                  <a:gd name="T35" fmla="*/ 7 h 115"/>
                  <a:gd name="T36" fmla="*/ 1 w 29"/>
                  <a:gd name="T37" fmla="*/ 6 h 115"/>
                  <a:gd name="T38" fmla="*/ 1 w 29"/>
                  <a:gd name="T39" fmla="*/ 6 h 115"/>
                  <a:gd name="T40" fmla="*/ 1 w 29"/>
                  <a:gd name="T41" fmla="*/ 5 h 115"/>
                  <a:gd name="T42" fmla="*/ 1 w 29"/>
                  <a:gd name="T43" fmla="*/ 5 h 115"/>
                  <a:gd name="T44" fmla="*/ 1 w 29"/>
                  <a:gd name="T45" fmla="*/ 5 h 115"/>
                  <a:gd name="T46" fmla="*/ 1 w 29"/>
                  <a:gd name="T47" fmla="*/ 4 h 115"/>
                  <a:gd name="T48" fmla="*/ 1 w 29"/>
                  <a:gd name="T49" fmla="*/ 3 h 115"/>
                  <a:gd name="T50" fmla="*/ 0 w 29"/>
                  <a:gd name="T51" fmla="*/ 3 h 115"/>
                  <a:gd name="T52" fmla="*/ 0 w 29"/>
                  <a:gd name="T53" fmla="*/ 3 h 115"/>
                  <a:gd name="T54" fmla="*/ 0 w 29"/>
                  <a:gd name="T55" fmla="*/ 2 h 115"/>
                  <a:gd name="T56" fmla="*/ 0 w 29"/>
                  <a:gd name="T57" fmla="*/ 2 h 115"/>
                  <a:gd name="T58" fmla="*/ 0 w 29"/>
                  <a:gd name="T59" fmla="*/ 1 h 115"/>
                  <a:gd name="T60" fmla="*/ 0 w 29"/>
                  <a:gd name="T61" fmla="*/ 1 h 115"/>
                  <a:gd name="T62" fmla="*/ 0 w 29"/>
                  <a:gd name="T63" fmla="*/ 1 h 115"/>
                  <a:gd name="T64" fmla="*/ 1 w 29"/>
                  <a:gd name="T65" fmla="*/ 1 h 115"/>
                  <a:gd name="T66" fmla="*/ 1 w 29"/>
                  <a:gd name="T67" fmla="*/ 0 h 115"/>
                  <a:gd name="T68" fmla="*/ 1 w 29"/>
                  <a:gd name="T69" fmla="*/ 0 h 115"/>
                  <a:gd name="T70" fmla="*/ 1 w 29"/>
                  <a:gd name="T71" fmla="*/ 0 h 115"/>
                  <a:gd name="T72" fmla="*/ 1 w 29"/>
                  <a:gd name="T73" fmla="*/ 1 h 115"/>
                  <a:gd name="T74" fmla="*/ 1 w 29"/>
                  <a:gd name="T75" fmla="*/ 1 h 115"/>
                  <a:gd name="T76" fmla="*/ 1 w 29"/>
                  <a:gd name="T77" fmla="*/ 1 h 115"/>
                  <a:gd name="T78" fmla="*/ 1 w 29"/>
                  <a:gd name="T79" fmla="*/ 1 h 115"/>
                  <a:gd name="T80" fmla="*/ 1 w 29"/>
                  <a:gd name="T81" fmla="*/ 1 h 115"/>
                  <a:gd name="T82" fmla="*/ 1 w 29"/>
                  <a:gd name="T83" fmla="*/ 1 h 11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9"/>
                  <a:gd name="T127" fmla="*/ 0 h 115"/>
                  <a:gd name="T128" fmla="*/ 29 w 29"/>
                  <a:gd name="T129" fmla="*/ 115 h 11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9" h="115">
                    <a:moveTo>
                      <a:pt x="29" y="16"/>
                    </a:moveTo>
                    <a:lnTo>
                      <a:pt x="29" y="22"/>
                    </a:lnTo>
                    <a:lnTo>
                      <a:pt x="29" y="28"/>
                    </a:lnTo>
                    <a:lnTo>
                      <a:pt x="29" y="35"/>
                    </a:lnTo>
                    <a:lnTo>
                      <a:pt x="29" y="42"/>
                    </a:lnTo>
                    <a:lnTo>
                      <a:pt x="28" y="48"/>
                    </a:lnTo>
                    <a:lnTo>
                      <a:pt x="28" y="55"/>
                    </a:lnTo>
                    <a:lnTo>
                      <a:pt x="28" y="61"/>
                    </a:lnTo>
                    <a:lnTo>
                      <a:pt x="28" y="69"/>
                    </a:lnTo>
                    <a:lnTo>
                      <a:pt x="27" y="75"/>
                    </a:lnTo>
                    <a:lnTo>
                      <a:pt x="25" y="81"/>
                    </a:lnTo>
                    <a:lnTo>
                      <a:pt x="24" y="87"/>
                    </a:lnTo>
                    <a:lnTo>
                      <a:pt x="23" y="92"/>
                    </a:lnTo>
                    <a:lnTo>
                      <a:pt x="21" y="98"/>
                    </a:lnTo>
                    <a:lnTo>
                      <a:pt x="18" y="104"/>
                    </a:lnTo>
                    <a:lnTo>
                      <a:pt x="15" y="110"/>
                    </a:lnTo>
                    <a:lnTo>
                      <a:pt x="13" y="115"/>
                    </a:lnTo>
                    <a:lnTo>
                      <a:pt x="10" y="109"/>
                    </a:lnTo>
                    <a:lnTo>
                      <a:pt x="8" y="102"/>
                    </a:lnTo>
                    <a:lnTo>
                      <a:pt x="6" y="95"/>
                    </a:lnTo>
                    <a:lnTo>
                      <a:pt x="4" y="88"/>
                    </a:lnTo>
                    <a:lnTo>
                      <a:pt x="2" y="81"/>
                    </a:lnTo>
                    <a:lnTo>
                      <a:pt x="2" y="74"/>
                    </a:lnTo>
                    <a:lnTo>
                      <a:pt x="1" y="67"/>
                    </a:lnTo>
                    <a:lnTo>
                      <a:pt x="1" y="60"/>
                    </a:lnTo>
                    <a:lnTo>
                      <a:pt x="0" y="52"/>
                    </a:lnTo>
                    <a:lnTo>
                      <a:pt x="0" y="45"/>
                    </a:lnTo>
                    <a:lnTo>
                      <a:pt x="0" y="38"/>
                    </a:lnTo>
                    <a:lnTo>
                      <a:pt x="0" y="30"/>
                    </a:lnTo>
                    <a:lnTo>
                      <a:pt x="0" y="23"/>
                    </a:lnTo>
                    <a:lnTo>
                      <a:pt x="0" y="16"/>
                    </a:lnTo>
                    <a:lnTo>
                      <a:pt x="0" y="9"/>
                    </a:lnTo>
                    <a:lnTo>
                      <a:pt x="1" y="4"/>
                    </a:lnTo>
                    <a:lnTo>
                      <a:pt x="4" y="0"/>
                    </a:lnTo>
                    <a:lnTo>
                      <a:pt x="9" y="0"/>
                    </a:lnTo>
                    <a:lnTo>
                      <a:pt x="14" y="0"/>
                    </a:lnTo>
                    <a:lnTo>
                      <a:pt x="18" y="2"/>
                    </a:lnTo>
                    <a:lnTo>
                      <a:pt x="22" y="4"/>
                    </a:lnTo>
                    <a:lnTo>
                      <a:pt x="25" y="7"/>
                    </a:lnTo>
                    <a:lnTo>
                      <a:pt x="28" y="12"/>
                    </a:lnTo>
                    <a:lnTo>
                      <a:pt x="29" y="16"/>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49" name="Freeform 101"/>
              <p:cNvSpPr>
                <a:spLocks/>
              </p:cNvSpPr>
              <p:nvPr/>
            </p:nvSpPr>
            <p:spPr bwMode="auto">
              <a:xfrm>
                <a:off x="4911" y="2106"/>
                <a:ext cx="60" cy="136"/>
              </a:xfrm>
              <a:custGeom>
                <a:avLst/>
                <a:gdLst>
                  <a:gd name="T0" fmla="*/ 3 w 94"/>
                  <a:gd name="T1" fmla="*/ 1 h 201"/>
                  <a:gd name="T2" fmla="*/ 3 w 94"/>
                  <a:gd name="T3" fmla="*/ 2 h 201"/>
                  <a:gd name="T4" fmla="*/ 3 w 94"/>
                  <a:gd name="T5" fmla="*/ 3 h 201"/>
                  <a:gd name="T6" fmla="*/ 3 w 94"/>
                  <a:gd name="T7" fmla="*/ 3 h 201"/>
                  <a:gd name="T8" fmla="*/ 3 w 94"/>
                  <a:gd name="T9" fmla="*/ 4 h 201"/>
                  <a:gd name="T10" fmla="*/ 3 w 94"/>
                  <a:gd name="T11" fmla="*/ 5 h 201"/>
                  <a:gd name="T12" fmla="*/ 3 w 94"/>
                  <a:gd name="T13" fmla="*/ 6 h 201"/>
                  <a:gd name="T14" fmla="*/ 3 w 94"/>
                  <a:gd name="T15" fmla="*/ 6 h 201"/>
                  <a:gd name="T16" fmla="*/ 3 w 94"/>
                  <a:gd name="T17" fmla="*/ 7 h 201"/>
                  <a:gd name="T18" fmla="*/ 4 w 94"/>
                  <a:gd name="T19" fmla="*/ 8 h 201"/>
                  <a:gd name="T20" fmla="*/ 4 w 94"/>
                  <a:gd name="T21" fmla="*/ 9 h 201"/>
                  <a:gd name="T22" fmla="*/ 4 w 94"/>
                  <a:gd name="T23" fmla="*/ 9 h 201"/>
                  <a:gd name="T24" fmla="*/ 4 w 94"/>
                  <a:gd name="T25" fmla="*/ 10 h 201"/>
                  <a:gd name="T26" fmla="*/ 4 w 94"/>
                  <a:gd name="T27" fmla="*/ 11 h 201"/>
                  <a:gd name="T28" fmla="*/ 4 w 94"/>
                  <a:gd name="T29" fmla="*/ 12 h 201"/>
                  <a:gd name="T30" fmla="*/ 4 w 94"/>
                  <a:gd name="T31" fmla="*/ 12 h 201"/>
                  <a:gd name="T32" fmla="*/ 4 w 94"/>
                  <a:gd name="T33" fmla="*/ 13 h 201"/>
                  <a:gd name="T34" fmla="*/ 4 w 94"/>
                  <a:gd name="T35" fmla="*/ 12 h 201"/>
                  <a:gd name="T36" fmla="*/ 3 w 94"/>
                  <a:gd name="T37" fmla="*/ 12 h 201"/>
                  <a:gd name="T38" fmla="*/ 3 w 94"/>
                  <a:gd name="T39" fmla="*/ 11 h 201"/>
                  <a:gd name="T40" fmla="*/ 3 w 94"/>
                  <a:gd name="T41" fmla="*/ 10 h 201"/>
                  <a:gd name="T42" fmla="*/ 3 w 94"/>
                  <a:gd name="T43" fmla="*/ 9 h 201"/>
                  <a:gd name="T44" fmla="*/ 2 w 94"/>
                  <a:gd name="T45" fmla="*/ 9 h 201"/>
                  <a:gd name="T46" fmla="*/ 2 w 94"/>
                  <a:gd name="T47" fmla="*/ 8 h 201"/>
                  <a:gd name="T48" fmla="*/ 2 w 94"/>
                  <a:gd name="T49" fmla="*/ 7 h 201"/>
                  <a:gd name="T50" fmla="*/ 2 w 94"/>
                  <a:gd name="T51" fmla="*/ 7 h 201"/>
                  <a:gd name="T52" fmla="*/ 1 w 94"/>
                  <a:gd name="T53" fmla="*/ 6 h 201"/>
                  <a:gd name="T54" fmla="*/ 1 w 94"/>
                  <a:gd name="T55" fmla="*/ 5 h 201"/>
                  <a:gd name="T56" fmla="*/ 1 w 94"/>
                  <a:gd name="T57" fmla="*/ 4 h 201"/>
                  <a:gd name="T58" fmla="*/ 1 w 94"/>
                  <a:gd name="T59" fmla="*/ 3 h 201"/>
                  <a:gd name="T60" fmla="*/ 1 w 94"/>
                  <a:gd name="T61" fmla="*/ 3 h 201"/>
                  <a:gd name="T62" fmla="*/ 1 w 94"/>
                  <a:gd name="T63" fmla="*/ 2 h 201"/>
                  <a:gd name="T64" fmla="*/ 1 w 94"/>
                  <a:gd name="T65" fmla="*/ 1 h 201"/>
                  <a:gd name="T66" fmla="*/ 0 w 94"/>
                  <a:gd name="T67" fmla="*/ 1 h 201"/>
                  <a:gd name="T68" fmla="*/ 1 w 94"/>
                  <a:gd name="T69" fmla="*/ 1 h 201"/>
                  <a:gd name="T70" fmla="*/ 1 w 94"/>
                  <a:gd name="T71" fmla="*/ 1 h 201"/>
                  <a:gd name="T72" fmla="*/ 1 w 94"/>
                  <a:gd name="T73" fmla="*/ 1 h 201"/>
                  <a:gd name="T74" fmla="*/ 1 w 94"/>
                  <a:gd name="T75" fmla="*/ 1 h 201"/>
                  <a:gd name="T76" fmla="*/ 1 w 94"/>
                  <a:gd name="T77" fmla="*/ 1 h 201"/>
                  <a:gd name="T78" fmla="*/ 1 w 94"/>
                  <a:gd name="T79" fmla="*/ 1 h 201"/>
                  <a:gd name="T80" fmla="*/ 1 w 94"/>
                  <a:gd name="T81" fmla="*/ 0 h 201"/>
                  <a:gd name="T82" fmla="*/ 1 w 94"/>
                  <a:gd name="T83" fmla="*/ 0 h 201"/>
                  <a:gd name="T84" fmla="*/ 1 w 94"/>
                  <a:gd name="T85" fmla="*/ 0 h 201"/>
                  <a:gd name="T86" fmla="*/ 1 w 94"/>
                  <a:gd name="T87" fmla="*/ 1 h 201"/>
                  <a:gd name="T88" fmla="*/ 2 w 94"/>
                  <a:gd name="T89" fmla="*/ 1 h 201"/>
                  <a:gd name="T90" fmla="*/ 2 w 94"/>
                  <a:gd name="T91" fmla="*/ 1 h 201"/>
                  <a:gd name="T92" fmla="*/ 2 w 94"/>
                  <a:gd name="T93" fmla="*/ 1 h 201"/>
                  <a:gd name="T94" fmla="*/ 2 w 94"/>
                  <a:gd name="T95" fmla="*/ 1 h 201"/>
                  <a:gd name="T96" fmla="*/ 3 w 94"/>
                  <a:gd name="T97" fmla="*/ 1 h 201"/>
                  <a:gd name="T98" fmla="*/ 3 w 94"/>
                  <a:gd name="T99" fmla="*/ 1 h 2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4"/>
                  <a:gd name="T151" fmla="*/ 0 h 201"/>
                  <a:gd name="T152" fmla="*/ 94 w 94"/>
                  <a:gd name="T153" fmla="*/ 201 h 2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4" h="201">
                    <a:moveTo>
                      <a:pt x="56" y="22"/>
                    </a:moveTo>
                    <a:lnTo>
                      <a:pt x="57" y="33"/>
                    </a:lnTo>
                    <a:lnTo>
                      <a:pt x="61" y="43"/>
                    </a:lnTo>
                    <a:lnTo>
                      <a:pt x="63" y="55"/>
                    </a:lnTo>
                    <a:lnTo>
                      <a:pt x="67" y="65"/>
                    </a:lnTo>
                    <a:lnTo>
                      <a:pt x="70" y="76"/>
                    </a:lnTo>
                    <a:lnTo>
                      <a:pt x="74" y="88"/>
                    </a:lnTo>
                    <a:lnTo>
                      <a:pt x="76" y="98"/>
                    </a:lnTo>
                    <a:lnTo>
                      <a:pt x="80" y="110"/>
                    </a:lnTo>
                    <a:lnTo>
                      <a:pt x="83" y="120"/>
                    </a:lnTo>
                    <a:lnTo>
                      <a:pt x="86" y="132"/>
                    </a:lnTo>
                    <a:lnTo>
                      <a:pt x="87" y="143"/>
                    </a:lnTo>
                    <a:lnTo>
                      <a:pt x="89" y="154"/>
                    </a:lnTo>
                    <a:lnTo>
                      <a:pt x="90" y="165"/>
                    </a:lnTo>
                    <a:lnTo>
                      <a:pt x="91" y="176"/>
                    </a:lnTo>
                    <a:lnTo>
                      <a:pt x="93" y="188"/>
                    </a:lnTo>
                    <a:lnTo>
                      <a:pt x="94" y="201"/>
                    </a:lnTo>
                    <a:lnTo>
                      <a:pt x="84" y="191"/>
                    </a:lnTo>
                    <a:lnTo>
                      <a:pt x="76" y="180"/>
                    </a:lnTo>
                    <a:lnTo>
                      <a:pt x="69" y="169"/>
                    </a:lnTo>
                    <a:lnTo>
                      <a:pt x="63" y="159"/>
                    </a:lnTo>
                    <a:lnTo>
                      <a:pt x="57" y="147"/>
                    </a:lnTo>
                    <a:lnTo>
                      <a:pt x="52" y="136"/>
                    </a:lnTo>
                    <a:lnTo>
                      <a:pt x="47" y="125"/>
                    </a:lnTo>
                    <a:lnTo>
                      <a:pt x="42" y="113"/>
                    </a:lnTo>
                    <a:lnTo>
                      <a:pt x="38" y="102"/>
                    </a:lnTo>
                    <a:lnTo>
                      <a:pt x="33" y="90"/>
                    </a:lnTo>
                    <a:lnTo>
                      <a:pt x="28" y="78"/>
                    </a:lnTo>
                    <a:lnTo>
                      <a:pt x="24" y="67"/>
                    </a:lnTo>
                    <a:lnTo>
                      <a:pt x="18" y="55"/>
                    </a:lnTo>
                    <a:lnTo>
                      <a:pt x="13" y="44"/>
                    </a:lnTo>
                    <a:lnTo>
                      <a:pt x="7" y="33"/>
                    </a:lnTo>
                    <a:lnTo>
                      <a:pt x="1" y="22"/>
                    </a:lnTo>
                    <a:lnTo>
                      <a:pt x="0" y="17"/>
                    </a:lnTo>
                    <a:lnTo>
                      <a:pt x="1" y="14"/>
                    </a:lnTo>
                    <a:lnTo>
                      <a:pt x="1" y="10"/>
                    </a:lnTo>
                    <a:lnTo>
                      <a:pt x="4" y="8"/>
                    </a:lnTo>
                    <a:lnTo>
                      <a:pt x="5" y="6"/>
                    </a:lnTo>
                    <a:lnTo>
                      <a:pt x="7" y="3"/>
                    </a:lnTo>
                    <a:lnTo>
                      <a:pt x="10" y="1"/>
                    </a:lnTo>
                    <a:lnTo>
                      <a:pt x="14" y="0"/>
                    </a:lnTo>
                    <a:lnTo>
                      <a:pt x="20" y="0"/>
                    </a:lnTo>
                    <a:lnTo>
                      <a:pt x="27" y="0"/>
                    </a:lnTo>
                    <a:lnTo>
                      <a:pt x="33" y="1"/>
                    </a:lnTo>
                    <a:lnTo>
                      <a:pt x="39" y="5"/>
                    </a:lnTo>
                    <a:lnTo>
                      <a:pt x="43" y="7"/>
                    </a:lnTo>
                    <a:lnTo>
                      <a:pt x="48" y="12"/>
                    </a:lnTo>
                    <a:lnTo>
                      <a:pt x="52" y="16"/>
                    </a:lnTo>
                    <a:lnTo>
                      <a:pt x="56" y="22"/>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50" name="Freeform 102"/>
              <p:cNvSpPr>
                <a:spLocks/>
              </p:cNvSpPr>
              <p:nvPr/>
            </p:nvSpPr>
            <p:spPr bwMode="auto">
              <a:xfrm>
                <a:off x="4785" y="2189"/>
                <a:ext cx="46" cy="37"/>
              </a:xfrm>
              <a:custGeom>
                <a:avLst/>
                <a:gdLst>
                  <a:gd name="T0" fmla="*/ 3 w 71"/>
                  <a:gd name="T1" fmla="*/ 2 h 55"/>
                  <a:gd name="T2" fmla="*/ 3 w 71"/>
                  <a:gd name="T3" fmla="*/ 3 h 55"/>
                  <a:gd name="T4" fmla="*/ 3 w 71"/>
                  <a:gd name="T5" fmla="*/ 3 h 55"/>
                  <a:gd name="T6" fmla="*/ 3 w 71"/>
                  <a:gd name="T7" fmla="*/ 3 h 55"/>
                  <a:gd name="T8" fmla="*/ 3 w 71"/>
                  <a:gd name="T9" fmla="*/ 3 h 55"/>
                  <a:gd name="T10" fmla="*/ 3 w 71"/>
                  <a:gd name="T11" fmla="*/ 3 h 55"/>
                  <a:gd name="T12" fmla="*/ 3 w 71"/>
                  <a:gd name="T13" fmla="*/ 3 h 55"/>
                  <a:gd name="T14" fmla="*/ 2 w 71"/>
                  <a:gd name="T15" fmla="*/ 3 h 55"/>
                  <a:gd name="T16" fmla="*/ 2 w 71"/>
                  <a:gd name="T17" fmla="*/ 3 h 55"/>
                  <a:gd name="T18" fmla="*/ 2 w 71"/>
                  <a:gd name="T19" fmla="*/ 3 h 55"/>
                  <a:gd name="T20" fmla="*/ 2 w 71"/>
                  <a:gd name="T21" fmla="*/ 3 h 55"/>
                  <a:gd name="T22" fmla="*/ 1 w 71"/>
                  <a:gd name="T23" fmla="*/ 3 h 55"/>
                  <a:gd name="T24" fmla="*/ 1 w 71"/>
                  <a:gd name="T25" fmla="*/ 2 h 55"/>
                  <a:gd name="T26" fmla="*/ 1 w 71"/>
                  <a:gd name="T27" fmla="*/ 2 h 55"/>
                  <a:gd name="T28" fmla="*/ 1 w 71"/>
                  <a:gd name="T29" fmla="*/ 2 h 55"/>
                  <a:gd name="T30" fmla="*/ 1 w 71"/>
                  <a:gd name="T31" fmla="*/ 2 h 55"/>
                  <a:gd name="T32" fmla="*/ 1 w 71"/>
                  <a:gd name="T33" fmla="*/ 1 h 55"/>
                  <a:gd name="T34" fmla="*/ 1 w 71"/>
                  <a:gd name="T35" fmla="*/ 1 h 55"/>
                  <a:gd name="T36" fmla="*/ 1 w 71"/>
                  <a:gd name="T37" fmla="*/ 1 h 55"/>
                  <a:gd name="T38" fmla="*/ 1 w 71"/>
                  <a:gd name="T39" fmla="*/ 1 h 55"/>
                  <a:gd name="T40" fmla="*/ 0 w 71"/>
                  <a:gd name="T41" fmla="*/ 1 h 55"/>
                  <a:gd name="T42" fmla="*/ 1 w 71"/>
                  <a:gd name="T43" fmla="*/ 1 h 55"/>
                  <a:gd name="T44" fmla="*/ 1 w 71"/>
                  <a:gd name="T45" fmla="*/ 1 h 55"/>
                  <a:gd name="T46" fmla="*/ 1 w 71"/>
                  <a:gd name="T47" fmla="*/ 1 h 55"/>
                  <a:gd name="T48" fmla="*/ 1 w 71"/>
                  <a:gd name="T49" fmla="*/ 1 h 55"/>
                  <a:gd name="T50" fmla="*/ 1 w 71"/>
                  <a:gd name="T51" fmla="*/ 0 h 55"/>
                  <a:gd name="T52" fmla="*/ 1 w 71"/>
                  <a:gd name="T53" fmla="*/ 1 h 55"/>
                  <a:gd name="T54" fmla="*/ 2 w 71"/>
                  <a:gd name="T55" fmla="*/ 1 h 55"/>
                  <a:gd name="T56" fmla="*/ 2 w 71"/>
                  <a:gd name="T57" fmla="*/ 1 h 55"/>
                  <a:gd name="T58" fmla="*/ 2 w 71"/>
                  <a:gd name="T59" fmla="*/ 1 h 55"/>
                  <a:gd name="T60" fmla="*/ 3 w 71"/>
                  <a:gd name="T61" fmla="*/ 1 h 55"/>
                  <a:gd name="T62" fmla="*/ 3 w 71"/>
                  <a:gd name="T63" fmla="*/ 1 h 55"/>
                  <a:gd name="T64" fmla="*/ 3 w 71"/>
                  <a:gd name="T65" fmla="*/ 1 h 55"/>
                  <a:gd name="T66" fmla="*/ 3 w 71"/>
                  <a:gd name="T67" fmla="*/ 1 h 55"/>
                  <a:gd name="T68" fmla="*/ 3 w 71"/>
                  <a:gd name="T69" fmla="*/ 2 h 55"/>
                  <a:gd name="T70" fmla="*/ 3 w 71"/>
                  <a:gd name="T71" fmla="*/ 2 h 55"/>
                  <a:gd name="T72" fmla="*/ 3 w 71"/>
                  <a:gd name="T73" fmla="*/ 2 h 55"/>
                  <a:gd name="T74" fmla="*/ 3 w 71"/>
                  <a:gd name="T75" fmla="*/ 2 h 5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55"/>
                  <a:gd name="T116" fmla="*/ 71 w 71"/>
                  <a:gd name="T117" fmla="*/ 55 h 5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55">
                    <a:moveTo>
                      <a:pt x="71" y="39"/>
                    </a:moveTo>
                    <a:lnTo>
                      <a:pt x="71" y="45"/>
                    </a:lnTo>
                    <a:lnTo>
                      <a:pt x="70" y="50"/>
                    </a:lnTo>
                    <a:lnTo>
                      <a:pt x="65" y="52"/>
                    </a:lnTo>
                    <a:lnTo>
                      <a:pt x="61" y="55"/>
                    </a:lnTo>
                    <a:lnTo>
                      <a:pt x="56" y="53"/>
                    </a:lnTo>
                    <a:lnTo>
                      <a:pt x="51" y="52"/>
                    </a:lnTo>
                    <a:lnTo>
                      <a:pt x="46" y="50"/>
                    </a:lnTo>
                    <a:lnTo>
                      <a:pt x="43" y="49"/>
                    </a:lnTo>
                    <a:lnTo>
                      <a:pt x="38" y="46"/>
                    </a:lnTo>
                    <a:lnTo>
                      <a:pt x="34" y="44"/>
                    </a:lnTo>
                    <a:lnTo>
                      <a:pt x="30" y="42"/>
                    </a:lnTo>
                    <a:lnTo>
                      <a:pt x="27" y="39"/>
                    </a:lnTo>
                    <a:lnTo>
                      <a:pt x="22" y="36"/>
                    </a:lnTo>
                    <a:lnTo>
                      <a:pt x="18" y="32"/>
                    </a:lnTo>
                    <a:lnTo>
                      <a:pt x="14" y="29"/>
                    </a:lnTo>
                    <a:lnTo>
                      <a:pt x="11" y="25"/>
                    </a:lnTo>
                    <a:lnTo>
                      <a:pt x="8" y="22"/>
                    </a:lnTo>
                    <a:lnTo>
                      <a:pt x="4" y="18"/>
                    </a:lnTo>
                    <a:lnTo>
                      <a:pt x="2" y="14"/>
                    </a:lnTo>
                    <a:lnTo>
                      <a:pt x="0" y="11"/>
                    </a:lnTo>
                    <a:lnTo>
                      <a:pt x="4" y="7"/>
                    </a:lnTo>
                    <a:lnTo>
                      <a:pt x="10" y="3"/>
                    </a:lnTo>
                    <a:lnTo>
                      <a:pt x="15" y="1"/>
                    </a:lnTo>
                    <a:lnTo>
                      <a:pt x="20" y="1"/>
                    </a:lnTo>
                    <a:lnTo>
                      <a:pt x="24" y="0"/>
                    </a:lnTo>
                    <a:lnTo>
                      <a:pt x="30" y="2"/>
                    </a:lnTo>
                    <a:lnTo>
                      <a:pt x="36" y="3"/>
                    </a:lnTo>
                    <a:lnTo>
                      <a:pt x="41" y="7"/>
                    </a:lnTo>
                    <a:lnTo>
                      <a:pt x="45" y="8"/>
                    </a:lnTo>
                    <a:lnTo>
                      <a:pt x="50" y="13"/>
                    </a:lnTo>
                    <a:lnTo>
                      <a:pt x="53" y="16"/>
                    </a:lnTo>
                    <a:lnTo>
                      <a:pt x="58" y="21"/>
                    </a:lnTo>
                    <a:lnTo>
                      <a:pt x="62" y="25"/>
                    </a:lnTo>
                    <a:lnTo>
                      <a:pt x="65" y="30"/>
                    </a:lnTo>
                    <a:lnTo>
                      <a:pt x="68" y="35"/>
                    </a:lnTo>
                    <a:lnTo>
                      <a:pt x="71" y="39"/>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51" name="Freeform 103"/>
              <p:cNvSpPr>
                <a:spLocks/>
              </p:cNvSpPr>
              <p:nvPr/>
            </p:nvSpPr>
            <p:spPr bwMode="auto">
              <a:xfrm>
                <a:off x="4546" y="2208"/>
                <a:ext cx="266" cy="141"/>
              </a:xfrm>
              <a:custGeom>
                <a:avLst/>
                <a:gdLst>
                  <a:gd name="T0" fmla="*/ 12 w 415"/>
                  <a:gd name="T1" fmla="*/ 2 h 210"/>
                  <a:gd name="T2" fmla="*/ 11 w 415"/>
                  <a:gd name="T3" fmla="*/ 3 h 210"/>
                  <a:gd name="T4" fmla="*/ 10 w 415"/>
                  <a:gd name="T5" fmla="*/ 5 h 210"/>
                  <a:gd name="T6" fmla="*/ 9 w 415"/>
                  <a:gd name="T7" fmla="*/ 6 h 210"/>
                  <a:gd name="T8" fmla="*/ 9 w 415"/>
                  <a:gd name="T9" fmla="*/ 7 h 210"/>
                  <a:gd name="T10" fmla="*/ 10 w 415"/>
                  <a:gd name="T11" fmla="*/ 7 h 210"/>
                  <a:gd name="T12" fmla="*/ 11 w 415"/>
                  <a:gd name="T13" fmla="*/ 7 h 210"/>
                  <a:gd name="T14" fmla="*/ 12 w 415"/>
                  <a:gd name="T15" fmla="*/ 7 h 210"/>
                  <a:gd name="T16" fmla="*/ 13 w 415"/>
                  <a:gd name="T17" fmla="*/ 7 h 210"/>
                  <a:gd name="T18" fmla="*/ 14 w 415"/>
                  <a:gd name="T19" fmla="*/ 7 h 210"/>
                  <a:gd name="T20" fmla="*/ 15 w 415"/>
                  <a:gd name="T21" fmla="*/ 9 h 210"/>
                  <a:gd name="T22" fmla="*/ 14 w 415"/>
                  <a:gd name="T23" fmla="*/ 9 h 210"/>
                  <a:gd name="T24" fmla="*/ 13 w 415"/>
                  <a:gd name="T25" fmla="*/ 11 h 210"/>
                  <a:gd name="T26" fmla="*/ 14 w 415"/>
                  <a:gd name="T27" fmla="*/ 11 h 210"/>
                  <a:gd name="T28" fmla="*/ 15 w 415"/>
                  <a:gd name="T29" fmla="*/ 11 h 210"/>
                  <a:gd name="T30" fmla="*/ 17 w 415"/>
                  <a:gd name="T31" fmla="*/ 13 h 210"/>
                  <a:gd name="T32" fmla="*/ 18 w 415"/>
                  <a:gd name="T33" fmla="*/ 13 h 210"/>
                  <a:gd name="T34" fmla="*/ 17 w 415"/>
                  <a:gd name="T35" fmla="*/ 13 h 210"/>
                  <a:gd name="T36" fmla="*/ 15 w 415"/>
                  <a:gd name="T37" fmla="*/ 13 h 210"/>
                  <a:gd name="T38" fmla="*/ 14 w 415"/>
                  <a:gd name="T39" fmla="*/ 13 h 210"/>
                  <a:gd name="T40" fmla="*/ 12 w 415"/>
                  <a:gd name="T41" fmla="*/ 13 h 210"/>
                  <a:gd name="T42" fmla="*/ 12 w 415"/>
                  <a:gd name="T43" fmla="*/ 13 h 210"/>
                  <a:gd name="T44" fmla="*/ 11 w 415"/>
                  <a:gd name="T45" fmla="*/ 12 h 210"/>
                  <a:gd name="T46" fmla="*/ 11 w 415"/>
                  <a:gd name="T47" fmla="*/ 11 h 210"/>
                  <a:gd name="T48" fmla="*/ 12 w 415"/>
                  <a:gd name="T49" fmla="*/ 10 h 210"/>
                  <a:gd name="T50" fmla="*/ 11 w 415"/>
                  <a:gd name="T51" fmla="*/ 9 h 210"/>
                  <a:gd name="T52" fmla="*/ 10 w 415"/>
                  <a:gd name="T53" fmla="*/ 10 h 210"/>
                  <a:gd name="T54" fmla="*/ 9 w 415"/>
                  <a:gd name="T55" fmla="*/ 10 h 210"/>
                  <a:gd name="T56" fmla="*/ 8 w 415"/>
                  <a:gd name="T57" fmla="*/ 11 h 210"/>
                  <a:gd name="T58" fmla="*/ 7 w 415"/>
                  <a:gd name="T59" fmla="*/ 11 h 210"/>
                  <a:gd name="T60" fmla="*/ 6 w 415"/>
                  <a:gd name="T61" fmla="*/ 11 h 210"/>
                  <a:gd name="T62" fmla="*/ 5 w 415"/>
                  <a:gd name="T63" fmla="*/ 10 h 210"/>
                  <a:gd name="T64" fmla="*/ 7 w 415"/>
                  <a:gd name="T65" fmla="*/ 9 h 210"/>
                  <a:gd name="T66" fmla="*/ 6 w 415"/>
                  <a:gd name="T67" fmla="*/ 8 h 210"/>
                  <a:gd name="T68" fmla="*/ 6 w 415"/>
                  <a:gd name="T69" fmla="*/ 7 h 210"/>
                  <a:gd name="T70" fmla="*/ 7 w 415"/>
                  <a:gd name="T71" fmla="*/ 6 h 210"/>
                  <a:gd name="T72" fmla="*/ 7 w 415"/>
                  <a:gd name="T73" fmla="*/ 5 h 210"/>
                  <a:gd name="T74" fmla="*/ 8 w 415"/>
                  <a:gd name="T75" fmla="*/ 3 h 210"/>
                  <a:gd name="T76" fmla="*/ 9 w 415"/>
                  <a:gd name="T77" fmla="*/ 2 h 210"/>
                  <a:gd name="T78" fmla="*/ 8 w 415"/>
                  <a:gd name="T79" fmla="*/ 1 h 210"/>
                  <a:gd name="T80" fmla="*/ 6 w 415"/>
                  <a:gd name="T81" fmla="*/ 2 h 210"/>
                  <a:gd name="T82" fmla="*/ 5 w 415"/>
                  <a:gd name="T83" fmla="*/ 3 h 210"/>
                  <a:gd name="T84" fmla="*/ 3 w 415"/>
                  <a:gd name="T85" fmla="*/ 3 h 210"/>
                  <a:gd name="T86" fmla="*/ 2 w 415"/>
                  <a:gd name="T87" fmla="*/ 3 h 210"/>
                  <a:gd name="T88" fmla="*/ 1 w 415"/>
                  <a:gd name="T89" fmla="*/ 3 h 210"/>
                  <a:gd name="T90" fmla="*/ 0 w 415"/>
                  <a:gd name="T91" fmla="*/ 3 h 210"/>
                  <a:gd name="T92" fmla="*/ 1 w 415"/>
                  <a:gd name="T93" fmla="*/ 2 h 210"/>
                  <a:gd name="T94" fmla="*/ 1 w 415"/>
                  <a:gd name="T95" fmla="*/ 1 h 210"/>
                  <a:gd name="T96" fmla="*/ 2 w 415"/>
                  <a:gd name="T97" fmla="*/ 1 h 210"/>
                  <a:gd name="T98" fmla="*/ 3 w 415"/>
                  <a:gd name="T99" fmla="*/ 1 h 210"/>
                  <a:gd name="T100" fmla="*/ 5 w 415"/>
                  <a:gd name="T101" fmla="*/ 1 h 210"/>
                  <a:gd name="T102" fmla="*/ 8 w 415"/>
                  <a:gd name="T103" fmla="*/ 1 h 210"/>
                  <a:gd name="T104" fmla="*/ 9 w 415"/>
                  <a:gd name="T105" fmla="*/ 1 h 210"/>
                  <a:gd name="T106" fmla="*/ 11 w 415"/>
                  <a:gd name="T107" fmla="*/ 0 h 210"/>
                  <a:gd name="T108" fmla="*/ 12 w 415"/>
                  <a:gd name="T109" fmla="*/ 1 h 21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15"/>
                  <a:gd name="T166" fmla="*/ 0 h 210"/>
                  <a:gd name="T167" fmla="*/ 415 w 415"/>
                  <a:gd name="T168" fmla="*/ 210 h 21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15" h="210">
                    <a:moveTo>
                      <a:pt x="269" y="11"/>
                    </a:moveTo>
                    <a:lnTo>
                      <a:pt x="269" y="27"/>
                    </a:lnTo>
                    <a:lnTo>
                      <a:pt x="262" y="31"/>
                    </a:lnTo>
                    <a:lnTo>
                      <a:pt x="257" y="35"/>
                    </a:lnTo>
                    <a:lnTo>
                      <a:pt x="251" y="40"/>
                    </a:lnTo>
                    <a:lnTo>
                      <a:pt x="246" y="44"/>
                    </a:lnTo>
                    <a:lnTo>
                      <a:pt x="242" y="49"/>
                    </a:lnTo>
                    <a:lnTo>
                      <a:pt x="237" y="55"/>
                    </a:lnTo>
                    <a:lnTo>
                      <a:pt x="232" y="59"/>
                    </a:lnTo>
                    <a:lnTo>
                      <a:pt x="229" y="64"/>
                    </a:lnTo>
                    <a:lnTo>
                      <a:pt x="224" y="69"/>
                    </a:lnTo>
                    <a:lnTo>
                      <a:pt x="219" y="75"/>
                    </a:lnTo>
                    <a:lnTo>
                      <a:pt x="215" y="80"/>
                    </a:lnTo>
                    <a:lnTo>
                      <a:pt x="211" y="85"/>
                    </a:lnTo>
                    <a:lnTo>
                      <a:pt x="208" y="90"/>
                    </a:lnTo>
                    <a:lnTo>
                      <a:pt x="203" y="96"/>
                    </a:lnTo>
                    <a:lnTo>
                      <a:pt x="200" y="100"/>
                    </a:lnTo>
                    <a:lnTo>
                      <a:pt x="195" y="106"/>
                    </a:lnTo>
                    <a:lnTo>
                      <a:pt x="200" y="107"/>
                    </a:lnTo>
                    <a:lnTo>
                      <a:pt x="205" y="109"/>
                    </a:lnTo>
                    <a:lnTo>
                      <a:pt x="210" y="110"/>
                    </a:lnTo>
                    <a:lnTo>
                      <a:pt x="216" y="110"/>
                    </a:lnTo>
                    <a:lnTo>
                      <a:pt x="222" y="110"/>
                    </a:lnTo>
                    <a:lnTo>
                      <a:pt x="227" y="110"/>
                    </a:lnTo>
                    <a:lnTo>
                      <a:pt x="232" y="110"/>
                    </a:lnTo>
                    <a:lnTo>
                      <a:pt x="238" y="110"/>
                    </a:lnTo>
                    <a:lnTo>
                      <a:pt x="243" y="110"/>
                    </a:lnTo>
                    <a:lnTo>
                      <a:pt x="249" y="110"/>
                    </a:lnTo>
                    <a:lnTo>
                      <a:pt x="255" y="110"/>
                    </a:lnTo>
                    <a:lnTo>
                      <a:pt x="259" y="110"/>
                    </a:lnTo>
                    <a:lnTo>
                      <a:pt x="265" y="110"/>
                    </a:lnTo>
                    <a:lnTo>
                      <a:pt x="270" y="111"/>
                    </a:lnTo>
                    <a:lnTo>
                      <a:pt x="276" y="111"/>
                    </a:lnTo>
                    <a:lnTo>
                      <a:pt x="281" y="113"/>
                    </a:lnTo>
                    <a:lnTo>
                      <a:pt x="287" y="112"/>
                    </a:lnTo>
                    <a:lnTo>
                      <a:pt x="294" y="113"/>
                    </a:lnTo>
                    <a:lnTo>
                      <a:pt x="300" y="114"/>
                    </a:lnTo>
                    <a:lnTo>
                      <a:pt x="307" y="117"/>
                    </a:lnTo>
                    <a:lnTo>
                      <a:pt x="313" y="119"/>
                    </a:lnTo>
                    <a:lnTo>
                      <a:pt x="320" y="123"/>
                    </a:lnTo>
                    <a:lnTo>
                      <a:pt x="326" y="127"/>
                    </a:lnTo>
                    <a:lnTo>
                      <a:pt x="332" y="132"/>
                    </a:lnTo>
                    <a:lnTo>
                      <a:pt x="332" y="137"/>
                    </a:lnTo>
                    <a:lnTo>
                      <a:pt x="331" y="139"/>
                    </a:lnTo>
                    <a:lnTo>
                      <a:pt x="327" y="141"/>
                    </a:lnTo>
                    <a:lnTo>
                      <a:pt x="325" y="144"/>
                    </a:lnTo>
                    <a:lnTo>
                      <a:pt x="321" y="144"/>
                    </a:lnTo>
                    <a:lnTo>
                      <a:pt x="318" y="146"/>
                    </a:lnTo>
                    <a:lnTo>
                      <a:pt x="315" y="148"/>
                    </a:lnTo>
                    <a:lnTo>
                      <a:pt x="313" y="152"/>
                    </a:lnTo>
                    <a:lnTo>
                      <a:pt x="285" y="178"/>
                    </a:lnTo>
                    <a:lnTo>
                      <a:pt x="293" y="178"/>
                    </a:lnTo>
                    <a:lnTo>
                      <a:pt x="301" y="179"/>
                    </a:lnTo>
                    <a:lnTo>
                      <a:pt x="308" y="180"/>
                    </a:lnTo>
                    <a:lnTo>
                      <a:pt x="318" y="181"/>
                    </a:lnTo>
                    <a:lnTo>
                      <a:pt x="326" y="183"/>
                    </a:lnTo>
                    <a:lnTo>
                      <a:pt x="334" y="186"/>
                    </a:lnTo>
                    <a:lnTo>
                      <a:pt x="341" y="188"/>
                    </a:lnTo>
                    <a:lnTo>
                      <a:pt x="349" y="190"/>
                    </a:lnTo>
                    <a:lnTo>
                      <a:pt x="357" y="193"/>
                    </a:lnTo>
                    <a:lnTo>
                      <a:pt x="366" y="195"/>
                    </a:lnTo>
                    <a:lnTo>
                      <a:pt x="374" y="197"/>
                    </a:lnTo>
                    <a:lnTo>
                      <a:pt x="382" y="200"/>
                    </a:lnTo>
                    <a:lnTo>
                      <a:pt x="390" y="201"/>
                    </a:lnTo>
                    <a:lnTo>
                      <a:pt x="397" y="203"/>
                    </a:lnTo>
                    <a:lnTo>
                      <a:pt x="407" y="204"/>
                    </a:lnTo>
                    <a:lnTo>
                      <a:pt x="415" y="207"/>
                    </a:lnTo>
                    <a:lnTo>
                      <a:pt x="407" y="208"/>
                    </a:lnTo>
                    <a:lnTo>
                      <a:pt x="397" y="209"/>
                    </a:lnTo>
                    <a:lnTo>
                      <a:pt x="389" y="209"/>
                    </a:lnTo>
                    <a:lnTo>
                      <a:pt x="381" y="210"/>
                    </a:lnTo>
                    <a:lnTo>
                      <a:pt x="373" y="209"/>
                    </a:lnTo>
                    <a:lnTo>
                      <a:pt x="365" y="208"/>
                    </a:lnTo>
                    <a:lnTo>
                      <a:pt x="357" y="207"/>
                    </a:lnTo>
                    <a:lnTo>
                      <a:pt x="349" y="207"/>
                    </a:lnTo>
                    <a:lnTo>
                      <a:pt x="341" y="204"/>
                    </a:lnTo>
                    <a:lnTo>
                      <a:pt x="334" y="203"/>
                    </a:lnTo>
                    <a:lnTo>
                      <a:pt x="326" y="202"/>
                    </a:lnTo>
                    <a:lnTo>
                      <a:pt x="318" y="202"/>
                    </a:lnTo>
                    <a:lnTo>
                      <a:pt x="311" y="202"/>
                    </a:lnTo>
                    <a:lnTo>
                      <a:pt x="303" y="202"/>
                    </a:lnTo>
                    <a:lnTo>
                      <a:pt x="296" y="203"/>
                    </a:lnTo>
                    <a:lnTo>
                      <a:pt x="288" y="207"/>
                    </a:lnTo>
                    <a:lnTo>
                      <a:pt x="283" y="203"/>
                    </a:lnTo>
                    <a:lnTo>
                      <a:pt x="279" y="203"/>
                    </a:lnTo>
                    <a:lnTo>
                      <a:pt x="273" y="203"/>
                    </a:lnTo>
                    <a:lnTo>
                      <a:pt x="270" y="204"/>
                    </a:lnTo>
                    <a:lnTo>
                      <a:pt x="265" y="206"/>
                    </a:lnTo>
                    <a:lnTo>
                      <a:pt x="260" y="206"/>
                    </a:lnTo>
                    <a:lnTo>
                      <a:pt x="256" y="203"/>
                    </a:lnTo>
                    <a:lnTo>
                      <a:pt x="252" y="200"/>
                    </a:lnTo>
                    <a:lnTo>
                      <a:pt x="248" y="195"/>
                    </a:lnTo>
                    <a:lnTo>
                      <a:pt x="245" y="190"/>
                    </a:lnTo>
                    <a:lnTo>
                      <a:pt x="244" y="186"/>
                    </a:lnTo>
                    <a:lnTo>
                      <a:pt x="245" y="182"/>
                    </a:lnTo>
                    <a:lnTo>
                      <a:pt x="245" y="176"/>
                    </a:lnTo>
                    <a:lnTo>
                      <a:pt x="248" y="173"/>
                    </a:lnTo>
                    <a:lnTo>
                      <a:pt x="250" y="168"/>
                    </a:lnTo>
                    <a:lnTo>
                      <a:pt x="252" y="165"/>
                    </a:lnTo>
                    <a:lnTo>
                      <a:pt x="256" y="165"/>
                    </a:lnTo>
                    <a:lnTo>
                      <a:pt x="258" y="162"/>
                    </a:lnTo>
                    <a:lnTo>
                      <a:pt x="255" y="156"/>
                    </a:lnTo>
                    <a:lnTo>
                      <a:pt x="251" y="155"/>
                    </a:lnTo>
                    <a:lnTo>
                      <a:pt x="248" y="155"/>
                    </a:lnTo>
                    <a:lnTo>
                      <a:pt x="244" y="158"/>
                    </a:lnTo>
                    <a:lnTo>
                      <a:pt x="239" y="160"/>
                    </a:lnTo>
                    <a:lnTo>
                      <a:pt x="236" y="162"/>
                    </a:lnTo>
                    <a:lnTo>
                      <a:pt x="231" y="165"/>
                    </a:lnTo>
                    <a:lnTo>
                      <a:pt x="228" y="165"/>
                    </a:lnTo>
                    <a:lnTo>
                      <a:pt x="219" y="165"/>
                    </a:lnTo>
                    <a:lnTo>
                      <a:pt x="212" y="165"/>
                    </a:lnTo>
                    <a:lnTo>
                      <a:pt x="205" y="166"/>
                    </a:lnTo>
                    <a:lnTo>
                      <a:pt x="200" y="168"/>
                    </a:lnTo>
                    <a:lnTo>
                      <a:pt x="193" y="169"/>
                    </a:lnTo>
                    <a:lnTo>
                      <a:pt x="186" y="172"/>
                    </a:lnTo>
                    <a:lnTo>
                      <a:pt x="180" y="174"/>
                    </a:lnTo>
                    <a:lnTo>
                      <a:pt x="174" y="176"/>
                    </a:lnTo>
                    <a:lnTo>
                      <a:pt x="167" y="179"/>
                    </a:lnTo>
                    <a:lnTo>
                      <a:pt x="161" y="181"/>
                    </a:lnTo>
                    <a:lnTo>
                      <a:pt x="154" y="182"/>
                    </a:lnTo>
                    <a:lnTo>
                      <a:pt x="148" y="185"/>
                    </a:lnTo>
                    <a:lnTo>
                      <a:pt x="142" y="185"/>
                    </a:lnTo>
                    <a:lnTo>
                      <a:pt x="135" y="185"/>
                    </a:lnTo>
                    <a:lnTo>
                      <a:pt x="129" y="185"/>
                    </a:lnTo>
                    <a:lnTo>
                      <a:pt x="122" y="185"/>
                    </a:lnTo>
                    <a:lnTo>
                      <a:pt x="118" y="180"/>
                    </a:lnTo>
                    <a:lnTo>
                      <a:pt x="114" y="175"/>
                    </a:lnTo>
                    <a:lnTo>
                      <a:pt x="111" y="169"/>
                    </a:lnTo>
                    <a:lnTo>
                      <a:pt x="112" y="165"/>
                    </a:lnTo>
                    <a:lnTo>
                      <a:pt x="163" y="146"/>
                    </a:lnTo>
                    <a:lnTo>
                      <a:pt x="159" y="142"/>
                    </a:lnTo>
                    <a:lnTo>
                      <a:pt x="156" y="141"/>
                    </a:lnTo>
                    <a:lnTo>
                      <a:pt x="152" y="138"/>
                    </a:lnTo>
                    <a:lnTo>
                      <a:pt x="148" y="137"/>
                    </a:lnTo>
                    <a:lnTo>
                      <a:pt x="145" y="133"/>
                    </a:lnTo>
                    <a:lnTo>
                      <a:pt x="142" y="131"/>
                    </a:lnTo>
                    <a:lnTo>
                      <a:pt x="139" y="127"/>
                    </a:lnTo>
                    <a:lnTo>
                      <a:pt x="138" y="124"/>
                    </a:lnTo>
                    <a:lnTo>
                      <a:pt x="135" y="117"/>
                    </a:lnTo>
                    <a:lnTo>
                      <a:pt x="138" y="112"/>
                    </a:lnTo>
                    <a:lnTo>
                      <a:pt x="140" y="107"/>
                    </a:lnTo>
                    <a:lnTo>
                      <a:pt x="143" y="104"/>
                    </a:lnTo>
                    <a:lnTo>
                      <a:pt x="147" y="100"/>
                    </a:lnTo>
                    <a:lnTo>
                      <a:pt x="152" y="96"/>
                    </a:lnTo>
                    <a:lnTo>
                      <a:pt x="154" y="92"/>
                    </a:lnTo>
                    <a:lnTo>
                      <a:pt x="156" y="87"/>
                    </a:lnTo>
                    <a:lnTo>
                      <a:pt x="158" y="83"/>
                    </a:lnTo>
                    <a:lnTo>
                      <a:pt x="160" y="79"/>
                    </a:lnTo>
                    <a:lnTo>
                      <a:pt x="162" y="76"/>
                    </a:lnTo>
                    <a:lnTo>
                      <a:pt x="166" y="72"/>
                    </a:lnTo>
                    <a:lnTo>
                      <a:pt x="172" y="65"/>
                    </a:lnTo>
                    <a:lnTo>
                      <a:pt x="180" y="58"/>
                    </a:lnTo>
                    <a:lnTo>
                      <a:pt x="186" y="51"/>
                    </a:lnTo>
                    <a:lnTo>
                      <a:pt x="194" y="45"/>
                    </a:lnTo>
                    <a:lnTo>
                      <a:pt x="196" y="41"/>
                    </a:lnTo>
                    <a:lnTo>
                      <a:pt x="200" y="37"/>
                    </a:lnTo>
                    <a:lnTo>
                      <a:pt x="202" y="34"/>
                    </a:lnTo>
                    <a:lnTo>
                      <a:pt x="205" y="30"/>
                    </a:lnTo>
                    <a:lnTo>
                      <a:pt x="198" y="27"/>
                    </a:lnTo>
                    <a:lnTo>
                      <a:pt x="188" y="27"/>
                    </a:lnTo>
                    <a:lnTo>
                      <a:pt x="177" y="28"/>
                    </a:lnTo>
                    <a:lnTo>
                      <a:pt x="167" y="29"/>
                    </a:lnTo>
                    <a:lnTo>
                      <a:pt x="158" y="31"/>
                    </a:lnTo>
                    <a:lnTo>
                      <a:pt x="147" y="32"/>
                    </a:lnTo>
                    <a:lnTo>
                      <a:pt x="138" y="35"/>
                    </a:lnTo>
                    <a:lnTo>
                      <a:pt x="127" y="36"/>
                    </a:lnTo>
                    <a:lnTo>
                      <a:pt x="118" y="40"/>
                    </a:lnTo>
                    <a:lnTo>
                      <a:pt x="107" y="41"/>
                    </a:lnTo>
                    <a:lnTo>
                      <a:pt x="97" y="43"/>
                    </a:lnTo>
                    <a:lnTo>
                      <a:pt x="87" y="45"/>
                    </a:lnTo>
                    <a:lnTo>
                      <a:pt x="78" y="49"/>
                    </a:lnTo>
                    <a:lnTo>
                      <a:pt x="69" y="50"/>
                    </a:lnTo>
                    <a:lnTo>
                      <a:pt x="58" y="54"/>
                    </a:lnTo>
                    <a:lnTo>
                      <a:pt x="49" y="56"/>
                    </a:lnTo>
                    <a:lnTo>
                      <a:pt x="39" y="59"/>
                    </a:lnTo>
                    <a:lnTo>
                      <a:pt x="35" y="56"/>
                    </a:lnTo>
                    <a:lnTo>
                      <a:pt x="30" y="56"/>
                    </a:lnTo>
                    <a:lnTo>
                      <a:pt x="23" y="55"/>
                    </a:lnTo>
                    <a:lnTo>
                      <a:pt x="17" y="56"/>
                    </a:lnTo>
                    <a:lnTo>
                      <a:pt x="11" y="56"/>
                    </a:lnTo>
                    <a:lnTo>
                      <a:pt x="7" y="55"/>
                    </a:lnTo>
                    <a:lnTo>
                      <a:pt x="3" y="51"/>
                    </a:lnTo>
                    <a:lnTo>
                      <a:pt x="1" y="48"/>
                    </a:lnTo>
                    <a:lnTo>
                      <a:pt x="0" y="41"/>
                    </a:lnTo>
                    <a:lnTo>
                      <a:pt x="2" y="37"/>
                    </a:lnTo>
                    <a:lnTo>
                      <a:pt x="3" y="34"/>
                    </a:lnTo>
                    <a:lnTo>
                      <a:pt x="7" y="31"/>
                    </a:lnTo>
                    <a:lnTo>
                      <a:pt x="10" y="30"/>
                    </a:lnTo>
                    <a:lnTo>
                      <a:pt x="15" y="28"/>
                    </a:lnTo>
                    <a:lnTo>
                      <a:pt x="18" y="28"/>
                    </a:lnTo>
                    <a:lnTo>
                      <a:pt x="23" y="28"/>
                    </a:lnTo>
                    <a:lnTo>
                      <a:pt x="28" y="27"/>
                    </a:lnTo>
                    <a:lnTo>
                      <a:pt x="34" y="27"/>
                    </a:lnTo>
                    <a:lnTo>
                      <a:pt x="38" y="27"/>
                    </a:lnTo>
                    <a:lnTo>
                      <a:pt x="44" y="27"/>
                    </a:lnTo>
                    <a:lnTo>
                      <a:pt x="49" y="27"/>
                    </a:lnTo>
                    <a:lnTo>
                      <a:pt x="53" y="27"/>
                    </a:lnTo>
                    <a:lnTo>
                      <a:pt x="57" y="25"/>
                    </a:lnTo>
                    <a:lnTo>
                      <a:pt x="62" y="25"/>
                    </a:lnTo>
                    <a:lnTo>
                      <a:pt x="72" y="21"/>
                    </a:lnTo>
                    <a:lnTo>
                      <a:pt x="83" y="18"/>
                    </a:lnTo>
                    <a:lnTo>
                      <a:pt x="93" y="16"/>
                    </a:lnTo>
                    <a:lnTo>
                      <a:pt x="105" y="14"/>
                    </a:lnTo>
                    <a:lnTo>
                      <a:pt x="115" y="11"/>
                    </a:lnTo>
                    <a:lnTo>
                      <a:pt x="127" y="10"/>
                    </a:lnTo>
                    <a:lnTo>
                      <a:pt x="139" y="9"/>
                    </a:lnTo>
                    <a:lnTo>
                      <a:pt x="150" y="9"/>
                    </a:lnTo>
                    <a:lnTo>
                      <a:pt x="162" y="8"/>
                    </a:lnTo>
                    <a:lnTo>
                      <a:pt x="173" y="7"/>
                    </a:lnTo>
                    <a:lnTo>
                      <a:pt x="184" y="6"/>
                    </a:lnTo>
                    <a:lnTo>
                      <a:pt x="196" y="4"/>
                    </a:lnTo>
                    <a:lnTo>
                      <a:pt x="207" y="3"/>
                    </a:lnTo>
                    <a:lnTo>
                      <a:pt x="217" y="2"/>
                    </a:lnTo>
                    <a:lnTo>
                      <a:pt x="228" y="1"/>
                    </a:lnTo>
                    <a:lnTo>
                      <a:pt x="239" y="0"/>
                    </a:lnTo>
                    <a:lnTo>
                      <a:pt x="243" y="0"/>
                    </a:lnTo>
                    <a:lnTo>
                      <a:pt x="246" y="1"/>
                    </a:lnTo>
                    <a:lnTo>
                      <a:pt x="251" y="2"/>
                    </a:lnTo>
                    <a:lnTo>
                      <a:pt x="255" y="3"/>
                    </a:lnTo>
                    <a:lnTo>
                      <a:pt x="262" y="7"/>
                    </a:lnTo>
                    <a:lnTo>
                      <a:pt x="269" y="11"/>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52" name="Freeform 104"/>
              <p:cNvSpPr>
                <a:spLocks/>
              </p:cNvSpPr>
              <p:nvPr/>
            </p:nvSpPr>
            <p:spPr bwMode="auto">
              <a:xfrm>
                <a:off x="4527" y="2244"/>
                <a:ext cx="114" cy="45"/>
              </a:xfrm>
              <a:custGeom>
                <a:avLst/>
                <a:gdLst>
                  <a:gd name="T0" fmla="*/ 8 w 178"/>
                  <a:gd name="T1" fmla="*/ 1 h 66"/>
                  <a:gd name="T2" fmla="*/ 8 w 178"/>
                  <a:gd name="T3" fmla="*/ 1 h 66"/>
                  <a:gd name="T4" fmla="*/ 8 w 178"/>
                  <a:gd name="T5" fmla="*/ 1 h 66"/>
                  <a:gd name="T6" fmla="*/ 8 w 178"/>
                  <a:gd name="T7" fmla="*/ 1 h 66"/>
                  <a:gd name="T8" fmla="*/ 8 w 178"/>
                  <a:gd name="T9" fmla="*/ 1 h 66"/>
                  <a:gd name="T10" fmla="*/ 8 w 178"/>
                  <a:gd name="T11" fmla="*/ 1 h 66"/>
                  <a:gd name="T12" fmla="*/ 7 w 178"/>
                  <a:gd name="T13" fmla="*/ 1 h 66"/>
                  <a:gd name="T14" fmla="*/ 7 w 178"/>
                  <a:gd name="T15" fmla="*/ 1 h 66"/>
                  <a:gd name="T16" fmla="*/ 6 w 178"/>
                  <a:gd name="T17" fmla="*/ 1 h 66"/>
                  <a:gd name="T18" fmla="*/ 6 w 178"/>
                  <a:gd name="T19" fmla="*/ 1 h 66"/>
                  <a:gd name="T20" fmla="*/ 6 w 178"/>
                  <a:gd name="T21" fmla="*/ 1 h 66"/>
                  <a:gd name="T22" fmla="*/ 6 w 178"/>
                  <a:gd name="T23" fmla="*/ 1 h 66"/>
                  <a:gd name="T24" fmla="*/ 6 w 178"/>
                  <a:gd name="T25" fmla="*/ 1 h 66"/>
                  <a:gd name="T26" fmla="*/ 6 w 178"/>
                  <a:gd name="T27" fmla="*/ 1 h 66"/>
                  <a:gd name="T28" fmla="*/ 5 w 178"/>
                  <a:gd name="T29" fmla="*/ 2 h 66"/>
                  <a:gd name="T30" fmla="*/ 5 w 178"/>
                  <a:gd name="T31" fmla="*/ 2 h 66"/>
                  <a:gd name="T32" fmla="*/ 5 w 178"/>
                  <a:gd name="T33" fmla="*/ 2 h 66"/>
                  <a:gd name="T34" fmla="*/ 4 w 178"/>
                  <a:gd name="T35" fmla="*/ 2 h 66"/>
                  <a:gd name="T36" fmla="*/ 4 w 178"/>
                  <a:gd name="T37" fmla="*/ 2 h 66"/>
                  <a:gd name="T38" fmla="*/ 4 w 178"/>
                  <a:gd name="T39" fmla="*/ 3 h 66"/>
                  <a:gd name="T40" fmla="*/ 3 w 178"/>
                  <a:gd name="T41" fmla="*/ 3 h 66"/>
                  <a:gd name="T42" fmla="*/ 3 w 178"/>
                  <a:gd name="T43" fmla="*/ 3 h 66"/>
                  <a:gd name="T44" fmla="*/ 3 w 178"/>
                  <a:gd name="T45" fmla="*/ 3 h 66"/>
                  <a:gd name="T46" fmla="*/ 2 w 178"/>
                  <a:gd name="T47" fmla="*/ 5 h 66"/>
                  <a:gd name="T48" fmla="*/ 2 w 178"/>
                  <a:gd name="T49" fmla="*/ 5 h 66"/>
                  <a:gd name="T50" fmla="*/ 1 w 178"/>
                  <a:gd name="T51" fmla="*/ 5 h 66"/>
                  <a:gd name="T52" fmla="*/ 1 w 178"/>
                  <a:gd name="T53" fmla="*/ 5 h 66"/>
                  <a:gd name="T54" fmla="*/ 1 w 178"/>
                  <a:gd name="T55" fmla="*/ 5 h 66"/>
                  <a:gd name="T56" fmla="*/ 1 w 178"/>
                  <a:gd name="T57" fmla="*/ 3 h 66"/>
                  <a:gd name="T58" fmla="*/ 1 w 178"/>
                  <a:gd name="T59" fmla="*/ 3 h 66"/>
                  <a:gd name="T60" fmla="*/ 0 w 178"/>
                  <a:gd name="T61" fmla="*/ 2 h 66"/>
                  <a:gd name="T62" fmla="*/ 1 w 178"/>
                  <a:gd name="T63" fmla="*/ 2 h 66"/>
                  <a:gd name="T64" fmla="*/ 1 w 178"/>
                  <a:gd name="T65" fmla="*/ 2 h 66"/>
                  <a:gd name="T66" fmla="*/ 1 w 178"/>
                  <a:gd name="T67" fmla="*/ 2 h 66"/>
                  <a:gd name="T68" fmla="*/ 2 w 178"/>
                  <a:gd name="T69" fmla="*/ 1 h 66"/>
                  <a:gd name="T70" fmla="*/ 2 w 178"/>
                  <a:gd name="T71" fmla="*/ 1 h 66"/>
                  <a:gd name="T72" fmla="*/ 3 w 178"/>
                  <a:gd name="T73" fmla="*/ 1 h 66"/>
                  <a:gd name="T74" fmla="*/ 3 w 178"/>
                  <a:gd name="T75" fmla="*/ 1 h 66"/>
                  <a:gd name="T76" fmla="*/ 4 w 178"/>
                  <a:gd name="T77" fmla="*/ 1 h 66"/>
                  <a:gd name="T78" fmla="*/ 4 w 178"/>
                  <a:gd name="T79" fmla="*/ 1 h 66"/>
                  <a:gd name="T80" fmla="*/ 5 w 178"/>
                  <a:gd name="T81" fmla="*/ 1 h 66"/>
                  <a:gd name="T82" fmla="*/ 5 w 178"/>
                  <a:gd name="T83" fmla="*/ 1 h 66"/>
                  <a:gd name="T84" fmla="*/ 6 w 178"/>
                  <a:gd name="T85" fmla="*/ 0 h 66"/>
                  <a:gd name="T86" fmla="*/ 6 w 178"/>
                  <a:gd name="T87" fmla="*/ 0 h 66"/>
                  <a:gd name="T88" fmla="*/ 7 w 178"/>
                  <a:gd name="T89" fmla="*/ 0 h 66"/>
                  <a:gd name="T90" fmla="*/ 8 w 178"/>
                  <a:gd name="T91" fmla="*/ 1 h 66"/>
                  <a:gd name="T92" fmla="*/ 8 w 178"/>
                  <a:gd name="T93" fmla="*/ 1 h 66"/>
                  <a:gd name="T94" fmla="*/ 8 w 178"/>
                  <a:gd name="T95" fmla="*/ 1 h 6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78"/>
                  <a:gd name="T145" fmla="*/ 0 h 66"/>
                  <a:gd name="T146" fmla="*/ 178 w 178"/>
                  <a:gd name="T147" fmla="*/ 66 h 6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78" h="66">
                    <a:moveTo>
                      <a:pt x="178" y="3"/>
                    </a:moveTo>
                    <a:lnTo>
                      <a:pt x="176" y="7"/>
                    </a:lnTo>
                    <a:lnTo>
                      <a:pt x="175" y="10"/>
                    </a:lnTo>
                    <a:lnTo>
                      <a:pt x="172" y="12"/>
                    </a:lnTo>
                    <a:lnTo>
                      <a:pt x="169" y="15"/>
                    </a:lnTo>
                    <a:lnTo>
                      <a:pt x="163" y="18"/>
                    </a:lnTo>
                    <a:lnTo>
                      <a:pt x="156" y="19"/>
                    </a:lnTo>
                    <a:lnTo>
                      <a:pt x="151" y="19"/>
                    </a:lnTo>
                    <a:lnTo>
                      <a:pt x="148" y="21"/>
                    </a:lnTo>
                    <a:lnTo>
                      <a:pt x="144" y="22"/>
                    </a:lnTo>
                    <a:lnTo>
                      <a:pt x="141" y="23"/>
                    </a:lnTo>
                    <a:lnTo>
                      <a:pt x="136" y="23"/>
                    </a:lnTo>
                    <a:lnTo>
                      <a:pt x="133" y="24"/>
                    </a:lnTo>
                    <a:lnTo>
                      <a:pt x="129" y="26"/>
                    </a:lnTo>
                    <a:lnTo>
                      <a:pt x="127" y="29"/>
                    </a:lnTo>
                    <a:lnTo>
                      <a:pt x="117" y="29"/>
                    </a:lnTo>
                    <a:lnTo>
                      <a:pt x="109" y="31"/>
                    </a:lnTo>
                    <a:lnTo>
                      <a:pt x="100" y="33"/>
                    </a:lnTo>
                    <a:lnTo>
                      <a:pt x="92" y="38"/>
                    </a:lnTo>
                    <a:lnTo>
                      <a:pt x="82" y="43"/>
                    </a:lnTo>
                    <a:lnTo>
                      <a:pt x="74" y="49"/>
                    </a:lnTo>
                    <a:lnTo>
                      <a:pt x="66" y="53"/>
                    </a:lnTo>
                    <a:lnTo>
                      <a:pt x="58" y="59"/>
                    </a:lnTo>
                    <a:lnTo>
                      <a:pt x="48" y="62"/>
                    </a:lnTo>
                    <a:lnTo>
                      <a:pt x="41" y="65"/>
                    </a:lnTo>
                    <a:lnTo>
                      <a:pt x="33" y="66"/>
                    </a:lnTo>
                    <a:lnTo>
                      <a:pt x="25" y="66"/>
                    </a:lnTo>
                    <a:lnTo>
                      <a:pt x="18" y="63"/>
                    </a:lnTo>
                    <a:lnTo>
                      <a:pt x="12" y="58"/>
                    </a:lnTo>
                    <a:lnTo>
                      <a:pt x="5" y="51"/>
                    </a:lnTo>
                    <a:lnTo>
                      <a:pt x="0" y="40"/>
                    </a:lnTo>
                    <a:lnTo>
                      <a:pt x="10" y="36"/>
                    </a:lnTo>
                    <a:lnTo>
                      <a:pt x="20" y="31"/>
                    </a:lnTo>
                    <a:lnTo>
                      <a:pt x="31" y="28"/>
                    </a:lnTo>
                    <a:lnTo>
                      <a:pt x="41" y="23"/>
                    </a:lnTo>
                    <a:lnTo>
                      <a:pt x="52" y="18"/>
                    </a:lnTo>
                    <a:lnTo>
                      <a:pt x="62" y="15"/>
                    </a:lnTo>
                    <a:lnTo>
                      <a:pt x="74" y="11"/>
                    </a:lnTo>
                    <a:lnTo>
                      <a:pt x="85" y="9"/>
                    </a:lnTo>
                    <a:lnTo>
                      <a:pt x="95" y="4"/>
                    </a:lnTo>
                    <a:lnTo>
                      <a:pt x="107" y="2"/>
                    </a:lnTo>
                    <a:lnTo>
                      <a:pt x="117" y="1"/>
                    </a:lnTo>
                    <a:lnTo>
                      <a:pt x="129" y="0"/>
                    </a:lnTo>
                    <a:lnTo>
                      <a:pt x="141" y="0"/>
                    </a:lnTo>
                    <a:lnTo>
                      <a:pt x="154" y="0"/>
                    </a:lnTo>
                    <a:lnTo>
                      <a:pt x="165" y="1"/>
                    </a:lnTo>
                    <a:lnTo>
                      <a:pt x="178" y="3"/>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53" name="Freeform 105"/>
              <p:cNvSpPr>
                <a:spLocks/>
              </p:cNvSpPr>
              <p:nvPr/>
            </p:nvSpPr>
            <p:spPr bwMode="auto">
              <a:xfrm>
                <a:off x="4978" y="2258"/>
                <a:ext cx="25" cy="33"/>
              </a:xfrm>
              <a:custGeom>
                <a:avLst/>
                <a:gdLst>
                  <a:gd name="T0" fmla="*/ 2 w 39"/>
                  <a:gd name="T1" fmla="*/ 1 h 49"/>
                  <a:gd name="T2" fmla="*/ 2 w 39"/>
                  <a:gd name="T3" fmla="*/ 1 h 49"/>
                  <a:gd name="T4" fmla="*/ 2 w 39"/>
                  <a:gd name="T5" fmla="*/ 1 h 49"/>
                  <a:gd name="T6" fmla="*/ 2 w 39"/>
                  <a:gd name="T7" fmla="*/ 2 h 49"/>
                  <a:gd name="T8" fmla="*/ 2 w 39"/>
                  <a:gd name="T9" fmla="*/ 2 h 49"/>
                  <a:gd name="T10" fmla="*/ 1 w 39"/>
                  <a:gd name="T11" fmla="*/ 3 h 49"/>
                  <a:gd name="T12" fmla="*/ 1 w 39"/>
                  <a:gd name="T13" fmla="*/ 3 h 49"/>
                  <a:gd name="T14" fmla="*/ 1 w 39"/>
                  <a:gd name="T15" fmla="*/ 3 h 49"/>
                  <a:gd name="T16" fmla="*/ 1 w 39"/>
                  <a:gd name="T17" fmla="*/ 3 h 49"/>
                  <a:gd name="T18" fmla="*/ 1 w 39"/>
                  <a:gd name="T19" fmla="*/ 3 h 49"/>
                  <a:gd name="T20" fmla="*/ 1 w 39"/>
                  <a:gd name="T21" fmla="*/ 3 h 49"/>
                  <a:gd name="T22" fmla="*/ 1 w 39"/>
                  <a:gd name="T23" fmla="*/ 3 h 49"/>
                  <a:gd name="T24" fmla="*/ 1 w 39"/>
                  <a:gd name="T25" fmla="*/ 2 h 49"/>
                  <a:gd name="T26" fmla="*/ 1 w 39"/>
                  <a:gd name="T27" fmla="*/ 2 h 49"/>
                  <a:gd name="T28" fmla="*/ 1 w 39"/>
                  <a:gd name="T29" fmla="*/ 2 h 49"/>
                  <a:gd name="T30" fmla="*/ 1 w 39"/>
                  <a:gd name="T31" fmla="*/ 1 h 49"/>
                  <a:gd name="T32" fmla="*/ 1 w 39"/>
                  <a:gd name="T33" fmla="*/ 1 h 49"/>
                  <a:gd name="T34" fmla="*/ 0 w 39"/>
                  <a:gd name="T35" fmla="*/ 1 h 49"/>
                  <a:gd name="T36" fmla="*/ 1 w 39"/>
                  <a:gd name="T37" fmla="*/ 1 h 49"/>
                  <a:gd name="T38" fmla="*/ 1 w 39"/>
                  <a:gd name="T39" fmla="*/ 1 h 49"/>
                  <a:gd name="T40" fmla="*/ 1 w 39"/>
                  <a:gd name="T41" fmla="*/ 1 h 49"/>
                  <a:gd name="T42" fmla="*/ 1 w 39"/>
                  <a:gd name="T43" fmla="*/ 1 h 49"/>
                  <a:gd name="T44" fmla="*/ 1 w 39"/>
                  <a:gd name="T45" fmla="*/ 1 h 49"/>
                  <a:gd name="T46" fmla="*/ 1 w 39"/>
                  <a:gd name="T47" fmla="*/ 1 h 49"/>
                  <a:gd name="T48" fmla="*/ 1 w 39"/>
                  <a:gd name="T49" fmla="*/ 0 h 49"/>
                  <a:gd name="T50" fmla="*/ 1 w 39"/>
                  <a:gd name="T51" fmla="*/ 0 h 49"/>
                  <a:gd name="T52" fmla="*/ 1 w 39"/>
                  <a:gd name="T53" fmla="*/ 1 h 49"/>
                  <a:gd name="T54" fmla="*/ 1 w 39"/>
                  <a:gd name="T55" fmla="*/ 1 h 49"/>
                  <a:gd name="T56" fmla="*/ 2 w 39"/>
                  <a:gd name="T57" fmla="*/ 1 h 49"/>
                  <a:gd name="T58" fmla="*/ 2 w 39"/>
                  <a:gd name="T59" fmla="*/ 1 h 49"/>
                  <a:gd name="T60" fmla="*/ 2 w 39"/>
                  <a:gd name="T61" fmla="*/ 1 h 49"/>
                  <a:gd name="T62" fmla="*/ 2 w 39"/>
                  <a:gd name="T63" fmla="*/ 1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9"/>
                  <a:gd name="T97" fmla="*/ 0 h 49"/>
                  <a:gd name="T98" fmla="*/ 39 w 39"/>
                  <a:gd name="T99" fmla="*/ 49 h 4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9" h="49">
                    <a:moveTo>
                      <a:pt x="39" y="12"/>
                    </a:moveTo>
                    <a:lnTo>
                      <a:pt x="38" y="18"/>
                    </a:lnTo>
                    <a:lnTo>
                      <a:pt x="37" y="24"/>
                    </a:lnTo>
                    <a:lnTo>
                      <a:pt x="37" y="30"/>
                    </a:lnTo>
                    <a:lnTo>
                      <a:pt x="35" y="36"/>
                    </a:lnTo>
                    <a:lnTo>
                      <a:pt x="33" y="41"/>
                    </a:lnTo>
                    <a:lnTo>
                      <a:pt x="31" y="45"/>
                    </a:lnTo>
                    <a:lnTo>
                      <a:pt x="26" y="46"/>
                    </a:lnTo>
                    <a:lnTo>
                      <a:pt x="20" y="49"/>
                    </a:lnTo>
                    <a:lnTo>
                      <a:pt x="14" y="48"/>
                    </a:lnTo>
                    <a:lnTo>
                      <a:pt x="12" y="45"/>
                    </a:lnTo>
                    <a:lnTo>
                      <a:pt x="9" y="43"/>
                    </a:lnTo>
                    <a:lnTo>
                      <a:pt x="7" y="39"/>
                    </a:lnTo>
                    <a:lnTo>
                      <a:pt x="5" y="35"/>
                    </a:lnTo>
                    <a:lnTo>
                      <a:pt x="4" y="30"/>
                    </a:lnTo>
                    <a:lnTo>
                      <a:pt x="3" y="26"/>
                    </a:lnTo>
                    <a:lnTo>
                      <a:pt x="2" y="23"/>
                    </a:lnTo>
                    <a:lnTo>
                      <a:pt x="0" y="18"/>
                    </a:lnTo>
                    <a:lnTo>
                      <a:pt x="2" y="15"/>
                    </a:lnTo>
                    <a:lnTo>
                      <a:pt x="2" y="11"/>
                    </a:lnTo>
                    <a:lnTo>
                      <a:pt x="3" y="9"/>
                    </a:lnTo>
                    <a:lnTo>
                      <a:pt x="5" y="3"/>
                    </a:lnTo>
                    <a:lnTo>
                      <a:pt x="12" y="1"/>
                    </a:lnTo>
                    <a:lnTo>
                      <a:pt x="16" y="1"/>
                    </a:lnTo>
                    <a:lnTo>
                      <a:pt x="20" y="0"/>
                    </a:lnTo>
                    <a:lnTo>
                      <a:pt x="24" y="0"/>
                    </a:lnTo>
                    <a:lnTo>
                      <a:pt x="28" y="1"/>
                    </a:lnTo>
                    <a:lnTo>
                      <a:pt x="32" y="2"/>
                    </a:lnTo>
                    <a:lnTo>
                      <a:pt x="35" y="5"/>
                    </a:lnTo>
                    <a:lnTo>
                      <a:pt x="37" y="8"/>
                    </a:lnTo>
                    <a:lnTo>
                      <a:pt x="39" y="12"/>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54" name="Freeform 106"/>
              <p:cNvSpPr>
                <a:spLocks/>
              </p:cNvSpPr>
              <p:nvPr/>
            </p:nvSpPr>
            <p:spPr bwMode="auto">
              <a:xfrm>
                <a:off x="4751" y="2303"/>
                <a:ext cx="718" cy="825"/>
              </a:xfrm>
              <a:custGeom>
                <a:avLst/>
                <a:gdLst>
                  <a:gd name="T0" fmla="*/ 35 w 1119"/>
                  <a:gd name="T1" fmla="*/ 11 h 1226"/>
                  <a:gd name="T2" fmla="*/ 36 w 1119"/>
                  <a:gd name="T3" fmla="*/ 21 h 1226"/>
                  <a:gd name="T4" fmla="*/ 44 w 1119"/>
                  <a:gd name="T5" fmla="*/ 21 h 1226"/>
                  <a:gd name="T6" fmla="*/ 37 w 1119"/>
                  <a:gd name="T7" fmla="*/ 24 h 1226"/>
                  <a:gd name="T8" fmla="*/ 45 w 1119"/>
                  <a:gd name="T9" fmla="*/ 23 h 1226"/>
                  <a:gd name="T10" fmla="*/ 46 w 1119"/>
                  <a:gd name="T11" fmla="*/ 17 h 1226"/>
                  <a:gd name="T12" fmla="*/ 47 w 1119"/>
                  <a:gd name="T13" fmla="*/ 17 h 1226"/>
                  <a:gd name="T14" fmla="*/ 49 w 1119"/>
                  <a:gd name="T15" fmla="*/ 18 h 1226"/>
                  <a:gd name="T16" fmla="*/ 47 w 1119"/>
                  <a:gd name="T17" fmla="*/ 22 h 1226"/>
                  <a:gd name="T18" fmla="*/ 49 w 1119"/>
                  <a:gd name="T19" fmla="*/ 26 h 1226"/>
                  <a:gd name="T20" fmla="*/ 46 w 1119"/>
                  <a:gd name="T21" fmla="*/ 24 h 1226"/>
                  <a:gd name="T22" fmla="*/ 42 w 1119"/>
                  <a:gd name="T23" fmla="*/ 26 h 1226"/>
                  <a:gd name="T24" fmla="*/ 42 w 1119"/>
                  <a:gd name="T25" fmla="*/ 38 h 1226"/>
                  <a:gd name="T26" fmla="*/ 36 w 1119"/>
                  <a:gd name="T27" fmla="*/ 55 h 1226"/>
                  <a:gd name="T28" fmla="*/ 28 w 1119"/>
                  <a:gd name="T29" fmla="*/ 57 h 1226"/>
                  <a:gd name="T30" fmla="*/ 29 w 1119"/>
                  <a:gd name="T31" fmla="*/ 64 h 1226"/>
                  <a:gd name="T32" fmla="*/ 24 w 1119"/>
                  <a:gd name="T33" fmla="*/ 60 h 1226"/>
                  <a:gd name="T34" fmla="*/ 20 w 1119"/>
                  <a:gd name="T35" fmla="*/ 63 h 1226"/>
                  <a:gd name="T36" fmla="*/ 21 w 1119"/>
                  <a:gd name="T37" fmla="*/ 68 h 1226"/>
                  <a:gd name="T38" fmla="*/ 26 w 1119"/>
                  <a:gd name="T39" fmla="*/ 75 h 1226"/>
                  <a:gd name="T40" fmla="*/ 29 w 1119"/>
                  <a:gd name="T41" fmla="*/ 67 h 1226"/>
                  <a:gd name="T42" fmla="*/ 30 w 1119"/>
                  <a:gd name="T43" fmla="*/ 71 h 1226"/>
                  <a:gd name="T44" fmla="*/ 31 w 1119"/>
                  <a:gd name="T45" fmla="*/ 67 h 1226"/>
                  <a:gd name="T46" fmla="*/ 37 w 1119"/>
                  <a:gd name="T47" fmla="*/ 73 h 1226"/>
                  <a:gd name="T48" fmla="*/ 34 w 1119"/>
                  <a:gd name="T49" fmla="*/ 75 h 1226"/>
                  <a:gd name="T50" fmla="*/ 28 w 1119"/>
                  <a:gd name="T51" fmla="*/ 75 h 1226"/>
                  <a:gd name="T52" fmla="*/ 24 w 1119"/>
                  <a:gd name="T53" fmla="*/ 76 h 1226"/>
                  <a:gd name="T54" fmla="*/ 19 w 1119"/>
                  <a:gd name="T55" fmla="*/ 75 h 1226"/>
                  <a:gd name="T56" fmla="*/ 13 w 1119"/>
                  <a:gd name="T57" fmla="*/ 75 h 1226"/>
                  <a:gd name="T58" fmla="*/ 8 w 1119"/>
                  <a:gd name="T59" fmla="*/ 74 h 1226"/>
                  <a:gd name="T60" fmla="*/ 4 w 1119"/>
                  <a:gd name="T61" fmla="*/ 76 h 1226"/>
                  <a:gd name="T62" fmla="*/ 2 w 1119"/>
                  <a:gd name="T63" fmla="*/ 73 h 1226"/>
                  <a:gd name="T64" fmla="*/ 2 w 1119"/>
                  <a:gd name="T65" fmla="*/ 71 h 1226"/>
                  <a:gd name="T66" fmla="*/ 12 w 1119"/>
                  <a:gd name="T67" fmla="*/ 68 h 1226"/>
                  <a:gd name="T68" fmla="*/ 19 w 1119"/>
                  <a:gd name="T69" fmla="*/ 70 h 1226"/>
                  <a:gd name="T70" fmla="*/ 19 w 1119"/>
                  <a:gd name="T71" fmla="*/ 64 h 1226"/>
                  <a:gd name="T72" fmla="*/ 17 w 1119"/>
                  <a:gd name="T73" fmla="*/ 59 h 1226"/>
                  <a:gd name="T74" fmla="*/ 4 w 1119"/>
                  <a:gd name="T75" fmla="*/ 57 h 1226"/>
                  <a:gd name="T76" fmla="*/ 13 w 1119"/>
                  <a:gd name="T77" fmla="*/ 56 h 1226"/>
                  <a:gd name="T78" fmla="*/ 27 w 1119"/>
                  <a:gd name="T79" fmla="*/ 55 h 1226"/>
                  <a:gd name="T80" fmla="*/ 30 w 1119"/>
                  <a:gd name="T81" fmla="*/ 49 h 1226"/>
                  <a:gd name="T82" fmla="*/ 28 w 1119"/>
                  <a:gd name="T83" fmla="*/ 36 h 1226"/>
                  <a:gd name="T84" fmla="*/ 30 w 1119"/>
                  <a:gd name="T85" fmla="*/ 42 h 1226"/>
                  <a:gd name="T86" fmla="*/ 31 w 1119"/>
                  <a:gd name="T87" fmla="*/ 49 h 1226"/>
                  <a:gd name="T88" fmla="*/ 35 w 1119"/>
                  <a:gd name="T89" fmla="*/ 52 h 1226"/>
                  <a:gd name="T90" fmla="*/ 40 w 1119"/>
                  <a:gd name="T91" fmla="*/ 46 h 1226"/>
                  <a:gd name="T92" fmla="*/ 33 w 1119"/>
                  <a:gd name="T93" fmla="*/ 30 h 1226"/>
                  <a:gd name="T94" fmla="*/ 18 w 1119"/>
                  <a:gd name="T95" fmla="*/ 34 h 1226"/>
                  <a:gd name="T96" fmla="*/ 13 w 1119"/>
                  <a:gd name="T97" fmla="*/ 35 h 1226"/>
                  <a:gd name="T98" fmla="*/ 9 w 1119"/>
                  <a:gd name="T99" fmla="*/ 34 h 1226"/>
                  <a:gd name="T100" fmla="*/ 15 w 1119"/>
                  <a:gd name="T101" fmla="*/ 32 h 1226"/>
                  <a:gd name="T102" fmla="*/ 14 w 1119"/>
                  <a:gd name="T103" fmla="*/ 32 h 1226"/>
                  <a:gd name="T104" fmla="*/ 13 w 1119"/>
                  <a:gd name="T105" fmla="*/ 30 h 1226"/>
                  <a:gd name="T106" fmla="*/ 22 w 1119"/>
                  <a:gd name="T107" fmla="*/ 30 h 1226"/>
                  <a:gd name="T108" fmla="*/ 33 w 1119"/>
                  <a:gd name="T109" fmla="*/ 27 h 1226"/>
                  <a:gd name="T110" fmla="*/ 28 w 1119"/>
                  <a:gd name="T111" fmla="*/ 9 h 1226"/>
                  <a:gd name="T112" fmla="*/ 28 w 1119"/>
                  <a:gd name="T113" fmla="*/ 6 h 1226"/>
                  <a:gd name="T114" fmla="*/ 33 w 1119"/>
                  <a:gd name="T115" fmla="*/ 12 h 1226"/>
                  <a:gd name="T116" fmla="*/ 34 w 1119"/>
                  <a:gd name="T117" fmla="*/ 2 h 1226"/>
                  <a:gd name="T118" fmla="*/ 30 w 1119"/>
                  <a:gd name="T119" fmla="*/ 3 h 1226"/>
                  <a:gd name="T120" fmla="*/ 30 w 1119"/>
                  <a:gd name="T121" fmla="*/ 5 h 1226"/>
                  <a:gd name="T122" fmla="*/ 31 w 1119"/>
                  <a:gd name="T123" fmla="*/ 1 h 122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19"/>
                  <a:gd name="T187" fmla="*/ 0 h 1226"/>
                  <a:gd name="T188" fmla="*/ 1119 w 1119"/>
                  <a:gd name="T189" fmla="*/ 1226 h 122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19" h="1226">
                    <a:moveTo>
                      <a:pt x="801" y="6"/>
                    </a:moveTo>
                    <a:lnTo>
                      <a:pt x="806" y="12"/>
                    </a:lnTo>
                    <a:lnTo>
                      <a:pt x="808" y="18"/>
                    </a:lnTo>
                    <a:lnTo>
                      <a:pt x="811" y="24"/>
                    </a:lnTo>
                    <a:lnTo>
                      <a:pt x="811" y="31"/>
                    </a:lnTo>
                    <a:lnTo>
                      <a:pt x="811" y="37"/>
                    </a:lnTo>
                    <a:lnTo>
                      <a:pt x="808" y="44"/>
                    </a:lnTo>
                    <a:lnTo>
                      <a:pt x="807" y="51"/>
                    </a:lnTo>
                    <a:lnTo>
                      <a:pt x="807" y="58"/>
                    </a:lnTo>
                    <a:lnTo>
                      <a:pt x="806" y="69"/>
                    </a:lnTo>
                    <a:lnTo>
                      <a:pt x="803" y="81"/>
                    </a:lnTo>
                    <a:lnTo>
                      <a:pt x="802" y="93"/>
                    </a:lnTo>
                    <a:lnTo>
                      <a:pt x="801" y="106"/>
                    </a:lnTo>
                    <a:lnTo>
                      <a:pt x="799" y="117"/>
                    </a:lnTo>
                    <a:lnTo>
                      <a:pt x="798" y="129"/>
                    </a:lnTo>
                    <a:lnTo>
                      <a:pt x="794" y="141"/>
                    </a:lnTo>
                    <a:lnTo>
                      <a:pt x="792" y="154"/>
                    </a:lnTo>
                    <a:lnTo>
                      <a:pt x="787" y="164"/>
                    </a:lnTo>
                    <a:lnTo>
                      <a:pt x="784" y="175"/>
                    </a:lnTo>
                    <a:lnTo>
                      <a:pt x="778" y="185"/>
                    </a:lnTo>
                    <a:lnTo>
                      <a:pt x="771" y="195"/>
                    </a:lnTo>
                    <a:lnTo>
                      <a:pt x="764" y="203"/>
                    </a:lnTo>
                    <a:lnTo>
                      <a:pt x="754" y="211"/>
                    </a:lnTo>
                    <a:lnTo>
                      <a:pt x="745" y="218"/>
                    </a:lnTo>
                    <a:lnTo>
                      <a:pt x="733" y="224"/>
                    </a:lnTo>
                    <a:lnTo>
                      <a:pt x="737" y="232"/>
                    </a:lnTo>
                    <a:lnTo>
                      <a:pt x="743" y="240"/>
                    </a:lnTo>
                    <a:lnTo>
                      <a:pt x="747" y="248"/>
                    </a:lnTo>
                    <a:lnTo>
                      <a:pt x="752" y="257"/>
                    </a:lnTo>
                    <a:lnTo>
                      <a:pt x="757" y="265"/>
                    </a:lnTo>
                    <a:lnTo>
                      <a:pt x="764" y="274"/>
                    </a:lnTo>
                    <a:lnTo>
                      <a:pt x="768" y="282"/>
                    </a:lnTo>
                    <a:lnTo>
                      <a:pt x="774" y="292"/>
                    </a:lnTo>
                    <a:lnTo>
                      <a:pt x="779" y="299"/>
                    </a:lnTo>
                    <a:lnTo>
                      <a:pt x="784" y="308"/>
                    </a:lnTo>
                    <a:lnTo>
                      <a:pt x="788" y="316"/>
                    </a:lnTo>
                    <a:lnTo>
                      <a:pt x="794" y="326"/>
                    </a:lnTo>
                    <a:lnTo>
                      <a:pt x="799" y="334"/>
                    </a:lnTo>
                    <a:lnTo>
                      <a:pt x="803" y="343"/>
                    </a:lnTo>
                    <a:lnTo>
                      <a:pt x="808" y="351"/>
                    </a:lnTo>
                    <a:lnTo>
                      <a:pt x="813" y="361"/>
                    </a:lnTo>
                    <a:lnTo>
                      <a:pt x="822" y="356"/>
                    </a:lnTo>
                    <a:lnTo>
                      <a:pt x="832" y="352"/>
                    </a:lnTo>
                    <a:lnTo>
                      <a:pt x="841" y="349"/>
                    </a:lnTo>
                    <a:lnTo>
                      <a:pt x="853" y="347"/>
                    </a:lnTo>
                    <a:lnTo>
                      <a:pt x="862" y="344"/>
                    </a:lnTo>
                    <a:lnTo>
                      <a:pt x="872" y="342"/>
                    </a:lnTo>
                    <a:lnTo>
                      <a:pt x="883" y="341"/>
                    </a:lnTo>
                    <a:lnTo>
                      <a:pt x="895" y="340"/>
                    </a:lnTo>
                    <a:lnTo>
                      <a:pt x="904" y="338"/>
                    </a:lnTo>
                    <a:lnTo>
                      <a:pt x="916" y="338"/>
                    </a:lnTo>
                    <a:lnTo>
                      <a:pt x="926" y="336"/>
                    </a:lnTo>
                    <a:lnTo>
                      <a:pt x="938" y="336"/>
                    </a:lnTo>
                    <a:lnTo>
                      <a:pt x="948" y="336"/>
                    </a:lnTo>
                    <a:lnTo>
                      <a:pt x="960" y="336"/>
                    </a:lnTo>
                    <a:lnTo>
                      <a:pt x="971" y="335"/>
                    </a:lnTo>
                    <a:lnTo>
                      <a:pt x="981" y="335"/>
                    </a:lnTo>
                    <a:lnTo>
                      <a:pt x="984" y="341"/>
                    </a:lnTo>
                    <a:lnTo>
                      <a:pt x="988" y="348"/>
                    </a:lnTo>
                    <a:lnTo>
                      <a:pt x="977" y="347"/>
                    </a:lnTo>
                    <a:lnTo>
                      <a:pt x="966" y="347"/>
                    </a:lnTo>
                    <a:lnTo>
                      <a:pt x="954" y="348"/>
                    </a:lnTo>
                    <a:lnTo>
                      <a:pt x="944" y="349"/>
                    </a:lnTo>
                    <a:lnTo>
                      <a:pt x="933" y="349"/>
                    </a:lnTo>
                    <a:lnTo>
                      <a:pt x="923" y="351"/>
                    </a:lnTo>
                    <a:lnTo>
                      <a:pt x="913" y="354"/>
                    </a:lnTo>
                    <a:lnTo>
                      <a:pt x="903" y="356"/>
                    </a:lnTo>
                    <a:lnTo>
                      <a:pt x="892" y="358"/>
                    </a:lnTo>
                    <a:lnTo>
                      <a:pt x="883" y="362"/>
                    </a:lnTo>
                    <a:lnTo>
                      <a:pt x="872" y="364"/>
                    </a:lnTo>
                    <a:lnTo>
                      <a:pt x="863" y="368"/>
                    </a:lnTo>
                    <a:lnTo>
                      <a:pt x="854" y="372"/>
                    </a:lnTo>
                    <a:lnTo>
                      <a:pt x="844" y="376"/>
                    </a:lnTo>
                    <a:lnTo>
                      <a:pt x="835" y="381"/>
                    </a:lnTo>
                    <a:lnTo>
                      <a:pt x="826" y="386"/>
                    </a:lnTo>
                    <a:lnTo>
                      <a:pt x="826" y="388"/>
                    </a:lnTo>
                    <a:lnTo>
                      <a:pt x="826" y="390"/>
                    </a:lnTo>
                    <a:lnTo>
                      <a:pt x="826" y="392"/>
                    </a:lnTo>
                    <a:lnTo>
                      <a:pt x="829" y="395"/>
                    </a:lnTo>
                    <a:lnTo>
                      <a:pt x="840" y="391"/>
                    </a:lnTo>
                    <a:lnTo>
                      <a:pt x="850" y="389"/>
                    </a:lnTo>
                    <a:lnTo>
                      <a:pt x="860" y="385"/>
                    </a:lnTo>
                    <a:lnTo>
                      <a:pt x="871" y="383"/>
                    </a:lnTo>
                    <a:lnTo>
                      <a:pt x="881" y="379"/>
                    </a:lnTo>
                    <a:lnTo>
                      <a:pt x="891" y="377"/>
                    </a:lnTo>
                    <a:lnTo>
                      <a:pt x="902" y="374"/>
                    </a:lnTo>
                    <a:lnTo>
                      <a:pt x="913" y="372"/>
                    </a:lnTo>
                    <a:lnTo>
                      <a:pt x="924" y="369"/>
                    </a:lnTo>
                    <a:lnTo>
                      <a:pt x="934" y="367"/>
                    </a:lnTo>
                    <a:lnTo>
                      <a:pt x="945" y="364"/>
                    </a:lnTo>
                    <a:lnTo>
                      <a:pt x="957" y="364"/>
                    </a:lnTo>
                    <a:lnTo>
                      <a:pt x="967" y="362"/>
                    </a:lnTo>
                    <a:lnTo>
                      <a:pt x="980" y="362"/>
                    </a:lnTo>
                    <a:lnTo>
                      <a:pt x="992" y="362"/>
                    </a:lnTo>
                    <a:lnTo>
                      <a:pt x="1003" y="363"/>
                    </a:lnTo>
                    <a:lnTo>
                      <a:pt x="1005" y="357"/>
                    </a:lnTo>
                    <a:lnTo>
                      <a:pt x="1007" y="352"/>
                    </a:lnTo>
                    <a:lnTo>
                      <a:pt x="1007" y="348"/>
                    </a:lnTo>
                    <a:lnTo>
                      <a:pt x="1006" y="343"/>
                    </a:lnTo>
                    <a:lnTo>
                      <a:pt x="1003" y="338"/>
                    </a:lnTo>
                    <a:lnTo>
                      <a:pt x="1002" y="334"/>
                    </a:lnTo>
                    <a:lnTo>
                      <a:pt x="1000" y="329"/>
                    </a:lnTo>
                    <a:lnTo>
                      <a:pt x="999" y="326"/>
                    </a:lnTo>
                    <a:lnTo>
                      <a:pt x="1000" y="320"/>
                    </a:lnTo>
                    <a:lnTo>
                      <a:pt x="1002" y="313"/>
                    </a:lnTo>
                    <a:lnTo>
                      <a:pt x="1005" y="308"/>
                    </a:lnTo>
                    <a:lnTo>
                      <a:pt x="1007" y="302"/>
                    </a:lnTo>
                    <a:lnTo>
                      <a:pt x="1009" y="296"/>
                    </a:lnTo>
                    <a:lnTo>
                      <a:pt x="1012" y="292"/>
                    </a:lnTo>
                    <a:lnTo>
                      <a:pt x="1014" y="286"/>
                    </a:lnTo>
                    <a:lnTo>
                      <a:pt x="1017" y="281"/>
                    </a:lnTo>
                    <a:lnTo>
                      <a:pt x="1019" y="275"/>
                    </a:lnTo>
                    <a:lnTo>
                      <a:pt x="1021" y="269"/>
                    </a:lnTo>
                    <a:lnTo>
                      <a:pt x="1023" y="265"/>
                    </a:lnTo>
                    <a:lnTo>
                      <a:pt x="1026" y="259"/>
                    </a:lnTo>
                    <a:lnTo>
                      <a:pt x="1027" y="253"/>
                    </a:lnTo>
                    <a:lnTo>
                      <a:pt x="1029" y="247"/>
                    </a:lnTo>
                    <a:lnTo>
                      <a:pt x="1030" y="241"/>
                    </a:lnTo>
                    <a:lnTo>
                      <a:pt x="1033" y="236"/>
                    </a:lnTo>
                    <a:lnTo>
                      <a:pt x="1036" y="237"/>
                    </a:lnTo>
                    <a:lnTo>
                      <a:pt x="1040" y="240"/>
                    </a:lnTo>
                    <a:lnTo>
                      <a:pt x="1042" y="241"/>
                    </a:lnTo>
                    <a:lnTo>
                      <a:pt x="1044" y="246"/>
                    </a:lnTo>
                    <a:lnTo>
                      <a:pt x="1044" y="248"/>
                    </a:lnTo>
                    <a:lnTo>
                      <a:pt x="1046" y="252"/>
                    </a:lnTo>
                    <a:lnTo>
                      <a:pt x="1044" y="255"/>
                    </a:lnTo>
                    <a:lnTo>
                      <a:pt x="1044" y="260"/>
                    </a:lnTo>
                    <a:lnTo>
                      <a:pt x="1043" y="264"/>
                    </a:lnTo>
                    <a:lnTo>
                      <a:pt x="1042" y="267"/>
                    </a:lnTo>
                    <a:lnTo>
                      <a:pt x="1041" y="271"/>
                    </a:lnTo>
                    <a:lnTo>
                      <a:pt x="1041" y="275"/>
                    </a:lnTo>
                    <a:lnTo>
                      <a:pt x="1040" y="279"/>
                    </a:lnTo>
                    <a:lnTo>
                      <a:pt x="1039" y="282"/>
                    </a:lnTo>
                    <a:lnTo>
                      <a:pt x="1039" y="286"/>
                    </a:lnTo>
                    <a:lnTo>
                      <a:pt x="1040" y="289"/>
                    </a:lnTo>
                    <a:lnTo>
                      <a:pt x="1037" y="296"/>
                    </a:lnTo>
                    <a:lnTo>
                      <a:pt x="1033" y="303"/>
                    </a:lnTo>
                    <a:lnTo>
                      <a:pt x="1030" y="309"/>
                    </a:lnTo>
                    <a:lnTo>
                      <a:pt x="1033" y="315"/>
                    </a:lnTo>
                    <a:lnTo>
                      <a:pt x="1037" y="314"/>
                    </a:lnTo>
                    <a:lnTo>
                      <a:pt x="1043" y="313"/>
                    </a:lnTo>
                    <a:lnTo>
                      <a:pt x="1048" y="310"/>
                    </a:lnTo>
                    <a:lnTo>
                      <a:pt x="1055" y="308"/>
                    </a:lnTo>
                    <a:lnTo>
                      <a:pt x="1060" y="306"/>
                    </a:lnTo>
                    <a:lnTo>
                      <a:pt x="1064" y="303"/>
                    </a:lnTo>
                    <a:lnTo>
                      <a:pt x="1070" y="301"/>
                    </a:lnTo>
                    <a:lnTo>
                      <a:pt x="1075" y="299"/>
                    </a:lnTo>
                    <a:lnTo>
                      <a:pt x="1079" y="296"/>
                    </a:lnTo>
                    <a:lnTo>
                      <a:pt x="1085" y="294"/>
                    </a:lnTo>
                    <a:lnTo>
                      <a:pt x="1091" y="293"/>
                    </a:lnTo>
                    <a:lnTo>
                      <a:pt x="1096" y="292"/>
                    </a:lnTo>
                    <a:lnTo>
                      <a:pt x="1102" y="292"/>
                    </a:lnTo>
                    <a:lnTo>
                      <a:pt x="1106" y="292"/>
                    </a:lnTo>
                    <a:lnTo>
                      <a:pt x="1112" y="294"/>
                    </a:lnTo>
                    <a:lnTo>
                      <a:pt x="1119" y="296"/>
                    </a:lnTo>
                    <a:lnTo>
                      <a:pt x="1115" y="302"/>
                    </a:lnTo>
                    <a:lnTo>
                      <a:pt x="1110" y="307"/>
                    </a:lnTo>
                    <a:lnTo>
                      <a:pt x="1104" y="310"/>
                    </a:lnTo>
                    <a:lnTo>
                      <a:pt x="1099" y="314"/>
                    </a:lnTo>
                    <a:lnTo>
                      <a:pt x="1094" y="317"/>
                    </a:lnTo>
                    <a:lnTo>
                      <a:pt x="1088" y="320"/>
                    </a:lnTo>
                    <a:lnTo>
                      <a:pt x="1082" y="322"/>
                    </a:lnTo>
                    <a:lnTo>
                      <a:pt x="1076" y="326"/>
                    </a:lnTo>
                    <a:lnTo>
                      <a:pt x="1070" y="327"/>
                    </a:lnTo>
                    <a:lnTo>
                      <a:pt x="1064" y="330"/>
                    </a:lnTo>
                    <a:lnTo>
                      <a:pt x="1058" y="333"/>
                    </a:lnTo>
                    <a:lnTo>
                      <a:pt x="1053" y="336"/>
                    </a:lnTo>
                    <a:lnTo>
                      <a:pt x="1047" y="340"/>
                    </a:lnTo>
                    <a:lnTo>
                      <a:pt x="1043" y="343"/>
                    </a:lnTo>
                    <a:lnTo>
                      <a:pt x="1039" y="348"/>
                    </a:lnTo>
                    <a:lnTo>
                      <a:pt x="1036" y="354"/>
                    </a:lnTo>
                    <a:lnTo>
                      <a:pt x="1040" y="356"/>
                    </a:lnTo>
                    <a:lnTo>
                      <a:pt x="1044" y="358"/>
                    </a:lnTo>
                    <a:lnTo>
                      <a:pt x="1048" y="361"/>
                    </a:lnTo>
                    <a:lnTo>
                      <a:pt x="1053" y="363"/>
                    </a:lnTo>
                    <a:lnTo>
                      <a:pt x="1056" y="365"/>
                    </a:lnTo>
                    <a:lnTo>
                      <a:pt x="1061" y="369"/>
                    </a:lnTo>
                    <a:lnTo>
                      <a:pt x="1065" y="371"/>
                    </a:lnTo>
                    <a:lnTo>
                      <a:pt x="1070" y="375"/>
                    </a:lnTo>
                    <a:lnTo>
                      <a:pt x="1074" y="377"/>
                    </a:lnTo>
                    <a:lnTo>
                      <a:pt x="1077" y="381"/>
                    </a:lnTo>
                    <a:lnTo>
                      <a:pt x="1081" y="384"/>
                    </a:lnTo>
                    <a:lnTo>
                      <a:pt x="1085" y="388"/>
                    </a:lnTo>
                    <a:lnTo>
                      <a:pt x="1088" y="392"/>
                    </a:lnTo>
                    <a:lnTo>
                      <a:pt x="1091" y="396"/>
                    </a:lnTo>
                    <a:lnTo>
                      <a:pt x="1094" y="400"/>
                    </a:lnTo>
                    <a:lnTo>
                      <a:pt x="1097" y="405"/>
                    </a:lnTo>
                    <a:lnTo>
                      <a:pt x="1095" y="409"/>
                    </a:lnTo>
                    <a:lnTo>
                      <a:pt x="1094" y="411"/>
                    </a:lnTo>
                    <a:lnTo>
                      <a:pt x="1092" y="414"/>
                    </a:lnTo>
                    <a:lnTo>
                      <a:pt x="1090" y="418"/>
                    </a:lnTo>
                    <a:lnTo>
                      <a:pt x="1085" y="416"/>
                    </a:lnTo>
                    <a:lnTo>
                      <a:pt x="1081" y="413"/>
                    </a:lnTo>
                    <a:lnTo>
                      <a:pt x="1076" y="411"/>
                    </a:lnTo>
                    <a:lnTo>
                      <a:pt x="1072" y="409"/>
                    </a:lnTo>
                    <a:lnTo>
                      <a:pt x="1069" y="405"/>
                    </a:lnTo>
                    <a:lnTo>
                      <a:pt x="1064" y="403"/>
                    </a:lnTo>
                    <a:lnTo>
                      <a:pt x="1061" y="400"/>
                    </a:lnTo>
                    <a:lnTo>
                      <a:pt x="1057" y="398"/>
                    </a:lnTo>
                    <a:lnTo>
                      <a:pt x="1053" y="396"/>
                    </a:lnTo>
                    <a:lnTo>
                      <a:pt x="1048" y="392"/>
                    </a:lnTo>
                    <a:lnTo>
                      <a:pt x="1044" y="391"/>
                    </a:lnTo>
                    <a:lnTo>
                      <a:pt x="1040" y="390"/>
                    </a:lnTo>
                    <a:lnTo>
                      <a:pt x="1035" y="388"/>
                    </a:lnTo>
                    <a:lnTo>
                      <a:pt x="1030" y="386"/>
                    </a:lnTo>
                    <a:lnTo>
                      <a:pt x="1025" y="386"/>
                    </a:lnTo>
                    <a:lnTo>
                      <a:pt x="1021" y="386"/>
                    </a:lnTo>
                    <a:lnTo>
                      <a:pt x="1016" y="383"/>
                    </a:lnTo>
                    <a:lnTo>
                      <a:pt x="1013" y="382"/>
                    </a:lnTo>
                    <a:lnTo>
                      <a:pt x="1008" y="382"/>
                    </a:lnTo>
                    <a:lnTo>
                      <a:pt x="1005" y="382"/>
                    </a:lnTo>
                    <a:lnTo>
                      <a:pt x="1000" y="381"/>
                    </a:lnTo>
                    <a:lnTo>
                      <a:pt x="995" y="381"/>
                    </a:lnTo>
                    <a:lnTo>
                      <a:pt x="992" y="382"/>
                    </a:lnTo>
                    <a:lnTo>
                      <a:pt x="988" y="383"/>
                    </a:lnTo>
                    <a:lnTo>
                      <a:pt x="984" y="383"/>
                    </a:lnTo>
                    <a:lnTo>
                      <a:pt x="979" y="384"/>
                    </a:lnTo>
                    <a:lnTo>
                      <a:pt x="974" y="385"/>
                    </a:lnTo>
                    <a:lnTo>
                      <a:pt x="971" y="386"/>
                    </a:lnTo>
                    <a:lnTo>
                      <a:pt x="966" y="386"/>
                    </a:lnTo>
                    <a:lnTo>
                      <a:pt x="961" y="388"/>
                    </a:lnTo>
                    <a:lnTo>
                      <a:pt x="957" y="388"/>
                    </a:lnTo>
                    <a:lnTo>
                      <a:pt x="953" y="388"/>
                    </a:lnTo>
                    <a:lnTo>
                      <a:pt x="947" y="392"/>
                    </a:lnTo>
                    <a:lnTo>
                      <a:pt x="941" y="397"/>
                    </a:lnTo>
                    <a:lnTo>
                      <a:pt x="934" y="400"/>
                    </a:lnTo>
                    <a:lnTo>
                      <a:pt x="930" y="404"/>
                    </a:lnTo>
                    <a:lnTo>
                      <a:pt x="923" y="406"/>
                    </a:lnTo>
                    <a:lnTo>
                      <a:pt x="917" y="409"/>
                    </a:lnTo>
                    <a:lnTo>
                      <a:pt x="910" y="411"/>
                    </a:lnTo>
                    <a:lnTo>
                      <a:pt x="904" y="414"/>
                    </a:lnTo>
                    <a:lnTo>
                      <a:pt x="897" y="416"/>
                    </a:lnTo>
                    <a:lnTo>
                      <a:pt x="891" y="418"/>
                    </a:lnTo>
                    <a:lnTo>
                      <a:pt x="885" y="420"/>
                    </a:lnTo>
                    <a:lnTo>
                      <a:pt x="878" y="424"/>
                    </a:lnTo>
                    <a:lnTo>
                      <a:pt x="872" y="425"/>
                    </a:lnTo>
                    <a:lnTo>
                      <a:pt x="867" y="428"/>
                    </a:lnTo>
                    <a:lnTo>
                      <a:pt x="860" y="433"/>
                    </a:lnTo>
                    <a:lnTo>
                      <a:pt x="855" y="437"/>
                    </a:lnTo>
                    <a:lnTo>
                      <a:pt x="863" y="457"/>
                    </a:lnTo>
                    <a:lnTo>
                      <a:pt x="872" y="479"/>
                    </a:lnTo>
                    <a:lnTo>
                      <a:pt x="881" y="499"/>
                    </a:lnTo>
                    <a:lnTo>
                      <a:pt x="890" y="520"/>
                    </a:lnTo>
                    <a:lnTo>
                      <a:pt x="899" y="541"/>
                    </a:lnTo>
                    <a:lnTo>
                      <a:pt x="908" y="562"/>
                    </a:lnTo>
                    <a:lnTo>
                      <a:pt x="916" y="583"/>
                    </a:lnTo>
                    <a:lnTo>
                      <a:pt x="925" y="605"/>
                    </a:lnTo>
                    <a:lnTo>
                      <a:pt x="932" y="626"/>
                    </a:lnTo>
                    <a:lnTo>
                      <a:pt x="939" y="647"/>
                    </a:lnTo>
                    <a:lnTo>
                      <a:pt x="946" y="669"/>
                    </a:lnTo>
                    <a:lnTo>
                      <a:pt x="952" y="693"/>
                    </a:lnTo>
                    <a:lnTo>
                      <a:pt x="957" y="715"/>
                    </a:lnTo>
                    <a:lnTo>
                      <a:pt x="961" y="738"/>
                    </a:lnTo>
                    <a:lnTo>
                      <a:pt x="964" y="762"/>
                    </a:lnTo>
                    <a:lnTo>
                      <a:pt x="966" y="786"/>
                    </a:lnTo>
                    <a:lnTo>
                      <a:pt x="956" y="803"/>
                    </a:lnTo>
                    <a:lnTo>
                      <a:pt x="944" y="818"/>
                    </a:lnTo>
                    <a:lnTo>
                      <a:pt x="931" y="831"/>
                    </a:lnTo>
                    <a:lnTo>
                      <a:pt x="918" y="843"/>
                    </a:lnTo>
                    <a:lnTo>
                      <a:pt x="902" y="852"/>
                    </a:lnTo>
                    <a:lnTo>
                      <a:pt x="887" y="860"/>
                    </a:lnTo>
                    <a:lnTo>
                      <a:pt x="869" y="866"/>
                    </a:lnTo>
                    <a:lnTo>
                      <a:pt x="853" y="873"/>
                    </a:lnTo>
                    <a:lnTo>
                      <a:pt x="834" y="878"/>
                    </a:lnTo>
                    <a:lnTo>
                      <a:pt x="816" y="882"/>
                    </a:lnTo>
                    <a:lnTo>
                      <a:pt x="798" y="887"/>
                    </a:lnTo>
                    <a:lnTo>
                      <a:pt x="779" y="892"/>
                    </a:lnTo>
                    <a:lnTo>
                      <a:pt x="761" y="895"/>
                    </a:lnTo>
                    <a:lnTo>
                      <a:pt x="743" y="900"/>
                    </a:lnTo>
                    <a:lnTo>
                      <a:pt x="725" y="904"/>
                    </a:lnTo>
                    <a:lnTo>
                      <a:pt x="709" y="912"/>
                    </a:lnTo>
                    <a:lnTo>
                      <a:pt x="703" y="912"/>
                    </a:lnTo>
                    <a:lnTo>
                      <a:pt x="698" y="912"/>
                    </a:lnTo>
                    <a:lnTo>
                      <a:pt x="692" y="913"/>
                    </a:lnTo>
                    <a:lnTo>
                      <a:pt x="687" y="913"/>
                    </a:lnTo>
                    <a:lnTo>
                      <a:pt x="682" y="913"/>
                    </a:lnTo>
                    <a:lnTo>
                      <a:pt x="676" y="914"/>
                    </a:lnTo>
                    <a:lnTo>
                      <a:pt x="671" y="915"/>
                    </a:lnTo>
                    <a:lnTo>
                      <a:pt x="667" y="915"/>
                    </a:lnTo>
                    <a:lnTo>
                      <a:pt x="661" y="915"/>
                    </a:lnTo>
                    <a:lnTo>
                      <a:pt x="656" y="916"/>
                    </a:lnTo>
                    <a:lnTo>
                      <a:pt x="650" y="916"/>
                    </a:lnTo>
                    <a:lnTo>
                      <a:pt x="646" y="917"/>
                    </a:lnTo>
                    <a:lnTo>
                      <a:pt x="640" y="919"/>
                    </a:lnTo>
                    <a:lnTo>
                      <a:pt x="635" y="920"/>
                    </a:lnTo>
                    <a:lnTo>
                      <a:pt x="630" y="921"/>
                    </a:lnTo>
                    <a:lnTo>
                      <a:pt x="626" y="923"/>
                    </a:lnTo>
                    <a:lnTo>
                      <a:pt x="628" y="929"/>
                    </a:lnTo>
                    <a:lnTo>
                      <a:pt x="629" y="935"/>
                    </a:lnTo>
                    <a:lnTo>
                      <a:pt x="632" y="942"/>
                    </a:lnTo>
                    <a:lnTo>
                      <a:pt x="634" y="948"/>
                    </a:lnTo>
                    <a:lnTo>
                      <a:pt x="636" y="954"/>
                    </a:lnTo>
                    <a:lnTo>
                      <a:pt x="639" y="959"/>
                    </a:lnTo>
                    <a:lnTo>
                      <a:pt x="641" y="965"/>
                    </a:lnTo>
                    <a:lnTo>
                      <a:pt x="643" y="971"/>
                    </a:lnTo>
                    <a:lnTo>
                      <a:pt x="644" y="977"/>
                    </a:lnTo>
                    <a:lnTo>
                      <a:pt x="647" y="983"/>
                    </a:lnTo>
                    <a:lnTo>
                      <a:pt x="647" y="990"/>
                    </a:lnTo>
                    <a:lnTo>
                      <a:pt x="648" y="996"/>
                    </a:lnTo>
                    <a:lnTo>
                      <a:pt x="647" y="1003"/>
                    </a:lnTo>
                    <a:lnTo>
                      <a:pt x="647" y="1009"/>
                    </a:lnTo>
                    <a:lnTo>
                      <a:pt x="643" y="1016"/>
                    </a:lnTo>
                    <a:lnTo>
                      <a:pt x="642" y="1023"/>
                    </a:lnTo>
                    <a:lnTo>
                      <a:pt x="643" y="1026"/>
                    </a:lnTo>
                    <a:lnTo>
                      <a:pt x="642" y="1031"/>
                    </a:lnTo>
                    <a:lnTo>
                      <a:pt x="641" y="1037"/>
                    </a:lnTo>
                    <a:lnTo>
                      <a:pt x="642" y="1041"/>
                    </a:lnTo>
                    <a:lnTo>
                      <a:pt x="636" y="1040"/>
                    </a:lnTo>
                    <a:lnTo>
                      <a:pt x="633" y="1038"/>
                    </a:lnTo>
                    <a:lnTo>
                      <a:pt x="630" y="1035"/>
                    </a:lnTo>
                    <a:lnTo>
                      <a:pt x="628" y="1032"/>
                    </a:lnTo>
                    <a:lnTo>
                      <a:pt x="626" y="1028"/>
                    </a:lnTo>
                    <a:lnTo>
                      <a:pt x="623" y="1026"/>
                    </a:lnTo>
                    <a:lnTo>
                      <a:pt x="620" y="1023"/>
                    </a:lnTo>
                    <a:lnTo>
                      <a:pt x="616" y="1023"/>
                    </a:lnTo>
                    <a:lnTo>
                      <a:pt x="607" y="1014"/>
                    </a:lnTo>
                    <a:lnTo>
                      <a:pt x="600" y="1007"/>
                    </a:lnTo>
                    <a:lnTo>
                      <a:pt x="591" y="999"/>
                    </a:lnTo>
                    <a:lnTo>
                      <a:pt x="582" y="992"/>
                    </a:lnTo>
                    <a:lnTo>
                      <a:pt x="573" y="984"/>
                    </a:lnTo>
                    <a:lnTo>
                      <a:pt x="564" y="977"/>
                    </a:lnTo>
                    <a:lnTo>
                      <a:pt x="554" y="971"/>
                    </a:lnTo>
                    <a:lnTo>
                      <a:pt x="545" y="965"/>
                    </a:lnTo>
                    <a:lnTo>
                      <a:pt x="535" y="959"/>
                    </a:lnTo>
                    <a:lnTo>
                      <a:pt x="524" y="955"/>
                    </a:lnTo>
                    <a:lnTo>
                      <a:pt x="513" y="950"/>
                    </a:lnTo>
                    <a:lnTo>
                      <a:pt x="503" y="947"/>
                    </a:lnTo>
                    <a:lnTo>
                      <a:pt x="491" y="943"/>
                    </a:lnTo>
                    <a:lnTo>
                      <a:pt x="480" y="942"/>
                    </a:lnTo>
                    <a:lnTo>
                      <a:pt x="469" y="940"/>
                    </a:lnTo>
                    <a:lnTo>
                      <a:pt x="457" y="940"/>
                    </a:lnTo>
                    <a:lnTo>
                      <a:pt x="447" y="945"/>
                    </a:lnTo>
                    <a:lnTo>
                      <a:pt x="450" y="950"/>
                    </a:lnTo>
                    <a:lnTo>
                      <a:pt x="453" y="955"/>
                    </a:lnTo>
                    <a:lnTo>
                      <a:pt x="453" y="961"/>
                    </a:lnTo>
                    <a:lnTo>
                      <a:pt x="453" y="966"/>
                    </a:lnTo>
                    <a:lnTo>
                      <a:pt x="450" y="972"/>
                    </a:lnTo>
                    <a:lnTo>
                      <a:pt x="449" y="978"/>
                    </a:lnTo>
                    <a:lnTo>
                      <a:pt x="449" y="984"/>
                    </a:lnTo>
                    <a:lnTo>
                      <a:pt x="450" y="991"/>
                    </a:lnTo>
                    <a:lnTo>
                      <a:pt x="451" y="995"/>
                    </a:lnTo>
                    <a:lnTo>
                      <a:pt x="453" y="999"/>
                    </a:lnTo>
                    <a:lnTo>
                      <a:pt x="453" y="1003"/>
                    </a:lnTo>
                    <a:lnTo>
                      <a:pt x="454" y="1007"/>
                    </a:lnTo>
                    <a:lnTo>
                      <a:pt x="454" y="1012"/>
                    </a:lnTo>
                    <a:lnTo>
                      <a:pt x="454" y="1017"/>
                    </a:lnTo>
                    <a:lnTo>
                      <a:pt x="454" y="1021"/>
                    </a:lnTo>
                    <a:lnTo>
                      <a:pt x="454" y="1027"/>
                    </a:lnTo>
                    <a:lnTo>
                      <a:pt x="454" y="1032"/>
                    </a:lnTo>
                    <a:lnTo>
                      <a:pt x="454" y="1037"/>
                    </a:lnTo>
                    <a:lnTo>
                      <a:pt x="454" y="1041"/>
                    </a:lnTo>
                    <a:lnTo>
                      <a:pt x="454" y="1046"/>
                    </a:lnTo>
                    <a:lnTo>
                      <a:pt x="455" y="1051"/>
                    </a:lnTo>
                    <a:lnTo>
                      <a:pt x="456" y="1055"/>
                    </a:lnTo>
                    <a:lnTo>
                      <a:pt x="458" y="1059"/>
                    </a:lnTo>
                    <a:lnTo>
                      <a:pt x="461" y="1064"/>
                    </a:lnTo>
                    <a:lnTo>
                      <a:pt x="460" y="1068"/>
                    </a:lnTo>
                    <a:lnTo>
                      <a:pt x="460" y="1073"/>
                    </a:lnTo>
                    <a:lnTo>
                      <a:pt x="461" y="1078"/>
                    </a:lnTo>
                    <a:lnTo>
                      <a:pt x="462" y="1083"/>
                    </a:lnTo>
                    <a:lnTo>
                      <a:pt x="463" y="1088"/>
                    </a:lnTo>
                    <a:lnTo>
                      <a:pt x="464" y="1094"/>
                    </a:lnTo>
                    <a:lnTo>
                      <a:pt x="466" y="1099"/>
                    </a:lnTo>
                    <a:lnTo>
                      <a:pt x="467" y="1104"/>
                    </a:lnTo>
                    <a:lnTo>
                      <a:pt x="469" y="1112"/>
                    </a:lnTo>
                    <a:lnTo>
                      <a:pt x="473" y="1119"/>
                    </a:lnTo>
                    <a:lnTo>
                      <a:pt x="476" y="1126"/>
                    </a:lnTo>
                    <a:lnTo>
                      <a:pt x="481" y="1134"/>
                    </a:lnTo>
                    <a:lnTo>
                      <a:pt x="484" y="1141"/>
                    </a:lnTo>
                    <a:lnTo>
                      <a:pt x="490" y="1148"/>
                    </a:lnTo>
                    <a:lnTo>
                      <a:pt x="496" y="1155"/>
                    </a:lnTo>
                    <a:lnTo>
                      <a:pt x="503" y="1162"/>
                    </a:lnTo>
                    <a:lnTo>
                      <a:pt x="509" y="1168"/>
                    </a:lnTo>
                    <a:lnTo>
                      <a:pt x="515" y="1173"/>
                    </a:lnTo>
                    <a:lnTo>
                      <a:pt x="522" y="1178"/>
                    </a:lnTo>
                    <a:lnTo>
                      <a:pt x="530" y="1183"/>
                    </a:lnTo>
                    <a:lnTo>
                      <a:pt x="537" y="1186"/>
                    </a:lnTo>
                    <a:lnTo>
                      <a:pt x="545" y="1190"/>
                    </a:lnTo>
                    <a:lnTo>
                      <a:pt x="553" y="1192"/>
                    </a:lnTo>
                    <a:lnTo>
                      <a:pt x="563" y="1195"/>
                    </a:lnTo>
                    <a:lnTo>
                      <a:pt x="570" y="1189"/>
                    </a:lnTo>
                    <a:lnTo>
                      <a:pt x="578" y="1184"/>
                    </a:lnTo>
                    <a:lnTo>
                      <a:pt x="584" y="1177"/>
                    </a:lnTo>
                    <a:lnTo>
                      <a:pt x="592" y="1171"/>
                    </a:lnTo>
                    <a:lnTo>
                      <a:pt x="598" y="1163"/>
                    </a:lnTo>
                    <a:lnTo>
                      <a:pt x="604" y="1157"/>
                    </a:lnTo>
                    <a:lnTo>
                      <a:pt x="609" y="1149"/>
                    </a:lnTo>
                    <a:lnTo>
                      <a:pt x="614" y="1142"/>
                    </a:lnTo>
                    <a:lnTo>
                      <a:pt x="619" y="1134"/>
                    </a:lnTo>
                    <a:lnTo>
                      <a:pt x="622" y="1124"/>
                    </a:lnTo>
                    <a:lnTo>
                      <a:pt x="626" y="1116"/>
                    </a:lnTo>
                    <a:lnTo>
                      <a:pt x="629" y="1107"/>
                    </a:lnTo>
                    <a:lnTo>
                      <a:pt x="630" y="1097"/>
                    </a:lnTo>
                    <a:lnTo>
                      <a:pt x="633" y="1088"/>
                    </a:lnTo>
                    <a:lnTo>
                      <a:pt x="634" y="1079"/>
                    </a:lnTo>
                    <a:lnTo>
                      <a:pt x="635" y="1071"/>
                    </a:lnTo>
                    <a:lnTo>
                      <a:pt x="644" y="1060"/>
                    </a:lnTo>
                    <a:lnTo>
                      <a:pt x="644" y="1066"/>
                    </a:lnTo>
                    <a:lnTo>
                      <a:pt x="644" y="1072"/>
                    </a:lnTo>
                    <a:lnTo>
                      <a:pt x="644" y="1078"/>
                    </a:lnTo>
                    <a:lnTo>
                      <a:pt x="644" y="1083"/>
                    </a:lnTo>
                    <a:lnTo>
                      <a:pt x="644" y="1088"/>
                    </a:lnTo>
                    <a:lnTo>
                      <a:pt x="644" y="1094"/>
                    </a:lnTo>
                    <a:lnTo>
                      <a:pt x="644" y="1099"/>
                    </a:lnTo>
                    <a:lnTo>
                      <a:pt x="644" y="1104"/>
                    </a:lnTo>
                    <a:lnTo>
                      <a:pt x="644" y="1109"/>
                    </a:lnTo>
                    <a:lnTo>
                      <a:pt x="644" y="1115"/>
                    </a:lnTo>
                    <a:lnTo>
                      <a:pt x="644" y="1120"/>
                    </a:lnTo>
                    <a:lnTo>
                      <a:pt x="646" y="1124"/>
                    </a:lnTo>
                    <a:lnTo>
                      <a:pt x="646" y="1129"/>
                    </a:lnTo>
                    <a:lnTo>
                      <a:pt x="647" y="1135"/>
                    </a:lnTo>
                    <a:lnTo>
                      <a:pt x="647" y="1141"/>
                    </a:lnTo>
                    <a:lnTo>
                      <a:pt x="648" y="1147"/>
                    </a:lnTo>
                    <a:lnTo>
                      <a:pt x="649" y="1142"/>
                    </a:lnTo>
                    <a:lnTo>
                      <a:pt x="653" y="1140"/>
                    </a:lnTo>
                    <a:lnTo>
                      <a:pt x="656" y="1137"/>
                    </a:lnTo>
                    <a:lnTo>
                      <a:pt x="661" y="1135"/>
                    </a:lnTo>
                    <a:lnTo>
                      <a:pt x="664" y="1134"/>
                    </a:lnTo>
                    <a:lnTo>
                      <a:pt x="669" y="1133"/>
                    </a:lnTo>
                    <a:lnTo>
                      <a:pt x="673" y="1131"/>
                    </a:lnTo>
                    <a:lnTo>
                      <a:pt x="677" y="1131"/>
                    </a:lnTo>
                    <a:lnTo>
                      <a:pt x="681" y="1130"/>
                    </a:lnTo>
                    <a:lnTo>
                      <a:pt x="685" y="1129"/>
                    </a:lnTo>
                    <a:lnTo>
                      <a:pt x="688" y="1128"/>
                    </a:lnTo>
                    <a:lnTo>
                      <a:pt x="690" y="1126"/>
                    </a:lnTo>
                    <a:lnTo>
                      <a:pt x="691" y="1123"/>
                    </a:lnTo>
                    <a:lnTo>
                      <a:pt x="691" y="1121"/>
                    </a:lnTo>
                    <a:lnTo>
                      <a:pt x="691" y="1117"/>
                    </a:lnTo>
                    <a:lnTo>
                      <a:pt x="689" y="1115"/>
                    </a:lnTo>
                    <a:lnTo>
                      <a:pt x="685" y="1110"/>
                    </a:lnTo>
                    <a:lnTo>
                      <a:pt x="685" y="1106"/>
                    </a:lnTo>
                    <a:lnTo>
                      <a:pt x="685" y="1101"/>
                    </a:lnTo>
                    <a:lnTo>
                      <a:pt x="687" y="1096"/>
                    </a:lnTo>
                    <a:lnTo>
                      <a:pt x="688" y="1092"/>
                    </a:lnTo>
                    <a:lnTo>
                      <a:pt x="690" y="1088"/>
                    </a:lnTo>
                    <a:lnTo>
                      <a:pt x="691" y="1083"/>
                    </a:lnTo>
                    <a:lnTo>
                      <a:pt x="692" y="1079"/>
                    </a:lnTo>
                    <a:lnTo>
                      <a:pt x="701" y="1081"/>
                    </a:lnTo>
                    <a:lnTo>
                      <a:pt x="710" y="1083"/>
                    </a:lnTo>
                    <a:lnTo>
                      <a:pt x="718" y="1086"/>
                    </a:lnTo>
                    <a:lnTo>
                      <a:pt x="727" y="1089"/>
                    </a:lnTo>
                    <a:lnTo>
                      <a:pt x="736" y="1093"/>
                    </a:lnTo>
                    <a:lnTo>
                      <a:pt x="745" y="1096"/>
                    </a:lnTo>
                    <a:lnTo>
                      <a:pt x="753" y="1100"/>
                    </a:lnTo>
                    <a:lnTo>
                      <a:pt x="761" y="1104"/>
                    </a:lnTo>
                    <a:lnTo>
                      <a:pt x="770" y="1109"/>
                    </a:lnTo>
                    <a:lnTo>
                      <a:pt x="778" y="1114"/>
                    </a:lnTo>
                    <a:lnTo>
                      <a:pt x="785" y="1117"/>
                    </a:lnTo>
                    <a:lnTo>
                      <a:pt x="793" y="1123"/>
                    </a:lnTo>
                    <a:lnTo>
                      <a:pt x="801" y="1129"/>
                    </a:lnTo>
                    <a:lnTo>
                      <a:pt x="808" y="1134"/>
                    </a:lnTo>
                    <a:lnTo>
                      <a:pt x="815" y="1140"/>
                    </a:lnTo>
                    <a:lnTo>
                      <a:pt x="822" y="1147"/>
                    </a:lnTo>
                    <a:lnTo>
                      <a:pt x="822" y="1150"/>
                    </a:lnTo>
                    <a:lnTo>
                      <a:pt x="825" y="1156"/>
                    </a:lnTo>
                    <a:lnTo>
                      <a:pt x="826" y="1161"/>
                    </a:lnTo>
                    <a:lnTo>
                      <a:pt x="827" y="1165"/>
                    </a:lnTo>
                    <a:lnTo>
                      <a:pt x="828" y="1169"/>
                    </a:lnTo>
                    <a:lnTo>
                      <a:pt x="828" y="1173"/>
                    </a:lnTo>
                    <a:lnTo>
                      <a:pt x="826" y="1177"/>
                    </a:lnTo>
                    <a:lnTo>
                      <a:pt x="822" y="1182"/>
                    </a:lnTo>
                    <a:lnTo>
                      <a:pt x="819" y="1182"/>
                    </a:lnTo>
                    <a:lnTo>
                      <a:pt x="815" y="1182"/>
                    </a:lnTo>
                    <a:lnTo>
                      <a:pt x="811" y="1183"/>
                    </a:lnTo>
                    <a:lnTo>
                      <a:pt x="807" y="1184"/>
                    </a:lnTo>
                    <a:lnTo>
                      <a:pt x="803" y="1184"/>
                    </a:lnTo>
                    <a:lnTo>
                      <a:pt x="799" y="1184"/>
                    </a:lnTo>
                    <a:lnTo>
                      <a:pt x="796" y="1185"/>
                    </a:lnTo>
                    <a:lnTo>
                      <a:pt x="793" y="1186"/>
                    </a:lnTo>
                    <a:lnTo>
                      <a:pt x="788" y="1186"/>
                    </a:lnTo>
                    <a:lnTo>
                      <a:pt x="785" y="1188"/>
                    </a:lnTo>
                    <a:lnTo>
                      <a:pt x="781" y="1189"/>
                    </a:lnTo>
                    <a:lnTo>
                      <a:pt x="778" y="1190"/>
                    </a:lnTo>
                    <a:lnTo>
                      <a:pt x="771" y="1193"/>
                    </a:lnTo>
                    <a:lnTo>
                      <a:pt x="765" y="1198"/>
                    </a:lnTo>
                    <a:lnTo>
                      <a:pt x="757" y="1198"/>
                    </a:lnTo>
                    <a:lnTo>
                      <a:pt x="749" y="1199"/>
                    </a:lnTo>
                    <a:lnTo>
                      <a:pt x="740" y="1199"/>
                    </a:lnTo>
                    <a:lnTo>
                      <a:pt x="732" y="1199"/>
                    </a:lnTo>
                    <a:lnTo>
                      <a:pt x="724" y="1199"/>
                    </a:lnTo>
                    <a:lnTo>
                      <a:pt x="717" y="1200"/>
                    </a:lnTo>
                    <a:lnTo>
                      <a:pt x="709" y="1200"/>
                    </a:lnTo>
                    <a:lnTo>
                      <a:pt x="701" y="1202"/>
                    </a:lnTo>
                    <a:lnTo>
                      <a:pt x="691" y="1202"/>
                    </a:lnTo>
                    <a:lnTo>
                      <a:pt x="684" y="1203"/>
                    </a:lnTo>
                    <a:lnTo>
                      <a:pt x="676" y="1203"/>
                    </a:lnTo>
                    <a:lnTo>
                      <a:pt x="668" y="1205"/>
                    </a:lnTo>
                    <a:lnTo>
                      <a:pt x="661" y="1206"/>
                    </a:lnTo>
                    <a:lnTo>
                      <a:pt x="653" y="1209"/>
                    </a:lnTo>
                    <a:lnTo>
                      <a:pt x="644" y="1210"/>
                    </a:lnTo>
                    <a:lnTo>
                      <a:pt x="639" y="1213"/>
                    </a:lnTo>
                    <a:lnTo>
                      <a:pt x="634" y="1212"/>
                    </a:lnTo>
                    <a:lnTo>
                      <a:pt x="629" y="1210"/>
                    </a:lnTo>
                    <a:lnTo>
                      <a:pt x="626" y="1207"/>
                    </a:lnTo>
                    <a:lnTo>
                      <a:pt x="623" y="1204"/>
                    </a:lnTo>
                    <a:lnTo>
                      <a:pt x="618" y="1207"/>
                    </a:lnTo>
                    <a:lnTo>
                      <a:pt x="613" y="1212"/>
                    </a:lnTo>
                    <a:lnTo>
                      <a:pt x="607" y="1214"/>
                    </a:lnTo>
                    <a:lnTo>
                      <a:pt x="602" y="1217"/>
                    </a:lnTo>
                    <a:lnTo>
                      <a:pt x="596" y="1219"/>
                    </a:lnTo>
                    <a:lnTo>
                      <a:pt x="592" y="1221"/>
                    </a:lnTo>
                    <a:lnTo>
                      <a:pt x="586" y="1223"/>
                    </a:lnTo>
                    <a:lnTo>
                      <a:pt x="581" y="1224"/>
                    </a:lnTo>
                    <a:lnTo>
                      <a:pt x="574" y="1224"/>
                    </a:lnTo>
                    <a:lnTo>
                      <a:pt x="568" y="1225"/>
                    </a:lnTo>
                    <a:lnTo>
                      <a:pt x="563" y="1225"/>
                    </a:lnTo>
                    <a:lnTo>
                      <a:pt x="557" y="1226"/>
                    </a:lnTo>
                    <a:lnTo>
                      <a:pt x="551" y="1225"/>
                    </a:lnTo>
                    <a:lnTo>
                      <a:pt x="545" y="1224"/>
                    </a:lnTo>
                    <a:lnTo>
                      <a:pt x="539" y="1224"/>
                    </a:lnTo>
                    <a:lnTo>
                      <a:pt x="533" y="1223"/>
                    </a:lnTo>
                    <a:lnTo>
                      <a:pt x="529" y="1223"/>
                    </a:lnTo>
                    <a:lnTo>
                      <a:pt x="524" y="1221"/>
                    </a:lnTo>
                    <a:lnTo>
                      <a:pt x="520" y="1219"/>
                    </a:lnTo>
                    <a:lnTo>
                      <a:pt x="516" y="1217"/>
                    </a:lnTo>
                    <a:lnTo>
                      <a:pt x="512" y="1213"/>
                    </a:lnTo>
                    <a:lnTo>
                      <a:pt x="508" y="1211"/>
                    </a:lnTo>
                    <a:lnTo>
                      <a:pt x="504" y="1207"/>
                    </a:lnTo>
                    <a:lnTo>
                      <a:pt x="501" y="1205"/>
                    </a:lnTo>
                    <a:lnTo>
                      <a:pt x="494" y="1200"/>
                    </a:lnTo>
                    <a:lnTo>
                      <a:pt x="487" y="1199"/>
                    </a:lnTo>
                    <a:lnTo>
                      <a:pt x="483" y="1199"/>
                    </a:lnTo>
                    <a:lnTo>
                      <a:pt x="480" y="1200"/>
                    </a:lnTo>
                    <a:lnTo>
                      <a:pt x="476" y="1203"/>
                    </a:lnTo>
                    <a:lnTo>
                      <a:pt x="473" y="1207"/>
                    </a:lnTo>
                    <a:lnTo>
                      <a:pt x="467" y="1207"/>
                    </a:lnTo>
                    <a:lnTo>
                      <a:pt x="462" y="1209"/>
                    </a:lnTo>
                    <a:lnTo>
                      <a:pt x="457" y="1207"/>
                    </a:lnTo>
                    <a:lnTo>
                      <a:pt x="453" y="1207"/>
                    </a:lnTo>
                    <a:lnTo>
                      <a:pt x="447" y="1206"/>
                    </a:lnTo>
                    <a:lnTo>
                      <a:pt x="442" y="1205"/>
                    </a:lnTo>
                    <a:lnTo>
                      <a:pt x="437" y="1204"/>
                    </a:lnTo>
                    <a:lnTo>
                      <a:pt x="433" y="1204"/>
                    </a:lnTo>
                    <a:lnTo>
                      <a:pt x="428" y="1202"/>
                    </a:lnTo>
                    <a:lnTo>
                      <a:pt x="423" y="1200"/>
                    </a:lnTo>
                    <a:lnTo>
                      <a:pt x="418" y="1199"/>
                    </a:lnTo>
                    <a:lnTo>
                      <a:pt x="413" y="1199"/>
                    </a:lnTo>
                    <a:lnTo>
                      <a:pt x="408" y="1199"/>
                    </a:lnTo>
                    <a:lnTo>
                      <a:pt x="404" y="1199"/>
                    </a:lnTo>
                    <a:lnTo>
                      <a:pt x="398" y="1199"/>
                    </a:lnTo>
                    <a:lnTo>
                      <a:pt x="393" y="1200"/>
                    </a:lnTo>
                    <a:lnTo>
                      <a:pt x="389" y="1199"/>
                    </a:lnTo>
                    <a:lnTo>
                      <a:pt x="384" y="1199"/>
                    </a:lnTo>
                    <a:lnTo>
                      <a:pt x="377" y="1200"/>
                    </a:lnTo>
                    <a:lnTo>
                      <a:pt x="371" y="1200"/>
                    </a:lnTo>
                    <a:lnTo>
                      <a:pt x="359" y="1196"/>
                    </a:lnTo>
                    <a:lnTo>
                      <a:pt x="349" y="1195"/>
                    </a:lnTo>
                    <a:lnTo>
                      <a:pt x="338" y="1193"/>
                    </a:lnTo>
                    <a:lnTo>
                      <a:pt x="328" y="1193"/>
                    </a:lnTo>
                    <a:lnTo>
                      <a:pt x="317" y="1193"/>
                    </a:lnTo>
                    <a:lnTo>
                      <a:pt x="306" y="1195"/>
                    </a:lnTo>
                    <a:lnTo>
                      <a:pt x="297" y="1197"/>
                    </a:lnTo>
                    <a:lnTo>
                      <a:pt x="287" y="1199"/>
                    </a:lnTo>
                    <a:lnTo>
                      <a:pt x="277" y="1202"/>
                    </a:lnTo>
                    <a:lnTo>
                      <a:pt x="267" y="1205"/>
                    </a:lnTo>
                    <a:lnTo>
                      <a:pt x="257" y="1207"/>
                    </a:lnTo>
                    <a:lnTo>
                      <a:pt x="247" y="1210"/>
                    </a:lnTo>
                    <a:lnTo>
                      <a:pt x="236" y="1213"/>
                    </a:lnTo>
                    <a:lnTo>
                      <a:pt x="227" y="1216"/>
                    </a:lnTo>
                    <a:lnTo>
                      <a:pt x="216" y="1218"/>
                    </a:lnTo>
                    <a:lnTo>
                      <a:pt x="207" y="1219"/>
                    </a:lnTo>
                    <a:lnTo>
                      <a:pt x="202" y="1216"/>
                    </a:lnTo>
                    <a:lnTo>
                      <a:pt x="199" y="1212"/>
                    </a:lnTo>
                    <a:lnTo>
                      <a:pt x="197" y="1209"/>
                    </a:lnTo>
                    <a:lnTo>
                      <a:pt x="194" y="1204"/>
                    </a:lnTo>
                    <a:lnTo>
                      <a:pt x="192" y="1199"/>
                    </a:lnTo>
                    <a:lnTo>
                      <a:pt x="190" y="1196"/>
                    </a:lnTo>
                    <a:lnTo>
                      <a:pt x="188" y="1191"/>
                    </a:lnTo>
                    <a:lnTo>
                      <a:pt x="187" y="1189"/>
                    </a:lnTo>
                    <a:lnTo>
                      <a:pt x="180" y="1189"/>
                    </a:lnTo>
                    <a:lnTo>
                      <a:pt x="175" y="1190"/>
                    </a:lnTo>
                    <a:lnTo>
                      <a:pt x="170" y="1191"/>
                    </a:lnTo>
                    <a:lnTo>
                      <a:pt x="164" y="1192"/>
                    </a:lnTo>
                    <a:lnTo>
                      <a:pt x="158" y="1193"/>
                    </a:lnTo>
                    <a:lnTo>
                      <a:pt x="152" y="1195"/>
                    </a:lnTo>
                    <a:lnTo>
                      <a:pt x="147" y="1196"/>
                    </a:lnTo>
                    <a:lnTo>
                      <a:pt x="142" y="1198"/>
                    </a:lnTo>
                    <a:lnTo>
                      <a:pt x="136" y="1199"/>
                    </a:lnTo>
                    <a:lnTo>
                      <a:pt x="131" y="1202"/>
                    </a:lnTo>
                    <a:lnTo>
                      <a:pt x="125" y="1204"/>
                    </a:lnTo>
                    <a:lnTo>
                      <a:pt x="119" y="1207"/>
                    </a:lnTo>
                    <a:lnTo>
                      <a:pt x="115" y="1209"/>
                    </a:lnTo>
                    <a:lnTo>
                      <a:pt x="110" y="1212"/>
                    </a:lnTo>
                    <a:lnTo>
                      <a:pt x="104" y="1216"/>
                    </a:lnTo>
                    <a:lnTo>
                      <a:pt x="101" y="1219"/>
                    </a:lnTo>
                    <a:lnTo>
                      <a:pt x="95" y="1220"/>
                    </a:lnTo>
                    <a:lnTo>
                      <a:pt x="90" y="1220"/>
                    </a:lnTo>
                    <a:lnTo>
                      <a:pt x="85" y="1218"/>
                    </a:lnTo>
                    <a:lnTo>
                      <a:pt x="82" y="1217"/>
                    </a:lnTo>
                    <a:lnTo>
                      <a:pt x="78" y="1212"/>
                    </a:lnTo>
                    <a:lnTo>
                      <a:pt x="76" y="1209"/>
                    </a:lnTo>
                    <a:lnTo>
                      <a:pt x="75" y="1204"/>
                    </a:lnTo>
                    <a:lnTo>
                      <a:pt x="73" y="1200"/>
                    </a:lnTo>
                    <a:lnTo>
                      <a:pt x="71" y="1195"/>
                    </a:lnTo>
                    <a:lnTo>
                      <a:pt x="71" y="1190"/>
                    </a:lnTo>
                    <a:lnTo>
                      <a:pt x="73" y="1184"/>
                    </a:lnTo>
                    <a:lnTo>
                      <a:pt x="75" y="1181"/>
                    </a:lnTo>
                    <a:lnTo>
                      <a:pt x="76" y="1176"/>
                    </a:lnTo>
                    <a:lnTo>
                      <a:pt x="80" y="1172"/>
                    </a:lnTo>
                    <a:lnTo>
                      <a:pt x="83" y="1169"/>
                    </a:lnTo>
                    <a:lnTo>
                      <a:pt x="89" y="1165"/>
                    </a:lnTo>
                    <a:lnTo>
                      <a:pt x="82" y="1163"/>
                    </a:lnTo>
                    <a:lnTo>
                      <a:pt x="76" y="1164"/>
                    </a:lnTo>
                    <a:lnTo>
                      <a:pt x="70" y="1165"/>
                    </a:lnTo>
                    <a:lnTo>
                      <a:pt x="64" y="1168"/>
                    </a:lnTo>
                    <a:lnTo>
                      <a:pt x="59" y="1170"/>
                    </a:lnTo>
                    <a:lnTo>
                      <a:pt x="53" y="1173"/>
                    </a:lnTo>
                    <a:lnTo>
                      <a:pt x="47" y="1176"/>
                    </a:lnTo>
                    <a:lnTo>
                      <a:pt x="41" y="1179"/>
                    </a:lnTo>
                    <a:lnTo>
                      <a:pt x="35" y="1183"/>
                    </a:lnTo>
                    <a:lnTo>
                      <a:pt x="29" y="1186"/>
                    </a:lnTo>
                    <a:lnTo>
                      <a:pt x="22" y="1189"/>
                    </a:lnTo>
                    <a:lnTo>
                      <a:pt x="15" y="1189"/>
                    </a:lnTo>
                    <a:lnTo>
                      <a:pt x="13" y="1183"/>
                    </a:lnTo>
                    <a:lnTo>
                      <a:pt x="11" y="1179"/>
                    </a:lnTo>
                    <a:lnTo>
                      <a:pt x="7" y="1175"/>
                    </a:lnTo>
                    <a:lnTo>
                      <a:pt x="5" y="1170"/>
                    </a:lnTo>
                    <a:lnTo>
                      <a:pt x="2" y="1165"/>
                    </a:lnTo>
                    <a:lnTo>
                      <a:pt x="1" y="1161"/>
                    </a:lnTo>
                    <a:lnTo>
                      <a:pt x="0" y="1156"/>
                    </a:lnTo>
                    <a:lnTo>
                      <a:pt x="2" y="1150"/>
                    </a:lnTo>
                    <a:lnTo>
                      <a:pt x="8" y="1147"/>
                    </a:lnTo>
                    <a:lnTo>
                      <a:pt x="15" y="1144"/>
                    </a:lnTo>
                    <a:lnTo>
                      <a:pt x="21" y="1141"/>
                    </a:lnTo>
                    <a:lnTo>
                      <a:pt x="28" y="1138"/>
                    </a:lnTo>
                    <a:lnTo>
                      <a:pt x="34" y="1135"/>
                    </a:lnTo>
                    <a:lnTo>
                      <a:pt x="40" y="1133"/>
                    </a:lnTo>
                    <a:lnTo>
                      <a:pt x="47" y="1129"/>
                    </a:lnTo>
                    <a:lnTo>
                      <a:pt x="54" y="1127"/>
                    </a:lnTo>
                    <a:lnTo>
                      <a:pt x="60" y="1124"/>
                    </a:lnTo>
                    <a:lnTo>
                      <a:pt x="67" y="1121"/>
                    </a:lnTo>
                    <a:lnTo>
                      <a:pt x="73" y="1120"/>
                    </a:lnTo>
                    <a:lnTo>
                      <a:pt x="81" y="1119"/>
                    </a:lnTo>
                    <a:lnTo>
                      <a:pt x="87" y="1116"/>
                    </a:lnTo>
                    <a:lnTo>
                      <a:pt x="95" y="1116"/>
                    </a:lnTo>
                    <a:lnTo>
                      <a:pt x="103" y="1116"/>
                    </a:lnTo>
                    <a:lnTo>
                      <a:pt x="110" y="1117"/>
                    </a:lnTo>
                    <a:lnTo>
                      <a:pt x="146" y="1104"/>
                    </a:lnTo>
                    <a:lnTo>
                      <a:pt x="160" y="1102"/>
                    </a:lnTo>
                    <a:lnTo>
                      <a:pt x="175" y="1100"/>
                    </a:lnTo>
                    <a:lnTo>
                      <a:pt x="190" y="1097"/>
                    </a:lnTo>
                    <a:lnTo>
                      <a:pt x="206" y="1095"/>
                    </a:lnTo>
                    <a:lnTo>
                      <a:pt x="220" y="1093"/>
                    </a:lnTo>
                    <a:lnTo>
                      <a:pt x="235" y="1090"/>
                    </a:lnTo>
                    <a:lnTo>
                      <a:pt x="250" y="1088"/>
                    </a:lnTo>
                    <a:lnTo>
                      <a:pt x="266" y="1087"/>
                    </a:lnTo>
                    <a:lnTo>
                      <a:pt x="281" y="1085"/>
                    </a:lnTo>
                    <a:lnTo>
                      <a:pt x="296" y="1083"/>
                    </a:lnTo>
                    <a:lnTo>
                      <a:pt x="311" y="1082"/>
                    </a:lnTo>
                    <a:lnTo>
                      <a:pt x="328" y="1082"/>
                    </a:lnTo>
                    <a:lnTo>
                      <a:pt x="343" y="1082"/>
                    </a:lnTo>
                    <a:lnTo>
                      <a:pt x="358" y="1082"/>
                    </a:lnTo>
                    <a:lnTo>
                      <a:pt x="374" y="1083"/>
                    </a:lnTo>
                    <a:lnTo>
                      <a:pt x="391" y="1086"/>
                    </a:lnTo>
                    <a:lnTo>
                      <a:pt x="394" y="1092"/>
                    </a:lnTo>
                    <a:lnTo>
                      <a:pt x="399" y="1097"/>
                    </a:lnTo>
                    <a:lnTo>
                      <a:pt x="404" y="1102"/>
                    </a:lnTo>
                    <a:lnTo>
                      <a:pt x="409" y="1107"/>
                    </a:lnTo>
                    <a:lnTo>
                      <a:pt x="414" y="1112"/>
                    </a:lnTo>
                    <a:lnTo>
                      <a:pt x="420" y="1116"/>
                    </a:lnTo>
                    <a:lnTo>
                      <a:pt x="425" y="1121"/>
                    </a:lnTo>
                    <a:lnTo>
                      <a:pt x="428" y="1128"/>
                    </a:lnTo>
                    <a:lnTo>
                      <a:pt x="432" y="1131"/>
                    </a:lnTo>
                    <a:lnTo>
                      <a:pt x="432" y="1124"/>
                    </a:lnTo>
                    <a:lnTo>
                      <a:pt x="432" y="1117"/>
                    </a:lnTo>
                    <a:lnTo>
                      <a:pt x="429" y="1112"/>
                    </a:lnTo>
                    <a:lnTo>
                      <a:pt x="428" y="1104"/>
                    </a:lnTo>
                    <a:lnTo>
                      <a:pt x="426" y="1097"/>
                    </a:lnTo>
                    <a:lnTo>
                      <a:pt x="423" y="1090"/>
                    </a:lnTo>
                    <a:lnTo>
                      <a:pt x="422" y="1083"/>
                    </a:lnTo>
                    <a:lnTo>
                      <a:pt x="422" y="1078"/>
                    </a:lnTo>
                    <a:lnTo>
                      <a:pt x="422" y="1072"/>
                    </a:lnTo>
                    <a:lnTo>
                      <a:pt x="422" y="1066"/>
                    </a:lnTo>
                    <a:lnTo>
                      <a:pt x="422" y="1061"/>
                    </a:lnTo>
                    <a:lnTo>
                      <a:pt x="422" y="1057"/>
                    </a:lnTo>
                    <a:lnTo>
                      <a:pt x="422" y="1051"/>
                    </a:lnTo>
                    <a:lnTo>
                      <a:pt x="421" y="1046"/>
                    </a:lnTo>
                    <a:lnTo>
                      <a:pt x="420" y="1043"/>
                    </a:lnTo>
                    <a:lnTo>
                      <a:pt x="419" y="1038"/>
                    </a:lnTo>
                    <a:lnTo>
                      <a:pt x="420" y="1037"/>
                    </a:lnTo>
                    <a:lnTo>
                      <a:pt x="422" y="1033"/>
                    </a:lnTo>
                    <a:lnTo>
                      <a:pt x="422" y="1031"/>
                    </a:lnTo>
                    <a:lnTo>
                      <a:pt x="422" y="1030"/>
                    </a:lnTo>
                    <a:lnTo>
                      <a:pt x="419" y="1025"/>
                    </a:lnTo>
                    <a:lnTo>
                      <a:pt x="422" y="1023"/>
                    </a:lnTo>
                    <a:lnTo>
                      <a:pt x="420" y="1019"/>
                    </a:lnTo>
                    <a:lnTo>
                      <a:pt x="420" y="1017"/>
                    </a:lnTo>
                    <a:lnTo>
                      <a:pt x="420" y="1012"/>
                    </a:lnTo>
                    <a:lnTo>
                      <a:pt x="422" y="1009"/>
                    </a:lnTo>
                    <a:lnTo>
                      <a:pt x="422" y="1004"/>
                    </a:lnTo>
                    <a:lnTo>
                      <a:pt x="422" y="1000"/>
                    </a:lnTo>
                    <a:lnTo>
                      <a:pt x="420" y="996"/>
                    </a:lnTo>
                    <a:lnTo>
                      <a:pt x="419" y="995"/>
                    </a:lnTo>
                    <a:lnTo>
                      <a:pt x="419" y="986"/>
                    </a:lnTo>
                    <a:lnTo>
                      <a:pt x="420" y="981"/>
                    </a:lnTo>
                    <a:lnTo>
                      <a:pt x="422" y="974"/>
                    </a:lnTo>
                    <a:lnTo>
                      <a:pt x="423" y="968"/>
                    </a:lnTo>
                    <a:lnTo>
                      <a:pt x="425" y="961"/>
                    </a:lnTo>
                    <a:lnTo>
                      <a:pt x="426" y="954"/>
                    </a:lnTo>
                    <a:lnTo>
                      <a:pt x="426" y="948"/>
                    </a:lnTo>
                    <a:lnTo>
                      <a:pt x="426" y="943"/>
                    </a:lnTo>
                    <a:lnTo>
                      <a:pt x="405" y="942"/>
                    </a:lnTo>
                    <a:lnTo>
                      <a:pt x="385" y="942"/>
                    </a:lnTo>
                    <a:lnTo>
                      <a:pt x="364" y="942"/>
                    </a:lnTo>
                    <a:lnTo>
                      <a:pt x="344" y="942"/>
                    </a:lnTo>
                    <a:lnTo>
                      <a:pt x="324" y="942"/>
                    </a:lnTo>
                    <a:lnTo>
                      <a:pt x="305" y="942"/>
                    </a:lnTo>
                    <a:lnTo>
                      <a:pt x="285" y="942"/>
                    </a:lnTo>
                    <a:lnTo>
                      <a:pt x="267" y="942"/>
                    </a:lnTo>
                    <a:lnTo>
                      <a:pt x="246" y="941"/>
                    </a:lnTo>
                    <a:lnTo>
                      <a:pt x="227" y="940"/>
                    </a:lnTo>
                    <a:lnTo>
                      <a:pt x="208" y="938"/>
                    </a:lnTo>
                    <a:lnTo>
                      <a:pt x="190" y="936"/>
                    </a:lnTo>
                    <a:lnTo>
                      <a:pt x="170" y="933"/>
                    </a:lnTo>
                    <a:lnTo>
                      <a:pt x="151" y="929"/>
                    </a:lnTo>
                    <a:lnTo>
                      <a:pt x="132" y="924"/>
                    </a:lnTo>
                    <a:lnTo>
                      <a:pt x="114" y="920"/>
                    </a:lnTo>
                    <a:lnTo>
                      <a:pt x="109" y="917"/>
                    </a:lnTo>
                    <a:lnTo>
                      <a:pt x="105" y="916"/>
                    </a:lnTo>
                    <a:lnTo>
                      <a:pt x="101" y="915"/>
                    </a:lnTo>
                    <a:lnTo>
                      <a:pt x="97" y="913"/>
                    </a:lnTo>
                    <a:lnTo>
                      <a:pt x="94" y="909"/>
                    </a:lnTo>
                    <a:lnTo>
                      <a:pt x="90" y="906"/>
                    </a:lnTo>
                    <a:lnTo>
                      <a:pt x="89" y="902"/>
                    </a:lnTo>
                    <a:lnTo>
                      <a:pt x="89" y="897"/>
                    </a:lnTo>
                    <a:lnTo>
                      <a:pt x="87" y="894"/>
                    </a:lnTo>
                    <a:lnTo>
                      <a:pt x="88" y="889"/>
                    </a:lnTo>
                    <a:lnTo>
                      <a:pt x="89" y="887"/>
                    </a:lnTo>
                    <a:lnTo>
                      <a:pt x="90" y="885"/>
                    </a:lnTo>
                    <a:lnTo>
                      <a:pt x="95" y="880"/>
                    </a:lnTo>
                    <a:lnTo>
                      <a:pt x="101" y="879"/>
                    </a:lnTo>
                    <a:lnTo>
                      <a:pt x="118" y="885"/>
                    </a:lnTo>
                    <a:lnTo>
                      <a:pt x="136" y="890"/>
                    </a:lnTo>
                    <a:lnTo>
                      <a:pt x="154" y="894"/>
                    </a:lnTo>
                    <a:lnTo>
                      <a:pt x="173" y="897"/>
                    </a:lnTo>
                    <a:lnTo>
                      <a:pt x="192" y="900"/>
                    </a:lnTo>
                    <a:lnTo>
                      <a:pt x="211" y="902"/>
                    </a:lnTo>
                    <a:lnTo>
                      <a:pt x="229" y="902"/>
                    </a:lnTo>
                    <a:lnTo>
                      <a:pt x="249" y="903"/>
                    </a:lnTo>
                    <a:lnTo>
                      <a:pt x="269" y="903"/>
                    </a:lnTo>
                    <a:lnTo>
                      <a:pt x="288" y="903"/>
                    </a:lnTo>
                    <a:lnTo>
                      <a:pt x="308" y="903"/>
                    </a:lnTo>
                    <a:lnTo>
                      <a:pt x="328" y="903"/>
                    </a:lnTo>
                    <a:lnTo>
                      <a:pt x="347" y="903"/>
                    </a:lnTo>
                    <a:lnTo>
                      <a:pt x="367" y="903"/>
                    </a:lnTo>
                    <a:lnTo>
                      <a:pt x="386" y="903"/>
                    </a:lnTo>
                    <a:lnTo>
                      <a:pt x="407" y="904"/>
                    </a:lnTo>
                    <a:lnTo>
                      <a:pt x="409" y="908"/>
                    </a:lnTo>
                    <a:lnTo>
                      <a:pt x="426" y="903"/>
                    </a:lnTo>
                    <a:lnTo>
                      <a:pt x="441" y="901"/>
                    </a:lnTo>
                    <a:lnTo>
                      <a:pt x="457" y="899"/>
                    </a:lnTo>
                    <a:lnTo>
                      <a:pt x="474" y="897"/>
                    </a:lnTo>
                    <a:lnTo>
                      <a:pt x="490" y="895"/>
                    </a:lnTo>
                    <a:lnTo>
                      <a:pt x="506" y="893"/>
                    </a:lnTo>
                    <a:lnTo>
                      <a:pt x="523" y="892"/>
                    </a:lnTo>
                    <a:lnTo>
                      <a:pt x="540" y="889"/>
                    </a:lnTo>
                    <a:lnTo>
                      <a:pt x="556" y="888"/>
                    </a:lnTo>
                    <a:lnTo>
                      <a:pt x="572" y="886"/>
                    </a:lnTo>
                    <a:lnTo>
                      <a:pt x="588" y="883"/>
                    </a:lnTo>
                    <a:lnTo>
                      <a:pt x="605" y="882"/>
                    </a:lnTo>
                    <a:lnTo>
                      <a:pt x="621" y="880"/>
                    </a:lnTo>
                    <a:lnTo>
                      <a:pt x="637" y="878"/>
                    </a:lnTo>
                    <a:lnTo>
                      <a:pt x="654" y="875"/>
                    </a:lnTo>
                    <a:lnTo>
                      <a:pt x="670" y="873"/>
                    </a:lnTo>
                    <a:lnTo>
                      <a:pt x="673" y="866"/>
                    </a:lnTo>
                    <a:lnTo>
                      <a:pt x="675" y="861"/>
                    </a:lnTo>
                    <a:lnTo>
                      <a:pt x="676" y="855"/>
                    </a:lnTo>
                    <a:lnTo>
                      <a:pt x="677" y="850"/>
                    </a:lnTo>
                    <a:lnTo>
                      <a:pt x="676" y="844"/>
                    </a:lnTo>
                    <a:lnTo>
                      <a:pt x="676" y="838"/>
                    </a:lnTo>
                    <a:lnTo>
                      <a:pt x="675" y="832"/>
                    </a:lnTo>
                    <a:lnTo>
                      <a:pt x="674" y="826"/>
                    </a:lnTo>
                    <a:lnTo>
                      <a:pt x="671" y="819"/>
                    </a:lnTo>
                    <a:lnTo>
                      <a:pt x="670" y="812"/>
                    </a:lnTo>
                    <a:lnTo>
                      <a:pt x="668" y="805"/>
                    </a:lnTo>
                    <a:lnTo>
                      <a:pt x="668" y="799"/>
                    </a:lnTo>
                    <a:lnTo>
                      <a:pt x="667" y="793"/>
                    </a:lnTo>
                    <a:lnTo>
                      <a:pt x="667" y="786"/>
                    </a:lnTo>
                    <a:lnTo>
                      <a:pt x="665" y="781"/>
                    </a:lnTo>
                    <a:lnTo>
                      <a:pt x="667" y="775"/>
                    </a:lnTo>
                    <a:lnTo>
                      <a:pt x="664" y="759"/>
                    </a:lnTo>
                    <a:lnTo>
                      <a:pt x="662" y="745"/>
                    </a:lnTo>
                    <a:lnTo>
                      <a:pt x="658" y="731"/>
                    </a:lnTo>
                    <a:lnTo>
                      <a:pt x="656" y="717"/>
                    </a:lnTo>
                    <a:lnTo>
                      <a:pt x="654" y="703"/>
                    </a:lnTo>
                    <a:lnTo>
                      <a:pt x="651" y="689"/>
                    </a:lnTo>
                    <a:lnTo>
                      <a:pt x="648" y="675"/>
                    </a:lnTo>
                    <a:lnTo>
                      <a:pt x="646" y="661"/>
                    </a:lnTo>
                    <a:lnTo>
                      <a:pt x="642" y="647"/>
                    </a:lnTo>
                    <a:lnTo>
                      <a:pt x="639" y="634"/>
                    </a:lnTo>
                    <a:lnTo>
                      <a:pt x="635" y="620"/>
                    </a:lnTo>
                    <a:lnTo>
                      <a:pt x="633" y="607"/>
                    </a:lnTo>
                    <a:lnTo>
                      <a:pt x="628" y="593"/>
                    </a:lnTo>
                    <a:lnTo>
                      <a:pt x="625" y="581"/>
                    </a:lnTo>
                    <a:lnTo>
                      <a:pt x="620" y="566"/>
                    </a:lnTo>
                    <a:lnTo>
                      <a:pt x="620" y="563"/>
                    </a:lnTo>
                    <a:lnTo>
                      <a:pt x="627" y="572"/>
                    </a:lnTo>
                    <a:lnTo>
                      <a:pt x="630" y="577"/>
                    </a:lnTo>
                    <a:lnTo>
                      <a:pt x="633" y="583"/>
                    </a:lnTo>
                    <a:lnTo>
                      <a:pt x="635" y="589"/>
                    </a:lnTo>
                    <a:lnTo>
                      <a:pt x="635" y="596"/>
                    </a:lnTo>
                    <a:lnTo>
                      <a:pt x="637" y="599"/>
                    </a:lnTo>
                    <a:lnTo>
                      <a:pt x="640" y="604"/>
                    </a:lnTo>
                    <a:lnTo>
                      <a:pt x="642" y="607"/>
                    </a:lnTo>
                    <a:lnTo>
                      <a:pt x="644" y="612"/>
                    </a:lnTo>
                    <a:lnTo>
                      <a:pt x="647" y="616"/>
                    </a:lnTo>
                    <a:lnTo>
                      <a:pt x="648" y="620"/>
                    </a:lnTo>
                    <a:lnTo>
                      <a:pt x="649" y="625"/>
                    </a:lnTo>
                    <a:lnTo>
                      <a:pt x="651" y="630"/>
                    </a:lnTo>
                    <a:lnTo>
                      <a:pt x="651" y="633"/>
                    </a:lnTo>
                    <a:lnTo>
                      <a:pt x="653" y="639"/>
                    </a:lnTo>
                    <a:lnTo>
                      <a:pt x="654" y="643"/>
                    </a:lnTo>
                    <a:lnTo>
                      <a:pt x="655" y="648"/>
                    </a:lnTo>
                    <a:lnTo>
                      <a:pt x="656" y="652"/>
                    </a:lnTo>
                    <a:lnTo>
                      <a:pt x="658" y="657"/>
                    </a:lnTo>
                    <a:lnTo>
                      <a:pt x="661" y="661"/>
                    </a:lnTo>
                    <a:lnTo>
                      <a:pt x="663" y="666"/>
                    </a:lnTo>
                    <a:lnTo>
                      <a:pt x="665" y="672"/>
                    </a:lnTo>
                    <a:lnTo>
                      <a:pt x="667" y="679"/>
                    </a:lnTo>
                    <a:lnTo>
                      <a:pt x="668" y="685"/>
                    </a:lnTo>
                    <a:lnTo>
                      <a:pt x="670" y="692"/>
                    </a:lnTo>
                    <a:lnTo>
                      <a:pt x="671" y="699"/>
                    </a:lnTo>
                    <a:lnTo>
                      <a:pt x="674" y="706"/>
                    </a:lnTo>
                    <a:lnTo>
                      <a:pt x="676" y="713"/>
                    </a:lnTo>
                    <a:lnTo>
                      <a:pt x="677" y="720"/>
                    </a:lnTo>
                    <a:lnTo>
                      <a:pt x="680" y="726"/>
                    </a:lnTo>
                    <a:lnTo>
                      <a:pt x="681" y="734"/>
                    </a:lnTo>
                    <a:lnTo>
                      <a:pt x="682" y="740"/>
                    </a:lnTo>
                    <a:lnTo>
                      <a:pt x="684" y="747"/>
                    </a:lnTo>
                    <a:lnTo>
                      <a:pt x="687" y="754"/>
                    </a:lnTo>
                    <a:lnTo>
                      <a:pt x="689" y="759"/>
                    </a:lnTo>
                    <a:lnTo>
                      <a:pt x="690" y="766"/>
                    </a:lnTo>
                    <a:lnTo>
                      <a:pt x="692" y="775"/>
                    </a:lnTo>
                    <a:lnTo>
                      <a:pt x="691" y="778"/>
                    </a:lnTo>
                    <a:lnTo>
                      <a:pt x="691" y="783"/>
                    </a:lnTo>
                    <a:lnTo>
                      <a:pt x="692" y="789"/>
                    </a:lnTo>
                    <a:lnTo>
                      <a:pt x="694" y="795"/>
                    </a:lnTo>
                    <a:lnTo>
                      <a:pt x="695" y="800"/>
                    </a:lnTo>
                    <a:lnTo>
                      <a:pt x="696" y="806"/>
                    </a:lnTo>
                    <a:lnTo>
                      <a:pt x="698" y="812"/>
                    </a:lnTo>
                    <a:lnTo>
                      <a:pt x="699" y="818"/>
                    </a:lnTo>
                    <a:lnTo>
                      <a:pt x="699" y="824"/>
                    </a:lnTo>
                    <a:lnTo>
                      <a:pt x="701" y="830"/>
                    </a:lnTo>
                    <a:lnTo>
                      <a:pt x="701" y="835"/>
                    </a:lnTo>
                    <a:lnTo>
                      <a:pt x="703" y="841"/>
                    </a:lnTo>
                    <a:lnTo>
                      <a:pt x="704" y="847"/>
                    </a:lnTo>
                    <a:lnTo>
                      <a:pt x="705" y="852"/>
                    </a:lnTo>
                    <a:lnTo>
                      <a:pt x="708" y="858"/>
                    </a:lnTo>
                    <a:lnTo>
                      <a:pt x="711" y="864"/>
                    </a:lnTo>
                    <a:lnTo>
                      <a:pt x="723" y="859"/>
                    </a:lnTo>
                    <a:lnTo>
                      <a:pt x="736" y="855"/>
                    </a:lnTo>
                    <a:lnTo>
                      <a:pt x="747" y="852"/>
                    </a:lnTo>
                    <a:lnTo>
                      <a:pt x="761" y="848"/>
                    </a:lnTo>
                    <a:lnTo>
                      <a:pt x="773" y="845"/>
                    </a:lnTo>
                    <a:lnTo>
                      <a:pt x="787" y="841"/>
                    </a:lnTo>
                    <a:lnTo>
                      <a:pt x="799" y="838"/>
                    </a:lnTo>
                    <a:lnTo>
                      <a:pt x="813" y="834"/>
                    </a:lnTo>
                    <a:lnTo>
                      <a:pt x="825" y="830"/>
                    </a:lnTo>
                    <a:lnTo>
                      <a:pt x="837" y="826"/>
                    </a:lnTo>
                    <a:lnTo>
                      <a:pt x="849" y="821"/>
                    </a:lnTo>
                    <a:lnTo>
                      <a:pt x="862" y="817"/>
                    </a:lnTo>
                    <a:lnTo>
                      <a:pt x="874" y="811"/>
                    </a:lnTo>
                    <a:lnTo>
                      <a:pt x="885" y="805"/>
                    </a:lnTo>
                    <a:lnTo>
                      <a:pt x="897" y="799"/>
                    </a:lnTo>
                    <a:lnTo>
                      <a:pt x="909" y="793"/>
                    </a:lnTo>
                    <a:lnTo>
                      <a:pt x="909" y="786"/>
                    </a:lnTo>
                    <a:lnTo>
                      <a:pt x="909" y="782"/>
                    </a:lnTo>
                    <a:lnTo>
                      <a:pt x="909" y="776"/>
                    </a:lnTo>
                    <a:lnTo>
                      <a:pt x="908" y="771"/>
                    </a:lnTo>
                    <a:lnTo>
                      <a:pt x="905" y="766"/>
                    </a:lnTo>
                    <a:lnTo>
                      <a:pt x="904" y="762"/>
                    </a:lnTo>
                    <a:lnTo>
                      <a:pt x="903" y="757"/>
                    </a:lnTo>
                    <a:lnTo>
                      <a:pt x="902" y="752"/>
                    </a:lnTo>
                    <a:lnTo>
                      <a:pt x="905" y="749"/>
                    </a:lnTo>
                    <a:lnTo>
                      <a:pt x="901" y="729"/>
                    </a:lnTo>
                    <a:lnTo>
                      <a:pt x="896" y="710"/>
                    </a:lnTo>
                    <a:lnTo>
                      <a:pt x="891" y="692"/>
                    </a:lnTo>
                    <a:lnTo>
                      <a:pt x="887" y="673"/>
                    </a:lnTo>
                    <a:lnTo>
                      <a:pt x="881" y="654"/>
                    </a:lnTo>
                    <a:lnTo>
                      <a:pt x="876" y="636"/>
                    </a:lnTo>
                    <a:lnTo>
                      <a:pt x="869" y="618"/>
                    </a:lnTo>
                    <a:lnTo>
                      <a:pt x="863" y="599"/>
                    </a:lnTo>
                    <a:lnTo>
                      <a:pt x="856" y="582"/>
                    </a:lnTo>
                    <a:lnTo>
                      <a:pt x="849" y="563"/>
                    </a:lnTo>
                    <a:lnTo>
                      <a:pt x="842" y="545"/>
                    </a:lnTo>
                    <a:lnTo>
                      <a:pt x="835" y="528"/>
                    </a:lnTo>
                    <a:lnTo>
                      <a:pt x="827" y="510"/>
                    </a:lnTo>
                    <a:lnTo>
                      <a:pt x="820" y="493"/>
                    </a:lnTo>
                    <a:lnTo>
                      <a:pt x="812" y="475"/>
                    </a:lnTo>
                    <a:lnTo>
                      <a:pt x="803" y="459"/>
                    </a:lnTo>
                    <a:lnTo>
                      <a:pt x="782" y="469"/>
                    </a:lnTo>
                    <a:lnTo>
                      <a:pt x="760" y="479"/>
                    </a:lnTo>
                    <a:lnTo>
                      <a:pt x="737" y="487"/>
                    </a:lnTo>
                    <a:lnTo>
                      <a:pt x="715" y="494"/>
                    </a:lnTo>
                    <a:lnTo>
                      <a:pt x="691" y="501"/>
                    </a:lnTo>
                    <a:lnTo>
                      <a:pt x="668" y="507"/>
                    </a:lnTo>
                    <a:lnTo>
                      <a:pt x="644" y="512"/>
                    </a:lnTo>
                    <a:lnTo>
                      <a:pt x="621" y="517"/>
                    </a:lnTo>
                    <a:lnTo>
                      <a:pt x="596" y="521"/>
                    </a:lnTo>
                    <a:lnTo>
                      <a:pt x="573" y="526"/>
                    </a:lnTo>
                    <a:lnTo>
                      <a:pt x="549" y="529"/>
                    </a:lnTo>
                    <a:lnTo>
                      <a:pt x="525" y="534"/>
                    </a:lnTo>
                    <a:lnTo>
                      <a:pt x="499" y="538"/>
                    </a:lnTo>
                    <a:lnTo>
                      <a:pt x="476" y="542"/>
                    </a:lnTo>
                    <a:lnTo>
                      <a:pt x="451" y="547"/>
                    </a:lnTo>
                    <a:lnTo>
                      <a:pt x="428" y="552"/>
                    </a:lnTo>
                    <a:lnTo>
                      <a:pt x="426" y="548"/>
                    </a:lnTo>
                    <a:lnTo>
                      <a:pt x="419" y="548"/>
                    </a:lnTo>
                    <a:lnTo>
                      <a:pt x="414" y="548"/>
                    </a:lnTo>
                    <a:lnTo>
                      <a:pt x="408" y="549"/>
                    </a:lnTo>
                    <a:lnTo>
                      <a:pt x="404" y="550"/>
                    </a:lnTo>
                    <a:lnTo>
                      <a:pt x="397" y="550"/>
                    </a:lnTo>
                    <a:lnTo>
                      <a:pt x="392" y="551"/>
                    </a:lnTo>
                    <a:lnTo>
                      <a:pt x="386" y="551"/>
                    </a:lnTo>
                    <a:lnTo>
                      <a:pt x="381" y="552"/>
                    </a:lnTo>
                    <a:lnTo>
                      <a:pt x="375" y="552"/>
                    </a:lnTo>
                    <a:lnTo>
                      <a:pt x="371" y="554"/>
                    </a:lnTo>
                    <a:lnTo>
                      <a:pt x="365" y="554"/>
                    </a:lnTo>
                    <a:lnTo>
                      <a:pt x="359" y="554"/>
                    </a:lnTo>
                    <a:lnTo>
                      <a:pt x="354" y="554"/>
                    </a:lnTo>
                    <a:lnTo>
                      <a:pt x="349" y="554"/>
                    </a:lnTo>
                    <a:lnTo>
                      <a:pt x="344" y="554"/>
                    </a:lnTo>
                    <a:lnTo>
                      <a:pt x="339" y="554"/>
                    </a:lnTo>
                    <a:lnTo>
                      <a:pt x="336" y="557"/>
                    </a:lnTo>
                    <a:lnTo>
                      <a:pt x="333" y="557"/>
                    </a:lnTo>
                    <a:lnTo>
                      <a:pt x="330" y="554"/>
                    </a:lnTo>
                    <a:lnTo>
                      <a:pt x="328" y="557"/>
                    </a:lnTo>
                    <a:lnTo>
                      <a:pt x="322" y="556"/>
                    </a:lnTo>
                    <a:lnTo>
                      <a:pt x="317" y="555"/>
                    </a:lnTo>
                    <a:lnTo>
                      <a:pt x="311" y="555"/>
                    </a:lnTo>
                    <a:lnTo>
                      <a:pt x="306" y="555"/>
                    </a:lnTo>
                    <a:lnTo>
                      <a:pt x="302" y="554"/>
                    </a:lnTo>
                    <a:lnTo>
                      <a:pt x="296" y="554"/>
                    </a:lnTo>
                    <a:lnTo>
                      <a:pt x="291" y="554"/>
                    </a:lnTo>
                    <a:lnTo>
                      <a:pt x="287" y="554"/>
                    </a:lnTo>
                    <a:lnTo>
                      <a:pt x="281" y="554"/>
                    </a:lnTo>
                    <a:lnTo>
                      <a:pt x="276" y="554"/>
                    </a:lnTo>
                    <a:lnTo>
                      <a:pt x="270" y="554"/>
                    </a:lnTo>
                    <a:lnTo>
                      <a:pt x="266" y="554"/>
                    </a:lnTo>
                    <a:lnTo>
                      <a:pt x="260" y="554"/>
                    </a:lnTo>
                    <a:lnTo>
                      <a:pt x="255" y="554"/>
                    </a:lnTo>
                    <a:lnTo>
                      <a:pt x="251" y="554"/>
                    </a:lnTo>
                    <a:lnTo>
                      <a:pt x="248" y="554"/>
                    </a:lnTo>
                    <a:lnTo>
                      <a:pt x="241" y="552"/>
                    </a:lnTo>
                    <a:lnTo>
                      <a:pt x="235" y="551"/>
                    </a:lnTo>
                    <a:lnTo>
                      <a:pt x="228" y="549"/>
                    </a:lnTo>
                    <a:lnTo>
                      <a:pt x="222" y="548"/>
                    </a:lnTo>
                    <a:lnTo>
                      <a:pt x="216" y="545"/>
                    </a:lnTo>
                    <a:lnTo>
                      <a:pt x="212" y="542"/>
                    </a:lnTo>
                    <a:lnTo>
                      <a:pt x="208" y="537"/>
                    </a:lnTo>
                    <a:lnTo>
                      <a:pt x="207" y="531"/>
                    </a:lnTo>
                    <a:lnTo>
                      <a:pt x="205" y="527"/>
                    </a:lnTo>
                    <a:lnTo>
                      <a:pt x="206" y="524"/>
                    </a:lnTo>
                    <a:lnTo>
                      <a:pt x="206" y="522"/>
                    </a:lnTo>
                    <a:lnTo>
                      <a:pt x="208" y="521"/>
                    </a:lnTo>
                    <a:lnTo>
                      <a:pt x="213" y="519"/>
                    </a:lnTo>
                    <a:lnTo>
                      <a:pt x="219" y="516"/>
                    </a:lnTo>
                    <a:lnTo>
                      <a:pt x="229" y="517"/>
                    </a:lnTo>
                    <a:lnTo>
                      <a:pt x="240" y="519"/>
                    </a:lnTo>
                    <a:lnTo>
                      <a:pt x="250" y="520"/>
                    </a:lnTo>
                    <a:lnTo>
                      <a:pt x="263" y="521"/>
                    </a:lnTo>
                    <a:lnTo>
                      <a:pt x="274" y="522"/>
                    </a:lnTo>
                    <a:lnTo>
                      <a:pt x="285" y="522"/>
                    </a:lnTo>
                    <a:lnTo>
                      <a:pt x="297" y="522"/>
                    </a:lnTo>
                    <a:lnTo>
                      <a:pt x="310" y="523"/>
                    </a:lnTo>
                    <a:lnTo>
                      <a:pt x="320" y="522"/>
                    </a:lnTo>
                    <a:lnTo>
                      <a:pt x="332" y="522"/>
                    </a:lnTo>
                    <a:lnTo>
                      <a:pt x="344" y="521"/>
                    </a:lnTo>
                    <a:lnTo>
                      <a:pt x="356" y="521"/>
                    </a:lnTo>
                    <a:lnTo>
                      <a:pt x="366" y="519"/>
                    </a:lnTo>
                    <a:lnTo>
                      <a:pt x="378" y="517"/>
                    </a:lnTo>
                    <a:lnTo>
                      <a:pt x="388" y="515"/>
                    </a:lnTo>
                    <a:lnTo>
                      <a:pt x="400" y="513"/>
                    </a:lnTo>
                    <a:lnTo>
                      <a:pt x="394" y="509"/>
                    </a:lnTo>
                    <a:lnTo>
                      <a:pt x="388" y="507"/>
                    </a:lnTo>
                    <a:lnTo>
                      <a:pt x="381" y="506"/>
                    </a:lnTo>
                    <a:lnTo>
                      <a:pt x="374" y="506"/>
                    </a:lnTo>
                    <a:lnTo>
                      <a:pt x="367" y="506"/>
                    </a:lnTo>
                    <a:lnTo>
                      <a:pt x="360" y="506"/>
                    </a:lnTo>
                    <a:lnTo>
                      <a:pt x="354" y="506"/>
                    </a:lnTo>
                    <a:lnTo>
                      <a:pt x="349" y="507"/>
                    </a:lnTo>
                    <a:lnTo>
                      <a:pt x="346" y="510"/>
                    </a:lnTo>
                    <a:lnTo>
                      <a:pt x="339" y="508"/>
                    </a:lnTo>
                    <a:lnTo>
                      <a:pt x="333" y="508"/>
                    </a:lnTo>
                    <a:lnTo>
                      <a:pt x="328" y="507"/>
                    </a:lnTo>
                    <a:lnTo>
                      <a:pt x="322" y="507"/>
                    </a:lnTo>
                    <a:lnTo>
                      <a:pt x="316" y="506"/>
                    </a:lnTo>
                    <a:lnTo>
                      <a:pt x="310" y="506"/>
                    </a:lnTo>
                    <a:lnTo>
                      <a:pt x="304" y="506"/>
                    </a:lnTo>
                    <a:lnTo>
                      <a:pt x="298" y="506"/>
                    </a:lnTo>
                    <a:lnTo>
                      <a:pt x="292" y="503"/>
                    </a:lnTo>
                    <a:lnTo>
                      <a:pt x="287" y="503"/>
                    </a:lnTo>
                    <a:lnTo>
                      <a:pt x="281" y="502"/>
                    </a:lnTo>
                    <a:lnTo>
                      <a:pt x="275" y="502"/>
                    </a:lnTo>
                    <a:lnTo>
                      <a:pt x="269" y="500"/>
                    </a:lnTo>
                    <a:lnTo>
                      <a:pt x="264" y="499"/>
                    </a:lnTo>
                    <a:lnTo>
                      <a:pt x="259" y="496"/>
                    </a:lnTo>
                    <a:lnTo>
                      <a:pt x="254" y="494"/>
                    </a:lnTo>
                    <a:lnTo>
                      <a:pt x="251" y="488"/>
                    </a:lnTo>
                    <a:lnTo>
                      <a:pt x="248" y="481"/>
                    </a:lnTo>
                    <a:lnTo>
                      <a:pt x="247" y="474"/>
                    </a:lnTo>
                    <a:lnTo>
                      <a:pt x="250" y="468"/>
                    </a:lnTo>
                    <a:lnTo>
                      <a:pt x="257" y="469"/>
                    </a:lnTo>
                    <a:lnTo>
                      <a:pt x="264" y="472"/>
                    </a:lnTo>
                    <a:lnTo>
                      <a:pt x="271" y="474"/>
                    </a:lnTo>
                    <a:lnTo>
                      <a:pt x="280" y="475"/>
                    </a:lnTo>
                    <a:lnTo>
                      <a:pt x="287" y="476"/>
                    </a:lnTo>
                    <a:lnTo>
                      <a:pt x="295" y="478"/>
                    </a:lnTo>
                    <a:lnTo>
                      <a:pt x="303" y="479"/>
                    </a:lnTo>
                    <a:lnTo>
                      <a:pt x="311" y="480"/>
                    </a:lnTo>
                    <a:lnTo>
                      <a:pt x="318" y="480"/>
                    </a:lnTo>
                    <a:lnTo>
                      <a:pt x="326" y="480"/>
                    </a:lnTo>
                    <a:lnTo>
                      <a:pt x="333" y="480"/>
                    </a:lnTo>
                    <a:lnTo>
                      <a:pt x="342" y="481"/>
                    </a:lnTo>
                    <a:lnTo>
                      <a:pt x="349" y="481"/>
                    </a:lnTo>
                    <a:lnTo>
                      <a:pt x="357" y="482"/>
                    </a:lnTo>
                    <a:lnTo>
                      <a:pt x="364" y="483"/>
                    </a:lnTo>
                    <a:lnTo>
                      <a:pt x="371" y="485"/>
                    </a:lnTo>
                    <a:lnTo>
                      <a:pt x="374" y="481"/>
                    </a:lnTo>
                    <a:lnTo>
                      <a:pt x="378" y="485"/>
                    </a:lnTo>
                    <a:lnTo>
                      <a:pt x="381" y="481"/>
                    </a:lnTo>
                    <a:lnTo>
                      <a:pt x="402" y="481"/>
                    </a:lnTo>
                    <a:lnTo>
                      <a:pt x="422" y="481"/>
                    </a:lnTo>
                    <a:lnTo>
                      <a:pt x="443" y="481"/>
                    </a:lnTo>
                    <a:lnTo>
                      <a:pt x="464" y="480"/>
                    </a:lnTo>
                    <a:lnTo>
                      <a:pt x="484" y="478"/>
                    </a:lnTo>
                    <a:lnTo>
                      <a:pt x="505" y="475"/>
                    </a:lnTo>
                    <a:lnTo>
                      <a:pt x="525" y="473"/>
                    </a:lnTo>
                    <a:lnTo>
                      <a:pt x="546" y="469"/>
                    </a:lnTo>
                    <a:lnTo>
                      <a:pt x="566" y="465"/>
                    </a:lnTo>
                    <a:lnTo>
                      <a:pt x="586" y="461"/>
                    </a:lnTo>
                    <a:lnTo>
                      <a:pt x="606" y="457"/>
                    </a:lnTo>
                    <a:lnTo>
                      <a:pt x="626" y="452"/>
                    </a:lnTo>
                    <a:lnTo>
                      <a:pt x="646" y="447"/>
                    </a:lnTo>
                    <a:lnTo>
                      <a:pt x="665" y="443"/>
                    </a:lnTo>
                    <a:lnTo>
                      <a:pt x="685" y="438"/>
                    </a:lnTo>
                    <a:lnTo>
                      <a:pt x="705" y="433"/>
                    </a:lnTo>
                    <a:lnTo>
                      <a:pt x="710" y="431"/>
                    </a:lnTo>
                    <a:lnTo>
                      <a:pt x="715" y="428"/>
                    </a:lnTo>
                    <a:lnTo>
                      <a:pt x="719" y="427"/>
                    </a:lnTo>
                    <a:lnTo>
                      <a:pt x="725" y="427"/>
                    </a:lnTo>
                    <a:lnTo>
                      <a:pt x="730" y="425"/>
                    </a:lnTo>
                    <a:lnTo>
                      <a:pt x="736" y="424"/>
                    </a:lnTo>
                    <a:lnTo>
                      <a:pt x="740" y="424"/>
                    </a:lnTo>
                    <a:lnTo>
                      <a:pt x="746" y="423"/>
                    </a:lnTo>
                    <a:lnTo>
                      <a:pt x="751" y="421"/>
                    </a:lnTo>
                    <a:lnTo>
                      <a:pt x="756" y="420"/>
                    </a:lnTo>
                    <a:lnTo>
                      <a:pt x="760" y="419"/>
                    </a:lnTo>
                    <a:lnTo>
                      <a:pt x="766" y="418"/>
                    </a:lnTo>
                    <a:lnTo>
                      <a:pt x="771" y="416"/>
                    </a:lnTo>
                    <a:lnTo>
                      <a:pt x="775" y="413"/>
                    </a:lnTo>
                    <a:lnTo>
                      <a:pt x="780" y="411"/>
                    </a:lnTo>
                    <a:lnTo>
                      <a:pt x="785" y="409"/>
                    </a:lnTo>
                    <a:lnTo>
                      <a:pt x="771" y="383"/>
                    </a:lnTo>
                    <a:lnTo>
                      <a:pt x="759" y="359"/>
                    </a:lnTo>
                    <a:lnTo>
                      <a:pt x="746" y="335"/>
                    </a:lnTo>
                    <a:lnTo>
                      <a:pt x="733" y="310"/>
                    </a:lnTo>
                    <a:lnTo>
                      <a:pt x="722" y="285"/>
                    </a:lnTo>
                    <a:lnTo>
                      <a:pt x="709" y="261"/>
                    </a:lnTo>
                    <a:lnTo>
                      <a:pt x="695" y="237"/>
                    </a:lnTo>
                    <a:lnTo>
                      <a:pt x="682" y="213"/>
                    </a:lnTo>
                    <a:lnTo>
                      <a:pt x="667" y="189"/>
                    </a:lnTo>
                    <a:lnTo>
                      <a:pt x="651" y="167"/>
                    </a:lnTo>
                    <a:lnTo>
                      <a:pt x="634" y="144"/>
                    </a:lnTo>
                    <a:lnTo>
                      <a:pt x="616" y="124"/>
                    </a:lnTo>
                    <a:lnTo>
                      <a:pt x="596" y="105"/>
                    </a:lnTo>
                    <a:lnTo>
                      <a:pt x="575" y="86"/>
                    </a:lnTo>
                    <a:lnTo>
                      <a:pt x="551" y="69"/>
                    </a:lnTo>
                    <a:lnTo>
                      <a:pt x="526" y="54"/>
                    </a:lnTo>
                    <a:lnTo>
                      <a:pt x="535" y="51"/>
                    </a:lnTo>
                    <a:lnTo>
                      <a:pt x="542" y="50"/>
                    </a:lnTo>
                    <a:lnTo>
                      <a:pt x="550" y="50"/>
                    </a:lnTo>
                    <a:lnTo>
                      <a:pt x="558" y="51"/>
                    </a:lnTo>
                    <a:lnTo>
                      <a:pt x="564" y="52"/>
                    </a:lnTo>
                    <a:lnTo>
                      <a:pt x="572" y="55"/>
                    </a:lnTo>
                    <a:lnTo>
                      <a:pt x="579" y="59"/>
                    </a:lnTo>
                    <a:lnTo>
                      <a:pt x="586" y="64"/>
                    </a:lnTo>
                    <a:lnTo>
                      <a:pt x="592" y="67"/>
                    </a:lnTo>
                    <a:lnTo>
                      <a:pt x="599" y="73"/>
                    </a:lnTo>
                    <a:lnTo>
                      <a:pt x="606" y="79"/>
                    </a:lnTo>
                    <a:lnTo>
                      <a:pt x="612" y="85"/>
                    </a:lnTo>
                    <a:lnTo>
                      <a:pt x="619" y="89"/>
                    </a:lnTo>
                    <a:lnTo>
                      <a:pt x="625" y="95"/>
                    </a:lnTo>
                    <a:lnTo>
                      <a:pt x="632" y="100"/>
                    </a:lnTo>
                    <a:lnTo>
                      <a:pt x="639" y="106"/>
                    </a:lnTo>
                    <a:lnTo>
                      <a:pt x="643" y="110"/>
                    </a:lnTo>
                    <a:lnTo>
                      <a:pt x="649" y="115"/>
                    </a:lnTo>
                    <a:lnTo>
                      <a:pt x="655" y="121"/>
                    </a:lnTo>
                    <a:lnTo>
                      <a:pt x="661" y="127"/>
                    </a:lnTo>
                    <a:lnTo>
                      <a:pt x="665" y="133"/>
                    </a:lnTo>
                    <a:lnTo>
                      <a:pt x="671" y="138"/>
                    </a:lnTo>
                    <a:lnTo>
                      <a:pt x="676" y="144"/>
                    </a:lnTo>
                    <a:lnTo>
                      <a:pt x="682" y="151"/>
                    </a:lnTo>
                    <a:lnTo>
                      <a:pt x="687" y="157"/>
                    </a:lnTo>
                    <a:lnTo>
                      <a:pt x="691" y="163"/>
                    </a:lnTo>
                    <a:lnTo>
                      <a:pt x="696" y="169"/>
                    </a:lnTo>
                    <a:lnTo>
                      <a:pt x="701" y="176"/>
                    </a:lnTo>
                    <a:lnTo>
                      <a:pt x="705" y="182"/>
                    </a:lnTo>
                    <a:lnTo>
                      <a:pt x="710" y="189"/>
                    </a:lnTo>
                    <a:lnTo>
                      <a:pt x="715" y="195"/>
                    </a:lnTo>
                    <a:lnTo>
                      <a:pt x="722" y="202"/>
                    </a:lnTo>
                    <a:lnTo>
                      <a:pt x="726" y="192"/>
                    </a:lnTo>
                    <a:lnTo>
                      <a:pt x="731" y="185"/>
                    </a:lnTo>
                    <a:lnTo>
                      <a:pt x="734" y="176"/>
                    </a:lnTo>
                    <a:lnTo>
                      <a:pt x="738" y="168"/>
                    </a:lnTo>
                    <a:lnTo>
                      <a:pt x="742" y="158"/>
                    </a:lnTo>
                    <a:lnTo>
                      <a:pt x="745" y="149"/>
                    </a:lnTo>
                    <a:lnTo>
                      <a:pt x="747" y="141"/>
                    </a:lnTo>
                    <a:lnTo>
                      <a:pt x="751" y="131"/>
                    </a:lnTo>
                    <a:lnTo>
                      <a:pt x="752" y="122"/>
                    </a:lnTo>
                    <a:lnTo>
                      <a:pt x="754" y="113"/>
                    </a:lnTo>
                    <a:lnTo>
                      <a:pt x="756" y="103"/>
                    </a:lnTo>
                    <a:lnTo>
                      <a:pt x="758" y="94"/>
                    </a:lnTo>
                    <a:lnTo>
                      <a:pt x="759" y="85"/>
                    </a:lnTo>
                    <a:lnTo>
                      <a:pt x="761" y="75"/>
                    </a:lnTo>
                    <a:lnTo>
                      <a:pt x="764" y="66"/>
                    </a:lnTo>
                    <a:lnTo>
                      <a:pt x="765" y="58"/>
                    </a:lnTo>
                    <a:lnTo>
                      <a:pt x="761" y="53"/>
                    </a:lnTo>
                    <a:lnTo>
                      <a:pt x="764" y="48"/>
                    </a:lnTo>
                    <a:lnTo>
                      <a:pt x="766" y="44"/>
                    </a:lnTo>
                    <a:lnTo>
                      <a:pt x="765" y="39"/>
                    </a:lnTo>
                    <a:lnTo>
                      <a:pt x="759" y="37"/>
                    </a:lnTo>
                    <a:lnTo>
                      <a:pt x="753" y="37"/>
                    </a:lnTo>
                    <a:lnTo>
                      <a:pt x="747" y="37"/>
                    </a:lnTo>
                    <a:lnTo>
                      <a:pt x="742" y="37"/>
                    </a:lnTo>
                    <a:lnTo>
                      <a:pt x="736" y="38"/>
                    </a:lnTo>
                    <a:lnTo>
                      <a:pt x="731" y="39"/>
                    </a:lnTo>
                    <a:lnTo>
                      <a:pt x="724" y="39"/>
                    </a:lnTo>
                    <a:lnTo>
                      <a:pt x="719" y="41"/>
                    </a:lnTo>
                    <a:lnTo>
                      <a:pt x="713" y="43"/>
                    </a:lnTo>
                    <a:lnTo>
                      <a:pt x="708" y="44"/>
                    </a:lnTo>
                    <a:lnTo>
                      <a:pt x="702" y="44"/>
                    </a:lnTo>
                    <a:lnTo>
                      <a:pt x="696" y="46"/>
                    </a:lnTo>
                    <a:lnTo>
                      <a:pt x="690" y="46"/>
                    </a:lnTo>
                    <a:lnTo>
                      <a:pt x="684" y="46"/>
                    </a:lnTo>
                    <a:lnTo>
                      <a:pt x="680" y="45"/>
                    </a:lnTo>
                    <a:lnTo>
                      <a:pt x="674" y="44"/>
                    </a:lnTo>
                    <a:lnTo>
                      <a:pt x="669" y="50"/>
                    </a:lnTo>
                    <a:lnTo>
                      <a:pt x="667" y="57"/>
                    </a:lnTo>
                    <a:lnTo>
                      <a:pt x="667" y="60"/>
                    </a:lnTo>
                    <a:lnTo>
                      <a:pt x="667" y="64"/>
                    </a:lnTo>
                    <a:lnTo>
                      <a:pt x="667" y="67"/>
                    </a:lnTo>
                    <a:lnTo>
                      <a:pt x="667" y="72"/>
                    </a:lnTo>
                    <a:lnTo>
                      <a:pt x="667" y="75"/>
                    </a:lnTo>
                    <a:lnTo>
                      <a:pt x="667" y="79"/>
                    </a:lnTo>
                    <a:lnTo>
                      <a:pt x="667" y="83"/>
                    </a:lnTo>
                    <a:lnTo>
                      <a:pt x="667" y="87"/>
                    </a:lnTo>
                    <a:lnTo>
                      <a:pt x="665" y="90"/>
                    </a:lnTo>
                    <a:lnTo>
                      <a:pt x="665" y="94"/>
                    </a:lnTo>
                    <a:lnTo>
                      <a:pt x="664" y="98"/>
                    </a:lnTo>
                    <a:lnTo>
                      <a:pt x="663" y="102"/>
                    </a:lnTo>
                    <a:lnTo>
                      <a:pt x="660" y="99"/>
                    </a:lnTo>
                    <a:lnTo>
                      <a:pt x="657" y="95"/>
                    </a:lnTo>
                    <a:lnTo>
                      <a:pt x="654" y="92"/>
                    </a:lnTo>
                    <a:lnTo>
                      <a:pt x="653" y="88"/>
                    </a:lnTo>
                    <a:lnTo>
                      <a:pt x="650" y="85"/>
                    </a:lnTo>
                    <a:lnTo>
                      <a:pt x="649" y="81"/>
                    </a:lnTo>
                    <a:lnTo>
                      <a:pt x="649" y="76"/>
                    </a:lnTo>
                    <a:lnTo>
                      <a:pt x="649" y="74"/>
                    </a:lnTo>
                    <a:lnTo>
                      <a:pt x="648" y="69"/>
                    </a:lnTo>
                    <a:lnTo>
                      <a:pt x="648" y="66"/>
                    </a:lnTo>
                    <a:lnTo>
                      <a:pt x="648" y="61"/>
                    </a:lnTo>
                    <a:lnTo>
                      <a:pt x="648" y="58"/>
                    </a:lnTo>
                    <a:lnTo>
                      <a:pt x="647" y="53"/>
                    </a:lnTo>
                    <a:lnTo>
                      <a:pt x="647" y="50"/>
                    </a:lnTo>
                    <a:lnTo>
                      <a:pt x="646" y="46"/>
                    </a:lnTo>
                    <a:lnTo>
                      <a:pt x="644" y="43"/>
                    </a:lnTo>
                    <a:lnTo>
                      <a:pt x="647" y="39"/>
                    </a:lnTo>
                    <a:lnTo>
                      <a:pt x="648" y="37"/>
                    </a:lnTo>
                    <a:lnTo>
                      <a:pt x="648" y="32"/>
                    </a:lnTo>
                    <a:lnTo>
                      <a:pt x="648" y="29"/>
                    </a:lnTo>
                    <a:lnTo>
                      <a:pt x="655" y="24"/>
                    </a:lnTo>
                    <a:lnTo>
                      <a:pt x="663" y="20"/>
                    </a:lnTo>
                    <a:lnTo>
                      <a:pt x="671" y="18"/>
                    </a:lnTo>
                    <a:lnTo>
                      <a:pt x="680" y="16"/>
                    </a:lnTo>
                    <a:lnTo>
                      <a:pt x="687" y="13"/>
                    </a:lnTo>
                    <a:lnTo>
                      <a:pt x="696" y="11"/>
                    </a:lnTo>
                    <a:lnTo>
                      <a:pt x="705" y="10"/>
                    </a:lnTo>
                    <a:lnTo>
                      <a:pt x="715" y="9"/>
                    </a:lnTo>
                    <a:lnTo>
                      <a:pt x="723" y="7"/>
                    </a:lnTo>
                    <a:lnTo>
                      <a:pt x="732" y="6"/>
                    </a:lnTo>
                    <a:lnTo>
                      <a:pt x="740" y="5"/>
                    </a:lnTo>
                    <a:lnTo>
                      <a:pt x="750" y="5"/>
                    </a:lnTo>
                    <a:lnTo>
                      <a:pt x="759" y="4"/>
                    </a:lnTo>
                    <a:lnTo>
                      <a:pt x="767" y="2"/>
                    </a:lnTo>
                    <a:lnTo>
                      <a:pt x="775" y="0"/>
                    </a:lnTo>
                    <a:lnTo>
                      <a:pt x="785" y="0"/>
                    </a:lnTo>
                    <a:lnTo>
                      <a:pt x="787" y="4"/>
                    </a:lnTo>
                    <a:lnTo>
                      <a:pt x="792" y="5"/>
                    </a:lnTo>
                    <a:lnTo>
                      <a:pt x="795" y="6"/>
                    </a:lnTo>
                    <a:lnTo>
                      <a:pt x="801" y="6"/>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55" name="Freeform 107"/>
              <p:cNvSpPr>
                <a:spLocks/>
              </p:cNvSpPr>
              <p:nvPr/>
            </p:nvSpPr>
            <p:spPr bwMode="auto">
              <a:xfrm>
                <a:off x="4657" y="2307"/>
                <a:ext cx="416" cy="418"/>
              </a:xfrm>
              <a:custGeom>
                <a:avLst/>
                <a:gdLst>
                  <a:gd name="T0" fmla="*/ 28 w 649"/>
                  <a:gd name="T1" fmla="*/ 2 h 622"/>
                  <a:gd name="T2" fmla="*/ 24 w 649"/>
                  <a:gd name="T3" fmla="*/ 7 h 622"/>
                  <a:gd name="T4" fmla="*/ 21 w 649"/>
                  <a:gd name="T5" fmla="*/ 15 h 622"/>
                  <a:gd name="T6" fmla="*/ 17 w 649"/>
                  <a:gd name="T7" fmla="*/ 25 h 622"/>
                  <a:gd name="T8" fmla="*/ 14 w 649"/>
                  <a:gd name="T9" fmla="*/ 35 h 622"/>
                  <a:gd name="T10" fmla="*/ 12 w 649"/>
                  <a:gd name="T11" fmla="*/ 36 h 622"/>
                  <a:gd name="T12" fmla="*/ 12 w 649"/>
                  <a:gd name="T13" fmla="*/ 35 h 622"/>
                  <a:gd name="T14" fmla="*/ 10 w 649"/>
                  <a:gd name="T15" fmla="*/ 34 h 622"/>
                  <a:gd name="T16" fmla="*/ 7 w 649"/>
                  <a:gd name="T17" fmla="*/ 34 h 622"/>
                  <a:gd name="T18" fmla="*/ 5 w 649"/>
                  <a:gd name="T19" fmla="*/ 35 h 622"/>
                  <a:gd name="T20" fmla="*/ 3 w 649"/>
                  <a:gd name="T21" fmla="*/ 38 h 622"/>
                  <a:gd name="T22" fmla="*/ 3 w 649"/>
                  <a:gd name="T23" fmla="*/ 38 h 622"/>
                  <a:gd name="T24" fmla="*/ 3 w 649"/>
                  <a:gd name="T25" fmla="*/ 35 h 622"/>
                  <a:gd name="T26" fmla="*/ 1 w 649"/>
                  <a:gd name="T27" fmla="*/ 36 h 622"/>
                  <a:gd name="T28" fmla="*/ 1 w 649"/>
                  <a:gd name="T29" fmla="*/ 37 h 622"/>
                  <a:gd name="T30" fmla="*/ 1 w 649"/>
                  <a:gd name="T31" fmla="*/ 35 h 622"/>
                  <a:gd name="T32" fmla="*/ 4 w 649"/>
                  <a:gd name="T33" fmla="*/ 32 h 622"/>
                  <a:gd name="T34" fmla="*/ 3 w 649"/>
                  <a:gd name="T35" fmla="*/ 30 h 622"/>
                  <a:gd name="T36" fmla="*/ 1 w 649"/>
                  <a:gd name="T37" fmla="*/ 30 h 622"/>
                  <a:gd name="T38" fmla="*/ 1 w 649"/>
                  <a:gd name="T39" fmla="*/ 28 h 622"/>
                  <a:gd name="T40" fmla="*/ 2 w 649"/>
                  <a:gd name="T41" fmla="*/ 28 h 622"/>
                  <a:gd name="T42" fmla="*/ 3 w 649"/>
                  <a:gd name="T43" fmla="*/ 30 h 622"/>
                  <a:gd name="T44" fmla="*/ 4 w 649"/>
                  <a:gd name="T45" fmla="*/ 29 h 622"/>
                  <a:gd name="T46" fmla="*/ 3 w 649"/>
                  <a:gd name="T47" fmla="*/ 27 h 622"/>
                  <a:gd name="T48" fmla="*/ 3 w 649"/>
                  <a:gd name="T49" fmla="*/ 26 h 622"/>
                  <a:gd name="T50" fmla="*/ 4 w 649"/>
                  <a:gd name="T51" fmla="*/ 28 h 622"/>
                  <a:gd name="T52" fmla="*/ 6 w 649"/>
                  <a:gd name="T53" fmla="*/ 29 h 622"/>
                  <a:gd name="T54" fmla="*/ 5 w 649"/>
                  <a:gd name="T55" fmla="*/ 31 h 622"/>
                  <a:gd name="T56" fmla="*/ 8 w 649"/>
                  <a:gd name="T57" fmla="*/ 31 h 622"/>
                  <a:gd name="T58" fmla="*/ 12 w 649"/>
                  <a:gd name="T59" fmla="*/ 31 h 622"/>
                  <a:gd name="T60" fmla="*/ 12 w 649"/>
                  <a:gd name="T61" fmla="*/ 30 h 622"/>
                  <a:gd name="T62" fmla="*/ 8 w 649"/>
                  <a:gd name="T63" fmla="*/ 30 h 622"/>
                  <a:gd name="T64" fmla="*/ 8 w 649"/>
                  <a:gd name="T65" fmla="*/ 30 h 622"/>
                  <a:gd name="T66" fmla="*/ 9 w 649"/>
                  <a:gd name="T67" fmla="*/ 29 h 622"/>
                  <a:gd name="T68" fmla="*/ 11 w 649"/>
                  <a:gd name="T69" fmla="*/ 28 h 622"/>
                  <a:gd name="T70" fmla="*/ 15 w 649"/>
                  <a:gd name="T71" fmla="*/ 27 h 622"/>
                  <a:gd name="T72" fmla="*/ 17 w 649"/>
                  <a:gd name="T73" fmla="*/ 22 h 622"/>
                  <a:gd name="T74" fmla="*/ 18 w 649"/>
                  <a:gd name="T75" fmla="*/ 19 h 622"/>
                  <a:gd name="T76" fmla="*/ 19 w 649"/>
                  <a:gd name="T77" fmla="*/ 16 h 622"/>
                  <a:gd name="T78" fmla="*/ 18 w 649"/>
                  <a:gd name="T79" fmla="*/ 14 h 622"/>
                  <a:gd name="T80" fmla="*/ 17 w 649"/>
                  <a:gd name="T81" fmla="*/ 11 h 622"/>
                  <a:gd name="T82" fmla="*/ 17 w 649"/>
                  <a:gd name="T83" fmla="*/ 8 h 622"/>
                  <a:gd name="T84" fmla="*/ 17 w 649"/>
                  <a:gd name="T85" fmla="*/ 5 h 622"/>
                  <a:gd name="T86" fmla="*/ 15 w 649"/>
                  <a:gd name="T87" fmla="*/ 5 h 622"/>
                  <a:gd name="T88" fmla="*/ 13 w 649"/>
                  <a:gd name="T89" fmla="*/ 6 h 622"/>
                  <a:gd name="T90" fmla="*/ 13 w 649"/>
                  <a:gd name="T91" fmla="*/ 5 h 622"/>
                  <a:gd name="T92" fmla="*/ 15 w 649"/>
                  <a:gd name="T93" fmla="*/ 3 h 622"/>
                  <a:gd name="T94" fmla="*/ 17 w 649"/>
                  <a:gd name="T95" fmla="*/ 3 h 622"/>
                  <a:gd name="T96" fmla="*/ 19 w 649"/>
                  <a:gd name="T97" fmla="*/ 3 h 622"/>
                  <a:gd name="T98" fmla="*/ 19 w 649"/>
                  <a:gd name="T99" fmla="*/ 5 h 622"/>
                  <a:gd name="T100" fmla="*/ 19 w 649"/>
                  <a:gd name="T101" fmla="*/ 8 h 622"/>
                  <a:gd name="T102" fmla="*/ 20 w 649"/>
                  <a:gd name="T103" fmla="*/ 9 h 622"/>
                  <a:gd name="T104" fmla="*/ 20 w 649"/>
                  <a:gd name="T105" fmla="*/ 10 h 622"/>
                  <a:gd name="T106" fmla="*/ 19 w 649"/>
                  <a:gd name="T107" fmla="*/ 11 h 622"/>
                  <a:gd name="T108" fmla="*/ 19 w 649"/>
                  <a:gd name="T109" fmla="*/ 14 h 622"/>
                  <a:gd name="T110" fmla="*/ 20 w 649"/>
                  <a:gd name="T111" fmla="*/ 13 h 622"/>
                  <a:gd name="T112" fmla="*/ 24 w 649"/>
                  <a:gd name="T113" fmla="*/ 4 h 622"/>
                  <a:gd name="T114" fmla="*/ 28 w 649"/>
                  <a:gd name="T115" fmla="*/ 1 h 62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49"/>
                  <a:gd name="T175" fmla="*/ 0 h 622"/>
                  <a:gd name="T176" fmla="*/ 649 w 649"/>
                  <a:gd name="T177" fmla="*/ 622 h 62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49" h="622">
                    <a:moveTo>
                      <a:pt x="649" y="20"/>
                    </a:moveTo>
                    <a:lnTo>
                      <a:pt x="645" y="25"/>
                    </a:lnTo>
                    <a:lnTo>
                      <a:pt x="642" y="28"/>
                    </a:lnTo>
                    <a:lnTo>
                      <a:pt x="637" y="29"/>
                    </a:lnTo>
                    <a:lnTo>
                      <a:pt x="632" y="31"/>
                    </a:lnTo>
                    <a:lnTo>
                      <a:pt x="627" y="29"/>
                    </a:lnTo>
                    <a:lnTo>
                      <a:pt x="621" y="29"/>
                    </a:lnTo>
                    <a:lnTo>
                      <a:pt x="615" y="31"/>
                    </a:lnTo>
                    <a:lnTo>
                      <a:pt x="611" y="34"/>
                    </a:lnTo>
                    <a:lnTo>
                      <a:pt x="596" y="46"/>
                    </a:lnTo>
                    <a:lnTo>
                      <a:pt x="583" y="57"/>
                    </a:lnTo>
                    <a:lnTo>
                      <a:pt x="570" y="70"/>
                    </a:lnTo>
                    <a:lnTo>
                      <a:pt x="560" y="84"/>
                    </a:lnTo>
                    <a:lnTo>
                      <a:pt x="549" y="98"/>
                    </a:lnTo>
                    <a:lnTo>
                      <a:pt x="540" y="114"/>
                    </a:lnTo>
                    <a:lnTo>
                      <a:pt x="532" y="129"/>
                    </a:lnTo>
                    <a:lnTo>
                      <a:pt x="524" y="144"/>
                    </a:lnTo>
                    <a:lnTo>
                      <a:pt x="514" y="158"/>
                    </a:lnTo>
                    <a:lnTo>
                      <a:pt x="506" y="173"/>
                    </a:lnTo>
                    <a:lnTo>
                      <a:pt x="499" y="188"/>
                    </a:lnTo>
                    <a:lnTo>
                      <a:pt x="491" y="204"/>
                    </a:lnTo>
                    <a:lnTo>
                      <a:pt x="482" y="219"/>
                    </a:lnTo>
                    <a:lnTo>
                      <a:pt x="475" y="233"/>
                    </a:lnTo>
                    <a:lnTo>
                      <a:pt x="464" y="248"/>
                    </a:lnTo>
                    <a:lnTo>
                      <a:pt x="456" y="263"/>
                    </a:lnTo>
                    <a:lnTo>
                      <a:pt x="443" y="282"/>
                    </a:lnTo>
                    <a:lnTo>
                      <a:pt x="432" y="302"/>
                    </a:lnTo>
                    <a:lnTo>
                      <a:pt x="422" y="322"/>
                    </a:lnTo>
                    <a:lnTo>
                      <a:pt x="411" y="343"/>
                    </a:lnTo>
                    <a:lnTo>
                      <a:pt x="402" y="363"/>
                    </a:lnTo>
                    <a:lnTo>
                      <a:pt x="393" y="383"/>
                    </a:lnTo>
                    <a:lnTo>
                      <a:pt x="383" y="404"/>
                    </a:lnTo>
                    <a:lnTo>
                      <a:pt x="375" y="423"/>
                    </a:lnTo>
                    <a:lnTo>
                      <a:pt x="367" y="443"/>
                    </a:lnTo>
                    <a:lnTo>
                      <a:pt x="358" y="464"/>
                    </a:lnTo>
                    <a:lnTo>
                      <a:pt x="349" y="485"/>
                    </a:lnTo>
                    <a:lnTo>
                      <a:pt x="342" y="507"/>
                    </a:lnTo>
                    <a:lnTo>
                      <a:pt x="334" y="526"/>
                    </a:lnTo>
                    <a:lnTo>
                      <a:pt x="326" y="549"/>
                    </a:lnTo>
                    <a:lnTo>
                      <a:pt x="319" y="570"/>
                    </a:lnTo>
                    <a:lnTo>
                      <a:pt x="312" y="591"/>
                    </a:lnTo>
                    <a:lnTo>
                      <a:pt x="305" y="593"/>
                    </a:lnTo>
                    <a:lnTo>
                      <a:pt x="299" y="593"/>
                    </a:lnTo>
                    <a:lnTo>
                      <a:pt x="292" y="593"/>
                    </a:lnTo>
                    <a:lnTo>
                      <a:pt x="286" y="594"/>
                    </a:lnTo>
                    <a:lnTo>
                      <a:pt x="279" y="593"/>
                    </a:lnTo>
                    <a:lnTo>
                      <a:pt x="272" y="593"/>
                    </a:lnTo>
                    <a:lnTo>
                      <a:pt x="266" y="594"/>
                    </a:lnTo>
                    <a:lnTo>
                      <a:pt x="261" y="597"/>
                    </a:lnTo>
                    <a:lnTo>
                      <a:pt x="264" y="591"/>
                    </a:lnTo>
                    <a:lnTo>
                      <a:pt x="266" y="586"/>
                    </a:lnTo>
                    <a:lnTo>
                      <a:pt x="269" y="580"/>
                    </a:lnTo>
                    <a:lnTo>
                      <a:pt x="271" y="576"/>
                    </a:lnTo>
                    <a:lnTo>
                      <a:pt x="272" y="570"/>
                    </a:lnTo>
                    <a:lnTo>
                      <a:pt x="273" y="564"/>
                    </a:lnTo>
                    <a:lnTo>
                      <a:pt x="275" y="558"/>
                    </a:lnTo>
                    <a:lnTo>
                      <a:pt x="276" y="552"/>
                    </a:lnTo>
                    <a:lnTo>
                      <a:pt x="269" y="550"/>
                    </a:lnTo>
                    <a:lnTo>
                      <a:pt x="261" y="549"/>
                    </a:lnTo>
                    <a:lnTo>
                      <a:pt x="252" y="547"/>
                    </a:lnTo>
                    <a:lnTo>
                      <a:pt x="245" y="546"/>
                    </a:lnTo>
                    <a:lnTo>
                      <a:pt x="236" y="545"/>
                    </a:lnTo>
                    <a:lnTo>
                      <a:pt x="228" y="545"/>
                    </a:lnTo>
                    <a:lnTo>
                      <a:pt x="220" y="545"/>
                    </a:lnTo>
                    <a:lnTo>
                      <a:pt x="213" y="545"/>
                    </a:lnTo>
                    <a:lnTo>
                      <a:pt x="203" y="545"/>
                    </a:lnTo>
                    <a:lnTo>
                      <a:pt x="195" y="545"/>
                    </a:lnTo>
                    <a:lnTo>
                      <a:pt x="186" y="545"/>
                    </a:lnTo>
                    <a:lnTo>
                      <a:pt x="177" y="545"/>
                    </a:lnTo>
                    <a:lnTo>
                      <a:pt x="169" y="544"/>
                    </a:lnTo>
                    <a:lnTo>
                      <a:pt x="161" y="544"/>
                    </a:lnTo>
                    <a:lnTo>
                      <a:pt x="153" y="543"/>
                    </a:lnTo>
                    <a:lnTo>
                      <a:pt x="146" y="543"/>
                    </a:lnTo>
                    <a:lnTo>
                      <a:pt x="134" y="530"/>
                    </a:lnTo>
                    <a:lnTo>
                      <a:pt x="130" y="536"/>
                    </a:lnTo>
                    <a:lnTo>
                      <a:pt x="125" y="540"/>
                    </a:lnTo>
                    <a:lnTo>
                      <a:pt x="120" y="546"/>
                    </a:lnTo>
                    <a:lnTo>
                      <a:pt x="117" y="552"/>
                    </a:lnTo>
                    <a:lnTo>
                      <a:pt x="112" y="558"/>
                    </a:lnTo>
                    <a:lnTo>
                      <a:pt x="107" y="564"/>
                    </a:lnTo>
                    <a:lnTo>
                      <a:pt x="104" y="570"/>
                    </a:lnTo>
                    <a:lnTo>
                      <a:pt x="100" y="576"/>
                    </a:lnTo>
                    <a:lnTo>
                      <a:pt x="96" y="580"/>
                    </a:lnTo>
                    <a:lnTo>
                      <a:pt x="91" y="586"/>
                    </a:lnTo>
                    <a:lnTo>
                      <a:pt x="86" y="591"/>
                    </a:lnTo>
                    <a:lnTo>
                      <a:pt x="83" y="598"/>
                    </a:lnTo>
                    <a:lnTo>
                      <a:pt x="78" y="604"/>
                    </a:lnTo>
                    <a:lnTo>
                      <a:pt x="75" y="609"/>
                    </a:lnTo>
                    <a:lnTo>
                      <a:pt x="70" y="615"/>
                    </a:lnTo>
                    <a:lnTo>
                      <a:pt x="66" y="622"/>
                    </a:lnTo>
                    <a:lnTo>
                      <a:pt x="61" y="621"/>
                    </a:lnTo>
                    <a:lnTo>
                      <a:pt x="58" y="620"/>
                    </a:lnTo>
                    <a:lnTo>
                      <a:pt x="56" y="618"/>
                    </a:lnTo>
                    <a:lnTo>
                      <a:pt x="55" y="615"/>
                    </a:lnTo>
                    <a:lnTo>
                      <a:pt x="54" y="611"/>
                    </a:lnTo>
                    <a:lnTo>
                      <a:pt x="54" y="608"/>
                    </a:lnTo>
                    <a:lnTo>
                      <a:pt x="54" y="604"/>
                    </a:lnTo>
                    <a:lnTo>
                      <a:pt x="55" y="600"/>
                    </a:lnTo>
                    <a:lnTo>
                      <a:pt x="89" y="556"/>
                    </a:lnTo>
                    <a:lnTo>
                      <a:pt x="85" y="552"/>
                    </a:lnTo>
                    <a:lnTo>
                      <a:pt x="80" y="554"/>
                    </a:lnTo>
                    <a:lnTo>
                      <a:pt x="76" y="557"/>
                    </a:lnTo>
                    <a:lnTo>
                      <a:pt x="71" y="559"/>
                    </a:lnTo>
                    <a:lnTo>
                      <a:pt x="68" y="563"/>
                    </a:lnTo>
                    <a:lnTo>
                      <a:pt x="63" y="564"/>
                    </a:lnTo>
                    <a:lnTo>
                      <a:pt x="58" y="567"/>
                    </a:lnTo>
                    <a:lnTo>
                      <a:pt x="54" y="570"/>
                    </a:lnTo>
                    <a:lnTo>
                      <a:pt x="50" y="573"/>
                    </a:lnTo>
                    <a:lnTo>
                      <a:pt x="45" y="576"/>
                    </a:lnTo>
                    <a:lnTo>
                      <a:pt x="41" y="578"/>
                    </a:lnTo>
                    <a:lnTo>
                      <a:pt x="37" y="580"/>
                    </a:lnTo>
                    <a:lnTo>
                      <a:pt x="32" y="585"/>
                    </a:lnTo>
                    <a:lnTo>
                      <a:pt x="29" y="587"/>
                    </a:lnTo>
                    <a:lnTo>
                      <a:pt x="25" y="591"/>
                    </a:lnTo>
                    <a:lnTo>
                      <a:pt x="22" y="595"/>
                    </a:lnTo>
                    <a:lnTo>
                      <a:pt x="18" y="600"/>
                    </a:lnTo>
                    <a:lnTo>
                      <a:pt x="15" y="600"/>
                    </a:lnTo>
                    <a:lnTo>
                      <a:pt x="13" y="600"/>
                    </a:lnTo>
                    <a:lnTo>
                      <a:pt x="10" y="599"/>
                    </a:lnTo>
                    <a:lnTo>
                      <a:pt x="9" y="598"/>
                    </a:lnTo>
                    <a:lnTo>
                      <a:pt x="7" y="594"/>
                    </a:lnTo>
                    <a:lnTo>
                      <a:pt x="6" y="591"/>
                    </a:lnTo>
                    <a:lnTo>
                      <a:pt x="8" y="584"/>
                    </a:lnTo>
                    <a:lnTo>
                      <a:pt x="13" y="578"/>
                    </a:lnTo>
                    <a:lnTo>
                      <a:pt x="16" y="572"/>
                    </a:lnTo>
                    <a:lnTo>
                      <a:pt x="22" y="567"/>
                    </a:lnTo>
                    <a:lnTo>
                      <a:pt x="27" y="561"/>
                    </a:lnTo>
                    <a:lnTo>
                      <a:pt x="32" y="557"/>
                    </a:lnTo>
                    <a:lnTo>
                      <a:pt x="39" y="553"/>
                    </a:lnTo>
                    <a:lnTo>
                      <a:pt x="45" y="549"/>
                    </a:lnTo>
                    <a:lnTo>
                      <a:pt x="51" y="544"/>
                    </a:lnTo>
                    <a:lnTo>
                      <a:pt x="58" y="540"/>
                    </a:lnTo>
                    <a:lnTo>
                      <a:pt x="64" y="536"/>
                    </a:lnTo>
                    <a:lnTo>
                      <a:pt x="70" y="531"/>
                    </a:lnTo>
                    <a:lnTo>
                      <a:pt x="76" y="526"/>
                    </a:lnTo>
                    <a:lnTo>
                      <a:pt x="82" y="522"/>
                    </a:lnTo>
                    <a:lnTo>
                      <a:pt x="86" y="516"/>
                    </a:lnTo>
                    <a:lnTo>
                      <a:pt x="92" y="511"/>
                    </a:lnTo>
                    <a:lnTo>
                      <a:pt x="86" y="507"/>
                    </a:lnTo>
                    <a:lnTo>
                      <a:pt x="82" y="503"/>
                    </a:lnTo>
                    <a:lnTo>
                      <a:pt x="76" y="501"/>
                    </a:lnTo>
                    <a:lnTo>
                      <a:pt x="71" y="497"/>
                    </a:lnTo>
                    <a:lnTo>
                      <a:pt x="65" y="495"/>
                    </a:lnTo>
                    <a:lnTo>
                      <a:pt x="59" y="492"/>
                    </a:lnTo>
                    <a:lnTo>
                      <a:pt x="54" y="491"/>
                    </a:lnTo>
                    <a:lnTo>
                      <a:pt x="49" y="489"/>
                    </a:lnTo>
                    <a:lnTo>
                      <a:pt x="42" y="488"/>
                    </a:lnTo>
                    <a:lnTo>
                      <a:pt x="37" y="487"/>
                    </a:lnTo>
                    <a:lnTo>
                      <a:pt x="31" y="484"/>
                    </a:lnTo>
                    <a:lnTo>
                      <a:pt x="25" y="483"/>
                    </a:lnTo>
                    <a:lnTo>
                      <a:pt x="20" y="482"/>
                    </a:lnTo>
                    <a:lnTo>
                      <a:pt x="14" y="480"/>
                    </a:lnTo>
                    <a:lnTo>
                      <a:pt x="8" y="477"/>
                    </a:lnTo>
                    <a:lnTo>
                      <a:pt x="3" y="476"/>
                    </a:lnTo>
                    <a:lnTo>
                      <a:pt x="1" y="471"/>
                    </a:lnTo>
                    <a:lnTo>
                      <a:pt x="0" y="467"/>
                    </a:lnTo>
                    <a:lnTo>
                      <a:pt x="0" y="461"/>
                    </a:lnTo>
                    <a:lnTo>
                      <a:pt x="0" y="457"/>
                    </a:lnTo>
                    <a:lnTo>
                      <a:pt x="4" y="456"/>
                    </a:lnTo>
                    <a:lnTo>
                      <a:pt x="8" y="455"/>
                    </a:lnTo>
                    <a:lnTo>
                      <a:pt x="13" y="455"/>
                    </a:lnTo>
                    <a:lnTo>
                      <a:pt x="16" y="455"/>
                    </a:lnTo>
                    <a:lnTo>
                      <a:pt x="21" y="455"/>
                    </a:lnTo>
                    <a:lnTo>
                      <a:pt x="24" y="456"/>
                    </a:lnTo>
                    <a:lnTo>
                      <a:pt x="28" y="456"/>
                    </a:lnTo>
                    <a:lnTo>
                      <a:pt x="32" y="459"/>
                    </a:lnTo>
                    <a:lnTo>
                      <a:pt x="36" y="459"/>
                    </a:lnTo>
                    <a:lnTo>
                      <a:pt x="39" y="460"/>
                    </a:lnTo>
                    <a:lnTo>
                      <a:pt x="44" y="460"/>
                    </a:lnTo>
                    <a:lnTo>
                      <a:pt x="48" y="462"/>
                    </a:lnTo>
                    <a:lnTo>
                      <a:pt x="51" y="463"/>
                    </a:lnTo>
                    <a:lnTo>
                      <a:pt x="55" y="464"/>
                    </a:lnTo>
                    <a:lnTo>
                      <a:pt x="59" y="466"/>
                    </a:lnTo>
                    <a:lnTo>
                      <a:pt x="63" y="468"/>
                    </a:lnTo>
                    <a:lnTo>
                      <a:pt x="66" y="469"/>
                    </a:lnTo>
                    <a:lnTo>
                      <a:pt x="70" y="471"/>
                    </a:lnTo>
                    <a:lnTo>
                      <a:pt x="75" y="473"/>
                    </a:lnTo>
                    <a:lnTo>
                      <a:pt x="79" y="475"/>
                    </a:lnTo>
                    <a:lnTo>
                      <a:pt x="83" y="475"/>
                    </a:lnTo>
                    <a:lnTo>
                      <a:pt x="87" y="476"/>
                    </a:lnTo>
                    <a:lnTo>
                      <a:pt x="91" y="476"/>
                    </a:lnTo>
                    <a:lnTo>
                      <a:pt x="96" y="476"/>
                    </a:lnTo>
                    <a:lnTo>
                      <a:pt x="91" y="471"/>
                    </a:lnTo>
                    <a:lnTo>
                      <a:pt x="87" y="468"/>
                    </a:lnTo>
                    <a:lnTo>
                      <a:pt x="83" y="463"/>
                    </a:lnTo>
                    <a:lnTo>
                      <a:pt x="79" y="460"/>
                    </a:lnTo>
                    <a:lnTo>
                      <a:pt x="75" y="456"/>
                    </a:lnTo>
                    <a:lnTo>
                      <a:pt x="71" y="452"/>
                    </a:lnTo>
                    <a:lnTo>
                      <a:pt x="68" y="448"/>
                    </a:lnTo>
                    <a:lnTo>
                      <a:pt x="64" y="445"/>
                    </a:lnTo>
                    <a:lnTo>
                      <a:pt x="59" y="440"/>
                    </a:lnTo>
                    <a:lnTo>
                      <a:pt x="57" y="436"/>
                    </a:lnTo>
                    <a:lnTo>
                      <a:pt x="55" y="432"/>
                    </a:lnTo>
                    <a:lnTo>
                      <a:pt x="54" y="427"/>
                    </a:lnTo>
                    <a:lnTo>
                      <a:pt x="51" y="422"/>
                    </a:lnTo>
                    <a:lnTo>
                      <a:pt x="51" y="418"/>
                    </a:lnTo>
                    <a:lnTo>
                      <a:pt x="52" y="412"/>
                    </a:lnTo>
                    <a:lnTo>
                      <a:pt x="55" y="406"/>
                    </a:lnTo>
                    <a:lnTo>
                      <a:pt x="58" y="407"/>
                    </a:lnTo>
                    <a:lnTo>
                      <a:pt x="62" y="409"/>
                    </a:lnTo>
                    <a:lnTo>
                      <a:pt x="65" y="412"/>
                    </a:lnTo>
                    <a:lnTo>
                      <a:pt x="69" y="415"/>
                    </a:lnTo>
                    <a:lnTo>
                      <a:pt x="75" y="421"/>
                    </a:lnTo>
                    <a:lnTo>
                      <a:pt x="82" y="428"/>
                    </a:lnTo>
                    <a:lnTo>
                      <a:pt x="86" y="435"/>
                    </a:lnTo>
                    <a:lnTo>
                      <a:pt x="93" y="442"/>
                    </a:lnTo>
                    <a:lnTo>
                      <a:pt x="96" y="445"/>
                    </a:lnTo>
                    <a:lnTo>
                      <a:pt x="100" y="448"/>
                    </a:lnTo>
                    <a:lnTo>
                      <a:pt x="104" y="450"/>
                    </a:lnTo>
                    <a:lnTo>
                      <a:pt x="108" y="454"/>
                    </a:lnTo>
                    <a:lnTo>
                      <a:pt x="111" y="456"/>
                    </a:lnTo>
                    <a:lnTo>
                      <a:pt x="114" y="459"/>
                    </a:lnTo>
                    <a:lnTo>
                      <a:pt x="119" y="460"/>
                    </a:lnTo>
                    <a:lnTo>
                      <a:pt x="123" y="462"/>
                    </a:lnTo>
                    <a:lnTo>
                      <a:pt x="125" y="464"/>
                    </a:lnTo>
                    <a:lnTo>
                      <a:pt x="128" y="468"/>
                    </a:lnTo>
                    <a:lnTo>
                      <a:pt x="130" y="471"/>
                    </a:lnTo>
                    <a:lnTo>
                      <a:pt x="131" y="476"/>
                    </a:lnTo>
                    <a:lnTo>
                      <a:pt x="131" y="492"/>
                    </a:lnTo>
                    <a:lnTo>
                      <a:pt x="126" y="492"/>
                    </a:lnTo>
                    <a:lnTo>
                      <a:pt x="121" y="491"/>
                    </a:lnTo>
                    <a:lnTo>
                      <a:pt x="117" y="492"/>
                    </a:lnTo>
                    <a:lnTo>
                      <a:pt x="115" y="495"/>
                    </a:lnTo>
                    <a:lnTo>
                      <a:pt x="114" y="498"/>
                    </a:lnTo>
                    <a:lnTo>
                      <a:pt x="114" y="503"/>
                    </a:lnTo>
                    <a:lnTo>
                      <a:pt x="114" y="508"/>
                    </a:lnTo>
                    <a:lnTo>
                      <a:pt x="117" y="511"/>
                    </a:lnTo>
                    <a:lnTo>
                      <a:pt x="128" y="509"/>
                    </a:lnTo>
                    <a:lnTo>
                      <a:pt x="140" y="508"/>
                    </a:lnTo>
                    <a:lnTo>
                      <a:pt x="152" y="507"/>
                    </a:lnTo>
                    <a:lnTo>
                      <a:pt x="163" y="505"/>
                    </a:lnTo>
                    <a:lnTo>
                      <a:pt x="175" y="504"/>
                    </a:lnTo>
                    <a:lnTo>
                      <a:pt x="187" y="504"/>
                    </a:lnTo>
                    <a:lnTo>
                      <a:pt x="200" y="503"/>
                    </a:lnTo>
                    <a:lnTo>
                      <a:pt x="213" y="503"/>
                    </a:lnTo>
                    <a:lnTo>
                      <a:pt x="223" y="502"/>
                    </a:lnTo>
                    <a:lnTo>
                      <a:pt x="236" y="502"/>
                    </a:lnTo>
                    <a:lnTo>
                      <a:pt x="246" y="501"/>
                    </a:lnTo>
                    <a:lnTo>
                      <a:pt x="259" y="500"/>
                    </a:lnTo>
                    <a:lnTo>
                      <a:pt x="270" y="497"/>
                    </a:lnTo>
                    <a:lnTo>
                      <a:pt x="280" y="496"/>
                    </a:lnTo>
                    <a:lnTo>
                      <a:pt x="291" y="492"/>
                    </a:lnTo>
                    <a:lnTo>
                      <a:pt x="301" y="489"/>
                    </a:lnTo>
                    <a:lnTo>
                      <a:pt x="292" y="488"/>
                    </a:lnTo>
                    <a:lnTo>
                      <a:pt x="283" y="487"/>
                    </a:lnTo>
                    <a:lnTo>
                      <a:pt x="273" y="485"/>
                    </a:lnTo>
                    <a:lnTo>
                      <a:pt x="265" y="485"/>
                    </a:lnTo>
                    <a:lnTo>
                      <a:pt x="256" y="485"/>
                    </a:lnTo>
                    <a:lnTo>
                      <a:pt x="246" y="485"/>
                    </a:lnTo>
                    <a:lnTo>
                      <a:pt x="237" y="487"/>
                    </a:lnTo>
                    <a:lnTo>
                      <a:pt x="228" y="487"/>
                    </a:lnTo>
                    <a:lnTo>
                      <a:pt x="218" y="487"/>
                    </a:lnTo>
                    <a:lnTo>
                      <a:pt x="209" y="488"/>
                    </a:lnTo>
                    <a:lnTo>
                      <a:pt x="200" y="488"/>
                    </a:lnTo>
                    <a:lnTo>
                      <a:pt x="192" y="489"/>
                    </a:lnTo>
                    <a:lnTo>
                      <a:pt x="182" y="489"/>
                    </a:lnTo>
                    <a:lnTo>
                      <a:pt x="173" y="489"/>
                    </a:lnTo>
                    <a:lnTo>
                      <a:pt x="163" y="489"/>
                    </a:lnTo>
                    <a:lnTo>
                      <a:pt x="156" y="489"/>
                    </a:lnTo>
                    <a:lnTo>
                      <a:pt x="155" y="483"/>
                    </a:lnTo>
                    <a:lnTo>
                      <a:pt x="158" y="480"/>
                    </a:lnTo>
                    <a:lnTo>
                      <a:pt x="160" y="478"/>
                    </a:lnTo>
                    <a:lnTo>
                      <a:pt x="163" y="477"/>
                    </a:lnTo>
                    <a:lnTo>
                      <a:pt x="168" y="476"/>
                    </a:lnTo>
                    <a:lnTo>
                      <a:pt x="172" y="475"/>
                    </a:lnTo>
                    <a:lnTo>
                      <a:pt x="175" y="473"/>
                    </a:lnTo>
                    <a:lnTo>
                      <a:pt x="177" y="469"/>
                    </a:lnTo>
                    <a:lnTo>
                      <a:pt x="182" y="473"/>
                    </a:lnTo>
                    <a:lnTo>
                      <a:pt x="188" y="473"/>
                    </a:lnTo>
                    <a:lnTo>
                      <a:pt x="194" y="473"/>
                    </a:lnTo>
                    <a:lnTo>
                      <a:pt x="200" y="473"/>
                    </a:lnTo>
                    <a:lnTo>
                      <a:pt x="204" y="470"/>
                    </a:lnTo>
                    <a:lnTo>
                      <a:pt x="209" y="468"/>
                    </a:lnTo>
                    <a:lnTo>
                      <a:pt x="215" y="466"/>
                    </a:lnTo>
                    <a:lnTo>
                      <a:pt x="221" y="464"/>
                    </a:lnTo>
                    <a:lnTo>
                      <a:pt x="227" y="463"/>
                    </a:lnTo>
                    <a:lnTo>
                      <a:pt x="232" y="463"/>
                    </a:lnTo>
                    <a:lnTo>
                      <a:pt x="238" y="464"/>
                    </a:lnTo>
                    <a:lnTo>
                      <a:pt x="244" y="468"/>
                    </a:lnTo>
                    <a:lnTo>
                      <a:pt x="251" y="461"/>
                    </a:lnTo>
                    <a:lnTo>
                      <a:pt x="255" y="463"/>
                    </a:lnTo>
                    <a:lnTo>
                      <a:pt x="270" y="466"/>
                    </a:lnTo>
                    <a:lnTo>
                      <a:pt x="284" y="467"/>
                    </a:lnTo>
                    <a:lnTo>
                      <a:pt x="296" y="464"/>
                    </a:lnTo>
                    <a:lnTo>
                      <a:pt x="305" y="461"/>
                    </a:lnTo>
                    <a:lnTo>
                      <a:pt x="313" y="454"/>
                    </a:lnTo>
                    <a:lnTo>
                      <a:pt x="321" y="446"/>
                    </a:lnTo>
                    <a:lnTo>
                      <a:pt x="327" y="436"/>
                    </a:lnTo>
                    <a:lnTo>
                      <a:pt x="334" y="426"/>
                    </a:lnTo>
                    <a:lnTo>
                      <a:pt x="338" y="413"/>
                    </a:lnTo>
                    <a:lnTo>
                      <a:pt x="342" y="401"/>
                    </a:lnTo>
                    <a:lnTo>
                      <a:pt x="346" y="390"/>
                    </a:lnTo>
                    <a:lnTo>
                      <a:pt x="351" y="377"/>
                    </a:lnTo>
                    <a:lnTo>
                      <a:pt x="355" y="365"/>
                    </a:lnTo>
                    <a:lnTo>
                      <a:pt x="360" y="354"/>
                    </a:lnTo>
                    <a:lnTo>
                      <a:pt x="366" y="344"/>
                    </a:lnTo>
                    <a:lnTo>
                      <a:pt x="373" y="336"/>
                    </a:lnTo>
                    <a:lnTo>
                      <a:pt x="375" y="330"/>
                    </a:lnTo>
                    <a:lnTo>
                      <a:pt x="379" y="325"/>
                    </a:lnTo>
                    <a:lnTo>
                      <a:pt x="381" y="321"/>
                    </a:lnTo>
                    <a:lnTo>
                      <a:pt x="384" y="316"/>
                    </a:lnTo>
                    <a:lnTo>
                      <a:pt x="387" y="310"/>
                    </a:lnTo>
                    <a:lnTo>
                      <a:pt x="390" y="305"/>
                    </a:lnTo>
                    <a:lnTo>
                      <a:pt x="393" y="301"/>
                    </a:lnTo>
                    <a:lnTo>
                      <a:pt x="396" y="296"/>
                    </a:lnTo>
                    <a:lnTo>
                      <a:pt x="398" y="289"/>
                    </a:lnTo>
                    <a:lnTo>
                      <a:pt x="401" y="284"/>
                    </a:lnTo>
                    <a:lnTo>
                      <a:pt x="404" y="278"/>
                    </a:lnTo>
                    <a:lnTo>
                      <a:pt x="407" y="274"/>
                    </a:lnTo>
                    <a:lnTo>
                      <a:pt x="408" y="269"/>
                    </a:lnTo>
                    <a:lnTo>
                      <a:pt x="411" y="264"/>
                    </a:lnTo>
                    <a:lnTo>
                      <a:pt x="414" y="259"/>
                    </a:lnTo>
                    <a:lnTo>
                      <a:pt x="416" y="254"/>
                    </a:lnTo>
                    <a:lnTo>
                      <a:pt x="414" y="250"/>
                    </a:lnTo>
                    <a:lnTo>
                      <a:pt x="410" y="254"/>
                    </a:lnTo>
                    <a:lnTo>
                      <a:pt x="406" y="248"/>
                    </a:lnTo>
                    <a:lnTo>
                      <a:pt x="401" y="243"/>
                    </a:lnTo>
                    <a:lnTo>
                      <a:pt x="398" y="239"/>
                    </a:lnTo>
                    <a:lnTo>
                      <a:pt x="396" y="233"/>
                    </a:lnTo>
                    <a:lnTo>
                      <a:pt x="395" y="227"/>
                    </a:lnTo>
                    <a:lnTo>
                      <a:pt x="393" y="220"/>
                    </a:lnTo>
                    <a:lnTo>
                      <a:pt x="391" y="214"/>
                    </a:lnTo>
                    <a:lnTo>
                      <a:pt x="391" y="208"/>
                    </a:lnTo>
                    <a:lnTo>
                      <a:pt x="391" y="201"/>
                    </a:lnTo>
                    <a:lnTo>
                      <a:pt x="390" y="195"/>
                    </a:lnTo>
                    <a:lnTo>
                      <a:pt x="390" y="187"/>
                    </a:lnTo>
                    <a:lnTo>
                      <a:pt x="390" y="181"/>
                    </a:lnTo>
                    <a:lnTo>
                      <a:pt x="388" y="176"/>
                    </a:lnTo>
                    <a:lnTo>
                      <a:pt x="387" y="169"/>
                    </a:lnTo>
                    <a:lnTo>
                      <a:pt x="386" y="163"/>
                    </a:lnTo>
                    <a:lnTo>
                      <a:pt x="384" y="158"/>
                    </a:lnTo>
                    <a:lnTo>
                      <a:pt x="384" y="152"/>
                    </a:lnTo>
                    <a:lnTo>
                      <a:pt x="387" y="147"/>
                    </a:lnTo>
                    <a:lnTo>
                      <a:pt x="387" y="140"/>
                    </a:lnTo>
                    <a:lnTo>
                      <a:pt x="387" y="136"/>
                    </a:lnTo>
                    <a:lnTo>
                      <a:pt x="387" y="131"/>
                    </a:lnTo>
                    <a:lnTo>
                      <a:pt x="387" y="126"/>
                    </a:lnTo>
                    <a:lnTo>
                      <a:pt x="387" y="121"/>
                    </a:lnTo>
                    <a:lnTo>
                      <a:pt x="387" y="116"/>
                    </a:lnTo>
                    <a:lnTo>
                      <a:pt x="384" y="110"/>
                    </a:lnTo>
                    <a:lnTo>
                      <a:pt x="384" y="105"/>
                    </a:lnTo>
                    <a:lnTo>
                      <a:pt x="383" y="100"/>
                    </a:lnTo>
                    <a:lnTo>
                      <a:pt x="383" y="95"/>
                    </a:lnTo>
                    <a:lnTo>
                      <a:pt x="382" y="89"/>
                    </a:lnTo>
                    <a:lnTo>
                      <a:pt x="381" y="84"/>
                    </a:lnTo>
                    <a:lnTo>
                      <a:pt x="381" y="80"/>
                    </a:lnTo>
                    <a:lnTo>
                      <a:pt x="381" y="75"/>
                    </a:lnTo>
                    <a:lnTo>
                      <a:pt x="375" y="75"/>
                    </a:lnTo>
                    <a:lnTo>
                      <a:pt x="369" y="76"/>
                    </a:lnTo>
                    <a:lnTo>
                      <a:pt x="363" y="78"/>
                    </a:lnTo>
                    <a:lnTo>
                      <a:pt x="359" y="80"/>
                    </a:lnTo>
                    <a:lnTo>
                      <a:pt x="353" y="82"/>
                    </a:lnTo>
                    <a:lnTo>
                      <a:pt x="347" y="84"/>
                    </a:lnTo>
                    <a:lnTo>
                      <a:pt x="341" y="85"/>
                    </a:lnTo>
                    <a:lnTo>
                      <a:pt x="337" y="89"/>
                    </a:lnTo>
                    <a:lnTo>
                      <a:pt x="331" y="90"/>
                    </a:lnTo>
                    <a:lnTo>
                      <a:pt x="325" y="93"/>
                    </a:lnTo>
                    <a:lnTo>
                      <a:pt x="318" y="94"/>
                    </a:lnTo>
                    <a:lnTo>
                      <a:pt x="313" y="96"/>
                    </a:lnTo>
                    <a:lnTo>
                      <a:pt x="307" y="96"/>
                    </a:lnTo>
                    <a:lnTo>
                      <a:pt x="301" y="96"/>
                    </a:lnTo>
                    <a:lnTo>
                      <a:pt x="294" y="96"/>
                    </a:lnTo>
                    <a:lnTo>
                      <a:pt x="290" y="95"/>
                    </a:lnTo>
                    <a:lnTo>
                      <a:pt x="287" y="90"/>
                    </a:lnTo>
                    <a:lnTo>
                      <a:pt x="286" y="84"/>
                    </a:lnTo>
                    <a:lnTo>
                      <a:pt x="286" y="80"/>
                    </a:lnTo>
                    <a:lnTo>
                      <a:pt x="286" y="75"/>
                    </a:lnTo>
                    <a:lnTo>
                      <a:pt x="292" y="73"/>
                    </a:lnTo>
                    <a:lnTo>
                      <a:pt x="297" y="70"/>
                    </a:lnTo>
                    <a:lnTo>
                      <a:pt x="303" y="69"/>
                    </a:lnTo>
                    <a:lnTo>
                      <a:pt x="308" y="68"/>
                    </a:lnTo>
                    <a:lnTo>
                      <a:pt x="314" y="66"/>
                    </a:lnTo>
                    <a:lnTo>
                      <a:pt x="320" y="63"/>
                    </a:lnTo>
                    <a:lnTo>
                      <a:pt x="326" y="61"/>
                    </a:lnTo>
                    <a:lnTo>
                      <a:pt x="332" y="60"/>
                    </a:lnTo>
                    <a:lnTo>
                      <a:pt x="337" y="57"/>
                    </a:lnTo>
                    <a:lnTo>
                      <a:pt x="342" y="56"/>
                    </a:lnTo>
                    <a:lnTo>
                      <a:pt x="348" y="55"/>
                    </a:lnTo>
                    <a:lnTo>
                      <a:pt x="354" y="53"/>
                    </a:lnTo>
                    <a:lnTo>
                      <a:pt x="360" y="52"/>
                    </a:lnTo>
                    <a:lnTo>
                      <a:pt x="367" y="50"/>
                    </a:lnTo>
                    <a:lnTo>
                      <a:pt x="373" y="49"/>
                    </a:lnTo>
                    <a:lnTo>
                      <a:pt x="379" y="49"/>
                    </a:lnTo>
                    <a:lnTo>
                      <a:pt x="380" y="46"/>
                    </a:lnTo>
                    <a:lnTo>
                      <a:pt x="382" y="43"/>
                    </a:lnTo>
                    <a:lnTo>
                      <a:pt x="384" y="41"/>
                    </a:lnTo>
                    <a:lnTo>
                      <a:pt x="388" y="41"/>
                    </a:lnTo>
                    <a:lnTo>
                      <a:pt x="395" y="39"/>
                    </a:lnTo>
                    <a:lnTo>
                      <a:pt x="401" y="38"/>
                    </a:lnTo>
                    <a:lnTo>
                      <a:pt x="408" y="38"/>
                    </a:lnTo>
                    <a:lnTo>
                      <a:pt x="414" y="41"/>
                    </a:lnTo>
                    <a:lnTo>
                      <a:pt x="417" y="43"/>
                    </a:lnTo>
                    <a:lnTo>
                      <a:pt x="421" y="47"/>
                    </a:lnTo>
                    <a:lnTo>
                      <a:pt x="422" y="52"/>
                    </a:lnTo>
                    <a:lnTo>
                      <a:pt x="423" y="56"/>
                    </a:lnTo>
                    <a:lnTo>
                      <a:pt x="423" y="62"/>
                    </a:lnTo>
                    <a:lnTo>
                      <a:pt x="423" y="68"/>
                    </a:lnTo>
                    <a:lnTo>
                      <a:pt x="421" y="74"/>
                    </a:lnTo>
                    <a:lnTo>
                      <a:pt x="420" y="80"/>
                    </a:lnTo>
                    <a:lnTo>
                      <a:pt x="418" y="85"/>
                    </a:lnTo>
                    <a:lnTo>
                      <a:pt x="418" y="93"/>
                    </a:lnTo>
                    <a:lnTo>
                      <a:pt x="417" y="98"/>
                    </a:lnTo>
                    <a:lnTo>
                      <a:pt x="417" y="105"/>
                    </a:lnTo>
                    <a:lnTo>
                      <a:pt x="418" y="111"/>
                    </a:lnTo>
                    <a:lnTo>
                      <a:pt x="420" y="117"/>
                    </a:lnTo>
                    <a:lnTo>
                      <a:pt x="420" y="122"/>
                    </a:lnTo>
                    <a:lnTo>
                      <a:pt x="420" y="129"/>
                    </a:lnTo>
                    <a:lnTo>
                      <a:pt x="420" y="131"/>
                    </a:lnTo>
                    <a:lnTo>
                      <a:pt x="421" y="136"/>
                    </a:lnTo>
                    <a:lnTo>
                      <a:pt x="421" y="139"/>
                    </a:lnTo>
                    <a:lnTo>
                      <a:pt x="423" y="142"/>
                    </a:lnTo>
                    <a:lnTo>
                      <a:pt x="428" y="139"/>
                    </a:lnTo>
                    <a:lnTo>
                      <a:pt x="434" y="138"/>
                    </a:lnTo>
                    <a:lnTo>
                      <a:pt x="439" y="136"/>
                    </a:lnTo>
                    <a:lnTo>
                      <a:pt x="445" y="136"/>
                    </a:lnTo>
                    <a:lnTo>
                      <a:pt x="451" y="135"/>
                    </a:lnTo>
                    <a:lnTo>
                      <a:pt x="457" y="135"/>
                    </a:lnTo>
                    <a:lnTo>
                      <a:pt x="464" y="135"/>
                    </a:lnTo>
                    <a:lnTo>
                      <a:pt x="471" y="136"/>
                    </a:lnTo>
                    <a:lnTo>
                      <a:pt x="467" y="142"/>
                    </a:lnTo>
                    <a:lnTo>
                      <a:pt x="463" y="147"/>
                    </a:lnTo>
                    <a:lnTo>
                      <a:pt x="457" y="153"/>
                    </a:lnTo>
                    <a:lnTo>
                      <a:pt x="452" y="158"/>
                    </a:lnTo>
                    <a:lnTo>
                      <a:pt x="448" y="159"/>
                    </a:lnTo>
                    <a:lnTo>
                      <a:pt x="444" y="162"/>
                    </a:lnTo>
                    <a:lnTo>
                      <a:pt x="441" y="164"/>
                    </a:lnTo>
                    <a:lnTo>
                      <a:pt x="437" y="166"/>
                    </a:lnTo>
                    <a:lnTo>
                      <a:pt x="430" y="169"/>
                    </a:lnTo>
                    <a:lnTo>
                      <a:pt x="423" y="171"/>
                    </a:lnTo>
                    <a:lnTo>
                      <a:pt x="422" y="176"/>
                    </a:lnTo>
                    <a:lnTo>
                      <a:pt x="422" y="181"/>
                    </a:lnTo>
                    <a:lnTo>
                      <a:pt x="421" y="186"/>
                    </a:lnTo>
                    <a:lnTo>
                      <a:pt x="421" y="192"/>
                    </a:lnTo>
                    <a:lnTo>
                      <a:pt x="420" y="197"/>
                    </a:lnTo>
                    <a:lnTo>
                      <a:pt x="420" y="201"/>
                    </a:lnTo>
                    <a:lnTo>
                      <a:pt x="418" y="207"/>
                    </a:lnTo>
                    <a:lnTo>
                      <a:pt x="418" y="213"/>
                    </a:lnTo>
                    <a:lnTo>
                      <a:pt x="417" y="218"/>
                    </a:lnTo>
                    <a:lnTo>
                      <a:pt x="416" y="223"/>
                    </a:lnTo>
                    <a:lnTo>
                      <a:pt x="416" y="228"/>
                    </a:lnTo>
                    <a:lnTo>
                      <a:pt x="416" y="234"/>
                    </a:lnTo>
                    <a:lnTo>
                      <a:pt x="416" y="239"/>
                    </a:lnTo>
                    <a:lnTo>
                      <a:pt x="416" y="243"/>
                    </a:lnTo>
                    <a:lnTo>
                      <a:pt x="416" y="248"/>
                    </a:lnTo>
                    <a:lnTo>
                      <a:pt x="416" y="254"/>
                    </a:lnTo>
                    <a:lnTo>
                      <a:pt x="428" y="238"/>
                    </a:lnTo>
                    <a:lnTo>
                      <a:pt x="438" y="220"/>
                    </a:lnTo>
                    <a:lnTo>
                      <a:pt x="448" y="204"/>
                    </a:lnTo>
                    <a:lnTo>
                      <a:pt x="458" y="187"/>
                    </a:lnTo>
                    <a:lnTo>
                      <a:pt x="466" y="170"/>
                    </a:lnTo>
                    <a:lnTo>
                      <a:pt x="477" y="152"/>
                    </a:lnTo>
                    <a:lnTo>
                      <a:pt x="486" y="135"/>
                    </a:lnTo>
                    <a:lnTo>
                      <a:pt x="496" y="118"/>
                    </a:lnTo>
                    <a:lnTo>
                      <a:pt x="506" y="101"/>
                    </a:lnTo>
                    <a:lnTo>
                      <a:pt x="517" y="84"/>
                    </a:lnTo>
                    <a:lnTo>
                      <a:pt x="528" y="69"/>
                    </a:lnTo>
                    <a:lnTo>
                      <a:pt x="541" y="54"/>
                    </a:lnTo>
                    <a:lnTo>
                      <a:pt x="554" y="39"/>
                    </a:lnTo>
                    <a:lnTo>
                      <a:pt x="569" y="26"/>
                    </a:lnTo>
                    <a:lnTo>
                      <a:pt x="586" y="13"/>
                    </a:lnTo>
                    <a:lnTo>
                      <a:pt x="604" y="1"/>
                    </a:lnTo>
                    <a:lnTo>
                      <a:pt x="611" y="0"/>
                    </a:lnTo>
                    <a:lnTo>
                      <a:pt x="617" y="0"/>
                    </a:lnTo>
                    <a:lnTo>
                      <a:pt x="623" y="1"/>
                    </a:lnTo>
                    <a:lnTo>
                      <a:pt x="630" y="4"/>
                    </a:lnTo>
                    <a:lnTo>
                      <a:pt x="636" y="6"/>
                    </a:lnTo>
                    <a:lnTo>
                      <a:pt x="641" y="9"/>
                    </a:lnTo>
                    <a:lnTo>
                      <a:pt x="644" y="14"/>
                    </a:lnTo>
                    <a:lnTo>
                      <a:pt x="649" y="20"/>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56" name="Freeform 108"/>
              <p:cNvSpPr>
                <a:spLocks/>
              </p:cNvSpPr>
              <p:nvPr/>
            </p:nvSpPr>
            <p:spPr bwMode="auto">
              <a:xfrm>
                <a:off x="4822" y="2385"/>
                <a:ext cx="81" cy="126"/>
              </a:xfrm>
              <a:custGeom>
                <a:avLst/>
                <a:gdLst>
                  <a:gd name="T0" fmla="*/ 1 w 127"/>
                  <a:gd name="T1" fmla="*/ 1 h 188"/>
                  <a:gd name="T2" fmla="*/ 1 w 127"/>
                  <a:gd name="T3" fmla="*/ 2 h 188"/>
                  <a:gd name="T4" fmla="*/ 1 w 127"/>
                  <a:gd name="T5" fmla="*/ 3 h 188"/>
                  <a:gd name="T6" fmla="*/ 1 w 127"/>
                  <a:gd name="T7" fmla="*/ 4 h 188"/>
                  <a:gd name="T8" fmla="*/ 2 w 127"/>
                  <a:gd name="T9" fmla="*/ 5 h 188"/>
                  <a:gd name="T10" fmla="*/ 2 w 127"/>
                  <a:gd name="T11" fmla="*/ 6 h 188"/>
                  <a:gd name="T12" fmla="*/ 2 w 127"/>
                  <a:gd name="T13" fmla="*/ 7 h 188"/>
                  <a:gd name="T14" fmla="*/ 1 w 127"/>
                  <a:gd name="T15" fmla="*/ 9 h 188"/>
                  <a:gd name="T16" fmla="*/ 2 w 127"/>
                  <a:gd name="T17" fmla="*/ 9 h 188"/>
                  <a:gd name="T18" fmla="*/ 2 w 127"/>
                  <a:gd name="T19" fmla="*/ 9 h 188"/>
                  <a:gd name="T20" fmla="*/ 3 w 127"/>
                  <a:gd name="T21" fmla="*/ 9 h 188"/>
                  <a:gd name="T22" fmla="*/ 3 w 127"/>
                  <a:gd name="T23" fmla="*/ 8 h 188"/>
                  <a:gd name="T24" fmla="*/ 4 w 127"/>
                  <a:gd name="T25" fmla="*/ 8 h 188"/>
                  <a:gd name="T26" fmla="*/ 4 w 127"/>
                  <a:gd name="T27" fmla="*/ 7 h 188"/>
                  <a:gd name="T28" fmla="*/ 4 w 127"/>
                  <a:gd name="T29" fmla="*/ 7 h 188"/>
                  <a:gd name="T30" fmla="*/ 5 w 127"/>
                  <a:gd name="T31" fmla="*/ 7 h 188"/>
                  <a:gd name="T32" fmla="*/ 5 w 127"/>
                  <a:gd name="T33" fmla="*/ 8 h 188"/>
                  <a:gd name="T34" fmla="*/ 5 w 127"/>
                  <a:gd name="T35" fmla="*/ 9 h 188"/>
                  <a:gd name="T36" fmla="*/ 5 w 127"/>
                  <a:gd name="T37" fmla="*/ 9 h 188"/>
                  <a:gd name="T38" fmla="*/ 4 w 127"/>
                  <a:gd name="T39" fmla="*/ 9 h 188"/>
                  <a:gd name="T40" fmla="*/ 4 w 127"/>
                  <a:gd name="T41" fmla="*/ 9 h 188"/>
                  <a:gd name="T42" fmla="*/ 4 w 127"/>
                  <a:gd name="T43" fmla="*/ 10 h 188"/>
                  <a:gd name="T44" fmla="*/ 3 w 127"/>
                  <a:gd name="T45" fmla="*/ 10 h 188"/>
                  <a:gd name="T46" fmla="*/ 3 w 127"/>
                  <a:gd name="T47" fmla="*/ 11 h 188"/>
                  <a:gd name="T48" fmla="*/ 2 w 127"/>
                  <a:gd name="T49" fmla="*/ 11 h 188"/>
                  <a:gd name="T50" fmla="*/ 2 w 127"/>
                  <a:gd name="T51" fmla="*/ 11 h 188"/>
                  <a:gd name="T52" fmla="*/ 1 w 127"/>
                  <a:gd name="T53" fmla="*/ 11 h 188"/>
                  <a:gd name="T54" fmla="*/ 1 w 127"/>
                  <a:gd name="T55" fmla="*/ 11 h 188"/>
                  <a:gd name="T56" fmla="*/ 1 w 127"/>
                  <a:gd name="T57" fmla="*/ 10 h 188"/>
                  <a:gd name="T58" fmla="*/ 1 w 127"/>
                  <a:gd name="T59" fmla="*/ 9 h 188"/>
                  <a:gd name="T60" fmla="*/ 1 w 127"/>
                  <a:gd name="T61" fmla="*/ 9 h 188"/>
                  <a:gd name="T62" fmla="*/ 1 w 127"/>
                  <a:gd name="T63" fmla="*/ 9 h 188"/>
                  <a:gd name="T64" fmla="*/ 1 w 127"/>
                  <a:gd name="T65" fmla="*/ 7 h 188"/>
                  <a:gd name="T66" fmla="*/ 1 w 127"/>
                  <a:gd name="T67" fmla="*/ 7 h 188"/>
                  <a:gd name="T68" fmla="*/ 1 w 127"/>
                  <a:gd name="T69" fmla="*/ 6 h 188"/>
                  <a:gd name="T70" fmla="*/ 1 w 127"/>
                  <a:gd name="T71" fmla="*/ 6 h 188"/>
                  <a:gd name="T72" fmla="*/ 1 w 127"/>
                  <a:gd name="T73" fmla="*/ 5 h 188"/>
                  <a:gd name="T74" fmla="*/ 1 w 127"/>
                  <a:gd name="T75" fmla="*/ 4 h 188"/>
                  <a:gd name="T76" fmla="*/ 1 w 127"/>
                  <a:gd name="T77" fmla="*/ 3 h 188"/>
                  <a:gd name="T78" fmla="*/ 1 w 127"/>
                  <a:gd name="T79" fmla="*/ 3 h 188"/>
                  <a:gd name="T80" fmla="*/ 1 w 127"/>
                  <a:gd name="T81" fmla="*/ 2 h 188"/>
                  <a:gd name="T82" fmla="*/ 0 w 127"/>
                  <a:gd name="T83" fmla="*/ 1 h 188"/>
                  <a:gd name="T84" fmla="*/ 0 w 127"/>
                  <a:gd name="T85" fmla="*/ 1 h 188"/>
                  <a:gd name="T86" fmla="*/ 0 w 127"/>
                  <a:gd name="T87" fmla="*/ 1 h 188"/>
                  <a:gd name="T88" fmla="*/ 1 w 127"/>
                  <a:gd name="T89" fmla="*/ 0 h 188"/>
                  <a:gd name="T90" fmla="*/ 1 w 127"/>
                  <a:gd name="T91" fmla="*/ 0 h 188"/>
                  <a:gd name="T92" fmla="*/ 1 w 127"/>
                  <a:gd name="T93" fmla="*/ 1 h 188"/>
                  <a:gd name="T94" fmla="*/ 1 w 127"/>
                  <a:gd name="T95" fmla="*/ 1 h 188"/>
                  <a:gd name="T96" fmla="*/ 1 w 127"/>
                  <a:gd name="T97" fmla="*/ 1 h 18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27"/>
                  <a:gd name="T148" fmla="*/ 0 h 188"/>
                  <a:gd name="T149" fmla="*/ 127 w 127"/>
                  <a:gd name="T150" fmla="*/ 188 h 18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27" h="188">
                    <a:moveTo>
                      <a:pt x="29" y="16"/>
                    </a:moveTo>
                    <a:lnTo>
                      <a:pt x="29" y="24"/>
                    </a:lnTo>
                    <a:lnTo>
                      <a:pt x="29" y="33"/>
                    </a:lnTo>
                    <a:lnTo>
                      <a:pt x="30" y="41"/>
                    </a:lnTo>
                    <a:lnTo>
                      <a:pt x="32" y="48"/>
                    </a:lnTo>
                    <a:lnTo>
                      <a:pt x="32" y="56"/>
                    </a:lnTo>
                    <a:lnTo>
                      <a:pt x="33" y="64"/>
                    </a:lnTo>
                    <a:lnTo>
                      <a:pt x="33" y="72"/>
                    </a:lnTo>
                    <a:lnTo>
                      <a:pt x="35" y="81"/>
                    </a:lnTo>
                    <a:lnTo>
                      <a:pt x="35" y="89"/>
                    </a:lnTo>
                    <a:lnTo>
                      <a:pt x="35" y="97"/>
                    </a:lnTo>
                    <a:lnTo>
                      <a:pt x="35" y="105"/>
                    </a:lnTo>
                    <a:lnTo>
                      <a:pt x="35" y="113"/>
                    </a:lnTo>
                    <a:lnTo>
                      <a:pt x="35" y="122"/>
                    </a:lnTo>
                    <a:lnTo>
                      <a:pt x="35" y="130"/>
                    </a:lnTo>
                    <a:lnTo>
                      <a:pt x="33" y="138"/>
                    </a:lnTo>
                    <a:lnTo>
                      <a:pt x="33" y="147"/>
                    </a:lnTo>
                    <a:lnTo>
                      <a:pt x="39" y="147"/>
                    </a:lnTo>
                    <a:lnTo>
                      <a:pt x="46" y="147"/>
                    </a:lnTo>
                    <a:lnTo>
                      <a:pt x="51" y="145"/>
                    </a:lnTo>
                    <a:lnTo>
                      <a:pt x="60" y="144"/>
                    </a:lnTo>
                    <a:lnTo>
                      <a:pt x="65" y="140"/>
                    </a:lnTo>
                    <a:lnTo>
                      <a:pt x="72" y="138"/>
                    </a:lnTo>
                    <a:lnTo>
                      <a:pt x="80" y="136"/>
                    </a:lnTo>
                    <a:lnTo>
                      <a:pt x="87" y="134"/>
                    </a:lnTo>
                    <a:lnTo>
                      <a:pt x="91" y="132"/>
                    </a:lnTo>
                    <a:lnTo>
                      <a:pt x="96" y="130"/>
                    </a:lnTo>
                    <a:lnTo>
                      <a:pt x="99" y="127"/>
                    </a:lnTo>
                    <a:lnTo>
                      <a:pt x="104" y="126"/>
                    </a:lnTo>
                    <a:lnTo>
                      <a:pt x="109" y="124"/>
                    </a:lnTo>
                    <a:lnTo>
                      <a:pt x="113" y="123"/>
                    </a:lnTo>
                    <a:lnTo>
                      <a:pt x="118" y="123"/>
                    </a:lnTo>
                    <a:lnTo>
                      <a:pt x="124" y="125"/>
                    </a:lnTo>
                    <a:lnTo>
                      <a:pt x="127" y="131"/>
                    </a:lnTo>
                    <a:lnTo>
                      <a:pt x="127" y="136"/>
                    </a:lnTo>
                    <a:lnTo>
                      <a:pt x="126" y="140"/>
                    </a:lnTo>
                    <a:lnTo>
                      <a:pt x="122" y="145"/>
                    </a:lnTo>
                    <a:lnTo>
                      <a:pt x="117" y="147"/>
                    </a:lnTo>
                    <a:lnTo>
                      <a:pt x="111" y="151"/>
                    </a:lnTo>
                    <a:lnTo>
                      <a:pt x="105" y="153"/>
                    </a:lnTo>
                    <a:lnTo>
                      <a:pt x="102" y="157"/>
                    </a:lnTo>
                    <a:lnTo>
                      <a:pt x="96" y="158"/>
                    </a:lnTo>
                    <a:lnTo>
                      <a:pt x="90" y="160"/>
                    </a:lnTo>
                    <a:lnTo>
                      <a:pt x="84" y="162"/>
                    </a:lnTo>
                    <a:lnTo>
                      <a:pt x="78" y="167"/>
                    </a:lnTo>
                    <a:lnTo>
                      <a:pt x="72" y="171"/>
                    </a:lnTo>
                    <a:lnTo>
                      <a:pt x="65" y="174"/>
                    </a:lnTo>
                    <a:lnTo>
                      <a:pt x="60" y="178"/>
                    </a:lnTo>
                    <a:lnTo>
                      <a:pt x="54" y="181"/>
                    </a:lnTo>
                    <a:lnTo>
                      <a:pt x="47" y="184"/>
                    </a:lnTo>
                    <a:lnTo>
                      <a:pt x="41" y="186"/>
                    </a:lnTo>
                    <a:lnTo>
                      <a:pt x="35" y="187"/>
                    </a:lnTo>
                    <a:lnTo>
                      <a:pt x="29" y="188"/>
                    </a:lnTo>
                    <a:lnTo>
                      <a:pt x="22" y="187"/>
                    </a:lnTo>
                    <a:lnTo>
                      <a:pt x="16" y="185"/>
                    </a:lnTo>
                    <a:lnTo>
                      <a:pt x="9" y="181"/>
                    </a:lnTo>
                    <a:lnTo>
                      <a:pt x="4" y="175"/>
                    </a:lnTo>
                    <a:lnTo>
                      <a:pt x="2" y="169"/>
                    </a:lnTo>
                    <a:lnTo>
                      <a:pt x="2" y="165"/>
                    </a:lnTo>
                    <a:lnTo>
                      <a:pt x="2" y="159"/>
                    </a:lnTo>
                    <a:lnTo>
                      <a:pt x="2" y="154"/>
                    </a:lnTo>
                    <a:lnTo>
                      <a:pt x="2" y="148"/>
                    </a:lnTo>
                    <a:lnTo>
                      <a:pt x="4" y="144"/>
                    </a:lnTo>
                    <a:lnTo>
                      <a:pt x="4" y="138"/>
                    </a:lnTo>
                    <a:lnTo>
                      <a:pt x="5" y="133"/>
                    </a:lnTo>
                    <a:lnTo>
                      <a:pt x="5" y="127"/>
                    </a:lnTo>
                    <a:lnTo>
                      <a:pt x="6" y="122"/>
                    </a:lnTo>
                    <a:lnTo>
                      <a:pt x="7" y="117"/>
                    </a:lnTo>
                    <a:lnTo>
                      <a:pt x="7" y="111"/>
                    </a:lnTo>
                    <a:lnTo>
                      <a:pt x="7" y="105"/>
                    </a:lnTo>
                    <a:lnTo>
                      <a:pt x="7" y="99"/>
                    </a:lnTo>
                    <a:lnTo>
                      <a:pt x="7" y="95"/>
                    </a:lnTo>
                    <a:lnTo>
                      <a:pt x="7" y="89"/>
                    </a:lnTo>
                    <a:lnTo>
                      <a:pt x="6" y="83"/>
                    </a:lnTo>
                    <a:lnTo>
                      <a:pt x="6" y="77"/>
                    </a:lnTo>
                    <a:lnTo>
                      <a:pt x="5" y="71"/>
                    </a:lnTo>
                    <a:lnTo>
                      <a:pt x="5" y="65"/>
                    </a:lnTo>
                    <a:lnTo>
                      <a:pt x="4" y="60"/>
                    </a:lnTo>
                    <a:lnTo>
                      <a:pt x="4" y="55"/>
                    </a:lnTo>
                    <a:lnTo>
                      <a:pt x="2" y="48"/>
                    </a:lnTo>
                    <a:lnTo>
                      <a:pt x="2" y="43"/>
                    </a:lnTo>
                    <a:lnTo>
                      <a:pt x="1" y="37"/>
                    </a:lnTo>
                    <a:lnTo>
                      <a:pt x="0" y="31"/>
                    </a:lnTo>
                    <a:lnTo>
                      <a:pt x="0" y="24"/>
                    </a:lnTo>
                    <a:lnTo>
                      <a:pt x="0" y="20"/>
                    </a:lnTo>
                    <a:lnTo>
                      <a:pt x="0" y="14"/>
                    </a:lnTo>
                    <a:lnTo>
                      <a:pt x="0" y="9"/>
                    </a:lnTo>
                    <a:lnTo>
                      <a:pt x="0" y="5"/>
                    </a:lnTo>
                    <a:lnTo>
                      <a:pt x="0" y="1"/>
                    </a:lnTo>
                    <a:lnTo>
                      <a:pt x="5" y="0"/>
                    </a:lnTo>
                    <a:lnTo>
                      <a:pt x="9" y="0"/>
                    </a:lnTo>
                    <a:lnTo>
                      <a:pt x="14" y="0"/>
                    </a:lnTo>
                    <a:lnTo>
                      <a:pt x="20" y="1"/>
                    </a:lnTo>
                    <a:lnTo>
                      <a:pt x="23" y="3"/>
                    </a:lnTo>
                    <a:lnTo>
                      <a:pt x="27" y="7"/>
                    </a:lnTo>
                    <a:lnTo>
                      <a:pt x="28" y="10"/>
                    </a:lnTo>
                    <a:lnTo>
                      <a:pt x="29" y="16"/>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57" name="Freeform 109"/>
              <p:cNvSpPr>
                <a:spLocks/>
              </p:cNvSpPr>
              <p:nvPr/>
            </p:nvSpPr>
            <p:spPr bwMode="auto">
              <a:xfrm>
                <a:off x="5095" y="2403"/>
                <a:ext cx="31" cy="53"/>
              </a:xfrm>
              <a:custGeom>
                <a:avLst/>
                <a:gdLst>
                  <a:gd name="T0" fmla="*/ 2 w 48"/>
                  <a:gd name="T1" fmla="*/ 1 h 79"/>
                  <a:gd name="T2" fmla="*/ 2 w 48"/>
                  <a:gd name="T3" fmla="*/ 1 h 79"/>
                  <a:gd name="T4" fmla="*/ 2 w 48"/>
                  <a:gd name="T5" fmla="*/ 1 h 79"/>
                  <a:gd name="T6" fmla="*/ 2 w 48"/>
                  <a:gd name="T7" fmla="*/ 2 h 79"/>
                  <a:gd name="T8" fmla="*/ 2 w 48"/>
                  <a:gd name="T9" fmla="*/ 2 h 79"/>
                  <a:gd name="T10" fmla="*/ 2 w 48"/>
                  <a:gd name="T11" fmla="*/ 2 h 79"/>
                  <a:gd name="T12" fmla="*/ 2 w 48"/>
                  <a:gd name="T13" fmla="*/ 3 h 79"/>
                  <a:gd name="T14" fmla="*/ 2 w 48"/>
                  <a:gd name="T15" fmla="*/ 3 h 79"/>
                  <a:gd name="T16" fmla="*/ 2 w 48"/>
                  <a:gd name="T17" fmla="*/ 3 h 79"/>
                  <a:gd name="T18" fmla="*/ 2 w 48"/>
                  <a:gd name="T19" fmla="*/ 3 h 79"/>
                  <a:gd name="T20" fmla="*/ 2 w 48"/>
                  <a:gd name="T21" fmla="*/ 3 h 79"/>
                  <a:gd name="T22" fmla="*/ 2 w 48"/>
                  <a:gd name="T23" fmla="*/ 4 h 79"/>
                  <a:gd name="T24" fmla="*/ 2 w 48"/>
                  <a:gd name="T25" fmla="*/ 4 h 79"/>
                  <a:gd name="T26" fmla="*/ 2 w 48"/>
                  <a:gd name="T27" fmla="*/ 4 h 79"/>
                  <a:gd name="T28" fmla="*/ 2 w 48"/>
                  <a:gd name="T29" fmla="*/ 5 h 79"/>
                  <a:gd name="T30" fmla="*/ 2 w 48"/>
                  <a:gd name="T31" fmla="*/ 5 h 79"/>
                  <a:gd name="T32" fmla="*/ 1 w 48"/>
                  <a:gd name="T33" fmla="*/ 5 h 79"/>
                  <a:gd name="T34" fmla="*/ 1 w 48"/>
                  <a:gd name="T35" fmla="*/ 4 h 79"/>
                  <a:gd name="T36" fmla="*/ 1 w 48"/>
                  <a:gd name="T37" fmla="*/ 4 h 79"/>
                  <a:gd name="T38" fmla="*/ 1 w 48"/>
                  <a:gd name="T39" fmla="*/ 4 h 79"/>
                  <a:gd name="T40" fmla="*/ 1 w 48"/>
                  <a:gd name="T41" fmla="*/ 3 h 79"/>
                  <a:gd name="T42" fmla="*/ 1 w 48"/>
                  <a:gd name="T43" fmla="*/ 3 h 79"/>
                  <a:gd name="T44" fmla="*/ 1 w 48"/>
                  <a:gd name="T45" fmla="*/ 3 h 79"/>
                  <a:gd name="T46" fmla="*/ 1 w 48"/>
                  <a:gd name="T47" fmla="*/ 3 h 79"/>
                  <a:gd name="T48" fmla="*/ 1 w 48"/>
                  <a:gd name="T49" fmla="*/ 3 h 79"/>
                  <a:gd name="T50" fmla="*/ 1 w 48"/>
                  <a:gd name="T51" fmla="*/ 2 h 79"/>
                  <a:gd name="T52" fmla="*/ 1 w 48"/>
                  <a:gd name="T53" fmla="*/ 2 h 79"/>
                  <a:gd name="T54" fmla="*/ 1 w 48"/>
                  <a:gd name="T55" fmla="*/ 2 h 79"/>
                  <a:gd name="T56" fmla="*/ 1 w 48"/>
                  <a:gd name="T57" fmla="*/ 2 h 79"/>
                  <a:gd name="T58" fmla="*/ 1 w 48"/>
                  <a:gd name="T59" fmla="*/ 1 h 79"/>
                  <a:gd name="T60" fmla="*/ 1 w 48"/>
                  <a:gd name="T61" fmla="*/ 1 h 79"/>
                  <a:gd name="T62" fmla="*/ 1 w 48"/>
                  <a:gd name="T63" fmla="*/ 1 h 79"/>
                  <a:gd name="T64" fmla="*/ 1 w 48"/>
                  <a:gd name="T65" fmla="*/ 1 h 79"/>
                  <a:gd name="T66" fmla="*/ 0 w 48"/>
                  <a:gd name="T67" fmla="*/ 1 h 79"/>
                  <a:gd name="T68" fmla="*/ 1 w 48"/>
                  <a:gd name="T69" fmla="*/ 1 h 79"/>
                  <a:gd name="T70" fmla="*/ 1 w 48"/>
                  <a:gd name="T71" fmla="*/ 1 h 79"/>
                  <a:gd name="T72" fmla="*/ 1 w 48"/>
                  <a:gd name="T73" fmla="*/ 1 h 79"/>
                  <a:gd name="T74" fmla="*/ 1 w 48"/>
                  <a:gd name="T75" fmla="*/ 0 h 79"/>
                  <a:gd name="T76" fmla="*/ 1 w 48"/>
                  <a:gd name="T77" fmla="*/ 1 h 79"/>
                  <a:gd name="T78" fmla="*/ 1 w 48"/>
                  <a:gd name="T79" fmla="*/ 1 h 79"/>
                  <a:gd name="T80" fmla="*/ 1 w 48"/>
                  <a:gd name="T81" fmla="*/ 1 h 79"/>
                  <a:gd name="T82" fmla="*/ 2 w 48"/>
                  <a:gd name="T83" fmla="*/ 1 h 79"/>
                  <a:gd name="T84" fmla="*/ 2 w 48"/>
                  <a:gd name="T85" fmla="*/ 1 h 79"/>
                  <a:gd name="T86" fmla="*/ 2 w 48"/>
                  <a:gd name="T87" fmla="*/ 1 h 79"/>
                  <a:gd name="T88" fmla="*/ 2 w 48"/>
                  <a:gd name="T89" fmla="*/ 1 h 79"/>
                  <a:gd name="T90" fmla="*/ 2 w 48"/>
                  <a:gd name="T91" fmla="*/ 1 h 7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
                  <a:gd name="T139" fmla="*/ 0 h 79"/>
                  <a:gd name="T140" fmla="*/ 48 w 48"/>
                  <a:gd name="T141" fmla="*/ 79 h 7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 h="79">
                    <a:moveTo>
                      <a:pt x="45" y="19"/>
                    </a:moveTo>
                    <a:lnTo>
                      <a:pt x="45" y="21"/>
                    </a:lnTo>
                    <a:lnTo>
                      <a:pt x="46" y="26"/>
                    </a:lnTo>
                    <a:lnTo>
                      <a:pt x="46" y="29"/>
                    </a:lnTo>
                    <a:lnTo>
                      <a:pt x="48" y="34"/>
                    </a:lnTo>
                    <a:lnTo>
                      <a:pt x="48" y="37"/>
                    </a:lnTo>
                    <a:lnTo>
                      <a:pt x="48" y="42"/>
                    </a:lnTo>
                    <a:lnTo>
                      <a:pt x="48" y="45"/>
                    </a:lnTo>
                    <a:lnTo>
                      <a:pt x="48" y="49"/>
                    </a:lnTo>
                    <a:lnTo>
                      <a:pt x="46" y="52"/>
                    </a:lnTo>
                    <a:lnTo>
                      <a:pt x="45" y="57"/>
                    </a:lnTo>
                    <a:lnTo>
                      <a:pt x="43" y="61"/>
                    </a:lnTo>
                    <a:lnTo>
                      <a:pt x="43" y="65"/>
                    </a:lnTo>
                    <a:lnTo>
                      <a:pt x="39" y="71"/>
                    </a:lnTo>
                    <a:lnTo>
                      <a:pt x="36" y="79"/>
                    </a:lnTo>
                    <a:lnTo>
                      <a:pt x="32" y="77"/>
                    </a:lnTo>
                    <a:lnTo>
                      <a:pt x="29" y="75"/>
                    </a:lnTo>
                    <a:lnTo>
                      <a:pt x="25" y="72"/>
                    </a:lnTo>
                    <a:lnTo>
                      <a:pt x="23" y="70"/>
                    </a:lnTo>
                    <a:lnTo>
                      <a:pt x="18" y="63"/>
                    </a:lnTo>
                    <a:lnTo>
                      <a:pt x="15" y="57"/>
                    </a:lnTo>
                    <a:lnTo>
                      <a:pt x="14" y="54"/>
                    </a:lnTo>
                    <a:lnTo>
                      <a:pt x="13" y="50"/>
                    </a:lnTo>
                    <a:lnTo>
                      <a:pt x="10" y="47"/>
                    </a:lnTo>
                    <a:lnTo>
                      <a:pt x="10" y="43"/>
                    </a:lnTo>
                    <a:lnTo>
                      <a:pt x="9" y="38"/>
                    </a:lnTo>
                    <a:lnTo>
                      <a:pt x="8" y="35"/>
                    </a:lnTo>
                    <a:lnTo>
                      <a:pt x="8" y="31"/>
                    </a:lnTo>
                    <a:lnTo>
                      <a:pt x="8" y="28"/>
                    </a:lnTo>
                    <a:lnTo>
                      <a:pt x="6" y="24"/>
                    </a:lnTo>
                    <a:lnTo>
                      <a:pt x="4" y="21"/>
                    </a:lnTo>
                    <a:lnTo>
                      <a:pt x="3" y="16"/>
                    </a:lnTo>
                    <a:lnTo>
                      <a:pt x="1" y="14"/>
                    </a:lnTo>
                    <a:lnTo>
                      <a:pt x="0" y="9"/>
                    </a:lnTo>
                    <a:lnTo>
                      <a:pt x="1" y="7"/>
                    </a:lnTo>
                    <a:lnTo>
                      <a:pt x="3" y="3"/>
                    </a:lnTo>
                    <a:lnTo>
                      <a:pt x="8" y="1"/>
                    </a:lnTo>
                    <a:lnTo>
                      <a:pt x="13" y="0"/>
                    </a:lnTo>
                    <a:lnTo>
                      <a:pt x="18" y="1"/>
                    </a:lnTo>
                    <a:lnTo>
                      <a:pt x="24" y="2"/>
                    </a:lnTo>
                    <a:lnTo>
                      <a:pt x="29" y="4"/>
                    </a:lnTo>
                    <a:lnTo>
                      <a:pt x="34" y="7"/>
                    </a:lnTo>
                    <a:lnTo>
                      <a:pt x="37" y="10"/>
                    </a:lnTo>
                    <a:lnTo>
                      <a:pt x="41" y="14"/>
                    </a:lnTo>
                    <a:lnTo>
                      <a:pt x="45" y="19"/>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58" name="Freeform 110"/>
              <p:cNvSpPr>
                <a:spLocks/>
              </p:cNvSpPr>
              <p:nvPr/>
            </p:nvSpPr>
            <p:spPr bwMode="auto">
              <a:xfrm>
                <a:off x="5030" y="2412"/>
                <a:ext cx="31" cy="52"/>
              </a:xfrm>
              <a:custGeom>
                <a:avLst/>
                <a:gdLst>
                  <a:gd name="T0" fmla="*/ 2 w 48"/>
                  <a:gd name="T1" fmla="*/ 1 h 77"/>
                  <a:gd name="T2" fmla="*/ 2 w 48"/>
                  <a:gd name="T3" fmla="*/ 2 h 77"/>
                  <a:gd name="T4" fmla="*/ 2 w 48"/>
                  <a:gd name="T5" fmla="*/ 2 h 77"/>
                  <a:gd name="T6" fmla="*/ 2 w 48"/>
                  <a:gd name="T7" fmla="*/ 3 h 77"/>
                  <a:gd name="T8" fmla="*/ 2 w 48"/>
                  <a:gd name="T9" fmla="*/ 3 h 77"/>
                  <a:gd name="T10" fmla="*/ 2 w 48"/>
                  <a:gd name="T11" fmla="*/ 4 h 77"/>
                  <a:gd name="T12" fmla="*/ 2 w 48"/>
                  <a:gd name="T13" fmla="*/ 4 h 77"/>
                  <a:gd name="T14" fmla="*/ 2 w 48"/>
                  <a:gd name="T15" fmla="*/ 5 h 77"/>
                  <a:gd name="T16" fmla="*/ 2 w 48"/>
                  <a:gd name="T17" fmla="*/ 5 h 77"/>
                  <a:gd name="T18" fmla="*/ 1 w 48"/>
                  <a:gd name="T19" fmla="*/ 5 h 77"/>
                  <a:gd name="T20" fmla="*/ 1 w 48"/>
                  <a:gd name="T21" fmla="*/ 5 h 77"/>
                  <a:gd name="T22" fmla="*/ 1 w 48"/>
                  <a:gd name="T23" fmla="*/ 5 h 77"/>
                  <a:gd name="T24" fmla="*/ 1 w 48"/>
                  <a:gd name="T25" fmla="*/ 5 h 77"/>
                  <a:gd name="T26" fmla="*/ 1 w 48"/>
                  <a:gd name="T27" fmla="*/ 4 h 77"/>
                  <a:gd name="T28" fmla="*/ 1 w 48"/>
                  <a:gd name="T29" fmla="*/ 4 h 77"/>
                  <a:gd name="T30" fmla="*/ 1 w 48"/>
                  <a:gd name="T31" fmla="*/ 3 h 77"/>
                  <a:gd name="T32" fmla="*/ 1 w 48"/>
                  <a:gd name="T33" fmla="*/ 3 h 77"/>
                  <a:gd name="T34" fmla="*/ 1 w 48"/>
                  <a:gd name="T35" fmla="*/ 3 h 77"/>
                  <a:gd name="T36" fmla="*/ 1 w 48"/>
                  <a:gd name="T37" fmla="*/ 3 h 77"/>
                  <a:gd name="T38" fmla="*/ 1 w 48"/>
                  <a:gd name="T39" fmla="*/ 3 h 77"/>
                  <a:gd name="T40" fmla="*/ 1 w 48"/>
                  <a:gd name="T41" fmla="*/ 2 h 77"/>
                  <a:gd name="T42" fmla="*/ 1 w 48"/>
                  <a:gd name="T43" fmla="*/ 2 h 77"/>
                  <a:gd name="T44" fmla="*/ 1 w 48"/>
                  <a:gd name="T45" fmla="*/ 2 h 77"/>
                  <a:gd name="T46" fmla="*/ 1 w 48"/>
                  <a:gd name="T47" fmla="*/ 1 h 77"/>
                  <a:gd name="T48" fmla="*/ 0 w 48"/>
                  <a:gd name="T49" fmla="*/ 1 h 77"/>
                  <a:gd name="T50" fmla="*/ 0 w 48"/>
                  <a:gd name="T51" fmla="*/ 1 h 77"/>
                  <a:gd name="T52" fmla="*/ 1 w 48"/>
                  <a:gd name="T53" fmla="*/ 0 h 77"/>
                  <a:gd name="T54" fmla="*/ 1 w 48"/>
                  <a:gd name="T55" fmla="*/ 0 h 77"/>
                  <a:gd name="T56" fmla="*/ 1 w 48"/>
                  <a:gd name="T57" fmla="*/ 1 h 77"/>
                  <a:gd name="T58" fmla="*/ 1 w 48"/>
                  <a:gd name="T59" fmla="*/ 1 h 77"/>
                  <a:gd name="T60" fmla="*/ 2 w 48"/>
                  <a:gd name="T61" fmla="*/ 1 h 77"/>
                  <a:gd name="T62" fmla="*/ 2 w 48"/>
                  <a:gd name="T63" fmla="*/ 1 h 77"/>
                  <a:gd name="T64" fmla="*/ 2 w 48"/>
                  <a:gd name="T65" fmla="*/ 1 h 77"/>
                  <a:gd name="T66" fmla="*/ 2 w 48"/>
                  <a:gd name="T67" fmla="*/ 1 h 77"/>
                  <a:gd name="T68" fmla="*/ 2 w 48"/>
                  <a:gd name="T69" fmla="*/ 1 h 7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8"/>
                  <a:gd name="T106" fmla="*/ 0 h 77"/>
                  <a:gd name="T107" fmla="*/ 48 w 48"/>
                  <a:gd name="T108" fmla="*/ 77 h 7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8" h="77">
                    <a:moveTo>
                      <a:pt x="48" y="26"/>
                    </a:moveTo>
                    <a:lnTo>
                      <a:pt x="48" y="33"/>
                    </a:lnTo>
                    <a:lnTo>
                      <a:pt x="48" y="40"/>
                    </a:lnTo>
                    <a:lnTo>
                      <a:pt x="47" y="47"/>
                    </a:lnTo>
                    <a:lnTo>
                      <a:pt x="46" y="54"/>
                    </a:lnTo>
                    <a:lnTo>
                      <a:pt x="43" y="61"/>
                    </a:lnTo>
                    <a:lnTo>
                      <a:pt x="40" y="66"/>
                    </a:lnTo>
                    <a:lnTo>
                      <a:pt x="36" y="71"/>
                    </a:lnTo>
                    <a:lnTo>
                      <a:pt x="32" y="77"/>
                    </a:lnTo>
                    <a:lnTo>
                      <a:pt x="27" y="75"/>
                    </a:lnTo>
                    <a:lnTo>
                      <a:pt x="23" y="74"/>
                    </a:lnTo>
                    <a:lnTo>
                      <a:pt x="20" y="71"/>
                    </a:lnTo>
                    <a:lnTo>
                      <a:pt x="19" y="69"/>
                    </a:lnTo>
                    <a:lnTo>
                      <a:pt x="15" y="65"/>
                    </a:lnTo>
                    <a:lnTo>
                      <a:pt x="14" y="62"/>
                    </a:lnTo>
                    <a:lnTo>
                      <a:pt x="13" y="58"/>
                    </a:lnTo>
                    <a:lnTo>
                      <a:pt x="12" y="55"/>
                    </a:lnTo>
                    <a:lnTo>
                      <a:pt x="11" y="50"/>
                    </a:lnTo>
                    <a:lnTo>
                      <a:pt x="9" y="45"/>
                    </a:lnTo>
                    <a:lnTo>
                      <a:pt x="8" y="42"/>
                    </a:lnTo>
                    <a:lnTo>
                      <a:pt x="7" y="37"/>
                    </a:lnTo>
                    <a:lnTo>
                      <a:pt x="6" y="33"/>
                    </a:lnTo>
                    <a:lnTo>
                      <a:pt x="4" y="29"/>
                    </a:lnTo>
                    <a:lnTo>
                      <a:pt x="2" y="26"/>
                    </a:lnTo>
                    <a:lnTo>
                      <a:pt x="0" y="23"/>
                    </a:lnTo>
                    <a:lnTo>
                      <a:pt x="0" y="5"/>
                    </a:lnTo>
                    <a:lnTo>
                      <a:pt x="7" y="0"/>
                    </a:lnTo>
                    <a:lnTo>
                      <a:pt x="14" y="0"/>
                    </a:lnTo>
                    <a:lnTo>
                      <a:pt x="21" y="1"/>
                    </a:lnTo>
                    <a:lnTo>
                      <a:pt x="27" y="5"/>
                    </a:lnTo>
                    <a:lnTo>
                      <a:pt x="33" y="8"/>
                    </a:lnTo>
                    <a:lnTo>
                      <a:pt x="39" y="14"/>
                    </a:lnTo>
                    <a:lnTo>
                      <a:pt x="43" y="20"/>
                    </a:lnTo>
                    <a:lnTo>
                      <a:pt x="48" y="26"/>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59" name="Freeform 111"/>
              <p:cNvSpPr>
                <a:spLocks/>
              </p:cNvSpPr>
              <p:nvPr/>
            </p:nvSpPr>
            <p:spPr bwMode="auto">
              <a:xfrm>
                <a:off x="4659" y="2449"/>
                <a:ext cx="60" cy="26"/>
              </a:xfrm>
              <a:custGeom>
                <a:avLst/>
                <a:gdLst>
                  <a:gd name="T0" fmla="*/ 4 w 93"/>
                  <a:gd name="T1" fmla="*/ 1 h 38"/>
                  <a:gd name="T2" fmla="*/ 4 w 93"/>
                  <a:gd name="T3" fmla="*/ 1 h 38"/>
                  <a:gd name="T4" fmla="*/ 4 w 93"/>
                  <a:gd name="T5" fmla="*/ 1 h 38"/>
                  <a:gd name="T6" fmla="*/ 4 w 93"/>
                  <a:gd name="T7" fmla="*/ 1 h 38"/>
                  <a:gd name="T8" fmla="*/ 4 w 93"/>
                  <a:gd name="T9" fmla="*/ 2 h 38"/>
                  <a:gd name="T10" fmla="*/ 4 w 93"/>
                  <a:gd name="T11" fmla="*/ 2 h 38"/>
                  <a:gd name="T12" fmla="*/ 4 w 93"/>
                  <a:gd name="T13" fmla="*/ 2 h 38"/>
                  <a:gd name="T14" fmla="*/ 3 w 93"/>
                  <a:gd name="T15" fmla="*/ 2 h 38"/>
                  <a:gd name="T16" fmla="*/ 3 w 93"/>
                  <a:gd name="T17" fmla="*/ 2 h 38"/>
                  <a:gd name="T18" fmla="*/ 3 w 93"/>
                  <a:gd name="T19" fmla="*/ 2 h 38"/>
                  <a:gd name="T20" fmla="*/ 3 w 93"/>
                  <a:gd name="T21" fmla="*/ 2 h 38"/>
                  <a:gd name="T22" fmla="*/ 3 w 93"/>
                  <a:gd name="T23" fmla="*/ 2 h 38"/>
                  <a:gd name="T24" fmla="*/ 2 w 93"/>
                  <a:gd name="T25" fmla="*/ 2 h 38"/>
                  <a:gd name="T26" fmla="*/ 2 w 93"/>
                  <a:gd name="T27" fmla="*/ 2 h 38"/>
                  <a:gd name="T28" fmla="*/ 2 w 93"/>
                  <a:gd name="T29" fmla="*/ 2 h 38"/>
                  <a:gd name="T30" fmla="*/ 1 w 93"/>
                  <a:gd name="T31" fmla="*/ 2 h 38"/>
                  <a:gd name="T32" fmla="*/ 1 w 93"/>
                  <a:gd name="T33" fmla="*/ 2 h 38"/>
                  <a:gd name="T34" fmla="*/ 1 w 93"/>
                  <a:gd name="T35" fmla="*/ 2 h 38"/>
                  <a:gd name="T36" fmla="*/ 1 w 93"/>
                  <a:gd name="T37" fmla="*/ 2 h 38"/>
                  <a:gd name="T38" fmla="*/ 1 w 93"/>
                  <a:gd name="T39" fmla="*/ 1 h 38"/>
                  <a:gd name="T40" fmla="*/ 1 w 93"/>
                  <a:gd name="T41" fmla="*/ 1 h 38"/>
                  <a:gd name="T42" fmla="*/ 1 w 93"/>
                  <a:gd name="T43" fmla="*/ 1 h 38"/>
                  <a:gd name="T44" fmla="*/ 0 w 93"/>
                  <a:gd name="T45" fmla="*/ 1 h 38"/>
                  <a:gd name="T46" fmla="*/ 1 w 93"/>
                  <a:gd name="T47" fmla="*/ 1 h 38"/>
                  <a:gd name="T48" fmla="*/ 1 w 93"/>
                  <a:gd name="T49" fmla="*/ 1 h 38"/>
                  <a:gd name="T50" fmla="*/ 1 w 93"/>
                  <a:gd name="T51" fmla="*/ 1 h 38"/>
                  <a:gd name="T52" fmla="*/ 1 w 93"/>
                  <a:gd name="T53" fmla="*/ 0 h 38"/>
                  <a:gd name="T54" fmla="*/ 1 w 93"/>
                  <a:gd name="T55" fmla="*/ 0 h 38"/>
                  <a:gd name="T56" fmla="*/ 1 w 93"/>
                  <a:gd name="T57" fmla="*/ 1 h 38"/>
                  <a:gd name="T58" fmla="*/ 1 w 93"/>
                  <a:gd name="T59" fmla="*/ 1 h 38"/>
                  <a:gd name="T60" fmla="*/ 2 w 93"/>
                  <a:gd name="T61" fmla="*/ 1 h 38"/>
                  <a:gd name="T62" fmla="*/ 2 w 93"/>
                  <a:gd name="T63" fmla="*/ 1 h 38"/>
                  <a:gd name="T64" fmla="*/ 2 w 93"/>
                  <a:gd name="T65" fmla="*/ 1 h 38"/>
                  <a:gd name="T66" fmla="*/ 3 w 93"/>
                  <a:gd name="T67" fmla="*/ 1 h 38"/>
                  <a:gd name="T68" fmla="*/ 3 w 93"/>
                  <a:gd name="T69" fmla="*/ 1 h 38"/>
                  <a:gd name="T70" fmla="*/ 3 w 93"/>
                  <a:gd name="T71" fmla="*/ 1 h 38"/>
                  <a:gd name="T72" fmla="*/ 3 w 93"/>
                  <a:gd name="T73" fmla="*/ 1 h 38"/>
                  <a:gd name="T74" fmla="*/ 3 w 93"/>
                  <a:gd name="T75" fmla="*/ 1 h 38"/>
                  <a:gd name="T76" fmla="*/ 3 w 93"/>
                  <a:gd name="T77" fmla="*/ 1 h 38"/>
                  <a:gd name="T78" fmla="*/ 4 w 93"/>
                  <a:gd name="T79" fmla="*/ 1 h 38"/>
                  <a:gd name="T80" fmla="*/ 4 w 93"/>
                  <a:gd name="T81" fmla="*/ 1 h 38"/>
                  <a:gd name="T82" fmla="*/ 4 w 93"/>
                  <a:gd name="T83" fmla="*/ 1 h 38"/>
                  <a:gd name="T84" fmla="*/ 4 w 93"/>
                  <a:gd name="T85" fmla="*/ 1 h 38"/>
                  <a:gd name="T86" fmla="*/ 4 w 93"/>
                  <a:gd name="T87" fmla="*/ 1 h 3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3"/>
                  <a:gd name="T133" fmla="*/ 0 h 38"/>
                  <a:gd name="T134" fmla="*/ 93 w 93"/>
                  <a:gd name="T135" fmla="*/ 38 h 3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3" h="38">
                    <a:moveTo>
                      <a:pt x="93" y="16"/>
                    </a:moveTo>
                    <a:lnTo>
                      <a:pt x="93" y="20"/>
                    </a:lnTo>
                    <a:lnTo>
                      <a:pt x="93" y="23"/>
                    </a:lnTo>
                    <a:lnTo>
                      <a:pt x="91" y="27"/>
                    </a:lnTo>
                    <a:lnTo>
                      <a:pt x="90" y="30"/>
                    </a:lnTo>
                    <a:lnTo>
                      <a:pt x="86" y="35"/>
                    </a:lnTo>
                    <a:lnTo>
                      <a:pt x="80" y="38"/>
                    </a:lnTo>
                    <a:lnTo>
                      <a:pt x="74" y="38"/>
                    </a:lnTo>
                    <a:lnTo>
                      <a:pt x="68" y="38"/>
                    </a:lnTo>
                    <a:lnTo>
                      <a:pt x="62" y="38"/>
                    </a:lnTo>
                    <a:lnTo>
                      <a:pt x="56" y="38"/>
                    </a:lnTo>
                    <a:lnTo>
                      <a:pt x="51" y="37"/>
                    </a:lnTo>
                    <a:lnTo>
                      <a:pt x="43" y="37"/>
                    </a:lnTo>
                    <a:lnTo>
                      <a:pt x="38" y="36"/>
                    </a:lnTo>
                    <a:lnTo>
                      <a:pt x="33" y="36"/>
                    </a:lnTo>
                    <a:lnTo>
                      <a:pt x="27" y="34"/>
                    </a:lnTo>
                    <a:lnTo>
                      <a:pt x="22" y="31"/>
                    </a:lnTo>
                    <a:lnTo>
                      <a:pt x="18" y="30"/>
                    </a:lnTo>
                    <a:lnTo>
                      <a:pt x="13" y="28"/>
                    </a:lnTo>
                    <a:lnTo>
                      <a:pt x="10" y="24"/>
                    </a:lnTo>
                    <a:lnTo>
                      <a:pt x="6" y="21"/>
                    </a:lnTo>
                    <a:lnTo>
                      <a:pt x="3" y="16"/>
                    </a:lnTo>
                    <a:lnTo>
                      <a:pt x="0" y="11"/>
                    </a:lnTo>
                    <a:lnTo>
                      <a:pt x="1" y="7"/>
                    </a:lnTo>
                    <a:lnTo>
                      <a:pt x="6" y="4"/>
                    </a:lnTo>
                    <a:lnTo>
                      <a:pt x="11" y="2"/>
                    </a:lnTo>
                    <a:lnTo>
                      <a:pt x="15" y="0"/>
                    </a:lnTo>
                    <a:lnTo>
                      <a:pt x="20" y="0"/>
                    </a:lnTo>
                    <a:lnTo>
                      <a:pt x="25" y="1"/>
                    </a:lnTo>
                    <a:lnTo>
                      <a:pt x="29" y="1"/>
                    </a:lnTo>
                    <a:lnTo>
                      <a:pt x="35" y="2"/>
                    </a:lnTo>
                    <a:lnTo>
                      <a:pt x="40" y="2"/>
                    </a:lnTo>
                    <a:lnTo>
                      <a:pt x="46" y="2"/>
                    </a:lnTo>
                    <a:lnTo>
                      <a:pt x="51" y="3"/>
                    </a:lnTo>
                    <a:lnTo>
                      <a:pt x="55" y="4"/>
                    </a:lnTo>
                    <a:lnTo>
                      <a:pt x="60" y="6"/>
                    </a:lnTo>
                    <a:lnTo>
                      <a:pt x="65" y="7"/>
                    </a:lnTo>
                    <a:lnTo>
                      <a:pt x="69" y="7"/>
                    </a:lnTo>
                    <a:lnTo>
                      <a:pt x="74" y="9"/>
                    </a:lnTo>
                    <a:lnTo>
                      <a:pt x="79" y="10"/>
                    </a:lnTo>
                    <a:lnTo>
                      <a:pt x="83" y="11"/>
                    </a:lnTo>
                    <a:lnTo>
                      <a:pt x="88" y="14"/>
                    </a:lnTo>
                    <a:lnTo>
                      <a:pt x="93" y="16"/>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60" name="Freeform 112"/>
              <p:cNvSpPr>
                <a:spLocks/>
              </p:cNvSpPr>
              <p:nvPr/>
            </p:nvSpPr>
            <p:spPr bwMode="auto">
              <a:xfrm>
                <a:off x="4789" y="2719"/>
                <a:ext cx="114" cy="182"/>
              </a:xfrm>
              <a:custGeom>
                <a:avLst/>
                <a:gdLst>
                  <a:gd name="T0" fmla="*/ 8 w 177"/>
                  <a:gd name="T1" fmla="*/ 3 h 271"/>
                  <a:gd name="T2" fmla="*/ 8 w 177"/>
                  <a:gd name="T3" fmla="*/ 5 h 271"/>
                  <a:gd name="T4" fmla="*/ 8 w 177"/>
                  <a:gd name="T5" fmla="*/ 7 h 271"/>
                  <a:gd name="T6" fmla="*/ 8 w 177"/>
                  <a:gd name="T7" fmla="*/ 9 h 271"/>
                  <a:gd name="T8" fmla="*/ 6 w 177"/>
                  <a:gd name="T9" fmla="*/ 11 h 271"/>
                  <a:gd name="T10" fmla="*/ 6 w 177"/>
                  <a:gd name="T11" fmla="*/ 13 h 271"/>
                  <a:gd name="T12" fmla="*/ 5 w 177"/>
                  <a:gd name="T13" fmla="*/ 13 h 271"/>
                  <a:gd name="T14" fmla="*/ 4 w 177"/>
                  <a:gd name="T15" fmla="*/ 13 h 271"/>
                  <a:gd name="T16" fmla="*/ 3 w 177"/>
                  <a:gd name="T17" fmla="*/ 13 h 271"/>
                  <a:gd name="T18" fmla="*/ 3 w 177"/>
                  <a:gd name="T19" fmla="*/ 13 h 271"/>
                  <a:gd name="T20" fmla="*/ 1 w 177"/>
                  <a:gd name="T21" fmla="*/ 13 h 271"/>
                  <a:gd name="T22" fmla="*/ 1 w 177"/>
                  <a:gd name="T23" fmla="*/ 13 h 271"/>
                  <a:gd name="T24" fmla="*/ 1 w 177"/>
                  <a:gd name="T25" fmla="*/ 14 h 271"/>
                  <a:gd name="T26" fmla="*/ 1 w 177"/>
                  <a:gd name="T27" fmla="*/ 16 h 271"/>
                  <a:gd name="T28" fmla="*/ 1 w 177"/>
                  <a:gd name="T29" fmla="*/ 17 h 271"/>
                  <a:gd name="T30" fmla="*/ 0 w 177"/>
                  <a:gd name="T31" fmla="*/ 15 h 271"/>
                  <a:gd name="T32" fmla="*/ 0 w 177"/>
                  <a:gd name="T33" fmla="*/ 14 h 271"/>
                  <a:gd name="T34" fmla="*/ 1 w 177"/>
                  <a:gd name="T35" fmla="*/ 14 h 271"/>
                  <a:gd name="T36" fmla="*/ 1 w 177"/>
                  <a:gd name="T37" fmla="*/ 13 h 271"/>
                  <a:gd name="T38" fmla="*/ 1 w 177"/>
                  <a:gd name="T39" fmla="*/ 13 h 271"/>
                  <a:gd name="T40" fmla="*/ 1 w 177"/>
                  <a:gd name="T41" fmla="*/ 13 h 271"/>
                  <a:gd name="T42" fmla="*/ 1 w 177"/>
                  <a:gd name="T43" fmla="*/ 12 h 271"/>
                  <a:gd name="T44" fmla="*/ 1 w 177"/>
                  <a:gd name="T45" fmla="*/ 11 h 271"/>
                  <a:gd name="T46" fmla="*/ 1 w 177"/>
                  <a:gd name="T47" fmla="*/ 11 h 271"/>
                  <a:gd name="T48" fmla="*/ 3 w 177"/>
                  <a:gd name="T49" fmla="*/ 11 h 271"/>
                  <a:gd name="T50" fmla="*/ 3 w 177"/>
                  <a:gd name="T51" fmla="*/ 11 h 271"/>
                  <a:gd name="T52" fmla="*/ 4 w 177"/>
                  <a:gd name="T53" fmla="*/ 11 h 271"/>
                  <a:gd name="T54" fmla="*/ 5 w 177"/>
                  <a:gd name="T55" fmla="*/ 9 h 271"/>
                  <a:gd name="T56" fmla="*/ 6 w 177"/>
                  <a:gd name="T57" fmla="*/ 9 h 271"/>
                  <a:gd name="T58" fmla="*/ 6 w 177"/>
                  <a:gd name="T59" fmla="*/ 7 h 271"/>
                  <a:gd name="T60" fmla="*/ 6 w 177"/>
                  <a:gd name="T61" fmla="*/ 7 h 271"/>
                  <a:gd name="T62" fmla="*/ 6 w 177"/>
                  <a:gd name="T63" fmla="*/ 6 h 271"/>
                  <a:gd name="T64" fmla="*/ 6 w 177"/>
                  <a:gd name="T65" fmla="*/ 5 h 271"/>
                  <a:gd name="T66" fmla="*/ 6 w 177"/>
                  <a:gd name="T67" fmla="*/ 4 h 271"/>
                  <a:gd name="T68" fmla="*/ 6 w 177"/>
                  <a:gd name="T69" fmla="*/ 3 h 271"/>
                  <a:gd name="T70" fmla="*/ 6 w 177"/>
                  <a:gd name="T71" fmla="*/ 3 h 271"/>
                  <a:gd name="T72" fmla="*/ 6 w 177"/>
                  <a:gd name="T73" fmla="*/ 2 h 271"/>
                  <a:gd name="T74" fmla="*/ 5 w 177"/>
                  <a:gd name="T75" fmla="*/ 2 h 271"/>
                  <a:gd name="T76" fmla="*/ 4 w 177"/>
                  <a:gd name="T77" fmla="*/ 1 h 271"/>
                  <a:gd name="T78" fmla="*/ 3 w 177"/>
                  <a:gd name="T79" fmla="*/ 1 h 271"/>
                  <a:gd name="T80" fmla="*/ 3 w 177"/>
                  <a:gd name="T81" fmla="*/ 1 h 271"/>
                  <a:gd name="T82" fmla="*/ 2 w 177"/>
                  <a:gd name="T83" fmla="*/ 2 h 271"/>
                  <a:gd name="T84" fmla="*/ 1 w 177"/>
                  <a:gd name="T85" fmla="*/ 2 h 271"/>
                  <a:gd name="T86" fmla="*/ 1 w 177"/>
                  <a:gd name="T87" fmla="*/ 1 h 271"/>
                  <a:gd name="T88" fmla="*/ 2 w 177"/>
                  <a:gd name="T89" fmla="*/ 1 h 271"/>
                  <a:gd name="T90" fmla="*/ 3 w 177"/>
                  <a:gd name="T91" fmla="*/ 1 h 271"/>
                  <a:gd name="T92" fmla="*/ 4 w 177"/>
                  <a:gd name="T93" fmla="*/ 0 h 271"/>
                  <a:gd name="T94" fmla="*/ 5 w 177"/>
                  <a:gd name="T95" fmla="*/ 1 h 271"/>
                  <a:gd name="T96" fmla="*/ 6 w 177"/>
                  <a:gd name="T97" fmla="*/ 1 h 271"/>
                  <a:gd name="T98" fmla="*/ 6 w 177"/>
                  <a:gd name="T99" fmla="*/ 1 h 271"/>
                  <a:gd name="T100" fmla="*/ 8 w 177"/>
                  <a:gd name="T101" fmla="*/ 2 h 27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7"/>
                  <a:gd name="T154" fmla="*/ 0 h 271"/>
                  <a:gd name="T155" fmla="*/ 177 w 177"/>
                  <a:gd name="T156" fmla="*/ 271 h 27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7" h="271">
                    <a:moveTo>
                      <a:pt x="167" y="36"/>
                    </a:moveTo>
                    <a:lnTo>
                      <a:pt x="170" y="46"/>
                    </a:lnTo>
                    <a:lnTo>
                      <a:pt x="174" y="55"/>
                    </a:lnTo>
                    <a:lnTo>
                      <a:pt x="176" y="65"/>
                    </a:lnTo>
                    <a:lnTo>
                      <a:pt x="177" y="76"/>
                    </a:lnTo>
                    <a:lnTo>
                      <a:pt x="176" y="85"/>
                    </a:lnTo>
                    <a:lnTo>
                      <a:pt x="176" y="97"/>
                    </a:lnTo>
                    <a:lnTo>
                      <a:pt x="174" y="108"/>
                    </a:lnTo>
                    <a:lnTo>
                      <a:pt x="173" y="118"/>
                    </a:lnTo>
                    <a:lnTo>
                      <a:pt x="169" y="129"/>
                    </a:lnTo>
                    <a:lnTo>
                      <a:pt x="166" y="139"/>
                    </a:lnTo>
                    <a:lnTo>
                      <a:pt x="161" y="148"/>
                    </a:lnTo>
                    <a:lnTo>
                      <a:pt x="157" y="159"/>
                    </a:lnTo>
                    <a:lnTo>
                      <a:pt x="150" y="168"/>
                    </a:lnTo>
                    <a:lnTo>
                      <a:pt x="146" y="179"/>
                    </a:lnTo>
                    <a:lnTo>
                      <a:pt x="140" y="188"/>
                    </a:lnTo>
                    <a:lnTo>
                      <a:pt x="134" y="198"/>
                    </a:lnTo>
                    <a:lnTo>
                      <a:pt x="129" y="202"/>
                    </a:lnTo>
                    <a:lnTo>
                      <a:pt x="123" y="206"/>
                    </a:lnTo>
                    <a:lnTo>
                      <a:pt x="118" y="209"/>
                    </a:lnTo>
                    <a:lnTo>
                      <a:pt x="112" y="213"/>
                    </a:lnTo>
                    <a:lnTo>
                      <a:pt x="105" y="215"/>
                    </a:lnTo>
                    <a:lnTo>
                      <a:pt x="98" y="217"/>
                    </a:lnTo>
                    <a:lnTo>
                      <a:pt x="92" y="217"/>
                    </a:lnTo>
                    <a:lnTo>
                      <a:pt x="85" y="219"/>
                    </a:lnTo>
                    <a:lnTo>
                      <a:pt x="77" y="219"/>
                    </a:lnTo>
                    <a:lnTo>
                      <a:pt x="70" y="219"/>
                    </a:lnTo>
                    <a:lnTo>
                      <a:pt x="63" y="219"/>
                    </a:lnTo>
                    <a:lnTo>
                      <a:pt x="56" y="219"/>
                    </a:lnTo>
                    <a:lnTo>
                      <a:pt x="49" y="217"/>
                    </a:lnTo>
                    <a:lnTo>
                      <a:pt x="42" y="215"/>
                    </a:lnTo>
                    <a:lnTo>
                      <a:pt x="36" y="214"/>
                    </a:lnTo>
                    <a:lnTo>
                      <a:pt x="30" y="214"/>
                    </a:lnTo>
                    <a:lnTo>
                      <a:pt x="26" y="215"/>
                    </a:lnTo>
                    <a:lnTo>
                      <a:pt x="26" y="219"/>
                    </a:lnTo>
                    <a:lnTo>
                      <a:pt x="29" y="222"/>
                    </a:lnTo>
                    <a:lnTo>
                      <a:pt x="30" y="226"/>
                    </a:lnTo>
                    <a:lnTo>
                      <a:pt x="26" y="232"/>
                    </a:lnTo>
                    <a:lnTo>
                      <a:pt x="25" y="237"/>
                    </a:lnTo>
                    <a:lnTo>
                      <a:pt x="23" y="244"/>
                    </a:lnTo>
                    <a:lnTo>
                      <a:pt x="22" y="251"/>
                    </a:lnTo>
                    <a:lnTo>
                      <a:pt x="19" y="257"/>
                    </a:lnTo>
                    <a:lnTo>
                      <a:pt x="17" y="263"/>
                    </a:lnTo>
                    <a:lnTo>
                      <a:pt x="12" y="267"/>
                    </a:lnTo>
                    <a:lnTo>
                      <a:pt x="8" y="271"/>
                    </a:lnTo>
                    <a:lnTo>
                      <a:pt x="3" y="264"/>
                    </a:lnTo>
                    <a:lnTo>
                      <a:pt x="2" y="257"/>
                    </a:lnTo>
                    <a:lnTo>
                      <a:pt x="0" y="250"/>
                    </a:lnTo>
                    <a:lnTo>
                      <a:pt x="0" y="243"/>
                    </a:lnTo>
                    <a:lnTo>
                      <a:pt x="0" y="239"/>
                    </a:lnTo>
                    <a:lnTo>
                      <a:pt x="0" y="236"/>
                    </a:lnTo>
                    <a:lnTo>
                      <a:pt x="0" y="232"/>
                    </a:lnTo>
                    <a:lnTo>
                      <a:pt x="1" y="228"/>
                    </a:lnTo>
                    <a:lnTo>
                      <a:pt x="2" y="225"/>
                    </a:lnTo>
                    <a:lnTo>
                      <a:pt x="2" y="221"/>
                    </a:lnTo>
                    <a:lnTo>
                      <a:pt x="3" y="217"/>
                    </a:lnTo>
                    <a:lnTo>
                      <a:pt x="4" y="214"/>
                    </a:lnTo>
                    <a:lnTo>
                      <a:pt x="8" y="213"/>
                    </a:lnTo>
                    <a:lnTo>
                      <a:pt x="11" y="213"/>
                    </a:lnTo>
                    <a:lnTo>
                      <a:pt x="14" y="213"/>
                    </a:lnTo>
                    <a:lnTo>
                      <a:pt x="16" y="210"/>
                    </a:lnTo>
                    <a:lnTo>
                      <a:pt x="15" y="206"/>
                    </a:lnTo>
                    <a:lnTo>
                      <a:pt x="12" y="203"/>
                    </a:lnTo>
                    <a:lnTo>
                      <a:pt x="8" y="201"/>
                    </a:lnTo>
                    <a:lnTo>
                      <a:pt x="4" y="200"/>
                    </a:lnTo>
                    <a:lnTo>
                      <a:pt x="5" y="196"/>
                    </a:lnTo>
                    <a:lnTo>
                      <a:pt x="9" y="194"/>
                    </a:lnTo>
                    <a:lnTo>
                      <a:pt x="12" y="193"/>
                    </a:lnTo>
                    <a:lnTo>
                      <a:pt x="17" y="193"/>
                    </a:lnTo>
                    <a:lnTo>
                      <a:pt x="22" y="193"/>
                    </a:lnTo>
                    <a:lnTo>
                      <a:pt x="26" y="193"/>
                    </a:lnTo>
                    <a:lnTo>
                      <a:pt x="31" y="192"/>
                    </a:lnTo>
                    <a:lnTo>
                      <a:pt x="36" y="192"/>
                    </a:lnTo>
                    <a:lnTo>
                      <a:pt x="44" y="191"/>
                    </a:lnTo>
                    <a:lnTo>
                      <a:pt x="51" y="191"/>
                    </a:lnTo>
                    <a:lnTo>
                      <a:pt x="58" y="189"/>
                    </a:lnTo>
                    <a:lnTo>
                      <a:pt x="65" y="188"/>
                    </a:lnTo>
                    <a:lnTo>
                      <a:pt x="71" y="186"/>
                    </a:lnTo>
                    <a:lnTo>
                      <a:pt x="78" y="182"/>
                    </a:lnTo>
                    <a:lnTo>
                      <a:pt x="84" y="179"/>
                    </a:lnTo>
                    <a:lnTo>
                      <a:pt x="91" y="175"/>
                    </a:lnTo>
                    <a:lnTo>
                      <a:pt x="95" y="170"/>
                    </a:lnTo>
                    <a:lnTo>
                      <a:pt x="101" y="165"/>
                    </a:lnTo>
                    <a:lnTo>
                      <a:pt x="106" y="160"/>
                    </a:lnTo>
                    <a:lnTo>
                      <a:pt x="111" y="154"/>
                    </a:lnTo>
                    <a:lnTo>
                      <a:pt x="115" y="148"/>
                    </a:lnTo>
                    <a:lnTo>
                      <a:pt x="120" y="143"/>
                    </a:lnTo>
                    <a:lnTo>
                      <a:pt x="123" y="137"/>
                    </a:lnTo>
                    <a:lnTo>
                      <a:pt x="128" y="131"/>
                    </a:lnTo>
                    <a:lnTo>
                      <a:pt x="128" y="126"/>
                    </a:lnTo>
                    <a:lnTo>
                      <a:pt x="129" y="124"/>
                    </a:lnTo>
                    <a:lnTo>
                      <a:pt x="131" y="119"/>
                    </a:lnTo>
                    <a:lnTo>
                      <a:pt x="132" y="116"/>
                    </a:lnTo>
                    <a:lnTo>
                      <a:pt x="134" y="109"/>
                    </a:lnTo>
                    <a:lnTo>
                      <a:pt x="138" y="102"/>
                    </a:lnTo>
                    <a:lnTo>
                      <a:pt x="139" y="98"/>
                    </a:lnTo>
                    <a:lnTo>
                      <a:pt x="139" y="95"/>
                    </a:lnTo>
                    <a:lnTo>
                      <a:pt x="140" y="90"/>
                    </a:lnTo>
                    <a:lnTo>
                      <a:pt x="141" y="88"/>
                    </a:lnTo>
                    <a:lnTo>
                      <a:pt x="142" y="79"/>
                    </a:lnTo>
                    <a:lnTo>
                      <a:pt x="141" y="74"/>
                    </a:lnTo>
                    <a:lnTo>
                      <a:pt x="145" y="70"/>
                    </a:lnTo>
                    <a:lnTo>
                      <a:pt x="141" y="67"/>
                    </a:lnTo>
                    <a:lnTo>
                      <a:pt x="140" y="61"/>
                    </a:lnTo>
                    <a:lnTo>
                      <a:pt x="139" y="55"/>
                    </a:lnTo>
                    <a:lnTo>
                      <a:pt x="138" y="51"/>
                    </a:lnTo>
                    <a:lnTo>
                      <a:pt x="135" y="48"/>
                    </a:lnTo>
                    <a:lnTo>
                      <a:pt x="134" y="43"/>
                    </a:lnTo>
                    <a:lnTo>
                      <a:pt x="134" y="41"/>
                    </a:lnTo>
                    <a:lnTo>
                      <a:pt x="128" y="39"/>
                    </a:lnTo>
                    <a:lnTo>
                      <a:pt x="123" y="36"/>
                    </a:lnTo>
                    <a:lnTo>
                      <a:pt x="118" y="33"/>
                    </a:lnTo>
                    <a:lnTo>
                      <a:pt x="112" y="30"/>
                    </a:lnTo>
                    <a:lnTo>
                      <a:pt x="106" y="28"/>
                    </a:lnTo>
                    <a:lnTo>
                      <a:pt x="100" y="27"/>
                    </a:lnTo>
                    <a:lnTo>
                      <a:pt x="94" y="25"/>
                    </a:lnTo>
                    <a:lnTo>
                      <a:pt x="88" y="23"/>
                    </a:lnTo>
                    <a:lnTo>
                      <a:pt x="81" y="22"/>
                    </a:lnTo>
                    <a:lnTo>
                      <a:pt x="76" y="22"/>
                    </a:lnTo>
                    <a:lnTo>
                      <a:pt x="70" y="22"/>
                    </a:lnTo>
                    <a:lnTo>
                      <a:pt x="64" y="23"/>
                    </a:lnTo>
                    <a:lnTo>
                      <a:pt x="58" y="25"/>
                    </a:lnTo>
                    <a:lnTo>
                      <a:pt x="51" y="27"/>
                    </a:lnTo>
                    <a:lnTo>
                      <a:pt x="46" y="30"/>
                    </a:lnTo>
                    <a:lnTo>
                      <a:pt x="42" y="36"/>
                    </a:lnTo>
                    <a:lnTo>
                      <a:pt x="42" y="39"/>
                    </a:lnTo>
                    <a:lnTo>
                      <a:pt x="36" y="39"/>
                    </a:lnTo>
                    <a:lnTo>
                      <a:pt x="30" y="37"/>
                    </a:lnTo>
                    <a:lnTo>
                      <a:pt x="25" y="34"/>
                    </a:lnTo>
                    <a:lnTo>
                      <a:pt x="23" y="29"/>
                    </a:lnTo>
                    <a:lnTo>
                      <a:pt x="26" y="22"/>
                    </a:lnTo>
                    <a:lnTo>
                      <a:pt x="31" y="18"/>
                    </a:lnTo>
                    <a:lnTo>
                      <a:pt x="35" y="13"/>
                    </a:lnTo>
                    <a:lnTo>
                      <a:pt x="40" y="9"/>
                    </a:lnTo>
                    <a:lnTo>
                      <a:pt x="45" y="6"/>
                    </a:lnTo>
                    <a:lnTo>
                      <a:pt x="51" y="5"/>
                    </a:lnTo>
                    <a:lnTo>
                      <a:pt x="58" y="2"/>
                    </a:lnTo>
                    <a:lnTo>
                      <a:pt x="65" y="1"/>
                    </a:lnTo>
                    <a:lnTo>
                      <a:pt x="71" y="0"/>
                    </a:lnTo>
                    <a:lnTo>
                      <a:pt x="78" y="0"/>
                    </a:lnTo>
                    <a:lnTo>
                      <a:pt x="84" y="0"/>
                    </a:lnTo>
                    <a:lnTo>
                      <a:pt x="91" y="0"/>
                    </a:lnTo>
                    <a:lnTo>
                      <a:pt x="98" y="0"/>
                    </a:lnTo>
                    <a:lnTo>
                      <a:pt x="105" y="1"/>
                    </a:lnTo>
                    <a:lnTo>
                      <a:pt x="111" y="2"/>
                    </a:lnTo>
                    <a:lnTo>
                      <a:pt x="118" y="3"/>
                    </a:lnTo>
                    <a:lnTo>
                      <a:pt x="125" y="5"/>
                    </a:lnTo>
                    <a:lnTo>
                      <a:pt x="132" y="7"/>
                    </a:lnTo>
                    <a:lnTo>
                      <a:pt x="139" y="10"/>
                    </a:lnTo>
                    <a:lnTo>
                      <a:pt x="145" y="15"/>
                    </a:lnTo>
                    <a:lnTo>
                      <a:pt x="150" y="19"/>
                    </a:lnTo>
                    <a:lnTo>
                      <a:pt x="156" y="25"/>
                    </a:lnTo>
                    <a:lnTo>
                      <a:pt x="161" y="30"/>
                    </a:lnTo>
                    <a:lnTo>
                      <a:pt x="167" y="36"/>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61" name="Freeform 113"/>
              <p:cNvSpPr>
                <a:spLocks/>
              </p:cNvSpPr>
              <p:nvPr/>
            </p:nvSpPr>
            <p:spPr bwMode="auto">
              <a:xfrm>
                <a:off x="5260" y="2737"/>
                <a:ext cx="18" cy="19"/>
              </a:xfrm>
              <a:custGeom>
                <a:avLst/>
                <a:gdLst>
                  <a:gd name="T0" fmla="*/ 1 w 28"/>
                  <a:gd name="T1" fmla="*/ 1 h 29"/>
                  <a:gd name="T2" fmla="*/ 1 w 28"/>
                  <a:gd name="T3" fmla="*/ 1 h 29"/>
                  <a:gd name="T4" fmla="*/ 1 w 28"/>
                  <a:gd name="T5" fmla="*/ 1 h 29"/>
                  <a:gd name="T6" fmla="*/ 1 w 28"/>
                  <a:gd name="T7" fmla="*/ 1 h 29"/>
                  <a:gd name="T8" fmla="*/ 1 w 28"/>
                  <a:gd name="T9" fmla="*/ 1 h 29"/>
                  <a:gd name="T10" fmla="*/ 1 w 28"/>
                  <a:gd name="T11" fmla="*/ 1 h 29"/>
                  <a:gd name="T12" fmla="*/ 1 w 28"/>
                  <a:gd name="T13" fmla="*/ 1 h 29"/>
                  <a:gd name="T14" fmla="*/ 1 w 28"/>
                  <a:gd name="T15" fmla="*/ 1 h 29"/>
                  <a:gd name="T16" fmla="*/ 1 w 28"/>
                  <a:gd name="T17" fmla="*/ 1 h 29"/>
                  <a:gd name="T18" fmla="*/ 1 w 28"/>
                  <a:gd name="T19" fmla="*/ 1 h 29"/>
                  <a:gd name="T20" fmla="*/ 1 w 28"/>
                  <a:gd name="T21" fmla="*/ 1 h 29"/>
                  <a:gd name="T22" fmla="*/ 0 w 28"/>
                  <a:gd name="T23" fmla="*/ 1 h 29"/>
                  <a:gd name="T24" fmla="*/ 0 w 28"/>
                  <a:gd name="T25" fmla="*/ 1 h 29"/>
                  <a:gd name="T26" fmla="*/ 1 w 28"/>
                  <a:gd name="T27" fmla="*/ 1 h 29"/>
                  <a:gd name="T28" fmla="*/ 1 w 28"/>
                  <a:gd name="T29" fmla="*/ 1 h 29"/>
                  <a:gd name="T30" fmla="*/ 1 w 28"/>
                  <a:gd name="T31" fmla="*/ 1 h 29"/>
                  <a:gd name="T32" fmla="*/ 1 w 28"/>
                  <a:gd name="T33" fmla="*/ 0 h 29"/>
                  <a:gd name="T34" fmla="*/ 1 w 28"/>
                  <a:gd name="T35" fmla="*/ 0 h 29"/>
                  <a:gd name="T36" fmla="*/ 1 w 28"/>
                  <a:gd name="T37" fmla="*/ 1 h 29"/>
                  <a:gd name="T38" fmla="*/ 1 w 28"/>
                  <a:gd name="T39" fmla="*/ 1 h 29"/>
                  <a:gd name="T40" fmla="*/ 1 w 28"/>
                  <a:gd name="T41" fmla="*/ 1 h 29"/>
                  <a:gd name="T42" fmla="*/ 1 w 28"/>
                  <a:gd name="T43" fmla="*/ 1 h 29"/>
                  <a:gd name="T44" fmla="*/ 1 w 28"/>
                  <a:gd name="T45" fmla="*/ 1 h 29"/>
                  <a:gd name="T46" fmla="*/ 1 w 28"/>
                  <a:gd name="T47" fmla="*/ 1 h 2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8"/>
                  <a:gd name="T73" fmla="*/ 0 h 29"/>
                  <a:gd name="T74" fmla="*/ 28 w 28"/>
                  <a:gd name="T75" fmla="*/ 29 h 2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8" h="29">
                    <a:moveTo>
                      <a:pt x="28" y="18"/>
                    </a:moveTo>
                    <a:lnTo>
                      <a:pt x="28" y="21"/>
                    </a:lnTo>
                    <a:lnTo>
                      <a:pt x="27" y="24"/>
                    </a:lnTo>
                    <a:lnTo>
                      <a:pt x="24" y="25"/>
                    </a:lnTo>
                    <a:lnTo>
                      <a:pt x="22" y="29"/>
                    </a:lnTo>
                    <a:lnTo>
                      <a:pt x="18" y="28"/>
                    </a:lnTo>
                    <a:lnTo>
                      <a:pt x="14" y="28"/>
                    </a:lnTo>
                    <a:lnTo>
                      <a:pt x="12" y="27"/>
                    </a:lnTo>
                    <a:lnTo>
                      <a:pt x="8" y="27"/>
                    </a:lnTo>
                    <a:lnTo>
                      <a:pt x="5" y="25"/>
                    </a:lnTo>
                    <a:lnTo>
                      <a:pt x="2" y="24"/>
                    </a:lnTo>
                    <a:lnTo>
                      <a:pt x="0" y="21"/>
                    </a:lnTo>
                    <a:lnTo>
                      <a:pt x="0" y="18"/>
                    </a:lnTo>
                    <a:lnTo>
                      <a:pt x="2" y="13"/>
                    </a:lnTo>
                    <a:lnTo>
                      <a:pt x="5" y="8"/>
                    </a:lnTo>
                    <a:lnTo>
                      <a:pt x="8" y="3"/>
                    </a:lnTo>
                    <a:lnTo>
                      <a:pt x="13" y="0"/>
                    </a:lnTo>
                    <a:lnTo>
                      <a:pt x="18" y="0"/>
                    </a:lnTo>
                    <a:lnTo>
                      <a:pt x="21" y="1"/>
                    </a:lnTo>
                    <a:lnTo>
                      <a:pt x="22" y="2"/>
                    </a:lnTo>
                    <a:lnTo>
                      <a:pt x="25" y="6"/>
                    </a:lnTo>
                    <a:lnTo>
                      <a:pt x="26" y="11"/>
                    </a:lnTo>
                    <a:lnTo>
                      <a:pt x="28" y="18"/>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62" name="Freeform 114"/>
              <p:cNvSpPr>
                <a:spLocks/>
              </p:cNvSpPr>
              <p:nvPr/>
            </p:nvSpPr>
            <p:spPr bwMode="auto">
              <a:xfrm>
                <a:off x="5203" y="2753"/>
                <a:ext cx="18" cy="18"/>
              </a:xfrm>
              <a:custGeom>
                <a:avLst/>
                <a:gdLst>
                  <a:gd name="T0" fmla="*/ 1 w 29"/>
                  <a:gd name="T1" fmla="*/ 1 h 26"/>
                  <a:gd name="T2" fmla="*/ 1 w 29"/>
                  <a:gd name="T3" fmla="*/ 1 h 26"/>
                  <a:gd name="T4" fmla="*/ 1 w 29"/>
                  <a:gd name="T5" fmla="*/ 1 h 26"/>
                  <a:gd name="T6" fmla="*/ 1 w 29"/>
                  <a:gd name="T7" fmla="*/ 1 h 26"/>
                  <a:gd name="T8" fmla="*/ 1 w 29"/>
                  <a:gd name="T9" fmla="*/ 2 h 26"/>
                  <a:gd name="T10" fmla="*/ 1 w 29"/>
                  <a:gd name="T11" fmla="*/ 2 h 26"/>
                  <a:gd name="T12" fmla="*/ 1 w 29"/>
                  <a:gd name="T13" fmla="*/ 2 h 26"/>
                  <a:gd name="T14" fmla="*/ 1 w 29"/>
                  <a:gd name="T15" fmla="*/ 2 h 26"/>
                  <a:gd name="T16" fmla="*/ 1 w 29"/>
                  <a:gd name="T17" fmla="*/ 2 h 26"/>
                  <a:gd name="T18" fmla="*/ 1 w 29"/>
                  <a:gd name="T19" fmla="*/ 2 h 26"/>
                  <a:gd name="T20" fmla="*/ 0 w 29"/>
                  <a:gd name="T21" fmla="*/ 1 h 26"/>
                  <a:gd name="T22" fmla="*/ 0 w 29"/>
                  <a:gd name="T23" fmla="*/ 1 h 26"/>
                  <a:gd name="T24" fmla="*/ 0 w 29"/>
                  <a:gd name="T25" fmla="*/ 1 h 26"/>
                  <a:gd name="T26" fmla="*/ 1 w 29"/>
                  <a:gd name="T27" fmla="*/ 1 h 26"/>
                  <a:gd name="T28" fmla="*/ 1 w 29"/>
                  <a:gd name="T29" fmla="*/ 1 h 26"/>
                  <a:gd name="T30" fmla="*/ 1 w 29"/>
                  <a:gd name="T31" fmla="*/ 0 h 26"/>
                  <a:gd name="T32" fmla="*/ 1 w 29"/>
                  <a:gd name="T33" fmla="*/ 0 h 26"/>
                  <a:gd name="T34" fmla="*/ 1 w 29"/>
                  <a:gd name="T35" fmla="*/ 1 h 26"/>
                  <a:gd name="T36" fmla="*/ 1 w 29"/>
                  <a:gd name="T37" fmla="*/ 1 h 26"/>
                  <a:gd name="T38" fmla="*/ 1 w 29"/>
                  <a:gd name="T39" fmla="*/ 1 h 26"/>
                  <a:gd name="T40" fmla="*/ 1 w 29"/>
                  <a:gd name="T41" fmla="*/ 1 h 2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9"/>
                  <a:gd name="T64" fmla="*/ 0 h 26"/>
                  <a:gd name="T65" fmla="*/ 29 w 29"/>
                  <a:gd name="T66" fmla="*/ 26 h 2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9" h="26">
                    <a:moveTo>
                      <a:pt x="29" y="10"/>
                    </a:moveTo>
                    <a:lnTo>
                      <a:pt x="29" y="13"/>
                    </a:lnTo>
                    <a:lnTo>
                      <a:pt x="29" y="18"/>
                    </a:lnTo>
                    <a:lnTo>
                      <a:pt x="28" y="20"/>
                    </a:lnTo>
                    <a:lnTo>
                      <a:pt x="27" y="23"/>
                    </a:lnTo>
                    <a:lnTo>
                      <a:pt x="23" y="24"/>
                    </a:lnTo>
                    <a:lnTo>
                      <a:pt x="21" y="26"/>
                    </a:lnTo>
                    <a:lnTo>
                      <a:pt x="18" y="25"/>
                    </a:lnTo>
                    <a:lnTo>
                      <a:pt x="14" y="25"/>
                    </a:lnTo>
                    <a:lnTo>
                      <a:pt x="1" y="25"/>
                    </a:lnTo>
                    <a:lnTo>
                      <a:pt x="0" y="21"/>
                    </a:lnTo>
                    <a:lnTo>
                      <a:pt x="0" y="18"/>
                    </a:lnTo>
                    <a:lnTo>
                      <a:pt x="0" y="14"/>
                    </a:lnTo>
                    <a:lnTo>
                      <a:pt x="1" y="11"/>
                    </a:lnTo>
                    <a:lnTo>
                      <a:pt x="5" y="5"/>
                    </a:lnTo>
                    <a:lnTo>
                      <a:pt x="11" y="0"/>
                    </a:lnTo>
                    <a:lnTo>
                      <a:pt x="15" y="0"/>
                    </a:lnTo>
                    <a:lnTo>
                      <a:pt x="20" y="2"/>
                    </a:lnTo>
                    <a:lnTo>
                      <a:pt x="25" y="5"/>
                    </a:lnTo>
                    <a:lnTo>
                      <a:pt x="29" y="10"/>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63" name="Freeform 115"/>
              <p:cNvSpPr>
                <a:spLocks/>
              </p:cNvSpPr>
              <p:nvPr/>
            </p:nvSpPr>
            <p:spPr bwMode="auto">
              <a:xfrm>
                <a:off x="5104" y="2764"/>
                <a:ext cx="20" cy="19"/>
              </a:xfrm>
              <a:custGeom>
                <a:avLst/>
                <a:gdLst>
                  <a:gd name="T0" fmla="*/ 1 w 31"/>
                  <a:gd name="T1" fmla="*/ 1 h 28"/>
                  <a:gd name="T2" fmla="*/ 1 w 31"/>
                  <a:gd name="T3" fmla="*/ 1 h 28"/>
                  <a:gd name="T4" fmla="*/ 1 w 31"/>
                  <a:gd name="T5" fmla="*/ 1 h 28"/>
                  <a:gd name="T6" fmla="*/ 1 w 31"/>
                  <a:gd name="T7" fmla="*/ 1 h 28"/>
                  <a:gd name="T8" fmla="*/ 1 w 31"/>
                  <a:gd name="T9" fmla="*/ 2 h 28"/>
                  <a:gd name="T10" fmla="*/ 1 w 31"/>
                  <a:gd name="T11" fmla="*/ 2 h 28"/>
                  <a:gd name="T12" fmla="*/ 1 w 31"/>
                  <a:gd name="T13" fmla="*/ 2 h 28"/>
                  <a:gd name="T14" fmla="*/ 1 w 31"/>
                  <a:gd name="T15" fmla="*/ 2 h 28"/>
                  <a:gd name="T16" fmla="*/ 1 w 31"/>
                  <a:gd name="T17" fmla="*/ 2 h 28"/>
                  <a:gd name="T18" fmla="*/ 1 w 31"/>
                  <a:gd name="T19" fmla="*/ 1 h 28"/>
                  <a:gd name="T20" fmla="*/ 1 w 31"/>
                  <a:gd name="T21" fmla="*/ 1 h 28"/>
                  <a:gd name="T22" fmla="*/ 0 w 31"/>
                  <a:gd name="T23" fmla="*/ 1 h 28"/>
                  <a:gd name="T24" fmla="*/ 0 w 31"/>
                  <a:gd name="T25" fmla="*/ 1 h 28"/>
                  <a:gd name="T26" fmla="*/ 1 w 31"/>
                  <a:gd name="T27" fmla="*/ 1 h 28"/>
                  <a:gd name="T28" fmla="*/ 1 w 31"/>
                  <a:gd name="T29" fmla="*/ 1 h 28"/>
                  <a:gd name="T30" fmla="*/ 1 w 31"/>
                  <a:gd name="T31" fmla="*/ 1 h 28"/>
                  <a:gd name="T32" fmla="*/ 1 w 31"/>
                  <a:gd name="T33" fmla="*/ 1 h 28"/>
                  <a:gd name="T34" fmla="*/ 1 w 31"/>
                  <a:gd name="T35" fmla="*/ 0 h 28"/>
                  <a:gd name="T36" fmla="*/ 1 w 31"/>
                  <a:gd name="T37" fmla="*/ 1 h 28"/>
                  <a:gd name="T38" fmla="*/ 1 w 31"/>
                  <a:gd name="T39" fmla="*/ 1 h 28"/>
                  <a:gd name="T40" fmla="*/ 1 w 31"/>
                  <a:gd name="T41" fmla="*/ 1 h 28"/>
                  <a:gd name="T42" fmla="*/ 1 w 31"/>
                  <a:gd name="T43" fmla="*/ 1 h 28"/>
                  <a:gd name="T44" fmla="*/ 1 w 31"/>
                  <a:gd name="T45" fmla="*/ 1 h 28"/>
                  <a:gd name="T46" fmla="*/ 1 w 31"/>
                  <a:gd name="T47" fmla="*/ 1 h 2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1"/>
                  <a:gd name="T73" fmla="*/ 0 h 28"/>
                  <a:gd name="T74" fmla="*/ 31 w 31"/>
                  <a:gd name="T75" fmla="*/ 28 h 2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1" h="28">
                    <a:moveTo>
                      <a:pt x="31" y="12"/>
                    </a:moveTo>
                    <a:lnTo>
                      <a:pt x="31" y="17"/>
                    </a:lnTo>
                    <a:lnTo>
                      <a:pt x="30" y="22"/>
                    </a:lnTo>
                    <a:lnTo>
                      <a:pt x="28" y="25"/>
                    </a:lnTo>
                    <a:lnTo>
                      <a:pt x="24" y="28"/>
                    </a:lnTo>
                    <a:lnTo>
                      <a:pt x="20" y="28"/>
                    </a:lnTo>
                    <a:lnTo>
                      <a:pt x="16" y="28"/>
                    </a:lnTo>
                    <a:lnTo>
                      <a:pt x="13" y="28"/>
                    </a:lnTo>
                    <a:lnTo>
                      <a:pt x="9" y="28"/>
                    </a:lnTo>
                    <a:lnTo>
                      <a:pt x="4" y="27"/>
                    </a:lnTo>
                    <a:lnTo>
                      <a:pt x="2" y="25"/>
                    </a:lnTo>
                    <a:lnTo>
                      <a:pt x="0" y="23"/>
                    </a:lnTo>
                    <a:lnTo>
                      <a:pt x="0" y="20"/>
                    </a:lnTo>
                    <a:lnTo>
                      <a:pt x="1" y="12"/>
                    </a:lnTo>
                    <a:lnTo>
                      <a:pt x="4" y="7"/>
                    </a:lnTo>
                    <a:lnTo>
                      <a:pt x="9" y="3"/>
                    </a:lnTo>
                    <a:lnTo>
                      <a:pt x="15" y="1"/>
                    </a:lnTo>
                    <a:lnTo>
                      <a:pt x="20" y="0"/>
                    </a:lnTo>
                    <a:lnTo>
                      <a:pt x="25" y="2"/>
                    </a:lnTo>
                    <a:lnTo>
                      <a:pt x="27" y="3"/>
                    </a:lnTo>
                    <a:lnTo>
                      <a:pt x="29" y="5"/>
                    </a:lnTo>
                    <a:lnTo>
                      <a:pt x="30" y="8"/>
                    </a:lnTo>
                    <a:lnTo>
                      <a:pt x="31" y="12"/>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64" name="Freeform 116"/>
              <p:cNvSpPr>
                <a:spLocks/>
              </p:cNvSpPr>
              <p:nvPr/>
            </p:nvSpPr>
            <p:spPr bwMode="auto">
              <a:xfrm>
                <a:off x="5016" y="2772"/>
                <a:ext cx="35" cy="37"/>
              </a:xfrm>
              <a:custGeom>
                <a:avLst/>
                <a:gdLst>
                  <a:gd name="T0" fmla="*/ 3 w 54"/>
                  <a:gd name="T1" fmla="*/ 1 h 55"/>
                  <a:gd name="T2" fmla="*/ 3 w 54"/>
                  <a:gd name="T3" fmla="*/ 2 h 55"/>
                  <a:gd name="T4" fmla="*/ 3 w 54"/>
                  <a:gd name="T5" fmla="*/ 2 h 55"/>
                  <a:gd name="T6" fmla="*/ 2 w 54"/>
                  <a:gd name="T7" fmla="*/ 2 h 55"/>
                  <a:gd name="T8" fmla="*/ 2 w 54"/>
                  <a:gd name="T9" fmla="*/ 3 h 55"/>
                  <a:gd name="T10" fmla="*/ 2 w 54"/>
                  <a:gd name="T11" fmla="*/ 3 h 55"/>
                  <a:gd name="T12" fmla="*/ 2 w 54"/>
                  <a:gd name="T13" fmla="*/ 3 h 55"/>
                  <a:gd name="T14" fmla="*/ 1 w 54"/>
                  <a:gd name="T15" fmla="*/ 3 h 55"/>
                  <a:gd name="T16" fmla="*/ 1 w 54"/>
                  <a:gd name="T17" fmla="*/ 3 h 55"/>
                  <a:gd name="T18" fmla="*/ 1 w 54"/>
                  <a:gd name="T19" fmla="*/ 3 h 55"/>
                  <a:gd name="T20" fmla="*/ 1 w 54"/>
                  <a:gd name="T21" fmla="*/ 3 h 55"/>
                  <a:gd name="T22" fmla="*/ 1 w 54"/>
                  <a:gd name="T23" fmla="*/ 3 h 55"/>
                  <a:gd name="T24" fmla="*/ 1 w 54"/>
                  <a:gd name="T25" fmla="*/ 3 h 55"/>
                  <a:gd name="T26" fmla="*/ 1 w 54"/>
                  <a:gd name="T27" fmla="*/ 3 h 55"/>
                  <a:gd name="T28" fmla="*/ 1 w 54"/>
                  <a:gd name="T29" fmla="*/ 3 h 55"/>
                  <a:gd name="T30" fmla="*/ 0 w 54"/>
                  <a:gd name="T31" fmla="*/ 3 h 55"/>
                  <a:gd name="T32" fmla="*/ 0 w 54"/>
                  <a:gd name="T33" fmla="*/ 2 h 55"/>
                  <a:gd name="T34" fmla="*/ 0 w 54"/>
                  <a:gd name="T35" fmla="*/ 2 h 55"/>
                  <a:gd name="T36" fmla="*/ 1 w 54"/>
                  <a:gd name="T37" fmla="*/ 2 h 55"/>
                  <a:gd name="T38" fmla="*/ 1 w 54"/>
                  <a:gd name="T39" fmla="*/ 1 h 55"/>
                  <a:gd name="T40" fmla="*/ 1 w 54"/>
                  <a:gd name="T41" fmla="*/ 1 h 55"/>
                  <a:gd name="T42" fmla="*/ 1 w 54"/>
                  <a:gd name="T43" fmla="*/ 1 h 55"/>
                  <a:gd name="T44" fmla="*/ 1 w 54"/>
                  <a:gd name="T45" fmla="*/ 1 h 55"/>
                  <a:gd name="T46" fmla="*/ 1 w 54"/>
                  <a:gd name="T47" fmla="*/ 1 h 55"/>
                  <a:gd name="T48" fmla="*/ 1 w 54"/>
                  <a:gd name="T49" fmla="*/ 0 h 55"/>
                  <a:gd name="T50" fmla="*/ 2 w 54"/>
                  <a:gd name="T51" fmla="*/ 0 h 55"/>
                  <a:gd name="T52" fmla="*/ 2 w 54"/>
                  <a:gd name="T53" fmla="*/ 1 h 55"/>
                  <a:gd name="T54" fmla="*/ 2 w 54"/>
                  <a:gd name="T55" fmla="*/ 1 h 55"/>
                  <a:gd name="T56" fmla="*/ 2 w 54"/>
                  <a:gd name="T57" fmla="*/ 1 h 55"/>
                  <a:gd name="T58" fmla="*/ 2 w 54"/>
                  <a:gd name="T59" fmla="*/ 1 h 55"/>
                  <a:gd name="T60" fmla="*/ 3 w 54"/>
                  <a:gd name="T61" fmla="*/ 1 h 55"/>
                  <a:gd name="T62" fmla="*/ 3 w 54"/>
                  <a:gd name="T63" fmla="*/ 1 h 55"/>
                  <a:gd name="T64" fmla="*/ 3 w 54"/>
                  <a:gd name="T65" fmla="*/ 1 h 55"/>
                  <a:gd name="T66" fmla="*/ 3 w 54"/>
                  <a:gd name="T67" fmla="*/ 1 h 5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4"/>
                  <a:gd name="T103" fmla="*/ 0 h 55"/>
                  <a:gd name="T104" fmla="*/ 54 w 54"/>
                  <a:gd name="T105" fmla="*/ 55 h 5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4" h="55">
                    <a:moveTo>
                      <a:pt x="54" y="26"/>
                    </a:moveTo>
                    <a:lnTo>
                      <a:pt x="53" y="30"/>
                    </a:lnTo>
                    <a:lnTo>
                      <a:pt x="50" y="34"/>
                    </a:lnTo>
                    <a:lnTo>
                      <a:pt x="47" y="39"/>
                    </a:lnTo>
                    <a:lnTo>
                      <a:pt x="43" y="43"/>
                    </a:lnTo>
                    <a:lnTo>
                      <a:pt x="40" y="46"/>
                    </a:lnTo>
                    <a:lnTo>
                      <a:pt x="35" y="48"/>
                    </a:lnTo>
                    <a:lnTo>
                      <a:pt x="31" y="52"/>
                    </a:lnTo>
                    <a:lnTo>
                      <a:pt x="29" y="55"/>
                    </a:lnTo>
                    <a:lnTo>
                      <a:pt x="24" y="54"/>
                    </a:lnTo>
                    <a:lnTo>
                      <a:pt x="20" y="54"/>
                    </a:lnTo>
                    <a:lnTo>
                      <a:pt x="17" y="53"/>
                    </a:lnTo>
                    <a:lnTo>
                      <a:pt x="14" y="53"/>
                    </a:lnTo>
                    <a:lnTo>
                      <a:pt x="7" y="50"/>
                    </a:lnTo>
                    <a:lnTo>
                      <a:pt x="2" y="45"/>
                    </a:lnTo>
                    <a:lnTo>
                      <a:pt x="0" y="41"/>
                    </a:lnTo>
                    <a:lnTo>
                      <a:pt x="0" y="37"/>
                    </a:lnTo>
                    <a:lnTo>
                      <a:pt x="0" y="33"/>
                    </a:lnTo>
                    <a:lnTo>
                      <a:pt x="2" y="31"/>
                    </a:lnTo>
                    <a:lnTo>
                      <a:pt x="5" y="25"/>
                    </a:lnTo>
                    <a:lnTo>
                      <a:pt x="10" y="20"/>
                    </a:lnTo>
                    <a:lnTo>
                      <a:pt x="15" y="16"/>
                    </a:lnTo>
                    <a:lnTo>
                      <a:pt x="21" y="11"/>
                    </a:lnTo>
                    <a:lnTo>
                      <a:pt x="26" y="5"/>
                    </a:lnTo>
                    <a:lnTo>
                      <a:pt x="29" y="0"/>
                    </a:lnTo>
                    <a:lnTo>
                      <a:pt x="34" y="0"/>
                    </a:lnTo>
                    <a:lnTo>
                      <a:pt x="38" y="2"/>
                    </a:lnTo>
                    <a:lnTo>
                      <a:pt x="42" y="4"/>
                    </a:lnTo>
                    <a:lnTo>
                      <a:pt x="47" y="8"/>
                    </a:lnTo>
                    <a:lnTo>
                      <a:pt x="48" y="11"/>
                    </a:lnTo>
                    <a:lnTo>
                      <a:pt x="51" y="16"/>
                    </a:lnTo>
                    <a:lnTo>
                      <a:pt x="53" y="20"/>
                    </a:lnTo>
                    <a:lnTo>
                      <a:pt x="54" y="26"/>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65" name="Freeform 117"/>
              <p:cNvSpPr>
                <a:spLocks/>
              </p:cNvSpPr>
              <p:nvPr/>
            </p:nvSpPr>
            <p:spPr bwMode="auto">
              <a:xfrm>
                <a:off x="5051" y="2950"/>
                <a:ext cx="55" cy="140"/>
              </a:xfrm>
              <a:custGeom>
                <a:avLst/>
                <a:gdLst>
                  <a:gd name="T0" fmla="*/ 3 w 86"/>
                  <a:gd name="T1" fmla="*/ 1 h 208"/>
                  <a:gd name="T2" fmla="*/ 3 w 86"/>
                  <a:gd name="T3" fmla="*/ 1 h 208"/>
                  <a:gd name="T4" fmla="*/ 3 w 86"/>
                  <a:gd name="T5" fmla="*/ 2 h 208"/>
                  <a:gd name="T6" fmla="*/ 3 w 86"/>
                  <a:gd name="T7" fmla="*/ 3 h 208"/>
                  <a:gd name="T8" fmla="*/ 3 w 86"/>
                  <a:gd name="T9" fmla="*/ 3 h 208"/>
                  <a:gd name="T10" fmla="*/ 3 w 86"/>
                  <a:gd name="T11" fmla="*/ 4 h 208"/>
                  <a:gd name="T12" fmla="*/ 3 w 86"/>
                  <a:gd name="T13" fmla="*/ 5 h 208"/>
                  <a:gd name="T14" fmla="*/ 3 w 86"/>
                  <a:gd name="T15" fmla="*/ 5 h 208"/>
                  <a:gd name="T16" fmla="*/ 4 w 86"/>
                  <a:gd name="T17" fmla="*/ 6 h 208"/>
                  <a:gd name="T18" fmla="*/ 4 w 86"/>
                  <a:gd name="T19" fmla="*/ 7 h 208"/>
                  <a:gd name="T20" fmla="*/ 4 w 86"/>
                  <a:gd name="T21" fmla="*/ 7 h 208"/>
                  <a:gd name="T22" fmla="*/ 4 w 86"/>
                  <a:gd name="T23" fmla="*/ 8 h 208"/>
                  <a:gd name="T24" fmla="*/ 4 w 86"/>
                  <a:gd name="T25" fmla="*/ 9 h 208"/>
                  <a:gd name="T26" fmla="*/ 3 w 86"/>
                  <a:gd name="T27" fmla="*/ 9 h 208"/>
                  <a:gd name="T28" fmla="*/ 3 w 86"/>
                  <a:gd name="T29" fmla="*/ 10 h 208"/>
                  <a:gd name="T30" fmla="*/ 3 w 86"/>
                  <a:gd name="T31" fmla="*/ 11 h 208"/>
                  <a:gd name="T32" fmla="*/ 3 w 86"/>
                  <a:gd name="T33" fmla="*/ 11 h 208"/>
                  <a:gd name="T34" fmla="*/ 3 w 86"/>
                  <a:gd name="T35" fmla="*/ 12 h 208"/>
                  <a:gd name="T36" fmla="*/ 3 w 86"/>
                  <a:gd name="T37" fmla="*/ 12 h 208"/>
                  <a:gd name="T38" fmla="*/ 3 w 86"/>
                  <a:gd name="T39" fmla="*/ 12 h 208"/>
                  <a:gd name="T40" fmla="*/ 3 w 86"/>
                  <a:gd name="T41" fmla="*/ 12 h 208"/>
                  <a:gd name="T42" fmla="*/ 3 w 86"/>
                  <a:gd name="T43" fmla="*/ 13 h 208"/>
                  <a:gd name="T44" fmla="*/ 3 w 86"/>
                  <a:gd name="T45" fmla="*/ 13 h 208"/>
                  <a:gd name="T46" fmla="*/ 3 w 86"/>
                  <a:gd name="T47" fmla="*/ 13 h 208"/>
                  <a:gd name="T48" fmla="*/ 3 w 86"/>
                  <a:gd name="T49" fmla="*/ 13 h 208"/>
                  <a:gd name="T50" fmla="*/ 2 w 86"/>
                  <a:gd name="T51" fmla="*/ 12 h 208"/>
                  <a:gd name="T52" fmla="*/ 2 w 86"/>
                  <a:gd name="T53" fmla="*/ 11 h 208"/>
                  <a:gd name="T54" fmla="*/ 2 w 86"/>
                  <a:gd name="T55" fmla="*/ 10 h 208"/>
                  <a:gd name="T56" fmla="*/ 2 w 86"/>
                  <a:gd name="T57" fmla="*/ 10 h 208"/>
                  <a:gd name="T58" fmla="*/ 2 w 86"/>
                  <a:gd name="T59" fmla="*/ 9 h 208"/>
                  <a:gd name="T60" fmla="*/ 2 w 86"/>
                  <a:gd name="T61" fmla="*/ 8 h 208"/>
                  <a:gd name="T62" fmla="*/ 2 w 86"/>
                  <a:gd name="T63" fmla="*/ 7 h 208"/>
                  <a:gd name="T64" fmla="*/ 2 w 86"/>
                  <a:gd name="T65" fmla="*/ 6 h 208"/>
                  <a:gd name="T66" fmla="*/ 2 w 86"/>
                  <a:gd name="T67" fmla="*/ 6 h 208"/>
                  <a:gd name="T68" fmla="*/ 2 w 86"/>
                  <a:gd name="T69" fmla="*/ 5 h 208"/>
                  <a:gd name="T70" fmla="*/ 1 w 86"/>
                  <a:gd name="T71" fmla="*/ 4 h 208"/>
                  <a:gd name="T72" fmla="*/ 1 w 86"/>
                  <a:gd name="T73" fmla="*/ 3 h 208"/>
                  <a:gd name="T74" fmla="*/ 1 w 86"/>
                  <a:gd name="T75" fmla="*/ 3 h 208"/>
                  <a:gd name="T76" fmla="*/ 1 w 86"/>
                  <a:gd name="T77" fmla="*/ 2 h 208"/>
                  <a:gd name="T78" fmla="*/ 1 w 86"/>
                  <a:gd name="T79" fmla="*/ 1 h 208"/>
                  <a:gd name="T80" fmla="*/ 0 w 86"/>
                  <a:gd name="T81" fmla="*/ 1 h 208"/>
                  <a:gd name="T82" fmla="*/ 0 w 86"/>
                  <a:gd name="T83" fmla="*/ 1 h 208"/>
                  <a:gd name="T84" fmla="*/ 1 w 86"/>
                  <a:gd name="T85" fmla="*/ 0 h 208"/>
                  <a:gd name="T86" fmla="*/ 1 w 86"/>
                  <a:gd name="T87" fmla="*/ 0 h 208"/>
                  <a:gd name="T88" fmla="*/ 1 w 86"/>
                  <a:gd name="T89" fmla="*/ 0 h 208"/>
                  <a:gd name="T90" fmla="*/ 1 w 86"/>
                  <a:gd name="T91" fmla="*/ 0 h 208"/>
                  <a:gd name="T92" fmla="*/ 1 w 86"/>
                  <a:gd name="T93" fmla="*/ 1 h 208"/>
                  <a:gd name="T94" fmla="*/ 1 w 86"/>
                  <a:gd name="T95" fmla="*/ 1 h 208"/>
                  <a:gd name="T96" fmla="*/ 2 w 86"/>
                  <a:gd name="T97" fmla="*/ 1 h 208"/>
                  <a:gd name="T98" fmla="*/ 2 w 86"/>
                  <a:gd name="T99" fmla="*/ 1 h 208"/>
                  <a:gd name="T100" fmla="*/ 2 w 86"/>
                  <a:gd name="T101" fmla="*/ 1 h 208"/>
                  <a:gd name="T102" fmla="*/ 3 w 86"/>
                  <a:gd name="T103" fmla="*/ 1 h 208"/>
                  <a:gd name="T104" fmla="*/ 3 w 86"/>
                  <a:gd name="T105" fmla="*/ 1 h 20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6"/>
                  <a:gd name="T160" fmla="*/ 0 h 208"/>
                  <a:gd name="T161" fmla="*/ 86 w 86"/>
                  <a:gd name="T162" fmla="*/ 208 h 20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6" h="208">
                    <a:moveTo>
                      <a:pt x="55" y="16"/>
                    </a:moveTo>
                    <a:lnTo>
                      <a:pt x="59" y="24"/>
                    </a:lnTo>
                    <a:lnTo>
                      <a:pt x="65" y="34"/>
                    </a:lnTo>
                    <a:lnTo>
                      <a:pt x="69" y="43"/>
                    </a:lnTo>
                    <a:lnTo>
                      <a:pt x="73" y="52"/>
                    </a:lnTo>
                    <a:lnTo>
                      <a:pt x="77" y="62"/>
                    </a:lnTo>
                    <a:lnTo>
                      <a:pt x="79" y="72"/>
                    </a:lnTo>
                    <a:lnTo>
                      <a:pt x="82" y="84"/>
                    </a:lnTo>
                    <a:lnTo>
                      <a:pt x="84" y="94"/>
                    </a:lnTo>
                    <a:lnTo>
                      <a:pt x="85" y="105"/>
                    </a:lnTo>
                    <a:lnTo>
                      <a:pt x="86" y="117"/>
                    </a:lnTo>
                    <a:lnTo>
                      <a:pt x="85" y="126"/>
                    </a:lnTo>
                    <a:lnTo>
                      <a:pt x="84" y="138"/>
                    </a:lnTo>
                    <a:lnTo>
                      <a:pt x="82" y="148"/>
                    </a:lnTo>
                    <a:lnTo>
                      <a:pt x="79" y="159"/>
                    </a:lnTo>
                    <a:lnTo>
                      <a:pt x="77" y="169"/>
                    </a:lnTo>
                    <a:lnTo>
                      <a:pt x="73" y="179"/>
                    </a:lnTo>
                    <a:lnTo>
                      <a:pt x="71" y="182"/>
                    </a:lnTo>
                    <a:lnTo>
                      <a:pt x="69" y="187"/>
                    </a:lnTo>
                    <a:lnTo>
                      <a:pt x="68" y="190"/>
                    </a:lnTo>
                    <a:lnTo>
                      <a:pt x="65" y="195"/>
                    </a:lnTo>
                    <a:lnTo>
                      <a:pt x="62" y="197"/>
                    </a:lnTo>
                    <a:lnTo>
                      <a:pt x="59" y="202"/>
                    </a:lnTo>
                    <a:lnTo>
                      <a:pt x="56" y="204"/>
                    </a:lnTo>
                    <a:lnTo>
                      <a:pt x="55" y="208"/>
                    </a:lnTo>
                    <a:lnTo>
                      <a:pt x="52" y="194"/>
                    </a:lnTo>
                    <a:lnTo>
                      <a:pt x="51" y="181"/>
                    </a:lnTo>
                    <a:lnTo>
                      <a:pt x="50" y="167"/>
                    </a:lnTo>
                    <a:lnTo>
                      <a:pt x="49" y="154"/>
                    </a:lnTo>
                    <a:lnTo>
                      <a:pt x="48" y="140"/>
                    </a:lnTo>
                    <a:lnTo>
                      <a:pt x="46" y="127"/>
                    </a:lnTo>
                    <a:lnTo>
                      <a:pt x="44" y="114"/>
                    </a:lnTo>
                    <a:lnTo>
                      <a:pt x="43" y="103"/>
                    </a:lnTo>
                    <a:lnTo>
                      <a:pt x="39" y="90"/>
                    </a:lnTo>
                    <a:lnTo>
                      <a:pt x="36" y="77"/>
                    </a:lnTo>
                    <a:lnTo>
                      <a:pt x="31" y="65"/>
                    </a:lnTo>
                    <a:lnTo>
                      <a:pt x="27" y="53"/>
                    </a:lnTo>
                    <a:lnTo>
                      <a:pt x="21" y="42"/>
                    </a:lnTo>
                    <a:lnTo>
                      <a:pt x="15" y="31"/>
                    </a:lnTo>
                    <a:lnTo>
                      <a:pt x="8" y="21"/>
                    </a:lnTo>
                    <a:lnTo>
                      <a:pt x="0" y="11"/>
                    </a:lnTo>
                    <a:lnTo>
                      <a:pt x="0" y="1"/>
                    </a:lnTo>
                    <a:lnTo>
                      <a:pt x="3" y="0"/>
                    </a:lnTo>
                    <a:lnTo>
                      <a:pt x="8" y="0"/>
                    </a:lnTo>
                    <a:lnTo>
                      <a:pt x="11" y="0"/>
                    </a:lnTo>
                    <a:lnTo>
                      <a:pt x="15" y="0"/>
                    </a:lnTo>
                    <a:lnTo>
                      <a:pt x="22" y="1"/>
                    </a:lnTo>
                    <a:lnTo>
                      <a:pt x="29" y="3"/>
                    </a:lnTo>
                    <a:lnTo>
                      <a:pt x="35" y="5"/>
                    </a:lnTo>
                    <a:lnTo>
                      <a:pt x="42" y="9"/>
                    </a:lnTo>
                    <a:lnTo>
                      <a:pt x="48" y="13"/>
                    </a:lnTo>
                    <a:lnTo>
                      <a:pt x="55" y="16"/>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66" name="Freeform 118"/>
              <p:cNvSpPr>
                <a:spLocks/>
              </p:cNvSpPr>
              <p:nvPr/>
            </p:nvSpPr>
            <p:spPr bwMode="auto">
              <a:xfrm>
                <a:off x="4192" y="2373"/>
                <a:ext cx="592" cy="647"/>
              </a:xfrm>
              <a:custGeom>
                <a:avLst/>
                <a:gdLst>
                  <a:gd name="T0" fmla="*/ 12 w 924"/>
                  <a:gd name="T1" fmla="*/ 7 h 961"/>
                  <a:gd name="T2" fmla="*/ 14 w 924"/>
                  <a:gd name="T3" fmla="*/ 4 h 961"/>
                  <a:gd name="T4" fmla="*/ 16 w 924"/>
                  <a:gd name="T5" fmla="*/ 1 h 961"/>
                  <a:gd name="T6" fmla="*/ 18 w 924"/>
                  <a:gd name="T7" fmla="*/ 1 h 961"/>
                  <a:gd name="T8" fmla="*/ 19 w 924"/>
                  <a:gd name="T9" fmla="*/ 0 h 961"/>
                  <a:gd name="T10" fmla="*/ 21 w 924"/>
                  <a:gd name="T11" fmla="*/ 1 h 961"/>
                  <a:gd name="T12" fmla="*/ 24 w 924"/>
                  <a:gd name="T13" fmla="*/ 5 h 961"/>
                  <a:gd name="T14" fmla="*/ 27 w 924"/>
                  <a:gd name="T15" fmla="*/ 7 h 961"/>
                  <a:gd name="T16" fmla="*/ 29 w 924"/>
                  <a:gd name="T17" fmla="*/ 10 h 961"/>
                  <a:gd name="T18" fmla="*/ 32 w 924"/>
                  <a:gd name="T19" fmla="*/ 17 h 961"/>
                  <a:gd name="T20" fmla="*/ 34 w 924"/>
                  <a:gd name="T21" fmla="*/ 20 h 961"/>
                  <a:gd name="T22" fmla="*/ 37 w 924"/>
                  <a:gd name="T23" fmla="*/ 30 h 961"/>
                  <a:gd name="T24" fmla="*/ 38 w 924"/>
                  <a:gd name="T25" fmla="*/ 36 h 961"/>
                  <a:gd name="T26" fmla="*/ 40 w 924"/>
                  <a:gd name="T27" fmla="*/ 42 h 961"/>
                  <a:gd name="T28" fmla="*/ 40 w 924"/>
                  <a:gd name="T29" fmla="*/ 44 h 961"/>
                  <a:gd name="T30" fmla="*/ 41 w 924"/>
                  <a:gd name="T31" fmla="*/ 48 h 961"/>
                  <a:gd name="T32" fmla="*/ 41 w 924"/>
                  <a:gd name="T33" fmla="*/ 50 h 961"/>
                  <a:gd name="T34" fmla="*/ 40 w 924"/>
                  <a:gd name="T35" fmla="*/ 52 h 961"/>
                  <a:gd name="T36" fmla="*/ 38 w 924"/>
                  <a:gd name="T37" fmla="*/ 55 h 961"/>
                  <a:gd name="T38" fmla="*/ 36 w 924"/>
                  <a:gd name="T39" fmla="*/ 56 h 961"/>
                  <a:gd name="T40" fmla="*/ 32 w 924"/>
                  <a:gd name="T41" fmla="*/ 58 h 961"/>
                  <a:gd name="T42" fmla="*/ 26 w 924"/>
                  <a:gd name="T43" fmla="*/ 59 h 961"/>
                  <a:gd name="T44" fmla="*/ 15 w 924"/>
                  <a:gd name="T45" fmla="*/ 61 h 961"/>
                  <a:gd name="T46" fmla="*/ 10 w 924"/>
                  <a:gd name="T47" fmla="*/ 61 h 961"/>
                  <a:gd name="T48" fmla="*/ 6 w 924"/>
                  <a:gd name="T49" fmla="*/ 60 h 961"/>
                  <a:gd name="T50" fmla="*/ 3 w 924"/>
                  <a:gd name="T51" fmla="*/ 59 h 961"/>
                  <a:gd name="T52" fmla="*/ 1 w 924"/>
                  <a:gd name="T53" fmla="*/ 58 h 961"/>
                  <a:gd name="T54" fmla="*/ 0 w 924"/>
                  <a:gd name="T55" fmla="*/ 55 h 961"/>
                  <a:gd name="T56" fmla="*/ 1 w 924"/>
                  <a:gd name="T57" fmla="*/ 53 h 961"/>
                  <a:gd name="T58" fmla="*/ 1 w 924"/>
                  <a:gd name="T59" fmla="*/ 48 h 961"/>
                  <a:gd name="T60" fmla="*/ 3 w 924"/>
                  <a:gd name="T61" fmla="*/ 36 h 961"/>
                  <a:gd name="T62" fmla="*/ 5 w 924"/>
                  <a:gd name="T63" fmla="*/ 28 h 961"/>
                  <a:gd name="T64" fmla="*/ 7 w 924"/>
                  <a:gd name="T65" fmla="*/ 22 h 961"/>
                  <a:gd name="T66" fmla="*/ 9 w 924"/>
                  <a:gd name="T67" fmla="*/ 18 h 961"/>
                  <a:gd name="T68" fmla="*/ 11 w 924"/>
                  <a:gd name="T69" fmla="*/ 13 h 961"/>
                  <a:gd name="T70" fmla="*/ 12 w 924"/>
                  <a:gd name="T71" fmla="*/ 7 h 961"/>
                  <a:gd name="T72" fmla="*/ 12 w 924"/>
                  <a:gd name="T73" fmla="*/ 7 h 96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24"/>
                  <a:gd name="T112" fmla="*/ 0 h 961"/>
                  <a:gd name="T113" fmla="*/ 924 w 924"/>
                  <a:gd name="T114" fmla="*/ 961 h 96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24" h="961">
                    <a:moveTo>
                      <a:pt x="281" y="119"/>
                    </a:moveTo>
                    <a:lnTo>
                      <a:pt x="323" y="64"/>
                    </a:lnTo>
                    <a:lnTo>
                      <a:pt x="363" y="22"/>
                    </a:lnTo>
                    <a:lnTo>
                      <a:pt x="398" y="2"/>
                    </a:lnTo>
                    <a:lnTo>
                      <a:pt x="435" y="0"/>
                    </a:lnTo>
                    <a:lnTo>
                      <a:pt x="476" y="18"/>
                    </a:lnTo>
                    <a:lnTo>
                      <a:pt x="552" y="70"/>
                    </a:lnTo>
                    <a:lnTo>
                      <a:pt x="613" y="111"/>
                    </a:lnTo>
                    <a:lnTo>
                      <a:pt x="657" y="167"/>
                    </a:lnTo>
                    <a:lnTo>
                      <a:pt x="722" y="264"/>
                    </a:lnTo>
                    <a:lnTo>
                      <a:pt x="760" y="328"/>
                    </a:lnTo>
                    <a:lnTo>
                      <a:pt x="836" y="487"/>
                    </a:lnTo>
                    <a:lnTo>
                      <a:pt x="875" y="580"/>
                    </a:lnTo>
                    <a:lnTo>
                      <a:pt x="907" y="663"/>
                    </a:lnTo>
                    <a:lnTo>
                      <a:pt x="919" y="713"/>
                    </a:lnTo>
                    <a:lnTo>
                      <a:pt x="924" y="757"/>
                    </a:lnTo>
                    <a:lnTo>
                      <a:pt x="923" y="796"/>
                    </a:lnTo>
                    <a:lnTo>
                      <a:pt x="903" y="830"/>
                    </a:lnTo>
                    <a:lnTo>
                      <a:pt x="871" y="864"/>
                    </a:lnTo>
                    <a:lnTo>
                      <a:pt x="819" y="892"/>
                    </a:lnTo>
                    <a:lnTo>
                      <a:pt x="725" y="922"/>
                    </a:lnTo>
                    <a:lnTo>
                      <a:pt x="588" y="939"/>
                    </a:lnTo>
                    <a:lnTo>
                      <a:pt x="340" y="961"/>
                    </a:lnTo>
                    <a:lnTo>
                      <a:pt x="215" y="961"/>
                    </a:lnTo>
                    <a:lnTo>
                      <a:pt x="129" y="953"/>
                    </a:lnTo>
                    <a:lnTo>
                      <a:pt x="61" y="935"/>
                    </a:lnTo>
                    <a:lnTo>
                      <a:pt x="18" y="917"/>
                    </a:lnTo>
                    <a:lnTo>
                      <a:pt x="0" y="880"/>
                    </a:lnTo>
                    <a:lnTo>
                      <a:pt x="4" y="840"/>
                    </a:lnTo>
                    <a:lnTo>
                      <a:pt x="8" y="760"/>
                    </a:lnTo>
                    <a:lnTo>
                      <a:pt x="65" y="576"/>
                    </a:lnTo>
                    <a:lnTo>
                      <a:pt x="121" y="449"/>
                    </a:lnTo>
                    <a:lnTo>
                      <a:pt x="159" y="355"/>
                    </a:lnTo>
                    <a:lnTo>
                      <a:pt x="204" y="286"/>
                    </a:lnTo>
                    <a:lnTo>
                      <a:pt x="238" y="211"/>
                    </a:lnTo>
                    <a:lnTo>
                      <a:pt x="281" y="119"/>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67" name="Freeform 119"/>
              <p:cNvSpPr>
                <a:spLocks/>
              </p:cNvSpPr>
              <p:nvPr/>
            </p:nvSpPr>
            <p:spPr bwMode="auto">
              <a:xfrm>
                <a:off x="4421" y="2993"/>
                <a:ext cx="159" cy="203"/>
              </a:xfrm>
              <a:custGeom>
                <a:avLst/>
                <a:gdLst>
                  <a:gd name="T0" fmla="*/ 1 w 247"/>
                  <a:gd name="T1" fmla="*/ 1 h 302"/>
                  <a:gd name="T2" fmla="*/ 1 w 247"/>
                  <a:gd name="T3" fmla="*/ 4 h 302"/>
                  <a:gd name="T4" fmla="*/ 0 w 247"/>
                  <a:gd name="T5" fmla="*/ 7 h 302"/>
                  <a:gd name="T6" fmla="*/ 1 w 247"/>
                  <a:gd name="T7" fmla="*/ 10 h 302"/>
                  <a:gd name="T8" fmla="*/ 1 w 247"/>
                  <a:gd name="T9" fmla="*/ 13 h 302"/>
                  <a:gd name="T10" fmla="*/ 3 w 247"/>
                  <a:gd name="T11" fmla="*/ 16 h 302"/>
                  <a:gd name="T12" fmla="*/ 6 w 247"/>
                  <a:gd name="T13" fmla="*/ 19 h 302"/>
                  <a:gd name="T14" fmla="*/ 9 w 247"/>
                  <a:gd name="T15" fmla="*/ 17 h 302"/>
                  <a:gd name="T16" fmla="*/ 10 w 247"/>
                  <a:gd name="T17" fmla="*/ 14 h 302"/>
                  <a:gd name="T18" fmla="*/ 11 w 247"/>
                  <a:gd name="T19" fmla="*/ 12 h 302"/>
                  <a:gd name="T20" fmla="*/ 11 w 247"/>
                  <a:gd name="T21" fmla="*/ 9 h 302"/>
                  <a:gd name="T22" fmla="*/ 11 w 247"/>
                  <a:gd name="T23" fmla="*/ 5 h 302"/>
                  <a:gd name="T24" fmla="*/ 9 w 247"/>
                  <a:gd name="T25" fmla="*/ 2 h 302"/>
                  <a:gd name="T26" fmla="*/ 4 w 247"/>
                  <a:gd name="T27" fmla="*/ 0 h 302"/>
                  <a:gd name="T28" fmla="*/ 1 w 247"/>
                  <a:gd name="T29" fmla="*/ 1 h 302"/>
                  <a:gd name="T30" fmla="*/ 1 w 247"/>
                  <a:gd name="T31" fmla="*/ 1 h 3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47"/>
                  <a:gd name="T49" fmla="*/ 0 h 302"/>
                  <a:gd name="T50" fmla="*/ 247 w 247"/>
                  <a:gd name="T51" fmla="*/ 302 h 30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47" h="302">
                    <a:moveTo>
                      <a:pt x="13" y="22"/>
                    </a:moveTo>
                    <a:lnTo>
                      <a:pt x="1" y="64"/>
                    </a:lnTo>
                    <a:lnTo>
                      <a:pt x="0" y="120"/>
                    </a:lnTo>
                    <a:lnTo>
                      <a:pt x="1" y="166"/>
                    </a:lnTo>
                    <a:lnTo>
                      <a:pt x="16" y="222"/>
                    </a:lnTo>
                    <a:lnTo>
                      <a:pt x="60" y="264"/>
                    </a:lnTo>
                    <a:lnTo>
                      <a:pt x="135" y="302"/>
                    </a:lnTo>
                    <a:lnTo>
                      <a:pt x="198" y="281"/>
                    </a:lnTo>
                    <a:lnTo>
                      <a:pt x="230" y="228"/>
                    </a:lnTo>
                    <a:lnTo>
                      <a:pt x="241" y="195"/>
                    </a:lnTo>
                    <a:lnTo>
                      <a:pt x="247" y="137"/>
                    </a:lnTo>
                    <a:lnTo>
                      <a:pt x="244" y="83"/>
                    </a:lnTo>
                    <a:lnTo>
                      <a:pt x="199" y="30"/>
                    </a:lnTo>
                    <a:lnTo>
                      <a:pt x="91" y="0"/>
                    </a:lnTo>
                    <a:lnTo>
                      <a:pt x="13" y="22"/>
                    </a:lnTo>
                    <a:close/>
                  </a:path>
                </a:pathLst>
              </a:custGeom>
              <a:solidFill>
                <a:srgbClr val="FF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68" name="Freeform 120"/>
              <p:cNvSpPr>
                <a:spLocks/>
              </p:cNvSpPr>
              <p:nvPr/>
            </p:nvSpPr>
            <p:spPr bwMode="auto">
              <a:xfrm>
                <a:off x="4566" y="2371"/>
                <a:ext cx="121" cy="169"/>
              </a:xfrm>
              <a:custGeom>
                <a:avLst/>
                <a:gdLst>
                  <a:gd name="T0" fmla="*/ 1 w 189"/>
                  <a:gd name="T1" fmla="*/ 7 h 252"/>
                  <a:gd name="T2" fmla="*/ 1 w 189"/>
                  <a:gd name="T3" fmla="*/ 5 h 252"/>
                  <a:gd name="T4" fmla="*/ 0 w 189"/>
                  <a:gd name="T5" fmla="*/ 3 h 252"/>
                  <a:gd name="T6" fmla="*/ 1 w 189"/>
                  <a:gd name="T7" fmla="*/ 1 h 252"/>
                  <a:gd name="T8" fmla="*/ 2 w 189"/>
                  <a:gd name="T9" fmla="*/ 1 h 252"/>
                  <a:gd name="T10" fmla="*/ 4 w 189"/>
                  <a:gd name="T11" fmla="*/ 1 h 252"/>
                  <a:gd name="T12" fmla="*/ 6 w 189"/>
                  <a:gd name="T13" fmla="*/ 0 h 252"/>
                  <a:gd name="T14" fmla="*/ 7 w 189"/>
                  <a:gd name="T15" fmla="*/ 0 h 252"/>
                  <a:gd name="T16" fmla="*/ 8 w 189"/>
                  <a:gd name="T17" fmla="*/ 1 h 252"/>
                  <a:gd name="T18" fmla="*/ 8 w 189"/>
                  <a:gd name="T19" fmla="*/ 3 h 252"/>
                  <a:gd name="T20" fmla="*/ 8 w 189"/>
                  <a:gd name="T21" fmla="*/ 5 h 252"/>
                  <a:gd name="T22" fmla="*/ 8 w 189"/>
                  <a:gd name="T23" fmla="*/ 9 h 252"/>
                  <a:gd name="T24" fmla="*/ 7 w 189"/>
                  <a:gd name="T25" fmla="*/ 11 h 252"/>
                  <a:gd name="T26" fmla="*/ 6 w 189"/>
                  <a:gd name="T27" fmla="*/ 13 h 252"/>
                  <a:gd name="T28" fmla="*/ 5 w 189"/>
                  <a:gd name="T29" fmla="*/ 15 h 252"/>
                  <a:gd name="T30" fmla="*/ 4 w 189"/>
                  <a:gd name="T31" fmla="*/ 15 h 252"/>
                  <a:gd name="T32" fmla="*/ 2 w 189"/>
                  <a:gd name="T33" fmla="*/ 11 h 252"/>
                  <a:gd name="T34" fmla="*/ 1 w 189"/>
                  <a:gd name="T35" fmla="*/ 7 h 252"/>
                  <a:gd name="T36" fmla="*/ 1 w 189"/>
                  <a:gd name="T37" fmla="*/ 7 h 25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9"/>
                  <a:gd name="T58" fmla="*/ 0 h 252"/>
                  <a:gd name="T59" fmla="*/ 189 w 189"/>
                  <a:gd name="T60" fmla="*/ 252 h 25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9" h="252">
                    <a:moveTo>
                      <a:pt x="2" y="123"/>
                    </a:moveTo>
                    <a:lnTo>
                      <a:pt x="2" y="90"/>
                    </a:lnTo>
                    <a:lnTo>
                      <a:pt x="0" y="50"/>
                    </a:lnTo>
                    <a:lnTo>
                      <a:pt x="11" y="22"/>
                    </a:lnTo>
                    <a:lnTo>
                      <a:pt x="44" y="14"/>
                    </a:lnTo>
                    <a:lnTo>
                      <a:pt x="94" y="6"/>
                    </a:lnTo>
                    <a:lnTo>
                      <a:pt x="133" y="0"/>
                    </a:lnTo>
                    <a:lnTo>
                      <a:pt x="161" y="0"/>
                    </a:lnTo>
                    <a:lnTo>
                      <a:pt x="186" y="14"/>
                    </a:lnTo>
                    <a:lnTo>
                      <a:pt x="189" y="45"/>
                    </a:lnTo>
                    <a:lnTo>
                      <a:pt x="183" y="87"/>
                    </a:lnTo>
                    <a:lnTo>
                      <a:pt x="175" y="138"/>
                    </a:lnTo>
                    <a:lnTo>
                      <a:pt x="161" y="181"/>
                    </a:lnTo>
                    <a:lnTo>
                      <a:pt x="147" y="220"/>
                    </a:lnTo>
                    <a:lnTo>
                      <a:pt x="125" y="241"/>
                    </a:lnTo>
                    <a:lnTo>
                      <a:pt x="90" y="252"/>
                    </a:lnTo>
                    <a:lnTo>
                      <a:pt x="38" y="187"/>
                    </a:lnTo>
                    <a:lnTo>
                      <a:pt x="2" y="123"/>
                    </a:lnTo>
                    <a:close/>
                  </a:path>
                </a:pathLst>
              </a:custGeom>
              <a:solidFill>
                <a:srgbClr val="E6A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69" name="Freeform 121"/>
              <p:cNvSpPr>
                <a:spLocks/>
              </p:cNvSpPr>
              <p:nvPr/>
            </p:nvSpPr>
            <p:spPr bwMode="auto">
              <a:xfrm>
                <a:off x="4223" y="2399"/>
                <a:ext cx="166" cy="198"/>
              </a:xfrm>
              <a:custGeom>
                <a:avLst/>
                <a:gdLst>
                  <a:gd name="T0" fmla="*/ 12 w 259"/>
                  <a:gd name="T1" fmla="*/ 5 h 294"/>
                  <a:gd name="T2" fmla="*/ 9 w 259"/>
                  <a:gd name="T3" fmla="*/ 6 h 294"/>
                  <a:gd name="T4" fmla="*/ 8 w 259"/>
                  <a:gd name="T5" fmla="*/ 6 h 294"/>
                  <a:gd name="T6" fmla="*/ 8 w 259"/>
                  <a:gd name="T7" fmla="*/ 3 h 294"/>
                  <a:gd name="T8" fmla="*/ 8 w 259"/>
                  <a:gd name="T9" fmla="*/ 1 h 294"/>
                  <a:gd name="T10" fmla="*/ 8 w 259"/>
                  <a:gd name="T11" fmla="*/ 0 h 294"/>
                  <a:gd name="T12" fmla="*/ 7 w 259"/>
                  <a:gd name="T13" fmla="*/ 0 h 294"/>
                  <a:gd name="T14" fmla="*/ 6 w 259"/>
                  <a:gd name="T15" fmla="*/ 1 h 294"/>
                  <a:gd name="T16" fmla="*/ 4 w 259"/>
                  <a:gd name="T17" fmla="*/ 1 h 294"/>
                  <a:gd name="T18" fmla="*/ 3 w 259"/>
                  <a:gd name="T19" fmla="*/ 2 h 294"/>
                  <a:gd name="T20" fmla="*/ 1 w 259"/>
                  <a:gd name="T21" fmla="*/ 3 h 294"/>
                  <a:gd name="T22" fmla="*/ 1 w 259"/>
                  <a:gd name="T23" fmla="*/ 4 h 294"/>
                  <a:gd name="T24" fmla="*/ 0 w 259"/>
                  <a:gd name="T25" fmla="*/ 6 h 294"/>
                  <a:gd name="T26" fmla="*/ 1 w 259"/>
                  <a:gd name="T27" fmla="*/ 9 h 294"/>
                  <a:gd name="T28" fmla="*/ 1 w 259"/>
                  <a:gd name="T29" fmla="*/ 13 h 294"/>
                  <a:gd name="T30" fmla="*/ 1 w 259"/>
                  <a:gd name="T31" fmla="*/ 16 h 294"/>
                  <a:gd name="T32" fmla="*/ 1 w 259"/>
                  <a:gd name="T33" fmla="*/ 18 h 294"/>
                  <a:gd name="T34" fmla="*/ 2 w 259"/>
                  <a:gd name="T35" fmla="*/ 19 h 294"/>
                  <a:gd name="T36" fmla="*/ 3 w 259"/>
                  <a:gd name="T37" fmla="*/ 18 h 294"/>
                  <a:gd name="T38" fmla="*/ 5 w 259"/>
                  <a:gd name="T39" fmla="*/ 16 h 294"/>
                  <a:gd name="T40" fmla="*/ 7 w 259"/>
                  <a:gd name="T41" fmla="*/ 15 h 294"/>
                  <a:gd name="T42" fmla="*/ 8 w 259"/>
                  <a:gd name="T43" fmla="*/ 15 h 294"/>
                  <a:gd name="T44" fmla="*/ 8 w 259"/>
                  <a:gd name="T45" fmla="*/ 12 h 294"/>
                  <a:gd name="T46" fmla="*/ 8 w 259"/>
                  <a:gd name="T47" fmla="*/ 9 h 294"/>
                  <a:gd name="T48" fmla="*/ 10 w 259"/>
                  <a:gd name="T49" fmla="*/ 9 h 294"/>
                  <a:gd name="T50" fmla="*/ 12 w 259"/>
                  <a:gd name="T51" fmla="*/ 7 h 294"/>
                  <a:gd name="T52" fmla="*/ 12 w 259"/>
                  <a:gd name="T53" fmla="*/ 5 h 294"/>
                  <a:gd name="T54" fmla="*/ 12 w 259"/>
                  <a:gd name="T55" fmla="*/ 5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59"/>
                  <a:gd name="T85" fmla="*/ 0 h 294"/>
                  <a:gd name="T86" fmla="*/ 259 w 259"/>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59" h="294">
                    <a:moveTo>
                      <a:pt x="256" y="84"/>
                    </a:moveTo>
                    <a:lnTo>
                      <a:pt x="209" y="101"/>
                    </a:lnTo>
                    <a:lnTo>
                      <a:pt x="187" y="93"/>
                    </a:lnTo>
                    <a:lnTo>
                      <a:pt x="184" y="53"/>
                    </a:lnTo>
                    <a:lnTo>
                      <a:pt x="187" y="22"/>
                    </a:lnTo>
                    <a:lnTo>
                      <a:pt x="178" y="0"/>
                    </a:lnTo>
                    <a:lnTo>
                      <a:pt x="156" y="0"/>
                    </a:lnTo>
                    <a:lnTo>
                      <a:pt x="130" y="8"/>
                    </a:lnTo>
                    <a:lnTo>
                      <a:pt x="95" y="20"/>
                    </a:lnTo>
                    <a:lnTo>
                      <a:pt x="59" y="33"/>
                    </a:lnTo>
                    <a:lnTo>
                      <a:pt x="28" y="48"/>
                    </a:lnTo>
                    <a:lnTo>
                      <a:pt x="12" y="67"/>
                    </a:lnTo>
                    <a:lnTo>
                      <a:pt x="0" y="97"/>
                    </a:lnTo>
                    <a:lnTo>
                      <a:pt x="6" y="151"/>
                    </a:lnTo>
                    <a:lnTo>
                      <a:pt x="8" y="210"/>
                    </a:lnTo>
                    <a:lnTo>
                      <a:pt x="2" y="259"/>
                    </a:lnTo>
                    <a:lnTo>
                      <a:pt x="13" y="290"/>
                    </a:lnTo>
                    <a:lnTo>
                      <a:pt x="45" y="294"/>
                    </a:lnTo>
                    <a:lnTo>
                      <a:pt x="77" y="279"/>
                    </a:lnTo>
                    <a:lnTo>
                      <a:pt x="116" y="252"/>
                    </a:lnTo>
                    <a:lnTo>
                      <a:pt x="152" y="246"/>
                    </a:lnTo>
                    <a:lnTo>
                      <a:pt x="190" y="232"/>
                    </a:lnTo>
                    <a:lnTo>
                      <a:pt x="184" y="190"/>
                    </a:lnTo>
                    <a:lnTo>
                      <a:pt x="181" y="149"/>
                    </a:lnTo>
                    <a:lnTo>
                      <a:pt x="214" y="135"/>
                    </a:lnTo>
                    <a:lnTo>
                      <a:pt x="259" y="117"/>
                    </a:lnTo>
                    <a:lnTo>
                      <a:pt x="256" y="84"/>
                    </a:lnTo>
                    <a:close/>
                  </a:path>
                </a:pathLst>
              </a:custGeom>
              <a:solidFill>
                <a:srgbClr val="E6A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70" name="Freeform 122"/>
              <p:cNvSpPr>
                <a:spLocks/>
              </p:cNvSpPr>
              <p:nvPr/>
            </p:nvSpPr>
            <p:spPr bwMode="auto">
              <a:xfrm>
                <a:off x="4675" y="2528"/>
                <a:ext cx="206" cy="160"/>
              </a:xfrm>
              <a:custGeom>
                <a:avLst/>
                <a:gdLst>
                  <a:gd name="T0" fmla="*/ 0 w 322"/>
                  <a:gd name="T1" fmla="*/ 8 h 237"/>
                  <a:gd name="T2" fmla="*/ 2 w 322"/>
                  <a:gd name="T3" fmla="*/ 7 h 237"/>
                  <a:gd name="T4" fmla="*/ 4 w 322"/>
                  <a:gd name="T5" fmla="*/ 7 h 237"/>
                  <a:gd name="T6" fmla="*/ 7 w 322"/>
                  <a:gd name="T7" fmla="*/ 6 h 237"/>
                  <a:gd name="T8" fmla="*/ 8 w 322"/>
                  <a:gd name="T9" fmla="*/ 6 h 237"/>
                  <a:gd name="T10" fmla="*/ 10 w 322"/>
                  <a:gd name="T11" fmla="*/ 3 h 237"/>
                  <a:gd name="T12" fmla="*/ 10 w 322"/>
                  <a:gd name="T13" fmla="*/ 1 h 237"/>
                  <a:gd name="T14" fmla="*/ 11 w 322"/>
                  <a:gd name="T15" fmla="*/ 0 h 237"/>
                  <a:gd name="T16" fmla="*/ 12 w 322"/>
                  <a:gd name="T17" fmla="*/ 1 h 237"/>
                  <a:gd name="T18" fmla="*/ 11 w 322"/>
                  <a:gd name="T19" fmla="*/ 3 h 237"/>
                  <a:gd name="T20" fmla="*/ 11 w 322"/>
                  <a:gd name="T21" fmla="*/ 5 h 237"/>
                  <a:gd name="T22" fmla="*/ 12 w 322"/>
                  <a:gd name="T23" fmla="*/ 4 h 237"/>
                  <a:gd name="T24" fmla="*/ 13 w 322"/>
                  <a:gd name="T25" fmla="*/ 3 h 237"/>
                  <a:gd name="T26" fmla="*/ 14 w 322"/>
                  <a:gd name="T27" fmla="*/ 5 h 237"/>
                  <a:gd name="T28" fmla="*/ 13 w 322"/>
                  <a:gd name="T29" fmla="*/ 6 h 237"/>
                  <a:gd name="T30" fmla="*/ 12 w 322"/>
                  <a:gd name="T31" fmla="*/ 7 h 237"/>
                  <a:gd name="T32" fmla="*/ 11 w 322"/>
                  <a:gd name="T33" fmla="*/ 7 h 237"/>
                  <a:gd name="T34" fmla="*/ 12 w 322"/>
                  <a:gd name="T35" fmla="*/ 9 h 237"/>
                  <a:gd name="T36" fmla="*/ 13 w 322"/>
                  <a:gd name="T37" fmla="*/ 10 h 237"/>
                  <a:gd name="T38" fmla="*/ 13 w 322"/>
                  <a:gd name="T39" fmla="*/ 12 h 237"/>
                  <a:gd name="T40" fmla="*/ 13 w 322"/>
                  <a:gd name="T41" fmla="*/ 13 h 237"/>
                  <a:gd name="T42" fmla="*/ 12 w 322"/>
                  <a:gd name="T43" fmla="*/ 12 h 237"/>
                  <a:gd name="T44" fmla="*/ 10 w 322"/>
                  <a:gd name="T45" fmla="*/ 11 h 237"/>
                  <a:gd name="T46" fmla="*/ 8 w 322"/>
                  <a:gd name="T47" fmla="*/ 11 h 237"/>
                  <a:gd name="T48" fmla="*/ 6 w 322"/>
                  <a:gd name="T49" fmla="*/ 12 h 237"/>
                  <a:gd name="T50" fmla="*/ 3 w 322"/>
                  <a:gd name="T51" fmla="*/ 14 h 237"/>
                  <a:gd name="T52" fmla="*/ 2 w 322"/>
                  <a:gd name="T53" fmla="*/ 15 h 237"/>
                  <a:gd name="T54" fmla="*/ 0 w 322"/>
                  <a:gd name="T55" fmla="*/ 8 h 237"/>
                  <a:gd name="T56" fmla="*/ 0 w 322"/>
                  <a:gd name="T57" fmla="*/ 8 h 23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2"/>
                  <a:gd name="T88" fmla="*/ 0 h 237"/>
                  <a:gd name="T89" fmla="*/ 322 w 322"/>
                  <a:gd name="T90" fmla="*/ 237 h 23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2" h="237">
                    <a:moveTo>
                      <a:pt x="0" y="131"/>
                    </a:moveTo>
                    <a:lnTo>
                      <a:pt x="47" y="112"/>
                    </a:lnTo>
                    <a:lnTo>
                      <a:pt x="100" y="104"/>
                    </a:lnTo>
                    <a:lnTo>
                      <a:pt x="156" y="98"/>
                    </a:lnTo>
                    <a:lnTo>
                      <a:pt x="189" y="90"/>
                    </a:lnTo>
                    <a:lnTo>
                      <a:pt x="212" y="54"/>
                    </a:lnTo>
                    <a:lnTo>
                      <a:pt x="223" y="8"/>
                    </a:lnTo>
                    <a:lnTo>
                      <a:pt x="245" y="0"/>
                    </a:lnTo>
                    <a:lnTo>
                      <a:pt x="253" y="21"/>
                    </a:lnTo>
                    <a:lnTo>
                      <a:pt x="245" y="50"/>
                    </a:lnTo>
                    <a:lnTo>
                      <a:pt x="239" y="80"/>
                    </a:lnTo>
                    <a:lnTo>
                      <a:pt x="276" y="61"/>
                    </a:lnTo>
                    <a:lnTo>
                      <a:pt x="303" y="56"/>
                    </a:lnTo>
                    <a:lnTo>
                      <a:pt x="322" y="70"/>
                    </a:lnTo>
                    <a:lnTo>
                      <a:pt x="306" y="96"/>
                    </a:lnTo>
                    <a:lnTo>
                      <a:pt x="267" y="109"/>
                    </a:lnTo>
                    <a:lnTo>
                      <a:pt x="251" y="120"/>
                    </a:lnTo>
                    <a:lnTo>
                      <a:pt x="276" y="138"/>
                    </a:lnTo>
                    <a:lnTo>
                      <a:pt x="297" y="160"/>
                    </a:lnTo>
                    <a:lnTo>
                      <a:pt x="297" y="188"/>
                    </a:lnTo>
                    <a:lnTo>
                      <a:pt x="289" y="202"/>
                    </a:lnTo>
                    <a:lnTo>
                      <a:pt x="253" y="185"/>
                    </a:lnTo>
                    <a:lnTo>
                      <a:pt x="212" y="167"/>
                    </a:lnTo>
                    <a:lnTo>
                      <a:pt x="182" y="167"/>
                    </a:lnTo>
                    <a:lnTo>
                      <a:pt x="132" y="185"/>
                    </a:lnTo>
                    <a:lnTo>
                      <a:pt x="76" y="211"/>
                    </a:lnTo>
                    <a:lnTo>
                      <a:pt x="37" y="237"/>
                    </a:lnTo>
                    <a:lnTo>
                      <a:pt x="0" y="131"/>
                    </a:lnTo>
                    <a:close/>
                  </a:path>
                </a:pathLst>
              </a:custGeom>
              <a:solidFill>
                <a:srgbClr val="FF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71" name="Freeform 123"/>
              <p:cNvSpPr>
                <a:spLocks/>
              </p:cNvSpPr>
              <p:nvPr/>
            </p:nvSpPr>
            <p:spPr bwMode="auto">
              <a:xfrm>
                <a:off x="4058" y="2645"/>
                <a:ext cx="223" cy="160"/>
              </a:xfrm>
              <a:custGeom>
                <a:avLst/>
                <a:gdLst>
                  <a:gd name="T0" fmla="*/ 13 w 348"/>
                  <a:gd name="T1" fmla="*/ 11 h 238"/>
                  <a:gd name="T2" fmla="*/ 12 w 348"/>
                  <a:gd name="T3" fmla="*/ 10 h 238"/>
                  <a:gd name="T4" fmla="*/ 8 w 348"/>
                  <a:gd name="T5" fmla="*/ 10 h 238"/>
                  <a:gd name="T6" fmla="*/ 6 w 348"/>
                  <a:gd name="T7" fmla="*/ 10 h 238"/>
                  <a:gd name="T8" fmla="*/ 5 w 348"/>
                  <a:gd name="T9" fmla="*/ 11 h 238"/>
                  <a:gd name="T10" fmla="*/ 4 w 348"/>
                  <a:gd name="T11" fmla="*/ 15 h 238"/>
                  <a:gd name="T12" fmla="*/ 3 w 348"/>
                  <a:gd name="T13" fmla="*/ 15 h 238"/>
                  <a:gd name="T14" fmla="*/ 3 w 348"/>
                  <a:gd name="T15" fmla="*/ 13 h 238"/>
                  <a:gd name="T16" fmla="*/ 1 w 348"/>
                  <a:gd name="T17" fmla="*/ 13 h 238"/>
                  <a:gd name="T18" fmla="*/ 1 w 348"/>
                  <a:gd name="T19" fmla="*/ 13 h 238"/>
                  <a:gd name="T20" fmla="*/ 1 w 348"/>
                  <a:gd name="T21" fmla="*/ 11 h 238"/>
                  <a:gd name="T22" fmla="*/ 3 w 348"/>
                  <a:gd name="T23" fmla="*/ 9 h 238"/>
                  <a:gd name="T24" fmla="*/ 3 w 348"/>
                  <a:gd name="T25" fmla="*/ 7 h 238"/>
                  <a:gd name="T26" fmla="*/ 2 w 348"/>
                  <a:gd name="T27" fmla="*/ 7 h 238"/>
                  <a:gd name="T28" fmla="*/ 1 w 348"/>
                  <a:gd name="T29" fmla="*/ 6 h 238"/>
                  <a:gd name="T30" fmla="*/ 0 w 348"/>
                  <a:gd name="T31" fmla="*/ 5 h 238"/>
                  <a:gd name="T32" fmla="*/ 0 w 348"/>
                  <a:gd name="T33" fmla="*/ 3 h 238"/>
                  <a:gd name="T34" fmla="*/ 1 w 348"/>
                  <a:gd name="T35" fmla="*/ 3 h 238"/>
                  <a:gd name="T36" fmla="*/ 3 w 348"/>
                  <a:gd name="T37" fmla="*/ 4 h 238"/>
                  <a:gd name="T38" fmla="*/ 2 w 348"/>
                  <a:gd name="T39" fmla="*/ 2 h 238"/>
                  <a:gd name="T40" fmla="*/ 2 w 348"/>
                  <a:gd name="T41" fmla="*/ 1 h 238"/>
                  <a:gd name="T42" fmla="*/ 3 w 348"/>
                  <a:gd name="T43" fmla="*/ 0 h 238"/>
                  <a:gd name="T44" fmla="*/ 4 w 348"/>
                  <a:gd name="T45" fmla="*/ 1 h 238"/>
                  <a:gd name="T46" fmla="*/ 5 w 348"/>
                  <a:gd name="T47" fmla="*/ 3 h 238"/>
                  <a:gd name="T48" fmla="*/ 7 w 348"/>
                  <a:gd name="T49" fmla="*/ 4 h 238"/>
                  <a:gd name="T50" fmla="*/ 9 w 348"/>
                  <a:gd name="T51" fmla="*/ 4 h 238"/>
                  <a:gd name="T52" fmla="*/ 12 w 348"/>
                  <a:gd name="T53" fmla="*/ 3 h 238"/>
                  <a:gd name="T54" fmla="*/ 14 w 348"/>
                  <a:gd name="T55" fmla="*/ 3 h 238"/>
                  <a:gd name="T56" fmla="*/ 15 w 348"/>
                  <a:gd name="T57" fmla="*/ 3 h 238"/>
                  <a:gd name="T58" fmla="*/ 13 w 348"/>
                  <a:gd name="T59" fmla="*/ 11 h 238"/>
                  <a:gd name="T60" fmla="*/ 13 w 348"/>
                  <a:gd name="T61" fmla="*/ 11 h 23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8"/>
                  <a:gd name="T94" fmla="*/ 0 h 238"/>
                  <a:gd name="T95" fmla="*/ 348 w 348"/>
                  <a:gd name="T96" fmla="*/ 238 h 23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8" h="238">
                    <a:moveTo>
                      <a:pt x="296" y="171"/>
                    </a:moveTo>
                    <a:lnTo>
                      <a:pt x="257" y="163"/>
                    </a:lnTo>
                    <a:lnTo>
                      <a:pt x="194" y="163"/>
                    </a:lnTo>
                    <a:lnTo>
                      <a:pt x="143" y="154"/>
                    </a:lnTo>
                    <a:lnTo>
                      <a:pt x="117" y="190"/>
                    </a:lnTo>
                    <a:lnTo>
                      <a:pt x="84" y="238"/>
                    </a:lnTo>
                    <a:lnTo>
                      <a:pt x="57" y="234"/>
                    </a:lnTo>
                    <a:lnTo>
                      <a:pt x="54" y="207"/>
                    </a:lnTo>
                    <a:lnTo>
                      <a:pt x="26" y="218"/>
                    </a:lnTo>
                    <a:lnTo>
                      <a:pt x="6" y="201"/>
                    </a:lnTo>
                    <a:lnTo>
                      <a:pt x="15" y="171"/>
                    </a:lnTo>
                    <a:lnTo>
                      <a:pt x="58" y="139"/>
                    </a:lnTo>
                    <a:lnTo>
                      <a:pt x="78" y="126"/>
                    </a:lnTo>
                    <a:lnTo>
                      <a:pt x="48" y="107"/>
                    </a:lnTo>
                    <a:lnTo>
                      <a:pt x="6" y="95"/>
                    </a:lnTo>
                    <a:lnTo>
                      <a:pt x="0" y="73"/>
                    </a:lnTo>
                    <a:lnTo>
                      <a:pt x="0" y="56"/>
                    </a:lnTo>
                    <a:lnTo>
                      <a:pt x="29" y="48"/>
                    </a:lnTo>
                    <a:lnTo>
                      <a:pt x="69" y="62"/>
                    </a:lnTo>
                    <a:lnTo>
                      <a:pt x="50" y="29"/>
                    </a:lnTo>
                    <a:lnTo>
                      <a:pt x="50" y="4"/>
                    </a:lnTo>
                    <a:lnTo>
                      <a:pt x="69" y="0"/>
                    </a:lnTo>
                    <a:lnTo>
                      <a:pt x="92" y="16"/>
                    </a:lnTo>
                    <a:lnTo>
                      <a:pt x="126" y="48"/>
                    </a:lnTo>
                    <a:lnTo>
                      <a:pt x="153" y="62"/>
                    </a:lnTo>
                    <a:lnTo>
                      <a:pt x="207" y="62"/>
                    </a:lnTo>
                    <a:lnTo>
                      <a:pt x="259" y="53"/>
                    </a:lnTo>
                    <a:lnTo>
                      <a:pt x="318" y="59"/>
                    </a:lnTo>
                    <a:lnTo>
                      <a:pt x="348" y="59"/>
                    </a:lnTo>
                    <a:lnTo>
                      <a:pt x="296" y="171"/>
                    </a:lnTo>
                    <a:close/>
                  </a:path>
                </a:pathLst>
              </a:custGeom>
              <a:solidFill>
                <a:srgbClr val="FF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72" name="Freeform 124"/>
              <p:cNvSpPr>
                <a:spLocks/>
              </p:cNvSpPr>
              <p:nvPr/>
            </p:nvSpPr>
            <p:spPr bwMode="auto">
              <a:xfrm>
                <a:off x="4272" y="2632"/>
                <a:ext cx="417" cy="126"/>
              </a:xfrm>
              <a:custGeom>
                <a:avLst/>
                <a:gdLst>
                  <a:gd name="T0" fmla="*/ 2 w 651"/>
                  <a:gd name="T1" fmla="*/ 4 h 187"/>
                  <a:gd name="T2" fmla="*/ 5 w 651"/>
                  <a:gd name="T3" fmla="*/ 5 h 187"/>
                  <a:gd name="T4" fmla="*/ 8 w 651"/>
                  <a:gd name="T5" fmla="*/ 6 h 187"/>
                  <a:gd name="T6" fmla="*/ 13 w 651"/>
                  <a:gd name="T7" fmla="*/ 6 h 187"/>
                  <a:gd name="T8" fmla="*/ 18 w 651"/>
                  <a:gd name="T9" fmla="*/ 5 h 187"/>
                  <a:gd name="T10" fmla="*/ 22 w 651"/>
                  <a:gd name="T11" fmla="*/ 3 h 187"/>
                  <a:gd name="T12" fmla="*/ 26 w 651"/>
                  <a:gd name="T13" fmla="*/ 1 h 187"/>
                  <a:gd name="T14" fmla="*/ 28 w 651"/>
                  <a:gd name="T15" fmla="*/ 0 h 187"/>
                  <a:gd name="T16" fmla="*/ 29 w 651"/>
                  <a:gd name="T17" fmla="*/ 5 h 187"/>
                  <a:gd name="T18" fmla="*/ 26 w 651"/>
                  <a:gd name="T19" fmla="*/ 7 h 187"/>
                  <a:gd name="T20" fmla="*/ 21 w 651"/>
                  <a:gd name="T21" fmla="*/ 9 h 187"/>
                  <a:gd name="T22" fmla="*/ 17 w 651"/>
                  <a:gd name="T23" fmla="*/ 10 h 187"/>
                  <a:gd name="T24" fmla="*/ 11 w 651"/>
                  <a:gd name="T25" fmla="*/ 12 h 187"/>
                  <a:gd name="T26" fmla="*/ 7 w 651"/>
                  <a:gd name="T27" fmla="*/ 12 h 187"/>
                  <a:gd name="T28" fmla="*/ 3 w 651"/>
                  <a:gd name="T29" fmla="*/ 12 h 187"/>
                  <a:gd name="T30" fmla="*/ 1 w 651"/>
                  <a:gd name="T31" fmla="*/ 11 h 187"/>
                  <a:gd name="T32" fmla="*/ 0 w 651"/>
                  <a:gd name="T33" fmla="*/ 9 h 187"/>
                  <a:gd name="T34" fmla="*/ 2 w 651"/>
                  <a:gd name="T35" fmla="*/ 4 h 187"/>
                  <a:gd name="T36" fmla="*/ 2 w 651"/>
                  <a:gd name="T37" fmla="*/ 4 h 18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51"/>
                  <a:gd name="T58" fmla="*/ 0 h 187"/>
                  <a:gd name="T59" fmla="*/ 651 w 651"/>
                  <a:gd name="T60" fmla="*/ 187 h 18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51" h="187">
                    <a:moveTo>
                      <a:pt x="39" y="65"/>
                    </a:moveTo>
                    <a:lnTo>
                      <a:pt x="107" y="89"/>
                    </a:lnTo>
                    <a:lnTo>
                      <a:pt x="198" y="97"/>
                    </a:lnTo>
                    <a:lnTo>
                      <a:pt x="304" y="94"/>
                    </a:lnTo>
                    <a:lnTo>
                      <a:pt x="396" y="81"/>
                    </a:lnTo>
                    <a:lnTo>
                      <a:pt x="502" y="49"/>
                    </a:lnTo>
                    <a:lnTo>
                      <a:pt x="575" y="25"/>
                    </a:lnTo>
                    <a:lnTo>
                      <a:pt x="622" y="0"/>
                    </a:lnTo>
                    <a:lnTo>
                      <a:pt x="651" y="78"/>
                    </a:lnTo>
                    <a:lnTo>
                      <a:pt x="583" y="114"/>
                    </a:lnTo>
                    <a:lnTo>
                      <a:pt x="483" y="142"/>
                    </a:lnTo>
                    <a:lnTo>
                      <a:pt x="383" y="158"/>
                    </a:lnTo>
                    <a:lnTo>
                      <a:pt x="252" y="182"/>
                    </a:lnTo>
                    <a:lnTo>
                      <a:pt x="155" y="187"/>
                    </a:lnTo>
                    <a:lnTo>
                      <a:pt x="75" y="184"/>
                    </a:lnTo>
                    <a:lnTo>
                      <a:pt x="28" y="176"/>
                    </a:lnTo>
                    <a:lnTo>
                      <a:pt x="0" y="142"/>
                    </a:lnTo>
                    <a:lnTo>
                      <a:pt x="39" y="65"/>
                    </a:lnTo>
                    <a:close/>
                  </a:path>
                </a:pathLst>
              </a:custGeom>
              <a:solidFill>
                <a:srgbClr val="E6A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73" name="Freeform 125"/>
              <p:cNvSpPr>
                <a:spLocks/>
              </p:cNvSpPr>
              <p:nvPr/>
            </p:nvSpPr>
            <p:spPr bwMode="auto">
              <a:xfrm>
                <a:off x="4545" y="2096"/>
                <a:ext cx="168" cy="248"/>
              </a:xfrm>
              <a:custGeom>
                <a:avLst/>
                <a:gdLst>
                  <a:gd name="T0" fmla="*/ 11 w 262"/>
                  <a:gd name="T1" fmla="*/ 1 h 369"/>
                  <a:gd name="T2" fmla="*/ 10 w 262"/>
                  <a:gd name="T3" fmla="*/ 3 h 369"/>
                  <a:gd name="T4" fmla="*/ 9 w 262"/>
                  <a:gd name="T5" fmla="*/ 3 h 369"/>
                  <a:gd name="T6" fmla="*/ 8 w 262"/>
                  <a:gd name="T7" fmla="*/ 4 h 369"/>
                  <a:gd name="T8" fmla="*/ 8 w 262"/>
                  <a:gd name="T9" fmla="*/ 5 h 369"/>
                  <a:gd name="T10" fmla="*/ 7 w 262"/>
                  <a:gd name="T11" fmla="*/ 6 h 369"/>
                  <a:gd name="T12" fmla="*/ 6 w 262"/>
                  <a:gd name="T13" fmla="*/ 7 h 369"/>
                  <a:gd name="T14" fmla="*/ 5 w 262"/>
                  <a:gd name="T15" fmla="*/ 9 h 369"/>
                  <a:gd name="T16" fmla="*/ 6 w 262"/>
                  <a:gd name="T17" fmla="*/ 9 h 369"/>
                  <a:gd name="T18" fmla="*/ 7 w 262"/>
                  <a:gd name="T19" fmla="*/ 9 h 369"/>
                  <a:gd name="T20" fmla="*/ 8 w 262"/>
                  <a:gd name="T21" fmla="*/ 9 h 369"/>
                  <a:gd name="T22" fmla="*/ 8 w 262"/>
                  <a:gd name="T23" fmla="*/ 10 h 369"/>
                  <a:gd name="T24" fmla="*/ 8 w 262"/>
                  <a:gd name="T25" fmla="*/ 11 h 369"/>
                  <a:gd name="T26" fmla="*/ 9 w 262"/>
                  <a:gd name="T27" fmla="*/ 11 h 369"/>
                  <a:gd name="T28" fmla="*/ 10 w 262"/>
                  <a:gd name="T29" fmla="*/ 10 h 369"/>
                  <a:gd name="T30" fmla="*/ 10 w 262"/>
                  <a:gd name="T31" fmla="*/ 9 h 369"/>
                  <a:gd name="T32" fmla="*/ 11 w 262"/>
                  <a:gd name="T33" fmla="*/ 9 h 369"/>
                  <a:gd name="T34" fmla="*/ 12 w 262"/>
                  <a:gd name="T35" fmla="*/ 10 h 369"/>
                  <a:gd name="T36" fmla="*/ 12 w 262"/>
                  <a:gd name="T37" fmla="*/ 11 h 369"/>
                  <a:gd name="T38" fmla="*/ 11 w 262"/>
                  <a:gd name="T39" fmla="*/ 11 h 369"/>
                  <a:gd name="T40" fmla="*/ 10 w 262"/>
                  <a:gd name="T41" fmla="*/ 11 h 369"/>
                  <a:gd name="T42" fmla="*/ 9 w 262"/>
                  <a:gd name="T43" fmla="*/ 13 h 369"/>
                  <a:gd name="T44" fmla="*/ 8 w 262"/>
                  <a:gd name="T45" fmla="*/ 13 h 369"/>
                  <a:gd name="T46" fmla="*/ 7 w 262"/>
                  <a:gd name="T47" fmla="*/ 15 h 369"/>
                  <a:gd name="T48" fmla="*/ 6 w 262"/>
                  <a:gd name="T49" fmla="*/ 16 h 369"/>
                  <a:gd name="T50" fmla="*/ 5 w 262"/>
                  <a:gd name="T51" fmla="*/ 17 h 369"/>
                  <a:gd name="T52" fmla="*/ 4 w 262"/>
                  <a:gd name="T53" fmla="*/ 19 h 369"/>
                  <a:gd name="T54" fmla="*/ 3 w 262"/>
                  <a:gd name="T55" fmla="*/ 20 h 369"/>
                  <a:gd name="T56" fmla="*/ 2 w 262"/>
                  <a:gd name="T57" fmla="*/ 22 h 369"/>
                  <a:gd name="T58" fmla="*/ 1 w 262"/>
                  <a:gd name="T59" fmla="*/ 23 h 369"/>
                  <a:gd name="T60" fmla="*/ 1 w 262"/>
                  <a:gd name="T61" fmla="*/ 22 h 369"/>
                  <a:gd name="T62" fmla="*/ 1 w 262"/>
                  <a:gd name="T63" fmla="*/ 22 h 369"/>
                  <a:gd name="T64" fmla="*/ 2 w 262"/>
                  <a:gd name="T65" fmla="*/ 19 h 369"/>
                  <a:gd name="T66" fmla="*/ 3 w 262"/>
                  <a:gd name="T67" fmla="*/ 16 h 369"/>
                  <a:gd name="T68" fmla="*/ 4 w 262"/>
                  <a:gd name="T69" fmla="*/ 13 h 369"/>
                  <a:gd name="T70" fmla="*/ 6 w 262"/>
                  <a:gd name="T71" fmla="*/ 11 h 369"/>
                  <a:gd name="T72" fmla="*/ 5 w 262"/>
                  <a:gd name="T73" fmla="*/ 11 h 369"/>
                  <a:gd name="T74" fmla="*/ 4 w 262"/>
                  <a:gd name="T75" fmla="*/ 11 h 369"/>
                  <a:gd name="T76" fmla="*/ 3 w 262"/>
                  <a:gd name="T77" fmla="*/ 10 h 369"/>
                  <a:gd name="T78" fmla="*/ 3 w 262"/>
                  <a:gd name="T79" fmla="*/ 9 h 369"/>
                  <a:gd name="T80" fmla="*/ 3 w 262"/>
                  <a:gd name="T81" fmla="*/ 8 h 369"/>
                  <a:gd name="T82" fmla="*/ 4 w 262"/>
                  <a:gd name="T83" fmla="*/ 7 h 369"/>
                  <a:gd name="T84" fmla="*/ 4 w 262"/>
                  <a:gd name="T85" fmla="*/ 7 h 369"/>
                  <a:gd name="T86" fmla="*/ 5 w 262"/>
                  <a:gd name="T87" fmla="*/ 5 h 369"/>
                  <a:gd name="T88" fmla="*/ 6 w 262"/>
                  <a:gd name="T89" fmla="*/ 4 h 369"/>
                  <a:gd name="T90" fmla="*/ 8 w 262"/>
                  <a:gd name="T91" fmla="*/ 2 h 369"/>
                  <a:gd name="T92" fmla="*/ 8 w 262"/>
                  <a:gd name="T93" fmla="*/ 1 h 369"/>
                  <a:gd name="T94" fmla="*/ 10 w 262"/>
                  <a:gd name="T95" fmla="*/ 0 h 369"/>
                  <a:gd name="T96" fmla="*/ 11 w 262"/>
                  <a:gd name="T97" fmla="*/ 1 h 36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2"/>
                  <a:gd name="T148" fmla="*/ 0 h 369"/>
                  <a:gd name="T149" fmla="*/ 262 w 262"/>
                  <a:gd name="T150" fmla="*/ 369 h 36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2" h="369">
                    <a:moveTo>
                      <a:pt x="241" y="9"/>
                    </a:moveTo>
                    <a:lnTo>
                      <a:pt x="240" y="14"/>
                    </a:lnTo>
                    <a:lnTo>
                      <a:pt x="239" y="20"/>
                    </a:lnTo>
                    <a:lnTo>
                      <a:pt x="236" y="24"/>
                    </a:lnTo>
                    <a:lnTo>
                      <a:pt x="234" y="29"/>
                    </a:lnTo>
                    <a:lnTo>
                      <a:pt x="229" y="33"/>
                    </a:lnTo>
                    <a:lnTo>
                      <a:pt x="226" y="37"/>
                    </a:lnTo>
                    <a:lnTo>
                      <a:pt x="221" y="41"/>
                    </a:lnTo>
                    <a:lnTo>
                      <a:pt x="218" y="44"/>
                    </a:lnTo>
                    <a:lnTo>
                      <a:pt x="212" y="47"/>
                    </a:lnTo>
                    <a:lnTo>
                      <a:pt x="207" y="51"/>
                    </a:lnTo>
                    <a:lnTo>
                      <a:pt x="202" y="54"/>
                    </a:lnTo>
                    <a:lnTo>
                      <a:pt x="198" y="58"/>
                    </a:lnTo>
                    <a:lnTo>
                      <a:pt x="193" y="61"/>
                    </a:lnTo>
                    <a:lnTo>
                      <a:pt x="188" y="64"/>
                    </a:lnTo>
                    <a:lnTo>
                      <a:pt x="185" y="69"/>
                    </a:lnTo>
                    <a:lnTo>
                      <a:pt x="182" y="74"/>
                    </a:lnTo>
                    <a:lnTo>
                      <a:pt x="178" y="77"/>
                    </a:lnTo>
                    <a:lnTo>
                      <a:pt x="173" y="81"/>
                    </a:lnTo>
                    <a:lnTo>
                      <a:pt x="168" y="84"/>
                    </a:lnTo>
                    <a:lnTo>
                      <a:pt x="164" y="88"/>
                    </a:lnTo>
                    <a:lnTo>
                      <a:pt x="159" y="92"/>
                    </a:lnTo>
                    <a:lnTo>
                      <a:pt x="154" y="96"/>
                    </a:lnTo>
                    <a:lnTo>
                      <a:pt x="151" y="100"/>
                    </a:lnTo>
                    <a:lnTo>
                      <a:pt x="146" y="104"/>
                    </a:lnTo>
                    <a:lnTo>
                      <a:pt x="143" y="108"/>
                    </a:lnTo>
                    <a:lnTo>
                      <a:pt x="138" y="112"/>
                    </a:lnTo>
                    <a:lnTo>
                      <a:pt x="134" y="117"/>
                    </a:lnTo>
                    <a:lnTo>
                      <a:pt x="131" y="122"/>
                    </a:lnTo>
                    <a:lnTo>
                      <a:pt x="127" y="125"/>
                    </a:lnTo>
                    <a:lnTo>
                      <a:pt x="125" y="131"/>
                    </a:lnTo>
                    <a:lnTo>
                      <a:pt x="123" y="136"/>
                    </a:lnTo>
                    <a:lnTo>
                      <a:pt x="122" y="140"/>
                    </a:lnTo>
                    <a:lnTo>
                      <a:pt x="125" y="143"/>
                    </a:lnTo>
                    <a:lnTo>
                      <a:pt x="129" y="144"/>
                    </a:lnTo>
                    <a:lnTo>
                      <a:pt x="133" y="145"/>
                    </a:lnTo>
                    <a:lnTo>
                      <a:pt x="139" y="146"/>
                    </a:lnTo>
                    <a:lnTo>
                      <a:pt x="144" y="146"/>
                    </a:lnTo>
                    <a:lnTo>
                      <a:pt x="150" y="147"/>
                    </a:lnTo>
                    <a:lnTo>
                      <a:pt x="154" y="147"/>
                    </a:lnTo>
                    <a:lnTo>
                      <a:pt x="160" y="148"/>
                    </a:lnTo>
                    <a:lnTo>
                      <a:pt x="164" y="148"/>
                    </a:lnTo>
                    <a:lnTo>
                      <a:pt x="168" y="150"/>
                    </a:lnTo>
                    <a:lnTo>
                      <a:pt x="173" y="151"/>
                    </a:lnTo>
                    <a:lnTo>
                      <a:pt x="178" y="153"/>
                    </a:lnTo>
                    <a:lnTo>
                      <a:pt x="180" y="155"/>
                    </a:lnTo>
                    <a:lnTo>
                      <a:pt x="185" y="158"/>
                    </a:lnTo>
                    <a:lnTo>
                      <a:pt x="187" y="161"/>
                    </a:lnTo>
                    <a:lnTo>
                      <a:pt x="191" y="166"/>
                    </a:lnTo>
                    <a:lnTo>
                      <a:pt x="191" y="171"/>
                    </a:lnTo>
                    <a:lnTo>
                      <a:pt x="191" y="177"/>
                    </a:lnTo>
                    <a:lnTo>
                      <a:pt x="192" y="181"/>
                    </a:lnTo>
                    <a:lnTo>
                      <a:pt x="194" y="185"/>
                    </a:lnTo>
                    <a:lnTo>
                      <a:pt x="199" y="184"/>
                    </a:lnTo>
                    <a:lnTo>
                      <a:pt x="203" y="181"/>
                    </a:lnTo>
                    <a:lnTo>
                      <a:pt x="209" y="180"/>
                    </a:lnTo>
                    <a:lnTo>
                      <a:pt x="215" y="178"/>
                    </a:lnTo>
                    <a:lnTo>
                      <a:pt x="220" y="174"/>
                    </a:lnTo>
                    <a:lnTo>
                      <a:pt x="225" y="172"/>
                    </a:lnTo>
                    <a:lnTo>
                      <a:pt x="228" y="167"/>
                    </a:lnTo>
                    <a:lnTo>
                      <a:pt x="233" y="162"/>
                    </a:lnTo>
                    <a:lnTo>
                      <a:pt x="227" y="158"/>
                    </a:lnTo>
                    <a:lnTo>
                      <a:pt x="223" y="152"/>
                    </a:lnTo>
                    <a:lnTo>
                      <a:pt x="222" y="146"/>
                    </a:lnTo>
                    <a:lnTo>
                      <a:pt x="226" y="140"/>
                    </a:lnTo>
                    <a:lnTo>
                      <a:pt x="230" y="140"/>
                    </a:lnTo>
                    <a:lnTo>
                      <a:pt x="235" y="143"/>
                    </a:lnTo>
                    <a:lnTo>
                      <a:pt x="240" y="144"/>
                    </a:lnTo>
                    <a:lnTo>
                      <a:pt x="246" y="146"/>
                    </a:lnTo>
                    <a:lnTo>
                      <a:pt x="249" y="148"/>
                    </a:lnTo>
                    <a:lnTo>
                      <a:pt x="254" y="152"/>
                    </a:lnTo>
                    <a:lnTo>
                      <a:pt x="257" y="155"/>
                    </a:lnTo>
                    <a:lnTo>
                      <a:pt x="262" y="159"/>
                    </a:lnTo>
                    <a:lnTo>
                      <a:pt x="260" y="164"/>
                    </a:lnTo>
                    <a:lnTo>
                      <a:pt x="258" y="167"/>
                    </a:lnTo>
                    <a:lnTo>
                      <a:pt x="255" y="171"/>
                    </a:lnTo>
                    <a:lnTo>
                      <a:pt x="254" y="174"/>
                    </a:lnTo>
                    <a:lnTo>
                      <a:pt x="248" y="180"/>
                    </a:lnTo>
                    <a:lnTo>
                      <a:pt x="241" y="185"/>
                    </a:lnTo>
                    <a:lnTo>
                      <a:pt x="236" y="186"/>
                    </a:lnTo>
                    <a:lnTo>
                      <a:pt x="233" y="188"/>
                    </a:lnTo>
                    <a:lnTo>
                      <a:pt x="229" y="191"/>
                    </a:lnTo>
                    <a:lnTo>
                      <a:pt x="225" y="193"/>
                    </a:lnTo>
                    <a:lnTo>
                      <a:pt x="221" y="194"/>
                    </a:lnTo>
                    <a:lnTo>
                      <a:pt x="218" y="195"/>
                    </a:lnTo>
                    <a:lnTo>
                      <a:pt x="213" y="198"/>
                    </a:lnTo>
                    <a:lnTo>
                      <a:pt x="211" y="200"/>
                    </a:lnTo>
                    <a:lnTo>
                      <a:pt x="203" y="205"/>
                    </a:lnTo>
                    <a:lnTo>
                      <a:pt x="198" y="208"/>
                    </a:lnTo>
                    <a:lnTo>
                      <a:pt x="192" y="213"/>
                    </a:lnTo>
                    <a:lnTo>
                      <a:pt x="185" y="217"/>
                    </a:lnTo>
                    <a:lnTo>
                      <a:pt x="178" y="221"/>
                    </a:lnTo>
                    <a:lnTo>
                      <a:pt x="171" y="223"/>
                    </a:lnTo>
                    <a:lnTo>
                      <a:pt x="165" y="228"/>
                    </a:lnTo>
                    <a:lnTo>
                      <a:pt x="159" y="231"/>
                    </a:lnTo>
                    <a:lnTo>
                      <a:pt x="152" y="236"/>
                    </a:lnTo>
                    <a:lnTo>
                      <a:pt x="146" y="240"/>
                    </a:lnTo>
                    <a:lnTo>
                      <a:pt x="140" y="244"/>
                    </a:lnTo>
                    <a:lnTo>
                      <a:pt x="136" y="249"/>
                    </a:lnTo>
                    <a:lnTo>
                      <a:pt x="131" y="255"/>
                    </a:lnTo>
                    <a:lnTo>
                      <a:pt x="126" y="261"/>
                    </a:lnTo>
                    <a:lnTo>
                      <a:pt x="123" y="267"/>
                    </a:lnTo>
                    <a:lnTo>
                      <a:pt x="122" y="275"/>
                    </a:lnTo>
                    <a:lnTo>
                      <a:pt x="111" y="278"/>
                    </a:lnTo>
                    <a:lnTo>
                      <a:pt x="104" y="283"/>
                    </a:lnTo>
                    <a:lnTo>
                      <a:pt x="98" y="289"/>
                    </a:lnTo>
                    <a:lnTo>
                      <a:pt x="91" y="295"/>
                    </a:lnTo>
                    <a:lnTo>
                      <a:pt x="85" y="302"/>
                    </a:lnTo>
                    <a:lnTo>
                      <a:pt x="80" y="307"/>
                    </a:lnTo>
                    <a:lnTo>
                      <a:pt x="73" y="315"/>
                    </a:lnTo>
                    <a:lnTo>
                      <a:pt x="67" y="322"/>
                    </a:lnTo>
                    <a:lnTo>
                      <a:pt x="62" y="329"/>
                    </a:lnTo>
                    <a:lnTo>
                      <a:pt x="55" y="334"/>
                    </a:lnTo>
                    <a:lnTo>
                      <a:pt x="49" y="341"/>
                    </a:lnTo>
                    <a:lnTo>
                      <a:pt x="42" y="347"/>
                    </a:lnTo>
                    <a:lnTo>
                      <a:pt x="36" y="353"/>
                    </a:lnTo>
                    <a:lnTo>
                      <a:pt x="29" y="358"/>
                    </a:lnTo>
                    <a:lnTo>
                      <a:pt x="21" y="362"/>
                    </a:lnTo>
                    <a:lnTo>
                      <a:pt x="14" y="366"/>
                    </a:lnTo>
                    <a:lnTo>
                      <a:pt x="6" y="369"/>
                    </a:lnTo>
                    <a:lnTo>
                      <a:pt x="2" y="366"/>
                    </a:lnTo>
                    <a:lnTo>
                      <a:pt x="0" y="362"/>
                    </a:lnTo>
                    <a:lnTo>
                      <a:pt x="0" y="360"/>
                    </a:lnTo>
                    <a:lnTo>
                      <a:pt x="1" y="357"/>
                    </a:lnTo>
                    <a:lnTo>
                      <a:pt x="2" y="352"/>
                    </a:lnTo>
                    <a:lnTo>
                      <a:pt x="5" y="348"/>
                    </a:lnTo>
                    <a:lnTo>
                      <a:pt x="5" y="344"/>
                    </a:lnTo>
                    <a:lnTo>
                      <a:pt x="6" y="340"/>
                    </a:lnTo>
                    <a:lnTo>
                      <a:pt x="12" y="330"/>
                    </a:lnTo>
                    <a:lnTo>
                      <a:pt x="20" y="320"/>
                    </a:lnTo>
                    <a:lnTo>
                      <a:pt x="27" y="310"/>
                    </a:lnTo>
                    <a:lnTo>
                      <a:pt x="35" y="299"/>
                    </a:lnTo>
                    <a:lnTo>
                      <a:pt x="43" y="289"/>
                    </a:lnTo>
                    <a:lnTo>
                      <a:pt x="51" y="279"/>
                    </a:lnTo>
                    <a:lnTo>
                      <a:pt x="58" y="269"/>
                    </a:lnTo>
                    <a:lnTo>
                      <a:pt x="67" y="260"/>
                    </a:lnTo>
                    <a:lnTo>
                      <a:pt x="75" y="249"/>
                    </a:lnTo>
                    <a:lnTo>
                      <a:pt x="83" y="240"/>
                    </a:lnTo>
                    <a:lnTo>
                      <a:pt x="91" y="229"/>
                    </a:lnTo>
                    <a:lnTo>
                      <a:pt x="99" y="219"/>
                    </a:lnTo>
                    <a:lnTo>
                      <a:pt x="108" y="209"/>
                    </a:lnTo>
                    <a:lnTo>
                      <a:pt x="117" y="200"/>
                    </a:lnTo>
                    <a:lnTo>
                      <a:pt x="124" y="191"/>
                    </a:lnTo>
                    <a:lnTo>
                      <a:pt x="133" y="181"/>
                    </a:lnTo>
                    <a:lnTo>
                      <a:pt x="129" y="180"/>
                    </a:lnTo>
                    <a:lnTo>
                      <a:pt x="124" y="179"/>
                    </a:lnTo>
                    <a:lnTo>
                      <a:pt x="119" y="177"/>
                    </a:lnTo>
                    <a:lnTo>
                      <a:pt x="115" y="177"/>
                    </a:lnTo>
                    <a:lnTo>
                      <a:pt x="109" y="175"/>
                    </a:lnTo>
                    <a:lnTo>
                      <a:pt x="105" y="175"/>
                    </a:lnTo>
                    <a:lnTo>
                      <a:pt x="101" y="174"/>
                    </a:lnTo>
                    <a:lnTo>
                      <a:pt x="96" y="173"/>
                    </a:lnTo>
                    <a:lnTo>
                      <a:pt x="91" y="172"/>
                    </a:lnTo>
                    <a:lnTo>
                      <a:pt x="88" y="171"/>
                    </a:lnTo>
                    <a:lnTo>
                      <a:pt x="84" y="168"/>
                    </a:lnTo>
                    <a:lnTo>
                      <a:pt x="81" y="166"/>
                    </a:lnTo>
                    <a:lnTo>
                      <a:pt x="77" y="162"/>
                    </a:lnTo>
                    <a:lnTo>
                      <a:pt x="76" y="159"/>
                    </a:lnTo>
                    <a:lnTo>
                      <a:pt x="74" y="154"/>
                    </a:lnTo>
                    <a:lnTo>
                      <a:pt x="74" y="150"/>
                    </a:lnTo>
                    <a:lnTo>
                      <a:pt x="74" y="144"/>
                    </a:lnTo>
                    <a:lnTo>
                      <a:pt x="76" y="139"/>
                    </a:lnTo>
                    <a:lnTo>
                      <a:pt x="77" y="136"/>
                    </a:lnTo>
                    <a:lnTo>
                      <a:pt x="80" y="132"/>
                    </a:lnTo>
                    <a:lnTo>
                      <a:pt x="82" y="129"/>
                    </a:lnTo>
                    <a:lnTo>
                      <a:pt x="84" y="125"/>
                    </a:lnTo>
                    <a:lnTo>
                      <a:pt x="87" y="120"/>
                    </a:lnTo>
                    <a:lnTo>
                      <a:pt x="90" y="118"/>
                    </a:lnTo>
                    <a:lnTo>
                      <a:pt x="91" y="115"/>
                    </a:lnTo>
                    <a:lnTo>
                      <a:pt x="95" y="111"/>
                    </a:lnTo>
                    <a:lnTo>
                      <a:pt x="98" y="108"/>
                    </a:lnTo>
                    <a:lnTo>
                      <a:pt x="101" y="104"/>
                    </a:lnTo>
                    <a:lnTo>
                      <a:pt x="103" y="100"/>
                    </a:lnTo>
                    <a:lnTo>
                      <a:pt x="105" y="97"/>
                    </a:lnTo>
                    <a:lnTo>
                      <a:pt x="109" y="92"/>
                    </a:lnTo>
                    <a:lnTo>
                      <a:pt x="111" y="89"/>
                    </a:lnTo>
                    <a:lnTo>
                      <a:pt x="118" y="82"/>
                    </a:lnTo>
                    <a:lnTo>
                      <a:pt x="125" y="75"/>
                    </a:lnTo>
                    <a:lnTo>
                      <a:pt x="132" y="69"/>
                    </a:lnTo>
                    <a:lnTo>
                      <a:pt x="139" y="62"/>
                    </a:lnTo>
                    <a:lnTo>
                      <a:pt x="146" y="56"/>
                    </a:lnTo>
                    <a:lnTo>
                      <a:pt x="153" y="50"/>
                    </a:lnTo>
                    <a:lnTo>
                      <a:pt x="160" y="44"/>
                    </a:lnTo>
                    <a:lnTo>
                      <a:pt x="167" y="38"/>
                    </a:lnTo>
                    <a:lnTo>
                      <a:pt x="174" y="33"/>
                    </a:lnTo>
                    <a:lnTo>
                      <a:pt x="181" y="27"/>
                    </a:lnTo>
                    <a:lnTo>
                      <a:pt x="188" y="21"/>
                    </a:lnTo>
                    <a:lnTo>
                      <a:pt x="196" y="17"/>
                    </a:lnTo>
                    <a:lnTo>
                      <a:pt x="203" y="12"/>
                    </a:lnTo>
                    <a:lnTo>
                      <a:pt x="212" y="8"/>
                    </a:lnTo>
                    <a:lnTo>
                      <a:pt x="220" y="3"/>
                    </a:lnTo>
                    <a:lnTo>
                      <a:pt x="229" y="0"/>
                    </a:lnTo>
                    <a:lnTo>
                      <a:pt x="232" y="1"/>
                    </a:lnTo>
                    <a:lnTo>
                      <a:pt x="235" y="3"/>
                    </a:lnTo>
                    <a:lnTo>
                      <a:pt x="239" y="6"/>
                    </a:lnTo>
                    <a:lnTo>
                      <a:pt x="241" y="9"/>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74" name="Freeform 126"/>
              <p:cNvSpPr>
                <a:spLocks/>
              </p:cNvSpPr>
              <p:nvPr/>
            </p:nvSpPr>
            <p:spPr bwMode="auto">
              <a:xfrm>
                <a:off x="4666" y="2105"/>
                <a:ext cx="91" cy="71"/>
              </a:xfrm>
              <a:custGeom>
                <a:avLst/>
                <a:gdLst>
                  <a:gd name="T0" fmla="*/ 6 w 143"/>
                  <a:gd name="T1" fmla="*/ 1 h 106"/>
                  <a:gd name="T2" fmla="*/ 6 w 143"/>
                  <a:gd name="T3" fmla="*/ 1 h 106"/>
                  <a:gd name="T4" fmla="*/ 6 w 143"/>
                  <a:gd name="T5" fmla="*/ 1 h 106"/>
                  <a:gd name="T6" fmla="*/ 6 w 143"/>
                  <a:gd name="T7" fmla="*/ 1 h 106"/>
                  <a:gd name="T8" fmla="*/ 6 w 143"/>
                  <a:gd name="T9" fmla="*/ 1 h 106"/>
                  <a:gd name="T10" fmla="*/ 5 w 143"/>
                  <a:gd name="T11" fmla="*/ 1 h 106"/>
                  <a:gd name="T12" fmla="*/ 5 w 143"/>
                  <a:gd name="T13" fmla="*/ 1 h 106"/>
                  <a:gd name="T14" fmla="*/ 5 w 143"/>
                  <a:gd name="T15" fmla="*/ 2 h 106"/>
                  <a:gd name="T16" fmla="*/ 4 w 143"/>
                  <a:gd name="T17" fmla="*/ 2 h 106"/>
                  <a:gd name="T18" fmla="*/ 4 w 143"/>
                  <a:gd name="T19" fmla="*/ 2 h 106"/>
                  <a:gd name="T20" fmla="*/ 4 w 143"/>
                  <a:gd name="T21" fmla="*/ 3 h 106"/>
                  <a:gd name="T22" fmla="*/ 4 w 143"/>
                  <a:gd name="T23" fmla="*/ 3 h 106"/>
                  <a:gd name="T24" fmla="*/ 4 w 143"/>
                  <a:gd name="T25" fmla="*/ 3 h 106"/>
                  <a:gd name="T26" fmla="*/ 3 w 143"/>
                  <a:gd name="T27" fmla="*/ 3 h 106"/>
                  <a:gd name="T28" fmla="*/ 3 w 143"/>
                  <a:gd name="T29" fmla="*/ 4 h 106"/>
                  <a:gd name="T30" fmla="*/ 3 w 143"/>
                  <a:gd name="T31" fmla="*/ 4 h 106"/>
                  <a:gd name="T32" fmla="*/ 3 w 143"/>
                  <a:gd name="T33" fmla="*/ 4 h 106"/>
                  <a:gd name="T34" fmla="*/ 2 w 143"/>
                  <a:gd name="T35" fmla="*/ 5 h 106"/>
                  <a:gd name="T36" fmla="*/ 2 w 143"/>
                  <a:gd name="T37" fmla="*/ 5 h 106"/>
                  <a:gd name="T38" fmla="*/ 2 w 143"/>
                  <a:gd name="T39" fmla="*/ 5 h 106"/>
                  <a:gd name="T40" fmla="*/ 1 w 143"/>
                  <a:gd name="T41" fmla="*/ 5 h 106"/>
                  <a:gd name="T42" fmla="*/ 1 w 143"/>
                  <a:gd name="T43" fmla="*/ 6 h 106"/>
                  <a:gd name="T44" fmla="*/ 1 w 143"/>
                  <a:gd name="T45" fmla="*/ 6 h 106"/>
                  <a:gd name="T46" fmla="*/ 1 w 143"/>
                  <a:gd name="T47" fmla="*/ 6 h 106"/>
                  <a:gd name="T48" fmla="*/ 0 w 143"/>
                  <a:gd name="T49" fmla="*/ 6 h 106"/>
                  <a:gd name="T50" fmla="*/ 1 w 143"/>
                  <a:gd name="T51" fmla="*/ 6 h 106"/>
                  <a:gd name="T52" fmla="*/ 1 w 143"/>
                  <a:gd name="T53" fmla="*/ 5 h 106"/>
                  <a:gd name="T54" fmla="*/ 1 w 143"/>
                  <a:gd name="T55" fmla="*/ 5 h 106"/>
                  <a:gd name="T56" fmla="*/ 1 w 143"/>
                  <a:gd name="T57" fmla="*/ 4 h 106"/>
                  <a:gd name="T58" fmla="*/ 1 w 143"/>
                  <a:gd name="T59" fmla="*/ 4 h 106"/>
                  <a:gd name="T60" fmla="*/ 1 w 143"/>
                  <a:gd name="T61" fmla="*/ 3 h 106"/>
                  <a:gd name="T62" fmla="*/ 1 w 143"/>
                  <a:gd name="T63" fmla="*/ 3 h 106"/>
                  <a:gd name="T64" fmla="*/ 2 w 143"/>
                  <a:gd name="T65" fmla="*/ 3 h 106"/>
                  <a:gd name="T66" fmla="*/ 2 w 143"/>
                  <a:gd name="T67" fmla="*/ 2 h 106"/>
                  <a:gd name="T68" fmla="*/ 2 w 143"/>
                  <a:gd name="T69" fmla="*/ 2 h 106"/>
                  <a:gd name="T70" fmla="*/ 3 w 143"/>
                  <a:gd name="T71" fmla="*/ 1 h 106"/>
                  <a:gd name="T72" fmla="*/ 3 w 143"/>
                  <a:gd name="T73" fmla="*/ 1 h 106"/>
                  <a:gd name="T74" fmla="*/ 3 w 143"/>
                  <a:gd name="T75" fmla="*/ 1 h 106"/>
                  <a:gd name="T76" fmla="*/ 3 w 143"/>
                  <a:gd name="T77" fmla="*/ 1 h 106"/>
                  <a:gd name="T78" fmla="*/ 4 w 143"/>
                  <a:gd name="T79" fmla="*/ 1 h 106"/>
                  <a:gd name="T80" fmla="*/ 4 w 143"/>
                  <a:gd name="T81" fmla="*/ 1 h 106"/>
                  <a:gd name="T82" fmla="*/ 4 w 143"/>
                  <a:gd name="T83" fmla="*/ 1 h 106"/>
                  <a:gd name="T84" fmla="*/ 4 w 143"/>
                  <a:gd name="T85" fmla="*/ 1 h 106"/>
                  <a:gd name="T86" fmla="*/ 4 w 143"/>
                  <a:gd name="T87" fmla="*/ 1 h 106"/>
                  <a:gd name="T88" fmla="*/ 4 w 143"/>
                  <a:gd name="T89" fmla="*/ 1 h 106"/>
                  <a:gd name="T90" fmla="*/ 4 w 143"/>
                  <a:gd name="T91" fmla="*/ 1 h 106"/>
                  <a:gd name="T92" fmla="*/ 5 w 143"/>
                  <a:gd name="T93" fmla="*/ 1 h 106"/>
                  <a:gd name="T94" fmla="*/ 5 w 143"/>
                  <a:gd name="T95" fmla="*/ 1 h 106"/>
                  <a:gd name="T96" fmla="*/ 5 w 143"/>
                  <a:gd name="T97" fmla="*/ 1 h 106"/>
                  <a:gd name="T98" fmla="*/ 6 w 143"/>
                  <a:gd name="T99" fmla="*/ 0 h 106"/>
                  <a:gd name="T100" fmla="*/ 6 w 143"/>
                  <a:gd name="T101" fmla="*/ 1 h 106"/>
                  <a:gd name="T102" fmla="*/ 6 w 143"/>
                  <a:gd name="T103" fmla="*/ 1 h 106"/>
                  <a:gd name="T104" fmla="*/ 6 w 143"/>
                  <a:gd name="T105" fmla="*/ 1 h 106"/>
                  <a:gd name="T106" fmla="*/ 6 w 143"/>
                  <a:gd name="T107" fmla="*/ 1 h 106"/>
                  <a:gd name="T108" fmla="*/ 6 w 143"/>
                  <a:gd name="T109" fmla="*/ 1 h 106"/>
                  <a:gd name="T110" fmla="*/ 6 w 143"/>
                  <a:gd name="T111" fmla="*/ 1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3"/>
                  <a:gd name="T169" fmla="*/ 0 h 106"/>
                  <a:gd name="T170" fmla="*/ 143 w 143"/>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3" h="106">
                    <a:moveTo>
                      <a:pt x="143" y="13"/>
                    </a:moveTo>
                    <a:lnTo>
                      <a:pt x="141" y="16"/>
                    </a:lnTo>
                    <a:lnTo>
                      <a:pt x="138" y="20"/>
                    </a:lnTo>
                    <a:lnTo>
                      <a:pt x="134" y="22"/>
                    </a:lnTo>
                    <a:lnTo>
                      <a:pt x="130" y="24"/>
                    </a:lnTo>
                    <a:lnTo>
                      <a:pt x="125" y="24"/>
                    </a:lnTo>
                    <a:lnTo>
                      <a:pt x="121" y="27"/>
                    </a:lnTo>
                    <a:lnTo>
                      <a:pt x="117" y="28"/>
                    </a:lnTo>
                    <a:lnTo>
                      <a:pt x="114" y="31"/>
                    </a:lnTo>
                    <a:lnTo>
                      <a:pt x="107" y="36"/>
                    </a:lnTo>
                    <a:lnTo>
                      <a:pt x="100" y="42"/>
                    </a:lnTo>
                    <a:lnTo>
                      <a:pt x="93" y="47"/>
                    </a:lnTo>
                    <a:lnTo>
                      <a:pt x="86" y="52"/>
                    </a:lnTo>
                    <a:lnTo>
                      <a:pt x="79" y="57"/>
                    </a:lnTo>
                    <a:lnTo>
                      <a:pt x="72" y="62"/>
                    </a:lnTo>
                    <a:lnTo>
                      <a:pt x="66" y="66"/>
                    </a:lnTo>
                    <a:lnTo>
                      <a:pt x="59" y="72"/>
                    </a:lnTo>
                    <a:lnTo>
                      <a:pt x="52" y="77"/>
                    </a:lnTo>
                    <a:lnTo>
                      <a:pt x="44" y="82"/>
                    </a:lnTo>
                    <a:lnTo>
                      <a:pt x="37" y="85"/>
                    </a:lnTo>
                    <a:lnTo>
                      <a:pt x="30" y="90"/>
                    </a:lnTo>
                    <a:lnTo>
                      <a:pt x="23" y="95"/>
                    </a:lnTo>
                    <a:lnTo>
                      <a:pt x="15" y="98"/>
                    </a:lnTo>
                    <a:lnTo>
                      <a:pt x="7" y="102"/>
                    </a:lnTo>
                    <a:lnTo>
                      <a:pt x="0" y="106"/>
                    </a:lnTo>
                    <a:lnTo>
                      <a:pt x="1" y="96"/>
                    </a:lnTo>
                    <a:lnTo>
                      <a:pt x="4" y="87"/>
                    </a:lnTo>
                    <a:lnTo>
                      <a:pt x="7" y="79"/>
                    </a:lnTo>
                    <a:lnTo>
                      <a:pt x="12" y="71"/>
                    </a:lnTo>
                    <a:lnTo>
                      <a:pt x="17" y="63"/>
                    </a:lnTo>
                    <a:lnTo>
                      <a:pt x="23" y="56"/>
                    </a:lnTo>
                    <a:lnTo>
                      <a:pt x="28" y="49"/>
                    </a:lnTo>
                    <a:lnTo>
                      <a:pt x="37" y="43"/>
                    </a:lnTo>
                    <a:lnTo>
                      <a:pt x="44" y="37"/>
                    </a:lnTo>
                    <a:lnTo>
                      <a:pt x="51" y="31"/>
                    </a:lnTo>
                    <a:lnTo>
                      <a:pt x="58" y="27"/>
                    </a:lnTo>
                    <a:lnTo>
                      <a:pt x="66" y="21"/>
                    </a:lnTo>
                    <a:lnTo>
                      <a:pt x="74" y="15"/>
                    </a:lnTo>
                    <a:lnTo>
                      <a:pt x="81" y="10"/>
                    </a:lnTo>
                    <a:lnTo>
                      <a:pt x="88" y="7"/>
                    </a:lnTo>
                    <a:lnTo>
                      <a:pt x="95" y="3"/>
                    </a:lnTo>
                    <a:lnTo>
                      <a:pt x="99" y="3"/>
                    </a:lnTo>
                    <a:lnTo>
                      <a:pt x="102" y="4"/>
                    </a:lnTo>
                    <a:lnTo>
                      <a:pt x="106" y="3"/>
                    </a:lnTo>
                    <a:lnTo>
                      <a:pt x="109" y="3"/>
                    </a:lnTo>
                    <a:lnTo>
                      <a:pt x="113" y="2"/>
                    </a:lnTo>
                    <a:lnTo>
                      <a:pt x="117" y="2"/>
                    </a:lnTo>
                    <a:lnTo>
                      <a:pt x="121" y="1"/>
                    </a:lnTo>
                    <a:lnTo>
                      <a:pt x="124" y="1"/>
                    </a:lnTo>
                    <a:lnTo>
                      <a:pt x="130" y="0"/>
                    </a:lnTo>
                    <a:lnTo>
                      <a:pt x="136" y="1"/>
                    </a:lnTo>
                    <a:lnTo>
                      <a:pt x="138" y="2"/>
                    </a:lnTo>
                    <a:lnTo>
                      <a:pt x="141" y="4"/>
                    </a:lnTo>
                    <a:lnTo>
                      <a:pt x="142" y="8"/>
                    </a:lnTo>
                    <a:lnTo>
                      <a:pt x="143" y="13"/>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75" name="Freeform 127"/>
              <p:cNvSpPr>
                <a:spLocks/>
              </p:cNvSpPr>
              <p:nvPr/>
            </p:nvSpPr>
            <p:spPr bwMode="auto">
              <a:xfrm>
                <a:off x="4455" y="2143"/>
                <a:ext cx="19" cy="78"/>
              </a:xfrm>
              <a:custGeom>
                <a:avLst/>
                <a:gdLst>
                  <a:gd name="T0" fmla="*/ 1 w 29"/>
                  <a:gd name="T1" fmla="*/ 1 h 115"/>
                  <a:gd name="T2" fmla="*/ 1 w 29"/>
                  <a:gd name="T3" fmla="*/ 1 h 115"/>
                  <a:gd name="T4" fmla="*/ 1 w 29"/>
                  <a:gd name="T5" fmla="*/ 2 h 115"/>
                  <a:gd name="T6" fmla="*/ 1 w 29"/>
                  <a:gd name="T7" fmla="*/ 2 h 115"/>
                  <a:gd name="T8" fmla="*/ 1 w 29"/>
                  <a:gd name="T9" fmla="*/ 3 h 115"/>
                  <a:gd name="T10" fmla="*/ 1 w 29"/>
                  <a:gd name="T11" fmla="*/ 3 h 115"/>
                  <a:gd name="T12" fmla="*/ 1 w 29"/>
                  <a:gd name="T13" fmla="*/ 3 h 115"/>
                  <a:gd name="T14" fmla="*/ 1 w 29"/>
                  <a:gd name="T15" fmla="*/ 4 h 115"/>
                  <a:gd name="T16" fmla="*/ 1 w 29"/>
                  <a:gd name="T17" fmla="*/ 5 h 115"/>
                  <a:gd name="T18" fmla="*/ 1 w 29"/>
                  <a:gd name="T19" fmla="*/ 5 h 115"/>
                  <a:gd name="T20" fmla="*/ 1 w 29"/>
                  <a:gd name="T21" fmla="*/ 5 h 115"/>
                  <a:gd name="T22" fmla="*/ 1 w 29"/>
                  <a:gd name="T23" fmla="*/ 5 h 115"/>
                  <a:gd name="T24" fmla="*/ 1 w 29"/>
                  <a:gd name="T25" fmla="*/ 6 h 115"/>
                  <a:gd name="T26" fmla="*/ 1 w 29"/>
                  <a:gd name="T27" fmla="*/ 6 h 115"/>
                  <a:gd name="T28" fmla="*/ 1 w 29"/>
                  <a:gd name="T29" fmla="*/ 7 h 115"/>
                  <a:gd name="T30" fmla="*/ 1 w 29"/>
                  <a:gd name="T31" fmla="*/ 7 h 115"/>
                  <a:gd name="T32" fmla="*/ 1 w 29"/>
                  <a:gd name="T33" fmla="*/ 7 h 115"/>
                  <a:gd name="T34" fmla="*/ 1 w 29"/>
                  <a:gd name="T35" fmla="*/ 7 h 115"/>
                  <a:gd name="T36" fmla="*/ 1 w 29"/>
                  <a:gd name="T37" fmla="*/ 7 h 115"/>
                  <a:gd name="T38" fmla="*/ 1 w 29"/>
                  <a:gd name="T39" fmla="*/ 6 h 115"/>
                  <a:gd name="T40" fmla="*/ 1 w 29"/>
                  <a:gd name="T41" fmla="*/ 6 h 115"/>
                  <a:gd name="T42" fmla="*/ 1 w 29"/>
                  <a:gd name="T43" fmla="*/ 5 h 115"/>
                  <a:gd name="T44" fmla="*/ 1 w 29"/>
                  <a:gd name="T45" fmla="*/ 5 h 115"/>
                  <a:gd name="T46" fmla="*/ 1 w 29"/>
                  <a:gd name="T47" fmla="*/ 4 h 115"/>
                  <a:gd name="T48" fmla="*/ 1 w 29"/>
                  <a:gd name="T49" fmla="*/ 4 h 115"/>
                  <a:gd name="T50" fmla="*/ 0 w 29"/>
                  <a:gd name="T51" fmla="*/ 3 h 115"/>
                  <a:gd name="T52" fmla="*/ 0 w 29"/>
                  <a:gd name="T53" fmla="*/ 3 h 115"/>
                  <a:gd name="T54" fmla="*/ 0 w 29"/>
                  <a:gd name="T55" fmla="*/ 2 h 115"/>
                  <a:gd name="T56" fmla="*/ 0 w 29"/>
                  <a:gd name="T57" fmla="*/ 2 h 115"/>
                  <a:gd name="T58" fmla="*/ 0 w 29"/>
                  <a:gd name="T59" fmla="*/ 1 h 115"/>
                  <a:gd name="T60" fmla="*/ 0 w 29"/>
                  <a:gd name="T61" fmla="*/ 1 h 115"/>
                  <a:gd name="T62" fmla="*/ 0 w 29"/>
                  <a:gd name="T63" fmla="*/ 1 h 115"/>
                  <a:gd name="T64" fmla="*/ 1 w 29"/>
                  <a:gd name="T65" fmla="*/ 1 h 115"/>
                  <a:gd name="T66" fmla="*/ 1 w 29"/>
                  <a:gd name="T67" fmla="*/ 0 h 115"/>
                  <a:gd name="T68" fmla="*/ 1 w 29"/>
                  <a:gd name="T69" fmla="*/ 0 h 115"/>
                  <a:gd name="T70" fmla="*/ 1 w 29"/>
                  <a:gd name="T71" fmla="*/ 0 h 115"/>
                  <a:gd name="T72" fmla="*/ 1 w 29"/>
                  <a:gd name="T73" fmla="*/ 1 h 115"/>
                  <a:gd name="T74" fmla="*/ 1 w 29"/>
                  <a:gd name="T75" fmla="*/ 1 h 115"/>
                  <a:gd name="T76" fmla="*/ 1 w 29"/>
                  <a:gd name="T77" fmla="*/ 1 h 115"/>
                  <a:gd name="T78" fmla="*/ 1 w 29"/>
                  <a:gd name="T79" fmla="*/ 1 h 115"/>
                  <a:gd name="T80" fmla="*/ 1 w 29"/>
                  <a:gd name="T81" fmla="*/ 1 h 115"/>
                  <a:gd name="T82" fmla="*/ 1 w 29"/>
                  <a:gd name="T83" fmla="*/ 1 h 11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9"/>
                  <a:gd name="T127" fmla="*/ 0 h 115"/>
                  <a:gd name="T128" fmla="*/ 29 w 29"/>
                  <a:gd name="T129" fmla="*/ 115 h 11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9" h="115">
                    <a:moveTo>
                      <a:pt x="29" y="16"/>
                    </a:moveTo>
                    <a:lnTo>
                      <a:pt x="29" y="22"/>
                    </a:lnTo>
                    <a:lnTo>
                      <a:pt x="29" y="28"/>
                    </a:lnTo>
                    <a:lnTo>
                      <a:pt x="29" y="35"/>
                    </a:lnTo>
                    <a:lnTo>
                      <a:pt x="29" y="42"/>
                    </a:lnTo>
                    <a:lnTo>
                      <a:pt x="28" y="48"/>
                    </a:lnTo>
                    <a:lnTo>
                      <a:pt x="28" y="55"/>
                    </a:lnTo>
                    <a:lnTo>
                      <a:pt x="28" y="61"/>
                    </a:lnTo>
                    <a:lnTo>
                      <a:pt x="28" y="69"/>
                    </a:lnTo>
                    <a:lnTo>
                      <a:pt x="27" y="75"/>
                    </a:lnTo>
                    <a:lnTo>
                      <a:pt x="25" y="81"/>
                    </a:lnTo>
                    <a:lnTo>
                      <a:pt x="24" y="87"/>
                    </a:lnTo>
                    <a:lnTo>
                      <a:pt x="23" y="92"/>
                    </a:lnTo>
                    <a:lnTo>
                      <a:pt x="21" y="98"/>
                    </a:lnTo>
                    <a:lnTo>
                      <a:pt x="18" y="104"/>
                    </a:lnTo>
                    <a:lnTo>
                      <a:pt x="15" y="110"/>
                    </a:lnTo>
                    <a:lnTo>
                      <a:pt x="13" y="115"/>
                    </a:lnTo>
                    <a:lnTo>
                      <a:pt x="10" y="109"/>
                    </a:lnTo>
                    <a:lnTo>
                      <a:pt x="8" y="102"/>
                    </a:lnTo>
                    <a:lnTo>
                      <a:pt x="6" y="95"/>
                    </a:lnTo>
                    <a:lnTo>
                      <a:pt x="4" y="88"/>
                    </a:lnTo>
                    <a:lnTo>
                      <a:pt x="2" y="81"/>
                    </a:lnTo>
                    <a:lnTo>
                      <a:pt x="2" y="74"/>
                    </a:lnTo>
                    <a:lnTo>
                      <a:pt x="1" y="67"/>
                    </a:lnTo>
                    <a:lnTo>
                      <a:pt x="1" y="60"/>
                    </a:lnTo>
                    <a:lnTo>
                      <a:pt x="0" y="52"/>
                    </a:lnTo>
                    <a:lnTo>
                      <a:pt x="0" y="45"/>
                    </a:lnTo>
                    <a:lnTo>
                      <a:pt x="0" y="38"/>
                    </a:lnTo>
                    <a:lnTo>
                      <a:pt x="0" y="30"/>
                    </a:lnTo>
                    <a:lnTo>
                      <a:pt x="0" y="23"/>
                    </a:lnTo>
                    <a:lnTo>
                      <a:pt x="0" y="16"/>
                    </a:lnTo>
                    <a:lnTo>
                      <a:pt x="0" y="9"/>
                    </a:lnTo>
                    <a:lnTo>
                      <a:pt x="1" y="4"/>
                    </a:lnTo>
                    <a:lnTo>
                      <a:pt x="4" y="0"/>
                    </a:lnTo>
                    <a:lnTo>
                      <a:pt x="9" y="0"/>
                    </a:lnTo>
                    <a:lnTo>
                      <a:pt x="14" y="0"/>
                    </a:lnTo>
                    <a:lnTo>
                      <a:pt x="18" y="2"/>
                    </a:lnTo>
                    <a:lnTo>
                      <a:pt x="22" y="4"/>
                    </a:lnTo>
                    <a:lnTo>
                      <a:pt x="25" y="7"/>
                    </a:lnTo>
                    <a:lnTo>
                      <a:pt x="28" y="12"/>
                    </a:lnTo>
                    <a:lnTo>
                      <a:pt x="29" y="16"/>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76" name="Freeform 128"/>
              <p:cNvSpPr>
                <a:spLocks/>
              </p:cNvSpPr>
              <p:nvPr/>
            </p:nvSpPr>
            <p:spPr bwMode="auto">
              <a:xfrm>
                <a:off x="4320" y="2179"/>
                <a:ext cx="60" cy="136"/>
              </a:xfrm>
              <a:custGeom>
                <a:avLst/>
                <a:gdLst>
                  <a:gd name="T0" fmla="*/ 3 w 94"/>
                  <a:gd name="T1" fmla="*/ 1 h 201"/>
                  <a:gd name="T2" fmla="*/ 3 w 94"/>
                  <a:gd name="T3" fmla="*/ 2 h 201"/>
                  <a:gd name="T4" fmla="*/ 3 w 94"/>
                  <a:gd name="T5" fmla="*/ 3 h 201"/>
                  <a:gd name="T6" fmla="*/ 3 w 94"/>
                  <a:gd name="T7" fmla="*/ 3 h 201"/>
                  <a:gd name="T8" fmla="*/ 3 w 94"/>
                  <a:gd name="T9" fmla="*/ 4 h 201"/>
                  <a:gd name="T10" fmla="*/ 3 w 94"/>
                  <a:gd name="T11" fmla="*/ 5 h 201"/>
                  <a:gd name="T12" fmla="*/ 3 w 94"/>
                  <a:gd name="T13" fmla="*/ 6 h 201"/>
                  <a:gd name="T14" fmla="*/ 3 w 94"/>
                  <a:gd name="T15" fmla="*/ 6 h 201"/>
                  <a:gd name="T16" fmla="*/ 3 w 94"/>
                  <a:gd name="T17" fmla="*/ 7 h 201"/>
                  <a:gd name="T18" fmla="*/ 4 w 94"/>
                  <a:gd name="T19" fmla="*/ 8 h 201"/>
                  <a:gd name="T20" fmla="*/ 4 w 94"/>
                  <a:gd name="T21" fmla="*/ 9 h 201"/>
                  <a:gd name="T22" fmla="*/ 4 w 94"/>
                  <a:gd name="T23" fmla="*/ 9 h 201"/>
                  <a:gd name="T24" fmla="*/ 4 w 94"/>
                  <a:gd name="T25" fmla="*/ 10 h 201"/>
                  <a:gd name="T26" fmla="*/ 4 w 94"/>
                  <a:gd name="T27" fmla="*/ 11 h 201"/>
                  <a:gd name="T28" fmla="*/ 4 w 94"/>
                  <a:gd name="T29" fmla="*/ 12 h 201"/>
                  <a:gd name="T30" fmla="*/ 4 w 94"/>
                  <a:gd name="T31" fmla="*/ 12 h 201"/>
                  <a:gd name="T32" fmla="*/ 4 w 94"/>
                  <a:gd name="T33" fmla="*/ 13 h 201"/>
                  <a:gd name="T34" fmla="*/ 4 w 94"/>
                  <a:gd name="T35" fmla="*/ 12 h 201"/>
                  <a:gd name="T36" fmla="*/ 3 w 94"/>
                  <a:gd name="T37" fmla="*/ 12 h 201"/>
                  <a:gd name="T38" fmla="*/ 3 w 94"/>
                  <a:gd name="T39" fmla="*/ 11 h 201"/>
                  <a:gd name="T40" fmla="*/ 3 w 94"/>
                  <a:gd name="T41" fmla="*/ 10 h 201"/>
                  <a:gd name="T42" fmla="*/ 3 w 94"/>
                  <a:gd name="T43" fmla="*/ 9 h 201"/>
                  <a:gd name="T44" fmla="*/ 2 w 94"/>
                  <a:gd name="T45" fmla="*/ 9 h 201"/>
                  <a:gd name="T46" fmla="*/ 2 w 94"/>
                  <a:gd name="T47" fmla="*/ 8 h 201"/>
                  <a:gd name="T48" fmla="*/ 2 w 94"/>
                  <a:gd name="T49" fmla="*/ 7 h 201"/>
                  <a:gd name="T50" fmla="*/ 2 w 94"/>
                  <a:gd name="T51" fmla="*/ 7 h 201"/>
                  <a:gd name="T52" fmla="*/ 1 w 94"/>
                  <a:gd name="T53" fmla="*/ 6 h 201"/>
                  <a:gd name="T54" fmla="*/ 1 w 94"/>
                  <a:gd name="T55" fmla="*/ 5 h 201"/>
                  <a:gd name="T56" fmla="*/ 1 w 94"/>
                  <a:gd name="T57" fmla="*/ 4 h 201"/>
                  <a:gd name="T58" fmla="*/ 1 w 94"/>
                  <a:gd name="T59" fmla="*/ 3 h 201"/>
                  <a:gd name="T60" fmla="*/ 1 w 94"/>
                  <a:gd name="T61" fmla="*/ 3 h 201"/>
                  <a:gd name="T62" fmla="*/ 1 w 94"/>
                  <a:gd name="T63" fmla="*/ 2 h 201"/>
                  <a:gd name="T64" fmla="*/ 1 w 94"/>
                  <a:gd name="T65" fmla="*/ 1 h 201"/>
                  <a:gd name="T66" fmla="*/ 0 w 94"/>
                  <a:gd name="T67" fmla="*/ 1 h 201"/>
                  <a:gd name="T68" fmla="*/ 1 w 94"/>
                  <a:gd name="T69" fmla="*/ 1 h 201"/>
                  <a:gd name="T70" fmla="*/ 1 w 94"/>
                  <a:gd name="T71" fmla="*/ 1 h 201"/>
                  <a:gd name="T72" fmla="*/ 1 w 94"/>
                  <a:gd name="T73" fmla="*/ 1 h 201"/>
                  <a:gd name="T74" fmla="*/ 1 w 94"/>
                  <a:gd name="T75" fmla="*/ 1 h 201"/>
                  <a:gd name="T76" fmla="*/ 1 w 94"/>
                  <a:gd name="T77" fmla="*/ 1 h 201"/>
                  <a:gd name="T78" fmla="*/ 1 w 94"/>
                  <a:gd name="T79" fmla="*/ 1 h 201"/>
                  <a:gd name="T80" fmla="*/ 1 w 94"/>
                  <a:gd name="T81" fmla="*/ 0 h 201"/>
                  <a:gd name="T82" fmla="*/ 1 w 94"/>
                  <a:gd name="T83" fmla="*/ 0 h 201"/>
                  <a:gd name="T84" fmla="*/ 1 w 94"/>
                  <a:gd name="T85" fmla="*/ 0 h 201"/>
                  <a:gd name="T86" fmla="*/ 1 w 94"/>
                  <a:gd name="T87" fmla="*/ 1 h 201"/>
                  <a:gd name="T88" fmla="*/ 2 w 94"/>
                  <a:gd name="T89" fmla="*/ 1 h 201"/>
                  <a:gd name="T90" fmla="*/ 2 w 94"/>
                  <a:gd name="T91" fmla="*/ 1 h 201"/>
                  <a:gd name="T92" fmla="*/ 2 w 94"/>
                  <a:gd name="T93" fmla="*/ 1 h 201"/>
                  <a:gd name="T94" fmla="*/ 2 w 94"/>
                  <a:gd name="T95" fmla="*/ 1 h 201"/>
                  <a:gd name="T96" fmla="*/ 3 w 94"/>
                  <a:gd name="T97" fmla="*/ 1 h 201"/>
                  <a:gd name="T98" fmla="*/ 3 w 94"/>
                  <a:gd name="T99" fmla="*/ 1 h 2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4"/>
                  <a:gd name="T151" fmla="*/ 0 h 201"/>
                  <a:gd name="T152" fmla="*/ 94 w 94"/>
                  <a:gd name="T153" fmla="*/ 201 h 2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4" h="201">
                    <a:moveTo>
                      <a:pt x="56" y="22"/>
                    </a:moveTo>
                    <a:lnTo>
                      <a:pt x="57" y="33"/>
                    </a:lnTo>
                    <a:lnTo>
                      <a:pt x="61" y="43"/>
                    </a:lnTo>
                    <a:lnTo>
                      <a:pt x="63" y="55"/>
                    </a:lnTo>
                    <a:lnTo>
                      <a:pt x="67" y="65"/>
                    </a:lnTo>
                    <a:lnTo>
                      <a:pt x="70" y="76"/>
                    </a:lnTo>
                    <a:lnTo>
                      <a:pt x="74" y="88"/>
                    </a:lnTo>
                    <a:lnTo>
                      <a:pt x="76" y="98"/>
                    </a:lnTo>
                    <a:lnTo>
                      <a:pt x="80" y="110"/>
                    </a:lnTo>
                    <a:lnTo>
                      <a:pt x="83" y="120"/>
                    </a:lnTo>
                    <a:lnTo>
                      <a:pt x="86" y="132"/>
                    </a:lnTo>
                    <a:lnTo>
                      <a:pt x="87" y="143"/>
                    </a:lnTo>
                    <a:lnTo>
                      <a:pt x="89" y="154"/>
                    </a:lnTo>
                    <a:lnTo>
                      <a:pt x="90" y="165"/>
                    </a:lnTo>
                    <a:lnTo>
                      <a:pt x="91" y="176"/>
                    </a:lnTo>
                    <a:lnTo>
                      <a:pt x="93" y="188"/>
                    </a:lnTo>
                    <a:lnTo>
                      <a:pt x="94" y="201"/>
                    </a:lnTo>
                    <a:lnTo>
                      <a:pt x="84" y="191"/>
                    </a:lnTo>
                    <a:lnTo>
                      <a:pt x="76" y="180"/>
                    </a:lnTo>
                    <a:lnTo>
                      <a:pt x="69" y="169"/>
                    </a:lnTo>
                    <a:lnTo>
                      <a:pt x="63" y="159"/>
                    </a:lnTo>
                    <a:lnTo>
                      <a:pt x="57" y="147"/>
                    </a:lnTo>
                    <a:lnTo>
                      <a:pt x="52" y="136"/>
                    </a:lnTo>
                    <a:lnTo>
                      <a:pt x="47" y="125"/>
                    </a:lnTo>
                    <a:lnTo>
                      <a:pt x="42" y="113"/>
                    </a:lnTo>
                    <a:lnTo>
                      <a:pt x="38" y="102"/>
                    </a:lnTo>
                    <a:lnTo>
                      <a:pt x="33" y="90"/>
                    </a:lnTo>
                    <a:lnTo>
                      <a:pt x="28" y="78"/>
                    </a:lnTo>
                    <a:lnTo>
                      <a:pt x="24" y="67"/>
                    </a:lnTo>
                    <a:lnTo>
                      <a:pt x="18" y="55"/>
                    </a:lnTo>
                    <a:lnTo>
                      <a:pt x="13" y="44"/>
                    </a:lnTo>
                    <a:lnTo>
                      <a:pt x="7" y="33"/>
                    </a:lnTo>
                    <a:lnTo>
                      <a:pt x="1" y="22"/>
                    </a:lnTo>
                    <a:lnTo>
                      <a:pt x="0" y="17"/>
                    </a:lnTo>
                    <a:lnTo>
                      <a:pt x="1" y="14"/>
                    </a:lnTo>
                    <a:lnTo>
                      <a:pt x="1" y="10"/>
                    </a:lnTo>
                    <a:lnTo>
                      <a:pt x="4" y="8"/>
                    </a:lnTo>
                    <a:lnTo>
                      <a:pt x="5" y="6"/>
                    </a:lnTo>
                    <a:lnTo>
                      <a:pt x="7" y="3"/>
                    </a:lnTo>
                    <a:lnTo>
                      <a:pt x="10" y="1"/>
                    </a:lnTo>
                    <a:lnTo>
                      <a:pt x="14" y="0"/>
                    </a:lnTo>
                    <a:lnTo>
                      <a:pt x="20" y="0"/>
                    </a:lnTo>
                    <a:lnTo>
                      <a:pt x="27" y="0"/>
                    </a:lnTo>
                    <a:lnTo>
                      <a:pt x="33" y="1"/>
                    </a:lnTo>
                    <a:lnTo>
                      <a:pt x="39" y="5"/>
                    </a:lnTo>
                    <a:lnTo>
                      <a:pt x="43" y="7"/>
                    </a:lnTo>
                    <a:lnTo>
                      <a:pt x="48" y="12"/>
                    </a:lnTo>
                    <a:lnTo>
                      <a:pt x="52" y="16"/>
                    </a:lnTo>
                    <a:lnTo>
                      <a:pt x="56" y="22"/>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77" name="Freeform 129"/>
              <p:cNvSpPr>
                <a:spLocks/>
              </p:cNvSpPr>
              <p:nvPr/>
            </p:nvSpPr>
            <p:spPr bwMode="auto">
              <a:xfrm>
                <a:off x="4194" y="2262"/>
                <a:ext cx="46" cy="37"/>
              </a:xfrm>
              <a:custGeom>
                <a:avLst/>
                <a:gdLst>
                  <a:gd name="T0" fmla="*/ 3 w 71"/>
                  <a:gd name="T1" fmla="*/ 2 h 55"/>
                  <a:gd name="T2" fmla="*/ 3 w 71"/>
                  <a:gd name="T3" fmla="*/ 3 h 55"/>
                  <a:gd name="T4" fmla="*/ 3 w 71"/>
                  <a:gd name="T5" fmla="*/ 3 h 55"/>
                  <a:gd name="T6" fmla="*/ 3 w 71"/>
                  <a:gd name="T7" fmla="*/ 3 h 55"/>
                  <a:gd name="T8" fmla="*/ 3 w 71"/>
                  <a:gd name="T9" fmla="*/ 3 h 55"/>
                  <a:gd name="T10" fmla="*/ 3 w 71"/>
                  <a:gd name="T11" fmla="*/ 3 h 55"/>
                  <a:gd name="T12" fmla="*/ 3 w 71"/>
                  <a:gd name="T13" fmla="*/ 3 h 55"/>
                  <a:gd name="T14" fmla="*/ 2 w 71"/>
                  <a:gd name="T15" fmla="*/ 3 h 55"/>
                  <a:gd name="T16" fmla="*/ 2 w 71"/>
                  <a:gd name="T17" fmla="*/ 3 h 55"/>
                  <a:gd name="T18" fmla="*/ 2 w 71"/>
                  <a:gd name="T19" fmla="*/ 3 h 55"/>
                  <a:gd name="T20" fmla="*/ 2 w 71"/>
                  <a:gd name="T21" fmla="*/ 3 h 55"/>
                  <a:gd name="T22" fmla="*/ 1 w 71"/>
                  <a:gd name="T23" fmla="*/ 3 h 55"/>
                  <a:gd name="T24" fmla="*/ 1 w 71"/>
                  <a:gd name="T25" fmla="*/ 2 h 55"/>
                  <a:gd name="T26" fmla="*/ 1 w 71"/>
                  <a:gd name="T27" fmla="*/ 2 h 55"/>
                  <a:gd name="T28" fmla="*/ 1 w 71"/>
                  <a:gd name="T29" fmla="*/ 2 h 55"/>
                  <a:gd name="T30" fmla="*/ 1 w 71"/>
                  <a:gd name="T31" fmla="*/ 2 h 55"/>
                  <a:gd name="T32" fmla="*/ 1 w 71"/>
                  <a:gd name="T33" fmla="*/ 1 h 55"/>
                  <a:gd name="T34" fmla="*/ 1 w 71"/>
                  <a:gd name="T35" fmla="*/ 1 h 55"/>
                  <a:gd name="T36" fmla="*/ 1 w 71"/>
                  <a:gd name="T37" fmla="*/ 1 h 55"/>
                  <a:gd name="T38" fmla="*/ 1 w 71"/>
                  <a:gd name="T39" fmla="*/ 1 h 55"/>
                  <a:gd name="T40" fmla="*/ 0 w 71"/>
                  <a:gd name="T41" fmla="*/ 1 h 55"/>
                  <a:gd name="T42" fmla="*/ 1 w 71"/>
                  <a:gd name="T43" fmla="*/ 1 h 55"/>
                  <a:gd name="T44" fmla="*/ 1 w 71"/>
                  <a:gd name="T45" fmla="*/ 1 h 55"/>
                  <a:gd name="T46" fmla="*/ 1 w 71"/>
                  <a:gd name="T47" fmla="*/ 1 h 55"/>
                  <a:gd name="T48" fmla="*/ 1 w 71"/>
                  <a:gd name="T49" fmla="*/ 1 h 55"/>
                  <a:gd name="T50" fmla="*/ 1 w 71"/>
                  <a:gd name="T51" fmla="*/ 0 h 55"/>
                  <a:gd name="T52" fmla="*/ 1 w 71"/>
                  <a:gd name="T53" fmla="*/ 1 h 55"/>
                  <a:gd name="T54" fmla="*/ 2 w 71"/>
                  <a:gd name="T55" fmla="*/ 1 h 55"/>
                  <a:gd name="T56" fmla="*/ 2 w 71"/>
                  <a:gd name="T57" fmla="*/ 1 h 55"/>
                  <a:gd name="T58" fmla="*/ 2 w 71"/>
                  <a:gd name="T59" fmla="*/ 1 h 55"/>
                  <a:gd name="T60" fmla="*/ 3 w 71"/>
                  <a:gd name="T61" fmla="*/ 1 h 55"/>
                  <a:gd name="T62" fmla="*/ 3 w 71"/>
                  <a:gd name="T63" fmla="*/ 1 h 55"/>
                  <a:gd name="T64" fmla="*/ 3 w 71"/>
                  <a:gd name="T65" fmla="*/ 1 h 55"/>
                  <a:gd name="T66" fmla="*/ 3 w 71"/>
                  <a:gd name="T67" fmla="*/ 1 h 55"/>
                  <a:gd name="T68" fmla="*/ 3 w 71"/>
                  <a:gd name="T69" fmla="*/ 2 h 55"/>
                  <a:gd name="T70" fmla="*/ 3 w 71"/>
                  <a:gd name="T71" fmla="*/ 2 h 55"/>
                  <a:gd name="T72" fmla="*/ 3 w 71"/>
                  <a:gd name="T73" fmla="*/ 2 h 55"/>
                  <a:gd name="T74" fmla="*/ 3 w 71"/>
                  <a:gd name="T75" fmla="*/ 2 h 5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55"/>
                  <a:gd name="T116" fmla="*/ 71 w 71"/>
                  <a:gd name="T117" fmla="*/ 55 h 5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55">
                    <a:moveTo>
                      <a:pt x="71" y="39"/>
                    </a:moveTo>
                    <a:lnTo>
                      <a:pt x="71" y="45"/>
                    </a:lnTo>
                    <a:lnTo>
                      <a:pt x="70" y="50"/>
                    </a:lnTo>
                    <a:lnTo>
                      <a:pt x="65" y="52"/>
                    </a:lnTo>
                    <a:lnTo>
                      <a:pt x="61" y="55"/>
                    </a:lnTo>
                    <a:lnTo>
                      <a:pt x="56" y="53"/>
                    </a:lnTo>
                    <a:lnTo>
                      <a:pt x="51" y="52"/>
                    </a:lnTo>
                    <a:lnTo>
                      <a:pt x="46" y="50"/>
                    </a:lnTo>
                    <a:lnTo>
                      <a:pt x="43" y="49"/>
                    </a:lnTo>
                    <a:lnTo>
                      <a:pt x="38" y="46"/>
                    </a:lnTo>
                    <a:lnTo>
                      <a:pt x="34" y="44"/>
                    </a:lnTo>
                    <a:lnTo>
                      <a:pt x="30" y="42"/>
                    </a:lnTo>
                    <a:lnTo>
                      <a:pt x="27" y="39"/>
                    </a:lnTo>
                    <a:lnTo>
                      <a:pt x="22" y="36"/>
                    </a:lnTo>
                    <a:lnTo>
                      <a:pt x="18" y="32"/>
                    </a:lnTo>
                    <a:lnTo>
                      <a:pt x="14" y="29"/>
                    </a:lnTo>
                    <a:lnTo>
                      <a:pt x="11" y="25"/>
                    </a:lnTo>
                    <a:lnTo>
                      <a:pt x="8" y="22"/>
                    </a:lnTo>
                    <a:lnTo>
                      <a:pt x="4" y="18"/>
                    </a:lnTo>
                    <a:lnTo>
                      <a:pt x="2" y="14"/>
                    </a:lnTo>
                    <a:lnTo>
                      <a:pt x="0" y="11"/>
                    </a:lnTo>
                    <a:lnTo>
                      <a:pt x="4" y="7"/>
                    </a:lnTo>
                    <a:lnTo>
                      <a:pt x="10" y="3"/>
                    </a:lnTo>
                    <a:lnTo>
                      <a:pt x="15" y="1"/>
                    </a:lnTo>
                    <a:lnTo>
                      <a:pt x="20" y="1"/>
                    </a:lnTo>
                    <a:lnTo>
                      <a:pt x="24" y="0"/>
                    </a:lnTo>
                    <a:lnTo>
                      <a:pt x="30" y="2"/>
                    </a:lnTo>
                    <a:lnTo>
                      <a:pt x="36" y="3"/>
                    </a:lnTo>
                    <a:lnTo>
                      <a:pt x="41" y="7"/>
                    </a:lnTo>
                    <a:lnTo>
                      <a:pt x="45" y="8"/>
                    </a:lnTo>
                    <a:lnTo>
                      <a:pt x="50" y="13"/>
                    </a:lnTo>
                    <a:lnTo>
                      <a:pt x="53" y="16"/>
                    </a:lnTo>
                    <a:lnTo>
                      <a:pt x="58" y="21"/>
                    </a:lnTo>
                    <a:lnTo>
                      <a:pt x="62" y="25"/>
                    </a:lnTo>
                    <a:lnTo>
                      <a:pt x="65" y="30"/>
                    </a:lnTo>
                    <a:lnTo>
                      <a:pt x="68" y="35"/>
                    </a:lnTo>
                    <a:lnTo>
                      <a:pt x="71" y="39"/>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78" name="Freeform 130"/>
              <p:cNvSpPr>
                <a:spLocks/>
              </p:cNvSpPr>
              <p:nvPr/>
            </p:nvSpPr>
            <p:spPr bwMode="auto">
              <a:xfrm>
                <a:off x="3955" y="2281"/>
                <a:ext cx="266" cy="141"/>
              </a:xfrm>
              <a:custGeom>
                <a:avLst/>
                <a:gdLst>
                  <a:gd name="T0" fmla="*/ 12 w 415"/>
                  <a:gd name="T1" fmla="*/ 2 h 210"/>
                  <a:gd name="T2" fmla="*/ 11 w 415"/>
                  <a:gd name="T3" fmla="*/ 3 h 210"/>
                  <a:gd name="T4" fmla="*/ 10 w 415"/>
                  <a:gd name="T5" fmla="*/ 5 h 210"/>
                  <a:gd name="T6" fmla="*/ 9 w 415"/>
                  <a:gd name="T7" fmla="*/ 6 h 210"/>
                  <a:gd name="T8" fmla="*/ 9 w 415"/>
                  <a:gd name="T9" fmla="*/ 7 h 210"/>
                  <a:gd name="T10" fmla="*/ 10 w 415"/>
                  <a:gd name="T11" fmla="*/ 7 h 210"/>
                  <a:gd name="T12" fmla="*/ 11 w 415"/>
                  <a:gd name="T13" fmla="*/ 7 h 210"/>
                  <a:gd name="T14" fmla="*/ 12 w 415"/>
                  <a:gd name="T15" fmla="*/ 7 h 210"/>
                  <a:gd name="T16" fmla="*/ 13 w 415"/>
                  <a:gd name="T17" fmla="*/ 7 h 210"/>
                  <a:gd name="T18" fmla="*/ 14 w 415"/>
                  <a:gd name="T19" fmla="*/ 7 h 210"/>
                  <a:gd name="T20" fmla="*/ 15 w 415"/>
                  <a:gd name="T21" fmla="*/ 9 h 210"/>
                  <a:gd name="T22" fmla="*/ 14 w 415"/>
                  <a:gd name="T23" fmla="*/ 9 h 210"/>
                  <a:gd name="T24" fmla="*/ 13 w 415"/>
                  <a:gd name="T25" fmla="*/ 11 h 210"/>
                  <a:gd name="T26" fmla="*/ 14 w 415"/>
                  <a:gd name="T27" fmla="*/ 11 h 210"/>
                  <a:gd name="T28" fmla="*/ 15 w 415"/>
                  <a:gd name="T29" fmla="*/ 11 h 210"/>
                  <a:gd name="T30" fmla="*/ 17 w 415"/>
                  <a:gd name="T31" fmla="*/ 13 h 210"/>
                  <a:gd name="T32" fmla="*/ 18 w 415"/>
                  <a:gd name="T33" fmla="*/ 13 h 210"/>
                  <a:gd name="T34" fmla="*/ 17 w 415"/>
                  <a:gd name="T35" fmla="*/ 13 h 210"/>
                  <a:gd name="T36" fmla="*/ 15 w 415"/>
                  <a:gd name="T37" fmla="*/ 13 h 210"/>
                  <a:gd name="T38" fmla="*/ 14 w 415"/>
                  <a:gd name="T39" fmla="*/ 13 h 210"/>
                  <a:gd name="T40" fmla="*/ 12 w 415"/>
                  <a:gd name="T41" fmla="*/ 13 h 210"/>
                  <a:gd name="T42" fmla="*/ 12 w 415"/>
                  <a:gd name="T43" fmla="*/ 13 h 210"/>
                  <a:gd name="T44" fmla="*/ 11 w 415"/>
                  <a:gd name="T45" fmla="*/ 12 h 210"/>
                  <a:gd name="T46" fmla="*/ 11 w 415"/>
                  <a:gd name="T47" fmla="*/ 11 h 210"/>
                  <a:gd name="T48" fmla="*/ 12 w 415"/>
                  <a:gd name="T49" fmla="*/ 10 h 210"/>
                  <a:gd name="T50" fmla="*/ 11 w 415"/>
                  <a:gd name="T51" fmla="*/ 9 h 210"/>
                  <a:gd name="T52" fmla="*/ 10 w 415"/>
                  <a:gd name="T53" fmla="*/ 10 h 210"/>
                  <a:gd name="T54" fmla="*/ 9 w 415"/>
                  <a:gd name="T55" fmla="*/ 10 h 210"/>
                  <a:gd name="T56" fmla="*/ 8 w 415"/>
                  <a:gd name="T57" fmla="*/ 11 h 210"/>
                  <a:gd name="T58" fmla="*/ 7 w 415"/>
                  <a:gd name="T59" fmla="*/ 11 h 210"/>
                  <a:gd name="T60" fmla="*/ 6 w 415"/>
                  <a:gd name="T61" fmla="*/ 11 h 210"/>
                  <a:gd name="T62" fmla="*/ 5 w 415"/>
                  <a:gd name="T63" fmla="*/ 10 h 210"/>
                  <a:gd name="T64" fmla="*/ 7 w 415"/>
                  <a:gd name="T65" fmla="*/ 9 h 210"/>
                  <a:gd name="T66" fmla="*/ 6 w 415"/>
                  <a:gd name="T67" fmla="*/ 8 h 210"/>
                  <a:gd name="T68" fmla="*/ 6 w 415"/>
                  <a:gd name="T69" fmla="*/ 7 h 210"/>
                  <a:gd name="T70" fmla="*/ 7 w 415"/>
                  <a:gd name="T71" fmla="*/ 6 h 210"/>
                  <a:gd name="T72" fmla="*/ 7 w 415"/>
                  <a:gd name="T73" fmla="*/ 5 h 210"/>
                  <a:gd name="T74" fmla="*/ 8 w 415"/>
                  <a:gd name="T75" fmla="*/ 3 h 210"/>
                  <a:gd name="T76" fmla="*/ 9 w 415"/>
                  <a:gd name="T77" fmla="*/ 2 h 210"/>
                  <a:gd name="T78" fmla="*/ 8 w 415"/>
                  <a:gd name="T79" fmla="*/ 1 h 210"/>
                  <a:gd name="T80" fmla="*/ 6 w 415"/>
                  <a:gd name="T81" fmla="*/ 2 h 210"/>
                  <a:gd name="T82" fmla="*/ 5 w 415"/>
                  <a:gd name="T83" fmla="*/ 3 h 210"/>
                  <a:gd name="T84" fmla="*/ 3 w 415"/>
                  <a:gd name="T85" fmla="*/ 3 h 210"/>
                  <a:gd name="T86" fmla="*/ 2 w 415"/>
                  <a:gd name="T87" fmla="*/ 3 h 210"/>
                  <a:gd name="T88" fmla="*/ 1 w 415"/>
                  <a:gd name="T89" fmla="*/ 3 h 210"/>
                  <a:gd name="T90" fmla="*/ 0 w 415"/>
                  <a:gd name="T91" fmla="*/ 3 h 210"/>
                  <a:gd name="T92" fmla="*/ 1 w 415"/>
                  <a:gd name="T93" fmla="*/ 2 h 210"/>
                  <a:gd name="T94" fmla="*/ 1 w 415"/>
                  <a:gd name="T95" fmla="*/ 1 h 210"/>
                  <a:gd name="T96" fmla="*/ 2 w 415"/>
                  <a:gd name="T97" fmla="*/ 1 h 210"/>
                  <a:gd name="T98" fmla="*/ 3 w 415"/>
                  <a:gd name="T99" fmla="*/ 1 h 210"/>
                  <a:gd name="T100" fmla="*/ 5 w 415"/>
                  <a:gd name="T101" fmla="*/ 1 h 210"/>
                  <a:gd name="T102" fmla="*/ 8 w 415"/>
                  <a:gd name="T103" fmla="*/ 1 h 210"/>
                  <a:gd name="T104" fmla="*/ 9 w 415"/>
                  <a:gd name="T105" fmla="*/ 1 h 210"/>
                  <a:gd name="T106" fmla="*/ 11 w 415"/>
                  <a:gd name="T107" fmla="*/ 0 h 210"/>
                  <a:gd name="T108" fmla="*/ 12 w 415"/>
                  <a:gd name="T109" fmla="*/ 1 h 21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15"/>
                  <a:gd name="T166" fmla="*/ 0 h 210"/>
                  <a:gd name="T167" fmla="*/ 415 w 415"/>
                  <a:gd name="T168" fmla="*/ 210 h 21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15" h="210">
                    <a:moveTo>
                      <a:pt x="269" y="11"/>
                    </a:moveTo>
                    <a:lnTo>
                      <a:pt x="269" y="27"/>
                    </a:lnTo>
                    <a:lnTo>
                      <a:pt x="262" y="31"/>
                    </a:lnTo>
                    <a:lnTo>
                      <a:pt x="257" y="35"/>
                    </a:lnTo>
                    <a:lnTo>
                      <a:pt x="251" y="40"/>
                    </a:lnTo>
                    <a:lnTo>
                      <a:pt x="246" y="44"/>
                    </a:lnTo>
                    <a:lnTo>
                      <a:pt x="242" y="49"/>
                    </a:lnTo>
                    <a:lnTo>
                      <a:pt x="237" y="55"/>
                    </a:lnTo>
                    <a:lnTo>
                      <a:pt x="232" y="59"/>
                    </a:lnTo>
                    <a:lnTo>
                      <a:pt x="229" y="64"/>
                    </a:lnTo>
                    <a:lnTo>
                      <a:pt x="224" y="69"/>
                    </a:lnTo>
                    <a:lnTo>
                      <a:pt x="219" y="75"/>
                    </a:lnTo>
                    <a:lnTo>
                      <a:pt x="215" y="80"/>
                    </a:lnTo>
                    <a:lnTo>
                      <a:pt x="211" y="85"/>
                    </a:lnTo>
                    <a:lnTo>
                      <a:pt x="208" y="90"/>
                    </a:lnTo>
                    <a:lnTo>
                      <a:pt x="203" y="96"/>
                    </a:lnTo>
                    <a:lnTo>
                      <a:pt x="200" y="100"/>
                    </a:lnTo>
                    <a:lnTo>
                      <a:pt x="195" y="106"/>
                    </a:lnTo>
                    <a:lnTo>
                      <a:pt x="200" y="107"/>
                    </a:lnTo>
                    <a:lnTo>
                      <a:pt x="205" y="109"/>
                    </a:lnTo>
                    <a:lnTo>
                      <a:pt x="210" y="110"/>
                    </a:lnTo>
                    <a:lnTo>
                      <a:pt x="216" y="110"/>
                    </a:lnTo>
                    <a:lnTo>
                      <a:pt x="222" y="110"/>
                    </a:lnTo>
                    <a:lnTo>
                      <a:pt x="227" y="110"/>
                    </a:lnTo>
                    <a:lnTo>
                      <a:pt x="232" y="110"/>
                    </a:lnTo>
                    <a:lnTo>
                      <a:pt x="238" y="110"/>
                    </a:lnTo>
                    <a:lnTo>
                      <a:pt x="243" y="110"/>
                    </a:lnTo>
                    <a:lnTo>
                      <a:pt x="249" y="110"/>
                    </a:lnTo>
                    <a:lnTo>
                      <a:pt x="255" y="110"/>
                    </a:lnTo>
                    <a:lnTo>
                      <a:pt x="259" y="110"/>
                    </a:lnTo>
                    <a:lnTo>
                      <a:pt x="265" y="110"/>
                    </a:lnTo>
                    <a:lnTo>
                      <a:pt x="270" y="111"/>
                    </a:lnTo>
                    <a:lnTo>
                      <a:pt x="276" y="111"/>
                    </a:lnTo>
                    <a:lnTo>
                      <a:pt x="281" y="113"/>
                    </a:lnTo>
                    <a:lnTo>
                      <a:pt x="287" y="112"/>
                    </a:lnTo>
                    <a:lnTo>
                      <a:pt x="294" y="113"/>
                    </a:lnTo>
                    <a:lnTo>
                      <a:pt x="300" y="114"/>
                    </a:lnTo>
                    <a:lnTo>
                      <a:pt x="307" y="117"/>
                    </a:lnTo>
                    <a:lnTo>
                      <a:pt x="313" y="119"/>
                    </a:lnTo>
                    <a:lnTo>
                      <a:pt x="320" y="123"/>
                    </a:lnTo>
                    <a:lnTo>
                      <a:pt x="326" y="127"/>
                    </a:lnTo>
                    <a:lnTo>
                      <a:pt x="332" y="132"/>
                    </a:lnTo>
                    <a:lnTo>
                      <a:pt x="332" y="137"/>
                    </a:lnTo>
                    <a:lnTo>
                      <a:pt x="331" y="139"/>
                    </a:lnTo>
                    <a:lnTo>
                      <a:pt x="327" y="141"/>
                    </a:lnTo>
                    <a:lnTo>
                      <a:pt x="325" y="144"/>
                    </a:lnTo>
                    <a:lnTo>
                      <a:pt x="321" y="144"/>
                    </a:lnTo>
                    <a:lnTo>
                      <a:pt x="318" y="146"/>
                    </a:lnTo>
                    <a:lnTo>
                      <a:pt x="315" y="148"/>
                    </a:lnTo>
                    <a:lnTo>
                      <a:pt x="313" y="152"/>
                    </a:lnTo>
                    <a:lnTo>
                      <a:pt x="285" y="178"/>
                    </a:lnTo>
                    <a:lnTo>
                      <a:pt x="293" y="178"/>
                    </a:lnTo>
                    <a:lnTo>
                      <a:pt x="301" y="179"/>
                    </a:lnTo>
                    <a:lnTo>
                      <a:pt x="308" y="180"/>
                    </a:lnTo>
                    <a:lnTo>
                      <a:pt x="318" y="181"/>
                    </a:lnTo>
                    <a:lnTo>
                      <a:pt x="326" y="183"/>
                    </a:lnTo>
                    <a:lnTo>
                      <a:pt x="334" y="186"/>
                    </a:lnTo>
                    <a:lnTo>
                      <a:pt x="341" y="188"/>
                    </a:lnTo>
                    <a:lnTo>
                      <a:pt x="349" y="190"/>
                    </a:lnTo>
                    <a:lnTo>
                      <a:pt x="357" y="193"/>
                    </a:lnTo>
                    <a:lnTo>
                      <a:pt x="366" y="195"/>
                    </a:lnTo>
                    <a:lnTo>
                      <a:pt x="374" y="197"/>
                    </a:lnTo>
                    <a:lnTo>
                      <a:pt x="382" y="200"/>
                    </a:lnTo>
                    <a:lnTo>
                      <a:pt x="390" y="201"/>
                    </a:lnTo>
                    <a:lnTo>
                      <a:pt x="397" y="203"/>
                    </a:lnTo>
                    <a:lnTo>
                      <a:pt x="407" y="204"/>
                    </a:lnTo>
                    <a:lnTo>
                      <a:pt x="415" y="207"/>
                    </a:lnTo>
                    <a:lnTo>
                      <a:pt x="407" y="208"/>
                    </a:lnTo>
                    <a:lnTo>
                      <a:pt x="397" y="209"/>
                    </a:lnTo>
                    <a:lnTo>
                      <a:pt x="389" y="209"/>
                    </a:lnTo>
                    <a:lnTo>
                      <a:pt x="381" y="210"/>
                    </a:lnTo>
                    <a:lnTo>
                      <a:pt x="373" y="209"/>
                    </a:lnTo>
                    <a:lnTo>
                      <a:pt x="365" y="208"/>
                    </a:lnTo>
                    <a:lnTo>
                      <a:pt x="357" y="207"/>
                    </a:lnTo>
                    <a:lnTo>
                      <a:pt x="349" y="207"/>
                    </a:lnTo>
                    <a:lnTo>
                      <a:pt x="341" y="204"/>
                    </a:lnTo>
                    <a:lnTo>
                      <a:pt x="334" y="203"/>
                    </a:lnTo>
                    <a:lnTo>
                      <a:pt x="326" y="202"/>
                    </a:lnTo>
                    <a:lnTo>
                      <a:pt x="318" y="202"/>
                    </a:lnTo>
                    <a:lnTo>
                      <a:pt x="311" y="202"/>
                    </a:lnTo>
                    <a:lnTo>
                      <a:pt x="303" y="202"/>
                    </a:lnTo>
                    <a:lnTo>
                      <a:pt x="296" y="203"/>
                    </a:lnTo>
                    <a:lnTo>
                      <a:pt x="288" y="207"/>
                    </a:lnTo>
                    <a:lnTo>
                      <a:pt x="283" y="203"/>
                    </a:lnTo>
                    <a:lnTo>
                      <a:pt x="279" y="203"/>
                    </a:lnTo>
                    <a:lnTo>
                      <a:pt x="273" y="203"/>
                    </a:lnTo>
                    <a:lnTo>
                      <a:pt x="270" y="204"/>
                    </a:lnTo>
                    <a:lnTo>
                      <a:pt x="265" y="206"/>
                    </a:lnTo>
                    <a:lnTo>
                      <a:pt x="260" y="206"/>
                    </a:lnTo>
                    <a:lnTo>
                      <a:pt x="256" y="203"/>
                    </a:lnTo>
                    <a:lnTo>
                      <a:pt x="252" y="200"/>
                    </a:lnTo>
                    <a:lnTo>
                      <a:pt x="248" y="195"/>
                    </a:lnTo>
                    <a:lnTo>
                      <a:pt x="245" y="190"/>
                    </a:lnTo>
                    <a:lnTo>
                      <a:pt x="244" y="186"/>
                    </a:lnTo>
                    <a:lnTo>
                      <a:pt x="245" y="182"/>
                    </a:lnTo>
                    <a:lnTo>
                      <a:pt x="245" y="176"/>
                    </a:lnTo>
                    <a:lnTo>
                      <a:pt x="248" y="173"/>
                    </a:lnTo>
                    <a:lnTo>
                      <a:pt x="250" y="168"/>
                    </a:lnTo>
                    <a:lnTo>
                      <a:pt x="252" y="165"/>
                    </a:lnTo>
                    <a:lnTo>
                      <a:pt x="256" y="165"/>
                    </a:lnTo>
                    <a:lnTo>
                      <a:pt x="258" y="162"/>
                    </a:lnTo>
                    <a:lnTo>
                      <a:pt x="255" y="156"/>
                    </a:lnTo>
                    <a:lnTo>
                      <a:pt x="251" y="155"/>
                    </a:lnTo>
                    <a:lnTo>
                      <a:pt x="248" y="155"/>
                    </a:lnTo>
                    <a:lnTo>
                      <a:pt x="244" y="158"/>
                    </a:lnTo>
                    <a:lnTo>
                      <a:pt x="239" y="160"/>
                    </a:lnTo>
                    <a:lnTo>
                      <a:pt x="236" y="162"/>
                    </a:lnTo>
                    <a:lnTo>
                      <a:pt x="231" y="165"/>
                    </a:lnTo>
                    <a:lnTo>
                      <a:pt x="228" y="165"/>
                    </a:lnTo>
                    <a:lnTo>
                      <a:pt x="219" y="165"/>
                    </a:lnTo>
                    <a:lnTo>
                      <a:pt x="212" y="165"/>
                    </a:lnTo>
                    <a:lnTo>
                      <a:pt x="205" y="166"/>
                    </a:lnTo>
                    <a:lnTo>
                      <a:pt x="200" y="168"/>
                    </a:lnTo>
                    <a:lnTo>
                      <a:pt x="193" y="169"/>
                    </a:lnTo>
                    <a:lnTo>
                      <a:pt x="186" y="172"/>
                    </a:lnTo>
                    <a:lnTo>
                      <a:pt x="180" y="174"/>
                    </a:lnTo>
                    <a:lnTo>
                      <a:pt x="174" y="176"/>
                    </a:lnTo>
                    <a:lnTo>
                      <a:pt x="167" y="179"/>
                    </a:lnTo>
                    <a:lnTo>
                      <a:pt x="161" y="181"/>
                    </a:lnTo>
                    <a:lnTo>
                      <a:pt x="154" y="182"/>
                    </a:lnTo>
                    <a:lnTo>
                      <a:pt x="148" y="185"/>
                    </a:lnTo>
                    <a:lnTo>
                      <a:pt x="142" y="185"/>
                    </a:lnTo>
                    <a:lnTo>
                      <a:pt x="135" y="185"/>
                    </a:lnTo>
                    <a:lnTo>
                      <a:pt x="129" y="185"/>
                    </a:lnTo>
                    <a:lnTo>
                      <a:pt x="122" y="185"/>
                    </a:lnTo>
                    <a:lnTo>
                      <a:pt x="118" y="180"/>
                    </a:lnTo>
                    <a:lnTo>
                      <a:pt x="114" y="175"/>
                    </a:lnTo>
                    <a:lnTo>
                      <a:pt x="111" y="169"/>
                    </a:lnTo>
                    <a:lnTo>
                      <a:pt x="112" y="165"/>
                    </a:lnTo>
                    <a:lnTo>
                      <a:pt x="163" y="146"/>
                    </a:lnTo>
                    <a:lnTo>
                      <a:pt x="159" y="142"/>
                    </a:lnTo>
                    <a:lnTo>
                      <a:pt x="156" y="141"/>
                    </a:lnTo>
                    <a:lnTo>
                      <a:pt x="152" y="138"/>
                    </a:lnTo>
                    <a:lnTo>
                      <a:pt x="148" y="137"/>
                    </a:lnTo>
                    <a:lnTo>
                      <a:pt x="145" y="133"/>
                    </a:lnTo>
                    <a:lnTo>
                      <a:pt x="142" y="131"/>
                    </a:lnTo>
                    <a:lnTo>
                      <a:pt x="139" y="127"/>
                    </a:lnTo>
                    <a:lnTo>
                      <a:pt x="138" y="124"/>
                    </a:lnTo>
                    <a:lnTo>
                      <a:pt x="135" y="117"/>
                    </a:lnTo>
                    <a:lnTo>
                      <a:pt x="138" y="112"/>
                    </a:lnTo>
                    <a:lnTo>
                      <a:pt x="140" y="107"/>
                    </a:lnTo>
                    <a:lnTo>
                      <a:pt x="143" y="104"/>
                    </a:lnTo>
                    <a:lnTo>
                      <a:pt x="147" y="100"/>
                    </a:lnTo>
                    <a:lnTo>
                      <a:pt x="152" y="96"/>
                    </a:lnTo>
                    <a:lnTo>
                      <a:pt x="154" y="92"/>
                    </a:lnTo>
                    <a:lnTo>
                      <a:pt x="156" y="87"/>
                    </a:lnTo>
                    <a:lnTo>
                      <a:pt x="158" y="83"/>
                    </a:lnTo>
                    <a:lnTo>
                      <a:pt x="160" y="79"/>
                    </a:lnTo>
                    <a:lnTo>
                      <a:pt x="162" y="76"/>
                    </a:lnTo>
                    <a:lnTo>
                      <a:pt x="166" y="72"/>
                    </a:lnTo>
                    <a:lnTo>
                      <a:pt x="172" y="65"/>
                    </a:lnTo>
                    <a:lnTo>
                      <a:pt x="180" y="58"/>
                    </a:lnTo>
                    <a:lnTo>
                      <a:pt x="186" y="51"/>
                    </a:lnTo>
                    <a:lnTo>
                      <a:pt x="194" y="45"/>
                    </a:lnTo>
                    <a:lnTo>
                      <a:pt x="196" y="41"/>
                    </a:lnTo>
                    <a:lnTo>
                      <a:pt x="200" y="37"/>
                    </a:lnTo>
                    <a:lnTo>
                      <a:pt x="202" y="34"/>
                    </a:lnTo>
                    <a:lnTo>
                      <a:pt x="205" y="30"/>
                    </a:lnTo>
                    <a:lnTo>
                      <a:pt x="198" y="27"/>
                    </a:lnTo>
                    <a:lnTo>
                      <a:pt x="188" y="27"/>
                    </a:lnTo>
                    <a:lnTo>
                      <a:pt x="177" y="28"/>
                    </a:lnTo>
                    <a:lnTo>
                      <a:pt x="167" y="29"/>
                    </a:lnTo>
                    <a:lnTo>
                      <a:pt x="158" y="31"/>
                    </a:lnTo>
                    <a:lnTo>
                      <a:pt x="147" y="32"/>
                    </a:lnTo>
                    <a:lnTo>
                      <a:pt x="138" y="35"/>
                    </a:lnTo>
                    <a:lnTo>
                      <a:pt x="127" y="36"/>
                    </a:lnTo>
                    <a:lnTo>
                      <a:pt x="118" y="40"/>
                    </a:lnTo>
                    <a:lnTo>
                      <a:pt x="107" y="41"/>
                    </a:lnTo>
                    <a:lnTo>
                      <a:pt x="97" y="43"/>
                    </a:lnTo>
                    <a:lnTo>
                      <a:pt x="87" y="45"/>
                    </a:lnTo>
                    <a:lnTo>
                      <a:pt x="78" y="49"/>
                    </a:lnTo>
                    <a:lnTo>
                      <a:pt x="69" y="50"/>
                    </a:lnTo>
                    <a:lnTo>
                      <a:pt x="58" y="54"/>
                    </a:lnTo>
                    <a:lnTo>
                      <a:pt x="49" y="56"/>
                    </a:lnTo>
                    <a:lnTo>
                      <a:pt x="39" y="59"/>
                    </a:lnTo>
                    <a:lnTo>
                      <a:pt x="35" y="56"/>
                    </a:lnTo>
                    <a:lnTo>
                      <a:pt x="30" y="56"/>
                    </a:lnTo>
                    <a:lnTo>
                      <a:pt x="23" y="55"/>
                    </a:lnTo>
                    <a:lnTo>
                      <a:pt x="17" y="56"/>
                    </a:lnTo>
                    <a:lnTo>
                      <a:pt x="11" y="56"/>
                    </a:lnTo>
                    <a:lnTo>
                      <a:pt x="7" y="55"/>
                    </a:lnTo>
                    <a:lnTo>
                      <a:pt x="3" y="51"/>
                    </a:lnTo>
                    <a:lnTo>
                      <a:pt x="1" y="48"/>
                    </a:lnTo>
                    <a:lnTo>
                      <a:pt x="0" y="41"/>
                    </a:lnTo>
                    <a:lnTo>
                      <a:pt x="2" y="37"/>
                    </a:lnTo>
                    <a:lnTo>
                      <a:pt x="3" y="34"/>
                    </a:lnTo>
                    <a:lnTo>
                      <a:pt x="7" y="31"/>
                    </a:lnTo>
                    <a:lnTo>
                      <a:pt x="10" y="30"/>
                    </a:lnTo>
                    <a:lnTo>
                      <a:pt x="15" y="28"/>
                    </a:lnTo>
                    <a:lnTo>
                      <a:pt x="18" y="28"/>
                    </a:lnTo>
                    <a:lnTo>
                      <a:pt x="23" y="28"/>
                    </a:lnTo>
                    <a:lnTo>
                      <a:pt x="28" y="27"/>
                    </a:lnTo>
                    <a:lnTo>
                      <a:pt x="34" y="27"/>
                    </a:lnTo>
                    <a:lnTo>
                      <a:pt x="38" y="27"/>
                    </a:lnTo>
                    <a:lnTo>
                      <a:pt x="44" y="27"/>
                    </a:lnTo>
                    <a:lnTo>
                      <a:pt x="49" y="27"/>
                    </a:lnTo>
                    <a:lnTo>
                      <a:pt x="53" y="27"/>
                    </a:lnTo>
                    <a:lnTo>
                      <a:pt x="57" y="25"/>
                    </a:lnTo>
                    <a:lnTo>
                      <a:pt x="62" y="25"/>
                    </a:lnTo>
                    <a:lnTo>
                      <a:pt x="72" y="21"/>
                    </a:lnTo>
                    <a:lnTo>
                      <a:pt x="83" y="18"/>
                    </a:lnTo>
                    <a:lnTo>
                      <a:pt x="93" y="16"/>
                    </a:lnTo>
                    <a:lnTo>
                      <a:pt x="105" y="14"/>
                    </a:lnTo>
                    <a:lnTo>
                      <a:pt x="115" y="11"/>
                    </a:lnTo>
                    <a:lnTo>
                      <a:pt x="127" y="10"/>
                    </a:lnTo>
                    <a:lnTo>
                      <a:pt x="139" y="9"/>
                    </a:lnTo>
                    <a:lnTo>
                      <a:pt x="150" y="9"/>
                    </a:lnTo>
                    <a:lnTo>
                      <a:pt x="162" y="8"/>
                    </a:lnTo>
                    <a:lnTo>
                      <a:pt x="173" y="7"/>
                    </a:lnTo>
                    <a:lnTo>
                      <a:pt x="184" y="6"/>
                    </a:lnTo>
                    <a:lnTo>
                      <a:pt x="196" y="4"/>
                    </a:lnTo>
                    <a:lnTo>
                      <a:pt x="207" y="3"/>
                    </a:lnTo>
                    <a:lnTo>
                      <a:pt x="217" y="2"/>
                    </a:lnTo>
                    <a:lnTo>
                      <a:pt x="228" y="1"/>
                    </a:lnTo>
                    <a:lnTo>
                      <a:pt x="239" y="0"/>
                    </a:lnTo>
                    <a:lnTo>
                      <a:pt x="243" y="0"/>
                    </a:lnTo>
                    <a:lnTo>
                      <a:pt x="246" y="1"/>
                    </a:lnTo>
                    <a:lnTo>
                      <a:pt x="251" y="2"/>
                    </a:lnTo>
                    <a:lnTo>
                      <a:pt x="255" y="3"/>
                    </a:lnTo>
                    <a:lnTo>
                      <a:pt x="262" y="7"/>
                    </a:lnTo>
                    <a:lnTo>
                      <a:pt x="269" y="11"/>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79" name="Freeform 131"/>
              <p:cNvSpPr>
                <a:spLocks/>
              </p:cNvSpPr>
              <p:nvPr/>
            </p:nvSpPr>
            <p:spPr bwMode="auto">
              <a:xfrm>
                <a:off x="3936" y="2317"/>
                <a:ext cx="114" cy="45"/>
              </a:xfrm>
              <a:custGeom>
                <a:avLst/>
                <a:gdLst>
                  <a:gd name="T0" fmla="*/ 8 w 178"/>
                  <a:gd name="T1" fmla="*/ 1 h 66"/>
                  <a:gd name="T2" fmla="*/ 8 w 178"/>
                  <a:gd name="T3" fmla="*/ 1 h 66"/>
                  <a:gd name="T4" fmla="*/ 8 w 178"/>
                  <a:gd name="T5" fmla="*/ 1 h 66"/>
                  <a:gd name="T6" fmla="*/ 8 w 178"/>
                  <a:gd name="T7" fmla="*/ 1 h 66"/>
                  <a:gd name="T8" fmla="*/ 8 w 178"/>
                  <a:gd name="T9" fmla="*/ 1 h 66"/>
                  <a:gd name="T10" fmla="*/ 8 w 178"/>
                  <a:gd name="T11" fmla="*/ 1 h 66"/>
                  <a:gd name="T12" fmla="*/ 7 w 178"/>
                  <a:gd name="T13" fmla="*/ 1 h 66"/>
                  <a:gd name="T14" fmla="*/ 7 w 178"/>
                  <a:gd name="T15" fmla="*/ 1 h 66"/>
                  <a:gd name="T16" fmla="*/ 6 w 178"/>
                  <a:gd name="T17" fmla="*/ 1 h 66"/>
                  <a:gd name="T18" fmla="*/ 6 w 178"/>
                  <a:gd name="T19" fmla="*/ 1 h 66"/>
                  <a:gd name="T20" fmla="*/ 6 w 178"/>
                  <a:gd name="T21" fmla="*/ 1 h 66"/>
                  <a:gd name="T22" fmla="*/ 6 w 178"/>
                  <a:gd name="T23" fmla="*/ 1 h 66"/>
                  <a:gd name="T24" fmla="*/ 6 w 178"/>
                  <a:gd name="T25" fmla="*/ 1 h 66"/>
                  <a:gd name="T26" fmla="*/ 6 w 178"/>
                  <a:gd name="T27" fmla="*/ 1 h 66"/>
                  <a:gd name="T28" fmla="*/ 5 w 178"/>
                  <a:gd name="T29" fmla="*/ 2 h 66"/>
                  <a:gd name="T30" fmla="*/ 5 w 178"/>
                  <a:gd name="T31" fmla="*/ 2 h 66"/>
                  <a:gd name="T32" fmla="*/ 5 w 178"/>
                  <a:gd name="T33" fmla="*/ 2 h 66"/>
                  <a:gd name="T34" fmla="*/ 4 w 178"/>
                  <a:gd name="T35" fmla="*/ 2 h 66"/>
                  <a:gd name="T36" fmla="*/ 4 w 178"/>
                  <a:gd name="T37" fmla="*/ 2 h 66"/>
                  <a:gd name="T38" fmla="*/ 4 w 178"/>
                  <a:gd name="T39" fmla="*/ 3 h 66"/>
                  <a:gd name="T40" fmla="*/ 3 w 178"/>
                  <a:gd name="T41" fmla="*/ 3 h 66"/>
                  <a:gd name="T42" fmla="*/ 3 w 178"/>
                  <a:gd name="T43" fmla="*/ 3 h 66"/>
                  <a:gd name="T44" fmla="*/ 3 w 178"/>
                  <a:gd name="T45" fmla="*/ 3 h 66"/>
                  <a:gd name="T46" fmla="*/ 2 w 178"/>
                  <a:gd name="T47" fmla="*/ 5 h 66"/>
                  <a:gd name="T48" fmla="*/ 2 w 178"/>
                  <a:gd name="T49" fmla="*/ 5 h 66"/>
                  <a:gd name="T50" fmla="*/ 1 w 178"/>
                  <a:gd name="T51" fmla="*/ 5 h 66"/>
                  <a:gd name="T52" fmla="*/ 1 w 178"/>
                  <a:gd name="T53" fmla="*/ 5 h 66"/>
                  <a:gd name="T54" fmla="*/ 1 w 178"/>
                  <a:gd name="T55" fmla="*/ 5 h 66"/>
                  <a:gd name="T56" fmla="*/ 1 w 178"/>
                  <a:gd name="T57" fmla="*/ 3 h 66"/>
                  <a:gd name="T58" fmla="*/ 1 w 178"/>
                  <a:gd name="T59" fmla="*/ 3 h 66"/>
                  <a:gd name="T60" fmla="*/ 0 w 178"/>
                  <a:gd name="T61" fmla="*/ 2 h 66"/>
                  <a:gd name="T62" fmla="*/ 1 w 178"/>
                  <a:gd name="T63" fmla="*/ 2 h 66"/>
                  <a:gd name="T64" fmla="*/ 1 w 178"/>
                  <a:gd name="T65" fmla="*/ 2 h 66"/>
                  <a:gd name="T66" fmla="*/ 1 w 178"/>
                  <a:gd name="T67" fmla="*/ 2 h 66"/>
                  <a:gd name="T68" fmla="*/ 2 w 178"/>
                  <a:gd name="T69" fmla="*/ 1 h 66"/>
                  <a:gd name="T70" fmla="*/ 2 w 178"/>
                  <a:gd name="T71" fmla="*/ 1 h 66"/>
                  <a:gd name="T72" fmla="*/ 3 w 178"/>
                  <a:gd name="T73" fmla="*/ 1 h 66"/>
                  <a:gd name="T74" fmla="*/ 3 w 178"/>
                  <a:gd name="T75" fmla="*/ 1 h 66"/>
                  <a:gd name="T76" fmla="*/ 4 w 178"/>
                  <a:gd name="T77" fmla="*/ 1 h 66"/>
                  <a:gd name="T78" fmla="*/ 4 w 178"/>
                  <a:gd name="T79" fmla="*/ 1 h 66"/>
                  <a:gd name="T80" fmla="*/ 5 w 178"/>
                  <a:gd name="T81" fmla="*/ 1 h 66"/>
                  <a:gd name="T82" fmla="*/ 5 w 178"/>
                  <a:gd name="T83" fmla="*/ 1 h 66"/>
                  <a:gd name="T84" fmla="*/ 6 w 178"/>
                  <a:gd name="T85" fmla="*/ 0 h 66"/>
                  <a:gd name="T86" fmla="*/ 6 w 178"/>
                  <a:gd name="T87" fmla="*/ 0 h 66"/>
                  <a:gd name="T88" fmla="*/ 7 w 178"/>
                  <a:gd name="T89" fmla="*/ 0 h 66"/>
                  <a:gd name="T90" fmla="*/ 8 w 178"/>
                  <a:gd name="T91" fmla="*/ 1 h 66"/>
                  <a:gd name="T92" fmla="*/ 8 w 178"/>
                  <a:gd name="T93" fmla="*/ 1 h 66"/>
                  <a:gd name="T94" fmla="*/ 8 w 178"/>
                  <a:gd name="T95" fmla="*/ 1 h 6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78"/>
                  <a:gd name="T145" fmla="*/ 0 h 66"/>
                  <a:gd name="T146" fmla="*/ 178 w 178"/>
                  <a:gd name="T147" fmla="*/ 66 h 6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78" h="66">
                    <a:moveTo>
                      <a:pt x="178" y="3"/>
                    </a:moveTo>
                    <a:lnTo>
                      <a:pt x="176" y="7"/>
                    </a:lnTo>
                    <a:lnTo>
                      <a:pt x="175" y="10"/>
                    </a:lnTo>
                    <a:lnTo>
                      <a:pt x="172" y="12"/>
                    </a:lnTo>
                    <a:lnTo>
                      <a:pt x="169" y="15"/>
                    </a:lnTo>
                    <a:lnTo>
                      <a:pt x="163" y="18"/>
                    </a:lnTo>
                    <a:lnTo>
                      <a:pt x="156" y="19"/>
                    </a:lnTo>
                    <a:lnTo>
                      <a:pt x="151" y="19"/>
                    </a:lnTo>
                    <a:lnTo>
                      <a:pt x="148" y="21"/>
                    </a:lnTo>
                    <a:lnTo>
                      <a:pt x="144" y="22"/>
                    </a:lnTo>
                    <a:lnTo>
                      <a:pt x="141" y="23"/>
                    </a:lnTo>
                    <a:lnTo>
                      <a:pt x="136" y="23"/>
                    </a:lnTo>
                    <a:lnTo>
                      <a:pt x="133" y="24"/>
                    </a:lnTo>
                    <a:lnTo>
                      <a:pt x="129" y="26"/>
                    </a:lnTo>
                    <a:lnTo>
                      <a:pt x="127" y="29"/>
                    </a:lnTo>
                    <a:lnTo>
                      <a:pt x="117" y="29"/>
                    </a:lnTo>
                    <a:lnTo>
                      <a:pt x="109" y="31"/>
                    </a:lnTo>
                    <a:lnTo>
                      <a:pt x="100" y="33"/>
                    </a:lnTo>
                    <a:lnTo>
                      <a:pt x="92" y="38"/>
                    </a:lnTo>
                    <a:lnTo>
                      <a:pt x="82" y="43"/>
                    </a:lnTo>
                    <a:lnTo>
                      <a:pt x="74" y="49"/>
                    </a:lnTo>
                    <a:lnTo>
                      <a:pt x="66" y="53"/>
                    </a:lnTo>
                    <a:lnTo>
                      <a:pt x="58" y="59"/>
                    </a:lnTo>
                    <a:lnTo>
                      <a:pt x="48" y="62"/>
                    </a:lnTo>
                    <a:lnTo>
                      <a:pt x="41" y="65"/>
                    </a:lnTo>
                    <a:lnTo>
                      <a:pt x="33" y="66"/>
                    </a:lnTo>
                    <a:lnTo>
                      <a:pt x="25" y="66"/>
                    </a:lnTo>
                    <a:lnTo>
                      <a:pt x="18" y="63"/>
                    </a:lnTo>
                    <a:lnTo>
                      <a:pt x="12" y="58"/>
                    </a:lnTo>
                    <a:lnTo>
                      <a:pt x="5" y="51"/>
                    </a:lnTo>
                    <a:lnTo>
                      <a:pt x="0" y="40"/>
                    </a:lnTo>
                    <a:lnTo>
                      <a:pt x="10" y="36"/>
                    </a:lnTo>
                    <a:lnTo>
                      <a:pt x="20" y="31"/>
                    </a:lnTo>
                    <a:lnTo>
                      <a:pt x="31" y="28"/>
                    </a:lnTo>
                    <a:lnTo>
                      <a:pt x="41" y="23"/>
                    </a:lnTo>
                    <a:lnTo>
                      <a:pt x="52" y="18"/>
                    </a:lnTo>
                    <a:lnTo>
                      <a:pt x="62" y="15"/>
                    </a:lnTo>
                    <a:lnTo>
                      <a:pt x="74" y="11"/>
                    </a:lnTo>
                    <a:lnTo>
                      <a:pt x="85" y="9"/>
                    </a:lnTo>
                    <a:lnTo>
                      <a:pt x="95" y="4"/>
                    </a:lnTo>
                    <a:lnTo>
                      <a:pt x="107" y="2"/>
                    </a:lnTo>
                    <a:lnTo>
                      <a:pt x="117" y="1"/>
                    </a:lnTo>
                    <a:lnTo>
                      <a:pt x="129" y="0"/>
                    </a:lnTo>
                    <a:lnTo>
                      <a:pt x="141" y="0"/>
                    </a:lnTo>
                    <a:lnTo>
                      <a:pt x="154" y="0"/>
                    </a:lnTo>
                    <a:lnTo>
                      <a:pt x="165" y="1"/>
                    </a:lnTo>
                    <a:lnTo>
                      <a:pt x="178" y="3"/>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80" name="Freeform 132"/>
              <p:cNvSpPr>
                <a:spLocks/>
              </p:cNvSpPr>
              <p:nvPr/>
            </p:nvSpPr>
            <p:spPr bwMode="auto">
              <a:xfrm>
                <a:off x="4387" y="2332"/>
                <a:ext cx="25" cy="33"/>
              </a:xfrm>
              <a:custGeom>
                <a:avLst/>
                <a:gdLst>
                  <a:gd name="T0" fmla="*/ 2 w 39"/>
                  <a:gd name="T1" fmla="*/ 1 h 49"/>
                  <a:gd name="T2" fmla="*/ 2 w 39"/>
                  <a:gd name="T3" fmla="*/ 1 h 49"/>
                  <a:gd name="T4" fmla="*/ 2 w 39"/>
                  <a:gd name="T5" fmla="*/ 1 h 49"/>
                  <a:gd name="T6" fmla="*/ 2 w 39"/>
                  <a:gd name="T7" fmla="*/ 2 h 49"/>
                  <a:gd name="T8" fmla="*/ 2 w 39"/>
                  <a:gd name="T9" fmla="*/ 2 h 49"/>
                  <a:gd name="T10" fmla="*/ 1 w 39"/>
                  <a:gd name="T11" fmla="*/ 3 h 49"/>
                  <a:gd name="T12" fmla="*/ 1 w 39"/>
                  <a:gd name="T13" fmla="*/ 3 h 49"/>
                  <a:gd name="T14" fmla="*/ 1 w 39"/>
                  <a:gd name="T15" fmla="*/ 3 h 49"/>
                  <a:gd name="T16" fmla="*/ 1 w 39"/>
                  <a:gd name="T17" fmla="*/ 3 h 49"/>
                  <a:gd name="T18" fmla="*/ 1 w 39"/>
                  <a:gd name="T19" fmla="*/ 3 h 49"/>
                  <a:gd name="T20" fmla="*/ 1 w 39"/>
                  <a:gd name="T21" fmla="*/ 3 h 49"/>
                  <a:gd name="T22" fmla="*/ 1 w 39"/>
                  <a:gd name="T23" fmla="*/ 3 h 49"/>
                  <a:gd name="T24" fmla="*/ 1 w 39"/>
                  <a:gd name="T25" fmla="*/ 2 h 49"/>
                  <a:gd name="T26" fmla="*/ 1 w 39"/>
                  <a:gd name="T27" fmla="*/ 2 h 49"/>
                  <a:gd name="T28" fmla="*/ 1 w 39"/>
                  <a:gd name="T29" fmla="*/ 2 h 49"/>
                  <a:gd name="T30" fmla="*/ 1 w 39"/>
                  <a:gd name="T31" fmla="*/ 1 h 49"/>
                  <a:gd name="T32" fmla="*/ 1 w 39"/>
                  <a:gd name="T33" fmla="*/ 1 h 49"/>
                  <a:gd name="T34" fmla="*/ 0 w 39"/>
                  <a:gd name="T35" fmla="*/ 1 h 49"/>
                  <a:gd name="T36" fmla="*/ 1 w 39"/>
                  <a:gd name="T37" fmla="*/ 1 h 49"/>
                  <a:gd name="T38" fmla="*/ 1 w 39"/>
                  <a:gd name="T39" fmla="*/ 1 h 49"/>
                  <a:gd name="T40" fmla="*/ 1 w 39"/>
                  <a:gd name="T41" fmla="*/ 1 h 49"/>
                  <a:gd name="T42" fmla="*/ 1 w 39"/>
                  <a:gd name="T43" fmla="*/ 1 h 49"/>
                  <a:gd name="T44" fmla="*/ 1 w 39"/>
                  <a:gd name="T45" fmla="*/ 1 h 49"/>
                  <a:gd name="T46" fmla="*/ 1 w 39"/>
                  <a:gd name="T47" fmla="*/ 1 h 49"/>
                  <a:gd name="T48" fmla="*/ 1 w 39"/>
                  <a:gd name="T49" fmla="*/ 0 h 49"/>
                  <a:gd name="T50" fmla="*/ 1 w 39"/>
                  <a:gd name="T51" fmla="*/ 0 h 49"/>
                  <a:gd name="T52" fmla="*/ 1 w 39"/>
                  <a:gd name="T53" fmla="*/ 1 h 49"/>
                  <a:gd name="T54" fmla="*/ 1 w 39"/>
                  <a:gd name="T55" fmla="*/ 1 h 49"/>
                  <a:gd name="T56" fmla="*/ 2 w 39"/>
                  <a:gd name="T57" fmla="*/ 1 h 49"/>
                  <a:gd name="T58" fmla="*/ 2 w 39"/>
                  <a:gd name="T59" fmla="*/ 1 h 49"/>
                  <a:gd name="T60" fmla="*/ 2 w 39"/>
                  <a:gd name="T61" fmla="*/ 1 h 49"/>
                  <a:gd name="T62" fmla="*/ 2 w 39"/>
                  <a:gd name="T63" fmla="*/ 1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9"/>
                  <a:gd name="T97" fmla="*/ 0 h 49"/>
                  <a:gd name="T98" fmla="*/ 39 w 39"/>
                  <a:gd name="T99" fmla="*/ 49 h 4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9" h="49">
                    <a:moveTo>
                      <a:pt x="39" y="12"/>
                    </a:moveTo>
                    <a:lnTo>
                      <a:pt x="38" y="18"/>
                    </a:lnTo>
                    <a:lnTo>
                      <a:pt x="37" y="24"/>
                    </a:lnTo>
                    <a:lnTo>
                      <a:pt x="37" y="30"/>
                    </a:lnTo>
                    <a:lnTo>
                      <a:pt x="35" y="36"/>
                    </a:lnTo>
                    <a:lnTo>
                      <a:pt x="33" y="41"/>
                    </a:lnTo>
                    <a:lnTo>
                      <a:pt x="31" y="45"/>
                    </a:lnTo>
                    <a:lnTo>
                      <a:pt x="26" y="46"/>
                    </a:lnTo>
                    <a:lnTo>
                      <a:pt x="20" y="49"/>
                    </a:lnTo>
                    <a:lnTo>
                      <a:pt x="14" y="48"/>
                    </a:lnTo>
                    <a:lnTo>
                      <a:pt x="12" y="45"/>
                    </a:lnTo>
                    <a:lnTo>
                      <a:pt x="9" y="43"/>
                    </a:lnTo>
                    <a:lnTo>
                      <a:pt x="7" y="39"/>
                    </a:lnTo>
                    <a:lnTo>
                      <a:pt x="5" y="35"/>
                    </a:lnTo>
                    <a:lnTo>
                      <a:pt x="4" y="30"/>
                    </a:lnTo>
                    <a:lnTo>
                      <a:pt x="3" y="26"/>
                    </a:lnTo>
                    <a:lnTo>
                      <a:pt x="2" y="23"/>
                    </a:lnTo>
                    <a:lnTo>
                      <a:pt x="0" y="18"/>
                    </a:lnTo>
                    <a:lnTo>
                      <a:pt x="2" y="15"/>
                    </a:lnTo>
                    <a:lnTo>
                      <a:pt x="2" y="11"/>
                    </a:lnTo>
                    <a:lnTo>
                      <a:pt x="3" y="9"/>
                    </a:lnTo>
                    <a:lnTo>
                      <a:pt x="5" y="3"/>
                    </a:lnTo>
                    <a:lnTo>
                      <a:pt x="12" y="1"/>
                    </a:lnTo>
                    <a:lnTo>
                      <a:pt x="16" y="1"/>
                    </a:lnTo>
                    <a:lnTo>
                      <a:pt x="20" y="0"/>
                    </a:lnTo>
                    <a:lnTo>
                      <a:pt x="24" y="0"/>
                    </a:lnTo>
                    <a:lnTo>
                      <a:pt x="28" y="1"/>
                    </a:lnTo>
                    <a:lnTo>
                      <a:pt x="32" y="2"/>
                    </a:lnTo>
                    <a:lnTo>
                      <a:pt x="35" y="5"/>
                    </a:lnTo>
                    <a:lnTo>
                      <a:pt x="37" y="8"/>
                    </a:lnTo>
                    <a:lnTo>
                      <a:pt x="39" y="12"/>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81" name="Freeform 133"/>
              <p:cNvSpPr>
                <a:spLocks/>
              </p:cNvSpPr>
              <p:nvPr/>
            </p:nvSpPr>
            <p:spPr bwMode="auto">
              <a:xfrm>
                <a:off x="4160" y="2377"/>
                <a:ext cx="718" cy="825"/>
              </a:xfrm>
              <a:custGeom>
                <a:avLst/>
                <a:gdLst>
                  <a:gd name="T0" fmla="*/ 35 w 1119"/>
                  <a:gd name="T1" fmla="*/ 11 h 1226"/>
                  <a:gd name="T2" fmla="*/ 36 w 1119"/>
                  <a:gd name="T3" fmla="*/ 21 h 1226"/>
                  <a:gd name="T4" fmla="*/ 44 w 1119"/>
                  <a:gd name="T5" fmla="*/ 21 h 1226"/>
                  <a:gd name="T6" fmla="*/ 37 w 1119"/>
                  <a:gd name="T7" fmla="*/ 24 h 1226"/>
                  <a:gd name="T8" fmla="*/ 45 w 1119"/>
                  <a:gd name="T9" fmla="*/ 23 h 1226"/>
                  <a:gd name="T10" fmla="*/ 46 w 1119"/>
                  <a:gd name="T11" fmla="*/ 17 h 1226"/>
                  <a:gd name="T12" fmla="*/ 47 w 1119"/>
                  <a:gd name="T13" fmla="*/ 17 h 1226"/>
                  <a:gd name="T14" fmla="*/ 49 w 1119"/>
                  <a:gd name="T15" fmla="*/ 18 h 1226"/>
                  <a:gd name="T16" fmla="*/ 47 w 1119"/>
                  <a:gd name="T17" fmla="*/ 22 h 1226"/>
                  <a:gd name="T18" fmla="*/ 49 w 1119"/>
                  <a:gd name="T19" fmla="*/ 26 h 1226"/>
                  <a:gd name="T20" fmla="*/ 46 w 1119"/>
                  <a:gd name="T21" fmla="*/ 24 h 1226"/>
                  <a:gd name="T22" fmla="*/ 42 w 1119"/>
                  <a:gd name="T23" fmla="*/ 26 h 1226"/>
                  <a:gd name="T24" fmla="*/ 42 w 1119"/>
                  <a:gd name="T25" fmla="*/ 38 h 1226"/>
                  <a:gd name="T26" fmla="*/ 36 w 1119"/>
                  <a:gd name="T27" fmla="*/ 55 h 1226"/>
                  <a:gd name="T28" fmla="*/ 28 w 1119"/>
                  <a:gd name="T29" fmla="*/ 57 h 1226"/>
                  <a:gd name="T30" fmla="*/ 29 w 1119"/>
                  <a:gd name="T31" fmla="*/ 64 h 1226"/>
                  <a:gd name="T32" fmla="*/ 24 w 1119"/>
                  <a:gd name="T33" fmla="*/ 60 h 1226"/>
                  <a:gd name="T34" fmla="*/ 20 w 1119"/>
                  <a:gd name="T35" fmla="*/ 63 h 1226"/>
                  <a:gd name="T36" fmla="*/ 21 w 1119"/>
                  <a:gd name="T37" fmla="*/ 68 h 1226"/>
                  <a:gd name="T38" fmla="*/ 26 w 1119"/>
                  <a:gd name="T39" fmla="*/ 75 h 1226"/>
                  <a:gd name="T40" fmla="*/ 29 w 1119"/>
                  <a:gd name="T41" fmla="*/ 67 h 1226"/>
                  <a:gd name="T42" fmla="*/ 30 w 1119"/>
                  <a:gd name="T43" fmla="*/ 71 h 1226"/>
                  <a:gd name="T44" fmla="*/ 31 w 1119"/>
                  <a:gd name="T45" fmla="*/ 67 h 1226"/>
                  <a:gd name="T46" fmla="*/ 37 w 1119"/>
                  <a:gd name="T47" fmla="*/ 73 h 1226"/>
                  <a:gd name="T48" fmla="*/ 34 w 1119"/>
                  <a:gd name="T49" fmla="*/ 75 h 1226"/>
                  <a:gd name="T50" fmla="*/ 28 w 1119"/>
                  <a:gd name="T51" fmla="*/ 75 h 1226"/>
                  <a:gd name="T52" fmla="*/ 24 w 1119"/>
                  <a:gd name="T53" fmla="*/ 76 h 1226"/>
                  <a:gd name="T54" fmla="*/ 19 w 1119"/>
                  <a:gd name="T55" fmla="*/ 75 h 1226"/>
                  <a:gd name="T56" fmla="*/ 13 w 1119"/>
                  <a:gd name="T57" fmla="*/ 75 h 1226"/>
                  <a:gd name="T58" fmla="*/ 8 w 1119"/>
                  <a:gd name="T59" fmla="*/ 74 h 1226"/>
                  <a:gd name="T60" fmla="*/ 4 w 1119"/>
                  <a:gd name="T61" fmla="*/ 76 h 1226"/>
                  <a:gd name="T62" fmla="*/ 2 w 1119"/>
                  <a:gd name="T63" fmla="*/ 73 h 1226"/>
                  <a:gd name="T64" fmla="*/ 2 w 1119"/>
                  <a:gd name="T65" fmla="*/ 71 h 1226"/>
                  <a:gd name="T66" fmla="*/ 12 w 1119"/>
                  <a:gd name="T67" fmla="*/ 68 h 1226"/>
                  <a:gd name="T68" fmla="*/ 19 w 1119"/>
                  <a:gd name="T69" fmla="*/ 70 h 1226"/>
                  <a:gd name="T70" fmla="*/ 19 w 1119"/>
                  <a:gd name="T71" fmla="*/ 64 h 1226"/>
                  <a:gd name="T72" fmla="*/ 17 w 1119"/>
                  <a:gd name="T73" fmla="*/ 59 h 1226"/>
                  <a:gd name="T74" fmla="*/ 4 w 1119"/>
                  <a:gd name="T75" fmla="*/ 57 h 1226"/>
                  <a:gd name="T76" fmla="*/ 13 w 1119"/>
                  <a:gd name="T77" fmla="*/ 56 h 1226"/>
                  <a:gd name="T78" fmla="*/ 27 w 1119"/>
                  <a:gd name="T79" fmla="*/ 55 h 1226"/>
                  <a:gd name="T80" fmla="*/ 30 w 1119"/>
                  <a:gd name="T81" fmla="*/ 49 h 1226"/>
                  <a:gd name="T82" fmla="*/ 28 w 1119"/>
                  <a:gd name="T83" fmla="*/ 36 h 1226"/>
                  <a:gd name="T84" fmla="*/ 30 w 1119"/>
                  <a:gd name="T85" fmla="*/ 42 h 1226"/>
                  <a:gd name="T86" fmla="*/ 31 w 1119"/>
                  <a:gd name="T87" fmla="*/ 49 h 1226"/>
                  <a:gd name="T88" fmla="*/ 35 w 1119"/>
                  <a:gd name="T89" fmla="*/ 52 h 1226"/>
                  <a:gd name="T90" fmla="*/ 40 w 1119"/>
                  <a:gd name="T91" fmla="*/ 46 h 1226"/>
                  <a:gd name="T92" fmla="*/ 33 w 1119"/>
                  <a:gd name="T93" fmla="*/ 30 h 1226"/>
                  <a:gd name="T94" fmla="*/ 18 w 1119"/>
                  <a:gd name="T95" fmla="*/ 34 h 1226"/>
                  <a:gd name="T96" fmla="*/ 13 w 1119"/>
                  <a:gd name="T97" fmla="*/ 35 h 1226"/>
                  <a:gd name="T98" fmla="*/ 9 w 1119"/>
                  <a:gd name="T99" fmla="*/ 34 h 1226"/>
                  <a:gd name="T100" fmla="*/ 15 w 1119"/>
                  <a:gd name="T101" fmla="*/ 32 h 1226"/>
                  <a:gd name="T102" fmla="*/ 14 w 1119"/>
                  <a:gd name="T103" fmla="*/ 32 h 1226"/>
                  <a:gd name="T104" fmla="*/ 13 w 1119"/>
                  <a:gd name="T105" fmla="*/ 30 h 1226"/>
                  <a:gd name="T106" fmla="*/ 22 w 1119"/>
                  <a:gd name="T107" fmla="*/ 30 h 1226"/>
                  <a:gd name="T108" fmla="*/ 33 w 1119"/>
                  <a:gd name="T109" fmla="*/ 27 h 1226"/>
                  <a:gd name="T110" fmla="*/ 28 w 1119"/>
                  <a:gd name="T111" fmla="*/ 9 h 1226"/>
                  <a:gd name="T112" fmla="*/ 28 w 1119"/>
                  <a:gd name="T113" fmla="*/ 6 h 1226"/>
                  <a:gd name="T114" fmla="*/ 33 w 1119"/>
                  <a:gd name="T115" fmla="*/ 12 h 1226"/>
                  <a:gd name="T116" fmla="*/ 34 w 1119"/>
                  <a:gd name="T117" fmla="*/ 2 h 1226"/>
                  <a:gd name="T118" fmla="*/ 30 w 1119"/>
                  <a:gd name="T119" fmla="*/ 3 h 1226"/>
                  <a:gd name="T120" fmla="*/ 30 w 1119"/>
                  <a:gd name="T121" fmla="*/ 5 h 1226"/>
                  <a:gd name="T122" fmla="*/ 31 w 1119"/>
                  <a:gd name="T123" fmla="*/ 1 h 122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19"/>
                  <a:gd name="T187" fmla="*/ 0 h 1226"/>
                  <a:gd name="T188" fmla="*/ 1119 w 1119"/>
                  <a:gd name="T189" fmla="*/ 1226 h 122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19" h="1226">
                    <a:moveTo>
                      <a:pt x="801" y="6"/>
                    </a:moveTo>
                    <a:lnTo>
                      <a:pt x="806" y="12"/>
                    </a:lnTo>
                    <a:lnTo>
                      <a:pt x="808" y="18"/>
                    </a:lnTo>
                    <a:lnTo>
                      <a:pt x="811" y="24"/>
                    </a:lnTo>
                    <a:lnTo>
                      <a:pt x="811" y="31"/>
                    </a:lnTo>
                    <a:lnTo>
                      <a:pt x="811" y="37"/>
                    </a:lnTo>
                    <a:lnTo>
                      <a:pt x="808" y="44"/>
                    </a:lnTo>
                    <a:lnTo>
                      <a:pt x="807" y="51"/>
                    </a:lnTo>
                    <a:lnTo>
                      <a:pt x="807" y="58"/>
                    </a:lnTo>
                    <a:lnTo>
                      <a:pt x="806" y="69"/>
                    </a:lnTo>
                    <a:lnTo>
                      <a:pt x="803" y="81"/>
                    </a:lnTo>
                    <a:lnTo>
                      <a:pt x="802" y="93"/>
                    </a:lnTo>
                    <a:lnTo>
                      <a:pt x="801" y="106"/>
                    </a:lnTo>
                    <a:lnTo>
                      <a:pt x="799" y="117"/>
                    </a:lnTo>
                    <a:lnTo>
                      <a:pt x="798" y="129"/>
                    </a:lnTo>
                    <a:lnTo>
                      <a:pt x="794" y="141"/>
                    </a:lnTo>
                    <a:lnTo>
                      <a:pt x="792" y="154"/>
                    </a:lnTo>
                    <a:lnTo>
                      <a:pt x="787" y="164"/>
                    </a:lnTo>
                    <a:lnTo>
                      <a:pt x="784" y="175"/>
                    </a:lnTo>
                    <a:lnTo>
                      <a:pt x="778" y="185"/>
                    </a:lnTo>
                    <a:lnTo>
                      <a:pt x="771" y="195"/>
                    </a:lnTo>
                    <a:lnTo>
                      <a:pt x="764" y="203"/>
                    </a:lnTo>
                    <a:lnTo>
                      <a:pt x="754" y="211"/>
                    </a:lnTo>
                    <a:lnTo>
                      <a:pt x="745" y="218"/>
                    </a:lnTo>
                    <a:lnTo>
                      <a:pt x="733" y="224"/>
                    </a:lnTo>
                    <a:lnTo>
                      <a:pt x="737" y="232"/>
                    </a:lnTo>
                    <a:lnTo>
                      <a:pt x="743" y="240"/>
                    </a:lnTo>
                    <a:lnTo>
                      <a:pt x="747" y="248"/>
                    </a:lnTo>
                    <a:lnTo>
                      <a:pt x="752" y="257"/>
                    </a:lnTo>
                    <a:lnTo>
                      <a:pt x="757" y="265"/>
                    </a:lnTo>
                    <a:lnTo>
                      <a:pt x="764" y="274"/>
                    </a:lnTo>
                    <a:lnTo>
                      <a:pt x="768" y="282"/>
                    </a:lnTo>
                    <a:lnTo>
                      <a:pt x="774" y="292"/>
                    </a:lnTo>
                    <a:lnTo>
                      <a:pt x="779" y="299"/>
                    </a:lnTo>
                    <a:lnTo>
                      <a:pt x="784" y="308"/>
                    </a:lnTo>
                    <a:lnTo>
                      <a:pt x="788" y="316"/>
                    </a:lnTo>
                    <a:lnTo>
                      <a:pt x="794" y="326"/>
                    </a:lnTo>
                    <a:lnTo>
                      <a:pt x="799" y="334"/>
                    </a:lnTo>
                    <a:lnTo>
                      <a:pt x="803" y="343"/>
                    </a:lnTo>
                    <a:lnTo>
                      <a:pt x="808" y="351"/>
                    </a:lnTo>
                    <a:lnTo>
                      <a:pt x="813" y="361"/>
                    </a:lnTo>
                    <a:lnTo>
                      <a:pt x="822" y="356"/>
                    </a:lnTo>
                    <a:lnTo>
                      <a:pt x="832" y="352"/>
                    </a:lnTo>
                    <a:lnTo>
                      <a:pt x="841" y="349"/>
                    </a:lnTo>
                    <a:lnTo>
                      <a:pt x="853" y="347"/>
                    </a:lnTo>
                    <a:lnTo>
                      <a:pt x="862" y="344"/>
                    </a:lnTo>
                    <a:lnTo>
                      <a:pt x="872" y="342"/>
                    </a:lnTo>
                    <a:lnTo>
                      <a:pt x="883" y="341"/>
                    </a:lnTo>
                    <a:lnTo>
                      <a:pt x="895" y="340"/>
                    </a:lnTo>
                    <a:lnTo>
                      <a:pt x="904" y="338"/>
                    </a:lnTo>
                    <a:lnTo>
                      <a:pt x="916" y="338"/>
                    </a:lnTo>
                    <a:lnTo>
                      <a:pt x="926" y="336"/>
                    </a:lnTo>
                    <a:lnTo>
                      <a:pt x="938" y="336"/>
                    </a:lnTo>
                    <a:lnTo>
                      <a:pt x="948" y="336"/>
                    </a:lnTo>
                    <a:lnTo>
                      <a:pt x="960" y="336"/>
                    </a:lnTo>
                    <a:lnTo>
                      <a:pt x="971" y="335"/>
                    </a:lnTo>
                    <a:lnTo>
                      <a:pt x="981" y="335"/>
                    </a:lnTo>
                    <a:lnTo>
                      <a:pt x="984" y="341"/>
                    </a:lnTo>
                    <a:lnTo>
                      <a:pt x="988" y="348"/>
                    </a:lnTo>
                    <a:lnTo>
                      <a:pt x="977" y="347"/>
                    </a:lnTo>
                    <a:lnTo>
                      <a:pt x="966" y="347"/>
                    </a:lnTo>
                    <a:lnTo>
                      <a:pt x="954" y="348"/>
                    </a:lnTo>
                    <a:lnTo>
                      <a:pt x="944" y="349"/>
                    </a:lnTo>
                    <a:lnTo>
                      <a:pt x="933" y="349"/>
                    </a:lnTo>
                    <a:lnTo>
                      <a:pt x="923" y="351"/>
                    </a:lnTo>
                    <a:lnTo>
                      <a:pt x="913" y="354"/>
                    </a:lnTo>
                    <a:lnTo>
                      <a:pt x="903" y="356"/>
                    </a:lnTo>
                    <a:lnTo>
                      <a:pt x="892" y="358"/>
                    </a:lnTo>
                    <a:lnTo>
                      <a:pt x="883" y="362"/>
                    </a:lnTo>
                    <a:lnTo>
                      <a:pt x="872" y="364"/>
                    </a:lnTo>
                    <a:lnTo>
                      <a:pt x="863" y="368"/>
                    </a:lnTo>
                    <a:lnTo>
                      <a:pt x="854" y="372"/>
                    </a:lnTo>
                    <a:lnTo>
                      <a:pt x="844" y="376"/>
                    </a:lnTo>
                    <a:lnTo>
                      <a:pt x="835" y="381"/>
                    </a:lnTo>
                    <a:lnTo>
                      <a:pt x="826" y="386"/>
                    </a:lnTo>
                    <a:lnTo>
                      <a:pt x="826" y="388"/>
                    </a:lnTo>
                    <a:lnTo>
                      <a:pt x="826" y="390"/>
                    </a:lnTo>
                    <a:lnTo>
                      <a:pt x="826" y="392"/>
                    </a:lnTo>
                    <a:lnTo>
                      <a:pt x="829" y="395"/>
                    </a:lnTo>
                    <a:lnTo>
                      <a:pt x="840" y="391"/>
                    </a:lnTo>
                    <a:lnTo>
                      <a:pt x="850" y="389"/>
                    </a:lnTo>
                    <a:lnTo>
                      <a:pt x="860" y="385"/>
                    </a:lnTo>
                    <a:lnTo>
                      <a:pt x="871" y="383"/>
                    </a:lnTo>
                    <a:lnTo>
                      <a:pt x="881" y="379"/>
                    </a:lnTo>
                    <a:lnTo>
                      <a:pt x="891" y="377"/>
                    </a:lnTo>
                    <a:lnTo>
                      <a:pt x="902" y="374"/>
                    </a:lnTo>
                    <a:lnTo>
                      <a:pt x="913" y="372"/>
                    </a:lnTo>
                    <a:lnTo>
                      <a:pt x="924" y="369"/>
                    </a:lnTo>
                    <a:lnTo>
                      <a:pt x="934" y="367"/>
                    </a:lnTo>
                    <a:lnTo>
                      <a:pt x="945" y="364"/>
                    </a:lnTo>
                    <a:lnTo>
                      <a:pt x="957" y="364"/>
                    </a:lnTo>
                    <a:lnTo>
                      <a:pt x="967" y="362"/>
                    </a:lnTo>
                    <a:lnTo>
                      <a:pt x="980" y="362"/>
                    </a:lnTo>
                    <a:lnTo>
                      <a:pt x="992" y="362"/>
                    </a:lnTo>
                    <a:lnTo>
                      <a:pt x="1003" y="363"/>
                    </a:lnTo>
                    <a:lnTo>
                      <a:pt x="1005" y="357"/>
                    </a:lnTo>
                    <a:lnTo>
                      <a:pt x="1007" y="352"/>
                    </a:lnTo>
                    <a:lnTo>
                      <a:pt x="1007" y="348"/>
                    </a:lnTo>
                    <a:lnTo>
                      <a:pt x="1006" y="343"/>
                    </a:lnTo>
                    <a:lnTo>
                      <a:pt x="1003" y="338"/>
                    </a:lnTo>
                    <a:lnTo>
                      <a:pt x="1002" y="334"/>
                    </a:lnTo>
                    <a:lnTo>
                      <a:pt x="1000" y="329"/>
                    </a:lnTo>
                    <a:lnTo>
                      <a:pt x="999" y="326"/>
                    </a:lnTo>
                    <a:lnTo>
                      <a:pt x="1000" y="320"/>
                    </a:lnTo>
                    <a:lnTo>
                      <a:pt x="1002" y="313"/>
                    </a:lnTo>
                    <a:lnTo>
                      <a:pt x="1005" y="308"/>
                    </a:lnTo>
                    <a:lnTo>
                      <a:pt x="1007" y="302"/>
                    </a:lnTo>
                    <a:lnTo>
                      <a:pt x="1009" y="296"/>
                    </a:lnTo>
                    <a:lnTo>
                      <a:pt x="1012" y="292"/>
                    </a:lnTo>
                    <a:lnTo>
                      <a:pt x="1014" y="286"/>
                    </a:lnTo>
                    <a:lnTo>
                      <a:pt x="1017" y="281"/>
                    </a:lnTo>
                    <a:lnTo>
                      <a:pt x="1019" y="275"/>
                    </a:lnTo>
                    <a:lnTo>
                      <a:pt x="1021" y="269"/>
                    </a:lnTo>
                    <a:lnTo>
                      <a:pt x="1023" y="265"/>
                    </a:lnTo>
                    <a:lnTo>
                      <a:pt x="1026" y="259"/>
                    </a:lnTo>
                    <a:lnTo>
                      <a:pt x="1027" y="253"/>
                    </a:lnTo>
                    <a:lnTo>
                      <a:pt x="1029" y="247"/>
                    </a:lnTo>
                    <a:lnTo>
                      <a:pt x="1030" y="241"/>
                    </a:lnTo>
                    <a:lnTo>
                      <a:pt x="1033" y="236"/>
                    </a:lnTo>
                    <a:lnTo>
                      <a:pt x="1036" y="237"/>
                    </a:lnTo>
                    <a:lnTo>
                      <a:pt x="1040" y="240"/>
                    </a:lnTo>
                    <a:lnTo>
                      <a:pt x="1042" y="241"/>
                    </a:lnTo>
                    <a:lnTo>
                      <a:pt x="1044" y="246"/>
                    </a:lnTo>
                    <a:lnTo>
                      <a:pt x="1044" y="248"/>
                    </a:lnTo>
                    <a:lnTo>
                      <a:pt x="1046" y="252"/>
                    </a:lnTo>
                    <a:lnTo>
                      <a:pt x="1044" y="255"/>
                    </a:lnTo>
                    <a:lnTo>
                      <a:pt x="1044" y="260"/>
                    </a:lnTo>
                    <a:lnTo>
                      <a:pt x="1043" y="264"/>
                    </a:lnTo>
                    <a:lnTo>
                      <a:pt x="1042" y="267"/>
                    </a:lnTo>
                    <a:lnTo>
                      <a:pt x="1041" y="271"/>
                    </a:lnTo>
                    <a:lnTo>
                      <a:pt x="1041" y="275"/>
                    </a:lnTo>
                    <a:lnTo>
                      <a:pt x="1040" y="279"/>
                    </a:lnTo>
                    <a:lnTo>
                      <a:pt x="1039" y="282"/>
                    </a:lnTo>
                    <a:lnTo>
                      <a:pt x="1039" y="286"/>
                    </a:lnTo>
                    <a:lnTo>
                      <a:pt x="1040" y="289"/>
                    </a:lnTo>
                    <a:lnTo>
                      <a:pt x="1037" y="296"/>
                    </a:lnTo>
                    <a:lnTo>
                      <a:pt x="1033" y="303"/>
                    </a:lnTo>
                    <a:lnTo>
                      <a:pt x="1030" y="309"/>
                    </a:lnTo>
                    <a:lnTo>
                      <a:pt x="1033" y="315"/>
                    </a:lnTo>
                    <a:lnTo>
                      <a:pt x="1037" y="314"/>
                    </a:lnTo>
                    <a:lnTo>
                      <a:pt x="1043" y="313"/>
                    </a:lnTo>
                    <a:lnTo>
                      <a:pt x="1048" y="310"/>
                    </a:lnTo>
                    <a:lnTo>
                      <a:pt x="1055" y="308"/>
                    </a:lnTo>
                    <a:lnTo>
                      <a:pt x="1060" y="306"/>
                    </a:lnTo>
                    <a:lnTo>
                      <a:pt x="1064" y="303"/>
                    </a:lnTo>
                    <a:lnTo>
                      <a:pt x="1070" y="301"/>
                    </a:lnTo>
                    <a:lnTo>
                      <a:pt x="1075" y="299"/>
                    </a:lnTo>
                    <a:lnTo>
                      <a:pt x="1079" y="296"/>
                    </a:lnTo>
                    <a:lnTo>
                      <a:pt x="1085" y="294"/>
                    </a:lnTo>
                    <a:lnTo>
                      <a:pt x="1091" y="293"/>
                    </a:lnTo>
                    <a:lnTo>
                      <a:pt x="1096" y="292"/>
                    </a:lnTo>
                    <a:lnTo>
                      <a:pt x="1102" y="292"/>
                    </a:lnTo>
                    <a:lnTo>
                      <a:pt x="1106" y="292"/>
                    </a:lnTo>
                    <a:lnTo>
                      <a:pt x="1112" y="294"/>
                    </a:lnTo>
                    <a:lnTo>
                      <a:pt x="1119" y="296"/>
                    </a:lnTo>
                    <a:lnTo>
                      <a:pt x="1115" y="302"/>
                    </a:lnTo>
                    <a:lnTo>
                      <a:pt x="1110" y="307"/>
                    </a:lnTo>
                    <a:lnTo>
                      <a:pt x="1104" y="310"/>
                    </a:lnTo>
                    <a:lnTo>
                      <a:pt x="1099" y="314"/>
                    </a:lnTo>
                    <a:lnTo>
                      <a:pt x="1094" y="317"/>
                    </a:lnTo>
                    <a:lnTo>
                      <a:pt x="1088" y="320"/>
                    </a:lnTo>
                    <a:lnTo>
                      <a:pt x="1082" y="322"/>
                    </a:lnTo>
                    <a:lnTo>
                      <a:pt x="1076" y="326"/>
                    </a:lnTo>
                    <a:lnTo>
                      <a:pt x="1070" y="327"/>
                    </a:lnTo>
                    <a:lnTo>
                      <a:pt x="1064" y="330"/>
                    </a:lnTo>
                    <a:lnTo>
                      <a:pt x="1058" y="333"/>
                    </a:lnTo>
                    <a:lnTo>
                      <a:pt x="1053" y="336"/>
                    </a:lnTo>
                    <a:lnTo>
                      <a:pt x="1047" y="340"/>
                    </a:lnTo>
                    <a:lnTo>
                      <a:pt x="1043" y="343"/>
                    </a:lnTo>
                    <a:lnTo>
                      <a:pt x="1039" y="348"/>
                    </a:lnTo>
                    <a:lnTo>
                      <a:pt x="1036" y="354"/>
                    </a:lnTo>
                    <a:lnTo>
                      <a:pt x="1040" y="356"/>
                    </a:lnTo>
                    <a:lnTo>
                      <a:pt x="1044" y="358"/>
                    </a:lnTo>
                    <a:lnTo>
                      <a:pt x="1048" y="361"/>
                    </a:lnTo>
                    <a:lnTo>
                      <a:pt x="1053" y="363"/>
                    </a:lnTo>
                    <a:lnTo>
                      <a:pt x="1056" y="365"/>
                    </a:lnTo>
                    <a:lnTo>
                      <a:pt x="1061" y="369"/>
                    </a:lnTo>
                    <a:lnTo>
                      <a:pt x="1065" y="371"/>
                    </a:lnTo>
                    <a:lnTo>
                      <a:pt x="1070" y="375"/>
                    </a:lnTo>
                    <a:lnTo>
                      <a:pt x="1074" y="377"/>
                    </a:lnTo>
                    <a:lnTo>
                      <a:pt x="1077" y="381"/>
                    </a:lnTo>
                    <a:lnTo>
                      <a:pt x="1081" y="384"/>
                    </a:lnTo>
                    <a:lnTo>
                      <a:pt x="1085" y="388"/>
                    </a:lnTo>
                    <a:lnTo>
                      <a:pt x="1088" y="392"/>
                    </a:lnTo>
                    <a:lnTo>
                      <a:pt x="1091" y="396"/>
                    </a:lnTo>
                    <a:lnTo>
                      <a:pt x="1094" y="400"/>
                    </a:lnTo>
                    <a:lnTo>
                      <a:pt x="1097" y="405"/>
                    </a:lnTo>
                    <a:lnTo>
                      <a:pt x="1095" y="409"/>
                    </a:lnTo>
                    <a:lnTo>
                      <a:pt x="1094" y="411"/>
                    </a:lnTo>
                    <a:lnTo>
                      <a:pt x="1092" y="414"/>
                    </a:lnTo>
                    <a:lnTo>
                      <a:pt x="1090" y="418"/>
                    </a:lnTo>
                    <a:lnTo>
                      <a:pt x="1085" y="416"/>
                    </a:lnTo>
                    <a:lnTo>
                      <a:pt x="1081" y="413"/>
                    </a:lnTo>
                    <a:lnTo>
                      <a:pt x="1076" y="411"/>
                    </a:lnTo>
                    <a:lnTo>
                      <a:pt x="1072" y="409"/>
                    </a:lnTo>
                    <a:lnTo>
                      <a:pt x="1069" y="405"/>
                    </a:lnTo>
                    <a:lnTo>
                      <a:pt x="1064" y="403"/>
                    </a:lnTo>
                    <a:lnTo>
                      <a:pt x="1061" y="400"/>
                    </a:lnTo>
                    <a:lnTo>
                      <a:pt x="1057" y="398"/>
                    </a:lnTo>
                    <a:lnTo>
                      <a:pt x="1053" y="396"/>
                    </a:lnTo>
                    <a:lnTo>
                      <a:pt x="1048" y="392"/>
                    </a:lnTo>
                    <a:lnTo>
                      <a:pt x="1044" y="391"/>
                    </a:lnTo>
                    <a:lnTo>
                      <a:pt x="1040" y="390"/>
                    </a:lnTo>
                    <a:lnTo>
                      <a:pt x="1035" y="388"/>
                    </a:lnTo>
                    <a:lnTo>
                      <a:pt x="1030" y="386"/>
                    </a:lnTo>
                    <a:lnTo>
                      <a:pt x="1025" y="386"/>
                    </a:lnTo>
                    <a:lnTo>
                      <a:pt x="1021" y="386"/>
                    </a:lnTo>
                    <a:lnTo>
                      <a:pt x="1016" y="383"/>
                    </a:lnTo>
                    <a:lnTo>
                      <a:pt x="1013" y="382"/>
                    </a:lnTo>
                    <a:lnTo>
                      <a:pt x="1008" y="382"/>
                    </a:lnTo>
                    <a:lnTo>
                      <a:pt x="1005" y="382"/>
                    </a:lnTo>
                    <a:lnTo>
                      <a:pt x="1000" y="381"/>
                    </a:lnTo>
                    <a:lnTo>
                      <a:pt x="995" y="381"/>
                    </a:lnTo>
                    <a:lnTo>
                      <a:pt x="992" y="382"/>
                    </a:lnTo>
                    <a:lnTo>
                      <a:pt x="988" y="383"/>
                    </a:lnTo>
                    <a:lnTo>
                      <a:pt x="984" y="383"/>
                    </a:lnTo>
                    <a:lnTo>
                      <a:pt x="979" y="384"/>
                    </a:lnTo>
                    <a:lnTo>
                      <a:pt x="974" y="385"/>
                    </a:lnTo>
                    <a:lnTo>
                      <a:pt x="971" y="386"/>
                    </a:lnTo>
                    <a:lnTo>
                      <a:pt x="966" y="386"/>
                    </a:lnTo>
                    <a:lnTo>
                      <a:pt x="961" y="388"/>
                    </a:lnTo>
                    <a:lnTo>
                      <a:pt x="957" y="388"/>
                    </a:lnTo>
                    <a:lnTo>
                      <a:pt x="953" y="388"/>
                    </a:lnTo>
                    <a:lnTo>
                      <a:pt x="947" y="392"/>
                    </a:lnTo>
                    <a:lnTo>
                      <a:pt x="941" y="397"/>
                    </a:lnTo>
                    <a:lnTo>
                      <a:pt x="934" y="400"/>
                    </a:lnTo>
                    <a:lnTo>
                      <a:pt x="930" y="404"/>
                    </a:lnTo>
                    <a:lnTo>
                      <a:pt x="923" y="406"/>
                    </a:lnTo>
                    <a:lnTo>
                      <a:pt x="917" y="409"/>
                    </a:lnTo>
                    <a:lnTo>
                      <a:pt x="910" y="411"/>
                    </a:lnTo>
                    <a:lnTo>
                      <a:pt x="904" y="414"/>
                    </a:lnTo>
                    <a:lnTo>
                      <a:pt x="897" y="416"/>
                    </a:lnTo>
                    <a:lnTo>
                      <a:pt x="891" y="418"/>
                    </a:lnTo>
                    <a:lnTo>
                      <a:pt x="885" y="420"/>
                    </a:lnTo>
                    <a:lnTo>
                      <a:pt x="878" y="424"/>
                    </a:lnTo>
                    <a:lnTo>
                      <a:pt x="872" y="425"/>
                    </a:lnTo>
                    <a:lnTo>
                      <a:pt x="867" y="428"/>
                    </a:lnTo>
                    <a:lnTo>
                      <a:pt x="860" y="433"/>
                    </a:lnTo>
                    <a:lnTo>
                      <a:pt x="855" y="437"/>
                    </a:lnTo>
                    <a:lnTo>
                      <a:pt x="863" y="457"/>
                    </a:lnTo>
                    <a:lnTo>
                      <a:pt x="872" y="479"/>
                    </a:lnTo>
                    <a:lnTo>
                      <a:pt x="881" y="499"/>
                    </a:lnTo>
                    <a:lnTo>
                      <a:pt x="890" y="520"/>
                    </a:lnTo>
                    <a:lnTo>
                      <a:pt x="899" y="541"/>
                    </a:lnTo>
                    <a:lnTo>
                      <a:pt x="908" y="562"/>
                    </a:lnTo>
                    <a:lnTo>
                      <a:pt x="916" y="583"/>
                    </a:lnTo>
                    <a:lnTo>
                      <a:pt x="925" y="605"/>
                    </a:lnTo>
                    <a:lnTo>
                      <a:pt x="932" y="626"/>
                    </a:lnTo>
                    <a:lnTo>
                      <a:pt x="939" y="647"/>
                    </a:lnTo>
                    <a:lnTo>
                      <a:pt x="946" y="669"/>
                    </a:lnTo>
                    <a:lnTo>
                      <a:pt x="952" y="693"/>
                    </a:lnTo>
                    <a:lnTo>
                      <a:pt x="957" y="715"/>
                    </a:lnTo>
                    <a:lnTo>
                      <a:pt x="961" y="738"/>
                    </a:lnTo>
                    <a:lnTo>
                      <a:pt x="964" y="762"/>
                    </a:lnTo>
                    <a:lnTo>
                      <a:pt x="966" y="786"/>
                    </a:lnTo>
                    <a:lnTo>
                      <a:pt x="956" y="803"/>
                    </a:lnTo>
                    <a:lnTo>
                      <a:pt x="944" y="818"/>
                    </a:lnTo>
                    <a:lnTo>
                      <a:pt x="931" y="831"/>
                    </a:lnTo>
                    <a:lnTo>
                      <a:pt x="918" y="843"/>
                    </a:lnTo>
                    <a:lnTo>
                      <a:pt x="902" y="852"/>
                    </a:lnTo>
                    <a:lnTo>
                      <a:pt x="887" y="860"/>
                    </a:lnTo>
                    <a:lnTo>
                      <a:pt x="869" y="866"/>
                    </a:lnTo>
                    <a:lnTo>
                      <a:pt x="853" y="873"/>
                    </a:lnTo>
                    <a:lnTo>
                      <a:pt x="834" y="878"/>
                    </a:lnTo>
                    <a:lnTo>
                      <a:pt x="816" y="882"/>
                    </a:lnTo>
                    <a:lnTo>
                      <a:pt x="798" y="887"/>
                    </a:lnTo>
                    <a:lnTo>
                      <a:pt x="779" y="892"/>
                    </a:lnTo>
                    <a:lnTo>
                      <a:pt x="761" y="895"/>
                    </a:lnTo>
                    <a:lnTo>
                      <a:pt x="743" y="900"/>
                    </a:lnTo>
                    <a:lnTo>
                      <a:pt x="725" y="904"/>
                    </a:lnTo>
                    <a:lnTo>
                      <a:pt x="709" y="912"/>
                    </a:lnTo>
                    <a:lnTo>
                      <a:pt x="703" y="912"/>
                    </a:lnTo>
                    <a:lnTo>
                      <a:pt x="698" y="912"/>
                    </a:lnTo>
                    <a:lnTo>
                      <a:pt x="692" y="913"/>
                    </a:lnTo>
                    <a:lnTo>
                      <a:pt x="687" y="913"/>
                    </a:lnTo>
                    <a:lnTo>
                      <a:pt x="682" y="913"/>
                    </a:lnTo>
                    <a:lnTo>
                      <a:pt x="676" y="914"/>
                    </a:lnTo>
                    <a:lnTo>
                      <a:pt x="671" y="915"/>
                    </a:lnTo>
                    <a:lnTo>
                      <a:pt x="667" y="915"/>
                    </a:lnTo>
                    <a:lnTo>
                      <a:pt x="661" y="915"/>
                    </a:lnTo>
                    <a:lnTo>
                      <a:pt x="656" y="916"/>
                    </a:lnTo>
                    <a:lnTo>
                      <a:pt x="650" y="916"/>
                    </a:lnTo>
                    <a:lnTo>
                      <a:pt x="646" y="917"/>
                    </a:lnTo>
                    <a:lnTo>
                      <a:pt x="640" y="919"/>
                    </a:lnTo>
                    <a:lnTo>
                      <a:pt x="635" y="920"/>
                    </a:lnTo>
                    <a:lnTo>
                      <a:pt x="630" y="921"/>
                    </a:lnTo>
                    <a:lnTo>
                      <a:pt x="626" y="923"/>
                    </a:lnTo>
                    <a:lnTo>
                      <a:pt x="628" y="929"/>
                    </a:lnTo>
                    <a:lnTo>
                      <a:pt x="629" y="935"/>
                    </a:lnTo>
                    <a:lnTo>
                      <a:pt x="632" y="942"/>
                    </a:lnTo>
                    <a:lnTo>
                      <a:pt x="634" y="948"/>
                    </a:lnTo>
                    <a:lnTo>
                      <a:pt x="636" y="954"/>
                    </a:lnTo>
                    <a:lnTo>
                      <a:pt x="639" y="959"/>
                    </a:lnTo>
                    <a:lnTo>
                      <a:pt x="641" y="965"/>
                    </a:lnTo>
                    <a:lnTo>
                      <a:pt x="643" y="971"/>
                    </a:lnTo>
                    <a:lnTo>
                      <a:pt x="644" y="977"/>
                    </a:lnTo>
                    <a:lnTo>
                      <a:pt x="647" y="983"/>
                    </a:lnTo>
                    <a:lnTo>
                      <a:pt x="647" y="990"/>
                    </a:lnTo>
                    <a:lnTo>
                      <a:pt x="648" y="996"/>
                    </a:lnTo>
                    <a:lnTo>
                      <a:pt x="647" y="1003"/>
                    </a:lnTo>
                    <a:lnTo>
                      <a:pt x="647" y="1009"/>
                    </a:lnTo>
                    <a:lnTo>
                      <a:pt x="643" y="1016"/>
                    </a:lnTo>
                    <a:lnTo>
                      <a:pt x="642" y="1023"/>
                    </a:lnTo>
                    <a:lnTo>
                      <a:pt x="643" y="1026"/>
                    </a:lnTo>
                    <a:lnTo>
                      <a:pt x="642" y="1031"/>
                    </a:lnTo>
                    <a:lnTo>
                      <a:pt x="641" y="1037"/>
                    </a:lnTo>
                    <a:lnTo>
                      <a:pt x="642" y="1041"/>
                    </a:lnTo>
                    <a:lnTo>
                      <a:pt x="636" y="1040"/>
                    </a:lnTo>
                    <a:lnTo>
                      <a:pt x="633" y="1038"/>
                    </a:lnTo>
                    <a:lnTo>
                      <a:pt x="630" y="1035"/>
                    </a:lnTo>
                    <a:lnTo>
                      <a:pt x="628" y="1032"/>
                    </a:lnTo>
                    <a:lnTo>
                      <a:pt x="626" y="1028"/>
                    </a:lnTo>
                    <a:lnTo>
                      <a:pt x="623" y="1026"/>
                    </a:lnTo>
                    <a:lnTo>
                      <a:pt x="620" y="1023"/>
                    </a:lnTo>
                    <a:lnTo>
                      <a:pt x="616" y="1023"/>
                    </a:lnTo>
                    <a:lnTo>
                      <a:pt x="607" y="1014"/>
                    </a:lnTo>
                    <a:lnTo>
                      <a:pt x="600" y="1007"/>
                    </a:lnTo>
                    <a:lnTo>
                      <a:pt x="591" y="999"/>
                    </a:lnTo>
                    <a:lnTo>
                      <a:pt x="582" y="992"/>
                    </a:lnTo>
                    <a:lnTo>
                      <a:pt x="573" y="984"/>
                    </a:lnTo>
                    <a:lnTo>
                      <a:pt x="564" y="977"/>
                    </a:lnTo>
                    <a:lnTo>
                      <a:pt x="554" y="971"/>
                    </a:lnTo>
                    <a:lnTo>
                      <a:pt x="545" y="965"/>
                    </a:lnTo>
                    <a:lnTo>
                      <a:pt x="535" y="959"/>
                    </a:lnTo>
                    <a:lnTo>
                      <a:pt x="524" y="955"/>
                    </a:lnTo>
                    <a:lnTo>
                      <a:pt x="513" y="950"/>
                    </a:lnTo>
                    <a:lnTo>
                      <a:pt x="503" y="947"/>
                    </a:lnTo>
                    <a:lnTo>
                      <a:pt x="491" y="943"/>
                    </a:lnTo>
                    <a:lnTo>
                      <a:pt x="480" y="942"/>
                    </a:lnTo>
                    <a:lnTo>
                      <a:pt x="469" y="940"/>
                    </a:lnTo>
                    <a:lnTo>
                      <a:pt x="457" y="940"/>
                    </a:lnTo>
                    <a:lnTo>
                      <a:pt x="447" y="945"/>
                    </a:lnTo>
                    <a:lnTo>
                      <a:pt x="450" y="950"/>
                    </a:lnTo>
                    <a:lnTo>
                      <a:pt x="453" y="955"/>
                    </a:lnTo>
                    <a:lnTo>
                      <a:pt x="453" y="961"/>
                    </a:lnTo>
                    <a:lnTo>
                      <a:pt x="453" y="966"/>
                    </a:lnTo>
                    <a:lnTo>
                      <a:pt x="450" y="972"/>
                    </a:lnTo>
                    <a:lnTo>
                      <a:pt x="449" y="978"/>
                    </a:lnTo>
                    <a:lnTo>
                      <a:pt x="449" y="984"/>
                    </a:lnTo>
                    <a:lnTo>
                      <a:pt x="450" y="991"/>
                    </a:lnTo>
                    <a:lnTo>
                      <a:pt x="451" y="995"/>
                    </a:lnTo>
                    <a:lnTo>
                      <a:pt x="453" y="999"/>
                    </a:lnTo>
                    <a:lnTo>
                      <a:pt x="453" y="1003"/>
                    </a:lnTo>
                    <a:lnTo>
                      <a:pt x="454" y="1007"/>
                    </a:lnTo>
                    <a:lnTo>
                      <a:pt x="454" y="1012"/>
                    </a:lnTo>
                    <a:lnTo>
                      <a:pt x="454" y="1017"/>
                    </a:lnTo>
                    <a:lnTo>
                      <a:pt x="454" y="1021"/>
                    </a:lnTo>
                    <a:lnTo>
                      <a:pt x="454" y="1027"/>
                    </a:lnTo>
                    <a:lnTo>
                      <a:pt x="454" y="1032"/>
                    </a:lnTo>
                    <a:lnTo>
                      <a:pt x="454" y="1037"/>
                    </a:lnTo>
                    <a:lnTo>
                      <a:pt x="454" y="1041"/>
                    </a:lnTo>
                    <a:lnTo>
                      <a:pt x="454" y="1046"/>
                    </a:lnTo>
                    <a:lnTo>
                      <a:pt x="455" y="1051"/>
                    </a:lnTo>
                    <a:lnTo>
                      <a:pt x="456" y="1055"/>
                    </a:lnTo>
                    <a:lnTo>
                      <a:pt x="458" y="1059"/>
                    </a:lnTo>
                    <a:lnTo>
                      <a:pt x="461" y="1064"/>
                    </a:lnTo>
                    <a:lnTo>
                      <a:pt x="460" y="1068"/>
                    </a:lnTo>
                    <a:lnTo>
                      <a:pt x="460" y="1073"/>
                    </a:lnTo>
                    <a:lnTo>
                      <a:pt x="461" y="1078"/>
                    </a:lnTo>
                    <a:lnTo>
                      <a:pt x="462" y="1083"/>
                    </a:lnTo>
                    <a:lnTo>
                      <a:pt x="463" y="1088"/>
                    </a:lnTo>
                    <a:lnTo>
                      <a:pt x="464" y="1094"/>
                    </a:lnTo>
                    <a:lnTo>
                      <a:pt x="466" y="1099"/>
                    </a:lnTo>
                    <a:lnTo>
                      <a:pt x="467" y="1104"/>
                    </a:lnTo>
                    <a:lnTo>
                      <a:pt x="469" y="1112"/>
                    </a:lnTo>
                    <a:lnTo>
                      <a:pt x="473" y="1119"/>
                    </a:lnTo>
                    <a:lnTo>
                      <a:pt x="476" y="1126"/>
                    </a:lnTo>
                    <a:lnTo>
                      <a:pt x="481" y="1134"/>
                    </a:lnTo>
                    <a:lnTo>
                      <a:pt x="484" y="1141"/>
                    </a:lnTo>
                    <a:lnTo>
                      <a:pt x="490" y="1148"/>
                    </a:lnTo>
                    <a:lnTo>
                      <a:pt x="496" y="1155"/>
                    </a:lnTo>
                    <a:lnTo>
                      <a:pt x="503" y="1162"/>
                    </a:lnTo>
                    <a:lnTo>
                      <a:pt x="509" y="1168"/>
                    </a:lnTo>
                    <a:lnTo>
                      <a:pt x="515" y="1173"/>
                    </a:lnTo>
                    <a:lnTo>
                      <a:pt x="522" y="1178"/>
                    </a:lnTo>
                    <a:lnTo>
                      <a:pt x="530" y="1183"/>
                    </a:lnTo>
                    <a:lnTo>
                      <a:pt x="537" y="1186"/>
                    </a:lnTo>
                    <a:lnTo>
                      <a:pt x="545" y="1190"/>
                    </a:lnTo>
                    <a:lnTo>
                      <a:pt x="553" y="1192"/>
                    </a:lnTo>
                    <a:lnTo>
                      <a:pt x="563" y="1195"/>
                    </a:lnTo>
                    <a:lnTo>
                      <a:pt x="570" y="1189"/>
                    </a:lnTo>
                    <a:lnTo>
                      <a:pt x="578" y="1184"/>
                    </a:lnTo>
                    <a:lnTo>
                      <a:pt x="584" y="1177"/>
                    </a:lnTo>
                    <a:lnTo>
                      <a:pt x="592" y="1171"/>
                    </a:lnTo>
                    <a:lnTo>
                      <a:pt x="598" y="1163"/>
                    </a:lnTo>
                    <a:lnTo>
                      <a:pt x="604" y="1157"/>
                    </a:lnTo>
                    <a:lnTo>
                      <a:pt x="609" y="1149"/>
                    </a:lnTo>
                    <a:lnTo>
                      <a:pt x="614" y="1142"/>
                    </a:lnTo>
                    <a:lnTo>
                      <a:pt x="619" y="1134"/>
                    </a:lnTo>
                    <a:lnTo>
                      <a:pt x="622" y="1124"/>
                    </a:lnTo>
                    <a:lnTo>
                      <a:pt x="626" y="1116"/>
                    </a:lnTo>
                    <a:lnTo>
                      <a:pt x="629" y="1107"/>
                    </a:lnTo>
                    <a:lnTo>
                      <a:pt x="630" y="1097"/>
                    </a:lnTo>
                    <a:lnTo>
                      <a:pt x="633" y="1088"/>
                    </a:lnTo>
                    <a:lnTo>
                      <a:pt x="634" y="1079"/>
                    </a:lnTo>
                    <a:lnTo>
                      <a:pt x="635" y="1071"/>
                    </a:lnTo>
                    <a:lnTo>
                      <a:pt x="644" y="1060"/>
                    </a:lnTo>
                    <a:lnTo>
                      <a:pt x="644" y="1066"/>
                    </a:lnTo>
                    <a:lnTo>
                      <a:pt x="644" y="1072"/>
                    </a:lnTo>
                    <a:lnTo>
                      <a:pt x="644" y="1078"/>
                    </a:lnTo>
                    <a:lnTo>
                      <a:pt x="644" y="1083"/>
                    </a:lnTo>
                    <a:lnTo>
                      <a:pt x="644" y="1088"/>
                    </a:lnTo>
                    <a:lnTo>
                      <a:pt x="644" y="1094"/>
                    </a:lnTo>
                    <a:lnTo>
                      <a:pt x="644" y="1099"/>
                    </a:lnTo>
                    <a:lnTo>
                      <a:pt x="644" y="1104"/>
                    </a:lnTo>
                    <a:lnTo>
                      <a:pt x="644" y="1109"/>
                    </a:lnTo>
                    <a:lnTo>
                      <a:pt x="644" y="1115"/>
                    </a:lnTo>
                    <a:lnTo>
                      <a:pt x="644" y="1120"/>
                    </a:lnTo>
                    <a:lnTo>
                      <a:pt x="646" y="1124"/>
                    </a:lnTo>
                    <a:lnTo>
                      <a:pt x="646" y="1129"/>
                    </a:lnTo>
                    <a:lnTo>
                      <a:pt x="647" y="1135"/>
                    </a:lnTo>
                    <a:lnTo>
                      <a:pt x="647" y="1141"/>
                    </a:lnTo>
                    <a:lnTo>
                      <a:pt x="648" y="1147"/>
                    </a:lnTo>
                    <a:lnTo>
                      <a:pt x="649" y="1142"/>
                    </a:lnTo>
                    <a:lnTo>
                      <a:pt x="653" y="1140"/>
                    </a:lnTo>
                    <a:lnTo>
                      <a:pt x="656" y="1137"/>
                    </a:lnTo>
                    <a:lnTo>
                      <a:pt x="661" y="1135"/>
                    </a:lnTo>
                    <a:lnTo>
                      <a:pt x="664" y="1134"/>
                    </a:lnTo>
                    <a:lnTo>
                      <a:pt x="669" y="1133"/>
                    </a:lnTo>
                    <a:lnTo>
                      <a:pt x="673" y="1131"/>
                    </a:lnTo>
                    <a:lnTo>
                      <a:pt x="677" y="1131"/>
                    </a:lnTo>
                    <a:lnTo>
                      <a:pt x="681" y="1130"/>
                    </a:lnTo>
                    <a:lnTo>
                      <a:pt x="685" y="1129"/>
                    </a:lnTo>
                    <a:lnTo>
                      <a:pt x="688" y="1128"/>
                    </a:lnTo>
                    <a:lnTo>
                      <a:pt x="690" y="1126"/>
                    </a:lnTo>
                    <a:lnTo>
                      <a:pt x="691" y="1123"/>
                    </a:lnTo>
                    <a:lnTo>
                      <a:pt x="691" y="1121"/>
                    </a:lnTo>
                    <a:lnTo>
                      <a:pt x="691" y="1117"/>
                    </a:lnTo>
                    <a:lnTo>
                      <a:pt x="689" y="1115"/>
                    </a:lnTo>
                    <a:lnTo>
                      <a:pt x="685" y="1110"/>
                    </a:lnTo>
                    <a:lnTo>
                      <a:pt x="685" y="1106"/>
                    </a:lnTo>
                    <a:lnTo>
                      <a:pt x="685" y="1101"/>
                    </a:lnTo>
                    <a:lnTo>
                      <a:pt x="687" y="1096"/>
                    </a:lnTo>
                    <a:lnTo>
                      <a:pt x="688" y="1092"/>
                    </a:lnTo>
                    <a:lnTo>
                      <a:pt x="690" y="1088"/>
                    </a:lnTo>
                    <a:lnTo>
                      <a:pt x="691" y="1083"/>
                    </a:lnTo>
                    <a:lnTo>
                      <a:pt x="692" y="1079"/>
                    </a:lnTo>
                    <a:lnTo>
                      <a:pt x="701" y="1081"/>
                    </a:lnTo>
                    <a:lnTo>
                      <a:pt x="710" y="1083"/>
                    </a:lnTo>
                    <a:lnTo>
                      <a:pt x="718" y="1086"/>
                    </a:lnTo>
                    <a:lnTo>
                      <a:pt x="727" y="1089"/>
                    </a:lnTo>
                    <a:lnTo>
                      <a:pt x="736" y="1093"/>
                    </a:lnTo>
                    <a:lnTo>
                      <a:pt x="745" y="1096"/>
                    </a:lnTo>
                    <a:lnTo>
                      <a:pt x="753" y="1100"/>
                    </a:lnTo>
                    <a:lnTo>
                      <a:pt x="761" y="1104"/>
                    </a:lnTo>
                    <a:lnTo>
                      <a:pt x="770" y="1109"/>
                    </a:lnTo>
                    <a:lnTo>
                      <a:pt x="778" y="1114"/>
                    </a:lnTo>
                    <a:lnTo>
                      <a:pt x="785" y="1117"/>
                    </a:lnTo>
                    <a:lnTo>
                      <a:pt x="793" y="1123"/>
                    </a:lnTo>
                    <a:lnTo>
                      <a:pt x="801" y="1129"/>
                    </a:lnTo>
                    <a:lnTo>
                      <a:pt x="808" y="1134"/>
                    </a:lnTo>
                    <a:lnTo>
                      <a:pt x="815" y="1140"/>
                    </a:lnTo>
                    <a:lnTo>
                      <a:pt x="822" y="1147"/>
                    </a:lnTo>
                    <a:lnTo>
                      <a:pt x="822" y="1150"/>
                    </a:lnTo>
                    <a:lnTo>
                      <a:pt x="825" y="1156"/>
                    </a:lnTo>
                    <a:lnTo>
                      <a:pt x="826" y="1161"/>
                    </a:lnTo>
                    <a:lnTo>
                      <a:pt x="827" y="1165"/>
                    </a:lnTo>
                    <a:lnTo>
                      <a:pt x="828" y="1169"/>
                    </a:lnTo>
                    <a:lnTo>
                      <a:pt x="828" y="1173"/>
                    </a:lnTo>
                    <a:lnTo>
                      <a:pt x="826" y="1177"/>
                    </a:lnTo>
                    <a:lnTo>
                      <a:pt x="822" y="1182"/>
                    </a:lnTo>
                    <a:lnTo>
                      <a:pt x="819" y="1182"/>
                    </a:lnTo>
                    <a:lnTo>
                      <a:pt x="815" y="1182"/>
                    </a:lnTo>
                    <a:lnTo>
                      <a:pt x="811" y="1183"/>
                    </a:lnTo>
                    <a:lnTo>
                      <a:pt x="807" y="1184"/>
                    </a:lnTo>
                    <a:lnTo>
                      <a:pt x="803" y="1184"/>
                    </a:lnTo>
                    <a:lnTo>
                      <a:pt x="799" y="1184"/>
                    </a:lnTo>
                    <a:lnTo>
                      <a:pt x="796" y="1185"/>
                    </a:lnTo>
                    <a:lnTo>
                      <a:pt x="793" y="1186"/>
                    </a:lnTo>
                    <a:lnTo>
                      <a:pt x="788" y="1186"/>
                    </a:lnTo>
                    <a:lnTo>
                      <a:pt x="785" y="1188"/>
                    </a:lnTo>
                    <a:lnTo>
                      <a:pt x="781" y="1189"/>
                    </a:lnTo>
                    <a:lnTo>
                      <a:pt x="778" y="1190"/>
                    </a:lnTo>
                    <a:lnTo>
                      <a:pt x="771" y="1193"/>
                    </a:lnTo>
                    <a:lnTo>
                      <a:pt x="765" y="1198"/>
                    </a:lnTo>
                    <a:lnTo>
                      <a:pt x="757" y="1198"/>
                    </a:lnTo>
                    <a:lnTo>
                      <a:pt x="749" y="1199"/>
                    </a:lnTo>
                    <a:lnTo>
                      <a:pt x="740" y="1199"/>
                    </a:lnTo>
                    <a:lnTo>
                      <a:pt x="732" y="1199"/>
                    </a:lnTo>
                    <a:lnTo>
                      <a:pt x="724" y="1199"/>
                    </a:lnTo>
                    <a:lnTo>
                      <a:pt x="717" y="1200"/>
                    </a:lnTo>
                    <a:lnTo>
                      <a:pt x="709" y="1200"/>
                    </a:lnTo>
                    <a:lnTo>
                      <a:pt x="701" y="1202"/>
                    </a:lnTo>
                    <a:lnTo>
                      <a:pt x="691" y="1202"/>
                    </a:lnTo>
                    <a:lnTo>
                      <a:pt x="684" y="1203"/>
                    </a:lnTo>
                    <a:lnTo>
                      <a:pt x="676" y="1203"/>
                    </a:lnTo>
                    <a:lnTo>
                      <a:pt x="668" y="1205"/>
                    </a:lnTo>
                    <a:lnTo>
                      <a:pt x="661" y="1206"/>
                    </a:lnTo>
                    <a:lnTo>
                      <a:pt x="653" y="1209"/>
                    </a:lnTo>
                    <a:lnTo>
                      <a:pt x="644" y="1210"/>
                    </a:lnTo>
                    <a:lnTo>
                      <a:pt x="639" y="1213"/>
                    </a:lnTo>
                    <a:lnTo>
                      <a:pt x="634" y="1212"/>
                    </a:lnTo>
                    <a:lnTo>
                      <a:pt x="629" y="1210"/>
                    </a:lnTo>
                    <a:lnTo>
                      <a:pt x="626" y="1207"/>
                    </a:lnTo>
                    <a:lnTo>
                      <a:pt x="623" y="1204"/>
                    </a:lnTo>
                    <a:lnTo>
                      <a:pt x="618" y="1207"/>
                    </a:lnTo>
                    <a:lnTo>
                      <a:pt x="613" y="1212"/>
                    </a:lnTo>
                    <a:lnTo>
                      <a:pt x="607" y="1214"/>
                    </a:lnTo>
                    <a:lnTo>
                      <a:pt x="602" y="1217"/>
                    </a:lnTo>
                    <a:lnTo>
                      <a:pt x="596" y="1219"/>
                    </a:lnTo>
                    <a:lnTo>
                      <a:pt x="592" y="1221"/>
                    </a:lnTo>
                    <a:lnTo>
                      <a:pt x="586" y="1223"/>
                    </a:lnTo>
                    <a:lnTo>
                      <a:pt x="581" y="1224"/>
                    </a:lnTo>
                    <a:lnTo>
                      <a:pt x="574" y="1224"/>
                    </a:lnTo>
                    <a:lnTo>
                      <a:pt x="568" y="1225"/>
                    </a:lnTo>
                    <a:lnTo>
                      <a:pt x="563" y="1225"/>
                    </a:lnTo>
                    <a:lnTo>
                      <a:pt x="557" y="1226"/>
                    </a:lnTo>
                    <a:lnTo>
                      <a:pt x="551" y="1225"/>
                    </a:lnTo>
                    <a:lnTo>
                      <a:pt x="545" y="1224"/>
                    </a:lnTo>
                    <a:lnTo>
                      <a:pt x="539" y="1224"/>
                    </a:lnTo>
                    <a:lnTo>
                      <a:pt x="533" y="1223"/>
                    </a:lnTo>
                    <a:lnTo>
                      <a:pt x="529" y="1223"/>
                    </a:lnTo>
                    <a:lnTo>
                      <a:pt x="524" y="1221"/>
                    </a:lnTo>
                    <a:lnTo>
                      <a:pt x="520" y="1219"/>
                    </a:lnTo>
                    <a:lnTo>
                      <a:pt x="516" y="1217"/>
                    </a:lnTo>
                    <a:lnTo>
                      <a:pt x="512" y="1213"/>
                    </a:lnTo>
                    <a:lnTo>
                      <a:pt x="508" y="1211"/>
                    </a:lnTo>
                    <a:lnTo>
                      <a:pt x="504" y="1207"/>
                    </a:lnTo>
                    <a:lnTo>
                      <a:pt x="501" y="1205"/>
                    </a:lnTo>
                    <a:lnTo>
                      <a:pt x="494" y="1200"/>
                    </a:lnTo>
                    <a:lnTo>
                      <a:pt x="487" y="1199"/>
                    </a:lnTo>
                    <a:lnTo>
                      <a:pt x="483" y="1199"/>
                    </a:lnTo>
                    <a:lnTo>
                      <a:pt x="480" y="1200"/>
                    </a:lnTo>
                    <a:lnTo>
                      <a:pt x="476" y="1203"/>
                    </a:lnTo>
                    <a:lnTo>
                      <a:pt x="473" y="1207"/>
                    </a:lnTo>
                    <a:lnTo>
                      <a:pt x="467" y="1207"/>
                    </a:lnTo>
                    <a:lnTo>
                      <a:pt x="462" y="1209"/>
                    </a:lnTo>
                    <a:lnTo>
                      <a:pt x="457" y="1207"/>
                    </a:lnTo>
                    <a:lnTo>
                      <a:pt x="453" y="1207"/>
                    </a:lnTo>
                    <a:lnTo>
                      <a:pt x="447" y="1206"/>
                    </a:lnTo>
                    <a:lnTo>
                      <a:pt x="442" y="1205"/>
                    </a:lnTo>
                    <a:lnTo>
                      <a:pt x="437" y="1204"/>
                    </a:lnTo>
                    <a:lnTo>
                      <a:pt x="433" y="1204"/>
                    </a:lnTo>
                    <a:lnTo>
                      <a:pt x="428" y="1202"/>
                    </a:lnTo>
                    <a:lnTo>
                      <a:pt x="423" y="1200"/>
                    </a:lnTo>
                    <a:lnTo>
                      <a:pt x="418" y="1199"/>
                    </a:lnTo>
                    <a:lnTo>
                      <a:pt x="413" y="1199"/>
                    </a:lnTo>
                    <a:lnTo>
                      <a:pt x="408" y="1199"/>
                    </a:lnTo>
                    <a:lnTo>
                      <a:pt x="404" y="1199"/>
                    </a:lnTo>
                    <a:lnTo>
                      <a:pt x="398" y="1199"/>
                    </a:lnTo>
                    <a:lnTo>
                      <a:pt x="393" y="1200"/>
                    </a:lnTo>
                    <a:lnTo>
                      <a:pt x="389" y="1199"/>
                    </a:lnTo>
                    <a:lnTo>
                      <a:pt x="384" y="1199"/>
                    </a:lnTo>
                    <a:lnTo>
                      <a:pt x="377" y="1200"/>
                    </a:lnTo>
                    <a:lnTo>
                      <a:pt x="371" y="1200"/>
                    </a:lnTo>
                    <a:lnTo>
                      <a:pt x="359" y="1196"/>
                    </a:lnTo>
                    <a:lnTo>
                      <a:pt x="349" y="1195"/>
                    </a:lnTo>
                    <a:lnTo>
                      <a:pt x="338" y="1193"/>
                    </a:lnTo>
                    <a:lnTo>
                      <a:pt x="328" y="1193"/>
                    </a:lnTo>
                    <a:lnTo>
                      <a:pt x="317" y="1193"/>
                    </a:lnTo>
                    <a:lnTo>
                      <a:pt x="306" y="1195"/>
                    </a:lnTo>
                    <a:lnTo>
                      <a:pt x="297" y="1197"/>
                    </a:lnTo>
                    <a:lnTo>
                      <a:pt x="287" y="1199"/>
                    </a:lnTo>
                    <a:lnTo>
                      <a:pt x="277" y="1202"/>
                    </a:lnTo>
                    <a:lnTo>
                      <a:pt x="267" y="1205"/>
                    </a:lnTo>
                    <a:lnTo>
                      <a:pt x="257" y="1207"/>
                    </a:lnTo>
                    <a:lnTo>
                      <a:pt x="247" y="1210"/>
                    </a:lnTo>
                    <a:lnTo>
                      <a:pt x="236" y="1213"/>
                    </a:lnTo>
                    <a:lnTo>
                      <a:pt x="227" y="1216"/>
                    </a:lnTo>
                    <a:lnTo>
                      <a:pt x="216" y="1218"/>
                    </a:lnTo>
                    <a:lnTo>
                      <a:pt x="207" y="1219"/>
                    </a:lnTo>
                    <a:lnTo>
                      <a:pt x="202" y="1216"/>
                    </a:lnTo>
                    <a:lnTo>
                      <a:pt x="199" y="1212"/>
                    </a:lnTo>
                    <a:lnTo>
                      <a:pt x="197" y="1209"/>
                    </a:lnTo>
                    <a:lnTo>
                      <a:pt x="194" y="1204"/>
                    </a:lnTo>
                    <a:lnTo>
                      <a:pt x="192" y="1199"/>
                    </a:lnTo>
                    <a:lnTo>
                      <a:pt x="190" y="1196"/>
                    </a:lnTo>
                    <a:lnTo>
                      <a:pt x="188" y="1191"/>
                    </a:lnTo>
                    <a:lnTo>
                      <a:pt x="187" y="1189"/>
                    </a:lnTo>
                    <a:lnTo>
                      <a:pt x="180" y="1189"/>
                    </a:lnTo>
                    <a:lnTo>
                      <a:pt x="175" y="1190"/>
                    </a:lnTo>
                    <a:lnTo>
                      <a:pt x="170" y="1191"/>
                    </a:lnTo>
                    <a:lnTo>
                      <a:pt x="164" y="1192"/>
                    </a:lnTo>
                    <a:lnTo>
                      <a:pt x="158" y="1193"/>
                    </a:lnTo>
                    <a:lnTo>
                      <a:pt x="152" y="1195"/>
                    </a:lnTo>
                    <a:lnTo>
                      <a:pt x="147" y="1196"/>
                    </a:lnTo>
                    <a:lnTo>
                      <a:pt x="142" y="1198"/>
                    </a:lnTo>
                    <a:lnTo>
                      <a:pt x="136" y="1199"/>
                    </a:lnTo>
                    <a:lnTo>
                      <a:pt x="131" y="1202"/>
                    </a:lnTo>
                    <a:lnTo>
                      <a:pt x="125" y="1204"/>
                    </a:lnTo>
                    <a:lnTo>
                      <a:pt x="119" y="1207"/>
                    </a:lnTo>
                    <a:lnTo>
                      <a:pt x="115" y="1209"/>
                    </a:lnTo>
                    <a:lnTo>
                      <a:pt x="110" y="1212"/>
                    </a:lnTo>
                    <a:lnTo>
                      <a:pt x="104" y="1216"/>
                    </a:lnTo>
                    <a:lnTo>
                      <a:pt x="101" y="1219"/>
                    </a:lnTo>
                    <a:lnTo>
                      <a:pt x="95" y="1220"/>
                    </a:lnTo>
                    <a:lnTo>
                      <a:pt x="90" y="1220"/>
                    </a:lnTo>
                    <a:lnTo>
                      <a:pt x="85" y="1218"/>
                    </a:lnTo>
                    <a:lnTo>
                      <a:pt x="82" y="1217"/>
                    </a:lnTo>
                    <a:lnTo>
                      <a:pt x="78" y="1212"/>
                    </a:lnTo>
                    <a:lnTo>
                      <a:pt x="76" y="1209"/>
                    </a:lnTo>
                    <a:lnTo>
                      <a:pt x="75" y="1204"/>
                    </a:lnTo>
                    <a:lnTo>
                      <a:pt x="73" y="1200"/>
                    </a:lnTo>
                    <a:lnTo>
                      <a:pt x="71" y="1195"/>
                    </a:lnTo>
                    <a:lnTo>
                      <a:pt x="71" y="1190"/>
                    </a:lnTo>
                    <a:lnTo>
                      <a:pt x="73" y="1184"/>
                    </a:lnTo>
                    <a:lnTo>
                      <a:pt x="75" y="1181"/>
                    </a:lnTo>
                    <a:lnTo>
                      <a:pt x="76" y="1176"/>
                    </a:lnTo>
                    <a:lnTo>
                      <a:pt x="80" y="1172"/>
                    </a:lnTo>
                    <a:lnTo>
                      <a:pt x="83" y="1169"/>
                    </a:lnTo>
                    <a:lnTo>
                      <a:pt x="89" y="1165"/>
                    </a:lnTo>
                    <a:lnTo>
                      <a:pt x="82" y="1163"/>
                    </a:lnTo>
                    <a:lnTo>
                      <a:pt x="76" y="1164"/>
                    </a:lnTo>
                    <a:lnTo>
                      <a:pt x="70" y="1165"/>
                    </a:lnTo>
                    <a:lnTo>
                      <a:pt x="64" y="1168"/>
                    </a:lnTo>
                    <a:lnTo>
                      <a:pt x="59" y="1170"/>
                    </a:lnTo>
                    <a:lnTo>
                      <a:pt x="53" y="1173"/>
                    </a:lnTo>
                    <a:lnTo>
                      <a:pt x="47" y="1176"/>
                    </a:lnTo>
                    <a:lnTo>
                      <a:pt x="41" y="1179"/>
                    </a:lnTo>
                    <a:lnTo>
                      <a:pt x="35" y="1183"/>
                    </a:lnTo>
                    <a:lnTo>
                      <a:pt x="29" y="1186"/>
                    </a:lnTo>
                    <a:lnTo>
                      <a:pt x="22" y="1189"/>
                    </a:lnTo>
                    <a:lnTo>
                      <a:pt x="15" y="1189"/>
                    </a:lnTo>
                    <a:lnTo>
                      <a:pt x="13" y="1183"/>
                    </a:lnTo>
                    <a:lnTo>
                      <a:pt x="11" y="1179"/>
                    </a:lnTo>
                    <a:lnTo>
                      <a:pt x="7" y="1175"/>
                    </a:lnTo>
                    <a:lnTo>
                      <a:pt x="5" y="1170"/>
                    </a:lnTo>
                    <a:lnTo>
                      <a:pt x="2" y="1165"/>
                    </a:lnTo>
                    <a:lnTo>
                      <a:pt x="1" y="1161"/>
                    </a:lnTo>
                    <a:lnTo>
                      <a:pt x="0" y="1156"/>
                    </a:lnTo>
                    <a:lnTo>
                      <a:pt x="2" y="1150"/>
                    </a:lnTo>
                    <a:lnTo>
                      <a:pt x="8" y="1147"/>
                    </a:lnTo>
                    <a:lnTo>
                      <a:pt x="15" y="1144"/>
                    </a:lnTo>
                    <a:lnTo>
                      <a:pt x="21" y="1141"/>
                    </a:lnTo>
                    <a:lnTo>
                      <a:pt x="28" y="1138"/>
                    </a:lnTo>
                    <a:lnTo>
                      <a:pt x="34" y="1135"/>
                    </a:lnTo>
                    <a:lnTo>
                      <a:pt x="40" y="1133"/>
                    </a:lnTo>
                    <a:lnTo>
                      <a:pt x="47" y="1129"/>
                    </a:lnTo>
                    <a:lnTo>
                      <a:pt x="54" y="1127"/>
                    </a:lnTo>
                    <a:lnTo>
                      <a:pt x="60" y="1124"/>
                    </a:lnTo>
                    <a:lnTo>
                      <a:pt x="67" y="1121"/>
                    </a:lnTo>
                    <a:lnTo>
                      <a:pt x="73" y="1120"/>
                    </a:lnTo>
                    <a:lnTo>
                      <a:pt x="81" y="1119"/>
                    </a:lnTo>
                    <a:lnTo>
                      <a:pt x="87" y="1116"/>
                    </a:lnTo>
                    <a:lnTo>
                      <a:pt x="95" y="1116"/>
                    </a:lnTo>
                    <a:lnTo>
                      <a:pt x="103" y="1116"/>
                    </a:lnTo>
                    <a:lnTo>
                      <a:pt x="110" y="1117"/>
                    </a:lnTo>
                    <a:lnTo>
                      <a:pt x="146" y="1104"/>
                    </a:lnTo>
                    <a:lnTo>
                      <a:pt x="160" y="1102"/>
                    </a:lnTo>
                    <a:lnTo>
                      <a:pt x="175" y="1100"/>
                    </a:lnTo>
                    <a:lnTo>
                      <a:pt x="190" y="1097"/>
                    </a:lnTo>
                    <a:lnTo>
                      <a:pt x="206" y="1095"/>
                    </a:lnTo>
                    <a:lnTo>
                      <a:pt x="220" y="1093"/>
                    </a:lnTo>
                    <a:lnTo>
                      <a:pt x="235" y="1090"/>
                    </a:lnTo>
                    <a:lnTo>
                      <a:pt x="250" y="1088"/>
                    </a:lnTo>
                    <a:lnTo>
                      <a:pt x="266" y="1087"/>
                    </a:lnTo>
                    <a:lnTo>
                      <a:pt x="281" y="1085"/>
                    </a:lnTo>
                    <a:lnTo>
                      <a:pt x="296" y="1083"/>
                    </a:lnTo>
                    <a:lnTo>
                      <a:pt x="311" y="1082"/>
                    </a:lnTo>
                    <a:lnTo>
                      <a:pt x="328" y="1082"/>
                    </a:lnTo>
                    <a:lnTo>
                      <a:pt x="343" y="1082"/>
                    </a:lnTo>
                    <a:lnTo>
                      <a:pt x="358" y="1082"/>
                    </a:lnTo>
                    <a:lnTo>
                      <a:pt x="374" y="1083"/>
                    </a:lnTo>
                    <a:lnTo>
                      <a:pt x="391" y="1086"/>
                    </a:lnTo>
                    <a:lnTo>
                      <a:pt x="394" y="1092"/>
                    </a:lnTo>
                    <a:lnTo>
                      <a:pt x="399" y="1097"/>
                    </a:lnTo>
                    <a:lnTo>
                      <a:pt x="404" y="1102"/>
                    </a:lnTo>
                    <a:lnTo>
                      <a:pt x="409" y="1107"/>
                    </a:lnTo>
                    <a:lnTo>
                      <a:pt x="414" y="1112"/>
                    </a:lnTo>
                    <a:lnTo>
                      <a:pt x="420" y="1116"/>
                    </a:lnTo>
                    <a:lnTo>
                      <a:pt x="425" y="1121"/>
                    </a:lnTo>
                    <a:lnTo>
                      <a:pt x="428" y="1128"/>
                    </a:lnTo>
                    <a:lnTo>
                      <a:pt x="432" y="1131"/>
                    </a:lnTo>
                    <a:lnTo>
                      <a:pt x="432" y="1124"/>
                    </a:lnTo>
                    <a:lnTo>
                      <a:pt x="432" y="1117"/>
                    </a:lnTo>
                    <a:lnTo>
                      <a:pt x="429" y="1112"/>
                    </a:lnTo>
                    <a:lnTo>
                      <a:pt x="428" y="1104"/>
                    </a:lnTo>
                    <a:lnTo>
                      <a:pt x="426" y="1097"/>
                    </a:lnTo>
                    <a:lnTo>
                      <a:pt x="423" y="1090"/>
                    </a:lnTo>
                    <a:lnTo>
                      <a:pt x="422" y="1083"/>
                    </a:lnTo>
                    <a:lnTo>
                      <a:pt x="422" y="1078"/>
                    </a:lnTo>
                    <a:lnTo>
                      <a:pt x="422" y="1072"/>
                    </a:lnTo>
                    <a:lnTo>
                      <a:pt x="422" y="1066"/>
                    </a:lnTo>
                    <a:lnTo>
                      <a:pt x="422" y="1061"/>
                    </a:lnTo>
                    <a:lnTo>
                      <a:pt x="422" y="1057"/>
                    </a:lnTo>
                    <a:lnTo>
                      <a:pt x="422" y="1051"/>
                    </a:lnTo>
                    <a:lnTo>
                      <a:pt x="421" y="1046"/>
                    </a:lnTo>
                    <a:lnTo>
                      <a:pt x="420" y="1043"/>
                    </a:lnTo>
                    <a:lnTo>
                      <a:pt x="419" y="1038"/>
                    </a:lnTo>
                    <a:lnTo>
                      <a:pt x="420" y="1037"/>
                    </a:lnTo>
                    <a:lnTo>
                      <a:pt x="422" y="1033"/>
                    </a:lnTo>
                    <a:lnTo>
                      <a:pt x="422" y="1031"/>
                    </a:lnTo>
                    <a:lnTo>
                      <a:pt x="422" y="1030"/>
                    </a:lnTo>
                    <a:lnTo>
                      <a:pt x="419" y="1025"/>
                    </a:lnTo>
                    <a:lnTo>
                      <a:pt x="422" y="1023"/>
                    </a:lnTo>
                    <a:lnTo>
                      <a:pt x="420" y="1019"/>
                    </a:lnTo>
                    <a:lnTo>
                      <a:pt x="420" y="1017"/>
                    </a:lnTo>
                    <a:lnTo>
                      <a:pt x="420" y="1012"/>
                    </a:lnTo>
                    <a:lnTo>
                      <a:pt x="422" y="1009"/>
                    </a:lnTo>
                    <a:lnTo>
                      <a:pt x="422" y="1004"/>
                    </a:lnTo>
                    <a:lnTo>
                      <a:pt x="422" y="1000"/>
                    </a:lnTo>
                    <a:lnTo>
                      <a:pt x="420" y="996"/>
                    </a:lnTo>
                    <a:lnTo>
                      <a:pt x="419" y="995"/>
                    </a:lnTo>
                    <a:lnTo>
                      <a:pt x="419" y="986"/>
                    </a:lnTo>
                    <a:lnTo>
                      <a:pt x="420" y="981"/>
                    </a:lnTo>
                    <a:lnTo>
                      <a:pt x="422" y="974"/>
                    </a:lnTo>
                    <a:lnTo>
                      <a:pt x="423" y="968"/>
                    </a:lnTo>
                    <a:lnTo>
                      <a:pt x="425" y="961"/>
                    </a:lnTo>
                    <a:lnTo>
                      <a:pt x="426" y="954"/>
                    </a:lnTo>
                    <a:lnTo>
                      <a:pt x="426" y="948"/>
                    </a:lnTo>
                    <a:lnTo>
                      <a:pt x="426" y="943"/>
                    </a:lnTo>
                    <a:lnTo>
                      <a:pt x="405" y="942"/>
                    </a:lnTo>
                    <a:lnTo>
                      <a:pt x="385" y="942"/>
                    </a:lnTo>
                    <a:lnTo>
                      <a:pt x="364" y="942"/>
                    </a:lnTo>
                    <a:lnTo>
                      <a:pt x="344" y="942"/>
                    </a:lnTo>
                    <a:lnTo>
                      <a:pt x="324" y="942"/>
                    </a:lnTo>
                    <a:lnTo>
                      <a:pt x="305" y="942"/>
                    </a:lnTo>
                    <a:lnTo>
                      <a:pt x="285" y="942"/>
                    </a:lnTo>
                    <a:lnTo>
                      <a:pt x="267" y="942"/>
                    </a:lnTo>
                    <a:lnTo>
                      <a:pt x="246" y="941"/>
                    </a:lnTo>
                    <a:lnTo>
                      <a:pt x="227" y="940"/>
                    </a:lnTo>
                    <a:lnTo>
                      <a:pt x="208" y="938"/>
                    </a:lnTo>
                    <a:lnTo>
                      <a:pt x="190" y="936"/>
                    </a:lnTo>
                    <a:lnTo>
                      <a:pt x="170" y="933"/>
                    </a:lnTo>
                    <a:lnTo>
                      <a:pt x="151" y="929"/>
                    </a:lnTo>
                    <a:lnTo>
                      <a:pt x="132" y="924"/>
                    </a:lnTo>
                    <a:lnTo>
                      <a:pt x="114" y="920"/>
                    </a:lnTo>
                    <a:lnTo>
                      <a:pt x="109" y="917"/>
                    </a:lnTo>
                    <a:lnTo>
                      <a:pt x="105" y="916"/>
                    </a:lnTo>
                    <a:lnTo>
                      <a:pt x="101" y="915"/>
                    </a:lnTo>
                    <a:lnTo>
                      <a:pt x="97" y="913"/>
                    </a:lnTo>
                    <a:lnTo>
                      <a:pt x="94" y="909"/>
                    </a:lnTo>
                    <a:lnTo>
                      <a:pt x="90" y="906"/>
                    </a:lnTo>
                    <a:lnTo>
                      <a:pt x="89" y="902"/>
                    </a:lnTo>
                    <a:lnTo>
                      <a:pt x="89" y="897"/>
                    </a:lnTo>
                    <a:lnTo>
                      <a:pt x="87" y="894"/>
                    </a:lnTo>
                    <a:lnTo>
                      <a:pt x="88" y="889"/>
                    </a:lnTo>
                    <a:lnTo>
                      <a:pt x="89" y="887"/>
                    </a:lnTo>
                    <a:lnTo>
                      <a:pt x="90" y="885"/>
                    </a:lnTo>
                    <a:lnTo>
                      <a:pt x="95" y="880"/>
                    </a:lnTo>
                    <a:lnTo>
                      <a:pt x="101" y="879"/>
                    </a:lnTo>
                    <a:lnTo>
                      <a:pt x="118" y="885"/>
                    </a:lnTo>
                    <a:lnTo>
                      <a:pt x="136" y="890"/>
                    </a:lnTo>
                    <a:lnTo>
                      <a:pt x="154" y="894"/>
                    </a:lnTo>
                    <a:lnTo>
                      <a:pt x="173" y="897"/>
                    </a:lnTo>
                    <a:lnTo>
                      <a:pt x="192" y="900"/>
                    </a:lnTo>
                    <a:lnTo>
                      <a:pt x="211" y="902"/>
                    </a:lnTo>
                    <a:lnTo>
                      <a:pt x="229" y="902"/>
                    </a:lnTo>
                    <a:lnTo>
                      <a:pt x="249" y="903"/>
                    </a:lnTo>
                    <a:lnTo>
                      <a:pt x="269" y="903"/>
                    </a:lnTo>
                    <a:lnTo>
                      <a:pt x="288" y="903"/>
                    </a:lnTo>
                    <a:lnTo>
                      <a:pt x="308" y="903"/>
                    </a:lnTo>
                    <a:lnTo>
                      <a:pt x="328" y="903"/>
                    </a:lnTo>
                    <a:lnTo>
                      <a:pt x="347" y="903"/>
                    </a:lnTo>
                    <a:lnTo>
                      <a:pt x="367" y="903"/>
                    </a:lnTo>
                    <a:lnTo>
                      <a:pt x="386" y="903"/>
                    </a:lnTo>
                    <a:lnTo>
                      <a:pt x="407" y="904"/>
                    </a:lnTo>
                    <a:lnTo>
                      <a:pt x="409" y="908"/>
                    </a:lnTo>
                    <a:lnTo>
                      <a:pt x="426" y="903"/>
                    </a:lnTo>
                    <a:lnTo>
                      <a:pt x="441" y="901"/>
                    </a:lnTo>
                    <a:lnTo>
                      <a:pt x="457" y="899"/>
                    </a:lnTo>
                    <a:lnTo>
                      <a:pt x="474" y="897"/>
                    </a:lnTo>
                    <a:lnTo>
                      <a:pt x="490" y="895"/>
                    </a:lnTo>
                    <a:lnTo>
                      <a:pt x="506" y="893"/>
                    </a:lnTo>
                    <a:lnTo>
                      <a:pt x="523" y="892"/>
                    </a:lnTo>
                    <a:lnTo>
                      <a:pt x="540" y="889"/>
                    </a:lnTo>
                    <a:lnTo>
                      <a:pt x="556" y="888"/>
                    </a:lnTo>
                    <a:lnTo>
                      <a:pt x="572" y="886"/>
                    </a:lnTo>
                    <a:lnTo>
                      <a:pt x="588" y="883"/>
                    </a:lnTo>
                    <a:lnTo>
                      <a:pt x="605" y="882"/>
                    </a:lnTo>
                    <a:lnTo>
                      <a:pt x="621" y="880"/>
                    </a:lnTo>
                    <a:lnTo>
                      <a:pt x="637" y="878"/>
                    </a:lnTo>
                    <a:lnTo>
                      <a:pt x="654" y="875"/>
                    </a:lnTo>
                    <a:lnTo>
                      <a:pt x="670" y="873"/>
                    </a:lnTo>
                    <a:lnTo>
                      <a:pt x="673" y="866"/>
                    </a:lnTo>
                    <a:lnTo>
                      <a:pt x="675" y="861"/>
                    </a:lnTo>
                    <a:lnTo>
                      <a:pt x="676" y="855"/>
                    </a:lnTo>
                    <a:lnTo>
                      <a:pt x="677" y="850"/>
                    </a:lnTo>
                    <a:lnTo>
                      <a:pt x="676" y="844"/>
                    </a:lnTo>
                    <a:lnTo>
                      <a:pt x="676" y="838"/>
                    </a:lnTo>
                    <a:lnTo>
                      <a:pt x="675" y="832"/>
                    </a:lnTo>
                    <a:lnTo>
                      <a:pt x="674" y="826"/>
                    </a:lnTo>
                    <a:lnTo>
                      <a:pt x="671" y="819"/>
                    </a:lnTo>
                    <a:lnTo>
                      <a:pt x="670" y="812"/>
                    </a:lnTo>
                    <a:lnTo>
                      <a:pt x="668" y="805"/>
                    </a:lnTo>
                    <a:lnTo>
                      <a:pt x="668" y="799"/>
                    </a:lnTo>
                    <a:lnTo>
                      <a:pt x="667" y="793"/>
                    </a:lnTo>
                    <a:lnTo>
                      <a:pt x="667" y="786"/>
                    </a:lnTo>
                    <a:lnTo>
                      <a:pt x="665" y="781"/>
                    </a:lnTo>
                    <a:lnTo>
                      <a:pt x="667" y="775"/>
                    </a:lnTo>
                    <a:lnTo>
                      <a:pt x="664" y="759"/>
                    </a:lnTo>
                    <a:lnTo>
                      <a:pt x="662" y="745"/>
                    </a:lnTo>
                    <a:lnTo>
                      <a:pt x="658" y="731"/>
                    </a:lnTo>
                    <a:lnTo>
                      <a:pt x="656" y="717"/>
                    </a:lnTo>
                    <a:lnTo>
                      <a:pt x="654" y="703"/>
                    </a:lnTo>
                    <a:lnTo>
                      <a:pt x="651" y="689"/>
                    </a:lnTo>
                    <a:lnTo>
                      <a:pt x="648" y="675"/>
                    </a:lnTo>
                    <a:lnTo>
                      <a:pt x="646" y="661"/>
                    </a:lnTo>
                    <a:lnTo>
                      <a:pt x="642" y="647"/>
                    </a:lnTo>
                    <a:lnTo>
                      <a:pt x="639" y="634"/>
                    </a:lnTo>
                    <a:lnTo>
                      <a:pt x="635" y="620"/>
                    </a:lnTo>
                    <a:lnTo>
                      <a:pt x="633" y="607"/>
                    </a:lnTo>
                    <a:lnTo>
                      <a:pt x="628" y="593"/>
                    </a:lnTo>
                    <a:lnTo>
                      <a:pt x="625" y="581"/>
                    </a:lnTo>
                    <a:lnTo>
                      <a:pt x="620" y="566"/>
                    </a:lnTo>
                    <a:lnTo>
                      <a:pt x="620" y="563"/>
                    </a:lnTo>
                    <a:lnTo>
                      <a:pt x="627" y="572"/>
                    </a:lnTo>
                    <a:lnTo>
                      <a:pt x="630" y="577"/>
                    </a:lnTo>
                    <a:lnTo>
                      <a:pt x="633" y="583"/>
                    </a:lnTo>
                    <a:lnTo>
                      <a:pt x="635" y="589"/>
                    </a:lnTo>
                    <a:lnTo>
                      <a:pt x="635" y="596"/>
                    </a:lnTo>
                    <a:lnTo>
                      <a:pt x="637" y="599"/>
                    </a:lnTo>
                    <a:lnTo>
                      <a:pt x="640" y="604"/>
                    </a:lnTo>
                    <a:lnTo>
                      <a:pt x="642" y="607"/>
                    </a:lnTo>
                    <a:lnTo>
                      <a:pt x="644" y="612"/>
                    </a:lnTo>
                    <a:lnTo>
                      <a:pt x="647" y="616"/>
                    </a:lnTo>
                    <a:lnTo>
                      <a:pt x="648" y="620"/>
                    </a:lnTo>
                    <a:lnTo>
                      <a:pt x="649" y="625"/>
                    </a:lnTo>
                    <a:lnTo>
                      <a:pt x="651" y="630"/>
                    </a:lnTo>
                    <a:lnTo>
                      <a:pt x="651" y="633"/>
                    </a:lnTo>
                    <a:lnTo>
                      <a:pt x="653" y="639"/>
                    </a:lnTo>
                    <a:lnTo>
                      <a:pt x="654" y="643"/>
                    </a:lnTo>
                    <a:lnTo>
                      <a:pt x="655" y="648"/>
                    </a:lnTo>
                    <a:lnTo>
                      <a:pt x="656" y="652"/>
                    </a:lnTo>
                    <a:lnTo>
                      <a:pt x="658" y="657"/>
                    </a:lnTo>
                    <a:lnTo>
                      <a:pt x="661" y="661"/>
                    </a:lnTo>
                    <a:lnTo>
                      <a:pt x="663" y="666"/>
                    </a:lnTo>
                    <a:lnTo>
                      <a:pt x="665" y="672"/>
                    </a:lnTo>
                    <a:lnTo>
                      <a:pt x="667" y="679"/>
                    </a:lnTo>
                    <a:lnTo>
                      <a:pt x="668" y="685"/>
                    </a:lnTo>
                    <a:lnTo>
                      <a:pt x="670" y="692"/>
                    </a:lnTo>
                    <a:lnTo>
                      <a:pt x="671" y="699"/>
                    </a:lnTo>
                    <a:lnTo>
                      <a:pt x="674" y="706"/>
                    </a:lnTo>
                    <a:lnTo>
                      <a:pt x="676" y="713"/>
                    </a:lnTo>
                    <a:lnTo>
                      <a:pt x="677" y="720"/>
                    </a:lnTo>
                    <a:lnTo>
                      <a:pt x="680" y="726"/>
                    </a:lnTo>
                    <a:lnTo>
                      <a:pt x="681" y="734"/>
                    </a:lnTo>
                    <a:lnTo>
                      <a:pt x="682" y="740"/>
                    </a:lnTo>
                    <a:lnTo>
                      <a:pt x="684" y="747"/>
                    </a:lnTo>
                    <a:lnTo>
                      <a:pt x="687" y="754"/>
                    </a:lnTo>
                    <a:lnTo>
                      <a:pt x="689" y="759"/>
                    </a:lnTo>
                    <a:lnTo>
                      <a:pt x="690" y="766"/>
                    </a:lnTo>
                    <a:lnTo>
                      <a:pt x="692" y="775"/>
                    </a:lnTo>
                    <a:lnTo>
                      <a:pt x="691" y="778"/>
                    </a:lnTo>
                    <a:lnTo>
                      <a:pt x="691" y="783"/>
                    </a:lnTo>
                    <a:lnTo>
                      <a:pt x="692" y="789"/>
                    </a:lnTo>
                    <a:lnTo>
                      <a:pt x="694" y="795"/>
                    </a:lnTo>
                    <a:lnTo>
                      <a:pt x="695" y="800"/>
                    </a:lnTo>
                    <a:lnTo>
                      <a:pt x="696" y="806"/>
                    </a:lnTo>
                    <a:lnTo>
                      <a:pt x="698" y="812"/>
                    </a:lnTo>
                    <a:lnTo>
                      <a:pt x="699" y="818"/>
                    </a:lnTo>
                    <a:lnTo>
                      <a:pt x="699" y="824"/>
                    </a:lnTo>
                    <a:lnTo>
                      <a:pt x="701" y="830"/>
                    </a:lnTo>
                    <a:lnTo>
                      <a:pt x="701" y="835"/>
                    </a:lnTo>
                    <a:lnTo>
                      <a:pt x="703" y="841"/>
                    </a:lnTo>
                    <a:lnTo>
                      <a:pt x="704" y="847"/>
                    </a:lnTo>
                    <a:lnTo>
                      <a:pt x="705" y="852"/>
                    </a:lnTo>
                    <a:lnTo>
                      <a:pt x="708" y="858"/>
                    </a:lnTo>
                    <a:lnTo>
                      <a:pt x="711" y="864"/>
                    </a:lnTo>
                    <a:lnTo>
                      <a:pt x="723" y="859"/>
                    </a:lnTo>
                    <a:lnTo>
                      <a:pt x="736" y="855"/>
                    </a:lnTo>
                    <a:lnTo>
                      <a:pt x="747" y="852"/>
                    </a:lnTo>
                    <a:lnTo>
                      <a:pt x="761" y="848"/>
                    </a:lnTo>
                    <a:lnTo>
                      <a:pt x="773" y="845"/>
                    </a:lnTo>
                    <a:lnTo>
                      <a:pt x="787" y="841"/>
                    </a:lnTo>
                    <a:lnTo>
                      <a:pt x="799" y="838"/>
                    </a:lnTo>
                    <a:lnTo>
                      <a:pt x="813" y="834"/>
                    </a:lnTo>
                    <a:lnTo>
                      <a:pt x="825" y="830"/>
                    </a:lnTo>
                    <a:lnTo>
                      <a:pt x="837" y="826"/>
                    </a:lnTo>
                    <a:lnTo>
                      <a:pt x="849" y="821"/>
                    </a:lnTo>
                    <a:lnTo>
                      <a:pt x="862" y="817"/>
                    </a:lnTo>
                    <a:lnTo>
                      <a:pt x="874" y="811"/>
                    </a:lnTo>
                    <a:lnTo>
                      <a:pt x="885" y="805"/>
                    </a:lnTo>
                    <a:lnTo>
                      <a:pt x="897" y="799"/>
                    </a:lnTo>
                    <a:lnTo>
                      <a:pt x="909" y="793"/>
                    </a:lnTo>
                    <a:lnTo>
                      <a:pt x="909" y="786"/>
                    </a:lnTo>
                    <a:lnTo>
                      <a:pt x="909" y="782"/>
                    </a:lnTo>
                    <a:lnTo>
                      <a:pt x="909" y="776"/>
                    </a:lnTo>
                    <a:lnTo>
                      <a:pt x="908" y="771"/>
                    </a:lnTo>
                    <a:lnTo>
                      <a:pt x="905" y="766"/>
                    </a:lnTo>
                    <a:lnTo>
                      <a:pt x="904" y="762"/>
                    </a:lnTo>
                    <a:lnTo>
                      <a:pt x="903" y="757"/>
                    </a:lnTo>
                    <a:lnTo>
                      <a:pt x="902" y="752"/>
                    </a:lnTo>
                    <a:lnTo>
                      <a:pt x="905" y="749"/>
                    </a:lnTo>
                    <a:lnTo>
                      <a:pt x="901" y="729"/>
                    </a:lnTo>
                    <a:lnTo>
                      <a:pt x="896" y="710"/>
                    </a:lnTo>
                    <a:lnTo>
                      <a:pt x="891" y="692"/>
                    </a:lnTo>
                    <a:lnTo>
                      <a:pt x="887" y="673"/>
                    </a:lnTo>
                    <a:lnTo>
                      <a:pt x="881" y="654"/>
                    </a:lnTo>
                    <a:lnTo>
                      <a:pt x="876" y="636"/>
                    </a:lnTo>
                    <a:lnTo>
                      <a:pt x="869" y="618"/>
                    </a:lnTo>
                    <a:lnTo>
                      <a:pt x="863" y="599"/>
                    </a:lnTo>
                    <a:lnTo>
                      <a:pt x="856" y="582"/>
                    </a:lnTo>
                    <a:lnTo>
                      <a:pt x="849" y="563"/>
                    </a:lnTo>
                    <a:lnTo>
                      <a:pt x="842" y="545"/>
                    </a:lnTo>
                    <a:lnTo>
                      <a:pt x="835" y="528"/>
                    </a:lnTo>
                    <a:lnTo>
                      <a:pt x="827" y="510"/>
                    </a:lnTo>
                    <a:lnTo>
                      <a:pt x="820" y="493"/>
                    </a:lnTo>
                    <a:lnTo>
                      <a:pt x="812" y="475"/>
                    </a:lnTo>
                    <a:lnTo>
                      <a:pt x="803" y="459"/>
                    </a:lnTo>
                    <a:lnTo>
                      <a:pt x="782" y="469"/>
                    </a:lnTo>
                    <a:lnTo>
                      <a:pt x="760" y="479"/>
                    </a:lnTo>
                    <a:lnTo>
                      <a:pt x="737" y="487"/>
                    </a:lnTo>
                    <a:lnTo>
                      <a:pt x="715" y="494"/>
                    </a:lnTo>
                    <a:lnTo>
                      <a:pt x="691" y="501"/>
                    </a:lnTo>
                    <a:lnTo>
                      <a:pt x="668" y="507"/>
                    </a:lnTo>
                    <a:lnTo>
                      <a:pt x="644" y="512"/>
                    </a:lnTo>
                    <a:lnTo>
                      <a:pt x="621" y="517"/>
                    </a:lnTo>
                    <a:lnTo>
                      <a:pt x="596" y="521"/>
                    </a:lnTo>
                    <a:lnTo>
                      <a:pt x="573" y="526"/>
                    </a:lnTo>
                    <a:lnTo>
                      <a:pt x="549" y="529"/>
                    </a:lnTo>
                    <a:lnTo>
                      <a:pt x="525" y="534"/>
                    </a:lnTo>
                    <a:lnTo>
                      <a:pt x="499" y="538"/>
                    </a:lnTo>
                    <a:lnTo>
                      <a:pt x="476" y="542"/>
                    </a:lnTo>
                    <a:lnTo>
                      <a:pt x="451" y="547"/>
                    </a:lnTo>
                    <a:lnTo>
                      <a:pt x="428" y="552"/>
                    </a:lnTo>
                    <a:lnTo>
                      <a:pt x="426" y="548"/>
                    </a:lnTo>
                    <a:lnTo>
                      <a:pt x="419" y="548"/>
                    </a:lnTo>
                    <a:lnTo>
                      <a:pt x="414" y="548"/>
                    </a:lnTo>
                    <a:lnTo>
                      <a:pt x="408" y="549"/>
                    </a:lnTo>
                    <a:lnTo>
                      <a:pt x="404" y="550"/>
                    </a:lnTo>
                    <a:lnTo>
                      <a:pt x="397" y="550"/>
                    </a:lnTo>
                    <a:lnTo>
                      <a:pt x="392" y="551"/>
                    </a:lnTo>
                    <a:lnTo>
                      <a:pt x="386" y="551"/>
                    </a:lnTo>
                    <a:lnTo>
                      <a:pt x="381" y="552"/>
                    </a:lnTo>
                    <a:lnTo>
                      <a:pt x="375" y="552"/>
                    </a:lnTo>
                    <a:lnTo>
                      <a:pt x="371" y="554"/>
                    </a:lnTo>
                    <a:lnTo>
                      <a:pt x="365" y="554"/>
                    </a:lnTo>
                    <a:lnTo>
                      <a:pt x="359" y="554"/>
                    </a:lnTo>
                    <a:lnTo>
                      <a:pt x="354" y="554"/>
                    </a:lnTo>
                    <a:lnTo>
                      <a:pt x="349" y="554"/>
                    </a:lnTo>
                    <a:lnTo>
                      <a:pt x="344" y="554"/>
                    </a:lnTo>
                    <a:lnTo>
                      <a:pt x="339" y="554"/>
                    </a:lnTo>
                    <a:lnTo>
                      <a:pt x="336" y="557"/>
                    </a:lnTo>
                    <a:lnTo>
                      <a:pt x="333" y="557"/>
                    </a:lnTo>
                    <a:lnTo>
                      <a:pt x="330" y="554"/>
                    </a:lnTo>
                    <a:lnTo>
                      <a:pt x="328" y="557"/>
                    </a:lnTo>
                    <a:lnTo>
                      <a:pt x="322" y="556"/>
                    </a:lnTo>
                    <a:lnTo>
                      <a:pt x="317" y="555"/>
                    </a:lnTo>
                    <a:lnTo>
                      <a:pt x="311" y="555"/>
                    </a:lnTo>
                    <a:lnTo>
                      <a:pt x="306" y="555"/>
                    </a:lnTo>
                    <a:lnTo>
                      <a:pt x="302" y="554"/>
                    </a:lnTo>
                    <a:lnTo>
                      <a:pt x="296" y="554"/>
                    </a:lnTo>
                    <a:lnTo>
                      <a:pt x="291" y="554"/>
                    </a:lnTo>
                    <a:lnTo>
                      <a:pt x="287" y="554"/>
                    </a:lnTo>
                    <a:lnTo>
                      <a:pt x="281" y="554"/>
                    </a:lnTo>
                    <a:lnTo>
                      <a:pt x="276" y="554"/>
                    </a:lnTo>
                    <a:lnTo>
                      <a:pt x="270" y="554"/>
                    </a:lnTo>
                    <a:lnTo>
                      <a:pt x="266" y="554"/>
                    </a:lnTo>
                    <a:lnTo>
                      <a:pt x="260" y="554"/>
                    </a:lnTo>
                    <a:lnTo>
                      <a:pt x="255" y="554"/>
                    </a:lnTo>
                    <a:lnTo>
                      <a:pt x="251" y="554"/>
                    </a:lnTo>
                    <a:lnTo>
                      <a:pt x="248" y="554"/>
                    </a:lnTo>
                    <a:lnTo>
                      <a:pt x="241" y="552"/>
                    </a:lnTo>
                    <a:lnTo>
                      <a:pt x="235" y="551"/>
                    </a:lnTo>
                    <a:lnTo>
                      <a:pt x="228" y="549"/>
                    </a:lnTo>
                    <a:lnTo>
                      <a:pt x="222" y="548"/>
                    </a:lnTo>
                    <a:lnTo>
                      <a:pt x="216" y="545"/>
                    </a:lnTo>
                    <a:lnTo>
                      <a:pt x="212" y="542"/>
                    </a:lnTo>
                    <a:lnTo>
                      <a:pt x="208" y="537"/>
                    </a:lnTo>
                    <a:lnTo>
                      <a:pt x="207" y="531"/>
                    </a:lnTo>
                    <a:lnTo>
                      <a:pt x="205" y="527"/>
                    </a:lnTo>
                    <a:lnTo>
                      <a:pt x="206" y="524"/>
                    </a:lnTo>
                    <a:lnTo>
                      <a:pt x="206" y="522"/>
                    </a:lnTo>
                    <a:lnTo>
                      <a:pt x="208" y="521"/>
                    </a:lnTo>
                    <a:lnTo>
                      <a:pt x="213" y="519"/>
                    </a:lnTo>
                    <a:lnTo>
                      <a:pt x="219" y="516"/>
                    </a:lnTo>
                    <a:lnTo>
                      <a:pt x="229" y="517"/>
                    </a:lnTo>
                    <a:lnTo>
                      <a:pt x="240" y="519"/>
                    </a:lnTo>
                    <a:lnTo>
                      <a:pt x="250" y="520"/>
                    </a:lnTo>
                    <a:lnTo>
                      <a:pt x="263" y="521"/>
                    </a:lnTo>
                    <a:lnTo>
                      <a:pt x="274" y="522"/>
                    </a:lnTo>
                    <a:lnTo>
                      <a:pt x="285" y="522"/>
                    </a:lnTo>
                    <a:lnTo>
                      <a:pt x="297" y="522"/>
                    </a:lnTo>
                    <a:lnTo>
                      <a:pt x="310" y="523"/>
                    </a:lnTo>
                    <a:lnTo>
                      <a:pt x="320" y="522"/>
                    </a:lnTo>
                    <a:lnTo>
                      <a:pt x="332" y="522"/>
                    </a:lnTo>
                    <a:lnTo>
                      <a:pt x="344" y="521"/>
                    </a:lnTo>
                    <a:lnTo>
                      <a:pt x="356" y="521"/>
                    </a:lnTo>
                    <a:lnTo>
                      <a:pt x="366" y="519"/>
                    </a:lnTo>
                    <a:lnTo>
                      <a:pt x="378" y="517"/>
                    </a:lnTo>
                    <a:lnTo>
                      <a:pt x="388" y="515"/>
                    </a:lnTo>
                    <a:lnTo>
                      <a:pt x="400" y="513"/>
                    </a:lnTo>
                    <a:lnTo>
                      <a:pt x="394" y="509"/>
                    </a:lnTo>
                    <a:lnTo>
                      <a:pt x="388" y="507"/>
                    </a:lnTo>
                    <a:lnTo>
                      <a:pt x="381" y="506"/>
                    </a:lnTo>
                    <a:lnTo>
                      <a:pt x="374" y="506"/>
                    </a:lnTo>
                    <a:lnTo>
                      <a:pt x="367" y="506"/>
                    </a:lnTo>
                    <a:lnTo>
                      <a:pt x="360" y="506"/>
                    </a:lnTo>
                    <a:lnTo>
                      <a:pt x="354" y="506"/>
                    </a:lnTo>
                    <a:lnTo>
                      <a:pt x="349" y="507"/>
                    </a:lnTo>
                    <a:lnTo>
                      <a:pt x="346" y="510"/>
                    </a:lnTo>
                    <a:lnTo>
                      <a:pt x="339" y="508"/>
                    </a:lnTo>
                    <a:lnTo>
                      <a:pt x="333" y="508"/>
                    </a:lnTo>
                    <a:lnTo>
                      <a:pt x="328" y="507"/>
                    </a:lnTo>
                    <a:lnTo>
                      <a:pt x="322" y="507"/>
                    </a:lnTo>
                    <a:lnTo>
                      <a:pt x="316" y="506"/>
                    </a:lnTo>
                    <a:lnTo>
                      <a:pt x="310" y="506"/>
                    </a:lnTo>
                    <a:lnTo>
                      <a:pt x="304" y="506"/>
                    </a:lnTo>
                    <a:lnTo>
                      <a:pt x="298" y="506"/>
                    </a:lnTo>
                    <a:lnTo>
                      <a:pt x="292" y="503"/>
                    </a:lnTo>
                    <a:lnTo>
                      <a:pt x="287" y="503"/>
                    </a:lnTo>
                    <a:lnTo>
                      <a:pt x="281" y="502"/>
                    </a:lnTo>
                    <a:lnTo>
                      <a:pt x="275" y="502"/>
                    </a:lnTo>
                    <a:lnTo>
                      <a:pt x="269" y="500"/>
                    </a:lnTo>
                    <a:lnTo>
                      <a:pt x="264" y="499"/>
                    </a:lnTo>
                    <a:lnTo>
                      <a:pt x="259" y="496"/>
                    </a:lnTo>
                    <a:lnTo>
                      <a:pt x="254" y="494"/>
                    </a:lnTo>
                    <a:lnTo>
                      <a:pt x="251" y="488"/>
                    </a:lnTo>
                    <a:lnTo>
                      <a:pt x="248" y="481"/>
                    </a:lnTo>
                    <a:lnTo>
                      <a:pt x="247" y="474"/>
                    </a:lnTo>
                    <a:lnTo>
                      <a:pt x="250" y="468"/>
                    </a:lnTo>
                    <a:lnTo>
                      <a:pt x="257" y="469"/>
                    </a:lnTo>
                    <a:lnTo>
                      <a:pt x="264" y="472"/>
                    </a:lnTo>
                    <a:lnTo>
                      <a:pt x="271" y="474"/>
                    </a:lnTo>
                    <a:lnTo>
                      <a:pt x="280" y="475"/>
                    </a:lnTo>
                    <a:lnTo>
                      <a:pt x="287" y="476"/>
                    </a:lnTo>
                    <a:lnTo>
                      <a:pt x="295" y="478"/>
                    </a:lnTo>
                    <a:lnTo>
                      <a:pt x="303" y="479"/>
                    </a:lnTo>
                    <a:lnTo>
                      <a:pt x="311" y="480"/>
                    </a:lnTo>
                    <a:lnTo>
                      <a:pt x="318" y="480"/>
                    </a:lnTo>
                    <a:lnTo>
                      <a:pt x="326" y="480"/>
                    </a:lnTo>
                    <a:lnTo>
                      <a:pt x="333" y="480"/>
                    </a:lnTo>
                    <a:lnTo>
                      <a:pt x="342" y="481"/>
                    </a:lnTo>
                    <a:lnTo>
                      <a:pt x="349" y="481"/>
                    </a:lnTo>
                    <a:lnTo>
                      <a:pt x="357" y="482"/>
                    </a:lnTo>
                    <a:lnTo>
                      <a:pt x="364" y="483"/>
                    </a:lnTo>
                    <a:lnTo>
                      <a:pt x="371" y="485"/>
                    </a:lnTo>
                    <a:lnTo>
                      <a:pt x="374" y="481"/>
                    </a:lnTo>
                    <a:lnTo>
                      <a:pt x="378" y="485"/>
                    </a:lnTo>
                    <a:lnTo>
                      <a:pt x="381" y="481"/>
                    </a:lnTo>
                    <a:lnTo>
                      <a:pt x="402" y="481"/>
                    </a:lnTo>
                    <a:lnTo>
                      <a:pt x="422" y="481"/>
                    </a:lnTo>
                    <a:lnTo>
                      <a:pt x="443" y="481"/>
                    </a:lnTo>
                    <a:lnTo>
                      <a:pt x="464" y="480"/>
                    </a:lnTo>
                    <a:lnTo>
                      <a:pt x="484" y="478"/>
                    </a:lnTo>
                    <a:lnTo>
                      <a:pt x="505" y="475"/>
                    </a:lnTo>
                    <a:lnTo>
                      <a:pt x="525" y="473"/>
                    </a:lnTo>
                    <a:lnTo>
                      <a:pt x="546" y="469"/>
                    </a:lnTo>
                    <a:lnTo>
                      <a:pt x="566" y="465"/>
                    </a:lnTo>
                    <a:lnTo>
                      <a:pt x="586" y="461"/>
                    </a:lnTo>
                    <a:lnTo>
                      <a:pt x="606" y="457"/>
                    </a:lnTo>
                    <a:lnTo>
                      <a:pt x="626" y="452"/>
                    </a:lnTo>
                    <a:lnTo>
                      <a:pt x="646" y="447"/>
                    </a:lnTo>
                    <a:lnTo>
                      <a:pt x="665" y="443"/>
                    </a:lnTo>
                    <a:lnTo>
                      <a:pt x="685" y="438"/>
                    </a:lnTo>
                    <a:lnTo>
                      <a:pt x="705" y="433"/>
                    </a:lnTo>
                    <a:lnTo>
                      <a:pt x="710" y="431"/>
                    </a:lnTo>
                    <a:lnTo>
                      <a:pt x="715" y="428"/>
                    </a:lnTo>
                    <a:lnTo>
                      <a:pt x="719" y="427"/>
                    </a:lnTo>
                    <a:lnTo>
                      <a:pt x="725" y="427"/>
                    </a:lnTo>
                    <a:lnTo>
                      <a:pt x="730" y="425"/>
                    </a:lnTo>
                    <a:lnTo>
                      <a:pt x="736" y="424"/>
                    </a:lnTo>
                    <a:lnTo>
                      <a:pt x="740" y="424"/>
                    </a:lnTo>
                    <a:lnTo>
                      <a:pt x="746" y="423"/>
                    </a:lnTo>
                    <a:lnTo>
                      <a:pt x="751" y="421"/>
                    </a:lnTo>
                    <a:lnTo>
                      <a:pt x="756" y="420"/>
                    </a:lnTo>
                    <a:lnTo>
                      <a:pt x="760" y="419"/>
                    </a:lnTo>
                    <a:lnTo>
                      <a:pt x="766" y="418"/>
                    </a:lnTo>
                    <a:lnTo>
                      <a:pt x="771" y="416"/>
                    </a:lnTo>
                    <a:lnTo>
                      <a:pt x="775" y="413"/>
                    </a:lnTo>
                    <a:lnTo>
                      <a:pt x="780" y="411"/>
                    </a:lnTo>
                    <a:lnTo>
                      <a:pt x="785" y="409"/>
                    </a:lnTo>
                    <a:lnTo>
                      <a:pt x="771" y="383"/>
                    </a:lnTo>
                    <a:lnTo>
                      <a:pt x="759" y="359"/>
                    </a:lnTo>
                    <a:lnTo>
                      <a:pt x="746" y="335"/>
                    </a:lnTo>
                    <a:lnTo>
                      <a:pt x="733" y="310"/>
                    </a:lnTo>
                    <a:lnTo>
                      <a:pt x="722" y="285"/>
                    </a:lnTo>
                    <a:lnTo>
                      <a:pt x="709" y="261"/>
                    </a:lnTo>
                    <a:lnTo>
                      <a:pt x="695" y="237"/>
                    </a:lnTo>
                    <a:lnTo>
                      <a:pt x="682" y="213"/>
                    </a:lnTo>
                    <a:lnTo>
                      <a:pt x="667" y="189"/>
                    </a:lnTo>
                    <a:lnTo>
                      <a:pt x="651" y="167"/>
                    </a:lnTo>
                    <a:lnTo>
                      <a:pt x="634" y="144"/>
                    </a:lnTo>
                    <a:lnTo>
                      <a:pt x="616" y="124"/>
                    </a:lnTo>
                    <a:lnTo>
                      <a:pt x="596" y="105"/>
                    </a:lnTo>
                    <a:lnTo>
                      <a:pt x="575" y="86"/>
                    </a:lnTo>
                    <a:lnTo>
                      <a:pt x="551" y="69"/>
                    </a:lnTo>
                    <a:lnTo>
                      <a:pt x="526" y="54"/>
                    </a:lnTo>
                    <a:lnTo>
                      <a:pt x="535" y="51"/>
                    </a:lnTo>
                    <a:lnTo>
                      <a:pt x="542" y="50"/>
                    </a:lnTo>
                    <a:lnTo>
                      <a:pt x="550" y="50"/>
                    </a:lnTo>
                    <a:lnTo>
                      <a:pt x="558" y="51"/>
                    </a:lnTo>
                    <a:lnTo>
                      <a:pt x="564" y="52"/>
                    </a:lnTo>
                    <a:lnTo>
                      <a:pt x="572" y="55"/>
                    </a:lnTo>
                    <a:lnTo>
                      <a:pt x="579" y="59"/>
                    </a:lnTo>
                    <a:lnTo>
                      <a:pt x="586" y="64"/>
                    </a:lnTo>
                    <a:lnTo>
                      <a:pt x="592" y="67"/>
                    </a:lnTo>
                    <a:lnTo>
                      <a:pt x="599" y="73"/>
                    </a:lnTo>
                    <a:lnTo>
                      <a:pt x="606" y="79"/>
                    </a:lnTo>
                    <a:lnTo>
                      <a:pt x="612" y="85"/>
                    </a:lnTo>
                    <a:lnTo>
                      <a:pt x="619" y="89"/>
                    </a:lnTo>
                    <a:lnTo>
                      <a:pt x="625" y="95"/>
                    </a:lnTo>
                    <a:lnTo>
                      <a:pt x="632" y="100"/>
                    </a:lnTo>
                    <a:lnTo>
                      <a:pt x="639" y="106"/>
                    </a:lnTo>
                    <a:lnTo>
                      <a:pt x="643" y="110"/>
                    </a:lnTo>
                    <a:lnTo>
                      <a:pt x="649" y="115"/>
                    </a:lnTo>
                    <a:lnTo>
                      <a:pt x="655" y="121"/>
                    </a:lnTo>
                    <a:lnTo>
                      <a:pt x="661" y="127"/>
                    </a:lnTo>
                    <a:lnTo>
                      <a:pt x="665" y="133"/>
                    </a:lnTo>
                    <a:lnTo>
                      <a:pt x="671" y="138"/>
                    </a:lnTo>
                    <a:lnTo>
                      <a:pt x="676" y="144"/>
                    </a:lnTo>
                    <a:lnTo>
                      <a:pt x="682" y="151"/>
                    </a:lnTo>
                    <a:lnTo>
                      <a:pt x="687" y="157"/>
                    </a:lnTo>
                    <a:lnTo>
                      <a:pt x="691" y="163"/>
                    </a:lnTo>
                    <a:lnTo>
                      <a:pt x="696" y="169"/>
                    </a:lnTo>
                    <a:lnTo>
                      <a:pt x="701" y="176"/>
                    </a:lnTo>
                    <a:lnTo>
                      <a:pt x="705" y="182"/>
                    </a:lnTo>
                    <a:lnTo>
                      <a:pt x="710" y="189"/>
                    </a:lnTo>
                    <a:lnTo>
                      <a:pt x="715" y="195"/>
                    </a:lnTo>
                    <a:lnTo>
                      <a:pt x="722" y="202"/>
                    </a:lnTo>
                    <a:lnTo>
                      <a:pt x="726" y="192"/>
                    </a:lnTo>
                    <a:lnTo>
                      <a:pt x="731" y="185"/>
                    </a:lnTo>
                    <a:lnTo>
                      <a:pt x="734" y="176"/>
                    </a:lnTo>
                    <a:lnTo>
                      <a:pt x="738" y="168"/>
                    </a:lnTo>
                    <a:lnTo>
                      <a:pt x="742" y="158"/>
                    </a:lnTo>
                    <a:lnTo>
                      <a:pt x="745" y="149"/>
                    </a:lnTo>
                    <a:lnTo>
                      <a:pt x="747" y="141"/>
                    </a:lnTo>
                    <a:lnTo>
                      <a:pt x="751" y="131"/>
                    </a:lnTo>
                    <a:lnTo>
                      <a:pt x="752" y="122"/>
                    </a:lnTo>
                    <a:lnTo>
                      <a:pt x="754" y="113"/>
                    </a:lnTo>
                    <a:lnTo>
                      <a:pt x="756" y="103"/>
                    </a:lnTo>
                    <a:lnTo>
                      <a:pt x="758" y="94"/>
                    </a:lnTo>
                    <a:lnTo>
                      <a:pt x="759" y="85"/>
                    </a:lnTo>
                    <a:lnTo>
                      <a:pt x="761" y="75"/>
                    </a:lnTo>
                    <a:lnTo>
                      <a:pt x="764" y="66"/>
                    </a:lnTo>
                    <a:lnTo>
                      <a:pt x="765" y="58"/>
                    </a:lnTo>
                    <a:lnTo>
                      <a:pt x="761" y="53"/>
                    </a:lnTo>
                    <a:lnTo>
                      <a:pt x="764" y="48"/>
                    </a:lnTo>
                    <a:lnTo>
                      <a:pt x="766" y="44"/>
                    </a:lnTo>
                    <a:lnTo>
                      <a:pt x="765" y="39"/>
                    </a:lnTo>
                    <a:lnTo>
                      <a:pt x="759" y="37"/>
                    </a:lnTo>
                    <a:lnTo>
                      <a:pt x="753" y="37"/>
                    </a:lnTo>
                    <a:lnTo>
                      <a:pt x="747" y="37"/>
                    </a:lnTo>
                    <a:lnTo>
                      <a:pt x="742" y="37"/>
                    </a:lnTo>
                    <a:lnTo>
                      <a:pt x="736" y="38"/>
                    </a:lnTo>
                    <a:lnTo>
                      <a:pt x="731" y="39"/>
                    </a:lnTo>
                    <a:lnTo>
                      <a:pt x="724" y="39"/>
                    </a:lnTo>
                    <a:lnTo>
                      <a:pt x="719" y="41"/>
                    </a:lnTo>
                    <a:lnTo>
                      <a:pt x="713" y="43"/>
                    </a:lnTo>
                    <a:lnTo>
                      <a:pt x="708" y="44"/>
                    </a:lnTo>
                    <a:lnTo>
                      <a:pt x="702" y="44"/>
                    </a:lnTo>
                    <a:lnTo>
                      <a:pt x="696" y="46"/>
                    </a:lnTo>
                    <a:lnTo>
                      <a:pt x="690" y="46"/>
                    </a:lnTo>
                    <a:lnTo>
                      <a:pt x="684" y="46"/>
                    </a:lnTo>
                    <a:lnTo>
                      <a:pt x="680" y="45"/>
                    </a:lnTo>
                    <a:lnTo>
                      <a:pt x="674" y="44"/>
                    </a:lnTo>
                    <a:lnTo>
                      <a:pt x="669" y="50"/>
                    </a:lnTo>
                    <a:lnTo>
                      <a:pt x="667" y="57"/>
                    </a:lnTo>
                    <a:lnTo>
                      <a:pt x="667" y="60"/>
                    </a:lnTo>
                    <a:lnTo>
                      <a:pt x="667" y="64"/>
                    </a:lnTo>
                    <a:lnTo>
                      <a:pt x="667" y="67"/>
                    </a:lnTo>
                    <a:lnTo>
                      <a:pt x="667" y="72"/>
                    </a:lnTo>
                    <a:lnTo>
                      <a:pt x="667" y="75"/>
                    </a:lnTo>
                    <a:lnTo>
                      <a:pt x="667" y="79"/>
                    </a:lnTo>
                    <a:lnTo>
                      <a:pt x="667" y="83"/>
                    </a:lnTo>
                    <a:lnTo>
                      <a:pt x="667" y="87"/>
                    </a:lnTo>
                    <a:lnTo>
                      <a:pt x="665" y="90"/>
                    </a:lnTo>
                    <a:lnTo>
                      <a:pt x="665" y="94"/>
                    </a:lnTo>
                    <a:lnTo>
                      <a:pt x="664" y="98"/>
                    </a:lnTo>
                    <a:lnTo>
                      <a:pt x="663" y="102"/>
                    </a:lnTo>
                    <a:lnTo>
                      <a:pt x="660" y="99"/>
                    </a:lnTo>
                    <a:lnTo>
                      <a:pt x="657" y="95"/>
                    </a:lnTo>
                    <a:lnTo>
                      <a:pt x="654" y="92"/>
                    </a:lnTo>
                    <a:lnTo>
                      <a:pt x="653" y="88"/>
                    </a:lnTo>
                    <a:lnTo>
                      <a:pt x="650" y="85"/>
                    </a:lnTo>
                    <a:lnTo>
                      <a:pt x="649" y="81"/>
                    </a:lnTo>
                    <a:lnTo>
                      <a:pt x="649" y="76"/>
                    </a:lnTo>
                    <a:lnTo>
                      <a:pt x="649" y="74"/>
                    </a:lnTo>
                    <a:lnTo>
                      <a:pt x="648" y="69"/>
                    </a:lnTo>
                    <a:lnTo>
                      <a:pt x="648" y="66"/>
                    </a:lnTo>
                    <a:lnTo>
                      <a:pt x="648" y="61"/>
                    </a:lnTo>
                    <a:lnTo>
                      <a:pt x="648" y="58"/>
                    </a:lnTo>
                    <a:lnTo>
                      <a:pt x="647" y="53"/>
                    </a:lnTo>
                    <a:lnTo>
                      <a:pt x="647" y="50"/>
                    </a:lnTo>
                    <a:lnTo>
                      <a:pt x="646" y="46"/>
                    </a:lnTo>
                    <a:lnTo>
                      <a:pt x="644" y="43"/>
                    </a:lnTo>
                    <a:lnTo>
                      <a:pt x="647" y="39"/>
                    </a:lnTo>
                    <a:lnTo>
                      <a:pt x="648" y="37"/>
                    </a:lnTo>
                    <a:lnTo>
                      <a:pt x="648" y="32"/>
                    </a:lnTo>
                    <a:lnTo>
                      <a:pt x="648" y="29"/>
                    </a:lnTo>
                    <a:lnTo>
                      <a:pt x="655" y="24"/>
                    </a:lnTo>
                    <a:lnTo>
                      <a:pt x="663" y="20"/>
                    </a:lnTo>
                    <a:lnTo>
                      <a:pt x="671" y="18"/>
                    </a:lnTo>
                    <a:lnTo>
                      <a:pt x="680" y="16"/>
                    </a:lnTo>
                    <a:lnTo>
                      <a:pt x="687" y="13"/>
                    </a:lnTo>
                    <a:lnTo>
                      <a:pt x="696" y="11"/>
                    </a:lnTo>
                    <a:lnTo>
                      <a:pt x="705" y="10"/>
                    </a:lnTo>
                    <a:lnTo>
                      <a:pt x="715" y="9"/>
                    </a:lnTo>
                    <a:lnTo>
                      <a:pt x="723" y="7"/>
                    </a:lnTo>
                    <a:lnTo>
                      <a:pt x="732" y="6"/>
                    </a:lnTo>
                    <a:lnTo>
                      <a:pt x="740" y="5"/>
                    </a:lnTo>
                    <a:lnTo>
                      <a:pt x="750" y="5"/>
                    </a:lnTo>
                    <a:lnTo>
                      <a:pt x="759" y="4"/>
                    </a:lnTo>
                    <a:lnTo>
                      <a:pt x="767" y="2"/>
                    </a:lnTo>
                    <a:lnTo>
                      <a:pt x="775" y="0"/>
                    </a:lnTo>
                    <a:lnTo>
                      <a:pt x="785" y="0"/>
                    </a:lnTo>
                    <a:lnTo>
                      <a:pt x="787" y="4"/>
                    </a:lnTo>
                    <a:lnTo>
                      <a:pt x="792" y="5"/>
                    </a:lnTo>
                    <a:lnTo>
                      <a:pt x="795" y="6"/>
                    </a:lnTo>
                    <a:lnTo>
                      <a:pt x="801" y="6"/>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82" name="Freeform 134"/>
              <p:cNvSpPr>
                <a:spLocks/>
              </p:cNvSpPr>
              <p:nvPr/>
            </p:nvSpPr>
            <p:spPr bwMode="auto">
              <a:xfrm>
                <a:off x="4066" y="2380"/>
                <a:ext cx="416" cy="419"/>
              </a:xfrm>
              <a:custGeom>
                <a:avLst/>
                <a:gdLst>
                  <a:gd name="T0" fmla="*/ 28 w 649"/>
                  <a:gd name="T1" fmla="*/ 2 h 622"/>
                  <a:gd name="T2" fmla="*/ 24 w 649"/>
                  <a:gd name="T3" fmla="*/ 8 h 622"/>
                  <a:gd name="T4" fmla="*/ 21 w 649"/>
                  <a:gd name="T5" fmla="*/ 15 h 622"/>
                  <a:gd name="T6" fmla="*/ 17 w 649"/>
                  <a:gd name="T7" fmla="*/ 26 h 622"/>
                  <a:gd name="T8" fmla="*/ 14 w 649"/>
                  <a:gd name="T9" fmla="*/ 36 h 622"/>
                  <a:gd name="T10" fmla="*/ 12 w 649"/>
                  <a:gd name="T11" fmla="*/ 37 h 622"/>
                  <a:gd name="T12" fmla="*/ 12 w 649"/>
                  <a:gd name="T13" fmla="*/ 35 h 622"/>
                  <a:gd name="T14" fmla="*/ 10 w 649"/>
                  <a:gd name="T15" fmla="*/ 34 h 622"/>
                  <a:gd name="T16" fmla="*/ 7 w 649"/>
                  <a:gd name="T17" fmla="*/ 34 h 622"/>
                  <a:gd name="T18" fmla="*/ 5 w 649"/>
                  <a:gd name="T19" fmla="*/ 36 h 622"/>
                  <a:gd name="T20" fmla="*/ 3 w 649"/>
                  <a:gd name="T21" fmla="*/ 38 h 622"/>
                  <a:gd name="T22" fmla="*/ 3 w 649"/>
                  <a:gd name="T23" fmla="*/ 38 h 622"/>
                  <a:gd name="T24" fmla="*/ 3 w 649"/>
                  <a:gd name="T25" fmla="*/ 36 h 622"/>
                  <a:gd name="T26" fmla="*/ 1 w 649"/>
                  <a:gd name="T27" fmla="*/ 37 h 622"/>
                  <a:gd name="T28" fmla="*/ 1 w 649"/>
                  <a:gd name="T29" fmla="*/ 38 h 622"/>
                  <a:gd name="T30" fmla="*/ 1 w 649"/>
                  <a:gd name="T31" fmla="*/ 35 h 622"/>
                  <a:gd name="T32" fmla="*/ 4 w 649"/>
                  <a:gd name="T33" fmla="*/ 33 h 622"/>
                  <a:gd name="T34" fmla="*/ 3 w 649"/>
                  <a:gd name="T35" fmla="*/ 31 h 622"/>
                  <a:gd name="T36" fmla="*/ 1 w 649"/>
                  <a:gd name="T37" fmla="*/ 30 h 622"/>
                  <a:gd name="T38" fmla="*/ 1 w 649"/>
                  <a:gd name="T39" fmla="*/ 28 h 622"/>
                  <a:gd name="T40" fmla="*/ 2 w 649"/>
                  <a:gd name="T41" fmla="*/ 29 h 622"/>
                  <a:gd name="T42" fmla="*/ 3 w 649"/>
                  <a:gd name="T43" fmla="*/ 30 h 622"/>
                  <a:gd name="T44" fmla="*/ 4 w 649"/>
                  <a:gd name="T45" fmla="*/ 30 h 622"/>
                  <a:gd name="T46" fmla="*/ 3 w 649"/>
                  <a:gd name="T47" fmla="*/ 28 h 622"/>
                  <a:gd name="T48" fmla="*/ 3 w 649"/>
                  <a:gd name="T49" fmla="*/ 26 h 622"/>
                  <a:gd name="T50" fmla="*/ 4 w 649"/>
                  <a:gd name="T51" fmla="*/ 28 h 622"/>
                  <a:gd name="T52" fmla="*/ 6 w 649"/>
                  <a:gd name="T53" fmla="*/ 30 h 622"/>
                  <a:gd name="T54" fmla="*/ 5 w 649"/>
                  <a:gd name="T55" fmla="*/ 31 h 622"/>
                  <a:gd name="T56" fmla="*/ 8 w 649"/>
                  <a:gd name="T57" fmla="*/ 32 h 622"/>
                  <a:gd name="T58" fmla="*/ 12 w 649"/>
                  <a:gd name="T59" fmla="*/ 31 h 622"/>
                  <a:gd name="T60" fmla="*/ 12 w 649"/>
                  <a:gd name="T61" fmla="*/ 30 h 622"/>
                  <a:gd name="T62" fmla="*/ 8 w 649"/>
                  <a:gd name="T63" fmla="*/ 31 h 622"/>
                  <a:gd name="T64" fmla="*/ 8 w 649"/>
                  <a:gd name="T65" fmla="*/ 30 h 622"/>
                  <a:gd name="T66" fmla="*/ 9 w 649"/>
                  <a:gd name="T67" fmla="*/ 30 h 622"/>
                  <a:gd name="T68" fmla="*/ 11 w 649"/>
                  <a:gd name="T69" fmla="*/ 29 h 622"/>
                  <a:gd name="T70" fmla="*/ 15 w 649"/>
                  <a:gd name="T71" fmla="*/ 28 h 622"/>
                  <a:gd name="T72" fmla="*/ 17 w 649"/>
                  <a:gd name="T73" fmla="*/ 22 h 622"/>
                  <a:gd name="T74" fmla="*/ 18 w 649"/>
                  <a:gd name="T75" fmla="*/ 19 h 622"/>
                  <a:gd name="T76" fmla="*/ 19 w 649"/>
                  <a:gd name="T77" fmla="*/ 16 h 622"/>
                  <a:gd name="T78" fmla="*/ 18 w 649"/>
                  <a:gd name="T79" fmla="*/ 14 h 622"/>
                  <a:gd name="T80" fmla="*/ 17 w 649"/>
                  <a:gd name="T81" fmla="*/ 11 h 622"/>
                  <a:gd name="T82" fmla="*/ 17 w 649"/>
                  <a:gd name="T83" fmla="*/ 8 h 622"/>
                  <a:gd name="T84" fmla="*/ 17 w 649"/>
                  <a:gd name="T85" fmla="*/ 5 h 622"/>
                  <a:gd name="T86" fmla="*/ 15 w 649"/>
                  <a:gd name="T87" fmla="*/ 5 h 622"/>
                  <a:gd name="T88" fmla="*/ 13 w 649"/>
                  <a:gd name="T89" fmla="*/ 6 h 622"/>
                  <a:gd name="T90" fmla="*/ 13 w 649"/>
                  <a:gd name="T91" fmla="*/ 5 h 622"/>
                  <a:gd name="T92" fmla="*/ 15 w 649"/>
                  <a:gd name="T93" fmla="*/ 3 h 622"/>
                  <a:gd name="T94" fmla="*/ 17 w 649"/>
                  <a:gd name="T95" fmla="*/ 3 h 622"/>
                  <a:gd name="T96" fmla="*/ 19 w 649"/>
                  <a:gd name="T97" fmla="*/ 3 h 622"/>
                  <a:gd name="T98" fmla="*/ 19 w 649"/>
                  <a:gd name="T99" fmla="*/ 5 h 622"/>
                  <a:gd name="T100" fmla="*/ 19 w 649"/>
                  <a:gd name="T101" fmla="*/ 8 h 622"/>
                  <a:gd name="T102" fmla="*/ 20 w 649"/>
                  <a:gd name="T103" fmla="*/ 9 h 622"/>
                  <a:gd name="T104" fmla="*/ 20 w 649"/>
                  <a:gd name="T105" fmla="*/ 10 h 622"/>
                  <a:gd name="T106" fmla="*/ 19 w 649"/>
                  <a:gd name="T107" fmla="*/ 12 h 622"/>
                  <a:gd name="T108" fmla="*/ 19 w 649"/>
                  <a:gd name="T109" fmla="*/ 15 h 622"/>
                  <a:gd name="T110" fmla="*/ 20 w 649"/>
                  <a:gd name="T111" fmla="*/ 13 h 622"/>
                  <a:gd name="T112" fmla="*/ 24 w 649"/>
                  <a:gd name="T113" fmla="*/ 4 h 622"/>
                  <a:gd name="T114" fmla="*/ 28 w 649"/>
                  <a:gd name="T115" fmla="*/ 1 h 62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49"/>
                  <a:gd name="T175" fmla="*/ 0 h 622"/>
                  <a:gd name="T176" fmla="*/ 649 w 649"/>
                  <a:gd name="T177" fmla="*/ 622 h 62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49" h="622">
                    <a:moveTo>
                      <a:pt x="649" y="20"/>
                    </a:moveTo>
                    <a:lnTo>
                      <a:pt x="645" y="25"/>
                    </a:lnTo>
                    <a:lnTo>
                      <a:pt x="642" y="28"/>
                    </a:lnTo>
                    <a:lnTo>
                      <a:pt x="637" y="29"/>
                    </a:lnTo>
                    <a:lnTo>
                      <a:pt x="632" y="31"/>
                    </a:lnTo>
                    <a:lnTo>
                      <a:pt x="627" y="29"/>
                    </a:lnTo>
                    <a:lnTo>
                      <a:pt x="621" y="29"/>
                    </a:lnTo>
                    <a:lnTo>
                      <a:pt x="615" y="31"/>
                    </a:lnTo>
                    <a:lnTo>
                      <a:pt x="611" y="34"/>
                    </a:lnTo>
                    <a:lnTo>
                      <a:pt x="596" y="46"/>
                    </a:lnTo>
                    <a:lnTo>
                      <a:pt x="583" y="57"/>
                    </a:lnTo>
                    <a:lnTo>
                      <a:pt x="570" y="70"/>
                    </a:lnTo>
                    <a:lnTo>
                      <a:pt x="560" y="84"/>
                    </a:lnTo>
                    <a:lnTo>
                      <a:pt x="549" y="98"/>
                    </a:lnTo>
                    <a:lnTo>
                      <a:pt x="540" y="114"/>
                    </a:lnTo>
                    <a:lnTo>
                      <a:pt x="532" y="129"/>
                    </a:lnTo>
                    <a:lnTo>
                      <a:pt x="524" y="144"/>
                    </a:lnTo>
                    <a:lnTo>
                      <a:pt x="514" y="158"/>
                    </a:lnTo>
                    <a:lnTo>
                      <a:pt x="506" y="173"/>
                    </a:lnTo>
                    <a:lnTo>
                      <a:pt x="499" y="188"/>
                    </a:lnTo>
                    <a:lnTo>
                      <a:pt x="491" y="204"/>
                    </a:lnTo>
                    <a:lnTo>
                      <a:pt x="482" y="219"/>
                    </a:lnTo>
                    <a:lnTo>
                      <a:pt x="475" y="233"/>
                    </a:lnTo>
                    <a:lnTo>
                      <a:pt x="464" y="248"/>
                    </a:lnTo>
                    <a:lnTo>
                      <a:pt x="456" y="263"/>
                    </a:lnTo>
                    <a:lnTo>
                      <a:pt x="443" y="282"/>
                    </a:lnTo>
                    <a:lnTo>
                      <a:pt x="432" y="302"/>
                    </a:lnTo>
                    <a:lnTo>
                      <a:pt x="422" y="322"/>
                    </a:lnTo>
                    <a:lnTo>
                      <a:pt x="411" y="343"/>
                    </a:lnTo>
                    <a:lnTo>
                      <a:pt x="402" y="363"/>
                    </a:lnTo>
                    <a:lnTo>
                      <a:pt x="393" y="383"/>
                    </a:lnTo>
                    <a:lnTo>
                      <a:pt x="383" y="404"/>
                    </a:lnTo>
                    <a:lnTo>
                      <a:pt x="375" y="423"/>
                    </a:lnTo>
                    <a:lnTo>
                      <a:pt x="367" y="443"/>
                    </a:lnTo>
                    <a:lnTo>
                      <a:pt x="358" y="464"/>
                    </a:lnTo>
                    <a:lnTo>
                      <a:pt x="349" y="485"/>
                    </a:lnTo>
                    <a:lnTo>
                      <a:pt x="342" y="507"/>
                    </a:lnTo>
                    <a:lnTo>
                      <a:pt x="334" y="526"/>
                    </a:lnTo>
                    <a:lnTo>
                      <a:pt x="326" y="549"/>
                    </a:lnTo>
                    <a:lnTo>
                      <a:pt x="319" y="570"/>
                    </a:lnTo>
                    <a:lnTo>
                      <a:pt x="312" y="591"/>
                    </a:lnTo>
                    <a:lnTo>
                      <a:pt x="305" y="593"/>
                    </a:lnTo>
                    <a:lnTo>
                      <a:pt x="299" y="593"/>
                    </a:lnTo>
                    <a:lnTo>
                      <a:pt x="292" y="593"/>
                    </a:lnTo>
                    <a:lnTo>
                      <a:pt x="286" y="594"/>
                    </a:lnTo>
                    <a:lnTo>
                      <a:pt x="279" y="593"/>
                    </a:lnTo>
                    <a:lnTo>
                      <a:pt x="272" y="593"/>
                    </a:lnTo>
                    <a:lnTo>
                      <a:pt x="266" y="594"/>
                    </a:lnTo>
                    <a:lnTo>
                      <a:pt x="261" y="597"/>
                    </a:lnTo>
                    <a:lnTo>
                      <a:pt x="264" y="591"/>
                    </a:lnTo>
                    <a:lnTo>
                      <a:pt x="266" y="586"/>
                    </a:lnTo>
                    <a:lnTo>
                      <a:pt x="269" y="580"/>
                    </a:lnTo>
                    <a:lnTo>
                      <a:pt x="271" y="576"/>
                    </a:lnTo>
                    <a:lnTo>
                      <a:pt x="272" y="570"/>
                    </a:lnTo>
                    <a:lnTo>
                      <a:pt x="273" y="564"/>
                    </a:lnTo>
                    <a:lnTo>
                      <a:pt x="275" y="558"/>
                    </a:lnTo>
                    <a:lnTo>
                      <a:pt x="276" y="552"/>
                    </a:lnTo>
                    <a:lnTo>
                      <a:pt x="269" y="550"/>
                    </a:lnTo>
                    <a:lnTo>
                      <a:pt x="261" y="549"/>
                    </a:lnTo>
                    <a:lnTo>
                      <a:pt x="252" y="547"/>
                    </a:lnTo>
                    <a:lnTo>
                      <a:pt x="245" y="546"/>
                    </a:lnTo>
                    <a:lnTo>
                      <a:pt x="236" y="545"/>
                    </a:lnTo>
                    <a:lnTo>
                      <a:pt x="228" y="545"/>
                    </a:lnTo>
                    <a:lnTo>
                      <a:pt x="220" y="545"/>
                    </a:lnTo>
                    <a:lnTo>
                      <a:pt x="213" y="545"/>
                    </a:lnTo>
                    <a:lnTo>
                      <a:pt x="203" y="545"/>
                    </a:lnTo>
                    <a:lnTo>
                      <a:pt x="195" y="545"/>
                    </a:lnTo>
                    <a:lnTo>
                      <a:pt x="186" y="545"/>
                    </a:lnTo>
                    <a:lnTo>
                      <a:pt x="177" y="545"/>
                    </a:lnTo>
                    <a:lnTo>
                      <a:pt x="169" y="544"/>
                    </a:lnTo>
                    <a:lnTo>
                      <a:pt x="161" y="544"/>
                    </a:lnTo>
                    <a:lnTo>
                      <a:pt x="153" y="543"/>
                    </a:lnTo>
                    <a:lnTo>
                      <a:pt x="146" y="543"/>
                    </a:lnTo>
                    <a:lnTo>
                      <a:pt x="134" y="530"/>
                    </a:lnTo>
                    <a:lnTo>
                      <a:pt x="130" y="536"/>
                    </a:lnTo>
                    <a:lnTo>
                      <a:pt x="125" y="540"/>
                    </a:lnTo>
                    <a:lnTo>
                      <a:pt x="120" y="546"/>
                    </a:lnTo>
                    <a:lnTo>
                      <a:pt x="117" y="552"/>
                    </a:lnTo>
                    <a:lnTo>
                      <a:pt x="112" y="558"/>
                    </a:lnTo>
                    <a:lnTo>
                      <a:pt x="107" y="564"/>
                    </a:lnTo>
                    <a:lnTo>
                      <a:pt x="104" y="570"/>
                    </a:lnTo>
                    <a:lnTo>
                      <a:pt x="100" y="576"/>
                    </a:lnTo>
                    <a:lnTo>
                      <a:pt x="96" y="580"/>
                    </a:lnTo>
                    <a:lnTo>
                      <a:pt x="91" y="586"/>
                    </a:lnTo>
                    <a:lnTo>
                      <a:pt x="86" y="591"/>
                    </a:lnTo>
                    <a:lnTo>
                      <a:pt x="83" y="598"/>
                    </a:lnTo>
                    <a:lnTo>
                      <a:pt x="78" y="604"/>
                    </a:lnTo>
                    <a:lnTo>
                      <a:pt x="75" y="609"/>
                    </a:lnTo>
                    <a:lnTo>
                      <a:pt x="70" y="615"/>
                    </a:lnTo>
                    <a:lnTo>
                      <a:pt x="66" y="622"/>
                    </a:lnTo>
                    <a:lnTo>
                      <a:pt x="61" y="621"/>
                    </a:lnTo>
                    <a:lnTo>
                      <a:pt x="58" y="620"/>
                    </a:lnTo>
                    <a:lnTo>
                      <a:pt x="56" y="618"/>
                    </a:lnTo>
                    <a:lnTo>
                      <a:pt x="55" y="615"/>
                    </a:lnTo>
                    <a:lnTo>
                      <a:pt x="54" y="611"/>
                    </a:lnTo>
                    <a:lnTo>
                      <a:pt x="54" y="608"/>
                    </a:lnTo>
                    <a:lnTo>
                      <a:pt x="54" y="604"/>
                    </a:lnTo>
                    <a:lnTo>
                      <a:pt x="55" y="600"/>
                    </a:lnTo>
                    <a:lnTo>
                      <a:pt x="89" y="556"/>
                    </a:lnTo>
                    <a:lnTo>
                      <a:pt x="85" y="552"/>
                    </a:lnTo>
                    <a:lnTo>
                      <a:pt x="80" y="554"/>
                    </a:lnTo>
                    <a:lnTo>
                      <a:pt x="76" y="557"/>
                    </a:lnTo>
                    <a:lnTo>
                      <a:pt x="71" y="559"/>
                    </a:lnTo>
                    <a:lnTo>
                      <a:pt x="68" y="563"/>
                    </a:lnTo>
                    <a:lnTo>
                      <a:pt x="63" y="564"/>
                    </a:lnTo>
                    <a:lnTo>
                      <a:pt x="58" y="567"/>
                    </a:lnTo>
                    <a:lnTo>
                      <a:pt x="54" y="570"/>
                    </a:lnTo>
                    <a:lnTo>
                      <a:pt x="50" y="573"/>
                    </a:lnTo>
                    <a:lnTo>
                      <a:pt x="45" y="576"/>
                    </a:lnTo>
                    <a:lnTo>
                      <a:pt x="41" y="578"/>
                    </a:lnTo>
                    <a:lnTo>
                      <a:pt x="37" y="580"/>
                    </a:lnTo>
                    <a:lnTo>
                      <a:pt x="32" y="585"/>
                    </a:lnTo>
                    <a:lnTo>
                      <a:pt x="29" y="587"/>
                    </a:lnTo>
                    <a:lnTo>
                      <a:pt x="25" y="591"/>
                    </a:lnTo>
                    <a:lnTo>
                      <a:pt x="22" y="595"/>
                    </a:lnTo>
                    <a:lnTo>
                      <a:pt x="18" y="600"/>
                    </a:lnTo>
                    <a:lnTo>
                      <a:pt x="15" y="600"/>
                    </a:lnTo>
                    <a:lnTo>
                      <a:pt x="13" y="600"/>
                    </a:lnTo>
                    <a:lnTo>
                      <a:pt x="10" y="599"/>
                    </a:lnTo>
                    <a:lnTo>
                      <a:pt x="9" y="598"/>
                    </a:lnTo>
                    <a:lnTo>
                      <a:pt x="7" y="594"/>
                    </a:lnTo>
                    <a:lnTo>
                      <a:pt x="6" y="591"/>
                    </a:lnTo>
                    <a:lnTo>
                      <a:pt x="8" y="584"/>
                    </a:lnTo>
                    <a:lnTo>
                      <a:pt x="13" y="578"/>
                    </a:lnTo>
                    <a:lnTo>
                      <a:pt x="16" y="572"/>
                    </a:lnTo>
                    <a:lnTo>
                      <a:pt x="22" y="567"/>
                    </a:lnTo>
                    <a:lnTo>
                      <a:pt x="27" y="561"/>
                    </a:lnTo>
                    <a:lnTo>
                      <a:pt x="32" y="557"/>
                    </a:lnTo>
                    <a:lnTo>
                      <a:pt x="39" y="553"/>
                    </a:lnTo>
                    <a:lnTo>
                      <a:pt x="45" y="549"/>
                    </a:lnTo>
                    <a:lnTo>
                      <a:pt x="51" y="544"/>
                    </a:lnTo>
                    <a:lnTo>
                      <a:pt x="58" y="540"/>
                    </a:lnTo>
                    <a:lnTo>
                      <a:pt x="64" y="536"/>
                    </a:lnTo>
                    <a:lnTo>
                      <a:pt x="70" y="531"/>
                    </a:lnTo>
                    <a:lnTo>
                      <a:pt x="76" y="526"/>
                    </a:lnTo>
                    <a:lnTo>
                      <a:pt x="82" y="522"/>
                    </a:lnTo>
                    <a:lnTo>
                      <a:pt x="86" y="516"/>
                    </a:lnTo>
                    <a:lnTo>
                      <a:pt x="92" y="511"/>
                    </a:lnTo>
                    <a:lnTo>
                      <a:pt x="86" y="507"/>
                    </a:lnTo>
                    <a:lnTo>
                      <a:pt x="82" y="503"/>
                    </a:lnTo>
                    <a:lnTo>
                      <a:pt x="76" y="501"/>
                    </a:lnTo>
                    <a:lnTo>
                      <a:pt x="71" y="497"/>
                    </a:lnTo>
                    <a:lnTo>
                      <a:pt x="65" y="495"/>
                    </a:lnTo>
                    <a:lnTo>
                      <a:pt x="59" y="492"/>
                    </a:lnTo>
                    <a:lnTo>
                      <a:pt x="54" y="491"/>
                    </a:lnTo>
                    <a:lnTo>
                      <a:pt x="49" y="489"/>
                    </a:lnTo>
                    <a:lnTo>
                      <a:pt x="42" y="488"/>
                    </a:lnTo>
                    <a:lnTo>
                      <a:pt x="37" y="487"/>
                    </a:lnTo>
                    <a:lnTo>
                      <a:pt x="31" y="484"/>
                    </a:lnTo>
                    <a:lnTo>
                      <a:pt x="25" y="483"/>
                    </a:lnTo>
                    <a:lnTo>
                      <a:pt x="20" y="482"/>
                    </a:lnTo>
                    <a:lnTo>
                      <a:pt x="14" y="480"/>
                    </a:lnTo>
                    <a:lnTo>
                      <a:pt x="8" y="477"/>
                    </a:lnTo>
                    <a:lnTo>
                      <a:pt x="3" y="476"/>
                    </a:lnTo>
                    <a:lnTo>
                      <a:pt x="1" y="471"/>
                    </a:lnTo>
                    <a:lnTo>
                      <a:pt x="0" y="467"/>
                    </a:lnTo>
                    <a:lnTo>
                      <a:pt x="0" y="461"/>
                    </a:lnTo>
                    <a:lnTo>
                      <a:pt x="0" y="457"/>
                    </a:lnTo>
                    <a:lnTo>
                      <a:pt x="4" y="456"/>
                    </a:lnTo>
                    <a:lnTo>
                      <a:pt x="8" y="455"/>
                    </a:lnTo>
                    <a:lnTo>
                      <a:pt x="13" y="455"/>
                    </a:lnTo>
                    <a:lnTo>
                      <a:pt x="16" y="455"/>
                    </a:lnTo>
                    <a:lnTo>
                      <a:pt x="21" y="455"/>
                    </a:lnTo>
                    <a:lnTo>
                      <a:pt x="24" y="456"/>
                    </a:lnTo>
                    <a:lnTo>
                      <a:pt x="28" y="456"/>
                    </a:lnTo>
                    <a:lnTo>
                      <a:pt x="32" y="459"/>
                    </a:lnTo>
                    <a:lnTo>
                      <a:pt x="36" y="459"/>
                    </a:lnTo>
                    <a:lnTo>
                      <a:pt x="39" y="460"/>
                    </a:lnTo>
                    <a:lnTo>
                      <a:pt x="44" y="460"/>
                    </a:lnTo>
                    <a:lnTo>
                      <a:pt x="48" y="462"/>
                    </a:lnTo>
                    <a:lnTo>
                      <a:pt x="51" y="463"/>
                    </a:lnTo>
                    <a:lnTo>
                      <a:pt x="55" y="464"/>
                    </a:lnTo>
                    <a:lnTo>
                      <a:pt x="59" y="466"/>
                    </a:lnTo>
                    <a:lnTo>
                      <a:pt x="63" y="468"/>
                    </a:lnTo>
                    <a:lnTo>
                      <a:pt x="66" y="469"/>
                    </a:lnTo>
                    <a:lnTo>
                      <a:pt x="70" y="471"/>
                    </a:lnTo>
                    <a:lnTo>
                      <a:pt x="75" y="473"/>
                    </a:lnTo>
                    <a:lnTo>
                      <a:pt x="79" y="475"/>
                    </a:lnTo>
                    <a:lnTo>
                      <a:pt x="83" y="475"/>
                    </a:lnTo>
                    <a:lnTo>
                      <a:pt x="87" y="476"/>
                    </a:lnTo>
                    <a:lnTo>
                      <a:pt x="91" y="476"/>
                    </a:lnTo>
                    <a:lnTo>
                      <a:pt x="96" y="476"/>
                    </a:lnTo>
                    <a:lnTo>
                      <a:pt x="91" y="471"/>
                    </a:lnTo>
                    <a:lnTo>
                      <a:pt x="87" y="468"/>
                    </a:lnTo>
                    <a:lnTo>
                      <a:pt x="83" y="463"/>
                    </a:lnTo>
                    <a:lnTo>
                      <a:pt x="79" y="460"/>
                    </a:lnTo>
                    <a:lnTo>
                      <a:pt x="75" y="456"/>
                    </a:lnTo>
                    <a:lnTo>
                      <a:pt x="71" y="452"/>
                    </a:lnTo>
                    <a:lnTo>
                      <a:pt x="68" y="448"/>
                    </a:lnTo>
                    <a:lnTo>
                      <a:pt x="64" y="445"/>
                    </a:lnTo>
                    <a:lnTo>
                      <a:pt x="59" y="440"/>
                    </a:lnTo>
                    <a:lnTo>
                      <a:pt x="57" y="436"/>
                    </a:lnTo>
                    <a:lnTo>
                      <a:pt x="55" y="432"/>
                    </a:lnTo>
                    <a:lnTo>
                      <a:pt x="54" y="427"/>
                    </a:lnTo>
                    <a:lnTo>
                      <a:pt x="51" y="422"/>
                    </a:lnTo>
                    <a:lnTo>
                      <a:pt x="51" y="418"/>
                    </a:lnTo>
                    <a:lnTo>
                      <a:pt x="52" y="412"/>
                    </a:lnTo>
                    <a:lnTo>
                      <a:pt x="55" y="406"/>
                    </a:lnTo>
                    <a:lnTo>
                      <a:pt x="58" y="407"/>
                    </a:lnTo>
                    <a:lnTo>
                      <a:pt x="62" y="409"/>
                    </a:lnTo>
                    <a:lnTo>
                      <a:pt x="65" y="412"/>
                    </a:lnTo>
                    <a:lnTo>
                      <a:pt x="69" y="415"/>
                    </a:lnTo>
                    <a:lnTo>
                      <a:pt x="75" y="421"/>
                    </a:lnTo>
                    <a:lnTo>
                      <a:pt x="82" y="428"/>
                    </a:lnTo>
                    <a:lnTo>
                      <a:pt x="86" y="435"/>
                    </a:lnTo>
                    <a:lnTo>
                      <a:pt x="93" y="442"/>
                    </a:lnTo>
                    <a:lnTo>
                      <a:pt x="96" y="445"/>
                    </a:lnTo>
                    <a:lnTo>
                      <a:pt x="100" y="448"/>
                    </a:lnTo>
                    <a:lnTo>
                      <a:pt x="104" y="450"/>
                    </a:lnTo>
                    <a:lnTo>
                      <a:pt x="108" y="454"/>
                    </a:lnTo>
                    <a:lnTo>
                      <a:pt x="111" y="456"/>
                    </a:lnTo>
                    <a:lnTo>
                      <a:pt x="114" y="459"/>
                    </a:lnTo>
                    <a:lnTo>
                      <a:pt x="119" y="460"/>
                    </a:lnTo>
                    <a:lnTo>
                      <a:pt x="123" y="462"/>
                    </a:lnTo>
                    <a:lnTo>
                      <a:pt x="125" y="464"/>
                    </a:lnTo>
                    <a:lnTo>
                      <a:pt x="128" y="468"/>
                    </a:lnTo>
                    <a:lnTo>
                      <a:pt x="130" y="471"/>
                    </a:lnTo>
                    <a:lnTo>
                      <a:pt x="131" y="476"/>
                    </a:lnTo>
                    <a:lnTo>
                      <a:pt x="131" y="492"/>
                    </a:lnTo>
                    <a:lnTo>
                      <a:pt x="126" y="492"/>
                    </a:lnTo>
                    <a:lnTo>
                      <a:pt x="121" y="491"/>
                    </a:lnTo>
                    <a:lnTo>
                      <a:pt x="117" y="492"/>
                    </a:lnTo>
                    <a:lnTo>
                      <a:pt x="115" y="495"/>
                    </a:lnTo>
                    <a:lnTo>
                      <a:pt x="114" y="498"/>
                    </a:lnTo>
                    <a:lnTo>
                      <a:pt x="114" y="503"/>
                    </a:lnTo>
                    <a:lnTo>
                      <a:pt x="114" y="508"/>
                    </a:lnTo>
                    <a:lnTo>
                      <a:pt x="117" y="511"/>
                    </a:lnTo>
                    <a:lnTo>
                      <a:pt x="128" y="509"/>
                    </a:lnTo>
                    <a:lnTo>
                      <a:pt x="140" y="508"/>
                    </a:lnTo>
                    <a:lnTo>
                      <a:pt x="152" y="507"/>
                    </a:lnTo>
                    <a:lnTo>
                      <a:pt x="163" y="505"/>
                    </a:lnTo>
                    <a:lnTo>
                      <a:pt x="175" y="504"/>
                    </a:lnTo>
                    <a:lnTo>
                      <a:pt x="187" y="504"/>
                    </a:lnTo>
                    <a:lnTo>
                      <a:pt x="200" y="503"/>
                    </a:lnTo>
                    <a:lnTo>
                      <a:pt x="213" y="503"/>
                    </a:lnTo>
                    <a:lnTo>
                      <a:pt x="223" y="502"/>
                    </a:lnTo>
                    <a:lnTo>
                      <a:pt x="236" y="502"/>
                    </a:lnTo>
                    <a:lnTo>
                      <a:pt x="246" y="501"/>
                    </a:lnTo>
                    <a:lnTo>
                      <a:pt x="259" y="500"/>
                    </a:lnTo>
                    <a:lnTo>
                      <a:pt x="270" y="497"/>
                    </a:lnTo>
                    <a:lnTo>
                      <a:pt x="280" y="496"/>
                    </a:lnTo>
                    <a:lnTo>
                      <a:pt x="291" y="492"/>
                    </a:lnTo>
                    <a:lnTo>
                      <a:pt x="301" y="489"/>
                    </a:lnTo>
                    <a:lnTo>
                      <a:pt x="292" y="488"/>
                    </a:lnTo>
                    <a:lnTo>
                      <a:pt x="283" y="487"/>
                    </a:lnTo>
                    <a:lnTo>
                      <a:pt x="273" y="485"/>
                    </a:lnTo>
                    <a:lnTo>
                      <a:pt x="265" y="485"/>
                    </a:lnTo>
                    <a:lnTo>
                      <a:pt x="256" y="485"/>
                    </a:lnTo>
                    <a:lnTo>
                      <a:pt x="246" y="485"/>
                    </a:lnTo>
                    <a:lnTo>
                      <a:pt x="237" y="487"/>
                    </a:lnTo>
                    <a:lnTo>
                      <a:pt x="228" y="487"/>
                    </a:lnTo>
                    <a:lnTo>
                      <a:pt x="218" y="487"/>
                    </a:lnTo>
                    <a:lnTo>
                      <a:pt x="209" y="488"/>
                    </a:lnTo>
                    <a:lnTo>
                      <a:pt x="200" y="488"/>
                    </a:lnTo>
                    <a:lnTo>
                      <a:pt x="192" y="489"/>
                    </a:lnTo>
                    <a:lnTo>
                      <a:pt x="182" y="489"/>
                    </a:lnTo>
                    <a:lnTo>
                      <a:pt x="173" y="489"/>
                    </a:lnTo>
                    <a:lnTo>
                      <a:pt x="163" y="489"/>
                    </a:lnTo>
                    <a:lnTo>
                      <a:pt x="156" y="489"/>
                    </a:lnTo>
                    <a:lnTo>
                      <a:pt x="155" y="483"/>
                    </a:lnTo>
                    <a:lnTo>
                      <a:pt x="158" y="480"/>
                    </a:lnTo>
                    <a:lnTo>
                      <a:pt x="160" y="478"/>
                    </a:lnTo>
                    <a:lnTo>
                      <a:pt x="163" y="477"/>
                    </a:lnTo>
                    <a:lnTo>
                      <a:pt x="168" y="476"/>
                    </a:lnTo>
                    <a:lnTo>
                      <a:pt x="172" y="475"/>
                    </a:lnTo>
                    <a:lnTo>
                      <a:pt x="175" y="473"/>
                    </a:lnTo>
                    <a:lnTo>
                      <a:pt x="177" y="469"/>
                    </a:lnTo>
                    <a:lnTo>
                      <a:pt x="182" y="473"/>
                    </a:lnTo>
                    <a:lnTo>
                      <a:pt x="188" y="473"/>
                    </a:lnTo>
                    <a:lnTo>
                      <a:pt x="194" y="473"/>
                    </a:lnTo>
                    <a:lnTo>
                      <a:pt x="200" y="473"/>
                    </a:lnTo>
                    <a:lnTo>
                      <a:pt x="204" y="470"/>
                    </a:lnTo>
                    <a:lnTo>
                      <a:pt x="209" y="468"/>
                    </a:lnTo>
                    <a:lnTo>
                      <a:pt x="215" y="466"/>
                    </a:lnTo>
                    <a:lnTo>
                      <a:pt x="221" y="464"/>
                    </a:lnTo>
                    <a:lnTo>
                      <a:pt x="227" y="463"/>
                    </a:lnTo>
                    <a:lnTo>
                      <a:pt x="232" y="463"/>
                    </a:lnTo>
                    <a:lnTo>
                      <a:pt x="238" y="464"/>
                    </a:lnTo>
                    <a:lnTo>
                      <a:pt x="244" y="468"/>
                    </a:lnTo>
                    <a:lnTo>
                      <a:pt x="251" y="461"/>
                    </a:lnTo>
                    <a:lnTo>
                      <a:pt x="255" y="463"/>
                    </a:lnTo>
                    <a:lnTo>
                      <a:pt x="270" y="466"/>
                    </a:lnTo>
                    <a:lnTo>
                      <a:pt x="284" y="467"/>
                    </a:lnTo>
                    <a:lnTo>
                      <a:pt x="296" y="464"/>
                    </a:lnTo>
                    <a:lnTo>
                      <a:pt x="305" y="461"/>
                    </a:lnTo>
                    <a:lnTo>
                      <a:pt x="313" y="454"/>
                    </a:lnTo>
                    <a:lnTo>
                      <a:pt x="321" y="446"/>
                    </a:lnTo>
                    <a:lnTo>
                      <a:pt x="327" y="436"/>
                    </a:lnTo>
                    <a:lnTo>
                      <a:pt x="334" y="426"/>
                    </a:lnTo>
                    <a:lnTo>
                      <a:pt x="338" y="413"/>
                    </a:lnTo>
                    <a:lnTo>
                      <a:pt x="342" y="401"/>
                    </a:lnTo>
                    <a:lnTo>
                      <a:pt x="346" y="390"/>
                    </a:lnTo>
                    <a:lnTo>
                      <a:pt x="351" y="377"/>
                    </a:lnTo>
                    <a:lnTo>
                      <a:pt x="355" y="365"/>
                    </a:lnTo>
                    <a:lnTo>
                      <a:pt x="360" y="354"/>
                    </a:lnTo>
                    <a:lnTo>
                      <a:pt x="366" y="344"/>
                    </a:lnTo>
                    <a:lnTo>
                      <a:pt x="373" y="336"/>
                    </a:lnTo>
                    <a:lnTo>
                      <a:pt x="375" y="330"/>
                    </a:lnTo>
                    <a:lnTo>
                      <a:pt x="379" y="325"/>
                    </a:lnTo>
                    <a:lnTo>
                      <a:pt x="381" y="321"/>
                    </a:lnTo>
                    <a:lnTo>
                      <a:pt x="384" y="316"/>
                    </a:lnTo>
                    <a:lnTo>
                      <a:pt x="387" y="310"/>
                    </a:lnTo>
                    <a:lnTo>
                      <a:pt x="390" y="305"/>
                    </a:lnTo>
                    <a:lnTo>
                      <a:pt x="393" y="301"/>
                    </a:lnTo>
                    <a:lnTo>
                      <a:pt x="396" y="296"/>
                    </a:lnTo>
                    <a:lnTo>
                      <a:pt x="398" y="289"/>
                    </a:lnTo>
                    <a:lnTo>
                      <a:pt x="401" y="284"/>
                    </a:lnTo>
                    <a:lnTo>
                      <a:pt x="404" y="278"/>
                    </a:lnTo>
                    <a:lnTo>
                      <a:pt x="407" y="274"/>
                    </a:lnTo>
                    <a:lnTo>
                      <a:pt x="408" y="269"/>
                    </a:lnTo>
                    <a:lnTo>
                      <a:pt x="411" y="264"/>
                    </a:lnTo>
                    <a:lnTo>
                      <a:pt x="414" y="259"/>
                    </a:lnTo>
                    <a:lnTo>
                      <a:pt x="416" y="254"/>
                    </a:lnTo>
                    <a:lnTo>
                      <a:pt x="414" y="250"/>
                    </a:lnTo>
                    <a:lnTo>
                      <a:pt x="410" y="254"/>
                    </a:lnTo>
                    <a:lnTo>
                      <a:pt x="406" y="248"/>
                    </a:lnTo>
                    <a:lnTo>
                      <a:pt x="401" y="243"/>
                    </a:lnTo>
                    <a:lnTo>
                      <a:pt x="398" y="239"/>
                    </a:lnTo>
                    <a:lnTo>
                      <a:pt x="396" y="233"/>
                    </a:lnTo>
                    <a:lnTo>
                      <a:pt x="395" y="227"/>
                    </a:lnTo>
                    <a:lnTo>
                      <a:pt x="393" y="220"/>
                    </a:lnTo>
                    <a:lnTo>
                      <a:pt x="391" y="214"/>
                    </a:lnTo>
                    <a:lnTo>
                      <a:pt x="391" y="208"/>
                    </a:lnTo>
                    <a:lnTo>
                      <a:pt x="391" y="201"/>
                    </a:lnTo>
                    <a:lnTo>
                      <a:pt x="390" y="195"/>
                    </a:lnTo>
                    <a:lnTo>
                      <a:pt x="390" y="187"/>
                    </a:lnTo>
                    <a:lnTo>
                      <a:pt x="390" y="181"/>
                    </a:lnTo>
                    <a:lnTo>
                      <a:pt x="388" y="176"/>
                    </a:lnTo>
                    <a:lnTo>
                      <a:pt x="387" y="169"/>
                    </a:lnTo>
                    <a:lnTo>
                      <a:pt x="386" y="163"/>
                    </a:lnTo>
                    <a:lnTo>
                      <a:pt x="384" y="158"/>
                    </a:lnTo>
                    <a:lnTo>
                      <a:pt x="384" y="152"/>
                    </a:lnTo>
                    <a:lnTo>
                      <a:pt x="387" y="147"/>
                    </a:lnTo>
                    <a:lnTo>
                      <a:pt x="387" y="140"/>
                    </a:lnTo>
                    <a:lnTo>
                      <a:pt x="387" y="136"/>
                    </a:lnTo>
                    <a:lnTo>
                      <a:pt x="387" y="131"/>
                    </a:lnTo>
                    <a:lnTo>
                      <a:pt x="387" y="126"/>
                    </a:lnTo>
                    <a:lnTo>
                      <a:pt x="387" y="121"/>
                    </a:lnTo>
                    <a:lnTo>
                      <a:pt x="387" y="116"/>
                    </a:lnTo>
                    <a:lnTo>
                      <a:pt x="384" y="110"/>
                    </a:lnTo>
                    <a:lnTo>
                      <a:pt x="384" y="105"/>
                    </a:lnTo>
                    <a:lnTo>
                      <a:pt x="383" y="100"/>
                    </a:lnTo>
                    <a:lnTo>
                      <a:pt x="383" y="95"/>
                    </a:lnTo>
                    <a:lnTo>
                      <a:pt x="382" y="89"/>
                    </a:lnTo>
                    <a:lnTo>
                      <a:pt x="381" y="84"/>
                    </a:lnTo>
                    <a:lnTo>
                      <a:pt x="381" y="80"/>
                    </a:lnTo>
                    <a:lnTo>
                      <a:pt x="381" y="75"/>
                    </a:lnTo>
                    <a:lnTo>
                      <a:pt x="375" y="75"/>
                    </a:lnTo>
                    <a:lnTo>
                      <a:pt x="369" y="76"/>
                    </a:lnTo>
                    <a:lnTo>
                      <a:pt x="363" y="78"/>
                    </a:lnTo>
                    <a:lnTo>
                      <a:pt x="359" y="80"/>
                    </a:lnTo>
                    <a:lnTo>
                      <a:pt x="353" y="82"/>
                    </a:lnTo>
                    <a:lnTo>
                      <a:pt x="347" y="84"/>
                    </a:lnTo>
                    <a:lnTo>
                      <a:pt x="341" y="85"/>
                    </a:lnTo>
                    <a:lnTo>
                      <a:pt x="337" y="89"/>
                    </a:lnTo>
                    <a:lnTo>
                      <a:pt x="331" y="90"/>
                    </a:lnTo>
                    <a:lnTo>
                      <a:pt x="325" y="93"/>
                    </a:lnTo>
                    <a:lnTo>
                      <a:pt x="318" y="94"/>
                    </a:lnTo>
                    <a:lnTo>
                      <a:pt x="313" y="96"/>
                    </a:lnTo>
                    <a:lnTo>
                      <a:pt x="307" y="96"/>
                    </a:lnTo>
                    <a:lnTo>
                      <a:pt x="301" y="96"/>
                    </a:lnTo>
                    <a:lnTo>
                      <a:pt x="294" y="96"/>
                    </a:lnTo>
                    <a:lnTo>
                      <a:pt x="290" y="95"/>
                    </a:lnTo>
                    <a:lnTo>
                      <a:pt x="287" y="90"/>
                    </a:lnTo>
                    <a:lnTo>
                      <a:pt x="286" y="84"/>
                    </a:lnTo>
                    <a:lnTo>
                      <a:pt x="286" y="80"/>
                    </a:lnTo>
                    <a:lnTo>
                      <a:pt x="286" y="75"/>
                    </a:lnTo>
                    <a:lnTo>
                      <a:pt x="292" y="73"/>
                    </a:lnTo>
                    <a:lnTo>
                      <a:pt x="297" y="70"/>
                    </a:lnTo>
                    <a:lnTo>
                      <a:pt x="303" y="69"/>
                    </a:lnTo>
                    <a:lnTo>
                      <a:pt x="308" y="68"/>
                    </a:lnTo>
                    <a:lnTo>
                      <a:pt x="314" y="66"/>
                    </a:lnTo>
                    <a:lnTo>
                      <a:pt x="320" y="63"/>
                    </a:lnTo>
                    <a:lnTo>
                      <a:pt x="326" y="61"/>
                    </a:lnTo>
                    <a:lnTo>
                      <a:pt x="332" y="60"/>
                    </a:lnTo>
                    <a:lnTo>
                      <a:pt x="337" y="57"/>
                    </a:lnTo>
                    <a:lnTo>
                      <a:pt x="342" y="56"/>
                    </a:lnTo>
                    <a:lnTo>
                      <a:pt x="348" y="55"/>
                    </a:lnTo>
                    <a:lnTo>
                      <a:pt x="354" y="53"/>
                    </a:lnTo>
                    <a:lnTo>
                      <a:pt x="360" y="52"/>
                    </a:lnTo>
                    <a:lnTo>
                      <a:pt x="367" y="50"/>
                    </a:lnTo>
                    <a:lnTo>
                      <a:pt x="373" y="49"/>
                    </a:lnTo>
                    <a:lnTo>
                      <a:pt x="379" y="49"/>
                    </a:lnTo>
                    <a:lnTo>
                      <a:pt x="380" y="46"/>
                    </a:lnTo>
                    <a:lnTo>
                      <a:pt x="382" y="43"/>
                    </a:lnTo>
                    <a:lnTo>
                      <a:pt x="384" y="41"/>
                    </a:lnTo>
                    <a:lnTo>
                      <a:pt x="388" y="41"/>
                    </a:lnTo>
                    <a:lnTo>
                      <a:pt x="395" y="39"/>
                    </a:lnTo>
                    <a:lnTo>
                      <a:pt x="401" y="38"/>
                    </a:lnTo>
                    <a:lnTo>
                      <a:pt x="408" y="38"/>
                    </a:lnTo>
                    <a:lnTo>
                      <a:pt x="414" y="41"/>
                    </a:lnTo>
                    <a:lnTo>
                      <a:pt x="417" y="43"/>
                    </a:lnTo>
                    <a:lnTo>
                      <a:pt x="421" y="47"/>
                    </a:lnTo>
                    <a:lnTo>
                      <a:pt x="422" y="52"/>
                    </a:lnTo>
                    <a:lnTo>
                      <a:pt x="423" y="56"/>
                    </a:lnTo>
                    <a:lnTo>
                      <a:pt x="423" y="62"/>
                    </a:lnTo>
                    <a:lnTo>
                      <a:pt x="423" y="68"/>
                    </a:lnTo>
                    <a:lnTo>
                      <a:pt x="421" y="74"/>
                    </a:lnTo>
                    <a:lnTo>
                      <a:pt x="420" y="80"/>
                    </a:lnTo>
                    <a:lnTo>
                      <a:pt x="418" y="85"/>
                    </a:lnTo>
                    <a:lnTo>
                      <a:pt x="418" y="93"/>
                    </a:lnTo>
                    <a:lnTo>
                      <a:pt x="417" y="98"/>
                    </a:lnTo>
                    <a:lnTo>
                      <a:pt x="417" y="105"/>
                    </a:lnTo>
                    <a:lnTo>
                      <a:pt x="418" y="111"/>
                    </a:lnTo>
                    <a:lnTo>
                      <a:pt x="420" y="117"/>
                    </a:lnTo>
                    <a:lnTo>
                      <a:pt x="420" y="122"/>
                    </a:lnTo>
                    <a:lnTo>
                      <a:pt x="420" y="129"/>
                    </a:lnTo>
                    <a:lnTo>
                      <a:pt x="420" y="131"/>
                    </a:lnTo>
                    <a:lnTo>
                      <a:pt x="421" y="136"/>
                    </a:lnTo>
                    <a:lnTo>
                      <a:pt x="421" y="139"/>
                    </a:lnTo>
                    <a:lnTo>
                      <a:pt x="423" y="142"/>
                    </a:lnTo>
                    <a:lnTo>
                      <a:pt x="428" y="139"/>
                    </a:lnTo>
                    <a:lnTo>
                      <a:pt x="434" y="138"/>
                    </a:lnTo>
                    <a:lnTo>
                      <a:pt x="439" y="136"/>
                    </a:lnTo>
                    <a:lnTo>
                      <a:pt x="445" y="136"/>
                    </a:lnTo>
                    <a:lnTo>
                      <a:pt x="451" y="135"/>
                    </a:lnTo>
                    <a:lnTo>
                      <a:pt x="457" y="135"/>
                    </a:lnTo>
                    <a:lnTo>
                      <a:pt x="464" y="135"/>
                    </a:lnTo>
                    <a:lnTo>
                      <a:pt x="471" y="136"/>
                    </a:lnTo>
                    <a:lnTo>
                      <a:pt x="467" y="142"/>
                    </a:lnTo>
                    <a:lnTo>
                      <a:pt x="463" y="147"/>
                    </a:lnTo>
                    <a:lnTo>
                      <a:pt x="457" y="153"/>
                    </a:lnTo>
                    <a:lnTo>
                      <a:pt x="452" y="158"/>
                    </a:lnTo>
                    <a:lnTo>
                      <a:pt x="448" y="159"/>
                    </a:lnTo>
                    <a:lnTo>
                      <a:pt x="444" y="162"/>
                    </a:lnTo>
                    <a:lnTo>
                      <a:pt x="441" y="164"/>
                    </a:lnTo>
                    <a:lnTo>
                      <a:pt x="437" y="166"/>
                    </a:lnTo>
                    <a:lnTo>
                      <a:pt x="430" y="169"/>
                    </a:lnTo>
                    <a:lnTo>
                      <a:pt x="423" y="171"/>
                    </a:lnTo>
                    <a:lnTo>
                      <a:pt x="422" y="176"/>
                    </a:lnTo>
                    <a:lnTo>
                      <a:pt x="422" y="181"/>
                    </a:lnTo>
                    <a:lnTo>
                      <a:pt x="421" y="186"/>
                    </a:lnTo>
                    <a:lnTo>
                      <a:pt x="421" y="192"/>
                    </a:lnTo>
                    <a:lnTo>
                      <a:pt x="420" y="197"/>
                    </a:lnTo>
                    <a:lnTo>
                      <a:pt x="420" y="201"/>
                    </a:lnTo>
                    <a:lnTo>
                      <a:pt x="418" y="207"/>
                    </a:lnTo>
                    <a:lnTo>
                      <a:pt x="418" y="213"/>
                    </a:lnTo>
                    <a:lnTo>
                      <a:pt x="417" y="218"/>
                    </a:lnTo>
                    <a:lnTo>
                      <a:pt x="416" y="223"/>
                    </a:lnTo>
                    <a:lnTo>
                      <a:pt x="416" y="228"/>
                    </a:lnTo>
                    <a:lnTo>
                      <a:pt x="416" y="234"/>
                    </a:lnTo>
                    <a:lnTo>
                      <a:pt x="416" y="239"/>
                    </a:lnTo>
                    <a:lnTo>
                      <a:pt x="416" y="243"/>
                    </a:lnTo>
                    <a:lnTo>
                      <a:pt x="416" y="248"/>
                    </a:lnTo>
                    <a:lnTo>
                      <a:pt x="416" y="254"/>
                    </a:lnTo>
                    <a:lnTo>
                      <a:pt x="428" y="238"/>
                    </a:lnTo>
                    <a:lnTo>
                      <a:pt x="438" y="220"/>
                    </a:lnTo>
                    <a:lnTo>
                      <a:pt x="448" y="204"/>
                    </a:lnTo>
                    <a:lnTo>
                      <a:pt x="458" y="187"/>
                    </a:lnTo>
                    <a:lnTo>
                      <a:pt x="466" y="170"/>
                    </a:lnTo>
                    <a:lnTo>
                      <a:pt x="477" y="152"/>
                    </a:lnTo>
                    <a:lnTo>
                      <a:pt x="486" y="135"/>
                    </a:lnTo>
                    <a:lnTo>
                      <a:pt x="496" y="118"/>
                    </a:lnTo>
                    <a:lnTo>
                      <a:pt x="506" y="101"/>
                    </a:lnTo>
                    <a:lnTo>
                      <a:pt x="517" y="84"/>
                    </a:lnTo>
                    <a:lnTo>
                      <a:pt x="528" y="69"/>
                    </a:lnTo>
                    <a:lnTo>
                      <a:pt x="541" y="54"/>
                    </a:lnTo>
                    <a:lnTo>
                      <a:pt x="554" y="39"/>
                    </a:lnTo>
                    <a:lnTo>
                      <a:pt x="569" y="26"/>
                    </a:lnTo>
                    <a:lnTo>
                      <a:pt x="586" y="13"/>
                    </a:lnTo>
                    <a:lnTo>
                      <a:pt x="604" y="1"/>
                    </a:lnTo>
                    <a:lnTo>
                      <a:pt x="611" y="0"/>
                    </a:lnTo>
                    <a:lnTo>
                      <a:pt x="617" y="0"/>
                    </a:lnTo>
                    <a:lnTo>
                      <a:pt x="623" y="1"/>
                    </a:lnTo>
                    <a:lnTo>
                      <a:pt x="630" y="4"/>
                    </a:lnTo>
                    <a:lnTo>
                      <a:pt x="636" y="6"/>
                    </a:lnTo>
                    <a:lnTo>
                      <a:pt x="641" y="9"/>
                    </a:lnTo>
                    <a:lnTo>
                      <a:pt x="644" y="14"/>
                    </a:lnTo>
                    <a:lnTo>
                      <a:pt x="649" y="20"/>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83" name="Freeform 135"/>
              <p:cNvSpPr>
                <a:spLocks/>
              </p:cNvSpPr>
              <p:nvPr/>
            </p:nvSpPr>
            <p:spPr bwMode="auto">
              <a:xfrm>
                <a:off x="4231" y="2458"/>
                <a:ext cx="81" cy="127"/>
              </a:xfrm>
              <a:custGeom>
                <a:avLst/>
                <a:gdLst>
                  <a:gd name="T0" fmla="*/ 1 w 127"/>
                  <a:gd name="T1" fmla="*/ 1 h 188"/>
                  <a:gd name="T2" fmla="*/ 1 w 127"/>
                  <a:gd name="T3" fmla="*/ 3 h 188"/>
                  <a:gd name="T4" fmla="*/ 1 w 127"/>
                  <a:gd name="T5" fmla="*/ 3 h 188"/>
                  <a:gd name="T6" fmla="*/ 1 w 127"/>
                  <a:gd name="T7" fmla="*/ 5 h 188"/>
                  <a:gd name="T8" fmla="*/ 2 w 127"/>
                  <a:gd name="T9" fmla="*/ 6 h 188"/>
                  <a:gd name="T10" fmla="*/ 2 w 127"/>
                  <a:gd name="T11" fmla="*/ 7 h 188"/>
                  <a:gd name="T12" fmla="*/ 2 w 127"/>
                  <a:gd name="T13" fmla="*/ 7 h 188"/>
                  <a:gd name="T14" fmla="*/ 1 w 127"/>
                  <a:gd name="T15" fmla="*/ 9 h 188"/>
                  <a:gd name="T16" fmla="*/ 2 w 127"/>
                  <a:gd name="T17" fmla="*/ 9 h 188"/>
                  <a:gd name="T18" fmla="*/ 2 w 127"/>
                  <a:gd name="T19" fmla="*/ 9 h 188"/>
                  <a:gd name="T20" fmla="*/ 3 w 127"/>
                  <a:gd name="T21" fmla="*/ 9 h 188"/>
                  <a:gd name="T22" fmla="*/ 3 w 127"/>
                  <a:gd name="T23" fmla="*/ 9 h 188"/>
                  <a:gd name="T24" fmla="*/ 4 w 127"/>
                  <a:gd name="T25" fmla="*/ 9 h 188"/>
                  <a:gd name="T26" fmla="*/ 4 w 127"/>
                  <a:gd name="T27" fmla="*/ 8 h 188"/>
                  <a:gd name="T28" fmla="*/ 4 w 127"/>
                  <a:gd name="T29" fmla="*/ 8 h 188"/>
                  <a:gd name="T30" fmla="*/ 5 w 127"/>
                  <a:gd name="T31" fmla="*/ 8 h 188"/>
                  <a:gd name="T32" fmla="*/ 5 w 127"/>
                  <a:gd name="T33" fmla="*/ 8 h 188"/>
                  <a:gd name="T34" fmla="*/ 5 w 127"/>
                  <a:gd name="T35" fmla="*/ 9 h 188"/>
                  <a:gd name="T36" fmla="*/ 5 w 127"/>
                  <a:gd name="T37" fmla="*/ 9 h 188"/>
                  <a:gd name="T38" fmla="*/ 4 w 127"/>
                  <a:gd name="T39" fmla="*/ 10 h 188"/>
                  <a:gd name="T40" fmla="*/ 4 w 127"/>
                  <a:gd name="T41" fmla="*/ 10 h 188"/>
                  <a:gd name="T42" fmla="*/ 4 w 127"/>
                  <a:gd name="T43" fmla="*/ 11 h 188"/>
                  <a:gd name="T44" fmla="*/ 3 w 127"/>
                  <a:gd name="T45" fmla="*/ 11 h 188"/>
                  <a:gd name="T46" fmla="*/ 3 w 127"/>
                  <a:gd name="T47" fmla="*/ 11 h 188"/>
                  <a:gd name="T48" fmla="*/ 2 w 127"/>
                  <a:gd name="T49" fmla="*/ 12 h 188"/>
                  <a:gd name="T50" fmla="*/ 2 w 127"/>
                  <a:gd name="T51" fmla="*/ 12 h 188"/>
                  <a:gd name="T52" fmla="*/ 1 w 127"/>
                  <a:gd name="T53" fmla="*/ 12 h 188"/>
                  <a:gd name="T54" fmla="*/ 1 w 127"/>
                  <a:gd name="T55" fmla="*/ 11 h 188"/>
                  <a:gd name="T56" fmla="*/ 1 w 127"/>
                  <a:gd name="T57" fmla="*/ 11 h 188"/>
                  <a:gd name="T58" fmla="*/ 1 w 127"/>
                  <a:gd name="T59" fmla="*/ 10 h 188"/>
                  <a:gd name="T60" fmla="*/ 1 w 127"/>
                  <a:gd name="T61" fmla="*/ 9 h 188"/>
                  <a:gd name="T62" fmla="*/ 1 w 127"/>
                  <a:gd name="T63" fmla="*/ 9 h 188"/>
                  <a:gd name="T64" fmla="*/ 1 w 127"/>
                  <a:gd name="T65" fmla="*/ 8 h 188"/>
                  <a:gd name="T66" fmla="*/ 1 w 127"/>
                  <a:gd name="T67" fmla="*/ 7 h 188"/>
                  <a:gd name="T68" fmla="*/ 1 w 127"/>
                  <a:gd name="T69" fmla="*/ 7 h 188"/>
                  <a:gd name="T70" fmla="*/ 1 w 127"/>
                  <a:gd name="T71" fmla="*/ 6 h 188"/>
                  <a:gd name="T72" fmla="*/ 1 w 127"/>
                  <a:gd name="T73" fmla="*/ 5 h 188"/>
                  <a:gd name="T74" fmla="*/ 1 w 127"/>
                  <a:gd name="T75" fmla="*/ 5 h 188"/>
                  <a:gd name="T76" fmla="*/ 1 w 127"/>
                  <a:gd name="T77" fmla="*/ 4 h 188"/>
                  <a:gd name="T78" fmla="*/ 1 w 127"/>
                  <a:gd name="T79" fmla="*/ 3 h 188"/>
                  <a:gd name="T80" fmla="*/ 1 w 127"/>
                  <a:gd name="T81" fmla="*/ 2 h 188"/>
                  <a:gd name="T82" fmla="*/ 0 w 127"/>
                  <a:gd name="T83" fmla="*/ 1 h 188"/>
                  <a:gd name="T84" fmla="*/ 0 w 127"/>
                  <a:gd name="T85" fmla="*/ 1 h 188"/>
                  <a:gd name="T86" fmla="*/ 0 w 127"/>
                  <a:gd name="T87" fmla="*/ 1 h 188"/>
                  <a:gd name="T88" fmla="*/ 1 w 127"/>
                  <a:gd name="T89" fmla="*/ 0 h 188"/>
                  <a:gd name="T90" fmla="*/ 1 w 127"/>
                  <a:gd name="T91" fmla="*/ 0 h 188"/>
                  <a:gd name="T92" fmla="*/ 1 w 127"/>
                  <a:gd name="T93" fmla="*/ 1 h 188"/>
                  <a:gd name="T94" fmla="*/ 1 w 127"/>
                  <a:gd name="T95" fmla="*/ 1 h 188"/>
                  <a:gd name="T96" fmla="*/ 1 w 127"/>
                  <a:gd name="T97" fmla="*/ 1 h 18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27"/>
                  <a:gd name="T148" fmla="*/ 0 h 188"/>
                  <a:gd name="T149" fmla="*/ 127 w 127"/>
                  <a:gd name="T150" fmla="*/ 188 h 18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27" h="188">
                    <a:moveTo>
                      <a:pt x="29" y="16"/>
                    </a:moveTo>
                    <a:lnTo>
                      <a:pt x="29" y="24"/>
                    </a:lnTo>
                    <a:lnTo>
                      <a:pt x="29" y="33"/>
                    </a:lnTo>
                    <a:lnTo>
                      <a:pt x="30" y="41"/>
                    </a:lnTo>
                    <a:lnTo>
                      <a:pt x="32" y="48"/>
                    </a:lnTo>
                    <a:lnTo>
                      <a:pt x="32" y="56"/>
                    </a:lnTo>
                    <a:lnTo>
                      <a:pt x="33" y="64"/>
                    </a:lnTo>
                    <a:lnTo>
                      <a:pt x="33" y="72"/>
                    </a:lnTo>
                    <a:lnTo>
                      <a:pt x="35" y="81"/>
                    </a:lnTo>
                    <a:lnTo>
                      <a:pt x="35" y="89"/>
                    </a:lnTo>
                    <a:lnTo>
                      <a:pt x="35" y="97"/>
                    </a:lnTo>
                    <a:lnTo>
                      <a:pt x="35" y="105"/>
                    </a:lnTo>
                    <a:lnTo>
                      <a:pt x="35" y="113"/>
                    </a:lnTo>
                    <a:lnTo>
                      <a:pt x="35" y="122"/>
                    </a:lnTo>
                    <a:lnTo>
                      <a:pt x="35" y="130"/>
                    </a:lnTo>
                    <a:lnTo>
                      <a:pt x="33" y="138"/>
                    </a:lnTo>
                    <a:lnTo>
                      <a:pt x="33" y="147"/>
                    </a:lnTo>
                    <a:lnTo>
                      <a:pt x="39" y="147"/>
                    </a:lnTo>
                    <a:lnTo>
                      <a:pt x="46" y="147"/>
                    </a:lnTo>
                    <a:lnTo>
                      <a:pt x="51" y="145"/>
                    </a:lnTo>
                    <a:lnTo>
                      <a:pt x="60" y="144"/>
                    </a:lnTo>
                    <a:lnTo>
                      <a:pt x="65" y="140"/>
                    </a:lnTo>
                    <a:lnTo>
                      <a:pt x="72" y="138"/>
                    </a:lnTo>
                    <a:lnTo>
                      <a:pt x="80" y="136"/>
                    </a:lnTo>
                    <a:lnTo>
                      <a:pt x="87" y="134"/>
                    </a:lnTo>
                    <a:lnTo>
                      <a:pt x="91" y="132"/>
                    </a:lnTo>
                    <a:lnTo>
                      <a:pt x="96" y="130"/>
                    </a:lnTo>
                    <a:lnTo>
                      <a:pt x="99" y="127"/>
                    </a:lnTo>
                    <a:lnTo>
                      <a:pt x="104" y="126"/>
                    </a:lnTo>
                    <a:lnTo>
                      <a:pt x="109" y="124"/>
                    </a:lnTo>
                    <a:lnTo>
                      <a:pt x="113" y="123"/>
                    </a:lnTo>
                    <a:lnTo>
                      <a:pt x="118" y="123"/>
                    </a:lnTo>
                    <a:lnTo>
                      <a:pt x="124" y="125"/>
                    </a:lnTo>
                    <a:lnTo>
                      <a:pt x="127" y="131"/>
                    </a:lnTo>
                    <a:lnTo>
                      <a:pt x="127" y="136"/>
                    </a:lnTo>
                    <a:lnTo>
                      <a:pt x="126" y="140"/>
                    </a:lnTo>
                    <a:lnTo>
                      <a:pt x="122" y="145"/>
                    </a:lnTo>
                    <a:lnTo>
                      <a:pt x="117" y="147"/>
                    </a:lnTo>
                    <a:lnTo>
                      <a:pt x="111" y="151"/>
                    </a:lnTo>
                    <a:lnTo>
                      <a:pt x="105" y="153"/>
                    </a:lnTo>
                    <a:lnTo>
                      <a:pt x="102" y="157"/>
                    </a:lnTo>
                    <a:lnTo>
                      <a:pt x="96" y="158"/>
                    </a:lnTo>
                    <a:lnTo>
                      <a:pt x="90" y="160"/>
                    </a:lnTo>
                    <a:lnTo>
                      <a:pt x="84" y="162"/>
                    </a:lnTo>
                    <a:lnTo>
                      <a:pt x="78" y="167"/>
                    </a:lnTo>
                    <a:lnTo>
                      <a:pt x="72" y="171"/>
                    </a:lnTo>
                    <a:lnTo>
                      <a:pt x="65" y="174"/>
                    </a:lnTo>
                    <a:lnTo>
                      <a:pt x="60" y="178"/>
                    </a:lnTo>
                    <a:lnTo>
                      <a:pt x="54" y="181"/>
                    </a:lnTo>
                    <a:lnTo>
                      <a:pt x="47" y="184"/>
                    </a:lnTo>
                    <a:lnTo>
                      <a:pt x="41" y="186"/>
                    </a:lnTo>
                    <a:lnTo>
                      <a:pt x="35" y="187"/>
                    </a:lnTo>
                    <a:lnTo>
                      <a:pt x="29" y="188"/>
                    </a:lnTo>
                    <a:lnTo>
                      <a:pt x="22" y="187"/>
                    </a:lnTo>
                    <a:lnTo>
                      <a:pt x="16" y="185"/>
                    </a:lnTo>
                    <a:lnTo>
                      <a:pt x="9" y="181"/>
                    </a:lnTo>
                    <a:lnTo>
                      <a:pt x="4" y="175"/>
                    </a:lnTo>
                    <a:lnTo>
                      <a:pt x="2" y="169"/>
                    </a:lnTo>
                    <a:lnTo>
                      <a:pt x="2" y="165"/>
                    </a:lnTo>
                    <a:lnTo>
                      <a:pt x="2" y="159"/>
                    </a:lnTo>
                    <a:lnTo>
                      <a:pt x="2" y="154"/>
                    </a:lnTo>
                    <a:lnTo>
                      <a:pt x="2" y="148"/>
                    </a:lnTo>
                    <a:lnTo>
                      <a:pt x="4" y="144"/>
                    </a:lnTo>
                    <a:lnTo>
                      <a:pt x="4" y="138"/>
                    </a:lnTo>
                    <a:lnTo>
                      <a:pt x="5" y="133"/>
                    </a:lnTo>
                    <a:lnTo>
                      <a:pt x="5" y="127"/>
                    </a:lnTo>
                    <a:lnTo>
                      <a:pt x="6" y="122"/>
                    </a:lnTo>
                    <a:lnTo>
                      <a:pt x="7" y="117"/>
                    </a:lnTo>
                    <a:lnTo>
                      <a:pt x="7" y="111"/>
                    </a:lnTo>
                    <a:lnTo>
                      <a:pt x="7" y="105"/>
                    </a:lnTo>
                    <a:lnTo>
                      <a:pt x="7" y="99"/>
                    </a:lnTo>
                    <a:lnTo>
                      <a:pt x="7" y="95"/>
                    </a:lnTo>
                    <a:lnTo>
                      <a:pt x="7" y="89"/>
                    </a:lnTo>
                    <a:lnTo>
                      <a:pt x="6" y="83"/>
                    </a:lnTo>
                    <a:lnTo>
                      <a:pt x="6" y="77"/>
                    </a:lnTo>
                    <a:lnTo>
                      <a:pt x="5" y="71"/>
                    </a:lnTo>
                    <a:lnTo>
                      <a:pt x="5" y="65"/>
                    </a:lnTo>
                    <a:lnTo>
                      <a:pt x="4" y="60"/>
                    </a:lnTo>
                    <a:lnTo>
                      <a:pt x="4" y="55"/>
                    </a:lnTo>
                    <a:lnTo>
                      <a:pt x="2" y="48"/>
                    </a:lnTo>
                    <a:lnTo>
                      <a:pt x="2" y="43"/>
                    </a:lnTo>
                    <a:lnTo>
                      <a:pt x="1" y="37"/>
                    </a:lnTo>
                    <a:lnTo>
                      <a:pt x="0" y="31"/>
                    </a:lnTo>
                    <a:lnTo>
                      <a:pt x="0" y="24"/>
                    </a:lnTo>
                    <a:lnTo>
                      <a:pt x="0" y="20"/>
                    </a:lnTo>
                    <a:lnTo>
                      <a:pt x="0" y="14"/>
                    </a:lnTo>
                    <a:lnTo>
                      <a:pt x="0" y="9"/>
                    </a:lnTo>
                    <a:lnTo>
                      <a:pt x="0" y="5"/>
                    </a:lnTo>
                    <a:lnTo>
                      <a:pt x="0" y="1"/>
                    </a:lnTo>
                    <a:lnTo>
                      <a:pt x="5" y="0"/>
                    </a:lnTo>
                    <a:lnTo>
                      <a:pt x="9" y="0"/>
                    </a:lnTo>
                    <a:lnTo>
                      <a:pt x="14" y="0"/>
                    </a:lnTo>
                    <a:lnTo>
                      <a:pt x="20" y="1"/>
                    </a:lnTo>
                    <a:lnTo>
                      <a:pt x="23" y="3"/>
                    </a:lnTo>
                    <a:lnTo>
                      <a:pt x="27" y="7"/>
                    </a:lnTo>
                    <a:lnTo>
                      <a:pt x="28" y="10"/>
                    </a:lnTo>
                    <a:lnTo>
                      <a:pt x="29" y="16"/>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84" name="Freeform 136"/>
              <p:cNvSpPr>
                <a:spLocks/>
              </p:cNvSpPr>
              <p:nvPr/>
            </p:nvSpPr>
            <p:spPr bwMode="auto">
              <a:xfrm>
                <a:off x="4504" y="2476"/>
                <a:ext cx="31" cy="54"/>
              </a:xfrm>
              <a:custGeom>
                <a:avLst/>
                <a:gdLst>
                  <a:gd name="T0" fmla="*/ 2 w 48"/>
                  <a:gd name="T1" fmla="*/ 1 h 79"/>
                  <a:gd name="T2" fmla="*/ 2 w 48"/>
                  <a:gd name="T3" fmla="*/ 1 h 79"/>
                  <a:gd name="T4" fmla="*/ 2 w 48"/>
                  <a:gd name="T5" fmla="*/ 1 h 79"/>
                  <a:gd name="T6" fmla="*/ 2 w 48"/>
                  <a:gd name="T7" fmla="*/ 2 h 79"/>
                  <a:gd name="T8" fmla="*/ 2 w 48"/>
                  <a:gd name="T9" fmla="*/ 2 h 79"/>
                  <a:gd name="T10" fmla="*/ 2 w 48"/>
                  <a:gd name="T11" fmla="*/ 2 h 79"/>
                  <a:gd name="T12" fmla="*/ 2 w 48"/>
                  <a:gd name="T13" fmla="*/ 3 h 79"/>
                  <a:gd name="T14" fmla="*/ 2 w 48"/>
                  <a:gd name="T15" fmla="*/ 3 h 79"/>
                  <a:gd name="T16" fmla="*/ 2 w 48"/>
                  <a:gd name="T17" fmla="*/ 3 h 79"/>
                  <a:gd name="T18" fmla="*/ 2 w 48"/>
                  <a:gd name="T19" fmla="*/ 3 h 79"/>
                  <a:gd name="T20" fmla="*/ 2 w 48"/>
                  <a:gd name="T21" fmla="*/ 3 h 79"/>
                  <a:gd name="T22" fmla="*/ 2 w 48"/>
                  <a:gd name="T23" fmla="*/ 5 h 79"/>
                  <a:gd name="T24" fmla="*/ 2 w 48"/>
                  <a:gd name="T25" fmla="*/ 5 h 79"/>
                  <a:gd name="T26" fmla="*/ 2 w 48"/>
                  <a:gd name="T27" fmla="*/ 5 h 79"/>
                  <a:gd name="T28" fmla="*/ 2 w 48"/>
                  <a:gd name="T29" fmla="*/ 5 h 79"/>
                  <a:gd name="T30" fmla="*/ 2 w 48"/>
                  <a:gd name="T31" fmla="*/ 5 h 79"/>
                  <a:gd name="T32" fmla="*/ 1 w 48"/>
                  <a:gd name="T33" fmla="*/ 5 h 79"/>
                  <a:gd name="T34" fmla="*/ 1 w 48"/>
                  <a:gd name="T35" fmla="*/ 5 h 79"/>
                  <a:gd name="T36" fmla="*/ 1 w 48"/>
                  <a:gd name="T37" fmla="*/ 5 h 79"/>
                  <a:gd name="T38" fmla="*/ 1 w 48"/>
                  <a:gd name="T39" fmla="*/ 5 h 79"/>
                  <a:gd name="T40" fmla="*/ 1 w 48"/>
                  <a:gd name="T41" fmla="*/ 3 h 79"/>
                  <a:gd name="T42" fmla="*/ 1 w 48"/>
                  <a:gd name="T43" fmla="*/ 3 h 79"/>
                  <a:gd name="T44" fmla="*/ 1 w 48"/>
                  <a:gd name="T45" fmla="*/ 3 h 79"/>
                  <a:gd name="T46" fmla="*/ 1 w 48"/>
                  <a:gd name="T47" fmla="*/ 3 h 79"/>
                  <a:gd name="T48" fmla="*/ 1 w 48"/>
                  <a:gd name="T49" fmla="*/ 3 h 79"/>
                  <a:gd name="T50" fmla="*/ 1 w 48"/>
                  <a:gd name="T51" fmla="*/ 2 h 79"/>
                  <a:gd name="T52" fmla="*/ 1 w 48"/>
                  <a:gd name="T53" fmla="*/ 2 h 79"/>
                  <a:gd name="T54" fmla="*/ 1 w 48"/>
                  <a:gd name="T55" fmla="*/ 2 h 79"/>
                  <a:gd name="T56" fmla="*/ 1 w 48"/>
                  <a:gd name="T57" fmla="*/ 2 h 79"/>
                  <a:gd name="T58" fmla="*/ 1 w 48"/>
                  <a:gd name="T59" fmla="*/ 1 h 79"/>
                  <a:gd name="T60" fmla="*/ 1 w 48"/>
                  <a:gd name="T61" fmla="*/ 1 h 79"/>
                  <a:gd name="T62" fmla="*/ 1 w 48"/>
                  <a:gd name="T63" fmla="*/ 1 h 79"/>
                  <a:gd name="T64" fmla="*/ 1 w 48"/>
                  <a:gd name="T65" fmla="*/ 1 h 79"/>
                  <a:gd name="T66" fmla="*/ 0 w 48"/>
                  <a:gd name="T67" fmla="*/ 1 h 79"/>
                  <a:gd name="T68" fmla="*/ 1 w 48"/>
                  <a:gd name="T69" fmla="*/ 1 h 79"/>
                  <a:gd name="T70" fmla="*/ 1 w 48"/>
                  <a:gd name="T71" fmla="*/ 1 h 79"/>
                  <a:gd name="T72" fmla="*/ 1 w 48"/>
                  <a:gd name="T73" fmla="*/ 1 h 79"/>
                  <a:gd name="T74" fmla="*/ 1 w 48"/>
                  <a:gd name="T75" fmla="*/ 0 h 79"/>
                  <a:gd name="T76" fmla="*/ 1 w 48"/>
                  <a:gd name="T77" fmla="*/ 1 h 79"/>
                  <a:gd name="T78" fmla="*/ 1 w 48"/>
                  <a:gd name="T79" fmla="*/ 1 h 79"/>
                  <a:gd name="T80" fmla="*/ 1 w 48"/>
                  <a:gd name="T81" fmla="*/ 1 h 79"/>
                  <a:gd name="T82" fmla="*/ 2 w 48"/>
                  <a:gd name="T83" fmla="*/ 1 h 79"/>
                  <a:gd name="T84" fmla="*/ 2 w 48"/>
                  <a:gd name="T85" fmla="*/ 1 h 79"/>
                  <a:gd name="T86" fmla="*/ 2 w 48"/>
                  <a:gd name="T87" fmla="*/ 1 h 79"/>
                  <a:gd name="T88" fmla="*/ 2 w 48"/>
                  <a:gd name="T89" fmla="*/ 1 h 79"/>
                  <a:gd name="T90" fmla="*/ 2 w 48"/>
                  <a:gd name="T91" fmla="*/ 1 h 7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
                  <a:gd name="T139" fmla="*/ 0 h 79"/>
                  <a:gd name="T140" fmla="*/ 48 w 48"/>
                  <a:gd name="T141" fmla="*/ 79 h 7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 h="79">
                    <a:moveTo>
                      <a:pt x="45" y="19"/>
                    </a:moveTo>
                    <a:lnTo>
                      <a:pt x="45" y="21"/>
                    </a:lnTo>
                    <a:lnTo>
                      <a:pt x="46" y="26"/>
                    </a:lnTo>
                    <a:lnTo>
                      <a:pt x="46" y="29"/>
                    </a:lnTo>
                    <a:lnTo>
                      <a:pt x="48" y="34"/>
                    </a:lnTo>
                    <a:lnTo>
                      <a:pt x="48" y="37"/>
                    </a:lnTo>
                    <a:lnTo>
                      <a:pt x="48" y="42"/>
                    </a:lnTo>
                    <a:lnTo>
                      <a:pt x="48" y="45"/>
                    </a:lnTo>
                    <a:lnTo>
                      <a:pt x="48" y="49"/>
                    </a:lnTo>
                    <a:lnTo>
                      <a:pt x="46" y="52"/>
                    </a:lnTo>
                    <a:lnTo>
                      <a:pt x="45" y="57"/>
                    </a:lnTo>
                    <a:lnTo>
                      <a:pt x="43" y="61"/>
                    </a:lnTo>
                    <a:lnTo>
                      <a:pt x="43" y="65"/>
                    </a:lnTo>
                    <a:lnTo>
                      <a:pt x="39" y="71"/>
                    </a:lnTo>
                    <a:lnTo>
                      <a:pt x="36" y="79"/>
                    </a:lnTo>
                    <a:lnTo>
                      <a:pt x="32" y="77"/>
                    </a:lnTo>
                    <a:lnTo>
                      <a:pt x="29" y="75"/>
                    </a:lnTo>
                    <a:lnTo>
                      <a:pt x="25" y="72"/>
                    </a:lnTo>
                    <a:lnTo>
                      <a:pt x="23" y="70"/>
                    </a:lnTo>
                    <a:lnTo>
                      <a:pt x="18" y="63"/>
                    </a:lnTo>
                    <a:lnTo>
                      <a:pt x="15" y="57"/>
                    </a:lnTo>
                    <a:lnTo>
                      <a:pt x="14" y="54"/>
                    </a:lnTo>
                    <a:lnTo>
                      <a:pt x="13" y="50"/>
                    </a:lnTo>
                    <a:lnTo>
                      <a:pt x="10" y="47"/>
                    </a:lnTo>
                    <a:lnTo>
                      <a:pt x="10" y="43"/>
                    </a:lnTo>
                    <a:lnTo>
                      <a:pt x="9" y="38"/>
                    </a:lnTo>
                    <a:lnTo>
                      <a:pt x="8" y="35"/>
                    </a:lnTo>
                    <a:lnTo>
                      <a:pt x="8" y="31"/>
                    </a:lnTo>
                    <a:lnTo>
                      <a:pt x="8" y="28"/>
                    </a:lnTo>
                    <a:lnTo>
                      <a:pt x="6" y="24"/>
                    </a:lnTo>
                    <a:lnTo>
                      <a:pt x="4" y="21"/>
                    </a:lnTo>
                    <a:lnTo>
                      <a:pt x="3" y="16"/>
                    </a:lnTo>
                    <a:lnTo>
                      <a:pt x="1" y="14"/>
                    </a:lnTo>
                    <a:lnTo>
                      <a:pt x="0" y="9"/>
                    </a:lnTo>
                    <a:lnTo>
                      <a:pt x="1" y="7"/>
                    </a:lnTo>
                    <a:lnTo>
                      <a:pt x="3" y="3"/>
                    </a:lnTo>
                    <a:lnTo>
                      <a:pt x="8" y="1"/>
                    </a:lnTo>
                    <a:lnTo>
                      <a:pt x="13" y="0"/>
                    </a:lnTo>
                    <a:lnTo>
                      <a:pt x="18" y="1"/>
                    </a:lnTo>
                    <a:lnTo>
                      <a:pt x="24" y="2"/>
                    </a:lnTo>
                    <a:lnTo>
                      <a:pt x="29" y="4"/>
                    </a:lnTo>
                    <a:lnTo>
                      <a:pt x="34" y="7"/>
                    </a:lnTo>
                    <a:lnTo>
                      <a:pt x="37" y="10"/>
                    </a:lnTo>
                    <a:lnTo>
                      <a:pt x="41" y="14"/>
                    </a:lnTo>
                    <a:lnTo>
                      <a:pt x="45" y="19"/>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85" name="Freeform 137"/>
              <p:cNvSpPr>
                <a:spLocks/>
              </p:cNvSpPr>
              <p:nvPr/>
            </p:nvSpPr>
            <p:spPr bwMode="auto">
              <a:xfrm>
                <a:off x="4439" y="2486"/>
                <a:ext cx="31" cy="52"/>
              </a:xfrm>
              <a:custGeom>
                <a:avLst/>
                <a:gdLst>
                  <a:gd name="T0" fmla="*/ 2 w 48"/>
                  <a:gd name="T1" fmla="*/ 1 h 77"/>
                  <a:gd name="T2" fmla="*/ 2 w 48"/>
                  <a:gd name="T3" fmla="*/ 2 h 77"/>
                  <a:gd name="T4" fmla="*/ 2 w 48"/>
                  <a:gd name="T5" fmla="*/ 2 h 77"/>
                  <a:gd name="T6" fmla="*/ 2 w 48"/>
                  <a:gd name="T7" fmla="*/ 3 h 77"/>
                  <a:gd name="T8" fmla="*/ 2 w 48"/>
                  <a:gd name="T9" fmla="*/ 3 h 77"/>
                  <a:gd name="T10" fmla="*/ 2 w 48"/>
                  <a:gd name="T11" fmla="*/ 4 h 77"/>
                  <a:gd name="T12" fmla="*/ 2 w 48"/>
                  <a:gd name="T13" fmla="*/ 4 h 77"/>
                  <a:gd name="T14" fmla="*/ 2 w 48"/>
                  <a:gd name="T15" fmla="*/ 5 h 77"/>
                  <a:gd name="T16" fmla="*/ 2 w 48"/>
                  <a:gd name="T17" fmla="*/ 5 h 77"/>
                  <a:gd name="T18" fmla="*/ 1 w 48"/>
                  <a:gd name="T19" fmla="*/ 5 h 77"/>
                  <a:gd name="T20" fmla="*/ 1 w 48"/>
                  <a:gd name="T21" fmla="*/ 5 h 77"/>
                  <a:gd name="T22" fmla="*/ 1 w 48"/>
                  <a:gd name="T23" fmla="*/ 5 h 77"/>
                  <a:gd name="T24" fmla="*/ 1 w 48"/>
                  <a:gd name="T25" fmla="*/ 5 h 77"/>
                  <a:gd name="T26" fmla="*/ 1 w 48"/>
                  <a:gd name="T27" fmla="*/ 4 h 77"/>
                  <a:gd name="T28" fmla="*/ 1 w 48"/>
                  <a:gd name="T29" fmla="*/ 4 h 77"/>
                  <a:gd name="T30" fmla="*/ 1 w 48"/>
                  <a:gd name="T31" fmla="*/ 3 h 77"/>
                  <a:gd name="T32" fmla="*/ 1 w 48"/>
                  <a:gd name="T33" fmla="*/ 3 h 77"/>
                  <a:gd name="T34" fmla="*/ 1 w 48"/>
                  <a:gd name="T35" fmla="*/ 3 h 77"/>
                  <a:gd name="T36" fmla="*/ 1 w 48"/>
                  <a:gd name="T37" fmla="*/ 3 h 77"/>
                  <a:gd name="T38" fmla="*/ 1 w 48"/>
                  <a:gd name="T39" fmla="*/ 3 h 77"/>
                  <a:gd name="T40" fmla="*/ 1 w 48"/>
                  <a:gd name="T41" fmla="*/ 2 h 77"/>
                  <a:gd name="T42" fmla="*/ 1 w 48"/>
                  <a:gd name="T43" fmla="*/ 2 h 77"/>
                  <a:gd name="T44" fmla="*/ 1 w 48"/>
                  <a:gd name="T45" fmla="*/ 2 h 77"/>
                  <a:gd name="T46" fmla="*/ 1 w 48"/>
                  <a:gd name="T47" fmla="*/ 1 h 77"/>
                  <a:gd name="T48" fmla="*/ 0 w 48"/>
                  <a:gd name="T49" fmla="*/ 1 h 77"/>
                  <a:gd name="T50" fmla="*/ 0 w 48"/>
                  <a:gd name="T51" fmla="*/ 1 h 77"/>
                  <a:gd name="T52" fmla="*/ 1 w 48"/>
                  <a:gd name="T53" fmla="*/ 0 h 77"/>
                  <a:gd name="T54" fmla="*/ 1 w 48"/>
                  <a:gd name="T55" fmla="*/ 0 h 77"/>
                  <a:gd name="T56" fmla="*/ 1 w 48"/>
                  <a:gd name="T57" fmla="*/ 1 h 77"/>
                  <a:gd name="T58" fmla="*/ 1 w 48"/>
                  <a:gd name="T59" fmla="*/ 1 h 77"/>
                  <a:gd name="T60" fmla="*/ 2 w 48"/>
                  <a:gd name="T61" fmla="*/ 1 h 77"/>
                  <a:gd name="T62" fmla="*/ 2 w 48"/>
                  <a:gd name="T63" fmla="*/ 1 h 77"/>
                  <a:gd name="T64" fmla="*/ 2 w 48"/>
                  <a:gd name="T65" fmla="*/ 1 h 77"/>
                  <a:gd name="T66" fmla="*/ 2 w 48"/>
                  <a:gd name="T67" fmla="*/ 1 h 77"/>
                  <a:gd name="T68" fmla="*/ 2 w 48"/>
                  <a:gd name="T69" fmla="*/ 1 h 7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8"/>
                  <a:gd name="T106" fmla="*/ 0 h 77"/>
                  <a:gd name="T107" fmla="*/ 48 w 48"/>
                  <a:gd name="T108" fmla="*/ 77 h 7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8" h="77">
                    <a:moveTo>
                      <a:pt x="48" y="26"/>
                    </a:moveTo>
                    <a:lnTo>
                      <a:pt x="48" y="33"/>
                    </a:lnTo>
                    <a:lnTo>
                      <a:pt x="48" y="40"/>
                    </a:lnTo>
                    <a:lnTo>
                      <a:pt x="47" y="47"/>
                    </a:lnTo>
                    <a:lnTo>
                      <a:pt x="46" y="54"/>
                    </a:lnTo>
                    <a:lnTo>
                      <a:pt x="43" y="61"/>
                    </a:lnTo>
                    <a:lnTo>
                      <a:pt x="40" y="66"/>
                    </a:lnTo>
                    <a:lnTo>
                      <a:pt x="36" y="71"/>
                    </a:lnTo>
                    <a:lnTo>
                      <a:pt x="32" y="77"/>
                    </a:lnTo>
                    <a:lnTo>
                      <a:pt x="27" y="75"/>
                    </a:lnTo>
                    <a:lnTo>
                      <a:pt x="23" y="74"/>
                    </a:lnTo>
                    <a:lnTo>
                      <a:pt x="20" y="71"/>
                    </a:lnTo>
                    <a:lnTo>
                      <a:pt x="19" y="69"/>
                    </a:lnTo>
                    <a:lnTo>
                      <a:pt x="15" y="65"/>
                    </a:lnTo>
                    <a:lnTo>
                      <a:pt x="14" y="62"/>
                    </a:lnTo>
                    <a:lnTo>
                      <a:pt x="13" y="58"/>
                    </a:lnTo>
                    <a:lnTo>
                      <a:pt x="12" y="55"/>
                    </a:lnTo>
                    <a:lnTo>
                      <a:pt x="11" y="50"/>
                    </a:lnTo>
                    <a:lnTo>
                      <a:pt x="9" y="45"/>
                    </a:lnTo>
                    <a:lnTo>
                      <a:pt x="8" y="42"/>
                    </a:lnTo>
                    <a:lnTo>
                      <a:pt x="7" y="37"/>
                    </a:lnTo>
                    <a:lnTo>
                      <a:pt x="6" y="33"/>
                    </a:lnTo>
                    <a:lnTo>
                      <a:pt x="4" y="29"/>
                    </a:lnTo>
                    <a:lnTo>
                      <a:pt x="2" y="26"/>
                    </a:lnTo>
                    <a:lnTo>
                      <a:pt x="0" y="23"/>
                    </a:lnTo>
                    <a:lnTo>
                      <a:pt x="0" y="5"/>
                    </a:lnTo>
                    <a:lnTo>
                      <a:pt x="7" y="0"/>
                    </a:lnTo>
                    <a:lnTo>
                      <a:pt x="14" y="0"/>
                    </a:lnTo>
                    <a:lnTo>
                      <a:pt x="21" y="1"/>
                    </a:lnTo>
                    <a:lnTo>
                      <a:pt x="27" y="5"/>
                    </a:lnTo>
                    <a:lnTo>
                      <a:pt x="33" y="8"/>
                    </a:lnTo>
                    <a:lnTo>
                      <a:pt x="39" y="14"/>
                    </a:lnTo>
                    <a:lnTo>
                      <a:pt x="43" y="20"/>
                    </a:lnTo>
                    <a:lnTo>
                      <a:pt x="48" y="26"/>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86" name="Freeform 138"/>
              <p:cNvSpPr>
                <a:spLocks/>
              </p:cNvSpPr>
              <p:nvPr/>
            </p:nvSpPr>
            <p:spPr bwMode="auto">
              <a:xfrm>
                <a:off x="4068" y="2523"/>
                <a:ext cx="60" cy="25"/>
              </a:xfrm>
              <a:custGeom>
                <a:avLst/>
                <a:gdLst>
                  <a:gd name="T0" fmla="*/ 4 w 93"/>
                  <a:gd name="T1" fmla="*/ 1 h 38"/>
                  <a:gd name="T2" fmla="*/ 4 w 93"/>
                  <a:gd name="T3" fmla="*/ 1 h 38"/>
                  <a:gd name="T4" fmla="*/ 4 w 93"/>
                  <a:gd name="T5" fmla="*/ 1 h 38"/>
                  <a:gd name="T6" fmla="*/ 4 w 93"/>
                  <a:gd name="T7" fmla="*/ 1 h 38"/>
                  <a:gd name="T8" fmla="*/ 4 w 93"/>
                  <a:gd name="T9" fmla="*/ 2 h 38"/>
                  <a:gd name="T10" fmla="*/ 4 w 93"/>
                  <a:gd name="T11" fmla="*/ 2 h 38"/>
                  <a:gd name="T12" fmla="*/ 4 w 93"/>
                  <a:gd name="T13" fmla="*/ 2 h 38"/>
                  <a:gd name="T14" fmla="*/ 3 w 93"/>
                  <a:gd name="T15" fmla="*/ 2 h 38"/>
                  <a:gd name="T16" fmla="*/ 3 w 93"/>
                  <a:gd name="T17" fmla="*/ 2 h 38"/>
                  <a:gd name="T18" fmla="*/ 3 w 93"/>
                  <a:gd name="T19" fmla="*/ 2 h 38"/>
                  <a:gd name="T20" fmla="*/ 3 w 93"/>
                  <a:gd name="T21" fmla="*/ 2 h 38"/>
                  <a:gd name="T22" fmla="*/ 3 w 93"/>
                  <a:gd name="T23" fmla="*/ 2 h 38"/>
                  <a:gd name="T24" fmla="*/ 2 w 93"/>
                  <a:gd name="T25" fmla="*/ 2 h 38"/>
                  <a:gd name="T26" fmla="*/ 2 w 93"/>
                  <a:gd name="T27" fmla="*/ 2 h 38"/>
                  <a:gd name="T28" fmla="*/ 2 w 93"/>
                  <a:gd name="T29" fmla="*/ 2 h 38"/>
                  <a:gd name="T30" fmla="*/ 1 w 93"/>
                  <a:gd name="T31" fmla="*/ 2 h 38"/>
                  <a:gd name="T32" fmla="*/ 1 w 93"/>
                  <a:gd name="T33" fmla="*/ 2 h 38"/>
                  <a:gd name="T34" fmla="*/ 1 w 93"/>
                  <a:gd name="T35" fmla="*/ 2 h 38"/>
                  <a:gd name="T36" fmla="*/ 1 w 93"/>
                  <a:gd name="T37" fmla="*/ 1 h 38"/>
                  <a:gd name="T38" fmla="*/ 1 w 93"/>
                  <a:gd name="T39" fmla="*/ 1 h 38"/>
                  <a:gd name="T40" fmla="*/ 1 w 93"/>
                  <a:gd name="T41" fmla="*/ 1 h 38"/>
                  <a:gd name="T42" fmla="*/ 1 w 93"/>
                  <a:gd name="T43" fmla="*/ 1 h 38"/>
                  <a:gd name="T44" fmla="*/ 0 w 93"/>
                  <a:gd name="T45" fmla="*/ 1 h 38"/>
                  <a:gd name="T46" fmla="*/ 1 w 93"/>
                  <a:gd name="T47" fmla="*/ 1 h 38"/>
                  <a:gd name="T48" fmla="*/ 1 w 93"/>
                  <a:gd name="T49" fmla="*/ 1 h 38"/>
                  <a:gd name="T50" fmla="*/ 1 w 93"/>
                  <a:gd name="T51" fmla="*/ 1 h 38"/>
                  <a:gd name="T52" fmla="*/ 1 w 93"/>
                  <a:gd name="T53" fmla="*/ 0 h 38"/>
                  <a:gd name="T54" fmla="*/ 1 w 93"/>
                  <a:gd name="T55" fmla="*/ 0 h 38"/>
                  <a:gd name="T56" fmla="*/ 1 w 93"/>
                  <a:gd name="T57" fmla="*/ 1 h 38"/>
                  <a:gd name="T58" fmla="*/ 1 w 93"/>
                  <a:gd name="T59" fmla="*/ 1 h 38"/>
                  <a:gd name="T60" fmla="*/ 2 w 93"/>
                  <a:gd name="T61" fmla="*/ 1 h 38"/>
                  <a:gd name="T62" fmla="*/ 2 w 93"/>
                  <a:gd name="T63" fmla="*/ 1 h 38"/>
                  <a:gd name="T64" fmla="*/ 2 w 93"/>
                  <a:gd name="T65" fmla="*/ 1 h 38"/>
                  <a:gd name="T66" fmla="*/ 3 w 93"/>
                  <a:gd name="T67" fmla="*/ 1 h 38"/>
                  <a:gd name="T68" fmla="*/ 3 w 93"/>
                  <a:gd name="T69" fmla="*/ 1 h 38"/>
                  <a:gd name="T70" fmla="*/ 3 w 93"/>
                  <a:gd name="T71" fmla="*/ 1 h 38"/>
                  <a:gd name="T72" fmla="*/ 3 w 93"/>
                  <a:gd name="T73" fmla="*/ 1 h 38"/>
                  <a:gd name="T74" fmla="*/ 3 w 93"/>
                  <a:gd name="T75" fmla="*/ 1 h 38"/>
                  <a:gd name="T76" fmla="*/ 3 w 93"/>
                  <a:gd name="T77" fmla="*/ 1 h 38"/>
                  <a:gd name="T78" fmla="*/ 4 w 93"/>
                  <a:gd name="T79" fmla="*/ 1 h 38"/>
                  <a:gd name="T80" fmla="*/ 4 w 93"/>
                  <a:gd name="T81" fmla="*/ 1 h 38"/>
                  <a:gd name="T82" fmla="*/ 4 w 93"/>
                  <a:gd name="T83" fmla="*/ 1 h 38"/>
                  <a:gd name="T84" fmla="*/ 4 w 93"/>
                  <a:gd name="T85" fmla="*/ 1 h 38"/>
                  <a:gd name="T86" fmla="*/ 4 w 93"/>
                  <a:gd name="T87" fmla="*/ 1 h 3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3"/>
                  <a:gd name="T133" fmla="*/ 0 h 38"/>
                  <a:gd name="T134" fmla="*/ 93 w 93"/>
                  <a:gd name="T135" fmla="*/ 38 h 3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3" h="38">
                    <a:moveTo>
                      <a:pt x="93" y="16"/>
                    </a:moveTo>
                    <a:lnTo>
                      <a:pt x="93" y="20"/>
                    </a:lnTo>
                    <a:lnTo>
                      <a:pt x="93" y="23"/>
                    </a:lnTo>
                    <a:lnTo>
                      <a:pt x="91" y="27"/>
                    </a:lnTo>
                    <a:lnTo>
                      <a:pt x="90" y="30"/>
                    </a:lnTo>
                    <a:lnTo>
                      <a:pt x="86" y="35"/>
                    </a:lnTo>
                    <a:lnTo>
                      <a:pt x="80" y="38"/>
                    </a:lnTo>
                    <a:lnTo>
                      <a:pt x="74" y="38"/>
                    </a:lnTo>
                    <a:lnTo>
                      <a:pt x="68" y="38"/>
                    </a:lnTo>
                    <a:lnTo>
                      <a:pt x="62" y="38"/>
                    </a:lnTo>
                    <a:lnTo>
                      <a:pt x="56" y="38"/>
                    </a:lnTo>
                    <a:lnTo>
                      <a:pt x="51" y="37"/>
                    </a:lnTo>
                    <a:lnTo>
                      <a:pt x="43" y="37"/>
                    </a:lnTo>
                    <a:lnTo>
                      <a:pt x="38" y="36"/>
                    </a:lnTo>
                    <a:lnTo>
                      <a:pt x="33" y="36"/>
                    </a:lnTo>
                    <a:lnTo>
                      <a:pt x="27" y="34"/>
                    </a:lnTo>
                    <a:lnTo>
                      <a:pt x="22" y="31"/>
                    </a:lnTo>
                    <a:lnTo>
                      <a:pt x="18" y="30"/>
                    </a:lnTo>
                    <a:lnTo>
                      <a:pt x="13" y="28"/>
                    </a:lnTo>
                    <a:lnTo>
                      <a:pt x="10" y="24"/>
                    </a:lnTo>
                    <a:lnTo>
                      <a:pt x="6" y="21"/>
                    </a:lnTo>
                    <a:lnTo>
                      <a:pt x="3" y="16"/>
                    </a:lnTo>
                    <a:lnTo>
                      <a:pt x="0" y="11"/>
                    </a:lnTo>
                    <a:lnTo>
                      <a:pt x="1" y="7"/>
                    </a:lnTo>
                    <a:lnTo>
                      <a:pt x="6" y="4"/>
                    </a:lnTo>
                    <a:lnTo>
                      <a:pt x="11" y="2"/>
                    </a:lnTo>
                    <a:lnTo>
                      <a:pt x="15" y="0"/>
                    </a:lnTo>
                    <a:lnTo>
                      <a:pt x="20" y="0"/>
                    </a:lnTo>
                    <a:lnTo>
                      <a:pt x="25" y="1"/>
                    </a:lnTo>
                    <a:lnTo>
                      <a:pt x="29" y="1"/>
                    </a:lnTo>
                    <a:lnTo>
                      <a:pt x="35" y="2"/>
                    </a:lnTo>
                    <a:lnTo>
                      <a:pt x="40" y="2"/>
                    </a:lnTo>
                    <a:lnTo>
                      <a:pt x="46" y="2"/>
                    </a:lnTo>
                    <a:lnTo>
                      <a:pt x="51" y="3"/>
                    </a:lnTo>
                    <a:lnTo>
                      <a:pt x="55" y="4"/>
                    </a:lnTo>
                    <a:lnTo>
                      <a:pt x="60" y="6"/>
                    </a:lnTo>
                    <a:lnTo>
                      <a:pt x="65" y="7"/>
                    </a:lnTo>
                    <a:lnTo>
                      <a:pt x="69" y="7"/>
                    </a:lnTo>
                    <a:lnTo>
                      <a:pt x="74" y="9"/>
                    </a:lnTo>
                    <a:lnTo>
                      <a:pt x="79" y="10"/>
                    </a:lnTo>
                    <a:lnTo>
                      <a:pt x="83" y="11"/>
                    </a:lnTo>
                    <a:lnTo>
                      <a:pt x="88" y="14"/>
                    </a:lnTo>
                    <a:lnTo>
                      <a:pt x="93" y="16"/>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87" name="Freeform 139"/>
              <p:cNvSpPr>
                <a:spLocks/>
              </p:cNvSpPr>
              <p:nvPr/>
            </p:nvSpPr>
            <p:spPr bwMode="auto">
              <a:xfrm>
                <a:off x="4198" y="2793"/>
                <a:ext cx="114" cy="182"/>
              </a:xfrm>
              <a:custGeom>
                <a:avLst/>
                <a:gdLst>
                  <a:gd name="T0" fmla="*/ 8 w 177"/>
                  <a:gd name="T1" fmla="*/ 3 h 271"/>
                  <a:gd name="T2" fmla="*/ 8 w 177"/>
                  <a:gd name="T3" fmla="*/ 5 h 271"/>
                  <a:gd name="T4" fmla="*/ 8 w 177"/>
                  <a:gd name="T5" fmla="*/ 7 h 271"/>
                  <a:gd name="T6" fmla="*/ 8 w 177"/>
                  <a:gd name="T7" fmla="*/ 9 h 271"/>
                  <a:gd name="T8" fmla="*/ 6 w 177"/>
                  <a:gd name="T9" fmla="*/ 11 h 271"/>
                  <a:gd name="T10" fmla="*/ 6 w 177"/>
                  <a:gd name="T11" fmla="*/ 13 h 271"/>
                  <a:gd name="T12" fmla="*/ 5 w 177"/>
                  <a:gd name="T13" fmla="*/ 13 h 271"/>
                  <a:gd name="T14" fmla="*/ 4 w 177"/>
                  <a:gd name="T15" fmla="*/ 13 h 271"/>
                  <a:gd name="T16" fmla="*/ 3 w 177"/>
                  <a:gd name="T17" fmla="*/ 13 h 271"/>
                  <a:gd name="T18" fmla="*/ 3 w 177"/>
                  <a:gd name="T19" fmla="*/ 13 h 271"/>
                  <a:gd name="T20" fmla="*/ 1 w 177"/>
                  <a:gd name="T21" fmla="*/ 13 h 271"/>
                  <a:gd name="T22" fmla="*/ 1 w 177"/>
                  <a:gd name="T23" fmla="*/ 13 h 271"/>
                  <a:gd name="T24" fmla="*/ 1 w 177"/>
                  <a:gd name="T25" fmla="*/ 14 h 271"/>
                  <a:gd name="T26" fmla="*/ 1 w 177"/>
                  <a:gd name="T27" fmla="*/ 16 h 271"/>
                  <a:gd name="T28" fmla="*/ 1 w 177"/>
                  <a:gd name="T29" fmla="*/ 17 h 271"/>
                  <a:gd name="T30" fmla="*/ 0 w 177"/>
                  <a:gd name="T31" fmla="*/ 15 h 271"/>
                  <a:gd name="T32" fmla="*/ 0 w 177"/>
                  <a:gd name="T33" fmla="*/ 14 h 271"/>
                  <a:gd name="T34" fmla="*/ 1 w 177"/>
                  <a:gd name="T35" fmla="*/ 14 h 271"/>
                  <a:gd name="T36" fmla="*/ 1 w 177"/>
                  <a:gd name="T37" fmla="*/ 13 h 271"/>
                  <a:gd name="T38" fmla="*/ 1 w 177"/>
                  <a:gd name="T39" fmla="*/ 13 h 271"/>
                  <a:gd name="T40" fmla="*/ 1 w 177"/>
                  <a:gd name="T41" fmla="*/ 13 h 271"/>
                  <a:gd name="T42" fmla="*/ 1 w 177"/>
                  <a:gd name="T43" fmla="*/ 12 h 271"/>
                  <a:gd name="T44" fmla="*/ 1 w 177"/>
                  <a:gd name="T45" fmla="*/ 11 h 271"/>
                  <a:gd name="T46" fmla="*/ 1 w 177"/>
                  <a:gd name="T47" fmla="*/ 11 h 271"/>
                  <a:gd name="T48" fmla="*/ 3 w 177"/>
                  <a:gd name="T49" fmla="*/ 11 h 271"/>
                  <a:gd name="T50" fmla="*/ 3 w 177"/>
                  <a:gd name="T51" fmla="*/ 11 h 271"/>
                  <a:gd name="T52" fmla="*/ 4 w 177"/>
                  <a:gd name="T53" fmla="*/ 11 h 271"/>
                  <a:gd name="T54" fmla="*/ 5 w 177"/>
                  <a:gd name="T55" fmla="*/ 9 h 271"/>
                  <a:gd name="T56" fmla="*/ 6 w 177"/>
                  <a:gd name="T57" fmla="*/ 9 h 271"/>
                  <a:gd name="T58" fmla="*/ 6 w 177"/>
                  <a:gd name="T59" fmla="*/ 7 h 271"/>
                  <a:gd name="T60" fmla="*/ 6 w 177"/>
                  <a:gd name="T61" fmla="*/ 7 h 271"/>
                  <a:gd name="T62" fmla="*/ 6 w 177"/>
                  <a:gd name="T63" fmla="*/ 6 h 271"/>
                  <a:gd name="T64" fmla="*/ 6 w 177"/>
                  <a:gd name="T65" fmla="*/ 5 h 271"/>
                  <a:gd name="T66" fmla="*/ 6 w 177"/>
                  <a:gd name="T67" fmla="*/ 4 h 271"/>
                  <a:gd name="T68" fmla="*/ 6 w 177"/>
                  <a:gd name="T69" fmla="*/ 3 h 271"/>
                  <a:gd name="T70" fmla="*/ 6 w 177"/>
                  <a:gd name="T71" fmla="*/ 3 h 271"/>
                  <a:gd name="T72" fmla="*/ 6 w 177"/>
                  <a:gd name="T73" fmla="*/ 2 h 271"/>
                  <a:gd name="T74" fmla="*/ 5 w 177"/>
                  <a:gd name="T75" fmla="*/ 2 h 271"/>
                  <a:gd name="T76" fmla="*/ 4 w 177"/>
                  <a:gd name="T77" fmla="*/ 1 h 271"/>
                  <a:gd name="T78" fmla="*/ 3 w 177"/>
                  <a:gd name="T79" fmla="*/ 1 h 271"/>
                  <a:gd name="T80" fmla="*/ 3 w 177"/>
                  <a:gd name="T81" fmla="*/ 1 h 271"/>
                  <a:gd name="T82" fmla="*/ 2 w 177"/>
                  <a:gd name="T83" fmla="*/ 2 h 271"/>
                  <a:gd name="T84" fmla="*/ 1 w 177"/>
                  <a:gd name="T85" fmla="*/ 2 h 271"/>
                  <a:gd name="T86" fmla="*/ 1 w 177"/>
                  <a:gd name="T87" fmla="*/ 1 h 271"/>
                  <a:gd name="T88" fmla="*/ 2 w 177"/>
                  <a:gd name="T89" fmla="*/ 1 h 271"/>
                  <a:gd name="T90" fmla="*/ 3 w 177"/>
                  <a:gd name="T91" fmla="*/ 1 h 271"/>
                  <a:gd name="T92" fmla="*/ 4 w 177"/>
                  <a:gd name="T93" fmla="*/ 0 h 271"/>
                  <a:gd name="T94" fmla="*/ 5 w 177"/>
                  <a:gd name="T95" fmla="*/ 1 h 271"/>
                  <a:gd name="T96" fmla="*/ 6 w 177"/>
                  <a:gd name="T97" fmla="*/ 1 h 271"/>
                  <a:gd name="T98" fmla="*/ 6 w 177"/>
                  <a:gd name="T99" fmla="*/ 1 h 271"/>
                  <a:gd name="T100" fmla="*/ 8 w 177"/>
                  <a:gd name="T101" fmla="*/ 2 h 27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7"/>
                  <a:gd name="T154" fmla="*/ 0 h 271"/>
                  <a:gd name="T155" fmla="*/ 177 w 177"/>
                  <a:gd name="T156" fmla="*/ 271 h 27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7" h="271">
                    <a:moveTo>
                      <a:pt x="167" y="36"/>
                    </a:moveTo>
                    <a:lnTo>
                      <a:pt x="170" y="46"/>
                    </a:lnTo>
                    <a:lnTo>
                      <a:pt x="174" y="55"/>
                    </a:lnTo>
                    <a:lnTo>
                      <a:pt x="176" y="65"/>
                    </a:lnTo>
                    <a:lnTo>
                      <a:pt x="177" y="76"/>
                    </a:lnTo>
                    <a:lnTo>
                      <a:pt x="176" y="85"/>
                    </a:lnTo>
                    <a:lnTo>
                      <a:pt x="176" y="97"/>
                    </a:lnTo>
                    <a:lnTo>
                      <a:pt x="174" y="108"/>
                    </a:lnTo>
                    <a:lnTo>
                      <a:pt x="173" y="118"/>
                    </a:lnTo>
                    <a:lnTo>
                      <a:pt x="169" y="129"/>
                    </a:lnTo>
                    <a:lnTo>
                      <a:pt x="166" y="139"/>
                    </a:lnTo>
                    <a:lnTo>
                      <a:pt x="161" y="148"/>
                    </a:lnTo>
                    <a:lnTo>
                      <a:pt x="157" y="159"/>
                    </a:lnTo>
                    <a:lnTo>
                      <a:pt x="150" y="168"/>
                    </a:lnTo>
                    <a:lnTo>
                      <a:pt x="146" y="179"/>
                    </a:lnTo>
                    <a:lnTo>
                      <a:pt x="140" y="188"/>
                    </a:lnTo>
                    <a:lnTo>
                      <a:pt x="134" y="198"/>
                    </a:lnTo>
                    <a:lnTo>
                      <a:pt x="129" y="202"/>
                    </a:lnTo>
                    <a:lnTo>
                      <a:pt x="123" y="206"/>
                    </a:lnTo>
                    <a:lnTo>
                      <a:pt x="118" y="209"/>
                    </a:lnTo>
                    <a:lnTo>
                      <a:pt x="112" y="213"/>
                    </a:lnTo>
                    <a:lnTo>
                      <a:pt x="105" y="215"/>
                    </a:lnTo>
                    <a:lnTo>
                      <a:pt x="98" y="217"/>
                    </a:lnTo>
                    <a:lnTo>
                      <a:pt x="92" y="217"/>
                    </a:lnTo>
                    <a:lnTo>
                      <a:pt x="85" y="219"/>
                    </a:lnTo>
                    <a:lnTo>
                      <a:pt x="77" y="219"/>
                    </a:lnTo>
                    <a:lnTo>
                      <a:pt x="70" y="219"/>
                    </a:lnTo>
                    <a:lnTo>
                      <a:pt x="63" y="219"/>
                    </a:lnTo>
                    <a:lnTo>
                      <a:pt x="56" y="219"/>
                    </a:lnTo>
                    <a:lnTo>
                      <a:pt x="49" y="217"/>
                    </a:lnTo>
                    <a:lnTo>
                      <a:pt x="42" y="215"/>
                    </a:lnTo>
                    <a:lnTo>
                      <a:pt x="36" y="214"/>
                    </a:lnTo>
                    <a:lnTo>
                      <a:pt x="30" y="214"/>
                    </a:lnTo>
                    <a:lnTo>
                      <a:pt x="26" y="215"/>
                    </a:lnTo>
                    <a:lnTo>
                      <a:pt x="26" y="219"/>
                    </a:lnTo>
                    <a:lnTo>
                      <a:pt x="29" y="222"/>
                    </a:lnTo>
                    <a:lnTo>
                      <a:pt x="30" y="226"/>
                    </a:lnTo>
                    <a:lnTo>
                      <a:pt x="26" y="232"/>
                    </a:lnTo>
                    <a:lnTo>
                      <a:pt x="25" y="237"/>
                    </a:lnTo>
                    <a:lnTo>
                      <a:pt x="23" y="244"/>
                    </a:lnTo>
                    <a:lnTo>
                      <a:pt x="22" y="251"/>
                    </a:lnTo>
                    <a:lnTo>
                      <a:pt x="19" y="257"/>
                    </a:lnTo>
                    <a:lnTo>
                      <a:pt x="17" y="263"/>
                    </a:lnTo>
                    <a:lnTo>
                      <a:pt x="12" y="267"/>
                    </a:lnTo>
                    <a:lnTo>
                      <a:pt x="8" y="271"/>
                    </a:lnTo>
                    <a:lnTo>
                      <a:pt x="3" y="264"/>
                    </a:lnTo>
                    <a:lnTo>
                      <a:pt x="2" y="257"/>
                    </a:lnTo>
                    <a:lnTo>
                      <a:pt x="0" y="250"/>
                    </a:lnTo>
                    <a:lnTo>
                      <a:pt x="0" y="243"/>
                    </a:lnTo>
                    <a:lnTo>
                      <a:pt x="0" y="239"/>
                    </a:lnTo>
                    <a:lnTo>
                      <a:pt x="0" y="236"/>
                    </a:lnTo>
                    <a:lnTo>
                      <a:pt x="0" y="232"/>
                    </a:lnTo>
                    <a:lnTo>
                      <a:pt x="1" y="228"/>
                    </a:lnTo>
                    <a:lnTo>
                      <a:pt x="2" y="225"/>
                    </a:lnTo>
                    <a:lnTo>
                      <a:pt x="2" y="221"/>
                    </a:lnTo>
                    <a:lnTo>
                      <a:pt x="3" y="217"/>
                    </a:lnTo>
                    <a:lnTo>
                      <a:pt x="4" y="214"/>
                    </a:lnTo>
                    <a:lnTo>
                      <a:pt x="8" y="213"/>
                    </a:lnTo>
                    <a:lnTo>
                      <a:pt x="11" y="213"/>
                    </a:lnTo>
                    <a:lnTo>
                      <a:pt x="14" y="213"/>
                    </a:lnTo>
                    <a:lnTo>
                      <a:pt x="16" y="210"/>
                    </a:lnTo>
                    <a:lnTo>
                      <a:pt x="15" y="206"/>
                    </a:lnTo>
                    <a:lnTo>
                      <a:pt x="12" y="203"/>
                    </a:lnTo>
                    <a:lnTo>
                      <a:pt x="8" y="201"/>
                    </a:lnTo>
                    <a:lnTo>
                      <a:pt x="4" y="200"/>
                    </a:lnTo>
                    <a:lnTo>
                      <a:pt x="5" y="196"/>
                    </a:lnTo>
                    <a:lnTo>
                      <a:pt x="9" y="194"/>
                    </a:lnTo>
                    <a:lnTo>
                      <a:pt x="12" y="193"/>
                    </a:lnTo>
                    <a:lnTo>
                      <a:pt x="17" y="193"/>
                    </a:lnTo>
                    <a:lnTo>
                      <a:pt x="22" y="193"/>
                    </a:lnTo>
                    <a:lnTo>
                      <a:pt x="26" y="193"/>
                    </a:lnTo>
                    <a:lnTo>
                      <a:pt x="31" y="192"/>
                    </a:lnTo>
                    <a:lnTo>
                      <a:pt x="36" y="192"/>
                    </a:lnTo>
                    <a:lnTo>
                      <a:pt x="44" y="191"/>
                    </a:lnTo>
                    <a:lnTo>
                      <a:pt x="51" y="191"/>
                    </a:lnTo>
                    <a:lnTo>
                      <a:pt x="58" y="189"/>
                    </a:lnTo>
                    <a:lnTo>
                      <a:pt x="65" y="188"/>
                    </a:lnTo>
                    <a:lnTo>
                      <a:pt x="71" y="186"/>
                    </a:lnTo>
                    <a:lnTo>
                      <a:pt x="78" y="182"/>
                    </a:lnTo>
                    <a:lnTo>
                      <a:pt x="84" y="179"/>
                    </a:lnTo>
                    <a:lnTo>
                      <a:pt x="91" y="175"/>
                    </a:lnTo>
                    <a:lnTo>
                      <a:pt x="95" y="170"/>
                    </a:lnTo>
                    <a:lnTo>
                      <a:pt x="101" y="165"/>
                    </a:lnTo>
                    <a:lnTo>
                      <a:pt x="106" y="160"/>
                    </a:lnTo>
                    <a:lnTo>
                      <a:pt x="111" y="154"/>
                    </a:lnTo>
                    <a:lnTo>
                      <a:pt x="115" y="148"/>
                    </a:lnTo>
                    <a:lnTo>
                      <a:pt x="120" y="143"/>
                    </a:lnTo>
                    <a:lnTo>
                      <a:pt x="123" y="137"/>
                    </a:lnTo>
                    <a:lnTo>
                      <a:pt x="128" y="131"/>
                    </a:lnTo>
                    <a:lnTo>
                      <a:pt x="128" y="126"/>
                    </a:lnTo>
                    <a:lnTo>
                      <a:pt x="129" y="124"/>
                    </a:lnTo>
                    <a:lnTo>
                      <a:pt x="131" y="119"/>
                    </a:lnTo>
                    <a:lnTo>
                      <a:pt x="132" y="116"/>
                    </a:lnTo>
                    <a:lnTo>
                      <a:pt x="134" y="109"/>
                    </a:lnTo>
                    <a:lnTo>
                      <a:pt x="138" y="102"/>
                    </a:lnTo>
                    <a:lnTo>
                      <a:pt x="139" y="98"/>
                    </a:lnTo>
                    <a:lnTo>
                      <a:pt x="139" y="95"/>
                    </a:lnTo>
                    <a:lnTo>
                      <a:pt x="140" y="90"/>
                    </a:lnTo>
                    <a:lnTo>
                      <a:pt x="141" y="88"/>
                    </a:lnTo>
                    <a:lnTo>
                      <a:pt x="142" y="79"/>
                    </a:lnTo>
                    <a:lnTo>
                      <a:pt x="141" y="74"/>
                    </a:lnTo>
                    <a:lnTo>
                      <a:pt x="145" y="70"/>
                    </a:lnTo>
                    <a:lnTo>
                      <a:pt x="141" y="67"/>
                    </a:lnTo>
                    <a:lnTo>
                      <a:pt x="140" y="61"/>
                    </a:lnTo>
                    <a:lnTo>
                      <a:pt x="139" y="55"/>
                    </a:lnTo>
                    <a:lnTo>
                      <a:pt x="138" y="51"/>
                    </a:lnTo>
                    <a:lnTo>
                      <a:pt x="135" y="48"/>
                    </a:lnTo>
                    <a:lnTo>
                      <a:pt x="134" y="43"/>
                    </a:lnTo>
                    <a:lnTo>
                      <a:pt x="134" y="41"/>
                    </a:lnTo>
                    <a:lnTo>
                      <a:pt x="128" y="39"/>
                    </a:lnTo>
                    <a:lnTo>
                      <a:pt x="123" y="36"/>
                    </a:lnTo>
                    <a:lnTo>
                      <a:pt x="118" y="33"/>
                    </a:lnTo>
                    <a:lnTo>
                      <a:pt x="112" y="30"/>
                    </a:lnTo>
                    <a:lnTo>
                      <a:pt x="106" y="28"/>
                    </a:lnTo>
                    <a:lnTo>
                      <a:pt x="100" y="27"/>
                    </a:lnTo>
                    <a:lnTo>
                      <a:pt x="94" y="25"/>
                    </a:lnTo>
                    <a:lnTo>
                      <a:pt x="88" y="23"/>
                    </a:lnTo>
                    <a:lnTo>
                      <a:pt x="81" y="22"/>
                    </a:lnTo>
                    <a:lnTo>
                      <a:pt x="76" y="22"/>
                    </a:lnTo>
                    <a:lnTo>
                      <a:pt x="70" y="22"/>
                    </a:lnTo>
                    <a:lnTo>
                      <a:pt x="64" y="23"/>
                    </a:lnTo>
                    <a:lnTo>
                      <a:pt x="58" y="25"/>
                    </a:lnTo>
                    <a:lnTo>
                      <a:pt x="51" y="27"/>
                    </a:lnTo>
                    <a:lnTo>
                      <a:pt x="46" y="30"/>
                    </a:lnTo>
                    <a:lnTo>
                      <a:pt x="42" y="36"/>
                    </a:lnTo>
                    <a:lnTo>
                      <a:pt x="42" y="39"/>
                    </a:lnTo>
                    <a:lnTo>
                      <a:pt x="36" y="39"/>
                    </a:lnTo>
                    <a:lnTo>
                      <a:pt x="30" y="37"/>
                    </a:lnTo>
                    <a:lnTo>
                      <a:pt x="25" y="34"/>
                    </a:lnTo>
                    <a:lnTo>
                      <a:pt x="23" y="29"/>
                    </a:lnTo>
                    <a:lnTo>
                      <a:pt x="26" y="22"/>
                    </a:lnTo>
                    <a:lnTo>
                      <a:pt x="31" y="18"/>
                    </a:lnTo>
                    <a:lnTo>
                      <a:pt x="35" y="13"/>
                    </a:lnTo>
                    <a:lnTo>
                      <a:pt x="40" y="9"/>
                    </a:lnTo>
                    <a:lnTo>
                      <a:pt x="45" y="6"/>
                    </a:lnTo>
                    <a:lnTo>
                      <a:pt x="51" y="5"/>
                    </a:lnTo>
                    <a:lnTo>
                      <a:pt x="58" y="2"/>
                    </a:lnTo>
                    <a:lnTo>
                      <a:pt x="65" y="1"/>
                    </a:lnTo>
                    <a:lnTo>
                      <a:pt x="71" y="0"/>
                    </a:lnTo>
                    <a:lnTo>
                      <a:pt x="78" y="0"/>
                    </a:lnTo>
                    <a:lnTo>
                      <a:pt x="84" y="0"/>
                    </a:lnTo>
                    <a:lnTo>
                      <a:pt x="91" y="0"/>
                    </a:lnTo>
                    <a:lnTo>
                      <a:pt x="98" y="0"/>
                    </a:lnTo>
                    <a:lnTo>
                      <a:pt x="105" y="1"/>
                    </a:lnTo>
                    <a:lnTo>
                      <a:pt x="111" y="2"/>
                    </a:lnTo>
                    <a:lnTo>
                      <a:pt x="118" y="3"/>
                    </a:lnTo>
                    <a:lnTo>
                      <a:pt x="125" y="5"/>
                    </a:lnTo>
                    <a:lnTo>
                      <a:pt x="132" y="7"/>
                    </a:lnTo>
                    <a:lnTo>
                      <a:pt x="139" y="10"/>
                    </a:lnTo>
                    <a:lnTo>
                      <a:pt x="145" y="15"/>
                    </a:lnTo>
                    <a:lnTo>
                      <a:pt x="150" y="19"/>
                    </a:lnTo>
                    <a:lnTo>
                      <a:pt x="156" y="25"/>
                    </a:lnTo>
                    <a:lnTo>
                      <a:pt x="161" y="30"/>
                    </a:lnTo>
                    <a:lnTo>
                      <a:pt x="167" y="36"/>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88" name="Freeform 140"/>
              <p:cNvSpPr>
                <a:spLocks/>
              </p:cNvSpPr>
              <p:nvPr/>
            </p:nvSpPr>
            <p:spPr bwMode="auto">
              <a:xfrm>
                <a:off x="4669" y="2810"/>
                <a:ext cx="18" cy="20"/>
              </a:xfrm>
              <a:custGeom>
                <a:avLst/>
                <a:gdLst>
                  <a:gd name="T0" fmla="*/ 1 w 28"/>
                  <a:gd name="T1" fmla="*/ 1 h 29"/>
                  <a:gd name="T2" fmla="*/ 1 w 28"/>
                  <a:gd name="T3" fmla="*/ 1 h 29"/>
                  <a:gd name="T4" fmla="*/ 1 w 28"/>
                  <a:gd name="T5" fmla="*/ 2 h 29"/>
                  <a:gd name="T6" fmla="*/ 1 w 28"/>
                  <a:gd name="T7" fmla="*/ 2 h 29"/>
                  <a:gd name="T8" fmla="*/ 1 w 28"/>
                  <a:gd name="T9" fmla="*/ 2 h 29"/>
                  <a:gd name="T10" fmla="*/ 1 w 28"/>
                  <a:gd name="T11" fmla="*/ 2 h 29"/>
                  <a:gd name="T12" fmla="*/ 1 w 28"/>
                  <a:gd name="T13" fmla="*/ 2 h 29"/>
                  <a:gd name="T14" fmla="*/ 1 w 28"/>
                  <a:gd name="T15" fmla="*/ 2 h 29"/>
                  <a:gd name="T16" fmla="*/ 1 w 28"/>
                  <a:gd name="T17" fmla="*/ 2 h 29"/>
                  <a:gd name="T18" fmla="*/ 1 w 28"/>
                  <a:gd name="T19" fmla="*/ 2 h 29"/>
                  <a:gd name="T20" fmla="*/ 1 w 28"/>
                  <a:gd name="T21" fmla="*/ 2 h 29"/>
                  <a:gd name="T22" fmla="*/ 0 w 28"/>
                  <a:gd name="T23" fmla="*/ 1 h 29"/>
                  <a:gd name="T24" fmla="*/ 0 w 28"/>
                  <a:gd name="T25" fmla="*/ 1 h 29"/>
                  <a:gd name="T26" fmla="*/ 1 w 28"/>
                  <a:gd name="T27" fmla="*/ 1 h 29"/>
                  <a:gd name="T28" fmla="*/ 1 w 28"/>
                  <a:gd name="T29" fmla="*/ 1 h 29"/>
                  <a:gd name="T30" fmla="*/ 1 w 28"/>
                  <a:gd name="T31" fmla="*/ 1 h 29"/>
                  <a:gd name="T32" fmla="*/ 1 w 28"/>
                  <a:gd name="T33" fmla="*/ 0 h 29"/>
                  <a:gd name="T34" fmla="*/ 1 w 28"/>
                  <a:gd name="T35" fmla="*/ 0 h 29"/>
                  <a:gd name="T36" fmla="*/ 1 w 28"/>
                  <a:gd name="T37" fmla="*/ 1 h 29"/>
                  <a:gd name="T38" fmla="*/ 1 w 28"/>
                  <a:gd name="T39" fmla="*/ 1 h 29"/>
                  <a:gd name="T40" fmla="*/ 1 w 28"/>
                  <a:gd name="T41" fmla="*/ 1 h 29"/>
                  <a:gd name="T42" fmla="*/ 1 w 28"/>
                  <a:gd name="T43" fmla="*/ 1 h 29"/>
                  <a:gd name="T44" fmla="*/ 1 w 28"/>
                  <a:gd name="T45" fmla="*/ 1 h 29"/>
                  <a:gd name="T46" fmla="*/ 1 w 28"/>
                  <a:gd name="T47" fmla="*/ 1 h 2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8"/>
                  <a:gd name="T73" fmla="*/ 0 h 29"/>
                  <a:gd name="T74" fmla="*/ 28 w 28"/>
                  <a:gd name="T75" fmla="*/ 29 h 2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8" h="29">
                    <a:moveTo>
                      <a:pt x="28" y="18"/>
                    </a:moveTo>
                    <a:lnTo>
                      <a:pt x="28" y="21"/>
                    </a:lnTo>
                    <a:lnTo>
                      <a:pt x="27" y="24"/>
                    </a:lnTo>
                    <a:lnTo>
                      <a:pt x="24" y="25"/>
                    </a:lnTo>
                    <a:lnTo>
                      <a:pt x="22" y="29"/>
                    </a:lnTo>
                    <a:lnTo>
                      <a:pt x="18" y="28"/>
                    </a:lnTo>
                    <a:lnTo>
                      <a:pt x="14" y="28"/>
                    </a:lnTo>
                    <a:lnTo>
                      <a:pt x="12" y="27"/>
                    </a:lnTo>
                    <a:lnTo>
                      <a:pt x="8" y="27"/>
                    </a:lnTo>
                    <a:lnTo>
                      <a:pt x="5" y="25"/>
                    </a:lnTo>
                    <a:lnTo>
                      <a:pt x="2" y="24"/>
                    </a:lnTo>
                    <a:lnTo>
                      <a:pt x="0" y="21"/>
                    </a:lnTo>
                    <a:lnTo>
                      <a:pt x="0" y="18"/>
                    </a:lnTo>
                    <a:lnTo>
                      <a:pt x="2" y="13"/>
                    </a:lnTo>
                    <a:lnTo>
                      <a:pt x="5" y="8"/>
                    </a:lnTo>
                    <a:lnTo>
                      <a:pt x="8" y="3"/>
                    </a:lnTo>
                    <a:lnTo>
                      <a:pt x="13" y="0"/>
                    </a:lnTo>
                    <a:lnTo>
                      <a:pt x="18" y="0"/>
                    </a:lnTo>
                    <a:lnTo>
                      <a:pt x="21" y="1"/>
                    </a:lnTo>
                    <a:lnTo>
                      <a:pt x="22" y="2"/>
                    </a:lnTo>
                    <a:lnTo>
                      <a:pt x="25" y="6"/>
                    </a:lnTo>
                    <a:lnTo>
                      <a:pt x="26" y="11"/>
                    </a:lnTo>
                    <a:lnTo>
                      <a:pt x="28" y="18"/>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89" name="Freeform 141"/>
              <p:cNvSpPr>
                <a:spLocks/>
              </p:cNvSpPr>
              <p:nvPr/>
            </p:nvSpPr>
            <p:spPr bwMode="auto">
              <a:xfrm>
                <a:off x="4612" y="2827"/>
                <a:ext cx="18" cy="18"/>
              </a:xfrm>
              <a:custGeom>
                <a:avLst/>
                <a:gdLst>
                  <a:gd name="T0" fmla="*/ 1 w 29"/>
                  <a:gd name="T1" fmla="*/ 1 h 26"/>
                  <a:gd name="T2" fmla="*/ 1 w 29"/>
                  <a:gd name="T3" fmla="*/ 1 h 26"/>
                  <a:gd name="T4" fmla="*/ 1 w 29"/>
                  <a:gd name="T5" fmla="*/ 1 h 26"/>
                  <a:gd name="T6" fmla="*/ 1 w 29"/>
                  <a:gd name="T7" fmla="*/ 1 h 26"/>
                  <a:gd name="T8" fmla="*/ 1 w 29"/>
                  <a:gd name="T9" fmla="*/ 2 h 26"/>
                  <a:gd name="T10" fmla="*/ 1 w 29"/>
                  <a:gd name="T11" fmla="*/ 2 h 26"/>
                  <a:gd name="T12" fmla="*/ 1 w 29"/>
                  <a:gd name="T13" fmla="*/ 2 h 26"/>
                  <a:gd name="T14" fmla="*/ 1 w 29"/>
                  <a:gd name="T15" fmla="*/ 2 h 26"/>
                  <a:gd name="T16" fmla="*/ 1 w 29"/>
                  <a:gd name="T17" fmla="*/ 2 h 26"/>
                  <a:gd name="T18" fmla="*/ 1 w 29"/>
                  <a:gd name="T19" fmla="*/ 2 h 26"/>
                  <a:gd name="T20" fmla="*/ 0 w 29"/>
                  <a:gd name="T21" fmla="*/ 1 h 26"/>
                  <a:gd name="T22" fmla="*/ 0 w 29"/>
                  <a:gd name="T23" fmla="*/ 1 h 26"/>
                  <a:gd name="T24" fmla="*/ 0 w 29"/>
                  <a:gd name="T25" fmla="*/ 1 h 26"/>
                  <a:gd name="T26" fmla="*/ 1 w 29"/>
                  <a:gd name="T27" fmla="*/ 1 h 26"/>
                  <a:gd name="T28" fmla="*/ 1 w 29"/>
                  <a:gd name="T29" fmla="*/ 1 h 26"/>
                  <a:gd name="T30" fmla="*/ 1 w 29"/>
                  <a:gd name="T31" fmla="*/ 0 h 26"/>
                  <a:gd name="T32" fmla="*/ 1 w 29"/>
                  <a:gd name="T33" fmla="*/ 0 h 26"/>
                  <a:gd name="T34" fmla="*/ 1 w 29"/>
                  <a:gd name="T35" fmla="*/ 1 h 26"/>
                  <a:gd name="T36" fmla="*/ 1 w 29"/>
                  <a:gd name="T37" fmla="*/ 1 h 26"/>
                  <a:gd name="T38" fmla="*/ 1 w 29"/>
                  <a:gd name="T39" fmla="*/ 1 h 26"/>
                  <a:gd name="T40" fmla="*/ 1 w 29"/>
                  <a:gd name="T41" fmla="*/ 1 h 2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9"/>
                  <a:gd name="T64" fmla="*/ 0 h 26"/>
                  <a:gd name="T65" fmla="*/ 29 w 29"/>
                  <a:gd name="T66" fmla="*/ 26 h 2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9" h="26">
                    <a:moveTo>
                      <a:pt x="29" y="10"/>
                    </a:moveTo>
                    <a:lnTo>
                      <a:pt x="29" y="13"/>
                    </a:lnTo>
                    <a:lnTo>
                      <a:pt x="29" y="18"/>
                    </a:lnTo>
                    <a:lnTo>
                      <a:pt x="28" y="20"/>
                    </a:lnTo>
                    <a:lnTo>
                      <a:pt x="27" y="23"/>
                    </a:lnTo>
                    <a:lnTo>
                      <a:pt x="23" y="24"/>
                    </a:lnTo>
                    <a:lnTo>
                      <a:pt x="21" y="26"/>
                    </a:lnTo>
                    <a:lnTo>
                      <a:pt x="18" y="25"/>
                    </a:lnTo>
                    <a:lnTo>
                      <a:pt x="14" y="25"/>
                    </a:lnTo>
                    <a:lnTo>
                      <a:pt x="1" y="25"/>
                    </a:lnTo>
                    <a:lnTo>
                      <a:pt x="0" y="21"/>
                    </a:lnTo>
                    <a:lnTo>
                      <a:pt x="0" y="18"/>
                    </a:lnTo>
                    <a:lnTo>
                      <a:pt x="0" y="14"/>
                    </a:lnTo>
                    <a:lnTo>
                      <a:pt x="1" y="11"/>
                    </a:lnTo>
                    <a:lnTo>
                      <a:pt x="5" y="5"/>
                    </a:lnTo>
                    <a:lnTo>
                      <a:pt x="11" y="0"/>
                    </a:lnTo>
                    <a:lnTo>
                      <a:pt x="15" y="0"/>
                    </a:lnTo>
                    <a:lnTo>
                      <a:pt x="20" y="2"/>
                    </a:lnTo>
                    <a:lnTo>
                      <a:pt x="25" y="5"/>
                    </a:lnTo>
                    <a:lnTo>
                      <a:pt x="29" y="10"/>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90" name="Freeform 142"/>
              <p:cNvSpPr>
                <a:spLocks/>
              </p:cNvSpPr>
              <p:nvPr/>
            </p:nvSpPr>
            <p:spPr bwMode="auto">
              <a:xfrm>
                <a:off x="4513" y="2838"/>
                <a:ext cx="20" cy="19"/>
              </a:xfrm>
              <a:custGeom>
                <a:avLst/>
                <a:gdLst>
                  <a:gd name="T0" fmla="*/ 1 w 31"/>
                  <a:gd name="T1" fmla="*/ 1 h 28"/>
                  <a:gd name="T2" fmla="*/ 1 w 31"/>
                  <a:gd name="T3" fmla="*/ 1 h 28"/>
                  <a:gd name="T4" fmla="*/ 1 w 31"/>
                  <a:gd name="T5" fmla="*/ 1 h 28"/>
                  <a:gd name="T6" fmla="*/ 1 w 31"/>
                  <a:gd name="T7" fmla="*/ 1 h 28"/>
                  <a:gd name="T8" fmla="*/ 1 w 31"/>
                  <a:gd name="T9" fmla="*/ 2 h 28"/>
                  <a:gd name="T10" fmla="*/ 1 w 31"/>
                  <a:gd name="T11" fmla="*/ 2 h 28"/>
                  <a:gd name="T12" fmla="*/ 1 w 31"/>
                  <a:gd name="T13" fmla="*/ 2 h 28"/>
                  <a:gd name="T14" fmla="*/ 1 w 31"/>
                  <a:gd name="T15" fmla="*/ 2 h 28"/>
                  <a:gd name="T16" fmla="*/ 1 w 31"/>
                  <a:gd name="T17" fmla="*/ 2 h 28"/>
                  <a:gd name="T18" fmla="*/ 1 w 31"/>
                  <a:gd name="T19" fmla="*/ 1 h 28"/>
                  <a:gd name="T20" fmla="*/ 1 w 31"/>
                  <a:gd name="T21" fmla="*/ 1 h 28"/>
                  <a:gd name="T22" fmla="*/ 0 w 31"/>
                  <a:gd name="T23" fmla="*/ 1 h 28"/>
                  <a:gd name="T24" fmla="*/ 0 w 31"/>
                  <a:gd name="T25" fmla="*/ 1 h 28"/>
                  <a:gd name="T26" fmla="*/ 1 w 31"/>
                  <a:gd name="T27" fmla="*/ 1 h 28"/>
                  <a:gd name="T28" fmla="*/ 1 w 31"/>
                  <a:gd name="T29" fmla="*/ 1 h 28"/>
                  <a:gd name="T30" fmla="*/ 1 w 31"/>
                  <a:gd name="T31" fmla="*/ 1 h 28"/>
                  <a:gd name="T32" fmla="*/ 1 w 31"/>
                  <a:gd name="T33" fmla="*/ 1 h 28"/>
                  <a:gd name="T34" fmla="*/ 1 w 31"/>
                  <a:gd name="T35" fmla="*/ 0 h 28"/>
                  <a:gd name="T36" fmla="*/ 1 w 31"/>
                  <a:gd name="T37" fmla="*/ 1 h 28"/>
                  <a:gd name="T38" fmla="*/ 1 w 31"/>
                  <a:gd name="T39" fmla="*/ 1 h 28"/>
                  <a:gd name="T40" fmla="*/ 1 w 31"/>
                  <a:gd name="T41" fmla="*/ 1 h 28"/>
                  <a:gd name="T42" fmla="*/ 1 w 31"/>
                  <a:gd name="T43" fmla="*/ 1 h 28"/>
                  <a:gd name="T44" fmla="*/ 1 w 31"/>
                  <a:gd name="T45" fmla="*/ 1 h 28"/>
                  <a:gd name="T46" fmla="*/ 1 w 31"/>
                  <a:gd name="T47" fmla="*/ 1 h 2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1"/>
                  <a:gd name="T73" fmla="*/ 0 h 28"/>
                  <a:gd name="T74" fmla="*/ 31 w 31"/>
                  <a:gd name="T75" fmla="*/ 28 h 2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1" h="28">
                    <a:moveTo>
                      <a:pt x="31" y="12"/>
                    </a:moveTo>
                    <a:lnTo>
                      <a:pt x="31" y="17"/>
                    </a:lnTo>
                    <a:lnTo>
                      <a:pt x="30" y="22"/>
                    </a:lnTo>
                    <a:lnTo>
                      <a:pt x="28" y="25"/>
                    </a:lnTo>
                    <a:lnTo>
                      <a:pt x="24" y="28"/>
                    </a:lnTo>
                    <a:lnTo>
                      <a:pt x="20" y="28"/>
                    </a:lnTo>
                    <a:lnTo>
                      <a:pt x="16" y="28"/>
                    </a:lnTo>
                    <a:lnTo>
                      <a:pt x="13" y="28"/>
                    </a:lnTo>
                    <a:lnTo>
                      <a:pt x="9" y="28"/>
                    </a:lnTo>
                    <a:lnTo>
                      <a:pt x="4" y="27"/>
                    </a:lnTo>
                    <a:lnTo>
                      <a:pt x="2" y="25"/>
                    </a:lnTo>
                    <a:lnTo>
                      <a:pt x="0" y="23"/>
                    </a:lnTo>
                    <a:lnTo>
                      <a:pt x="0" y="20"/>
                    </a:lnTo>
                    <a:lnTo>
                      <a:pt x="1" y="12"/>
                    </a:lnTo>
                    <a:lnTo>
                      <a:pt x="4" y="7"/>
                    </a:lnTo>
                    <a:lnTo>
                      <a:pt x="9" y="3"/>
                    </a:lnTo>
                    <a:lnTo>
                      <a:pt x="15" y="1"/>
                    </a:lnTo>
                    <a:lnTo>
                      <a:pt x="20" y="0"/>
                    </a:lnTo>
                    <a:lnTo>
                      <a:pt x="25" y="2"/>
                    </a:lnTo>
                    <a:lnTo>
                      <a:pt x="27" y="3"/>
                    </a:lnTo>
                    <a:lnTo>
                      <a:pt x="29" y="5"/>
                    </a:lnTo>
                    <a:lnTo>
                      <a:pt x="30" y="8"/>
                    </a:lnTo>
                    <a:lnTo>
                      <a:pt x="31" y="12"/>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91" name="Freeform 143"/>
              <p:cNvSpPr>
                <a:spLocks/>
              </p:cNvSpPr>
              <p:nvPr/>
            </p:nvSpPr>
            <p:spPr bwMode="auto">
              <a:xfrm>
                <a:off x="4425" y="2846"/>
                <a:ext cx="35" cy="37"/>
              </a:xfrm>
              <a:custGeom>
                <a:avLst/>
                <a:gdLst>
                  <a:gd name="T0" fmla="*/ 3 w 54"/>
                  <a:gd name="T1" fmla="*/ 1 h 55"/>
                  <a:gd name="T2" fmla="*/ 3 w 54"/>
                  <a:gd name="T3" fmla="*/ 2 h 55"/>
                  <a:gd name="T4" fmla="*/ 3 w 54"/>
                  <a:gd name="T5" fmla="*/ 2 h 55"/>
                  <a:gd name="T6" fmla="*/ 2 w 54"/>
                  <a:gd name="T7" fmla="*/ 2 h 55"/>
                  <a:gd name="T8" fmla="*/ 2 w 54"/>
                  <a:gd name="T9" fmla="*/ 3 h 55"/>
                  <a:gd name="T10" fmla="*/ 2 w 54"/>
                  <a:gd name="T11" fmla="*/ 3 h 55"/>
                  <a:gd name="T12" fmla="*/ 2 w 54"/>
                  <a:gd name="T13" fmla="*/ 3 h 55"/>
                  <a:gd name="T14" fmla="*/ 1 w 54"/>
                  <a:gd name="T15" fmla="*/ 3 h 55"/>
                  <a:gd name="T16" fmla="*/ 1 w 54"/>
                  <a:gd name="T17" fmla="*/ 3 h 55"/>
                  <a:gd name="T18" fmla="*/ 1 w 54"/>
                  <a:gd name="T19" fmla="*/ 3 h 55"/>
                  <a:gd name="T20" fmla="*/ 1 w 54"/>
                  <a:gd name="T21" fmla="*/ 3 h 55"/>
                  <a:gd name="T22" fmla="*/ 1 w 54"/>
                  <a:gd name="T23" fmla="*/ 3 h 55"/>
                  <a:gd name="T24" fmla="*/ 1 w 54"/>
                  <a:gd name="T25" fmla="*/ 3 h 55"/>
                  <a:gd name="T26" fmla="*/ 1 w 54"/>
                  <a:gd name="T27" fmla="*/ 3 h 55"/>
                  <a:gd name="T28" fmla="*/ 1 w 54"/>
                  <a:gd name="T29" fmla="*/ 3 h 55"/>
                  <a:gd name="T30" fmla="*/ 0 w 54"/>
                  <a:gd name="T31" fmla="*/ 3 h 55"/>
                  <a:gd name="T32" fmla="*/ 0 w 54"/>
                  <a:gd name="T33" fmla="*/ 2 h 55"/>
                  <a:gd name="T34" fmla="*/ 0 w 54"/>
                  <a:gd name="T35" fmla="*/ 2 h 55"/>
                  <a:gd name="T36" fmla="*/ 1 w 54"/>
                  <a:gd name="T37" fmla="*/ 2 h 55"/>
                  <a:gd name="T38" fmla="*/ 1 w 54"/>
                  <a:gd name="T39" fmla="*/ 1 h 55"/>
                  <a:gd name="T40" fmla="*/ 1 w 54"/>
                  <a:gd name="T41" fmla="*/ 1 h 55"/>
                  <a:gd name="T42" fmla="*/ 1 w 54"/>
                  <a:gd name="T43" fmla="*/ 1 h 55"/>
                  <a:gd name="T44" fmla="*/ 1 w 54"/>
                  <a:gd name="T45" fmla="*/ 1 h 55"/>
                  <a:gd name="T46" fmla="*/ 1 w 54"/>
                  <a:gd name="T47" fmla="*/ 1 h 55"/>
                  <a:gd name="T48" fmla="*/ 1 w 54"/>
                  <a:gd name="T49" fmla="*/ 0 h 55"/>
                  <a:gd name="T50" fmla="*/ 2 w 54"/>
                  <a:gd name="T51" fmla="*/ 0 h 55"/>
                  <a:gd name="T52" fmla="*/ 2 w 54"/>
                  <a:gd name="T53" fmla="*/ 1 h 55"/>
                  <a:gd name="T54" fmla="*/ 2 w 54"/>
                  <a:gd name="T55" fmla="*/ 1 h 55"/>
                  <a:gd name="T56" fmla="*/ 2 w 54"/>
                  <a:gd name="T57" fmla="*/ 1 h 55"/>
                  <a:gd name="T58" fmla="*/ 2 w 54"/>
                  <a:gd name="T59" fmla="*/ 1 h 55"/>
                  <a:gd name="T60" fmla="*/ 3 w 54"/>
                  <a:gd name="T61" fmla="*/ 1 h 55"/>
                  <a:gd name="T62" fmla="*/ 3 w 54"/>
                  <a:gd name="T63" fmla="*/ 1 h 55"/>
                  <a:gd name="T64" fmla="*/ 3 w 54"/>
                  <a:gd name="T65" fmla="*/ 1 h 55"/>
                  <a:gd name="T66" fmla="*/ 3 w 54"/>
                  <a:gd name="T67" fmla="*/ 1 h 5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4"/>
                  <a:gd name="T103" fmla="*/ 0 h 55"/>
                  <a:gd name="T104" fmla="*/ 54 w 54"/>
                  <a:gd name="T105" fmla="*/ 55 h 5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4" h="55">
                    <a:moveTo>
                      <a:pt x="54" y="26"/>
                    </a:moveTo>
                    <a:lnTo>
                      <a:pt x="53" y="30"/>
                    </a:lnTo>
                    <a:lnTo>
                      <a:pt x="50" y="34"/>
                    </a:lnTo>
                    <a:lnTo>
                      <a:pt x="47" y="39"/>
                    </a:lnTo>
                    <a:lnTo>
                      <a:pt x="43" y="43"/>
                    </a:lnTo>
                    <a:lnTo>
                      <a:pt x="40" y="46"/>
                    </a:lnTo>
                    <a:lnTo>
                      <a:pt x="35" y="48"/>
                    </a:lnTo>
                    <a:lnTo>
                      <a:pt x="31" y="52"/>
                    </a:lnTo>
                    <a:lnTo>
                      <a:pt x="29" y="55"/>
                    </a:lnTo>
                    <a:lnTo>
                      <a:pt x="24" y="54"/>
                    </a:lnTo>
                    <a:lnTo>
                      <a:pt x="20" y="54"/>
                    </a:lnTo>
                    <a:lnTo>
                      <a:pt x="17" y="53"/>
                    </a:lnTo>
                    <a:lnTo>
                      <a:pt x="14" y="53"/>
                    </a:lnTo>
                    <a:lnTo>
                      <a:pt x="7" y="50"/>
                    </a:lnTo>
                    <a:lnTo>
                      <a:pt x="2" y="45"/>
                    </a:lnTo>
                    <a:lnTo>
                      <a:pt x="0" y="41"/>
                    </a:lnTo>
                    <a:lnTo>
                      <a:pt x="0" y="37"/>
                    </a:lnTo>
                    <a:lnTo>
                      <a:pt x="0" y="33"/>
                    </a:lnTo>
                    <a:lnTo>
                      <a:pt x="2" y="31"/>
                    </a:lnTo>
                    <a:lnTo>
                      <a:pt x="5" y="25"/>
                    </a:lnTo>
                    <a:lnTo>
                      <a:pt x="10" y="20"/>
                    </a:lnTo>
                    <a:lnTo>
                      <a:pt x="15" y="16"/>
                    </a:lnTo>
                    <a:lnTo>
                      <a:pt x="21" y="11"/>
                    </a:lnTo>
                    <a:lnTo>
                      <a:pt x="26" y="5"/>
                    </a:lnTo>
                    <a:lnTo>
                      <a:pt x="29" y="0"/>
                    </a:lnTo>
                    <a:lnTo>
                      <a:pt x="34" y="0"/>
                    </a:lnTo>
                    <a:lnTo>
                      <a:pt x="38" y="2"/>
                    </a:lnTo>
                    <a:lnTo>
                      <a:pt x="42" y="4"/>
                    </a:lnTo>
                    <a:lnTo>
                      <a:pt x="47" y="8"/>
                    </a:lnTo>
                    <a:lnTo>
                      <a:pt x="48" y="11"/>
                    </a:lnTo>
                    <a:lnTo>
                      <a:pt x="51" y="16"/>
                    </a:lnTo>
                    <a:lnTo>
                      <a:pt x="53" y="20"/>
                    </a:lnTo>
                    <a:lnTo>
                      <a:pt x="54" y="26"/>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2492" name="Freeform 144"/>
              <p:cNvSpPr>
                <a:spLocks/>
              </p:cNvSpPr>
              <p:nvPr/>
            </p:nvSpPr>
            <p:spPr bwMode="auto">
              <a:xfrm>
                <a:off x="4460" y="3024"/>
                <a:ext cx="55" cy="140"/>
              </a:xfrm>
              <a:custGeom>
                <a:avLst/>
                <a:gdLst>
                  <a:gd name="T0" fmla="*/ 3 w 86"/>
                  <a:gd name="T1" fmla="*/ 1 h 208"/>
                  <a:gd name="T2" fmla="*/ 3 w 86"/>
                  <a:gd name="T3" fmla="*/ 1 h 208"/>
                  <a:gd name="T4" fmla="*/ 3 w 86"/>
                  <a:gd name="T5" fmla="*/ 2 h 208"/>
                  <a:gd name="T6" fmla="*/ 3 w 86"/>
                  <a:gd name="T7" fmla="*/ 3 h 208"/>
                  <a:gd name="T8" fmla="*/ 3 w 86"/>
                  <a:gd name="T9" fmla="*/ 3 h 208"/>
                  <a:gd name="T10" fmla="*/ 3 w 86"/>
                  <a:gd name="T11" fmla="*/ 4 h 208"/>
                  <a:gd name="T12" fmla="*/ 3 w 86"/>
                  <a:gd name="T13" fmla="*/ 5 h 208"/>
                  <a:gd name="T14" fmla="*/ 3 w 86"/>
                  <a:gd name="T15" fmla="*/ 5 h 208"/>
                  <a:gd name="T16" fmla="*/ 4 w 86"/>
                  <a:gd name="T17" fmla="*/ 6 h 208"/>
                  <a:gd name="T18" fmla="*/ 4 w 86"/>
                  <a:gd name="T19" fmla="*/ 7 h 208"/>
                  <a:gd name="T20" fmla="*/ 4 w 86"/>
                  <a:gd name="T21" fmla="*/ 7 h 208"/>
                  <a:gd name="T22" fmla="*/ 4 w 86"/>
                  <a:gd name="T23" fmla="*/ 8 h 208"/>
                  <a:gd name="T24" fmla="*/ 4 w 86"/>
                  <a:gd name="T25" fmla="*/ 9 h 208"/>
                  <a:gd name="T26" fmla="*/ 3 w 86"/>
                  <a:gd name="T27" fmla="*/ 9 h 208"/>
                  <a:gd name="T28" fmla="*/ 3 w 86"/>
                  <a:gd name="T29" fmla="*/ 10 h 208"/>
                  <a:gd name="T30" fmla="*/ 3 w 86"/>
                  <a:gd name="T31" fmla="*/ 11 h 208"/>
                  <a:gd name="T32" fmla="*/ 3 w 86"/>
                  <a:gd name="T33" fmla="*/ 11 h 208"/>
                  <a:gd name="T34" fmla="*/ 3 w 86"/>
                  <a:gd name="T35" fmla="*/ 12 h 208"/>
                  <a:gd name="T36" fmla="*/ 3 w 86"/>
                  <a:gd name="T37" fmla="*/ 12 h 208"/>
                  <a:gd name="T38" fmla="*/ 3 w 86"/>
                  <a:gd name="T39" fmla="*/ 12 h 208"/>
                  <a:gd name="T40" fmla="*/ 3 w 86"/>
                  <a:gd name="T41" fmla="*/ 12 h 208"/>
                  <a:gd name="T42" fmla="*/ 3 w 86"/>
                  <a:gd name="T43" fmla="*/ 13 h 208"/>
                  <a:gd name="T44" fmla="*/ 3 w 86"/>
                  <a:gd name="T45" fmla="*/ 13 h 208"/>
                  <a:gd name="T46" fmla="*/ 3 w 86"/>
                  <a:gd name="T47" fmla="*/ 13 h 208"/>
                  <a:gd name="T48" fmla="*/ 3 w 86"/>
                  <a:gd name="T49" fmla="*/ 13 h 208"/>
                  <a:gd name="T50" fmla="*/ 2 w 86"/>
                  <a:gd name="T51" fmla="*/ 12 h 208"/>
                  <a:gd name="T52" fmla="*/ 2 w 86"/>
                  <a:gd name="T53" fmla="*/ 11 h 208"/>
                  <a:gd name="T54" fmla="*/ 2 w 86"/>
                  <a:gd name="T55" fmla="*/ 10 h 208"/>
                  <a:gd name="T56" fmla="*/ 2 w 86"/>
                  <a:gd name="T57" fmla="*/ 10 h 208"/>
                  <a:gd name="T58" fmla="*/ 2 w 86"/>
                  <a:gd name="T59" fmla="*/ 9 h 208"/>
                  <a:gd name="T60" fmla="*/ 2 w 86"/>
                  <a:gd name="T61" fmla="*/ 8 h 208"/>
                  <a:gd name="T62" fmla="*/ 2 w 86"/>
                  <a:gd name="T63" fmla="*/ 7 h 208"/>
                  <a:gd name="T64" fmla="*/ 2 w 86"/>
                  <a:gd name="T65" fmla="*/ 6 h 208"/>
                  <a:gd name="T66" fmla="*/ 2 w 86"/>
                  <a:gd name="T67" fmla="*/ 6 h 208"/>
                  <a:gd name="T68" fmla="*/ 2 w 86"/>
                  <a:gd name="T69" fmla="*/ 5 h 208"/>
                  <a:gd name="T70" fmla="*/ 1 w 86"/>
                  <a:gd name="T71" fmla="*/ 4 h 208"/>
                  <a:gd name="T72" fmla="*/ 1 w 86"/>
                  <a:gd name="T73" fmla="*/ 3 h 208"/>
                  <a:gd name="T74" fmla="*/ 1 w 86"/>
                  <a:gd name="T75" fmla="*/ 3 h 208"/>
                  <a:gd name="T76" fmla="*/ 1 w 86"/>
                  <a:gd name="T77" fmla="*/ 2 h 208"/>
                  <a:gd name="T78" fmla="*/ 1 w 86"/>
                  <a:gd name="T79" fmla="*/ 1 h 208"/>
                  <a:gd name="T80" fmla="*/ 0 w 86"/>
                  <a:gd name="T81" fmla="*/ 1 h 208"/>
                  <a:gd name="T82" fmla="*/ 0 w 86"/>
                  <a:gd name="T83" fmla="*/ 1 h 208"/>
                  <a:gd name="T84" fmla="*/ 1 w 86"/>
                  <a:gd name="T85" fmla="*/ 0 h 208"/>
                  <a:gd name="T86" fmla="*/ 1 w 86"/>
                  <a:gd name="T87" fmla="*/ 0 h 208"/>
                  <a:gd name="T88" fmla="*/ 1 w 86"/>
                  <a:gd name="T89" fmla="*/ 0 h 208"/>
                  <a:gd name="T90" fmla="*/ 1 w 86"/>
                  <a:gd name="T91" fmla="*/ 0 h 208"/>
                  <a:gd name="T92" fmla="*/ 1 w 86"/>
                  <a:gd name="T93" fmla="*/ 1 h 208"/>
                  <a:gd name="T94" fmla="*/ 1 w 86"/>
                  <a:gd name="T95" fmla="*/ 1 h 208"/>
                  <a:gd name="T96" fmla="*/ 2 w 86"/>
                  <a:gd name="T97" fmla="*/ 1 h 208"/>
                  <a:gd name="T98" fmla="*/ 2 w 86"/>
                  <a:gd name="T99" fmla="*/ 1 h 208"/>
                  <a:gd name="T100" fmla="*/ 2 w 86"/>
                  <a:gd name="T101" fmla="*/ 1 h 208"/>
                  <a:gd name="T102" fmla="*/ 3 w 86"/>
                  <a:gd name="T103" fmla="*/ 1 h 208"/>
                  <a:gd name="T104" fmla="*/ 3 w 86"/>
                  <a:gd name="T105" fmla="*/ 1 h 20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6"/>
                  <a:gd name="T160" fmla="*/ 0 h 208"/>
                  <a:gd name="T161" fmla="*/ 86 w 86"/>
                  <a:gd name="T162" fmla="*/ 208 h 20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6" h="208">
                    <a:moveTo>
                      <a:pt x="55" y="16"/>
                    </a:moveTo>
                    <a:lnTo>
                      <a:pt x="59" y="24"/>
                    </a:lnTo>
                    <a:lnTo>
                      <a:pt x="65" y="34"/>
                    </a:lnTo>
                    <a:lnTo>
                      <a:pt x="69" y="43"/>
                    </a:lnTo>
                    <a:lnTo>
                      <a:pt x="73" y="52"/>
                    </a:lnTo>
                    <a:lnTo>
                      <a:pt x="77" y="62"/>
                    </a:lnTo>
                    <a:lnTo>
                      <a:pt x="79" y="72"/>
                    </a:lnTo>
                    <a:lnTo>
                      <a:pt x="82" y="84"/>
                    </a:lnTo>
                    <a:lnTo>
                      <a:pt x="84" y="94"/>
                    </a:lnTo>
                    <a:lnTo>
                      <a:pt x="85" y="105"/>
                    </a:lnTo>
                    <a:lnTo>
                      <a:pt x="86" y="117"/>
                    </a:lnTo>
                    <a:lnTo>
                      <a:pt x="85" y="126"/>
                    </a:lnTo>
                    <a:lnTo>
                      <a:pt x="84" y="138"/>
                    </a:lnTo>
                    <a:lnTo>
                      <a:pt x="82" y="148"/>
                    </a:lnTo>
                    <a:lnTo>
                      <a:pt x="79" y="159"/>
                    </a:lnTo>
                    <a:lnTo>
                      <a:pt x="77" y="169"/>
                    </a:lnTo>
                    <a:lnTo>
                      <a:pt x="73" y="179"/>
                    </a:lnTo>
                    <a:lnTo>
                      <a:pt x="71" y="182"/>
                    </a:lnTo>
                    <a:lnTo>
                      <a:pt x="69" y="187"/>
                    </a:lnTo>
                    <a:lnTo>
                      <a:pt x="68" y="190"/>
                    </a:lnTo>
                    <a:lnTo>
                      <a:pt x="65" y="195"/>
                    </a:lnTo>
                    <a:lnTo>
                      <a:pt x="62" y="197"/>
                    </a:lnTo>
                    <a:lnTo>
                      <a:pt x="59" y="202"/>
                    </a:lnTo>
                    <a:lnTo>
                      <a:pt x="56" y="204"/>
                    </a:lnTo>
                    <a:lnTo>
                      <a:pt x="55" y="208"/>
                    </a:lnTo>
                    <a:lnTo>
                      <a:pt x="52" y="194"/>
                    </a:lnTo>
                    <a:lnTo>
                      <a:pt x="51" y="181"/>
                    </a:lnTo>
                    <a:lnTo>
                      <a:pt x="50" y="167"/>
                    </a:lnTo>
                    <a:lnTo>
                      <a:pt x="49" y="154"/>
                    </a:lnTo>
                    <a:lnTo>
                      <a:pt x="48" y="140"/>
                    </a:lnTo>
                    <a:lnTo>
                      <a:pt x="46" y="127"/>
                    </a:lnTo>
                    <a:lnTo>
                      <a:pt x="44" y="114"/>
                    </a:lnTo>
                    <a:lnTo>
                      <a:pt x="43" y="103"/>
                    </a:lnTo>
                    <a:lnTo>
                      <a:pt x="39" y="90"/>
                    </a:lnTo>
                    <a:lnTo>
                      <a:pt x="36" y="77"/>
                    </a:lnTo>
                    <a:lnTo>
                      <a:pt x="31" y="65"/>
                    </a:lnTo>
                    <a:lnTo>
                      <a:pt x="27" y="53"/>
                    </a:lnTo>
                    <a:lnTo>
                      <a:pt x="21" y="42"/>
                    </a:lnTo>
                    <a:lnTo>
                      <a:pt x="15" y="31"/>
                    </a:lnTo>
                    <a:lnTo>
                      <a:pt x="8" y="21"/>
                    </a:lnTo>
                    <a:lnTo>
                      <a:pt x="0" y="11"/>
                    </a:lnTo>
                    <a:lnTo>
                      <a:pt x="0" y="1"/>
                    </a:lnTo>
                    <a:lnTo>
                      <a:pt x="3" y="0"/>
                    </a:lnTo>
                    <a:lnTo>
                      <a:pt x="8" y="0"/>
                    </a:lnTo>
                    <a:lnTo>
                      <a:pt x="11" y="0"/>
                    </a:lnTo>
                    <a:lnTo>
                      <a:pt x="15" y="0"/>
                    </a:lnTo>
                    <a:lnTo>
                      <a:pt x="22" y="1"/>
                    </a:lnTo>
                    <a:lnTo>
                      <a:pt x="29" y="3"/>
                    </a:lnTo>
                    <a:lnTo>
                      <a:pt x="35" y="5"/>
                    </a:lnTo>
                    <a:lnTo>
                      <a:pt x="42" y="9"/>
                    </a:lnTo>
                    <a:lnTo>
                      <a:pt x="48" y="13"/>
                    </a:lnTo>
                    <a:lnTo>
                      <a:pt x="55" y="16"/>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grpSp>
      </p:grpSp>
      <p:sp>
        <p:nvSpPr>
          <p:cNvPr id="2" name="1 CuadroTexto"/>
          <p:cNvSpPr txBox="1"/>
          <p:nvPr/>
        </p:nvSpPr>
        <p:spPr>
          <a:xfrm>
            <a:off x="1008063" y="1214438"/>
            <a:ext cx="6992937" cy="584200"/>
          </a:xfrm>
          <a:prstGeom prst="rect">
            <a:avLst/>
          </a:prstGeom>
          <a:noFill/>
        </p:spPr>
        <p:txBody>
          <a:bodyPr wrap="none">
            <a:spAutoFit/>
          </a:bodyPr>
          <a:lstStyle/>
          <a:p>
            <a:pPr>
              <a:defRPr/>
            </a:pPr>
            <a:r>
              <a:rPr lang="es-MX" sz="3200" b="1" dirty="0">
                <a:solidFill>
                  <a:schemeClr val="accent2">
                    <a:lumMod val="75000"/>
                  </a:schemeClr>
                </a:solidFill>
                <a:latin typeface="+mn-lt"/>
              </a:rPr>
              <a:t>7.5.3   IDENTIFICACIÓN Y TRAZABILIDAD</a:t>
            </a:r>
          </a:p>
        </p:txBody>
      </p:sp>
    </p:spTree>
    <p:extLst>
      <p:ext uri="{BB962C8B-B14F-4D97-AF65-F5344CB8AC3E}">
        <p14:creationId xmlns:p14="http://schemas.microsoft.com/office/powerpoint/2010/main" val="3065349919"/>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7" name="Text Box 2"/>
          <p:cNvSpPr txBox="1">
            <a:spLocks noChangeArrowheads="1"/>
          </p:cNvSpPr>
          <p:nvPr/>
        </p:nvSpPr>
        <p:spPr bwMode="auto">
          <a:xfrm rot="19611823">
            <a:off x="506413" y="3446463"/>
            <a:ext cx="25146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spcBef>
                <a:spcPct val="50000"/>
              </a:spcBef>
              <a:buFontTx/>
              <a:buNone/>
              <a:defRPr/>
            </a:pPr>
            <a:r>
              <a:rPr lang="es-ES_tradnl" altLang="es-MX" sz="2400" b="1" smtClean="0">
                <a:solidFill>
                  <a:srgbClr val="9900CC"/>
                </a:solidFill>
                <a:latin typeface="+mn-lt"/>
              </a:rPr>
              <a:t>CLIENTE</a:t>
            </a:r>
          </a:p>
        </p:txBody>
      </p:sp>
      <p:sp>
        <p:nvSpPr>
          <p:cNvPr id="103428" name="Text Box 3"/>
          <p:cNvSpPr txBox="1">
            <a:spLocks noChangeArrowheads="1"/>
          </p:cNvSpPr>
          <p:nvPr/>
        </p:nvSpPr>
        <p:spPr bwMode="auto">
          <a:xfrm rot="2953354">
            <a:off x="6421438" y="3808413"/>
            <a:ext cx="28559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spcBef>
                <a:spcPct val="50000"/>
              </a:spcBef>
              <a:buFontTx/>
              <a:buNone/>
              <a:defRPr/>
            </a:pPr>
            <a:r>
              <a:rPr lang="es-ES_tradnl" altLang="es-MX" sz="2400" b="1" smtClean="0">
                <a:latin typeface="+mn-lt"/>
              </a:rPr>
              <a:t>PROVEEDOR</a:t>
            </a:r>
          </a:p>
        </p:txBody>
      </p:sp>
      <p:grpSp>
        <p:nvGrpSpPr>
          <p:cNvPr id="71685" name="Group 5"/>
          <p:cNvGrpSpPr>
            <a:grpSpLocks/>
          </p:cNvGrpSpPr>
          <p:nvPr/>
        </p:nvGrpSpPr>
        <p:grpSpPr bwMode="auto">
          <a:xfrm>
            <a:off x="2378075" y="2767013"/>
            <a:ext cx="4779963" cy="3132137"/>
            <a:chOff x="1453" y="1368"/>
            <a:chExt cx="2834" cy="1613"/>
          </a:xfrm>
        </p:grpSpPr>
        <p:sp>
          <p:nvSpPr>
            <p:cNvPr id="103431" name="Freeform 6"/>
            <p:cNvSpPr>
              <a:spLocks/>
            </p:cNvSpPr>
            <p:nvPr/>
          </p:nvSpPr>
          <p:spPr bwMode="auto">
            <a:xfrm>
              <a:off x="2777" y="2160"/>
              <a:ext cx="408" cy="435"/>
            </a:xfrm>
            <a:custGeom>
              <a:avLst/>
              <a:gdLst>
                <a:gd name="T0" fmla="*/ 6 w 819"/>
                <a:gd name="T1" fmla="*/ 5 h 870"/>
                <a:gd name="T2" fmla="*/ 5 w 819"/>
                <a:gd name="T3" fmla="*/ 5 h 870"/>
                <a:gd name="T4" fmla="*/ 4 w 819"/>
                <a:gd name="T5" fmla="*/ 4 h 870"/>
                <a:gd name="T6" fmla="*/ 3 w 819"/>
                <a:gd name="T7" fmla="*/ 2 h 870"/>
                <a:gd name="T8" fmla="*/ 3 w 819"/>
                <a:gd name="T9" fmla="*/ 1 h 870"/>
                <a:gd name="T10" fmla="*/ 2 w 819"/>
                <a:gd name="T11" fmla="*/ 0 h 870"/>
                <a:gd name="T12" fmla="*/ 0 w 819"/>
                <a:gd name="T13" fmla="*/ 3 h 870"/>
                <a:gd name="T14" fmla="*/ 1 w 819"/>
                <a:gd name="T15" fmla="*/ 6 h 870"/>
                <a:gd name="T16" fmla="*/ 1 w 819"/>
                <a:gd name="T17" fmla="*/ 6 h 870"/>
                <a:gd name="T18" fmla="*/ 3 w 819"/>
                <a:gd name="T19" fmla="*/ 7 h 870"/>
                <a:gd name="T20" fmla="*/ 4 w 819"/>
                <a:gd name="T21" fmla="*/ 6 h 870"/>
                <a:gd name="T22" fmla="*/ 6 w 819"/>
                <a:gd name="T23" fmla="*/ 5 h 870"/>
                <a:gd name="T24" fmla="*/ 6 w 819"/>
                <a:gd name="T25" fmla="*/ 5 h 87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19"/>
                <a:gd name="T40" fmla="*/ 0 h 870"/>
                <a:gd name="T41" fmla="*/ 819 w 819"/>
                <a:gd name="T42" fmla="*/ 870 h 87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19" h="870">
                  <a:moveTo>
                    <a:pt x="819" y="618"/>
                  </a:moveTo>
                  <a:lnTo>
                    <a:pt x="749" y="526"/>
                  </a:lnTo>
                  <a:lnTo>
                    <a:pt x="629" y="395"/>
                  </a:lnTo>
                  <a:lnTo>
                    <a:pt x="443" y="169"/>
                  </a:lnTo>
                  <a:lnTo>
                    <a:pt x="387" y="76"/>
                  </a:lnTo>
                  <a:lnTo>
                    <a:pt x="292" y="0"/>
                  </a:lnTo>
                  <a:lnTo>
                    <a:pt x="0" y="260"/>
                  </a:lnTo>
                  <a:lnTo>
                    <a:pt x="230" y="692"/>
                  </a:lnTo>
                  <a:lnTo>
                    <a:pt x="249" y="743"/>
                  </a:lnTo>
                  <a:lnTo>
                    <a:pt x="406" y="870"/>
                  </a:lnTo>
                  <a:lnTo>
                    <a:pt x="598" y="739"/>
                  </a:lnTo>
                  <a:lnTo>
                    <a:pt x="819" y="618"/>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32" name="Freeform 7"/>
            <p:cNvSpPr>
              <a:spLocks/>
            </p:cNvSpPr>
            <p:nvPr/>
          </p:nvSpPr>
          <p:spPr bwMode="auto">
            <a:xfrm>
              <a:off x="3078" y="2346"/>
              <a:ext cx="136" cy="121"/>
            </a:xfrm>
            <a:custGeom>
              <a:avLst/>
              <a:gdLst>
                <a:gd name="T0" fmla="*/ 3 w 264"/>
                <a:gd name="T1" fmla="*/ 2 h 242"/>
                <a:gd name="T2" fmla="*/ 1 w 264"/>
                <a:gd name="T3" fmla="*/ 1 h 242"/>
                <a:gd name="T4" fmla="*/ 1 w 264"/>
                <a:gd name="T5" fmla="*/ 0 h 242"/>
                <a:gd name="T6" fmla="*/ 0 w 264"/>
                <a:gd name="T7" fmla="*/ 1 h 242"/>
                <a:gd name="T8" fmla="*/ 1 w 264"/>
                <a:gd name="T9" fmla="*/ 1 h 242"/>
                <a:gd name="T10" fmla="*/ 1 w 264"/>
                <a:gd name="T11" fmla="*/ 1 h 242"/>
                <a:gd name="T12" fmla="*/ 1 w 264"/>
                <a:gd name="T13" fmla="*/ 1 h 242"/>
                <a:gd name="T14" fmla="*/ 1 w 264"/>
                <a:gd name="T15" fmla="*/ 2 h 242"/>
                <a:gd name="T16" fmla="*/ 2 w 264"/>
                <a:gd name="T17" fmla="*/ 2 h 242"/>
                <a:gd name="T18" fmla="*/ 2 w 264"/>
                <a:gd name="T19" fmla="*/ 2 h 242"/>
                <a:gd name="T20" fmla="*/ 2 w 264"/>
                <a:gd name="T21" fmla="*/ 2 h 242"/>
                <a:gd name="T22" fmla="*/ 3 w 264"/>
                <a:gd name="T23" fmla="*/ 2 h 242"/>
                <a:gd name="T24" fmla="*/ 3 w 264"/>
                <a:gd name="T25" fmla="*/ 2 h 2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64"/>
                <a:gd name="T40" fmla="*/ 0 h 242"/>
                <a:gd name="T41" fmla="*/ 264 w 264"/>
                <a:gd name="T42" fmla="*/ 242 h 2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64" h="242">
                  <a:moveTo>
                    <a:pt x="264" y="242"/>
                  </a:moveTo>
                  <a:lnTo>
                    <a:pt x="114" y="78"/>
                  </a:lnTo>
                  <a:lnTo>
                    <a:pt x="15" y="0"/>
                  </a:lnTo>
                  <a:lnTo>
                    <a:pt x="0" y="35"/>
                  </a:lnTo>
                  <a:lnTo>
                    <a:pt x="44" y="75"/>
                  </a:lnTo>
                  <a:lnTo>
                    <a:pt x="55" y="92"/>
                  </a:lnTo>
                  <a:lnTo>
                    <a:pt x="82" y="107"/>
                  </a:lnTo>
                  <a:lnTo>
                    <a:pt x="103" y="134"/>
                  </a:lnTo>
                  <a:lnTo>
                    <a:pt x="131" y="162"/>
                  </a:lnTo>
                  <a:lnTo>
                    <a:pt x="154" y="194"/>
                  </a:lnTo>
                  <a:lnTo>
                    <a:pt x="206" y="242"/>
                  </a:lnTo>
                  <a:lnTo>
                    <a:pt x="264" y="2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33" name="Freeform 8"/>
            <p:cNvSpPr>
              <a:spLocks/>
            </p:cNvSpPr>
            <p:nvPr/>
          </p:nvSpPr>
          <p:spPr bwMode="auto">
            <a:xfrm>
              <a:off x="2909" y="2144"/>
              <a:ext cx="127" cy="135"/>
            </a:xfrm>
            <a:custGeom>
              <a:avLst/>
              <a:gdLst>
                <a:gd name="T0" fmla="*/ 1 w 255"/>
                <a:gd name="T1" fmla="*/ 2 h 270"/>
                <a:gd name="T2" fmla="*/ 1 w 255"/>
                <a:gd name="T3" fmla="*/ 2 h 270"/>
                <a:gd name="T4" fmla="*/ 1 w 255"/>
                <a:gd name="T5" fmla="*/ 2 h 270"/>
                <a:gd name="T6" fmla="*/ 1 w 255"/>
                <a:gd name="T7" fmla="*/ 2 h 270"/>
                <a:gd name="T8" fmla="*/ 1 w 255"/>
                <a:gd name="T9" fmla="*/ 1 h 270"/>
                <a:gd name="T10" fmla="*/ 0 w 255"/>
                <a:gd name="T11" fmla="*/ 1 h 270"/>
                <a:gd name="T12" fmla="*/ 0 w 255"/>
                <a:gd name="T13" fmla="*/ 1 h 270"/>
                <a:gd name="T14" fmla="*/ 0 w 255"/>
                <a:gd name="T15" fmla="*/ 1 h 270"/>
                <a:gd name="T16" fmla="*/ 0 w 255"/>
                <a:gd name="T17" fmla="*/ 0 h 270"/>
                <a:gd name="T18" fmla="*/ 0 w 255"/>
                <a:gd name="T19" fmla="*/ 1 h 270"/>
                <a:gd name="T20" fmla="*/ 0 w 255"/>
                <a:gd name="T21" fmla="*/ 1 h 270"/>
                <a:gd name="T22" fmla="*/ 0 w 255"/>
                <a:gd name="T23" fmla="*/ 1 h 270"/>
                <a:gd name="T24" fmla="*/ 0 w 255"/>
                <a:gd name="T25" fmla="*/ 1 h 270"/>
                <a:gd name="T26" fmla="*/ 1 w 255"/>
                <a:gd name="T27" fmla="*/ 2 h 270"/>
                <a:gd name="T28" fmla="*/ 1 w 255"/>
                <a:gd name="T29" fmla="*/ 2 h 270"/>
                <a:gd name="T30" fmla="*/ 1 w 255"/>
                <a:gd name="T31" fmla="*/ 3 h 270"/>
                <a:gd name="T32" fmla="*/ 1 w 255"/>
                <a:gd name="T33" fmla="*/ 3 h 270"/>
                <a:gd name="T34" fmla="*/ 1 w 255"/>
                <a:gd name="T35" fmla="*/ 2 h 270"/>
                <a:gd name="T36" fmla="*/ 1 w 255"/>
                <a:gd name="T37" fmla="*/ 2 h 27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5"/>
                <a:gd name="T58" fmla="*/ 0 h 270"/>
                <a:gd name="T59" fmla="*/ 255 w 255"/>
                <a:gd name="T60" fmla="*/ 270 h 27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5" h="270">
                  <a:moveTo>
                    <a:pt x="255" y="249"/>
                  </a:moveTo>
                  <a:lnTo>
                    <a:pt x="215" y="218"/>
                  </a:lnTo>
                  <a:lnTo>
                    <a:pt x="199" y="190"/>
                  </a:lnTo>
                  <a:lnTo>
                    <a:pt x="171" y="146"/>
                  </a:lnTo>
                  <a:lnTo>
                    <a:pt x="156" y="108"/>
                  </a:lnTo>
                  <a:lnTo>
                    <a:pt x="123" y="80"/>
                  </a:lnTo>
                  <a:lnTo>
                    <a:pt x="91" y="47"/>
                  </a:lnTo>
                  <a:lnTo>
                    <a:pt x="61" y="17"/>
                  </a:lnTo>
                  <a:lnTo>
                    <a:pt x="28" y="0"/>
                  </a:lnTo>
                  <a:lnTo>
                    <a:pt x="0" y="28"/>
                  </a:lnTo>
                  <a:lnTo>
                    <a:pt x="28" y="51"/>
                  </a:lnTo>
                  <a:lnTo>
                    <a:pt x="57" y="87"/>
                  </a:lnTo>
                  <a:lnTo>
                    <a:pt x="112" y="119"/>
                  </a:lnTo>
                  <a:lnTo>
                    <a:pt x="142" y="163"/>
                  </a:lnTo>
                  <a:lnTo>
                    <a:pt x="167" y="201"/>
                  </a:lnTo>
                  <a:lnTo>
                    <a:pt x="211" y="266"/>
                  </a:lnTo>
                  <a:lnTo>
                    <a:pt x="230" y="270"/>
                  </a:lnTo>
                  <a:lnTo>
                    <a:pt x="255" y="2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34" name="Freeform 9"/>
            <p:cNvSpPr>
              <a:spLocks/>
            </p:cNvSpPr>
            <p:nvPr/>
          </p:nvSpPr>
          <p:spPr bwMode="auto">
            <a:xfrm>
              <a:off x="2750" y="2158"/>
              <a:ext cx="458" cy="453"/>
            </a:xfrm>
            <a:custGeom>
              <a:avLst/>
              <a:gdLst>
                <a:gd name="T0" fmla="*/ 3 w 916"/>
                <a:gd name="T1" fmla="*/ 0 h 907"/>
                <a:gd name="T2" fmla="*/ 2 w 916"/>
                <a:gd name="T3" fmla="*/ 0 h 907"/>
                <a:gd name="T4" fmla="*/ 2 w 916"/>
                <a:gd name="T5" fmla="*/ 1 h 907"/>
                <a:gd name="T6" fmla="*/ 1 w 916"/>
                <a:gd name="T7" fmla="*/ 1 h 907"/>
                <a:gd name="T8" fmla="*/ 0 w 916"/>
                <a:gd name="T9" fmla="*/ 1 h 907"/>
                <a:gd name="T10" fmla="*/ 1 w 916"/>
                <a:gd name="T11" fmla="*/ 2 h 907"/>
                <a:gd name="T12" fmla="*/ 1 w 916"/>
                <a:gd name="T13" fmla="*/ 2 h 907"/>
                <a:gd name="T14" fmla="*/ 1 w 916"/>
                <a:gd name="T15" fmla="*/ 3 h 907"/>
                <a:gd name="T16" fmla="*/ 1 w 916"/>
                <a:gd name="T17" fmla="*/ 3 h 907"/>
                <a:gd name="T18" fmla="*/ 1 w 916"/>
                <a:gd name="T19" fmla="*/ 3 h 907"/>
                <a:gd name="T20" fmla="*/ 2 w 916"/>
                <a:gd name="T21" fmla="*/ 3 h 907"/>
                <a:gd name="T22" fmla="*/ 2 w 916"/>
                <a:gd name="T23" fmla="*/ 3 h 907"/>
                <a:gd name="T24" fmla="*/ 2 w 916"/>
                <a:gd name="T25" fmla="*/ 4 h 907"/>
                <a:gd name="T26" fmla="*/ 2 w 916"/>
                <a:gd name="T27" fmla="*/ 4 h 907"/>
                <a:gd name="T28" fmla="*/ 3 w 916"/>
                <a:gd name="T29" fmla="*/ 5 h 907"/>
                <a:gd name="T30" fmla="*/ 3 w 916"/>
                <a:gd name="T31" fmla="*/ 6 h 907"/>
                <a:gd name="T32" fmla="*/ 4 w 916"/>
                <a:gd name="T33" fmla="*/ 7 h 907"/>
                <a:gd name="T34" fmla="*/ 5 w 916"/>
                <a:gd name="T35" fmla="*/ 6 h 907"/>
                <a:gd name="T36" fmla="*/ 6 w 916"/>
                <a:gd name="T37" fmla="*/ 5 h 907"/>
                <a:gd name="T38" fmla="*/ 7 w 916"/>
                <a:gd name="T39" fmla="*/ 5 h 907"/>
                <a:gd name="T40" fmla="*/ 8 w 916"/>
                <a:gd name="T41" fmla="*/ 4 h 907"/>
                <a:gd name="T42" fmla="*/ 7 w 916"/>
                <a:gd name="T43" fmla="*/ 4 h 907"/>
                <a:gd name="T44" fmla="*/ 6 w 916"/>
                <a:gd name="T45" fmla="*/ 5 h 907"/>
                <a:gd name="T46" fmla="*/ 5 w 916"/>
                <a:gd name="T47" fmla="*/ 5 h 907"/>
                <a:gd name="T48" fmla="*/ 4 w 916"/>
                <a:gd name="T49" fmla="*/ 6 h 907"/>
                <a:gd name="T50" fmla="*/ 4 w 916"/>
                <a:gd name="T51" fmla="*/ 6 h 907"/>
                <a:gd name="T52" fmla="*/ 3 w 916"/>
                <a:gd name="T53" fmla="*/ 4 h 907"/>
                <a:gd name="T54" fmla="*/ 2 w 916"/>
                <a:gd name="T55" fmla="*/ 3 h 907"/>
                <a:gd name="T56" fmla="*/ 1 w 916"/>
                <a:gd name="T57" fmla="*/ 1 h 907"/>
                <a:gd name="T58" fmla="*/ 3 w 916"/>
                <a:gd name="T59" fmla="*/ 0 h 907"/>
                <a:gd name="T60" fmla="*/ 3 w 916"/>
                <a:gd name="T61" fmla="*/ 0 h 907"/>
                <a:gd name="T62" fmla="*/ 3 w 916"/>
                <a:gd name="T63" fmla="*/ 0 h 90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16"/>
                <a:gd name="T97" fmla="*/ 0 h 907"/>
                <a:gd name="T98" fmla="*/ 916 w 916"/>
                <a:gd name="T99" fmla="*/ 907 h 90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16" h="907">
                  <a:moveTo>
                    <a:pt x="317" y="0"/>
                  </a:moveTo>
                  <a:lnTo>
                    <a:pt x="287" y="48"/>
                  </a:lnTo>
                  <a:lnTo>
                    <a:pt x="258" y="67"/>
                  </a:lnTo>
                  <a:lnTo>
                    <a:pt x="214" y="88"/>
                  </a:lnTo>
                  <a:lnTo>
                    <a:pt x="207" y="103"/>
                  </a:lnTo>
                  <a:lnTo>
                    <a:pt x="148" y="150"/>
                  </a:lnTo>
                  <a:lnTo>
                    <a:pt x="91" y="166"/>
                  </a:lnTo>
                  <a:lnTo>
                    <a:pt x="83" y="183"/>
                  </a:lnTo>
                  <a:lnTo>
                    <a:pt x="28" y="221"/>
                  </a:lnTo>
                  <a:lnTo>
                    <a:pt x="0" y="242"/>
                  </a:lnTo>
                  <a:lnTo>
                    <a:pt x="17" y="281"/>
                  </a:lnTo>
                  <a:lnTo>
                    <a:pt x="49" y="325"/>
                  </a:lnTo>
                  <a:lnTo>
                    <a:pt x="72" y="369"/>
                  </a:lnTo>
                  <a:lnTo>
                    <a:pt x="76" y="373"/>
                  </a:lnTo>
                  <a:lnTo>
                    <a:pt x="87" y="384"/>
                  </a:lnTo>
                  <a:lnTo>
                    <a:pt x="98" y="397"/>
                  </a:lnTo>
                  <a:lnTo>
                    <a:pt x="104" y="407"/>
                  </a:lnTo>
                  <a:lnTo>
                    <a:pt x="106" y="414"/>
                  </a:lnTo>
                  <a:lnTo>
                    <a:pt x="115" y="430"/>
                  </a:lnTo>
                  <a:lnTo>
                    <a:pt x="119" y="437"/>
                  </a:lnTo>
                  <a:lnTo>
                    <a:pt x="125" y="449"/>
                  </a:lnTo>
                  <a:lnTo>
                    <a:pt x="131" y="460"/>
                  </a:lnTo>
                  <a:lnTo>
                    <a:pt x="138" y="472"/>
                  </a:lnTo>
                  <a:lnTo>
                    <a:pt x="148" y="491"/>
                  </a:lnTo>
                  <a:lnTo>
                    <a:pt x="159" y="510"/>
                  </a:lnTo>
                  <a:lnTo>
                    <a:pt x="167" y="521"/>
                  </a:lnTo>
                  <a:lnTo>
                    <a:pt x="171" y="527"/>
                  </a:lnTo>
                  <a:lnTo>
                    <a:pt x="195" y="567"/>
                  </a:lnTo>
                  <a:lnTo>
                    <a:pt x="243" y="641"/>
                  </a:lnTo>
                  <a:lnTo>
                    <a:pt x="273" y="700"/>
                  </a:lnTo>
                  <a:lnTo>
                    <a:pt x="302" y="760"/>
                  </a:lnTo>
                  <a:lnTo>
                    <a:pt x="364" y="812"/>
                  </a:lnTo>
                  <a:lnTo>
                    <a:pt x="393" y="859"/>
                  </a:lnTo>
                  <a:lnTo>
                    <a:pt x="473" y="907"/>
                  </a:lnTo>
                  <a:lnTo>
                    <a:pt x="520" y="859"/>
                  </a:lnTo>
                  <a:lnTo>
                    <a:pt x="594" y="808"/>
                  </a:lnTo>
                  <a:lnTo>
                    <a:pt x="646" y="768"/>
                  </a:lnTo>
                  <a:lnTo>
                    <a:pt x="733" y="732"/>
                  </a:lnTo>
                  <a:lnTo>
                    <a:pt x="773" y="709"/>
                  </a:lnTo>
                  <a:lnTo>
                    <a:pt x="817" y="684"/>
                  </a:lnTo>
                  <a:lnTo>
                    <a:pt x="853" y="656"/>
                  </a:lnTo>
                  <a:lnTo>
                    <a:pt x="916" y="618"/>
                  </a:lnTo>
                  <a:lnTo>
                    <a:pt x="853" y="589"/>
                  </a:lnTo>
                  <a:lnTo>
                    <a:pt x="824" y="633"/>
                  </a:lnTo>
                  <a:lnTo>
                    <a:pt x="762" y="669"/>
                  </a:lnTo>
                  <a:lnTo>
                    <a:pt x="718" y="692"/>
                  </a:lnTo>
                  <a:lnTo>
                    <a:pt x="674" y="717"/>
                  </a:lnTo>
                  <a:lnTo>
                    <a:pt x="604" y="747"/>
                  </a:lnTo>
                  <a:lnTo>
                    <a:pt x="520" y="787"/>
                  </a:lnTo>
                  <a:lnTo>
                    <a:pt x="477" y="831"/>
                  </a:lnTo>
                  <a:lnTo>
                    <a:pt x="437" y="846"/>
                  </a:lnTo>
                  <a:lnTo>
                    <a:pt x="401" y="808"/>
                  </a:lnTo>
                  <a:lnTo>
                    <a:pt x="313" y="743"/>
                  </a:lnTo>
                  <a:lnTo>
                    <a:pt x="269" y="637"/>
                  </a:lnTo>
                  <a:lnTo>
                    <a:pt x="222" y="542"/>
                  </a:lnTo>
                  <a:lnTo>
                    <a:pt x="138" y="407"/>
                  </a:lnTo>
                  <a:lnTo>
                    <a:pt x="79" y="278"/>
                  </a:lnTo>
                  <a:lnTo>
                    <a:pt x="115" y="242"/>
                  </a:lnTo>
                  <a:lnTo>
                    <a:pt x="210" y="186"/>
                  </a:lnTo>
                  <a:lnTo>
                    <a:pt x="290" y="114"/>
                  </a:lnTo>
                  <a:lnTo>
                    <a:pt x="330" y="67"/>
                  </a:lnTo>
                  <a:lnTo>
                    <a:pt x="361" y="8"/>
                  </a:lnTo>
                  <a:lnTo>
                    <a:pt x="3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35" name="Freeform 10"/>
            <p:cNvSpPr>
              <a:spLocks/>
            </p:cNvSpPr>
            <p:nvPr/>
          </p:nvSpPr>
          <p:spPr bwMode="auto">
            <a:xfrm>
              <a:off x="2820" y="2229"/>
              <a:ext cx="152" cy="103"/>
            </a:xfrm>
            <a:custGeom>
              <a:avLst/>
              <a:gdLst>
                <a:gd name="T0" fmla="*/ 3 w 302"/>
                <a:gd name="T1" fmla="*/ 1 h 205"/>
                <a:gd name="T2" fmla="*/ 2 w 302"/>
                <a:gd name="T3" fmla="*/ 0 h 205"/>
                <a:gd name="T4" fmla="*/ 2 w 302"/>
                <a:gd name="T5" fmla="*/ 1 h 205"/>
                <a:gd name="T6" fmla="*/ 2 w 302"/>
                <a:gd name="T7" fmla="*/ 1 h 205"/>
                <a:gd name="T8" fmla="*/ 1 w 302"/>
                <a:gd name="T9" fmla="*/ 1 h 205"/>
                <a:gd name="T10" fmla="*/ 1 w 302"/>
                <a:gd name="T11" fmla="*/ 2 h 205"/>
                <a:gd name="T12" fmla="*/ 0 w 302"/>
                <a:gd name="T13" fmla="*/ 2 h 205"/>
                <a:gd name="T14" fmla="*/ 1 w 302"/>
                <a:gd name="T15" fmla="*/ 2 h 205"/>
                <a:gd name="T16" fmla="*/ 1 w 302"/>
                <a:gd name="T17" fmla="*/ 2 h 205"/>
                <a:gd name="T18" fmla="*/ 1 w 302"/>
                <a:gd name="T19" fmla="*/ 2 h 205"/>
                <a:gd name="T20" fmla="*/ 2 w 302"/>
                <a:gd name="T21" fmla="*/ 2 h 205"/>
                <a:gd name="T22" fmla="*/ 2 w 302"/>
                <a:gd name="T23" fmla="*/ 1 h 205"/>
                <a:gd name="T24" fmla="*/ 2 w 302"/>
                <a:gd name="T25" fmla="*/ 1 h 205"/>
                <a:gd name="T26" fmla="*/ 3 w 302"/>
                <a:gd name="T27" fmla="*/ 1 h 205"/>
                <a:gd name="T28" fmla="*/ 3 w 302"/>
                <a:gd name="T29" fmla="*/ 1 h 205"/>
                <a:gd name="T30" fmla="*/ 3 w 302"/>
                <a:gd name="T31" fmla="*/ 1 h 20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02"/>
                <a:gd name="T49" fmla="*/ 0 h 205"/>
                <a:gd name="T50" fmla="*/ 302 w 302"/>
                <a:gd name="T51" fmla="*/ 205 h 20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02" h="205">
                  <a:moveTo>
                    <a:pt x="302" y="26"/>
                  </a:moveTo>
                  <a:lnTo>
                    <a:pt x="255" y="0"/>
                  </a:lnTo>
                  <a:lnTo>
                    <a:pt x="230" y="40"/>
                  </a:lnTo>
                  <a:lnTo>
                    <a:pt x="164" y="62"/>
                  </a:lnTo>
                  <a:lnTo>
                    <a:pt x="120" y="91"/>
                  </a:lnTo>
                  <a:lnTo>
                    <a:pt x="50" y="131"/>
                  </a:lnTo>
                  <a:lnTo>
                    <a:pt x="0" y="157"/>
                  </a:lnTo>
                  <a:lnTo>
                    <a:pt x="10" y="182"/>
                  </a:lnTo>
                  <a:lnTo>
                    <a:pt x="36" y="205"/>
                  </a:lnTo>
                  <a:lnTo>
                    <a:pt x="61" y="178"/>
                  </a:lnTo>
                  <a:lnTo>
                    <a:pt x="141" y="146"/>
                  </a:lnTo>
                  <a:lnTo>
                    <a:pt x="164" y="114"/>
                  </a:lnTo>
                  <a:lnTo>
                    <a:pt x="207" y="74"/>
                  </a:lnTo>
                  <a:lnTo>
                    <a:pt x="263" y="59"/>
                  </a:lnTo>
                  <a:lnTo>
                    <a:pt x="302"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36" name="Freeform 11"/>
            <p:cNvSpPr>
              <a:spLocks/>
            </p:cNvSpPr>
            <p:nvPr/>
          </p:nvSpPr>
          <p:spPr bwMode="auto">
            <a:xfrm>
              <a:off x="2852" y="2271"/>
              <a:ext cx="128" cy="101"/>
            </a:xfrm>
            <a:custGeom>
              <a:avLst/>
              <a:gdLst>
                <a:gd name="T0" fmla="*/ 2 w 256"/>
                <a:gd name="T1" fmla="*/ 1 h 202"/>
                <a:gd name="T2" fmla="*/ 2 w 256"/>
                <a:gd name="T3" fmla="*/ 0 h 202"/>
                <a:gd name="T4" fmla="*/ 2 w 256"/>
                <a:gd name="T5" fmla="*/ 0 h 202"/>
                <a:gd name="T6" fmla="*/ 2 w 256"/>
                <a:gd name="T7" fmla="*/ 1 h 202"/>
                <a:gd name="T8" fmla="*/ 1 w 256"/>
                <a:gd name="T9" fmla="*/ 1 h 202"/>
                <a:gd name="T10" fmla="*/ 1 w 256"/>
                <a:gd name="T11" fmla="*/ 1 h 202"/>
                <a:gd name="T12" fmla="*/ 1 w 256"/>
                <a:gd name="T13" fmla="*/ 1 h 202"/>
                <a:gd name="T14" fmla="*/ 1 w 256"/>
                <a:gd name="T15" fmla="*/ 1 h 202"/>
                <a:gd name="T16" fmla="*/ 1 w 256"/>
                <a:gd name="T17" fmla="*/ 1 h 202"/>
                <a:gd name="T18" fmla="*/ 1 w 256"/>
                <a:gd name="T19" fmla="*/ 1 h 202"/>
                <a:gd name="T20" fmla="*/ 1 w 256"/>
                <a:gd name="T21" fmla="*/ 1 h 202"/>
                <a:gd name="T22" fmla="*/ 1 w 256"/>
                <a:gd name="T23" fmla="*/ 2 h 202"/>
                <a:gd name="T24" fmla="*/ 1 w 256"/>
                <a:gd name="T25" fmla="*/ 2 h 202"/>
                <a:gd name="T26" fmla="*/ 1 w 256"/>
                <a:gd name="T27" fmla="*/ 2 h 202"/>
                <a:gd name="T28" fmla="*/ 0 w 256"/>
                <a:gd name="T29" fmla="*/ 2 h 202"/>
                <a:gd name="T30" fmla="*/ 0 w 256"/>
                <a:gd name="T31" fmla="*/ 2 h 202"/>
                <a:gd name="T32" fmla="*/ 1 w 256"/>
                <a:gd name="T33" fmla="*/ 2 h 202"/>
                <a:gd name="T34" fmla="*/ 1 w 256"/>
                <a:gd name="T35" fmla="*/ 2 h 202"/>
                <a:gd name="T36" fmla="*/ 1 w 256"/>
                <a:gd name="T37" fmla="*/ 2 h 202"/>
                <a:gd name="T38" fmla="*/ 1 w 256"/>
                <a:gd name="T39" fmla="*/ 2 h 202"/>
                <a:gd name="T40" fmla="*/ 1 w 256"/>
                <a:gd name="T41" fmla="*/ 1 h 202"/>
                <a:gd name="T42" fmla="*/ 2 w 256"/>
                <a:gd name="T43" fmla="*/ 1 h 202"/>
                <a:gd name="T44" fmla="*/ 2 w 256"/>
                <a:gd name="T45" fmla="*/ 1 h 202"/>
                <a:gd name="T46" fmla="*/ 2 w 256"/>
                <a:gd name="T47" fmla="*/ 1 h 202"/>
                <a:gd name="T48" fmla="*/ 2 w 256"/>
                <a:gd name="T49" fmla="*/ 1 h 202"/>
                <a:gd name="T50" fmla="*/ 2 w 256"/>
                <a:gd name="T51" fmla="*/ 1 h 202"/>
                <a:gd name="T52" fmla="*/ 2 w 256"/>
                <a:gd name="T53" fmla="*/ 1 h 202"/>
                <a:gd name="T54" fmla="*/ 2 w 256"/>
                <a:gd name="T55" fmla="*/ 1 h 202"/>
                <a:gd name="T56" fmla="*/ 2 w 256"/>
                <a:gd name="T57" fmla="*/ 1 h 20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56"/>
                <a:gd name="T88" fmla="*/ 0 h 202"/>
                <a:gd name="T89" fmla="*/ 256 w 256"/>
                <a:gd name="T90" fmla="*/ 202 h 20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56" h="202">
                  <a:moveTo>
                    <a:pt x="256" y="12"/>
                  </a:moveTo>
                  <a:lnTo>
                    <a:pt x="249" y="0"/>
                  </a:lnTo>
                  <a:lnTo>
                    <a:pt x="234" y="0"/>
                  </a:lnTo>
                  <a:lnTo>
                    <a:pt x="186" y="42"/>
                  </a:lnTo>
                  <a:lnTo>
                    <a:pt x="127" y="63"/>
                  </a:lnTo>
                  <a:lnTo>
                    <a:pt x="99" y="86"/>
                  </a:lnTo>
                  <a:lnTo>
                    <a:pt x="93" y="86"/>
                  </a:lnTo>
                  <a:lnTo>
                    <a:pt x="84" y="93"/>
                  </a:lnTo>
                  <a:lnTo>
                    <a:pt x="70" y="103"/>
                  </a:lnTo>
                  <a:lnTo>
                    <a:pt x="63" y="114"/>
                  </a:lnTo>
                  <a:lnTo>
                    <a:pt x="49" y="122"/>
                  </a:lnTo>
                  <a:lnTo>
                    <a:pt x="34" y="131"/>
                  </a:lnTo>
                  <a:lnTo>
                    <a:pt x="19" y="139"/>
                  </a:lnTo>
                  <a:lnTo>
                    <a:pt x="15" y="143"/>
                  </a:lnTo>
                  <a:lnTo>
                    <a:pt x="0" y="150"/>
                  </a:lnTo>
                  <a:lnTo>
                    <a:pt x="0" y="173"/>
                  </a:lnTo>
                  <a:lnTo>
                    <a:pt x="7" y="188"/>
                  </a:lnTo>
                  <a:lnTo>
                    <a:pt x="32" y="202"/>
                  </a:lnTo>
                  <a:lnTo>
                    <a:pt x="44" y="177"/>
                  </a:lnTo>
                  <a:lnTo>
                    <a:pt x="99" y="150"/>
                  </a:lnTo>
                  <a:lnTo>
                    <a:pt x="118" y="114"/>
                  </a:lnTo>
                  <a:lnTo>
                    <a:pt x="146" y="103"/>
                  </a:lnTo>
                  <a:lnTo>
                    <a:pt x="179" y="103"/>
                  </a:lnTo>
                  <a:lnTo>
                    <a:pt x="198" y="99"/>
                  </a:lnTo>
                  <a:lnTo>
                    <a:pt x="215" y="86"/>
                  </a:lnTo>
                  <a:lnTo>
                    <a:pt x="215" y="55"/>
                  </a:lnTo>
                  <a:lnTo>
                    <a:pt x="245" y="35"/>
                  </a:lnTo>
                  <a:lnTo>
                    <a:pt x="256"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37" name="Freeform 12"/>
            <p:cNvSpPr>
              <a:spLocks/>
            </p:cNvSpPr>
            <p:nvPr/>
          </p:nvSpPr>
          <p:spPr bwMode="auto">
            <a:xfrm>
              <a:off x="2878" y="2334"/>
              <a:ext cx="85" cy="85"/>
            </a:xfrm>
            <a:custGeom>
              <a:avLst/>
              <a:gdLst>
                <a:gd name="T0" fmla="*/ 1 w 171"/>
                <a:gd name="T1" fmla="*/ 0 h 171"/>
                <a:gd name="T2" fmla="*/ 1 w 171"/>
                <a:gd name="T3" fmla="*/ 0 h 171"/>
                <a:gd name="T4" fmla="*/ 0 w 171"/>
                <a:gd name="T5" fmla="*/ 0 h 171"/>
                <a:gd name="T6" fmla="*/ 0 w 171"/>
                <a:gd name="T7" fmla="*/ 0 h 171"/>
                <a:gd name="T8" fmla="*/ 0 w 171"/>
                <a:gd name="T9" fmla="*/ 0 h 171"/>
                <a:gd name="T10" fmla="*/ 0 w 171"/>
                <a:gd name="T11" fmla="*/ 0 h 171"/>
                <a:gd name="T12" fmla="*/ 0 w 171"/>
                <a:gd name="T13" fmla="*/ 0 h 171"/>
                <a:gd name="T14" fmla="*/ 0 w 171"/>
                <a:gd name="T15" fmla="*/ 1 h 171"/>
                <a:gd name="T16" fmla="*/ 0 w 171"/>
                <a:gd name="T17" fmla="*/ 1 h 171"/>
                <a:gd name="T18" fmla="*/ 0 w 171"/>
                <a:gd name="T19" fmla="*/ 0 h 171"/>
                <a:gd name="T20" fmla="*/ 0 w 171"/>
                <a:gd name="T21" fmla="*/ 0 h 171"/>
                <a:gd name="T22" fmla="*/ 0 w 171"/>
                <a:gd name="T23" fmla="*/ 0 h 171"/>
                <a:gd name="T24" fmla="*/ 1 w 171"/>
                <a:gd name="T25" fmla="*/ 0 h 171"/>
                <a:gd name="T26" fmla="*/ 1 w 171"/>
                <a:gd name="T27" fmla="*/ 0 h 171"/>
                <a:gd name="T28" fmla="*/ 1 w 171"/>
                <a:gd name="T29" fmla="*/ 0 h 171"/>
                <a:gd name="T30" fmla="*/ 1 w 171"/>
                <a:gd name="T31" fmla="*/ 0 h 171"/>
                <a:gd name="T32" fmla="*/ 1 w 171"/>
                <a:gd name="T33" fmla="*/ 0 h 1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1"/>
                <a:gd name="T52" fmla="*/ 0 h 171"/>
                <a:gd name="T53" fmla="*/ 171 w 171"/>
                <a:gd name="T54" fmla="*/ 171 h 1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1" h="171">
                  <a:moveTo>
                    <a:pt x="171" y="0"/>
                  </a:moveTo>
                  <a:lnTo>
                    <a:pt x="164" y="7"/>
                  </a:lnTo>
                  <a:lnTo>
                    <a:pt x="124" y="24"/>
                  </a:lnTo>
                  <a:lnTo>
                    <a:pt x="99" y="47"/>
                  </a:lnTo>
                  <a:lnTo>
                    <a:pt x="67" y="80"/>
                  </a:lnTo>
                  <a:lnTo>
                    <a:pt x="44" y="102"/>
                  </a:lnTo>
                  <a:lnTo>
                    <a:pt x="0" y="123"/>
                  </a:lnTo>
                  <a:lnTo>
                    <a:pt x="40" y="171"/>
                  </a:lnTo>
                  <a:lnTo>
                    <a:pt x="48" y="135"/>
                  </a:lnTo>
                  <a:lnTo>
                    <a:pt x="91" y="127"/>
                  </a:lnTo>
                  <a:lnTo>
                    <a:pt x="107" y="102"/>
                  </a:lnTo>
                  <a:lnTo>
                    <a:pt x="124" y="95"/>
                  </a:lnTo>
                  <a:lnTo>
                    <a:pt x="139" y="80"/>
                  </a:lnTo>
                  <a:lnTo>
                    <a:pt x="164" y="55"/>
                  </a:lnTo>
                  <a:lnTo>
                    <a:pt x="171" y="47"/>
                  </a:lnTo>
                  <a:lnTo>
                    <a:pt x="17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38" name="Freeform 13"/>
            <p:cNvSpPr>
              <a:spLocks/>
            </p:cNvSpPr>
            <p:nvPr/>
          </p:nvSpPr>
          <p:spPr bwMode="auto">
            <a:xfrm>
              <a:off x="2909" y="2368"/>
              <a:ext cx="113" cy="103"/>
            </a:xfrm>
            <a:custGeom>
              <a:avLst/>
              <a:gdLst>
                <a:gd name="T0" fmla="*/ 2 w 226"/>
                <a:gd name="T1" fmla="*/ 1 h 205"/>
                <a:gd name="T2" fmla="*/ 2 w 226"/>
                <a:gd name="T3" fmla="*/ 1 h 205"/>
                <a:gd name="T4" fmla="*/ 1 w 226"/>
                <a:gd name="T5" fmla="*/ 1 h 205"/>
                <a:gd name="T6" fmla="*/ 1 w 226"/>
                <a:gd name="T7" fmla="*/ 1 h 205"/>
                <a:gd name="T8" fmla="*/ 1 w 226"/>
                <a:gd name="T9" fmla="*/ 1 h 205"/>
                <a:gd name="T10" fmla="*/ 1 w 226"/>
                <a:gd name="T11" fmla="*/ 1 h 205"/>
                <a:gd name="T12" fmla="*/ 1 w 226"/>
                <a:gd name="T13" fmla="*/ 2 h 205"/>
                <a:gd name="T14" fmla="*/ 0 w 226"/>
                <a:gd name="T15" fmla="*/ 2 h 205"/>
                <a:gd name="T16" fmla="*/ 1 w 226"/>
                <a:gd name="T17" fmla="*/ 2 h 205"/>
                <a:gd name="T18" fmla="*/ 1 w 226"/>
                <a:gd name="T19" fmla="*/ 2 h 205"/>
                <a:gd name="T20" fmla="*/ 1 w 226"/>
                <a:gd name="T21" fmla="*/ 2 h 205"/>
                <a:gd name="T22" fmla="*/ 1 w 226"/>
                <a:gd name="T23" fmla="*/ 2 h 205"/>
                <a:gd name="T24" fmla="*/ 1 w 226"/>
                <a:gd name="T25" fmla="*/ 2 h 205"/>
                <a:gd name="T26" fmla="*/ 1 w 226"/>
                <a:gd name="T27" fmla="*/ 1 h 205"/>
                <a:gd name="T28" fmla="*/ 1 w 226"/>
                <a:gd name="T29" fmla="*/ 1 h 205"/>
                <a:gd name="T30" fmla="*/ 2 w 226"/>
                <a:gd name="T31" fmla="*/ 1 h 205"/>
                <a:gd name="T32" fmla="*/ 2 w 226"/>
                <a:gd name="T33" fmla="*/ 1 h 205"/>
                <a:gd name="T34" fmla="*/ 2 w 226"/>
                <a:gd name="T35" fmla="*/ 1 h 205"/>
                <a:gd name="T36" fmla="*/ 2 w 226"/>
                <a:gd name="T37" fmla="*/ 1 h 205"/>
                <a:gd name="T38" fmla="*/ 2 w 226"/>
                <a:gd name="T39" fmla="*/ 0 h 205"/>
                <a:gd name="T40" fmla="*/ 2 w 226"/>
                <a:gd name="T41" fmla="*/ 1 h 205"/>
                <a:gd name="T42" fmla="*/ 2 w 226"/>
                <a:gd name="T43" fmla="*/ 1 h 205"/>
                <a:gd name="T44" fmla="*/ 2 w 226"/>
                <a:gd name="T45" fmla="*/ 1 h 20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26"/>
                <a:gd name="T70" fmla="*/ 0 h 205"/>
                <a:gd name="T71" fmla="*/ 226 w 226"/>
                <a:gd name="T72" fmla="*/ 205 h 20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26" h="205">
                  <a:moveTo>
                    <a:pt x="160" y="31"/>
                  </a:moveTo>
                  <a:lnTo>
                    <a:pt x="139" y="48"/>
                  </a:lnTo>
                  <a:lnTo>
                    <a:pt x="108" y="55"/>
                  </a:lnTo>
                  <a:lnTo>
                    <a:pt x="87" y="74"/>
                  </a:lnTo>
                  <a:lnTo>
                    <a:pt x="72" y="99"/>
                  </a:lnTo>
                  <a:lnTo>
                    <a:pt x="61" y="114"/>
                  </a:lnTo>
                  <a:lnTo>
                    <a:pt x="17" y="137"/>
                  </a:lnTo>
                  <a:lnTo>
                    <a:pt x="0" y="166"/>
                  </a:lnTo>
                  <a:lnTo>
                    <a:pt x="28" y="190"/>
                  </a:lnTo>
                  <a:lnTo>
                    <a:pt x="36" y="205"/>
                  </a:lnTo>
                  <a:lnTo>
                    <a:pt x="65" y="185"/>
                  </a:lnTo>
                  <a:lnTo>
                    <a:pt x="72" y="162"/>
                  </a:lnTo>
                  <a:lnTo>
                    <a:pt x="95" y="150"/>
                  </a:lnTo>
                  <a:lnTo>
                    <a:pt x="116" y="122"/>
                  </a:lnTo>
                  <a:lnTo>
                    <a:pt x="123" y="110"/>
                  </a:lnTo>
                  <a:lnTo>
                    <a:pt x="156" y="90"/>
                  </a:lnTo>
                  <a:lnTo>
                    <a:pt x="179" y="67"/>
                  </a:lnTo>
                  <a:lnTo>
                    <a:pt x="190" y="38"/>
                  </a:lnTo>
                  <a:lnTo>
                    <a:pt x="219" y="27"/>
                  </a:lnTo>
                  <a:lnTo>
                    <a:pt x="226" y="0"/>
                  </a:lnTo>
                  <a:lnTo>
                    <a:pt x="175" y="19"/>
                  </a:lnTo>
                  <a:lnTo>
                    <a:pt x="16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39" name="Freeform 14"/>
            <p:cNvSpPr>
              <a:spLocks/>
            </p:cNvSpPr>
            <p:nvPr/>
          </p:nvSpPr>
          <p:spPr bwMode="auto">
            <a:xfrm>
              <a:off x="3084" y="2411"/>
              <a:ext cx="55" cy="62"/>
            </a:xfrm>
            <a:custGeom>
              <a:avLst/>
              <a:gdLst>
                <a:gd name="T0" fmla="*/ 1 w 110"/>
                <a:gd name="T1" fmla="*/ 1 h 123"/>
                <a:gd name="T2" fmla="*/ 1 w 110"/>
                <a:gd name="T3" fmla="*/ 0 h 123"/>
                <a:gd name="T4" fmla="*/ 1 w 110"/>
                <a:gd name="T5" fmla="*/ 0 h 123"/>
                <a:gd name="T6" fmla="*/ 1 w 110"/>
                <a:gd name="T7" fmla="*/ 1 h 123"/>
                <a:gd name="T8" fmla="*/ 0 w 110"/>
                <a:gd name="T9" fmla="*/ 1 h 123"/>
                <a:gd name="T10" fmla="*/ 0 w 110"/>
                <a:gd name="T11" fmla="*/ 1 h 123"/>
                <a:gd name="T12" fmla="*/ 1 w 110"/>
                <a:gd name="T13" fmla="*/ 1 h 123"/>
                <a:gd name="T14" fmla="*/ 1 w 110"/>
                <a:gd name="T15" fmla="*/ 1 h 123"/>
                <a:gd name="T16" fmla="*/ 1 w 110"/>
                <a:gd name="T17" fmla="*/ 1 h 123"/>
                <a:gd name="T18" fmla="*/ 1 w 110"/>
                <a:gd name="T19" fmla="*/ 1 h 123"/>
                <a:gd name="T20" fmla="*/ 1 w 110"/>
                <a:gd name="T21" fmla="*/ 1 h 123"/>
                <a:gd name="T22" fmla="*/ 1 w 110"/>
                <a:gd name="T23" fmla="*/ 1 h 123"/>
                <a:gd name="T24" fmla="*/ 1 w 110"/>
                <a:gd name="T25" fmla="*/ 1 h 123"/>
                <a:gd name="T26" fmla="*/ 1 w 110"/>
                <a:gd name="T27" fmla="*/ 1 h 12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0"/>
                <a:gd name="T43" fmla="*/ 0 h 123"/>
                <a:gd name="T44" fmla="*/ 110 w 110"/>
                <a:gd name="T45" fmla="*/ 123 h 12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0" h="123">
                  <a:moveTo>
                    <a:pt x="62" y="47"/>
                  </a:moveTo>
                  <a:lnTo>
                    <a:pt x="83" y="0"/>
                  </a:lnTo>
                  <a:lnTo>
                    <a:pt x="19" y="0"/>
                  </a:lnTo>
                  <a:lnTo>
                    <a:pt x="40" y="47"/>
                  </a:lnTo>
                  <a:lnTo>
                    <a:pt x="0" y="36"/>
                  </a:lnTo>
                  <a:lnTo>
                    <a:pt x="0" y="83"/>
                  </a:lnTo>
                  <a:lnTo>
                    <a:pt x="36" y="76"/>
                  </a:lnTo>
                  <a:lnTo>
                    <a:pt x="36" y="123"/>
                  </a:lnTo>
                  <a:lnTo>
                    <a:pt x="66" y="123"/>
                  </a:lnTo>
                  <a:lnTo>
                    <a:pt x="62" y="87"/>
                  </a:lnTo>
                  <a:lnTo>
                    <a:pt x="110" y="95"/>
                  </a:lnTo>
                  <a:lnTo>
                    <a:pt x="110" y="61"/>
                  </a:lnTo>
                  <a:lnTo>
                    <a:pt x="62"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40" name="Freeform 15"/>
            <p:cNvSpPr>
              <a:spLocks/>
            </p:cNvSpPr>
            <p:nvPr/>
          </p:nvSpPr>
          <p:spPr bwMode="auto">
            <a:xfrm>
              <a:off x="2963" y="2473"/>
              <a:ext cx="130" cy="87"/>
            </a:xfrm>
            <a:custGeom>
              <a:avLst/>
              <a:gdLst>
                <a:gd name="T0" fmla="*/ 2 w 261"/>
                <a:gd name="T1" fmla="*/ 0 h 179"/>
                <a:gd name="T2" fmla="*/ 1 w 261"/>
                <a:gd name="T3" fmla="*/ 0 h 179"/>
                <a:gd name="T4" fmla="*/ 1 w 261"/>
                <a:gd name="T5" fmla="*/ 0 h 179"/>
                <a:gd name="T6" fmla="*/ 1 w 261"/>
                <a:gd name="T7" fmla="*/ 0 h 179"/>
                <a:gd name="T8" fmla="*/ 1 w 261"/>
                <a:gd name="T9" fmla="*/ 0 h 179"/>
                <a:gd name="T10" fmla="*/ 1 w 261"/>
                <a:gd name="T11" fmla="*/ 0 h 179"/>
                <a:gd name="T12" fmla="*/ 1 w 261"/>
                <a:gd name="T13" fmla="*/ 0 h 179"/>
                <a:gd name="T14" fmla="*/ 0 w 261"/>
                <a:gd name="T15" fmla="*/ 0 h 179"/>
                <a:gd name="T16" fmla="*/ 0 w 261"/>
                <a:gd name="T17" fmla="*/ 1 h 179"/>
                <a:gd name="T18" fmla="*/ 0 w 261"/>
                <a:gd name="T19" fmla="*/ 1 h 179"/>
                <a:gd name="T20" fmla="*/ 0 w 261"/>
                <a:gd name="T21" fmla="*/ 1 h 179"/>
                <a:gd name="T22" fmla="*/ 0 w 261"/>
                <a:gd name="T23" fmla="*/ 1 h 179"/>
                <a:gd name="T24" fmla="*/ 0 w 261"/>
                <a:gd name="T25" fmla="*/ 1 h 179"/>
                <a:gd name="T26" fmla="*/ 0 w 261"/>
                <a:gd name="T27" fmla="*/ 1 h 179"/>
                <a:gd name="T28" fmla="*/ 0 w 261"/>
                <a:gd name="T29" fmla="*/ 1 h 179"/>
                <a:gd name="T30" fmla="*/ 0 w 261"/>
                <a:gd name="T31" fmla="*/ 1 h 179"/>
                <a:gd name="T32" fmla="*/ 0 w 261"/>
                <a:gd name="T33" fmla="*/ 1 h 179"/>
                <a:gd name="T34" fmla="*/ 0 w 261"/>
                <a:gd name="T35" fmla="*/ 0 h 179"/>
                <a:gd name="T36" fmla="*/ 0 w 261"/>
                <a:gd name="T37" fmla="*/ 0 h 179"/>
                <a:gd name="T38" fmla="*/ 0 w 261"/>
                <a:gd name="T39" fmla="*/ 0 h 179"/>
                <a:gd name="T40" fmla="*/ 1 w 261"/>
                <a:gd name="T41" fmla="*/ 0 h 179"/>
                <a:gd name="T42" fmla="*/ 1 w 261"/>
                <a:gd name="T43" fmla="*/ 0 h 179"/>
                <a:gd name="T44" fmla="*/ 1 w 261"/>
                <a:gd name="T45" fmla="*/ 0 h 179"/>
                <a:gd name="T46" fmla="*/ 1 w 261"/>
                <a:gd name="T47" fmla="*/ 0 h 179"/>
                <a:gd name="T48" fmla="*/ 1 w 261"/>
                <a:gd name="T49" fmla="*/ 0 h 179"/>
                <a:gd name="T50" fmla="*/ 2 w 261"/>
                <a:gd name="T51" fmla="*/ 0 h 179"/>
                <a:gd name="T52" fmla="*/ 2 w 261"/>
                <a:gd name="T53" fmla="*/ 0 h 17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61"/>
                <a:gd name="T82" fmla="*/ 0 h 179"/>
                <a:gd name="T83" fmla="*/ 261 w 261"/>
                <a:gd name="T84" fmla="*/ 179 h 17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61" h="179">
                  <a:moveTo>
                    <a:pt x="261" y="12"/>
                  </a:moveTo>
                  <a:lnTo>
                    <a:pt x="242" y="36"/>
                  </a:lnTo>
                  <a:lnTo>
                    <a:pt x="226" y="48"/>
                  </a:lnTo>
                  <a:lnTo>
                    <a:pt x="202" y="63"/>
                  </a:lnTo>
                  <a:lnTo>
                    <a:pt x="179" y="80"/>
                  </a:lnTo>
                  <a:lnTo>
                    <a:pt x="147" y="95"/>
                  </a:lnTo>
                  <a:lnTo>
                    <a:pt x="131" y="107"/>
                  </a:lnTo>
                  <a:lnTo>
                    <a:pt x="118" y="122"/>
                  </a:lnTo>
                  <a:lnTo>
                    <a:pt x="91" y="143"/>
                  </a:lnTo>
                  <a:lnTo>
                    <a:pt x="71" y="154"/>
                  </a:lnTo>
                  <a:lnTo>
                    <a:pt x="48" y="179"/>
                  </a:lnTo>
                  <a:lnTo>
                    <a:pt x="19" y="179"/>
                  </a:lnTo>
                  <a:lnTo>
                    <a:pt x="0" y="158"/>
                  </a:lnTo>
                  <a:lnTo>
                    <a:pt x="15" y="162"/>
                  </a:lnTo>
                  <a:lnTo>
                    <a:pt x="23" y="158"/>
                  </a:lnTo>
                  <a:lnTo>
                    <a:pt x="44" y="147"/>
                  </a:lnTo>
                  <a:lnTo>
                    <a:pt x="52" y="139"/>
                  </a:lnTo>
                  <a:lnTo>
                    <a:pt x="78" y="118"/>
                  </a:lnTo>
                  <a:lnTo>
                    <a:pt x="95" y="107"/>
                  </a:lnTo>
                  <a:lnTo>
                    <a:pt x="111" y="88"/>
                  </a:lnTo>
                  <a:lnTo>
                    <a:pt x="143" y="71"/>
                  </a:lnTo>
                  <a:lnTo>
                    <a:pt x="154" y="67"/>
                  </a:lnTo>
                  <a:lnTo>
                    <a:pt x="179" y="52"/>
                  </a:lnTo>
                  <a:lnTo>
                    <a:pt x="206" y="36"/>
                  </a:lnTo>
                  <a:lnTo>
                    <a:pt x="238" y="0"/>
                  </a:lnTo>
                  <a:lnTo>
                    <a:pt x="261"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41" name="Freeform 16"/>
            <p:cNvSpPr>
              <a:spLocks/>
            </p:cNvSpPr>
            <p:nvPr/>
          </p:nvSpPr>
          <p:spPr bwMode="auto">
            <a:xfrm>
              <a:off x="3435" y="2374"/>
              <a:ext cx="437" cy="567"/>
            </a:xfrm>
            <a:custGeom>
              <a:avLst/>
              <a:gdLst>
                <a:gd name="T0" fmla="*/ 7 w 872"/>
                <a:gd name="T1" fmla="*/ 1 h 1134"/>
                <a:gd name="T2" fmla="*/ 7 w 872"/>
                <a:gd name="T3" fmla="*/ 2 h 1134"/>
                <a:gd name="T4" fmla="*/ 7 w 872"/>
                <a:gd name="T5" fmla="*/ 3 h 1134"/>
                <a:gd name="T6" fmla="*/ 7 w 872"/>
                <a:gd name="T7" fmla="*/ 5 h 1134"/>
                <a:gd name="T8" fmla="*/ 7 w 872"/>
                <a:gd name="T9" fmla="*/ 7 h 1134"/>
                <a:gd name="T10" fmla="*/ 7 w 872"/>
                <a:gd name="T11" fmla="*/ 8 h 1134"/>
                <a:gd name="T12" fmla="*/ 7 w 872"/>
                <a:gd name="T13" fmla="*/ 9 h 1134"/>
                <a:gd name="T14" fmla="*/ 7 w 872"/>
                <a:gd name="T15" fmla="*/ 9 h 1134"/>
                <a:gd name="T16" fmla="*/ 7 w 872"/>
                <a:gd name="T17" fmla="*/ 9 h 1134"/>
                <a:gd name="T18" fmla="*/ 6 w 872"/>
                <a:gd name="T19" fmla="*/ 9 h 1134"/>
                <a:gd name="T20" fmla="*/ 6 w 872"/>
                <a:gd name="T21" fmla="*/ 9 h 1134"/>
                <a:gd name="T22" fmla="*/ 5 w 872"/>
                <a:gd name="T23" fmla="*/ 8 h 1134"/>
                <a:gd name="T24" fmla="*/ 5 w 872"/>
                <a:gd name="T25" fmla="*/ 8 h 1134"/>
                <a:gd name="T26" fmla="*/ 5 w 872"/>
                <a:gd name="T27" fmla="*/ 7 h 1134"/>
                <a:gd name="T28" fmla="*/ 5 w 872"/>
                <a:gd name="T29" fmla="*/ 7 h 1134"/>
                <a:gd name="T30" fmla="*/ 4 w 872"/>
                <a:gd name="T31" fmla="*/ 5 h 1134"/>
                <a:gd name="T32" fmla="*/ 3 w 872"/>
                <a:gd name="T33" fmla="*/ 7 h 1134"/>
                <a:gd name="T34" fmla="*/ 3 w 872"/>
                <a:gd name="T35" fmla="*/ 8 h 1134"/>
                <a:gd name="T36" fmla="*/ 2 w 872"/>
                <a:gd name="T37" fmla="*/ 9 h 1134"/>
                <a:gd name="T38" fmla="*/ 2 w 872"/>
                <a:gd name="T39" fmla="*/ 9 h 1134"/>
                <a:gd name="T40" fmla="*/ 1 w 872"/>
                <a:gd name="T41" fmla="*/ 9 h 1134"/>
                <a:gd name="T42" fmla="*/ 1 w 872"/>
                <a:gd name="T43" fmla="*/ 9 h 1134"/>
                <a:gd name="T44" fmla="*/ 0 w 872"/>
                <a:gd name="T45" fmla="*/ 9 h 1134"/>
                <a:gd name="T46" fmla="*/ 1 w 872"/>
                <a:gd name="T47" fmla="*/ 8 h 1134"/>
                <a:gd name="T48" fmla="*/ 1 w 872"/>
                <a:gd name="T49" fmla="*/ 7 h 1134"/>
                <a:gd name="T50" fmla="*/ 1 w 872"/>
                <a:gd name="T51" fmla="*/ 5 h 1134"/>
                <a:gd name="T52" fmla="*/ 1 w 872"/>
                <a:gd name="T53" fmla="*/ 4 h 1134"/>
                <a:gd name="T54" fmla="*/ 1 w 872"/>
                <a:gd name="T55" fmla="*/ 2 h 1134"/>
                <a:gd name="T56" fmla="*/ 1 w 872"/>
                <a:gd name="T57" fmla="*/ 1 h 1134"/>
                <a:gd name="T58" fmla="*/ 1 w 872"/>
                <a:gd name="T59" fmla="*/ 1 h 1134"/>
                <a:gd name="T60" fmla="*/ 2 w 872"/>
                <a:gd name="T61" fmla="*/ 0 h 1134"/>
                <a:gd name="T62" fmla="*/ 4 w 872"/>
                <a:gd name="T63" fmla="*/ 1 h 1134"/>
                <a:gd name="T64" fmla="*/ 7 w 872"/>
                <a:gd name="T65" fmla="*/ 1 h 1134"/>
                <a:gd name="T66" fmla="*/ 7 w 872"/>
                <a:gd name="T67" fmla="*/ 1 h 113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72"/>
                <a:gd name="T103" fmla="*/ 0 h 1134"/>
                <a:gd name="T104" fmla="*/ 872 w 872"/>
                <a:gd name="T105" fmla="*/ 1134 h 113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72" h="1134">
                  <a:moveTo>
                    <a:pt x="785" y="40"/>
                  </a:moveTo>
                  <a:lnTo>
                    <a:pt x="806" y="135"/>
                  </a:lnTo>
                  <a:lnTo>
                    <a:pt x="817" y="363"/>
                  </a:lnTo>
                  <a:lnTo>
                    <a:pt x="817" y="636"/>
                  </a:lnTo>
                  <a:lnTo>
                    <a:pt x="810" y="859"/>
                  </a:lnTo>
                  <a:lnTo>
                    <a:pt x="810" y="973"/>
                  </a:lnTo>
                  <a:lnTo>
                    <a:pt x="872" y="1075"/>
                  </a:lnTo>
                  <a:lnTo>
                    <a:pt x="872" y="1115"/>
                  </a:lnTo>
                  <a:lnTo>
                    <a:pt x="817" y="1134"/>
                  </a:lnTo>
                  <a:lnTo>
                    <a:pt x="762" y="1115"/>
                  </a:lnTo>
                  <a:lnTo>
                    <a:pt x="682" y="1079"/>
                  </a:lnTo>
                  <a:lnTo>
                    <a:pt x="631" y="1005"/>
                  </a:lnTo>
                  <a:lnTo>
                    <a:pt x="591" y="944"/>
                  </a:lnTo>
                  <a:lnTo>
                    <a:pt x="555" y="874"/>
                  </a:lnTo>
                  <a:lnTo>
                    <a:pt x="528" y="815"/>
                  </a:lnTo>
                  <a:lnTo>
                    <a:pt x="441" y="617"/>
                  </a:lnTo>
                  <a:lnTo>
                    <a:pt x="357" y="798"/>
                  </a:lnTo>
                  <a:lnTo>
                    <a:pt x="281" y="954"/>
                  </a:lnTo>
                  <a:lnTo>
                    <a:pt x="226" y="1032"/>
                  </a:lnTo>
                  <a:lnTo>
                    <a:pt x="160" y="1100"/>
                  </a:lnTo>
                  <a:lnTo>
                    <a:pt x="76" y="1134"/>
                  </a:lnTo>
                  <a:lnTo>
                    <a:pt x="8" y="1119"/>
                  </a:lnTo>
                  <a:lnTo>
                    <a:pt x="0" y="1075"/>
                  </a:lnTo>
                  <a:lnTo>
                    <a:pt x="65" y="976"/>
                  </a:lnTo>
                  <a:lnTo>
                    <a:pt x="68" y="830"/>
                  </a:lnTo>
                  <a:lnTo>
                    <a:pt x="65" y="629"/>
                  </a:lnTo>
                  <a:lnTo>
                    <a:pt x="61" y="423"/>
                  </a:lnTo>
                  <a:lnTo>
                    <a:pt x="76" y="224"/>
                  </a:lnTo>
                  <a:lnTo>
                    <a:pt x="80" y="102"/>
                  </a:lnTo>
                  <a:lnTo>
                    <a:pt x="87" y="3"/>
                  </a:lnTo>
                  <a:lnTo>
                    <a:pt x="215" y="0"/>
                  </a:lnTo>
                  <a:lnTo>
                    <a:pt x="468" y="19"/>
                  </a:lnTo>
                  <a:lnTo>
                    <a:pt x="785" y="4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42" name="Freeform 17"/>
            <p:cNvSpPr>
              <a:spLocks/>
            </p:cNvSpPr>
            <p:nvPr/>
          </p:nvSpPr>
          <p:spPr bwMode="auto">
            <a:xfrm>
              <a:off x="4151" y="2365"/>
              <a:ext cx="136" cy="231"/>
            </a:xfrm>
            <a:custGeom>
              <a:avLst/>
              <a:gdLst>
                <a:gd name="T0" fmla="*/ 1 w 272"/>
                <a:gd name="T1" fmla="*/ 3 h 464"/>
                <a:gd name="T2" fmla="*/ 1 w 272"/>
                <a:gd name="T3" fmla="*/ 3 h 464"/>
                <a:gd name="T4" fmla="*/ 1 w 272"/>
                <a:gd name="T5" fmla="*/ 4 h 464"/>
                <a:gd name="T6" fmla="*/ 0 w 272"/>
                <a:gd name="T7" fmla="*/ 4 h 464"/>
                <a:gd name="T8" fmla="*/ 1 w 272"/>
                <a:gd name="T9" fmla="*/ 4 h 464"/>
                <a:gd name="T10" fmla="*/ 1 w 272"/>
                <a:gd name="T11" fmla="*/ 4 h 464"/>
                <a:gd name="T12" fmla="*/ 1 w 272"/>
                <a:gd name="T13" fmla="*/ 3 h 464"/>
                <a:gd name="T14" fmla="*/ 1 w 272"/>
                <a:gd name="T15" fmla="*/ 3 h 464"/>
                <a:gd name="T16" fmla="*/ 2 w 272"/>
                <a:gd name="T17" fmla="*/ 3 h 464"/>
                <a:gd name="T18" fmla="*/ 2 w 272"/>
                <a:gd name="T19" fmla="*/ 3 h 464"/>
                <a:gd name="T20" fmla="*/ 2 w 272"/>
                <a:gd name="T21" fmla="*/ 2 h 464"/>
                <a:gd name="T22" fmla="*/ 2 w 272"/>
                <a:gd name="T23" fmla="*/ 2 h 464"/>
                <a:gd name="T24" fmla="*/ 2 w 272"/>
                <a:gd name="T25" fmla="*/ 2 h 464"/>
                <a:gd name="T26" fmla="*/ 2 w 272"/>
                <a:gd name="T27" fmla="*/ 1 h 464"/>
                <a:gd name="T28" fmla="*/ 3 w 272"/>
                <a:gd name="T29" fmla="*/ 0 h 464"/>
                <a:gd name="T30" fmla="*/ 2 w 272"/>
                <a:gd name="T31" fmla="*/ 1 h 464"/>
                <a:gd name="T32" fmla="*/ 2 w 272"/>
                <a:gd name="T33" fmla="*/ 2 h 464"/>
                <a:gd name="T34" fmla="*/ 2 w 272"/>
                <a:gd name="T35" fmla="*/ 2 h 464"/>
                <a:gd name="T36" fmla="*/ 2 w 272"/>
                <a:gd name="T37" fmla="*/ 2 h 464"/>
                <a:gd name="T38" fmla="*/ 1 w 272"/>
                <a:gd name="T39" fmla="*/ 3 h 464"/>
                <a:gd name="T40" fmla="*/ 1 w 272"/>
                <a:gd name="T41" fmla="*/ 3 h 464"/>
                <a:gd name="T42" fmla="*/ 1 w 272"/>
                <a:gd name="T43" fmla="*/ 3 h 46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72"/>
                <a:gd name="T67" fmla="*/ 0 h 464"/>
                <a:gd name="T68" fmla="*/ 272 w 272"/>
                <a:gd name="T69" fmla="*/ 464 h 46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72" h="464">
                  <a:moveTo>
                    <a:pt x="31" y="354"/>
                  </a:moveTo>
                  <a:lnTo>
                    <a:pt x="21" y="384"/>
                  </a:lnTo>
                  <a:lnTo>
                    <a:pt x="6" y="417"/>
                  </a:lnTo>
                  <a:lnTo>
                    <a:pt x="0" y="445"/>
                  </a:lnTo>
                  <a:lnTo>
                    <a:pt x="21" y="464"/>
                  </a:lnTo>
                  <a:lnTo>
                    <a:pt x="53" y="409"/>
                  </a:lnTo>
                  <a:lnTo>
                    <a:pt x="78" y="358"/>
                  </a:lnTo>
                  <a:lnTo>
                    <a:pt x="110" y="318"/>
                  </a:lnTo>
                  <a:lnTo>
                    <a:pt x="129" y="306"/>
                  </a:lnTo>
                  <a:lnTo>
                    <a:pt x="154" y="270"/>
                  </a:lnTo>
                  <a:lnTo>
                    <a:pt x="181" y="238"/>
                  </a:lnTo>
                  <a:lnTo>
                    <a:pt x="181" y="215"/>
                  </a:lnTo>
                  <a:lnTo>
                    <a:pt x="198" y="156"/>
                  </a:lnTo>
                  <a:lnTo>
                    <a:pt x="249" y="101"/>
                  </a:lnTo>
                  <a:lnTo>
                    <a:pt x="272" y="0"/>
                  </a:lnTo>
                  <a:lnTo>
                    <a:pt x="217" y="69"/>
                  </a:lnTo>
                  <a:lnTo>
                    <a:pt x="177" y="132"/>
                  </a:lnTo>
                  <a:lnTo>
                    <a:pt x="154" y="172"/>
                  </a:lnTo>
                  <a:lnTo>
                    <a:pt x="129" y="230"/>
                  </a:lnTo>
                  <a:lnTo>
                    <a:pt x="101" y="282"/>
                  </a:lnTo>
                  <a:lnTo>
                    <a:pt x="31" y="3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43" name="Freeform 18"/>
            <p:cNvSpPr>
              <a:spLocks/>
            </p:cNvSpPr>
            <p:nvPr/>
          </p:nvSpPr>
          <p:spPr bwMode="auto">
            <a:xfrm>
              <a:off x="3052" y="2109"/>
              <a:ext cx="1131" cy="374"/>
            </a:xfrm>
            <a:custGeom>
              <a:avLst/>
              <a:gdLst>
                <a:gd name="T0" fmla="*/ 18 w 2262"/>
                <a:gd name="T1" fmla="*/ 5 h 747"/>
                <a:gd name="T2" fmla="*/ 18 w 2262"/>
                <a:gd name="T3" fmla="*/ 4 h 747"/>
                <a:gd name="T4" fmla="*/ 17 w 2262"/>
                <a:gd name="T5" fmla="*/ 3 h 747"/>
                <a:gd name="T6" fmla="*/ 16 w 2262"/>
                <a:gd name="T7" fmla="*/ 3 h 747"/>
                <a:gd name="T8" fmla="*/ 16 w 2262"/>
                <a:gd name="T9" fmla="*/ 3 h 747"/>
                <a:gd name="T10" fmla="*/ 15 w 2262"/>
                <a:gd name="T11" fmla="*/ 2 h 747"/>
                <a:gd name="T12" fmla="*/ 15 w 2262"/>
                <a:gd name="T13" fmla="*/ 2 h 747"/>
                <a:gd name="T14" fmla="*/ 14 w 2262"/>
                <a:gd name="T15" fmla="*/ 1 h 747"/>
                <a:gd name="T16" fmla="*/ 13 w 2262"/>
                <a:gd name="T17" fmla="*/ 1 h 747"/>
                <a:gd name="T18" fmla="*/ 13 w 2262"/>
                <a:gd name="T19" fmla="*/ 0 h 747"/>
                <a:gd name="T20" fmla="*/ 13 w 2262"/>
                <a:gd name="T21" fmla="*/ 0 h 747"/>
                <a:gd name="T22" fmla="*/ 12 w 2262"/>
                <a:gd name="T23" fmla="*/ 0 h 747"/>
                <a:gd name="T24" fmla="*/ 12 w 2262"/>
                <a:gd name="T25" fmla="*/ 0 h 747"/>
                <a:gd name="T26" fmla="*/ 11 w 2262"/>
                <a:gd name="T27" fmla="*/ 0 h 747"/>
                <a:gd name="T28" fmla="*/ 11 w 2262"/>
                <a:gd name="T29" fmla="*/ 1 h 747"/>
                <a:gd name="T30" fmla="*/ 11 w 2262"/>
                <a:gd name="T31" fmla="*/ 0 h 747"/>
                <a:gd name="T32" fmla="*/ 10 w 2262"/>
                <a:gd name="T33" fmla="*/ 1 h 747"/>
                <a:gd name="T34" fmla="*/ 9 w 2262"/>
                <a:gd name="T35" fmla="*/ 1 h 747"/>
                <a:gd name="T36" fmla="*/ 9 w 2262"/>
                <a:gd name="T37" fmla="*/ 1 h 747"/>
                <a:gd name="T38" fmla="*/ 9 w 2262"/>
                <a:gd name="T39" fmla="*/ 1 h 747"/>
                <a:gd name="T40" fmla="*/ 8 w 2262"/>
                <a:gd name="T41" fmla="*/ 0 h 747"/>
                <a:gd name="T42" fmla="*/ 8 w 2262"/>
                <a:gd name="T43" fmla="*/ 0 h 747"/>
                <a:gd name="T44" fmla="*/ 8 w 2262"/>
                <a:gd name="T45" fmla="*/ 0 h 747"/>
                <a:gd name="T46" fmla="*/ 8 w 2262"/>
                <a:gd name="T47" fmla="*/ 0 h 747"/>
                <a:gd name="T48" fmla="*/ 7 w 2262"/>
                <a:gd name="T49" fmla="*/ 0 h 747"/>
                <a:gd name="T50" fmla="*/ 7 w 2262"/>
                <a:gd name="T51" fmla="*/ 0 h 747"/>
                <a:gd name="T52" fmla="*/ 5 w 2262"/>
                <a:gd name="T53" fmla="*/ 0 h 747"/>
                <a:gd name="T54" fmla="*/ 4 w 2262"/>
                <a:gd name="T55" fmla="*/ 1 h 747"/>
                <a:gd name="T56" fmla="*/ 3 w 2262"/>
                <a:gd name="T57" fmla="*/ 1 h 747"/>
                <a:gd name="T58" fmla="*/ 2 w 2262"/>
                <a:gd name="T59" fmla="*/ 1 h 747"/>
                <a:gd name="T60" fmla="*/ 2 w 2262"/>
                <a:gd name="T61" fmla="*/ 1 h 747"/>
                <a:gd name="T62" fmla="*/ 1 w 2262"/>
                <a:gd name="T63" fmla="*/ 2 h 747"/>
                <a:gd name="T64" fmla="*/ 0 w 2262"/>
                <a:gd name="T65" fmla="*/ 2 h 747"/>
                <a:gd name="T66" fmla="*/ 1 w 2262"/>
                <a:gd name="T67" fmla="*/ 3 h 747"/>
                <a:gd name="T68" fmla="*/ 2 w 2262"/>
                <a:gd name="T69" fmla="*/ 3 h 747"/>
                <a:gd name="T70" fmla="*/ 3 w 2262"/>
                <a:gd name="T71" fmla="*/ 2 h 747"/>
                <a:gd name="T72" fmla="*/ 5 w 2262"/>
                <a:gd name="T73" fmla="*/ 2 h 747"/>
                <a:gd name="T74" fmla="*/ 6 w 2262"/>
                <a:gd name="T75" fmla="*/ 2 h 747"/>
                <a:gd name="T76" fmla="*/ 7 w 2262"/>
                <a:gd name="T77" fmla="*/ 3 h 747"/>
                <a:gd name="T78" fmla="*/ 7 w 2262"/>
                <a:gd name="T79" fmla="*/ 4 h 747"/>
                <a:gd name="T80" fmla="*/ 7 w 2262"/>
                <a:gd name="T81" fmla="*/ 4 h 747"/>
                <a:gd name="T82" fmla="*/ 9 w 2262"/>
                <a:gd name="T83" fmla="*/ 4 h 747"/>
                <a:gd name="T84" fmla="*/ 11 w 2262"/>
                <a:gd name="T85" fmla="*/ 4 h 747"/>
                <a:gd name="T86" fmla="*/ 13 w 2262"/>
                <a:gd name="T87" fmla="*/ 4 h 747"/>
                <a:gd name="T88" fmla="*/ 13 w 2262"/>
                <a:gd name="T89" fmla="*/ 3 h 747"/>
                <a:gd name="T90" fmla="*/ 13 w 2262"/>
                <a:gd name="T91" fmla="*/ 3 h 747"/>
                <a:gd name="T92" fmla="*/ 15 w 2262"/>
                <a:gd name="T93" fmla="*/ 4 h 747"/>
                <a:gd name="T94" fmla="*/ 17 w 2262"/>
                <a:gd name="T95" fmla="*/ 5 h 747"/>
                <a:gd name="T96" fmla="*/ 18 w 2262"/>
                <a:gd name="T97" fmla="*/ 5 h 747"/>
                <a:gd name="T98" fmla="*/ 18 w 2262"/>
                <a:gd name="T99" fmla="*/ 5 h 747"/>
                <a:gd name="T100" fmla="*/ 18 w 2262"/>
                <a:gd name="T101" fmla="*/ 5 h 747"/>
                <a:gd name="T102" fmla="*/ 18 w 2262"/>
                <a:gd name="T103" fmla="*/ 5 h 7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62"/>
                <a:gd name="T157" fmla="*/ 0 h 747"/>
                <a:gd name="T158" fmla="*/ 2262 w 2262"/>
                <a:gd name="T159" fmla="*/ 747 h 7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62" h="747">
                  <a:moveTo>
                    <a:pt x="2262" y="648"/>
                  </a:moveTo>
                  <a:lnTo>
                    <a:pt x="2197" y="597"/>
                  </a:lnTo>
                  <a:lnTo>
                    <a:pt x="2123" y="506"/>
                  </a:lnTo>
                  <a:lnTo>
                    <a:pt x="2039" y="436"/>
                  </a:lnTo>
                  <a:lnTo>
                    <a:pt x="1992" y="392"/>
                  </a:lnTo>
                  <a:lnTo>
                    <a:pt x="1912" y="329"/>
                  </a:lnTo>
                  <a:lnTo>
                    <a:pt x="1853" y="282"/>
                  </a:lnTo>
                  <a:lnTo>
                    <a:pt x="1730" y="190"/>
                  </a:lnTo>
                  <a:lnTo>
                    <a:pt x="1663" y="143"/>
                  </a:lnTo>
                  <a:lnTo>
                    <a:pt x="1606" y="92"/>
                  </a:lnTo>
                  <a:lnTo>
                    <a:pt x="1543" y="44"/>
                  </a:lnTo>
                  <a:lnTo>
                    <a:pt x="1515" y="16"/>
                  </a:lnTo>
                  <a:lnTo>
                    <a:pt x="1456" y="8"/>
                  </a:lnTo>
                  <a:lnTo>
                    <a:pt x="1401" y="107"/>
                  </a:lnTo>
                  <a:lnTo>
                    <a:pt x="1361" y="194"/>
                  </a:lnTo>
                  <a:lnTo>
                    <a:pt x="1294" y="118"/>
                  </a:lnTo>
                  <a:lnTo>
                    <a:pt x="1258" y="143"/>
                  </a:lnTo>
                  <a:lnTo>
                    <a:pt x="1135" y="147"/>
                  </a:lnTo>
                  <a:lnTo>
                    <a:pt x="1112" y="173"/>
                  </a:lnTo>
                  <a:lnTo>
                    <a:pt x="1061" y="151"/>
                  </a:lnTo>
                  <a:lnTo>
                    <a:pt x="1024" y="99"/>
                  </a:lnTo>
                  <a:lnTo>
                    <a:pt x="1000" y="40"/>
                  </a:lnTo>
                  <a:lnTo>
                    <a:pt x="969" y="0"/>
                  </a:lnTo>
                  <a:lnTo>
                    <a:pt x="941" y="19"/>
                  </a:lnTo>
                  <a:lnTo>
                    <a:pt x="861" y="40"/>
                  </a:lnTo>
                  <a:lnTo>
                    <a:pt x="798" y="59"/>
                  </a:lnTo>
                  <a:lnTo>
                    <a:pt x="601" y="95"/>
                  </a:lnTo>
                  <a:lnTo>
                    <a:pt x="466" y="132"/>
                  </a:lnTo>
                  <a:lnTo>
                    <a:pt x="376" y="147"/>
                  </a:lnTo>
                  <a:lnTo>
                    <a:pt x="249" y="183"/>
                  </a:lnTo>
                  <a:lnTo>
                    <a:pt x="158" y="213"/>
                  </a:lnTo>
                  <a:lnTo>
                    <a:pt x="47" y="272"/>
                  </a:lnTo>
                  <a:lnTo>
                    <a:pt x="0" y="312"/>
                  </a:lnTo>
                  <a:lnTo>
                    <a:pt x="74" y="415"/>
                  </a:lnTo>
                  <a:lnTo>
                    <a:pt x="142" y="388"/>
                  </a:lnTo>
                  <a:lnTo>
                    <a:pt x="327" y="360"/>
                  </a:lnTo>
                  <a:lnTo>
                    <a:pt x="553" y="348"/>
                  </a:lnTo>
                  <a:lnTo>
                    <a:pt x="758" y="344"/>
                  </a:lnTo>
                  <a:lnTo>
                    <a:pt x="777" y="475"/>
                  </a:lnTo>
                  <a:lnTo>
                    <a:pt x="806" y="538"/>
                  </a:lnTo>
                  <a:lnTo>
                    <a:pt x="878" y="538"/>
                  </a:lnTo>
                  <a:lnTo>
                    <a:pt x="1028" y="538"/>
                  </a:lnTo>
                  <a:lnTo>
                    <a:pt x="1294" y="553"/>
                  </a:lnTo>
                  <a:lnTo>
                    <a:pt x="1583" y="571"/>
                  </a:lnTo>
                  <a:lnTo>
                    <a:pt x="1572" y="447"/>
                  </a:lnTo>
                  <a:lnTo>
                    <a:pt x="1654" y="506"/>
                  </a:lnTo>
                  <a:lnTo>
                    <a:pt x="1813" y="597"/>
                  </a:lnTo>
                  <a:lnTo>
                    <a:pt x="2079" y="704"/>
                  </a:lnTo>
                  <a:lnTo>
                    <a:pt x="2209" y="747"/>
                  </a:lnTo>
                  <a:lnTo>
                    <a:pt x="2250" y="692"/>
                  </a:lnTo>
                  <a:lnTo>
                    <a:pt x="2262" y="648"/>
                  </a:lnTo>
                  <a:close/>
                </a:path>
              </a:pathLst>
            </a:custGeom>
            <a:solidFill>
              <a:srgbClr val="5EC9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44" name="Freeform 19"/>
            <p:cNvSpPr>
              <a:spLocks/>
            </p:cNvSpPr>
            <p:nvPr/>
          </p:nvSpPr>
          <p:spPr bwMode="auto">
            <a:xfrm>
              <a:off x="3550" y="2112"/>
              <a:ext cx="223" cy="92"/>
            </a:xfrm>
            <a:custGeom>
              <a:avLst/>
              <a:gdLst>
                <a:gd name="T0" fmla="*/ 4 w 445"/>
                <a:gd name="T1" fmla="*/ 0 h 182"/>
                <a:gd name="T2" fmla="*/ 4 w 445"/>
                <a:gd name="T3" fmla="*/ 1 h 182"/>
                <a:gd name="T4" fmla="*/ 3 w 445"/>
                <a:gd name="T5" fmla="*/ 2 h 182"/>
                <a:gd name="T6" fmla="*/ 3 w 445"/>
                <a:gd name="T7" fmla="*/ 2 h 182"/>
                <a:gd name="T8" fmla="*/ 3 w 445"/>
                <a:gd name="T9" fmla="*/ 1 h 182"/>
                <a:gd name="T10" fmla="*/ 2 w 445"/>
                <a:gd name="T11" fmla="*/ 1 h 182"/>
                <a:gd name="T12" fmla="*/ 2 w 445"/>
                <a:gd name="T13" fmla="*/ 1 h 182"/>
                <a:gd name="T14" fmla="*/ 1 w 445"/>
                <a:gd name="T15" fmla="*/ 2 h 182"/>
                <a:gd name="T16" fmla="*/ 1 w 445"/>
                <a:gd name="T17" fmla="*/ 2 h 182"/>
                <a:gd name="T18" fmla="*/ 1 w 445"/>
                <a:gd name="T19" fmla="*/ 1 h 182"/>
                <a:gd name="T20" fmla="*/ 0 w 445"/>
                <a:gd name="T21" fmla="*/ 1 h 182"/>
                <a:gd name="T22" fmla="*/ 1 w 445"/>
                <a:gd name="T23" fmla="*/ 1 h 182"/>
                <a:gd name="T24" fmla="*/ 1 w 445"/>
                <a:gd name="T25" fmla="*/ 1 h 182"/>
                <a:gd name="T26" fmla="*/ 2 w 445"/>
                <a:gd name="T27" fmla="*/ 1 h 182"/>
                <a:gd name="T28" fmla="*/ 3 w 445"/>
                <a:gd name="T29" fmla="*/ 1 h 182"/>
                <a:gd name="T30" fmla="*/ 4 w 445"/>
                <a:gd name="T31" fmla="*/ 1 h 182"/>
                <a:gd name="T32" fmla="*/ 4 w 445"/>
                <a:gd name="T33" fmla="*/ 0 h 182"/>
                <a:gd name="T34" fmla="*/ 4 w 445"/>
                <a:gd name="T35" fmla="*/ 0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45"/>
                <a:gd name="T55" fmla="*/ 0 h 182"/>
                <a:gd name="T56" fmla="*/ 445 w 445"/>
                <a:gd name="T57" fmla="*/ 182 h 18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45" h="182">
                  <a:moveTo>
                    <a:pt x="445" y="0"/>
                  </a:moveTo>
                  <a:lnTo>
                    <a:pt x="437" y="44"/>
                  </a:lnTo>
                  <a:lnTo>
                    <a:pt x="361" y="182"/>
                  </a:lnTo>
                  <a:lnTo>
                    <a:pt x="310" y="131"/>
                  </a:lnTo>
                  <a:lnTo>
                    <a:pt x="277" y="84"/>
                  </a:lnTo>
                  <a:lnTo>
                    <a:pt x="251" y="76"/>
                  </a:lnTo>
                  <a:lnTo>
                    <a:pt x="142" y="84"/>
                  </a:lnTo>
                  <a:lnTo>
                    <a:pt x="120" y="175"/>
                  </a:lnTo>
                  <a:lnTo>
                    <a:pt x="72" y="139"/>
                  </a:lnTo>
                  <a:lnTo>
                    <a:pt x="21" y="70"/>
                  </a:lnTo>
                  <a:lnTo>
                    <a:pt x="0" y="23"/>
                  </a:lnTo>
                  <a:lnTo>
                    <a:pt x="65" y="59"/>
                  </a:lnTo>
                  <a:lnTo>
                    <a:pt x="116" y="76"/>
                  </a:lnTo>
                  <a:lnTo>
                    <a:pt x="171" y="76"/>
                  </a:lnTo>
                  <a:lnTo>
                    <a:pt x="306" y="63"/>
                  </a:lnTo>
                  <a:lnTo>
                    <a:pt x="386" y="32"/>
                  </a:lnTo>
                  <a:lnTo>
                    <a:pt x="445" y="0"/>
                  </a:lnTo>
                  <a:close/>
                </a:path>
              </a:pathLst>
            </a:custGeom>
            <a:solidFill>
              <a:srgbClr val="30BA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45" name="Freeform 20"/>
            <p:cNvSpPr>
              <a:spLocks/>
            </p:cNvSpPr>
            <p:nvPr/>
          </p:nvSpPr>
          <p:spPr bwMode="auto">
            <a:xfrm>
              <a:off x="3000" y="2268"/>
              <a:ext cx="88" cy="104"/>
            </a:xfrm>
            <a:custGeom>
              <a:avLst/>
              <a:gdLst>
                <a:gd name="T0" fmla="*/ 2 w 179"/>
                <a:gd name="T1" fmla="*/ 1 h 207"/>
                <a:gd name="T2" fmla="*/ 2 w 179"/>
                <a:gd name="T3" fmla="*/ 2 h 207"/>
                <a:gd name="T4" fmla="*/ 2 w 179"/>
                <a:gd name="T5" fmla="*/ 2 h 207"/>
                <a:gd name="T6" fmla="*/ 2 w 179"/>
                <a:gd name="T7" fmla="*/ 2 h 207"/>
                <a:gd name="T8" fmla="*/ 1 w 179"/>
                <a:gd name="T9" fmla="*/ 2 h 207"/>
                <a:gd name="T10" fmla="*/ 1 w 179"/>
                <a:gd name="T11" fmla="*/ 2 h 207"/>
                <a:gd name="T12" fmla="*/ 1 w 179"/>
                <a:gd name="T13" fmla="*/ 2 h 207"/>
                <a:gd name="T14" fmla="*/ 1 w 179"/>
                <a:gd name="T15" fmla="*/ 2 h 207"/>
                <a:gd name="T16" fmla="*/ 1 w 179"/>
                <a:gd name="T17" fmla="*/ 2 h 207"/>
                <a:gd name="T18" fmla="*/ 1 w 179"/>
                <a:gd name="T19" fmla="*/ 1 h 207"/>
                <a:gd name="T20" fmla="*/ 1 w 179"/>
                <a:gd name="T21" fmla="*/ 1 h 207"/>
                <a:gd name="T22" fmla="*/ 1 w 179"/>
                <a:gd name="T23" fmla="*/ 2 h 207"/>
                <a:gd name="T24" fmla="*/ 1 w 179"/>
                <a:gd name="T25" fmla="*/ 2 h 207"/>
                <a:gd name="T26" fmla="*/ 1 w 179"/>
                <a:gd name="T27" fmla="*/ 1 h 207"/>
                <a:gd name="T28" fmla="*/ 1 w 179"/>
                <a:gd name="T29" fmla="*/ 1 h 207"/>
                <a:gd name="T30" fmla="*/ 1 w 179"/>
                <a:gd name="T31" fmla="*/ 1 h 207"/>
                <a:gd name="T32" fmla="*/ 1 w 179"/>
                <a:gd name="T33" fmla="*/ 1 h 207"/>
                <a:gd name="T34" fmla="*/ 1 w 179"/>
                <a:gd name="T35" fmla="*/ 1 h 207"/>
                <a:gd name="T36" fmla="*/ 1 w 179"/>
                <a:gd name="T37" fmla="*/ 1 h 207"/>
                <a:gd name="T38" fmla="*/ 0 w 179"/>
                <a:gd name="T39" fmla="*/ 1 h 207"/>
                <a:gd name="T40" fmla="*/ 0 w 179"/>
                <a:gd name="T41" fmla="*/ 1 h 207"/>
                <a:gd name="T42" fmla="*/ 1 w 179"/>
                <a:gd name="T43" fmla="*/ 1 h 207"/>
                <a:gd name="T44" fmla="*/ 1 w 179"/>
                <a:gd name="T45" fmla="*/ 0 h 207"/>
                <a:gd name="T46" fmla="*/ 2 w 179"/>
                <a:gd name="T47" fmla="*/ 1 h 207"/>
                <a:gd name="T48" fmla="*/ 2 w 179"/>
                <a:gd name="T49" fmla="*/ 1 h 20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79"/>
                <a:gd name="T76" fmla="*/ 0 h 207"/>
                <a:gd name="T77" fmla="*/ 179 w 179"/>
                <a:gd name="T78" fmla="*/ 207 h 20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79" h="207">
                  <a:moveTo>
                    <a:pt x="175" y="91"/>
                  </a:moveTo>
                  <a:lnTo>
                    <a:pt x="179" y="138"/>
                  </a:lnTo>
                  <a:lnTo>
                    <a:pt x="160" y="178"/>
                  </a:lnTo>
                  <a:lnTo>
                    <a:pt x="135" y="199"/>
                  </a:lnTo>
                  <a:lnTo>
                    <a:pt x="105" y="207"/>
                  </a:lnTo>
                  <a:lnTo>
                    <a:pt x="80" y="193"/>
                  </a:lnTo>
                  <a:lnTo>
                    <a:pt x="84" y="174"/>
                  </a:lnTo>
                  <a:lnTo>
                    <a:pt x="99" y="155"/>
                  </a:lnTo>
                  <a:lnTo>
                    <a:pt x="124" y="131"/>
                  </a:lnTo>
                  <a:lnTo>
                    <a:pt x="124" y="108"/>
                  </a:lnTo>
                  <a:lnTo>
                    <a:pt x="92" y="127"/>
                  </a:lnTo>
                  <a:lnTo>
                    <a:pt x="52" y="148"/>
                  </a:lnTo>
                  <a:lnTo>
                    <a:pt x="21" y="142"/>
                  </a:lnTo>
                  <a:lnTo>
                    <a:pt x="14" y="127"/>
                  </a:lnTo>
                  <a:lnTo>
                    <a:pt x="21" y="104"/>
                  </a:lnTo>
                  <a:lnTo>
                    <a:pt x="48" y="100"/>
                  </a:lnTo>
                  <a:lnTo>
                    <a:pt x="84" y="76"/>
                  </a:lnTo>
                  <a:lnTo>
                    <a:pt x="88" y="68"/>
                  </a:lnTo>
                  <a:lnTo>
                    <a:pt x="33" y="72"/>
                  </a:lnTo>
                  <a:lnTo>
                    <a:pt x="0" y="64"/>
                  </a:lnTo>
                  <a:lnTo>
                    <a:pt x="0" y="40"/>
                  </a:lnTo>
                  <a:lnTo>
                    <a:pt x="52" y="9"/>
                  </a:lnTo>
                  <a:lnTo>
                    <a:pt x="120" y="0"/>
                  </a:lnTo>
                  <a:lnTo>
                    <a:pt x="175" y="91"/>
                  </a:lnTo>
                  <a:close/>
                </a:path>
              </a:pathLst>
            </a:custGeom>
            <a:solidFill>
              <a:srgbClr val="FFE6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46" name="Freeform 21"/>
            <p:cNvSpPr>
              <a:spLocks/>
            </p:cNvSpPr>
            <p:nvPr/>
          </p:nvSpPr>
          <p:spPr bwMode="auto">
            <a:xfrm>
              <a:off x="4162" y="2439"/>
              <a:ext cx="81" cy="79"/>
            </a:xfrm>
            <a:custGeom>
              <a:avLst/>
              <a:gdLst>
                <a:gd name="T0" fmla="*/ 1 w 162"/>
                <a:gd name="T1" fmla="*/ 0 h 157"/>
                <a:gd name="T2" fmla="*/ 1 w 162"/>
                <a:gd name="T3" fmla="*/ 0 h 157"/>
                <a:gd name="T4" fmla="*/ 1 w 162"/>
                <a:gd name="T5" fmla="*/ 1 h 157"/>
                <a:gd name="T6" fmla="*/ 2 w 162"/>
                <a:gd name="T7" fmla="*/ 1 h 157"/>
                <a:gd name="T8" fmla="*/ 2 w 162"/>
                <a:gd name="T9" fmla="*/ 1 h 157"/>
                <a:gd name="T10" fmla="*/ 2 w 162"/>
                <a:gd name="T11" fmla="*/ 1 h 157"/>
                <a:gd name="T12" fmla="*/ 2 w 162"/>
                <a:gd name="T13" fmla="*/ 1 h 157"/>
                <a:gd name="T14" fmla="*/ 1 w 162"/>
                <a:gd name="T15" fmla="*/ 1 h 157"/>
                <a:gd name="T16" fmla="*/ 1 w 162"/>
                <a:gd name="T17" fmla="*/ 1 h 157"/>
                <a:gd name="T18" fmla="*/ 1 w 162"/>
                <a:gd name="T19" fmla="*/ 1 h 157"/>
                <a:gd name="T20" fmla="*/ 1 w 162"/>
                <a:gd name="T21" fmla="*/ 1 h 157"/>
                <a:gd name="T22" fmla="*/ 1 w 162"/>
                <a:gd name="T23" fmla="*/ 1 h 157"/>
                <a:gd name="T24" fmla="*/ 1 w 162"/>
                <a:gd name="T25" fmla="*/ 1 h 157"/>
                <a:gd name="T26" fmla="*/ 1 w 162"/>
                <a:gd name="T27" fmla="*/ 1 h 157"/>
                <a:gd name="T28" fmla="*/ 1 w 162"/>
                <a:gd name="T29" fmla="*/ 1 h 157"/>
                <a:gd name="T30" fmla="*/ 1 w 162"/>
                <a:gd name="T31" fmla="*/ 1 h 157"/>
                <a:gd name="T32" fmla="*/ 1 w 162"/>
                <a:gd name="T33" fmla="*/ 1 h 157"/>
                <a:gd name="T34" fmla="*/ 1 w 162"/>
                <a:gd name="T35" fmla="*/ 2 h 157"/>
                <a:gd name="T36" fmla="*/ 1 w 162"/>
                <a:gd name="T37" fmla="*/ 2 h 157"/>
                <a:gd name="T38" fmla="*/ 1 w 162"/>
                <a:gd name="T39" fmla="*/ 2 h 157"/>
                <a:gd name="T40" fmla="*/ 1 w 162"/>
                <a:gd name="T41" fmla="*/ 1 h 157"/>
                <a:gd name="T42" fmla="*/ 0 w 162"/>
                <a:gd name="T43" fmla="*/ 1 h 157"/>
                <a:gd name="T44" fmla="*/ 1 w 162"/>
                <a:gd name="T45" fmla="*/ 1 h 157"/>
                <a:gd name="T46" fmla="*/ 1 w 162"/>
                <a:gd name="T47" fmla="*/ 0 h 157"/>
                <a:gd name="T48" fmla="*/ 1 w 162"/>
                <a:gd name="T49" fmla="*/ 0 h 15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2"/>
                <a:gd name="T76" fmla="*/ 0 h 157"/>
                <a:gd name="T77" fmla="*/ 162 w 162"/>
                <a:gd name="T78" fmla="*/ 157 h 15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2" h="157">
                  <a:moveTo>
                    <a:pt x="42" y="0"/>
                  </a:moveTo>
                  <a:lnTo>
                    <a:pt x="74" y="0"/>
                  </a:lnTo>
                  <a:lnTo>
                    <a:pt x="127" y="7"/>
                  </a:lnTo>
                  <a:lnTo>
                    <a:pt x="150" y="23"/>
                  </a:lnTo>
                  <a:lnTo>
                    <a:pt x="162" y="55"/>
                  </a:lnTo>
                  <a:lnTo>
                    <a:pt x="150" y="66"/>
                  </a:lnTo>
                  <a:lnTo>
                    <a:pt x="131" y="62"/>
                  </a:lnTo>
                  <a:lnTo>
                    <a:pt x="106" y="51"/>
                  </a:lnTo>
                  <a:lnTo>
                    <a:pt x="91" y="42"/>
                  </a:lnTo>
                  <a:lnTo>
                    <a:pt x="84" y="47"/>
                  </a:lnTo>
                  <a:lnTo>
                    <a:pt x="106" y="74"/>
                  </a:lnTo>
                  <a:lnTo>
                    <a:pt x="122" y="99"/>
                  </a:lnTo>
                  <a:lnTo>
                    <a:pt x="122" y="121"/>
                  </a:lnTo>
                  <a:lnTo>
                    <a:pt x="103" y="125"/>
                  </a:lnTo>
                  <a:lnTo>
                    <a:pt x="91" y="114"/>
                  </a:lnTo>
                  <a:lnTo>
                    <a:pt x="78" y="93"/>
                  </a:lnTo>
                  <a:lnTo>
                    <a:pt x="59" y="81"/>
                  </a:lnTo>
                  <a:lnTo>
                    <a:pt x="74" y="133"/>
                  </a:lnTo>
                  <a:lnTo>
                    <a:pt x="59" y="157"/>
                  </a:lnTo>
                  <a:lnTo>
                    <a:pt x="30" y="140"/>
                  </a:lnTo>
                  <a:lnTo>
                    <a:pt x="8" y="106"/>
                  </a:lnTo>
                  <a:lnTo>
                    <a:pt x="0" y="70"/>
                  </a:lnTo>
                  <a:lnTo>
                    <a:pt x="27" y="47"/>
                  </a:lnTo>
                  <a:lnTo>
                    <a:pt x="42" y="0"/>
                  </a:lnTo>
                  <a:close/>
                </a:path>
              </a:pathLst>
            </a:custGeom>
            <a:solidFill>
              <a:srgbClr val="FFD6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47" name="Freeform 22"/>
            <p:cNvSpPr>
              <a:spLocks/>
            </p:cNvSpPr>
            <p:nvPr/>
          </p:nvSpPr>
          <p:spPr bwMode="auto">
            <a:xfrm>
              <a:off x="3626" y="1373"/>
              <a:ext cx="212" cy="170"/>
            </a:xfrm>
            <a:custGeom>
              <a:avLst/>
              <a:gdLst>
                <a:gd name="T0" fmla="*/ 2 w 426"/>
                <a:gd name="T1" fmla="*/ 2 h 341"/>
                <a:gd name="T2" fmla="*/ 2 w 426"/>
                <a:gd name="T3" fmla="*/ 2 h 341"/>
                <a:gd name="T4" fmla="*/ 2 w 426"/>
                <a:gd name="T5" fmla="*/ 2 h 341"/>
                <a:gd name="T6" fmla="*/ 3 w 426"/>
                <a:gd name="T7" fmla="*/ 2 h 341"/>
                <a:gd name="T8" fmla="*/ 3 w 426"/>
                <a:gd name="T9" fmla="*/ 2 h 341"/>
                <a:gd name="T10" fmla="*/ 3 w 426"/>
                <a:gd name="T11" fmla="*/ 2 h 341"/>
                <a:gd name="T12" fmla="*/ 3 w 426"/>
                <a:gd name="T13" fmla="*/ 1 h 341"/>
                <a:gd name="T14" fmla="*/ 3 w 426"/>
                <a:gd name="T15" fmla="*/ 1 h 341"/>
                <a:gd name="T16" fmla="*/ 3 w 426"/>
                <a:gd name="T17" fmla="*/ 1 h 341"/>
                <a:gd name="T18" fmla="*/ 3 w 426"/>
                <a:gd name="T19" fmla="*/ 1 h 341"/>
                <a:gd name="T20" fmla="*/ 2 w 426"/>
                <a:gd name="T21" fmla="*/ 1 h 341"/>
                <a:gd name="T22" fmla="*/ 2 w 426"/>
                <a:gd name="T23" fmla="*/ 1 h 341"/>
                <a:gd name="T24" fmla="*/ 2 w 426"/>
                <a:gd name="T25" fmla="*/ 0 h 341"/>
                <a:gd name="T26" fmla="*/ 2 w 426"/>
                <a:gd name="T27" fmla="*/ 0 h 341"/>
                <a:gd name="T28" fmla="*/ 2 w 426"/>
                <a:gd name="T29" fmla="*/ 0 h 341"/>
                <a:gd name="T30" fmla="*/ 2 w 426"/>
                <a:gd name="T31" fmla="*/ 0 h 341"/>
                <a:gd name="T32" fmla="*/ 2 w 426"/>
                <a:gd name="T33" fmla="*/ 0 h 341"/>
                <a:gd name="T34" fmla="*/ 2 w 426"/>
                <a:gd name="T35" fmla="*/ 0 h 341"/>
                <a:gd name="T36" fmla="*/ 2 w 426"/>
                <a:gd name="T37" fmla="*/ 0 h 341"/>
                <a:gd name="T38" fmla="*/ 2 w 426"/>
                <a:gd name="T39" fmla="*/ 0 h 341"/>
                <a:gd name="T40" fmla="*/ 2 w 426"/>
                <a:gd name="T41" fmla="*/ 0 h 341"/>
                <a:gd name="T42" fmla="*/ 2 w 426"/>
                <a:gd name="T43" fmla="*/ 0 h 341"/>
                <a:gd name="T44" fmla="*/ 2 w 426"/>
                <a:gd name="T45" fmla="*/ 0 h 341"/>
                <a:gd name="T46" fmla="*/ 2 w 426"/>
                <a:gd name="T47" fmla="*/ 0 h 341"/>
                <a:gd name="T48" fmla="*/ 2 w 426"/>
                <a:gd name="T49" fmla="*/ 0 h 341"/>
                <a:gd name="T50" fmla="*/ 2 w 426"/>
                <a:gd name="T51" fmla="*/ 0 h 341"/>
                <a:gd name="T52" fmla="*/ 2 w 426"/>
                <a:gd name="T53" fmla="*/ 0 h 341"/>
                <a:gd name="T54" fmla="*/ 2 w 426"/>
                <a:gd name="T55" fmla="*/ 0 h 341"/>
                <a:gd name="T56" fmla="*/ 2 w 426"/>
                <a:gd name="T57" fmla="*/ 0 h 341"/>
                <a:gd name="T58" fmla="*/ 2 w 426"/>
                <a:gd name="T59" fmla="*/ 0 h 341"/>
                <a:gd name="T60" fmla="*/ 1 w 426"/>
                <a:gd name="T61" fmla="*/ 0 h 341"/>
                <a:gd name="T62" fmla="*/ 1 w 426"/>
                <a:gd name="T63" fmla="*/ 0 h 341"/>
                <a:gd name="T64" fmla="*/ 1 w 426"/>
                <a:gd name="T65" fmla="*/ 0 h 341"/>
                <a:gd name="T66" fmla="*/ 1 w 426"/>
                <a:gd name="T67" fmla="*/ 0 h 341"/>
                <a:gd name="T68" fmla="*/ 1 w 426"/>
                <a:gd name="T69" fmla="*/ 0 h 341"/>
                <a:gd name="T70" fmla="*/ 1 w 426"/>
                <a:gd name="T71" fmla="*/ 0 h 341"/>
                <a:gd name="T72" fmla="*/ 0 w 426"/>
                <a:gd name="T73" fmla="*/ 0 h 341"/>
                <a:gd name="T74" fmla="*/ 0 w 426"/>
                <a:gd name="T75" fmla="*/ 0 h 341"/>
                <a:gd name="T76" fmla="*/ 0 w 426"/>
                <a:gd name="T77" fmla="*/ 0 h 341"/>
                <a:gd name="T78" fmla="*/ 0 w 426"/>
                <a:gd name="T79" fmla="*/ 0 h 341"/>
                <a:gd name="T80" fmla="*/ 0 w 426"/>
                <a:gd name="T81" fmla="*/ 0 h 341"/>
                <a:gd name="T82" fmla="*/ 0 w 426"/>
                <a:gd name="T83" fmla="*/ 0 h 341"/>
                <a:gd name="T84" fmla="*/ 0 w 426"/>
                <a:gd name="T85" fmla="*/ 1 h 341"/>
                <a:gd name="T86" fmla="*/ 0 w 426"/>
                <a:gd name="T87" fmla="*/ 1 h 341"/>
                <a:gd name="T88" fmla="*/ 1 w 426"/>
                <a:gd name="T89" fmla="*/ 2 h 341"/>
                <a:gd name="T90" fmla="*/ 1 w 426"/>
                <a:gd name="T91" fmla="*/ 2 h 341"/>
                <a:gd name="T92" fmla="*/ 2 w 426"/>
                <a:gd name="T93" fmla="*/ 2 h 341"/>
                <a:gd name="T94" fmla="*/ 2 w 426"/>
                <a:gd name="T95" fmla="*/ 2 h 341"/>
                <a:gd name="T96" fmla="*/ 2 w 426"/>
                <a:gd name="T97" fmla="*/ 2 h 341"/>
                <a:gd name="T98" fmla="*/ 2 w 426"/>
                <a:gd name="T99" fmla="*/ 2 h 34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26"/>
                <a:gd name="T151" fmla="*/ 0 h 341"/>
                <a:gd name="T152" fmla="*/ 426 w 426"/>
                <a:gd name="T153" fmla="*/ 341 h 34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26" h="341">
                  <a:moveTo>
                    <a:pt x="354" y="341"/>
                  </a:moveTo>
                  <a:lnTo>
                    <a:pt x="369" y="329"/>
                  </a:lnTo>
                  <a:lnTo>
                    <a:pt x="369" y="310"/>
                  </a:lnTo>
                  <a:lnTo>
                    <a:pt x="390" y="299"/>
                  </a:lnTo>
                  <a:lnTo>
                    <a:pt x="413" y="289"/>
                  </a:lnTo>
                  <a:lnTo>
                    <a:pt x="416" y="266"/>
                  </a:lnTo>
                  <a:lnTo>
                    <a:pt x="413" y="238"/>
                  </a:lnTo>
                  <a:lnTo>
                    <a:pt x="422" y="211"/>
                  </a:lnTo>
                  <a:lnTo>
                    <a:pt x="426" y="194"/>
                  </a:lnTo>
                  <a:lnTo>
                    <a:pt x="422" y="156"/>
                  </a:lnTo>
                  <a:lnTo>
                    <a:pt x="378" y="152"/>
                  </a:lnTo>
                  <a:lnTo>
                    <a:pt x="357" y="152"/>
                  </a:lnTo>
                  <a:lnTo>
                    <a:pt x="354" y="120"/>
                  </a:lnTo>
                  <a:lnTo>
                    <a:pt x="352" y="114"/>
                  </a:lnTo>
                  <a:lnTo>
                    <a:pt x="352" y="107"/>
                  </a:lnTo>
                  <a:lnTo>
                    <a:pt x="350" y="95"/>
                  </a:lnTo>
                  <a:lnTo>
                    <a:pt x="346" y="88"/>
                  </a:lnTo>
                  <a:lnTo>
                    <a:pt x="338" y="82"/>
                  </a:lnTo>
                  <a:lnTo>
                    <a:pt x="329" y="76"/>
                  </a:lnTo>
                  <a:lnTo>
                    <a:pt x="319" y="71"/>
                  </a:lnTo>
                  <a:lnTo>
                    <a:pt x="317" y="69"/>
                  </a:lnTo>
                  <a:lnTo>
                    <a:pt x="314" y="67"/>
                  </a:lnTo>
                  <a:lnTo>
                    <a:pt x="308" y="67"/>
                  </a:lnTo>
                  <a:lnTo>
                    <a:pt x="300" y="65"/>
                  </a:lnTo>
                  <a:lnTo>
                    <a:pt x="295" y="65"/>
                  </a:lnTo>
                  <a:lnTo>
                    <a:pt x="289" y="56"/>
                  </a:lnTo>
                  <a:lnTo>
                    <a:pt x="289" y="40"/>
                  </a:lnTo>
                  <a:lnTo>
                    <a:pt x="289" y="23"/>
                  </a:lnTo>
                  <a:lnTo>
                    <a:pt x="291" y="18"/>
                  </a:lnTo>
                  <a:lnTo>
                    <a:pt x="259" y="0"/>
                  </a:lnTo>
                  <a:lnTo>
                    <a:pt x="222" y="0"/>
                  </a:lnTo>
                  <a:lnTo>
                    <a:pt x="207" y="18"/>
                  </a:lnTo>
                  <a:lnTo>
                    <a:pt x="192" y="52"/>
                  </a:lnTo>
                  <a:lnTo>
                    <a:pt x="183" y="25"/>
                  </a:lnTo>
                  <a:lnTo>
                    <a:pt x="164" y="4"/>
                  </a:lnTo>
                  <a:lnTo>
                    <a:pt x="139" y="4"/>
                  </a:lnTo>
                  <a:lnTo>
                    <a:pt x="108" y="18"/>
                  </a:lnTo>
                  <a:lnTo>
                    <a:pt x="88" y="37"/>
                  </a:lnTo>
                  <a:lnTo>
                    <a:pt x="88" y="99"/>
                  </a:lnTo>
                  <a:lnTo>
                    <a:pt x="57" y="69"/>
                  </a:lnTo>
                  <a:lnTo>
                    <a:pt x="10" y="73"/>
                  </a:lnTo>
                  <a:lnTo>
                    <a:pt x="0" y="105"/>
                  </a:lnTo>
                  <a:lnTo>
                    <a:pt x="17" y="143"/>
                  </a:lnTo>
                  <a:lnTo>
                    <a:pt x="124" y="215"/>
                  </a:lnTo>
                  <a:lnTo>
                    <a:pt x="175" y="259"/>
                  </a:lnTo>
                  <a:lnTo>
                    <a:pt x="247" y="274"/>
                  </a:lnTo>
                  <a:lnTo>
                    <a:pt x="278" y="293"/>
                  </a:lnTo>
                  <a:lnTo>
                    <a:pt x="302" y="333"/>
                  </a:lnTo>
                  <a:lnTo>
                    <a:pt x="354" y="341"/>
                  </a:lnTo>
                  <a:close/>
                </a:path>
              </a:pathLst>
            </a:custGeom>
            <a:solidFill>
              <a:srgbClr val="8529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48" name="Freeform 23"/>
            <p:cNvSpPr>
              <a:spLocks/>
            </p:cNvSpPr>
            <p:nvPr/>
          </p:nvSpPr>
          <p:spPr bwMode="auto">
            <a:xfrm>
              <a:off x="3535" y="1449"/>
              <a:ext cx="249" cy="703"/>
            </a:xfrm>
            <a:custGeom>
              <a:avLst/>
              <a:gdLst>
                <a:gd name="T0" fmla="*/ 2 w 497"/>
                <a:gd name="T1" fmla="*/ 0 h 1407"/>
                <a:gd name="T2" fmla="*/ 1 w 497"/>
                <a:gd name="T3" fmla="*/ 1 h 1407"/>
                <a:gd name="T4" fmla="*/ 0 w 497"/>
                <a:gd name="T5" fmla="*/ 3 h 1407"/>
                <a:gd name="T6" fmla="*/ 1 w 497"/>
                <a:gd name="T7" fmla="*/ 3 h 1407"/>
                <a:gd name="T8" fmla="*/ 1 w 497"/>
                <a:gd name="T9" fmla="*/ 3 h 1407"/>
                <a:gd name="T10" fmla="*/ 1 w 497"/>
                <a:gd name="T11" fmla="*/ 4 h 1407"/>
                <a:gd name="T12" fmla="*/ 1 w 497"/>
                <a:gd name="T13" fmla="*/ 4 h 1407"/>
                <a:gd name="T14" fmla="*/ 1 w 497"/>
                <a:gd name="T15" fmla="*/ 7 h 1407"/>
                <a:gd name="T16" fmla="*/ 2 w 497"/>
                <a:gd name="T17" fmla="*/ 7 h 1407"/>
                <a:gd name="T18" fmla="*/ 2 w 497"/>
                <a:gd name="T19" fmla="*/ 7 h 1407"/>
                <a:gd name="T20" fmla="*/ 2 w 497"/>
                <a:gd name="T21" fmla="*/ 7 h 1407"/>
                <a:gd name="T22" fmla="*/ 1 w 497"/>
                <a:gd name="T23" fmla="*/ 8 h 1407"/>
                <a:gd name="T24" fmla="*/ 1 w 497"/>
                <a:gd name="T25" fmla="*/ 10 h 1407"/>
                <a:gd name="T26" fmla="*/ 1 w 497"/>
                <a:gd name="T27" fmla="*/ 10 h 1407"/>
                <a:gd name="T28" fmla="*/ 3 w 497"/>
                <a:gd name="T29" fmla="*/ 10 h 1407"/>
                <a:gd name="T30" fmla="*/ 3 w 497"/>
                <a:gd name="T31" fmla="*/ 10 h 1407"/>
                <a:gd name="T32" fmla="*/ 4 w 497"/>
                <a:gd name="T33" fmla="*/ 10 h 1407"/>
                <a:gd name="T34" fmla="*/ 4 w 497"/>
                <a:gd name="T35" fmla="*/ 10 h 1407"/>
                <a:gd name="T36" fmla="*/ 4 w 497"/>
                <a:gd name="T37" fmla="*/ 8 h 1407"/>
                <a:gd name="T38" fmla="*/ 4 w 497"/>
                <a:gd name="T39" fmla="*/ 6 h 1407"/>
                <a:gd name="T40" fmla="*/ 4 w 497"/>
                <a:gd name="T41" fmla="*/ 6 h 1407"/>
                <a:gd name="T42" fmla="*/ 4 w 497"/>
                <a:gd name="T43" fmla="*/ 5 h 1407"/>
                <a:gd name="T44" fmla="*/ 4 w 497"/>
                <a:gd name="T45" fmla="*/ 4 h 1407"/>
                <a:gd name="T46" fmla="*/ 4 w 497"/>
                <a:gd name="T47" fmla="*/ 3 h 1407"/>
                <a:gd name="T48" fmla="*/ 4 w 497"/>
                <a:gd name="T49" fmla="*/ 1 h 1407"/>
                <a:gd name="T50" fmla="*/ 4 w 497"/>
                <a:gd name="T51" fmla="*/ 0 h 1407"/>
                <a:gd name="T52" fmla="*/ 3 w 497"/>
                <a:gd name="T53" fmla="*/ 0 h 1407"/>
                <a:gd name="T54" fmla="*/ 3 w 497"/>
                <a:gd name="T55" fmla="*/ 0 h 1407"/>
                <a:gd name="T56" fmla="*/ 2 w 497"/>
                <a:gd name="T57" fmla="*/ 0 h 1407"/>
                <a:gd name="T58" fmla="*/ 2 w 497"/>
                <a:gd name="T59" fmla="*/ 0 h 140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97"/>
                <a:gd name="T91" fmla="*/ 0 h 1407"/>
                <a:gd name="T92" fmla="*/ 497 w 497"/>
                <a:gd name="T93" fmla="*/ 1407 h 140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97" h="1407">
                  <a:moveTo>
                    <a:pt x="201" y="0"/>
                  </a:moveTo>
                  <a:lnTo>
                    <a:pt x="81" y="206"/>
                  </a:lnTo>
                  <a:lnTo>
                    <a:pt x="0" y="415"/>
                  </a:lnTo>
                  <a:lnTo>
                    <a:pt x="30" y="455"/>
                  </a:lnTo>
                  <a:lnTo>
                    <a:pt x="89" y="466"/>
                  </a:lnTo>
                  <a:lnTo>
                    <a:pt x="106" y="521"/>
                  </a:lnTo>
                  <a:lnTo>
                    <a:pt x="85" y="633"/>
                  </a:lnTo>
                  <a:lnTo>
                    <a:pt x="66" y="907"/>
                  </a:lnTo>
                  <a:lnTo>
                    <a:pt x="142" y="932"/>
                  </a:lnTo>
                  <a:lnTo>
                    <a:pt x="172" y="968"/>
                  </a:lnTo>
                  <a:lnTo>
                    <a:pt x="157" y="998"/>
                  </a:lnTo>
                  <a:lnTo>
                    <a:pt x="55" y="1042"/>
                  </a:lnTo>
                  <a:lnTo>
                    <a:pt x="22" y="1323"/>
                  </a:lnTo>
                  <a:lnTo>
                    <a:pt x="98" y="1390"/>
                  </a:lnTo>
                  <a:lnTo>
                    <a:pt x="277" y="1407"/>
                  </a:lnTo>
                  <a:lnTo>
                    <a:pt x="363" y="1382"/>
                  </a:lnTo>
                  <a:lnTo>
                    <a:pt x="454" y="1346"/>
                  </a:lnTo>
                  <a:lnTo>
                    <a:pt x="497" y="1308"/>
                  </a:lnTo>
                  <a:lnTo>
                    <a:pt x="450" y="1089"/>
                  </a:lnTo>
                  <a:lnTo>
                    <a:pt x="442" y="880"/>
                  </a:lnTo>
                  <a:lnTo>
                    <a:pt x="458" y="825"/>
                  </a:lnTo>
                  <a:lnTo>
                    <a:pt x="458" y="740"/>
                  </a:lnTo>
                  <a:lnTo>
                    <a:pt x="463" y="614"/>
                  </a:lnTo>
                  <a:lnTo>
                    <a:pt x="475" y="394"/>
                  </a:lnTo>
                  <a:lnTo>
                    <a:pt x="475" y="170"/>
                  </a:lnTo>
                  <a:lnTo>
                    <a:pt x="439" y="122"/>
                  </a:lnTo>
                  <a:lnTo>
                    <a:pt x="355" y="107"/>
                  </a:lnTo>
                  <a:lnTo>
                    <a:pt x="315" y="67"/>
                  </a:lnTo>
                  <a:lnTo>
                    <a:pt x="201" y="0"/>
                  </a:lnTo>
                  <a:close/>
                </a:path>
              </a:pathLst>
            </a:custGeom>
            <a:solidFill>
              <a:srgbClr val="FFD6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49" name="Freeform 24"/>
            <p:cNvSpPr>
              <a:spLocks/>
            </p:cNvSpPr>
            <p:nvPr/>
          </p:nvSpPr>
          <p:spPr bwMode="auto">
            <a:xfrm>
              <a:off x="3614" y="1578"/>
              <a:ext cx="108" cy="55"/>
            </a:xfrm>
            <a:custGeom>
              <a:avLst/>
              <a:gdLst>
                <a:gd name="T0" fmla="*/ 0 w 215"/>
                <a:gd name="T1" fmla="*/ 1 h 110"/>
                <a:gd name="T2" fmla="*/ 1 w 215"/>
                <a:gd name="T3" fmla="*/ 1 h 110"/>
                <a:gd name="T4" fmla="*/ 1 w 215"/>
                <a:gd name="T5" fmla="*/ 1 h 110"/>
                <a:gd name="T6" fmla="*/ 1 w 215"/>
                <a:gd name="T7" fmla="*/ 0 h 110"/>
                <a:gd name="T8" fmla="*/ 2 w 215"/>
                <a:gd name="T9" fmla="*/ 1 h 110"/>
                <a:gd name="T10" fmla="*/ 2 w 215"/>
                <a:gd name="T11" fmla="*/ 1 h 110"/>
                <a:gd name="T12" fmla="*/ 2 w 215"/>
                <a:gd name="T13" fmla="*/ 1 h 110"/>
                <a:gd name="T14" fmla="*/ 2 w 215"/>
                <a:gd name="T15" fmla="*/ 1 h 110"/>
                <a:gd name="T16" fmla="*/ 2 w 215"/>
                <a:gd name="T17" fmla="*/ 1 h 110"/>
                <a:gd name="T18" fmla="*/ 1 w 215"/>
                <a:gd name="T19" fmla="*/ 1 h 110"/>
                <a:gd name="T20" fmla="*/ 1 w 215"/>
                <a:gd name="T21" fmla="*/ 1 h 110"/>
                <a:gd name="T22" fmla="*/ 1 w 215"/>
                <a:gd name="T23" fmla="*/ 1 h 110"/>
                <a:gd name="T24" fmla="*/ 1 w 215"/>
                <a:gd name="T25" fmla="*/ 1 h 110"/>
                <a:gd name="T26" fmla="*/ 0 w 215"/>
                <a:gd name="T27" fmla="*/ 1 h 110"/>
                <a:gd name="T28" fmla="*/ 0 w 215"/>
                <a:gd name="T29" fmla="*/ 1 h 1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5"/>
                <a:gd name="T46" fmla="*/ 0 h 110"/>
                <a:gd name="T47" fmla="*/ 215 w 215"/>
                <a:gd name="T48" fmla="*/ 110 h 1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5" h="110">
                  <a:moveTo>
                    <a:pt x="0" y="59"/>
                  </a:moveTo>
                  <a:lnTo>
                    <a:pt x="12" y="27"/>
                  </a:lnTo>
                  <a:lnTo>
                    <a:pt x="48" y="4"/>
                  </a:lnTo>
                  <a:lnTo>
                    <a:pt x="107" y="0"/>
                  </a:lnTo>
                  <a:lnTo>
                    <a:pt x="158" y="8"/>
                  </a:lnTo>
                  <a:lnTo>
                    <a:pt x="198" y="36"/>
                  </a:lnTo>
                  <a:lnTo>
                    <a:pt x="215" y="70"/>
                  </a:lnTo>
                  <a:lnTo>
                    <a:pt x="211" y="95"/>
                  </a:lnTo>
                  <a:lnTo>
                    <a:pt x="183" y="106"/>
                  </a:lnTo>
                  <a:lnTo>
                    <a:pt x="124" y="110"/>
                  </a:lnTo>
                  <a:lnTo>
                    <a:pt x="72" y="110"/>
                  </a:lnTo>
                  <a:lnTo>
                    <a:pt x="33" y="95"/>
                  </a:lnTo>
                  <a:lnTo>
                    <a:pt x="12" y="78"/>
                  </a:lnTo>
                  <a:lnTo>
                    <a:pt x="0" y="5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50" name="Freeform 25"/>
            <p:cNvSpPr>
              <a:spLocks/>
            </p:cNvSpPr>
            <p:nvPr/>
          </p:nvSpPr>
          <p:spPr bwMode="auto">
            <a:xfrm>
              <a:off x="3531" y="1446"/>
              <a:ext cx="109" cy="663"/>
            </a:xfrm>
            <a:custGeom>
              <a:avLst/>
              <a:gdLst>
                <a:gd name="T0" fmla="*/ 1 w 219"/>
                <a:gd name="T1" fmla="*/ 1 h 1324"/>
                <a:gd name="T2" fmla="*/ 1 w 219"/>
                <a:gd name="T3" fmla="*/ 1 h 1324"/>
                <a:gd name="T4" fmla="*/ 0 w 219"/>
                <a:gd name="T5" fmla="*/ 2 h 1324"/>
                <a:gd name="T6" fmla="*/ 0 w 219"/>
                <a:gd name="T7" fmla="*/ 2 h 1324"/>
                <a:gd name="T8" fmla="*/ 0 w 219"/>
                <a:gd name="T9" fmla="*/ 2 h 1324"/>
                <a:gd name="T10" fmla="*/ 0 w 219"/>
                <a:gd name="T11" fmla="*/ 3 h 1324"/>
                <a:gd name="T12" fmla="*/ 0 w 219"/>
                <a:gd name="T13" fmla="*/ 3 h 1324"/>
                <a:gd name="T14" fmla="*/ 0 w 219"/>
                <a:gd name="T15" fmla="*/ 4 h 1324"/>
                <a:gd name="T16" fmla="*/ 0 w 219"/>
                <a:gd name="T17" fmla="*/ 4 h 1324"/>
                <a:gd name="T18" fmla="*/ 0 w 219"/>
                <a:gd name="T19" fmla="*/ 5 h 1324"/>
                <a:gd name="T20" fmla="*/ 0 w 219"/>
                <a:gd name="T21" fmla="*/ 5 h 1324"/>
                <a:gd name="T22" fmla="*/ 0 w 219"/>
                <a:gd name="T23" fmla="*/ 6 h 1324"/>
                <a:gd name="T24" fmla="*/ 0 w 219"/>
                <a:gd name="T25" fmla="*/ 7 h 1324"/>
                <a:gd name="T26" fmla="*/ 0 w 219"/>
                <a:gd name="T27" fmla="*/ 8 h 1324"/>
                <a:gd name="T28" fmla="*/ 0 w 219"/>
                <a:gd name="T29" fmla="*/ 8 h 1324"/>
                <a:gd name="T30" fmla="*/ 1 w 219"/>
                <a:gd name="T31" fmla="*/ 8 h 1324"/>
                <a:gd name="T32" fmla="*/ 1 w 219"/>
                <a:gd name="T33" fmla="*/ 8 h 1324"/>
                <a:gd name="T34" fmla="*/ 0 w 219"/>
                <a:gd name="T35" fmla="*/ 9 h 1324"/>
                <a:gd name="T36" fmla="*/ 0 w 219"/>
                <a:gd name="T37" fmla="*/ 9 h 1324"/>
                <a:gd name="T38" fmla="*/ 0 w 219"/>
                <a:gd name="T39" fmla="*/ 10 h 1324"/>
                <a:gd name="T40" fmla="*/ 0 w 219"/>
                <a:gd name="T41" fmla="*/ 11 h 1324"/>
                <a:gd name="T42" fmla="*/ 0 w 219"/>
                <a:gd name="T43" fmla="*/ 10 h 1324"/>
                <a:gd name="T44" fmla="*/ 0 w 219"/>
                <a:gd name="T45" fmla="*/ 9 h 1324"/>
                <a:gd name="T46" fmla="*/ 0 w 219"/>
                <a:gd name="T47" fmla="*/ 9 h 1324"/>
                <a:gd name="T48" fmla="*/ 0 w 219"/>
                <a:gd name="T49" fmla="*/ 9 h 1324"/>
                <a:gd name="T50" fmla="*/ 1 w 219"/>
                <a:gd name="T51" fmla="*/ 8 h 1324"/>
                <a:gd name="T52" fmla="*/ 1 w 219"/>
                <a:gd name="T53" fmla="*/ 8 h 1324"/>
                <a:gd name="T54" fmla="*/ 1 w 219"/>
                <a:gd name="T55" fmla="*/ 8 h 1324"/>
                <a:gd name="T56" fmla="*/ 0 w 219"/>
                <a:gd name="T57" fmla="*/ 8 h 1324"/>
                <a:gd name="T58" fmla="*/ 0 w 219"/>
                <a:gd name="T59" fmla="*/ 7 h 1324"/>
                <a:gd name="T60" fmla="*/ 0 w 219"/>
                <a:gd name="T61" fmla="*/ 6 h 1324"/>
                <a:gd name="T62" fmla="*/ 0 w 219"/>
                <a:gd name="T63" fmla="*/ 6 h 1324"/>
                <a:gd name="T64" fmla="*/ 0 w 219"/>
                <a:gd name="T65" fmla="*/ 5 h 1324"/>
                <a:gd name="T66" fmla="*/ 0 w 219"/>
                <a:gd name="T67" fmla="*/ 5 h 1324"/>
                <a:gd name="T68" fmla="*/ 0 w 219"/>
                <a:gd name="T69" fmla="*/ 4 h 1324"/>
                <a:gd name="T70" fmla="*/ 0 w 219"/>
                <a:gd name="T71" fmla="*/ 4 h 1324"/>
                <a:gd name="T72" fmla="*/ 0 w 219"/>
                <a:gd name="T73" fmla="*/ 3 h 1324"/>
                <a:gd name="T74" fmla="*/ 0 w 219"/>
                <a:gd name="T75" fmla="*/ 3 h 1324"/>
                <a:gd name="T76" fmla="*/ 0 w 219"/>
                <a:gd name="T77" fmla="*/ 2 h 1324"/>
                <a:gd name="T78" fmla="*/ 1 w 219"/>
                <a:gd name="T79" fmla="*/ 2 h 1324"/>
                <a:gd name="T80" fmla="*/ 1 w 219"/>
                <a:gd name="T81" fmla="*/ 1 h 1324"/>
                <a:gd name="T82" fmla="*/ 1 w 219"/>
                <a:gd name="T83" fmla="*/ 1 h 1324"/>
                <a:gd name="T84" fmla="*/ 1 w 219"/>
                <a:gd name="T85" fmla="*/ 1 h 13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9"/>
                <a:gd name="T130" fmla="*/ 0 h 1324"/>
                <a:gd name="T131" fmla="*/ 219 w 219"/>
                <a:gd name="T132" fmla="*/ 1324 h 13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9" h="1324">
                  <a:moveTo>
                    <a:pt x="200" y="0"/>
                  </a:moveTo>
                  <a:lnTo>
                    <a:pt x="186" y="36"/>
                  </a:lnTo>
                  <a:lnTo>
                    <a:pt x="167" y="57"/>
                  </a:lnTo>
                  <a:lnTo>
                    <a:pt x="156" y="72"/>
                  </a:lnTo>
                  <a:lnTo>
                    <a:pt x="143" y="91"/>
                  </a:lnTo>
                  <a:lnTo>
                    <a:pt x="135" y="112"/>
                  </a:lnTo>
                  <a:lnTo>
                    <a:pt x="131" y="131"/>
                  </a:lnTo>
                  <a:lnTo>
                    <a:pt x="124" y="146"/>
                  </a:lnTo>
                  <a:lnTo>
                    <a:pt x="112" y="159"/>
                  </a:lnTo>
                  <a:lnTo>
                    <a:pt x="99" y="178"/>
                  </a:lnTo>
                  <a:lnTo>
                    <a:pt x="91" y="186"/>
                  </a:lnTo>
                  <a:lnTo>
                    <a:pt x="84" y="199"/>
                  </a:lnTo>
                  <a:lnTo>
                    <a:pt x="80" y="218"/>
                  </a:lnTo>
                  <a:lnTo>
                    <a:pt x="76" y="230"/>
                  </a:lnTo>
                  <a:lnTo>
                    <a:pt x="65" y="251"/>
                  </a:lnTo>
                  <a:lnTo>
                    <a:pt x="61" y="266"/>
                  </a:lnTo>
                  <a:lnTo>
                    <a:pt x="40" y="289"/>
                  </a:lnTo>
                  <a:lnTo>
                    <a:pt x="32" y="313"/>
                  </a:lnTo>
                  <a:lnTo>
                    <a:pt x="25" y="340"/>
                  </a:lnTo>
                  <a:lnTo>
                    <a:pt x="21" y="357"/>
                  </a:lnTo>
                  <a:lnTo>
                    <a:pt x="10" y="372"/>
                  </a:lnTo>
                  <a:lnTo>
                    <a:pt x="0" y="412"/>
                  </a:lnTo>
                  <a:lnTo>
                    <a:pt x="0" y="444"/>
                  </a:lnTo>
                  <a:lnTo>
                    <a:pt x="17" y="460"/>
                  </a:lnTo>
                  <a:lnTo>
                    <a:pt x="25" y="471"/>
                  </a:lnTo>
                  <a:lnTo>
                    <a:pt x="51" y="479"/>
                  </a:lnTo>
                  <a:lnTo>
                    <a:pt x="76" y="479"/>
                  </a:lnTo>
                  <a:lnTo>
                    <a:pt x="87" y="482"/>
                  </a:lnTo>
                  <a:lnTo>
                    <a:pt x="95" y="505"/>
                  </a:lnTo>
                  <a:lnTo>
                    <a:pt x="84" y="522"/>
                  </a:lnTo>
                  <a:lnTo>
                    <a:pt x="87" y="566"/>
                  </a:lnTo>
                  <a:lnTo>
                    <a:pt x="84" y="606"/>
                  </a:lnTo>
                  <a:lnTo>
                    <a:pt x="80" y="638"/>
                  </a:lnTo>
                  <a:lnTo>
                    <a:pt x="80" y="688"/>
                  </a:lnTo>
                  <a:lnTo>
                    <a:pt x="80" y="726"/>
                  </a:lnTo>
                  <a:lnTo>
                    <a:pt x="80" y="743"/>
                  </a:lnTo>
                  <a:lnTo>
                    <a:pt x="76" y="771"/>
                  </a:lnTo>
                  <a:lnTo>
                    <a:pt x="76" y="802"/>
                  </a:lnTo>
                  <a:lnTo>
                    <a:pt x="72" y="842"/>
                  </a:lnTo>
                  <a:lnTo>
                    <a:pt x="72" y="872"/>
                  </a:lnTo>
                  <a:lnTo>
                    <a:pt x="65" y="908"/>
                  </a:lnTo>
                  <a:lnTo>
                    <a:pt x="68" y="929"/>
                  </a:lnTo>
                  <a:lnTo>
                    <a:pt x="84" y="929"/>
                  </a:lnTo>
                  <a:lnTo>
                    <a:pt x="99" y="937"/>
                  </a:lnTo>
                  <a:lnTo>
                    <a:pt x="116" y="939"/>
                  </a:lnTo>
                  <a:lnTo>
                    <a:pt x="131" y="939"/>
                  </a:lnTo>
                  <a:lnTo>
                    <a:pt x="148" y="952"/>
                  </a:lnTo>
                  <a:lnTo>
                    <a:pt x="160" y="956"/>
                  </a:lnTo>
                  <a:lnTo>
                    <a:pt x="163" y="977"/>
                  </a:lnTo>
                  <a:lnTo>
                    <a:pt x="163" y="996"/>
                  </a:lnTo>
                  <a:lnTo>
                    <a:pt x="148" y="999"/>
                  </a:lnTo>
                  <a:lnTo>
                    <a:pt x="127" y="1007"/>
                  </a:lnTo>
                  <a:lnTo>
                    <a:pt x="112" y="1015"/>
                  </a:lnTo>
                  <a:lnTo>
                    <a:pt x="87" y="1026"/>
                  </a:lnTo>
                  <a:lnTo>
                    <a:pt x="51" y="1026"/>
                  </a:lnTo>
                  <a:lnTo>
                    <a:pt x="51" y="1083"/>
                  </a:lnTo>
                  <a:lnTo>
                    <a:pt x="48" y="1106"/>
                  </a:lnTo>
                  <a:lnTo>
                    <a:pt x="44" y="1142"/>
                  </a:lnTo>
                  <a:lnTo>
                    <a:pt x="44" y="1176"/>
                  </a:lnTo>
                  <a:lnTo>
                    <a:pt x="36" y="1208"/>
                  </a:lnTo>
                  <a:lnTo>
                    <a:pt x="21" y="1265"/>
                  </a:lnTo>
                  <a:lnTo>
                    <a:pt x="21" y="1321"/>
                  </a:lnTo>
                  <a:lnTo>
                    <a:pt x="51" y="1324"/>
                  </a:lnTo>
                  <a:lnTo>
                    <a:pt x="57" y="1288"/>
                  </a:lnTo>
                  <a:lnTo>
                    <a:pt x="65" y="1252"/>
                  </a:lnTo>
                  <a:lnTo>
                    <a:pt x="65" y="1208"/>
                  </a:lnTo>
                  <a:lnTo>
                    <a:pt x="72" y="1186"/>
                  </a:lnTo>
                  <a:lnTo>
                    <a:pt x="72" y="1153"/>
                  </a:lnTo>
                  <a:lnTo>
                    <a:pt x="72" y="1131"/>
                  </a:lnTo>
                  <a:lnTo>
                    <a:pt x="72" y="1094"/>
                  </a:lnTo>
                  <a:lnTo>
                    <a:pt x="72" y="1075"/>
                  </a:lnTo>
                  <a:lnTo>
                    <a:pt x="76" y="1062"/>
                  </a:lnTo>
                  <a:lnTo>
                    <a:pt x="80" y="1047"/>
                  </a:lnTo>
                  <a:lnTo>
                    <a:pt x="95" y="1047"/>
                  </a:lnTo>
                  <a:lnTo>
                    <a:pt x="116" y="1043"/>
                  </a:lnTo>
                  <a:lnTo>
                    <a:pt x="131" y="1036"/>
                  </a:lnTo>
                  <a:lnTo>
                    <a:pt x="156" y="1018"/>
                  </a:lnTo>
                  <a:lnTo>
                    <a:pt x="171" y="1009"/>
                  </a:lnTo>
                  <a:lnTo>
                    <a:pt x="190" y="999"/>
                  </a:lnTo>
                  <a:lnTo>
                    <a:pt x="190" y="973"/>
                  </a:lnTo>
                  <a:lnTo>
                    <a:pt x="190" y="952"/>
                  </a:lnTo>
                  <a:lnTo>
                    <a:pt x="182" y="937"/>
                  </a:lnTo>
                  <a:lnTo>
                    <a:pt x="163" y="929"/>
                  </a:lnTo>
                  <a:lnTo>
                    <a:pt x="139" y="920"/>
                  </a:lnTo>
                  <a:lnTo>
                    <a:pt x="127" y="916"/>
                  </a:lnTo>
                  <a:lnTo>
                    <a:pt x="105" y="912"/>
                  </a:lnTo>
                  <a:lnTo>
                    <a:pt x="87" y="908"/>
                  </a:lnTo>
                  <a:lnTo>
                    <a:pt x="91" y="872"/>
                  </a:lnTo>
                  <a:lnTo>
                    <a:pt x="95" y="849"/>
                  </a:lnTo>
                  <a:lnTo>
                    <a:pt x="99" y="815"/>
                  </a:lnTo>
                  <a:lnTo>
                    <a:pt x="105" y="796"/>
                  </a:lnTo>
                  <a:lnTo>
                    <a:pt x="105" y="779"/>
                  </a:lnTo>
                  <a:lnTo>
                    <a:pt x="105" y="758"/>
                  </a:lnTo>
                  <a:lnTo>
                    <a:pt x="105" y="743"/>
                  </a:lnTo>
                  <a:lnTo>
                    <a:pt x="105" y="720"/>
                  </a:lnTo>
                  <a:lnTo>
                    <a:pt x="105" y="709"/>
                  </a:lnTo>
                  <a:lnTo>
                    <a:pt x="108" y="676"/>
                  </a:lnTo>
                  <a:lnTo>
                    <a:pt x="99" y="650"/>
                  </a:lnTo>
                  <a:lnTo>
                    <a:pt x="108" y="612"/>
                  </a:lnTo>
                  <a:lnTo>
                    <a:pt x="108" y="587"/>
                  </a:lnTo>
                  <a:lnTo>
                    <a:pt x="112" y="558"/>
                  </a:lnTo>
                  <a:lnTo>
                    <a:pt x="124" y="522"/>
                  </a:lnTo>
                  <a:lnTo>
                    <a:pt x="116" y="492"/>
                  </a:lnTo>
                  <a:lnTo>
                    <a:pt x="116" y="463"/>
                  </a:lnTo>
                  <a:lnTo>
                    <a:pt x="80" y="452"/>
                  </a:lnTo>
                  <a:lnTo>
                    <a:pt x="57" y="452"/>
                  </a:lnTo>
                  <a:lnTo>
                    <a:pt x="36" y="443"/>
                  </a:lnTo>
                  <a:lnTo>
                    <a:pt x="29" y="425"/>
                  </a:lnTo>
                  <a:lnTo>
                    <a:pt x="29" y="405"/>
                  </a:lnTo>
                  <a:lnTo>
                    <a:pt x="36" y="372"/>
                  </a:lnTo>
                  <a:lnTo>
                    <a:pt x="48" y="346"/>
                  </a:lnTo>
                  <a:lnTo>
                    <a:pt x="61" y="310"/>
                  </a:lnTo>
                  <a:lnTo>
                    <a:pt x="72" y="285"/>
                  </a:lnTo>
                  <a:lnTo>
                    <a:pt x="80" y="270"/>
                  </a:lnTo>
                  <a:lnTo>
                    <a:pt x="87" y="251"/>
                  </a:lnTo>
                  <a:lnTo>
                    <a:pt x="105" y="234"/>
                  </a:lnTo>
                  <a:lnTo>
                    <a:pt x="105" y="218"/>
                  </a:lnTo>
                  <a:lnTo>
                    <a:pt x="108" y="199"/>
                  </a:lnTo>
                  <a:lnTo>
                    <a:pt x="116" y="186"/>
                  </a:lnTo>
                  <a:lnTo>
                    <a:pt x="131" y="175"/>
                  </a:lnTo>
                  <a:lnTo>
                    <a:pt x="139" y="156"/>
                  </a:lnTo>
                  <a:lnTo>
                    <a:pt x="148" y="142"/>
                  </a:lnTo>
                  <a:lnTo>
                    <a:pt x="163" y="127"/>
                  </a:lnTo>
                  <a:lnTo>
                    <a:pt x="167" y="104"/>
                  </a:lnTo>
                  <a:lnTo>
                    <a:pt x="179" y="83"/>
                  </a:lnTo>
                  <a:lnTo>
                    <a:pt x="186" y="61"/>
                  </a:lnTo>
                  <a:lnTo>
                    <a:pt x="200" y="43"/>
                  </a:lnTo>
                  <a:lnTo>
                    <a:pt x="207" y="24"/>
                  </a:lnTo>
                  <a:lnTo>
                    <a:pt x="219" y="9"/>
                  </a:lnTo>
                  <a:lnTo>
                    <a:pt x="2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51" name="Freeform 26"/>
            <p:cNvSpPr>
              <a:spLocks/>
            </p:cNvSpPr>
            <p:nvPr/>
          </p:nvSpPr>
          <p:spPr bwMode="auto">
            <a:xfrm>
              <a:off x="3751" y="1540"/>
              <a:ext cx="48" cy="582"/>
            </a:xfrm>
            <a:custGeom>
              <a:avLst/>
              <a:gdLst>
                <a:gd name="T0" fmla="*/ 1 w 95"/>
                <a:gd name="T1" fmla="*/ 0 h 1165"/>
                <a:gd name="T2" fmla="*/ 1 w 95"/>
                <a:gd name="T3" fmla="*/ 0 h 1165"/>
                <a:gd name="T4" fmla="*/ 1 w 95"/>
                <a:gd name="T5" fmla="*/ 1 h 1165"/>
                <a:gd name="T6" fmla="*/ 1 w 95"/>
                <a:gd name="T7" fmla="*/ 1 h 1165"/>
                <a:gd name="T8" fmla="*/ 1 w 95"/>
                <a:gd name="T9" fmla="*/ 2 h 1165"/>
                <a:gd name="T10" fmla="*/ 1 w 95"/>
                <a:gd name="T11" fmla="*/ 2 h 1165"/>
                <a:gd name="T12" fmla="*/ 1 w 95"/>
                <a:gd name="T13" fmla="*/ 2 h 1165"/>
                <a:gd name="T14" fmla="*/ 1 w 95"/>
                <a:gd name="T15" fmla="*/ 3 h 1165"/>
                <a:gd name="T16" fmla="*/ 1 w 95"/>
                <a:gd name="T17" fmla="*/ 4 h 1165"/>
                <a:gd name="T18" fmla="*/ 1 w 95"/>
                <a:gd name="T19" fmla="*/ 4 h 1165"/>
                <a:gd name="T20" fmla="*/ 1 w 95"/>
                <a:gd name="T21" fmla="*/ 5 h 1165"/>
                <a:gd name="T22" fmla="*/ 1 w 95"/>
                <a:gd name="T23" fmla="*/ 5 h 1165"/>
                <a:gd name="T24" fmla="*/ 1 w 95"/>
                <a:gd name="T25" fmla="*/ 6 h 1165"/>
                <a:gd name="T26" fmla="*/ 1 w 95"/>
                <a:gd name="T27" fmla="*/ 6 h 1165"/>
                <a:gd name="T28" fmla="*/ 1 w 95"/>
                <a:gd name="T29" fmla="*/ 7 h 1165"/>
                <a:gd name="T30" fmla="*/ 1 w 95"/>
                <a:gd name="T31" fmla="*/ 7 h 1165"/>
                <a:gd name="T32" fmla="*/ 1 w 95"/>
                <a:gd name="T33" fmla="*/ 7 h 1165"/>
                <a:gd name="T34" fmla="*/ 1 w 95"/>
                <a:gd name="T35" fmla="*/ 7 h 1165"/>
                <a:gd name="T36" fmla="*/ 1 w 95"/>
                <a:gd name="T37" fmla="*/ 7 h 1165"/>
                <a:gd name="T38" fmla="*/ 1 w 95"/>
                <a:gd name="T39" fmla="*/ 8 h 1165"/>
                <a:gd name="T40" fmla="*/ 1 w 95"/>
                <a:gd name="T41" fmla="*/ 8 h 1165"/>
                <a:gd name="T42" fmla="*/ 1 w 95"/>
                <a:gd name="T43" fmla="*/ 8 h 1165"/>
                <a:gd name="T44" fmla="*/ 1 w 95"/>
                <a:gd name="T45" fmla="*/ 8 h 1165"/>
                <a:gd name="T46" fmla="*/ 1 w 95"/>
                <a:gd name="T47" fmla="*/ 8 h 1165"/>
                <a:gd name="T48" fmla="*/ 1 w 95"/>
                <a:gd name="T49" fmla="*/ 8 h 1165"/>
                <a:gd name="T50" fmla="*/ 1 w 95"/>
                <a:gd name="T51" fmla="*/ 8 h 1165"/>
                <a:gd name="T52" fmla="*/ 1 w 95"/>
                <a:gd name="T53" fmla="*/ 7 h 1165"/>
                <a:gd name="T54" fmla="*/ 1 w 95"/>
                <a:gd name="T55" fmla="*/ 7 h 1165"/>
                <a:gd name="T56" fmla="*/ 1 w 95"/>
                <a:gd name="T57" fmla="*/ 6 h 1165"/>
                <a:gd name="T58" fmla="*/ 1 w 95"/>
                <a:gd name="T59" fmla="*/ 6 h 1165"/>
                <a:gd name="T60" fmla="*/ 1 w 95"/>
                <a:gd name="T61" fmla="*/ 5 h 1165"/>
                <a:gd name="T62" fmla="*/ 1 w 95"/>
                <a:gd name="T63" fmla="*/ 5 h 1165"/>
                <a:gd name="T64" fmla="*/ 1 w 95"/>
                <a:gd name="T65" fmla="*/ 5 h 1165"/>
                <a:gd name="T66" fmla="*/ 1 w 95"/>
                <a:gd name="T67" fmla="*/ 4 h 1165"/>
                <a:gd name="T68" fmla="*/ 1 w 95"/>
                <a:gd name="T69" fmla="*/ 4 h 1165"/>
                <a:gd name="T70" fmla="*/ 1 w 95"/>
                <a:gd name="T71" fmla="*/ 4 h 1165"/>
                <a:gd name="T72" fmla="*/ 1 w 95"/>
                <a:gd name="T73" fmla="*/ 3 h 1165"/>
                <a:gd name="T74" fmla="*/ 1 w 95"/>
                <a:gd name="T75" fmla="*/ 2 h 1165"/>
                <a:gd name="T76" fmla="*/ 1 w 95"/>
                <a:gd name="T77" fmla="*/ 2 h 1165"/>
                <a:gd name="T78" fmla="*/ 1 w 95"/>
                <a:gd name="T79" fmla="*/ 2 h 1165"/>
                <a:gd name="T80" fmla="*/ 1 w 95"/>
                <a:gd name="T81" fmla="*/ 1 h 1165"/>
                <a:gd name="T82" fmla="*/ 1 w 95"/>
                <a:gd name="T83" fmla="*/ 1 h 1165"/>
                <a:gd name="T84" fmla="*/ 1 w 95"/>
                <a:gd name="T85" fmla="*/ 1 h 1165"/>
                <a:gd name="T86" fmla="*/ 1 w 95"/>
                <a:gd name="T87" fmla="*/ 0 h 1165"/>
                <a:gd name="T88" fmla="*/ 1 w 95"/>
                <a:gd name="T89" fmla="*/ 0 h 1165"/>
                <a:gd name="T90" fmla="*/ 1 w 95"/>
                <a:gd name="T91" fmla="*/ 0 h 116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5"/>
                <a:gd name="T139" fmla="*/ 0 h 1165"/>
                <a:gd name="T140" fmla="*/ 95 w 95"/>
                <a:gd name="T141" fmla="*/ 1165 h 116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5" h="1165">
                  <a:moveTo>
                    <a:pt x="55" y="8"/>
                  </a:moveTo>
                  <a:lnTo>
                    <a:pt x="55" y="32"/>
                  </a:lnTo>
                  <a:lnTo>
                    <a:pt x="55" y="51"/>
                  </a:lnTo>
                  <a:lnTo>
                    <a:pt x="59" y="80"/>
                  </a:lnTo>
                  <a:lnTo>
                    <a:pt x="59" y="106"/>
                  </a:lnTo>
                  <a:lnTo>
                    <a:pt x="55" y="143"/>
                  </a:lnTo>
                  <a:lnTo>
                    <a:pt x="55" y="171"/>
                  </a:lnTo>
                  <a:lnTo>
                    <a:pt x="55" y="198"/>
                  </a:lnTo>
                  <a:lnTo>
                    <a:pt x="55" y="239"/>
                  </a:lnTo>
                  <a:lnTo>
                    <a:pt x="51" y="274"/>
                  </a:lnTo>
                  <a:lnTo>
                    <a:pt x="51" y="306"/>
                  </a:lnTo>
                  <a:lnTo>
                    <a:pt x="51" y="336"/>
                  </a:lnTo>
                  <a:lnTo>
                    <a:pt x="51" y="363"/>
                  </a:lnTo>
                  <a:lnTo>
                    <a:pt x="44" y="376"/>
                  </a:lnTo>
                  <a:lnTo>
                    <a:pt x="44" y="414"/>
                  </a:lnTo>
                  <a:lnTo>
                    <a:pt x="44" y="450"/>
                  </a:lnTo>
                  <a:lnTo>
                    <a:pt x="44" y="477"/>
                  </a:lnTo>
                  <a:lnTo>
                    <a:pt x="44" y="515"/>
                  </a:lnTo>
                  <a:lnTo>
                    <a:pt x="36" y="549"/>
                  </a:lnTo>
                  <a:lnTo>
                    <a:pt x="36" y="593"/>
                  </a:lnTo>
                  <a:lnTo>
                    <a:pt x="36" y="621"/>
                  </a:lnTo>
                  <a:lnTo>
                    <a:pt x="36" y="686"/>
                  </a:lnTo>
                  <a:lnTo>
                    <a:pt x="36" y="709"/>
                  </a:lnTo>
                  <a:lnTo>
                    <a:pt x="36" y="726"/>
                  </a:lnTo>
                  <a:lnTo>
                    <a:pt x="32" y="773"/>
                  </a:lnTo>
                  <a:lnTo>
                    <a:pt x="32" y="796"/>
                  </a:lnTo>
                  <a:lnTo>
                    <a:pt x="32" y="813"/>
                  </a:lnTo>
                  <a:lnTo>
                    <a:pt x="32" y="838"/>
                  </a:lnTo>
                  <a:lnTo>
                    <a:pt x="32" y="865"/>
                  </a:lnTo>
                  <a:lnTo>
                    <a:pt x="32" y="897"/>
                  </a:lnTo>
                  <a:lnTo>
                    <a:pt x="32" y="901"/>
                  </a:lnTo>
                  <a:lnTo>
                    <a:pt x="34" y="912"/>
                  </a:lnTo>
                  <a:lnTo>
                    <a:pt x="34" y="924"/>
                  </a:lnTo>
                  <a:lnTo>
                    <a:pt x="36" y="933"/>
                  </a:lnTo>
                  <a:lnTo>
                    <a:pt x="36" y="941"/>
                  </a:lnTo>
                  <a:lnTo>
                    <a:pt x="38" y="956"/>
                  </a:lnTo>
                  <a:lnTo>
                    <a:pt x="38" y="967"/>
                  </a:lnTo>
                  <a:lnTo>
                    <a:pt x="40" y="975"/>
                  </a:lnTo>
                  <a:lnTo>
                    <a:pt x="44" y="1007"/>
                  </a:lnTo>
                  <a:lnTo>
                    <a:pt x="63" y="1032"/>
                  </a:lnTo>
                  <a:lnTo>
                    <a:pt x="66" y="1051"/>
                  </a:lnTo>
                  <a:lnTo>
                    <a:pt x="66" y="1070"/>
                  </a:lnTo>
                  <a:lnTo>
                    <a:pt x="84" y="1098"/>
                  </a:lnTo>
                  <a:lnTo>
                    <a:pt x="84" y="1117"/>
                  </a:lnTo>
                  <a:lnTo>
                    <a:pt x="91" y="1135"/>
                  </a:lnTo>
                  <a:lnTo>
                    <a:pt x="95" y="1146"/>
                  </a:lnTo>
                  <a:lnTo>
                    <a:pt x="55" y="1165"/>
                  </a:lnTo>
                  <a:lnTo>
                    <a:pt x="55" y="1135"/>
                  </a:lnTo>
                  <a:lnTo>
                    <a:pt x="51" y="1114"/>
                  </a:lnTo>
                  <a:lnTo>
                    <a:pt x="47" y="1095"/>
                  </a:lnTo>
                  <a:lnTo>
                    <a:pt x="44" y="1076"/>
                  </a:lnTo>
                  <a:lnTo>
                    <a:pt x="44" y="1059"/>
                  </a:lnTo>
                  <a:lnTo>
                    <a:pt x="32" y="1036"/>
                  </a:lnTo>
                  <a:lnTo>
                    <a:pt x="19" y="1007"/>
                  </a:lnTo>
                  <a:lnTo>
                    <a:pt x="19" y="975"/>
                  </a:lnTo>
                  <a:lnTo>
                    <a:pt x="15" y="952"/>
                  </a:lnTo>
                  <a:lnTo>
                    <a:pt x="11" y="924"/>
                  </a:lnTo>
                  <a:lnTo>
                    <a:pt x="11" y="886"/>
                  </a:lnTo>
                  <a:lnTo>
                    <a:pt x="11" y="840"/>
                  </a:lnTo>
                  <a:lnTo>
                    <a:pt x="8" y="796"/>
                  </a:lnTo>
                  <a:lnTo>
                    <a:pt x="11" y="773"/>
                  </a:lnTo>
                  <a:lnTo>
                    <a:pt x="8" y="747"/>
                  </a:lnTo>
                  <a:lnTo>
                    <a:pt x="8" y="722"/>
                  </a:lnTo>
                  <a:lnTo>
                    <a:pt x="4" y="686"/>
                  </a:lnTo>
                  <a:lnTo>
                    <a:pt x="15" y="663"/>
                  </a:lnTo>
                  <a:lnTo>
                    <a:pt x="11" y="644"/>
                  </a:lnTo>
                  <a:lnTo>
                    <a:pt x="8" y="621"/>
                  </a:lnTo>
                  <a:lnTo>
                    <a:pt x="11" y="602"/>
                  </a:lnTo>
                  <a:lnTo>
                    <a:pt x="0" y="578"/>
                  </a:lnTo>
                  <a:lnTo>
                    <a:pt x="8" y="557"/>
                  </a:lnTo>
                  <a:lnTo>
                    <a:pt x="8" y="534"/>
                  </a:lnTo>
                  <a:lnTo>
                    <a:pt x="15" y="513"/>
                  </a:lnTo>
                  <a:lnTo>
                    <a:pt x="15" y="471"/>
                  </a:lnTo>
                  <a:lnTo>
                    <a:pt x="19" y="441"/>
                  </a:lnTo>
                  <a:lnTo>
                    <a:pt x="19" y="414"/>
                  </a:lnTo>
                  <a:lnTo>
                    <a:pt x="19" y="376"/>
                  </a:lnTo>
                  <a:lnTo>
                    <a:pt x="23" y="336"/>
                  </a:lnTo>
                  <a:lnTo>
                    <a:pt x="23" y="314"/>
                  </a:lnTo>
                  <a:lnTo>
                    <a:pt x="23" y="291"/>
                  </a:lnTo>
                  <a:lnTo>
                    <a:pt x="27" y="262"/>
                  </a:lnTo>
                  <a:lnTo>
                    <a:pt x="27" y="241"/>
                  </a:lnTo>
                  <a:lnTo>
                    <a:pt x="32" y="219"/>
                  </a:lnTo>
                  <a:lnTo>
                    <a:pt x="27" y="196"/>
                  </a:lnTo>
                  <a:lnTo>
                    <a:pt x="32" y="175"/>
                  </a:lnTo>
                  <a:lnTo>
                    <a:pt x="32" y="146"/>
                  </a:lnTo>
                  <a:lnTo>
                    <a:pt x="32" y="133"/>
                  </a:lnTo>
                  <a:lnTo>
                    <a:pt x="32" y="103"/>
                  </a:lnTo>
                  <a:lnTo>
                    <a:pt x="32" y="72"/>
                  </a:lnTo>
                  <a:lnTo>
                    <a:pt x="32" y="40"/>
                  </a:lnTo>
                  <a:lnTo>
                    <a:pt x="40" y="0"/>
                  </a:lnTo>
                  <a:lnTo>
                    <a:pt x="55"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52" name="Freeform 27"/>
            <p:cNvSpPr>
              <a:spLocks/>
            </p:cNvSpPr>
            <p:nvPr/>
          </p:nvSpPr>
          <p:spPr bwMode="auto">
            <a:xfrm>
              <a:off x="3626" y="1541"/>
              <a:ext cx="111" cy="40"/>
            </a:xfrm>
            <a:custGeom>
              <a:avLst/>
              <a:gdLst>
                <a:gd name="T0" fmla="*/ 0 w 222"/>
                <a:gd name="T1" fmla="*/ 1 h 80"/>
                <a:gd name="T2" fmla="*/ 1 w 222"/>
                <a:gd name="T3" fmla="*/ 1 h 80"/>
                <a:gd name="T4" fmla="*/ 1 w 222"/>
                <a:gd name="T5" fmla="*/ 1 h 80"/>
                <a:gd name="T6" fmla="*/ 1 w 222"/>
                <a:gd name="T7" fmla="*/ 0 h 80"/>
                <a:gd name="T8" fmla="*/ 1 w 222"/>
                <a:gd name="T9" fmla="*/ 0 h 80"/>
                <a:gd name="T10" fmla="*/ 2 w 222"/>
                <a:gd name="T11" fmla="*/ 0 h 80"/>
                <a:gd name="T12" fmla="*/ 2 w 222"/>
                <a:gd name="T13" fmla="*/ 0 h 80"/>
                <a:gd name="T14" fmla="*/ 2 w 222"/>
                <a:gd name="T15" fmla="*/ 1 h 80"/>
                <a:gd name="T16" fmla="*/ 2 w 222"/>
                <a:gd name="T17" fmla="*/ 1 h 80"/>
                <a:gd name="T18" fmla="*/ 2 w 222"/>
                <a:gd name="T19" fmla="*/ 1 h 80"/>
                <a:gd name="T20" fmla="*/ 2 w 222"/>
                <a:gd name="T21" fmla="*/ 1 h 80"/>
                <a:gd name="T22" fmla="*/ 2 w 222"/>
                <a:gd name="T23" fmla="*/ 1 h 80"/>
                <a:gd name="T24" fmla="*/ 2 w 222"/>
                <a:gd name="T25" fmla="*/ 1 h 80"/>
                <a:gd name="T26" fmla="*/ 2 w 222"/>
                <a:gd name="T27" fmla="*/ 1 h 80"/>
                <a:gd name="T28" fmla="*/ 2 w 222"/>
                <a:gd name="T29" fmla="*/ 1 h 80"/>
                <a:gd name="T30" fmla="*/ 2 w 222"/>
                <a:gd name="T31" fmla="*/ 1 h 80"/>
                <a:gd name="T32" fmla="*/ 1 w 222"/>
                <a:gd name="T33" fmla="*/ 1 h 80"/>
                <a:gd name="T34" fmla="*/ 1 w 222"/>
                <a:gd name="T35" fmla="*/ 1 h 80"/>
                <a:gd name="T36" fmla="*/ 1 w 222"/>
                <a:gd name="T37" fmla="*/ 1 h 80"/>
                <a:gd name="T38" fmla="*/ 1 w 222"/>
                <a:gd name="T39" fmla="*/ 1 h 80"/>
                <a:gd name="T40" fmla="*/ 1 w 222"/>
                <a:gd name="T41" fmla="*/ 1 h 80"/>
                <a:gd name="T42" fmla="*/ 0 w 222"/>
                <a:gd name="T43" fmla="*/ 1 h 80"/>
                <a:gd name="T44" fmla="*/ 0 w 222"/>
                <a:gd name="T45" fmla="*/ 1 h 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22"/>
                <a:gd name="T70" fmla="*/ 0 h 80"/>
                <a:gd name="T71" fmla="*/ 222 w 222"/>
                <a:gd name="T72" fmla="*/ 80 h 8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22" h="80">
                  <a:moveTo>
                    <a:pt x="0" y="25"/>
                  </a:moveTo>
                  <a:lnTo>
                    <a:pt x="17" y="17"/>
                  </a:lnTo>
                  <a:lnTo>
                    <a:pt x="49" y="13"/>
                  </a:lnTo>
                  <a:lnTo>
                    <a:pt x="61" y="0"/>
                  </a:lnTo>
                  <a:lnTo>
                    <a:pt x="91" y="0"/>
                  </a:lnTo>
                  <a:lnTo>
                    <a:pt x="131" y="0"/>
                  </a:lnTo>
                  <a:lnTo>
                    <a:pt x="145" y="0"/>
                  </a:lnTo>
                  <a:lnTo>
                    <a:pt x="164" y="13"/>
                  </a:lnTo>
                  <a:lnTo>
                    <a:pt x="175" y="17"/>
                  </a:lnTo>
                  <a:lnTo>
                    <a:pt x="188" y="21"/>
                  </a:lnTo>
                  <a:lnTo>
                    <a:pt x="203" y="28"/>
                  </a:lnTo>
                  <a:lnTo>
                    <a:pt x="222" y="32"/>
                  </a:lnTo>
                  <a:lnTo>
                    <a:pt x="219" y="80"/>
                  </a:lnTo>
                  <a:lnTo>
                    <a:pt x="192" y="57"/>
                  </a:lnTo>
                  <a:lnTo>
                    <a:pt x="160" y="36"/>
                  </a:lnTo>
                  <a:lnTo>
                    <a:pt x="139" y="32"/>
                  </a:lnTo>
                  <a:lnTo>
                    <a:pt x="105" y="25"/>
                  </a:lnTo>
                  <a:lnTo>
                    <a:pt x="80" y="21"/>
                  </a:lnTo>
                  <a:lnTo>
                    <a:pt x="61" y="25"/>
                  </a:lnTo>
                  <a:lnTo>
                    <a:pt x="32" y="32"/>
                  </a:lnTo>
                  <a:lnTo>
                    <a:pt x="10" y="44"/>
                  </a:lnTo>
                  <a:lnTo>
                    <a:pt x="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53" name="Freeform 28"/>
            <p:cNvSpPr>
              <a:spLocks/>
            </p:cNvSpPr>
            <p:nvPr/>
          </p:nvSpPr>
          <p:spPr bwMode="auto">
            <a:xfrm>
              <a:off x="3608" y="1574"/>
              <a:ext cx="117" cy="39"/>
            </a:xfrm>
            <a:custGeom>
              <a:avLst/>
              <a:gdLst>
                <a:gd name="T0" fmla="*/ 0 w 234"/>
                <a:gd name="T1" fmla="*/ 1 h 78"/>
                <a:gd name="T2" fmla="*/ 1 w 234"/>
                <a:gd name="T3" fmla="*/ 1 h 78"/>
                <a:gd name="T4" fmla="*/ 1 w 234"/>
                <a:gd name="T5" fmla="*/ 1 h 78"/>
                <a:gd name="T6" fmla="*/ 1 w 234"/>
                <a:gd name="T7" fmla="*/ 1 h 78"/>
                <a:gd name="T8" fmla="*/ 1 w 234"/>
                <a:gd name="T9" fmla="*/ 1 h 78"/>
                <a:gd name="T10" fmla="*/ 1 w 234"/>
                <a:gd name="T11" fmla="*/ 0 h 78"/>
                <a:gd name="T12" fmla="*/ 2 w 234"/>
                <a:gd name="T13" fmla="*/ 0 h 78"/>
                <a:gd name="T14" fmla="*/ 2 w 234"/>
                <a:gd name="T15" fmla="*/ 0 h 78"/>
                <a:gd name="T16" fmla="*/ 2 w 234"/>
                <a:gd name="T17" fmla="*/ 1 h 78"/>
                <a:gd name="T18" fmla="*/ 2 w 234"/>
                <a:gd name="T19" fmla="*/ 1 h 78"/>
                <a:gd name="T20" fmla="*/ 2 w 234"/>
                <a:gd name="T21" fmla="*/ 1 h 78"/>
                <a:gd name="T22" fmla="*/ 2 w 234"/>
                <a:gd name="T23" fmla="*/ 1 h 78"/>
                <a:gd name="T24" fmla="*/ 2 w 234"/>
                <a:gd name="T25" fmla="*/ 1 h 78"/>
                <a:gd name="T26" fmla="*/ 2 w 234"/>
                <a:gd name="T27" fmla="*/ 1 h 78"/>
                <a:gd name="T28" fmla="*/ 2 w 234"/>
                <a:gd name="T29" fmla="*/ 1 h 78"/>
                <a:gd name="T30" fmla="*/ 2 w 234"/>
                <a:gd name="T31" fmla="*/ 1 h 78"/>
                <a:gd name="T32" fmla="*/ 2 w 234"/>
                <a:gd name="T33" fmla="*/ 1 h 78"/>
                <a:gd name="T34" fmla="*/ 2 w 234"/>
                <a:gd name="T35" fmla="*/ 1 h 78"/>
                <a:gd name="T36" fmla="*/ 2 w 234"/>
                <a:gd name="T37" fmla="*/ 1 h 78"/>
                <a:gd name="T38" fmla="*/ 1 w 234"/>
                <a:gd name="T39" fmla="*/ 1 h 78"/>
                <a:gd name="T40" fmla="*/ 1 w 234"/>
                <a:gd name="T41" fmla="*/ 1 h 78"/>
                <a:gd name="T42" fmla="*/ 1 w 234"/>
                <a:gd name="T43" fmla="*/ 1 h 78"/>
                <a:gd name="T44" fmla="*/ 1 w 234"/>
                <a:gd name="T45" fmla="*/ 1 h 78"/>
                <a:gd name="T46" fmla="*/ 1 w 234"/>
                <a:gd name="T47" fmla="*/ 1 h 78"/>
                <a:gd name="T48" fmla="*/ 1 w 234"/>
                <a:gd name="T49" fmla="*/ 1 h 78"/>
                <a:gd name="T50" fmla="*/ 1 w 234"/>
                <a:gd name="T51" fmla="*/ 1 h 78"/>
                <a:gd name="T52" fmla="*/ 1 w 234"/>
                <a:gd name="T53" fmla="*/ 1 h 78"/>
                <a:gd name="T54" fmla="*/ 0 w 234"/>
                <a:gd name="T55" fmla="*/ 1 h 78"/>
                <a:gd name="T56" fmla="*/ 0 w 234"/>
                <a:gd name="T57" fmla="*/ 1 h 7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4"/>
                <a:gd name="T88" fmla="*/ 0 h 78"/>
                <a:gd name="T89" fmla="*/ 234 w 234"/>
                <a:gd name="T90" fmla="*/ 78 h 7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4" h="78">
                  <a:moveTo>
                    <a:pt x="0" y="65"/>
                  </a:moveTo>
                  <a:lnTo>
                    <a:pt x="7" y="44"/>
                  </a:lnTo>
                  <a:lnTo>
                    <a:pt x="26" y="27"/>
                  </a:lnTo>
                  <a:lnTo>
                    <a:pt x="47" y="8"/>
                  </a:lnTo>
                  <a:lnTo>
                    <a:pt x="74" y="4"/>
                  </a:lnTo>
                  <a:lnTo>
                    <a:pt x="103" y="0"/>
                  </a:lnTo>
                  <a:lnTo>
                    <a:pt x="131" y="0"/>
                  </a:lnTo>
                  <a:lnTo>
                    <a:pt x="161" y="0"/>
                  </a:lnTo>
                  <a:lnTo>
                    <a:pt x="182" y="12"/>
                  </a:lnTo>
                  <a:lnTo>
                    <a:pt x="201" y="23"/>
                  </a:lnTo>
                  <a:lnTo>
                    <a:pt x="209" y="31"/>
                  </a:lnTo>
                  <a:lnTo>
                    <a:pt x="226" y="44"/>
                  </a:lnTo>
                  <a:lnTo>
                    <a:pt x="230" y="56"/>
                  </a:lnTo>
                  <a:lnTo>
                    <a:pt x="234" y="67"/>
                  </a:lnTo>
                  <a:lnTo>
                    <a:pt x="213" y="78"/>
                  </a:lnTo>
                  <a:lnTo>
                    <a:pt x="201" y="52"/>
                  </a:lnTo>
                  <a:lnTo>
                    <a:pt x="179" y="35"/>
                  </a:lnTo>
                  <a:lnTo>
                    <a:pt x="158" y="23"/>
                  </a:lnTo>
                  <a:lnTo>
                    <a:pt x="142" y="21"/>
                  </a:lnTo>
                  <a:lnTo>
                    <a:pt x="122" y="21"/>
                  </a:lnTo>
                  <a:lnTo>
                    <a:pt x="103" y="21"/>
                  </a:lnTo>
                  <a:lnTo>
                    <a:pt x="78" y="21"/>
                  </a:lnTo>
                  <a:lnTo>
                    <a:pt x="70" y="27"/>
                  </a:lnTo>
                  <a:lnTo>
                    <a:pt x="51" y="31"/>
                  </a:lnTo>
                  <a:lnTo>
                    <a:pt x="44" y="38"/>
                  </a:lnTo>
                  <a:lnTo>
                    <a:pt x="30" y="52"/>
                  </a:lnTo>
                  <a:lnTo>
                    <a:pt x="23" y="67"/>
                  </a:lnTo>
                  <a:lnTo>
                    <a:pt x="0"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54" name="Freeform 29"/>
            <p:cNvSpPr>
              <a:spLocks/>
            </p:cNvSpPr>
            <p:nvPr/>
          </p:nvSpPr>
          <p:spPr bwMode="auto">
            <a:xfrm>
              <a:off x="3608" y="1601"/>
              <a:ext cx="117" cy="36"/>
            </a:xfrm>
            <a:custGeom>
              <a:avLst/>
              <a:gdLst>
                <a:gd name="T0" fmla="*/ 0 w 234"/>
                <a:gd name="T1" fmla="*/ 1 h 72"/>
                <a:gd name="T2" fmla="*/ 1 w 234"/>
                <a:gd name="T3" fmla="*/ 1 h 72"/>
                <a:gd name="T4" fmla="*/ 1 w 234"/>
                <a:gd name="T5" fmla="*/ 1 h 72"/>
                <a:gd name="T6" fmla="*/ 1 w 234"/>
                <a:gd name="T7" fmla="*/ 1 h 72"/>
                <a:gd name="T8" fmla="*/ 1 w 234"/>
                <a:gd name="T9" fmla="*/ 1 h 72"/>
                <a:gd name="T10" fmla="*/ 1 w 234"/>
                <a:gd name="T11" fmla="*/ 1 h 72"/>
                <a:gd name="T12" fmla="*/ 1 w 234"/>
                <a:gd name="T13" fmla="*/ 1 h 72"/>
                <a:gd name="T14" fmla="*/ 1 w 234"/>
                <a:gd name="T15" fmla="*/ 1 h 72"/>
                <a:gd name="T16" fmla="*/ 1 w 234"/>
                <a:gd name="T17" fmla="*/ 1 h 72"/>
                <a:gd name="T18" fmla="*/ 1 w 234"/>
                <a:gd name="T19" fmla="*/ 1 h 72"/>
                <a:gd name="T20" fmla="*/ 2 w 234"/>
                <a:gd name="T21" fmla="*/ 1 h 72"/>
                <a:gd name="T22" fmla="*/ 2 w 234"/>
                <a:gd name="T23" fmla="*/ 1 h 72"/>
                <a:gd name="T24" fmla="*/ 2 w 234"/>
                <a:gd name="T25" fmla="*/ 1 h 72"/>
                <a:gd name="T26" fmla="*/ 2 w 234"/>
                <a:gd name="T27" fmla="*/ 1 h 72"/>
                <a:gd name="T28" fmla="*/ 2 w 234"/>
                <a:gd name="T29" fmla="*/ 1 h 72"/>
                <a:gd name="T30" fmla="*/ 2 w 234"/>
                <a:gd name="T31" fmla="*/ 1 h 72"/>
                <a:gd name="T32" fmla="*/ 2 w 234"/>
                <a:gd name="T33" fmla="*/ 1 h 72"/>
                <a:gd name="T34" fmla="*/ 2 w 234"/>
                <a:gd name="T35" fmla="*/ 1 h 72"/>
                <a:gd name="T36" fmla="*/ 2 w 234"/>
                <a:gd name="T37" fmla="*/ 1 h 72"/>
                <a:gd name="T38" fmla="*/ 2 w 234"/>
                <a:gd name="T39" fmla="*/ 1 h 72"/>
                <a:gd name="T40" fmla="*/ 2 w 234"/>
                <a:gd name="T41" fmla="*/ 1 h 72"/>
                <a:gd name="T42" fmla="*/ 2 w 234"/>
                <a:gd name="T43" fmla="*/ 1 h 72"/>
                <a:gd name="T44" fmla="*/ 2 w 234"/>
                <a:gd name="T45" fmla="*/ 1 h 72"/>
                <a:gd name="T46" fmla="*/ 2 w 234"/>
                <a:gd name="T47" fmla="*/ 1 h 72"/>
                <a:gd name="T48" fmla="*/ 2 w 234"/>
                <a:gd name="T49" fmla="*/ 1 h 72"/>
                <a:gd name="T50" fmla="*/ 2 w 234"/>
                <a:gd name="T51" fmla="*/ 1 h 72"/>
                <a:gd name="T52" fmla="*/ 2 w 234"/>
                <a:gd name="T53" fmla="*/ 1 h 72"/>
                <a:gd name="T54" fmla="*/ 1 w 234"/>
                <a:gd name="T55" fmla="*/ 1 h 72"/>
                <a:gd name="T56" fmla="*/ 1 w 234"/>
                <a:gd name="T57" fmla="*/ 1 h 72"/>
                <a:gd name="T58" fmla="*/ 1 w 234"/>
                <a:gd name="T59" fmla="*/ 1 h 72"/>
                <a:gd name="T60" fmla="*/ 1 w 234"/>
                <a:gd name="T61" fmla="*/ 1 h 72"/>
                <a:gd name="T62" fmla="*/ 1 w 234"/>
                <a:gd name="T63" fmla="*/ 1 h 72"/>
                <a:gd name="T64" fmla="*/ 1 w 234"/>
                <a:gd name="T65" fmla="*/ 1 h 72"/>
                <a:gd name="T66" fmla="*/ 1 w 234"/>
                <a:gd name="T67" fmla="*/ 1 h 72"/>
                <a:gd name="T68" fmla="*/ 1 w 234"/>
                <a:gd name="T69" fmla="*/ 1 h 72"/>
                <a:gd name="T70" fmla="*/ 1 w 234"/>
                <a:gd name="T71" fmla="*/ 0 h 72"/>
                <a:gd name="T72" fmla="*/ 0 w 234"/>
                <a:gd name="T73" fmla="*/ 1 h 72"/>
                <a:gd name="T74" fmla="*/ 0 w 234"/>
                <a:gd name="T75" fmla="*/ 1 h 7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4"/>
                <a:gd name="T115" fmla="*/ 0 h 72"/>
                <a:gd name="T116" fmla="*/ 234 w 234"/>
                <a:gd name="T117" fmla="*/ 72 h 7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4" h="72">
                  <a:moveTo>
                    <a:pt x="0" y="9"/>
                  </a:moveTo>
                  <a:lnTo>
                    <a:pt x="4" y="22"/>
                  </a:lnTo>
                  <a:lnTo>
                    <a:pt x="15" y="39"/>
                  </a:lnTo>
                  <a:lnTo>
                    <a:pt x="26" y="45"/>
                  </a:lnTo>
                  <a:lnTo>
                    <a:pt x="30" y="51"/>
                  </a:lnTo>
                  <a:lnTo>
                    <a:pt x="47" y="58"/>
                  </a:lnTo>
                  <a:lnTo>
                    <a:pt x="70" y="66"/>
                  </a:lnTo>
                  <a:lnTo>
                    <a:pt x="87" y="66"/>
                  </a:lnTo>
                  <a:lnTo>
                    <a:pt x="99" y="66"/>
                  </a:lnTo>
                  <a:lnTo>
                    <a:pt x="114" y="72"/>
                  </a:lnTo>
                  <a:lnTo>
                    <a:pt x="131" y="72"/>
                  </a:lnTo>
                  <a:lnTo>
                    <a:pt x="146" y="72"/>
                  </a:lnTo>
                  <a:lnTo>
                    <a:pt x="165" y="66"/>
                  </a:lnTo>
                  <a:lnTo>
                    <a:pt x="182" y="66"/>
                  </a:lnTo>
                  <a:lnTo>
                    <a:pt x="198" y="62"/>
                  </a:lnTo>
                  <a:lnTo>
                    <a:pt x="205" y="62"/>
                  </a:lnTo>
                  <a:lnTo>
                    <a:pt x="217" y="55"/>
                  </a:lnTo>
                  <a:lnTo>
                    <a:pt x="230" y="51"/>
                  </a:lnTo>
                  <a:lnTo>
                    <a:pt x="230" y="39"/>
                  </a:lnTo>
                  <a:lnTo>
                    <a:pt x="234" y="26"/>
                  </a:lnTo>
                  <a:lnTo>
                    <a:pt x="234" y="11"/>
                  </a:lnTo>
                  <a:lnTo>
                    <a:pt x="217" y="11"/>
                  </a:lnTo>
                  <a:lnTo>
                    <a:pt x="213" y="22"/>
                  </a:lnTo>
                  <a:lnTo>
                    <a:pt x="209" y="39"/>
                  </a:lnTo>
                  <a:lnTo>
                    <a:pt x="190" y="47"/>
                  </a:lnTo>
                  <a:lnTo>
                    <a:pt x="165" y="51"/>
                  </a:lnTo>
                  <a:lnTo>
                    <a:pt x="150" y="55"/>
                  </a:lnTo>
                  <a:lnTo>
                    <a:pt x="122" y="55"/>
                  </a:lnTo>
                  <a:lnTo>
                    <a:pt x="106" y="51"/>
                  </a:lnTo>
                  <a:lnTo>
                    <a:pt x="74" y="47"/>
                  </a:lnTo>
                  <a:lnTo>
                    <a:pt x="51" y="39"/>
                  </a:lnTo>
                  <a:lnTo>
                    <a:pt x="40" y="36"/>
                  </a:lnTo>
                  <a:lnTo>
                    <a:pt x="30" y="30"/>
                  </a:lnTo>
                  <a:lnTo>
                    <a:pt x="26" y="19"/>
                  </a:lnTo>
                  <a:lnTo>
                    <a:pt x="23" y="11"/>
                  </a:lnTo>
                  <a:lnTo>
                    <a:pt x="19" y="0"/>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55" name="Freeform 30"/>
            <p:cNvSpPr>
              <a:spLocks/>
            </p:cNvSpPr>
            <p:nvPr/>
          </p:nvSpPr>
          <p:spPr bwMode="auto">
            <a:xfrm>
              <a:off x="3642" y="1593"/>
              <a:ext cx="36" cy="36"/>
            </a:xfrm>
            <a:custGeom>
              <a:avLst/>
              <a:gdLst>
                <a:gd name="T0" fmla="*/ 0 w 73"/>
                <a:gd name="T1" fmla="*/ 0 h 73"/>
                <a:gd name="T2" fmla="*/ 0 w 73"/>
                <a:gd name="T3" fmla="*/ 0 h 73"/>
                <a:gd name="T4" fmla="*/ 0 w 73"/>
                <a:gd name="T5" fmla="*/ 0 h 73"/>
                <a:gd name="T6" fmla="*/ 0 w 73"/>
                <a:gd name="T7" fmla="*/ 0 h 73"/>
                <a:gd name="T8" fmla="*/ 0 w 73"/>
                <a:gd name="T9" fmla="*/ 0 h 73"/>
                <a:gd name="T10" fmla="*/ 0 w 73"/>
                <a:gd name="T11" fmla="*/ 0 h 73"/>
                <a:gd name="T12" fmla="*/ 0 w 73"/>
                <a:gd name="T13" fmla="*/ 0 h 73"/>
                <a:gd name="T14" fmla="*/ 0 w 73"/>
                <a:gd name="T15" fmla="*/ 0 h 73"/>
                <a:gd name="T16" fmla="*/ 0 w 73"/>
                <a:gd name="T17" fmla="*/ 0 h 73"/>
                <a:gd name="T18" fmla="*/ 0 w 73"/>
                <a:gd name="T19" fmla="*/ 0 h 73"/>
                <a:gd name="T20" fmla="*/ 0 w 73"/>
                <a:gd name="T21" fmla="*/ 0 h 73"/>
                <a:gd name="T22" fmla="*/ 0 w 73"/>
                <a:gd name="T23" fmla="*/ 0 h 73"/>
                <a:gd name="T24" fmla="*/ 0 w 73"/>
                <a:gd name="T25" fmla="*/ 0 h 73"/>
                <a:gd name="T26" fmla="*/ 0 w 73"/>
                <a:gd name="T27" fmla="*/ 0 h 73"/>
                <a:gd name="T28" fmla="*/ 0 w 73"/>
                <a:gd name="T29" fmla="*/ 0 h 73"/>
                <a:gd name="T30" fmla="*/ 0 w 73"/>
                <a:gd name="T31" fmla="*/ 0 h 73"/>
                <a:gd name="T32" fmla="*/ 0 w 73"/>
                <a:gd name="T33" fmla="*/ 0 h 73"/>
                <a:gd name="T34" fmla="*/ 0 w 73"/>
                <a:gd name="T35" fmla="*/ 0 h 73"/>
                <a:gd name="T36" fmla="*/ 0 w 73"/>
                <a:gd name="T37" fmla="*/ 0 h 73"/>
                <a:gd name="T38" fmla="*/ 0 w 73"/>
                <a:gd name="T39" fmla="*/ 0 h 7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73"/>
                <a:gd name="T61" fmla="*/ 0 h 73"/>
                <a:gd name="T62" fmla="*/ 73 w 73"/>
                <a:gd name="T63" fmla="*/ 73 h 7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73" h="73">
                  <a:moveTo>
                    <a:pt x="8" y="69"/>
                  </a:moveTo>
                  <a:lnTo>
                    <a:pt x="0" y="57"/>
                  </a:lnTo>
                  <a:lnTo>
                    <a:pt x="0" y="44"/>
                  </a:lnTo>
                  <a:lnTo>
                    <a:pt x="0" y="33"/>
                  </a:lnTo>
                  <a:lnTo>
                    <a:pt x="4" y="27"/>
                  </a:lnTo>
                  <a:lnTo>
                    <a:pt x="8" y="18"/>
                  </a:lnTo>
                  <a:lnTo>
                    <a:pt x="21" y="10"/>
                  </a:lnTo>
                  <a:lnTo>
                    <a:pt x="29" y="0"/>
                  </a:lnTo>
                  <a:lnTo>
                    <a:pt x="44" y="0"/>
                  </a:lnTo>
                  <a:lnTo>
                    <a:pt x="52" y="6"/>
                  </a:lnTo>
                  <a:lnTo>
                    <a:pt x="65" y="14"/>
                  </a:lnTo>
                  <a:lnTo>
                    <a:pt x="69" y="21"/>
                  </a:lnTo>
                  <a:lnTo>
                    <a:pt x="73" y="29"/>
                  </a:lnTo>
                  <a:lnTo>
                    <a:pt x="73" y="40"/>
                  </a:lnTo>
                  <a:lnTo>
                    <a:pt x="69" y="57"/>
                  </a:lnTo>
                  <a:lnTo>
                    <a:pt x="56" y="69"/>
                  </a:lnTo>
                  <a:lnTo>
                    <a:pt x="44" y="73"/>
                  </a:lnTo>
                  <a:lnTo>
                    <a:pt x="25" y="73"/>
                  </a:lnTo>
                  <a:lnTo>
                    <a:pt x="8"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56" name="Freeform 31"/>
            <p:cNvSpPr>
              <a:spLocks/>
            </p:cNvSpPr>
            <p:nvPr/>
          </p:nvSpPr>
          <p:spPr bwMode="auto">
            <a:xfrm>
              <a:off x="3689" y="1674"/>
              <a:ext cx="40" cy="83"/>
            </a:xfrm>
            <a:custGeom>
              <a:avLst/>
              <a:gdLst>
                <a:gd name="T0" fmla="*/ 1 w 84"/>
                <a:gd name="T1" fmla="*/ 1 h 165"/>
                <a:gd name="T2" fmla="*/ 1 w 84"/>
                <a:gd name="T3" fmla="*/ 1 h 165"/>
                <a:gd name="T4" fmla="*/ 1 w 84"/>
                <a:gd name="T5" fmla="*/ 0 h 165"/>
                <a:gd name="T6" fmla="*/ 1 w 84"/>
                <a:gd name="T7" fmla="*/ 1 h 165"/>
                <a:gd name="T8" fmla="*/ 1 w 84"/>
                <a:gd name="T9" fmla="*/ 1 h 165"/>
                <a:gd name="T10" fmla="*/ 1 w 84"/>
                <a:gd name="T11" fmla="*/ 1 h 165"/>
                <a:gd name="T12" fmla="*/ 1 w 84"/>
                <a:gd name="T13" fmla="*/ 1 h 165"/>
                <a:gd name="T14" fmla="*/ 1 w 84"/>
                <a:gd name="T15" fmla="*/ 1 h 165"/>
                <a:gd name="T16" fmla="*/ 1 w 84"/>
                <a:gd name="T17" fmla="*/ 1 h 165"/>
                <a:gd name="T18" fmla="*/ 1 w 84"/>
                <a:gd name="T19" fmla="*/ 2 h 165"/>
                <a:gd name="T20" fmla="*/ 1 w 84"/>
                <a:gd name="T21" fmla="*/ 2 h 165"/>
                <a:gd name="T22" fmla="*/ 1 w 84"/>
                <a:gd name="T23" fmla="*/ 2 h 165"/>
                <a:gd name="T24" fmla="*/ 1 w 84"/>
                <a:gd name="T25" fmla="*/ 2 h 165"/>
                <a:gd name="T26" fmla="*/ 0 w 84"/>
                <a:gd name="T27" fmla="*/ 1 h 165"/>
                <a:gd name="T28" fmla="*/ 0 w 84"/>
                <a:gd name="T29" fmla="*/ 1 h 165"/>
                <a:gd name="T30" fmla="*/ 1 w 84"/>
                <a:gd name="T31" fmla="*/ 1 h 165"/>
                <a:gd name="T32" fmla="*/ 1 w 84"/>
                <a:gd name="T33" fmla="*/ 1 h 165"/>
                <a:gd name="T34" fmla="*/ 1 w 84"/>
                <a:gd name="T35" fmla="*/ 2 h 165"/>
                <a:gd name="T36" fmla="*/ 1 w 84"/>
                <a:gd name="T37" fmla="*/ 2 h 165"/>
                <a:gd name="T38" fmla="*/ 1 w 84"/>
                <a:gd name="T39" fmla="*/ 2 h 165"/>
                <a:gd name="T40" fmla="*/ 1 w 84"/>
                <a:gd name="T41" fmla="*/ 1 h 165"/>
                <a:gd name="T42" fmla="*/ 1 w 84"/>
                <a:gd name="T43" fmla="*/ 1 h 165"/>
                <a:gd name="T44" fmla="*/ 1 w 84"/>
                <a:gd name="T45" fmla="*/ 1 h 165"/>
                <a:gd name="T46" fmla="*/ 1 w 84"/>
                <a:gd name="T47" fmla="*/ 1 h 165"/>
                <a:gd name="T48" fmla="*/ 1 w 84"/>
                <a:gd name="T49" fmla="*/ 1 h 165"/>
                <a:gd name="T50" fmla="*/ 1 w 84"/>
                <a:gd name="T51" fmla="*/ 1 h 165"/>
                <a:gd name="T52" fmla="*/ 1 w 84"/>
                <a:gd name="T53" fmla="*/ 1 h 165"/>
                <a:gd name="T54" fmla="*/ 1 w 84"/>
                <a:gd name="T55" fmla="*/ 1 h 165"/>
                <a:gd name="T56" fmla="*/ 1 w 84"/>
                <a:gd name="T57" fmla="*/ 1 h 16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4"/>
                <a:gd name="T88" fmla="*/ 0 h 165"/>
                <a:gd name="T89" fmla="*/ 84 w 84"/>
                <a:gd name="T90" fmla="*/ 165 h 16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4" h="165">
                  <a:moveTo>
                    <a:pt x="12" y="21"/>
                  </a:moveTo>
                  <a:lnTo>
                    <a:pt x="29" y="7"/>
                  </a:lnTo>
                  <a:lnTo>
                    <a:pt x="40" y="0"/>
                  </a:lnTo>
                  <a:lnTo>
                    <a:pt x="65" y="4"/>
                  </a:lnTo>
                  <a:lnTo>
                    <a:pt x="80" y="21"/>
                  </a:lnTo>
                  <a:lnTo>
                    <a:pt x="84" y="49"/>
                  </a:lnTo>
                  <a:lnTo>
                    <a:pt x="84" y="78"/>
                  </a:lnTo>
                  <a:lnTo>
                    <a:pt x="84" y="102"/>
                  </a:lnTo>
                  <a:lnTo>
                    <a:pt x="84" y="122"/>
                  </a:lnTo>
                  <a:lnTo>
                    <a:pt x="80" y="144"/>
                  </a:lnTo>
                  <a:lnTo>
                    <a:pt x="65" y="158"/>
                  </a:lnTo>
                  <a:lnTo>
                    <a:pt x="33" y="165"/>
                  </a:lnTo>
                  <a:lnTo>
                    <a:pt x="8" y="146"/>
                  </a:lnTo>
                  <a:lnTo>
                    <a:pt x="0" y="127"/>
                  </a:lnTo>
                  <a:lnTo>
                    <a:pt x="0" y="102"/>
                  </a:lnTo>
                  <a:lnTo>
                    <a:pt x="25" y="102"/>
                  </a:lnTo>
                  <a:lnTo>
                    <a:pt x="29" y="127"/>
                  </a:lnTo>
                  <a:lnTo>
                    <a:pt x="37" y="144"/>
                  </a:lnTo>
                  <a:lnTo>
                    <a:pt x="48" y="144"/>
                  </a:lnTo>
                  <a:lnTo>
                    <a:pt x="61" y="131"/>
                  </a:lnTo>
                  <a:lnTo>
                    <a:pt x="65" y="110"/>
                  </a:lnTo>
                  <a:lnTo>
                    <a:pt x="65" y="87"/>
                  </a:lnTo>
                  <a:lnTo>
                    <a:pt x="65" y="63"/>
                  </a:lnTo>
                  <a:lnTo>
                    <a:pt x="65" y="44"/>
                  </a:lnTo>
                  <a:lnTo>
                    <a:pt x="48" y="26"/>
                  </a:lnTo>
                  <a:lnTo>
                    <a:pt x="33" y="26"/>
                  </a:lnTo>
                  <a:lnTo>
                    <a:pt x="18" y="36"/>
                  </a:lnTo>
                  <a:lnTo>
                    <a:pt x="12"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57" name="Freeform 32"/>
            <p:cNvSpPr>
              <a:spLocks/>
            </p:cNvSpPr>
            <p:nvPr/>
          </p:nvSpPr>
          <p:spPr bwMode="auto">
            <a:xfrm>
              <a:off x="3773" y="2105"/>
              <a:ext cx="415" cy="338"/>
            </a:xfrm>
            <a:custGeom>
              <a:avLst/>
              <a:gdLst>
                <a:gd name="T0" fmla="*/ 1 w 830"/>
                <a:gd name="T1" fmla="*/ 1 h 676"/>
                <a:gd name="T2" fmla="*/ 1 w 830"/>
                <a:gd name="T3" fmla="*/ 1 h 676"/>
                <a:gd name="T4" fmla="*/ 2 w 830"/>
                <a:gd name="T5" fmla="*/ 1 h 676"/>
                <a:gd name="T6" fmla="*/ 2 w 830"/>
                <a:gd name="T7" fmla="*/ 1 h 676"/>
                <a:gd name="T8" fmla="*/ 2 w 830"/>
                <a:gd name="T9" fmla="*/ 2 h 676"/>
                <a:gd name="T10" fmla="*/ 3 w 830"/>
                <a:gd name="T11" fmla="*/ 2 h 676"/>
                <a:gd name="T12" fmla="*/ 3 w 830"/>
                <a:gd name="T13" fmla="*/ 2 h 676"/>
                <a:gd name="T14" fmla="*/ 3 w 830"/>
                <a:gd name="T15" fmla="*/ 2 h 676"/>
                <a:gd name="T16" fmla="*/ 4 w 830"/>
                <a:gd name="T17" fmla="*/ 3 h 676"/>
                <a:gd name="T18" fmla="*/ 4 w 830"/>
                <a:gd name="T19" fmla="*/ 3 h 676"/>
                <a:gd name="T20" fmla="*/ 5 w 830"/>
                <a:gd name="T21" fmla="*/ 3 h 676"/>
                <a:gd name="T22" fmla="*/ 5 w 830"/>
                <a:gd name="T23" fmla="*/ 4 h 676"/>
                <a:gd name="T24" fmla="*/ 6 w 830"/>
                <a:gd name="T25" fmla="*/ 4 h 676"/>
                <a:gd name="T26" fmla="*/ 6 w 830"/>
                <a:gd name="T27" fmla="*/ 4 h 676"/>
                <a:gd name="T28" fmla="*/ 6 w 830"/>
                <a:gd name="T29" fmla="*/ 5 h 676"/>
                <a:gd name="T30" fmla="*/ 7 w 830"/>
                <a:gd name="T31" fmla="*/ 5 h 676"/>
                <a:gd name="T32" fmla="*/ 7 w 830"/>
                <a:gd name="T33" fmla="*/ 6 h 676"/>
                <a:gd name="T34" fmla="*/ 6 w 830"/>
                <a:gd name="T35" fmla="*/ 5 h 676"/>
                <a:gd name="T36" fmla="*/ 6 w 830"/>
                <a:gd name="T37" fmla="*/ 5 h 676"/>
                <a:gd name="T38" fmla="*/ 6 w 830"/>
                <a:gd name="T39" fmla="*/ 5 h 676"/>
                <a:gd name="T40" fmla="*/ 6 w 830"/>
                <a:gd name="T41" fmla="*/ 4 h 676"/>
                <a:gd name="T42" fmla="*/ 5 w 830"/>
                <a:gd name="T43" fmla="*/ 4 h 676"/>
                <a:gd name="T44" fmla="*/ 5 w 830"/>
                <a:gd name="T45" fmla="*/ 4 h 676"/>
                <a:gd name="T46" fmla="*/ 4 w 830"/>
                <a:gd name="T47" fmla="*/ 3 h 676"/>
                <a:gd name="T48" fmla="*/ 4 w 830"/>
                <a:gd name="T49" fmla="*/ 3 h 676"/>
                <a:gd name="T50" fmla="*/ 4 w 830"/>
                <a:gd name="T51" fmla="*/ 3 h 676"/>
                <a:gd name="T52" fmla="*/ 3 w 830"/>
                <a:gd name="T53" fmla="*/ 2 h 676"/>
                <a:gd name="T54" fmla="*/ 3 w 830"/>
                <a:gd name="T55" fmla="*/ 2 h 676"/>
                <a:gd name="T56" fmla="*/ 2 w 830"/>
                <a:gd name="T57" fmla="*/ 2 h 676"/>
                <a:gd name="T58" fmla="*/ 2 w 830"/>
                <a:gd name="T59" fmla="*/ 1 h 676"/>
                <a:gd name="T60" fmla="*/ 2 w 830"/>
                <a:gd name="T61" fmla="*/ 1 h 676"/>
                <a:gd name="T62" fmla="*/ 1 w 830"/>
                <a:gd name="T63" fmla="*/ 1 h 676"/>
                <a:gd name="T64" fmla="*/ 1 w 830"/>
                <a:gd name="T65" fmla="*/ 1 h 676"/>
                <a:gd name="T66" fmla="*/ 1 w 830"/>
                <a:gd name="T67" fmla="*/ 0 h 676"/>
                <a:gd name="T68" fmla="*/ 1 w 830"/>
                <a:gd name="T69" fmla="*/ 1 h 6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30"/>
                <a:gd name="T106" fmla="*/ 0 h 676"/>
                <a:gd name="T107" fmla="*/ 830 w 830"/>
                <a:gd name="T108" fmla="*/ 676 h 6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30" h="676">
                  <a:moveTo>
                    <a:pt x="26" y="4"/>
                  </a:moveTo>
                  <a:lnTo>
                    <a:pt x="51" y="7"/>
                  </a:lnTo>
                  <a:lnTo>
                    <a:pt x="83" y="19"/>
                  </a:lnTo>
                  <a:lnTo>
                    <a:pt x="102" y="38"/>
                  </a:lnTo>
                  <a:lnTo>
                    <a:pt x="127" y="51"/>
                  </a:lnTo>
                  <a:lnTo>
                    <a:pt x="157" y="78"/>
                  </a:lnTo>
                  <a:lnTo>
                    <a:pt x="178" y="95"/>
                  </a:lnTo>
                  <a:lnTo>
                    <a:pt x="190" y="102"/>
                  </a:lnTo>
                  <a:lnTo>
                    <a:pt x="205" y="114"/>
                  </a:lnTo>
                  <a:lnTo>
                    <a:pt x="226" y="133"/>
                  </a:lnTo>
                  <a:lnTo>
                    <a:pt x="241" y="146"/>
                  </a:lnTo>
                  <a:lnTo>
                    <a:pt x="262" y="154"/>
                  </a:lnTo>
                  <a:lnTo>
                    <a:pt x="285" y="180"/>
                  </a:lnTo>
                  <a:lnTo>
                    <a:pt x="313" y="197"/>
                  </a:lnTo>
                  <a:lnTo>
                    <a:pt x="336" y="220"/>
                  </a:lnTo>
                  <a:lnTo>
                    <a:pt x="361" y="241"/>
                  </a:lnTo>
                  <a:lnTo>
                    <a:pt x="387" y="264"/>
                  </a:lnTo>
                  <a:lnTo>
                    <a:pt x="439" y="292"/>
                  </a:lnTo>
                  <a:lnTo>
                    <a:pt x="456" y="304"/>
                  </a:lnTo>
                  <a:lnTo>
                    <a:pt x="482" y="327"/>
                  </a:lnTo>
                  <a:lnTo>
                    <a:pt x="503" y="351"/>
                  </a:lnTo>
                  <a:lnTo>
                    <a:pt x="526" y="370"/>
                  </a:lnTo>
                  <a:lnTo>
                    <a:pt x="562" y="395"/>
                  </a:lnTo>
                  <a:lnTo>
                    <a:pt x="587" y="418"/>
                  </a:lnTo>
                  <a:lnTo>
                    <a:pt x="606" y="443"/>
                  </a:lnTo>
                  <a:lnTo>
                    <a:pt x="650" y="465"/>
                  </a:lnTo>
                  <a:lnTo>
                    <a:pt x="665" y="479"/>
                  </a:lnTo>
                  <a:lnTo>
                    <a:pt x="682" y="498"/>
                  </a:lnTo>
                  <a:lnTo>
                    <a:pt x="697" y="526"/>
                  </a:lnTo>
                  <a:lnTo>
                    <a:pt x="720" y="545"/>
                  </a:lnTo>
                  <a:lnTo>
                    <a:pt x="762" y="593"/>
                  </a:lnTo>
                  <a:lnTo>
                    <a:pt x="798" y="629"/>
                  </a:lnTo>
                  <a:lnTo>
                    <a:pt x="830" y="655"/>
                  </a:lnTo>
                  <a:lnTo>
                    <a:pt x="823" y="676"/>
                  </a:lnTo>
                  <a:lnTo>
                    <a:pt x="794" y="655"/>
                  </a:lnTo>
                  <a:lnTo>
                    <a:pt x="743" y="608"/>
                  </a:lnTo>
                  <a:lnTo>
                    <a:pt x="730" y="593"/>
                  </a:lnTo>
                  <a:lnTo>
                    <a:pt x="707" y="560"/>
                  </a:lnTo>
                  <a:lnTo>
                    <a:pt x="688" y="541"/>
                  </a:lnTo>
                  <a:lnTo>
                    <a:pt x="669" y="530"/>
                  </a:lnTo>
                  <a:lnTo>
                    <a:pt x="654" y="509"/>
                  </a:lnTo>
                  <a:lnTo>
                    <a:pt x="642" y="490"/>
                  </a:lnTo>
                  <a:lnTo>
                    <a:pt x="617" y="469"/>
                  </a:lnTo>
                  <a:lnTo>
                    <a:pt x="587" y="454"/>
                  </a:lnTo>
                  <a:lnTo>
                    <a:pt x="566" y="435"/>
                  </a:lnTo>
                  <a:lnTo>
                    <a:pt x="555" y="406"/>
                  </a:lnTo>
                  <a:lnTo>
                    <a:pt x="530" y="391"/>
                  </a:lnTo>
                  <a:lnTo>
                    <a:pt x="486" y="359"/>
                  </a:lnTo>
                  <a:lnTo>
                    <a:pt x="467" y="344"/>
                  </a:lnTo>
                  <a:lnTo>
                    <a:pt x="452" y="327"/>
                  </a:lnTo>
                  <a:lnTo>
                    <a:pt x="420" y="311"/>
                  </a:lnTo>
                  <a:lnTo>
                    <a:pt x="391" y="296"/>
                  </a:lnTo>
                  <a:lnTo>
                    <a:pt x="365" y="272"/>
                  </a:lnTo>
                  <a:lnTo>
                    <a:pt x="336" y="256"/>
                  </a:lnTo>
                  <a:lnTo>
                    <a:pt x="304" y="232"/>
                  </a:lnTo>
                  <a:lnTo>
                    <a:pt x="270" y="197"/>
                  </a:lnTo>
                  <a:lnTo>
                    <a:pt x="241" y="173"/>
                  </a:lnTo>
                  <a:lnTo>
                    <a:pt x="213" y="154"/>
                  </a:lnTo>
                  <a:lnTo>
                    <a:pt x="194" y="139"/>
                  </a:lnTo>
                  <a:lnTo>
                    <a:pt x="182" y="114"/>
                  </a:lnTo>
                  <a:lnTo>
                    <a:pt x="150" y="102"/>
                  </a:lnTo>
                  <a:lnTo>
                    <a:pt x="131" y="85"/>
                  </a:lnTo>
                  <a:lnTo>
                    <a:pt x="110" y="70"/>
                  </a:lnTo>
                  <a:lnTo>
                    <a:pt x="74" y="51"/>
                  </a:lnTo>
                  <a:lnTo>
                    <a:pt x="59" y="30"/>
                  </a:lnTo>
                  <a:lnTo>
                    <a:pt x="22" y="19"/>
                  </a:lnTo>
                  <a:lnTo>
                    <a:pt x="0" y="7"/>
                  </a:lnTo>
                  <a:lnTo>
                    <a:pt x="3" y="0"/>
                  </a:lnTo>
                  <a:lnTo>
                    <a:pt x="26"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58" name="Freeform 33"/>
            <p:cNvSpPr>
              <a:spLocks/>
            </p:cNvSpPr>
            <p:nvPr/>
          </p:nvSpPr>
          <p:spPr bwMode="auto">
            <a:xfrm>
              <a:off x="3068" y="2107"/>
              <a:ext cx="475" cy="146"/>
            </a:xfrm>
            <a:custGeom>
              <a:avLst/>
              <a:gdLst>
                <a:gd name="T0" fmla="*/ 7 w 951"/>
                <a:gd name="T1" fmla="*/ 1 h 292"/>
                <a:gd name="T2" fmla="*/ 7 w 951"/>
                <a:gd name="T3" fmla="*/ 1 h 292"/>
                <a:gd name="T4" fmla="*/ 6 w 951"/>
                <a:gd name="T5" fmla="*/ 1 h 292"/>
                <a:gd name="T6" fmla="*/ 6 w 951"/>
                <a:gd name="T7" fmla="*/ 1 h 292"/>
                <a:gd name="T8" fmla="*/ 6 w 951"/>
                <a:gd name="T9" fmla="*/ 1 h 292"/>
                <a:gd name="T10" fmla="*/ 5 w 951"/>
                <a:gd name="T11" fmla="*/ 1 h 292"/>
                <a:gd name="T12" fmla="*/ 5 w 951"/>
                <a:gd name="T13" fmla="*/ 1 h 292"/>
                <a:gd name="T14" fmla="*/ 5 w 951"/>
                <a:gd name="T15" fmla="*/ 1 h 292"/>
                <a:gd name="T16" fmla="*/ 5 w 951"/>
                <a:gd name="T17" fmla="*/ 1 h 292"/>
                <a:gd name="T18" fmla="*/ 4 w 951"/>
                <a:gd name="T19" fmla="*/ 1 h 292"/>
                <a:gd name="T20" fmla="*/ 4 w 951"/>
                <a:gd name="T21" fmla="*/ 1 h 292"/>
                <a:gd name="T22" fmla="*/ 4 w 951"/>
                <a:gd name="T23" fmla="*/ 1 h 292"/>
                <a:gd name="T24" fmla="*/ 4 w 951"/>
                <a:gd name="T25" fmla="*/ 1 h 292"/>
                <a:gd name="T26" fmla="*/ 3 w 951"/>
                <a:gd name="T27" fmla="*/ 1 h 292"/>
                <a:gd name="T28" fmla="*/ 3 w 951"/>
                <a:gd name="T29" fmla="*/ 1 h 292"/>
                <a:gd name="T30" fmla="*/ 3 w 951"/>
                <a:gd name="T31" fmla="*/ 2 h 292"/>
                <a:gd name="T32" fmla="*/ 2 w 951"/>
                <a:gd name="T33" fmla="*/ 2 h 292"/>
                <a:gd name="T34" fmla="*/ 2 w 951"/>
                <a:gd name="T35" fmla="*/ 2 h 292"/>
                <a:gd name="T36" fmla="*/ 2 w 951"/>
                <a:gd name="T37" fmla="*/ 2 h 292"/>
                <a:gd name="T38" fmla="*/ 2 w 951"/>
                <a:gd name="T39" fmla="*/ 2 h 292"/>
                <a:gd name="T40" fmla="*/ 1 w 951"/>
                <a:gd name="T41" fmla="*/ 2 h 292"/>
                <a:gd name="T42" fmla="*/ 1 w 951"/>
                <a:gd name="T43" fmla="*/ 2 h 292"/>
                <a:gd name="T44" fmla="*/ 1 w 951"/>
                <a:gd name="T45" fmla="*/ 2 h 292"/>
                <a:gd name="T46" fmla="*/ 1 w 951"/>
                <a:gd name="T47" fmla="*/ 2 h 292"/>
                <a:gd name="T48" fmla="*/ 0 w 951"/>
                <a:gd name="T49" fmla="*/ 2 h 292"/>
                <a:gd name="T50" fmla="*/ 0 w 951"/>
                <a:gd name="T51" fmla="*/ 2 h 292"/>
                <a:gd name="T52" fmla="*/ 0 w 951"/>
                <a:gd name="T53" fmla="*/ 2 h 292"/>
                <a:gd name="T54" fmla="*/ 0 w 951"/>
                <a:gd name="T55" fmla="*/ 3 h 292"/>
                <a:gd name="T56" fmla="*/ 0 w 951"/>
                <a:gd name="T57" fmla="*/ 3 h 292"/>
                <a:gd name="T58" fmla="*/ 0 w 951"/>
                <a:gd name="T59" fmla="*/ 3 h 292"/>
                <a:gd name="T60" fmla="*/ 0 w 951"/>
                <a:gd name="T61" fmla="*/ 3 h 292"/>
                <a:gd name="T62" fmla="*/ 0 w 951"/>
                <a:gd name="T63" fmla="*/ 3 h 292"/>
                <a:gd name="T64" fmla="*/ 0 w 951"/>
                <a:gd name="T65" fmla="*/ 2 h 292"/>
                <a:gd name="T66" fmla="*/ 0 w 951"/>
                <a:gd name="T67" fmla="*/ 2 h 292"/>
                <a:gd name="T68" fmla="*/ 1 w 951"/>
                <a:gd name="T69" fmla="*/ 2 h 292"/>
                <a:gd name="T70" fmla="*/ 1 w 951"/>
                <a:gd name="T71" fmla="*/ 2 h 292"/>
                <a:gd name="T72" fmla="*/ 1 w 951"/>
                <a:gd name="T73" fmla="*/ 2 h 292"/>
                <a:gd name="T74" fmla="*/ 1 w 951"/>
                <a:gd name="T75" fmla="*/ 2 h 292"/>
                <a:gd name="T76" fmla="*/ 1 w 951"/>
                <a:gd name="T77" fmla="*/ 2 h 292"/>
                <a:gd name="T78" fmla="*/ 2 w 951"/>
                <a:gd name="T79" fmla="*/ 2 h 292"/>
                <a:gd name="T80" fmla="*/ 2 w 951"/>
                <a:gd name="T81" fmla="*/ 2 h 292"/>
                <a:gd name="T82" fmla="*/ 2 w 951"/>
                <a:gd name="T83" fmla="*/ 2 h 292"/>
                <a:gd name="T84" fmla="*/ 3 w 951"/>
                <a:gd name="T85" fmla="*/ 2 h 292"/>
                <a:gd name="T86" fmla="*/ 3 w 951"/>
                <a:gd name="T87" fmla="*/ 2 h 292"/>
                <a:gd name="T88" fmla="*/ 3 w 951"/>
                <a:gd name="T89" fmla="*/ 2 h 292"/>
                <a:gd name="T90" fmla="*/ 3 w 951"/>
                <a:gd name="T91" fmla="*/ 2 h 292"/>
                <a:gd name="T92" fmla="*/ 4 w 951"/>
                <a:gd name="T93" fmla="*/ 1 h 292"/>
                <a:gd name="T94" fmla="*/ 4 w 951"/>
                <a:gd name="T95" fmla="*/ 1 h 292"/>
                <a:gd name="T96" fmla="*/ 4 w 951"/>
                <a:gd name="T97" fmla="*/ 1 h 292"/>
                <a:gd name="T98" fmla="*/ 5 w 951"/>
                <a:gd name="T99" fmla="*/ 1 h 292"/>
                <a:gd name="T100" fmla="*/ 5 w 951"/>
                <a:gd name="T101" fmla="*/ 1 h 292"/>
                <a:gd name="T102" fmla="*/ 5 w 951"/>
                <a:gd name="T103" fmla="*/ 1 h 292"/>
                <a:gd name="T104" fmla="*/ 5 w 951"/>
                <a:gd name="T105" fmla="*/ 1 h 292"/>
                <a:gd name="T106" fmla="*/ 6 w 951"/>
                <a:gd name="T107" fmla="*/ 1 h 292"/>
                <a:gd name="T108" fmla="*/ 6 w 951"/>
                <a:gd name="T109" fmla="*/ 1 h 292"/>
                <a:gd name="T110" fmla="*/ 6 w 951"/>
                <a:gd name="T111" fmla="*/ 1 h 292"/>
                <a:gd name="T112" fmla="*/ 6 w 951"/>
                <a:gd name="T113" fmla="*/ 1 h 292"/>
                <a:gd name="T114" fmla="*/ 7 w 951"/>
                <a:gd name="T115" fmla="*/ 1 h 292"/>
                <a:gd name="T116" fmla="*/ 7 w 951"/>
                <a:gd name="T117" fmla="*/ 1 h 292"/>
                <a:gd name="T118" fmla="*/ 7 w 951"/>
                <a:gd name="T119" fmla="*/ 1 h 292"/>
                <a:gd name="T120" fmla="*/ 7 w 951"/>
                <a:gd name="T121" fmla="*/ 0 h 292"/>
                <a:gd name="T122" fmla="*/ 7 w 951"/>
                <a:gd name="T123" fmla="*/ 1 h 292"/>
                <a:gd name="T124" fmla="*/ 7 w 951"/>
                <a:gd name="T125" fmla="*/ 1 h 29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51"/>
                <a:gd name="T190" fmla="*/ 0 h 292"/>
                <a:gd name="T191" fmla="*/ 951 w 951"/>
                <a:gd name="T192" fmla="*/ 292 h 29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51" h="292">
                  <a:moveTo>
                    <a:pt x="926" y="11"/>
                  </a:moveTo>
                  <a:lnTo>
                    <a:pt x="911" y="19"/>
                  </a:lnTo>
                  <a:lnTo>
                    <a:pt x="882" y="22"/>
                  </a:lnTo>
                  <a:lnTo>
                    <a:pt x="839" y="30"/>
                  </a:lnTo>
                  <a:lnTo>
                    <a:pt x="797" y="43"/>
                  </a:lnTo>
                  <a:lnTo>
                    <a:pt x="740" y="58"/>
                  </a:lnTo>
                  <a:lnTo>
                    <a:pt x="709" y="58"/>
                  </a:lnTo>
                  <a:lnTo>
                    <a:pt x="688" y="62"/>
                  </a:lnTo>
                  <a:lnTo>
                    <a:pt x="666" y="70"/>
                  </a:lnTo>
                  <a:lnTo>
                    <a:pt x="637" y="74"/>
                  </a:lnTo>
                  <a:lnTo>
                    <a:pt x="618" y="81"/>
                  </a:lnTo>
                  <a:lnTo>
                    <a:pt x="578" y="95"/>
                  </a:lnTo>
                  <a:lnTo>
                    <a:pt x="538" y="102"/>
                  </a:lnTo>
                  <a:lnTo>
                    <a:pt x="487" y="117"/>
                  </a:lnTo>
                  <a:lnTo>
                    <a:pt x="439" y="117"/>
                  </a:lnTo>
                  <a:lnTo>
                    <a:pt x="394" y="135"/>
                  </a:lnTo>
                  <a:lnTo>
                    <a:pt x="346" y="146"/>
                  </a:lnTo>
                  <a:lnTo>
                    <a:pt x="310" y="146"/>
                  </a:lnTo>
                  <a:lnTo>
                    <a:pt x="285" y="157"/>
                  </a:lnTo>
                  <a:lnTo>
                    <a:pt x="263" y="169"/>
                  </a:lnTo>
                  <a:lnTo>
                    <a:pt x="219" y="169"/>
                  </a:lnTo>
                  <a:lnTo>
                    <a:pt x="194" y="176"/>
                  </a:lnTo>
                  <a:lnTo>
                    <a:pt x="171" y="193"/>
                  </a:lnTo>
                  <a:lnTo>
                    <a:pt x="135" y="201"/>
                  </a:lnTo>
                  <a:lnTo>
                    <a:pt x="103" y="220"/>
                  </a:lnTo>
                  <a:lnTo>
                    <a:pt x="76" y="233"/>
                  </a:lnTo>
                  <a:lnTo>
                    <a:pt x="52" y="249"/>
                  </a:lnTo>
                  <a:lnTo>
                    <a:pt x="33" y="264"/>
                  </a:lnTo>
                  <a:lnTo>
                    <a:pt x="0" y="275"/>
                  </a:lnTo>
                  <a:lnTo>
                    <a:pt x="12" y="292"/>
                  </a:lnTo>
                  <a:lnTo>
                    <a:pt x="36" y="275"/>
                  </a:lnTo>
                  <a:lnTo>
                    <a:pt x="52" y="268"/>
                  </a:lnTo>
                  <a:lnTo>
                    <a:pt x="73" y="256"/>
                  </a:lnTo>
                  <a:lnTo>
                    <a:pt x="99" y="241"/>
                  </a:lnTo>
                  <a:lnTo>
                    <a:pt x="131" y="228"/>
                  </a:lnTo>
                  <a:lnTo>
                    <a:pt x="175" y="209"/>
                  </a:lnTo>
                  <a:lnTo>
                    <a:pt x="204" y="205"/>
                  </a:lnTo>
                  <a:lnTo>
                    <a:pt x="215" y="193"/>
                  </a:lnTo>
                  <a:lnTo>
                    <a:pt x="255" y="190"/>
                  </a:lnTo>
                  <a:lnTo>
                    <a:pt x="295" y="173"/>
                  </a:lnTo>
                  <a:lnTo>
                    <a:pt x="331" y="161"/>
                  </a:lnTo>
                  <a:lnTo>
                    <a:pt x="365" y="157"/>
                  </a:lnTo>
                  <a:lnTo>
                    <a:pt x="394" y="146"/>
                  </a:lnTo>
                  <a:lnTo>
                    <a:pt x="428" y="142"/>
                  </a:lnTo>
                  <a:lnTo>
                    <a:pt x="466" y="138"/>
                  </a:lnTo>
                  <a:lnTo>
                    <a:pt x="510" y="135"/>
                  </a:lnTo>
                  <a:lnTo>
                    <a:pt x="542" y="121"/>
                  </a:lnTo>
                  <a:lnTo>
                    <a:pt x="582" y="110"/>
                  </a:lnTo>
                  <a:lnTo>
                    <a:pt x="618" y="102"/>
                  </a:lnTo>
                  <a:lnTo>
                    <a:pt x="662" y="95"/>
                  </a:lnTo>
                  <a:lnTo>
                    <a:pt x="688" y="87"/>
                  </a:lnTo>
                  <a:lnTo>
                    <a:pt x="732" y="77"/>
                  </a:lnTo>
                  <a:lnTo>
                    <a:pt x="764" y="70"/>
                  </a:lnTo>
                  <a:lnTo>
                    <a:pt x="787" y="58"/>
                  </a:lnTo>
                  <a:lnTo>
                    <a:pt x="808" y="58"/>
                  </a:lnTo>
                  <a:lnTo>
                    <a:pt x="839" y="55"/>
                  </a:lnTo>
                  <a:lnTo>
                    <a:pt x="863" y="47"/>
                  </a:lnTo>
                  <a:lnTo>
                    <a:pt x="896" y="39"/>
                  </a:lnTo>
                  <a:lnTo>
                    <a:pt x="936" y="39"/>
                  </a:lnTo>
                  <a:lnTo>
                    <a:pt x="951" y="19"/>
                  </a:lnTo>
                  <a:lnTo>
                    <a:pt x="947" y="0"/>
                  </a:lnTo>
                  <a:lnTo>
                    <a:pt x="926"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59" name="Freeform 34"/>
            <p:cNvSpPr>
              <a:spLocks/>
            </p:cNvSpPr>
            <p:nvPr/>
          </p:nvSpPr>
          <p:spPr bwMode="auto">
            <a:xfrm>
              <a:off x="3106" y="2277"/>
              <a:ext cx="333" cy="33"/>
            </a:xfrm>
            <a:custGeom>
              <a:avLst/>
              <a:gdLst>
                <a:gd name="T0" fmla="*/ 5 w 668"/>
                <a:gd name="T1" fmla="*/ 0 h 66"/>
                <a:gd name="T2" fmla="*/ 4 w 668"/>
                <a:gd name="T3" fmla="*/ 0 h 66"/>
                <a:gd name="T4" fmla="*/ 4 w 668"/>
                <a:gd name="T5" fmla="*/ 0 h 66"/>
                <a:gd name="T6" fmla="*/ 4 w 668"/>
                <a:gd name="T7" fmla="*/ 0 h 66"/>
                <a:gd name="T8" fmla="*/ 4 w 668"/>
                <a:gd name="T9" fmla="*/ 0 h 66"/>
                <a:gd name="T10" fmla="*/ 4 w 668"/>
                <a:gd name="T11" fmla="*/ 1 h 66"/>
                <a:gd name="T12" fmla="*/ 3 w 668"/>
                <a:gd name="T13" fmla="*/ 1 h 66"/>
                <a:gd name="T14" fmla="*/ 3 w 668"/>
                <a:gd name="T15" fmla="*/ 1 h 66"/>
                <a:gd name="T16" fmla="*/ 3 w 668"/>
                <a:gd name="T17" fmla="*/ 1 h 66"/>
                <a:gd name="T18" fmla="*/ 3 w 668"/>
                <a:gd name="T19" fmla="*/ 1 h 66"/>
                <a:gd name="T20" fmla="*/ 2 w 668"/>
                <a:gd name="T21" fmla="*/ 1 h 66"/>
                <a:gd name="T22" fmla="*/ 2 w 668"/>
                <a:gd name="T23" fmla="*/ 1 h 66"/>
                <a:gd name="T24" fmla="*/ 2 w 668"/>
                <a:gd name="T25" fmla="*/ 1 h 66"/>
                <a:gd name="T26" fmla="*/ 2 w 668"/>
                <a:gd name="T27" fmla="*/ 1 h 66"/>
                <a:gd name="T28" fmla="*/ 1 w 668"/>
                <a:gd name="T29" fmla="*/ 1 h 66"/>
                <a:gd name="T30" fmla="*/ 1 w 668"/>
                <a:gd name="T31" fmla="*/ 1 h 66"/>
                <a:gd name="T32" fmla="*/ 1 w 668"/>
                <a:gd name="T33" fmla="*/ 1 h 66"/>
                <a:gd name="T34" fmla="*/ 1 w 668"/>
                <a:gd name="T35" fmla="*/ 1 h 66"/>
                <a:gd name="T36" fmla="*/ 1 w 668"/>
                <a:gd name="T37" fmla="*/ 1 h 66"/>
                <a:gd name="T38" fmla="*/ 1 w 668"/>
                <a:gd name="T39" fmla="*/ 1 h 66"/>
                <a:gd name="T40" fmla="*/ 0 w 668"/>
                <a:gd name="T41" fmla="*/ 1 h 66"/>
                <a:gd name="T42" fmla="*/ 0 w 668"/>
                <a:gd name="T43" fmla="*/ 1 h 66"/>
                <a:gd name="T44" fmla="*/ 0 w 668"/>
                <a:gd name="T45" fmla="*/ 1 h 66"/>
                <a:gd name="T46" fmla="*/ 0 w 668"/>
                <a:gd name="T47" fmla="*/ 1 h 66"/>
                <a:gd name="T48" fmla="*/ 0 w 668"/>
                <a:gd name="T49" fmla="*/ 1 h 66"/>
                <a:gd name="T50" fmla="*/ 0 w 668"/>
                <a:gd name="T51" fmla="*/ 1 h 66"/>
                <a:gd name="T52" fmla="*/ 0 w 668"/>
                <a:gd name="T53" fmla="*/ 1 h 66"/>
                <a:gd name="T54" fmla="*/ 0 w 668"/>
                <a:gd name="T55" fmla="*/ 1 h 66"/>
                <a:gd name="T56" fmla="*/ 0 w 668"/>
                <a:gd name="T57" fmla="*/ 1 h 66"/>
                <a:gd name="T58" fmla="*/ 0 w 668"/>
                <a:gd name="T59" fmla="*/ 1 h 66"/>
                <a:gd name="T60" fmla="*/ 1 w 668"/>
                <a:gd name="T61" fmla="*/ 1 h 66"/>
                <a:gd name="T62" fmla="*/ 1 w 668"/>
                <a:gd name="T63" fmla="*/ 1 h 66"/>
                <a:gd name="T64" fmla="*/ 1 w 668"/>
                <a:gd name="T65" fmla="*/ 1 h 66"/>
                <a:gd name="T66" fmla="*/ 1 w 668"/>
                <a:gd name="T67" fmla="*/ 1 h 66"/>
                <a:gd name="T68" fmla="*/ 2 w 668"/>
                <a:gd name="T69" fmla="*/ 1 h 66"/>
                <a:gd name="T70" fmla="*/ 2 w 668"/>
                <a:gd name="T71" fmla="*/ 1 h 66"/>
                <a:gd name="T72" fmla="*/ 2 w 668"/>
                <a:gd name="T73" fmla="*/ 1 h 66"/>
                <a:gd name="T74" fmla="*/ 2 w 668"/>
                <a:gd name="T75" fmla="*/ 1 h 66"/>
                <a:gd name="T76" fmla="*/ 2 w 668"/>
                <a:gd name="T77" fmla="*/ 1 h 66"/>
                <a:gd name="T78" fmla="*/ 3 w 668"/>
                <a:gd name="T79" fmla="*/ 1 h 66"/>
                <a:gd name="T80" fmla="*/ 3 w 668"/>
                <a:gd name="T81" fmla="*/ 1 h 66"/>
                <a:gd name="T82" fmla="*/ 3 w 668"/>
                <a:gd name="T83" fmla="*/ 1 h 66"/>
                <a:gd name="T84" fmla="*/ 3 w 668"/>
                <a:gd name="T85" fmla="*/ 1 h 66"/>
                <a:gd name="T86" fmla="*/ 4 w 668"/>
                <a:gd name="T87" fmla="*/ 1 h 66"/>
                <a:gd name="T88" fmla="*/ 4 w 668"/>
                <a:gd name="T89" fmla="*/ 1 h 66"/>
                <a:gd name="T90" fmla="*/ 4 w 668"/>
                <a:gd name="T91" fmla="*/ 1 h 66"/>
                <a:gd name="T92" fmla="*/ 4 w 668"/>
                <a:gd name="T93" fmla="*/ 1 h 66"/>
                <a:gd name="T94" fmla="*/ 4 w 668"/>
                <a:gd name="T95" fmla="*/ 1 h 66"/>
                <a:gd name="T96" fmla="*/ 4 w 668"/>
                <a:gd name="T97" fmla="*/ 1 h 66"/>
                <a:gd name="T98" fmla="*/ 4 w 668"/>
                <a:gd name="T99" fmla="*/ 1 h 66"/>
                <a:gd name="T100" fmla="*/ 5 w 668"/>
                <a:gd name="T101" fmla="*/ 1 h 66"/>
                <a:gd name="T102" fmla="*/ 5 w 668"/>
                <a:gd name="T103" fmla="*/ 1 h 66"/>
                <a:gd name="T104" fmla="*/ 5 w 668"/>
                <a:gd name="T105" fmla="*/ 0 h 66"/>
                <a:gd name="T106" fmla="*/ 5 w 668"/>
                <a:gd name="T107" fmla="*/ 0 h 6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68"/>
                <a:gd name="T163" fmla="*/ 0 h 66"/>
                <a:gd name="T164" fmla="*/ 668 w 668"/>
                <a:gd name="T165" fmla="*/ 66 h 6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68" h="66">
                  <a:moveTo>
                    <a:pt x="664" y="0"/>
                  </a:moveTo>
                  <a:lnTo>
                    <a:pt x="633" y="0"/>
                  </a:lnTo>
                  <a:lnTo>
                    <a:pt x="605" y="0"/>
                  </a:lnTo>
                  <a:lnTo>
                    <a:pt x="582" y="0"/>
                  </a:lnTo>
                  <a:lnTo>
                    <a:pt x="565" y="0"/>
                  </a:lnTo>
                  <a:lnTo>
                    <a:pt x="529" y="7"/>
                  </a:lnTo>
                  <a:lnTo>
                    <a:pt x="495" y="4"/>
                  </a:lnTo>
                  <a:lnTo>
                    <a:pt x="466" y="4"/>
                  </a:lnTo>
                  <a:lnTo>
                    <a:pt x="441" y="4"/>
                  </a:lnTo>
                  <a:lnTo>
                    <a:pt x="407" y="4"/>
                  </a:lnTo>
                  <a:lnTo>
                    <a:pt x="379" y="4"/>
                  </a:lnTo>
                  <a:lnTo>
                    <a:pt x="346" y="7"/>
                  </a:lnTo>
                  <a:lnTo>
                    <a:pt x="308" y="11"/>
                  </a:lnTo>
                  <a:lnTo>
                    <a:pt x="265" y="11"/>
                  </a:lnTo>
                  <a:lnTo>
                    <a:pt x="238" y="15"/>
                  </a:lnTo>
                  <a:lnTo>
                    <a:pt x="209" y="15"/>
                  </a:lnTo>
                  <a:lnTo>
                    <a:pt x="194" y="19"/>
                  </a:lnTo>
                  <a:lnTo>
                    <a:pt x="175" y="19"/>
                  </a:lnTo>
                  <a:lnTo>
                    <a:pt x="158" y="23"/>
                  </a:lnTo>
                  <a:lnTo>
                    <a:pt x="132" y="26"/>
                  </a:lnTo>
                  <a:lnTo>
                    <a:pt x="118" y="26"/>
                  </a:lnTo>
                  <a:lnTo>
                    <a:pt x="99" y="30"/>
                  </a:lnTo>
                  <a:lnTo>
                    <a:pt x="71" y="36"/>
                  </a:lnTo>
                  <a:lnTo>
                    <a:pt x="36" y="40"/>
                  </a:lnTo>
                  <a:lnTo>
                    <a:pt x="19" y="43"/>
                  </a:lnTo>
                  <a:lnTo>
                    <a:pt x="0" y="51"/>
                  </a:lnTo>
                  <a:lnTo>
                    <a:pt x="8" y="66"/>
                  </a:lnTo>
                  <a:lnTo>
                    <a:pt x="44" y="55"/>
                  </a:lnTo>
                  <a:lnTo>
                    <a:pt x="71" y="51"/>
                  </a:lnTo>
                  <a:lnTo>
                    <a:pt x="103" y="51"/>
                  </a:lnTo>
                  <a:lnTo>
                    <a:pt x="143" y="47"/>
                  </a:lnTo>
                  <a:lnTo>
                    <a:pt x="183" y="40"/>
                  </a:lnTo>
                  <a:lnTo>
                    <a:pt x="215" y="36"/>
                  </a:lnTo>
                  <a:lnTo>
                    <a:pt x="238" y="30"/>
                  </a:lnTo>
                  <a:lnTo>
                    <a:pt x="274" y="26"/>
                  </a:lnTo>
                  <a:lnTo>
                    <a:pt x="289" y="26"/>
                  </a:lnTo>
                  <a:lnTo>
                    <a:pt x="320" y="26"/>
                  </a:lnTo>
                  <a:lnTo>
                    <a:pt x="343" y="26"/>
                  </a:lnTo>
                  <a:lnTo>
                    <a:pt x="375" y="23"/>
                  </a:lnTo>
                  <a:lnTo>
                    <a:pt x="403" y="23"/>
                  </a:lnTo>
                  <a:lnTo>
                    <a:pt x="434" y="19"/>
                  </a:lnTo>
                  <a:lnTo>
                    <a:pt x="470" y="19"/>
                  </a:lnTo>
                  <a:lnTo>
                    <a:pt x="498" y="19"/>
                  </a:lnTo>
                  <a:lnTo>
                    <a:pt x="514" y="19"/>
                  </a:lnTo>
                  <a:lnTo>
                    <a:pt x="538" y="19"/>
                  </a:lnTo>
                  <a:lnTo>
                    <a:pt x="561" y="19"/>
                  </a:lnTo>
                  <a:lnTo>
                    <a:pt x="586" y="19"/>
                  </a:lnTo>
                  <a:lnTo>
                    <a:pt x="605" y="19"/>
                  </a:lnTo>
                  <a:lnTo>
                    <a:pt x="620" y="19"/>
                  </a:lnTo>
                  <a:lnTo>
                    <a:pt x="633" y="19"/>
                  </a:lnTo>
                  <a:lnTo>
                    <a:pt x="645" y="19"/>
                  </a:lnTo>
                  <a:lnTo>
                    <a:pt x="668" y="19"/>
                  </a:lnTo>
                  <a:lnTo>
                    <a:pt x="66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60" name="Freeform 35"/>
            <p:cNvSpPr>
              <a:spLocks/>
            </p:cNvSpPr>
            <p:nvPr/>
          </p:nvSpPr>
          <p:spPr bwMode="auto">
            <a:xfrm>
              <a:off x="3430" y="2283"/>
              <a:ext cx="40" cy="97"/>
            </a:xfrm>
            <a:custGeom>
              <a:avLst/>
              <a:gdLst>
                <a:gd name="T0" fmla="*/ 1 w 72"/>
                <a:gd name="T1" fmla="*/ 1 h 194"/>
                <a:gd name="T2" fmla="*/ 1 w 72"/>
                <a:gd name="T3" fmla="*/ 1 h 194"/>
                <a:gd name="T4" fmla="*/ 1 w 72"/>
                <a:gd name="T5" fmla="*/ 1 h 194"/>
                <a:gd name="T6" fmla="*/ 1 w 72"/>
                <a:gd name="T7" fmla="*/ 1 h 194"/>
                <a:gd name="T8" fmla="*/ 1 w 72"/>
                <a:gd name="T9" fmla="*/ 1 h 194"/>
                <a:gd name="T10" fmla="*/ 1 w 72"/>
                <a:gd name="T11" fmla="*/ 1 h 194"/>
                <a:gd name="T12" fmla="*/ 1 w 72"/>
                <a:gd name="T13" fmla="*/ 1 h 194"/>
                <a:gd name="T14" fmla="*/ 1 w 72"/>
                <a:gd name="T15" fmla="*/ 1 h 194"/>
                <a:gd name="T16" fmla="*/ 1 w 72"/>
                <a:gd name="T17" fmla="*/ 2 h 194"/>
                <a:gd name="T18" fmla="*/ 1 w 72"/>
                <a:gd name="T19" fmla="*/ 2 h 194"/>
                <a:gd name="T20" fmla="*/ 1 w 72"/>
                <a:gd name="T21" fmla="*/ 2 h 194"/>
                <a:gd name="T22" fmla="*/ 1 w 72"/>
                <a:gd name="T23" fmla="*/ 2 h 194"/>
                <a:gd name="T24" fmla="*/ 1 w 72"/>
                <a:gd name="T25" fmla="*/ 2 h 194"/>
                <a:gd name="T26" fmla="*/ 1 w 72"/>
                <a:gd name="T27" fmla="*/ 2 h 194"/>
                <a:gd name="T28" fmla="*/ 1 w 72"/>
                <a:gd name="T29" fmla="*/ 2 h 194"/>
                <a:gd name="T30" fmla="*/ 1 w 72"/>
                <a:gd name="T31" fmla="*/ 2 h 194"/>
                <a:gd name="T32" fmla="*/ 1 w 72"/>
                <a:gd name="T33" fmla="*/ 1 h 194"/>
                <a:gd name="T34" fmla="*/ 1 w 72"/>
                <a:gd name="T35" fmla="*/ 1 h 194"/>
                <a:gd name="T36" fmla="*/ 1 w 72"/>
                <a:gd name="T37" fmla="*/ 1 h 194"/>
                <a:gd name="T38" fmla="*/ 1 w 72"/>
                <a:gd name="T39" fmla="*/ 1 h 194"/>
                <a:gd name="T40" fmla="*/ 1 w 72"/>
                <a:gd name="T41" fmla="*/ 1 h 194"/>
                <a:gd name="T42" fmla="*/ 0 w 72"/>
                <a:gd name="T43" fmla="*/ 1 h 194"/>
                <a:gd name="T44" fmla="*/ 0 w 72"/>
                <a:gd name="T45" fmla="*/ 0 h 194"/>
                <a:gd name="T46" fmla="*/ 1 w 72"/>
                <a:gd name="T47" fmla="*/ 1 h 194"/>
                <a:gd name="T48" fmla="*/ 1 w 72"/>
                <a:gd name="T49" fmla="*/ 1 h 19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2"/>
                <a:gd name="T76" fmla="*/ 0 h 194"/>
                <a:gd name="T77" fmla="*/ 72 w 72"/>
                <a:gd name="T78" fmla="*/ 194 h 19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2" h="194">
                  <a:moveTo>
                    <a:pt x="19" y="8"/>
                  </a:moveTo>
                  <a:lnTo>
                    <a:pt x="15" y="29"/>
                  </a:lnTo>
                  <a:lnTo>
                    <a:pt x="19" y="44"/>
                  </a:lnTo>
                  <a:lnTo>
                    <a:pt x="19" y="51"/>
                  </a:lnTo>
                  <a:lnTo>
                    <a:pt x="19" y="67"/>
                  </a:lnTo>
                  <a:lnTo>
                    <a:pt x="22" y="84"/>
                  </a:lnTo>
                  <a:lnTo>
                    <a:pt x="22" y="103"/>
                  </a:lnTo>
                  <a:lnTo>
                    <a:pt x="32" y="120"/>
                  </a:lnTo>
                  <a:lnTo>
                    <a:pt x="36" y="139"/>
                  </a:lnTo>
                  <a:lnTo>
                    <a:pt x="43" y="146"/>
                  </a:lnTo>
                  <a:lnTo>
                    <a:pt x="47" y="158"/>
                  </a:lnTo>
                  <a:lnTo>
                    <a:pt x="72" y="179"/>
                  </a:lnTo>
                  <a:lnTo>
                    <a:pt x="43" y="186"/>
                  </a:lnTo>
                  <a:lnTo>
                    <a:pt x="32" y="194"/>
                  </a:lnTo>
                  <a:lnTo>
                    <a:pt x="22" y="154"/>
                  </a:lnTo>
                  <a:lnTo>
                    <a:pt x="15" y="143"/>
                  </a:lnTo>
                  <a:lnTo>
                    <a:pt x="15" y="120"/>
                  </a:lnTo>
                  <a:lnTo>
                    <a:pt x="11" y="103"/>
                  </a:lnTo>
                  <a:lnTo>
                    <a:pt x="7" y="88"/>
                  </a:lnTo>
                  <a:lnTo>
                    <a:pt x="7" y="67"/>
                  </a:lnTo>
                  <a:lnTo>
                    <a:pt x="3" y="51"/>
                  </a:lnTo>
                  <a:lnTo>
                    <a:pt x="0" y="29"/>
                  </a:lnTo>
                  <a:lnTo>
                    <a:pt x="0" y="0"/>
                  </a:lnTo>
                  <a:lnTo>
                    <a:pt x="19"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61" name="Freeform 36"/>
            <p:cNvSpPr>
              <a:spLocks/>
            </p:cNvSpPr>
            <p:nvPr/>
          </p:nvSpPr>
          <p:spPr bwMode="auto">
            <a:xfrm>
              <a:off x="3832" y="2321"/>
              <a:ext cx="328" cy="165"/>
            </a:xfrm>
            <a:custGeom>
              <a:avLst/>
              <a:gdLst>
                <a:gd name="T0" fmla="*/ 5 w 667"/>
                <a:gd name="T1" fmla="*/ 2 h 331"/>
                <a:gd name="T2" fmla="*/ 5 w 667"/>
                <a:gd name="T3" fmla="*/ 2 h 331"/>
                <a:gd name="T4" fmla="*/ 4 w 667"/>
                <a:gd name="T5" fmla="*/ 2 h 331"/>
                <a:gd name="T6" fmla="*/ 4 w 667"/>
                <a:gd name="T7" fmla="*/ 2 h 331"/>
                <a:gd name="T8" fmla="*/ 4 w 667"/>
                <a:gd name="T9" fmla="*/ 2 h 331"/>
                <a:gd name="T10" fmla="*/ 4 w 667"/>
                <a:gd name="T11" fmla="*/ 2 h 331"/>
                <a:gd name="T12" fmla="*/ 4 w 667"/>
                <a:gd name="T13" fmla="*/ 2 h 331"/>
                <a:gd name="T14" fmla="*/ 3 w 667"/>
                <a:gd name="T15" fmla="*/ 2 h 331"/>
                <a:gd name="T16" fmla="*/ 3 w 667"/>
                <a:gd name="T17" fmla="*/ 1 h 331"/>
                <a:gd name="T18" fmla="*/ 3 w 667"/>
                <a:gd name="T19" fmla="*/ 1 h 331"/>
                <a:gd name="T20" fmla="*/ 3 w 667"/>
                <a:gd name="T21" fmla="*/ 1 h 331"/>
                <a:gd name="T22" fmla="*/ 2 w 667"/>
                <a:gd name="T23" fmla="*/ 1 h 331"/>
                <a:gd name="T24" fmla="*/ 2 w 667"/>
                <a:gd name="T25" fmla="*/ 1 h 331"/>
                <a:gd name="T26" fmla="*/ 2 w 667"/>
                <a:gd name="T27" fmla="*/ 1 h 331"/>
                <a:gd name="T28" fmla="*/ 2 w 667"/>
                <a:gd name="T29" fmla="*/ 1 h 331"/>
                <a:gd name="T30" fmla="*/ 2 w 667"/>
                <a:gd name="T31" fmla="*/ 1 h 331"/>
                <a:gd name="T32" fmla="*/ 1 w 667"/>
                <a:gd name="T33" fmla="*/ 1 h 331"/>
                <a:gd name="T34" fmla="*/ 1 w 667"/>
                <a:gd name="T35" fmla="*/ 1 h 331"/>
                <a:gd name="T36" fmla="*/ 1 w 667"/>
                <a:gd name="T37" fmla="*/ 1 h 331"/>
                <a:gd name="T38" fmla="*/ 1 w 667"/>
                <a:gd name="T39" fmla="*/ 0 h 331"/>
                <a:gd name="T40" fmla="*/ 1 w 667"/>
                <a:gd name="T41" fmla="*/ 0 h 331"/>
                <a:gd name="T42" fmla="*/ 1 w 667"/>
                <a:gd name="T43" fmla="*/ 0 h 331"/>
                <a:gd name="T44" fmla="*/ 0 w 667"/>
                <a:gd name="T45" fmla="*/ 0 h 331"/>
                <a:gd name="T46" fmla="*/ 0 w 667"/>
                <a:gd name="T47" fmla="*/ 0 h 331"/>
                <a:gd name="T48" fmla="*/ 0 w 667"/>
                <a:gd name="T49" fmla="*/ 0 h 331"/>
                <a:gd name="T50" fmla="*/ 0 w 667"/>
                <a:gd name="T51" fmla="*/ 0 h 331"/>
                <a:gd name="T52" fmla="*/ 0 w 667"/>
                <a:gd name="T53" fmla="*/ 0 h 331"/>
                <a:gd name="T54" fmla="*/ 0 w 667"/>
                <a:gd name="T55" fmla="*/ 0 h 331"/>
                <a:gd name="T56" fmla="*/ 0 w 667"/>
                <a:gd name="T57" fmla="*/ 0 h 331"/>
                <a:gd name="T58" fmla="*/ 0 w 667"/>
                <a:gd name="T59" fmla="*/ 0 h 331"/>
                <a:gd name="T60" fmla="*/ 0 w 667"/>
                <a:gd name="T61" fmla="*/ 0 h 331"/>
                <a:gd name="T62" fmla="*/ 0 w 667"/>
                <a:gd name="T63" fmla="*/ 0 h 331"/>
                <a:gd name="T64" fmla="*/ 0 w 667"/>
                <a:gd name="T65" fmla="*/ 0 h 331"/>
                <a:gd name="T66" fmla="*/ 0 w 667"/>
                <a:gd name="T67" fmla="*/ 0 h 331"/>
                <a:gd name="T68" fmla="*/ 0 w 667"/>
                <a:gd name="T69" fmla="*/ 0 h 331"/>
                <a:gd name="T70" fmla="*/ 0 w 667"/>
                <a:gd name="T71" fmla="*/ 0 h 331"/>
                <a:gd name="T72" fmla="*/ 0 w 667"/>
                <a:gd name="T73" fmla="*/ 0 h 331"/>
                <a:gd name="T74" fmla="*/ 0 w 667"/>
                <a:gd name="T75" fmla="*/ 1 h 331"/>
                <a:gd name="T76" fmla="*/ 1 w 667"/>
                <a:gd name="T77" fmla="*/ 1 h 331"/>
                <a:gd name="T78" fmla="*/ 1 w 667"/>
                <a:gd name="T79" fmla="*/ 1 h 331"/>
                <a:gd name="T80" fmla="*/ 1 w 667"/>
                <a:gd name="T81" fmla="*/ 1 h 331"/>
                <a:gd name="T82" fmla="*/ 1 w 667"/>
                <a:gd name="T83" fmla="*/ 1 h 331"/>
                <a:gd name="T84" fmla="*/ 2 w 667"/>
                <a:gd name="T85" fmla="*/ 1 h 331"/>
                <a:gd name="T86" fmla="*/ 2 w 667"/>
                <a:gd name="T87" fmla="*/ 1 h 331"/>
                <a:gd name="T88" fmla="*/ 2 w 667"/>
                <a:gd name="T89" fmla="*/ 1 h 331"/>
                <a:gd name="T90" fmla="*/ 2 w 667"/>
                <a:gd name="T91" fmla="*/ 1 h 331"/>
                <a:gd name="T92" fmla="*/ 2 w 667"/>
                <a:gd name="T93" fmla="*/ 1 h 331"/>
                <a:gd name="T94" fmla="*/ 3 w 667"/>
                <a:gd name="T95" fmla="*/ 1 h 331"/>
                <a:gd name="T96" fmla="*/ 3 w 667"/>
                <a:gd name="T97" fmla="*/ 2 h 331"/>
                <a:gd name="T98" fmla="*/ 3 w 667"/>
                <a:gd name="T99" fmla="*/ 2 h 331"/>
                <a:gd name="T100" fmla="*/ 3 w 667"/>
                <a:gd name="T101" fmla="*/ 2 h 331"/>
                <a:gd name="T102" fmla="*/ 3 w 667"/>
                <a:gd name="T103" fmla="*/ 2 h 331"/>
                <a:gd name="T104" fmla="*/ 4 w 667"/>
                <a:gd name="T105" fmla="*/ 2 h 331"/>
                <a:gd name="T106" fmla="*/ 4 w 667"/>
                <a:gd name="T107" fmla="*/ 2 h 331"/>
                <a:gd name="T108" fmla="*/ 4 w 667"/>
                <a:gd name="T109" fmla="*/ 2 h 331"/>
                <a:gd name="T110" fmla="*/ 4 w 667"/>
                <a:gd name="T111" fmla="*/ 2 h 331"/>
                <a:gd name="T112" fmla="*/ 4 w 667"/>
                <a:gd name="T113" fmla="*/ 2 h 331"/>
                <a:gd name="T114" fmla="*/ 5 w 667"/>
                <a:gd name="T115" fmla="*/ 2 h 331"/>
                <a:gd name="T116" fmla="*/ 5 w 667"/>
                <a:gd name="T117" fmla="*/ 2 h 331"/>
                <a:gd name="T118" fmla="*/ 5 w 667"/>
                <a:gd name="T119" fmla="*/ 2 h 33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67"/>
                <a:gd name="T181" fmla="*/ 0 h 331"/>
                <a:gd name="T182" fmla="*/ 667 w 667"/>
                <a:gd name="T183" fmla="*/ 331 h 33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67" h="331">
                  <a:moveTo>
                    <a:pt x="667" y="312"/>
                  </a:moveTo>
                  <a:lnTo>
                    <a:pt x="653" y="308"/>
                  </a:lnTo>
                  <a:lnTo>
                    <a:pt x="638" y="304"/>
                  </a:lnTo>
                  <a:lnTo>
                    <a:pt x="619" y="304"/>
                  </a:lnTo>
                  <a:lnTo>
                    <a:pt x="587" y="289"/>
                  </a:lnTo>
                  <a:lnTo>
                    <a:pt x="560" y="276"/>
                  </a:lnTo>
                  <a:lnTo>
                    <a:pt x="532" y="264"/>
                  </a:lnTo>
                  <a:lnTo>
                    <a:pt x="503" y="257"/>
                  </a:lnTo>
                  <a:lnTo>
                    <a:pt x="473" y="249"/>
                  </a:lnTo>
                  <a:lnTo>
                    <a:pt x="408" y="228"/>
                  </a:lnTo>
                  <a:lnTo>
                    <a:pt x="385" y="217"/>
                  </a:lnTo>
                  <a:lnTo>
                    <a:pt x="357" y="209"/>
                  </a:lnTo>
                  <a:lnTo>
                    <a:pt x="325" y="198"/>
                  </a:lnTo>
                  <a:lnTo>
                    <a:pt x="306" y="181"/>
                  </a:lnTo>
                  <a:lnTo>
                    <a:pt x="294" y="169"/>
                  </a:lnTo>
                  <a:lnTo>
                    <a:pt x="266" y="162"/>
                  </a:lnTo>
                  <a:lnTo>
                    <a:pt x="243" y="154"/>
                  </a:lnTo>
                  <a:lnTo>
                    <a:pt x="230" y="143"/>
                  </a:lnTo>
                  <a:lnTo>
                    <a:pt x="199" y="133"/>
                  </a:lnTo>
                  <a:lnTo>
                    <a:pt x="186" y="122"/>
                  </a:lnTo>
                  <a:lnTo>
                    <a:pt x="159" y="110"/>
                  </a:lnTo>
                  <a:lnTo>
                    <a:pt x="144" y="99"/>
                  </a:lnTo>
                  <a:lnTo>
                    <a:pt x="127" y="86"/>
                  </a:lnTo>
                  <a:lnTo>
                    <a:pt x="108" y="70"/>
                  </a:lnTo>
                  <a:lnTo>
                    <a:pt x="100" y="67"/>
                  </a:lnTo>
                  <a:lnTo>
                    <a:pt x="87" y="59"/>
                  </a:lnTo>
                  <a:lnTo>
                    <a:pt x="68" y="48"/>
                  </a:lnTo>
                  <a:lnTo>
                    <a:pt x="47" y="31"/>
                  </a:lnTo>
                  <a:lnTo>
                    <a:pt x="28" y="23"/>
                  </a:lnTo>
                  <a:lnTo>
                    <a:pt x="0" y="0"/>
                  </a:lnTo>
                  <a:lnTo>
                    <a:pt x="3" y="27"/>
                  </a:lnTo>
                  <a:lnTo>
                    <a:pt x="32" y="51"/>
                  </a:lnTo>
                  <a:lnTo>
                    <a:pt x="47" y="67"/>
                  </a:lnTo>
                  <a:lnTo>
                    <a:pt x="64" y="78"/>
                  </a:lnTo>
                  <a:lnTo>
                    <a:pt x="79" y="95"/>
                  </a:lnTo>
                  <a:lnTo>
                    <a:pt x="95" y="95"/>
                  </a:lnTo>
                  <a:lnTo>
                    <a:pt x="108" y="107"/>
                  </a:lnTo>
                  <a:lnTo>
                    <a:pt x="127" y="129"/>
                  </a:lnTo>
                  <a:lnTo>
                    <a:pt x="159" y="143"/>
                  </a:lnTo>
                  <a:lnTo>
                    <a:pt x="203" y="158"/>
                  </a:lnTo>
                  <a:lnTo>
                    <a:pt x="218" y="173"/>
                  </a:lnTo>
                  <a:lnTo>
                    <a:pt x="243" y="181"/>
                  </a:lnTo>
                  <a:lnTo>
                    <a:pt x="262" y="194"/>
                  </a:lnTo>
                  <a:lnTo>
                    <a:pt x="287" y="205"/>
                  </a:lnTo>
                  <a:lnTo>
                    <a:pt x="317" y="217"/>
                  </a:lnTo>
                  <a:lnTo>
                    <a:pt x="342" y="224"/>
                  </a:lnTo>
                  <a:lnTo>
                    <a:pt x="368" y="228"/>
                  </a:lnTo>
                  <a:lnTo>
                    <a:pt x="393" y="245"/>
                  </a:lnTo>
                  <a:lnTo>
                    <a:pt x="421" y="261"/>
                  </a:lnTo>
                  <a:lnTo>
                    <a:pt x="444" y="264"/>
                  </a:lnTo>
                  <a:lnTo>
                    <a:pt x="473" y="280"/>
                  </a:lnTo>
                  <a:lnTo>
                    <a:pt x="496" y="285"/>
                  </a:lnTo>
                  <a:lnTo>
                    <a:pt x="524" y="297"/>
                  </a:lnTo>
                  <a:lnTo>
                    <a:pt x="543" y="300"/>
                  </a:lnTo>
                  <a:lnTo>
                    <a:pt x="570" y="308"/>
                  </a:lnTo>
                  <a:lnTo>
                    <a:pt x="589" y="312"/>
                  </a:lnTo>
                  <a:lnTo>
                    <a:pt x="638" y="323"/>
                  </a:lnTo>
                  <a:lnTo>
                    <a:pt x="659" y="331"/>
                  </a:lnTo>
                  <a:lnTo>
                    <a:pt x="667" y="3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62" name="Freeform 37"/>
            <p:cNvSpPr>
              <a:spLocks/>
            </p:cNvSpPr>
            <p:nvPr/>
          </p:nvSpPr>
          <p:spPr bwMode="auto">
            <a:xfrm>
              <a:off x="3446" y="2321"/>
              <a:ext cx="408" cy="78"/>
            </a:xfrm>
            <a:custGeom>
              <a:avLst/>
              <a:gdLst>
                <a:gd name="T0" fmla="*/ 7 w 804"/>
                <a:gd name="T1" fmla="*/ 0 h 158"/>
                <a:gd name="T2" fmla="*/ 7 w 804"/>
                <a:gd name="T3" fmla="*/ 0 h 158"/>
                <a:gd name="T4" fmla="*/ 7 w 804"/>
                <a:gd name="T5" fmla="*/ 0 h 158"/>
                <a:gd name="T6" fmla="*/ 6 w 804"/>
                <a:gd name="T7" fmla="*/ 1 h 158"/>
                <a:gd name="T8" fmla="*/ 6 w 804"/>
                <a:gd name="T9" fmla="*/ 1 h 158"/>
                <a:gd name="T10" fmla="*/ 5 w 804"/>
                <a:gd name="T11" fmla="*/ 0 h 158"/>
                <a:gd name="T12" fmla="*/ 5 w 804"/>
                <a:gd name="T13" fmla="*/ 0 h 158"/>
                <a:gd name="T14" fmla="*/ 4 w 804"/>
                <a:gd name="T15" fmla="*/ 0 h 158"/>
                <a:gd name="T16" fmla="*/ 4 w 804"/>
                <a:gd name="T17" fmla="*/ 0 h 158"/>
                <a:gd name="T18" fmla="*/ 3 w 804"/>
                <a:gd name="T19" fmla="*/ 0 h 158"/>
                <a:gd name="T20" fmla="*/ 3 w 804"/>
                <a:gd name="T21" fmla="*/ 0 h 158"/>
                <a:gd name="T22" fmla="*/ 2 w 804"/>
                <a:gd name="T23" fmla="*/ 0 h 158"/>
                <a:gd name="T24" fmla="*/ 2 w 804"/>
                <a:gd name="T25" fmla="*/ 0 h 158"/>
                <a:gd name="T26" fmla="*/ 1 w 804"/>
                <a:gd name="T27" fmla="*/ 0 h 158"/>
                <a:gd name="T28" fmla="*/ 1 w 804"/>
                <a:gd name="T29" fmla="*/ 0 h 158"/>
                <a:gd name="T30" fmla="*/ 1 w 804"/>
                <a:gd name="T31" fmla="*/ 0 h 158"/>
                <a:gd name="T32" fmla="*/ 1 w 804"/>
                <a:gd name="T33" fmla="*/ 1 h 158"/>
                <a:gd name="T34" fmla="*/ 1 w 804"/>
                <a:gd name="T35" fmla="*/ 0 h 158"/>
                <a:gd name="T36" fmla="*/ 2 w 804"/>
                <a:gd name="T37" fmla="*/ 0 h 158"/>
                <a:gd name="T38" fmla="*/ 2 w 804"/>
                <a:gd name="T39" fmla="*/ 0 h 158"/>
                <a:gd name="T40" fmla="*/ 3 w 804"/>
                <a:gd name="T41" fmla="*/ 0 h 158"/>
                <a:gd name="T42" fmla="*/ 4 w 804"/>
                <a:gd name="T43" fmla="*/ 1 h 158"/>
                <a:gd name="T44" fmla="*/ 4 w 804"/>
                <a:gd name="T45" fmla="*/ 1 h 158"/>
                <a:gd name="T46" fmla="*/ 5 w 804"/>
                <a:gd name="T47" fmla="*/ 1 h 158"/>
                <a:gd name="T48" fmla="*/ 5 w 804"/>
                <a:gd name="T49" fmla="*/ 1 h 158"/>
                <a:gd name="T50" fmla="*/ 6 w 804"/>
                <a:gd name="T51" fmla="*/ 1 h 158"/>
                <a:gd name="T52" fmla="*/ 6 w 804"/>
                <a:gd name="T53" fmla="*/ 1 h 158"/>
                <a:gd name="T54" fmla="*/ 7 w 804"/>
                <a:gd name="T55" fmla="*/ 1 h 158"/>
                <a:gd name="T56" fmla="*/ 7 w 804"/>
                <a:gd name="T57" fmla="*/ 0 h 158"/>
                <a:gd name="T58" fmla="*/ 7 w 804"/>
                <a:gd name="T59" fmla="*/ 0 h 158"/>
                <a:gd name="T60" fmla="*/ 7 w 804"/>
                <a:gd name="T61" fmla="*/ 0 h 158"/>
                <a:gd name="T62" fmla="*/ 7 w 804"/>
                <a:gd name="T63" fmla="*/ 0 h 1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04"/>
                <a:gd name="T97" fmla="*/ 0 h 158"/>
                <a:gd name="T98" fmla="*/ 804 w 804"/>
                <a:gd name="T99" fmla="*/ 158 h 15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04" h="158">
                  <a:moveTo>
                    <a:pt x="772" y="0"/>
                  </a:moveTo>
                  <a:lnTo>
                    <a:pt x="772" y="34"/>
                  </a:lnTo>
                  <a:lnTo>
                    <a:pt x="775" y="55"/>
                  </a:lnTo>
                  <a:lnTo>
                    <a:pt x="775" y="74"/>
                  </a:lnTo>
                  <a:lnTo>
                    <a:pt x="775" y="89"/>
                  </a:lnTo>
                  <a:lnTo>
                    <a:pt x="775" y="118"/>
                  </a:lnTo>
                  <a:lnTo>
                    <a:pt x="775" y="133"/>
                  </a:lnTo>
                  <a:lnTo>
                    <a:pt x="737" y="133"/>
                  </a:lnTo>
                  <a:lnTo>
                    <a:pt x="701" y="129"/>
                  </a:lnTo>
                  <a:lnTo>
                    <a:pt x="669" y="129"/>
                  </a:lnTo>
                  <a:lnTo>
                    <a:pt x="646" y="129"/>
                  </a:lnTo>
                  <a:lnTo>
                    <a:pt x="610" y="126"/>
                  </a:lnTo>
                  <a:lnTo>
                    <a:pt x="578" y="126"/>
                  </a:lnTo>
                  <a:lnTo>
                    <a:pt x="538" y="126"/>
                  </a:lnTo>
                  <a:lnTo>
                    <a:pt x="511" y="122"/>
                  </a:lnTo>
                  <a:lnTo>
                    <a:pt x="483" y="118"/>
                  </a:lnTo>
                  <a:lnTo>
                    <a:pt x="456" y="114"/>
                  </a:lnTo>
                  <a:lnTo>
                    <a:pt x="408" y="114"/>
                  </a:lnTo>
                  <a:lnTo>
                    <a:pt x="380" y="107"/>
                  </a:lnTo>
                  <a:lnTo>
                    <a:pt x="344" y="107"/>
                  </a:lnTo>
                  <a:lnTo>
                    <a:pt x="308" y="103"/>
                  </a:lnTo>
                  <a:lnTo>
                    <a:pt x="281" y="103"/>
                  </a:lnTo>
                  <a:lnTo>
                    <a:pt x="249" y="99"/>
                  </a:lnTo>
                  <a:lnTo>
                    <a:pt x="220" y="99"/>
                  </a:lnTo>
                  <a:lnTo>
                    <a:pt x="201" y="99"/>
                  </a:lnTo>
                  <a:lnTo>
                    <a:pt x="173" y="99"/>
                  </a:lnTo>
                  <a:lnTo>
                    <a:pt x="139" y="99"/>
                  </a:lnTo>
                  <a:lnTo>
                    <a:pt x="106" y="99"/>
                  </a:lnTo>
                  <a:lnTo>
                    <a:pt x="82" y="99"/>
                  </a:lnTo>
                  <a:lnTo>
                    <a:pt x="59" y="95"/>
                  </a:lnTo>
                  <a:lnTo>
                    <a:pt x="40" y="103"/>
                  </a:lnTo>
                  <a:lnTo>
                    <a:pt x="11" y="103"/>
                  </a:lnTo>
                  <a:lnTo>
                    <a:pt x="0" y="118"/>
                  </a:lnTo>
                  <a:lnTo>
                    <a:pt x="7" y="133"/>
                  </a:lnTo>
                  <a:lnTo>
                    <a:pt x="78" y="126"/>
                  </a:lnTo>
                  <a:lnTo>
                    <a:pt x="121" y="122"/>
                  </a:lnTo>
                  <a:lnTo>
                    <a:pt x="154" y="122"/>
                  </a:lnTo>
                  <a:lnTo>
                    <a:pt x="201" y="122"/>
                  </a:lnTo>
                  <a:lnTo>
                    <a:pt x="234" y="122"/>
                  </a:lnTo>
                  <a:lnTo>
                    <a:pt x="256" y="122"/>
                  </a:lnTo>
                  <a:lnTo>
                    <a:pt x="296" y="126"/>
                  </a:lnTo>
                  <a:lnTo>
                    <a:pt x="340" y="126"/>
                  </a:lnTo>
                  <a:lnTo>
                    <a:pt x="388" y="133"/>
                  </a:lnTo>
                  <a:lnTo>
                    <a:pt x="424" y="133"/>
                  </a:lnTo>
                  <a:lnTo>
                    <a:pt x="447" y="137"/>
                  </a:lnTo>
                  <a:lnTo>
                    <a:pt x="475" y="143"/>
                  </a:lnTo>
                  <a:lnTo>
                    <a:pt x="511" y="143"/>
                  </a:lnTo>
                  <a:lnTo>
                    <a:pt x="534" y="150"/>
                  </a:lnTo>
                  <a:lnTo>
                    <a:pt x="578" y="150"/>
                  </a:lnTo>
                  <a:lnTo>
                    <a:pt x="621" y="150"/>
                  </a:lnTo>
                  <a:lnTo>
                    <a:pt x="657" y="154"/>
                  </a:lnTo>
                  <a:lnTo>
                    <a:pt x="690" y="154"/>
                  </a:lnTo>
                  <a:lnTo>
                    <a:pt x="716" y="154"/>
                  </a:lnTo>
                  <a:lnTo>
                    <a:pt x="745" y="154"/>
                  </a:lnTo>
                  <a:lnTo>
                    <a:pt x="772" y="154"/>
                  </a:lnTo>
                  <a:lnTo>
                    <a:pt x="804" y="158"/>
                  </a:lnTo>
                  <a:lnTo>
                    <a:pt x="804" y="133"/>
                  </a:lnTo>
                  <a:lnTo>
                    <a:pt x="804" y="110"/>
                  </a:lnTo>
                  <a:lnTo>
                    <a:pt x="796" y="95"/>
                  </a:lnTo>
                  <a:lnTo>
                    <a:pt x="796" y="70"/>
                  </a:lnTo>
                  <a:lnTo>
                    <a:pt x="792" y="55"/>
                  </a:lnTo>
                  <a:lnTo>
                    <a:pt x="800" y="34"/>
                  </a:lnTo>
                  <a:lnTo>
                    <a:pt x="785" y="27"/>
                  </a:lnTo>
                  <a:lnTo>
                    <a:pt x="77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63" name="Freeform 38"/>
            <p:cNvSpPr>
              <a:spLocks/>
            </p:cNvSpPr>
            <p:nvPr/>
          </p:nvSpPr>
          <p:spPr bwMode="auto">
            <a:xfrm>
              <a:off x="3618" y="2148"/>
              <a:ext cx="77" cy="277"/>
            </a:xfrm>
            <a:custGeom>
              <a:avLst/>
              <a:gdLst>
                <a:gd name="T0" fmla="*/ 2 w 154"/>
                <a:gd name="T1" fmla="*/ 0 h 555"/>
                <a:gd name="T2" fmla="*/ 1 w 154"/>
                <a:gd name="T3" fmla="*/ 0 h 555"/>
                <a:gd name="T4" fmla="*/ 2 w 154"/>
                <a:gd name="T5" fmla="*/ 1 h 555"/>
                <a:gd name="T6" fmla="*/ 2 w 154"/>
                <a:gd name="T7" fmla="*/ 2 h 555"/>
                <a:gd name="T8" fmla="*/ 2 w 154"/>
                <a:gd name="T9" fmla="*/ 3 h 555"/>
                <a:gd name="T10" fmla="*/ 1 w 154"/>
                <a:gd name="T11" fmla="*/ 4 h 555"/>
                <a:gd name="T12" fmla="*/ 1 w 154"/>
                <a:gd name="T13" fmla="*/ 3 h 555"/>
                <a:gd name="T14" fmla="*/ 1 w 154"/>
                <a:gd name="T15" fmla="*/ 2 h 555"/>
                <a:gd name="T16" fmla="*/ 1 w 154"/>
                <a:gd name="T17" fmla="*/ 2 h 555"/>
                <a:gd name="T18" fmla="*/ 1 w 154"/>
                <a:gd name="T19" fmla="*/ 1 h 555"/>
                <a:gd name="T20" fmla="*/ 1 w 154"/>
                <a:gd name="T21" fmla="*/ 0 h 555"/>
                <a:gd name="T22" fmla="*/ 1 w 154"/>
                <a:gd name="T23" fmla="*/ 0 h 555"/>
                <a:gd name="T24" fmla="*/ 0 w 154"/>
                <a:gd name="T25" fmla="*/ 0 h 555"/>
                <a:gd name="T26" fmla="*/ 0 w 154"/>
                <a:gd name="T27" fmla="*/ 0 h 555"/>
                <a:gd name="T28" fmla="*/ 2 w 154"/>
                <a:gd name="T29" fmla="*/ 0 h 555"/>
                <a:gd name="T30" fmla="*/ 2 w 154"/>
                <a:gd name="T31" fmla="*/ 0 h 555"/>
                <a:gd name="T32" fmla="*/ 2 w 154"/>
                <a:gd name="T33" fmla="*/ 0 h 5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4"/>
                <a:gd name="T52" fmla="*/ 0 h 555"/>
                <a:gd name="T53" fmla="*/ 154 w 154"/>
                <a:gd name="T54" fmla="*/ 555 h 5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4" h="555">
                  <a:moveTo>
                    <a:pt x="154" y="48"/>
                  </a:moveTo>
                  <a:lnTo>
                    <a:pt x="120" y="76"/>
                  </a:lnTo>
                  <a:lnTo>
                    <a:pt x="131" y="143"/>
                  </a:lnTo>
                  <a:lnTo>
                    <a:pt x="142" y="306"/>
                  </a:lnTo>
                  <a:lnTo>
                    <a:pt x="146" y="456"/>
                  </a:lnTo>
                  <a:lnTo>
                    <a:pt x="99" y="555"/>
                  </a:lnTo>
                  <a:lnTo>
                    <a:pt x="47" y="472"/>
                  </a:lnTo>
                  <a:lnTo>
                    <a:pt x="28" y="380"/>
                  </a:lnTo>
                  <a:lnTo>
                    <a:pt x="36" y="310"/>
                  </a:lnTo>
                  <a:lnTo>
                    <a:pt x="47" y="230"/>
                  </a:lnTo>
                  <a:lnTo>
                    <a:pt x="47" y="120"/>
                  </a:lnTo>
                  <a:lnTo>
                    <a:pt x="40" y="76"/>
                  </a:lnTo>
                  <a:lnTo>
                    <a:pt x="0" y="57"/>
                  </a:lnTo>
                  <a:lnTo>
                    <a:pt x="0" y="6"/>
                  </a:lnTo>
                  <a:lnTo>
                    <a:pt x="139" y="0"/>
                  </a:lnTo>
                  <a:lnTo>
                    <a:pt x="154" y="48"/>
                  </a:lnTo>
                  <a:close/>
                </a:path>
              </a:pathLst>
            </a:custGeom>
            <a:solidFill>
              <a:srgbClr val="FFD1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64" name="Freeform 39"/>
            <p:cNvSpPr>
              <a:spLocks/>
            </p:cNvSpPr>
            <p:nvPr/>
          </p:nvSpPr>
          <p:spPr bwMode="auto">
            <a:xfrm>
              <a:off x="3656" y="2394"/>
              <a:ext cx="228" cy="554"/>
            </a:xfrm>
            <a:custGeom>
              <a:avLst/>
              <a:gdLst>
                <a:gd name="T0" fmla="*/ 3 w 456"/>
                <a:gd name="T1" fmla="*/ 1 h 1107"/>
                <a:gd name="T2" fmla="*/ 3 w 456"/>
                <a:gd name="T3" fmla="*/ 2 h 1107"/>
                <a:gd name="T4" fmla="*/ 3 w 456"/>
                <a:gd name="T5" fmla="*/ 2 h 1107"/>
                <a:gd name="T6" fmla="*/ 3 w 456"/>
                <a:gd name="T7" fmla="*/ 3 h 1107"/>
                <a:gd name="T8" fmla="*/ 4 w 456"/>
                <a:gd name="T9" fmla="*/ 3 h 1107"/>
                <a:gd name="T10" fmla="*/ 3 w 456"/>
                <a:gd name="T11" fmla="*/ 4 h 1107"/>
                <a:gd name="T12" fmla="*/ 3 w 456"/>
                <a:gd name="T13" fmla="*/ 5 h 1107"/>
                <a:gd name="T14" fmla="*/ 4 w 456"/>
                <a:gd name="T15" fmla="*/ 5 h 1107"/>
                <a:gd name="T16" fmla="*/ 3 w 456"/>
                <a:gd name="T17" fmla="*/ 6 h 1107"/>
                <a:gd name="T18" fmla="*/ 3 w 456"/>
                <a:gd name="T19" fmla="*/ 6 h 1107"/>
                <a:gd name="T20" fmla="*/ 3 w 456"/>
                <a:gd name="T21" fmla="*/ 7 h 1107"/>
                <a:gd name="T22" fmla="*/ 3 w 456"/>
                <a:gd name="T23" fmla="*/ 7 h 1107"/>
                <a:gd name="T24" fmla="*/ 3 w 456"/>
                <a:gd name="T25" fmla="*/ 8 h 1107"/>
                <a:gd name="T26" fmla="*/ 4 w 456"/>
                <a:gd name="T27" fmla="*/ 8 h 1107"/>
                <a:gd name="T28" fmla="*/ 4 w 456"/>
                <a:gd name="T29" fmla="*/ 8 h 1107"/>
                <a:gd name="T30" fmla="*/ 4 w 456"/>
                <a:gd name="T31" fmla="*/ 9 h 1107"/>
                <a:gd name="T32" fmla="*/ 3 w 456"/>
                <a:gd name="T33" fmla="*/ 9 h 1107"/>
                <a:gd name="T34" fmla="*/ 3 w 456"/>
                <a:gd name="T35" fmla="*/ 9 h 1107"/>
                <a:gd name="T36" fmla="*/ 2 w 456"/>
                <a:gd name="T37" fmla="*/ 9 h 1107"/>
                <a:gd name="T38" fmla="*/ 2 w 456"/>
                <a:gd name="T39" fmla="*/ 8 h 1107"/>
                <a:gd name="T40" fmla="*/ 2 w 456"/>
                <a:gd name="T41" fmla="*/ 8 h 1107"/>
                <a:gd name="T42" fmla="*/ 2 w 456"/>
                <a:gd name="T43" fmla="*/ 8 h 1107"/>
                <a:gd name="T44" fmla="*/ 1 w 456"/>
                <a:gd name="T45" fmla="*/ 7 h 1107"/>
                <a:gd name="T46" fmla="*/ 1 w 456"/>
                <a:gd name="T47" fmla="*/ 7 h 1107"/>
                <a:gd name="T48" fmla="*/ 1 w 456"/>
                <a:gd name="T49" fmla="*/ 6 h 1107"/>
                <a:gd name="T50" fmla="*/ 1 w 456"/>
                <a:gd name="T51" fmla="*/ 5 h 1107"/>
                <a:gd name="T52" fmla="*/ 1 w 456"/>
                <a:gd name="T53" fmla="*/ 5 h 1107"/>
                <a:gd name="T54" fmla="*/ 1 w 456"/>
                <a:gd name="T55" fmla="*/ 6 h 1107"/>
                <a:gd name="T56" fmla="*/ 1 w 456"/>
                <a:gd name="T57" fmla="*/ 6 h 1107"/>
                <a:gd name="T58" fmla="*/ 2 w 456"/>
                <a:gd name="T59" fmla="*/ 7 h 1107"/>
                <a:gd name="T60" fmla="*/ 2 w 456"/>
                <a:gd name="T61" fmla="*/ 8 h 1107"/>
                <a:gd name="T62" fmla="*/ 2 w 456"/>
                <a:gd name="T63" fmla="*/ 8 h 1107"/>
                <a:gd name="T64" fmla="*/ 3 w 456"/>
                <a:gd name="T65" fmla="*/ 9 h 1107"/>
                <a:gd name="T66" fmla="*/ 4 w 456"/>
                <a:gd name="T67" fmla="*/ 9 h 1107"/>
                <a:gd name="T68" fmla="*/ 4 w 456"/>
                <a:gd name="T69" fmla="*/ 8 h 1107"/>
                <a:gd name="T70" fmla="*/ 3 w 456"/>
                <a:gd name="T71" fmla="*/ 8 h 1107"/>
                <a:gd name="T72" fmla="*/ 3 w 456"/>
                <a:gd name="T73" fmla="*/ 7 h 1107"/>
                <a:gd name="T74" fmla="*/ 3 w 456"/>
                <a:gd name="T75" fmla="*/ 6 h 1107"/>
                <a:gd name="T76" fmla="*/ 3 w 456"/>
                <a:gd name="T77" fmla="*/ 5 h 1107"/>
                <a:gd name="T78" fmla="*/ 3 w 456"/>
                <a:gd name="T79" fmla="*/ 5 h 1107"/>
                <a:gd name="T80" fmla="*/ 3 w 456"/>
                <a:gd name="T81" fmla="*/ 4 h 1107"/>
                <a:gd name="T82" fmla="*/ 3 w 456"/>
                <a:gd name="T83" fmla="*/ 3 h 1107"/>
                <a:gd name="T84" fmla="*/ 3 w 456"/>
                <a:gd name="T85" fmla="*/ 2 h 1107"/>
                <a:gd name="T86" fmla="*/ 3 w 456"/>
                <a:gd name="T87" fmla="*/ 1 h 1107"/>
                <a:gd name="T88" fmla="*/ 3 w 456"/>
                <a:gd name="T89" fmla="*/ 0 h 110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56"/>
                <a:gd name="T136" fmla="*/ 0 h 1107"/>
                <a:gd name="T137" fmla="*/ 456 w 456"/>
                <a:gd name="T138" fmla="*/ 1107 h 110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56" h="1107">
                  <a:moveTo>
                    <a:pt x="365" y="3"/>
                  </a:moveTo>
                  <a:lnTo>
                    <a:pt x="369" y="26"/>
                  </a:lnTo>
                  <a:lnTo>
                    <a:pt x="369" y="55"/>
                  </a:lnTo>
                  <a:lnTo>
                    <a:pt x="372" y="77"/>
                  </a:lnTo>
                  <a:lnTo>
                    <a:pt x="376" y="102"/>
                  </a:lnTo>
                  <a:lnTo>
                    <a:pt x="372" y="133"/>
                  </a:lnTo>
                  <a:lnTo>
                    <a:pt x="376" y="169"/>
                  </a:lnTo>
                  <a:lnTo>
                    <a:pt x="376" y="197"/>
                  </a:lnTo>
                  <a:lnTo>
                    <a:pt x="376" y="228"/>
                  </a:lnTo>
                  <a:lnTo>
                    <a:pt x="380" y="256"/>
                  </a:lnTo>
                  <a:lnTo>
                    <a:pt x="380" y="296"/>
                  </a:lnTo>
                  <a:lnTo>
                    <a:pt x="380" y="319"/>
                  </a:lnTo>
                  <a:lnTo>
                    <a:pt x="384" y="340"/>
                  </a:lnTo>
                  <a:lnTo>
                    <a:pt x="388" y="355"/>
                  </a:lnTo>
                  <a:lnTo>
                    <a:pt x="388" y="383"/>
                  </a:lnTo>
                  <a:lnTo>
                    <a:pt x="391" y="399"/>
                  </a:lnTo>
                  <a:lnTo>
                    <a:pt x="391" y="418"/>
                  </a:lnTo>
                  <a:lnTo>
                    <a:pt x="384" y="454"/>
                  </a:lnTo>
                  <a:lnTo>
                    <a:pt x="388" y="473"/>
                  </a:lnTo>
                  <a:lnTo>
                    <a:pt x="384" y="497"/>
                  </a:lnTo>
                  <a:lnTo>
                    <a:pt x="384" y="526"/>
                  </a:lnTo>
                  <a:lnTo>
                    <a:pt x="384" y="549"/>
                  </a:lnTo>
                  <a:lnTo>
                    <a:pt x="384" y="568"/>
                  </a:lnTo>
                  <a:lnTo>
                    <a:pt x="388" y="585"/>
                  </a:lnTo>
                  <a:lnTo>
                    <a:pt x="384" y="608"/>
                  </a:lnTo>
                  <a:lnTo>
                    <a:pt x="384" y="629"/>
                  </a:lnTo>
                  <a:lnTo>
                    <a:pt x="384" y="648"/>
                  </a:lnTo>
                  <a:lnTo>
                    <a:pt x="384" y="672"/>
                  </a:lnTo>
                  <a:lnTo>
                    <a:pt x="380" y="691"/>
                  </a:lnTo>
                  <a:lnTo>
                    <a:pt x="380" y="714"/>
                  </a:lnTo>
                  <a:lnTo>
                    <a:pt x="380" y="743"/>
                  </a:lnTo>
                  <a:lnTo>
                    <a:pt x="376" y="767"/>
                  </a:lnTo>
                  <a:lnTo>
                    <a:pt x="376" y="786"/>
                  </a:lnTo>
                  <a:lnTo>
                    <a:pt x="376" y="805"/>
                  </a:lnTo>
                  <a:lnTo>
                    <a:pt x="376" y="834"/>
                  </a:lnTo>
                  <a:lnTo>
                    <a:pt x="376" y="866"/>
                  </a:lnTo>
                  <a:lnTo>
                    <a:pt x="376" y="897"/>
                  </a:lnTo>
                  <a:lnTo>
                    <a:pt x="376" y="929"/>
                  </a:lnTo>
                  <a:lnTo>
                    <a:pt x="384" y="940"/>
                  </a:lnTo>
                  <a:lnTo>
                    <a:pt x="391" y="952"/>
                  </a:lnTo>
                  <a:lnTo>
                    <a:pt x="399" y="961"/>
                  </a:lnTo>
                  <a:lnTo>
                    <a:pt x="409" y="973"/>
                  </a:lnTo>
                  <a:lnTo>
                    <a:pt x="416" y="980"/>
                  </a:lnTo>
                  <a:lnTo>
                    <a:pt x="428" y="992"/>
                  </a:lnTo>
                  <a:lnTo>
                    <a:pt x="439" y="1016"/>
                  </a:lnTo>
                  <a:lnTo>
                    <a:pt x="452" y="1035"/>
                  </a:lnTo>
                  <a:lnTo>
                    <a:pt x="456" y="1068"/>
                  </a:lnTo>
                  <a:lnTo>
                    <a:pt x="443" y="1094"/>
                  </a:lnTo>
                  <a:lnTo>
                    <a:pt x="409" y="1107"/>
                  </a:lnTo>
                  <a:lnTo>
                    <a:pt x="376" y="1107"/>
                  </a:lnTo>
                  <a:lnTo>
                    <a:pt x="348" y="1107"/>
                  </a:lnTo>
                  <a:lnTo>
                    <a:pt x="329" y="1094"/>
                  </a:lnTo>
                  <a:lnTo>
                    <a:pt x="296" y="1087"/>
                  </a:lnTo>
                  <a:lnTo>
                    <a:pt x="274" y="1071"/>
                  </a:lnTo>
                  <a:lnTo>
                    <a:pt x="249" y="1056"/>
                  </a:lnTo>
                  <a:lnTo>
                    <a:pt x="226" y="1039"/>
                  </a:lnTo>
                  <a:lnTo>
                    <a:pt x="220" y="1031"/>
                  </a:lnTo>
                  <a:lnTo>
                    <a:pt x="217" y="1020"/>
                  </a:lnTo>
                  <a:lnTo>
                    <a:pt x="213" y="1012"/>
                  </a:lnTo>
                  <a:lnTo>
                    <a:pt x="211" y="1005"/>
                  </a:lnTo>
                  <a:lnTo>
                    <a:pt x="205" y="997"/>
                  </a:lnTo>
                  <a:lnTo>
                    <a:pt x="205" y="995"/>
                  </a:lnTo>
                  <a:lnTo>
                    <a:pt x="190" y="988"/>
                  </a:lnTo>
                  <a:lnTo>
                    <a:pt x="179" y="973"/>
                  </a:lnTo>
                  <a:lnTo>
                    <a:pt x="146" y="944"/>
                  </a:lnTo>
                  <a:lnTo>
                    <a:pt x="139" y="900"/>
                  </a:lnTo>
                  <a:lnTo>
                    <a:pt x="127" y="878"/>
                  </a:lnTo>
                  <a:lnTo>
                    <a:pt x="118" y="857"/>
                  </a:lnTo>
                  <a:lnTo>
                    <a:pt x="99" y="830"/>
                  </a:lnTo>
                  <a:lnTo>
                    <a:pt x="91" y="815"/>
                  </a:lnTo>
                  <a:lnTo>
                    <a:pt x="74" y="794"/>
                  </a:lnTo>
                  <a:lnTo>
                    <a:pt x="70" y="782"/>
                  </a:lnTo>
                  <a:lnTo>
                    <a:pt x="59" y="758"/>
                  </a:lnTo>
                  <a:lnTo>
                    <a:pt x="51" y="731"/>
                  </a:lnTo>
                  <a:lnTo>
                    <a:pt x="36" y="695"/>
                  </a:lnTo>
                  <a:lnTo>
                    <a:pt x="23" y="667"/>
                  </a:lnTo>
                  <a:lnTo>
                    <a:pt x="15" y="648"/>
                  </a:lnTo>
                  <a:lnTo>
                    <a:pt x="8" y="625"/>
                  </a:lnTo>
                  <a:lnTo>
                    <a:pt x="0" y="604"/>
                  </a:lnTo>
                  <a:lnTo>
                    <a:pt x="4" y="553"/>
                  </a:lnTo>
                  <a:lnTo>
                    <a:pt x="11" y="568"/>
                  </a:lnTo>
                  <a:lnTo>
                    <a:pt x="27" y="592"/>
                  </a:lnTo>
                  <a:lnTo>
                    <a:pt x="30" y="621"/>
                  </a:lnTo>
                  <a:lnTo>
                    <a:pt x="47" y="648"/>
                  </a:lnTo>
                  <a:lnTo>
                    <a:pt x="51" y="680"/>
                  </a:lnTo>
                  <a:lnTo>
                    <a:pt x="66" y="703"/>
                  </a:lnTo>
                  <a:lnTo>
                    <a:pt x="87" y="743"/>
                  </a:lnTo>
                  <a:lnTo>
                    <a:pt x="106" y="775"/>
                  </a:lnTo>
                  <a:lnTo>
                    <a:pt x="127" y="822"/>
                  </a:lnTo>
                  <a:lnTo>
                    <a:pt x="142" y="853"/>
                  </a:lnTo>
                  <a:lnTo>
                    <a:pt x="154" y="881"/>
                  </a:lnTo>
                  <a:lnTo>
                    <a:pt x="165" y="921"/>
                  </a:lnTo>
                  <a:lnTo>
                    <a:pt x="182" y="940"/>
                  </a:lnTo>
                  <a:lnTo>
                    <a:pt x="205" y="952"/>
                  </a:lnTo>
                  <a:lnTo>
                    <a:pt x="217" y="973"/>
                  </a:lnTo>
                  <a:lnTo>
                    <a:pt x="234" y="999"/>
                  </a:lnTo>
                  <a:lnTo>
                    <a:pt x="249" y="1024"/>
                  </a:lnTo>
                  <a:lnTo>
                    <a:pt x="274" y="1039"/>
                  </a:lnTo>
                  <a:lnTo>
                    <a:pt x="304" y="1060"/>
                  </a:lnTo>
                  <a:lnTo>
                    <a:pt x="333" y="1075"/>
                  </a:lnTo>
                  <a:lnTo>
                    <a:pt x="355" y="1079"/>
                  </a:lnTo>
                  <a:lnTo>
                    <a:pt x="391" y="1079"/>
                  </a:lnTo>
                  <a:lnTo>
                    <a:pt x="420" y="1071"/>
                  </a:lnTo>
                  <a:lnTo>
                    <a:pt x="420" y="1039"/>
                  </a:lnTo>
                  <a:lnTo>
                    <a:pt x="399" y="1016"/>
                  </a:lnTo>
                  <a:lnTo>
                    <a:pt x="391" y="995"/>
                  </a:lnTo>
                  <a:lnTo>
                    <a:pt x="369" y="976"/>
                  </a:lnTo>
                  <a:lnTo>
                    <a:pt x="361" y="952"/>
                  </a:lnTo>
                  <a:lnTo>
                    <a:pt x="355" y="925"/>
                  </a:lnTo>
                  <a:lnTo>
                    <a:pt x="355" y="889"/>
                  </a:lnTo>
                  <a:lnTo>
                    <a:pt x="355" y="845"/>
                  </a:lnTo>
                  <a:lnTo>
                    <a:pt x="352" y="805"/>
                  </a:lnTo>
                  <a:lnTo>
                    <a:pt x="352" y="767"/>
                  </a:lnTo>
                  <a:lnTo>
                    <a:pt x="361" y="727"/>
                  </a:lnTo>
                  <a:lnTo>
                    <a:pt x="355" y="691"/>
                  </a:lnTo>
                  <a:lnTo>
                    <a:pt x="361" y="659"/>
                  </a:lnTo>
                  <a:lnTo>
                    <a:pt x="361" y="632"/>
                  </a:lnTo>
                  <a:lnTo>
                    <a:pt x="361" y="592"/>
                  </a:lnTo>
                  <a:lnTo>
                    <a:pt x="361" y="556"/>
                  </a:lnTo>
                  <a:lnTo>
                    <a:pt x="361" y="520"/>
                  </a:lnTo>
                  <a:lnTo>
                    <a:pt x="361" y="465"/>
                  </a:lnTo>
                  <a:lnTo>
                    <a:pt x="369" y="442"/>
                  </a:lnTo>
                  <a:lnTo>
                    <a:pt x="365" y="406"/>
                  </a:lnTo>
                  <a:lnTo>
                    <a:pt x="365" y="362"/>
                  </a:lnTo>
                  <a:lnTo>
                    <a:pt x="365" y="326"/>
                  </a:lnTo>
                  <a:lnTo>
                    <a:pt x="365" y="296"/>
                  </a:lnTo>
                  <a:lnTo>
                    <a:pt x="361" y="267"/>
                  </a:lnTo>
                  <a:lnTo>
                    <a:pt x="355" y="237"/>
                  </a:lnTo>
                  <a:lnTo>
                    <a:pt x="352" y="197"/>
                  </a:lnTo>
                  <a:lnTo>
                    <a:pt x="348" y="165"/>
                  </a:lnTo>
                  <a:lnTo>
                    <a:pt x="348" y="125"/>
                  </a:lnTo>
                  <a:lnTo>
                    <a:pt x="352" y="98"/>
                  </a:lnTo>
                  <a:lnTo>
                    <a:pt x="352" y="62"/>
                  </a:lnTo>
                  <a:lnTo>
                    <a:pt x="344" y="34"/>
                  </a:lnTo>
                  <a:lnTo>
                    <a:pt x="333" y="0"/>
                  </a:lnTo>
                  <a:lnTo>
                    <a:pt x="36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65" name="Freeform 40"/>
            <p:cNvSpPr>
              <a:spLocks/>
            </p:cNvSpPr>
            <p:nvPr/>
          </p:nvSpPr>
          <p:spPr bwMode="auto">
            <a:xfrm>
              <a:off x="3426" y="2376"/>
              <a:ext cx="234" cy="570"/>
            </a:xfrm>
            <a:custGeom>
              <a:avLst/>
              <a:gdLst>
                <a:gd name="T0" fmla="*/ 1 w 468"/>
                <a:gd name="T1" fmla="*/ 0 h 1141"/>
                <a:gd name="T2" fmla="*/ 1 w 468"/>
                <a:gd name="T3" fmla="*/ 1 h 1141"/>
                <a:gd name="T4" fmla="*/ 1 w 468"/>
                <a:gd name="T5" fmla="*/ 2 h 1141"/>
                <a:gd name="T6" fmla="*/ 1 w 468"/>
                <a:gd name="T7" fmla="*/ 2 h 1141"/>
                <a:gd name="T8" fmla="*/ 1 w 468"/>
                <a:gd name="T9" fmla="*/ 3 h 1141"/>
                <a:gd name="T10" fmla="*/ 1 w 468"/>
                <a:gd name="T11" fmla="*/ 3 h 1141"/>
                <a:gd name="T12" fmla="*/ 1 w 468"/>
                <a:gd name="T13" fmla="*/ 4 h 1141"/>
                <a:gd name="T14" fmla="*/ 1 w 468"/>
                <a:gd name="T15" fmla="*/ 4 h 1141"/>
                <a:gd name="T16" fmla="*/ 1 w 468"/>
                <a:gd name="T17" fmla="*/ 5 h 1141"/>
                <a:gd name="T18" fmla="*/ 1 w 468"/>
                <a:gd name="T19" fmla="*/ 5 h 1141"/>
                <a:gd name="T20" fmla="*/ 1 w 468"/>
                <a:gd name="T21" fmla="*/ 6 h 1141"/>
                <a:gd name="T22" fmla="*/ 1 w 468"/>
                <a:gd name="T23" fmla="*/ 7 h 1141"/>
                <a:gd name="T24" fmla="*/ 1 w 468"/>
                <a:gd name="T25" fmla="*/ 7 h 1141"/>
                <a:gd name="T26" fmla="*/ 1 w 468"/>
                <a:gd name="T27" fmla="*/ 7 h 1141"/>
                <a:gd name="T28" fmla="*/ 1 w 468"/>
                <a:gd name="T29" fmla="*/ 8 h 1141"/>
                <a:gd name="T30" fmla="*/ 1 w 468"/>
                <a:gd name="T31" fmla="*/ 8 h 1141"/>
                <a:gd name="T32" fmla="*/ 1 w 468"/>
                <a:gd name="T33" fmla="*/ 8 h 1141"/>
                <a:gd name="T34" fmla="*/ 2 w 468"/>
                <a:gd name="T35" fmla="*/ 8 h 1141"/>
                <a:gd name="T36" fmla="*/ 2 w 468"/>
                <a:gd name="T37" fmla="*/ 8 h 1141"/>
                <a:gd name="T38" fmla="*/ 2 w 468"/>
                <a:gd name="T39" fmla="*/ 8 h 1141"/>
                <a:gd name="T40" fmla="*/ 3 w 468"/>
                <a:gd name="T41" fmla="*/ 7 h 1141"/>
                <a:gd name="T42" fmla="*/ 3 w 468"/>
                <a:gd name="T43" fmla="*/ 7 h 1141"/>
                <a:gd name="T44" fmla="*/ 3 w 468"/>
                <a:gd name="T45" fmla="*/ 6 h 1141"/>
                <a:gd name="T46" fmla="*/ 3 w 468"/>
                <a:gd name="T47" fmla="*/ 6 h 1141"/>
                <a:gd name="T48" fmla="*/ 4 w 468"/>
                <a:gd name="T49" fmla="*/ 5 h 1141"/>
                <a:gd name="T50" fmla="*/ 4 w 468"/>
                <a:gd name="T51" fmla="*/ 5 h 1141"/>
                <a:gd name="T52" fmla="*/ 4 w 468"/>
                <a:gd name="T53" fmla="*/ 4 h 1141"/>
                <a:gd name="T54" fmla="*/ 4 w 468"/>
                <a:gd name="T55" fmla="*/ 5 h 1141"/>
                <a:gd name="T56" fmla="*/ 3 w 468"/>
                <a:gd name="T57" fmla="*/ 6 h 1141"/>
                <a:gd name="T58" fmla="*/ 3 w 468"/>
                <a:gd name="T59" fmla="*/ 6 h 1141"/>
                <a:gd name="T60" fmla="*/ 3 w 468"/>
                <a:gd name="T61" fmla="*/ 7 h 1141"/>
                <a:gd name="T62" fmla="*/ 2 w 468"/>
                <a:gd name="T63" fmla="*/ 8 h 1141"/>
                <a:gd name="T64" fmla="*/ 2 w 468"/>
                <a:gd name="T65" fmla="*/ 8 h 1141"/>
                <a:gd name="T66" fmla="*/ 1 w 468"/>
                <a:gd name="T67" fmla="*/ 8 h 1141"/>
                <a:gd name="T68" fmla="*/ 1 w 468"/>
                <a:gd name="T69" fmla="*/ 8 h 1141"/>
                <a:gd name="T70" fmla="*/ 1 w 468"/>
                <a:gd name="T71" fmla="*/ 7 h 1141"/>
                <a:gd name="T72" fmla="*/ 1 w 468"/>
                <a:gd name="T73" fmla="*/ 6 h 1141"/>
                <a:gd name="T74" fmla="*/ 1 w 468"/>
                <a:gd name="T75" fmla="*/ 5 h 1141"/>
                <a:gd name="T76" fmla="*/ 1 w 468"/>
                <a:gd name="T77" fmla="*/ 5 h 1141"/>
                <a:gd name="T78" fmla="*/ 1 w 468"/>
                <a:gd name="T79" fmla="*/ 4 h 1141"/>
                <a:gd name="T80" fmla="*/ 1 w 468"/>
                <a:gd name="T81" fmla="*/ 3 h 1141"/>
                <a:gd name="T82" fmla="*/ 1 w 468"/>
                <a:gd name="T83" fmla="*/ 2 h 1141"/>
                <a:gd name="T84" fmla="*/ 1 w 468"/>
                <a:gd name="T85" fmla="*/ 1 h 1141"/>
                <a:gd name="T86" fmla="*/ 1 w 468"/>
                <a:gd name="T87" fmla="*/ 1 h 1141"/>
                <a:gd name="T88" fmla="*/ 2 w 468"/>
                <a:gd name="T89" fmla="*/ 0 h 11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68"/>
                <a:gd name="T136" fmla="*/ 0 h 1141"/>
                <a:gd name="T137" fmla="*/ 468 w 468"/>
                <a:gd name="T138" fmla="*/ 1141 h 11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68" h="1141">
                  <a:moveTo>
                    <a:pt x="99" y="4"/>
                  </a:moveTo>
                  <a:lnTo>
                    <a:pt x="91" y="59"/>
                  </a:lnTo>
                  <a:lnTo>
                    <a:pt x="91" y="92"/>
                  </a:lnTo>
                  <a:lnTo>
                    <a:pt x="84" y="111"/>
                  </a:lnTo>
                  <a:lnTo>
                    <a:pt x="80" y="139"/>
                  </a:lnTo>
                  <a:lnTo>
                    <a:pt x="84" y="166"/>
                  </a:lnTo>
                  <a:lnTo>
                    <a:pt x="80" y="202"/>
                  </a:lnTo>
                  <a:lnTo>
                    <a:pt x="80" y="230"/>
                  </a:lnTo>
                  <a:lnTo>
                    <a:pt x="80" y="261"/>
                  </a:lnTo>
                  <a:lnTo>
                    <a:pt x="74" y="293"/>
                  </a:lnTo>
                  <a:lnTo>
                    <a:pt x="74" y="329"/>
                  </a:lnTo>
                  <a:lnTo>
                    <a:pt x="74" y="352"/>
                  </a:lnTo>
                  <a:lnTo>
                    <a:pt x="70" y="373"/>
                  </a:lnTo>
                  <a:lnTo>
                    <a:pt x="66" y="392"/>
                  </a:lnTo>
                  <a:lnTo>
                    <a:pt x="66" y="417"/>
                  </a:lnTo>
                  <a:lnTo>
                    <a:pt x="63" y="432"/>
                  </a:lnTo>
                  <a:lnTo>
                    <a:pt x="63" y="451"/>
                  </a:lnTo>
                  <a:lnTo>
                    <a:pt x="70" y="487"/>
                  </a:lnTo>
                  <a:lnTo>
                    <a:pt x="66" y="506"/>
                  </a:lnTo>
                  <a:lnTo>
                    <a:pt x="70" y="531"/>
                  </a:lnTo>
                  <a:lnTo>
                    <a:pt x="70" y="557"/>
                  </a:lnTo>
                  <a:lnTo>
                    <a:pt x="70" y="582"/>
                  </a:lnTo>
                  <a:lnTo>
                    <a:pt x="70" y="601"/>
                  </a:lnTo>
                  <a:lnTo>
                    <a:pt x="66" y="622"/>
                  </a:lnTo>
                  <a:lnTo>
                    <a:pt x="74" y="645"/>
                  </a:lnTo>
                  <a:lnTo>
                    <a:pt x="70" y="662"/>
                  </a:lnTo>
                  <a:lnTo>
                    <a:pt x="70" y="685"/>
                  </a:lnTo>
                  <a:lnTo>
                    <a:pt x="74" y="704"/>
                  </a:lnTo>
                  <a:lnTo>
                    <a:pt x="74" y="728"/>
                  </a:lnTo>
                  <a:lnTo>
                    <a:pt x="74" y="751"/>
                  </a:lnTo>
                  <a:lnTo>
                    <a:pt x="74" y="776"/>
                  </a:lnTo>
                  <a:lnTo>
                    <a:pt x="80" y="804"/>
                  </a:lnTo>
                  <a:lnTo>
                    <a:pt x="80" y="823"/>
                  </a:lnTo>
                  <a:lnTo>
                    <a:pt x="80" y="838"/>
                  </a:lnTo>
                  <a:lnTo>
                    <a:pt x="80" y="867"/>
                  </a:lnTo>
                  <a:lnTo>
                    <a:pt x="80" y="899"/>
                  </a:lnTo>
                  <a:lnTo>
                    <a:pt x="80" y="930"/>
                  </a:lnTo>
                  <a:lnTo>
                    <a:pt x="80" y="962"/>
                  </a:lnTo>
                  <a:lnTo>
                    <a:pt x="74" y="973"/>
                  </a:lnTo>
                  <a:lnTo>
                    <a:pt x="63" y="985"/>
                  </a:lnTo>
                  <a:lnTo>
                    <a:pt x="55" y="992"/>
                  </a:lnTo>
                  <a:lnTo>
                    <a:pt x="47" y="1006"/>
                  </a:lnTo>
                  <a:lnTo>
                    <a:pt x="40" y="1013"/>
                  </a:lnTo>
                  <a:lnTo>
                    <a:pt x="30" y="1029"/>
                  </a:lnTo>
                  <a:lnTo>
                    <a:pt x="19" y="1049"/>
                  </a:lnTo>
                  <a:lnTo>
                    <a:pt x="4" y="1072"/>
                  </a:lnTo>
                  <a:lnTo>
                    <a:pt x="0" y="1101"/>
                  </a:lnTo>
                  <a:lnTo>
                    <a:pt x="15" y="1127"/>
                  </a:lnTo>
                  <a:lnTo>
                    <a:pt x="47" y="1141"/>
                  </a:lnTo>
                  <a:lnTo>
                    <a:pt x="80" y="1141"/>
                  </a:lnTo>
                  <a:lnTo>
                    <a:pt x="106" y="1141"/>
                  </a:lnTo>
                  <a:lnTo>
                    <a:pt x="127" y="1127"/>
                  </a:lnTo>
                  <a:lnTo>
                    <a:pt x="161" y="1124"/>
                  </a:lnTo>
                  <a:lnTo>
                    <a:pt x="182" y="1105"/>
                  </a:lnTo>
                  <a:lnTo>
                    <a:pt x="205" y="1093"/>
                  </a:lnTo>
                  <a:lnTo>
                    <a:pt x="234" y="1072"/>
                  </a:lnTo>
                  <a:lnTo>
                    <a:pt x="236" y="1065"/>
                  </a:lnTo>
                  <a:lnTo>
                    <a:pt x="241" y="1057"/>
                  </a:lnTo>
                  <a:lnTo>
                    <a:pt x="241" y="1049"/>
                  </a:lnTo>
                  <a:lnTo>
                    <a:pt x="247" y="1042"/>
                  </a:lnTo>
                  <a:lnTo>
                    <a:pt x="249" y="1034"/>
                  </a:lnTo>
                  <a:lnTo>
                    <a:pt x="253" y="1032"/>
                  </a:lnTo>
                  <a:lnTo>
                    <a:pt x="270" y="1021"/>
                  </a:lnTo>
                  <a:lnTo>
                    <a:pt x="277" y="1010"/>
                  </a:lnTo>
                  <a:lnTo>
                    <a:pt x="308" y="981"/>
                  </a:lnTo>
                  <a:lnTo>
                    <a:pt x="321" y="934"/>
                  </a:lnTo>
                  <a:lnTo>
                    <a:pt x="329" y="911"/>
                  </a:lnTo>
                  <a:lnTo>
                    <a:pt x="336" y="894"/>
                  </a:lnTo>
                  <a:lnTo>
                    <a:pt x="361" y="867"/>
                  </a:lnTo>
                  <a:lnTo>
                    <a:pt x="365" y="846"/>
                  </a:lnTo>
                  <a:lnTo>
                    <a:pt x="380" y="831"/>
                  </a:lnTo>
                  <a:lnTo>
                    <a:pt x="384" y="816"/>
                  </a:lnTo>
                  <a:lnTo>
                    <a:pt x="395" y="795"/>
                  </a:lnTo>
                  <a:lnTo>
                    <a:pt x="405" y="764"/>
                  </a:lnTo>
                  <a:lnTo>
                    <a:pt x="420" y="728"/>
                  </a:lnTo>
                  <a:lnTo>
                    <a:pt x="431" y="704"/>
                  </a:lnTo>
                  <a:lnTo>
                    <a:pt x="439" y="681"/>
                  </a:lnTo>
                  <a:lnTo>
                    <a:pt x="452" y="662"/>
                  </a:lnTo>
                  <a:lnTo>
                    <a:pt x="468" y="637"/>
                  </a:lnTo>
                  <a:lnTo>
                    <a:pt x="464" y="590"/>
                  </a:lnTo>
                  <a:lnTo>
                    <a:pt x="448" y="605"/>
                  </a:lnTo>
                  <a:lnTo>
                    <a:pt x="439" y="629"/>
                  </a:lnTo>
                  <a:lnTo>
                    <a:pt x="424" y="652"/>
                  </a:lnTo>
                  <a:lnTo>
                    <a:pt x="409" y="685"/>
                  </a:lnTo>
                  <a:lnTo>
                    <a:pt x="405" y="713"/>
                  </a:lnTo>
                  <a:lnTo>
                    <a:pt x="391" y="736"/>
                  </a:lnTo>
                  <a:lnTo>
                    <a:pt x="369" y="780"/>
                  </a:lnTo>
                  <a:lnTo>
                    <a:pt x="348" y="808"/>
                  </a:lnTo>
                  <a:lnTo>
                    <a:pt x="329" y="856"/>
                  </a:lnTo>
                  <a:lnTo>
                    <a:pt x="314" y="886"/>
                  </a:lnTo>
                  <a:lnTo>
                    <a:pt x="300" y="918"/>
                  </a:lnTo>
                  <a:lnTo>
                    <a:pt x="289" y="954"/>
                  </a:lnTo>
                  <a:lnTo>
                    <a:pt x="274" y="973"/>
                  </a:lnTo>
                  <a:lnTo>
                    <a:pt x="253" y="989"/>
                  </a:lnTo>
                  <a:lnTo>
                    <a:pt x="238" y="1010"/>
                  </a:lnTo>
                  <a:lnTo>
                    <a:pt x="226" y="1036"/>
                  </a:lnTo>
                  <a:lnTo>
                    <a:pt x="205" y="1057"/>
                  </a:lnTo>
                  <a:lnTo>
                    <a:pt x="182" y="1072"/>
                  </a:lnTo>
                  <a:lnTo>
                    <a:pt x="150" y="1097"/>
                  </a:lnTo>
                  <a:lnTo>
                    <a:pt x="127" y="1112"/>
                  </a:lnTo>
                  <a:lnTo>
                    <a:pt x="99" y="1112"/>
                  </a:lnTo>
                  <a:lnTo>
                    <a:pt x="63" y="1116"/>
                  </a:lnTo>
                  <a:lnTo>
                    <a:pt x="40" y="1105"/>
                  </a:lnTo>
                  <a:lnTo>
                    <a:pt x="36" y="1076"/>
                  </a:lnTo>
                  <a:lnTo>
                    <a:pt x="55" y="1049"/>
                  </a:lnTo>
                  <a:lnTo>
                    <a:pt x="63" y="1032"/>
                  </a:lnTo>
                  <a:lnTo>
                    <a:pt x="87" y="1010"/>
                  </a:lnTo>
                  <a:lnTo>
                    <a:pt x="99" y="985"/>
                  </a:lnTo>
                  <a:lnTo>
                    <a:pt x="99" y="958"/>
                  </a:lnTo>
                  <a:lnTo>
                    <a:pt x="103" y="922"/>
                  </a:lnTo>
                  <a:lnTo>
                    <a:pt x="103" y="878"/>
                  </a:lnTo>
                  <a:lnTo>
                    <a:pt x="103" y="842"/>
                  </a:lnTo>
                  <a:lnTo>
                    <a:pt x="106" y="799"/>
                  </a:lnTo>
                  <a:lnTo>
                    <a:pt x="95" y="764"/>
                  </a:lnTo>
                  <a:lnTo>
                    <a:pt x="99" y="728"/>
                  </a:lnTo>
                  <a:lnTo>
                    <a:pt x="95" y="696"/>
                  </a:lnTo>
                  <a:lnTo>
                    <a:pt x="95" y="666"/>
                  </a:lnTo>
                  <a:lnTo>
                    <a:pt x="95" y="626"/>
                  </a:lnTo>
                  <a:lnTo>
                    <a:pt x="95" y="593"/>
                  </a:lnTo>
                  <a:lnTo>
                    <a:pt x="99" y="553"/>
                  </a:lnTo>
                  <a:lnTo>
                    <a:pt x="95" y="498"/>
                  </a:lnTo>
                  <a:lnTo>
                    <a:pt x="91" y="476"/>
                  </a:lnTo>
                  <a:lnTo>
                    <a:pt x="91" y="439"/>
                  </a:lnTo>
                  <a:lnTo>
                    <a:pt x="91" y="396"/>
                  </a:lnTo>
                  <a:lnTo>
                    <a:pt x="91" y="360"/>
                  </a:lnTo>
                  <a:lnTo>
                    <a:pt x="91" y="329"/>
                  </a:lnTo>
                  <a:lnTo>
                    <a:pt x="99" y="301"/>
                  </a:lnTo>
                  <a:lnTo>
                    <a:pt x="99" y="274"/>
                  </a:lnTo>
                  <a:lnTo>
                    <a:pt x="106" y="234"/>
                  </a:lnTo>
                  <a:lnTo>
                    <a:pt x="106" y="202"/>
                  </a:lnTo>
                  <a:lnTo>
                    <a:pt x="106" y="162"/>
                  </a:lnTo>
                  <a:lnTo>
                    <a:pt x="106" y="132"/>
                  </a:lnTo>
                  <a:lnTo>
                    <a:pt x="103" y="99"/>
                  </a:lnTo>
                  <a:lnTo>
                    <a:pt x="110" y="67"/>
                  </a:lnTo>
                  <a:lnTo>
                    <a:pt x="139" y="0"/>
                  </a:lnTo>
                  <a:lnTo>
                    <a:pt x="9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66" name="Freeform 41"/>
            <p:cNvSpPr>
              <a:spLocks/>
            </p:cNvSpPr>
            <p:nvPr/>
          </p:nvSpPr>
          <p:spPr bwMode="auto">
            <a:xfrm>
              <a:off x="3068" y="2245"/>
              <a:ext cx="47" cy="59"/>
            </a:xfrm>
            <a:custGeom>
              <a:avLst/>
              <a:gdLst>
                <a:gd name="T0" fmla="*/ 0 w 95"/>
                <a:gd name="T1" fmla="*/ 0 h 120"/>
                <a:gd name="T2" fmla="*/ 0 w 95"/>
                <a:gd name="T3" fmla="*/ 0 h 120"/>
                <a:gd name="T4" fmla="*/ 0 w 95"/>
                <a:gd name="T5" fmla="*/ 0 h 120"/>
                <a:gd name="T6" fmla="*/ 0 w 95"/>
                <a:gd name="T7" fmla="*/ 0 h 120"/>
                <a:gd name="T8" fmla="*/ 0 w 95"/>
                <a:gd name="T9" fmla="*/ 0 h 120"/>
                <a:gd name="T10" fmla="*/ 0 w 95"/>
                <a:gd name="T11" fmla="*/ 0 h 120"/>
                <a:gd name="T12" fmla="*/ 0 w 95"/>
                <a:gd name="T13" fmla="*/ 0 h 120"/>
                <a:gd name="T14" fmla="*/ 0 w 95"/>
                <a:gd name="T15" fmla="*/ 0 h 120"/>
                <a:gd name="T16" fmla="*/ 0 w 95"/>
                <a:gd name="T17" fmla="*/ 0 h 120"/>
                <a:gd name="T18" fmla="*/ 0 w 95"/>
                <a:gd name="T19" fmla="*/ 0 h 120"/>
                <a:gd name="T20" fmla="*/ 0 w 95"/>
                <a:gd name="T21" fmla="*/ 0 h 120"/>
                <a:gd name="T22" fmla="*/ 0 w 95"/>
                <a:gd name="T23" fmla="*/ 0 h 120"/>
                <a:gd name="T24" fmla="*/ 0 w 95"/>
                <a:gd name="T25" fmla="*/ 0 h 120"/>
                <a:gd name="T26" fmla="*/ 0 w 95"/>
                <a:gd name="T27" fmla="*/ 0 h 120"/>
                <a:gd name="T28" fmla="*/ 0 w 95"/>
                <a:gd name="T29" fmla="*/ 0 h 120"/>
                <a:gd name="T30" fmla="*/ 0 w 95"/>
                <a:gd name="T31" fmla="*/ 0 h 120"/>
                <a:gd name="T32" fmla="*/ 0 w 95"/>
                <a:gd name="T33" fmla="*/ 0 h 120"/>
                <a:gd name="T34" fmla="*/ 0 w 95"/>
                <a:gd name="T35" fmla="*/ 0 h 120"/>
                <a:gd name="T36" fmla="*/ 0 w 95"/>
                <a:gd name="T37" fmla="*/ 0 h 120"/>
                <a:gd name="T38" fmla="*/ 0 w 95"/>
                <a:gd name="T39" fmla="*/ 0 h 120"/>
                <a:gd name="T40" fmla="*/ 0 w 95"/>
                <a:gd name="T41" fmla="*/ 0 h 120"/>
                <a:gd name="T42" fmla="*/ 0 w 95"/>
                <a:gd name="T43" fmla="*/ 0 h 120"/>
                <a:gd name="T44" fmla="*/ 0 w 95"/>
                <a:gd name="T45" fmla="*/ 0 h 12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5"/>
                <a:gd name="T70" fmla="*/ 0 h 120"/>
                <a:gd name="T71" fmla="*/ 95 w 95"/>
                <a:gd name="T72" fmla="*/ 120 h 12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5" h="120">
                  <a:moveTo>
                    <a:pt x="95" y="112"/>
                  </a:moveTo>
                  <a:lnTo>
                    <a:pt x="88" y="101"/>
                  </a:lnTo>
                  <a:lnTo>
                    <a:pt x="84" y="91"/>
                  </a:lnTo>
                  <a:lnTo>
                    <a:pt x="80" y="84"/>
                  </a:lnTo>
                  <a:lnTo>
                    <a:pt x="80" y="80"/>
                  </a:lnTo>
                  <a:lnTo>
                    <a:pt x="69" y="72"/>
                  </a:lnTo>
                  <a:lnTo>
                    <a:pt x="61" y="61"/>
                  </a:lnTo>
                  <a:lnTo>
                    <a:pt x="40" y="48"/>
                  </a:lnTo>
                  <a:lnTo>
                    <a:pt x="33" y="32"/>
                  </a:lnTo>
                  <a:lnTo>
                    <a:pt x="29" y="17"/>
                  </a:lnTo>
                  <a:lnTo>
                    <a:pt x="17" y="6"/>
                  </a:lnTo>
                  <a:lnTo>
                    <a:pt x="0" y="0"/>
                  </a:lnTo>
                  <a:lnTo>
                    <a:pt x="12" y="25"/>
                  </a:lnTo>
                  <a:lnTo>
                    <a:pt x="25" y="40"/>
                  </a:lnTo>
                  <a:lnTo>
                    <a:pt x="29" y="53"/>
                  </a:lnTo>
                  <a:lnTo>
                    <a:pt x="44" y="65"/>
                  </a:lnTo>
                  <a:lnTo>
                    <a:pt x="55" y="76"/>
                  </a:lnTo>
                  <a:lnTo>
                    <a:pt x="69" y="91"/>
                  </a:lnTo>
                  <a:lnTo>
                    <a:pt x="73" y="105"/>
                  </a:lnTo>
                  <a:lnTo>
                    <a:pt x="76" y="116"/>
                  </a:lnTo>
                  <a:lnTo>
                    <a:pt x="92" y="120"/>
                  </a:lnTo>
                  <a:lnTo>
                    <a:pt x="95" y="1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67" name="Freeform 42"/>
            <p:cNvSpPr>
              <a:spLocks/>
            </p:cNvSpPr>
            <p:nvPr/>
          </p:nvSpPr>
          <p:spPr bwMode="auto">
            <a:xfrm>
              <a:off x="3046" y="2245"/>
              <a:ext cx="63" cy="76"/>
            </a:xfrm>
            <a:custGeom>
              <a:avLst/>
              <a:gdLst>
                <a:gd name="T0" fmla="*/ 0 w 127"/>
                <a:gd name="T1" fmla="*/ 2 h 152"/>
                <a:gd name="T2" fmla="*/ 0 w 127"/>
                <a:gd name="T3" fmla="*/ 2 h 152"/>
                <a:gd name="T4" fmla="*/ 0 w 127"/>
                <a:gd name="T5" fmla="*/ 2 h 152"/>
                <a:gd name="T6" fmla="*/ 0 w 127"/>
                <a:gd name="T7" fmla="*/ 2 h 152"/>
                <a:gd name="T8" fmla="*/ 0 w 127"/>
                <a:gd name="T9" fmla="*/ 2 h 152"/>
                <a:gd name="T10" fmla="*/ 0 w 127"/>
                <a:gd name="T11" fmla="*/ 1 h 152"/>
                <a:gd name="T12" fmla="*/ 0 w 127"/>
                <a:gd name="T13" fmla="*/ 1 h 152"/>
                <a:gd name="T14" fmla="*/ 0 w 127"/>
                <a:gd name="T15" fmla="*/ 1 h 152"/>
                <a:gd name="T16" fmla="*/ 0 w 127"/>
                <a:gd name="T17" fmla="*/ 1 h 152"/>
                <a:gd name="T18" fmla="*/ 0 w 127"/>
                <a:gd name="T19" fmla="*/ 1 h 152"/>
                <a:gd name="T20" fmla="*/ 0 w 127"/>
                <a:gd name="T21" fmla="*/ 1 h 152"/>
                <a:gd name="T22" fmla="*/ 0 w 127"/>
                <a:gd name="T23" fmla="*/ 1 h 152"/>
                <a:gd name="T24" fmla="*/ 0 w 127"/>
                <a:gd name="T25" fmla="*/ 1 h 152"/>
                <a:gd name="T26" fmla="*/ 0 w 127"/>
                <a:gd name="T27" fmla="*/ 1 h 152"/>
                <a:gd name="T28" fmla="*/ 0 w 127"/>
                <a:gd name="T29" fmla="*/ 1 h 152"/>
                <a:gd name="T30" fmla="*/ 0 w 127"/>
                <a:gd name="T31" fmla="*/ 0 h 152"/>
                <a:gd name="T32" fmla="*/ 0 w 127"/>
                <a:gd name="T33" fmla="*/ 1 h 152"/>
                <a:gd name="T34" fmla="*/ 0 w 127"/>
                <a:gd name="T35" fmla="*/ 1 h 152"/>
                <a:gd name="T36" fmla="*/ 0 w 127"/>
                <a:gd name="T37" fmla="*/ 1 h 152"/>
                <a:gd name="T38" fmla="*/ 0 w 127"/>
                <a:gd name="T39" fmla="*/ 1 h 152"/>
                <a:gd name="T40" fmla="*/ 0 w 127"/>
                <a:gd name="T41" fmla="*/ 1 h 152"/>
                <a:gd name="T42" fmla="*/ 0 w 127"/>
                <a:gd name="T43" fmla="*/ 1 h 152"/>
                <a:gd name="T44" fmla="*/ 0 w 127"/>
                <a:gd name="T45" fmla="*/ 1 h 152"/>
                <a:gd name="T46" fmla="*/ 0 w 127"/>
                <a:gd name="T47" fmla="*/ 1 h 152"/>
                <a:gd name="T48" fmla="*/ 0 w 127"/>
                <a:gd name="T49" fmla="*/ 2 h 152"/>
                <a:gd name="T50" fmla="*/ 0 w 127"/>
                <a:gd name="T51" fmla="*/ 1 h 152"/>
                <a:gd name="T52" fmla="*/ 0 w 127"/>
                <a:gd name="T53" fmla="*/ 1 h 152"/>
                <a:gd name="T54" fmla="*/ 0 w 127"/>
                <a:gd name="T55" fmla="*/ 2 h 152"/>
                <a:gd name="T56" fmla="*/ 0 w 127"/>
                <a:gd name="T57" fmla="*/ 2 h 15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27"/>
                <a:gd name="T88" fmla="*/ 0 h 152"/>
                <a:gd name="T89" fmla="*/ 127 w 127"/>
                <a:gd name="T90" fmla="*/ 152 h 15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27" h="152">
                  <a:moveTo>
                    <a:pt x="127" y="131"/>
                  </a:moveTo>
                  <a:lnTo>
                    <a:pt x="112" y="143"/>
                  </a:lnTo>
                  <a:lnTo>
                    <a:pt x="98" y="148"/>
                  </a:lnTo>
                  <a:lnTo>
                    <a:pt x="91" y="152"/>
                  </a:lnTo>
                  <a:lnTo>
                    <a:pt x="79" y="139"/>
                  </a:lnTo>
                  <a:lnTo>
                    <a:pt x="68" y="124"/>
                  </a:lnTo>
                  <a:lnTo>
                    <a:pt x="55" y="108"/>
                  </a:lnTo>
                  <a:lnTo>
                    <a:pt x="47" y="91"/>
                  </a:lnTo>
                  <a:lnTo>
                    <a:pt x="36" y="72"/>
                  </a:lnTo>
                  <a:lnTo>
                    <a:pt x="28" y="61"/>
                  </a:lnTo>
                  <a:lnTo>
                    <a:pt x="13" y="44"/>
                  </a:lnTo>
                  <a:lnTo>
                    <a:pt x="0" y="32"/>
                  </a:lnTo>
                  <a:lnTo>
                    <a:pt x="13" y="25"/>
                  </a:lnTo>
                  <a:lnTo>
                    <a:pt x="21" y="21"/>
                  </a:lnTo>
                  <a:lnTo>
                    <a:pt x="32" y="13"/>
                  </a:lnTo>
                  <a:lnTo>
                    <a:pt x="43" y="0"/>
                  </a:lnTo>
                  <a:lnTo>
                    <a:pt x="55" y="10"/>
                  </a:lnTo>
                  <a:lnTo>
                    <a:pt x="43" y="25"/>
                  </a:lnTo>
                  <a:lnTo>
                    <a:pt x="28" y="32"/>
                  </a:lnTo>
                  <a:lnTo>
                    <a:pt x="36" y="53"/>
                  </a:lnTo>
                  <a:lnTo>
                    <a:pt x="40" y="61"/>
                  </a:lnTo>
                  <a:lnTo>
                    <a:pt x="55" y="80"/>
                  </a:lnTo>
                  <a:lnTo>
                    <a:pt x="64" y="95"/>
                  </a:lnTo>
                  <a:lnTo>
                    <a:pt x="79" y="120"/>
                  </a:lnTo>
                  <a:lnTo>
                    <a:pt x="91" y="135"/>
                  </a:lnTo>
                  <a:lnTo>
                    <a:pt x="104" y="127"/>
                  </a:lnTo>
                  <a:lnTo>
                    <a:pt x="127" y="116"/>
                  </a:lnTo>
                  <a:lnTo>
                    <a:pt x="127" y="1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68" name="Freeform 43"/>
            <p:cNvSpPr>
              <a:spLocks/>
            </p:cNvSpPr>
            <p:nvPr/>
          </p:nvSpPr>
          <p:spPr bwMode="auto">
            <a:xfrm>
              <a:off x="2996" y="2263"/>
              <a:ext cx="95" cy="111"/>
            </a:xfrm>
            <a:custGeom>
              <a:avLst/>
              <a:gdLst>
                <a:gd name="T0" fmla="*/ 2 w 190"/>
                <a:gd name="T1" fmla="*/ 1 h 223"/>
                <a:gd name="T2" fmla="*/ 2 w 190"/>
                <a:gd name="T3" fmla="*/ 1 h 223"/>
                <a:gd name="T4" fmla="*/ 2 w 190"/>
                <a:gd name="T5" fmla="*/ 1 h 223"/>
                <a:gd name="T6" fmla="*/ 2 w 190"/>
                <a:gd name="T7" fmla="*/ 1 h 223"/>
                <a:gd name="T8" fmla="*/ 1 w 190"/>
                <a:gd name="T9" fmla="*/ 1 h 223"/>
                <a:gd name="T10" fmla="*/ 1 w 190"/>
                <a:gd name="T11" fmla="*/ 1 h 223"/>
                <a:gd name="T12" fmla="*/ 1 w 190"/>
                <a:gd name="T13" fmla="*/ 1 h 223"/>
                <a:gd name="T14" fmla="*/ 1 w 190"/>
                <a:gd name="T15" fmla="*/ 1 h 223"/>
                <a:gd name="T16" fmla="*/ 1 w 190"/>
                <a:gd name="T17" fmla="*/ 1 h 223"/>
                <a:gd name="T18" fmla="*/ 1 w 190"/>
                <a:gd name="T19" fmla="*/ 1 h 223"/>
                <a:gd name="T20" fmla="*/ 1 w 190"/>
                <a:gd name="T21" fmla="*/ 1 h 223"/>
                <a:gd name="T22" fmla="*/ 1 w 190"/>
                <a:gd name="T23" fmla="*/ 0 h 223"/>
                <a:gd name="T24" fmla="*/ 1 w 190"/>
                <a:gd name="T25" fmla="*/ 0 h 223"/>
                <a:gd name="T26" fmla="*/ 1 w 190"/>
                <a:gd name="T27" fmla="*/ 0 h 223"/>
                <a:gd name="T28" fmla="*/ 1 w 190"/>
                <a:gd name="T29" fmla="*/ 0 h 223"/>
                <a:gd name="T30" fmla="*/ 1 w 190"/>
                <a:gd name="T31" fmla="*/ 0 h 223"/>
                <a:gd name="T32" fmla="*/ 0 w 190"/>
                <a:gd name="T33" fmla="*/ 0 h 223"/>
                <a:gd name="T34" fmla="*/ 1 w 190"/>
                <a:gd name="T35" fmla="*/ 0 h 223"/>
                <a:gd name="T36" fmla="*/ 1 w 190"/>
                <a:gd name="T37" fmla="*/ 0 h 223"/>
                <a:gd name="T38" fmla="*/ 1 w 190"/>
                <a:gd name="T39" fmla="*/ 0 h 223"/>
                <a:gd name="T40" fmla="*/ 1 w 190"/>
                <a:gd name="T41" fmla="*/ 0 h 223"/>
                <a:gd name="T42" fmla="*/ 1 w 190"/>
                <a:gd name="T43" fmla="*/ 0 h 223"/>
                <a:gd name="T44" fmla="*/ 1 w 190"/>
                <a:gd name="T45" fmla="*/ 0 h 223"/>
                <a:gd name="T46" fmla="*/ 1 w 190"/>
                <a:gd name="T47" fmla="*/ 0 h 223"/>
                <a:gd name="T48" fmla="*/ 1 w 190"/>
                <a:gd name="T49" fmla="*/ 0 h 223"/>
                <a:gd name="T50" fmla="*/ 1 w 190"/>
                <a:gd name="T51" fmla="*/ 0 h 223"/>
                <a:gd name="T52" fmla="*/ 1 w 190"/>
                <a:gd name="T53" fmla="*/ 0 h 223"/>
                <a:gd name="T54" fmla="*/ 1 w 190"/>
                <a:gd name="T55" fmla="*/ 0 h 223"/>
                <a:gd name="T56" fmla="*/ 1 w 190"/>
                <a:gd name="T57" fmla="*/ 0 h 223"/>
                <a:gd name="T58" fmla="*/ 1 w 190"/>
                <a:gd name="T59" fmla="*/ 1 h 223"/>
                <a:gd name="T60" fmla="*/ 1 w 190"/>
                <a:gd name="T61" fmla="*/ 1 h 223"/>
                <a:gd name="T62" fmla="*/ 1 w 190"/>
                <a:gd name="T63" fmla="*/ 1 h 223"/>
                <a:gd name="T64" fmla="*/ 2 w 190"/>
                <a:gd name="T65" fmla="*/ 0 h 223"/>
                <a:gd name="T66" fmla="*/ 1 w 190"/>
                <a:gd name="T67" fmla="*/ 1 h 223"/>
                <a:gd name="T68" fmla="*/ 1 w 190"/>
                <a:gd name="T69" fmla="*/ 1 h 223"/>
                <a:gd name="T70" fmla="*/ 1 w 190"/>
                <a:gd name="T71" fmla="*/ 1 h 223"/>
                <a:gd name="T72" fmla="*/ 2 w 190"/>
                <a:gd name="T73" fmla="*/ 1 h 223"/>
                <a:gd name="T74" fmla="*/ 2 w 190"/>
                <a:gd name="T75" fmla="*/ 1 h 223"/>
                <a:gd name="T76" fmla="*/ 2 w 190"/>
                <a:gd name="T77" fmla="*/ 1 h 223"/>
                <a:gd name="T78" fmla="*/ 2 w 190"/>
                <a:gd name="T79" fmla="*/ 0 h 2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0"/>
                <a:gd name="T121" fmla="*/ 0 h 223"/>
                <a:gd name="T122" fmla="*/ 190 w 190"/>
                <a:gd name="T123" fmla="*/ 223 h 2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0" h="223">
                  <a:moveTo>
                    <a:pt x="190" y="116"/>
                  </a:moveTo>
                  <a:lnTo>
                    <a:pt x="190" y="139"/>
                  </a:lnTo>
                  <a:lnTo>
                    <a:pt x="190" y="160"/>
                  </a:lnTo>
                  <a:lnTo>
                    <a:pt x="186" y="171"/>
                  </a:lnTo>
                  <a:lnTo>
                    <a:pt x="178" y="183"/>
                  </a:lnTo>
                  <a:lnTo>
                    <a:pt x="171" y="198"/>
                  </a:lnTo>
                  <a:lnTo>
                    <a:pt x="159" y="205"/>
                  </a:lnTo>
                  <a:lnTo>
                    <a:pt x="146" y="219"/>
                  </a:lnTo>
                  <a:lnTo>
                    <a:pt x="135" y="223"/>
                  </a:lnTo>
                  <a:lnTo>
                    <a:pt x="127" y="223"/>
                  </a:lnTo>
                  <a:lnTo>
                    <a:pt x="112" y="223"/>
                  </a:lnTo>
                  <a:lnTo>
                    <a:pt x="91" y="223"/>
                  </a:lnTo>
                  <a:lnTo>
                    <a:pt x="80" y="205"/>
                  </a:lnTo>
                  <a:lnTo>
                    <a:pt x="80" y="186"/>
                  </a:lnTo>
                  <a:lnTo>
                    <a:pt x="99" y="167"/>
                  </a:lnTo>
                  <a:lnTo>
                    <a:pt x="106" y="160"/>
                  </a:lnTo>
                  <a:lnTo>
                    <a:pt x="120" y="147"/>
                  </a:lnTo>
                  <a:lnTo>
                    <a:pt x="127" y="128"/>
                  </a:lnTo>
                  <a:lnTo>
                    <a:pt x="112" y="135"/>
                  </a:lnTo>
                  <a:lnTo>
                    <a:pt x="95" y="147"/>
                  </a:lnTo>
                  <a:lnTo>
                    <a:pt x="72" y="160"/>
                  </a:lnTo>
                  <a:lnTo>
                    <a:pt x="44" y="167"/>
                  </a:lnTo>
                  <a:lnTo>
                    <a:pt x="15" y="154"/>
                  </a:lnTo>
                  <a:lnTo>
                    <a:pt x="21" y="120"/>
                  </a:lnTo>
                  <a:lnTo>
                    <a:pt x="32" y="112"/>
                  </a:lnTo>
                  <a:lnTo>
                    <a:pt x="51" y="103"/>
                  </a:lnTo>
                  <a:lnTo>
                    <a:pt x="72" y="95"/>
                  </a:lnTo>
                  <a:lnTo>
                    <a:pt x="87" y="88"/>
                  </a:lnTo>
                  <a:lnTo>
                    <a:pt x="68" y="91"/>
                  </a:lnTo>
                  <a:lnTo>
                    <a:pt x="47" y="95"/>
                  </a:lnTo>
                  <a:lnTo>
                    <a:pt x="28" y="95"/>
                  </a:lnTo>
                  <a:lnTo>
                    <a:pt x="11" y="95"/>
                  </a:lnTo>
                  <a:lnTo>
                    <a:pt x="4" y="76"/>
                  </a:lnTo>
                  <a:lnTo>
                    <a:pt x="0" y="55"/>
                  </a:lnTo>
                  <a:lnTo>
                    <a:pt x="7" y="40"/>
                  </a:lnTo>
                  <a:lnTo>
                    <a:pt x="24" y="29"/>
                  </a:lnTo>
                  <a:lnTo>
                    <a:pt x="44" y="17"/>
                  </a:lnTo>
                  <a:lnTo>
                    <a:pt x="55" y="12"/>
                  </a:lnTo>
                  <a:lnTo>
                    <a:pt x="72" y="8"/>
                  </a:lnTo>
                  <a:lnTo>
                    <a:pt x="83" y="8"/>
                  </a:lnTo>
                  <a:lnTo>
                    <a:pt x="95" y="8"/>
                  </a:lnTo>
                  <a:lnTo>
                    <a:pt x="112" y="0"/>
                  </a:lnTo>
                  <a:lnTo>
                    <a:pt x="127" y="17"/>
                  </a:lnTo>
                  <a:lnTo>
                    <a:pt x="91" y="25"/>
                  </a:lnTo>
                  <a:lnTo>
                    <a:pt x="68" y="33"/>
                  </a:lnTo>
                  <a:lnTo>
                    <a:pt x="44" y="36"/>
                  </a:lnTo>
                  <a:lnTo>
                    <a:pt x="28" y="48"/>
                  </a:lnTo>
                  <a:lnTo>
                    <a:pt x="21" y="55"/>
                  </a:lnTo>
                  <a:lnTo>
                    <a:pt x="11" y="69"/>
                  </a:lnTo>
                  <a:lnTo>
                    <a:pt x="24" y="76"/>
                  </a:lnTo>
                  <a:lnTo>
                    <a:pt x="36" y="76"/>
                  </a:lnTo>
                  <a:lnTo>
                    <a:pt x="51" y="80"/>
                  </a:lnTo>
                  <a:lnTo>
                    <a:pt x="64" y="80"/>
                  </a:lnTo>
                  <a:lnTo>
                    <a:pt x="87" y="76"/>
                  </a:lnTo>
                  <a:lnTo>
                    <a:pt x="106" y="76"/>
                  </a:lnTo>
                  <a:lnTo>
                    <a:pt x="91" y="99"/>
                  </a:lnTo>
                  <a:lnTo>
                    <a:pt x="68" y="116"/>
                  </a:lnTo>
                  <a:lnTo>
                    <a:pt x="47" y="116"/>
                  </a:lnTo>
                  <a:lnTo>
                    <a:pt x="32" y="124"/>
                  </a:lnTo>
                  <a:lnTo>
                    <a:pt x="28" y="143"/>
                  </a:lnTo>
                  <a:lnTo>
                    <a:pt x="40" y="150"/>
                  </a:lnTo>
                  <a:lnTo>
                    <a:pt x="64" y="147"/>
                  </a:lnTo>
                  <a:lnTo>
                    <a:pt x="87" y="135"/>
                  </a:lnTo>
                  <a:lnTo>
                    <a:pt x="102" y="128"/>
                  </a:lnTo>
                  <a:lnTo>
                    <a:pt x="123" y="116"/>
                  </a:lnTo>
                  <a:lnTo>
                    <a:pt x="142" y="112"/>
                  </a:lnTo>
                  <a:lnTo>
                    <a:pt x="139" y="135"/>
                  </a:lnTo>
                  <a:lnTo>
                    <a:pt x="123" y="164"/>
                  </a:lnTo>
                  <a:lnTo>
                    <a:pt x="102" y="179"/>
                  </a:lnTo>
                  <a:lnTo>
                    <a:pt x="95" y="194"/>
                  </a:lnTo>
                  <a:lnTo>
                    <a:pt x="99" y="211"/>
                  </a:lnTo>
                  <a:lnTo>
                    <a:pt x="123" y="211"/>
                  </a:lnTo>
                  <a:lnTo>
                    <a:pt x="142" y="202"/>
                  </a:lnTo>
                  <a:lnTo>
                    <a:pt x="159" y="190"/>
                  </a:lnTo>
                  <a:lnTo>
                    <a:pt x="167" y="179"/>
                  </a:lnTo>
                  <a:lnTo>
                    <a:pt x="171" y="167"/>
                  </a:lnTo>
                  <a:lnTo>
                    <a:pt x="175" y="150"/>
                  </a:lnTo>
                  <a:lnTo>
                    <a:pt x="178" y="128"/>
                  </a:lnTo>
                  <a:lnTo>
                    <a:pt x="182" y="99"/>
                  </a:lnTo>
                  <a:lnTo>
                    <a:pt x="190" y="1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69" name="Freeform 44"/>
            <p:cNvSpPr>
              <a:spLocks/>
            </p:cNvSpPr>
            <p:nvPr/>
          </p:nvSpPr>
          <p:spPr bwMode="auto">
            <a:xfrm>
              <a:off x="4154" y="2431"/>
              <a:ext cx="30" cy="47"/>
            </a:xfrm>
            <a:custGeom>
              <a:avLst/>
              <a:gdLst>
                <a:gd name="T0" fmla="*/ 0 w 61"/>
                <a:gd name="T1" fmla="*/ 0 h 95"/>
                <a:gd name="T2" fmla="*/ 0 w 61"/>
                <a:gd name="T3" fmla="*/ 0 h 95"/>
                <a:gd name="T4" fmla="*/ 0 w 61"/>
                <a:gd name="T5" fmla="*/ 0 h 95"/>
                <a:gd name="T6" fmla="*/ 0 w 61"/>
                <a:gd name="T7" fmla="*/ 0 h 95"/>
                <a:gd name="T8" fmla="*/ 0 w 61"/>
                <a:gd name="T9" fmla="*/ 0 h 95"/>
                <a:gd name="T10" fmla="*/ 0 w 61"/>
                <a:gd name="T11" fmla="*/ 0 h 95"/>
                <a:gd name="T12" fmla="*/ 0 w 61"/>
                <a:gd name="T13" fmla="*/ 0 h 95"/>
                <a:gd name="T14" fmla="*/ 0 w 61"/>
                <a:gd name="T15" fmla="*/ 0 h 95"/>
                <a:gd name="T16" fmla="*/ 0 w 61"/>
                <a:gd name="T17" fmla="*/ 0 h 95"/>
                <a:gd name="T18" fmla="*/ 0 w 61"/>
                <a:gd name="T19" fmla="*/ 0 h 95"/>
                <a:gd name="T20" fmla="*/ 0 w 61"/>
                <a:gd name="T21" fmla="*/ 0 h 95"/>
                <a:gd name="T22" fmla="*/ 0 w 61"/>
                <a:gd name="T23" fmla="*/ 0 h 95"/>
                <a:gd name="T24" fmla="*/ 0 w 61"/>
                <a:gd name="T25" fmla="*/ 0 h 95"/>
                <a:gd name="T26" fmla="*/ 0 w 61"/>
                <a:gd name="T27" fmla="*/ 0 h 95"/>
                <a:gd name="T28" fmla="*/ 0 w 61"/>
                <a:gd name="T29" fmla="*/ 0 h 9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1"/>
                <a:gd name="T46" fmla="*/ 0 h 95"/>
                <a:gd name="T47" fmla="*/ 61 w 61"/>
                <a:gd name="T48" fmla="*/ 95 h 9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1" h="95">
                  <a:moveTo>
                    <a:pt x="61" y="24"/>
                  </a:moveTo>
                  <a:lnTo>
                    <a:pt x="53" y="40"/>
                  </a:lnTo>
                  <a:lnTo>
                    <a:pt x="47" y="51"/>
                  </a:lnTo>
                  <a:lnTo>
                    <a:pt x="47" y="72"/>
                  </a:lnTo>
                  <a:lnTo>
                    <a:pt x="42" y="83"/>
                  </a:lnTo>
                  <a:lnTo>
                    <a:pt x="28" y="91"/>
                  </a:lnTo>
                  <a:lnTo>
                    <a:pt x="23" y="91"/>
                  </a:lnTo>
                  <a:lnTo>
                    <a:pt x="0" y="95"/>
                  </a:lnTo>
                  <a:lnTo>
                    <a:pt x="15" y="76"/>
                  </a:lnTo>
                  <a:lnTo>
                    <a:pt x="25" y="64"/>
                  </a:lnTo>
                  <a:lnTo>
                    <a:pt x="42" y="51"/>
                  </a:lnTo>
                  <a:lnTo>
                    <a:pt x="42" y="40"/>
                  </a:lnTo>
                  <a:lnTo>
                    <a:pt x="44" y="0"/>
                  </a:lnTo>
                  <a:lnTo>
                    <a:pt x="61"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70" name="Freeform 45"/>
            <p:cNvSpPr>
              <a:spLocks/>
            </p:cNvSpPr>
            <p:nvPr/>
          </p:nvSpPr>
          <p:spPr bwMode="auto">
            <a:xfrm>
              <a:off x="4130" y="2416"/>
              <a:ext cx="36" cy="57"/>
            </a:xfrm>
            <a:custGeom>
              <a:avLst/>
              <a:gdLst>
                <a:gd name="T0" fmla="*/ 0 w 73"/>
                <a:gd name="T1" fmla="*/ 1 h 114"/>
                <a:gd name="T2" fmla="*/ 0 w 73"/>
                <a:gd name="T3" fmla="*/ 1 h 114"/>
                <a:gd name="T4" fmla="*/ 0 w 73"/>
                <a:gd name="T5" fmla="*/ 1 h 114"/>
                <a:gd name="T6" fmla="*/ 0 w 73"/>
                <a:gd name="T7" fmla="*/ 1 h 114"/>
                <a:gd name="T8" fmla="*/ 0 w 73"/>
                <a:gd name="T9" fmla="*/ 1 h 114"/>
                <a:gd name="T10" fmla="*/ 0 w 73"/>
                <a:gd name="T11" fmla="*/ 1 h 114"/>
                <a:gd name="T12" fmla="*/ 0 w 73"/>
                <a:gd name="T13" fmla="*/ 1 h 114"/>
                <a:gd name="T14" fmla="*/ 0 w 73"/>
                <a:gd name="T15" fmla="*/ 1 h 114"/>
                <a:gd name="T16" fmla="*/ 0 w 73"/>
                <a:gd name="T17" fmla="*/ 1 h 114"/>
                <a:gd name="T18" fmla="*/ 0 w 73"/>
                <a:gd name="T19" fmla="*/ 1 h 114"/>
                <a:gd name="T20" fmla="*/ 0 w 73"/>
                <a:gd name="T21" fmla="*/ 1 h 114"/>
                <a:gd name="T22" fmla="*/ 0 w 73"/>
                <a:gd name="T23" fmla="*/ 1 h 114"/>
                <a:gd name="T24" fmla="*/ 0 w 73"/>
                <a:gd name="T25" fmla="*/ 1 h 114"/>
                <a:gd name="T26" fmla="*/ 0 w 73"/>
                <a:gd name="T27" fmla="*/ 0 h 114"/>
                <a:gd name="T28" fmla="*/ 0 w 73"/>
                <a:gd name="T29" fmla="*/ 1 h 114"/>
                <a:gd name="T30" fmla="*/ 0 w 73"/>
                <a:gd name="T31" fmla="*/ 1 h 1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4"/>
                <a:gd name="T50" fmla="*/ 73 w 73"/>
                <a:gd name="T51" fmla="*/ 114 h 1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4">
                  <a:moveTo>
                    <a:pt x="73" y="23"/>
                  </a:moveTo>
                  <a:lnTo>
                    <a:pt x="65" y="42"/>
                  </a:lnTo>
                  <a:lnTo>
                    <a:pt x="54" y="63"/>
                  </a:lnTo>
                  <a:lnTo>
                    <a:pt x="48" y="74"/>
                  </a:lnTo>
                  <a:lnTo>
                    <a:pt x="44" y="86"/>
                  </a:lnTo>
                  <a:lnTo>
                    <a:pt x="36" y="95"/>
                  </a:lnTo>
                  <a:lnTo>
                    <a:pt x="23" y="114"/>
                  </a:lnTo>
                  <a:lnTo>
                    <a:pt x="0" y="110"/>
                  </a:lnTo>
                  <a:lnTo>
                    <a:pt x="16" y="90"/>
                  </a:lnTo>
                  <a:lnTo>
                    <a:pt x="29" y="67"/>
                  </a:lnTo>
                  <a:lnTo>
                    <a:pt x="36" y="48"/>
                  </a:lnTo>
                  <a:lnTo>
                    <a:pt x="44" y="34"/>
                  </a:lnTo>
                  <a:lnTo>
                    <a:pt x="48" y="23"/>
                  </a:lnTo>
                  <a:lnTo>
                    <a:pt x="57" y="0"/>
                  </a:lnTo>
                  <a:lnTo>
                    <a:pt x="73"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71" name="Freeform 46"/>
            <p:cNvSpPr>
              <a:spLocks/>
            </p:cNvSpPr>
            <p:nvPr/>
          </p:nvSpPr>
          <p:spPr bwMode="auto">
            <a:xfrm>
              <a:off x="4159" y="2437"/>
              <a:ext cx="86" cy="83"/>
            </a:xfrm>
            <a:custGeom>
              <a:avLst/>
              <a:gdLst>
                <a:gd name="T0" fmla="*/ 0 w 173"/>
                <a:gd name="T1" fmla="*/ 0 h 167"/>
                <a:gd name="T2" fmla="*/ 0 w 173"/>
                <a:gd name="T3" fmla="*/ 0 h 167"/>
                <a:gd name="T4" fmla="*/ 1 w 173"/>
                <a:gd name="T5" fmla="*/ 0 h 167"/>
                <a:gd name="T6" fmla="*/ 1 w 173"/>
                <a:gd name="T7" fmla="*/ 0 h 167"/>
                <a:gd name="T8" fmla="*/ 1 w 173"/>
                <a:gd name="T9" fmla="*/ 0 h 167"/>
                <a:gd name="T10" fmla="*/ 1 w 173"/>
                <a:gd name="T11" fmla="*/ 0 h 167"/>
                <a:gd name="T12" fmla="*/ 1 w 173"/>
                <a:gd name="T13" fmla="*/ 0 h 167"/>
                <a:gd name="T14" fmla="*/ 0 w 173"/>
                <a:gd name="T15" fmla="*/ 0 h 167"/>
                <a:gd name="T16" fmla="*/ 0 w 173"/>
                <a:gd name="T17" fmla="*/ 0 h 167"/>
                <a:gd name="T18" fmla="*/ 0 w 173"/>
                <a:gd name="T19" fmla="*/ 0 h 167"/>
                <a:gd name="T20" fmla="*/ 1 w 173"/>
                <a:gd name="T21" fmla="*/ 0 h 167"/>
                <a:gd name="T22" fmla="*/ 0 w 173"/>
                <a:gd name="T23" fmla="*/ 1 h 167"/>
                <a:gd name="T24" fmla="*/ 0 w 173"/>
                <a:gd name="T25" fmla="*/ 0 h 167"/>
                <a:gd name="T26" fmla="*/ 0 w 173"/>
                <a:gd name="T27" fmla="*/ 0 h 167"/>
                <a:gd name="T28" fmla="*/ 0 w 173"/>
                <a:gd name="T29" fmla="*/ 0 h 167"/>
                <a:gd name="T30" fmla="*/ 0 w 173"/>
                <a:gd name="T31" fmla="*/ 1 h 167"/>
                <a:gd name="T32" fmla="*/ 0 w 173"/>
                <a:gd name="T33" fmla="*/ 1 h 167"/>
                <a:gd name="T34" fmla="*/ 0 w 173"/>
                <a:gd name="T35" fmla="*/ 1 h 167"/>
                <a:gd name="T36" fmla="*/ 0 w 173"/>
                <a:gd name="T37" fmla="*/ 1 h 167"/>
                <a:gd name="T38" fmla="*/ 0 w 173"/>
                <a:gd name="T39" fmla="*/ 0 h 167"/>
                <a:gd name="T40" fmla="*/ 0 w 173"/>
                <a:gd name="T41" fmla="*/ 0 h 167"/>
                <a:gd name="T42" fmla="*/ 0 w 173"/>
                <a:gd name="T43" fmla="*/ 0 h 167"/>
                <a:gd name="T44" fmla="*/ 0 w 173"/>
                <a:gd name="T45" fmla="*/ 1 h 167"/>
                <a:gd name="T46" fmla="*/ 0 w 173"/>
                <a:gd name="T47" fmla="*/ 1 h 167"/>
                <a:gd name="T48" fmla="*/ 0 w 173"/>
                <a:gd name="T49" fmla="*/ 1 h 167"/>
                <a:gd name="T50" fmla="*/ 0 w 173"/>
                <a:gd name="T51" fmla="*/ 0 h 167"/>
                <a:gd name="T52" fmla="*/ 0 w 173"/>
                <a:gd name="T53" fmla="*/ 0 h 167"/>
                <a:gd name="T54" fmla="*/ 0 w 173"/>
                <a:gd name="T55" fmla="*/ 0 h 167"/>
                <a:gd name="T56" fmla="*/ 0 w 173"/>
                <a:gd name="T57" fmla="*/ 0 h 167"/>
                <a:gd name="T58" fmla="*/ 0 w 173"/>
                <a:gd name="T59" fmla="*/ 0 h 167"/>
                <a:gd name="T60" fmla="*/ 0 w 173"/>
                <a:gd name="T61" fmla="*/ 0 h 167"/>
                <a:gd name="T62" fmla="*/ 0 w 173"/>
                <a:gd name="T63" fmla="*/ 0 h 167"/>
                <a:gd name="T64" fmla="*/ 0 w 173"/>
                <a:gd name="T65" fmla="*/ 0 h 167"/>
                <a:gd name="T66" fmla="*/ 0 w 173"/>
                <a:gd name="T67" fmla="*/ 0 h 167"/>
                <a:gd name="T68" fmla="*/ 1 w 173"/>
                <a:gd name="T69" fmla="*/ 0 h 167"/>
                <a:gd name="T70" fmla="*/ 1 w 173"/>
                <a:gd name="T71" fmla="*/ 0 h 167"/>
                <a:gd name="T72" fmla="*/ 1 w 173"/>
                <a:gd name="T73" fmla="*/ 0 h 167"/>
                <a:gd name="T74" fmla="*/ 0 w 173"/>
                <a:gd name="T75" fmla="*/ 0 h 167"/>
                <a:gd name="T76" fmla="*/ 0 w 173"/>
                <a:gd name="T77" fmla="*/ 0 h 167"/>
                <a:gd name="T78" fmla="*/ 0 w 173"/>
                <a:gd name="T79" fmla="*/ 0 h 16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67"/>
                <a:gd name="T122" fmla="*/ 173 w 173"/>
                <a:gd name="T123" fmla="*/ 167 h 16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67">
                  <a:moveTo>
                    <a:pt x="52" y="0"/>
                  </a:moveTo>
                  <a:lnTo>
                    <a:pt x="78" y="0"/>
                  </a:lnTo>
                  <a:lnTo>
                    <a:pt x="99" y="0"/>
                  </a:lnTo>
                  <a:lnTo>
                    <a:pt x="118" y="6"/>
                  </a:lnTo>
                  <a:lnTo>
                    <a:pt x="130" y="6"/>
                  </a:lnTo>
                  <a:lnTo>
                    <a:pt x="143" y="10"/>
                  </a:lnTo>
                  <a:lnTo>
                    <a:pt x="151" y="13"/>
                  </a:lnTo>
                  <a:lnTo>
                    <a:pt x="158" y="21"/>
                  </a:lnTo>
                  <a:lnTo>
                    <a:pt x="166" y="32"/>
                  </a:lnTo>
                  <a:lnTo>
                    <a:pt x="170" y="36"/>
                  </a:lnTo>
                  <a:lnTo>
                    <a:pt x="173" y="48"/>
                  </a:lnTo>
                  <a:lnTo>
                    <a:pt x="173" y="65"/>
                  </a:lnTo>
                  <a:lnTo>
                    <a:pt x="166" y="80"/>
                  </a:lnTo>
                  <a:lnTo>
                    <a:pt x="151" y="80"/>
                  </a:lnTo>
                  <a:lnTo>
                    <a:pt x="130" y="68"/>
                  </a:lnTo>
                  <a:lnTo>
                    <a:pt x="122" y="65"/>
                  </a:lnTo>
                  <a:lnTo>
                    <a:pt x="111" y="61"/>
                  </a:lnTo>
                  <a:lnTo>
                    <a:pt x="95" y="53"/>
                  </a:lnTo>
                  <a:lnTo>
                    <a:pt x="103" y="65"/>
                  </a:lnTo>
                  <a:lnTo>
                    <a:pt x="114" y="76"/>
                  </a:lnTo>
                  <a:lnTo>
                    <a:pt x="130" y="91"/>
                  </a:lnTo>
                  <a:lnTo>
                    <a:pt x="139" y="112"/>
                  </a:lnTo>
                  <a:lnTo>
                    <a:pt x="135" y="135"/>
                  </a:lnTo>
                  <a:lnTo>
                    <a:pt x="107" y="139"/>
                  </a:lnTo>
                  <a:lnTo>
                    <a:pt x="99" y="131"/>
                  </a:lnTo>
                  <a:lnTo>
                    <a:pt x="86" y="116"/>
                  </a:lnTo>
                  <a:lnTo>
                    <a:pt x="78" y="105"/>
                  </a:lnTo>
                  <a:lnTo>
                    <a:pt x="71" y="91"/>
                  </a:lnTo>
                  <a:lnTo>
                    <a:pt x="75" y="108"/>
                  </a:lnTo>
                  <a:lnTo>
                    <a:pt x="82" y="124"/>
                  </a:lnTo>
                  <a:lnTo>
                    <a:pt x="86" y="135"/>
                  </a:lnTo>
                  <a:lnTo>
                    <a:pt x="92" y="146"/>
                  </a:lnTo>
                  <a:lnTo>
                    <a:pt x="75" y="160"/>
                  </a:lnTo>
                  <a:lnTo>
                    <a:pt x="63" y="167"/>
                  </a:lnTo>
                  <a:lnTo>
                    <a:pt x="52" y="163"/>
                  </a:lnTo>
                  <a:lnTo>
                    <a:pt x="35" y="152"/>
                  </a:lnTo>
                  <a:lnTo>
                    <a:pt x="23" y="139"/>
                  </a:lnTo>
                  <a:lnTo>
                    <a:pt x="19" y="131"/>
                  </a:lnTo>
                  <a:lnTo>
                    <a:pt x="14" y="120"/>
                  </a:lnTo>
                  <a:lnTo>
                    <a:pt x="8" y="112"/>
                  </a:lnTo>
                  <a:lnTo>
                    <a:pt x="8" y="99"/>
                  </a:lnTo>
                  <a:lnTo>
                    <a:pt x="0" y="91"/>
                  </a:lnTo>
                  <a:lnTo>
                    <a:pt x="8" y="76"/>
                  </a:lnTo>
                  <a:lnTo>
                    <a:pt x="19" y="99"/>
                  </a:lnTo>
                  <a:lnTo>
                    <a:pt x="33" y="120"/>
                  </a:lnTo>
                  <a:lnTo>
                    <a:pt x="38" y="135"/>
                  </a:lnTo>
                  <a:lnTo>
                    <a:pt x="50" y="143"/>
                  </a:lnTo>
                  <a:lnTo>
                    <a:pt x="59" y="152"/>
                  </a:lnTo>
                  <a:lnTo>
                    <a:pt x="67" y="156"/>
                  </a:lnTo>
                  <a:lnTo>
                    <a:pt x="71" y="143"/>
                  </a:lnTo>
                  <a:lnTo>
                    <a:pt x="71" y="135"/>
                  </a:lnTo>
                  <a:lnTo>
                    <a:pt x="71" y="124"/>
                  </a:lnTo>
                  <a:lnTo>
                    <a:pt x="67" y="112"/>
                  </a:lnTo>
                  <a:lnTo>
                    <a:pt x="63" y="95"/>
                  </a:lnTo>
                  <a:lnTo>
                    <a:pt x="56" y="80"/>
                  </a:lnTo>
                  <a:lnTo>
                    <a:pt x="78" y="87"/>
                  </a:lnTo>
                  <a:lnTo>
                    <a:pt x="95" y="105"/>
                  </a:lnTo>
                  <a:lnTo>
                    <a:pt x="99" y="120"/>
                  </a:lnTo>
                  <a:lnTo>
                    <a:pt x="107" y="127"/>
                  </a:lnTo>
                  <a:lnTo>
                    <a:pt x="126" y="127"/>
                  </a:lnTo>
                  <a:lnTo>
                    <a:pt x="126" y="120"/>
                  </a:lnTo>
                  <a:lnTo>
                    <a:pt x="122" y="99"/>
                  </a:lnTo>
                  <a:lnTo>
                    <a:pt x="107" y="84"/>
                  </a:lnTo>
                  <a:lnTo>
                    <a:pt x="99" y="76"/>
                  </a:lnTo>
                  <a:lnTo>
                    <a:pt x="86" y="61"/>
                  </a:lnTo>
                  <a:lnTo>
                    <a:pt x="78" y="44"/>
                  </a:lnTo>
                  <a:lnTo>
                    <a:pt x="99" y="44"/>
                  </a:lnTo>
                  <a:lnTo>
                    <a:pt x="122" y="53"/>
                  </a:lnTo>
                  <a:lnTo>
                    <a:pt x="143" y="65"/>
                  </a:lnTo>
                  <a:lnTo>
                    <a:pt x="154" y="65"/>
                  </a:lnTo>
                  <a:lnTo>
                    <a:pt x="162" y="61"/>
                  </a:lnTo>
                  <a:lnTo>
                    <a:pt x="158" y="44"/>
                  </a:lnTo>
                  <a:lnTo>
                    <a:pt x="151" y="29"/>
                  </a:lnTo>
                  <a:lnTo>
                    <a:pt x="143" y="21"/>
                  </a:lnTo>
                  <a:lnTo>
                    <a:pt x="126" y="17"/>
                  </a:lnTo>
                  <a:lnTo>
                    <a:pt x="99" y="13"/>
                  </a:lnTo>
                  <a:lnTo>
                    <a:pt x="82" y="13"/>
                  </a:lnTo>
                  <a:lnTo>
                    <a:pt x="67" y="13"/>
                  </a:lnTo>
                  <a:lnTo>
                    <a:pt x="44" y="13"/>
                  </a:lnTo>
                  <a:lnTo>
                    <a:pt x="5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72" name="Freeform 47"/>
            <p:cNvSpPr>
              <a:spLocks/>
            </p:cNvSpPr>
            <p:nvPr/>
          </p:nvSpPr>
          <p:spPr bwMode="auto">
            <a:xfrm>
              <a:off x="3630" y="1441"/>
              <a:ext cx="154" cy="105"/>
            </a:xfrm>
            <a:custGeom>
              <a:avLst/>
              <a:gdLst>
                <a:gd name="T0" fmla="*/ 0 w 307"/>
                <a:gd name="T1" fmla="*/ 0 h 211"/>
                <a:gd name="T2" fmla="*/ 1 w 307"/>
                <a:gd name="T3" fmla="*/ 0 h 211"/>
                <a:gd name="T4" fmla="*/ 1 w 307"/>
                <a:gd name="T5" fmla="*/ 0 h 211"/>
                <a:gd name="T6" fmla="*/ 1 w 307"/>
                <a:gd name="T7" fmla="*/ 0 h 211"/>
                <a:gd name="T8" fmla="*/ 1 w 307"/>
                <a:gd name="T9" fmla="*/ 0 h 211"/>
                <a:gd name="T10" fmla="*/ 1 w 307"/>
                <a:gd name="T11" fmla="*/ 0 h 211"/>
                <a:gd name="T12" fmla="*/ 1 w 307"/>
                <a:gd name="T13" fmla="*/ 0 h 211"/>
                <a:gd name="T14" fmla="*/ 2 w 307"/>
                <a:gd name="T15" fmla="*/ 0 h 211"/>
                <a:gd name="T16" fmla="*/ 2 w 307"/>
                <a:gd name="T17" fmla="*/ 1 h 211"/>
                <a:gd name="T18" fmla="*/ 2 w 307"/>
                <a:gd name="T19" fmla="*/ 1 h 211"/>
                <a:gd name="T20" fmla="*/ 2 w 307"/>
                <a:gd name="T21" fmla="*/ 1 h 211"/>
                <a:gd name="T22" fmla="*/ 2 w 307"/>
                <a:gd name="T23" fmla="*/ 1 h 211"/>
                <a:gd name="T24" fmla="*/ 3 w 307"/>
                <a:gd name="T25" fmla="*/ 1 h 211"/>
                <a:gd name="T26" fmla="*/ 3 w 307"/>
                <a:gd name="T27" fmla="*/ 1 h 211"/>
                <a:gd name="T28" fmla="*/ 3 w 307"/>
                <a:gd name="T29" fmla="*/ 1 h 211"/>
                <a:gd name="T30" fmla="*/ 3 w 307"/>
                <a:gd name="T31" fmla="*/ 1 h 211"/>
                <a:gd name="T32" fmla="*/ 3 w 307"/>
                <a:gd name="T33" fmla="*/ 1 h 211"/>
                <a:gd name="T34" fmla="*/ 2 w 307"/>
                <a:gd name="T35" fmla="*/ 0 h 211"/>
                <a:gd name="T36" fmla="*/ 2 w 307"/>
                <a:gd name="T37" fmla="*/ 0 h 211"/>
                <a:gd name="T38" fmla="*/ 2 w 307"/>
                <a:gd name="T39" fmla="*/ 0 h 211"/>
                <a:gd name="T40" fmla="*/ 2 w 307"/>
                <a:gd name="T41" fmla="*/ 0 h 211"/>
                <a:gd name="T42" fmla="*/ 1 w 307"/>
                <a:gd name="T43" fmla="*/ 0 h 211"/>
                <a:gd name="T44" fmla="*/ 1 w 307"/>
                <a:gd name="T45" fmla="*/ 0 h 211"/>
                <a:gd name="T46" fmla="*/ 1 w 307"/>
                <a:gd name="T47" fmla="*/ 0 h 211"/>
                <a:gd name="T48" fmla="*/ 0 w 307"/>
                <a:gd name="T49" fmla="*/ 0 h 211"/>
                <a:gd name="T50" fmla="*/ 0 w 307"/>
                <a:gd name="T51" fmla="*/ 0 h 21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07"/>
                <a:gd name="T79" fmla="*/ 0 h 211"/>
                <a:gd name="T80" fmla="*/ 307 w 307"/>
                <a:gd name="T81" fmla="*/ 211 h 21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07" h="211">
                  <a:moveTo>
                    <a:pt x="0" y="21"/>
                  </a:moveTo>
                  <a:lnTo>
                    <a:pt x="30" y="40"/>
                  </a:lnTo>
                  <a:lnTo>
                    <a:pt x="47" y="48"/>
                  </a:lnTo>
                  <a:lnTo>
                    <a:pt x="66" y="59"/>
                  </a:lnTo>
                  <a:lnTo>
                    <a:pt x="87" y="73"/>
                  </a:lnTo>
                  <a:lnTo>
                    <a:pt x="98" y="84"/>
                  </a:lnTo>
                  <a:lnTo>
                    <a:pt x="117" y="95"/>
                  </a:lnTo>
                  <a:lnTo>
                    <a:pt x="129" y="107"/>
                  </a:lnTo>
                  <a:lnTo>
                    <a:pt x="161" y="131"/>
                  </a:lnTo>
                  <a:lnTo>
                    <a:pt x="201" y="139"/>
                  </a:lnTo>
                  <a:lnTo>
                    <a:pt x="233" y="147"/>
                  </a:lnTo>
                  <a:lnTo>
                    <a:pt x="256" y="154"/>
                  </a:lnTo>
                  <a:lnTo>
                    <a:pt x="277" y="183"/>
                  </a:lnTo>
                  <a:lnTo>
                    <a:pt x="285" y="206"/>
                  </a:lnTo>
                  <a:lnTo>
                    <a:pt x="307" y="211"/>
                  </a:lnTo>
                  <a:lnTo>
                    <a:pt x="296" y="171"/>
                  </a:lnTo>
                  <a:lnTo>
                    <a:pt x="277" y="143"/>
                  </a:lnTo>
                  <a:lnTo>
                    <a:pt x="233" y="124"/>
                  </a:lnTo>
                  <a:lnTo>
                    <a:pt x="193" y="124"/>
                  </a:lnTo>
                  <a:lnTo>
                    <a:pt x="161" y="107"/>
                  </a:lnTo>
                  <a:lnTo>
                    <a:pt x="135" y="76"/>
                  </a:lnTo>
                  <a:lnTo>
                    <a:pt x="91" y="48"/>
                  </a:lnTo>
                  <a:lnTo>
                    <a:pt x="66" y="36"/>
                  </a:lnTo>
                  <a:lnTo>
                    <a:pt x="7" y="0"/>
                  </a:lnTo>
                  <a:lnTo>
                    <a:pt x="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73" name="Freeform 48"/>
            <p:cNvSpPr>
              <a:spLocks/>
            </p:cNvSpPr>
            <p:nvPr/>
          </p:nvSpPr>
          <p:spPr bwMode="auto">
            <a:xfrm>
              <a:off x="3618" y="1368"/>
              <a:ext cx="228" cy="182"/>
            </a:xfrm>
            <a:custGeom>
              <a:avLst/>
              <a:gdLst>
                <a:gd name="T0" fmla="*/ 1 w 456"/>
                <a:gd name="T1" fmla="*/ 1 h 365"/>
                <a:gd name="T2" fmla="*/ 0 w 456"/>
                <a:gd name="T3" fmla="*/ 0 h 365"/>
                <a:gd name="T4" fmla="*/ 1 w 456"/>
                <a:gd name="T5" fmla="*/ 0 h 365"/>
                <a:gd name="T6" fmla="*/ 1 w 456"/>
                <a:gd name="T7" fmla="*/ 0 h 365"/>
                <a:gd name="T8" fmla="*/ 1 w 456"/>
                <a:gd name="T9" fmla="*/ 0 h 365"/>
                <a:gd name="T10" fmla="*/ 1 w 456"/>
                <a:gd name="T11" fmla="*/ 0 h 365"/>
                <a:gd name="T12" fmla="*/ 1 w 456"/>
                <a:gd name="T13" fmla="*/ 0 h 365"/>
                <a:gd name="T14" fmla="*/ 2 w 456"/>
                <a:gd name="T15" fmla="*/ 0 h 365"/>
                <a:gd name="T16" fmla="*/ 2 w 456"/>
                <a:gd name="T17" fmla="*/ 0 h 365"/>
                <a:gd name="T18" fmla="*/ 2 w 456"/>
                <a:gd name="T19" fmla="*/ 0 h 365"/>
                <a:gd name="T20" fmla="*/ 2 w 456"/>
                <a:gd name="T21" fmla="*/ 0 h 365"/>
                <a:gd name="T22" fmla="*/ 3 w 456"/>
                <a:gd name="T23" fmla="*/ 0 h 365"/>
                <a:gd name="T24" fmla="*/ 3 w 456"/>
                <a:gd name="T25" fmla="*/ 0 h 365"/>
                <a:gd name="T26" fmla="*/ 3 w 456"/>
                <a:gd name="T27" fmla="*/ 0 h 365"/>
                <a:gd name="T28" fmla="*/ 3 w 456"/>
                <a:gd name="T29" fmla="*/ 0 h 365"/>
                <a:gd name="T30" fmla="*/ 3 w 456"/>
                <a:gd name="T31" fmla="*/ 0 h 365"/>
                <a:gd name="T32" fmla="*/ 3 w 456"/>
                <a:gd name="T33" fmla="*/ 1 h 365"/>
                <a:gd name="T34" fmla="*/ 4 w 456"/>
                <a:gd name="T35" fmla="*/ 1 h 365"/>
                <a:gd name="T36" fmla="*/ 4 w 456"/>
                <a:gd name="T37" fmla="*/ 1 h 365"/>
                <a:gd name="T38" fmla="*/ 4 w 456"/>
                <a:gd name="T39" fmla="*/ 1 h 365"/>
                <a:gd name="T40" fmla="*/ 4 w 456"/>
                <a:gd name="T41" fmla="*/ 2 h 365"/>
                <a:gd name="T42" fmla="*/ 4 w 456"/>
                <a:gd name="T43" fmla="*/ 2 h 365"/>
                <a:gd name="T44" fmla="*/ 4 w 456"/>
                <a:gd name="T45" fmla="*/ 2 h 365"/>
                <a:gd name="T46" fmla="*/ 3 w 456"/>
                <a:gd name="T47" fmla="*/ 2 h 365"/>
                <a:gd name="T48" fmla="*/ 3 w 456"/>
                <a:gd name="T49" fmla="*/ 2 h 365"/>
                <a:gd name="T50" fmla="*/ 3 w 456"/>
                <a:gd name="T51" fmla="*/ 2 h 365"/>
                <a:gd name="T52" fmla="*/ 3 w 456"/>
                <a:gd name="T53" fmla="*/ 2 h 365"/>
                <a:gd name="T54" fmla="*/ 3 w 456"/>
                <a:gd name="T55" fmla="*/ 2 h 365"/>
                <a:gd name="T56" fmla="*/ 4 w 456"/>
                <a:gd name="T57" fmla="*/ 2 h 365"/>
                <a:gd name="T58" fmla="*/ 4 w 456"/>
                <a:gd name="T59" fmla="*/ 1 h 365"/>
                <a:gd name="T60" fmla="*/ 4 w 456"/>
                <a:gd name="T61" fmla="*/ 1 h 365"/>
                <a:gd name="T62" fmla="*/ 4 w 456"/>
                <a:gd name="T63" fmla="*/ 1 h 365"/>
                <a:gd name="T64" fmla="*/ 4 w 456"/>
                <a:gd name="T65" fmla="*/ 1 h 365"/>
                <a:gd name="T66" fmla="*/ 3 w 456"/>
                <a:gd name="T67" fmla="*/ 1 h 365"/>
                <a:gd name="T68" fmla="*/ 3 w 456"/>
                <a:gd name="T69" fmla="*/ 0 h 365"/>
                <a:gd name="T70" fmla="*/ 3 w 456"/>
                <a:gd name="T71" fmla="*/ 0 h 365"/>
                <a:gd name="T72" fmla="*/ 3 w 456"/>
                <a:gd name="T73" fmla="*/ 0 h 365"/>
                <a:gd name="T74" fmla="*/ 3 w 456"/>
                <a:gd name="T75" fmla="*/ 0 h 365"/>
                <a:gd name="T76" fmla="*/ 3 w 456"/>
                <a:gd name="T77" fmla="*/ 0 h 365"/>
                <a:gd name="T78" fmla="*/ 2 w 456"/>
                <a:gd name="T79" fmla="*/ 0 h 365"/>
                <a:gd name="T80" fmla="*/ 2 w 456"/>
                <a:gd name="T81" fmla="*/ 0 h 365"/>
                <a:gd name="T82" fmla="*/ 2 w 456"/>
                <a:gd name="T83" fmla="*/ 0 h 365"/>
                <a:gd name="T84" fmla="*/ 2 w 456"/>
                <a:gd name="T85" fmla="*/ 0 h 365"/>
                <a:gd name="T86" fmla="*/ 1 w 456"/>
                <a:gd name="T87" fmla="*/ 0 h 365"/>
                <a:gd name="T88" fmla="*/ 1 w 456"/>
                <a:gd name="T89" fmla="*/ 0 h 365"/>
                <a:gd name="T90" fmla="*/ 1 w 456"/>
                <a:gd name="T91" fmla="*/ 0 h 365"/>
                <a:gd name="T92" fmla="*/ 1 w 456"/>
                <a:gd name="T93" fmla="*/ 0 h 365"/>
                <a:gd name="T94" fmla="*/ 1 w 456"/>
                <a:gd name="T95" fmla="*/ 0 h 365"/>
                <a:gd name="T96" fmla="*/ 1 w 456"/>
                <a:gd name="T97" fmla="*/ 1 h 365"/>
                <a:gd name="T98" fmla="*/ 1 w 456"/>
                <a:gd name="T99" fmla="*/ 1 h 3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56"/>
                <a:gd name="T151" fmla="*/ 0 h 365"/>
                <a:gd name="T152" fmla="*/ 456 w 456"/>
                <a:gd name="T153" fmla="*/ 365 h 3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56" h="365">
                  <a:moveTo>
                    <a:pt x="25" y="163"/>
                  </a:moveTo>
                  <a:lnTo>
                    <a:pt x="4" y="139"/>
                  </a:lnTo>
                  <a:lnTo>
                    <a:pt x="0" y="124"/>
                  </a:lnTo>
                  <a:lnTo>
                    <a:pt x="0" y="99"/>
                  </a:lnTo>
                  <a:lnTo>
                    <a:pt x="7" y="84"/>
                  </a:lnTo>
                  <a:lnTo>
                    <a:pt x="32" y="68"/>
                  </a:lnTo>
                  <a:lnTo>
                    <a:pt x="59" y="63"/>
                  </a:lnTo>
                  <a:lnTo>
                    <a:pt x="68" y="63"/>
                  </a:lnTo>
                  <a:lnTo>
                    <a:pt x="84" y="68"/>
                  </a:lnTo>
                  <a:lnTo>
                    <a:pt x="87" y="87"/>
                  </a:lnTo>
                  <a:lnTo>
                    <a:pt x="95" y="95"/>
                  </a:lnTo>
                  <a:lnTo>
                    <a:pt x="95" y="63"/>
                  </a:lnTo>
                  <a:lnTo>
                    <a:pt x="95" y="40"/>
                  </a:lnTo>
                  <a:lnTo>
                    <a:pt x="116" y="25"/>
                  </a:lnTo>
                  <a:lnTo>
                    <a:pt x="142" y="8"/>
                  </a:lnTo>
                  <a:lnTo>
                    <a:pt x="167" y="4"/>
                  </a:lnTo>
                  <a:lnTo>
                    <a:pt x="182" y="8"/>
                  </a:lnTo>
                  <a:lnTo>
                    <a:pt x="194" y="21"/>
                  </a:lnTo>
                  <a:lnTo>
                    <a:pt x="207" y="36"/>
                  </a:lnTo>
                  <a:lnTo>
                    <a:pt x="207" y="48"/>
                  </a:lnTo>
                  <a:lnTo>
                    <a:pt x="215" y="36"/>
                  </a:lnTo>
                  <a:lnTo>
                    <a:pt x="215" y="11"/>
                  </a:lnTo>
                  <a:lnTo>
                    <a:pt x="241" y="4"/>
                  </a:lnTo>
                  <a:lnTo>
                    <a:pt x="277" y="0"/>
                  </a:lnTo>
                  <a:lnTo>
                    <a:pt x="302" y="4"/>
                  </a:lnTo>
                  <a:lnTo>
                    <a:pt x="310" y="11"/>
                  </a:lnTo>
                  <a:lnTo>
                    <a:pt x="325" y="32"/>
                  </a:lnTo>
                  <a:lnTo>
                    <a:pt x="325" y="44"/>
                  </a:lnTo>
                  <a:lnTo>
                    <a:pt x="313" y="55"/>
                  </a:lnTo>
                  <a:lnTo>
                    <a:pt x="317" y="59"/>
                  </a:lnTo>
                  <a:lnTo>
                    <a:pt x="346" y="63"/>
                  </a:lnTo>
                  <a:lnTo>
                    <a:pt x="369" y="80"/>
                  </a:lnTo>
                  <a:lnTo>
                    <a:pt x="380" y="106"/>
                  </a:lnTo>
                  <a:lnTo>
                    <a:pt x="384" y="143"/>
                  </a:lnTo>
                  <a:lnTo>
                    <a:pt x="380" y="150"/>
                  </a:lnTo>
                  <a:lnTo>
                    <a:pt x="428" y="150"/>
                  </a:lnTo>
                  <a:lnTo>
                    <a:pt x="448" y="167"/>
                  </a:lnTo>
                  <a:lnTo>
                    <a:pt x="456" y="186"/>
                  </a:lnTo>
                  <a:lnTo>
                    <a:pt x="452" y="215"/>
                  </a:lnTo>
                  <a:lnTo>
                    <a:pt x="431" y="241"/>
                  </a:lnTo>
                  <a:lnTo>
                    <a:pt x="448" y="266"/>
                  </a:lnTo>
                  <a:lnTo>
                    <a:pt x="448" y="289"/>
                  </a:lnTo>
                  <a:lnTo>
                    <a:pt x="437" y="314"/>
                  </a:lnTo>
                  <a:lnTo>
                    <a:pt x="420" y="321"/>
                  </a:lnTo>
                  <a:lnTo>
                    <a:pt x="390" y="329"/>
                  </a:lnTo>
                  <a:lnTo>
                    <a:pt x="401" y="352"/>
                  </a:lnTo>
                  <a:lnTo>
                    <a:pt x="380" y="361"/>
                  </a:lnTo>
                  <a:lnTo>
                    <a:pt x="357" y="365"/>
                  </a:lnTo>
                  <a:lnTo>
                    <a:pt x="332" y="357"/>
                  </a:lnTo>
                  <a:lnTo>
                    <a:pt x="321" y="333"/>
                  </a:lnTo>
                  <a:lnTo>
                    <a:pt x="346" y="344"/>
                  </a:lnTo>
                  <a:lnTo>
                    <a:pt x="372" y="344"/>
                  </a:lnTo>
                  <a:lnTo>
                    <a:pt x="376" y="333"/>
                  </a:lnTo>
                  <a:lnTo>
                    <a:pt x="372" y="329"/>
                  </a:lnTo>
                  <a:lnTo>
                    <a:pt x="361" y="317"/>
                  </a:lnTo>
                  <a:lnTo>
                    <a:pt x="380" y="314"/>
                  </a:lnTo>
                  <a:lnTo>
                    <a:pt x="405" y="304"/>
                  </a:lnTo>
                  <a:lnTo>
                    <a:pt x="428" y="285"/>
                  </a:lnTo>
                  <a:lnTo>
                    <a:pt x="428" y="270"/>
                  </a:lnTo>
                  <a:lnTo>
                    <a:pt x="420" y="245"/>
                  </a:lnTo>
                  <a:lnTo>
                    <a:pt x="401" y="238"/>
                  </a:lnTo>
                  <a:lnTo>
                    <a:pt x="409" y="230"/>
                  </a:lnTo>
                  <a:lnTo>
                    <a:pt x="428" y="219"/>
                  </a:lnTo>
                  <a:lnTo>
                    <a:pt x="431" y="186"/>
                  </a:lnTo>
                  <a:lnTo>
                    <a:pt x="424" y="179"/>
                  </a:lnTo>
                  <a:lnTo>
                    <a:pt x="412" y="171"/>
                  </a:lnTo>
                  <a:lnTo>
                    <a:pt x="393" y="171"/>
                  </a:lnTo>
                  <a:lnTo>
                    <a:pt x="353" y="175"/>
                  </a:lnTo>
                  <a:lnTo>
                    <a:pt x="361" y="158"/>
                  </a:lnTo>
                  <a:lnTo>
                    <a:pt x="365" y="124"/>
                  </a:lnTo>
                  <a:lnTo>
                    <a:pt x="353" y="103"/>
                  </a:lnTo>
                  <a:lnTo>
                    <a:pt x="329" y="80"/>
                  </a:lnTo>
                  <a:lnTo>
                    <a:pt x="306" y="80"/>
                  </a:lnTo>
                  <a:lnTo>
                    <a:pt x="281" y="84"/>
                  </a:lnTo>
                  <a:lnTo>
                    <a:pt x="298" y="51"/>
                  </a:lnTo>
                  <a:lnTo>
                    <a:pt x="298" y="40"/>
                  </a:lnTo>
                  <a:lnTo>
                    <a:pt x="289" y="29"/>
                  </a:lnTo>
                  <a:lnTo>
                    <a:pt x="266" y="21"/>
                  </a:lnTo>
                  <a:lnTo>
                    <a:pt x="230" y="25"/>
                  </a:lnTo>
                  <a:lnTo>
                    <a:pt x="226" y="36"/>
                  </a:lnTo>
                  <a:lnTo>
                    <a:pt x="222" y="51"/>
                  </a:lnTo>
                  <a:lnTo>
                    <a:pt x="211" y="87"/>
                  </a:lnTo>
                  <a:lnTo>
                    <a:pt x="194" y="59"/>
                  </a:lnTo>
                  <a:lnTo>
                    <a:pt x="190" y="40"/>
                  </a:lnTo>
                  <a:lnTo>
                    <a:pt x="171" y="29"/>
                  </a:lnTo>
                  <a:lnTo>
                    <a:pt x="142" y="29"/>
                  </a:lnTo>
                  <a:lnTo>
                    <a:pt x="116" y="40"/>
                  </a:lnTo>
                  <a:lnTo>
                    <a:pt x="112" y="59"/>
                  </a:lnTo>
                  <a:lnTo>
                    <a:pt x="106" y="76"/>
                  </a:lnTo>
                  <a:lnTo>
                    <a:pt x="112" y="103"/>
                  </a:lnTo>
                  <a:lnTo>
                    <a:pt x="112" y="127"/>
                  </a:lnTo>
                  <a:lnTo>
                    <a:pt x="91" y="110"/>
                  </a:lnTo>
                  <a:lnTo>
                    <a:pt x="80" y="95"/>
                  </a:lnTo>
                  <a:lnTo>
                    <a:pt x="64" y="84"/>
                  </a:lnTo>
                  <a:lnTo>
                    <a:pt x="32" y="87"/>
                  </a:lnTo>
                  <a:lnTo>
                    <a:pt x="21" y="103"/>
                  </a:lnTo>
                  <a:lnTo>
                    <a:pt x="21" y="120"/>
                  </a:lnTo>
                  <a:lnTo>
                    <a:pt x="32" y="146"/>
                  </a:lnTo>
                  <a:lnTo>
                    <a:pt x="40" y="167"/>
                  </a:lnTo>
                  <a:lnTo>
                    <a:pt x="25" y="1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74" name="Freeform 49"/>
            <p:cNvSpPr>
              <a:spLocks/>
            </p:cNvSpPr>
            <p:nvPr/>
          </p:nvSpPr>
          <p:spPr bwMode="auto">
            <a:xfrm>
              <a:off x="3630" y="2186"/>
              <a:ext cx="70" cy="253"/>
            </a:xfrm>
            <a:custGeom>
              <a:avLst/>
              <a:gdLst>
                <a:gd name="T0" fmla="*/ 1 w 138"/>
                <a:gd name="T1" fmla="*/ 0 h 512"/>
                <a:gd name="T2" fmla="*/ 1 w 138"/>
                <a:gd name="T3" fmla="*/ 0 h 512"/>
                <a:gd name="T4" fmla="*/ 1 w 138"/>
                <a:gd name="T5" fmla="*/ 0 h 512"/>
                <a:gd name="T6" fmla="*/ 1 w 138"/>
                <a:gd name="T7" fmla="*/ 1 h 512"/>
                <a:gd name="T8" fmla="*/ 1 w 138"/>
                <a:gd name="T9" fmla="*/ 1 h 512"/>
                <a:gd name="T10" fmla="*/ 1 w 138"/>
                <a:gd name="T11" fmla="*/ 2 h 512"/>
                <a:gd name="T12" fmla="*/ 2 w 138"/>
                <a:gd name="T13" fmla="*/ 2 h 512"/>
                <a:gd name="T14" fmla="*/ 2 w 138"/>
                <a:gd name="T15" fmla="*/ 2 h 512"/>
                <a:gd name="T16" fmla="*/ 1 w 138"/>
                <a:gd name="T17" fmla="*/ 3 h 512"/>
                <a:gd name="T18" fmla="*/ 1 w 138"/>
                <a:gd name="T19" fmla="*/ 2 h 512"/>
                <a:gd name="T20" fmla="*/ 1 w 138"/>
                <a:gd name="T21" fmla="*/ 2 h 512"/>
                <a:gd name="T22" fmla="*/ 0 w 138"/>
                <a:gd name="T23" fmla="*/ 2 h 512"/>
                <a:gd name="T24" fmla="*/ 0 w 138"/>
                <a:gd name="T25" fmla="*/ 1 h 512"/>
                <a:gd name="T26" fmla="*/ 1 w 138"/>
                <a:gd name="T27" fmla="*/ 1 h 512"/>
                <a:gd name="T28" fmla="*/ 1 w 138"/>
                <a:gd name="T29" fmla="*/ 0 h 512"/>
                <a:gd name="T30" fmla="*/ 1 w 138"/>
                <a:gd name="T31" fmla="*/ 0 h 512"/>
                <a:gd name="T32" fmla="*/ 1 w 138"/>
                <a:gd name="T33" fmla="*/ 0 h 512"/>
                <a:gd name="T34" fmla="*/ 0 w 138"/>
                <a:gd name="T35" fmla="*/ 0 h 512"/>
                <a:gd name="T36" fmla="*/ 1 w 138"/>
                <a:gd name="T37" fmla="*/ 0 h 512"/>
                <a:gd name="T38" fmla="*/ 1 w 138"/>
                <a:gd name="T39" fmla="*/ 0 h 512"/>
                <a:gd name="T40" fmla="*/ 1 w 138"/>
                <a:gd name="T41" fmla="*/ 1 h 512"/>
                <a:gd name="T42" fmla="*/ 1 w 138"/>
                <a:gd name="T43" fmla="*/ 1 h 512"/>
                <a:gd name="T44" fmla="*/ 1 w 138"/>
                <a:gd name="T45" fmla="*/ 2 h 512"/>
                <a:gd name="T46" fmla="*/ 1 w 138"/>
                <a:gd name="T47" fmla="*/ 2 h 512"/>
                <a:gd name="T48" fmla="*/ 1 w 138"/>
                <a:gd name="T49" fmla="*/ 2 h 512"/>
                <a:gd name="T50" fmla="*/ 1 w 138"/>
                <a:gd name="T51" fmla="*/ 3 h 512"/>
                <a:gd name="T52" fmla="*/ 1 w 138"/>
                <a:gd name="T53" fmla="*/ 2 h 512"/>
                <a:gd name="T54" fmla="*/ 1 w 138"/>
                <a:gd name="T55" fmla="*/ 2 h 512"/>
                <a:gd name="T56" fmla="*/ 1 w 138"/>
                <a:gd name="T57" fmla="*/ 1 h 512"/>
                <a:gd name="T58" fmla="*/ 1 w 138"/>
                <a:gd name="T59" fmla="*/ 1 h 512"/>
                <a:gd name="T60" fmla="*/ 1 w 138"/>
                <a:gd name="T61" fmla="*/ 0 h 512"/>
                <a:gd name="T62" fmla="*/ 1 w 138"/>
                <a:gd name="T63" fmla="*/ 0 h 512"/>
                <a:gd name="T64" fmla="*/ 1 w 138"/>
                <a:gd name="T65" fmla="*/ 0 h 512"/>
                <a:gd name="T66" fmla="*/ 1 w 138"/>
                <a:gd name="T67" fmla="*/ 0 h 512"/>
                <a:gd name="T68" fmla="*/ 1 w 138"/>
                <a:gd name="T69" fmla="*/ 0 h 512"/>
                <a:gd name="T70" fmla="*/ 1 w 138"/>
                <a:gd name="T71" fmla="*/ 0 h 51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512"/>
                <a:gd name="T110" fmla="*/ 138 w 138"/>
                <a:gd name="T111" fmla="*/ 512 h 51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512">
                  <a:moveTo>
                    <a:pt x="102" y="4"/>
                  </a:moveTo>
                  <a:lnTo>
                    <a:pt x="114" y="48"/>
                  </a:lnTo>
                  <a:lnTo>
                    <a:pt x="117" y="95"/>
                  </a:lnTo>
                  <a:lnTo>
                    <a:pt x="121" y="154"/>
                  </a:lnTo>
                  <a:lnTo>
                    <a:pt x="121" y="213"/>
                  </a:lnTo>
                  <a:lnTo>
                    <a:pt x="125" y="266"/>
                  </a:lnTo>
                  <a:lnTo>
                    <a:pt x="138" y="333"/>
                  </a:lnTo>
                  <a:lnTo>
                    <a:pt x="138" y="373"/>
                  </a:lnTo>
                  <a:lnTo>
                    <a:pt x="74" y="512"/>
                  </a:lnTo>
                  <a:lnTo>
                    <a:pt x="3" y="356"/>
                  </a:lnTo>
                  <a:lnTo>
                    <a:pt x="3" y="304"/>
                  </a:lnTo>
                  <a:lnTo>
                    <a:pt x="0" y="270"/>
                  </a:lnTo>
                  <a:lnTo>
                    <a:pt x="0" y="219"/>
                  </a:lnTo>
                  <a:lnTo>
                    <a:pt x="15" y="166"/>
                  </a:lnTo>
                  <a:lnTo>
                    <a:pt x="19" y="124"/>
                  </a:lnTo>
                  <a:lnTo>
                    <a:pt x="15" y="88"/>
                  </a:lnTo>
                  <a:lnTo>
                    <a:pt x="15" y="59"/>
                  </a:lnTo>
                  <a:lnTo>
                    <a:pt x="0" y="4"/>
                  </a:lnTo>
                  <a:lnTo>
                    <a:pt x="22" y="0"/>
                  </a:lnTo>
                  <a:lnTo>
                    <a:pt x="34" y="71"/>
                  </a:lnTo>
                  <a:lnTo>
                    <a:pt x="34" y="128"/>
                  </a:lnTo>
                  <a:lnTo>
                    <a:pt x="26" y="238"/>
                  </a:lnTo>
                  <a:lnTo>
                    <a:pt x="26" y="282"/>
                  </a:lnTo>
                  <a:lnTo>
                    <a:pt x="26" y="329"/>
                  </a:lnTo>
                  <a:lnTo>
                    <a:pt x="30" y="369"/>
                  </a:lnTo>
                  <a:lnTo>
                    <a:pt x="66" y="451"/>
                  </a:lnTo>
                  <a:lnTo>
                    <a:pt x="110" y="365"/>
                  </a:lnTo>
                  <a:lnTo>
                    <a:pt x="110" y="308"/>
                  </a:lnTo>
                  <a:lnTo>
                    <a:pt x="106" y="253"/>
                  </a:lnTo>
                  <a:lnTo>
                    <a:pt x="98" y="190"/>
                  </a:lnTo>
                  <a:lnTo>
                    <a:pt x="91" y="103"/>
                  </a:lnTo>
                  <a:lnTo>
                    <a:pt x="91" y="63"/>
                  </a:lnTo>
                  <a:lnTo>
                    <a:pt x="91" y="36"/>
                  </a:lnTo>
                  <a:lnTo>
                    <a:pt x="81" y="0"/>
                  </a:lnTo>
                  <a:lnTo>
                    <a:pt x="10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75" name="Freeform 50"/>
            <p:cNvSpPr>
              <a:spLocks/>
            </p:cNvSpPr>
            <p:nvPr/>
          </p:nvSpPr>
          <p:spPr bwMode="auto">
            <a:xfrm>
              <a:off x="3620" y="2168"/>
              <a:ext cx="82" cy="20"/>
            </a:xfrm>
            <a:custGeom>
              <a:avLst/>
              <a:gdLst>
                <a:gd name="T0" fmla="*/ 2 w 163"/>
                <a:gd name="T1" fmla="*/ 0 h 44"/>
                <a:gd name="T2" fmla="*/ 1 w 163"/>
                <a:gd name="T3" fmla="*/ 0 h 44"/>
                <a:gd name="T4" fmla="*/ 1 w 163"/>
                <a:gd name="T5" fmla="*/ 0 h 44"/>
                <a:gd name="T6" fmla="*/ 1 w 163"/>
                <a:gd name="T7" fmla="*/ 0 h 44"/>
                <a:gd name="T8" fmla="*/ 1 w 163"/>
                <a:gd name="T9" fmla="*/ 0 h 44"/>
                <a:gd name="T10" fmla="*/ 1 w 163"/>
                <a:gd name="T11" fmla="*/ 0 h 44"/>
                <a:gd name="T12" fmla="*/ 1 w 163"/>
                <a:gd name="T13" fmla="*/ 0 h 44"/>
                <a:gd name="T14" fmla="*/ 1 w 163"/>
                <a:gd name="T15" fmla="*/ 0 h 44"/>
                <a:gd name="T16" fmla="*/ 0 w 163"/>
                <a:gd name="T17" fmla="*/ 0 h 44"/>
                <a:gd name="T18" fmla="*/ 0 w 163"/>
                <a:gd name="T19" fmla="*/ 0 h 44"/>
                <a:gd name="T20" fmla="*/ 1 w 163"/>
                <a:gd name="T21" fmla="*/ 0 h 44"/>
                <a:gd name="T22" fmla="*/ 1 w 163"/>
                <a:gd name="T23" fmla="*/ 0 h 44"/>
                <a:gd name="T24" fmla="*/ 1 w 163"/>
                <a:gd name="T25" fmla="*/ 0 h 44"/>
                <a:gd name="T26" fmla="*/ 1 w 163"/>
                <a:gd name="T27" fmla="*/ 0 h 44"/>
                <a:gd name="T28" fmla="*/ 2 w 163"/>
                <a:gd name="T29" fmla="*/ 0 h 44"/>
                <a:gd name="T30" fmla="*/ 2 w 163"/>
                <a:gd name="T31" fmla="*/ 0 h 44"/>
                <a:gd name="T32" fmla="*/ 2 w 163"/>
                <a:gd name="T33" fmla="*/ 0 h 44"/>
                <a:gd name="T34" fmla="*/ 2 w 163"/>
                <a:gd name="T35" fmla="*/ 0 h 4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3"/>
                <a:gd name="T55" fmla="*/ 0 h 44"/>
                <a:gd name="T56" fmla="*/ 163 w 163"/>
                <a:gd name="T57" fmla="*/ 44 h 4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3" h="44">
                  <a:moveTo>
                    <a:pt x="142" y="0"/>
                  </a:moveTo>
                  <a:lnTo>
                    <a:pt x="127" y="17"/>
                  </a:lnTo>
                  <a:lnTo>
                    <a:pt x="116" y="21"/>
                  </a:lnTo>
                  <a:lnTo>
                    <a:pt x="95" y="21"/>
                  </a:lnTo>
                  <a:lnTo>
                    <a:pt x="87" y="21"/>
                  </a:lnTo>
                  <a:lnTo>
                    <a:pt x="60" y="25"/>
                  </a:lnTo>
                  <a:lnTo>
                    <a:pt x="36" y="25"/>
                  </a:lnTo>
                  <a:lnTo>
                    <a:pt x="21" y="21"/>
                  </a:lnTo>
                  <a:lnTo>
                    <a:pt x="0" y="4"/>
                  </a:lnTo>
                  <a:lnTo>
                    <a:pt x="0" y="29"/>
                  </a:lnTo>
                  <a:lnTo>
                    <a:pt x="21" y="40"/>
                  </a:lnTo>
                  <a:lnTo>
                    <a:pt x="51" y="44"/>
                  </a:lnTo>
                  <a:lnTo>
                    <a:pt x="91" y="44"/>
                  </a:lnTo>
                  <a:lnTo>
                    <a:pt x="123" y="40"/>
                  </a:lnTo>
                  <a:lnTo>
                    <a:pt x="146" y="29"/>
                  </a:lnTo>
                  <a:lnTo>
                    <a:pt x="163" y="14"/>
                  </a:lnTo>
                  <a:lnTo>
                    <a:pt x="1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76" name="Freeform 51"/>
            <p:cNvSpPr>
              <a:spLocks/>
            </p:cNvSpPr>
            <p:nvPr/>
          </p:nvSpPr>
          <p:spPr bwMode="auto">
            <a:xfrm>
              <a:off x="3537" y="2096"/>
              <a:ext cx="252" cy="62"/>
            </a:xfrm>
            <a:custGeom>
              <a:avLst/>
              <a:gdLst>
                <a:gd name="T0" fmla="*/ 4 w 504"/>
                <a:gd name="T1" fmla="*/ 1 h 123"/>
                <a:gd name="T2" fmla="*/ 4 w 504"/>
                <a:gd name="T3" fmla="*/ 1 h 123"/>
                <a:gd name="T4" fmla="*/ 4 w 504"/>
                <a:gd name="T5" fmla="*/ 1 h 123"/>
                <a:gd name="T6" fmla="*/ 4 w 504"/>
                <a:gd name="T7" fmla="*/ 1 h 123"/>
                <a:gd name="T8" fmla="*/ 4 w 504"/>
                <a:gd name="T9" fmla="*/ 1 h 123"/>
                <a:gd name="T10" fmla="*/ 3 w 504"/>
                <a:gd name="T11" fmla="*/ 1 h 123"/>
                <a:gd name="T12" fmla="*/ 3 w 504"/>
                <a:gd name="T13" fmla="*/ 1 h 123"/>
                <a:gd name="T14" fmla="*/ 3 w 504"/>
                <a:gd name="T15" fmla="*/ 1 h 123"/>
                <a:gd name="T16" fmla="*/ 3 w 504"/>
                <a:gd name="T17" fmla="*/ 1 h 123"/>
                <a:gd name="T18" fmla="*/ 3 w 504"/>
                <a:gd name="T19" fmla="*/ 1 h 123"/>
                <a:gd name="T20" fmla="*/ 2 w 504"/>
                <a:gd name="T21" fmla="*/ 1 h 123"/>
                <a:gd name="T22" fmla="*/ 2 w 504"/>
                <a:gd name="T23" fmla="*/ 1 h 123"/>
                <a:gd name="T24" fmla="*/ 2 w 504"/>
                <a:gd name="T25" fmla="*/ 1 h 123"/>
                <a:gd name="T26" fmla="*/ 1 w 504"/>
                <a:gd name="T27" fmla="*/ 1 h 123"/>
                <a:gd name="T28" fmla="*/ 1 w 504"/>
                <a:gd name="T29" fmla="*/ 1 h 123"/>
                <a:gd name="T30" fmla="*/ 1 w 504"/>
                <a:gd name="T31" fmla="*/ 1 h 123"/>
                <a:gd name="T32" fmla="*/ 1 w 504"/>
                <a:gd name="T33" fmla="*/ 1 h 123"/>
                <a:gd name="T34" fmla="*/ 1 w 504"/>
                <a:gd name="T35" fmla="*/ 0 h 123"/>
                <a:gd name="T36" fmla="*/ 0 w 504"/>
                <a:gd name="T37" fmla="*/ 1 h 123"/>
                <a:gd name="T38" fmla="*/ 1 w 504"/>
                <a:gd name="T39" fmla="*/ 1 h 123"/>
                <a:gd name="T40" fmla="*/ 1 w 504"/>
                <a:gd name="T41" fmla="*/ 1 h 123"/>
                <a:gd name="T42" fmla="*/ 1 w 504"/>
                <a:gd name="T43" fmla="*/ 1 h 123"/>
                <a:gd name="T44" fmla="*/ 1 w 504"/>
                <a:gd name="T45" fmla="*/ 1 h 123"/>
                <a:gd name="T46" fmla="*/ 1 w 504"/>
                <a:gd name="T47" fmla="*/ 1 h 123"/>
                <a:gd name="T48" fmla="*/ 1 w 504"/>
                <a:gd name="T49" fmla="*/ 1 h 123"/>
                <a:gd name="T50" fmla="*/ 2 w 504"/>
                <a:gd name="T51" fmla="*/ 1 h 123"/>
                <a:gd name="T52" fmla="*/ 2 w 504"/>
                <a:gd name="T53" fmla="*/ 1 h 123"/>
                <a:gd name="T54" fmla="*/ 2 w 504"/>
                <a:gd name="T55" fmla="*/ 1 h 123"/>
                <a:gd name="T56" fmla="*/ 3 w 504"/>
                <a:gd name="T57" fmla="*/ 1 h 123"/>
                <a:gd name="T58" fmla="*/ 3 w 504"/>
                <a:gd name="T59" fmla="*/ 1 h 123"/>
                <a:gd name="T60" fmla="*/ 3 w 504"/>
                <a:gd name="T61" fmla="*/ 1 h 123"/>
                <a:gd name="T62" fmla="*/ 3 w 504"/>
                <a:gd name="T63" fmla="*/ 1 h 123"/>
                <a:gd name="T64" fmla="*/ 4 w 504"/>
                <a:gd name="T65" fmla="*/ 1 h 123"/>
                <a:gd name="T66" fmla="*/ 4 w 504"/>
                <a:gd name="T67" fmla="*/ 1 h 123"/>
                <a:gd name="T68" fmla="*/ 4 w 504"/>
                <a:gd name="T69" fmla="*/ 1 h 123"/>
                <a:gd name="T70" fmla="*/ 4 w 504"/>
                <a:gd name="T71" fmla="*/ 1 h 123"/>
                <a:gd name="T72" fmla="*/ 4 w 504"/>
                <a:gd name="T73" fmla="*/ 1 h 123"/>
                <a:gd name="T74" fmla="*/ 4 w 504"/>
                <a:gd name="T75" fmla="*/ 1 h 123"/>
                <a:gd name="T76" fmla="*/ 4 w 504"/>
                <a:gd name="T77" fmla="*/ 1 h 123"/>
                <a:gd name="T78" fmla="*/ 4 w 504"/>
                <a:gd name="T79" fmla="*/ 1 h 1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04"/>
                <a:gd name="T121" fmla="*/ 0 h 123"/>
                <a:gd name="T122" fmla="*/ 504 w 504"/>
                <a:gd name="T123" fmla="*/ 123 h 1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04" h="123">
                  <a:moveTo>
                    <a:pt x="472" y="17"/>
                  </a:moveTo>
                  <a:lnTo>
                    <a:pt x="451" y="36"/>
                  </a:lnTo>
                  <a:lnTo>
                    <a:pt x="443" y="43"/>
                  </a:lnTo>
                  <a:lnTo>
                    <a:pt x="424" y="55"/>
                  </a:lnTo>
                  <a:lnTo>
                    <a:pt x="388" y="64"/>
                  </a:lnTo>
                  <a:lnTo>
                    <a:pt x="373" y="68"/>
                  </a:lnTo>
                  <a:lnTo>
                    <a:pt x="337" y="79"/>
                  </a:lnTo>
                  <a:lnTo>
                    <a:pt x="325" y="79"/>
                  </a:lnTo>
                  <a:lnTo>
                    <a:pt x="293" y="91"/>
                  </a:lnTo>
                  <a:lnTo>
                    <a:pt x="265" y="95"/>
                  </a:lnTo>
                  <a:lnTo>
                    <a:pt x="213" y="102"/>
                  </a:lnTo>
                  <a:lnTo>
                    <a:pt x="187" y="95"/>
                  </a:lnTo>
                  <a:lnTo>
                    <a:pt x="154" y="95"/>
                  </a:lnTo>
                  <a:lnTo>
                    <a:pt x="114" y="91"/>
                  </a:lnTo>
                  <a:lnTo>
                    <a:pt x="82" y="72"/>
                  </a:lnTo>
                  <a:lnTo>
                    <a:pt x="63" y="55"/>
                  </a:lnTo>
                  <a:lnTo>
                    <a:pt x="38" y="21"/>
                  </a:lnTo>
                  <a:lnTo>
                    <a:pt x="31" y="0"/>
                  </a:lnTo>
                  <a:lnTo>
                    <a:pt x="0" y="24"/>
                  </a:lnTo>
                  <a:lnTo>
                    <a:pt x="16" y="51"/>
                  </a:lnTo>
                  <a:lnTo>
                    <a:pt x="27" y="68"/>
                  </a:lnTo>
                  <a:lnTo>
                    <a:pt x="44" y="83"/>
                  </a:lnTo>
                  <a:lnTo>
                    <a:pt x="59" y="91"/>
                  </a:lnTo>
                  <a:lnTo>
                    <a:pt x="74" y="102"/>
                  </a:lnTo>
                  <a:lnTo>
                    <a:pt x="111" y="112"/>
                  </a:lnTo>
                  <a:lnTo>
                    <a:pt x="147" y="119"/>
                  </a:lnTo>
                  <a:lnTo>
                    <a:pt x="173" y="123"/>
                  </a:lnTo>
                  <a:lnTo>
                    <a:pt x="217" y="119"/>
                  </a:lnTo>
                  <a:lnTo>
                    <a:pt x="261" y="119"/>
                  </a:lnTo>
                  <a:lnTo>
                    <a:pt x="304" y="116"/>
                  </a:lnTo>
                  <a:lnTo>
                    <a:pt x="329" y="116"/>
                  </a:lnTo>
                  <a:lnTo>
                    <a:pt x="365" y="98"/>
                  </a:lnTo>
                  <a:lnTo>
                    <a:pt x="392" y="87"/>
                  </a:lnTo>
                  <a:lnTo>
                    <a:pt x="424" y="79"/>
                  </a:lnTo>
                  <a:lnTo>
                    <a:pt x="447" y="64"/>
                  </a:lnTo>
                  <a:lnTo>
                    <a:pt x="479" y="43"/>
                  </a:lnTo>
                  <a:lnTo>
                    <a:pt x="504" y="36"/>
                  </a:lnTo>
                  <a:lnTo>
                    <a:pt x="491" y="3"/>
                  </a:lnTo>
                  <a:lnTo>
                    <a:pt x="472"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77" name="Freeform 52"/>
            <p:cNvSpPr>
              <a:spLocks/>
            </p:cNvSpPr>
            <p:nvPr/>
          </p:nvSpPr>
          <p:spPr bwMode="auto">
            <a:xfrm>
              <a:off x="3682" y="2111"/>
              <a:ext cx="109" cy="105"/>
            </a:xfrm>
            <a:custGeom>
              <a:avLst/>
              <a:gdLst>
                <a:gd name="T0" fmla="*/ 1 w 219"/>
                <a:gd name="T1" fmla="*/ 0 h 213"/>
                <a:gd name="T2" fmla="*/ 1 w 219"/>
                <a:gd name="T3" fmla="*/ 0 h 213"/>
                <a:gd name="T4" fmla="*/ 1 w 219"/>
                <a:gd name="T5" fmla="*/ 0 h 213"/>
                <a:gd name="T6" fmla="*/ 1 w 219"/>
                <a:gd name="T7" fmla="*/ 0 h 213"/>
                <a:gd name="T8" fmla="*/ 1 w 219"/>
                <a:gd name="T9" fmla="*/ 1 h 213"/>
                <a:gd name="T10" fmla="*/ 1 w 219"/>
                <a:gd name="T11" fmla="*/ 1 h 213"/>
                <a:gd name="T12" fmla="*/ 0 w 219"/>
                <a:gd name="T13" fmla="*/ 1 h 213"/>
                <a:gd name="T14" fmla="*/ 0 w 219"/>
                <a:gd name="T15" fmla="*/ 1 h 213"/>
                <a:gd name="T16" fmla="*/ 0 w 219"/>
                <a:gd name="T17" fmla="*/ 1 h 213"/>
                <a:gd name="T18" fmla="*/ 0 w 219"/>
                <a:gd name="T19" fmla="*/ 1 h 213"/>
                <a:gd name="T20" fmla="*/ 0 w 219"/>
                <a:gd name="T21" fmla="*/ 1 h 213"/>
                <a:gd name="T22" fmla="*/ 0 w 219"/>
                <a:gd name="T23" fmla="*/ 0 h 213"/>
                <a:gd name="T24" fmla="*/ 0 w 219"/>
                <a:gd name="T25" fmla="*/ 0 h 213"/>
                <a:gd name="T26" fmla="*/ 0 w 219"/>
                <a:gd name="T27" fmla="*/ 0 h 213"/>
                <a:gd name="T28" fmla="*/ 0 w 219"/>
                <a:gd name="T29" fmla="*/ 0 h 213"/>
                <a:gd name="T30" fmla="*/ 0 w 219"/>
                <a:gd name="T31" fmla="*/ 1 h 213"/>
                <a:gd name="T32" fmla="*/ 0 w 219"/>
                <a:gd name="T33" fmla="*/ 1 h 213"/>
                <a:gd name="T34" fmla="*/ 0 w 219"/>
                <a:gd name="T35" fmla="*/ 1 h 213"/>
                <a:gd name="T36" fmla="*/ 1 w 219"/>
                <a:gd name="T37" fmla="*/ 0 h 213"/>
                <a:gd name="T38" fmla="*/ 1 w 219"/>
                <a:gd name="T39" fmla="*/ 0 h 213"/>
                <a:gd name="T40" fmla="*/ 1 w 219"/>
                <a:gd name="T41" fmla="*/ 0 h 213"/>
                <a:gd name="T42" fmla="*/ 1 w 219"/>
                <a:gd name="T43" fmla="*/ 0 h 213"/>
                <a:gd name="T44" fmla="*/ 1 w 219"/>
                <a:gd name="T45" fmla="*/ 0 h 21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19"/>
                <a:gd name="T70" fmla="*/ 0 h 213"/>
                <a:gd name="T71" fmla="*/ 219 w 219"/>
                <a:gd name="T72" fmla="*/ 213 h 21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19" h="213">
                  <a:moveTo>
                    <a:pt x="219" y="0"/>
                  </a:moveTo>
                  <a:lnTo>
                    <a:pt x="198" y="48"/>
                  </a:lnTo>
                  <a:lnTo>
                    <a:pt x="175" y="74"/>
                  </a:lnTo>
                  <a:lnTo>
                    <a:pt x="158" y="114"/>
                  </a:lnTo>
                  <a:lnTo>
                    <a:pt x="139" y="143"/>
                  </a:lnTo>
                  <a:lnTo>
                    <a:pt x="131" y="166"/>
                  </a:lnTo>
                  <a:lnTo>
                    <a:pt x="110" y="194"/>
                  </a:lnTo>
                  <a:lnTo>
                    <a:pt x="110" y="213"/>
                  </a:lnTo>
                  <a:lnTo>
                    <a:pt x="76" y="194"/>
                  </a:lnTo>
                  <a:lnTo>
                    <a:pt x="48" y="154"/>
                  </a:lnTo>
                  <a:lnTo>
                    <a:pt x="33" y="135"/>
                  </a:lnTo>
                  <a:lnTo>
                    <a:pt x="19" y="118"/>
                  </a:lnTo>
                  <a:lnTo>
                    <a:pt x="0" y="80"/>
                  </a:lnTo>
                  <a:lnTo>
                    <a:pt x="19" y="70"/>
                  </a:lnTo>
                  <a:lnTo>
                    <a:pt x="40" y="107"/>
                  </a:lnTo>
                  <a:lnTo>
                    <a:pt x="52" y="128"/>
                  </a:lnTo>
                  <a:lnTo>
                    <a:pt x="71" y="147"/>
                  </a:lnTo>
                  <a:lnTo>
                    <a:pt x="99" y="166"/>
                  </a:lnTo>
                  <a:lnTo>
                    <a:pt x="135" y="95"/>
                  </a:lnTo>
                  <a:lnTo>
                    <a:pt x="158" y="51"/>
                  </a:lnTo>
                  <a:lnTo>
                    <a:pt x="186" y="8"/>
                  </a:lnTo>
                  <a:lnTo>
                    <a:pt x="2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78" name="Freeform 53"/>
            <p:cNvSpPr>
              <a:spLocks/>
            </p:cNvSpPr>
            <p:nvPr/>
          </p:nvSpPr>
          <p:spPr bwMode="auto">
            <a:xfrm>
              <a:off x="3539" y="2116"/>
              <a:ext cx="88" cy="95"/>
            </a:xfrm>
            <a:custGeom>
              <a:avLst/>
              <a:gdLst>
                <a:gd name="T0" fmla="*/ 2 w 173"/>
                <a:gd name="T1" fmla="*/ 1 h 190"/>
                <a:gd name="T2" fmla="*/ 2 w 173"/>
                <a:gd name="T3" fmla="*/ 1 h 190"/>
                <a:gd name="T4" fmla="*/ 2 w 173"/>
                <a:gd name="T5" fmla="*/ 1 h 190"/>
                <a:gd name="T6" fmla="*/ 2 w 173"/>
                <a:gd name="T7" fmla="*/ 2 h 190"/>
                <a:gd name="T8" fmla="*/ 2 w 173"/>
                <a:gd name="T9" fmla="*/ 2 h 190"/>
                <a:gd name="T10" fmla="*/ 1 w 173"/>
                <a:gd name="T11" fmla="*/ 2 h 190"/>
                <a:gd name="T12" fmla="*/ 1 w 173"/>
                <a:gd name="T13" fmla="*/ 2 h 190"/>
                <a:gd name="T14" fmla="*/ 1 w 173"/>
                <a:gd name="T15" fmla="*/ 1 h 190"/>
                <a:gd name="T16" fmla="*/ 1 w 173"/>
                <a:gd name="T17" fmla="*/ 1 h 190"/>
                <a:gd name="T18" fmla="*/ 1 w 173"/>
                <a:gd name="T19" fmla="*/ 1 h 190"/>
                <a:gd name="T20" fmla="*/ 0 w 173"/>
                <a:gd name="T21" fmla="*/ 0 h 190"/>
                <a:gd name="T22" fmla="*/ 1 w 173"/>
                <a:gd name="T23" fmla="*/ 1 h 190"/>
                <a:gd name="T24" fmla="*/ 1 w 173"/>
                <a:gd name="T25" fmla="*/ 1 h 190"/>
                <a:gd name="T26" fmla="*/ 1 w 173"/>
                <a:gd name="T27" fmla="*/ 1 h 190"/>
                <a:gd name="T28" fmla="*/ 1 w 173"/>
                <a:gd name="T29" fmla="*/ 1 h 190"/>
                <a:gd name="T30" fmla="*/ 1 w 173"/>
                <a:gd name="T31" fmla="*/ 2 h 190"/>
                <a:gd name="T32" fmla="*/ 2 w 173"/>
                <a:gd name="T33" fmla="*/ 2 h 190"/>
                <a:gd name="T34" fmla="*/ 2 w 173"/>
                <a:gd name="T35" fmla="*/ 1 h 190"/>
                <a:gd name="T36" fmla="*/ 2 w 173"/>
                <a:gd name="T37" fmla="*/ 1 h 190"/>
                <a:gd name="T38" fmla="*/ 2 w 173"/>
                <a:gd name="T39" fmla="*/ 1 h 190"/>
                <a:gd name="T40" fmla="*/ 2 w 173"/>
                <a:gd name="T41" fmla="*/ 1 h 190"/>
                <a:gd name="T42" fmla="*/ 2 w 173"/>
                <a:gd name="T43" fmla="*/ 1 h 1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3"/>
                <a:gd name="T67" fmla="*/ 0 h 190"/>
                <a:gd name="T68" fmla="*/ 173 w 173"/>
                <a:gd name="T69" fmla="*/ 190 h 1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3" h="190">
                  <a:moveTo>
                    <a:pt x="169" y="83"/>
                  </a:moveTo>
                  <a:lnTo>
                    <a:pt x="169" y="98"/>
                  </a:lnTo>
                  <a:lnTo>
                    <a:pt x="173" y="123"/>
                  </a:lnTo>
                  <a:lnTo>
                    <a:pt x="169" y="138"/>
                  </a:lnTo>
                  <a:lnTo>
                    <a:pt x="143" y="190"/>
                  </a:lnTo>
                  <a:lnTo>
                    <a:pt x="107" y="157"/>
                  </a:lnTo>
                  <a:lnTo>
                    <a:pt x="78" y="142"/>
                  </a:lnTo>
                  <a:lnTo>
                    <a:pt x="70" y="119"/>
                  </a:lnTo>
                  <a:lnTo>
                    <a:pt x="51" y="91"/>
                  </a:lnTo>
                  <a:lnTo>
                    <a:pt x="23" y="55"/>
                  </a:lnTo>
                  <a:lnTo>
                    <a:pt x="0" y="0"/>
                  </a:lnTo>
                  <a:lnTo>
                    <a:pt x="31" y="7"/>
                  </a:lnTo>
                  <a:lnTo>
                    <a:pt x="48" y="58"/>
                  </a:lnTo>
                  <a:lnTo>
                    <a:pt x="74" y="91"/>
                  </a:lnTo>
                  <a:lnTo>
                    <a:pt x="99" y="110"/>
                  </a:lnTo>
                  <a:lnTo>
                    <a:pt x="107" y="131"/>
                  </a:lnTo>
                  <a:lnTo>
                    <a:pt x="139" y="146"/>
                  </a:lnTo>
                  <a:lnTo>
                    <a:pt x="150" y="119"/>
                  </a:lnTo>
                  <a:lnTo>
                    <a:pt x="154" y="95"/>
                  </a:lnTo>
                  <a:lnTo>
                    <a:pt x="150" y="72"/>
                  </a:lnTo>
                  <a:lnTo>
                    <a:pt x="169"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79" name="Freeform 54"/>
            <p:cNvSpPr>
              <a:spLocks/>
            </p:cNvSpPr>
            <p:nvPr/>
          </p:nvSpPr>
          <p:spPr bwMode="auto">
            <a:xfrm>
              <a:off x="1923" y="1561"/>
              <a:ext cx="248" cy="617"/>
            </a:xfrm>
            <a:custGeom>
              <a:avLst/>
              <a:gdLst>
                <a:gd name="T0" fmla="*/ 2 w 486"/>
                <a:gd name="T1" fmla="*/ 0 h 1233"/>
                <a:gd name="T2" fmla="*/ 3 w 486"/>
                <a:gd name="T3" fmla="*/ 2 h 1233"/>
                <a:gd name="T4" fmla="*/ 4 w 486"/>
                <a:gd name="T5" fmla="*/ 3 h 1233"/>
                <a:gd name="T6" fmla="*/ 4 w 486"/>
                <a:gd name="T7" fmla="*/ 4 h 1233"/>
                <a:gd name="T8" fmla="*/ 3 w 486"/>
                <a:gd name="T9" fmla="*/ 4 h 1233"/>
                <a:gd name="T10" fmla="*/ 3 w 486"/>
                <a:gd name="T11" fmla="*/ 4 h 1233"/>
                <a:gd name="T12" fmla="*/ 3 w 486"/>
                <a:gd name="T13" fmla="*/ 5 h 1233"/>
                <a:gd name="T14" fmla="*/ 4 w 486"/>
                <a:gd name="T15" fmla="*/ 7 h 1233"/>
                <a:gd name="T16" fmla="*/ 3 w 486"/>
                <a:gd name="T17" fmla="*/ 7 h 1233"/>
                <a:gd name="T18" fmla="*/ 3 w 486"/>
                <a:gd name="T19" fmla="*/ 7 h 1233"/>
                <a:gd name="T20" fmla="*/ 3 w 486"/>
                <a:gd name="T21" fmla="*/ 7 h 1233"/>
                <a:gd name="T22" fmla="*/ 4 w 486"/>
                <a:gd name="T23" fmla="*/ 8 h 1233"/>
                <a:gd name="T24" fmla="*/ 4 w 486"/>
                <a:gd name="T25" fmla="*/ 9 h 1233"/>
                <a:gd name="T26" fmla="*/ 4 w 486"/>
                <a:gd name="T27" fmla="*/ 9 h 1233"/>
                <a:gd name="T28" fmla="*/ 3 w 486"/>
                <a:gd name="T29" fmla="*/ 10 h 1233"/>
                <a:gd name="T30" fmla="*/ 2 w 486"/>
                <a:gd name="T31" fmla="*/ 10 h 1233"/>
                <a:gd name="T32" fmla="*/ 2 w 486"/>
                <a:gd name="T33" fmla="*/ 10 h 1233"/>
                <a:gd name="T34" fmla="*/ 1 w 486"/>
                <a:gd name="T35" fmla="*/ 10 h 1233"/>
                <a:gd name="T36" fmla="*/ 1 w 486"/>
                <a:gd name="T37" fmla="*/ 10 h 1233"/>
                <a:gd name="T38" fmla="*/ 1 w 486"/>
                <a:gd name="T39" fmla="*/ 8 h 1233"/>
                <a:gd name="T40" fmla="*/ 1 w 486"/>
                <a:gd name="T41" fmla="*/ 7 h 1233"/>
                <a:gd name="T42" fmla="*/ 1 w 486"/>
                <a:gd name="T43" fmla="*/ 6 h 1233"/>
                <a:gd name="T44" fmla="*/ 1 w 486"/>
                <a:gd name="T45" fmla="*/ 6 h 1233"/>
                <a:gd name="T46" fmla="*/ 1 w 486"/>
                <a:gd name="T47" fmla="*/ 5 h 1233"/>
                <a:gd name="T48" fmla="*/ 1 w 486"/>
                <a:gd name="T49" fmla="*/ 3 h 1233"/>
                <a:gd name="T50" fmla="*/ 0 w 486"/>
                <a:gd name="T51" fmla="*/ 2 h 1233"/>
                <a:gd name="T52" fmla="*/ 1 w 486"/>
                <a:gd name="T53" fmla="*/ 1 h 1233"/>
                <a:gd name="T54" fmla="*/ 2 w 486"/>
                <a:gd name="T55" fmla="*/ 1 h 1233"/>
                <a:gd name="T56" fmla="*/ 2 w 486"/>
                <a:gd name="T57" fmla="*/ 0 h 1233"/>
                <a:gd name="T58" fmla="*/ 2 w 486"/>
                <a:gd name="T59" fmla="*/ 0 h 123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86"/>
                <a:gd name="T91" fmla="*/ 0 h 1233"/>
                <a:gd name="T92" fmla="*/ 486 w 486"/>
                <a:gd name="T93" fmla="*/ 1233 h 123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86" h="1233">
                  <a:moveTo>
                    <a:pt x="234" y="0"/>
                  </a:moveTo>
                  <a:lnTo>
                    <a:pt x="348" y="175"/>
                  </a:lnTo>
                  <a:lnTo>
                    <a:pt x="428" y="353"/>
                  </a:lnTo>
                  <a:lnTo>
                    <a:pt x="403" y="389"/>
                  </a:lnTo>
                  <a:lnTo>
                    <a:pt x="351" y="406"/>
                  </a:lnTo>
                  <a:lnTo>
                    <a:pt x="340" y="446"/>
                  </a:lnTo>
                  <a:lnTo>
                    <a:pt x="359" y="549"/>
                  </a:lnTo>
                  <a:lnTo>
                    <a:pt x="391" y="788"/>
                  </a:lnTo>
                  <a:lnTo>
                    <a:pt x="308" y="802"/>
                  </a:lnTo>
                  <a:lnTo>
                    <a:pt x="277" y="806"/>
                  </a:lnTo>
                  <a:lnTo>
                    <a:pt x="281" y="868"/>
                  </a:lnTo>
                  <a:lnTo>
                    <a:pt x="403" y="904"/>
                  </a:lnTo>
                  <a:lnTo>
                    <a:pt x="420" y="1051"/>
                  </a:lnTo>
                  <a:lnTo>
                    <a:pt x="486" y="1134"/>
                  </a:lnTo>
                  <a:lnTo>
                    <a:pt x="369" y="1193"/>
                  </a:lnTo>
                  <a:lnTo>
                    <a:pt x="224" y="1233"/>
                  </a:lnTo>
                  <a:lnTo>
                    <a:pt x="133" y="1233"/>
                  </a:lnTo>
                  <a:lnTo>
                    <a:pt x="55" y="1220"/>
                  </a:lnTo>
                  <a:lnTo>
                    <a:pt x="15" y="1193"/>
                  </a:lnTo>
                  <a:lnTo>
                    <a:pt x="59" y="963"/>
                  </a:lnTo>
                  <a:lnTo>
                    <a:pt x="59" y="777"/>
                  </a:lnTo>
                  <a:lnTo>
                    <a:pt x="44" y="729"/>
                  </a:lnTo>
                  <a:lnTo>
                    <a:pt x="38" y="655"/>
                  </a:lnTo>
                  <a:lnTo>
                    <a:pt x="30" y="549"/>
                  </a:lnTo>
                  <a:lnTo>
                    <a:pt x="7" y="353"/>
                  </a:lnTo>
                  <a:lnTo>
                    <a:pt x="0" y="169"/>
                  </a:lnTo>
                  <a:lnTo>
                    <a:pt x="78" y="110"/>
                  </a:lnTo>
                  <a:lnTo>
                    <a:pt x="133" y="51"/>
                  </a:lnTo>
                  <a:lnTo>
                    <a:pt x="234" y="0"/>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80" name="Freeform 55"/>
            <p:cNvSpPr>
              <a:spLocks/>
            </p:cNvSpPr>
            <p:nvPr/>
          </p:nvSpPr>
          <p:spPr bwMode="auto">
            <a:xfrm>
              <a:off x="1515" y="2122"/>
              <a:ext cx="1061" cy="263"/>
            </a:xfrm>
            <a:custGeom>
              <a:avLst/>
              <a:gdLst>
                <a:gd name="T0" fmla="*/ 16 w 2123"/>
                <a:gd name="T1" fmla="*/ 3 h 526"/>
                <a:gd name="T2" fmla="*/ 15 w 2123"/>
                <a:gd name="T3" fmla="*/ 2 h 526"/>
                <a:gd name="T4" fmla="*/ 14 w 2123"/>
                <a:gd name="T5" fmla="*/ 2 h 526"/>
                <a:gd name="T6" fmla="*/ 14 w 2123"/>
                <a:gd name="T7" fmla="*/ 2 h 526"/>
                <a:gd name="T8" fmla="*/ 12 w 2123"/>
                <a:gd name="T9" fmla="*/ 2 h 526"/>
                <a:gd name="T10" fmla="*/ 11 w 2123"/>
                <a:gd name="T11" fmla="*/ 1 h 526"/>
                <a:gd name="T12" fmla="*/ 10 w 2123"/>
                <a:gd name="T13" fmla="*/ 1 h 526"/>
                <a:gd name="T14" fmla="*/ 10 w 2123"/>
                <a:gd name="T15" fmla="*/ 0 h 526"/>
                <a:gd name="T16" fmla="*/ 9 w 2123"/>
                <a:gd name="T17" fmla="*/ 1 h 526"/>
                <a:gd name="T18" fmla="*/ 8 w 2123"/>
                <a:gd name="T19" fmla="*/ 1 h 526"/>
                <a:gd name="T20" fmla="*/ 7 w 2123"/>
                <a:gd name="T21" fmla="*/ 1 h 526"/>
                <a:gd name="T22" fmla="*/ 6 w 2123"/>
                <a:gd name="T23" fmla="*/ 1 h 526"/>
                <a:gd name="T24" fmla="*/ 5 w 2123"/>
                <a:gd name="T25" fmla="*/ 2 h 526"/>
                <a:gd name="T26" fmla="*/ 3 w 2123"/>
                <a:gd name="T27" fmla="*/ 2 h 526"/>
                <a:gd name="T28" fmla="*/ 2 w 2123"/>
                <a:gd name="T29" fmla="*/ 2 h 526"/>
                <a:gd name="T30" fmla="*/ 1 w 2123"/>
                <a:gd name="T31" fmla="*/ 3 h 526"/>
                <a:gd name="T32" fmla="*/ 0 w 2123"/>
                <a:gd name="T33" fmla="*/ 3 h 526"/>
                <a:gd name="T34" fmla="*/ 0 w 2123"/>
                <a:gd name="T35" fmla="*/ 3 h 526"/>
                <a:gd name="T36" fmla="*/ 0 w 2123"/>
                <a:gd name="T37" fmla="*/ 4 h 526"/>
                <a:gd name="T38" fmla="*/ 0 w 2123"/>
                <a:gd name="T39" fmla="*/ 4 h 526"/>
                <a:gd name="T40" fmla="*/ 1 w 2123"/>
                <a:gd name="T41" fmla="*/ 4 h 526"/>
                <a:gd name="T42" fmla="*/ 2 w 2123"/>
                <a:gd name="T43" fmla="*/ 3 h 526"/>
                <a:gd name="T44" fmla="*/ 4 w 2123"/>
                <a:gd name="T45" fmla="*/ 3 h 526"/>
                <a:gd name="T46" fmla="*/ 5 w 2123"/>
                <a:gd name="T47" fmla="*/ 3 h 526"/>
                <a:gd name="T48" fmla="*/ 4 w 2123"/>
                <a:gd name="T49" fmla="*/ 5 h 526"/>
                <a:gd name="T50" fmla="*/ 6 w 2123"/>
                <a:gd name="T51" fmla="*/ 4 h 526"/>
                <a:gd name="T52" fmla="*/ 9 w 2123"/>
                <a:gd name="T53" fmla="*/ 4 h 526"/>
                <a:gd name="T54" fmla="*/ 10 w 2123"/>
                <a:gd name="T55" fmla="*/ 4 h 526"/>
                <a:gd name="T56" fmla="*/ 10 w 2123"/>
                <a:gd name="T57" fmla="*/ 4 h 526"/>
                <a:gd name="T58" fmla="*/ 11 w 2123"/>
                <a:gd name="T59" fmla="*/ 3 h 526"/>
                <a:gd name="T60" fmla="*/ 11 w 2123"/>
                <a:gd name="T61" fmla="*/ 2 h 526"/>
                <a:gd name="T62" fmla="*/ 12 w 2123"/>
                <a:gd name="T63" fmla="*/ 3 h 526"/>
                <a:gd name="T64" fmla="*/ 14 w 2123"/>
                <a:gd name="T65" fmla="*/ 3 h 526"/>
                <a:gd name="T66" fmla="*/ 15 w 2123"/>
                <a:gd name="T67" fmla="*/ 3 h 526"/>
                <a:gd name="T68" fmla="*/ 16 w 2123"/>
                <a:gd name="T69" fmla="*/ 4 h 526"/>
                <a:gd name="T70" fmla="*/ 16 w 2123"/>
                <a:gd name="T71" fmla="*/ 3 h 526"/>
                <a:gd name="T72" fmla="*/ 16 w 2123"/>
                <a:gd name="T73" fmla="*/ 3 h 526"/>
                <a:gd name="T74" fmla="*/ 16 w 2123"/>
                <a:gd name="T75" fmla="*/ 3 h 5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23"/>
                <a:gd name="T115" fmla="*/ 0 h 526"/>
                <a:gd name="T116" fmla="*/ 2123 w 2123"/>
                <a:gd name="T117" fmla="*/ 526 h 5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23" h="526">
                  <a:moveTo>
                    <a:pt x="2123" y="277"/>
                  </a:moveTo>
                  <a:lnTo>
                    <a:pt x="2020" y="222"/>
                  </a:lnTo>
                  <a:lnTo>
                    <a:pt x="1912" y="194"/>
                  </a:lnTo>
                  <a:lnTo>
                    <a:pt x="1805" y="171"/>
                  </a:lnTo>
                  <a:lnTo>
                    <a:pt x="1638" y="135"/>
                  </a:lnTo>
                  <a:lnTo>
                    <a:pt x="1514" y="91"/>
                  </a:lnTo>
                  <a:lnTo>
                    <a:pt x="1387" y="65"/>
                  </a:lnTo>
                  <a:lnTo>
                    <a:pt x="1296" y="0"/>
                  </a:lnTo>
                  <a:lnTo>
                    <a:pt x="1237" y="36"/>
                  </a:lnTo>
                  <a:lnTo>
                    <a:pt x="1110" y="105"/>
                  </a:lnTo>
                  <a:lnTo>
                    <a:pt x="939" y="120"/>
                  </a:lnTo>
                  <a:lnTo>
                    <a:pt x="832" y="72"/>
                  </a:lnTo>
                  <a:lnTo>
                    <a:pt x="686" y="160"/>
                  </a:lnTo>
                  <a:lnTo>
                    <a:pt x="486" y="211"/>
                  </a:lnTo>
                  <a:lnTo>
                    <a:pt x="313" y="255"/>
                  </a:lnTo>
                  <a:lnTo>
                    <a:pt x="205" y="281"/>
                  </a:lnTo>
                  <a:lnTo>
                    <a:pt x="106" y="310"/>
                  </a:lnTo>
                  <a:lnTo>
                    <a:pt x="0" y="361"/>
                  </a:lnTo>
                  <a:lnTo>
                    <a:pt x="19" y="424"/>
                  </a:lnTo>
                  <a:lnTo>
                    <a:pt x="47" y="486"/>
                  </a:lnTo>
                  <a:lnTo>
                    <a:pt x="178" y="428"/>
                  </a:lnTo>
                  <a:lnTo>
                    <a:pt x="336" y="380"/>
                  </a:lnTo>
                  <a:lnTo>
                    <a:pt x="518" y="361"/>
                  </a:lnTo>
                  <a:lnTo>
                    <a:pt x="672" y="321"/>
                  </a:lnTo>
                  <a:lnTo>
                    <a:pt x="625" y="526"/>
                  </a:lnTo>
                  <a:lnTo>
                    <a:pt x="807" y="504"/>
                  </a:lnTo>
                  <a:lnTo>
                    <a:pt x="1220" y="492"/>
                  </a:lnTo>
                  <a:lnTo>
                    <a:pt x="1402" y="500"/>
                  </a:lnTo>
                  <a:lnTo>
                    <a:pt x="1395" y="424"/>
                  </a:lnTo>
                  <a:lnTo>
                    <a:pt x="1410" y="306"/>
                  </a:lnTo>
                  <a:lnTo>
                    <a:pt x="1450" y="241"/>
                  </a:lnTo>
                  <a:lnTo>
                    <a:pt x="1647" y="281"/>
                  </a:lnTo>
                  <a:lnTo>
                    <a:pt x="1838" y="310"/>
                  </a:lnTo>
                  <a:lnTo>
                    <a:pt x="1999" y="365"/>
                  </a:lnTo>
                  <a:lnTo>
                    <a:pt x="2071" y="405"/>
                  </a:lnTo>
                  <a:lnTo>
                    <a:pt x="2102" y="340"/>
                  </a:lnTo>
                  <a:lnTo>
                    <a:pt x="2123" y="277"/>
                  </a:lnTo>
                  <a:close/>
                </a:path>
              </a:pathLst>
            </a:custGeom>
            <a:solidFill>
              <a:srgbClr val="99A6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81" name="Freeform 56"/>
            <p:cNvSpPr>
              <a:spLocks/>
            </p:cNvSpPr>
            <p:nvPr/>
          </p:nvSpPr>
          <p:spPr bwMode="auto">
            <a:xfrm>
              <a:off x="2556" y="2275"/>
              <a:ext cx="84" cy="97"/>
            </a:xfrm>
            <a:custGeom>
              <a:avLst/>
              <a:gdLst>
                <a:gd name="T0" fmla="*/ 1 w 167"/>
                <a:gd name="T1" fmla="*/ 0 h 194"/>
                <a:gd name="T2" fmla="*/ 1 w 167"/>
                <a:gd name="T3" fmla="*/ 0 h 194"/>
                <a:gd name="T4" fmla="*/ 2 w 167"/>
                <a:gd name="T5" fmla="*/ 1 h 194"/>
                <a:gd name="T6" fmla="*/ 2 w 167"/>
                <a:gd name="T7" fmla="*/ 1 h 194"/>
                <a:gd name="T8" fmla="*/ 2 w 167"/>
                <a:gd name="T9" fmla="*/ 1 h 194"/>
                <a:gd name="T10" fmla="*/ 1 w 167"/>
                <a:gd name="T11" fmla="*/ 1 h 194"/>
                <a:gd name="T12" fmla="*/ 1 w 167"/>
                <a:gd name="T13" fmla="*/ 1 h 194"/>
                <a:gd name="T14" fmla="*/ 1 w 167"/>
                <a:gd name="T15" fmla="*/ 1 h 194"/>
                <a:gd name="T16" fmla="*/ 2 w 167"/>
                <a:gd name="T17" fmla="*/ 1 h 194"/>
                <a:gd name="T18" fmla="*/ 2 w 167"/>
                <a:gd name="T19" fmla="*/ 1 h 194"/>
                <a:gd name="T20" fmla="*/ 2 w 167"/>
                <a:gd name="T21" fmla="*/ 2 h 194"/>
                <a:gd name="T22" fmla="*/ 1 w 167"/>
                <a:gd name="T23" fmla="*/ 1 h 194"/>
                <a:gd name="T24" fmla="*/ 1 w 167"/>
                <a:gd name="T25" fmla="*/ 1 h 194"/>
                <a:gd name="T26" fmla="*/ 1 w 167"/>
                <a:gd name="T27" fmla="*/ 2 h 194"/>
                <a:gd name="T28" fmla="*/ 1 w 167"/>
                <a:gd name="T29" fmla="*/ 2 h 194"/>
                <a:gd name="T30" fmla="*/ 1 w 167"/>
                <a:gd name="T31" fmla="*/ 2 h 194"/>
                <a:gd name="T32" fmla="*/ 1 w 167"/>
                <a:gd name="T33" fmla="*/ 2 h 194"/>
                <a:gd name="T34" fmla="*/ 1 w 167"/>
                <a:gd name="T35" fmla="*/ 2 h 194"/>
                <a:gd name="T36" fmla="*/ 1 w 167"/>
                <a:gd name="T37" fmla="*/ 2 h 194"/>
                <a:gd name="T38" fmla="*/ 0 w 167"/>
                <a:gd name="T39" fmla="*/ 1 h 194"/>
                <a:gd name="T40" fmla="*/ 1 w 167"/>
                <a:gd name="T41" fmla="*/ 1 h 194"/>
                <a:gd name="T42" fmla="*/ 1 w 167"/>
                <a:gd name="T43" fmla="*/ 1 h 194"/>
                <a:gd name="T44" fmla="*/ 1 w 167"/>
                <a:gd name="T45" fmla="*/ 0 h 194"/>
                <a:gd name="T46" fmla="*/ 1 w 167"/>
                <a:gd name="T47" fmla="*/ 0 h 19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67"/>
                <a:gd name="T73" fmla="*/ 0 h 194"/>
                <a:gd name="T74" fmla="*/ 167 w 167"/>
                <a:gd name="T75" fmla="*/ 194 h 19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67" h="194">
                  <a:moveTo>
                    <a:pt x="32" y="0"/>
                  </a:moveTo>
                  <a:lnTo>
                    <a:pt x="80" y="0"/>
                  </a:lnTo>
                  <a:lnTo>
                    <a:pt x="142" y="15"/>
                  </a:lnTo>
                  <a:lnTo>
                    <a:pt x="167" y="40"/>
                  </a:lnTo>
                  <a:lnTo>
                    <a:pt x="154" y="59"/>
                  </a:lnTo>
                  <a:lnTo>
                    <a:pt x="127" y="51"/>
                  </a:lnTo>
                  <a:lnTo>
                    <a:pt x="95" y="51"/>
                  </a:lnTo>
                  <a:lnTo>
                    <a:pt x="116" y="74"/>
                  </a:lnTo>
                  <a:lnTo>
                    <a:pt x="150" y="95"/>
                  </a:lnTo>
                  <a:lnTo>
                    <a:pt x="167" y="118"/>
                  </a:lnTo>
                  <a:lnTo>
                    <a:pt x="150" y="139"/>
                  </a:lnTo>
                  <a:lnTo>
                    <a:pt x="99" y="122"/>
                  </a:lnTo>
                  <a:lnTo>
                    <a:pt x="55" y="99"/>
                  </a:lnTo>
                  <a:lnTo>
                    <a:pt x="72" y="129"/>
                  </a:lnTo>
                  <a:lnTo>
                    <a:pt x="106" y="161"/>
                  </a:lnTo>
                  <a:lnTo>
                    <a:pt x="110" y="194"/>
                  </a:lnTo>
                  <a:lnTo>
                    <a:pt x="91" y="194"/>
                  </a:lnTo>
                  <a:lnTo>
                    <a:pt x="55" y="177"/>
                  </a:lnTo>
                  <a:lnTo>
                    <a:pt x="32" y="150"/>
                  </a:lnTo>
                  <a:lnTo>
                    <a:pt x="0" y="78"/>
                  </a:lnTo>
                  <a:lnTo>
                    <a:pt x="7" y="51"/>
                  </a:lnTo>
                  <a:lnTo>
                    <a:pt x="19" y="23"/>
                  </a:lnTo>
                  <a:lnTo>
                    <a:pt x="32" y="0"/>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82" name="Freeform 57"/>
            <p:cNvSpPr>
              <a:spLocks/>
            </p:cNvSpPr>
            <p:nvPr/>
          </p:nvSpPr>
          <p:spPr bwMode="auto">
            <a:xfrm>
              <a:off x="2553" y="2268"/>
              <a:ext cx="97" cy="113"/>
            </a:xfrm>
            <a:custGeom>
              <a:avLst/>
              <a:gdLst>
                <a:gd name="T0" fmla="*/ 1 w 194"/>
                <a:gd name="T1" fmla="*/ 0 h 226"/>
                <a:gd name="T2" fmla="*/ 1 w 194"/>
                <a:gd name="T3" fmla="*/ 1 h 226"/>
                <a:gd name="T4" fmla="*/ 2 w 194"/>
                <a:gd name="T5" fmla="*/ 1 h 226"/>
                <a:gd name="T6" fmla="*/ 2 w 194"/>
                <a:gd name="T7" fmla="*/ 1 h 226"/>
                <a:gd name="T8" fmla="*/ 2 w 194"/>
                <a:gd name="T9" fmla="*/ 1 h 226"/>
                <a:gd name="T10" fmla="*/ 2 w 194"/>
                <a:gd name="T11" fmla="*/ 1 h 226"/>
                <a:gd name="T12" fmla="*/ 2 w 194"/>
                <a:gd name="T13" fmla="*/ 1 h 226"/>
                <a:gd name="T14" fmla="*/ 2 w 194"/>
                <a:gd name="T15" fmla="*/ 1 h 226"/>
                <a:gd name="T16" fmla="*/ 2 w 194"/>
                <a:gd name="T17" fmla="*/ 1 h 226"/>
                <a:gd name="T18" fmla="*/ 2 w 194"/>
                <a:gd name="T19" fmla="*/ 2 h 226"/>
                <a:gd name="T20" fmla="*/ 2 w 194"/>
                <a:gd name="T21" fmla="*/ 2 h 226"/>
                <a:gd name="T22" fmla="*/ 1 w 194"/>
                <a:gd name="T23" fmla="*/ 2 h 226"/>
                <a:gd name="T24" fmla="*/ 1 w 194"/>
                <a:gd name="T25" fmla="*/ 2 h 226"/>
                <a:gd name="T26" fmla="*/ 2 w 194"/>
                <a:gd name="T27" fmla="*/ 2 h 226"/>
                <a:gd name="T28" fmla="*/ 2 w 194"/>
                <a:gd name="T29" fmla="*/ 2 h 226"/>
                <a:gd name="T30" fmla="*/ 1 w 194"/>
                <a:gd name="T31" fmla="*/ 2 h 226"/>
                <a:gd name="T32" fmla="*/ 1 w 194"/>
                <a:gd name="T33" fmla="*/ 2 h 226"/>
                <a:gd name="T34" fmla="*/ 1 w 194"/>
                <a:gd name="T35" fmla="*/ 2 h 226"/>
                <a:gd name="T36" fmla="*/ 0 w 194"/>
                <a:gd name="T37" fmla="*/ 1 h 226"/>
                <a:gd name="T38" fmla="*/ 1 w 194"/>
                <a:gd name="T39" fmla="*/ 1 h 226"/>
                <a:gd name="T40" fmla="*/ 1 w 194"/>
                <a:gd name="T41" fmla="*/ 2 h 226"/>
                <a:gd name="T42" fmla="*/ 1 w 194"/>
                <a:gd name="T43" fmla="*/ 2 h 226"/>
                <a:gd name="T44" fmla="*/ 1 w 194"/>
                <a:gd name="T45" fmla="*/ 2 h 226"/>
                <a:gd name="T46" fmla="*/ 1 w 194"/>
                <a:gd name="T47" fmla="*/ 2 h 226"/>
                <a:gd name="T48" fmla="*/ 1 w 194"/>
                <a:gd name="T49" fmla="*/ 1 h 226"/>
                <a:gd name="T50" fmla="*/ 1 w 194"/>
                <a:gd name="T51" fmla="*/ 1 h 226"/>
                <a:gd name="T52" fmla="*/ 2 w 194"/>
                <a:gd name="T53" fmla="*/ 2 h 226"/>
                <a:gd name="T54" fmla="*/ 2 w 194"/>
                <a:gd name="T55" fmla="*/ 1 h 226"/>
                <a:gd name="T56" fmla="*/ 1 w 194"/>
                <a:gd name="T57" fmla="*/ 1 h 226"/>
                <a:gd name="T58" fmla="*/ 1 w 194"/>
                <a:gd name="T59" fmla="*/ 1 h 226"/>
                <a:gd name="T60" fmla="*/ 2 w 194"/>
                <a:gd name="T61" fmla="*/ 1 h 226"/>
                <a:gd name="T62" fmla="*/ 2 w 194"/>
                <a:gd name="T63" fmla="*/ 1 h 226"/>
                <a:gd name="T64" fmla="*/ 1 w 194"/>
                <a:gd name="T65" fmla="*/ 1 h 226"/>
                <a:gd name="T66" fmla="*/ 1 w 194"/>
                <a:gd name="T67" fmla="*/ 1 h 226"/>
                <a:gd name="T68" fmla="*/ 1 w 194"/>
                <a:gd name="T69" fmla="*/ 1 h 22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94"/>
                <a:gd name="T106" fmla="*/ 0 h 226"/>
                <a:gd name="T107" fmla="*/ 194 w 194"/>
                <a:gd name="T108" fmla="*/ 226 h 22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94" h="226">
                  <a:moveTo>
                    <a:pt x="55" y="5"/>
                  </a:moveTo>
                  <a:lnTo>
                    <a:pt x="76" y="0"/>
                  </a:lnTo>
                  <a:lnTo>
                    <a:pt x="99" y="5"/>
                  </a:lnTo>
                  <a:lnTo>
                    <a:pt x="118" y="9"/>
                  </a:lnTo>
                  <a:lnTo>
                    <a:pt x="135" y="13"/>
                  </a:lnTo>
                  <a:lnTo>
                    <a:pt x="154" y="21"/>
                  </a:lnTo>
                  <a:lnTo>
                    <a:pt x="171" y="32"/>
                  </a:lnTo>
                  <a:lnTo>
                    <a:pt x="186" y="40"/>
                  </a:lnTo>
                  <a:lnTo>
                    <a:pt x="190" y="57"/>
                  </a:lnTo>
                  <a:lnTo>
                    <a:pt x="194" y="72"/>
                  </a:lnTo>
                  <a:lnTo>
                    <a:pt x="186" y="79"/>
                  </a:lnTo>
                  <a:lnTo>
                    <a:pt x="162" y="87"/>
                  </a:lnTo>
                  <a:lnTo>
                    <a:pt x="147" y="79"/>
                  </a:lnTo>
                  <a:lnTo>
                    <a:pt x="135" y="76"/>
                  </a:lnTo>
                  <a:lnTo>
                    <a:pt x="114" y="72"/>
                  </a:lnTo>
                  <a:lnTo>
                    <a:pt x="135" y="87"/>
                  </a:lnTo>
                  <a:lnTo>
                    <a:pt x="154" y="95"/>
                  </a:lnTo>
                  <a:lnTo>
                    <a:pt x="175" y="112"/>
                  </a:lnTo>
                  <a:lnTo>
                    <a:pt x="183" y="131"/>
                  </a:lnTo>
                  <a:lnTo>
                    <a:pt x="179" y="155"/>
                  </a:lnTo>
                  <a:lnTo>
                    <a:pt x="154" y="163"/>
                  </a:lnTo>
                  <a:lnTo>
                    <a:pt x="139" y="159"/>
                  </a:lnTo>
                  <a:lnTo>
                    <a:pt x="114" y="148"/>
                  </a:lnTo>
                  <a:lnTo>
                    <a:pt x="95" y="135"/>
                  </a:lnTo>
                  <a:lnTo>
                    <a:pt x="76" y="119"/>
                  </a:lnTo>
                  <a:lnTo>
                    <a:pt x="88" y="138"/>
                  </a:lnTo>
                  <a:lnTo>
                    <a:pt x="107" y="155"/>
                  </a:lnTo>
                  <a:lnTo>
                    <a:pt x="135" y="171"/>
                  </a:lnTo>
                  <a:lnTo>
                    <a:pt x="139" y="190"/>
                  </a:lnTo>
                  <a:lnTo>
                    <a:pt x="135" y="214"/>
                  </a:lnTo>
                  <a:lnTo>
                    <a:pt x="124" y="226"/>
                  </a:lnTo>
                  <a:lnTo>
                    <a:pt x="95" y="222"/>
                  </a:lnTo>
                  <a:lnTo>
                    <a:pt x="67" y="203"/>
                  </a:lnTo>
                  <a:lnTo>
                    <a:pt x="48" y="182"/>
                  </a:lnTo>
                  <a:lnTo>
                    <a:pt x="36" y="163"/>
                  </a:lnTo>
                  <a:lnTo>
                    <a:pt x="19" y="135"/>
                  </a:lnTo>
                  <a:lnTo>
                    <a:pt x="12" y="116"/>
                  </a:lnTo>
                  <a:lnTo>
                    <a:pt x="0" y="104"/>
                  </a:lnTo>
                  <a:lnTo>
                    <a:pt x="15" y="79"/>
                  </a:lnTo>
                  <a:lnTo>
                    <a:pt x="32" y="116"/>
                  </a:lnTo>
                  <a:lnTo>
                    <a:pt x="40" y="142"/>
                  </a:lnTo>
                  <a:lnTo>
                    <a:pt x="59" y="167"/>
                  </a:lnTo>
                  <a:lnTo>
                    <a:pt x="84" y="193"/>
                  </a:lnTo>
                  <a:lnTo>
                    <a:pt x="107" y="199"/>
                  </a:lnTo>
                  <a:lnTo>
                    <a:pt x="114" y="186"/>
                  </a:lnTo>
                  <a:lnTo>
                    <a:pt x="103" y="171"/>
                  </a:lnTo>
                  <a:lnTo>
                    <a:pt x="80" y="155"/>
                  </a:lnTo>
                  <a:lnTo>
                    <a:pt x="63" y="135"/>
                  </a:lnTo>
                  <a:lnTo>
                    <a:pt x="51" y="95"/>
                  </a:lnTo>
                  <a:lnTo>
                    <a:pt x="84" y="104"/>
                  </a:lnTo>
                  <a:lnTo>
                    <a:pt x="103" y="116"/>
                  </a:lnTo>
                  <a:lnTo>
                    <a:pt x="118" y="123"/>
                  </a:lnTo>
                  <a:lnTo>
                    <a:pt x="143" y="131"/>
                  </a:lnTo>
                  <a:lnTo>
                    <a:pt x="162" y="138"/>
                  </a:lnTo>
                  <a:lnTo>
                    <a:pt x="162" y="123"/>
                  </a:lnTo>
                  <a:lnTo>
                    <a:pt x="147" y="112"/>
                  </a:lnTo>
                  <a:lnTo>
                    <a:pt x="127" y="104"/>
                  </a:lnTo>
                  <a:lnTo>
                    <a:pt x="99" y="87"/>
                  </a:lnTo>
                  <a:lnTo>
                    <a:pt x="80" y="60"/>
                  </a:lnTo>
                  <a:lnTo>
                    <a:pt x="103" y="57"/>
                  </a:lnTo>
                  <a:lnTo>
                    <a:pt x="139" y="53"/>
                  </a:lnTo>
                  <a:lnTo>
                    <a:pt x="158" y="60"/>
                  </a:lnTo>
                  <a:lnTo>
                    <a:pt x="167" y="53"/>
                  </a:lnTo>
                  <a:lnTo>
                    <a:pt x="150" y="40"/>
                  </a:lnTo>
                  <a:lnTo>
                    <a:pt x="131" y="36"/>
                  </a:lnTo>
                  <a:lnTo>
                    <a:pt x="110" y="32"/>
                  </a:lnTo>
                  <a:lnTo>
                    <a:pt x="88" y="28"/>
                  </a:lnTo>
                  <a:lnTo>
                    <a:pt x="63" y="28"/>
                  </a:lnTo>
                  <a:lnTo>
                    <a:pt x="44" y="24"/>
                  </a:lnTo>
                  <a:lnTo>
                    <a:pt x="5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83" name="Freeform 58"/>
            <p:cNvSpPr>
              <a:spLocks/>
            </p:cNvSpPr>
            <p:nvPr/>
          </p:nvSpPr>
          <p:spPr bwMode="auto">
            <a:xfrm>
              <a:off x="1860" y="1530"/>
              <a:ext cx="190" cy="178"/>
            </a:xfrm>
            <a:custGeom>
              <a:avLst/>
              <a:gdLst>
                <a:gd name="T0" fmla="*/ 3 w 380"/>
                <a:gd name="T1" fmla="*/ 1 h 355"/>
                <a:gd name="T2" fmla="*/ 3 w 380"/>
                <a:gd name="T3" fmla="*/ 1 h 355"/>
                <a:gd name="T4" fmla="*/ 3 w 380"/>
                <a:gd name="T5" fmla="*/ 0 h 355"/>
                <a:gd name="T6" fmla="*/ 3 w 380"/>
                <a:gd name="T7" fmla="*/ 1 h 355"/>
                <a:gd name="T8" fmla="*/ 3 w 380"/>
                <a:gd name="T9" fmla="*/ 1 h 355"/>
                <a:gd name="T10" fmla="*/ 2 w 380"/>
                <a:gd name="T11" fmla="*/ 1 h 355"/>
                <a:gd name="T12" fmla="*/ 2 w 380"/>
                <a:gd name="T13" fmla="*/ 1 h 355"/>
                <a:gd name="T14" fmla="*/ 1 w 380"/>
                <a:gd name="T15" fmla="*/ 1 h 355"/>
                <a:gd name="T16" fmla="*/ 1 w 380"/>
                <a:gd name="T17" fmla="*/ 1 h 355"/>
                <a:gd name="T18" fmla="*/ 1 w 380"/>
                <a:gd name="T19" fmla="*/ 2 h 355"/>
                <a:gd name="T20" fmla="*/ 1 w 380"/>
                <a:gd name="T21" fmla="*/ 2 h 355"/>
                <a:gd name="T22" fmla="*/ 0 w 380"/>
                <a:gd name="T23" fmla="*/ 3 h 355"/>
                <a:gd name="T24" fmla="*/ 1 w 380"/>
                <a:gd name="T25" fmla="*/ 3 h 355"/>
                <a:gd name="T26" fmla="*/ 1 w 380"/>
                <a:gd name="T27" fmla="*/ 3 h 355"/>
                <a:gd name="T28" fmla="*/ 1 w 380"/>
                <a:gd name="T29" fmla="*/ 3 h 355"/>
                <a:gd name="T30" fmla="*/ 1 w 380"/>
                <a:gd name="T31" fmla="*/ 3 h 355"/>
                <a:gd name="T32" fmla="*/ 1 w 380"/>
                <a:gd name="T33" fmla="*/ 2 h 355"/>
                <a:gd name="T34" fmla="*/ 2 w 380"/>
                <a:gd name="T35" fmla="*/ 2 h 355"/>
                <a:gd name="T36" fmla="*/ 2 w 380"/>
                <a:gd name="T37" fmla="*/ 1 h 355"/>
                <a:gd name="T38" fmla="*/ 3 w 380"/>
                <a:gd name="T39" fmla="*/ 1 h 355"/>
                <a:gd name="T40" fmla="*/ 3 w 380"/>
                <a:gd name="T41" fmla="*/ 1 h 355"/>
                <a:gd name="T42" fmla="*/ 3 w 380"/>
                <a:gd name="T43" fmla="*/ 1 h 355"/>
                <a:gd name="T44" fmla="*/ 3 w 380"/>
                <a:gd name="T45" fmla="*/ 1 h 35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80"/>
                <a:gd name="T70" fmla="*/ 0 h 355"/>
                <a:gd name="T71" fmla="*/ 380 w 380"/>
                <a:gd name="T72" fmla="*/ 355 h 35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80" h="355">
                  <a:moveTo>
                    <a:pt x="380" y="59"/>
                  </a:moveTo>
                  <a:lnTo>
                    <a:pt x="380" y="19"/>
                  </a:lnTo>
                  <a:lnTo>
                    <a:pt x="351" y="0"/>
                  </a:lnTo>
                  <a:lnTo>
                    <a:pt x="321" y="23"/>
                  </a:lnTo>
                  <a:lnTo>
                    <a:pt x="281" y="32"/>
                  </a:lnTo>
                  <a:lnTo>
                    <a:pt x="241" y="19"/>
                  </a:lnTo>
                  <a:lnTo>
                    <a:pt x="178" y="48"/>
                  </a:lnTo>
                  <a:lnTo>
                    <a:pt x="127" y="70"/>
                  </a:lnTo>
                  <a:lnTo>
                    <a:pt x="95" y="125"/>
                  </a:lnTo>
                  <a:lnTo>
                    <a:pt x="55" y="169"/>
                  </a:lnTo>
                  <a:lnTo>
                    <a:pt x="7" y="222"/>
                  </a:lnTo>
                  <a:lnTo>
                    <a:pt x="0" y="293"/>
                  </a:lnTo>
                  <a:lnTo>
                    <a:pt x="3" y="346"/>
                  </a:lnTo>
                  <a:lnTo>
                    <a:pt x="36" y="355"/>
                  </a:lnTo>
                  <a:lnTo>
                    <a:pt x="66" y="352"/>
                  </a:lnTo>
                  <a:lnTo>
                    <a:pt x="102" y="260"/>
                  </a:lnTo>
                  <a:lnTo>
                    <a:pt x="127" y="245"/>
                  </a:lnTo>
                  <a:lnTo>
                    <a:pt x="157" y="194"/>
                  </a:lnTo>
                  <a:lnTo>
                    <a:pt x="252" y="114"/>
                  </a:lnTo>
                  <a:lnTo>
                    <a:pt x="317" y="84"/>
                  </a:lnTo>
                  <a:lnTo>
                    <a:pt x="347" y="63"/>
                  </a:lnTo>
                  <a:lnTo>
                    <a:pt x="380" y="59"/>
                  </a:lnTo>
                  <a:close/>
                </a:path>
              </a:pathLst>
            </a:custGeom>
            <a:solidFill>
              <a:srgbClr val="FFA3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84" name="Freeform 59"/>
            <p:cNvSpPr>
              <a:spLocks/>
            </p:cNvSpPr>
            <p:nvPr/>
          </p:nvSpPr>
          <p:spPr bwMode="auto">
            <a:xfrm>
              <a:off x="1792" y="2361"/>
              <a:ext cx="508" cy="614"/>
            </a:xfrm>
            <a:custGeom>
              <a:avLst/>
              <a:gdLst>
                <a:gd name="T0" fmla="*/ 7 w 1015"/>
                <a:gd name="T1" fmla="*/ 1 h 1228"/>
                <a:gd name="T2" fmla="*/ 7 w 1015"/>
                <a:gd name="T3" fmla="*/ 1 h 1228"/>
                <a:gd name="T4" fmla="*/ 7 w 1015"/>
                <a:gd name="T5" fmla="*/ 2 h 1228"/>
                <a:gd name="T6" fmla="*/ 7 w 1015"/>
                <a:gd name="T7" fmla="*/ 4 h 1228"/>
                <a:gd name="T8" fmla="*/ 7 w 1015"/>
                <a:gd name="T9" fmla="*/ 6 h 1228"/>
                <a:gd name="T10" fmla="*/ 7 w 1015"/>
                <a:gd name="T11" fmla="*/ 7 h 1228"/>
                <a:gd name="T12" fmla="*/ 7 w 1015"/>
                <a:gd name="T13" fmla="*/ 8 h 1228"/>
                <a:gd name="T14" fmla="*/ 8 w 1015"/>
                <a:gd name="T15" fmla="*/ 9 h 1228"/>
                <a:gd name="T16" fmla="*/ 8 w 1015"/>
                <a:gd name="T17" fmla="*/ 9 h 1228"/>
                <a:gd name="T18" fmla="*/ 8 w 1015"/>
                <a:gd name="T19" fmla="*/ 9 h 1228"/>
                <a:gd name="T20" fmla="*/ 8 w 1015"/>
                <a:gd name="T21" fmla="*/ 9 h 1228"/>
                <a:gd name="T22" fmla="*/ 7 w 1015"/>
                <a:gd name="T23" fmla="*/ 10 h 1228"/>
                <a:gd name="T24" fmla="*/ 7 w 1015"/>
                <a:gd name="T25" fmla="*/ 10 h 1228"/>
                <a:gd name="T26" fmla="*/ 6 w 1015"/>
                <a:gd name="T27" fmla="*/ 9 h 1228"/>
                <a:gd name="T28" fmla="*/ 6 w 1015"/>
                <a:gd name="T29" fmla="*/ 8 h 1228"/>
                <a:gd name="T30" fmla="*/ 6 w 1015"/>
                <a:gd name="T31" fmla="*/ 7 h 1228"/>
                <a:gd name="T32" fmla="*/ 5 w 1015"/>
                <a:gd name="T33" fmla="*/ 6 h 1228"/>
                <a:gd name="T34" fmla="*/ 4 w 1015"/>
                <a:gd name="T35" fmla="*/ 5 h 1228"/>
                <a:gd name="T36" fmla="*/ 4 w 1015"/>
                <a:gd name="T37" fmla="*/ 5 h 1228"/>
                <a:gd name="T38" fmla="*/ 4 w 1015"/>
                <a:gd name="T39" fmla="*/ 5 h 1228"/>
                <a:gd name="T40" fmla="*/ 3 w 1015"/>
                <a:gd name="T41" fmla="*/ 7 h 1228"/>
                <a:gd name="T42" fmla="*/ 3 w 1015"/>
                <a:gd name="T43" fmla="*/ 8 h 1228"/>
                <a:gd name="T44" fmla="*/ 2 w 1015"/>
                <a:gd name="T45" fmla="*/ 10 h 1228"/>
                <a:gd name="T46" fmla="*/ 1 w 1015"/>
                <a:gd name="T47" fmla="*/ 10 h 1228"/>
                <a:gd name="T48" fmla="*/ 1 w 1015"/>
                <a:gd name="T49" fmla="*/ 10 h 1228"/>
                <a:gd name="T50" fmla="*/ 0 w 1015"/>
                <a:gd name="T51" fmla="*/ 10 h 1228"/>
                <a:gd name="T52" fmla="*/ 1 w 1015"/>
                <a:gd name="T53" fmla="*/ 9 h 1228"/>
                <a:gd name="T54" fmla="*/ 1 w 1015"/>
                <a:gd name="T55" fmla="*/ 9 h 1228"/>
                <a:gd name="T56" fmla="*/ 1 w 1015"/>
                <a:gd name="T57" fmla="*/ 9 h 1228"/>
                <a:gd name="T58" fmla="*/ 1 w 1015"/>
                <a:gd name="T59" fmla="*/ 8 h 1228"/>
                <a:gd name="T60" fmla="*/ 2 w 1015"/>
                <a:gd name="T61" fmla="*/ 8 h 1228"/>
                <a:gd name="T62" fmla="*/ 2 w 1015"/>
                <a:gd name="T63" fmla="*/ 7 h 1228"/>
                <a:gd name="T64" fmla="*/ 2 w 1015"/>
                <a:gd name="T65" fmla="*/ 6 h 1228"/>
                <a:gd name="T66" fmla="*/ 2 w 1015"/>
                <a:gd name="T67" fmla="*/ 5 h 1228"/>
                <a:gd name="T68" fmla="*/ 1 w 1015"/>
                <a:gd name="T69" fmla="*/ 4 h 1228"/>
                <a:gd name="T70" fmla="*/ 1 w 1015"/>
                <a:gd name="T71" fmla="*/ 3 h 1228"/>
                <a:gd name="T72" fmla="*/ 1 w 1015"/>
                <a:gd name="T73" fmla="*/ 1 h 1228"/>
                <a:gd name="T74" fmla="*/ 1 w 1015"/>
                <a:gd name="T75" fmla="*/ 1 h 1228"/>
                <a:gd name="T76" fmla="*/ 4 w 1015"/>
                <a:gd name="T77" fmla="*/ 0 h 1228"/>
                <a:gd name="T78" fmla="*/ 7 w 1015"/>
                <a:gd name="T79" fmla="*/ 1 h 1228"/>
                <a:gd name="T80" fmla="*/ 7 w 1015"/>
                <a:gd name="T81" fmla="*/ 1 h 122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15"/>
                <a:gd name="T124" fmla="*/ 0 h 1228"/>
                <a:gd name="T125" fmla="*/ 1015 w 1015"/>
                <a:gd name="T126" fmla="*/ 1228 h 122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15" h="1228">
                  <a:moveTo>
                    <a:pt x="843" y="13"/>
                  </a:moveTo>
                  <a:lnTo>
                    <a:pt x="843" y="103"/>
                  </a:lnTo>
                  <a:lnTo>
                    <a:pt x="828" y="245"/>
                  </a:lnTo>
                  <a:lnTo>
                    <a:pt x="840" y="479"/>
                  </a:lnTo>
                  <a:lnTo>
                    <a:pt x="840" y="686"/>
                  </a:lnTo>
                  <a:lnTo>
                    <a:pt x="836" y="847"/>
                  </a:lnTo>
                  <a:lnTo>
                    <a:pt x="876" y="965"/>
                  </a:lnTo>
                  <a:lnTo>
                    <a:pt x="916" y="1045"/>
                  </a:lnTo>
                  <a:lnTo>
                    <a:pt x="952" y="1081"/>
                  </a:lnTo>
                  <a:lnTo>
                    <a:pt x="1015" y="1104"/>
                  </a:lnTo>
                  <a:lnTo>
                    <a:pt x="1011" y="1148"/>
                  </a:lnTo>
                  <a:lnTo>
                    <a:pt x="876" y="1188"/>
                  </a:lnTo>
                  <a:lnTo>
                    <a:pt x="800" y="1195"/>
                  </a:lnTo>
                  <a:lnTo>
                    <a:pt x="752" y="1100"/>
                  </a:lnTo>
                  <a:lnTo>
                    <a:pt x="701" y="939"/>
                  </a:lnTo>
                  <a:lnTo>
                    <a:pt x="665" y="840"/>
                  </a:lnTo>
                  <a:lnTo>
                    <a:pt x="610" y="732"/>
                  </a:lnTo>
                  <a:lnTo>
                    <a:pt x="511" y="559"/>
                  </a:lnTo>
                  <a:lnTo>
                    <a:pt x="486" y="534"/>
                  </a:lnTo>
                  <a:lnTo>
                    <a:pt x="439" y="602"/>
                  </a:lnTo>
                  <a:lnTo>
                    <a:pt x="344" y="819"/>
                  </a:lnTo>
                  <a:lnTo>
                    <a:pt x="288" y="1020"/>
                  </a:lnTo>
                  <a:lnTo>
                    <a:pt x="237" y="1224"/>
                  </a:lnTo>
                  <a:lnTo>
                    <a:pt x="114" y="1228"/>
                  </a:lnTo>
                  <a:lnTo>
                    <a:pt x="39" y="1207"/>
                  </a:lnTo>
                  <a:lnTo>
                    <a:pt x="0" y="1172"/>
                  </a:lnTo>
                  <a:lnTo>
                    <a:pt x="15" y="1144"/>
                  </a:lnTo>
                  <a:lnTo>
                    <a:pt x="70" y="1115"/>
                  </a:lnTo>
                  <a:lnTo>
                    <a:pt x="114" y="1057"/>
                  </a:lnTo>
                  <a:lnTo>
                    <a:pt x="127" y="986"/>
                  </a:lnTo>
                  <a:lnTo>
                    <a:pt x="154" y="922"/>
                  </a:lnTo>
                  <a:lnTo>
                    <a:pt x="161" y="832"/>
                  </a:lnTo>
                  <a:lnTo>
                    <a:pt x="142" y="709"/>
                  </a:lnTo>
                  <a:lnTo>
                    <a:pt x="135" y="606"/>
                  </a:lnTo>
                  <a:lnTo>
                    <a:pt x="117" y="405"/>
                  </a:lnTo>
                  <a:lnTo>
                    <a:pt x="106" y="270"/>
                  </a:lnTo>
                  <a:lnTo>
                    <a:pt x="87" y="123"/>
                  </a:lnTo>
                  <a:lnTo>
                    <a:pt x="76" y="47"/>
                  </a:lnTo>
                  <a:lnTo>
                    <a:pt x="507" y="0"/>
                  </a:lnTo>
                  <a:lnTo>
                    <a:pt x="843" y="13"/>
                  </a:lnTo>
                  <a:close/>
                </a:path>
              </a:pathLst>
            </a:custGeom>
            <a:solidFill>
              <a:srgbClr val="1A33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85" name="Freeform 60"/>
            <p:cNvSpPr>
              <a:spLocks/>
            </p:cNvSpPr>
            <p:nvPr/>
          </p:nvSpPr>
          <p:spPr bwMode="auto">
            <a:xfrm>
              <a:off x="1984" y="2178"/>
              <a:ext cx="110" cy="302"/>
            </a:xfrm>
            <a:custGeom>
              <a:avLst/>
              <a:gdLst>
                <a:gd name="T0" fmla="*/ 2 w 218"/>
                <a:gd name="T1" fmla="*/ 1 h 604"/>
                <a:gd name="T2" fmla="*/ 2 w 218"/>
                <a:gd name="T3" fmla="*/ 1 h 604"/>
                <a:gd name="T4" fmla="*/ 2 w 218"/>
                <a:gd name="T5" fmla="*/ 2 h 604"/>
                <a:gd name="T6" fmla="*/ 2 w 218"/>
                <a:gd name="T7" fmla="*/ 3 h 604"/>
                <a:gd name="T8" fmla="*/ 2 w 218"/>
                <a:gd name="T9" fmla="*/ 4 h 604"/>
                <a:gd name="T10" fmla="*/ 2 w 218"/>
                <a:gd name="T11" fmla="*/ 4 h 604"/>
                <a:gd name="T12" fmla="*/ 1 w 218"/>
                <a:gd name="T13" fmla="*/ 5 h 604"/>
                <a:gd name="T14" fmla="*/ 1 w 218"/>
                <a:gd name="T15" fmla="*/ 5 h 604"/>
                <a:gd name="T16" fmla="*/ 1 w 218"/>
                <a:gd name="T17" fmla="*/ 4 h 604"/>
                <a:gd name="T18" fmla="*/ 0 w 218"/>
                <a:gd name="T19" fmla="*/ 4 h 604"/>
                <a:gd name="T20" fmla="*/ 1 w 218"/>
                <a:gd name="T21" fmla="*/ 3 h 604"/>
                <a:gd name="T22" fmla="*/ 1 w 218"/>
                <a:gd name="T23" fmla="*/ 2 h 604"/>
                <a:gd name="T24" fmla="*/ 1 w 218"/>
                <a:gd name="T25" fmla="*/ 2 h 604"/>
                <a:gd name="T26" fmla="*/ 1 w 218"/>
                <a:gd name="T27" fmla="*/ 2 h 604"/>
                <a:gd name="T28" fmla="*/ 0 w 218"/>
                <a:gd name="T29" fmla="*/ 1 h 604"/>
                <a:gd name="T30" fmla="*/ 1 w 218"/>
                <a:gd name="T31" fmla="*/ 1 h 604"/>
                <a:gd name="T32" fmla="*/ 1 w 218"/>
                <a:gd name="T33" fmla="*/ 0 h 604"/>
                <a:gd name="T34" fmla="*/ 2 w 218"/>
                <a:gd name="T35" fmla="*/ 1 h 604"/>
                <a:gd name="T36" fmla="*/ 2 w 218"/>
                <a:gd name="T37" fmla="*/ 1 h 604"/>
                <a:gd name="T38" fmla="*/ 2 w 218"/>
                <a:gd name="T39" fmla="*/ 1 h 60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18"/>
                <a:gd name="T61" fmla="*/ 0 h 604"/>
                <a:gd name="T62" fmla="*/ 218 w 218"/>
                <a:gd name="T63" fmla="*/ 604 h 60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18" h="604">
                  <a:moveTo>
                    <a:pt x="218" y="31"/>
                  </a:moveTo>
                  <a:lnTo>
                    <a:pt x="159" y="122"/>
                  </a:lnTo>
                  <a:lnTo>
                    <a:pt x="171" y="190"/>
                  </a:lnTo>
                  <a:lnTo>
                    <a:pt x="199" y="264"/>
                  </a:lnTo>
                  <a:lnTo>
                    <a:pt x="214" y="414"/>
                  </a:lnTo>
                  <a:lnTo>
                    <a:pt x="207" y="475"/>
                  </a:lnTo>
                  <a:lnTo>
                    <a:pt x="127" y="604"/>
                  </a:lnTo>
                  <a:lnTo>
                    <a:pt x="83" y="561"/>
                  </a:lnTo>
                  <a:lnTo>
                    <a:pt x="28" y="470"/>
                  </a:lnTo>
                  <a:lnTo>
                    <a:pt x="0" y="399"/>
                  </a:lnTo>
                  <a:lnTo>
                    <a:pt x="17" y="319"/>
                  </a:lnTo>
                  <a:lnTo>
                    <a:pt x="36" y="253"/>
                  </a:lnTo>
                  <a:lnTo>
                    <a:pt x="64" y="162"/>
                  </a:lnTo>
                  <a:lnTo>
                    <a:pt x="60" y="129"/>
                  </a:lnTo>
                  <a:lnTo>
                    <a:pt x="0" y="82"/>
                  </a:lnTo>
                  <a:lnTo>
                    <a:pt x="72" y="23"/>
                  </a:lnTo>
                  <a:lnTo>
                    <a:pt x="123" y="0"/>
                  </a:lnTo>
                  <a:lnTo>
                    <a:pt x="178" y="4"/>
                  </a:lnTo>
                  <a:lnTo>
                    <a:pt x="218" y="31"/>
                  </a:lnTo>
                  <a:close/>
                </a:path>
              </a:pathLst>
            </a:custGeom>
            <a:solidFill>
              <a:srgbClr val="344D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86" name="Freeform 61"/>
            <p:cNvSpPr>
              <a:spLocks/>
            </p:cNvSpPr>
            <p:nvPr/>
          </p:nvSpPr>
          <p:spPr bwMode="auto">
            <a:xfrm>
              <a:off x="2038" y="1558"/>
              <a:ext cx="129" cy="573"/>
            </a:xfrm>
            <a:custGeom>
              <a:avLst/>
              <a:gdLst>
                <a:gd name="T0" fmla="*/ 1 w 256"/>
                <a:gd name="T1" fmla="*/ 1 h 1146"/>
                <a:gd name="T2" fmla="*/ 1 w 256"/>
                <a:gd name="T3" fmla="*/ 1 h 1146"/>
                <a:gd name="T4" fmla="*/ 1 w 256"/>
                <a:gd name="T5" fmla="*/ 2 h 1146"/>
                <a:gd name="T6" fmla="*/ 1 w 256"/>
                <a:gd name="T7" fmla="*/ 2 h 1146"/>
                <a:gd name="T8" fmla="*/ 2 w 256"/>
                <a:gd name="T9" fmla="*/ 2 h 1146"/>
                <a:gd name="T10" fmla="*/ 2 w 256"/>
                <a:gd name="T11" fmla="*/ 3 h 1146"/>
                <a:gd name="T12" fmla="*/ 2 w 256"/>
                <a:gd name="T13" fmla="*/ 3 h 1146"/>
                <a:gd name="T14" fmla="*/ 2 w 256"/>
                <a:gd name="T15" fmla="*/ 4 h 1146"/>
                <a:gd name="T16" fmla="*/ 2 w 256"/>
                <a:gd name="T17" fmla="*/ 4 h 1146"/>
                <a:gd name="T18" fmla="*/ 2 w 256"/>
                <a:gd name="T19" fmla="*/ 4 h 1146"/>
                <a:gd name="T20" fmla="*/ 2 w 256"/>
                <a:gd name="T21" fmla="*/ 5 h 1146"/>
                <a:gd name="T22" fmla="*/ 2 w 256"/>
                <a:gd name="T23" fmla="*/ 6 h 1146"/>
                <a:gd name="T24" fmla="*/ 2 w 256"/>
                <a:gd name="T25" fmla="*/ 6 h 1146"/>
                <a:gd name="T26" fmla="*/ 2 w 256"/>
                <a:gd name="T27" fmla="*/ 7 h 1146"/>
                <a:gd name="T28" fmla="*/ 1 w 256"/>
                <a:gd name="T29" fmla="*/ 7 h 1146"/>
                <a:gd name="T30" fmla="*/ 1 w 256"/>
                <a:gd name="T31" fmla="*/ 7 h 1146"/>
                <a:gd name="T32" fmla="*/ 1 w 256"/>
                <a:gd name="T33" fmla="*/ 7 h 1146"/>
                <a:gd name="T34" fmla="*/ 2 w 256"/>
                <a:gd name="T35" fmla="*/ 7 h 1146"/>
                <a:gd name="T36" fmla="*/ 2 w 256"/>
                <a:gd name="T37" fmla="*/ 8 h 1146"/>
                <a:gd name="T38" fmla="*/ 2 w 256"/>
                <a:gd name="T39" fmla="*/ 9 h 1146"/>
                <a:gd name="T40" fmla="*/ 2 w 256"/>
                <a:gd name="T41" fmla="*/ 9 h 1146"/>
                <a:gd name="T42" fmla="*/ 2 w 256"/>
                <a:gd name="T43" fmla="*/ 9 h 1146"/>
                <a:gd name="T44" fmla="*/ 2 w 256"/>
                <a:gd name="T45" fmla="*/ 8 h 1146"/>
                <a:gd name="T46" fmla="*/ 2 w 256"/>
                <a:gd name="T47" fmla="*/ 8 h 1146"/>
                <a:gd name="T48" fmla="*/ 2 w 256"/>
                <a:gd name="T49" fmla="*/ 8 h 1146"/>
                <a:gd name="T50" fmla="*/ 1 w 256"/>
                <a:gd name="T51" fmla="*/ 7 h 1146"/>
                <a:gd name="T52" fmla="*/ 1 w 256"/>
                <a:gd name="T53" fmla="*/ 7 h 1146"/>
                <a:gd name="T54" fmla="*/ 1 w 256"/>
                <a:gd name="T55" fmla="*/ 7 h 1146"/>
                <a:gd name="T56" fmla="*/ 2 w 256"/>
                <a:gd name="T57" fmla="*/ 7 h 1146"/>
                <a:gd name="T58" fmla="*/ 2 w 256"/>
                <a:gd name="T59" fmla="*/ 6 h 1146"/>
                <a:gd name="T60" fmla="*/ 1 w 256"/>
                <a:gd name="T61" fmla="*/ 6 h 1146"/>
                <a:gd name="T62" fmla="*/ 1 w 256"/>
                <a:gd name="T63" fmla="*/ 5 h 1146"/>
                <a:gd name="T64" fmla="*/ 1 w 256"/>
                <a:gd name="T65" fmla="*/ 5 h 1146"/>
                <a:gd name="T66" fmla="*/ 1 w 256"/>
                <a:gd name="T67" fmla="*/ 4 h 1146"/>
                <a:gd name="T68" fmla="*/ 2 w 256"/>
                <a:gd name="T69" fmla="*/ 4 h 1146"/>
                <a:gd name="T70" fmla="*/ 2 w 256"/>
                <a:gd name="T71" fmla="*/ 3 h 1146"/>
                <a:gd name="T72" fmla="*/ 2 w 256"/>
                <a:gd name="T73" fmla="*/ 3 h 1146"/>
                <a:gd name="T74" fmla="*/ 2 w 256"/>
                <a:gd name="T75" fmla="*/ 2 h 1146"/>
                <a:gd name="T76" fmla="*/ 1 w 256"/>
                <a:gd name="T77" fmla="*/ 2 h 1146"/>
                <a:gd name="T78" fmla="*/ 1 w 256"/>
                <a:gd name="T79" fmla="*/ 2 h 1146"/>
                <a:gd name="T80" fmla="*/ 1 w 256"/>
                <a:gd name="T81" fmla="*/ 1 h 1146"/>
                <a:gd name="T82" fmla="*/ 1 w 256"/>
                <a:gd name="T83" fmla="*/ 1 h 1146"/>
                <a:gd name="T84" fmla="*/ 0 w 256"/>
                <a:gd name="T85" fmla="*/ 1 h 114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6"/>
                <a:gd name="T130" fmla="*/ 0 h 1146"/>
                <a:gd name="T131" fmla="*/ 256 w 256"/>
                <a:gd name="T132" fmla="*/ 1146 h 114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6" h="1146">
                  <a:moveTo>
                    <a:pt x="15" y="0"/>
                  </a:moveTo>
                  <a:lnTo>
                    <a:pt x="30" y="32"/>
                  </a:lnTo>
                  <a:lnTo>
                    <a:pt x="47" y="48"/>
                  </a:lnTo>
                  <a:lnTo>
                    <a:pt x="55" y="63"/>
                  </a:lnTo>
                  <a:lnTo>
                    <a:pt x="70" y="76"/>
                  </a:lnTo>
                  <a:lnTo>
                    <a:pt x="78" y="97"/>
                  </a:lnTo>
                  <a:lnTo>
                    <a:pt x="82" y="110"/>
                  </a:lnTo>
                  <a:lnTo>
                    <a:pt x="91" y="127"/>
                  </a:lnTo>
                  <a:lnTo>
                    <a:pt x="99" y="135"/>
                  </a:lnTo>
                  <a:lnTo>
                    <a:pt x="106" y="150"/>
                  </a:lnTo>
                  <a:lnTo>
                    <a:pt x="118" y="160"/>
                  </a:lnTo>
                  <a:lnTo>
                    <a:pt x="125" y="171"/>
                  </a:lnTo>
                  <a:lnTo>
                    <a:pt x="129" y="186"/>
                  </a:lnTo>
                  <a:lnTo>
                    <a:pt x="133" y="194"/>
                  </a:lnTo>
                  <a:lnTo>
                    <a:pt x="146" y="213"/>
                  </a:lnTo>
                  <a:lnTo>
                    <a:pt x="150" y="230"/>
                  </a:lnTo>
                  <a:lnTo>
                    <a:pt x="165" y="249"/>
                  </a:lnTo>
                  <a:lnTo>
                    <a:pt x="173" y="270"/>
                  </a:lnTo>
                  <a:lnTo>
                    <a:pt x="182" y="293"/>
                  </a:lnTo>
                  <a:lnTo>
                    <a:pt x="186" y="310"/>
                  </a:lnTo>
                  <a:lnTo>
                    <a:pt x="198" y="317"/>
                  </a:lnTo>
                  <a:lnTo>
                    <a:pt x="205" y="354"/>
                  </a:lnTo>
                  <a:lnTo>
                    <a:pt x="205" y="380"/>
                  </a:lnTo>
                  <a:lnTo>
                    <a:pt x="194" y="397"/>
                  </a:lnTo>
                  <a:lnTo>
                    <a:pt x="186" y="407"/>
                  </a:lnTo>
                  <a:lnTo>
                    <a:pt x="165" y="414"/>
                  </a:lnTo>
                  <a:lnTo>
                    <a:pt x="142" y="416"/>
                  </a:lnTo>
                  <a:lnTo>
                    <a:pt x="129" y="416"/>
                  </a:lnTo>
                  <a:lnTo>
                    <a:pt x="125" y="435"/>
                  </a:lnTo>
                  <a:lnTo>
                    <a:pt x="133" y="451"/>
                  </a:lnTo>
                  <a:lnTo>
                    <a:pt x="139" y="492"/>
                  </a:lnTo>
                  <a:lnTo>
                    <a:pt x="142" y="528"/>
                  </a:lnTo>
                  <a:lnTo>
                    <a:pt x="142" y="557"/>
                  </a:lnTo>
                  <a:lnTo>
                    <a:pt x="146" y="599"/>
                  </a:lnTo>
                  <a:lnTo>
                    <a:pt x="150" y="629"/>
                  </a:lnTo>
                  <a:lnTo>
                    <a:pt x="150" y="646"/>
                  </a:lnTo>
                  <a:lnTo>
                    <a:pt x="154" y="673"/>
                  </a:lnTo>
                  <a:lnTo>
                    <a:pt x="154" y="698"/>
                  </a:lnTo>
                  <a:lnTo>
                    <a:pt x="158" y="730"/>
                  </a:lnTo>
                  <a:lnTo>
                    <a:pt x="161" y="760"/>
                  </a:lnTo>
                  <a:lnTo>
                    <a:pt x="169" y="793"/>
                  </a:lnTo>
                  <a:lnTo>
                    <a:pt x="165" y="810"/>
                  </a:lnTo>
                  <a:lnTo>
                    <a:pt x="154" y="814"/>
                  </a:lnTo>
                  <a:lnTo>
                    <a:pt x="139" y="817"/>
                  </a:lnTo>
                  <a:lnTo>
                    <a:pt x="121" y="821"/>
                  </a:lnTo>
                  <a:lnTo>
                    <a:pt x="110" y="821"/>
                  </a:lnTo>
                  <a:lnTo>
                    <a:pt x="91" y="821"/>
                  </a:lnTo>
                  <a:lnTo>
                    <a:pt x="63" y="814"/>
                  </a:lnTo>
                  <a:lnTo>
                    <a:pt x="55" y="844"/>
                  </a:lnTo>
                  <a:lnTo>
                    <a:pt x="59" y="872"/>
                  </a:lnTo>
                  <a:lnTo>
                    <a:pt x="95" y="880"/>
                  </a:lnTo>
                  <a:lnTo>
                    <a:pt x="106" y="888"/>
                  </a:lnTo>
                  <a:lnTo>
                    <a:pt x="125" y="897"/>
                  </a:lnTo>
                  <a:lnTo>
                    <a:pt x="154" y="897"/>
                  </a:lnTo>
                  <a:lnTo>
                    <a:pt x="182" y="897"/>
                  </a:lnTo>
                  <a:lnTo>
                    <a:pt x="186" y="945"/>
                  </a:lnTo>
                  <a:lnTo>
                    <a:pt x="190" y="964"/>
                  </a:lnTo>
                  <a:lnTo>
                    <a:pt x="194" y="996"/>
                  </a:lnTo>
                  <a:lnTo>
                    <a:pt x="198" y="1026"/>
                  </a:lnTo>
                  <a:lnTo>
                    <a:pt x="205" y="1055"/>
                  </a:lnTo>
                  <a:lnTo>
                    <a:pt x="230" y="1102"/>
                  </a:lnTo>
                  <a:lnTo>
                    <a:pt x="256" y="1133"/>
                  </a:lnTo>
                  <a:lnTo>
                    <a:pt x="230" y="1146"/>
                  </a:lnTo>
                  <a:lnTo>
                    <a:pt x="205" y="1125"/>
                  </a:lnTo>
                  <a:lnTo>
                    <a:pt x="198" y="1095"/>
                  </a:lnTo>
                  <a:lnTo>
                    <a:pt x="177" y="1059"/>
                  </a:lnTo>
                  <a:lnTo>
                    <a:pt x="173" y="1034"/>
                  </a:lnTo>
                  <a:lnTo>
                    <a:pt x="173" y="1007"/>
                  </a:lnTo>
                  <a:lnTo>
                    <a:pt x="169" y="983"/>
                  </a:lnTo>
                  <a:lnTo>
                    <a:pt x="169" y="954"/>
                  </a:lnTo>
                  <a:lnTo>
                    <a:pt x="165" y="939"/>
                  </a:lnTo>
                  <a:lnTo>
                    <a:pt x="165" y="928"/>
                  </a:lnTo>
                  <a:lnTo>
                    <a:pt x="161" y="916"/>
                  </a:lnTo>
                  <a:lnTo>
                    <a:pt x="146" y="916"/>
                  </a:lnTo>
                  <a:lnTo>
                    <a:pt x="129" y="912"/>
                  </a:lnTo>
                  <a:lnTo>
                    <a:pt x="110" y="912"/>
                  </a:lnTo>
                  <a:lnTo>
                    <a:pt x="91" y="905"/>
                  </a:lnTo>
                  <a:lnTo>
                    <a:pt x="74" y="891"/>
                  </a:lnTo>
                  <a:lnTo>
                    <a:pt x="47" y="880"/>
                  </a:lnTo>
                  <a:lnTo>
                    <a:pt x="34" y="857"/>
                  </a:lnTo>
                  <a:lnTo>
                    <a:pt x="34" y="836"/>
                  </a:lnTo>
                  <a:lnTo>
                    <a:pt x="38" y="814"/>
                  </a:lnTo>
                  <a:lnTo>
                    <a:pt x="70" y="793"/>
                  </a:lnTo>
                  <a:lnTo>
                    <a:pt x="102" y="804"/>
                  </a:lnTo>
                  <a:lnTo>
                    <a:pt x="114" y="802"/>
                  </a:lnTo>
                  <a:lnTo>
                    <a:pt x="133" y="796"/>
                  </a:lnTo>
                  <a:lnTo>
                    <a:pt x="146" y="787"/>
                  </a:lnTo>
                  <a:lnTo>
                    <a:pt x="142" y="760"/>
                  </a:lnTo>
                  <a:lnTo>
                    <a:pt x="139" y="737"/>
                  </a:lnTo>
                  <a:lnTo>
                    <a:pt x="133" y="715"/>
                  </a:lnTo>
                  <a:lnTo>
                    <a:pt x="129" y="694"/>
                  </a:lnTo>
                  <a:lnTo>
                    <a:pt x="129" y="679"/>
                  </a:lnTo>
                  <a:lnTo>
                    <a:pt x="125" y="663"/>
                  </a:lnTo>
                  <a:lnTo>
                    <a:pt x="129" y="646"/>
                  </a:lnTo>
                  <a:lnTo>
                    <a:pt x="125" y="629"/>
                  </a:lnTo>
                  <a:lnTo>
                    <a:pt x="125" y="620"/>
                  </a:lnTo>
                  <a:lnTo>
                    <a:pt x="121" y="591"/>
                  </a:lnTo>
                  <a:lnTo>
                    <a:pt x="125" y="566"/>
                  </a:lnTo>
                  <a:lnTo>
                    <a:pt x="121" y="530"/>
                  </a:lnTo>
                  <a:lnTo>
                    <a:pt x="118" y="513"/>
                  </a:lnTo>
                  <a:lnTo>
                    <a:pt x="114" y="487"/>
                  </a:lnTo>
                  <a:lnTo>
                    <a:pt x="102" y="454"/>
                  </a:lnTo>
                  <a:lnTo>
                    <a:pt x="106" y="428"/>
                  </a:lnTo>
                  <a:lnTo>
                    <a:pt x="106" y="405"/>
                  </a:lnTo>
                  <a:lnTo>
                    <a:pt x="139" y="390"/>
                  </a:lnTo>
                  <a:lnTo>
                    <a:pt x="161" y="390"/>
                  </a:lnTo>
                  <a:lnTo>
                    <a:pt x="177" y="380"/>
                  </a:lnTo>
                  <a:lnTo>
                    <a:pt x="182" y="365"/>
                  </a:lnTo>
                  <a:lnTo>
                    <a:pt x="182" y="344"/>
                  </a:lnTo>
                  <a:lnTo>
                    <a:pt x="173" y="321"/>
                  </a:lnTo>
                  <a:lnTo>
                    <a:pt x="161" y="297"/>
                  </a:lnTo>
                  <a:lnTo>
                    <a:pt x="150" y="270"/>
                  </a:lnTo>
                  <a:lnTo>
                    <a:pt x="139" y="247"/>
                  </a:lnTo>
                  <a:lnTo>
                    <a:pt x="129" y="234"/>
                  </a:lnTo>
                  <a:lnTo>
                    <a:pt x="121" y="213"/>
                  </a:lnTo>
                  <a:lnTo>
                    <a:pt x="110" y="203"/>
                  </a:lnTo>
                  <a:lnTo>
                    <a:pt x="106" y="186"/>
                  </a:lnTo>
                  <a:lnTo>
                    <a:pt x="102" y="171"/>
                  </a:lnTo>
                  <a:lnTo>
                    <a:pt x="95" y="162"/>
                  </a:lnTo>
                  <a:lnTo>
                    <a:pt x="82" y="150"/>
                  </a:lnTo>
                  <a:lnTo>
                    <a:pt x="74" y="135"/>
                  </a:lnTo>
                  <a:lnTo>
                    <a:pt x="66" y="124"/>
                  </a:lnTo>
                  <a:lnTo>
                    <a:pt x="51" y="110"/>
                  </a:lnTo>
                  <a:lnTo>
                    <a:pt x="47" y="88"/>
                  </a:lnTo>
                  <a:lnTo>
                    <a:pt x="38" y="70"/>
                  </a:lnTo>
                  <a:lnTo>
                    <a:pt x="30" y="53"/>
                  </a:lnTo>
                  <a:lnTo>
                    <a:pt x="19" y="40"/>
                  </a:lnTo>
                  <a:lnTo>
                    <a:pt x="11" y="19"/>
                  </a:lnTo>
                  <a:lnTo>
                    <a:pt x="0" y="4"/>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87" name="Freeform 62"/>
            <p:cNvSpPr>
              <a:spLocks/>
            </p:cNvSpPr>
            <p:nvPr/>
          </p:nvSpPr>
          <p:spPr bwMode="auto">
            <a:xfrm>
              <a:off x="1919" y="1646"/>
              <a:ext cx="38" cy="516"/>
            </a:xfrm>
            <a:custGeom>
              <a:avLst/>
              <a:gdLst>
                <a:gd name="T0" fmla="*/ 0 w 76"/>
                <a:gd name="T1" fmla="*/ 1 h 1032"/>
                <a:gd name="T2" fmla="*/ 0 w 76"/>
                <a:gd name="T3" fmla="*/ 1 h 1032"/>
                <a:gd name="T4" fmla="*/ 1 w 76"/>
                <a:gd name="T5" fmla="*/ 1 h 1032"/>
                <a:gd name="T6" fmla="*/ 1 w 76"/>
                <a:gd name="T7" fmla="*/ 2 h 1032"/>
                <a:gd name="T8" fmla="*/ 1 w 76"/>
                <a:gd name="T9" fmla="*/ 2 h 1032"/>
                <a:gd name="T10" fmla="*/ 1 w 76"/>
                <a:gd name="T11" fmla="*/ 3 h 1032"/>
                <a:gd name="T12" fmla="*/ 1 w 76"/>
                <a:gd name="T13" fmla="*/ 3 h 1032"/>
                <a:gd name="T14" fmla="*/ 1 w 76"/>
                <a:gd name="T15" fmla="*/ 4 h 1032"/>
                <a:gd name="T16" fmla="*/ 1 w 76"/>
                <a:gd name="T17" fmla="*/ 4 h 1032"/>
                <a:gd name="T18" fmla="*/ 1 w 76"/>
                <a:gd name="T19" fmla="*/ 5 h 1032"/>
                <a:gd name="T20" fmla="*/ 1 w 76"/>
                <a:gd name="T21" fmla="*/ 5 h 1032"/>
                <a:gd name="T22" fmla="*/ 1 w 76"/>
                <a:gd name="T23" fmla="*/ 5 h 1032"/>
                <a:gd name="T24" fmla="*/ 1 w 76"/>
                <a:gd name="T25" fmla="*/ 6 h 1032"/>
                <a:gd name="T26" fmla="*/ 1 w 76"/>
                <a:gd name="T27" fmla="*/ 6 h 1032"/>
                <a:gd name="T28" fmla="*/ 1 w 76"/>
                <a:gd name="T29" fmla="*/ 7 h 1032"/>
                <a:gd name="T30" fmla="*/ 1 w 76"/>
                <a:gd name="T31" fmla="*/ 7 h 1032"/>
                <a:gd name="T32" fmla="*/ 1 w 76"/>
                <a:gd name="T33" fmla="*/ 7 h 1032"/>
                <a:gd name="T34" fmla="*/ 1 w 76"/>
                <a:gd name="T35" fmla="*/ 7 h 1032"/>
                <a:gd name="T36" fmla="*/ 1 w 76"/>
                <a:gd name="T37" fmla="*/ 7 h 1032"/>
                <a:gd name="T38" fmla="*/ 1 w 76"/>
                <a:gd name="T39" fmla="*/ 8 h 1032"/>
                <a:gd name="T40" fmla="*/ 1 w 76"/>
                <a:gd name="T41" fmla="*/ 8 h 1032"/>
                <a:gd name="T42" fmla="*/ 1 w 76"/>
                <a:gd name="T43" fmla="*/ 8 h 1032"/>
                <a:gd name="T44" fmla="*/ 1 w 76"/>
                <a:gd name="T45" fmla="*/ 8 h 1032"/>
                <a:gd name="T46" fmla="*/ 1 w 76"/>
                <a:gd name="T47" fmla="*/ 8 h 1032"/>
                <a:gd name="T48" fmla="*/ 1 w 76"/>
                <a:gd name="T49" fmla="*/ 8 h 1032"/>
                <a:gd name="T50" fmla="*/ 1 w 76"/>
                <a:gd name="T51" fmla="*/ 8 h 1032"/>
                <a:gd name="T52" fmla="*/ 1 w 76"/>
                <a:gd name="T53" fmla="*/ 7 h 1032"/>
                <a:gd name="T54" fmla="*/ 1 w 76"/>
                <a:gd name="T55" fmla="*/ 7 h 1032"/>
                <a:gd name="T56" fmla="*/ 1 w 76"/>
                <a:gd name="T57" fmla="*/ 6 h 1032"/>
                <a:gd name="T58" fmla="*/ 1 w 76"/>
                <a:gd name="T59" fmla="*/ 6 h 1032"/>
                <a:gd name="T60" fmla="*/ 1 w 76"/>
                <a:gd name="T61" fmla="*/ 6 h 1032"/>
                <a:gd name="T62" fmla="*/ 1 w 76"/>
                <a:gd name="T63" fmla="*/ 5 h 1032"/>
                <a:gd name="T64" fmla="*/ 1 w 76"/>
                <a:gd name="T65" fmla="*/ 5 h 1032"/>
                <a:gd name="T66" fmla="*/ 1 w 76"/>
                <a:gd name="T67" fmla="*/ 5 h 1032"/>
                <a:gd name="T68" fmla="*/ 1 w 76"/>
                <a:gd name="T69" fmla="*/ 4 h 1032"/>
                <a:gd name="T70" fmla="*/ 1 w 76"/>
                <a:gd name="T71" fmla="*/ 4 h 1032"/>
                <a:gd name="T72" fmla="*/ 1 w 76"/>
                <a:gd name="T73" fmla="*/ 3 h 1032"/>
                <a:gd name="T74" fmla="*/ 1 w 76"/>
                <a:gd name="T75" fmla="*/ 3 h 1032"/>
                <a:gd name="T76" fmla="*/ 1 w 76"/>
                <a:gd name="T77" fmla="*/ 3 h 1032"/>
                <a:gd name="T78" fmla="*/ 1 w 76"/>
                <a:gd name="T79" fmla="*/ 2 h 1032"/>
                <a:gd name="T80" fmla="*/ 1 w 76"/>
                <a:gd name="T81" fmla="*/ 2 h 1032"/>
                <a:gd name="T82" fmla="*/ 1 w 76"/>
                <a:gd name="T83" fmla="*/ 2 h 1032"/>
                <a:gd name="T84" fmla="*/ 1 w 76"/>
                <a:gd name="T85" fmla="*/ 1 h 1032"/>
                <a:gd name="T86" fmla="*/ 1 w 76"/>
                <a:gd name="T87" fmla="*/ 1 h 1032"/>
                <a:gd name="T88" fmla="*/ 1 w 76"/>
                <a:gd name="T89" fmla="*/ 0 h 1032"/>
                <a:gd name="T90" fmla="*/ 0 w 76"/>
                <a:gd name="T91" fmla="*/ 1 h 103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6"/>
                <a:gd name="T139" fmla="*/ 0 h 1032"/>
                <a:gd name="T140" fmla="*/ 76 w 76"/>
                <a:gd name="T141" fmla="*/ 1032 h 103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6" h="1032">
                  <a:moveTo>
                    <a:pt x="0" y="6"/>
                  </a:moveTo>
                  <a:lnTo>
                    <a:pt x="0" y="26"/>
                  </a:lnTo>
                  <a:lnTo>
                    <a:pt x="4" y="44"/>
                  </a:lnTo>
                  <a:lnTo>
                    <a:pt x="0" y="70"/>
                  </a:lnTo>
                  <a:lnTo>
                    <a:pt x="4" y="93"/>
                  </a:lnTo>
                  <a:lnTo>
                    <a:pt x="10" y="123"/>
                  </a:lnTo>
                  <a:lnTo>
                    <a:pt x="10" y="150"/>
                  </a:lnTo>
                  <a:lnTo>
                    <a:pt x="10" y="171"/>
                  </a:lnTo>
                  <a:lnTo>
                    <a:pt x="14" y="203"/>
                  </a:lnTo>
                  <a:lnTo>
                    <a:pt x="17" y="237"/>
                  </a:lnTo>
                  <a:lnTo>
                    <a:pt x="17" y="266"/>
                  </a:lnTo>
                  <a:lnTo>
                    <a:pt x="21" y="294"/>
                  </a:lnTo>
                  <a:lnTo>
                    <a:pt x="21" y="310"/>
                  </a:lnTo>
                  <a:lnTo>
                    <a:pt x="25" y="327"/>
                  </a:lnTo>
                  <a:lnTo>
                    <a:pt x="29" y="359"/>
                  </a:lnTo>
                  <a:lnTo>
                    <a:pt x="29" y="389"/>
                  </a:lnTo>
                  <a:lnTo>
                    <a:pt x="33" y="416"/>
                  </a:lnTo>
                  <a:lnTo>
                    <a:pt x="33" y="450"/>
                  </a:lnTo>
                  <a:lnTo>
                    <a:pt x="40" y="477"/>
                  </a:lnTo>
                  <a:lnTo>
                    <a:pt x="44" y="517"/>
                  </a:lnTo>
                  <a:lnTo>
                    <a:pt x="44" y="545"/>
                  </a:lnTo>
                  <a:lnTo>
                    <a:pt x="44" y="600"/>
                  </a:lnTo>
                  <a:lnTo>
                    <a:pt x="48" y="619"/>
                  </a:lnTo>
                  <a:lnTo>
                    <a:pt x="48" y="637"/>
                  </a:lnTo>
                  <a:lnTo>
                    <a:pt x="54" y="676"/>
                  </a:lnTo>
                  <a:lnTo>
                    <a:pt x="54" y="695"/>
                  </a:lnTo>
                  <a:lnTo>
                    <a:pt x="57" y="711"/>
                  </a:lnTo>
                  <a:lnTo>
                    <a:pt x="57" y="732"/>
                  </a:lnTo>
                  <a:lnTo>
                    <a:pt x="57" y="754"/>
                  </a:lnTo>
                  <a:lnTo>
                    <a:pt x="61" y="783"/>
                  </a:lnTo>
                  <a:lnTo>
                    <a:pt x="59" y="787"/>
                  </a:lnTo>
                  <a:lnTo>
                    <a:pt x="59" y="796"/>
                  </a:lnTo>
                  <a:lnTo>
                    <a:pt x="57" y="806"/>
                  </a:lnTo>
                  <a:lnTo>
                    <a:pt x="57" y="815"/>
                  </a:lnTo>
                  <a:lnTo>
                    <a:pt x="55" y="823"/>
                  </a:lnTo>
                  <a:lnTo>
                    <a:pt x="55" y="834"/>
                  </a:lnTo>
                  <a:lnTo>
                    <a:pt x="54" y="844"/>
                  </a:lnTo>
                  <a:lnTo>
                    <a:pt x="54" y="849"/>
                  </a:lnTo>
                  <a:lnTo>
                    <a:pt x="54" y="882"/>
                  </a:lnTo>
                  <a:lnTo>
                    <a:pt x="33" y="901"/>
                  </a:lnTo>
                  <a:lnTo>
                    <a:pt x="33" y="922"/>
                  </a:lnTo>
                  <a:lnTo>
                    <a:pt x="33" y="937"/>
                  </a:lnTo>
                  <a:lnTo>
                    <a:pt x="21" y="965"/>
                  </a:lnTo>
                  <a:lnTo>
                    <a:pt x="21" y="980"/>
                  </a:lnTo>
                  <a:lnTo>
                    <a:pt x="17" y="992"/>
                  </a:lnTo>
                  <a:lnTo>
                    <a:pt x="14" y="1003"/>
                  </a:lnTo>
                  <a:lnTo>
                    <a:pt x="40" y="1032"/>
                  </a:lnTo>
                  <a:lnTo>
                    <a:pt x="44" y="992"/>
                  </a:lnTo>
                  <a:lnTo>
                    <a:pt x="48" y="973"/>
                  </a:lnTo>
                  <a:lnTo>
                    <a:pt x="48" y="956"/>
                  </a:lnTo>
                  <a:lnTo>
                    <a:pt x="54" y="941"/>
                  </a:lnTo>
                  <a:lnTo>
                    <a:pt x="57" y="925"/>
                  </a:lnTo>
                  <a:lnTo>
                    <a:pt x="65" y="904"/>
                  </a:lnTo>
                  <a:lnTo>
                    <a:pt x="73" y="878"/>
                  </a:lnTo>
                  <a:lnTo>
                    <a:pt x="73" y="853"/>
                  </a:lnTo>
                  <a:lnTo>
                    <a:pt x="76" y="830"/>
                  </a:lnTo>
                  <a:lnTo>
                    <a:pt x="76" y="806"/>
                  </a:lnTo>
                  <a:lnTo>
                    <a:pt x="76" y="771"/>
                  </a:lnTo>
                  <a:lnTo>
                    <a:pt x="73" y="732"/>
                  </a:lnTo>
                  <a:lnTo>
                    <a:pt x="76" y="695"/>
                  </a:lnTo>
                  <a:lnTo>
                    <a:pt x="73" y="676"/>
                  </a:lnTo>
                  <a:lnTo>
                    <a:pt x="73" y="648"/>
                  </a:lnTo>
                  <a:lnTo>
                    <a:pt x="73" y="627"/>
                  </a:lnTo>
                  <a:lnTo>
                    <a:pt x="73" y="600"/>
                  </a:lnTo>
                  <a:lnTo>
                    <a:pt x="61" y="578"/>
                  </a:lnTo>
                  <a:lnTo>
                    <a:pt x="69" y="560"/>
                  </a:lnTo>
                  <a:lnTo>
                    <a:pt x="69" y="540"/>
                  </a:lnTo>
                  <a:lnTo>
                    <a:pt x="65" y="526"/>
                  </a:lnTo>
                  <a:lnTo>
                    <a:pt x="73" y="502"/>
                  </a:lnTo>
                  <a:lnTo>
                    <a:pt x="65" y="486"/>
                  </a:lnTo>
                  <a:lnTo>
                    <a:pt x="65" y="465"/>
                  </a:lnTo>
                  <a:lnTo>
                    <a:pt x="61" y="446"/>
                  </a:lnTo>
                  <a:lnTo>
                    <a:pt x="57" y="408"/>
                  </a:lnTo>
                  <a:lnTo>
                    <a:pt x="54" y="382"/>
                  </a:lnTo>
                  <a:lnTo>
                    <a:pt x="54" y="359"/>
                  </a:lnTo>
                  <a:lnTo>
                    <a:pt x="48" y="327"/>
                  </a:lnTo>
                  <a:lnTo>
                    <a:pt x="40" y="291"/>
                  </a:lnTo>
                  <a:lnTo>
                    <a:pt x="40" y="272"/>
                  </a:lnTo>
                  <a:lnTo>
                    <a:pt x="40" y="251"/>
                  </a:lnTo>
                  <a:lnTo>
                    <a:pt x="36" y="228"/>
                  </a:lnTo>
                  <a:lnTo>
                    <a:pt x="36" y="207"/>
                  </a:lnTo>
                  <a:lnTo>
                    <a:pt x="33" y="188"/>
                  </a:lnTo>
                  <a:lnTo>
                    <a:pt x="33" y="167"/>
                  </a:lnTo>
                  <a:lnTo>
                    <a:pt x="33" y="150"/>
                  </a:lnTo>
                  <a:lnTo>
                    <a:pt x="29" y="127"/>
                  </a:lnTo>
                  <a:lnTo>
                    <a:pt x="29" y="114"/>
                  </a:lnTo>
                  <a:lnTo>
                    <a:pt x="29" y="83"/>
                  </a:lnTo>
                  <a:lnTo>
                    <a:pt x="29" y="61"/>
                  </a:lnTo>
                  <a:lnTo>
                    <a:pt x="25" y="34"/>
                  </a:lnTo>
                  <a:lnTo>
                    <a:pt x="17"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88" name="Freeform 63"/>
            <p:cNvSpPr>
              <a:spLocks/>
            </p:cNvSpPr>
            <p:nvPr/>
          </p:nvSpPr>
          <p:spPr bwMode="auto">
            <a:xfrm>
              <a:off x="1957" y="1643"/>
              <a:ext cx="103" cy="35"/>
            </a:xfrm>
            <a:custGeom>
              <a:avLst/>
              <a:gdLst>
                <a:gd name="T0" fmla="*/ 2 w 194"/>
                <a:gd name="T1" fmla="*/ 1 h 70"/>
                <a:gd name="T2" fmla="*/ 2 w 194"/>
                <a:gd name="T3" fmla="*/ 1 h 70"/>
                <a:gd name="T4" fmla="*/ 2 w 194"/>
                <a:gd name="T5" fmla="*/ 1 h 70"/>
                <a:gd name="T6" fmla="*/ 2 w 194"/>
                <a:gd name="T7" fmla="*/ 0 h 70"/>
                <a:gd name="T8" fmla="*/ 1 w 194"/>
                <a:gd name="T9" fmla="*/ 0 h 70"/>
                <a:gd name="T10" fmla="*/ 1 w 194"/>
                <a:gd name="T11" fmla="*/ 0 h 70"/>
                <a:gd name="T12" fmla="*/ 1 w 194"/>
                <a:gd name="T13" fmla="*/ 1 h 70"/>
                <a:gd name="T14" fmla="*/ 1 w 194"/>
                <a:gd name="T15" fmla="*/ 1 h 70"/>
                <a:gd name="T16" fmla="*/ 1 w 194"/>
                <a:gd name="T17" fmla="*/ 1 h 70"/>
                <a:gd name="T18" fmla="*/ 1 w 194"/>
                <a:gd name="T19" fmla="*/ 1 h 70"/>
                <a:gd name="T20" fmla="*/ 1 w 194"/>
                <a:gd name="T21" fmla="*/ 1 h 70"/>
                <a:gd name="T22" fmla="*/ 0 w 194"/>
                <a:gd name="T23" fmla="*/ 1 h 70"/>
                <a:gd name="T24" fmla="*/ 1 w 194"/>
                <a:gd name="T25" fmla="*/ 1 h 70"/>
                <a:gd name="T26" fmla="*/ 1 w 194"/>
                <a:gd name="T27" fmla="*/ 1 h 70"/>
                <a:gd name="T28" fmla="*/ 1 w 194"/>
                <a:gd name="T29" fmla="*/ 1 h 70"/>
                <a:gd name="T30" fmla="*/ 1 w 194"/>
                <a:gd name="T31" fmla="*/ 1 h 70"/>
                <a:gd name="T32" fmla="*/ 1 w 194"/>
                <a:gd name="T33" fmla="*/ 1 h 70"/>
                <a:gd name="T34" fmla="*/ 1 w 194"/>
                <a:gd name="T35" fmla="*/ 1 h 70"/>
                <a:gd name="T36" fmla="*/ 2 w 194"/>
                <a:gd name="T37" fmla="*/ 1 h 70"/>
                <a:gd name="T38" fmla="*/ 2 w 194"/>
                <a:gd name="T39" fmla="*/ 1 h 70"/>
                <a:gd name="T40" fmla="*/ 2 w 194"/>
                <a:gd name="T41" fmla="*/ 1 h 70"/>
                <a:gd name="T42" fmla="*/ 2 w 194"/>
                <a:gd name="T43" fmla="*/ 1 h 70"/>
                <a:gd name="T44" fmla="*/ 2 w 194"/>
                <a:gd name="T45" fmla="*/ 1 h 7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94"/>
                <a:gd name="T70" fmla="*/ 0 h 70"/>
                <a:gd name="T71" fmla="*/ 194 w 194"/>
                <a:gd name="T72" fmla="*/ 70 h 7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94" h="70">
                  <a:moveTo>
                    <a:pt x="194" y="15"/>
                  </a:moveTo>
                  <a:lnTo>
                    <a:pt x="179" y="12"/>
                  </a:lnTo>
                  <a:lnTo>
                    <a:pt x="151" y="8"/>
                  </a:lnTo>
                  <a:lnTo>
                    <a:pt x="139" y="0"/>
                  </a:lnTo>
                  <a:lnTo>
                    <a:pt x="111" y="0"/>
                  </a:lnTo>
                  <a:lnTo>
                    <a:pt x="80" y="0"/>
                  </a:lnTo>
                  <a:lnTo>
                    <a:pt x="67" y="6"/>
                  </a:lnTo>
                  <a:lnTo>
                    <a:pt x="52" y="12"/>
                  </a:lnTo>
                  <a:lnTo>
                    <a:pt x="44" y="19"/>
                  </a:lnTo>
                  <a:lnTo>
                    <a:pt x="33" y="23"/>
                  </a:lnTo>
                  <a:lnTo>
                    <a:pt x="19" y="27"/>
                  </a:lnTo>
                  <a:lnTo>
                    <a:pt x="0" y="32"/>
                  </a:lnTo>
                  <a:lnTo>
                    <a:pt x="4" y="70"/>
                  </a:lnTo>
                  <a:lnTo>
                    <a:pt x="33" y="51"/>
                  </a:lnTo>
                  <a:lnTo>
                    <a:pt x="59" y="32"/>
                  </a:lnTo>
                  <a:lnTo>
                    <a:pt x="76" y="27"/>
                  </a:lnTo>
                  <a:lnTo>
                    <a:pt x="103" y="19"/>
                  </a:lnTo>
                  <a:lnTo>
                    <a:pt x="128" y="19"/>
                  </a:lnTo>
                  <a:lnTo>
                    <a:pt x="143" y="19"/>
                  </a:lnTo>
                  <a:lnTo>
                    <a:pt x="168" y="23"/>
                  </a:lnTo>
                  <a:lnTo>
                    <a:pt x="190" y="34"/>
                  </a:lnTo>
                  <a:lnTo>
                    <a:pt x="194"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89" name="Freeform 64"/>
            <p:cNvSpPr>
              <a:spLocks/>
            </p:cNvSpPr>
            <p:nvPr/>
          </p:nvSpPr>
          <p:spPr bwMode="auto">
            <a:xfrm>
              <a:off x="1966" y="1760"/>
              <a:ext cx="40" cy="74"/>
            </a:xfrm>
            <a:custGeom>
              <a:avLst/>
              <a:gdLst>
                <a:gd name="T0" fmla="*/ 1 w 80"/>
                <a:gd name="T1" fmla="*/ 1 h 144"/>
                <a:gd name="T2" fmla="*/ 1 w 80"/>
                <a:gd name="T3" fmla="*/ 1 h 144"/>
                <a:gd name="T4" fmla="*/ 1 w 80"/>
                <a:gd name="T5" fmla="*/ 0 h 144"/>
                <a:gd name="T6" fmla="*/ 1 w 80"/>
                <a:gd name="T7" fmla="*/ 1 h 144"/>
                <a:gd name="T8" fmla="*/ 1 w 80"/>
                <a:gd name="T9" fmla="*/ 1 h 144"/>
                <a:gd name="T10" fmla="*/ 0 w 80"/>
                <a:gd name="T11" fmla="*/ 1 h 144"/>
                <a:gd name="T12" fmla="*/ 1 w 80"/>
                <a:gd name="T13" fmla="*/ 1 h 144"/>
                <a:gd name="T14" fmla="*/ 1 w 80"/>
                <a:gd name="T15" fmla="*/ 1 h 144"/>
                <a:gd name="T16" fmla="*/ 1 w 80"/>
                <a:gd name="T17" fmla="*/ 1 h 144"/>
                <a:gd name="T18" fmla="*/ 1 w 80"/>
                <a:gd name="T19" fmla="*/ 2 h 144"/>
                <a:gd name="T20" fmla="*/ 1 w 80"/>
                <a:gd name="T21" fmla="*/ 2 h 144"/>
                <a:gd name="T22" fmla="*/ 1 w 80"/>
                <a:gd name="T23" fmla="*/ 2 h 144"/>
                <a:gd name="T24" fmla="*/ 1 w 80"/>
                <a:gd name="T25" fmla="*/ 2 h 144"/>
                <a:gd name="T26" fmla="*/ 1 w 80"/>
                <a:gd name="T27" fmla="*/ 1 h 144"/>
                <a:gd name="T28" fmla="*/ 1 w 80"/>
                <a:gd name="T29" fmla="*/ 1 h 144"/>
                <a:gd name="T30" fmla="*/ 1 w 80"/>
                <a:gd name="T31" fmla="*/ 1 h 144"/>
                <a:gd name="T32" fmla="*/ 1 w 80"/>
                <a:gd name="T33" fmla="*/ 1 h 144"/>
                <a:gd name="T34" fmla="*/ 1 w 80"/>
                <a:gd name="T35" fmla="*/ 1 h 144"/>
                <a:gd name="T36" fmla="*/ 1 w 80"/>
                <a:gd name="T37" fmla="*/ 1 h 144"/>
                <a:gd name="T38" fmla="*/ 1 w 80"/>
                <a:gd name="T39" fmla="*/ 1 h 144"/>
                <a:gd name="T40" fmla="*/ 1 w 80"/>
                <a:gd name="T41" fmla="*/ 1 h 144"/>
                <a:gd name="T42" fmla="*/ 1 w 80"/>
                <a:gd name="T43" fmla="*/ 1 h 144"/>
                <a:gd name="T44" fmla="*/ 1 w 80"/>
                <a:gd name="T45" fmla="*/ 1 h 144"/>
                <a:gd name="T46" fmla="*/ 1 w 80"/>
                <a:gd name="T47" fmla="*/ 1 h 144"/>
                <a:gd name="T48" fmla="*/ 1 w 80"/>
                <a:gd name="T49" fmla="*/ 1 h 144"/>
                <a:gd name="T50" fmla="*/ 1 w 80"/>
                <a:gd name="T51" fmla="*/ 1 h 144"/>
                <a:gd name="T52" fmla="*/ 1 w 80"/>
                <a:gd name="T53" fmla="*/ 1 h 144"/>
                <a:gd name="T54" fmla="*/ 1 w 80"/>
                <a:gd name="T55" fmla="*/ 1 h 144"/>
                <a:gd name="T56" fmla="*/ 1 w 80"/>
                <a:gd name="T57" fmla="*/ 1 h 14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0"/>
                <a:gd name="T88" fmla="*/ 0 h 144"/>
                <a:gd name="T89" fmla="*/ 80 w 80"/>
                <a:gd name="T90" fmla="*/ 144 h 14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0" h="144">
                  <a:moveTo>
                    <a:pt x="65" y="17"/>
                  </a:moveTo>
                  <a:lnTo>
                    <a:pt x="48" y="9"/>
                  </a:lnTo>
                  <a:lnTo>
                    <a:pt x="40" y="0"/>
                  </a:lnTo>
                  <a:lnTo>
                    <a:pt x="18" y="2"/>
                  </a:lnTo>
                  <a:lnTo>
                    <a:pt x="6" y="19"/>
                  </a:lnTo>
                  <a:lnTo>
                    <a:pt x="0" y="44"/>
                  </a:lnTo>
                  <a:lnTo>
                    <a:pt x="6" y="72"/>
                  </a:lnTo>
                  <a:lnTo>
                    <a:pt x="6" y="89"/>
                  </a:lnTo>
                  <a:lnTo>
                    <a:pt x="6" y="110"/>
                  </a:lnTo>
                  <a:lnTo>
                    <a:pt x="14" y="131"/>
                  </a:lnTo>
                  <a:lnTo>
                    <a:pt x="25" y="142"/>
                  </a:lnTo>
                  <a:lnTo>
                    <a:pt x="54" y="144"/>
                  </a:lnTo>
                  <a:lnTo>
                    <a:pt x="73" y="131"/>
                  </a:lnTo>
                  <a:lnTo>
                    <a:pt x="80" y="108"/>
                  </a:lnTo>
                  <a:lnTo>
                    <a:pt x="80" y="89"/>
                  </a:lnTo>
                  <a:lnTo>
                    <a:pt x="57" y="89"/>
                  </a:lnTo>
                  <a:lnTo>
                    <a:pt x="57" y="110"/>
                  </a:lnTo>
                  <a:lnTo>
                    <a:pt x="48" y="125"/>
                  </a:lnTo>
                  <a:lnTo>
                    <a:pt x="40" y="125"/>
                  </a:lnTo>
                  <a:lnTo>
                    <a:pt x="25" y="116"/>
                  </a:lnTo>
                  <a:lnTo>
                    <a:pt x="21" y="99"/>
                  </a:lnTo>
                  <a:lnTo>
                    <a:pt x="21" y="80"/>
                  </a:lnTo>
                  <a:lnTo>
                    <a:pt x="21" y="55"/>
                  </a:lnTo>
                  <a:lnTo>
                    <a:pt x="21" y="38"/>
                  </a:lnTo>
                  <a:lnTo>
                    <a:pt x="33" y="23"/>
                  </a:lnTo>
                  <a:lnTo>
                    <a:pt x="44" y="28"/>
                  </a:lnTo>
                  <a:lnTo>
                    <a:pt x="65" y="30"/>
                  </a:lnTo>
                  <a:lnTo>
                    <a:pt x="65"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90" name="Freeform 65"/>
            <p:cNvSpPr>
              <a:spLocks/>
            </p:cNvSpPr>
            <p:nvPr/>
          </p:nvSpPr>
          <p:spPr bwMode="auto">
            <a:xfrm>
              <a:off x="1453" y="2324"/>
              <a:ext cx="82" cy="97"/>
            </a:xfrm>
            <a:custGeom>
              <a:avLst/>
              <a:gdLst>
                <a:gd name="T0" fmla="*/ 2 w 163"/>
                <a:gd name="T1" fmla="*/ 1 h 194"/>
                <a:gd name="T2" fmla="*/ 1 w 163"/>
                <a:gd name="T3" fmla="*/ 0 h 194"/>
                <a:gd name="T4" fmla="*/ 1 w 163"/>
                <a:gd name="T5" fmla="*/ 1 h 194"/>
                <a:gd name="T6" fmla="*/ 0 w 163"/>
                <a:gd name="T7" fmla="*/ 1 h 194"/>
                <a:gd name="T8" fmla="*/ 1 w 163"/>
                <a:gd name="T9" fmla="*/ 1 h 194"/>
                <a:gd name="T10" fmla="*/ 1 w 163"/>
                <a:gd name="T11" fmla="*/ 1 h 194"/>
                <a:gd name="T12" fmla="*/ 1 w 163"/>
                <a:gd name="T13" fmla="*/ 1 h 194"/>
                <a:gd name="T14" fmla="*/ 1 w 163"/>
                <a:gd name="T15" fmla="*/ 1 h 194"/>
                <a:gd name="T16" fmla="*/ 1 w 163"/>
                <a:gd name="T17" fmla="*/ 1 h 194"/>
                <a:gd name="T18" fmla="*/ 0 w 163"/>
                <a:gd name="T19" fmla="*/ 1 h 194"/>
                <a:gd name="T20" fmla="*/ 1 w 163"/>
                <a:gd name="T21" fmla="*/ 2 h 194"/>
                <a:gd name="T22" fmla="*/ 1 w 163"/>
                <a:gd name="T23" fmla="*/ 1 h 194"/>
                <a:gd name="T24" fmla="*/ 1 w 163"/>
                <a:gd name="T25" fmla="*/ 1 h 194"/>
                <a:gd name="T26" fmla="*/ 1 w 163"/>
                <a:gd name="T27" fmla="*/ 2 h 194"/>
                <a:gd name="T28" fmla="*/ 1 w 163"/>
                <a:gd name="T29" fmla="*/ 2 h 194"/>
                <a:gd name="T30" fmla="*/ 1 w 163"/>
                <a:gd name="T31" fmla="*/ 2 h 194"/>
                <a:gd name="T32" fmla="*/ 1 w 163"/>
                <a:gd name="T33" fmla="*/ 2 h 194"/>
                <a:gd name="T34" fmla="*/ 1 w 163"/>
                <a:gd name="T35" fmla="*/ 2 h 194"/>
                <a:gd name="T36" fmla="*/ 2 w 163"/>
                <a:gd name="T37" fmla="*/ 2 h 194"/>
                <a:gd name="T38" fmla="*/ 2 w 163"/>
                <a:gd name="T39" fmla="*/ 1 h 194"/>
                <a:gd name="T40" fmla="*/ 2 w 163"/>
                <a:gd name="T41" fmla="*/ 1 h 194"/>
                <a:gd name="T42" fmla="*/ 2 w 163"/>
                <a:gd name="T43" fmla="*/ 1 h 194"/>
                <a:gd name="T44" fmla="*/ 2 w 163"/>
                <a:gd name="T45" fmla="*/ 1 h 194"/>
                <a:gd name="T46" fmla="*/ 2 w 163"/>
                <a:gd name="T47" fmla="*/ 1 h 19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63"/>
                <a:gd name="T73" fmla="*/ 0 h 194"/>
                <a:gd name="T74" fmla="*/ 163 w 163"/>
                <a:gd name="T75" fmla="*/ 194 h 19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63" h="194">
                  <a:moveTo>
                    <a:pt x="135" y="4"/>
                  </a:moveTo>
                  <a:lnTo>
                    <a:pt x="84" y="0"/>
                  </a:lnTo>
                  <a:lnTo>
                    <a:pt x="21" y="15"/>
                  </a:lnTo>
                  <a:lnTo>
                    <a:pt x="0" y="43"/>
                  </a:lnTo>
                  <a:lnTo>
                    <a:pt x="8" y="59"/>
                  </a:lnTo>
                  <a:lnTo>
                    <a:pt x="40" y="55"/>
                  </a:lnTo>
                  <a:lnTo>
                    <a:pt x="68" y="55"/>
                  </a:lnTo>
                  <a:lnTo>
                    <a:pt x="51" y="78"/>
                  </a:lnTo>
                  <a:lnTo>
                    <a:pt x="17" y="95"/>
                  </a:lnTo>
                  <a:lnTo>
                    <a:pt x="0" y="118"/>
                  </a:lnTo>
                  <a:lnTo>
                    <a:pt x="17" y="142"/>
                  </a:lnTo>
                  <a:lnTo>
                    <a:pt x="65" y="121"/>
                  </a:lnTo>
                  <a:lnTo>
                    <a:pt x="112" y="102"/>
                  </a:lnTo>
                  <a:lnTo>
                    <a:pt x="91" y="129"/>
                  </a:lnTo>
                  <a:lnTo>
                    <a:pt x="55" y="161"/>
                  </a:lnTo>
                  <a:lnTo>
                    <a:pt x="51" y="194"/>
                  </a:lnTo>
                  <a:lnTo>
                    <a:pt x="76" y="194"/>
                  </a:lnTo>
                  <a:lnTo>
                    <a:pt x="108" y="182"/>
                  </a:lnTo>
                  <a:lnTo>
                    <a:pt x="131" y="154"/>
                  </a:lnTo>
                  <a:lnTo>
                    <a:pt x="163" y="81"/>
                  </a:lnTo>
                  <a:lnTo>
                    <a:pt x="160" y="55"/>
                  </a:lnTo>
                  <a:lnTo>
                    <a:pt x="146" y="23"/>
                  </a:lnTo>
                  <a:lnTo>
                    <a:pt x="135" y="4"/>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91" name="Freeform 66"/>
            <p:cNvSpPr>
              <a:spLocks/>
            </p:cNvSpPr>
            <p:nvPr/>
          </p:nvSpPr>
          <p:spPr bwMode="auto">
            <a:xfrm>
              <a:off x="1507" y="2308"/>
              <a:ext cx="40" cy="60"/>
            </a:xfrm>
            <a:custGeom>
              <a:avLst/>
              <a:gdLst>
                <a:gd name="T0" fmla="*/ 1 w 78"/>
                <a:gd name="T1" fmla="*/ 1 h 120"/>
                <a:gd name="T2" fmla="*/ 1 w 78"/>
                <a:gd name="T3" fmla="*/ 1 h 120"/>
                <a:gd name="T4" fmla="*/ 1 w 78"/>
                <a:gd name="T5" fmla="*/ 1 h 120"/>
                <a:gd name="T6" fmla="*/ 1 w 78"/>
                <a:gd name="T7" fmla="*/ 1 h 120"/>
                <a:gd name="T8" fmla="*/ 1 w 78"/>
                <a:gd name="T9" fmla="*/ 1 h 120"/>
                <a:gd name="T10" fmla="*/ 0 w 78"/>
                <a:gd name="T11" fmla="*/ 1 h 120"/>
                <a:gd name="T12" fmla="*/ 1 w 78"/>
                <a:gd name="T13" fmla="*/ 0 h 120"/>
                <a:gd name="T14" fmla="*/ 1 w 78"/>
                <a:gd name="T15" fmla="*/ 1 h 120"/>
                <a:gd name="T16" fmla="*/ 1 w 78"/>
                <a:gd name="T17" fmla="*/ 1 h 120"/>
                <a:gd name="T18" fmla="*/ 1 w 78"/>
                <a:gd name="T19" fmla="*/ 1 h 120"/>
                <a:gd name="T20" fmla="*/ 1 w 78"/>
                <a:gd name="T21" fmla="*/ 1 h 120"/>
                <a:gd name="T22" fmla="*/ 1 w 78"/>
                <a:gd name="T23" fmla="*/ 1 h 120"/>
                <a:gd name="T24" fmla="*/ 1 w 78"/>
                <a:gd name="T25" fmla="*/ 1 h 120"/>
                <a:gd name="T26" fmla="*/ 1 w 78"/>
                <a:gd name="T27" fmla="*/ 1 h 1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8"/>
                <a:gd name="T43" fmla="*/ 0 h 120"/>
                <a:gd name="T44" fmla="*/ 78 w 78"/>
                <a:gd name="T45" fmla="*/ 120 h 12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8" h="120">
                  <a:moveTo>
                    <a:pt x="48" y="120"/>
                  </a:moveTo>
                  <a:lnTo>
                    <a:pt x="42" y="99"/>
                  </a:lnTo>
                  <a:lnTo>
                    <a:pt x="35" y="84"/>
                  </a:lnTo>
                  <a:lnTo>
                    <a:pt x="27" y="69"/>
                  </a:lnTo>
                  <a:lnTo>
                    <a:pt x="12" y="40"/>
                  </a:lnTo>
                  <a:lnTo>
                    <a:pt x="0" y="16"/>
                  </a:lnTo>
                  <a:lnTo>
                    <a:pt x="19" y="0"/>
                  </a:lnTo>
                  <a:lnTo>
                    <a:pt x="31" y="33"/>
                  </a:lnTo>
                  <a:lnTo>
                    <a:pt x="38" y="48"/>
                  </a:lnTo>
                  <a:lnTo>
                    <a:pt x="52" y="69"/>
                  </a:lnTo>
                  <a:lnTo>
                    <a:pt x="55" y="88"/>
                  </a:lnTo>
                  <a:lnTo>
                    <a:pt x="78" y="114"/>
                  </a:lnTo>
                  <a:lnTo>
                    <a:pt x="48"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92" name="Freeform 67"/>
            <p:cNvSpPr>
              <a:spLocks/>
            </p:cNvSpPr>
            <p:nvPr/>
          </p:nvSpPr>
          <p:spPr bwMode="auto">
            <a:xfrm>
              <a:off x="1453" y="2321"/>
              <a:ext cx="86" cy="112"/>
            </a:xfrm>
            <a:custGeom>
              <a:avLst/>
              <a:gdLst>
                <a:gd name="T0" fmla="*/ 1 w 171"/>
                <a:gd name="T1" fmla="*/ 0 h 224"/>
                <a:gd name="T2" fmla="*/ 1 w 171"/>
                <a:gd name="T3" fmla="*/ 1 h 224"/>
                <a:gd name="T4" fmla="*/ 1 w 171"/>
                <a:gd name="T5" fmla="*/ 1 h 224"/>
                <a:gd name="T6" fmla="*/ 0 w 171"/>
                <a:gd name="T7" fmla="*/ 1 h 224"/>
                <a:gd name="T8" fmla="*/ 0 w 171"/>
                <a:gd name="T9" fmla="*/ 1 h 224"/>
                <a:gd name="T10" fmla="*/ 1 w 171"/>
                <a:gd name="T11" fmla="*/ 1 h 224"/>
                <a:gd name="T12" fmla="*/ 1 w 171"/>
                <a:gd name="T13" fmla="*/ 1 h 224"/>
                <a:gd name="T14" fmla="*/ 1 w 171"/>
                <a:gd name="T15" fmla="*/ 1 h 224"/>
                <a:gd name="T16" fmla="*/ 0 w 171"/>
                <a:gd name="T17" fmla="*/ 1 h 224"/>
                <a:gd name="T18" fmla="*/ 0 w 171"/>
                <a:gd name="T19" fmla="*/ 2 h 224"/>
                <a:gd name="T20" fmla="*/ 1 w 171"/>
                <a:gd name="T21" fmla="*/ 2 h 224"/>
                <a:gd name="T22" fmla="*/ 1 w 171"/>
                <a:gd name="T23" fmla="*/ 2 h 224"/>
                <a:gd name="T24" fmla="*/ 1 w 171"/>
                <a:gd name="T25" fmla="*/ 2 h 224"/>
                <a:gd name="T26" fmla="*/ 1 w 171"/>
                <a:gd name="T27" fmla="*/ 2 h 224"/>
                <a:gd name="T28" fmla="*/ 1 w 171"/>
                <a:gd name="T29" fmla="*/ 2 h 224"/>
                <a:gd name="T30" fmla="*/ 1 w 171"/>
                <a:gd name="T31" fmla="*/ 2 h 224"/>
                <a:gd name="T32" fmla="*/ 1 w 171"/>
                <a:gd name="T33" fmla="*/ 2 h 224"/>
                <a:gd name="T34" fmla="*/ 2 w 171"/>
                <a:gd name="T35" fmla="*/ 2 h 224"/>
                <a:gd name="T36" fmla="*/ 2 w 171"/>
                <a:gd name="T37" fmla="*/ 1 h 224"/>
                <a:gd name="T38" fmla="*/ 2 w 171"/>
                <a:gd name="T39" fmla="*/ 1 h 224"/>
                <a:gd name="T40" fmla="*/ 1 w 171"/>
                <a:gd name="T41" fmla="*/ 2 h 224"/>
                <a:gd name="T42" fmla="*/ 1 w 171"/>
                <a:gd name="T43" fmla="*/ 2 h 224"/>
                <a:gd name="T44" fmla="*/ 1 w 171"/>
                <a:gd name="T45" fmla="*/ 2 h 224"/>
                <a:gd name="T46" fmla="*/ 1 w 171"/>
                <a:gd name="T47" fmla="*/ 2 h 224"/>
                <a:gd name="T48" fmla="*/ 1 w 171"/>
                <a:gd name="T49" fmla="*/ 1 h 224"/>
                <a:gd name="T50" fmla="*/ 1 w 171"/>
                <a:gd name="T51" fmla="*/ 1 h 224"/>
                <a:gd name="T52" fmla="*/ 1 w 171"/>
                <a:gd name="T53" fmla="*/ 2 h 224"/>
                <a:gd name="T54" fmla="*/ 1 w 171"/>
                <a:gd name="T55" fmla="*/ 1 h 224"/>
                <a:gd name="T56" fmla="*/ 1 w 171"/>
                <a:gd name="T57" fmla="*/ 1 h 224"/>
                <a:gd name="T58" fmla="*/ 1 w 171"/>
                <a:gd name="T59" fmla="*/ 1 h 224"/>
                <a:gd name="T60" fmla="*/ 1 w 171"/>
                <a:gd name="T61" fmla="*/ 1 h 224"/>
                <a:gd name="T62" fmla="*/ 1 w 171"/>
                <a:gd name="T63" fmla="*/ 1 h 224"/>
                <a:gd name="T64" fmla="*/ 1 w 171"/>
                <a:gd name="T65" fmla="*/ 1 h 224"/>
                <a:gd name="T66" fmla="*/ 1 w 171"/>
                <a:gd name="T67" fmla="*/ 1 h 224"/>
                <a:gd name="T68" fmla="*/ 1 w 171"/>
                <a:gd name="T69" fmla="*/ 0 h 22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1"/>
                <a:gd name="T106" fmla="*/ 0 h 224"/>
                <a:gd name="T107" fmla="*/ 171 w 171"/>
                <a:gd name="T108" fmla="*/ 224 h 22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1" h="224">
                  <a:moveTo>
                    <a:pt x="120" y="0"/>
                  </a:moveTo>
                  <a:lnTo>
                    <a:pt x="95" y="0"/>
                  </a:lnTo>
                  <a:lnTo>
                    <a:pt x="76" y="0"/>
                  </a:lnTo>
                  <a:lnTo>
                    <a:pt x="51" y="4"/>
                  </a:lnTo>
                  <a:lnTo>
                    <a:pt x="36" y="12"/>
                  </a:lnTo>
                  <a:lnTo>
                    <a:pt x="17" y="19"/>
                  </a:lnTo>
                  <a:lnTo>
                    <a:pt x="4" y="27"/>
                  </a:lnTo>
                  <a:lnTo>
                    <a:pt x="0" y="38"/>
                  </a:lnTo>
                  <a:lnTo>
                    <a:pt x="0" y="55"/>
                  </a:lnTo>
                  <a:lnTo>
                    <a:pt x="0" y="70"/>
                  </a:lnTo>
                  <a:lnTo>
                    <a:pt x="0" y="78"/>
                  </a:lnTo>
                  <a:lnTo>
                    <a:pt x="8" y="82"/>
                  </a:lnTo>
                  <a:lnTo>
                    <a:pt x="25" y="74"/>
                  </a:lnTo>
                  <a:lnTo>
                    <a:pt x="36" y="70"/>
                  </a:lnTo>
                  <a:lnTo>
                    <a:pt x="59" y="67"/>
                  </a:lnTo>
                  <a:lnTo>
                    <a:pt x="36" y="82"/>
                  </a:lnTo>
                  <a:lnTo>
                    <a:pt x="21" y="89"/>
                  </a:lnTo>
                  <a:lnTo>
                    <a:pt x="0" y="110"/>
                  </a:lnTo>
                  <a:lnTo>
                    <a:pt x="0" y="126"/>
                  </a:lnTo>
                  <a:lnTo>
                    <a:pt x="0" y="150"/>
                  </a:lnTo>
                  <a:lnTo>
                    <a:pt x="17" y="162"/>
                  </a:lnTo>
                  <a:lnTo>
                    <a:pt x="32" y="154"/>
                  </a:lnTo>
                  <a:lnTo>
                    <a:pt x="59" y="143"/>
                  </a:lnTo>
                  <a:lnTo>
                    <a:pt x="76" y="129"/>
                  </a:lnTo>
                  <a:lnTo>
                    <a:pt x="95" y="118"/>
                  </a:lnTo>
                  <a:lnTo>
                    <a:pt x="84" y="133"/>
                  </a:lnTo>
                  <a:lnTo>
                    <a:pt x="65" y="154"/>
                  </a:lnTo>
                  <a:lnTo>
                    <a:pt x="40" y="169"/>
                  </a:lnTo>
                  <a:lnTo>
                    <a:pt x="32" y="190"/>
                  </a:lnTo>
                  <a:lnTo>
                    <a:pt x="36" y="213"/>
                  </a:lnTo>
                  <a:lnTo>
                    <a:pt x="48" y="224"/>
                  </a:lnTo>
                  <a:lnTo>
                    <a:pt x="76" y="217"/>
                  </a:lnTo>
                  <a:lnTo>
                    <a:pt x="103" y="202"/>
                  </a:lnTo>
                  <a:lnTo>
                    <a:pt x="124" y="181"/>
                  </a:lnTo>
                  <a:lnTo>
                    <a:pt x="135" y="162"/>
                  </a:lnTo>
                  <a:lnTo>
                    <a:pt x="150" y="133"/>
                  </a:lnTo>
                  <a:lnTo>
                    <a:pt x="160" y="114"/>
                  </a:lnTo>
                  <a:lnTo>
                    <a:pt x="171" y="103"/>
                  </a:lnTo>
                  <a:lnTo>
                    <a:pt x="160" y="78"/>
                  </a:lnTo>
                  <a:lnTo>
                    <a:pt x="143" y="110"/>
                  </a:lnTo>
                  <a:lnTo>
                    <a:pt x="131" y="137"/>
                  </a:lnTo>
                  <a:lnTo>
                    <a:pt x="116" y="166"/>
                  </a:lnTo>
                  <a:lnTo>
                    <a:pt x="87" y="190"/>
                  </a:lnTo>
                  <a:lnTo>
                    <a:pt x="65" y="198"/>
                  </a:lnTo>
                  <a:lnTo>
                    <a:pt x="55" y="181"/>
                  </a:lnTo>
                  <a:lnTo>
                    <a:pt x="68" y="166"/>
                  </a:lnTo>
                  <a:lnTo>
                    <a:pt x="91" y="154"/>
                  </a:lnTo>
                  <a:lnTo>
                    <a:pt x="108" y="133"/>
                  </a:lnTo>
                  <a:lnTo>
                    <a:pt x="120" y="95"/>
                  </a:lnTo>
                  <a:lnTo>
                    <a:pt x="91" y="103"/>
                  </a:lnTo>
                  <a:lnTo>
                    <a:pt x="68" y="110"/>
                  </a:lnTo>
                  <a:lnTo>
                    <a:pt x="51" y="122"/>
                  </a:lnTo>
                  <a:lnTo>
                    <a:pt x="32" y="129"/>
                  </a:lnTo>
                  <a:lnTo>
                    <a:pt x="11" y="133"/>
                  </a:lnTo>
                  <a:lnTo>
                    <a:pt x="8" y="118"/>
                  </a:lnTo>
                  <a:lnTo>
                    <a:pt x="29" y="110"/>
                  </a:lnTo>
                  <a:lnTo>
                    <a:pt x="44" y="99"/>
                  </a:lnTo>
                  <a:lnTo>
                    <a:pt x="72" y="86"/>
                  </a:lnTo>
                  <a:lnTo>
                    <a:pt x="91" y="59"/>
                  </a:lnTo>
                  <a:lnTo>
                    <a:pt x="68" y="51"/>
                  </a:lnTo>
                  <a:lnTo>
                    <a:pt x="32" y="51"/>
                  </a:lnTo>
                  <a:lnTo>
                    <a:pt x="17" y="59"/>
                  </a:lnTo>
                  <a:lnTo>
                    <a:pt x="8" y="48"/>
                  </a:lnTo>
                  <a:lnTo>
                    <a:pt x="21" y="38"/>
                  </a:lnTo>
                  <a:lnTo>
                    <a:pt x="44" y="31"/>
                  </a:lnTo>
                  <a:lnTo>
                    <a:pt x="65" y="27"/>
                  </a:lnTo>
                  <a:lnTo>
                    <a:pt x="87" y="27"/>
                  </a:lnTo>
                  <a:lnTo>
                    <a:pt x="108" y="27"/>
                  </a:lnTo>
                  <a:lnTo>
                    <a:pt x="127" y="23"/>
                  </a:lnTo>
                  <a:lnTo>
                    <a:pt x="1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93" name="Freeform 68"/>
            <p:cNvSpPr>
              <a:spLocks/>
            </p:cNvSpPr>
            <p:nvPr/>
          </p:nvSpPr>
          <p:spPr bwMode="auto">
            <a:xfrm>
              <a:off x="1931" y="2116"/>
              <a:ext cx="241" cy="73"/>
            </a:xfrm>
            <a:custGeom>
              <a:avLst/>
              <a:gdLst>
                <a:gd name="T0" fmla="*/ 3 w 483"/>
                <a:gd name="T1" fmla="*/ 0 h 146"/>
                <a:gd name="T2" fmla="*/ 3 w 483"/>
                <a:gd name="T3" fmla="*/ 1 h 146"/>
                <a:gd name="T4" fmla="*/ 3 w 483"/>
                <a:gd name="T5" fmla="*/ 1 h 146"/>
                <a:gd name="T6" fmla="*/ 3 w 483"/>
                <a:gd name="T7" fmla="*/ 1 h 146"/>
                <a:gd name="T8" fmla="*/ 2 w 483"/>
                <a:gd name="T9" fmla="*/ 1 h 146"/>
                <a:gd name="T10" fmla="*/ 2 w 483"/>
                <a:gd name="T11" fmla="*/ 1 h 146"/>
                <a:gd name="T12" fmla="*/ 2 w 483"/>
                <a:gd name="T13" fmla="*/ 1 h 146"/>
                <a:gd name="T14" fmla="*/ 2 w 483"/>
                <a:gd name="T15" fmla="*/ 1 h 146"/>
                <a:gd name="T16" fmla="*/ 2 w 483"/>
                <a:gd name="T17" fmla="*/ 1 h 146"/>
                <a:gd name="T18" fmla="*/ 2 w 483"/>
                <a:gd name="T19" fmla="*/ 1 h 146"/>
                <a:gd name="T20" fmla="*/ 1 w 483"/>
                <a:gd name="T21" fmla="*/ 1 h 146"/>
                <a:gd name="T22" fmla="*/ 1 w 483"/>
                <a:gd name="T23" fmla="*/ 1 h 146"/>
                <a:gd name="T24" fmla="*/ 1 w 483"/>
                <a:gd name="T25" fmla="*/ 1 h 146"/>
                <a:gd name="T26" fmla="*/ 1 w 483"/>
                <a:gd name="T27" fmla="*/ 1 h 146"/>
                <a:gd name="T28" fmla="*/ 1 w 483"/>
                <a:gd name="T29" fmla="*/ 1 h 146"/>
                <a:gd name="T30" fmla="*/ 0 w 483"/>
                <a:gd name="T31" fmla="*/ 1 h 146"/>
                <a:gd name="T32" fmla="*/ 0 w 483"/>
                <a:gd name="T33" fmla="*/ 1 h 146"/>
                <a:gd name="T34" fmla="*/ 0 w 483"/>
                <a:gd name="T35" fmla="*/ 1 h 146"/>
                <a:gd name="T36" fmla="*/ 0 w 483"/>
                <a:gd name="T37" fmla="*/ 1 h 146"/>
                <a:gd name="T38" fmla="*/ 0 w 483"/>
                <a:gd name="T39" fmla="*/ 1 h 146"/>
                <a:gd name="T40" fmla="*/ 0 w 483"/>
                <a:gd name="T41" fmla="*/ 1 h 146"/>
                <a:gd name="T42" fmla="*/ 0 w 483"/>
                <a:gd name="T43" fmla="*/ 1 h 146"/>
                <a:gd name="T44" fmla="*/ 0 w 483"/>
                <a:gd name="T45" fmla="*/ 1 h 146"/>
                <a:gd name="T46" fmla="*/ 0 w 483"/>
                <a:gd name="T47" fmla="*/ 1 h 146"/>
                <a:gd name="T48" fmla="*/ 0 w 483"/>
                <a:gd name="T49" fmla="*/ 1 h 146"/>
                <a:gd name="T50" fmla="*/ 0 w 483"/>
                <a:gd name="T51" fmla="*/ 2 h 146"/>
                <a:gd name="T52" fmla="*/ 0 w 483"/>
                <a:gd name="T53" fmla="*/ 2 h 146"/>
                <a:gd name="T54" fmla="*/ 0 w 483"/>
                <a:gd name="T55" fmla="*/ 2 h 146"/>
                <a:gd name="T56" fmla="*/ 1 w 483"/>
                <a:gd name="T57" fmla="*/ 2 h 146"/>
                <a:gd name="T58" fmla="*/ 1 w 483"/>
                <a:gd name="T59" fmla="*/ 2 h 146"/>
                <a:gd name="T60" fmla="*/ 1 w 483"/>
                <a:gd name="T61" fmla="*/ 2 h 146"/>
                <a:gd name="T62" fmla="*/ 2 w 483"/>
                <a:gd name="T63" fmla="*/ 1 h 146"/>
                <a:gd name="T64" fmla="*/ 2 w 483"/>
                <a:gd name="T65" fmla="*/ 1 h 146"/>
                <a:gd name="T66" fmla="*/ 2 w 483"/>
                <a:gd name="T67" fmla="*/ 1 h 146"/>
                <a:gd name="T68" fmla="*/ 2 w 483"/>
                <a:gd name="T69" fmla="*/ 1 h 146"/>
                <a:gd name="T70" fmla="*/ 3 w 483"/>
                <a:gd name="T71" fmla="*/ 1 h 146"/>
                <a:gd name="T72" fmla="*/ 3 w 483"/>
                <a:gd name="T73" fmla="*/ 1 h 146"/>
                <a:gd name="T74" fmla="*/ 3 w 483"/>
                <a:gd name="T75" fmla="*/ 1 h 146"/>
                <a:gd name="T76" fmla="*/ 3 w 483"/>
                <a:gd name="T77" fmla="*/ 1 h 146"/>
                <a:gd name="T78" fmla="*/ 3 w 483"/>
                <a:gd name="T79" fmla="*/ 0 h 146"/>
                <a:gd name="T80" fmla="*/ 3 w 483"/>
                <a:gd name="T81" fmla="*/ 0 h 146"/>
                <a:gd name="T82" fmla="*/ 3 w 483"/>
                <a:gd name="T83" fmla="*/ 0 h 14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3"/>
                <a:gd name="T127" fmla="*/ 0 h 146"/>
                <a:gd name="T128" fmla="*/ 483 w 483"/>
                <a:gd name="T129" fmla="*/ 146 h 14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3" h="146">
                  <a:moveTo>
                    <a:pt x="468" y="0"/>
                  </a:moveTo>
                  <a:lnTo>
                    <a:pt x="445" y="20"/>
                  </a:lnTo>
                  <a:lnTo>
                    <a:pt x="413" y="36"/>
                  </a:lnTo>
                  <a:lnTo>
                    <a:pt x="388" y="51"/>
                  </a:lnTo>
                  <a:lnTo>
                    <a:pt x="365" y="58"/>
                  </a:lnTo>
                  <a:lnTo>
                    <a:pt x="344" y="76"/>
                  </a:lnTo>
                  <a:lnTo>
                    <a:pt x="321" y="79"/>
                  </a:lnTo>
                  <a:lnTo>
                    <a:pt x="289" y="98"/>
                  </a:lnTo>
                  <a:lnTo>
                    <a:pt x="281" y="102"/>
                  </a:lnTo>
                  <a:lnTo>
                    <a:pt x="262" y="106"/>
                  </a:lnTo>
                  <a:lnTo>
                    <a:pt x="230" y="110"/>
                  </a:lnTo>
                  <a:lnTo>
                    <a:pt x="209" y="116"/>
                  </a:lnTo>
                  <a:lnTo>
                    <a:pt x="186" y="119"/>
                  </a:lnTo>
                  <a:lnTo>
                    <a:pt x="162" y="123"/>
                  </a:lnTo>
                  <a:lnTo>
                    <a:pt x="139" y="123"/>
                  </a:lnTo>
                  <a:lnTo>
                    <a:pt x="114" y="119"/>
                  </a:lnTo>
                  <a:lnTo>
                    <a:pt x="91" y="116"/>
                  </a:lnTo>
                  <a:lnTo>
                    <a:pt x="67" y="102"/>
                  </a:lnTo>
                  <a:lnTo>
                    <a:pt x="48" y="98"/>
                  </a:lnTo>
                  <a:lnTo>
                    <a:pt x="29" y="95"/>
                  </a:lnTo>
                  <a:lnTo>
                    <a:pt x="15" y="79"/>
                  </a:lnTo>
                  <a:lnTo>
                    <a:pt x="0" y="83"/>
                  </a:lnTo>
                  <a:lnTo>
                    <a:pt x="0" y="102"/>
                  </a:lnTo>
                  <a:lnTo>
                    <a:pt x="15" y="110"/>
                  </a:lnTo>
                  <a:lnTo>
                    <a:pt x="44" y="123"/>
                  </a:lnTo>
                  <a:lnTo>
                    <a:pt x="70" y="138"/>
                  </a:lnTo>
                  <a:lnTo>
                    <a:pt x="99" y="142"/>
                  </a:lnTo>
                  <a:lnTo>
                    <a:pt x="127" y="142"/>
                  </a:lnTo>
                  <a:lnTo>
                    <a:pt x="171" y="146"/>
                  </a:lnTo>
                  <a:lnTo>
                    <a:pt x="198" y="142"/>
                  </a:lnTo>
                  <a:lnTo>
                    <a:pt x="241" y="138"/>
                  </a:lnTo>
                  <a:lnTo>
                    <a:pt x="278" y="123"/>
                  </a:lnTo>
                  <a:lnTo>
                    <a:pt x="306" y="116"/>
                  </a:lnTo>
                  <a:lnTo>
                    <a:pt x="340" y="98"/>
                  </a:lnTo>
                  <a:lnTo>
                    <a:pt x="365" y="91"/>
                  </a:lnTo>
                  <a:lnTo>
                    <a:pt x="392" y="72"/>
                  </a:lnTo>
                  <a:lnTo>
                    <a:pt x="420" y="62"/>
                  </a:lnTo>
                  <a:lnTo>
                    <a:pt x="449" y="43"/>
                  </a:lnTo>
                  <a:lnTo>
                    <a:pt x="475" y="32"/>
                  </a:lnTo>
                  <a:lnTo>
                    <a:pt x="483" y="0"/>
                  </a:lnTo>
                  <a:lnTo>
                    <a:pt x="46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94" name="Freeform 69"/>
            <p:cNvSpPr>
              <a:spLocks/>
            </p:cNvSpPr>
            <p:nvPr/>
          </p:nvSpPr>
          <p:spPr bwMode="auto">
            <a:xfrm>
              <a:off x="2057" y="2131"/>
              <a:ext cx="112" cy="96"/>
            </a:xfrm>
            <a:custGeom>
              <a:avLst/>
              <a:gdLst>
                <a:gd name="T0" fmla="*/ 2 w 222"/>
                <a:gd name="T1" fmla="*/ 0 h 194"/>
                <a:gd name="T2" fmla="*/ 2 w 222"/>
                <a:gd name="T3" fmla="*/ 0 h 194"/>
                <a:gd name="T4" fmla="*/ 2 w 222"/>
                <a:gd name="T5" fmla="*/ 0 h 194"/>
                <a:gd name="T6" fmla="*/ 2 w 222"/>
                <a:gd name="T7" fmla="*/ 0 h 194"/>
                <a:gd name="T8" fmla="*/ 2 w 222"/>
                <a:gd name="T9" fmla="*/ 0 h 194"/>
                <a:gd name="T10" fmla="*/ 2 w 222"/>
                <a:gd name="T11" fmla="*/ 1 h 194"/>
                <a:gd name="T12" fmla="*/ 2 w 222"/>
                <a:gd name="T13" fmla="*/ 1 h 194"/>
                <a:gd name="T14" fmla="*/ 2 w 222"/>
                <a:gd name="T15" fmla="*/ 1 h 194"/>
                <a:gd name="T16" fmla="*/ 2 w 222"/>
                <a:gd name="T17" fmla="*/ 1 h 194"/>
                <a:gd name="T18" fmla="*/ 2 w 222"/>
                <a:gd name="T19" fmla="*/ 1 h 194"/>
                <a:gd name="T20" fmla="*/ 1 w 222"/>
                <a:gd name="T21" fmla="*/ 1 h 194"/>
                <a:gd name="T22" fmla="*/ 1 w 222"/>
                <a:gd name="T23" fmla="*/ 1 h 194"/>
                <a:gd name="T24" fmla="*/ 1 w 222"/>
                <a:gd name="T25" fmla="*/ 0 h 194"/>
                <a:gd name="T26" fmla="*/ 1 w 222"/>
                <a:gd name="T27" fmla="*/ 0 h 194"/>
                <a:gd name="T28" fmla="*/ 0 w 222"/>
                <a:gd name="T29" fmla="*/ 0 h 194"/>
                <a:gd name="T30" fmla="*/ 1 w 222"/>
                <a:gd name="T31" fmla="*/ 0 h 194"/>
                <a:gd name="T32" fmla="*/ 1 w 222"/>
                <a:gd name="T33" fmla="*/ 0 h 194"/>
                <a:gd name="T34" fmla="*/ 1 w 222"/>
                <a:gd name="T35" fmla="*/ 0 h 194"/>
                <a:gd name="T36" fmla="*/ 1 w 222"/>
                <a:gd name="T37" fmla="*/ 0 h 194"/>
                <a:gd name="T38" fmla="*/ 1 w 222"/>
                <a:gd name="T39" fmla="*/ 1 h 194"/>
                <a:gd name="T40" fmla="*/ 1 w 222"/>
                <a:gd name="T41" fmla="*/ 1 h 194"/>
                <a:gd name="T42" fmla="*/ 2 w 222"/>
                <a:gd name="T43" fmla="*/ 1 h 194"/>
                <a:gd name="T44" fmla="*/ 2 w 222"/>
                <a:gd name="T45" fmla="*/ 1 h 194"/>
                <a:gd name="T46" fmla="*/ 2 w 222"/>
                <a:gd name="T47" fmla="*/ 1 h 194"/>
                <a:gd name="T48" fmla="*/ 2 w 222"/>
                <a:gd name="T49" fmla="*/ 0 h 194"/>
                <a:gd name="T50" fmla="*/ 2 w 222"/>
                <a:gd name="T51" fmla="*/ 0 h 194"/>
                <a:gd name="T52" fmla="*/ 2 w 222"/>
                <a:gd name="T53" fmla="*/ 0 h 194"/>
                <a:gd name="T54" fmla="*/ 2 w 222"/>
                <a:gd name="T55" fmla="*/ 0 h 194"/>
                <a:gd name="T56" fmla="*/ 2 w 222"/>
                <a:gd name="T57" fmla="*/ 0 h 194"/>
                <a:gd name="T58" fmla="*/ 2 w 222"/>
                <a:gd name="T59" fmla="*/ 0 h 194"/>
                <a:gd name="T60" fmla="*/ 2 w 222"/>
                <a:gd name="T61" fmla="*/ 0 h 194"/>
                <a:gd name="T62" fmla="*/ 2 w 222"/>
                <a:gd name="T63" fmla="*/ 0 h 19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22"/>
                <a:gd name="T97" fmla="*/ 0 h 194"/>
                <a:gd name="T98" fmla="*/ 222 w 222"/>
                <a:gd name="T99" fmla="*/ 194 h 19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22" h="194">
                  <a:moveTo>
                    <a:pt x="222" y="4"/>
                  </a:moveTo>
                  <a:lnTo>
                    <a:pt x="218" y="23"/>
                  </a:lnTo>
                  <a:lnTo>
                    <a:pt x="218" y="59"/>
                  </a:lnTo>
                  <a:lnTo>
                    <a:pt x="215" y="78"/>
                  </a:lnTo>
                  <a:lnTo>
                    <a:pt x="211" y="99"/>
                  </a:lnTo>
                  <a:lnTo>
                    <a:pt x="203" y="139"/>
                  </a:lnTo>
                  <a:lnTo>
                    <a:pt x="199" y="162"/>
                  </a:lnTo>
                  <a:lnTo>
                    <a:pt x="196" y="194"/>
                  </a:lnTo>
                  <a:lnTo>
                    <a:pt x="171" y="194"/>
                  </a:lnTo>
                  <a:lnTo>
                    <a:pt x="139" y="177"/>
                  </a:lnTo>
                  <a:lnTo>
                    <a:pt x="104" y="162"/>
                  </a:lnTo>
                  <a:lnTo>
                    <a:pt x="87" y="150"/>
                  </a:lnTo>
                  <a:lnTo>
                    <a:pt x="57" y="126"/>
                  </a:lnTo>
                  <a:lnTo>
                    <a:pt x="28" y="114"/>
                  </a:lnTo>
                  <a:lnTo>
                    <a:pt x="0" y="99"/>
                  </a:lnTo>
                  <a:lnTo>
                    <a:pt x="36" y="82"/>
                  </a:lnTo>
                  <a:lnTo>
                    <a:pt x="57" y="99"/>
                  </a:lnTo>
                  <a:lnTo>
                    <a:pt x="72" y="110"/>
                  </a:lnTo>
                  <a:lnTo>
                    <a:pt x="91" y="122"/>
                  </a:lnTo>
                  <a:lnTo>
                    <a:pt x="116" y="143"/>
                  </a:lnTo>
                  <a:lnTo>
                    <a:pt x="127" y="150"/>
                  </a:lnTo>
                  <a:lnTo>
                    <a:pt x="152" y="162"/>
                  </a:lnTo>
                  <a:lnTo>
                    <a:pt x="171" y="169"/>
                  </a:lnTo>
                  <a:lnTo>
                    <a:pt x="179" y="146"/>
                  </a:lnTo>
                  <a:lnTo>
                    <a:pt x="182" y="118"/>
                  </a:lnTo>
                  <a:lnTo>
                    <a:pt x="192" y="95"/>
                  </a:lnTo>
                  <a:lnTo>
                    <a:pt x="192" y="67"/>
                  </a:lnTo>
                  <a:lnTo>
                    <a:pt x="192" y="44"/>
                  </a:lnTo>
                  <a:lnTo>
                    <a:pt x="192" y="11"/>
                  </a:lnTo>
                  <a:lnTo>
                    <a:pt x="203" y="0"/>
                  </a:lnTo>
                  <a:lnTo>
                    <a:pt x="22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95" name="Freeform 70"/>
            <p:cNvSpPr>
              <a:spLocks/>
            </p:cNvSpPr>
            <p:nvPr/>
          </p:nvSpPr>
          <p:spPr bwMode="auto">
            <a:xfrm>
              <a:off x="1917" y="2148"/>
              <a:ext cx="113" cy="105"/>
            </a:xfrm>
            <a:custGeom>
              <a:avLst/>
              <a:gdLst>
                <a:gd name="T0" fmla="*/ 2 w 226"/>
                <a:gd name="T1" fmla="*/ 0 h 211"/>
                <a:gd name="T2" fmla="*/ 2 w 226"/>
                <a:gd name="T3" fmla="*/ 0 h 211"/>
                <a:gd name="T4" fmla="*/ 2 w 226"/>
                <a:gd name="T5" fmla="*/ 0 h 211"/>
                <a:gd name="T6" fmla="*/ 2 w 226"/>
                <a:gd name="T7" fmla="*/ 1 h 211"/>
                <a:gd name="T8" fmla="*/ 2 w 226"/>
                <a:gd name="T9" fmla="*/ 1 h 211"/>
                <a:gd name="T10" fmla="*/ 1 w 226"/>
                <a:gd name="T11" fmla="*/ 1 h 211"/>
                <a:gd name="T12" fmla="*/ 1 w 226"/>
                <a:gd name="T13" fmla="*/ 1 h 211"/>
                <a:gd name="T14" fmla="*/ 1 w 226"/>
                <a:gd name="T15" fmla="*/ 1 h 211"/>
                <a:gd name="T16" fmla="*/ 1 w 226"/>
                <a:gd name="T17" fmla="*/ 1 h 211"/>
                <a:gd name="T18" fmla="*/ 1 w 226"/>
                <a:gd name="T19" fmla="*/ 1 h 211"/>
                <a:gd name="T20" fmla="*/ 1 w 226"/>
                <a:gd name="T21" fmla="*/ 1 h 211"/>
                <a:gd name="T22" fmla="*/ 1 w 226"/>
                <a:gd name="T23" fmla="*/ 0 h 211"/>
                <a:gd name="T24" fmla="*/ 1 w 226"/>
                <a:gd name="T25" fmla="*/ 0 h 211"/>
                <a:gd name="T26" fmla="*/ 0 w 226"/>
                <a:gd name="T27" fmla="*/ 0 h 211"/>
                <a:gd name="T28" fmla="*/ 1 w 226"/>
                <a:gd name="T29" fmla="*/ 0 h 211"/>
                <a:gd name="T30" fmla="*/ 1 w 226"/>
                <a:gd name="T31" fmla="*/ 0 h 211"/>
                <a:gd name="T32" fmla="*/ 1 w 226"/>
                <a:gd name="T33" fmla="*/ 0 h 211"/>
                <a:gd name="T34" fmla="*/ 1 w 226"/>
                <a:gd name="T35" fmla="*/ 0 h 211"/>
                <a:gd name="T36" fmla="*/ 1 w 226"/>
                <a:gd name="T37" fmla="*/ 0 h 211"/>
                <a:gd name="T38" fmla="*/ 1 w 226"/>
                <a:gd name="T39" fmla="*/ 0 h 211"/>
                <a:gd name="T40" fmla="*/ 1 w 226"/>
                <a:gd name="T41" fmla="*/ 1 h 211"/>
                <a:gd name="T42" fmla="*/ 1 w 226"/>
                <a:gd name="T43" fmla="*/ 1 h 211"/>
                <a:gd name="T44" fmla="*/ 1 w 226"/>
                <a:gd name="T45" fmla="*/ 1 h 211"/>
                <a:gd name="T46" fmla="*/ 1 w 226"/>
                <a:gd name="T47" fmla="*/ 1 h 211"/>
                <a:gd name="T48" fmla="*/ 2 w 226"/>
                <a:gd name="T49" fmla="*/ 0 h 211"/>
                <a:gd name="T50" fmla="*/ 2 w 226"/>
                <a:gd name="T51" fmla="*/ 0 h 211"/>
                <a:gd name="T52" fmla="*/ 2 w 226"/>
                <a:gd name="T53" fmla="*/ 0 h 211"/>
                <a:gd name="T54" fmla="*/ 2 w 226"/>
                <a:gd name="T55" fmla="*/ 0 h 211"/>
                <a:gd name="T56" fmla="*/ 2 w 226"/>
                <a:gd name="T57" fmla="*/ 0 h 211"/>
                <a:gd name="T58" fmla="*/ 2 w 226"/>
                <a:gd name="T59" fmla="*/ 0 h 21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26"/>
                <a:gd name="T91" fmla="*/ 0 h 211"/>
                <a:gd name="T92" fmla="*/ 226 w 226"/>
                <a:gd name="T93" fmla="*/ 211 h 21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26" h="211">
                  <a:moveTo>
                    <a:pt x="226" y="80"/>
                  </a:moveTo>
                  <a:lnTo>
                    <a:pt x="207" y="95"/>
                  </a:lnTo>
                  <a:lnTo>
                    <a:pt x="182" y="124"/>
                  </a:lnTo>
                  <a:lnTo>
                    <a:pt x="163" y="143"/>
                  </a:lnTo>
                  <a:lnTo>
                    <a:pt x="138" y="164"/>
                  </a:lnTo>
                  <a:lnTo>
                    <a:pt x="116" y="171"/>
                  </a:lnTo>
                  <a:lnTo>
                    <a:pt x="95" y="187"/>
                  </a:lnTo>
                  <a:lnTo>
                    <a:pt x="72" y="211"/>
                  </a:lnTo>
                  <a:lnTo>
                    <a:pt x="60" y="187"/>
                  </a:lnTo>
                  <a:lnTo>
                    <a:pt x="36" y="152"/>
                  </a:lnTo>
                  <a:lnTo>
                    <a:pt x="28" y="128"/>
                  </a:lnTo>
                  <a:lnTo>
                    <a:pt x="13" y="95"/>
                  </a:lnTo>
                  <a:lnTo>
                    <a:pt x="3" y="76"/>
                  </a:lnTo>
                  <a:lnTo>
                    <a:pt x="0" y="54"/>
                  </a:lnTo>
                  <a:lnTo>
                    <a:pt x="17" y="0"/>
                  </a:lnTo>
                  <a:lnTo>
                    <a:pt x="36" y="14"/>
                  </a:lnTo>
                  <a:lnTo>
                    <a:pt x="64" y="44"/>
                  </a:lnTo>
                  <a:lnTo>
                    <a:pt x="57" y="80"/>
                  </a:lnTo>
                  <a:lnTo>
                    <a:pt x="64" y="105"/>
                  </a:lnTo>
                  <a:lnTo>
                    <a:pt x="60" y="124"/>
                  </a:lnTo>
                  <a:lnTo>
                    <a:pt x="64" y="143"/>
                  </a:lnTo>
                  <a:lnTo>
                    <a:pt x="72" y="168"/>
                  </a:lnTo>
                  <a:lnTo>
                    <a:pt x="95" y="156"/>
                  </a:lnTo>
                  <a:lnTo>
                    <a:pt x="119" y="139"/>
                  </a:lnTo>
                  <a:lnTo>
                    <a:pt x="142" y="120"/>
                  </a:lnTo>
                  <a:lnTo>
                    <a:pt x="167" y="95"/>
                  </a:lnTo>
                  <a:lnTo>
                    <a:pt x="182" y="76"/>
                  </a:lnTo>
                  <a:lnTo>
                    <a:pt x="211" y="69"/>
                  </a:lnTo>
                  <a:lnTo>
                    <a:pt x="226" y="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96" name="Freeform 71"/>
            <p:cNvSpPr>
              <a:spLocks/>
            </p:cNvSpPr>
            <p:nvPr/>
          </p:nvSpPr>
          <p:spPr bwMode="auto">
            <a:xfrm>
              <a:off x="1873" y="1647"/>
              <a:ext cx="252" cy="128"/>
            </a:xfrm>
            <a:custGeom>
              <a:avLst/>
              <a:gdLst>
                <a:gd name="T0" fmla="*/ 4 w 504"/>
                <a:gd name="T1" fmla="*/ 0 h 254"/>
                <a:gd name="T2" fmla="*/ 4 w 504"/>
                <a:gd name="T3" fmla="*/ 1 h 254"/>
                <a:gd name="T4" fmla="*/ 4 w 504"/>
                <a:gd name="T5" fmla="*/ 1 h 254"/>
                <a:gd name="T6" fmla="*/ 4 w 504"/>
                <a:gd name="T7" fmla="*/ 1 h 254"/>
                <a:gd name="T8" fmla="*/ 3 w 504"/>
                <a:gd name="T9" fmla="*/ 2 h 254"/>
                <a:gd name="T10" fmla="*/ 3 w 504"/>
                <a:gd name="T11" fmla="*/ 2 h 254"/>
                <a:gd name="T12" fmla="*/ 2 w 504"/>
                <a:gd name="T13" fmla="*/ 2 h 254"/>
                <a:gd name="T14" fmla="*/ 1 w 504"/>
                <a:gd name="T15" fmla="*/ 2 h 254"/>
                <a:gd name="T16" fmla="*/ 1 w 504"/>
                <a:gd name="T17" fmla="*/ 2 h 254"/>
                <a:gd name="T18" fmla="*/ 1 w 504"/>
                <a:gd name="T19" fmla="*/ 2 h 254"/>
                <a:gd name="T20" fmla="*/ 0 w 504"/>
                <a:gd name="T21" fmla="*/ 2 h 254"/>
                <a:gd name="T22" fmla="*/ 1 w 504"/>
                <a:gd name="T23" fmla="*/ 2 h 254"/>
                <a:gd name="T24" fmla="*/ 1 w 504"/>
                <a:gd name="T25" fmla="*/ 2 h 254"/>
                <a:gd name="T26" fmla="*/ 1 w 504"/>
                <a:gd name="T27" fmla="*/ 1 h 254"/>
                <a:gd name="T28" fmla="*/ 2 w 504"/>
                <a:gd name="T29" fmla="*/ 1 h 254"/>
                <a:gd name="T30" fmla="*/ 2 w 504"/>
                <a:gd name="T31" fmla="*/ 1 h 254"/>
                <a:gd name="T32" fmla="*/ 3 w 504"/>
                <a:gd name="T33" fmla="*/ 1 h 254"/>
                <a:gd name="T34" fmla="*/ 4 w 504"/>
                <a:gd name="T35" fmla="*/ 1 h 254"/>
                <a:gd name="T36" fmla="*/ 4 w 504"/>
                <a:gd name="T37" fmla="*/ 0 h 254"/>
                <a:gd name="T38" fmla="*/ 4 w 504"/>
                <a:gd name="T39" fmla="*/ 0 h 25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504"/>
                <a:gd name="T61" fmla="*/ 0 h 254"/>
                <a:gd name="T62" fmla="*/ 504 w 504"/>
                <a:gd name="T63" fmla="*/ 254 h 25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504" h="254">
                  <a:moveTo>
                    <a:pt x="437" y="0"/>
                  </a:moveTo>
                  <a:lnTo>
                    <a:pt x="470" y="26"/>
                  </a:lnTo>
                  <a:lnTo>
                    <a:pt x="500" y="43"/>
                  </a:lnTo>
                  <a:lnTo>
                    <a:pt x="504" y="81"/>
                  </a:lnTo>
                  <a:lnTo>
                    <a:pt x="365" y="138"/>
                  </a:lnTo>
                  <a:lnTo>
                    <a:pt x="295" y="142"/>
                  </a:lnTo>
                  <a:lnTo>
                    <a:pt x="223" y="165"/>
                  </a:lnTo>
                  <a:lnTo>
                    <a:pt x="116" y="218"/>
                  </a:lnTo>
                  <a:lnTo>
                    <a:pt x="84" y="254"/>
                  </a:lnTo>
                  <a:lnTo>
                    <a:pt x="44" y="243"/>
                  </a:lnTo>
                  <a:lnTo>
                    <a:pt x="0" y="192"/>
                  </a:lnTo>
                  <a:lnTo>
                    <a:pt x="44" y="199"/>
                  </a:lnTo>
                  <a:lnTo>
                    <a:pt x="95" y="199"/>
                  </a:lnTo>
                  <a:lnTo>
                    <a:pt x="120" y="125"/>
                  </a:lnTo>
                  <a:lnTo>
                    <a:pt x="135" y="112"/>
                  </a:lnTo>
                  <a:lnTo>
                    <a:pt x="204" y="76"/>
                  </a:lnTo>
                  <a:lnTo>
                    <a:pt x="299" y="51"/>
                  </a:lnTo>
                  <a:lnTo>
                    <a:pt x="390" y="24"/>
                  </a:lnTo>
                  <a:lnTo>
                    <a:pt x="437" y="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97" name="Freeform 72"/>
            <p:cNvSpPr>
              <a:spLocks/>
            </p:cNvSpPr>
            <p:nvPr/>
          </p:nvSpPr>
          <p:spPr bwMode="auto">
            <a:xfrm>
              <a:off x="1984" y="2191"/>
              <a:ext cx="111" cy="60"/>
            </a:xfrm>
            <a:custGeom>
              <a:avLst/>
              <a:gdLst>
                <a:gd name="T0" fmla="*/ 2 w 222"/>
                <a:gd name="T1" fmla="*/ 1 h 119"/>
                <a:gd name="T2" fmla="*/ 2 w 222"/>
                <a:gd name="T3" fmla="*/ 1 h 119"/>
                <a:gd name="T4" fmla="*/ 2 w 222"/>
                <a:gd name="T5" fmla="*/ 1 h 119"/>
                <a:gd name="T6" fmla="*/ 2 w 222"/>
                <a:gd name="T7" fmla="*/ 1 h 119"/>
                <a:gd name="T8" fmla="*/ 2 w 222"/>
                <a:gd name="T9" fmla="*/ 1 h 119"/>
                <a:gd name="T10" fmla="*/ 2 w 222"/>
                <a:gd name="T11" fmla="*/ 1 h 119"/>
                <a:gd name="T12" fmla="*/ 1 w 222"/>
                <a:gd name="T13" fmla="*/ 1 h 119"/>
                <a:gd name="T14" fmla="*/ 1 w 222"/>
                <a:gd name="T15" fmla="*/ 1 h 119"/>
                <a:gd name="T16" fmla="*/ 1 w 222"/>
                <a:gd name="T17" fmla="*/ 1 h 119"/>
                <a:gd name="T18" fmla="*/ 1 w 222"/>
                <a:gd name="T19" fmla="*/ 1 h 119"/>
                <a:gd name="T20" fmla="*/ 1 w 222"/>
                <a:gd name="T21" fmla="*/ 1 h 119"/>
                <a:gd name="T22" fmla="*/ 0 w 222"/>
                <a:gd name="T23" fmla="*/ 1 h 119"/>
                <a:gd name="T24" fmla="*/ 1 w 222"/>
                <a:gd name="T25" fmla="*/ 1 h 119"/>
                <a:gd name="T26" fmla="*/ 1 w 222"/>
                <a:gd name="T27" fmla="*/ 1 h 119"/>
                <a:gd name="T28" fmla="*/ 1 w 222"/>
                <a:gd name="T29" fmla="*/ 1 h 119"/>
                <a:gd name="T30" fmla="*/ 1 w 222"/>
                <a:gd name="T31" fmla="*/ 1 h 119"/>
                <a:gd name="T32" fmla="*/ 1 w 222"/>
                <a:gd name="T33" fmla="*/ 1 h 119"/>
                <a:gd name="T34" fmla="*/ 2 w 222"/>
                <a:gd name="T35" fmla="*/ 1 h 119"/>
                <a:gd name="T36" fmla="*/ 2 w 222"/>
                <a:gd name="T37" fmla="*/ 1 h 119"/>
                <a:gd name="T38" fmla="*/ 2 w 222"/>
                <a:gd name="T39" fmla="*/ 1 h 119"/>
                <a:gd name="T40" fmla="*/ 2 w 222"/>
                <a:gd name="T41" fmla="*/ 1 h 119"/>
                <a:gd name="T42" fmla="*/ 2 w 222"/>
                <a:gd name="T43" fmla="*/ 0 h 119"/>
                <a:gd name="T44" fmla="*/ 2 w 222"/>
                <a:gd name="T45" fmla="*/ 1 h 119"/>
                <a:gd name="T46" fmla="*/ 2 w 222"/>
                <a:gd name="T47" fmla="*/ 1 h 11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22"/>
                <a:gd name="T73" fmla="*/ 0 h 119"/>
                <a:gd name="T74" fmla="*/ 222 w 222"/>
                <a:gd name="T75" fmla="*/ 119 h 11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22" h="119">
                  <a:moveTo>
                    <a:pt x="222" y="21"/>
                  </a:moveTo>
                  <a:lnTo>
                    <a:pt x="218" y="47"/>
                  </a:lnTo>
                  <a:lnTo>
                    <a:pt x="203" y="76"/>
                  </a:lnTo>
                  <a:lnTo>
                    <a:pt x="186" y="99"/>
                  </a:lnTo>
                  <a:lnTo>
                    <a:pt x="159" y="116"/>
                  </a:lnTo>
                  <a:lnTo>
                    <a:pt x="131" y="116"/>
                  </a:lnTo>
                  <a:lnTo>
                    <a:pt x="108" y="119"/>
                  </a:lnTo>
                  <a:lnTo>
                    <a:pt x="83" y="119"/>
                  </a:lnTo>
                  <a:lnTo>
                    <a:pt x="60" y="116"/>
                  </a:lnTo>
                  <a:lnTo>
                    <a:pt x="32" y="99"/>
                  </a:lnTo>
                  <a:lnTo>
                    <a:pt x="24" y="87"/>
                  </a:lnTo>
                  <a:lnTo>
                    <a:pt x="0" y="68"/>
                  </a:lnTo>
                  <a:lnTo>
                    <a:pt x="11" y="51"/>
                  </a:lnTo>
                  <a:lnTo>
                    <a:pt x="39" y="68"/>
                  </a:lnTo>
                  <a:lnTo>
                    <a:pt x="60" y="83"/>
                  </a:lnTo>
                  <a:lnTo>
                    <a:pt x="83" y="83"/>
                  </a:lnTo>
                  <a:lnTo>
                    <a:pt x="112" y="87"/>
                  </a:lnTo>
                  <a:lnTo>
                    <a:pt x="138" y="83"/>
                  </a:lnTo>
                  <a:lnTo>
                    <a:pt x="163" y="72"/>
                  </a:lnTo>
                  <a:lnTo>
                    <a:pt x="178" y="59"/>
                  </a:lnTo>
                  <a:lnTo>
                    <a:pt x="190" y="21"/>
                  </a:lnTo>
                  <a:lnTo>
                    <a:pt x="207" y="0"/>
                  </a:lnTo>
                  <a:lnTo>
                    <a:pt x="222"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98" name="Freeform 73"/>
            <p:cNvSpPr>
              <a:spLocks/>
            </p:cNvSpPr>
            <p:nvPr/>
          </p:nvSpPr>
          <p:spPr bwMode="auto">
            <a:xfrm>
              <a:off x="1973" y="2239"/>
              <a:ext cx="122" cy="253"/>
            </a:xfrm>
            <a:custGeom>
              <a:avLst/>
              <a:gdLst>
                <a:gd name="T0" fmla="*/ 1 w 245"/>
                <a:gd name="T1" fmla="*/ 1 h 503"/>
                <a:gd name="T2" fmla="*/ 1 w 245"/>
                <a:gd name="T3" fmla="*/ 1 h 503"/>
                <a:gd name="T4" fmla="*/ 1 w 245"/>
                <a:gd name="T5" fmla="*/ 2 h 503"/>
                <a:gd name="T6" fmla="*/ 1 w 245"/>
                <a:gd name="T7" fmla="*/ 2 h 503"/>
                <a:gd name="T8" fmla="*/ 1 w 245"/>
                <a:gd name="T9" fmla="*/ 2 h 503"/>
                <a:gd name="T10" fmla="*/ 1 w 245"/>
                <a:gd name="T11" fmla="*/ 2 h 503"/>
                <a:gd name="T12" fmla="*/ 1 w 245"/>
                <a:gd name="T13" fmla="*/ 3 h 503"/>
                <a:gd name="T14" fmla="*/ 1 w 245"/>
                <a:gd name="T15" fmla="*/ 3 h 503"/>
                <a:gd name="T16" fmla="*/ 1 w 245"/>
                <a:gd name="T17" fmla="*/ 3 h 503"/>
                <a:gd name="T18" fmla="*/ 1 w 245"/>
                <a:gd name="T19" fmla="*/ 3 h 503"/>
                <a:gd name="T20" fmla="*/ 1 w 245"/>
                <a:gd name="T21" fmla="*/ 4 h 503"/>
                <a:gd name="T22" fmla="*/ 1 w 245"/>
                <a:gd name="T23" fmla="*/ 4 h 503"/>
                <a:gd name="T24" fmla="*/ 1 w 245"/>
                <a:gd name="T25" fmla="*/ 4 h 503"/>
                <a:gd name="T26" fmla="*/ 1 w 245"/>
                <a:gd name="T27" fmla="*/ 4 h 503"/>
                <a:gd name="T28" fmla="*/ 0 w 245"/>
                <a:gd name="T29" fmla="*/ 4 h 503"/>
                <a:gd name="T30" fmla="*/ 0 w 245"/>
                <a:gd name="T31" fmla="*/ 4 h 503"/>
                <a:gd name="T32" fmla="*/ 0 w 245"/>
                <a:gd name="T33" fmla="*/ 3 h 503"/>
                <a:gd name="T34" fmla="*/ 0 w 245"/>
                <a:gd name="T35" fmla="*/ 3 h 503"/>
                <a:gd name="T36" fmla="*/ 0 w 245"/>
                <a:gd name="T37" fmla="*/ 3 h 503"/>
                <a:gd name="T38" fmla="*/ 0 w 245"/>
                <a:gd name="T39" fmla="*/ 3 h 503"/>
                <a:gd name="T40" fmla="*/ 0 w 245"/>
                <a:gd name="T41" fmla="*/ 2 h 503"/>
                <a:gd name="T42" fmla="*/ 0 w 245"/>
                <a:gd name="T43" fmla="*/ 2 h 503"/>
                <a:gd name="T44" fmla="*/ 0 w 245"/>
                <a:gd name="T45" fmla="*/ 2 h 503"/>
                <a:gd name="T46" fmla="*/ 0 w 245"/>
                <a:gd name="T47" fmla="*/ 1 h 503"/>
                <a:gd name="T48" fmla="*/ 0 w 245"/>
                <a:gd name="T49" fmla="*/ 1 h 503"/>
                <a:gd name="T50" fmla="*/ 0 w 245"/>
                <a:gd name="T51" fmla="*/ 1 h 503"/>
                <a:gd name="T52" fmla="*/ 0 w 245"/>
                <a:gd name="T53" fmla="*/ 1 h 503"/>
                <a:gd name="T54" fmla="*/ 0 w 245"/>
                <a:gd name="T55" fmla="*/ 1 h 503"/>
                <a:gd name="T56" fmla="*/ 0 w 245"/>
                <a:gd name="T57" fmla="*/ 1 h 503"/>
                <a:gd name="T58" fmla="*/ 0 w 245"/>
                <a:gd name="T59" fmla="*/ 1 h 503"/>
                <a:gd name="T60" fmla="*/ 0 w 245"/>
                <a:gd name="T61" fmla="*/ 2 h 503"/>
                <a:gd name="T62" fmla="*/ 0 w 245"/>
                <a:gd name="T63" fmla="*/ 2 h 503"/>
                <a:gd name="T64" fmla="*/ 0 w 245"/>
                <a:gd name="T65" fmla="*/ 2 h 503"/>
                <a:gd name="T66" fmla="*/ 0 w 245"/>
                <a:gd name="T67" fmla="*/ 3 h 503"/>
                <a:gd name="T68" fmla="*/ 0 w 245"/>
                <a:gd name="T69" fmla="*/ 3 h 503"/>
                <a:gd name="T70" fmla="*/ 0 w 245"/>
                <a:gd name="T71" fmla="*/ 3 h 503"/>
                <a:gd name="T72" fmla="*/ 0 w 245"/>
                <a:gd name="T73" fmla="*/ 3 h 503"/>
                <a:gd name="T74" fmla="*/ 0 w 245"/>
                <a:gd name="T75" fmla="*/ 4 h 503"/>
                <a:gd name="T76" fmla="*/ 0 w 245"/>
                <a:gd name="T77" fmla="*/ 4 h 503"/>
                <a:gd name="T78" fmla="*/ 1 w 245"/>
                <a:gd name="T79" fmla="*/ 4 h 503"/>
                <a:gd name="T80" fmla="*/ 1 w 245"/>
                <a:gd name="T81" fmla="*/ 4 h 503"/>
                <a:gd name="T82" fmla="*/ 1 w 245"/>
                <a:gd name="T83" fmla="*/ 3 h 503"/>
                <a:gd name="T84" fmla="*/ 1 w 245"/>
                <a:gd name="T85" fmla="*/ 3 h 503"/>
                <a:gd name="T86" fmla="*/ 1 w 245"/>
                <a:gd name="T87" fmla="*/ 3 h 503"/>
                <a:gd name="T88" fmla="*/ 1 w 245"/>
                <a:gd name="T89" fmla="*/ 2 h 503"/>
                <a:gd name="T90" fmla="*/ 1 w 245"/>
                <a:gd name="T91" fmla="*/ 2 h 503"/>
                <a:gd name="T92" fmla="*/ 1 w 245"/>
                <a:gd name="T93" fmla="*/ 2 h 503"/>
                <a:gd name="T94" fmla="*/ 1 w 245"/>
                <a:gd name="T95" fmla="*/ 1 h 503"/>
                <a:gd name="T96" fmla="*/ 1 w 245"/>
                <a:gd name="T97" fmla="*/ 1 h 503"/>
                <a:gd name="T98" fmla="*/ 1 w 245"/>
                <a:gd name="T99" fmla="*/ 1 h 503"/>
                <a:gd name="T100" fmla="*/ 1 w 245"/>
                <a:gd name="T101" fmla="*/ 1 h 50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5"/>
                <a:gd name="T154" fmla="*/ 0 h 503"/>
                <a:gd name="T155" fmla="*/ 245 w 245"/>
                <a:gd name="T156" fmla="*/ 503 h 50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5" h="503">
                  <a:moveTo>
                    <a:pt x="194" y="11"/>
                  </a:moveTo>
                  <a:lnTo>
                    <a:pt x="201" y="55"/>
                  </a:lnTo>
                  <a:lnTo>
                    <a:pt x="209" y="80"/>
                  </a:lnTo>
                  <a:lnTo>
                    <a:pt x="216" y="102"/>
                  </a:lnTo>
                  <a:lnTo>
                    <a:pt x="222" y="119"/>
                  </a:lnTo>
                  <a:lnTo>
                    <a:pt x="226" y="131"/>
                  </a:lnTo>
                  <a:lnTo>
                    <a:pt x="230" y="159"/>
                  </a:lnTo>
                  <a:lnTo>
                    <a:pt x="230" y="171"/>
                  </a:lnTo>
                  <a:lnTo>
                    <a:pt x="233" y="190"/>
                  </a:lnTo>
                  <a:lnTo>
                    <a:pt x="237" y="218"/>
                  </a:lnTo>
                  <a:lnTo>
                    <a:pt x="237" y="230"/>
                  </a:lnTo>
                  <a:lnTo>
                    <a:pt x="241" y="241"/>
                  </a:lnTo>
                  <a:lnTo>
                    <a:pt x="245" y="258"/>
                  </a:lnTo>
                  <a:lnTo>
                    <a:pt x="245" y="270"/>
                  </a:lnTo>
                  <a:lnTo>
                    <a:pt x="245" y="277"/>
                  </a:lnTo>
                  <a:lnTo>
                    <a:pt x="245" y="300"/>
                  </a:lnTo>
                  <a:lnTo>
                    <a:pt x="241" y="321"/>
                  </a:lnTo>
                  <a:lnTo>
                    <a:pt x="237" y="348"/>
                  </a:lnTo>
                  <a:lnTo>
                    <a:pt x="230" y="365"/>
                  </a:lnTo>
                  <a:lnTo>
                    <a:pt x="222" y="384"/>
                  </a:lnTo>
                  <a:lnTo>
                    <a:pt x="209" y="395"/>
                  </a:lnTo>
                  <a:lnTo>
                    <a:pt x="197" y="416"/>
                  </a:lnTo>
                  <a:lnTo>
                    <a:pt x="194" y="427"/>
                  </a:lnTo>
                  <a:lnTo>
                    <a:pt x="186" y="439"/>
                  </a:lnTo>
                  <a:lnTo>
                    <a:pt x="178" y="452"/>
                  </a:lnTo>
                  <a:lnTo>
                    <a:pt x="169" y="467"/>
                  </a:lnTo>
                  <a:lnTo>
                    <a:pt x="157" y="482"/>
                  </a:lnTo>
                  <a:lnTo>
                    <a:pt x="150" y="503"/>
                  </a:lnTo>
                  <a:lnTo>
                    <a:pt x="131" y="482"/>
                  </a:lnTo>
                  <a:lnTo>
                    <a:pt x="110" y="460"/>
                  </a:lnTo>
                  <a:lnTo>
                    <a:pt x="95" y="439"/>
                  </a:lnTo>
                  <a:lnTo>
                    <a:pt x="74" y="412"/>
                  </a:lnTo>
                  <a:lnTo>
                    <a:pt x="62" y="391"/>
                  </a:lnTo>
                  <a:lnTo>
                    <a:pt x="47" y="384"/>
                  </a:lnTo>
                  <a:lnTo>
                    <a:pt x="43" y="368"/>
                  </a:lnTo>
                  <a:lnTo>
                    <a:pt x="34" y="353"/>
                  </a:lnTo>
                  <a:lnTo>
                    <a:pt x="26" y="332"/>
                  </a:lnTo>
                  <a:lnTo>
                    <a:pt x="19" y="313"/>
                  </a:lnTo>
                  <a:lnTo>
                    <a:pt x="7" y="292"/>
                  </a:lnTo>
                  <a:lnTo>
                    <a:pt x="7" y="277"/>
                  </a:lnTo>
                  <a:lnTo>
                    <a:pt x="0" y="262"/>
                  </a:lnTo>
                  <a:lnTo>
                    <a:pt x="11" y="249"/>
                  </a:lnTo>
                  <a:lnTo>
                    <a:pt x="15" y="226"/>
                  </a:lnTo>
                  <a:lnTo>
                    <a:pt x="19" y="207"/>
                  </a:lnTo>
                  <a:lnTo>
                    <a:pt x="26" y="182"/>
                  </a:lnTo>
                  <a:lnTo>
                    <a:pt x="34" y="154"/>
                  </a:lnTo>
                  <a:lnTo>
                    <a:pt x="47" y="131"/>
                  </a:lnTo>
                  <a:lnTo>
                    <a:pt x="51" y="112"/>
                  </a:lnTo>
                  <a:lnTo>
                    <a:pt x="59" y="91"/>
                  </a:lnTo>
                  <a:lnTo>
                    <a:pt x="62" y="72"/>
                  </a:lnTo>
                  <a:lnTo>
                    <a:pt x="70" y="55"/>
                  </a:lnTo>
                  <a:lnTo>
                    <a:pt x="70" y="40"/>
                  </a:lnTo>
                  <a:lnTo>
                    <a:pt x="74" y="28"/>
                  </a:lnTo>
                  <a:lnTo>
                    <a:pt x="78" y="7"/>
                  </a:lnTo>
                  <a:lnTo>
                    <a:pt x="95" y="11"/>
                  </a:lnTo>
                  <a:lnTo>
                    <a:pt x="99" y="36"/>
                  </a:lnTo>
                  <a:lnTo>
                    <a:pt x="95" y="55"/>
                  </a:lnTo>
                  <a:lnTo>
                    <a:pt x="91" y="68"/>
                  </a:lnTo>
                  <a:lnTo>
                    <a:pt x="87" y="87"/>
                  </a:lnTo>
                  <a:lnTo>
                    <a:pt x="78" y="112"/>
                  </a:lnTo>
                  <a:lnTo>
                    <a:pt x="74" y="135"/>
                  </a:lnTo>
                  <a:lnTo>
                    <a:pt x="66" y="150"/>
                  </a:lnTo>
                  <a:lnTo>
                    <a:pt x="62" y="163"/>
                  </a:lnTo>
                  <a:lnTo>
                    <a:pt x="51" y="182"/>
                  </a:lnTo>
                  <a:lnTo>
                    <a:pt x="47" y="197"/>
                  </a:lnTo>
                  <a:lnTo>
                    <a:pt x="43" y="222"/>
                  </a:lnTo>
                  <a:lnTo>
                    <a:pt x="40" y="237"/>
                  </a:lnTo>
                  <a:lnTo>
                    <a:pt x="40" y="262"/>
                  </a:lnTo>
                  <a:lnTo>
                    <a:pt x="43" y="289"/>
                  </a:lnTo>
                  <a:lnTo>
                    <a:pt x="47" y="306"/>
                  </a:lnTo>
                  <a:lnTo>
                    <a:pt x="51" y="325"/>
                  </a:lnTo>
                  <a:lnTo>
                    <a:pt x="62" y="344"/>
                  </a:lnTo>
                  <a:lnTo>
                    <a:pt x="70" y="365"/>
                  </a:lnTo>
                  <a:lnTo>
                    <a:pt x="83" y="380"/>
                  </a:lnTo>
                  <a:lnTo>
                    <a:pt x="91" y="387"/>
                  </a:lnTo>
                  <a:lnTo>
                    <a:pt x="102" y="408"/>
                  </a:lnTo>
                  <a:lnTo>
                    <a:pt x="114" y="424"/>
                  </a:lnTo>
                  <a:lnTo>
                    <a:pt x="125" y="443"/>
                  </a:lnTo>
                  <a:lnTo>
                    <a:pt x="138" y="463"/>
                  </a:lnTo>
                  <a:lnTo>
                    <a:pt x="154" y="452"/>
                  </a:lnTo>
                  <a:lnTo>
                    <a:pt x="165" y="439"/>
                  </a:lnTo>
                  <a:lnTo>
                    <a:pt x="178" y="416"/>
                  </a:lnTo>
                  <a:lnTo>
                    <a:pt x="186" y="405"/>
                  </a:lnTo>
                  <a:lnTo>
                    <a:pt x="197" y="384"/>
                  </a:lnTo>
                  <a:lnTo>
                    <a:pt x="209" y="372"/>
                  </a:lnTo>
                  <a:lnTo>
                    <a:pt x="213" y="357"/>
                  </a:lnTo>
                  <a:lnTo>
                    <a:pt x="226" y="332"/>
                  </a:lnTo>
                  <a:lnTo>
                    <a:pt x="226" y="313"/>
                  </a:lnTo>
                  <a:lnTo>
                    <a:pt x="226" y="285"/>
                  </a:lnTo>
                  <a:lnTo>
                    <a:pt x="226" y="252"/>
                  </a:lnTo>
                  <a:lnTo>
                    <a:pt x="222" y="222"/>
                  </a:lnTo>
                  <a:lnTo>
                    <a:pt x="216" y="201"/>
                  </a:lnTo>
                  <a:lnTo>
                    <a:pt x="213" y="171"/>
                  </a:lnTo>
                  <a:lnTo>
                    <a:pt x="213" y="154"/>
                  </a:lnTo>
                  <a:lnTo>
                    <a:pt x="205" y="135"/>
                  </a:lnTo>
                  <a:lnTo>
                    <a:pt x="201" y="112"/>
                  </a:lnTo>
                  <a:lnTo>
                    <a:pt x="194" y="83"/>
                  </a:lnTo>
                  <a:lnTo>
                    <a:pt x="186" y="68"/>
                  </a:lnTo>
                  <a:lnTo>
                    <a:pt x="182" y="43"/>
                  </a:lnTo>
                  <a:lnTo>
                    <a:pt x="169" y="11"/>
                  </a:lnTo>
                  <a:lnTo>
                    <a:pt x="182" y="0"/>
                  </a:lnTo>
                  <a:lnTo>
                    <a:pt x="19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499" name="Freeform 74"/>
            <p:cNvSpPr>
              <a:spLocks/>
            </p:cNvSpPr>
            <p:nvPr/>
          </p:nvSpPr>
          <p:spPr bwMode="auto">
            <a:xfrm>
              <a:off x="2032" y="2365"/>
              <a:ext cx="277" cy="598"/>
            </a:xfrm>
            <a:custGeom>
              <a:avLst/>
              <a:gdLst>
                <a:gd name="T0" fmla="*/ 2 w 555"/>
                <a:gd name="T1" fmla="*/ 1 h 1200"/>
                <a:gd name="T2" fmla="*/ 2 w 555"/>
                <a:gd name="T3" fmla="*/ 2 h 1200"/>
                <a:gd name="T4" fmla="*/ 2 w 555"/>
                <a:gd name="T5" fmla="*/ 3 h 1200"/>
                <a:gd name="T6" fmla="*/ 2 w 555"/>
                <a:gd name="T7" fmla="*/ 4 h 1200"/>
                <a:gd name="T8" fmla="*/ 2 w 555"/>
                <a:gd name="T9" fmla="*/ 5 h 1200"/>
                <a:gd name="T10" fmla="*/ 2 w 555"/>
                <a:gd name="T11" fmla="*/ 5 h 1200"/>
                <a:gd name="T12" fmla="*/ 2 w 555"/>
                <a:gd name="T13" fmla="*/ 6 h 1200"/>
                <a:gd name="T14" fmla="*/ 2 w 555"/>
                <a:gd name="T15" fmla="*/ 7 h 1200"/>
                <a:gd name="T16" fmla="*/ 3 w 555"/>
                <a:gd name="T17" fmla="*/ 8 h 1200"/>
                <a:gd name="T18" fmla="*/ 3 w 555"/>
                <a:gd name="T19" fmla="*/ 8 h 1200"/>
                <a:gd name="T20" fmla="*/ 3 w 555"/>
                <a:gd name="T21" fmla="*/ 9 h 1200"/>
                <a:gd name="T22" fmla="*/ 4 w 555"/>
                <a:gd name="T23" fmla="*/ 9 h 1200"/>
                <a:gd name="T24" fmla="*/ 4 w 555"/>
                <a:gd name="T25" fmla="*/ 10 h 1200"/>
                <a:gd name="T26" fmla="*/ 3 w 555"/>
                <a:gd name="T27" fmla="*/ 10 h 1200"/>
                <a:gd name="T28" fmla="*/ 3 w 555"/>
                <a:gd name="T29" fmla="*/ 10 h 1200"/>
                <a:gd name="T30" fmla="*/ 2 w 555"/>
                <a:gd name="T31" fmla="*/ 10 h 1200"/>
                <a:gd name="T32" fmla="*/ 2 w 555"/>
                <a:gd name="T33" fmla="*/ 9 h 1200"/>
                <a:gd name="T34" fmla="*/ 1 w 555"/>
                <a:gd name="T35" fmla="*/ 9 h 1200"/>
                <a:gd name="T36" fmla="*/ 1 w 555"/>
                <a:gd name="T37" fmla="*/ 8 h 1200"/>
                <a:gd name="T38" fmla="*/ 1 w 555"/>
                <a:gd name="T39" fmla="*/ 8 h 1200"/>
                <a:gd name="T40" fmla="*/ 1 w 555"/>
                <a:gd name="T41" fmla="*/ 7 h 1200"/>
                <a:gd name="T42" fmla="*/ 0 w 555"/>
                <a:gd name="T43" fmla="*/ 6 h 1200"/>
                <a:gd name="T44" fmla="*/ 0 w 555"/>
                <a:gd name="T45" fmla="*/ 5 h 1200"/>
                <a:gd name="T46" fmla="*/ 0 w 555"/>
                <a:gd name="T47" fmla="*/ 5 h 1200"/>
                <a:gd name="T48" fmla="*/ 0 w 555"/>
                <a:gd name="T49" fmla="*/ 5 h 1200"/>
                <a:gd name="T50" fmla="*/ 0 w 555"/>
                <a:gd name="T51" fmla="*/ 6 h 1200"/>
                <a:gd name="T52" fmla="*/ 1 w 555"/>
                <a:gd name="T53" fmla="*/ 7 h 1200"/>
                <a:gd name="T54" fmla="*/ 1 w 555"/>
                <a:gd name="T55" fmla="*/ 7 h 1200"/>
                <a:gd name="T56" fmla="*/ 2 w 555"/>
                <a:gd name="T57" fmla="*/ 9 h 1200"/>
                <a:gd name="T58" fmla="*/ 2 w 555"/>
                <a:gd name="T59" fmla="*/ 9 h 1200"/>
                <a:gd name="T60" fmla="*/ 2 w 555"/>
                <a:gd name="T61" fmla="*/ 10 h 1200"/>
                <a:gd name="T62" fmla="*/ 3 w 555"/>
                <a:gd name="T63" fmla="*/ 9 h 1200"/>
                <a:gd name="T64" fmla="*/ 4 w 555"/>
                <a:gd name="T65" fmla="*/ 9 h 1200"/>
                <a:gd name="T66" fmla="*/ 3 w 555"/>
                <a:gd name="T67" fmla="*/ 9 h 1200"/>
                <a:gd name="T68" fmla="*/ 3 w 555"/>
                <a:gd name="T69" fmla="*/ 8 h 1200"/>
                <a:gd name="T70" fmla="*/ 3 w 555"/>
                <a:gd name="T71" fmla="*/ 8 h 1200"/>
                <a:gd name="T72" fmla="*/ 2 w 555"/>
                <a:gd name="T73" fmla="*/ 7 h 1200"/>
                <a:gd name="T74" fmla="*/ 2 w 555"/>
                <a:gd name="T75" fmla="*/ 7 h 1200"/>
                <a:gd name="T76" fmla="*/ 2 w 555"/>
                <a:gd name="T77" fmla="*/ 6 h 1200"/>
                <a:gd name="T78" fmla="*/ 2 w 555"/>
                <a:gd name="T79" fmla="*/ 5 h 1200"/>
                <a:gd name="T80" fmla="*/ 2 w 555"/>
                <a:gd name="T81" fmla="*/ 4 h 1200"/>
                <a:gd name="T82" fmla="*/ 2 w 555"/>
                <a:gd name="T83" fmla="*/ 3 h 1200"/>
                <a:gd name="T84" fmla="*/ 2 w 555"/>
                <a:gd name="T85" fmla="*/ 2 h 1200"/>
                <a:gd name="T86" fmla="*/ 2 w 555"/>
                <a:gd name="T87" fmla="*/ 1 h 1200"/>
                <a:gd name="T88" fmla="*/ 2 w 555"/>
                <a:gd name="T89" fmla="*/ 1 h 1200"/>
                <a:gd name="T90" fmla="*/ 2 w 555"/>
                <a:gd name="T91" fmla="*/ 0 h 120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55"/>
                <a:gd name="T139" fmla="*/ 0 h 1200"/>
                <a:gd name="T140" fmla="*/ 555 w 555"/>
                <a:gd name="T141" fmla="*/ 1200 h 120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55" h="1200">
                  <a:moveTo>
                    <a:pt x="382" y="0"/>
                  </a:moveTo>
                  <a:lnTo>
                    <a:pt x="382" y="37"/>
                  </a:lnTo>
                  <a:lnTo>
                    <a:pt x="382" y="88"/>
                  </a:lnTo>
                  <a:lnTo>
                    <a:pt x="372" y="120"/>
                  </a:lnTo>
                  <a:lnTo>
                    <a:pt x="364" y="168"/>
                  </a:lnTo>
                  <a:lnTo>
                    <a:pt x="364" y="215"/>
                  </a:lnTo>
                  <a:lnTo>
                    <a:pt x="364" y="242"/>
                  </a:lnTo>
                  <a:lnTo>
                    <a:pt x="364" y="286"/>
                  </a:lnTo>
                  <a:lnTo>
                    <a:pt x="368" y="329"/>
                  </a:lnTo>
                  <a:lnTo>
                    <a:pt x="368" y="354"/>
                  </a:lnTo>
                  <a:lnTo>
                    <a:pt x="372" y="390"/>
                  </a:lnTo>
                  <a:lnTo>
                    <a:pt x="372" y="424"/>
                  </a:lnTo>
                  <a:lnTo>
                    <a:pt x="372" y="464"/>
                  </a:lnTo>
                  <a:lnTo>
                    <a:pt x="372" y="508"/>
                  </a:lnTo>
                  <a:lnTo>
                    <a:pt x="368" y="527"/>
                  </a:lnTo>
                  <a:lnTo>
                    <a:pt x="368" y="563"/>
                  </a:lnTo>
                  <a:lnTo>
                    <a:pt x="372" y="578"/>
                  </a:lnTo>
                  <a:lnTo>
                    <a:pt x="372" y="607"/>
                  </a:lnTo>
                  <a:lnTo>
                    <a:pt x="372" y="647"/>
                  </a:lnTo>
                  <a:lnTo>
                    <a:pt x="368" y="679"/>
                  </a:lnTo>
                  <a:lnTo>
                    <a:pt x="364" y="713"/>
                  </a:lnTo>
                  <a:lnTo>
                    <a:pt x="361" y="764"/>
                  </a:lnTo>
                  <a:lnTo>
                    <a:pt x="364" y="812"/>
                  </a:lnTo>
                  <a:lnTo>
                    <a:pt x="372" y="848"/>
                  </a:lnTo>
                  <a:lnTo>
                    <a:pt x="376" y="873"/>
                  </a:lnTo>
                  <a:lnTo>
                    <a:pt x="389" y="896"/>
                  </a:lnTo>
                  <a:lnTo>
                    <a:pt x="401" y="920"/>
                  </a:lnTo>
                  <a:lnTo>
                    <a:pt x="408" y="955"/>
                  </a:lnTo>
                  <a:lnTo>
                    <a:pt x="423" y="979"/>
                  </a:lnTo>
                  <a:lnTo>
                    <a:pt x="433" y="1006"/>
                  </a:lnTo>
                  <a:lnTo>
                    <a:pt x="452" y="1034"/>
                  </a:lnTo>
                  <a:lnTo>
                    <a:pt x="463" y="1053"/>
                  </a:lnTo>
                  <a:lnTo>
                    <a:pt x="480" y="1057"/>
                  </a:lnTo>
                  <a:lnTo>
                    <a:pt x="496" y="1070"/>
                  </a:lnTo>
                  <a:lnTo>
                    <a:pt x="520" y="1078"/>
                  </a:lnTo>
                  <a:lnTo>
                    <a:pt x="543" y="1086"/>
                  </a:lnTo>
                  <a:lnTo>
                    <a:pt x="555" y="1118"/>
                  </a:lnTo>
                  <a:lnTo>
                    <a:pt x="543" y="1141"/>
                  </a:lnTo>
                  <a:lnTo>
                    <a:pt x="520" y="1162"/>
                  </a:lnTo>
                  <a:lnTo>
                    <a:pt x="496" y="1169"/>
                  </a:lnTo>
                  <a:lnTo>
                    <a:pt x="473" y="1184"/>
                  </a:lnTo>
                  <a:lnTo>
                    <a:pt x="456" y="1184"/>
                  </a:lnTo>
                  <a:lnTo>
                    <a:pt x="444" y="1188"/>
                  </a:lnTo>
                  <a:lnTo>
                    <a:pt x="423" y="1192"/>
                  </a:lnTo>
                  <a:lnTo>
                    <a:pt x="393" y="1192"/>
                  </a:lnTo>
                  <a:lnTo>
                    <a:pt x="361" y="1196"/>
                  </a:lnTo>
                  <a:lnTo>
                    <a:pt x="325" y="1200"/>
                  </a:lnTo>
                  <a:lnTo>
                    <a:pt x="306" y="1200"/>
                  </a:lnTo>
                  <a:lnTo>
                    <a:pt x="298" y="1173"/>
                  </a:lnTo>
                  <a:lnTo>
                    <a:pt x="290" y="1165"/>
                  </a:lnTo>
                  <a:lnTo>
                    <a:pt x="277" y="1141"/>
                  </a:lnTo>
                  <a:lnTo>
                    <a:pt x="266" y="1108"/>
                  </a:lnTo>
                  <a:lnTo>
                    <a:pt x="262" y="1086"/>
                  </a:lnTo>
                  <a:lnTo>
                    <a:pt x="250" y="1053"/>
                  </a:lnTo>
                  <a:lnTo>
                    <a:pt x="230" y="1002"/>
                  </a:lnTo>
                  <a:lnTo>
                    <a:pt x="226" y="991"/>
                  </a:lnTo>
                  <a:lnTo>
                    <a:pt x="218" y="958"/>
                  </a:lnTo>
                  <a:lnTo>
                    <a:pt x="218" y="947"/>
                  </a:lnTo>
                  <a:lnTo>
                    <a:pt x="207" y="928"/>
                  </a:lnTo>
                  <a:lnTo>
                    <a:pt x="203" y="907"/>
                  </a:lnTo>
                  <a:lnTo>
                    <a:pt x="195" y="892"/>
                  </a:lnTo>
                  <a:lnTo>
                    <a:pt x="190" y="873"/>
                  </a:lnTo>
                  <a:lnTo>
                    <a:pt x="178" y="848"/>
                  </a:lnTo>
                  <a:lnTo>
                    <a:pt x="155" y="808"/>
                  </a:lnTo>
                  <a:lnTo>
                    <a:pt x="138" y="778"/>
                  </a:lnTo>
                  <a:lnTo>
                    <a:pt x="123" y="742"/>
                  </a:lnTo>
                  <a:lnTo>
                    <a:pt x="104" y="706"/>
                  </a:lnTo>
                  <a:lnTo>
                    <a:pt x="83" y="669"/>
                  </a:lnTo>
                  <a:lnTo>
                    <a:pt x="60" y="626"/>
                  </a:lnTo>
                  <a:lnTo>
                    <a:pt x="47" y="599"/>
                  </a:lnTo>
                  <a:lnTo>
                    <a:pt x="43" y="592"/>
                  </a:lnTo>
                  <a:lnTo>
                    <a:pt x="32" y="571"/>
                  </a:lnTo>
                  <a:lnTo>
                    <a:pt x="13" y="544"/>
                  </a:lnTo>
                  <a:lnTo>
                    <a:pt x="0" y="497"/>
                  </a:lnTo>
                  <a:lnTo>
                    <a:pt x="39" y="536"/>
                  </a:lnTo>
                  <a:lnTo>
                    <a:pt x="64" y="578"/>
                  </a:lnTo>
                  <a:lnTo>
                    <a:pt x="91" y="622"/>
                  </a:lnTo>
                  <a:lnTo>
                    <a:pt x="119" y="666"/>
                  </a:lnTo>
                  <a:lnTo>
                    <a:pt x="134" y="702"/>
                  </a:lnTo>
                  <a:lnTo>
                    <a:pt x="163" y="749"/>
                  </a:lnTo>
                  <a:lnTo>
                    <a:pt x="178" y="785"/>
                  </a:lnTo>
                  <a:lnTo>
                    <a:pt x="195" y="829"/>
                  </a:lnTo>
                  <a:lnTo>
                    <a:pt x="218" y="873"/>
                  </a:lnTo>
                  <a:lnTo>
                    <a:pt x="226" y="899"/>
                  </a:lnTo>
                  <a:lnTo>
                    <a:pt x="243" y="951"/>
                  </a:lnTo>
                  <a:lnTo>
                    <a:pt x="250" y="991"/>
                  </a:lnTo>
                  <a:lnTo>
                    <a:pt x="266" y="1031"/>
                  </a:lnTo>
                  <a:lnTo>
                    <a:pt x="277" y="1067"/>
                  </a:lnTo>
                  <a:lnTo>
                    <a:pt x="294" y="1101"/>
                  </a:lnTo>
                  <a:lnTo>
                    <a:pt x="302" y="1133"/>
                  </a:lnTo>
                  <a:lnTo>
                    <a:pt x="313" y="1165"/>
                  </a:lnTo>
                  <a:lnTo>
                    <a:pt x="342" y="1177"/>
                  </a:lnTo>
                  <a:lnTo>
                    <a:pt x="372" y="1173"/>
                  </a:lnTo>
                  <a:lnTo>
                    <a:pt x="404" y="1169"/>
                  </a:lnTo>
                  <a:lnTo>
                    <a:pt x="444" y="1162"/>
                  </a:lnTo>
                  <a:lnTo>
                    <a:pt x="477" y="1152"/>
                  </a:lnTo>
                  <a:lnTo>
                    <a:pt x="507" y="1133"/>
                  </a:lnTo>
                  <a:lnTo>
                    <a:pt x="524" y="1118"/>
                  </a:lnTo>
                  <a:lnTo>
                    <a:pt x="515" y="1101"/>
                  </a:lnTo>
                  <a:lnTo>
                    <a:pt x="492" y="1097"/>
                  </a:lnTo>
                  <a:lnTo>
                    <a:pt x="463" y="1086"/>
                  </a:lnTo>
                  <a:lnTo>
                    <a:pt x="444" y="1074"/>
                  </a:lnTo>
                  <a:lnTo>
                    <a:pt x="429" y="1050"/>
                  </a:lnTo>
                  <a:lnTo>
                    <a:pt x="412" y="1027"/>
                  </a:lnTo>
                  <a:lnTo>
                    <a:pt x="404" y="1010"/>
                  </a:lnTo>
                  <a:lnTo>
                    <a:pt x="397" y="987"/>
                  </a:lnTo>
                  <a:lnTo>
                    <a:pt x="389" y="972"/>
                  </a:lnTo>
                  <a:lnTo>
                    <a:pt x="385" y="939"/>
                  </a:lnTo>
                  <a:lnTo>
                    <a:pt x="368" y="920"/>
                  </a:lnTo>
                  <a:lnTo>
                    <a:pt x="361" y="892"/>
                  </a:lnTo>
                  <a:lnTo>
                    <a:pt x="353" y="867"/>
                  </a:lnTo>
                  <a:lnTo>
                    <a:pt x="345" y="852"/>
                  </a:lnTo>
                  <a:lnTo>
                    <a:pt x="342" y="816"/>
                  </a:lnTo>
                  <a:lnTo>
                    <a:pt x="342" y="793"/>
                  </a:lnTo>
                  <a:lnTo>
                    <a:pt x="338" y="749"/>
                  </a:lnTo>
                  <a:lnTo>
                    <a:pt x="342" y="709"/>
                  </a:lnTo>
                  <a:lnTo>
                    <a:pt x="345" y="683"/>
                  </a:lnTo>
                  <a:lnTo>
                    <a:pt x="353" y="650"/>
                  </a:lnTo>
                  <a:lnTo>
                    <a:pt x="353" y="622"/>
                  </a:lnTo>
                  <a:lnTo>
                    <a:pt x="349" y="588"/>
                  </a:lnTo>
                  <a:lnTo>
                    <a:pt x="349" y="555"/>
                  </a:lnTo>
                  <a:lnTo>
                    <a:pt x="349" y="523"/>
                  </a:lnTo>
                  <a:lnTo>
                    <a:pt x="353" y="479"/>
                  </a:lnTo>
                  <a:lnTo>
                    <a:pt x="349" y="424"/>
                  </a:lnTo>
                  <a:lnTo>
                    <a:pt x="349" y="358"/>
                  </a:lnTo>
                  <a:lnTo>
                    <a:pt x="349" y="318"/>
                  </a:lnTo>
                  <a:lnTo>
                    <a:pt x="345" y="278"/>
                  </a:lnTo>
                  <a:lnTo>
                    <a:pt x="342" y="242"/>
                  </a:lnTo>
                  <a:lnTo>
                    <a:pt x="342" y="211"/>
                  </a:lnTo>
                  <a:lnTo>
                    <a:pt x="338" y="168"/>
                  </a:lnTo>
                  <a:lnTo>
                    <a:pt x="345" y="143"/>
                  </a:lnTo>
                  <a:lnTo>
                    <a:pt x="349" y="116"/>
                  </a:lnTo>
                  <a:lnTo>
                    <a:pt x="353" y="88"/>
                  </a:lnTo>
                  <a:lnTo>
                    <a:pt x="353" y="54"/>
                  </a:lnTo>
                  <a:lnTo>
                    <a:pt x="357" y="25"/>
                  </a:lnTo>
                  <a:lnTo>
                    <a:pt x="353" y="0"/>
                  </a:lnTo>
                  <a:lnTo>
                    <a:pt x="38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500" name="Freeform 75"/>
            <p:cNvSpPr>
              <a:spLocks/>
            </p:cNvSpPr>
            <p:nvPr/>
          </p:nvSpPr>
          <p:spPr bwMode="auto">
            <a:xfrm>
              <a:off x="1787" y="2387"/>
              <a:ext cx="251" cy="594"/>
            </a:xfrm>
            <a:custGeom>
              <a:avLst/>
              <a:gdLst>
                <a:gd name="T0" fmla="*/ 0 w 504"/>
                <a:gd name="T1" fmla="*/ 1 h 1188"/>
                <a:gd name="T2" fmla="*/ 0 w 504"/>
                <a:gd name="T3" fmla="*/ 2 h 1188"/>
                <a:gd name="T4" fmla="*/ 0 w 504"/>
                <a:gd name="T5" fmla="*/ 3 h 1188"/>
                <a:gd name="T6" fmla="*/ 0 w 504"/>
                <a:gd name="T7" fmla="*/ 4 h 1188"/>
                <a:gd name="T8" fmla="*/ 1 w 504"/>
                <a:gd name="T9" fmla="*/ 5 h 1188"/>
                <a:gd name="T10" fmla="*/ 1 w 504"/>
                <a:gd name="T11" fmla="*/ 5 h 1188"/>
                <a:gd name="T12" fmla="*/ 1 w 504"/>
                <a:gd name="T13" fmla="*/ 6 h 1188"/>
                <a:gd name="T14" fmla="*/ 1 w 504"/>
                <a:gd name="T15" fmla="*/ 7 h 1188"/>
                <a:gd name="T16" fmla="*/ 1 w 504"/>
                <a:gd name="T17" fmla="*/ 8 h 1188"/>
                <a:gd name="T18" fmla="*/ 0 w 504"/>
                <a:gd name="T19" fmla="*/ 8 h 1188"/>
                <a:gd name="T20" fmla="*/ 0 w 504"/>
                <a:gd name="T21" fmla="*/ 9 h 1188"/>
                <a:gd name="T22" fmla="*/ 0 w 504"/>
                <a:gd name="T23" fmla="*/ 9 h 1188"/>
                <a:gd name="T24" fmla="*/ 0 w 504"/>
                <a:gd name="T25" fmla="*/ 10 h 1188"/>
                <a:gd name="T26" fmla="*/ 0 w 504"/>
                <a:gd name="T27" fmla="*/ 10 h 1188"/>
                <a:gd name="T28" fmla="*/ 1 w 504"/>
                <a:gd name="T29" fmla="*/ 10 h 1188"/>
                <a:gd name="T30" fmla="*/ 1 w 504"/>
                <a:gd name="T31" fmla="*/ 10 h 1188"/>
                <a:gd name="T32" fmla="*/ 2 w 504"/>
                <a:gd name="T33" fmla="*/ 9 h 1188"/>
                <a:gd name="T34" fmla="*/ 2 w 504"/>
                <a:gd name="T35" fmla="*/ 9 h 1188"/>
                <a:gd name="T36" fmla="*/ 2 w 504"/>
                <a:gd name="T37" fmla="*/ 8 h 1188"/>
                <a:gd name="T38" fmla="*/ 2 w 504"/>
                <a:gd name="T39" fmla="*/ 7 h 1188"/>
                <a:gd name="T40" fmla="*/ 2 w 504"/>
                <a:gd name="T41" fmla="*/ 7 h 1188"/>
                <a:gd name="T42" fmla="*/ 3 w 504"/>
                <a:gd name="T43" fmla="*/ 6 h 1188"/>
                <a:gd name="T44" fmla="*/ 3 w 504"/>
                <a:gd name="T45" fmla="*/ 5 h 1188"/>
                <a:gd name="T46" fmla="*/ 3 w 504"/>
                <a:gd name="T47" fmla="*/ 5 h 1188"/>
                <a:gd name="T48" fmla="*/ 3 w 504"/>
                <a:gd name="T49" fmla="*/ 4 h 1188"/>
                <a:gd name="T50" fmla="*/ 3 w 504"/>
                <a:gd name="T51" fmla="*/ 5 h 1188"/>
                <a:gd name="T52" fmla="*/ 2 w 504"/>
                <a:gd name="T53" fmla="*/ 6 h 1188"/>
                <a:gd name="T54" fmla="*/ 2 w 504"/>
                <a:gd name="T55" fmla="*/ 7 h 1188"/>
                <a:gd name="T56" fmla="*/ 2 w 504"/>
                <a:gd name="T57" fmla="*/ 8 h 1188"/>
                <a:gd name="T58" fmla="*/ 1 w 504"/>
                <a:gd name="T59" fmla="*/ 9 h 1188"/>
                <a:gd name="T60" fmla="*/ 1 w 504"/>
                <a:gd name="T61" fmla="*/ 10 h 1188"/>
                <a:gd name="T62" fmla="*/ 0 w 504"/>
                <a:gd name="T63" fmla="*/ 9 h 1188"/>
                <a:gd name="T64" fmla="*/ 0 w 504"/>
                <a:gd name="T65" fmla="*/ 9 h 1188"/>
                <a:gd name="T66" fmla="*/ 0 w 504"/>
                <a:gd name="T67" fmla="*/ 9 h 1188"/>
                <a:gd name="T68" fmla="*/ 1 w 504"/>
                <a:gd name="T69" fmla="*/ 8 h 1188"/>
                <a:gd name="T70" fmla="*/ 1 w 504"/>
                <a:gd name="T71" fmla="*/ 8 h 1188"/>
                <a:gd name="T72" fmla="*/ 1 w 504"/>
                <a:gd name="T73" fmla="*/ 7 h 1188"/>
                <a:gd name="T74" fmla="*/ 1 w 504"/>
                <a:gd name="T75" fmla="*/ 7 h 1188"/>
                <a:gd name="T76" fmla="*/ 1 w 504"/>
                <a:gd name="T77" fmla="*/ 6 h 1188"/>
                <a:gd name="T78" fmla="*/ 1 w 504"/>
                <a:gd name="T79" fmla="*/ 5 h 1188"/>
                <a:gd name="T80" fmla="*/ 1 w 504"/>
                <a:gd name="T81" fmla="*/ 4 h 1188"/>
                <a:gd name="T82" fmla="*/ 1 w 504"/>
                <a:gd name="T83" fmla="*/ 3 h 1188"/>
                <a:gd name="T84" fmla="*/ 1 w 504"/>
                <a:gd name="T85" fmla="*/ 2 h 1188"/>
                <a:gd name="T86" fmla="*/ 0 w 504"/>
                <a:gd name="T87" fmla="*/ 1 h 1188"/>
                <a:gd name="T88" fmla="*/ 0 w 504"/>
                <a:gd name="T89" fmla="*/ 1 h 1188"/>
                <a:gd name="T90" fmla="*/ 0 w 504"/>
                <a:gd name="T91" fmla="*/ 0 h 118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04"/>
                <a:gd name="T139" fmla="*/ 0 h 1188"/>
                <a:gd name="T140" fmla="*/ 504 w 504"/>
                <a:gd name="T141" fmla="*/ 1188 h 118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04" h="1188">
                  <a:moveTo>
                    <a:pt x="74" y="0"/>
                  </a:moveTo>
                  <a:lnTo>
                    <a:pt x="78" y="36"/>
                  </a:lnTo>
                  <a:lnTo>
                    <a:pt x="78" y="84"/>
                  </a:lnTo>
                  <a:lnTo>
                    <a:pt x="91" y="116"/>
                  </a:lnTo>
                  <a:lnTo>
                    <a:pt x="103" y="160"/>
                  </a:lnTo>
                  <a:lnTo>
                    <a:pt x="107" y="211"/>
                  </a:lnTo>
                  <a:lnTo>
                    <a:pt x="110" y="234"/>
                  </a:lnTo>
                  <a:lnTo>
                    <a:pt x="114" y="278"/>
                  </a:lnTo>
                  <a:lnTo>
                    <a:pt x="114" y="321"/>
                  </a:lnTo>
                  <a:lnTo>
                    <a:pt x="114" y="350"/>
                  </a:lnTo>
                  <a:lnTo>
                    <a:pt x="114" y="384"/>
                  </a:lnTo>
                  <a:lnTo>
                    <a:pt x="118" y="420"/>
                  </a:lnTo>
                  <a:lnTo>
                    <a:pt x="122" y="460"/>
                  </a:lnTo>
                  <a:lnTo>
                    <a:pt x="126" y="504"/>
                  </a:lnTo>
                  <a:lnTo>
                    <a:pt x="129" y="523"/>
                  </a:lnTo>
                  <a:lnTo>
                    <a:pt x="129" y="555"/>
                  </a:lnTo>
                  <a:lnTo>
                    <a:pt x="135" y="570"/>
                  </a:lnTo>
                  <a:lnTo>
                    <a:pt x="135" y="599"/>
                  </a:lnTo>
                  <a:lnTo>
                    <a:pt x="139" y="639"/>
                  </a:lnTo>
                  <a:lnTo>
                    <a:pt x="143" y="673"/>
                  </a:lnTo>
                  <a:lnTo>
                    <a:pt x="150" y="705"/>
                  </a:lnTo>
                  <a:lnTo>
                    <a:pt x="158" y="757"/>
                  </a:lnTo>
                  <a:lnTo>
                    <a:pt x="158" y="804"/>
                  </a:lnTo>
                  <a:lnTo>
                    <a:pt x="154" y="840"/>
                  </a:lnTo>
                  <a:lnTo>
                    <a:pt x="150" y="863"/>
                  </a:lnTo>
                  <a:lnTo>
                    <a:pt x="143" y="888"/>
                  </a:lnTo>
                  <a:lnTo>
                    <a:pt x="129" y="914"/>
                  </a:lnTo>
                  <a:lnTo>
                    <a:pt x="129" y="950"/>
                  </a:lnTo>
                  <a:lnTo>
                    <a:pt x="114" y="975"/>
                  </a:lnTo>
                  <a:lnTo>
                    <a:pt x="110" y="1006"/>
                  </a:lnTo>
                  <a:lnTo>
                    <a:pt x="95" y="1034"/>
                  </a:lnTo>
                  <a:lnTo>
                    <a:pt x="82" y="1053"/>
                  </a:lnTo>
                  <a:lnTo>
                    <a:pt x="63" y="1061"/>
                  </a:lnTo>
                  <a:lnTo>
                    <a:pt x="51" y="1074"/>
                  </a:lnTo>
                  <a:lnTo>
                    <a:pt x="27" y="1082"/>
                  </a:lnTo>
                  <a:lnTo>
                    <a:pt x="8" y="1093"/>
                  </a:lnTo>
                  <a:lnTo>
                    <a:pt x="0" y="1125"/>
                  </a:lnTo>
                  <a:lnTo>
                    <a:pt x="12" y="1144"/>
                  </a:lnTo>
                  <a:lnTo>
                    <a:pt x="38" y="1165"/>
                  </a:lnTo>
                  <a:lnTo>
                    <a:pt x="59" y="1169"/>
                  </a:lnTo>
                  <a:lnTo>
                    <a:pt x="82" y="1184"/>
                  </a:lnTo>
                  <a:lnTo>
                    <a:pt x="103" y="1184"/>
                  </a:lnTo>
                  <a:lnTo>
                    <a:pt x="114" y="1184"/>
                  </a:lnTo>
                  <a:lnTo>
                    <a:pt x="135" y="1184"/>
                  </a:lnTo>
                  <a:lnTo>
                    <a:pt x="166" y="1184"/>
                  </a:lnTo>
                  <a:lnTo>
                    <a:pt x="198" y="1188"/>
                  </a:lnTo>
                  <a:lnTo>
                    <a:pt x="234" y="1188"/>
                  </a:lnTo>
                  <a:lnTo>
                    <a:pt x="253" y="1184"/>
                  </a:lnTo>
                  <a:lnTo>
                    <a:pt x="261" y="1156"/>
                  </a:lnTo>
                  <a:lnTo>
                    <a:pt x="264" y="1148"/>
                  </a:lnTo>
                  <a:lnTo>
                    <a:pt x="274" y="1125"/>
                  </a:lnTo>
                  <a:lnTo>
                    <a:pt x="285" y="1089"/>
                  </a:lnTo>
                  <a:lnTo>
                    <a:pt x="289" y="1064"/>
                  </a:lnTo>
                  <a:lnTo>
                    <a:pt x="297" y="1038"/>
                  </a:lnTo>
                  <a:lnTo>
                    <a:pt x="312" y="979"/>
                  </a:lnTo>
                  <a:lnTo>
                    <a:pt x="312" y="966"/>
                  </a:lnTo>
                  <a:lnTo>
                    <a:pt x="318" y="939"/>
                  </a:lnTo>
                  <a:lnTo>
                    <a:pt x="321" y="928"/>
                  </a:lnTo>
                  <a:lnTo>
                    <a:pt x="325" y="903"/>
                  </a:lnTo>
                  <a:lnTo>
                    <a:pt x="329" y="888"/>
                  </a:lnTo>
                  <a:lnTo>
                    <a:pt x="337" y="871"/>
                  </a:lnTo>
                  <a:lnTo>
                    <a:pt x="340" y="848"/>
                  </a:lnTo>
                  <a:lnTo>
                    <a:pt x="348" y="823"/>
                  </a:lnTo>
                  <a:lnTo>
                    <a:pt x="369" y="781"/>
                  </a:lnTo>
                  <a:lnTo>
                    <a:pt x="380" y="749"/>
                  </a:lnTo>
                  <a:lnTo>
                    <a:pt x="396" y="713"/>
                  </a:lnTo>
                  <a:lnTo>
                    <a:pt x="413" y="677"/>
                  </a:lnTo>
                  <a:lnTo>
                    <a:pt x="428" y="639"/>
                  </a:lnTo>
                  <a:lnTo>
                    <a:pt x="447" y="591"/>
                  </a:lnTo>
                  <a:lnTo>
                    <a:pt x="460" y="563"/>
                  </a:lnTo>
                  <a:lnTo>
                    <a:pt x="464" y="555"/>
                  </a:lnTo>
                  <a:lnTo>
                    <a:pt x="468" y="534"/>
                  </a:lnTo>
                  <a:lnTo>
                    <a:pt x="504" y="500"/>
                  </a:lnTo>
                  <a:lnTo>
                    <a:pt x="494" y="456"/>
                  </a:lnTo>
                  <a:lnTo>
                    <a:pt x="460" y="504"/>
                  </a:lnTo>
                  <a:lnTo>
                    <a:pt x="439" y="548"/>
                  </a:lnTo>
                  <a:lnTo>
                    <a:pt x="416" y="591"/>
                  </a:lnTo>
                  <a:lnTo>
                    <a:pt x="392" y="639"/>
                  </a:lnTo>
                  <a:lnTo>
                    <a:pt x="380" y="673"/>
                  </a:lnTo>
                  <a:lnTo>
                    <a:pt x="356" y="720"/>
                  </a:lnTo>
                  <a:lnTo>
                    <a:pt x="344" y="760"/>
                  </a:lnTo>
                  <a:lnTo>
                    <a:pt x="329" y="808"/>
                  </a:lnTo>
                  <a:lnTo>
                    <a:pt x="312" y="852"/>
                  </a:lnTo>
                  <a:lnTo>
                    <a:pt x="308" y="880"/>
                  </a:lnTo>
                  <a:lnTo>
                    <a:pt x="297" y="931"/>
                  </a:lnTo>
                  <a:lnTo>
                    <a:pt x="289" y="969"/>
                  </a:lnTo>
                  <a:lnTo>
                    <a:pt x="281" y="1009"/>
                  </a:lnTo>
                  <a:lnTo>
                    <a:pt x="268" y="1049"/>
                  </a:lnTo>
                  <a:lnTo>
                    <a:pt x="253" y="1085"/>
                  </a:lnTo>
                  <a:lnTo>
                    <a:pt x="253" y="1121"/>
                  </a:lnTo>
                  <a:lnTo>
                    <a:pt x="242" y="1148"/>
                  </a:lnTo>
                  <a:lnTo>
                    <a:pt x="213" y="1165"/>
                  </a:lnTo>
                  <a:lnTo>
                    <a:pt x="183" y="1165"/>
                  </a:lnTo>
                  <a:lnTo>
                    <a:pt x="154" y="1165"/>
                  </a:lnTo>
                  <a:lnTo>
                    <a:pt x="110" y="1159"/>
                  </a:lnTo>
                  <a:lnTo>
                    <a:pt x="78" y="1152"/>
                  </a:lnTo>
                  <a:lnTo>
                    <a:pt x="48" y="1137"/>
                  </a:lnTo>
                  <a:lnTo>
                    <a:pt x="31" y="1125"/>
                  </a:lnTo>
                  <a:lnTo>
                    <a:pt x="34" y="1104"/>
                  </a:lnTo>
                  <a:lnTo>
                    <a:pt x="59" y="1101"/>
                  </a:lnTo>
                  <a:lnTo>
                    <a:pt x="88" y="1085"/>
                  </a:lnTo>
                  <a:lnTo>
                    <a:pt x="103" y="1074"/>
                  </a:lnTo>
                  <a:lnTo>
                    <a:pt x="118" y="1045"/>
                  </a:lnTo>
                  <a:lnTo>
                    <a:pt x="129" y="1023"/>
                  </a:lnTo>
                  <a:lnTo>
                    <a:pt x="139" y="1002"/>
                  </a:lnTo>
                  <a:lnTo>
                    <a:pt x="143" y="979"/>
                  </a:lnTo>
                  <a:lnTo>
                    <a:pt x="150" y="962"/>
                  </a:lnTo>
                  <a:lnTo>
                    <a:pt x="154" y="931"/>
                  </a:lnTo>
                  <a:lnTo>
                    <a:pt x="162" y="911"/>
                  </a:lnTo>
                  <a:lnTo>
                    <a:pt x="173" y="884"/>
                  </a:lnTo>
                  <a:lnTo>
                    <a:pt x="179" y="859"/>
                  </a:lnTo>
                  <a:lnTo>
                    <a:pt x="183" y="840"/>
                  </a:lnTo>
                  <a:lnTo>
                    <a:pt x="183" y="804"/>
                  </a:lnTo>
                  <a:lnTo>
                    <a:pt x="183" y="781"/>
                  </a:lnTo>
                  <a:lnTo>
                    <a:pt x="183" y="738"/>
                  </a:lnTo>
                  <a:lnTo>
                    <a:pt x="173" y="701"/>
                  </a:lnTo>
                  <a:lnTo>
                    <a:pt x="166" y="673"/>
                  </a:lnTo>
                  <a:lnTo>
                    <a:pt x="158" y="643"/>
                  </a:lnTo>
                  <a:lnTo>
                    <a:pt x="154" y="614"/>
                  </a:lnTo>
                  <a:lnTo>
                    <a:pt x="154" y="578"/>
                  </a:lnTo>
                  <a:lnTo>
                    <a:pt x="154" y="551"/>
                  </a:lnTo>
                  <a:lnTo>
                    <a:pt x="150" y="511"/>
                  </a:lnTo>
                  <a:lnTo>
                    <a:pt x="143" y="472"/>
                  </a:lnTo>
                  <a:lnTo>
                    <a:pt x="139" y="416"/>
                  </a:lnTo>
                  <a:lnTo>
                    <a:pt x="135" y="350"/>
                  </a:lnTo>
                  <a:lnTo>
                    <a:pt x="135" y="310"/>
                  </a:lnTo>
                  <a:lnTo>
                    <a:pt x="135" y="270"/>
                  </a:lnTo>
                  <a:lnTo>
                    <a:pt x="135" y="234"/>
                  </a:lnTo>
                  <a:lnTo>
                    <a:pt x="129" y="204"/>
                  </a:lnTo>
                  <a:lnTo>
                    <a:pt x="129" y="160"/>
                  </a:lnTo>
                  <a:lnTo>
                    <a:pt x="122" y="135"/>
                  </a:lnTo>
                  <a:lnTo>
                    <a:pt x="114" y="112"/>
                  </a:lnTo>
                  <a:lnTo>
                    <a:pt x="110" y="80"/>
                  </a:lnTo>
                  <a:lnTo>
                    <a:pt x="107" y="44"/>
                  </a:lnTo>
                  <a:lnTo>
                    <a:pt x="99" y="21"/>
                  </a:lnTo>
                  <a:lnTo>
                    <a:pt x="99" y="0"/>
                  </a:lnTo>
                  <a:lnTo>
                    <a:pt x="7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501" name="Freeform 76"/>
            <p:cNvSpPr>
              <a:spLocks/>
            </p:cNvSpPr>
            <p:nvPr/>
          </p:nvSpPr>
          <p:spPr bwMode="auto">
            <a:xfrm>
              <a:off x="1919" y="1556"/>
              <a:ext cx="121" cy="100"/>
            </a:xfrm>
            <a:custGeom>
              <a:avLst/>
              <a:gdLst>
                <a:gd name="T0" fmla="*/ 1 w 244"/>
                <a:gd name="T1" fmla="*/ 0 h 202"/>
                <a:gd name="T2" fmla="*/ 1 w 244"/>
                <a:gd name="T3" fmla="*/ 0 h 202"/>
                <a:gd name="T4" fmla="*/ 1 w 244"/>
                <a:gd name="T5" fmla="*/ 0 h 202"/>
                <a:gd name="T6" fmla="*/ 1 w 244"/>
                <a:gd name="T7" fmla="*/ 0 h 202"/>
                <a:gd name="T8" fmla="*/ 1 w 244"/>
                <a:gd name="T9" fmla="*/ 0 h 202"/>
                <a:gd name="T10" fmla="*/ 0 w 244"/>
                <a:gd name="T11" fmla="*/ 0 h 202"/>
                <a:gd name="T12" fmla="*/ 0 w 244"/>
                <a:gd name="T13" fmla="*/ 0 h 202"/>
                <a:gd name="T14" fmla="*/ 0 w 244"/>
                <a:gd name="T15" fmla="*/ 0 h 202"/>
                <a:gd name="T16" fmla="*/ 0 w 244"/>
                <a:gd name="T17" fmla="*/ 1 h 202"/>
                <a:gd name="T18" fmla="*/ 0 w 244"/>
                <a:gd name="T19" fmla="*/ 1 h 202"/>
                <a:gd name="T20" fmla="*/ 0 w 244"/>
                <a:gd name="T21" fmla="*/ 1 h 202"/>
                <a:gd name="T22" fmla="*/ 0 w 244"/>
                <a:gd name="T23" fmla="*/ 1 h 202"/>
                <a:gd name="T24" fmla="*/ 0 w 244"/>
                <a:gd name="T25" fmla="*/ 1 h 202"/>
                <a:gd name="T26" fmla="*/ 0 w 244"/>
                <a:gd name="T27" fmla="*/ 1 h 202"/>
                <a:gd name="T28" fmla="*/ 0 w 244"/>
                <a:gd name="T29" fmla="*/ 0 h 202"/>
                <a:gd name="T30" fmla="*/ 0 w 244"/>
                <a:gd name="T31" fmla="*/ 0 h 202"/>
                <a:gd name="T32" fmla="*/ 0 w 244"/>
                <a:gd name="T33" fmla="*/ 0 h 202"/>
                <a:gd name="T34" fmla="*/ 0 w 244"/>
                <a:gd name="T35" fmla="*/ 0 h 202"/>
                <a:gd name="T36" fmla="*/ 0 w 244"/>
                <a:gd name="T37" fmla="*/ 0 h 202"/>
                <a:gd name="T38" fmla="*/ 0 w 244"/>
                <a:gd name="T39" fmla="*/ 0 h 202"/>
                <a:gd name="T40" fmla="*/ 0 w 244"/>
                <a:gd name="T41" fmla="*/ 0 h 202"/>
                <a:gd name="T42" fmla="*/ 1 w 244"/>
                <a:gd name="T43" fmla="*/ 0 h 202"/>
                <a:gd name="T44" fmla="*/ 1 w 244"/>
                <a:gd name="T45" fmla="*/ 0 h 202"/>
                <a:gd name="T46" fmla="*/ 1 w 244"/>
                <a:gd name="T47" fmla="*/ 0 h 202"/>
                <a:gd name="T48" fmla="*/ 1 w 244"/>
                <a:gd name="T49" fmla="*/ 0 h 202"/>
                <a:gd name="T50" fmla="*/ 1 w 244"/>
                <a:gd name="T51" fmla="*/ 0 h 202"/>
                <a:gd name="T52" fmla="*/ 1 w 244"/>
                <a:gd name="T53" fmla="*/ 0 h 202"/>
                <a:gd name="T54" fmla="*/ 1 w 244"/>
                <a:gd name="T55" fmla="*/ 0 h 202"/>
                <a:gd name="T56" fmla="*/ 1 w 244"/>
                <a:gd name="T57" fmla="*/ 0 h 202"/>
                <a:gd name="T58" fmla="*/ 1 w 244"/>
                <a:gd name="T59" fmla="*/ 0 h 20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4"/>
                <a:gd name="T91" fmla="*/ 0 h 202"/>
                <a:gd name="T92" fmla="*/ 244 w 244"/>
                <a:gd name="T93" fmla="*/ 202 h 20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4" h="202">
                  <a:moveTo>
                    <a:pt x="244" y="12"/>
                  </a:moveTo>
                  <a:lnTo>
                    <a:pt x="227" y="23"/>
                  </a:lnTo>
                  <a:lnTo>
                    <a:pt x="204" y="36"/>
                  </a:lnTo>
                  <a:lnTo>
                    <a:pt x="168" y="52"/>
                  </a:lnTo>
                  <a:lnTo>
                    <a:pt x="149" y="67"/>
                  </a:lnTo>
                  <a:lnTo>
                    <a:pt x="128" y="88"/>
                  </a:lnTo>
                  <a:lnTo>
                    <a:pt x="109" y="107"/>
                  </a:lnTo>
                  <a:lnTo>
                    <a:pt x="84" y="128"/>
                  </a:lnTo>
                  <a:lnTo>
                    <a:pt x="57" y="147"/>
                  </a:lnTo>
                  <a:lnTo>
                    <a:pt x="33" y="166"/>
                  </a:lnTo>
                  <a:lnTo>
                    <a:pt x="17" y="181"/>
                  </a:lnTo>
                  <a:lnTo>
                    <a:pt x="4" y="202"/>
                  </a:lnTo>
                  <a:lnTo>
                    <a:pt x="0" y="175"/>
                  </a:lnTo>
                  <a:lnTo>
                    <a:pt x="21" y="147"/>
                  </a:lnTo>
                  <a:lnTo>
                    <a:pt x="40" y="128"/>
                  </a:lnTo>
                  <a:lnTo>
                    <a:pt x="65" y="114"/>
                  </a:lnTo>
                  <a:lnTo>
                    <a:pt x="80" y="103"/>
                  </a:lnTo>
                  <a:lnTo>
                    <a:pt x="101" y="88"/>
                  </a:lnTo>
                  <a:lnTo>
                    <a:pt x="113" y="80"/>
                  </a:lnTo>
                  <a:lnTo>
                    <a:pt x="120" y="67"/>
                  </a:lnTo>
                  <a:lnTo>
                    <a:pt x="128" y="59"/>
                  </a:lnTo>
                  <a:lnTo>
                    <a:pt x="143" y="52"/>
                  </a:lnTo>
                  <a:lnTo>
                    <a:pt x="152" y="40"/>
                  </a:lnTo>
                  <a:lnTo>
                    <a:pt x="168" y="36"/>
                  </a:lnTo>
                  <a:lnTo>
                    <a:pt x="179" y="29"/>
                  </a:lnTo>
                  <a:lnTo>
                    <a:pt x="196" y="19"/>
                  </a:lnTo>
                  <a:lnTo>
                    <a:pt x="215" y="16"/>
                  </a:lnTo>
                  <a:lnTo>
                    <a:pt x="234" y="0"/>
                  </a:lnTo>
                  <a:lnTo>
                    <a:pt x="24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502" name="Freeform 77"/>
            <p:cNvSpPr>
              <a:spLocks/>
            </p:cNvSpPr>
            <p:nvPr/>
          </p:nvSpPr>
          <p:spPr bwMode="auto">
            <a:xfrm>
              <a:off x="1504" y="2162"/>
              <a:ext cx="427" cy="232"/>
            </a:xfrm>
            <a:custGeom>
              <a:avLst/>
              <a:gdLst>
                <a:gd name="T0" fmla="*/ 5 w 853"/>
                <a:gd name="T1" fmla="*/ 4 h 464"/>
                <a:gd name="T2" fmla="*/ 6 w 853"/>
                <a:gd name="T3" fmla="*/ 4 h 464"/>
                <a:gd name="T4" fmla="*/ 6 w 853"/>
                <a:gd name="T5" fmla="*/ 3 h 464"/>
                <a:gd name="T6" fmla="*/ 6 w 853"/>
                <a:gd name="T7" fmla="*/ 3 h 464"/>
                <a:gd name="T8" fmla="*/ 6 w 853"/>
                <a:gd name="T9" fmla="*/ 3 h 464"/>
                <a:gd name="T10" fmla="*/ 6 w 853"/>
                <a:gd name="T11" fmla="*/ 3 h 464"/>
                <a:gd name="T12" fmla="*/ 5 w 853"/>
                <a:gd name="T13" fmla="*/ 3 h 464"/>
                <a:gd name="T14" fmla="*/ 5 w 853"/>
                <a:gd name="T15" fmla="*/ 3 h 464"/>
                <a:gd name="T16" fmla="*/ 4 w 853"/>
                <a:gd name="T17" fmla="*/ 3 h 464"/>
                <a:gd name="T18" fmla="*/ 4 w 853"/>
                <a:gd name="T19" fmla="*/ 3 h 464"/>
                <a:gd name="T20" fmla="*/ 3 w 853"/>
                <a:gd name="T21" fmla="*/ 3 h 464"/>
                <a:gd name="T22" fmla="*/ 3 w 853"/>
                <a:gd name="T23" fmla="*/ 3 h 464"/>
                <a:gd name="T24" fmla="*/ 2 w 853"/>
                <a:gd name="T25" fmla="*/ 3 h 464"/>
                <a:gd name="T26" fmla="*/ 2 w 853"/>
                <a:gd name="T27" fmla="*/ 3 h 464"/>
                <a:gd name="T28" fmla="*/ 1 w 853"/>
                <a:gd name="T29" fmla="*/ 4 h 464"/>
                <a:gd name="T30" fmla="*/ 1 w 853"/>
                <a:gd name="T31" fmla="*/ 4 h 464"/>
                <a:gd name="T32" fmla="*/ 1 w 853"/>
                <a:gd name="T33" fmla="*/ 3 h 464"/>
                <a:gd name="T34" fmla="*/ 0 w 853"/>
                <a:gd name="T35" fmla="*/ 3 h 464"/>
                <a:gd name="T36" fmla="*/ 1 w 853"/>
                <a:gd name="T37" fmla="*/ 2 h 464"/>
                <a:gd name="T38" fmla="*/ 2 w 853"/>
                <a:gd name="T39" fmla="*/ 2 h 464"/>
                <a:gd name="T40" fmla="*/ 2 w 853"/>
                <a:gd name="T41" fmla="*/ 2 h 464"/>
                <a:gd name="T42" fmla="*/ 3 w 853"/>
                <a:gd name="T43" fmla="*/ 2 h 464"/>
                <a:gd name="T44" fmla="*/ 4 w 853"/>
                <a:gd name="T45" fmla="*/ 2 h 464"/>
                <a:gd name="T46" fmla="*/ 5 w 853"/>
                <a:gd name="T47" fmla="*/ 1 h 464"/>
                <a:gd name="T48" fmla="*/ 6 w 853"/>
                <a:gd name="T49" fmla="*/ 1 h 464"/>
                <a:gd name="T50" fmla="*/ 6 w 853"/>
                <a:gd name="T51" fmla="*/ 1 h 464"/>
                <a:gd name="T52" fmla="*/ 7 w 853"/>
                <a:gd name="T53" fmla="*/ 1 h 464"/>
                <a:gd name="T54" fmla="*/ 7 w 853"/>
                <a:gd name="T55" fmla="*/ 1 h 464"/>
                <a:gd name="T56" fmla="*/ 7 w 853"/>
                <a:gd name="T57" fmla="*/ 1 h 464"/>
                <a:gd name="T58" fmla="*/ 6 w 853"/>
                <a:gd name="T59" fmla="*/ 1 h 464"/>
                <a:gd name="T60" fmla="*/ 6 w 853"/>
                <a:gd name="T61" fmla="*/ 1 h 464"/>
                <a:gd name="T62" fmla="*/ 5 w 853"/>
                <a:gd name="T63" fmla="*/ 1 h 464"/>
                <a:gd name="T64" fmla="*/ 5 w 853"/>
                <a:gd name="T65" fmla="*/ 2 h 464"/>
                <a:gd name="T66" fmla="*/ 4 w 853"/>
                <a:gd name="T67" fmla="*/ 2 h 464"/>
                <a:gd name="T68" fmla="*/ 3 w 853"/>
                <a:gd name="T69" fmla="*/ 2 h 464"/>
                <a:gd name="T70" fmla="*/ 3 w 853"/>
                <a:gd name="T71" fmla="*/ 2 h 464"/>
                <a:gd name="T72" fmla="*/ 3 w 853"/>
                <a:gd name="T73" fmla="*/ 2 h 464"/>
                <a:gd name="T74" fmla="*/ 3 w 853"/>
                <a:gd name="T75" fmla="*/ 2 h 464"/>
                <a:gd name="T76" fmla="*/ 2 w 853"/>
                <a:gd name="T77" fmla="*/ 2 h 464"/>
                <a:gd name="T78" fmla="*/ 2 w 853"/>
                <a:gd name="T79" fmla="*/ 2 h 464"/>
                <a:gd name="T80" fmla="*/ 2 w 853"/>
                <a:gd name="T81" fmla="*/ 2 h 464"/>
                <a:gd name="T82" fmla="*/ 1 w 853"/>
                <a:gd name="T83" fmla="*/ 2 h 464"/>
                <a:gd name="T84" fmla="*/ 1 w 853"/>
                <a:gd name="T85" fmla="*/ 3 h 464"/>
                <a:gd name="T86" fmla="*/ 1 w 853"/>
                <a:gd name="T87" fmla="*/ 3 h 464"/>
                <a:gd name="T88" fmla="*/ 1 w 853"/>
                <a:gd name="T89" fmla="*/ 3 h 464"/>
                <a:gd name="T90" fmla="*/ 1 w 853"/>
                <a:gd name="T91" fmla="*/ 3 h 464"/>
                <a:gd name="T92" fmla="*/ 2 w 853"/>
                <a:gd name="T93" fmla="*/ 3 h 464"/>
                <a:gd name="T94" fmla="*/ 2 w 853"/>
                <a:gd name="T95" fmla="*/ 3 h 464"/>
                <a:gd name="T96" fmla="*/ 3 w 853"/>
                <a:gd name="T97" fmla="*/ 3 h 464"/>
                <a:gd name="T98" fmla="*/ 3 w 853"/>
                <a:gd name="T99" fmla="*/ 3 h 464"/>
                <a:gd name="T100" fmla="*/ 4 w 853"/>
                <a:gd name="T101" fmla="*/ 3 h 464"/>
                <a:gd name="T102" fmla="*/ 5 w 853"/>
                <a:gd name="T103" fmla="*/ 3 h 464"/>
                <a:gd name="T104" fmla="*/ 5 w 853"/>
                <a:gd name="T105" fmla="*/ 3 h 464"/>
                <a:gd name="T106" fmla="*/ 5 w 853"/>
                <a:gd name="T107" fmla="*/ 2 h 464"/>
                <a:gd name="T108" fmla="*/ 6 w 853"/>
                <a:gd name="T109" fmla="*/ 2 h 464"/>
                <a:gd name="T110" fmla="*/ 6 w 853"/>
                <a:gd name="T111" fmla="*/ 3 h 464"/>
                <a:gd name="T112" fmla="*/ 6 w 853"/>
                <a:gd name="T113" fmla="*/ 3 h 464"/>
                <a:gd name="T114" fmla="*/ 6 w 853"/>
                <a:gd name="T115" fmla="*/ 4 h 464"/>
                <a:gd name="T116" fmla="*/ 6 w 853"/>
                <a:gd name="T117" fmla="*/ 4 h 464"/>
                <a:gd name="T118" fmla="*/ 5 w 853"/>
                <a:gd name="T119" fmla="*/ 4 h 46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53"/>
                <a:gd name="T181" fmla="*/ 0 h 464"/>
                <a:gd name="T182" fmla="*/ 853 w 853"/>
                <a:gd name="T183" fmla="*/ 464 h 46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53" h="464">
                  <a:moveTo>
                    <a:pt x="638" y="450"/>
                  </a:moveTo>
                  <a:lnTo>
                    <a:pt x="638" y="443"/>
                  </a:lnTo>
                  <a:lnTo>
                    <a:pt x="642" y="424"/>
                  </a:lnTo>
                  <a:lnTo>
                    <a:pt x="642" y="416"/>
                  </a:lnTo>
                  <a:lnTo>
                    <a:pt x="642" y="399"/>
                  </a:lnTo>
                  <a:lnTo>
                    <a:pt x="646" y="384"/>
                  </a:lnTo>
                  <a:lnTo>
                    <a:pt x="652" y="361"/>
                  </a:lnTo>
                  <a:lnTo>
                    <a:pt x="655" y="340"/>
                  </a:lnTo>
                  <a:lnTo>
                    <a:pt x="659" y="325"/>
                  </a:lnTo>
                  <a:lnTo>
                    <a:pt x="663" y="304"/>
                  </a:lnTo>
                  <a:lnTo>
                    <a:pt x="663" y="296"/>
                  </a:lnTo>
                  <a:lnTo>
                    <a:pt x="663" y="273"/>
                  </a:lnTo>
                  <a:lnTo>
                    <a:pt x="671" y="256"/>
                  </a:lnTo>
                  <a:lnTo>
                    <a:pt x="634" y="270"/>
                  </a:lnTo>
                  <a:lnTo>
                    <a:pt x="598" y="277"/>
                  </a:lnTo>
                  <a:lnTo>
                    <a:pt x="568" y="289"/>
                  </a:lnTo>
                  <a:lnTo>
                    <a:pt x="524" y="292"/>
                  </a:lnTo>
                  <a:lnTo>
                    <a:pt x="488" y="300"/>
                  </a:lnTo>
                  <a:lnTo>
                    <a:pt x="441" y="300"/>
                  </a:lnTo>
                  <a:lnTo>
                    <a:pt x="404" y="304"/>
                  </a:lnTo>
                  <a:lnTo>
                    <a:pt x="349" y="313"/>
                  </a:lnTo>
                  <a:lnTo>
                    <a:pt x="325" y="317"/>
                  </a:lnTo>
                  <a:lnTo>
                    <a:pt x="290" y="332"/>
                  </a:lnTo>
                  <a:lnTo>
                    <a:pt x="283" y="336"/>
                  </a:lnTo>
                  <a:lnTo>
                    <a:pt x="239" y="340"/>
                  </a:lnTo>
                  <a:lnTo>
                    <a:pt x="226" y="348"/>
                  </a:lnTo>
                  <a:lnTo>
                    <a:pt x="199" y="365"/>
                  </a:lnTo>
                  <a:lnTo>
                    <a:pt x="171" y="372"/>
                  </a:lnTo>
                  <a:lnTo>
                    <a:pt x="138" y="384"/>
                  </a:lnTo>
                  <a:lnTo>
                    <a:pt x="112" y="406"/>
                  </a:lnTo>
                  <a:lnTo>
                    <a:pt x="64" y="420"/>
                  </a:lnTo>
                  <a:lnTo>
                    <a:pt x="40" y="387"/>
                  </a:lnTo>
                  <a:lnTo>
                    <a:pt x="32" y="351"/>
                  </a:lnTo>
                  <a:lnTo>
                    <a:pt x="21" y="325"/>
                  </a:lnTo>
                  <a:lnTo>
                    <a:pt x="13" y="296"/>
                  </a:lnTo>
                  <a:lnTo>
                    <a:pt x="0" y="285"/>
                  </a:lnTo>
                  <a:lnTo>
                    <a:pt x="24" y="270"/>
                  </a:lnTo>
                  <a:lnTo>
                    <a:pt x="64" y="245"/>
                  </a:lnTo>
                  <a:lnTo>
                    <a:pt x="104" y="237"/>
                  </a:lnTo>
                  <a:lnTo>
                    <a:pt x="131" y="218"/>
                  </a:lnTo>
                  <a:lnTo>
                    <a:pt x="182" y="201"/>
                  </a:lnTo>
                  <a:lnTo>
                    <a:pt x="207" y="194"/>
                  </a:lnTo>
                  <a:lnTo>
                    <a:pt x="266" y="178"/>
                  </a:lnTo>
                  <a:lnTo>
                    <a:pt x="346" y="165"/>
                  </a:lnTo>
                  <a:lnTo>
                    <a:pt x="416" y="150"/>
                  </a:lnTo>
                  <a:lnTo>
                    <a:pt x="452" y="131"/>
                  </a:lnTo>
                  <a:lnTo>
                    <a:pt x="500" y="118"/>
                  </a:lnTo>
                  <a:lnTo>
                    <a:pt x="560" y="102"/>
                  </a:lnTo>
                  <a:lnTo>
                    <a:pt x="623" y="91"/>
                  </a:lnTo>
                  <a:lnTo>
                    <a:pt x="652" y="83"/>
                  </a:lnTo>
                  <a:lnTo>
                    <a:pt x="686" y="72"/>
                  </a:lnTo>
                  <a:lnTo>
                    <a:pt x="714" y="55"/>
                  </a:lnTo>
                  <a:lnTo>
                    <a:pt x="766" y="36"/>
                  </a:lnTo>
                  <a:lnTo>
                    <a:pt x="794" y="15"/>
                  </a:lnTo>
                  <a:lnTo>
                    <a:pt x="838" y="0"/>
                  </a:lnTo>
                  <a:lnTo>
                    <a:pt x="853" y="15"/>
                  </a:lnTo>
                  <a:lnTo>
                    <a:pt x="821" y="36"/>
                  </a:lnTo>
                  <a:lnTo>
                    <a:pt x="790" y="55"/>
                  </a:lnTo>
                  <a:lnTo>
                    <a:pt x="762" y="76"/>
                  </a:lnTo>
                  <a:lnTo>
                    <a:pt x="726" y="87"/>
                  </a:lnTo>
                  <a:lnTo>
                    <a:pt x="682" y="95"/>
                  </a:lnTo>
                  <a:lnTo>
                    <a:pt x="655" y="106"/>
                  </a:lnTo>
                  <a:lnTo>
                    <a:pt x="615" y="114"/>
                  </a:lnTo>
                  <a:lnTo>
                    <a:pt x="602" y="114"/>
                  </a:lnTo>
                  <a:lnTo>
                    <a:pt x="568" y="135"/>
                  </a:lnTo>
                  <a:lnTo>
                    <a:pt x="524" y="142"/>
                  </a:lnTo>
                  <a:lnTo>
                    <a:pt x="473" y="150"/>
                  </a:lnTo>
                  <a:lnTo>
                    <a:pt x="437" y="165"/>
                  </a:lnTo>
                  <a:lnTo>
                    <a:pt x="412" y="171"/>
                  </a:lnTo>
                  <a:lnTo>
                    <a:pt x="378" y="175"/>
                  </a:lnTo>
                  <a:lnTo>
                    <a:pt x="338" y="182"/>
                  </a:lnTo>
                  <a:lnTo>
                    <a:pt x="306" y="194"/>
                  </a:lnTo>
                  <a:lnTo>
                    <a:pt x="302" y="194"/>
                  </a:lnTo>
                  <a:lnTo>
                    <a:pt x="294" y="196"/>
                  </a:lnTo>
                  <a:lnTo>
                    <a:pt x="283" y="196"/>
                  </a:lnTo>
                  <a:lnTo>
                    <a:pt x="273" y="197"/>
                  </a:lnTo>
                  <a:lnTo>
                    <a:pt x="264" y="199"/>
                  </a:lnTo>
                  <a:lnTo>
                    <a:pt x="254" y="201"/>
                  </a:lnTo>
                  <a:lnTo>
                    <a:pt x="249" y="203"/>
                  </a:lnTo>
                  <a:lnTo>
                    <a:pt x="247" y="205"/>
                  </a:lnTo>
                  <a:lnTo>
                    <a:pt x="218" y="218"/>
                  </a:lnTo>
                  <a:lnTo>
                    <a:pt x="199" y="226"/>
                  </a:lnTo>
                  <a:lnTo>
                    <a:pt x="155" y="230"/>
                  </a:lnTo>
                  <a:lnTo>
                    <a:pt x="119" y="241"/>
                  </a:lnTo>
                  <a:lnTo>
                    <a:pt x="91" y="256"/>
                  </a:lnTo>
                  <a:lnTo>
                    <a:pt x="47" y="277"/>
                  </a:lnTo>
                  <a:lnTo>
                    <a:pt x="28" y="289"/>
                  </a:lnTo>
                  <a:lnTo>
                    <a:pt x="40" y="317"/>
                  </a:lnTo>
                  <a:lnTo>
                    <a:pt x="47" y="351"/>
                  </a:lnTo>
                  <a:lnTo>
                    <a:pt x="64" y="380"/>
                  </a:lnTo>
                  <a:lnTo>
                    <a:pt x="72" y="395"/>
                  </a:lnTo>
                  <a:lnTo>
                    <a:pt x="104" y="384"/>
                  </a:lnTo>
                  <a:lnTo>
                    <a:pt x="127" y="365"/>
                  </a:lnTo>
                  <a:lnTo>
                    <a:pt x="159" y="351"/>
                  </a:lnTo>
                  <a:lnTo>
                    <a:pt x="199" y="336"/>
                  </a:lnTo>
                  <a:lnTo>
                    <a:pt x="247" y="321"/>
                  </a:lnTo>
                  <a:lnTo>
                    <a:pt x="273" y="317"/>
                  </a:lnTo>
                  <a:lnTo>
                    <a:pt x="302" y="308"/>
                  </a:lnTo>
                  <a:lnTo>
                    <a:pt x="338" y="292"/>
                  </a:lnTo>
                  <a:lnTo>
                    <a:pt x="378" y="289"/>
                  </a:lnTo>
                  <a:lnTo>
                    <a:pt x="404" y="281"/>
                  </a:lnTo>
                  <a:lnTo>
                    <a:pt x="444" y="277"/>
                  </a:lnTo>
                  <a:lnTo>
                    <a:pt x="481" y="273"/>
                  </a:lnTo>
                  <a:lnTo>
                    <a:pt x="513" y="273"/>
                  </a:lnTo>
                  <a:lnTo>
                    <a:pt x="543" y="266"/>
                  </a:lnTo>
                  <a:lnTo>
                    <a:pt x="576" y="260"/>
                  </a:lnTo>
                  <a:lnTo>
                    <a:pt x="602" y="249"/>
                  </a:lnTo>
                  <a:lnTo>
                    <a:pt x="638" y="241"/>
                  </a:lnTo>
                  <a:lnTo>
                    <a:pt x="690" y="226"/>
                  </a:lnTo>
                  <a:lnTo>
                    <a:pt x="703" y="245"/>
                  </a:lnTo>
                  <a:lnTo>
                    <a:pt x="686" y="277"/>
                  </a:lnTo>
                  <a:lnTo>
                    <a:pt x="686" y="313"/>
                  </a:lnTo>
                  <a:lnTo>
                    <a:pt x="682" y="340"/>
                  </a:lnTo>
                  <a:lnTo>
                    <a:pt x="682" y="368"/>
                  </a:lnTo>
                  <a:lnTo>
                    <a:pt x="674" y="391"/>
                  </a:lnTo>
                  <a:lnTo>
                    <a:pt x="667" y="412"/>
                  </a:lnTo>
                  <a:lnTo>
                    <a:pt x="663" y="450"/>
                  </a:lnTo>
                  <a:lnTo>
                    <a:pt x="655" y="464"/>
                  </a:lnTo>
                  <a:lnTo>
                    <a:pt x="638" y="4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503" name="Freeform 78"/>
            <p:cNvSpPr>
              <a:spLocks/>
            </p:cNvSpPr>
            <p:nvPr/>
          </p:nvSpPr>
          <p:spPr bwMode="auto">
            <a:xfrm>
              <a:off x="2088" y="2358"/>
              <a:ext cx="130" cy="18"/>
            </a:xfrm>
            <a:custGeom>
              <a:avLst/>
              <a:gdLst>
                <a:gd name="T0" fmla="*/ 2 w 260"/>
                <a:gd name="T1" fmla="*/ 1 h 36"/>
                <a:gd name="T2" fmla="*/ 2 w 260"/>
                <a:gd name="T3" fmla="*/ 1 h 36"/>
                <a:gd name="T4" fmla="*/ 2 w 260"/>
                <a:gd name="T5" fmla="*/ 1 h 36"/>
                <a:gd name="T6" fmla="*/ 2 w 260"/>
                <a:gd name="T7" fmla="*/ 1 h 36"/>
                <a:gd name="T8" fmla="*/ 2 w 260"/>
                <a:gd name="T9" fmla="*/ 1 h 36"/>
                <a:gd name="T10" fmla="*/ 2 w 260"/>
                <a:gd name="T11" fmla="*/ 1 h 36"/>
                <a:gd name="T12" fmla="*/ 1 w 260"/>
                <a:gd name="T13" fmla="*/ 1 h 36"/>
                <a:gd name="T14" fmla="*/ 1 w 260"/>
                <a:gd name="T15" fmla="*/ 1 h 36"/>
                <a:gd name="T16" fmla="*/ 1 w 260"/>
                <a:gd name="T17" fmla="*/ 1 h 36"/>
                <a:gd name="T18" fmla="*/ 1 w 260"/>
                <a:gd name="T19" fmla="*/ 1 h 36"/>
                <a:gd name="T20" fmla="*/ 1 w 260"/>
                <a:gd name="T21" fmla="*/ 1 h 36"/>
                <a:gd name="T22" fmla="*/ 1 w 260"/>
                <a:gd name="T23" fmla="*/ 0 h 36"/>
                <a:gd name="T24" fmla="*/ 1 w 260"/>
                <a:gd name="T25" fmla="*/ 0 h 36"/>
                <a:gd name="T26" fmla="*/ 0 w 260"/>
                <a:gd name="T27" fmla="*/ 1 h 36"/>
                <a:gd name="T28" fmla="*/ 1 w 260"/>
                <a:gd name="T29" fmla="*/ 1 h 36"/>
                <a:gd name="T30" fmla="*/ 1 w 260"/>
                <a:gd name="T31" fmla="*/ 1 h 36"/>
                <a:gd name="T32" fmla="*/ 1 w 260"/>
                <a:gd name="T33" fmla="*/ 1 h 36"/>
                <a:gd name="T34" fmla="*/ 1 w 260"/>
                <a:gd name="T35" fmla="*/ 1 h 36"/>
                <a:gd name="T36" fmla="*/ 1 w 260"/>
                <a:gd name="T37" fmla="*/ 1 h 36"/>
                <a:gd name="T38" fmla="*/ 1 w 260"/>
                <a:gd name="T39" fmla="*/ 1 h 36"/>
                <a:gd name="T40" fmla="*/ 2 w 260"/>
                <a:gd name="T41" fmla="*/ 1 h 36"/>
                <a:gd name="T42" fmla="*/ 2 w 260"/>
                <a:gd name="T43" fmla="*/ 1 h 36"/>
                <a:gd name="T44" fmla="*/ 2 w 260"/>
                <a:gd name="T45" fmla="*/ 1 h 36"/>
                <a:gd name="T46" fmla="*/ 2 w 260"/>
                <a:gd name="T47" fmla="*/ 1 h 36"/>
                <a:gd name="T48" fmla="*/ 3 w 260"/>
                <a:gd name="T49" fmla="*/ 1 h 36"/>
                <a:gd name="T50" fmla="*/ 2 w 260"/>
                <a:gd name="T51" fmla="*/ 1 h 36"/>
                <a:gd name="T52" fmla="*/ 2 w 260"/>
                <a:gd name="T53" fmla="*/ 1 h 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60"/>
                <a:gd name="T82" fmla="*/ 0 h 36"/>
                <a:gd name="T83" fmla="*/ 260 w 260"/>
                <a:gd name="T84" fmla="*/ 36 h 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60" h="36">
                  <a:moveTo>
                    <a:pt x="241" y="15"/>
                  </a:moveTo>
                  <a:lnTo>
                    <a:pt x="230" y="12"/>
                  </a:lnTo>
                  <a:lnTo>
                    <a:pt x="190" y="12"/>
                  </a:lnTo>
                  <a:lnTo>
                    <a:pt x="173" y="12"/>
                  </a:lnTo>
                  <a:lnTo>
                    <a:pt x="154" y="12"/>
                  </a:lnTo>
                  <a:lnTo>
                    <a:pt x="135" y="12"/>
                  </a:lnTo>
                  <a:lnTo>
                    <a:pt x="114" y="8"/>
                  </a:lnTo>
                  <a:lnTo>
                    <a:pt x="106" y="8"/>
                  </a:lnTo>
                  <a:lnTo>
                    <a:pt x="91" y="8"/>
                  </a:lnTo>
                  <a:lnTo>
                    <a:pt x="66" y="8"/>
                  </a:lnTo>
                  <a:lnTo>
                    <a:pt x="47" y="4"/>
                  </a:lnTo>
                  <a:lnTo>
                    <a:pt x="26" y="0"/>
                  </a:lnTo>
                  <a:lnTo>
                    <a:pt x="19" y="0"/>
                  </a:lnTo>
                  <a:lnTo>
                    <a:pt x="0" y="4"/>
                  </a:lnTo>
                  <a:lnTo>
                    <a:pt x="3" y="25"/>
                  </a:lnTo>
                  <a:lnTo>
                    <a:pt x="22" y="25"/>
                  </a:lnTo>
                  <a:lnTo>
                    <a:pt x="43" y="21"/>
                  </a:lnTo>
                  <a:lnTo>
                    <a:pt x="59" y="21"/>
                  </a:lnTo>
                  <a:lnTo>
                    <a:pt x="83" y="25"/>
                  </a:lnTo>
                  <a:lnTo>
                    <a:pt x="121" y="29"/>
                  </a:lnTo>
                  <a:lnTo>
                    <a:pt x="161" y="29"/>
                  </a:lnTo>
                  <a:lnTo>
                    <a:pt x="182" y="29"/>
                  </a:lnTo>
                  <a:lnTo>
                    <a:pt x="216" y="33"/>
                  </a:lnTo>
                  <a:lnTo>
                    <a:pt x="233" y="33"/>
                  </a:lnTo>
                  <a:lnTo>
                    <a:pt x="260" y="36"/>
                  </a:lnTo>
                  <a:lnTo>
                    <a:pt x="241"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504" name="Freeform 79"/>
            <p:cNvSpPr>
              <a:spLocks/>
            </p:cNvSpPr>
            <p:nvPr/>
          </p:nvSpPr>
          <p:spPr bwMode="auto">
            <a:xfrm>
              <a:off x="1832" y="2365"/>
              <a:ext cx="148" cy="20"/>
            </a:xfrm>
            <a:custGeom>
              <a:avLst/>
              <a:gdLst>
                <a:gd name="T0" fmla="*/ 2 w 297"/>
                <a:gd name="T1" fmla="*/ 1 h 44"/>
                <a:gd name="T2" fmla="*/ 2 w 297"/>
                <a:gd name="T3" fmla="*/ 0 h 44"/>
                <a:gd name="T4" fmla="*/ 1 w 297"/>
                <a:gd name="T5" fmla="*/ 0 h 44"/>
                <a:gd name="T6" fmla="*/ 1 w 297"/>
                <a:gd name="T7" fmla="*/ 1 h 44"/>
                <a:gd name="T8" fmla="*/ 1 w 297"/>
                <a:gd name="T9" fmla="*/ 1 h 44"/>
                <a:gd name="T10" fmla="*/ 1 w 297"/>
                <a:gd name="T11" fmla="*/ 1 h 44"/>
                <a:gd name="T12" fmla="*/ 0 w 297"/>
                <a:gd name="T13" fmla="*/ 1 h 44"/>
                <a:gd name="T14" fmla="*/ 0 w 297"/>
                <a:gd name="T15" fmla="*/ 1 h 44"/>
                <a:gd name="T16" fmla="*/ 0 w 297"/>
                <a:gd name="T17" fmla="*/ 1 h 44"/>
                <a:gd name="T18" fmla="*/ 0 w 297"/>
                <a:gd name="T19" fmla="*/ 1 h 44"/>
                <a:gd name="T20" fmla="*/ 0 w 297"/>
                <a:gd name="T21" fmla="*/ 1 h 44"/>
                <a:gd name="T22" fmla="*/ 0 w 297"/>
                <a:gd name="T23" fmla="*/ 1 h 44"/>
                <a:gd name="T24" fmla="*/ 0 w 297"/>
                <a:gd name="T25" fmla="*/ 1 h 44"/>
                <a:gd name="T26" fmla="*/ 0 w 297"/>
                <a:gd name="T27" fmla="*/ 1 h 44"/>
                <a:gd name="T28" fmla="*/ 0 w 297"/>
                <a:gd name="T29" fmla="*/ 1 h 44"/>
                <a:gd name="T30" fmla="*/ 0 w 297"/>
                <a:gd name="T31" fmla="*/ 1 h 44"/>
                <a:gd name="T32" fmla="*/ 0 w 297"/>
                <a:gd name="T33" fmla="*/ 1 h 44"/>
                <a:gd name="T34" fmla="*/ 1 w 297"/>
                <a:gd name="T35" fmla="*/ 1 h 44"/>
                <a:gd name="T36" fmla="*/ 1 w 297"/>
                <a:gd name="T37" fmla="*/ 1 h 44"/>
                <a:gd name="T38" fmla="*/ 1 w 297"/>
                <a:gd name="T39" fmla="*/ 1 h 44"/>
                <a:gd name="T40" fmla="*/ 1 w 297"/>
                <a:gd name="T41" fmla="*/ 1 h 44"/>
                <a:gd name="T42" fmla="*/ 2 w 297"/>
                <a:gd name="T43" fmla="*/ 1 h 44"/>
                <a:gd name="T44" fmla="*/ 2 w 297"/>
                <a:gd name="T45" fmla="*/ 1 h 44"/>
                <a:gd name="T46" fmla="*/ 2 w 297"/>
                <a:gd name="T47" fmla="*/ 1 h 44"/>
                <a:gd name="T48" fmla="*/ 2 w 297"/>
                <a:gd name="T49" fmla="*/ 1 h 4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97"/>
                <a:gd name="T76" fmla="*/ 0 h 44"/>
                <a:gd name="T77" fmla="*/ 297 w 297"/>
                <a:gd name="T78" fmla="*/ 44 h 4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97" h="44">
                  <a:moveTo>
                    <a:pt x="297" y="6"/>
                  </a:moveTo>
                  <a:lnTo>
                    <a:pt x="268" y="0"/>
                  </a:lnTo>
                  <a:lnTo>
                    <a:pt x="217" y="0"/>
                  </a:lnTo>
                  <a:lnTo>
                    <a:pt x="202" y="6"/>
                  </a:lnTo>
                  <a:lnTo>
                    <a:pt x="173" y="10"/>
                  </a:lnTo>
                  <a:lnTo>
                    <a:pt x="143" y="14"/>
                  </a:lnTo>
                  <a:lnTo>
                    <a:pt x="114" y="18"/>
                  </a:lnTo>
                  <a:lnTo>
                    <a:pt x="78" y="21"/>
                  </a:lnTo>
                  <a:lnTo>
                    <a:pt x="56" y="21"/>
                  </a:lnTo>
                  <a:lnTo>
                    <a:pt x="38" y="21"/>
                  </a:lnTo>
                  <a:lnTo>
                    <a:pt x="27" y="25"/>
                  </a:lnTo>
                  <a:lnTo>
                    <a:pt x="0" y="25"/>
                  </a:lnTo>
                  <a:lnTo>
                    <a:pt x="4" y="44"/>
                  </a:lnTo>
                  <a:lnTo>
                    <a:pt x="31" y="44"/>
                  </a:lnTo>
                  <a:lnTo>
                    <a:pt x="63" y="44"/>
                  </a:lnTo>
                  <a:lnTo>
                    <a:pt x="99" y="44"/>
                  </a:lnTo>
                  <a:lnTo>
                    <a:pt x="126" y="40"/>
                  </a:lnTo>
                  <a:lnTo>
                    <a:pt x="151" y="37"/>
                  </a:lnTo>
                  <a:lnTo>
                    <a:pt x="187" y="33"/>
                  </a:lnTo>
                  <a:lnTo>
                    <a:pt x="221" y="29"/>
                  </a:lnTo>
                  <a:lnTo>
                    <a:pt x="238" y="29"/>
                  </a:lnTo>
                  <a:lnTo>
                    <a:pt x="268" y="29"/>
                  </a:lnTo>
                  <a:lnTo>
                    <a:pt x="297" y="29"/>
                  </a:lnTo>
                  <a:lnTo>
                    <a:pt x="297"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505" name="Freeform 80"/>
            <p:cNvSpPr>
              <a:spLocks/>
            </p:cNvSpPr>
            <p:nvPr/>
          </p:nvSpPr>
          <p:spPr bwMode="auto">
            <a:xfrm>
              <a:off x="1535" y="2290"/>
              <a:ext cx="33" cy="64"/>
            </a:xfrm>
            <a:custGeom>
              <a:avLst/>
              <a:gdLst>
                <a:gd name="T0" fmla="*/ 0 w 67"/>
                <a:gd name="T1" fmla="*/ 1 h 128"/>
                <a:gd name="T2" fmla="*/ 0 w 67"/>
                <a:gd name="T3" fmla="*/ 1 h 128"/>
                <a:gd name="T4" fmla="*/ 0 w 67"/>
                <a:gd name="T5" fmla="*/ 1 h 128"/>
                <a:gd name="T6" fmla="*/ 0 w 67"/>
                <a:gd name="T7" fmla="*/ 1 h 128"/>
                <a:gd name="T8" fmla="*/ 0 w 67"/>
                <a:gd name="T9" fmla="*/ 1 h 128"/>
                <a:gd name="T10" fmla="*/ 0 w 67"/>
                <a:gd name="T11" fmla="*/ 1 h 128"/>
                <a:gd name="T12" fmla="*/ 0 w 67"/>
                <a:gd name="T13" fmla="*/ 1 h 128"/>
                <a:gd name="T14" fmla="*/ 0 w 67"/>
                <a:gd name="T15" fmla="*/ 1 h 128"/>
                <a:gd name="T16" fmla="*/ 0 w 67"/>
                <a:gd name="T17" fmla="*/ 1 h 128"/>
                <a:gd name="T18" fmla="*/ 0 w 67"/>
                <a:gd name="T19" fmla="*/ 1 h 128"/>
                <a:gd name="T20" fmla="*/ 0 w 67"/>
                <a:gd name="T21" fmla="*/ 1 h 128"/>
                <a:gd name="T22" fmla="*/ 0 w 67"/>
                <a:gd name="T23" fmla="*/ 1 h 128"/>
                <a:gd name="T24" fmla="*/ 0 w 67"/>
                <a:gd name="T25" fmla="*/ 1 h 128"/>
                <a:gd name="T26" fmla="*/ 0 w 67"/>
                <a:gd name="T27" fmla="*/ 1 h 128"/>
                <a:gd name="T28" fmla="*/ 0 w 67"/>
                <a:gd name="T29" fmla="*/ 1 h 128"/>
                <a:gd name="T30" fmla="*/ 0 w 67"/>
                <a:gd name="T31" fmla="*/ 0 h 128"/>
                <a:gd name="T32" fmla="*/ 0 w 67"/>
                <a:gd name="T33" fmla="*/ 1 h 128"/>
                <a:gd name="T34" fmla="*/ 0 w 67"/>
                <a:gd name="T35" fmla="*/ 1 h 1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7"/>
                <a:gd name="T55" fmla="*/ 0 h 128"/>
                <a:gd name="T56" fmla="*/ 67 w 67"/>
                <a:gd name="T57" fmla="*/ 128 h 1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7" h="128">
                  <a:moveTo>
                    <a:pt x="12" y="14"/>
                  </a:moveTo>
                  <a:lnTo>
                    <a:pt x="16" y="21"/>
                  </a:lnTo>
                  <a:lnTo>
                    <a:pt x="23" y="36"/>
                  </a:lnTo>
                  <a:lnTo>
                    <a:pt x="35" y="48"/>
                  </a:lnTo>
                  <a:lnTo>
                    <a:pt x="44" y="69"/>
                  </a:lnTo>
                  <a:lnTo>
                    <a:pt x="44" y="92"/>
                  </a:lnTo>
                  <a:lnTo>
                    <a:pt x="67" y="112"/>
                  </a:lnTo>
                  <a:lnTo>
                    <a:pt x="56" y="128"/>
                  </a:lnTo>
                  <a:lnTo>
                    <a:pt x="40" y="112"/>
                  </a:lnTo>
                  <a:lnTo>
                    <a:pt x="23" y="92"/>
                  </a:lnTo>
                  <a:lnTo>
                    <a:pt x="27" y="73"/>
                  </a:lnTo>
                  <a:lnTo>
                    <a:pt x="23" y="52"/>
                  </a:lnTo>
                  <a:lnTo>
                    <a:pt x="8" y="44"/>
                  </a:lnTo>
                  <a:lnTo>
                    <a:pt x="8" y="33"/>
                  </a:lnTo>
                  <a:lnTo>
                    <a:pt x="0" y="14"/>
                  </a:lnTo>
                  <a:lnTo>
                    <a:pt x="4" y="0"/>
                  </a:lnTo>
                  <a:lnTo>
                    <a:pt x="1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506" name="Freeform 81"/>
            <p:cNvSpPr>
              <a:spLocks/>
            </p:cNvSpPr>
            <p:nvPr/>
          </p:nvSpPr>
          <p:spPr bwMode="auto">
            <a:xfrm>
              <a:off x="1854" y="1526"/>
              <a:ext cx="202" cy="187"/>
            </a:xfrm>
            <a:custGeom>
              <a:avLst/>
              <a:gdLst>
                <a:gd name="T0" fmla="*/ 4 w 403"/>
                <a:gd name="T1" fmla="*/ 0 h 375"/>
                <a:gd name="T2" fmla="*/ 4 w 403"/>
                <a:gd name="T3" fmla="*/ 0 h 375"/>
                <a:gd name="T4" fmla="*/ 3 w 403"/>
                <a:gd name="T5" fmla="*/ 0 h 375"/>
                <a:gd name="T6" fmla="*/ 3 w 403"/>
                <a:gd name="T7" fmla="*/ 0 h 375"/>
                <a:gd name="T8" fmla="*/ 3 w 403"/>
                <a:gd name="T9" fmla="*/ 0 h 375"/>
                <a:gd name="T10" fmla="*/ 3 w 403"/>
                <a:gd name="T11" fmla="*/ 0 h 375"/>
                <a:gd name="T12" fmla="*/ 3 w 403"/>
                <a:gd name="T13" fmla="*/ 0 h 375"/>
                <a:gd name="T14" fmla="*/ 3 w 403"/>
                <a:gd name="T15" fmla="*/ 0 h 375"/>
                <a:gd name="T16" fmla="*/ 3 w 403"/>
                <a:gd name="T17" fmla="*/ 0 h 375"/>
                <a:gd name="T18" fmla="*/ 3 w 403"/>
                <a:gd name="T19" fmla="*/ 0 h 375"/>
                <a:gd name="T20" fmla="*/ 2 w 403"/>
                <a:gd name="T21" fmla="*/ 0 h 375"/>
                <a:gd name="T22" fmla="*/ 2 w 403"/>
                <a:gd name="T23" fmla="*/ 0 h 375"/>
                <a:gd name="T24" fmla="*/ 2 w 403"/>
                <a:gd name="T25" fmla="*/ 0 h 375"/>
                <a:gd name="T26" fmla="*/ 2 w 403"/>
                <a:gd name="T27" fmla="*/ 0 h 375"/>
                <a:gd name="T28" fmla="*/ 2 w 403"/>
                <a:gd name="T29" fmla="*/ 0 h 375"/>
                <a:gd name="T30" fmla="*/ 1 w 403"/>
                <a:gd name="T31" fmla="*/ 1 h 375"/>
                <a:gd name="T32" fmla="*/ 1 w 403"/>
                <a:gd name="T33" fmla="*/ 1 h 375"/>
                <a:gd name="T34" fmla="*/ 1 w 403"/>
                <a:gd name="T35" fmla="*/ 1 h 375"/>
                <a:gd name="T36" fmla="*/ 0 w 403"/>
                <a:gd name="T37" fmla="*/ 2 h 375"/>
                <a:gd name="T38" fmla="*/ 0 w 403"/>
                <a:gd name="T39" fmla="*/ 2 h 375"/>
                <a:gd name="T40" fmla="*/ 1 w 403"/>
                <a:gd name="T41" fmla="*/ 2 h 375"/>
                <a:gd name="T42" fmla="*/ 1 w 403"/>
                <a:gd name="T43" fmla="*/ 2 h 375"/>
                <a:gd name="T44" fmla="*/ 1 w 403"/>
                <a:gd name="T45" fmla="*/ 2 h 375"/>
                <a:gd name="T46" fmla="*/ 2 w 403"/>
                <a:gd name="T47" fmla="*/ 2 h 375"/>
                <a:gd name="T48" fmla="*/ 2 w 403"/>
                <a:gd name="T49" fmla="*/ 1 h 375"/>
                <a:gd name="T50" fmla="*/ 1 w 403"/>
                <a:gd name="T51" fmla="*/ 2 h 375"/>
                <a:gd name="T52" fmla="*/ 1 w 403"/>
                <a:gd name="T53" fmla="*/ 2 h 375"/>
                <a:gd name="T54" fmla="*/ 1 w 403"/>
                <a:gd name="T55" fmla="*/ 2 h 375"/>
                <a:gd name="T56" fmla="*/ 1 w 403"/>
                <a:gd name="T57" fmla="*/ 2 h 375"/>
                <a:gd name="T58" fmla="*/ 1 w 403"/>
                <a:gd name="T59" fmla="*/ 2 h 375"/>
                <a:gd name="T60" fmla="*/ 1 w 403"/>
                <a:gd name="T61" fmla="*/ 1 h 375"/>
                <a:gd name="T62" fmla="*/ 1 w 403"/>
                <a:gd name="T63" fmla="*/ 1 h 375"/>
                <a:gd name="T64" fmla="*/ 1 w 403"/>
                <a:gd name="T65" fmla="*/ 1 h 375"/>
                <a:gd name="T66" fmla="*/ 1 w 403"/>
                <a:gd name="T67" fmla="*/ 0 h 375"/>
                <a:gd name="T68" fmla="*/ 2 w 403"/>
                <a:gd name="T69" fmla="*/ 0 h 375"/>
                <a:gd name="T70" fmla="*/ 2 w 403"/>
                <a:gd name="T71" fmla="*/ 0 h 375"/>
                <a:gd name="T72" fmla="*/ 3 w 403"/>
                <a:gd name="T73" fmla="*/ 0 h 375"/>
                <a:gd name="T74" fmla="*/ 3 w 403"/>
                <a:gd name="T75" fmla="*/ 0 h 375"/>
                <a:gd name="T76" fmla="*/ 3 w 403"/>
                <a:gd name="T77" fmla="*/ 0 h 375"/>
                <a:gd name="T78" fmla="*/ 3 w 403"/>
                <a:gd name="T79" fmla="*/ 0 h 375"/>
                <a:gd name="T80" fmla="*/ 3 w 403"/>
                <a:gd name="T81" fmla="*/ 0 h 375"/>
                <a:gd name="T82" fmla="*/ 3 w 403"/>
                <a:gd name="T83" fmla="*/ 0 h 3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3"/>
                <a:gd name="T127" fmla="*/ 0 h 375"/>
                <a:gd name="T128" fmla="*/ 403 w 403"/>
                <a:gd name="T129" fmla="*/ 375 h 3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3" h="375">
                  <a:moveTo>
                    <a:pt x="384" y="78"/>
                  </a:moveTo>
                  <a:lnTo>
                    <a:pt x="399" y="63"/>
                  </a:lnTo>
                  <a:lnTo>
                    <a:pt x="403" y="40"/>
                  </a:lnTo>
                  <a:lnTo>
                    <a:pt x="399" y="19"/>
                  </a:lnTo>
                  <a:lnTo>
                    <a:pt x="380" y="0"/>
                  </a:lnTo>
                  <a:lnTo>
                    <a:pt x="369" y="0"/>
                  </a:lnTo>
                  <a:lnTo>
                    <a:pt x="356" y="4"/>
                  </a:lnTo>
                  <a:lnTo>
                    <a:pt x="348" y="16"/>
                  </a:lnTo>
                  <a:lnTo>
                    <a:pt x="346" y="16"/>
                  </a:lnTo>
                  <a:lnTo>
                    <a:pt x="340" y="19"/>
                  </a:lnTo>
                  <a:lnTo>
                    <a:pt x="331" y="19"/>
                  </a:lnTo>
                  <a:lnTo>
                    <a:pt x="323" y="25"/>
                  </a:lnTo>
                  <a:lnTo>
                    <a:pt x="314" y="27"/>
                  </a:lnTo>
                  <a:lnTo>
                    <a:pt x="312" y="31"/>
                  </a:lnTo>
                  <a:lnTo>
                    <a:pt x="308" y="29"/>
                  </a:lnTo>
                  <a:lnTo>
                    <a:pt x="304" y="27"/>
                  </a:lnTo>
                  <a:lnTo>
                    <a:pt x="295" y="23"/>
                  </a:lnTo>
                  <a:lnTo>
                    <a:pt x="287" y="21"/>
                  </a:lnTo>
                  <a:lnTo>
                    <a:pt x="280" y="19"/>
                  </a:lnTo>
                  <a:lnTo>
                    <a:pt x="278" y="19"/>
                  </a:lnTo>
                  <a:lnTo>
                    <a:pt x="253" y="16"/>
                  </a:lnTo>
                  <a:lnTo>
                    <a:pt x="217" y="27"/>
                  </a:lnTo>
                  <a:lnTo>
                    <a:pt x="209" y="33"/>
                  </a:lnTo>
                  <a:lnTo>
                    <a:pt x="198" y="40"/>
                  </a:lnTo>
                  <a:lnTo>
                    <a:pt x="188" y="42"/>
                  </a:lnTo>
                  <a:lnTo>
                    <a:pt x="181" y="44"/>
                  </a:lnTo>
                  <a:lnTo>
                    <a:pt x="171" y="46"/>
                  </a:lnTo>
                  <a:lnTo>
                    <a:pt x="169" y="48"/>
                  </a:lnTo>
                  <a:lnTo>
                    <a:pt x="146" y="59"/>
                  </a:lnTo>
                  <a:lnTo>
                    <a:pt x="133" y="67"/>
                  </a:lnTo>
                  <a:lnTo>
                    <a:pt x="118" y="88"/>
                  </a:lnTo>
                  <a:lnTo>
                    <a:pt x="99" y="139"/>
                  </a:lnTo>
                  <a:lnTo>
                    <a:pt x="70" y="154"/>
                  </a:lnTo>
                  <a:lnTo>
                    <a:pt x="48" y="187"/>
                  </a:lnTo>
                  <a:lnTo>
                    <a:pt x="31" y="206"/>
                  </a:lnTo>
                  <a:lnTo>
                    <a:pt x="15" y="217"/>
                  </a:lnTo>
                  <a:lnTo>
                    <a:pt x="4" y="246"/>
                  </a:lnTo>
                  <a:lnTo>
                    <a:pt x="0" y="276"/>
                  </a:lnTo>
                  <a:lnTo>
                    <a:pt x="0" y="312"/>
                  </a:lnTo>
                  <a:lnTo>
                    <a:pt x="0" y="329"/>
                  </a:lnTo>
                  <a:lnTo>
                    <a:pt x="8" y="363"/>
                  </a:lnTo>
                  <a:lnTo>
                    <a:pt x="23" y="373"/>
                  </a:lnTo>
                  <a:lnTo>
                    <a:pt x="51" y="375"/>
                  </a:lnTo>
                  <a:lnTo>
                    <a:pt x="86" y="373"/>
                  </a:lnTo>
                  <a:lnTo>
                    <a:pt x="99" y="341"/>
                  </a:lnTo>
                  <a:lnTo>
                    <a:pt x="114" y="304"/>
                  </a:lnTo>
                  <a:lnTo>
                    <a:pt x="118" y="284"/>
                  </a:lnTo>
                  <a:lnTo>
                    <a:pt x="146" y="261"/>
                  </a:lnTo>
                  <a:lnTo>
                    <a:pt x="146" y="240"/>
                  </a:lnTo>
                  <a:lnTo>
                    <a:pt x="129" y="246"/>
                  </a:lnTo>
                  <a:lnTo>
                    <a:pt x="107" y="266"/>
                  </a:lnTo>
                  <a:lnTo>
                    <a:pt x="95" y="293"/>
                  </a:lnTo>
                  <a:lnTo>
                    <a:pt x="86" y="320"/>
                  </a:lnTo>
                  <a:lnTo>
                    <a:pt x="78" y="337"/>
                  </a:lnTo>
                  <a:lnTo>
                    <a:pt x="63" y="356"/>
                  </a:lnTo>
                  <a:lnTo>
                    <a:pt x="48" y="354"/>
                  </a:lnTo>
                  <a:lnTo>
                    <a:pt x="23" y="346"/>
                  </a:lnTo>
                  <a:lnTo>
                    <a:pt x="19" y="320"/>
                  </a:lnTo>
                  <a:lnTo>
                    <a:pt x="19" y="284"/>
                  </a:lnTo>
                  <a:lnTo>
                    <a:pt x="23" y="257"/>
                  </a:lnTo>
                  <a:lnTo>
                    <a:pt x="31" y="234"/>
                  </a:lnTo>
                  <a:lnTo>
                    <a:pt x="48" y="213"/>
                  </a:lnTo>
                  <a:lnTo>
                    <a:pt x="67" y="190"/>
                  </a:lnTo>
                  <a:lnTo>
                    <a:pt x="78" y="177"/>
                  </a:lnTo>
                  <a:lnTo>
                    <a:pt x="95" y="166"/>
                  </a:lnTo>
                  <a:lnTo>
                    <a:pt x="107" y="154"/>
                  </a:lnTo>
                  <a:lnTo>
                    <a:pt x="118" y="133"/>
                  </a:lnTo>
                  <a:lnTo>
                    <a:pt x="122" y="116"/>
                  </a:lnTo>
                  <a:lnTo>
                    <a:pt x="129" y="95"/>
                  </a:lnTo>
                  <a:lnTo>
                    <a:pt x="158" y="78"/>
                  </a:lnTo>
                  <a:lnTo>
                    <a:pt x="194" y="63"/>
                  </a:lnTo>
                  <a:lnTo>
                    <a:pt x="213" y="56"/>
                  </a:lnTo>
                  <a:lnTo>
                    <a:pt x="238" y="44"/>
                  </a:lnTo>
                  <a:lnTo>
                    <a:pt x="261" y="35"/>
                  </a:lnTo>
                  <a:lnTo>
                    <a:pt x="281" y="44"/>
                  </a:lnTo>
                  <a:lnTo>
                    <a:pt x="300" y="48"/>
                  </a:lnTo>
                  <a:lnTo>
                    <a:pt x="325" y="44"/>
                  </a:lnTo>
                  <a:lnTo>
                    <a:pt x="340" y="40"/>
                  </a:lnTo>
                  <a:lnTo>
                    <a:pt x="369" y="27"/>
                  </a:lnTo>
                  <a:lnTo>
                    <a:pt x="380" y="31"/>
                  </a:lnTo>
                  <a:lnTo>
                    <a:pt x="376" y="52"/>
                  </a:lnTo>
                  <a:lnTo>
                    <a:pt x="363" y="59"/>
                  </a:lnTo>
                  <a:lnTo>
                    <a:pt x="376" y="75"/>
                  </a:lnTo>
                  <a:lnTo>
                    <a:pt x="384"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507" name="Freeform 82"/>
            <p:cNvSpPr>
              <a:spLocks/>
            </p:cNvSpPr>
            <p:nvPr/>
          </p:nvSpPr>
          <p:spPr bwMode="auto">
            <a:xfrm>
              <a:off x="2161" y="2120"/>
              <a:ext cx="425" cy="210"/>
            </a:xfrm>
            <a:custGeom>
              <a:avLst/>
              <a:gdLst>
                <a:gd name="T0" fmla="*/ 2 w 850"/>
                <a:gd name="T1" fmla="*/ 3 h 420"/>
                <a:gd name="T2" fmla="*/ 3 w 850"/>
                <a:gd name="T3" fmla="*/ 3 h 420"/>
                <a:gd name="T4" fmla="*/ 3 w 850"/>
                <a:gd name="T5" fmla="*/ 3 h 420"/>
                <a:gd name="T6" fmla="*/ 4 w 850"/>
                <a:gd name="T7" fmla="*/ 3 h 420"/>
                <a:gd name="T8" fmla="*/ 5 w 850"/>
                <a:gd name="T9" fmla="*/ 3 h 420"/>
                <a:gd name="T10" fmla="*/ 5 w 850"/>
                <a:gd name="T11" fmla="*/ 3 h 420"/>
                <a:gd name="T12" fmla="*/ 5 w 850"/>
                <a:gd name="T13" fmla="*/ 3 h 420"/>
                <a:gd name="T14" fmla="*/ 6 w 850"/>
                <a:gd name="T15" fmla="*/ 3 h 420"/>
                <a:gd name="T16" fmla="*/ 6 w 850"/>
                <a:gd name="T17" fmla="*/ 4 h 420"/>
                <a:gd name="T18" fmla="*/ 7 w 850"/>
                <a:gd name="T19" fmla="*/ 4 h 420"/>
                <a:gd name="T20" fmla="*/ 7 w 850"/>
                <a:gd name="T21" fmla="*/ 3 h 420"/>
                <a:gd name="T22" fmla="*/ 7 w 850"/>
                <a:gd name="T23" fmla="*/ 3 h 420"/>
                <a:gd name="T24" fmla="*/ 7 w 850"/>
                <a:gd name="T25" fmla="*/ 2 h 420"/>
                <a:gd name="T26" fmla="*/ 6 w 850"/>
                <a:gd name="T27" fmla="*/ 2 h 420"/>
                <a:gd name="T28" fmla="*/ 6 w 850"/>
                <a:gd name="T29" fmla="*/ 2 h 420"/>
                <a:gd name="T30" fmla="*/ 4 w 850"/>
                <a:gd name="T31" fmla="*/ 2 h 420"/>
                <a:gd name="T32" fmla="*/ 4 w 850"/>
                <a:gd name="T33" fmla="*/ 2 h 420"/>
                <a:gd name="T34" fmla="*/ 3 w 850"/>
                <a:gd name="T35" fmla="*/ 1 h 420"/>
                <a:gd name="T36" fmla="*/ 2 w 850"/>
                <a:gd name="T37" fmla="*/ 1 h 420"/>
                <a:gd name="T38" fmla="*/ 2 w 850"/>
                <a:gd name="T39" fmla="*/ 1 h 420"/>
                <a:gd name="T40" fmla="*/ 1 w 850"/>
                <a:gd name="T41" fmla="*/ 1 h 420"/>
                <a:gd name="T42" fmla="*/ 0 w 850"/>
                <a:gd name="T43" fmla="*/ 1 h 420"/>
                <a:gd name="T44" fmla="*/ 1 w 850"/>
                <a:gd name="T45" fmla="*/ 1 h 420"/>
                <a:gd name="T46" fmla="*/ 2 w 850"/>
                <a:gd name="T47" fmla="*/ 1 h 420"/>
                <a:gd name="T48" fmla="*/ 2 w 850"/>
                <a:gd name="T49" fmla="*/ 1 h 420"/>
                <a:gd name="T50" fmla="*/ 2 w 850"/>
                <a:gd name="T51" fmla="*/ 1 h 420"/>
                <a:gd name="T52" fmla="*/ 3 w 850"/>
                <a:gd name="T53" fmla="*/ 2 h 420"/>
                <a:gd name="T54" fmla="*/ 4 w 850"/>
                <a:gd name="T55" fmla="*/ 2 h 420"/>
                <a:gd name="T56" fmla="*/ 4 w 850"/>
                <a:gd name="T57" fmla="*/ 2 h 420"/>
                <a:gd name="T58" fmla="*/ 5 w 850"/>
                <a:gd name="T59" fmla="*/ 2 h 420"/>
                <a:gd name="T60" fmla="*/ 5 w 850"/>
                <a:gd name="T61" fmla="*/ 2 h 420"/>
                <a:gd name="T62" fmla="*/ 5 w 850"/>
                <a:gd name="T63" fmla="*/ 2 h 420"/>
                <a:gd name="T64" fmla="*/ 5 w 850"/>
                <a:gd name="T65" fmla="*/ 2 h 420"/>
                <a:gd name="T66" fmla="*/ 5 w 850"/>
                <a:gd name="T67" fmla="*/ 2 h 420"/>
                <a:gd name="T68" fmla="*/ 6 w 850"/>
                <a:gd name="T69" fmla="*/ 2 h 420"/>
                <a:gd name="T70" fmla="*/ 6 w 850"/>
                <a:gd name="T71" fmla="*/ 2 h 420"/>
                <a:gd name="T72" fmla="*/ 7 w 850"/>
                <a:gd name="T73" fmla="*/ 3 h 420"/>
                <a:gd name="T74" fmla="*/ 7 w 850"/>
                <a:gd name="T75" fmla="*/ 3 h 420"/>
                <a:gd name="T76" fmla="*/ 7 w 850"/>
                <a:gd name="T77" fmla="*/ 3 h 420"/>
                <a:gd name="T78" fmla="*/ 6 w 850"/>
                <a:gd name="T79" fmla="*/ 3 h 420"/>
                <a:gd name="T80" fmla="*/ 6 w 850"/>
                <a:gd name="T81" fmla="*/ 3 h 420"/>
                <a:gd name="T82" fmla="*/ 5 w 850"/>
                <a:gd name="T83" fmla="*/ 3 h 420"/>
                <a:gd name="T84" fmla="*/ 5 w 850"/>
                <a:gd name="T85" fmla="*/ 3 h 420"/>
                <a:gd name="T86" fmla="*/ 4 w 850"/>
                <a:gd name="T87" fmla="*/ 3 h 420"/>
                <a:gd name="T88" fmla="*/ 4 w 850"/>
                <a:gd name="T89" fmla="*/ 3 h 420"/>
                <a:gd name="T90" fmla="*/ 3 w 850"/>
                <a:gd name="T91" fmla="*/ 3 h 420"/>
                <a:gd name="T92" fmla="*/ 3 w 850"/>
                <a:gd name="T93" fmla="*/ 3 h 420"/>
                <a:gd name="T94" fmla="*/ 2 w 850"/>
                <a:gd name="T95" fmla="*/ 2 h 420"/>
                <a:gd name="T96" fmla="*/ 2 w 850"/>
                <a:gd name="T97" fmla="*/ 3 h 42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50"/>
                <a:gd name="T148" fmla="*/ 0 h 420"/>
                <a:gd name="T149" fmla="*/ 850 w 850"/>
                <a:gd name="T150" fmla="*/ 420 h 42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50" h="420">
                  <a:moveTo>
                    <a:pt x="154" y="262"/>
                  </a:moveTo>
                  <a:lnTo>
                    <a:pt x="219" y="270"/>
                  </a:lnTo>
                  <a:lnTo>
                    <a:pt x="253" y="281"/>
                  </a:lnTo>
                  <a:lnTo>
                    <a:pt x="285" y="289"/>
                  </a:lnTo>
                  <a:lnTo>
                    <a:pt x="327" y="293"/>
                  </a:lnTo>
                  <a:lnTo>
                    <a:pt x="363" y="302"/>
                  </a:lnTo>
                  <a:lnTo>
                    <a:pt x="414" y="302"/>
                  </a:lnTo>
                  <a:lnTo>
                    <a:pt x="447" y="306"/>
                  </a:lnTo>
                  <a:lnTo>
                    <a:pt x="502" y="314"/>
                  </a:lnTo>
                  <a:lnTo>
                    <a:pt x="528" y="318"/>
                  </a:lnTo>
                  <a:lnTo>
                    <a:pt x="561" y="333"/>
                  </a:lnTo>
                  <a:lnTo>
                    <a:pt x="568" y="333"/>
                  </a:lnTo>
                  <a:lnTo>
                    <a:pt x="612" y="340"/>
                  </a:lnTo>
                  <a:lnTo>
                    <a:pt x="629" y="350"/>
                  </a:lnTo>
                  <a:lnTo>
                    <a:pt x="652" y="365"/>
                  </a:lnTo>
                  <a:lnTo>
                    <a:pt x="681" y="373"/>
                  </a:lnTo>
                  <a:lnTo>
                    <a:pt x="715" y="384"/>
                  </a:lnTo>
                  <a:lnTo>
                    <a:pt x="739" y="409"/>
                  </a:lnTo>
                  <a:lnTo>
                    <a:pt x="787" y="420"/>
                  </a:lnTo>
                  <a:lnTo>
                    <a:pt x="810" y="392"/>
                  </a:lnTo>
                  <a:lnTo>
                    <a:pt x="819" y="354"/>
                  </a:lnTo>
                  <a:lnTo>
                    <a:pt x="831" y="329"/>
                  </a:lnTo>
                  <a:lnTo>
                    <a:pt x="838" y="302"/>
                  </a:lnTo>
                  <a:lnTo>
                    <a:pt x="850" y="285"/>
                  </a:lnTo>
                  <a:lnTo>
                    <a:pt x="827" y="270"/>
                  </a:lnTo>
                  <a:lnTo>
                    <a:pt x="787" y="249"/>
                  </a:lnTo>
                  <a:lnTo>
                    <a:pt x="747" y="238"/>
                  </a:lnTo>
                  <a:lnTo>
                    <a:pt x="720" y="219"/>
                  </a:lnTo>
                  <a:lnTo>
                    <a:pt x="667" y="202"/>
                  </a:lnTo>
                  <a:lnTo>
                    <a:pt x="648" y="194"/>
                  </a:lnTo>
                  <a:lnTo>
                    <a:pt x="585" y="179"/>
                  </a:lnTo>
                  <a:lnTo>
                    <a:pt x="506" y="167"/>
                  </a:lnTo>
                  <a:lnTo>
                    <a:pt x="433" y="150"/>
                  </a:lnTo>
                  <a:lnTo>
                    <a:pt x="399" y="131"/>
                  </a:lnTo>
                  <a:lnTo>
                    <a:pt x="352" y="124"/>
                  </a:lnTo>
                  <a:lnTo>
                    <a:pt x="293" y="103"/>
                  </a:lnTo>
                  <a:lnTo>
                    <a:pt x="234" y="91"/>
                  </a:lnTo>
                  <a:lnTo>
                    <a:pt x="205" y="84"/>
                  </a:lnTo>
                  <a:lnTo>
                    <a:pt x="165" y="72"/>
                  </a:lnTo>
                  <a:lnTo>
                    <a:pt x="139" y="55"/>
                  </a:lnTo>
                  <a:lnTo>
                    <a:pt x="91" y="36"/>
                  </a:lnTo>
                  <a:lnTo>
                    <a:pt x="59" y="17"/>
                  </a:lnTo>
                  <a:lnTo>
                    <a:pt x="15" y="0"/>
                  </a:lnTo>
                  <a:lnTo>
                    <a:pt x="0" y="21"/>
                  </a:lnTo>
                  <a:lnTo>
                    <a:pt x="36" y="36"/>
                  </a:lnTo>
                  <a:lnTo>
                    <a:pt x="63" y="55"/>
                  </a:lnTo>
                  <a:lnTo>
                    <a:pt x="95" y="76"/>
                  </a:lnTo>
                  <a:lnTo>
                    <a:pt x="131" y="88"/>
                  </a:lnTo>
                  <a:lnTo>
                    <a:pt x="171" y="95"/>
                  </a:lnTo>
                  <a:lnTo>
                    <a:pt x="202" y="109"/>
                  </a:lnTo>
                  <a:lnTo>
                    <a:pt x="238" y="116"/>
                  </a:lnTo>
                  <a:lnTo>
                    <a:pt x="253" y="116"/>
                  </a:lnTo>
                  <a:lnTo>
                    <a:pt x="285" y="135"/>
                  </a:lnTo>
                  <a:lnTo>
                    <a:pt x="327" y="143"/>
                  </a:lnTo>
                  <a:lnTo>
                    <a:pt x="378" y="156"/>
                  </a:lnTo>
                  <a:lnTo>
                    <a:pt x="414" y="167"/>
                  </a:lnTo>
                  <a:lnTo>
                    <a:pt x="437" y="171"/>
                  </a:lnTo>
                  <a:lnTo>
                    <a:pt x="473" y="175"/>
                  </a:lnTo>
                  <a:lnTo>
                    <a:pt x="513" y="183"/>
                  </a:lnTo>
                  <a:lnTo>
                    <a:pt x="546" y="194"/>
                  </a:lnTo>
                  <a:lnTo>
                    <a:pt x="547" y="194"/>
                  </a:lnTo>
                  <a:lnTo>
                    <a:pt x="557" y="196"/>
                  </a:lnTo>
                  <a:lnTo>
                    <a:pt x="566" y="196"/>
                  </a:lnTo>
                  <a:lnTo>
                    <a:pt x="582" y="198"/>
                  </a:lnTo>
                  <a:lnTo>
                    <a:pt x="587" y="200"/>
                  </a:lnTo>
                  <a:lnTo>
                    <a:pt x="597" y="204"/>
                  </a:lnTo>
                  <a:lnTo>
                    <a:pt x="604" y="205"/>
                  </a:lnTo>
                  <a:lnTo>
                    <a:pt x="608" y="207"/>
                  </a:lnTo>
                  <a:lnTo>
                    <a:pt x="633" y="219"/>
                  </a:lnTo>
                  <a:lnTo>
                    <a:pt x="656" y="226"/>
                  </a:lnTo>
                  <a:lnTo>
                    <a:pt x="696" y="230"/>
                  </a:lnTo>
                  <a:lnTo>
                    <a:pt x="732" y="242"/>
                  </a:lnTo>
                  <a:lnTo>
                    <a:pt x="758" y="259"/>
                  </a:lnTo>
                  <a:lnTo>
                    <a:pt x="802" y="281"/>
                  </a:lnTo>
                  <a:lnTo>
                    <a:pt x="823" y="289"/>
                  </a:lnTo>
                  <a:lnTo>
                    <a:pt x="815" y="318"/>
                  </a:lnTo>
                  <a:lnTo>
                    <a:pt x="802" y="354"/>
                  </a:lnTo>
                  <a:lnTo>
                    <a:pt x="787" y="380"/>
                  </a:lnTo>
                  <a:lnTo>
                    <a:pt x="779" y="397"/>
                  </a:lnTo>
                  <a:lnTo>
                    <a:pt x="747" y="384"/>
                  </a:lnTo>
                  <a:lnTo>
                    <a:pt x="724" y="365"/>
                  </a:lnTo>
                  <a:lnTo>
                    <a:pt x="696" y="354"/>
                  </a:lnTo>
                  <a:lnTo>
                    <a:pt x="652" y="337"/>
                  </a:lnTo>
                  <a:lnTo>
                    <a:pt x="604" y="321"/>
                  </a:lnTo>
                  <a:lnTo>
                    <a:pt x="582" y="318"/>
                  </a:lnTo>
                  <a:lnTo>
                    <a:pt x="549" y="310"/>
                  </a:lnTo>
                  <a:lnTo>
                    <a:pt x="513" y="297"/>
                  </a:lnTo>
                  <a:lnTo>
                    <a:pt x="473" y="289"/>
                  </a:lnTo>
                  <a:lnTo>
                    <a:pt x="447" y="281"/>
                  </a:lnTo>
                  <a:lnTo>
                    <a:pt x="407" y="278"/>
                  </a:lnTo>
                  <a:lnTo>
                    <a:pt x="371" y="274"/>
                  </a:lnTo>
                  <a:lnTo>
                    <a:pt x="340" y="274"/>
                  </a:lnTo>
                  <a:lnTo>
                    <a:pt x="308" y="266"/>
                  </a:lnTo>
                  <a:lnTo>
                    <a:pt x="279" y="262"/>
                  </a:lnTo>
                  <a:lnTo>
                    <a:pt x="249" y="249"/>
                  </a:lnTo>
                  <a:lnTo>
                    <a:pt x="219" y="242"/>
                  </a:lnTo>
                  <a:lnTo>
                    <a:pt x="143" y="234"/>
                  </a:lnTo>
                  <a:lnTo>
                    <a:pt x="154" y="2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508" name="Freeform 83"/>
            <p:cNvSpPr>
              <a:spLocks/>
            </p:cNvSpPr>
            <p:nvPr/>
          </p:nvSpPr>
          <p:spPr bwMode="auto">
            <a:xfrm>
              <a:off x="2205" y="2237"/>
              <a:ext cx="39" cy="135"/>
            </a:xfrm>
            <a:custGeom>
              <a:avLst/>
              <a:gdLst>
                <a:gd name="T0" fmla="*/ 1 w 78"/>
                <a:gd name="T1" fmla="*/ 1 h 270"/>
                <a:gd name="T2" fmla="*/ 1 w 78"/>
                <a:gd name="T3" fmla="*/ 1 h 270"/>
                <a:gd name="T4" fmla="*/ 1 w 78"/>
                <a:gd name="T5" fmla="*/ 1 h 270"/>
                <a:gd name="T6" fmla="*/ 1 w 78"/>
                <a:gd name="T7" fmla="*/ 1 h 270"/>
                <a:gd name="T8" fmla="*/ 1 w 78"/>
                <a:gd name="T9" fmla="*/ 1 h 270"/>
                <a:gd name="T10" fmla="*/ 1 w 78"/>
                <a:gd name="T11" fmla="*/ 2 h 270"/>
                <a:gd name="T12" fmla="*/ 1 w 78"/>
                <a:gd name="T13" fmla="*/ 2 h 270"/>
                <a:gd name="T14" fmla="*/ 1 w 78"/>
                <a:gd name="T15" fmla="*/ 2 h 270"/>
                <a:gd name="T16" fmla="*/ 1 w 78"/>
                <a:gd name="T17" fmla="*/ 2 h 270"/>
                <a:gd name="T18" fmla="*/ 1 w 78"/>
                <a:gd name="T19" fmla="*/ 2 h 270"/>
                <a:gd name="T20" fmla="*/ 1 w 78"/>
                <a:gd name="T21" fmla="*/ 3 h 270"/>
                <a:gd name="T22" fmla="*/ 1 w 78"/>
                <a:gd name="T23" fmla="*/ 3 h 270"/>
                <a:gd name="T24" fmla="*/ 0 w 78"/>
                <a:gd name="T25" fmla="*/ 2 h 270"/>
                <a:gd name="T26" fmla="*/ 0 w 78"/>
                <a:gd name="T27" fmla="*/ 2 h 270"/>
                <a:gd name="T28" fmla="*/ 1 w 78"/>
                <a:gd name="T29" fmla="*/ 2 h 270"/>
                <a:gd name="T30" fmla="*/ 1 w 78"/>
                <a:gd name="T31" fmla="*/ 2 h 270"/>
                <a:gd name="T32" fmla="*/ 1 w 78"/>
                <a:gd name="T33" fmla="*/ 1 h 270"/>
                <a:gd name="T34" fmla="*/ 1 w 78"/>
                <a:gd name="T35" fmla="*/ 1 h 270"/>
                <a:gd name="T36" fmla="*/ 1 w 78"/>
                <a:gd name="T37" fmla="*/ 1 h 270"/>
                <a:gd name="T38" fmla="*/ 1 w 78"/>
                <a:gd name="T39" fmla="*/ 1 h 270"/>
                <a:gd name="T40" fmla="*/ 1 w 78"/>
                <a:gd name="T41" fmla="*/ 0 h 270"/>
                <a:gd name="T42" fmla="*/ 1 w 78"/>
                <a:gd name="T43" fmla="*/ 1 h 270"/>
                <a:gd name="T44" fmla="*/ 1 w 78"/>
                <a:gd name="T45" fmla="*/ 1 h 270"/>
                <a:gd name="T46" fmla="*/ 1 w 78"/>
                <a:gd name="T47" fmla="*/ 1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8"/>
                <a:gd name="T73" fmla="*/ 0 h 270"/>
                <a:gd name="T74" fmla="*/ 78 w 78"/>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8" h="270">
                  <a:moveTo>
                    <a:pt x="67" y="28"/>
                  </a:moveTo>
                  <a:lnTo>
                    <a:pt x="59" y="51"/>
                  </a:lnTo>
                  <a:lnTo>
                    <a:pt x="52" y="72"/>
                  </a:lnTo>
                  <a:lnTo>
                    <a:pt x="44" y="99"/>
                  </a:lnTo>
                  <a:lnTo>
                    <a:pt x="37" y="127"/>
                  </a:lnTo>
                  <a:lnTo>
                    <a:pt x="31" y="154"/>
                  </a:lnTo>
                  <a:lnTo>
                    <a:pt x="31" y="175"/>
                  </a:lnTo>
                  <a:lnTo>
                    <a:pt x="23" y="198"/>
                  </a:lnTo>
                  <a:lnTo>
                    <a:pt x="23" y="230"/>
                  </a:lnTo>
                  <a:lnTo>
                    <a:pt x="37" y="256"/>
                  </a:lnTo>
                  <a:lnTo>
                    <a:pt x="16" y="270"/>
                  </a:lnTo>
                  <a:lnTo>
                    <a:pt x="4" y="262"/>
                  </a:lnTo>
                  <a:lnTo>
                    <a:pt x="0" y="241"/>
                  </a:lnTo>
                  <a:lnTo>
                    <a:pt x="0" y="211"/>
                  </a:lnTo>
                  <a:lnTo>
                    <a:pt x="4" y="182"/>
                  </a:lnTo>
                  <a:lnTo>
                    <a:pt x="12" y="146"/>
                  </a:lnTo>
                  <a:lnTo>
                    <a:pt x="16" y="106"/>
                  </a:lnTo>
                  <a:lnTo>
                    <a:pt x="23" y="84"/>
                  </a:lnTo>
                  <a:lnTo>
                    <a:pt x="27" y="51"/>
                  </a:lnTo>
                  <a:lnTo>
                    <a:pt x="44" y="36"/>
                  </a:lnTo>
                  <a:lnTo>
                    <a:pt x="56" y="0"/>
                  </a:lnTo>
                  <a:lnTo>
                    <a:pt x="78" y="11"/>
                  </a:lnTo>
                  <a:lnTo>
                    <a:pt x="67"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509" name="Freeform 84"/>
            <p:cNvSpPr>
              <a:spLocks/>
            </p:cNvSpPr>
            <p:nvPr/>
          </p:nvSpPr>
          <p:spPr bwMode="auto">
            <a:xfrm>
              <a:off x="2507" y="2243"/>
              <a:ext cx="40" cy="65"/>
            </a:xfrm>
            <a:custGeom>
              <a:avLst/>
              <a:gdLst>
                <a:gd name="T0" fmla="*/ 1 w 84"/>
                <a:gd name="T1" fmla="*/ 0 h 131"/>
                <a:gd name="T2" fmla="*/ 1 w 84"/>
                <a:gd name="T3" fmla="*/ 0 h 131"/>
                <a:gd name="T4" fmla="*/ 1 w 84"/>
                <a:gd name="T5" fmla="*/ 0 h 131"/>
                <a:gd name="T6" fmla="*/ 1 w 84"/>
                <a:gd name="T7" fmla="*/ 0 h 131"/>
                <a:gd name="T8" fmla="*/ 1 w 84"/>
                <a:gd name="T9" fmla="*/ 1 h 131"/>
                <a:gd name="T10" fmla="*/ 0 w 84"/>
                <a:gd name="T11" fmla="*/ 0 h 131"/>
                <a:gd name="T12" fmla="*/ 1 w 84"/>
                <a:gd name="T13" fmla="*/ 0 h 131"/>
                <a:gd name="T14" fmla="*/ 1 w 84"/>
                <a:gd name="T15" fmla="*/ 0 h 131"/>
                <a:gd name="T16" fmla="*/ 1 w 84"/>
                <a:gd name="T17" fmla="*/ 0 h 131"/>
                <a:gd name="T18" fmla="*/ 1 w 84"/>
                <a:gd name="T19" fmla="*/ 0 h 131"/>
                <a:gd name="T20" fmla="*/ 1 w 84"/>
                <a:gd name="T21" fmla="*/ 0 h 131"/>
                <a:gd name="T22" fmla="*/ 1 w 84"/>
                <a:gd name="T23" fmla="*/ 0 h 1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31"/>
                <a:gd name="T38" fmla="*/ 84 w 84"/>
                <a:gd name="T39" fmla="*/ 131 h 13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31">
                  <a:moveTo>
                    <a:pt x="84" y="17"/>
                  </a:moveTo>
                  <a:lnTo>
                    <a:pt x="63" y="44"/>
                  </a:lnTo>
                  <a:lnTo>
                    <a:pt x="47" y="76"/>
                  </a:lnTo>
                  <a:lnTo>
                    <a:pt x="44" y="105"/>
                  </a:lnTo>
                  <a:lnTo>
                    <a:pt x="40" y="131"/>
                  </a:lnTo>
                  <a:lnTo>
                    <a:pt x="0" y="124"/>
                  </a:lnTo>
                  <a:lnTo>
                    <a:pt x="19" y="88"/>
                  </a:lnTo>
                  <a:lnTo>
                    <a:pt x="23" y="48"/>
                  </a:lnTo>
                  <a:lnTo>
                    <a:pt x="36" y="25"/>
                  </a:lnTo>
                  <a:lnTo>
                    <a:pt x="63" y="0"/>
                  </a:lnTo>
                  <a:lnTo>
                    <a:pt x="84"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510" name="Freeform 85"/>
            <p:cNvSpPr>
              <a:spLocks/>
            </p:cNvSpPr>
            <p:nvPr/>
          </p:nvSpPr>
          <p:spPr bwMode="auto">
            <a:xfrm>
              <a:off x="1858" y="1637"/>
              <a:ext cx="248" cy="113"/>
            </a:xfrm>
            <a:custGeom>
              <a:avLst/>
              <a:gdLst>
                <a:gd name="T0" fmla="*/ 4 w 490"/>
                <a:gd name="T1" fmla="*/ 0 h 224"/>
                <a:gd name="T2" fmla="*/ 4 w 490"/>
                <a:gd name="T3" fmla="*/ 1 h 224"/>
                <a:gd name="T4" fmla="*/ 4 w 490"/>
                <a:gd name="T5" fmla="*/ 1 h 224"/>
                <a:gd name="T6" fmla="*/ 4 w 490"/>
                <a:gd name="T7" fmla="*/ 1 h 224"/>
                <a:gd name="T8" fmla="*/ 3 w 490"/>
                <a:gd name="T9" fmla="*/ 1 h 224"/>
                <a:gd name="T10" fmla="*/ 3 w 490"/>
                <a:gd name="T11" fmla="*/ 1 h 224"/>
                <a:gd name="T12" fmla="*/ 2 w 490"/>
                <a:gd name="T13" fmla="*/ 1 h 224"/>
                <a:gd name="T14" fmla="*/ 2 w 490"/>
                <a:gd name="T15" fmla="*/ 1 h 224"/>
                <a:gd name="T16" fmla="*/ 2 w 490"/>
                <a:gd name="T17" fmla="*/ 1 h 224"/>
                <a:gd name="T18" fmla="*/ 2 w 490"/>
                <a:gd name="T19" fmla="*/ 2 h 224"/>
                <a:gd name="T20" fmla="*/ 1 w 490"/>
                <a:gd name="T21" fmla="*/ 2 h 224"/>
                <a:gd name="T22" fmla="*/ 1 w 490"/>
                <a:gd name="T23" fmla="*/ 2 h 224"/>
                <a:gd name="T24" fmla="*/ 0 w 490"/>
                <a:gd name="T25" fmla="*/ 2 h 224"/>
                <a:gd name="T26" fmla="*/ 1 w 490"/>
                <a:gd name="T27" fmla="*/ 2 h 224"/>
                <a:gd name="T28" fmla="*/ 1 w 490"/>
                <a:gd name="T29" fmla="*/ 2 h 224"/>
                <a:gd name="T30" fmla="*/ 2 w 490"/>
                <a:gd name="T31" fmla="*/ 2 h 224"/>
                <a:gd name="T32" fmla="*/ 2 w 490"/>
                <a:gd name="T33" fmla="*/ 2 h 224"/>
                <a:gd name="T34" fmla="*/ 2 w 490"/>
                <a:gd name="T35" fmla="*/ 2 h 224"/>
                <a:gd name="T36" fmla="*/ 2 w 490"/>
                <a:gd name="T37" fmla="*/ 1 h 224"/>
                <a:gd name="T38" fmla="*/ 2 w 490"/>
                <a:gd name="T39" fmla="*/ 1 h 224"/>
                <a:gd name="T40" fmla="*/ 3 w 490"/>
                <a:gd name="T41" fmla="*/ 1 h 224"/>
                <a:gd name="T42" fmla="*/ 3 w 490"/>
                <a:gd name="T43" fmla="*/ 1 h 224"/>
                <a:gd name="T44" fmla="*/ 3 w 490"/>
                <a:gd name="T45" fmla="*/ 1 h 224"/>
                <a:gd name="T46" fmla="*/ 4 w 490"/>
                <a:gd name="T47" fmla="*/ 1 h 224"/>
                <a:gd name="T48" fmla="*/ 4 w 490"/>
                <a:gd name="T49" fmla="*/ 1 h 224"/>
                <a:gd name="T50" fmla="*/ 4 w 490"/>
                <a:gd name="T51" fmla="*/ 1 h 224"/>
                <a:gd name="T52" fmla="*/ 4 w 490"/>
                <a:gd name="T53" fmla="*/ 1 h 224"/>
                <a:gd name="T54" fmla="*/ 4 w 490"/>
                <a:gd name="T55" fmla="*/ 0 h 224"/>
                <a:gd name="T56" fmla="*/ 4 w 490"/>
                <a:gd name="T57" fmla="*/ 0 h 22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90"/>
                <a:gd name="T88" fmla="*/ 0 h 224"/>
                <a:gd name="T89" fmla="*/ 490 w 490"/>
                <a:gd name="T90" fmla="*/ 224 h 22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90" h="224">
                  <a:moveTo>
                    <a:pt x="479" y="0"/>
                  </a:moveTo>
                  <a:lnTo>
                    <a:pt x="452" y="19"/>
                  </a:lnTo>
                  <a:lnTo>
                    <a:pt x="424" y="34"/>
                  </a:lnTo>
                  <a:lnTo>
                    <a:pt x="387" y="45"/>
                  </a:lnTo>
                  <a:lnTo>
                    <a:pt x="344" y="61"/>
                  </a:lnTo>
                  <a:lnTo>
                    <a:pt x="273" y="78"/>
                  </a:lnTo>
                  <a:lnTo>
                    <a:pt x="230" y="89"/>
                  </a:lnTo>
                  <a:lnTo>
                    <a:pt x="182" y="114"/>
                  </a:lnTo>
                  <a:lnTo>
                    <a:pt x="154" y="125"/>
                  </a:lnTo>
                  <a:lnTo>
                    <a:pt x="131" y="167"/>
                  </a:lnTo>
                  <a:lnTo>
                    <a:pt x="114" y="211"/>
                  </a:lnTo>
                  <a:lnTo>
                    <a:pt x="66" y="213"/>
                  </a:lnTo>
                  <a:lnTo>
                    <a:pt x="0" y="184"/>
                  </a:lnTo>
                  <a:lnTo>
                    <a:pt x="55" y="224"/>
                  </a:lnTo>
                  <a:lnTo>
                    <a:pt x="91" y="224"/>
                  </a:lnTo>
                  <a:lnTo>
                    <a:pt x="135" y="220"/>
                  </a:lnTo>
                  <a:lnTo>
                    <a:pt x="142" y="180"/>
                  </a:lnTo>
                  <a:lnTo>
                    <a:pt x="161" y="137"/>
                  </a:lnTo>
                  <a:lnTo>
                    <a:pt x="205" y="125"/>
                  </a:lnTo>
                  <a:lnTo>
                    <a:pt x="241" y="100"/>
                  </a:lnTo>
                  <a:lnTo>
                    <a:pt x="292" y="89"/>
                  </a:lnTo>
                  <a:lnTo>
                    <a:pt x="336" y="87"/>
                  </a:lnTo>
                  <a:lnTo>
                    <a:pt x="384" y="70"/>
                  </a:lnTo>
                  <a:lnTo>
                    <a:pt x="412" y="62"/>
                  </a:lnTo>
                  <a:lnTo>
                    <a:pt x="452" y="45"/>
                  </a:lnTo>
                  <a:lnTo>
                    <a:pt x="475" y="30"/>
                  </a:lnTo>
                  <a:lnTo>
                    <a:pt x="490" y="26"/>
                  </a:lnTo>
                  <a:lnTo>
                    <a:pt x="47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103511" name="Freeform 86"/>
            <p:cNvSpPr>
              <a:spLocks/>
            </p:cNvSpPr>
            <p:nvPr/>
          </p:nvSpPr>
          <p:spPr bwMode="auto">
            <a:xfrm>
              <a:off x="1858" y="1647"/>
              <a:ext cx="274" cy="132"/>
            </a:xfrm>
            <a:custGeom>
              <a:avLst/>
              <a:gdLst>
                <a:gd name="T0" fmla="*/ 4 w 547"/>
                <a:gd name="T1" fmla="*/ 1 h 264"/>
                <a:gd name="T2" fmla="*/ 4 w 547"/>
                <a:gd name="T3" fmla="*/ 1 h 264"/>
                <a:gd name="T4" fmla="*/ 5 w 547"/>
                <a:gd name="T5" fmla="*/ 1 h 264"/>
                <a:gd name="T6" fmla="*/ 5 w 547"/>
                <a:gd name="T7" fmla="*/ 1 h 264"/>
                <a:gd name="T8" fmla="*/ 5 w 547"/>
                <a:gd name="T9" fmla="*/ 1 h 264"/>
                <a:gd name="T10" fmla="*/ 5 w 547"/>
                <a:gd name="T11" fmla="*/ 1 h 264"/>
                <a:gd name="T12" fmla="*/ 5 w 547"/>
                <a:gd name="T13" fmla="*/ 1 h 264"/>
                <a:gd name="T14" fmla="*/ 4 w 547"/>
                <a:gd name="T15" fmla="*/ 1 h 264"/>
                <a:gd name="T16" fmla="*/ 4 w 547"/>
                <a:gd name="T17" fmla="*/ 2 h 264"/>
                <a:gd name="T18" fmla="*/ 4 w 547"/>
                <a:gd name="T19" fmla="*/ 2 h 264"/>
                <a:gd name="T20" fmla="*/ 3 w 547"/>
                <a:gd name="T21" fmla="*/ 2 h 264"/>
                <a:gd name="T22" fmla="*/ 3 w 547"/>
                <a:gd name="T23" fmla="*/ 2 h 264"/>
                <a:gd name="T24" fmla="*/ 2 w 547"/>
                <a:gd name="T25" fmla="*/ 2 h 264"/>
                <a:gd name="T26" fmla="*/ 2 w 547"/>
                <a:gd name="T27" fmla="*/ 2 h 264"/>
                <a:gd name="T28" fmla="*/ 2 w 547"/>
                <a:gd name="T29" fmla="*/ 2 h 264"/>
                <a:gd name="T30" fmla="*/ 2 w 547"/>
                <a:gd name="T31" fmla="*/ 2 h 264"/>
                <a:gd name="T32" fmla="*/ 2 w 547"/>
                <a:gd name="T33" fmla="*/ 2 h 264"/>
                <a:gd name="T34" fmla="*/ 1 w 547"/>
                <a:gd name="T35" fmla="*/ 3 h 264"/>
                <a:gd name="T36" fmla="*/ 1 w 547"/>
                <a:gd name="T37" fmla="*/ 2 h 264"/>
                <a:gd name="T38" fmla="*/ 1 w 547"/>
                <a:gd name="T39" fmla="*/ 2 h 264"/>
                <a:gd name="T40" fmla="*/ 1 w 547"/>
                <a:gd name="T41" fmla="*/ 2 h 264"/>
                <a:gd name="T42" fmla="*/ 0 w 547"/>
                <a:gd name="T43" fmla="*/ 2 h 264"/>
                <a:gd name="T44" fmla="*/ 1 w 547"/>
                <a:gd name="T45" fmla="*/ 2 h 264"/>
                <a:gd name="T46" fmla="*/ 1 w 547"/>
                <a:gd name="T47" fmla="*/ 2 h 264"/>
                <a:gd name="T48" fmla="*/ 1 w 547"/>
                <a:gd name="T49" fmla="*/ 2 h 264"/>
                <a:gd name="T50" fmla="*/ 1 w 547"/>
                <a:gd name="T51" fmla="*/ 2 h 264"/>
                <a:gd name="T52" fmla="*/ 1 w 547"/>
                <a:gd name="T53" fmla="*/ 2 h 264"/>
                <a:gd name="T54" fmla="*/ 1 w 547"/>
                <a:gd name="T55" fmla="*/ 2 h 264"/>
                <a:gd name="T56" fmla="*/ 1 w 547"/>
                <a:gd name="T57" fmla="*/ 2 h 264"/>
                <a:gd name="T58" fmla="*/ 2 w 547"/>
                <a:gd name="T59" fmla="*/ 2 h 264"/>
                <a:gd name="T60" fmla="*/ 2 w 547"/>
                <a:gd name="T61" fmla="*/ 2 h 264"/>
                <a:gd name="T62" fmla="*/ 2 w 547"/>
                <a:gd name="T63" fmla="*/ 2 h 264"/>
                <a:gd name="T64" fmla="*/ 2 w 547"/>
                <a:gd name="T65" fmla="*/ 2 h 264"/>
                <a:gd name="T66" fmla="*/ 3 w 547"/>
                <a:gd name="T67" fmla="*/ 2 h 264"/>
                <a:gd name="T68" fmla="*/ 3 w 547"/>
                <a:gd name="T69" fmla="*/ 2 h 264"/>
                <a:gd name="T70" fmla="*/ 3 w 547"/>
                <a:gd name="T71" fmla="*/ 2 h 264"/>
                <a:gd name="T72" fmla="*/ 4 w 547"/>
                <a:gd name="T73" fmla="*/ 1 h 264"/>
                <a:gd name="T74" fmla="*/ 4 w 547"/>
                <a:gd name="T75" fmla="*/ 1 h 264"/>
                <a:gd name="T76" fmla="*/ 4 w 547"/>
                <a:gd name="T77" fmla="*/ 1 h 264"/>
                <a:gd name="T78" fmla="*/ 4 w 547"/>
                <a:gd name="T79" fmla="*/ 1 h 264"/>
                <a:gd name="T80" fmla="*/ 4 w 547"/>
                <a:gd name="T81" fmla="*/ 1 h 264"/>
                <a:gd name="T82" fmla="*/ 5 w 547"/>
                <a:gd name="T83" fmla="*/ 1 h 264"/>
                <a:gd name="T84" fmla="*/ 5 w 547"/>
                <a:gd name="T85" fmla="*/ 1 h 264"/>
                <a:gd name="T86" fmla="*/ 5 w 547"/>
                <a:gd name="T87" fmla="*/ 1 h 264"/>
                <a:gd name="T88" fmla="*/ 4 w 547"/>
                <a:gd name="T89" fmla="*/ 1 h 264"/>
                <a:gd name="T90" fmla="*/ 4 w 547"/>
                <a:gd name="T91" fmla="*/ 1 h 264"/>
                <a:gd name="T92" fmla="*/ 4 w 547"/>
                <a:gd name="T93" fmla="*/ 1 h 264"/>
                <a:gd name="T94" fmla="*/ 4 w 547"/>
                <a:gd name="T95" fmla="*/ 0 h 264"/>
                <a:gd name="T96" fmla="*/ 4 w 547"/>
                <a:gd name="T97" fmla="*/ 1 h 264"/>
                <a:gd name="T98" fmla="*/ 4 w 547"/>
                <a:gd name="T99" fmla="*/ 1 h 26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47"/>
                <a:gd name="T151" fmla="*/ 0 h 264"/>
                <a:gd name="T152" fmla="*/ 547 w 547"/>
                <a:gd name="T153" fmla="*/ 264 h 26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47" h="264">
                  <a:moveTo>
                    <a:pt x="490" y="7"/>
                  </a:moveTo>
                  <a:lnTo>
                    <a:pt x="503" y="11"/>
                  </a:lnTo>
                  <a:lnTo>
                    <a:pt x="515" y="32"/>
                  </a:lnTo>
                  <a:lnTo>
                    <a:pt x="534" y="43"/>
                  </a:lnTo>
                  <a:lnTo>
                    <a:pt x="538" y="70"/>
                  </a:lnTo>
                  <a:lnTo>
                    <a:pt x="547" y="81"/>
                  </a:lnTo>
                  <a:lnTo>
                    <a:pt x="530" y="99"/>
                  </a:lnTo>
                  <a:lnTo>
                    <a:pt x="503" y="112"/>
                  </a:lnTo>
                  <a:lnTo>
                    <a:pt x="452" y="133"/>
                  </a:lnTo>
                  <a:lnTo>
                    <a:pt x="391" y="150"/>
                  </a:lnTo>
                  <a:lnTo>
                    <a:pt x="336" y="156"/>
                  </a:lnTo>
                  <a:lnTo>
                    <a:pt x="300" y="161"/>
                  </a:lnTo>
                  <a:lnTo>
                    <a:pt x="253" y="182"/>
                  </a:lnTo>
                  <a:lnTo>
                    <a:pt x="197" y="199"/>
                  </a:lnTo>
                  <a:lnTo>
                    <a:pt x="178" y="211"/>
                  </a:lnTo>
                  <a:lnTo>
                    <a:pt x="146" y="220"/>
                  </a:lnTo>
                  <a:lnTo>
                    <a:pt x="131" y="245"/>
                  </a:lnTo>
                  <a:lnTo>
                    <a:pt x="118" y="264"/>
                  </a:lnTo>
                  <a:lnTo>
                    <a:pt x="95" y="256"/>
                  </a:lnTo>
                  <a:lnTo>
                    <a:pt x="66" y="249"/>
                  </a:lnTo>
                  <a:lnTo>
                    <a:pt x="47" y="226"/>
                  </a:lnTo>
                  <a:lnTo>
                    <a:pt x="0" y="165"/>
                  </a:lnTo>
                  <a:lnTo>
                    <a:pt x="59" y="199"/>
                  </a:lnTo>
                  <a:lnTo>
                    <a:pt x="55" y="205"/>
                  </a:lnTo>
                  <a:lnTo>
                    <a:pt x="66" y="218"/>
                  </a:lnTo>
                  <a:lnTo>
                    <a:pt x="78" y="235"/>
                  </a:lnTo>
                  <a:lnTo>
                    <a:pt x="99" y="243"/>
                  </a:lnTo>
                  <a:lnTo>
                    <a:pt x="114" y="243"/>
                  </a:lnTo>
                  <a:lnTo>
                    <a:pt x="125" y="220"/>
                  </a:lnTo>
                  <a:lnTo>
                    <a:pt x="146" y="211"/>
                  </a:lnTo>
                  <a:lnTo>
                    <a:pt x="178" y="186"/>
                  </a:lnTo>
                  <a:lnTo>
                    <a:pt x="209" y="169"/>
                  </a:lnTo>
                  <a:lnTo>
                    <a:pt x="253" y="156"/>
                  </a:lnTo>
                  <a:lnTo>
                    <a:pt x="308" y="142"/>
                  </a:lnTo>
                  <a:lnTo>
                    <a:pt x="344" y="138"/>
                  </a:lnTo>
                  <a:lnTo>
                    <a:pt x="384" y="131"/>
                  </a:lnTo>
                  <a:lnTo>
                    <a:pt x="416" y="118"/>
                  </a:lnTo>
                  <a:lnTo>
                    <a:pt x="439" y="114"/>
                  </a:lnTo>
                  <a:lnTo>
                    <a:pt x="467" y="106"/>
                  </a:lnTo>
                  <a:lnTo>
                    <a:pt x="494" y="95"/>
                  </a:lnTo>
                  <a:lnTo>
                    <a:pt x="511" y="91"/>
                  </a:lnTo>
                  <a:lnTo>
                    <a:pt x="519" y="78"/>
                  </a:lnTo>
                  <a:lnTo>
                    <a:pt x="522" y="59"/>
                  </a:lnTo>
                  <a:lnTo>
                    <a:pt x="519" y="47"/>
                  </a:lnTo>
                  <a:lnTo>
                    <a:pt x="500" y="42"/>
                  </a:lnTo>
                  <a:lnTo>
                    <a:pt x="490" y="26"/>
                  </a:lnTo>
                  <a:lnTo>
                    <a:pt x="475" y="11"/>
                  </a:lnTo>
                  <a:lnTo>
                    <a:pt x="471" y="0"/>
                  </a:lnTo>
                  <a:lnTo>
                    <a:pt x="49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grpSp>
      <p:sp>
        <p:nvSpPr>
          <p:cNvPr id="2" name="1 CuadroTexto"/>
          <p:cNvSpPr txBox="1"/>
          <p:nvPr/>
        </p:nvSpPr>
        <p:spPr>
          <a:xfrm>
            <a:off x="1624013" y="1255713"/>
            <a:ext cx="5645150" cy="584200"/>
          </a:xfrm>
          <a:prstGeom prst="rect">
            <a:avLst/>
          </a:prstGeom>
          <a:noFill/>
        </p:spPr>
        <p:txBody>
          <a:bodyPr wrap="none">
            <a:spAutoFit/>
          </a:bodyPr>
          <a:lstStyle/>
          <a:p>
            <a:pPr>
              <a:defRPr/>
            </a:pPr>
            <a:r>
              <a:rPr lang="es-MX" sz="3200" b="1" dirty="0">
                <a:solidFill>
                  <a:schemeClr val="accent2">
                    <a:lumMod val="75000"/>
                  </a:schemeClr>
                </a:solidFill>
                <a:latin typeface="+mn-lt"/>
              </a:rPr>
              <a:t>7.5.4.-  PROPIEDAD DEL CLIENTE</a:t>
            </a:r>
          </a:p>
        </p:txBody>
      </p:sp>
    </p:spTree>
    <p:extLst>
      <p:ext uri="{BB962C8B-B14F-4D97-AF65-F5344CB8AC3E}">
        <p14:creationId xmlns:p14="http://schemas.microsoft.com/office/powerpoint/2010/main" val="3567113277"/>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2707" name="Group 535"/>
          <p:cNvGrpSpPr>
            <a:grpSpLocks/>
          </p:cNvGrpSpPr>
          <p:nvPr/>
        </p:nvGrpSpPr>
        <p:grpSpPr bwMode="auto">
          <a:xfrm>
            <a:off x="395536" y="1771650"/>
            <a:ext cx="8610600" cy="4197350"/>
            <a:chOff x="336" y="1172"/>
            <a:chExt cx="5424" cy="2644"/>
          </a:xfrm>
        </p:grpSpPr>
        <p:sp>
          <p:nvSpPr>
            <p:cNvPr id="72709" name="Text Box 2"/>
            <p:cNvSpPr txBox="1">
              <a:spLocks noChangeArrowheads="1"/>
            </p:cNvSpPr>
            <p:nvPr/>
          </p:nvSpPr>
          <p:spPr bwMode="auto">
            <a:xfrm>
              <a:off x="336" y="3025"/>
              <a:ext cx="1344"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spcBef>
                  <a:spcPct val="50000"/>
                </a:spcBef>
                <a:buFontTx/>
                <a:buNone/>
              </a:pPr>
              <a:r>
                <a:rPr lang="es-ES_tradnl" altLang="es-MX" sz="2000" b="1">
                  <a:latin typeface="Century Gothic" panose="020B0502020202020204" pitchFamily="34" charset="0"/>
                </a:rPr>
                <a:t>MANIPULACIÓN</a:t>
              </a:r>
            </a:p>
          </p:txBody>
        </p:sp>
        <p:sp>
          <p:nvSpPr>
            <p:cNvPr id="72710" name="Text Box 3"/>
            <p:cNvSpPr txBox="1">
              <a:spLocks noChangeArrowheads="1"/>
            </p:cNvSpPr>
            <p:nvPr/>
          </p:nvSpPr>
          <p:spPr bwMode="auto">
            <a:xfrm>
              <a:off x="1894" y="3564"/>
              <a:ext cx="2369"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spcBef>
                  <a:spcPct val="50000"/>
                </a:spcBef>
                <a:buFontTx/>
                <a:buNone/>
              </a:pPr>
              <a:r>
                <a:rPr lang="es-ES_tradnl" altLang="es-MX" sz="2000" b="1" dirty="0">
                  <a:latin typeface="Century Gothic" panose="020B0502020202020204" pitchFamily="34" charset="0"/>
                </a:rPr>
                <a:t>EMBALAJE </a:t>
              </a:r>
              <a:r>
                <a:rPr lang="es-ES_tradnl" altLang="es-MX" sz="2000" b="1" dirty="0" smtClean="0">
                  <a:latin typeface="Century Gothic" panose="020B0502020202020204" pitchFamily="34" charset="0"/>
                </a:rPr>
                <a:t>Y PROTECCIÓN</a:t>
              </a:r>
              <a:endParaRPr lang="es-ES_tradnl" altLang="es-MX" sz="2000" b="1" dirty="0">
                <a:latin typeface="Century Gothic" panose="020B0502020202020204" pitchFamily="34" charset="0"/>
              </a:endParaRPr>
            </a:p>
          </p:txBody>
        </p:sp>
        <p:sp>
          <p:nvSpPr>
            <p:cNvPr id="72711" name="Text Box 4"/>
            <p:cNvSpPr txBox="1">
              <a:spLocks noChangeArrowheads="1"/>
            </p:cNvSpPr>
            <p:nvPr/>
          </p:nvSpPr>
          <p:spPr bwMode="auto">
            <a:xfrm>
              <a:off x="3648" y="2900"/>
              <a:ext cx="2112" cy="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spcBef>
                  <a:spcPct val="50000"/>
                </a:spcBef>
                <a:buFontTx/>
                <a:buNone/>
              </a:pPr>
              <a:r>
                <a:rPr lang="es-ES_tradnl" altLang="es-MX" sz="2000" b="1">
                  <a:latin typeface="Century Gothic" panose="020B0502020202020204" pitchFamily="34" charset="0"/>
                </a:rPr>
                <a:t>ALMACENAMIENTO</a:t>
              </a:r>
            </a:p>
            <a:p>
              <a:pPr>
                <a:spcBef>
                  <a:spcPct val="50000"/>
                </a:spcBef>
                <a:buFontTx/>
                <a:buNone/>
              </a:pPr>
              <a:r>
                <a:rPr lang="es-ES_tradnl" altLang="es-MX" sz="2000" b="1">
                  <a:latin typeface="Century Gothic" panose="020B0502020202020204" pitchFamily="34" charset="0"/>
                </a:rPr>
                <a:t>ENTREGA</a:t>
              </a:r>
            </a:p>
          </p:txBody>
        </p:sp>
        <p:sp>
          <p:nvSpPr>
            <p:cNvPr id="72712" name="Text Box 5"/>
            <p:cNvSpPr txBox="1">
              <a:spLocks noChangeArrowheads="1"/>
            </p:cNvSpPr>
            <p:nvPr/>
          </p:nvSpPr>
          <p:spPr bwMode="auto">
            <a:xfrm>
              <a:off x="2208" y="2180"/>
              <a:ext cx="168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spcBef>
                  <a:spcPct val="50000"/>
                </a:spcBef>
                <a:buFontTx/>
                <a:buNone/>
              </a:pPr>
              <a:r>
                <a:rPr lang="es-ES_tradnl" altLang="es-MX" sz="2000" b="1" dirty="0">
                  <a:latin typeface="Century Gothic" panose="020B0502020202020204" pitchFamily="34" charset="0"/>
                </a:rPr>
                <a:t>IDENTIFICACIÓN</a:t>
              </a:r>
            </a:p>
          </p:txBody>
        </p:sp>
        <p:grpSp>
          <p:nvGrpSpPr>
            <p:cNvPr id="72713" name="Group 6"/>
            <p:cNvGrpSpPr>
              <a:grpSpLocks/>
            </p:cNvGrpSpPr>
            <p:nvPr/>
          </p:nvGrpSpPr>
          <p:grpSpPr bwMode="auto">
            <a:xfrm>
              <a:off x="1968" y="1172"/>
              <a:ext cx="1680" cy="981"/>
              <a:chOff x="1776" y="1459"/>
              <a:chExt cx="1581" cy="770"/>
            </a:xfrm>
          </p:grpSpPr>
          <p:sp>
            <p:nvSpPr>
              <p:cNvPr id="73045" name="Freeform 7"/>
              <p:cNvSpPr>
                <a:spLocks/>
              </p:cNvSpPr>
              <p:nvPr/>
            </p:nvSpPr>
            <p:spPr bwMode="auto">
              <a:xfrm>
                <a:off x="1776" y="1911"/>
                <a:ext cx="1581" cy="318"/>
              </a:xfrm>
              <a:custGeom>
                <a:avLst/>
                <a:gdLst>
                  <a:gd name="T0" fmla="*/ 1 w 3161"/>
                  <a:gd name="T1" fmla="*/ 0 h 637"/>
                  <a:gd name="T2" fmla="*/ 1 w 3161"/>
                  <a:gd name="T3" fmla="*/ 0 h 637"/>
                  <a:gd name="T4" fmla="*/ 1 w 3161"/>
                  <a:gd name="T5" fmla="*/ 0 h 637"/>
                  <a:gd name="T6" fmla="*/ 0 w 3161"/>
                  <a:gd name="T7" fmla="*/ 0 h 637"/>
                  <a:gd name="T8" fmla="*/ 1 w 3161"/>
                  <a:gd name="T9" fmla="*/ 0 h 637"/>
                  <a:gd name="T10" fmla="*/ 1 w 3161"/>
                  <a:gd name="T11" fmla="*/ 0 h 637"/>
                  <a:gd name="T12" fmla="*/ 0 60000 65536"/>
                  <a:gd name="T13" fmla="*/ 0 60000 65536"/>
                  <a:gd name="T14" fmla="*/ 0 60000 65536"/>
                  <a:gd name="T15" fmla="*/ 0 60000 65536"/>
                  <a:gd name="T16" fmla="*/ 0 60000 65536"/>
                  <a:gd name="T17" fmla="*/ 0 60000 65536"/>
                  <a:gd name="T18" fmla="*/ 0 w 3161"/>
                  <a:gd name="T19" fmla="*/ 0 h 637"/>
                  <a:gd name="T20" fmla="*/ 3161 w 3161"/>
                  <a:gd name="T21" fmla="*/ 637 h 637"/>
                </a:gdLst>
                <a:ahLst/>
                <a:cxnLst>
                  <a:cxn ang="T12">
                    <a:pos x="T0" y="T1"/>
                  </a:cxn>
                  <a:cxn ang="T13">
                    <a:pos x="T2" y="T3"/>
                  </a:cxn>
                  <a:cxn ang="T14">
                    <a:pos x="T4" y="T5"/>
                  </a:cxn>
                  <a:cxn ang="T15">
                    <a:pos x="T6" y="T7"/>
                  </a:cxn>
                  <a:cxn ang="T16">
                    <a:pos x="T8" y="T9"/>
                  </a:cxn>
                  <a:cxn ang="T17">
                    <a:pos x="T10" y="T11"/>
                  </a:cxn>
                </a:cxnLst>
                <a:rect l="T18" t="T19" r="T20" b="T21"/>
                <a:pathLst>
                  <a:path w="3161" h="637">
                    <a:moveTo>
                      <a:pt x="443" y="0"/>
                    </a:moveTo>
                    <a:lnTo>
                      <a:pt x="3161" y="167"/>
                    </a:lnTo>
                    <a:lnTo>
                      <a:pt x="3129" y="637"/>
                    </a:lnTo>
                    <a:lnTo>
                      <a:pt x="0" y="365"/>
                    </a:lnTo>
                    <a:lnTo>
                      <a:pt x="443"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46" name="Freeform 8"/>
              <p:cNvSpPr>
                <a:spLocks/>
              </p:cNvSpPr>
              <p:nvPr/>
            </p:nvSpPr>
            <p:spPr bwMode="auto">
              <a:xfrm>
                <a:off x="3197" y="2030"/>
                <a:ext cx="142" cy="132"/>
              </a:xfrm>
              <a:custGeom>
                <a:avLst/>
                <a:gdLst>
                  <a:gd name="T0" fmla="*/ 0 w 285"/>
                  <a:gd name="T1" fmla="*/ 1 h 264"/>
                  <a:gd name="T2" fmla="*/ 0 w 285"/>
                  <a:gd name="T3" fmla="*/ 1 h 264"/>
                  <a:gd name="T4" fmla="*/ 0 w 285"/>
                  <a:gd name="T5" fmla="*/ 1 h 264"/>
                  <a:gd name="T6" fmla="*/ 0 w 285"/>
                  <a:gd name="T7" fmla="*/ 0 h 264"/>
                  <a:gd name="T8" fmla="*/ 0 w 285"/>
                  <a:gd name="T9" fmla="*/ 1 h 264"/>
                  <a:gd name="T10" fmla="*/ 0 w 285"/>
                  <a:gd name="T11" fmla="*/ 1 h 264"/>
                  <a:gd name="T12" fmla="*/ 0 60000 65536"/>
                  <a:gd name="T13" fmla="*/ 0 60000 65536"/>
                  <a:gd name="T14" fmla="*/ 0 60000 65536"/>
                  <a:gd name="T15" fmla="*/ 0 60000 65536"/>
                  <a:gd name="T16" fmla="*/ 0 60000 65536"/>
                  <a:gd name="T17" fmla="*/ 0 60000 65536"/>
                  <a:gd name="T18" fmla="*/ 0 w 285"/>
                  <a:gd name="T19" fmla="*/ 0 h 264"/>
                  <a:gd name="T20" fmla="*/ 285 w 285"/>
                  <a:gd name="T21" fmla="*/ 264 h 264"/>
                </a:gdLst>
                <a:ahLst/>
                <a:cxnLst>
                  <a:cxn ang="T12">
                    <a:pos x="T0" y="T1"/>
                  </a:cxn>
                  <a:cxn ang="T13">
                    <a:pos x="T2" y="T3"/>
                  </a:cxn>
                  <a:cxn ang="T14">
                    <a:pos x="T4" y="T5"/>
                  </a:cxn>
                  <a:cxn ang="T15">
                    <a:pos x="T6" y="T7"/>
                  </a:cxn>
                  <a:cxn ang="T16">
                    <a:pos x="T8" y="T9"/>
                  </a:cxn>
                  <a:cxn ang="T17">
                    <a:pos x="T10" y="T11"/>
                  </a:cxn>
                </a:cxnLst>
                <a:rect l="T18" t="T19" r="T20" b="T21"/>
                <a:pathLst>
                  <a:path w="285" h="264">
                    <a:moveTo>
                      <a:pt x="0" y="264"/>
                    </a:moveTo>
                    <a:lnTo>
                      <a:pt x="188" y="190"/>
                    </a:lnTo>
                    <a:lnTo>
                      <a:pt x="285" y="13"/>
                    </a:lnTo>
                    <a:lnTo>
                      <a:pt x="123" y="0"/>
                    </a:lnTo>
                    <a:lnTo>
                      <a:pt x="0" y="264"/>
                    </a:lnTo>
                    <a:close/>
                  </a:path>
                </a:pathLst>
              </a:custGeom>
              <a:solidFill>
                <a:srgbClr val="7569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47" name="Freeform 9"/>
              <p:cNvSpPr>
                <a:spLocks/>
              </p:cNvSpPr>
              <p:nvPr/>
            </p:nvSpPr>
            <p:spPr bwMode="auto">
              <a:xfrm>
                <a:off x="2821" y="1991"/>
                <a:ext cx="153" cy="148"/>
              </a:xfrm>
              <a:custGeom>
                <a:avLst/>
                <a:gdLst>
                  <a:gd name="T0" fmla="*/ 0 w 304"/>
                  <a:gd name="T1" fmla="*/ 1 h 294"/>
                  <a:gd name="T2" fmla="*/ 1 w 304"/>
                  <a:gd name="T3" fmla="*/ 1 h 294"/>
                  <a:gd name="T4" fmla="*/ 1 w 304"/>
                  <a:gd name="T5" fmla="*/ 1 h 294"/>
                  <a:gd name="T6" fmla="*/ 1 w 304"/>
                  <a:gd name="T7" fmla="*/ 0 h 294"/>
                  <a:gd name="T8" fmla="*/ 0 w 304"/>
                  <a:gd name="T9" fmla="*/ 1 h 294"/>
                  <a:gd name="T10" fmla="*/ 0 w 304"/>
                  <a:gd name="T11" fmla="*/ 1 h 294"/>
                  <a:gd name="T12" fmla="*/ 0 60000 65536"/>
                  <a:gd name="T13" fmla="*/ 0 60000 65536"/>
                  <a:gd name="T14" fmla="*/ 0 60000 65536"/>
                  <a:gd name="T15" fmla="*/ 0 60000 65536"/>
                  <a:gd name="T16" fmla="*/ 0 60000 65536"/>
                  <a:gd name="T17" fmla="*/ 0 60000 65536"/>
                  <a:gd name="T18" fmla="*/ 0 w 304"/>
                  <a:gd name="T19" fmla="*/ 0 h 294"/>
                  <a:gd name="T20" fmla="*/ 304 w 304"/>
                  <a:gd name="T21" fmla="*/ 294 h 294"/>
                </a:gdLst>
                <a:ahLst/>
                <a:cxnLst>
                  <a:cxn ang="T12">
                    <a:pos x="T0" y="T1"/>
                  </a:cxn>
                  <a:cxn ang="T13">
                    <a:pos x="T2" y="T3"/>
                  </a:cxn>
                  <a:cxn ang="T14">
                    <a:pos x="T4" y="T5"/>
                  </a:cxn>
                  <a:cxn ang="T15">
                    <a:pos x="T6" y="T7"/>
                  </a:cxn>
                  <a:cxn ang="T16">
                    <a:pos x="T8" y="T9"/>
                  </a:cxn>
                  <a:cxn ang="T17">
                    <a:pos x="T10" y="T11"/>
                  </a:cxn>
                </a:cxnLst>
                <a:rect l="T18" t="T19" r="T20" b="T21"/>
                <a:pathLst>
                  <a:path w="304" h="294">
                    <a:moveTo>
                      <a:pt x="0" y="294"/>
                    </a:moveTo>
                    <a:lnTo>
                      <a:pt x="163" y="245"/>
                    </a:lnTo>
                    <a:lnTo>
                      <a:pt x="304" y="32"/>
                    </a:lnTo>
                    <a:lnTo>
                      <a:pt x="47" y="0"/>
                    </a:lnTo>
                    <a:lnTo>
                      <a:pt x="0" y="294"/>
                    </a:lnTo>
                    <a:close/>
                  </a:path>
                </a:pathLst>
              </a:custGeom>
              <a:solidFill>
                <a:srgbClr val="7569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48" name="Freeform 10"/>
              <p:cNvSpPr>
                <a:spLocks/>
              </p:cNvSpPr>
              <p:nvPr/>
            </p:nvSpPr>
            <p:spPr bwMode="auto">
              <a:xfrm>
                <a:off x="2056" y="1459"/>
                <a:ext cx="554" cy="458"/>
              </a:xfrm>
              <a:custGeom>
                <a:avLst/>
                <a:gdLst>
                  <a:gd name="T0" fmla="*/ 1 w 1108"/>
                  <a:gd name="T1" fmla="*/ 1 h 916"/>
                  <a:gd name="T2" fmla="*/ 1 w 1108"/>
                  <a:gd name="T3" fmla="*/ 0 h 916"/>
                  <a:gd name="T4" fmla="*/ 1 w 1108"/>
                  <a:gd name="T5" fmla="*/ 1 h 916"/>
                  <a:gd name="T6" fmla="*/ 1 w 1108"/>
                  <a:gd name="T7" fmla="*/ 1 h 916"/>
                  <a:gd name="T8" fmla="*/ 1 w 1108"/>
                  <a:gd name="T9" fmla="*/ 1 h 916"/>
                  <a:gd name="T10" fmla="*/ 1 w 1108"/>
                  <a:gd name="T11" fmla="*/ 1 h 916"/>
                  <a:gd name="T12" fmla="*/ 1 w 1108"/>
                  <a:gd name="T13" fmla="*/ 1 h 916"/>
                  <a:gd name="T14" fmla="*/ 1 w 1108"/>
                  <a:gd name="T15" fmla="*/ 1 h 916"/>
                  <a:gd name="T16" fmla="*/ 1 w 1108"/>
                  <a:gd name="T17" fmla="*/ 1 h 916"/>
                  <a:gd name="T18" fmla="*/ 1 w 1108"/>
                  <a:gd name="T19" fmla="*/ 1 h 916"/>
                  <a:gd name="T20" fmla="*/ 0 w 1108"/>
                  <a:gd name="T21" fmla="*/ 1 h 916"/>
                  <a:gd name="T22" fmla="*/ 0 w 1108"/>
                  <a:gd name="T23" fmla="*/ 1 h 916"/>
                  <a:gd name="T24" fmla="*/ 1 w 1108"/>
                  <a:gd name="T25" fmla="*/ 1 h 916"/>
                  <a:gd name="T26" fmla="*/ 1 w 1108"/>
                  <a:gd name="T27" fmla="*/ 1 h 916"/>
                  <a:gd name="T28" fmla="*/ 1 w 1108"/>
                  <a:gd name="T29" fmla="*/ 1 h 916"/>
                  <a:gd name="T30" fmla="*/ 1 w 1108"/>
                  <a:gd name="T31" fmla="*/ 1 h 916"/>
                  <a:gd name="T32" fmla="*/ 1 w 1108"/>
                  <a:gd name="T33" fmla="*/ 1 h 916"/>
                  <a:gd name="T34" fmla="*/ 1 w 1108"/>
                  <a:gd name="T35" fmla="*/ 1 h 916"/>
                  <a:gd name="T36" fmla="*/ 1 w 1108"/>
                  <a:gd name="T37" fmla="*/ 1 h 916"/>
                  <a:gd name="T38" fmla="*/ 1 w 1108"/>
                  <a:gd name="T39" fmla="*/ 1 h 9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108"/>
                  <a:gd name="T61" fmla="*/ 0 h 916"/>
                  <a:gd name="T62" fmla="*/ 1108 w 1108"/>
                  <a:gd name="T63" fmla="*/ 916 h 9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108" h="916">
                    <a:moveTo>
                      <a:pt x="1108" y="4"/>
                    </a:moveTo>
                    <a:lnTo>
                      <a:pt x="994" y="0"/>
                    </a:lnTo>
                    <a:lnTo>
                      <a:pt x="30" y="783"/>
                    </a:lnTo>
                    <a:lnTo>
                      <a:pt x="26" y="785"/>
                    </a:lnTo>
                    <a:lnTo>
                      <a:pt x="21" y="795"/>
                    </a:lnTo>
                    <a:lnTo>
                      <a:pt x="15" y="800"/>
                    </a:lnTo>
                    <a:lnTo>
                      <a:pt x="11" y="806"/>
                    </a:lnTo>
                    <a:lnTo>
                      <a:pt x="9" y="814"/>
                    </a:lnTo>
                    <a:lnTo>
                      <a:pt x="5" y="821"/>
                    </a:lnTo>
                    <a:lnTo>
                      <a:pt x="2" y="829"/>
                    </a:lnTo>
                    <a:lnTo>
                      <a:pt x="0" y="837"/>
                    </a:lnTo>
                    <a:lnTo>
                      <a:pt x="0" y="844"/>
                    </a:lnTo>
                    <a:lnTo>
                      <a:pt x="2" y="854"/>
                    </a:lnTo>
                    <a:lnTo>
                      <a:pt x="4" y="859"/>
                    </a:lnTo>
                    <a:lnTo>
                      <a:pt x="11" y="867"/>
                    </a:lnTo>
                    <a:lnTo>
                      <a:pt x="19" y="873"/>
                    </a:lnTo>
                    <a:lnTo>
                      <a:pt x="30" y="878"/>
                    </a:lnTo>
                    <a:lnTo>
                      <a:pt x="931" y="916"/>
                    </a:lnTo>
                    <a:lnTo>
                      <a:pt x="1108" y="4"/>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49" name="Freeform 11"/>
              <p:cNvSpPr>
                <a:spLocks/>
              </p:cNvSpPr>
              <p:nvPr/>
            </p:nvSpPr>
            <p:spPr bwMode="auto">
              <a:xfrm>
                <a:off x="2553" y="1536"/>
                <a:ext cx="36" cy="71"/>
              </a:xfrm>
              <a:custGeom>
                <a:avLst/>
                <a:gdLst>
                  <a:gd name="T0" fmla="*/ 0 w 72"/>
                  <a:gd name="T1" fmla="*/ 0 h 143"/>
                  <a:gd name="T2" fmla="*/ 1 w 72"/>
                  <a:gd name="T3" fmla="*/ 0 h 143"/>
                  <a:gd name="T4" fmla="*/ 1 w 72"/>
                  <a:gd name="T5" fmla="*/ 0 h 143"/>
                  <a:gd name="T6" fmla="*/ 1 w 72"/>
                  <a:gd name="T7" fmla="*/ 0 h 143"/>
                  <a:gd name="T8" fmla="*/ 0 w 72"/>
                  <a:gd name="T9" fmla="*/ 0 h 143"/>
                  <a:gd name="T10" fmla="*/ 0 w 72"/>
                  <a:gd name="T11" fmla="*/ 0 h 143"/>
                  <a:gd name="T12" fmla="*/ 0 60000 65536"/>
                  <a:gd name="T13" fmla="*/ 0 60000 65536"/>
                  <a:gd name="T14" fmla="*/ 0 60000 65536"/>
                  <a:gd name="T15" fmla="*/ 0 60000 65536"/>
                  <a:gd name="T16" fmla="*/ 0 60000 65536"/>
                  <a:gd name="T17" fmla="*/ 0 60000 65536"/>
                  <a:gd name="T18" fmla="*/ 0 w 72"/>
                  <a:gd name="T19" fmla="*/ 0 h 143"/>
                  <a:gd name="T20" fmla="*/ 72 w 72"/>
                  <a:gd name="T21" fmla="*/ 143 h 143"/>
                </a:gdLst>
                <a:ahLst/>
                <a:cxnLst>
                  <a:cxn ang="T12">
                    <a:pos x="T0" y="T1"/>
                  </a:cxn>
                  <a:cxn ang="T13">
                    <a:pos x="T2" y="T3"/>
                  </a:cxn>
                  <a:cxn ang="T14">
                    <a:pos x="T4" y="T5"/>
                  </a:cxn>
                  <a:cxn ang="T15">
                    <a:pos x="T6" y="T7"/>
                  </a:cxn>
                  <a:cxn ang="T16">
                    <a:pos x="T8" y="T9"/>
                  </a:cxn>
                  <a:cxn ang="T17">
                    <a:pos x="T10" y="T11"/>
                  </a:cxn>
                </a:cxnLst>
                <a:rect l="T18" t="T19" r="T20" b="T21"/>
                <a:pathLst>
                  <a:path w="72" h="143">
                    <a:moveTo>
                      <a:pt x="0" y="143"/>
                    </a:moveTo>
                    <a:lnTo>
                      <a:pt x="46" y="106"/>
                    </a:lnTo>
                    <a:lnTo>
                      <a:pt x="72" y="2"/>
                    </a:lnTo>
                    <a:lnTo>
                      <a:pt x="29" y="0"/>
                    </a:lnTo>
                    <a:lnTo>
                      <a:pt x="0" y="143"/>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50" name="Freeform 12"/>
              <p:cNvSpPr>
                <a:spLocks/>
              </p:cNvSpPr>
              <p:nvPr/>
            </p:nvSpPr>
            <p:spPr bwMode="auto">
              <a:xfrm>
                <a:off x="2487" y="1661"/>
                <a:ext cx="68" cy="116"/>
              </a:xfrm>
              <a:custGeom>
                <a:avLst/>
                <a:gdLst>
                  <a:gd name="T0" fmla="*/ 0 w 137"/>
                  <a:gd name="T1" fmla="*/ 1 h 232"/>
                  <a:gd name="T2" fmla="*/ 0 w 137"/>
                  <a:gd name="T3" fmla="*/ 1 h 232"/>
                  <a:gd name="T4" fmla="*/ 0 w 137"/>
                  <a:gd name="T5" fmla="*/ 0 h 232"/>
                  <a:gd name="T6" fmla="*/ 0 w 137"/>
                  <a:gd name="T7" fmla="*/ 0 h 232"/>
                  <a:gd name="T8" fmla="*/ 0 w 137"/>
                  <a:gd name="T9" fmla="*/ 1 h 232"/>
                  <a:gd name="T10" fmla="*/ 0 w 137"/>
                  <a:gd name="T11" fmla="*/ 1 h 232"/>
                  <a:gd name="T12" fmla="*/ 0 60000 65536"/>
                  <a:gd name="T13" fmla="*/ 0 60000 65536"/>
                  <a:gd name="T14" fmla="*/ 0 60000 65536"/>
                  <a:gd name="T15" fmla="*/ 0 60000 65536"/>
                  <a:gd name="T16" fmla="*/ 0 60000 65536"/>
                  <a:gd name="T17" fmla="*/ 0 60000 65536"/>
                  <a:gd name="T18" fmla="*/ 0 w 137"/>
                  <a:gd name="T19" fmla="*/ 0 h 232"/>
                  <a:gd name="T20" fmla="*/ 137 w 137"/>
                  <a:gd name="T21" fmla="*/ 232 h 232"/>
                </a:gdLst>
                <a:ahLst/>
                <a:cxnLst>
                  <a:cxn ang="T12">
                    <a:pos x="T0" y="T1"/>
                  </a:cxn>
                  <a:cxn ang="T13">
                    <a:pos x="T2" y="T3"/>
                  </a:cxn>
                  <a:cxn ang="T14">
                    <a:pos x="T4" y="T5"/>
                  </a:cxn>
                  <a:cxn ang="T15">
                    <a:pos x="T6" y="T7"/>
                  </a:cxn>
                  <a:cxn ang="T16">
                    <a:pos x="T8" y="T9"/>
                  </a:cxn>
                  <a:cxn ang="T17">
                    <a:pos x="T10" y="T11"/>
                  </a:cxn>
                </a:cxnLst>
                <a:rect l="T18" t="T19" r="T20" b="T21"/>
                <a:pathLst>
                  <a:path w="137" h="232">
                    <a:moveTo>
                      <a:pt x="0" y="232"/>
                    </a:moveTo>
                    <a:lnTo>
                      <a:pt x="97" y="133"/>
                    </a:lnTo>
                    <a:lnTo>
                      <a:pt x="137" y="0"/>
                    </a:lnTo>
                    <a:lnTo>
                      <a:pt x="55" y="0"/>
                    </a:lnTo>
                    <a:lnTo>
                      <a:pt x="0" y="232"/>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51" name="Freeform 13"/>
              <p:cNvSpPr>
                <a:spLocks/>
              </p:cNvSpPr>
              <p:nvPr/>
            </p:nvSpPr>
            <p:spPr bwMode="auto">
              <a:xfrm>
                <a:off x="2379" y="1934"/>
                <a:ext cx="151" cy="146"/>
              </a:xfrm>
              <a:custGeom>
                <a:avLst/>
                <a:gdLst>
                  <a:gd name="T0" fmla="*/ 1 w 302"/>
                  <a:gd name="T1" fmla="*/ 1 h 290"/>
                  <a:gd name="T2" fmla="*/ 1 w 302"/>
                  <a:gd name="T3" fmla="*/ 1 h 290"/>
                  <a:gd name="T4" fmla="*/ 1 w 302"/>
                  <a:gd name="T5" fmla="*/ 1 h 290"/>
                  <a:gd name="T6" fmla="*/ 1 w 302"/>
                  <a:gd name="T7" fmla="*/ 1 h 290"/>
                  <a:gd name="T8" fmla="*/ 0 w 302"/>
                  <a:gd name="T9" fmla="*/ 0 h 290"/>
                  <a:gd name="T10" fmla="*/ 1 w 302"/>
                  <a:gd name="T11" fmla="*/ 1 h 290"/>
                  <a:gd name="T12" fmla="*/ 1 w 302"/>
                  <a:gd name="T13" fmla="*/ 1 h 290"/>
                  <a:gd name="T14" fmla="*/ 0 60000 65536"/>
                  <a:gd name="T15" fmla="*/ 0 60000 65536"/>
                  <a:gd name="T16" fmla="*/ 0 60000 65536"/>
                  <a:gd name="T17" fmla="*/ 0 60000 65536"/>
                  <a:gd name="T18" fmla="*/ 0 60000 65536"/>
                  <a:gd name="T19" fmla="*/ 0 60000 65536"/>
                  <a:gd name="T20" fmla="*/ 0 60000 65536"/>
                  <a:gd name="T21" fmla="*/ 0 w 302"/>
                  <a:gd name="T22" fmla="*/ 0 h 290"/>
                  <a:gd name="T23" fmla="*/ 302 w 302"/>
                  <a:gd name="T24" fmla="*/ 290 h 29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2" h="290">
                    <a:moveTo>
                      <a:pt x="21" y="290"/>
                    </a:moveTo>
                    <a:lnTo>
                      <a:pt x="166" y="106"/>
                    </a:lnTo>
                    <a:lnTo>
                      <a:pt x="281" y="106"/>
                    </a:lnTo>
                    <a:lnTo>
                      <a:pt x="302" y="13"/>
                    </a:lnTo>
                    <a:lnTo>
                      <a:pt x="0" y="0"/>
                    </a:lnTo>
                    <a:lnTo>
                      <a:pt x="21" y="290"/>
                    </a:lnTo>
                    <a:close/>
                  </a:path>
                </a:pathLst>
              </a:custGeom>
              <a:solidFill>
                <a:srgbClr val="7569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52" name="Freeform 14"/>
              <p:cNvSpPr>
                <a:spLocks/>
              </p:cNvSpPr>
              <p:nvPr/>
            </p:nvSpPr>
            <p:spPr bwMode="auto">
              <a:xfrm>
                <a:off x="3185" y="1844"/>
                <a:ext cx="104" cy="318"/>
              </a:xfrm>
              <a:custGeom>
                <a:avLst/>
                <a:gdLst>
                  <a:gd name="T0" fmla="*/ 0 w 209"/>
                  <a:gd name="T1" fmla="*/ 0 h 637"/>
                  <a:gd name="T2" fmla="*/ 0 w 209"/>
                  <a:gd name="T3" fmla="*/ 0 h 637"/>
                  <a:gd name="T4" fmla="*/ 0 w 209"/>
                  <a:gd name="T5" fmla="*/ 0 h 637"/>
                  <a:gd name="T6" fmla="*/ 0 w 209"/>
                  <a:gd name="T7" fmla="*/ 0 h 637"/>
                  <a:gd name="T8" fmla="*/ 0 w 209"/>
                  <a:gd name="T9" fmla="*/ 0 h 637"/>
                  <a:gd name="T10" fmla="*/ 0 w 209"/>
                  <a:gd name="T11" fmla="*/ 0 h 637"/>
                  <a:gd name="T12" fmla="*/ 0 60000 65536"/>
                  <a:gd name="T13" fmla="*/ 0 60000 65536"/>
                  <a:gd name="T14" fmla="*/ 0 60000 65536"/>
                  <a:gd name="T15" fmla="*/ 0 60000 65536"/>
                  <a:gd name="T16" fmla="*/ 0 60000 65536"/>
                  <a:gd name="T17" fmla="*/ 0 60000 65536"/>
                  <a:gd name="T18" fmla="*/ 0 w 209"/>
                  <a:gd name="T19" fmla="*/ 0 h 637"/>
                  <a:gd name="T20" fmla="*/ 209 w 209"/>
                  <a:gd name="T21" fmla="*/ 637 h 637"/>
                </a:gdLst>
                <a:ahLst/>
                <a:cxnLst>
                  <a:cxn ang="T12">
                    <a:pos x="T0" y="T1"/>
                  </a:cxn>
                  <a:cxn ang="T13">
                    <a:pos x="T2" y="T3"/>
                  </a:cxn>
                  <a:cxn ang="T14">
                    <a:pos x="T4" y="T5"/>
                  </a:cxn>
                  <a:cxn ang="T15">
                    <a:pos x="T6" y="T7"/>
                  </a:cxn>
                  <a:cxn ang="T16">
                    <a:pos x="T8" y="T9"/>
                  </a:cxn>
                  <a:cxn ang="T17">
                    <a:pos x="T10" y="T11"/>
                  </a:cxn>
                </a:cxnLst>
                <a:rect l="T18" t="T19" r="T20" b="T21"/>
                <a:pathLst>
                  <a:path w="209" h="637">
                    <a:moveTo>
                      <a:pt x="209" y="0"/>
                    </a:moveTo>
                    <a:lnTo>
                      <a:pt x="188" y="441"/>
                    </a:lnTo>
                    <a:lnTo>
                      <a:pt x="25" y="637"/>
                    </a:lnTo>
                    <a:lnTo>
                      <a:pt x="0" y="164"/>
                    </a:lnTo>
                    <a:lnTo>
                      <a:pt x="209" y="0"/>
                    </a:lnTo>
                    <a:close/>
                  </a:path>
                </a:pathLst>
              </a:custGeom>
              <a:solidFill>
                <a:srgbClr val="D18C5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53" name="Freeform 15"/>
              <p:cNvSpPr>
                <a:spLocks/>
              </p:cNvSpPr>
              <p:nvPr/>
            </p:nvSpPr>
            <p:spPr bwMode="auto">
              <a:xfrm>
                <a:off x="2058" y="1886"/>
                <a:ext cx="465" cy="31"/>
              </a:xfrm>
              <a:custGeom>
                <a:avLst/>
                <a:gdLst>
                  <a:gd name="T0" fmla="*/ 1 w 929"/>
                  <a:gd name="T1" fmla="*/ 1 h 62"/>
                  <a:gd name="T2" fmla="*/ 0 w 929"/>
                  <a:gd name="T3" fmla="*/ 0 h 62"/>
                  <a:gd name="T4" fmla="*/ 0 w 929"/>
                  <a:gd name="T5" fmla="*/ 1 h 62"/>
                  <a:gd name="T6" fmla="*/ 1 w 929"/>
                  <a:gd name="T7" fmla="*/ 1 h 62"/>
                  <a:gd name="T8" fmla="*/ 1 w 929"/>
                  <a:gd name="T9" fmla="*/ 1 h 62"/>
                  <a:gd name="T10" fmla="*/ 1 w 929"/>
                  <a:gd name="T11" fmla="*/ 1 h 62"/>
                  <a:gd name="T12" fmla="*/ 1 w 929"/>
                  <a:gd name="T13" fmla="*/ 1 h 62"/>
                  <a:gd name="T14" fmla="*/ 1 w 929"/>
                  <a:gd name="T15" fmla="*/ 1 h 62"/>
                  <a:gd name="T16" fmla="*/ 1 w 929"/>
                  <a:gd name="T17" fmla="*/ 1 h 62"/>
                  <a:gd name="T18" fmla="*/ 1 w 929"/>
                  <a:gd name="T19" fmla="*/ 1 h 62"/>
                  <a:gd name="T20" fmla="*/ 1 w 929"/>
                  <a:gd name="T21" fmla="*/ 1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29"/>
                  <a:gd name="T34" fmla="*/ 0 h 62"/>
                  <a:gd name="T35" fmla="*/ 929 w 929"/>
                  <a:gd name="T36" fmla="*/ 62 h 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29" h="62">
                    <a:moveTo>
                      <a:pt x="929" y="26"/>
                    </a:moveTo>
                    <a:lnTo>
                      <a:pt x="0" y="0"/>
                    </a:lnTo>
                    <a:lnTo>
                      <a:pt x="0" y="2"/>
                    </a:lnTo>
                    <a:lnTo>
                      <a:pt x="3" y="9"/>
                    </a:lnTo>
                    <a:lnTo>
                      <a:pt x="7" y="13"/>
                    </a:lnTo>
                    <a:lnTo>
                      <a:pt x="11" y="17"/>
                    </a:lnTo>
                    <a:lnTo>
                      <a:pt x="19" y="22"/>
                    </a:lnTo>
                    <a:lnTo>
                      <a:pt x="28" y="26"/>
                    </a:lnTo>
                    <a:lnTo>
                      <a:pt x="925" y="62"/>
                    </a:lnTo>
                    <a:lnTo>
                      <a:pt x="929" y="26"/>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54" name="Freeform 16"/>
              <p:cNvSpPr>
                <a:spLocks/>
              </p:cNvSpPr>
              <p:nvPr/>
            </p:nvSpPr>
            <p:spPr bwMode="auto">
              <a:xfrm>
                <a:off x="2944" y="1824"/>
                <a:ext cx="345" cy="146"/>
              </a:xfrm>
              <a:custGeom>
                <a:avLst/>
                <a:gdLst>
                  <a:gd name="T0" fmla="*/ 0 w 690"/>
                  <a:gd name="T1" fmla="*/ 0 h 293"/>
                  <a:gd name="T2" fmla="*/ 1 w 690"/>
                  <a:gd name="T3" fmla="*/ 0 h 293"/>
                  <a:gd name="T4" fmla="*/ 1 w 690"/>
                  <a:gd name="T5" fmla="*/ 0 h 293"/>
                  <a:gd name="T6" fmla="*/ 1 w 690"/>
                  <a:gd name="T7" fmla="*/ 0 h 293"/>
                  <a:gd name="T8" fmla="*/ 0 w 690"/>
                  <a:gd name="T9" fmla="*/ 0 h 293"/>
                  <a:gd name="T10" fmla="*/ 0 w 690"/>
                  <a:gd name="T11" fmla="*/ 0 h 293"/>
                  <a:gd name="T12" fmla="*/ 0 60000 65536"/>
                  <a:gd name="T13" fmla="*/ 0 60000 65536"/>
                  <a:gd name="T14" fmla="*/ 0 60000 65536"/>
                  <a:gd name="T15" fmla="*/ 0 60000 65536"/>
                  <a:gd name="T16" fmla="*/ 0 60000 65536"/>
                  <a:gd name="T17" fmla="*/ 0 60000 65536"/>
                  <a:gd name="T18" fmla="*/ 0 w 690"/>
                  <a:gd name="T19" fmla="*/ 0 h 293"/>
                  <a:gd name="T20" fmla="*/ 690 w 690"/>
                  <a:gd name="T21" fmla="*/ 293 h 293"/>
                </a:gdLst>
                <a:ahLst/>
                <a:cxnLst>
                  <a:cxn ang="T12">
                    <a:pos x="T0" y="T1"/>
                  </a:cxn>
                  <a:cxn ang="T13">
                    <a:pos x="T2" y="T3"/>
                  </a:cxn>
                  <a:cxn ang="T14">
                    <a:pos x="T4" y="T5"/>
                  </a:cxn>
                  <a:cxn ang="T15">
                    <a:pos x="T6" y="T7"/>
                  </a:cxn>
                  <a:cxn ang="T16">
                    <a:pos x="T8" y="T9"/>
                  </a:cxn>
                  <a:cxn ang="T17">
                    <a:pos x="T10" y="T11"/>
                  </a:cxn>
                </a:cxnLst>
                <a:rect l="T18" t="T19" r="T20" b="T21"/>
                <a:pathLst>
                  <a:path w="690" h="293">
                    <a:moveTo>
                      <a:pt x="0" y="194"/>
                    </a:moveTo>
                    <a:lnTo>
                      <a:pt x="177" y="0"/>
                    </a:lnTo>
                    <a:lnTo>
                      <a:pt x="690" y="40"/>
                    </a:lnTo>
                    <a:lnTo>
                      <a:pt x="489" y="293"/>
                    </a:lnTo>
                    <a:lnTo>
                      <a:pt x="0" y="194"/>
                    </a:lnTo>
                    <a:close/>
                  </a:path>
                </a:pathLst>
              </a:custGeom>
              <a:solidFill>
                <a:srgbClr val="FFE6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55" name="Freeform 17"/>
              <p:cNvSpPr>
                <a:spLocks/>
              </p:cNvSpPr>
              <p:nvPr/>
            </p:nvSpPr>
            <p:spPr bwMode="auto">
              <a:xfrm>
                <a:off x="2941" y="1921"/>
                <a:ext cx="269" cy="241"/>
              </a:xfrm>
              <a:custGeom>
                <a:avLst/>
                <a:gdLst>
                  <a:gd name="T0" fmla="*/ 1 w 538"/>
                  <a:gd name="T1" fmla="*/ 0 h 483"/>
                  <a:gd name="T2" fmla="*/ 1 w 538"/>
                  <a:gd name="T3" fmla="*/ 0 h 483"/>
                  <a:gd name="T4" fmla="*/ 1 w 538"/>
                  <a:gd name="T5" fmla="*/ 0 h 483"/>
                  <a:gd name="T6" fmla="*/ 0 w 538"/>
                  <a:gd name="T7" fmla="*/ 0 h 483"/>
                  <a:gd name="T8" fmla="*/ 1 w 538"/>
                  <a:gd name="T9" fmla="*/ 0 h 483"/>
                  <a:gd name="T10" fmla="*/ 1 w 538"/>
                  <a:gd name="T11" fmla="*/ 0 h 483"/>
                  <a:gd name="T12" fmla="*/ 0 60000 65536"/>
                  <a:gd name="T13" fmla="*/ 0 60000 65536"/>
                  <a:gd name="T14" fmla="*/ 0 60000 65536"/>
                  <a:gd name="T15" fmla="*/ 0 60000 65536"/>
                  <a:gd name="T16" fmla="*/ 0 60000 65536"/>
                  <a:gd name="T17" fmla="*/ 0 60000 65536"/>
                  <a:gd name="T18" fmla="*/ 0 w 538"/>
                  <a:gd name="T19" fmla="*/ 0 h 483"/>
                  <a:gd name="T20" fmla="*/ 538 w 538"/>
                  <a:gd name="T21" fmla="*/ 483 h 483"/>
                </a:gdLst>
                <a:ahLst/>
                <a:cxnLst>
                  <a:cxn ang="T12">
                    <a:pos x="T0" y="T1"/>
                  </a:cxn>
                  <a:cxn ang="T13">
                    <a:pos x="T2" y="T3"/>
                  </a:cxn>
                  <a:cxn ang="T14">
                    <a:pos x="T4" y="T5"/>
                  </a:cxn>
                  <a:cxn ang="T15">
                    <a:pos x="T6" y="T7"/>
                  </a:cxn>
                  <a:cxn ang="T16">
                    <a:pos x="T8" y="T9"/>
                  </a:cxn>
                  <a:cxn ang="T17">
                    <a:pos x="T10" y="T11"/>
                  </a:cxn>
                </a:cxnLst>
                <a:rect l="T18" t="T19" r="T20" b="T21"/>
                <a:pathLst>
                  <a:path w="538" h="483">
                    <a:moveTo>
                      <a:pt x="6" y="0"/>
                    </a:moveTo>
                    <a:lnTo>
                      <a:pt x="538" y="44"/>
                    </a:lnTo>
                    <a:lnTo>
                      <a:pt x="512" y="483"/>
                    </a:lnTo>
                    <a:lnTo>
                      <a:pt x="0" y="447"/>
                    </a:lnTo>
                    <a:lnTo>
                      <a:pt x="6" y="0"/>
                    </a:lnTo>
                    <a:close/>
                  </a:path>
                </a:pathLst>
              </a:custGeom>
              <a:solidFill>
                <a:srgbClr val="E6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56" name="Freeform 18"/>
              <p:cNvSpPr>
                <a:spLocks/>
              </p:cNvSpPr>
              <p:nvPr/>
            </p:nvSpPr>
            <p:spPr bwMode="auto">
              <a:xfrm>
                <a:off x="2809" y="1824"/>
                <a:ext cx="107" cy="315"/>
              </a:xfrm>
              <a:custGeom>
                <a:avLst/>
                <a:gdLst>
                  <a:gd name="T0" fmla="*/ 1 w 213"/>
                  <a:gd name="T1" fmla="*/ 0 h 629"/>
                  <a:gd name="T2" fmla="*/ 1 w 213"/>
                  <a:gd name="T3" fmla="*/ 1 h 629"/>
                  <a:gd name="T4" fmla="*/ 1 w 213"/>
                  <a:gd name="T5" fmla="*/ 1 h 629"/>
                  <a:gd name="T6" fmla="*/ 0 w 213"/>
                  <a:gd name="T7" fmla="*/ 1 h 629"/>
                  <a:gd name="T8" fmla="*/ 1 w 213"/>
                  <a:gd name="T9" fmla="*/ 0 h 629"/>
                  <a:gd name="T10" fmla="*/ 1 w 213"/>
                  <a:gd name="T11" fmla="*/ 0 h 629"/>
                  <a:gd name="T12" fmla="*/ 0 60000 65536"/>
                  <a:gd name="T13" fmla="*/ 0 60000 65536"/>
                  <a:gd name="T14" fmla="*/ 0 60000 65536"/>
                  <a:gd name="T15" fmla="*/ 0 60000 65536"/>
                  <a:gd name="T16" fmla="*/ 0 60000 65536"/>
                  <a:gd name="T17" fmla="*/ 0 60000 65536"/>
                  <a:gd name="T18" fmla="*/ 0 w 213"/>
                  <a:gd name="T19" fmla="*/ 0 h 629"/>
                  <a:gd name="T20" fmla="*/ 213 w 213"/>
                  <a:gd name="T21" fmla="*/ 629 h 629"/>
                </a:gdLst>
                <a:ahLst/>
                <a:cxnLst>
                  <a:cxn ang="T12">
                    <a:pos x="T0" y="T1"/>
                  </a:cxn>
                  <a:cxn ang="T13">
                    <a:pos x="T2" y="T3"/>
                  </a:cxn>
                  <a:cxn ang="T14">
                    <a:pos x="T4" y="T5"/>
                  </a:cxn>
                  <a:cxn ang="T15">
                    <a:pos x="T6" y="T7"/>
                  </a:cxn>
                  <a:cxn ang="T16">
                    <a:pos x="T8" y="T9"/>
                  </a:cxn>
                  <a:cxn ang="T17">
                    <a:pos x="T10" y="T11"/>
                  </a:cxn>
                </a:cxnLst>
                <a:rect l="T18" t="T19" r="T20" b="T21"/>
                <a:pathLst>
                  <a:path w="213" h="629">
                    <a:moveTo>
                      <a:pt x="213" y="0"/>
                    </a:moveTo>
                    <a:lnTo>
                      <a:pt x="188" y="435"/>
                    </a:lnTo>
                    <a:lnTo>
                      <a:pt x="25" y="629"/>
                    </a:lnTo>
                    <a:lnTo>
                      <a:pt x="0" y="156"/>
                    </a:lnTo>
                    <a:lnTo>
                      <a:pt x="213" y="0"/>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57" name="Freeform 19"/>
              <p:cNvSpPr>
                <a:spLocks/>
              </p:cNvSpPr>
              <p:nvPr/>
            </p:nvSpPr>
            <p:spPr bwMode="auto">
              <a:xfrm>
                <a:off x="2568" y="1799"/>
                <a:ext cx="348" cy="148"/>
              </a:xfrm>
              <a:custGeom>
                <a:avLst/>
                <a:gdLst>
                  <a:gd name="T0" fmla="*/ 0 w 696"/>
                  <a:gd name="T1" fmla="*/ 1 h 294"/>
                  <a:gd name="T2" fmla="*/ 1 w 696"/>
                  <a:gd name="T3" fmla="*/ 0 h 294"/>
                  <a:gd name="T4" fmla="*/ 1 w 696"/>
                  <a:gd name="T5" fmla="*/ 1 h 294"/>
                  <a:gd name="T6" fmla="*/ 1 w 696"/>
                  <a:gd name="T7" fmla="*/ 1 h 294"/>
                  <a:gd name="T8" fmla="*/ 0 w 696"/>
                  <a:gd name="T9" fmla="*/ 1 h 294"/>
                  <a:gd name="T10" fmla="*/ 0 w 696"/>
                  <a:gd name="T11" fmla="*/ 1 h 294"/>
                  <a:gd name="T12" fmla="*/ 0 60000 65536"/>
                  <a:gd name="T13" fmla="*/ 0 60000 65536"/>
                  <a:gd name="T14" fmla="*/ 0 60000 65536"/>
                  <a:gd name="T15" fmla="*/ 0 60000 65536"/>
                  <a:gd name="T16" fmla="*/ 0 60000 65536"/>
                  <a:gd name="T17" fmla="*/ 0 60000 65536"/>
                  <a:gd name="T18" fmla="*/ 0 w 696"/>
                  <a:gd name="T19" fmla="*/ 0 h 294"/>
                  <a:gd name="T20" fmla="*/ 696 w 696"/>
                  <a:gd name="T21" fmla="*/ 294 h 294"/>
                </a:gdLst>
                <a:ahLst/>
                <a:cxnLst>
                  <a:cxn ang="T12">
                    <a:pos x="T0" y="T1"/>
                  </a:cxn>
                  <a:cxn ang="T13">
                    <a:pos x="T2" y="T3"/>
                  </a:cxn>
                  <a:cxn ang="T14">
                    <a:pos x="T4" y="T5"/>
                  </a:cxn>
                  <a:cxn ang="T15">
                    <a:pos x="T6" y="T7"/>
                  </a:cxn>
                  <a:cxn ang="T16">
                    <a:pos x="T8" y="T9"/>
                  </a:cxn>
                  <a:cxn ang="T17">
                    <a:pos x="T10" y="T11"/>
                  </a:cxn>
                </a:cxnLst>
                <a:rect l="T18" t="T19" r="T20" b="T21"/>
                <a:pathLst>
                  <a:path w="696" h="294">
                    <a:moveTo>
                      <a:pt x="0" y="199"/>
                    </a:moveTo>
                    <a:lnTo>
                      <a:pt x="181" y="0"/>
                    </a:lnTo>
                    <a:lnTo>
                      <a:pt x="696" y="49"/>
                    </a:lnTo>
                    <a:lnTo>
                      <a:pt x="491" y="294"/>
                    </a:lnTo>
                    <a:lnTo>
                      <a:pt x="0" y="199"/>
                    </a:lnTo>
                    <a:close/>
                  </a:path>
                </a:pathLst>
              </a:custGeom>
              <a:solidFill>
                <a:srgbClr val="FFE6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58" name="Freeform 20"/>
              <p:cNvSpPr>
                <a:spLocks/>
              </p:cNvSpPr>
              <p:nvPr/>
            </p:nvSpPr>
            <p:spPr bwMode="auto">
              <a:xfrm>
                <a:off x="2441" y="1477"/>
                <a:ext cx="135" cy="50"/>
              </a:xfrm>
              <a:custGeom>
                <a:avLst/>
                <a:gdLst>
                  <a:gd name="T0" fmla="*/ 0 w 270"/>
                  <a:gd name="T1" fmla="*/ 1 h 99"/>
                  <a:gd name="T2" fmla="*/ 1 w 270"/>
                  <a:gd name="T3" fmla="*/ 0 h 99"/>
                  <a:gd name="T4" fmla="*/ 1 w 270"/>
                  <a:gd name="T5" fmla="*/ 0 h 99"/>
                  <a:gd name="T6" fmla="*/ 1 w 270"/>
                  <a:gd name="T7" fmla="*/ 1 h 99"/>
                  <a:gd name="T8" fmla="*/ 0 w 270"/>
                  <a:gd name="T9" fmla="*/ 1 h 99"/>
                  <a:gd name="T10" fmla="*/ 0 w 270"/>
                  <a:gd name="T11" fmla="*/ 1 h 99"/>
                  <a:gd name="T12" fmla="*/ 0 60000 65536"/>
                  <a:gd name="T13" fmla="*/ 0 60000 65536"/>
                  <a:gd name="T14" fmla="*/ 0 60000 65536"/>
                  <a:gd name="T15" fmla="*/ 0 60000 65536"/>
                  <a:gd name="T16" fmla="*/ 0 60000 65536"/>
                  <a:gd name="T17" fmla="*/ 0 60000 65536"/>
                  <a:gd name="T18" fmla="*/ 0 w 270"/>
                  <a:gd name="T19" fmla="*/ 0 h 99"/>
                  <a:gd name="T20" fmla="*/ 270 w 270"/>
                  <a:gd name="T21" fmla="*/ 99 h 99"/>
                </a:gdLst>
                <a:ahLst/>
                <a:cxnLst>
                  <a:cxn ang="T12">
                    <a:pos x="T0" y="T1"/>
                  </a:cxn>
                  <a:cxn ang="T13">
                    <a:pos x="T2" y="T3"/>
                  </a:cxn>
                  <a:cxn ang="T14">
                    <a:pos x="T4" y="T5"/>
                  </a:cxn>
                  <a:cxn ang="T15">
                    <a:pos x="T6" y="T7"/>
                  </a:cxn>
                  <a:cxn ang="T16">
                    <a:pos x="T8" y="T9"/>
                  </a:cxn>
                  <a:cxn ang="T17">
                    <a:pos x="T10" y="T11"/>
                  </a:cxn>
                </a:cxnLst>
                <a:rect l="T18" t="T19" r="T20" b="T21"/>
                <a:pathLst>
                  <a:path w="270" h="99">
                    <a:moveTo>
                      <a:pt x="0" y="57"/>
                    </a:moveTo>
                    <a:lnTo>
                      <a:pt x="81" y="0"/>
                    </a:lnTo>
                    <a:lnTo>
                      <a:pt x="270" y="0"/>
                    </a:lnTo>
                    <a:lnTo>
                      <a:pt x="211" y="99"/>
                    </a:lnTo>
                    <a:lnTo>
                      <a:pt x="0" y="57"/>
                    </a:lnTo>
                    <a:close/>
                  </a:path>
                </a:pathLst>
              </a:custGeom>
              <a:solidFill>
                <a:srgbClr val="FFF2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59" name="Freeform 21"/>
              <p:cNvSpPr>
                <a:spLocks/>
              </p:cNvSpPr>
              <p:nvPr/>
            </p:nvSpPr>
            <p:spPr bwMode="auto">
              <a:xfrm>
                <a:off x="2543" y="1475"/>
                <a:ext cx="33" cy="132"/>
              </a:xfrm>
              <a:custGeom>
                <a:avLst/>
                <a:gdLst>
                  <a:gd name="T0" fmla="*/ 0 w 67"/>
                  <a:gd name="T1" fmla="*/ 0 h 265"/>
                  <a:gd name="T2" fmla="*/ 0 w 67"/>
                  <a:gd name="T3" fmla="*/ 0 h 265"/>
                  <a:gd name="T4" fmla="*/ 0 w 67"/>
                  <a:gd name="T5" fmla="*/ 0 h 265"/>
                  <a:gd name="T6" fmla="*/ 0 w 67"/>
                  <a:gd name="T7" fmla="*/ 0 h 265"/>
                  <a:gd name="T8" fmla="*/ 0 w 67"/>
                  <a:gd name="T9" fmla="*/ 0 h 265"/>
                  <a:gd name="T10" fmla="*/ 0 w 67"/>
                  <a:gd name="T11" fmla="*/ 0 h 265"/>
                  <a:gd name="T12" fmla="*/ 0 w 67"/>
                  <a:gd name="T13" fmla="*/ 0 h 265"/>
                  <a:gd name="T14" fmla="*/ 0 60000 65536"/>
                  <a:gd name="T15" fmla="*/ 0 60000 65536"/>
                  <a:gd name="T16" fmla="*/ 0 60000 65536"/>
                  <a:gd name="T17" fmla="*/ 0 60000 65536"/>
                  <a:gd name="T18" fmla="*/ 0 60000 65536"/>
                  <a:gd name="T19" fmla="*/ 0 60000 65536"/>
                  <a:gd name="T20" fmla="*/ 0 60000 65536"/>
                  <a:gd name="T21" fmla="*/ 0 w 67"/>
                  <a:gd name="T22" fmla="*/ 0 h 265"/>
                  <a:gd name="T23" fmla="*/ 67 w 67"/>
                  <a:gd name="T24" fmla="*/ 265 h 2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7" h="265">
                    <a:moveTo>
                      <a:pt x="10" y="69"/>
                    </a:moveTo>
                    <a:lnTo>
                      <a:pt x="67" y="0"/>
                    </a:lnTo>
                    <a:lnTo>
                      <a:pt x="67" y="143"/>
                    </a:lnTo>
                    <a:lnTo>
                      <a:pt x="21" y="265"/>
                    </a:lnTo>
                    <a:lnTo>
                      <a:pt x="0" y="143"/>
                    </a:lnTo>
                    <a:lnTo>
                      <a:pt x="10" y="69"/>
                    </a:lnTo>
                    <a:close/>
                  </a:path>
                </a:pathLst>
              </a:custGeom>
              <a:solidFill>
                <a:srgbClr val="EBC2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60" name="Freeform 22"/>
              <p:cNvSpPr>
                <a:spLocks/>
              </p:cNvSpPr>
              <p:nvPr/>
            </p:nvSpPr>
            <p:spPr bwMode="auto">
              <a:xfrm>
                <a:off x="2441" y="1505"/>
                <a:ext cx="112" cy="102"/>
              </a:xfrm>
              <a:custGeom>
                <a:avLst/>
                <a:gdLst>
                  <a:gd name="T0" fmla="*/ 0 w 224"/>
                  <a:gd name="T1" fmla="*/ 0 h 206"/>
                  <a:gd name="T2" fmla="*/ 1 w 224"/>
                  <a:gd name="T3" fmla="*/ 0 h 206"/>
                  <a:gd name="T4" fmla="*/ 1 w 224"/>
                  <a:gd name="T5" fmla="*/ 0 h 206"/>
                  <a:gd name="T6" fmla="*/ 0 w 224"/>
                  <a:gd name="T7" fmla="*/ 0 h 206"/>
                  <a:gd name="T8" fmla="*/ 0 w 224"/>
                  <a:gd name="T9" fmla="*/ 0 h 206"/>
                  <a:gd name="T10" fmla="*/ 0 w 224"/>
                  <a:gd name="T11" fmla="*/ 0 h 206"/>
                  <a:gd name="T12" fmla="*/ 0 60000 65536"/>
                  <a:gd name="T13" fmla="*/ 0 60000 65536"/>
                  <a:gd name="T14" fmla="*/ 0 60000 65536"/>
                  <a:gd name="T15" fmla="*/ 0 60000 65536"/>
                  <a:gd name="T16" fmla="*/ 0 60000 65536"/>
                  <a:gd name="T17" fmla="*/ 0 60000 65536"/>
                  <a:gd name="T18" fmla="*/ 0 w 224"/>
                  <a:gd name="T19" fmla="*/ 0 h 206"/>
                  <a:gd name="T20" fmla="*/ 224 w 224"/>
                  <a:gd name="T21" fmla="*/ 206 h 206"/>
                </a:gdLst>
                <a:ahLst/>
                <a:cxnLst>
                  <a:cxn ang="T12">
                    <a:pos x="T0" y="T1"/>
                  </a:cxn>
                  <a:cxn ang="T13">
                    <a:pos x="T2" y="T3"/>
                  </a:cxn>
                  <a:cxn ang="T14">
                    <a:pos x="T4" y="T5"/>
                  </a:cxn>
                  <a:cxn ang="T15">
                    <a:pos x="T6" y="T7"/>
                  </a:cxn>
                  <a:cxn ang="T16">
                    <a:pos x="T8" y="T9"/>
                  </a:cxn>
                  <a:cxn ang="T17">
                    <a:pos x="T10" y="T11"/>
                  </a:cxn>
                </a:cxnLst>
                <a:rect l="T18" t="T19" r="T20" b="T21"/>
                <a:pathLst>
                  <a:path w="224" h="206">
                    <a:moveTo>
                      <a:pt x="0" y="2"/>
                    </a:moveTo>
                    <a:lnTo>
                      <a:pt x="218" y="0"/>
                    </a:lnTo>
                    <a:lnTo>
                      <a:pt x="224" y="206"/>
                    </a:lnTo>
                    <a:lnTo>
                      <a:pt x="0" y="198"/>
                    </a:lnTo>
                    <a:lnTo>
                      <a:pt x="0" y="2"/>
                    </a:lnTo>
                    <a:close/>
                  </a:path>
                </a:pathLst>
              </a:custGeom>
              <a:solidFill>
                <a:srgbClr val="F5D6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61" name="Freeform 23"/>
              <p:cNvSpPr>
                <a:spLocks/>
              </p:cNvSpPr>
              <p:nvPr/>
            </p:nvSpPr>
            <p:spPr bwMode="auto">
              <a:xfrm>
                <a:off x="2441" y="1505"/>
                <a:ext cx="112" cy="102"/>
              </a:xfrm>
              <a:custGeom>
                <a:avLst/>
                <a:gdLst>
                  <a:gd name="T0" fmla="*/ 0 w 224"/>
                  <a:gd name="T1" fmla="*/ 0 h 206"/>
                  <a:gd name="T2" fmla="*/ 1 w 224"/>
                  <a:gd name="T3" fmla="*/ 0 h 206"/>
                  <a:gd name="T4" fmla="*/ 0 w 224"/>
                  <a:gd name="T5" fmla="*/ 0 h 206"/>
                  <a:gd name="T6" fmla="*/ 1 w 224"/>
                  <a:gd name="T7" fmla="*/ 0 h 206"/>
                  <a:gd name="T8" fmla="*/ 1 w 224"/>
                  <a:gd name="T9" fmla="*/ 0 h 206"/>
                  <a:gd name="T10" fmla="*/ 1 w 224"/>
                  <a:gd name="T11" fmla="*/ 0 h 206"/>
                  <a:gd name="T12" fmla="*/ 1 w 224"/>
                  <a:gd name="T13" fmla="*/ 0 h 206"/>
                  <a:gd name="T14" fmla="*/ 1 w 224"/>
                  <a:gd name="T15" fmla="*/ 0 h 206"/>
                  <a:gd name="T16" fmla="*/ 1 w 224"/>
                  <a:gd name="T17" fmla="*/ 0 h 206"/>
                  <a:gd name="T18" fmla="*/ 1 w 224"/>
                  <a:gd name="T19" fmla="*/ 0 h 206"/>
                  <a:gd name="T20" fmla="*/ 1 w 224"/>
                  <a:gd name="T21" fmla="*/ 0 h 206"/>
                  <a:gd name="T22" fmla="*/ 1 w 224"/>
                  <a:gd name="T23" fmla="*/ 0 h 206"/>
                  <a:gd name="T24" fmla="*/ 1 w 224"/>
                  <a:gd name="T25" fmla="*/ 0 h 206"/>
                  <a:gd name="T26" fmla="*/ 1 w 224"/>
                  <a:gd name="T27" fmla="*/ 0 h 206"/>
                  <a:gd name="T28" fmla="*/ 1 w 224"/>
                  <a:gd name="T29" fmla="*/ 0 h 206"/>
                  <a:gd name="T30" fmla="*/ 1 w 224"/>
                  <a:gd name="T31" fmla="*/ 0 h 206"/>
                  <a:gd name="T32" fmla="*/ 1 w 224"/>
                  <a:gd name="T33" fmla="*/ 0 h 206"/>
                  <a:gd name="T34" fmla="*/ 1 w 224"/>
                  <a:gd name="T35" fmla="*/ 0 h 206"/>
                  <a:gd name="T36" fmla="*/ 1 w 224"/>
                  <a:gd name="T37" fmla="*/ 0 h 206"/>
                  <a:gd name="T38" fmla="*/ 1 w 224"/>
                  <a:gd name="T39" fmla="*/ 0 h 206"/>
                  <a:gd name="T40" fmla="*/ 1 w 224"/>
                  <a:gd name="T41" fmla="*/ 0 h 206"/>
                  <a:gd name="T42" fmla="*/ 1 w 224"/>
                  <a:gd name="T43" fmla="*/ 0 h 206"/>
                  <a:gd name="T44" fmla="*/ 1 w 224"/>
                  <a:gd name="T45" fmla="*/ 0 h 206"/>
                  <a:gd name="T46" fmla="*/ 1 w 224"/>
                  <a:gd name="T47" fmla="*/ 0 h 206"/>
                  <a:gd name="T48" fmla="*/ 1 w 224"/>
                  <a:gd name="T49" fmla="*/ 0 h 206"/>
                  <a:gd name="T50" fmla="*/ 1 w 224"/>
                  <a:gd name="T51" fmla="*/ 0 h 206"/>
                  <a:gd name="T52" fmla="*/ 1 w 224"/>
                  <a:gd name="T53" fmla="*/ 0 h 206"/>
                  <a:gd name="T54" fmla="*/ 1 w 224"/>
                  <a:gd name="T55" fmla="*/ 0 h 206"/>
                  <a:gd name="T56" fmla="*/ 0 w 224"/>
                  <a:gd name="T57" fmla="*/ 0 h 206"/>
                  <a:gd name="T58" fmla="*/ 0 w 224"/>
                  <a:gd name="T59" fmla="*/ 0 h 20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24"/>
                  <a:gd name="T91" fmla="*/ 0 h 206"/>
                  <a:gd name="T92" fmla="*/ 224 w 224"/>
                  <a:gd name="T93" fmla="*/ 206 h 20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24" h="206">
                    <a:moveTo>
                      <a:pt x="0" y="2"/>
                    </a:moveTo>
                    <a:lnTo>
                      <a:pt x="81" y="109"/>
                    </a:lnTo>
                    <a:lnTo>
                      <a:pt x="0" y="198"/>
                    </a:lnTo>
                    <a:lnTo>
                      <a:pt x="7" y="200"/>
                    </a:lnTo>
                    <a:lnTo>
                      <a:pt x="85" y="112"/>
                    </a:lnTo>
                    <a:lnTo>
                      <a:pt x="87" y="114"/>
                    </a:lnTo>
                    <a:lnTo>
                      <a:pt x="93" y="120"/>
                    </a:lnTo>
                    <a:lnTo>
                      <a:pt x="102" y="126"/>
                    </a:lnTo>
                    <a:lnTo>
                      <a:pt x="112" y="128"/>
                    </a:lnTo>
                    <a:lnTo>
                      <a:pt x="121" y="126"/>
                    </a:lnTo>
                    <a:lnTo>
                      <a:pt x="129" y="120"/>
                    </a:lnTo>
                    <a:lnTo>
                      <a:pt x="135" y="114"/>
                    </a:lnTo>
                    <a:lnTo>
                      <a:pt x="138" y="112"/>
                    </a:lnTo>
                    <a:lnTo>
                      <a:pt x="216" y="206"/>
                    </a:lnTo>
                    <a:lnTo>
                      <a:pt x="224" y="206"/>
                    </a:lnTo>
                    <a:lnTo>
                      <a:pt x="142" y="109"/>
                    </a:lnTo>
                    <a:lnTo>
                      <a:pt x="218" y="0"/>
                    </a:lnTo>
                    <a:lnTo>
                      <a:pt x="211" y="2"/>
                    </a:lnTo>
                    <a:lnTo>
                      <a:pt x="138" y="105"/>
                    </a:lnTo>
                    <a:lnTo>
                      <a:pt x="135" y="107"/>
                    </a:lnTo>
                    <a:lnTo>
                      <a:pt x="129" y="112"/>
                    </a:lnTo>
                    <a:lnTo>
                      <a:pt x="119" y="120"/>
                    </a:lnTo>
                    <a:lnTo>
                      <a:pt x="112" y="122"/>
                    </a:lnTo>
                    <a:lnTo>
                      <a:pt x="102" y="120"/>
                    </a:lnTo>
                    <a:lnTo>
                      <a:pt x="93" y="114"/>
                    </a:lnTo>
                    <a:lnTo>
                      <a:pt x="87" y="109"/>
                    </a:lnTo>
                    <a:lnTo>
                      <a:pt x="85" y="105"/>
                    </a:lnTo>
                    <a:lnTo>
                      <a:pt x="9" y="2"/>
                    </a:lnTo>
                    <a:lnTo>
                      <a:pt x="0" y="2"/>
                    </a:lnTo>
                    <a:close/>
                  </a:path>
                </a:pathLst>
              </a:custGeom>
              <a:solidFill>
                <a:srgbClr val="E8BA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62" name="Freeform 24"/>
              <p:cNvSpPr>
                <a:spLocks/>
              </p:cNvSpPr>
              <p:nvPr/>
            </p:nvSpPr>
            <p:spPr bwMode="auto">
              <a:xfrm>
                <a:off x="2302" y="1555"/>
                <a:ext cx="228" cy="88"/>
              </a:xfrm>
              <a:custGeom>
                <a:avLst/>
                <a:gdLst>
                  <a:gd name="T0" fmla="*/ 0 w 456"/>
                  <a:gd name="T1" fmla="*/ 0 h 177"/>
                  <a:gd name="T2" fmla="*/ 1 w 456"/>
                  <a:gd name="T3" fmla="*/ 0 h 177"/>
                  <a:gd name="T4" fmla="*/ 1 w 456"/>
                  <a:gd name="T5" fmla="*/ 0 h 177"/>
                  <a:gd name="T6" fmla="*/ 1 w 456"/>
                  <a:gd name="T7" fmla="*/ 0 h 177"/>
                  <a:gd name="T8" fmla="*/ 0 w 456"/>
                  <a:gd name="T9" fmla="*/ 0 h 177"/>
                  <a:gd name="T10" fmla="*/ 0 w 456"/>
                  <a:gd name="T11" fmla="*/ 0 h 177"/>
                  <a:gd name="T12" fmla="*/ 0 60000 65536"/>
                  <a:gd name="T13" fmla="*/ 0 60000 65536"/>
                  <a:gd name="T14" fmla="*/ 0 60000 65536"/>
                  <a:gd name="T15" fmla="*/ 0 60000 65536"/>
                  <a:gd name="T16" fmla="*/ 0 60000 65536"/>
                  <a:gd name="T17" fmla="*/ 0 60000 65536"/>
                  <a:gd name="T18" fmla="*/ 0 w 456"/>
                  <a:gd name="T19" fmla="*/ 0 h 177"/>
                  <a:gd name="T20" fmla="*/ 456 w 456"/>
                  <a:gd name="T21" fmla="*/ 177 h 177"/>
                </a:gdLst>
                <a:ahLst/>
                <a:cxnLst>
                  <a:cxn ang="T12">
                    <a:pos x="T0" y="T1"/>
                  </a:cxn>
                  <a:cxn ang="T13">
                    <a:pos x="T2" y="T3"/>
                  </a:cxn>
                  <a:cxn ang="T14">
                    <a:pos x="T4" y="T5"/>
                  </a:cxn>
                  <a:cxn ang="T15">
                    <a:pos x="T6" y="T7"/>
                  </a:cxn>
                  <a:cxn ang="T16">
                    <a:pos x="T8" y="T9"/>
                  </a:cxn>
                  <a:cxn ang="T17">
                    <a:pos x="T10" y="T11"/>
                  </a:cxn>
                </a:cxnLst>
                <a:rect l="T18" t="T19" r="T20" b="T21"/>
                <a:pathLst>
                  <a:path w="456" h="177">
                    <a:moveTo>
                      <a:pt x="0" y="103"/>
                    </a:moveTo>
                    <a:lnTo>
                      <a:pt x="141" y="0"/>
                    </a:lnTo>
                    <a:lnTo>
                      <a:pt x="456" y="4"/>
                    </a:lnTo>
                    <a:lnTo>
                      <a:pt x="354" y="177"/>
                    </a:lnTo>
                    <a:lnTo>
                      <a:pt x="0" y="103"/>
                    </a:lnTo>
                    <a:close/>
                  </a:path>
                </a:pathLst>
              </a:custGeom>
              <a:solidFill>
                <a:srgbClr val="FFE6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63" name="Freeform 25"/>
              <p:cNvSpPr>
                <a:spLocks/>
              </p:cNvSpPr>
              <p:nvPr/>
            </p:nvSpPr>
            <p:spPr bwMode="auto">
              <a:xfrm>
                <a:off x="2472" y="1557"/>
                <a:ext cx="58" cy="220"/>
              </a:xfrm>
              <a:custGeom>
                <a:avLst/>
                <a:gdLst>
                  <a:gd name="T0" fmla="*/ 1 w 116"/>
                  <a:gd name="T1" fmla="*/ 0 h 441"/>
                  <a:gd name="T2" fmla="*/ 1 w 116"/>
                  <a:gd name="T3" fmla="*/ 0 h 441"/>
                  <a:gd name="T4" fmla="*/ 1 w 116"/>
                  <a:gd name="T5" fmla="*/ 0 h 441"/>
                  <a:gd name="T6" fmla="*/ 1 w 116"/>
                  <a:gd name="T7" fmla="*/ 0 h 441"/>
                  <a:gd name="T8" fmla="*/ 0 w 116"/>
                  <a:gd name="T9" fmla="*/ 0 h 441"/>
                  <a:gd name="T10" fmla="*/ 1 w 116"/>
                  <a:gd name="T11" fmla="*/ 0 h 441"/>
                  <a:gd name="T12" fmla="*/ 1 w 116"/>
                  <a:gd name="T13" fmla="*/ 0 h 441"/>
                  <a:gd name="T14" fmla="*/ 0 60000 65536"/>
                  <a:gd name="T15" fmla="*/ 0 60000 65536"/>
                  <a:gd name="T16" fmla="*/ 0 60000 65536"/>
                  <a:gd name="T17" fmla="*/ 0 60000 65536"/>
                  <a:gd name="T18" fmla="*/ 0 60000 65536"/>
                  <a:gd name="T19" fmla="*/ 0 60000 65536"/>
                  <a:gd name="T20" fmla="*/ 0 60000 65536"/>
                  <a:gd name="T21" fmla="*/ 0 w 116"/>
                  <a:gd name="T22" fmla="*/ 0 h 441"/>
                  <a:gd name="T23" fmla="*/ 116 w 116"/>
                  <a:gd name="T24" fmla="*/ 441 h 44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6" h="441">
                    <a:moveTo>
                      <a:pt x="18" y="122"/>
                    </a:moveTo>
                    <a:lnTo>
                      <a:pt x="116" y="0"/>
                    </a:lnTo>
                    <a:lnTo>
                      <a:pt x="113" y="236"/>
                    </a:lnTo>
                    <a:lnTo>
                      <a:pt x="35" y="441"/>
                    </a:lnTo>
                    <a:lnTo>
                      <a:pt x="0" y="236"/>
                    </a:lnTo>
                    <a:lnTo>
                      <a:pt x="18" y="122"/>
                    </a:lnTo>
                    <a:close/>
                  </a:path>
                </a:pathLst>
              </a:custGeom>
              <a:solidFill>
                <a:srgbClr val="E6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64" name="Freeform 26"/>
              <p:cNvSpPr>
                <a:spLocks/>
              </p:cNvSpPr>
              <p:nvPr/>
            </p:nvSpPr>
            <p:spPr bwMode="auto">
              <a:xfrm>
                <a:off x="2302" y="1607"/>
                <a:ext cx="187" cy="170"/>
              </a:xfrm>
              <a:custGeom>
                <a:avLst/>
                <a:gdLst>
                  <a:gd name="T0" fmla="*/ 0 w 375"/>
                  <a:gd name="T1" fmla="*/ 0 h 340"/>
                  <a:gd name="T2" fmla="*/ 0 w 375"/>
                  <a:gd name="T3" fmla="*/ 1 h 340"/>
                  <a:gd name="T4" fmla="*/ 0 w 375"/>
                  <a:gd name="T5" fmla="*/ 1 h 340"/>
                  <a:gd name="T6" fmla="*/ 0 w 375"/>
                  <a:gd name="T7" fmla="*/ 1 h 340"/>
                  <a:gd name="T8" fmla="*/ 0 w 375"/>
                  <a:gd name="T9" fmla="*/ 0 h 340"/>
                  <a:gd name="T10" fmla="*/ 0 w 375"/>
                  <a:gd name="T11" fmla="*/ 0 h 340"/>
                  <a:gd name="T12" fmla="*/ 0 60000 65536"/>
                  <a:gd name="T13" fmla="*/ 0 60000 65536"/>
                  <a:gd name="T14" fmla="*/ 0 60000 65536"/>
                  <a:gd name="T15" fmla="*/ 0 60000 65536"/>
                  <a:gd name="T16" fmla="*/ 0 60000 65536"/>
                  <a:gd name="T17" fmla="*/ 0 60000 65536"/>
                  <a:gd name="T18" fmla="*/ 0 w 375"/>
                  <a:gd name="T19" fmla="*/ 0 h 340"/>
                  <a:gd name="T20" fmla="*/ 375 w 375"/>
                  <a:gd name="T21" fmla="*/ 340 h 340"/>
                </a:gdLst>
                <a:ahLst/>
                <a:cxnLst>
                  <a:cxn ang="T12">
                    <a:pos x="T0" y="T1"/>
                  </a:cxn>
                  <a:cxn ang="T13">
                    <a:pos x="T2" y="T3"/>
                  </a:cxn>
                  <a:cxn ang="T14">
                    <a:pos x="T4" y="T5"/>
                  </a:cxn>
                  <a:cxn ang="T15">
                    <a:pos x="T6" y="T7"/>
                  </a:cxn>
                  <a:cxn ang="T16">
                    <a:pos x="T8" y="T9"/>
                  </a:cxn>
                  <a:cxn ang="T17">
                    <a:pos x="T10" y="T11"/>
                  </a:cxn>
                </a:cxnLst>
                <a:rect l="T18" t="T19" r="T20" b="T21"/>
                <a:pathLst>
                  <a:path w="375" h="340">
                    <a:moveTo>
                      <a:pt x="0" y="0"/>
                    </a:moveTo>
                    <a:lnTo>
                      <a:pt x="367" y="5"/>
                    </a:lnTo>
                    <a:lnTo>
                      <a:pt x="375" y="340"/>
                    </a:lnTo>
                    <a:lnTo>
                      <a:pt x="4" y="327"/>
                    </a:lnTo>
                    <a:lnTo>
                      <a:pt x="0" y="0"/>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65" name="Freeform 27"/>
              <p:cNvSpPr>
                <a:spLocks/>
              </p:cNvSpPr>
              <p:nvPr/>
            </p:nvSpPr>
            <p:spPr bwMode="auto">
              <a:xfrm>
                <a:off x="2302" y="1607"/>
                <a:ext cx="189" cy="170"/>
              </a:xfrm>
              <a:custGeom>
                <a:avLst/>
                <a:gdLst>
                  <a:gd name="T0" fmla="*/ 0 w 378"/>
                  <a:gd name="T1" fmla="*/ 0 h 340"/>
                  <a:gd name="T2" fmla="*/ 1 w 378"/>
                  <a:gd name="T3" fmla="*/ 1 h 340"/>
                  <a:gd name="T4" fmla="*/ 1 w 378"/>
                  <a:gd name="T5" fmla="*/ 1 h 340"/>
                  <a:gd name="T6" fmla="*/ 1 w 378"/>
                  <a:gd name="T7" fmla="*/ 1 h 340"/>
                  <a:gd name="T8" fmla="*/ 1 w 378"/>
                  <a:gd name="T9" fmla="*/ 1 h 340"/>
                  <a:gd name="T10" fmla="*/ 1 w 378"/>
                  <a:gd name="T11" fmla="*/ 1 h 340"/>
                  <a:gd name="T12" fmla="*/ 1 w 378"/>
                  <a:gd name="T13" fmla="*/ 1 h 340"/>
                  <a:gd name="T14" fmla="*/ 1 w 378"/>
                  <a:gd name="T15" fmla="*/ 1 h 340"/>
                  <a:gd name="T16" fmla="*/ 1 w 378"/>
                  <a:gd name="T17" fmla="*/ 1 h 340"/>
                  <a:gd name="T18" fmla="*/ 1 w 378"/>
                  <a:gd name="T19" fmla="*/ 1 h 340"/>
                  <a:gd name="T20" fmla="*/ 1 w 378"/>
                  <a:gd name="T21" fmla="*/ 1 h 340"/>
                  <a:gd name="T22" fmla="*/ 1 w 378"/>
                  <a:gd name="T23" fmla="*/ 1 h 340"/>
                  <a:gd name="T24" fmla="*/ 1 w 378"/>
                  <a:gd name="T25" fmla="*/ 1 h 340"/>
                  <a:gd name="T26" fmla="*/ 1 w 378"/>
                  <a:gd name="T27" fmla="*/ 1 h 340"/>
                  <a:gd name="T28" fmla="*/ 1 w 378"/>
                  <a:gd name="T29" fmla="*/ 1 h 340"/>
                  <a:gd name="T30" fmla="*/ 1 w 378"/>
                  <a:gd name="T31" fmla="*/ 1 h 340"/>
                  <a:gd name="T32" fmla="*/ 1 w 378"/>
                  <a:gd name="T33" fmla="*/ 1 h 340"/>
                  <a:gd name="T34" fmla="*/ 1 w 378"/>
                  <a:gd name="T35" fmla="*/ 1 h 340"/>
                  <a:gd name="T36" fmla="*/ 1 w 378"/>
                  <a:gd name="T37" fmla="*/ 1 h 340"/>
                  <a:gd name="T38" fmla="*/ 1 w 378"/>
                  <a:gd name="T39" fmla="*/ 1 h 340"/>
                  <a:gd name="T40" fmla="*/ 1 w 378"/>
                  <a:gd name="T41" fmla="*/ 1 h 340"/>
                  <a:gd name="T42" fmla="*/ 1 w 378"/>
                  <a:gd name="T43" fmla="*/ 1 h 340"/>
                  <a:gd name="T44" fmla="*/ 1 w 378"/>
                  <a:gd name="T45" fmla="*/ 1 h 340"/>
                  <a:gd name="T46" fmla="*/ 1 w 378"/>
                  <a:gd name="T47" fmla="*/ 1 h 340"/>
                  <a:gd name="T48" fmla="*/ 1 w 378"/>
                  <a:gd name="T49" fmla="*/ 1 h 340"/>
                  <a:gd name="T50" fmla="*/ 1 w 378"/>
                  <a:gd name="T51" fmla="*/ 1 h 340"/>
                  <a:gd name="T52" fmla="*/ 1 w 378"/>
                  <a:gd name="T53" fmla="*/ 1 h 340"/>
                  <a:gd name="T54" fmla="*/ 1 w 378"/>
                  <a:gd name="T55" fmla="*/ 1 h 340"/>
                  <a:gd name="T56" fmla="*/ 1 w 378"/>
                  <a:gd name="T57" fmla="*/ 1 h 340"/>
                  <a:gd name="T58" fmla="*/ 1 w 378"/>
                  <a:gd name="T59" fmla="*/ 1 h 340"/>
                  <a:gd name="T60" fmla="*/ 1 w 378"/>
                  <a:gd name="T61" fmla="*/ 1 h 340"/>
                  <a:gd name="T62" fmla="*/ 1 w 378"/>
                  <a:gd name="T63" fmla="*/ 1 h 340"/>
                  <a:gd name="T64" fmla="*/ 1 w 378"/>
                  <a:gd name="T65" fmla="*/ 1 h 340"/>
                  <a:gd name="T66" fmla="*/ 1 w 378"/>
                  <a:gd name="T67" fmla="*/ 1 h 340"/>
                  <a:gd name="T68" fmla="*/ 1 w 378"/>
                  <a:gd name="T69" fmla="*/ 1 h 340"/>
                  <a:gd name="T70" fmla="*/ 1 w 378"/>
                  <a:gd name="T71" fmla="*/ 1 h 340"/>
                  <a:gd name="T72" fmla="*/ 1 w 378"/>
                  <a:gd name="T73" fmla="*/ 1 h 340"/>
                  <a:gd name="T74" fmla="*/ 1 w 378"/>
                  <a:gd name="T75" fmla="*/ 1 h 340"/>
                  <a:gd name="T76" fmla="*/ 1 w 378"/>
                  <a:gd name="T77" fmla="*/ 1 h 340"/>
                  <a:gd name="T78" fmla="*/ 1 w 378"/>
                  <a:gd name="T79" fmla="*/ 1 h 340"/>
                  <a:gd name="T80" fmla="*/ 1 w 378"/>
                  <a:gd name="T81" fmla="*/ 1 h 340"/>
                  <a:gd name="T82" fmla="*/ 1 w 378"/>
                  <a:gd name="T83" fmla="*/ 0 h 340"/>
                  <a:gd name="T84" fmla="*/ 0 w 378"/>
                  <a:gd name="T85" fmla="*/ 0 h 340"/>
                  <a:gd name="T86" fmla="*/ 0 w 378"/>
                  <a:gd name="T87" fmla="*/ 0 h 3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8"/>
                  <a:gd name="T133" fmla="*/ 0 h 340"/>
                  <a:gd name="T134" fmla="*/ 378 w 378"/>
                  <a:gd name="T135" fmla="*/ 340 h 34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8" h="340">
                    <a:moveTo>
                      <a:pt x="0" y="0"/>
                    </a:moveTo>
                    <a:lnTo>
                      <a:pt x="141" y="176"/>
                    </a:lnTo>
                    <a:lnTo>
                      <a:pt x="4" y="330"/>
                    </a:lnTo>
                    <a:lnTo>
                      <a:pt x="13" y="330"/>
                    </a:lnTo>
                    <a:lnTo>
                      <a:pt x="147" y="182"/>
                    </a:lnTo>
                    <a:lnTo>
                      <a:pt x="148" y="184"/>
                    </a:lnTo>
                    <a:lnTo>
                      <a:pt x="154" y="190"/>
                    </a:lnTo>
                    <a:lnTo>
                      <a:pt x="160" y="195"/>
                    </a:lnTo>
                    <a:lnTo>
                      <a:pt x="166" y="199"/>
                    </a:lnTo>
                    <a:lnTo>
                      <a:pt x="173" y="203"/>
                    </a:lnTo>
                    <a:lnTo>
                      <a:pt x="183" y="207"/>
                    </a:lnTo>
                    <a:lnTo>
                      <a:pt x="192" y="209"/>
                    </a:lnTo>
                    <a:lnTo>
                      <a:pt x="200" y="207"/>
                    </a:lnTo>
                    <a:lnTo>
                      <a:pt x="207" y="205"/>
                    </a:lnTo>
                    <a:lnTo>
                      <a:pt x="213" y="201"/>
                    </a:lnTo>
                    <a:lnTo>
                      <a:pt x="221" y="197"/>
                    </a:lnTo>
                    <a:lnTo>
                      <a:pt x="226" y="192"/>
                    </a:lnTo>
                    <a:lnTo>
                      <a:pt x="230" y="186"/>
                    </a:lnTo>
                    <a:lnTo>
                      <a:pt x="232" y="184"/>
                    </a:lnTo>
                    <a:lnTo>
                      <a:pt x="234" y="184"/>
                    </a:lnTo>
                    <a:lnTo>
                      <a:pt x="369" y="340"/>
                    </a:lnTo>
                    <a:lnTo>
                      <a:pt x="378" y="340"/>
                    </a:lnTo>
                    <a:lnTo>
                      <a:pt x="242" y="176"/>
                    </a:lnTo>
                    <a:lnTo>
                      <a:pt x="367" y="7"/>
                    </a:lnTo>
                    <a:lnTo>
                      <a:pt x="356" y="5"/>
                    </a:lnTo>
                    <a:lnTo>
                      <a:pt x="236" y="169"/>
                    </a:lnTo>
                    <a:lnTo>
                      <a:pt x="234" y="171"/>
                    </a:lnTo>
                    <a:lnTo>
                      <a:pt x="232" y="173"/>
                    </a:lnTo>
                    <a:lnTo>
                      <a:pt x="226" y="178"/>
                    </a:lnTo>
                    <a:lnTo>
                      <a:pt x="221" y="184"/>
                    </a:lnTo>
                    <a:lnTo>
                      <a:pt x="213" y="190"/>
                    </a:lnTo>
                    <a:lnTo>
                      <a:pt x="207" y="197"/>
                    </a:lnTo>
                    <a:lnTo>
                      <a:pt x="200" y="199"/>
                    </a:lnTo>
                    <a:lnTo>
                      <a:pt x="194" y="201"/>
                    </a:lnTo>
                    <a:lnTo>
                      <a:pt x="186" y="199"/>
                    </a:lnTo>
                    <a:lnTo>
                      <a:pt x="177" y="195"/>
                    </a:lnTo>
                    <a:lnTo>
                      <a:pt x="169" y="190"/>
                    </a:lnTo>
                    <a:lnTo>
                      <a:pt x="162" y="186"/>
                    </a:lnTo>
                    <a:lnTo>
                      <a:pt x="154" y="180"/>
                    </a:lnTo>
                    <a:lnTo>
                      <a:pt x="150" y="175"/>
                    </a:lnTo>
                    <a:lnTo>
                      <a:pt x="147" y="171"/>
                    </a:lnTo>
                    <a:lnTo>
                      <a:pt x="8" y="0"/>
                    </a:lnTo>
                    <a:lnTo>
                      <a:pt x="0" y="0"/>
                    </a:lnTo>
                    <a:close/>
                  </a:path>
                </a:pathLst>
              </a:custGeom>
              <a:solidFill>
                <a:srgbClr val="E8BA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66" name="Freeform 28"/>
              <p:cNvSpPr>
                <a:spLocks/>
              </p:cNvSpPr>
              <p:nvPr/>
            </p:nvSpPr>
            <p:spPr bwMode="auto">
              <a:xfrm>
                <a:off x="2069" y="1895"/>
                <a:ext cx="323" cy="189"/>
              </a:xfrm>
              <a:custGeom>
                <a:avLst/>
                <a:gdLst>
                  <a:gd name="T0" fmla="*/ 0 w 647"/>
                  <a:gd name="T1" fmla="*/ 1 h 376"/>
                  <a:gd name="T2" fmla="*/ 0 w 647"/>
                  <a:gd name="T3" fmla="*/ 1 h 376"/>
                  <a:gd name="T4" fmla="*/ 0 w 647"/>
                  <a:gd name="T5" fmla="*/ 1 h 376"/>
                  <a:gd name="T6" fmla="*/ 0 w 647"/>
                  <a:gd name="T7" fmla="*/ 0 h 376"/>
                  <a:gd name="T8" fmla="*/ 0 w 647"/>
                  <a:gd name="T9" fmla="*/ 1 h 376"/>
                  <a:gd name="T10" fmla="*/ 0 w 647"/>
                  <a:gd name="T11" fmla="*/ 1 h 376"/>
                  <a:gd name="T12" fmla="*/ 0 60000 65536"/>
                  <a:gd name="T13" fmla="*/ 0 60000 65536"/>
                  <a:gd name="T14" fmla="*/ 0 60000 65536"/>
                  <a:gd name="T15" fmla="*/ 0 60000 65536"/>
                  <a:gd name="T16" fmla="*/ 0 60000 65536"/>
                  <a:gd name="T17" fmla="*/ 0 60000 65536"/>
                  <a:gd name="T18" fmla="*/ 0 w 647"/>
                  <a:gd name="T19" fmla="*/ 0 h 376"/>
                  <a:gd name="T20" fmla="*/ 647 w 647"/>
                  <a:gd name="T21" fmla="*/ 376 h 376"/>
                </a:gdLst>
                <a:ahLst/>
                <a:cxnLst>
                  <a:cxn ang="T12">
                    <a:pos x="T0" y="T1"/>
                  </a:cxn>
                  <a:cxn ang="T13">
                    <a:pos x="T2" y="T3"/>
                  </a:cxn>
                  <a:cxn ang="T14">
                    <a:pos x="T4" y="T5"/>
                  </a:cxn>
                  <a:cxn ang="T15">
                    <a:pos x="T6" y="T7"/>
                  </a:cxn>
                  <a:cxn ang="T16">
                    <a:pos x="T8" y="T9"/>
                  </a:cxn>
                  <a:cxn ang="T17">
                    <a:pos x="T10" y="T11"/>
                  </a:cxn>
                </a:cxnLst>
                <a:rect l="T18" t="T19" r="T20" b="T21"/>
                <a:pathLst>
                  <a:path w="647" h="376">
                    <a:moveTo>
                      <a:pt x="0" y="81"/>
                    </a:moveTo>
                    <a:lnTo>
                      <a:pt x="181" y="346"/>
                    </a:lnTo>
                    <a:lnTo>
                      <a:pt x="647" y="376"/>
                    </a:lnTo>
                    <a:lnTo>
                      <a:pt x="445" y="0"/>
                    </a:lnTo>
                    <a:lnTo>
                      <a:pt x="0" y="81"/>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67" name="Freeform 29"/>
              <p:cNvSpPr>
                <a:spLocks/>
              </p:cNvSpPr>
              <p:nvPr/>
            </p:nvSpPr>
            <p:spPr bwMode="auto">
              <a:xfrm>
                <a:off x="2265" y="1751"/>
                <a:ext cx="179" cy="333"/>
              </a:xfrm>
              <a:custGeom>
                <a:avLst/>
                <a:gdLst>
                  <a:gd name="T0" fmla="*/ 1 w 357"/>
                  <a:gd name="T1" fmla="*/ 0 h 665"/>
                  <a:gd name="T2" fmla="*/ 1 w 357"/>
                  <a:gd name="T3" fmla="*/ 1 h 665"/>
                  <a:gd name="T4" fmla="*/ 1 w 357"/>
                  <a:gd name="T5" fmla="*/ 1 h 665"/>
                  <a:gd name="T6" fmla="*/ 0 w 357"/>
                  <a:gd name="T7" fmla="*/ 1 h 665"/>
                  <a:gd name="T8" fmla="*/ 1 w 357"/>
                  <a:gd name="T9" fmla="*/ 0 h 665"/>
                  <a:gd name="T10" fmla="*/ 1 w 357"/>
                  <a:gd name="T11" fmla="*/ 0 h 665"/>
                  <a:gd name="T12" fmla="*/ 0 60000 65536"/>
                  <a:gd name="T13" fmla="*/ 0 60000 65536"/>
                  <a:gd name="T14" fmla="*/ 0 60000 65536"/>
                  <a:gd name="T15" fmla="*/ 0 60000 65536"/>
                  <a:gd name="T16" fmla="*/ 0 60000 65536"/>
                  <a:gd name="T17" fmla="*/ 0 60000 65536"/>
                  <a:gd name="T18" fmla="*/ 0 w 357"/>
                  <a:gd name="T19" fmla="*/ 0 h 665"/>
                  <a:gd name="T20" fmla="*/ 357 w 357"/>
                  <a:gd name="T21" fmla="*/ 665 h 665"/>
                </a:gdLst>
                <a:ahLst/>
                <a:cxnLst>
                  <a:cxn ang="T12">
                    <a:pos x="T0" y="T1"/>
                  </a:cxn>
                  <a:cxn ang="T13">
                    <a:pos x="T2" y="T3"/>
                  </a:cxn>
                  <a:cxn ang="T14">
                    <a:pos x="T4" y="T5"/>
                  </a:cxn>
                  <a:cxn ang="T15">
                    <a:pos x="T6" y="T7"/>
                  </a:cxn>
                  <a:cxn ang="T16">
                    <a:pos x="T8" y="T9"/>
                  </a:cxn>
                  <a:cxn ang="T17">
                    <a:pos x="T10" y="T11"/>
                  </a:cxn>
                </a:cxnLst>
                <a:rect l="T18" t="T19" r="T20" b="T21"/>
                <a:pathLst>
                  <a:path w="357" h="665">
                    <a:moveTo>
                      <a:pt x="179" y="0"/>
                    </a:moveTo>
                    <a:lnTo>
                      <a:pt x="357" y="260"/>
                    </a:lnTo>
                    <a:lnTo>
                      <a:pt x="253" y="665"/>
                    </a:lnTo>
                    <a:lnTo>
                      <a:pt x="0" y="285"/>
                    </a:lnTo>
                    <a:lnTo>
                      <a:pt x="179" y="0"/>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68" name="Freeform 30"/>
              <p:cNvSpPr>
                <a:spLocks/>
              </p:cNvSpPr>
              <p:nvPr/>
            </p:nvSpPr>
            <p:spPr bwMode="auto">
              <a:xfrm>
                <a:off x="2067" y="1751"/>
                <a:ext cx="288" cy="185"/>
              </a:xfrm>
              <a:custGeom>
                <a:avLst/>
                <a:gdLst>
                  <a:gd name="T0" fmla="*/ 1 w 576"/>
                  <a:gd name="T1" fmla="*/ 0 h 370"/>
                  <a:gd name="T2" fmla="*/ 1 w 576"/>
                  <a:gd name="T3" fmla="*/ 0 h 370"/>
                  <a:gd name="T4" fmla="*/ 1 w 576"/>
                  <a:gd name="T5" fmla="*/ 1 h 370"/>
                  <a:gd name="T6" fmla="*/ 0 w 576"/>
                  <a:gd name="T7" fmla="*/ 1 h 370"/>
                  <a:gd name="T8" fmla="*/ 1 w 576"/>
                  <a:gd name="T9" fmla="*/ 0 h 370"/>
                  <a:gd name="T10" fmla="*/ 1 w 576"/>
                  <a:gd name="T11" fmla="*/ 0 h 370"/>
                  <a:gd name="T12" fmla="*/ 0 60000 65536"/>
                  <a:gd name="T13" fmla="*/ 0 60000 65536"/>
                  <a:gd name="T14" fmla="*/ 0 60000 65536"/>
                  <a:gd name="T15" fmla="*/ 0 60000 65536"/>
                  <a:gd name="T16" fmla="*/ 0 60000 65536"/>
                  <a:gd name="T17" fmla="*/ 0 60000 65536"/>
                  <a:gd name="T18" fmla="*/ 0 w 576"/>
                  <a:gd name="T19" fmla="*/ 0 h 370"/>
                  <a:gd name="T20" fmla="*/ 576 w 576"/>
                  <a:gd name="T21" fmla="*/ 370 h 370"/>
                </a:gdLst>
                <a:ahLst/>
                <a:cxnLst>
                  <a:cxn ang="T12">
                    <a:pos x="T0" y="T1"/>
                  </a:cxn>
                  <a:cxn ang="T13">
                    <a:pos x="T2" y="T3"/>
                  </a:cxn>
                  <a:cxn ang="T14">
                    <a:pos x="T4" y="T5"/>
                  </a:cxn>
                  <a:cxn ang="T15">
                    <a:pos x="T6" y="T7"/>
                  </a:cxn>
                  <a:cxn ang="T16">
                    <a:pos x="T8" y="T9"/>
                  </a:cxn>
                  <a:cxn ang="T17">
                    <a:pos x="T10" y="T11"/>
                  </a:cxn>
                </a:cxnLst>
                <a:rect l="T18" t="T19" r="T20" b="T21"/>
                <a:pathLst>
                  <a:path w="576" h="370">
                    <a:moveTo>
                      <a:pt x="152" y="0"/>
                    </a:moveTo>
                    <a:lnTo>
                      <a:pt x="576" y="0"/>
                    </a:lnTo>
                    <a:lnTo>
                      <a:pt x="452" y="370"/>
                    </a:lnTo>
                    <a:lnTo>
                      <a:pt x="0" y="370"/>
                    </a:lnTo>
                    <a:lnTo>
                      <a:pt x="152" y="0"/>
                    </a:lnTo>
                    <a:close/>
                  </a:path>
                </a:pathLst>
              </a:custGeom>
              <a:solidFill>
                <a:srgbClr val="FFE6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69" name="Freeform 31"/>
              <p:cNvSpPr>
                <a:spLocks/>
              </p:cNvSpPr>
              <p:nvPr/>
            </p:nvSpPr>
            <p:spPr bwMode="auto">
              <a:xfrm>
                <a:off x="2576" y="1863"/>
                <a:ext cx="268" cy="240"/>
              </a:xfrm>
              <a:custGeom>
                <a:avLst/>
                <a:gdLst>
                  <a:gd name="T0" fmla="*/ 1 w 536"/>
                  <a:gd name="T1" fmla="*/ 0 h 479"/>
                  <a:gd name="T2" fmla="*/ 1 w 536"/>
                  <a:gd name="T3" fmla="*/ 1 h 479"/>
                  <a:gd name="T4" fmla="*/ 1 w 536"/>
                  <a:gd name="T5" fmla="*/ 1 h 479"/>
                  <a:gd name="T6" fmla="*/ 0 w 536"/>
                  <a:gd name="T7" fmla="*/ 1 h 479"/>
                  <a:gd name="T8" fmla="*/ 1 w 536"/>
                  <a:gd name="T9" fmla="*/ 0 h 479"/>
                  <a:gd name="T10" fmla="*/ 1 w 536"/>
                  <a:gd name="T11" fmla="*/ 0 h 479"/>
                  <a:gd name="T12" fmla="*/ 0 60000 65536"/>
                  <a:gd name="T13" fmla="*/ 0 60000 65536"/>
                  <a:gd name="T14" fmla="*/ 0 60000 65536"/>
                  <a:gd name="T15" fmla="*/ 0 60000 65536"/>
                  <a:gd name="T16" fmla="*/ 0 60000 65536"/>
                  <a:gd name="T17" fmla="*/ 0 60000 65536"/>
                  <a:gd name="T18" fmla="*/ 0 w 536"/>
                  <a:gd name="T19" fmla="*/ 0 h 479"/>
                  <a:gd name="T20" fmla="*/ 536 w 536"/>
                  <a:gd name="T21" fmla="*/ 479 h 479"/>
                </a:gdLst>
                <a:ahLst/>
                <a:cxnLst>
                  <a:cxn ang="T12">
                    <a:pos x="T0" y="T1"/>
                  </a:cxn>
                  <a:cxn ang="T13">
                    <a:pos x="T2" y="T3"/>
                  </a:cxn>
                  <a:cxn ang="T14">
                    <a:pos x="T4" y="T5"/>
                  </a:cxn>
                  <a:cxn ang="T15">
                    <a:pos x="T6" y="T7"/>
                  </a:cxn>
                  <a:cxn ang="T16">
                    <a:pos x="T8" y="T9"/>
                  </a:cxn>
                  <a:cxn ang="T17">
                    <a:pos x="T10" y="T11"/>
                  </a:cxn>
                </a:cxnLst>
                <a:rect l="T18" t="T19" r="T20" b="T21"/>
                <a:pathLst>
                  <a:path w="536" h="479">
                    <a:moveTo>
                      <a:pt x="3" y="0"/>
                    </a:moveTo>
                    <a:lnTo>
                      <a:pt x="536" y="40"/>
                    </a:lnTo>
                    <a:lnTo>
                      <a:pt x="509" y="479"/>
                    </a:lnTo>
                    <a:lnTo>
                      <a:pt x="0" y="441"/>
                    </a:lnTo>
                    <a:lnTo>
                      <a:pt x="3" y="0"/>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70" name="Freeform 32"/>
              <p:cNvSpPr>
                <a:spLocks/>
              </p:cNvSpPr>
              <p:nvPr/>
            </p:nvSpPr>
            <p:spPr bwMode="auto">
              <a:xfrm>
                <a:off x="2515" y="1461"/>
                <a:ext cx="97" cy="456"/>
              </a:xfrm>
              <a:custGeom>
                <a:avLst/>
                <a:gdLst>
                  <a:gd name="T0" fmla="*/ 1 w 194"/>
                  <a:gd name="T1" fmla="*/ 0 h 912"/>
                  <a:gd name="T2" fmla="*/ 1 w 194"/>
                  <a:gd name="T3" fmla="*/ 1 h 912"/>
                  <a:gd name="T4" fmla="*/ 1 w 194"/>
                  <a:gd name="T5" fmla="*/ 1 h 912"/>
                  <a:gd name="T6" fmla="*/ 1 w 194"/>
                  <a:gd name="T7" fmla="*/ 1 h 912"/>
                  <a:gd name="T8" fmla="*/ 1 w 194"/>
                  <a:gd name="T9" fmla="*/ 1 h 912"/>
                  <a:gd name="T10" fmla="*/ 1 w 194"/>
                  <a:gd name="T11" fmla="*/ 1 h 912"/>
                  <a:gd name="T12" fmla="*/ 1 w 194"/>
                  <a:gd name="T13" fmla="*/ 1 h 912"/>
                  <a:gd name="T14" fmla="*/ 0 w 194"/>
                  <a:gd name="T15" fmla="*/ 1 h 912"/>
                  <a:gd name="T16" fmla="*/ 0 w 194"/>
                  <a:gd name="T17" fmla="*/ 1 h 912"/>
                  <a:gd name="T18" fmla="*/ 0 w 194"/>
                  <a:gd name="T19" fmla="*/ 1 h 912"/>
                  <a:gd name="T20" fmla="*/ 0 w 194"/>
                  <a:gd name="T21" fmla="*/ 1 h 912"/>
                  <a:gd name="T22" fmla="*/ 1 w 194"/>
                  <a:gd name="T23" fmla="*/ 1 h 912"/>
                  <a:gd name="T24" fmla="*/ 1 w 194"/>
                  <a:gd name="T25" fmla="*/ 1 h 912"/>
                  <a:gd name="T26" fmla="*/ 1 w 194"/>
                  <a:gd name="T27" fmla="*/ 1 h 912"/>
                  <a:gd name="T28" fmla="*/ 1 w 194"/>
                  <a:gd name="T29" fmla="*/ 1 h 912"/>
                  <a:gd name="T30" fmla="*/ 1 w 194"/>
                  <a:gd name="T31" fmla="*/ 1 h 912"/>
                  <a:gd name="T32" fmla="*/ 1 w 194"/>
                  <a:gd name="T33" fmla="*/ 1 h 912"/>
                  <a:gd name="T34" fmla="*/ 1 w 194"/>
                  <a:gd name="T35" fmla="*/ 1 h 912"/>
                  <a:gd name="T36" fmla="*/ 1 w 194"/>
                  <a:gd name="T37" fmla="*/ 1 h 912"/>
                  <a:gd name="T38" fmla="*/ 1 w 194"/>
                  <a:gd name="T39" fmla="*/ 0 h 912"/>
                  <a:gd name="T40" fmla="*/ 1 w 194"/>
                  <a:gd name="T41" fmla="*/ 0 h 9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94"/>
                  <a:gd name="T64" fmla="*/ 0 h 912"/>
                  <a:gd name="T65" fmla="*/ 194 w 194"/>
                  <a:gd name="T66" fmla="*/ 912 h 9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94" h="912">
                    <a:moveTo>
                      <a:pt x="190" y="0"/>
                    </a:moveTo>
                    <a:lnTo>
                      <a:pt x="7" y="800"/>
                    </a:lnTo>
                    <a:lnTo>
                      <a:pt x="6" y="800"/>
                    </a:lnTo>
                    <a:lnTo>
                      <a:pt x="6" y="806"/>
                    </a:lnTo>
                    <a:lnTo>
                      <a:pt x="4" y="814"/>
                    </a:lnTo>
                    <a:lnTo>
                      <a:pt x="4" y="825"/>
                    </a:lnTo>
                    <a:lnTo>
                      <a:pt x="2" y="834"/>
                    </a:lnTo>
                    <a:lnTo>
                      <a:pt x="0" y="848"/>
                    </a:lnTo>
                    <a:lnTo>
                      <a:pt x="0" y="861"/>
                    </a:lnTo>
                    <a:lnTo>
                      <a:pt x="0" y="874"/>
                    </a:lnTo>
                    <a:lnTo>
                      <a:pt x="0" y="884"/>
                    </a:lnTo>
                    <a:lnTo>
                      <a:pt x="2" y="895"/>
                    </a:lnTo>
                    <a:lnTo>
                      <a:pt x="4" y="903"/>
                    </a:lnTo>
                    <a:lnTo>
                      <a:pt x="7" y="910"/>
                    </a:lnTo>
                    <a:lnTo>
                      <a:pt x="9" y="912"/>
                    </a:lnTo>
                    <a:lnTo>
                      <a:pt x="17" y="912"/>
                    </a:lnTo>
                    <a:lnTo>
                      <a:pt x="23" y="907"/>
                    </a:lnTo>
                    <a:lnTo>
                      <a:pt x="32" y="897"/>
                    </a:lnTo>
                    <a:lnTo>
                      <a:pt x="194" y="40"/>
                    </a:lnTo>
                    <a:lnTo>
                      <a:pt x="190" y="0"/>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71" name="Freeform 33"/>
              <p:cNvSpPr>
                <a:spLocks/>
              </p:cNvSpPr>
              <p:nvPr/>
            </p:nvSpPr>
            <p:spPr bwMode="auto">
              <a:xfrm>
                <a:off x="2069" y="1935"/>
                <a:ext cx="323" cy="149"/>
              </a:xfrm>
              <a:custGeom>
                <a:avLst/>
                <a:gdLst>
                  <a:gd name="T0" fmla="*/ 0 w 647"/>
                  <a:gd name="T1" fmla="*/ 0 h 296"/>
                  <a:gd name="T2" fmla="*/ 0 w 647"/>
                  <a:gd name="T3" fmla="*/ 1 h 296"/>
                  <a:gd name="T4" fmla="*/ 0 w 647"/>
                  <a:gd name="T5" fmla="*/ 1 h 296"/>
                  <a:gd name="T6" fmla="*/ 0 w 647"/>
                  <a:gd name="T7" fmla="*/ 1 h 296"/>
                  <a:gd name="T8" fmla="*/ 0 w 647"/>
                  <a:gd name="T9" fmla="*/ 1 h 296"/>
                  <a:gd name="T10" fmla="*/ 0 w 647"/>
                  <a:gd name="T11" fmla="*/ 1 h 296"/>
                  <a:gd name="T12" fmla="*/ 0 w 647"/>
                  <a:gd name="T13" fmla="*/ 1 h 296"/>
                  <a:gd name="T14" fmla="*/ 0 w 647"/>
                  <a:gd name="T15" fmla="*/ 1 h 296"/>
                  <a:gd name="T16" fmla="*/ 0 w 647"/>
                  <a:gd name="T17" fmla="*/ 1 h 296"/>
                  <a:gd name="T18" fmla="*/ 0 w 647"/>
                  <a:gd name="T19" fmla="*/ 1 h 296"/>
                  <a:gd name="T20" fmla="*/ 0 w 647"/>
                  <a:gd name="T21" fmla="*/ 1 h 296"/>
                  <a:gd name="T22" fmla="*/ 0 w 647"/>
                  <a:gd name="T23" fmla="*/ 1 h 296"/>
                  <a:gd name="T24" fmla="*/ 0 w 647"/>
                  <a:gd name="T25" fmla="*/ 1 h 296"/>
                  <a:gd name="T26" fmla="*/ 0 w 647"/>
                  <a:gd name="T27" fmla="*/ 1 h 296"/>
                  <a:gd name="T28" fmla="*/ 0 w 647"/>
                  <a:gd name="T29" fmla="*/ 1 h 296"/>
                  <a:gd name="T30" fmla="*/ 0 w 647"/>
                  <a:gd name="T31" fmla="*/ 1 h 296"/>
                  <a:gd name="T32" fmla="*/ 0 w 647"/>
                  <a:gd name="T33" fmla="*/ 1 h 296"/>
                  <a:gd name="T34" fmla="*/ 0 w 647"/>
                  <a:gd name="T35" fmla="*/ 1 h 296"/>
                  <a:gd name="T36" fmla="*/ 0 w 647"/>
                  <a:gd name="T37" fmla="*/ 1 h 296"/>
                  <a:gd name="T38" fmla="*/ 0 w 647"/>
                  <a:gd name="T39" fmla="*/ 1 h 296"/>
                  <a:gd name="T40" fmla="*/ 0 w 647"/>
                  <a:gd name="T41" fmla="*/ 1 h 296"/>
                  <a:gd name="T42" fmla="*/ 0 w 647"/>
                  <a:gd name="T43" fmla="*/ 1 h 296"/>
                  <a:gd name="T44" fmla="*/ 0 w 647"/>
                  <a:gd name="T45" fmla="*/ 1 h 296"/>
                  <a:gd name="T46" fmla="*/ 0 w 647"/>
                  <a:gd name="T47" fmla="*/ 1 h 296"/>
                  <a:gd name="T48" fmla="*/ 0 w 647"/>
                  <a:gd name="T49" fmla="*/ 1 h 296"/>
                  <a:gd name="T50" fmla="*/ 0 w 647"/>
                  <a:gd name="T51" fmla="*/ 1 h 296"/>
                  <a:gd name="T52" fmla="*/ 0 w 647"/>
                  <a:gd name="T53" fmla="*/ 1 h 296"/>
                  <a:gd name="T54" fmla="*/ 0 w 647"/>
                  <a:gd name="T55" fmla="*/ 1 h 296"/>
                  <a:gd name="T56" fmla="*/ 0 w 647"/>
                  <a:gd name="T57" fmla="*/ 1 h 296"/>
                  <a:gd name="T58" fmla="*/ 0 w 647"/>
                  <a:gd name="T59" fmla="*/ 1 h 296"/>
                  <a:gd name="T60" fmla="*/ 0 w 647"/>
                  <a:gd name="T61" fmla="*/ 1 h 296"/>
                  <a:gd name="T62" fmla="*/ 0 w 647"/>
                  <a:gd name="T63" fmla="*/ 1 h 296"/>
                  <a:gd name="T64" fmla="*/ 0 w 647"/>
                  <a:gd name="T65" fmla="*/ 1 h 296"/>
                  <a:gd name="T66" fmla="*/ 0 w 647"/>
                  <a:gd name="T67" fmla="*/ 1 h 296"/>
                  <a:gd name="T68" fmla="*/ 0 w 647"/>
                  <a:gd name="T69" fmla="*/ 1 h 296"/>
                  <a:gd name="T70" fmla="*/ 0 w 647"/>
                  <a:gd name="T71" fmla="*/ 1 h 296"/>
                  <a:gd name="T72" fmla="*/ 0 w 647"/>
                  <a:gd name="T73" fmla="*/ 1 h 296"/>
                  <a:gd name="T74" fmla="*/ 0 w 647"/>
                  <a:gd name="T75" fmla="*/ 1 h 296"/>
                  <a:gd name="T76" fmla="*/ 0 w 647"/>
                  <a:gd name="T77" fmla="*/ 1 h 296"/>
                  <a:gd name="T78" fmla="*/ 0 w 647"/>
                  <a:gd name="T79" fmla="*/ 0 h 296"/>
                  <a:gd name="T80" fmla="*/ 0 w 647"/>
                  <a:gd name="T81" fmla="*/ 0 h 296"/>
                  <a:gd name="T82" fmla="*/ 0 w 647"/>
                  <a:gd name="T83" fmla="*/ 0 h 29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47"/>
                  <a:gd name="T127" fmla="*/ 0 h 296"/>
                  <a:gd name="T128" fmla="*/ 647 w 647"/>
                  <a:gd name="T129" fmla="*/ 296 h 29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47" h="296">
                    <a:moveTo>
                      <a:pt x="0" y="0"/>
                    </a:moveTo>
                    <a:lnTo>
                      <a:pt x="270" y="142"/>
                    </a:lnTo>
                    <a:lnTo>
                      <a:pt x="181" y="266"/>
                    </a:lnTo>
                    <a:lnTo>
                      <a:pt x="196" y="268"/>
                    </a:lnTo>
                    <a:lnTo>
                      <a:pt x="276" y="144"/>
                    </a:lnTo>
                    <a:lnTo>
                      <a:pt x="278" y="144"/>
                    </a:lnTo>
                    <a:lnTo>
                      <a:pt x="282" y="148"/>
                    </a:lnTo>
                    <a:lnTo>
                      <a:pt x="288" y="152"/>
                    </a:lnTo>
                    <a:lnTo>
                      <a:pt x="297" y="155"/>
                    </a:lnTo>
                    <a:lnTo>
                      <a:pt x="307" y="159"/>
                    </a:lnTo>
                    <a:lnTo>
                      <a:pt x="318" y="163"/>
                    </a:lnTo>
                    <a:lnTo>
                      <a:pt x="329" y="167"/>
                    </a:lnTo>
                    <a:lnTo>
                      <a:pt x="341" y="167"/>
                    </a:lnTo>
                    <a:lnTo>
                      <a:pt x="348" y="163"/>
                    </a:lnTo>
                    <a:lnTo>
                      <a:pt x="356" y="159"/>
                    </a:lnTo>
                    <a:lnTo>
                      <a:pt x="364" y="155"/>
                    </a:lnTo>
                    <a:lnTo>
                      <a:pt x="367" y="152"/>
                    </a:lnTo>
                    <a:lnTo>
                      <a:pt x="373" y="144"/>
                    </a:lnTo>
                    <a:lnTo>
                      <a:pt x="375" y="140"/>
                    </a:lnTo>
                    <a:lnTo>
                      <a:pt x="633" y="296"/>
                    </a:lnTo>
                    <a:lnTo>
                      <a:pt x="647" y="296"/>
                    </a:lnTo>
                    <a:lnTo>
                      <a:pt x="383" y="133"/>
                    </a:lnTo>
                    <a:lnTo>
                      <a:pt x="449" y="1"/>
                    </a:lnTo>
                    <a:lnTo>
                      <a:pt x="432" y="1"/>
                    </a:lnTo>
                    <a:lnTo>
                      <a:pt x="371" y="127"/>
                    </a:lnTo>
                    <a:lnTo>
                      <a:pt x="367" y="129"/>
                    </a:lnTo>
                    <a:lnTo>
                      <a:pt x="360" y="140"/>
                    </a:lnTo>
                    <a:lnTo>
                      <a:pt x="354" y="144"/>
                    </a:lnTo>
                    <a:lnTo>
                      <a:pt x="348" y="150"/>
                    </a:lnTo>
                    <a:lnTo>
                      <a:pt x="343" y="152"/>
                    </a:lnTo>
                    <a:lnTo>
                      <a:pt x="339" y="155"/>
                    </a:lnTo>
                    <a:lnTo>
                      <a:pt x="331" y="154"/>
                    </a:lnTo>
                    <a:lnTo>
                      <a:pt x="322" y="152"/>
                    </a:lnTo>
                    <a:lnTo>
                      <a:pt x="310" y="148"/>
                    </a:lnTo>
                    <a:lnTo>
                      <a:pt x="299" y="144"/>
                    </a:lnTo>
                    <a:lnTo>
                      <a:pt x="289" y="138"/>
                    </a:lnTo>
                    <a:lnTo>
                      <a:pt x="280" y="134"/>
                    </a:lnTo>
                    <a:lnTo>
                      <a:pt x="276" y="131"/>
                    </a:lnTo>
                    <a:lnTo>
                      <a:pt x="274" y="131"/>
                    </a:lnTo>
                    <a:lnTo>
                      <a:pt x="25" y="0"/>
                    </a:lnTo>
                    <a:lnTo>
                      <a:pt x="0" y="0"/>
                    </a:lnTo>
                    <a:close/>
                  </a:path>
                </a:pathLst>
              </a:custGeom>
              <a:solidFill>
                <a:srgbClr val="E6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72" name="Freeform 34"/>
              <p:cNvSpPr>
                <a:spLocks/>
              </p:cNvSpPr>
              <p:nvPr/>
            </p:nvSpPr>
            <p:spPr bwMode="auto">
              <a:xfrm>
                <a:off x="2293" y="1751"/>
                <a:ext cx="151" cy="333"/>
              </a:xfrm>
              <a:custGeom>
                <a:avLst/>
                <a:gdLst>
                  <a:gd name="T0" fmla="*/ 0 w 302"/>
                  <a:gd name="T1" fmla="*/ 0 h 667"/>
                  <a:gd name="T2" fmla="*/ 1 w 302"/>
                  <a:gd name="T3" fmla="*/ 0 h 667"/>
                  <a:gd name="T4" fmla="*/ 1 w 302"/>
                  <a:gd name="T5" fmla="*/ 0 h 667"/>
                  <a:gd name="T6" fmla="*/ 1 w 302"/>
                  <a:gd name="T7" fmla="*/ 0 h 667"/>
                  <a:gd name="T8" fmla="*/ 1 w 302"/>
                  <a:gd name="T9" fmla="*/ 0 h 667"/>
                  <a:gd name="T10" fmla="*/ 1 w 302"/>
                  <a:gd name="T11" fmla="*/ 0 h 667"/>
                  <a:gd name="T12" fmla="*/ 1 w 302"/>
                  <a:gd name="T13" fmla="*/ 0 h 667"/>
                  <a:gd name="T14" fmla="*/ 1 w 302"/>
                  <a:gd name="T15" fmla="*/ 0 h 667"/>
                  <a:gd name="T16" fmla="*/ 1 w 302"/>
                  <a:gd name="T17" fmla="*/ 0 h 667"/>
                  <a:gd name="T18" fmla="*/ 1 w 302"/>
                  <a:gd name="T19" fmla="*/ 0 h 667"/>
                  <a:gd name="T20" fmla="*/ 1 w 302"/>
                  <a:gd name="T21" fmla="*/ 0 h 667"/>
                  <a:gd name="T22" fmla="*/ 1 w 302"/>
                  <a:gd name="T23" fmla="*/ 0 h 667"/>
                  <a:gd name="T24" fmla="*/ 1 w 302"/>
                  <a:gd name="T25" fmla="*/ 0 h 667"/>
                  <a:gd name="T26" fmla="*/ 1 w 302"/>
                  <a:gd name="T27" fmla="*/ 0 h 667"/>
                  <a:gd name="T28" fmla="*/ 1 w 302"/>
                  <a:gd name="T29" fmla="*/ 0 h 667"/>
                  <a:gd name="T30" fmla="*/ 1 w 302"/>
                  <a:gd name="T31" fmla="*/ 0 h 667"/>
                  <a:gd name="T32" fmla="*/ 1 w 302"/>
                  <a:gd name="T33" fmla="*/ 0 h 667"/>
                  <a:gd name="T34" fmla="*/ 1 w 302"/>
                  <a:gd name="T35" fmla="*/ 0 h 667"/>
                  <a:gd name="T36" fmla="*/ 1 w 302"/>
                  <a:gd name="T37" fmla="*/ 0 h 667"/>
                  <a:gd name="T38" fmla="*/ 1 w 302"/>
                  <a:gd name="T39" fmla="*/ 0 h 667"/>
                  <a:gd name="T40" fmla="*/ 1 w 302"/>
                  <a:gd name="T41" fmla="*/ 0 h 667"/>
                  <a:gd name="T42" fmla="*/ 1 w 302"/>
                  <a:gd name="T43" fmla="*/ 0 h 667"/>
                  <a:gd name="T44" fmla="*/ 1 w 302"/>
                  <a:gd name="T45" fmla="*/ 0 h 667"/>
                  <a:gd name="T46" fmla="*/ 1 w 302"/>
                  <a:gd name="T47" fmla="*/ 0 h 667"/>
                  <a:gd name="T48" fmla="*/ 1 w 302"/>
                  <a:gd name="T49" fmla="*/ 0 h 667"/>
                  <a:gd name="T50" fmla="*/ 1 w 302"/>
                  <a:gd name="T51" fmla="*/ 0 h 667"/>
                  <a:gd name="T52" fmla="*/ 1 w 302"/>
                  <a:gd name="T53" fmla="*/ 0 h 667"/>
                  <a:gd name="T54" fmla="*/ 1 w 302"/>
                  <a:gd name="T55" fmla="*/ 0 h 667"/>
                  <a:gd name="T56" fmla="*/ 1 w 302"/>
                  <a:gd name="T57" fmla="*/ 0 h 667"/>
                  <a:gd name="T58" fmla="*/ 1 w 302"/>
                  <a:gd name="T59" fmla="*/ 0 h 667"/>
                  <a:gd name="T60" fmla="*/ 1 w 302"/>
                  <a:gd name="T61" fmla="*/ 0 h 667"/>
                  <a:gd name="T62" fmla="*/ 1 w 302"/>
                  <a:gd name="T63" fmla="*/ 0 h 667"/>
                  <a:gd name="T64" fmla="*/ 1 w 302"/>
                  <a:gd name="T65" fmla="*/ 0 h 667"/>
                  <a:gd name="T66" fmla="*/ 1 w 302"/>
                  <a:gd name="T67" fmla="*/ 0 h 667"/>
                  <a:gd name="T68" fmla="*/ 1 w 302"/>
                  <a:gd name="T69" fmla="*/ 0 h 667"/>
                  <a:gd name="T70" fmla="*/ 1 w 302"/>
                  <a:gd name="T71" fmla="*/ 0 h 667"/>
                  <a:gd name="T72" fmla="*/ 1 w 302"/>
                  <a:gd name="T73" fmla="*/ 0 h 667"/>
                  <a:gd name="T74" fmla="*/ 1 w 302"/>
                  <a:gd name="T75" fmla="*/ 0 h 667"/>
                  <a:gd name="T76" fmla="*/ 1 w 302"/>
                  <a:gd name="T77" fmla="*/ 0 h 667"/>
                  <a:gd name="T78" fmla="*/ 1 w 302"/>
                  <a:gd name="T79" fmla="*/ 0 h 667"/>
                  <a:gd name="T80" fmla="*/ 1 w 302"/>
                  <a:gd name="T81" fmla="*/ 0 h 667"/>
                  <a:gd name="T82" fmla="*/ 1 w 302"/>
                  <a:gd name="T83" fmla="*/ 0 h 667"/>
                  <a:gd name="T84" fmla="*/ 1 w 302"/>
                  <a:gd name="T85" fmla="*/ 0 h 667"/>
                  <a:gd name="T86" fmla="*/ 1 w 302"/>
                  <a:gd name="T87" fmla="*/ 0 h 667"/>
                  <a:gd name="T88" fmla="*/ 0 w 302"/>
                  <a:gd name="T89" fmla="*/ 0 h 667"/>
                  <a:gd name="T90" fmla="*/ 0 w 302"/>
                  <a:gd name="T91" fmla="*/ 0 h 66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2"/>
                  <a:gd name="T139" fmla="*/ 0 h 667"/>
                  <a:gd name="T140" fmla="*/ 302 w 302"/>
                  <a:gd name="T141" fmla="*/ 667 h 66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2" h="667">
                    <a:moveTo>
                      <a:pt x="0" y="370"/>
                    </a:moveTo>
                    <a:lnTo>
                      <a:pt x="158" y="357"/>
                    </a:lnTo>
                    <a:lnTo>
                      <a:pt x="196" y="667"/>
                    </a:lnTo>
                    <a:lnTo>
                      <a:pt x="202" y="648"/>
                    </a:lnTo>
                    <a:lnTo>
                      <a:pt x="169" y="357"/>
                    </a:lnTo>
                    <a:lnTo>
                      <a:pt x="173" y="357"/>
                    </a:lnTo>
                    <a:lnTo>
                      <a:pt x="183" y="355"/>
                    </a:lnTo>
                    <a:lnTo>
                      <a:pt x="188" y="353"/>
                    </a:lnTo>
                    <a:lnTo>
                      <a:pt x="194" y="353"/>
                    </a:lnTo>
                    <a:lnTo>
                      <a:pt x="200" y="350"/>
                    </a:lnTo>
                    <a:lnTo>
                      <a:pt x="203" y="348"/>
                    </a:lnTo>
                    <a:lnTo>
                      <a:pt x="203" y="340"/>
                    </a:lnTo>
                    <a:lnTo>
                      <a:pt x="205" y="332"/>
                    </a:lnTo>
                    <a:lnTo>
                      <a:pt x="203" y="323"/>
                    </a:lnTo>
                    <a:lnTo>
                      <a:pt x="203" y="313"/>
                    </a:lnTo>
                    <a:lnTo>
                      <a:pt x="203" y="302"/>
                    </a:lnTo>
                    <a:lnTo>
                      <a:pt x="202" y="294"/>
                    </a:lnTo>
                    <a:lnTo>
                      <a:pt x="202" y="289"/>
                    </a:lnTo>
                    <a:lnTo>
                      <a:pt x="202" y="287"/>
                    </a:lnTo>
                    <a:lnTo>
                      <a:pt x="300" y="266"/>
                    </a:lnTo>
                    <a:lnTo>
                      <a:pt x="302" y="258"/>
                    </a:lnTo>
                    <a:lnTo>
                      <a:pt x="200" y="275"/>
                    </a:lnTo>
                    <a:lnTo>
                      <a:pt x="124" y="0"/>
                    </a:lnTo>
                    <a:lnTo>
                      <a:pt x="116" y="17"/>
                    </a:lnTo>
                    <a:lnTo>
                      <a:pt x="188" y="272"/>
                    </a:lnTo>
                    <a:lnTo>
                      <a:pt x="188" y="275"/>
                    </a:lnTo>
                    <a:lnTo>
                      <a:pt x="188" y="279"/>
                    </a:lnTo>
                    <a:lnTo>
                      <a:pt x="188" y="283"/>
                    </a:lnTo>
                    <a:lnTo>
                      <a:pt x="190" y="289"/>
                    </a:lnTo>
                    <a:lnTo>
                      <a:pt x="190" y="294"/>
                    </a:lnTo>
                    <a:lnTo>
                      <a:pt x="192" y="302"/>
                    </a:lnTo>
                    <a:lnTo>
                      <a:pt x="194" y="311"/>
                    </a:lnTo>
                    <a:lnTo>
                      <a:pt x="194" y="323"/>
                    </a:lnTo>
                    <a:lnTo>
                      <a:pt x="194" y="332"/>
                    </a:lnTo>
                    <a:lnTo>
                      <a:pt x="196" y="340"/>
                    </a:lnTo>
                    <a:lnTo>
                      <a:pt x="190" y="342"/>
                    </a:lnTo>
                    <a:lnTo>
                      <a:pt x="183" y="346"/>
                    </a:lnTo>
                    <a:lnTo>
                      <a:pt x="173" y="348"/>
                    </a:lnTo>
                    <a:lnTo>
                      <a:pt x="162" y="350"/>
                    </a:lnTo>
                    <a:lnTo>
                      <a:pt x="150" y="350"/>
                    </a:lnTo>
                    <a:lnTo>
                      <a:pt x="141" y="350"/>
                    </a:lnTo>
                    <a:lnTo>
                      <a:pt x="135" y="350"/>
                    </a:lnTo>
                    <a:lnTo>
                      <a:pt x="133" y="350"/>
                    </a:lnTo>
                    <a:lnTo>
                      <a:pt x="4" y="359"/>
                    </a:lnTo>
                    <a:lnTo>
                      <a:pt x="0" y="37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73" name="Freeform 35"/>
              <p:cNvSpPr>
                <a:spLocks/>
              </p:cNvSpPr>
              <p:nvPr/>
            </p:nvSpPr>
            <p:spPr bwMode="auto">
              <a:xfrm>
                <a:off x="2568" y="1899"/>
                <a:ext cx="267" cy="240"/>
              </a:xfrm>
              <a:custGeom>
                <a:avLst/>
                <a:gdLst>
                  <a:gd name="T0" fmla="*/ 0 w 535"/>
                  <a:gd name="T1" fmla="*/ 1 h 479"/>
                  <a:gd name="T2" fmla="*/ 0 w 535"/>
                  <a:gd name="T3" fmla="*/ 1 h 479"/>
                  <a:gd name="T4" fmla="*/ 0 w 535"/>
                  <a:gd name="T5" fmla="*/ 1 h 479"/>
                  <a:gd name="T6" fmla="*/ 0 w 535"/>
                  <a:gd name="T7" fmla="*/ 1 h 479"/>
                  <a:gd name="T8" fmla="*/ 0 w 535"/>
                  <a:gd name="T9" fmla="*/ 1 h 479"/>
                  <a:gd name="T10" fmla="*/ 0 w 535"/>
                  <a:gd name="T11" fmla="*/ 1 h 479"/>
                  <a:gd name="T12" fmla="*/ 0 w 535"/>
                  <a:gd name="T13" fmla="*/ 1 h 479"/>
                  <a:gd name="T14" fmla="*/ 0 w 535"/>
                  <a:gd name="T15" fmla="*/ 1 h 479"/>
                  <a:gd name="T16" fmla="*/ 0 w 535"/>
                  <a:gd name="T17" fmla="*/ 1 h 479"/>
                  <a:gd name="T18" fmla="*/ 0 w 535"/>
                  <a:gd name="T19" fmla="*/ 1 h 479"/>
                  <a:gd name="T20" fmla="*/ 0 w 535"/>
                  <a:gd name="T21" fmla="*/ 1 h 479"/>
                  <a:gd name="T22" fmla="*/ 0 w 535"/>
                  <a:gd name="T23" fmla="*/ 1 h 479"/>
                  <a:gd name="T24" fmla="*/ 0 w 535"/>
                  <a:gd name="T25" fmla="*/ 1 h 479"/>
                  <a:gd name="T26" fmla="*/ 0 w 535"/>
                  <a:gd name="T27" fmla="*/ 1 h 479"/>
                  <a:gd name="T28" fmla="*/ 0 w 535"/>
                  <a:gd name="T29" fmla="*/ 1 h 479"/>
                  <a:gd name="T30" fmla="*/ 0 w 535"/>
                  <a:gd name="T31" fmla="*/ 1 h 479"/>
                  <a:gd name="T32" fmla="*/ 0 w 535"/>
                  <a:gd name="T33" fmla="*/ 1 h 479"/>
                  <a:gd name="T34" fmla="*/ 0 w 535"/>
                  <a:gd name="T35" fmla="*/ 1 h 479"/>
                  <a:gd name="T36" fmla="*/ 0 w 535"/>
                  <a:gd name="T37" fmla="*/ 1 h 479"/>
                  <a:gd name="T38" fmla="*/ 0 w 535"/>
                  <a:gd name="T39" fmla="*/ 1 h 479"/>
                  <a:gd name="T40" fmla="*/ 0 w 535"/>
                  <a:gd name="T41" fmla="*/ 1 h 479"/>
                  <a:gd name="T42" fmla="*/ 0 w 535"/>
                  <a:gd name="T43" fmla="*/ 1 h 479"/>
                  <a:gd name="T44" fmla="*/ 0 w 535"/>
                  <a:gd name="T45" fmla="*/ 1 h 479"/>
                  <a:gd name="T46" fmla="*/ 0 w 535"/>
                  <a:gd name="T47" fmla="*/ 1 h 479"/>
                  <a:gd name="T48" fmla="*/ 0 w 535"/>
                  <a:gd name="T49" fmla="*/ 1 h 479"/>
                  <a:gd name="T50" fmla="*/ 0 w 535"/>
                  <a:gd name="T51" fmla="*/ 1 h 479"/>
                  <a:gd name="T52" fmla="*/ 0 w 535"/>
                  <a:gd name="T53" fmla="*/ 1 h 479"/>
                  <a:gd name="T54" fmla="*/ 0 w 535"/>
                  <a:gd name="T55" fmla="*/ 1 h 479"/>
                  <a:gd name="T56" fmla="*/ 0 w 535"/>
                  <a:gd name="T57" fmla="*/ 1 h 479"/>
                  <a:gd name="T58" fmla="*/ 0 w 535"/>
                  <a:gd name="T59" fmla="*/ 1 h 479"/>
                  <a:gd name="T60" fmla="*/ 0 w 535"/>
                  <a:gd name="T61" fmla="*/ 1 h 479"/>
                  <a:gd name="T62" fmla="*/ 0 w 535"/>
                  <a:gd name="T63" fmla="*/ 0 h 47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35"/>
                  <a:gd name="T97" fmla="*/ 0 h 479"/>
                  <a:gd name="T98" fmla="*/ 535 w 535"/>
                  <a:gd name="T99" fmla="*/ 479 h 47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35" h="479">
                    <a:moveTo>
                      <a:pt x="2" y="0"/>
                    </a:moveTo>
                    <a:lnTo>
                      <a:pt x="185" y="242"/>
                    </a:lnTo>
                    <a:lnTo>
                      <a:pt x="0" y="441"/>
                    </a:lnTo>
                    <a:lnTo>
                      <a:pt x="18" y="443"/>
                    </a:lnTo>
                    <a:lnTo>
                      <a:pt x="198" y="253"/>
                    </a:lnTo>
                    <a:lnTo>
                      <a:pt x="200" y="253"/>
                    </a:lnTo>
                    <a:lnTo>
                      <a:pt x="204" y="259"/>
                    </a:lnTo>
                    <a:lnTo>
                      <a:pt x="210" y="266"/>
                    </a:lnTo>
                    <a:lnTo>
                      <a:pt x="219" y="276"/>
                    </a:lnTo>
                    <a:lnTo>
                      <a:pt x="225" y="278"/>
                    </a:lnTo>
                    <a:lnTo>
                      <a:pt x="229" y="284"/>
                    </a:lnTo>
                    <a:lnTo>
                      <a:pt x="236" y="287"/>
                    </a:lnTo>
                    <a:lnTo>
                      <a:pt x="242" y="291"/>
                    </a:lnTo>
                    <a:lnTo>
                      <a:pt x="249" y="293"/>
                    </a:lnTo>
                    <a:lnTo>
                      <a:pt x="255" y="297"/>
                    </a:lnTo>
                    <a:lnTo>
                      <a:pt x="263" y="297"/>
                    </a:lnTo>
                    <a:lnTo>
                      <a:pt x="270" y="299"/>
                    </a:lnTo>
                    <a:lnTo>
                      <a:pt x="276" y="297"/>
                    </a:lnTo>
                    <a:lnTo>
                      <a:pt x="282" y="297"/>
                    </a:lnTo>
                    <a:lnTo>
                      <a:pt x="287" y="295"/>
                    </a:lnTo>
                    <a:lnTo>
                      <a:pt x="295" y="293"/>
                    </a:lnTo>
                    <a:lnTo>
                      <a:pt x="299" y="289"/>
                    </a:lnTo>
                    <a:lnTo>
                      <a:pt x="306" y="285"/>
                    </a:lnTo>
                    <a:lnTo>
                      <a:pt x="312" y="284"/>
                    </a:lnTo>
                    <a:lnTo>
                      <a:pt x="316" y="280"/>
                    </a:lnTo>
                    <a:lnTo>
                      <a:pt x="325" y="274"/>
                    </a:lnTo>
                    <a:lnTo>
                      <a:pt x="331" y="268"/>
                    </a:lnTo>
                    <a:lnTo>
                      <a:pt x="335" y="263"/>
                    </a:lnTo>
                    <a:lnTo>
                      <a:pt x="339" y="263"/>
                    </a:lnTo>
                    <a:lnTo>
                      <a:pt x="497" y="479"/>
                    </a:lnTo>
                    <a:lnTo>
                      <a:pt x="508" y="479"/>
                    </a:lnTo>
                    <a:lnTo>
                      <a:pt x="350" y="253"/>
                    </a:lnTo>
                    <a:lnTo>
                      <a:pt x="535" y="40"/>
                    </a:lnTo>
                    <a:lnTo>
                      <a:pt x="516" y="38"/>
                    </a:lnTo>
                    <a:lnTo>
                      <a:pt x="350" y="230"/>
                    </a:lnTo>
                    <a:lnTo>
                      <a:pt x="348" y="232"/>
                    </a:lnTo>
                    <a:lnTo>
                      <a:pt x="343" y="236"/>
                    </a:lnTo>
                    <a:lnTo>
                      <a:pt x="335" y="244"/>
                    </a:lnTo>
                    <a:lnTo>
                      <a:pt x="325" y="253"/>
                    </a:lnTo>
                    <a:lnTo>
                      <a:pt x="318" y="257"/>
                    </a:lnTo>
                    <a:lnTo>
                      <a:pt x="314" y="263"/>
                    </a:lnTo>
                    <a:lnTo>
                      <a:pt x="306" y="266"/>
                    </a:lnTo>
                    <a:lnTo>
                      <a:pt x="301" y="270"/>
                    </a:lnTo>
                    <a:lnTo>
                      <a:pt x="295" y="274"/>
                    </a:lnTo>
                    <a:lnTo>
                      <a:pt x="287" y="276"/>
                    </a:lnTo>
                    <a:lnTo>
                      <a:pt x="282" y="278"/>
                    </a:lnTo>
                    <a:lnTo>
                      <a:pt x="276" y="282"/>
                    </a:lnTo>
                    <a:lnTo>
                      <a:pt x="267" y="280"/>
                    </a:lnTo>
                    <a:lnTo>
                      <a:pt x="259" y="280"/>
                    </a:lnTo>
                    <a:lnTo>
                      <a:pt x="251" y="276"/>
                    </a:lnTo>
                    <a:lnTo>
                      <a:pt x="244" y="270"/>
                    </a:lnTo>
                    <a:lnTo>
                      <a:pt x="234" y="265"/>
                    </a:lnTo>
                    <a:lnTo>
                      <a:pt x="227" y="259"/>
                    </a:lnTo>
                    <a:lnTo>
                      <a:pt x="219" y="251"/>
                    </a:lnTo>
                    <a:lnTo>
                      <a:pt x="211" y="246"/>
                    </a:lnTo>
                    <a:lnTo>
                      <a:pt x="204" y="238"/>
                    </a:lnTo>
                    <a:lnTo>
                      <a:pt x="198" y="230"/>
                    </a:lnTo>
                    <a:lnTo>
                      <a:pt x="192" y="225"/>
                    </a:lnTo>
                    <a:lnTo>
                      <a:pt x="187" y="219"/>
                    </a:lnTo>
                    <a:lnTo>
                      <a:pt x="181" y="209"/>
                    </a:lnTo>
                    <a:lnTo>
                      <a:pt x="177" y="207"/>
                    </a:lnTo>
                    <a:lnTo>
                      <a:pt x="19" y="2"/>
                    </a:lnTo>
                    <a:lnTo>
                      <a:pt x="2" y="0"/>
                    </a:lnTo>
                    <a:close/>
                  </a:path>
                </a:pathLst>
              </a:custGeom>
              <a:solidFill>
                <a:srgbClr val="E6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74" name="Freeform 36"/>
              <p:cNvSpPr>
                <a:spLocks/>
              </p:cNvSpPr>
              <p:nvPr/>
            </p:nvSpPr>
            <p:spPr bwMode="auto">
              <a:xfrm>
                <a:off x="2941" y="1921"/>
                <a:ext cx="269" cy="241"/>
              </a:xfrm>
              <a:custGeom>
                <a:avLst/>
                <a:gdLst>
                  <a:gd name="T0" fmla="*/ 1 w 538"/>
                  <a:gd name="T1" fmla="*/ 0 h 483"/>
                  <a:gd name="T2" fmla="*/ 1 w 538"/>
                  <a:gd name="T3" fmla="*/ 0 h 483"/>
                  <a:gd name="T4" fmla="*/ 0 w 538"/>
                  <a:gd name="T5" fmla="*/ 0 h 483"/>
                  <a:gd name="T6" fmla="*/ 1 w 538"/>
                  <a:gd name="T7" fmla="*/ 0 h 483"/>
                  <a:gd name="T8" fmla="*/ 1 w 538"/>
                  <a:gd name="T9" fmla="*/ 0 h 483"/>
                  <a:gd name="T10" fmla="*/ 1 w 538"/>
                  <a:gd name="T11" fmla="*/ 0 h 483"/>
                  <a:gd name="T12" fmla="*/ 1 w 538"/>
                  <a:gd name="T13" fmla="*/ 0 h 483"/>
                  <a:gd name="T14" fmla="*/ 1 w 538"/>
                  <a:gd name="T15" fmla="*/ 0 h 483"/>
                  <a:gd name="T16" fmla="*/ 1 w 538"/>
                  <a:gd name="T17" fmla="*/ 0 h 483"/>
                  <a:gd name="T18" fmla="*/ 1 w 538"/>
                  <a:gd name="T19" fmla="*/ 0 h 483"/>
                  <a:gd name="T20" fmla="*/ 1 w 538"/>
                  <a:gd name="T21" fmla="*/ 0 h 483"/>
                  <a:gd name="T22" fmla="*/ 1 w 538"/>
                  <a:gd name="T23" fmla="*/ 0 h 483"/>
                  <a:gd name="T24" fmla="*/ 1 w 538"/>
                  <a:gd name="T25" fmla="*/ 0 h 483"/>
                  <a:gd name="T26" fmla="*/ 1 w 538"/>
                  <a:gd name="T27" fmla="*/ 0 h 483"/>
                  <a:gd name="T28" fmla="*/ 1 w 538"/>
                  <a:gd name="T29" fmla="*/ 0 h 483"/>
                  <a:gd name="T30" fmla="*/ 1 w 538"/>
                  <a:gd name="T31" fmla="*/ 0 h 483"/>
                  <a:gd name="T32" fmla="*/ 1 w 538"/>
                  <a:gd name="T33" fmla="*/ 0 h 483"/>
                  <a:gd name="T34" fmla="*/ 1 w 538"/>
                  <a:gd name="T35" fmla="*/ 0 h 483"/>
                  <a:gd name="T36" fmla="*/ 1 w 538"/>
                  <a:gd name="T37" fmla="*/ 0 h 483"/>
                  <a:gd name="T38" fmla="*/ 1 w 538"/>
                  <a:gd name="T39" fmla="*/ 0 h 483"/>
                  <a:gd name="T40" fmla="*/ 1 w 538"/>
                  <a:gd name="T41" fmla="*/ 0 h 483"/>
                  <a:gd name="T42" fmla="*/ 1 w 538"/>
                  <a:gd name="T43" fmla="*/ 0 h 483"/>
                  <a:gd name="T44" fmla="*/ 1 w 538"/>
                  <a:gd name="T45" fmla="*/ 0 h 483"/>
                  <a:gd name="T46" fmla="*/ 1 w 538"/>
                  <a:gd name="T47" fmla="*/ 0 h 483"/>
                  <a:gd name="T48" fmla="*/ 1 w 538"/>
                  <a:gd name="T49" fmla="*/ 0 h 483"/>
                  <a:gd name="T50" fmla="*/ 1 w 538"/>
                  <a:gd name="T51" fmla="*/ 0 h 483"/>
                  <a:gd name="T52" fmla="*/ 1 w 538"/>
                  <a:gd name="T53" fmla="*/ 0 h 483"/>
                  <a:gd name="T54" fmla="*/ 1 w 538"/>
                  <a:gd name="T55" fmla="*/ 0 h 483"/>
                  <a:gd name="T56" fmla="*/ 1 w 538"/>
                  <a:gd name="T57" fmla="*/ 0 h 483"/>
                  <a:gd name="T58" fmla="*/ 1 w 538"/>
                  <a:gd name="T59" fmla="*/ 0 h 483"/>
                  <a:gd name="T60" fmla="*/ 1 w 538"/>
                  <a:gd name="T61" fmla="*/ 0 h 483"/>
                  <a:gd name="T62" fmla="*/ 1 w 538"/>
                  <a:gd name="T63" fmla="*/ 0 h 483"/>
                  <a:gd name="T64" fmla="*/ 1 w 538"/>
                  <a:gd name="T65" fmla="*/ 0 h 483"/>
                  <a:gd name="T66" fmla="*/ 1 w 538"/>
                  <a:gd name="T67" fmla="*/ 0 h 483"/>
                  <a:gd name="T68" fmla="*/ 1 w 538"/>
                  <a:gd name="T69" fmla="*/ 0 h 483"/>
                  <a:gd name="T70" fmla="*/ 1 w 538"/>
                  <a:gd name="T71" fmla="*/ 0 h 483"/>
                  <a:gd name="T72" fmla="*/ 1 w 538"/>
                  <a:gd name="T73" fmla="*/ 0 h 483"/>
                  <a:gd name="T74" fmla="*/ 1 w 538"/>
                  <a:gd name="T75" fmla="*/ 0 h 483"/>
                  <a:gd name="T76" fmla="*/ 1 w 538"/>
                  <a:gd name="T77" fmla="*/ 0 h 483"/>
                  <a:gd name="T78" fmla="*/ 1 w 538"/>
                  <a:gd name="T79" fmla="*/ 0 h 483"/>
                  <a:gd name="T80" fmla="*/ 1 w 538"/>
                  <a:gd name="T81" fmla="*/ 0 h 483"/>
                  <a:gd name="T82" fmla="*/ 1 w 538"/>
                  <a:gd name="T83" fmla="*/ 0 h 483"/>
                  <a:gd name="T84" fmla="*/ 1 w 538"/>
                  <a:gd name="T85" fmla="*/ 0 h 483"/>
                  <a:gd name="T86" fmla="*/ 1 w 538"/>
                  <a:gd name="T87" fmla="*/ 0 h 483"/>
                  <a:gd name="T88" fmla="*/ 1 w 538"/>
                  <a:gd name="T89" fmla="*/ 0 h 483"/>
                  <a:gd name="T90" fmla="*/ 1 w 538"/>
                  <a:gd name="T91" fmla="*/ 0 h 483"/>
                  <a:gd name="T92" fmla="*/ 1 w 538"/>
                  <a:gd name="T93" fmla="*/ 0 h 483"/>
                  <a:gd name="T94" fmla="*/ 1 w 538"/>
                  <a:gd name="T95" fmla="*/ 0 h 483"/>
                  <a:gd name="T96" fmla="*/ 1 w 538"/>
                  <a:gd name="T97" fmla="*/ 0 h 483"/>
                  <a:gd name="T98" fmla="*/ 1 w 538"/>
                  <a:gd name="T99" fmla="*/ 0 h 483"/>
                  <a:gd name="T100" fmla="*/ 1 w 538"/>
                  <a:gd name="T101" fmla="*/ 0 h 483"/>
                  <a:gd name="T102" fmla="*/ 1 w 538"/>
                  <a:gd name="T103" fmla="*/ 0 h 483"/>
                  <a:gd name="T104" fmla="*/ 1 w 538"/>
                  <a:gd name="T105" fmla="*/ 0 h 483"/>
                  <a:gd name="T106" fmla="*/ 1 w 538"/>
                  <a:gd name="T107" fmla="*/ 0 h 483"/>
                  <a:gd name="T108" fmla="*/ 1 w 538"/>
                  <a:gd name="T109" fmla="*/ 0 h 483"/>
                  <a:gd name="T110" fmla="*/ 1 w 538"/>
                  <a:gd name="T111" fmla="*/ 0 h 483"/>
                  <a:gd name="T112" fmla="*/ 1 w 538"/>
                  <a:gd name="T113" fmla="*/ 0 h 483"/>
                  <a:gd name="T114" fmla="*/ 1 w 538"/>
                  <a:gd name="T115" fmla="*/ 0 h 483"/>
                  <a:gd name="T116" fmla="*/ 1 w 538"/>
                  <a:gd name="T117" fmla="*/ 0 h 483"/>
                  <a:gd name="T118" fmla="*/ 1 w 538"/>
                  <a:gd name="T119" fmla="*/ 0 h 48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38"/>
                  <a:gd name="T181" fmla="*/ 0 h 483"/>
                  <a:gd name="T182" fmla="*/ 538 w 538"/>
                  <a:gd name="T183" fmla="*/ 483 h 48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38" h="483">
                    <a:moveTo>
                      <a:pt x="6" y="0"/>
                    </a:moveTo>
                    <a:lnTo>
                      <a:pt x="189" y="241"/>
                    </a:lnTo>
                    <a:lnTo>
                      <a:pt x="0" y="445"/>
                    </a:lnTo>
                    <a:lnTo>
                      <a:pt x="16" y="447"/>
                    </a:lnTo>
                    <a:lnTo>
                      <a:pt x="202" y="253"/>
                    </a:lnTo>
                    <a:lnTo>
                      <a:pt x="204" y="253"/>
                    </a:lnTo>
                    <a:lnTo>
                      <a:pt x="208" y="259"/>
                    </a:lnTo>
                    <a:lnTo>
                      <a:pt x="215" y="266"/>
                    </a:lnTo>
                    <a:lnTo>
                      <a:pt x="225" y="276"/>
                    </a:lnTo>
                    <a:lnTo>
                      <a:pt x="234" y="283"/>
                    </a:lnTo>
                    <a:lnTo>
                      <a:pt x="246" y="291"/>
                    </a:lnTo>
                    <a:lnTo>
                      <a:pt x="251" y="293"/>
                    </a:lnTo>
                    <a:lnTo>
                      <a:pt x="259" y="297"/>
                    </a:lnTo>
                    <a:lnTo>
                      <a:pt x="265" y="297"/>
                    </a:lnTo>
                    <a:lnTo>
                      <a:pt x="272" y="298"/>
                    </a:lnTo>
                    <a:lnTo>
                      <a:pt x="278" y="297"/>
                    </a:lnTo>
                    <a:lnTo>
                      <a:pt x="286" y="297"/>
                    </a:lnTo>
                    <a:lnTo>
                      <a:pt x="291" y="295"/>
                    </a:lnTo>
                    <a:lnTo>
                      <a:pt x="297" y="293"/>
                    </a:lnTo>
                    <a:lnTo>
                      <a:pt x="308" y="285"/>
                    </a:lnTo>
                    <a:lnTo>
                      <a:pt x="320" y="279"/>
                    </a:lnTo>
                    <a:lnTo>
                      <a:pt x="327" y="272"/>
                    </a:lnTo>
                    <a:lnTo>
                      <a:pt x="333" y="266"/>
                    </a:lnTo>
                    <a:lnTo>
                      <a:pt x="339" y="262"/>
                    </a:lnTo>
                    <a:lnTo>
                      <a:pt x="341" y="260"/>
                    </a:lnTo>
                    <a:lnTo>
                      <a:pt x="500" y="483"/>
                    </a:lnTo>
                    <a:lnTo>
                      <a:pt x="514" y="483"/>
                    </a:lnTo>
                    <a:lnTo>
                      <a:pt x="354" y="253"/>
                    </a:lnTo>
                    <a:lnTo>
                      <a:pt x="538" y="44"/>
                    </a:lnTo>
                    <a:lnTo>
                      <a:pt x="519" y="42"/>
                    </a:lnTo>
                    <a:lnTo>
                      <a:pt x="354" y="230"/>
                    </a:lnTo>
                    <a:lnTo>
                      <a:pt x="350" y="230"/>
                    </a:lnTo>
                    <a:lnTo>
                      <a:pt x="346" y="236"/>
                    </a:lnTo>
                    <a:lnTo>
                      <a:pt x="339" y="243"/>
                    </a:lnTo>
                    <a:lnTo>
                      <a:pt x="329" y="253"/>
                    </a:lnTo>
                    <a:lnTo>
                      <a:pt x="322" y="257"/>
                    </a:lnTo>
                    <a:lnTo>
                      <a:pt x="316" y="260"/>
                    </a:lnTo>
                    <a:lnTo>
                      <a:pt x="310" y="266"/>
                    </a:lnTo>
                    <a:lnTo>
                      <a:pt x="305" y="270"/>
                    </a:lnTo>
                    <a:lnTo>
                      <a:pt x="297" y="274"/>
                    </a:lnTo>
                    <a:lnTo>
                      <a:pt x="291" y="276"/>
                    </a:lnTo>
                    <a:lnTo>
                      <a:pt x="286" y="278"/>
                    </a:lnTo>
                    <a:lnTo>
                      <a:pt x="278" y="281"/>
                    </a:lnTo>
                    <a:lnTo>
                      <a:pt x="270" y="279"/>
                    </a:lnTo>
                    <a:lnTo>
                      <a:pt x="263" y="278"/>
                    </a:lnTo>
                    <a:lnTo>
                      <a:pt x="255" y="274"/>
                    </a:lnTo>
                    <a:lnTo>
                      <a:pt x="248" y="270"/>
                    </a:lnTo>
                    <a:lnTo>
                      <a:pt x="240" y="262"/>
                    </a:lnTo>
                    <a:lnTo>
                      <a:pt x="230" y="257"/>
                    </a:lnTo>
                    <a:lnTo>
                      <a:pt x="223" y="249"/>
                    </a:lnTo>
                    <a:lnTo>
                      <a:pt x="215" y="243"/>
                    </a:lnTo>
                    <a:lnTo>
                      <a:pt x="208" y="236"/>
                    </a:lnTo>
                    <a:lnTo>
                      <a:pt x="200" y="228"/>
                    </a:lnTo>
                    <a:lnTo>
                      <a:pt x="194" y="222"/>
                    </a:lnTo>
                    <a:lnTo>
                      <a:pt x="191" y="217"/>
                    </a:lnTo>
                    <a:lnTo>
                      <a:pt x="183" y="207"/>
                    </a:lnTo>
                    <a:lnTo>
                      <a:pt x="181" y="205"/>
                    </a:lnTo>
                    <a:lnTo>
                      <a:pt x="23" y="2"/>
                    </a:lnTo>
                    <a:lnTo>
                      <a:pt x="6" y="0"/>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75" name="Freeform 37"/>
              <p:cNvSpPr>
                <a:spLocks/>
              </p:cNvSpPr>
              <p:nvPr/>
            </p:nvSpPr>
            <p:spPr bwMode="auto">
              <a:xfrm>
                <a:off x="2821" y="1824"/>
                <a:ext cx="95" cy="315"/>
              </a:xfrm>
              <a:custGeom>
                <a:avLst/>
                <a:gdLst>
                  <a:gd name="T0" fmla="*/ 1 w 188"/>
                  <a:gd name="T1" fmla="*/ 1 h 629"/>
                  <a:gd name="T2" fmla="*/ 1 w 188"/>
                  <a:gd name="T3" fmla="*/ 1 h 629"/>
                  <a:gd name="T4" fmla="*/ 0 w 188"/>
                  <a:gd name="T5" fmla="*/ 1 h 629"/>
                  <a:gd name="T6" fmla="*/ 1 w 188"/>
                  <a:gd name="T7" fmla="*/ 1 h 629"/>
                  <a:gd name="T8" fmla="*/ 1 w 188"/>
                  <a:gd name="T9" fmla="*/ 1 h 629"/>
                  <a:gd name="T10" fmla="*/ 1 w 188"/>
                  <a:gd name="T11" fmla="*/ 1 h 629"/>
                  <a:gd name="T12" fmla="*/ 1 w 188"/>
                  <a:gd name="T13" fmla="*/ 1 h 629"/>
                  <a:gd name="T14" fmla="*/ 1 w 188"/>
                  <a:gd name="T15" fmla="*/ 1 h 629"/>
                  <a:gd name="T16" fmla="*/ 1 w 188"/>
                  <a:gd name="T17" fmla="*/ 1 h 629"/>
                  <a:gd name="T18" fmla="*/ 1 w 188"/>
                  <a:gd name="T19" fmla="*/ 1 h 629"/>
                  <a:gd name="T20" fmla="*/ 1 w 188"/>
                  <a:gd name="T21" fmla="*/ 1 h 629"/>
                  <a:gd name="T22" fmla="*/ 1 w 188"/>
                  <a:gd name="T23" fmla="*/ 1 h 629"/>
                  <a:gd name="T24" fmla="*/ 1 w 188"/>
                  <a:gd name="T25" fmla="*/ 1 h 629"/>
                  <a:gd name="T26" fmla="*/ 1 w 188"/>
                  <a:gd name="T27" fmla="*/ 1 h 629"/>
                  <a:gd name="T28" fmla="*/ 1 w 188"/>
                  <a:gd name="T29" fmla="*/ 1 h 629"/>
                  <a:gd name="T30" fmla="*/ 1 w 188"/>
                  <a:gd name="T31" fmla="*/ 1 h 629"/>
                  <a:gd name="T32" fmla="*/ 1 w 188"/>
                  <a:gd name="T33" fmla="*/ 1 h 629"/>
                  <a:gd name="T34" fmla="*/ 1 w 188"/>
                  <a:gd name="T35" fmla="*/ 1 h 629"/>
                  <a:gd name="T36" fmla="*/ 1 w 188"/>
                  <a:gd name="T37" fmla="*/ 1 h 629"/>
                  <a:gd name="T38" fmla="*/ 1 w 188"/>
                  <a:gd name="T39" fmla="*/ 1 h 629"/>
                  <a:gd name="T40" fmla="*/ 1 w 188"/>
                  <a:gd name="T41" fmla="*/ 0 h 629"/>
                  <a:gd name="T42" fmla="*/ 1 w 188"/>
                  <a:gd name="T43" fmla="*/ 1 h 629"/>
                  <a:gd name="T44" fmla="*/ 1 w 188"/>
                  <a:gd name="T45" fmla="*/ 1 h 629"/>
                  <a:gd name="T46" fmla="*/ 1 w 188"/>
                  <a:gd name="T47" fmla="*/ 1 h 629"/>
                  <a:gd name="T48" fmla="*/ 1 w 188"/>
                  <a:gd name="T49" fmla="*/ 1 h 629"/>
                  <a:gd name="T50" fmla="*/ 1 w 188"/>
                  <a:gd name="T51" fmla="*/ 1 h 629"/>
                  <a:gd name="T52" fmla="*/ 1 w 188"/>
                  <a:gd name="T53" fmla="*/ 1 h 629"/>
                  <a:gd name="T54" fmla="*/ 1 w 188"/>
                  <a:gd name="T55" fmla="*/ 1 h 629"/>
                  <a:gd name="T56" fmla="*/ 1 w 188"/>
                  <a:gd name="T57" fmla="*/ 1 h 629"/>
                  <a:gd name="T58" fmla="*/ 1 w 188"/>
                  <a:gd name="T59" fmla="*/ 1 h 629"/>
                  <a:gd name="T60" fmla="*/ 1 w 188"/>
                  <a:gd name="T61" fmla="*/ 1 h 629"/>
                  <a:gd name="T62" fmla="*/ 1 w 188"/>
                  <a:gd name="T63" fmla="*/ 1 h 629"/>
                  <a:gd name="T64" fmla="*/ 1 w 188"/>
                  <a:gd name="T65" fmla="*/ 1 h 629"/>
                  <a:gd name="T66" fmla="*/ 1 w 188"/>
                  <a:gd name="T67" fmla="*/ 1 h 629"/>
                  <a:gd name="T68" fmla="*/ 1 w 188"/>
                  <a:gd name="T69" fmla="*/ 1 h 629"/>
                  <a:gd name="T70" fmla="*/ 1 w 188"/>
                  <a:gd name="T71" fmla="*/ 1 h 629"/>
                  <a:gd name="T72" fmla="*/ 1 w 188"/>
                  <a:gd name="T73" fmla="*/ 1 h 629"/>
                  <a:gd name="T74" fmla="*/ 1 w 188"/>
                  <a:gd name="T75" fmla="*/ 1 h 629"/>
                  <a:gd name="T76" fmla="*/ 1 w 188"/>
                  <a:gd name="T77" fmla="*/ 1 h 629"/>
                  <a:gd name="T78" fmla="*/ 1 w 188"/>
                  <a:gd name="T79" fmla="*/ 1 h 629"/>
                  <a:gd name="T80" fmla="*/ 1 w 188"/>
                  <a:gd name="T81" fmla="*/ 1 h 629"/>
                  <a:gd name="T82" fmla="*/ 1 w 188"/>
                  <a:gd name="T83" fmla="*/ 1 h 629"/>
                  <a:gd name="T84" fmla="*/ 1 w 188"/>
                  <a:gd name="T85" fmla="*/ 1 h 629"/>
                  <a:gd name="T86" fmla="*/ 1 w 188"/>
                  <a:gd name="T87" fmla="*/ 1 h 629"/>
                  <a:gd name="T88" fmla="*/ 1 w 188"/>
                  <a:gd name="T89" fmla="*/ 1 h 629"/>
                  <a:gd name="T90" fmla="*/ 1 w 188"/>
                  <a:gd name="T91" fmla="*/ 1 h 629"/>
                  <a:gd name="T92" fmla="*/ 1 w 188"/>
                  <a:gd name="T93" fmla="*/ 1 h 629"/>
                  <a:gd name="T94" fmla="*/ 1 w 188"/>
                  <a:gd name="T95" fmla="*/ 1 h 629"/>
                  <a:gd name="T96" fmla="*/ 1 w 188"/>
                  <a:gd name="T97" fmla="*/ 1 h 62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8"/>
                  <a:gd name="T148" fmla="*/ 0 h 629"/>
                  <a:gd name="T149" fmla="*/ 188 w 188"/>
                  <a:gd name="T150" fmla="*/ 629 h 62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8" h="629">
                    <a:moveTo>
                      <a:pt x="27" y="192"/>
                    </a:moveTo>
                    <a:lnTo>
                      <a:pt x="82" y="337"/>
                    </a:lnTo>
                    <a:lnTo>
                      <a:pt x="0" y="629"/>
                    </a:lnTo>
                    <a:lnTo>
                      <a:pt x="9" y="618"/>
                    </a:lnTo>
                    <a:lnTo>
                      <a:pt x="89" y="350"/>
                    </a:lnTo>
                    <a:lnTo>
                      <a:pt x="89" y="352"/>
                    </a:lnTo>
                    <a:lnTo>
                      <a:pt x="93" y="363"/>
                    </a:lnTo>
                    <a:lnTo>
                      <a:pt x="97" y="373"/>
                    </a:lnTo>
                    <a:lnTo>
                      <a:pt x="106" y="375"/>
                    </a:lnTo>
                    <a:lnTo>
                      <a:pt x="112" y="373"/>
                    </a:lnTo>
                    <a:lnTo>
                      <a:pt x="116" y="367"/>
                    </a:lnTo>
                    <a:lnTo>
                      <a:pt x="120" y="359"/>
                    </a:lnTo>
                    <a:lnTo>
                      <a:pt x="124" y="352"/>
                    </a:lnTo>
                    <a:lnTo>
                      <a:pt x="125" y="344"/>
                    </a:lnTo>
                    <a:lnTo>
                      <a:pt x="127" y="338"/>
                    </a:lnTo>
                    <a:lnTo>
                      <a:pt x="129" y="333"/>
                    </a:lnTo>
                    <a:lnTo>
                      <a:pt x="129" y="331"/>
                    </a:lnTo>
                    <a:lnTo>
                      <a:pt x="158" y="441"/>
                    </a:lnTo>
                    <a:lnTo>
                      <a:pt x="162" y="435"/>
                    </a:lnTo>
                    <a:lnTo>
                      <a:pt x="133" y="321"/>
                    </a:lnTo>
                    <a:lnTo>
                      <a:pt x="188" y="0"/>
                    </a:lnTo>
                    <a:lnTo>
                      <a:pt x="181" y="4"/>
                    </a:lnTo>
                    <a:lnTo>
                      <a:pt x="125" y="321"/>
                    </a:lnTo>
                    <a:lnTo>
                      <a:pt x="124" y="327"/>
                    </a:lnTo>
                    <a:lnTo>
                      <a:pt x="122" y="335"/>
                    </a:lnTo>
                    <a:lnTo>
                      <a:pt x="120" y="344"/>
                    </a:lnTo>
                    <a:lnTo>
                      <a:pt x="116" y="352"/>
                    </a:lnTo>
                    <a:lnTo>
                      <a:pt x="114" y="359"/>
                    </a:lnTo>
                    <a:lnTo>
                      <a:pt x="110" y="365"/>
                    </a:lnTo>
                    <a:lnTo>
                      <a:pt x="106" y="367"/>
                    </a:lnTo>
                    <a:lnTo>
                      <a:pt x="105" y="365"/>
                    </a:lnTo>
                    <a:lnTo>
                      <a:pt x="101" y="359"/>
                    </a:lnTo>
                    <a:lnTo>
                      <a:pt x="95" y="350"/>
                    </a:lnTo>
                    <a:lnTo>
                      <a:pt x="91" y="338"/>
                    </a:lnTo>
                    <a:lnTo>
                      <a:pt x="86" y="323"/>
                    </a:lnTo>
                    <a:lnTo>
                      <a:pt x="80" y="308"/>
                    </a:lnTo>
                    <a:lnTo>
                      <a:pt x="72" y="293"/>
                    </a:lnTo>
                    <a:lnTo>
                      <a:pt x="67" y="278"/>
                    </a:lnTo>
                    <a:lnTo>
                      <a:pt x="61" y="259"/>
                    </a:lnTo>
                    <a:lnTo>
                      <a:pt x="53" y="243"/>
                    </a:lnTo>
                    <a:lnTo>
                      <a:pt x="47" y="226"/>
                    </a:lnTo>
                    <a:lnTo>
                      <a:pt x="44" y="213"/>
                    </a:lnTo>
                    <a:lnTo>
                      <a:pt x="38" y="202"/>
                    </a:lnTo>
                    <a:lnTo>
                      <a:pt x="36" y="194"/>
                    </a:lnTo>
                    <a:lnTo>
                      <a:pt x="34" y="186"/>
                    </a:lnTo>
                    <a:lnTo>
                      <a:pt x="27" y="192"/>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76" name="Freeform 38"/>
              <p:cNvSpPr>
                <a:spLocks/>
              </p:cNvSpPr>
              <p:nvPr/>
            </p:nvSpPr>
            <p:spPr bwMode="auto">
              <a:xfrm>
                <a:off x="3197" y="1844"/>
                <a:ext cx="92" cy="318"/>
              </a:xfrm>
              <a:custGeom>
                <a:avLst/>
                <a:gdLst>
                  <a:gd name="T0" fmla="*/ 1 w 184"/>
                  <a:gd name="T1" fmla="*/ 0 h 637"/>
                  <a:gd name="T2" fmla="*/ 1 w 184"/>
                  <a:gd name="T3" fmla="*/ 0 h 637"/>
                  <a:gd name="T4" fmla="*/ 0 w 184"/>
                  <a:gd name="T5" fmla="*/ 0 h 637"/>
                  <a:gd name="T6" fmla="*/ 1 w 184"/>
                  <a:gd name="T7" fmla="*/ 0 h 637"/>
                  <a:gd name="T8" fmla="*/ 1 w 184"/>
                  <a:gd name="T9" fmla="*/ 0 h 637"/>
                  <a:gd name="T10" fmla="*/ 1 w 184"/>
                  <a:gd name="T11" fmla="*/ 0 h 637"/>
                  <a:gd name="T12" fmla="*/ 1 w 184"/>
                  <a:gd name="T13" fmla="*/ 0 h 637"/>
                  <a:gd name="T14" fmla="*/ 1 w 184"/>
                  <a:gd name="T15" fmla="*/ 0 h 637"/>
                  <a:gd name="T16" fmla="*/ 1 w 184"/>
                  <a:gd name="T17" fmla="*/ 0 h 637"/>
                  <a:gd name="T18" fmla="*/ 1 w 184"/>
                  <a:gd name="T19" fmla="*/ 0 h 637"/>
                  <a:gd name="T20" fmla="*/ 1 w 184"/>
                  <a:gd name="T21" fmla="*/ 0 h 637"/>
                  <a:gd name="T22" fmla="*/ 1 w 184"/>
                  <a:gd name="T23" fmla="*/ 0 h 637"/>
                  <a:gd name="T24" fmla="*/ 1 w 184"/>
                  <a:gd name="T25" fmla="*/ 0 h 637"/>
                  <a:gd name="T26" fmla="*/ 1 w 184"/>
                  <a:gd name="T27" fmla="*/ 0 h 637"/>
                  <a:gd name="T28" fmla="*/ 1 w 184"/>
                  <a:gd name="T29" fmla="*/ 0 h 637"/>
                  <a:gd name="T30" fmla="*/ 1 w 184"/>
                  <a:gd name="T31" fmla="*/ 0 h 637"/>
                  <a:gd name="T32" fmla="*/ 1 w 184"/>
                  <a:gd name="T33" fmla="*/ 0 h 637"/>
                  <a:gd name="T34" fmla="*/ 1 w 184"/>
                  <a:gd name="T35" fmla="*/ 0 h 637"/>
                  <a:gd name="T36" fmla="*/ 1 w 184"/>
                  <a:gd name="T37" fmla="*/ 0 h 637"/>
                  <a:gd name="T38" fmla="*/ 1 w 184"/>
                  <a:gd name="T39" fmla="*/ 0 h 637"/>
                  <a:gd name="T40" fmla="*/ 1 w 184"/>
                  <a:gd name="T41" fmla="*/ 0 h 637"/>
                  <a:gd name="T42" fmla="*/ 1 w 184"/>
                  <a:gd name="T43" fmla="*/ 0 h 637"/>
                  <a:gd name="T44" fmla="*/ 1 w 184"/>
                  <a:gd name="T45" fmla="*/ 0 h 637"/>
                  <a:gd name="T46" fmla="*/ 1 w 184"/>
                  <a:gd name="T47" fmla="*/ 0 h 637"/>
                  <a:gd name="T48" fmla="*/ 1 w 184"/>
                  <a:gd name="T49" fmla="*/ 0 h 637"/>
                  <a:gd name="T50" fmla="*/ 1 w 184"/>
                  <a:gd name="T51" fmla="*/ 0 h 637"/>
                  <a:gd name="T52" fmla="*/ 1 w 184"/>
                  <a:gd name="T53" fmla="*/ 0 h 637"/>
                  <a:gd name="T54" fmla="*/ 1 w 184"/>
                  <a:gd name="T55" fmla="*/ 0 h 637"/>
                  <a:gd name="T56" fmla="*/ 1 w 184"/>
                  <a:gd name="T57" fmla="*/ 0 h 637"/>
                  <a:gd name="T58" fmla="*/ 1 w 184"/>
                  <a:gd name="T59" fmla="*/ 0 h 637"/>
                  <a:gd name="T60" fmla="*/ 1 w 184"/>
                  <a:gd name="T61" fmla="*/ 0 h 637"/>
                  <a:gd name="T62" fmla="*/ 1 w 184"/>
                  <a:gd name="T63" fmla="*/ 0 h 637"/>
                  <a:gd name="T64" fmla="*/ 1 w 184"/>
                  <a:gd name="T65" fmla="*/ 0 h 637"/>
                  <a:gd name="T66" fmla="*/ 1 w 184"/>
                  <a:gd name="T67" fmla="*/ 0 h 637"/>
                  <a:gd name="T68" fmla="*/ 1 w 184"/>
                  <a:gd name="T69" fmla="*/ 0 h 637"/>
                  <a:gd name="T70" fmla="*/ 1 w 184"/>
                  <a:gd name="T71" fmla="*/ 0 h 637"/>
                  <a:gd name="T72" fmla="*/ 1 w 184"/>
                  <a:gd name="T73" fmla="*/ 0 h 637"/>
                  <a:gd name="T74" fmla="*/ 1 w 184"/>
                  <a:gd name="T75" fmla="*/ 0 h 637"/>
                  <a:gd name="T76" fmla="*/ 1 w 184"/>
                  <a:gd name="T77" fmla="*/ 0 h 637"/>
                  <a:gd name="T78" fmla="*/ 1 w 184"/>
                  <a:gd name="T79" fmla="*/ 0 h 637"/>
                  <a:gd name="T80" fmla="*/ 1 w 184"/>
                  <a:gd name="T81" fmla="*/ 0 h 637"/>
                  <a:gd name="T82" fmla="*/ 1 w 184"/>
                  <a:gd name="T83" fmla="*/ 0 h 637"/>
                  <a:gd name="T84" fmla="*/ 1 w 184"/>
                  <a:gd name="T85" fmla="*/ 0 h 637"/>
                  <a:gd name="T86" fmla="*/ 1 w 184"/>
                  <a:gd name="T87" fmla="*/ 0 h 637"/>
                  <a:gd name="T88" fmla="*/ 1 w 184"/>
                  <a:gd name="T89" fmla="*/ 0 h 637"/>
                  <a:gd name="T90" fmla="*/ 1 w 184"/>
                  <a:gd name="T91" fmla="*/ 0 h 637"/>
                  <a:gd name="T92" fmla="*/ 1 w 184"/>
                  <a:gd name="T93" fmla="*/ 0 h 637"/>
                  <a:gd name="T94" fmla="*/ 1 w 184"/>
                  <a:gd name="T95" fmla="*/ 0 h 637"/>
                  <a:gd name="T96" fmla="*/ 1 w 184"/>
                  <a:gd name="T97" fmla="*/ 0 h 63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4"/>
                  <a:gd name="T148" fmla="*/ 0 h 637"/>
                  <a:gd name="T149" fmla="*/ 184 w 184"/>
                  <a:gd name="T150" fmla="*/ 637 h 63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4" h="637">
                    <a:moveTo>
                      <a:pt x="26" y="200"/>
                    </a:moveTo>
                    <a:lnTo>
                      <a:pt x="82" y="344"/>
                    </a:lnTo>
                    <a:lnTo>
                      <a:pt x="0" y="637"/>
                    </a:lnTo>
                    <a:lnTo>
                      <a:pt x="11" y="627"/>
                    </a:lnTo>
                    <a:lnTo>
                      <a:pt x="89" y="361"/>
                    </a:lnTo>
                    <a:lnTo>
                      <a:pt x="89" y="365"/>
                    </a:lnTo>
                    <a:lnTo>
                      <a:pt x="91" y="373"/>
                    </a:lnTo>
                    <a:lnTo>
                      <a:pt x="97" y="378"/>
                    </a:lnTo>
                    <a:lnTo>
                      <a:pt x="106" y="384"/>
                    </a:lnTo>
                    <a:lnTo>
                      <a:pt x="110" y="380"/>
                    </a:lnTo>
                    <a:lnTo>
                      <a:pt x="116" y="376"/>
                    </a:lnTo>
                    <a:lnTo>
                      <a:pt x="120" y="369"/>
                    </a:lnTo>
                    <a:lnTo>
                      <a:pt x="123" y="363"/>
                    </a:lnTo>
                    <a:lnTo>
                      <a:pt x="125" y="356"/>
                    </a:lnTo>
                    <a:lnTo>
                      <a:pt x="127" y="350"/>
                    </a:lnTo>
                    <a:lnTo>
                      <a:pt x="127" y="344"/>
                    </a:lnTo>
                    <a:lnTo>
                      <a:pt x="129" y="344"/>
                    </a:lnTo>
                    <a:lnTo>
                      <a:pt x="158" y="449"/>
                    </a:lnTo>
                    <a:lnTo>
                      <a:pt x="161" y="443"/>
                    </a:lnTo>
                    <a:lnTo>
                      <a:pt x="137" y="319"/>
                    </a:lnTo>
                    <a:lnTo>
                      <a:pt x="184" y="0"/>
                    </a:lnTo>
                    <a:lnTo>
                      <a:pt x="171" y="17"/>
                    </a:lnTo>
                    <a:lnTo>
                      <a:pt x="125" y="327"/>
                    </a:lnTo>
                    <a:lnTo>
                      <a:pt x="125" y="329"/>
                    </a:lnTo>
                    <a:lnTo>
                      <a:pt x="123" y="335"/>
                    </a:lnTo>
                    <a:lnTo>
                      <a:pt x="121" y="342"/>
                    </a:lnTo>
                    <a:lnTo>
                      <a:pt x="118" y="352"/>
                    </a:lnTo>
                    <a:lnTo>
                      <a:pt x="116" y="359"/>
                    </a:lnTo>
                    <a:lnTo>
                      <a:pt x="112" y="367"/>
                    </a:lnTo>
                    <a:lnTo>
                      <a:pt x="108" y="373"/>
                    </a:lnTo>
                    <a:lnTo>
                      <a:pt x="106" y="375"/>
                    </a:lnTo>
                    <a:lnTo>
                      <a:pt x="104" y="371"/>
                    </a:lnTo>
                    <a:lnTo>
                      <a:pt x="101" y="367"/>
                    </a:lnTo>
                    <a:lnTo>
                      <a:pt x="97" y="356"/>
                    </a:lnTo>
                    <a:lnTo>
                      <a:pt x="91" y="344"/>
                    </a:lnTo>
                    <a:lnTo>
                      <a:pt x="85" y="329"/>
                    </a:lnTo>
                    <a:lnTo>
                      <a:pt x="80" y="316"/>
                    </a:lnTo>
                    <a:lnTo>
                      <a:pt x="72" y="298"/>
                    </a:lnTo>
                    <a:lnTo>
                      <a:pt x="66" y="281"/>
                    </a:lnTo>
                    <a:lnTo>
                      <a:pt x="61" y="262"/>
                    </a:lnTo>
                    <a:lnTo>
                      <a:pt x="55" y="245"/>
                    </a:lnTo>
                    <a:lnTo>
                      <a:pt x="49" y="230"/>
                    </a:lnTo>
                    <a:lnTo>
                      <a:pt x="45" y="217"/>
                    </a:lnTo>
                    <a:lnTo>
                      <a:pt x="40" y="203"/>
                    </a:lnTo>
                    <a:lnTo>
                      <a:pt x="38" y="196"/>
                    </a:lnTo>
                    <a:lnTo>
                      <a:pt x="36" y="188"/>
                    </a:lnTo>
                    <a:lnTo>
                      <a:pt x="26" y="200"/>
                    </a:lnTo>
                    <a:close/>
                  </a:path>
                </a:pathLst>
              </a:custGeom>
              <a:solidFill>
                <a:srgbClr val="BF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77" name="Freeform 39"/>
              <p:cNvSpPr>
                <a:spLocks/>
              </p:cNvSpPr>
              <p:nvPr/>
            </p:nvSpPr>
            <p:spPr bwMode="auto">
              <a:xfrm>
                <a:off x="2484" y="1557"/>
                <a:ext cx="45" cy="220"/>
              </a:xfrm>
              <a:custGeom>
                <a:avLst/>
                <a:gdLst>
                  <a:gd name="T0" fmla="*/ 0 w 90"/>
                  <a:gd name="T1" fmla="*/ 1 h 439"/>
                  <a:gd name="T2" fmla="*/ 1 w 90"/>
                  <a:gd name="T3" fmla="*/ 1 h 439"/>
                  <a:gd name="T4" fmla="*/ 1 w 90"/>
                  <a:gd name="T5" fmla="*/ 1 h 439"/>
                  <a:gd name="T6" fmla="*/ 1 w 90"/>
                  <a:gd name="T7" fmla="*/ 1 h 439"/>
                  <a:gd name="T8" fmla="*/ 1 w 90"/>
                  <a:gd name="T9" fmla="*/ 1 h 439"/>
                  <a:gd name="T10" fmla="*/ 1 w 90"/>
                  <a:gd name="T11" fmla="*/ 1 h 439"/>
                  <a:gd name="T12" fmla="*/ 1 w 90"/>
                  <a:gd name="T13" fmla="*/ 1 h 439"/>
                  <a:gd name="T14" fmla="*/ 1 w 90"/>
                  <a:gd name="T15" fmla="*/ 1 h 439"/>
                  <a:gd name="T16" fmla="*/ 1 w 90"/>
                  <a:gd name="T17" fmla="*/ 1 h 439"/>
                  <a:gd name="T18" fmla="*/ 1 w 90"/>
                  <a:gd name="T19" fmla="*/ 1 h 439"/>
                  <a:gd name="T20" fmla="*/ 1 w 90"/>
                  <a:gd name="T21" fmla="*/ 1 h 439"/>
                  <a:gd name="T22" fmla="*/ 1 w 90"/>
                  <a:gd name="T23" fmla="*/ 0 h 439"/>
                  <a:gd name="T24" fmla="*/ 1 w 90"/>
                  <a:gd name="T25" fmla="*/ 1 h 439"/>
                  <a:gd name="T26" fmla="*/ 1 w 90"/>
                  <a:gd name="T27" fmla="*/ 1 h 439"/>
                  <a:gd name="T28" fmla="*/ 1 w 90"/>
                  <a:gd name="T29" fmla="*/ 1 h 439"/>
                  <a:gd name="T30" fmla="*/ 1 w 90"/>
                  <a:gd name="T31" fmla="*/ 1 h 439"/>
                  <a:gd name="T32" fmla="*/ 1 w 90"/>
                  <a:gd name="T33" fmla="*/ 1 h 439"/>
                  <a:gd name="T34" fmla="*/ 1 w 90"/>
                  <a:gd name="T35" fmla="*/ 1 h 439"/>
                  <a:gd name="T36" fmla="*/ 0 w 90"/>
                  <a:gd name="T37" fmla="*/ 1 h 439"/>
                  <a:gd name="T38" fmla="*/ 0 w 90"/>
                  <a:gd name="T39" fmla="*/ 1 h 43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0"/>
                  <a:gd name="T61" fmla="*/ 0 h 439"/>
                  <a:gd name="T62" fmla="*/ 90 w 90"/>
                  <a:gd name="T63" fmla="*/ 439 h 43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0" h="439">
                    <a:moveTo>
                      <a:pt x="0" y="106"/>
                    </a:moveTo>
                    <a:lnTo>
                      <a:pt x="40" y="215"/>
                    </a:lnTo>
                    <a:lnTo>
                      <a:pt x="10" y="439"/>
                    </a:lnTo>
                    <a:lnTo>
                      <a:pt x="17" y="422"/>
                    </a:lnTo>
                    <a:lnTo>
                      <a:pt x="46" y="224"/>
                    </a:lnTo>
                    <a:lnTo>
                      <a:pt x="57" y="234"/>
                    </a:lnTo>
                    <a:lnTo>
                      <a:pt x="61" y="226"/>
                    </a:lnTo>
                    <a:lnTo>
                      <a:pt x="65" y="203"/>
                    </a:lnTo>
                    <a:lnTo>
                      <a:pt x="82" y="245"/>
                    </a:lnTo>
                    <a:lnTo>
                      <a:pt x="88" y="237"/>
                    </a:lnTo>
                    <a:lnTo>
                      <a:pt x="70" y="196"/>
                    </a:lnTo>
                    <a:lnTo>
                      <a:pt x="90" y="0"/>
                    </a:lnTo>
                    <a:lnTo>
                      <a:pt x="86" y="9"/>
                    </a:lnTo>
                    <a:lnTo>
                      <a:pt x="63" y="194"/>
                    </a:lnTo>
                    <a:lnTo>
                      <a:pt x="57" y="224"/>
                    </a:lnTo>
                    <a:lnTo>
                      <a:pt x="51" y="220"/>
                    </a:lnTo>
                    <a:lnTo>
                      <a:pt x="44" y="209"/>
                    </a:lnTo>
                    <a:lnTo>
                      <a:pt x="6" y="101"/>
                    </a:lnTo>
                    <a:lnTo>
                      <a:pt x="0" y="106"/>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78" name="Freeform 40"/>
              <p:cNvSpPr>
                <a:spLocks/>
              </p:cNvSpPr>
              <p:nvPr/>
            </p:nvSpPr>
            <p:spPr bwMode="auto">
              <a:xfrm>
                <a:off x="2551" y="1475"/>
                <a:ext cx="25" cy="132"/>
              </a:xfrm>
              <a:custGeom>
                <a:avLst/>
                <a:gdLst>
                  <a:gd name="T0" fmla="*/ 0 w 52"/>
                  <a:gd name="T1" fmla="*/ 0 h 265"/>
                  <a:gd name="T2" fmla="*/ 0 w 52"/>
                  <a:gd name="T3" fmla="*/ 0 h 265"/>
                  <a:gd name="T4" fmla="*/ 0 w 52"/>
                  <a:gd name="T5" fmla="*/ 0 h 265"/>
                  <a:gd name="T6" fmla="*/ 0 w 52"/>
                  <a:gd name="T7" fmla="*/ 0 h 265"/>
                  <a:gd name="T8" fmla="*/ 0 w 52"/>
                  <a:gd name="T9" fmla="*/ 0 h 265"/>
                  <a:gd name="T10" fmla="*/ 0 w 52"/>
                  <a:gd name="T11" fmla="*/ 0 h 265"/>
                  <a:gd name="T12" fmla="*/ 0 w 52"/>
                  <a:gd name="T13" fmla="*/ 0 h 265"/>
                  <a:gd name="T14" fmla="*/ 0 w 52"/>
                  <a:gd name="T15" fmla="*/ 0 h 265"/>
                  <a:gd name="T16" fmla="*/ 0 w 52"/>
                  <a:gd name="T17" fmla="*/ 0 h 265"/>
                  <a:gd name="T18" fmla="*/ 0 w 52"/>
                  <a:gd name="T19" fmla="*/ 0 h 265"/>
                  <a:gd name="T20" fmla="*/ 0 w 52"/>
                  <a:gd name="T21" fmla="*/ 0 h 265"/>
                  <a:gd name="T22" fmla="*/ 0 w 52"/>
                  <a:gd name="T23" fmla="*/ 0 h 265"/>
                  <a:gd name="T24" fmla="*/ 0 w 52"/>
                  <a:gd name="T25" fmla="*/ 0 h 265"/>
                  <a:gd name="T26" fmla="*/ 0 w 52"/>
                  <a:gd name="T27" fmla="*/ 0 h 265"/>
                  <a:gd name="T28" fmla="*/ 0 w 52"/>
                  <a:gd name="T29" fmla="*/ 0 h 265"/>
                  <a:gd name="T30" fmla="*/ 0 w 52"/>
                  <a:gd name="T31" fmla="*/ 0 h 265"/>
                  <a:gd name="T32" fmla="*/ 0 w 52"/>
                  <a:gd name="T33" fmla="*/ 0 h 265"/>
                  <a:gd name="T34" fmla="*/ 0 w 52"/>
                  <a:gd name="T35" fmla="*/ 0 h 265"/>
                  <a:gd name="T36" fmla="*/ 0 w 52"/>
                  <a:gd name="T37" fmla="*/ 0 h 265"/>
                  <a:gd name="T38" fmla="*/ 0 w 52"/>
                  <a:gd name="T39" fmla="*/ 0 h 26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52"/>
                  <a:gd name="T61" fmla="*/ 0 h 265"/>
                  <a:gd name="T62" fmla="*/ 52 w 52"/>
                  <a:gd name="T63" fmla="*/ 265 h 26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52" h="265">
                    <a:moveTo>
                      <a:pt x="0" y="61"/>
                    </a:moveTo>
                    <a:lnTo>
                      <a:pt x="21" y="130"/>
                    </a:lnTo>
                    <a:lnTo>
                      <a:pt x="6" y="265"/>
                    </a:lnTo>
                    <a:lnTo>
                      <a:pt x="10" y="253"/>
                    </a:lnTo>
                    <a:lnTo>
                      <a:pt x="23" y="133"/>
                    </a:lnTo>
                    <a:lnTo>
                      <a:pt x="31" y="139"/>
                    </a:lnTo>
                    <a:lnTo>
                      <a:pt x="34" y="133"/>
                    </a:lnTo>
                    <a:lnTo>
                      <a:pt x="36" y="124"/>
                    </a:lnTo>
                    <a:lnTo>
                      <a:pt x="50" y="147"/>
                    </a:lnTo>
                    <a:lnTo>
                      <a:pt x="52" y="143"/>
                    </a:lnTo>
                    <a:lnTo>
                      <a:pt x="38" y="118"/>
                    </a:lnTo>
                    <a:lnTo>
                      <a:pt x="50" y="0"/>
                    </a:lnTo>
                    <a:lnTo>
                      <a:pt x="48" y="8"/>
                    </a:lnTo>
                    <a:lnTo>
                      <a:pt x="34" y="116"/>
                    </a:lnTo>
                    <a:lnTo>
                      <a:pt x="33" y="130"/>
                    </a:lnTo>
                    <a:lnTo>
                      <a:pt x="29" y="133"/>
                    </a:lnTo>
                    <a:lnTo>
                      <a:pt x="23" y="124"/>
                    </a:lnTo>
                    <a:lnTo>
                      <a:pt x="4" y="57"/>
                    </a:lnTo>
                    <a:lnTo>
                      <a:pt x="0" y="61"/>
                    </a:lnTo>
                    <a:close/>
                  </a:path>
                </a:pathLst>
              </a:custGeom>
              <a:solidFill>
                <a:srgbClr val="DEA3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79" name="Freeform 41"/>
              <p:cNvSpPr>
                <a:spLocks/>
              </p:cNvSpPr>
              <p:nvPr/>
            </p:nvSpPr>
            <p:spPr bwMode="auto">
              <a:xfrm>
                <a:off x="2202" y="1847"/>
                <a:ext cx="85" cy="73"/>
              </a:xfrm>
              <a:custGeom>
                <a:avLst/>
                <a:gdLst>
                  <a:gd name="T0" fmla="*/ 0 w 171"/>
                  <a:gd name="T1" fmla="*/ 1 h 146"/>
                  <a:gd name="T2" fmla="*/ 0 w 171"/>
                  <a:gd name="T3" fmla="*/ 0 h 146"/>
                  <a:gd name="T4" fmla="*/ 0 w 171"/>
                  <a:gd name="T5" fmla="*/ 1 h 146"/>
                  <a:gd name="T6" fmla="*/ 0 w 171"/>
                  <a:gd name="T7" fmla="*/ 1 h 146"/>
                  <a:gd name="T8" fmla="*/ 0 w 171"/>
                  <a:gd name="T9" fmla="*/ 1 h 146"/>
                  <a:gd name="T10" fmla="*/ 0 w 171"/>
                  <a:gd name="T11" fmla="*/ 1 h 146"/>
                  <a:gd name="T12" fmla="*/ 0 60000 65536"/>
                  <a:gd name="T13" fmla="*/ 0 60000 65536"/>
                  <a:gd name="T14" fmla="*/ 0 60000 65536"/>
                  <a:gd name="T15" fmla="*/ 0 60000 65536"/>
                  <a:gd name="T16" fmla="*/ 0 60000 65536"/>
                  <a:gd name="T17" fmla="*/ 0 60000 65536"/>
                  <a:gd name="T18" fmla="*/ 0 w 171"/>
                  <a:gd name="T19" fmla="*/ 0 h 146"/>
                  <a:gd name="T20" fmla="*/ 171 w 171"/>
                  <a:gd name="T21" fmla="*/ 146 h 146"/>
                </a:gdLst>
                <a:ahLst/>
                <a:cxnLst>
                  <a:cxn ang="T12">
                    <a:pos x="T0" y="T1"/>
                  </a:cxn>
                  <a:cxn ang="T13">
                    <a:pos x="T2" y="T3"/>
                  </a:cxn>
                  <a:cxn ang="T14">
                    <a:pos x="T4" y="T5"/>
                  </a:cxn>
                  <a:cxn ang="T15">
                    <a:pos x="T6" y="T7"/>
                  </a:cxn>
                  <a:cxn ang="T16">
                    <a:pos x="T8" y="T9"/>
                  </a:cxn>
                  <a:cxn ang="T17">
                    <a:pos x="T10" y="T11"/>
                  </a:cxn>
                </a:cxnLst>
                <a:rect l="T18" t="T19" r="T20" b="T21"/>
                <a:pathLst>
                  <a:path w="171" h="146">
                    <a:moveTo>
                      <a:pt x="0" y="106"/>
                    </a:moveTo>
                    <a:lnTo>
                      <a:pt x="129" y="0"/>
                    </a:lnTo>
                    <a:lnTo>
                      <a:pt x="171" y="34"/>
                    </a:lnTo>
                    <a:lnTo>
                      <a:pt x="41" y="146"/>
                    </a:lnTo>
                    <a:lnTo>
                      <a:pt x="0" y="1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80" name="Freeform 42"/>
              <p:cNvSpPr>
                <a:spLocks/>
              </p:cNvSpPr>
              <p:nvPr/>
            </p:nvSpPr>
            <p:spPr bwMode="auto">
              <a:xfrm>
                <a:off x="2689" y="1861"/>
                <a:ext cx="101" cy="20"/>
              </a:xfrm>
              <a:custGeom>
                <a:avLst/>
                <a:gdLst>
                  <a:gd name="T0" fmla="*/ 0 w 201"/>
                  <a:gd name="T1" fmla="*/ 1 h 40"/>
                  <a:gd name="T2" fmla="*/ 1 w 201"/>
                  <a:gd name="T3" fmla="*/ 0 h 40"/>
                  <a:gd name="T4" fmla="*/ 1 w 201"/>
                  <a:gd name="T5" fmla="*/ 1 h 40"/>
                  <a:gd name="T6" fmla="*/ 1 w 201"/>
                  <a:gd name="T7" fmla="*/ 1 h 40"/>
                  <a:gd name="T8" fmla="*/ 0 w 201"/>
                  <a:gd name="T9" fmla="*/ 1 h 40"/>
                  <a:gd name="T10" fmla="*/ 0 w 201"/>
                  <a:gd name="T11" fmla="*/ 1 h 40"/>
                  <a:gd name="T12" fmla="*/ 0 60000 65536"/>
                  <a:gd name="T13" fmla="*/ 0 60000 65536"/>
                  <a:gd name="T14" fmla="*/ 0 60000 65536"/>
                  <a:gd name="T15" fmla="*/ 0 60000 65536"/>
                  <a:gd name="T16" fmla="*/ 0 60000 65536"/>
                  <a:gd name="T17" fmla="*/ 0 60000 65536"/>
                  <a:gd name="T18" fmla="*/ 0 w 201"/>
                  <a:gd name="T19" fmla="*/ 0 h 40"/>
                  <a:gd name="T20" fmla="*/ 201 w 201"/>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201" h="40">
                    <a:moveTo>
                      <a:pt x="0" y="27"/>
                    </a:moveTo>
                    <a:lnTo>
                      <a:pt x="34" y="0"/>
                    </a:lnTo>
                    <a:lnTo>
                      <a:pt x="201" y="12"/>
                    </a:lnTo>
                    <a:lnTo>
                      <a:pt x="167" y="40"/>
                    </a:lnTo>
                    <a:lnTo>
                      <a:pt x="0"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81" name="Freeform 43"/>
              <p:cNvSpPr>
                <a:spLocks/>
              </p:cNvSpPr>
              <p:nvPr/>
            </p:nvSpPr>
            <p:spPr bwMode="auto">
              <a:xfrm>
                <a:off x="3150" y="1861"/>
                <a:ext cx="69" cy="46"/>
              </a:xfrm>
              <a:custGeom>
                <a:avLst/>
                <a:gdLst>
                  <a:gd name="T0" fmla="*/ 0 w 137"/>
                  <a:gd name="T1" fmla="*/ 1 h 91"/>
                  <a:gd name="T2" fmla="*/ 1 w 137"/>
                  <a:gd name="T3" fmla="*/ 0 h 91"/>
                  <a:gd name="T4" fmla="*/ 1 w 137"/>
                  <a:gd name="T5" fmla="*/ 1 h 91"/>
                  <a:gd name="T6" fmla="*/ 1 w 137"/>
                  <a:gd name="T7" fmla="*/ 1 h 91"/>
                  <a:gd name="T8" fmla="*/ 0 w 137"/>
                  <a:gd name="T9" fmla="*/ 1 h 91"/>
                  <a:gd name="T10" fmla="*/ 0 w 137"/>
                  <a:gd name="T11" fmla="*/ 1 h 91"/>
                  <a:gd name="T12" fmla="*/ 0 60000 65536"/>
                  <a:gd name="T13" fmla="*/ 0 60000 65536"/>
                  <a:gd name="T14" fmla="*/ 0 60000 65536"/>
                  <a:gd name="T15" fmla="*/ 0 60000 65536"/>
                  <a:gd name="T16" fmla="*/ 0 60000 65536"/>
                  <a:gd name="T17" fmla="*/ 0 60000 65536"/>
                  <a:gd name="T18" fmla="*/ 0 w 137"/>
                  <a:gd name="T19" fmla="*/ 0 h 91"/>
                  <a:gd name="T20" fmla="*/ 137 w 137"/>
                  <a:gd name="T21" fmla="*/ 91 h 91"/>
                </a:gdLst>
                <a:ahLst/>
                <a:cxnLst>
                  <a:cxn ang="T12">
                    <a:pos x="T0" y="T1"/>
                  </a:cxn>
                  <a:cxn ang="T13">
                    <a:pos x="T2" y="T3"/>
                  </a:cxn>
                  <a:cxn ang="T14">
                    <a:pos x="T4" y="T5"/>
                  </a:cxn>
                  <a:cxn ang="T15">
                    <a:pos x="T6" y="T7"/>
                  </a:cxn>
                  <a:cxn ang="T16">
                    <a:pos x="T8" y="T9"/>
                  </a:cxn>
                  <a:cxn ang="T17">
                    <a:pos x="T10" y="T11"/>
                  </a:cxn>
                </a:cxnLst>
                <a:rect l="T18" t="T19" r="T20" b="T21"/>
                <a:pathLst>
                  <a:path w="137" h="91">
                    <a:moveTo>
                      <a:pt x="0" y="76"/>
                    </a:moveTo>
                    <a:lnTo>
                      <a:pt x="91" y="0"/>
                    </a:lnTo>
                    <a:lnTo>
                      <a:pt x="137" y="10"/>
                    </a:lnTo>
                    <a:lnTo>
                      <a:pt x="36" y="91"/>
                    </a:lnTo>
                    <a:lnTo>
                      <a:pt x="0" y="7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82" name="Freeform 44"/>
              <p:cNvSpPr>
                <a:spLocks/>
              </p:cNvSpPr>
              <p:nvPr/>
            </p:nvSpPr>
            <p:spPr bwMode="auto">
              <a:xfrm>
                <a:off x="2368" y="1583"/>
                <a:ext cx="50" cy="13"/>
              </a:xfrm>
              <a:custGeom>
                <a:avLst/>
                <a:gdLst>
                  <a:gd name="T0" fmla="*/ 1 w 99"/>
                  <a:gd name="T1" fmla="*/ 0 h 27"/>
                  <a:gd name="T2" fmla="*/ 1 w 99"/>
                  <a:gd name="T3" fmla="*/ 0 h 27"/>
                  <a:gd name="T4" fmla="*/ 1 w 99"/>
                  <a:gd name="T5" fmla="*/ 0 h 27"/>
                  <a:gd name="T6" fmla="*/ 0 w 99"/>
                  <a:gd name="T7" fmla="*/ 0 h 27"/>
                  <a:gd name="T8" fmla="*/ 1 w 99"/>
                  <a:gd name="T9" fmla="*/ 0 h 27"/>
                  <a:gd name="T10" fmla="*/ 1 w 99"/>
                  <a:gd name="T11" fmla="*/ 0 h 27"/>
                  <a:gd name="T12" fmla="*/ 0 60000 65536"/>
                  <a:gd name="T13" fmla="*/ 0 60000 65536"/>
                  <a:gd name="T14" fmla="*/ 0 60000 65536"/>
                  <a:gd name="T15" fmla="*/ 0 60000 65536"/>
                  <a:gd name="T16" fmla="*/ 0 60000 65536"/>
                  <a:gd name="T17" fmla="*/ 0 60000 65536"/>
                  <a:gd name="T18" fmla="*/ 0 w 99"/>
                  <a:gd name="T19" fmla="*/ 0 h 27"/>
                  <a:gd name="T20" fmla="*/ 99 w 99"/>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99" h="27">
                    <a:moveTo>
                      <a:pt x="19" y="0"/>
                    </a:moveTo>
                    <a:lnTo>
                      <a:pt x="99" y="15"/>
                    </a:lnTo>
                    <a:lnTo>
                      <a:pt x="74" y="27"/>
                    </a:lnTo>
                    <a:lnTo>
                      <a:pt x="0" y="10"/>
                    </a:lnTo>
                    <a:lnTo>
                      <a:pt x="1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83" name="Freeform 45"/>
              <p:cNvSpPr>
                <a:spLocks/>
              </p:cNvSpPr>
              <p:nvPr/>
            </p:nvSpPr>
            <p:spPr bwMode="auto">
              <a:xfrm>
                <a:off x="2502" y="1490"/>
                <a:ext cx="41" cy="6"/>
              </a:xfrm>
              <a:custGeom>
                <a:avLst/>
                <a:gdLst>
                  <a:gd name="T0" fmla="*/ 0 w 82"/>
                  <a:gd name="T1" fmla="*/ 1 h 11"/>
                  <a:gd name="T2" fmla="*/ 1 w 82"/>
                  <a:gd name="T3" fmla="*/ 1 h 11"/>
                  <a:gd name="T4" fmla="*/ 1 w 82"/>
                  <a:gd name="T5" fmla="*/ 0 h 11"/>
                  <a:gd name="T6" fmla="*/ 1 w 82"/>
                  <a:gd name="T7" fmla="*/ 1 h 11"/>
                  <a:gd name="T8" fmla="*/ 0 w 82"/>
                  <a:gd name="T9" fmla="*/ 1 h 11"/>
                  <a:gd name="T10" fmla="*/ 0 w 82"/>
                  <a:gd name="T11" fmla="*/ 1 h 11"/>
                  <a:gd name="T12" fmla="*/ 0 60000 65536"/>
                  <a:gd name="T13" fmla="*/ 0 60000 65536"/>
                  <a:gd name="T14" fmla="*/ 0 60000 65536"/>
                  <a:gd name="T15" fmla="*/ 0 60000 65536"/>
                  <a:gd name="T16" fmla="*/ 0 60000 65536"/>
                  <a:gd name="T17" fmla="*/ 0 60000 65536"/>
                  <a:gd name="T18" fmla="*/ 0 w 82"/>
                  <a:gd name="T19" fmla="*/ 0 h 11"/>
                  <a:gd name="T20" fmla="*/ 82 w 82"/>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82" h="11">
                    <a:moveTo>
                      <a:pt x="0" y="11"/>
                    </a:moveTo>
                    <a:lnTo>
                      <a:pt x="69" y="11"/>
                    </a:lnTo>
                    <a:lnTo>
                      <a:pt x="82" y="0"/>
                    </a:lnTo>
                    <a:lnTo>
                      <a:pt x="15" y="2"/>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grpSp>
        <p:grpSp>
          <p:nvGrpSpPr>
            <p:cNvPr id="72714" name="Group 46"/>
            <p:cNvGrpSpPr>
              <a:grpSpLocks/>
            </p:cNvGrpSpPr>
            <p:nvPr/>
          </p:nvGrpSpPr>
          <p:grpSpPr bwMode="auto">
            <a:xfrm>
              <a:off x="384" y="1748"/>
              <a:ext cx="1248" cy="1325"/>
              <a:chOff x="288" y="2035"/>
              <a:chExt cx="1091" cy="1198"/>
            </a:xfrm>
          </p:grpSpPr>
          <p:sp>
            <p:nvSpPr>
              <p:cNvPr id="72941" name="Freeform 47"/>
              <p:cNvSpPr>
                <a:spLocks/>
              </p:cNvSpPr>
              <p:nvPr/>
            </p:nvSpPr>
            <p:spPr bwMode="auto">
              <a:xfrm>
                <a:off x="710" y="2091"/>
                <a:ext cx="76" cy="137"/>
              </a:xfrm>
              <a:custGeom>
                <a:avLst/>
                <a:gdLst>
                  <a:gd name="T0" fmla="*/ 0 w 152"/>
                  <a:gd name="T1" fmla="*/ 0 h 276"/>
                  <a:gd name="T2" fmla="*/ 1 w 152"/>
                  <a:gd name="T3" fmla="*/ 0 h 276"/>
                  <a:gd name="T4" fmla="*/ 1 w 152"/>
                  <a:gd name="T5" fmla="*/ 0 h 276"/>
                  <a:gd name="T6" fmla="*/ 1 w 152"/>
                  <a:gd name="T7" fmla="*/ 0 h 276"/>
                  <a:gd name="T8" fmla="*/ 1 w 152"/>
                  <a:gd name="T9" fmla="*/ 0 h 276"/>
                  <a:gd name="T10" fmla="*/ 1 w 152"/>
                  <a:gd name="T11" fmla="*/ 0 h 276"/>
                  <a:gd name="T12" fmla="*/ 1 w 152"/>
                  <a:gd name="T13" fmla="*/ 0 h 276"/>
                  <a:gd name="T14" fmla="*/ 1 w 152"/>
                  <a:gd name="T15" fmla="*/ 0 h 276"/>
                  <a:gd name="T16" fmla="*/ 1 w 152"/>
                  <a:gd name="T17" fmla="*/ 0 h 276"/>
                  <a:gd name="T18" fmla="*/ 1 w 152"/>
                  <a:gd name="T19" fmla="*/ 0 h 276"/>
                  <a:gd name="T20" fmla="*/ 1 w 152"/>
                  <a:gd name="T21" fmla="*/ 0 h 276"/>
                  <a:gd name="T22" fmla="*/ 1 w 152"/>
                  <a:gd name="T23" fmla="*/ 0 h 276"/>
                  <a:gd name="T24" fmla="*/ 1 w 152"/>
                  <a:gd name="T25" fmla="*/ 0 h 276"/>
                  <a:gd name="T26" fmla="*/ 1 w 152"/>
                  <a:gd name="T27" fmla="*/ 0 h 276"/>
                  <a:gd name="T28" fmla="*/ 1 w 152"/>
                  <a:gd name="T29" fmla="*/ 0 h 276"/>
                  <a:gd name="T30" fmla="*/ 1 w 152"/>
                  <a:gd name="T31" fmla="*/ 0 h 276"/>
                  <a:gd name="T32" fmla="*/ 1 w 152"/>
                  <a:gd name="T33" fmla="*/ 0 h 276"/>
                  <a:gd name="T34" fmla="*/ 1 w 152"/>
                  <a:gd name="T35" fmla="*/ 0 h 276"/>
                  <a:gd name="T36" fmla="*/ 1 w 152"/>
                  <a:gd name="T37" fmla="*/ 0 h 276"/>
                  <a:gd name="T38" fmla="*/ 1 w 152"/>
                  <a:gd name="T39" fmla="*/ 0 h 276"/>
                  <a:gd name="T40" fmla="*/ 1 w 152"/>
                  <a:gd name="T41" fmla="*/ 0 h 276"/>
                  <a:gd name="T42" fmla="*/ 1 w 152"/>
                  <a:gd name="T43" fmla="*/ 0 h 276"/>
                  <a:gd name="T44" fmla="*/ 1 w 152"/>
                  <a:gd name="T45" fmla="*/ 0 h 276"/>
                  <a:gd name="T46" fmla="*/ 1 w 152"/>
                  <a:gd name="T47" fmla="*/ 0 h 276"/>
                  <a:gd name="T48" fmla="*/ 1 w 152"/>
                  <a:gd name="T49" fmla="*/ 0 h 276"/>
                  <a:gd name="T50" fmla="*/ 1 w 152"/>
                  <a:gd name="T51" fmla="*/ 0 h 276"/>
                  <a:gd name="T52" fmla="*/ 1 w 152"/>
                  <a:gd name="T53" fmla="*/ 0 h 276"/>
                  <a:gd name="T54" fmla="*/ 1 w 152"/>
                  <a:gd name="T55" fmla="*/ 0 h 276"/>
                  <a:gd name="T56" fmla="*/ 1 w 152"/>
                  <a:gd name="T57" fmla="*/ 0 h 276"/>
                  <a:gd name="T58" fmla="*/ 0 w 152"/>
                  <a:gd name="T59" fmla="*/ 0 h 276"/>
                  <a:gd name="T60" fmla="*/ 0 w 152"/>
                  <a:gd name="T61" fmla="*/ 0 h 27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52"/>
                  <a:gd name="T94" fmla="*/ 0 h 276"/>
                  <a:gd name="T95" fmla="*/ 152 w 152"/>
                  <a:gd name="T96" fmla="*/ 276 h 27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52" h="276">
                    <a:moveTo>
                      <a:pt x="0" y="276"/>
                    </a:moveTo>
                    <a:lnTo>
                      <a:pt x="13" y="42"/>
                    </a:lnTo>
                    <a:lnTo>
                      <a:pt x="13" y="40"/>
                    </a:lnTo>
                    <a:lnTo>
                      <a:pt x="15" y="34"/>
                    </a:lnTo>
                    <a:lnTo>
                      <a:pt x="19" y="29"/>
                    </a:lnTo>
                    <a:lnTo>
                      <a:pt x="26" y="21"/>
                    </a:lnTo>
                    <a:lnTo>
                      <a:pt x="28" y="17"/>
                    </a:lnTo>
                    <a:lnTo>
                      <a:pt x="32" y="14"/>
                    </a:lnTo>
                    <a:lnTo>
                      <a:pt x="38" y="10"/>
                    </a:lnTo>
                    <a:lnTo>
                      <a:pt x="43" y="6"/>
                    </a:lnTo>
                    <a:lnTo>
                      <a:pt x="49" y="4"/>
                    </a:lnTo>
                    <a:lnTo>
                      <a:pt x="55" y="2"/>
                    </a:lnTo>
                    <a:lnTo>
                      <a:pt x="62" y="0"/>
                    </a:lnTo>
                    <a:lnTo>
                      <a:pt x="70" y="0"/>
                    </a:lnTo>
                    <a:lnTo>
                      <a:pt x="78" y="0"/>
                    </a:lnTo>
                    <a:lnTo>
                      <a:pt x="85" y="2"/>
                    </a:lnTo>
                    <a:lnTo>
                      <a:pt x="91" y="4"/>
                    </a:lnTo>
                    <a:lnTo>
                      <a:pt x="99" y="6"/>
                    </a:lnTo>
                    <a:lnTo>
                      <a:pt x="104" y="10"/>
                    </a:lnTo>
                    <a:lnTo>
                      <a:pt x="112" y="14"/>
                    </a:lnTo>
                    <a:lnTo>
                      <a:pt x="116" y="17"/>
                    </a:lnTo>
                    <a:lnTo>
                      <a:pt x="121" y="21"/>
                    </a:lnTo>
                    <a:lnTo>
                      <a:pt x="125" y="25"/>
                    </a:lnTo>
                    <a:lnTo>
                      <a:pt x="131" y="29"/>
                    </a:lnTo>
                    <a:lnTo>
                      <a:pt x="133" y="31"/>
                    </a:lnTo>
                    <a:lnTo>
                      <a:pt x="137" y="34"/>
                    </a:lnTo>
                    <a:lnTo>
                      <a:pt x="140" y="40"/>
                    </a:lnTo>
                    <a:lnTo>
                      <a:pt x="142" y="42"/>
                    </a:lnTo>
                    <a:lnTo>
                      <a:pt x="152" y="211"/>
                    </a:lnTo>
                    <a:lnTo>
                      <a:pt x="0" y="276"/>
                    </a:lnTo>
                    <a:close/>
                  </a:path>
                </a:pathLst>
              </a:custGeom>
              <a:solidFill>
                <a:srgbClr val="C2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42" name="Freeform 48"/>
              <p:cNvSpPr>
                <a:spLocks/>
              </p:cNvSpPr>
              <p:nvPr/>
            </p:nvSpPr>
            <p:spPr bwMode="auto">
              <a:xfrm>
                <a:off x="723" y="2091"/>
                <a:ext cx="42" cy="139"/>
              </a:xfrm>
              <a:custGeom>
                <a:avLst/>
                <a:gdLst>
                  <a:gd name="T0" fmla="*/ 1 w 84"/>
                  <a:gd name="T1" fmla="*/ 0 h 280"/>
                  <a:gd name="T2" fmla="*/ 1 w 84"/>
                  <a:gd name="T3" fmla="*/ 0 h 280"/>
                  <a:gd name="T4" fmla="*/ 1 w 84"/>
                  <a:gd name="T5" fmla="*/ 0 h 280"/>
                  <a:gd name="T6" fmla="*/ 1 w 84"/>
                  <a:gd name="T7" fmla="*/ 0 h 280"/>
                  <a:gd name="T8" fmla="*/ 1 w 84"/>
                  <a:gd name="T9" fmla="*/ 0 h 280"/>
                  <a:gd name="T10" fmla="*/ 1 w 84"/>
                  <a:gd name="T11" fmla="*/ 0 h 280"/>
                  <a:gd name="T12" fmla="*/ 1 w 84"/>
                  <a:gd name="T13" fmla="*/ 0 h 280"/>
                  <a:gd name="T14" fmla="*/ 1 w 84"/>
                  <a:gd name="T15" fmla="*/ 0 h 280"/>
                  <a:gd name="T16" fmla="*/ 1 w 84"/>
                  <a:gd name="T17" fmla="*/ 0 h 280"/>
                  <a:gd name="T18" fmla="*/ 1 w 84"/>
                  <a:gd name="T19" fmla="*/ 0 h 280"/>
                  <a:gd name="T20" fmla="*/ 1 w 84"/>
                  <a:gd name="T21" fmla="*/ 0 h 280"/>
                  <a:gd name="T22" fmla="*/ 1 w 84"/>
                  <a:gd name="T23" fmla="*/ 0 h 280"/>
                  <a:gd name="T24" fmla="*/ 1 w 84"/>
                  <a:gd name="T25" fmla="*/ 0 h 280"/>
                  <a:gd name="T26" fmla="*/ 1 w 84"/>
                  <a:gd name="T27" fmla="*/ 0 h 280"/>
                  <a:gd name="T28" fmla="*/ 1 w 84"/>
                  <a:gd name="T29" fmla="*/ 0 h 280"/>
                  <a:gd name="T30" fmla="*/ 1 w 84"/>
                  <a:gd name="T31" fmla="*/ 0 h 280"/>
                  <a:gd name="T32" fmla="*/ 0 w 84"/>
                  <a:gd name="T33" fmla="*/ 0 h 280"/>
                  <a:gd name="T34" fmla="*/ 1 w 84"/>
                  <a:gd name="T35" fmla="*/ 0 h 280"/>
                  <a:gd name="T36" fmla="*/ 1 w 84"/>
                  <a:gd name="T37" fmla="*/ 0 h 28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4"/>
                  <a:gd name="T58" fmla="*/ 0 h 280"/>
                  <a:gd name="T59" fmla="*/ 84 w 84"/>
                  <a:gd name="T60" fmla="*/ 280 h 28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4" h="280">
                    <a:moveTo>
                      <a:pt x="19" y="8"/>
                    </a:moveTo>
                    <a:lnTo>
                      <a:pt x="19" y="6"/>
                    </a:lnTo>
                    <a:lnTo>
                      <a:pt x="23" y="4"/>
                    </a:lnTo>
                    <a:lnTo>
                      <a:pt x="27" y="4"/>
                    </a:lnTo>
                    <a:lnTo>
                      <a:pt x="29" y="4"/>
                    </a:lnTo>
                    <a:lnTo>
                      <a:pt x="33" y="2"/>
                    </a:lnTo>
                    <a:lnTo>
                      <a:pt x="36" y="2"/>
                    </a:lnTo>
                    <a:lnTo>
                      <a:pt x="40" y="2"/>
                    </a:lnTo>
                    <a:lnTo>
                      <a:pt x="46" y="0"/>
                    </a:lnTo>
                    <a:lnTo>
                      <a:pt x="50" y="0"/>
                    </a:lnTo>
                    <a:lnTo>
                      <a:pt x="55" y="2"/>
                    </a:lnTo>
                    <a:lnTo>
                      <a:pt x="61" y="2"/>
                    </a:lnTo>
                    <a:lnTo>
                      <a:pt x="67" y="4"/>
                    </a:lnTo>
                    <a:lnTo>
                      <a:pt x="73" y="6"/>
                    </a:lnTo>
                    <a:lnTo>
                      <a:pt x="78" y="10"/>
                    </a:lnTo>
                    <a:lnTo>
                      <a:pt x="84" y="245"/>
                    </a:lnTo>
                    <a:lnTo>
                      <a:pt x="0" y="280"/>
                    </a:lnTo>
                    <a:lnTo>
                      <a:pt x="19" y="8"/>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43" name="Freeform 49"/>
              <p:cNvSpPr>
                <a:spLocks/>
              </p:cNvSpPr>
              <p:nvPr/>
            </p:nvSpPr>
            <p:spPr bwMode="auto">
              <a:xfrm>
                <a:off x="834" y="2035"/>
                <a:ext cx="76" cy="138"/>
              </a:xfrm>
              <a:custGeom>
                <a:avLst/>
                <a:gdLst>
                  <a:gd name="T0" fmla="*/ 0 w 152"/>
                  <a:gd name="T1" fmla="*/ 1 h 276"/>
                  <a:gd name="T2" fmla="*/ 1 w 152"/>
                  <a:gd name="T3" fmla="*/ 1 h 276"/>
                  <a:gd name="T4" fmla="*/ 1 w 152"/>
                  <a:gd name="T5" fmla="*/ 1 h 276"/>
                  <a:gd name="T6" fmla="*/ 1 w 152"/>
                  <a:gd name="T7" fmla="*/ 1 h 276"/>
                  <a:gd name="T8" fmla="*/ 1 w 152"/>
                  <a:gd name="T9" fmla="*/ 1 h 276"/>
                  <a:gd name="T10" fmla="*/ 1 w 152"/>
                  <a:gd name="T11" fmla="*/ 1 h 276"/>
                  <a:gd name="T12" fmla="*/ 1 w 152"/>
                  <a:gd name="T13" fmla="*/ 1 h 276"/>
                  <a:gd name="T14" fmla="*/ 1 w 152"/>
                  <a:gd name="T15" fmla="*/ 1 h 276"/>
                  <a:gd name="T16" fmla="*/ 1 w 152"/>
                  <a:gd name="T17" fmla="*/ 1 h 276"/>
                  <a:gd name="T18" fmla="*/ 1 w 152"/>
                  <a:gd name="T19" fmla="*/ 1 h 276"/>
                  <a:gd name="T20" fmla="*/ 1 w 152"/>
                  <a:gd name="T21" fmla="*/ 1 h 276"/>
                  <a:gd name="T22" fmla="*/ 1 w 152"/>
                  <a:gd name="T23" fmla="*/ 1 h 276"/>
                  <a:gd name="T24" fmla="*/ 1 w 152"/>
                  <a:gd name="T25" fmla="*/ 0 h 276"/>
                  <a:gd name="T26" fmla="*/ 1 w 152"/>
                  <a:gd name="T27" fmla="*/ 0 h 276"/>
                  <a:gd name="T28" fmla="*/ 1 w 152"/>
                  <a:gd name="T29" fmla="*/ 0 h 276"/>
                  <a:gd name="T30" fmla="*/ 1 w 152"/>
                  <a:gd name="T31" fmla="*/ 1 h 276"/>
                  <a:gd name="T32" fmla="*/ 1 w 152"/>
                  <a:gd name="T33" fmla="*/ 1 h 276"/>
                  <a:gd name="T34" fmla="*/ 1 w 152"/>
                  <a:gd name="T35" fmla="*/ 1 h 276"/>
                  <a:gd name="T36" fmla="*/ 1 w 152"/>
                  <a:gd name="T37" fmla="*/ 1 h 276"/>
                  <a:gd name="T38" fmla="*/ 1 w 152"/>
                  <a:gd name="T39" fmla="*/ 1 h 276"/>
                  <a:gd name="T40" fmla="*/ 1 w 152"/>
                  <a:gd name="T41" fmla="*/ 1 h 276"/>
                  <a:gd name="T42" fmla="*/ 1 w 152"/>
                  <a:gd name="T43" fmla="*/ 1 h 276"/>
                  <a:gd name="T44" fmla="*/ 1 w 152"/>
                  <a:gd name="T45" fmla="*/ 1 h 276"/>
                  <a:gd name="T46" fmla="*/ 1 w 152"/>
                  <a:gd name="T47" fmla="*/ 1 h 276"/>
                  <a:gd name="T48" fmla="*/ 1 w 152"/>
                  <a:gd name="T49" fmla="*/ 1 h 276"/>
                  <a:gd name="T50" fmla="*/ 1 w 152"/>
                  <a:gd name="T51" fmla="*/ 1 h 276"/>
                  <a:gd name="T52" fmla="*/ 1 w 152"/>
                  <a:gd name="T53" fmla="*/ 1 h 276"/>
                  <a:gd name="T54" fmla="*/ 1 w 152"/>
                  <a:gd name="T55" fmla="*/ 1 h 276"/>
                  <a:gd name="T56" fmla="*/ 1 w 152"/>
                  <a:gd name="T57" fmla="*/ 1 h 276"/>
                  <a:gd name="T58" fmla="*/ 0 w 152"/>
                  <a:gd name="T59" fmla="*/ 1 h 276"/>
                  <a:gd name="T60" fmla="*/ 0 w 152"/>
                  <a:gd name="T61" fmla="*/ 1 h 27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52"/>
                  <a:gd name="T94" fmla="*/ 0 h 276"/>
                  <a:gd name="T95" fmla="*/ 152 w 152"/>
                  <a:gd name="T96" fmla="*/ 276 h 27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52" h="276">
                    <a:moveTo>
                      <a:pt x="0" y="276"/>
                    </a:moveTo>
                    <a:lnTo>
                      <a:pt x="13" y="44"/>
                    </a:lnTo>
                    <a:lnTo>
                      <a:pt x="13" y="42"/>
                    </a:lnTo>
                    <a:lnTo>
                      <a:pt x="15" y="36"/>
                    </a:lnTo>
                    <a:lnTo>
                      <a:pt x="19" y="28"/>
                    </a:lnTo>
                    <a:lnTo>
                      <a:pt x="24" y="21"/>
                    </a:lnTo>
                    <a:lnTo>
                      <a:pt x="28" y="17"/>
                    </a:lnTo>
                    <a:lnTo>
                      <a:pt x="32" y="13"/>
                    </a:lnTo>
                    <a:lnTo>
                      <a:pt x="36" y="9"/>
                    </a:lnTo>
                    <a:lnTo>
                      <a:pt x="43" y="6"/>
                    </a:lnTo>
                    <a:lnTo>
                      <a:pt x="49" y="4"/>
                    </a:lnTo>
                    <a:lnTo>
                      <a:pt x="55" y="2"/>
                    </a:lnTo>
                    <a:lnTo>
                      <a:pt x="62" y="0"/>
                    </a:lnTo>
                    <a:lnTo>
                      <a:pt x="70" y="0"/>
                    </a:lnTo>
                    <a:lnTo>
                      <a:pt x="78" y="0"/>
                    </a:lnTo>
                    <a:lnTo>
                      <a:pt x="85" y="2"/>
                    </a:lnTo>
                    <a:lnTo>
                      <a:pt x="93" y="4"/>
                    </a:lnTo>
                    <a:lnTo>
                      <a:pt x="98" y="6"/>
                    </a:lnTo>
                    <a:lnTo>
                      <a:pt x="104" y="9"/>
                    </a:lnTo>
                    <a:lnTo>
                      <a:pt x="110" y="13"/>
                    </a:lnTo>
                    <a:lnTo>
                      <a:pt x="116" y="17"/>
                    </a:lnTo>
                    <a:lnTo>
                      <a:pt x="121" y="21"/>
                    </a:lnTo>
                    <a:lnTo>
                      <a:pt x="125" y="25"/>
                    </a:lnTo>
                    <a:lnTo>
                      <a:pt x="129" y="28"/>
                    </a:lnTo>
                    <a:lnTo>
                      <a:pt x="131" y="32"/>
                    </a:lnTo>
                    <a:lnTo>
                      <a:pt x="135" y="36"/>
                    </a:lnTo>
                    <a:lnTo>
                      <a:pt x="138" y="42"/>
                    </a:lnTo>
                    <a:lnTo>
                      <a:pt x="140" y="44"/>
                    </a:lnTo>
                    <a:lnTo>
                      <a:pt x="152" y="211"/>
                    </a:lnTo>
                    <a:lnTo>
                      <a:pt x="0" y="276"/>
                    </a:lnTo>
                    <a:close/>
                  </a:path>
                </a:pathLst>
              </a:custGeom>
              <a:solidFill>
                <a:srgbClr val="D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44" name="Freeform 50"/>
              <p:cNvSpPr>
                <a:spLocks/>
              </p:cNvSpPr>
              <p:nvPr/>
            </p:nvSpPr>
            <p:spPr bwMode="auto">
              <a:xfrm>
                <a:off x="848" y="2035"/>
                <a:ext cx="41" cy="139"/>
              </a:xfrm>
              <a:custGeom>
                <a:avLst/>
                <a:gdLst>
                  <a:gd name="T0" fmla="*/ 0 w 84"/>
                  <a:gd name="T1" fmla="*/ 1 h 277"/>
                  <a:gd name="T2" fmla="*/ 0 w 84"/>
                  <a:gd name="T3" fmla="*/ 1 h 277"/>
                  <a:gd name="T4" fmla="*/ 0 w 84"/>
                  <a:gd name="T5" fmla="*/ 1 h 277"/>
                  <a:gd name="T6" fmla="*/ 0 w 84"/>
                  <a:gd name="T7" fmla="*/ 1 h 277"/>
                  <a:gd name="T8" fmla="*/ 0 w 84"/>
                  <a:gd name="T9" fmla="*/ 1 h 277"/>
                  <a:gd name="T10" fmla="*/ 0 w 84"/>
                  <a:gd name="T11" fmla="*/ 1 h 277"/>
                  <a:gd name="T12" fmla="*/ 0 w 84"/>
                  <a:gd name="T13" fmla="*/ 1 h 277"/>
                  <a:gd name="T14" fmla="*/ 0 w 84"/>
                  <a:gd name="T15" fmla="*/ 0 h 277"/>
                  <a:gd name="T16" fmla="*/ 0 w 84"/>
                  <a:gd name="T17" fmla="*/ 0 h 277"/>
                  <a:gd name="T18" fmla="*/ 0 w 84"/>
                  <a:gd name="T19" fmla="*/ 0 h 277"/>
                  <a:gd name="T20" fmla="*/ 0 w 84"/>
                  <a:gd name="T21" fmla="*/ 1 h 277"/>
                  <a:gd name="T22" fmla="*/ 0 w 84"/>
                  <a:gd name="T23" fmla="*/ 1 h 277"/>
                  <a:gd name="T24" fmla="*/ 0 w 84"/>
                  <a:gd name="T25" fmla="*/ 1 h 277"/>
                  <a:gd name="T26" fmla="*/ 0 w 84"/>
                  <a:gd name="T27" fmla="*/ 1 h 277"/>
                  <a:gd name="T28" fmla="*/ 0 w 84"/>
                  <a:gd name="T29" fmla="*/ 1 h 277"/>
                  <a:gd name="T30" fmla="*/ 0 w 84"/>
                  <a:gd name="T31" fmla="*/ 1 h 277"/>
                  <a:gd name="T32" fmla="*/ 0 w 84"/>
                  <a:gd name="T33" fmla="*/ 1 h 277"/>
                  <a:gd name="T34" fmla="*/ 0 w 84"/>
                  <a:gd name="T35" fmla="*/ 1 h 277"/>
                  <a:gd name="T36" fmla="*/ 0 w 84"/>
                  <a:gd name="T37" fmla="*/ 1 h 27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4"/>
                  <a:gd name="T58" fmla="*/ 0 h 277"/>
                  <a:gd name="T59" fmla="*/ 84 w 84"/>
                  <a:gd name="T60" fmla="*/ 277 h 27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4" h="277">
                    <a:moveTo>
                      <a:pt x="19" y="6"/>
                    </a:moveTo>
                    <a:lnTo>
                      <a:pt x="21" y="4"/>
                    </a:lnTo>
                    <a:lnTo>
                      <a:pt x="23" y="4"/>
                    </a:lnTo>
                    <a:lnTo>
                      <a:pt x="27" y="2"/>
                    </a:lnTo>
                    <a:lnTo>
                      <a:pt x="29" y="2"/>
                    </a:lnTo>
                    <a:lnTo>
                      <a:pt x="33" y="2"/>
                    </a:lnTo>
                    <a:lnTo>
                      <a:pt x="36" y="2"/>
                    </a:lnTo>
                    <a:lnTo>
                      <a:pt x="40" y="0"/>
                    </a:lnTo>
                    <a:lnTo>
                      <a:pt x="46" y="0"/>
                    </a:lnTo>
                    <a:lnTo>
                      <a:pt x="50" y="0"/>
                    </a:lnTo>
                    <a:lnTo>
                      <a:pt x="55" y="2"/>
                    </a:lnTo>
                    <a:lnTo>
                      <a:pt x="61" y="2"/>
                    </a:lnTo>
                    <a:lnTo>
                      <a:pt x="67" y="4"/>
                    </a:lnTo>
                    <a:lnTo>
                      <a:pt x="72" y="6"/>
                    </a:lnTo>
                    <a:lnTo>
                      <a:pt x="80" y="8"/>
                    </a:lnTo>
                    <a:lnTo>
                      <a:pt x="84" y="243"/>
                    </a:lnTo>
                    <a:lnTo>
                      <a:pt x="0" y="277"/>
                    </a:lnTo>
                    <a:lnTo>
                      <a:pt x="19" y="6"/>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45" name="Freeform 51"/>
              <p:cNvSpPr>
                <a:spLocks/>
              </p:cNvSpPr>
              <p:nvPr/>
            </p:nvSpPr>
            <p:spPr bwMode="auto">
              <a:xfrm>
                <a:off x="1029" y="2044"/>
                <a:ext cx="143" cy="115"/>
              </a:xfrm>
              <a:custGeom>
                <a:avLst/>
                <a:gdLst>
                  <a:gd name="T0" fmla="*/ 1 w 285"/>
                  <a:gd name="T1" fmla="*/ 0 h 230"/>
                  <a:gd name="T2" fmla="*/ 1 w 285"/>
                  <a:gd name="T3" fmla="*/ 1 h 230"/>
                  <a:gd name="T4" fmla="*/ 0 w 285"/>
                  <a:gd name="T5" fmla="*/ 1 h 230"/>
                  <a:gd name="T6" fmla="*/ 1 w 285"/>
                  <a:gd name="T7" fmla="*/ 0 h 230"/>
                  <a:gd name="T8" fmla="*/ 1 w 285"/>
                  <a:gd name="T9" fmla="*/ 0 h 230"/>
                  <a:gd name="T10" fmla="*/ 0 60000 65536"/>
                  <a:gd name="T11" fmla="*/ 0 60000 65536"/>
                  <a:gd name="T12" fmla="*/ 0 60000 65536"/>
                  <a:gd name="T13" fmla="*/ 0 60000 65536"/>
                  <a:gd name="T14" fmla="*/ 0 60000 65536"/>
                  <a:gd name="T15" fmla="*/ 0 w 285"/>
                  <a:gd name="T16" fmla="*/ 0 h 230"/>
                  <a:gd name="T17" fmla="*/ 285 w 285"/>
                  <a:gd name="T18" fmla="*/ 230 h 230"/>
                </a:gdLst>
                <a:ahLst/>
                <a:cxnLst>
                  <a:cxn ang="T10">
                    <a:pos x="T0" y="T1"/>
                  </a:cxn>
                  <a:cxn ang="T11">
                    <a:pos x="T2" y="T3"/>
                  </a:cxn>
                  <a:cxn ang="T12">
                    <a:pos x="T4" y="T5"/>
                  </a:cxn>
                  <a:cxn ang="T13">
                    <a:pos x="T6" y="T7"/>
                  </a:cxn>
                  <a:cxn ang="T14">
                    <a:pos x="T8" y="T9"/>
                  </a:cxn>
                </a:cxnLst>
                <a:rect l="T15" t="T16" r="T17" b="T18"/>
                <a:pathLst>
                  <a:path w="285" h="230">
                    <a:moveTo>
                      <a:pt x="31" y="0"/>
                    </a:moveTo>
                    <a:lnTo>
                      <a:pt x="285" y="116"/>
                    </a:lnTo>
                    <a:lnTo>
                      <a:pt x="0" y="230"/>
                    </a:lnTo>
                    <a:lnTo>
                      <a:pt x="31" y="0"/>
                    </a:lnTo>
                    <a:close/>
                  </a:path>
                </a:pathLst>
              </a:custGeom>
              <a:solidFill>
                <a:srgbClr val="D4EB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46" name="Freeform 52"/>
              <p:cNvSpPr>
                <a:spLocks/>
              </p:cNvSpPr>
              <p:nvPr/>
            </p:nvSpPr>
            <p:spPr bwMode="auto">
              <a:xfrm>
                <a:off x="1040" y="2074"/>
                <a:ext cx="109" cy="52"/>
              </a:xfrm>
              <a:custGeom>
                <a:avLst/>
                <a:gdLst>
                  <a:gd name="T0" fmla="*/ 0 w 219"/>
                  <a:gd name="T1" fmla="*/ 0 h 103"/>
                  <a:gd name="T2" fmla="*/ 0 w 219"/>
                  <a:gd name="T3" fmla="*/ 1 h 103"/>
                  <a:gd name="T4" fmla="*/ 0 w 219"/>
                  <a:gd name="T5" fmla="*/ 1 h 103"/>
                  <a:gd name="T6" fmla="*/ 0 w 219"/>
                  <a:gd name="T7" fmla="*/ 1 h 103"/>
                  <a:gd name="T8" fmla="*/ 0 w 219"/>
                  <a:gd name="T9" fmla="*/ 0 h 103"/>
                  <a:gd name="T10" fmla="*/ 0 w 219"/>
                  <a:gd name="T11" fmla="*/ 0 h 103"/>
                  <a:gd name="T12" fmla="*/ 0 60000 65536"/>
                  <a:gd name="T13" fmla="*/ 0 60000 65536"/>
                  <a:gd name="T14" fmla="*/ 0 60000 65536"/>
                  <a:gd name="T15" fmla="*/ 0 60000 65536"/>
                  <a:gd name="T16" fmla="*/ 0 60000 65536"/>
                  <a:gd name="T17" fmla="*/ 0 60000 65536"/>
                  <a:gd name="T18" fmla="*/ 0 w 219"/>
                  <a:gd name="T19" fmla="*/ 0 h 103"/>
                  <a:gd name="T20" fmla="*/ 219 w 219"/>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9" h="103">
                    <a:moveTo>
                      <a:pt x="8" y="0"/>
                    </a:moveTo>
                    <a:lnTo>
                      <a:pt x="219" y="68"/>
                    </a:lnTo>
                    <a:lnTo>
                      <a:pt x="194" y="103"/>
                    </a:lnTo>
                    <a:lnTo>
                      <a:pt x="0" y="55"/>
                    </a:lnTo>
                    <a:lnTo>
                      <a:pt x="8" y="0"/>
                    </a:lnTo>
                    <a:close/>
                  </a:path>
                </a:pathLst>
              </a:custGeom>
              <a:solidFill>
                <a:srgbClr val="B0C2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47" name="Freeform 53"/>
              <p:cNvSpPr>
                <a:spLocks/>
              </p:cNvSpPr>
              <p:nvPr/>
            </p:nvSpPr>
            <p:spPr bwMode="auto">
              <a:xfrm>
                <a:off x="648" y="2046"/>
                <a:ext cx="399" cy="299"/>
              </a:xfrm>
              <a:custGeom>
                <a:avLst/>
                <a:gdLst>
                  <a:gd name="T0" fmla="*/ 1 w 798"/>
                  <a:gd name="T1" fmla="*/ 0 h 599"/>
                  <a:gd name="T2" fmla="*/ 1 w 798"/>
                  <a:gd name="T3" fmla="*/ 0 h 599"/>
                  <a:gd name="T4" fmla="*/ 0 w 798"/>
                  <a:gd name="T5" fmla="*/ 0 h 599"/>
                  <a:gd name="T6" fmla="*/ 1 w 798"/>
                  <a:gd name="T7" fmla="*/ 0 h 599"/>
                  <a:gd name="T8" fmla="*/ 1 w 798"/>
                  <a:gd name="T9" fmla="*/ 0 h 599"/>
                  <a:gd name="T10" fmla="*/ 1 w 798"/>
                  <a:gd name="T11" fmla="*/ 0 h 599"/>
                  <a:gd name="T12" fmla="*/ 0 60000 65536"/>
                  <a:gd name="T13" fmla="*/ 0 60000 65536"/>
                  <a:gd name="T14" fmla="*/ 0 60000 65536"/>
                  <a:gd name="T15" fmla="*/ 0 60000 65536"/>
                  <a:gd name="T16" fmla="*/ 0 60000 65536"/>
                  <a:gd name="T17" fmla="*/ 0 60000 65536"/>
                  <a:gd name="T18" fmla="*/ 0 w 798"/>
                  <a:gd name="T19" fmla="*/ 0 h 599"/>
                  <a:gd name="T20" fmla="*/ 798 w 798"/>
                  <a:gd name="T21" fmla="*/ 599 h 599"/>
                </a:gdLst>
                <a:ahLst/>
                <a:cxnLst>
                  <a:cxn ang="T12">
                    <a:pos x="T0" y="T1"/>
                  </a:cxn>
                  <a:cxn ang="T13">
                    <a:pos x="T2" y="T3"/>
                  </a:cxn>
                  <a:cxn ang="T14">
                    <a:pos x="T4" y="T5"/>
                  </a:cxn>
                  <a:cxn ang="T15">
                    <a:pos x="T6" y="T7"/>
                  </a:cxn>
                  <a:cxn ang="T16">
                    <a:pos x="T8" y="T9"/>
                  </a:cxn>
                  <a:cxn ang="T17">
                    <a:pos x="T10" y="T11"/>
                  </a:cxn>
                </a:cxnLst>
                <a:rect l="T18" t="T19" r="T20" b="T21"/>
                <a:pathLst>
                  <a:path w="798" h="599">
                    <a:moveTo>
                      <a:pt x="793" y="0"/>
                    </a:moveTo>
                    <a:lnTo>
                      <a:pt x="798" y="211"/>
                    </a:lnTo>
                    <a:lnTo>
                      <a:pt x="0" y="599"/>
                    </a:lnTo>
                    <a:lnTo>
                      <a:pt x="21" y="429"/>
                    </a:lnTo>
                    <a:lnTo>
                      <a:pt x="793" y="0"/>
                    </a:lnTo>
                    <a:close/>
                  </a:path>
                </a:pathLst>
              </a:custGeom>
              <a:solidFill>
                <a:srgbClr val="B0C2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48" name="Freeform 54"/>
              <p:cNvSpPr>
                <a:spLocks/>
              </p:cNvSpPr>
              <p:nvPr/>
            </p:nvSpPr>
            <p:spPr bwMode="auto">
              <a:xfrm>
                <a:off x="449" y="2201"/>
                <a:ext cx="420" cy="715"/>
              </a:xfrm>
              <a:custGeom>
                <a:avLst/>
                <a:gdLst>
                  <a:gd name="T0" fmla="*/ 0 w 842"/>
                  <a:gd name="T1" fmla="*/ 1 h 1429"/>
                  <a:gd name="T2" fmla="*/ 0 w 842"/>
                  <a:gd name="T3" fmla="*/ 0 h 1429"/>
                  <a:gd name="T4" fmla="*/ 0 w 842"/>
                  <a:gd name="T5" fmla="*/ 1 h 1429"/>
                  <a:gd name="T6" fmla="*/ 0 w 842"/>
                  <a:gd name="T7" fmla="*/ 1 h 1429"/>
                  <a:gd name="T8" fmla="*/ 0 w 842"/>
                  <a:gd name="T9" fmla="*/ 1 h 1429"/>
                  <a:gd name="T10" fmla="*/ 0 w 842"/>
                  <a:gd name="T11" fmla="*/ 1 h 1429"/>
                  <a:gd name="T12" fmla="*/ 0 60000 65536"/>
                  <a:gd name="T13" fmla="*/ 0 60000 65536"/>
                  <a:gd name="T14" fmla="*/ 0 60000 65536"/>
                  <a:gd name="T15" fmla="*/ 0 60000 65536"/>
                  <a:gd name="T16" fmla="*/ 0 60000 65536"/>
                  <a:gd name="T17" fmla="*/ 0 60000 65536"/>
                  <a:gd name="T18" fmla="*/ 0 w 842"/>
                  <a:gd name="T19" fmla="*/ 0 h 1429"/>
                  <a:gd name="T20" fmla="*/ 842 w 842"/>
                  <a:gd name="T21" fmla="*/ 1429 h 1429"/>
                </a:gdLst>
                <a:ahLst/>
                <a:cxnLst>
                  <a:cxn ang="T12">
                    <a:pos x="T0" y="T1"/>
                  </a:cxn>
                  <a:cxn ang="T13">
                    <a:pos x="T2" y="T3"/>
                  </a:cxn>
                  <a:cxn ang="T14">
                    <a:pos x="T4" y="T5"/>
                  </a:cxn>
                  <a:cxn ang="T15">
                    <a:pos x="T6" y="T7"/>
                  </a:cxn>
                  <a:cxn ang="T16">
                    <a:pos x="T8" y="T9"/>
                  </a:cxn>
                  <a:cxn ang="T17">
                    <a:pos x="T10" y="T11"/>
                  </a:cxn>
                </a:cxnLst>
                <a:rect l="T18" t="T19" r="T20" b="T21"/>
                <a:pathLst>
                  <a:path w="842" h="1429">
                    <a:moveTo>
                      <a:pt x="730" y="53"/>
                    </a:moveTo>
                    <a:lnTo>
                      <a:pt x="842" y="0"/>
                    </a:lnTo>
                    <a:lnTo>
                      <a:pt x="380" y="1429"/>
                    </a:lnTo>
                    <a:lnTo>
                      <a:pt x="0" y="1190"/>
                    </a:lnTo>
                    <a:lnTo>
                      <a:pt x="730" y="53"/>
                    </a:lnTo>
                    <a:close/>
                  </a:path>
                </a:pathLst>
              </a:custGeom>
              <a:solidFill>
                <a:srgbClr val="00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49" name="Freeform 55"/>
              <p:cNvSpPr>
                <a:spLocks/>
              </p:cNvSpPr>
              <p:nvPr/>
            </p:nvSpPr>
            <p:spPr bwMode="auto">
              <a:xfrm>
                <a:off x="455" y="2209"/>
                <a:ext cx="370" cy="629"/>
              </a:xfrm>
              <a:custGeom>
                <a:avLst/>
                <a:gdLst>
                  <a:gd name="T0" fmla="*/ 1 w 740"/>
                  <a:gd name="T1" fmla="*/ 0 h 1256"/>
                  <a:gd name="T2" fmla="*/ 0 w 740"/>
                  <a:gd name="T3" fmla="*/ 1 h 1256"/>
                  <a:gd name="T4" fmla="*/ 0 w 740"/>
                  <a:gd name="T5" fmla="*/ 1 h 1256"/>
                  <a:gd name="T6" fmla="*/ 1 w 740"/>
                  <a:gd name="T7" fmla="*/ 1 h 1256"/>
                  <a:gd name="T8" fmla="*/ 1 w 740"/>
                  <a:gd name="T9" fmla="*/ 0 h 1256"/>
                  <a:gd name="T10" fmla="*/ 1 w 740"/>
                  <a:gd name="T11" fmla="*/ 0 h 1256"/>
                  <a:gd name="T12" fmla="*/ 0 60000 65536"/>
                  <a:gd name="T13" fmla="*/ 0 60000 65536"/>
                  <a:gd name="T14" fmla="*/ 0 60000 65536"/>
                  <a:gd name="T15" fmla="*/ 0 60000 65536"/>
                  <a:gd name="T16" fmla="*/ 0 60000 65536"/>
                  <a:gd name="T17" fmla="*/ 0 60000 65536"/>
                  <a:gd name="T18" fmla="*/ 0 w 740"/>
                  <a:gd name="T19" fmla="*/ 0 h 1256"/>
                  <a:gd name="T20" fmla="*/ 740 w 740"/>
                  <a:gd name="T21" fmla="*/ 1256 h 1256"/>
                </a:gdLst>
                <a:ahLst/>
                <a:cxnLst>
                  <a:cxn ang="T12">
                    <a:pos x="T0" y="T1"/>
                  </a:cxn>
                  <a:cxn ang="T13">
                    <a:pos x="T2" y="T3"/>
                  </a:cxn>
                  <a:cxn ang="T14">
                    <a:pos x="T4" y="T5"/>
                  </a:cxn>
                  <a:cxn ang="T15">
                    <a:pos x="T6" y="T7"/>
                  </a:cxn>
                  <a:cxn ang="T16">
                    <a:pos x="T8" y="T9"/>
                  </a:cxn>
                  <a:cxn ang="T17">
                    <a:pos x="T10" y="T11"/>
                  </a:cxn>
                </a:cxnLst>
                <a:rect l="T18" t="T19" r="T20" b="T21"/>
                <a:pathLst>
                  <a:path w="740" h="1256">
                    <a:moveTo>
                      <a:pt x="730" y="0"/>
                    </a:moveTo>
                    <a:lnTo>
                      <a:pt x="0" y="844"/>
                    </a:lnTo>
                    <a:lnTo>
                      <a:pt x="0" y="1256"/>
                    </a:lnTo>
                    <a:lnTo>
                      <a:pt x="740" y="23"/>
                    </a:lnTo>
                    <a:lnTo>
                      <a:pt x="730"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50" name="Freeform 56"/>
              <p:cNvSpPr>
                <a:spLocks/>
              </p:cNvSpPr>
              <p:nvPr/>
            </p:nvSpPr>
            <p:spPr bwMode="auto">
              <a:xfrm>
                <a:off x="406" y="2833"/>
                <a:ext cx="227" cy="216"/>
              </a:xfrm>
              <a:custGeom>
                <a:avLst/>
                <a:gdLst>
                  <a:gd name="T0" fmla="*/ 0 w 454"/>
                  <a:gd name="T1" fmla="*/ 1 h 431"/>
                  <a:gd name="T2" fmla="*/ 1 w 454"/>
                  <a:gd name="T3" fmla="*/ 0 h 431"/>
                  <a:gd name="T4" fmla="*/ 1 w 454"/>
                  <a:gd name="T5" fmla="*/ 1 h 431"/>
                  <a:gd name="T6" fmla="*/ 1 w 454"/>
                  <a:gd name="T7" fmla="*/ 1 h 431"/>
                  <a:gd name="T8" fmla="*/ 1 w 454"/>
                  <a:gd name="T9" fmla="*/ 1 h 431"/>
                  <a:gd name="T10" fmla="*/ 1 w 454"/>
                  <a:gd name="T11" fmla="*/ 1 h 431"/>
                  <a:gd name="T12" fmla="*/ 0 w 454"/>
                  <a:gd name="T13" fmla="*/ 1 h 431"/>
                  <a:gd name="T14" fmla="*/ 0 w 454"/>
                  <a:gd name="T15" fmla="*/ 1 h 431"/>
                  <a:gd name="T16" fmla="*/ 0 60000 65536"/>
                  <a:gd name="T17" fmla="*/ 0 60000 65536"/>
                  <a:gd name="T18" fmla="*/ 0 60000 65536"/>
                  <a:gd name="T19" fmla="*/ 0 60000 65536"/>
                  <a:gd name="T20" fmla="*/ 0 60000 65536"/>
                  <a:gd name="T21" fmla="*/ 0 60000 65536"/>
                  <a:gd name="T22" fmla="*/ 0 60000 65536"/>
                  <a:gd name="T23" fmla="*/ 0 60000 65536"/>
                  <a:gd name="T24" fmla="*/ 0 w 454"/>
                  <a:gd name="T25" fmla="*/ 0 h 431"/>
                  <a:gd name="T26" fmla="*/ 454 w 454"/>
                  <a:gd name="T27" fmla="*/ 431 h 43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54" h="431">
                    <a:moveTo>
                      <a:pt x="0" y="237"/>
                    </a:moveTo>
                    <a:lnTo>
                      <a:pt x="87" y="0"/>
                    </a:lnTo>
                    <a:lnTo>
                      <a:pt x="448" y="150"/>
                    </a:lnTo>
                    <a:lnTo>
                      <a:pt x="454" y="431"/>
                    </a:lnTo>
                    <a:lnTo>
                      <a:pt x="235" y="294"/>
                    </a:lnTo>
                    <a:lnTo>
                      <a:pt x="121" y="336"/>
                    </a:lnTo>
                    <a:lnTo>
                      <a:pt x="0" y="237"/>
                    </a:lnTo>
                    <a:close/>
                  </a:path>
                </a:pathLst>
              </a:custGeom>
              <a:solidFill>
                <a:srgbClr val="7569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51" name="Freeform 57"/>
              <p:cNvSpPr>
                <a:spLocks/>
              </p:cNvSpPr>
              <p:nvPr/>
            </p:nvSpPr>
            <p:spPr bwMode="auto">
              <a:xfrm>
                <a:off x="455" y="2816"/>
                <a:ext cx="213" cy="116"/>
              </a:xfrm>
              <a:custGeom>
                <a:avLst/>
                <a:gdLst>
                  <a:gd name="T0" fmla="*/ 1 w 426"/>
                  <a:gd name="T1" fmla="*/ 1 h 231"/>
                  <a:gd name="T2" fmla="*/ 0 w 426"/>
                  <a:gd name="T3" fmla="*/ 1 h 231"/>
                  <a:gd name="T4" fmla="*/ 1 w 426"/>
                  <a:gd name="T5" fmla="*/ 0 h 231"/>
                  <a:gd name="T6" fmla="*/ 1 w 426"/>
                  <a:gd name="T7" fmla="*/ 1 h 231"/>
                  <a:gd name="T8" fmla="*/ 1 w 426"/>
                  <a:gd name="T9" fmla="*/ 1 h 231"/>
                  <a:gd name="T10" fmla="*/ 1 w 426"/>
                  <a:gd name="T11" fmla="*/ 1 h 231"/>
                  <a:gd name="T12" fmla="*/ 0 60000 65536"/>
                  <a:gd name="T13" fmla="*/ 0 60000 65536"/>
                  <a:gd name="T14" fmla="*/ 0 60000 65536"/>
                  <a:gd name="T15" fmla="*/ 0 60000 65536"/>
                  <a:gd name="T16" fmla="*/ 0 60000 65536"/>
                  <a:gd name="T17" fmla="*/ 0 60000 65536"/>
                  <a:gd name="T18" fmla="*/ 0 w 426"/>
                  <a:gd name="T19" fmla="*/ 0 h 231"/>
                  <a:gd name="T20" fmla="*/ 426 w 426"/>
                  <a:gd name="T21" fmla="*/ 231 h 231"/>
                </a:gdLst>
                <a:ahLst/>
                <a:cxnLst>
                  <a:cxn ang="T12">
                    <a:pos x="T0" y="T1"/>
                  </a:cxn>
                  <a:cxn ang="T13">
                    <a:pos x="T2" y="T3"/>
                  </a:cxn>
                  <a:cxn ang="T14">
                    <a:pos x="T4" y="T5"/>
                  </a:cxn>
                  <a:cxn ang="T15">
                    <a:pos x="T6" y="T7"/>
                  </a:cxn>
                  <a:cxn ang="T16">
                    <a:pos x="T8" y="T9"/>
                  </a:cxn>
                  <a:cxn ang="T17">
                    <a:pos x="T10" y="T11"/>
                  </a:cxn>
                </a:cxnLst>
                <a:rect l="T18" t="T19" r="T20" b="T21"/>
                <a:pathLst>
                  <a:path w="426" h="231">
                    <a:moveTo>
                      <a:pt x="238" y="231"/>
                    </a:moveTo>
                    <a:lnTo>
                      <a:pt x="0" y="85"/>
                    </a:lnTo>
                    <a:lnTo>
                      <a:pt x="57" y="0"/>
                    </a:lnTo>
                    <a:lnTo>
                      <a:pt x="426" y="169"/>
                    </a:lnTo>
                    <a:lnTo>
                      <a:pt x="238" y="231"/>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52" name="Freeform 58"/>
              <p:cNvSpPr>
                <a:spLocks/>
              </p:cNvSpPr>
              <p:nvPr/>
            </p:nvSpPr>
            <p:spPr bwMode="auto">
              <a:xfrm>
                <a:off x="537" y="2625"/>
                <a:ext cx="235" cy="29"/>
              </a:xfrm>
              <a:custGeom>
                <a:avLst/>
                <a:gdLst>
                  <a:gd name="T0" fmla="*/ 1 w 469"/>
                  <a:gd name="T1" fmla="*/ 0 h 59"/>
                  <a:gd name="T2" fmla="*/ 1 w 469"/>
                  <a:gd name="T3" fmla="*/ 0 h 59"/>
                  <a:gd name="T4" fmla="*/ 1 w 469"/>
                  <a:gd name="T5" fmla="*/ 0 h 59"/>
                  <a:gd name="T6" fmla="*/ 0 w 469"/>
                  <a:gd name="T7" fmla="*/ 0 h 59"/>
                  <a:gd name="T8" fmla="*/ 1 w 469"/>
                  <a:gd name="T9" fmla="*/ 0 h 59"/>
                  <a:gd name="T10" fmla="*/ 1 w 469"/>
                  <a:gd name="T11" fmla="*/ 0 h 59"/>
                  <a:gd name="T12" fmla="*/ 0 60000 65536"/>
                  <a:gd name="T13" fmla="*/ 0 60000 65536"/>
                  <a:gd name="T14" fmla="*/ 0 60000 65536"/>
                  <a:gd name="T15" fmla="*/ 0 60000 65536"/>
                  <a:gd name="T16" fmla="*/ 0 60000 65536"/>
                  <a:gd name="T17" fmla="*/ 0 60000 65536"/>
                  <a:gd name="T18" fmla="*/ 0 w 469"/>
                  <a:gd name="T19" fmla="*/ 0 h 59"/>
                  <a:gd name="T20" fmla="*/ 469 w 469"/>
                  <a:gd name="T21" fmla="*/ 59 h 59"/>
                </a:gdLst>
                <a:ahLst/>
                <a:cxnLst>
                  <a:cxn ang="T12">
                    <a:pos x="T0" y="T1"/>
                  </a:cxn>
                  <a:cxn ang="T13">
                    <a:pos x="T2" y="T3"/>
                  </a:cxn>
                  <a:cxn ang="T14">
                    <a:pos x="T4" y="T5"/>
                  </a:cxn>
                  <a:cxn ang="T15">
                    <a:pos x="T6" y="T7"/>
                  </a:cxn>
                  <a:cxn ang="T16">
                    <a:pos x="T8" y="T9"/>
                  </a:cxn>
                  <a:cxn ang="T17">
                    <a:pos x="T10" y="T11"/>
                  </a:cxn>
                </a:cxnLst>
                <a:rect l="T18" t="T19" r="T20" b="T21"/>
                <a:pathLst>
                  <a:path w="469" h="59">
                    <a:moveTo>
                      <a:pt x="4" y="59"/>
                    </a:moveTo>
                    <a:lnTo>
                      <a:pt x="469" y="52"/>
                    </a:lnTo>
                    <a:lnTo>
                      <a:pt x="467" y="0"/>
                    </a:lnTo>
                    <a:lnTo>
                      <a:pt x="0" y="38"/>
                    </a:lnTo>
                    <a:lnTo>
                      <a:pt x="4" y="59"/>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53" name="Freeform 59"/>
              <p:cNvSpPr>
                <a:spLocks/>
              </p:cNvSpPr>
              <p:nvPr/>
            </p:nvSpPr>
            <p:spPr bwMode="auto">
              <a:xfrm>
                <a:off x="664" y="2463"/>
                <a:ext cx="115" cy="29"/>
              </a:xfrm>
              <a:custGeom>
                <a:avLst/>
                <a:gdLst>
                  <a:gd name="T0" fmla="*/ 0 w 229"/>
                  <a:gd name="T1" fmla="*/ 1 h 57"/>
                  <a:gd name="T2" fmla="*/ 1 w 229"/>
                  <a:gd name="T3" fmla="*/ 0 h 57"/>
                  <a:gd name="T4" fmla="*/ 1 w 229"/>
                  <a:gd name="T5" fmla="*/ 1 h 57"/>
                  <a:gd name="T6" fmla="*/ 1 w 229"/>
                  <a:gd name="T7" fmla="*/ 1 h 57"/>
                  <a:gd name="T8" fmla="*/ 0 w 229"/>
                  <a:gd name="T9" fmla="*/ 1 h 57"/>
                  <a:gd name="T10" fmla="*/ 0 w 229"/>
                  <a:gd name="T11" fmla="*/ 1 h 57"/>
                  <a:gd name="T12" fmla="*/ 0 60000 65536"/>
                  <a:gd name="T13" fmla="*/ 0 60000 65536"/>
                  <a:gd name="T14" fmla="*/ 0 60000 65536"/>
                  <a:gd name="T15" fmla="*/ 0 60000 65536"/>
                  <a:gd name="T16" fmla="*/ 0 60000 65536"/>
                  <a:gd name="T17" fmla="*/ 0 60000 65536"/>
                  <a:gd name="T18" fmla="*/ 0 w 229"/>
                  <a:gd name="T19" fmla="*/ 0 h 57"/>
                  <a:gd name="T20" fmla="*/ 229 w 229"/>
                  <a:gd name="T21" fmla="*/ 57 h 57"/>
                </a:gdLst>
                <a:ahLst/>
                <a:cxnLst>
                  <a:cxn ang="T12">
                    <a:pos x="T0" y="T1"/>
                  </a:cxn>
                  <a:cxn ang="T13">
                    <a:pos x="T2" y="T3"/>
                  </a:cxn>
                  <a:cxn ang="T14">
                    <a:pos x="T4" y="T5"/>
                  </a:cxn>
                  <a:cxn ang="T15">
                    <a:pos x="T6" y="T7"/>
                  </a:cxn>
                  <a:cxn ang="T16">
                    <a:pos x="T8" y="T9"/>
                  </a:cxn>
                  <a:cxn ang="T17">
                    <a:pos x="T10" y="T11"/>
                  </a:cxn>
                </a:cxnLst>
                <a:rect l="T18" t="T19" r="T20" b="T21"/>
                <a:pathLst>
                  <a:path w="229" h="57">
                    <a:moveTo>
                      <a:pt x="0" y="31"/>
                    </a:moveTo>
                    <a:lnTo>
                      <a:pt x="218" y="0"/>
                    </a:lnTo>
                    <a:lnTo>
                      <a:pt x="229" y="36"/>
                    </a:lnTo>
                    <a:lnTo>
                      <a:pt x="7" y="57"/>
                    </a:lnTo>
                    <a:lnTo>
                      <a:pt x="0" y="31"/>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54" name="Freeform 60"/>
              <p:cNvSpPr>
                <a:spLocks/>
              </p:cNvSpPr>
              <p:nvPr/>
            </p:nvSpPr>
            <p:spPr bwMode="auto">
              <a:xfrm>
                <a:off x="484" y="2758"/>
                <a:ext cx="240" cy="91"/>
              </a:xfrm>
              <a:custGeom>
                <a:avLst/>
                <a:gdLst>
                  <a:gd name="T0" fmla="*/ 0 w 481"/>
                  <a:gd name="T1" fmla="*/ 1 h 182"/>
                  <a:gd name="T2" fmla="*/ 0 w 481"/>
                  <a:gd name="T3" fmla="*/ 1 h 182"/>
                  <a:gd name="T4" fmla="*/ 0 w 481"/>
                  <a:gd name="T5" fmla="*/ 1 h 182"/>
                  <a:gd name="T6" fmla="*/ 0 w 481"/>
                  <a:gd name="T7" fmla="*/ 0 h 182"/>
                  <a:gd name="T8" fmla="*/ 0 w 481"/>
                  <a:gd name="T9" fmla="*/ 1 h 182"/>
                  <a:gd name="T10" fmla="*/ 0 w 481"/>
                  <a:gd name="T11" fmla="*/ 1 h 182"/>
                  <a:gd name="T12" fmla="*/ 0 60000 65536"/>
                  <a:gd name="T13" fmla="*/ 0 60000 65536"/>
                  <a:gd name="T14" fmla="*/ 0 60000 65536"/>
                  <a:gd name="T15" fmla="*/ 0 60000 65536"/>
                  <a:gd name="T16" fmla="*/ 0 60000 65536"/>
                  <a:gd name="T17" fmla="*/ 0 60000 65536"/>
                  <a:gd name="T18" fmla="*/ 0 w 481"/>
                  <a:gd name="T19" fmla="*/ 0 h 182"/>
                  <a:gd name="T20" fmla="*/ 481 w 481"/>
                  <a:gd name="T21" fmla="*/ 182 h 182"/>
                </a:gdLst>
                <a:ahLst/>
                <a:cxnLst>
                  <a:cxn ang="T12">
                    <a:pos x="T0" y="T1"/>
                  </a:cxn>
                  <a:cxn ang="T13">
                    <a:pos x="T2" y="T3"/>
                  </a:cxn>
                  <a:cxn ang="T14">
                    <a:pos x="T4" y="T5"/>
                  </a:cxn>
                  <a:cxn ang="T15">
                    <a:pos x="T6" y="T7"/>
                  </a:cxn>
                  <a:cxn ang="T16">
                    <a:pos x="T8" y="T9"/>
                  </a:cxn>
                  <a:cxn ang="T17">
                    <a:pos x="T10" y="T11"/>
                  </a:cxn>
                </a:cxnLst>
                <a:rect l="T18" t="T19" r="T20" b="T21"/>
                <a:pathLst>
                  <a:path w="481" h="182">
                    <a:moveTo>
                      <a:pt x="0" y="60"/>
                    </a:moveTo>
                    <a:lnTo>
                      <a:pt x="314" y="182"/>
                    </a:lnTo>
                    <a:lnTo>
                      <a:pt x="481" y="104"/>
                    </a:lnTo>
                    <a:lnTo>
                      <a:pt x="56" y="0"/>
                    </a:lnTo>
                    <a:lnTo>
                      <a:pt x="0" y="60"/>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55" name="Freeform 61"/>
              <p:cNvSpPr>
                <a:spLocks/>
              </p:cNvSpPr>
              <p:nvPr/>
            </p:nvSpPr>
            <p:spPr bwMode="auto">
              <a:xfrm>
                <a:off x="503" y="2712"/>
                <a:ext cx="241" cy="33"/>
              </a:xfrm>
              <a:custGeom>
                <a:avLst/>
                <a:gdLst>
                  <a:gd name="T0" fmla="*/ 0 w 483"/>
                  <a:gd name="T1" fmla="*/ 0 h 67"/>
                  <a:gd name="T2" fmla="*/ 0 w 483"/>
                  <a:gd name="T3" fmla="*/ 0 h 67"/>
                  <a:gd name="T4" fmla="*/ 0 w 483"/>
                  <a:gd name="T5" fmla="*/ 0 h 67"/>
                  <a:gd name="T6" fmla="*/ 0 w 483"/>
                  <a:gd name="T7" fmla="*/ 0 h 67"/>
                  <a:gd name="T8" fmla="*/ 0 w 483"/>
                  <a:gd name="T9" fmla="*/ 0 h 67"/>
                  <a:gd name="T10" fmla="*/ 0 w 483"/>
                  <a:gd name="T11" fmla="*/ 0 h 67"/>
                  <a:gd name="T12" fmla="*/ 0 60000 65536"/>
                  <a:gd name="T13" fmla="*/ 0 60000 65536"/>
                  <a:gd name="T14" fmla="*/ 0 60000 65536"/>
                  <a:gd name="T15" fmla="*/ 0 60000 65536"/>
                  <a:gd name="T16" fmla="*/ 0 60000 65536"/>
                  <a:gd name="T17" fmla="*/ 0 60000 65536"/>
                  <a:gd name="T18" fmla="*/ 0 w 483"/>
                  <a:gd name="T19" fmla="*/ 0 h 67"/>
                  <a:gd name="T20" fmla="*/ 483 w 483"/>
                  <a:gd name="T21" fmla="*/ 67 h 67"/>
                </a:gdLst>
                <a:ahLst/>
                <a:cxnLst>
                  <a:cxn ang="T12">
                    <a:pos x="T0" y="T1"/>
                  </a:cxn>
                  <a:cxn ang="T13">
                    <a:pos x="T2" y="T3"/>
                  </a:cxn>
                  <a:cxn ang="T14">
                    <a:pos x="T4" y="T5"/>
                  </a:cxn>
                  <a:cxn ang="T15">
                    <a:pos x="T6" y="T7"/>
                  </a:cxn>
                  <a:cxn ang="T16">
                    <a:pos x="T8" y="T9"/>
                  </a:cxn>
                  <a:cxn ang="T17">
                    <a:pos x="T10" y="T11"/>
                  </a:cxn>
                </a:cxnLst>
                <a:rect l="T18" t="T19" r="T20" b="T21"/>
                <a:pathLst>
                  <a:path w="483" h="67">
                    <a:moveTo>
                      <a:pt x="0" y="31"/>
                    </a:moveTo>
                    <a:lnTo>
                      <a:pt x="453" y="67"/>
                    </a:lnTo>
                    <a:lnTo>
                      <a:pt x="483" y="25"/>
                    </a:lnTo>
                    <a:lnTo>
                      <a:pt x="23" y="0"/>
                    </a:lnTo>
                    <a:lnTo>
                      <a:pt x="0" y="31"/>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56" name="Freeform 62"/>
              <p:cNvSpPr>
                <a:spLocks/>
              </p:cNvSpPr>
              <p:nvPr/>
            </p:nvSpPr>
            <p:spPr bwMode="auto">
              <a:xfrm>
                <a:off x="512" y="2663"/>
                <a:ext cx="251" cy="27"/>
              </a:xfrm>
              <a:custGeom>
                <a:avLst/>
                <a:gdLst>
                  <a:gd name="T0" fmla="*/ 1 w 502"/>
                  <a:gd name="T1" fmla="*/ 0 h 56"/>
                  <a:gd name="T2" fmla="*/ 1 w 502"/>
                  <a:gd name="T3" fmla="*/ 0 h 56"/>
                  <a:gd name="T4" fmla="*/ 1 w 502"/>
                  <a:gd name="T5" fmla="*/ 0 h 56"/>
                  <a:gd name="T6" fmla="*/ 0 w 502"/>
                  <a:gd name="T7" fmla="*/ 0 h 56"/>
                  <a:gd name="T8" fmla="*/ 1 w 502"/>
                  <a:gd name="T9" fmla="*/ 0 h 56"/>
                  <a:gd name="T10" fmla="*/ 1 w 502"/>
                  <a:gd name="T11" fmla="*/ 0 h 56"/>
                  <a:gd name="T12" fmla="*/ 0 60000 65536"/>
                  <a:gd name="T13" fmla="*/ 0 60000 65536"/>
                  <a:gd name="T14" fmla="*/ 0 60000 65536"/>
                  <a:gd name="T15" fmla="*/ 0 60000 65536"/>
                  <a:gd name="T16" fmla="*/ 0 60000 65536"/>
                  <a:gd name="T17" fmla="*/ 0 60000 65536"/>
                  <a:gd name="T18" fmla="*/ 0 w 502"/>
                  <a:gd name="T19" fmla="*/ 0 h 56"/>
                  <a:gd name="T20" fmla="*/ 502 w 502"/>
                  <a:gd name="T21" fmla="*/ 56 h 56"/>
                </a:gdLst>
                <a:ahLst/>
                <a:cxnLst>
                  <a:cxn ang="T12">
                    <a:pos x="T0" y="T1"/>
                  </a:cxn>
                  <a:cxn ang="T13">
                    <a:pos x="T2" y="T3"/>
                  </a:cxn>
                  <a:cxn ang="T14">
                    <a:pos x="T4" y="T5"/>
                  </a:cxn>
                  <a:cxn ang="T15">
                    <a:pos x="T6" y="T7"/>
                  </a:cxn>
                  <a:cxn ang="T16">
                    <a:pos x="T8" y="T9"/>
                  </a:cxn>
                  <a:cxn ang="T17">
                    <a:pos x="T10" y="T11"/>
                  </a:cxn>
                </a:cxnLst>
                <a:rect l="T18" t="T19" r="T20" b="T21"/>
                <a:pathLst>
                  <a:path w="502" h="56">
                    <a:moveTo>
                      <a:pt x="4" y="56"/>
                    </a:moveTo>
                    <a:lnTo>
                      <a:pt x="493" y="39"/>
                    </a:lnTo>
                    <a:lnTo>
                      <a:pt x="502" y="0"/>
                    </a:lnTo>
                    <a:lnTo>
                      <a:pt x="0" y="33"/>
                    </a:lnTo>
                    <a:lnTo>
                      <a:pt x="4" y="56"/>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57" name="Freeform 63"/>
              <p:cNvSpPr>
                <a:spLocks/>
              </p:cNvSpPr>
              <p:nvPr/>
            </p:nvSpPr>
            <p:spPr bwMode="auto">
              <a:xfrm>
                <a:off x="679" y="2430"/>
                <a:ext cx="113" cy="29"/>
              </a:xfrm>
              <a:custGeom>
                <a:avLst/>
                <a:gdLst>
                  <a:gd name="T0" fmla="*/ 0 w 226"/>
                  <a:gd name="T1" fmla="*/ 0 h 59"/>
                  <a:gd name="T2" fmla="*/ 1 w 226"/>
                  <a:gd name="T3" fmla="*/ 0 h 59"/>
                  <a:gd name="T4" fmla="*/ 1 w 226"/>
                  <a:gd name="T5" fmla="*/ 0 h 59"/>
                  <a:gd name="T6" fmla="*/ 1 w 226"/>
                  <a:gd name="T7" fmla="*/ 0 h 59"/>
                  <a:gd name="T8" fmla="*/ 0 w 226"/>
                  <a:gd name="T9" fmla="*/ 0 h 59"/>
                  <a:gd name="T10" fmla="*/ 0 w 226"/>
                  <a:gd name="T11" fmla="*/ 0 h 59"/>
                  <a:gd name="T12" fmla="*/ 0 60000 65536"/>
                  <a:gd name="T13" fmla="*/ 0 60000 65536"/>
                  <a:gd name="T14" fmla="*/ 0 60000 65536"/>
                  <a:gd name="T15" fmla="*/ 0 60000 65536"/>
                  <a:gd name="T16" fmla="*/ 0 60000 65536"/>
                  <a:gd name="T17" fmla="*/ 0 60000 65536"/>
                  <a:gd name="T18" fmla="*/ 0 w 226"/>
                  <a:gd name="T19" fmla="*/ 0 h 59"/>
                  <a:gd name="T20" fmla="*/ 226 w 226"/>
                  <a:gd name="T21" fmla="*/ 59 h 59"/>
                </a:gdLst>
                <a:ahLst/>
                <a:cxnLst>
                  <a:cxn ang="T12">
                    <a:pos x="T0" y="T1"/>
                  </a:cxn>
                  <a:cxn ang="T13">
                    <a:pos x="T2" y="T3"/>
                  </a:cxn>
                  <a:cxn ang="T14">
                    <a:pos x="T4" y="T5"/>
                  </a:cxn>
                  <a:cxn ang="T15">
                    <a:pos x="T6" y="T7"/>
                  </a:cxn>
                  <a:cxn ang="T16">
                    <a:pos x="T8" y="T9"/>
                  </a:cxn>
                  <a:cxn ang="T17">
                    <a:pos x="T10" y="T11"/>
                  </a:cxn>
                </a:cxnLst>
                <a:rect l="T18" t="T19" r="T20" b="T21"/>
                <a:pathLst>
                  <a:path w="226" h="59">
                    <a:moveTo>
                      <a:pt x="0" y="25"/>
                    </a:moveTo>
                    <a:lnTo>
                      <a:pt x="219" y="0"/>
                    </a:lnTo>
                    <a:lnTo>
                      <a:pt x="226" y="44"/>
                    </a:lnTo>
                    <a:lnTo>
                      <a:pt x="6" y="59"/>
                    </a:lnTo>
                    <a:lnTo>
                      <a:pt x="0" y="25"/>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58" name="Freeform 64"/>
              <p:cNvSpPr>
                <a:spLocks/>
              </p:cNvSpPr>
              <p:nvPr/>
            </p:nvSpPr>
            <p:spPr bwMode="auto">
              <a:xfrm>
                <a:off x="690" y="2394"/>
                <a:ext cx="105" cy="33"/>
              </a:xfrm>
              <a:custGeom>
                <a:avLst/>
                <a:gdLst>
                  <a:gd name="T0" fmla="*/ 0 w 211"/>
                  <a:gd name="T1" fmla="*/ 1 h 66"/>
                  <a:gd name="T2" fmla="*/ 0 w 211"/>
                  <a:gd name="T3" fmla="*/ 0 h 66"/>
                  <a:gd name="T4" fmla="*/ 0 w 211"/>
                  <a:gd name="T5" fmla="*/ 1 h 66"/>
                  <a:gd name="T6" fmla="*/ 0 w 211"/>
                  <a:gd name="T7" fmla="*/ 1 h 66"/>
                  <a:gd name="T8" fmla="*/ 0 w 211"/>
                  <a:gd name="T9" fmla="*/ 1 h 66"/>
                  <a:gd name="T10" fmla="*/ 0 w 211"/>
                  <a:gd name="T11" fmla="*/ 1 h 66"/>
                  <a:gd name="T12" fmla="*/ 0 60000 65536"/>
                  <a:gd name="T13" fmla="*/ 0 60000 65536"/>
                  <a:gd name="T14" fmla="*/ 0 60000 65536"/>
                  <a:gd name="T15" fmla="*/ 0 60000 65536"/>
                  <a:gd name="T16" fmla="*/ 0 60000 65536"/>
                  <a:gd name="T17" fmla="*/ 0 60000 65536"/>
                  <a:gd name="T18" fmla="*/ 0 w 211"/>
                  <a:gd name="T19" fmla="*/ 0 h 66"/>
                  <a:gd name="T20" fmla="*/ 211 w 211"/>
                  <a:gd name="T21" fmla="*/ 66 h 66"/>
                </a:gdLst>
                <a:ahLst/>
                <a:cxnLst>
                  <a:cxn ang="T12">
                    <a:pos x="T0" y="T1"/>
                  </a:cxn>
                  <a:cxn ang="T13">
                    <a:pos x="T2" y="T3"/>
                  </a:cxn>
                  <a:cxn ang="T14">
                    <a:pos x="T4" y="T5"/>
                  </a:cxn>
                  <a:cxn ang="T15">
                    <a:pos x="T6" y="T7"/>
                  </a:cxn>
                  <a:cxn ang="T16">
                    <a:pos x="T8" y="T9"/>
                  </a:cxn>
                  <a:cxn ang="T17">
                    <a:pos x="T10" y="T11"/>
                  </a:cxn>
                </a:cxnLst>
                <a:rect l="T18" t="T19" r="T20" b="T21"/>
                <a:pathLst>
                  <a:path w="211" h="66">
                    <a:moveTo>
                      <a:pt x="0" y="39"/>
                    </a:moveTo>
                    <a:lnTo>
                      <a:pt x="192" y="0"/>
                    </a:lnTo>
                    <a:lnTo>
                      <a:pt x="211" y="36"/>
                    </a:lnTo>
                    <a:lnTo>
                      <a:pt x="4" y="66"/>
                    </a:lnTo>
                    <a:lnTo>
                      <a:pt x="0" y="39"/>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59" name="Freeform 65"/>
              <p:cNvSpPr>
                <a:spLocks/>
              </p:cNvSpPr>
              <p:nvPr/>
            </p:nvSpPr>
            <p:spPr bwMode="auto">
              <a:xfrm>
                <a:off x="712" y="2354"/>
                <a:ext cx="94" cy="44"/>
              </a:xfrm>
              <a:custGeom>
                <a:avLst/>
                <a:gdLst>
                  <a:gd name="T0" fmla="*/ 0 w 188"/>
                  <a:gd name="T1" fmla="*/ 1 h 87"/>
                  <a:gd name="T2" fmla="*/ 1 w 188"/>
                  <a:gd name="T3" fmla="*/ 0 h 87"/>
                  <a:gd name="T4" fmla="*/ 1 w 188"/>
                  <a:gd name="T5" fmla="*/ 1 h 87"/>
                  <a:gd name="T6" fmla="*/ 0 w 188"/>
                  <a:gd name="T7" fmla="*/ 1 h 87"/>
                  <a:gd name="T8" fmla="*/ 0 w 188"/>
                  <a:gd name="T9" fmla="*/ 1 h 87"/>
                  <a:gd name="T10" fmla="*/ 0 w 188"/>
                  <a:gd name="T11" fmla="*/ 1 h 87"/>
                  <a:gd name="T12" fmla="*/ 0 60000 65536"/>
                  <a:gd name="T13" fmla="*/ 0 60000 65536"/>
                  <a:gd name="T14" fmla="*/ 0 60000 65536"/>
                  <a:gd name="T15" fmla="*/ 0 60000 65536"/>
                  <a:gd name="T16" fmla="*/ 0 60000 65536"/>
                  <a:gd name="T17" fmla="*/ 0 60000 65536"/>
                  <a:gd name="T18" fmla="*/ 0 w 188"/>
                  <a:gd name="T19" fmla="*/ 0 h 87"/>
                  <a:gd name="T20" fmla="*/ 188 w 188"/>
                  <a:gd name="T21" fmla="*/ 87 h 87"/>
                </a:gdLst>
                <a:ahLst/>
                <a:cxnLst>
                  <a:cxn ang="T12">
                    <a:pos x="T0" y="T1"/>
                  </a:cxn>
                  <a:cxn ang="T13">
                    <a:pos x="T2" y="T3"/>
                  </a:cxn>
                  <a:cxn ang="T14">
                    <a:pos x="T4" y="T5"/>
                  </a:cxn>
                  <a:cxn ang="T15">
                    <a:pos x="T6" y="T7"/>
                  </a:cxn>
                  <a:cxn ang="T16">
                    <a:pos x="T8" y="T9"/>
                  </a:cxn>
                  <a:cxn ang="T17">
                    <a:pos x="T10" y="T11"/>
                  </a:cxn>
                </a:cxnLst>
                <a:rect l="T18" t="T19" r="T20" b="T21"/>
                <a:pathLst>
                  <a:path w="188" h="87">
                    <a:moveTo>
                      <a:pt x="0" y="55"/>
                    </a:moveTo>
                    <a:lnTo>
                      <a:pt x="176" y="0"/>
                    </a:lnTo>
                    <a:lnTo>
                      <a:pt x="188" y="42"/>
                    </a:lnTo>
                    <a:lnTo>
                      <a:pt x="0" y="87"/>
                    </a:lnTo>
                    <a:lnTo>
                      <a:pt x="0" y="55"/>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60" name="Freeform 66"/>
              <p:cNvSpPr>
                <a:spLocks/>
              </p:cNvSpPr>
              <p:nvPr/>
            </p:nvSpPr>
            <p:spPr bwMode="auto">
              <a:xfrm>
                <a:off x="728" y="2320"/>
                <a:ext cx="92" cy="47"/>
              </a:xfrm>
              <a:custGeom>
                <a:avLst/>
                <a:gdLst>
                  <a:gd name="T0" fmla="*/ 0 w 184"/>
                  <a:gd name="T1" fmla="*/ 0 h 95"/>
                  <a:gd name="T2" fmla="*/ 1 w 184"/>
                  <a:gd name="T3" fmla="*/ 0 h 95"/>
                  <a:gd name="T4" fmla="*/ 1 w 184"/>
                  <a:gd name="T5" fmla="*/ 0 h 95"/>
                  <a:gd name="T6" fmla="*/ 1 w 184"/>
                  <a:gd name="T7" fmla="*/ 0 h 95"/>
                  <a:gd name="T8" fmla="*/ 0 w 184"/>
                  <a:gd name="T9" fmla="*/ 0 h 95"/>
                  <a:gd name="T10" fmla="*/ 0 w 184"/>
                  <a:gd name="T11" fmla="*/ 0 h 95"/>
                  <a:gd name="T12" fmla="*/ 0 60000 65536"/>
                  <a:gd name="T13" fmla="*/ 0 60000 65536"/>
                  <a:gd name="T14" fmla="*/ 0 60000 65536"/>
                  <a:gd name="T15" fmla="*/ 0 60000 65536"/>
                  <a:gd name="T16" fmla="*/ 0 60000 65536"/>
                  <a:gd name="T17" fmla="*/ 0 60000 65536"/>
                  <a:gd name="T18" fmla="*/ 0 w 184"/>
                  <a:gd name="T19" fmla="*/ 0 h 95"/>
                  <a:gd name="T20" fmla="*/ 184 w 184"/>
                  <a:gd name="T21" fmla="*/ 95 h 95"/>
                </a:gdLst>
                <a:ahLst/>
                <a:cxnLst>
                  <a:cxn ang="T12">
                    <a:pos x="T0" y="T1"/>
                  </a:cxn>
                  <a:cxn ang="T13">
                    <a:pos x="T2" y="T3"/>
                  </a:cxn>
                  <a:cxn ang="T14">
                    <a:pos x="T4" y="T5"/>
                  </a:cxn>
                  <a:cxn ang="T15">
                    <a:pos x="T6" y="T7"/>
                  </a:cxn>
                  <a:cxn ang="T16">
                    <a:pos x="T8" y="T9"/>
                  </a:cxn>
                  <a:cxn ang="T17">
                    <a:pos x="T10" y="T11"/>
                  </a:cxn>
                </a:cxnLst>
                <a:rect l="T18" t="T19" r="T20" b="T21"/>
                <a:pathLst>
                  <a:path w="184" h="95">
                    <a:moveTo>
                      <a:pt x="0" y="73"/>
                    </a:moveTo>
                    <a:lnTo>
                      <a:pt x="171" y="0"/>
                    </a:lnTo>
                    <a:lnTo>
                      <a:pt x="184" y="36"/>
                    </a:lnTo>
                    <a:lnTo>
                      <a:pt x="2" y="95"/>
                    </a:lnTo>
                    <a:lnTo>
                      <a:pt x="0" y="73"/>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61" name="Freeform 67"/>
              <p:cNvSpPr>
                <a:spLocks/>
              </p:cNvSpPr>
              <p:nvPr/>
            </p:nvSpPr>
            <p:spPr bwMode="auto">
              <a:xfrm>
                <a:off x="744" y="2283"/>
                <a:ext cx="88" cy="50"/>
              </a:xfrm>
              <a:custGeom>
                <a:avLst/>
                <a:gdLst>
                  <a:gd name="T0" fmla="*/ 0 w 177"/>
                  <a:gd name="T1" fmla="*/ 0 h 101"/>
                  <a:gd name="T2" fmla="*/ 0 w 177"/>
                  <a:gd name="T3" fmla="*/ 0 h 101"/>
                  <a:gd name="T4" fmla="*/ 0 w 177"/>
                  <a:gd name="T5" fmla="*/ 0 h 101"/>
                  <a:gd name="T6" fmla="*/ 0 w 177"/>
                  <a:gd name="T7" fmla="*/ 0 h 101"/>
                  <a:gd name="T8" fmla="*/ 0 w 177"/>
                  <a:gd name="T9" fmla="*/ 0 h 101"/>
                  <a:gd name="T10" fmla="*/ 0 w 177"/>
                  <a:gd name="T11" fmla="*/ 0 h 101"/>
                  <a:gd name="T12" fmla="*/ 0 60000 65536"/>
                  <a:gd name="T13" fmla="*/ 0 60000 65536"/>
                  <a:gd name="T14" fmla="*/ 0 60000 65536"/>
                  <a:gd name="T15" fmla="*/ 0 60000 65536"/>
                  <a:gd name="T16" fmla="*/ 0 60000 65536"/>
                  <a:gd name="T17" fmla="*/ 0 60000 65536"/>
                  <a:gd name="T18" fmla="*/ 0 w 177"/>
                  <a:gd name="T19" fmla="*/ 0 h 101"/>
                  <a:gd name="T20" fmla="*/ 177 w 177"/>
                  <a:gd name="T21" fmla="*/ 101 h 101"/>
                </a:gdLst>
                <a:ahLst/>
                <a:cxnLst>
                  <a:cxn ang="T12">
                    <a:pos x="T0" y="T1"/>
                  </a:cxn>
                  <a:cxn ang="T13">
                    <a:pos x="T2" y="T3"/>
                  </a:cxn>
                  <a:cxn ang="T14">
                    <a:pos x="T4" y="T5"/>
                  </a:cxn>
                  <a:cxn ang="T15">
                    <a:pos x="T6" y="T7"/>
                  </a:cxn>
                  <a:cxn ang="T16">
                    <a:pos x="T8" y="T9"/>
                  </a:cxn>
                  <a:cxn ang="T17">
                    <a:pos x="T10" y="T11"/>
                  </a:cxn>
                </a:cxnLst>
                <a:rect l="T18" t="T19" r="T20" b="T21"/>
                <a:pathLst>
                  <a:path w="177" h="101">
                    <a:moveTo>
                      <a:pt x="0" y="80"/>
                    </a:moveTo>
                    <a:lnTo>
                      <a:pt x="169" y="0"/>
                    </a:lnTo>
                    <a:lnTo>
                      <a:pt x="177" y="40"/>
                    </a:lnTo>
                    <a:lnTo>
                      <a:pt x="15" y="101"/>
                    </a:lnTo>
                    <a:lnTo>
                      <a:pt x="0" y="80"/>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62" name="Freeform 68"/>
              <p:cNvSpPr>
                <a:spLocks/>
              </p:cNvSpPr>
              <p:nvPr/>
            </p:nvSpPr>
            <p:spPr bwMode="auto">
              <a:xfrm>
                <a:off x="766" y="2249"/>
                <a:ext cx="80" cy="54"/>
              </a:xfrm>
              <a:custGeom>
                <a:avLst/>
                <a:gdLst>
                  <a:gd name="T0" fmla="*/ 0 w 159"/>
                  <a:gd name="T1" fmla="*/ 1 h 108"/>
                  <a:gd name="T2" fmla="*/ 1 w 159"/>
                  <a:gd name="T3" fmla="*/ 0 h 108"/>
                  <a:gd name="T4" fmla="*/ 1 w 159"/>
                  <a:gd name="T5" fmla="*/ 1 h 108"/>
                  <a:gd name="T6" fmla="*/ 1 w 159"/>
                  <a:gd name="T7" fmla="*/ 1 h 108"/>
                  <a:gd name="T8" fmla="*/ 0 w 159"/>
                  <a:gd name="T9" fmla="*/ 1 h 108"/>
                  <a:gd name="T10" fmla="*/ 0 w 159"/>
                  <a:gd name="T11" fmla="*/ 1 h 108"/>
                  <a:gd name="T12" fmla="*/ 0 60000 65536"/>
                  <a:gd name="T13" fmla="*/ 0 60000 65536"/>
                  <a:gd name="T14" fmla="*/ 0 60000 65536"/>
                  <a:gd name="T15" fmla="*/ 0 60000 65536"/>
                  <a:gd name="T16" fmla="*/ 0 60000 65536"/>
                  <a:gd name="T17" fmla="*/ 0 60000 65536"/>
                  <a:gd name="T18" fmla="*/ 0 w 159"/>
                  <a:gd name="T19" fmla="*/ 0 h 108"/>
                  <a:gd name="T20" fmla="*/ 159 w 159"/>
                  <a:gd name="T21" fmla="*/ 108 h 108"/>
                </a:gdLst>
                <a:ahLst/>
                <a:cxnLst>
                  <a:cxn ang="T12">
                    <a:pos x="T0" y="T1"/>
                  </a:cxn>
                  <a:cxn ang="T13">
                    <a:pos x="T2" y="T3"/>
                  </a:cxn>
                  <a:cxn ang="T14">
                    <a:pos x="T4" y="T5"/>
                  </a:cxn>
                  <a:cxn ang="T15">
                    <a:pos x="T6" y="T7"/>
                  </a:cxn>
                  <a:cxn ang="T16">
                    <a:pos x="T8" y="T9"/>
                  </a:cxn>
                  <a:cxn ang="T17">
                    <a:pos x="T10" y="T11"/>
                  </a:cxn>
                </a:cxnLst>
                <a:rect l="T18" t="T19" r="T20" b="T21"/>
                <a:pathLst>
                  <a:path w="159" h="108">
                    <a:moveTo>
                      <a:pt x="0" y="89"/>
                    </a:moveTo>
                    <a:lnTo>
                      <a:pt x="156" y="0"/>
                    </a:lnTo>
                    <a:lnTo>
                      <a:pt x="159" y="36"/>
                    </a:lnTo>
                    <a:lnTo>
                      <a:pt x="9" y="108"/>
                    </a:lnTo>
                    <a:lnTo>
                      <a:pt x="0" y="89"/>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63" name="Freeform 69"/>
              <p:cNvSpPr>
                <a:spLocks/>
              </p:cNvSpPr>
              <p:nvPr/>
            </p:nvSpPr>
            <p:spPr bwMode="auto">
              <a:xfrm>
                <a:off x="786" y="2214"/>
                <a:ext cx="73" cy="55"/>
              </a:xfrm>
              <a:custGeom>
                <a:avLst/>
                <a:gdLst>
                  <a:gd name="T0" fmla="*/ 0 w 146"/>
                  <a:gd name="T1" fmla="*/ 0 h 111"/>
                  <a:gd name="T2" fmla="*/ 1 w 146"/>
                  <a:gd name="T3" fmla="*/ 0 h 111"/>
                  <a:gd name="T4" fmla="*/ 1 w 146"/>
                  <a:gd name="T5" fmla="*/ 0 h 111"/>
                  <a:gd name="T6" fmla="*/ 1 w 146"/>
                  <a:gd name="T7" fmla="*/ 0 h 111"/>
                  <a:gd name="T8" fmla="*/ 0 w 146"/>
                  <a:gd name="T9" fmla="*/ 0 h 111"/>
                  <a:gd name="T10" fmla="*/ 0 w 146"/>
                  <a:gd name="T11" fmla="*/ 0 h 111"/>
                  <a:gd name="T12" fmla="*/ 0 60000 65536"/>
                  <a:gd name="T13" fmla="*/ 0 60000 65536"/>
                  <a:gd name="T14" fmla="*/ 0 60000 65536"/>
                  <a:gd name="T15" fmla="*/ 0 60000 65536"/>
                  <a:gd name="T16" fmla="*/ 0 60000 65536"/>
                  <a:gd name="T17" fmla="*/ 0 60000 65536"/>
                  <a:gd name="T18" fmla="*/ 0 w 146"/>
                  <a:gd name="T19" fmla="*/ 0 h 111"/>
                  <a:gd name="T20" fmla="*/ 146 w 146"/>
                  <a:gd name="T21" fmla="*/ 111 h 111"/>
                </a:gdLst>
                <a:ahLst/>
                <a:cxnLst>
                  <a:cxn ang="T12">
                    <a:pos x="T0" y="T1"/>
                  </a:cxn>
                  <a:cxn ang="T13">
                    <a:pos x="T2" y="T3"/>
                  </a:cxn>
                  <a:cxn ang="T14">
                    <a:pos x="T4" y="T5"/>
                  </a:cxn>
                  <a:cxn ang="T15">
                    <a:pos x="T6" y="T7"/>
                  </a:cxn>
                  <a:cxn ang="T16">
                    <a:pos x="T8" y="T9"/>
                  </a:cxn>
                  <a:cxn ang="T17">
                    <a:pos x="T10" y="T11"/>
                  </a:cxn>
                </a:cxnLst>
                <a:rect l="T18" t="T19" r="T20" b="T21"/>
                <a:pathLst>
                  <a:path w="146" h="111">
                    <a:moveTo>
                      <a:pt x="0" y="95"/>
                    </a:moveTo>
                    <a:lnTo>
                      <a:pt x="142" y="0"/>
                    </a:lnTo>
                    <a:lnTo>
                      <a:pt x="146" y="38"/>
                    </a:lnTo>
                    <a:lnTo>
                      <a:pt x="9" y="111"/>
                    </a:lnTo>
                    <a:lnTo>
                      <a:pt x="0" y="95"/>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64" name="Freeform 70"/>
              <p:cNvSpPr>
                <a:spLocks/>
              </p:cNvSpPr>
              <p:nvPr/>
            </p:nvSpPr>
            <p:spPr bwMode="auto">
              <a:xfrm>
                <a:off x="807" y="2196"/>
                <a:ext cx="60" cy="50"/>
              </a:xfrm>
              <a:custGeom>
                <a:avLst/>
                <a:gdLst>
                  <a:gd name="T0" fmla="*/ 0 w 119"/>
                  <a:gd name="T1" fmla="*/ 0 h 101"/>
                  <a:gd name="T2" fmla="*/ 1 w 119"/>
                  <a:gd name="T3" fmla="*/ 0 h 101"/>
                  <a:gd name="T4" fmla="*/ 1 w 119"/>
                  <a:gd name="T5" fmla="*/ 0 h 101"/>
                  <a:gd name="T6" fmla="*/ 1 w 119"/>
                  <a:gd name="T7" fmla="*/ 0 h 101"/>
                  <a:gd name="T8" fmla="*/ 0 w 119"/>
                  <a:gd name="T9" fmla="*/ 0 h 101"/>
                  <a:gd name="T10" fmla="*/ 0 w 119"/>
                  <a:gd name="T11" fmla="*/ 0 h 101"/>
                  <a:gd name="T12" fmla="*/ 0 60000 65536"/>
                  <a:gd name="T13" fmla="*/ 0 60000 65536"/>
                  <a:gd name="T14" fmla="*/ 0 60000 65536"/>
                  <a:gd name="T15" fmla="*/ 0 60000 65536"/>
                  <a:gd name="T16" fmla="*/ 0 60000 65536"/>
                  <a:gd name="T17" fmla="*/ 0 60000 65536"/>
                  <a:gd name="T18" fmla="*/ 0 w 119"/>
                  <a:gd name="T19" fmla="*/ 0 h 101"/>
                  <a:gd name="T20" fmla="*/ 119 w 119"/>
                  <a:gd name="T21" fmla="*/ 101 h 101"/>
                </a:gdLst>
                <a:ahLst/>
                <a:cxnLst>
                  <a:cxn ang="T12">
                    <a:pos x="T0" y="T1"/>
                  </a:cxn>
                  <a:cxn ang="T13">
                    <a:pos x="T2" y="T3"/>
                  </a:cxn>
                  <a:cxn ang="T14">
                    <a:pos x="T4" y="T5"/>
                  </a:cxn>
                  <a:cxn ang="T15">
                    <a:pos x="T6" y="T7"/>
                  </a:cxn>
                  <a:cxn ang="T16">
                    <a:pos x="T8" y="T9"/>
                  </a:cxn>
                  <a:cxn ang="T17">
                    <a:pos x="T10" y="T11"/>
                  </a:cxn>
                </a:cxnLst>
                <a:rect l="T18" t="T19" r="T20" b="T21"/>
                <a:pathLst>
                  <a:path w="119" h="101">
                    <a:moveTo>
                      <a:pt x="0" y="80"/>
                    </a:moveTo>
                    <a:lnTo>
                      <a:pt x="114" y="0"/>
                    </a:lnTo>
                    <a:lnTo>
                      <a:pt x="119" y="27"/>
                    </a:lnTo>
                    <a:lnTo>
                      <a:pt x="13" y="101"/>
                    </a:lnTo>
                    <a:lnTo>
                      <a:pt x="0" y="80"/>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65" name="Freeform 71"/>
              <p:cNvSpPr>
                <a:spLocks/>
              </p:cNvSpPr>
              <p:nvPr/>
            </p:nvSpPr>
            <p:spPr bwMode="auto">
              <a:xfrm>
                <a:off x="535" y="2174"/>
                <a:ext cx="353" cy="788"/>
              </a:xfrm>
              <a:custGeom>
                <a:avLst/>
                <a:gdLst>
                  <a:gd name="T0" fmla="*/ 1 w 705"/>
                  <a:gd name="T1" fmla="*/ 1 h 1576"/>
                  <a:gd name="T2" fmla="*/ 1 w 705"/>
                  <a:gd name="T3" fmla="*/ 0 h 1576"/>
                  <a:gd name="T4" fmla="*/ 0 w 705"/>
                  <a:gd name="T5" fmla="*/ 1 h 1576"/>
                  <a:gd name="T6" fmla="*/ 1 w 705"/>
                  <a:gd name="T7" fmla="*/ 1 h 1576"/>
                  <a:gd name="T8" fmla="*/ 1 w 705"/>
                  <a:gd name="T9" fmla="*/ 1 h 1576"/>
                  <a:gd name="T10" fmla="*/ 1 w 705"/>
                  <a:gd name="T11" fmla="*/ 1 h 1576"/>
                  <a:gd name="T12" fmla="*/ 0 60000 65536"/>
                  <a:gd name="T13" fmla="*/ 0 60000 65536"/>
                  <a:gd name="T14" fmla="*/ 0 60000 65536"/>
                  <a:gd name="T15" fmla="*/ 0 60000 65536"/>
                  <a:gd name="T16" fmla="*/ 0 60000 65536"/>
                  <a:gd name="T17" fmla="*/ 0 60000 65536"/>
                  <a:gd name="T18" fmla="*/ 0 w 705"/>
                  <a:gd name="T19" fmla="*/ 0 h 1576"/>
                  <a:gd name="T20" fmla="*/ 705 w 705"/>
                  <a:gd name="T21" fmla="*/ 1576 h 1576"/>
                </a:gdLst>
                <a:ahLst/>
                <a:cxnLst>
                  <a:cxn ang="T12">
                    <a:pos x="T0" y="T1"/>
                  </a:cxn>
                  <a:cxn ang="T13">
                    <a:pos x="T2" y="T3"/>
                  </a:cxn>
                  <a:cxn ang="T14">
                    <a:pos x="T4" y="T5"/>
                  </a:cxn>
                  <a:cxn ang="T15">
                    <a:pos x="T6" y="T7"/>
                  </a:cxn>
                  <a:cxn ang="T16">
                    <a:pos x="T8" y="T9"/>
                  </a:cxn>
                  <a:cxn ang="T17">
                    <a:pos x="T10" y="T11"/>
                  </a:cxn>
                </a:cxnLst>
                <a:rect l="T18" t="T19" r="T20" b="T21"/>
                <a:pathLst>
                  <a:path w="705" h="1576">
                    <a:moveTo>
                      <a:pt x="705" y="35"/>
                    </a:moveTo>
                    <a:lnTo>
                      <a:pt x="663" y="0"/>
                    </a:lnTo>
                    <a:lnTo>
                      <a:pt x="0" y="1576"/>
                    </a:lnTo>
                    <a:lnTo>
                      <a:pt x="378" y="1457"/>
                    </a:lnTo>
                    <a:lnTo>
                      <a:pt x="705" y="35"/>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66" name="Freeform 72"/>
              <p:cNvSpPr>
                <a:spLocks/>
              </p:cNvSpPr>
              <p:nvPr/>
            </p:nvSpPr>
            <p:spPr bwMode="auto">
              <a:xfrm>
                <a:off x="1260" y="2669"/>
                <a:ext cx="119" cy="182"/>
              </a:xfrm>
              <a:custGeom>
                <a:avLst/>
                <a:gdLst>
                  <a:gd name="T0" fmla="*/ 1 w 237"/>
                  <a:gd name="T1" fmla="*/ 0 h 363"/>
                  <a:gd name="T2" fmla="*/ 1 w 237"/>
                  <a:gd name="T3" fmla="*/ 1 h 363"/>
                  <a:gd name="T4" fmla="*/ 1 w 237"/>
                  <a:gd name="T5" fmla="*/ 1 h 363"/>
                  <a:gd name="T6" fmla="*/ 0 w 237"/>
                  <a:gd name="T7" fmla="*/ 1 h 363"/>
                  <a:gd name="T8" fmla="*/ 1 w 237"/>
                  <a:gd name="T9" fmla="*/ 0 h 363"/>
                  <a:gd name="T10" fmla="*/ 1 w 237"/>
                  <a:gd name="T11" fmla="*/ 0 h 363"/>
                  <a:gd name="T12" fmla="*/ 0 60000 65536"/>
                  <a:gd name="T13" fmla="*/ 0 60000 65536"/>
                  <a:gd name="T14" fmla="*/ 0 60000 65536"/>
                  <a:gd name="T15" fmla="*/ 0 60000 65536"/>
                  <a:gd name="T16" fmla="*/ 0 60000 65536"/>
                  <a:gd name="T17" fmla="*/ 0 60000 65536"/>
                  <a:gd name="T18" fmla="*/ 0 w 237"/>
                  <a:gd name="T19" fmla="*/ 0 h 363"/>
                  <a:gd name="T20" fmla="*/ 237 w 237"/>
                  <a:gd name="T21" fmla="*/ 363 h 363"/>
                </a:gdLst>
                <a:ahLst/>
                <a:cxnLst>
                  <a:cxn ang="T12">
                    <a:pos x="T0" y="T1"/>
                  </a:cxn>
                  <a:cxn ang="T13">
                    <a:pos x="T2" y="T3"/>
                  </a:cxn>
                  <a:cxn ang="T14">
                    <a:pos x="T4" y="T5"/>
                  </a:cxn>
                  <a:cxn ang="T15">
                    <a:pos x="T6" y="T7"/>
                  </a:cxn>
                  <a:cxn ang="T16">
                    <a:pos x="T8" y="T9"/>
                  </a:cxn>
                  <a:cxn ang="T17">
                    <a:pos x="T10" y="T11"/>
                  </a:cxn>
                </a:cxnLst>
                <a:rect l="T18" t="T19" r="T20" b="T21"/>
                <a:pathLst>
                  <a:path w="237" h="363">
                    <a:moveTo>
                      <a:pt x="38" y="0"/>
                    </a:moveTo>
                    <a:lnTo>
                      <a:pt x="237" y="51"/>
                    </a:lnTo>
                    <a:lnTo>
                      <a:pt x="186" y="363"/>
                    </a:lnTo>
                    <a:lnTo>
                      <a:pt x="0" y="304"/>
                    </a:lnTo>
                    <a:lnTo>
                      <a:pt x="38" y="0"/>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67" name="Freeform 73"/>
              <p:cNvSpPr>
                <a:spLocks/>
              </p:cNvSpPr>
              <p:nvPr/>
            </p:nvSpPr>
            <p:spPr bwMode="auto">
              <a:xfrm>
                <a:off x="730" y="2194"/>
                <a:ext cx="65" cy="186"/>
              </a:xfrm>
              <a:custGeom>
                <a:avLst/>
                <a:gdLst>
                  <a:gd name="T0" fmla="*/ 0 w 131"/>
                  <a:gd name="T1" fmla="*/ 1 h 371"/>
                  <a:gd name="T2" fmla="*/ 0 w 131"/>
                  <a:gd name="T3" fmla="*/ 1 h 371"/>
                  <a:gd name="T4" fmla="*/ 0 w 131"/>
                  <a:gd name="T5" fmla="*/ 1 h 371"/>
                  <a:gd name="T6" fmla="*/ 0 w 131"/>
                  <a:gd name="T7" fmla="*/ 1 h 371"/>
                  <a:gd name="T8" fmla="*/ 0 w 131"/>
                  <a:gd name="T9" fmla="*/ 1 h 371"/>
                  <a:gd name="T10" fmla="*/ 0 w 131"/>
                  <a:gd name="T11" fmla="*/ 1 h 371"/>
                  <a:gd name="T12" fmla="*/ 0 w 131"/>
                  <a:gd name="T13" fmla="*/ 1 h 371"/>
                  <a:gd name="T14" fmla="*/ 0 w 131"/>
                  <a:gd name="T15" fmla="*/ 1 h 371"/>
                  <a:gd name="T16" fmla="*/ 0 w 131"/>
                  <a:gd name="T17" fmla="*/ 1 h 371"/>
                  <a:gd name="T18" fmla="*/ 0 w 131"/>
                  <a:gd name="T19" fmla="*/ 1 h 371"/>
                  <a:gd name="T20" fmla="*/ 0 w 131"/>
                  <a:gd name="T21" fmla="*/ 1 h 371"/>
                  <a:gd name="T22" fmla="*/ 0 w 131"/>
                  <a:gd name="T23" fmla="*/ 1 h 371"/>
                  <a:gd name="T24" fmla="*/ 0 w 131"/>
                  <a:gd name="T25" fmla="*/ 1 h 371"/>
                  <a:gd name="T26" fmla="*/ 0 w 131"/>
                  <a:gd name="T27" fmla="*/ 1 h 371"/>
                  <a:gd name="T28" fmla="*/ 0 w 131"/>
                  <a:gd name="T29" fmla="*/ 1 h 371"/>
                  <a:gd name="T30" fmla="*/ 0 w 131"/>
                  <a:gd name="T31" fmla="*/ 1 h 371"/>
                  <a:gd name="T32" fmla="*/ 0 w 131"/>
                  <a:gd name="T33" fmla="*/ 1 h 371"/>
                  <a:gd name="T34" fmla="*/ 0 w 131"/>
                  <a:gd name="T35" fmla="*/ 1 h 371"/>
                  <a:gd name="T36" fmla="*/ 0 w 131"/>
                  <a:gd name="T37" fmla="*/ 1 h 371"/>
                  <a:gd name="T38" fmla="*/ 0 w 131"/>
                  <a:gd name="T39" fmla="*/ 1 h 371"/>
                  <a:gd name="T40" fmla="*/ 0 w 131"/>
                  <a:gd name="T41" fmla="*/ 1 h 371"/>
                  <a:gd name="T42" fmla="*/ 0 w 131"/>
                  <a:gd name="T43" fmla="*/ 1 h 371"/>
                  <a:gd name="T44" fmla="*/ 0 w 131"/>
                  <a:gd name="T45" fmla="*/ 1 h 371"/>
                  <a:gd name="T46" fmla="*/ 0 w 131"/>
                  <a:gd name="T47" fmla="*/ 1 h 371"/>
                  <a:gd name="T48" fmla="*/ 0 w 131"/>
                  <a:gd name="T49" fmla="*/ 1 h 371"/>
                  <a:gd name="T50" fmla="*/ 0 w 131"/>
                  <a:gd name="T51" fmla="*/ 1 h 371"/>
                  <a:gd name="T52" fmla="*/ 0 w 131"/>
                  <a:gd name="T53" fmla="*/ 1 h 371"/>
                  <a:gd name="T54" fmla="*/ 0 w 131"/>
                  <a:gd name="T55" fmla="*/ 1 h 371"/>
                  <a:gd name="T56" fmla="*/ 0 w 131"/>
                  <a:gd name="T57" fmla="*/ 1 h 371"/>
                  <a:gd name="T58" fmla="*/ 0 w 131"/>
                  <a:gd name="T59" fmla="*/ 1 h 371"/>
                  <a:gd name="T60" fmla="*/ 0 w 131"/>
                  <a:gd name="T61" fmla="*/ 1 h 371"/>
                  <a:gd name="T62" fmla="*/ 0 w 131"/>
                  <a:gd name="T63" fmla="*/ 1 h 37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1"/>
                  <a:gd name="T97" fmla="*/ 0 h 371"/>
                  <a:gd name="T98" fmla="*/ 131 w 131"/>
                  <a:gd name="T99" fmla="*/ 371 h 37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1" h="371">
                    <a:moveTo>
                      <a:pt x="40" y="111"/>
                    </a:moveTo>
                    <a:lnTo>
                      <a:pt x="55" y="12"/>
                    </a:lnTo>
                    <a:lnTo>
                      <a:pt x="81" y="0"/>
                    </a:lnTo>
                    <a:lnTo>
                      <a:pt x="106" y="23"/>
                    </a:lnTo>
                    <a:lnTo>
                      <a:pt x="117" y="76"/>
                    </a:lnTo>
                    <a:lnTo>
                      <a:pt x="102" y="181"/>
                    </a:lnTo>
                    <a:lnTo>
                      <a:pt x="131" y="274"/>
                    </a:lnTo>
                    <a:lnTo>
                      <a:pt x="110" y="284"/>
                    </a:lnTo>
                    <a:lnTo>
                      <a:pt x="108" y="282"/>
                    </a:lnTo>
                    <a:lnTo>
                      <a:pt x="102" y="278"/>
                    </a:lnTo>
                    <a:lnTo>
                      <a:pt x="98" y="274"/>
                    </a:lnTo>
                    <a:lnTo>
                      <a:pt x="95" y="270"/>
                    </a:lnTo>
                    <a:lnTo>
                      <a:pt x="91" y="267"/>
                    </a:lnTo>
                    <a:lnTo>
                      <a:pt x="87" y="261"/>
                    </a:lnTo>
                    <a:lnTo>
                      <a:pt x="81" y="255"/>
                    </a:lnTo>
                    <a:lnTo>
                      <a:pt x="78" y="249"/>
                    </a:lnTo>
                    <a:lnTo>
                      <a:pt x="74" y="244"/>
                    </a:lnTo>
                    <a:lnTo>
                      <a:pt x="70" y="240"/>
                    </a:lnTo>
                    <a:lnTo>
                      <a:pt x="66" y="232"/>
                    </a:lnTo>
                    <a:lnTo>
                      <a:pt x="64" y="228"/>
                    </a:lnTo>
                    <a:lnTo>
                      <a:pt x="64" y="223"/>
                    </a:lnTo>
                    <a:lnTo>
                      <a:pt x="64" y="217"/>
                    </a:lnTo>
                    <a:lnTo>
                      <a:pt x="64" y="209"/>
                    </a:lnTo>
                    <a:lnTo>
                      <a:pt x="64" y="204"/>
                    </a:lnTo>
                    <a:lnTo>
                      <a:pt x="64" y="198"/>
                    </a:lnTo>
                    <a:lnTo>
                      <a:pt x="64" y="192"/>
                    </a:lnTo>
                    <a:lnTo>
                      <a:pt x="64" y="187"/>
                    </a:lnTo>
                    <a:lnTo>
                      <a:pt x="64" y="183"/>
                    </a:lnTo>
                    <a:lnTo>
                      <a:pt x="66" y="177"/>
                    </a:lnTo>
                    <a:lnTo>
                      <a:pt x="68" y="173"/>
                    </a:lnTo>
                    <a:lnTo>
                      <a:pt x="68" y="166"/>
                    </a:lnTo>
                    <a:lnTo>
                      <a:pt x="40" y="240"/>
                    </a:lnTo>
                    <a:lnTo>
                      <a:pt x="49" y="356"/>
                    </a:lnTo>
                    <a:lnTo>
                      <a:pt x="19" y="371"/>
                    </a:lnTo>
                    <a:lnTo>
                      <a:pt x="17" y="371"/>
                    </a:lnTo>
                    <a:lnTo>
                      <a:pt x="17" y="367"/>
                    </a:lnTo>
                    <a:lnTo>
                      <a:pt x="15" y="360"/>
                    </a:lnTo>
                    <a:lnTo>
                      <a:pt x="13" y="352"/>
                    </a:lnTo>
                    <a:lnTo>
                      <a:pt x="9" y="343"/>
                    </a:lnTo>
                    <a:lnTo>
                      <a:pt x="7" y="331"/>
                    </a:lnTo>
                    <a:lnTo>
                      <a:pt x="5" y="320"/>
                    </a:lnTo>
                    <a:lnTo>
                      <a:pt x="3" y="306"/>
                    </a:lnTo>
                    <a:lnTo>
                      <a:pt x="2" y="293"/>
                    </a:lnTo>
                    <a:lnTo>
                      <a:pt x="0" y="278"/>
                    </a:lnTo>
                    <a:lnTo>
                      <a:pt x="0" y="263"/>
                    </a:lnTo>
                    <a:lnTo>
                      <a:pt x="0" y="247"/>
                    </a:lnTo>
                    <a:lnTo>
                      <a:pt x="0" y="232"/>
                    </a:lnTo>
                    <a:lnTo>
                      <a:pt x="3" y="219"/>
                    </a:lnTo>
                    <a:lnTo>
                      <a:pt x="5" y="204"/>
                    </a:lnTo>
                    <a:lnTo>
                      <a:pt x="11" y="192"/>
                    </a:lnTo>
                    <a:lnTo>
                      <a:pt x="15" y="179"/>
                    </a:lnTo>
                    <a:lnTo>
                      <a:pt x="21" y="168"/>
                    </a:lnTo>
                    <a:lnTo>
                      <a:pt x="24" y="158"/>
                    </a:lnTo>
                    <a:lnTo>
                      <a:pt x="30" y="151"/>
                    </a:lnTo>
                    <a:lnTo>
                      <a:pt x="34" y="141"/>
                    </a:lnTo>
                    <a:lnTo>
                      <a:pt x="38" y="135"/>
                    </a:lnTo>
                    <a:lnTo>
                      <a:pt x="41" y="130"/>
                    </a:lnTo>
                    <a:lnTo>
                      <a:pt x="45" y="126"/>
                    </a:lnTo>
                    <a:lnTo>
                      <a:pt x="47" y="120"/>
                    </a:lnTo>
                    <a:lnTo>
                      <a:pt x="51" y="118"/>
                    </a:lnTo>
                    <a:lnTo>
                      <a:pt x="53" y="114"/>
                    </a:lnTo>
                    <a:lnTo>
                      <a:pt x="55" y="113"/>
                    </a:lnTo>
                    <a:lnTo>
                      <a:pt x="60" y="111"/>
                    </a:lnTo>
                    <a:lnTo>
                      <a:pt x="40" y="111"/>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68" name="Freeform 74"/>
              <p:cNvSpPr>
                <a:spLocks/>
              </p:cNvSpPr>
              <p:nvPr/>
            </p:nvSpPr>
            <p:spPr bwMode="auto">
              <a:xfrm>
                <a:off x="989" y="2634"/>
                <a:ext cx="183" cy="146"/>
              </a:xfrm>
              <a:custGeom>
                <a:avLst/>
                <a:gdLst>
                  <a:gd name="T0" fmla="*/ 1 w 365"/>
                  <a:gd name="T1" fmla="*/ 0 h 291"/>
                  <a:gd name="T2" fmla="*/ 1 w 365"/>
                  <a:gd name="T3" fmla="*/ 1 h 291"/>
                  <a:gd name="T4" fmla="*/ 1 w 365"/>
                  <a:gd name="T5" fmla="*/ 1 h 291"/>
                  <a:gd name="T6" fmla="*/ 0 w 365"/>
                  <a:gd name="T7" fmla="*/ 1 h 291"/>
                  <a:gd name="T8" fmla="*/ 1 w 365"/>
                  <a:gd name="T9" fmla="*/ 0 h 291"/>
                  <a:gd name="T10" fmla="*/ 1 w 365"/>
                  <a:gd name="T11" fmla="*/ 0 h 291"/>
                  <a:gd name="T12" fmla="*/ 0 60000 65536"/>
                  <a:gd name="T13" fmla="*/ 0 60000 65536"/>
                  <a:gd name="T14" fmla="*/ 0 60000 65536"/>
                  <a:gd name="T15" fmla="*/ 0 60000 65536"/>
                  <a:gd name="T16" fmla="*/ 0 60000 65536"/>
                  <a:gd name="T17" fmla="*/ 0 60000 65536"/>
                  <a:gd name="T18" fmla="*/ 0 w 365"/>
                  <a:gd name="T19" fmla="*/ 0 h 291"/>
                  <a:gd name="T20" fmla="*/ 365 w 365"/>
                  <a:gd name="T21" fmla="*/ 291 h 291"/>
                </a:gdLst>
                <a:ahLst/>
                <a:cxnLst>
                  <a:cxn ang="T12">
                    <a:pos x="T0" y="T1"/>
                  </a:cxn>
                  <a:cxn ang="T13">
                    <a:pos x="T2" y="T3"/>
                  </a:cxn>
                  <a:cxn ang="T14">
                    <a:pos x="T4" y="T5"/>
                  </a:cxn>
                  <a:cxn ang="T15">
                    <a:pos x="T6" y="T7"/>
                  </a:cxn>
                  <a:cxn ang="T16">
                    <a:pos x="T8" y="T9"/>
                  </a:cxn>
                  <a:cxn ang="T17">
                    <a:pos x="T10" y="T11"/>
                  </a:cxn>
                </a:cxnLst>
                <a:rect l="T18" t="T19" r="T20" b="T21"/>
                <a:pathLst>
                  <a:path w="365" h="291">
                    <a:moveTo>
                      <a:pt x="48" y="0"/>
                    </a:moveTo>
                    <a:lnTo>
                      <a:pt x="365" y="96"/>
                    </a:lnTo>
                    <a:lnTo>
                      <a:pt x="246" y="291"/>
                    </a:lnTo>
                    <a:lnTo>
                      <a:pt x="0" y="213"/>
                    </a:lnTo>
                    <a:lnTo>
                      <a:pt x="48" y="0"/>
                    </a:lnTo>
                    <a:close/>
                  </a:path>
                </a:pathLst>
              </a:custGeom>
              <a:solidFill>
                <a:srgbClr val="E6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69" name="Freeform 75"/>
              <p:cNvSpPr>
                <a:spLocks/>
              </p:cNvSpPr>
              <p:nvPr/>
            </p:nvSpPr>
            <p:spPr bwMode="auto">
              <a:xfrm>
                <a:off x="866" y="2631"/>
                <a:ext cx="147" cy="113"/>
              </a:xfrm>
              <a:custGeom>
                <a:avLst/>
                <a:gdLst>
                  <a:gd name="T0" fmla="*/ 0 w 295"/>
                  <a:gd name="T1" fmla="*/ 1 h 224"/>
                  <a:gd name="T2" fmla="*/ 0 w 295"/>
                  <a:gd name="T3" fmla="*/ 0 h 224"/>
                  <a:gd name="T4" fmla="*/ 0 w 295"/>
                  <a:gd name="T5" fmla="*/ 1 h 224"/>
                  <a:gd name="T6" fmla="*/ 0 w 295"/>
                  <a:gd name="T7" fmla="*/ 1 h 224"/>
                  <a:gd name="T8" fmla="*/ 0 w 295"/>
                  <a:gd name="T9" fmla="*/ 1 h 224"/>
                  <a:gd name="T10" fmla="*/ 0 60000 65536"/>
                  <a:gd name="T11" fmla="*/ 0 60000 65536"/>
                  <a:gd name="T12" fmla="*/ 0 60000 65536"/>
                  <a:gd name="T13" fmla="*/ 0 60000 65536"/>
                  <a:gd name="T14" fmla="*/ 0 60000 65536"/>
                  <a:gd name="T15" fmla="*/ 0 w 295"/>
                  <a:gd name="T16" fmla="*/ 0 h 224"/>
                  <a:gd name="T17" fmla="*/ 295 w 295"/>
                  <a:gd name="T18" fmla="*/ 224 h 224"/>
                </a:gdLst>
                <a:ahLst/>
                <a:cxnLst>
                  <a:cxn ang="T10">
                    <a:pos x="T0" y="T1"/>
                  </a:cxn>
                  <a:cxn ang="T11">
                    <a:pos x="T2" y="T3"/>
                  </a:cxn>
                  <a:cxn ang="T12">
                    <a:pos x="T4" y="T5"/>
                  </a:cxn>
                  <a:cxn ang="T13">
                    <a:pos x="T6" y="T7"/>
                  </a:cxn>
                  <a:cxn ang="T14">
                    <a:pos x="T8" y="T9"/>
                  </a:cxn>
                </a:cxnLst>
                <a:rect l="T15" t="T16" r="T17" b="T18"/>
                <a:pathLst>
                  <a:path w="295" h="224">
                    <a:moveTo>
                      <a:pt x="0" y="101"/>
                    </a:moveTo>
                    <a:lnTo>
                      <a:pt x="295" y="0"/>
                    </a:lnTo>
                    <a:lnTo>
                      <a:pt x="282" y="224"/>
                    </a:lnTo>
                    <a:lnTo>
                      <a:pt x="0" y="101"/>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70" name="Freeform 76"/>
              <p:cNvSpPr>
                <a:spLocks/>
              </p:cNvSpPr>
              <p:nvPr/>
            </p:nvSpPr>
            <p:spPr bwMode="auto">
              <a:xfrm>
                <a:off x="933" y="2680"/>
                <a:ext cx="205" cy="86"/>
              </a:xfrm>
              <a:custGeom>
                <a:avLst/>
                <a:gdLst>
                  <a:gd name="T0" fmla="*/ 0 w 411"/>
                  <a:gd name="T1" fmla="*/ 0 h 173"/>
                  <a:gd name="T2" fmla="*/ 0 w 411"/>
                  <a:gd name="T3" fmla="*/ 0 h 173"/>
                  <a:gd name="T4" fmla="*/ 0 w 411"/>
                  <a:gd name="T5" fmla="*/ 0 h 173"/>
                  <a:gd name="T6" fmla="*/ 0 w 411"/>
                  <a:gd name="T7" fmla="*/ 0 h 173"/>
                  <a:gd name="T8" fmla="*/ 0 w 411"/>
                  <a:gd name="T9" fmla="*/ 0 h 173"/>
                  <a:gd name="T10" fmla="*/ 0 w 411"/>
                  <a:gd name="T11" fmla="*/ 0 h 173"/>
                  <a:gd name="T12" fmla="*/ 0 w 411"/>
                  <a:gd name="T13" fmla="*/ 0 h 173"/>
                  <a:gd name="T14" fmla="*/ 0 w 411"/>
                  <a:gd name="T15" fmla="*/ 0 h 173"/>
                  <a:gd name="T16" fmla="*/ 0 w 411"/>
                  <a:gd name="T17" fmla="*/ 0 h 173"/>
                  <a:gd name="T18" fmla="*/ 0 w 411"/>
                  <a:gd name="T19" fmla="*/ 0 h 173"/>
                  <a:gd name="T20" fmla="*/ 0 w 411"/>
                  <a:gd name="T21" fmla="*/ 0 h 173"/>
                  <a:gd name="T22" fmla="*/ 0 w 411"/>
                  <a:gd name="T23" fmla="*/ 0 h 173"/>
                  <a:gd name="T24" fmla="*/ 0 w 411"/>
                  <a:gd name="T25" fmla="*/ 0 h 173"/>
                  <a:gd name="T26" fmla="*/ 0 w 411"/>
                  <a:gd name="T27" fmla="*/ 0 h 173"/>
                  <a:gd name="T28" fmla="*/ 0 w 411"/>
                  <a:gd name="T29" fmla="*/ 0 h 173"/>
                  <a:gd name="T30" fmla="*/ 0 w 411"/>
                  <a:gd name="T31" fmla="*/ 0 h 173"/>
                  <a:gd name="T32" fmla="*/ 0 w 411"/>
                  <a:gd name="T33" fmla="*/ 0 h 173"/>
                  <a:gd name="T34" fmla="*/ 0 w 411"/>
                  <a:gd name="T35" fmla="*/ 0 h 173"/>
                  <a:gd name="T36" fmla="*/ 0 w 411"/>
                  <a:gd name="T37" fmla="*/ 0 h 173"/>
                  <a:gd name="T38" fmla="*/ 0 w 411"/>
                  <a:gd name="T39" fmla="*/ 0 h 173"/>
                  <a:gd name="T40" fmla="*/ 0 w 411"/>
                  <a:gd name="T41" fmla="*/ 0 h 173"/>
                  <a:gd name="T42" fmla="*/ 0 w 411"/>
                  <a:gd name="T43" fmla="*/ 0 h 173"/>
                  <a:gd name="T44" fmla="*/ 0 w 411"/>
                  <a:gd name="T45" fmla="*/ 0 h 173"/>
                  <a:gd name="T46" fmla="*/ 0 w 411"/>
                  <a:gd name="T47" fmla="*/ 0 h 173"/>
                  <a:gd name="T48" fmla="*/ 0 w 411"/>
                  <a:gd name="T49" fmla="*/ 0 h 173"/>
                  <a:gd name="T50" fmla="*/ 0 w 411"/>
                  <a:gd name="T51" fmla="*/ 0 h 173"/>
                  <a:gd name="T52" fmla="*/ 0 w 411"/>
                  <a:gd name="T53" fmla="*/ 0 h 173"/>
                  <a:gd name="T54" fmla="*/ 0 w 411"/>
                  <a:gd name="T55" fmla="*/ 0 h 173"/>
                  <a:gd name="T56" fmla="*/ 0 w 411"/>
                  <a:gd name="T57" fmla="*/ 0 h 173"/>
                  <a:gd name="T58" fmla="*/ 0 w 411"/>
                  <a:gd name="T59" fmla="*/ 0 h 173"/>
                  <a:gd name="T60" fmla="*/ 0 w 411"/>
                  <a:gd name="T61" fmla="*/ 0 h 173"/>
                  <a:gd name="T62" fmla="*/ 0 w 411"/>
                  <a:gd name="T63" fmla="*/ 0 h 173"/>
                  <a:gd name="T64" fmla="*/ 0 w 411"/>
                  <a:gd name="T65" fmla="*/ 0 h 173"/>
                  <a:gd name="T66" fmla="*/ 0 w 411"/>
                  <a:gd name="T67" fmla="*/ 0 h 173"/>
                  <a:gd name="T68" fmla="*/ 0 w 411"/>
                  <a:gd name="T69" fmla="*/ 0 h 173"/>
                  <a:gd name="T70" fmla="*/ 0 w 411"/>
                  <a:gd name="T71" fmla="*/ 0 h 173"/>
                  <a:gd name="T72" fmla="*/ 0 w 411"/>
                  <a:gd name="T73" fmla="*/ 0 h 173"/>
                  <a:gd name="T74" fmla="*/ 0 w 411"/>
                  <a:gd name="T75" fmla="*/ 0 h 173"/>
                  <a:gd name="T76" fmla="*/ 0 w 411"/>
                  <a:gd name="T77" fmla="*/ 0 h 173"/>
                  <a:gd name="T78" fmla="*/ 0 w 411"/>
                  <a:gd name="T79" fmla="*/ 0 h 173"/>
                  <a:gd name="T80" fmla="*/ 0 w 411"/>
                  <a:gd name="T81" fmla="*/ 0 h 173"/>
                  <a:gd name="T82" fmla="*/ 0 w 411"/>
                  <a:gd name="T83" fmla="*/ 0 h 173"/>
                  <a:gd name="T84" fmla="*/ 0 w 411"/>
                  <a:gd name="T85" fmla="*/ 0 h 173"/>
                  <a:gd name="T86" fmla="*/ 0 w 411"/>
                  <a:gd name="T87" fmla="*/ 0 h 173"/>
                  <a:gd name="T88" fmla="*/ 0 w 411"/>
                  <a:gd name="T89" fmla="*/ 0 h 173"/>
                  <a:gd name="T90" fmla="*/ 0 w 411"/>
                  <a:gd name="T91" fmla="*/ 0 h 173"/>
                  <a:gd name="T92" fmla="*/ 0 w 411"/>
                  <a:gd name="T93" fmla="*/ 0 h 173"/>
                  <a:gd name="T94" fmla="*/ 0 w 411"/>
                  <a:gd name="T95" fmla="*/ 0 h 173"/>
                  <a:gd name="T96" fmla="*/ 0 w 411"/>
                  <a:gd name="T97" fmla="*/ 0 h 173"/>
                  <a:gd name="T98" fmla="*/ 0 w 411"/>
                  <a:gd name="T99" fmla="*/ 0 h 173"/>
                  <a:gd name="T100" fmla="*/ 0 w 411"/>
                  <a:gd name="T101" fmla="*/ 0 h 173"/>
                  <a:gd name="T102" fmla="*/ 0 w 411"/>
                  <a:gd name="T103" fmla="*/ 0 h 17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11"/>
                  <a:gd name="T157" fmla="*/ 0 h 173"/>
                  <a:gd name="T158" fmla="*/ 411 w 411"/>
                  <a:gd name="T159" fmla="*/ 173 h 17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11" h="173">
                    <a:moveTo>
                      <a:pt x="0" y="64"/>
                    </a:moveTo>
                    <a:lnTo>
                      <a:pt x="2" y="61"/>
                    </a:lnTo>
                    <a:lnTo>
                      <a:pt x="8" y="55"/>
                    </a:lnTo>
                    <a:lnTo>
                      <a:pt x="12" y="51"/>
                    </a:lnTo>
                    <a:lnTo>
                      <a:pt x="17" y="47"/>
                    </a:lnTo>
                    <a:lnTo>
                      <a:pt x="23" y="43"/>
                    </a:lnTo>
                    <a:lnTo>
                      <a:pt x="29" y="40"/>
                    </a:lnTo>
                    <a:lnTo>
                      <a:pt x="36" y="36"/>
                    </a:lnTo>
                    <a:lnTo>
                      <a:pt x="42" y="32"/>
                    </a:lnTo>
                    <a:lnTo>
                      <a:pt x="52" y="28"/>
                    </a:lnTo>
                    <a:lnTo>
                      <a:pt x="59" y="26"/>
                    </a:lnTo>
                    <a:lnTo>
                      <a:pt x="69" y="24"/>
                    </a:lnTo>
                    <a:lnTo>
                      <a:pt x="78" y="23"/>
                    </a:lnTo>
                    <a:lnTo>
                      <a:pt x="88" y="23"/>
                    </a:lnTo>
                    <a:lnTo>
                      <a:pt x="97" y="24"/>
                    </a:lnTo>
                    <a:lnTo>
                      <a:pt x="107" y="24"/>
                    </a:lnTo>
                    <a:lnTo>
                      <a:pt x="114" y="26"/>
                    </a:lnTo>
                    <a:lnTo>
                      <a:pt x="124" y="28"/>
                    </a:lnTo>
                    <a:lnTo>
                      <a:pt x="131" y="28"/>
                    </a:lnTo>
                    <a:lnTo>
                      <a:pt x="139" y="28"/>
                    </a:lnTo>
                    <a:lnTo>
                      <a:pt x="147" y="30"/>
                    </a:lnTo>
                    <a:lnTo>
                      <a:pt x="152" y="30"/>
                    </a:lnTo>
                    <a:lnTo>
                      <a:pt x="158" y="30"/>
                    </a:lnTo>
                    <a:lnTo>
                      <a:pt x="164" y="30"/>
                    </a:lnTo>
                    <a:lnTo>
                      <a:pt x="167" y="30"/>
                    </a:lnTo>
                    <a:lnTo>
                      <a:pt x="171" y="30"/>
                    </a:lnTo>
                    <a:lnTo>
                      <a:pt x="175" y="30"/>
                    </a:lnTo>
                    <a:lnTo>
                      <a:pt x="179" y="30"/>
                    </a:lnTo>
                    <a:lnTo>
                      <a:pt x="181" y="30"/>
                    </a:lnTo>
                    <a:lnTo>
                      <a:pt x="194" y="0"/>
                    </a:lnTo>
                    <a:lnTo>
                      <a:pt x="234" y="28"/>
                    </a:lnTo>
                    <a:lnTo>
                      <a:pt x="268" y="9"/>
                    </a:lnTo>
                    <a:lnTo>
                      <a:pt x="306" y="47"/>
                    </a:lnTo>
                    <a:lnTo>
                      <a:pt x="310" y="47"/>
                    </a:lnTo>
                    <a:lnTo>
                      <a:pt x="314" y="45"/>
                    </a:lnTo>
                    <a:lnTo>
                      <a:pt x="320" y="45"/>
                    </a:lnTo>
                    <a:lnTo>
                      <a:pt x="325" y="45"/>
                    </a:lnTo>
                    <a:lnTo>
                      <a:pt x="333" y="43"/>
                    </a:lnTo>
                    <a:lnTo>
                      <a:pt x="342" y="43"/>
                    </a:lnTo>
                    <a:lnTo>
                      <a:pt x="350" y="43"/>
                    </a:lnTo>
                    <a:lnTo>
                      <a:pt x="358" y="43"/>
                    </a:lnTo>
                    <a:lnTo>
                      <a:pt x="367" y="45"/>
                    </a:lnTo>
                    <a:lnTo>
                      <a:pt x="377" y="45"/>
                    </a:lnTo>
                    <a:lnTo>
                      <a:pt x="384" y="47"/>
                    </a:lnTo>
                    <a:lnTo>
                      <a:pt x="392" y="51"/>
                    </a:lnTo>
                    <a:lnTo>
                      <a:pt x="399" y="55"/>
                    </a:lnTo>
                    <a:lnTo>
                      <a:pt x="405" y="59"/>
                    </a:lnTo>
                    <a:lnTo>
                      <a:pt x="411" y="64"/>
                    </a:lnTo>
                    <a:lnTo>
                      <a:pt x="264" y="173"/>
                    </a:lnTo>
                    <a:lnTo>
                      <a:pt x="0" y="64"/>
                    </a:lnTo>
                    <a:close/>
                  </a:path>
                </a:pathLst>
              </a:custGeom>
              <a:solidFill>
                <a:srgbClr val="96AB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71" name="Freeform 77"/>
              <p:cNvSpPr>
                <a:spLocks/>
              </p:cNvSpPr>
              <p:nvPr/>
            </p:nvSpPr>
            <p:spPr bwMode="auto">
              <a:xfrm>
                <a:off x="986" y="2704"/>
                <a:ext cx="51" cy="35"/>
              </a:xfrm>
              <a:custGeom>
                <a:avLst/>
                <a:gdLst>
                  <a:gd name="T0" fmla="*/ 0 w 100"/>
                  <a:gd name="T1" fmla="*/ 0 h 71"/>
                  <a:gd name="T2" fmla="*/ 0 w 100"/>
                  <a:gd name="T3" fmla="*/ 0 h 71"/>
                  <a:gd name="T4" fmla="*/ 1 w 100"/>
                  <a:gd name="T5" fmla="*/ 0 h 71"/>
                  <a:gd name="T6" fmla="*/ 1 w 100"/>
                  <a:gd name="T7" fmla="*/ 0 h 71"/>
                  <a:gd name="T8" fmla="*/ 1 w 100"/>
                  <a:gd name="T9" fmla="*/ 0 h 71"/>
                  <a:gd name="T10" fmla="*/ 1 w 100"/>
                  <a:gd name="T11" fmla="*/ 0 h 71"/>
                  <a:gd name="T12" fmla="*/ 1 w 100"/>
                  <a:gd name="T13" fmla="*/ 0 h 71"/>
                  <a:gd name="T14" fmla="*/ 1 w 100"/>
                  <a:gd name="T15" fmla="*/ 0 h 71"/>
                  <a:gd name="T16" fmla="*/ 1 w 100"/>
                  <a:gd name="T17" fmla="*/ 0 h 71"/>
                  <a:gd name="T18" fmla="*/ 1 w 100"/>
                  <a:gd name="T19" fmla="*/ 0 h 71"/>
                  <a:gd name="T20" fmla="*/ 1 w 100"/>
                  <a:gd name="T21" fmla="*/ 0 h 71"/>
                  <a:gd name="T22" fmla="*/ 1 w 100"/>
                  <a:gd name="T23" fmla="*/ 0 h 71"/>
                  <a:gd name="T24" fmla="*/ 1 w 100"/>
                  <a:gd name="T25" fmla="*/ 0 h 71"/>
                  <a:gd name="T26" fmla="*/ 1 w 100"/>
                  <a:gd name="T27" fmla="*/ 0 h 71"/>
                  <a:gd name="T28" fmla="*/ 1 w 100"/>
                  <a:gd name="T29" fmla="*/ 0 h 71"/>
                  <a:gd name="T30" fmla="*/ 1 w 100"/>
                  <a:gd name="T31" fmla="*/ 0 h 71"/>
                  <a:gd name="T32" fmla="*/ 1 w 100"/>
                  <a:gd name="T33" fmla="*/ 0 h 71"/>
                  <a:gd name="T34" fmla="*/ 1 w 100"/>
                  <a:gd name="T35" fmla="*/ 0 h 71"/>
                  <a:gd name="T36" fmla="*/ 1 w 100"/>
                  <a:gd name="T37" fmla="*/ 0 h 71"/>
                  <a:gd name="T38" fmla="*/ 1 w 100"/>
                  <a:gd name="T39" fmla="*/ 0 h 71"/>
                  <a:gd name="T40" fmla="*/ 1 w 100"/>
                  <a:gd name="T41" fmla="*/ 0 h 71"/>
                  <a:gd name="T42" fmla="*/ 1 w 100"/>
                  <a:gd name="T43" fmla="*/ 0 h 71"/>
                  <a:gd name="T44" fmla="*/ 1 w 100"/>
                  <a:gd name="T45" fmla="*/ 0 h 71"/>
                  <a:gd name="T46" fmla="*/ 1 w 100"/>
                  <a:gd name="T47" fmla="*/ 0 h 71"/>
                  <a:gd name="T48" fmla="*/ 1 w 100"/>
                  <a:gd name="T49" fmla="*/ 0 h 71"/>
                  <a:gd name="T50" fmla="*/ 1 w 100"/>
                  <a:gd name="T51" fmla="*/ 0 h 71"/>
                  <a:gd name="T52" fmla="*/ 1 w 100"/>
                  <a:gd name="T53" fmla="*/ 0 h 71"/>
                  <a:gd name="T54" fmla="*/ 1 w 100"/>
                  <a:gd name="T55" fmla="*/ 0 h 71"/>
                  <a:gd name="T56" fmla="*/ 0 w 100"/>
                  <a:gd name="T57" fmla="*/ 0 h 71"/>
                  <a:gd name="T58" fmla="*/ 0 w 100"/>
                  <a:gd name="T59" fmla="*/ 0 h 7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00"/>
                  <a:gd name="T91" fmla="*/ 0 h 71"/>
                  <a:gd name="T92" fmla="*/ 100 w 100"/>
                  <a:gd name="T93" fmla="*/ 71 h 7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00" h="71">
                    <a:moveTo>
                      <a:pt x="0" y="44"/>
                    </a:moveTo>
                    <a:lnTo>
                      <a:pt x="0" y="42"/>
                    </a:lnTo>
                    <a:lnTo>
                      <a:pt x="5" y="36"/>
                    </a:lnTo>
                    <a:lnTo>
                      <a:pt x="7" y="33"/>
                    </a:lnTo>
                    <a:lnTo>
                      <a:pt x="11" y="31"/>
                    </a:lnTo>
                    <a:lnTo>
                      <a:pt x="15" y="27"/>
                    </a:lnTo>
                    <a:lnTo>
                      <a:pt x="21" y="23"/>
                    </a:lnTo>
                    <a:lnTo>
                      <a:pt x="24" y="17"/>
                    </a:lnTo>
                    <a:lnTo>
                      <a:pt x="32" y="14"/>
                    </a:lnTo>
                    <a:lnTo>
                      <a:pt x="38" y="10"/>
                    </a:lnTo>
                    <a:lnTo>
                      <a:pt x="47" y="8"/>
                    </a:lnTo>
                    <a:lnTo>
                      <a:pt x="53" y="4"/>
                    </a:lnTo>
                    <a:lnTo>
                      <a:pt x="62" y="2"/>
                    </a:lnTo>
                    <a:lnTo>
                      <a:pt x="70" y="0"/>
                    </a:lnTo>
                    <a:lnTo>
                      <a:pt x="81" y="0"/>
                    </a:lnTo>
                    <a:lnTo>
                      <a:pt x="89" y="0"/>
                    </a:lnTo>
                    <a:lnTo>
                      <a:pt x="95" y="2"/>
                    </a:lnTo>
                    <a:lnTo>
                      <a:pt x="98" y="4"/>
                    </a:lnTo>
                    <a:lnTo>
                      <a:pt x="100" y="6"/>
                    </a:lnTo>
                    <a:lnTo>
                      <a:pt x="98" y="12"/>
                    </a:lnTo>
                    <a:lnTo>
                      <a:pt x="93" y="17"/>
                    </a:lnTo>
                    <a:lnTo>
                      <a:pt x="89" y="21"/>
                    </a:lnTo>
                    <a:lnTo>
                      <a:pt x="83" y="23"/>
                    </a:lnTo>
                    <a:lnTo>
                      <a:pt x="79" y="27"/>
                    </a:lnTo>
                    <a:lnTo>
                      <a:pt x="76" y="31"/>
                    </a:lnTo>
                    <a:lnTo>
                      <a:pt x="70" y="33"/>
                    </a:lnTo>
                    <a:lnTo>
                      <a:pt x="66" y="36"/>
                    </a:lnTo>
                    <a:lnTo>
                      <a:pt x="36" y="71"/>
                    </a:lnTo>
                    <a:lnTo>
                      <a:pt x="0" y="44"/>
                    </a:lnTo>
                    <a:close/>
                  </a:path>
                </a:pathLst>
              </a:custGeom>
              <a:solidFill>
                <a:srgbClr val="D9E0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72" name="Freeform 78"/>
              <p:cNvSpPr>
                <a:spLocks/>
              </p:cNvSpPr>
              <p:nvPr/>
            </p:nvSpPr>
            <p:spPr bwMode="auto">
              <a:xfrm>
                <a:off x="1046" y="2711"/>
                <a:ext cx="62" cy="24"/>
              </a:xfrm>
              <a:custGeom>
                <a:avLst/>
                <a:gdLst>
                  <a:gd name="T0" fmla="*/ 0 w 124"/>
                  <a:gd name="T1" fmla="*/ 1 h 48"/>
                  <a:gd name="T2" fmla="*/ 1 w 124"/>
                  <a:gd name="T3" fmla="*/ 1 h 48"/>
                  <a:gd name="T4" fmla="*/ 1 w 124"/>
                  <a:gd name="T5" fmla="*/ 1 h 48"/>
                  <a:gd name="T6" fmla="*/ 1 w 124"/>
                  <a:gd name="T7" fmla="*/ 1 h 48"/>
                  <a:gd name="T8" fmla="*/ 1 w 124"/>
                  <a:gd name="T9" fmla="*/ 1 h 48"/>
                  <a:gd name="T10" fmla="*/ 1 w 124"/>
                  <a:gd name="T11" fmla="*/ 1 h 48"/>
                  <a:gd name="T12" fmla="*/ 1 w 124"/>
                  <a:gd name="T13" fmla="*/ 1 h 48"/>
                  <a:gd name="T14" fmla="*/ 1 w 124"/>
                  <a:gd name="T15" fmla="*/ 1 h 48"/>
                  <a:gd name="T16" fmla="*/ 1 w 124"/>
                  <a:gd name="T17" fmla="*/ 1 h 48"/>
                  <a:gd name="T18" fmla="*/ 1 w 124"/>
                  <a:gd name="T19" fmla="*/ 1 h 48"/>
                  <a:gd name="T20" fmla="*/ 1 w 124"/>
                  <a:gd name="T21" fmla="*/ 1 h 48"/>
                  <a:gd name="T22" fmla="*/ 1 w 124"/>
                  <a:gd name="T23" fmla="*/ 0 h 48"/>
                  <a:gd name="T24" fmla="*/ 1 w 124"/>
                  <a:gd name="T25" fmla="*/ 0 h 48"/>
                  <a:gd name="T26" fmla="*/ 1 w 124"/>
                  <a:gd name="T27" fmla="*/ 0 h 48"/>
                  <a:gd name="T28" fmla="*/ 1 w 124"/>
                  <a:gd name="T29" fmla="*/ 1 h 48"/>
                  <a:gd name="T30" fmla="*/ 1 w 124"/>
                  <a:gd name="T31" fmla="*/ 1 h 48"/>
                  <a:gd name="T32" fmla="*/ 1 w 124"/>
                  <a:gd name="T33" fmla="*/ 1 h 48"/>
                  <a:gd name="T34" fmla="*/ 1 w 124"/>
                  <a:gd name="T35" fmla="*/ 1 h 48"/>
                  <a:gd name="T36" fmla="*/ 1 w 124"/>
                  <a:gd name="T37" fmla="*/ 1 h 48"/>
                  <a:gd name="T38" fmla="*/ 1 w 124"/>
                  <a:gd name="T39" fmla="*/ 1 h 48"/>
                  <a:gd name="T40" fmla="*/ 1 w 124"/>
                  <a:gd name="T41" fmla="*/ 1 h 48"/>
                  <a:gd name="T42" fmla="*/ 1 w 124"/>
                  <a:gd name="T43" fmla="*/ 1 h 48"/>
                  <a:gd name="T44" fmla="*/ 1 w 124"/>
                  <a:gd name="T45" fmla="*/ 1 h 48"/>
                  <a:gd name="T46" fmla="*/ 1 w 124"/>
                  <a:gd name="T47" fmla="*/ 1 h 48"/>
                  <a:gd name="T48" fmla="*/ 1 w 124"/>
                  <a:gd name="T49" fmla="*/ 1 h 48"/>
                  <a:gd name="T50" fmla="*/ 1 w 124"/>
                  <a:gd name="T51" fmla="*/ 1 h 48"/>
                  <a:gd name="T52" fmla="*/ 1 w 124"/>
                  <a:gd name="T53" fmla="*/ 1 h 48"/>
                  <a:gd name="T54" fmla="*/ 1 w 124"/>
                  <a:gd name="T55" fmla="*/ 1 h 48"/>
                  <a:gd name="T56" fmla="*/ 0 w 124"/>
                  <a:gd name="T57" fmla="*/ 1 h 48"/>
                  <a:gd name="T58" fmla="*/ 0 w 124"/>
                  <a:gd name="T59" fmla="*/ 1 h 4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4"/>
                  <a:gd name="T91" fmla="*/ 0 h 48"/>
                  <a:gd name="T92" fmla="*/ 124 w 124"/>
                  <a:gd name="T93" fmla="*/ 48 h 4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4" h="48">
                    <a:moveTo>
                      <a:pt x="0" y="18"/>
                    </a:moveTo>
                    <a:lnTo>
                      <a:pt x="2" y="16"/>
                    </a:lnTo>
                    <a:lnTo>
                      <a:pt x="6" y="14"/>
                    </a:lnTo>
                    <a:lnTo>
                      <a:pt x="8" y="12"/>
                    </a:lnTo>
                    <a:lnTo>
                      <a:pt x="12" y="10"/>
                    </a:lnTo>
                    <a:lnTo>
                      <a:pt x="16" y="8"/>
                    </a:lnTo>
                    <a:lnTo>
                      <a:pt x="21" y="8"/>
                    </a:lnTo>
                    <a:lnTo>
                      <a:pt x="25" y="6"/>
                    </a:lnTo>
                    <a:lnTo>
                      <a:pt x="31" y="4"/>
                    </a:lnTo>
                    <a:lnTo>
                      <a:pt x="38" y="2"/>
                    </a:lnTo>
                    <a:lnTo>
                      <a:pt x="46" y="2"/>
                    </a:lnTo>
                    <a:lnTo>
                      <a:pt x="54" y="0"/>
                    </a:lnTo>
                    <a:lnTo>
                      <a:pt x="63" y="0"/>
                    </a:lnTo>
                    <a:lnTo>
                      <a:pt x="73" y="0"/>
                    </a:lnTo>
                    <a:lnTo>
                      <a:pt x="84" y="2"/>
                    </a:lnTo>
                    <a:lnTo>
                      <a:pt x="94" y="2"/>
                    </a:lnTo>
                    <a:lnTo>
                      <a:pt x="103" y="4"/>
                    </a:lnTo>
                    <a:lnTo>
                      <a:pt x="109" y="6"/>
                    </a:lnTo>
                    <a:lnTo>
                      <a:pt x="114" y="8"/>
                    </a:lnTo>
                    <a:lnTo>
                      <a:pt x="118" y="12"/>
                    </a:lnTo>
                    <a:lnTo>
                      <a:pt x="120" y="16"/>
                    </a:lnTo>
                    <a:lnTo>
                      <a:pt x="122" y="18"/>
                    </a:lnTo>
                    <a:lnTo>
                      <a:pt x="124" y="21"/>
                    </a:lnTo>
                    <a:lnTo>
                      <a:pt x="124" y="29"/>
                    </a:lnTo>
                    <a:lnTo>
                      <a:pt x="122" y="35"/>
                    </a:lnTo>
                    <a:lnTo>
                      <a:pt x="120" y="38"/>
                    </a:lnTo>
                    <a:lnTo>
                      <a:pt x="120" y="40"/>
                    </a:lnTo>
                    <a:lnTo>
                      <a:pt x="29" y="48"/>
                    </a:lnTo>
                    <a:lnTo>
                      <a:pt x="0" y="18"/>
                    </a:lnTo>
                    <a:close/>
                  </a:path>
                </a:pathLst>
              </a:custGeom>
              <a:solidFill>
                <a:srgbClr val="D9E0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73" name="Freeform 79"/>
              <p:cNvSpPr>
                <a:spLocks/>
              </p:cNvSpPr>
              <p:nvPr/>
            </p:nvSpPr>
            <p:spPr bwMode="auto">
              <a:xfrm>
                <a:off x="1061" y="2681"/>
                <a:ext cx="123" cy="200"/>
              </a:xfrm>
              <a:custGeom>
                <a:avLst/>
                <a:gdLst>
                  <a:gd name="T0" fmla="*/ 0 w 245"/>
                  <a:gd name="T1" fmla="*/ 0 h 401"/>
                  <a:gd name="T2" fmla="*/ 1 w 245"/>
                  <a:gd name="T3" fmla="*/ 0 h 401"/>
                  <a:gd name="T4" fmla="*/ 1 w 245"/>
                  <a:gd name="T5" fmla="*/ 0 h 401"/>
                  <a:gd name="T6" fmla="*/ 1 w 245"/>
                  <a:gd name="T7" fmla="*/ 0 h 401"/>
                  <a:gd name="T8" fmla="*/ 1 w 245"/>
                  <a:gd name="T9" fmla="*/ 0 h 401"/>
                  <a:gd name="T10" fmla="*/ 0 w 245"/>
                  <a:gd name="T11" fmla="*/ 0 h 401"/>
                  <a:gd name="T12" fmla="*/ 0 w 245"/>
                  <a:gd name="T13" fmla="*/ 0 h 401"/>
                  <a:gd name="T14" fmla="*/ 0 60000 65536"/>
                  <a:gd name="T15" fmla="*/ 0 60000 65536"/>
                  <a:gd name="T16" fmla="*/ 0 60000 65536"/>
                  <a:gd name="T17" fmla="*/ 0 60000 65536"/>
                  <a:gd name="T18" fmla="*/ 0 60000 65536"/>
                  <a:gd name="T19" fmla="*/ 0 60000 65536"/>
                  <a:gd name="T20" fmla="*/ 0 60000 65536"/>
                  <a:gd name="T21" fmla="*/ 0 w 245"/>
                  <a:gd name="T22" fmla="*/ 0 h 401"/>
                  <a:gd name="T23" fmla="*/ 245 w 245"/>
                  <a:gd name="T24" fmla="*/ 401 h 40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5" h="401">
                    <a:moveTo>
                      <a:pt x="0" y="138"/>
                    </a:moveTo>
                    <a:lnTo>
                      <a:pt x="222" y="0"/>
                    </a:lnTo>
                    <a:lnTo>
                      <a:pt x="245" y="207"/>
                    </a:lnTo>
                    <a:lnTo>
                      <a:pt x="148" y="401"/>
                    </a:lnTo>
                    <a:lnTo>
                      <a:pt x="9" y="332"/>
                    </a:lnTo>
                    <a:lnTo>
                      <a:pt x="0" y="138"/>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74" name="Freeform 80"/>
              <p:cNvSpPr>
                <a:spLocks/>
              </p:cNvSpPr>
              <p:nvPr/>
            </p:nvSpPr>
            <p:spPr bwMode="auto">
              <a:xfrm>
                <a:off x="864" y="2681"/>
                <a:ext cx="210" cy="145"/>
              </a:xfrm>
              <a:custGeom>
                <a:avLst/>
                <a:gdLst>
                  <a:gd name="T0" fmla="*/ 0 w 420"/>
                  <a:gd name="T1" fmla="*/ 0 h 290"/>
                  <a:gd name="T2" fmla="*/ 1 w 420"/>
                  <a:gd name="T3" fmla="*/ 1 h 290"/>
                  <a:gd name="T4" fmla="*/ 1 w 420"/>
                  <a:gd name="T5" fmla="*/ 1 h 290"/>
                  <a:gd name="T6" fmla="*/ 0 w 420"/>
                  <a:gd name="T7" fmla="*/ 1 h 290"/>
                  <a:gd name="T8" fmla="*/ 0 w 420"/>
                  <a:gd name="T9" fmla="*/ 0 h 290"/>
                  <a:gd name="T10" fmla="*/ 0 w 420"/>
                  <a:gd name="T11" fmla="*/ 0 h 290"/>
                  <a:gd name="T12" fmla="*/ 0 60000 65536"/>
                  <a:gd name="T13" fmla="*/ 0 60000 65536"/>
                  <a:gd name="T14" fmla="*/ 0 60000 65536"/>
                  <a:gd name="T15" fmla="*/ 0 60000 65536"/>
                  <a:gd name="T16" fmla="*/ 0 60000 65536"/>
                  <a:gd name="T17" fmla="*/ 0 60000 65536"/>
                  <a:gd name="T18" fmla="*/ 0 w 420"/>
                  <a:gd name="T19" fmla="*/ 0 h 290"/>
                  <a:gd name="T20" fmla="*/ 420 w 420"/>
                  <a:gd name="T21" fmla="*/ 290 h 290"/>
                </a:gdLst>
                <a:ahLst/>
                <a:cxnLst>
                  <a:cxn ang="T12">
                    <a:pos x="T0" y="T1"/>
                  </a:cxn>
                  <a:cxn ang="T13">
                    <a:pos x="T2" y="T3"/>
                  </a:cxn>
                  <a:cxn ang="T14">
                    <a:pos x="T4" y="T5"/>
                  </a:cxn>
                  <a:cxn ang="T15">
                    <a:pos x="T6" y="T7"/>
                  </a:cxn>
                  <a:cxn ang="T16">
                    <a:pos x="T8" y="T9"/>
                  </a:cxn>
                  <a:cxn ang="T17">
                    <a:pos x="T10" y="T11"/>
                  </a:cxn>
                </a:cxnLst>
                <a:rect l="T18" t="T19" r="T20" b="T21"/>
                <a:pathLst>
                  <a:path w="420" h="290">
                    <a:moveTo>
                      <a:pt x="0" y="0"/>
                    </a:moveTo>
                    <a:lnTo>
                      <a:pt x="410" y="129"/>
                    </a:lnTo>
                    <a:lnTo>
                      <a:pt x="420" y="290"/>
                    </a:lnTo>
                    <a:lnTo>
                      <a:pt x="0" y="114"/>
                    </a:lnTo>
                    <a:lnTo>
                      <a:pt x="0" y="0"/>
                    </a:lnTo>
                    <a:close/>
                  </a:path>
                </a:pathLst>
              </a:custGeom>
              <a:solidFill>
                <a:srgbClr val="E6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75" name="Freeform 81"/>
              <p:cNvSpPr>
                <a:spLocks/>
              </p:cNvSpPr>
              <p:nvPr/>
            </p:nvSpPr>
            <p:spPr bwMode="auto">
              <a:xfrm>
                <a:off x="1142" y="2667"/>
                <a:ext cx="137" cy="156"/>
              </a:xfrm>
              <a:custGeom>
                <a:avLst/>
                <a:gdLst>
                  <a:gd name="T0" fmla="*/ 0 w 274"/>
                  <a:gd name="T1" fmla="*/ 1 h 312"/>
                  <a:gd name="T2" fmla="*/ 1 w 274"/>
                  <a:gd name="T3" fmla="*/ 0 h 312"/>
                  <a:gd name="T4" fmla="*/ 1 w 274"/>
                  <a:gd name="T5" fmla="*/ 1 h 312"/>
                  <a:gd name="T6" fmla="*/ 0 w 274"/>
                  <a:gd name="T7" fmla="*/ 1 h 312"/>
                  <a:gd name="T8" fmla="*/ 0 w 274"/>
                  <a:gd name="T9" fmla="*/ 1 h 312"/>
                  <a:gd name="T10" fmla="*/ 0 60000 65536"/>
                  <a:gd name="T11" fmla="*/ 0 60000 65536"/>
                  <a:gd name="T12" fmla="*/ 0 60000 65536"/>
                  <a:gd name="T13" fmla="*/ 0 60000 65536"/>
                  <a:gd name="T14" fmla="*/ 0 60000 65536"/>
                  <a:gd name="T15" fmla="*/ 0 w 274"/>
                  <a:gd name="T16" fmla="*/ 0 h 312"/>
                  <a:gd name="T17" fmla="*/ 274 w 274"/>
                  <a:gd name="T18" fmla="*/ 312 h 312"/>
                </a:gdLst>
                <a:ahLst/>
                <a:cxnLst>
                  <a:cxn ang="T10">
                    <a:pos x="T0" y="T1"/>
                  </a:cxn>
                  <a:cxn ang="T11">
                    <a:pos x="T2" y="T3"/>
                  </a:cxn>
                  <a:cxn ang="T12">
                    <a:pos x="T4" y="T5"/>
                  </a:cxn>
                  <a:cxn ang="T13">
                    <a:pos x="T6" y="T7"/>
                  </a:cxn>
                  <a:cxn ang="T14">
                    <a:pos x="T8" y="T9"/>
                  </a:cxn>
                </a:cxnLst>
                <a:rect l="T15" t="T16" r="T17" b="T18"/>
                <a:pathLst>
                  <a:path w="274" h="312">
                    <a:moveTo>
                      <a:pt x="0" y="205"/>
                    </a:moveTo>
                    <a:lnTo>
                      <a:pt x="274" y="0"/>
                    </a:lnTo>
                    <a:lnTo>
                      <a:pt x="272" y="312"/>
                    </a:lnTo>
                    <a:lnTo>
                      <a:pt x="0" y="205"/>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76" name="Freeform 82"/>
              <p:cNvSpPr>
                <a:spLocks/>
              </p:cNvSpPr>
              <p:nvPr/>
            </p:nvSpPr>
            <p:spPr bwMode="auto">
              <a:xfrm>
                <a:off x="1210" y="2754"/>
                <a:ext cx="154" cy="90"/>
              </a:xfrm>
              <a:custGeom>
                <a:avLst/>
                <a:gdLst>
                  <a:gd name="T0" fmla="*/ 0 w 308"/>
                  <a:gd name="T1" fmla="*/ 0 h 181"/>
                  <a:gd name="T2" fmla="*/ 0 w 308"/>
                  <a:gd name="T3" fmla="*/ 0 h 181"/>
                  <a:gd name="T4" fmla="*/ 1 w 308"/>
                  <a:gd name="T5" fmla="*/ 0 h 181"/>
                  <a:gd name="T6" fmla="*/ 1 w 308"/>
                  <a:gd name="T7" fmla="*/ 0 h 181"/>
                  <a:gd name="T8" fmla="*/ 1 w 308"/>
                  <a:gd name="T9" fmla="*/ 0 h 181"/>
                  <a:gd name="T10" fmla="*/ 1 w 308"/>
                  <a:gd name="T11" fmla="*/ 0 h 181"/>
                  <a:gd name="T12" fmla="*/ 1 w 308"/>
                  <a:gd name="T13" fmla="*/ 0 h 181"/>
                  <a:gd name="T14" fmla="*/ 1 w 308"/>
                  <a:gd name="T15" fmla="*/ 0 h 181"/>
                  <a:gd name="T16" fmla="*/ 1 w 308"/>
                  <a:gd name="T17" fmla="*/ 0 h 181"/>
                  <a:gd name="T18" fmla="*/ 1 w 308"/>
                  <a:gd name="T19" fmla="*/ 0 h 181"/>
                  <a:gd name="T20" fmla="*/ 1 w 308"/>
                  <a:gd name="T21" fmla="*/ 0 h 181"/>
                  <a:gd name="T22" fmla="*/ 1 w 308"/>
                  <a:gd name="T23" fmla="*/ 0 h 181"/>
                  <a:gd name="T24" fmla="*/ 1 w 308"/>
                  <a:gd name="T25" fmla="*/ 0 h 181"/>
                  <a:gd name="T26" fmla="*/ 1 w 308"/>
                  <a:gd name="T27" fmla="*/ 0 h 181"/>
                  <a:gd name="T28" fmla="*/ 1 w 308"/>
                  <a:gd name="T29" fmla="*/ 0 h 181"/>
                  <a:gd name="T30" fmla="*/ 1 w 308"/>
                  <a:gd name="T31" fmla="*/ 0 h 181"/>
                  <a:gd name="T32" fmla="*/ 1 w 308"/>
                  <a:gd name="T33" fmla="*/ 0 h 181"/>
                  <a:gd name="T34" fmla="*/ 1 w 308"/>
                  <a:gd name="T35" fmla="*/ 0 h 181"/>
                  <a:gd name="T36" fmla="*/ 1 w 308"/>
                  <a:gd name="T37" fmla="*/ 0 h 181"/>
                  <a:gd name="T38" fmla="*/ 1 w 308"/>
                  <a:gd name="T39" fmla="*/ 0 h 181"/>
                  <a:gd name="T40" fmla="*/ 1 w 308"/>
                  <a:gd name="T41" fmla="*/ 0 h 181"/>
                  <a:gd name="T42" fmla="*/ 1 w 308"/>
                  <a:gd name="T43" fmla="*/ 0 h 181"/>
                  <a:gd name="T44" fmla="*/ 1 w 308"/>
                  <a:gd name="T45" fmla="*/ 0 h 181"/>
                  <a:gd name="T46" fmla="*/ 1 w 308"/>
                  <a:gd name="T47" fmla="*/ 0 h 181"/>
                  <a:gd name="T48" fmla="*/ 1 w 308"/>
                  <a:gd name="T49" fmla="*/ 0 h 181"/>
                  <a:gd name="T50" fmla="*/ 1 w 308"/>
                  <a:gd name="T51" fmla="*/ 0 h 181"/>
                  <a:gd name="T52" fmla="*/ 1 w 308"/>
                  <a:gd name="T53" fmla="*/ 0 h 181"/>
                  <a:gd name="T54" fmla="*/ 1 w 308"/>
                  <a:gd name="T55" fmla="*/ 0 h 181"/>
                  <a:gd name="T56" fmla="*/ 1 w 308"/>
                  <a:gd name="T57" fmla="*/ 0 h 181"/>
                  <a:gd name="T58" fmla="*/ 1 w 308"/>
                  <a:gd name="T59" fmla="*/ 0 h 181"/>
                  <a:gd name="T60" fmla="*/ 1 w 308"/>
                  <a:gd name="T61" fmla="*/ 0 h 181"/>
                  <a:gd name="T62" fmla="*/ 1 w 308"/>
                  <a:gd name="T63" fmla="*/ 0 h 181"/>
                  <a:gd name="T64" fmla="*/ 1 w 308"/>
                  <a:gd name="T65" fmla="*/ 0 h 181"/>
                  <a:gd name="T66" fmla="*/ 1 w 308"/>
                  <a:gd name="T67" fmla="*/ 0 h 181"/>
                  <a:gd name="T68" fmla="*/ 1 w 308"/>
                  <a:gd name="T69" fmla="*/ 0 h 181"/>
                  <a:gd name="T70" fmla="*/ 1 w 308"/>
                  <a:gd name="T71" fmla="*/ 0 h 181"/>
                  <a:gd name="T72" fmla="*/ 1 w 308"/>
                  <a:gd name="T73" fmla="*/ 0 h 181"/>
                  <a:gd name="T74" fmla="*/ 1 w 308"/>
                  <a:gd name="T75" fmla="*/ 0 h 181"/>
                  <a:gd name="T76" fmla="*/ 1 w 308"/>
                  <a:gd name="T77" fmla="*/ 0 h 181"/>
                  <a:gd name="T78" fmla="*/ 1 w 308"/>
                  <a:gd name="T79" fmla="*/ 0 h 181"/>
                  <a:gd name="T80" fmla="*/ 1 w 308"/>
                  <a:gd name="T81" fmla="*/ 0 h 181"/>
                  <a:gd name="T82" fmla="*/ 1 w 308"/>
                  <a:gd name="T83" fmla="*/ 0 h 181"/>
                  <a:gd name="T84" fmla="*/ 1 w 308"/>
                  <a:gd name="T85" fmla="*/ 0 h 181"/>
                  <a:gd name="T86" fmla="*/ 1 w 308"/>
                  <a:gd name="T87" fmla="*/ 0 h 181"/>
                  <a:gd name="T88" fmla="*/ 1 w 308"/>
                  <a:gd name="T89" fmla="*/ 0 h 181"/>
                  <a:gd name="T90" fmla="*/ 1 w 308"/>
                  <a:gd name="T91" fmla="*/ 0 h 181"/>
                  <a:gd name="T92" fmla="*/ 1 w 308"/>
                  <a:gd name="T93" fmla="*/ 0 h 181"/>
                  <a:gd name="T94" fmla="*/ 1 w 308"/>
                  <a:gd name="T95" fmla="*/ 0 h 181"/>
                  <a:gd name="T96" fmla="*/ 1 w 308"/>
                  <a:gd name="T97" fmla="*/ 0 h 181"/>
                  <a:gd name="T98" fmla="*/ 1 w 308"/>
                  <a:gd name="T99" fmla="*/ 0 h 181"/>
                  <a:gd name="T100" fmla="*/ 1 w 308"/>
                  <a:gd name="T101" fmla="*/ 0 h 181"/>
                  <a:gd name="T102" fmla="*/ 1 w 308"/>
                  <a:gd name="T103" fmla="*/ 0 h 181"/>
                  <a:gd name="T104" fmla="*/ 1 w 308"/>
                  <a:gd name="T105" fmla="*/ 0 h 181"/>
                  <a:gd name="T106" fmla="*/ 1 w 308"/>
                  <a:gd name="T107" fmla="*/ 0 h 181"/>
                  <a:gd name="T108" fmla="*/ 1 w 308"/>
                  <a:gd name="T109" fmla="*/ 0 h 181"/>
                  <a:gd name="T110" fmla="*/ 1 w 308"/>
                  <a:gd name="T111" fmla="*/ 0 h 181"/>
                  <a:gd name="T112" fmla="*/ 1 w 308"/>
                  <a:gd name="T113" fmla="*/ 0 h 181"/>
                  <a:gd name="T114" fmla="*/ 1 w 308"/>
                  <a:gd name="T115" fmla="*/ 0 h 181"/>
                  <a:gd name="T116" fmla="*/ 1 w 308"/>
                  <a:gd name="T117" fmla="*/ 0 h 181"/>
                  <a:gd name="T118" fmla="*/ 1 w 308"/>
                  <a:gd name="T119" fmla="*/ 0 h 181"/>
                  <a:gd name="T120" fmla="*/ 0 w 308"/>
                  <a:gd name="T121" fmla="*/ 0 h 181"/>
                  <a:gd name="T122" fmla="*/ 0 w 308"/>
                  <a:gd name="T123" fmla="*/ 0 h 1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08"/>
                  <a:gd name="T187" fmla="*/ 0 h 181"/>
                  <a:gd name="T188" fmla="*/ 308 w 308"/>
                  <a:gd name="T189" fmla="*/ 181 h 1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08" h="181">
                    <a:moveTo>
                      <a:pt x="0" y="105"/>
                    </a:moveTo>
                    <a:lnTo>
                      <a:pt x="0" y="103"/>
                    </a:lnTo>
                    <a:lnTo>
                      <a:pt x="2" y="101"/>
                    </a:lnTo>
                    <a:lnTo>
                      <a:pt x="6" y="99"/>
                    </a:lnTo>
                    <a:lnTo>
                      <a:pt x="10" y="97"/>
                    </a:lnTo>
                    <a:lnTo>
                      <a:pt x="14" y="95"/>
                    </a:lnTo>
                    <a:lnTo>
                      <a:pt x="19" y="91"/>
                    </a:lnTo>
                    <a:lnTo>
                      <a:pt x="27" y="89"/>
                    </a:lnTo>
                    <a:lnTo>
                      <a:pt x="34" y="86"/>
                    </a:lnTo>
                    <a:lnTo>
                      <a:pt x="42" y="82"/>
                    </a:lnTo>
                    <a:lnTo>
                      <a:pt x="50" y="78"/>
                    </a:lnTo>
                    <a:lnTo>
                      <a:pt x="57" y="74"/>
                    </a:lnTo>
                    <a:lnTo>
                      <a:pt x="67" y="72"/>
                    </a:lnTo>
                    <a:lnTo>
                      <a:pt x="74" y="68"/>
                    </a:lnTo>
                    <a:lnTo>
                      <a:pt x="82" y="65"/>
                    </a:lnTo>
                    <a:lnTo>
                      <a:pt x="90" y="63"/>
                    </a:lnTo>
                    <a:lnTo>
                      <a:pt x="97" y="61"/>
                    </a:lnTo>
                    <a:lnTo>
                      <a:pt x="103" y="59"/>
                    </a:lnTo>
                    <a:lnTo>
                      <a:pt x="110" y="57"/>
                    </a:lnTo>
                    <a:lnTo>
                      <a:pt x="116" y="53"/>
                    </a:lnTo>
                    <a:lnTo>
                      <a:pt x="122" y="49"/>
                    </a:lnTo>
                    <a:lnTo>
                      <a:pt x="128" y="46"/>
                    </a:lnTo>
                    <a:lnTo>
                      <a:pt x="131" y="42"/>
                    </a:lnTo>
                    <a:lnTo>
                      <a:pt x="137" y="38"/>
                    </a:lnTo>
                    <a:lnTo>
                      <a:pt x="141" y="34"/>
                    </a:lnTo>
                    <a:lnTo>
                      <a:pt x="143" y="28"/>
                    </a:lnTo>
                    <a:lnTo>
                      <a:pt x="147" y="25"/>
                    </a:lnTo>
                    <a:lnTo>
                      <a:pt x="150" y="21"/>
                    </a:lnTo>
                    <a:lnTo>
                      <a:pt x="154" y="15"/>
                    </a:lnTo>
                    <a:lnTo>
                      <a:pt x="154" y="11"/>
                    </a:lnTo>
                    <a:lnTo>
                      <a:pt x="158" y="8"/>
                    </a:lnTo>
                    <a:lnTo>
                      <a:pt x="158" y="4"/>
                    </a:lnTo>
                    <a:lnTo>
                      <a:pt x="158" y="0"/>
                    </a:lnTo>
                    <a:lnTo>
                      <a:pt x="167" y="32"/>
                    </a:lnTo>
                    <a:lnTo>
                      <a:pt x="217" y="9"/>
                    </a:lnTo>
                    <a:lnTo>
                      <a:pt x="190" y="59"/>
                    </a:lnTo>
                    <a:lnTo>
                      <a:pt x="194" y="59"/>
                    </a:lnTo>
                    <a:lnTo>
                      <a:pt x="200" y="55"/>
                    </a:lnTo>
                    <a:lnTo>
                      <a:pt x="204" y="55"/>
                    </a:lnTo>
                    <a:lnTo>
                      <a:pt x="209" y="53"/>
                    </a:lnTo>
                    <a:lnTo>
                      <a:pt x="215" y="51"/>
                    </a:lnTo>
                    <a:lnTo>
                      <a:pt x="221" y="49"/>
                    </a:lnTo>
                    <a:lnTo>
                      <a:pt x="226" y="49"/>
                    </a:lnTo>
                    <a:lnTo>
                      <a:pt x="232" y="49"/>
                    </a:lnTo>
                    <a:lnTo>
                      <a:pt x="240" y="49"/>
                    </a:lnTo>
                    <a:lnTo>
                      <a:pt x="245" y="49"/>
                    </a:lnTo>
                    <a:lnTo>
                      <a:pt x="251" y="49"/>
                    </a:lnTo>
                    <a:lnTo>
                      <a:pt x="257" y="49"/>
                    </a:lnTo>
                    <a:lnTo>
                      <a:pt x="262" y="51"/>
                    </a:lnTo>
                    <a:lnTo>
                      <a:pt x="268" y="53"/>
                    </a:lnTo>
                    <a:lnTo>
                      <a:pt x="274" y="55"/>
                    </a:lnTo>
                    <a:lnTo>
                      <a:pt x="280" y="57"/>
                    </a:lnTo>
                    <a:lnTo>
                      <a:pt x="285" y="59"/>
                    </a:lnTo>
                    <a:lnTo>
                      <a:pt x="289" y="61"/>
                    </a:lnTo>
                    <a:lnTo>
                      <a:pt x="293" y="63"/>
                    </a:lnTo>
                    <a:lnTo>
                      <a:pt x="297" y="65"/>
                    </a:lnTo>
                    <a:lnTo>
                      <a:pt x="300" y="67"/>
                    </a:lnTo>
                    <a:lnTo>
                      <a:pt x="304" y="68"/>
                    </a:lnTo>
                    <a:lnTo>
                      <a:pt x="308" y="70"/>
                    </a:lnTo>
                    <a:lnTo>
                      <a:pt x="289" y="181"/>
                    </a:lnTo>
                    <a:lnTo>
                      <a:pt x="0" y="105"/>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77" name="Freeform 83"/>
              <p:cNvSpPr>
                <a:spLocks/>
              </p:cNvSpPr>
              <p:nvPr/>
            </p:nvSpPr>
            <p:spPr bwMode="auto">
              <a:xfrm>
                <a:off x="1275" y="2794"/>
                <a:ext cx="69" cy="38"/>
              </a:xfrm>
              <a:custGeom>
                <a:avLst/>
                <a:gdLst>
                  <a:gd name="T0" fmla="*/ 1 w 137"/>
                  <a:gd name="T1" fmla="*/ 1 h 76"/>
                  <a:gd name="T2" fmla="*/ 1 w 137"/>
                  <a:gd name="T3" fmla="*/ 1 h 76"/>
                  <a:gd name="T4" fmla="*/ 1 w 137"/>
                  <a:gd name="T5" fmla="*/ 1 h 76"/>
                  <a:gd name="T6" fmla="*/ 1 w 137"/>
                  <a:gd name="T7" fmla="*/ 1 h 76"/>
                  <a:gd name="T8" fmla="*/ 1 w 137"/>
                  <a:gd name="T9" fmla="*/ 1 h 76"/>
                  <a:gd name="T10" fmla="*/ 1 w 137"/>
                  <a:gd name="T11" fmla="*/ 1 h 76"/>
                  <a:gd name="T12" fmla="*/ 1 w 137"/>
                  <a:gd name="T13" fmla="*/ 1 h 76"/>
                  <a:gd name="T14" fmla="*/ 0 w 137"/>
                  <a:gd name="T15" fmla="*/ 1 h 76"/>
                  <a:gd name="T16" fmla="*/ 0 w 137"/>
                  <a:gd name="T17" fmla="*/ 1 h 76"/>
                  <a:gd name="T18" fmla="*/ 0 w 137"/>
                  <a:gd name="T19" fmla="*/ 1 h 76"/>
                  <a:gd name="T20" fmla="*/ 1 w 137"/>
                  <a:gd name="T21" fmla="*/ 1 h 76"/>
                  <a:gd name="T22" fmla="*/ 1 w 137"/>
                  <a:gd name="T23" fmla="*/ 1 h 76"/>
                  <a:gd name="T24" fmla="*/ 1 w 137"/>
                  <a:gd name="T25" fmla="*/ 1 h 76"/>
                  <a:gd name="T26" fmla="*/ 1 w 137"/>
                  <a:gd name="T27" fmla="*/ 1 h 76"/>
                  <a:gd name="T28" fmla="*/ 1 w 137"/>
                  <a:gd name="T29" fmla="*/ 1 h 76"/>
                  <a:gd name="T30" fmla="*/ 1 w 137"/>
                  <a:gd name="T31" fmla="*/ 0 h 76"/>
                  <a:gd name="T32" fmla="*/ 1 w 137"/>
                  <a:gd name="T33" fmla="*/ 1 h 76"/>
                  <a:gd name="T34" fmla="*/ 1 w 137"/>
                  <a:gd name="T35" fmla="*/ 1 h 76"/>
                  <a:gd name="T36" fmla="*/ 1 w 137"/>
                  <a:gd name="T37" fmla="*/ 1 h 76"/>
                  <a:gd name="T38" fmla="*/ 1 w 137"/>
                  <a:gd name="T39" fmla="*/ 1 h 76"/>
                  <a:gd name="T40" fmla="*/ 1 w 137"/>
                  <a:gd name="T41" fmla="*/ 1 h 76"/>
                  <a:gd name="T42" fmla="*/ 1 w 137"/>
                  <a:gd name="T43" fmla="*/ 1 h 76"/>
                  <a:gd name="T44" fmla="*/ 1 w 137"/>
                  <a:gd name="T45" fmla="*/ 1 h 76"/>
                  <a:gd name="T46" fmla="*/ 1 w 137"/>
                  <a:gd name="T47" fmla="*/ 0 h 76"/>
                  <a:gd name="T48" fmla="*/ 1 w 137"/>
                  <a:gd name="T49" fmla="*/ 1 h 76"/>
                  <a:gd name="T50" fmla="*/ 1 w 137"/>
                  <a:gd name="T51" fmla="*/ 1 h 76"/>
                  <a:gd name="T52" fmla="*/ 1 w 137"/>
                  <a:gd name="T53" fmla="*/ 1 h 76"/>
                  <a:gd name="T54" fmla="*/ 1 w 137"/>
                  <a:gd name="T55" fmla="*/ 1 h 7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37"/>
                  <a:gd name="T85" fmla="*/ 0 h 76"/>
                  <a:gd name="T86" fmla="*/ 137 w 137"/>
                  <a:gd name="T87" fmla="*/ 76 h 7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37" h="76">
                    <a:moveTo>
                      <a:pt x="27" y="49"/>
                    </a:moveTo>
                    <a:lnTo>
                      <a:pt x="25" y="47"/>
                    </a:lnTo>
                    <a:lnTo>
                      <a:pt x="21" y="45"/>
                    </a:lnTo>
                    <a:lnTo>
                      <a:pt x="16" y="42"/>
                    </a:lnTo>
                    <a:lnTo>
                      <a:pt x="12" y="38"/>
                    </a:lnTo>
                    <a:lnTo>
                      <a:pt x="6" y="32"/>
                    </a:lnTo>
                    <a:lnTo>
                      <a:pt x="2" y="25"/>
                    </a:lnTo>
                    <a:lnTo>
                      <a:pt x="0" y="21"/>
                    </a:lnTo>
                    <a:lnTo>
                      <a:pt x="0" y="17"/>
                    </a:lnTo>
                    <a:lnTo>
                      <a:pt x="0" y="13"/>
                    </a:lnTo>
                    <a:lnTo>
                      <a:pt x="2" y="9"/>
                    </a:lnTo>
                    <a:lnTo>
                      <a:pt x="2" y="6"/>
                    </a:lnTo>
                    <a:lnTo>
                      <a:pt x="6" y="4"/>
                    </a:lnTo>
                    <a:lnTo>
                      <a:pt x="8" y="2"/>
                    </a:lnTo>
                    <a:lnTo>
                      <a:pt x="12" y="2"/>
                    </a:lnTo>
                    <a:lnTo>
                      <a:pt x="16" y="0"/>
                    </a:lnTo>
                    <a:lnTo>
                      <a:pt x="19" y="2"/>
                    </a:lnTo>
                    <a:lnTo>
                      <a:pt x="23" y="2"/>
                    </a:lnTo>
                    <a:lnTo>
                      <a:pt x="27" y="4"/>
                    </a:lnTo>
                    <a:lnTo>
                      <a:pt x="35" y="7"/>
                    </a:lnTo>
                    <a:lnTo>
                      <a:pt x="42" y="11"/>
                    </a:lnTo>
                    <a:lnTo>
                      <a:pt x="46" y="15"/>
                    </a:lnTo>
                    <a:lnTo>
                      <a:pt x="48" y="15"/>
                    </a:lnTo>
                    <a:lnTo>
                      <a:pt x="109" y="0"/>
                    </a:lnTo>
                    <a:lnTo>
                      <a:pt x="137" y="21"/>
                    </a:lnTo>
                    <a:lnTo>
                      <a:pt x="97" y="76"/>
                    </a:lnTo>
                    <a:lnTo>
                      <a:pt x="27" y="49"/>
                    </a:lnTo>
                    <a:close/>
                  </a:path>
                </a:pathLst>
              </a:custGeom>
              <a:solidFill>
                <a:srgbClr val="BDC9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78" name="Freeform 84"/>
              <p:cNvSpPr>
                <a:spLocks/>
              </p:cNvSpPr>
              <p:nvPr/>
            </p:nvSpPr>
            <p:spPr bwMode="auto">
              <a:xfrm>
                <a:off x="1140" y="2768"/>
                <a:ext cx="216" cy="144"/>
              </a:xfrm>
              <a:custGeom>
                <a:avLst/>
                <a:gdLst>
                  <a:gd name="T0" fmla="*/ 1 w 431"/>
                  <a:gd name="T1" fmla="*/ 0 h 288"/>
                  <a:gd name="T2" fmla="*/ 1 w 431"/>
                  <a:gd name="T3" fmla="*/ 1 h 288"/>
                  <a:gd name="T4" fmla="*/ 1 w 431"/>
                  <a:gd name="T5" fmla="*/ 1 h 288"/>
                  <a:gd name="T6" fmla="*/ 1 w 431"/>
                  <a:gd name="T7" fmla="*/ 1 h 288"/>
                  <a:gd name="T8" fmla="*/ 1 w 431"/>
                  <a:gd name="T9" fmla="*/ 1 h 288"/>
                  <a:gd name="T10" fmla="*/ 0 w 431"/>
                  <a:gd name="T11" fmla="*/ 1 h 288"/>
                  <a:gd name="T12" fmla="*/ 1 w 431"/>
                  <a:gd name="T13" fmla="*/ 0 h 288"/>
                  <a:gd name="T14" fmla="*/ 1 w 431"/>
                  <a:gd name="T15" fmla="*/ 0 h 288"/>
                  <a:gd name="T16" fmla="*/ 0 60000 65536"/>
                  <a:gd name="T17" fmla="*/ 0 60000 65536"/>
                  <a:gd name="T18" fmla="*/ 0 60000 65536"/>
                  <a:gd name="T19" fmla="*/ 0 60000 65536"/>
                  <a:gd name="T20" fmla="*/ 0 60000 65536"/>
                  <a:gd name="T21" fmla="*/ 0 60000 65536"/>
                  <a:gd name="T22" fmla="*/ 0 60000 65536"/>
                  <a:gd name="T23" fmla="*/ 0 60000 65536"/>
                  <a:gd name="T24" fmla="*/ 0 w 431"/>
                  <a:gd name="T25" fmla="*/ 0 h 288"/>
                  <a:gd name="T26" fmla="*/ 431 w 431"/>
                  <a:gd name="T27" fmla="*/ 288 h 28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31" h="288">
                    <a:moveTo>
                      <a:pt x="3" y="0"/>
                    </a:moveTo>
                    <a:lnTo>
                      <a:pt x="431" y="130"/>
                    </a:lnTo>
                    <a:lnTo>
                      <a:pt x="423" y="175"/>
                    </a:lnTo>
                    <a:lnTo>
                      <a:pt x="286" y="189"/>
                    </a:lnTo>
                    <a:lnTo>
                      <a:pt x="258" y="288"/>
                    </a:lnTo>
                    <a:lnTo>
                      <a:pt x="0" y="175"/>
                    </a:lnTo>
                    <a:lnTo>
                      <a:pt x="3" y="0"/>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79" name="Freeform 85"/>
              <p:cNvSpPr>
                <a:spLocks/>
              </p:cNvSpPr>
              <p:nvPr/>
            </p:nvSpPr>
            <p:spPr bwMode="auto">
              <a:xfrm>
                <a:off x="782" y="2712"/>
                <a:ext cx="291" cy="225"/>
              </a:xfrm>
              <a:custGeom>
                <a:avLst/>
                <a:gdLst>
                  <a:gd name="T0" fmla="*/ 1 w 582"/>
                  <a:gd name="T1" fmla="*/ 0 h 451"/>
                  <a:gd name="T2" fmla="*/ 1 w 582"/>
                  <a:gd name="T3" fmla="*/ 0 h 451"/>
                  <a:gd name="T4" fmla="*/ 1 w 582"/>
                  <a:gd name="T5" fmla="*/ 0 h 451"/>
                  <a:gd name="T6" fmla="*/ 0 w 582"/>
                  <a:gd name="T7" fmla="*/ 0 h 451"/>
                  <a:gd name="T8" fmla="*/ 1 w 582"/>
                  <a:gd name="T9" fmla="*/ 0 h 451"/>
                  <a:gd name="T10" fmla="*/ 1 w 582"/>
                  <a:gd name="T11" fmla="*/ 0 h 451"/>
                  <a:gd name="T12" fmla="*/ 1 w 582"/>
                  <a:gd name="T13" fmla="*/ 0 h 451"/>
                  <a:gd name="T14" fmla="*/ 0 60000 65536"/>
                  <a:gd name="T15" fmla="*/ 0 60000 65536"/>
                  <a:gd name="T16" fmla="*/ 0 60000 65536"/>
                  <a:gd name="T17" fmla="*/ 0 60000 65536"/>
                  <a:gd name="T18" fmla="*/ 0 60000 65536"/>
                  <a:gd name="T19" fmla="*/ 0 60000 65536"/>
                  <a:gd name="T20" fmla="*/ 0 60000 65536"/>
                  <a:gd name="T21" fmla="*/ 0 w 582"/>
                  <a:gd name="T22" fmla="*/ 0 h 451"/>
                  <a:gd name="T23" fmla="*/ 582 w 582"/>
                  <a:gd name="T24" fmla="*/ 451 h 4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82" h="451">
                    <a:moveTo>
                      <a:pt x="40" y="0"/>
                    </a:moveTo>
                    <a:lnTo>
                      <a:pt x="582" y="189"/>
                    </a:lnTo>
                    <a:lnTo>
                      <a:pt x="116" y="451"/>
                    </a:lnTo>
                    <a:lnTo>
                      <a:pt x="0" y="381"/>
                    </a:lnTo>
                    <a:lnTo>
                      <a:pt x="19" y="2"/>
                    </a:lnTo>
                    <a:lnTo>
                      <a:pt x="40" y="0"/>
                    </a:lnTo>
                    <a:close/>
                  </a:path>
                </a:pathLst>
              </a:custGeom>
              <a:solidFill>
                <a:srgbClr val="E6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80" name="Freeform 86"/>
              <p:cNvSpPr>
                <a:spLocks/>
              </p:cNvSpPr>
              <p:nvPr/>
            </p:nvSpPr>
            <p:spPr bwMode="auto">
              <a:xfrm>
                <a:off x="822" y="2802"/>
                <a:ext cx="275" cy="421"/>
              </a:xfrm>
              <a:custGeom>
                <a:avLst/>
                <a:gdLst>
                  <a:gd name="T0" fmla="*/ 1 w 549"/>
                  <a:gd name="T1" fmla="*/ 0 h 840"/>
                  <a:gd name="T2" fmla="*/ 1 w 549"/>
                  <a:gd name="T3" fmla="*/ 1 h 840"/>
                  <a:gd name="T4" fmla="*/ 1 w 549"/>
                  <a:gd name="T5" fmla="*/ 1 h 840"/>
                  <a:gd name="T6" fmla="*/ 0 w 549"/>
                  <a:gd name="T7" fmla="*/ 1 h 840"/>
                  <a:gd name="T8" fmla="*/ 1 w 549"/>
                  <a:gd name="T9" fmla="*/ 1 h 840"/>
                  <a:gd name="T10" fmla="*/ 1 w 549"/>
                  <a:gd name="T11" fmla="*/ 0 h 840"/>
                  <a:gd name="T12" fmla="*/ 1 w 549"/>
                  <a:gd name="T13" fmla="*/ 0 h 840"/>
                  <a:gd name="T14" fmla="*/ 1 w 549"/>
                  <a:gd name="T15" fmla="*/ 0 h 840"/>
                  <a:gd name="T16" fmla="*/ 0 60000 65536"/>
                  <a:gd name="T17" fmla="*/ 0 60000 65536"/>
                  <a:gd name="T18" fmla="*/ 0 60000 65536"/>
                  <a:gd name="T19" fmla="*/ 0 60000 65536"/>
                  <a:gd name="T20" fmla="*/ 0 60000 65536"/>
                  <a:gd name="T21" fmla="*/ 0 60000 65536"/>
                  <a:gd name="T22" fmla="*/ 0 60000 65536"/>
                  <a:gd name="T23" fmla="*/ 0 60000 65536"/>
                  <a:gd name="T24" fmla="*/ 0 w 549"/>
                  <a:gd name="T25" fmla="*/ 0 h 840"/>
                  <a:gd name="T26" fmla="*/ 549 w 549"/>
                  <a:gd name="T27" fmla="*/ 840 h 84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49" h="840">
                    <a:moveTo>
                      <a:pt x="549" y="0"/>
                    </a:moveTo>
                    <a:lnTo>
                      <a:pt x="543" y="234"/>
                    </a:lnTo>
                    <a:lnTo>
                      <a:pt x="163" y="840"/>
                    </a:lnTo>
                    <a:lnTo>
                      <a:pt x="0" y="736"/>
                    </a:lnTo>
                    <a:lnTo>
                      <a:pt x="17" y="285"/>
                    </a:lnTo>
                    <a:lnTo>
                      <a:pt x="519" y="0"/>
                    </a:lnTo>
                    <a:lnTo>
                      <a:pt x="549" y="0"/>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81" name="Freeform 87"/>
              <p:cNvSpPr>
                <a:spLocks/>
              </p:cNvSpPr>
              <p:nvPr/>
            </p:nvSpPr>
            <p:spPr bwMode="auto">
              <a:xfrm>
                <a:off x="863" y="2831"/>
                <a:ext cx="220" cy="391"/>
              </a:xfrm>
              <a:custGeom>
                <a:avLst/>
                <a:gdLst>
                  <a:gd name="T0" fmla="*/ 0 w 441"/>
                  <a:gd name="T1" fmla="*/ 1 h 781"/>
                  <a:gd name="T2" fmla="*/ 0 w 441"/>
                  <a:gd name="T3" fmla="*/ 0 h 781"/>
                  <a:gd name="T4" fmla="*/ 0 w 441"/>
                  <a:gd name="T5" fmla="*/ 1 h 781"/>
                  <a:gd name="T6" fmla="*/ 0 w 441"/>
                  <a:gd name="T7" fmla="*/ 1 h 781"/>
                  <a:gd name="T8" fmla="*/ 0 w 441"/>
                  <a:gd name="T9" fmla="*/ 1 h 781"/>
                  <a:gd name="T10" fmla="*/ 0 w 441"/>
                  <a:gd name="T11" fmla="*/ 1 h 781"/>
                  <a:gd name="T12" fmla="*/ 0 w 441"/>
                  <a:gd name="T13" fmla="*/ 1 h 781"/>
                  <a:gd name="T14" fmla="*/ 0 60000 65536"/>
                  <a:gd name="T15" fmla="*/ 0 60000 65536"/>
                  <a:gd name="T16" fmla="*/ 0 60000 65536"/>
                  <a:gd name="T17" fmla="*/ 0 60000 65536"/>
                  <a:gd name="T18" fmla="*/ 0 60000 65536"/>
                  <a:gd name="T19" fmla="*/ 0 60000 65536"/>
                  <a:gd name="T20" fmla="*/ 0 60000 65536"/>
                  <a:gd name="T21" fmla="*/ 0 w 441"/>
                  <a:gd name="T22" fmla="*/ 0 h 781"/>
                  <a:gd name="T23" fmla="*/ 441 w 441"/>
                  <a:gd name="T24" fmla="*/ 781 h 78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41" h="781">
                    <a:moveTo>
                      <a:pt x="431" y="123"/>
                    </a:moveTo>
                    <a:lnTo>
                      <a:pt x="441" y="0"/>
                    </a:lnTo>
                    <a:lnTo>
                      <a:pt x="24" y="285"/>
                    </a:lnTo>
                    <a:lnTo>
                      <a:pt x="0" y="730"/>
                    </a:lnTo>
                    <a:lnTo>
                      <a:pt x="76" y="781"/>
                    </a:lnTo>
                    <a:lnTo>
                      <a:pt x="431" y="123"/>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82" name="Freeform 88"/>
              <p:cNvSpPr>
                <a:spLocks/>
              </p:cNvSpPr>
              <p:nvPr/>
            </p:nvSpPr>
            <p:spPr bwMode="auto">
              <a:xfrm>
                <a:off x="507" y="2550"/>
                <a:ext cx="181" cy="258"/>
              </a:xfrm>
              <a:custGeom>
                <a:avLst/>
                <a:gdLst>
                  <a:gd name="T0" fmla="*/ 1 w 361"/>
                  <a:gd name="T1" fmla="*/ 0 h 517"/>
                  <a:gd name="T2" fmla="*/ 1 w 361"/>
                  <a:gd name="T3" fmla="*/ 0 h 517"/>
                  <a:gd name="T4" fmla="*/ 1 w 361"/>
                  <a:gd name="T5" fmla="*/ 0 h 517"/>
                  <a:gd name="T6" fmla="*/ 1 w 361"/>
                  <a:gd name="T7" fmla="*/ 0 h 517"/>
                  <a:gd name="T8" fmla="*/ 1 w 361"/>
                  <a:gd name="T9" fmla="*/ 0 h 517"/>
                  <a:gd name="T10" fmla="*/ 0 w 361"/>
                  <a:gd name="T11" fmla="*/ 0 h 517"/>
                  <a:gd name="T12" fmla="*/ 1 w 361"/>
                  <a:gd name="T13" fmla="*/ 0 h 517"/>
                  <a:gd name="T14" fmla="*/ 1 w 361"/>
                  <a:gd name="T15" fmla="*/ 0 h 517"/>
                  <a:gd name="T16" fmla="*/ 0 60000 65536"/>
                  <a:gd name="T17" fmla="*/ 0 60000 65536"/>
                  <a:gd name="T18" fmla="*/ 0 60000 65536"/>
                  <a:gd name="T19" fmla="*/ 0 60000 65536"/>
                  <a:gd name="T20" fmla="*/ 0 60000 65536"/>
                  <a:gd name="T21" fmla="*/ 0 60000 65536"/>
                  <a:gd name="T22" fmla="*/ 0 60000 65536"/>
                  <a:gd name="T23" fmla="*/ 0 60000 65536"/>
                  <a:gd name="T24" fmla="*/ 0 w 361"/>
                  <a:gd name="T25" fmla="*/ 0 h 517"/>
                  <a:gd name="T26" fmla="*/ 361 w 361"/>
                  <a:gd name="T27" fmla="*/ 517 h 5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61" h="517">
                    <a:moveTo>
                      <a:pt x="9" y="78"/>
                    </a:moveTo>
                    <a:lnTo>
                      <a:pt x="190" y="244"/>
                    </a:lnTo>
                    <a:lnTo>
                      <a:pt x="228" y="517"/>
                    </a:lnTo>
                    <a:lnTo>
                      <a:pt x="361" y="466"/>
                    </a:lnTo>
                    <a:lnTo>
                      <a:pt x="300" y="137"/>
                    </a:lnTo>
                    <a:lnTo>
                      <a:pt x="0" y="0"/>
                    </a:lnTo>
                    <a:lnTo>
                      <a:pt x="9" y="78"/>
                    </a:lnTo>
                    <a:close/>
                  </a:path>
                </a:pathLst>
              </a:custGeom>
              <a:solidFill>
                <a:srgbClr val="5C5C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83" name="Freeform 89"/>
              <p:cNvSpPr>
                <a:spLocks/>
              </p:cNvSpPr>
              <p:nvPr/>
            </p:nvSpPr>
            <p:spPr bwMode="auto">
              <a:xfrm>
                <a:off x="501" y="2524"/>
                <a:ext cx="198" cy="279"/>
              </a:xfrm>
              <a:custGeom>
                <a:avLst/>
                <a:gdLst>
                  <a:gd name="T0" fmla="*/ 0 w 397"/>
                  <a:gd name="T1" fmla="*/ 0 h 559"/>
                  <a:gd name="T2" fmla="*/ 0 w 397"/>
                  <a:gd name="T3" fmla="*/ 0 h 559"/>
                  <a:gd name="T4" fmla="*/ 0 w 397"/>
                  <a:gd name="T5" fmla="*/ 0 h 559"/>
                  <a:gd name="T6" fmla="*/ 0 w 397"/>
                  <a:gd name="T7" fmla="*/ 0 h 559"/>
                  <a:gd name="T8" fmla="*/ 0 w 397"/>
                  <a:gd name="T9" fmla="*/ 0 h 559"/>
                  <a:gd name="T10" fmla="*/ 0 w 397"/>
                  <a:gd name="T11" fmla="*/ 0 h 559"/>
                  <a:gd name="T12" fmla="*/ 0 w 397"/>
                  <a:gd name="T13" fmla="*/ 0 h 559"/>
                  <a:gd name="T14" fmla="*/ 0 w 397"/>
                  <a:gd name="T15" fmla="*/ 0 h 559"/>
                  <a:gd name="T16" fmla="*/ 0 w 397"/>
                  <a:gd name="T17" fmla="*/ 0 h 559"/>
                  <a:gd name="T18" fmla="*/ 0 w 397"/>
                  <a:gd name="T19" fmla="*/ 0 h 559"/>
                  <a:gd name="T20" fmla="*/ 0 w 397"/>
                  <a:gd name="T21" fmla="*/ 0 h 5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7"/>
                  <a:gd name="T34" fmla="*/ 0 h 559"/>
                  <a:gd name="T35" fmla="*/ 397 w 397"/>
                  <a:gd name="T36" fmla="*/ 559 h 55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7" h="559">
                    <a:moveTo>
                      <a:pt x="28" y="103"/>
                    </a:moveTo>
                    <a:lnTo>
                      <a:pt x="106" y="158"/>
                    </a:lnTo>
                    <a:lnTo>
                      <a:pt x="131" y="213"/>
                    </a:lnTo>
                    <a:lnTo>
                      <a:pt x="228" y="234"/>
                    </a:lnTo>
                    <a:lnTo>
                      <a:pt x="306" y="392"/>
                    </a:lnTo>
                    <a:lnTo>
                      <a:pt x="292" y="559"/>
                    </a:lnTo>
                    <a:lnTo>
                      <a:pt x="397" y="504"/>
                    </a:lnTo>
                    <a:lnTo>
                      <a:pt x="368" y="270"/>
                    </a:lnTo>
                    <a:lnTo>
                      <a:pt x="0" y="0"/>
                    </a:lnTo>
                    <a:lnTo>
                      <a:pt x="28" y="103"/>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84" name="Freeform 90"/>
              <p:cNvSpPr>
                <a:spLocks/>
              </p:cNvSpPr>
              <p:nvPr/>
            </p:nvSpPr>
            <p:spPr bwMode="auto">
              <a:xfrm>
                <a:off x="538" y="2556"/>
                <a:ext cx="182" cy="237"/>
              </a:xfrm>
              <a:custGeom>
                <a:avLst/>
                <a:gdLst>
                  <a:gd name="T0" fmla="*/ 0 w 365"/>
                  <a:gd name="T1" fmla="*/ 1 h 473"/>
                  <a:gd name="T2" fmla="*/ 0 w 365"/>
                  <a:gd name="T3" fmla="*/ 1 h 473"/>
                  <a:gd name="T4" fmla="*/ 0 w 365"/>
                  <a:gd name="T5" fmla="*/ 1 h 473"/>
                  <a:gd name="T6" fmla="*/ 0 w 365"/>
                  <a:gd name="T7" fmla="*/ 1 h 473"/>
                  <a:gd name="T8" fmla="*/ 0 w 365"/>
                  <a:gd name="T9" fmla="*/ 1 h 473"/>
                  <a:gd name="T10" fmla="*/ 0 w 365"/>
                  <a:gd name="T11" fmla="*/ 1 h 473"/>
                  <a:gd name="T12" fmla="*/ 0 w 365"/>
                  <a:gd name="T13" fmla="*/ 1 h 473"/>
                  <a:gd name="T14" fmla="*/ 0 w 365"/>
                  <a:gd name="T15" fmla="*/ 0 h 473"/>
                  <a:gd name="T16" fmla="*/ 0 w 365"/>
                  <a:gd name="T17" fmla="*/ 1 h 473"/>
                  <a:gd name="T18" fmla="*/ 0 w 365"/>
                  <a:gd name="T19" fmla="*/ 1 h 47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5"/>
                  <a:gd name="T31" fmla="*/ 0 h 473"/>
                  <a:gd name="T32" fmla="*/ 365 w 365"/>
                  <a:gd name="T33" fmla="*/ 473 h 47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5" h="473">
                    <a:moveTo>
                      <a:pt x="0" y="24"/>
                    </a:moveTo>
                    <a:lnTo>
                      <a:pt x="249" y="211"/>
                    </a:lnTo>
                    <a:lnTo>
                      <a:pt x="285" y="347"/>
                    </a:lnTo>
                    <a:lnTo>
                      <a:pt x="281" y="473"/>
                    </a:lnTo>
                    <a:lnTo>
                      <a:pt x="365" y="429"/>
                    </a:lnTo>
                    <a:lnTo>
                      <a:pt x="361" y="296"/>
                    </a:lnTo>
                    <a:lnTo>
                      <a:pt x="277" y="142"/>
                    </a:lnTo>
                    <a:lnTo>
                      <a:pt x="51" y="0"/>
                    </a:lnTo>
                    <a:lnTo>
                      <a:pt x="0" y="24"/>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85" name="Freeform 91"/>
              <p:cNvSpPr>
                <a:spLocks/>
              </p:cNvSpPr>
              <p:nvPr/>
            </p:nvSpPr>
            <p:spPr bwMode="auto">
              <a:xfrm>
                <a:off x="565" y="2551"/>
                <a:ext cx="173" cy="231"/>
              </a:xfrm>
              <a:custGeom>
                <a:avLst/>
                <a:gdLst>
                  <a:gd name="T0" fmla="*/ 1 w 346"/>
                  <a:gd name="T1" fmla="*/ 0 h 464"/>
                  <a:gd name="T2" fmla="*/ 1 w 346"/>
                  <a:gd name="T3" fmla="*/ 0 h 464"/>
                  <a:gd name="T4" fmla="*/ 1 w 346"/>
                  <a:gd name="T5" fmla="*/ 0 h 464"/>
                  <a:gd name="T6" fmla="*/ 1 w 346"/>
                  <a:gd name="T7" fmla="*/ 0 h 464"/>
                  <a:gd name="T8" fmla="*/ 1 w 346"/>
                  <a:gd name="T9" fmla="*/ 0 h 464"/>
                  <a:gd name="T10" fmla="*/ 1 w 346"/>
                  <a:gd name="T11" fmla="*/ 0 h 464"/>
                  <a:gd name="T12" fmla="*/ 1 w 346"/>
                  <a:gd name="T13" fmla="*/ 0 h 464"/>
                  <a:gd name="T14" fmla="*/ 1 w 346"/>
                  <a:gd name="T15" fmla="*/ 0 h 464"/>
                  <a:gd name="T16" fmla="*/ 1 w 346"/>
                  <a:gd name="T17" fmla="*/ 0 h 464"/>
                  <a:gd name="T18" fmla="*/ 1 w 346"/>
                  <a:gd name="T19" fmla="*/ 0 h 464"/>
                  <a:gd name="T20" fmla="*/ 1 w 346"/>
                  <a:gd name="T21" fmla="*/ 0 h 464"/>
                  <a:gd name="T22" fmla="*/ 1 w 346"/>
                  <a:gd name="T23" fmla="*/ 0 h 464"/>
                  <a:gd name="T24" fmla="*/ 1 w 346"/>
                  <a:gd name="T25" fmla="*/ 0 h 464"/>
                  <a:gd name="T26" fmla="*/ 1 w 346"/>
                  <a:gd name="T27" fmla="*/ 0 h 464"/>
                  <a:gd name="T28" fmla="*/ 1 w 346"/>
                  <a:gd name="T29" fmla="*/ 0 h 464"/>
                  <a:gd name="T30" fmla="*/ 1 w 346"/>
                  <a:gd name="T31" fmla="*/ 0 h 464"/>
                  <a:gd name="T32" fmla="*/ 1 w 346"/>
                  <a:gd name="T33" fmla="*/ 0 h 464"/>
                  <a:gd name="T34" fmla="*/ 1 w 346"/>
                  <a:gd name="T35" fmla="*/ 0 h 464"/>
                  <a:gd name="T36" fmla="*/ 1 w 346"/>
                  <a:gd name="T37" fmla="*/ 0 h 464"/>
                  <a:gd name="T38" fmla="*/ 1 w 346"/>
                  <a:gd name="T39" fmla="*/ 0 h 464"/>
                  <a:gd name="T40" fmla="*/ 1 w 346"/>
                  <a:gd name="T41" fmla="*/ 0 h 464"/>
                  <a:gd name="T42" fmla="*/ 1 w 346"/>
                  <a:gd name="T43" fmla="*/ 0 h 464"/>
                  <a:gd name="T44" fmla="*/ 1 w 346"/>
                  <a:gd name="T45" fmla="*/ 0 h 464"/>
                  <a:gd name="T46" fmla="*/ 1 w 346"/>
                  <a:gd name="T47" fmla="*/ 0 h 464"/>
                  <a:gd name="T48" fmla="*/ 1 w 346"/>
                  <a:gd name="T49" fmla="*/ 0 h 464"/>
                  <a:gd name="T50" fmla="*/ 1 w 346"/>
                  <a:gd name="T51" fmla="*/ 0 h 464"/>
                  <a:gd name="T52" fmla="*/ 1 w 346"/>
                  <a:gd name="T53" fmla="*/ 0 h 464"/>
                  <a:gd name="T54" fmla="*/ 1 w 346"/>
                  <a:gd name="T55" fmla="*/ 0 h 464"/>
                  <a:gd name="T56" fmla="*/ 1 w 346"/>
                  <a:gd name="T57" fmla="*/ 0 h 464"/>
                  <a:gd name="T58" fmla="*/ 1 w 346"/>
                  <a:gd name="T59" fmla="*/ 0 h 464"/>
                  <a:gd name="T60" fmla="*/ 1 w 346"/>
                  <a:gd name="T61" fmla="*/ 0 h 464"/>
                  <a:gd name="T62" fmla="*/ 1 w 346"/>
                  <a:gd name="T63" fmla="*/ 0 h 464"/>
                  <a:gd name="T64" fmla="*/ 1 w 346"/>
                  <a:gd name="T65" fmla="*/ 0 h 464"/>
                  <a:gd name="T66" fmla="*/ 1 w 346"/>
                  <a:gd name="T67" fmla="*/ 0 h 464"/>
                  <a:gd name="T68" fmla="*/ 1 w 346"/>
                  <a:gd name="T69" fmla="*/ 0 h 464"/>
                  <a:gd name="T70" fmla="*/ 1 w 346"/>
                  <a:gd name="T71" fmla="*/ 0 h 464"/>
                  <a:gd name="T72" fmla="*/ 1 w 346"/>
                  <a:gd name="T73" fmla="*/ 0 h 464"/>
                  <a:gd name="T74" fmla="*/ 0 w 346"/>
                  <a:gd name="T75" fmla="*/ 0 h 464"/>
                  <a:gd name="T76" fmla="*/ 1 w 346"/>
                  <a:gd name="T77" fmla="*/ 0 h 464"/>
                  <a:gd name="T78" fmla="*/ 1 w 346"/>
                  <a:gd name="T79" fmla="*/ 0 h 46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6"/>
                  <a:gd name="T121" fmla="*/ 0 h 464"/>
                  <a:gd name="T122" fmla="*/ 346 w 346"/>
                  <a:gd name="T123" fmla="*/ 464 h 46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6" h="464">
                    <a:moveTo>
                      <a:pt x="42" y="0"/>
                    </a:moveTo>
                    <a:lnTo>
                      <a:pt x="44" y="2"/>
                    </a:lnTo>
                    <a:lnTo>
                      <a:pt x="49" y="6"/>
                    </a:lnTo>
                    <a:lnTo>
                      <a:pt x="59" y="12"/>
                    </a:lnTo>
                    <a:lnTo>
                      <a:pt x="72" y="19"/>
                    </a:lnTo>
                    <a:lnTo>
                      <a:pt x="87" y="29"/>
                    </a:lnTo>
                    <a:lnTo>
                      <a:pt x="104" y="42"/>
                    </a:lnTo>
                    <a:lnTo>
                      <a:pt x="121" y="55"/>
                    </a:lnTo>
                    <a:lnTo>
                      <a:pt x="142" y="71"/>
                    </a:lnTo>
                    <a:lnTo>
                      <a:pt x="163" y="86"/>
                    </a:lnTo>
                    <a:lnTo>
                      <a:pt x="182" y="101"/>
                    </a:lnTo>
                    <a:lnTo>
                      <a:pt x="201" y="118"/>
                    </a:lnTo>
                    <a:lnTo>
                      <a:pt x="220" y="135"/>
                    </a:lnTo>
                    <a:lnTo>
                      <a:pt x="237" y="152"/>
                    </a:lnTo>
                    <a:lnTo>
                      <a:pt x="253" y="169"/>
                    </a:lnTo>
                    <a:lnTo>
                      <a:pt x="266" y="185"/>
                    </a:lnTo>
                    <a:lnTo>
                      <a:pt x="277" y="202"/>
                    </a:lnTo>
                    <a:lnTo>
                      <a:pt x="285" y="217"/>
                    </a:lnTo>
                    <a:lnTo>
                      <a:pt x="293" y="234"/>
                    </a:lnTo>
                    <a:lnTo>
                      <a:pt x="300" y="253"/>
                    </a:lnTo>
                    <a:lnTo>
                      <a:pt x="306" y="272"/>
                    </a:lnTo>
                    <a:lnTo>
                      <a:pt x="312" y="291"/>
                    </a:lnTo>
                    <a:lnTo>
                      <a:pt x="317" y="310"/>
                    </a:lnTo>
                    <a:lnTo>
                      <a:pt x="323" y="329"/>
                    </a:lnTo>
                    <a:lnTo>
                      <a:pt x="327" y="346"/>
                    </a:lnTo>
                    <a:lnTo>
                      <a:pt x="331" y="363"/>
                    </a:lnTo>
                    <a:lnTo>
                      <a:pt x="334" y="378"/>
                    </a:lnTo>
                    <a:lnTo>
                      <a:pt x="338" y="392"/>
                    </a:lnTo>
                    <a:lnTo>
                      <a:pt x="342" y="405"/>
                    </a:lnTo>
                    <a:lnTo>
                      <a:pt x="342" y="415"/>
                    </a:lnTo>
                    <a:lnTo>
                      <a:pt x="344" y="422"/>
                    </a:lnTo>
                    <a:lnTo>
                      <a:pt x="344" y="428"/>
                    </a:lnTo>
                    <a:lnTo>
                      <a:pt x="346" y="430"/>
                    </a:lnTo>
                    <a:lnTo>
                      <a:pt x="277" y="464"/>
                    </a:lnTo>
                    <a:lnTo>
                      <a:pt x="287" y="329"/>
                    </a:lnTo>
                    <a:lnTo>
                      <a:pt x="209" y="156"/>
                    </a:lnTo>
                    <a:lnTo>
                      <a:pt x="150" y="156"/>
                    </a:lnTo>
                    <a:lnTo>
                      <a:pt x="0" y="31"/>
                    </a:lnTo>
                    <a:lnTo>
                      <a:pt x="42"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86" name="Freeform 92"/>
              <p:cNvSpPr>
                <a:spLocks/>
              </p:cNvSpPr>
              <p:nvPr/>
            </p:nvSpPr>
            <p:spPr bwMode="auto">
              <a:xfrm>
                <a:off x="288" y="2485"/>
                <a:ext cx="181" cy="408"/>
              </a:xfrm>
              <a:custGeom>
                <a:avLst/>
                <a:gdLst>
                  <a:gd name="T0" fmla="*/ 0 w 363"/>
                  <a:gd name="T1" fmla="*/ 1 h 815"/>
                  <a:gd name="T2" fmla="*/ 0 w 363"/>
                  <a:gd name="T3" fmla="*/ 1 h 815"/>
                  <a:gd name="T4" fmla="*/ 0 w 363"/>
                  <a:gd name="T5" fmla="*/ 1 h 815"/>
                  <a:gd name="T6" fmla="*/ 0 w 363"/>
                  <a:gd name="T7" fmla="*/ 1 h 815"/>
                  <a:gd name="T8" fmla="*/ 0 w 363"/>
                  <a:gd name="T9" fmla="*/ 1 h 815"/>
                  <a:gd name="T10" fmla="*/ 0 w 363"/>
                  <a:gd name="T11" fmla="*/ 0 h 815"/>
                  <a:gd name="T12" fmla="*/ 0 w 363"/>
                  <a:gd name="T13" fmla="*/ 1 h 815"/>
                  <a:gd name="T14" fmla="*/ 0 w 363"/>
                  <a:gd name="T15" fmla="*/ 1 h 815"/>
                  <a:gd name="T16" fmla="*/ 0 60000 65536"/>
                  <a:gd name="T17" fmla="*/ 0 60000 65536"/>
                  <a:gd name="T18" fmla="*/ 0 60000 65536"/>
                  <a:gd name="T19" fmla="*/ 0 60000 65536"/>
                  <a:gd name="T20" fmla="*/ 0 60000 65536"/>
                  <a:gd name="T21" fmla="*/ 0 60000 65536"/>
                  <a:gd name="T22" fmla="*/ 0 60000 65536"/>
                  <a:gd name="T23" fmla="*/ 0 60000 65536"/>
                  <a:gd name="T24" fmla="*/ 0 w 363"/>
                  <a:gd name="T25" fmla="*/ 0 h 815"/>
                  <a:gd name="T26" fmla="*/ 363 w 363"/>
                  <a:gd name="T27" fmla="*/ 815 h 8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63" h="815">
                    <a:moveTo>
                      <a:pt x="298" y="46"/>
                    </a:moveTo>
                    <a:lnTo>
                      <a:pt x="260" y="439"/>
                    </a:lnTo>
                    <a:lnTo>
                      <a:pt x="0" y="738"/>
                    </a:lnTo>
                    <a:lnTo>
                      <a:pt x="91" y="815"/>
                    </a:lnTo>
                    <a:lnTo>
                      <a:pt x="363" y="508"/>
                    </a:lnTo>
                    <a:lnTo>
                      <a:pt x="357" y="0"/>
                    </a:lnTo>
                    <a:lnTo>
                      <a:pt x="298" y="46"/>
                    </a:lnTo>
                    <a:close/>
                  </a:path>
                </a:pathLst>
              </a:custGeom>
              <a:solidFill>
                <a:srgbClr val="5C5C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87" name="Freeform 93"/>
              <p:cNvSpPr>
                <a:spLocks/>
              </p:cNvSpPr>
              <p:nvPr/>
            </p:nvSpPr>
            <p:spPr bwMode="auto">
              <a:xfrm>
                <a:off x="916" y="2851"/>
                <a:ext cx="220" cy="243"/>
              </a:xfrm>
              <a:custGeom>
                <a:avLst/>
                <a:gdLst>
                  <a:gd name="T0" fmla="*/ 1 w 439"/>
                  <a:gd name="T1" fmla="*/ 0 h 486"/>
                  <a:gd name="T2" fmla="*/ 0 w 439"/>
                  <a:gd name="T3" fmla="*/ 1 h 486"/>
                  <a:gd name="T4" fmla="*/ 1 w 439"/>
                  <a:gd name="T5" fmla="*/ 1 h 486"/>
                  <a:gd name="T6" fmla="*/ 1 w 439"/>
                  <a:gd name="T7" fmla="*/ 1 h 486"/>
                  <a:gd name="T8" fmla="*/ 1 w 439"/>
                  <a:gd name="T9" fmla="*/ 0 h 486"/>
                  <a:gd name="T10" fmla="*/ 1 w 439"/>
                  <a:gd name="T11" fmla="*/ 0 h 486"/>
                  <a:gd name="T12" fmla="*/ 0 60000 65536"/>
                  <a:gd name="T13" fmla="*/ 0 60000 65536"/>
                  <a:gd name="T14" fmla="*/ 0 60000 65536"/>
                  <a:gd name="T15" fmla="*/ 0 60000 65536"/>
                  <a:gd name="T16" fmla="*/ 0 60000 65536"/>
                  <a:gd name="T17" fmla="*/ 0 60000 65536"/>
                  <a:gd name="T18" fmla="*/ 0 w 439"/>
                  <a:gd name="T19" fmla="*/ 0 h 486"/>
                  <a:gd name="T20" fmla="*/ 439 w 439"/>
                  <a:gd name="T21" fmla="*/ 486 h 486"/>
                </a:gdLst>
                <a:ahLst/>
                <a:cxnLst>
                  <a:cxn ang="T12">
                    <a:pos x="T0" y="T1"/>
                  </a:cxn>
                  <a:cxn ang="T13">
                    <a:pos x="T2" y="T3"/>
                  </a:cxn>
                  <a:cxn ang="T14">
                    <a:pos x="T4" y="T5"/>
                  </a:cxn>
                  <a:cxn ang="T15">
                    <a:pos x="T6" y="T7"/>
                  </a:cxn>
                  <a:cxn ang="T16">
                    <a:pos x="T8" y="T9"/>
                  </a:cxn>
                  <a:cxn ang="T17">
                    <a:pos x="T10" y="T11"/>
                  </a:cxn>
                </a:cxnLst>
                <a:rect l="T18" t="T19" r="T20" b="T21"/>
                <a:pathLst>
                  <a:path w="439" h="486">
                    <a:moveTo>
                      <a:pt x="392" y="0"/>
                    </a:moveTo>
                    <a:lnTo>
                      <a:pt x="0" y="268"/>
                    </a:lnTo>
                    <a:lnTo>
                      <a:pt x="146" y="486"/>
                    </a:lnTo>
                    <a:lnTo>
                      <a:pt x="439" y="462"/>
                    </a:lnTo>
                    <a:lnTo>
                      <a:pt x="392" y="0"/>
                    </a:lnTo>
                    <a:close/>
                  </a:path>
                </a:pathLst>
              </a:custGeom>
              <a:solidFill>
                <a:srgbClr val="E6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88" name="Freeform 94"/>
              <p:cNvSpPr>
                <a:spLocks/>
              </p:cNvSpPr>
              <p:nvPr/>
            </p:nvSpPr>
            <p:spPr bwMode="auto">
              <a:xfrm>
                <a:off x="893" y="2985"/>
                <a:ext cx="320" cy="248"/>
              </a:xfrm>
              <a:custGeom>
                <a:avLst/>
                <a:gdLst>
                  <a:gd name="T0" fmla="*/ 0 w 641"/>
                  <a:gd name="T1" fmla="*/ 1 h 496"/>
                  <a:gd name="T2" fmla="*/ 0 w 641"/>
                  <a:gd name="T3" fmla="*/ 1 h 496"/>
                  <a:gd name="T4" fmla="*/ 0 w 641"/>
                  <a:gd name="T5" fmla="*/ 1 h 496"/>
                  <a:gd name="T6" fmla="*/ 0 w 641"/>
                  <a:gd name="T7" fmla="*/ 1 h 496"/>
                  <a:gd name="T8" fmla="*/ 0 w 641"/>
                  <a:gd name="T9" fmla="*/ 1 h 496"/>
                  <a:gd name="T10" fmla="*/ 0 w 641"/>
                  <a:gd name="T11" fmla="*/ 1 h 496"/>
                  <a:gd name="T12" fmla="*/ 0 w 641"/>
                  <a:gd name="T13" fmla="*/ 0 h 496"/>
                  <a:gd name="T14" fmla="*/ 0 w 641"/>
                  <a:gd name="T15" fmla="*/ 1 h 496"/>
                  <a:gd name="T16" fmla="*/ 0 w 641"/>
                  <a:gd name="T17" fmla="*/ 1 h 4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1"/>
                  <a:gd name="T28" fmla="*/ 0 h 496"/>
                  <a:gd name="T29" fmla="*/ 641 w 641"/>
                  <a:gd name="T30" fmla="*/ 496 h 49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1" h="496">
                    <a:moveTo>
                      <a:pt x="16" y="4"/>
                    </a:moveTo>
                    <a:lnTo>
                      <a:pt x="0" y="460"/>
                    </a:lnTo>
                    <a:lnTo>
                      <a:pt x="52" y="496"/>
                    </a:lnTo>
                    <a:lnTo>
                      <a:pt x="415" y="308"/>
                    </a:lnTo>
                    <a:lnTo>
                      <a:pt x="628" y="308"/>
                    </a:lnTo>
                    <a:lnTo>
                      <a:pt x="641" y="255"/>
                    </a:lnTo>
                    <a:lnTo>
                      <a:pt x="42" y="0"/>
                    </a:lnTo>
                    <a:lnTo>
                      <a:pt x="16" y="4"/>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89" name="Freeform 95"/>
              <p:cNvSpPr>
                <a:spLocks/>
              </p:cNvSpPr>
              <p:nvPr/>
            </p:nvSpPr>
            <p:spPr bwMode="auto">
              <a:xfrm>
                <a:off x="312" y="2495"/>
                <a:ext cx="194" cy="425"/>
              </a:xfrm>
              <a:custGeom>
                <a:avLst/>
                <a:gdLst>
                  <a:gd name="T0" fmla="*/ 1 w 387"/>
                  <a:gd name="T1" fmla="*/ 0 h 852"/>
                  <a:gd name="T2" fmla="*/ 1 w 387"/>
                  <a:gd name="T3" fmla="*/ 0 h 852"/>
                  <a:gd name="T4" fmla="*/ 1 w 387"/>
                  <a:gd name="T5" fmla="*/ 0 h 852"/>
                  <a:gd name="T6" fmla="*/ 1 w 387"/>
                  <a:gd name="T7" fmla="*/ 0 h 852"/>
                  <a:gd name="T8" fmla="*/ 1 w 387"/>
                  <a:gd name="T9" fmla="*/ 0 h 852"/>
                  <a:gd name="T10" fmla="*/ 0 w 387"/>
                  <a:gd name="T11" fmla="*/ 0 h 852"/>
                  <a:gd name="T12" fmla="*/ 1 w 387"/>
                  <a:gd name="T13" fmla="*/ 0 h 852"/>
                  <a:gd name="T14" fmla="*/ 1 w 387"/>
                  <a:gd name="T15" fmla="*/ 0 h 852"/>
                  <a:gd name="T16" fmla="*/ 1 w 387"/>
                  <a:gd name="T17" fmla="*/ 0 h 852"/>
                  <a:gd name="T18" fmla="*/ 1 w 387"/>
                  <a:gd name="T19" fmla="*/ 0 h 852"/>
                  <a:gd name="T20" fmla="*/ 1 w 387"/>
                  <a:gd name="T21" fmla="*/ 0 h 852"/>
                  <a:gd name="T22" fmla="*/ 1 w 387"/>
                  <a:gd name="T23" fmla="*/ 0 h 85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7"/>
                  <a:gd name="T37" fmla="*/ 0 h 852"/>
                  <a:gd name="T38" fmla="*/ 387 w 387"/>
                  <a:gd name="T39" fmla="*/ 852 h 85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7" h="852">
                    <a:moveTo>
                      <a:pt x="277" y="0"/>
                    </a:moveTo>
                    <a:lnTo>
                      <a:pt x="296" y="152"/>
                    </a:lnTo>
                    <a:lnTo>
                      <a:pt x="264" y="354"/>
                    </a:lnTo>
                    <a:lnTo>
                      <a:pt x="281" y="460"/>
                    </a:lnTo>
                    <a:lnTo>
                      <a:pt x="171" y="627"/>
                    </a:lnTo>
                    <a:lnTo>
                      <a:pt x="0" y="760"/>
                    </a:lnTo>
                    <a:lnTo>
                      <a:pt x="108" y="852"/>
                    </a:lnTo>
                    <a:lnTo>
                      <a:pt x="355" y="597"/>
                    </a:lnTo>
                    <a:lnTo>
                      <a:pt x="387" y="289"/>
                    </a:lnTo>
                    <a:lnTo>
                      <a:pt x="332" y="0"/>
                    </a:lnTo>
                    <a:lnTo>
                      <a:pt x="277"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90" name="Freeform 96"/>
              <p:cNvSpPr>
                <a:spLocks/>
              </p:cNvSpPr>
              <p:nvPr/>
            </p:nvSpPr>
            <p:spPr bwMode="auto">
              <a:xfrm>
                <a:off x="351" y="2495"/>
                <a:ext cx="170" cy="432"/>
              </a:xfrm>
              <a:custGeom>
                <a:avLst/>
                <a:gdLst>
                  <a:gd name="T0" fmla="*/ 0 w 341"/>
                  <a:gd name="T1" fmla="*/ 0 h 865"/>
                  <a:gd name="T2" fmla="*/ 0 w 341"/>
                  <a:gd name="T3" fmla="*/ 0 h 865"/>
                  <a:gd name="T4" fmla="*/ 0 w 341"/>
                  <a:gd name="T5" fmla="*/ 0 h 865"/>
                  <a:gd name="T6" fmla="*/ 0 w 341"/>
                  <a:gd name="T7" fmla="*/ 0 h 865"/>
                  <a:gd name="T8" fmla="*/ 0 w 341"/>
                  <a:gd name="T9" fmla="*/ 0 h 865"/>
                  <a:gd name="T10" fmla="*/ 0 w 341"/>
                  <a:gd name="T11" fmla="*/ 0 h 865"/>
                  <a:gd name="T12" fmla="*/ 0 w 341"/>
                  <a:gd name="T13" fmla="*/ 0 h 865"/>
                  <a:gd name="T14" fmla="*/ 0 w 341"/>
                  <a:gd name="T15" fmla="*/ 0 h 865"/>
                  <a:gd name="T16" fmla="*/ 0 w 341"/>
                  <a:gd name="T17" fmla="*/ 0 h 865"/>
                  <a:gd name="T18" fmla="*/ 0 w 341"/>
                  <a:gd name="T19" fmla="*/ 0 h 865"/>
                  <a:gd name="T20" fmla="*/ 0 w 341"/>
                  <a:gd name="T21" fmla="*/ 0 h 865"/>
                  <a:gd name="T22" fmla="*/ 0 w 341"/>
                  <a:gd name="T23" fmla="*/ 0 h 865"/>
                  <a:gd name="T24" fmla="*/ 0 w 341"/>
                  <a:gd name="T25" fmla="*/ 0 h 8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41"/>
                  <a:gd name="T40" fmla="*/ 0 h 865"/>
                  <a:gd name="T41" fmla="*/ 341 w 341"/>
                  <a:gd name="T42" fmla="*/ 865 h 86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41" h="865">
                    <a:moveTo>
                      <a:pt x="246" y="0"/>
                    </a:moveTo>
                    <a:lnTo>
                      <a:pt x="246" y="300"/>
                    </a:lnTo>
                    <a:lnTo>
                      <a:pt x="272" y="375"/>
                    </a:lnTo>
                    <a:lnTo>
                      <a:pt x="242" y="542"/>
                    </a:lnTo>
                    <a:lnTo>
                      <a:pt x="194" y="576"/>
                    </a:lnTo>
                    <a:lnTo>
                      <a:pt x="97" y="774"/>
                    </a:lnTo>
                    <a:lnTo>
                      <a:pt x="0" y="825"/>
                    </a:lnTo>
                    <a:lnTo>
                      <a:pt x="50" y="865"/>
                    </a:lnTo>
                    <a:lnTo>
                      <a:pt x="177" y="819"/>
                    </a:lnTo>
                    <a:lnTo>
                      <a:pt x="341" y="445"/>
                    </a:lnTo>
                    <a:lnTo>
                      <a:pt x="289" y="4"/>
                    </a:lnTo>
                    <a:lnTo>
                      <a:pt x="246" y="0"/>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91" name="Freeform 97"/>
              <p:cNvSpPr>
                <a:spLocks/>
              </p:cNvSpPr>
              <p:nvPr/>
            </p:nvSpPr>
            <p:spPr bwMode="auto">
              <a:xfrm>
                <a:off x="617" y="2710"/>
                <a:ext cx="185" cy="207"/>
              </a:xfrm>
              <a:custGeom>
                <a:avLst/>
                <a:gdLst>
                  <a:gd name="T0" fmla="*/ 0 w 371"/>
                  <a:gd name="T1" fmla="*/ 0 h 414"/>
                  <a:gd name="T2" fmla="*/ 0 w 371"/>
                  <a:gd name="T3" fmla="*/ 1 h 414"/>
                  <a:gd name="T4" fmla="*/ 0 w 371"/>
                  <a:gd name="T5" fmla="*/ 1 h 414"/>
                  <a:gd name="T6" fmla="*/ 0 w 371"/>
                  <a:gd name="T7" fmla="*/ 0 h 414"/>
                  <a:gd name="T8" fmla="*/ 0 w 371"/>
                  <a:gd name="T9" fmla="*/ 0 h 414"/>
                  <a:gd name="T10" fmla="*/ 0 60000 65536"/>
                  <a:gd name="T11" fmla="*/ 0 60000 65536"/>
                  <a:gd name="T12" fmla="*/ 0 60000 65536"/>
                  <a:gd name="T13" fmla="*/ 0 60000 65536"/>
                  <a:gd name="T14" fmla="*/ 0 60000 65536"/>
                  <a:gd name="T15" fmla="*/ 0 w 371"/>
                  <a:gd name="T16" fmla="*/ 0 h 414"/>
                  <a:gd name="T17" fmla="*/ 371 w 371"/>
                  <a:gd name="T18" fmla="*/ 414 h 414"/>
                </a:gdLst>
                <a:ahLst/>
                <a:cxnLst>
                  <a:cxn ang="T10">
                    <a:pos x="T0" y="T1"/>
                  </a:cxn>
                  <a:cxn ang="T11">
                    <a:pos x="T2" y="T3"/>
                  </a:cxn>
                  <a:cxn ang="T12">
                    <a:pos x="T4" y="T5"/>
                  </a:cxn>
                  <a:cxn ang="T13">
                    <a:pos x="T6" y="T7"/>
                  </a:cxn>
                  <a:cxn ang="T14">
                    <a:pos x="T8" y="T9"/>
                  </a:cxn>
                </a:cxnLst>
                <a:rect l="T15" t="T16" r="T17" b="T18"/>
                <a:pathLst>
                  <a:path w="371" h="414">
                    <a:moveTo>
                      <a:pt x="371" y="0"/>
                    </a:moveTo>
                    <a:lnTo>
                      <a:pt x="371" y="414"/>
                    </a:lnTo>
                    <a:lnTo>
                      <a:pt x="0" y="176"/>
                    </a:lnTo>
                    <a:lnTo>
                      <a:pt x="371" y="0"/>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92" name="Freeform 98"/>
              <p:cNvSpPr>
                <a:spLocks/>
              </p:cNvSpPr>
              <p:nvPr/>
            </p:nvSpPr>
            <p:spPr bwMode="auto">
              <a:xfrm>
                <a:off x="1109" y="2849"/>
                <a:ext cx="160" cy="253"/>
              </a:xfrm>
              <a:custGeom>
                <a:avLst/>
                <a:gdLst>
                  <a:gd name="T0" fmla="*/ 0 w 321"/>
                  <a:gd name="T1" fmla="*/ 0 h 506"/>
                  <a:gd name="T2" fmla="*/ 0 w 321"/>
                  <a:gd name="T3" fmla="*/ 1 h 506"/>
                  <a:gd name="T4" fmla="*/ 0 w 321"/>
                  <a:gd name="T5" fmla="*/ 1 h 506"/>
                  <a:gd name="T6" fmla="*/ 0 w 321"/>
                  <a:gd name="T7" fmla="*/ 1 h 506"/>
                  <a:gd name="T8" fmla="*/ 0 w 321"/>
                  <a:gd name="T9" fmla="*/ 0 h 506"/>
                  <a:gd name="T10" fmla="*/ 0 w 321"/>
                  <a:gd name="T11" fmla="*/ 0 h 506"/>
                  <a:gd name="T12" fmla="*/ 0 60000 65536"/>
                  <a:gd name="T13" fmla="*/ 0 60000 65536"/>
                  <a:gd name="T14" fmla="*/ 0 60000 65536"/>
                  <a:gd name="T15" fmla="*/ 0 60000 65536"/>
                  <a:gd name="T16" fmla="*/ 0 60000 65536"/>
                  <a:gd name="T17" fmla="*/ 0 60000 65536"/>
                  <a:gd name="T18" fmla="*/ 0 w 321"/>
                  <a:gd name="T19" fmla="*/ 0 h 506"/>
                  <a:gd name="T20" fmla="*/ 321 w 321"/>
                  <a:gd name="T21" fmla="*/ 506 h 506"/>
                </a:gdLst>
                <a:ahLst/>
                <a:cxnLst>
                  <a:cxn ang="T12">
                    <a:pos x="T0" y="T1"/>
                  </a:cxn>
                  <a:cxn ang="T13">
                    <a:pos x="T2" y="T3"/>
                  </a:cxn>
                  <a:cxn ang="T14">
                    <a:pos x="T4" y="T5"/>
                  </a:cxn>
                  <a:cxn ang="T15">
                    <a:pos x="T6" y="T7"/>
                  </a:cxn>
                  <a:cxn ang="T16">
                    <a:pos x="T8" y="T9"/>
                  </a:cxn>
                  <a:cxn ang="T17">
                    <a:pos x="T10" y="T11"/>
                  </a:cxn>
                </a:cxnLst>
                <a:rect l="T18" t="T19" r="T20" b="T21"/>
                <a:pathLst>
                  <a:path w="321" h="506">
                    <a:moveTo>
                      <a:pt x="6" y="0"/>
                    </a:moveTo>
                    <a:lnTo>
                      <a:pt x="0" y="420"/>
                    </a:lnTo>
                    <a:lnTo>
                      <a:pt x="215" y="506"/>
                    </a:lnTo>
                    <a:lnTo>
                      <a:pt x="321" y="129"/>
                    </a:lnTo>
                    <a:lnTo>
                      <a:pt x="6" y="0"/>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93" name="Freeform 99"/>
              <p:cNvSpPr>
                <a:spLocks/>
              </p:cNvSpPr>
              <p:nvPr/>
            </p:nvSpPr>
            <p:spPr bwMode="auto">
              <a:xfrm>
                <a:off x="376" y="2510"/>
                <a:ext cx="157" cy="445"/>
              </a:xfrm>
              <a:custGeom>
                <a:avLst/>
                <a:gdLst>
                  <a:gd name="T0" fmla="*/ 1 w 313"/>
                  <a:gd name="T1" fmla="*/ 0 h 892"/>
                  <a:gd name="T2" fmla="*/ 1 w 313"/>
                  <a:gd name="T3" fmla="*/ 0 h 892"/>
                  <a:gd name="T4" fmla="*/ 1 w 313"/>
                  <a:gd name="T5" fmla="*/ 0 h 892"/>
                  <a:gd name="T6" fmla="*/ 1 w 313"/>
                  <a:gd name="T7" fmla="*/ 0 h 892"/>
                  <a:gd name="T8" fmla="*/ 1 w 313"/>
                  <a:gd name="T9" fmla="*/ 0 h 892"/>
                  <a:gd name="T10" fmla="*/ 1 w 313"/>
                  <a:gd name="T11" fmla="*/ 0 h 892"/>
                  <a:gd name="T12" fmla="*/ 1 w 313"/>
                  <a:gd name="T13" fmla="*/ 0 h 892"/>
                  <a:gd name="T14" fmla="*/ 1 w 313"/>
                  <a:gd name="T15" fmla="*/ 0 h 892"/>
                  <a:gd name="T16" fmla="*/ 1 w 313"/>
                  <a:gd name="T17" fmla="*/ 0 h 892"/>
                  <a:gd name="T18" fmla="*/ 1 w 313"/>
                  <a:gd name="T19" fmla="*/ 0 h 892"/>
                  <a:gd name="T20" fmla="*/ 1 w 313"/>
                  <a:gd name="T21" fmla="*/ 0 h 892"/>
                  <a:gd name="T22" fmla="*/ 1 w 313"/>
                  <a:gd name="T23" fmla="*/ 0 h 892"/>
                  <a:gd name="T24" fmla="*/ 1 w 313"/>
                  <a:gd name="T25" fmla="*/ 0 h 892"/>
                  <a:gd name="T26" fmla="*/ 1 w 313"/>
                  <a:gd name="T27" fmla="*/ 0 h 892"/>
                  <a:gd name="T28" fmla="*/ 1 w 313"/>
                  <a:gd name="T29" fmla="*/ 0 h 892"/>
                  <a:gd name="T30" fmla="*/ 1 w 313"/>
                  <a:gd name="T31" fmla="*/ 0 h 892"/>
                  <a:gd name="T32" fmla="*/ 1 w 313"/>
                  <a:gd name="T33" fmla="*/ 0 h 892"/>
                  <a:gd name="T34" fmla="*/ 1 w 313"/>
                  <a:gd name="T35" fmla="*/ 0 h 892"/>
                  <a:gd name="T36" fmla="*/ 1 w 313"/>
                  <a:gd name="T37" fmla="*/ 0 h 892"/>
                  <a:gd name="T38" fmla="*/ 1 w 313"/>
                  <a:gd name="T39" fmla="*/ 0 h 892"/>
                  <a:gd name="T40" fmla="*/ 1 w 313"/>
                  <a:gd name="T41" fmla="*/ 0 h 892"/>
                  <a:gd name="T42" fmla="*/ 1 w 313"/>
                  <a:gd name="T43" fmla="*/ 0 h 892"/>
                  <a:gd name="T44" fmla="*/ 1 w 313"/>
                  <a:gd name="T45" fmla="*/ 0 h 892"/>
                  <a:gd name="T46" fmla="*/ 1 w 313"/>
                  <a:gd name="T47" fmla="*/ 0 h 892"/>
                  <a:gd name="T48" fmla="*/ 1 w 313"/>
                  <a:gd name="T49" fmla="*/ 0 h 892"/>
                  <a:gd name="T50" fmla="*/ 1 w 313"/>
                  <a:gd name="T51" fmla="*/ 0 h 892"/>
                  <a:gd name="T52" fmla="*/ 1 w 313"/>
                  <a:gd name="T53" fmla="*/ 0 h 892"/>
                  <a:gd name="T54" fmla="*/ 1 w 313"/>
                  <a:gd name="T55" fmla="*/ 0 h 892"/>
                  <a:gd name="T56" fmla="*/ 1 w 313"/>
                  <a:gd name="T57" fmla="*/ 0 h 892"/>
                  <a:gd name="T58" fmla="*/ 1 w 313"/>
                  <a:gd name="T59" fmla="*/ 0 h 892"/>
                  <a:gd name="T60" fmla="*/ 1 w 313"/>
                  <a:gd name="T61" fmla="*/ 0 h 892"/>
                  <a:gd name="T62" fmla="*/ 1 w 313"/>
                  <a:gd name="T63" fmla="*/ 0 h 892"/>
                  <a:gd name="T64" fmla="*/ 1 w 313"/>
                  <a:gd name="T65" fmla="*/ 0 h 892"/>
                  <a:gd name="T66" fmla="*/ 0 w 313"/>
                  <a:gd name="T67" fmla="*/ 0 h 892"/>
                  <a:gd name="T68" fmla="*/ 1 w 313"/>
                  <a:gd name="T69" fmla="*/ 0 h 892"/>
                  <a:gd name="T70" fmla="*/ 1 w 313"/>
                  <a:gd name="T71" fmla="*/ 0 h 892"/>
                  <a:gd name="T72" fmla="*/ 1 w 313"/>
                  <a:gd name="T73" fmla="*/ 0 h 892"/>
                  <a:gd name="T74" fmla="*/ 1 w 313"/>
                  <a:gd name="T75" fmla="*/ 0 h 892"/>
                  <a:gd name="T76" fmla="*/ 1 w 313"/>
                  <a:gd name="T77" fmla="*/ 0 h 892"/>
                  <a:gd name="T78" fmla="*/ 1 w 313"/>
                  <a:gd name="T79" fmla="*/ 0 h 892"/>
                  <a:gd name="T80" fmla="*/ 1 w 313"/>
                  <a:gd name="T81" fmla="*/ 0 h 89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13"/>
                  <a:gd name="T124" fmla="*/ 0 h 892"/>
                  <a:gd name="T125" fmla="*/ 313 w 313"/>
                  <a:gd name="T126" fmla="*/ 892 h 89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13" h="892">
                    <a:moveTo>
                      <a:pt x="264" y="12"/>
                    </a:moveTo>
                    <a:lnTo>
                      <a:pt x="264" y="16"/>
                    </a:lnTo>
                    <a:lnTo>
                      <a:pt x="266" y="23"/>
                    </a:lnTo>
                    <a:lnTo>
                      <a:pt x="270" y="37"/>
                    </a:lnTo>
                    <a:lnTo>
                      <a:pt x="273" y="56"/>
                    </a:lnTo>
                    <a:lnTo>
                      <a:pt x="279" y="76"/>
                    </a:lnTo>
                    <a:lnTo>
                      <a:pt x="285" y="103"/>
                    </a:lnTo>
                    <a:lnTo>
                      <a:pt x="289" y="132"/>
                    </a:lnTo>
                    <a:lnTo>
                      <a:pt x="294" y="164"/>
                    </a:lnTo>
                    <a:lnTo>
                      <a:pt x="300" y="196"/>
                    </a:lnTo>
                    <a:lnTo>
                      <a:pt x="304" y="232"/>
                    </a:lnTo>
                    <a:lnTo>
                      <a:pt x="308" y="268"/>
                    </a:lnTo>
                    <a:lnTo>
                      <a:pt x="311" y="306"/>
                    </a:lnTo>
                    <a:lnTo>
                      <a:pt x="313" y="345"/>
                    </a:lnTo>
                    <a:lnTo>
                      <a:pt x="313" y="383"/>
                    </a:lnTo>
                    <a:lnTo>
                      <a:pt x="311" y="419"/>
                    </a:lnTo>
                    <a:lnTo>
                      <a:pt x="309" y="457"/>
                    </a:lnTo>
                    <a:lnTo>
                      <a:pt x="302" y="491"/>
                    </a:lnTo>
                    <a:lnTo>
                      <a:pt x="292" y="527"/>
                    </a:lnTo>
                    <a:lnTo>
                      <a:pt x="277" y="565"/>
                    </a:lnTo>
                    <a:lnTo>
                      <a:pt x="262" y="603"/>
                    </a:lnTo>
                    <a:lnTo>
                      <a:pt x="243" y="639"/>
                    </a:lnTo>
                    <a:lnTo>
                      <a:pt x="222" y="675"/>
                    </a:lnTo>
                    <a:lnTo>
                      <a:pt x="199" y="711"/>
                    </a:lnTo>
                    <a:lnTo>
                      <a:pt x="178" y="744"/>
                    </a:lnTo>
                    <a:lnTo>
                      <a:pt x="157" y="774"/>
                    </a:lnTo>
                    <a:lnTo>
                      <a:pt x="137" y="803"/>
                    </a:lnTo>
                    <a:lnTo>
                      <a:pt x="118" y="829"/>
                    </a:lnTo>
                    <a:lnTo>
                      <a:pt x="100" y="850"/>
                    </a:lnTo>
                    <a:lnTo>
                      <a:pt x="85" y="867"/>
                    </a:lnTo>
                    <a:lnTo>
                      <a:pt x="74" y="881"/>
                    </a:lnTo>
                    <a:lnTo>
                      <a:pt x="68" y="888"/>
                    </a:lnTo>
                    <a:lnTo>
                      <a:pt x="64" y="892"/>
                    </a:lnTo>
                    <a:lnTo>
                      <a:pt x="0" y="835"/>
                    </a:lnTo>
                    <a:lnTo>
                      <a:pt x="121" y="766"/>
                    </a:lnTo>
                    <a:lnTo>
                      <a:pt x="180" y="618"/>
                    </a:lnTo>
                    <a:lnTo>
                      <a:pt x="277" y="415"/>
                    </a:lnTo>
                    <a:lnTo>
                      <a:pt x="228" y="213"/>
                    </a:lnTo>
                    <a:lnTo>
                      <a:pt x="237" y="0"/>
                    </a:lnTo>
                    <a:lnTo>
                      <a:pt x="264" y="12"/>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94" name="Freeform 100"/>
              <p:cNvSpPr>
                <a:spLocks/>
              </p:cNvSpPr>
              <p:nvPr/>
            </p:nvSpPr>
            <p:spPr bwMode="auto">
              <a:xfrm>
                <a:off x="544" y="2364"/>
                <a:ext cx="54" cy="45"/>
              </a:xfrm>
              <a:custGeom>
                <a:avLst/>
                <a:gdLst>
                  <a:gd name="T0" fmla="*/ 1 w 108"/>
                  <a:gd name="T1" fmla="*/ 0 h 89"/>
                  <a:gd name="T2" fmla="*/ 1 w 108"/>
                  <a:gd name="T3" fmla="*/ 1 h 89"/>
                  <a:gd name="T4" fmla="*/ 0 w 108"/>
                  <a:gd name="T5" fmla="*/ 1 h 89"/>
                  <a:gd name="T6" fmla="*/ 1 w 108"/>
                  <a:gd name="T7" fmla="*/ 0 h 89"/>
                  <a:gd name="T8" fmla="*/ 1 w 108"/>
                  <a:gd name="T9" fmla="*/ 0 h 89"/>
                  <a:gd name="T10" fmla="*/ 0 60000 65536"/>
                  <a:gd name="T11" fmla="*/ 0 60000 65536"/>
                  <a:gd name="T12" fmla="*/ 0 60000 65536"/>
                  <a:gd name="T13" fmla="*/ 0 60000 65536"/>
                  <a:gd name="T14" fmla="*/ 0 60000 65536"/>
                  <a:gd name="T15" fmla="*/ 0 w 108"/>
                  <a:gd name="T16" fmla="*/ 0 h 89"/>
                  <a:gd name="T17" fmla="*/ 108 w 108"/>
                  <a:gd name="T18" fmla="*/ 89 h 89"/>
                </a:gdLst>
                <a:ahLst/>
                <a:cxnLst>
                  <a:cxn ang="T10">
                    <a:pos x="T0" y="T1"/>
                  </a:cxn>
                  <a:cxn ang="T11">
                    <a:pos x="T2" y="T3"/>
                  </a:cxn>
                  <a:cxn ang="T12">
                    <a:pos x="T4" y="T5"/>
                  </a:cxn>
                  <a:cxn ang="T13">
                    <a:pos x="T6" y="T7"/>
                  </a:cxn>
                  <a:cxn ang="T14">
                    <a:pos x="T8" y="T9"/>
                  </a:cxn>
                </a:cxnLst>
                <a:rect l="T15" t="T16" r="T17" b="T18"/>
                <a:pathLst>
                  <a:path w="108" h="89">
                    <a:moveTo>
                      <a:pt x="72" y="0"/>
                    </a:moveTo>
                    <a:lnTo>
                      <a:pt x="108" y="66"/>
                    </a:lnTo>
                    <a:lnTo>
                      <a:pt x="0" y="89"/>
                    </a:lnTo>
                    <a:lnTo>
                      <a:pt x="72" y="0"/>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95" name="Freeform 101"/>
              <p:cNvSpPr>
                <a:spLocks/>
              </p:cNvSpPr>
              <p:nvPr/>
            </p:nvSpPr>
            <p:spPr bwMode="auto">
              <a:xfrm>
                <a:off x="665" y="2783"/>
                <a:ext cx="355" cy="159"/>
              </a:xfrm>
              <a:custGeom>
                <a:avLst/>
                <a:gdLst>
                  <a:gd name="T0" fmla="*/ 1 w 709"/>
                  <a:gd name="T1" fmla="*/ 1 h 317"/>
                  <a:gd name="T2" fmla="*/ 1 w 709"/>
                  <a:gd name="T3" fmla="*/ 1 h 317"/>
                  <a:gd name="T4" fmla="*/ 0 w 709"/>
                  <a:gd name="T5" fmla="*/ 1 h 317"/>
                  <a:gd name="T6" fmla="*/ 0 w 709"/>
                  <a:gd name="T7" fmla="*/ 1 h 317"/>
                  <a:gd name="T8" fmla="*/ 0 w 709"/>
                  <a:gd name="T9" fmla="*/ 1 h 317"/>
                  <a:gd name="T10" fmla="*/ 0 w 709"/>
                  <a:gd name="T11" fmla="*/ 1 h 317"/>
                  <a:gd name="T12" fmla="*/ 0 w 709"/>
                  <a:gd name="T13" fmla="*/ 1 h 317"/>
                  <a:gd name="T14" fmla="*/ 1 w 709"/>
                  <a:gd name="T15" fmla="*/ 1 h 317"/>
                  <a:gd name="T16" fmla="*/ 1 w 709"/>
                  <a:gd name="T17" fmla="*/ 1 h 317"/>
                  <a:gd name="T18" fmla="*/ 1 w 709"/>
                  <a:gd name="T19" fmla="*/ 1 h 317"/>
                  <a:gd name="T20" fmla="*/ 1 w 709"/>
                  <a:gd name="T21" fmla="*/ 1 h 317"/>
                  <a:gd name="T22" fmla="*/ 1 w 709"/>
                  <a:gd name="T23" fmla="*/ 1 h 317"/>
                  <a:gd name="T24" fmla="*/ 1 w 709"/>
                  <a:gd name="T25" fmla="*/ 1 h 317"/>
                  <a:gd name="T26" fmla="*/ 1 w 709"/>
                  <a:gd name="T27" fmla="*/ 1 h 317"/>
                  <a:gd name="T28" fmla="*/ 1 w 709"/>
                  <a:gd name="T29" fmla="*/ 1 h 317"/>
                  <a:gd name="T30" fmla="*/ 1 w 709"/>
                  <a:gd name="T31" fmla="*/ 1 h 317"/>
                  <a:gd name="T32" fmla="*/ 1 w 709"/>
                  <a:gd name="T33" fmla="*/ 1 h 317"/>
                  <a:gd name="T34" fmla="*/ 1 w 709"/>
                  <a:gd name="T35" fmla="*/ 1 h 317"/>
                  <a:gd name="T36" fmla="*/ 1 w 709"/>
                  <a:gd name="T37" fmla="*/ 1 h 317"/>
                  <a:gd name="T38" fmla="*/ 1 w 709"/>
                  <a:gd name="T39" fmla="*/ 1 h 317"/>
                  <a:gd name="T40" fmla="*/ 1 w 709"/>
                  <a:gd name="T41" fmla="*/ 1 h 317"/>
                  <a:gd name="T42" fmla="*/ 1 w 709"/>
                  <a:gd name="T43" fmla="*/ 1 h 317"/>
                  <a:gd name="T44" fmla="*/ 1 w 709"/>
                  <a:gd name="T45" fmla="*/ 1 h 317"/>
                  <a:gd name="T46" fmla="*/ 1 w 709"/>
                  <a:gd name="T47" fmla="*/ 1 h 317"/>
                  <a:gd name="T48" fmla="*/ 1 w 709"/>
                  <a:gd name="T49" fmla="*/ 1 h 317"/>
                  <a:gd name="T50" fmla="*/ 1 w 709"/>
                  <a:gd name="T51" fmla="*/ 1 h 317"/>
                  <a:gd name="T52" fmla="*/ 1 w 709"/>
                  <a:gd name="T53" fmla="*/ 1 h 317"/>
                  <a:gd name="T54" fmla="*/ 1 w 709"/>
                  <a:gd name="T55" fmla="*/ 1 h 317"/>
                  <a:gd name="T56" fmla="*/ 1 w 709"/>
                  <a:gd name="T57" fmla="*/ 1 h 317"/>
                  <a:gd name="T58" fmla="*/ 1 w 709"/>
                  <a:gd name="T59" fmla="*/ 1 h 317"/>
                  <a:gd name="T60" fmla="*/ 1 w 709"/>
                  <a:gd name="T61" fmla="*/ 1 h 317"/>
                  <a:gd name="T62" fmla="*/ 1 w 709"/>
                  <a:gd name="T63" fmla="*/ 0 h 317"/>
                  <a:gd name="T64" fmla="*/ 1 w 709"/>
                  <a:gd name="T65" fmla="*/ 1 h 317"/>
                  <a:gd name="T66" fmla="*/ 1 w 709"/>
                  <a:gd name="T67" fmla="*/ 1 h 317"/>
                  <a:gd name="T68" fmla="*/ 1 w 709"/>
                  <a:gd name="T69" fmla="*/ 1 h 317"/>
                  <a:gd name="T70" fmla="*/ 1 w 709"/>
                  <a:gd name="T71" fmla="*/ 1 h 317"/>
                  <a:gd name="T72" fmla="*/ 1 w 709"/>
                  <a:gd name="T73" fmla="*/ 1 h 31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09"/>
                  <a:gd name="T112" fmla="*/ 0 h 317"/>
                  <a:gd name="T113" fmla="*/ 709 w 709"/>
                  <a:gd name="T114" fmla="*/ 317 h 31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09" h="317">
                    <a:moveTo>
                      <a:pt x="4" y="89"/>
                    </a:moveTo>
                    <a:lnTo>
                      <a:pt x="2" y="85"/>
                    </a:lnTo>
                    <a:lnTo>
                      <a:pt x="0" y="82"/>
                    </a:lnTo>
                    <a:lnTo>
                      <a:pt x="0" y="76"/>
                    </a:lnTo>
                    <a:lnTo>
                      <a:pt x="0" y="72"/>
                    </a:lnTo>
                    <a:lnTo>
                      <a:pt x="0" y="68"/>
                    </a:lnTo>
                    <a:lnTo>
                      <a:pt x="0" y="65"/>
                    </a:lnTo>
                    <a:lnTo>
                      <a:pt x="2" y="61"/>
                    </a:lnTo>
                    <a:lnTo>
                      <a:pt x="4" y="55"/>
                    </a:lnTo>
                    <a:lnTo>
                      <a:pt x="6" y="53"/>
                    </a:lnTo>
                    <a:lnTo>
                      <a:pt x="12" y="49"/>
                    </a:lnTo>
                    <a:lnTo>
                      <a:pt x="16" y="46"/>
                    </a:lnTo>
                    <a:lnTo>
                      <a:pt x="23" y="46"/>
                    </a:lnTo>
                    <a:lnTo>
                      <a:pt x="31" y="44"/>
                    </a:lnTo>
                    <a:lnTo>
                      <a:pt x="40" y="46"/>
                    </a:lnTo>
                    <a:lnTo>
                      <a:pt x="50" y="44"/>
                    </a:lnTo>
                    <a:lnTo>
                      <a:pt x="61" y="44"/>
                    </a:lnTo>
                    <a:lnTo>
                      <a:pt x="73" y="42"/>
                    </a:lnTo>
                    <a:lnTo>
                      <a:pt x="86" y="40"/>
                    </a:lnTo>
                    <a:lnTo>
                      <a:pt x="95" y="38"/>
                    </a:lnTo>
                    <a:lnTo>
                      <a:pt x="107" y="34"/>
                    </a:lnTo>
                    <a:lnTo>
                      <a:pt x="118" y="32"/>
                    </a:lnTo>
                    <a:lnTo>
                      <a:pt x="130" y="28"/>
                    </a:lnTo>
                    <a:lnTo>
                      <a:pt x="139" y="27"/>
                    </a:lnTo>
                    <a:lnTo>
                      <a:pt x="149" y="23"/>
                    </a:lnTo>
                    <a:lnTo>
                      <a:pt x="156" y="19"/>
                    </a:lnTo>
                    <a:lnTo>
                      <a:pt x="164" y="17"/>
                    </a:lnTo>
                    <a:lnTo>
                      <a:pt x="168" y="15"/>
                    </a:lnTo>
                    <a:lnTo>
                      <a:pt x="173" y="13"/>
                    </a:lnTo>
                    <a:lnTo>
                      <a:pt x="175" y="11"/>
                    </a:lnTo>
                    <a:lnTo>
                      <a:pt x="177" y="11"/>
                    </a:lnTo>
                    <a:lnTo>
                      <a:pt x="352" y="0"/>
                    </a:lnTo>
                    <a:lnTo>
                      <a:pt x="595" y="57"/>
                    </a:lnTo>
                    <a:lnTo>
                      <a:pt x="709" y="116"/>
                    </a:lnTo>
                    <a:lnTo>
                      <a:pt x="365" y="317"/>
                    </a:lnTo>
                    <a:lnTo>
                      <a:pt x="4" y="89"/>
                    </a:lnTo>
                    <a:close/>
                  </a:path>
                </a:pathLst>
              </a:custGeom>
              <a:solidFill>
                <a:srgbClr val="96AB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96" name="Freeform 102"/>
              <p:cNvSpPr>
                <a:spLocks/>
              </p:cNvSpPr>
              <p:nvPr/>
            </p:nvSpPr>
            <p:spPr bwMode="auto">
              <a:xfrm>
                <a:off x="450" y="2336"/>
                <a:ext cx="130" cy="173"/>
              </a:xfrm>
              <a:custGeom>
                <a:avLst/>
                <a:gdLst>
                  <a:gd name="T0" fmla="*/ 1 w 260"/>
                  <a:gd name="T1" fmla="*/ 0 h 346"/>
                  <a:gd name="T2" fmla="*/ 1 w 260"/>
                  <a:gd name="T3" fmla="*/ 1 h 346"/>
                  <a:gd name="T4" fmla="*/ 1 w 260"/>
                  <a:gd name="T5" fmla="*/ 1 h 346"/>
                  <a:gd name="T6" fmla="*/ 1 w 260"/>
                  <a:gd name="T7" fmla="*/ 1 h 346"/>
                  <a:gd name="T8" fmla="*/ 0 w 260"/>
                  <a:gd name="T9" fmla="*/ 1 h 346"/>
                  <a:gd name="T10" fmla="*/ 1 w 260"/>
                  <a:gd name="T11" fmla="*/ 1 h 346"/>
                  <a:gd name="T12" fmla="*/ 1 w 260"/>
                  <a:gd name="T13" fmla="*/ 0 h 346"/>
                  <a:gd name="T14" fmla="*/ 1 w 260"/>
                  <a:gd name="T15" fmla="*/ 0 h 346"/>
                  <a:gd name="T16" fmla="*/ 0 60000 65536"/>
                  <a:gd name="T17" fmla="*/ 0 60000 65536"/>
                  <a:gd name="T18" fmla="*/ 0 60000 65536"/>
                  <a:gd name="T19" fmla="*/ 0 60000 65536"/>
                  <a:gd name="T20" fmla="*/ 0 60000 65536"/>
                  <a:gd name="T21" fmla="*/ 0 60000 65536"/>
                  <a:gd name="T22" fmla="*/ 0 60000 65536"/>
                  <a:gd name="T23" fmla="*/ 0 60000 65536"/>
                  <a:gd name="T24" fmla="*/ 0 w 260"/>
                  <a:gd name="T25" fmla="*/ 0 h 346"/>
                  <a:gd name="T26" fmla="*/ 260 w 260"/>
                  <a:gd name="T27" fmla="*/ 346 h 34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60" h="346">
                    <a:moveTo>
                      <a:pt x="215" y="0"/>
                    </a:moveTo>
                    <a:lnTo>
                      <a:pt x="260" y="57"/>
                    </a:lnTo>
                    <a:lnTo>
                      <a:pt x="251" y="98"/>
                    </a:lnTo>
                    <a:lnTo>
                      <a:pt x="89" y="346"/>
                    </a:lnTo>
                    <a:lnTo>
                      <a:pt x="0" y="332"/>
                    </a:lnTo>
                    <a:lnTo>
                      <a:pt x="13" y="207"/>
                    </a:lnTo>
                    <a:lnTo>
                      <a:pt x="215"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97" name="Freeform 103"/>
              <p:cNvSpPr>
                <a:spLocks/>
              </p:cNvSpPr>
              <p:nvPr/>
            </p:nvSpPr>
            <p:spPr bwMode="auto">
              <a:xfrm>
                <a:off x="436" y="2316"/>
                <a:ext cx="121" cy="194"/>
              </a:xfrm>
              <a:custGeom>
                <a:avLst/>
                <a:gdLst>
                  <a:gd name="T0" fmla="*/ 1 w 242"/>
                  <a:gd name="T1" fmla="*/ 0 h 387"/>
                  <a:gd name="T2" fmla="*/ 1 w 242"/>
                  <a:gd name="T3" fmla="*/ 1 h 387"/>
                  <a:gd name="T4" fmla="*/ 1 w 242"/>
                  <a:gd name="T5" fmla="*/ 1 h 387"/>
                  <a:gd name="T6" fmla="*/ 1 w 242"/>
                  <a:gd name="T7" fmla="*/ 1 h 387"/>
                  <a:gd name="T8" fmla="*/ 1 w 242"/>
                  <a:gd name="T9" fmla="*/ 1 h 387"/>
                  <a:gd name="T10" fmla="*/ 1 w 242"/>
                  <a:gd name="T11" fmla="*/ 1 h 387"/>
                  <a:gd name="T12" fmla="*/ 0 w 242"/>
                  <a:gd name="T13" fmla="*/ 1 h 387"/>
                  <a:gd name="T14" fmla="*/ 1 w 242"/>
                  <a:gd name="T15" fmla="*/ 1 h 387"/>
                  <a:gd name="T16" fmla="*/ 1 w 242"/>
                  <a:gd name="T17" fmla="*/ 0 h 387"/>
                  <a:gd name="T18" fmla="*/ 1 w 242"/>
                  <a:gd name="T19" fmla="*/ 0 h 38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2"/>
                  <a:gd name="T31" fmla="*/ 0 h 387"/>
                  <a:gd name="T32" fmla="*/ 242 w 242"/>
                  <a:gd name="T33" fmla="*/ 387 h 38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2" h="387">
                    <a:moveTo>
                      <a:pt x="189" y="0"/>
                    </a:moveTo>
                    <a:lnTo>
                      <a:pt x="242" y="40"/>
                    </a:lnTo>
                    <a:lnTo>
                      <a:pt x="238" y="121"/>
                    </a:lnTo>
                    <a:lnTo>
                      <a:pt x="189" y="138"/>
                    </a:lnTo>
                    <a:lnTo>
                      <a:pt x="63" y="279"/>
                    </a:lnTo>
                    <a:lnTo>
                      <a:pt x="50" y="378"/>
                    </a:lnTo>
                    <a:lnTo>
                      <a:pt x="0" y="387"/>
                    </a:lnTo>
                    <a:lnTo>
                      <a:pt x="12" y="201"/>
                    </a:lnTo>
                    <a:lnTo>
                      <a:pt x="189" y="0"/>
                    </a:lnTo>
                    <a:close/>
                  </a:path>
                </a:pathLst>
              </a:custGeom>
              <a:solidFill>
                <a:srgbClr val="5C5C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98" name="Freeform 104"/>
              <p:cNvSpPr>
                <a:spLocks/>
              </p:cNvSpPr>
              <p:nvPr/>
            </p:nvSpPr>
            <p:spPr bwMode="auto">
              <a:xfrm>
                <a:off x="775" y="2836"/>
                <a:ext cx="123" cy="91"/>
              </a:xfrm>
              <a:custGeom>
                <a:avLst/>
                <a:gdLst>
                  <a:gd name="T0" fmla="*/ 1 w 245"/>
                  <a:gd name="T1" fmla="*/ 0 h 183"/>
                  <a:gd name="T2" fmla="*/ 1 w 245"/>
                  <a:gd name="T3" fmla="*/ 0 h 183"/>
                  <a:gd name="T4" fmla="*/ 1 w 245"/>
                  <a:gd name="T5" fmla="*/ 0 h 183"/>
                  <a:gd name="T6" fmla="*/ 1 w 245"/>
                  <a:gd name="T7" fmla="*/ 0 h 183"/>
                  <a:gd name="T8" fmla="*/ 1 w 245"/>
                  <a:gd name="T9" fmla="*/ 0 h 183"/>
                  <a:gd name="T10" fmla="*/ 1 w 245"/>
                  <a:gd name="T11" fmla="*/ 0 h 183"/>
                  <a:gd name="T12" fmla="*/ 1 w 245"/>
                  <a:gd name="T13" fmla="*/ 0 h 183"/>
                  <a:gd name="T14" fmla="*/ 1 w 245"/>
                  <a:gd name="T15" fmla="*/ 0 h 183"/>
                  <a:gd name="T16" fmla="*/ 1 w 245"/>
                  <a:gd name="T17" fmla="*/ 0 h 183"/>
                  <a:gd name="T18" fmla="*/ 1 w 245"/>
                  <a:gd name="T19" fmla="*/ 0 h 183"/>
                  <a:gd name="T20" fmla="*/ 1 w 245"/>
                  <a:gd name="T21" fmla="*/ 0 h 183"/>
                  <a:gd name="T22" fmla="*/ 1 w 245"/>
                  <a:gd name="T23" fmla="*/ 0 h 183"/>
                  <a:gd name="T24" fmla="*/ 1 w 245"/>
                  <a:gd name="T25" fmla="*/ 0 h 183"/>
                  <a:gd name="T26" fmla="*/ 1 w 245"/>
                  <a:gd name="T27" fmla="*/ 0 h 183"/>
                  <a:gd name="T28" fmla="*/ 1 w 245"/>
                  <a:gd name="T29" fmla="*/ 0 h 183"/>
                  <a:gd name="T30" fmla="*/ 1 w 245"/>
                  <a:gd name="T31" fmla="*/ 0 h 183"/>
                  <a:gd name="T32" fmla="*/ 1 w 245"/>
                  <a:gd name="T33" fmla="*/ 0 h 183"/>
                  <a:gd name="T34" fmla="*/ 1 w 245"/>
                  <a:gd name="T35" fmla="*/ 0 h 183"/>
                  <a:gd name="T36" fmla="*/ 1 w 245"/>
                  <a:gd name="T37" fmla="*/ 0 h 183"/>
                  <a:gd name="T38" fmla="*/ 1 w 245"/>
                  <a:gd name="T39" fmla="*/ 0 h 183"/>
                  <a:gd name="T40" fmla="*/ 1 w 245"/>
                  <a:gd name="T41" fmla="*/ 0 h 183"/>
                  <a:gd name="T42" fmla="*/ 1 w 245"/>
                  <a:gd name="T43" fmla="*/ 0 h 183"/>
                  <a:gd name="T44" fmla="*/ 1 w 245"/>
                  <a:gd name="T45" fmla="*/ 0 h 183"/>
                  <a:gd name="T46" fmla="*/ 1 w 245"/>
                  <a:gd name="T47" fmla="*/ 0 h 183"/>
                  <a:gd name="T48" fmla="*/ 1 w 245"/>
                  <a:gd name="T49" fmla="*/ 0 h 183"/>
                  <a:gd name="T50" fmla="*/ 1 w 245"/>
                  <a:gd name="T51" fmla="*/ 0 h 183"/>
                  <a:gd name="T52" fmla="*/ 1 w 245"/>
                  <a:gd name="T53" fmla="*/ 0 h 183"/>
                  <a:gd name="T54" fmla="*/ 1 w 245"/>
                  <a:gd name="T55" fmla="*/ 0 h 183"/>
                  <a:gd name="T56" fmla="*/ 1 w 245"/>
                  <a:gd name="T57" fmla="*/ 0 h 183"/>
                  <a:gd name="T58" fmla="*/ 1 w 245"/>
                  <a:gd name="T59" fmla="*/ 0 h 183"/>
                  <a:gd name="T60" fmla="*/ 0 w 245"/>
                  <a:gd name="T61" fmla="*/ 0 h 183"/>
                  <a:gd name="T62" fmla="*/ 0 w 245"/>
                  <a:gd name="T63" fmla="*/ 0 h 18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45"/>
                  <a:gd name="T97" fmla="*/ 0 h 183"/>
                  <a:gd name="T98" fmla="*/ 245 w 245"/>
                  <a:gd name="T99" fmla="*/ 183 h 18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45" h="183">
                    <a:moveTo>
                      <a:pt x="0" y="18"/>
                    </a:moveTo>
                    <a:lnTo>
                      <a:pt x="2" y="21"/>
                    </a:lnTo>
                    <a:lnTo>
                      <a:pt x="4" y="25"/>
                    </a:lnTo>
                    <a:lnTo>
                      <a:pt x="7" y="31"/>
                    </a:lnTo>
                    <a:lnTo>
                      <a:pt x="11" y="37"/>
                    </a:lnTo>
                    <a:lnTo>
                      <a:pt x="17" y="44"/>
                    </a:lnTo>
                    <a:lnTo>
                      <a:pt x="25" y="54"/>
                    </a:lnTo>
                    <a:lnTo>
                      <a:pt x="32" y="61"/>
                    </a:lnTo>
                    <a:lnTo>
                      <a:pt x="40" y="71"/>
                    </a:lnTo>
                    <a:lnTo>
                      <a:pt x="49" y="78"/>
                    </a:lnTo>
                    <a:lnTo>
                      <a:pt x="57" y="86"/>
                    </a:lnTo>
                    <a:lnTo>
                      <a:pt x="68" y="95"/>
                    </a:lnTo>
                    <a:lnTo>
                      <a:pt x="78" y="101"/>
                    </a:lnTo>
                    <a:lnTo>
                      <a:pt x="89" y="109"/>
                    </a:lnTo>
                    <a:lnTo>
                      <a:pt x="101" y="114"/>
                    </a:lnTo>
                    <a:lnTo>
                      <a:pt x="112" y="118"/>
                    </a:lnTo>
                    <a:lnTo>
                      <a:pt x="121" y="120"/>
                    </a:lnTo>
                    <a:lnTo>
                      <a:pt x="131" y="124"/>
                    </a:lnTo>
                    <a:lnTo>
                      <a:pt x="139" y="130"/>
                    </a:lnTo>
                    <a:lnTo>
                      <a:pt x="146" y="134"/>
                    </a:lnTo>
                    <a:lnTo>
                      <a:pt x="150" y="139"/>
                    </a:lnTo>
                    <a:lnTo>
                      <a:pt x="156" y="145"/>
                    </a:lnTo>
                    <a:lnTo>
                      <a:pt x="159" y="151"/>
                    </a:lnTo>
                    <a:lnTo>
                      <a:pt x="161" y="156"/>
                    </a:lnTo>
                    <a:lnTo>
                      <a:pt x="163" y="160"/>
                    </a:lnTo>
                    <a:lnTo>
                      <a:pt x="165" y="166"/>
                    </a:lnTo>
                    <a:lnTo>
                      <a:pt x="165" y="170"/>
                    </a:lnTo>
                    <a:lnTo>
                      <a:pt x="167" y="173"/>
                    </a:lnTo>
                    <a:lnTo>
                      <a:pt x="167" y="179"/>
                    </a:lnTo>
                    <a:lnTo>
                      <a:pt x="167" y="183"/>
                    </a:lnTo>
                    <a:lnTo>
                      <a:pt x="245" y="137"/>
                    </a:lnTo>
                    <a:lnTo>
                      <a:pt x="243" y="135"/>
                    </a:lnTo>
                    <a:lnTo>
                      <a:pt x="239" y="134"/>
                    </a:lnTo>
                    <a:lnTo>
                      <a:pt x="234" y="132"/>
                    </a:lnTo>
                    <a:lnTo>
                      <a:pt x="226" y="128"/>
                    </a:lnTo>
                    <a:lnTo>
                      <a:pt x="218" y="122"/>
                    </a:lnTo>
                    <a:lnTo>
                      <a:pt x="209" y="116"/>
                    </a:lnTo>
                    <a:lnTo>
                      <a:pt x="197" y="111"/>
                    </a:lnTo>
                    <a:lnTo>
                      <a:pt x="188" y="103"/>
                    </a:lnTo>
                    <a:lnTo>
                      <a:pt x="177" y="95"/>
                    </a:lnTo>
                    <a:lnTo>
                      <a:pt x="165" y="88"/>
                    </a:lnTo>
                    <a:lnTo>
                      <a:pt x="154" y="78"/>
                    </a:lnTo>
                    <a:lnTo>
                      <a:pt x="144" y="69"/>
                    </a:lnTo>
                    <a:lnTo>
                      <a:pt x="133" y="59"/>
                    </a:lnTo>
                    <a:lnTo>
                      <a:pt x="123" y="50"/>
                    </a:lnTo>
                    <a:lnTo>
                      <a:pt x="118" y="40"/>
                    </a:lnTo>
                    <a:lnTo>
                      <a:pt x="112" y="31"/>
                    </a:lnTo>
                    <a:lnTo>
                      <a:pt x="104" y="21"/>
                    </a:lnTo>
                    <a:lnTo>
                      <a:pt x="99" y="14"/>
                    </a:lnTo>
                    <a:lnTo>
                      <a:pt x="91" y="8"/>
                    </a:lnTo>
                    <a:lnTo>
                      <a:pt x="83" y="4"/>
                    </a:lnTo>
                    <a:lnTo>
                      <a:pt x="74" y="0"/>
                    </a:lnTo>
                    <a:lnTo>
                      <a:pt x="64" y="0"/>
                    </a:lnTo>
                    <a:lnTo>
                      <a:pt x="55" y="0"/>
                    </a:lnTo>
                    <a:lnTo>
                      <a:pt x="45" y="2"/>
                    </a:lnTo>
                    <a:lnTo>
                      <a:pt x="36" y="4"/>
                    </a:lnTo>
                    <a:lnTo>
                      <a:pt x="26" y="6"/>
                    </a:lnTo>
                    <a:lnTo>
                      <a:pt x="19" y="8"/>
                    </a:lnTo>
                    <a:lnTo>
                      <a:pt x="13" y="12"/>
                    </a:lnTo>
                    <a:lnTo>
                      <a:pt x="6" y="14"/>
                    </a:lnTo>
                    <a:lnTo>
                      <a:pt x="2" y="16"/>
                    </a:lnTo>
                    <a:lnTo>
                      <a:pt x="0" y="18"/>
                    </a:lnTo>
                    <a:close/>
                  </a:path>
                </a:pathLst>
              </a:custGeom>
              <a:solidFill>
                <a:srgbClr val="BDC9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99" name="Freeform 105"/>
              <p:cNvSpPr>
                <a:spLocks/>
              </p:cNvSpPr>
              <p:nvPr/>
            </p:nvSpPr>
            <p:spPr bwMode="auto">
              <a:xfrm>
                <a:off x="1017" y="2929"/>
                <a:ext cx="238" cy="178"/>
              </a:xfrm>
              <a:custGeom>
                <a:avLst/>
                <a:gdLst>
                  <a:gd name="T0" fmla="*/ 0 w 477"/>
                  <a:gd name="T1" fmla="*/ 1 h 355"/>
                  <a:gd name="T2" fmla="*/ 0 w 477"/>
                  <a:gd name="T3" fmla="*/ 1 h 355"/>
                  <a:gd name="T4" fmla="*/ 0 w 477"/>
                  <a:gd name="T5" fmla="*/ 0 h 355"/>
                  <a:gd name="T6" fmla="*/ 0 w 477"/>
                  <a:gd name="T7" fmla="*/ 1 h 355"/>
                  <a:gd name="T8" fmla="*/ 0 w 477"/>
                  <a:gd name="T9" fmla="*/ 1 h 355"/>
                  <a:gd name="T10" fmla="*/ 0 w 477"/>
                  <a:gd name="T11" fmla="*/ 1 h 355"/>
                  <a:gd name="T12" fmla="*/ 0 w 477"/>
                  <a:gd name="T13" fmla="*/ 1 h 355"/>
                  <a:gd name="T14" fmla="*/ 0 60000 65536"/>
                  <a:gd name="T15" fmla="*/ 0 60000 65536"/>
                  <a:gd name="T16" fmla="*/ 0 60000 65536"/>
                  <a:gd name="T17" fmla="*/ 0 60000 65536"/>
                  <a:gd name="T18" fmla="*/ 0 60000 65536"/>
                  <a:gd name="T19" fmla="*/ 0 60000 65536"/>
                  <a:gd name="T20" fmla="*/ 0 60000 65536"/>
                  <a:gd name="T21" fmla="*/ 0 w 477"/>
                  <a:gd name="T22" fmla="*/ 0 h 355"/>
                  <a:gd name="T23" fmla="*/ 477 w 477"/>
                  <a:gd name="T24" fmla="*/ 355 h 35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77" h="355">
                    <a:moveTo>
                      <a:pt x="0" y="199"/>
                    </a:moveTo>
                    <a:lnTo>
                      <a:pt x="92" y="70"/>
                    </a:lnTo>
                    <a:lnTo>
                      <a:pt x="274" y="0"/>
                    </a:lnTo>
                    <a:lnTo>
                      <a:pt x="477" y="70"/>
                    </a:lnTo>
                    <a:lnTo>
                      <a:pt x="396" y="355"/>
                    </a:lnTo>
                    <a:lnTo>
                      <a:pt x="0" y="199"/>
                    </a:lnTo>
                    <a:close/>
                  </a:path>
                </a:pathLst>
              </a:custGeom>
              <a:solidFill>
                <a:srgbClr val="ABBA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00" name="Freeform 106"/>
              <p:cNvSpPr>
                <a:spLocks/>
              </p:cNvSpPr>
              <p:nvPr/>
            </p:nvSpPr>
            <p:spPr bwMode="auto">
              <a:xfrm>
                <a:off x="710" y="2768"/>
                <a:ext cx="194" cy="114"/>
              </a:xfrm>
              <a:custGeom>
                <a:avLst/>
                <a:gdLst>
                  <a:gd name="T0" fmla="*/ 1 w 387"/>
                  <a:gd name="T1" fmla="*/ 0 h 229"/>
                  <a:gd name="T2" fmla="*/ 1 w 387"/>
                  <a:gd name="T3" fmla="*/ 0 h 229"/>
                  <a:gd name="T4" fmla="*/ 1 w 387"/>
                  <a:gd name="T5" fmla="*/ 0 h 229"/>
                  <a:gd name="T6" fmla="*/ 1 w 387"/>
                  <a:gd name="T7" fmla="*/ 0 h 229"/>
                  <a:gd name="T8" fmla="*/ 1 w 387"/>
                  <a:gd name="T9" fmla="*/ 0 h 229"/>
                  <a:gd name="T10" fmla="*/ 1 w 387"/>
                  <a:gd name="T11" fmla="*/ 0 h 229"/>
                  <a:gd name="T12" fmla="*/ 1 w 387"/>
                  <a:gd name="T13" fmla="*/ 0 h 229"/>
                  <a:gd name="T14" fmla="*/ 1 w 387"/>
                  <a:gd name="T15" fmla="*/ 0 h 229"/>
                  <a:gd name="T16" fmla="*/ 1 w 387"/>
                  <a:gd name="T17" fmla="*/ 0 h 229"/>
                  <a:gd name="T18" fmla="*/ 1 w 387"/>
                  <a:gd name="T19" fmla="*/ 0 h 229"/>
                  <a:gd name="T20" fmla="*/ 1 w 387"/>
                  <a:gd name="T21" fmla="*/ 0 h 229"/>
                  <a:gd name="T22" fmla="*/ 1 w 387"/>
                  <a:gd name="T23" fmla="*/ 0 h 229"/>
                  <a:gd name="T24" fmla="*/ 1 w 387"/>
                  <a:gd name="T25" fmla="*/ 0 h 229"/>
                  <a:gd name="T26" fmla="*/ 1 w 387"/>
                  <a:gd name="T27" fmla="*/ 0 h 229"/>
                  <a:gd name="T28" fmla="*/ 1 w 387"/>
                  <a:gd name="T29" fmla="*/ 0 h 229"/>
                  <a:gd name="T30" fmla="*/ 1 w 387"/>
                  <a:gd name="T31" fmla="*/ 0 h 229"/>
                  <a:gd name="T32" fmla="*/ 1 w 387"/>
                  <a:gd name="T33" fmla="*/ 0 h 229"/>
                  <a:gd name="T34" fmla="*/ 1 w 387"/>
                  <a:gd name="T35" fmla="*/ 0 h 229"/>
                  <a:gd name="T36" fmla="*/ 1 w 387"/>
                  <a:gd name="T37" fmla="*/ 0 h 229"/>
                  <a:gd name="T38" fmla="*/ 1 w 387"/>
                  <a:gd name="T39" fmla="*/ 0 h 229"/>
                  <a:gd name="T40" fmla="*/ 1 w 387"/>
                  <a:gd name="T41" fmla="*/ 0 h 229"/>
                  <a:gd name="T42" fmla="*/ 1 w 387"/>
                  <a:gd name="T43" fmla="*/ 0 h 229"/>
                  <a:gd name="T44" fmla="*/ 1 w 387"/>
                  <a:gd name="T45" fmla="*/ 0 h 229"/>
                  <a:gd name="T46" fmla="*/ 1 w 387"/>
                  <a:gd name="T47" fmla="*/ 0 h 229"/>
                  <a:gd name="T48" fmla="*/ 1 w 387"/>
                  <a:gd name="T49" fmla="*/ 0 h 229"/>
                  <a:gd name="T50" fmla="*/ 1 w 387"/>
                  <a:gd name="T51" fmla="*/ 0 h 229"/>
                  <a:gd name="T52" fmla="*/ 1 w 387"/>
                  <a:gd name="T53" fmla="*/ 0 h 229"/>
                  <a:gd name="T54" fmla="*/ 1 w 387"/>
                  <a:gd name="T55" fmla="*/ 0 h 229"/>
                  <a:gd name="T56" fmla="*/ 1 w 387"/>
                  <a:gd name="T57" fmla="*/ 0 h 229"/>
                  <a:gd name="T58" fmla="*/ 1 w 387"/>
                  <a:gd name="T59" fmla="*/ 0 h 229"/>
                  <a:gd name="T60" fmla="*/ 1 w 387"/>
                  <a:gd name="T61" fmla="*/ 0 h 229"/>
                  <a:gd name="T62" fmla="*/ 1 w 387"/>
                  <a:gd name="T63" fmla="*/ 0 h 229"/>
                  <a:gd name="T64" fmla="*/ 1 w 387"/>
                  <a:gd name="T65" fmla="*/ 0 h 229"/>
                  <a:gd name="T66" fmla="*/ 1 w 387"/>
                  <a:gd name="T67" fmla="*/ 0 h 229"/>
                  <a:gd name="T68" fmla="*/ 1 w 387"/>
                  <a:gd name="T69" fmla="*/ 0 h 229"/>
                  <a:gd name="T70" fmla="*/ 1 w 387"/>
                  <a:gd name="T71" fmla="*/ 0 h 229"/>
                  <a:gd name="T72" fmla="*/ 1 w 387"/>
                  <a:gd name="T73" fmla="*/ 0 h 229"/>
                  <a:gd name="T74" fmla="*/ 1 w 387"/>
                  <a:gd name="T75" fmla="*/ 0 h 229"/>
                  <a:gd name="T76" fmla="*/ 1 w 387"/>
                  <a:gd name="T77" fmla="*/ 0 h 229"/>
                  <a:gd name="T78" fmla="*/ 1 w 387"/>
                  <a:gd name="T79" fmla="*/ 0 h 229"/>
                  <a:gd name="T80" fmla="*/ 1 w 387"/>
                  <a:gd name="T81" fmla="*/ 0 h 229"/>
                  <a:gd name="T82" fmla="*/ 1 w 387"/>
                  <a:gd name="T83" fmla="*/ 0 h 229"/>
                  <a:gd name="T84" fmla="*/ 1 w 387"/>
                  <a:gd name="T85" fmla="*/ 0 h 229"/>
                  <a:gd name="T86" fmla="*/ 1 w 387"/>
                  <a:gd name="T87" fmla="*/ 0 h 229"/>
                  <a:gd name="T88" fmla="*/ 1 w 387"/>
                  <a:gd name="T89" fmla="*/ 0 h 229"/>
                  <a:gd name="T90" fmla="*/ 0 w 387"/>
                  <a:gd name="T91" fmla="*/ 0 h 229"/>
                  <a:gd name="T92" fmla="*/ 1 w 387"/>
                  <a:gd name="T93" fmla="*/ 0 h 229"/>
                  <a:gd name="T94" fmla="*/ 1 w 387"/>
                  <a:gd name="T95" fmla="*/ 0 h 229"/>
                  <a:gd name="T96" fmla="*/ 1 w 387"/>
                  <a:gd name="T97" fmla="*/ 0 h 229"/>
                  <a:gd name="T98" fmla="*/ 1 w 387"/>
                  <a:gd name="T99" fmla="*/ 0 h 229"/>
                  <a:gd name="T100" fmla="*/ 1 w 387"/>
                  <a:gd name="T101" fmla="*/ 0 h 229"/>
                  <a:gd name="T102" fmla="*/ 1 w 387"/>
                  <a:gd name="T103" fmla="*/ 0 h 229"/>
                  <a:gd name="T104" fmla="*/ 1 w 387"/>
                  <a:gd name="T105" fmla="*/ 0 h 229"/>
                  <a:gd name="T106" fmla="*/ 1 w 387"/>
                  <a:gd name="T107" fmla="*/ 0 h 229"/>
                  <a:gd name="T108" fmla="*/ 1 w 387"/>
                  <a:gd name="T109" fmla="*/ 0 h 22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87"/>
                  <a:gd name="T166" fmla="*/ 0 h 229"/>
                  <a:gd name="T167" fmla="*/ 387 w 387"/>
                  <a:gd name="T168" fmla="*/ 229 h 22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87" h="229">
                    <a:moveTo>
                      <a:pt x="85" y="92"/>
                    </a:moveTo>
                    <a:lnTo>
                      <a:pt x="85" y="90"/>
                    </a:lnTo>
                    <a:lnTo>
                      <a:pt x="91" y="90"/>
                    </a:lnTo>
                    <a:lnTo>
                      <a:pt x="97" y="88"/>
                    </a:lnTo>
                    <a:lnTo>
                      <a:pt x="106" y="86"/>
                    </a:lnTo>
                    <a:lnTo>
                      <a:pt x="118" y="84"/>
                    </a:lnTo>
                    <a:lnTo>
                      <a:pt x="131" y="80"/>
                    </a:lnTo>
                    <a:lnTo>
                      <a:pt x="144" y="78"/>
                    </a:lnTo>
                    <a:lnTo>
                      <a:pt x="157" y="77"/>
                    </a:lnTo>
                    <a:lnTo>
                      <a:pt x="173" y="73"/>
                    </a:lnTo>
                    <a:lnTo>
                      <a:pt x="186" y="69"/>
                    </a:lnTo>
                    <a:lnTo>
                      <a:pt x="199" y="67"/>
                    </a:lnTo>
                    <a:lnTo>
                      <a:pt x="213" y="65"/>
                    </a:lnTo>
                    <a:lnTo>
                      <a:pt x="224" y="63"/>
                    </a:lnTo>
                    <a:lnTo>
                      <a:pt x="235" y="59"/>
                    </a:lnTo>
                    <a:lnTo>
                      <a:pt x="243" y="59"/>
                    </a:lnTo>
                    <a:lnTo>
                      <a:pt x="249" y="59"/>
                    </a:lnTo>
                    <a:lnTo>
                      <a:pt x="252" y="58"/>
                    </a:lnTo>
                    <a:lnTo>
                      <a:pt x="256" y="54"/>
                    </a:lnTo>
                    <a:lnTo>
                      <a:pt x="262" y="50"/>
                    </a:lnTo>
                    <a:lnTo>
                      <a:pt x="266" y="48"/>
                    </a:lnTo>
                    <a:lnTo>
                      <a:pt x="270" y="42"/>
                    </a:lnTo>
                    <a:lnTo>
                      <a:pt x="273" y="37"/>
                    </a:lnTo>
                    <a:lnTo>
                      <a:pt x="277" y="33"/>
                    </a:lnTo>
                    <a:lnTo>
                      <a:pt x="281" y="27"/>
                    </a:lnTo>
                    <a:lnTo>
                      <a:pt x="285" y="21"/>
                    </a:lnTo>
                    <a:lnTo>
                      <a:pt x="289" y="18"/>
                    </a:lnTo>
                    <a:lnTo>
                      <a:pt x="290" y="12"/>
                    </a:lnTo>
                    <a:lnTo>
                      <a:pt x="292" y="8"/>
                    </a:lnTo>
                    <a:lnTo>
                      <a:pt x="296" y="2"/>
                    </a:lnTo>
                    <a:lnTo>
                      <a:pt x="298" y="0"/>
                    </a:lnTo>
                    <a:lnTo>
                      <a:pt x="302" y="4"/>
                    </a:lnTo>
                    <a:lnTo>
                      <a:pt x="304" y="6"/>
                    </a:lnTo>
                    <a:lnTo>
                      <a:pt x="308" y="8"/>
                    </a:lnTo>
                    <a:lnTo>
                      <a:pt x="311" y="10"/>
                    </a:lnTo>
                    <a:lnTo>
                      <a:pt x="317" y="14"/>
                    </a:lnTo>
                    <a:lnTo>
                      <a:pt x="321" y="16"/>
                    </a:lnTo>
                    <a:lnTo>
                      <a:pt x="328" y="19"/>
                    </a:lnTo>
                    <a:lnTo>
                      <a:pt x="334" y="23"/>
                    </a:lnTo>
                    <a:lnTo>
                      <a:pt x="342" y="27"/>
                    </a:lnTo>
                    <a:lnTo>
                      <a:pt x="347" y="29"/>
                    </a:lnTo>
                    <a:lnTo>
                      <a:pt x="357" y="33"/>
                    </a:lnTo>
                    <a:lnTo>
                      <a:pt x="365" y="37"/>
                    </a:lnTo>
                    <a:lnTo>
                      <a:pt x="376" y="40"/>
                    </a:lnTo>
                    <a:lnTo>
                      <a:pt x="382" y="42"/>
                    </a:lnTo>
                    <a:lnTo>
                      <a:pt x="387" y="44"/>
                    </a:lnTo>
                    <a:lnTo>
                      <a:pt x="387" y="46"/>
                    </a:lnTo>
                    <a:lnTo>
                      <a:pt x="384" y="50"/>
                    </a:lnTo>
                    <a:lnTo>
                      <a:pt x="380" y="52"/>
                    </a:lnTo>
                    <a:lnTo>
                      <a:pt x="372" y="54"/>
                    </a:lnTo>
                    <a:lnTo>
                      <a:pt x="365" y="56"/>
                    </a:lnTo>
                    <a:lnTo>
                      <a:pt x="355" y="58"/>
                    </a:lnTo>
                    <a:lnTo>
                      <a:pt x="346" y="58"/>
                    </a:lnTo>
                    <a:lnTo>
                      <a:pt x="334" y="59"/>
                    </a:lnTo>
                    <a:lnTo>
                      <a:pt x="325" y="61"/>
                    </a:lnTo>
                    <a:lnTo>
                      <a:pt x="317" y="63"/>
                    </a:lnTo>
                    <a:lnTo>
                      <a:pt x="308" y="63"/>
                    </a:lnTo>
                    <a:lnTo>
                      <a:pt x="302" y="63"/>
                    </a:lnTo>
                    <a:lnTo>
                      <a:pt x="298" y="63"/>
                    </a:lnTo>
                    <a:lnTo>
                      <a:pt x="298" y="65"/>
                    </a:lnTo>
                    <a:lnTo>
                      <a:pt x="296" y="65"/>
                    </a:lnTo>
                    <a:lnTo>
                      <a:pt x="289" y="69"/>
                    </a:lnTo>
                    <a:lnTo>
                      <a:pt x="279" y="73"/>
                    </a:lnTo>
                    <a:lnTo>
                      <a:pt x="270" y="80"/>
                    </a:lnTo>
                    <a:lnTo>
                      <a:pt x="254" y="88"/>
                    </a:lnTo>
                    <a:lnTo>
                      <a:pt x="239" y="97"/>
                    </a:lnTo>
                    <a:lnTo>
                      <a:pt x="222" y="107"/>
                    </a:lnTo>
                    <a:lnTo>
                      <a:pt x="207" y="118"/>
                    </a:lnTo>
                    <a:lnTo>
                      <a:pt x="188" y="130"/>
                    </a:lnTo>
                    <a:lnTo>
                      <a:pt x="171" y="139"/>
                    </a:lnTo>
                    <a:lnTo>
                      <a:pt x="154" y="149"/>
                    </a:lnTo>
                    <a:lnTo>
                      <a:pt x="140" y="160"/>
                    </a:lnTo>
                    <a:lnTo>
                      <a:pt x="127" y="170"/>
                    </a:lnTo>
                    <a:lnTo>
                      <a:pt x="118" y="177"/>
                    </a:lnTo>
                    <a:lnTo>
                      <a:pt x="110" y="183"/>
                    </a:lnTo>
                    <a:lnTo>
                      <a:pt x="106" y="189"/>
                    </a:lnTo>
                    <a:lnTo>
                      <a:pt x="104" y="192"/>
                    </a:lnTo>
                    <a:lnTo>
                      <a:pt x="100" y="196"/>
                    </a:lnTo>
                    <a:lnTo>
                      <a:pt x="95" y="198"/>
                    </a:lnTo>
                    <a:lnTo>
                      <a:pt x="91" y="202"/>
                    </a:lnTo>
                    <a:lnTo>
                      <a:pt x="85" y="206"/>
                    </a:lnTo>
                    <a:lnTo>
                      <a:pt x="81" y="210"/>
                    </a:lnTo>
                    <a:lnTo>
                      <a:pt x="76" y="211"/>
                    </a:lnTo>
                    <a:lnTo>
                      <a:pt x="70" y="215"/>
                    </a:lnTo>
                    <a:lnTo>
                      <a:pt x="64" y="217"/>
                    </a:lnTo>
                    <a:lnTo>
                      <a:pt x="59" y="219"/>
                    </a:lnTo>
                    <a:lnTo>
                      <a:pt x="55" y="223"/>
                    </a:lnTo>
                    <a:lnTo>
                      <a:pt x="51" y="225"/>
                    </a:lnTo>
                    <a:lnTo>
                      <a:pt x="43" y="227"/>
                    </a:lnTo>
                    <a:lnTo>
                      <a:pt x="42" y="229"/>
                    </a:lnTo>
                    <a:lnTo>
                      <a:pt x="0" y="204"/>
                    </a:lnTo>
                    <a:lnTo>
                      <a:pt x="0" y="202"/>
                    </a:lnTo>
                    <a:lnTo>
                      <a:pt x="2" y="200"/>
                    </a:lnTo>
                    <a:lnTo>
                      <a:pt x="2" y="196"/>
                    </a:lnTo>
                    <a:lnTo>
                      <a:pt x="5" y="189"/>
                    </a:lnTo>
                    <a:lnTo>
                      <a:pt x="7" y="183"/>
                    </a:lnTo>
                    <a:lnTo>
                      <a:pt x="13" y="175"/>
                    </a:lnTo>
                    <a:lnTo>
                      <a:pt x="17" y="166"/>
                    </a:lnTo>
                    <a:lnTo>
                      <a:pt x="23" y="158"/>
                    </a:lnTo>
                    <a:lnTo>
                      <a:pt x="26" y="149"/>
                    </a:lnTo>
                    <a:lnTo>
                      <a:pt x="32" y="139"/>
                    </a:lnTo>
                    <a:lnTo>
                      <a:pt x="38" y="130"/>
                    </a:lnTo>
                    <a:lnTo>
                      <a:pt x="43" y="122"/>
                    </a:lnTo>
                    <a:lnTo>
                      <a:pt x="49" y="115"/>
                    </a:lnTo>
                    <a:lnTo>
                      <a:pt x="55" y="109"/>
                    </a:lnTo>
                    <a:lnTo>
                      <a:pt x="62" y="103"/>
                    </a:lnTo>
                    <a:lnTo>
                      <a:pt x="68" y="101"/>
                    </a:lnTo>
                    <a:lnTo>
                      <a:pt x="85" y="92"/>
                    </a:lnTo>
                    <a:close/>
                  </a:path>
                </a:pathLst>
              </a:custGeom>
              <a:solidFill>
                <a:srgbClr val="2E4F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01" name="Freeform 107"/>
              <p:cNvSpPr>
                <a:spLocks/>
              </p:cNvSpPr>
              <p:nvPr/>
            </p:nvSpPr>
            <p:spPr bwMode="auto">
              <a:xfrm>
                <a:off x="591" y="2801"/>
                <a:ext cx="246" cy="379"/>
              </a:xfrm>
              <a:custGeom>
                <a:avLst/>
                <a:gdLst>
                  <a:gd name="T0" fmla="*/ 1 w 492"/>
                  <a:gd name="T1" fmla="*/ 0 h 759"/>
                  <a:gd name="T2" fmla="*/ 1 w 492"/>
                  <a:gd name="T3" fmla="*/ 0 h 759"/>
                  <a:gd name="T4" fmla="*/ 1 w 492"/>
                  <a:gd name="T5" fmla="*/ 0 h 759"/>
                  <a:gd name="T6" fmla="*/ 0 w 492"/>
                  <a:gd name="T7" fmla="*/ 0 h 759"/>
                  <a:gd name="T8" fmla="*/ 1 w 492"/>
                  <a:gd name="T9" fmla="*/ 0 h 759"/>
                  <a:gd name="T10" fmla="*/ 1 w 492"/>
                  <a:gd name="T11" fmla="*/ 0 h 759"/>
                  <a:gd name="T12" fmla="*/ 0 60000 65536"/>
                  <a:gd name="T13" fmla="*/ 0 60000 65536"/>
                  <a:gd name="T14" fmla="*/ 0 60000 65536"/>
                  <a:gd name="T15" fmla="*/ 0 60000 65536"/>
                  <a:gd name="T16" fmla="*/ 0 60000 65536"/>
                  <a:gd name="T17" fmla="*/ 0 60000 65536"/>
                  <a:gd name="T18" fmla="*/ 0 w 492"/>
                  <a:gd name="T19" fmla="*/ 0 h 759"/>
                  <a:gd name="T20" fmla="*/ 492 w 492"/>
                  <a:gd name="T21" fmla="*/ 759 h 759"/>
                </a:gdLst>
                <a:ahLst/>
                <a:cxnLst>
                  <a:cxn ang="T12">
                    <a:pos x="T0" y="T1"/>
                  </a:cxn>
                  <a:cxn ang="T13">
                    <a:pos x="T2" y="T3"/>
                  </a:cxn>
                  <a:cxn ang="T14">
                    <a:pos x="T4" y="T5"/>
                  </a:cxn>
                  <a:cxn ang="T15">
                    <a:pos x="T6" y="T7"/>
                  </a:cxn>
                  <a:cxn ang="T16">
                    <a:pos x="T8" y="T9"/>
                  </a:cxn>
                  <a:cxn ang="T17">
                    <a:pos x="T10" y="T11"/>
                  </a:cxn>
                </a:cxnLst>
                <a:rect l="T18" t="T19" r="T20" b="T21"/>
                <a:pathLst>
                  <a:path w="492" h="759">
                    <a:moveTo>
                      <a:pt x="31" y="0"/>
                    </a:moveTo>
                    <a:lnTo>
                      <a:pt x="492" y="304"/>
                    </a:lnTo>
                    <a:lnTo>
                      <a:pt x="492" y="759"/>
                    </a:lnTo>
                    <a:lnTo>
                      <a:pt x="0" y="445"/>
                    </a:lnTo>
                    <a:lnTo>
                      <a:pt x="31" y="0"/>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02" name="Freeform 108"/>
              <p:cNvSpPr>
                <a:spLocks/>
              </p:cNvSpPr>
              <p:nvPr/>
            </p:nvSpPr>
            <p:spPr bwMode="auto">
              <a:xfrm>
                <a:off x="1053" y="2957"/>
                <a:ext cx="131" cy="97"/>
              </a:xfrm>
              <a:custGeom>
                <a:avLst/>
                <a:gdLst>
                  <a:gd name="T0" fmla="*/ 1 w 262"/>
                  <a:gd name="T1" fmla="*/ 1 h 194"/>
                  <a:gd name="T2" fmla="*/ 1 w 262"/>
                  <a:gd name="T3" fmla="*/ 1 h 194"/>
                  <a:gd name="T4" fmla="*/ 1 w 262"/>
                  <a:gd name="T5" fmla="*/ 1 h 194"/>
                  <a:gd name="T6" fmla="*/ 1 w 262"/>
                  <a:gd name="T7" fmla="*/ 1 h 194"/>
                  <a:gd name="T8" fmla="*/ 1 w 262"/>
                  <a:gd name="T9" fmla="*/ 1 h 194"/>
                  <a:gd name="T10" fmla="*/ 1 w 262"/>
                  <a:gd name="T11" fmla="*/ 1 h 194"/>
                  <a:gd name="T12" fmla="*/ 1 w 262"/>
                  <a:gd name="T13" fmla="*/ 1 h 194"/>
                  <a:gd name="T14" fmla="*/ 1 w 262"/>
                  <a:gd name="T15" fmla="*/ 1 h 194"/>
                  <a:gd name="T16" fmla="*/ 1 w 262"/>
                  <a:gd name="T17" fmla="*/ 1 h 194"/>
                  <a:gd name="T18" fmla="*/ 1 w 262"/>
                  <a:gd name="T19" fmla="*/ 1 h 194"/>
                  <a:gd name="T20" fmla="*/ 1 w 262"/>
                  <a:gd name="T21" fmla="*/ 1 h 194"/>
                  <a:gd name="T22" fmla="*/ 1 w 262"/>
                  <a:gd name="T23" fmla="*/ 1 h 194"/>
                  <a:gd name="T24" fmla="*/ 1 w 262"/>
                  <a:gd name="T25" fmla="*/ 0 h 194"/>
                  <a:gd name="T26" fmla="*/ 1 w 262"/>
                  <a:gd name="T27" fmla="*/ 0 h 194"/>
                  <a:gd name="T28" fmla="*/ 1 w 262"/>
                  <a:gd name="T29" fmla="*/ 1 h 194"/>
                  <a:gd name="T30" fmla="*/ 1 w 262"/>
                  <a:gd name="T31" fmla="*/ 1 h 194"/>
                  <a:gd name="T32" fmla="*/ 1 w 262"/>
                  <a:gd name="T33" fmla="*/ 1 h 194"/>
                  <a:gd name="T34" fmla="*/ 1 w 262"/>
                  <a:gd name="T35" fmla="*/ 1 h 194"/>
                  <a:gd name="T36" fmla="*/ 1 w 262"/>
                  <a:gd name="T37" fmla="*/ 1 h 194"/>
                  <a:gd name="T38" fmla="*/ 1 w 262"/>
                  <a:gd name="T39" fmla="*/ 1 h 194"/>
                  <a:gd name="T40" fmla="*/ 1 w 262"/>
                  <a:gd name="T41" fmla="*/ 1 h 194"/>
                  <a:gd name="T42" fmla="*/ 1 w 262"/>
                  <a:gd name="T43" fmla="*/ 1 h 194"/>
                  <a:gd name="T44" fmla="*/ 1 w 262"/>
                  <a:gd name="T45" fmla="*/ 1 h 194"/>
                  <a:gd name="T46" fmla="*/ 1 w 262"/>
                  <a:gd name="T47" fmla="*/ 1 h 194"/>
                  <a:gd name="T48" fmla="*/ 1 w 262"/>
                  <a:gd name="T49" fmla="*/ 1 h 194"/>
                  <a:gd name="T50" fmla="*/ 1 w 262"/>
                  <a:gd name="T51" fmla="*/ 1 h 194"/>
                  <a:gd name="T52" fmla="*/ 1 w 262"/>
                  <a:gd name="T53" fmla="*/ 1 h 194"/>
                  <a:gd name="T54" fmla="*/ 1 w 262"/>
                  <a:gd name="T55" fmla="*/ 1 h 194"/>
                  <a:gd name="T56" fmla="*/ 1 w 262"/>
                  <a:gd name="T57" fmla="*/ 1 h 194"/>
                  <a:gd name="T58" fmla="*/ 1 w 262"/>
                  <a:gd name="T59" fmla="*/ 1 h 194"/>
                  <a:gd name="T60" fmla="*/ 1 w 262"/>
                  <a:gd name="T61" fmla="*/ 1 h 194"/>
                  <a:gd name="T62" fmla="*/ 1 w 262"/>
                  <a:gd name="T63" fmla="*/ 1 h 194"/>
                  <a:gd name="T64" fmla="*/ 1 w 262"/>
                  <a:gd name="T65" fmla="*/ 1 h 194"/>
                  <a:gd name="T66" fmla="*/ 1 w 262"/>
                  <a:gd name="T67" fmla="*/ 1 h 194"/>
                  <a:gd name="T68" fmla="*/ 1 w 262"/>
                  <a:gd name="T69" fmla="*/ 1 h 194"/>
                  <a:gd name="T70" fmla="*/ 1 w 262"/>
                  <a:gd name="T71" fmla="*/ 1 h 194"/>
                  <a:gd name="T72" fmla="*/ 1 w 262"/>
                  <a:gd name="T73" fmla="*/ 1 h 194"/>
                  <a:gd name="T74" fmla="*/ 1 w 262"/>
                  <a:gd name="T75" fmla="*/ 1 h 194"/>
                  <a:gd name="T76" fmla="*/ 1 w 262"/>
                  <a:gd name="T77" fmla="*/ 1 h 194"/>
                  <a:gd name="T78" fmla="*/ 1 w 262"/>
                  <a:gd name="T79" fmla="*/ 1 h 194"/>
                  <a:gd name="T80" fmla="*/ 1 w 262"/>
                  <a:gd name="T81" fmla="*/ 1 h 194"/>
                  <a:gd name="T82" fmla="*/ 1 w 262"/>
                  <a:gd name="T83" fmla="*/ 1 h 194"/>
                  <a:gd name="T84" fmla="*/ 1 w 262"/>
                  <a:gd name="T85" fmla="*/ 1 h 194"/>
                  <a:gd name="T86" fmla="*/ 1 w 262"/>
                  <a:gd name="T87" fmla="*/ 1 h 194"/>
                  <a:gd name="T88" fmla="*/ 1 w 262"/>
                  <a:gd name="T89" fmla="*/ 1 h 194"/>
                  <a:gd name="T90" fmla="*/ 0 w 262"/>
                  <a:gd name="T91" fmla="*/ 1 h 194"/>
                  <a:gd name="T92" fmla="*/ 0 w 262"/>
                  <a:gd name="T93" fmla="*/ 1 h 194"/>
                  <a:gd name="T94" fmla="*/ 1 w 262"/>
                  <a:gd name="T95" fmla="*/ 1 h 194"/>
                  <a:gd name="T96" fmla="*/ 1 w 262"/>
                  <a:gd name="T97" fmla="*/ 1 h 194"/>
                  <a:gd name="T98" fmla="*/ 1 w 262"/>
                  <a:gd name="T99" fmla="*/ 1 h 194"/>
                  <a:gd name="T100" fmla="*/ 1 w 262"/>
                  <a:gd name="T101" fmla="*/ 1 h 19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62"/>
                  <a:gd name="T154" fmla="*/ 0 h 194"/>
                  <a:gd name="T155" fmla="*/ 262 w 262"/>
                  <a:gd name="T156" fmla="*/ 194 h 19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62" h="194">
                    <a:moveTo>
                      <a:pt x="262" y="42"/>
                    </a:moveTo>
                    <a:lnTo>
                      <a:pt x="260" y="40"/>
                    </a:lnTo>
                    <a:lnTo>
                      <a:pt x="260" y="34"/>
                    </a:lnTo>
                    <a:lnTo>
                      <a:pt x="258" y="30"/>
                    </a:lnTo>
                    <a:lnTo>
                      <a:pt x="256" y="26"/>
                    </a:lnTo>
                    <a:lnTo>
                      <a:pt x="254" y="23"/>
                    </a:lnTo>
                    <a:lnTo>
                      <a:pt x="252" y="19"/>
                    </a:lnTo>
                    <a:lnTo>
                      <a:pt x="247" y="15"/>
                    </a:lnTo>
                    <a:lnTo>
                      <a:pt x="243" y="9"/>
                    </a:lnTo>
                    <a:lnTo>
                      <a:pt x="239" y="5"/>
                    </a:lnTo>
                    <a:lnTo>
                      <a:pt x="233" y="4"/>
                    </a:lnTo>
                    <a:lnTo>
                      <a:pt x="226" y="2"/>
                    </a:lnTo>
                    <a:lnTo>
                      <a:pt x="216" y="0"/>
                    </a:lnTo>
                    <a:lnTo>
                      <a:pt x="207" y="0"/>
                    </a:lnTo>
                    <a:lnTo>
                      <a:pt x="197" y="2"/>
                    </a:lnTo>
                    <a:lnTo>
                      <a:pt x="184" y="2"/>
                    </a:lnTo>
                    <a:lnTo>
                      <a:pt x="173" y="5"/>
                    </a:lnTo>
                    <a:lnTo>
                      <a:pt x="161" y="9"/>
                    </a:lnTo>
                    <a:lnTo>
                      <a:pt x="150" y="15"/>
                    </a:lnTo>
                    <a:lnTo>
                      <a:pt x="138" y="21"/>
                    </a:lnTo>
                    <a:lnTo>
                      <a:pt x="129" y="28"/>
                    </a:lnTo>
                    <a:lnTo>
                      <a:pt x="118" y="34"/>
                    </a:lnTo>
                    <a:lnTo>
                      <a:pt x="110" y="43"/>
                    </a:lnTo>
                    <a:lnTo>
                      <a:pt x="100" y="51"/>
                    </a:lnTo>
                    <a:lnTo>
                      <a:pt x="91" y="61"/>
                    </a:lnTo>
                    <a:lnTo>
                      <a:pt x="85" y="68"/>
                    </a:lnTo>
                    <a:lnTo>
                      <a:pt x="80" y="76"/>
                    </a:lnTo>
                    <a:lnTo>
                      <a:pt x="74" y="83"/>
                    </a:lnTo>
                    <a:lnTo>
                      <a:pt x="70" y="91"/>
                    </a:lnTo>
                    <a:lnTo>
                      <a:pt x="68" y="99"/>
                    </a:lnTo>
                    <a:lnTo>
                      <a:pt x="66" y="104"/>
                    </a:lnTo>
                    <a:lnTo>
                      <a:pt x="64" y="110"/>
                    </a:lnTo>
                    <a:lnTo>
                      <a:pt x="62" y="116"/>
                    </a:lnTo>
                    <a:lnTo>
                      <a:pt x="59" y="119"/>
                    </a:lnTo>
                    <a:lnTo>
                      <a:pt x="55" y="127"/>
                    </a:lnTo>
                    <a:lnTo>
                      <a:pt x="49" y="131"/>
                    </a:lnTo>
                    <a:lnTo>
                      <a:pt x="43" y="137"/>
                    </a:lnTo>
                    <a:lnTo>
                      <a:pt x="38" y="142"/>
                    </a:lnTo>
                    <a:lnTo>
                      <a:pt x="32" y="146"/>
                    </a:lnTo>
                    <a:lnTo>
                      <a:pt x="26" y="150"/>
                    </a:lnTo>
                    <a:lnTo>
                      <a:pt x="21" y="156"/>
                    </a:lnTo>
                    <a:lnTo>
                      <a:pt x="13" y="159"/>
                    </a:lnTo>
                    <a:lnTo>
                      <a:pt x="9" y="163"/>
                    </a:lnTo>
                    <a:lnTo>
                      <a:pt x="5" y="165"/>
                    </a:lnTo>
                    <a:lnTo>
                      <a:pt x="2" y="167"/>
                    </a:lnTo>
                    <a:lnTo>
                      <a:pt x="0" y="169"/>
                    </a:lnTo>
                    <a:lnTo>
                      <a:pt x="80" y="194"/>
                    </a:lnTo>
                    <a:lnTo>
                      <a:pt x="85" y="137"/>
                    </a:lnTo>
                    <a:lnTo>
                      <a:pt x="262" y="42"/>
                    </a:lnTo>
                    <a:close/>
                  </a:path>
                </a:pathLst>
              </a:custGeom>
              <a:solidFill>
                <a:srgbClr val="BDC9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03" name="Freeform 109"/>
              <p:cNvSpPr>
                <a:spLocks/>
              </p:cNvSpPr>
              <p:nvPr/>
            </p:nvSpPr>
            <p:spPr bwMode="auto">
              <a:xfrm>
                <a:off x="796" y="2702"/>
                <a:ext cx="301" cy="114"/>
              </a:xfrm>
              <a:custGeom>
                <a:avLst/>
                <a:gdLst>
                  <a:gd name="T0" fmla="*/ 1 w 600"/>
                  <a:gd name="T1" fmla="*/ 0 h 229"/>
                  <a:gd name="T2" fmla="*/ 1 w 600"/>
                  <a:gd name="T3" fmla="*/ 0 h 229"/>
                  <a:gd name="T4" fmla="*/ 1 w 600"/>
                  <a:gd name="T5" fmla="*/ 0 h 229"/>
                  <a:gd name="T6" fmla="*/ 0 w 600"/>
                  <a:gd name="T7" fmla="*/ 0 h 229"/>
                  <a:gd name="T8" fmla="*/ 1 w 600"/>
                  <a:gd name="T9" fmla="*/ 0 h 229"/>
                  <a:gd name="T10" fmla="*/ 1 w 600"/>
                  <a:gd name="T11" fmla="*/ 0 h 229"/>
                  <a:gd name="T12" fmla="*/ 0 60000 65536"/>
                  <a:gd name="T13" fmla="*/ 0 60000 65536"/>
                  <a:gd name="T14" fmla="*/ 0 60000 65536"/>
                  <a:gd name="T15" fmla="*/ 0 60000 65536"/>
                  <a:gd name="T16" fmla="*/ 0 60000 65536"/>
                  <a:gd name="T17" fmla="*/ 0 60000 65536"/>
                  <a:gd name="T18" fmla="*/ 0 w 600"/>
                  <a:gd name="T19" fmla="*/ 0 h 229"/>
                  <a:gd name="T20" fmla="*/ 600 w 600"/>
                  <a:gd name="T21" fmla="*/ 229 h 229"/>
                </a:gdLst>
                <a:ahLst/>
                <a:cxnLst>
                  <a:cxn ang="T12">
                    <a:pos x="T0" y="T1"/>
                  </a:cxn>
                  <a:cxn ang="T13">
                    <a:pos x="T2" y="T3"/>
                  </a:cxn>
                  <a:cxn ang="T14">
                    <a:pos x="T4" y="T5"/>
                  </a:cxn>
                  <a:cxn ang="T15">
                    <a:pos x="T6" y="T7"/>
                  </a:cxn>
                  <a:cxn ang="T16">
                    <a:pos x="T8" y="T9"/>
                  </a:cxn>
                  <a:cxn ang="T17">
                    <a:pos x="T10" y="T11"/>
                  </a:cxn>
                </a:cxnLst>
                <a:rect l="T18" t="T19" r="T20" b="T21"/>
                <a:pathLst>
                  <a:path w="600" h="229">
                    <a:moveTo>
                      <a:pt x="21" y="0"/>
                    </a:moveTo>
                    <a:lnTo>
                      <a:pt x="600" y="204"/>
                    </a:lnTo>
                    <a:lnTo>
                      <a:pt x="562" y="229"/>
                    </a:lnTo>
                    <a:lnTo>
                      <a:pt x="0" y="23"/>
                    </a:lnTo>
                    <a:lnTo>
                      <a:pt x="21" y="0"/>
                    </a:lnTo>
                    <a:close/>
                  </a:path>
                </a:pathLst>
              </a:custGeom>
              <a:solidFill>
                <a:srgbClr val="FFE6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04" name="Freeform 110"/>
              <p:cNvSpPr>
                <a:spLocks/>
              </p:cNvSpPr>
              <p:nvPr/>
            </p:nvSpPr>
            <p:spPr bwMode="auto">
              <a:xfrm>
                <a:off x="596" y="2870"/>
                <a:ext cx="241" cy="217"/>
              </a:xfrm>
              <a:custGeom>
                <a:avLst/>
                <a:gdLst>
                  <a:gd name="T0" fmla="*/ 1 w 482"/>
                  <a:gd name="T1" fmla="*/ 0 h 433"/>
                  <a:gd name="T2" fmla="*/ 1 w 482"/>
                  <a:gd name="T3" fmla="*/ 1 h 433"/>
                  <a:gd name="T4" fmla="*/ 1 w 482"/>
                  <a:gd name="T5" fmla="*/ 1 h 433"/>
                  <a:gd name="T6" fmla="*/ 0 w 482"/>
                  <a:gd name="T7" fmla="*/ 1 h 433"/>
                  <a:gd name="T8" fmla="*/ 1 w 482"/>
                  <a:gd name="T9" fmla="*/ 0 h 433"/>
                  <a:gd name="T10" fmla="*/ 1 w 482"/>
                  <a:gd name="T11" fmla="*/ 0 h 433"/>
                  <a:gd name="T12" fmla="*/ 0 60000 65536"/>
                  <a:gd name="T13" fmla="*/ 0 60000 65536"/>
                  <a:gd name="T14" fmla="*/ 0 60000 65536"/>
                  <a:gd name="T15" fmla="*/ 0 60000 65536"/>
                  <a:gd name="T16" fmla="*/ 0 60000 65536"/>
                  <a:gd name="T17" fmla="*/ 0 60000 65536"/>
                  <a:gd name="T18" fmla="*/ 0 w 482"/>
                  <a:gd name="T19" fmla="*/ 0 h 433"/>
                  <a:gd name="T20" fmla="*/ 482 w 482"/>
                  <a:gd name="T21" fmla="*/ 433 h 433"/>
                </a:gdLst>
                <a:ahLst/>
                <a:cxnLst>
                  <a:cxn ang="T12">
                    <a:pos x="T0" y="T1"/>
                  </a:cxn>
                  <a:cxn ang="T13">
                    <a:pos x="T2" y="T3"/>
                  </a:cxn>
                  <a:cxn ang="T14">
                    <a:pos x="T4" y="T5"/>
                  </a:cxn>
                  <a:cxn ang="T15">
                    <a:pos x="T6" y="T7"/>
                  </a:cxn>
                  <a:cxn ang="T16">
                    <a:pos x="T8" y="T9"/>
                  </a:cxn>
                  <a:cxn ang="T17">
                    <a:pos x="T10" y="T11"/>
                  </a:cxn>
                </a:cxnLst>
                <a:rect l="T18" t="T19" r="T20" b="T21"/>
                <a:pathLst>
                  <a:path w="482" h="433">
                    <a:moveTo>
                      <a:pt x="5" y="0"/>
                    </a:moveTo>
                    <a:lnTo>
                      <a:pt x="482" y="294"/>
                    </a:lnTo>
                    <a:lnTo>
                      <a:pt x="482" y="433"/>
                    </a:lnTo>
                    <a:lnTo>
                      <a:pt x="0" y="125"/>
                    </a:lnTo>
                    <a:lnTo>
                      <a:pt x="5" y="0"/>
                    </a:lnTo>
                    <a:close/>
                  </a:path>
                </a:pathLst>
              </a:custGeom>
              <a:solidFill>
                <a:srgbClr val="E6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05" name="Freeform 111"/>
              <p:cNvSpPr>
                <a:spLocks/>
              </p:cNvSpPr>
              <p:nvPr/>
            </p:nvSpPr>
            <p:spPr bwMode="auto">
              <a:xfrm>
                <a:off x="900" y="2836"/>
                <a:ext cx="372" cy="284"/>
              </a:xfrm>
              <a:custGeom>
                <a:avLst/>
                <a:gdLst>
                  <a:gd name="T0" fmla="*/ 0 w 745"/>
                  <a:gd name="T1" fmla="*/ 0 h 569"/>
                  <a:gd name="T2" fmla="*/ 0 w 745"/>
                  <a:gd name="T3" fmla="*/ 0 h 569"/>
                  <a:gd name="T4" fmla="*/ 0 w 745"/>
                  <a:gd name="T5" fmla="*/ 0 h 569"/>
                  <a:gd name="T6" fmla="*/ 0 w 745"/>
                  <a:gd name="T7" fmla="*/ 0 h 569"/>
                  <a:gd name="T8" fmla="*/ 0 w 745"/>
                  <a:gd name="T9" fmla="*/ 0 h 569"/>
                  <a:gd name="T10" fmla="*/ 0 w 745"/>
                  <a:gd name="T11" fmla="*/ 0 h 569"/>
                  <a:gd name="T12" fmla="*/ 0 w 745"/>
                  <a:gd name="T13" fmla="*/ 0 h 569"/>
                  <a:gd name="T14" fmla="*/ 0 w 745"/>
                  <a:gd name="T15" fmla="*/ 0 h 569"/>
                  <a:gd name="T16" fmla="*/ 0 w 745"/>
                  <a:gd name="T17" fmla="*/ 0 h 569"/>
                  <a:gd name="T18" fmla="*/ 0 w 745"/>
                  <a:gd name="T19" fmla="*/ 0 h 56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45"/>
                  <a:gd name="T31" fmla="*/ 0 h 569"/>
                  <a:gd name="T32" fmla="*/ 745 w 745"/>
                  <a:gd name="T33" fmla="*/ 569 h 56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45" h="569">
                    <a:moveTo>
                      <a:pt x="0" y="299"/>
                    </a:moveTo>
                    <a:lnTo>
                      <a:pt x="424" y="0"/>
                    </a:lnTo>
                    <a:lnTo>
                      <a:pt x="745" y="137"/>
                    </a:lnTo>
                    <a:lnTo>
                      <a:pt x="733" y="172"/>
                    </a:lnTo>
                    <a:lnTo>
                      <a:pt x="424" y="40"/>
                    </a:lnTo>
                    <a:lnTo>
                      <a:pt x="51" y="303"/>
                    </a:lnTo>
                    <a:lnTo>
                      <a:pt x="636" y="523"/>
                    </a:lnTo>
                    <a:lnTo>
                      <a:pt x="621" y="569"/>
                    </a:lnTo>
                    <a:lnTo>
                      <a:pt x="0" y="299"/>
                    </a:lnTo>
                    <a:close/>
                  </a:path>
                </a:pathLst>
              </a:custGeom>
              <a:solidFill>
                <a:srgbClr val="FFE6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06" name="Freeform 112"/>
              <p:cNvSpPr>
                <a:spLocks/>
              </p:cNvSpPr>
              <p:nvPr/>
            </p:nvSpPr>
            <p:spPr bwMode="auto">
              <a:xfrm>
                <a:off x="571" y="2341"/>
                <a:ext cx="68" cy="57"/>
              </a:xfrm>
              <a:custGeom>
                <a:avLst/>
                <a:gdLst>
                  <a:gd name="T0" fmla="*/ 1 w 135"/>
                  <a:gd name="T1" fmla="*/ 1 h 114"/>
                  <a:gd name="T2" fmla="*/ 1 w 135"/>
                  <a:gd name="T3" fmla="*/ 1 h 114"/>
                  <a:gd name="T4" fmla="*/ 1 w 135"/>
                  <a:gd name="T5" fmla="*/ 1 h 114"/>
                  <a:gd name="T6" fmla="*/ 1 w 135"/>
                  <a:gd name="T7" fmla="*/ 1 h 114"/>
                  <a:gd name="T8" fmla="*/ 1 w 135"/>
                  <a:gd name="T9" fmla="*/ 1 h 114"/>
                  <a:gd name="T10" fmla="*/ 0 w 135"/>
                  <a:gd name="T11" fmla="*/ 1 h 114"/>
                  <a:gd name="T12" fmla="*/ 1 w 135"/>
                  <a:gd name="T13" fmla="*/ 0 h 114"/>
                  <a:gd name="T14" fmla="*/ 1 w 135"/>
                  <a:gd name="T15" fmla="*/ 0 h 114"/>
                  <a:gd name="T16" fmla="*/ 1 w 135"/>
                  <a:gd name="T17" fmla="*/ 1 h 114"/>
                  <a:gd name="T18" fmla="*/ 1 w 135"/>
                  <a:gd name="T19" fmla="*/ 1 h 114"/>
                  <a:gd name="T20" fmla="*/ 1 w 135"/>
                  <a:gd name="T21" fmla="*/ 1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5"/>
                  <a:gd name="T34" fmla="*/ 0 h 114"/>
                  <a:gd name="T35" fmla="*/ 135 w 135"/>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5" h="114">
                    <a:moveTo>
                      <a:pt x="122" y="32"/>
                    </a:moveTo>
                    <a:lnTo>
                      <a:pt x="135" y="65"/>
                    </a:lnTo>
                    <a:lnTo>
                      <a:pt x="122" y="69"/>
                    </a:lnTo>
                    <a:lnTo>
                      <a:pt x="124" y="105"/>
                    </a:lnTo>
                    <a:lnTo>
                      <a:pt x="38" y="114"/>
                    </a:lnTo>
                    <a:lnTo>
                      <a:pt x="0" y="44"/>
                    </a:lnTo>
                    <a:lnTo>
                      <a:pt x="33" y="0"/>
                    </a:lnTo>
                    <a:lnTo>
                      <a:pt x="78" y="0"/>
                    </a:lnTo>
                    <a:lnTo>
                      <a:pt x="103" y="6"/>
                    </a:lnTo>
                    <a:lnTo>
                      <a:pt x="122" y="32"/>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07" name="Freeform 113"/>
              <p:cNvSpPr>
                <a:spLocks/>
              </p:cNvSpPr>
              <p:nvPr/>
            </p:nvSpPr>
            <p:spPr bwMode="auto">
              <a:xfrm>
                <a:off x="609" y="2354"/>
                <a:ext cx="28" cy="14"/>
              </a:xfrm>
              <a:custGeom>
                <a:avLst/>
                <a:gdLst>
                  <a:gd name="T0" fmla="*/ 1 w 55"/>
                  <a:gd name="T1" fmla="*/ 1 h 28"/>
                  <a:gd name="T2" fmla="*/ 1 w 55"/>
                  <a:gd name="T3" fmla="*/ 0 h 28"/>
                  <a:gd name="T4" fmla="*/ 0 w 55"/>
                  <a:gd name="T5" fmla="*/ 1 h 28"/>
                  <a:gd name="T6" fmla="*/ 1 w 55"/>
                  <a:gd name="T7" fmla="*/ 1 h 28"/>
                  <a:gd name="T8" fmla="*/ 1 w 55"/>
                  <a:gd name="T9" fmla="*/ 1 h 28"/>
                  <a:gd name="T10" fmla="*/ 1 w 55"/>
                  <a:gd name="T11" fmla="*/ 1 h 28"/>
                  <a:gd name="T12" fmla="*/ 0 60000 65536"/>
                  <a:gd name="T13" fmla="*/ 0 60000 65536"/>
                  <a:gd name="T14" fmla="*/ 0 60000 65536"/>
                  <a:gd name="T15" fmla="*/ 0 60000 65536"/>
                  <a:gd name="T16" fmla="*/ 0 60000 65536"/>
                  <a:gd name="T17" fmla="*/ 0 60000 65536"/>
                  <a:gd name="T18" fmla="*/ 0 w 55"/>
                  <a:gd name="T19" fmla="*/ 0 h 28"/>
                  <a:gd name="T20" fmla="*/ 55 w 55"/>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55" h="28">
                    <a:moveTo>
                      <a:pt x="50" y="19"/>
                    </a:moveTo>
                    <a:lnTo>
                      <a:pt x="8" y="0"/>
                    </a:lnTo>
                    <a:lnTo>
                      <a:pt x="0" y="9"/>
                    </a:lnTo>
                    <a:lnTo>
                      <a:pt x="55" y="28"/>
                    </a:lnTo>
                    <a:lnTo>
                      <a:pt x="50" y="19"/>
                    </a:lnTo>
                    <a:close/>
                  </a:path>
                </a:pathLst>
              </a:custGeom>
              <a:solidFill>
                <a:srgbClr val="B3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08" name="Freeform 114"/>
              <p:cNvSpPr>
                <a:spLocks/>
              </p:cNvSpPr>
              <p:nvPr/>
            </p:nvSpPr>
            <p:spPr bwMode="auto">
              <a:xfrm>
                <a:off x="589" y="2359"/>
                <a:ext cx="20" cy="34"/>
              </a:xfrm>
              <a:custGeom>
                <a:avLst/>
                <a:gdLst>
                  <a:gd name="T0" fmla="*/ 1 w 40"/>
                  <a:gd name="T1" fmla="*/ 0 h 69"/>
                  <a:gd name="T2" fmla="*/ 1 w 40"/>
                  <a:gd name="T3" fmla="*/ 0 h 69"/>
                  <a:gd name="T4" fmla="*/ 1 w 40"/>
                  <a:gd name="T5" fmla="*/ 0 h 69"/>
                  <a:gd name="T6" fmla="*/ 1 w 40"/>
                  <a:gd name="T7" fmla="*/ 0 h 69"/>
                  <a:gd name="T8" fmla="*/ 0 w 40"/>
                  <a:gd name="T9" fmla="*/ 0 h 69"/>
                  <a:gd name="T10" fmla="*/ 1 w 40"/>
                  <a:gd name="T11" fmla="*/ 0 h 69"/>
                  <a:gd name="T12" fmla="*/ 1 w 40"/>
                  <a:gd name="T13" fmla="*/ 0 h 69"/>
                  <a:gd name="T14" fmla="*/ 0 60000 65536"/>
                  <a:gd name="T15" fmla="*/ 0 60000 65536"/>
                  <a:gd name="T16" fmla="*/ 0 60000 65536"/>
                  <a:gd name="T17" fmla="*/ 0 60000 65536"/>
                  <a:gd name="T18" fmla="*/ 0 60000 65536"/>
                  <a:gd name="T19" fmla="*/ 0 60000 65536"/>
                  <a:gd name="T20" fmla="*/ 0 60000 65536"/>
                  <a:gd name="T21" fmla="*/ 0 w 40"/>
                  <a:gd name="T22" fmla="*/ 0 h 69"/>
                  <a:gd name="T23" fmla="*/ 40 w 40"/>
                  <a:gd name="T24" fmla="*/ 69 h 6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69">
                    <a:moveTo>
                      <a:pt x="14" y="0"/>
                    </a:moveTo>
                    <a:lnTo>
                      <a:pt x="38" y="19"/>
                    </a:lnTo>
                    <a:lnTo>
                      <a:pt x="27" y="33"/>
                    </a:lnTo>
                    <a:lnTo>
                      <a:pt x="40" y="69"/>
                    </a:lnTo>
                    <a:lnTo>
                      <a:pt x="0" y="69"/>
                    </a:lnTo>
                    <a:lnTo>
                      <a:pt x="14" y="0"/>
                    </a:lnTo>
                    <a:close/>
                  </a:path>
                </a:pathLst>
              </a:custGeom>
              <a:solidFill>
                <a:srgbClr val="B3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09" name="Freeform 115"/>
              <p:cNvSpPr>
                <a:spLocks/>
              </p:cNvSpPr>
              <p:nvPr/>
            </p:nvSpPr>
            <p:spPr bwMode="auto">
              <a:xfrm>
                <a:off x="757" y="2187"/>
                <a:ext cx="21" cy="14"/>
              </a:xfrm>
              <a:custGeom>
                <a:avLst/>
                <a:gdLst>
                  <a:gd name="T0" fmla="*/ 1 w 42"/>
                  <a:gd name="T1" fmla="*/ 0 h 29"/>
                  <a:gd name="T2" fmla="*/ 1 w 42"/>
                  <a:gd name="T3" fmla="*/ 0 h 29"/>
                  <a:gd name="T4" fmla="*/ 1 w 42"/>
                  <a:gd name="T5" fmla="*/ 0 h 29"/>
                  <a:gd name="T6" fmla="*/ 1 w 42"/>
                  <a:gd name="T7" fmla="*/ 0 h 29"/>
                  <a:gd name="T8" fmla="*/ 1 w 42"/>
                  <a:gd name="T9" fmla="*/ 0 h 29"/>
                  <a:gd name="T10" fmla="*/ 1 w 42"/>
                  <a:gd name="T11" fmla="*/ 0 h 29"/>
                  <a:gd name="T12" fmla="*/ 1 w 42"/>
                  <a:gd name="T13" fmla="*/ 0 h 29"/>
                  <a:gd name="T14" fmla="*/ 1 w 42"/>
                  <a:gd name="T15" fmla="*/ 0 h 29"/>
                  <a:gd name="T16" fmla="*/ 1 w 42"/>
                  <a:gd name="T17" fmla="*/ 0 h 29"/>
                  <a:gd name="T18" fmla="*/ 1 w 42"/>
                  <a:gd name="T19" fmla="*/ 0 h 29"/>
                  <a:gd name="T20" fmla="*/ 1 w 42"/>
                  <a:gd name="T21" fmla="*/ 0 h 29"/>
                  <a:gd name="T22" fmla="*/ 1 w 42"/>
                  <a:gd name="T23" fmla="*/ 0 h 29"/>
                  <a:gd name="T24" fmla="*/ 1 w 42"/>
                  <a:gd name="T25" fmla="*/ 0 h 29"/>
                  <a:gd name="T26" fmla="*/ 1 w 42"/>
                  <a:gd name="T27" fmla="*/ 0 h 29"/>
                  <a:gd name="T28" fmla="*/ 1 w 42"/>
                  <a:gd name="T29" fmla="*/ 0 h 29"/>
                  <a:gd name="T30" fmla="*/ 1 w 42"/>
                  <a:gd name="T31" fmla="*/ 0 h 29"/>
                  <a:gd name="T32" fmla="*/ 0 w 42"/>
                  <a:gd name="T33" fmla="*/ 0 h 29"/>
                  <a:gd name="T34" fmla="*/ 1 w 42"/>
                  <a:gd name="T35" fmla="*/ 0 h 29"/>
                  <a:gd name="T36" fmla="*/ 1 w 42"/>
                  <a:gd name="T37" fmla="*/ 0 h 2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
                  <a:gd name="T58" fmla="*/ 0 h 29"/>
                  <a:gd name="T59" fmla="*/ 42 w 42"/>
                  <a:gd name="T60" fmla="*/ 29 h 2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 h="29">
                    <a:moveTo>
                      <a:pt x="36" y="29"/>
                    </a:moveTo>
                    <a:lnTo>
                      <a:pt x="36" y="25"/>
                    </a:lnTo>
                    <a:lnTo>
                      <a:pt x="42" y="19"/>
                    </a:lnTo>
                    <a:lnTo>
                      <a:pt x="42" y="15"/>
                    </a:lnTo>
                    <a:lnTo>
                      <a:pt x="42" y="12"/>
                    </a:lnTo>
                    <a:lnTo>
                      <a:pt x="40" y="8"/>
                    </a:lnTo>
                    <a:lnTo>
                      <a:pt x="36" y="4"/>
                    </a:lnTo>
                    <a:lnTo>
                      <a:pt x="30" y="2"/>
                    </a:lnTo>
                    <a:lnTo>
                      <a:pt x="24" y="0"/>
                    </a:lnTo>
                    <a:lnTo>
                      <a:pt x="19" y="0"/>
                    </a:lnTo>
                    <a:lnTo>
                      <a:pt x="15" y="4"/>
                    </a:lnTo>
                    <a:lnTo>
                      <a:pt x="11" y="4"/>
                    </a:lnTo>
                    <a:lnTo>
                      <a:pt x="7" y="6"/>
                    </a:lnTo>
                    <a:lnTo>
                      <a:pt x="5" y="8"/>
                    </a:lnTo>
                    <a:lnTo>
                      <a:pt x="5" y="10"/>
                    </a:lnTo>
                    <a:lnTo>
                      <a:pt x="5" y="17"/>
                    </a:lnTo>
                    <a:lnTo>
                      <a:pt x="0" y="29"/>
                    </a:lnTo>
                    <a:lnTo>
                      <a:pt x="36" y="29"/>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10" name="Freeform 116"/>
              <p:cNvSpPr>
                <a:spLocks/>
              </p:cNvSpPr>
              <p:nvPr/>
            </p:nvSpPr>
            <p:spPr bwMode="auto">
              <a:xfrm>
                <a:off x="694" y="2222"/>
                <a:ext cx="77" cy="37"/>
              </a:xfrm>
              <a:custGeom>
                <a:avLst/>
                <a:gdLst>
                  <a:gd name="T0" fmla="*/ 0 w 154"/>
                  <a:gd name="T1" fmla="*/ 1 h 74"/>
                  <a:gd name="T2" fmla="*/ 1 w 154"/>
                  <a:gd name="T3" fmla="*/ 1 h 74"/>
                  <a:gd name="T4" fmla="*/ 1 w 154"/>
                  <a:gd name="T5" fmla="*/ 1 h 74"/>
                  <a:gd name="T6" fmla="*/ 1 w 154"/>
                  <a:gd name="T7" fmla="*/ 0 h 74"/>
                  <a:gd name="T8" fmla="*/ 1 w 154"/>
                  <a:gd name="T9" fmla="*/ 1 h 74"/>
                  <a:gd name="T10" fmla="*/ 0 w 154"/>
                  <a:gd name="T11" fmla="*/ 1 h 74"/>
                  <a:gd name="T12" fmla="*/ 0 w 154"/>
                  <a:gd name="T13" fmla="*/ 1 h 74"/>
                  <a:gd name="T14" fmla="*/ 0 60000 65536"/>
                  <a:gd name="T15" fmla="*/ 0 60000 65536"/>
                  <a:gd name="T16" fmla="*/ 0 60000 65536"/>
                  <a:gd name="T17" fmla="*/ 0 60000 65536"/>
                  <a:gd name="T18" fmla="*/ 0 60000 65536"/>
                  <a:gd name="T19" fmla="*/ 0 60000 65536"/>
                  <a:gd name="T20" fmla="*/ 0 60000 65536"/>
                  <a:gd name="T21" fmla="*/ 0 w 154"/>
                  <a:gd name="T22" fmla="*/ 0 h 74"/>
                  <a:gd name="T23" fmla="*/ 154 w 154"/>
                  <a:gd name="T24" fmla="*/ 74 h 7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4" h="74">
                    <a:moveTo>
                      <a:pt x="0" y="60"/>
                    </a:moveTo>
                    <a:lnTo>
                      <a:pt x="75" y="74"/>
                    </a:lnTo>
                    <a:lnTo>
                      <a:pt x="154" y="51"/>
                    </a:lnTo>
                    <a:lnTo>
                      <a:pt x="101" y="0"/>
                    </a:lnTo>
                    <a:lnTo>
                      <a:pt x="29" y="36"/>
                    </a:lnTo>
                    <a:lnTo>
                      <a:pt x="0" y="60"/>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11" name="Freeform 117"/>
              <p:cNvSpPr>
                <a:spLocks/>
              </p:cNvSpPr>
              <p:nvPr/>
            </p:nvSpPr>
            <p:spPr bwMode="auto">
              <a:xfrm>
                <a:off x="928" y="2207"/>
                <a:ext cx="34" cy="51"/>
              </a:xfrm>
              <a:custGeom>
                <a:avLst/>
                <a:gdLst>
                  <a:gd name="T0" fmla="*/ 1 w 66"/>
                  <a:gd name="T1" fmla="*/ 0 h 103"/>
                  <a:gd name="T2" fmla="*/ 1 w 66"/>
                  <a:gd name="T3" fmla="*/ 0 h 103"/>
                  <a:gd name="T4" fmla="*/ 1 w 66"/>
                  <a:gd name="T5" fmla="*/ 0 h 103"/>
                  <a:gd name="T6" fmla="*/ 1 w 66"/>
                  <a:gd name="T7" fmla="*/ 0 h 103"/>
                  <a:gd name="T8" fmla="*/ 1 w 66"/>
                  <a:gd name="T9" fmla="*/ 0 h 103"/>
                  <a:gd name="T10" fmla="*/ 1 w 66"/>
                  <a:gd name="T11" fmla="*/ 0 h 103"/>
                  <a:gd name="T12" fmla="*/ 1 w 66"/>
                  <a:gd name="T13" fmla="*/ 0 h 103"/>
                  <a:gd name="T14" fmla="*/ 1 w 66"/>
                  <a:gd name="T15" fmla="*/ 0 h 103"/>
                  <a:gd name="T16" fmla="*/ 1 w 66"/>
                  <a:gd name="T17" fmla="*/ 0 h 103"/>
                  <a:gd name="T18" fmla="*/ 1 w 66"/>
                  <a:gd name="T19" fmla="*/ 0 h 103"/>
                  <a:gd name="T20" fmla="*/ 1 w 66"/>
                  <a:gd name="T21" fmla="*/ 0 h 103"/>
                  <a:gd name="T22" fmla="*/ 1 w 66"/>
                  <a:gd name="T23" fmla="*/ 0 h 103"/>
                  <a:gd name="T24" fmla="*/ 1 w 66"/>
                  <a:gd name="T25" fmla="*/ 0 h 103"/>
                  <a:gd name="T26" fmla="*/ 1 w 66"/>
                  <a:gd name="T27" fmla="*/ 0 h 103"/>
                  <a:gd name="T28" fmla="*/ 1 w 66"/>
                  <a:gd name="T29" fmla="*/ 0 h 103"/>
                  <a:gd name="T30" fmla="*/ 1 w 66"/>
                  <a:gd name="T31" fmla="*/ 0 h 103"/>
                  <a:gd name="T32" fmla="*/ 1 w 66"/>
                  <a:gd name="T33" fmla="*/ 0 h 103"/>
                  <a:gd name="T34" fmla="*/ 1 w 66"/>
                  <a:gd name="T35" fmla="*/ 0 h 103"/>
                  <a:gd name="T36" fmla="*/ 1 w 66"/>
                  <a:gd name="T37" fmla="*/ 0 h 103"/>
                  <a:gd name="T38" fmla="*/ 1 w 66"/>
                  <a:gd name="T39" fmla="*/ 0 h 103"/>
                  <a:gd name="T40" fmla="*/ 1 w 66"/>
                  <a:gd name="T41" fmla="*/ 0 h 103"/>
                  <a:gd name="T42" fmla="*/ 1 w 66"/>
                  <a:gd name="T43" fmla="*/ 0 h 103"/>
                  <a:gd name="T44" fmla="*/ 1 w 66"/>
                  <a:gd name="T45" fmla="*/ 0 h 103"/>
                  <a:gd name="T46" fmla="*/ 1 w 66"/>
                  <a:gd name="T47" fmla="*/ 0 h 103"/>
                  <a:gd name="T48" fmla="*/ 1 w 66"/>
                  <a:gd name="T49" fmla="*/ 0 h 103"/>
                  <a:gd name="T50" fmla="*/ 1 w 66"/>
                  <a:gd name="T51" fmla="*/ 0 h 103"/>
                  <a:gd name="T52" fmla="*/ 1 w 66"/>
                  <a:gd name="T53" fmla="*/ 0 h 103"/>
                  <a:gd name="T54" fmla="*/ 1 w 66"/>
                  <a:gd name="T55" fmla="*/ 0 h 103"/>
                  <a:gd name="T56" fmla="*/ 1 w 66"/>
                  <a:gd name="T57" fmla="*/ 0 h 103"/>
                  <a:gd name="T58" fmla="*/ 1 w 66"/>
                  <a:gd name="T59" fmla="*/ 0 h 103"/>
                  <a:gd name="T60" fmla="*/ 1 w 66"/>
                  <a:gd name="T61" fmla="*/ 0 h 103"/>
                  <a:gd name="T62" fmla="*/ 1 w 66"/>
                  <a:gd name="T63" fmla="*/ 0 h 103"/>
                  <a:gd name="T64" fmla="*/ 1 w 66"/>
                  <a:gd name="T65" fmla="*/ 0 h 103"/>
                  <a:gd name="T66" fmla="*/ 1 w 66"/>
                  <a:gd name="T67" fmla="*/ 0 h 103"/>
                  <a:gd name="T68" fmla="*/ 1 w 66"/>
                  <a:gd name="T69" fmla="*/ 0 h 103"/>
                  <a:gd name="T70" fmla="*/ 1 w 66"/>
                  <a:gd name="T71" fmla="*/ 0 h 103"/>
                  <a:gd name="T72" fmla="*/ 0 w 66"/>
                  <a:gd name="T73" fmla="*/ 0 h 103"/>
                  <a:gd name="T74" fmla="*/ 0 w 66"/>
                  <a:gd name="T75" fmla="*/ 0 h 103"/>
                  <a:gd name="T76" fmla="*/ 0 w 66"/>
                  <a:gd name="T77" fmla="*/ 0 h 103"/>
                  <a:gd name="T78" fmla="*/ 0 w 66"/>
                  <a:gd name="T79" fmla="*/ 0 h 103"/>
                  <a:gd name="T80" fmla="*/ 0 w 66"/>
                  <a:gd name="T81" fmla="*/ 0 h 103"/>
                  <a:gd name="T82" fmla="*/ 1 w 66"/>
                  <a:gd name="T83" fmla="*/ 0 h 103"/>
                  <a:gd name="T84" fmla="*/ 1 w 66"/>
                  <a:gd name="T85" fmla="*/ 0 h 103"/>
                  <a:gd name="T86" fmla="*/ 1 w 66"/>
                  <a:gd name="T87" fmla="*/ 0 h 103"/>
                  <a:gd name="T88" fmla="*/ 1 w 66"/>
                  <a:gd name="T89" fmla="*/ 0 h 103"/>
                  <a:gd name="T90" fmla="*/ 1 w 66"/>
                  <a:gd name="T91" fmla="*/ 0 h 103"/>
                  <a:gd name="T92" fmla="*/ 1 w 66"/>
                  <a:gd name="T93" fmla="*/ 0 h 103"/>
                  <a:gd name="T94" fmla="*/ 1 w 66"/>
                  <a:gd name="T95" fmla="*/ 0 h 10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6"/>
                  <a:gd name="T145" fmla="*/ 0 h 103"/>
                  <a:gd name="T146" fmla="*/ 66 w 66"/>
                  <a:gd name="T147" fmla="*/ 103 h 10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6" h="103">
                    <a:moveTo>
                      <a:pt x="23" y="103"/>
                    </a:moveTo>
                    <a:lnTo>
                      <a:pt x="28" y="103"/>
                    </a:lnTo>
                    <a:lnTo>
                      <a:pt x="34" y="101"/>
                    </a:lnTo>
                    <a:lnTo>
                      <a:pt x="42" y="97"/>
                    </a:lnTo>
                    <a:lnTo>
                      <a:pt x="47" y="93"/>
                    </a:lnTo>
                    <a:lnTo>
                      <a:pt x="53" y="86"/>
                    </a:lnTo>
                    <a:lnTo>
                      <a:pt x="59" y="78"/>
                    </a:lnTo>
                    <a:lnTo>
                      <a:pt x="59" y="72"/>
                    </a:lnTo>
                    <a:lnTo>
                      <a:pt x="61" y="69"/>
                    </a:lnTo>
                    <a:lnTo>
                      <a:pt x="62" y="65"/>
                    </a:lnTo>
                    <a:lnTo>
                      <a:pt x="64" y="59"/>
                    </a:lnTo>
                    <a:lnTo>
                      <a:pt x="66" y="53"/>
                    </a:lnTo>
                    <a:lnTo>
                      <a:pt x="66" y="50"/>
                    </a:lnTo>
                    <a:lnTo>
                      <a:pt x="66" y="44"/>
                    </a:lnTo>
                    <a:lnTo>
                      <a:pt x="66" y="40"/>
                    </a:lnTo>
                    <a:lnTo>
                      <a:pt x="66" y="34"/>
                    </a:lnTo>
                    <a:lnTo>
                      <a:pt x="66" y="31"/>
                    </a:lnTo>
                    <a:lnTo>
                      <a:pt x="64" y="27"/>
                    </a:lnTo>
                    <a:lnTo>
                      <a:pt x="64" y="23"/>
                    </a:lnTo>
                    <a:lnTo>
                      <a:pt x="61" y="15"/>
                    </a:lnTo>
                    <a:lnTo>
                      <a:pt x="57" y="10"/>
                    </a:lnTo>
                    <a:lnTo>
                      <a:pt x="51" y="4"/>
                    </a:lnTo>
                    <a:lnTo>
                      <a:pt x="47" y="2"/>
                    </a:lnTo>
                    <a:lnTo>
                      <a:pt x="40" y="0"/>
                    </a:lnTo>
                    <a:lnTo>
                      <a:pt x="32" y="2"/>
                    </a:lnTo>
                    <a:lnTo>
                      <a:pt x="26" y="6"/>
                    </a:lnTo>
                    <a:lnTo>
                      <a:pt x="21" y="10"/>
                    </a:lnTo>
                    <a:lnTo>
                      <a:pt x="17" y="13"/>
                    </a:lnTo>
                    <a:lnTo>
                      <a:pt x="13" y="15"/>
                    </a:lnTo>
                    <a:lnTo>
                      <a:pt x="11" y="21"/>
                    </a:lnTo>
                    <a:lnTo>
                      <a:pt x="9" y="25"/>
                    </a:lnTo>
                    <a:lnTo>
                      <a:pt x="7" y="29"/>
                    </a:lnTo>
                    <a:lnTo>
                      <a:pt x="5" y="32"/>
                    </a:lnTo>
                    <a:lnTo>
                      <a:pt x="4" y="38"/>
                    </a:lnTo>
                    <a:lnTo>
                      <a:pt x="2" y="44"/>
                    </a:lnTo>
                    <a:lnTo>
                      <a:pt x="2" y="50"/>
                    </a:lnTo>
                    <a:lnTo>
                      <a:pt x="0" y="53"/>
                    </a:lnTo>
                    <a:lnTo>
                      <a:pt x="0" y="59"/>
                    </a:lnTo>
                    <a:lnTo>
                      <a:pt x="0" y="65"/>
                    </a:lnTo>
                    <a:lnTo>
                      <a:pt x="0" y="69"/>
                    </a:lnTo>
                    <a:lnTo>
                      <a:pt x="0" y="72"/>
                    </a:lnTo>
                    <a:lnTo>
                      <a:pt x="2" y="78"/>
                    </a:lnTo>
                    <a:lnTo>
                      <a:pt x="4" y="82"/>
                    </a:lnTo>
                    <a:lnTo>
                      <a:pt x="5" y="89"/>
                    </a:lnTo>
                    <a:lnTo>
                      <a:pt x="9" y="95"/>
                    </a:lnTo>
                    <a:lnTo>
                      <a:pt x="15" y="99"/>
                    </a:lnTo>
                    <a:lnTo>
                      <a:pt x="23" y="103"/>
                    </a:lnTo>
                    <a:close/>
                  </a:path>
                </a:pathLst>
              </a:custGeom>
              <a:solidFill>
                <a:srgbClr val="6380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12" name="Freeform 118"/>
              <p:cNvSpPr>
                <a:spLocks/>
              </p:cNvSpPr>
              <p:nvPr/>
            </p:nvSpPr>
            <p:spPr bwMode="auto">
              <a:xfrm>
                <a:off x="1011" y="2167"/>
                <a:ext cx="34" cy="50"/>
              </a:xfrm>
              <a:custGeom>
                <a:avLst/>
                <a:gdLst>
                  <a:gd name="T0" fmla="*/ 0 w 69"/>
                  <a:gd name="T1" fmla="*/ 0 h 101"/>
                  <a:gd name="T2" fmla="*/ 0 w 69"/>
                  <a:gd name="T3" fmla="*/ 0 h 101"/>
                  <a:gd name="T4" fmla="*/ 0 w 69"/>
                  <a:gd name="T5" fmla="*/ 0 h 101"/>
                  <a:gd name="T6" fmla="*/ 0 w 69"/>
                  <a:gd name="T7" fmla="*/ 0 h 101"/>
                  <a:gd name="T8" fmla="*/ 0 w 69"/>
                  <a:gd name="T9" fmla="*/ 0 h 101"/>
                  <a:gd name="T10" fmla="*/ 0 w 69"/>
                  <a:gd name="T11" fmla="*/ 0 h 101"/>
                  <a:gd name="T12" fmla="*/ 0 w 69"/>
                  <a:gd name="T13" fmla="*/ 0 h 101"/>
                  <a:gd name="T14" fmla="*/ 0 w 69"/>
                  <a:gd name="T15" fmla="*/ 0 h 101"/>
                  <a:gd name="T16" fmla="*/ 0 w 69"/>
                  <a:gd name="T17" fmla="*/ 0 h 101"/>
                  <a:gd name="T18" fmla="*/ 0 w 69"/>
                  <a:gd name="T19" fmla="*/ 0 h 101"/>
                  <a:gd name="T20" fmla="*/ 0 w 69"/>
                  <a:gd name="T21" fmla="*/ 0 h 101"/>
                  <a:gd name="T22" fmla="*/ 0 w 69"/>
                  <a:gd name="T23" fmla="*/ 0 h 101"/>
                  <a:gd name="T24" fmla="*/ 0 w 69"/>
                  <a:gd name="T25" fmla="*/ 0 h 101"/>
                  <a:gd name="T26" fmla="*/ 0 w 69"/>
                  <a:gd name="T27" fmla="*/ 0 h 101"/>
                  <a:gd name="T28" fmla="*/ 0 w 69"/>
                  <a:gd name="T29" fmla="*/ 0 h 101"/>
                  <a:gd name="T30" fmla="*/ 0 w 69"/>
                  <a:gd name="T31" fmla="*/ 0 h 101"/>
                  <a:gd name="T32" fmla="*/ 0 w 69"/>
                  <a:gd name="T33" fmla="*/ 0 h 101"/>
                  <a:gd name="T34" fmla="*/ 0 w 69"/>
                  <a:gd name="T35" fmla="*/ 0 h 101"/>
                  <a:gd name="T36" fmla="*/ 0 w 69"/>
                  <a:gd name="T37" fmla="*/ 0 h 101"/>
                  <a:gd name="T38" fmla="*/ 0 w 69"/>
                  <a:gd name="T39" fmla="*/ 0 h 101"/>
                  <a:gd name="T40" fmla="*/ 0 w 69"/>
                  <a:gd name="T41" fmla="*/ 0 h 101"/>
                  <a:gd name="T42" fmla="*/ 0 w 69"/>
                  <a:gd name="T43" fmla="*/ 0 h 101"/>
                  <a:gd name="T44" fmla="*/ 0 w 69"/>
                  <a:gd name="T45" fmla="*/ 0 h 101"/>
                  <a:gd name="T46" fmla="*/ 0 w 69"/>
                  <a:gd name="T47" fmla="*/ 0 h 101"/>
                  <a:gd name="T48" fmla="*/ 0 w 69"/>
                  <a:gd name="T49" fmla="*/ 0 h 101"/>
                  <a:gd name="T50" fmla="*/ 0 w 69"/>
                  <a:gd name="T51" fmla="*/ 0 h 101"/>
                  <a:gd name="T52" fmla="*/ 0 w 69"/>
                  <a:gd name="T53" fmla="*/ 0 h 101"/>
                  <a:gd name="T54" fmla="*/ 0 w 69"/>
                  <a:gd name="T55" fmla="*/ 0 h 101"/>
                  <a:gd name="T56" fmla="*/ 0 w 69"/>
                  <a:gd name="T57" fmla="*/ 0 h 101"/>
                  <a:gd name="T58" fmla="*/ 0 w 69"/>
                  <a:gd name="T59" fmla="*/ 0 h 101"/>
                  <a:gd name="T60" fmla="*/ 0 w 69"/>
                  <a:gd name="T61" fmla="*/ 0 h 101"/>
                  <a:gd name="T62" fmla="*/ 0 w 69"/>
                  <a:gd name="T63" fmla="*/ 0 h 101"/>
                  <a:gd name="T64" fmla="*/ 0 w 69"/>
                  <a:gd name="T65" fmla="*/ 0 h 101"/>
                  <a:gd name="T66" fmla="*/ 0 w 69"/>
                  <a:gd name="T67" fmla="*/ 0 h 101"/>
                  <a:gd name="T68" fmla="*/ 0 w 69"/>
                  <a:gd name="T69" fmla="*/ 0 h 101"/>
                  <a:gd name="T70" fmla="*/ 0 w 69"/>
                  <a:gd name="T71" fmla="*/ 0 h 101"/>
                  <a:gd name="T72" fmla="*/ 0 w 69"/>
                  <a:gd name="T73" fmla="*/ 0 h 101"/>
                  <a:gd name="T74" fmla="*/ 0 w 69"/>
                  <a:gd name="T75" fmla="*/ 0 h 101"/>
                  <a:gd name="T76" fmla="*/ 0 w 69"/>
                  <a:gd name="T77" fmla="*/ 0 h 101"/>
                  <a:gd name="T78" fmla="*/ 0 w 69"/>
                  <a:gd name="T79" fmla="*/ 0 h 101"/>
                  <a:gd name="T80" fmla="*/ 0 w 69"/>
                  <a:gd name="T81" fmla="*/ 0 h 101"/>
                  <a:gd name="T82" fmla="*/ 0 w 69"/>
                  <a:gd name="T83" fmla="*/ 0 h 101"/>
                  <a:gd name="T84" fmla="*/ 0 w 69"/>
                  <a:gd name="T85" fmla="*/ 0 h 101"/>
                  <a:gd name="T86" fmla="*/ 0 w 69"/>
                  <a:gd name="T87" fmla="*/ 0 h 101"/>
                  <a:gd name="T88" fmla="*/ 0 w 69"/>
                  <a:gd name="T89" fmla="*/ 0 h 101"/>
                  <a:gd name="T90" fmla="*/ 0 w 69"/>
                  <a:gd name="T91" fmla="*/ 0 h 101"/>
                  <a:gd name="T92" fmla="*/ 0 w 69"/>
                  <a:gd name="T93" fmla="*/ 0 h 101"/>
                  <a:gd name="T94" fmla="*/ 0 w 69"/>
                  <a:gd name="T95" fmla="*/ 0 h 10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01"/>
                  <a:gd name="T146" fmla="*/ 69 w 69"/>
                  <a:gd name="T147" fmla="*/ 101 h 10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01">
                    <a:moveTo>
                      <a:pt x="21" y="101"/>
                    </a:moveTo>
                    <a:lnTo>
                      <a:pt x="27" y="101"/>
                    </a:lnTo>
                    <a:lnTo>
                      <a:pt x="34" y="99"/>
                    </a:lnTo>
                    <a:lnTo>
                      <a:pt x="40" y="95"/>
                    </a:lnTo>
                    <a:lnTo>
                      <a:pt x="48" y="92"/>
                    </a:lnTo>
                    <a:lnTo>
                      <a:pt x="49" y="88"/>
                    </a:lnTo>
                    <a:lnTo>
                      <a:pt x="51" y="86"/>
                    </a:lnTo>
                    <a:lnTo>
                      <a:pt x="53" y="80"/>
                    </a:lnTo>
                    <a:lnTo>
                      <a:pt x="57" y="76"/>
                    </a:lnTo>
                    <a:lnTo>
                      <a:pt x="59" y="73"/>
                    </a:lnTo>
                    <a:lnTo>
                      <a:pt x="61" y="69"/>
                    </a:lnTo>
                    <a:lnTo>
                      <a:pt x="63" y="63"/>
                    </a:lnTo>
                    <a:lnTo>
                      <a:pt x="65" y="59"/>
                    </a:lnTo>
                    <a:lnTo>
                      <a:pt x="67" y="53"/>
                    </a:lnTo>
                    <a:lnTo>
                      <a:pt x="67" y="48"/>
                    </a:lnTo>
                    <a:lnTo>
                      <a:pt x="67" y="44"/>
                    </a:lnTo>
                    <a:lnTo>
                      <a:pt x="69" y="38"/>
                    </a:lnTo>
                    <a:lnTo>
                      <a:pt x="67" y="34"/>
                    </a:lnTo>
                    <a:lnTo>
                      <a:pt x="67" y="29"/>
                    </a:lnTo>
                    <a:lnTo>
                      <a:pt x="65" y="25"/>
                    </a:lnTo>
                    <a:lnTo>
                      <a:pt x="65" y="21"/>
                    </a:lnTo>
                    <a:lnTo>
                      <a:pt x="61" y="14"/>
                    </a:lnTo>
                    <a:lnTo>
                      <a:pt x="57" y="8"/>
                    </a:lnTo>
                    <a:lnTo>
                      <a:pt x="51" y="2"/>
                    </a:lnTo>
                    <a:lnTo>
                      <a:pt x="46" y="0"/>
                    </a:lnTo>
                    <a:lnTo>
                      <a:pt x="40" y="0"/>
                    </a:lnTo>
                    <a:lnTo>
                      <a:pt x="32" y="2"/>
                    </a:lnTo>
                    <a:lnTo>
                      <a:pt x="27" y="4"/>
                    </a:lnTo>
                    <a:lnTo>
                      <a:pt x="21" y="10"/>
                    </a:lnTo>
                    <a:lnTo>
                      <a:pt x="15" y="15"/>
                    </a:lnTo>
                    <a:lnTo>
                      <a:pt x="10" y="23"/>
                    </a:lnTo>
                    <a:lnTo>
                      <a:pt x="8" y="29"/>
                    </a:lnTo>
                    <a:lnTo>
                      <a:pt x="6" y="33"/>
                    </a:lnTo>
                    <a:lnTo>
                      <a:pt x="4" y="36"/>
                    </a:lnTo>
                    <a:lnTo>
                      <a:pt x="2" y="44"/>
                    </a:lnTo>
                    <a:lnTo>
                      <a:pt x="0" y="48"/>
                    </a:lnTo>
                    <a:lnTo>
                      <a:pt x="0" y="53"/>
                    </a:lnTo>
                    <a:lnTo>
                      <a:pt x="0" y="57"/>
                    </a:lnTo>
                    <a:lnTo>
                      <a:pt x="0" y="63"/>
                    </a:lnTo>
                    <a:lnTo>
                      <a:pt x="0" y="67"/>
                    </a:lnTo>
                    <a:lnTo>
                      <a:pt x="0" y="73"/>
                    </a:lnTo>
                    <a:lnTo>
                      <a:pt x="2" y="76"/>
                    </a:lnTo>
                    <a:lnTo>
                      <a:pt x="2" y="80"/>
                    </a:lnTo>
                    <a:lnTo>
                      <a:pt x="6" y="88"/>
                    </a:lnTo>
                    <a:lnTo>
                      <a:pt x="10" y="93"/>
                    </a:lnTo>
                    <a:lnTo>
                      <a:pt x="15" y="99"/>
                    </a:lnTo>
                    <a:lnTo>
                      <a:pt x="21" y="101"/>
                    </a:lnTo>
                    <a:close/>
                  </a:path>
                </a:pathLst>
              </a:custGeom>
              <a:solidFill>
                <a:srgbClr val="6380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13" name="Freeform 119"/>
              <p:cNvSpPr>
                <a:spLocks/>
              </p:cNvSpPr>
              <p:nvPr/>
            </p:nvSpPr>
            <p:spPr bwMode="auto">
              <a:xfrm>
                <a:off x="1089" y="2132"/>
                <a:ext cx="34" cy="52"/>
              </a:xfrm>
              <a:custGeom>
                <a:avLst/>
                <a:gdLst>
                  <a:gd name="T0" fmla="*/ 1 w 68"/>
                  <a:gd name="T1" fmla="*/ 1 h 102"/>
                  <a:gd name="T2" fmla="*/ 1 w 68"/>
                  <a:gd name="T3" fmla="*/ 1 h 102"/>
                  <a:gd name="T4" fmla="*/ 1 w 68"/>
                  <a:gd name="T5" fmla="*/ 1 h 102"/>
                  <a:gd name="T6" fmla="*/ 1 w 68"/>
                  <a:gd name="T7" fmla="*/ 1 h 102"/>
                  <a:gd name="T8" fmla="*/ 1 w 68"/>
                  <a:gd name="T9" fmla="*/ 1 h 102"/>
                  <a:gd name="T10" fmla="*/ 1 w 68"/>
                  <a:gd name="T11" fmla="*/ 1 h 102"/>
                  <a:gd name="T12" fmla="*/ 1 w 68"/>
                  <a:gd name="T13" fmla="*/ 1 h 102"/>
                  <a:gd name="T14" fmla="*/ 1 w 68"/>
                  <a:gd name="T15" fmla="*/ 1 h 102"/>
                  <a:gd name="T16" fmla="*/ 1 w 68"/>
                  <a:gd name="T17" fmla="*/ 1 h 102"/>
                  <a:gd name="T18" fmla="*/ 1 w 68"/>
                  <a:gd name="T19" fmla="*/ 1 h 102"/>
                  <a:gd name="T20" fmla="*/ 1 w 68"/>
                  <a:gd name="T21" fmla="*/ 1 h 102"/>
                  <a:gd name="T22" fmla="*/ 1 w 68"/>
                  <a:gd name="T23" fmla="*/ 1 h 102"/>
                  <a:gd name="T24" fmla="*/ 1 w 68"/>
                  <a:gd name="T25" fmla="*/ 1 h 102"/>
                  <a:gd name="T26" fmla="*/ 1 w 68"/>
                  <a:gd name="T27" fmla="*/ 1 h 102"/>
                  <a:gd name="T28" fmla="*/ 1 w 68"/>
                  <a:gd name="T29" fmla="*/ 1 h 102"/>
                  <a:gd name="T30" fmla="*/ 1 w 68"/>
                  <a:gd name="T31" fmla="*/ 1 h 102"/>
                  <a:gd name="T32" fmla="*/ 1 w 68"/>
                  <a:gd name="T33" fmla="*/ 1 h 102"/>
                  <a:gd name="T34" fmla="*/ 1 w 68"/>
                  <a:gd name="T35" fmla="*/ 1 h 102"/>
                  <a:gd name="T36" fmla="*/ 1 w 68"/>
                  <a:gd name="T37" fmla="*/ 1 h 102"/>
                  <a:gd name="T38" fmla="*/ 1 w 68"/>
                  <a:gd name="T39" fmla="*/ 1 h 102"/>
                  <a:gd name="T40" fmla="*/ 1 w 68"/>
                  <a:gd name="T41" fmla="*/ 1 h 102"/>
                  <a:gd name="T42" fmla="*/ 1 w 68"/>
                  <a:gd name="T43" fmla="*/ 1 h 102"/>
                  <a:gd name="T44" fmla="*/ 1 w 68"/>
                  <a:gd name="T45" fmla="*/ 1 h 102"/>
                  <a:gd name="T46" fmla="*/ 1 w 68"/>
                  <a:gd name="T47" fmla="*/ 1 h 102"/>
                  <a:gd name="T48" fmla="*/ 1 w 68"/>
                  <a:gd name="T49" fmla="*/ 1 h 102"/>
                  <a:gd name="T50" fmla="*/ 1 w 68"/>
                  <a:gd name="T51" fmla="*/ 0 h 102"/>
                  <a:gd name="T52" fmla="*/ 1 w 68"/>
                  <a:gd name="T53" fmla="*/ 1 h 102"/>
                  <a:gd name="T54" fmla="*/ 1 w 68"/>
                  <a:gd name="T55" fmla="*/ 1 h 102"/>
                  <a:gd name="T56" fmla="*/ 1 w 68"/>
                  <a:gd name="T57" fmla="*/ 1 h 102"/>
                  <a:gd name="T58" fmla="*/ 1 w 68"/>
                  <a:gd name="T59" fmla="*/ 1 h 102"/>
                  <a:gd name="T60" fmla="*/ 1 w 68"/>
                  <a:gd name="T61" fmla="*/ 1 h 102"/>
                  <a:gd name="T62" fmla="*/ 1 w 68"/>
                  <a:gd name="T63" fmla="*/ 1 h 102"/>
                  <a:gd name="T64" fmla="*/ 1 w 68"/>
                  <a:gd name="T65" fmla="*/ 1 h 102"/>
                  <a:gd name="T66" fmla="*/ 1 w 68"/>
                  <a:gd name="T67" fmla="*/ 1 h 102"/>
                  <a:gd name="T68" fmla="*/ 1 w 68"/>
                  <a:gd name="T69" fmla="*/ 1 h 102"/>
                  <a:gd name="T70" fmla="*/ 1 w 68"/>
                  <a:gd name="T71" fmla="*/ 1 h 102"/>
                  <a:gd name="T72" fmla="*/ 1 w 68"/>
                  <a:gd name="T73" fmla="*/ 1 h 102"/>
                  <a:gd name="T74" fmla="*/ 1 w 68"/>
                  <a:gd name="T75" fmla="*/ 1 h 102"/>
                  <a:gd name="T76" fmla="*/ 0 w 68"/>
                  <a:gd name="T77" fmla="*/ 1 h 102"/>
                  <a:gd name="T78" fmla="*/ 0 w 68"/>
                  <a:gd name="T79" fmla="*/ 1 h 102"/>
                  <a:gd name="T80" fmla="*/ 0 w 68"/>
                  <a:gd name="T81" fmla="*/ 1 h 102"/>
                  <a:gd name="T82" fmla="*/ 0 w 68"/>
                  <a:gd name="T83" fmla="*/ 1 h 102"/>
                  <a:gd name="T84" fmla="*/ 1 w 68"/>
                  <a:gd name="T85" fmla="*/ 1 h 102"/>
                  <a:gd name="T86" fmla="*/ 1 w 68"/>
                  <a:gd name="T87" fmla="*/ 1 h 102"/>
                  <a:gd name="T88" fmla="*/ 1 w 68"/>
                  <a:gd name="T89" fmla="*/ 1 h 102"/>
                  <a:gd name="T90" fmla="*/ 1 w 68"/>
                  <a:gd name="T91" fmla="*/ 1 h 102"/>
                  <a:gd name="T92" fmla="*/ 1 w 68"/>
                  <a:gd name="T93" fmla="*/ 1 h 102"/>
                  <a:gd name="T94" fmla="*/ 1 w 68"/>
                  <a:gd name="T95" fmla="*/ 1 h 102"/>
                  <a:gd name="T96" fmla="*/ 1 w 68"/>
                  <a:gd name="T97" fmla="*/ 1 h 102"/>
                  <a:gd name="T98" fmla="*/ 1 w 68"/>
                  <a:gd name="T99" fmla="*/ 1 h 10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8"/>
                  <a:gd name="T151" fmla="*/ 0 h 102"/>
                  <a:gd name="T152" fmla="*/ 68 w 68"/>
                  <a:gd name="T153" fmla="*/ 102 h 10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8" h="102">
                    <a:moveTo>
                      <a:pt x="23" y="102"/>
                    </a:moveTo>
                    <a:lnTo>
                      <a:pt x="30" y="102"/>
                    </a:lnTo>
                    <a:lnTo>
                      <a:pt x="36" y="101"/>
                    </a:lnTo>
                    <a:lnTo>
                      <a:pt x="42" y="97"/>
                    </a:lnTo>
                    <a:lnTo>
                      <a:pt x="49" y="91"/>
                    </a:lnTo>
                    <a:lnTo>
                      <a:pt x="51" y="87"/>
                    </a:lnTo>
                    <a:lnTo>
                      <a:pt x="53" y="85"/>
                    </a:lnTo>
                    <a:lnTo>
                      <a:pt x="57" y="82"/>
                    </a:lnTo>
                    <a:lnTo>
                      <a:pt x="59" y="78"/>
                    </a:lnTo>
                    <a:lnTo>
                      <a:pt x="61" y="72"/>
                    </a:lnTo>
                    <a:lnTo>
                      <a:pt x="63" y="68"/>
                    </a:lnTo>
                    <a:lnTo>
                      <a:pt x="65" y="63"/>
                    </a:lnTo>
                    <a:lnTo>
                      <a:pt x="66" y="59"/>
                    </a:lnTo>
                    <a:lnTo>
                      <a:pt x="66" y="53"/>
                    </a:lnTo>
                    <a:lnTo>
                      <a:pt x="68" y="47"/>
                    </a:lnTo>
                    <a:lnTo>
                      <a:pt x="68" y="42"/>
                    </a:lnTo>
                    <a:lnTo>
                      <a:pt x="68" y="38"/>
                    </a:lnTo>
                    <a:lnTo>
                      <a:pt x="68" y="34"/>
                    </a:lnTo>
                    <a:lnTo>
                      <a:pt x="66" y="28"/>
                    </a:lnTo>
                    <a:lnTo>
                      <a:pt x="66" y="25"/>
                    </a:lnTo>
                    <a:lnTo>
                      <a:pt x="66" y="21"/>
                    </a:lnTo>
                    <a:lnTo>
                      <a:pt x="63" y="13"/>
                    </a:lnTo>
                    <a:lnTo>
                      <a:pt x="57" y="7"/>
                    </a:lnTo>
                    <a:lnTo>
                      <a:pt x="53" y="4"/>
                    </a:lnTo>
                    <a:lnTo>
                      <a:pt x="47" y="2"/>
                    </a:lnTo>
                    <a:lnTo>
                      <a:pt x="40" y="0"/>
                    </a:lnTo>
                    <a:lnTo>
                      <a:pt x="34" y="2"/>
                    </a:lnTo>
                    <a:lnTo>
                      <a:pt x="27" y="4"/>
                    </a:lnTo>
                    <a:lnTo>
                      <a:pt x="21" y="9"/>
                    </a:lnTo>
                    <a:lnTo>
                      <a:pt x="17" y="11"/>
                    </a:lnTo>
                    <a:lnTo>
                      <a:pt x="15" y="15"/>
                    </a:lnTo>
                    <a:lnTo>
                      <a:pt x="13" y="19"/>
                    </a:lnTo>
                    <a:lnTo>
                      <a:pt x="9" y="25"/>
                    </a:lnTo>
                    <a:lnTo>
                      <a:pt x="8" y="28"/>
                    </a:lnTo>
                    <a:lnTo>
                      <a:pt x="6" y="32"/>
                    </a:lnTo>
                    <a:lnTo>
                      <a:pt x="4" y="38"/>
                    </a:lnTo>
                    <a:lnTo>
                      <a:pt x="4" y="44"/>
                    </a:lnTo>
                    <a:lnTo>
                      <a:pt x="2" y="47"/>
                    </a:lnTo>
                    <a:lnTo>
                      <a:pt x="0" y="53"/>
                    </a:lnTo>
                    <a:lnTo>
                      <a:pt x="0" y="59"/>
                    </a:lnTo>
                    <a:lnTo>
                      <a:pt x="0" y="63"/>
                    </a:lnTo>
                    <a:lnTo>
                      <a:pt x="0" y="68"/>
                    </a:lnTo>
                    <a:lnTo>
                      <a:pt x="2" y="72"/>
                    </a:lnTo>
                    <a:lnTo>
                      <a:pt x="2" y="76"/>
                    </a:lnTo>
                    <a:lnTo>
                      <a:pt x="4" y="82"/>
                    </a:lnTo>
                    <a:lnTo>
                      <a:pt x="8" y="87"/>
                    </a:lnTo>
                    <a:lnTo>
                      <a:pt x="11" y="93"/>
                    </a:lnTo>
                    <a:lnTo>
                      <a:pt x="17" y="99"/>
                    </a:lnTo>
                    <a:lnTo>
                      <a:pt x="23" y="102"/>
                    </a:lnTo>
                    <a:close/>
                  </a:path>
                </a:pathLst>
              </a:custGeom>
              <a:solidFill>
                <a:srgbClr val="6380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14" name="Freeform 120"/>
              <p:cNvSpPr>
                <a:spLocks/>
              </p:cNvSpPr>
              <p:nvPr/>
            </p:nvSpPr>
            <p:spPr bwMode="auto">
              <a:xfrm>
                <a:off x="907" y="2811"/>
                <a:ext cx="56" cy="77"/>
              </a:xfrm>
              <a:custGeom>
                <a:avLst/>
                <a:gdLst>
                  <a:gd name="T0" fmla="*/ 1 w 112"/>
                  <a:gd name="T1" fmla="*/ 0 h 154"/>
                  <a:gd name="T2" fmla="*/ 0 w 112"/>
                  <a:gd name="T3" fmla="*/ 0 h 154"/>
                  <a:gd name="T4" fmla="*/ 1 w 112"/>
                  <a:gd name="T5" fmla="*/ 1 h 154"/>
                  <a:gd name="T6" fmla="*/ 1 w 112"/>
                  <a:gd name="T7" fmla="*/ 1 h 154"/>
                  <a:gd name="T8" fmla="*/ 1 w 112"/>
                  <a:gd name="T9" fmla="*/ 1 h 154"/>
                  <a:gd name="T10" fmla="*/ 1 w 112"/>
                  <a:gd name="T11" fmla="*/ 1 h 154"/>
                  <a:gd name="T12" fmla="*/ 1 w 112"/>
                  <a:gd name="T13" fmla="*/ 1 h 154"/>
                  <a:gd name="T14" fmla="*/ 1 w 112"/>
                  <a:gd name="T15" fmla="*/ 1 h 154"/>
                  <a:gd name="T16" fmla="*/ 1 w 112"/>
                  <a:gd name="T17" fmla="*/ 1 h 154"/>
                  <a:gd name="T18" fmla="*/ 1 w 112"/>
                  <a:gd name="T19" fmla="*/ 1 h 154"/>
                  <a:gd name="T20" fmla="*/ 1 w 112"/>
                  <a:gd name="T21" fmla="*/ 1 h 154"/>
                  <a:gd name="T22" fmla="*/ 1 w 112"/>
                  <a:gd name="T23" fmla="*/ 1 h 154"/>
                  <a:gd name="T24" fmla="*/ 1 w 112"/>
                  <a:gd name="T25" fmla="*/ 1 h 154"/>
                  <a:gd name="T26" fmla="*/ 1 w 112"/>
                  <a:gd name="T27" fmla="*/ 1 h 154"/>
                  <a:gd name="T28" fmla="*/ 1 w 112"/>
                  <a:gd name="T29" fmla="*/ 1 h 154"/>
                  <a:gd name="T30" fmla="*/ 1 w 112"/>
                  <a:gd name="T31" fmla="*/ 1 h 154"/>
                  <a:gd name="T32" fmla="*/ 1 w 112"/>
                  <a:gd name="T33" fmla="*/ 1 h 154"/>
                  <a:gd name="T34" fmla="*/ 1 w 112"/>
                  <a:gd name="T35" fmla="*/ 1 h 154"/>
                  <a:gd name="T36" fmla="*/ 1 w 112"/>
                  <a:gd name="T37" fmla="*/ 1 h 154"/>
                  <a:gd name="T38" fmla="*/ 1 w 112"/>
                  <a:gd name="T39" fmla="*/ 1 h 154"/>
                  <a:gd name="T40" fmla="*/ 1 w 112"/>
                  <a:gd name="T41" fmla="*/ 1 h 154"/>
                  <a:gd name="T42" fmla="*/ 1 w 112"/>
                  <a:gd name="T43" fmla="*/ 1 h 154"/>
                  <a:gd name="T44" fmla="*/ 1 w 112"/>
                  <a:gd name="T45" fmla="*/ 1 h 154"/>
                  <a:gd name="T46" fmla="*/ 1 w 112"/>
                  <a:gd name="T47" fmla="*/ 1 h 154"/>
                  <a:gd name="T48" fmla="*/ 1 w 112"/>
                  <a:gd name="T49" fmla="*/ 1 h 154"/>
                  <a:gd name="T50" fmla="*/ 1 w 112"/>
                  <a:gd name="T51" fmla="*/ 1 h 154"/>
                  <a:gd name="T52" fmla="*/ 1 w 112"/>
                  <a:gd name="T53" fmla="*/ 1 h 154"/>
                  <a:gd name="T54" fmla="*/ 1 w 112"/>
                  <a:gd name="T55" fmla="*/ 1 h 154"/>
                  <a:gd name="T56" fmla="*/ 1 w 112"/>
                  <a:gd name="T57" fmla="*/ 1 h 154"/>
                  <a:gd name="T58" fmla="*/ 1 w 112"/>
                  <a:gd name="T59" fmla="*/ 1 h 154"/>
                  <a:gd name="T60" fmla="*/ 1 w 112"/>
                  <a:gd name="T61" fmla="*/ 1 h 154"/>
                  <a:gd name="T62" fmla="*/ 1 w 112"/>
                  <a:gd name="T63" fmla="*/ 1 h 154"/>
                  <a:gd name="T64" fmla="*/ 1 w 112"/>
                  <a:gd name="T65" fmla="*/ 1 h 154"/>
                  <a:gd name="T66" fmla="*/ 1 w 112"/>
                  <a:gd name="T67" fmla="*/ 1 h 154"/>
                  <a:gd name="T68" fmla="*/ 1 w 112"/>
                  <a:gd name="T69" fmla="*/ 1 h 154"/>
                  <a:gd name="T70" fmla="*/ 1 w 112"/>
                  <a:gd name="T71" fmla="*/ 1 h 154"/>
                  <a:gd name="T72" fmla="*/ 1 w 112"/>
                  <a:gd name="T73" fmla="*/ 1 h 154"/>
                  <a:gd name="T74" fmla="*/ 1 w 112"/>
                  <a:gd name="T75" fmla="*/ 1 h 154"/>
                  <a:gd name="T76" fmla="*/ 1 w 112"/>
                  <a:gd name="T77" fmla="*/ 1 h 154"/>
                  <a:gd name="T78" fmla="*/ 1 w 112"/>
                  <a:gd name="T79" fmla="*/ 1 h 154"/>
                  <a:gd name="T80" fmla="*/ 1 w 112"/>
                  <a:gd name="T81" fmla="*/ 1 h 154"/>
                  <a:gd name="T82" fmla="*/ 1 w 112"/>
                  <a:gd name="T83" fmla="*/ 1 h 154"/>
                  <a:gd name="T84" fmla="*/ 1 w 112"/>
                  <a:gd name="T85" fmla="*/ 1 h 154"/>
                  <a:gd name="T86" fmla="*/ 1 w 112"/>
                  <a:gd name="T87" fmla="*/ 1 h 154"/>
                  <a:gd name="T88" fmla="*/ 1 w 112"/>
                  <a:gd name="T89" fmla="*/ 1 h 154"/>
                  <a:gd name="T90" fmla="*/ 1 w 112"/>
                  <a:gd name="T91" fmla="*/ 1 h 154"/>
                  <a:gd name="T92" fmla="*/ 1 w 112"/>
                  <a:gd name="T93" fmla="*/ 1 h 154"/>
                  <a:gd name="T94" fmla="*/ 1 w 112"/>
                  <a:gd name="T95" fmla="*/ 1 h 154"/>
                  <a:gd name="T96" fmla="*/ 1 w 112"/>
                  <a:gd name="T97" fmla="*/ 1 h 154"/>
                  <a:gd name="T98" fmla="*/ 1 w 112"/>
                  <a:gd name="T99" fmla="*/ 1 h 154"/>
                  <a:gd name="T100" fmla="*/ 1 w 112"/>
                  <a:gd name="T101" fmla="*/ 1 h 154"/>
                  <a:gd name="T102" fmla="*/ 1 w 112"/>
                  <a:gd name="T103" fmla="*/ 1 h 154"/>
                  <a:gd name="T104" fmla="*/ 1 w 112"/>
                  <a:gd name="T105" fmla="*/ 1 h 154"/>
                  <a:gd name="T106" fmla="*/ 1 w 112"/>
                  <a:gd name="T107" fmla="*/ 1 h 154"/>
                  <a:gd name="T108" fmla="*/ 1 w 112"/>
                  <a:gd name="T109" fmla="*/ 1 h 154"/>
                  <a:gd name="T110" fmla="*/ 1 w 112"/>
                  <a:gd name="T111" fmla="*/ 1 h 154"/>
                  <a:gd name="T112" fmla="*/ 1 w 112"/>
                  <a:gd name="T113" fmla="*/ 0 h 154"/>
                  <a:gd name="T114" fmla="*/ 1 w 112"/>
                  <a:gd name="T115" fmla="*/ 0 h 15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2"/>
                  <a:gd name="T175" fmla="*/ 0 h 154"/>
                  <a:gd name="T176" fmla="*/ 112 w 112"/>
                  <a:gd name="T177" fmla="*/ 154 h 15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2" h="154">
                    <a:moveTo>
                      <a:pt x="2" y="0"/>
                    </a:moveTo>
                    <a:lnTo>
                      <a:pt x="0" y="0"/>
                    </a:lnTo>
                    <a:lnTo>
                      <a:pt x="2" y="6"/>
                    </a:lnTo>
                    <a:lnTo>
                      <a:pt x="2" y="10"/>
                    </a:lnTo>
                    <a:lnTo>
                      <a:pt x="2" y="13"/>
                    </a:lnTo>
                    <a:lnTo>
                      <a:pt x="2" y="17"/>
                    </a:lnTo>
                    <a:lnTo>
                      <a:pt x="4" y="23"/>
                    </a:lnTo>
                    <a:lnTo>
                      <a:pt x="4" y="29"/>
                    </a:lnTo>
                    <a:lnTo>
                      <a:pt x="6" y="34"/>
                    </a:lnTo>
                    <a:lnTo>
                      <a:pt x="8" y="40"/>
                    </a:lnTo>
                    <a:lnTo>
                      <a:pt x="11" y="48"/>
                    </a:lnTo>
                    <a:lnTo>
                      <a:pt x="13" y="53"/>
                    </a:lnTo>
                    <a:lnTo>
                      <a:pt x="17" y="61"/>
                    </a:lnTo>
                    <a:lnTo>
                      <a:pt x="23" y="67"/>
                    </a:lnTo>
                    <a:lnTo>
                      <a:pt x="29" y="72"/>
                    </a:lnTo>
                    <a:lnTo>
                      <a:pt x="32" y="80"/>
                    </a:lnTo>
                    <a:lnTo>
                      <a:pt x="36" y="86"/>
                    </a:lnTo>
                    <a:lnTo>
                      <a:pt x="40" y="93"/>
                    </a:lnTo>
                    <a:lnTo>
                      <a:pt x="42" y="99"/>
                    </a:lnTo>
                    <a:lnTo>
                      <a:pt x="44" y="106"/>
                    </a:lnTo>
                    <a:lnTo>
                      <a:pt x="44" y="112"/>
                    </a:lnTo>
                    <a:lnTo>
                      <a:pt x="46" y="120"/>
                    </a:lnTo>
                    <a:lnTo>
                      <a:pt x="46" y="125"/>
                    </a:lnTo>
                    <a:lnTo>
                      <a:pt x="46" y="131"/>
                    </a:lnTo>
                    <a:lnTo>
                      <a:pt x="46" y="137"/>
                    </a:lnTo>
                    <a:lnTo>
                      <a:pt x="44" y="141"/>
                    </a:lnTo>
                    <a:lnTo>
                      <a:pt x="44" y="146"/>
                    </a:lnTo>
                    <a:lnTo>
                      <a:pt x="44" y="152"/>
                    </a:lnTo>
                    <a:lnTo>
                      <a:pt x="44" y="154"/>
                    </a:lnTo>
                    <a:lnTo>
                      <a:pt x="112" y="118"/>
                    </a:lnTo>
                    <a:lnTo>
                      <a:pt x="110" y="116"/>
                    </a:lnTo>
                    <a:lnTo>
                      <a:pt x="106" y="114"/>
                    </a:lnTo>
                    <a:lnTo>
                      <a:pt x="101" y="110"/>
                    </a:lnTo>
                    <a:lnTo>
                      <a:pt x="95" y="106"/>
                    </a:lnTo>
                    <a:lnTo>
                      <a:pt x="93" y="103"/>
                    </a:lnTo>
                    <a:lnTo>
                      <a:pt x="89" y="99"/>
                    </a:lnTo>
                    <a:lnTo>
                      <a:pt x="86" y="95"/>
                    </a:lnTo>
                    <a:lnTo>
                      <a:pt x="84" y="91"/>
                    </a:lnTo>
                    <a:lnTo>
                      <a:pt x="82" y="86"/>
                    </a:lnTo>
                    <a:lnTo>
                      <a:pt x="80" y="82"/>
                    </a:lnTo>
                    <a:lnTo>
                      <a:pt x="78" y="78"/>
                    </a:lnTo>
                    <a:lnTo>
                      <a:pt x="76" y="72"/>
                    </a:lnTo>
                    <a:lnTo>
                      <a:pt x="74" y="67"/>
                    </a:lnTo>
                    <a:lnTo>
                      <a:pt x="74" y="63"/>
                    </a:lnTo>
                    <a:lnTo>
                      <a:pt x="72" y="57"/>
                    </a:lnTo>
                    <a:lnTo>
                      <a:pt x="72" y="51"/>
                    </a:lnTo>
                    <a:lnTo>
                      <a:pt x="72" y="46"/>
                    </a:lnTo>
                    <a:lnTo>
                      <a:pt x="72" y="40"/>
                    </a:lnTo>
                    <a:lnTo>
                      <a:pt x="72" y="34"/>
                    </a:lnTo>
                    <a:lnTo>
                      <a:pt x="72" y="29"/>
                    </a:lnTo>
                    <a:lnTo>
                      <a:pt x="72" y="23"/>
                    </a:lnTo>
                    <a:lnTo>
                      <a:pt x="74" y="17"/>
                    </a:lnTo>
                    <a:lnTo>
                      <a:pt x="74" y="13"/>
                    </a:lnTo>
                    <a:lnTo>
                      <a:pt x="76" y="10"/>
                    </a:lnTo>
                    <a:lnTo>
                      <a:pt x="76" y="4"/>
                    </a:lnTo>
                    <a:lnTo>
                      <a:pt x="76" y="2"/>
                    </a:lnTo>
                    <a:lnTo>
                      <a:pt x="2" y="0"/>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15" name="Freeform 121"/>
              <p:cNvSpPr>
                <a:spLocks/>
              </p:cNvSpPr>
              <p:nvPr/>
            </p:nvSpPr>
            <p:spPr bwMode="auto">
              <a:xfrm>
                <a:off x="825" y="2793"/>
                <a:ext cx="182" cy="47"/>
              </a:xfrm>
              <a:custGeom>
                <a:avLst/>
                <a:gdLst>
                  <a:gd name="T0" fmla="*/ 1 w 364"/>
                  <a:gd name="T1" fmla="*/ 0 h 93"/>
                  <a:gd name="T2" fmla="*/ 1 w 364"/>
                  <a:gd name="T3" fmla="*/ 0 h 93"/>
                  <a:gd name="T4" fmla="*/ 1 w 364"/>
                  <a:gd name="T5" fmla="*/ 0 h 93"/>
                  <a:gd name="T6" fmla="*/ 1 w 364"/>
                  <a:gd name="T7" fmla="*/ 0 h 93"/>
                  <a:gd name="T8" fmla="*/ 1 w 364"/>
                  <a:gd name="T9" fmla="*/ 0 h 93"/>
                  <a:gd name="T10" fmla="*/ 1 w 364"/>
                  <a:gd name="T11" fmla="*/ 0 h 93"/>
                  <a:gd name="T12" fmla="*/ 1 w 364"/>
                  <a:gd name="T13" fmla="*/ 1 h 93"/>
                  <a:gd name="T14" fmla="*/ 1 w 364"/>
                  <a:gd name="T15" fmla="*/ 1 h 93"/>
                  <a:gd name="T16" fmla="*/ 1 w 364"/>
                  <a:gd name="T17" fmla="*/ 1 h 93"/>
                  <a:gd name="T18" fmla="*/ 1 w 364"/>
                  <a:gd name="T19" fmla="*/ 1 h 93"/>
                  <a:gd name="T20" fmla="*/ 1 w 364"/>
                  <a:gd name="T21" fmla="*/ 1 h 93"/>
                  <a:gd name="T22" fmla="*/ 1 w 364"/>
                  <a:gd name="T23" fmla="*/ 1 h 93"/>
                  <a:gd name="T24" fmla="*/ 1 w 364"/>
                  <a:gd name="T25" fmla="*/ 1 h 93"/>
                  <a:gd name="T26" fmla="*/ 1 w 364"/>
                  <a:gd name="T27" fmla="*/ 1 h 93"/>
                  <a:gd name="T28" fmla="*/ 1 w 364"/>
                  <a:gd name="T29" fmla="*/ 1 h 93"/>
                  <a:gd name="T30" fmla="*/ 1 w 364"/>
                  <a:gd name="T31" fmla="*/ 1 h 93"/>
                  <a:gd name="T32" fmla="*/ 1 w 364"/>
                  <a:gd name="T33" fmla="*/ 1 h 93"/>
                  <a:gd name="T34" fmla="*/ 1 w 364"/>
                  <a:gd name="T35" fmla="*/ 1 h 93"/>
                  <a:gd name="T36" fmla="*/ 1 w 364"/>
                  <a:gd name="T37" fmla="*/ 1 h 93"/>
                  <a:gd name="T38" fmla="*/ 1 w 364"/>
                  <a:gd name="T39" fmla="*/ 1 h 93"/>
                  <a:gd name="T40" fmla="*/ 1 w 364"/>
                  <a:gd name="T41" fmla="*/ 1 h 93"/>
                  <a:gd name="T42" fmla="*/ 1 w 364"/>
                  <a:gd name="T43" fmla="*/ 1 h 93"/>
                  <a:gd name="T44" fmla="*/ 1 w 364"/>
                  <a:gd name="T45" fmla="*/ 1 h 93"/>
                  <a:gd name="T46" fmla="*/ 1 w 364"/>
                  <a:gd name="T47" fmla="*/ 1 h 93"/>
                  <a:gd name="T48" fmla="*/ 1 w 364"/>
                  <a:gd name="T49" fmla="*/ 1 h 93"/>
                  <a:gd name="T50" fmla="*/ 1 w 364"/>
                  <a:gd name="T51" fmla="*/ 1 h 93"/>
                  <a:gd name="T52" fmla="*/ 1 w 364"/>
                  <a:gd name="T53" fmla="*/ 1 h 93"/>
                  <a:gd name="T54" fmla="*/ 1 w 364"/>
                  <a:gd name="T55" fmla="*/ 1 h 93"/>
                  <a:gd name="T56" fmla="*/ 1 w 364"/>
                  <a:gd name="T57" fmla="*/ 1 h 93"/>
                  <a:gd name="T58" fmla="*/ 1 w 364"/>
                  <a:gd name="T59" fmla="*/ 1 h 93"/>
                  <a:gd name="T60" fmla="*/ 1 w 364"/>
                  <a:gd name="T61" fmla="*/ 1 h 93"/>
                  <a:gd name="T62" fmla="*/ 1 w 364"/>
                  <a:gd name="T63" fmla="*/ 1 h 93"/>
                  <a:gd name="T64" fmla="*/ 1 w 364"/>
                  <a:gd name="T65" fmla="*/ 1 h 93"/>
                  <a:gd name="T66" fmla="*/ 0 w 364"/>
                  <a:gd name="T67" fmla="*/ 1 h 93"/>
                  <a:gd name="T68" fmla="*/ 1 w 364"/>
                  <a:gd name="T69" fmla="*/ 0 h 9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4"/>
                  <a:gd name="T106" fmla="*/ 0 h 93"/>
                  <a:gd name="T107" fmla="*/ 364 w 364"/>
                  <a:gd name="T108" fmla="*/ 93 h 9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4" h="93">
                    <a:moveTo>
                      <a:pt x="104" y="0"/>
                    </a:moveTo>
                    <a:lnTo>
                      <a:pt x="104" y="0"/>
                    </a:lnTo>
                    <a:lnTo>
                      <a:pt x="108" y="0"/>
                    </a:lnTo>
                    <a:lnTo>
                      <a:pt x="112" y="0"/>
                    </a:lnTo>
                    <a:lnTo>
                      <a:pt x="117" y="0"/>
                    </a:lnTo>
                    <a:lnTo>
                      <a:pt x="125" y="0"/>
                    </a:lnTo>
                    <a:lnTo>
                      <a:pt x="135" y="0"/>
                    </a:lnTo>
                    <a:lnTo>
                      <a:pt x="142" y="0"/>
                    </a:lnTo>
                    <a:lnTo>
                      <a:pt x="154" y="0"/>
                    </a:lnTo>
                    <a:lnTo>
                      <a:pt x="163" y="0"/>
                    </a:lnTo>
                    <a:lnTo>
                      <a:pt x="174" y="0"/>
                    </a:lnTo>
                    <a:lnTo>
                      <a:pt x="186" y="0"/>
                    </a:lnTo>
                    <a:lnTo>
                      <a:pt x="197" y="2"/>
                    </a:lnTo>
                    <a:lnTo>
                      <a:pt x="207" y="2"/>
                    </a:lnTo>
                    <a:lnTo>
                      <a:pt x="216" y="4"/>
                    </a:lnTo>
                    <a:lnTo>
                      <a:pt x="226" y="4"/>
                    </a:lnTo>
                    <a:lnTo>
                      <a:pt x="235" y="6"/>
                    </a:lnTo>
                    <a:lnTo>
                      <a:pt x="243" y="6"/>
                    </a:lnTo>
                    <a:lnTo>
                      <a:pt x="249" y="8"/>
                    </a:lnTo>
                    <a:lnTo>
                      <a:pt x="256" y="9"/>
                    </a:lnTo>
                    <a:lnTo>
                      <a:pt x="266" y="13"/>
                    </a:lnTo>
                    <a:lnTo>
                      <a:pt x="271" y="15"/>
                    </a:lnTo>
                    <a:lnTo>
                      <a:pt x="279" y="17"/>
                    </a:lnTo>
                    <a:lnTo>
                      <a:pt x="285" y="19"/>
                    </a:lnTo>
                    <a:lnTo>
                      <a:pt x="292" y="23"/>
                    </a:lnTo>
                    <a:lnTo>
                      <a:pt x="296" y="27"/>
                    </a:lnTo>
                    <a:lnTo>
                      <a:pt x="302" y="28"/>
                    </a:lnTo>
                    <a:lnTo>
                      <a:pt x="306" y="30"/>
                    </a:lnTo>
                    <a:lnTo>
                      <a:pt x="309" y="34"/>
                    </a:lnTo>
                    <a:lnTo>
                      <a:pt x="315" y="36"/>
                    </a:lnTo>
                    <a:lnTo>
                      <a:pt x="317" y="38"/>
                    </a:lnTo>
                    <a:lnTo>
                      <a:pt x="364" y="36"/>
                    </a:lnTo>
                    <a:lnTo>
                      <a:pt x="319" y="70"/>
                    </a:lnTo>
                    <a:lnTo>
                      <a:pt x="298" y="93"/>
                    </a:lnTo>
                    <a:lnTo>
                      <a:pt x="277" y="51"/>
                    </a:lnTo>
                    <a:lnTo>
                      <a:pt x="275" y="51"/>
                    </a:lnTo>
                    <a:lnTo>
                      <a:pt x="271" y="51"/>
                    </a:lnTo>
                    <a:lnTo>
                      <a:pt x="268" y="51"/>
                    </a:lnTo>
                    <a:lnTo>
                      <a:pt x="262" y="51"/>
                    </a:lnTo>
                    <a:lnTo>
                      <a:pt x="256" y="51"/>
                    </a:lnTo>
                    <a:lnTo>
                      <a:pt x="249" y="51"/>
                    </a:lnTo>
                    <a:lnTo>
                      <a:pt x="239" y="51"/>
                    </a:lnTo>
                    <a:lnTo>
                      <a:pt x="230" y="51"/>
                    </a:lnTo>
                    <a:lnTo>
                      <a:pt x="220" y="51"/>
                    </a:lnTo>
                    <a:lnTo>
                      <a:pt x="209" y="51"/>
                    </a:lnTo>
                    <a:lnTo>
                      <a:pt x="197" y="51"/>
                    </a:lnTo>
                    <a:lnTo>
                      <a:pt x="186" y="51"/>
                    </a:lnTo>
                    <a:lnTo>
                      <a:pt x="173" y="51"/>
                    </a:lnTo>
                    <a:lnTo>
                      <a:pt x="159" y="51"/>
                    </a:lnTo>
                    <a:lnTo>
                      <a:pt x="146" y="51"/>
                    </a:lnTo>
                    <a:lnTo>
                      <a:pt x="131" y="49"/>
                    </a:lnTo>
                    <a:lnTo>
                      <a:pt x="117" y="49"/>
                    </a:lnTo>
                    <a:lnTo>
                      <a:pt x="104" y="49"/>
                    </a:lnTo>
                    <a:lnTo>
                      <a:pt x="93" y="51"/>
                    </a:lnTo>
                    <a:lnTo>
                      <a:pt x="81" y="53"/>
                    </a:lnTo>
                    <a:lnTo>
                      <a:pt x="72" y="53"/>
                    </a:lnTo>
                    <a:lnTo>
                      <a:pt x="62" y="55"/>
                    </a:lnTo>
                    <a:lnTo>
                      <a:pt x="55" y="57"/>
                    </a:lnTo>
                    <a:lnTo>
                      <a:pt x="45" y="59"/>
                    </a:lnTo>
                    <a:lnTo>
                      <a:pt x="40" y="59"/>
                    </a:lnTo>
                    <a:lnTo>
                      <a:pt x="34" y="61"/>
                    </a:lnTo>
                    <a:lnTo>
                      <a:pt x="30" y="63"/>
                    </a:lnTo>
                    <a:lnTo>
                      <a:pt x="24" y="63"/>
                    </a:lnTo>
                    <a:lnTo>
                      <a:pt x="22" y="65"/>
                    </a:lnTo>
                    <a:lnTo>
                      <a:pt x="22" y="66"/>
                    </a:lnTo>
                    <a:lnTo>
                      <a:pt x="0" y="32"/>
                    </a:lnTo>
                    <a:lnTo>
                      <a:pt x="104" y="0"/>
                    </a:lnTo>
                    <a:close/>
                  </a:path>
                </a:pathLst>
              </a:custGeom>
              <a:solidFill>
                <a:srgbClr val="BDC9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16" name="Freeform 122"/>
              <p:cNvSpPr>
                <a:spLocks/>
              </p:cNvSpPr>
              <p:nvPr/>
            </p:nvSpPr>
            <p:spPr bwMode="auto">
              <a:xfrm>
                <a:off x="699" y="2767"/>
                <a:ext cx="166" cy="50"/>
              </a:xfrm>
              <a:custGeom>
                <a:avLst/>
                <a:gdLst>
                  <a:gd name="T0" fmla="*/ 1 w 330"/>
                  <a:gd name="T1" fmla="*/ 1 h 98"/>
                  <a:gd name="T2" fmla="*/ 1 w 330"/>
                  <a:gd name="T3" fmla="*/ 1 h 98"/>
                  <a:gd name="T4" fmla="*/ 1 w 330"/>
                  <a:gd name="T5" fmla="*/ 1 h 98"/>
                  <a:gd name="T6" fmla="*/ 1 w 330"/>
                  <a:gd name="T7" fmla="*/ 1 h 98"/>
                  <a:gd name="T8" fmla="*/ 1 w 330"/>
                  <a:gd name="T9" fmla="*/ 1 h 98"/>
                  <a:gd name="T10" fmla="*/ 1 w 330"/>
                  <a:gd name="T11" fmla="*/ 1 h 98"/>
                  <a:gd name="T12" fmla="*/ 1 w 330"/>
                  <a:gd name="T13" fmla="*/ 1 h 98"/>
                  <a:gd name="T14" fmla="*/ 1 w 330"/>
                  <a:gd name="T15" fmla="*/ 0 h 98"/>
                  <a:gd name="T16" fmla="*/ 1 w 330"/>
                  <a:gd name="T17" fmla="*/ 1 h 98"/>
                  <a:gd name="T18" fmla="*/ 1 w 330"/>
                  <a:gd name="T19" fmla="*/ 1 h 98"/>
                  <a:gd name="T20" fmla="*/ 1 w 330"/>
                  <a:gd name="T21" fmla="*/ 1 h 98"/>
                  <a:gd name="T22" fmla="*/ 1 w 330"/>
                  <a:gd name="T23" fmla="*/ 1 h 98"/>
                  <a:gd name="T24" fmla="*/ 1 w 330"/>
                  <a:gd name="T25" fmla="*/ 1 h 98"/>
                  <a:gd name="T26" fmla="*/ 1 w 330"/>
                  <a:gd name="T27" fmla="*/ 1 h 98"/>
                  <a:gd name="T28" fmla="*/ 1 w 330"/>
                  <a:gd name="T29" fmla="*/ 1 h 98"/>
                  <a:gd name="T30" fmla="*/ 0 w 330"/>
                  <a:gd name="T31" fmla="*/ 1 h 98"/>
                  <a:gd name="T32" fmla="*/ 1 w 330"/>
                  <a:gd name="T33" fmla="*/ 1 h 98"/>
                  <a:gd name="T34" fmla="*/ 1 w 330"/>
                  <a:gd name="T35" fmla="*/ 1 h 98"/>
                  <a:gd name="T36" fmla="*/ 1 w 330"/>
                  <a:gd name="T37" fmla="*/ 1 h 98"/>
                  <a:gd name="T38" fmla="*/ 1 w 330"/>
                  <a:gd name="T39" fmla="*/ 1 h 98"/>
                  <a:gd name="T40" fmla="*/ 1 w 330"/>
                  <a:gd name="T41" fmla="*/ 1 h 98"/>
                  <a:gd name="T42" fmla="*/ 1 w 330"/>
                  <a:gd name="T43" fmla="*/ 1 h 98"/>
                  <a:gd name="T44" fmla="*/ 1 w 330"/>
                  <a:gd name="T45" fmla="*/ 1 h 98"/>
                  <a:gd name="T46" fmla="*/ 1 w 330"/>
                  <a:gd name="T47" fmla="*/ 1 h 98"/>
                  <a:gd name="T48" fmla="*/ 1 w 330"/>
                  <a:gd name="T49" fmla="*/ 1 h 98"/>
                  <a:gd name="T50" fmla="*/ 1 w 330"/>
                  <a:gd name="T51" fmla="*/ 1 h 98"/>
                  <a:gd name="T52" fmla="*/ 1 w 330"/>
                  <a:gd name="T53" fmla="*/ 1 h 98"/>
                  <a:gd name="T54" fmla="*/ 1 w 330"/>
                  <a:gd name="T55" fmla="*/ 1 h 98"/>
                  <a:gd name="T56" fmla="*/ 1 w 330"/>
                  <a:gd name="T57" fmla="*/ 1 h 98"/>
                  <a:gd name="T58" fmla="*/ 1 w 330"/>
                  <a:gd name="T59" fmla="*/ 1 h 98"/>
                  <a:gd name="T60" fmla="*/ 1 w 330"/>
                  <a:gd name="T61" fmla="*/ 1 h 98"/>
                  <a:gd name="T62" fmla="*/ 1 w 330"/>
                  <a:gd name="T63" fmla="*/ 1 h 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0"/>
                  <a:gd name="T97" fmla="*/ 0 h 98"/>
                  <a:gd name="T98" fmla="*/ 330 w 330"/>
                  <a:gd name="T99" fmla="*/ 98 h 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0" h="98">
                    <a:moveTo>
                      <a:pt x="329" y="28"/>
                    </a:moveTo>
                    <a:lnTo>
                      <a:pt x="327" y="28"/>
                    </a:lnTo>
                    <a:lnTo>
                      <a:pt x="325" y="26"/>
                    </a:lnTo>
                    <a:lnTo>
                      <a:pt x="321" y="24"/>
                    </a:lnTo>
                    <a:lnTo>
                      <a:pt x="317" y="22"/>
                    </a:lnTo>
                    <a:lnTo>
                      <a:pt x="310" y="20"/>
                    </a:lnTo>
                    <a:lnTo>
                      <a:pt x="302" y="19"/>
                    </a:lnTo>
                    <a:lnTo>
                      <a:pt x="294" y="15"/>
                    </a:lnTo>
                    <a:lnTo>
                      <a:pt x="285" y="13"/>
                    </a:lnTo>
                    <a:lnTo>
                      <a:pt x="273" y="9"/>
                    </a:lnTo>
                    <a:lnTo>
                      <a:pt x="264" y="7"/>
                    </a:lnTo>
                    <a:lnTo>
                      <a:pt x="251" y="5"/>
                    </a:lnTo>
                    <a:lnTo>
                      <a:pt x="237" y="3"/>
                    </a:lnTo>
                    <a:lnTo>
                      <a:pt x="224" y="1"/>
                    </a:lnTo>
                    <a:lnTo>
                      <a:pt x="209" y="1"/>
                    </a:lnTo>
                    <a:lnTo>
                      <a:pt x="194" y="0"/>
                    </a:lnTo>
                    <a:lnTo>
                      <a:pt x="178" y="1"/>
                    </a:lnTo>
                    <a:lnTo>
                      <a:pt x="163" y="1"/>
                    </a:lnTo>
                    <a:lnTo>
                      <a:pt x="148" y="5"/>
                    </a:lnTo>
                    <a:lnTo>
                      <a:pt x="135" y="7"/>
                    </a:lnTo>
                    <a:lnTo>
                      <a:pt x="121" y="13"/>
                    </a:lnTo>
                    <a:lnTo>
                      <a:pt x="110" y="17"/>
                    </a:lnTo>
                    <a:lnTo>
                      <a:pt x="99" y="20"/>
                    </a:lnTo>
                    <a:lnTo>
                      <a:pt x="89" y="26"/>
                    </a:lnTo>
                    <a:lnTo>
                      <a:pt x="82" y="32"/>
                    </a:lnTo>
                    <a:lnTo>
                      <a:pt x="74" y="36"/>
                    </a:lnTo>
                    <a:lnTo>
                      <a:pt x="66" y="40"/>
                    </a:lnTo>
                    <a:lnTo>
                      <a:pt x="59" y="43"/>
                    </a:lnTo>
                    <a:lnTo>
                      <a:pt x="55" y="49"/>
                    </a:lnTo>
                    <a:lnTo>
                      <a:pt x="49" y="53"/>
                    </a:lnTo>
                    <a:lnTo>
                      <a:pt x="47" y="57"/>
                    </a:lnTo>
                    <a:lnTo>
                      <a:pt x="0" y="60"/>
                    </a:lnTo>
                    <a:lnTo>
                      <a:pt x="25" y="74"/>
                    </a:lnTo>
                    <a:lnTo>
                      <a:pt x="32" y="98"/>
                    </a:lnTo>
                    <a:lnTo>
                      <a:pt x="72" y="66"/>
                    </a:lnTo>
                    <a:lnTo>
                      <a:pt x="74" y="64"/>
                    </a:lnTo>
                    <a:lnTo>
                      <a:pt x="80" y="64"/>
                    </a:lnTo>
                    <a:lnTo>
                      <a:pt x="87" y="64"/>
                    </a:lnTo>
                    <a:lnTo>
                      <a:pt x="99" y="62"/>
                    </a:lnTo>
                    <a:lnTo>
                      <a:pt x="112" y="60"/>
                    </a:lnTo>
                    <a:lnTo>
                      <a:pt x="127" y="60"/>
                    </a:lnTo>
                    <a:lnTo>
                      <a:pt x="144" y="59"/>
                    </a:lnTo>
                    <a:lnTo>
                      <a:pt x="161" y="59"/>
                    </a:lnTo>
                    <a:lnTo>
                      <a:pt x="180" y="59"/>
                    </a:lnTo>
                    <a:lnTo>
                      <a:pt x="199" y="57"/>
                    </a:lnTo>
                    <a:lnTo>
                      <a:pt x="216" y="57"/>
                    </a:lnTo>
                    <a:lnTo>
                      <a:pt x="235" y="57"/>
                    </a:lnTo>
                    <a:lnTo>
                      <a:pt x="253" y="57"/>
                    </a:lnTo>
                    <a:lnTo>
                      <a:pt x="268" y="57"/>
                    </a:lnTo>
                    <a:lnTo>
                      <a:pt x="281" y="59"/>
                    </a:lnTo>
                    <a:lnTo>
                      <a:pt x="292" y="60"/>
                    </a:lnTo>
                    <a:lnTo>
                      <a:pt x="302" y="60"/>
                    </a:lnTo>
                    <a:lnTo>
                      <a:pt x="310" y="60"/>
                    </a:lnTo>
                    <a:lnTo>
                      <a:pt x="317" y="59"/>
                    </a:lnTo>
                    <a:lnTo>
                      <a:pt x="321" y="59"/>
                    </a:lnTo>
                    <a:lnTo>
                      <a:pt x="325" y="55"/>
                    </a:lnTo>
                    <a:lnTo>
                      <a:pt x="327" y="53"/>
                    </a:lnTo>
                    <a:lnTo>
                      <a:pt x="329" y="51"/>
                    </a:lnTo>
                    <a:lnTo>
                      <a:pt x="330" y="47"/>
                    </a:lnTo>
                    <a:lnTo>
                      <a:pt x="330" y="40"/>
                    </a:lnTo>
                    <a:lnTo>
                      <a:pt x="329" y="34"/>
                    </a:lnTo>
                    <a:lnTo>
                      <a:pt x="329" y="30"/>
                    </a:lnTo>
                    <a:lnTo>
                      <a:pt x="329" y="28"/>
                    </a:lnTo>
                    <a:close/>
                  </a:path>
                </a:pathLst>
              </a:custGeom>
              <a:solidFill>
                <a:srgbClr val="D9E0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17" name="Freeform 123"/>
              <p:cNvSpPr>
                <a:spLocks/>
              </p:cNvSpPr>
              <p:nvPr/>
            </p:nvSpPr>
            <p:spPr bwMode="auto">
              <a:xfrm>
                <a:off x="1122" y="2972"/>
                <a:ext cx="129" cy="40"/>
              </a:xfrm>
              <a:custGeom>
                <a:avLst/>
                <a:gdLst>
                  <a:gd name="T0" fmla="*/ 0 w 259"/>
                  <a:gd name="T1" fmla="*/ 0 h 82"/>
                  <a:gd name="T2" fmla="*/ 0 w 259"/>
                  <a:gd name="T3" fmla="*/ 0 h 82"/>
                  <a:gd name="T4" fmla="*/ 0 w 259"/>
                  <a:gd name="T5" fmla="*/ 0 h 82"/>
                  <a:gd name="T6" fmla="*/ 0 w 259"/>
                  <a:gd name="T7" fmla="*/ 0 h 82"/>
                  <a:gd name="T8" fmla="*/ 0 w 259"/>
                  <a:gd name="T9" fmla="*/ 0 h 82"/>
                  <a:gd name="T10" fmla="*/ 0 w 259"/>
                  <a:gd name="T11" fmla="*/ 0 h 82"/>
                  <a:gd name="T12" fmla="*/ 0 w 259"/>
                  <a:gd name="T13" fmla="*/ 0 h 82"/>
                  <a:gd name="T14" fmla="*/ 0 w 259"/>
                  <a:gd name="T15" fmla="*/ 0 h 82"/>
                  <a:gd name="T16" fmla="*/ 0 w 259"/>
                  <a:gd name="T17" fmla="*/ 0 h 82"/>
                  <a:gd name="T18" fmla="*/ 0 w 259"/>
                  <a:gd name="T19" fmla="*/ 0 h 82"/>
                  <a:gd name="T20" fmla="*/ 0 w 259"/>
                  <a:gd name="T21" fmla="*/ 0 h 82"/>
                  <a:gd name="T22" fmla="*/ 0 w 259"/>
                  <a:gd name="T23" fmla="*/ 0 h 82"/>
                  <a:gd name="T24" fmla="*/ 0 w 259"/>
                  <a:gd name="T25" fmla="*/ 0 h 82"/>
                  <a:gd name="T26" fmla="*/ 0 w 259"/>
                  <a:gd name="T27" fmla="*/ 0 h 82"/>
                  <a:gd name="T28" fmla="*/ 0 w 259"/>
                  <a:gd name="T29" fmla="*/ 0 h 82"/>
                  <a:gd name="T30" fmla="*/ 0 w 259"/>
                  <a:gd name="T31" fmla="*/ 0 h 82"/>
                  <a:gd name="T32" fmla="*/ 0 w 259"/>
                  <a:gd name="T33" fmla="*/ 0 h 82"/>
                  <a:gd name="T34" fmla="*/ 0 w 259"/>
                  <a:gd name="T35" fmla="*/ 0 h 82"/>
                  <a:gd name="T36" fmla="*/ 0 w 259"/>
                  <a:gd name="T37" fmla="*/ 0 h 82"/>
                  <a:gd name="T38" fmla="*/ 0 w 259"/>
                  <a:gd name="T39" fmla="*/ 0 h 82"/>
                  <a:gd name="T40" fmla="*/ 0 w 259"/>
                  <a:gd name="T41" fmla="*/ 0 h 82"/>
                  <a:gd name="T42" fmla="*/ 0 w 259"/>
                  <a:gd name="T43" fmla="*/ 0 h 82"/>
                  <a:gd name="T44" fmla="*/ 0 w 259"/>
                  <a:gd name="T45" fmla="*/ 0 h 82"/>
                  <a:gd name="T46" fmla="*/ 0 w 259"/>
                  <a:gd name="T47" fmla="*/ 0 h 82"/>
                  <a:gd name="T48" fmla="*/ 0 w 259"/>
                  <a:gd name="T49" fmla="*/ 0 h 82"/>
                  <a:gd name="T50" fmla="*/ 0 w 259"/>
                  <a:gd name="T51" fmla="*/ 0 h 82"/>
                  <a:gd name="T52" fmla="*/ 0 w 259"/>
                  <a:gd name="T53" fmla="*/ 0 h 82"/>
                  <a:gd name="T54" fmla="*/ 0 w 259"/>
                  <a:gd name="T55" fmla="*/ 0 h 82"/>
                  <a:gd name="T56" fmla="*/ 0 w 259"/>
                  <a:gd name="T57" fmla="*/ 0 h 82"/>
                  <a:gd name="T58" fmla="*/ 0 w 259"/>
                  <a:gd name="T59" fmla="*/ 0 h 82"/>
                  <a:gd name="T60" fmla="*/ 0 w 259"/>
                  <a:gd name="T61" fmla="*/ 0 h 82"/>
                  <a:gd name="T62" fmla="*/ 0 w 259"/>
                  <a:gd name="T63" fmla="*/ 0 h 82"/>
                  <a:gd name="T64" fmla="*/ 0 w 259"/>
                  <a:gd name="T65" fmla="*/ 0 h 82"/>
                  <a:gd name="T66" fmla="*/ 0 w 259"/>
                  <a:gd name="T67" fmla="*/ 0 h 82"/>
                  <a:gd name="T68" fmla="*/ 0 w 259"/>
                  <a:gd name="T69" fmla="*/ 0 h 82"/>
                  <a:gd name="T70" fmla="*/ 0 w 259"/>
                  <a:gd name="T71" fmla="*/ 0 h 82"/>
                  <a:gd name="T72" fmla="*/ 0 w 259"/>
                  <a:gd name="T73" fmla="*/ 0 h 82"/>
                  <a:gd name="T74" fmla="*/ 0 w 259"/>
                  <a:gd name="T75" fmla="*/ 0 h 82"/>
                  <a:gd name="T76" fmla="*/ 0 w 259"/>
                  <a:gd name="T77" fmla="*/ 0 h 82"/>
                  <a:gd name="T78" fmla="*/ 0 w 259"/>
                  <a:gd name="T79" fmla="*/ 0 h 82"/>
                  <a:gd name="T80" fmla="*/ 0 w 259"/>
                  <a:gd name="T81" fmla="*/ 0 h 82"/>
                  <a:gd name="T82" fmla="*/ 0 w 259"/>
                  <a:gd name="T83" fmla="*/ 0 h 82"/>
                  <a:gd name="T84" fmla="*/ 0 w 259"/>
                  <a:gd name="T85" fmla="*/ 0 h 82"/>
                  <a:gd name="T86" fmla="*/ 0 w 259"/>
                  <a:gd name="T87" fmla="*/ 0 h 82"/>
                  <a:gd name="T88" fmla="*/ 0 w 259"/>
                  <a:gd name="T89" fmla="*/ 0 h 82"/>
                  <a:gd name="T90" fmla="*/ 0 w 259"/>
                  <a:gd name="T91" fmla="*/ 0 h 82"/>
                  <a:gd name="T92" fmla="*/ 0 w 259"/>
                  <a:gd name="T93" fmla="*/ 0 h 82"/>
                  <a:gd name="T94" fmla="*/ 0 w 259"/>
                  <a:gd name="T95" fmla="*/ 0 h 82"/>
                  <a:gd name="T96" fmla="*/ 0 w 259"/>
                  <a:gd name="T97" fmla="*/ 0 h 82"/>
                  <a:gd name="T98" fmla="*/ 0 w 259"/>
                  <a:gd name="T99" fmla="*/ 0 h 82"/>
                  <a:gd name="T100" fmla="*/ 0 w 259"/>
                  <a:gd name="T101" fmla="*/ 0 h 8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59"/>
                  <a:gd name="T154" fmla="*/ 0 h 82"/>
                  <a:gd name="T155" fmla="*/ 259 w 259"/>
                  <a:gd name="T156" fmla="*/ 82 h 8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59" h="82">
                    <a:moveTo>
                      <a:pt x="259" y="4"/>
                    </a:moveTo>
                    <a:lnTo>
                      <a:pt x="259" y="4"/>
                    </a:lnTo>
                    <a:lnTo>
                      <a:pt x="255" y="4"/>
                    </a:lnTo>
                    <a:lnTo>
                      <a:pt x="249" y="2"/>
                    </a:lnTo>
                    <a:lnTo>
                      <a:pt x="244" y="2"/>
                    </a:lnTo>
                    <a:lnTo>
                      <a:pt x="234" y="2"/>
                    </a:lnTo>
                    <a:lnTo>
                      <a:pt x="225" y="0"/>
                    </a:lnTo>
                    <a:lnTo>
                      <a:pt x="213" y="0"/>
                    </a:lnTo>
                    <a:lnTo>
                      <a:pt x="202" y="0"/>
                    </a:lnTo>
                    <a:lnTo>
                      <a:pt x="187" y="0"/>
                    </a:lnTo>
                    <a:lnTo>
                      <a:pt x="171" y="0"/>
                    </a:lnTo>
                    <a:lnTo>
                      <a:pt x="154" y="2"/>
                    </a:lnTo>
                    <a:lnTo>
                      <a:pt x="137" y="4"/>
                    </a:lnTo>
                    <a:lnTo>
                      <a:pt x="118" y="6"/>
                    </a:lnTo>
                    <a:lnTo>
                      <a:pt x="99" y="10"/>
                    </a:lnTo>
                    <a:lnTo>
                      <a:pt x="78" y="12"/>
                    </a:lnTo>
                    <a:lnTo>
                      <a:pt x="59" y="17"/>
                    </a:lnTo>
                    <a:lnTo>
                      <a:pt x="40" y="21"/>
                    </a:lnTo>
                    <a:lnTo>
                      <a:pt x="25" y="27"/>
                    </a:lnTo>
                    <a:lnTo>
                      <a:pt x="14" y="33"/>
                    </a:lnTo>
                    <a:lnTo>
                      <a:pt x="6" y="40"/>
                    </a:lnTo>
                    <a:lnTo>
                      <a:pt x="0" y="44"/>
                    </a:lnTo>
                    <a:lnTo>
                      <a:pt x="0" y="50"/>
                    </a:lnTo>
                    <a:lnTo>
                      <a:pt x="0" y="55"/>
                    </a:lnTo>
                    <a:lnTo>
                      <a:pt x="6" y="63"/>
                    </a:lnTo>
                    <a:lnTo>
                      <a:pt x="10" y="67"/>
                    </a:lnTo>
                    <a:lnTo>
                      <a:pt x="19" y="71"/>
                    </a:lnTo>
                    <a:lnTo>
                      <a:pt x="27" y="74"/>
                    </a:lnTo>
                    <a:lnTo>
                      <a:pt x="38" y="78"/>
                    </a:lnTo>
                    <a:lnTo>
                      <a:pt x="48" y="80"/>
                    </a:lnTo>
                    <a:lnTo>
                      <a:pt x="59" y="82"/>
                    </a:lnTo>
                    <a:lnTo>
                      <a:pt x="73" y="82"/>
                    </a:lnTo>
                    <a:lnTo>
                      <a:pt x="84" y="82"/>
                    </a:lnTo>
                    <a:lnTo>
                      <a:pt x="95" y="80"/>
                    </a:lnTo>
                    <a:lnTo>
                      <a:pt x="109" y="80"/>
                    </a:lnTo>
                    <a:lnTo>
                      <a:pt x="122" y="78"/>
                    </a:lnTo>
                    <a:lnTo>
                      <a:pt x="135" y="76"/>
                    </a:lnTo>
                    <a:lnTo>
                      <a:pt x="149" y="74"/>
                    </a:lnTo>
                    <a:lnTo>
                      <a:pt x="162" y="72"/>
                    </a:lnTo>
                    <a:lnTo>
                      <a:pt x="173" y="71"/>
                    </a:lnTo>
                    <a:lnTo>
                      <a:pt x="187" y="67"/>
                    </a:lnTo>
                    <a:lnTo>
                      <a:pt x="198" y="65"/>
                    </a:lnTo>
                    <a:lnTo>
                      <a:pt x="211" y="63"/>
                    </a:lnTo>
                    <a:lnTo>
                      <a:pt x="221" y="61"/>
                    </a:lnTo>
                    <a:lnTo>
                      <a:pt x="228" y="59"/>
                    </a:lnTo>
                    <a:lnTo>
                      <a:pt x="236" y="57"/>
                    </a:lnTo>
                    <a:lnTo>
                      <a:pt x="240" y="55"/>
                    </a:lnTo>
                    <a:lnTo>
                      <a:pt x="244" y="55"/>
                    </a:lnTo>
                    <a:lnTo>
                      <a:pt x="246" y="55"/>
                    </a:lnTo>
                    <a:lnTo>
                      <a:pt x="259" y="4"/>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18" name="Freeform 124"/>
              <p:cNvSpPr>
                <a:spLocks/>
              </p:cNvSpPr>
              <p:nvPr/>
            </p:nvSpPr>
            <p:spPr bwMode="auto">
              <a:xfrm>
                <a:off x="1151" y="2981"/>
                <a:ext cx="82" cy="17"/>
              </a:xfrm>
              <a:custGeom>
                <a:avLst/>
                <a:gdLst>
                  <a:gd name="T0" fmla="*/ 0 w 166"/>
                  <a:gd name="T1" fmla="*/ 1 h 34"/>
                  <a:gd name="T2" fmla="*/ 0 w 166"/>
                  <a:gd name="T3" fmla="*/ 1 h 34"/>
                  <a:gd name="T4" fmla="*/ 0 w 166"/>
                  <a:gd name="T5" fmla="*/ 1 h 34"/>
                  <a:gd name="T6" fmla="*/ 0 w 166"/>
                  <a:gd name="T7" fmla="*/ 1 h 34"/>
                  <a:gd name="T8" fmla="*/ 0 w 166"/>
                  <a:gd name="T9" fmla="*/ 1 h 34"/>
                  <a:gd name="T10" fmla="*/ 0 w 166"/>
                  <a:gd name="T11" fmla="*/ 1 h 34"/>
                  <a:gd name="T12" fmla="*/ 0 w 166"/>
                  <a:gd name="T13" fmla="*/ 1 h 34"/>
                  <a:gd name="T14" fmla="*/ 0 w 166"/>
                  <a:gd name="T15" fmla="*/ 1 h 34"/>
                  <a:gd name="T16" fmla="*/ 0 w 166"/>
                  <a:gd name="T17" fmla="*/ 1 h 34"/>
                  <a:gd name="T18" fmla="*/ 0 w 166"/>
                  <a:gd name="T19" fmla="*/ 1 h 34"/>
                  <a:gd name="T20" fmla="*/ 0 w 166"/>
                  <a:gd name="T21" fmla="*/ 1 h 34"/>
                  <a:gd name="T22" fmla="*/ 0 w 166"/>
                  <a:gd name="T23" fmla="*/ 1 h 34"/>
                  <a:gd name="T24" fmla="*/ 0 w 166"/>
                  <a:gd name="T25" fmla="*/ 1 h 34"/>
                  <a:gd name="T26" fmla="*/ 0 w 166"/>
                  <a:gd name="T27" fmla="*/ 1 h 34"/>
                  <a:gd name="T28" fmla="*/ 0 w 166"/>
                  <a:gd name="T29" fmla="*/ 1 h 34"/>
                  <a:gd name="T30" fmla="*/ 0 w 166"/>
                  <a:gd name="T31" fmla="*/ 1 h 34"/>
                  <a:gd name="T32" fmla="*/ 0 w 166"/>
                  <a:gd name="T33" fmla="*/ 1 h 34"/>
                  <a:gd name="T34" fmla="*/ 0 w 166"/>
                  <a:gd name="T35" fmla="*/ 1 h 34"/>
                  <a:gd name="T36" fmla="*/ 0 w 166"/>
                  <a:gd name="T37" fmla="*/ 1 h 34"/>
                  <a:gd name="T38" fmla="*/ 0 w 166"/>
                  <a:gd name="T39" fmla="*/ 1 h 34"/>
                  <a:gd name="T40" fmla="*/ 0 w 166"/>
                  <a:gd name="T41" fmla="*/ 1 h 34"/>
                  <a:gd name="T42" fmla="*/ 0 w 166"/>
                  <a:gd name="T43" fmla="*/ 1 h 34"/>
                  <a:gd name="T44" fmla="*/ 0 w 166"/>
                  <a:gd name="T45" fmla="*/ 1 h 34"/>
                  <a:gd name="T46" fmla="*/ 0 w 166"/>
                  <a:gd name="T47" fmla="*/ 1 h 34"/>
                  <a:gd name="T48" fmla="*/ 0 w 166"/>
                  <a:gd name="T49" fmla="*/ 1 h 34"/>
                  <a:gd name="T50" fmla="*/ 0 w 166"/>
                  <a:gd name="T51" fmla="*/ 0 h 34"/>
                  <a:gd name="T52" fmla="*/ 0 w 166"/>
                  <a:gd name="T53" fmla="*/ 1 h 34"/>
                  <a:gd name="T54" fmla="*/ 0 w 166"/>
                  <a:gd name="T55" fmla="*/ 1 h 3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6"/>
                  <a:gd name="T85" fmla="*/ 0 h 34"/>
                  <a:gd name="T86" fmla="*/ 166 w 166"/>
                  <a:gd name="T87" fmla="*/ 34 h 3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6" h="34">
                    <a:moveTo>
                      <a:pt x="31" y="15"/>
                    </a:moveTo>
                    <a:lnTo>
                      <a:pt x="29" y="15"/>
                    </a:lnTo>
                    <a:lnTo>
                      <a:pt x="23" y="17"/>
                    </a:lnTo>
                    <a:lnTo>
                      <a:pt x="18" y="19"/>
                    </a:lnTo>
                    <a:lnTo>
                      <a:pt x="12" y="21"/>
                    </a:lnTo>
                    <a:lnTo>
                      <a:pt x="6" y="25"/>
                    </a:lnTo>
                    <a:lnTo>
                      <a:pt x="2" y="27"/>
                    </a:lnTo>
                    <a:lnTo>
                      <a:pt x="0" y="31"/>
                    </a:lnTo>
                    <a:lnTo>
                      <a:pt x="6" y="34"/>
                    </a:lnTo>
                    <a:lnTo>
                      <a:pt x="8" y="34"/>
                    </a:lnTo>
                    <a:lnTo>
                      <a:pt x="16" y="34"/>
                    </a:lnTo>
                    <a:lnTo>
                      <a:pt x="23" y="34"/>
                    </a:lnTo>
                    <a:lnTo>
                      <a:pt x="35" y="34"/>
                    </a:lnTo>
                    <a:lnTo>
                      <a:pt x="46" y="34"/>
                    </a:lnTo>
                    <a:lnTo>
                      <a:pt x="59" y="34"/>
                    </a:lnTo>
                    <a:lnTo>
                      <a:pt x="73" y="33"/>
                    </a:lnTo>
                    <a:lnTo>
                      <a:pt x="86" y="33"/>
                    </a:lnTo>
                    <a:lnTo>
                      <a:pt x="99" y="31"/>
                    </a:lnTo>
                    <a:lnTo>
                      <a:pt x="113" y="31"/>
                    </a:lnTo>
                    <a:lnTo>
                      <a:pt x="124" y="29"/>
                    </a:lnTo>
                    <a:lnTo>
                      <a:pt x="135" y="29"/>
                    </a:lnTo>
                    <a:lnTo>
                      <a:pt x="143" y="29"/>
                    </a:lnTo>
                    <a:lnTo>
                      <a:pt x="151" y="27"/>
                    </a:lnTo>
                    <a:lnTo>
                      <a:pt x="154" y="27"/>
                    </a:lnTo>
                    <a:lnTo>
                      <a:pt x="156" y="27"/>
                    </a:lnTo>
                    <a:lnTo>
                      <a:pt x="166" y="0"/>
                    </a:lnTo>
                    <a:lnTo>
                      <a:pt x="31" y="15"/>
                    </a:lnTo>
                    <a:close/>
                  </a:path>
                </a:pathLst>
              </a:custGeom>
              <a:solidFill>
                <a:srgbClr val="BDC9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19" name="Freeform 125"/>
              <p:cNvSpPr>
                <a:spLocks/>
              </p:cNvSpPr>
              <p:nvPr/>
            </p:nvSpPr>
            <p:spPr bwMode="auto">
              <a:xfrm>
                <a:off x="1090" y="2910"/>
                <a:ext cx="170" cy="82"/>
              </a:xfrm>
              <a:custGeom>
                <a:avLst/>
                <a:gdLst>
                  <a:gd name="T0" fmla="*/ 1 w 340"/>
                  <a:gd name="T1" fmla="*/ 1 h 163"/>
                  <a:gd name="T2" fmla="*/ 1 w 340"/>
                  <a:gd name="T3" fmla="*/ 1 h 163"/>
                  <a:gd name="T4" fmla="*/ 1 w 340"/>
                  <a:gd name="T5" fmla="*/ 1 h 163"/>
                  <a:gd name="T6" fmla="*/ 1 w 340"/>
                  <a:gd name="T7" fmla="*/ 1 h 163"/>
                  <a:gd name="T8" fmla="*/ 1 w 340"/>
                  <a:gd name="T9" fmla="*/ 1 h 163"/>
                  <a:gd name="T10" fmla="*/ 1 w 340"/>
                  <a:gd name="T11" fmla="*/ 1 h 163"/>
                  <a:gd name="T12" fmla="*/ 1 w 340"/>
                  <a:gd name="T13" fmla="*/ 1 h 163"/>
                  <a:gd name="T14" fmla="*/ 1 w 340"/>
                  <a:gd name="T15" fmla="*/ 1 h 163"/>
                  <a:gd name="T16" fmla="*/ 1 w 340"/>
                  <a:gd name="T17" fmla="*/ 1 h 163"/>
                  <a:gd name="T18" fmla="*/ 1 w 340"/>
                  <a:gd name="T19" fmla="*/ 1 h 163"/>
                  <a:gd name="T20" fmla="*/ 1 w 340"/>
                  <a:gd name="T21" fmla="*/ 1 h 163"/>
                  <a:gd name="T22" fmla="*/ 1 w 340"/>
                  <a:gd name="T23" fmla="*/ 1 h 163"/>
                  <a:gd name="T24" fmla="*/ 1 w 340"/>
                  <a:gd name="T25" fmla="*/ 1 h 163"/>
                  <a:gd name="T26" fmla="*/ 1 w 340"/>
                  <a:gd name="T27" fmla="*/ 1 h 163"/>
                  <a:gd name="T28" fmla="*/ 1 w 340"/>
                  <a:gd name="T29" fmla="*/ 1 h 163"/>
                  <a:gd name="T30" fmla="*/ 1 w 340"/>
                  <a:gd name="T31" fmla="*/ 1 h 163"/>
                  <a:gd name="T32" fmla="*/ 1 w 340"/>
                  <a:gd name="T33" fmla="*/ 0 h 163"/>
                  <a:gd name="T34" fmla="*/ 0 w 340"/>
                  <a:gd name="T35" fmla="*/ 1 h 163"/>
                  <a:gd name="T36" fmla="*/ 1 w 340"/>
                  <a:gd name="T37" fmla="*/ 1 h 163"/>
                  <a:gd name="T38" fmla="*/ 1 w 340"/>
                  <a:gd name="T39" fmla="*/ 1 h 163"/>
                  <a:gd name="T40" fmla="*/ 1 w 340"/>
                  <a:gd name="T41" fmla="*/ 1 h 163"/>
                  <a:gd name="T42" fmla="*/ 1 w 340"/>
                  <a:gd name="T43" fmla="*/ 1 h 163"/>
                  <a:gd name="T44" fmla="*/ 1 w 340"/>
                  <a:gd name="T45" fmla="*/ 1 h 163"/>
                  <a:gd name="T46" fmla="*/ 1 w 340"/>
                  <a:gd name="T47" fmla="*/ 1 h 163"/>
                  <a:gd name="T48" fmla="*/ 1 w 340"/>
                  <a:gd name="T49" fmla="*/ 1 h 163"/>
                  <a:gd name="T50" fmla="*/ 1 w 340"/>
                  <a:gd name="T51" fmla="*/ 1 h 163"/>
                  <a:gd name="T52" fmla="*/ 1 w 340"/>
                  <a:gd name="T53" fmla="*/ 1 h 163"/>
                  <a:gd name="T54" fmla="*/ 1 w 340"/>
                  <a:gd name="T55" fmla="*/ 1 h 163"/>
                  <a:gd name="T56" fmla="*/ 1 w 340"/>
                  <a:gd name="T57" fmla="*/ 1 h 163"/>
                  <a:gd name="T58" fmla="*/ 1 w 340"/>
                  <a:gd name="T59" fmla="*/ 1 h 163"/>
                  <a:gd name="T60" fmla="*/ 1 w 340"/>
                  <a:gd name="T61" fmla="*/ 1 h 163"/>
                  <a:gd name="T62" fmla="*/ 1 w 340"/>
                  <a:gd name="T63" fmla="*/ 1 h 163"/>
                  <a:gd name="T64" fmla="*/ 1 w 340"/>
                  <a:gd name="T65" fmla="*/ 1 h 163"/>
                  <a:gd name="T66" fmla="*/ 1 w 340"/>
                  <a:gd name="T67" fmla="*/ 1 h 163"/>
                  <a:gd name="T68" fmla="*/ 1 w 340"/>
                  <a:gd name="T69" fmla="*/ 1 h 16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0"/>
                  <a:gd name="T106" fmla="*/ 0 h 163"/>
                  <a:gd name="T107" fmla="*/ 340 w 340"/>
                  <a:gd name="T108" fmla="*/ 163 h 16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0" h="163">
                    <a:moveTo>
                      <a:pt x="340" y="66"/>
                    </a:moveTo>
                    <a:lnTo>
                      <a:pt x="338" y="66"/>
                    </a:lnTo>
                    <a:lnTo>
                      <a:pt x="336" y="64"/>
                    </a:lnTo>
                    <a:lnTo>
                      <a:pt x="332" y="62"/>
                    </a:lnTo>
                    <a:lnTo>
                      <a:pt x="329" y="61"/>
                    </a:lnTo>
                    <a:lnTo>
                      <a:pt x="321" y="57"/>
                    </a:lnTo>
                    <a:lnTo>
                      <a:pt x="315" y="53"/>
                    </a:lnTo>
                    <a:lnTo>
                      <a:pt x="308" y="49"/>
                    </a:lnTo>
                    <a:lnTo>
                      <a:pt x="300" y="47"/>
                    </a:lnTo>
                    <a:lnTo>
                      <a:pt x="291" y="43"/>
                    </a:lnTo>
                    <a:lnTo>
                      <a:pt x="281" y="40"/>
                    </a:lnTo>
                    <a:lnTo>
                      <a:pt x="272" y="36"/>
                    </a:lnTo>
                    <a:lnTo>
                      <a:pt x="262" y="34"/>
                    </a:lnTo>
                    <a:lnTo>
                      <a:pt x="251" y="30"/>
                    </a:lnTo>
                    <a:lnTo>
                      <a:pt x="241" y="28"/>
                    </a:lnTo>
                    <a:lnTo>
                      <a:pt x="230" y="24"/>
                    </a:lnTo>
                    <a:lnTo>
                      <a:pt x="220" y="24"/>
                    </a:lnTo>
                    <a:lnTo>
                      <a:pt x="209" y="23"/>
                    </a:lnTo>
                    <a:lnTo>
                      <a:pt x="197" y="23"/>
                    </a:lnTo>
                    <a:lnTo>
                      <a:pt x="186" y="21"/>
                    </a:lnTo>
                    <a:lnTo>
                      <a:pt x="175" y="23"/>
                    </a:lnTo>
                    <a:lnTo>
                      <a:pt x="163" y="23"/>
                    </a:lnTo>
                    <a:lnTo>
                      <a:pt x="154" y="23"/>
                    </a:lnTo>
                    <a:lnTo>
                      <a:pt x="142" y="23"/>
                    </a:lnTo>
                    <a:lnTo>
                      <a:pt x="133" y="24"/>
                    </a:lnTo>
                    <a:lnTo>
                      <a:pt x="121" y="24"/>
                    </a:lnTo>
                    <a:lnTo>
                      <a:pt x="114" y="26"/>
                    </a:lnTo>
                    <a:lnTo>
                      <a:pt x="106" y="26"/>
                    </a:lnTo>
                    <a:lnTo>
                      <a:pt x="101" y="28"/>
                    </a:lnTo>
                    <a:lnTo>
                      <a:pt x="95" y="28"/>
                    </a:lnTo>
                    <a:lnTo>
                      <a:pt x="91" y="28"/>
                    </a:lnTo>
                    <a:lnTo>
                      <a:pt x="87" y="30"/>
                    </a:lnTo>
                    <a:lnTo>
                      <a:pt x="28" y="0"/>
                    </a:lnTo>
                    <a:lnTo>
                      <a:pt x="26" y="47"/>
                    </a:lnTo>
                    <a:lnTo>
                      <a:pt x="0" y="97"/>
                    </a:lnTo>
                    <a:lnTo>
                      <a:pt x="72" y="64"/>
                    </a:lnTo>
                    <a:lnTo>
                      <a:pt x="78" y="64"/>
                    </a:lnTo>
                    <a:lnTo>
                      <a:pt x="83" y="64"/>
                    </a:lnTo>
                    <a:lnTo>
                      <a:pt x="91" y="66"/>
                    </a:lnTo>
                    <a:lnTo>
                      <a:pt x="101" y="66"/>
                    </a:lnTo>
                    <a:lnTo>
                      <a:pt x="110" y="68"/>
                    </a:lnTo>
                    <a:lnTo>
                      <a:pt x="123" y="70"/>
                    </a:lnTo>
                    <a:lnTo>
                      <a:pt x="137" y="74"/>
                    </a:lnTo>
                    <a:lnTo>
                      <a:pt x="148" y="76"/>
                    </a:lnTo>
                    <a:lnTo>
                      <a:pt x="161" y="78"/>
                    </a:lnTo>
                    <a:lnTo>
                      <a:pt x="175" y="81"/>
                    </a:lnTo>
                    <a:lnTo>
                      <a:pt x="186" y="85"/>
                    </a:lnTo>
                    <a:lnTo>
                      <a:pt x="197" y="87"/>
                    </a:lnTo>
                    <a:lnTo>
                      <a:pt x="207" y="91"/>
                    </a:lnTo>
                    <a:lnTo>
                      <a:pt x="216" y="95"/>
                    </a:lnTo>
                    <a:lnTo>
                      <a:pt x="224" y="100"/>
                    </a:lnTo>
                    <a:lnTo>
                      <a:pt x="228" y="102"/>
                    </a:lnTo>
                    <a:lnTo>
                      <a:pt x="235" y="106"/>
                    </a:lnTo>
                    <a:lnTo>
                      <a:pt x="241" y="112"/>
                    </a:lnTo>
                    <a:lnTo>
                      <a:pt x="249" y="116"/>
                    </a:lnTo>
                    <a:lnTo>
                      <a:pt x="254" y="121"/>
                    </a:lnTo>
                    <a:lnTo>
                      <a:pt x="264" y="127"/>
                    </a:lnTo>
                    <a:lnTo>
                      <a:pt x="270" y="133"/>
                    </a:lnTo>
                    <a:lnTo>
                      <a:pt x="277" y="138"/>
                    </a:lnTo>
                    <a:lnTo>
                      <a:pt x="285" y="142"/>
                    </a:lnTo>
                    <a:lnTo>
                      <a:pt x="291" y="148"/>
                    </a:lnTo>
                    <a:lnTo>
                      <a:pt x="296" y="152"/>
                    </a:lnTo>
                    <a:lnTo>
                      <a:pt x="302" y="156"/>
                    </a:lnTo>
                    <a:lnTo>
                      <a:pt x="306" y="159"/>
                    </a:lnTo>
                    <a:lnTo>
                      <a:pt x="310" y="161"/>
                    </a:lnTo>
                    <a:lnTo>
                      <a:pt x="311" y="163"/>
                    </a:lnTo>
                    <a:lnTo>
                      <a:pt x="313" y="163"/>
                    </a:lnTo>
                    <a:lnTo>
                      <a:pt x="340" y="66"/>
                    </a:lnTo>
                    <a:close/>
                  </a:path>
                </a:pathLst>
              </a:custGeom>
              <a:solidFill>
                <a:srgbClr val="D9E0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20" name="Freeform 126"/>
              <p:cNvSpPr>
                <a:spLocks/>
              </p:cNvSpPr>
              <p:nvPr/>
            </p:nvSpPr>
            <p:spPr bwMode="auto">
              <a:xfrm>
                <a:off x="994" y="2927"/>
                <a:ext cx="149" cy="110"/>
              </a:xfrm>
              <a:custGeom>
                <a:avLst/>
                <a:gdLst>
                  <a:gd name="T0" fmla="*/ 1 w 298"/>
                  <a:gd name="T1" fmla="*/ 0 h 220"/>
                  <a:gd name="T2" fmla="*/ 1 w 298"/>
                  <a:gd name="T3" fmla="*/ 1 h 220"/>
                  <a:gd name="T4" fmla="*/ 1 w 298"/>
                  <a:gd name="T5" fmla="*/ 1 h 220"/>
                  <a:gd name="T6" fmla="*/ 1 w 298"/>
                  <a:gd name="T7" fmla="*/ 1 h 220"/>
                  <a:gd name="T8" fmla="*/ 1 w 298"/>
                  <a:gd name="T9" fmla="*/ 1 h 220"/>
                  <a:gd name="T10" fmla="*/ 1 w 298"/>
                  <a:gd name="T11" fmla="*/ 1 h 220"/>
                  <a:gd name="T12" fmla="*/ 1 w 298"/>
                  <a:gd name="T13" fmla="*/ 1 h 220"/>
                  <a:gd name="T14" fmla="*/ 1 w 298"/>
                  <a:gd name="T15" fmla="*/ 1 h 220"/>
                  <a:gd name="T16" fmla="*/ 1 w 298"/>
                  <a:gd name="T17" fmla="*/ 1 h 220"/>
                  <a:gd name="T18" fmla="*/ 1 w 298"/>
                  <a:gd name="T19" fmla="*/ 1 h 220"/>
                  <a:gd name="T20" fmla="*/ 1 w 298"/>
                  <a:gd name="T21" fmla="*/ 1 h 220"/>
                  <a:gd name="T22" fmla="*/ 1 w 298"/>
                  <a:gd name="T23" fmla="*/ 1 h 220"/>
                  <a:gd name="T24" fmla="*/ 1 w 298"/>
                  <a:gd name="T25" fmla="*/ 1 h 220"/>
                  <a:gd name="T26" fmla="*/ 1 w 298"/>
                  <a:gd name="T27" fmla="*/ 1 h 220"/>
                  <a:gd name="T28" fmla="*/ 0 w 298"/>
                  <a:gd name="T29" fmla="*/ 1 h 220"/>
                  <a:gd name="T30" fmla="*/ 1 w 298"/>
                  <a:gd name="T31" fmla="*/ 1 h 220"/>
                  <a:gd name="T32" fmla="*/ 1 w 298"/>
                  <a:gd name="T33" fmla="*/ 1 h 220"/>
                  <a:gd name="T34" fmla="*/ 1 w 298"/>
                  <a:gd name="T35" fmla="*/ 1 h 220"/>
                  <a:gd name="T36" fmla="*/ 1 w 298"/>
                  <a:gd name="T37" fmla="*/ 1 h 220"/>
                  <a:gd name="T38" fmla="*/ 1 w 298"/>
                  <a:gd name="T39" fmla="*/ 1 h 220"/>
                  <a:gd name="T40" fmla="*/ 1 w 298"/>
                  <a:gd name="T41" fmla="*/ 1 h 220"/>
                  <a:gd name="T42" fmla="*/ 1 w 298"/>
                  <a:gd name="T43" fmla="*/ 1 h 220"/>
                  <a:gd name="T44" fmla="*/ 1 w 298"/>
                  <a:gd name="T45" fmla="*/ 1 h 220"/>
                  <a:gd name="T46" fmla="*/ 1 w 298"/>
                  <a:gd name="T47" fmla="*/ 1 h 220"/>
                  <a:gd name="T48" fmla="*/ 1 w 298"/>
                  <a:gd name="T49" fmla="*/ 1 h 220"/>
                  <a:gd name="T50" fmla="*/ 1 w 298"/>
                  <a:gd name="T51" fmla="*/ 1 h 220"/>
                  <a:gd name="T52" fmla="*/ 1 w 298"/>
                  <a:gd name="T53" fmla="*/ 1 h 220"/>
                  <a:gd name="T54" fmla="*/ 1 w 298"/>
                  <a:gd name="T55" fmla="*/ 1 h 220"/>
                  <a:gd name="T56" fmla="*/ 1 w 298"/>
                  <a:gd name="T57" fmla="*/ 1 h 220"/>
                  <a:gd name="T58" fmla="*/ 1 w 298"/>
                  <a:gd name="T59" fmla="*/ 1 h 220"/>
                  <a:gd name="T60" fmla="*/ 1 w 298"/>
                  <a:gd name="T61" fmla="*/ 1 h 220"/>
                  <a:gd name="T62" fmla="*/ 1 w 298"/>
                  <a:gd name="T63" fmla="*/ 0 h 22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98"/>
                  <a:gd name="T97" fmla="*/ 0 h 220"/>
                  <a:gd name="T98" fmla="*/ 298 w 298"/>
                  <a:gd name="T99" fmla="*/ 220 h 22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98" h="220">
                    <a:moveTo>
                      <a:pt x="230" y="0"/>
                    </a:moveTo>
                    <a:lnTo>
                      <a:pt x="230" y="0"/>
                    </a:lnTo>
                    <a:lnTo>
                      <a:pt x="226" y="0"/>
                    </a:lnTo>
                    <a:lnTo>
                      <a:pt x="218" y="2"/>
                    </a:lnTo>
                    <a:lnTo>
                      <a:pt x="213" y="4"/>
                    </a:lnTo>
                    <a:lnTo>
                      <a:pt x="203" y="6"/>
                    </a:lnTo>
                    <a:lnTo>
                      <a:pt x="194" y="11"/>
                    </a:lnTo>
                    <a:lnTo>
                      <a:pt x="182" y="15"/>
                    </a:lnTo>
                    <a:lnTo>
                      <a:pt x="171" y="21"/>
                    </a:lnTo>
                    <a:lnTo>
                      <a:pt x="158" y="25"/>
                    </a:lnTo>
                    <a:lnTo>
                      <a:pt x="146" y="30"/>
                    </a:lnTo>
                    <a:lnTo>
                      <a:pt x="135" y="38"/>
                    </a:lnTo>
                    <a:lnTo>
                      <a:pt x="123" y="44"/>
                    </a:lnTo>
                    <a:lnTo>
                      <a:pt x="112" y="51"/>
                    </a:lnTo>
                    <a:lnTo>
                      <a:pt x="104" y="59"/>
                    </a:lnTo>
                    <a:lnTo>
                      <a:pt x="97" y="66"/>
                    </a:lnTo>
                    <a:lnTo>
                      <a:pt x="91" y="74"/>
                    </a:lnTo>
                    <a:lnTo>
                      <a:pt x="85" y="82"/>
                    </a:lnTo>
                    <a:lnTo>
                      <a:pt x="82" y="89"/>
                    </a:lnTo>
                    <a:lnTo>
                      <a:pt x="78" y="95"/>
                    </a:lnTo>
                    <a:lnTo>
                      <a:pt x="76" y="103"/>
                    </a:lnTo>
                    <a:lnTo>
                      <a:pt x="72" y="106"/>
                    </a:lnTo>
                    <a:lnTo>
                      <a:pt x="70" y="112"/>
                    </a:lnTo>
                    <a:lnTo>
                      <a:pt x="68" y="118"/>
                    </a:lnTo>
                    <a:lnTo>
                      <a:pt x="68" y="122"/>
                    </a:lnTo>
                    <a:lnTo>
                      <a:pt x="64" y="129"/>
                    </a:lnTo>
                    <a:lnTo>
                      <a:pt x="64" y="135"/>
                    </a:lnTo>
                    <a:lnTo>
                      <a:pt x="63" y="137"/>
                    </a:lnTo>
                    <a:lnTo>
                      <a:pt x="63" y="139"/>
                    </a:lnTo>
                    <a:lnTo>
                      <a:pt x="0" y="171"/>
                    </a:lnTo>
                    <a:lnTo>
                      <a:pt x="68" y="175"/>
                    </a:lnTo>
                    <a:lnTo>
                      <a:pt x="127" y="220"/>
                    </a:lnTo>
                    <a:lnTo>
                      <a:pt x="114" y="139"/>
                    </a:lnTo>
                    <a:lnTo>
                      <a:pt x="114" y="137"/>
                    </a:lnTo>
                    <a:lnTo>
                      <a:pt x="116" y="135"/>
                    </a:lnTo>
                    <a:lnTo>
                      <a:pt x="118" y="133"/>
                    </a:lnTo>
                    <a:lnTo>
                      <a:pt x="123" y="129"/>
                    </a:lnTo>
                    <a:lnTo>
                      <a:pt x="127" y="123"/>
                    </a:lnTo>
                    <a:lnTo>
                      <a:pt x="133" y="120"/>
                    </a:lnTo>
                    <a:lnTo>
                      <a:pt x="139" y="114"/>
                    </a:lnTo>
                    <a:lnTo>
                      <a:pt x="146" y="108"/>
                    </a:lnTo>
                    <a:lnTo>
                      <a:pt x="152" y="103"/>
                    </a:lnTo>
                    <a:lnTo>
                      <a:pt x="161" y="95"/>
                    </a:lnTo>
                    <a:lnTo>
                      <a:pt x="169" y="89"/>
                    </a:lnTo>
                    <a:lnTo>
                      <a:pt x="179" y="85"/>
                    </a:lnTo>
                    <a:lnTo>
                      <a:pt x="188" y="80"/>
                    </a:lnTo>
                    <a:lnTo>
                      <a:pt x="198" y="76"/>
                    </a:lnTo>
                    <a:lnTo>
                      <a:pt x="207" y="72"/>
                    </a:lnTo>
                    <a:lnTo>
                      <a:pt x="218" y="72"/>
                    </a:lnTo>
                    <a:lnTo>
                      <a:pt x="226" y="68"/>
                    </a:lnTo>
                    <a:lnTo>
                      <a:pt x="236" y="66"/>
                    </a:lnTo>
                    <a:lnTo>
                      <a:pt x="245" y="63"/>
                    </a:lnTo>
                    <a:lnTo>
                      <a:pt x="253" y="59"/>
                    </a:lnTo>
                    <a:lnTo>
                      <a:pt x="260" y="55"/>
                    </a:lnTo>
                    <a:lnTo>
                      <a:pt x="266" y="51"/>
                    </a:lnTo>
                    <a:lnTo>
                      <a:pt x="272" y="47"/>
                    </a:lnTo>
                    <a:lnTo>
                      <a:pt x="277" y="44"/>
                    </a:lnTo>
                    <a:lnTo>
                      <a:pt x="281" y="40"/>
                    </a:lnTo>
                    <a:lnTo>
                      <a:pt x="287" y="34"/>
                    </a:lnTo>
                    <a:lnTo>
                      <a:pt x="289" y="30"/>
                    </a:lnTo>
                    <a:lnTo>
                      <a:pt x="293" y="28"/>
                    </a:lnTo>
                    <a:lnTo>
                      <a:pt x="296" y="25"/>
                    </a:lnTo>
                    <a:lnTo>
                      <a:pt x="298" y="23"/>
                    </a:lnTo>
                    <a:lnTo>
                      <a:pt x="230" y="0"/>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21" name="Freeform 127"/>
              <p:cNvSpPr>
                <a:spLocks/>
              </p:cNvSpPr>
              <p:nvPr/>
            </p:nvSpPr>
            <p:spPr bwMode="auto">
              <a:xfrm>
                <a:off x="1089" y="2948"/>
                <a:ext cx="125" cy="127"/>
              </a:xfrm>
              <a:custGeom>
                <a:avLst/>
                <a:gdLst>
                  <a:gd name="T0" fmla="*/ 0 w 251"/>
                  <a:gd name="T1" fmla="*/ 1 h 254"/>
                  <a:gd name="T2" fmla="*/ 0 w 251"/>
                  <a:gd name="T3" fmla="*/ 1 h 254"/>
                  <a:gd name="T4" fmla="*/ 0 w 251"/>
                  <a:gd name="T5" fmla="*/ 1 h 254"/>
                  <a:gd name="T6" fmla="*/ 0 w 251"/>
                  <a:gd name="T7" fmla="*/ 1 h 254"/>
                  <a:gd name="T8" fmla="*/ 0 w 251"/>
                  <a:gd name="T9" fmla="*/ 1 h 254"/>
                  <a:gd name="T10" fmla="*/ 0 w 251"/>
                  <a:gd name="T11" fmla="*/ 1 h 254"/>
                  <a:gd name="T12" fmla="*/ 0 w 251"/>
                  <a:gd name="T13" fmla="*/ 1 h 254"/>
                  <a:gd name="T14" fmla="*/ 0 w 251"/>
                  <a:gd name="T15" fmla="*/ 1 h 254"/>
                  <a:gd name="T16" fmla="*/ 0 w 251"/>
                  <a:gd name="T17" fmla="*/ 1 h 254"/>
                  <a:gd name="T18" fmla="*/ 0 w 251"/>
                  <a:gd name="T19" fmla="*/ 1 h 254"/>
                  <a:gd name="T20" fmla="*/ 0 w 251"/>
                  <a:gd name="T21" fmla="*/ 1 h 254"/>
                  <a:gd name="T22" fmla="*/ 0 w 251"/>
                  <a:gd name="T23" fmla="*/ 1 h 254"/>
                  <a:gd name="T24" fmla="*/ 0 w 251"/>
                  <a:gd name="T25" fmla="*/ 1 h 254"/>
                  <a:gd name="T26" fmla="*/ 0 w 251"/>
                  <a:gd name="T27" fmla="*/ 1 h 254"/>
                  <a:gd name="T28" fmla="*/ 0 w 251"/>
                  <a:gd name="T29" fmla="*/ 1 h 254"/>
                  <a:gd name="T30" fmla="*/ 0 w 251"/>
                  <a:gd name="T31" fmla="*/ 1 h 254"/>
                  <a:gd name="T32" fmla="*/ 0 w 251"/>
                  <a:gd name="T33" fmla="*/ 1 h 254"/>
                  <a:gd name="T34" fmla="*/ 0 w 251"/>
                  <a:gd name="T35" fmla="*/ 1 h 254"/>
                  <a:gd name="T36" fmla="*/ 0 w 251"/>
                  <a:gd name="T37" fmla="*/ 1 h 254"/>
                  <a:gd name="T38" fmla="*/ 0 w 251"/>
                  <a:gd name="T39" fmla="*/ 1 h 254"/>
                  <a:gd name="T40" fmla="*/ 0 w 251"/>
                  <a:gd name="T41" fmla="*/ 1 h 254"/>
                  <a:gd name="T42" fmla="*/ 0 w 251"/>
                  <a:gd name="T43" fmla="*/ 1 h 254"/>
                  <a:gd name="T44" fmla="*/ 0 w 251"/>
                  <a:gd name="T45" fmla="*/ 1 h 254"/>
                  <a:gd name="T46" fmla="*/ 0 w 251"/>
                  <a:gd name="T47" fmla="*/ 1 h 254"/>
                  <a:gd name="T48" fmla="*/ 0 w 251"/>
                  <a:gd name="T49" fmla="*/ 1 h 254"/>
                  <a:gd name="T50" fmla="*/ 0 w 251"/>
                  <a:gd name="T51" fmla="*/ 1 h 254"/>
                  <a:gd name="T52" fmla="*/ 0 w 251"/>
                  <a:gd name="T53" fmla="*/ 1 h 254"/>
                  <a:gd name="T54" fmla="*/ 0 w 251"/>
                  <a:gd name="T55" fmla="*/ 1 h 254"/>
                  <a:gd name="T56" fmla="*/ 0 w 251"/>
                  <a:gd name="T57" fmla="*/ 1 h 254"/>
                  <a:gd name="T58" fmla="*/ 0 w 251"/>
                  <a:gd name="T59" fmla="*/ 1 h 254"/>
                  <a:gd name="T60" fmla="*/ 0 w 251"/>
                  <a:gd name="T61" fmla="*/ 1 h 254"/>
                  <a:gd name="T62" fmla="*/ 0 w 251"/>
                  <a:gd name="T63" fmla="*/ 1 h 2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1"/>
                  <a:gd name="T97" fmla="*/ 0 h 254"/>
                  <a:gd name="T98" fmla="*/ 251 w 251"/>
                  <a:gd name="T99" fmla="*/ 254 h 2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1" h="254">
                    <a:moveTo>
                      <a:pt x="8" y="15"/>
                    </a:moveTo>
                    <a:lnTo>
                      <a:pt x="6" y="17"/>
                    </a:lnTo>
                    <a:lnTo>
                      <a:pt x="4" y="23"/>
                    </a:lnTo>
                    <a:lnTo>
                      <a:pt x="2" y="26"/>
                    </a:lnTo>
                    <a:lnTo>
                      <a:pt x="0" y="32"/>
                    </a:lnTo>
                    <a:lnTo>
                      <a:pt x="0" y="40"/>
                    </a:lnTo>
                    <a:lnTo>
                      <a:pt x="0" y="47"/>
                    </a:lnTo>
                    <a:lnTo>
                      <a:pt x="0" y="53"/>
                    </a:lnTo>
                    <a:lnTo>
                      <a:pt x="4" y="62"/>
                    </a:lnTo>
                    <a:lnTo>
                      <a:pt x="8" y="72"/>
                    </a:lnTo>
                    <a:lnTo>
                      <a:pt x="11" y="83"/>
                    </a:lnTo>
                    <a:lnTo>
                      <a:pt x="17" y="93"/>
                    </a:lnTo>
                    <a:lnTo>
                      <a:pt x="27" y="104"/>
                    </a:lnTo>
                    <a:lnTo>
                      <a:pt x="36" y="118"/>
                    </a:lnTo>
                    <a:lnTo>
                      <a:pt x="49" y="129"/>
                    </a:lnTo>
                    <a:lnTo>
                      <a:pt x="63" y="140"/>
                    </a:lnTo>
                    <a:lnTo>
                      <a:pt x="76" y="152"/>
                    </a:lnTo>
                    <a:lnTo>
                      <a:pt x="87" y="159"/>
                    </a:lnTo>
                    <a:lnTo>
                      <a:pt x="99" y="169"/>
                    </a:lnTo>
                    <a:lnTo>
                      <a:pt x="108" y="175"/>
                    </a:lnTo>
                    <a:lnTo>
                      <a:pt x="120" y="180"/>
                    </a:lnTo>
                    <a:lnTo>
                      <a:pt x="127" y="186"/>
                    </a:lnTo>
                    <a:lnTo>
                      <a:pt x="135" y="190"/>
                    </a:lnTo>
                    <a:lnTo>
                      <a:pt x="141" y="192"/>
                    </a:lnTo>
                    <a:lnTo>
                      <a:pt x="148" y="196"/>
                    </a:lnTo>
                    <a:lnTo>
                      <a:pt x="152" y="197"/>
                    </a:lnTo>
                    <a:lnTo>
                      <a:pt x="158" y="199"/>
                    </a:lnTo>
                    <a:lnTo>
                      <a:pt x="163" y="199"/>
                    </a:lnTo>
                    <a:lnTo>
                      <a:pt x="165" y="201"/>
                    </a:lnTo>
                    <a:lnTo>
                      <a:pt x="186" y="254"/>
                    </a:lnTo>
                    <a:lnTo>
                      <a:pt x="201" y="216"/>
                    </a:lnTo>
                    <a:lnTo>
                      <a:pt x="251" y="197"/>
                    </a:lnTo>
                    <a:lnTo>
                      <a:pt x="196" y="173"/>
                    </a:lnTo>
                    <a:lnTo>
                      <a:pt x="194" y="171"/>
                    </a:lnTo>
                    <a:lnTo>
                      <a:pt x="192" y="169"/>
                    </a:lnTo>
                    <a:lnTo>
                      <a:pt x="190" y="167"/>
                    </a:lnTo>
                    <a:lnTo>
                      <a:pt x="186" y="165"/>
                    </a:lnTo>
                    <a:lnTo>
                      <a:pt x="180" y="163"/>
                    </a:lnTo>
                    <a:lnTo>
                      <a:pt x="175" y="159"/>
                    </a:lnTo>
                    <a:lnTo>
                      <a:pt x="169" y="154"/>
                    </a:lnTo>
                    <a:lnTo>
                      <a:pt x="163" y="150"/>
                    </a:lnTo>
                    <a:lnTo>
                      <a:pt x="156" y="142"/>
                    </a:lnTo>
                    <a:lnTo>
                      <a:pt x="148" y="137"/>
                    </a:lnTo>
                    <a:lnTo>
                      <a:pt x="141" y="129"/>
                    </a:lnTo>
                    <a:lnTo>
                      <a:pt x="133" y="123"/>
                    </a:lnTo>
                    <a:lnTo>
                      <a:pt x="125" y="114"/>
                    </a:lnTo>
                    <a:lnTo>
                      <a:pt x="118" y="106"/>
                    </a:lnTo>
                    <a:lnTo>
                      <a:pt x="112" y="97"/>
                    </a:lnTo>
                    <a:lnTo>
                      <a:pt x="104" y="87"/>
                    </a:lnTo>
                    <a:lnTo>
                      <a:pt x="99" y="78"/>
                    </a:lnTo>
                    <a:lnTo>
                      <a:pt x="93" y="68"/>
                    </a:lnTo>
                    <a:lnTo>
                      <a:pt x="87" y="61"/>
                    </a:lnTo>
                    <a:lnTo>
                      <a:pt x="82" y="51"/>
                    </a:lnTo>
                    <a:lnTo>
                      <a:pt x="78" y="43"/>
                    </a:lnTo>
                    <a:lnTo>
                      <a:pt x="74" y="38"/>
                    </a:lnTo>
                    <a:lnTo>
                      <a:pt x="70" y="30"/>
                    </a:lnTo>
                    <a:lnTo>
                      <a:pt x="68" y="24"/>
                    </a:lnTo>
                    <a:lnTo>
                      <a:pt x="66" y="17"/>
                    </a:lnTo>
                    <a:lnTo>
                      <a:pt x="63" y="13"/>
                    </a:lnTo>
                    <a:lnTo>
                      <a:pt x="63" y="9"/>
                    </a:lnTo>
                    <a:lnTo>
                      <a:pt x="61" y="5"/>
                    </a:lnTo>
                    <a:lnTo>
                      <a:pt x="61" y="2"/>
                    </a:lnTo>
                    <a:lnTo>
                      <a:pt x="61" y="0"/>
                    </a:lnTo>
                    <a:lnTo>
                      <a:pt x="8" y="15"/>
                    </a:lnTo>
                    <a:close/>
                  </a:path>
                </a:pathLst>
              </a:custGeom>
              <a:solidFill>
                <a:srgbClr val="D9E0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22" name="Freeform 128"/>
              <p:cNvSpPr>
                <a:spLocks/>
              </p:cNvSpPr>
              <p:nvPr/>
            </p:nvSpPr>
            <p:spPr bwMode="auto">
              <a:xfrm>
                <a:off x="1103" y="2960"/>
                <a:ext cx="52" cy="66"/>
              </a:xfrm>
              <a:custGeom>
                <a:avLst/>
                <a:gdLst>
                  <a:gd name="T0" fmla="*/ 0 w 105"/>
                  <a:gd name="T1" fmla="*/ 0 h 132"/>
                  <a:gd name="T2" fmla="*/ 0 w 105"/>
                  <a:gd name="T3" fmla="*/ 0 h 132"/>
                  <a:gd name="T4" fmla="*/ 0 w 105"/>
                  <a:gd name="T5" fmla="*/ 1 h 132"/>
                  <a:gd name="T6" fmla="*/ 0 w 105"/>
                  <a:gd name="T7" fmla="*/ 1 h 132"/>
                  <a:gd name="T8" fmla="*/ 0 w 105"/>
                  <a:gd name="T9" fmla="*/ 1 h 132"/>
                  <a:gd name="T10" fmla="*/ 0 w 105"/>
                  <a:gd name="T11" fmla="*/ 1 h 132"/>
                  <a:gd name="T12" fmla="*/ 0 w 105"/>
                  <a:gd name="T13" fmla="*/ 1 h 132"/>
                  <a:gd name="T14" fmla="*/ 0 w 105"/>
                  <a:gd name="T15" fmla="*/ 1 h 132"/>
                  <a:gd name="T16" fmla="*/ 0 w 105"/>
                  <a:gd name="T17" fmla="*/ 1 h 132"/>
                  <a:gd name="T18" fmla="*/ 0 w 105"/>
                  <a:gd name="T19" fmla="*/ 1 h 132"/>
                  <a:gd name="T20" fmla="*/ 0 w 105"/>
                  <a:gd name="T21" fmla="*/ 1 h 132"/>
                  <a:gd name="T22" fmla="*/ 0 w 105"/>
                  <a:gd name="T23" fmla="*/ 1 h 132"/>
                  <a:gd name="T24" fmla="*/ 0 w 105"/>
                  <a:gd name="T25" fmla="*/ 1 h 132"/>
                  <a:gd name="T26" fmla="*/ 0 w 105"/>
                  <a:gd name="T27" fmla="*/ 1 h 132"/>
                  <a:gd name="T28" fmla="*/ 0 w 105"/>
                  <a:gd name="T29" fmla="*/ 1 h 132"/>
                  <a:gd name="T30" fmla="*/ 0 w 105"/>
                  <a:gd name="T31" fmla="*/ 1 h 132"/>
                  <a:gd name="T32" fmla="*/ 0 w 105"/>
                  <a:gd name="T33" fmla="*/ 1 h 132"/>
                  <a:gd name="T34" fmla="*/ 0 w 105"/>
                  <a:gd name="T35" fmla="*/ 1 h 132"/>
                  <a:gd name="T36" fmla="*/ 0 w 105"/>
                  <a:gd name="T37" fmla="*/ 1 h 132"/>
                  <a:gd name="T38" fmla="*/ 0 w 105"/>
                  <a:gd name="T39" fmla="*/ 1 h 132"/>
                  <a:gd name="T40" fmla="*/ 0 w 105"/>
                  <a:gd name="T41" fmla="*/ 1 h 132"/>
                  <a:gd name="T42" fmla="*/ 0 w 105"/>
                  <a:gd name="T43" fmla="*/ 1 h 132"/>
                  <a:gd name="T44" fmla="*/ 0 w 105"/>
                  <a:gd name="T45" fmla="*/ 1 h 132"/>
                  <a:gd name="T46" fmla="*/ 0 w 105"/>
                  <a:gd name="T47" fmla="*/ 1 h 132"/>
                  <a:gd name="T48" fmla="*/ 0 w 105"/>
                  <a:gd name="T49" fmla="*/ 1 h 132"/>
                  <a:gd name="T50" fmla="*/ 0 w 105"/>
                  <a:gd name="T51" fmla="*/ 1 h 132"/>
                  <a:gd name="T52" fmla="*/ 0 w 105"/>
                  <a:gd name="T53" fmla="*/ 1 h 132"/>
                  <a:gd name="T54" fmla="*/ 0 w 105"/>
                  <a:gd name="T55" fmla="*/ 0 h 132"/>
                  <a:gd name="T56" fmla="*/ 0 w 105"/>
                  <a:gd name="T57" fmla="*/ 0 h 13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5"/>
                  <a:gd name="T88" fmla="*/ 0 h 132"/>
                  <a:gd name="T89" fmla="*/ 105 w 105"/>
                  <a:gd name="T90" fmla="*/ 132 h 13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5" h="132">
                    <a:moveTo>
                      <a:pt x="0" y="0"/>
                    </a:moveTo>
                    <a:lnTo>
                      <a:pt x="0" y="0"/>
                    </a:lnTo>
                    <a:lnTo>
                      <a:pt x="0" y="2"/>
                    </a:lnTo>
                    <a:lnTo>
                      <a:pt x="2" y="8"/>
                    </a:lnTo>
                    <a:lnTo>
                      <a:pt x="6" y="16"/>
                    </a:lnTo>
                    <a:lnTo>
                      <a:pt x="8" y="23"/>
                    </a:lnTo>
                    <a:lnTo>
                      <a:pt x="12" y="33"/>
                    </a:lnTo>
                    <a:lnTo>
                      <a:pt x="16" y="42"/>
                    </a:lnTo>
                    <a:lnTo>
                      <a:pt x="21" y="54"/>
                    </a:lnTo>
                    <a:lnTo>
                      <a:pt x="25" y="63"/>
                    </a:lnTo>
                    <a:lnTo>
                      <a:pt x="33" y="73"/>
                    </a:lnTo>
                    <a:lnTo>
                      <a:pt x="38" y="84"/>
                    </a:lnTo>
                    <a:lnTo>
                      <a:pt x="46" y="94"/>
                    </a:lnTo>
                    <a:lnTo>
                      <a:pt x="54" y="103"/>
                    </a:lnTo>
                    <a:lnTo>
                      <a:pt x="61" y="113"/>
                    </a:lnTo>
                    <a:lnTo>
                      <a:pt x="71" y="118"/>
                    </a:lnTo>
                    <a:lnTo>
                      <a:pt x="80" y="126"/>
                    </a:lnTo>
                    <a:lnTo>
                      <a:pt x="88" y="130"/>
                    </a:lnTo>
                    <a:lnTo>
                      <a:pt x="94" y="132"/>
                    </a:lnTo>
                    <a:lnTo>
                      <a:pt x="97" y="132"/>
                    </a:lnTo>
                    <a:lnTo>
                      <a:pt x="101" y="132"/>
                    </a:lnTo>
                    <a:lnTo>
                      <a:pt x="105" y="130"/>
                    </a:lnTo>
                    <a:lnTo>
                      <a:pt x="105" y="124"/>
                    </a:lnTo>
                    <a:lnTo>
                      <a:pt x="101" y="116"/>
                    </a:lnTo>
                    <a:lnTo>
                      <a:pt x="97" y="109"/>
                    </a:lnTo>
                    <a:lnTo>
                      <a:pt x="95" y="105"/>
                    </a:lnTo>
                    <a:lnTo>
                      <a:pt x="94" y="103"/>
                    </a:lnTo>
                    <a:lnTo>
                      <a:pt x="0" y="0"/>
                    </a:lnTo>
                    <a:close/>
                  </a:path>
                </a:pathLst>
              </a:custGeom>
              <a:solidFill>
                <a:srgbClr val="F2F5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23" name="Freeform 129"/>
              <p:cNvSpPr>
                <a:spLocks/>
              </p:cNvSpPr>
              <p:nvPr/>
            </p:nvSpPr>
            <p:spPr bwMode="auto">
              <a:xfrm>
                <a:off x="567" y="2332"/>
                <a:ext cx="70" cy="37"/>
              </a:xfrm>
              <a:custGeom>
                <a:avLst/>
                <a:gdLst>
                  <a:gd name="T0" fmla="*/ 1 w 138"/>
                  <a:gd name="T1" fmla="*/ 1 h 74"/>
                  <a:gd name="T2" fmla="*/ 1 w 138"/>
                  <a:gd name="T3" fmla="*/ 1 h 74"/>
                  <a:gd name="T4" fmla="*/ 1 w 138"/>
                  <a:gd name="T5" fmla="*/ 1 h 74"/>
                  <a:gd name="T6" fmla="*/ 1 w 138"/>
                  <a:gd name="T7" fmla="*/ 1 h 74"/>
                  <a:gd name="T8" fmla="*/ 1 w 138"/>
                  <a:gd name="T9" fmla="*/ 1 h 74"/>
                  <a:gd name="T10" fmla="*/ 1 w 138"/>
                  <a:gd name="T11" fmla="*/ 1 h 74"/>
                  <a:gd name="T12" fmla="*/ 1 w 138"/>
                  <a:gd name="T13" fmla="*/ 1 h 74"/>
                  <a:gd name="T14" fmla="*/ 1 w 138"/>
                  <a:gd name="T15" fmla="*/ 1 h 74"/>
                  <a:gd name="T16" fmla="*/ 1 w 138"/>
                  <a:gd name="T17" fmla="*/ 1 h 74"/>
                  <a:gd name="T18" fmla="*/ 1 w 138"/>
                  <a:gd name="T19" fmla="*/ 1 h 74"/>
                  <a:gd name="T20" fmla="*/ 1 w 138"/>
                  <a:gd name="T21" fmla="*/ 1 h 74"/>
                  <a:gd name="T22" fmla="*/ 1 w 138"/>
                  <a:gd name="T23" fmla="*/ 1 h 74"/>
                  <a:gd name="T24" fmla="*/ 1 w 138"/>
                  <a:gd name="T25" fmla="*/ 1 h 74"/>
                  <a:gd name="T26" fmla="*/ 0 w 138"/>
                  <a:gd name="T27" fmla="*/ 1 h 74"/>
                  <a:gd name="T28" fmla="*/ 0 w 138"/>
                  <a:gd name="T29" fmla="*/ 1 h 74"/>
                  <a:gd name="T30" fmla="*/ 0 w 138"/>
                  <a:gd name="T31" fmla="*/ 1 h 74"/>
                  <a:gd name="T32" fmla="*/ 0 w 138"/>
                  <a:gd name="T33" fmla="*/ 1 h 74"/>
                  <a:gd name="T34" fmla="*/ 1 w 138"/>
                  <a:gd name="T35" fmla="*/ 1 h 74"/>
                  <a:gd name="T36" fmla="*/ 1 w 138"/>
                  <a:gd name="T37" fmla="*/ 1 h 74"/>
                  <a:gd name="T38" fmla="*/ 1 w 138"/>
                  <a:gd name="T39" fmla="*/ 1 h 74"/>
                  <a:gd name="T40" fmla="*/ 1 w 138"/>
                  <a:gd name="T41" fmla="*/ 1 h 74"/>
                  <a:gd name="T42" fmla="*/ 1 w 138"/>
                  <a:gd name="T43" fmla="*/ 1 h 74"/>
                  <a:gd name="T44" fmla="*/ 1 w 138"/>
                  <a:gd name="T45" fmla="*/ 1 h 74"/>
                  <a:gd name="T46" fmla="*/ 1 w 138"/>
                  <a:gd name="T47" fmla="*/ 1 h 74"/>
                  <a:gd name="T48" fmla="*/ 1 w 138"/>
                  <a:gd name="T49" fmla="*/ 1 h 74"/>
                  <a:gd name="T50" fmla="*/ 1 w 138"/>
                  <a:gd name="T51" fmla="*/ 1 h 74"/>
                  <a:gd name="T52" fmla="*/ 1 w 138"/>
                  <a:gd name="T53" fmla="*/ 1 h 74"/>
                  <a:gd name="T54" fmla="*/ 1 w 138"/>
                  <a:gd name="T55" fmla="*/ 1 h 74"/>
                  <a:gd name="T56" fmla="*/ 1 w 138"/>
                  <a:gd name="T57" fmla="*/ 0 h 74"/>
                  <a:gd name="T58" fmla="*/ 1 w 138"/>
                  <a:gd name="T59" fmla="*/ 0 h 74"/>
                  <a:gd name="T60" fmla="*/ 1 w 138"/>
                  <a:gd name="T61" fmla="*/ 0 h 74"/>
                  <a:gd name="T62" fmla="*/ 1 w 138"/>
                  <a:gd name="T63" fmla="*/ 1 h 74"/>
                  <a:gd name="T64" fmla="*/ 1 w 138"/>
                  <a:gd name="T65" fmla="*/ 1 h 74"/>
                  <a:gd name="T66" fmla="*/ 1 w 138"/>
                  <a:gd name="T67" fmla="*/ 1 h 74"/>
                  <a:gd name="T68" fmla="*/ 1 w 138"/>
                  <a:gd name="T69" fmla="*/ 1 h 74"/>
                  <a:gd name="T70" fmla="*/ 1 w 138"/>
                  <a:gd name="T71" fmla="*/ 1 h 74"/>
                  <a:gd name="T72" fmla="*/ 1 w 138"/>
                  <a:gd name="T73" fmla="*/ 1 h 74"/>
                  <a:gd name="T74" fmla="*/ 1 w 138"/>
                  <a:gd name="T75" fmla="*/ 1 h 74"/>
                  <a:gd name="T76" fmla="*/ 1 w 138"/>
                  <a:gd name="T77" fmla="*/ 1 h 74"/>
                  <a:gd name="T78" fmla="*/ 1 w 138"/>
                  <a:gd name="T79" fmla="*/ 1 h 74"/>
                  <a:gd name="T80" fmla="*/ 1 w 138"/>
                  <a:gd name="T81" fmla="*/ 1 h 74"/>
                  <a:gd name="T82" fmla="*/ 1 w 138"/>
                  <a:gd name="T83" fmla="*/ 1 h 74"/>
                  <a:gd name="T84" fmla="*/ 1 w 138"/>
                  <a:gd name="T85" fmla="*/ 1 h 74"/>
                  <a:gd name="T86" fmla="*/ 1 w 138"/>
                  <a:gd name="T87" fmla="*/ 1 h 74"/>
                  <a:gd name="T88" fmla="*/ 1 w 138"/>
                  <a:gd name="T89" fmla="*/ 1 h 74"/>
                  <a:gd name="T90" fmla="*/ 1 w 138"/>
                  <a:gd name="T91" fmla="*/ 1 h 74"/>
                  <a:gd name="T92" fmla="*/ 1 w 138"/>
                  <a:gd name="T93" fmla="*/ 1 h 74"/>
                  <a:gd name="T94" fmla="*/ 1 w 138"/>
                  <a:gd name="T95" fmla="*/ 1 h 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8"/>
                  <a:gd name="T145" fmla="*/ 0 h 74"/>
                  <a:gd name="T146" fmla="*/ 138 w 138"/>
                  <a:gd name="T147" fmla="*/ 74 h 7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8" h="74">
                    <a:moveTo>
                      <a:pt x="47" y="48"/>
                    </a:moveTo>
                    <a:lnTo>
                      <a:pt x="43" y="46"/>
                    </a:lnTo>
                    <a:lnTo>
                      <a:pt x="40" y="42"/>
                    </a:lnTo>
                    <a:lnTo>
                      <a:pt x="36" y="40"/>
                    </a:lnTo>
                    <a:lnTo>
                      <a:pt x="34" y="42"/>
                    </a:lnTo>
                    <a:lnTo>
                      <a:pt x="30" y="44"/>
                    </a:lnTo>
                    <a:lnTo>
                      <a:pt x="28" y="48"/>
                    </a:lnTo>
                    <a:lnTo>
                      <a:pt x="24" y="51"/>
                    </a:lnTo>
                    <a:lnTo>
                      <a:pt x="24" y="55"/>
                    </a:lnTo>
                    <a:lnTo>
                      <a:pt x="24" y="59"/>
                    </a:lnTo>
                    <a:lnTo>
                      <a:pt x="24" y="65"/>
                    </a:lnTo>
                    <a:lnTo>
                      <a:pt x="24" y="70"/>
                    </a:lnTo>
                    <a:lnTo>
                      <a:pt x="26" y="74"/>
                    </a:lnTo>
                    <a:lnTo>
                      <a:pt x="0" y="51"/>
                    </a:lnTo>
                    <a:lnTo>
                      <a:pt x="0" y="49"/>
                    </a:lnTo>
                    <a:lnTo>
                      <a:pt x="0" y="44"/>
                    </a:lnTo>
                    <a:lnTo>
                      <a:pt x="0" y="40"/>
                    </a:lnTo>
                    <a:lnTo>
                      <a:pt x="2" y="36"/>
                    </a:lnTo>
                    <a:lnTo>
                      <a:pt x="3" y="32"/>
                    </a:lnTo>
                    <a:lnTo>
                      <a:pt x="5" y="29"/>
                    </a:lnTo>
                    <a:lnTo>
                      <a:pt x="7" y="23"/>
                    </a:lnTo>
                    <a:lnTo>
                      <a:pt x="9" y="19"/>
                    </a:lnTo>
                    <a:lnTo>
                      <a:pt x="11" y="15"/>
                    </a:lnTo>
                    <a:lnTo>
                      <a:pt x="17" y="11"/>
                    </a:lnTo>
                    <a:lnTo>
                      <a:pt x="21" y="8"/>
                    </a:lnTo>
                    <a:lnTo>
                      <a:pt x="26" y="6"/>
                    </a:lnTo>
                    <a:lnTo>
                      <a:pt x="32" y="4"/>
                    </a:lnTo>
                    <a:lnTo>
                      <a:pt x="40" y="2"/>
                    </a:lnTo>
                    <a:lnTo>
                      <a:pt x="45" y="0"/>
                    </a:lnTo>
                    <a:lnTo>
                      <a:pt x="53" y="0"/>
                    </a:lnTo>
                    <a:lnTo>
                      <a:pt x="59" y="0"/>
                    </a:lnTo>
                    <a:lnTo>
                      <a:pt x="66" y="2"/>
                    </a:lnTo>
                    <a:lnTo>
                      <a:pt x="74" y="2"/>
                    </a:lnTo>
                    <a:lnTo>
                      <a:pt x="79" y="4"/>
                    </a:lnTo>
                    <a:lnTo>
                      <a:pt x="85" y="4"/>
                    </a:lnTo>
                    <a:lnTo>
                      <a:pt x="93" y="8"/>
                    </a:lnTo>
                    <a:lnTo>
                      <a:pt x="97" y="8"/>
                    </a:lnTo>
                    <a:lnTo>
                      <a:pt x="102" y="10"/>
                    </a:lnTo>
                    <a:lnTo>
                      <a:pt x="106" y="11"/>
                    </a:lnTo>
                    <a:lnTo>
                      <a:pt x="110" y="13"/>
                    </a:lnTo>
                    <a:lnTo>
                      <a:pt x="116" y="15"/>
                    </a:lnTo>
                    <a:lnTo>
                      <a:pt x="117" y="17"/>
                    </a:lnTo>
                    <a:lnTo>
                      <a:pt x="138" y="44"/>
                    </a:lnTo>
                    <a:lnTo>
                      <a:pt x="131" y="51"/>
                    </a:lnTo>
                    <a:lnTo>
                      <a:pt x="100" y="23"/>
                    </a:lnTo>
                    <a:lnTo>
                      <a:pt x="60" y="23"/>
                    </a:lnTo>
                    <a:lnTo>
                      <a:pt x="47" y="48"/>
                    </a:lnTo>
                    <a:close/>
                  </a:path>
                </a:pathLst>
              </a:custGeom>
              <a:solidFill>
                <a:srgbClr val="473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24" name="Freeform 130"/>
              <p:cNvSpPr>
                <a:spLocks/>
              </p:cNvSpPr>
              <p:nvPr/>
            </p:nvSpPr>
            <p:spPr bwMode="auto">
              <a:xfrm>
                <a:off x="494" y="2500"/>
                <a:ext cx="219" cy="107"/>
              </a:xfrm>
              <a:custGeom>
                <a:avLst/>
                <a:gdLst>
                  <a:gd name="T0" fmla="*/ 0 w 437"/>
                  <a:gd name="T1" fmla="*/ 1 h 213"/>
                  <a:gd name="T2" fmla="*/ 1 w 437"/>
                  <a:gd name="T3" fmla="*/ 1 h 213"/>
                  <a:gd name="T4" fmla="*/ 1 w 437"/>
                  <a:gd name="T5" fmla="*/ 1 h 213"/>
                  <a:gd name="T6" fmla="*/ 1 w 437"/>
                  <a:gd name="T7" fmla="*/ 0 h 213"/>
                  <a:gd name="T8" fmla="*/ 1 w 437"/>
                  <a:gd name="T9" fmla="*/ 1 h 213"/>
                  <a:gd name="T10" fmla="*/ 0 w 437"/>
                  <a:gd name="T11" fmla="*/ 1 h 213"/>
                  <a:gd name="T12" fmla="*/ 0 w 437"/>
                  <a:gd name="T13" fmla="*/ 1 h 213"/>
                  <a:gd name="T14" fmla="*/ 0 60000 65536"/>
                  <a:gd name="T15" fmla="*/ 0 60000 65536"/>
                  <a:gd name="T16" fmla="*/ 0 60000 65536"/>
                  <a:gd name="T17" fmla="*/ 0 60000 65536"/>
                  <a:gd name="T18" fmla="*/ 0 60000 65536"/>
                  <a:gd name="T19" fmla="*/ 0 60000 65536"/>
                  <a:gd name="T20" fmla="*/ 0 60000 65536"/>
                  <a:gd name="T21" fmla="*/ 0 w 437"/>
                  <a:gd name="T22" fmla="*/ 0 h 213"/>
                  <a:gd name="T23" fmla="*/ 437 w 437"/>
                  <a:gd name="T24" fmla="*/ 213 h 2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37" h="213">
                    <a:moveTo>
                      <a:pt x="0" y="63"/>
                    </a:moveTo>
                    <a:lnTo>
                      <a:pt x="154" y="213"/>
                    </a:lnTo>
                    <a:lnTo>
                      <a:pt x="437" y="189"/>
                    </a:lnTo>
                    <a:lnTo>
                      <a:pt x="361" y="0"/>
                    </a:lnTo>
                    <a:lnTo>
                      <a:pt x="48" y="23"/>
                    </a:lnTo>
                    <a:lnTo>
                      <a:pt x="0" y="63"/>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25" name="Freeform 131"/>
              <p:cNvSpPr>
                <a:spLocks/>
              </p:cNvSpPr>
              <p:nvPr/>
            </p:nvSpPr>
            <p:spPr bwMode="auto">
              <a:xfrm>
                <a:off x="636" y="2390"/>
                <a:ext cx="81" cy="205"/>
              </a:xfrm>
              <a:custGeom>
                <a:avLst/>
                <a:gdLst>
                  <a:gd name="T0" fmla="*/ 1 w 162"/>
                  <a:gd name="T1" fmla="*/ 0 h 411"/>
                  <a:gd name="T2" fmla="*/ 1 w 162"/>
                  <a:gd name="T3" fmla="*/ 0 h 411"/>
                  <a:gd name="T4" fmla="*/ 1 w 162"/>
                  <a:gd name="T5" fmla="*/ 0 h 411"/>
                  <a:gd name="T6" fmla="*/ 0 w 162"/>
                  <a:gd name="T7" fmla="*/ 0 h 411"/>
                  <a:gd name="T8" fmla="*/ 1 w 162"/>
                  <a:gd name="T9" fmla="*/ 0 h 411"/>
                  <a:gd name="T10" fmla="*/ 1 w 162"/>
                  <a:gd name="T11" fmla="*/ 0 h 411"/>
                  <a:gd name="T12" fmla="*/ 0 60000 65536"/>
                  <a:gd name="T13" fmla="*/ 0 60000 65536"/>
                  <a:gd name="T14" fmla="*/ 0 60000 65536"/>
                  <a:gd name="T15" fmla="*/ 0 60000 65536"/>
                  <a:gd name="T16" fmla="*/ 0 60000 65536"/>
                  <a:gd name="T17" fmla="*/ 0 60000 65536"/>
                  <a:gd name="T18" fmla="*/ 0 w 162"/>
                  <a:gd name="T19" fmla="*/ 0 h 411"/>
                  <a:gd name="T20" fmla="*/ 162 w 162"/>
                  <a:gd name="T21" fmla="*/ 411 h 411"/>
                </a:gdLst>
                <a:ahLst/>
                <a:cxnLst>
                  <a:cxn ang="T12">
                    <a:pos x="T0" y="T1"/>
                  </a:cxn>
                  <a:cxn ang="T13">
                    <a:pos x="T2" y="T3"/>
                  </a:cxn>
                  <a:cxn ang="T14">
                    <a:pos x="T4" y="T5"/>
                  </a:cxn>
                  <a:cxn ang="T15">
                    <a:pos x="T6" y="T7"/>
                  </a:cxn>
                  <a:cxn ang="T16">
                    <a:pos x="T8" y="T9"/>
                  </a:cxn>
                  <a:cxn ang="T17">
                    <a:pos x="T10" y="T11"/>
                  </a:cxn>
                </a:cxnLst>
                <a:rect l="T18" t="T19" r="T20" b="T21"/>
                <a:pathLst>
                  <a:path w="162" h="411">
                    <a:moveTo>
                      <a:pt x="29" y="0"/>
                    </a:moveTo>
                    <a:lnTo>
                      <a:pt x="162" y="184"/>
                    </a:lnTo>
                    <a:lnTo>
                      <a:pt x="154" y="411"/>
                    </a:lnTo>
                    <a:lnTo>
                      <a:pt x="0" y="215"/>
                    </a:lnTo>
                    <a:lnTo>
                      <a:pt x="29" y="0"/>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26" name="Freeform 132"/>
              <p:cNvSpPr>
                <a:spLocks/>
              </p:cNvSpPr>
              <p:nvPr/>
            </p:nvSpPr>
            <p:spPr bwMode="auto">
              <a:xfrm>
                <a:off x="645" y="2463"/>
                <a:ext cx="71" cy="105"/>
              </a:xfrm>
              <a:custGeom>
                <a:avLst/>
                <a:gdLst>
                  <a:gd name="T0" fmla="*/ 1 w 141"/>
                  <a:gd name="T1" fmla="*/ 0 h 209"/>
                  <a:gd name="T2" fmla="*/ 1 w 141"/>
                  <a:gd name="T3" fmla="*/ 1 h 209"/>
                  <a:gd name="T4" fmla="*/ 1 w 141"/>
                  <a:gd name="T5" fmla="*/ 1 h 209"/>
                  <a:gd name="T6" fmla="*/ 0 w 141"/>
                  <a:gd name="T7" fmla="*/ 1 h 209"/>
                  <a:gd name="T8" fmla="*/ 1 w 141"/>
                  <a:gd name="T9" fmla="*/ 0 h 209"/>
                  <a:gd name="T10" fmla="*/ 1 w 141"/>
                  <a:gd name="T11" fmla="*/ 0 h 209"/>
                  <a:gd name="T12" fmla="*/ 0 60000 65536"/>
                  <a:gd name="T13" fmla="*/ 0 60000 65536"/>
                  <a:gd name="T14" fmla="*/ 0 60000 65536"/>
                  <a:gd name="T15" fmla="*/ 0 60000 65536"/>
                  <a:gd name="T16" fmla="*/ 0 60000 65536"/>
                  <a:gd name="T17" fmla="*/ 0 60000 65536"/>
                  <a:gd name="T18" fmla="*/ 0 w 141"/>
                  <a:gd name="T19" fmla="*/ 0 h 209"/>
                  <a:gd name="T20" fmla="*/ 141 w 141"/>
                  <a:gd name="T21" fmla="*/ 209 h 209"/>
                </a:gdLst>
                <a:ahLst/>
                <a:cxnLst>
                  <a:cxn ang="T12">
                    <a:pos x="T0" y="T1"/>
                  </a:cxn>
                  <a:cxn ang="T13">
                    <a:pos x="T2" y="T3"/>
                  </a:cxn>
                  <a:cxn ang="T14">
                    <a:pos x="T4" y="T5"/>
                  </a:cxn>
                  <a:cxn ang="T15">
                    <a:pos x="T6" y="T7"/>
                  </a:cxn>
                  <a:cxn ang="T16">
                    <a:pos x="T8" y="T9"/>
                  </a:cxn>
                  <a:cxn ang="T17">
                    <a:pos x="T10" y="T11"/>
                  </a:cxn>
                </a:cxnLst>
                <a:rect l="T18" t="T19" r="T20" b="T21"/>
                <a:pathLst>
                  <a:path w="141" h="209">
                    <a:moveTo>
                      <a:pt x="14" y="0"/>
                    </a:moveTo>
                    <a:lnTo>
                      <a:pt x="141" y="149"/>
                    </a:lnTo>
                    <a:lnTo>
                      <a:pt x="135" y="209"/>
                    </a:lnTo>
                    <a:lnTo>
                      <a:pt x="0" y="48"/>
                    </a:lnTo>
                    <a:lnTo>
                      <a:pt x="14" y="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27" name="Freeform 133"/>
              <p:cNvSpPr>
                <a:spLocks/>
              </p:cNvSpPr>
              <p:nvPr/>
            </p:nvSpPr>
            <p:spPr bwMode="auto">
              <a:xfrm>
                <a:off x="645" y="2414"/>
                <a:ext cx="72" cy="109"/>
              </a:xfrm>
              <a:custGeom>
                <a:avLst/>
                <a:gdLst>
                  <a:gd name="T0" fmla="*/ 1 w 143"/>
                  <a:gd name="T1" fmla="*/ 0 h 219"/>
                  <a:gd name="T2" fmla="*/ 1 w 143"/>
                  <a:gd name="T3" fmla="*/ 0 h 219"/>
                  <a:gd name="T4" fmla="*/ 1 w 143"/>
                  <a:gd name="T5" fmla="*/ 0 h 219"/>
                  <a:gd name="T6" fmla="*/ 0 w 143"/>
                  <a:gd name="T7" fmla="*/ 0 h 219"/>
                  <a:gd name="T8" fmla="*/ 1 w 143"/>
                  <a:gd name="T9" fmla="*/ 0 h 219"/>
                  <a:gd name="T10" fmla="*/ 1 w 143"/>
                  <a:gd name="T11" fmla="*/ 0 h 219"/>
                  <a:gd name="T12" fmla="*/ 0 60000 65536"/>
                  <a:gd name="T13" fmla="*/ 0 60000 65536"/>
                  <a:gd name="T14" fmla="*/ 0 60000 65536"/>
                  <a:gd name="T15" fmla="*/ 0 60000 65536"/>
                  <a:gd name="T16" fmla="*/ 0 60000 65536"/>
                  <a:gd name="T17" fmla="*/ 0 60000 65536"/>
                  <a:gd name="T18" fmla="*/ 0 w 143"/>
                  <a:gd name="T19" fmla="*/ 0 h 219"/>
                  <a:gd name="T20" fmla="*/ 143 w 143"/>
                  <a:gd name="T21" fmla="*/ 219 h 219"/>
                </a:gdLst>
                <a:ahLst/>
                <a:cxnLst>
                  <a:cxn ang="T12">
                    <a:pos x="T0" y="T1"/>
                  </a:cxn>
                  <a:cxn ang="T13">
                    <a:pos x="T2" y="T3"/>
                  </a:cxn>
                  <a:cxn ang="T14">
                    <a:pos x="T4" y="T5"/>
                  </a:cxn>
                  <a:cxn ang="T15">
                    <a:pos x="T6" y="T7"/>
                  </a:cxn>
                  <a:cxn ang="T16">
                    <a:pos x="T8" y="T9"/>
                  </a:cxn>
                  <a:cxn ang="T17">
                    <a:pos x="T10" y="T11"/>
                  </a:cxn>
                </a:cxnLst>
                <a:rect l="T18" t="T19" r="T20" b="T21"/>
                <a:pathLst>
                  <a:path w="143" h="219">
                    <a:moveTo>
                      <a:pt x="10" y="0"/>
                    </a:moveTo>
                    <a:lnTo>
                      <a:pt x="143" y="173"/>
                    </a:lnTo>
                    <a:lnTo>
                      <a:pt x="143" y="219"/>
                    </a:lnTo>
                    <a:lnTo>
                      <a:pt x="0" y="40"/>
                    </a:lnTo>
                    <a:lnTo>
                      <a:pt x="10" y="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28" name="Freeform 134"/>
              <p:cNvSpPr>
                <a:spLocks/>
              </p:cNvSpPr>
              <p:nvPr/>
            </p:nvSpPr>
            <p:spPr bwMode="auto">
              <a:xfrm>
                <a:off x="493" y="2390"/>
                <a:ext cx="159" cy="142"/>
              </a:xfrm>
              <a:custGeom>
                <a:avLst/>
                <a:gdLst>
                  <a:gd name="T0" fmla="*/ 0 w 318"/>
                  <a:gd name="T1" fmla="*/ 1 h 283"/>
                  <a:gd name="T2" fmla="*/ 0 w 318"/>
                  <a:gd name="T3" fmla="*/ 1 h 283"/>
                  <a:gd name="T4" fmla="*/ 1 w 318"/>
                  <a:gd name="T5" fmla="*/ 1 h 283"/>
                  <a:gd name="T6" fmla="*/ 1 w 318"/>
                  <a:gd name="T7" fmla="*/ 0 h 283"/>
                  <a:gd name="T8" fmla="*/ 0 w 318"/>
                  <a:gd name="T9" fmla="*/ 1 h 283"/>
                  <a:gd name="T10" fmla="*/ 0 w 318"/>
                  <a:gd name="T11" fmla="*/ 1 h 283"/>
                  <a:gd name="T12" fmla="*/ 0 60000 65536"/>
                  <a:gd name="T13" fmla="*/ 0 60000 65536"/>
                  <a:gd name="T14" fmla="*/ 0 60000 65536"/>
                  <a:gd name="T15" fmla="*/ 0 60000 65536"/>
                  <a:gd name="T16" fmla="*/ 0 60000 65536"/>
                  <a:gd name="T17" fmla="*/ 0 60000 65536"/>
                  <a:gd name="T18" fmla="*/ 0 w 318"/>
                  <a:gd name="T19" fmla="*/ 0 h 283"/>
                  <a:gd name="T20" fmla="*/ 318 w 318"/>
                  <a:gd name="T21" fmla="*/ 283 h 283"/>
                </a:gdLst>
                <a:ahLst/>
                <a:cxnLst>
                  <a:cxn ang="T12">
                    <a:pos x="T0" y="T1"/>
                  </a:cxn>
                  <a:cxn ang="T13">
                    <a:pos x="T2" y="T3"/>
                  </a:cxn>
                  <a:cxn ang="T14">
                    <a:pos x="T4" y="T5"/>
                  </a:cxn>
                  <a:cxn ang="T15">
                    <a:pos x="T6" y="T7"/>
                  </a:cxn>
                  <a:cxn ang="T16">
                    <a:pos x="T8" y="T9"/>
                  </a:cxn>
                  <a:cxn ang="T17">
                    <a:pos x="T10" y="T11"/>
                  </a:cxn>
                </a:cxnLst>
                <a:rect l="T18" t="T19" r="T20" b="T21"/>
                <a:pathLst>
                  <a:path w="318" h="283">
                    <a:moveTo>
                      <a:pt x="0" y="17"/>
                    </a:moveTo>
                    <a:lnTo>
                      <a:pt x="0" y="283"/>
                    </a:lnTo>
                    <a:lnTo>
                      <a:pt x="318" y="257"/>
                    </a:lnTo>
                    <a:lnTo>
                      <a:pt x="314" y="0"/>
                    </a:lnTo>
                    <a:lnTo>
                      <a:pt x="0" y="17"/>
                    </a:lnTo>
                    <a:close/>
                  </a:path>
                </a:pathLst>
              </a:custGeom>
              <a:solidFill>
                <a:srgbClr val="E6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29" name="Freeform 135"/>
              <p:cNvSpPr>
                <a:spLocks/>
              </p:cNvSpPr>
              <p:nvPr/>
            </p:nvSpPr>
            <p:spPr bwMode="auto">
              <a:xfrm>
                <a:off x="493" y="2411"/>
                <a:ext cx="159" cy="37"/>
              </a:xfrm>
              <a:custGeom>
                <a:avLst/>
                <a:gdLst>
                  <a:gd name="T0" fmla="*/ 0 w 318"/>
                  <a:gd name="T1" fmla="*/ 1 h 74"/>
                  <a:gd name="T2" fmla="*/ 1 w 318"/>
                  <a:gd name="T3" fmla="*/ 0 h 74"/>
                  <a:gd name="T4" fmla="*/ 1 w 318"/>
                  <a:gd name="T5" fmla="*/ 1 h 74"/>
                  <a:gd name="T6" fmla="*/ 0 w 318"/>
                  <a:gd name="T7" fmla="*/ 1 h 74"/>
                  <a:gd name="T8" fmla="*/ 0 w 318"/>
                  <a:gd name="T9" fmla="*/ 1 h 74"/>
                  <a:gd name="T10" fmla="*/ 0 w 318"/>
                  <a:gd name="T11" fmla="*/ 1 h 74"/>
                  <a:gd name="T12" fmla="*/ 0 60000 65536"/>
                  <a:gd name="T13" fmla="*/ 0 60000 65536"/>
                  <a:gd name="T14" fmla="*/ 0 60000 65536"/>
                  <a:gd name="T15" fmla="*/ 0 60000 65536"/>
                  <a:gd name="T16" fmla="*/ 0 60000 65536"/>
                  <a:gd name="T17" fmla="*/ 0 60000 65536"/>
                  <a:gd name="T18" fmla="*/ 0 w 318"/>
                  <a:gd name="T19" fmla="*/ 0 h 74"/>
                  <a:gd name="T20" fmla="*/ 318 w 318"/>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318" h="74">
                    <a:moveTo>
                      <a:pt x="0" y="32"/>
                    </a:moveTo>
                    <a:lnTo>
                      <a:pt x="314" y="0"/>
                    </a:lnTo>
                    <a:lnTo>
                      <a:pt x="318" y="59"/>
                    </a:lnTo>
                    <a:lnTo>
                      <a:pt x="0" y="74"/>
                    </a:lnTo>
                    <a:lnTo>
                      <a:pt x="0" y="32"/>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30" name="Freeform 136"/>
              <p:cNvSpPr>
                <a:spLocks/>
              </p:cNvSpPr>
              <p:nvPr/>
            </p:nvSpPr>
            <p:spPr bwMode="auto">
              <a:xfrm>
                <a:off x="492" y="2462"/>
                <a:ext cx="160" cy="40"/>
              </a:xfrm>
              <a:custGeom>
                <a:avLst/>
                <a:gdLst>
                  <a:gd name="T0" fmla="*/ 0 w 319"/>
                  <a:gd name="T1" fmla="*/ 1 h 80"/>
                  <a:gd name="T2" fmla="*/ 1 w 319"/>
                  <a:gd name="T3" fmla="*/ 0 h 80"/>
                  <a:gd name="T4" fmla="*/ 1 w 319"/>
                  <a:gd name="T5" fmla="*/ 1 h 80"/>
                  <a:gd name="T6" fmla="*/ 1 w 319"/>
                  <a:gd name="T7" fmla="*/ 1 h 80"/>
                  <a:gd name="T8" fmla="*/ 0 w 319"/>
                  <a:gd name="T9" fmla="*/ 1 h 80"/>
                  <a:gd name="T10" fmla="*/ 0 w 319"/>
                  <a:gd name="T11" fmla="*/ 1 h 80"/>
                  <a:gd name="T12" fmla="*/ 0 60000 65536"/>
                  <a:gd name="T13" fmla="*/ 0 60000 65536"/>
                  <a:gd name="T14" fmla="*/ 0 60000 65536"/>
                  <a:gd name="T15" fmla="*/ 0 60000 65536"/>
                  <a:gd name="T16" fmla="*/ 0 60000 65536"/>
                  <a:gd name="T17" fmla="*/ 0 60000 65536"/>
                  <a:gd name="T18" fmla="*/ 0 w 319"/>
                  <a:gd name="T19" fmla="*/ 0 h 80"/>
                  <a:gd name="T20" fmla="*/ 319 w 319"/>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319" h="80">
                    <a:moveTo>
                      <a:pt x="0" y="35"/>
                    </a:moveTo>
                    <a:lnTo>
                      <a:pt x="315" y="0"/>
                    </a:lnTo>
                    <a:lnTo>
                      <a:pt x="319" y="61"/>
                    </a:lnTo>
                    <a:lnTo>
                      <a:pt x="1" y="80"/>
                    </a:lnTo>
                    <a:lnTo>
                      <a:pt x="0" y="35"/>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31" name="Freeform 137"/>
              <p:cNvSpPr>
                <a:spLocks/>
              </p:cNvSpPr>
              <p:nvPr/>
            </p:nvSpPr>
            <p:spPr bwMode="auto">
              <a:xfrm>
                <a:off x="493" y="2443"/>
                <a:ext cx="51" cy="46"/>
              </a:xfrm>
              <a:custGeom>
                <a:avLst/>
                <a:gdLst>
                  <a:gd name="T0" fmla="*/ 1 w 101"/>
                  <a:gd name="T1" fmla="*/ 1 h 92"/>
                  <a:gd name="T2" fmla="*/ 1 w 101"/>
                  <a:gd name="T3" fmla="*/ 1 h 92"/>
                  <a:gd name="T4" fmla="*/ 1 w 101"/>
                  <a:gd name="T5" fmla="*/ 1 h 92"/>
                  <a:gd name="T6" fmla="*/ 1 w 101"/>
                  <a:gd name="T7" fmla="*/ 1 h 92"/>
                  <a:gd name="T8" fmla="*/ 1 w 101"/>
                  <a:gd name="T9" fmla="*/ 1 h 92"/>
                  <a:gd name="T10" fmla="*/ 1 w 101"/>
                  <a:gd name="T11" fmla="*/ 1 h 92"/>
                  <a:gd name="T12" fmla="*/ 1 w 101"/>
                  <a:gd name="T13" fmla="*/ 1 h 92"/>
                  <a:gd name="T14" fmla="*/ 1 w 101"/>
                  <a:gd name="T15" fmla="*/ 1 h 92"/>
                  <a:gd name="T16" fmla="*/ 1 w 101"/>
                  <a:gd name="T17" fmla="*/ 1 h 92"/>
                  <a:gd name="T18" fmla="*/ 0 w 101"/>
                  <a:gd name="T19" fmla="*/ 1 h 92"/>
                  <a:gd name="T20" fmla="*/ 1 w 101"/>
                  <a:gd name="T21" fmla="*/ 1 h 92"/>
                  <a:gd name="T22" fmla="*/ 1 w 101"/>
                  <a:gd name="T23" fmla="*/ 0 h 92"/>
                  <a:gd name="T24" fmla="*/ 1 w 101"/>
                  <a:gd name="T25" fmla="*/ 1 h 92"/>
                  <a:gd name="T26" fmla="*/ 1 w 101"/>
                  <a:gd name="T27" fmla="*/ 1 h 9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1"/>
                  <a:gd name="T43" fmla="*/ 0 h 92"/>
                  <a:gd name="T44" fmla="*/ 101 w 101"/>
                  <a:gd name="T45" fmla="*/ 92 h 9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1" h="92">
                    <a:moveTo>
                      <a:pt x="80" y="10"/>
                    </a:moveTo>
                    <a:lnTo>
                      <a:pt x="65" y="21"/>
                    </a:lnTo>
                    <a:lnTo>
                      <a:pt x="101" y="46"/>
                    </a:lnTo>
                    <a:lnTo>
                      <a:pt x="69" y="48"/>
                    </a:lnTo>
                    <a:lnTo>
                      <a:pt x="92" y="65"/>
                    </a:lnTo>
                    <a:lnTo>
                      <a:pt x="67" y="69"/>
                    </a:lnTo>
                    <a:lnTo>
                      <a:pt x="80" y="82"/>
                    </a:lnTo>
                    <a:lnTo>
                      <a:pt x="44" y="78"/>
                    </a:lnTo>
                    <a:lnTo>
                      <a:pt x="52" y="92"/>
                    </a:lnTo>
                    <a:lnTo>
                      <a:pt x="0" y="92"/>
                    </a:lnTo>
                    <a:lnTo>
                      <a:pt x="2" y="52"/>
                    </a:lnTo>
                    <a:lnTo>
                      <a:pt x="50" y="0"/>
                    </a:lnTo>
                    <a:lnTo>
                      <a:pt x="80" y="10"/>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32" name="Freeform 138"/>
              <p:cNvSpPr>
                <a:spLocks/>
              </p:cNvSpPr>
              <p:nvPr/>
            </p:nvSpPr>
            <p:spPr bwMode="auto">
              <a:xfrm>
                <a:off x="489" y="2440"/>
                <a:ext cx="55" cy="49"/>
              </a:xfrm>
              <a:custGeom>
                <a:avLst/>
                <a:gdLst>
                  <a:gd name="T0" fmla="*/ 1 w 108"/>
                  <a:gd name="T1" fmla="*/ 1 h 97"/>
                  <a:gd name="T2" fmla="*/ 1 w 108"/>
                  <a:gd name="T3" fmla="*/ 0 h 97"/>
                  <a:gd name="T4" fmla="*/ 1 w 108"/>
                  <a:gd name="T5" fmla="*/ 1 h 97"/>
                  <a:gd name="T6" fmla="*/ 1 w 108"/>
                  <a:gd name="T7" fmla="*/ 1 h 97"/>
                  <a:gd name="T8" fmla="*/ 1 w 108"/>
                  <a:gd name="T9" fmla="*/ 1 h 97"/>
                  <a:gd name="T10" fmla="*/ 1 w 108"/>
                  <a:gd name="T11" fmla="*/ 1 h 97"/>
                  <a:gd name="T12" fmla="*/ 1 w 108"/>
                  <a:gd name="T13" fmla="*/ 1 h 97"/>
                  <a:gd name="T14" fmla="*/ 1 w 108"/>
                  <a:gd name="T15" fmla="*/ 1 h 97"/>
                  <a:gd name="T16" fmla="*/ 1 w 108"/>
                  <a:gd name="T17" fmla="*/ 1 h 97"/>
                  <a:gd name="T18" fmla="*/ 1 w 108"/>
                  <a:gd name="T19" fmla="*/ 1 h 97"/>
                  <a:gd name="T20" fmla="*/ 1 w 108"/>
                  <a:gd name="T21" fmla="*/ 1 h 97"/>
                  <a:gd name="T22" fmla="*/ 1 w 108"/>
                  <a:gd name="T23" fmla="*/ 1 h 97"/>
                  <a:gd name="T24" fmla="*/ 1 w 108"/>
                  <a:gd name="T25" fmla="*/ 1 h 97"/>
                  <a:gd name="T26" fmla="*/ 1 w 108"/>
                  <a:gd name="T27" fmla="*/ 1 h 97"/>
                  <a:gd name="T28" fmla="*/ 1 w 108"/>
                  <a:gd name="T29" fmla="*/ 1 h 97"/>
                  <a:gd name="T30" fmla="*/ 1 w 108"/>
                  <a:gd name="T31" fmla="*/ 1 h 97"/>
                  <a:gd name="T32" fmla="*/ 1 w 108"/>
                  <a:gd name="T33" fmla="*/ 1 h 97"/>
                  <a:gd name="T34" fmla="*/ 1 w 108"/>
                  <a:gd name="T35" fmla="*/ 1 h 97"/>
                  <a:gd name="T36" fmla="*/ 1 w 108"/>
                  <a:gd name="T37" fmla="*/ 1 h 97"/>
                  <a:gd name="T38" fmla="*/ 1 w 108"/>
                  <a:gd name="T39" fmla="*/ 1 h 97"/>
                  <a:gd name="T40" fmla="*/ 1 w 108"/>
                  <a:gd name="T41" fmla="*/ 1 h 97"/>
                  <a:gd name="T42" fmla="*/ 1 w 108"/>
                  <a:gd name="T43" fmla="*/ 1 h 97"/>
                  <a:gd name="T44" fmla="*/ 1 w 108"/>
                  <a:gd name="T45" fmla="*/ 1 h 97"/>
                  <a:gd name="T46" fmla="*/ 0 w 108"/>
                  <a:gd name="T47" fmla="*/ 1 h 97"/>
                  <a:gd name="T48" fmla="*/ 1 w 108"/>
                  <a:gd name="T49" fmla="*/ 1 h 97"/>
                  <a:gd name="T50" fmla="*/ 1 w 108"/>
                  <a:gd name="T51" fmla="*/ 1 h 9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8"/>
                  <a:gd name="T79" fmla="*/ 0 h 97"/>
                  <a:gd name="T80" fmla="*/ 108 w 108"/>
                  <a:gd name="T81" fmla="*/ 97 h 9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8" h="97">
                    <a:moveTo>
                      <a:pt x="11" y="30"/>
                    </a:moveTo>
                    <a:lnTo>
                      <a:pt x="44" y="0"/>
                    </a:lnTo>
                    <a:lnTo>
                      <a:pt x="87" y="4"/>
                    </a:lnTo>
                    <a:lnTo>
                      <a:pt x="87" y="15"/>
                    </a:lnTo>
                    <a:lnTo>
                      <a:pt x="63" y="11"/>
                    </a:lnTo>
                    <a:lnTo>
                      <a:pt x="59" y="21"/>
                    </a:lnTo>
                    <a:lnTo>
                      <a:pt x="93" y="30"/>
                    </a:lnTo>
                    <a:lnTo>
                      <a:pt x="108" y="43"/>
                    </a:lnTo>
                    <a:lnTo>
                      <a:pt x="106" y="51"/>
                    </a:lnTo>
                    <a:lnTo>
                      <a:pt x="82" y="42"/>
                    </a:lnTo>
                    <a:lnTo>
                      <a:pt x="72" y="42"/>
                    </a:lnTo>
                    <a:lnTo>
                      <a:pt x="74" y="51"/>
                    </a:lnTo>
                    <a:lnTo>
                      <a:pt x="99" y="64"/>
                    </a:lnTo>
                    <a:lnTo>
                      <a:pt x="101" y="64"/>
                    </a:lnTo>
                    <a:lnTo>
                      <a:pt x="99" y="72"/>
                    </a:lnTo>
                    <a:lnTo>
                      <a:pt x="66" y="57"/>
                    </a:lnTo>
                    <a:lnTo>
                      <a:pt x="63" y="62"/>
                    </a:lnTo>
                    <a:lnTo>
                      <a:pt x="93" y="83"/>
                    </a:lnTo>
                    <a:lnTo>
                      <a:pt x="87" y="87"/>
                    </a:lnTo>
                    <a:lnTo>
                      <a:pt x="53" y="70"/>
                    </a:lnTo>
                    <a:lnTo>
                      <a:pt x="53" y="80"/>
                    </a:lnTo>
                    <a:lnTo>
                      <a:pt x="64" y="93"/>
                    </a:lnTo>
                    <a:lnTo>
                      <a:pt x="57" y="97"/>
                    </a:lnTo>
                    <a:lnTo>
                      <a:pt x="0" y="66"/>
                    </a:lnTo>
                    <a:lnTo>
                      <a:pt x="11" y="3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33" name="Freeform 139"/>
              <p:cNvSpPr>
                <a:spLocks/>
              </p:cNvSpPr>
              <p:nvPr/>
            </p:nvSpPr>
            <p:spPr bwMode="auto">
              <a:xfrm>
                <a:off x="445" y="2353"/>
                <a:ext cx="89" cy="106"/>
              </a:xfrm>
              <a:custGeom>
                <a:avLst/>
                <a:gdLst>
                  <a:gd name="T0" fmla="*/ 1 w 178"/>
                  <a:gd name="T1" fmla="*/ 0 h 213"/>
                  <a:gd name="T2" fmla="*/ 1 w 178"/>
                  <a:gd name="T3" fmla="*/ 0 h 213"/>
                  <a:gd name="T4" fmla="*/ 1 w 178"/>
                  <a:gd name="T5" fmla="*/ 0 h 213"/>
                  <a:gd name="T6" fmla="*/ 1 w 178"/>
                  <a:gd name="T7" fmla="*/ 0 h 213"/>
                  <a:gd name="T8" fmla="*/ 1 w 178"/>
                  <a:gd name="T9" fmla="*/ 0 h 213"/>
                  <a:gd name="T10" fmla="*/ 1 w 178"/>
                  <a:gd name="T11" fmla="*/ 0 h 213"/>
                  <a:gd name="T12" fmla="*/ 0 w 178"/>
                  <a:gd name="T13" fmla="*/ 0 h 213"/>
                  <a:gd name="T14" fmla="*/ 1 w 178"/>
                  <a:gd name="T15" fmla="*/ 0 h 213"/>
                  <a:gd name="T16" fmla="*/ 1 w 178"/>
                  <a:gd name="T17" fmla="*/ 0 h 213"/>
                  <a:gd name="T18" fmla="*/ 1 w 178"/>
                  <a:gd name="T19" fmla="*/ 0 h 213"/>
                  <a:gd name="T20" fmla="*/ 1 w 178"/>
                  <a:gd name="T21" fmla="*/ 0 h 2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8"/>
                  <a:gd name="T34" fmla="*/ 0 h 213"/>
                  <a:gd name="T35" fmla="*/ 178 w 178"/>
                  <a:gd name="T36" fmla="*/ 213 h 2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8" h="213">
                    <a:moveTo>
                      <a:pt x="178" y="30"/>
                    </a:moveTo>
                    <a:lnTo>
                      <a:pt x="146" y="57"/>
                    </a:lnTo>
                    <a:lnTo>
                      <a:pt x="60" y="80"/>
                    </a:lnTo>
                    <a:lnTo>
                      <a:pt x="117" y="199"/>
                    </a:lnTo>
                    <a:lnTo>
                      <a:pt x="115" y="213"/>
                    </a:lnTo>
                    <a:lnTo>
                      <a:pt x="26" y="173"/>
                    </a:lnTo>
                    <a:lnTo>
                      <a:pt x="0" y="53"/>
                    </a:lnTo>
                    <a:lnTo>
                      <a:pt x="98" y="2"/>
                    </a:lnTo>
                    <a:lnTo>
                      <a:pt x="165" y="0"/>
                    </a:lnTo>
                    <a:lnTo>
                      <a:pt x="178" y="3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34" name="Freeform 140"/>
              <p:cNvSpPr>
                <a:spLocks/>
              </p:cNvSpPr>
              <p:nvPr/>
            </p:nvSpPr>
            <p:spPr bwMode="auto">
              <a:xfrm>
                <a:off x="441" y="2328"/>
                <a:ext cx="99" cy="137"/>
              </a:xfrm>
              <a:custGeom>
                <a:avLst/>
                <a:gdLst>
                  <a:gd name="T0" fmla="*/ 1 w 198"/>
                  <a:gd name="T1" fmla="*/ 1 h 274"/>
                  <a:gd name="T2" fmla="*/ 1 w 198"/>
                  <a:gd name="T3" fmla="*/ 1 h 274"/>
                  <a:gd name="T4" fmla="*/ 1 w 198"/>
                  <a:gd name="T5" fmla="*/ 1 h 274"/>
                  <a:gd name="T6" fmla="*/ 1 w 198"/>
                  <a:gd name="T7" fmla="*/ 1 h 274"/>
                  <a:gd name="T8" fmla="*/ 1 w 198"/>
                  <a:gd name="T9" fmla="*/ 1 h 274"/>
                  <a:gd name="T10" fmla="*/ 1 w 198"/>
                  <a:gd name="T11" fmla="*/ 1 h 274"/>
                  <a:gd name="T12" fmla="*/ 1 w 198"/>
                  <a:gd name="T13" fmla="*/ 1 h 274"/>
                  <a:gd name="T14" fmla="*/ 1 w 198"/>
                  <a:gd name="T15" fmla="*/ 1 h 274"/>
                  <a:gd name="T16" fmla="*/ 1 w 198"/>
                  <a:gd name="T17" fmla="*/ 1 h 274"/>
                  <a:gd name="T18" fmla="*/ 0 w 198"/>
                  <a:gd name="T19" fmla="*/ 1 h 274"/>
                  <a:gd name="T20" fmla="*/ 1 w 198"/>
                  <a:gd name="T21" fmla="*/ 1 h 274"/>
                  <a:gd name="T22" fmla="*/ 1 w 198"/>
                  <a:gd name="T23" fmla="*/ 0 h 274"/>
                  <a:gd name="T24" fmla="*/ 1 w 198"/>
                  <a:gd name="T25" fmla="*/ 1 h 274"/>
                  <a:gd name="T26" fmla="*/ 1 w 198"/>
                  <a:gd name="T27" fmla="*/ 1 h 274"/>
                  <a:gd name="T28" fmla="*/ 1 w 198"/>
                  <a:gd name="T29" fmla="*/ 1 h 27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8"/>
                  <a:gd name="T46" fmla="*/ 0 h 274"/>
                  <a:gd name="T47" fmla="*/ 198 w 198"/>
                  <a:gd name="T48" fmla="*/ 274 h 27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8" h="274">
                    <a:moveTo>
                      <a:pt x="198" y="48"/>
                    </a:moveTo>
                    <a:lnTo>
                      <a:pt x="186" y="80"/>
                    </a:lnTo>
                    <a:lnTo>
                      <a:pt x="173" y="67"/>
                    </a:lnTo>
                    <a:lnTo>
                      <a:pt x="66" y="88"/>
                    </a:lnTo>
                    <a:lnTo>
                      <a:pt x="36" y="149"/>
                    </a:lnTo>
                    <a:lnTo>
                      <a:pt x="70" y="209"/>
                    </a:lnTo>
                    <a:lnTo>
                      <a:pt x="123" y="263"/>
                    </a:lnTo>
                    <a:lnTo>
                      <a:pt x="122" y="274"/>
                    </a:lnTo>
                    <a:lnTo>
                      <a:pt x="42" y="230"/>
                    </a:lnTo>
                    <a:lnTo>
                      <a:pt x="0" y="183"/>
                    </a:lnTo>
                    <a:lnTo>
                      <a:pt x="8" y="78"/>
                    </a:lnTo>
                    <a:lnTo>
                      <a:pt x="110" y="0"/>
                    </a:lnTo>
                    <a:lnTo>
                      <a:pt x="175" y="12"/>
                    </a:lnTo>
                    <a:lnTo>
                      <a:pt x="198" y="48"/>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35" name="Freeform 141"/>
              <p:cNvSpPr>
                <a:spLocks/>
              </p:cNvSpPr>
              <p:nvPr/>
            </p:nvSpPr>
            <p:spPr bwMode="auto">
              <a:xfrm>
                <a:off x="427" y="2323"/>
                <a:ext cx="112" cy="148"/>
              </a:xfrm>
              <a:custGeom>
                <a:avLst/>
                <a:gdLst>
                  <a:gd name="T0" fmla="*/ 0 w 225"/>
                  <a:gd name="T1" fmla="*/ 1 h 295"/>
                  <a:gd name="T2" fmla="*/ 0 w 225"/>
                  <a:gd name="T3" fmla="*/ 1 h 295"/>
                  <a:gd name="T4" fmla="*/ 0 w 225"/>
                  <a:gd name="T5" fmla="*/ 1 h 295"/>
                  <a:gd name="T6" fmla="*/ 0 w 225"/>
                  <a:gd name="T7" fmla="*/ 1 h 295"/>
                  <a:gd name="T8" fmla="*/ 0 w 225"/>
                  <a:gd name="T9" fmla="*/ 1 h 295"/>
                  <a:gd name="T10" fmla="*/ 0 w 225"/>
                  <a:gd name="T11" fmla="*/ 1 h 295"/>
                  <a:gd name="T12" fmla="*/ 0 w 225"/>
                  <a:gd name="T13" fmla="*/ 1 h 295"/>
                  <a:gd name="T14" fmla="*/ 0 w 225"/>
                  <a:gd name="T15" fmla="*/ 1 h 295"/>
                  <a:gd name="T16" fmla="*/ 0 w 225"/>
                  <a:gd name="T17" fmla="*/ 1 h 295"/>
                  <a:gd name="T18" fmla="*/ 0 w 225"/>
                  <a:gd name="T19" fmla="*/ 1 h 295"/>
                  <a:gd name="T20" fmla="*/ 0 w 225"/>
                  <a:gd name="T21" fmla="*/ 1 h 295"/>
                  <a:gd name="T22" fmla="*/ 0 w 225"/>
                  <a:gd name="T23" fmla="*/ 1 h 295"/>
                  <a:gd name="T24" fmla="*/ 0 w 225"/>
                  <a:gd name="T25" fmla="*/ 1 h 295"/>
                  <a:gd name="T26" fmla="*/ 0 w 225"/>
                  <a:gd name="T27" fmla="*/ 0 h 295"/>
                  <a:gd name="T28" fmla="*/ 0 w 225"/>
                  <a:gd name="T29" fmla="*/ 1 h 295"/>
                  <a:gd name="T30" fmla="*/ 0 w 225"/>
                  <a:gd name="T31" fmla="*/ 1 h 29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25"/>
                  <a:gd name="T49" fmla="*/ 0 h 295"/>
                  <a:gd name="T50" fmla="*/ 225 w 225"/>
                  <a:gd name="T51" fmla="*/ 295 h 29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25" h="295">
                    <a:moveTo>
                      <a:pt x="225" y="17"/>
                    </a:moveTo>
                    <a:lnTo>
                      <a:pt x="225" y="55"/>
                    </a:lnTo>
                    <a:lnTo>
                      <a:pt x="196" y="34"/>
                    </a:lnTo>
                    <a:lnTo>
                      <a:pt x="109" y="49"/>
                    </a:lnTo>
                    <a:lnTo>
                      <a:pt x="111" y="70"/>
                    </a:lnTo>
                    <a:lnTo>
                      <a:pt x="46" y="110"/>
                    </a:lnTo>
                    <a:lnTo>
                      <a:pt x="57" y="198"/>
                    </a:lnTo>
                    <a:lnTo>
                      <a:pt x="152" y="283"/>
                    </a:lnTo>
                    <a:lnTo>
                      <a:pt x="145" y="295"/>
                    </a:lnTo>
                    <a:lnTo>
                      <a:pt x="94" y="276"/>
                    </a:lnTo>
                    <a:lnTo>
                      <a:pt x="44" y="238"/>
                    </a:lnTo>
                    <a:lnTo>
                      <a:pt x="0" y="160"/>
                    </a:lnTo>
                    <a:lnTo>
                      <a:pt x="23" y="51"/>
                    </a:lnTo>
                    <a:lnTo>
                      <a:pt x="99" y="0"/>
                    </a:lnTo>
                    <a:lnTo>
                      <a:pt x="225" y="17"/>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36" name="Freeform 142"/>
              <p:cNvSpPr>
                <a:spLocks/>
              </p:cNvSpPr>
              <p:nvPr/>
            </p:nvSpPr>
            <p:spPr bwMode="auto">
              <a:xfrm>
                <a:off x="422" y="2314"/>
                <a:ext cx="117" cy="161"/>
              </a:xfrm>
              <a:custGeom>
                <a:avLst/>
                <a:gdLst>
                  <a:gd name="T0" fmla="*/ 1 w 234"/>
                  <a:gd name="T1" fmla="*/ 1 h 321"/>
                  <a:gd name="T2" fmla="*/ 1 w 234"/>
                  <a:gd name="T3" fmla="*/ 1 h 321"/>
                  <a:gd name="T4" fmla="*/ 1 w 234"/>
                  <a:gd name="T5" fmla="*/ 0 h 321"/>
                  <a:gd name="T6" fmla="*/ 1 w 234"/>
                  <a:gd name="T7" fmla="*/ 0 h 321"/>
                  <a:gd name="T8" fmla="*/ 1 w 234"/>
                  <a:gd name="T9" fmla="*/ 0 h 321"/>
                  <a:gd name="T10" fmla="*/ 1 w 234"/>
                  <a:gd name="T11" fmla="*/ 0 h 321"/>
                  <a:gd name="T12" fmla="*/ 1 w 234"/>
                  <a:gd name="T13" fmla="*/ 1 h 321"/>
                  <a:gd name="T14" fmla="*/ 1 w 234"/>
                  <a:gd name="T15" fmla="*/ 1 h 321"/>
                  <a:gd name="T16" fmla="*/ 1 w 234"/>
                  <a:gd name="T17" fmla="*/ 1 h 321"/>
                  <a:gd name="T18" fmla="*/ 1 w 234"/>
                  <a:gd name="T19" fmla="*/ 1 h 321"/>
                  <a:gd name="T20" fmla="*/ 1 w 234"/>
                  <a:gd name="T21" fmla="*/ 1 h 321"/>
                  <a:gd name="T22" fmla="*/ 1 w 234"/>
                  <a:gd name="T23" fmla="*/ 1 h 321"/>
                  <a:gd name="T24" fmla="*/ 1 w 234"/>
                  <a:gd name="T25" fmla="*/ 1 h 321"/>
                  <a:gd name="T26" fmla="*/ 1 w 234"/>
                  <a:gd name="T27" fmla="*/ 1 h 321"/>
                  <a:gd name="T28" fmla="*/ 1 w 234"/>
                  <a:gd name="T29" fmla="*/ 1 h 321"/>
                  <a:gd name="T30" fmla="*/ 1 w 234"/>
                  <a:gd name="T31" fmla="*/ 1 h 321"/>
                  <a:gd name="T32" fmla="*/ 1 w 234"/>
                  <a:gd name="T33" fmla="*/ 1 h 321"/>
                  <a:gd name="T34" fmla="*/ 0 w 234"/>
                  <a:gd name="T35" fmla="*/ 1 h 321"/>
                  <a:gd name="T36" fmla="*/ 0 w 234"/>
                  <a:gd name="T37" fmla="*/ 1 h 321"/>
                  <a:gd name="T38" fmla="*/ 1 w 234"/>
                  <a:gd name="T39" fmla="*/ 1 h 321"/>
                  <a:gd name="T40" fmla="*/ 1 w 234"/>
                  <a:gd name="T41" fmla="*/ 1 h 321"/>
                  <a:gd name="T42" fmla="*/ 1 w 234"/>
                  <a:gd name="T43" fmla="*/ 1 h 321"/>
                  <a:gd name="T44" fmla="*/ 1 w 234"/>
                  <a:gd name="T45" fmla="*/ 1 h 321"/>
                  <a:gd name="T46" fmla="*/ 1 w 234"/>
                  <a:gd name="T47" fmla="*/ 1 h 321"/>
                  <a:gd name="T48" fmla="*/ 1 w 234"/>
                  <a:gd name="T49" fmla="*/ 1 h 321"/>
                  <a:gd name="T50" fmla="*/ 1 w 234"/>
                  <a:gd name="T51" fmla="*/ 1 h 321"/>
                  <a:gd name="T52" fmla="*/ 1 w 234"/>
                  <a:gd name="T53" fmla="*/ 1 h 321"/>
                  <a:gd name="T54" fmla="*/ 1 w 234"/>
                  <a:gd name="T55" fmla="*/ 1 h 321"/>
                  <a:gd name="T56" fmla="*/ 1 w 234"/>
                  <a:gd name="T57" fmla="*/ 1 h 321"/>
                  <a:gd name="T58" fmla="*/ 1 w 234"/>
                  <a:gd name="T59" fmla="*/ 1 h 321"/>
                  <a:gd name="T60" fmla="*/ 1 w 234"/>
                  <a:gd name="T61" fmla="*/ 1 h 321"/>
                  <a:gd name="T62" fmla="*/ 1 w 234"/>
                  <a:gd name="T63" fmla="*/ 1 h 321"/>
                  <a:gd name="T64" fmla="*/ 1 w 234"/>
                  <a:gd name="T65" fmla="*/ 1 h 321"/>
                  <a:gd name="T66" fmla="*/ 1 w 234"/>
                  <a:gd name="T67" fmla="*/ 1 h 321"/>
                  <a:gd name="T68" fmla="*/ 1 w 234"/>
                  <a:gd name="T69" fmla="*/ 1 h 321"/>
                  <a:gd name="T70" fmla="*/ 1 w 234"/>
                  <a:gd name="T71" fmla="*/ 1 h 321"/>
                  <a:gd name="T72" fmla="*/ 1 w 234"/>
                  <a:gd name="T73" fmla="*/ 1 h 321"/>
                  <a:gd name="T74" fmla="*/ 1 w 234"/>
                  <a:gd name="T75" fmla="*/ 1 h 321"/>
                  <a:gd name="T76" fmla="*/ 1 w 234"/>
                  <a:gd name="T77" fmla="*/ 1 h 321"/>
                  <a:gd name="T78" fmla="*/ 1 w 234"/>
                  <a:gd name="T79" fmla="*/ 1 h 321"/>
                  <a:gd name="T80" fmla="*/ 1 w 234"/>
                  <a:gd name="T81" fmla="*/ 1 h 321"/>
                  <a:gd name="T82" fmla="*/ 1 w 234"/>
                  <a:gd name="T83" fmla="*/ 1 h 3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4"/>
                  <a:gd name="T127" fmla="*/ 0 h 321"/>
                  <a:gd name="T128" fmla="*/ 234 w 234"/>
                  <a:gd name="T129" fmla="*/ 321 h 3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4" h="321">
                    <a:moveTo>
                      <a:pt x="217" y="2"/>
                    </a:moveTo>
                    <a:lnTo>
                      <a:pt x="213" y="2"/>
                    </a:lnTo>
                    <a:lnTo>
                      <a:pt x="207" y="0"/>
                    </a:lnTo>
                    <a:lnTo>
                      <a:pt x="198" y="0"/>
                    </a:lnTo>
                    <a:lnTo>
                      <a:pt x="188" y="0"/>
                    </a:lnTo>
                    <a:lnTo>
                      <a:pt x="173" y="0"/>
                    </a:lnTo>
                    <a:lnTo>
                      <a:pt x="158" y="2"/>
                    </a:lnTo>
                    <a:lnTo>
                      <a:pt x="141" y="4"/>
                    </a:lnTo>
                    <a:lnTo>
                      <a:pt x="123" y="7"/>
                    </a:lnTo>
                    <a:lnTo>
                      <a:pt x="104" y="13"/>
                    </a:lnTo>
                    <a:lnTo>
                      <a:pt x="87" y="19"/>
                    </a:lnTo>
                    <a:lnTo>
                      <a:pt x="68" y="28"/>
                    </a:lnTo>
                    <a:lnTo>
                      <a:pt x="53" y="42"/>
                    </a:lnTo>
                    <a:lnTo>
                      <a:pt x="36" y="55"/>
                    </a:lnTo>
                    <a:lnTo>
                      <a:pt x="25" y="74"/>
                    </a:lnTo>
                    <a:lnTo>
                      <a:pt x="13" y="95"/>
                    </a:lnTo>
                    <a:lnTo>
                      <a:pt x="6" y="122"/>
                    </a:lnTo>
                    <a:lnTo>
                      <a:pt x="0" y="146"/>
                    </a:lnTo>
                    <a:lnTo>
                      <a:pt x="0" y="171"/>
                    </a:lnTo>
                    <a:lnTo>
                      <a:pt x="4" y="194"/>
                    </a:lnTo>
                    <a:lnTo>
                      <a:pt x="9" y="215"/>
                    </a:lnTo>
                    <a:lnTo>
                      <a:pt x="19" y="232"/>
                    </a:lnTo>
                    <a:lnTo>
                      <a:pt x="30" y="247"/>
                    </a:lnTo>
                    <a:lnTo>
                      <a:pt x="44" y="262"/>
                    </a:lnTo>
                    <a:lnTo>
                      <a:pt x="57" y="276"/>
                    </a:lnTo>
                    <a:lnTo>
                      <a:pt x="70" y="287"/>
                    </a:lnTo>
                    <a:lnTo>
                      <a:pt x="85" y="296"/>
                    </a:lnTo>
                    <a:lnTo>
                      <a:pt x="99" y="304"/>
                    </a:lnTo>
                    <a:lnTo>
                      <a:pt x="112" y="310"/>
                    </a:lnTo>
                    <a:lnTo>
                      <a:pt x="122" y="315"/>
                    </a:lnTo>
                    <a:lnTo>
                      <a:pt x="129" y="319"/>
                    </a:lnTo>
                    <a:lnTo>
                      <a:pt x="135" y="319"/>
                    </a:lnTo>
                    <a:lnTo>
                      <a:pt x="137" y="321"/>
                    </a:lnTo>
                    <a:lnTo>
                      <a:pt x="154" y="314"/>
                    </a:lnTo>
                    <a:lnTo>
                      <a:pt x="91" y="281"/>
                    </a:lnTo>
                    <a:lnTo>
                      <a:pt x="19" y="179"/>
                    </a:lnTo>
                    <a:lnTo>
                      <a:pt x="36" y="78"/>
                    </a:lnTo>
                    <a:lnTo>
                      <a:pt x="57" y="87"/>
                    </a:lnTo>
                    <a:lnTo>
                      <a:pt x="112" y="32"/>
                    </a:lnTo>
                    <a:lnTo>
                      <a:pt x="234" y="38"/>
                    </a:lnTo>
                    <a:lnTo>
                      <a:pt x="217" y="2"/>
                    </a:lnTo>
                    <a:close/>
                  </a:path>
                </a:pathLst>
              </a:custGeom>
              <a:solidFill>
                <a:srgbClr val="5C5C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37" name="Freeform 143"/>
              <p:cNvSpPr>
                <a:spLocks/>
              </p:cNvSpPr>
              <p:nvPr/>
            </p:nvSpPr>
            <p:spPr bwMode="auto">
              <a:xfrm>
                <a:off x="726" y="2804"/>
                <a:ext cx="205" cy="106"/>
              </a:xfrm>
              <a:custGeom>
                <a:avLst/>
                <a:gdLst>
                  <a:gd name="T0" fmla="*/ 1 w 410"/>
                  <a:gd name="T1" fmla="*/ 1 h 211"/>
                  <a:gd name="T2" fmla="*/ 1 w 410"/>
                  <a:gd name="T3" fmla="*/ 1 h 211"/>
                  <a:gd name="T4" fmla="*/ 1 w 410"/>
                  <a:gd name="T5" fmla="*/ 1 h 211"/>
                  <a:gd name="T6" fmla="*/ 1 w 410"/>
                  <a:gd name="T7" fmla="*/ 1 h 211"/>
                  <a:gd name="T8" fmla="*/ 1 w 410"/>
                  <a:gd name="T9" fmla="*/ 1 h 211"/>
                  <a:gd name="T10" fmla="*/ 1 w 410"/>
                  <a:gd name="T11" fmla="*/ 0 h 211"/>
                  <a:gd name="T12" fmla="*/ 1 w 410"/>
                  <a:gd name="T13" fmla="*/ 1 h 211"/>
                  <a:gd name="T14" fmla="*/ 1 w 410"/>
                  <a:gd name="T15" fmla="*/ 1 h 211"/>
                  <a:gd name="T16" fmla="*/ 1 w 410"/>
                  <a:gd name="T17" fmla="*/ 1 h 211"/>
                  <a:gd name="T18" fmla="*/ 1 w 410"/>
                  <a:gd name="T19" fmla="*/ 1 h 211"/>
                  <a:gd name="T20" fmla="*/ 1 w 410"/>
                  <a:gd name="T21" fmla="*/ 1 h 211"/>
                  <a:gd name="T22" fmla="*/ 1 w 410"/>
                  <a:gd name="T23" fmla="*/ 1 h 211"/>
                  <a:gd name="T24" fmla="*/ 1 w 410"/>
                  <a:gd name="T25" fmla="*/ 1 h 211"/>
                  <a:gd name="T26" fmla="*/ 1 w 410"/>
                  <a:gd name="T27" fmla="*/ 1 h 211"/>
                  <a:gd name="T28" fmla="*/ 1 w 410"/>
                  <a:gd name="T29" fmla="*/ 1 h 211"/>
                  <a:gd name="T30" fmla="*/ 1 w 410"/>
                  <a:gd name="T31" fmla="*/ 1 h 211"/>
                  <a:gd name="T32" fmla="*/ 1 w 410"/>
                  <a:gd name="T33" fmla="*/ 1 h 211"/>
                  <a:gd name="T34" fmla="*/ 1 w 410"/>
                  <a:gd name="T35" fmla="*/ 1 h 211"/>
                  <a:gd name="T36" fmla="*/ 1 w 410"/>
                  <a:gd name="T37" fmla="*/ 1 h 211"/>
                  <a:gd name="T38" fmla="*/ 1 w 410"/>
                  <a:gd name="T39" fmla="*/ 1 h 211"/>
                  <a:gd name="T40" fmla="*/ 1 w 410"/>
                  <a:gd name="T41" fmla="*/ 1 h 211"/>
                  <a:gd name="T42" fmla="*/ 1 w 410"/>
                  <a:gd name="T43" fmla="*/ 1 h 211"/>
                  <a:gd name="T44" fmla="*/ 1 w 410"/>
                  <a:gd name="T45" fmla="*/ 1 h 211"/>
                  <a:gd name="T46" fmla="*/ 1 w 410"/>
                  <a:gd name="T47" fmla="*/ 1 h 211"/>
                  <a:gd name="T48" fmla="*/ 1 w 410"/>
                  <a:gd name="T49" fmla="*/ 1 h 211"/>
                  <a:gd name="T50" fmla="*/ 1 w 410"/>
                  <a:gd name="T51" fmla="*/ 1 h 211"/>
                  <a:gd name="T52" fmla="*/ 1 w 410"/>
                  <a:gd name="T53" fmla="*/ 1 h 211"/>
                  <a:gd name="T54" fmla="*/ 1 w 410"/>
                  <a:gd name="T55" fmla="*/ 1 h 211"/>
                  <a:gd name="T56" fmla="*/ 1 w 410"/>
                  <a:gd name="T57" fmla="*/ 1 h 211"/>
                  <a:gd name="T58" fmla="*/ 1 w 410"/>
                  <a:gd name="T59" fmla="*/ 1 h 211"/>
                  <a:gd name="T60" fmla="*/ 1 w 410"/>
                  <a:gd name="T61" fmla="*/ 1 h 211"/>
                  <a:gd name="T62" fmla="*/ 1 w 410"/>
                  <a:gd name="T63" fmla="*/ 1 h 211"/>
                  <a:gd name="T64" fmla="*/ 1 w 410"/>
                  <a:gd name="T65" fmla="*/ 1 h 211"/>
                  <a:gd name="T66" fmla="*/ 1 w 410"/>
                  <a:gd name="T67" fmla="*/ 1 h 211"/>
                  <a:gd name="T68" fmla="*/ 1 w 410"/>
                  <a:gd name="T69" fmla="*/ 1 h 211"/>
                  <a:gd name="T70" fmla="*/ 1 w 410"/>
                  <a:gd name="T71" fmla="*/ 1 h 211"/>
                  <a:gd name="T72" fmla="*/ 0 w 410"/>
                  <a:gd name="T73" fmla="*/ 1 h 211"/>
                  <a:gd name="T74" fmla="*/ 0 w 410"/>
                  <a:gd name="T75" fmla="*/ 1 h 21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10"/>
                  <a:gd name="T115" fmla="*/ 0 h 211"/>
                  <a:gd name="T116" fmla="*/ 410 w 410"/>
                  <a:gd name="T117" fmla="*/ 211 h 21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10" h="211">
                    <a:moveTo>
                      <a:pt x="0" y="30"/>
                    </a:moveTo>
                    <a:lnTo>
                      <a:pt x="2" y="28"/>
                    </a:lnTo>
                    <a:lnTo>
                      <a:pt x="6" y="23"/>
                    </a:lnTo>
                    <a:lnTo>
                      <a:pt x="10" y="21"/>
                    </a:lnTo>
                    <a:lnTo>
                      <a:pt x="15" y="17"/>
                    </a:lnTo>
                    <a:lnTo>
                      <a:pt x="21" y="13"/>
                    </a:lnTo>
                    <a:lnTo>
                      <a:pt x="30" y="9"/>
                    </a:lnTo>
                    <a:lnTo>
                      <a:pt x="38" y="5"/>
                    </a:lnTo>
                    <a:lnTo>
                      <a:pt x="49" y="4"/>
                    </a:lnTo>
                    <a:lnTo>
                      <a:pt x="63" y="2"/>
                    </a:lnTo>
                    <a:lnTo>
                      <a:pt x="80" y="0"/>
                    </a:lnTo>
                    <a:lnTo>
                      <a:pt x="97" y="0"/>
                    </a:lnTo>
                    <a:lnTo>
                      <a:pt x="118" y="2"/>
                    </a:lnTo>
                    <a:lnTo>
                      <a:pt x="143" y="4"/>
                    </a:lnTo>
                    <a:lnTo>
                      <a:pt x="167" y="9"/>
                    </a:lnTo>
                    <a:lnTo>
                      <a:pt x="194" y="13"/>
                    </a:lnTo>
                    <a:lnTo>
                      <a:pt x="217" y="21"/>
                    </a:lnTo>
                    <a:lnTo>
                      <a:pt x="238" y="26"/>
                    </a:lnTo>
                    <a:lnTo>
                      <a:pt x="257" y="36"/>
                    </a:lnTo>
                    <a:lnTo>
                      <a:pt x="274" y="43"/>
                    </a:lnTo>
                    <a:lnTo>
                      <a:pt x="289" y="53"/>
                    </a:lnTo>
                    <a:lnTo>
                      <a:pt x="302" y="61"/>
                    </a:lnTo>
                    <a:lnTo>
                      <a:pt x="314" y="70"/>
                    </a:lnTo>
                    <a:lnTo>
                      <a:pt x="323" y="78"/>
                    </a:lnTo>
                    <a:lnTo>
                      <a:pt x="331" y="85"/>
                    </a:lnTo>
                    <a:lnTo>
                      <a:pt x="336" y="93"/>
                    </a:lnTo>
                    <a:lnTo>
                      <a:pt x="342" y="99"/>
                    </a:lnTo>
                    <a:lnTo>
                      <a:pt x="344" y="104"/>
                    </a:lnTo>
                    <a:lnTo>
                      <a:pt x="348" y="110"/>
                    </a:lnTo>
                    <a:lnTo>
                      <a:pt x="350" y="112"/>
                    </a:lnTo>
                    <a:lnTo>
                      <a:pt x="410" y="119"/>
                    </a:lnTo>
                    <a:lnTo>
                      <a:pt x="409" y="119"/>
                    </a:lnTo>
                    <a:lnTo>
                      <a:pt x="403" y="123"/>
                    </a:lnTo>
                    <a:lnTo>
                      <a:pt x="397" y="125"/>
                    </a:lnTo>
                    <a:lnTo>
                      <a:pt x="393" y="127"/>
                    </a:lnTo>
                    <a:lnTo>
                      <a:pt x="388" y="129"/>
                    </a:lnTo>
                    <a:lnTo>
                      <a:pt x="384" y="135"/>
                    </a:lnTo>
                    <a:lnTo>
                      <a:pt x="378" y="137"/>
                    </a:lnTo>
                    <a:lnTo>
                      <a:pt x="372" y="142"/>
                    </a:lnTo>
                    <a:lnTo>
                      <a:pt x="369" y="146"/>
                    </a:lnTo>
                    <a:lnTo>
                      <a:pt x="363" y="150"/>
                    </a:lnTo>
                    <a:lnTo>
                      <a:pt x="359" y="156"/>
                    </a:lnTo>
                    <a:lnTo>
                      <a:pt x="355" y="159"/>
                    </a:lnTo>
                    <a:lnTo>
                      <a:pt x="352" y="165"/>
                    </a:lnTo>
                    <a:lnTo>
                      <a:pt x="350" y="171"/>
                    </a:lnTo>
                    <a:lnTo>
                      <a:pt x="333" y="211"/>
                    </a:lnTo>
                    <a:lnTo>
                      <a:pt x="312" y="138"/>
                    </a:lnTo>
                    <a:lnTo>
                      <a:pt x="310" y="137"/>
                    </a:lnTo>
                    <a:lnTo>
                      <a:pt x="304" y="135"/>
                    </a:lnTo>
                    <a:lnTo>
                      <a:pt x="296" y="133"/>
                    </a:lnTo>
                    <a:lnTo>
                      <a:pt x="285" y="129"/>
                    </a:lnTo>
                    <a:lnTo>
                      <a:pt x="272" y="125"/>
                    </a:lnTo>
                    <a:lnTo>
                      <a:pt x="257" y="119"/>
                    </a:lnTo>
                    <a:lnTo>
                      <a:pt x="239" y="116"/>
                    </a:lnTo>
                    <a:lnTo>
                      <a:pt x="222" y="110"/>
                    </a:lnTo>
                    <a:lnTo>
                      <a:pt x="203" y="104"/>
                    </a:lnTo>
                    <a:lnTo>
                      <a:pt x="184" y="99"/>
                    </a:lnTo>
                    <a:lnTo>
                      <a:pt x="163" y="95"/>
                    </a:lnTo>
                    <a:lnTo>
                      <a:pt x="144" y="89"/>
                    </a:lnTo>
                    <a:lnTo>
                      <a:pt x="125" y="85"/>
                    </a:lnTo>
                    <a:lnTo>
                      <a:pt x="108" y="81"/>
                    </a:lnTo>
                    <a:lnTo>
                      <a:pt x="89" y="78"/>
                    </a:lnTo>
                    <a:lnTo>
                      <a:pt x="74" y="76"/>
                    </a:lnTo>
                    <a:lnTo>
                      <a:pt x="59" y="74"/>
                    </a:lnTo>
                    <a:lnTo>
                      <a:pt x="48" y="72"/>
                    </a:lnTo>
                    <a:lnTo>
                      <a:pt x="36" y="68"/>
                    </a:lnTo>
                    <a:lnTo>
                      <a:pt x="29" y="64"/>
                    </a:lnTo>
                    <a:lnTo>
                      <a:pt x="21" y="61"/>
                    </a:lnTo>
                    <a:lnTo>
                      <a:pt x="15" y="57"/>
                    </a:lnTo>
                    <a:lnTo>
                      <a:pt x="10" y="53"/>
                    </a:lnTo>
                    <a:lnTo>
                      <a:pt x="8" y="49"/>
                    </a:lnTo>
                    <a:lnTo>
                      <a:pt x="2" y="42"/>
                    </a:lnTo>
                    <a:lnTo>
                      <a:pt x="0" y="36"/>
                    </a:lnTo>
                    <a:lnTo>
                      <a:pt x="0" y="32"/>
                    </a:lnTo>
                    <a:lnTo>
                      <a:pt x="0" y="30"/>
                    </a:lnTo>
                    <a:close/>
                  </a:path>
                </a:pathLst>
              </a:custGeom>
              <a:solidFill>
                <a:srgbClr val="6380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38" name="Freeform 144"/>
              <p:cNvSpPr>
                <a:spLocks/>
              </p:cNvSpPr>
              <p:nvPr/>
            </p:nvSpPr>
            <p:spPr bwMode="auto">
              <a:xfrm>
                <a:off x="738" y="2811"/>
                <a:ext cx="144" cy="48"/>
              </a:xfrm>
              <a:custGeom>
                <a:avLst/>
                <a:gdLst>
                  <a:gd name="T0" fmla="*/ 1 w 287"/>
                  <a:gd name="T1" fmla="*/ 0 h 97"/>
                  <a:gd name="T2" fmla="*/ 1 w 287"/>
                  <a:gd name="T3" fmla="*/ 0 h 97"/>
                  <a:gd name="T4" fmla="*/ 1 w 287"/>
                  <a:gd name="T5" fmla="*/ 0 h 97"/>
                  <a:gd name="T6" fmla="*/ 1 w 287"/>
                  <a:gd name="T7" fmla="*/ 0 h 97"/>
                  <a:gd name="T8" fmla="*/ 1 w 287"/>
                  <a:gd name="T9" fmla="*/ 0 h 97"/>
                  <a:gd name="T10" fmla="*/ 1 w 287"/>
                  <a:gd name="T11" fmla="*/ 0 h 97"/>
                  <a:gd name="T12" fmla="*/ 1 w 287"/>
                  <a:gd name="T13" fmla="*/ 0 h 97"/>
                  <a:gd name="T14" fmla="*/ 1 w 287"/>
                  <a:gd name="T15" fmla="*/ 0 h 97"/>
                  <a:gd name="T16" fmla="*/ 1 w 287"/>
                  <a:gd name="T17" fmla="*/ 0 h 97"/>
                  <a:gd name="T18" fmla="*/ 1 w 287"/>
                  <a:gd name="T19" fmla="*/ 0 h 97"/>
                  <a:gd name="T20" fmla="*/ 1 w 287"/>
                  <a:gd name="T21" fmla="*/ 0 h 97"/>
                  <a:gd name="T22" fmla="*/ 1 w 287"/>
                  <a:gd name="T23" fmla="*/ 0 h 97"/>
                  <a:gd name="T24" fmla="*/ 1 w 287"/>
                  <a:gd name="T25" fmla="*/ 0 h 97"/>
                  <a:gd name="T26" fmla="*/ 1 w 287"/>
                  <a:gd name="T27" fmla="*/ 0 h 97"/>
                  <a:gd name="T28" fmla="*/ 1 w 287"/>
                  <a:gd name="T29" fmla="*/ 0 h 97"/>
                  <a:gd name="T30" fmla="*/ 1 w 287"/>
                  <a:gd name="T31" fmla="*/ 0 h 97"/>
                  <a:gd name="T32" fmla="*/ 1 w 287"/>
                  <a:gd name="T33" fmla="*/ 0 h 97"/>
                  <a:gd name="T34" fmla="*/ 1 w 287"/>
                  <a:gd name="T35" fmla="*/ 0 h 97"/>
                  <a:gd name="T36" fmla="*/ 1 w 287"/>
                  <a:gd name="T37" fmla="*/ 0 h 97"/>
                  <a:gd name="T38" fmla="*/ 1 w 287"/>
                  <a:gd name="T39" fmla="*/ 0 h 97"/>
                  <a:gd name="T40" fmla="*/ 1 w 287"/>
                  <a:gd name="T41" fmla="*/ 0 h 97"/>
                  <a:gd name="T42" fmla="*/ 1 w 287"/>
                  <a:gd name="T43" fmla="*/ 0 h 97"/>
                  <a:gd name="T44" fmla="*/ 1 w 287"/>
                  <a:gd name="T45" fmla="*/ 0 h 97"/>
                  <a:gd name="T46" fmla="*/ 1 w 287"/>
                  <a:gd name="T47" fmla="*/ 0 h 97"/>
                  <a:gd name="T48" fmla="*/ 1 w 287"/>
                  <a:gd name="T49" fmla="*/ 0 h 97"/>
                  <a:gd name="T50" fmla="*/ 1 w 287"/>
                  <a:gd name="T51" fmla="*/ 0 h 97"/>
                  <a:gd name="T52" fmla="*/ 1 w 287"/>
                  <a:gd name="T53" fmla="*/ 0 h 97"/>
                  <a:gd name="T54" fmla="*/ 1 w 287"/>
                  <a:gd name="T55" fmla="*/ 0 h 97"/>
                  <a:gd name="T56" fmla="*/ 1 w 287"/>
                  <a:gd name="T57" fmla="*/ 0 h 97"/>
                  <a:gd name="T58" fmla="*/ 1 w 287"/>
                  <a:gd name="T59" fmla="*/ 0 h 97"/>
                  <a:gd name="T60" fmla="*/ 1 w 287"/>
                  <a:gd name="T61" fmla="*/ 0 h 97"/>
                  <a:gd name="T62" fmla="*/ 1 w 287"/>
                  <a:gd name="T63" fmla="*/ 0 h 97"/>
                  <a:gd name="T64" fmla="*/ 1 w 287"/>
                  <a:gd name="T65" fmla="*/ 0 h 97"/>
                  <a:gd name="T66" fmla="*/ 1 w 287"/>
                  <a:gd name="T67" fmla="*/ 0 h 97"/>
                  <a:gd name="T68" fmla="*/ 1 w 287"/>
                  <a:gd name="T69" fmla="*/ 0 h 97"/>
                  <a:gd name="T70" fmla="*/ 1 w 287"/>
                  <a:gd name="T71" fmla="*/ 0 h 97"/>
                  <a:gd name="T72" fmla="*/ 1 w 287"/>
                  <a:gd name="T73" fmla="*/ 0 h 97"/>
                  <a:gd name="T74" fmla="*/ 0 w 287"/>
                  <a:gd name="T75" fmla="*/ 0 h 97"/>
                  <a:gd name="T76" fmla="*/ 1 w 287"/>
                  <a:gd name="T77" fmla="*/ 0 h 9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7"/>
                  <a:gd name="T118" fmla="*/ 0 h 97"/>
                  <a:gd name="T119" fmla="*/ 287 w 287"/>
                  <a:gd name="T120" fmla="*/ 97 h 9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7" h="97">
                    <a:moveTo>
                      <a:pt x="5" y="17"/>
                    </a:moveTo>
                    <a:lnTo>
                      <a:pt x="66" y="0"/>
                    </a:lnTo>
                    <a:lnTo>
                      <a:pt x="68" y="0"/>
                    </a:lnTo>
                    <a:lnTo>
                      <a:pt x="72" y="0"/>
                    </a:lnTo>
                    <a:lnTo>
                      <a:pt x="78" y="2"/>
                    </a:lnTo>
                    <a:lnTo>
                      <a:pt x="85" y="4"/>
                    </a:lnTo>
                    <a:lnTo>
                      <a:pt x="91" y="8"/>
                    </a:lnTo>
                    <a:lnTo>
                      <a:pt x="95" y="10"/>
                    </a:lnTo>
                    <a:lnTo>
                      <a:pt x="95" y="11"/>
                    </a:lnTo>
                    <a:lnTo>
                      <a:pt x="91" y="15"/>
                    </a:lnTo>
                    <a:lnTo>
                      <a:pt x="89" y="15"/>
                    </a:lnTo>
                    <a:lnTo>
                      <a:pt x="91" y="17"/>
                    </a:lnTo>
                    <a:lnTo>
                      <a:pt x="97" y="17"/>
                    </a:lnTo>
                    <a:lnTo>
                      <a:pt x="100" y="17"/>
                    </a:lnTo>
                    <a:lnTo>
                      <a:pt x="108" y="17"/>
                    </a:lnTo>
                    <a:lnTo>
                      <a:pt x="116" y="17"/>
                    </a:lnTo>
                    <a:lnTo>
                      <a:pt x="123" y="17"/>
                    </a:lnTo>
                    <a:lnTo>
                      <a:pt x="133" y="17"/>
                    </a:lnTo>
                    <a:lnTo>
                      <a:pt x="140" y="17"/>
                    </a:lnTo>
                    <a:lnTo>
                      <a:pt x="148" y="17"/>
                    </a:lnTo>
                    <a:lnTo>
                      <a:pt x="157" y="17"/>
                    </a:lnTo>
                    <a:lnTo>
                      <a:pt x="165" y="19"/>
                    </a:lnTo>
                    <a:lnTo>
                      <a:pt x="173" y="21"/>
                    </a:lnTo>
                    <a:lnTo>
                      <a:pt x="176" y="21"/>
                    </a:lnTo>
                    <a:lnTo>
                      <a:pt x="182" y="25"/>
                    </a:lnTo>
                    <a:lnTo>
                      <a:pt x="186" y="27"/>
                    </a:lnTo>
                    <a:lnTo>
                      <a:pt x="192" y="30"/>
                    </a:lnTo>
                    <a:lnTo>
                      <a:pt x="197" y="34"/>
                    </a:lnTo>
                    <a:lnTo>
                      <a:pt x="205" y="40"/>
                    </a:lnTo>
                    <a:lnTo>
                      <a:pt x="214" y="44"/>
                    </a:lnTo>
                    <a:lnTo>
                      <a:pt x="222" y="49"/>
                    </a:lnTo>
                    <a:lnTo>
                      <a:pt x="232" y="55"/>
                    </a:lnTo>
                    <a:lnTo>
                      <a:pt x="241" y="61"/>
                    </a:lnTo>
                    <a:lnTo>
                      <a:pt x="249" y="67"/>
                    </a:lnTo>
                    <a:lnTo>
                      <a:pt x="258" y="72"/>
                    </a:lnTo>
                    <a:lnTo>
                      <a:pt x="264" y="76"/>
                    </a:lnTo>
                    <a:lnTo>
                      <a:pt x="271" y="82"/>
                    </a:lnTo>
                    <a:lnTo>
                      <a:pt x="277" y="84"/>
                    </a:lnTo>
                    <a:lnTo>
                      <a:pt x="281" y="87"/>
                    </a:lnTo>
                    <a:lnTo>
                      <a:pt x="285" y="89"/>
                    </a:lnTo>
                    <a:lnTo>
                      <a:pt x="287" y="89"/>
                    </a:lnTo>
                    <a:lnTo>
                      <a:pt x="285" y="91"/>
                    </a:lnTo>
                    <a:lnTo>
                      <a:pt x="285" y="93"/>
                    </a:lnTo>
                    <a:lnTo>
                      <a:pt x="283" y="95"/>
                    </a:lnTo>
                    <a:lnTo>
                      <a:pt x="279" y="97"/>
                    </a:lnTo>
                    <a:lnTo>
                      <a:pt x="275" y="97"/>
                    </a:lnTo>
                    <a:lnTo>
                      <a:pt x="271" y="97"/>
                    </a:lnTo>
                    <a:lnTo>
                      <a:pt x="264" y="97"/>
                    </a:lnTo>
                    <a:lnTo>
                      <a:pt x="258" y="95"/>
                    </a:lnTo>
                    <a:lnTo>
                      <a:pt x="251" y="91"/>
                    </a:lnTo>
                    <a:lnTo>
                      <a:pt x="241" y="87"/>
                    </a:lnTo>
                    <a:lnTo>
                      <a:pt x="230" y="82"/>
                    </a:lnTo>
                    <a:lnTo>
                      <a:pt x="218" y="76"/>
                    </a:lnTo>
                    <a:lnTo>
                      <a:pt x="203" y="68"/>
                    </a:lnTo>
                    <a:lnTo>
                      <a:pt x="188" y="63"/>
                    </a:lnTo>
                    <a:lnTo>
                      <a:pt x="173" y="57"/>
                    </a:lnTo>
                    <a:lnTo>
                      <a:pt x="156" y="53"/>
                    </a:lnTo>
                    <a:lnTo>
                      <a:pt x="138" y="49"/>
                    </a:lnTo>
                    <a:lnTo>
                      <a:pt x="123" y="46"/>
                    </a:lnTo>
                    <a:lnTo>
                      <a:pt x="108" y="44"/>
                    </a:lnTo>
                    <a:lnTo>
                      <a:pt x="93" y="44"/>
                    </a:lnTo>
                    <a:lnTo>
                      <a:pt x="78" y="42"/>
                    </a:lnTo>
                    <a:lnTo>
                      <a:pt x="64" y="40"/>
                    </a:lnTo>
                    <a:lnTo>
                      <a:pt x="51" y="40"/>
                    </a:lnTo>
                    <a:lnTo>
                      <a:pt x="42" y="40"/>
                    </a:lnTo>
                    <a:lnTo>
                      <a:pt x="32" y="40"/>
                    </a:lnTo>
                    <a:lnTo>
                      <a:pt x="26" y="40"/>
                    </a:lnTo>
                    <a:lnTo>
                      <a:pt x="23" y="40"/>
                    </a:lnTo>
                    <a:lnTo>
                      <a:pt x="21" y="42"/>
                    </a:lnTo>
                    <a:lnTo>
                      <a:pt x="19" y="40"/>
                    </a:lnTo>
                    <a:lnTo>
                      <a:pt x="15" y="38"/>
                    </a:lnTo>
                    <a:lnTo>
                      <a:pt x="11" y="34"/>
                    </a:lnTo>
                    <a:lnTo>
                      <a:pt x="5" y="32"/>
                    </a:lnTo>
                    <a:lnTo>
                      <a:pt x="2" y="27"/>
                    </a:lnTo>
                    <a:lnTo>
                      <a:pt x="0" y="23"/>
                    </a:lnTo>
                    <a:lnTo>
                      <a:pt x="0" y="21"/>
                    </a:lnTo>
                    <a:lnTo>
                      <a:pt x="5" y="17"/>
                    </a:lnTo>
                    <a:close/>
                  </a:path>
                </a:pathLst>
              </a:custGeom>
              <a:solidFill>
                <a:srgbClr val="BDC9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39" name="Freeform 145"/>
              <p:cNvSpPr>
                <a:spLocks/>
              </p:cNvSpPr>
              <p:nvPr/>
            </p:nvSpPr>
            <p:spPr bwMode="auto">
              <a:xfrm>
                <a:off x="607" y="2702"/>
                <a:ext cx="489" cy="253"/>
              </a:xfrm>
              <a:custGeom>
                <a:avLst/>
                <a:gdLst>
                  <a:gd name="T0" fmla="*/ 0 w 977"/>
                  <a:gd name="T1" fmla="*/ 0 h 508"/>
                  <a:gd name="T2" fmla="*/ 1 w 977"/>
                  <a:gd name="T3" fmla="*/ 0 h 508"/>
                  <a:gd name="T4" fmla="*/ 1 w 977"/>
                  <a:gd name="T5" fmla="*/ 0 h 508"/>
                  <a:gd name="T6" fmla="*/ 1 w 977"/>
                  <a:gd name="T7" fmla="*/ 0 h 508"/>
                  <a:gd name="T8" fmla="*/ 1 w 977"/>
                  <a:gd name="T9" fmla="*/ 0 h 508"/>
                  <a:gd name="T10" fmla="*/ 1 w 977"/>
                  <a:gd name="T11" fmla="*/ 0 h 508"/>
                  <a:gd name="T12" fmla="*/ 1 w 977"/>
                  <a:gd name="T13" fmla="*/ 0 h 508"/>
                  <a:gd name="T14" fmla="*/ 1 w 977"/>
                  <a:gd name="T15" fmla="*/ 0 h 508"/>
                  <a:gd name="T16" fmla="*/ 0 w 977"/>
                  <a:gd name="T17" fmla="*/ 0 h 508"/>
                  <a:gd name="T18" fmla="*/ 0 w 977"/>
                  <a:gd name="T19" fmla="*/ 0 h 5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77"/>
                  <a:gd name="T31" fmla="*/ 0 h 508"/>
                  <a:gd name="T32" fmla="*/ 977 w 977"/>
                  <a:gd name="T33" fmla="*/ 508 h 50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77" h="508">
                    <a:moveTo>
                      <a:pt x="0" y="198"/>
                    </a:moveTo>
                    <a:lnTo>
                      <a:pt x="400" y="0"/>
                    </a:lnTo>
                    <a:lnTo>
                      <a:pt x="430" y="10"/>
                    </a:lnTo>
                    <a:lnTo>
                      <a:pt x="50" y="198"/>
                    </a:lnTo>
                    <a:lnTo>
                      <a:pt x="466" y="457"/>
                    </a:lnTo>
                    <a:lnTo>
                      <a:pt x="941" y="194"/>
                    </a:lnTo>
                    <a:lnTo>
                      <a:pt x="977" y="204"/>
                    </a:lnTo>
                    <a:lnTo>
                      <a:pt x="453" y="508"/>
                    </a:lnTo>
                    <a:lnTo>
                      <a:pt x="0" y="198"/>
                    </a:lnTo>
                    <a:close/>
                  </a:path>
                </a:pathLst>
              </a:custGeom>
              <a:solidFill>
                <a:srgbClr val="FFE6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40" name="Freeform 146"/>
              <p:cNvSpPr>
                <a:spLocks/>
              </p:cNvSpPr>
              <p:nvPr/>
            </p:nvSpPr>
            <p:spPr bwMode="auto">
              <a:xfrm>
                <a:off x="694" y="2195"/>
                <a:ext cx="50" cy="57"/>
              </a:xfrm>
              <a:custGeom>
                <a:avLst/>
                <a:gdLst>
                  <a:gd name="T0" fmla="*/ 0 w 101"/>
                  <a:gd name="T1" fmla="*/ 0 h 114"/>
                  <a:gd name="T2" fmla="*/ 0 w 101"/>
                  <a:gd name="T3" fmla="*/ 1 h 114"/>
                  <a:gd name="T4" fmla="*/ 0 w 101"/>
                  <a:gd name="T5" fmla="*/ 1 h 114"/>
                  <a:gd name="T6" fmla="*/ 0 w 101"/>
                  <a:gd name="T7" fmla="*/ 1 h 114"/>
                  <a:gd name="T8" fmla="*/ 0 w 101"/>
                  <a:gd name="T9" fmla="*/ 0 h 114"/>
                  <a:gd name="T10" fmla="*/ 0 w 101"/>
                  <a:gd name="T11" fmla="*/ 0 h 114"/>
                  <a:gd name="T12" fmla="*/ 0 60000 65536"/>
                  <a:gd name="T13" fmla="*/ 0 60000 65536"/>
                  <a:gd name="T14" fmla="*/ 0 60000 65536"/>
                  <a:gd name="T15" fmla="*/ 0 60000 65536"/>
                  <a:gd name="T16" fmla="*/ 0 60000 65536"/>
                  <a:gd name="T17" fmla="*/ 0 60000 65536"/>
                  <a:gd name="T18" fmla="*/ 0 w 101"/>
                  <a:gd name="T19" fmla="*/ 0 h 114"/>
                  <a:gd name="T20" fmla="*/ 101 w 101"/>
                  <a:gd name="T21" fmla="*/ 114 h 114"/>
                </a:gdLst>
                <a:ahLst/>
                <a:cxnLst>
                  <a:cxn ang="T12">
                    <a:pos x="T0" y="T1"/>
                  </a:cxn>
                  <a:cxn ang="T13">
                    <a:pos x="T2" y="T3"/>
                  </a:cxn>
                  <a:cxn ang="T14">
                    <a:pos x="T4" y="T5"/>
                  </a:cxn>
                  <a:cxn ang="T15">
                    <a:pos x="T6" y="T7"/>
                  </a:cxn>
                  <a:cxn ang="T16">
                    <a:pos x="T8" y="T9"/>
                  </a:cxn>
                  <a:cxn ang="T17">
                    <a:pos x="T10" y="T11"/>
                  </a:cxn>
                </a:cxnLst>
                <a:rect l="T18" t="T19" r="T20" b="T21"/>
                <a:pathLst>
                  <a:path w="101" h="114">
                    <a:moveTo>
                      <a:pt x="95" y="0"/>
                    </a:moveTo>
                    <a:lnTo>
                      <a:pt x="4" y="29"/>
                    </a:lnTo>
                    <a:lnTo>
                      <a:pt x="0" y="114"/>
                    </a:lnTo>
                    <a:lnTo>
                      <a:pt x="101" y="78"/>
                    </a:lnTo>
                    <a:lnTo>
                      <a:pt x="95" y="0"/>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41" name="Freeform 147"/>
              <p:cNvSpPr>
                <a:spLocks/>
              </p:cNvSpPr>
              <p:nvPr/>
            </p:nvSpPr>
            <p:spPr bwMode="auto">
              <a:xfrm>
                <a:off x="736" y="2195"/>
                <a:ext cx="39" cy="51"/>
              </a:xfrm>
              <a:custGeom>
                <a:avLst/>
                <a:gdLst>
                  <a:gd name="T0" fmla="*/ 0 w 80"/>
                  <a:gd name="T1" fmla="*/ 0 h 103"/>
                  <a:gd name="T2" fmla="*/ 0 w 80"/>
                  <a:gd name="T3" fmla="*/ 0 h 103"/>
                  <a:gd name="T4" fmla="*/ 0 w 80"/>
                  <a:gd name="T5" fmla="*/ 0 h 103"/>
                  <a:gd name="T6" fmla="*/ 0 w 80"/>
                  <a:gd name="T7" fmla="*/ 0 h 103"/>
                  <a:gd name="T8" fmla="*/ 0 w 80"/>
                  <a:gd name="T9" fmla="*/ 0 h 103"/>
                  <a:gd name="T10" fmla="*/ 0 w 80"/>
                  <a:gd name="T11" fmla="*/ 0 h 103"/>
                  <a:gd name="T12" fmla="*/ 0 60000 65536"/>
                  <a:gd name="T13" fmla="*/ 0 60000 65536"/>
                  <a:gd name="T14" fmla="*/ 0 60000 65536"/>
                  <a:gd name="T15" fmla="*/ 0 60000 65536"/>
                  <a:gd name="T16" fmla="*/ 0 60000 65536"/>
                  <a:gd name="T17" fmla="*/ 0 60000 65536"/>
                  <a:gd name="T18" fmla="*/ 0 w 80"/>
                  <a:gd name="T19" fmla="*/ 0 h 103"/>
                  <a:gd name="T20" fmla="*/ 80 w 80"/>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80" h="103">
                    <a:moveTo>
                      <a:pt x="80" y="33"/>
                    </a:moveTo>
                    <a:lnTo>
                      <a:pt x="15" y="0"/>
                    </a:lnTo>
                    <a:lnTo>
                      <a:pt x="0" y="84"/>
                    </a:lnTo>
                    <a:lnTo>
                      <a:pt x="72" y="103"/>
                    </a:lnTo>
                    <a:lnTo>
                      <a:pt x="80" y="33"/>
                    </a:lnTo>
                    <a:close/>
                  </a:path>
                </a:pathLst>
              </a:custGeom>
              <a:solidFill>
                <a:srgbClr val="E6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42" name="Freeform 148"/>
              <p:cNvSpPr>
                <a:spLocks/>
              </p:cNvSpPr>
              <p:nvPr/>
            </p:nvSpPr>
            <p:spPr bwMode="auto">
              <a:xfrm>
                <a:off x="762" y="2201"/>
                <a:ext cx="38" cy="53"/>
              </a:xfrm>
              <a:custGeom>
                <a:avLst/>
                <a:gdLst>
                  <a:gd name="T0" fmla="*/ 1 w 76"/>
                  <a:gd name="T1" fmla="*/ 0 h 106"/>
                  <a:gd name="T2" fmla="*/ 1 w 76"/>
                  <a:gd name="T3" fmla="*/ 1 h 106"/>
                  <a:gd name="T4" fmla="*/ 1 w 76"/>
                  <a:gd name="T5" fmla="*/ 1 h 106"/>
                  <a:gd name="T6" fmla="*/ 1 w 76"/>
                  <a:gd name="T7" fmla="*/ 1 h 106"/>
                  <a:gd name="T8" fmla="*/ 1 w 76"/>
                  <a:gd name="T9" fmla="*/ 1 h 106"/>
                  <a:gd name="T10" fmla="*/ 1 w 76"/>
                  <a:gd name="T11" fmla="*/ 1 h 106"/>
                  <a:gd name="T12" fmla="*/ 1 w 76"/>
                  <a:gd name="T13" fmla="*/ 1 h 106"/>
                  <a:gd name="T14" fmla="*/ 1 w 76"/>
                  <a:gd name="T15" fmla="*/ 1 h 106"/>
                  <a:gd name="T16" fmla="*/ 1 w 76"/>
                  <a:gd name="T17" fmla="*/ 1 h 106"/>
                  <a:gd name="T18" fmla="*/ 1 w 76"/>
                  <a:gd name="T19" fmla="*/ 1 h 106"/>
                  <a:gd name="T20" fmla="*/ 1 w 76"/>
                  <a:gd name="T21" fmla="*/ 1 h 106"/>
                  <a:gd name="T22" fmla="*/ 1 w 76"/>
                  <a:gd name="T23" fmla="*/ 1 h 106"/>
                  <a:gd name="T24" fmla="*/ 1 w 76"/>
                  <a:gd name="T25" fmla="*/ 1 h 106"/>
                  <a:gd name="T26" fmla="*/ 1 w 76"/>
                  <a:gd name="T27" fmla="*/ 1 h 106"/>
                  <a:gd name="T28" fmla="*/ 1 w 76"/>
                  <a:gd name="T29" fmla="*/ 1 h 106"/>
                  <a:gd name="T30" fmla="*/ 1 w 76"/>
                  <a:gd name="T31" fmla="*/ 1 h 106"/>
                  <a:gd name="T32" fmla="*/ 1 w 76"/>
                  <a:gd name="T33" fmla="*/ 1 h 106"/>
                  <a:gd name="T34" fmla="*/ 1 w 76"/>
                  <a:gd name="T35" fmla="*/ 1 h 106"/>
                  <a:gd name="T36" fmla="*/ 1 w 76"/>
                  <a:gd name="T37" fmla="*/ 1 h 106"/>
                  <a:gd name="T38" fmla="*/ 1 w 76"/>
                  <a:gd name="T39" fmla="*/ 1 h 106"/>
                  <a:gd name="T40" fmla="*/ 1 w 76"/>
                  <a:gd name="T41" fmla="*/ 1 h 106"/>
                  <a:gd name="T42" fmla="*/ 1 w 76"/>
                  <a:gd name="T43" fmla="*/ 1 h 106"/>
                  <a:gd name="T44" fmla="*/ 1 w 76"/>
                  <a:gd name="T45" fmla="*/ 1 h 106"/>
                  <a:gd name="T46" fmla="*/ 1 w 76"/>
                  <a:gd name="T47" fmla="*/ 1 h 106"/>
                  <a:gd name="T48" fmla="*/ 1 w 76"/>
                  <a:gd name="T49" fmla="*/ 1 h 106"/>
                  <a:gd name="T50" fmla="*/ 1 w 76"/>
                  <a:gd name="T51" fmla="*/ 1 h 106"/>
                  <a:gd name="T52" fmla="*/ 1 w 76"/>
                  <a:gd name="T53" fmla="*/ 1 h 106"/>
                  <a:gd name="T54" fmla="*/ 1 w 76"/>
                  <a:gd name="T55" fmla="*/ 1 h 106"/>
                  <a:gd name="T56" fmla="*/ 1 w 76"/>
                  <a:gd name="T57" fmla="*/ 1 h 106"/>
                  <a:gd name="T58" fmla="*/ 0 w 76"/>
                  <a:gd name="T59" fmla="*/ 1 h 106"/>
                  <a:gd name="T60" fmla="*/ 1 w 76"/>
                  <a:gd name="T61" fmla="*/ 1 h 106"/>
                  <a:gd name="T62" fmla="*/ 1 w 76"/>
                  <a:gd name="T63" fmla="*/ 1 h 106"/>
                  <a:gd name="T64" fmla="*/ 1 w 76"/>
                  <a:gd name="T65" fmla="*/ 1 h 106"/>
                  <a:gd name="T66" fmla="*/ 1 w 76"/>
                  <a:gd name="T67" fmla="*/ 1 h 106"/>
                  <a:gd name="T68" fmla="*/ 1 w 76"/>
                  <a:gd name="T69" fmla="*/ 1 h 106"/>
                  <a:gd name="T70" fmla="*/ 1 w 76"/>
                  <a:gd name="T71" fmla="*/ 1 h 106"/>
                  <a:gd name="T72" fmla="*/ 1 w 76"/>
                  <a:gd name="T73" fmla="*/ 1 h 106"/>
                  <a:gd name="T74" fmla="*/ 1 w 76"/>
                  <a:gd name="T75" fmla="*/ 1 h 106"/>
                  <a:gd name="T76" fmla="*/ 1 w 76"/>
                  <a:gd name="T77" fmla="*/ 1 h 106"/>
                  <a:gd name="T78" fmla="*/ 1 w 76"/>
                  <a:gd name="T79" fmla="*/ 1 h 106"/>
                  <a:gd name="T80" fmla="*/ 1 w 76"/>
                  <a:gd name="T81" fmla="*/ 1 h 106"/>
                  <a:gd name="T82" fmla="*/ 1 w 76"/>
                  <a:gd name="T83" fmla="*/ 1 h 106"/>
                  <a:gd name="T84" fmla="*/ 1 w 76"/>
                  <a:gd name="T85" fmla="*/ 1 h 106"/>
                  <a:gd name="T86" fmla="*/ 1 w 76"/>
                  <a:gd name="T87" fmla="*/ 1 h 106"/>
                  <a:gd name="T88" fmla="*/ 1 w 76"/>
                  <a:gd name="T89" fmla="*/ 1 h 106"/>
                  <a:gd name="T90" fmla="*/ 1 w 76"/>
                  <a:gd name="T91" fmla="*/ 0 h 106"/>
                  <a:gd name="T92" fmla="*/ 1 w 76"/>
                  <a:gd name="T93" fmla="*/ 0 h 10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6"/>
                  <a:gd name="T142" fmla="*/ 0 h 106"/>
                  <a:gd name="T143" fmla="*/ 76 w 76"/>
                  <a:gd name="T144" fmla="*/ 106 h 10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6" h="106">
                    <a:moveTo>
                      <a:pt x="27" y="0"/>
                    </a:moveTo>
                    <a:lnTo>
                      <a:pt x="53" y="4"/>
                    </a:lnTo>
                    <a:lnTo>
                      <a:pt x="55" y="4"/>
                    </a:lnTo>
                    <a:lnTo>
                      <a:pt x="57" y="9"/>
                    </a:lnTo>
                    <a:lnTo>
                      <a:pt x="59" y="11"/>
                    </a:lnTo>
                    <a:lnTo>
                      <a:pt x="61" y="15"/>
                    </a:lnTo>
                    <a:lnTo>
                      <a:pt x="63" y="19"/>
                    </a:lnTo>
                    <a:lnTo>
                      <a:pt x="67" y="24"/>
                    </a:lnTo>
                    <a:lnTo>
                      <a:pt x="67" y="26"/>
                    </a:lnTo>
                    <a:lnTo>
                      <a:pt x="71" y="32"/>
                    </a:lnTo>
                    <a:lnTo>
                      <a:pt x="71" y="36"/>
                    </a:lnTo>
                    <a:lnTo>
                      <a:pt x="72" y="42"/>
                    </a:lnTo>
                    <a:lnTo>
                      <a:pt x="74" y="45"/>
                    </a:lnTo>
                    <a:lnTo>
                      <a:pt x="76" y="51"/>
                    </a:lnTo>
                    <a:lnTo>
                      <a:pt x="76" y="55"/>
                    </a:lnTo>
                    <a:lnTo>
                      <a:pt x="76" y="61"/>
                    </a:lnTo>
                    <a:lnTo>
                      <a:pt x="72" y="68"/>
                    </a:lnTo>
                    <a:lnTo>
                      <a:pt x="67" y="74"/>
                    </a:lnTo>
                    <a:lnTo>
                      <a:pt x="61" y="78"/>
                    </a:lnTo>
                    <a:lnTo>
                      <a:pt x="57" y="81"/>
                    </a:lnTo>
                    <a:lnTo>
                      <a:pt x="53" y="83"/>
                    </a:lnTo>
                    <a:lnTo>
                      <a:pt x="50" y="87"/>
                    </a:lnTo>
                    <a:lnTo>
                      <a:pt x="44" y="89"/>
                    </a:lnTo>
                    <a:lnTo>
                      <a:pt x="40" y="93"/>
                    </a:lnTo>
                    <a:lnTo>
                      <a:pt x="36" y="95"/>
                    </a:lnTo>
                    <a:lnTo>
                      <a:pt x="33" y="97"/>
                    </a:lnTo>
                    <a:lnTo>
                      <a:pt x="27" y="100"/>
                    </a:lnTo>
                    <a:lnTo>
                      <a:pt x="4" y="106"/>
                    </a:lnTo>
                    <a:lnTo>
                      <a:pt x="0" y="93"/>
                    </a:lnTo>
                    <a:lnTo>
                      <a:pt x="12" y="83"/>
                    </a:lnTo>
                    <a:lnTo>
                      <a:pt x="8" y="70"/>
                    </a:lnTo>
                    <a:lnTo>
                      <a:pt x="25" y="80"/>
                    </a:lnTo>
                    <a:lnTo>
                      <a:pt x="27" y="76"/>
                    </a:lnTo>
                    <a:lnTo>
                      <a:pt x="34" y="70"/>
                    </a:lnTo>
                    <a:lnTo>
                      <a:pt x="36" y="64"/>
                    </a:lnTo>
                    <a:lnTo>
                      <a:pt x="40" y="61"/>
                    </a:lnTo>
                    <a:lnTo>
                      <a:pt x="42" y="55"/>
                    </a:lnTo>
                    <a:lnTo>
                      <a:pt x="42" y="49"/>
                    </a:lnTo>
                    <a:lnTo>
                      <a:pt x="38" y="42"/>
                    </a:lnTo>
                    <a:lnTo>
                      <a:pt x="36" y="38"/>
                    </a:lnTo>
                    <a:lnTo>
                      <a:pt x="33" y="34"/>
                    </a:lnTo>
                    <a:lnTo>
                      <a:pt x="31" y="30"/>
                    </a:lnTo>
                    <a:lnTo>
                      <a:pt x="27" y="28"/>
                    </a:lnTo>
                    <a:lnTo>
                      <a:pt x="25" y="26"/>
                    </a:lnTo>
                    <a:lnTo>
                      <a:pt x="27" y="0"/>
                    </a:lnTo>
                    <a:close/>
                  </a:path>
                </a:pathLst>
              </a:custGeom>
              <a:solidFill>
                <a:srgbClr val="5C5C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43" name="Freeform 149"/>
              <p:cNvSpPr>
                <a:spLocks/>
              </p:cNvSpPr>
              <p:nvPr/>
            </p:nvSpPr>
            <p:spPr bwMode="auto">
              <a:xfrm>
                <a:off x="888" y="2073"/>
                <a:ext cx="158" cy="107"/>
              </a:xfrm>
              <a:custGeom>
                <a:avLst/>
                <a:gdLst>
                  <a:gd name="T0" fmla="*/ 0 w 317"/>
                  <a:gd name="T1" fmla="*/ 0 h 213"/>
                  <a:gd name="T2" fmla="*/ 0 w 317"/>
                  <a:gd name="T3" fmla="*/ 1 h 213"/>
                  <a:gd name="T4" fmla="*/ 0 w 317"/>
                  <a:gd name="T5" fmla="*/ 1 h 213"/>
                  <a:gd name="T6" fmla="*/ 0 w 317"/>
                  <a:gd name="T7" fmla="*/ 1 h 213"/>
                  <a:gd name="T8" fmla="*/ 0 w 317"/>
                  <a:gd name="T9" fmla="*/ 0 h 213"/>
                  <a:gd name="T10" fmla="*/ 0 w 317"/>
                  <a:gd name="T11" fmla="*/ 0 h 213"/>
                  <a:gd name="T12" fmla="*/ 0 60000 65536"/>
                  <a:gd name="T13" fmla="*/ 0 60000 65536"/>
                  <a:gd name="T14" fmla="*/ 0 60000 65536"/>
                  <a:gd name="T15" fmla="*/ 0 60000 65536"/>
                  <a:gd name="T16" fmla="*/ 0 60000 65536"/>
                  <a:gd name="T17" fmla="*/ 0 60000 65536"/>
                  <a:gd name="T18" fmla="*/ 0 w 317"/>
                  <a:gd name="T19" fmla="*/ 0 h 213"/>
                  <a:gd name="T20" fmla="*/ 317 w 317"/>
                  <a:gd name="T21" fmla="*/ 213 h 213"/>
                </a:gdLst>
                <a:ahLst/>
                <a:cxnLst>
                  <a:cxn ang="T12">
                    <a:pos x="T0" y="T1"/>
                  </a:cxn>
                  <a:cxn ang="T13">
                    <a:pos x="T2" y="T3"/>
                  </a:cxn>
                  <a:cxn ang="T14">
                    <a:pos x="T4" y="T5"/>
                  </a:cxn>
                  <a:cxn ang="T15">
                    <a:pos x="T6" y="T7"/>
                  </a:cxn>
                  <a:cxn ang="T16">
                    <a:pos x="T8" y="T9"/>
                  </a:cxn>
                  <a:cxn ang="T17">
                    <a:pos x="T10" y="T11"/>
                  </a:cxn>
                </a:cxnLst>
                <a:rect l="T18" t="T19" r="T20" b="T21"/>
                <a:pathLst>
                  <a:path w="317" h="213">
                    <a:moveTo>
                      <a:pt x="314" y="0"/>
                    </a:moveTo>
                    <a:lnTo>
                      <a:pt x="4" y="171"/>
                    </a:lnTo>
                    <a:lnTo>
                      <a:pt x="0" y="213"/>
                    </a:lnTo>
                    <a:lnTo>
                      <a:pt x="317" y="57"/>
                    </a:lnTo>
                    <a:lnTo>
                      <a:pt x="314" y="0"/>
                    </a:lnTo>
                    <a:close/>
                  </a:path>
                </a:pathLst>
              </a:custGeom>
              <a:solidFill>
                <a:srgbClr val="8A99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3044" name="Freeform 150"/>
              <p:cNvSpPr>
                <a:spLocks/>
              </p:cNvSpPr>
              <p:nvPr/>
            </p:nvSpPr>
            <p:spPr bwMode="auto">
              <a:xfrm>
                <a:off x="896" y="3039"/>
                <a:ext cx="231" cy="129"/>
              </a:xfrm>
              <a:custGeom>
                <a:avLst/>
                <a:gdLst>
                  <a:gd name="T0" fmla="*/ 1 w 462"/>
                  <a:gd name="T1" fmla="*/ 0 h 259"/>
                  <a:gd name="T2" fmla="*/ 1 w 462"/>
                  <a:gd name="T3" fmla="*/ 0 h 259"/>
                  <a:gd name="T4" fmla="*/ 1 w 462"/>
                  <a:gd name="T5" fmla="*/ 0 h 259"/>
                  <a:gd name="T6" fmla="*/ 1 w 462"/>
                  <a:gd name="T7" fmla="*/ 0 h 259"/>
                  <a:gd name="T8" fmla="*/ 0 w 462"/>
                  <a:gd name="T9" fmla="*/ 0 h 259"/>
                  <a:gd name="T10" fmla="*/ 1 w 462"/>
                  <a:gd name="T11" fmla="*/ 0 h 259"/>
                  <a:gd name="T12" fmla="*/ 1 w 462"/>
                  <a:gd name="T13" fmla="*/ 0 h 259"/>
                  <a:gd name="T14" fmla="*/ 0 60000 65536"/>
                  <a:gd name="T15" fmla="*/ 0 60000 65536"/>
                  <a:gd name="T16" fmla="*/ 0 60000 65536"/>
                  <a:gd name="T17" fmla="*/ 0 60000 65536"/>
                  <a:gd name="T18" fmla="*/ 0 60000 65536"/>
                  <a:gd name="T19" fmla="*/ 0 60000 65536"/>
                  <a:gd name="T20" fmla="*/ 0 60000 65536"/>
                  <a:gd name="T21" fmla="*/ 0 w 462"/>
                  <a:gd name="T22" fmla="*/ 0 h 259"/>
                  <a:gd name="T23" fmla="*/ 462 w 462"/>
                  <a:gd name="T24" fmla="*/ 259 h 2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2" h="259">
                    <a:moveTo>
                      <a:pt x="4" y="0"/>
                    </a:moveTo>
                    <a:lnTo>
                      <a:pt x="462" y="200"/>
                    </a:lnTo>
                    <a:lnTo>
                      <a:pt x="409" y="198"/>
                    </a:lnTo>
                    <a:lnTo>
                      <a:pt x="295" y="259"/>
                    </a:lnTo>
                    <a:lnTo>
                      <a:pt x="0" y="143"/>
                    </a:lnTo>
                    <a:lnTo>
                      <a:pt x="4" y="0"/>
                    </a:lnTo>
                    <a:close/>
                  </a:path>
                </a:pathLst>
              </a:custGeom>
              <a:solidFill>
                <a:srgbClr val="E6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grpSp>
        <p:grpSp>
          <p:nvGrpSpPr>
            <p:cNvPr id="72715" name="Group 151"/>
            <p:cNvGrpSpPr>
              <a:grpSpLocks/>
            </p:cNvGrpSpPr>
            <p:nvPr/>
          </p:nvGrpSpPr>
          <p:grpSpPr bwMode="auto">
            <a:xfrm>
              <a:off x="4320" y="1652"/>
              <a:ext cx="1033" cy="1104"/>
              <a:chOff x="1968" y="2558"/>
              <a:chExt cx="841" cy="618"/>
            </a:xfrm>
          </p:grpSpPr>
          <p:sp>
            <p:nvSpPr>
              <p:cNvPr id="72766" name="Freeform 152"/>
              <p:cNvSpPr>
                <a:spLocks/>
              </p:cNvSpPr>
              <p:nvPr/>
            </p:nvSpPr>
            <p:spPr bwMode="auto">
              <a:xfrm>
                <a:off x="2268" y="2565"/>
                <a:ext cx="63" cy="53"/>
              </a:xfrm>
              <a:custGeom>
                <a:avLst/>
                <a:gdLst>
                  <a:gd name="T0" fmla="*/ 0 w 127"/>
                  <a:gd name="T1" fmla="*/ 0 h 107"/>
                  <a:gd name="T2" fmla="*/ 0 w 127"/>
                  <a:gd name="T3" fmla="*/ 0 h 107"/>
                  <a:gd name="T4" fmla="*/ 0 w 127"/>
                  <a:gd name="T5" fmla="*/ 0 h 107"/>
                  <a:gd name="T6" fmla="*/ 0 w 127"/>
                  <a:gd name="T7" fmla="*/ 0 h 107"/>
                  <a:gd name="T8" fmla="*/ 0 w 127"/>
                  <a:gd name="T9" fmla="*/ 0 h 107"/>
                  <a:gd name="T10" fmla="*/ 0 w 127"/>
                  <a:gd name="T11" fmla="*/ 0 h 107"/>
                  <a:gd name="T12" fmla="*/ 0 w 127"/>
                  <a:gd name="T13" fmla="*/ 0 h 107"/>
                  <a:gd name="T14" fmla="*/ 0 w 127"/>
                  <a:gd name="T15" fmla="*/ 0 h 107"/>
                  <a:gd name="T16" fmla="*/ 0 w 127"/>
                  <a:gd name="T17" fmla="*/ 0 h 107"/>
                  <a:gd name="T18" fmla="*/ 0 w 127"/>
                  <a:gd name="T19" fmla="*/ 0 h 10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7"/>
                  <a:gd name="T31" fmla="*/ 0 h 107"/>
                  <a:gd name="T32" fmla="*/ 127 w 127"/>
                  <a:gd name="T33" fmla="*/ 107 h 10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7" h="107">
                    <a:moveTo>
                      <a:pt x="85" y="107"/>
                    </a:moveTo>
                    <a:lnTo>
                      <a:pt x="57" y="68"/>
                    </a:lnTo>
                    <a:lnTo>
                      <a:pt x="9" y="87"/>
                    </a:lnTo>
                    <a:lnTo>
                      <a:pt x="0" y="61"/>
                    </a:lnTo>
                    <a:lnTo>
                      <a:pt x="115" y="0"/>
                    </a:lnTo>
                    <a:lnTo>
                      <a:pt x="127" y="30"/>
                    </a:lnTo>
                    <a:lnTo>
                      <a:pt x="81" y="57"/>
                    </a:lnTo>
                    <a:lnTo>
                      <a:pt x="115" y="103"/>
                    </a:lnTo>
                    <a:lnTo>
                      <a:pt x="85" y="107"/>
                    </a:lnTo>
                    <a:close/>
                  </a:path>
                </a:pathLst>
              </a:custGeom>
              <a:solidFill>
                <a:srgbClr val="8A99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67" name="Freeform 153"/>
              <p:cNvSpPr>
                <a:spLocks/>
              </p:cNvSpPr>
              <p:nvPr/>
            </p:nvSpPr>
            <p:spPr bwMode="auto">
              <a:xfrm>
                <a:off x="1985" y="2849"/>
                <a:ext cx="779" cy="327"/>
              </a:xfrm>
              <a:custGeom>
                <a:avLst/>
                <a:gdLst>
                  <a:gd name="T0" fmla="*/ 0 w 1559"/>
                  <a:gd name="T1" fmla="*/ 0 h 654"/>
                  <a:gd name="T2" fmla="*/ 0 w 1559"/>
                  <a:gd name="T3" fmla="*/ 1 h 654"/>
                  <a:gd name="T4" fmla="*/ 0 w 1559"/>
                  <a:gd name="T5" fmla="*/ 1 h 654"/>
                  <a:gd name="T6" fmla="*/ 0 w 1559"/>
                  <a:gd name="T7" fmla="*/ 1 h 654"/>
                  <a:gd name="T8" fmla="*/ 0 w 1559"/>
                  <a:gd name="T9" fmla="*/ 1 h 654"/>
                  <a:gd name="T10" fmla="*/ 0 w 1559"/>
                  <a:gd name="T11" fmla="*/ 0 h 654"/>
                  <a:gd name="T12" fmla="*/ 0 w 1559"/>
                  <a:gd name="T13" fmla="*/ 0 h 654"/>
                  <a:gd name="T14" fmla="*/ 0 60000 65536"/>
                  <a:gd name="T15" fmla="*/ 0 60000 65536"/>
                  <a:gd name="T16" fmla="*/ 0 60000 65536"/>
                  <a:gd name="T17" fmla="*/ 0 60000 65536"/>
                  <a:gd name="T18" fmla="*/ 0 60000 65536"/>
                  <a:gd name="T19" fmla="*/ 0 60000 65536"/>
                  <a:gd name="T20" fmla="*/ 0 60000 65536"/>
                  <a:gd name="T21" fmla="*/ 0 w 1559"/>
                  <a:gd name="T22" fmla="*/ 0 h 654"/>
                  <a:gd name="T23" fmla="*/ 1559 w 1559"/>
                  <a:gd name="T24" fmla="*/ 654 h 65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59" h="654">
                    <a:moveTo>
                      <a:pt x="1488" y="0"/>
                    </a:moveTo>
                    <a:lnTo>
                      <a:pt x="1559" y="45"/>
                    </a:lnTo>
                    <a:lnTo>
                      <a:pt x="432" y="654"/>
                    </a:lnTo>
                    <a:lnTo>
                      <a:pt x="0" y="289"/>
                    </a:lnTo>
                    <a:lnTo>
                      <a:pt x="143" y="214"/>
                    </a:lnTo>
                    <a:lnTo>
                      <a:pt x="1488" y="0"/>
                    </a:lnTo>
                    <a:close/>
                  </a:path>
                </a:pathLst>
              </a:custGeom>
              <a:solidFill>
                <a:srgbClr val="4047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68" name="Freeform 154"/>
              <p:cNvSpPr>
                <a:spLocks/>
              </p:cNvSpPr>
              <p:nvPr/>
            </p:nvSpPr>
            <p:spPr bwMode="auto">
              <a:xfrm>
                <a:off x="2556" y="2591"/>
                <a:ext cx="224" cy="164"/>
              </a:xfrm>
              <a:custGeom>
                <a:avLst/>
                <a:gdLst>
                  <a:gd name="T0" fmla="*/ 0 w 449"/>
                  <a:gd name="T1" fmla="*/ 0 h 329"/>
                  <a:gd name="T2" fmla="*/ 0 w 449"/>
                  <a:gd name="T3" fmla="*/ 0 h 329"/>
                  <a:gd name="T4" fmla="*/ 0 w 449"/>
                  <a:gd name="T5" fmla="*/ 0 h 329"/>
                  <a:gd name="T6" fmla="*/ 0 w 449"/>
                  <a:gd name="T7" fmla="*/ 0 h 329"/>
                  <a:gd name="T8" fmla="*/ 0 w 449"/>
                  <a:gd name="T9" fmla="*/ 0 h 329"/>
                  <a:gd name="T10" fmla="*/ 0 w 449"/>
                  <a:gd name="T11" fmla="*/ 0 h 329"/>
                  <a:gd name="T12" fmla="*/ 0 w 449"/>
                  <a:gd name="T13" fmla="*/ 0 h 329"/>
                  <a:gd name="T14" fmla="*/ 0 w 449"/>
                  <a:gd name="T15" fmla="*/ 0 h 329"/>
                  <a:gd name="T16" fmla="*/ 0 w 449"/>
                  <a:gd name="T17" fmla="*/ 0 h 329"/>
                  <a:gd name="T18" fmla="*/ 0 w 449"/>
                  <a:gd name="T19" fmla="*/ 0 h 329"/>
                  <a:gd name="T20" fmla="*/ 0 w 449"/>
                  <a:gd name="T21" fmla="*/ 0 h 329"/>
                  <a:gd name="T22" fmla="*/ 0 w 449"/>
                  <a:gd name="T23" fmla="*/ 0 h 329"/>
                  <a:gd name="T24" fmla="*/ 0 w 449"/>
                  <a:gd name="T25" fmla="*/ 0 h 329"/>
                  <a:gd name="T26" fmla="*/ 0 w 449"/>
                  <a:gd name="T27" fmla="*/ 0 h 329"/>
                  <a:gd name="T28" fmla="*/ 0 w 449"/>
                  <a:gd name="T29" fmla="*/ 0 h 329"/>
                  <a:gd name="T30" fmla="*/ 0 w 449"/>
                  <a:gd name="T31" fmla="*/ 0 h 329"/>
                  <a:gd name="T32" fmla="*/ 0 w 449"/>
                  <a:gd name="T33" fmla="*/ 0 h 329"/>
                  <a:gd name="T34" fmla="*/ 0 w 449"/>
                  <a:gd name="T35" fmla="*/ 0 h 329"/>
                  <a:gd name="T36" fmla="*/ 0 w 449"/>
                  <a:gd name="T37" fmla="*/ 0 h 329"/>
                  <a:gd name="T38" fmla="*/ 0 w 449"/>
                  <a:gd name="T39" fmla="*/ 0 h 329"/>
                  <a:gd name="T40" fmla="*/ 0 w 449"/>
                  <a:gd name="T41" fmla="*/ 0 h 329"/>
                  <a:gd name="T42" fmla="*/ 0 w 449"/>
                  <a:gd name="T43" fmla="*/ 0 h 329"/>
                  <a:gd name="T44" fmla="*/ 0 w 449"/>
                  <a:gd name="T45" fmla="*/ 0 h 329"/>
                  <a:gd name="T46" fmla="*/ 0 w 449"/>
                  <a:gd name="T47" fmla="*/ 0 h 329"/>
                  <a:gd name="T48" fmla="*/ 0 w 449"/>
                  <a:gd name="T49" fmla="*/ 0 h 329"/>
                  <a:gd name="T50" fmla="*/ 0 w 449"/>
                  <a:gd name="T51" fmla="*/ 0 h 329"/>
                  <a:gd name="T52" fmla="*/ 0 w 449"/>
                  <a:gd name="T53" fmla="*/ 0 h 329"/>
                  <a:gd name="T54" fmla="*/ 0 w 449"/>
                  <a:gd name="T55" fmla="*/ 0 h 32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49"/>
                  <a:gd name="T85" fmla="*/ 0 h 329"/>
                  <a:gd name="T86" fmla="*/ 449 w 449"/>
                  <a:gd name="T87" fmla="*/ 329 h 32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49" h="329">
                    <a:moveTo>
                      <a:pt x="0" y="33"/>
                    </a:moveTo>
                    <a:lnTo>
                      <a:pt x="132" y="2"/>
                    </a:lnTo>
                    <a:lnTo>
                      <a:pt x="132" y="0"/>
                    </a:lnTo>
                    <a:lnTo>
                      <a:pt x="135" y="0"/>
                    </a:lnTo>
                    <a:lnTo>
                      <a:pt x="139" y="0"/>
                    </a:lnTo>
                    <a:lnTo>
                      <a:pt x="145" y="0"/>
                    </a:lnTo>
                    <a:lnTo>
                      <a:pt x="151" y="0"/>
                    </a:lnTo>
                    <a:lnTo>
                      <a:pt x="158" y="2"/>
                    </a:lnTo>
                    <a:lnTo>
                      <a:pt x="164" y="6"/>
                    </a:lnTo>
                    <a:lnTo>
                      <a:pt x="171" y="10"/>
                    </a:lnTo>
                    <a:lnTo>
                      <a:pt x="173" y="14"/>
                    </a:lnTo>
                    <a:lnTo>
                      <a:pt x="175" y="17"/>
                    </a:lnTo>
                    <a:lnTo>
                      <a:pt x="177" y="19"/>
                    </a:lnTo>
                    <a:lnTo>
                      <a:pt x="179" y="25"/>
                    </a:lnTo>
                    <a:lnTo>
                      <a:pt x="181" y="29"/>
                    </a:lnTo>
                    <a:lnTo>
                      <a:pt x="181" y="33"/>
                    </a:lnTo>
                    <a:lnTo>
                      <a:pt x="183" y="38"/>
                    </a:lnTo>
                    <a:lnTo>
                      <a:pt x="185" y="44"/>
                    </a:lnTo>
                    <a:lnTo>
                      <a:pt x="185" y="48"/>
                    </a:lnTo>
                    <a:lnTo>
                      <a:pt x="187" y="52"/>
                    </a:lnTo>
                    <a:lnTo>
                      <a:pt x="187" y="56"/>
                    </a:lnTo>
                    <a:lnTo>
                      <a:pt x="187" y="61"/>
                    </a:lnTo>
                    <a:lnTo>
                      <a:pt x="187" y="65"/>
                    </a:lnTo>
                    <a:lnTo>
                      <a:pt x="189" y="69"/>
                    </a:lnTo>
                    <a:lnTo>
                      <a:pt x="449" y="257"/>
                    </a:lnTo>
                    <a:lnTo>
                      <a:pt x="253" y="329"/>
                    </a:lnTo>
                    <a:lnTo>
                      <a:pt x="0" y="33"/>
                    </a:lnTo>
                    <a:close/>
                  </a:path>
                </a:pathLst>
              </a:custGeom>
              <a:solidFill>
                <a:srgbClr val="A86E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69" name="Freeform 155"/>
              <p:cNvSpPr>
                <a:spLocks/>
              </p:cNvSpPr>
              <p:nvPr/>
            </p:nvSpPr>
            <p:spPr bwMode="auto">
              <a:xfrm>
                <a:off x="2576" y="2625"/>
                <a:ext cx="188" cy="126"/>
              </a:xfrm>
              <a:custGeom>
                <a:avLst/>
                <a:gdLst>
                  <a:gd name="T0" fmla="*/ 0 w 377"/>
                  <a:gd name="T1" fmla="*/ 0 h 253"/>
                  <a:gd name="T2" fmla="*/ 0 w 377"/>
                  <a:gd name="T3" fmla="*/ 0 h 253"/>
                  <a:gd name="T4" fmla="*/ 0 w 377"/>
                  <a:gd name="T5" fmla="*/ 0 h 253"/>
                  <a:gd name="T6" fmla="*/ 0 w 377"/>
                  <a:gd name="T7" fmla="*/ 0 h 253"/>
                  <a:gd name="T8" fmla="*/ 0 w 377"/>
                  <a:gd name="T9" fmla="*/ 0 h 253"/>
                  <a:gd name="T10" fmla="*/ 0 w 377"/>
                  <a:gd name="T11" fmla="*/ 0 h 253"/>
                  <a:gd name="T12" fmla="*/ 0 60000 65536"/>
                  <a:gd name="T13" fmla="*/ 0 60000 65536"/>
                  <a:gd name="T14" fmla="*/ 0 60000 65536"/>
                  <a:gd name="T15" fmla="*/ 0 60000 65536"/>
                  <a:gd name="T16" fmla="*/ 0 60000 65536"/>
                  <a:gd name="T17" fmla="*/ 0 60000 65536"/>
                  <a:gd name="T18" fmla="*/ 0 w 377"/>
                  <a:gd name="T19" fmla="*/ 0 h 253"/>
                  <a:gd name="T20" fmla="*/ 377 w 377"/>
                  <a:gd name="T21" fmla="*/ 253 h 253"/>
                </a:gdLst>
                <a:ahLst/>
                <a:cxnLst>
                  <a:cxn ang="T12">
                    <a:pos x="T0" y="T1"/>
                  </a:cxn>
                  <a:cxn ang="T13">
                    <a:pos x="T2" y="T3"/>
                  </a:cxn>
                  <a:cxn ang="T14">
                    <a:pos x="T4" y="T5"/>
                  </a:cxn>
                  <a:cxn ang="T15">
                    <a:pos x="T6" y="T7"/>
                  </a:cxn>
                  <a:cxn ang="T16">
                    <a:pos x="T8" y="T9"/>
                  </a:cxn>
                  <a:cxn ang="T17">
                    <a:pos x="T10" y="T11"/>
                  </a:cxn>
                </a:cxnLst>
                <a:rect l="T18" t="T19" r="T20" b="T21"/>
                <a:pathLst>
                  <a:path w="377" h="253">
                    <a:moveTo>
                      <a:pt x="0" y="0"/>
                    </a:moveTo>
                    <a:lnTo>
                      <a:pt x="143" y="9"/>
                    </a:lnTo>
                    <a:lnTo>
                      <a:pt x="377" y="196"/>
                    </a:lnTo>
                    <a:lnTo>
                      <a:pt x="225" y="253"/>
                    </a:lnTo>
                    <a:lnTo>
                      <a:pt x="0" y="0"/>
                    </a:lnTo>
                    <a:close/>
                  </a:path>
                </a:pathLst>
              </a:custGeom>
              <a:solidFill>
                <a:srgbClr val="BFC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70" name="Freeform 156"/>
              <p:cNvSpPr>
                <a:spLocks/>
              </p:cNvSpPr>
              <p:nvPr/>
            </p:nvSpPr>
            <p:spPr bwMode="auto">
              <a:xfrm>
                <a:off x="2372" y="2558"/>
                <a:ext cx="295" cy="257"/>
              </a:xfrm>
              <a:custGeom>
                <a:avLst/>
                <a:gdLst>
                  <a:gd name="T0" fmla="*/ 1 w 589"/>
                  <a:gd name="T1" fmla="*/ 1 h 513"/>
                  <a:gd name="T2" fmla="*/ 1 w 589"/>
                  <a:gd name="T3" fmla="*/ 1 h 513"/>
                  <a:gd name="T4" fmla="*/ 1 w 589"/>
                  <a:gd name="T5" fmla="*/ 1 h 513"/>
                  <a:gd name="T6" fmla="*/ 1 w 589"/>
                  <a:gd name="T7" fmla="*/ 1 h 513"/>
                  <a:gd name="T8" fmla="*/ 1 w 589"/>
                  <a:gd name="T9" fmla="*/ 1 h 513"/>
                  <a:gd name="T10" fmla="*/ 1 w 589"/>
                  <a:gd name="T11" fmla="*/ 1 h 513"/>
                  <a:gd name="T12" fmla="*/ 1 w 589"/>
                  <a:gd name="T13" fmla="*/ 1 h 513"/>
                  <a:gd name="T14" fmla="*/ 1 w 589"/>
                  <a:gd name="T15" fmla="*/ 1 h 513"/>
                  <a:gd name="T16" fmla="*/ 1 w 589"/>
                  <a:gd name="T17" fmla="*/ 1 h 513"/>
                  <a:gd name="T18" fmla="*/ 1 w 589"/>
                  <a:gd name="T19" fmla="*/ 1 h 513"/>
                  <a:gd name="T20" fmla="*/ 1 w 589"/>
                  <a:gd name="T21" fmla="*/ 1 h 513"/>
                  <a:gd name="T22" fmla="*/ 1 w 589"/>
                  <a:gd name="T23" fmla="*/ 0 h 513"/>
                  <a:gd name="T24" fmla="*/ 1 w 589"/>
                  <a:gd name="T25" fmla="*/ 0 h 513"/>
                  <a:gd name="T26" fmla="*/ 1 w 589"/>
                  <a:gd name="T27" fmla="*/ 0 h 513"/>
                  <a:gd name="T28" fmla="*/ 1 w 589"/>
                  <a:gd name="T29" fmla="*/ 0 h 513"/>
                  <a:gd name="T30" fmla="*/ 1 w 589"/>
                  <a:gd name="T31" fmla="*/ 0 h 513"/>
                  <a:gd name="T32" fmla="*/ 1 w 589"/>
                  <a:gd name="T33" fmla="*/ 1 h 513"/>
                  <a:gd name="T34" fmla="*/ 0 w 589"/>
                  <a:gd name="T35" fmla="*/ 1 h 513"/>
                  <a:gd name="T36" fmla="*/ 1 w 589"/>
                  <a:gd name="T37" fmla="*/ 1 h 513"/>
                  <a:gd name="T38" fmla="*/ 1 w 589"/>
                  <a:gd name="T39" fmla="*/ 1 h 513"/>
                  <a:gd name="T40" fmla="*/ 1 w 589"/>
                  <a:gd name="T41" fmla="*/ 1 h 5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89"/>
                  <a:gd name="T64" fmla="*/ 0 h 513"/>
                  <a:gd name="T65" fmla="*/ 589 w 589"/>
                  <a:gd name="T66" fmla="*/ 513 h 5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89" h="513">
                    <a:moveTo>
                      <a:pt x="589" y="279"/>
                    </a:moveTo>
                    <a:lnTo>
                      <a:pt x="539" y="224"/>
                    </a:lnTo>
                    <a:lnTo>
                      <a:pt x="273" y="15"/>
                    </a:lnTo>
                    <a:lnTo>
                      <a:pt x="269" y="13"/>
                    </a:lnTo>
                    <a:lnTo>
                      <a:pt x="266" y="11"/>
                    </a:lnTo>
                    <a:lnTo>
                      <a:pt x="260" y="9"/>
                    </a:lnTo>
                    <a:lnTo>
                      <a:pt x="258" y="7"/>
                    </a:lnTo>
                    <a:lnTo>
                      <a:pt x="252" y="5"/>
                    </a:lnTo>
                    <a:lnTo>
                      <a:pt x="249" y="5"/>
                    </a:lnTo>
                    <a:lnTo>
                      <a:pt x="241" y="4"/>
                    </a:lnTo>
                    <a:lnTo>
                      <a:pt x="235" y="2"/>
                    </a:lnTo>
                    <a:lnTo>
                      <a:pt x="230" y="0"/>
                    </a:lnTo>
                    <a:lnTo>
                      <a:pt x="224" y="0"/>
                    </a:lnTo>
                    <a:lnTo>
                      <a:pt x="218" y="0"/>
                    </a:lnTo>
                    <a:lnTo>
                      <a:pt x="212" y="0"/>
                    </a:lnTo>
                    <a:lnTo>
                      <a:pt x="205" y="0"/>
                    </a:lnTo>
                    <a:lnTo>
                      <a:pt x="201" y="4"/>
                    </a:lnTo>
                    <a:lnTo>
                      <a:pt x="0" y="83"/>
                    </a:lnTo>
                    <a:lnTo>
                      <a:pt x="325" y="513"/>
                    </a:lnTo>
                    <a:lnTo>
                      <a:pt x="589" y="279"/>
                    </a:lnTo>
                    <a:close/>
                  </a:path>
                </a:pathLst>
              </a:custGeom>
              <a:solidFill>
                <a:srgbClr val="CCA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71" name="Freeform 157"/>
              <p:cNvSpPr>
                <a:spLocks/>
              </p:cNvSpPr>
              <p:nvPr/>
            </p:nvSpPr>
            <p:spPr bwMode="auto">
              <a:xfrm>
                <a:off x="2520" y="2717"/>
                <a:ext cx="71" cy="60"/>
              </a:xfrm>
              <a:custGeom>
                <a:avLst/>
                <a:gdLst>
                  <a:gd name="T0" fmla="*/ 0 w 143"/>
                  <a:gd name="T1" fmla="*/ 0 h 120"/>
                  <a:gd name="T2" fmla="*/ 0 w 143"/>
                  <a:gd name="T3" fmla="*/ 1 h 120"/>
                  <a:gd name="T4" fmla="*/ 0 w 143"/>
                  <a:gd name="T5" fmla="*/ 1 h 120"/>
                  <a:gd name="T6" fmla="*/ 0 w 143"/>
                  <a:gd name="T7" fmla="*/ 1 h 120"/>
                  <a:gd name="T8" fmla="*/ 0 w 143"/>
                  <a:gd name="T9" fmla="*/ 1 h 120"/>
                  <a:gd name="T10" fmla="*/ 0 w 143"/>
                  <a:gd name="T11" fmla="*/ 1 h 120"/>
                  <a:gd name="T12" fmla="*/ 0 w 143"/>
                  <a:gd name="T13" fmla="*/ 1 h 120"/>
                  <a:gd name="T14" fmla="*/ 0 w 143"/>
                  <a:gd name="T15" fmla="*/ 1 h 120"/>
                  <a:gd name="T16" fmla="*/ 0 w 143"/>
                  <a:gd name="T17" fmla="*/ 1 h 120"/>
                  <a:gd name="T18" fmla="*/ 0 w 143"/>
                  <a:gd name="T19" fmla="*/ 1 h 120"/>
                  <a:gd name="T20" fmla="*/ 0 w 143"/>
                  <a:gd name="T21" fmla="*/ 1 h 120"/>
                  <a:gd name="T22" fmla="*/ 0 w 143"/>
                  <a:gd name="T23" fmla="*/ 1 h 120"/>
                  <a:gd name="T24" fmla="*/ 0 w 143"/>
                  <a:gd name="T25" fmla="*/ 1 h 120"/>
                  <a:gd name="T26" fmla="*/ 0 w 143"/>
                  <a:gd name="T27" fmla="*/ 1 h 120"/>
                  <a:gd name="T28" fmla="*/ 0 w 143"/>
                  <a:gd name="T29" fmla="*/ 1 h 120"/>
                  <a:gd name="T30" fmla="*/ 0 w 143"/>
                  <a:gd name="T31" fmla="*/ 1 h 120"/>
                  <a:gd name="T32" fmla="*/ 0 w 143"/>
                  <a:gd name="T33" fmla="*/ 1 h 120"/>
                  <a:gd name="T34" fmla="*/ 0 w 143"/>
                  <a:gd name="T35" fmla="*/ 0 h 120"/>
                  <a:gd name="T36" fmla="*/ 0 w 143"/>
                  <a:gd name="T37" fmla="*/ 0 h 1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3"/>
                  <a:gd name="T58" fmla="*/ 0 h 120"/>
                  <a:gd name="T59" fmla="*/ 143 w 143"/>
                  <a:gd name="T60" fmla="*/ 120 h 12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3" h="120">
                    <a:moveTo>
                      <a:pt x="0" y="0"/>
                    </a:moveTo>
                    <a:lnTo>
                      <a:pt x="2" y="2"/>
                    </a:lnTo>
                    <a:lnTo>
                      <a:pt x="4" y="4"/>
                    </a:lnTo>
                    <a:lnTo>
                      <a:pt x="8" y="6"/>
                    </a:lnTo>
                    <a:lnTo>
                      <a:pt x="12" y="8"/>
                    </a:lnTo>
                    <a:lnTo>
                      <a:pt x="19" y="12"/>
                    </a:lnTo>
                    <a:lnTo>
                      <a:pt x="25" y="14"/>
                    </a:lnTo>
                    <a:lnTo>
                      <a:pt x="34" y="17"/>
                    </a:lnTo>
                    <a:lnTo>
                      <a:pt x="42" y="17"/>
                    </a:lnTo>
                    <a:lnTo>
                      <a:pt x="53" y="19"/>
                    </a:lnTo>
                    <a:lnTo>
                      <a:pt x="65" y="21"/>
                    </a:lnTo>
                    <a:lnTo>
                      <a:pt x="78" y="21"/>
                    </a:lnTo>
                    <a:lnTo>
                      <a:pt x="91" y="21"/>
                    </a:lnTo>
                    <a:lnTo>
                      <a:pt x="108" y="17"/>
                    </a:lnTo>
                    <a:lnTo>
                      <a:pt x="124" y="15"/>
                    </a:lnTo>
                    <a:lnTo>
                      <a:pt x="143" y="12"/>
                    </a:lnTo>
                    <a:lnTo>
                      <a:pt x="27" y="120"/>
                    </a:lnTo>
                    <a:lnTo>
                      <a:pt x="0" y="0"/>
                    </a:lnTo>
                    <a:close/>
                  </a:path>
                </a:pathLst>
              </a:custGeom>
              <a:solidFill>
                <a:srgbClr val="C79E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72" name="Freeform 158"/>
              <p:cNvSpPr>
                <a:spLocks/>
              </p:cNvSpPr>
              <p:nvPr/>
            </p:nvSpPr>
            <p:spPr bwMode="auto">
              <a:xfrm>
                <a:off x="2527" y="2696"/>
                <a:ext cx="282" cy="227"/>
              </a:xfrm>
              <a:custGeom>
                <a:avLst/>
                <a:gdLst>
                  <a:gd name="T0" fmla="*/ 0 w 565"/>
                  <a:gd name="T1" fmla="*/ 0 h 455"/>
                  <a:gd name="T2" fmla="*/ 0 w 565"/>
                  <a:gd name="T3" fmla="*/ 0 h 455"/>
                  <a:gd name="T4" fmla="*/ 0 w 565"/>
                  <a:gd name="T5" fmla="*/ 0 h 455"/>
                  <a:gd name="T6" fmla="*/ 0 w 565"/>
                  <a:gd name="T7" fmla="*/ 0 h 455"/>
                  <a:gd name="T8" fmla="*/ 0 w 565"/>
                  <a:gd name="T9" fmla="*/ 0 h 455"/>
                  <a:gd name="T10" fmla="*/ 0 w 565"/>
                  <a:gd name="T11" fmla="*/ 0 h 455"/>
                  <a:gd name="T12" fmla="*/ 0 w 565"/>
                  <a:gd name="T13" fmla="*/ 0 h 455"/>
                  <a:gd name="T14" fmla="*/ 0 w 565"/>
                  <a:gd name="T15" fmla="*/ 0 h 455"/>
                  <a:gd name="T16" fmla="*/ 0 w 565"/>
                  <a:gd name="T17" fmla="*/ 0 h 455"/>
                  <a:gd name="T18" fmla="*/ 0 w 565"/>
                  <a:gd name="T19" fmla="*/ 0 h 455"/>
                  <a:gd name="T20" fmla="*/ 0 w 565"/>
                  <a:gd name="T21" fmla="*/ 0 h 455"/>
                  <a:gd name="T22" fmla="*/ 0 w 565"/>
                  <a:gd name="T23" fmla="*/ 0 h 455"/>
                  <a:gd name="T24" fmla="*/ 0 w 565"/>
                  <a:gd name="T25" fmla="*/ 0 h 455"/>
                  <a:gd name="T26" fmla="*/ 0 w 565"/>
                  <a:gd name="T27" fmla="*/ 0 h 455"/>
                  <a:gd name="T28" fmla="*/ 0 w 565"/>
                  <a:gd name="T29" fmla="*/ 0 h 455"/>
                  <a:gd name="T30" fmla="*/ 0 w 565"/>
                  <a:gd name="T31" fmla="*/ 0 h 455"/>
                  <a:gd name="T32" fmla="*/ 0 w 565"/>
                  <a:gd name="T33" fmla="*/ 0 h 455"/>
                  <a:gd name="T34" fmla="*/ 0 w 565"/>
                  <a:gd name="T35" fmla="*/ 0 h 455"/>
                  <a:gd name="T36" fmla="*/ 0 w 565"/>
                  <a:gd name="T37" fmla="*/ 0 h 455"/>
                  <a:gd name="T38" fmla="*/ 0 w 565"/>
                  <a:gd name="T39" fmla="*/ 0 h 455"/>
                  <a:gd name="T40" fmla="*/ 0 w 565"/>
                  <a:gd name="T41" fmla="*/ 0 h 455"/>
                  <a:gd name="T42" fmla="*/ 0 w 565"/>
                  <a:gd name="T43" fmla="*/ 0 h 455"/>
                  <a:gd name="T44" fmla="*/ 0 w 565"/>
                  <a:gd name="T45" fmla="*/ 0 h 455"/>
                  <a:gd name="T46" fmla="*/ 0 w 565"/>
                  <a:gd name="T47" fmla="*/ 0 h 455"/>
                  <a:gd name="T48" fmla="*/ 0 w 565"/>
                  <a:gd name="T49" fmla="*/ 0 h 455"/>
                  <a:gd name="T50" fmla="*/ 0 w 565"/>
                  <a:gd name="T51" fmla="*/ 0 h 455"/>
                  <a:gd name="T52" fmla="*/ 0 w 565"/>
                  <a:gd name="T53" fmla="*/ 0 h 455"/>
                  <a:gd name="T54" fmla="*/ 0 w 565"/>
                  <a:gd name="T55" fmla="*/ 0 h 455"/>
                  <a:gd name="T56" fmla="*/ 0 w 565"/>
                  <a:gd name="T57" fmla="*/ 0 h 455"/>
                  <a:gd name="T58" fmla="*/ 0 w 565"/>
                  <a:gd name="T59" fmla="*/ 0 h 455"/>
                  <a:gd name="T60" fmla="*/ 0 w 565"/>
                  <a:gd name="T61" fmla="*/ 0 h 455"/>
                  <a:gd name="T62" fmla="*/ 0 w 565"/>
                  <a:gd name="T63" fmla="*/ 0 h 45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65"/>
                  <a:gd name="T97" fmla="*/ 0 h 455"/>
                  <a:gd name="T98" fmla="*/ 565 w 565"/>
                  <a:gd name="T99" fmla="*/ 455 h 45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65" h="455">
                    <a:moveTo>
                      <a:pt x="0" y="455"/>
                    </a:moveTo>
                    <a:lnTo>
                      <a:pt x="23" y="143"/>
                    </a:lnTo>
                    <a:lnTo>
                      <a:pt x="25" y="141"/>
                    </a:lnTo>
                    <a:lnTo>
                      <a:pt x="27" y="135"/>
                    </a:lnTo>
                    <a:lnTo>
                      <a:pt x="29" y="132"/>
                    </a:lnTo>
                    <a:lnTo>
                      <a:pt x="33" y="126"/>
                    </a:lnTo>
                    <a:lnTo>
                      <a:pt x="35" y="122"/>
                    </a:lnTo>
                    <a:lnTo>
                      <a:pt x="38" y="116"/>
                    </a:lnTo>
                    <a:lnTo>
                      <a:pt x="42" y="111"/>
                    </a:lnTo>
                    <a:lnTo>
                      <a:pt x="48" y="105"/>
                    </a:lnTo>
                    <a:lnTo>
                      <a:pt x="52" y="97"/>
                    </a:lnTo>
                    <a:lnTo>
                      <a:pt x="55" y="94"/>
                    </a:lnTo>
                    <a:lnTo>
                      <a:pt x="61" y="88"/>
                    </a:lnTo>
                    <a:lnTo>
                      <a:pt x="65" y="84"/>
                    </a:lnTo>
                    <a:lnTo>
                      <a:pt x="71" y="78"/>
                    </a:lnTo>
                    <a:lnTo>
                      <a:pt x="76" y="77"/>
                    </a:lnTo>
                    <a:lnTo>
                      <a:pt x="84" y="73"/>
                    </a:lnTo>
                    <a:lnTo>
                      <a:pt x="93" y="67"/>
                    </a:lnTo>
                    <a:lnTo>
                      <a:pt x="107" y="61"/>
                    </a:lnTo>
                    <a:lnTo>
                      <a:pt x="120" y="56"/>
                    </a:lnTo>
                    <a:lnTo>
                      <a:pt x="135" y="50"/>
                    </a:lnTo>
                    <a:lnTo>
                      <a:pt x="152" y="44"/>
                    </a:lnTo>
                    <a:lnTo>
                      <a:pt x="171" y="38"/>
                    </a:lnTo>
                    <a:lnTo>
                      <a:pt x="189" y="33"/>
                    </a:lnTo>
                    <a:lnTo>
                      <a:pt x="206" y="25"/>
                    </a:lnTo>
                    <a:lnTo>
                      <a:pt x="221" y="19"/>
                    </a:lnTo>
                    <a:lnTo>
                      <a:pt x="238" y="14"/>
                    </a:lnTo>
                    <a:lnTo>
                      <a:pt x="251" y="10"/>
                    </a:lnTo>
                    <a:lnTo>
                      <a:pt x="263" y="6"/>
                    </a:lnTo>
                    <a:lnTo>
                      <a:pt x="270" y="4"/>
                    </a:lnTo>
                    <a:lnTo>
                      <a:pt x="276" y="0"/>
                    </a:lnTo>
                    <a:lnTo>
                      <a:pt x="280" y="0"/>
                    </a:lnTo>
                    <a:lnTo>
                      <a:pt x="337" y="92"/>
                    </a:lnTo>
                    <a:lnTo>
                      <a:pt x="504" y="31"/>
                    </a:lnTo>
                    <a:lnTo>
                      <a:pt x="504" y="29"/>
                    </a:lnTo>
                    <a:lnTo>
                      <a:pt x="510" y="29"/>
                    </a:lnTo>
                    <a:lnTo>
                      <a:pt x="512" y="29"/>
                    </a:lnTo>
                    <a:lnTo>
                      <a:pt x="517" y="29"/>
                    </a:lnTo>
                    <a:lnTo>
                      <a:pt x="521" y="29"/>
                    </a:lnTo>
                    <a:lnTo>
                      <a:pt x="527" y="29"/>
                    </a:lnTo>
                    <a:lnTo>
                      <a:pt x="531" y="29"/>
                    </a:lnTo>
                    <a:lnTo>
                      <a:pt x="534" y="31"/>
                    </a:lnTo>
                    <a:lnTo>
                      <a:pt x="540" y="33"/>
                    </a:lnTo>
                    <a:lnTo>
                      <a:pt x="544" y="35"/>
                    </a:lnTo>
                    <a:lnTo>
                      <a:pt x="548" y="37"/>
                    </a:lnTo>
                    <a:lnTo>
                      <a:pt x="552" y="38"/>
                    </a:lnTo>
                    <a:lnTo>
                      <a:pt x="555" y="40"/>
                    </a:lnTo>
                    <a:lnTo>
                      <a:pt x="557" y="46"/>
                    </a:lnTo>
                    <a:lnTo>
                      <a:pt x="559" y="48"/>
                    </a:lnTo>
                    <a:lnTo>
                      <a:pt x="561" y="54"/>
                    </a:lnTo>
                    <a:lnTo>
                      <a:pt x="563" y="57"/>
                    </a:lnTo>
                    <a:lnTo>
                      <a:pt x="563" y="61"/>
                    </a:lnTo>
                    <a:lnTo>
                      <a:pt x="563" y="65"/>
                    </a:lnTo>
                    <a:lnTo>
                      <a:pt x="565" y="71"/>
                    </a:lnTo>
                    <a:lnTo>
                      <a:pt x="565" y="75"/>
                    </a:lnTo>
                    <a:lnTo>
                      <a:pt x="565" y="80"/>
                    </a:lnTo>
                    <a:lnTo>
                      <a:pt x="563" y="84"/>
                    </a:lnTo>
                    <a:lnTo>
                      <a:pt x="563" y="88"/>
                    </a:lnTo>
                    <a:lnTo>
                      <a:pt x="561" y="92"/>
                    </a:lnTo>
                    <a:lnTo>
                      <a:pt x="559" y="96"/>
                    </a:lnTo>
                    <a:lnTo>
                      <a:pt x="553" y="101"/>
                    </a:lnTo>
                    <a:lnTo>
                      <a:pt x="550" y="107"/>
                    </a:lnTo>
                    <a:lnTo>
                      <a:pt x="506" y="208"/>
                    </a:lnTo>
                    <a:lnTo>
                      <a:pt x="0" y="455"/>
                    </a:lnTo>
                    <a:close/>
                  </a:path>
                </a:pathLst>
              </a:custGeom>
              <a:solidFill>
                <a:srgbClr val="BA87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73" name="Freeform 159"/>
              <p:cNvSpPr>
                <a:spLocks/>
              </p:cNvSpPr>
              <p:nvPr/>
            </p:nvSpPr>
            <p:spPr bwMode="auto">
              <a:xfrm>
                <a:off x="2365" y="2597"/>
                <a:ext cx="177" cy="333"/>
              </a:xfrm>
              <a:custGeom>
                <a:avLst/>
                <a:gdLst>
                  <a:gd name="T0" fmla="*/ 0 w 356"/>
                  <a:gd name="T1" fmla="*/ 1 h 665"/>
                  <a:gd name="T2" fmla="*/ 0 w 356"/>
                  <a:gd name="T3" fmla="*/ 1 h 665"/>
                  <a:gd name="T4" fmla="*/ 0 w 356"/>
                  <a:gd name="T5" fmla="*/ 1 h 665"/>
                  <a:gd name="T6" fmla="*/ 0 w 356"/>
                  <a:gd name="T7" fmla="*/ 1 h 665"/>
                  <a:gd name="T8" fmla="*/ 0 w 356"/>
                  <a:gd name="T9" fmla="*/ 1 h 665"/>
                  <a:gd name="T10" fmla="*/ 0 w 356"/>
                  <a:gd name="T11" fmla="*/ 1 h 665"/>
                  <a:gd name="T12" fmla="*/ 0 w 356"/>
                  <a:gd name="T13" fmla="*/ 1 h 665"/>
                  <a:gd name="T14" fmla="*/ 0 w 356"/>
                  <a:gd name="T15" fmla="*/ 1 h 665"/>
                  <a:gd name="T16" fmla="*/ 0 w 356"/>
                  <a:gd name="T17" fmla="*/ 1 h 665"/>
                  <a:gd name="T18" fmla="*/ 0 w 356"/>
                  <a:gd name="T19" fmla="*/ 1 h 665"/>
                  <a:gd name="T20" fmla="*/ 0 w 356"/>
                  <a:gd name="T21" fmla="*/ 1 h 665"/>
                  <a:gd name="T22" fmla="*/ 0 w 356"/>
                  <a:gd name="T23" fmla="*/ 1 h 665"/>
                  <a:gd name="T24" fmla="*/ 0 w 356"/>
                  <a:gd name="T25" fmla="*/ 1 h 665"/>
                  <a:gd name="T26" fmla="*/ 0 w 356"/>
                  <a:gd name="T27" fmla="*/ 1 h 665"/>
                  <a:gd name="T28" fmla="*/ 0 w 356"/>
                  <a:gd name="T29" fmla="*/ 1 h 665"/>
                  <a:gd name="T30" fmla="*/ 0 w 356"/>
                  <a:gd name="T31" fmla="*/ 1 h 665"/>
                  <a:gd name="T32" fmla="*/ 0 w 356"/>
                  <a:gd name="T33" fmla="*/ 1 h 665"/>
                  <a:gd name="T34" fmla="*/ 0 w 356"/>
                  <a:gd name="T35" fmla="*/ 1 h 665"/>
                  <a:gd name="T36" fmla="*/ 0 w 356"/>
                  <a:gd name="T37" fmla="*/ 1 h 665"/>
                  <a:gd name="T38" fmla="*/ 0 w 356"/>
                  <a:gd name="T39" fmla="*/ 1 h 665"/>
                  <a:gd name="T40" fmla="*/ 0 w 356"/>
                  <a:gd name="T41" fmla="*/ 1 h 665"/>
                  <a:gd name="T42" fmla="*/ 0 w 356"/>
                  <a:gd name="T43" fmla="*/ 1 h 665"/>
                  <a:gd name="T44" fmla="*/ 0 w 356"/>
                  <a:gd name="T45" fmla="*/ 1 h 665"/>
                  <a:gd name="T46" fmla="*/ 0 w 356"/>
                  <a:gd name="T47" fmla="*/ 1 h 665"/>
                  <a:gd name="T48" fmla="*/ 0 w 356"/>
                  <a:gd name="T49" fmla="*/ 1 h 665"/>
                  <a:gd name="T50" fmla="*/ 0 w 356"/>
                  <a:gd name="T51" fmla="*/ 1 h 665"/>
                  <a:gd name="T52" fmla="*/ 0 w 356"/>
                  <a:gd name="T53" fmla="*/ 1 h 665"/>
                  <a:gd name="T54" fmla="*/ 0 w 356"/>
                  <a:gd name="T55" fmla="*/ 1 h 665"/>
                  <a:gd name="T56" fmla="*/ 0 w 356"/>
                  <a:gd name="T57" fmla="*/ 1 h 665"/>
                  <a:gd name="T58" fmla="*/ 0 w 356"/>
                  <a:gd name="T59" fmla="*/ 1 h 665"/>
                  <a:gd name="T60" fmla="*/ 0 w 356"/>
                  <a:gd name="T61" fmla="*/ 1 h 665"/>
                  <a:gd name="T62" fmla="*/ 0 w 356"/>
                  <a:gd name="T63" fmla="*/ 1 h 665"/>
                  <a:gd name="T64" fmla="*/ 0 w 356"/>
                  <a:gd name="T65" fmla="*/ 1 h 665"/>
                  <a:gd name="T66" fmla="*/ 0 w 356"/>
                  <a:gd name="T67" fmla="*/ 1 h 665"/>
                  <a:gd name="T68" fmla="*/ 0 w 356"/>
                  <a:gd name="T69" fmla="*/ 1 h 665"/>
                  <a:gd name="T70" fmla="*/ 0 w 356"/>
                  <a:gd name="T71" fmla="*/ 1 h 665"/>
                  <a:gd name="T72" fmla="*/ 0 w 356"/>
                  <a:gd name="T73" fmla="*/ 0 h 665"/>
                  <a:gd name="T74" fmla="*/ 0 w 356"/>
                  <a:gd name="T75" fmla="*/ 1 h 665"/>
                  <a:gd name="T76" fmla="*/ 0 w 356"/>
                  <a:gd name="T77" fmla="*/ 1 h 665"/>
                  <a:gd name="T78" fmla="*/ 0 w 356"/>
                  <a:gd name="T79" fmla="*/ 1 h 665"/>
                  <a:gd name="T80" fmla="*/ 0 w 356"/>
                  <a:gd name="T81" fmla="*/ 1 h 665"/>
                  <a:gd name="T82" fmla="*/ 0 w 356"/>
                  <a:gd name="T83" fmla="*/ 1 h 665"/>
                  <a:gd name="T84" fmla="*/ 0 w 356"/>
                  <a:gd name="T85" fmla="*/ 1 h 665"/>
                  <a:gd name="T86" fmla="*/ 0 w 356"/>
                  <a:gd name="T87" fmla="*/ 1 h 665"/>
                  <a:gd name="T88" fmla="*/ 0 w 356"/>
                  <a:gd name="T89" fmla="*/ 1 h 665"/>
                  <a:gd name="T90" fmla="*/ 0 w 356"/>
                  <a:gd name="T91" fmla="*/ 1 h 665"/>
                  <a:gd name="T92" fmla="*/ 0 w 356"/>
                  <a:gd name="T93" fmla="*/ 1 h 665"/>
                  <a:gd name="T94" fmla="*/ 0 w 356"/>
                  <a:gd name="T95" fmla="*/ 1 h 66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6"/>
                  <a:gd name="T145" fmla="*/ 0 h 665"/>
                  <a:gd name="T146" fmla="*/ 356 w 356"/>
                  <a:gd name="T147" fmla="*/ 665 h 66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6" h="665">
                    <a:moveTo>
                      <a:pt x="327" y="650"/>
                    </a:moveTo>
                    <a:lnTo>
                      <a:pt x="350" y="372"/>
                    </a:lnTo>
                    <a:lnTo>
                      <a:pt x="350" y="370"/>
                    </a:lnTo>
                    <a:lnTo>
                      <a:pt x="350" y="367"/>
                    </a:lnTo>
                    <a:lnTo>
                      <a:pt x="352" y="361"/>
                    </a:lnTo>
                    <a:lnTo>
                      <a:pt x="354" y="355"/>
                    </a:lnTo>
                    <a:lnTo>
                      <a:pt x="354" y="348"/>
                    </a:lnTo>
                    <a:lnTo>
                      <a:pt x="354" y="340"/>
                    </a:lnTo>
                    <a:lnTo>
                      <a:pt x="356" y="334"/>
                    </a:lnTo>
                    <a:lnTo>
                      <a:pt x="356" y="325"/>
                    </a:lnTo>
                    <a:lnTo>
                      <a:pt x="356" y="315"/>
                    </a:lnTo>
                    <a:lnTo>
                      <a:pt x="354" y="306"/>
                    </a:lnTo>
                    <a:lnTo>
                      <a:pt x="354" y="298"/>
                    </a:lnTo>
                    <a:lnTo>
                      <a:pt x="350" y="289"/>
                    </a:lnTo>
                    <a:lnTo>
                      <a:pt x="346" y="279"/>
                    </a:lnTo>
                    <a:lnTo>
                      <a:pt x="342" y="272"/>
                    </a:lnTo>
                    <a:lnTo>
                      <a:pt x="337" y="264"/>
                    </a:lnTo>
                    <a:lnTo>
                      <a:pt x="327" y="254"/>
                    </a:lnTo>
                    <a:lnTo>
                      <a:pt x="314" y="241"/>
                    </a:lnTo>
                    <a:lnTo>
                      <a:pt x="295" y="224"/>
                    </a:lnTo>
                    <a:lnTo>
                      <a:pt x="276" y="207"/>
                    </a:lnTo>
                    <a:lnTo>
                      <a:pt x="251" y="184"/>
                    </a:lnTo>
                    <a:lnTo>
                      <a:pt x="227" y="163"/>
                    </a:lnTo>
                    <a:lnTo>
                      <a:pt x="200" y="140"/>
                    </a:lnTo>
                    <a:lnTo>
                      <a:pt x="173" y="118"/>
                    </a:lnTo>
                    <a:lnTo>
                      <a:pt x="147" y="95"/>
                    </a:lnTo>
                    <a:lnTo>
                      <a:pt x="122" y="74"/>
                    </a:lnTo>
                    <a:lnTo>
                      <a:pt x="99" y="55"/>
                    </a:lnTo>
                    <a:lnTo>
                      <a:pt x="80" y="38"/>
                    </a:lnTo>
                    <a:lnTo>
                      <a:pt x="61" y="22"/>
                    </a:lnTo>
                    <a:lnTo>
                      <a:pt x="48" y="11"/>
                    </a:lnTo>
                    <a:lnTo>
                      <a:pt x="40" y="5"/>
                    </a:lnTo>
                    <a:lnTo>
                      <a:pt x="38" y="3"/>
                    </a:lnTo>
                    <a:lnTo>
                      <a:pt x="36" y="2"/>
                    </a:lnTo>
                    <a:lnTo>
                      <a:pt x="33" y="2"/>
                    </a:lnTo>
                    <a:lnTo>
                      <a:pt x="29" y="0"/>
                    </a:lnTo>
                    <a:lnTo>
                      <a:pt x="23" y="2"/>
                    </a:lnTo>
                    <a:lnTo>
                      <a:pt x="16" y="3"/>
                    </a:lnTo>
                    <a:lnTo>
                      <a:pt x="12" y="5"/>
                    </a:lnTo>
                    <a:lnTo>
                      <a:pt x="8" y="9"/>
                    </a:lnTo>
                    <a:lnTo>
                      <a:pt x="6" y="13"/>
                    </a:lnTo>
                    <a:lnTo>
                      <a:pt x="4" y="17"/>
                    </a:lnTo>
                    <a:lnTo>
                      <a:pt x="4" y="22"/>
                    </a:lnTo>
                    <a:lnTo>
                      <a:pt x="0" y="127"/>
                    </a:lnTo>
                    <a:lnTo>
                      <a:pt x="284" y="665"/>
                    </a:lnTo>
                    <a:lnTo>
                      <a:pt x="327" y="650"/>
                    </a:lnTo>
                    <a:close/>
                  </a:path>
                </a:pathLst>
              </a:custGeom>
              <a:solidFill>
                <a:srgbClr val="A86E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74" name="Freeform 160"/>
              <p:cNvSpPr>
                <a:spLocks/>
              </p:cNvSpPr>
              <p:nvPr/>
            </p:nvSpPr>
            <p:spPr bwMode="auto">
              <a:xfrm>
                <a:off x="2548" y="2723"/>
                <a:ext cx="73" cy="175"/>
              </a:xfrm>
              <a:custGeom>
                <a:avLst/>
                <a:gdLst>
                  <a:gd name="T0" fmla="*/ 0 w 147"/>
                  <a:gd name="T1" fmla="*/ 1 h 350"/>
                  <a:gd name="T2" fmla="*/ 0 w 147"/>
                  <a:gd name="T3" fmla="*/ 1 h 350"/>
                  <a:gd name="T4" fmla="*/ 0 w 147"/>
                  <a:gd name="T5" fmla="*/ 1 h 350"/>
                  <a:gd name="T6" fmla="*/ 0 w 147"/>
                  <a:gd name="T7" fmla="*/ 1 h 350"/>
                  <a:gd name="T8" fmla="*/ 0 w 147"/>
                  <a:gd name="T9" fmla="*/ 1 h 350"/>
                  <a:gd name="T10" fmla="*/ 0 w 147"/>
                  <a:gd name="T11" fmla="*/ 1 h 350"/>
                  <a:gd name="T12" fmla="*/ 0 w 147"/>
                  <a:gd name="T13" fmla="*/ 1 h 350"/>
                  <a:gd name="T14" fmla="*/ 0 w 147"/>
                  <a:gd name="T15" fmla="*/ 1 h 350"/>
                  <a:gd name="T16" fmla="*/ 0 w 147"/>
                  <a:gd name="T17" fmla="*/ 1 h 350"/>
                  <a:gd name="T18" fmla="*/ 0 w 147"/>
                  <a:gd name="T19" fmla="*/ 1 h 350"/>
                  <a:gd name="T20" fmla="*/ 0 w 147"/>
                  <a:gd name="T21" fmla="*/ 1 h 350"/>
                  <a:gd name="T22" fmla="*/ 0 w 147"/>
                  <a:gd name="T23" fmla="*/ 1 h 350"/>
                  <a:gd name="T24" fmla="*/ 0 w 147"/>
                  <a:gd name="T25" fmla="*/ 1 h 350"/>
                  <a:gd name="T26" fmla="*/ 0 w 147"/>
                  <a:gd name="T27" fmla="*/ 1 h 350"/>
                  <a:gd name="T28" fmla="*/ 0 w 147"/>
                  <a:gd name="T29" fmla="*/ 1 h 350"/>
                  <a:gd name="T30" fmla="*/ 0 w 147"/>
                  <a:gd name="T31" fmla="*/ 1 h 350"/>
                  <a:gd name="T32" fmla="*/ 0 w 147"/>
                  <a:gd name="T33" fmla="*/ 1 h 350"/>
                  <a:gd name="T34" fmla="*/ 0 w 147"/>
                  <a:gd name="T35" fmla="*/ 1 h 350"/>
                  <a:gd name="T36" fmla="*/ 0 w 147"/>
                  <a:gd name="T37" fmla="*/ 1 h 350"/>
                  <a:gd name="T38" fmla="*/ 0 w 147"/>
                  <a:gd name="T39" fmla="*/ 0 h 350"/>
                  <a:gd name="T40" fmla="*/ 0 w 147"/>
                  <a:gd name="T41" fmla="*/ 1 h 350"/>
                  <a:gd name="T42" fmla="*/ 0 w 147"/>
                  <a:gd name="T43" fmla="*/ 1 h 350"/>
                  <a:gd name="T44" fmla="*/ 0 w 147"/>
                  <a:gd name="T45" fmla="*/ 1 h 35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47"/>
                  <a:gd name="T70" fmla="*/ 0 h 350"/>
                  <a:gd name="T71" fmla="*/ 147 w 147"/>
                  <a:gd name="T72" fmla="*/ 350 h 35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47" h="350">
                    <a:moveTo>
                      <a:pt x="10" y="148"/>
                    </a:moveTo>
                    <a:lnTo>
                      <a:pt x="0" y="350"/>
                    </a:lnTo>
                    <a:lnTo>
                      <a:pt x="74" y="313"/>
                    </a:lnTo>
                    <a:lnTo>
                      <a:pt x="74" y="312"/>
                    </a:lnTo>
                    <a:lnTo>
                      <a:pt x="74" y="310"/>
                    </a:lnTo>
                    <a:lnTo>
                      <a:pt x="74" y="306"/>
                    </a:lnTo>
                    <a:lnTo>
                      <a:pt x="76" y="300"/>
                    </a:lnTo>
                    <a:lnTo>
                      <a:pt x="78" y="294"/>
                    </a:lnTo>
                    <a:lnTo>
                      <a:pt x="80" y="287"/>
                    </a:lnTo>
                    <a:lnTo>
                      <a:pt x="82" y="279"/>
                    </a:lnTo>
                    <a:lnTo>
                      <a:pt x="86" y="272"/>
                    </a:lnTo>
                    <a:lnTo>
                      <a:pt x="90" y="262"/>
                    </a:lnTo>
                    <a:lnTo>
                      <a:pt x="95" y="253"/>
                    </a:lnTo>
                    <a:lnTo>
                      <a:pt x="99" y="243"/>
                    </a:lnTo>
                    <a:lnTo>
                      <a:pt x="107" y="234"/>
                    </a:lnTo>
                    <a:lnTo>
                      <a:pt x="112" y="224"/>
                    </a:lnTo>
                    <a:lnTo>
                      <a:pt x="122" y="215"/>
                    </a:lnTo>
                    <a:lnTo>
                      <a:pt x="129" y="207"/>
                    </a:lnTo>
                    <a:lnTo>
                      <a:pt x="141" y="199"/>
                    </a:lnTo>
                    <a:lnTo>
                      <a:pt x="147" y="0"/>
                    </a:lnTo>
                    <a:lnTo>
                      <a:pt x="44" y="68"/>
                    </a:lnTo>
                    <a:lnTo>
                      <a:pt x="10" y="148"/>
                    </a:lnTo>
                    <a:close/>
                  </a:path>
                </a:pathLst>
              </a:custGeom>
              <a:solidFill>
                <a:srgbClr val="CCA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75" name="Freeform 161"/>
              <p:cNvSpPr>
                <a:spLocks/>
              </p:cNvSpPr>
              <p:nvPr/>
            </p:nvSpPr>
            <p:spPr bwMode="auto">
              <a:xfrm>
                <a:off x="1998" y="2609"/>
                <a:ext cx="337" cy="190"/>
              </a:xfrm>
              <a:custGeom>
                <a:avLst/>
                <a:gdLst>
                  <a:gd name="T0" fmla="*/ 1 w 674"/>
                  <a:gd name="T1" fmla="*/ 0 h 381"/>
                  <a:gd name="T2" fmla="*/ 1 w 674"/>
                  <a:gd name="T3" fmla="*/ 0 h 381"/>
                  <a:gd name="T4" fmla="*/ 1 w 674"/>
                  <a:gd name="T5" fmla="*/ 0 h 381"/>
                  <a:gd name="T6" fmla="*/ 0 w 674"/>
                  <a:gd name="T7" fmla="*/ 0 h 381"/>
                  <a:gd name="T8" fmla="*/ 1 w 674"/>
                  <a:gd name="T9" fmla="*/ 0 h 381"/>
                  <a:gd name="T10" fmla="*/ 1 w 674"/>
                  <a:gd name="T11" fmla="*/ 0 h 381"/>
                  <a:gd name="T12" fmla="*/ 0 60000 65536"/>
                  <a:gd name="T13" fmla="*/ 0 60000 65536"/>
                  <a:gd name="T14" fmla="*/ 0 60000 65536"/>
                  <a:gd name="T15" fmla="*/ 0 60000 65536"/>
                  <a:gd name="T16" fmla="*/ 0 60000 65536"/>
                  <a:gd name="T17" fmla="*/ 0 60000 65536"/>
                  <a:gd name="T18" fmla="*/ 0 w 674"/>
                  <a:gd name="T19" fmla="*/ 0 h 381"/>
                  <a:gd name="T20" fmla="*/ 674 w 674"/>
                  <a:gd name="T21" fmla="*/ 381 h 381"/>
                </a:gdLst>
                <a:ahLst/>
                <a:cxnLst>
                  <a:cxn ang="T12">
                    <a:pos x="T0" y="T1"/>
                  </a:cxn>
                  <a:cxn ang="T13">
                    <a:pos x="T2" y="T3"/>
                  </a:cxn>
                  <a:cxn ang="T14">
                    <a:pos x="T4" y="T5"/>
                  </a:cxn>
                  <a:cxn ang="T15">
                    <a:pos x="T6" y="T7"/>
                  </a:cxn>
                  <a:cxn ang="T16">
                    <a:pos x="T8" y="T9"/>
                  </a:cxn>
                  <a:cxn ang="T17">
                    <a:pos x="T10" y="T11"/>
                  </a:cxn>
                </a:cxnLst>
                <a:rect l="T18" t="T19" r="T20" b="T21"/>
                <a:pathLst>
                  <a:path w="674" h="381">
                    <a:moveTo>
                      <a:pt x="661" y="0"/>
                    </a:moveTo>
                    <a:lnTo>
                      <a:pt x="674" y="149"/>
                    </a:lnTo>
                    <a:lnTo>
                      <a:pt x="23" y="381"/>
                    </a:lnTo>
                    <a:lnTo>
                      <a:pt x="0" y="252"/>
                    </a:lnTo>
                    <a:lnTo>
                      <a:pt x="661" y="0"/>
                    </a:lnTo>
                    <a:close/>
                  </a:path>
                </a:pathLst>
              </a:custGeom>
              <a:solidFill>
                <a:srgbClr val="A6E8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76" name="Freeform 162"/>
              <p:cNvSpPr>
                <a:spLocks/>
              </p:cNvSpPr>
              <p:nvPr/>
            </p:nvSpPr>
            <p:spPr bwMode="auto">
              <a:xfrm>
                <a:off x="2326" y="2609"/>
                <a:ext cx="192" cy="231"/>
              </a:xfrm>
              <a:custGeom>
                <a:avLst/>
                <a:gdLst>
                  <a:gd name="T0" fmla="*/ 0 w 384"/>
                  <a:gd name="T1" fmla="*/ 0 h 463"/>
                  <a:gd name="T2" fmla="*/ 1 w 384"/>
                  <a:gd name="T3" fmla="*/ 0 h 463"/>
                  <a:gd name="T4" fmla="*/ 1 w 384"/>
                  <a:gd name="T5" fmla="*/ 0 h 463"/>
                  <a:gd name="T6" fmla="*/ 1 w 384"/>
                  <a:gd name="T7" fmla="*/ 0 h 463"/>
                  <a:gd name="T8" fmla="*/ 0 w 384"/>
                  <a:gd name="T9" fmla="*/ 0 h 463"/>
                  <a:gd name="T10" fmla="*/ 0 w 384"/>
                  <a:gd name="T11" fmla="*/ 0 h 463"/>
                  <a:gd name="T12" fmla="*/ 0 60000 65536"/>
                  <a:gd name="T13" fmla="*/ 0 60000 65536"/>
                  <a:gd name="T14" fmla="*/ 0 60000 65536"/>
                  <a:gd name="T15" fmla="*/ 0 60000 65536"/>
                  <a:gd name="T16" fmla="*/ 0 60000 65536"/>
                  <a:gd name="T17" fmla="*/ 0 60000 65536"/>
                  <a:gd name="T18" fmla="*/ 0 w 384"/>
                  <a:gd name="T19" fmla="*/ 0 h 463"/>
                  <a:gd name="T20" fmla="*/ 384 w 384"/>
                  <a:gd name="T21" fmla="*/ 463 h 463"/>
                </a:gdLst>
                <a:ahLst/>
                <a:cxnLst>
                  <a:cxn ang="T12">
                    <a:pos x="T0" y="T1"/>
                  </a:cxn>
                  <a:cxn ang="T13">
                    <a:pos x="T2" y="T3"/>
                  </a:cxn>
                  <a:cxn ang="T14">
                    <a:pos x="T4" y="T5"/>
                  </a:cxn>
                  <a:cxn ang="T15">
                    <a:pos x="T6" y="T7"/>
                  </a:cxn>
                  <a:cxn ang="T16">
                    <a:pos x="T8" y="T9"/>
                  </a:cxn>
                  <a:cxn ang="T17">
                    <a:pos x="T10" y="T11"/>
                  </a:cxn>
                </a:cxnLst>
                <a:rect l="T18" t="T19" r="T20" b="T21"/>
                <a:pathLst>
                  <a:path w="384" h="463">
                    <a:moveTo>
                      <a:pt x="0" y="0"/>
                    </a:moveTo>
                    <a:lnTo>
                      <a:pt x="6" y="156"/>
                    </a:lnTo>
                    <a:lnTo>
                      <a:pt x="358" y="463"/>
                    </a:lnTo>
                    <a:lnTo>
                      <a:pt x="384" y="345"/>
                    </a:lnTo>
                    <a:lnTo>
                      <a:pt x="0" y="0"/>
                    </a:lnTo>
                    <a:close/>
                  </a:path>
                </a:pathLst>
              </a:custGeom>
              <a:solidFill>
                <a:srgbClr val="63B8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77" name="Freeform 163"/>
              <p:cNvSpPr>
                <a:spLocks/>
              </p:cNvSpPr>
              <p:nvPr/>
            </p:nvSpPr>
            <p:spPr bwMode="auto">
              <a:xfrm>
                <a:off x="2017" y="2705"/>
                <a:ext cx="169" cy="119"/>
              </a:xfrm>
              <a:custGeom>
                <a:avLst/>
                <a:gdLst>
                  <a:gd name="T0" fmla="*/ 1 w 338"/>
                  <a:gd name="T1" fmla="*/ 0 h 237"/>
                  <a:gd name="T2" fmla="*/ 0 w 338"/>
                  <a:gd name="T3" fmla="*/ 1 h 237"/>
                  <a:gd name="T4" fmla="*/ 1 w 338"/>
                  <a:gd name="T5" fmla="*/ 1 h 237"/>
                  <a:gd name="T6" fmla="*/ 1 w 338"/>
                  <a:gd name="T7" fmla="*/ 1 h 237"/>
                  <a:gd name="T8" fmla="*/ 1 w 338"/>
                  <a:gd name="T9" fmla="*/ 0 h 237"/>
                  <a:gd name="T10" fmla="*/ 1 w 338"/>
                  <a:gd name="T11" fmla="*/ 0 h 237"/>
                  <a:gd name="T12" fmla="*/ 0 60000 65536"/>
                  <a:gd name="T13" fmla="*/ 0 60000 65536"/>
                  <a:gd name="T14" fmla="*/ 0 60000 65536"/>
                  <a:gd name="T15" fmla="*/ 0 60000 65536"/>
                  <a:gd name="T16" fmla="*/ 0 60000 65536"/>
                  <a:gd name="T17" fmla="*/ 0 60000 65536"/>
                  <a:gd name="T18" fmla="*/ 0 w 338"/>
                  <a:gd name="T19" fmla="*/ 0 h 237"/>
                  <a:gd name="T20" fmla="*/ 338 w 338"/>
                  <a:gd name="T21" fmla="*/ 237 h 237"/>
                </a:gdLst>
                <a:ahLst/>
                <a:cxnLst>
                  <a:cxn ang="T12">
                    <a:pos x="T0" y="T1"/>
                  </a:cxn>
                  <a:cxn ang="T13">
                    <a:pos x="T2" y="T3"/>
                  </a:cxn>
                  <a:cxn ang="T14">
                    <a:pos x="T4" y="T5"/>
                  </a:cxn>
                  <a:cxn ang="T15">
                    <a:pos x="T6" y="T7"/>
                  </a:cxn>
                  <a:cxn ang="T16">
                    <a:pos x="T8" y="T9"/>
                  </a:cxn>
                  <a:cxn ang="T17">
                    <a:pos x="T10" y="T11"/>
                  </a:cxn>
                </a:cxnLst>
                <a:rect l="T18" t="T19" r="T20" b="T21"/>
                <a:pathLst>
                  <a:path w="338" h="237">
                    <a:moveTo>
                      <a:pt x="272" y="0"/>
                    </a:moveTo>
                    <a:lnTo>
                      <a:pt x="0" y="114"/>
                    </a:lnTo>
                    <a:lnTo>
                      <a:pt x="123" y="237"/>
                    </a:lnTo>
                    <a:lnTo>
                      <a:pt x="338" y="142"/>
                    </a:lnTo>
                    <a:lnTo>
                      <a:pt x="272" y="0"/>
                    </a:lnTo>
                    <a:close/>
                  </a:path>
                </a:pathLst>
              </a:custGeom>
              <a:solidFill>
                <a:srgbClr val="FFE6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78" name="Freeform 164"/>
              <p:cNvSpPr>
                <a:spLocks/>
              </p:cNvSpPr>
              <p:nvPr/>
            </p:nvSpPr>
            <p:spPr bwMode="auto">
              <a:xfrm>
                <a:off x="2180" y="2651"/>
                <a:ext cx="169" cy="120"/>
              </a:xfrm>
              <a:custGeom>
                <a:avLst/>
                <a:gdLst>
                  <a:gd name="T0" fmla="*/ 1 w 338"/>
                  <a:gd name="T1" fmla="*/ 0 h 242"/>
                  <a:gd name="T2" fmla="*/ 0 w 338"/>
                  <a:gd name="T3" fmla="*/ 0 h 242"/>
                  <a:gd name="T4" fmla="*/ 1 w 338"/>
                  <a:gd name="T5" fmla="*/ 0 h 242"/>
                  <a:gd name="T6" fmla="*/ 1 w 338"/>
                  <a:gd name="T7" fmla="*/ 0 h 242"/>
                  <a:gd name="T8" fmla="*/ 1 w 338"/>
                  <a:gd name="T9" fmla="*/ 0 h 242"/>
                  <a:gd name="T10" fmla="*/ 1 w 338"/>
                  <a:gd name="T11" fmla="*/ 0 h 242"/>
                  <a:gd name="T12" fmla="*/ 0 60000 65536"/>
                  <a:gd name="T13" fmla="*/ 0 60000 65536"/>
                  <a:gd name="T14" fmla="*/ 0 60000 65536"/>
                  <a:gd name="T15" fmla="*/ 0 60000 65536"/>
                  <a:gd name="T16" fmla="*/ 0 60000 65536"/>
                  <a:gd name="T17" fmla="*/ 0 60000 65536"/>
                  <a:gd name="T18" fmla="*/ 0 w 338"/>
                  <a:gd name="T19" fmla="*/ 0 h 242"/>
                  <a:gd name="T20" fmla="*/ 338 w 338"/>
                  <a:gd name="T21" fmla="*/ 242 h 242"/>
                </a:gdLst>
                <a:ahLst/>
                <a:cxnLst>
                  <a:cxn ang="T12">
                    <a:pos x="T0" y="T1"/>
                  </a:cxn>
                  <a:cxn ang="T13">
                    <a:pos x="T2" y="T3"/>
                  </a:cxn>
                  <a:cxn ang="T14">
                    <a:pos x="T4" y="T5"/>
                  </a:cxn>
                  <a:cxn ang="T15">
                    <a:pos x="T6" y="T7"/>
                  </a:cxn>
                  <a:cxn ang="T16">
                    <a:pos x="T8" y="T9"/>
                  </a:cxn>
                  <a:cxn ang="T17">
                    <a:pos x="T10" y="T11"/>
                  </a:cxn>
                </a:cxnLst>
                <a:rect l="T18" t="T19" r="T20" b="T21"/>
                <a:pathLst>
                  <a:path w="338" h="242">
                    <a:moveTo>
                      <a:pt x="277" y="0"/>
                    </a:moveTo>
                    <a:lnTo>
                      <a:pt x="0" y="109"/>
                    </a:lnTo>
                    <a:lnTo>
                      <a:pt x="133" y="242"/>
                    </a:lnTo>
                    <a:lnTo>
                      <a:pt x="338" y="137"/>
                    </a:lnTo>
                    <a:lnTo>
                      <a:pt x="277" y="0"/>
                    </a:lnTo>
                    <a:close/>
                  </a:path>
                </a:pathLst>
              </a:custGeom>
              <a:solidFill>
                <a:srgbClr val="FFE6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79" name="Freeform 165"/>
              <p:cNvSpPr>
                <a:spLocks/>
              </p:cNvSpPr>
              <p:nvPr/>
            </p:nvSpPr>
            <p:spPr bwMode="auto">
              <a:xfrm>
                <a:off x="2319" y="2651"/>
                <a:ext cx="59" cy="79"/>
              </a:xfrm>
              <a:custGeom>
                <a:avLst/>
                <a:gdLst>
                  <a:gd name="T0" fmla="*/ 1 w 118"/>
                  <a:gd name="T1" fmla="*/ 0 h 160"/>
                  <a:gd name="T2" fmla="*/ 0 w 118"/>
                  <a:gd name="T3" fmla="*/ 0 h 160"/>
                  <a:gd name="T4" fmla="*/ 1 w 118"/>
                  <a:gd name="T5" fmla="*/ 0 h 160"/>
                  <a:gd name="T6" fmla="*/ 1 w 118"/>
                  <a:gd name="T7" fmla="*/ 0 h 160"/>
                  <a:gd name="T8" fmla="*/ 1 w 118"/>
                  <a:gd name="T9" fmla="*/ 0 h 160"/>
                  <a:gd name="T10" fmla="*/ 0 60000 65536"/>
                  <a:gd name="T11" fmla="*/ 0 60000 65536"/>
                  <a:gd name="T12" fmla="*/ 0 60000 65536"/>
                  <a:gd name="T13" fmla="*/ 0 60000 65536"/>
                  <a:gd name="T14" fmla="*/ 0 60000 65536"/>
                  <a:gd name="T15" fmla="*/ 0 w 118"/>
                  <a:gd name="T16" fmla="*/ 0 h 160"/>
                  <a:gd name="T17" fmla="*/ 118 w 118"/>
                  <a:gd name="T18" fmla="*/ 160 h 160"/>
                </a:gdLst>
                <a:ahLst/>
                <a:cxnLst>
                  <a:cxn ang="T10">
                    <a:pos x="T0" y="T1"/>
                  </a:cxn>
                  <a:cxn ang="T11">
                    <a:pos x="T2" y="T3"/>
                  </a:cxn>
                  <a:cxn ang="T12">
                    <a:pos x="T4" y="T5"/>
                  </a:cxn>
                  <a:cxn ang="T13">
                    <a:pos x="T6" y="T7"/>
                  </a:cxn>
                  <a:cxn ang="T14">
                    <a:pos x="T8" y="T9"/>
                  </a:cxn>
                </a:cxnLst>
                <a:rect l="T15" t="T16" r="T17" b="T18"/>
                <a:pathLst>
                  <a:path w="118" h="160">
                    <a:moveTo>
                      <a:pt x="118" y="76"/>
                    </a:moveTo>
                    <a:lnTo>
                      <a:pt x="0" y="0"/>
                    </a:lnTo>
                    <a:lnTo>
                      <a:pt x="13" y="160"/>
                    </a:lnTo>
                    <a:lnTo>
                      <a:pt x="118" y="76"/>
                    </a:lnTo>
                    <a:close/>
                  </a:path>
                </a:pathLst>
              </a:custGeom>
              <a:solidFill>
                <a:srgbClr val="E6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80" name="Freeform 166"/>
              <p:cNvSpPr>
                <a:spLocks/>
              </p:cNvSpPr>
              <p:nvPr/>
            </p:nvSpPr>
            <p:spPr bwMode="auto">
              <a:xfrm>
                <a:off x="2203" y="2719"/>
                <a:ext cx="52" cy="47"/>
              </a:xfrm>
              <a:custGeom>
                <a:avLst/>
                <a:gdLst>
                  <a:gd name="T0" fmla="*/ 0 w 105"/>
                  <a:gd name="T1" fmla="*/ 1 h 93"/>
                  <a:gd name="T2" fmla="*/ 0 w 105"/>
                  <a:gd name="T3" fmla="*/ 1 h 93"/>
                  <a:gd name="T4" fmla="*/ 0 w 105"/>
                  <a:gd name="T5" fmla="*/ 1 h 93"/>
                  <a:gd name="T6" fmla="*/ 0 w 105"/>
                  <a:gd name="T7" fmla="*/ 1 h 93"/>
                  <a:gd name="T8" fmla="*/ 0 w 105"/>
                  <a:gd name="T9" fmla="*/ 1 h 93"/>
                  <a:gd name="T10" fmla="*/ 0 w 105"/>
                  <a:gd name="T11" fmla="*/ 1 h 93"/>
                  <a:gd name="T12" fmla="*/ 0 w 105"/>
                  <a:gd name="T13" fmla="*/ 1 h 93"/>
                  <a:gd name="T14" fmla="*/ 0 w 105"/>
                  <a:gd name="T15" fmla="*/ 1 h 93"/>
                  <a:gd name="T16" fmla="*/ 0 w 105"/>
                  <a:gd name="T17" fmla="*/ 1 h 93"/>
                  <a:gd name="T18" fmla="*/ 0 w 105"/>
                  <a:gd name="T19" fmla="*/ 1 h 93"/>
                  <a:gd name="T20" fmla="*/ 0 w 105"/>
                  <a:gd name="T21" fmla="*/ 1 h 93"/>
                  <a:gd name="T22" fmla="*/ 0 w 105"/>
                  <a:gd name="T23" fmla="*/ 1 h 93"/>
                  <a:gd name="T24" fmla="*/ 0 w 105"/>
                  <a:gd name="T25" fmla="*/ 1 h 93"/>
                  <a:gd name="T26" fmla="*/ 0 w 105"/>
                  <a:gd name="T27" fmla="*/ 1 h 93"/>
                  <a:gd name="T28" fmla="*/ 0 w 105"/>
                  <a:gd name="T29" fmla="*/ 1 h 93"/>
                  <a:gd name="T30" fmla="*/ 0 w 105"/>
                  <a:gd name="T31" fmla="*/ 0 h 93"/>
                  <a:gd name="T32" fmla="*/ 0 w 105"/>
                  <a:gd name="T33" fmla="*/ 0 h 93"/>
                  <a:gd name="T34" fmla="*/ 0 w 105"/>
                  <a:gd name="T35" fmla="*/ 0 h 93"/>
                  <a:gd name="T36" fmla="*/ 0 w 105"/>
                  <a:gd name="T37" fmla="*/ 1 h 93"/>
                  <a:gd name="T38" fmla="*/ 0 w 105"/>
                  <a:gd name="T39" fmla="*/ 1 h 93"/>
                  <a:gd name="T40" fmla="*/ 0 w 105"/>
                  <a:gd name="T41" fmla="*/ 1 h 93"/>
                  <a:gd name="T42" fmla="*/ 0 w 105"/>
                  <a:gd name="T43" fmla="*/ 1 h 93"/>
                  <a:gd name="T44" fmla="*/ 0 w 105"/>
                  <a:gd name="T45" fmla="*/ 1 h 93"/>
                  <a:gd name="T46" fmla="*/ 0 w 105"/>
                  <a:gd name="T47" fmla="*/ 1 h 93"/>
                  <a:gd name="T48" fmla="*/ 0 w 105"/>
                  <a:gd name="T49" fmla="*/ 1 h 93"/>
                  <a:gd name="T50" fmla="*/ 0 w 105"/>
                  <a:gd name="T51" fmla="*/ 1 h 93"/>
                  <a:gd name="T52" fmla="*/ 0 w 105"/>
                  <a:gd name="T53" fmla="*/ 1 h 93"/>
                  <a:gd name="T54" fmla="*/ 0 w 105"/>
                  <a:gd name="T55" fmla="*/ 1 h 93"/>
                  <a:gd name="T56" fmla="*/ 0 w 105"/>
                  <a:gd name="T57" fmla="*/ 1 h 93"/>
                  <a:gd name="T58" fmla="*/ 0 w 105"/>
                  <a:gd name="T59" fmla="*/ 1 h 93"/>
                  <a:gd name="T60" fmla="*/ 0 w 105"/>
                  <a:gd name="T61" fmla="*/ 1 h 93"/>
                  <a:gd name="T62" fmla="*/ 0 w 105"/>
                  <a:gd name="T63" fmla="*/ 1 h 93"/>
                  <a:gd name="T64" fmla="*/ 0 w 105"/>
                  <a:gd name="T65" fmla="*/ 1 h 93"/>
                  <a:gd name="T66" fmla="*/ 0 w 105"/>
                  <a:gd name="T67" fmla="*/ 1 h 9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5"/>
                  <a:gd name="T103" fmla="*/ 0 h 93"/>
                  <a:gd name="T104" fmla="*/ 105 w 105"/>
                  <a:gd name="T105" fmla="*/ 93 h 9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5" h="93">
                    <a:moveTo>
                      <a:pt x="76" y="89"/>
                    </a:moveTo>
                    <a:lnTo>
                      <a:pt x="78" y="88"/>
                    </a:lnTo>
                    <a:lnTo>
                      <a:pt x="82" y="84"/>
                    </a:lnTo>
                    <a:lnTo>
                      <a:pt x="84" y="80"/>
                    </a:lnTo>
                    <a:lnTo>
                      <a:pt x="88" y="76"/>
                    </a:lnTo>
                    <a:lnTo>
                      <a:pt x="90" y="72"/>
                    </a:lnTo>
                    <a:lnTo>
                      <a:pt x="93" y="69"/>
                    </a:lnTo>
                    <a:lnTo>
                      <a:pt x="95" y="63"/>
                    </a:lnTo>
                    <a:lnTo>
                      <a:pt x="99" y="59"/>
                    </a:lnTo>
                    <a:lnTo>
                      <a:pt x="101" y="53"/>
                    </a:lnTo>
                    <a:lnTo>
                      <a:pt x="103" y="48"/>
                    </a:lnTo>
                    <a:lnTo>
                      <a:pt x="103" y="42"/>
                    </a:lnTo>
                    <a:lnTo>
                      <a:pt x="105" y="36"/>
                    </a:lnTo>
                    <a:lnTo>
                      <a:pt x="105" y="31"/>
                    </a:lnTo>
                    <a:lnTo>
                      <a:pt x="103" y="27"/>
                    </a:lnTo>
                    <a:lnTo>
                      <a:pt x="101" y="19"/>
                    </a:lnTo>
                    <a:lnTo>
                      <a:pt x="99" y="17"/>
                    </a:lnTo>
                    <a:lnTo>
                      <a:pt x="97" y="13"/>
                    </a:lnTo>
                    <a:lnTo>
                      <a:pt x="93" y="11"/>
                    </a:lnTo>
                    <a:lnTo>
                      <a:pt x="86" y="8"/>
                    </a:lnTo>
                    <a:lnTo>
                      <a:pt x="80" y="8"/>
                    </a:lnTo>
                    <a:lnTo>
                      <a:pt x="73" y="8"/>
                    </a:lnTo>
                    <a:lnTo>
                      <a:pt x="69" y="10"/>
                    </a:lnTo>
                    <a:lnTo>
                      <a:pt x="63" y="11"/>
                    </a:lnTo>
                    <a:lnTo>
                      <a:pt x="63" y="13"/>
                    </a:lnTo>
                    <a:lnTo>
                      <a:pt x="61" y="11"/>
                    </a:lnTo>
                    <a:lnTo>
                      <a:pt x="59" y="10"/>
                    </a:lnTo>
                    <a:lnTo>
                      <a:pt x="55" y="8"/>
                    </a:lnTo>
                    <a:lnTo>
                      <a:pt x="52" y="4"/>
                    </a:lnTo>
                    <a:lnTo>
                      <a:pt x="46" y="2"/>
                    </a:lnTo>
                    <a:lnTo>
                      <a:pt x="38" y="0"/>
                    </a:lnTo>
                    <a:lnTo>
                      <a:pt x="35" y="0"/>
                    </a:lnTo>
                    <a:lnTo>
                      <a:pt x="31" y="0"/>
                    </a:lnTo>
                    <a:lnTo>
                      <a:pt x="27" y="0"/>
                    </a:lnTo>
                    <a:lnTo>
                      <a:pt x="23" y="0"/>
                    </a:lnTo>
                    <a:lnTo>
                      <a:pt x="19" y="0"/>
                    </a:lnTo>
                    <a:lnTo>
                      <a:pt x="16" y="4"/>
                    </a:lnTo>
                    <a:lnTo>
                      <a:pt x="12" y="6"/>
                    </a:lnTo>
                    <a:lnTo>
                      <a:pt x="10" y="8"/>
                    </a:lnTo>
                    <a:lnTo>
                      <a:pt x="4" y="13"/>
                    </a:lnTo>
                    <a:lnTo>
                      <a:pt x="2" y="23"/>
                    </a:lnTo>
                    <a:lnTo>
                      <a:pt x="0" y="29"/>
                    </a:lnTo>
                    <a:lnTo>
                      <a:pt x="0" y="36"/>
                    </a:lnTo>
                    <a:lnTo>
                      <a:pt x="0" y="42"/>
                    </a:lnTo>
                    <a:lnTo>
                      <a:pt x="4" y="48"/>
                    </a:lnTo>
                    <a:lnTo>
                      <a:pt x="6" y="51"/>
                    </a:lnTo>
                    <a:lnTo>
                      <a:pt x="8" y="57"/>
                    </a:lnTo>
                    <a:lnTo>
                      <a:pt x="10" y="63"/>
                    </a:lnTo>
                    <a:lnTo>
                      <a:pt x="14" y="69"/>
                    </a:lnTo>
                    <a:lnTo>
                      <a:pt x="16" y="74"/>
                    </a:lnTo>
                    <a:lnTo>
                      <a:pt x="17" y="78"/>
                    </a:lnTo>
                    <a:lnTo>
                      <a:pt x="21" y="82"/>
                    </a:lnTo>
                    <a:lnTo>
                      <a:pt x="27" y="86"/>
                    </a:lnTo>
                    <a:lnTo>
                      <a:pt x="29" y="86"/>
                    </a:lnTo>
                    <a:lnTo>
                      <a:pt x="35" y="86"/>
                    </a:lnTo>
                    <a:lnTo>
                      <a:pt x="36" y="84"/>
                    </a:lnTo>
                    <a:lnTo>
                      <a:pt x="40" y="84"/>
                    </a:lnTo>
                    <a:lnTo>
                      <a:pt x="44" y="82"/>
                    </a:lnTo>
                    <a:lnTo>
                      <a:pt x="46" y="80"/>
                    </a:lnTo>
                    <a:lnTo>
                      <a:pt x="48" y="82"/>
                    </a:lnTo>
                    <a:lnTo>
                      <a:pt x="52" y="86"/>
                    </a:lnTo>
                    <a:lnTo>
                      <a:pt x="55" y="91"/>
                    </a:lnTo>
                    <a:lnTo>
                      <a:pt x="59" y="93"/>
                    </a:lnTo>
                    <a:lnTo>
                      <a:pt x="65" y="91"/>
                    </a:lnTo>
                    <a:lnTo>
                      <a:pt x="71" y="91"/>
                    </a:lnTo>
                    <a:lnTo>
                      <a:pt x="74" y="89"/>
                    </a:lnTo>
                    <a:lnTo>
                      <a:pt x="76" y="8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81" name="Freeform 167"/>
              <p:cNvSpPr>
                <a:spLocks/>
              </p:cNvSpPr>
              <p:nvPr/>
            </p:nvSpPr>
            <p:spPr bwMode="auto">
              <a:xfrm>
                <a:off x="2207" y="2722"/>
                <a:ext cx="45" cy="28"/>
              </a:xfrm>
              <a:custGeom>
                <a:avLst/>
                <a:gdLst>
                  <a:gd name="T0" fmla="*/ 1 w 89"/>
                  <a:gd name="T1" fmla="*/ 0 h 57"/>
                  <a:gd name="T2" fmla="*/ 1 w 89"/>
                  <a:gd name="T3" fmla="*/ 0 h 57"/>
                  <a:gd name="T4" fmla="*/ 1 w 89"/>
                  <a:gd name="T5" fmla="*/ 0 h 57"/>
                  <a:gd name="T6" fmla="*/ 1 w 89"/>
                  <a:gd name="T7" fmla="*/ 0 h 57"/>
                  <a:gd name="T8" fmla="*/ 1 w 89"/>
                  <a:gd name="T9" fmla="*/ 0 h 57"/>
                  <a:gd name="T10" fmla="*/ 1 w 89"/>
                  <a:gd name="T11" fmla="*/ 0 h 57"/>
                  <a:gd name="T12" fmla="*/ 1 w 89"/>
                  <a:gd name="T13" fmla="*/ 0 h 57"/>
                  <a:gd name="T14" fmla="*/ 1 w 89"/>
                  <a:gd name="T15" fmla="*/ 0 h 57"/>
                  <a:gd name="T16" fmla="*/ 1 w 89"/>
                  <a:gd name="T17" fmla="*/ 0 h 57"/>
                  <a:gd name="T18" fmla="*/ 1 w 89"/>
                  <a:gd name="T19" fmla="*/ 0 h 57"/>
                  <a:gd name="T20" fmla="*/ 1 w 89"/>
                  <a:gd name="T21" fmla="*/ 0 h 57"/>
                  <a:gd name="T22" fmla="*/ 1 w 89"/>
                  <a:gd name="T23" fmla="*/ 0 h 57"/>
                  <a:gd name="T24" fmla="*/ 1 w 89"/>
                  <a:gd name="T25" fmla="*/ 0 h 57"/>
                  <a:gd name="T26" fmla="*/ 1 w 89"/>
                  <a:gd name="T27" fmla="*/ 0 h 57"/>
                  <a:gd name="T28" fmla="*/ 1 w 89"/>
                  <a:gd name="T29" fmla="*/ 0 h 57"/>
                  <a:gd name="T30" fmla="*/ 1 w 89"/>
                  <a:gd name="T31" fmla="*/ 0 h 57"/>
                  <a:gd name="T32" fmla="*/ 1 w 89"/>
                  <a:gd name="T33" fmla="*/ 0 h 57"/>
                  <a:gd name="T34" fmla="*/ 1 w 89"/>
                  <a:gd name="T35" fmla="*/ 0 h 57"/>
                  <a:gd name="T36" fmla="*/ 1 w 89"/>
                  <a:gd name="T37" fmla="*/ 0 h 57"/>
                  <a:gd name="T38" fmla="*/ 1 w 89"/>
                  <a:gd name="T39" fmla="*/ 0 h 57"/>
                  <a:gd name="T40" fmla="*/ 1 w 89"/>
                  <a:gd name="T41" fmla="*/ 0 h 57"/>
                  <a:gd name="T42" fmla="*/ 1 w 89"/>
                  <a:gd name="T43" fmla="*/ 0 h 57"/>
                  <a:gd name="T44" fmla="*/ 1 w 89"/>
                  <a:gd name="T45" fmla="*/ 0 h 57"/>
                  <a:gd name="T46" fmla="*/ 1 w 89"/>
                  <a:gd name="T47" fmla="*/ 0 h 57"/>
                  <a:gd name="T48" fmla="*/ 1 w 89"/>
                  <a:gd name="T49" fmla="*/ 0 h 57"/>
                  <a:gd name="T50" fmla="*/ 1 w 89"/>
                  <a:gd name="T51" fmla="*/ 0 h 57"/>
                  <a:gd name="T52" fmla="*/ 1 w 89"/>
                  <a:gd name="T53" fmla="*/ 0 h 57"/>
                  <a:gd name="T54" fmla="*/ 1 w 89"/>
                  <a:gd name="T55" fmla="*/ 0 h 57"/>
                  <a:gd name="T56" fmla="*/ 1 w 89"/>
                  <a:gd name="T57" fmla="*/ 0 h 57"/>
                  <a:gd name="T58" fmla="*/ 1 w 89"/>
                  <a:gd name="T59" fmla="*/ 0 h 57"/>
                  <a:gd name="T60" fmla="*/ 0 w 89"/>
                  <a:gd name="T61" fmla="*/ 0 h 57"/>
                  <a:gd name="T62" fmla="*/ 0 w 89"/>
                  <a:gd name="T63" fmla="*/ 0 h 57"/>
                  <a:gd name="T64" fmla="*/ 1 w 89"/>
                  <a:gd name="T65" fmla="*/ 0 h 57"/>
                  <a:gd name="T66" fmla="*/ 1 w 89"/>
                  <a:gd name="T67" fmla="*/ 0 h 57"/>
                  <a:gd name="T68" fmla="*/ 1 w 89"/>
                  <a:gd name="T69" fmla="*/ 0 h 57"/>
                  <a:gd name="T70" fmla="*/ 1 w 89"/>
                  <a:gd name="T71" fmla="*/ 0 h 57"/>
                  <a:gd name="T72" fmla="*/ 1 w 89"/>
                  <a:gd name="T73" fmla="*/ 0 h 57"/>
                  <a:gd name="T74" fmla="*/ 1 w 89"/>
                  <a:gd name="T75" fmla="*/ 0 h 57"/>
                  <a:gd name="T76" fmla="*/ 1 w 89"/>
                  <a:gd name="T77" fmla="*/ 0 h 57"/>
                  <a:gd name="T78" fmla="*/ 1 w 89"/>
                  <a:gd name="T79" fmla="*/ 0 h 57"/>
                  <a:gd name="T80" fmla="*/ 1 w 89"/>
                  <a:gd name="T81" fmla="*/ 0 h 57"/>
                  <a:gd name="T82" fmla="*/ 1 w 89"/>
                  <a:gd name="T83" fmla="*/ 0 h 57"/>
                  <a:gd name="T84" fmla="*/ 1 w 89"/>
                  <a:gd name="T85" fmla="*/ 0 h 57"/>
                  <a:gd name="T86" fmla="*/ 1 w 89"/>
                  <a:gd name="T87" fmla="*/ 0 h 57"/>
                  <a:gd name="T88" fmla="*/ 1 w 89"/>
                  <a:gd name="T89" fmla="*/ 0 h 57"/>
                  <a:gd name="T90" fmla="*/ 1 w 89"/>
                  <a:gd name="T91" fmla="*/ 0 h 57"/>
                  <a:gd name="T92" fmla="*/ 1 w 89"/>
                  <a:gd name="T93" fmla="*/ 0 h 57"/>
                  <a:gd name="T94" fmla="*/ 1 w 89"/>
                  <a:gd name="T95" fmla="*/ 0 h 57"/>
                  <a:gd name="T96" fmla="*/ 1 w 89"/>
                  <a:gd name="T97" fmla="*/ 0 h 57"/>
                  <a:gd name="T98" fmla="*/ 1 w 89"/>
                  <a:gd name="T99" fmla="*/ 0 h 57"/>
                  <a:gd name="T100" fmla="*/ 1 w 89"/>
                  <a:gd name="T101" fmla="*/ 0 h 57"/>
                  <a:gd name="T102" fmla="*/ 1 w 89"/>
                  <a:gd name="T103" fmla="*/ 0 h 57"/>
                  <a:gd name="T104" fmla="*/ 1 w 89"/>
                  <a:gd name="T105" fmla="*/ 0 h 57"/>
                  <a:gd name="T106" fmla="*/ 1 w 89"/>
                  <a:gd name="T107" fmla="*/ 0 h 57"/>
                  <a:gd name="T108" fmla="*/ 1 w 89"/>
                  <a:gd name="T109" fmla="*/ 0 h 57"/>
                  <a:gd name="T110" fmla="*/ 1 w 89"/>
                  <a:gd name="T111" fmla="*/ 0 h 57"/>
                  <a:gd name="T112" fmla="*/ 1 w 89"/>
                  <a:gd name="T113" fmla="*/ 0 h 5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9"/>
                  <a:gd name="T172" fmla="*/ 0 h 57"/>
                  <a:gd name="T173" fmla="*/ 89 w 89"/>
                  <a:gd name="T174" fmla="*/ 57 h 5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9" h="57">
                    <a:moveTo>
                      <a:pt x="84" y="53"/>
                    </a:moveTo>
                    <a:lnTo>
                      <a:pt x="84" y="51"/>
                    </a:lnTo>
                    <a:lnTo>
                      <a:pt x="84" y="49"/>
                    </a:lnTo>
                    <a:lnTo>
                      <a:pt x="85" y="45"/>
                    </a:lnTo>
                    <a:lnTo>
                      <a:pt x="87" y="42"/>
                    </a:lnTo>
                    <a:lnTo>
                      <a:pt x="89" y="36"/>
                    </a:lnTo>
                    <a:lnTo>
                      <a:pt x="89" y="32"/>
                    </a:lnTo>
                    <a:lnTo>
                      <a:pt x="89" y="28"/>
                    </a:lnTo>
                    <a:lnTo>
                      <a:pt x="89" y="25"/>
                    </a:lnTo>
                    <a:lnTo>
                      <a:pt x="87" y="21"/>
                    </a:lnTo>
                    <a:lnTo>
                      <a:pt x="85" y="17"/>
                    </a:lnTo>
                    <a:lnTo>
                      <a:pt x="82" y="13"/>
                    </a:lnTo>
                    <a:lnTo>
                      <a:pt x="78" y="11"/>
                    </a:lnTo>
                    <a:lnTo>
                      <a:pt x="72" y="9"/>
                    </a:lnTo>
                    <a:lnTo>
                      <a:pt x="68" y="9"/>
                    </a:lnTo>
                    <a:lnTo>
                      <a:pt x="63" y="9"/>
                    </a:lnTo>
                    <a:lnTo>
                      <a:pt x="59" y="11"/>
                    </a:lnTo>
                    <a:lnTo>
                      <a:pt x="53" y="13"/>
                    </a:lnTo>
                    <a:lnTo>
                      <a:pt x="51" y="11"/>
                    </a:lnTo>
                    <a:lnTo>
                      <a:pt x="46" y="7"/>
                    </a:lnTo>
                    <a:lnTo>
                      <a:pt x="42" y="4"/>
                    </a:lnTo>
                    <a:lnTo>
                      <a:pt x="38" y="2"/>
                    </a:lnTo>
                    <a:lnTo>
                      <a:pt x="32" y="2"/>
                    </a:lnTo>
                    <a:lnTo>
                      <a:pt x="27" y="2"/>
                    </a:lnTo>
                    <a:lnTo>
                      <a:pt x="21" y="0"/>
                    </a:lnTo>
                    <a:lnTo>
                      <a:pt x="15" y="2"/>
                    </a:lnTo>
                    <a:lnTo>
                      <a:pt x="9" y="4"/>
                    </a:lnTo>
                    <a:lnTo>
                      <a:pt x="8" y="7"/>
                    </a:lnTo>
                    <a:lnTo>
                      <a:pt x="4" y="11"/>
                    </a:lnTo>
                    <a:lnTo>
                      <a:pt x="2" y="17"/>
                    </a:lnTo>
                    <a:lnTo>
                      <a:pt x="0" y="21"/>
                    </a:lnTo>
                    <a:lnTo>
                      <a:pt x="0" y="25"/>
                    </a:lnTo>
                    <a:lnTo>
                      <a:pt x="2" y="30"/>
                    </a:lnTo>
                    <a:lnTo>
                      <a:pt x="4" y="40"/>
                    </a:lnTo>
                    <a:lnTo>
                      <a:pt x="8" y="45"/>
                    </a:lnTo>
                    <a:lnTo>
                      <a:pt x="11" y="51"/>
                    </a:lnTo>
                    <a:lnTo>
                      <a:pt x="13" y="55"/>
                    </a:lnTo>
                    <a:lnTo>
                      <a:pt x="19" y="57"/>
                    </a:lnTo>
                    <a:lnTo>
                      <a:pt x="21" y="57"/>
                    </a:lnTo>
                    <a:lnTo>
                      <a:pt x="25" y="55"/>
                    </a:lnTo>
                    <a:lnTo>
                      <a:pt x="27" y="53"/>
                    </a:lnTo>
                    <a:lnTo>
                      <a:pt x="28" y="49"/>
                    </a:lnTo>
                    <a:lnTo>
                      <a:pt x="30" y="44"/>
                    </a:lnTo>
                    <a:lnTo>
                      <a:pt x="34" y="42"/>
                    </a:lnTo>
                    <a:lnTo>
                      <a:pt x="38" y="40"/>
                    </a:lnTo>
                    <a:lnTo>
                      <a:pt x="44" y="40"/>
                    </a:lnTo>
                    <a:lnTo>
                      <a:pt x="47" y="40"/>
                    </a:lnTo>
                    <a:lnTo>
                      <a:pt x="53" y="42"/>
                    </a:lnTo>
                    <a:lnTo>
                      <a:pt x="59" y="45"/>
                    </a:lnTo>
                    <a:lnTo>
                      <a:pt x="63" y="49"/>
                    </a:lnTo>
                    <a:lnTo>
                      <a:pt x="66" y="53"/>
                    </a:lnTo>
                    <a:lnTo>
                      <a:pt x="70" y="55"/>
                    </a:lnTo>
                    <a:lnTo>
                      <a:pt x="72" y="55"/>
                    </a:lnTo>
                    <a:lnTo>
                      <a:pt x="76" y="55"/>
                    </a:lnTo>
                    <a:lnTo>
                      <a:pt x="80" y="53"/>
                    </a:lnTo>
                    <a:lnTo>
                      <a:pt x="84" y="53"/>
                    </a:lnTo>
                    <a:close/>
                  </a:path>
                </a:pathLst>
              </a:custGeom>
              <a:solidFill>
                <a:srgbClr val="F79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82" name="Freeform 168"/>
              <p:cNvSpPr>
                <a:spLocks/>
              </p:cNvSpPr>
              <p:nvPr/>
            </p:nvSpPr>
            <p:spPr bwMode="auto">
              <a:xfrm>
                <a:off x="2211" y="2724"/>
                <a:ext cx="12" cy="13"/>
              </a:xfrm>
              <a:custGeom>
                <a:avLst/>
                <a:gdLst>
                  <a:gd name="T0" fmla="*/ 1 w 24"/>
                  <a:gd name="T1" fmla="*/ 1 h 26"/>
                  <a:gd name="T2" fmla="*/ 1 w 24"/>
                  <a:gd name="T3" fmla="*/ 0 h 26"/>
                  <a:gd name="T4" fmla="*/ 1 w 24"/>
                  <a:gd name="T5" fmla="*/ 1 h 26"/>
                  <a:gd name="T6" fmla="*/ 1 w 24"/>
                  <a:gd name="T7" fmla="*/ 1 h 26"/>
                  <a:gd name="T8" fmla="*/ 1 w 24"/>
                  <a:gd name="T9" fmla="*/ 1 h 26"/>
                  <a:gd name="T10" fmla="*/ 1 w 24"/>
                  <a:gd name="T11" fmla="*/ 1 h 26"/>
                  <a:gd name="T12" fmla="*/ 0 w 24"/>
                  <a:gd name="T13" fmla="*/ 1 h 26"/>
                  <a:gd name="T14" fmla="*/ 1 w 24"/>
                  <a:gd name="T15" fmla="*/ 1 h 26"/>
                  <a:gd name="T16" fmla="*/ 1 w 24"/>
                  <a:gd name="T17" fmla="*/ 1 h 26"/>
                  <a:gd name="T18" fmla="*/ 1 w 24"/>
                  <a:gd name="T19" fmla="*/ 1 h 26"/>
                  <a:gd name="T20" fmla="*/ 1 w 24"/>
                  <a:gd name="T21" fmla="*/ 1 h 26"/>
                  <a:gd name="T22" fmla="*/ 1 w 24"/>
                  <a:gd name="T23" fmla="*/ 1 h 26"/>
                  <a:gd name="T24" fmla="*/ 1 w 24"/>
                  <a:gd name="T25" fmla="*/ 1 h 26"/>
                  <a:gd name="T26" fmla="*/ 1 w 24"/>
                  <a:gd name="T27" fmla="*/ 1 h 26"/>
                  <a:gd name="T28" fmla="*/ 1 w 24"/>
                  <a:gd name="T29" fmla="*/ 1 h 26"/>
                  <a:gd name="T30" fmla="*/ 1 w 24"/>
                  <a:gd name="T31" fmla="*/ 1 h 2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4"/>
                  <a:gd name="T49" fmla="*/ 0 h 26"/>
                  <a:gd name="T50" fmla="*/ 24 w 24"/>
                  <a:gd name="T51" fmla="*/ 26 h 2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4" h="26">
                    <a:moveTo>
                      <a:pt x="22" y="1"/>
                    </a:moveTo>
                    <a:lnTo>
                      <a:pt x="19" y="0"/>
                    </a:lnTo>
                    <a:lnTo>
                      <a:pt x="13" y="3"/>
                    </a:lnTo>
                    <a:lnTo>
                      <a:pt x="7" y="3"/>
                    </a:lnTo>
                    <a:lnTo>
                      <a:pt x="5" y="7"/>
                    </a:lnTo>
                    <a:lnTo>
                      <a:pt x="1" y="11"/>
                    </a:lnTo>
                    <a:lnTo>
                      <a:pt x="0" y="17"/>
                    </a:lnTo>
                    <a:lnTo>
                      <a:pt x="9" y="26"/>
                    </a:lnTo>
                    <a:lnTo>
                      <a:pt x="9" y="22"/>
                    </a:lnTo>
                    <a:lnTo>
                      <a:pt x="11" y="19"/>
                    </a:lnTo>
                    <a:lnTo>
                      <a:pt x="13" y="15"/>
                    </a:lnTo>
                    <a:lnTo>
                      <a:pt x="17" y="13"/>
                    </a:lnTo>
                    <a:lnTo>
                      <a:pt x="20" y="9"/>
                    </a:lnTo>
                    <a:lnTo>
                      <a:pt x="24" y="9"/>
                    </a:lnTo>
                    <a:lnTo>
                      <a:pt x="22" y="1"/>
                    </a:lnTo>
                    <a:close/>
                  </a:path>
                </a:pathLst>
              </a:custGeom>
              <a:solidFill>
                <a:srgbClr val="FF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83" name="Freeform 169"/>
              <p:cNvSpPr>
                <a:spLocks/>
              </p:cNvSpPr>
              <p:nvPr/>
            </p:nvSpPr>
            <p:spPr bwMode="auto">
              <a:xfrm>
                <a:off x="2229" y="2726"/>
                <a:ext cx="9" cy="6"/>
              </a:xfrm>
              <a:custGeom>
                <a:avLst/>
                <a:gdLst>
                  <a:gd name="T0" fmla="*/ 0 w 19"/>
                  <a:gd name="T1" fmla="*/ 0 h 14"/>
                  <a:gd name="T2" fmla="*/ 0 w 19"/>
                  <a:gd name="T3" fmla="*/ 0 h 14"/>
                  <a:gd name="T4" fmla="*/ 0 w 19"/>
                  <a:gd name="T5" fmla="*/ 0 h 14"/>
                  <a:gd name="T6" fmla="*/ 0 w 19"/>
                  <a:gd name="T7" fmla="*/ 0 h 14"/>
                  <a:gd name="T8" fmla="*/ 0 w 19"/>
                  <a:gd name="T9" fmla="*/ 0 h 14"/>
                  <a:gd name="T10" fmla="*/ 0 w 19"/>
                  <a:gd name="T11" fmla="*/ 0 h 14"/>
                  <a:gd name="T12" fmla="*/ 0 60000 65536"/>
                  <a:gd name="T13" fmla="*/ 0 60000 65536"/>
                  <a:gd name="T14" fmla="*/ 0 60000 65536"/>
                  <a:gd name="T15" fmla="*/ 0 60000 65536"/>
                  <a:gd name="T16" fmla="*/ 0 60000 65536"/>
                  <a:gd name="T17" fmla="*/ 0 60000 65536"/>
                  <a:gd name="T18" fmla="*/ 0 w 19"/>
                  <a:gd name="T19" fmla="*/ 0 h 14"/>
                  <a:gd name="T20" fmla="*/ 19 w 19"/>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9" h="14">
                    <a:moveTo>
                      <a:pt x="19" y="10"/>
                    </a:moveTo>
                    <a:lnTo>
                      <a:pt x="13" y="0"/>
                    </a:lnTo>
                    <a:lnTo>
                      <a:pt x="0" y="4"/>
                    </a:lnTo>
                    <a:lnTo>
                      <a:pt x="7" y="14"/>
                    </a:lnTo>
                    <a:lnTo>
                      <a:pt x="19" y="1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84" name="Freeform 170"/>
              <p:cNvSpPr>
                <a:spLocks/>
              </p:cNvSpPr>
              <p:nvPr/>
            </p:nvSpPr>
            <p:spPr bwMode="auto">
              <a:xfrm>
                <a:off x="2235" y="2680"/>
                <a:ext cx="49" cy="50"/>
              </a:xfrm>
              <a:custGeom>
                <a:avLst/>
                <a:gdLst>
                  <a:gd name="T0" fmla="*/ 0 w 99"/>
                  <a:gd name="T1" fmla="*/ 0 h 101"/>
                  <a:gd name="T2" fmla="*/ 0 w 99"/>
                  <a:gd name="T3" fmla="*/ 0 h 101"/>
                  <a:gd name="T4" fmla="*/ 0 w 99"/>
                  <a:gd name="T5" fmla="*/ 0 h 101"/>
                  <a:gd name="T6" fmla="*/ 0 w 99"/>
                  <a:gd name="T7" fmla="*/ 0 h 101"/>
                  <a:gd name="T8" fmla="*/ 0 w 99"/>
                  <a:gd name="T9" fmla="*/ 0 h 101"/>
                  <a:gd name="T10" fmla="*/ 0 w 99"/>
                  <a:gd name="T11" fmla="*/ 0 h 101"/>
                  <a:gd name="T12" fmla="*/ 0 w 99"/>
                  <a:gd name="T13" fmla="*/ 0 h 101"/>
                  <a:gd name="T14" fmla="*/ 0 w 99"/>
                  <a:gd name="T15" fmla="*/ 0 h 101"/>
                  <a:gd name="T16" fmla="*/ 0 w 99"/>
                  <a:gd name="T17" fmla="*/ 0 h 101"/>
                  <a:gd name="T18" fmla="*/ 0 w 99"/>
                  <a:gd name="T19" fmla="*/ 0 h 101"/>
                  <a:gd name="T20" fmla="*/ 0 w 99"/>
                  <a:gd name="T21" fmla="*/ 0 h 101"/>
                  <a:gd name="T22" fmla="*/ 0 w 99"/>
                  <a:gd name="T23" fmla="*/ 0 h 101"/>
                  <a:gd name="T24" fmla="*/ 0 w 99"/>
                  <a:gd name="T25" fmla="*/ 0 h 101"/>
                  <a:gd name="T26" fmla="*/ 0 w 99"/>
                  <a:gd name="T27" fmla="*/ 0 h 101"/>
                  <a:gd name="T28" fmla="*/ 0 w 99"/>
                  <a:gd name="T29" fmla="*/ 0 h 101"/>
                  <a:gd name="T30" fmla="*/ 0 w 99"/>
                  <a:gd name="T31" fmla="*/ 0 h 101"/>
                  <a:gd name="T32" fmla="*/ 0 w 99"/>
                  <a:gd name="T33" fmla="*/ 0 h 101"/>
                  <a:gd name="T34" fmla="*/ 0 w 99"/>
                  <a:gd name="T35" fmla="*/ 0 h 101"/>
                  <a:gd name="T36" fmla="*/ 0 w 99"/>
                  <a:gd name="T37" fmla="*/ 0 h 101"/>
                  <a:gd name="T38" fmla="*/ 0 w 99"/>
                  <a:gd name="T39" fmla="*/ 0 h 101"/>
                  <a:gd name="T40" fmla="*/ 0 w 99"/>
                  <a:gd name="T41" fmla="*/ 0 h 101"/>
                  <a:gd name="T42" fmla="*/ 0 w 99"/>
                  <a:gd name="T43" fmla="*/ 0 h 101"/>
                  <a:gd name="T44" fmla="*/ 0 w 99"/>
                  <a:gd name="T45" fmla="*/ 0 h 101"/>
                  <a:gd name="T46" fmla="*/ 0 w 99"/>
                  <a:gd name="T47" fmla="*/ 0 h 101"/>
                  <a:gd name="T48" fmla="*/ 0 w 99"/>
                  <a:gd name="T49" fmla="*/ 0 h 101"/>
                  <a:gd name="T50" fmla="*/ 0 w 99"/>
                  <a:gd name="T51" fmla="*/ 0 h 101"/>
                  <a:gd name="T52" fmla="*/ 0 w 99"/>
                  <a:gd name="T53" fmla="*/ 0 h 101"/>
                  <a:gd name="T54" fmla="*/ 0 w 99"/>
                  <a:gd name="T55" fmla="*/ 0 h 101"/>
                  <a:gd name="T56" fmla="*/ 0 w 99"/>
                  <a:gd name="T57" fmla="*/ 0 h 101"/>
                  <a:gd name="T58" fmla="*/ 0 w 99"/>
                  <a:gd name="T59" fmla="*/ 0 h 101"/>
                  <a:gd name="T60" fmla="*/ 0 w 99"/>
                  <a:gd name="T61" fmla="*/ 0 h 101"/>
                  <a:gd name="T62" fmla="*/ 0 w 99"/>
                  <a:gd name="T63" fmla="*/ 0 h 101"/>
                  <a:gd name="T64" fmla="*/ 0 w 99"/>
                  <a:gd name="T65" fmla="*/ 0 h 1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9"/>
                  <a:gd name="T100" fmla="*/ 0 h 101"/>
                  <a:gd name="T101" fmla="*/ 99 w 99"/>
                  <a:gd name="T102" fmla="*/ 101 h 1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9" h="101">
                    <a:moveTo>
                      <a:pt x="95" y="46"/>
                    </a:moveTo>
                    <a:lnTo>
                      <a:pt x="93" y="42"/>
                    </a:lnTo>
                    <a:lnTo>
                      <a:pt x="91" y="40"/>
                    </a:lnTo>
                    <a:lnTo>
                      <a:pt x="89" y="34"/>
                    </a:lnTo>
                    <a:lnTo>
                      <a:pt x="86" y="29"/>
                    </a:lnTo>
                    <a:lnTo>
                      <a:pt x="84" y="25"/>
                    </a:lnTo>
                    <a:lnTo>
                      <a:pt x="82" y="21"/>
                    </a:lnTo>
                    <a:lnTo>
                      <a:pt x="80" y="17"/>
                    </a:lnTo>
                    <a:lnTo>
                      <a:pt x="76" y="13"/>
                    </a:lnTo>
                    <a:lnTo>
                      <a:pt x="72" y="8"/>
                    </a:lnTo>
                    <a:lnTo>
                      <a:pt x="68" y="4"/>
                    </a:lnTo>
                    <a:lnTo>
                      <a:pt x="63" y="2"/>
                    </a:lnTo>
                    <a:lnTo>
                      <a:pt x="55" y="0"/>
                    </a:lnTo>
                    <a:lnTo>
                      <a:pt x="51" y="0"/>
                    </a:lnTo>
                    <a:lnTo>
                      <a:pt x="48" y="0"/>
                    </a:lnTo>
                    <a:lnTo>
                      <a:pt x="44" y="0"/>
                    </a:lnTo>
                    <a:lnTo>
                      <a:pt x="40" y="2"/>
                    </a:lnTo>
                    <a:lnTo>
                      <a:pt x="34" y="6"/>
                    </a:lnTo>
                    <a:lnTo>
                      <a:pt x="30" y="10"/>
                    </a:lnTo>
                    <a:lnTo>
                      <a:pt x="27" y="13"/>
                    </a:lnTo>
                    <a:lnTo>
                      <a:pt x="25" y="19"/>
                    </a:lnTo>
                    <a:lnTo>
                      <a:pt x="21" y="23"/>
                    </a:lnTo>
                    <a:lnTo>
                      <a:pt x="21" y="25"/>
                    </a:lnTo>
                    <a:lnTo>
                      <a:pt x="21" y="27"/>
                    </a:lnTo>
                    <a:lnTo>
                      <a:pt x="19" y="29"/>
                    </a:lnTo>
                    <a:lnTo>
                      <a:pt x="15" y="32"/>
                    </a:lnTo>
                    <a:lnTo>
                      <a:pt x="11" y="38"/>
                    </a:lnTo>
                    <a:lnTo>
                      <a:pt x="8" y="42"/>
                    </a:lnTo>
                    <a:lnTo>
                      <a:pt x="6" y="48"/>
                    </a:lnTo>
                    <a:lnTo>
                      <a:pt x="4" y="51"/>
                    </a:lnTo>
                    <a:lnTo>
                      <a:pt x="2" y="55"/>
                    </a:lnTo>
                    <a:lnTo>
                      <a:pt x="2" y="57"/>
                    </a:lnTo>
                    <a:lnTo>
                      <a:pt x="0" y="61"/>
                    </a:lnTo>
                    <a:lnTo>
                      <a:pt x="0" y="67"/>
                    </a:lnTo>
                    <a:lnTo>
                      <a:pt x="0" y="74"/>
                    </a:lnTo>
                    <a:lnTo>
                      <a:pt x="2" y="80"/>
                    </a:lnTo>
                    <a:lnTo>
                      <a:pt x="6" y="86"/>
                    </a:lnTo>
                    <a:lnTo>
                      <a:pt x="8" y="89"/>
                    </a:lnTo>
                    <a:lnTo>
                      <a:pt x="13" y="91"/>
                    </a:lnTo>
                    <a:lnTo>
                      <a:pt x="17" y="95"/>
                    </a:lnTo>
                    <a:lnTo>
                      <a:pt x="23" y="97"/>
                    </a:lnTo>
                    <a:lnTo>
                      <a:pt x="29" y="97"/>
                    </a:lnTo>
                    <a:lnTo>
                      <a:pt x="34" y="99"/>
                    </a:lnTo>
                    <a:lnTo>
                      <a:pt x="38" y="99"/>
                    </a:lnTo>
                    <a:lnTo>
                      <a:pt x="44" y="101"/>
                    </a:lnTo>
                    <a:lnTo>
                      <a:pt x="48" y="101"/>
                    </a:lnTo>
                    <a:lnTo>
                      <a:pt x="53" y="101"/>
                    </a:lnTo>
                    <a:lnTo>
                      <a:pt x="57" y="101"/>
                    </a:lnTo>
                    <a:lnTo>
                      <a:pt x="63" y="101"/>
                    </a:lnTo>
                    <a:lnTo>
                      <a:pt x="68" y="99"/>
                    </a:lnTo>
                    <a:lnTo>
                      <a:pt x="74" y="99"/>
                    </a:lnTo>
                    <a:lnTo>
                      <a:pt x="78" y="97"/>
                    </a:lnTo>
                    <a:lnTo>
                      <a:pt x="80" y="97"/>
                    </a:lnTo>
                    <a:lnTo>
                      <a:pt x="82" y="91"/>
                    </a:lnTo>
                    <a:lnTo>
                      <a:pt x="84" y="86"/>
                    </a:lnTo>
                    <a:lnTo>
                      <a:pt x="84" y="78"/>
                    </a:lnTo>
                    <a:lnTo>
                      <a:pt x="86" y="76"/>
                    </a:lnTo>
                    <a:lnTo>
                      <a:pt x="87" y="74"/>
                    </a:lnTo>
                    <a:lnTo>
                      <a:pt x="91" y="72"/>
                    </a:lnTo>
                    <a:lnTo>
                      <a:pt x="95" y="67"/>
                    </a:lnTo>
                    <a:lnTo>
                      <a:pt x="99" y="59"/>
                    </a:lnTo>
                    <a:lnTo>
                      <a:pt x="97" y="55"/>
                    </a:lnTo>
                    <a:lnTo>
                      <a:pt x="97" y="51"/>
                    </a:lnTo>
                    <a:lnTo>
                      <a:pt x="97" y="50"/>
                    </a:lnTo>
                    <a:lnTo>
                      <a:pt x="97" y="48"/>
                    </a:lnTo>
                    <a:lnTo>
                      <a:pt x="95" y="46"/>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85" name="Freeform 171"/>
              <p:cNvSpPr>
                <a:spLocks/>
              </p:cNvSpPr>
              <p:nvPr/>
            </p:nvSpPr>
            <p:spPr bwMode="auto">
              <a:xfrm>
                <a:off x="2245" y="2692"/>
                <a:ext cx="9" cy="12"/>
              </a:xfrm>
              <a:custGeom>
                <a:avLst/>
                <a:gdLst>
                  <a:gd name="T0" fmla="*/ 0 w 19"/>
                  <a:gd name="T1" fmla="*/ 1 h 23"/>
                  <a:gd name="T2" fmla="*/ 0 w 19"/>
                  <a:gd name="T3" fmla="*/ 0 h 23"/>
                  <a:gd name="T4" fmla="*/ 0 w 19"/>
                  <a:gd name="T5" fmla="*/ 1 h 23"/>
                  <a:gd name="T6" fmla="*/ 0 w 19"/>
                  <a:gd name="T7" fmla="*/ 1 h 23"/>
                  <a:gd name="T8" fmla="*/ 0 w 19"/>
                  <a:gd name="T9" fmla="*/ 1 h 23"/>
                  <a:gd name="T10" fmla="*/ 0 w 19"/>
                  <a:gd name="T11" fmla="*/ 1 h 23"/>
                  <a:gd name="T12" fmla="*/ 0 w 19"/>
                  <a:gd name="T13" fmla="*/ 1 h 23"/>
                  <a:gd name="T14" fmla="*/ 0 60000 65536"/>
                  <a:gd name="T15" fmla="*/ 0 60000 65536"/>
                  <a:gd name="T16" fmla="*/ 0 60000 65536"/>
                  <a:gd name="T17" fmla="*/ 0 60000 65536"/>
                  <a:gd name="T18" fmla="*/ 0 60000 65536"/>
                  <a:gd name="T19" fmla="*/ 0 60000 65536"/>
                  <a:gd name="T20" fmla="*/ 0 60000 65536"/>
                  <a:gd name="T21" fmla="*/ 0 w 19"/>
                  <a:gd name="T22" fmla="*/ 0 h 23"/>
                  <a:gd name="T23" fmla="*/ 19 w 19"/>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23">
                    <a:moveTo>
                      <a:pt x="6" y="9"/>
                    </a:moveTo>
                    <a:lnTo>
                      <a:pt x="13" y="0"/>
                    </a:lnTo>
                    <a:lnTo>
                      <a:pt x="19" y="21"/>
                    </a:lnTo>
                    <a:lnTo>
                      <a:pt x="6" y="23"/>
                    </a:lnTo>
                    <a:lnTo>
                      <a:pt x="0" y="17"/>
                    </a:lnTo>
                    <a:lnTo>
                      <a:pt x="6" y="9"/>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86" name="Freeform 172"/>
              <p:cNvSpPr>
                <a:spLocks/>
              </p:cNvSpPr>
              <p:nvPr/>
            </p:nvSpPr>
            <p:spPr bwMode="auto">
              <a:xfrm>
                <a:off x="2256" y="2687"/>
                <a:ext cx="17" cy="16"/>
              </a:xfrm>
              <a:custGeom>
                <a:avLst/>
                <a:gdLst>
                  <a:gd name="T0" fmla="*/ 1 w 34"/>
                  <a:gd name="T1" fmla="*/ 0 h 33"/>
                  <a:gd name="T2" fmla="*/ 1 w 34"/>
                  <a:gd name="T3" fmla="*/ 0 h 33"/>
                  <a:gd name="T4" fmla="*/ 1 w 34"/>
                  <a:gd name="T5" fmla="*/ 0 h 33"/>
                  <a:gd name="T6" fmla="*/ 1 w 34"/>
                  <a:gd name="T7" fmla="*/ 0 h 33"/>
                  <a:gd name="T8" fmla="*/ 1 w 34"/>
                  <a:gd name="T9" fmla="*/ 0 h 33"/>
                  <a:gd name="T10" fmla="*/ 1 w 34"/>
                  <a:gd name="T11" fmla="*/ 0 h 33"/>
                  <a:gd name="T12" fmla="*/ 1 w 34"/>
                  <a:gd name="T13" fmla="*/ 0 h 33"/>
                  <a:gd name="T14" fmla="*/ 1 w 34"/>
                  <a:gd name="T15" fmla="*/ 0 h 33"/>
                  <a:gd name="T16" fmla="*/ 1 w 34"/>
                  <a:gd name="T17" fmla="*/ 0 h 33"/>
                  <a:gd name="T18" fmla="*/ 1 w 34"/>
                  <a:gd name="T19" fmla="*/ 0 h 33"/>
                  <a:gd name="T20" fmla="*/ 1 w 34"/>
                  <a:gd name="T21" fmla="*/ 0 h 33"/>
                  <a:gd name="T22" fmla="*/ 1 w 34"/>
                  <a:gd name="T23" fmla="*/ 0 h 33"/>
                  <a:gd name="T24" fmla="*/ 1 w 34"/>
                  <a:gd name="T25" fmla="*/ 0 h 33"/>
                  <a:gd name="T26" fmla="*/ 1 w 34"/>
                  <a:gd name="T27" fmla="*/ 0 h 33"/>
                  <a:gd name="T28" fmla="*/ 0 w 34"/>
                  <a:gd name="T29" fmla="*/ 0 h 33"/>
                  <a:gd name="T30" fmla="*/ 0 w 34"/>
                  <a:gd name="T31" fmla="*/ 0 h 33"/>
                  <a:gd name="T32" fmla="*/ 1 w 34"/>
                  <a:gd name="T33" fmla="*/ 0 h 33"/>
                  <a:gd name="T34" fmla="*/ 1 w 34"/>
                  <a:gd name="T35" fmla="*/ 0 h 33"/>
                  <a:gd name="T36" fmla="*/ 1 w 34"/>
                  <a:gd name="T37" fmla="*/ 0 h 33"/>
                  <a:gd name="T38" fmla="*/ 1 w 34"/>
                  <a:gd name="T39" fmla="*/ 0 h 33"/>
                  <a:gd name="T40" fmla="*/ 1 w 34"/>
                  <a:gd name="T41" fmla="*/ 0 h 33"/>
                  <a:gd name="T42" fmla="*/ 1 w 34"/>
                  <a:gd name="T43" fmla="*/ 0 h 33"/>
                  <a:gd name="T44" fmla="*/ 1 w 34"/>
                  <a:gd name="T45" fmla="*/ 0 h 33"/>
                  <a:gd name="T46" fmla="*/ 1 w 34"/>
                  <a:gd name="T47" fmla="*/ 0 h 33"/>
                  <a:gd name="T48" fmla="*/ 1 w 34"/>
                  <a:gd name="T49" fmla="*/ 0 h 3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4"/>
                  <a:gd name="T76" fmla="*/ 0 h 33"/>
                  <a:gd name="T77" fmla="*/ 34 w 34"/>
                  <a:gd name="T78" fmla="*/ 33 h 3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4" h="33">
                    <a:moveTo>
                      <a:pt x="34" y="33"/>
                    </a:moveTo>
                    <a:lnTo>
                      <a:pt x="32" y="33"/>
                    </a:lnTo>
                    <a:lnTo>
                      <a:pt x="32" y="29"/>
                    </a:lnTo>
                    <a:lnTo>
                      <a:pt x="32" y="23"/>
                    </a:lnTo>
                    <a:lnTo>
                      <a:pt x="32" y="19"/>
                    </a:lnTo>
                    <a:lnTo>
                      <a:pt x="28" y="14"/>
                    </a:lnTo>
                    <a:lnTo>
                      <a:pt x="28" y="10"/>
                    </a:lnTo>
                    <a:lnTo>
                      <a:pt x="24" y="6"/>
                    </a:lnTo>
                    <a:lnTo>
                      <a:pt x="23" y="4"/>
                    </a:lnTo>
                    <a:lnTo>
                      <a:pt x="19" y="2"/>
                    </a:lnTo>
                    <a:lnTo>
                      <a:pt x="15" y="0"/>
                    </a:lnTo>
                    <a:lnTo>
                      <a:pt x="9" y="0"/>
                    </a:lnTo>
                    <a:lnTo>
                      <a:pt x="7" y="0"/>
                    </a:lnTo>
                    <a:lnTo>
                      <a:pt x="2" y="0"/>
                    </a:lnTo>
                    <a:lnTo>
                      <a:pt x="0" y="0"/>
                    </a:lnTo>
                    <a:lnTo>
                      <a:pt x="0" y="12"/>
                    </a:lnTo>
                    <a:lnTo>
                      <a:pt x="2" y="12"/>
                    </a:lnTo>
                    <a:lnTo>
                      <a:pt x="7" y="14"/>
                    </a:lnTo>
                    <a:lnTo>
                      <a:pt x="15" y="16"/>
                    </a:lnTo>
                    <a:lnTo>
                      <a:pt x="21" y="19"/>
                    </a:lnTo>
                    <a:lnTo>
                      <a:pt x="24" y="25"/>
                    </a:lnTo>
                    <a:lnTo>
                      <a:pt x="28" y="29"/>
                    </a:lnTo>
                    <a:lnTo>
                      <a:pt x="32" y="33"/>
                    </a:lnTo>
                    <a:lnTo>
                      <a:pt x="34" y="33"/>
                    </a:lnTo>
                    <a:close/>
                  </a:path>
                </a:pathLst>
              </a:custGeom>
              <a:solidFill>
                <a:srgbClr val="F7C4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87" name="Freeform 173"/>
              <p:cNvSpPr>
                <a:spLocks/>
              </p:cNvSpPr>
              <p:nvPr/>
            </p:nvSpPr>
            <p:spPr bwMode="auto">
              <a:xfrm>
                <a:off x="2237" y="2702"/>
                <a:ext cx="52" cy="52"/>
              </a:xfrm>
              <a:custGeom>
                <a:avLst/>
                <a:gdLst>
                  <a:gd name="T0" fmla="*/ 1 w 102"/>
                  <a:gd name="T1" fmla="*/ 1 h 104"/>
                  <a:gd name="T2" fmla="*/ 1 w 102"/>
                  <a:gd name="T3" fmla="*/ 1 h 104"/>
                  <a:gd name="T4" fmla="*/ 1 w 102"/>
                  <a:gd name="T5" fmla="*/ 1 h 104"/>
                  <a:gd name="T6" fmla="*/ 1 w 102"/>
                  <a:gd name="T7" fmla="*/ 1 h 104"/>
                  <a:gd name="T8" fmla="*/ 1 w 102"/>
                  <a:gd name="T9" fmla="*/ 1 h 104"/>
                  <a:gd name="T10" fmla="*/ 1 w 102"/>
                  <a:gd name="T11" fmla="*/ 1 h 104"/>
                  <a:gd name="T12" fmla="*/ 1 w 102"/>
                  <a:gd name="T13" fmla="*/ 1 h 104"/>
                  <a:gd name="T14" fmla="*/ 1 w 102"/>
                  <a:gd name="T15" fmla="*/ 0 h 104"/>
                  <a:gd name="T16" fmla="*/ 1 w 102"/>
                  <a:gd name="T17" fmla="*/ 1 h 104"/>
                  <a:gd name="T18" fmla="*/ 1 w 102"/>
                  <a:gd name="T19" fmla="*/ 1 h 104"/>
                  <a:gd name="T20" fmla="*/ 1 w 102"/>
                  <a:gd name="T21" fmla="*/ 1 h 104"/>
                  <a:gd name="T22" fmla="*/ 1 w 102"/>
                  <a:gd name="T23" fmla="*/ 1 h 104"/>
                  <a:gd name="T24" fmla="*/ 1 w 102"/>
                  <a:gd name="T25" fmla="*/ 1 h 104"/>
                  <a:gd name="T26" fmla="*/ 1 w 102"/>
                  <a:gd name="T27" fmla="*/ 1 h 104"/>
                  <a:gd name="T28" fmla="*/ 1 w 102"/>
                  <a:gd name="T29" fmla="*/ 1 h 104"/>
                  <a:gd name="T30" fmla="*/ 1 w 102"/>
                  <a:gd name="T31" fmla="*/ 1 h 104"/>
                  <a:gd name="T32" fmla="*/ 1 w 102"/>
                  <a:gd name="T33" fmla="*/ 1 h 104"/>
                  <a:gd name="T34" fmla="*/ 0 w 102"/>
                  <a:gd name="T35" fmla="*/ 1 h 104"/>
                  <a:gd name="T36" fmla="*/ 0 w 102"/>
                  <a:gd name="T37" fmla="*/ 1 h 104"/>
                  <a:gd name="T38" fmla="*/ 1 w 102"/>
                  <a:gd name="T39" fmla="*/ 1 h 104"/>
                  <a:gd name="T40" fmla="*/ 1 w 102"/>
                  <a:gd name="T41" fmla="*/ 1 h 104"/>
                  <a:gd name="T42" fmla="*/ 1 w 102"/>
                  <a:gd name="T43" fmla="*/ 1 h 104"/>
                  <a:gd name="T44" fmla="*/ 1 w 102"/>
                  <a:gd name="T45" fmla="*/ 1 h 104"/>
                  <a:gd name="T46" fmla="*/ 1 w 102"/>
                  <a:gd name="T47" fmla="*/ 1 h 104"/>
                  <a:gd name="T48" fmla="*/ 1 w 102"/>
                  <a:gd name="T49" fmla="*/ 1 h 104"/>
                  <a:gd name="T50" fmla="*/ 1 w 102"/>
                  <a:gd name="T51" fmla="*/ 1 h 104"/>
                  <a:gd name="T52" fmla="*/ 1 w 102"/>
                  <a:gd name="T53" fmla="*/ 1 h 104"/>
                  <a:gd name="T54" fmla="*/ 1 w 102"/>
                  <a:gd name="T55" fmla="*/ 1 h 104"/>
                  <a:gd name="T56" fmla="*/ 1 w 102"/>
                  <a:gd name="T57" fmla="*/ 1 h 104"/>
                  <a:gd name="T58" fmla="*/ 1 w 102"/>
                  <a:gd name="T59" fmla="*/ 1 h 104"/>
                  <a:gd name="T60" fmla="*/ 1 w 102"/>
                  <a:gd name="T61" fmla="*/ 1 h 104"/>
                  <a:gd name="T62" fmla="*/ 1 w 102"/>
                  <a:gd name="T63" fmla="*/ 1 h 104"/>
                  <a:gd name="T64" fmla="*/ 1 w 102"/>
                  <a:gd name="T65" fmla="*/ 1 h 10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2"/>
                  <a:gd name="T100" fmla="*/ 0 h 104"/>
                  <a:gd name="T101" fmla="*/ 102 w 102"/>
                  <a:gd name="T102" fmla="*/ 104 h 10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2" h="104">
                    <a:moveTo>
                      <a:pt x="102" y="59"/>
                    </a:moveTo>
                    <a:lnTo>
                      <a:pt x="102" y="55"/>
                    </a:lnTo>
                    <a:lnTo>
                      <a:pt x="100" y="51"/>
                    </a:lnTo>
                    <a:lnTo>
                      <a:pt x="99" y="45"/>
                    </a:lnTo>
                    <a:lnTo>
                      <a:pt x="97" y="42"/>
                    </a:lnTo>
                    <a:lnTo>
                      <a:pt x="95" y="36"/>
                    </a:lnTo>
                    <a:lnTo>
                      <a:pt x="93" y="32"/>
                    </a:lnTo>
                    <a:lnTo>
                      <a:pt x="91" y="26"/>
                    </a:lnTo>
                    <a:lnTo>
                      <a:pt x="87" y="21"/>
                    </a:lnTo>
                    <a:lnTo>
                      <a:pt x="83" y="17"/>
                    </a:lnTo>
                    <a:lnTo>
                      <a:pt x="81" y="13"/>
                    </a:lnTo>
                    <a:lnTo>
                      <a:pt x="76" y="7"/>
                    </a:lnTo>
                    <a:lnTo>
                      <a:pt x="72" y="6"/>
                    </a:lnTo>
                    <a:lnTo>
                      <a:pt x="66" y="2"/>
                    </a:lnTo>
                    <a:lnTo>
                      <a:pt x="62" y="2"/>
                    </a:lnTo>
                    <a:lnTo>
                      <a:pt x="57" y="0"/>
                    </a:lnTo>
                    <a:lnTo>
                      <a:pt x="53" y="0"/>
                    </a:lnTo>
                    <a:lnTo>
                      <a:pt x="47" y="2"/>
                    </a:lnTo>
                    <a:lnTo>
                      <a:pt x="45" y="4"/>
                    </a:lnTo>
                    <a:lnTo>
                      <a:pt x="40" y="7"/>
                    </a:lnTo>
                    <a:lnTo>
                      <a:pt x="36" y="15"/>
                    </a:lnTo>
                    <a:lnTo>
                      <a:pt x="32" y="21"/>
                    </a:lnTo>
                    <a:lnTo>
                      <a:pt x="32" y="28"/>
                    </a:lnTo>
                    <a:lnTo>
                      <a:pt x="30" y="30"/>
                    </a:lnTo>
                    <a:lnTo>
                      <a:pt x="30" y="34"/>
                    </a:lnTo>
                    <a:lnTo>
                      <a:pt x="28" y="34"/>
                    </a:lnTo>
                    <a:lnTo>
                      <a:pt x="26" y="34"/>
                    </a:lnTo>
                    <a:lnTo>
                      <a:pt x="23" y="36"/>
                    </a:lnTo>
                    <a:lnTo>
                      <a:pt x="19" y="38"/>
                    </a:lnTo>
                    <a:lnTo>
                      <a:pt x="13" y="42"/>
                    </a:lnTo>
                    <a:lnTo>
                      <a:pt x="9" y="47"/>
                    </a:lnTo>
                    <a:lnTo>
                      <a:pt x="5" y="49"/>
                    </a:lnTo>
                    <a:lnTo>
                      <a:pt x="4" y="53"/>
                    </a:lnTo>
                    <a:lnTo>
                      <a:pt x="2" y="57"/>
                    </a:lnTo>
                    <a:lnTo>
                      <a:pt x="2" y="61"/>
                    </a:lnTo>
                    <a:lnTo>
                      <a:pt x="0" y="65"/>
                    </a:lnTo>
                    <a:lnTo>
                      <a:pt x="0" y="70"/>
                    </a:lnTo>
                    <a:lnTo>
                      <a:pt x="0" y="74"/>
                    </a:lnTo>
                    <a:lnTo>
                      <a:pt x="0" y="78"/>
                    </a:lnTo>
                    <a:lnTo>
                      <a:pt x="4" y="84"/>
                    </a:lnTo>
                    <a:lnTo>
                      <a:pt x="9" y="91"/>
                    </a:lnTo>
                    <a:lnTo>
                      <a:pt x="13" y="95"/>
                    </a:lnTo>
                    <a:lnTo>
                      <a:pt x="21" y="99"/>
                    </a:lnTo>
                    <a:lnTo>
                      <a:pt x="26" y="103"/>
                    </a:lnTo>
                    <a:lnTo>
                      <a:pt x="32" y="103"/>
                    </a:lnTo>
                    <a:lnTo>
                      <a:pt x="36" y="103"/>
                    </a:lnTo>
                    <a:lnTo>
                      <a:pt x="42" y="103"/>
                    </a:lnTo>
                    <a:lnTo>
                      <a:pt x="47" y="103"/>
                    </a:lnTo>
                    <a:lnTo>
                      <a:pt x="55" y="104"/>
                    </a:lnTo>
                    <a:lnTo>
                      <a:pt x="61" y="104"/>
                    </a:lnTo>
                    <a:lnTo>
                      <a:pt x="66" y="104"/>
                    </a:lnTo>
                    <a:lnTo>
                      <a:pt x="70" y="103"/>
                    </a:lnTo>
                    <a:lnTo>
                      <a:pt x="74" y="101"/>
                    </a:lnTo>
                    <a:lnTo>
                      <a:pt x="78" y="93"/>
                    </a:lnTo>
                    <a:lnTo>
                      <a:pt x="80" y="85"/>
                    </a:lnTo>
                    <a:lnTo>
                      <a:pt x="81" y="82"/>
                    </a:lnTo>
                    <a:lnTo>
                      <a:pt x="81" y="80"/>
                    </a:lnTo>
                    <a:lnTo>
                      <a:pt x="83" y="80"/>
                    </a:lnTo>
                    <a:lnTo>
                      <a:pt x="89" y="80"/>
                    </a:lnTo>
                    <a:lnTo>
                      <a:pt x="93" y="76"/>
                    </a:lnTo>
                    <a:lnTo>
                      <a:pt x="99" y="74"/>
                    </a:lnTo>
                    <a:lnTo>
                      <a:pt x="100" y="70"/>
                    </a:lnTo>
                    <a:lnTo>
                      <a:pt x="102" y="65"/>
                    </a:lnTo>
                    <a:lnTo>
                      <a:pt x="102" y="61"/>
                    </a:lnTo>
                    <a:lnTo>
                      <a:pt x="102" y="5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88" name="Freeform 174"/>
              <p:cNvSpPr>
                <a:spLocks/>
              </p:cNvSpPr>
              <p:nvPr/>
            </p:nvSpPr>
            <p:spPr bwMode="auto">
              <a:xfrm>
                <a:off x="2240" y="2707"/>
                <a:ext cx="39" cy="42"/>
              </a:xfrm>
              <a:custGeom>
                <a:avLst/>
                <a:gdLst>
                  <a:gd name="T0" fmla="*/ 1 w 78"/>
                  <a:gd name="T1" fmla="*/ 1 h 84"/>
                  <a:gd name="T2" fmla="*/ 1 w 78"/>
                  <a:gd name="T3" fmla="*/ 1 h 84"/>
                  <a:gd name="T4" fmla="*/ 1 w 78"/>
                  <a:gd name="T5" fmla="*/ 1 h 84"/>
                  <a:gd name="T6" fmla="*/ 1 w 78"/>
                  <a:gd name="T7" fmla="*/ 1 h 84"/>
                  <a:gd name="T8" fmla="*/ 1 w 78"/>
                  <a:gd name="T9" fmla="*/ 1 h 84"/>
                  <a:gd name="T10" fmla="*/ 1 w 78"/>
                  <a:gd name="T11" fmla="*/ 1 h 84"/>
                  <a:gd name="T12" fmla="*/ 1 w 78"/>
                  <a:gd name="T13" fmla="*/ 0 h 84"/>
                  <a:gd name="T14" fmla="*/ 1 w 78"/>
                  <a:gd name="T15" fmla="*/ 0 h 84"/>
                  <a:gd name="T16" fmla="*/ 1 w 78"/>
                  <a:gd name="T17" fmla="*/ 0 h 84"/>
                  <a:gd name="T18" fmla="*/ 1 w 78"/>
                  <a:gd name="T19" fmla="*/ 1 h 84"/>
                  <a:gd name="T20" fmla="*/ 1 w 78"/>
                  <a:gd name="T21" fmla="*/ 1 h 84"/>
                  <a:gd name="T22" fmla="*/ 1 w 78"/>
                  <a:gd name="T23" fmla="*/ 1 h 84"/>
                  <a:gd name="T24" fmla="*/ 1 w 78"/>
                  <a:gd name="T25" fmla="*/ 1 h 84"/>
                  <a:gd name="T26" fmla="*/ 1 w 78"/>
                  <a:gd name="T27" fmla="*/ 1 h 84"/>
                  <a:gd name="T28" fmla="*/ 1 w 78"/>
                  <a:gd name="T29" fmla="*/ 1 h 84"/>
                  <a:gd name="T30" fmla="*/ 1 w 78"/>
                  <a:gd name="T31" fmla="*/ 1 h 84"/>
                  <a:gd name="T32" fmla="*/ 1 w 78"/>
                  <a:gd name="T33" fmla="*/ 1 h 84"/>
                  <a:gd name="T34" fmla="*/ 1 w 78"/>
                  <a:gd name="T35" fmla="*/ 1 h 84"/>
                  <a:gd name="T36" fmla="*/ 1 w 78"/>
                  <a:gd name="T37" fmla="*/ 1 h 84"/>
                  <a:gd name="T38" fmla="*/ 1 w 78"/>
                  <a:gd name="T39" fmla="*/ 1 h 84"/>
                  <a:gd name="T40" fmla="*/ 1 w 78"/>
                  <a:gd name="T41" fmla="*/ 1 h 84"/>
                  <a:gd name="T42" fmla="*/ 1 w 78"/>
                  <a:gd name="T43" fmla="*/ 1 h 84"/>
                  <a:gd name="T44" fmla="*/ 1 w 78"/>
                  <a:gd name="T45" fmla="*/ 1 h 84"/>
                  <a:gd name="T46" fmla="*/ 1 w 78"/>
                  <a:gd name="T47" fmla="*/ 1 h 84"/>
                  <a:gd name="T48" fmla="*/ 0 w 78"/>
                  <a:gd name="T49" fmla="*/ 1 h 84"/>
                  <a:gd name="T50" fmla="*/ 1 w 78"/>
                  <a:gd name="T51" fmla="*/ 1 h 84"/>
                  <a:gd name="T52" fmla="*/ 1 w 78"/>
                  <a:gd name="T53" fmla="*/ 1 h 84"/>
                  <a:gd name="T54" fmla="*/ 1 w 78"/>
                  <a:gd name="T55" fmla="*/ 1 h 84"/>
                  <a:gd name="T56" fmla="*/ 1 w 78"/>
                  <a:gd name="T57" fmla="*/ 1 h 84"/>
                  <a:gd name="T58" fmla="*/ 1 w 78"/>
                  <a:gd name="T59" fmla="*/ 1 h 84"/>
                  <a:gd name="T60" fmla="*/ 1 w 78"/>
                  <a:gd name="T61" fmla="*/ 1 h 84"/>
                  <a:gd name="T62" fmla="*/ 1 w 78"/>
                  <a:gd name="T63" fmla="*/ 1 h 84"/>
                  <a:gd name="T64" fmla="*/ 1 w 78"/>
                  <a:gd name="T65" fmla="*/ 1 h 84"/>
                  <a:gd name="T66" fmla="*/ 1 w 78"/>
                  <a:gd name="T67" fmla="*/ 1 h 84"/>
                  <a:gd name="T68" fmla="*/ 1 w 78"/>
                  <a:gd name="T69" fmla="*/ 1 h 84"/>
                  <a:gd name="T70" fmla="*/ 1 w 78"/>
                  <a:gd name="T71" fmla="*/ 1 h 84"/>
                  <a:gd name="T72" fmla="*/ 1 w 78"/>
                  <a:gd name="T73" fmla="*/ 1 h 84"/>
                  <a:gd name="T74" fmla="*/ 1 w 78"/>
                  <a:gd name="T75" fmla="*/ 1 h 84"/>
                  <a:gd name="T76" fmla="*/ 1 w 78"/>
                  <a:gd name="T77" fmla="*/ 1 h 84"/>
                  <a:gd name="T78" fmla="*/ 1 w 78"/>
                  <a:gd name="T79" fmla="*/ 1 h 84"/>
                  <a:gd name="T80" fmla="*/ 1 w 78"/>
                  <a:gd name="T81" fmla="*/ 1 h 84"/>
                  <a:gd name="T82" fmla="*/ 1 w 78"/>
                  <a:gd name="T83" fmla="*/ 1 h 84"/>
                  <a:gd name="T84" fmla="*/ 1 w 78"/>
                  <a:gd name="T85" fmla="*/ 1 h 84"/>
                  <a:gd name="T86" fmla="*/ 1 w 78"/>
                  <a:gd name="T87" fmla="*/ 1 h 84"/>
                  <a:gd name="T88" fmla="*/ 1 w 78"/>
                  <a:gd name="T89" fmla="*/ 1 h 84"/>
                  <a:gd name="T90" fmla="*/ 1 w 78"/>
                  <a:gd name="T91" fmla="*/ 1 h 84"/>
                  <a:gd name="T92" fmla="*/ 1 w 78"/>
                  <a:gd name="T93" fmla="*/ 1 h 84"/>
                  <a:gd name="T94" fmla="*/ 1 w 78"/>
                  <a:gd name="T95" fmla="*/ 1 h 84"/>
                  <a:gd name="T96" fmla="*/ 1 w 78"/>
                  <a:gd name="T97" fmla="*/ 1 h 84"/>
                  <a:gd name="T98" fmla="*/ 1 w 78"/>
                  <a:gd name="T99" fmla="*/ 1 h 84"/>
                  <a:gd name="T100" fmla="*/ 1 w 78"/>
                  <a:gd name="T101" fmla="*/ 1 h 84"/>
                  <a:gd name="T102" fmla="*/ 1 w 78"/>
                  <a:gd name="T103" fmla="*/ 1 h 84"/>
                  <a:gd name="T104" fmla="*/ 1 w 78"/>
                  <a:gd name="T105" fmla="*/ 1 h 84"/>
                  <a:gd name="T106" fmla="*/ 1 w 78"/>
                  <a:gd name="T107" fmla="*/ 1 h 84"/>
                  <a:gd name="T108" fmla="*/ 1 w 78"/>
                  <a:gd name="T109" fmla="*/ 1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8"/>
                  <a:gd name="T166" fmla="*/ 0 h 84"/>
                  <a:gd name="T167" fmla="*/ 78 w 78"/>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8" h="84">
                    <a:moveTo>
                      <a:pt x="78" y="21"/>
                    </a:moveTo>
                    <a:lnTo>
                      <a:pt x="76" y="17"/>
                    </a:lnTo>
                    <a:lnTo>
                      <a:pt x="73" y="12"/>
                    </a:lnTo>
                    <a:lnTo>
                      <a:pt x="69" y="8"/>
                    </a:lnTo>
                    <a:lnTo>
                      <a:pt x="65" y="4"/>
                    </a:lnTo>
                    <a:lnTo>
                      <a:pt x="61" y="2"/>
                    </a:lnTo>
                    <a:lnTo>
                      <a:pt x="57" y="0"/>
                    </a:lnTo>
                    <a:lnTo>
                      <a:pt x="54" y="0"/>
                    </a:lnTo>
                    <a:lnTo>
                      <a:pt x="48" y="0"/>
                    </a:lnTo>
                    <a:lnTo>
                      <a:pt x="44" y="2"/>
                    </a:lnTo>
                    <a:lnTo>
                      <a:pt x="40" y="4"/>
                    </a:lnTo>
                    <a:lnTo>
                      <a:pt x="37" y="8"/>
                    </a:lnTo>
                    <a:lnTo>
                      <a:pt x="35" y="12"/>
                    </a:lnTo>
                    <a:lnTo>
                      <a:pt x="33" y="16"/>
                    </a:lnTo>
                    <a:lnTo>
                      <a:pt x="31" y="21"/>
                    </a:lnTo>
                    <a:lnTo>
                      <a:pt x="31" y="27"/>
                    </a:lnTo>
                    <a:lnTo>
                      <a:pt x="29" y="27"/>
                    </a:lnTo>
                    <a:lnTo>
                      <a:pt x="21" y="31"/>
                    </a:lnTo>
                    <a:lnTo>
                      <a:pt x="18" y="33"/>
                    </a:lnTo>
                    <a:lnTo>
                      <a:pt x="14" y="35"/>
                    </a:lnTo>
                    <a:lnTo>
                      <a:pt x="10" y="40"/>
                    </a:lnTo>
                    <a:lnTo>
                      <a:pt x="6" y="44"/>
                    </a:lnTo>
                    <a:lnTo>
                      <a:pt x="2" y="50"/>
                    </a:lnTo>
                    <a:lnTo>
                      <a:pt x="2" y="56"/>
                    </a:lnTo>
                    <a:lnTo>
                      <a:pt x="0" y="61"/>
                    </a:lnTo>
                    <a:lnTo>
                      <a:pt x="4" y="65"/>
                    </a:lnTo>
                    <a:lnTo>
                      <a:pt x="6" y="69"/>
                    </a:lnTo>
                    <a:lnTo>
                      <a:pt x="8" y="75"/>
                    </a:lnTo>
                    <a:lnTo>
                      <a:pt x="10" y="76"/>
                    </a:lnTo>
                    <a:lnTo>
                      <a:pt x="14" y="80"/>
                    </a:lnTo>
                    <a:lnTo>
                      <a:pt x="19" y="82"/>
                    </a:lnTo>
                    <a:lnTo>
                      <a:pt x="27" y="84"/>
                    </a:lnTo>
                    <a:lnTo>
                      <a:pt x="31" y="84"/>
                    </a:lnTo>
                    <a:lnTo>
                      <a:pt x="37" y="84"/>
                    </a:lnTo>
                    <a:lnTo>
                      <a:pt x="38" y="84"/>
                    </a:lnTo>
                    <a:lnTo>
                      <a:pt x="42" y="84"/>
                    </a:lnTo>
                    <a:lnTo>
                      <a:pt x="46" y="82"/>
                    </a:lnTo>
                    <a:lnTo>
                      <a:pt x="52" y="78"/>
                    </a:lnTo>
                    <a:lnTo>
                      <a:pt x="54" y="75"/>
                    </a:lnTo>
                    <a:lnTo>
                      <a:pt x="50" y="67"/>
                    </a:lnTo>
                    <a:lnTo>
                      <a:pt x="46" y="63"/>
                    </a:lnTo>
                    <a:lnTo>
                      <a:pt x="46" y="57"/>
                    </a:lnTo>
                    <a:lnTo>
                      <a:pt x="46" y="54"/>
                    </a:lnTo>
                    <a:lnTo>
                      <a:pt x="48" y="50"/>
                    </a:lnTo>
                    <a:lnTo>
                      <a:pt x="52" y="44"/>
                    </a:lnTo>
                    <a:lnTo>
                      <a:pt x="56" y="40"/>
                    </a:lnTo>
                    <a:lnTo>
                      <a:pt x="61" y="38"/>
                    </a:lnTo>
                    <a:lnTo>
                      <a:pt x="67" y="36"/>
                    </a:lnTo>
                    <a:lnTo>
                      <a:pt x="71" y="35"/>
                    </a:lnTo>
                    <a:lnTo>
                      <a:pt x="75" y="33"/>
                    </a:lnTo>
                    <a:lnTo>
                      <a:pt x="76" y="29"/>
                    </a:lnTo>
                    <a:lnTo>
                      <a:pt x="78" y="27"/>
                    </a:lnTo>
                    <a:lnTo>
                      <a:pt x="78" y="23"/>
                    </a:lnTo>
                    <a:lnTo>
                      <a:pt x="78" y="21"/>
                    </a:lnTo>
                    <a:close/>
                  </a:path>
                </a:pathLst>
              </a:custGeom>
              <a:solidFill>
                <a:srgbClr val="F79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89" name="Freeform 175"/>
              <p:cNvSpPr>
                <a:spLocks/>
              </p:cNvSpPr>
              <p:nvPr/>
            </p:nvSpPr>
            <p:spPr bwMode="auto">
              <a:xfrm>
                <a:off x="2244" y="2729"/>
                <a:ext cx="10" cy="13"/>
              </a:xfrm>
              <a:custGeom>
                <a:avLst/>
                <a:gdLst>
                  <a:gd name="T0" fmla="*/ 1 w 19"/>
                  <a:gd name="T1" fmla="*/ 0 h 27"/>
                  <a:gd name="T2" fmla="*/ 1 w 19"/>
                  <a:gd name="T3" fmla="*/ 0 h 27"/>
                  <a:gd name="T4" fmla="*/ 1 w 19"/>
                  <a:gd name="T5" fmla="*/ 0 h 27"/>
                  <a:gd name="T6" fmla="*/ 0 w 19"/>
                  <a:gd name="T7" fmla="*/ 0 h 27"/>
                  <a:gd name="T8" fmla="*/ 1 w 19"/>
                  <a:gd name="T9" fmla="*/ 0 h 27"/>
                  <a:gd name="T10" fmla="*/ 1 w 19"/>
                  <a:gd name="T11" fmla="*/ 0 h 27"/>
                  <a:gd name="T12" fmla="*/ 1 w 19"/>
                  <a:gd name="T13" fmla="*/ 0 h 27"/>
                  <a:gd name="T14" fmla="*/ 1 w 19"/>
                  <a:gd name="T15" fmla="*/ 0 h 27"/>
                  <a:gd name="T16" fmla="*/ 1 w 19"/>
                  <a:gd name="T17" fmla="*/ 0 h 27"/>
                  <a:gd name="T18" fmla="*/ 1 w 19"/>
                  <a:gd name="T19" fmla="*/ 0 h 27"/>
                  <a:gd name="T20" fmla="*/ 1 w 19"/>
                  <a:gd name="T21" fmla="*/ 0 h 27"/>
                  <a:gd name="T22" fmla="*/ 1 w 19"/>
                  <a:gd name="T23" fmla="*/ 0 h 27"/>
                  <a:gd name="T24" fmla="*/ 1 w 19"/>
                  <a:gd name="T25" fmla="*/ 0 h 27"/>
                  <a:gd name="T26" fmla="*/ 1 w 19"/>
                  <a:gd name="T27" fmla="*/ 0 h 27"/>
                  <a:gd name="T28" fmla="*/ 1 w 19"/>
                  <a:gd name="T29" fmla="*/ 0 h 27"/>
                  <a:gd name="T30" fmla="*/ 1 w 19"/>
                  <a:gd name="T31" fmla="*/ 0 h 2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27"/>
                  <a:gd name="T50" fmla="*/ 19 w 19"/>
                  <a:gd name="T51" fmla="*/ 27 h 2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27">
                    <a:moveTo>
                      <a:pt x="4" y="0"/>
                    </a:moveTo>
                    <a:lnTo>
                      <a:pt x="2" y="4"/>
                    </a:lnTo>
                    <a:lnTo>
                      <a:pt x="2" y="10"/>
                    </a:lnTo>
                    <a:lnTo>
                      <a:pt x="0" y="13"/>
                    </a:lnTo>
                    <a:lnTo>
                      <a:pt x="2" y="17"/>
                    </a:lnTo>
                    <a:lnTo>
                      <a:pt x="2" y="23"/>
                    </a:lnTo>
                    <a:lnTo>
                      <a:pt x="8" y="27"/>
                    </a:lnTo>
                    <a:lnTo>
                      <a:pt x="19" y="25"/>
                    </a:lnTo>
                    <a:lnTo>
                      <a:pt x="17" y="23"/>
                    </a:lnTo>
                    <a:lnTo>
                      <a:pt x="13" y="17"/>
                    </a:lnTo>
                    <a:lnTo>
                      <a:pt x="11" y="13"/>
                    </a:lnTo>
                    <a:lnTo>
                      <a:pt x="11" y="12"/>
                    </a:lnTo>
                    <a:lnTo>
                      <a:pt x="11" y="6"/>
                    </a:lnTo>
                    <a:lnTo>
                      <a:pt x="11" y="2"/>
                    </a:lnTo>
                    <a:lnTo>
                      <a:pt x="4" y="0"/>
                    </a:lnTo>
                    <a:close/>
                  </a:path>
                </a:pathLst>
              </a:custGeom>
              <a:solidFill>
                <a:srgbClr val="FF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90" name="Freeform 176"/>
              <p:cNvSpPr>
                <a:spLocks/>
              </p:cNvSpPr>
              <p:nvPr/>
            </p:nvSpPr>
            <p:spPr bwMode="auto">
              <a:xfrm>
                <a:off x="2252" y="2717"/>
                <a:ext cx="7" cy="8"/>
              </a:xfrm>
              <a:custGeom>
                <a:avLst/>
                <a:gdLst>
                  <a:gd name="T0" fmla="*/ 0 w 15"/>
                  <a:gd name="T1" fmla="*/ 0 h 15"/>
                  <a:gd name="T2" fmla="*/ 0 w 15"/>
                  <a:gd name="T3" fmla="*/ 1 h 15"/>
                  <a:gd name="T4" fmla="*/ 0 w 15"/>
                  <a:gd name="T5" fmla="*/ 1 h 15"/>
                  <a:gd name="T6" fmla="*/ 0 w 15"/>
                  <a:gd name="T7" fmla="*/ 1 h 15"/>
                  <a:gd name="T8" fmla="*/ 0 w 15"/>
                  <a:gd name="T9" fmla="*/ 0 h 15"/>
                  <a:gd name="T10" fmla="*/ 0 w 15"/>
                  <a:gd name="T11" fmla="*/ 0 h 15"/>
                  <a:gd name="T12" fmla="*/ 0 60000 65536"/>
                  <a:gd name="T13" fmla="*/ 0 60000 65536"/>
                  <a:gd name="T14" fmla="*/ 0 60000 65536"/>
                  <a:gd name="T15" fmla="*/ 0 60000 65536"/>
                  <a:gd name="T16" fmla="*/ 0 60000 65536"/>
                  <a:gd name="T17" fmla="*/ 0 60000 65536"/>
                  <a:gd name="T18" fmla="*/ 0 w 15"/>
                  <a:gd name="T19" fmla="*/ 0 h 15"/>
                  <a:gd name="T20" fmla="*/ 15 w 15"/>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15" h="15">
                    <a:moveTo>
                      <a:pt x="15" y="0"/>
                    </a:moveTo>
                    <a:lnTo>
                      <a:pt x="4" y="2"/>
                    </a:lnTo>
                    <a:lnTo>
                      <a:pt x="0" y="15"/>
                    </a:lnTo>
                    <a:lnTo>
                      <a:pt x="14" y="12"/>
                    </a:lnTo>
                    <a:lnTo>
                      <a:pt x="15"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91" name="Freeform 177"/>
              <p:cNvSpPr>
                <a:spLocks/>
              </p:cNvSpPr>
              <p:nvPr/>
            </p:nvSpPr>
            <p:spPr bwMode="auto">
              <a:xfrm>
                <a:off x="2287" y="2669"/>
                <a:ext cx="53" cy="47"/>
              </a:xfrm>
              <a:custGeom>
                <a:avLst/>
                <a:gdLst>
                  <a:gd name="T0" fmla="*/ 1 w 106"/>
                  <a:gd name="T1" fmla="*/ 0 h 95"/>
                  <a:gd name="T2" fmla="*/ 1 w 106"/>
                  <a:gd name="T3" fmla="*/ 0 h 95"/>
                  <a:gd name="T4" fmla="*/ 1 w 106"/>
                  <a:gd name="T5" fmla="*/ 0 h 95"/>
                  <a:gd name="T6" fmla="*/ 1 w 106"/>
                  <a:gd name="T7" fmla="*/ 0 h 95"/>
                  <a:gd name="T8" fmla="*/ 1 w 106"/>
                  <a:gd name="T9" fmla="*/ 0 h 95"/>
                  <a:gd name="T10" fmla="*/ 1 w 106"/>
                  <a:gd name="T11" fmla="*/ 0 h 95"/>
                  <a:gd name="T12" fmla="*/ 1 w 106"/>
                  <a:gd name="T13" fmla="*/ 0 h 95"/>
                  <a:gd name="T14" fmla="*/ 1 w 106"/>
                  <a:gd name="T15" fmla="*/ 0 h 95"/>
                  <a:gd name="T16" fmla="*/ 1 w 106"/>
                  <a:gd name="T17" fmla="*/ 0 h 95"/>
                  <a:gd name="T18" fmla="*/ 1 w 106"/>
                  <a:gd name="T19" fmla="*/ 0 h 95"/>
                  <a:gd name="T20" fmla="*/ 1 w 106"/>
                  <a:gd name="T21" fmla="*/ 0 h 95"/>
                  <a:gd name="T22" fmla="*/ 1 w 106"/>
                  <a:gd name="T23" fmla="*/ 0 h 95"/>
                  <a:gd name="T24" fmla="*/ 1 w 106"/>
                  <a:gd name="T25" fmla="*/ 0 h 95"/>
                  <a:gd name="T26" fmla="*/ 1 w 106"/>
                  <a:gd name="T27" fmla="*/ 0 h 95"/>
                  <a:gd name="T28" fmla="*/ 1 w 106"/>
                  <a:gd name="T29" fmla="*/ 0 h 95"/>
                  <a:gd name="T30" fmla="*/ 1 w 106"/>
                  <a:gd name="T31" fmla="*/ 0 h 95"/>
                  <a:gd name="T32" fmla="*/ 1 w 106"/>
                  <a:gd name="T33" fmla="*/ 0 h 95"/>
                  <a:gd name="T34" fmla="*/ 1 w 106"/>
                  <a:gd name="T35" fmla="*/ 0 h 95"/>
                  <a:gd name="T36" fmla="*/ 1 w 106"/>
                  <a:gd name="T37" fmla="*/ 0 h 95"/>
                  <a:gd name="T38" fmla="*/ 1 w 106"/>
                  <a:gd name="T39" fmla="*/ 0 h 95"/>
                  <a:gd name="T40" fmla="*/ 0 w 106"/>
                  <a:gd name="T41" fmla="*/ 0 h 95"/>
                  <a:gd name="T42" fmla="*/ 0 w 106"/>
                  <a:gd name="T43" fmla="*/ 0 h 95"/>
                  <a:gd name="T44" fmla="*/ 1 w 106"/>
                  <a:gd name="T45" fmla="*/ 0 h 95"/>
                  <a:gd name="T46" fmla="*/ 1 w 106"/>
                  <a:gd name="T47" fmla="*/ 0 h 95"/>
                  <a:gd name="T48" fmla="*/ 1 w 106"/>
                  <a:gd name="T49" fmla="*/ 0 h 95"/>
                  <a:gd name="T50" fmla="*/ 1 w 106"/>
                  <a:gd name="T51" fmla="*/ 0 h 95"/>
                  <a:gd name="T52" fmla="*/ 1 w 106"/>
                  <a:gd name="T53" fmla="*/ 0 h 95"/>
                  <a:gd name="T54" fmla="*/ 1 w 106"/>
                  <a:gd name="T55" fmla="*/ 0 h 95"/>
                  <a:gd name="T56" fmla="*/ 1 w 106"/>
                  <a:gd name="T57" fmla="*/ 0 h 95"/>
                  <a:gd name="T58" fmla="*/ 1 w 106"/>
                  <a:gd name="T59" fmla="*/ 0 h 95"/>
                  <a:gd name="T60" fmla="*/ 1 w 106"/>
                  <a:gd name="T61" fmla="*/ 0 h 95"/>
                  <a:gd name="T62" fmla="*/ 1 w 106"/>
                  <a:gd name="T63" fmla="*/ 0 h 95"/>
                  <a:gd name="T64" fmla="*/ 1 w 106"/>
                  <a:gd name="T65" fmla="*/ 0 h 95"/>
                  <a:gd name="T66" fmla="*/ 1 w 106"/>
                  <a:gd name="T67" fmla="*/ 0 h 9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6"/>
                  <a:gd name="T103" fmla="*/ 0 h 95"/>
                  <a:gd name="T104" fmla="*/ 106 w 106"/>
                  <a:gd name="T105" fmla="*/ 95 h 9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6" h="95">
                    <a:moveTo>
                      <a:pt x="76" y="92"/>
                    </a:moveTo>
                    <a:lnTo>
                      <a:pt x="77" y="90"/>
                    </a:lnTo>
                    <a:lnTo>
                      <a:pt x="79" y="84"/>
                    </a:lnTo>
                    <a:lnTo>
                      <a:pt x="83" y="82"/>
                    </a:lnTo>
                    <a:lnTo>
                      <a:pt x="87" y="78"/>
                    </a:lnTo>
                    <a:lnTo>
                      <a:pt x="89" y="74"/>
                    </a:lnTo>
                    <a:lnTo>
                      <a:pt x="93" y="71"/>
                    </a:lnTo>
                    <a:lnTo>
                      <a:pt x="96" y="65"/>
                    </a:lnTo>
                    <a:lnTo>
                      <a:pt x="98" y="59"/>
                    </a:lnTo>
                    <a:lnTo>
                      <a:pt x="100" y="55"/>
                    </a:lnTo>
                    <a:lnTo>
                      <a:pt x="102" y="50"/>
                    </a:lnTo>
                    <a:lnTo>
                      <a:pt x="104" y="44"/>
                    </a:lnTo>
                    <a:lnTo>
                      <a:pt x="106" y="38"/>
                    </a:lnTo>
                    <a:lnTo>
                      <a:pt x="106" y="33"/>
                    </a:lnTo>
                    <a:lnTo>
                      <a:pt x="104" y="29"/>
                    </a:lnTo>
                    <a:lnTo>
                      <a:pt x="102" y="23"/>
                    </a:lnTo>
                    <a:lnTo>
                      <a:pt x="98" y="19"/>
                    </a:lnTo>
                    <a:lnTo>
                      <a:pt x="96" y="16"/>
                    </a:lnTo>
                    <a:lnTo>
                      <a:pt x="93" y="14"/>
                    </a:lnTo>
                    <a:lnTo>
                      <a:pt x="87" y="10"/>
                    </a:lnTo>
                    <a:lnTo>
                      <a:pt x="79" y="10"/>
                    </a:lnTo>
                    <a:lnTo>
                      <a:pt x="72" y="10"/>
                    </a:lnTo>
                    <a:lnTo>
                      <a:pt x="68" y="14"/>
                    </a:lnTo>
                    <a:lnTo>
                      <a:pt x="62" y="14"/>
                    </a:lnTo>
                    <a:lnTo>
                      <a:pt x="62" y="16"/>
                    </a:lnTo>
                    <a:lnTo>
                      <a:pt x="60" y="14"/>
                    </a:lnTo>
                    <a:lnTo>
                      <a:pt x="58" y="12"/>
                    </a:lnTo>
                    <a:lnTo>
                      <a:pt x="55" y="10"/>
                    </a:lnTo>
                    <a:lnTo>
                      <a:pt x="51" y="6"/>
                    </a:lnTo>
                    <a:lnTo>
                      <a:pt x="45" y="4"/>
                    </a:lnTo>
                    <a:lnTo>
                      <a:pt x="38" y="2"/>
                    </a:lnTo>
                    <a:lnTo>
                      <a:pt x="34" y="0"/>
                    </a:lnTo>
                    <a:lnTo>
                      <a:pt x="30" y="0"/>
                    </a:lnTo>
                    <a:lnTo>
                      <a:pt x="26" y="0"/>
                    </a:lnTo>
                    <a:lnTo>
                      <a:pt x="22" y="2"/>
                    </a:lnTo>
                    <a:lnTo>
                      <a:pt x="19" y="2"/>
                    </a:lnTo>
                    <a:lnTo>
                      <a:pt x="15" y="4"/>
                    </a:lnTo>
                    <a:lnTo>
                      <a:pt x="11" y="6"/>
                    </a:lnTo>
                    <a:lnTo>
                      <a:pt x="9" y="10"/>
                    </a:lnTo>
                    <a:lnTo>
                      <a:pt x="3" y="16"/>
                    </a:lnTo>
                    <a:lnTo>
                      <a:pt x="1" y="23"/>
                    </a:lnTo>
                    <a:lnTo>
                      <a:pt x="0" y="31"/>
                    </a:lnTo>
                    <a:lnTo>
                      <a:pt x="0" y="38"/>
                    </a:lnTo>
                    <a:lnTo>
                      <a:pt x="0" y="44"/>
                    </a:lnTo>
                    <a:lnTo>
                      <a:pt x="3" y="50"/>
                    </a:lnTo>
                    <a:lnTo>
                      <a:pt x="5" y="55"/>
                    </a:lnTo>
                    <a:lnTo>
                      <a:pt x="7" y="59"/>
                    </a:lnTo>
                    <a:lnTo>
                      <a:pt x="9" y="65"/>
                    </a:lnTo>
                    <a:lnTo>
                      <a:pt x="13" y="73"/>
                    </a:lnTo>
                    <a:lnTo>
                      <a:pt x="15" y="76"/>
                    </a:lnTo>
                    <a:lnTo>
                      <a:pt x="17" y="82"/>
                    </a:lnTo>
                    <a:lnTo>
                      <a:pt x="20" y="84"/>
                    </a:lnTo>
                    <a:lnTo>
                      <a:pt x="26" y="88"/>
                    </a:lnTo>
                    <a:lnTo>
                      <a:pt x="28" y="86"/>
                    </a:lnTo>
                    <a:lnTo>
                      <a:pt x="34" y="86"/>
                    </a:lnTo>
                    <a:lnTo>
                      <a:pt x="36" y="86"/>
                    </a:lnTo>
                    <a:lnTo>
                      <a:pt x="39" y="84"/>
                    </a:lnTo>
                    <a:lnTo>
                      <a:pt x="43" y="84"/>
                    </a:lnTo>
                    <a:lnTo>
                      <a:pt x="45" y="82"/>
                    </a:lnTo>
                    <a:lnTo>
                      <a:pt x="47" y="84"/>
                    </a:lnTo>
                    <a:lnTo>
                      <a:pt x="51" y="88"/>
                    </a:lnTo>
                    <a:lnTo>
                      <a:pt x="55" y="92"/>
                    </a:lnTo>
                    <a:lnTo>
                      <a:pt x="58" y="95"/>
                    </a:lnTo>
                    <a:lnTo>
                      <a:pt x="64" y="95"/>
                    </a:lnTo>
                    <a:lnTo>
                      <a:pt x="70" y="93"/>
                    </a:lnTo>
                    <a:lnTo>
                      <a:pt x="74" y="92"/>
                    </a:lnTo>
                    <a:lnTo>
                      <a:pt x="76" y="9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92" name="Freeform 178"/>
              <p:cNvSpPr>
                <a:spLocks/>
              </p:cNvSpPr>
              <p:nvPr/>
            </p:nvSpPr>
            <p:spPr bwMode="auto">
              <a:xfrm>
                <a:off x="2291" y="2672"/>
                <a:ext cx="44" cy="29"/>
              </a:xfrm>
              <a:custGeom>
                <a:avLst/>
                <a:gdLst>
                  <a:gd name="T0" fmla="*/ 0 w 89"/>
                  <a:gd name="T1" fmla="*/ 0 h 59"/>
                  <a:gd name="T2" fmla="*/ 0 w 89"/>
                  <a:gd name="T3" fmla="*/ 0 h 59"/>
                  <a:gd name="T4" fmla="*/ 0 w 89"/>
                  <a:gd name="T5" fmla="*/ 0 h 59"/>
                  <a:gd name="T6" fmla="*/ 0 w 89"/>
                  <a:gd name="T7" fmla="*/ 0 h 59"/>
                  <a:gd name="T8" fmla="*/ 0 w 89"/>
                  <a:gd name="T9" fmla="*/ 0 h 59"/>
                  <a:gd name="T10" fmla="*/ 0 w 89"/>
                  <a:gd name="T11" fmla="*/ 0 h 59"/>
                  <a:gd name="T12" fmla="*/ 0 w 89"/>
                  <a:gd name="T13" fmla="*/ 0 h 59"/>
                  <a:gd name="T14" fmla="*/ 0 w 89"/>
                  <a:gd name="T15" fmla="*/ 0 h 59"/>
                  <a:gd name="T16" fmla="*/ 0 w 89"/>
                  <a:gd name="T17" fmla="*/ 0 h 59"/>
                  <a:gd name="T18" fmla="*/ 0 w 89"/>
                  <a:gd name="T19" fmla="*/ 0 h 59"/>
                  <a:gd name="T20" fmla="*/ 0 w 89"/>
                  <a:gd name="T21" fmla="*/ 0 h 59"/>
                  <a:gd name="T22" fmla="*/ 0 w 89"/>
                  <a:gd name="T23" fmla="*/ 0 h 59"/>
                  <a:gd name="T24" fmla="*/ 0 w 89"/>
                  <a:gd name="T25" fmla="*/ 0 h 59"/>
                  <a:gd name="T26" fmla="*/ 0 w 89"/>
                  <a:gd name="T27" fmla="*/ 0 h 59"/>
                  <a:gd name="T28" fmla="*/ 0 w 89"/>
                  <a:gd name="T29" fmla="*/ 0 h 59"/>
                  <a:gd name="T30" fmla="*/ 0 w 89"/>
                  <a:gd name="T31" fmla="*/ 0 h 59"/>
                  <a:gd name="T32" fmla="*/ 0 w 89"/>
                  <a:gd name="T33" fmla="*/ 0 h 59"/>
                  <a:gd name="T34" fmla="*/ 0 w 89"/>
                  <a:gd name="T35" fmla="*/ 0 h 59"/>
                  <a:gd name="T36" fmla="*/ 0 w 89"/>
                  <a:gd name="T37" fmla="*/ 0 h 59"/>
                  <a:gd name="T38" fmla="*/ 0 w 89"/>
                  <a:gd name="T39" fmla="*/ 0 h 59"/>
                  <a:gd name="T40" fmla="*/ 0 w 89"/>
                  <a:gd name="T41" fmla="*/ 0 h 59"/>
                  <a:gd name="T42" fmla="*/ 0 w 89"/>
                  <a:gd name="T43" fmla="*/ 0 h 59"/>
                  <a:gd name="T44" fmla="*/ 0 w 89"/>
                  <a:gd name="T45" fmla="*/ 0 h 59"/>
                  <a:gd name="T46" fmla="*/ 0 w 89"/>
                  <a:gd name="T47" fmla="*/ 0 h 59"/>
                  <a:gd name="T48" fmla="*/ 0 w 89"/>
                  <a:gd name="T49" fmla="*/ 0 h 59"/>
                  <a:gd name="T50" fmla="*/ 0 w 89"/>
                  <a:gd name="T51" fmla="*/ 0 h 59"/>
                  <a:gd name="T52" fmla="*/ 0 w 89"/>
                  <a:gd name="T53" fmla="*/ 0 h 59"/>
                  <a:gd name="T54" fmla="*/ 0 w 89"/>
                  <a:gd name="T55" fmla="*/ 0 h 59"/>
                  <a:gd name="T56" fmla="*/ 0 w 89"/>
                  <a:gd name="T57" fmla="*/ 0 h 59"/>
                  <a:gd name="T58" fmla="*/ 0 w 89"/>
                  <a:gd name="T59" fmla="*/ 0 h 59"/>
                  <a:gd name="T60" fmla="*/ 0 w 89"/>
                  <a:gd name="T61" fmla="*/ 0 h 59"/>
                  <a:gd name="T62" fmla="*/ 0 w 89"/>
                  <a:gd name="T63" fmla="*/ 0 h 59"/>
                  <a:gd name="T64" fmla="*/ 0 w 89"/>
                  <a:gd name="T65" fmla="*/ 0 h 59"/>
                  <a:gd name="T66" fmla="*/ 0 w 89"/>
                  <a:gd name="T67" fmla="*/ 0 h 59"/>
                  <a:gd name="T68" fmla="*/ 0 w 89"/>
                  <a:gd name="T69" fmla="*/ 0 h 59"/>
                  <a:gd name="T70" fmla="*/ 0 w 89"/>
                  <a:gd name="T71" fmla="*/ 0 h 59"/>
                  <a:gd name="T72" fmla="*/ 0 w 89"/>
                  <a:gd name="T73" fmla="*/ 0 h 59"/>
                  <a:gd name="T74" fmla="*/ 0 w 89"/>
                  <a:gd name="T75" fmla="*/ 0 h 59"/>
                  <a:gd name="T76" fmla="*/ 0 w 89"/>
                  <a:gd name="T77" fmla="*/ 0 h 59"/>
                  <a:gd name="T78" fmla="*/ 0 w 89"/>
                  <a:gd name="T79" fmla="*/ 0 h 59"/>
                  <a:gd name="T80" fmla="*/ 0 w 89"/>
                  <a:gd name="T81" fmla="*/ 0 h 59"/>
                  <a:gd name="T82" fmla="*/ 0 w 89"/>
                  <a:gd name="T83" fmla="*/ 0 h 59"/>
                  <a:gd name="T84" fmla="*/ 0 w 89"/>
                  <a:gd name="T85" fmla="*/ 0 h 59"/>
                  <a:gd name="T86" fmla="*/ 0 w 89"/>
                  <a:gd name="T87" fmla="*/ 0 h 59"/>
                  <a:gd name="T88" fmla="*/ 0 w 89"/>
                  <a:gd name="T89" fmla="*/ 0 h 59"/>
                  <a:gd name="T90" fmla="*/ 0 w 89"/>
                  <a:gd name="T91" fmla="*/ 0 h 59"/>
                  <a:gd name="T92" fmla="*/ 0 w 89"/>
                  <a:gd name="T93" fmla="*/ 0 h 59"/>
                  <a:gd name="T94" fmla="*/ 0 w 89"/>
                  <a:gd name="T95" fmla="*/ 0 h 59"/>
                  <a:gd name="T96" fmla="*/ 0 w 89"/>
                  <a:gd name="T97" fmla="*/ 0 h 59"/>
                  <a:gd name="T98" fmla="*/ 0 w 89"/>
                  <a:gd name="T99" fmla="*/ 0 h 59"/>
                  <a:gd name="T100" fmla="*/ 0 w 89"/>
                  <a:gd name="T101" fmla="*/ 0 h 59"/>
                  <a:gd name="T102" fmla="*/ 0 w 89"/>
                  <a:gd name="T103" fmla="*/ 0 h 59"/>
                  <a:gd name="T104" fmla="*/ 0 w 89"/>
                  <a:gd name="T105" fmla="*/ 0 h 59"/>
                  <a:gd name="T106" fmla="*/ 0 w 89"/>
                  <a:gd name="T107" fmla="*/ 0 h 59"/>
                  <a:gd name="T108" fmla="*/ 0 w 89"/>
                  <a:gd name="T109" fmla="*/ 0 h 59"/>
                  <a:gd name="T110" fmla="*/ 0 w 89"/>
                  <a:gd name="T111" fmla="*/ 0 h 59"/>
                  <a:gd name="T112" fmla="*/ 0 w 89"/>
                  <a:gd name="T113" fmla="*/ 0 h 5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9"/>
                  <a:gd name="T172" fmla="*/ 0 h 59"/>
                  <a:gd name="T173" fmla="*/ 89 w 89"/>
                  <a:gd name="T174" fmla="*/ 59 h 5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9" h="59">
                    <a:moveTo>
                      <a:pt x="82" y="55"/>
                    </a:moveTo>
                    <a:lnTo>
                      <a:pt x="82" y="53"/>
                    </a:lnTo>
                    <a:lnTo>
                      <a:pt x="84" y="51"/>
                    </a:lnTo>
                    <a:lnTo>
                      <a:pt x="86" y="48"/>
                    </a:lnTo>
                    <a:lnTo>
                      <a:pt x="88" y="44"/>
                    </a:lnTo>
                    <a:lnTo>
                      <a:pt x="89" y="40"/>
                    </a:lnTo>
                    <a:lnTo>
                      <a:pt x="89" y="34"/>
                    </a:lnTo>
                    <a:lnTo>
                      <a:pt x="89" y="30"/>
                    </a:lnTo>
                    <a:lnTo>
                      <a:pt x="89" y="27"/>
                    </a:lnTo>
                    <a:lnTo>
                      <a:pt x="88" y="23"/>
                    </a:lnTo>
                    <a:lnTo>
                      <a:pt x="86" y="19"/>
                    </a:lnTo>
                    <a:lnTo>
                      <a:pt x="82" y="15"/>
                    </a:lnTo>
                    <a:lnTo>
                      <a:pt x="78" y="13"/>
                    </a:lnTo>
                    <a:lnTo>
                      <a:pt x="72" y="11"/>
                    </a:lnTo>
                    <a:lnTo>
                      <a:pt x="69" y="11"/>
                    </a:lnTo>
                    <a:lnTo>
                      <a:pt x="63" y="11"/>
                    </a:lnTo>
                    <a:lnTo>
                      <a:pt x="59" y="13"/>
                    </a:lnTo>
                    <a:lnTo>
                      <a:pt x="53" y="15"/>
                    </a:lnTo>
                    <a:lnTo>
                      <a:pt x="51" y="13"/>
                    </a:lnTo>
                    <a:lnTo>
                      <a:pt x="46" y="8"/>
                    </a:lnTo>
                    <a:lnTo>
                      <a:pt x="42" y="6"/>
                    </a:lnTo>
                    <a:lnTo>
                      <a:pt x="38" y="4"/>
                    </a:lnTo>
                    <a:lnTo>
                      <a:pt x="32" y="2"/>
                    </a:lnTo>
                    <a:lnTo>
                      <a:pt x="27" y="2"/>
                    </a:lnTo>
                    <a:lnTo>
                      <a:pt x="21" y="0"/>
                    </a:lnTo>
                    <a:lnTo>
                      <a:pt x="15" y="4"/>
                    </a:lnTo>
                    <a:lnTo>
                      <a:pt x="10" y="6"/>
                    </a:lnTo>
                    <a:lnTo>
                      <a:pt x="8" y="10"/>
                    </a:lnTo>
                    <a:lnTo>
                      <a:pt x="4" y="13"/>
                    </a:lnTo>
                    <a:lnTo>
                      <a:pt x="2" y="19"/>
                    </a:lnTo>
                    <a:lnTo>
                      <a:pt x="0" y="23"/>
                    </a:lnTo>
                    <a:lnTo>
                      <a:pt x="0" y="27"/>
                    </a:lnTo>
                    <a:lnTo>
                      <a:pt x="2" y="34"/>
                    </a:lnTo>
                    <a:lnTo>
                      <a:pt x="4" y="42"/>
                    </a:lnTo>
                    <a:lnTo>
                      <a:pt x="8" y="48"/>
                    </a:lnTo>
                    <a:lnTo>
                      <a:pt x="12" y="53"/>
                    </a:lnTo>
                    <a:lnTo>
                      <a:pt x="13" y="57"/>
                    </a:lnTo>
                    <a:lnTo>
                      <a:pt x="19" y="59"/>
                    </a:lnTo>
                    <a:lnTo>
                      <a:pt x="21" y="59"/>
                    </a:lnTo>
                    <a:lnTo>
                      <a:pt x="25" y="59"/>
                    </a:lnTo>
                    <a:lnTo>
                      <a:pt x="27" y="57"/>
                    </a:lnTo>
                    <a:lnTo>
                      <a:pt x="29" y="51"/>
                    </a:lnTo>
                    <a:lnTo>
                      <a:pt x="31" y="48"/>
                    </a:lnTo>
                    <a:lnTo>
                      <a:pt x="34" y="44"/>
                    </a:lnTo>
                    <a:lnTo>
                      <a:pt x="38" y="42"/>
                    </a:lnTo>
                    <a:lnTo>
                      <a:pt x="44" y="42"/>
                    </a:lnTo>
                    <a:lnTo>
                      <a:pt x="48" y="42"/>
                    </a:lnTo>
                    <a:lnTo>
                      <a:pt x="53" y="44"/>
                    </a:lnTo>
                    <a:lnTo>
                      <a:pt x="59" y="48"/>
                    </a:lnTo>
                    <a:lnTo>
                      <a:pt x="63" y="51"/>
                    </a:lnTo>
                    <a:lnTo>
                      <a:pt x="67" y="55"/>
                    </a:lnTo>
                    <a:lnTo>
                      <a:pt x="70" y="57"/>
                    </a:lnTo>
                    <a:lnTo>
                      <a:pt x="72" y="57"/>
                    </a:lnTo>
                    <a:lnTo>
                      <a:pt x="76" y="57"/>
                    </a:lnTo>
                    <a:lnTo>
                      <a:pt x="80" y="55"/>
                    </a:lnTo>
                    <a:lnTo>
                      <a:pt x="82" y="55"/>
                    </a:lnTo>
                    <a:close/>
                  </a:path>
                </a:pathLst>
              </a:custGeom>
              <a:solidFill>
                <a:srgbClr val="F79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93" name="Freeform 179"/>
              <p:cNvSpPr>
                <a:spLocks/>
              </p:cNvSpPr>
              <p:nvPr/>
            </p:nvSpPr>
            <p:spPr bwMode="auto">
              <a:xfrm>
                <a:off x="2295" y="2675"/>
                <a:ext cx="12" cy="12"/>
              </a:xfrm>
              <a:custGeom>
                <a:avLst/>
                <a:gdLst>
                  <a:gd name="T0" fmla="*/ 1 w 22"/>
                  <a:gd name="T1" fmla="*/ 0 h 22"/>
                  <a:gd name="T2" fmla="*/ 1 w 22"/>
                  <a:gd name="T3" fmla="*/ 0 h 22"/>
                  <a:gd name="T4" fmla="*/ 1 w 22"/>
                  <a:gd name="T5" fmla="*/ 1 h 22"/>
                  <a:gd name="T6" fmla="*/ 1 w 22"/>
                  <a:gd name="T7" fmla="*/ 1 h 22"/>
                  <a:gd name="T8" fmla="*/ 1 w 22"/>
                  <a:gd name="T9" fmla="*/ 1 h 22"/>
                  <a:gd name="T10" fmla="*/ 1 w 22"/>
                  <a:gd name="T11" fmla="*/ 1 h 22"/>
                  <a:gd name="T12" fmla="*/ 0 w 22"/>
                  <a:gd name="T13" fmla="*/ 1 h 22"/>
                  <a:gd name="T14" fmla="*/ 1 w 22"/>
                  <a:gd name="T15" fmla="*/ 1 h 22"/>
                  <a:gd name="T16" fmla="*/ 1 w 22"/>
                  <a:gd name="T17" fmla="*/ 1 h 22"/>
                  <a:gd name="T18" fmla="*/ 1 w 22"/>
                  <a:gd name="T19" fmla="*/ 1 h 22"/>
                  <a:gd name="T20" fmla="*/ 1 w 22"/>
                  <a:gd name="T21" fmla="*/ 1 h 22"/>
                  <a:gd name="T22" fmla="*/ 1 w 22"/>
                  <a:gd name="T23" fmla="*/ 1 h 22"/>
                  <a:gd name="T24" fmla="*/ 1 w 22"/>
                  <a:gd name="T25" fmla="*/ 1 h 22"/>
                  <a:gd name="T26" fmla="*/ 1 w 22"/>
                  <a:gd name="T27" fmla="*/ 1 h 22"/>
                  <a:gd name="T28" fmla="*/ 1 w 22"/>
                  <a:gd name="T29" fmla="*/ 0 h 22"/>
                  <a:gd name="T30" fmla="*/ 1 w 22"/>
                  <a:gd name="T31" fmla="*/ 0 h 2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2"/>
                  <a:gd name="T49" fmla="*/ 0 h 22"/>
                  <a:gd name="T50" fmla="*/ 22 w 22"/>
                  <a:gd name="T51" fmla="*/ 22 h 2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2" h="22">
                    <a:moveTo>
                      <a:pt x="21" y="0"/>
                    </a:moveTo>
                    <a:lnTo>
                      <a:pt x="17" y="0"/>
                    </a:lnTo>
                    <a:lnTo>
                      <a:pt x="11" y="2"/>
                    </a:lnTo>
                    <a:lnTo>
                      <a:pt x="7" y="3"/>
                    </a:lnTo>
                    <a:lnTo>
                      <a:pt x="3" y="5"/>
                    </a:lnTo>
                    <a:lnTo>
                      <a:pt x="2" y="9"/>
                    </a:lnTo>
                    <a:lnTo>
                      <a:pt x="0" y="15"/>
                    </a:lnTo>
                    <a:lnTo>
                      <a:pt x="7" y="22"/>
                    </a:lnTo>
                    <a:lnTo>
                      <a:pt x="7" y="21"/>
                    </a:lnTo>
                    <a:lnTo>
                      <a:pt x="11" y="15"/>
                    </a:lnTo>
                    <a:lnTo>
                      <a:pt x="11" y="13"/>
                    </a:lnTo>
                    <a:lnTo>
                      <a:pt x="15" y="9"/>
                    </a:lnTo>
                    <a:lnTo>
                      <a:pt x="19" y="7"/>
                    </a:lnTo>
                    <a:lnTo>
                      <a:pt x="22" y="7"/>
                    </a:lnTo>
                    <a:lnTo>
                      <a:pt x="21" y="0"/>
                    </a:lnTo>
                    <a:close/>
                  </a:path>
                </a:pathLst>
              </a:custGeom>
              <a:solidFill>
                <a:srgbClr val="FF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94" name="Freeform 180"/>
              <p:cNvSpPr>
                <a:spLocks/>
              </p:cNvSpPr>
              <p:nvPr/>
            </p:nvSpPr>
            <p:spPr bwMode="auto">
              <a:xfrm>
                <a:off x="2312" y="2676"/>
                <a:ext cx="10" cy="7"/>
              </a:xfrm>
              <a:custGeom>
                <a:avLst/>
                <a:gdLst>
                  <a:gd name="T0" fmla="*/ 1 w 19"/>
                  <a:gd name="T1" fmla="*/ 1 h 13"/>
                  <a:gd name="T2" fmla="*/ 1 w 19"/>
                  <a:gd name="T3" fmla="*/ 0 h 13"/>
                  <a:gd name="T4" fmla="*/ 0 w 19"/>
                  <a:gd name="T5" fmla="*/ 1 h 13"/>
                  <a:gd name="T6" fmla="*/ 1 w 19"/>
                  <a:gd name="T7" fmla="*/ 1 h 13"/>
                  <a:gd name="T8" fmla="*/ 1 w 19"/>
                  <a:gd name="T9" fmla="*/ 1 h 13"/>
                  <a:gd name="T10" fmla="*/ 1 w 19"/>
                  <a:gd name="T11" fmla="*/ 1 h 13"/>
                  <a:gd name="T12" fmla="*/ 0 60000 65536"/>
                  <a:gd name="T13" fmla="*/ 0 60000 65536"/>
                  <a:gd name="T14" fmla="*/ 0 60000 65536"/>
                  <a:gd name="T15" fmla="*/ 0 60000 65536"/>
                  <a:gd name="T16" fmla="*/ 0 60000 65536"/>
                  <a:gd name="T17" fmla="*/ 0 60000 65536"/>
                  <a:gd name="T18" fmla="*/ 0 w 19"/>
                  <a:gd name="T19" fmla="*/ 0 h 13"/>
                  <a:gd name="T20" fmla="*/ 19 w 19"/>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9" h="13">
                    <a:moveTo>
                      <a:pt x="19" y="7"/>
                    </a:moveTo>
                    <a:lnTo>
                      <a:pt x="13" y="0"/>
                    </a:lnTo>
                    <a:lnTo>
                      <a:pt x="0" y="3"/>
                    </a:lnTo>
                    <a:lnTo>
                      <a:pt x="7" y="13"/>
                    </a:lnTo>
                    <a:lnTo>
                      <a:pt x="19" y="7"/>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95" name="Freeform 181"/>
              <p:cNvSpPr>
                <a:spLocks/>
              </p:cNvSpPr>
              <p:nvPr/>
            </p:nvSpPr>
            <p:spPr bwMode="auto">
              <a:xfrm>
                <a:off x="2277" y="2690"/>
                <a:ext cx="50" cy="49"/>
              </a:xfrm>
              <a:custGeom>
                <a:avLst/>
                <a:gdLst>
                  <a:gd name="T0" fmla="*/ 1 w 98"/>
                  <a:gd name="T1" fmla="*/ 0 h 99"/>
                  <a:gd name="T2" fmla="*/ 1 w 98"/>
                  <a:gd name="T3" fmla="*/ 0 h 99"/>
                  <a:gd name="T4" fmla="*/ 1 w 98"/>
                  <a:gd name="T5" fmla="*/ 0 h 99"/>
                  <a:gd name="T6" fmla="*/ 1 w 98"/>
                  <a:gd name="T7" fmla="*/ 0 h 99"/>
                  <a:gd name="T8" fmla="*/ 1 w 98"/>
                  <a:gd name="T9" fmla="*/ 0 h 99"/>
                  <a:gd name="T10" fmla="*/ 1 w 98"/>
                  <a:gd name="T11" fmla="*/ 0 h 99"/>
                  <a:gd name="T12" fmla="*/ 1 w 98"/>
                  <a:gd name="T13" fmla="*/ 0 h 99"/>
                  <a:gd name="T14" fmla="*/ 1 w 98"/>
                  <a:gd name="T15" fmla="*/ 0 h 99"/>
                  <a:gd name="T16" fmla="*/ 1 w 98"/>
                  <a:gd name="T17" fmla="*/ 0 h 99"/>
                  <a:gd name="T18" fmla="*/ 1 w 98"/>
                  <a:gd name="T19" fmla="*/ 0 h 99"/>
                  <a:gd name="T20" fmla="*/ 1 w 98"/>
                  <a:gd name="T21" fmla="*/ 0 h 99"/>
                  <a:gd name="T22" fmla="*/ 1 w 98"/>
                  <a:gd name="T23" fmla="*/ 0 h 99"/>
                  <a:gd name="T24" fmla="*/ 1 w 98"/>
                  <a:gd name="T25" fmla="*/ 0 h 99"/>
                  <a:gd name="T26" fmla="*/ 0 w 98"/>
                  <a:gd name="T27" fmla="*/ 0 h 99"/>
                  <a:gd name="T28" fmla="*/ 0 w 98"/>
                  <a:gd name="T29" fmla="*/ 0 h 99"/>
                  <a:gd name="T30" fmla="*/ 0 w 98"/>
                  <a:gd name="T31" fmla="*/ 0 h 99"/>
                  <a:gd name="T32" fmla="*/ 1 w 98"/>
                  <a:gd name="T33" fmla="*/ 0 h 99"/>
                  <a:gd name="T34" fmla="*/ 1 w 98"/>
                  <a:gd name="T35" fmla="*/ 0 h 99"/>
                  <a:gd name="T36" fmla="*/ 1 w 98"/>
                  <a:gd name="T37" fmla="*/ 0 h 99"/>
                  <a:gd name="T38" fmla="*/ 1 w 98"/>
                  <a:gd name="T39" fmla="*/ 0 h 99"/>
                  <a:gd name="T40" fmla="*/ 1 w 98"/>
                  <a:gd name="T41" fmla="*/ 0 h 99"/>
                  <a:gd name="T42" fmla="*/ 1 w 98"/>
                  <a:gd name="T43" fmla="*/ 0 h 99"/>
                  <a:gd name="T44" fmla="*/ 1 w 98"/>
                  <a:gd name="T45" fmla="*/ 0 h 99"/>
                  <a:gd name="T46" fmla="*/ 1 w 98"/>
                  <a:gd name="T47" fmla="*/ 0 h 99"/>
                  <a:gd name="T48" fmla="*/ 1 w 98"/>
                  <a:gd name="T49" fmla="*/ 0 h 99"/>
                  <a:gd name="T50" fmla="*/ 1 w 98"/>
                  <a:gd name="T51" fmla="*/ 0 h 99"/>
                  <a:gd name="T52" fmla="*/ 1 w 98"/>
                  <a:gd name="T53" fmla="*/ 0 h 99"/>
                  <a:gd name="T54" fmla="*/ 1 w 98"/>
                  <a:gd name="T55" fmla="*/ 0 h 99"/>
                  <a:gd name="T56" fmla="*/ 1 w 98"/>
                  <a:gd name="T57" fmla="*/ 0 h 99"/>
                  <a:gd name="T58" fmla="*/ 1 w 98"/>
                  <a:gd name="T59" fmla="*/ 0 h 99"/>
                  <a:gd name="T60" fmla="*/ 1 w 98"/>
                  <a:gd name="T61" fmla="*/ 0 h 99"/>
                  <a:gd name="T62" fmla="*/ 1 w 98"/>
                  <a:gd name="T63" fmla="*/ 0 h 99"/>
                  <a:gd name="T64" fmla="*/ 1 w 98"/>
                  <a:gd name="T65" fmla="*/ 0 h 99"/>
                  <a:gd name="T66" fmla="*/ 1 w 98"/>
                  <a:gd name="T67" fmla="*/ 0 h 99"/>
                  <a:gd name="T68" fmla="*/ 1 w 98"/>
                  <a:gd name="T69" fmla="*/ 0 h 99"/>
                  <a:gd name="T70" fmla="*/ 1 w 98"/>
                  <a:gd name="T71" fmla="*/ 0 h 99"/>
                  <a:gd name="T72" fmla="*/ 1 w 98"/>
                  <a:gd name="T73" fmla="*/ 0 h 99"/>
                  <a:gd name="T74" fmla="*/ 1 w 98"/>
                  <a:gd name="T75" fmla="*/ 0 h 99"/>
                  <a:gd name="T76" fmla="*/ 1 w 98"/>
                  <a:gd name="T77" fmla="*/ 0 h 99"/>
                  <a:gd name="T78" fmla="*/ 1 w 98"/>
                  <a:gd name="T79" fmla="*/ 0 h 99"/>
                  <a:gd name="T80" fmla="*/ 1 w 98"/>
                  <a:gd name="T81" fmla="*/ 0 h 99"/>
                  <a:gd name="T82" fmla="*/ 1 w 98"/>
                  <a:gd name="T83" fmla="*/ 0 h 99"/>
                  <a:gd name="T84" fmla="*/ 1 w 98"/>
                  <a:gd name="T85" fmla="*/ 0 h 99"/>
                  <a:gd name="T86" fmla="*/ 1 w 98"/>
                  <a:gd name="T87" fmla="*/ 0 h 99"/>
                  <a:gd name="T88" fmla="*/ 1 w 98"/>
                  <a:gd name="T89" fmla="*/ 0 h 99"/>
                  <a:gd name="T90" fmla="*/ 1 w 98"/>
                  <a:gd name="T91" fmla="*/ 0 h 99"/>
                  <a:gd name="T92" fmla="*/ 1 w 98"/>
                  <a:gd name="T93" fmla="*/ 0 h 99"/>
                  <a:gd name="T94" fmla="*/ 1 w 98"/>
                  <a:gd name="T95" fmla="*/ 0 h 99"/>
                  <a:gd name="T96" fmla="*/ 1 w 98"/>
                  <a:gd name="T97" fmla="*/ 0 h 99"/>
                  <a:gd name="T98" fmla="*/ 1 w 98"/>
                  <a:gd name="T99" fmla="*/ 0 h 99"/>
                  <a:gd name="T100" fmla="*/ 1 w 98"/>
                  <a:gd name="T101" fmla="*/ 0 h 99"/>
                  <a:gd name="T102" fmla="*/ 1 w 98"/>
                  <a:gd name="T103" fmla="*/ 0 h 99"/>
                  <a:gd name="T104" fmla="*/ 1 w 98"/>
                  <a:gd name="T105" fmla="*/ 0 h 99"/>
                  <a:gd name="T106" fmla="*/ 1 w 98"/>
                  <a:gd name="T107" fmla="*/ 0 h 99"/>
                  <a:gd name="T108" fmla="*/ 1 w 98"/>
                  <a:gd name="T109" fmla="*/ 0 h 99"/>
                  <a:gd name="T110" fmla="*/ 1 w 98"/>
                  <a:gd name="T111" fmla="*/ 0 h 99"/>
                  <a:gd name="T112" fmla="*/ 1 w 98"/>
                  <a:gd name="T113" fmla="*/ 0 h 99"/>
                  <a:gd name="T114" fmla="*/ 1 w 98"/>
                  <a:gd name="T115" fmla="*/ 0 h 99"/>
                  <a:gd name="T116" fmla="*/ 1 w 98"/>
                  <a:gd name="T117" fmla="*/ 0 h 99"/>
                  <a:gd name="T118" fmla="*/ 1 w 98"/>
                  <a:gd name="T119" fmla="*/ 0 h 99"/>
                  <a:gd name="T120" fmla="*/ 1 w 98"/>
                  <a:gd name="T121" fmla="*/ 0 h 9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8"/>
                  <a:gd name="T184" fmla="*/ 0 h 99"/>
                  <a:gd name="T185" fmla="*/ 98 w 98"/>
                  <a:gd name="T186" fmla="*/ 99 h 9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8" h="99">
                    <a:moveTo>
                      <a:pt x="60" y="0"/>
                    </a:moveTo>
                    <a:lnTo>
                      <a:pt x="58" y="0"/>
                    </a:lnTo>
                    <a:lnTo>
                      <a:pt x="55" y="0"/>
                    </a:lnTo>
                    <a:lnTo>
                      <a:pt x="47" y="0"/>
                    </a:lnTo>
                    <a:lnTo>
                      <a:pt x="41" y="0"/>
                    </a:lnTo>
                    <a:lnTo>
                      <a:pt x="38" y="0"/>
                    </a:lnTo>
                    <a:lnTo>
                      <a:pt x="34" y="0"/>
                    </a:lnTo>
                    <a:lnTo>
                      <a:pt x="28" y="0"/>
                    </a:lnTo>
                    <a:lnTo>
                      <a:pt x="22" y="2"/>
                    </a:lnTo>
                    <a:lnTo>
                      <a:pt x="17" y="4"/>
                    </a:lnTo>
                    <a:lnTo>
                      <a:pt x="13" y="8"/>
                    </a:lnTo>
                    <a:lnTo>
                      <a:pt x="7" y="12"/>
                    </a:lnTo>
                    <a:lnTo>
                      <a:pt x="3" y="17"/>
                    </a:lnTo>
                    <a:lnTo>
                      <a:pt x="0" y="23"/>
                    </a:lnTo>
                    <a:lnTo>
                      <a:pt x="0" y="31"/>
                    </a:lnTo>
                    <a:lnTo>
                      <a:pt x="0" y="36"/>
                    </a:lnTo>
                    <a:lnTo>
                      <a:pt x="1" y="44"/>
                    </a:lnTo>
                    <a:lnTo>
                      <a:pt x="3" y="48"/>
                    </a:lnTo>
                    <a:lnTo>
                      <a:pt x="5" y="53"/>
                    </a:lnTo>
                    <a:lnTo>
                      <a:pt x="7" y="55"/>
                    </a:lnTo>
                    <a:lnTo>
                      <a:pt x="9" y="57"/>
                    </a:lnTo>
                    <a:lnTo>
                      <a:pt x="9" y="59"/>
                    </a:lnTo>
                    <a:lnTo>
                      <a:pt x="13" y="63"/>
                    </a:lnTo>
                    <a:lnTo>
                      <a:pt x="15" y="67"/>
                    </a:lnTo>
                    <a:lnTo>
                      <a:pt x="19" y="72"/>
                    </a:lnTo>
                    <a:lnTo>
                      <a:pt x="20" y="78"/>
                    </a:lnTo>
                    <a:lnTo>
                      <a:pt x="22" y="84"/>
                    </a:lnTo>
                    <a:lnTo>
                      <a:pt x="24" y="88"/>
                    </a:lnTo>
                    <a:lnTo>
                      <a:pt x="28" y="90"/>
                    </a:lnTo>
                    <a:lnTo>
                      <a:pt x="30" y="91"/>
                    </a:lnTo>
                    <a:lnTo>
                      <a:pt x="34" y="93"/>
                    </a:lnTo>
                    <a:lnTo>
                      <a:pt x="38" y="95"/>
                    </a:lnTo>
                    <a:lnTo>
                      <a:pt x="45" y="99"/>
                    </a:lnTo>
                    <a:lnTo>
                      <a:pt x="51" y="99"/>
                    </a:lnTo>
                    <a:lnTo>
                      <a:pt x="58" y="99"/>
                    </a:lnTo>
                    <a:lnTo>
                      <a:pt x="66" y="95"/>
                    </a:lnTo>
                    <a:lnTo>
                      <a:pt x="74" y="90"/>
                    </a:lnTo>
                    <a:lnTo>
                      <a:pt x="77" y="84"/>
                    </a:lnTo>
                    <a:lnTo>
                      <a:pt x="79" y="80"/>
                    </a:lnTo>
                    <a:lnTo>
                      <a:pt x="83" y="76"/>
                    </a:lnTo>
                    <a:lnTo>
                      <a:pt x="87" y="70"/>
                    </a:lnTo>
                    <a:lnTo>
                      <a:pt x="89" y="67"/>
                    </a:lnTo>
                    <a:lnTo>
                      <a:pt x="91" y="63"/>
                    </a:lnTo>
                    <a:lnTo>
                      <a:pt x="93" y="59"/>
                    </a:lnTo>
                    <a:lnTo>
                      <a:pt x="95" y="55"/>
                    </a:lnTo>
                    <a:lnTo>
                      <a:pt x="96" y="48"/>
                    </a:lnTo>
                    <a:lnTo>
                      <a:pt x="98" y="42"/>
                    </a:lnTo>
                    <a:lnTo>
                      <a:pt x="98" y="36"/>
                    </a:lnTo>
                    <a:lnTo>
                      <a:pt x="98" y="34"/>
                    </a:lnTo>
                    <a:lnTo>
                      <a:pt x="95" y="31"/>
                    </a:lnTo>
                    <a:lnTo>
                      <a:pt x="89" y="27"/>
                    </a:lnTo>
                    <a:lnTo>
                      <a:pt x="85" y="23"/>
                    </a:lnTo>
                    <a:lnTo>
                      <a:pt x="83" y="23"/>
                    </a:lnTo>
                    <a:lnTo>
                      <a:pt x="81" y="21"/>
                    </a:lnTo>
                    <a:lnTo>
                      <a:pt x="81" y="13"/>
                    </a:lnTo>
                    <a:lnTo>
                      <a:pt x="79" y="8"/>
                    </a:lnTo>
                    <a:lnTo>
                      <a:pt x="74" y="2"/>
                    </a:lnTo>
                    <a:lnTo>
                      <a:pt x="68" y="0"/>
                    </a:lnTo>
                    <a:lnTo>
                      <a:pt x="62" y="0"/>
                    </a:lnTo>
                    <a:lnTo>
                      <a:pt x="60" y="0"/>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96" name="Freeform 182"/>
              <p:cNvSpPr>
                <a:spLocks/>
              </p:cNvSpPr>
              <p:nvPr/>
            </p:nvSpPr>
            <p:spPr bwMode="auto">
              <a:xfrm>
                <a:off x="2285" y="2712"/>
                <a:ext cx="10" cy="11"/>
              </a:xfrm>
              <a:custGeom>
                <a:avLst/>
                <a:gdLst>
                  <a:gd name="T0" fmla="*/ 0 w 21"/>
                  <a:gd name="T1" fmla="*/ 1 h 21"/>
                  <a:gd name="T2" fmla="*/ 0 w 21"/>
                  <a:gd name="T3" fmla="*/ 0 h 21"/>
                  <a:gd name="T4" fmla="*/ 0 w 21"/>
                  <a:gd name="T5" fmla="*/ 1 h 21"/>
                  <a:gd name="T6" fmla="*/ 0 w 21"/>
                  <a:gd name="T7" fmla="*/ 1 h 21"/>
                  <a:gd name="T8" fmla="*/ 0 w 21"/>
                  <a:gd name="T9" fmla="*/ 1 h 21"/>
                  <a:gd name="T10" fmla="*/ 0 w 21"/>
                  <a:gd name="T11" fmla="*/ 1 h 21"/>
                  <a:gd name="T12" fmla="*/ 0 w 21"/>
                  <a:gd name="T13" fmla="*/ 1 h 21"/>
                  <a:gd name="T14" fmla="*/ 0 60000 65536"/>
                  <a:gd name="T15" fmla="*/ 0 60000 65536"/>
                  <a:gd name="T16" fmla="*/ 0 60000 65536"/>
                  <a:gd name="T17" fmla="*/ 0 60000 65536"/>
                  <a:gd name="T18" fmla="*/ 0 60000 65536"/>
                  <a:gd name="T19" fmla="*/ 0 60000 65536"/>
                  <a:gd name="T20" fmla="*/ 0 60000 65536"/>
                  <a:gd name="T21" fmla="*/ 0 w 21"/>
                  <a:gd name="T22" fmla="*/ 0 h 21"/>
                  <a:gd name="T23" fmla="*/ 21 w 21"/>
                  <a:gd name="T24" fmla="*/ 21 h 2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21">
                    <a:moveTo>
                      <a:pt x="4" y="13"/>
                    </a:moveTo>
                    <a:lnTo>
                      <a:pt x="0" y="0"/>
                    </a:lnTo>
                    <a:lnTo>
                      <a:pt x="21" y="4"/>
                    </a:lnTo>
                    <a:lnTo>
                      <a:pt x="17" y="19"/>
                    </a:lnTo>
                    <a:lnTo>
                      <a:pt x="9" y="21"/>
                    </a:lnTo>
                    <a:lnTo>
                      <a:pt x="4" y="13"/>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97" name="Freeform 183"/>
              <p:cNvSpPr>
                <a:spLocks/>
              </p:cNvSpPr>
              <p:nvPr/>
            </p:nvSpPr>
            <p:spPr bwMode="auto">
              <a:xfrm>
                <a:off x="2282" y="2695"/>
                <a:ext cx="22" cy="14"/>
              </a:xfrm>
              <a:custGeom>
                <a:avLst/>
                <a:gdLst>
                  <a:gd name="T0" fmla="*/ 1 w 44"/>
                  <a:gd name="T1" fmla="*/ 1 h 26"/>
                  <a:gd name="T2" fmla="*/ 1 w 44"/>
                  <a:gd name="T3" fmla="*/ 1 h 26"/>
                  <a:gd name="T4" fmla="*/ 1 w 44"/>
                  <a:gd name="T5" fmla="*/ 1 h 26"/>
                  <a:gd name="T6" fmla="*/ 1 w 44"/>
                  <a:gd name="T7" fmla="*/ 1 h 26"/>
                  <a:gd name="T8" fmla="*/ 1 w 44"/>
                  <a:gd name="T9" fmla="*/ 0 h 26"/>
                  <a:gd name="T10" fmla="*/ 1 w 44"/>
                  <a:gd name="T11" fmla="*/ 0 h 26"/>
                  <a:gd name="T12" fmla="*/ 1 w 44"/>
                  <a:gd name="T13" fmla="*/ 0 h 26"/>
                  <a:gd name="T14" fmla="*/ 1 w 44"/>
                  <a:gd name="T15" fmla="*/ 0 h 26"/>
                  <a:gd name="T16" fmla="*/ 1 w 44"/>
                  <a:gd name="T17" fmla="*/ 1 h 26"/>
                  <a:gd name="T18" fmla="*/ 1 w 44"/>
                  <a:gd name="T19" fmla="*/ 1 h 26"/>
                  <a:gd name="T20" fmla="*/ 1 w 44"/>
                  <a:gd name="T21" fmla="*/ 1 h 26"/>
                  <a:gd name="T22" fmla="*/ 0 w 44"/>
                  <a:gd name="T23" fmla="*/ 1 h 26"/>
                  <a:gd name="T24" fmla="*/ 0 w 44"/>
                  <a:gd name="T25" fmla="*/ 1 h 26"/>
                  <a:gd name="T26" fmla="*/ 1 w 44"/>
                  <a:gd name="T27" fmla="*/ 1 h 26"/>
                  <a:gd name="T28" fmla="*/ 1 w 44"/>
                  <a:gd name="T29" fmla="*/ 1 h 26"/>
                  <a:gd name="T30" fmla="*/ 1 w 44"/>
                  <a:gd name="T31" fmla="*/ 1 h 26"/>
                  <a:gd name="T32" fmla="*/ 1 w 44"/>
                  <a:gd name="T33" fmla="*/ 1 h 26"/>
                  <a:gd name="T34" fmla="*/ 1 w 44"/>
                  <a:gd name="T35" fmla="*/ 1 h 26"/>
                  <a:gd name="T36" fmla="*/ 1 w 44"/>
                  <a:gd name="T37" fmla="*/ 1 h 26"/>
                  <a:gd name="T38" fmla="*/ 1 w 44"/>
                  <a:gd name="T39" fmla="*/ 1 h 26"/>
                  <a:gd name="T40" fmla="*/ 1 w 44"/>
                  <a:gd name="T41" fmla="*/ 1 h 26"/>
                  <a:gd name="T42" fmla="*/ 1 w 44"/>
                  <a:gd name="T43" fmla="*/ 1 h 26"/>
                  <a:gd name="T44" fmla="*/ 1 w 44"/>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4"/>
                  <a:gd name="T70" fmla="*/ 0 h 26"/>
                  <a:gd name="T71" fmla="*/ 44 w 44"/>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4" h="26">
                    <a:moveTo>
                      <a:pt x="44" y="3"/>
                    </a:moveTo>
                    <a:lnTo>
                      <a:pt x="42" y="3"/>
                    </a:lnTo>
                    <a:lnTo>
                      <a:pt x="40" y="1"/>
                    </a:lnTo>
                    <a:lnTo>
                      <a:pt x="36" y="1"/>
                    </a:lnTo>
                    <a:lnTo>
                      <a:pt x="30" y="0"/>
                    </a:lnTo>
                    <a:lnTo>
                      <a:pt x="25" y="0"/>
                    </a:lnTo>
                    <a:lnTo>
                      <a:pt x="21" y="0"/>
                    </a:lnTo>
                    <a:lnTo>
                      <a:pt x="15" y="0"/>
                    </a:lnTo>
                    <a:lnTo>
                      <a:pt x="13" y="1"/>
                    </a:lnTo>
                    <a:lnTo>
                      <a:pt x="8" y="7"/>
                    </a:lnTo>
                    <a:lnTo>
                      <a:pt x="4" y="15"/>
                    </a:lnTo>
                    <a:lnTo>
                      <a:pt x="0" y="19"/>
                    </a:lnTo>
                    <a:lnTo>
                      <a:pt x="0" y="20"/>
                    </a:lnTo>
                    <a:lnTo>
                      <a:pt x="10" y="26"/>
                    </a:lnTo>
                    <a:lnTo>
                      <a:pt x="11" y="22"/>
                    </a:lnTo>
                    <a:lnTo>
                      <a:pt x="15" y="19"/>
                    </a:lnTo>
                    <a:lnTo>
                      <a:pt x="21" y="13"/>
                    </a:lnTo>
                    <a:lnTo>
                      <a:pt x="29" y="11"/>
                    </a:lnTo>
                    <a:lnTo>
                      <a:pt x="34" y="9"/>
                    </a:lnTo>
                    <a:lnTo>
                      <a:pt x="40" y="5"/>
                    </a:lnTo>
                    <a:lnTo>
                      <a:pt x="42" y="3"/>
                    </a:lnTo>
                    <a:lnTo>
                      <a:pt x="44" y="3"/>
                    </a:lnTo>
                    <a:close/>
                  </a:path>
                </a:pathLst>
              </a:custGeom>
              <a:solidFill>
                <a:srgbClr val="F7C4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98" name="Freeform 184"/>
              <p:cNvSpPr>
                <a:spLocks/>
              </p:cNvSpPr>
              <p:nvPr/>
            </p:nvSpPr>
            <p:spPr bwMode="auto">
              <a:xfrm>
                <a:off x="2311" y="2663"/>
                <a:ext cx="52" cy="52"/>
              </a:xfrm>
              <a:custGeom>
                <a:avLst/>
                <a:gdLst>
                  <a:gd name="T0" fmla="*/ 1 w 103"/>
                  <a:gd name="T1" fmla="*/ 1 h 104"/>
                  <a:gd name="T2" fmla="*/ 1 w 103"/>
                  <a:gd name="T3" fmla="*/ 1 h 104"/>
                  <a:gd name="T4" fmla="*/ 1 w 103"/>
                  <a:gd name="T5" fmla="*/ 1 h 104"/>
                  <a:gd name="T6" fmla="*/ 1 w 103"/>
                  <a:gd name="T7" fmla="*/ 1 h 104"/>
                  <a:gd name="T8" fmla="*/ 1 w 103"/>
                  <a:gd name="T9" fmla="*/ 1 h 104"/>
                  <a:gd name="T10" fmla="*/ 1 w 103"/>
                  <a:gd name="T11" fmla="*/ 1 h 104"/>
                  <a:gd name="T12" fmla="*/ 1 w 103"/>
                  <a:gd name="T13" fmla="*/ 1 h 104"/>
                  <a:gd name="T14" fmla="*/ 1 w 103"/>
                  <a:gd name="T15" fmla="*/ 1 h 104"/>
                  <a:gd name="T16" fmla="*/ 1 w 103"/>
                  <a:gd name="T17" fmla="*/ 1 h 104"/>
                  <a:gd name="T18" fmla="*/ 1 w 103"/>
                  <a:gd name="T19" fmla="*/ 1 h 104"/>
                  <a:gd name="T20" fmla="*/ 1 w 103"/>
                  <a:gd name="T21" fmla="*/ 1 h 104"/>
                  <a:gd name="T22" fmla="*/ 1 w 103"/>
                  <a:gd name="T23" fmla="*/ 1 h 104"/>
                  <a:gd name="T24" fmla="*/ 1 w 103"/>
                  <a:gd name="T25" fmla="*/ 1 h 104"/>
                  <a:gd name="T26" fmla="*/ 1 w 103"/>
                  <a:gd name="T27" fmla="*/ 0 h 104"/>
                  <a:gd name="T28" fmla="*/ 1 w 103"/>
                  <a:gd name="T29" fmla="*/ 0 h 104"/>
                  <a:gd name="T30" fmla="*/ 1 w 103"/>
                  <a:gd name="T31" fmla="*/ 1 h 104"/>
                  <a:gd name="T32" fmla="*/ 1 w 103"/>
                  <a:gd name="T33" fmla="*/ 1 h 104"/>
                  <a:gd name="T34" fmla="*/ 1 w 103"/>
                  <a:gd name="T35" fmla="*/ 1 h 104"/>
                  <a:gd name="T36" fmla="*/ 1 w 103"/>
                  <a:gd name="T37" fmla="*/ 1 h 104"/>
                  <a:gd name="T38" fmla="*/ 1 w 103"/>
                  <a:gd name="T39" fmla="*/ 1 h 104"/>
                  <a:gd name="T40" fmla="*/ 1 w 103"/>
                  <a:gd name="T41" fmla="*/ 1 h 104"/>
                  <a:gd name="T42" fmla="*/ 1 w 103"/>
                  <a:gd name="T43" fmla="*/ 1 h 104"/>
                  <a:gd name="T44" fmla="*/ 1 w 103"/>
                  <a:gd name="T45" fmla="*/ 1 h 104"/>
                  <a:gd name="T46" fmla="*/ 1 w 103"/>
                  <a:gd name="T47" fmla="*/ 1 h 104"/>
                  <a:gd name="T48" fmla="*/ 1 w 103"/>
                  <a:gd name="T49" fmla="*/ 1 h 104"/>
                  <a:gd name="T50" fmla="*/ 1 w 103"/>
                  <a:gd name="T51" fmla="*/ 1 h 104"/>
                  <a:gd name="T52" fmla="*/ 1 w 103"/>
                  <a:gd name="T53" fmla="*/ 1 h 104"/>
                  <a:gd name="T54" fmla="*/ 1 w 103"/>
                  <a:gd name="T55" fmla="*/ 1 h 104"/>
                  <a:gd name="T56" fmla="*/ 0 w 103"/>
                  <a:gd name="T57" fmla="*/ 1 h 104"/>
                  <a:gd name="T58" fmla="*/ 0 w 103"/>
                  <a:gd name="T59" fmla="*/ 1 h 104"/>
                  <a:gd name="T60" fmla="*/ 0 w 103"/>
                  <a:gd name="T61" fmla="*/ 1 h 104"/>
                  <a:gd name="T62" fmla="*/ 0 w 103"/>
                  <a:gd name="T63" fmla="*/ 1 h 104"/>
                  <a:gd name="T64" fmla="*/ 1 w 103"/>
                  <a:gd name="T65" fmla="*/ 1 h 104"/>
                  <a:gd name="T66" fmla="*/ 1 w 103"/>
                  <a:gd name="T67" fmla="*/ 1 h 104"/>
                  <a:gd name="T68" fmla="*/ 1 w 103"/>
                  <a:gd name="T69" fmla="*/ 1 h 104"/>
                  <a:gd name="T70" fmla="*/ 1 w 103"/>
                  <a:gd name="T71" fmla="*/ 1 h 104"/>
                  <a:gd name="T72" fmla="*/ 1 w 103"/>
                  <a:gd name="T73" fmla="*/ 1 h 104"/>
                  <a:gd name="T74" fmla="*/ 1 w 103"/>
                  <a:gd name="T75" fmla="*/ 1 h 104"/>
                  <a:gd name="T76" fmla="*/ 1 w 103"/>
                  <a:gd name="T77" fmla="*/ 1 h 104"/>
                  <a:gd name="T78" fmla="*/ 1 w 103"/>
                  <a:gd name="T79" fmla="*/ 1 h 104"/>
                  <a:gd name="T80" fmla="*/ 1 w 103"/>
                  <a:gd name="T81" fmla="*/ 1 h 104"/>
                  <a:gd name="T82" fmla="*/ 1 w 103"/>
                  <a:gd name="T83" fmla="*/ 1 h 104"/>
                  <a:gd name="T84" fmla="*/ 1 w 103"/>
                  <a:gd name="T85" fmla="*/ 1 h 104"/>
                  <a:gd name="T86" fmla="*/ 1 w 103"/>
                  <a:gd name="T87" fmla="*/ 1 h 104"/>
                  <a:gd name="T88" fmla="*/ 1 w 103"/>
                  <a:gd name="T89" fmla="*/ 1 h 104"/>
                  <a:gd name="T90" fmla="*/ 1 w 103"/>
                  <a:gd name="T91" fmla="*/ 1 h 104"/>
                  <a:gd name="T92" fmla="*/ 1 w 103"/>
                  <a:gd name="T93" fmla="*/ 1 h 104"/>
                  <a:gd name="T94" fmla="*/ 1 w 103"/>
                  <a:gd name="T95" fmla="*/ 1 h 104"/>
                  <a:gd name="T96" fmla="*/ 1 w 103"/>
                  <a:gd name="T97" fmla="*/ 1 h 104"/>
                  <a:gd name="T98" fmla="*/ 1 w 103"/>
                  <a:gd name="T99" fmla="*/ 1 h 104"/>
                  <a:gd name="T100" fmla="*/ 1 w 103"/>
                  <a:gd name="T101" fmla="*/ 1 h 104"/>
                  <a:gd name="T102" fmla="*/ 1 w 103"/>
                  <a:gd name="T103" fmla="*/ 1 h 104"/>
                  <a:gd name="T104" fmla="*/ 1 w 103"/>
                  <a:gd name="T105" fmla="*/ 1 h 104"/>
                  <a:gd name="T106" fmla="*/ 1 w 103"/>
                  <a:gd name="T107" fmla="*/ 1 h 104"/>
                  <a:gd name="T108" fmla="*/ 1 w 103"/>
                  <a:gd name="T109" fmla="*/ 1 h 104"/>
                  <a:gd name="T110" fmla="*/ 1 w 103"/>
                  <a:gd name="T111" fmla="*/ 1 h 10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3"/>
                  <a:gd name="T169" fmla="*/ 0 h 104"/>
                  <a:gd name="T170" fmla="*/ 103 w 103"/>
                  <a:gd name="T171" fmla="*/ 104 h 10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3" h="104">
                    <a:moveTo>
                      <a:pt x="103" y="61"/>
                    </a:moveTo>
                    <a:lnTo>
                      <a:pt x="103" y="57"/>
                    </a:lnTo>
                    <a:lnTo>
                      <a:pt x="103" y="53"/>
                    </a:lnTo>
                    <a:lnTo>
                      <a:pt x="101" y="47"/>
                    </a:lnTo>
                    <a:lnTo>
                      <a:pt x="101" y="40"/>
                    </a:lnTo>
                    <a:lnTo>
                      <a:pt x="99" y="34"/>
                    </a:lnTo>
                    <a:lnTo>
                      <a:pt x="97" y="30"/>
                    </a:lnTo>
                    <a:lnTo>
                      <a:pt x="95" y="27"/>
                    </a:lnTo>
                    <a:lnTo>
                      <a:pt x="95" y="23"/>
                    </a:lnTo>
                    <a:lnTo>
                      <a:pt x="89" y="15"/>
                    </a:lnTo>
                    <a:lnTo>
                      <a:pt x="82" y="9"/>
                    </a:lnTo>
                    <a:lnTo>
                      <a:pt x="74" y="6"/>
                    </a:lnTo>
                    <a:lnTo>
                      <a:pt x="66" y="2"/>
                    </a:lnTo>
                    <a:lnTo>
                      <a:pt x="59" y="0"/>
                    </a:lnTo>
                    <a:lnTo>
                      <a:pt x="53" y="0"/>
                    </a:lnTo>
                    <a:lnTo>
                      <a:pt x="46" y="2"/>
                    </a:lnTo>
                    <a:lnTo>
                      <a:pt x="40" y="4"/>
                    </a:lnTo>
                    <a:lnTo>
                      <a:pt x="34" y="7"/>
                    </a:lnTo>
                    <a:lnTo>
                      <a:pt x="30" y="13"/>
                    </a:lnTo>
                    <a:lnTo>
                      <a:pt x="27" y="17"/>
                    </a:lnTo>
                    <a:lnTo>
                      <a:pt x="23" y="21"/>
                    </a:lnTo>
                    <a:lnTo>
                      <a:pt x="19" y="25"/>
                    </a:lnTo>
                    <a:lnTo>
                      <a:pt x="15" y="28"/>
                    </a:lnTo>
                    <a:lnTo>
                      <a:pt x="13" y="30"/>
                    </a:lnTo>
                    <a:lnTo>
                      <a:pt x="9" y="34"/>
                    </a:lnTo>
                    <a:lnTo>
                      <a:pt x="8" y="40"/>
                    </a:lnTo>
                    <a:lnTo>
                      <a:pt x="4" y="46"/>
                    </a:lnTo>
                    <a:lnTo>
                      <a:pt x="2" y="51"/>
                    </a:lnTo>
                    <a:lnTo>
                      <a:pt x="0" y="57"/>
                    </a:lnTo>
                    <a:lnTo>
                      <a:pt x="0" y="65"/>
                    </a:lnTo>
                    <a:lnTo>
                      <a:pt x="0" y="70"/>
                    </a:lnTo>
                    <a:lnTo>
                      <a:pt x="0" y="74"/>
                    </a:lnTo>
                    <a:lnTo>
                      <a:pt x="4" y="80"/>
                    </a:lnTo>
                    <a:lnTo>
                      <a:pt x="6" y="84"/>
                    </a:lnTo>
                    <a:lnTo>
                      <a:pt x="11" y="89"/>
                    </a:lnTo>
                    <a:lnTo>
                      <a:pt x="17" y="93"/>
                    </a:lnTo>
                    <a:lnTo>
                      <a:pt x="21" y="97"/>
                    </a:lnTo>
                    <a:lnTo>
                      <a:pt x="27" y="99"/>
                    </a:lnTo>
                    <a:lnTo>
                      <a:pt x="32" y="103"/>
                    </a:lnTo>
                    <a:lnTo>
                      <a:pt x="38" y="104"/>
                    </a:lnTo>
                    <a:lnTo>
                      <a:pt x="44" y="104"/>
                    </a:lnTo>
                    <a:lnTo>
                      <a:pt x="49" y="104"/>
                    </a:lnTo>
                    <a:lnTo>
                      <a:pt x="55" y="104"/>
                    </a:lnTo>
                    <a:lnTo>
                      <a:pt x="61" y="103"/>
                    </a:lnTo>
                    <a:lnTo>
                      <a:pt x="66" y="103"/>
                    </a:lnTo>
                    <a:lnTo>
                      <a:pt x="70" y="101"/>
                    </a:lnTo>
                    <a:lnTo>
                      <a:pt x="74" y="99"/>
                    </a:lnTo>
                    <a:lnTo>
                      <a:pt x="80" y="97"/>
                    </a:lnTo>
                    <a:lnTo>
                      <a:pt x="84" y="93"/>
                    </a:lnTo>
                    <a:lnTo>
                      <a:pt x="85" y="87"/>
                    </a:lnTo>
                    <a:lnTo>
                      <a:pt x="85" y="84"/>
                    </a:lnTo>
                    <a:lnTo>
                      <a:pt x="85" y="80"/>
                    </a:lnTo>
                    <a:lnTo>
                      <a:pt x="85" y="78"/>
                    </a:lnTo>
                    <a:lnTo>
                      <a:pt x="95" y="76"/>
                    </a:lnTo>
                    <a:lnTo>
                      <a:pt x="103" y="61"/>
                    </a:lnTo>
                    <a:close/>
                  </a:path>
                </a:pathLst>
              </a:custGeom>
              <a:solidFill>
                <a:srgbClr val="E01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99" name="Freeform 185"/>
              <p:cNvSpPr>
                <a:spLocks/>
              </p:cNvSpPr>
              <p:nvPr/>
            </p:nvSpPr>
            <p:spPr bwMode="auto">
              <a:xfrm>
                <a:off x="2314" y="2670"/>
                <a:ext cx="33" cy="35"/>
              </a:xfrm>
              <a:custGeom>
                <a:avLst/>
                <a:gdLst>
                  <a:gd name="T0" fmla="*/ 1 w 64"/>
                  <a:gd name="T1" fmla="*/ 0 h 71"/>
                  <a:gd name="T2" fmla="*/ 1 w 64"/>
                  <a:gd name="T3" fmla="*/ 0 h 71"/>
                  <a:gd name="T4" fmla="*/ 1 w 64"/>
                  <a:gd name="T5" fmla="*/ 0 h 71"/>
                  <a:gd name="T6" fmla="*/ 1 w 64"/>
                  <a:gd name="T7" fmla="*/ 0 h 71"/>
                  <a:gd name="T8" fmla="*/ 1 w 64"/>
                  <a:gd name="T9" fmla="*/ 0 h 71"/>
                  <a:gd name="T10" fmla="*/ 1 w 64"/>
                  <a:gd name="T11" fmla="*/ 0 h 71"/>
                  <a:gd name="T12" fmla="*/ 1 w 64"/>
                  <a:gd name="T13" fmla="*/ 0 h 71"/>
                  <a:gd name="T14" fmla="*/ 1 w 64"/>
                  <a:gd name="T15" fmla="*/ 0 h 71"/>
                  <a:gd name="T16" fmla="*/ 1 w 64"/>
                  <a:gd name="T17" fmla="*/ 0 h 71"/>
                  <a:gd name="T18" fmla="*/ 1 w 64"/>
                  <a:gd name="T19" fmla="*/ 0 h 71"/>
                  <a:gd name="T20" fmla="*/ 1 w 64"/>
                  <a:gd name="T21" fmla="*/ 0 h 71"/>
                  <a:gd name="T22" fmla="*/ 1 w 64"/>
                  <a:gd name="T23" fmla="*/ 0 h 71"/>
                  <a:gd name="T24" fmla="*/ 1 w 64"/>
                  <a:gd name="T25" fmla="*/ 0 h 71"/>
                  <a:gd name="T26" fmla="*/ 1 w 64"/>
                  <a:gd name="T27" fmla="*/ 0 h 71"/>
                  <a:gd name="T28" fmla="*/ 1 w 64"/>
                  <a:gd name="T29" fmla="*/ 0 h 71"/>
                  <a:gd name="T30" fmla="*/ 0 w 64"/>
                  <a:gd name="T31" fmla="*/ 0 h 71"/>
                  <a:gd name="T32" fmla="*/ 1 w 64"/>
                  <a:gd name="T33" fmla="*/ 0 h 71"/>
                  <a:gd name="T34" fmla="*/ 1 w 64"/>
                  <a:gd name="T35" fmla="*/ 0 h 71"/>
                  <a:gd name="T36" fmla="*/ 1 w 64"/>
                  <a:gd name="T37" fmla="*/ 0 h 71"/>
                  <a:gd name="T38" fmla="*/ 1 w 64"/>
                  <a:gd name="T39" fmla="*/ 0 h 71"/>
                  <a:gd name="T40" fmla="*/ 1 w 64"/>
                  <a:gd name="T41" fmla="*/ 0 h 71"/>
                  <a:gd name="T42" fmla="*/ 1 w 64"/>
                  <a:gd name="T43" fmla="*/ 0 h 71"/>
                  <a:gd name="T44" fmla="*/ 1 w 64"/>
                  <a:gd name="T45" fmla="*/ 0 h 71"/>
                  <a:gd name="T46" fmla="*/ 1 w 64"/>
                  <a:gd name="T47" fmla="*/ 0 h 71"/>
                  <a:gd name="T48" fmla="*/ 1 w 64"/>
                  <a:gd name="T49" fmla="*/ 0 h 71"/>
                  <a:gd name="T50" fmla="*/ 1 w 64"/>
                  <a:gd name="T51" fmla="*/ 0 h 71"/>
                  <a:gd name="T52" fmla="*/ 1 w 64"/>
                  <a:gd name="T53" fmla="*/ 0 h 71"/>
                  <a:gd name="T54" fmla="*/ 1 w 64"/>
                  <a:gd name="T55" fmla="*/ 0 h 71"/>
                  <a:gd name="T56" fmla="*/ 1 w 64"/>
                  <a:gd name="T57" fmla="*/ 0 h 71"/>
                  <a:gd name="T58" fmla="*/ 1 w 64"/>
                  <a:gd name="T59" fmla="*/ 0 h 71"/>
                  <a:gd name="T60" fmla="*/ 1 w 64"/>
                  <a:gd name="T61" fmla="*/ 0 h 71"/>
                  <a:gd name="T62" fmla="*/ 1 w 64"/>
                  <a:gd name="T63" fmla="*/ 0 h 71"/>
                  <a:gd name="T64" fmla="*/ 1 w 64"/>
                  <a:gd name="T65" fmla="*/ 0 h 71"/>
                  <a:gd name="T66" fmla="*/ 1 w 64"/>
                  <a:gd name="T67" fmla="*/ 0 h 71"/>
                  <a:gd name="T68" fmla="*/ 1 w 64"/>
                  <a:gd name="T69" fmla="*/ 0 h 71"/>
                  <a:gd name="T70" fmla="*/ 1 w 64"/>
                  <a:gd name="T71" fmla="*/ 0 h 71"/>
                  <a:gd name="T72" fmla="*/ 1 w 64"/>
                  <a:gd name="T73" fmla="*/ 0 h 71"/>
                  <a:gd name="T74" fmla="*/ 1 w 64"/>
                  <a:gd name="T75" fmla="*/ 0 h 71"/>
                  <a:gd name="T76" fmla="*/ 1 w 64"/>
                  <a:gd name="T77" fmla="*/ 0 h 71"/>
                  <a:gd name="T78" fmla="*/ 1 w 64"/>
                  <a:gd name="T79" fmla="*/ 0 h 71"/>
                  <a:gd name="T80" fmla="*/ 1 w 64"/>
                  <a:gd name="T81" fmla="*/ 0 h 71"/>
                  <a:gd name="T82" fmla="*/ 1 w 64"/>
                  <a:gd name="T83" fmla="*/ 0 h 71"/>
                  <a:gd name="T84" fmla="*/ 1 w 64"/>
                  <a:gd name="T85" fmla="*/ 0 h 71"/>
                  <a:gd name="T86" fmla="*/ 1 w 64"/>
                  <a:gd name="T87" fmla="*/ 0 h 7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4"/>
                  <a:gd name="T133" fmla="*/ 0 h 71"/>
                  <a:gd name="T134" fmla="*/ 64 w 64"/>
                  <a:gd name="T135" fmla="*/ 71 h 7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4" h="71">
                    <a:moveTo>
                      <a:pt x="62" y="4"/>
                    </a:moveTo>
                    <a:lnTo>
                      <a:pt x="60" y="2"/>
                    </a:lnTo>
                    <a:lnTo>
                      <a:pt x="55" y="0"/>
                    </a:lnTo>
                    <a:lnTo>
                      <a:pt x="51" y="0"/>
                    </a:lnTo>
                    <a:lnTo>
                      <a:pt x="47" y="0"/>
                    </a:lnTo>
                    <a:lnTo>
                      <a:pt x="43" y="0"/>
                    </a:lnTo>
                    <a:lnTo>
                      <a:pt x="40" y="2"/>
                    </a:lnTo>
                    <a:lnTo>
                      <a:pt x="32" y="4"/>
                    </a:lnTo>
                    <a:lnTo>
                      <a:pt x="26" y="12"/>
                    </a:lnTo>
                    <a:lnTo>
                      <a:pt x="21" y="17"/>
                    </a:lnTo>
                    <a:lnTo>
                      <a:pt x="17" y="23"/>
                    </a:lnTo>
                    <a:lnTo>
                      <a:pt x="13" y="27"/>
                    </a:lnTo>
                    <a:lnTo>
                      <a:pt x="5" y="31"/>
                    </a:lnTo>
                    <a:lnTo>
                      <a:pt x="3" y="34"/>
                    </a:lnTo>
                    <a:lnTo>
                      <a:pt x="2" y="38"/>
                    </a:lnTo>
                    <a:lnTo>
                      <a:pt x="0" y="42"/>
                    </a:lnTo>
                    <a:lnTo>
                      <a:pt x="3" y="48"/>
                    </a:lnTo>
                    <a:lnTo>
                      <a:pt x="5" y="52"/>
                    </a:lnTo>
                    <a:lnTo>
                      <a:pt x="7" y="57"/>
                    </a:lnTo>
                    <a:lnTo>
                      <a:pt x="9" y="61"/>
                    </a:lnTo>
                    <a:lnTo>
                      <a:pt x="11" y="67"/>
                    </a:lnTo>
                    <a:lnTo>
                      <a:pt x="17" y="71"/>
                    </a:lnTo>
                    <a:lnTo>
                      <a:pt x="24" y="69"/>
                    </a:lnTo>
                    <a:lnTo>
                      <a:pt x="28" y="67"/>
                    </a:lnTo>
                    <a:lnTo>
                      <a:pt x="32" y="63"/>
                    </a:lnTo>
                    <a:lnTo>
                      <a:pt x="34" y="61"/>
                    </a:lnTo>
                    <a:lnTo>
                      <a:pt x="38" y="59"/>
                    </a:lnTo>
                    <a:lnTo>
                      <a:pt x="38" y="53"/>
                    </a:lnTo>
                    <a:lnTo>
                      <a:pt x="36" y="48"/>
                    </a:lnTo>
                    <a:lnTo>
                      <a:pt x="34" y="44"/>
                    </a:lnTo>
                    <a:lnTo>
                      <a:pt x="40" y="42"/>
                    </a:lnTo>
                    <a:lnTo>
                      <a:pt x="41" y="40"/>
                    </a:lnTo>
                    <a:lnTo>
                      <a:pt x="47" y="40"/>
                    </a:lnTo>
                    <a:lnTo>
                      <a:pt x="51" y="38"/>
                    </a:lnTo>
                    <a:lnTo>
                      <a:pt x="55" y="34"/>
                    </a:lnTo>
                    <a:lnTo>
                      <a:pt x="59" y="31"/>
                    </a:lnTo>
                    <a:lnTo>
                      <a:pt x="60" y="27"/>
                    </a:lnTo>
                    <a:lnTo>
                      <a:pt x="62" y="21"/>
                    </a:lnTo>
                    <a:lnTo>
                      <a:pt x="64" y="17"/>
                    </a:lnTo>
                    <a:lnTo>
                      <a:pt x="64" y="12"/>
                    </a:lnTo>
                    <a:lnTo>
                      <a:pt x="64" y="8"/>
                    </a:lnTo>
                    <a:lnTo>
                      <a:pt x="62" y="4"/>
                    </a:lnTo>
                    <a:close/>
                  </a:path>
                </a:pathLst>
              </a:custGeom>
              <a:solidFill>
                <a:srgbClr val="F79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00" name="Freeform 186"/>
              <p:cNvSpPr>
                <a:spLocks/>
              </p:cNvSpPr>
              <p:nvPr/>
            </p:nvSpPr>
            <p:spPr bwMode="auto">
              <a:xfrm>
                <a:off x="2325" y="2677"/>
                <a:ext cx="7" cy="11"/>
              </a:xfrm>
              <a:custGeom>
                <a:avLst/>
                <a:gdLst>
                  <a:gd name="T0" fmla="*/ 0 w 15"/>
                  <a:gd name="T1" fmla="*/ 1 h 21"/>
                  <a:gd name="T2" fmla="*/ 0 w 15"/>
                  <a:gd name="T3" fmla="*/ 0 h 21"/>
                  <a:gd name="T4" fmla="*/ 0 w 15"/>
                  <a:gd name="T5" fmla="*/ 1 h 21"/>
                  <a:gd name="T6" fmla="*/ 0 w 15"/>
                  <a:gd name="T7" fmla="*/ 1 h 21"/>
                  <a:gd name="T8" fmla="*/ 0 w 15"/>
                  <a:gd name="T9" fmla="*/ 1 h 21"/>
                  <a:gd name="T10" fmla="*/ 0 w 15"/>
                  <a:gd name="T11" fmla="*/ 1 h 21"/>
                  <a:gd name="T12" fmla="*/ 0 w 15"/>
                  <a:gd name="T13" fmla="*/ 1 h 21"/>
                  <a:gd name="T14" fmla="*/ 0 60000 65536"/>
                  <a:gd name="T15" fmla="*/ 0 60000 65536"/>
                  <a:gd name="T16" fmla="*/ 0 60000 65536"/>
                  <a:gd name="T17" fmla="*/ 0 60000 65536"/>
                  <a:gd name="T18" fmla="*/ 0 60000 65536"/>
                  <a:gd name="T19" fmla="*/ 0 60000 65536"/>
                  <a:gd name="T20" fmla="*/ 0 60000 65536"/>
                  <a:gd name="T21" fmla="*/ 0 w 15"/>
                  <a:gd name="T22" fmla="*/ 0 h 21"/>
                  <a:gd name="T23" fmla="*/ 15 w 15"/>
                  <a:gd name="T24" fmla="*/ 21 h 2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 h="21">
                    <a:moveTo>
                      <a:pt x="15" y="16"/>
                    </a:moveTo>
                    <a:lnTo>
                      <a:pt x="15" y="0"/>
                    </a:lnTo>
                    <a:lnTo>
                      <a:pt x="0" y="6"/>
                    </a:lnTo>
                    <a:lnTo>
                      <a:pt x="1" y="21"/>
                    </a:lnTo>
                    <a:lnTo>
                      <a:pt x="7" y="12"/>
                    </a:lnTo>
                    <a:lnTo>
                      <a:pt x="15" y="16"/>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01" name="Freeform 187"/>
              <p:cNvSpPr>
                <a:spLocks/>
              </p:cNvSpPr>
              <p:nvPr/>
            </p:nvSpPr>
            <p:spPr bwMode="auto">
              <a:xfrm>
                <a:off x="2237" y="2689"/>
                <a:ext cx="142" cy="107"/>
              </a:xfrm>
              <a:custGeom>
                <a:avLst/>
                <a:gdLst>
                  <a:gd name="T0" fmla="*/ 1 w 283"/>
                  <a:gd name="T1" fmla="*/ 0 h 215"/>
                  <a:gd name="T2" fmla="*/ 1 w 283"/>
                  <a:gd name="T3" fmla="*/ 0 h 215"/>
                  <a:gd name="T4" fmla="*/ 1 w 283"/>
                  <a:gd name="T5" fmla="*/ 0 h 215"/>
                  <a:gd name="T6" fmla="*/ 0 w 283"/>
                  <a:gd name="T7" fmla="*/ 0 h 215"/>
                  <a:gd name="T8" fmla="*/ 1 w 283"/>
                  <a:gd name="T9" fmla="*/ 0 h 215"/>
                  <a:gd name="T10" fmla="*/ 1 w 283"/>
                  <a:gd name="T11" fmla="*/ 0 h 215"/>
                  <a:gd name="T12" fmla="*/ 0 60000 65536"/>
                  <a:gd name="T13" fmla="*/ 0 60000 65536"/>
                  <a:gd name="T14" fmla="*/ 0 60000 65536"/>
                  <a:gd name="T15" fmla="*/ 0 60000 65536"/>
                  <a:gd name="T16" fmla="*/ 0 60000 65536"/>
                  <a:gd name="T17" fmla="*/ 0 60000 65536"/>
                  <a:gd name="T18" fmla="*/ 0 w 283"/>
                  <a:gd name="T19" fmla="*/ 0 h 215"/>
                  <a:gd name="T20" fmla="*/ 283 w 283"/>
                  <a:gd name="T21" fmla="*/ 215 h 215"/>
                </a:gdLst>
                <a:ahLst/>
                <a:cxnLst>
                  <a:cxn ang="T12">
                    <a:pos x="T0" y="T1"/>
                  </a:cxn>
                  <a:cxn ang="T13">
                    <a:pos x="T2" y="T3"/>
                  </a:cxn>
                  <a:cxn ang="T14">
                    <a:pos x="T4" y="T5"/>
                  </a:cxn>
                  <a:cxn ang="T15">
                    <a:pos x="T6" y="T7"/>
                  </a:cxn>
                  <a:cxn ang="T16">
                    <a:pos x="T8" y="T9"/>
                  </a:cxn>
                  <a:cxn ang="T17">
                    <a:pos x="T10" y="T11"/>
                  </a:cxn>
                </a:cxnLst>
                <a:rect l="T18" t="T19" r="T20" b="T21"/>
                <a:pathLst>
                  <a:path w="283" h="215">
                    <a:moveTo>
                      <a:pt x="13" y="120"/>
                    </a:moveTo>
                    <a:lnTo>
                      <a:pt x="281" y="0"/>
                    </a:lnTo>
                    <a:lnTo>
                      <a:pt x="283" y="80"/>
                    </a:lnTo>
                    <a:lnTo>
                      <a:pt x="0" y="215"/>
                    </a:lnTo>
                    <a:lnTo>
                      <a:pt x="13" y="12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02" name="Freeform 188"/>
              <p:cNvSpPr>
                <a:spLocks/>
              </p:cNvSpPr>
              <p:nvPr/>
            </p:nvSpPr>
            <p:spPr bwMode="auto">
              <a:xfrm>
                <a:off x="2178" y="2703"/>
                <a:ext cx="66" cy="85"/>
              </a:xfrm>
              <a:custGeom>
                <a:avLst/>
                <a:gdLst>
                  <a:gd name="T0" fmla="*/ 1 w 131"/>
                  <a:gd name="T1" fmla="*/ 0 h 171"/>
                  <a:gd name="T2" fmla="*/ 1 w 131"/>
                  <a:gd name="T3" fmla="*/ 0 h 171"/>
                  <a:gd name="T4" fmla="*/ 1 w 131"/>
                  <a:gd name="T5" fmla="*/ 0 h 171"/>
                  <a:gd name="T6" fmla="*/ 1 w 131"/>
                  <a:gd name="T7" fmla="*/ 0 h 171"/>
                  <a:gd name="T8" fmla="*/ 0 w 131"/>
                  <a:gd name="T9" fmla="*/ 0 h 171"/>
                  <a:gd name="T10" fmla="*/ 1 w 131"/>
                  <a:gd name="T11" fmla="*/ 0 h 171"/>
                  <a:gd name="T12" fmla="*/ 1 w 131"/>
                  <a:gd name="T13" fmla="*/ 0 h 171"/>
                  <a:gd name="T14" fmla="*/ 0 60000 65536"/>
                  <a:gd name="T15" fmla="*/ 0 60000 65536"/>
                  <a:gd name="T16" fmla="*/ 0 60000 65536"/>
                  <a:gd name="T17" fmla="*/ 0 60000 65536"/>
                  <a:gd name="T18" fmla="*/ 0 60000 65536"/>
                  <a:gd name="T19" fmla="*/ 0 60000 65536"/>
                  <a:gd name="T20" fmla="*/ 0 60000 65536"/>
                  <a:gd name="T21" fmla="*/ 0 w 131"/>
                  <a:gd name="T22" fmla="*/ 0 h 171"/>
                  <a:gd name="T23" fmla="*/ 131 w 131"/>
                  <a:gd name="T24" fmla="*/ 171 h 17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 h="171">
                    <a:moveTo>
                      <a:pt x="4" y="0"/>
                    </a:moveTo>
                    <a:lnTo>
                      <a:pt x="131" y="91"/>
                    </a:lnTo>
                    <a:lnTo>
                      <a:pt x="131" y="171"/>
                    </a:lnTo>
                    <a:lnTo>
                      <a:pt x="26" y="142"/>
                    </a:lnTo>
                    <a:lnTo>
                      <a:pt x="0" y="64"/>
                    </a:lnTo>
                    <a:lnTo>
                      <a:pt x="4" y="0"/>
                    </a:lnTo>
                    <a:close/>
                  </a:path>
                </a:pathLst>
              </a:custGeom>
              <a:solidFill>
                <a:srgbClr val="E6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03" name="Freeform 189"/>
              <p:cNvSpPr>
                <a:spLocks/>
              </p:cNvSpPr>
              <p:nvPr/>
            </p:nvSpPr>
            <p:spPr bwMode="auto">
              <a:xfrm>
                <a:off x="2439" y="2749"/>
                <a:ext cx="60" cy="75"/>
              </a:xfrm>
              <a:custGeom>
                <a:avLst/>
                <a:gdLst>
                  <a:gd name="T0" fmla="*/ 1 w 119"/>
                  <a:gd name="T1" fmla="*/ 0 h 150"/>
                  <a:gd name="T2" fmla="*/ 1 w 119"/>
                  <a:gd name="T3" fmla="*/ 1 h 150"/>
                  <a:gd name="T4" fmla="*/ 0 w 119"/>
                  <a:gd name="T5" fmla="*/ 1 h 150"/>
                  <a:gd name="T6" fmla="*/ 1 w 119"/>
                  <a:gd name="T7" fmla="*/ 0 h 150"/>
                  <a:gd name="T8" fmla="*/ 1 w 119"/>
                  <a:gd name="T9" fmla="*/ 0 h 150"/>
                  <a:gd name="T10" fmla="*/ 0 60000 65536"/>
                  <a:gd name="T11" fmla="*/ 0 60000 65536"/>
                  <a:gd name="T12" fmla="*/ 0 60000 65536"/>
                  <a:gd name="T13" fmla="*/ 0 60000 65536"/>
                  <a:gd name="T14" fmla="*/ 0 60000 65536"/>
                  <a:gd name="T15" fmla="*/ 0 w 119"/>
                  <a:gd name="T16" fmla="*/ 0 h 150"/>
                  <a:gd name="T17" fmla="*/ 119 w 119"/>
                  <a:gd name="T18" fmla="*/ 150 h 150"/>
                </a:gdLst>
                <a:ahLst/>
                <a:cxnLst>
                  <a:cxn ang="T10">
                    <a:pos x="T0" y="T1"/>
                  </a:cxn>
                  <a:cxn ang="T11">
                    <a:pos x="T2" y="T3"/>
                  </a:cxn>
                  <a:cxn ang="T12">
                    <a:pos x="T4" y="T5"/>
                  </a:cxn>
                  <a:cxn ang="T13">
                    <a:pos x="T6" y="T7"/>
                  </a:cxn>
                  <a:cxn ang="T14">
                    <a:pos x="T8" y="T9"/>
                  </a:cxn>
                </a:cxnLst>
                <a:rect l="T15" t="T16" r="T17" b="T18"/>
                <a:pathLst>
                  <a:path w="119" h="150">
                    <a:moveTo>
                      <a:pt x="24" y="0"/>
                    </a:moveTo>
                    <a:lnTo>
                      <a:pt x="119" y="91"/>
                    </a:lnTo>
                    <a:lnTo>
                      <a:pt x="0" y="150"/>
                    </a:lnTo>
                    <a:lnTo>
                      <a:pt x="24" y="0"/>
                    </a:lnTo>
                    <a:close/>
                  </a:path>
                </a:pathLst>
              </a:custGeom>
              <a:solidFill>
                <a:srgbClr val="E6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04" name="Freeform 190"/>
              <p:cNvSpPr>
                <a:spLocks/>
              </p:cNvSpPr>
              <p:nvPr/>
            </p:nvSpPr>
            <p:spPr bwMode="auto">
              <a:xfrm>
                <a:off x="2153" y="2703"/>
                <a:ext cx="71" cy="96"/>
              </a:xfrm>
              <a:custGeom>
                <a:avLst/>
                <a:gdLst>
                  <a:gd name="T0" fmla="*/ 1 w 142"/>
                  <a:gd name="T1" fmla="*/ 1 h 192"/>
                  <a:gd name="T2" fmla="*/ 0 w 142"/>
                  <a:gd name="T3" fmla="*/ 0 h 192"/>
                  <a:gd name="T4" fmla="*/ 1 w 142"/>
                  <a:gd name="T5" fmla="*/ 1 h 192"/>
                  <a:gd name="T6" fmla="*/ 1 w 142"/>
                  <a:gd name="T7" fmla="*/ 1 h 192"/>
                  <a:gd name="T8" fmla="*/ 1 w 142"/>
                  <a:gd name="T9" fmla="*/ 1 h 192"/>
                  <a:gd name="T10" fmla="*/ 0 60000 65536"/>
                  <a:gd name="T11" fmla="*/ 0 60000 65536"/>
                  <a:gd name="T12" fmla="*/ 0 60000 65536"/>
                  <a:gd name="T13" fmla="*/ 0 60000 65536"/>
                  <a:gd name="T14" fmla="*/ 0 60000 65536"/>
                  <a:gd name="T15" fmla="*/ 0 w 142"/>
                  <a:gd name="T16" fmla="*/ 0 h 192"/>
                  <a:gd name="T17" fmla="*/ 142 w 142"/>
                  <a:gd name="T18" fmla="*/ 192 h 192"/>
                </a:gdLst>
                <a:ahLst/>
                <a:cxnLst>
                  <a:cxn ang="T10">
                    <a:pos x="T0" y="T1"/>
                  </a:cxn>
                  <a:cxn ang="T11">
                    <a:pos x="T2" y="T3"/>
                  </a:cxn>
                  <a:cxn ang="T12">
                    <a:pos x="T4" y="T5"/>
                  </a:cxn>
                  <a:cxn ang="T13">
                    <a:pos x="T6" y="T7"/>
                  </a:cxn>
                  <a:cxn ang="T14">
                    <a:pos x="T8" y="T9"/>
                  </a:cxn>
                </a:cxnLst>
                <a:rect l="T15" t="T16" r="T17" b="T18"/>
                <a:pathLst>
                  <a:path w="142" h="192">
                    <a:moveTo>
                      <a:pt x="142" y="97"/>
                    </a:moveTo>
                    <a:lnTo>
                      <a:pt x="0" y="0"/>
                    </a:lnTo>
                    <a:lnTo>
                      <a:pt x="3" y="192"/>
                    </a:lnTo>
                    <a:lnTo>
                      <a:pt x="142" y="97"/>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05" name="Freeform 191"/>
              <p:cNvSpPr>
                <a:spLocks/>
              </p:cNvSpPr>
              <p:nvPr/>
            </p:nvSpPr>
            <p:spPr bwMode="auto">
              <a:xfrm>
                <a:off x="2143" y="2729"/>
                <a:ext cx="50" cy="50"/>
              </a:xfrm>
              <a:custGeom>
                <a:avLst/>
                <a:gdLst>
                  <a:gd name="T0" fmla="*/ 1 w 98"/>
                  <a:gd name="T1" fmla="*/ 0 h 101"/>
                  <a:gd name="T2" fmla="*/ 1 w 98"/>
                  <a:gd name="T3" fmla="*/ 0 h 101"/>
                  <a:gd name="T4" fmla="*/ 1 w 98"/>
                  <a:gd name="T5" fmla="*/ 0 h 101"/>
                  <a:gd name="T6" fmla="*/ 1 w 98"/>
                  <a:gd name="T7" fmla="*/ 0 h 101"/>
                  <a:gd name="T8" fmla="*/ 1 w 98"/>
                  <a:gd name="T9" fmla="*/ 0 h 101"/>
                  <a:gd name="T10" fmla="*/ 1 w 98"/>
                  <a:gd name="T11" fmla="*/ 0 h 101"/>
                  <a:gd name="T12" fmla="*/ 1 w 98"/>
                  <a:gd name="T13" fmla="*/ 0 h 101"/>
                  <a:gd name="T14" fmla="*/ 1 w 98"/>
                  <a:gd name="T15" fmla="*/ 0 h 101"/>
                  <a:gd name="T16" fmla="*/ 1 w 98"/>
                  <a:gd name="T17" fmla="*/ 0 h 101"/>
                  <a:gd name="T18" fmla="*/ 1 w 98"/>
                  <a:gd name="T19" fmla="*/ 0 h 101"/>
                  <a:gd name="T20" fmla="*/ 1 w 98"/>
                  <a:gd name="T21" fmla="*/ 0 h 101"/>
                  <a:gd name="T22" fmla="*/ 1 w 98"/>
                  <a:gd name="T23" fmla="*/ 0 h 101"/>
                  <a:gd name="T24" fmla="*/ 1 w 98"/>
                  <a:gd name="T25" fmla="*/ 0 h 101"/>
                  <a:gd name="T26" fmla="*/ 1 w 98"/>
                  <a:gd name="T27" fmla="*/ 0 h 101"/>
                  <a:gd name="T28" fmla="*/ 1 w 98"/>
                  <a:gd name="T29" fmla="*/ 0 h 101"/>
                  <a:gd name="T30" fmla="*/ 1 w 98"/>
                  <a:gd name="T31" fmla="*/ 0 h 101"/>
                  <a:gd name="T32" fmla="*/ 1 w 98"/>
                  <a:gd name="T33" fmla="*/ 0 h 101"/>
                  <a:gd name="T34" fmla="*/ 0 w 98"/>
                  <a:gd name="T35" fmla="*/ 0 h 101"/>
                  <a:gd name="T36" fmla="*/ 0 w 98"/>
                  <a:gd name="T37" fmla="*/ 0 h 101"/>
                  <a:gd name="T38" fmla="*/ 1 w 98"/>
                  <a:gd name="T39" fmla="*/ 0 h 101"/>
                  <a:gd name="T40" fmla="*/ 1 w 98"/>
                  <a:gd name="T41" fmla="*/ 0 h 101"/>
                  <a:gd name="T42" fmla="*/ 1 w 98"/>
                  <a:gd name="T43" fmla="*/ 0 h 101"/>
                  <a:gd name="T44" fmla="*/ 1 w 98"/>
                  <a:gd name="T45" fmla="*/ 0 h 101"/>
                  <a:gd name="T46" fmla="*/ 1 w 98"/>
                  <a:gd name="T47" fmla="*/ 0 h 101"/>
                  <a:gd name="T48" fmla="*/ 1 w 98"/>
                  <a:gd name="T49" fmla="*/ 0 h 101"/>
                  <a:gd name="T50" fmla="*/ 1 w 98"/>
                  <a:gd name="T51" fmla="*/ 0 h 101"/>
                  <a:gd name="T52" fmla="*/ 1 w 98"/>
                  <a:gd name="T53" fmla="*/ 0 h 101"/>
                  <a:gd name="T54" fmla="*/ 1 w 98"/>
                  <a:gd name="T55" fmla="*/ 0 h 101"/>
                  <a:gd name="T56" fmla="*/ 1 w 98"/>
                  <a:gd name="T57" fmla="*/ 0 h 101"/>
                  <a:gd name="T58" fmla="*/ 1 w 98"/>
                  <a:gd name="T59" fmla="*/ 0 h 101"/>
                  <a:gd name="T60" fmla="*/ 1 w 98"/>
                  <a:gd name="T61" fmla="*/ 0 h 101"/>
                  <a:gd name="T62" fmla="*/ 1 w 98"/>
                  <a:gd name="T63" fmla="*/ 0 h 101"/>
                  <a:gd name="T64" fmla="*/ 1 w 98"/>
                  <a:gd name="T65" fmla="*/ 0 h 101"/>
                  <a:gd name="T66" fmla="*/ 1 w 98"/>
                  <a:gd name="T67" fmla="*/ 0 h 101"/>
                  <a:gd name="T68" fmla="*/ 1 w 98"/>
                  <a:gd name="T69" fmla="*/ 0 h 101"/>
                  <a:gd name="T70" fmla="*/ 1 w 98"/>
                  <a:gd name="T71" fmla="*/ 0 h 101"/>
                  <a:gd name="T72" fmla="*/ 1 w 98"/>
                  <a:gd name="T73" fmla="*/ 0 h 101"/>
                  <a:gd name="T74" fmla="*/ 1 w 98"/>
                  <a:gd name="T75" fmla="*/ 0 h 101"/>
                  <a:gd name="T76" fmla="*/ 1 w 98"/>
                  <a:gd name="T77" fmla="*/ 0 h 101"/>
                  <a:gd name="T78" fmla="*/ 1 w 98"/>
                  <a:gd name="T79" fmla="*/ 0 h 101"/>
                  <a:gd name="T80" fmla="*/ 1 w 98"/>
                  <a:gd name="T81" fmla="*/ 0 h 101"/>
                  <a:gd name="T82" fmla="*/ 1 w 98"/>
                  <a:gd name="T83" fmla="*/ 0 h 101"/>
                  <a:gd name="T84" fmla="*/ 1 w 98"/>
                  <a:gd name="T85" fmla="*/ 0 h 101"/>
                  <a:gd name="T86" fmla="*/ 1 w 98"/>
                  <a:gd name="T87" fmla="*/ 0 h 101"/>
                  <a:gd name="T88" fmla="*/ 1 w 98"/>
                  <a:gd name="T89" fmla="*/ 0 h 101"/>
                  <a:gd name="T90" fmla="*/ 1 w 98"/>
                  <a:gd name="T91" fmla="*/ 0 h 101"/>
                  <a:gd name="T92" fmla="*/ 1 w 98"/>
                  <a:gd name="T93" fmla="*/ 0 h 101"/>
                  <a:gd name="T94" fmla="*/ 1 w 98"/>
                  <a:gd name="T95" fmla="*/ 0 h 101"/>
                  <a:gd name="T96" fmla="*/ 1 w 98"/>
                  <a:gd name="T97" fmla="*/ 0 h 101"/>
                  <a:gd name="T98" fmla="*/ 1 w 98"/>
                  <a:gd name="T99" fmla="*/ 0 h 101"/>
                  <a:gd name="T100" fmla="*/ 1 w 98"/>
                  <a:gd name="T101" fmla="*/ 0 h 101"/>
                  <a:gd name="T102" fmla="*/ 1 w 98"/>
                  <a:gd name="T103" fmla="*/ 0 h 101"/>
                  <a:gd name="T104" fmla="*/ 1 w 98"/>
                  <a:gd name="T105" fmla="*/ 0 h 101"/>
                  <a:gd name="T106" fmla="*/ 1 w 98"/>
                  <a:gd name="T107" fmla="*/ 0 h 101"/>
                  <a:gd name="T108" fmla="*/ 1 w 98"/>
                  <a:gd name="T109" fmla="*/ 0 h 101"/>
                  <a:gd name="T110" fmla="*/ 1 w 98"/>
                  <a:gd name="T111" fmla="*/ 0 h 101"/>
                  <a:gd name="T112" fmla="*/ 1 w 98"/>
                  <a:gd name="T113" fmla="*/ 0 h 101"/>
                  <a:gd name="T114" fmla="*/ 1 w 98"/>
                  <a:gd name="T115" fmla="*/ 0 h 101"/>
                  <a:gd name="T116" fmla="*/ 1 w 98"/>
                  <a:gd name="T117" fmla="*/ 0 h 101"/>
                  <a:gd name="T118" fmla="*/ 1 w 98"/>
                  <a:gd name="T119" fmla="*/ 0 h 101"/>
                  <a:gd name="T120" fmla="*/ 1 w 98"/>
                  <a:gd name="T121" fmla="*/ 0 h 101"/>
                  <a:gd name="T122" fmla="*/ 1 w 98"/>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
                  <a:gd name="T187" fmla="*/ 0 h 101"/>
                  <a:gd name="T188" fmla="*/ 98 w 98"/>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 h="101">
                    <a:moveTo>
                      <a:pt x="70" y="101"/>
                    </a:moveTo>
                    <a:lnTo>
                      <a:pt x="68" y="101"/>
                    </a:lnTo>
                    <a:lnTo>
                      <a:pt x="62" y="101"/>
                    </a:lnTo>
                    <a:lnTo>
                      <a:pt x="58" y="101"/>
                    </a:lnTo>
                    <a:lnTo>
                      <a:pt x="53" y="101"/>
                    </a:lnTo>
                    <a:lnTo>
                      <a:pt x="49" y="101"/>
                    </a:lnTo>
                    <a:lnTo>
                      <a:pt x="43" y="101"/>
                    </a:lnTo>
                    <a:lnTo>
                      <a:pt x="38" y="99"/>
                    </a:lnTo>
                    <a:lnTo>
                      <a:pt x="32" y="99"/>
                    </a:lnTo>
                    <a:lnTo>
                      <a:pt x="26" y="97"/>
                    </a:lnTo>
                    <a:lnTo>
                      <a:pt x="22" y="97"/>
                    </a:lnTo>
                    <a:lnTo>
                      <a:pt x="17" y="93"/>
                    </a:lnTo>
                    <a:lnTo>
                      <a:pt x="13" y="91"/>
                    </a:lnTo>
                    <a:lnTo>
                      <a:pt x="7" y="88"/>
                    </a:lnTo>
                    <a:lnTo>
                      <a:pt x="5" y="84"/>
                    </a:lnTo>
                    <a:lnTo>
                      <a:pt x="3" y="78"/>
                    </a:lnTo>
                    <a:lnTo>
                      <a:pt x="1" y="74"/>
                    </a:lnTo>
                    <a:lnTo>
                      <a:pt x="0" y="69"/>
                    </a:lnTo>
                    <a:lnTo>
                      <a:pt x="0" y="67"/>
                    </a:lnTo>
                    <a:lnTo>
                      <a:pt x="3" y="59"/>
                    </a:lnTo>
                    <a:lnTo>
                      <a:pt x="7" y="53"/>
                    </a:lnTo>
                    <a:lnTo>
                      <a:pt x="11" y="50"/>
                    </a:lnTo>
                    <a:lnTo>
                      <a:pt x="17" y="46"/>
                    </a:lnTo>
                    <a:lnTo>
                      <a:pt x="20" y="44"/>
                    </a:lnTo>
                    <a:lnTo>
                      <a:pt x="22" y="44"/>
                    </a:lnTo>
                    <a:lnTo>
                      <a:pt x="20" y="42"/>
                    </a:lnTo>
                    <a:lnTo>
                      <a:pt x="20" y="40"/>
                    </a:lnTo>
                    <a:lnTo>
                      <a:pt x="20" y="34"/>
                    </a:lnTo>
                    <a:lnTo>
                      <a:pt x="22" y="31"/>
                    </a:lnTo>
                    <a:lnTo>
                      <a:pt x="24" y="23"/>
                    </a:lnTo>
                    <a:lnTo>
                      <a:pt x="26" y="17"/>
                    </a:lnTo>
                    <a:lnTo>
                      <a:pt x="32" y="12"/>
                    </a:lnTo>
                    <a:lnTo>
                      <a:pt x="38" y="8"/>
                    </a:lnTo>
                    <a:lnTo>
                      <a:pt x="45" y="2"/>
                    </a:lnTo>
                    <a:lnTo>
                      <a:pt x="53" y="0"/>
                    </a:lnTo>
                    <a:lnTo>
                      <a:pt x="58" y="0"/>
                    </a:lnTo>
                    <a:lnTo>
                      <a:pt x="66" y="4"/>
                    </a:lnTo>
                    <a:lnTo>
                      <a:pt x="72" y="8"/>
                    </a:lnTo>
                    <a:lnTo>
                      <a:pt x="77" y="12"/>
                    </a:lnTo>
                    <a:lnTo>
                      <a:pt x="83" y="15"/>
                    </a:lnTo>
                    <a:lnTo>
                      <a:pt x="85" y="21"/>
                    </a:lnTo>
                    <a:lnTo>
                      <a:pt x="87" y="27"/>
                    </a:lnTo>
                    <a:lnTo>
                      <a:pt x="89" y="31"/>
                    </a:lnTo>
                    <a:lnTo>
                      <a:pt x="91" y="36"/>
                    </a:lnTo>
                    <a:lnTo>
                      <a:pt x="95" y="40"/>
                    </a:lnTo>
                    <a:lnTo>
                      <a:pt x="96" y="46"/>
                    </a:lnTo>
                    <a:lnTo>
                      <a:pt x="98" y="51"/>
                    </a:lnTo>
                    <a:lnTo>
                      <a:pt x="98" y="55"/>
                    </a:lnTo>
                    <a:lnTo>
                      <a:pt x="98" y="59"/>
                    </a:lnTo>
                    <a:lnTo>
                      <a:pt x="93" y="67"/>
                    </a:lnTo>
                    <a:lnTo>
                      <a:pt x="87" y="70"/>
                    </a:lnTo>
                    <a:lnTo>
                      <a:pt x="83" y="72"/>
                    </a:lnTo>
                    <a:lnTo>
                      <a:pt x="81" y="72"/>
                    </a:lnTo>
                    <a:lnTo>
                      <a:pt x="81" y="74"/>
                    </a:lnTo>
                    <a:lnTo>
                      <a:pt x="83" y="80"/>
                    </a:lnTo>
                    <a:lnTo>
                      <a:pt x="83" y="86"/>
                    </a:lnTo>
                    <a:lnTo>
                      <a:pt x="81" y="91"/>
                    </a:lnTo>
                    <a:lnTo>
                      <a:pt x="77" y="95"/>
                    </a:lnTo>
                    <a:lnTo>
                      <a:pt x="74" y="99"/>
                    </a:lnTo>
                    <a:lnTo>
                      <a:pt x="72" y="99"/>
                    </a:lnTo>
                    <a:lnTo>
                      <a:pt x="70" y="10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06" name="Freeform 192"/>
              <p:cNvSpPr>
                <a:spLocks/>
              </p:cNvSpPr>
              <p:nvPr/>
            </p:nvSpPr>
            <p:spPr bwMode="auto">
              <a:xfrm>
                <a:off x="2148" y="2732"/>
                <a:ext cx="36" cy="43"/>
              </a:xfrm>
              <a:custGeom>
                <a:avLst/>
                <a:gdLst>
                  <a:gd name="T0" fmla="*/ 1 w 72"/>
                  <a:gd name="T1" fmla="*/ 1 h 85"/>
                  <a:gd name="T2" fmla="*/ 1 w 72"/>
                  <a:gd name="T3" fmla="*/ 1 h 85"/>
                  <a:gd name="T4" fmla="*/ 1 w 72"/>
                  <a:gd name="T5" fmla="*/ 1 h 85"/>
                  <a:gd name="T6" fmla="*/ 1 w 72"/>
                  <a:gd name="T7" fmla="*/ 1 h 85"/>
                  <a:gd name="T8" fmla="*/ 1 w 72"/>
                  <a:gd name="T9" fmla="*/ 1 h 85"/>
                  <a:gd name="T10" fmla="*/ 1 w 72"/>
                  <a:gd name="T11" fmla="*/ 1 h 85"/>
                  <a:gd name="T12" fmla="*/ 1 w 72"/>
                  <a:gd name="T13" fmla="*/ 1 h 85"/>
                  <a:gd name="T14" fmla="*/ 1 w 72"/>
                  <a:gd name="T15" fmla="*/ 1 h 85"/>
                  <a:gd name="T16" fmla="*/ 1 w 72"/>
                  <a:gd name="T17" fmla="*/ 1 h 85"/>
                  <a:gd name="T18" fmla="*/ 0 w 72"/>
                  <a:gd name="T19" fmla="*/ 1 h 85"/>
                  <a:gd name="T20" fmla="*/ 0 w 72"/>
                  <a:gd name="T21" fmla="*/ 1 h 85"/>
                  <a:gd name="T22" fmla="*/ 0 w 72"/>
                  <a:gd name="T23" fmla="*/ 1 h 85"/>
                  <a:gd name="T24" fmla="*/ 0 w 72"/>
                  <a:gd name="T25" fmla="*/ 1 h 85"/>
                  <a:gd name="T26" fmla="*/ 1 w 72"/>
                  <a:gd name="T27" fmla="*/ 1 h 85"/>
                  <a:gd name="T28" fmla="*/ 1 w 72"/>
                  <a:gd name="T29" fmla="*/ 1 h 85"/>
                  <a:gd name="T30" fmla="*/ 1 w 72"/>
                  <a:gd name="T31" fmla="*/ 1 h 85"/>
                  <a:gd name="T32" fmla="*/ 1 w 72"/>
                  <a:gd name="T33" fmla="*/ 1 h 85"/>
                  <a:gd name="T34" fmla="*/ 1 w 72"/>
                  <a:gd name="T35" fmla="*/ 1 h 85"/>
                  <a:gd name="T36" fmla="*/ 1 w 72"/>
                  <a:gd name="T37" fmla="*/ 1 h 85"/>
                  <a:gd name="T38" fmla="*/ 1 w 72"/>
                  <a:gd name="T39" fmla="*/ 1 h 85"/>
                  <a:gd name="T40" fmla="*/ 1 w 72"/>
                  <a:gd name="T41" fmla="*/ 1 h 85"/>
                  <a:gd name="T42" fmla="*/ 1 w 72"/>
                  <a:gd name="T43" fmla="*/ 1 h 85"/>
                  <a:gd name="T44" fmla="*/ 1 w 72"/>
                  <a:gd name="T45" fmla="*/ 1 h 85"/>
                  <a:gd name="T46" fmla="*/ 1 w 72"/>
                  <a:gd name="T47" fmla="*/ 1 h 85"/>
                  <a:gd name="T48" fmla="*/ 1 w 72"/>
                  <a:gd name="T49" fmla="*/ 1 h 85"/>
                  <a:gd name="T50" fmla="*/ 1 w 72"/>
                  <a:gd name="T51" fmla="*/ 1 h 85"/>
                  <a:gd name="T52" fmla="*/ 1 w 72"/>
                  <a:gd name="T53" fmla="*/ 1 h 85"/>
                  <a:gd name="T54" fmla="*/ 1 w 72"/>
                  <a:gd name="T55" fmla="*/ 1 h 85"/>
                  <a:gd name="T56" fmla="*/ 1 w 72"/>
                  <a:gd name="T57" fmla="*/ 0 h 85"/>
                  <a:gd name="T58" fmla="*/ 1 w 72"/>
                  <a:gd name="T59" fmla="*/ 0 h 85"/>
                  <a:gd name="T60" fmla="*/ 1 w 72"/>
                  <a:gd name="T61" fmla="*/ 0 h 85"/>
                  <a:gd name="T62" fmla="*/ 1 w 72"/>
                  <a:gd name="T63" fmla="*/ 1 h 85"/>
                  <a:gd name="T64" fmla="*/ 1 w 72"/>
                  <a:gd name="T65" fmla="*/ 1 h 85"/>
                  <a:gd name="T66" fmla="*/ 1 w 72"/>
                  <a:gd name="T67" fmla="*/ 1 h 85"/>
                  <a:gd name="T68" fmla="*/ 1 w 72"/>
                  <a:gd name="T69" fmla="*/ 1 h 85"/>
                  <a:gd name="T70" fmla="*/ 1 w 72"/>
                  <a:gd name="T71" fmla="*/ 1 h 85"/>
                  <a:gd name="T72" fmla="*/ 1 w 72"/>
                  <a:gd name="T73" fmla="*/ 1 h 85"/>
                  <a:gd name="T74" fmla="*/ 1 w 72"/>
                  <a:gd name="T75" fmla="*/ 1 h 85"/>
                  <a:gd name="T76" fmla="*/ 1 w 72"/>
                  <a:gd name="T77" fmla="*/ 1 h 85"/>
                  <a:gd name="T78" fmla="*/ 1 w 72"/>
                  <a:gd name="T79" fmla="*/ 1 h 85"/>
                  <a:gd name="T80" fmla="*/ 1 w 72"/>
                  <a:gd name="T81" fmla="*/ 1 h 85"/>
                  <a:gd name="T82" fmla="*/ 1 w 72"/>
                  <a:gd name="T83" fmla="*/ 1 h 85"/>
                  <a:gd name="T84" fmla="*/ 1 w 72"/>
                  <a:gd name="T85" fmla="*/ 1 h 85"/>
                  <a:gd name="T86" fmla="*/ 1 w 72"/>
                  <a:gd name="T87" fmla="*/ 1 h 85"/>
                  <a:gd name="T88" fmla="*/ 1 w 72"/>
                  <a:gd name="T89" fmla="*/ 1 h 85"/>
                  <a:gd name="T90" fmla="*/ 1 w 72"/>
                  <a:gd name="T91" fmla="*/ 1 h 85"/>
                  <a:gd name="T92" fmla="*/ 1 w 72"/>
                  <a:gd name="T93" fmla="*/ 1 h 85"/>
                  <a:gd name="T94" fmla="*/ 1 w 72"/>
                  <a:gd name="T95" fmla="*/ 1 h 85"/>
                  <a:gd name="T96" fmla="*/ 1 w 72"/>
                  <a:gd name="T97" fmla="*/ 1 h 85"/>
                  <a:gd name="T98" fmla="*/ 1 w 72"/>
                  <a:gd name="T99" fmla="*/ 1 h 85"/>
                  <a:gd name="T100" fmla="*/ 1 w 72"/>
                  <a:gd name="T101" fmla="*/ 1 h 85"/>
                  <a:gd name="T102" fmla="*/ 1 w 72"/>
                  <a:gd name="T103" fmla="*/ 1 h 85"/>
                  <a:gd name="T104" fmla="*/ 1 w 72"/>
                  <a:gd name="T105" fmla="*/ 1 h 85"/>
                  <a:gd name="T106" fmla="*/ 1 w 72"/>
                  <a:gd name="T107" fmla="*/ 1 h 85"/>
                  <a:gd name="T108" fmla="*/ 1 w 72"/>
                  <a:gd name="T109" fmla="*/ 1 h 85"/>
                  <a:gd name="T110" fmla="*/ 1 w 72"/>
                  <a:gd name="T111" fmla="*/ 1 h 85"/>
                  <a:gd name="T112" fmla="*/ 1 w 72"/>
                  <a:gd name="T113" fmla="*/ 1 h 85"/>
                  <a:gd name="T114" fmla="*/ 1 w 72"/>
                  <a:gd name="T115" fmla="*/ 1 h 85"/>
                  <a:gd name="T116" fmla="*/ 1 w 72"/>
                  <a:gd name="T117" fmla="*/ 1 h 8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2"/>
                  <a:gd name="T178" fmla="*/ 0 h 85"/>
                  <a:gd name="T179" fmla="*/ 72 w 72"/>
                  <a:gd name="T180" fmla="*/ 85 h 8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2" h="85">
                    <a:moveTo>
                      <a:pt x="29" y="85"/>
                    </a:moveTo>
                    <a:lnTo>
                      <a:pt x="27" y="85"/>
                    </a:lnTo>
                    <a:lnTo>
                      <a:pt x="25" y="85"/>
                    </a:lnTo>
                    <a:lnTo>
                      <a:pt x="21" y="83"/>
                    </a:lnTo>
                    <a:lnTo>
                      <a:pt x="17" y="83"/>
                    </a:lnTo>
                    <a:lnTo>
                      <a:pt x="13" y="80"/>
                    </a:lnTo>
                    <a:lnTo>
                      <a:pt x="10" y="80"/>
                    </a:lnTo>
                    <a:lnTo>
                      <a:pt x="6" y="76"/>
                    </a:lnTo>
                    <a:lnTo>
                      <a:pt x="2" y="74"/>
                    </a:lnTo>
                    <a:lnTo>
                      <a:pt x="0" y="70"/>
                    </a:lnTo>
                    <a:lnTo>
                      <a:pt x="0" y="64"/>
                    </a:lnTo>
                    <a:lnTo>
                      <a:pt x="0" y="61"/>
                    </a:lnTo>
                    <a:lnTo>
                      <a:pt x="0" y="55"/>
                    </a:lnTo>
                    <a:lnTo>
                      <a:pt x="2" y="51"/>
                    </a:lnTo>
                    <a:lnTo>
                      <a:pt x="4" y="47"/>
                    </a:lnTo>
                    <a:lnTo>
                      <a:pt x="8" y="43"/>
                    </a:lnTo>
                    <a:lnTo>
                      <a:pt x="13" y="42"/>
                    </a:lnTo>
                    <a:lnTo>
                      <a:pt x="19" y="38"/>
                    </a:lnTo>
                    <a:lnTo>
                      <a:pt x="17" y="38"/>
                    </a:lnTo>
                    <a:lnTo>
                      <a:pt x="17" y="36"/>
                    </a:lnTo>
                    <a:lnTo>
                      <a:pt x="17" y="32"/>
                    </a:lnTo>
                    <a:lnTo>
                      <a:pt x="17" y="28"/>
                    </a:lnTo>
                    <a:lnTo>
                      <a:pt x="17" y="24"/>
                    </a:lnTo>
                    <a:lnTo>
                      <a:pt x="21" y="21"/>
                    </a:lnTo>
                    <a:lnTo>
                      <a:pt x="23" y="15"/>
                    </a:lnTo>
                    <a:lnTo>
                      <a:pt x="27" y="11"/>
                    </a:lnTo>
                    <a:lnTo>
                      <a:pt x="30" y="5"/>
                    </a:lnTo>
                    <a:lnTo>
                      <a:pt x="34" y="4"/>
                    </a:lnTo>
                    <a:lnTo>
                      <a:pt x="38" y="0"/>
                    </a:lnTo>
                    <a:lnTo>
                      <a:pt x="44" y="0"/>
                    </a:lnTo>
                    <a:lnTo>
                      <a:pt x="48" y="0"/>
                    </a:lnTo>
                    <a:lnTo>
                      <a:pt x="53" y="2"/>
                    </a:lnTo>
                    <a:lnTo>
                      <a:pt x="55" y="4"/>
                    </a:lnTo>
                    <a:lnTo>
                      <a:pt x="59" y="5"/>
                    </a:lnTo>
                    <a:lnTo>
                      <a:pt x="63" y="11"/>
                    </a:lnTo>
                    <a:lnTo>
                      <a:pt x="68" y="17"/>
                    </a:lnTo>
                    <a:lnTo>
                      <a:pt x="70" y="24"/>
                    </a:lnTo>
                    <a:lnTo>
                      <a:pt x="72" y="30"/>
                    </a:lnTo>
                    <a:lnTo>
                      <a:pt x="72" y="34"/>
                    </a:lnTo>
                    <a:lnTo>
                      <a:pt x="72" y="42"/>
                    </a:lnTo>
                    <a:lnTo>
                      <a:pt x="68" y="42"/>
                    </a:lnTo>
                    <a:lnTo>
                      <a:pt x="68" y="43"/>
                    </a:lnTo>
                    <a:lnTo>
                      <a:pt x="65" y="43"/>
                    </a:lnTo>
                    <a:lnTo>
                      <a:pt x="61" y="43"/>
                    </a:lnTo>
                    <a:lnTo>
                      <a:pt x="55" y="42"/>
                    </a:lnTo>
                    <a:lnTo>
                      <a:pt x="51" y="42"/>
                    </a:lnTo>
                    <a:lnTo>
                      <a:pt x="48" y="43"/>
                    </a:lnTo>
                    <a:lnTo>
                      <a:pt x="44" y="47"/>
                    </a:lnTo>
                    <a:lnTo>
                      <a:pt x="40" y="51"/>
                    </a:lnTo>
                    <a:lnTo>
                      <a:pt x="40" y="57"/>
                    </a:lnTo>
                    <a:lnTo>
                      <a:pt x="38" y="62"/>
                    </a:lnTo>
                    <a:lnTo>
                      <a:pt x="40" y="68"/>
                    </a:lnTo>
                    <a:lnTo>
                      <a:pt x="38" y="72"/>
                    </a:lnTo>
                    <a:lnTo>
                      <a:pt x="38" y="78"/>
                    </a:lnTo>
                    <a:lnTo>
                      <a:pt x="36" y="80"/>
                    </a:lnTo>
                    <a:lnTo>
                      <a:pt x="34" y="81"/>
                    </a:lnTo>
                    <a:lnTo>
                      <a:pt x="30" y="85"/>
                    </a:lnTo>
                    <a:lnTo>
                      <a:pt x="29" y="85"/>
                    </a:lnTo>
                    <a:close/>
                  </a:path>
                </a:pathLst>
              </a:custGeom>
              <a:solidFill>
                <a:srgbClr val="F79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07" name="Freeform 193"/>
              <p:cNvSpPr>
                <a:spLocks/>
              </p:cNvSpPr>
              <p:nvPr/>
            </p:nvSpPr>
            <p:spPr bwMode="auto">
              <a:xfrm>
                <a:off x="2161" y="2736"/>
                <a:ext cx="14" cy="8"/>
              </a:xfrm>
              <a:custGeom>
                <a:avLst/>
                <a:gdLst>
                  <a:gd name="T0" fmla="*/ 0 w 26"/>
                  <a:gd name="T1" fmla="*/ 1 h 16"/>
                  <a:gd name="T2" fmla="*/ 1 w 26"/>
                  <a:gd name="T3" fmla="*/ 1 h 16"/>
                  <a:gd name="T4" fmla="*/ 1 w 26"/>
                  <a:gd name="T5" fmla="*/ 1 h 16"/>
                  <a:gd name="T6" fmla="*/ 1 w 26"/>
                  <a:gd name="T7" fmla="*/ 0 h 16"/>
                  <a:gd name="T8" fmla="*/ 1 w 26"/>
                  <a:gd name="T9" fmla="*/ 0 h 16"/>
                  <a:gd name="T10" fmla="*/ 1 w 26"/>
                  <a:gd name="T11" fmla="*/ 0 h 16"/>
                  <a:gd name="T12" fmla="*/ 1 w 26"/>
                  <a:gd name="T13" fmla="*/ 1 h 16"/>
                  <a:gd name="T14" fmla="*/ 1 w 26"/>
                  <a:gd name="T15" fmla="*/ 1 h 16"/>
                  <a:gd name="T16" fmla="*/ 1 w 26"/>
                  <a:gd name="T17" fmla="*/ 1 h 16"/>
                  <a:gd name="T18" fmla="*/ 1 w 26"/>
                  <a:gd name="T19" fmla="*/ 1 h 16"/>
                  <a:gd name="T20" fmla="*/ 1 w 26"/>
                  <a:gd name="T21" fmla="*/ 1 h 16"/>
                  <a:gd name="T22" fmla="*/ 1 w 26"/>
                  <a:gd name="T23" fmla="*/ 1 h 16"/>
                  <a:gd name="T24" fmla="*/ 1 w 26"/>
                  <a:gd name="T25" fmla="*/ 1 h 16"/>
                  <a:gd name="T26" fmla="*/ 1 w 26"/>
                  <a:gd name="T27" fmla="*/ 1 h 16"/>
                  <a:gd name="T28" fmla="*/ 0 w 26"/>
                  <a:gd name="T29" fmla="*/ 1 h 16"/>
                  <a:gd name="T30" fmla="*/ 0 w 26"/>
                  <a:gd name="T31" fmla="*/ 1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6"/>
                  <a:gd name="T49" fmla="*/ 0 h 16"/>
                  <a:gd name="T50" fmla="*/ 26 w 26"/>
                  <a:gd name="T51" fmla="*/ 16 h 1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6" h="16">
                    <a:moveTo>
                      <a:pt x="0" y="8"/>
                    </a:moveTo>
                    <a:lnTo>
                      <a:pt x="2" y="6"/>
                    </a:lnTo>
                    <a:lnTo>
                      <a:pt x="7" y="2"/>
                    </a:lnTo>
                    <a:lnTo>
                      <a:pt x="9" y="0"/>
                    </a:lnTo>
                    <a:lnTo>
                      <a:pt x="15" y="0"/>
                    </a:lnTo>
                    <a:lnTo>
                      <a:pt x="19" y="0"/>
                    </a:lnTo>
                    <a:lnTo>
                      <a:pt x="26" y="2"/>
                    </a:lnTo>
                    <a:lnTo>
                      <a:pt x="26" y="14"/>
                    </a:lnTo>
                    <a:lnTo>
                      <a:pt x="24" y="12"/>
                    </a:lnTo>
                    <a:lnTo>
                      <a:pt x="19" y="12"/>
                    </a:lnTo>
                    <a:lnTo>
                      <a:pt x="15" y="12"/>
                    </a:lnTo>
                    <a:lnTo>
                      <a:pt x="11" y="12"/>
                    </a:lnTo>
                    <a:lnTo>
                      <a:pt x="7" y="12"/>
                    </a:lnTo>
                    <a:lnTo>
                      <a:pt x="3" y="16"/>
                    </a:lnTo>
                    <a:lnTo>
                      <a:pt x="0" y="8"/>
                    </a:lnTo>
                    <a:close/>
                  </a:path>
                </a:pathLst>
              </a:custGeom>
              <a:solidFill>
                <a:srgbClr val="FF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08" name="Freeform 194"/>
              <p:cNvSpPr>
                <a:spLocks/>
              </p:cNvSpPr>
              <p:nvPr/>
            </p:nvSpPr>
            <p:spPr bwMode="auto">
              <a:xfrm>
                <a:off x="2155" y="2748"/>
                <a:ext cx="5" cy="8"/>
              </a:xfrm>
              <a:custGeom>
                <a:avLst/>
                <a:gdLst>
                  <a:gd name="T0" fmla="*/ 0 w 12"/>
                  <a:gd name="T1" fmla="*/ 0 h 17"/>
                  <a:gd name="T2" fmla="*/ 0 w 12"/>
                  <a:gd name="T3" fmla="*/ 0 h 17"/>
                  <a:gd name="T4" fmla="*/ 0 w 12"/>
                  <a:gd name="T5" fmla="*/ 0 h 17"/>
                  <a:gd name="T6" fmla="*/ 0 w 12"/>
                  <a:gd name="T7" fmla="*/ 0 h 17"/>
                  <a:gd name="T8" fmla="*/ 0 w 12"/>
                  <a:gd name="T9" fmla="*/ 0 h 17"/>
                  <a:gd name="T10" fmla="*/ 0 w 12"/>
                  <a:gd name="T11" fmla="*/ 0 h 17"/>
                  <a:gd name="T12" fmla="*/ 0 60000 65536"/>
                  <a:gd name="T13" fmla="*/ 0 60000 65536"/>
                  <a:gd name="T14" fmla="*/ 0 60000 65536"/>
                  <a:gd name="T15" fmla="*/ 0 60000 65536"/>
                  <a:gd name="T16" fmla="*/ 0 60000 65536"/>
                  <a:gd name="T17" fmla="*/ 0 60000 65536"/>
                  <a:gd name="T18" fmla="*/ 0 w 12"/>
                  <a:gd name="T19" fmla="*/ 0 h 17"/>
                  <a:gd name="T20" fmla="*/ 12 w 12"/>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12" h="17">
                    <a:moveTo>
                      <a:pt x="0" y="17"/>
                    </a:moveTo>
                    <a:lnTo>
                      <a:pt x="0" y="8"/>
                    </a:lnTo>
                    <a:lnTo>
                      <a:pt x="12" y="0"/>
                    </a:lnTo>
                    <a:lnTo>
                      <a:pt x="12" y="12"/>
                    </a:lnTo>
                    <a:lnTo>
                      <a:pt x="0" y="17"/>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09" name="Freeform 195"/>
              <p:cNvSpPr>
                <a:spLocks/>
              </p:cNvSpPr>
              <p:nvPr/>
            </p:nvSpPr>
            <p:spPr bwMode="auto">
              <a:xfrm>
                <a:off x="2101" y="2736"/>
                <a:ext cx="49" cy="47"/>
              </a:xfrm>
              <a:custGeom>
                <a:avLst/>
                <a:gdLst>
                  <a:gd name="T0" fmla="*/ 1 w 97"/>
                  <a:gd name="T1" fmla="*/ 1 h 93"/>
                  <a:gd name="T2" fmla="*/ 1 w 97"/>
                  <a:gd name="T3" fmla="*/ 1 h 93"/>
                  <a:gd name="T4" fmla="*/ 1 w 97"/>
                  <a:gd name="T5" fmla="*/ 1 h 93"/>
                  <a:gd name="T6" fmla="*/ 1 w 97"/>
                  <a:gd name="T7" fmla="*/ 1 h 93"/>
                  <a:gd name="T8" fmla="*/ 1 w 97"/>
                  <a:gd name="T9" fmla="*/ 1 h 93"/>
                  <a:gd name="T10" fmla="*/ 1 w 97"/>
                  <a:gd name="T11" fmla="*/ 1 h 93"/>
                  <a:gd name="T12" fmla="*/ 1 w 97"/>
                  <a:gd name="T13" fmla="*/ 1 h 93"/>
                  <a:gd name="T14" fmla="*/ 0 w 97"/>
                  <a:gd name="T15" fmla="*/ 1 h 93"/>
                  <a:gd name="T16" fmla="*/ 0 w 97"/>
                  <a:gd name="T17" fmla="*/ 1 h 93"/>
                  <a:gd name="T18" fmla="*/ 0 w 97"/>
                  <a:gd name="T19" fmla="*/ 1 h 93"/>
                  <a:gd name="T20" fmla="*/ 0 w 97"/>
                  <a:gd name="T21" fmla="*/ 1 h 93"/>
                  <a:gd name="T22" fmla="*/ 1 w 97"/>
                  <a:gd name="T23" fmla="*/ 1 h 93"/>
                  <a:gd name="T24" fmla="*/ 1 w 97"/>
                  <a:gd name="T25" fmla="*/ 1 h 93"/>
                  <a:gd name="T26" fmla="*/ 1 w 97"/>
                  <a:gd name="T27" fmla="*/ 1 h 93"/>
                  <a:gd name="T28" fmla="*/ 1 w 97"/>
                  <a:gd name="T29" fmla="*/ 1 h 93"/>
                  <a:gd name="T30" fmla="*/ 1 w 97"/>
                  <a:gd name="T31" fmla="*/ 1 h 93"/>
                  <a:gd name="T32" fmla="*/ 1 w 97"/>
                  <a:gd name="T33" fmla="*/ 1 h 93"/>
                  <a:gd name="T34" fmla="*/ 1 w 97"/>
                  <a:gd name="T35" fmla="*/ 0 h 93"/>
                  <a:gd name="T36" fmla="*/ 1 w 97"/>
                  <a:gd name="T37" fmla="*/ 1 h 93"/>
                  <a:gd name="T38" fmla="*/ 1 w 97"/>
                  <a:gd name="T39" fmla="*/ 1 h 93"/>
                  <a:gd name="T40" fmla="*/ 1 w 97"/>
                  <a:gd name="T41" fmla="*/ 1 h 93"/>
                  <a:gd name="T42" fmla="*/ 1 w 97"/>
                  <a:gd name="T43" fmla="*/ 1 h 93"/>
                  <a:gd name="T44" fmla="*/ 1 w 97"/>
                  <a:gd name="T45" fmla="*/ 1 h 93"/>
                  <a:gd name="T46" fmla="*/ 1 w 97"/>
                  <a:gd name="T47" fmla="*/ 1 h 93"/>
                  <a:gd name="T48" fmla="*/ 1 w 97"/>
                  <a:gd name="T49" fmla="*/ 1 h 93"/>
                  <a:gd name="T50" fmla="*/ 1 w 97"/>
                  <a:gd name="T51" fmla="*/ 1 h 93"/>
                  <a:gd name="T52" fmla="*/ 1 w 97"/>
                  <a:gd name="T53" fmla="*/ 1 h 93"/>
                  <a:gd name="T54" fmla="*/ 1 w 97"/>
                  <a:gd name="T55" fmla="*/ 1 h 93"/>
                  <a:gd name="T56" fmla="*/ 1 w 97"/>
                  <a:gd name="T57" fmla="*/ 1 h 93"/>
                  <a:gd name="T58" fmla="*/ 1 w 97"/>
                  <a:gd name="T59" fmla="*/ 1 h 93"/>
                  <a:gd name="T60" fmla="*/ 1 w 97"/>
                  <a:gd name="T61" fmla="*/ 1 h 93"/>
                  <a:gd name="T62" fmla="*/ 1 w 97"/>
                  <a:gd name="T63" fmla="*/ 1 h 93"/>
                  <a:gd name="T64" fmla="*/ 1 w 97"/>
                  <a:gd name="T65" fmla="*/ 1 h 93"/>
                  <a:gd name="T66" fmla="*/ 1 w 97"/>
                  <a:gd name="T67" fmla="*/ 1 h 93"/>
                  <a:gd name="T68" fmla="*/ 1 w 97"/>
                  <a:gd name="T69" fmla="*/ 1 h 93"/>
                  <a:gd name="T70" fmla="*/ 1 w 97"/>
                  <a:gd name="T71" fmla="*/ 1 h 93"/>
                  <a:gd name="T72" fmla="*/ 1 w 97"/>
                  <a:gd name="T73" fmla="*/ 1 h 93"/>
                  <a:gd name="T74" fmla="*/ 1 w 97"/>
                  <a:gd name="T75" fmla="*/ 1 h 93"/>
                  <a:gd name="T76" fmla="*/ 1 w 97"/>
                  <a:gd name="T77" fmla="*/ 1 h 93"/>
                  <a:gd name="T78" fmla="*/ 1 w 97"/>
                  <a:gd name="T79" fmla="*/ 1 h 93"/>
                  <a:gd name="T80" fmla="*/ 1 w 97"/>
                  <a:gd name="T81" fmla="*/ 1 h 93"/>
                  <a:gd name="T82" fmla="*/ 1 w 97"/>
                  <a:gd name="T83" fmla="*/ 1 h 93"/>
                  <a:gd name="T84" fmla="*/ 1 w 97"/>
                  <a:gd name="T85" fmla="*/ 1 h 93"/>
                  <a:gd name="T86" fmla="*/ 1 w 97"/>
                  <a:gd name="T87" fmla="*/ 1 h 93"/>
                  <a:gd name="T88" fmla="*/ 1 w 97"/>
                  <a:gd name="T89" fmla="*/ 1 h 93"/>
                  <a:gd name="T90" fmla="*/ 1 w 97"/>
                  <a:gd name="T91" fmla="*/ 1 h 93"/>
                  <a:gd name="T92" fmla="*/ 1 w 97"/>
                  <a:gd name="T93" fmla="*/ 1 h 93"/>
                  <a:gd name="T94" fmla="*/ 1 w 97"/>
                  <a:gd name="T95" fmla="*/ 1 h 93"/>
                  <a:gd name="T96" fmla="*/ 1 w 97"/>
                  <a:gd name="T97" fmla="*/ 1 h 93"/>
                  <a:gd name="T98" fmla="*/ 1 w 97"/>
                  <a:gd name="T99" fmla="*/ 1 h 93"/>
                  <a:gd name="T100" fmla="*/ 1 w 97"/>
                  <a:gd name="T101" fmla="*/ 1 h 93"/>
                  <a:gd name="T102" fmla="*/ 1 w 97"/>
                  <a:gd name="T103" fmla="*/ 1 h 93"/>
                  <a:gd name="T104" fmla="*/ 1 w 97"/>
                  <a:gd name="T105" fmla="*/ 1 h 93"/>
                  <a:gd name="T106" fmla="*/ 1 w 97"/>
                  <a:gd name="T107" fmla="*/ 1 h 93"/>
                  <a:gd name="T108" fmla="*/ 1 w 97"/>
                  <a:gd name="T109" fmla="*/ 1 h 93"/>
                  <a:gd name="T110" fmla="*/ 1 w 97"/>
                  <a:gd name="T111" fmla="*/ 1 h 93"/>
                  <a:gd name="T112" fmla="*/ 1 w 97"/>
                  <a:gd name="T113" fmla="*/ 1 h 93"/>
                  <a:gd name="T114" fmla="*/ 1 w 97"/>
                  <a:gd name="T115" fmla="*/ 1 h 93"/>
                  <a:gd name="T116" fmla="*/ 1 w 97"/>
                  <a:gd name="T117" fmla="*/ 1 h 93"/>
                  <a:gd name="T118" fmla="*/ 1 w 97"/>
                  <a:gd name="T119" fmla="*/ 1 h 93"/>
                  <a:gd name="T120" fmla="*/ 1 w 97"/>
                  <a:gd name="T121" fmla="*/ 1 h 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7"/>
                  <a:gd name="T184" fmla="*/ 0 h 93"/>
                  <a:gd name="T185" fmla="*/ 97 w 97"/>
                  <a:gd name="T186" fmla="*/ 93 h 9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7" h="93">
                    <a:moveTo>
                      <a:pt x="13" y="73"/>
                    </a:moveTo>
                    <a:lnTo>
                      <a:pt x="13" y="71"/>
                    </a:lnTo>
                    <a:lnTo>
                      <a:pt x="11" y="67"/>
                    </a:lnTo>
                    <a:lnTo>
                      <a:pt x="8" y="61"/>
                    </a:lnTo>
                    <a:lnTo>
                      <a:pt x="6" y="55"/>
                    </a:lnTo>
                    <a:lnTo>
                      <a:pt x="4" y="52"/>
                    </a:lnTo>
                    <a:lnTo>
                      <a:pt x="4" y="48"/>
                    </a:lnTo>
                    <a:lnTo>
                      <a:pt x="0" y="42"/>
                    </a:lnTo>
                    <a:lnTo>
                      <a:pt x="0" y="38"/>
                    </a:lnTo>
                    <a:lnTo>
                      <a:pt x="0" y="31"/>
                    </a:lnTo>
                    <a:lnTo>
                      <a:pt x="0" y="27"/>
                    </a:lnTo>
                    <a:lnTo>
                      <a:pt x="2" y="19"/>
                    </a:lnTo>
                    <a:lnTo>
                      <a:pt x="6" y="14"/>
                    </a:lnTo>
                    <a:lnTo>
                      <a:pt x="9" y="8"/>
                    </a:lnTo>
                    <a:lnTo>
                      <a:pt x="15" y="4"/>
                    </a:lnTo>
                    <a:lnTo>
                      <a:pt x="21" y="2"/>
                    </a:lnTo>
                    <a:lnTo>
                      <a:pt x="27" y="2"/>
                    </a:lnTo>
                    <a:lnTo>
                      <a:pt x="32" y="0"/>
                    </a:lnTo>
                    <a:lnTo>
                      <a:pt x="36" y="2"/>
                    </a:lnTo>
                    <a:lnTo>
                      <a:pt x="40" y="2"/>
                    </a:lnTo>
                    <a:lnTo>
                      <a:pt x="44" y="4"/>
                    </a:lnTo>
                    <a:lnTo>
                      <a:pt x="49" y="4"/>
                    </a:lnTo>
                    <a:lnTo>
                      <a:pt x="53" y="6"/>
                    </a:lnTo>
                    <a:lnTo>
                      <a:pt x="59" y="6"/>
                    </a:lnTo>
                    <a:lnTo>
                      <a:pt x="65" y="6"/>
                    </a:lnTo>
                    <a:lnTo>
                      <a:pt x="70" y="6"/>
                    </a:lnTo>
                    <a:lnTo>
                      <a:pt x="74" y="8"/>
                    </a:lnTo>
                    <a:lnTo>
                      <a:pt x="78" y="8"/>
                    </a:lnTo>
                    <a:lnTo>
                      <a:pt x="80" y="8"/>
                    </a:lnTo>
                    <a:lnTo>
                      <a:pt x="84" y="12"/>
                    </a:lnTo>
                    <a:lnTo>
                      <a:pt x="87" y="14"/>
                    </a:lnTo>
                    <a:lnTo>
                      <a:pt x="93" y="19"/>
                    </a:lnTo>
                    <a:lnTo>
                      <a:pt x="95" y="25"/>
                    </a:lnTo>
                    <a:lnTo>
                      <a:pt x="97" y="31"/>
                    </a:lnTo>
                    <a:lnTo>
                      <a:pt x="97" y="35"/>
                    </a:lnTo>
                    <a:lnTo>
                      <a:pt x="97" y="38"/>
                    </a:lnTo>
                    <a:lnTo>
                      <a:pt x="97" y="44"/>
                    </a:lnTo>
                    <a:lnTo>
                      <a:pt x="95" y="50"/>
                    </a:lnTo>
                    <a:lnTo>
                      <a:pt x="93" y="54"/>
                    </a:lnTo>
                    <a:lnTo>
                      <a:pt x="91" y="59"/>
                    </a:lnTo>
                    <a:lnTo>
                      <a:pt x="87" y="63"/>
                    </a:lnTo>
                    <a:lnTo>
                      <a:pt x="85" y="69"/>
                    </a:lnTo>
                    <a:lnTo>
                      <a:pt x="80" y="76"/>
                    </a:lnTo>
                    <a:lnTo>
                      <a:pt x="74" y="82"/>
                    </a:lnTo>
                    <a:lnTo>
                      <a:pt x="68" y="86"/>
                    </a:lnTo>
                    <a:lnTo>
                      <a:pt x="65" y="90"/>
                    </a:lnTo>
                    <a:lnTo>
                      <a:pt x="61" y="92"/>
                    </a:lnTo>
                    <a:lnTo>
                      <a:pt x="59" y="93"/>
                    </a:lnTo>
                    <a:lnTo>
                      <a:pt x="55" y="92"/>
                    </a:lnTo>
                    <a:lnTo>
                      <a:pt x="49" y="88"/>
                    </a:lnTo>
                    <a:lnTo>
                      <a:pt x="44" y="84"/>
                    </a:lnTo>
                    <a:lnTo>
                      <a:pt x="42" y="84"/>
                    </a:lnTo>
                    <a:lnTo>
                      <a:pt x="38" y="84"/>
                    </a:lnTo>
                    <a:lnTo>
                      <a:pt x="32" y="86"/>
                    </a:lnTo>
                    <a:lnTo>
                      <a:pt x="27" y="86"/>
                    </a:lnTo>
                    <a:lnTo>
                      <a:pt x="21" y="84"/>
                    </a:lnTo>
                    <a:lnTo>
                      <a:pt x="17" y="78"/>
                    </a:lnTo>
                    <a:lnTo>
                      <a:pt x="13" y="74"/>
                    </a:lnTo>
                    <a:lnTo>
                      <a:pt x="13" y="73"/>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10" name="Freeform 196"/>
              <p:cNvSpPr>
                <a:spLocks/>
              </p:cNvSpPr>
              <p:nvPr/>
            </p:nvSpPr>
            <p:spPr bwMode="auto">
              <a:xfrm>
                <a:off x="2120" y="2742"/>
                <a:ext cx="11" cy="9"/>
              </a:xfrm>
              <a:custGeom>
                <a:avLst/>
                <a:gdLst>
                  <a:gd name="T0" fmla="*/ 0 w 23"/>
                  <a:gd name="T1" fmla="*/ 0 h 19"/>
                  <a:gd name="T2" fmla="*/ 0 w 23"/>
                  <a:gd name="T3" fmla="*/ 0 h 19"/>
                  <a:gd name="T4" fmla="*/ 0 w 23"/>
                  <a:gd name="T5" fmla="*/ 0 h 19"/>
                  <a:gd name="T6" fmla="*/ 0 w 23"/>
                  <a:gd name="T7" fmla="*/ 0 h 19"/>
                  <a:gd name="T8" fmla="*/ 0 w 23"/>
                  <a:gd name="T9" fmla="*/ 0 h 19"/>
                  <a:gd name="T10" fmla="*/ 0 w 23"/>
                  <a:gd name="T11" fmla="*/ 0 h 19"/>
                  <a:gd name="T12" fmla="*/ 0 w 23"/>
                  <a:gd name="T13" fmla="*/ 0 h 19"/>
                  <a:gd name="T14" fmla="*/ 0 60000 65536"/>
                  <a:gd name="T15" fmla="*/ 0 60000 65536"/>
                  <a:gd name="T16" fmla="*/ 0 60000 65536"/>
                  <a:gd name="T17" fmla="*/ 0 60000 65536"/>
                  <a:gd name="T18" fmla="*/ 0 60000 65536"/>
                  <a:gd name="T19" fmla="*/ 0 60000 65536"/>
                  <a:gd name="T20" fmla="*/ 0 60000 65536"/>
                  <a:gd name="T21" fmla="*/ 0 w 23"/>
                  <a:gd name="T22" fmla="*/ 0 h 19"/>
                  <a:gd name="T23" fmla="*/ 23 w 23"/>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 h="19">
                    <a:moveTo>
                      <a:pt x="13" y="0"/>
                    </a:moveTo>
                    <a:lnTo>
                      <a:pt x="0" y="2"/>
                    </a:lnTo>
                    <a:lnTo>
                      <a:pt x="11" y="19"/>
                    </a:lnTo>
                    <a:lnTo>
                      <a:pt x="23" y="11"/>
                    </a:lnTo>
                    <a:lnTo>
                      <a:pt x="21" y="2"/>
                    </a:lnTo>
                    <a:lnTo>
                      <a:pt x="13" y="0"/>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11" name="Freeform 197"/>
              <p:cNvSpPr>
                <a:spLocks/>
              </p:cNvSpPr>
              <p:nvPr/>
            </p:nvSpPr>
            <p:spPr bwMode="auto">
              <a:xfrm>
                <a:off x="2106" y="2742"/>
                <a:ext cx="11" cy="24"/>
              </a:xfrm>
              <a:custGeom>
                <a:avLst/>
                <a:gdLst>
                  <a:gd name="T0" fmla="*/ 1 w 21"/>
                  <a:gd name="T1" fmla="*/ 1 h 47"/>
                  <a:gd name="T2" fmla="*/ 1 w 21"/>
                  <a:gd name="T3" fmla="*/ 1 h 47"/>
                  <a:gd name="T4" fmla="*/ 1 w 21"/>
                  <a:gd name="T5" fmla="*/ 1 h 47"/>
                  <a:gd name="T6" fmla="*/ 1 w 21"/>
                  <a:gd name="T7" fmla="*/ 1 h 47"/>
                  <a:gd name="T8" fmla="*/ 1 w 21"/>
                  <a:gd name="T9" fmla="*/ 1 h 47"/>
                  <a:gd name="T10" fmla="*/ 1 w 21"/>
                  <a:gd name="T11" fmla="*/ 1 h 47"/>
                  <a:gd name="T12" fmla="*/ 1 w 21"/>
                  <a:gd name="T13" fmla="*/ 1 h 47"/>
                  <a:gd name="T14" fmla="*/ 0 w 21"/>
                  <a:gd name="T15" fmla="*/ 1 h 47"/>
                  <a:gd name="T16" fmla="*/ 0 w 21"/>
                  <a:gd name="T17" fmla="*/ 1 h 47"/>
                  <a:gd name="T18" fmla="*/ 1 w 21"/>
                  <a:gd name="T19" fmla="*/ 1 h 47"/>
                  <a:gd name="T20" fmla="*/ 1 w 21"/>
                  <a:gd name="T21" fmla="*/ 1 h 47"/>
                  <a:gd name="T22" fmla="*/ 1 w 21"/>
                  <a:gd name="T23" fmla="*/ 1 h 47"/>
                  <a:gd name="T24" fmla="*/ 1 w 21"/>
                  <a:gd name="T25" fmla="*/ 0 h 47"/>
                  <a:gd name="T26" fmla="*/ 1 w 21"/>
                  <a:gd name="T27" fmla="*/ 1 h 47"/>
                  <a:gd name="T28" fmla="*/ 1 w 21"/>
                  <a:gd name="T29" fmla="*/ 1 h 47"/>
                  <a:gd name="T30" fmla="*/ 1 w 21"/>
                  <a:gd name="T31" fmla="*/ 1 h 47"/>
                  <a:gd name="T32" fmla="*/ 1 w 21"/>
                  <a:gd name="T33" fmla="*/ 1 h 47"/>
                  <a:gd name="T34" fmla="*/ 1 w 21"/>
                  <a:gd name="T35" fmla="*/ 1 h 47"/>
                  <a:gd name="T36" fmla="*/ 1 w 21"/>
                  <a:gd name="T37" fmla="*/ 1 h 47"/>
                  <a:gd name="T38" fmla="*/ 1 w 21"/>
                  <a:gd name="T39" fmla="*/ 1 h 47"/>
                  <a:gd name="T40" fmla="*/ 1 w 21"/>
                  <a:gd name="T41" fmla="*/ 1 h 47"/>
                  <a:gd name="T42" fmla="*/ 1 w 21"/>
                  <a:gd name="T43" fmla="*/ 1 h 47"/>
                  <a:gd name="T44" fmla="*/ 1 w 21"/>
                  <a:gd name="T45" fmla="*/ 1 h 4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1"/>
                  <a:gd name="T70" fmla="*/ 0 h 47"/>
                  <a:gd name="T71" fmla="*/ 21 w 21"/>
                  <a:gd name="T72" fmla="*/ 47 h 4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1" h="47">
                    <a:moveTo>
                      <a:pt x="16" y="47"/>
                    </a:moveTo>
                    <a:lnTo>
                      <a:pt x="14" y="45"/>
                    </a:lnTo>
                    <a:lnTo>
                      <a:pt x="10" y="42"/>
                    </a:lnTo>
                    <a:lnTo>
                      <a:pt x="8" y="38"/>
                    </a:lnTo>
                    <a:lnTo>
                      <a:pt x="4" y="32"/>
                    </a:lnTo>
                    <a:lnTo>
                      <a:pt x="2" y="28"/>
                    </a:lnTo>
                    <a:lnTo>
                      <a:pt x="0" y="24"/>
                    </a:lnTo>
                    <a:lnTo>
                      <a:pt x="0" y="21"/>
                    </a:lnTo>
                    <a:lnTo>
                      <a:pt x="4" y="13"/>
                    </a:lnTo>
                    <a:lnTo>
                      <a:pt x="8" y="5"/>
                    </a:lnTo>
                    <a:lnTo>
                      <a:pt x="10" y="2"/>
                    </a:lnTo>
                    <a:lnTo>
                      <a:pt x="12" y="0"/>
                    </a:lnTo>
                    <a:lnTo>
                      <a:pt x="21" y="9"/>
                    </a:lnTo>
                    <a:lnTo>
                      <a:pt x="19" y="11"/>
                    </a:lnTo>
                    <a:lnTo>
                      <a:pt x="18" y="15"/>
                    </a:lnTo>
                    <a:lnTo>
                      <a:pt x="14" y="23"/>
                    </a:lnTo>
                    <a:lnTo>
                      <a:pt x="14" y="30"/>
                    </a:lnTo>
                    <a:lnTo>
                      <a:pt x="16" y="36"/>
                    </a:lnTo>
                    <a:lnTo>
                      <a:pt x="16" y="42"/>
                    </a:lnTo>
                    <a:lnTo>
                      <a:pt x="16" y="45"/>
                    </a:lnTo>
                    <a:lnTo>
                      <a:pt x="16" y="47"/>
                    </a:lnTo>
                    <a:close/>
                  </a:path>
                </a:pathLst>
              </a:custGeom>
              <a:solidFill>
                <a:srgbClr val="F7C4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12" name="Freeform 198"/>
              <p:cNvSpPr>
                <a:spLocks/>
              </p:cNvSpPr>
              <p:nvPr/>
            </p:nvSpPr>
            <p:spPr bwMode="auto">
              <a:xfrm>
                <a:off x="2114" y="2755"/>
                <a:ext cx="52" cy="43"/>
              </a:xfrm>
              <a:custGeom>
                <a:avLst/>
                <a:gdLst>
                  <a:gd name="T0" fmla="*/ 1 w 104"/>
                  <a:gd name="T1" fmla="*/ 1 h 86"/>
                  <a:gd name="T2" fmla="*/ 1 w 104"/>
                  <a:gd name="T3" fmla="*/ 1 h 86"/>
                  <a:gd name="T4" fmla="*/ 1 w 104"/>
                  <a:gd name="T5" fmla="*/ 1 h 86"/>
                  <a:gd name="T6" fmla="*/ 1 w 104"/>
                  <a:gd name="T7" fmla="*/ 1 h 86"/>
                  <a:gd name="T8" fmla="*/ 1 w 104"/>
                  <a:gd name="T9" fmla="*/ 1 h 86"/>
                  <a:gd name="T10" fmla="*/ 0 w 104"/>
                  <a:gd name="T11" fmla="*/ 1 h 86"/>
                  <a:gd name="T12" fmla="*/ 1 w 104"/>
                  <a:gd name="T13" fmla="*/ 1 h 86"/>
                  <a:gd name="T14" fmla="*/ 1 w 104"/>
                  <a:gd name="T15" fmla="*/ 1 h 86"/>
                  <a:gd name="T16" fmla="*/ 1 w 104"/>
                  <a:gd name="T17" fmla="*/ 1 h 86"/>
                  <a:gd name="T18" fmla="*/ 1 w 104"/>
                  <a:gd name="T19" fmla="*/ 0 h 86"/>
                  <a:gd name="T20" fmla="*/ 1 w 104"/>
                  <a:gd name="T21" fmla="*/ 1 h 86"/>
                  <a:gd name="T22" fmla="*/ 1 w 104"/>
                  <a:gd name="T23" fmla="*/ 1 h 86"/>
                  <a:gd name="T24" fmla="*/ 1 w 104"/>
                  <a:gd name="T25" fmla="*/ 1 h 86"/>
                  <a:gd name="T26" fmla="*/ 1 w 104"/>
                  <a:gd name="T27" fmla="*/ 1 h 86"/>
                  <a:gd name="T28" fmla="*/ 1 w 104"/>
                  <a:gd name="T29" fmla="*/ 0 h 86"/>
                  <a:gd name="T30" fmla="*/ 1 w 104"/>
                  <a:gd name="T31" fmla="*/ 1 h 86"/>
                  <a:gd name="T32" fmla="*/ 1 w 104"/>
                  <a:gd name="T33" fmla="*/ 1 h 86"/>
                  <a:gd name="T34" fmla="*/ 1 w 104"/>
                  <a:gd name="T35" fmla="*/ 1 h 86"/>
                  <a:gd name="T36" fmla="*/ 1 w 104"/>
                  <a:gd name="T37" fmla="*/ 1 h 86"/>
                  <a:gd name="T38" fmla="*/ 1 w 104"/>
                  <a:gd name="T39" fmla="*/ 1 h 86"/>
                  <a:gd name="T40" fmla="*/ 1 w 104"/>
                  <a:gd name="T41" fmla="*/ 1 h 86"/>
                  <a:gd name="T42" fmla="*/ 1 w 104"/>
                  <a:gd name="T43" fmla="*/ 1 h 86"/>
                  <a:gd name="T44" fmla="*/ 1 w 104"/>
                  <a:gd name="T45" fmla="*/ 1 h 86"/>
                  <a:gd name="T46" fmla="*/ 1 w 104"/>
                  <a:gd name="T47" fmla="*/ 1 h 86"/>
                  <a:gd name="T48" fmla="*/ 1 w 104"/>
                  <a:gd name="T49" fmla="*/ 1 h 86"/>
                  <a:gd name="T50" fmla="*/ 1 w 104"/>
                  <a:gd name="T51" fmla="*/ 1 h 86"/>
                  <a:gd name="T52" fmla="*/ 1 w 104"/>
                  <a:gd name="T53" fmla="*/ 1 h 86"/>
                  <a:gd name="T54" fmla="*/ 1 w 104"/>
                  <a:gd name="T55" fmla="*/ 1 h 86"/>
                  <a:gd name="T56" fmla="*/ 1 w 104"/>
                  <a:gd name="T57" fmla="*/ 1 h 86"/>
                  <a:gd name="T58" fmla="*/ 1 w 104"/>
                  <a:gd name="T59" fmla="*/ 1 h 86"/>
                  <a:gd name="T60" fmla="*/ 1 w 104"/>
                  <a:gd name="T61" fmla="*/ 1 h 86"/>
                  <a:gd name="T62" fmla="*/ 1 w 104"/>
                  <a:gd name="T63" fmla="*/ 1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4"/>
                  <a:gd name="T97" fmla="*/ 0 h 86"/>
                  <a:gd name="T98" fmla="*/ 104 w 104"/>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4" h="86">
                    <a:moveTo>
                      <a:pt x="22" y="80"/>
                    </a:moveTo>
                    <a:lnTo>
                      <a:pt x="21" y="78"/>
                    </a:lnTo>
                    <a:lnTo>
                      <a:pt x="17" y="73"/>
                    </a:lnTo>
                    <a:lnTo>
                      <a:pt x="15" y="69"/>
                    </a:lnTo>
                    <a:lnTo>
                      <a:pt x="13" y="65"/>
                    </a:lnTo>
                    <a:lnTo>
                      <a:pt x="11" y="61"/>
                    </a:lnTo>
                    <a:lnTo>
                      <a:pt x="7" y="57"/>
                    </a:lnTo>
                    <a:lnTo>
                      <a:pt x="5" y="52"/>
                    </a:lnTo>
                    <a:lnTo>
                      <a:pt x="3" y="46"/>
                    </a:lnTo>
                    <a:lnTo>
                      <a:pt x="2" y="40"/>
                    </a:lnTo>
                    <a:lnTo>
                      <a:pt x="2" y="35"/>
                    </a:lnTo>
                    <a:lnTo>
                      <a:pt x="0" y="29"/>
                    </a:lnTo>
                    <a:lnTo>
                      <a:pt x="2" y="25"/>
                    </a:lnTo>
                    <a:lnTo>
                      <a:pt x="2" y="19"/>
                    </a:lnTo>
                    <a:lnTo>
                      <a:pt x="5" y="14"/>
                    </a:lnTo>
                    <a:lnTo>
                      <a:pt x="7" y="10"/>
                    </a:lnTo>
                    <a:lnTo>
                      <a:pt x="11" y="6"/>
                    </a:lnTo>
                    <a:lnTo>
                      <a:pt x="13" y="4"/>
                    </a:lnTo>
                    <a:lnTo>
                      <a:pt x="17" y="2"/>
                    </a:lnTo>
                    <a:lnTo>
                      <a:pt x="24" y="0"/>
                    </a:lnTo>
                    <a:lnTo>
                      <a:pt x="30" y="2"/>
                    </a:lnTo>
                    <a:lnTo>
                      <a:pt x="38" y="4"/>
                    </a:lnTo>
                    <a:lnTo>
                      <a:pt x="41" y="6"/>
                    </a:lnTo>
                    <a:lnTo>
                      <a:pt x="45" y="8"/>
                    </a:lnTo>
                    <a:lnTo>
                      <a:pt x="47" y="10"/>
                    </a:lnTo>
                    <a:lnTo>
                      <a:pt x="47" y="8"/>
                    </a:lnTo>
                    <a:lnTo>
                      <a:pt x="49" y="8"/>
                    </a:lnTo>
                    <a:lnTo>
                      <a:pt x="53" y="6"/>
                    </a:lnTo>
                    <a:lnTo>
                      <a:pt x="59" y="4"/>
                    </a:lnTo>
                    <a:lnTo>
                      <a:pt x="64" y="0"/>
                    </a:lnTo>
                    <a:lnTo>
                      <a:pt x="72" y="0"/>
                    </a:lnTo>
                    <a:lnTo>
                      <a:pt x="79" y="2"/>
                    </a:lnTo>
                    <a:lnTo>
                      <a:pt x="87" y="6"/>
                    </a:lnTo>
                    <a:lnTo>
                      <a:pt x="93" y="10"/>
                    </a:lnTo>
                    <a:lnTo>
                      <a:pt x="98" y="16"/>
                    </a:lnTo>
                    <a:lnTo>
                      <a:pt x="102" y="21"/>
                    </a:lnTo>
                    <a:lnTo>
                      <a:pt x="104" y="29"/>
                    </a:lnTo>
                    <a:lnTo>
                      <a:pt x="104" y="36"/>
                    </a:lnTo>
                    <a:lnTo>
                      <a:pt x="102" y="44"/>
                    </a:lnTo>
                    <a:lnTo>
                      <a:pt x="100" y="50"/>
                    </a:lnTo>
                    <a:lnTo>
                      <a:pt x="97" y="54"/>
                    </a:lnTo>
                    <a:lnTo>
                      <a:pt x="93" y="57"/>
                    </a:lnTo>
                    <a:lnTo>
                      <a:pt x="91" y="61"/>
                    </a:lnTo>
                    <a:lnTo>
                      <a:pt x="87" y="67"/>
                    </a:lnTo>
                    <a:lnTo>
                      <a:pt x="85" y="73"/>
                    </a:lnTo>
                    <a:lnTo>
                      <a:pt x="81" y="76"/>
                    </a:lnTo>
                    <a:lnTo>
                      <a:pt x="78" y="80"/>
                    </a:lnTo>
                    <a:lnTo>
                      <a:pt x="74" y="84"/>
                    </a:lnTo>
                    <a:lnTo>
                      <a:pt x="70" y="84"/>
                    </a:lnTo>
                    <a:lnTo>
                      <a:pt x="66" y="84"/>
                    </a:lnTo>
                    <a:lnTo>
                      <a:pt x="62" y="84"/>
                    </a:lnTo>
                    <a:lnTo>
                      <a:pt x="59" y="82"/>
                    </a:lnTo>
                    <a:lnTo>
                      <a:pt x="57" y="82"/>
                    </a:lnTo>
                    <a:lnTo>
                      <a:pt x="51" y="78"/>
                    </a:lnTo>
                    <a:lnTo>
                      <a:pt x="49" y="78"/>
                    </a:lnTo>
                    <a:lnTo>
                      <a:pt x="45" y="82"/>
                    </a:lnTo>
                    <a:lnTo>
                      <a:pt x="40" y="84"/>
                    </a:lnTo>
                    <a:lnTo>
                      <a:pt x="36" y="86"/>
                    </a:lnTo>
                    <a:lnTo>
                      <a:pt x="30" y="84"/>
                    </a:lnTo>
                    <a:lnTo>
                      <a:pt x="26" y="84"/>
                    </a:lnTo>
                    <a:lnTo>
                      <a:pt x="22" y="82"/>
                    </a:lnTo>
                    <a:lnTo>
                      <a:pt x="22" y="8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13" name="Freeform 199"/>
              <p:cNvSpPr>
                <a:spLocks/>
              </p:cNvSpPr>
              <p:nvPr/>
            </p:nvSpPr>
            <p:spPr bwMode="auto">
              <a:xfrm>
                <a:off x="2118" y="2759"/>
                <a:ext cx="43" cy="29"/>
              </a:xfrm>
              <a:custGeom>
                <a:avLst/>
                <a:gdLst>
                  <a:gd name="T0" fmla="*/ 0 w 88"/>
                  <a:gd name="T1" fmla="*/ 1 h 57"/>
                  <a:gd name="T2" fmla="*/ 0 w 88"/>
                  <a:gd name="T3" fmla="*/ 1 h 57"/>
                  <a:gd name="T4" fmla="*/ 0 w 88"/>
                  <a:gd name="T5" fmla="*/ 1 h 57"/>
                  <a:gd name="T6" fmla="*/ 0 w 88"/>
                  <a:gd name="T7" fmla="*/ 1 h 57"/>
                  <a:gd name="T8" fmla="*/ 0 w 88"/>
                  <a:gd name="T9" fmla="*/ 1 h 57"/>
                  <a:gd name="T10" fmla="*/ 0 w 88"/>
                  <a:gd name="T11" fmla="*/ 1 h 57"/>
                  <a:gd name="T12" fmla="*/ 0 w 88"/>
                  <a:gd name="T13" fmla="*/ 1 h 57"/>
                  <a:gd name="T14" fmla="*/ 0 w 88"/>
                  <a:gd name="T15" fmla="*/ 1 h 57"/>
                  <a:gd name="T16" fmla="*/ 0 w 88"/>
                  <a:gd name="T17" fmla="*/ 1 h 57"/>
                  <a:gd name="T18" fmla="*/ 0 w 88"/>
                  <a:gd name="T19" fmla="*/ 1 h 57"/>
                  <a:gd name="T20" fmla="*/ 0 w 88"/>
                  <a:gd name="T21" fmla="*/ 1 h 57"/>
                  <a:gd name="T22" fmla="*/ 0 w 88"/>
                  <a:gd name="T23" fmla="*/ 1 h 57"/>
                  <a:gd name="T24" fmla="*/ 0 w 88"/>
                  <a:gd name="T25" fmla="*/ 1 h 57"/>
                  <a:gd name="T26" fmla="*/ 0 w 88"/>
                  <a:gd name="T27" fmla="*/ 0 h 57"/>
                  <a:gd name="T28" fmla="*/ 0 w 88"/>
                  <a:gd name="T29" fmla="*/ 1 h 57"/>
                  <a:gd name="T30" fmla="*/ 0 w 88"/>
                  <a:gd name="T31" fmla="*/ 1 h 57"/>
                  <a:gd name="T32" fmla="*/ 0 w 88"/>
                  <a:gd name="T33" fmla="*/ 1 h 57"/>
                  <a:gd name="T34" fmla="*/ 0 w 88"/>
                  <a:gd name="T35" fmla="*/ 1 h 57"/>
                  <a:gd name="T36" fmla="*/ 0 w 88"/>
                  <a:gd name="T37" fmla="*/ 1 h 57"/>
                  <a:gd name="T38" fmla="*/ 0 w 88"/>
                  <a:gd name="T39" fmla="*/ 1 h 57"/>
                  <a:gd name="T40" fmla="*/ 0 w 88"/>
                  <a:gd name="T41" fmla="*/ 1 h 57"/>
                  <a:gd name="T42" fmla="*/ 0 w 88"/>
                  <a:gd name="T43" fmla="*/ 0 h 57"/>
                  <a:gd name="T44" fmla="*/ 0 w 88"/>
                  <a:gd name="T45" fmla="*/ 0 h 57"/>
                  <a:gd name="T46" fmla="*/ 0 w 88"/>
                  <a:gd name="T47" fmla="*/ 0 h 57"/>
                  <a:gd name="T48" fmla="*/ 0 w 88"/>
                  <a:gd name="T49" fmla="*/ 1 h 57"/>
                  <a:gd name="T50" fmla="*/ 0 w 88"/>
                  <a:gd name="T51" fmla="*/ 1 h 57"/>
                  <a:gd name="T52" fmla="*/ 0 w 88"/>
                  <a:gd name="T53" fmla="*/ 1 h 57"/>
                  <a:gd name="T54" fmla="*/ 0 w 88"/>
                  <a:gd name="T55" fmla="*/ 1 h 57"/>
                  <a:gd name="T56" fmla="*/ 0 w 88"/>
                  <a:gd name="T57" fmla="*/ 1 h 57"/>
                  <a:gd name="T58" fmla="*/ 0 w 88"/>
                  <a:gd name="T59" fmla="*/ 1 h 57"/>
                  <a:gd name="T60" fmla="*/ 0 w 88"/>
                  <a:gd name="T61" fmla="*/ 1 h 57"/>
                  <a:gd name="T62" fmla="*/ 0 w 88"/>
                  <a:gd name="T63" fmla="*/ 1 h 57"/>
                  <a:gd name="T64" fmla="*/ 0 w 88"/>
                  <a:gd name="T65" fmla="*/ 1 h 57"/>
                  <a:gd name="T66" fmla="*/ 0 w 88"/>
                  <a:gd name="T67" fmla="*/ 1 h 57"/>
                  <a:gd name="T68" fmla="*/ 0 w 88"/>
                  <a:gd name="T69" fmla="*/ 1 h 57"/>
                  <a:gd name="T70" fmla="*/ 0 w 88"/>
                  <a:gd name="T71" fmla="*/ 1 h 57"/>
                  <a:gd name="T72" fmla="*/ 0 w 88"/>
                  <a:gd name="T73" fmla="*/ 1 h 57"/>
                  <a:gd name="T74" fmla="*/ 0 w 88"/>
                  <a:gd name="T75" fmla="*/ 1 h 57"/>
                  <a:gd name="T76" fmla="*/ 0 w 88"/>
                  <a:gd name="T77" fmla="*/ 1 h 57"/>
                  <a:gd name="T78" fmla="*/ 0 w 88"/>
                  <a:gd name="T79" fmla="*/ 1 h 57"/>
                  <a:gd name="T80" fmla="*/ 0 w 88"/>
                  <a:gd name="T81" fmla="*/ 1 h 57"/>
                  <a:gd name="T82" fmla="*/ 0 w 88"/>
                  <a:gd name="T83" fmla="*/ 1 h 57"/>
                  <a:gd name="T84" fmla="*/ 0 w 88"/>
                  <a:gd name="T85" fmla="*/ 1 h 57"/>
                  <a:gd name="T86" fmla="*/ 0 w 88"/>
                  <a:gd name="T87" fmla="*/ 1 h 57"/>
                  <a:gd name="T88" fmla="*/ 0 w 88"/>
                  <a:gd name="T89" fmla="*/ 1 h 57"/>
                  <a:gd name="T90" fmla="*/ 0 w 88"/>
                  <a:gd name="T91" fmla="*/ 1 h 57"/>
                  <a:gd name="T92" fmla="*/ 0 w 88"/>
                  <a:gd name="T93" fmla="*/ 1 h 57"/>
                  <a:gd name="T94" fmla="*/ 0 w 88"/>
                  <a:gd name="T95" fmla="*/ 1 h 57"/>
                  <a:gd name="T96" fmla="*/ 0 w 88"/>
                  <a:gd name="T97" fmla="*/ 1 h 57"/>
                  <a:gd name="T98" fmla="*/ 0 w 88"/>
                  <a:gd name="T99" fmla="*/ 1 h 57"/>
                  <a:gd name="T100" fmla="*/ 0 w 88"/>
                  <a:gd name="T101" fmla="*/ 1 h 57"/>
                  <a:gd name="T102" fmla="*/ 0 w 88"/>
                  <a:gd name="T103" fmla="*/ 1 h 57"/>
                  <a:gd name="T104" fmla="*/ 0 w 88"/>
                  <a:gd name="T105" fmla="*/ 1 h 57"/>
                  <a:gd name="T106" fmla="*/ 0 w 88"/>
                  <a:gd name="T107" fmla="*/ 1 h 57"/>
                  <a:gd name="T108" fmla="*/ 0 w 88"/>
                  <a:gd name="T109" fmla="*/ 1 h 5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8"/>
                  <a:gd name="T166" fmla="*/ 0 h 57"/>
                  <a:gd name="T167" fmla="*/ 88 w 88"/>
                  <a:gd name="T168" fmla="*/ 57 h 5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8" h="57">
                    <a:moveTo>
                      <a:pt x="4" y="40"/>
                    </a:moveTo>
                    <a:lnTo>
                      <a:pt x="4" y="38"/>
                    </a:lnTo>
                    <a:lnTo>
                      <a:pt x="4" y="36"/>
                    </a:lnTo>
                    <a:lnTo>
                      <a:pt x="2" y="32"/>
                    </a:lnTo>
                    <a:lnTo>
                      <a:pt x="2" y="28"/>
                    </a:lnTo>
                    <a:lnTo>
                      <a:pt x="0" y="25"/>
                    </a:lnTo>
                    <a:lnTo>
                      <a:pt x="0" y="19"/>
                    </a:lnTo>
                    <a:lnTo>
                      <a:pt x="0" y="15"/>
                    </a:lnTo>
                    <a:lnTo>
                      <a:pt x="4" y="11"/>
                    </a:lnTo>
                    <a:lnTo>
                      <a:pt x="4" y="8"/>
                    </a:lnTo>
                    <a:lnTo>
                      <a:pt x="8" y="6"/>
                    </a:lnTo>
                    <a:lnTo>
                      <a:pt x="12" y="2"/>
                    </a:lnTo>
                    <a:lnTo>
                      <a:pt x="17" y="2"/>
                    </a:lnTo>
                    <a:lnTo>
                      <a:pt x="21" y="0"/>
                    </a:lnTo>
                    <a:lnTo>
                      <a:pt x="27" y="2"/>
                    </a:lnTo>
                    <a:lnTo>
                      <a:pt x="31" y="2"/>
                    </a:lnTo>
                    <a:lnTo>
                      <a:pt x="36" y="6"/>
                    </a:lnTo>
                    <a:lnTo>
                      <a:pt x="40" y="8"/>
                    </a:lnTo>
                    <a:lnTo>
                      <a:pt x="42" y="6"/>
                    </a:lnTo>
                    <a:lnTo>
                      <a:pt x="48" y="4"/>
                    </a:lnTo>
                    <a:lnTo>
                      <a:pt x="52" y="2"/>
                    </a:lnTo>
                    <a:lnTo>
                      <a:pt x="55" y="0"/>
                    </a:lnTo>
                    <a:lnTo>
                      <a:pt x="61" y="0"/>
                    </a:lnTo>
                    <a:lnTo>
                      <a:pt x="69" y="0"/>
                    </a:lnTo>
                    <a:lnTo>
                      <a:pt x="72" y="2"/>
                    </a:lnTo>
                    <a:lnTo>
                      <a:pt x="78" y="4"/>
                    </a:lnTo>
                    <a:lnTo>
                      <a:pt x="82" y="8"/>
                    </a:lnTo>
                    <a:lnTo>
                      <a:pt x="86" y="11"/>
                    </a:lnTo>
                    <a:lnTo>
                      <a:pt x="86" y="15"/>
                    </a:lnTo>
                    <a:lnTo>
                      <a:pt x="88" y="21"/>
                    </a:lnTo>
                    <a:lnTo>
                      <a:pt x="88" y="25"/>
                    </a:lnTo>
                    <a:lnTo>
                      <a:pt x="88" y="28"/>
                    </a:lnTo>
                    <a:lnTo>
                      <a:pt x="86" y="34"/>
                    </a:lnTo>
                    <a:lnTo>
                      <a:pt x="82" y="42"/>
                    </a:lnTo>
                    <a:lnTo>
                      <a:pt x="78" y="47"/>
                    </a:lnTo>
                    <a:lnTo>
                      <a:pt x="74" y="51"/>
                    </a:lnTo>
                    <a:lnTo>
                      <a:pt x="71" y="55"/>
                    </a:lnTo>
                    <a:lnTo>
                      <a:pt x="65" y="57"/>
                    </a:lnTo>
                    <a:lnTo>
                      <a:pt x="61" y="55"/>
                    </a:lnTo>
                    <a:lnTo>
                      <a:pt x="59" y="53"/>
                    </a:lnTo>
                    <a:lnTo>
                      <a:pt x="57" y="51"/>
                    </a:lnTo>
                    <a:lnTo>
                      <a:pt x="57" y="47"/>
                    </a:lnTo>
                    <a:lnTo>
                      <a:pt x="55" y="42"/>
                    </a:lnTo>
                    <a:lnTo>
                      <a:pt x="53" y="38"/>
                    </a:lnTo>
                    <a:lnTo>
                      <a:pt x="50" y="36"/>
                    </a:lnTo>
                    <a:lnTo>
                      <a:pt x="46" y="34"/>
                    </a:lnTo>
                    <a:lnTo>
                      <a:pt x="40" y="34"/>
                    </a:lnTo>
                    <a:lnTo>
                      <a:pt x="33" y="34"/>
                    </a:lnTo>
                    <a:lnTo>
                      <a:pt x="29" y="38"/>
                    </a:lnTo>
                    <a:lnTo>
                      <a:pt x="23" y="40"/>
                    </a:lnTo>
                    <a:lnTo>
                      <a:pt x="15" y="44"/>
                    </a:lnTo>
                    <a:lnTo>
                      <a:pt x="10" y="44"/>
                    </a:lnTo>
                    <a:lnTo>
                      <a:pt x="6" y="40"/>
                    </a:lnTo>
                    <a:lnTo>
                      <a:pt x="4" y="40"/>
                    </a:lnTo>
                    <a:close/>
                  </a:path>
                </a:pathLst>
              </a:custGeom>
              <a:solidFill>
                <a:srgbClr val="F79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14" name="Freeform 200"/>
              <p:cNvSpPr>
                <a:spLocks/>
              </p:cNvSpPr>
              <p:nvPr/>
            </p:nvSpPr>
            <p:spPr bwMode="auto">
              <a:xfrm>
                <a:off x="2148" y="2762"/>
                <a:ext cx="10" cy="12"/>
              </a:xfrm>
              <a:custGeom>
                <a:avLst/>
                <a:gdLst>
                  <a:gd name="T0" fmla="*/ 0 w 21"/>
                  <a:gd name="T1" fmla="*/ 0 h 24"/>
                  <a:gd name="T2" fmla="*/ 0 w 21"/>
                  <a:gd name="T3" fmla="*/ 0 h 24"/>
                  <a:gd name="T4" fmla="*/ 0 w 21"/>
                  <a:gd name="T5" fmla="*/ 1 h 24"/>
                  <a:gd name="T6" fmla="*/ 0 w 21"/>
                  <a:gd name="T7" fmla="*/ 1 h 24"/>
                  <a:gd name="T8" fmla="*/ 0 w 21"/>
                  <a:gd name="T9" fmla="*/ 1 h 24"/>
                  <a:gd name="T10" fmla="*/ 0 w 21"/>
                  <a:gd name="T11" fmla="*/ 1 h 24"/>
                  <a:gd name="T12" fmla="*/ 0 w 21"/>
                  <a:gd name="T13" fmla="*/ 1 h 24"/>
                  <a:gd name="T14" fmla="*/ 0 w 21"/>
                  <a:gd name="T15" fmla="*/ 1 h 24"/>
                  <a:gd name="T16" fmla="*/ 0 w 21"/>
                  <a:gd name="T17" fmla="*/ 1 h 24"/>
                  <a:gd name="T18" fmla="*/ 0 w 21"/>
                  <a:gd name="T19" fmla="*/ 1 h 24"/>
                  <a:gd name="T20" fmla="*/ 0 w 21"/>
                  <a:gd name="T21" fmla="*/ 1 h 24"/>
                  <a:gd name="T22" fmla="*/ 0 w 21"/>
                  <a:gd name="T23" fmla="*/ 1 h 24"/>
                  <a:gd name="T24" fmla="*/ 0 w 21"/>
                  <a:gd name="T25" fmla="*/ 1 h 24"/>
                  <a:gd name="T26" fmla="*/ 0 w 21"/>
                  <a:gd name="T27" fmla="*/ 1 h 24"/>
                  <a:gd name="T28" fmla="*/ 0 w 21"/>
                  <a:gd name="T29" fmla="*/ 0 h 24"/>
                  <a:gd name="T30" fmla="*/ 0 w 21"/>
                  <a:gd name="T31" fmla="*/ 0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1"/>
                  <a:gd name="T49" fmla="*/ 0 h 24"/>
                  <a:gd name="T50" fmla="*/ 21 w 21"/>
                  <a:gd name="T51" fmla="*/ 24 h 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1" h="24">
                    <a:moveTo>
                      <a:pt x="4" y="0"/>
                    </a:moveTo>
                    <a:lnTo>
                      <a:pt x="6" y="0"/>
                    </a:lnTo>
                    <a:lnTo>
                      <a:pt x="11" y="2"/>
                    </a:lnTo>
                    <a:lnTo>
                      <a:pt x="15" y="3"/>
                    </a:lnTo>
                    <a:lnTo>
                      <a:pt x="17" y="7"/>
                    </a:lnTo>
                    <a:lnTo>
                      <a:pt x="19" y="11"/>
                    </a:lnTo>
                    <a:lnTo>
                      <a:pt x="21" y="19"/>
                    </a:lnTo>
                    <a:lnTo>
                      <a:pt x="11" y="24"/>
                    </a:lnTo>
                    <a:lnTo>
                      <a:pt x="11" y="21"/>
                    </a:lnTo>
                    <a:lnTo>
                      <a:pt x="10" y="17"/>
                    </a:lnTo>
                    <a:lnTo>
                      <a:pt x="8" y="13"/>
                    </a:lnTo>
                    <a:lnTo>
                      <a:pt x="6" y="9"/>
                    </a:lnTo>
                    <a:lnTo>
                      <a:pt x="4" y="7"/>
                    </a:lnTo>
                    <a:lnTo>
                      <a:pt x="0" y="5"/>
                    </a:lnTo>
                    <a:lnTo>
                      <a:pt x="4" y="0"/>
                    </a:lnTo>
                    <a:close/>
                  </a:path>
                </a:pathLst>
              </a:custGeom>
              <a:solidFill>
                <a:srgbClr val="FF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15" name="Freeform 201"/>
              <p:cNvSpPr>
                <a:spLocks/>
              </p:cNvSpPr>
              <p:nvPr/>
            </p:nvSpPr>
            <p:spPr bwMode="auto">
              <a:xfrm>
                <a:off x="2133" y="2760"/>
                <a:ext cx="10" cy="7"/>
              </a:xfrm>
              <a:custGeom>
                <a:avLst/>
                <a:gdLst>
                  <a:gd name="T0" fmla="*/ 0 w 21"/>
                  <a:gd name="T1" fmla="*/ 1 h 13"/>
                  <a:gd name="T2" fmla="*/ 0 w 21"/>
                  <a:gd name="T3" fmla="*/ 0 h 13"/>
                  <a:gd name="T4" fmla="*/ 0 w 21"/>
                  <a:gd name="T5" fmla="*/ 1 h 13"/>
                  <a:gd name="T6" fmla="*/ 0 w 21"/>
                  <a:gd name="T7" fmla="*/ 1 h 13"/>
                  <a:gd name="T8" fmla="*/ 0 w 21"/>
                  <a:gd name="T9" fmla="*/ 1 h 13"/>
                  <a:gd name="T10" fmla="*/ 0 w 21"/>
                  <a:gd name="T11" fmla="*/ 1 h 13"/>
                  <a:gd name="T12" fmla="*/ 0 60000 65536"/>
                  <a:gd name="T13" fmla="*/ 0 60000 65536"/>
                  <a:gd name="T14" fmla="*/ 0 60000 65536"/>
                  <a:gd name="T15" fmla="*/ 0 60000 65536"/>
                  <a:gd name="T16" fmla="*/ 0 60000 65536"/>
                  <a:gd name="T17" fmla="*/ 0 60000 65536"/>
                  <a:gd name="T18" fmla="*/ 0 w 21"/>
                  <a:gd name="T19" fmla="*/ 0 h 13"/>
                  <a:gd name="T20" fmla="*/ 21 w 21"/>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21" h="13">
                    <a:moveTo>
                      <a:pt x="0" y="7"/>
                    </a:moveTo>
                    <a:lnTo>
                      <a:pt x="7" y="0"/>
                    </a:lnTo>
                    <a:lnTo>
                      <a:pt x="21" y="7"/>
                    </a:lnTo>
                    <a:lnTo>
                      <a:pt x="11" y="13"/>
                    </a:lnTo>
                    <a:lnTo>
                      <a:pt x="0" y="7"/>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16" name="Freeform 202"/>
              <p:cNvSpPr>
                <a:spLocks/>
              </p:cNvSpPr>
              <p:nvPr/>
            </p:nvSpPr>
            <p:spPr bwMode="auto">
              <a:xfrm>
                <a:off x="2055" y="2761"/>
                <a:ext cx="49" cy="50"/>
              </a:xfrm>
              <a:custGeom>
                <a:avLst/>
                <a:gdLst>
                  <a:gd name="T0" fmla="*/ 0 w 99"/>
                  <a:gd name="T1" fmla="*/ 0 h 101"/>
                  <a:gd name="T2" fmla="*/ 0 w 99"/>
                  <a:gd name="T3" fmla="*/ 0 h 101"/>
                  <a:gd name="T4" fmla="*/ 0 w 99"/>
                  <a:gd name="T5" fmla="*/ 0 h 101"/>
                  <a:gd name="T6" fmla="*/ 0 w 99"/>
                  <a:gd name="T7" fmla="*/ 0 h 101"/>
                  <a:gd name="T8" fmla="*/ 0 w 99"/>
                  <a:gd name="T9" fmla="*/ 0 h 101"/>
                  <a:gd name="T10" fmla="*/ 0 w 99"/>
                  <a:gd name="T11" fmla="*/ 0 h 101"/>
                  <a:gd name="T12" fmla="*/ 0 w 99"/>
                  <a:gd name="T13" fmla="*/ 0 h 101"/>
                  <a:gd name="T14" fmla="*/ 0 w 99"/>
                  <a:gd name="T15" fmla="*/ 0 h 101"/>
                  <a:gd name="T16" fmla="*/ 0 w 99"/>
                  <a:gd name="T17" fmla="*/ 0 h 101"/>
                  <a:gd name="T18" fmla="*/ 0 w 99"/>
                  <a:gd name="T19" fmla="*/ 0 h 101"/>
                  <a:gd name="T20" fmla="*/ 0 w 99"/>
                  <a:gd name="T21" fmla="*/ 0 h 101"/>
                  <a:gd name="T22" fmla="*/ 0 w 99"/>
                  <a:gd name="T23" fmla="*/ 0 h 101"/>
                  <a:gd name="T24" fmla="*/ 0 w 99"/>
                  <a:gd name="T25" fmla="*/ 0 h 101"/>
                  <a:gd name="T26" fmla="*/ 0 w 99"/>
                  <a:gd name="T27" fmla="*/ 0 h 101"/>
                  <a:gd name="T28" fmla="*/ 0 w 99"/>
                  <a:gd name="T29" fmla="*/ 0 h 101"/>
                  <a:gd name="T30" fmla="*/ 0 w 99"/>
                  <a:gd name="T31" fmla="*/ 0 h 101"/>
                  <a:gd name="T32" fmla="*/ 0 w 99"/>
                  <a:gd name="T33" fmla="*/ 0 h 101"/>
                  <a:gd name="T34" fmla="*/ 0 w 99"/>
                  <a:gd name="T35" fmla="*/ 0 h 101"/>
                  <a:gd name="T36" fmla="*/ 0 w 99"/>
                  <a:gd name="T37" fmla="*/ 0 h 101"/>
                  <a:gd name="T38" fmla="*/ 0 w 99"/>
                  <a:gd name="T39" fmla="*/ 0 h 101"/>
                  <a:gd name="T40" fmla="*/ 0 w 99"/>
                  <a:gd name="T41" fmla="*/ 0 h 101"/>
                  <a:gd name="T42" fmla="*/ 0 w 99"/>
                  <a:gd name="T43" fmla="*/ 0 h 101"/>
                  <a:gd name="T44" fmla="*/ 0 w 99"/>
                  <a:gd name="T45" fmla="*/ 0 h 101"/>
                  <a:gd name="T46" fmla="*/ 0 w 99"/>
                  <a:gd name="T47" fmla="*/ 0 h 101"/>
                  <a:gd name="T48" fmla="*/ 0 w 99"/>
                  <a:gd name="T49" fmla="*/ 0 h 101"/>
                  <a:gd name="T50" fmla="*/ 0 w 99"/>
                  <a:gd name="T51" fmla="*/ 0 h 101"/>
                  <a:gd name="T52" fmla="*/ 0 w 99"/>
                  <a:gd name="T53" fmla="*/ 0 h 101"/>
                  <a:gd name="T54" fmla="*/ 0 w 99"/>
                  <a:gd name="T55" fmla="*/ 0 h 101"/>
                  <a:gd name="T56" fmla="*/ 0 w 99"/>
                  <a:gd name="T57" fmla="*/ 0 h 101"/>
                  <a:gd name="T58" fmla="*/ 0 w 99"/>
                  <a:gd name="T59" fmla="*/ 0 h 101"/>
                  <a:gd name="T60" fmla="*/ 0 w 99"/>
                  <a:gd name="T61" fmla="*/ 0 h 101"/>
                  <a:gd name="T62" fmla="*/ 0 w 99"/>
                  <a:gd name="T63" fmla="*/ 0 h 10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9"/>
                  <a:gd name="T97" fmla="*/ 0 h 101"/>
                  <a:gd name="T98" fmla="*/ 99 w 99"/>
                  <a:gd name="T99" fmla="*/ 101 h 10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9" h="101">
                    <a:moveTo>
                      <a:pt x="70" y="101"/>
                    </a:moveTo>
                    <a:lnTo>
                      <a:pt x="66" y="101"/>
                    </a:lnTo>
                    <a:lnTo>
                      <a:pt x="63" y="101"/>
                    </a:lnTo>
                    <a:lnTo>
                      <a:pt x="57" y="101"/>
                    </a:lnTo>
                    <a:lnTo>
                      <a:pt x="53" y="101"/>
                    </a:lnTo>
                    <a:lnTo>
                      <a:pt x="47" y="101"/>
                    </a:lnTo>
                    <a:lnTo>
                      <a:pt x="44" y="101"/>
                    </a:lnTo>
                    <a:lnTo>
                      <a:pt x="38" y="99"/>
                    </a:lnTo>
                    <a:lnTo>
                      <a:pt x="32" y="99"/>
                    </a:lnTo>
                    <a:lnTo>
                      <a:pt x="26" y="97"/>
                    </a:lnTo>
                    <a:lnTo>
                      <a:pt x="23" y="97"/>
                    </a:lnTo>
                    <a:lnTo>
                      <a:pt x="17" y="93"/>
                    </a:lnTo>
                    <a:lnTo>
                      <a:pt x="11" y="91"/>
                    </a:lnTo>
                    <a:lnTo>
                      <a:pt x="7" y="87"/>
                    </a:lnTo>
                    <a:lnTo>
                      <a:pt x="6" y="83"/>
                    </a:lnTo>
                    <a:lnTo>
                      <a:pt x="2" y="78"/>
                    </a:lnTo>
                    <a:lnTo>
                      <a:pt x="0" y="74"/>
                    </a:lnTo>
                    <a:lnTo>
                      <a:pt x="0" y="70"/>
                    </a:lnTo>
                    <a:lnTo>
                      <a:pt x="0" y="66"/>
                    </a:lnTo>
                    <a:lnTo>
                      <a:pt x="2" y="59"/>
                    </a:lnTo>
                    <a:lnTo>
                      <a:pt x="7" y="53"/>
                    </a:lnTo>
                    <a:lnTo>
                      <a:pt x="11" y="49"/>
                    </a:lnTo>
                    <a:lnTo>
                      <a:pt x="17" y="45"/>
                    </a:lnTo>
                    <a:lnTo>
                      <a:pt x="19" y="43"/>
                    </a:lnTo>
                    <a:lnTo>
                      <a:pt x="21" y="43"/>
                    </a:lnTo>
                    <a:lnTo>
                      <a:pt x="21" y="42"/>
                    </a:lnTo>
                    <a:lnTo>
                      <a:pt x="21" y="40"/>
                    </a:lnTo>
                    <a:lnTo>
                      <a:pt x="21" y="34"/>
                    </a:lnTo>
                    <a:lnTo>
                      <a:pt x="23" y="30"/>
                    </a:lnTo>
                    <a:lnTo>
                      <a:pt x="23" y="23"/>
                    </a:lnTo>
                    <a:lnTo>
                      <a:pt x="26" y="17"/>
                    </a:lnTo>
                    <a:lnTo>
                      <a:pt x="30" y="11"/>
                    </a:lnTo>
                    <a:lnTo>
                      <a:pt x="38" y="7"/>
                    </a:lnTo>
                    <a:lnTo>
                      <a:pt x="44" y="2"/>
                    </a:lnTo>
                    <a:lnTo>
                      <a:pt x="51" y="0"/>
                    </a:lnTo>
                    <a:lnTo>
                      <a:pt x="59" y="0"/>
                    </a:lnTo>
                    <a:lnTo>
                      <a:pt x="66" y="4"/>
                    </a:lnTo>
                    <a:lnTo>
                      <a:pt x="72" y="7"/>
                    </a:lnTo>
                    <a:lnTo>
                      <a:pt x="78" y="11"/>
                    </a:lnTo>
                    <a:lnTo>
                      <a:pt x="82" y="15"/>
                    </a:lnTo>
                    <a:lnTo>
                      <a:pt x="83" y="21"/>
                    </a:lnTo>
                    <a:lnTo>
                      <a:pt x="85" y="26"/>
                    </a:lnTo>
                    <a:lnTo>
                      <a:pt x="89" y="30"/>
                    </a:lnTo>
                    <a:lnTo>
                      <a:pt x="91" y="36"/>
                    </a:lnTo>
                    <a:lnTo>
                      <a:pt x="95" y="40"/>
                    </a:lnTo>
                    <a:lnTo>
                      <a:pt x="97" y="45"/>
                    </a:lnTo>
                    <a:lnTo>
                      <a:pt x="99" y="51"/>
                    </a:lnTo>
                    <a:lnTo>
                      <a:pt x="99" y="55"/>
                    </a:lnTo>
                    <a:lnTo>
                      <a:pt x="97" y="61"/>
                    </a:lnTo>
                    <a:lnTo>
                      <a:pt x="95" y="63"/>
                    </a:lnTo>
                    <a:lnTo>
                      <a:pt x="93" y="66"/>
                    </a:lnTo>
                    <a:lnTo>
                      <a:pt x="89" y="68"/>
                    </a:lnTo>
                    <a:lnTo>
                      <a:pt x="87" y="72"/>
                    </a:lnTo>
                    <a:lnTo>
                      <a:pt x="83" y="74"/>
                    </a:lnTo>
                    <a:lnTo>
                      <a:pt x="82" y="74"/>
                    </a:lnTo>
                    <a:lnTo>
                      <a:pt x="82" y="76"/>
                    </a:lnTo>
                    <a:lnTo>
                      <a:pt x="83" y="82"/>
                    </a:lnTo>
                    <a:lnTo>
                      <a:pt x="83" y="85"/>
                    </a:lnTo>
                    <a:lnTo>
                      <a:pt x="82" y="91"/>
                    </a:lnTo>
                    <a:lnTo>
                      <a:pt x="78" y="95"/>
                    </a:lnTo>
                    <a:lnTo>
                      <a:pt x="74" y="99"/>
                    </a:lnTo>
                    <a:lnTo>
                      <a:pt x="70" y="99"/>
                    </a:lnTo>
                    <a:lnTo>
                      <a:pt x="70" y="10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17" name="Freeform 203"/>
              <p:cNvSpPr>
                <a:spLocks/>
              </p:cNvSpPr>
              <p:nvPr/>
            </p:nvSpPr>
            <p:spPr bwMode="auto">
              <a:xfrm>
                <a:off x="2060" y="2766"/>
                <a:ext cx="36" cy="41"/>
              </a:xfrm>
              <a:custGeom>
                <a:avLst/>
                <a:gdLst>
                  <a:gd name="T0" fmla="*/ 0 w 73"/>
                  <a:gd name="T1" fmla="*/ 0 h 84"/>
                  <a:gd name="T2" fmla="*/ 0 w 73"/>
                  <a:gd name="T3" fmla="*/ 0 h 84"/>
                  <a:gd name="T4" fmla="*/ 0 w 73"/>
                  <a:gd name="T5" fmla="*/ 0 h 84"/>
                  <a:gd name="T6" fmla="*/ 0 w 73"/>
                  <a:gd name="T7" fmla="*/ 0 h 84"/>
                  <a:gd name="T8" fmla="*/ 0 w 73"/>
                  <a:gd name="T9" fmla="*/ 0 h 84"/>
                  <a:gd name="T10" fmla="*/ 0 w 73"/>
                  <a:gd name="T11" fmla="*/ 0 h 84"/>
                  <a:gd name="T12" fmla="*/ 0 w 73"/>
                  <a:gd name="T13" fmla="*/ 0 h 84"/>
                  <a:gd name="T14" fmla="*/ 0 w 73"/>
                  <a:gd name="T15" fmla="*/ 0 h 84"/>
                  <a:gd name="T16" fmla="*/ 0 w 73"/>
                  <a:gd name="T17" fmla="*/ 0 h 84"/>
                  <a:gd name="T18" fmla="*/ 0 w 73"/>
                  <a:gd name="T19" fmla="*/ 0 h 84"/>
                  <a:gd name="T20" fmla="*/ 0 w 73"/>
                  <a:gd name="T21" fmla="*/ 0 h 84"/>
                  <a:gd name="T22" fmla="*/ 0 w 73"/>
                  <a:gd name="T23" fmla="*/ 0 h 84"/>
                  <a:gd name="T24" fmla="*/ 0 w 73"/>
                  <a:gd name="T25" fmla="*/ 0 h 84"/>
                  <a:gd name="T26" fmla="*/ 0 w 73"/>
                  <a:gd name="T27" fmla="*/ 0 h 84"/>
                  <a:gd name="T28" fmla="*/ 0 w 73"/>
                  <a:gd name="T29" fmla="*/ 0 h 84"/>
                  <a:gd name="T30" fmla="*/ 0 w 73"/>
                  <a:gd name="T31" fmla="*/ 0 h 84"/>
                  <a:gd name="T32" fmla="*/ 0 w 73"/>
                  <a:gd name="T33" fmla="*/ 0 h 84"/>
                  <a:gd name="T34" fmla="*/ 0 w 73"/>
                  <a:gd name="T35" fmla="*/ 0 h 84"/>
                  <a:gd name="T36" fmla="*/ 0 w 73"/>
                  <a:gd name="T37" fmla="*/ 0 h 84"/>
                  <a:gd name="T38" fmla="*/ 0 w 73"/>
                  <a:gd name="T39" fmla="*/ 0 h 84"/>
                  <a:gd name="T40" fmla="*/ 0 w 73"/>
                  <a:gd name="T41" fmla="*/ 0 h 84"/>
                  <a:gd name="T42" fmla="*/ 0 w 73"/>
                  <a:gd name="T43" fmla="*/ 0 h 84"/>
                  <a:gd name="T44" fmla="*/ 0 w 73"/>
                  <a:gd name="T45" fmla="*/ 0 h 84"/>
                  <a:gd name="T46" fmla="*/ 0 w 73"/>
                  <a:gd name="T47" fmla="*/ 0 h 84"/>
                  <a:gd name="T48" fmla="*/ 0 w 73"/>
                  <a:gd name="T49" fmla="*/ 0 h 84"/>
                  <a:gd name="T50" fmla="*/ 0 w 73"/>
                  <a:gd name="T51" fmla="*/ 0 h 84"/>
                  <a:gd name="T52" fmla="*/ 0 w 73"/>
                  <a:gd name="T53" fmla="*/ 0 h 84"/>
                  <a:gd name="T54" fmla="*/ 0 w 73"/>
                  <a:gd name="T55" fmla="*/ 0 h 84"/>
                  <a:gd name="T56" fmla="*/ 0 w 73"/>
                  <a:gd name="T57" fmla="*/ 0 h 84"/>
                  <a:gd name="T58" fmla="*/ 0 w 73"/>
                  <a:gd name="T59" fmla="*/ 0 h 84"/>
                  <a:gd name="T60" fmla="*/ 0 w 73"/>
                  <a:gd name="T61" fmla="*/ 0 h 84"/>
                  <a:gd name="T62" fmla="*/ 0 w 73"/>
                  <a:gd name="T63" fmla="*/ 0 h 84"/>
                  <a:gd name="T64" fmla="*/ 0 w 73"/>
                  <a:gd name="T65" fmla="*/ 0 h 84"/>
                  <a:gd name="T66" fmla="*/ 0 w 73"/>
                  <a:gd name="T67" fmla="*/ 0 h 84"/>
                  <a:gd name="T68" fmla="*/ 0 w 73"/>
                  <a:gd name="T69" fmla="*/ 0 h 84"/>
                  <a:gd name="T70" fmla="*/ 0 w 73"/>
                  <a:gd name="T71" fmla="*/ 0 h 84"/>
                  <a:gd name="T72" fmla="*/ 0 w 73"/>
                  <a:gd name="T73" fmla="*/ 0 h 84"/>
                  <a:gd name="T74" fmla="*/ 0 w 73"/>
                  <a:gd name="T75" fmla="*/ 0 h 84"/>
                  <a:gd name="T76" fmla="*/ 0 w 73"/>
                  <a:gd name="T77" fmla="*/ 0 h 84"/>
                  <a:gd name="T78" fmla="*/ 0 w 73"/>
                  <a:gd name="T79" fmla="*/ 0 h 84"/>
                  <a:gd name="T80" fmla="*/ 0 w 73"/>
                  <a:gd name="T81" fmla="*/ 0 h 84"/>
                  <a:gd name="T82" fmla="*/ 0 w 73"/>
                  <a:gd name="T83" fmla="*/ 0 h 84"/>
                  <a:gd name="T84" fmla="*/ 0 w 73"/>
                  <a:gd name="T85" fmla="*/ 0 h 84"/>
                  <a:gd name="T86" fmla="*/ 0 w 73"/>
                  <a:gd name="T87" fmla="*/ 0 h 84"/>
                  <a:gd name="T88" fmla="*/ 0 w 73"/>
                  <a:gd name="T89" fmla="*/ 0 h 84"/>
                  <a:gd name="T90" fmla="*/ 0 w 73"/>
                  <a:gd name="T91" fmla="*/ 0 h 84"/>
                  <a:gd name="T92" fmla="*/ 0 w 73"/>
                  <a:gd name="T93" fmla="*/ 0 h 84"/>
                  <a:gd name="T94" fmla="*/ 0 w 73"/>
                  <a:gd name="T95" fmla="*/ 0 h 84"/>
                  <a:gd name="T96" fmla="*/ 0 w 73"/>
                  <a:gd name="T97" fmla="*/ 0 h 84"/>
                  <a:gd name="T98" fmla="*/ 0 w 73"/>
                  <a:gd name="T99" fmla="*/ 0 h 84"/>
                  <a:gd name="T100" fmla="*/ 0 w 73"/>
                  <a:gd name="T101" fmla="*/ 0 h 84"/>
                  <a:gd name="T102" fmla="*/ 0 w 73"/>
                  <a:gd name="T103" fmla="*/ 0 h 84"/>
                  <a:gd name="T104" fmla="*/ 0 w 73"/>
                  <a:gd name="T105" fmla="*/ 0 h 84"/>
                  <a:gd name="T106" fmla="*/ 0 w 73"/>
                  <a:gd name="T107" fmla="*/ 0 h 84"/>
                  <a:gd name="T108" fmla="*/ 0 w 73"/>
                  <a:gd name="T109" fmla="*/ 0 h 84"/>
                  <a:gd name="T110" fmla="*/ 0 w 73"/>
                  <a:gd name="T111" fmla="*/ 0 h 84"/>
                  <a:gd name="T112" fmla="*/ 0 w 73"/>
                  <a:gd name="T113" fmla="*/ 0 h 8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3"/>
                  <a:gd name="T172" fmla="*/ 0 h 84"/>
                  <a:gd name="T173" fmla="*/ 73 w 73"/>
                  <a:gd name="T174" fmla="*/ 84 h 8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3" h="84">
                    <a:moveTo>
                      <a:pt x="29" y="84"/>
                    </a:moveTo>
                    <a:lnTo>
                      <a:pt x="25" y="84"/>
                    </a:lnTo>
                    <a:lnTo>
                      <a:pt x="17" y="82"/>
                    </a:lnTo>
                    <a:lnTo>
                      <a:pt x="14" y="80"/>
                    </a:lnTo>
                    <a:lnTo>
                      <a:pt x="10" y="78"/>
                    </a:lnTo>
                    <a:lnTo>
                      <a:pt x="6" y="74"/>
                    </a:lnTo>
                    <a:lnTo>
                      <a:pt x="4" y="73"/>
                    </a:lnTo>
                    <a:lnTo>
                      <a:pt x="0" y="69"/>
                    </a:lnTo>
                    <a:lnTo>
                      <a:pt x="0" y="63"/>
                    </a:lnTo>
                    <a:lnTo>
                      <a:pt x="0" y="59"/>
                    </a:lnTo>
                    <a:lnTo>
                      <a:pt x="2" y="54"/>
                    </a:lnTo>
                    <a:lnTo>
                      <a:pt x="4" y="50"/>
                    </a:lnTo>
                    <a:lnTo>
                      <a:pt x="6" y="46"/>
                    </a:lnTo>
                    <a:lnTo>
                      <a:pt x="10" y="42"/>
                    </a:lnTo>
                    <a:lnTo>
                      <a:pt x="14" y="40"/>
                    </a:lnTo>
                    <a:lnTo>
                      <a:pt x="17" y="36"/>
                    </a:lnTo>
                    <a:lnTo>
                      <a:pt x="17" y="34"/>
                    </a:lnTo>
                    <a:lnTo>
                      <a:pt x="17" y="31"/>
                    </a:lnTo>
                    <a:lnTo>
                      <a:pt x="17" y="27"/>
                    </a:lnTo>
                    <a:lnTo>
                      <a:pt x="17" y="23"/>
                    </a:lnTo>
                    <a:lnTo>
                      <a:pt x="19" y="19"/>
                    </a:lnTo>
                    <a:lnTo>
                      <a:pt x="21" y="14"/>
                    </a:lnTo>
                    <a:lnTo>
                      <a:pt x="25" y="10"/>
                    </a:lnTo>
                    <a:lnTo>
                      <a:pt x="29" y="4"/>
                    </a:lnTo>
                    <a:lnTo>
                      <a:pt x="33" y="2"/>
                    </a:lnTo>
                    <a:lnTo>
                      <a:pt x="38" y="0"/>
                    </a:lnTo>
                    <a:lnTo>
                      <a:pt x="42" y="0"/>
                    </a:lnTo>
                    <a:lnTo>
                      <a:pt x="48" y="0"/>
                    </a:lnTo>
                    <a:lnTo>
                      <a:pt x="52" y="2"/>
                    </a:lnTo>
                    <a:lnTo>
                      <a:pt x="55" y="2"/>
                    </a:lnTo>
                    <a:lnTo>
                      <a:pt x="59" y="4"/>
                    </a:lnTo>
                    <a:lnTo>
                      <a:pt x="63" y="10"/>
                    </a:lnTo>
                    <a:lnTo>
                      <a:pt x="69" y="15"/>
                    </a:lnTo>
                    <a:lnTo>
                      <a:pt x="71" y="23"/>
                    </a:lnTo>
                    <a:lnTo>
                      <a:pt x="73" y="29"/>
                    </a:lnTo>
                    <a:lnTo>
                      <a:pt x="73" y="34"/>
                    </a:lnTo>
                    <a:lnTo>
                      <a:pt x="71" y="40"/>
                    </a:lnTo>
                    <a:lnTo>
                      <a:pt x="69" y="40"/>
                    </a:lnTo>
                    <a:lnTo>
                      <a:pt x="67" y="42"/>
                    </a:lnTo>
                    <a:lnTo>
                      <a:pt x="65" y="42"/>
                    </a:lnTo>
                    <a:lnTo>
                      <a:pt x="61" y="42"/>
                    </a:lnTo>
                    <a:lnTo>
                      <a:pt x="55" y="40"/>
                    </a:lnTo>
                    <a:lnTo>
                      <a:pt x="52" y="40"/>
                    </a:lnTo>
                    <a:lnTo>
                      <a:pt x="46" y="42"/>
                    </a:lnTo>
                    <a:lnTo>
                      <a:pt x="44" y="46"/>
                    </a:lnTo>
                    <a:lnTo>
                      <a:pt x="40" y="50"/>
                    </a:lnTo>
                    <a:lnTo>
                      <a:pt x="38" y="55"/>
                    </a:lnTo>
                    <a:lnTo>
                      <a:pt x="38" y="61"/>
                    </a:lnTo>
                    <a:lnTo>
                      <a:pt x="38" y="67"/>
                    </a:lnTo>
                    <a:lnTo>
                      <a:pt x="38" y="71"/>
                    </a:lnTo>
                    <a:lnTo>
                      <a:pt x="38" y="76"/>
                    </a:lnTo>
                    <a:lnTo>
                      <a:pt x="36" y="78"/>
                    </a:lnTo>
                    <a:lnTo>
                      <a:pt x="35" y="80"/>
                    </a:lnTo>
                    <a:lnTo>
                      <a:pt x="29" y="84"/>
                    </a:lnTo>
                    <a:close/>
                  </a:path>
                </a:pathLst>
              </a:custGeom>
              <a:solidFill>
                <a:srgbClr val="F79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18" name="Freeform 204"/>
              <p:cNvSpPr>
                <a:spLocks/>
              </p:cNvSpPr>
              <p:nvPr/>
            </p:nvSpPr>
            <p:spPr bwMode="auto">
              <a:xfrm>
                <a:off x="2073" y="2768"/>
                <a:ext cx="13" cy="8"/>
              </a:xfrm>
              <a:custGeom>
                <a:avLst/>
                <a:gdLst>
                  <a:gd name="T0" fmla="*/ 0 w 27"/>
                  <a:gd name="T1" fmla="*/ 1 h 15"/>
                  <a:gd name="T2" fmla="*/ 0 w 27"/>
                  <a:gd name="T3" fmla="*/ 1 h 15"/>
                  <a:gd name="T4" fmla="*/ 0 w 27"/>
                  <a:gd name="T5" fmla="*/ 1 h 15"/>
                  <a:gd name="T6" fmla="*/ 0 w 27"/>
                  <a:gd name="T7" fmla="*/ 0 h 15"/>
                  <a:gd name="T8" fmla="*/ 0 w 27"/>
                  <a:gd name="T9" fmla="*/ 0 h 15"/>
                  <a:gd name="T10" fmla="*/ 0 w 27"/>
                  <a:gd name="T11" fmla="*/ 0 h 15"/>
                  <a:gd name="T12" fmla="*/ 0 w 27"/>
                  <a:gd name="T13" fmla="*/ 1 h 15"/>
                  <a:gd name="T14" fmla="*/ 0 w 27"/>
                  <a:gd name="T15" fmla="*/ 1 h 15"/>
                  <a:gd name="T16" fmla="*/ 0 w 27"/>
                  <a:gd name="T17" fmla="*/ 1 h 15"/>
                  <a:gd name="T18" fmla="*/ 0 w 27"/>
                  <a:gd name="T19" fmla="*/ 1 h 15"/>
                  <a:gd name="T20" fmla="*/ 0 w 27"/>
                  <a:gd name="T21" fmla="*/ 1 h 15"/>
                  <a:gd name="T22" fmla="*/ 0 w 27"/>
                  <a:gd name="T23" fmla="*/ 1 h 15"/>
                  <a:gd name="T24" fmla="*/ 0 w 27"/>
                  <a:gd name="T25" fmla="*/ 1 h 15"/>
                  <a:gd name="T26" fmla="*/ 0 w 27"/>
                  <a:gd name="T27" fmla="*/ 1 h 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7"/>
                  <a:gd name="T43" fmla="*/ 0 h 15"/>
                  <a:gd name="T44" fmla="*/ 27 w 27"/>
                  <a:gd name="T45" fmla="*/ 15 h 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7" h="15">
                    <a:moveTo>
                      <a:pt x="0" y="8"/>
                    </a:moveTo>
                    <a:lnTo>
                      <a:pt x="2" y="6"/>
                    </a:lnTo>
                    <a:lnTo>
                      <a:pt x="6" y="2"/>
                    </a:lnTo>
                    <a:lnTo>
                      <a:pt x="9" y="0"/>
                    </a:lnTo>
                    <a:lnTo>
                      <a:pt x="15" y="0"/>
                    </a:lnTo>
                    <a:lnTo>
                      <a:pt x="19" y="0"/>
                    </a:lnTo>
                    <a:lnTo>
                      <a:pt x="25" y="4"/>
                    </a:lnTo>
                    <a:lnTo>
                      <a:pt x="27" y="13"/>
                    </a:lnTo>
                    <a:lnTo>
                      <a:pt x="25" y="11"/>
                    </a:lnTo>
                    <a:lnTo>
                      <a:pt x="19" y="11"/>
                    </a:lnTo>
                    <a:lnTo>
                      <a:pt x="11" y="11"/>
                    </a:lnTo>
                    <a:lnTo>
                      <a:pt x="4" y="15"/>
                    </a:lnTo>
                    <a:lnTo>
                      <a:pt x="0" y="8"/>
                    </a:lnTo>
                    <a:close/>
                  </a:path>
                </a:pathLst>
              </a:custGeom>
              <a:solidFill>
                <a:srgbClr val="FF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19" name="Freeform 205"/>
              <p:cNvSpPr>
                <a:spLocks/>
              </p:cNvSpPr>
              <p:nvPr/>
            </p:nvSpPr>
            <p:spPr bwMode="auto">
              <a:xfrm>
                <a:off x="2065" y="2780"/>
                <a:ext cx="6" cy="8"/>
              </a:xfrm>
              <a:custGeom>
                <a:avLst/>
                <a:gdLst>
                  <a:gd name="T0" fmla="*/ 1 w 11"/>
                  <a:gd name="T1" fmla="*/ 0 h 17"/>
                  <a:gd name="T2" fmla="*/ 0 w 11"/>
                  <a:gd name="T3" fmla="*/ 0 h 17"/>
                  <a:gd name="T4" fmla="*/ 1 w 11"/>
                  <a:gd name="T5" fmla="*/ 0 h 17"/>
                  <a:gd name="T6" fmla="*/ 1 w 11"/>
                  <a:gd name="T7" fmla="*/ 0 h 17"/>
                  <a:gd name="T8" fmla="*/ 1 w 11"/>
                  <a:gd name="T9" fmla="*/ 0 h 17"/>
                  <a:gd name="T10" fmla="*/ 1 w 11"/>
                  <a:gd name="T11" fmla="*/ 0 h 17"/>
                  <a:gd name="T12" fmla="*/ 0 60000 65536"/>
                  <a:gd name="T13" fmla="*/ 0 60000 65536"/>
                  <a:gd name="T14" fmla="*/ 0 60000 65536"/>
                  <a:gd name="T15" fmla="*/ 0 60000 65536"/>
                  <a:gd name="T16" fmla="*/ 0 60000 65536"/>
                  <a:gd name="T17" fmla="*/ 0 60000 65536"/>
                  <a:gd name="T18" fmla="*/ 0 w 11"/>
                  <a:gd name="T19" fmla="*/ 0 h 17"/>
                  <a:gd name="T20" fmla="*/ 11 w 11"/>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11" h="17">
                    <a:moveTo>
                      <a:pt x="4" y="17"/>
                    </a:moveTo>
                    <a:lnTo>
                      <a:pt x="0" y="7"/>
                    </a:lnTo>
                    <a:lnTo>
                      <a:pt x="11" y="0"/>
                    </a:lnTo>
                    <a:lnTo>
                      <a:pt x="11" y="11"/>
                    </a:lnTo>
                    <a:lnTo>
                      <a:pt x="4" y="17"/>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20" name="Freeform 206"/>
              <p:cNvSpPr>
                <a:spLocks/>
              </p:cNvSpPr>
              <p:nvPr/>
            </p:nvSpPr>
            <p:spPr bwMode="auto">
              <a:xfrm>
                <a:off x="2079" y="2767"/>
                <a:ext cx="46" cy="49"/>
              </a:xfrm>
              <a:custGeom>
                <a:avLst/>
                <a:gdLst>
                  <a:gd name="T0" fmla="*/ 0 w 93"/>
                  <a:gd name="T1" fmla="*/ 0 h 99"/>
                  <a:gd name="T2" fmla="*/ 0 w 93"/>
                  <a:gd name="T3" fmla="*/ 0 h 99"/>
                  <a:gd name="T4" fmla="*/ 0 w 93"/>
                  <a:gd name="T5" fmla="*/ 0 h 99"/>
                  <a:gd name="T6" fmla="*/ 0 w 93"/>
                  <a:gd name="T7" fmla="*/ 0 h 99"/>
                  <a:gd name="T8" fmla="*/ 0 w 93"/>
                  <a:gd name="T9" fmla="*/ 0 h 99"/>
                  <a:gd name="T10" fmla="*/ 0 w 93"/>
                  <a:gd name="T11" fmla="*/ 0 h 99"/>
                  <a:gd name="T12" fmla="*/ 0 w 93"/>
                  <a:gd name="T13" fmla="*/ 0 h 99"/>
                  <a:gd name="T14" fmla="*/ 0 w 93"/>
                  <a:gd name="T15" fmla="*/ 0 h 99"/>
                  <a:gd name="T16" fmla="*/ 0 w 93"/>
                  <a:gd name="T17" fmla="*/ 0 h 99"/>
                  <a:gd name="T18" fmla="*/ 0 w 93"/>
                  <a:gd name="T19" fmla="*/ 0 h 99"/>
                  <a:gd name="T20" fmla="*/ 0 w 93"/>
                  <a:gd name="T21" fmla="*/ 0 h 99"/>
                  <a:gd name="T22" fmla="*/ 0 w 93"/>
                  <a:gd name="T23" fmla="*/ 0 h 99"/>
                  <a:gd name="T24" fmla="*/ 0 w 93"/>
                  <a:gd name="T25" fmla="*/ 0 h 99"/>
                  <a:gd name="T26" fmla="*/ 0 w 93"/>
                  <a:gd name="T27" fmla="*/ 0 h 99"/>
                  <a:gd name="T28" fmla="*/ 0 w 93"/>
                  <a:gd name="T29" fmla="*/ 0 h 99"/>
                  <a:gd name="T30" fmla="*/ 0 w 93"/>
                  <a:gd name="T31" fmla="*/ 0 h 99"/>
                  <a:gd name="T32" fmla="*/ 0 w 93"/>
                  <a:gd name="T33" fmla="*/ 0 h 99"/>
                  <a:gd name="T34" fmla="*/ 0 w 93"/>
                  <a:gd name="T35" fmla="*/ 0 h 99"/>
                  <a:gd name="T36" fmla="*/ 0 w 93"/>
                  <a:gd name="T37" fmla="*/ 0 h 99"/>
                  <a:gd name="T38" fmla="*/ 0 w 93"/>
                  <a:gd name="T39" fmla="*/ 0 h 99"/>
                  <a:gd name="T40" fmla="*/ 0 w 93"/>
                  <a:gd name="T41" fmla="*/ 0 h 99"/>
                  <a:gd name="T42" fmla="*/ 0 w 93"/>
                  <a:gd name="T43" fmla="*/ 0 h 99"/>
                  <a:gd name="T44" fmla="*/ 0 w 93"/>
                  <a:gd name="T45" fmla="*/ 0 h 99"/>
                  <a:gd name="T46" fmla="*/ 0 w 93"/>
                  <a:gd name="T47" fmla="*/ 0 h 99"/>
                  <a:gd name="T48" fmla="*/ 0 w 93"/>
                  <a:gd name="T49" fmla="*/ 0 h 99"/>
                  <a:gd name="T50" fmla="*/ 0 w 93"/>
                  <a:gd name="T51" fmla="*/ 0 h 99"/>
                  <a:gd name="T52" fmla="*/ 0 w 93"/>
                  <a:gd name="T53" fmla="*/ 0 h 99"/>
                  <a:gd name="T54" fmla="*/ 0 w 93"/>
                  <a:gd name="T55" fmla="*/ 0 h 99"/>
                  <a:gd name="T56" fmla="*/ 0 w 93"/>
                  <a:gd name="T57" fmla="*/ 0 h 99"/>
                  <a:gd name="T58" fmla="*/ 0 w 93"/>
                  <a:gd name="T59" fmla="*/ 0 h 99"/>
                  <a:gd name="T60" fmla="*/ 0 w 93"/>
                  <a:gd name="T61" fmla="*/ 0 h 99"/>
                  <a:gd name="T62" fmla="*/ 0 w 93"/>
                  <a:gd name="T63" fmla="*/ 0 h 99"/>
                  <a:gd name="T64" fmla="*/ 0 w 93"/>
                  <a:gd name="T65" fmla="*/ 0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3"/>
                  <a:gd name="T100" fmla="*/ 0 h 99"/>
                  <a:gd name="T101" fmla="*/ 93 w 93"/>
                  <a:gd name="T102" fmla="*/ 99 h 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3" h="99">
                    <a:moveTo>
                      <a:pt x="8" y="34"/>
                    </a:moveTo>
                    <a:lnTo>
                      <a:pt x="8" y="32"/>
                    </a:lnTo>
                    <a:lnTo>
                      <a:pt x="12" y="29"/>
                    </a:lnTo>
                    <a:lnTo>
                      <a:pt x="16" y="25"/>
                    </a:lnTo>
                    <a:lnTo>
                      <a:pt x="19" y="21"/>
                    </a:lnTo>
                    <a:lnTo>
                      <a:pt x="21" y="17"/>
                    </a:lnTo>
                    <a:lnTo>
                      <a:pt x="25" y="13"/>
                    </a:lnTo>
                    <a:lnTo>
                      <a:pt x="27" y="10"/>
                    </a:lnTo>
                    <a:lnTo>
                      <a:pt x="31" y="6"/>
                    </a:lnTo>
                    <a:lnTo>
                      <a:pt x="36" y="4"/>
                    </a:lnTo>
                    <a:lnTo>
                      <a:pt x="42" y="2"/>
                    </a:lnTo>
                    <a:lnTo>
                      <a:pt x="44" y="0"/>
                    </a:lnTo>
                    <a:lnTo>
                      <a:pt x="48" y="0"/>
                    </a:lnTo>
                    <a:lnTo>
                      <a:pt x="52" y="0"/>
                    </a:lnTo>
                    <a:lnTo>
                      <a:pt x="55" y="2"/>
                    </a:lnTo>
                    <a:lnTo>
                      <a:pt x="63" y="2"/>
                    </a:lnTo>
                    <a:lnTo>
                      <a:pt x="69" y="6"/>
                    </a:lnTo>
                    <a:lnTo>
                      <a:pt x="73" y="12"/>
                    </a:lnTo>
                    <a:lnTo>
                      <a:pt x="76" y="15"/>
                    </a:lnTo>
                    <a:lnTo>
                      <a:pt x="78" y="21"/>
                    </a:lnTo>
                    <a:lnTo>
                      <a:pt x="80" y="25"/>
                    </a:lnTo>
                    <a:lnTo>
                      <a:pt x="80" y="29"/>
                    </a:lnTo>
                    <a:lnTo>
                      <a:pt x="82" y="31"/>
                    </a:lnTo>
                    <a:lnTo>
                      <a:pt x="82" y="32"/>
                    </a:lnTo>
                    <a:lnTo>
                      <a:pt x="82" y="36"/>
                    </a:lnTo>
                    <a:lnTo>
                      <a:pt x="86" y="40"/>
                    </a:lnTo>
                    <a:lnTo>
                      <a:pt x="88" y="46"/>
                    </a:lnTo>
                    <a:lnTo>
                      <a:pt x="90" y="52"/>
                    </a:lnTo>
                    <a:lnTo>
                      <a:pt x="92" y="57"/>
                    </a:lnTo>
                    <a:lnTo>
                      <a:pt x="92" y="61"/>
                    </a:lnTo>
                    <a:lnTo>
                      <a:pt x="93" y="65"/>
                    </a:lnTo>
                    <a:lnTo>
                      <a:pt x="92" y="67"/>
                    </a:lnTo>
                    <a:lnTo>
                      <a:pt x="92" y="71"/>
                    </a:lnTo>
                    <a:lnTo>
                      <a:pt x="92" y="76"/>
                    </a:lnTo>
                    <a:lnTo>
                      <a:pt x="90" y="82"/>
                    </a:lnTo>
                    <a:lnTo>
                      <a:pt x="86" y="88"/>
                    </a:lnTo>
                    <a:lnTo>
                      <a:pt x="80" y="93"/>
                    </a:lnTo>
                    <a:lnTo>
                      <a:pt x="76" y="93"/>
                    </a:lnTo>
                    <a:lnTo>
                      <a:pt x="73" y="97"/>
                    </a:lnTo>
                    <a:lnTo>
                      <a:pt x="69" y="97"/>
                    </a:lnTo>
                    <a:lnTo>
                      <a:pt x="63" y="99"/>
                    </a:lnTo>
                    <a:lnTo>
                      <a:pt x="57" y="97"/>
                    </a:lnTo>
                    <a:lnTo>
                      <a:pt x="52" y="97"/>
                    </a:lnTo>
                    <a:lnTo>
                      <a:pt x="46" y="97"/>
                    </a:lnTo>
                    <a:lnTo>
                      <a:pt x="42" y="97"/>
                    </a:lnTo>
                    <a:lnTo>
                      <a:pt x="36" y="95"/>
                    </a:lnTo>
                    <a:lnTo>
                      <a:pt x="33" y="95"/>
                    </a:lnTo>
                    <a:lnTo>
                      <a:pt x="29" y="93"/>
                    </a:lnTo>
                    <a:lnTo>
                      <a:pt x="25" y="93"/>
                    </a:lnTo>
                    <a:lnTo>
                      <a:pt x="17" y="90"/>
                    </a:lnTo>
                    <a:lnTo>
                      <a:pt x="14" y="88"/>
                    </a:lnTo>
                    <a:lnTo>
                      <a:pt x="10" y="86"/>
                    </a:lnTo>
                    <a:lnTo>
                      <a:pt x="8" y="80"/>
                    </a:lnTo>
                    <a:lnTo>
                      <a:pt x="8" y="72"/>
                    </a:lnTo>
                    <a:lnTo>
                      <a:pt x="8" y="67"/>
                    </a:lnTo>
                    <a:lnTo>
                      <a:pt x="10" y="65"/>
                    </a:lnTo>
                    <a:lnTo>
                      <a:pt x="8" y="63"/>
                    </a:lnTo>
                    <a:lnTo>
                      <a:pt x="4" y="59"/>
                    </a:lnTo>
                    <a:lnTo>
                      <a:pt x="0" y="52"/>
                    </a:lnTo>
                    <a:lnTo>
                      <a:pt x="2" y="46"/>
                    </a:lnTo>
                    <a:lnTo>
                      <a:pt x="4" y="38"/>
                    </a:lnTo>
                    <a:lnTo>
                      <a:pt x="6" y="34"/>
                    </a:lnTo>
                    <a:lnTo>
                      <a:pt x="8" y="34"/>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21" name="Freeform 207"/>
              <p:cNvSpPr>
                <a:spLocks/>
              </p:cNvSpPr>
              <p:nvPr/>
            </p:nvSpPr>
            <p:spPr bwMode="auto">
              <a:xfrm>
                <a:off x="2108" y="2781"/>
                <a:ext cx="10" cy="12"/>
              </a:xfrm>
              <a:custGeom>
                <a:avLst/>
                <a:gdLst>
                  <a:gd name="T0" fmla="*/ 1 w 19"/>
                  <a:gd name="T1" fmla="*/ 1 h 24"/>
                  <a:gd name="T2" fmla="*/ 1 w 19"/>
                  <a:gd name="T3" fmla="*/ 0 h 24"/>
                  <a:gd name="T4" fmla="*/ 0 w 19"/>
                  <a:gd name="T5" fmla="*/ 1 h 24"/>
                  <a:gd name="T6" fmla="*/ 1 w 19"/>
                  <a:gd name="T7" fmla="*/ 1 h 24"/>
                  <a:gd name="T8" fmla="*/ 1 w 19"/>
                  <a:gd name="T9" fmla="*/ 1 h 24"/>
                  <a:gd name="T10" fmla="*/ 1 w 19"/>
                  <a:gd name="T11" fmla="*/ 1 h 24"/>
                  <a:gd name="T12" fmla="*/ 1 w 19"/>
                  <a:gd name="T13" fmla="*/ 1 h 24"/>
                  <a:gd name="T14" fmla="*/ 0 60000 65536"/>
                  <a:gd name="T15" fmla="*/ 0 60000 65536"/>
                  <a:gd name="T16" fmla="*/ 0 60000 65536"/>
                  <a:gd name="T17" fmla="*/ 0 60000 65536"/>
                  <a:gd name="T18" fmla="*/ 0 60000 65536"/>
                  <a:gd name="T19" fmla="*/ 0 60000 65536"/>
                  <a:gd name="T20" fmla="*/ 0 60000 65536"/>
                  <a:gd name="T21" fmla="*/ 0 w 19"/>
                  <a:gd name="T22" fmla="*/ 0 h 24"/>
                  <a:gd name="T23" fmla="*/ 19 w 19"/>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24">
                    <a:moveTo>
                      <a:pt x="17" y="11"/>
                    </a:moveTo>
                    <a:lnTo>
                      <a:pt x="10" y="0"/>
                    </a:lnTo>
                    <a:lnTo>
                      <a:pt x="0" y="17"/>
                    </a:lnTo>
                    <a:lnTo>
                      <a:pt x="12" y="24"/>
                    </a:lnTo>
                    <a:lnTo>
                      <a:pt x="19" y="19"/>
                    </a:lnTo>
                    <a:lnTo>
                      <a:pt x="17" y="11"/>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22" name="Freeform 208"/>
              <p:cNvSpPr>
                <a:spLocks/>
              </p:cNvSpPr>
              <p:nvPr/>
            </p:nvSpPr>
            <p:spPr bwMode="auto">
              <a:xfrm>
                <a:off x="2091" y="2772"/>
                <a:ext cx="19" cy="14"/>
              </a:xfrm>
              <a:custGeom>
                <a:avLst/>
                <a:gdLst>
                  <a:gd name="T0" fmla="*/ 0 w 38"/>
                  <a:gd name="T1" fmla="*/ 1 h 26"/>
                  <a:gd name="T2" fmla="*/ 0 w 38"/>
                  <a:gd name="T3" fmla="*/ 1 h 26"/>
                  <a:gd name="T4" fmla="*/ 0 w 38"/>
                  <a:gd name="T5" fmla="*/ 1 h 26"/>
                  <a:gd name="T6" fmla="*/ 1 w 38"/>
                  <a:gd name="T7" fmla="*/ 1 h 26"/>
                  <a:gd name="T8" fmla="*/ 1 w 38"/>
                  <a:gd name="T9" fmla="*/ 1 h 26"/>
                  <a:gd name="T10" fmla="*/ 1 w 38"/>
                  <a:gd name="T11" fmla="*/ 1 h 26"/>
                  <a:gd name="T12" fmla="*/ 1 w 38"/>
                  <a:gd name="T13" fmla="*/ 1 h 26"/>
                  <a:gd name="T14" fmla="*/ 1 w 38"/>
                  <a:gd name="T15" fmla="*/ 1 h 26"/>
                  <a:gd name="T16" fmla="*/ 1 w 38"/>
                  <a:gd name="T17" fmla="*/ 1 h 26"/>
                  <a:gd name="T18" fmla="*/ 1 w 38"/>
                  <a:gd name="T19" fmla="*/ 0 h 26"/>
                  <a:gd name="T20" fmla="*/ 1 w 38"/>
                  <a:gd name="T21" fmla="*/ 1 h 26"/>
                  <a:gd name="T22" fmla="*/ 1 w 38"/>
                  <a:gd name="T23" fmla="*/ 1 h 26"/>
                  <a:gd name="T24" fmla="*/ 1 w 38"/>
                  <a:gd name="T25" fmla="*/ 1 h 26"/>
                  <a:gd name="T26" fmla="*/ 1 w 38"/>
                  <a:gd name="T27" fmla="*/ 1 h 26"/>
                  <a:gd name="T28" fmla="*/ 1 w 38"/>
                  <a:gd name="T29" fmla="*/ 1 h 26"/>
                  <a:gd name="T30" fmla="*/ 1 w 38"/>
                  <a:gd name="T31" fmla="*/ 1 h 26"/>
                  <a:gd name="T32" fmla="*/ 1 w 38"/>
                  <a:gd name="T33" fmla="*/ 1 h 26"/>
                  <a:gd name="T34" fmla="*/ 1 w 38"/>
                  <a:gd name="T35" fmla="*/ 1 h 26"/>
                  <a:gd name="T36" fmla="*/ 1 w 38"/>
                  <a:gd name="T37" fmla="*/ 1 h 26"/>
                  <a:gd name="T38" fmla="*/ 1 w 38"/>
                  <a:gd name="T39" fmla="*/ 1 h 26"/>
                  <a:gd name="T40" fmla="*/ 0 w 38"/>
                  <a:gd name="T41" fmla="*/ 1 h 26"/>
                  <a:gd name="T42" fmla="*/ 0 w 38"/>
                  <a:gd name="T43" fmla="*/ 1 h 26"/>
                  <a:gd name="T44" fmla="*/ 0 w 38"/>
                  <a:gd name="T45" fmla="*/ 1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8"/>
                  <a:gd name="T70" fmla="*/ 0 h 26"/>
                  <a:gd name="T71" fmla="*/ 38 w 38"/>
                  <a:gd name="T72" fmla="*/ 26 h 2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8" h="26">
                    <a:moveTo>
                      <a:pt x="0" y="26"/>
                    </a:moveTo>
                    <a:lnTo>
                      <a:pt x="0" y="24"/>
                    </a:lnTo>
                    <a:lnTo>
                      <a:pt x="0" y="22"/>
                    </a:lnTo>
                    <a:lnTo>
                      <a:pt x="2" y="17"/>
                    </a:lnTo>
                    <a:lnTo>
                      <a:pt x="4" y="13"/>
                    </a:lnTo>
                    <a:lnTo>
                      <a:pt x="6" y="9"/>
                    </a:lnTo>
                    <a:lnTo>
                      <a:pt x="10" y="5"/>
                    </a:lnTo>
                    <a:lnTo>
                      <a:pt x="11" y="1"/>
                    </a:lnTo>
                    <a:lnTo>
                      <a:pt x="17" y="1"/>
                    </a:lnTo>
                    <a:lnTo>
                      <a:pt x="25" y="0"/>
                    </a:lnTo>
                    <a:lnTo>
                      <a:pt x="30" y="1"/>
                    </a:lnTo>
                    <a:lnTo>
                      <a:pt x="36" y="1"/>
                    </a:lnTo>
                    <a:lnTo>
                      <a:pt x="38" y="3"/>
                    </a:lnTo>
                    <a:lnTo>
                      <a:pt x="36" y="15"/>
                    </a:lnTo>
                    <a:lnTo>
                      <a:pt x="32" y="13"/>
                    </a:lnTo>
                    <a:lnTo>
                      <a:pt x="29" y="13"/>
                    </a:lnTo>
                    <a:lnTo>
                      <a:pt x="21" y="15"/>
                    </a:lnTo>
                    <a:lnTo>
                      <a:pt x="13" y="19"/>
                    </a:lnTo>
                    <a:lnTo>
                      <a:pt x="8" y="22"/>
                    </a:lnTo>
                    <a:lnTo>
                      <a:pt x="4" y="24"/>
                    </a:lnTo>
                    <a:lnTo>
                      <a:pt x="0" y="26"/>
                    </a:lnTo>
                    <a:close/>
                  </a:path>
                </a:pathLst>
              </a:custGeom>
              <a:solidFill>
                <a:srgbClr val="F7C4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23" name="Freeform 209"/>
              <p:cNvSpPr>
                <a:spLocks/>
              </p:cNvSpPr>
              <p:nvPr/>
            </p:nvSpPr>
            <p:spPr bwMode="auto">
              <a:xfrm>
                <a:off x="2038" y="2784"/>
                <a:ext cx="51" cy="45"/>
              </a:xfrm>
              <a:custGeom>
                <a:avLst/>
                <a:gdLst>
                  <a:gd name="T0" fmla="*/ 1 w 102"/>
                  <a:gd name="T1" fmla="*/ 0 h 92"/>
                  <a:gd name="T2" fmla="*/ 1 w 102"/>
                  <a:gd name="T3" fmla="*/ 0 h 92"/>
                  <a:gd name="T4" fmla="*/ 1 w 102"/>
                  <a:gd name="T5" fmla="*/ 0 h 92"/>
                  <a:gd name="T6" fmla="*/ 1 w 102"/>
                  <a:gd name="T7" fmla="*/ 0 h 92"/>
                  <a:gd name="T8" fmla="*/ 1 w 102"/>
                  <a:gd name="T9" fmla="*/ 0 h 92"/>
                  <a:gd name="T10" fmla="*/ 1 w 102"/>
                  <a:gd name="T11" fmla="*/ 0 h 92"/>
                  <a:gd name="T12" fmla="*/ 1 w 102"/>
                  <a:gd name="T13" fmla="*/ 0 h 92"/>
                  <a:gd name="T14" fmla="*/ 1 w 102"/>
                  <a:gd name="T15" fmla="*/ 0 h 92"/>
                  <a:gd name="T16" fmla="*/ 1 w 102"/>
                  <a:gd name="T17" fmla="*/ 0 h 92"/>
                  <a:gd name="T18" fmla="*/ 0 w 102"/>
                  <a:gd name="T19" fmla="*/ 0 h 92"/>
                  <a:gd name="T20" fmla="*/ 1 w 102"/>
                  <a:gd name="T21" fmla="*/ 0 h 92"/>
                  <a:gd name="T22" fmla="*/ 1 w 102"/>
                  <a:gd name="T23" fmla="*/ 0 h 92"/>
                  <a:gd name="T24" fmla="*/ 1 w 102"/>
                  <a:gd name="T25" fmla="*/ 0 h 92"/>
                  <a:gd name="T26" fmla="*/ 1 w 102"/>
                  <a:gd name="T27" fmla="*/ 0 h 92"/>
                  <a:gd name="T28" fmla="*/ 1 w 102"/>
                  <a:gd name="T29" fmla="*/ 0 h 92"/>
                  <a:gd name="T30" fmla="*/ 1 w 102"/>
                  <a:gd name="T31" fmla="*/ 0 h 92"/>
                  <a:gd name="T32" fmla="*/ 1 w 102"/>
                  <a:gd name="T33" fmla="*/ 0 h 92"/>
                  <a:gd name="T34" fmla="*/ 1 w 102"/>
                  <a:gd name="T35" fmla="*/ 0 h 92"/>
                  <a:gd name="T36" fmla="*/ 1 w 102"/>
                  <a:gd name="T37" fmla="*/ 0 h 92"/>
                  <a:gd name="T38" fmla="*/ 1 w 102"/>
                  <a:gd name="T39" fmla="*/ 0 h 92"/>
                  <a:gd name="T40" fmla="*/ 1 w 102"/>
                  <a:gd name="T41" fmla="*/ 0 h 92"/>
                  <a:gd name="T42" fmla="*/ 1 w 102"/>
                  <a:gd name="T43" fmla="*/ 0 h 92"/>
                  <a:gd name="T44" fmla="*/ 1 w 102"/>
                  <a:gd name="T45" fmla="*/ 0 h 92"/>
                  <a:gd name="T46" fmla="*/ 1 w 102"/>
                  <a:gd name="T47" fmla="*/ 0 h 92"/>
                  <a:gd name="T48" fmla="*/ 1 w 102"/>
                  <a:gd name="T49" fmla="*/ 0 h 92"/>
                  <a:gd name="T50" fmla="*/ 1 w 102"/>
                  <a:gd name="T51" fmla="*/ 0 h 92"/>
                  <a:gd name="T52" fmla="*/ 1 w 102"/>
                  <a:gd name="T53" fmla="*/ 0 h 92"/>
                  <a:gd name="T54" fmla="*/ 1 w 102"/>
                  <a:gd name="T55" fmla="*/ 0 h 92"/>
                  <a:gd name="T56" fmla="*/ 1 w 102"/>
                  <a:gd name="T57" fmla="*/ 0 h 92"/>
                  <a:gd name="T58" fmla="*/ 1 w 102"/>
                  <a:gd name="T59" fmla="*/ 0 h 92"/>
                  <a:gd name="T60" fmla="*/ 1 w 102"/>
                  <a:gd name="T61" fmla="*/ 0 h 92"/>
                  <a:gd name="T62" fmla="*/ 1 w 102"/>
                  <a:gd name="T63" fmla="*/ 0 h 92"/>
                  <a:gd name="T64" fmla="*/ 1 w 102"/>
                  <a:gd name="T65" fmla="*/ 0 h 92"/>
                  <a:gd name="T66" fmla="*/ 1 w 102"/>
                  <a:gd name="T67" fmla="*/ 0 h 92"/>
                  <a:gd name="T68" fmla="*/ 1 w 102"/>
                  <a:gd name="T69" fmla="*/ 0 h 92"/>
                  <a:gd name="T70" fmla="*/ 1 w 102"/>
                  <a:gd name="T71" fmla="*/ 0 h 92"/>
                  <a:gd name="T72" fmla="*/ 1 w 102"/>
                  <a:gd name="T73" fmla="*/ 0 h 92"/>
                  <a:gd name="T74" fmla="*/ 1 w 102"/>
                  <a:gd name="T75" fmla="*/ 0 h 92"/>
                  <a:gd name="T76" fmla="*/ 1 w 102"/>
                  <a:gd name="T77" fmla="*/ 0 h 92"/>
                  <a:gd name="T78" fmla="*/ 1 w 102"/>
                  <a:gd name="T79" fmla="*/ 0 h 92"/>
                  <a:gd name="T80" fmla="*/ 1 w 102"/>
                  <a:gd name="T81" fmla="*/ 0 h 92"/>
                  <a:gd name="T82" fmla="*/ 1 w 102"/>
                  <a:gd name="T83" fmla="*/ 0 h 92"/>
                  <a:gd name="T84" fmla="*/ 1 w 102"/>
                  <a:gd name="T85" fmla="*/ 0 h 92"/>
                  <a:gd name="T86" fmla="*/ 1 w 102"/>
                  <a:gd name="T87" fmla="*/ 0 h 92"/>
                  <a:gd name="T88" fmla="*/ 1 w 102"/>
                  <a:gd name="T89" fmla="*/ 0 h 92"/>
                  <a:gd name="T90" fmla="*/ 1 w 102"/>
                  <a:gd name="T91" fmla="*/ 0 h 92"/>
                  <a:gd name="T92" fmla="*/ 1 w 102"/>
                  <a:gd name="T93" fmla="*/ 0 h 92"/>
                  <a:gd name="T94" fmla="*/ 1 w 102"/>
                  <a:gd name="T95" fmla="*/ 0 h 92"/>
                  <a:gd name="T96" fmla="*/ 1 w 102"/>
                  <a:gd name="T97" fmla="*/ 0 h 92"/>
                  <a:gd name="T98" fmla="*/ 1 w 102"/>
                  <a:gd name="T99" fmla="*/ 0 h 92"/>
                  <a:gd name="T100" fmla="*/ 1 w 102"/>
                  <a:gd name="T101" fmla="*/ 0 h 92"/>
                  <a:gd name="T102" fmla="*/ 1 w 102"/>
                  <a:gd name="T103" fmla="*/ 0 h 92"/>
                  <a:gd name="T104" fmla="*/ 1 w 102"/>
                  <a:gd name="T105" fmla="*/ 0 h 92"/>
                  <a:gd name="T106" fmla="*/ 1 w 102"/>
                  <a:gd name="T107" fmla="*/ 0 h 92"/>
                  <a:gd name="T108" fmla="*/ 1 w 102"/>
                  <a:gd name="T109" fmla="*/ 0 h 92"/>
                  <a:gd name="T110" fmla="*/ 1 w 102"/>
                  <a:gd name="T111" fmla="*/ 0 h 92"/>
                  <a:gd name="T112" fmla="*/ 1 w 102"/>
                  <a:gd name="T113" fmla="*/ 0 h 92"/>
                  <a:gd name="T114" fmla="*/ 1 w 102"/>
                  <a:gd name="T115" fmla="*/ 0 h 9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2"/>
                  <a:gd name="T175" fmla="*/ 0 h 92"/>
                  <a:gd name="T176" fmla="*/ 102 w 102"/>
                  <a:gd name="T177" fmla="*/ 92 h 9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2" h="92">
                    <a:moveTo>
                      <a:pt x="24" y="88"/>
                    </a:moveTo>
                    <a:lnTo>
                      <a:pt x="22" y="86"/>
                    </a:lnTo>
                    <a:lnTo>
                      <a:pt x="21" y="84"/>
                    </a:lnTo>
                    <a:lnTo>
                      <a:pt x="15" y="80"/>
                    </a:lnTo>
                    <a:lnTo>
                      <a:pt x="11" y="73"/>
                    </a:lnTo>
                    <a:lnTo>
                      <a:pt x="7" y="67"/>
                    </a:lnTo>
                    <a:lnTo>
                      <a:pt x="3" y="59"/>
                    </a:lnTo>
                    <a:lnTo>
                      <a:pt x="2" y="54"/>
                    </a:lnTo>
                    <a:lnTo>
                      <a:pt x="2" y="50"/>
                    </a:lnTo>
                    <a:lnTo>
                      <a:pt x="0" y="46"/>
                    </a:lnTo>
                    <a:lnTo>
                      <a:pt x="2" y="40"/>
                    </a:lnTo>
                    <a:lnTo>
                      <a:pt x="2" y="37"/>
                    </a:lnTo>
                    <a:lnTo>
                      <a:pt x="2" y="31"/>
                    </a:lnTo>
                    <a:lnTo>
                      <a:pt x="2" y="27"/>
                    </a:lnTo>
                    <a:lnTo>
                      <a:pt x="5" y="25"/>
                    </a:lnTo>
                    <a:lnTo>
                      <a:pt x="7" y="18"/>
                    </a:lnTo>
                    <a:lnTo>
                      <a:pt x="11" y="12"/>
                    </a:lnTo>
                    <a:lnTo>
                      <a:pt x="17" y="8"/>
                    </a:lnTo>
                    <a:lnTo>
                      <a:pt x="22" y="4"/>
                    </a:lnTo>
                    <a:lnTo>
                      <a:pt x="28" y="2"/>
                    </a:lnTo>
                    <a:lnTo>
                      <a:pt x="36" y="2"/>
                    </a:lnTo>
                    <a:lnTo>
                      <a:pt x="41" y="2"/>
                    </a:lnTo>
                    <a:lnTo>
                      <a:pt x="47" y="2"/>
                    </a:lnTo>
                    <a:lnTo>
                      <a:pt x="51" y="0"/>
                    </a:lnTo>
                    <a:lnTo>
                      <a:pt x="57" y="0"/>
                    </a:lnTo>
                    <a:lnTo>
                      <a:pt x="60" y="0"/>
                    </a:lnTo>
                    <a:lnTo>
                      <a:pt x="64" y="0"/>
                    </a:lnTo>
                    <a:lnTo>
                      <a:pt x="70" y="2"/>
                    </a:lnTo>
                    <a:lnTo>
                      <a:pt x="76" y="4"/>
                    </a:lnTo>
                    <a:lnTo>
                      <a:pt x="81" y="6"/>
                    </a:lnTo>
                    <a:lnTo>
                      <a:pt x="85" y="8"/>
                    </a:lnTo>
                    <a:lnTo>
                      <a:pt x="91" y="12"/>
                    </a:lnTo>
                    <a:lnTo>
                      <a:pt x="95" y="16"/>
                    </a:lnTo>
                    <a:lnTo>
                      <a:pt x="97" y="19"/>
                    </a:lnTo>
                    <a:lnTo>
                      <a:pt x="100" y="25"/>
                    </a:lnTo>
                    <a:lnTo>
                      <a:pt x="102" y="31"/>
                    </a:lnTo>
                    <a:lnTo>
                      <a:pt x="102" y="37"/>
                    </a:lnTo>
                    <a:lnTo>
                      <a:pt x="102" y="44"/>
                    </a:lnTo>
                    <a:lnTo>
                      <a:pt x="102" y="50"/>
                    </a:lnTo>
                    <a:lnTo>
                      <a:pt x="100" y="56"/>
                    </a:lnTo>
                    <a:lnTo>
                      <a:pt x="98" y="61"/>
                    </a:lnTo>
                    <a:lnTo>
                      <a:pt x="97" y="65"/>
                    </a:lnTo>
                    <a:lnTo>
                      <a:pt x="93" y="71"/>
                    </a:lnTo>
                    <a:lnTo>
                      <a:pt x="89" y="75"/>
                    </a:lnTo>
                    <a:lnTo>
                      <a:pt x="85" y="80"/>
                    </a:lnTo>
                    <a:lnTo>
                      <a:pt x="81" y="82"/>
                    </a:lnTo>
                    <a:lnTo>
                      <a:pt x="78" y="86"/>
                    </a:lnTo>
                    <a:lnTo>
                      <a:pt x="74" y="88"/>
                    </a:lnTo>
                    <a:lnTo>
                      <a:pt x="72" y="90"/>
                    </a:lnTo>
                    <a:lnTo>
                      <a:pt x="66" y="92"/>
                    </a:lnTo>
                    <a:lnTo>
                      <a:pt x="60" y="92"/>
                    </a:lnTo>
                    <a:lnTo>
                      <a:pt x="57" y="90"/>
                    </a:lnTo>
                    <a:lnTo>
                      <a:pt x="53" y="88"/>
                    </a:lnTo>
                    <a:lnTo>
                      <a:pt x="49" y="86"/>
                    </a:lnTo>
                    <a:lnTo>
                      <a:pt x="41" y="92"/>
                    </a:lnTo>
                    <a:lnTo>
                      <a:pt x="24" y="88"/>
                    </a:lnTo>
                    <a:close/>
                  </a:path>
                </a:pathLst>
              </a:custGeom>
              <a:solidFill>
                <a:srgbClr val="E01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24" name="Freeform 210"/>
              <p:cNvSpPr>
                <a:spLocks/>
              </p:cNvSpPr>
              <p:nvPr/>
            </p:nvSpPr>
            <p:spPr bwMode="auto">
              <a:xfrm>
                <a:off x="2045" y="2788"/>
                <a:ext cx="38" cy="20"/>
              </a:xfrm>
              <a:custGeom>
                <a:avLst/>
                <a:gdLst>
                  <a:gd name="T0" fmla="*/ 0 w 76"/>
                  <a:gd name="T1" fmla="*/ 0 h 42"/>
                  <a:gd name="T2" fmla="*/ 0 w 76"/>
                  <a:gd name="T3" fmla="*/ 0 h 42"/>
                  <a:gd name="T4" fmla="*/ 1 w 76"/>
                  <a:gd name="T5" fmla="*/ 0 h 42"/>
                  <a:gd name="T6" fmla="*/ 1 w 76"/>
                  <a:gd name="T7" fmla="*/ 0 h 42"/>
                  <a:gd name="T8" fmla="*/ 1 w 76"/>
                  <a:gd name="T9" fmla="*/ 0 h 42"/>
                  <a:gd name="T10" fmla="*/ 1 w 76"/>
                  <a:gd name="T11" fmla="*/ 0 h 42"/>
                  <a:gd name="T12" fmla="*/ 1 w 76"/>
                  <a:gd name="T13" fmla="*/ 0 h 42"/>
                  <a:gd name="T14" fmla="*/ 1 w 76"/>
                  <a:gd name="T15" fmla="*/ 0 h 42"/>
                  <a:gd name="T16" fmla="*/ 1 w 76"/>
                  <a:gd name="T17" fmla="*/ 0 h 42"/>
                  <a:gd name="T18" fmla="*/ 1 w 76"/>
                  <a:gd name="T19" fmla="*/ 0 h 42"/>
                  <a:gd name="T20" fmla="*/ 1 w 76"/>
                  <a:gd name="T21" fmla="*/ 0 h 42"/>
                  <a:gd name="T22" fmla="*/ 1 w 76"/>
                  <a:gd name="T23" fmla="*/ 0 h 42"/>
                  <a:gd name="T24" fmla="*/ 1 w 76"/>
                  <a:gd name="T25" fmla="*/ 0 h 42"/>
                  <a:gd name="T26" fmla="*/ 1 w 76"/>
                  <a:gd name="T27" fmla="*/ 0 h 42"/>
                  <a:gd name="T28" fmla="*/ 1 w 76"/>
                  <a:gd name="T29" fmla="*/ 0 h 42"/>
                  <a:gd name="T30" fmla="*/ 1 w 76"/>
                  <a:gd name="T31" fmla="*/ 0 h 42"/>
                  <a:gd name="T32" fmla="*/ 1 w 76"/>
                  <a:gd name="T33" fmla="*/ 0 h 42"/>
                  <a:gd name="T34" fmla="*/ 1 w 76"/>
                  <a:gd name="T35" fmla="*/ 0 h 42"/>
                  <a:gd name="T36" fmla="*/ 1 w 76"/>
                  <a:gd name="T37" fmla="*/ 0 h 42"/>
                  <a:gd name="T38" fmla="*/ 1 w 76"/>
                  <a:gd name="T39" fmla="*/ 0 h 42"/>
                  <a:gd name="T40" fmla="*/ 1 w 76"/>
                  <a:gd name="T41" fmla="*/ 0 h 42"/>
                  <a:gd name="T42" fmla="*/ 1 w 76"/>
                  <a:gd name="T43" fmla="*/ 0 h 42"/>
                  <a:gd name="T44" fmla="*/ 1 w 76"/>
                  <a:gd name="T45" fmla="*/ 0 h 42"/>
                  <a:gd name="T46" fmla="*/ 1 w 76"/>
                  <a:gd name="T47" fmla="*/ 0 h 42"/>
                  <a:gd name="T48" fmla="*/ 1 w 76"/>
                  <a:gd name="T49" fmla="*/ 0 h 42"/>
                  <a:gd name="T50" fmla="*/ 1 w 76"/>
                  <a:gd name="T51" fmla="*/ 0 h 42"/>
                  <a:gd name="T52" fmla="*/ 1 w 76"/>
                  <a:gd name="T53" fmla="*/ 0 h 42"/>
                  <a:gd name="T54" fmla="*/ 1 w 76"/>
                  <a:gd name="T55" fmla="*/ 0 h 42"/>
                  <a:gd name="T56" fmla="*/ 1 w 76"/>
                  <a:gd name="T57" fmla="*/ 0 h 42"/>
                  <a:gd name="T58" fmla="*/ 1 w 76"/>
                  <a:gd name="T59" fmla="*/ 0 h 42"/>
                  <a:gd name="T60" fmla="*/ 1 w 76"/>
                  <a:gd name="T61" fmla="*/ 0 h 42"/>
                  <a:gd name="T62" fmla="*/ 1 w 76"/>
                  <a:gd name="T63" fmla="*/ 0 h 42"/>
                  <a:gd name="T64" fmla="*/ 1 w 76"/>
                  <a:gd name="T65" fmla="*/ 0 h 42"/>
                  <a:gd name="T66" fmla="*/ 1 w 76"/>
                  <a:gd name="T67" fmla="*/ 0 h 42"/>
                  <a:gd name="T68" fmla="*/ 1 w 76"/>
                  <a:gd name="T69" fmla="*/ 0 h 42"/>
                  <a:gd name="T70" fmla="*/ 1 w 76"/>
                  <a:gd name="T71" fmla="*/ 0 h 42"/>
                  <a:gd name="T72" fmla="*/ 1 w 76"/>
                  <a:gd name="T73" fmla="*/ 0 h 42"/>
                  <a:gd name="T74" fmla="*/ 1 w 76"/>
                  <a:gd name="T75" fmla="*/ 0 h 42"/>
                  <a:gd name="T76" fmla="*/ 1 w 76"/>
                  <a:gd name="T77" fmla="*/ 0 h 42"/>
                  <a:gd name="T78" fmla="*/ 1 w 76"/>
                  <a:gd name="T79" fmla="*/ 0 h 42"/>
                  <a:gd name="T80" fmla="*/ 1 w 76"/>
                  <a:gd name="T81" fmla="*/ 0 h 42"/>
                  <a:gd name="T82" fmla="*/ 1 w 76"/>
                  <a:gd name="T83" fmla="*/ 0 h 42"/>
                  <a:gd name="T84" fmla="*/ 1 w 76"/>
                  <a:gd name="T85" fmla="*/ 0 h 42"/>
                  <a:gd name="T86" fmla="*/ 1 w 76"/>
                  <a:gd name="T87" fmla="*/ 0 h 42"/>
                  <a:gd name="T88" fmla="*/ 1 w 76"/>
                  <a:gd name="T89" fmla="*/ 0 h 42"/>
                  <a:gd name="T90" fmla="*/ 0 w 76"/>
                  <a:gd name="T91" fmla="*/ 0 h 42"/>
                  <a:gd name="T92" fmla="*/ 0 w 76"/>
                  <a:gd name="T93" fmla="*/ 0 h 42"/>
                  <a:gd name="T94" fmla="*/ 0 w 76"/>
                  <a:gd name="T95" fmla="*/ 0 h 4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6"/>
                  <a:gd name="T145" fmla="*/ 0 h 42"/>
                  <a:gd name="T146" fmla="*/ 76 w 76"/>
                  <a:gd name="T147" fmla="*/ 42 h 4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6" h="42">
                    <a:moveTo>
                      <a:pt x="0" y="27"/>
                    </a:moveTo>
                    <a:lnTo>
                      <a:pt x="0" y="25"/>
                    </a:lnTo>
                    <a:lnTo>
                      <a:pt x="2" y="19"/>
                    </a:lnTo>
                    <a:lnTo>
                      <a:pt x="6" y="13"/>
                    </a:lnTo>
                    <a:lnTo>
                      <a:pt x="13" y="8"/>
                    </a:lnTo>
                    <a:lnTo>
                      <a:pt x="15" y="6"/>
                    </a:lnTo>
                    <a:lnTo>
                      <a:pt x="19" y="6"/>
                    </a:lnTo>
                    <a:lnTo>
                      <a:pt x="23" y="4"/>
                    </a:lnTo>
                    <a:lnTo>
                      <a:pt x="28" y="4"/>
                    </a:lnTo>
                    <a:lnTo>
                      <a:pt x="32" y="4"/>
                    </a:lnTo>
                    <a:lnTo>
                      <a:pt x="36" y="4"/>
                    </a:lnTo>
                    <a:lnTo>
                      <a:pt x="38" y="4"/>
                    </a:lnTo>
                    <a:lnTo>
                      <a:pt x="42" y="4"/>
                    </a:lnTo>
                    <a:lnTo>
                      <a:pt x="47" y="2"/>
                    </a:lnTo>
                    <a:lnTo>
                      <a:pt x="55" y="0"/>
                    </a:lnTo>
                    <a:lnTo>
                      <a:pt x="59" y="0"/>
                    </a:lnTo>
                    <a:lnTo>
                      <a:pt x="63" y="2"/>
                    </a:lnTo>
                    <a:lnTo>
                      <a:pt x="64" y="4"/>
                    </a:lnTo>
                    <a:lnTo>
                      <a:pt x="68" y="8"/>
                    </a:lnTo>
                    <a:lnTo>
                      <a:pt x="70" y="13"/>
                    </a:lnTo>
                    <a:lnTo>
                      <a:pt x="74" y="19"/>
                    </a:lnTo>
                    <a:lnTo>
                      <a:pt x="74" y="23"/>
                    </a:lnTo>
                    <a:lnTo>
                      <a:pt x="76" y="27"/>
                    </a:lnTo>
                    <a:lnTo>
                      <a:pt x="76" y="30"/>
                    </a:lnTo>
                    <a:lnTo>
                      <a:pt x="76" y="34"/>
                    </a:lnTo>
                    <a:lnTo>
                      <a:pt x="74" y="36"/>
                    </a:lnTo>
                    <a:lnTo>
                      <a:pt x="70" y="38"/>
                    </a:lnTo>
                    <a:lnTo>
                      <a:pt x="66" y="40"/>
                    </a:lnTo>
                    <a:lnTo>
                      <a:pt x="63" y="40"/>
                    </a:lnTo>
                    <a:lnTo>
                      <a:pt x="57" y="40"/>
                    </a:lnTo>
                    <a:lnTo>
                      <a:pt x="55" y="42"/>
                    </a:lnTo>
                    <a:lnTo>
                      <a:pt x="51" y="40"/>
                    </a:lnTo>
                    <a:lnTo>
                      <a:pt x="49" y="34"/>
                    </a:lnTo>
                    <a:lnTo>
                      <a:pt x="45" y="30"/>
                    </a:lnTo>
                    <a:lnTo>
                      <a:pt x="42" y="32"/>
                    </a:lnTo>
                    <a:lnTo>
                      <a:pt x="38" y="36"/>
                    </a:lnTo>
                    <a:lnTo>
                      <a:pt x="34" y="38"/>
                    </a:lnTo>
                    <a:lnTo>
                      <a:pt x="30" y="40"/>
                    </a:lnTo>
                    <a:lnTo>
                      <a:pt x="26" y="42"/>
                    </a:lnTo>
                    <a:lnTo>
                      <a:pt x="23" y="42"/>
                    </a:lnTo>
                    <a:lnTo>
                      <a:pt x="17" y="40"/>
                    </a:lnTo>
                    <a:lnTo>
                      <a:pt x="13" y="38"/>
                    </a:lnTo>
                    <a:lnTo>
                      <a:pt x="9" y="36"/>
                    </a:lnTo>
                    <a:lnTo>
                      <a:pt x="4" y="32"/>
                    </a:lnTo>
                    <a:lnTo>
                      <a:pt x="2" y="30"/>
                    </a:lnTo>
                    <a:lnTo>
                      <a:pt x="0" y="29"/>
                    </a:lnTo>
                    <a:lnTo>
                      <a:pt x="0" y="27"/>
                    </a:lnTo>
                    <a:close/>
                  </a:path>
                </a:pathLst>
              </a:custGeom>
              <a:solidFill>
                <a:srgbClr val="F79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25" name="Freeform 211"/>
              <p:cNvSpPr>
                <a:spLocks/>
              </p:cNvSpPr>
              <p:nvPr/>
            </p:nvSpPr>
            <p:spPr bwMode="auto">
              <a:xfrm>
                <a:off x="2058" y="2791"/>
                <a:ext cx="12" cy="8"/>
              </a:xfrm>
              <a:custGeom>
                <a:avLst/>
                <a:gdLst>
                  <a:gd name="T0" fmla="*/ 1 w 24"/>
                  <a:gd name="T1" fmla="*/ 1 h 15"/>
                  <a:gd name="T2" fmla="*/ 0 w 24"/>
                  <a:gd name="T3" fmla="*/ 1 h 15"/>
                  <a:gd name="T4" fmla="*/ 1 w 24"/>
                  <a:gd name="T5" fmla="*/ 0 h 15"/>
                  <a:gd name="T6" fmla="*/ 1 w 24"/>
                  <a:gd name="T7" fmla="*/ 1 h 15"/>
                  <a:gd name="T8" fmla="*/ 1 w 24"/>
                  <a:gd name="T9" fmla="*/ 1 h 15"/>
                  <a:gd name="T10" fmla="*/ 1 w 24"/>
                  <a:gd name="T11" fmla="*/ 1 h 15"/>
                  <a:gd name="T12" fmla="*/ 1 w 24"/>
                  <a:gd name="T13" fmla="*/ 1 h 15"/>
                  <a:gd name="T14" fmla="*/ 0 60000 65536"/>
                  <a:gd name="T15" fmla="*/ 0 60000 65536"/>
                  <a:gd name="T16" fmla="*/ 0 60000 65536"/>
                  <a:gd name="T17" fmla="*/ 0 60000 65536"/>
                  <a:gd name="T18" fmla="*/ 0 60000 65536"/>
                  <a:gd name="T19" fmla="*/ 0 60000 65536"/>
                  <a:gd name="T20" fmla="*/ 0 60000 65536"/>
                  <a:gd name="T21" fmla="*/ 0 w 24"/>
                  <a:gd name="T22" fmla="*/ 0 h 15"/>
                  <a:gd name="T23" fmla="*/ 24 w 24"/>
                  <a:gd name="T24" fmla="*/ 15 h 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15">
                    <a:moveTo>
                      <a:pt x="11" y="15"/>
                    </a:moveTo>
                    <a:lnTo>
                      <a:pt x="0" y="5"/>
                    </a:lnTo>
                    <a:lnTo>
                      <a:pt x="13" y="0"/>
                    </a:lnTo>
                    <a:lnTo>
                      <a:pt x="24" y="7"/>
                    </a:lnTo>
                    <a:lnTo>
                      <a:pt x="13" y="9"/>
                    </a:lnTo>
                    <a:lnTo>
                      <a:pt x="11" y="15"/>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26" name="Freeform 212"/>
              <p:cNvSpPr>
                <a:spLocks/>
              </p:cNvSpPr>
              <p:nvPr/>
            </p:nvSpPr>
            <p:spPr bwMode="auto">
              <a:xfrm>
                <a:off x="2074" y="2751"/>
                <a:ext cx="150" cy="85"/>
              </a:xfrm>
              <a:custGeom>
                <a:avLst/>
                <a:gdLst>
                  <a:gd name="T0" fmla="*/ 0 w 300"/>
                  <a:gd name="T1" fmla="*/ 1 h 169"/>
                  <a:gd name="T2" fmla="*/ 1 w 300"/>
                  <a:gd name="T3" fmla="*/ 0 h 169"/>
                  <a:gd name="T4" fmla="*/ 1 w 300"/>
                  <a:gd name="T5" fmla="*/ 1 h 169"/>
                  <a:gd name="T6" fmla="*/ 1 w 300"/>
                  <a:gd name="T7" fmla="*/ 1 h 169"/>
                  <a:gd name="T8" fmla="*/ 0 w 300"/>
                  <a:gd name="T9" fmla="*/ 1 h 169"/>
                  <a:gd name="T10" fmla="*/ 0 w 300"/>
                  <a:gd name="T11" fmla="*/ 1 h 169"/>
                  <a:gd name="T12" fmla="*/ 0 60000 65536"/>
                  <a:gd name="T13" fmla="*/ 0 60000 65536"/>
                  <a:gd name="T14" fmla="*/ 0 60000 65536"/>
                  <a:gd name="T15" fmla="*/ 0 60000 65536"/>
                  <a:gd name="T16" fmla="*/ 0 60000 65536"/>
                  <a:gd name="T17" fmla="*/ 0 60000 65536"/>
                  <a:gd name="T18" fmla="*/ 0 w 300"/>
                  <a:gd name="T19" fmla="*/ 0 h 169"/>
                  <a:gd name="T20" fmla="*/ 300 w 300"/>
                  <a:gd name="T21" fmla="*/ 169 h 169"/>
                </a:gdLst>
                <a:ahLst/>
                <a:cxnLst>
                  <a:cxn ang="T12">
                    <a:pos x="T0" y="T1"/>
                  </a:cxn>
                  <a:cxn ang="T13">
                    <a:pos x="T2" y="T3"/>
                  </a:cxn>
                  <a:cxn ang="T14">
                    <a:pos x="T4" y="T5"/>
                  </a:cxn>
                  <a:cxn ang="T15">
                    <a:pos x="T6" y="T7"/>
                  </a:cxn>
                  <a:cxn ang="T16">
                    <a:pos x="T8" y="T9"/>
                  </a:cxn>
                  <a:cxn ang="T17">
                    <a:pos x="T10" y="T11"/>
                  </a:cxn>
                </a:cxnLst>
                <a:rect l="T18" t="T19" r="T20" b="T21"/>
                <a:pathLst>
                  <a:path w="300" h="169">
                    <a:moveTo>
                      <a:pt x="0" y="125"/>
                    </a:moveTo>
                    <a:lnTo>
                      <a:pt x="300" y="0"/>
                    </a:lnTo>
                    <a:lnTo>
                      <a:pt x="296" y="74"/>
                    </a:lnTo>
                    <a:lnTo>
                      <a:pt x="42" y="169"/>
                    </a:lnTo>
                    <a:lnTo>
                      <a:pt x="0" y="125"/>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27" name="Freeform 213"/>
              <p:cNvSpPr>
                <a:spLocks/>
              </p:cNvSpPr>
              <p:nvPr/>
            </p:nvSpPr>
            <p:spPr bwMode="auto">
              <a:xfrm>
                <a:off x="2385" y="2696"/>
                <a:ext cx="57" cy="94"/>
              </a:xfrm>
              <a:custGeom>
                <a:avLst/>
                <a:gdLst>
                  <a:gd name="T0" fmla="*/ 1 w 114"/>
                  <a:gd name="T1" fmla="*/ 0 h 189"/>
                  <a:gd name="T2" fmla="*/ 0 w 114"/>
                  <a:gd name="T3" fmla="*/ 0 h 189"/>
                  <a:gd name="T4" fmla="*/ 1 w 114"/>
                  <a:gd name="T5" fmla="*/ 0 h 189"/>
                  <a:gd name="T6" fmla="*/ 1 w 114"/>
                  <a:gd name="T7" fmla="*/ 0 h 189"/>
                  <a:gd name="T8" fmla="*/ 1 w 114"/>
                  <a:gd name="T9" fmla="*/ 0 h 189"/>
                  <a:gd name="T10" fmla="*/ 0 60000 65536"/>
                  <a:gd name="T11" fmla="*/ 0 60000 65536"/>
                  <a:gd name="T12" fmla="*/ 0 60000 65536"/>
                  <a:gd name="T13" fmla="*/ 0 60000 65536"/>
                  <a:gd name="T14" fmla="*/ 0 60000 65536"/>
                  <a:gd name="T15" fmla="*/ 0 w 114"/>
                  <a:gd name="T16" fmla="*/ 0 h 189"/>
                  <a:gd name="T17" fmla="*/ 114 w 114"/>
                  <a:gd name="T18" fmla="*/ 189 h 189"/>
                </a:gdLst>
                <a:ahLst/>
                <a:cxnLst>
                  <a:cxn ang="T10">
                    <a:pos x="T0" y="T1"/>
                  </a:cxn>
                  <a:cxn ang="T11">
                    <a:pos x="T2" y="T3"/>
                  </a:cxn>
                  <a:cxn ang="T12">
                    <a:pos x="T4" y="T5"/>
                  </a:cxn>
                  <a:cxn ang="T13">
                    <a:pos x="T6" y="T7"/>
                  </a:cxn>
                  <a:cxn ang="T14">
                    <a:pos x="T8" y="T9"/>
                  </a:cxn>
                </a:cxnLst>
                <a:rect l="T15" t="T16" r="T17" b="T18"/>
                <a:pathLst>
                  <a:path w="114" h="189">
                    <a:moveTo>
                      <a:pt x="114" y="94"/>
                    </a:moveTo>
                    <a:lnTo>
                      <a:pt x="0" y="0"/>
                    </a:lnTo>
                    <a:lnTo>
                      <a:pt x="12" y="189"/>
                    </a:lnTo>
                    <a:lnTo>
                      <a:pt x="114" y="94"/>
                    </a:lnTo>
                    <a:close/>
                  </a:path>
                </a:pathLst>
              </a:custGeom>
              <a:solidFill>
                <a:srgbClr val="E6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28" name="Freeform 214"/>
              <p:cNvSpPr>
                <a:spLocks/>
              </p:cNvSpPr>
              <p:nvPr/>
            </p:nvSpPr>
            <p:spPr bwMode="auto">
              <a:xfrm>
                <a:off x="2253" y="2696"/>
                <a:ext cx="147" cy="128"/>
              </a:xfrm>
              <a:custGeom>
                <a:avLst/>
                <a:gdLst>
                  <a:gd name="T0" fmla="*/ 0 w 295"/>
                  <a:gd name="T1" fmla="*/ 1 h 255"/>
                  <a:gd name="T2" fmla="*/ 0 w 295"/>
                  <a:gd name="T3" fmla="*/ 0 h 255"/>
                  <a:gd name="T4" fmla="*/ 0 w 295"/>
                  <a:gd name="T5" fmla="*/ 1 h 255"/>
                  <a:gd name="T6" fmla="*/ 0 w 295"/>
                  <a:gd name="T7" fmla="*/ 1 h 255"/>
                  <a:gd name="T8" fmla="*/ 0 w 295"/>
                  <a:gd name="T9" fmla="*/ 1 h 255"/>
                  <a:gd name="T10" fmla="*/ 0 w 295"/>
                  <a:gd name="T11" fmla="*/ 1 h 255"/>
                  <a:gd name="T12" fmla="*/ 0 60000 65536"/>
                  <a:gd name="T13" fmla="*/ 0 60000 65536"/>
                  <a:gd name="T14" fmla="*/ 0 60000 65536"/>
                  <a:gd name="T15" fmla="*/ 0 60000 65536"/>
                  <a:gd name="T16" fmla="*/ 0 60000 65536"/>
                  <a:gd name="T17" fmla="*/ 0 60000 65536"/>
                  <a:gd name="T18" fmla="*/ 0 w 295"/>
                  <a:gd name="T19" fmla="*/ 0 h 255"/>
                  <a:gd name="T20" fmla="*/ 295 w 295"/>
                  <a:gd name="T21" fmla="*/ 255 h 255"/>
                </a:gdLst>
                <a:ahLst/>
                <a:cxnLst>
                  <a:cxn ang="T12">
                    <a:pos x="T0" y="T1"/>
                  </a:cxn>
                  <a:cxn ang="T13">
                    <a:pos x="T2" y="T3"/>
                  </a:cxn>
                  <a:cxn ang="T14">
                    <a:pos x="T4" y="T5"/>
                  </a:cxn>
                  <a:cxn ang="T15">
                    <a:pos x="T6" y="T7"/>
                  </a:cxn>
                  <a:cxn ang="T16">
                    <a:pos x="T8" y="T9"/>
                  </a:cxn>
                  <a:cxn ang="T17">
                    <a:pos x="T10" y="T11"/>
                  </a:cxn>
                </a:cxnLst>
                <a:rect l="T18" t="T19" r="T20" b="T21"/>
                <a:pathLst>
                  <a:path w="295" h="255">
                    <a:moveTo>
                      <a:pt x="0" y="130"/>
                    </a:moveTo>
                    <a:lnTo>
                      <a:pt x="264" y="0"/>
                    </a:lnTo>
                    <a:lnTo>
                      <a:pt x="295" y="154"/>
                    </a:lnTo>
                    <a:lnTo>
                      <a:pt x="97" y="255"/>
                    </a:lnTo>
                    <a:lnTo>
                      <a:pt x="0" y="130"/>
                    </a:lnTo>
                    <a:close/>
                  </a:path>
                </a:pathLst>
              </a:custGeom>
              <a:solidFill>
                <a:srgbClr val="FFE6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29" name="Freeform 215"/>
              <p:cNvSpPr>
                <a:spLocks/>
              </p:cNvSpPr>
              <p:nvPr/>
            </p:nvSpPr>
            <p:spPr bwMode="auto">
              <a:xfrm>
                <a:off x="2084" y="2768"/>
                <a:ext cx="165" cy="114"/>
              </a:xfrm>
              <a:custGeom>
                <a:avLst/>
                <a:gdLst>
                  <a:gd name="T0" fmla="*/ 1 w 329"/>
                  <a:gd name="T1" fmla="*/ 0 h 228"/>
                  <a:gd name="T2" fmla="*/ 0 w 329"/>
                  <a:gd name="T3" fmla="*/ 1 h 228"/>
                  <a:gd name="T4" fmla="*/ 1 w 329"/>
                  <a:gd name="T5" fmla="*/ 1 h 228"/>
                  <a:gd name="T6" fmla="*/ 1 w 329"/>
                  <a:gd name="T7" fmla="*/ 1 h 228"/>
                  <a:gd name="T8" fmla="*/ 1 w 329"/>
                  <a:gd name="T9" fmla="*/ 0 h 228"/>
                  <a:gd name="T10" fmla="*/ 1 w 329"/>
                  <a:gd name="T11" fmla="*/ 0 h 228"/>
                  <a:gd name="T12" fmla="*/ 0 60000 65536"/>
                  <a:gd name="T13" fmla="*/ 0 60000 65536"/>
                  <a:gd name="T14" fmla="*/ 0 60000 65536"/>
                  <a:gd name="T15" fmla="*/ 0 60000 65536"/>
                  <a:gd name="T16" fmla="*/ 0 60000 65536"/>
                  <a:gd name="T17" fmla="*/ 0 60000 65536"/>
                  <a:gd name="T18" fmla="*/ 0 w 329"/>
                  <a:gd name="T19" fmla="*/ 0 h 228"/>
                  <a:gd name="T20" fmla="*/ 329 w 329"/>
                  <a:gd name="T21" fmla="*/ 228 h 228"/>
                </a:gdLst>
                <a:ahLst/>
                <a:cxnLst>
                  <a:cxn ang="T12">
                    <a:pos x="T0" y="T1"/>
                  </a:cxn>
                  <a:cxn ang="T13">
                    <a:pos x="T2" y="T3"/>
                  </a:cxn>
                  <a:cxn ang="T14">
                    <a:pos x="T4" y="T5"/>
                  </a:cxn>
                  <a:cxn ang="T15">
                    <a:pos x="T6" y="T7"/>
                  </a:cxn>
                  <a:cxn ang="T16">
                    <a:pos x="T8" y="T9"/>
                  </a:cxn>
                  <a:cxn ang="T17">
                    <a:pos x="T10" y="T11"/>
                  </a:cxn>
                </a:cxnLst>
                <a:rect l="T18" t="T19" r="T20" b="T21"/>
                <a:pathLst>
                  <a:path w="329" h="228">
                    <a:moveTo>
                      <a:pt x="300" y="0"/>
                    </a:moveTo>
                    <a:lnTo>
                      <a:pt x="0" y="114"/>
                    </a:lnTo>
                    <a:lnTo>
                      <a:pt x="116" y="228"/>
                    </a:lnTo>
                    <a:lnTo>
                      <a:pt x="329" y="139"/>
                    </a:lnTo>
                    <a:lnTo>
                      <a:pt x="300" y="0"/>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30" name="Freeform 216"/>
              <p:cNvSpPr>
                <a:spLocks/>
              </p:cNvSpPr>
              <p:nvPr/>
            </p:nvSpPr>
            <p:spPr bwMode="auto">
              <a:xfrm>
                <a:off x="2377" y="2719"/>
                <a:ext cx="49" cy="49"/>
              </a:xfrm>
              <a:custGeom>
                <a:avLst/>
                <a:gdLst>
                  <a:gd name="T0" fmla="*/ 0 w 99"/>
                  <a:gd name="T1" fmla="*/ 1 h 97"/>
                  <a:gd name="T2" fmla="*/ 0 w 99"/>
                  <a:gd name="T3" fmla="*/ 1 h 97"/>
                  <a:gd name="T4" fmla="*/ 0 w 99"/>
                  <a:gd name="T5" fmla="*/ 1 h 97"/>
                  <a:gd name="T6" fmla="*/ 0 w 99"/>
                  <a:gd name="T7" fmla="*/ 1 h 97"/>
                  <a:gd name="T8" fmla="*/ 0 w 99"/>
                  <a:gd name="T9" fmla="*/ 1 h 97"/>
                  <a:gd name="T10" fmla="*/ 0 w 99"/>
                  <a:gd name="T11" fmla="*/ 1 h 97"/>
                  <a:gd name="T12" fmla="*/ 0 w 99"/>
                  <a:gd name="T13" fmla="*/ 1 h 97"/>
                  <a:gd name="T14" fmla="*/ 0 w 99"/>
                  <a:gd name="T15" fmla="*/ 1 h 97"/>
                  <a:gd name="T16" fmla="*/ 0 w 99"/>
                  <a:gd name="T17" fmla="*/ 1 h 97"/>
                  <a:gd name="T18" fmla="*/ 0 w 99"/>
                  <a:gd name="T19" fmla="*/ 1 h 97"/>
                  <a:gd name="T20" fmla="*/ 0 w 99"/>
                  <a:gd name="T21" fmla="*/ 1 h 97"/>
                  <a:gd name="T22" fmla="*/ 0 w 99"/>
                  <a:gd name="T23" fmla="*/ 1 h 97"/>
                  <a:gd name="T24" fmla="*/ 0 w 99"/>
                  <a:gd name="T25" fmla="*/ 1 h 97"/>
                  <a:gd name="T26" fmla="*/ 0 w 99"/>
                  <a:gd name="T27" fmla="*/ 1 h 97"/>
                  <a:gd name="T28" fmla="*/ 0 w 99"/>
                  <a:gd name="T29" fmla="*/ 1 h 97"/>
                  <a:gd name="T30" fmla="*/ 0 w 99"/>
                  <a:gd name="T31" fmla="*/ 1 h 97"/>
                  <a:gd name="T32" fmla="*/ 0 w 99"/>
                  <a:gd name="T33" fmla="*/ 1 h 97"/>
                  <a:gd name="T34" fmla="*/ 0 w 99"/>
                  <a:gd name="T35" fmla="*/ 1 h 97"/>
                  <a:gd name="T36" fmla="*/ 0 w 99"/>
                  <a:gd name="T37" fmla="*/ 1 h 97"/>
                  <a:gd name="T38" fmla="*/ 0 w 99"/>
                  <a:gd name="T39" fmla="*/ 1 h 97"/>
                  <a:gd name="T40" fmla="*/ 0 w 99"/>
                  <a:gd name="T41" fmla="*/ 1 h 97"/>
                  <a:gd name="T42" fmla="*/ 0 w 99"/>
                  <a:gd name="T43" fmla="*/ 1 h 97"/>
                  <a:gd name="T44" fmla="*/ 0 w 99"/>
                  <a:gd name="T45" fmla="*/ 1 h 97"/>
                  <a:gd name="T46" fmla="*/ 0 w 99"/>
                  <a:gd name="T47" fmla="*/ 1 h 97"/>
                  <a:gd name="T48" fmla="*/ 0 w 99"/>
                  <a:gd name="T49" fmla="*/ 1 h 97"/>
                  <a:gd name="T50" fmla="*/ 0 w 99"/>
                  <a:gd name="T51" fmla="*/ 1 h 97"/>
                  <a:gd name="T52" fmla="*/ 0 w 99"/>
                  <a:gd name="T53" fmla="*/ 1 h 97"/>
                  <a:gd name="T54" fmla="*/ 0 w 99"/>
                  <a:gd name="T55" fmla="*/ 1 h 97"/>
                  <a:gd name="T56" fmla="*/ 0 w 99"/>
                  <a:gd name="T57" fmla="*/ 1 h 97"/>
                  <a:gd name="T58" fmla="*/ 0 w 99"/>
                  <a:gd name="T59" fmla="*/ 1 h 97"/>
                  <a:gd name="T60" fmla="*/ 0 w 99"/>
                  <a:gd name="T61" fmla="*/ 1 h 97"/>
                  <a:gd name="T62" fmla="*/ 0 w 99"/>
                  <a:gd name="T63" fmla="*/ 1 h 97"/>
                  <a:gd name="T64" fmla="*/ 0 w 99"/>
                  <a:gd name="T65" fmla="*/ 1 h 97"/>
                  <a:gd name="T66" fmla="*/ 0 w 99"/>
                  <a:gd name="T67" fmla="*/ 0 h 97"/>
                  <a:gd name="T68" fmla="*/ 0 w 99"/>
                  <a:gd name="T69" fmla="*/ 0 h 97"/>
                  <a:gd name="T70" fmla="*/ 0 w 99"/>
                  <a:gd name="T71" fmla="*/ 0 h 97"/>
                  <a:gd name="T72" fmla="*/ 0 w 99"/>
                  <a:gd name="T73" fmla="*/ 1 h 97"/>
                  <a:gd name="T74" fmla="*/ 0 w 99"/>
                  <a:gd name="T75" fmla="*/ 1 h 97"/>
                  <a:gd name="T76" fmla="*/ 0 w 99"/>
                  <a:gd name="T77" fmla="*/ 1 h 97"/>
                  <a:gd name="T78" fmla="*/ 0 w 99"/>
                  <a:gd name="T79" fmla="*/ 1 h 97"/>
                  <a:gd name="T80" fmla="*/ 0 w 99"/>
                  <a:gd name="T81" fmla="*/ 1 h 97"/>
                  <a:gd name="T82" fmla="*/ 0 w 99"/>
                  <a:gd name="T83" fmla="*/ 1 h 97"/>
                  <a:gd name="T84" fmla="*/ 0 w 99"/>
                  <a:gd name="T85" fmla="*/ 1 h 97"/>
                  <a:gd name="T86" fmla="*/ 0 w 99"/>
                  <a:gd name="T87" fmla="*/ 1 h 97"/>
                  <a:gd name="T88" fmla="*/ 0 w 99"/>
                  <a:gd name="T89" fmla="*/ 1 h 97"/>
                  <a:gd name="T90" fmla="*/ 0 w 99"/>
                  <a:gd name="T91" fmla="*/ 1 h 97"/>
                  <a:gd name="T92" fmla="*/ 0 w 99"/>
                  <a:gd name="T93" fmla="*/ 1 h 97"/>
                  <a:gd name="T94" fmla="*/ 0 w 99"/>
                  <a:gd name="T95" fmla="*/ 1 h 97"/>
                  <a:gd name="T96" fmla="*/ 0 w 99"/>
                  <a:gd name="T97" fmla="*/ 1 h 97"/>
                  <a:gd name="T98" fmla="*/ 0 w 99"/>
                  <a:gd name="T99" fmla="*/ 1 h 97"/>
                  <a:gd name="T100" fmla="*/ 0 w 99"/>
                  <a:gd name="T101" fmla="*/ 1 h 97"/>
                  <a:gd name="T102" fmla="*/ 0 w 99"/>
                  <a:gd name="T103" fmla="*/ 1 h 97"/>
                  <a:gd name="T104" fmla="*/ 0 w 99"/>
                  <a:gd name="T105" fmla="*/ 1 h 97"/>
                  <a:gd name="T106" fmla="*/ 0 w 99"/>
                  <a:gd name="T107" fmla="*/ 1 h 97"/>
                  <a:gd name="T108" fmla="*/ 0 w 99"/>
                  <a:gd name="T109" fmla="*/ 1 h 97"/>
                  <a:gd name="T110" fmla="*/ 0 w 99"/>
                  <a:gd name="T111" fmla="*/ 1 h 97"/>
                  <a:gd name="T112" fmla="*/ 0 w 99"/>
                  <a:gd name="T113" fmla="*/ 1 h 97"/>
                  <a:gd name="T114" fmla="*/ 0 w 99"/>
                  <a:gd name="T115" fmla="*/ 1 h 97"/>
                  <a:gd name="T116" fmla="*/ 0 w 99"/>
                  <a:gd name="T117" fmla="*/ 1 h 97"/>
                  <a:gd name="T118" fmla="*/ 0 w 99"/>
                  <a:gd name="T119" fmla="*/ 1 h 97"/>
                  <a:gd name="T120" fmla="*/ 0 w 99"/>
                  <a:gd name="T121" fmla="*/ 1 h 97"/>
                  <a:gd name="T122" fmla="*/ 0 w 99"/>
                  <a:gd name="T123" fmla="*/ 1 h 9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9"/>
                  <a:gd name="T187" fmla="*/ 0 h 97"/>
                  <a:gd name="T188" fmla="*/ 99 w 99"/>
                  <a:gd name="T189" fmla="*/ 97 h 9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9" h="97">
                    <a:moveTo>
                      <a:pt x="69" y="97"/>
                    </a:moveTo>
                    <a:lnTo>
                      <a:pt x="65" y="97"/>
                    </a:lnTo>
                    <a:lnTo>
                      <a:pt x="61" y="97"/>
                    </a:lnTo>
                    <a:lnTo>
                      <a:pt x="55" y="97"/>
                    </a:lnTo>
                    <a:lnTo>
                      <a:pt x="51" y="97"/>
                    </a:lnTo>
                    <a:lnTo>
                      <a:pt x="46" y="97"/>
                    </a:lnTo>
                    <a:lnTo>
                      <a:pt x="42" y="97"/>
                    </a:lnTo>
                    <a:lnTo>
                      <a:pt x="36" y="95"/>
                    </a:lnTo>
                    <a:lnTo>
                      <a:pt x="31" y="95"/>
                    </a:lnTo>
                    <a:lnTo>
                      <a:pt x="25" y="91"/>
                    </a:lnTo>
                    <a:lnTo>
                      <a:pt x="21" y="91"/>
                    </a:lnTo>
                    <a:lnTo>
                      <a:pt x="15" y="88"/>
                    </a:lnTo>
                    <a:lnTo>
                      <a:pt x="11" y="86"/>
                    </a:lnTo>
                    <a:lnTo>
                      <a:pt x="8" y="82"/>
                    </a:lnTo>
                    <a:lnTo>
                      <a:pt x="6" y="78"/>
                    </a:lnTo>
                    <a:lnTo>
                      <a:pt x="2" y="72"/>
                    </a:lnTo>
                    <a:lnTo>
                      <a:pt x="2" y="69"/>
                    </a:lnTo>
                    <a:lnTo>
                      <a:pt x="0" y="65"/>
                    </a:lnTo>
                    <a:lnTo>
                      <a:pt x="2" y="61"/>
                    </a:lnTo>
                    <a:lnTo>
                      <a:pt x="4" y="53"/>
                    </a:lnTo>
                    <a:lnTo>
                      <a:pt x="8" y="50"/>
                    </a:lnTo>
                    <a:lnTo>
                      <a:pt x="13" y="46"/>
                    </a:lnTo>
                    <a:lnTo>
                      <a:pt x="17" y="42"/>
                    </a:lnTo>
                    <a:lnTo>
                      <a:pt x="21" y="40"/>
                    </a:lnTo>
                    <a:lnTo>
                      <a:pt x="23" y="40"/>
                    </a:lnTo>
                    <a:lnTo>
                      <a:pt x="23" y="36"/>
                    </a:lnTo>
                    <a:lnTo>
                      <a:pt x="23" y="32"/>
                    </a:lnTo>
                    <a:lnTo>
                      <a:pt x="25" y="27"/>
                    </a:lnTo>
                    <a:lnTo>
                      <a:pt x="27" y="21"/>
                    </a:lnTo>
                    <a:lnTo>
                      <a:pt x="29" y="15"/>
                    </a:lnTo>
                    <a:lnTo>
                      <a:pt x="34" y="10"/>
                    </a:lnTo>
                    <a:lnTo>
                      <a:pt x="40" y="6"/>
                    </a:lnTo>
                    <a:lnTo>
                      <a:pt x="48" y="0"/>
                    </a:lnTo>
                    <a:lnTo>
                      <a:pt x="55" y="0"/>
                    </a:lnTo>
                    <a:lnTo>
                      <a:pt x="61" y="0"/>
                    </a:lnTo>
                    <a:lnTo>
                      <a:pt x="69" y="4"/>
                    </a:lnTo>
                    <a:lnTo>
                      <a:pt x="74" y="8"/>
                    </a:lnTo>
                    <a:lnTo>
                      <a:pt x="80" y="11"/>
                    </a:lnTo>
                    <a:lnTo>
                      <a:pt x="84" y="15"/>
                    </a:lnTo>
                    <a:lnTo>
                      <a:pt x="86" y="21"/>
                    </a:lnTo>
                    <a:lnTo>
                      <a:pt x="88" y="27"/>
                    </a:lnTo>
                    <a:lnTo>
                      <a:pt x="89" y="31"/>
                    </a:lnTo>
                    <a:lnTo>
                      <a:pt x="91" y="36"/>
                    </a:lnTo>
                    <a:lnTo>
                      <a:pt x="95" y="40"/>
                    </a:lnTo>
                    <a:lnTo>
                      <a:pt x="97" y="46"/>
                    </a:lnTo>
                    <a:lnTo>
                      <a:pt x="99" y="51"/>
                    </a:lnTo>
                    <a:lnTo>
                      <a:pt x="99" y="55"/>
                    </a:lnTo>
                    <a:lnTo>
                      <a:pt x="97" y="59"/>
                    </a:lnTo>
                    <a:lnTo>
                      <a:pt x="91" y="65"/>
                    </a:lnTo>
                    <a:lnTo>
                      <a:pt x="86" y="70"/>
                    </a:lnTo>
                    <a:lnTo>
                      <a:pt x="82" y="72"/>
                    </a:lnTo>
                    <a:lnTo>
                      <a:pt x="80" y="72"/>
                    </a:lnTo>
                    <a:lnTo>
                      <a:pt x="80" y="74"/>
                    </a:lnTo>
                    <a:lnTo>
                      <a:pt x="80" y="78"/>
                    </a:lnTo>
                    <a:lnTo>
                      <a:pt x="80" y="84"/>
                    </a:lnTo>
                    <a:lnTo>
                      <a:pt x="80" y="89"/>
                    </a:lnTo>
                    <a:lnTo>
                      <a:pt x="76" y="93"/>
                    </a:lnTo>
                    <a:lnTo>
                      <a:pt x="72" y="95"/>
                    </a:lnTo>
                    <a:lnTo>
                      <a:pt x="69" y="97"/>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31" name="Freeform 217"/>
              <p:cNvSpPr>
                <a:spLocks/>
              </p:cNvSpPr>
              <p:nvPr/>
            </p:nvSpPr>
            <p:spPr bwMode="auto">
              <a:xfrm>
                <a:off x="2382" y="2723"/>
                <a:ext cx="37" cy="41"/>
              </a:xfrm>
              <a:custGeom>
                <a:avLst/>
                <a:gdLst>
                  <a:gd name="T0" fmla="*/ 1 w 74"/>
                  <a:gd name="T1" fmla="*/ 1 h 81"/>
                  <a:gd name="T2" fmla="*/ 1 w 74"/>
                  <a:gd name="T3" fmla="*/ 1 h 81"/>
                  <a:gd name="T4" fmla="*/ 1 w 74"/>
                  <a:gd name="T5" fmla="*/ 1 h 81"/>
                  <a:gd name="T6" fmla="*/ 1 w 74"/>
                  <a:gd name="T7" fmla="*/ 1 h 81"/>
                  <a:gd name="T8" fmla="*/ 1 w 74"/>
                  <a:gd name="T9" fmla="*/ 1 h 81"/>
                  <a:gd name="T10" fmla="*/ 1 w 74"/>
                  <a:gd name="T11" fmla="*/ 1 h 81"/>
                  <a:gd name="T12" fmla="*/ 1 w 74"/>
                  <a:gd name="T13" fmla="*/ 1 h 81"/>
                  <a:gd name="T14" fmla="*/ 0 w 74"/>
                  <a:gd name="T15" fmla="*/ 1 h 81"/>
                  <a:gd name="T16" fmla="*/ 0 w 74"/>
                  <a:gd name="T17" fmla="*/ 1 h 81"/>
                  <a:gd name="T18" fmla="*/ 0 w 74"/>
                  <a:gd name="T19" fmla="*/ 1 h 81"/>
                  <a:gd name="T20" fmla="*/ 1 w 74"/>
                  <a:gd name="T21" fmla="*/ 1 h 81"/>
                  <a:gd name="T22" fmla="*/ 1 w 74"/>
                  <a:gd name="T23" fmla="*/ 1 h 81"/>
                  <a:gd name="T24" fmla="*/ 1 w 74"/>
                  <a:gd name="T25" fmla="*/ 1 h 81"/>
                  <a:gd name="T26" fmla="*/ 1 w 74"/>
                  <a:gd name="T27" fmla="*/ 1 h 81"/>
                  <a:gd name="T28" fmla="*/ 1 w 74"/>
                  <a:gd name="T29" fmla="*/ 1 h 81"/>
                  <a:gd name="T30" fmla="*/ 1 w 74"/>
                  <a:gd name="T31" fmla="*/ 1 h 81"/>
                  <a:gd name="T32" fmla="*/ 1 w 74"/>
                  <a:gd name="T33" fmla="*/ 1 h 81"/>
                  <a:gd name="T34" fmla="*/ 1 w 74"/>
                  <a:gd name="T35" fmla="*/ 1 h 81"/>
                  <a:gd name="T36" fmla="*/ 1 w 74"/>
                  <a:gd name="T37" fmla="*/ 1 h 81"/>
                  <a:gd name="T38" fmla="*/ 1 w 74"/>
                  <a:gd name="T39" fmla="*/ 1 h 81"/>
                  <a:gd name="T40" fmla="*/ 1 w 74"/>
                  <a:gd name="T41" fmla="*/ 1 h 81"/>
                  <a:gd name="T42" fmla="*/ 1 w 74"/>
                  <a:gd name="T43" fmla="*/ 1 h 81"/>
                  <a:gd name="T44" fmla="*/ 1 w 74"/>
                  <a:gd name="T45" fmla="*/ 1 h 81"/>
                  <a:gd name="T46" fmla="*/ 1 w 74"/>
                  <a:gd name="T47" fmla="*/ 1 h 81"/>
                  <a:gd name="T48" fmla="*/ 1 w 74"/>
                  <a:gd name="T49" fmla="*/ 1 h 81"/>
                  <a:gd name="T50" fmla="*/ 1 w 74"/>
                  <a:gd name="T51" fmla="*/ 1 h 81"/>
                  <a:gd name="T52" fmla="*/ 1 w 74"/>
                  <a:gd name="T53" fmla="*/ 0 h 81"/>
                  <a:gd name="T54" fmla="*/ 1 w 74"/>
                  <a:gd name="T55" fmla="*/ 0 h 81"/>
                  <a:gd name="T56" fmla="*/ 1 w 74"/>
                  <a:gd name="T57" fmla="*/ 0 h 81"/>
                  <a:gd name="T58" fmla="*/ 1 w 74"/>
                  <a:gd name="T59" fmla="*/ 1 h 81"/>
                  <a:gd name="T60" fmla="*/ 1 w 74"/>
                  <a:gd name="T61" fmla="*/ 1 h 81"/>
                  <a:gd name="T62" fmla="*/ 1 w 74"/>
                  <a:gd name="T63" fmla="*/ 1 h 81"/>
                  <a:gd name="T64" fmla="*/ 1 w 74"/>
                  <a:gd name="T65" fmla="*/ 1 h 81"/>
                  <a:gd name="T66" fmla="*/ 1 w 74"/>
                  <a:gd name="T67" fmla="*/ 1 h 81"/>
                  <a:gd name="T68" fmla="*/ 1 w 74"/>
                  <a:gd name="T69" fmla="*/ 1 h 81"/>
                  <a:gd name="T70" fmla="*/ 1 w 74"/>
                  <a:gd name="T71" fmla="*/ 1 h 81"/>
                  <a:gd name="T72" fmla="*/ 1 w 74"/>
                  <a:gd name="T73" fmla="*/ 1 h 81"/>
                  <a:gd name="T74" fmla="*/ 1 w 74"/>
                  <a:gd name="T75" fmla="*/ 1 h 81"/>
                  <a:gd name="T76" fmla="*/ 1 w 74"/>
                  <a:gd name="T77" fmla="*/ 1 h 81"/>
                  <a:gd name="T78" fmla="*/ 1 w 74"/>
                  <a:gd name="T79" fmla="*/ 1 h 81"/>
                  <a:gd name="T80" fmla="*/ 1 w 74"/>
                  <a:gd name="T81" fmla="*/ 1 h 81"/>
                  <a:gd name="T82" fmla="*/ 1 w 74"/>
                  <a:gd name="T83" fmla="*/ 1 h 81"/>
                  <a:gd name="T84" fmla="*/ 1 w 74"/>
                  <a:gd name="T85" fmla="*/ 1 h 81"/>
                  <a:gd name="T86" fmla="*/ 1 w 74"/>
                  <a:gd name="T87" fmla="*/ 1 h 81"/>
                  <a:gd name="T88" fmla="*/ 1 w 74"/>
                  <a:gd name="T89" fmla="*/ 1 h 81"/>
                  <a:gd name="T90" fmla="*/ 1 w 74"/>
                  <a:gd name="T91" fmla="*/ 1 h 81"/>
                  <a:gd name="T92" fmla="*/ 1 w 74"/>
                  <a:gd name="T93" fmla="*/ 1 h 81"/>
                  <a:gd name="T94" fmla="*/ 1 w 74"/>
                  <a:gd name="T95" fmla="*/ 1 h 81"/>
                  <a:gd name="T96" fmla="*/ 1 w 74"/>
                  <a:gd name="T97" fmla="*/ 1 h 81"/>
                  <a:gd name="T98" fmla="*/ 1 w 74"/>
                  <a:gd name="T99" fmla="*/ 1 h 81"/>
                  <a:gd name="T100" fmla="*/ 1 w 74"/>
                  <a:gd name="T101" fmla="*/ 1 h 81"/>
                  <a:gd name="T102" fmla="*/ 1 w 74"/>
                  <a:gd name="T103" fmla="*/ 1 h 81"/>
                  <a:gd name="T104" fmla="*/ 1 w 74"/>
                  <a:gd name="T105" fmla="*/ 1 h 81"/>
                  <a:gd name="T106" fmla="*/ 1 w 74"/>
                  <a:gd name="T107" fmla="*/ 1 h 81"/>
                  <a:gd name="T108" fmla="*/ 1 w 74"/>
                  <a:gd name="T109" fmla="*/ 1 h 81"/>
                  <a:gd name="T110" fmla="*/ 1 w 74"/>
                  <a:gd name="T111" fmla="*/ 1 h 81"/>
                  <a:gd name="T112" fmla="*/ 1 w 74"/>
                  <a:gd name="T113" fmla="*/ 1 h 8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4"/>
                  <a:gd name="T172" fmla="*/ 0 h 81"/>
                  <a:gd name="T173" fmla="*/ 74 w 74"/>
                  <a:gd name="T174" fmla="*/ 81 h 8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4" h="81">
                    <a:moveTo>
                      <a:pt x="26" y="81"/>
                    </a:moveTo>
                    <a:lnTo>
                      <a:pt x="22" y="80"/>
                    </a:lnTo>
                    <a:lnTo>
                      <a:pt x="17" y="78"/>
                    </a:lnTo>
                    <a:lnTo>
                      <a:pt x="11" y="76"/>
                    </a:lnTo>
                    <a:lnTo>
                      <a:pt x="7" y="74"/>
                    </a:lnTo>
                    <a:lnTo>
                      <a:pt x="3" y="70"/>
                    </a:lnTo>
                    <a:lnTo>
                      <a:pt x="3" y="68"/>
                    </a:lnTo>
                    <a:lnTo>
                      <a:pt x="0" y="64"/>
                    </a:lnTo>
                    <a:lnTo>
                      <a:pt x="0" y="61"/>
                    </a:lnTo>
                    <a:lnTo>
                      <a:pt x="0" y="55"/>
                    </a:lnTo>
                    <a:lnTo>
                      <a:pt x="1" y="51"/>
                    </a:lnTo>
                    <a:lnTo>
                      <a:pt x="3" y="47"/>
                    </a:lnTo>
                    <a:lnTo>
                      <a:pt x="5" y="43"/>
                    </a:lnTo>
                    <a:lnTo>
                      <a:pt x="9" y="40"/>
                    </a:lnTo>
                    <a:lnTo>
                      <a:pt x="13" y="38"/>
                    </a:lnTo>
                    <a:lnTo>
                      <a:pt x="19" y="36"/>
                    </a:lnTo>
                    <a:lnTo>
                      <a:pt x="19" y="34"/>
                    </a:lnTo>
                    <a:lnTo>
                      <a:pt x="19" y="32"/>
                    </a:lnTo>
                    <a:lnTo>
                      <a:pt x="19" y="30"/>
                    </a:lnTo>
                    <a:lnTo>
                      <a:pt x="19" y="26"/>
                    </a:lnTo>
                    <a:lnTo>
                      <a:pt x="19" y="23"/>
                    </a:lnTo>
                    <a:lnTo>
                      <a:pt x="22" y="17"/>
                    </a:lnTo>
                    <a:lnTo>
                      <a:pt x="24" y="11"/>
                    </a:lnTo>
                    <a:lnTo>
                      <a:pt x="28" y="7"/>
                    </a:lnTo>
                    <a:lnTo>
                      <a:pt x="32" y="3"/>
                    </a:lnTo>
                    <a:lnTo>
                      <a:pt x="36" y="2"/>
                    </a:lnTo>
                    <a:lnTo>
                      <a:pt x="40" y="0"/>
                    </a:lnTo>
                    <a:lnTo>
                      <a:pt x="45" y="0"/>
                    </a:lnTo>
                    <a:lnTo>
                      <a:pt x="49" y="0"/>
                    </a:lnTo>
                    <a:lnTo>
                      <a:pt x="53" y="2"/>
                    </a:lnTo>
                    <a:lnTo>
                      <a:pt x="57" y="3"/>
                    </a:lnTo>
                    <a:lnTo>
                      <a:pt x="60" y="5"/>
                    </a:lnTo>
                    <a:lnTo>
                      <a:pt x="64" y="11"/>
                    </a:lnTo>
                    <a:lnTo>
                      <a:pt x="68" y="17"/>
                    </a:lnTo>
                    <a:lnTo>
                      <a:pt x="70" y="24"/>
                    </a:lnTo>
                    <a:lnTo>
                      <a:pt x="74" y="30"/>
                    </a:lnTo>
                    <a:lnTo>
                      <a:pt x="72" y="34"/>
                    </a:lnTo>
                    <a:lnTo>
                      <a:pt x="70" y="40"/>
                    </a:lnTo>
                    <a:lnTo>
                      <a:pt x="68" y="42"/>
                    </a:lnTo>
                    <a:lnTo>
                      <a:pt x="66" y="43"/>
                    </a:lnTo>
                    <a:lnTo>
                      <a:pt x="64" y="43"/>
                    </a:lnTo>
                    <a:lnTo>
                      <a:pt x="60" y="42"/>
                    </a:lnTo>
                    <a:lnTo>
                      <a:pt x="55" y="40"/>
                    </a:lnTo>
                    <a:lnTo>
                      <a:pt x="51" y="40"/>
                    </a:lnTo>
                    <a:lnTo>
                      <a:pt x="45" y="42"/>
                    </a:lnTo>
                    <a:lnTo>
                      <a:pt x="43" y="43"/>
                    </a:lnTo>
                    <a:lnTo>
                      <a:pt x="40" y="47"/>
                    </a:lnTo>
                    <a:lnTo>
                      <a:pt x="38" y="53"/>
                    </a:lnTo>
                    <a:lnTo>
                      <a:pt x="36" y="59"/>
                    </a:lnTo>
                    <a:lnTo>
                      <a:pt x="36" y="64"/>
                    </a:lnTo>
                    <a:lnTo>
                      <a:pt x="36" y="70"/>
                    </a:lnTo>
                    <a:lnTo>
                      <a:pt x="36" y="74"/>
                    </a:lnTo>
                    <a:lnTo>
                      <a:pt x="34" y="76"/>
                    </a:lnTo>
                    <a:lnTo>
                      <a:pt x="32" y="78"/>
                    </a:lnTo>
                    <a:lnTo>
                      <a:pt x="28" y="80"/>
                    </a:lnTo>
                    <a:lnTo>
                      <a:pt x="26" y="81"/>
                    </a:lnTo>
                    <a:close/>
                  </a:path>
                </a:pathLst>
              </a:custGeom>
              <a:solidFill>
                <a:srgbClr val="F79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32" name="Freeform 218"/>
              <p:cNvSpPr>
                <a:spLocks/>
              </p:cNvSpPr>
              <p:nvPr/>
            </p:nvSpPr>
            <p:spPr bwMode="auto">
              <a:xfrm>
                <a:off x="2396" y="2726"/>
                <a:ext cx="13" cy="6"/>
              </a:xfrm>
              <a:custGeom>
                <a:avLst/>
                <a:gdLst>
                  <a:gd name="T0" fmla="*/ 0 w 27"/>
                  <a:gd name="T1" fmla="*/ 0 h 14"/>
                  <a:gd name="T2" fmla="*/ 0 w 27"/>
                  <a:gd name="T3" fmla="*/ 0 h 14"/>
                  <a:gd name="T4" fmla="*/ 0 w 27"/>
                  <a:gd name="T5" fmla="*/ 0 h 14"/>
                  <a:gd name="T6" fmla="*/ 0 w 27"/>
                  <a:gd name="T7" fmla="*/ 0 h 14"/>
                  <a:gd name="T8" fmla="*/ 0 w 27"/>
                  <a:gd name="T9" fmla="*/ 0 h 14"/>
                  <a:gd name="T10" fmla="*/ 0 w 27"/>
                  <a:gd name="T11" fmla="*/ 0 h 14"/>
                  <a:gd name="T12" fmla="*/ 0 w 27"/>
                  <a:gd name="T13" fmla="*/ 0 h 14"/>
                  <a:gd name="T14" fmla="*/ 0 w 27"/>
                  <a:gd name="T15" fmla="*/ 0 h 14"/>
                  <a:gd name="T16" fmla="*/ 0 w 27"/>
                  <a:gd name="T17" fmla="*/ 0 h 14"/>
                  <a:gd name="T18" fmla="*/ 0 w 27"/>
                  <a:gd name="T19" fmla="*/ 0 h 14"/>
                  <a:gd name="T20" fmla="*/ 0 w 27"/>
                  <a:gd name="T21" fmla="*/ 0 h 14"/>
                  <a:gd name="T22" fmla="*/ 0 w 27"/>
                  <a:gd name="T23" fmla="*/ 0 h 14"/>
                  <a:gd name="T24" fmla="*/ 0 w 27"/>
                  <a:gd name="T25" fmla="*/ 0 h 14"/>
                  <a:gd name="T26" fmla="*/ 0 w 2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7"/>
                  <a:gd name="T43" fmla="*/ 0 h 14"/>
                  <a:gd name="T44" fmla="*/ 27 w 27"/>
                  <a:gd name="T45" fmla="*/ 14 h 1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7" h="14">
                    <a:moveTo>
                      <a:pt x="0" y="8"/>
                    </a:moveTo>
                    <a:lnTo>
                      <a:pt x="2" y="6"/>
                    </a:lnTo>
                    <a:lnTo>
                      <a:pt x="8" y="2"/>
                    </a:lnTo>
                    <a:lnTo>
                      <a:pt x="10" y="0"/>
                    </a:lnTo>
                    <a:lnTo>
                      <a:pt x="15" y="0"/>
                    </a:lnTo>
                    <a:lnTo>
                      <a:pt x="19" y="0"/>
                    </a:lnTo>
                    <a:lnTo>
                      <a:pt x="25" y="4"/>
                    </a:lnTo>
                    <a:lnTo>
                      <a:pt x="27" y="14"/>
                    </a:lnTo>
                    <a:lnTo>
                      <a:pt x="23" y="14"/>
                    </a:lnTo>
                    <a:lnTo>
                      <a:pt x="19" y="12"/>
                    </a:lnTo>
                    <a:lnTo>
                      <a:pt x="12" y="12"/>
                    </a:lnTo>
                    <a:lnTo>
                      <a:pt x="4" y="14"/>
                    </a:lnTo>
                    <a:lnTo>
                      <a:pt x="0" y="8"/>
                    </a:lnTo>
                    <a:close/>
                  </a:path>
                </a:pathLst>
              </a:custGeom>
              <a:solidFill>
                <a:srgbClr val="FF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33" name="Freeform 219"/>
              <p:cNvSpPr>
                <a:spLocks/>
              </p:cNvSpPr>
              <p:nvPr/>
            </p:nvSpPr>
            <p:spPr bwMode="auto">
              <a:xfrm>
                <a:off x="2388" y="2736"/>
                <a:ext cx="6" cy="9"/>
              </a:xfrm>
              <a:custGeom>
                <a:avLst/>
                <a:gdLst>
                  <a:gd name="T0" fmla="*/ 1 w 11"/>
                  <a:gd name="T1" fmla="*/ 1 h 17"/>
                  <a:gd name="T2" fmla="*/ 0 w 11"/>
                  <a:gd name="T3" fmla="*/ 1 h 17"/>
                  <a:gd name="T4" fmla="*/ 1 w 11"/>
                  <a:gd name="T5" fmla="*/ 0 h 17"/>
                  <a:gd name="T6" fmla="*/ 1 w 11"/>
                  <a:gd name="T7" fmla="*/ 1 h 17"/>
                  <a:gd name="T8" fmla="*/ 1 w 11"/>
                  <a:gd name="T9" fmla="*/ 1 h 17"/>
                  <a:gd name="T10" fmla="*/ 1 w 11"/>
                  <a:gd name="T11" fmla="*/ 1 h 17"/>
                  <a:gd name="T12" fmla="*/ 0 60000 65536"/>
                  <a:gd name="T13" fmla="*/ 0 60000 65536"/>
                  <a:gd name="T14" fmla="*/ 0 60000 65536"/>
                  <a:gd name="T15" fmla="*/ 0 60000 65536"/>
                  <a:gd name="T16" fmla="*/ 0 60000 65536"/>
                  <a:gd name="T17" fmla="*/ 0 60000 65536"/>
                  <a:gd name="T18" fmla="*/ 0 w 11"/>
                  <a:gd name="T19" fmla="*/ 0 h 17"/>
                  <a:gd name="T20" fmla="*/ 11 w 11"/>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11" h="17">
                    <a:moveTo>
                      <a:pt x="2" y="17"/>
                    </a:moveTo>
                    <a:lnTo>
                      <a:pt x="0" y="6"/>
                    </a:lnTo>
                    <a:lnTo>
                      <a:pt x="11" y="0"/>
                    </a:lnTo>
                    <a:lnTo>
                      <a:pt x="11" y="12"/>
                    </a:lnTo>
                    <a:lnTo>
                      <a:pt x="2" y="17"/>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34" name="Freeform 220"/>
              <p:cNvSpPr>
                <a:spLocks/>
              </p:cNvSpPr>
              <p:nvPr/>
            </p:nvSpPr>
            <p:spPr bwMode="auto">
              <a:xfrm>
                <a:off x="2336" y="2725"/>
                <a:ext cx="50" cy="44"/>
              </a:xfrm>
              <a:custGeom>
                <a:avLst/>
                <a:gdLst>
                  <a:gd name="T0" fmla="*/ 1 w 99"/>
                  <a:gd name="T1" fmla="*/ 0 h 90"/>
                  <a:gd name="T2" fmla="*/ 1 w 99"/>
                  <a:gd name="T3" fmla="*/ 0 h 90"/>
                  <a:gd name="T4" fmla="*/ 1 w 99"/>
                  <a:gd name="T5" fmla="*/ 0 h 90"/>
                  <a:gd name="T6" fmla="*/ 1 w 99"/>
                  <a:gd name="T7" fmla="*/ 0 h 90"/>
                  <a:gd name="T8" fmla="*/ 1 w 99"/>
                  <a:gd name="T9" fmla="*/ 0 h 90"/>
                  <a:gd name="T10" fmla="*/ 1 w 99"/>
                  <a:gd name="T11" fmla="*/ 0 h 90"/>
                  <a:gd name="T12" fmla="*/ 1 w 99"/>
                  <a:gd name="T13" fmla="*/ 0 h 90"/>
                  <a:gd name="T14" fmla="*/ 0 w 99"/>
                  <a:gd name="T15" fmla="*/ 0 h 90"/>
                  <a:gd name="T16" fmla="*/ 0 w 99"/>
                  <a:gd name="T17" fmla="*/ 0 h 90"/>
                  <a:gd name="T18" fmla="*/ 0 w 99"/>
                  <a:gd name="T19" fmla="*/ 0 h 90"/>
                  <a:gd name="T20" fmla="*/ 1 w 99"/>
                  <a:gd name="T21" fmla="*/ 0 h 90"/>
                  <a:gd name="T22" fmla="*/ 1 w 99"/>
                  <a:gd name="T23" fmla="*/ 0 h 90"/>
                  <a:gd name="T24" fmla="*/ 1 w 99"/>
                  <a:gd name="T25" fmla="*/ 0 h 90"/>
                  <a:gd name="T26" fmla="*/ 1 w 99"/>
                  <a:gd name="T27" fmla="*/ 0 h 90"/>
                  <a:gd name="T28" fmla="*/ 1 w 99"/>
                  <a:gd name="T29" fmla="*/ 0 h 90"/>
                  <a:gd name="T30" fmla="*/ 1 w 99"/>
                  <a:gd name="T31" fmla="*/ 0 h 90"/>
                  <a:gd name="T32" fmla="*/ 1 w 99"/>
                  <a:gd name="T33" fmla="*/ 0 h 90"/>
                  <a:gd name="T34" fmla="*/ 1 w 99"/>
                  <a:gd name="T35" fmla="*/ 0 h 90"/>
                  <a:gd name="T36" fmla="*/ 1 w 99"/>
                  <a:gd name="T37" fmla="*/ 0 h 90"/>
                  <a:gd name="T38" fmla="*/ 1 w 99"/>
                  <a:gd name="T39" fmla="*/ 0 h 90"/>
                  <a:gd name="T40" fmla="*/ 1 w 99"/>
                  <a:gd name="T41" fmla="*/ 0 h 90"/>
                  <a:gd name="T42" fmla="*/ 1 w 99"/>
                  <a:gd name="T43" fmla="*/ 0 h 90"/>
                  <a:gd name="T44" fmla="*/ 1 w 99"/>
                  <a:gd name="T45" fmla="*/ 0 h 90"/>
                  <a:gd name="T46" fmla="*/ 1 w 99"/>
                  <a:gd name="T47" fmla="*/ 0 h 90"/>
                  <a:gd name="T48" fmla="*/ 1 w 99"/>
                  <a:gd name="T49" fmla="*/ 0 h 90"/>
                  <a:gd name="T50" fmla="*/ 1 w 99"/>
                  <a:gd name="T51" fmla="*/ 0 h 90"/>
                  <a:gd name="T52" fmla="*/ 1 w 99"/>
                  <a:gd name="T53" fmla="*/ 0 h 90"/>
                  <a:gd name="T54" fmla="*/ 1 w 99"/>
                  <a:gd name="T55" fmla="*/ 0 h 90"/>
                  <a:gd name="T56" fmla="*/ 1 w 99"/>
                  <a:gd name="T57" fmla="*/ 0 h 90"/>
                  <a:gd name="T58" fmla="*/ 1 w 99"/>
                  <a:gd name="T59" fmla="*/ 0 h 90"/>
                  <a:gd name="T60" fmla="*/ 1 w 99"/>
                  <a:gd name="T61" fmla="*/ 0 h 90"/>
                  <a:gd name="T62" fmla="*/ 1 w 99"/>
                  <a:gd name="T63" fmla="*/ 0 h 90"/>
                  <a:gd name="T64" fmla="*/ 1 w 99"/>
                  <a:gd name="T65" fmla="*/ 0 h 90"/>
                  <a:gd name="T66" fmla="*/ 1 w 99"/>
                  <a:gd name="T67" fmla="*/ 0 h 90"/>
                  <a:gd name="T68" fmla="*/ 1 w 99"/>
                  <a:gd name="T69" fmla="*/ 0 h 90"/>
                  <a:gd name="T70" fmla="*/ 1 w 99"/>
                  <a:gd name="T71" fmla="*/ 0 h 90"/>
                  <a:gd name="T72" fmla="*/ 1 w 99"/>
                  <a:gd name="T73" fmla="*/ 0 h 90"/>
                  <a:gd name="T74" fmla="*/ 1 w 99"/>
                  <a:gd name="T75" fmla="*/ 0 h 90"/>
                  <a:gd name="T76" fmla="*/ 1 w 99"/>
                  <a:gd name="T77" fmla="*/ 0 h 90"/>
                  <a:gd name="T78" fmla="*/ 1 w 99"/>
                  <a:gd name="T79" fmla="*/ 0 h 90"/>
                  <a:gd name="T80" fmla="*/ 1 w 99"/>
                  <a:gd name="T81" fmla="*/ 0 h 90"/>
                  <a:gd name="T82" fmla="*/ 1 w 99"/>
                  <a:gd name="T83" fmla="*/ 0 h 90"/>
                  <a:gd name="T84" fmla="*/ 1 w 99"/>
                  <a:gd name="T85" fmla="*/ 0 h 90"/>
                  <a:gd name="T86" fmla="*/ 1 w 99"/>
                  <a:gd name="T87" fmla="*/ 0 h 90"/>
                  <a:gd name="T88" fmla="*/ 1 w 99"/>
                  <a:gd name="T89" fmla="*/ 0 h 90"/>
                  <a:gd name="T90" fmla="*/ 1 w 99"/>
                  <a:gd name="T91" fmla="*/ 0 h 90"/>
                  <a:gd name="T92" fmla="*/ 1 w 99"/>
                  <a:gd name="T93" fmla="*/ 0 h 90"/>
                  <a:gd name="T94" fmla="*/ 1 w 99"/>
                  <a:gd name="T95" fmla="*/ 0 h 90"/>
                  <a:gd name="T96" fmla="*/ 1 w 99"/>
                  <a:gd name="T97" fmla="*/ 0 h 90"/>
                  <a:gd name="T98" fmla="*/ 1 w 99"/>
                  <a:gd name="T99" fmla="*/ 0 h 90"/>
                  <a:gd name="T100" fmla="*/ 1 w 99"/>
                  <a:gd name="T101" fmla="*/ 0 h 90"/>
                  <a:gd name="T102" fmla="*/ 1 w 99"/>
                  <a:gd name="T103" fmla="*/ 0 h 90"/>
                  <a:gd name="T104" fmla="*/ 1 w 99"/>
                  <a:gd name="T105" fmla="*/ 0 h 90"/>
                  <a:gd name="T106" fmla="*/ 1 w 99"/>
                  <a:gd name="T107" fmla="*/ 0 h 90"/>
                  <a:gd name="T108" fmla="*/ 1 w 99"/>
                  <a:gd name="T109" fmla="*/ 0 h 90"/>
                  <a:gd name="T110" fmla="*/ 1 w 99"/>
                  <a:gd name="T111" fmla="*/ 0 h 90"/>
                  <a:gd name="T112" fmla="*/ 1 w 99"/>
                  <a:gd name="T113" fmla="*/ 0 h 90"/>
                  <a:gd name="T114" fmla="*/ 1 w 99"/>
                  <a:gd name="T115" fmla="*/ 0 h 90"/>
                  <a:gd name="T116" fmla="*/ 1 w 99"/>
                  <a:gd name="T117" fmla="*/ 0 h 90"/>
                  <a:gd name="T118" fmla="*/ 1 w 99"/>
                  <a:gd name="T119" fmla="*/ 0 h 90"/>
                  <a:gd name="T120" fmla="*/ 1 w 99"/>
                  <a:gd name="T121" fmla="*/ 0 h 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9"/>
                  <a:gd name="T184" fmla="*/ 0 h 90"/>
                  <a:gd name="T185" fmla="*/ 99 w 99"/>
                  <a:gd name="T186" fmla="*/ 90 h 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9" h="90">
                    <a:moveTo>
                      <a:pt x="12" y="67"/>
                    </a:moveTo>
                    <a:lnTo>
                      <a:pt x="12" y="65"/>
                    </a:lnTo>
                    <a:lnTo>
                      <a:pt x="10" y="61"/>
                    </a:lnTo>
                    <a:lnTo>
                      <a:pt x="8" y="56"/>
                    </a:lnTo>
                    <a:lnTo>
                      <a:pt x="6" y="50"/>
                    </a:lnTo>
                    <a:lnTo>
                      <a:pt x="4" y="46"/>
                    </a:lnTo>
                    <a:lnTo>
                      <a:pt x="4" y="42"/>
                    </a:lnTo>
                    <a:lnTo>
                      <a:pt x="0" y="39"/>
                    </a:lnTo>
                    <a:lnTo>
                      <a:pt x="0" y="35"/>
                    </a:lnTo>
                    <a:lnTo>
                      <a:pt x="0" y="29"/>
                    </a:lnTo>
                    <a:lnTo>
                      <a:pt x="2" y="23"/>
                    </a:lnTo>
                    <a:lnTo>
                      <a:pt x="4" y="16"/>
                    </a:lnTo>
                    <a:lnTo>
                      <a:pt x="8" y="10"/>
                    </a:lnTo>
                    <a:lnTo>
                      <a:pt x="12" y="4"/>
                    </a:lnTo>
                    <a:lnTo>
                      <a:pt x="17" y="2"/>
                    </a:lnTo>
                    <a:lnTo>
                      <a:pt x="23" y="0"/>
                    </a:lnTo>
                    <a:lnTo>
                      <a:pt x="29" y="0"/>
                    </a:lnTo>
                    <a:lnTo>
                      <a:pt x="35" y="0"/>
                    </a:lnTo>
                    <a:lnTo>
                      <a:pt x="38" y="0"/>
                    </a:lnTo>
                    <a:lnTo>
                      <a:pt x="42" y="2"/>
                    </a:lnTo>
                    <a:lnTo>
                      <a:pt x="44" y="2"/>
                    </a:lnTo>
                    <a:lnTo>
                      <a:pt x="46" y="2"/>
                    </a:lnTo>
                    <a:lnTo>
                      <a:pt x="50" y="4"/>
                    </a:lnTo>
                    <a:lnTo>
                      <a:pt x="55" y="4"/>
                    </a:lnTo>
                    <a:lnTo>
                      <a:pt x="61" y="6"/>
                    </a:lnTo>
                    <a:lnTo>
                      <a:pt x="65" y="6"/>
                    </a:lnTo>
                    <a:lnTo>
                      <a:pt x="71" y="6"/>
                    </a:lnTo>
                    <a:lnTo>
                      <a:pt x="74" y="6"/>
                    </a:lnTo>
                    <a:lnTo>
                      <a:pt x="78" y="8"/>
                    </a:lnTo>
                    <a:lnTo>
                      <a:pt x="80" y="8"/>
                    </a:lnTo>
                    <a:lnTo>
                      <a:pt x="84" y="12"/>
                    </a:lnTo>
                    <a:lnTo>
                      <a:pt x="88" y="14"/>
                    </a:lnTo>
                    <a:lnTo>
                      <a:pt x="93" y="20"/>
                    </a:lnTo>
                    <a:lnTo>
                      <a:pt x="95" y="25"/>
                    </a:lnTo>
                    <a:lnTo>
                      <a:pt x="99" y="31"/>
                    </a:lnTo>
                    <a:lnTo>
                      <a:pt x="97" y="35"/>
                    </a:lnTo>
                    <a:lnTo>
                      <a:pt x="97" y="39"/>
                    </a:lnTo>
                    <a:lnTo>
                      <a:pt x="95" y="44"/>
                    </a:lnTo>
                    <a:lnTo>
                      <a:pt x="95" y="48"/>
                    </a:lnTo>
                    <a:lnTo>
                      <a:pt x="92" y="54"/>
                    </a:lnTo>
                    <a:lnTo>
                      <a:pt x="88" y="58"/>
                    </a:lnTo>
                    <a:lnTo>
                      <a:pt x="86" y="61"/>
                    </a:lnTo>
                    <a:lnTo>
                      <a:pt x="82" y="67"/>
                    </a:lnTo>
                    <a:lnTo>
                      <a:pt x="76" y="73"/>
                    </a:lnTo>
                    <a:lnTo>
                      <a:pt x="71" y="80"/>
                    </a:lnTo>
                    <a:lnTo>
                      <a:pt x="65" y="84"/>
                    </a:lnTo>
                    <a:lnTo>
                      <a:pt x="61" y="86"/>
                    </a:lnTo>
                    <a:lnTo>
                      <a:pt x="57" y="88"/>
                    </a:lnTo>
                    <a:lnTo>
                      <a:pt x="55" y="90"/>
                    </a:lnTo>
                    <a:lnTo>
                      <a:pt x="52" y="88"/>
                    </a:lnTo>
                    <a:lnTo>
                      <a:pt x="46" y="84"/>
                    </a:lnTo>
                    <a:lnTo>
                      <a:pt x="42" y="80"/>
                    </a:lnTo>
                    <a:lnTo>
                      <a:pt x="40" y="80"/>
                    </a:lnTo>
                    <a:lnTo>
                      <a:pt x="36" y="80"/>
                    </a:lnTo>
                    <a:lnTo>
                      <a:pt x="33" y="80"/>
                    </a:lnTo>
                    <a:lnTo>
                      <a:pt x="25" y="80"/>
                    </a:lnTo>
                    <a:lnTo>
                      <a:pt x="19" y="78"/>
                    </a:lnTo>
                    <a:lnTo>
                      <a:pt x="16" y="73"/>
                    </a:lnTo>
                    <a:lnTo>
                      <a:pt x="14" y="71"/>
                    </a:lnTo>
                    <a:lnTo>
                      <a:pt x="12" y="67"/>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35" name="Freeform 221"/>
              <p:cNvSpPr>
                <a:spLocks/>
              </p:cNvSpPr>
              <p:nvPr/>
            </p:nvSpPr>
            <p:spPr bwMode="auto">
              <a:xfrm>
                <a:off x="2354" y="2730"/>
                <a:ext cx="11" cy="9"/>
              </a:xfrm>
              <a:custGeom>
                <a:avLst/>
                <a:gdLst>
                  <a:gd name="T0" fmla="*/ 1 w 21"/>
                  <a:gd name="T1" fmla="*/ 0 h 17"/>
                  <a:gd name="T2" fmla="*/ 0 w 21"/>
                  <a:gd name="T3" fmla="*/ 0 h 17"/>
                  <a:gd name="T4" fmla="*/ 1 w 21"/>
                  <a:gd name="T5" fmla="*/ 1 h 17"/>
                  <a:gd name="T6" fmla="*/ 1 w 21"/>
                  <a:gd name="T7" fmla="*/ 1 h 17"/>
                  <a:gd name="T8" fmla="*/ 1 w 21"/>
                  <a:gd name="T9" fmla="*/ 0 h 17"/>
                  <a:gd name="T10" fmla="*/ 1 w 21"/>
                  <a:gd name="T11" fmla="*/ 0 h 17"/>
                  <a:gd name="T12" fmla="*/ 1 w 21"/>
                  <a:gd name="T13" fmla="*/ 0 h 17"/>
                  <a:gd name="T14" fmla="*/ 0 60000 65536"/>
                  <a:gd name="T15" fmla="*/ 0 60000 65536"/>
                  <a:gd name="T16" fmla="*/ 0 60000 65536"/>
                  <a:gd name="T17" fmla="*/ 0 60000 65536"/>
                  <a:gd name="T18" fmla="*/ 0 60000 65536"/>
                  <a:gd name="T19" fmla="*/ 0 60000 65536"/>
                  <a:gd name="T20" fmla="*/ 0 60000 65536"/>
                  <a:gd name="T21" fmla="*/ 0 w 21"/>
                  <a:gd name="T22" fmla="*/ 0 h 17"/>
                  <a:gd name="T23" fmla="*/ 21 w 21"/>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17">
                    <a:moveTo>
                      <a:pt x="14" y="0"/>
                    </a:moveTo>
                    <a:lnTo>
                      <a:pt x="0" y="0"/>
                    </a:lnTo>
                    <a:lnTo>
                      <a:pt x="12" y="17"/>
                    </a:lnTo>
                    <a:lnTo>
                      <a:pt x="21" y="9"/>
                    </a:lnTo>
                    <a:lnTo>
                      <a:pt x="21" y="0"/>
                    </a:lnTo>
                    <a:lnTo>
                      <a:pt x="14" y="0"/>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36" name="Freeform 222"/>
              <p:cNvSpPr>
                <a:spLocks/>
              </p:cNvSpPr>
              <p:nvPr/>
            </p:nvSpPr>
            <p:spPr bwMode="auto">
              <a:xfrm>
                <a:off x="2341" y="2730"/>
                <a:ext cx="10" cy="22"/>
              </a:xfrm>
              <a:custGeom>
                <a:avLst/>
                <a:gdLst>
                  <a:gd name="T0" fmla="*/ 0 w 21"/>
                  <a:gd name="T1" fmla="*/ 0 h 46"/>
                  <a:gd name="T2" fmla="*/ 0 w 21"/>
                  <a:gd name="T3" fmla="*/ 0 h 46"/>
                  <a:gd name="T4" fmla="*/ 0 w 21"/>
                  <a:gd name="T5" fmla="*/ 0 h 46"/>
                  <a:gd name="T6" fmla="*/ 0 w 21"/>
                  <a:gd name="T7" fmla="*/ 0 h 46"/>
                  <a:gd name="T8" fmla="*/ 0 w 21"/>
                  <a:gd name="T9" fmla="*/ 0 h 46"/>
                  <a:gd name="T10" fmla="*/ 0 w 21"/>
                  <a:gd name="T11" fmla="*/ 0 h 46"/>
                  <a:gd name="T12" fmla="*/ 0 w 21"/>
                  <a:gd name="T13" fmla="*/ 0 h 46"/>
                  <a:gd name="T14" fmla="*/ 0 w 21"/>
                  <a:gd name="T15" fmla="*/ 0 h 46"/>
                  <a:gd name="T16" fmla="*/ 0 w 21"/>
                  <a:gd name="T17" fmla="*/ 0 h 46"/>
                  <a:gd name="T18" fmla="*/ 0 w 21"/>
                  <a:gd name="T19" fmla="*/ 0 h 46"/>
                  <a:gd name="T20" fmla="*/ 0 w 21"/>
                  <a:gd name="T21" fmla="*/ 0 h 46"/>
                  <a:gd name="T22" fmla="*/ 0 w 21"/>
                  <a:gd name="T23" fmla="*/ 0 h 46"/>
                  <a:gd name="T24" fmla="*/ 0 w 21"/>
                  <a:gd name="T25" fmla="*/ 0 h 46"/>
                  <a:gd name="T26" fmla="*/ 0 w 21"/>
                  <a:gd name="T27" fmla="*/ 0 h 46"/>
                  <a:gd name="T28" fmla="*/ 0 w 21"/>
                  <a:gd name="T29" fmla="*/ 0 h 46"/>
                  <a:gd name="T30" fmla="*/ 0 w 21"/>
                  <a:gd name="T31" fmla="*/ 0 h 46"/>
                  <a:gd name="T32" fmla="*/ 0 w 21"/>
                  <a:gd name="T33" fmla="*/ 0 h 46"/>
                  <a:gd name="T34" fmla="*/ 0 w 21"/>
                  <a:gd name="T35" fmla="*/ 0 h 46"/>
                  <a:gd name="T36" fmla="*/ 0 w 21"/>
                  <a:gd name="T37" fmla="*/ 0 h 46"/>
                  <a:gd name="T38" fmla="*/ 0 w 21"/>
                  <a:gd name="T39" fmla="*/ 0 h 46"/>
                  <a:gd name="T40" fmla="*/ 0 w 21"/>
                  <a:gd name="T41" fmla="*/ 0 h 46"/>
                  <a:gd name="T42" fmla="*/ 0 w 21"/>
                  <a:gd name="T43" fmla="*/ 0 h 46"/>
                  <a:gd name="T44" fmla="*/ 0 w 21"/>
                  <a:gd name="T45" fmla="*/ 0 h 4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1"/>
                  <a:gd name="T70" fmla="*/ 0 h 46"/>
                  <a:gd name="T71" fmla="*/ 21 w 21"/>
                  <a:gd name="T72" fmla="*/ 46 h 4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1" h="46">
                    <a:moveTo>
                      <a:pt x="15" y="46"/>
                    </a:moveTo>
                    <a:lnTo>
                      <a:pt x="13" y="44"/>
                    </a:lnTo>
                    <a:lnTo>
                      <a:pt x="11" y="44"/>
                    </a:lnTo>
                    <a:lnTo>
                      <a:pt x="7" y="40"/>
                    </a:lnTo>
                    <a:lnTo>
                      <a:pt x="6" y="36"/>
                    </a:lnTo>
                    <a:lnTo>
                      <a:pt x="4" y="30"/>
                    </a:lnTo>
                    <a:lnTo>
                      <a:pt x="2" y="27"/>
                    </a:lnTo>
                    <a:lnTo>
                      <a:pt x="0" y="21"/>
                    </a:lnTo>
                    <a:lnTo>
                      <a:pt x="2" y="19"/>
                    </a:lnTo>
                    <a:lnTo>
                      <a:pt x="4" y="11"/>
                    </a:lnTo>
                    <a:lnTo>
                      <a:pt x="7" y="6"/>
                    </a:lnTo>
                    <a:lnTo>
                      <a:pt x="11" y="2"/>
                    </a:lnTo>
                    <a:lnTo>
                      <a:pt x="13" y="0"/>
                    </a:lnTo>
                    <a:lnTo>
                      <a:pt x="21" y="8"/>
                    </a:lnTo>
                    <a:lnTo>
                      <a:pt x="19" y="10"/>
                    </a:lnTo>
                    <a:lnTo>
                      <a:pt x="17" y="13"/>
                    </a:lnTo>
                    <a:lnTo>
                      <a:pt x="15" y="21"/>
                    </a:lnTo>
                    <a:lnTo>
                      <a:pt x="15" y="29"/>
                    </a:lnTo>
                    <a:lnTo>
                      <a:pt x="15" y="34"/>
                    </a:lnTo>
                    <a:lnTo>
                      <a:pt x="15" y="40"/>
                    </a:lnTo>
                    <a:lnTo>
                      <a:pt x="15" y="44"/>
                    </a:lnTo>
                    <a:lnTo>
                      <a:pt x="15" y="46"/>
                    </a:lnTo>
                    <a:close/>
                  </a:path>
                </a:pathLst>
              </a:custGeom>
              <a:solidFill>
                <a:srgbClr val="F7C4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37" name="Freeform 223"/>
              <p:cNvSpPr>
                <a:spLocks/>
              </p:cNvSpPr>
              <p:nvPr/>
            </p:nvSpPr>
            <p:spPr bwMode="auto">
              <a:xfrm>
                <a:off x="2343" y="2746"/>
                <a:ext cx="50" cy="42"/>
              </a:xfrm>
              <a:custGeom>
                <a:avLst/>
                <a:gdLst>
                  <a:gd name="T0" fmla="*/ 1 w 100"/>
                  <a:gd name="T1" fmla="*/ 1 h 84"/>
                  <a:gd name="T2" fmla="*/ 1 w 100"/>
                  <a:gd name="T3" fmla="*/ 1 h 84"/>
                  <a:gd name="T4" fmla="*/ 1 w 100"/>
                  <a:gd name="T5" fmla="*/ 1 h 84"/>
                  <a:gd name="T6" fmla="*/ 1 w 100"/>
                  <a:gd name="T7" fmla="*/ 1 h 84"/>
                  <a:gd name="T8" fmla="*/ 0 w 100"/>
                  <a:gd name="T9" fmla="*/ 1 h 84"/>
                  <a:gd name="T10" fmla="*/ 0 w 100"/>
                  <a:gd name="T11" fmla="*/ 1 h 84"/>
                  <a:gd name="T12" fmla="*/ 1 w 100"/>
                  <a:gd name="T13" fmla="*/ 1 h 84"/>
                  <a:gd name="T14" fmla="*/ 1 w 100"/>
                  <a:gd name="T15" fmla="*/ 1 h 84"/>
                  <a:gd name="T16" fmla="*/ 1 w 100"/>
                  <a:gd name="T17" fmla="*/ 1 h 84"/>
                  <a:gd name="T18" fmla="*/ 1 w 100"/>
                  <a:gd name="T19" fmla="*/ 0 h 84"/>
                  <a:gd name="T20" fmla="*/ 1 w 100"/>
                  <a:gd name="T21" fmla="*/ 1 h 84"/>
                  <a:gd name="T22" fmla="*/ 1 w 100"/>
                  <a:gd name="T23" fmla="*/ 1 h 84"/>
                  <a:gd name="T24" fmla="*/ 1 w 100"/>
                  <a:gd name="T25" fmla="*/ 1 h 84"/>
                  <a:gd name="T26" fmla="*/ 1 w 100"/>
                  <a:gd name="T27" fmla="*/ 1 h 84"/>
                  <a:gd name="T28" fmla="*/ 1 w 100"/>
                  <a:gd name="T29" fmla="*/ 1 h 84"/>
                  <a:gd name="T30" fmla="*/ 1 w 100"/>
                  <a:gd name="T31" fmla="*/ 1 h 84"/>
                  <a:gd name="T32" fmla="*/ 1 w 100"/>
                  <a:gd name="T33" fmla="*/ 1 h 84"/>
                  <a:gd name="T34" fmla="*/ 1 w 100"/>
                  <a:gd name="T35" fmla="*/ 1 h 84"/>
                  <a:gd name="T36" fmla="*/ 1 w 100"/>
                  <a:gd name="T37" fmla="*/ 1 h 84"/>
                  <a:gd name="T38" fmla="*/ 1 w 100"/>
                  <a:gd name="T39" fmla="*/ 1 h 84"/>
                  <a:gd name="T40" fmla="*/ 1 w 100"/>
                  <a:gd name="T41" fmla="*/ 1 h 84"/>
                  <a:gd name="T42" fmla="*/ 1 w 100"/>
                  <a:gd name="T43" fmla="*/ 1 h 84"/>
                  <a:gd name="T44" fmla="*/ 1 w 100"/>
                  <a:gd name="T45" fmla="*/ 1 h 84"/>
                  <a:gd name="T46" fmla="*/ 1 w 100"/>
                  <a:gd name="T47" fmla="*/ 1 h 84"/>
                  <a:gd name="T48" fmla="*/ 1 w 100"/>
                  <a:gd name="T49" fmla="*/ 1 h 84"/>
                  <a:gd name="T50" fmla="*/ 1 w 100"/>
                  <a:gd name="T51" fmla="*/ 1 h 84"/>
                  <a:gd name="T52" fmla="*/ 1 w 100"/>
                  <a:gd name="T53" fmla="*/ 1 h 84"/>
                  <a:gd name="T54" fmla="*/ 1 w 100"/>
                  <a:gd name="T55" fmla="*/ 1 h 84"/>
                  <a:gd name="T56" fmla="*/ 1 w 100"/>
                  <a:gd name="T57" fmla="*/ 1 h 84"/>
                  <a:gd name="T58" fmla="*/ 1 w 100"/>
                  <a:gd name="T59" fmla="*/ 1 h 84"/>
                  <a:gd name="T60" fmla="*/ 1 w 100"/>
                  <a:gd name="T61" fmla="*/ 1 h 84"/>
                  <a:gd name="T62" fmla="*/ 1 w 100"/>
                  <a:gd name="T63" fmla="*/ 1 h 8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0"/>
                  <a:gd name="T97" fmla="*/ 0 h 84"/>
                  <a:gd name="T98" fmla="*/ 100 w 100"/>
                  <a:gd name="T99" fmla="*/ 84 h 8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0" h="84">
                    <a:moveTo>
                      <a:pt x="17" y="76"/>
                    </a:moveTo>
                    <a:lnTo>
                      <a:pt x="17" y="74"/>
                    </a:lnTo>
                    <a:lnTo>
                      <a:pt x="13" y="71"/>
                    </a:lnTo>
                    <a:lnTo>
                      <a:pt x="11" y="65"/>
                    </a:lnTo>
                    <a:lnTo>
                      <a:pt x="9" y="61"/>
                    </a:lnTo>
                    <a:lnTo>
                      <a:pt x="7" y="57"/>
                    </a:lnTo>
                    <a:lnTo>
                      <a:pt x="5" y="54"/>
                    </a:lnTo>
                    <a:lnTo>
                      <a:pt x="3" y="48"/>
                    </a:lnTo>
                    <a:lnTo>
                      <a:pt x="2" y="42"/>
                    </a:lnTo>
                    <a:lnTo>
                      <a:pt x="0" y="36"/>
                    </a:lnTo>
                    <a:lnTo>
                      <a:pt x="0" y="33"/>
                    </a:lnTo>
                    <a:lnTo>
                      <a:pt x="0" y="25"/>
                    </a:lnTo>
                    <a:lnTo>
                      <a:pt x="0" y="21"/>
                    </a:lnTo>
                    <a:lnTo>
                      <a:pt x="2" y="16"/>
                    </a:lnTo>
                    <a:lnTo>
                      <a:pt x="3" y="12"/>
                    </a:lnTo>
                    <a:lnTo>
                      <a:pt x="7" y="6"/>
                    </a:lnTo>
                    <a:lnTo>
                      <a:pt x="11" y="4"/>
                    </a:lnTo>
                    <a:lnTo>
                      <a:pt x="13" y="2"/>
                    </a:lnTo>
                    <a:lnTo>
                      <a:pt x="17" y="0"/>
                    </a:lnTo>
                    <a:lnTo>
                      <a:pt x="22" y="0"/>
                    </a:lnTo>
                    <a:lnTo>
                      <a:pt x="30" y="2"/>
                    </a:lnTo>
                    <a:lnTo>
                      <a:pt x="36" y="2"/>
                    </a:lnTo>
                    <a:lnTo>
                      <a:pt x="41" y="6"/>
                    </a:lnTo>
                    <a:lnTo>
                      <a:pt x="45" y="8"/>
                    </a:lnTo>
                    <a:lnTo>
                      <a:pt x="47" y="10"/>
                    </a:lnTo>
                    <a:lnTo>
                      <a:pt x="47" y="8"/>
                    </a:lnTo>
                    <a:lnTo>
                      <a:pt x="49" y="8"/>
                    </a:lnTo>
                    <a:lnTo>
                      <a:pt x="53" y="6"/>
                    </a:lnTo>
                    <a:lnTo>
                      <a:pt x="59" y="4"/>
                    </a:lnTo>
                    <a:lnTo>
                      <a:pt x="62" y="2"/>
                    </a:lnTo>
                    <a:lnTo>
                      <a:pt x="70" y="2"/>
                    </a:lnTo>
                    <a:lnTo>
                      <a:pt x="78" y="2"/>
                    </a:lnTo>
                    <a:lnTo>
                      <a:pt x="85" y="6"/>
                    </a:lnTo>
                    <a:lnTo>
                      <a:pt x="91" y="10"/>
                    </a:lnTo>
                    <a:lnTo>
                      <a:pt x="97" y="17"/>
                    </a:lnTo>
                    <a:lnTo>
                      <a:pt x="99" y="23"/>
                    </a:lnTo>
                    <a:lnTo>
                      <a:pt x="100" y="31"/>
                    </a:lnTo>
                    <a:lnTo>
                      <a:pt x="100" y="38"/>
                    </a:lnTo>
                    <a:lnTo>
                      <a:pt x="99" y="44"/>
                    </a:lnTo>
                    <a:lnTo>
                      <a:pt x="97" y="52"/>
                    </a:lnTo>
                    <a:lnTo>
                      <a:pt x="95" y="55"/>
                    </a:lnTo>
                    <a:lnTo>
                      <a:pt x="89" y="57"/>
                    </a:lnTo>
                    <a:lnTo>
                      <a:pt x="87" y="61"/>
                    </a:lnTo>
                    <a:lnTo>
                      <a:pt x="83" y="67"/>
                    </a:lnTo>
                    <a:lnTo>
                      <a:pt x="79" y="71"/>
                    </a:lnTo>
                    <a:lnTo>
                      <a:pt x="76" y="74"/>
                    </a:lnTo>
                    <a:lnTo>
                      <a:pt x="72" y="80"/>
                    </a:lnTo>
                    <a:lnTo>
                      <a:pt x="68" y="82"/>
                    </a:lnTo>
                    <a:lnTo>
                      <a:pt x="64" y="84"/>
                    </a:lnTo>
                    <a:lnTo>
                      <a:pt x="60" y="82"/>
                    </a:lnTo>
                    <a:lnTo>
                      <a:pt x="57" y="82"/>
                    </a:lnTo>
                    <a:lnTo>
                      <a:pt x="53" y="80"/>
                    </a:lnTo>
                    <a:lnTo>
                      <a:pt x="51" y="78"/>
                    </a:lnTo>
                    <a:lnTo>
                      <a:pt x="45" y="74"/>
                    </a:lnTo>
                    <a:lnTo>
                      <a:pt x="43" y="74"/>
                    </a:lnTo>
                    <a:lnTo>
                      <a:pt x="40" y="78"/>
                    </a:lnTo>
                    <a:lnTo>
                      <a:pt x="36" y="82"/>
                    </a:lnTo>
                    <a:lnTo>
                      <a:pt x="30" y="84"/>
                    </a:lnTo>
                    <a:lnTo>
                      <a:pt x="26" y="82"/>
                    </a:lnTo>
                    <a:lnTo>
                      <a:pt x="22" y="80"/>
                    </a:lnTo>
                    <a:lnTo>
                      <a:pt x="19" y="78"/>
                    </a:lnTo>
                    <a:lnTo>
                      <a:pt x="17" y="7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38" name="Freeform 224"/>
              <p:cNvSpPr>
                <a:spLocks/>
              </p:cNvSpPr>
              <p:nvPr/>
            </p:nvSpPr>
            <p:spPr bwMode="auto">
              <a:xfrm>
                <a:off x="2347" y="2749"/>
                <a:ext cx="42" cy="28"/>
              </a:xfrm>
              <a:custGeom>
                <a:avLst/>
                <a:gdLst>
                  <a:gd name="T0" fmla="*/ 0 w 86"/>
                  <a:gd name="T1" fmla="*/ 1 h 55"/>
                  <a:gd name="T2" fmla="*/ 0 w 86"/>
                  <a:gd name="T3" fmla="*/ 1 h 55"/>
                  <a:gd name="T4" fmla="*/ 0 w 86"/>
                  <a:gd name="T5" fmla="*/ 1 h 55"/>
                  <a:gd name="T6" fmla="*/ 0 w 86"/>
                  <a:gd name="T7" fmla="*/ 1 h 55"/>
                  <a:gd name="T8" fmla="*/ 0 w 86"/>
                  <a:gd name="T9" fmla="*/ 1 h 55"/>
                  <a:gd name="T10" fmla="*/ 0 w 86"/>
                  <a:gd name="T11" fmla="*/ 1 h 55"/>
                  <a:gd name="T12" fmla="*/ 0 w 86"/>
                  <a:gd name="T13" fmla="*/ 1 h 55"/>
                  <a:gd name="T14" fmla="*/ 0 w 86"/>
                  <a:gd name="T15" fmla="*/ 1 h 55"/>
                  <a:gd name="T16" fmla="*/ 0 w 86"/>
                  <a:gd name="T17" fmla="*/ 1 h 55"/>
                  <a:gd name="T18" fmla="*/ 0 w 86"/>
                  <a:gd name="T19" fmla="*/ 1 h 55"/>
                  <a:gd name="T20" fmla="*/ 0 w 86"/>
                  <a:gd name="T21" fmla="*/ 1 h 55"/>
                  <a:gd name="T22" fmla="*/ 0 w 86"/>
                  <a:gd name="T23" fmla="*/ 0 h 55"/>
                  <a:gd name="T24" fmla="*/ 0 w 86"/>
                  <a:gd name="T25" fmla="*/ 0 h 55"/>
                  <a:gd name="T26" fmla="*/ 0 w 86"/>
                  <a:gd name="T27" fmla="*/ 0 h 55"/>
                  <a:gd name="T28" fmla="*/ 0 w 86"/>
                  <a:gd name="T29" fmla="*/ 0 h 55"/>
                  <a:gd name="T30" fmla="*/ 0 w 86"/>
                  <a:gd name="T31" fmla="*/ 1 h 55"/>
                  <a:gd name="T32" fmla="*/ 0 w 86"/>
                  <a:gd name="T33" fmla="*/ 1 h 55"/>
                  <a:gd name="T34" fmla="*/ 0 w 86"/>
                  <a:gd name="T35" fmla="*/ 1 h 55"/>
                  <a:gd name="T36" fmla="*/ 0 w 86"/>
                  <a:gd name="T37" fmla="*/ 1 h 55"/>
                  <a:gd name="T38" fmla="*/ 0 w 86"/>
                  <a:gd name="T39" fmla="*/ 1 h 55"/>
                  <a:gd name="T40" fmla="*/ 0 w 86"/>
                  <a:gd name="T41" fmla="*/ 1 h 55"/>
                  <a:gd name="T42" fmla="*/ 0 w 86"/>
                  <a:gd name="T43" fmla="*/ 0 h 55"/>
                  <a:gd name="T44" fmla="*/ 0 w 86"/>
                  <a:gd name="T45" fmla="*/ 0 h 55"/>
                  <a:gd name="T46" fmla="*/ 0 w 86"/>
                  <a:gd name="T47" fmla="*/ 1 h 55"/>
                  <a:gd name="T48" fmla="*/ 0 w 86"/>
                  <a:gd name="T49" fmla="*/ 1 h 55"/>
                  <a:gd name="T50" fmla="*/ 0 w 86"/>
                  <a:gd name="T51" fmla="*/ 1 h 55"/>
                  <a:gd name="T52" fmla="*/ 0 w 86"/>
                  <a:gd name="T53" fmla="*/ 1 h 55"/>
                  <a:gd name="T54" fmla="*/ 0 w 86"/>
                  <a:gd name="T55" fmla="*/ 1 h 55"/>
                  <a:gd name="T56" fmla="*/ 0 w 86"/>
                  <a:gd name="T57" fmla="*/ 1 h 55"/>
                  <a:gd name="T58" fmla="*/ 0 w 86"/>
                  <a:gd name="T59" fmla="*/ 1 h 55"/>
                  <a:gd name="T60" fmla="*/ 0 w 86"/>
                  <a:gd name="T61" fmla="*/ 1 h 55"/>
                  <a:gd name="T62" fmla="*/ 0 w 86"/>
                  <a:gd name="T63" fmla="*/ 1 h 55"/>
                  <a:gd name="T64" fmla="*/ 0 w 86"/>
                  <a:gd name="T65" fmla="*/ 1 h 55"/>
                  <a:gd name="T66" fmla="*/ 0 w 86"/>
                  <a:gd name="T67" fmla="*/ 1 h 55"/>
                  <a:gd name="T68" fmla="*/ 0 w 86"/>
                  <a:gd name="T69" fmla="*/ 1 h 55"/>
                  <a:gd name="T70" fmla="*/ 0 w 86"/>
                  <a:gd name="T71" fmla="*/ 1 h 55"/>
                  <a:gd name="T72" fmla="*/ 0 w 86"/>
                  <a:gd name="T73" fmla="*/ 1 h 55"/>
                  <a:gd name="T74" fmla="*/ 0 w 86"/>
                  <a:gd name="T75" fmla="*/ 1 h 55"/>
                  <a:gd name="T76" fmla="*/ 0 w 86"/>
                  <a:gd name="T77" fmla="*/ 1 h 55"/>
                  <a:gd name="T78" fmla="*/ 0 w 86"/>
                  <a:gd name="T79" fmla="*/ 1 h 55"/>
                  <a:gd name="T80" fmla="*/ 0 w 86"/>
                  <a:gd name="T81" fmla="*/ 1 h 55"/>
                  <a:gd name="T82" fmla="*/ 0 w 86"/>
                  <a:gd name="T83" fmla="*/ 1 h 55"/>
                  <a:gd name="T84" fmla="*/ 0 w 86"/>
                  <a:gd name="T85" fmla="*/ 1 h 55"/>
                  <a:gd name="T86" fmla="*/ 0 w 86"/>
                  <a:gd name="T87" fmla="*/ 1 h 55"/>
                  <a:gd name="T88" fmla="*/ 0 w 86"/>
                  <a:gd name="T89" fmla="*/ 1 h 55"/>
                  <a:gd name="T90" fmla="*/ 0 w 86"/>
                  <a:gd name="T91" fmla="*/ 1 h 55"/>
                  <a:gd name="T92" fmla="*/ 0 w 86"/>
                  <a:gd name="T93" fmla="*/ 1 h 55"/>
                  <a:gd name="T94" fmla="*/ 0 w 86"/>
                  <a:gd name="T95" fmla="*/ 1 h 55"/>
                  <a:gd name="T96" fmla="*/ 0 w 86"/>
                  <a:gd name="T97" fmla="*/ 1 h 55"/>
                  <a:gd name="T98" fmla="*/ 0 w 86"/>
                  <a:gd name="T99" fmla="*/ 1 h 55"/>
                  <a:gd name="T100" fmla="*/ 0 w 86"/>
                  <a:gd name="T101" fmla="*/ 1 h 55"/>
                  <a:gd name="T102" fmla="*/ 0 w 86"/>
                  <a:gd name="T103" fmla="*/ 1 h 55"/>
                  <a:gd name="T104" fmla="*/ 0 w 86"/>
                  <a:gd name="T105" fmla="*/ 1 h 55"/>
                  <a:gd name="T106" fmla="*/ 0 w 86"/>
                  <a:gd name="T107" fmla="*/ 1 h 55"/>
                  <a:gd name="T108" fmla="*/ 0 w 86"/>
                  <a:gd name="T109" fmla="*/ 1 h 55"/>
                  <a:gd name="T110" fmla="*/ 0 w 86"/>
                  <a:gd name="T111" fmla="*/ 1 h 55"/>
                  <a:gd name="T112" fmla="*/ 0 w 86"/>
                  <a:gd name="T113" fmla="*/ 1 h 5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6"/>
                  <a:gd name="T172" fmla="*/ 0 h 55"/>
                  <a:gd name="T173" fmla="*/ 86 w 86"/>
                  <a:gd name="T174" fmla="*/ 55 h 5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6" h="55">
                    <a:moveTo>
                      <a:pt x="4" y="36"/>
                    </a:moveTo>
                    <a:lnTo>
                      <a:pt x="2" y="36"/>
                    </a:lnTo>
                    <a:lnTo>
                      <a:pt x="2" y="34"/>
                    </a:lnTo>
                    <a:lnTo>
                      <a:pt x="0" y="30"/>
                    </a:lnTo>
                    <a:lnTo>
                      <a:pt x="0" y="27"/>
                    </a:lnTo>
                    <a:lnTo>
                      <a:pt x="0" y="21"/>
                    </a:lnTo>
                    <a:lnTo>
                      <a:pt x="0" y="17"/>
                    </a:lnTo>
                    <a:lnTo>
                      <a:pt x="0" y="13"/>
                    </a:lnTo>
                    <a:lnTo>
                      <a:pt x="2" y="9"/>
                    </a:lnTo>
                    <a:lnTo>
                      <a:pt x="4" y="6"/>
                    </a:lnTo>
                    <a:lnTo>
                      <a:pt x="8" y="4"/>
                    </a:lnTo>
                    <a:lnTo>
                      <a:pt x="12" y="0"/>
                    </a:lnTo>
                    <a:lnTo>
                      <a:pt x="15" y="0"/>
                    </a:lnTo>
                    <a:lnTo>
                      <a:pt x="19" y="0"/>
                    </a:lnTo>
                    <a:lnTo>
                      <a:pt x="25" y="0"/>
                    </a:lnTo>
                    <a:lnTo>
                      <a:pt x="29" y="2"/>
                    </a:lnTo>
                    <a:lnTo>
                      <a:pt x="34" y="4"/>
                    </a:lnTo>
                    <a:lnTo>
                      <a:pt x="38" y="8"/>
                    </a:lnTo>
                    <a:lnTo>
                      <a:pt x="40" y="6"/>
                    </a:lnTo>
                    <a:lnTo>
                      <a:pt x="46" y="4"/>
                    </a:lnTo>
                    <a:lnTo>
                      <a:pt x="50" y="2"/>
                    </a:lnTo>
                    <a:lnTo>
                      <a:pt x="53" y="0"/>
                    </a:lnTo>
                    <a:lnTo>
                      <a:pt x="59" y="0"/>
                    </a:lnTo>
                    <a:lnTo>
                      <a:pt x="67" y="2"/>
                    </a:lnTo>
                    <a:lnTo>
                      <a:pt x="71" y="4"/>
                    </a:lnTo>
                    <a:lnTo>
                      <a:pt x="76" y="6"/>
                    </a:lnTo>
                    <a:lnTo>
                      <a:pt x="80" y="9"/>
                    </a:lnTo>
                    <a:lnTo>
                      <a:pt x="82" y="13"/>
                    </a:lnTo>
                    <a:lnTo>
                      <a:pt x="84" y="17"/>
                    </a:lnTo>
                    <a:lnTo>
                      <a:pt x="84" y="21"/>
                    </a:lnTo>
                    <a:lnTo>
                      <a:pt x="84" y="25"/>
                    </a:lnTo>
                    <a:lnTo>
                      <a:pt x="86" y="30"/>
                    </a:lnTo>
                    <a:lnTo>
                      <a:pt x="82" y="36"/>
                    </a:lnTo>
                    <a:lnTo>
                      <a:pt x="78" y="42"/>
                    </a:lnTo>
                    <a:lnTo>
                      <a:pt x="74" y="47"/>
                    </a:lnTo>
                    <a:lnTo>
                      <a:pt x="71" y="51"/>
                    </a:lnTo>
                    <a:lnTo>
                      <a:pt x="65" y="55"/>
                    </a:lnTo>
                    <a:lnTo>
                      <a:pt x="61" y="55"/>
                    </a:lnTo>
                    <a:lnTo>
                      <a:pt x="57" y="55"/>
                    </a:lnTo>
                    <a:lnTo>
                      <a:pt x="55" y="53"/>
                    </a:lnTo>
                    <a:lnTo>
                      <a:pt x="53" y="49"/>
                    </a:lnTo>
                    <a:lnTo>
                      <a:pt x="53" y="46"/>
                    </a:lnTo>
                    <a:lnTo>
                      <a:pt x="53" y="40"/>
                    </a:lnTo>
                    <a:lnTo>
                      <a:pt x="52" y="36"/>
                    </a:lnTo>
                    <a:lnTo>
                      <a:pt x="46" y="34"/>
                    </a:lnTo>
                    <a:lnTo>
                      <a:pt x="42" y="34"/>
                    </a:lnTo>
                    <a:lnTo>
                      <a:pt x="36" y="32"/>
                    </a:lnTo>
                    <a:lnTo>
                      <a:pt x="33" y="34"/>
                    </a:lnTo>
                    <a:lnTo>
                      <a:pt x="27" y="36"/>
                    </a:lnTo>
                    <a:lnTo>
                      <a:pt x="23" y="38"/>
                    </a:lnTo>
                    <a:lnTo>
                      <a:pt x="17" y="40"/>
                    </a:lnTo>
                    <a:lnTo>
                      <a:pt x="14" y="42"/>
                    </a:lnTo>
                    <a:lnTo>
                      <a:pt x="10" y="40"/>
                    </a:lnTo>
                    <a:lnTo>
                      <a:pt x="8" y="40"/>
                    </a:lnTo>
                    <a:lnTo>
                      <a:pt x="4" y="38"/>
                    </a:lnTo>
                    <a:lnTo>
                      <a:pt x="4" y="36"/>
                    </a:lnTo>
                    <a:close/>
                  </a:path>
                </a:pathLst>
              </a:custGeom>
              <a:solidFill>
                <a:srgbClr val="F79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39" name="Freeform 225"/>
              <p:cNvSpPr>
                <a:spLocks/>
              </p:cNvSpPr>
              <p:nvPr/>
            </p:nvSpPr>
            <p:spPr bwMode="auto">
              <a:xfrm>
                <a:off x="2376" y="2751"/>
                <a:ext cx="10" cy="14"/>
              </a:xfrm>
              <a:custGeom>
                <a:avLst/>
                <a:gdLst>
                  <a:gd name="T0" fmla="*/ 1 w 19"/>
                  <a:gd name="T1" fmla="*/ 0 h 26"/>
                  <a:gd name="T2" fmla="*/ 1 w 19"/>
                  <a:gd name="T3" fmla="*/ 1 h 26"/>
                  <a:gd name="T4" fmla="*/ 1 w 19"/>
                  <a:gd name="T5" fmla="*/ 1 h 26"/>
                  <a:gd name="T6" fmla="*/ 1 w 19"/>
                  <a:gd name="T7" fmla="*/ 1 h 26"/>
                  <a:gd name="T8" fmla="*/ 1 w 19"/>
                  <a:gd name="T9" fmla="*/ 1 h 26"/>
                  <a:gd name="T10" fmla="*/ 1 w 19"/>
                  <a:gd name="T11" fmla="*/ 1 h 26"/>
                  <a:gd name="T12" fmla="*/ 1 w 19"/>
                  <a:gd name="T13" fmla="*/ 1 h 26"/>
                  <a:gd name="T14" fmla="*/ 1 w 19"/>
                  <a:gd name="T15" fmla="*/ 1 h 26"/>
                  <a:gd name="T16" fmla="*/ 1 w 19"/>
                  <a:gd name="T17" fmla="*/ 1 h 26"/>
                  <a:gd name="T18" fmla="*/ 1 w 19"/>
                  <a:gd name="T19" fmla="*/ 1 h 26"/>
                  <a:gd name="T20" fmla="*/ 1 w 19"/>
                  <a:gd name="T21" fmla="*/ 1 h 26"/>
                  <a:gd name="T22" fmla="*/ 0 w 19"/>
                  <a:gd name="T23" fmla="*/ 1 h 26"/>
                  <a:gd name="T24" fmla="*/ 1 w 19"/>
                  <a:gd name="T25" fmla="*/ 0 h 26"/>
                  <a:gd name="T26" fmla="*/ 1 w 19"/>
                  <a:gd name="T27" fmla="*/ 0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
                  <a:gd name="T43" fmla="*/ 0 h 26"/>
                  <a:gd name="T44" fmla="*/ 19 w 19"/>
                  <a:gd name="T45" fmla="*/ 26 h 2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 h="26">
                    <a:moveTo>
                      <a:pt x="4" y="0"/>
                    </a:moveTo>
                    <a:lnTo>
                      <a:pt x="6" y="2"/>
                    </a:lnTo>
                    <a:lnTo>
                      <a:pt x="12" y="4"/>
                    </a:lnTo>
                    <a:lnTo>
                      <a:pt x="13" y="7"/>
                    </a:lnTo>
                    <a:lnTo>
                      <a:pt x="17" y="11"/>
                    </a:lnTo>
                    <a:lnTo>
                      <a:pt x="19" y="15"/>
                    </a:lnTo>
                    <a:lnTo>
                      <a:pt x="19" y="21"/>
                    </a:lnTo>
                    <a:lnTo>
                      <a:pt x="10" y="26"/>
                    </a:lnTo>
                    <a:lnTo>
                      <a:pt x="10" y="24"/>
                    </a:lnTo>
                    <a:lnTo>
                      <a:pt x="8" y="19"/>
                    </a:lnTo>
                    <a:lnTo>
                      <a:pt x="6" y="13"/>
                    </a:lnTo>
                    <a:lnTo>
                      <a:pt x="0" y="7"/>
                    </a:lnTo>
                    <a:lnTo>
                      <a:pt x="4" y="0"/>
                    </a:lnTo>
                    <a:close/>
                  </a:path>
                </a:pathLst>
              </a:custGeom>
              <a:solidFill>
                <a:srgbClr val="FF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40" name="Freeform 226"/>
              <p:cNvSpPr>
                <a:spLocks/>
              </p:cNvSpPr>
              <p:nvPr/>
            </p:nvSpPr>
            <p:spPr bwMode="auto">
              <a:xfrm>
                <a:off x="2361" y="2750"/>
                <a:ext cx="9" cy="6"/>
              </a:xfrm>
              <a:custGeom>
                <a:avLst/>
                <a:gdLst>
                  <a:gd name="T0" fmla="*/ 0 w 19"/>
                  <a:gd name="T1" fmla="*/ 1 h 11"/>
                  <a:gd name="T2" fmla="*/ 0 w 19"/>
                  <a:gd name="T3" fmla="*/ 0 h 11"/>
                  <a:gd name="T4" fmla="*/ 0 w 19"/>
                  <a:gd name="T5" fmla="*/ 1 h 11"/>
                  <a:gd name="T6" fmla="*/ 0 w 19"/>
                  <a:gd name="T7" fmla="*/ 1 h 11"/>
                  <a:gd name="T8" fmla="*/ 0 w 19"/>
                  <a:gd name="T9" fmla="*/ 1 h 11"/>
                  <a:gd name="T10" fmla="*/ 0 w 19"/>
                  <a:gd name="T11" fmla="*/ 1 h 11"/>
                  <a:gd name="T12" fmla="*/ 0 60000 65536"/>
                  <a:gd name="T13" fmla="*/ 0 60000 65536"/>
                  <a:gd name="T14" fmla="*/ 0 60000 65536"/>
                  <a:gd name="T15" fmla="*/ 0 60000 65536"/>
                  <a:gd name="T16" fmla="*/ 0 60000 65536"/>
                  <a:gd name="T17" fmla="*/ 0 60000 65536"/>
                  <a:gd name="T18" fmla="*/ 0 w 19"/>
                  <a:gd name="T19" fmla="*/ 0 h 11"/>
                  <a:gd name="T20" fmla="*/ 19 w 1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9" h="11">
                    <a:moveTo>
                      <a:pt x="0" y="6"/>
                    </a:moveTo>
                    <a:lnTo>
                      <a:pt x="9" y="0"/>
                    </a:lnTo>
                    <a:lnTo>
                      <a:pt x="19" y="7"/>
                    </a:lnTo>
                    <a:lnTo>
                      <a:pt x="11" y="11"/>
                    </a:lnTo>
                    <a:lnTo>
                      <a:pt x="0" y="6"/>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41" name="Freeform 227"/>
              <p:cNvSpPr>
                <a:spLocks/>
              </p:cNvSpPr>
              <p:nvPr/>
            </p:nvSpPr>
            <p:spPr bwMode="auto">
              <a:xfrm>
                <a:off x="2289" y="2747"/>
                <a:ext cx="48" cy="48"/>
              </a:xfrm>
              <a:custGeom>
                <a:avLst/>
                <a:gdLst>
                  <a:gd name="T0" fmla="*/ 0 w 97"/>
                  <a:gd name="T1" fmla="*/ 0 h 97"/>
                  <a:gd name="T2" fmla="*/ 0 w 97"/>
                  <a:gd name="T3" fmla="*/ 0 h 97"/>
                  <a:gd name="T4" fmla="*/ 0 w 97"/>
                  <a:gd name="T5" fmla="*/ 0 h 97"/>
                  <a:gd name="T6" fmla="*/ 0 w 97"/>
                  <a:gd name="T7" fmla="*/ 0 h 97"/>
                  <a:gd name="T8" fmla="*/ 0 w 97"/>
                  <a:gd name="T9" fmla="*/ 0 h 97"/>
                  <a:gd name="T10" fmla="*/ 0 w 97"/>
                  <a:gd name="T11" fmla="*/ 0 h 97"/>
                  <a:gd name="T12" fmla="*/ 0 w 97"/>
                  <a:gd name="T13" fmla="*/ 0 h 97"/>
                  <a:gd name="T14" fmla="*/ 0 w 97"/>
                  <a:gd name="T15" fmla="*/ 0 h 97"/>
                  <a:gd name="T16" fmla="*/ 0 w 97"/>
                  <a:gd name="T17" fmla="*/ 0 h 97"/>
                  <a:gd name="T18" fmla="*/ 0 w 97"/>
                  <a:gd name="T19" fmla="*/ 0 h 97"/>
                  <a:gd name="T20" fmla="*/ 0 w 97"/>
                  <a:gd name="T21" fmla="*/ 0 h 97"/>
                  <a:gd name="T22" fmla="*/ 0 w 97"/>
                  <a:gd name="T23" fmla="*/ 0 h 97"/>
                  <a:gd name="T24" fmla="*/ 0 w 97"/>
                  <a:gd name="T25" fmla="*/ 0 h 97"/>
                  <a:gd name="T26" fmla="*/ 0 w 97"/>
                  <a:gd name="T27" fmla="*/ 0 h 97"/>
                  <a:gd name="T28" fmla="*/ 0 w 97"/>
                  <a:gd name="T29" fmla="*/ 0 h 97"/>
                  <a:gd name="T30" fmla="*/ 0 w 97"/>
                  <a:gd name="T31" fmla="*/ 0 h 97"/>
                  <a:gd name="T32" fmla="*/ 0 w 97"/>
                  <a:gd name="T33" fmla="*/ 0 h 97"/>
                  <a:gd name="T34" fmla="*/ 0 w 97"/>
                  <a:gd name="T35" fmla="*/ 0 h 97"/>
                  <a:gd name="T36" fmla="*/ 0 w 97"/>
                  <a:gd name="T37" fmla="*/ 0 h 97"/>
                  <a:gd name="T38" fmla="*/ 0 w 97"/>
                  <a:gd name="T39" fmla="*/ 0 h 97"/>
                  <a:gd name="T40" fmla="*/ 0 w 97"/>
                  <a:gd name="T41" fmla="*/ 0 h 97"/>
                  <a:gd name="T42" fmla="*/ 0 w 97"/>
                  <a:gd name="T43" fmla="*/ 0 h 97"/>
                  <a:gd name="T44" fmla="*/ 0 w 97"/>
                  <a:gd name="T45" fmla="*/ 0 h 97"/>
                  <a:gd name="T46" fmla="*/ 0 w 97"/>
                  <a:gd name="T47" fmla="*/ 0 h 97"/>
                  <a:gd name="T48" fmla="*/ 0 w 97"/>
                  <a:gd name="T49" fmla="*/ 0 h 97"/>
                  <a:gd name="T50" fmla="*/ 0 w 97"/>
                  <a:gd name="T51" fmla="*/ 0 h 97"/>
                  <a:gd name="T52" fmla="*/ 0 w 97"/>
                  <a:gd name="T53" fmla="*/ 0 h 97"/>
                  <a:gd name="T54" fmla="*/ 0 w 97"/>
                  <a:gd name="T55" fmla="*/ 0 h 97"/>
                  <a:gd name="T56" fmla="*/ 0 w 97"/>
                  <a:gd name="T57" fmla="*/ 0 h 97"/>
                  <a:gd name="T58" fmla="*/ 0 w 97"/>
                  <a:gd name="T59" fmla="*/ 0 h 97"/>
                  <a:gd name="T60" fmla="*/ 0 w 97"/>
                  <a:gd name="T61" fmla="*/ 0 h 97"/>
                  <a:gd name="T62" fmla="*/ 0 w 97"/>
                  <a:gd name="T63" fmla="*/ 0 h 97"/>
                  <a:gd name="T64" fmla="*/ 0 w 97"/>
                  <a:gd name="T65" fmla="*/ 0 h 97"/>
                  <a:gd name="T66" fmla="*/ 0 w 97"/>
                  <a:gd name="T67" fmla="*/ 0 h 97"/>
                  <a:gd name="T68" fmla="*/ 0 w 97"/>
                  <a:gd name="T69" fmla="*/ 0 h 97"/>
                  <a:gd name="T70" fmla="*/ 0 w 97"/>
                  <a:gd name="T71" fmla="*/ 0 h 97"/>
                  <a:gd name="T72" fmla="*/ 0 w 97"/>
                  <a:gd name="T73" fmla="*/ 0 h 97"/>
                  <a:gd name="T74" fmla="*/ 0 w 97"/>
                  <a:gd name="T75" fmla="*/ 0 h 97"/>
                  <a:gd name="T76" fmla="*/ 0 w 97"/>
                  <a:gd name="T77" fmla="*/ 0 h 97"/>
                  <a:gd name="T78" fmla="*/ 0 w 97"/>
                  <a:gd name="T79" fmla="*/ 0 h 97"/>
                  <a:gd name="T80" fmla="*/ 0 w 97"/>
                  <a:gd name="T81" fmla="*/ 0 h 97"/>
                  <a:gd name="T82" fmla="*/ 0 w 97"/>
                  <a:gd name="T83" fmla="*/ 0 h 97"/>
                  <a:gd name="T84" fmla="*/ 0 w 97"/>
                  <a:gd name="T85" fmla="*/ 0 h 97"/>
                  <a:gd name="T86" fmla="*/ 0 w 97"/>
                  <a:gd name="T87" fmla="*/ 0 h 97"/>
                  <a:gd name="T88" fmla="*/ 0 w 97"/>
                  <a:gd name="T89" fmla="*/ 0 h 97"/>
                  <a:gd name="T90" fmla="*/ 0 w 97"/>
                  <a:gd name="T91" fmla="*/ 0 h 97"/>
                  <a:gd name="T92" fmla="*/ 0 w 97"/>
                  <a:gd name="T93" fmla="*/ 0 h 97"/>
                  <a:gd name="T94" fmla="*/ 0 w 97"/>
                  <a:gd name="T95" fmla="*/ 0 h 97"/>
                  <a:gd name="T96" fmla="*/ 0 w 97"/>
                  <a:gd name="T97" fmla="*/ 0 h 97"/>
                  <a:gd name="T98" fmla="*/ 0 w 97"/>
                  <a:gd name="T99" fmla="*/ 0 h 97"/>
                  <a:gd name="T100" fmla="*/ 0 w 97"/>
                  <a:gd name="T101" fmla="*/ 0 h 97"/>
                  <a:gd name="T102" fmla="*/ 0 w 97"/>
                  <a:gd name="T103" fmla="*/ 0 h 97"/>
                  <a:gd name="T104" fmla="*/ 0 w 97"/>
                  <a:gd name="T105" fmla="*/ 0 h 97"/>
                  <a:gd name="T106" fmla="*/ 0 w 97"/>
                  <a:gd name="T107" fmla="*/ 0 h 97"/>
                  <a:gd name="T108" fmla="*/ 0 w 97"/>
                  <a:gd name="T109" fmla="*/ 0 h 97"/>
                  <a:gd name="T110" fmla="*/ 0 w 97"/>
                  <a:gd name="T111" fmla="*/ 0 h 97"/>
                  <a:gd name="T112" fmla="*/ 0 w 97"/>
                  <a:gd name="T113" fmla="*/ 0 h 97"/>
                  <a:gd name="T114" fmla="*/ 0 w 97"/>
                  <a:gd name="T115" fmla="*/ 0 h 97"/>
                  <a:gd name="T116" fmla="*/ 0 w 97"/>
                  <a:gd name="T117" fmla="*/ 0 h 97"/>
                  <a:gd name="T118" fmla="*/ 0 w 97"/>
                  <a:gd name="T119" fmla="*/ 0 h 97"/>
                  <a:gd name="T120" fmla="*/ 0 w 97"/>
                  <a:gd name="T121" fmla="*/ 0 h 97"/>
                  <a:gd name="T122" fmla="*/ 0 w 97"/>
                  <a:gd name="T123" fmla="*/ 0 h 9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7"/>
                  <a:gd name="T187" fmla="*/ 0 h 97"/>
                  <a:gd name="T188" fmla="*/ 97 w 97"/>
                  <a:gd name="T189" fmla="*/ 97 h 9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7" h="97">
                    <a:moveTo>
                      <a:pt x="67" y="97"/>
                    </a:moveTo>
                    <a:lnTo>
                      <a:pt x="65" y="97"/>
                    </a:lnTo>
                    <a:lnTo>
                      <a:pt x="59" y="97"/>
                    </a:lnTo>
                    <a:lnTo>
                      <a:pt x="55" y="97"/>
                    </a:lnTo>
                    <a:lnTo>
                      <a:pt x="52" y="97"/>
                    </a:lnTo>
                    <a:lnTo>
                      <a:pt x="46" y="97"/>
                    </a:lnTo>
                    <a:lnTo>
                      <a:pt x="42" y="97"/>
                    </a:lnTo>
                    <a:lnTo>
                      <a:pt x="36" y="95"/>
                    </a:lnTo>
                    <a:lnTo>
                      <a:pt x="31" y="95"/>
                    </a:lnTo>
                    <a:lnTo>
                      <a:pt x="25" y="93"/>
                    </a:lnTo>
                    <a:lnTo>
                      <a:pt x="19" y="92"/>
                    </a:lnTo>
                    <a:lnTo>
                      <a:pt x="16" y="90"/>
                    </a:lnTo>
                    <a:lnTo>
                      <a:pt x="12" y="86"/>
                    </a:lnTo>
                    <a:lnTo>
                      <a:pt x="6" y="82"/>
                    </a:lnTo>
                    <a:lnTo>
                      <a:pt x="4" y="78"/>
                    </a:lnTo>
                    <a:lnTo>
                      <a:pt x="2" y="72"/>
                    </a:lnTo>
                    <a:lnTo>
                      <a:pt x="0" y="69"/>
                    </a:lnTo>
                    <a:lnTo>
                      <a:pt x="0" y="65"/>
                    </a:lnTo>
                    <a:lnTo>
                      <a:pt x="2" y="61"/>
                    </a:lnTo>
                    <a:lnTo>
                      <a:pt x="4" y="55"/>
                    </a:lnTo>
                    <a:lnTo>
                      <a:pt x="10" y="50"/>
                    </a:lnTo>
                    <a:lnTo>
                      <a:pt x="14" y="44"/>
                    </a:lnTo>
                    <a:lnTo>
                      <a:pt x="19" y="42"/>
                    </a:lnTo>
                    <a:lnTo>
                      <a:pt x="23" y="40"/>
                    </a:lnTo>
                    <a:lnTo>
                      <a:pt x="23" y="38"/>
                    </a:lnTo>
                    <a:lnTo>
                      <a:pt x="23" y="36"/>
                    </a:lnTo>
                    <a:lnTo>
                      <a:pt x="23" y="31"/>
                    </a:lnTo>
                    <a:lnTo>
                      <a:pt x="25" y="27"/>
                    </a:lnTo>
                    <a:lnTo>
                      <a:pt x="27" y="21"/>
                    </a:lnTo>
                    <a:lnTo>
                      <a:pt x="29" y="15"/>
                    </a:lnTo>
                    <a:lnTo>
                      <a:pt x="33" y="10"/>
                    </a:lnTo>
                    <a:lnTo>
                      <a:pt x="40" y="4"/>
                    </a:lnTo>
                    <a:lnTo>
                      <a:pt x="46" y="0"/>
                    </a:lnTo>
                    <a:lnTo>
                      <a:pt x="55" y="0"/>
                    </a:lnTo>
                    <a:lnTo>
                      <a:pt x="61" y="0"/>
                    </a:lnTo>
                    <a:lnTo>
                      <a:pt x="69" y="4"/>
                    </a:lnTo>
                    <a:lnTo>
                      <a:pt x="74" y="6"/>
                    </a:lnTo>
                    <a:lnTo>
                      <a:pt x="80" y="12"/>
                    </a:lnTo>
                    <a:lnTo>
                      <a:pt x="84" y="15"/>
                    </a:lnTo>
                    <a:lnTo>
                      <a:pt x="86" y="21"/>
                    </a:lnTo>
                    <a:lnTo>
                      <a:pt x="88" y="25"/>
                    </a:lnTo>
                    <a:lnTo>
                      <a:pt x="90" y="31"/>
                    </a:lnTo>
                    <a:lnTo>
                      <a:pt x="92" y="36"/>
                    </a:lnTo>
                    <a:lnTo>
                      <a:pt x="95" y="42"/>
                    </a:lnTo>
                    <a:lnTo>
                      <a:pt x="95" y="46"/>
                    </a:lnTo>
                    <a:lnTo>
                      <a:pt x="97" y="52"/>
                    </a:lnTo>
                    <a:lnTo>
                      <a:pt x="97" y="55"/>
                    </a:lnTo>
                    <a:lnTo>
                      <a:pt x="97" y="59"/>
                    </a:lnTo>
                    <a:lnTo>
                      <a:pt x="92" y="65"/>
                    </a:lnTo>
                    <a:lnTo>
                      <a:pt x="86" y="69"/>
                    </a:lnTo>
                    <a:lnTo>
                      <a:pt x="82" y="72"/>
                    </a:lnTo>
                    <a:lnTo>
                      <a:pt x="80" y="72"/>
                    </a:lnTo>
                    <a:lnTo>
                      <a:pt x="80" y="74"/>
                    </a:lnTo>
                    <a:lnTo>
                      <a:pt x="82" y="78"/>
                    </a:lnTo>
                    <a:lnTo>
                      <a:pt x="82" y="84"/>
                    </a:lnTo>
                    <a:lnTo>
                      <a:pt x="80" y="90"/>
                    </a:lnTo>
                    <a:lnTo>
                      <a:pt x="76" y="92"/>
                    </a:lnTo>
                    <a:lnTo>
                      <a:pt x="73" y="95"/>
                    </a:lnTo>
                    <a:lnTo>
                      <a:pt x="69" y="97"/>
                    </a:lnTo>
                    <a:lnTo>
                      <a:pt x="67" y="97"/>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42" name="Freeform 228"/>
              <p:cNvSpPr>
                <a:spLocks/>
              </p:cNvSpPr>
              <p:nvPr/>
            </p:nvSpPr>
            <p:spPr bwMode="auto">
              <a:xfrm>
                <a:off x="2293" y="2750"/>
                <a:ext cx="37" cy="41"/>
              </a:xfrm>
              <a:custGeom>
                <a:avLst/>
                <a:gdLst>
                  <a:gd name="T0" fmla="*/ 1 w 72"/>
                  <a:gd name="T1" fmla="*/ 1 h 82"/>
                  <a:gd name="T2" fmla="*/ 1 w 72"/>
                  <a:gd name="T3" fmla="*/ 1 h 82"/>
                  <a:gd name="T4" fmla="*/ 1 w 72"/>
                  <a:gd name="T5" fmla="*/ 1 h 82"/>
                  <a:gd name="T6" fmla="*/ 1 w 72"/>
                  <a:gd name="T7" fmla="*/ 1 h 82"/>
                  <a:gd name="T8" fmla="*/ 1 w 72"/>
                  <a:gd name="T9" fmla="*/ 1 h 82"/>
                  <a:gd name="T10" fmla="*/ 1 w 72"/>
                  <a:gd name="T11" fmla="*/ 1 h 82"/>
                  <a:gd name="T12" fmla="*/ 1 w 72"/>
                  <a:gd name="T13" fmla="*/ 1 h 82"/>
                  <a:gd name="T14" fmla="*/ 0 w 72"/>
                  <a:gd name="T15" fmla="*/ 1 h 82"/>
                  <a:gd name="T16" fmla="*/ 0 w 72"/>
                  <a:gd name="T17" fmla="*/ 1 h 82"/>
                  <a:gd name="T18" fmla="*/ 0 w 72"/>
                  <a:gd name="T19" fmla="*/ 1 h 82"/>
                  <a:gd name="T20" fmla="*/ 1 w 72"/>
                  <a:gd name="T21" fmla="*/ 1 h 82"/>
                  <a:gd name="T22" fmla="*/ 1 w 72"/>
                  <a:gd name="T23" fmla="*/ 1 h 82"/>
                  <a:gd name="T24" fmla="*/ 1 w 72"/>
                  <a:gd name="T25" fmla="*/ 1 h 82"/>
                  <a:gd name="T26" fmla="*/ 1 w 72"/>
                  <a:gd name="T27" fmla="*/ 1 h 82"/>
                  <a:gd name="T28" fmla="*/ 1 w 72"/>
                  <a:gd name="T29" fmla="*/ 1 h 82"/>
                  <a:gd name="T30" fmla="*/ 1 w 72"/>
                  <a:gd name="T31" fmla="*/ 1 h 82"/>
                  <a:gd name="T32" fmla="*/ 1 w 72"/>
                  <a:gd name="T33" fmla="*/ 1 h 82"/>
                  <a:gd name="T34" fmla="*/ 1 w 72"/>
                  <a:gd name="T35" fmla="*/ 1 h 82"/>
                  <a:gd name="T36" fmla="*/ 1 w 72"/>
                  <a:gd name="T37" fmla="*/ 1 h 82"/>
                  <a:gd name="T38" fmla="*/ 1 w 72"/>
                  <a:gd name="T39" fmla="*/ 1 h 82"/>
                  <a:gd name="T40" fmla="*/ 1 w 72"/>
                  <a:gd name="T41" fmla="*/ 1 h 82"/>
                  <a:gd name="T42" fmla="*/ 1 w 72"/>
                  <a:gd name="T43" fmla="*/ 1 h 82"/>
                  <a:gd name="T44" fmla="*/ 1 w 72"/>
                  <a:gd name="T45" fmla="*/ 1 h 82"/>
                  <a:gd name="T46" fmla="*/ 1 w 72"/>
                  <a:gd name="T47" fmla="*/ 1 h 82"/>
                  <a:gd name="T48" fmla="*/ 1 w 72"/>
                  <a:gd name="T49" fmla="*/ 0 h 82"/>
                  <a:gd name="T50" fmla="*/ 1 w 72"/>
                  <a:gd name="T51" fmla="*/ 0 h 82"/>
                  <a:gd name="T52" fmla="*/ 1 w 72"/>
                  <a:gd name="T53" fmla="*/ 0 h 82"/>
                  <a:gd name="T54" fmla="*/ 1 w 72"/>
                  <a:gd name="T55" fmla="*/ 1 h 82"/>
                  <a:gd name="T56" fmla="*/ 1 w 72"/>
                  <a:gd name="T57" fmla="*/ 1 h 82"/>
                  <a:gd name="T58" fmla="*/ 1 w 72"/>
                  <a:gd name="T59" fmla="*/ 1 h 82"/>
                  <a:gd name="T60" fmla="*/ 1 w 72"/>
                  <a:gd name="T61" fmla="*/ 1 h 82"/>
                  <a:gd name="T62" fmla="*/ 1 w 72"/>
                  <a:gd name="T63" fmla="*/ 1 h 82"/>
                  <a:gd name="T64" fmla="*/ 1 w 72"/>
                  <a:gd name="T65" fmla="*/ 1 h 82"/>
                  <a:gd name="T66" fmla="*/ 1 w 72"/>
                  <a:gd name="T67" fmla="*/ 1 h 82"/>
                  <a:gd name="T68" fmla="*/ 1 w 72"/>
                  <a:gd name="T69" fmla="*/ 1 h 82"/>
                  <a:gd name="T70" fmla="*/ 1 w 72"/>
                  <a:gd name="T71" fmla="*/ 1 h 82"/>
                  <a:gd name="T72" fmla="*/ 1 w 72"/>
                  <a:gd name="T73" fmla="*/ 1 h 82"/>
                  <a:gd name="T74" fmla="*/ 1 w 72"/>
                  <a:gd name="T75" fmla="*/ 1 h 82"/>
                  <a:gd name="T76" fmla="*/ 1 w 72"/>
                  <a:gd name="T77" fmla="*/ 1 h 82"/>
                  <a:gd name="T78" fmla="*/ 1 w 72"/>
                  <a:gd name="T79" fmla="*/ 1 h 82"/>
                  <a:gd name="T80" fmla="*/ 1 w 72"/>
                  <a:gd name="T81" fmla="*/ 1 h 82"/>
                  <a:gd name="T82" fmla="*/ 1 w 72"/>
                  <a:gd name="T83" fmla="*/ 1 h 82"/>
                  <a:gd name="T84" fmla="*/ 1 w 72"/>
                  <a:gd name="T85" fmla="*/ 1 h 82"/>
                  <a:gd name="T86" fmla="*/ 1 w 72"/>
                  <a:gd name="T87" fmla="*/ 1 h 82"/>
                  <a:gd name="T88" fmla="*/ 1 w 72"/>
                  <a:gd name="T89" fmla="*/ 1 h 82"/>
                  <a:gd name="T90" fmla="*/ 1 w 72"/>
                  <a:gd name="T91" fmla="*/ 1 h 82"/>
                  <a:gd name="T92" fmla="*/ 1 w 72"/>
                  <a:gd name="T93" fmla="*/ 1 h 82"/>
                  <a:gd name="T94" fmla="*/ 1 w 72"/>
                  <a:gd name="T95" fmla="*/ 1 h 82"/>
                  <a:gd name="T96" fmla="*/ 1 w 72"/>
                  <a:gd name="T97" fmla="*/ 1 h 82"/>
                  <a:gd name="T98" fmla="*/ 1 w 72"/>
                  <a:gd name="T99" fmla="*/ 1 h 82"/>
                  <a:gd name="T100" fmla="*/ 1 w 72"/>
                  <a:gd name="T101" fmla="*/ 1 h 82"/>
                  <a:gd name="T102" fmla="*/ 1 w 72"/>
                  <a:gd name="T103" fmla="*/ 1 h 82"/>
                  <a:gd name="T104" fmla="*/ 1 w 72"/>
                  <a:gd name="T105" fmla="*/ 1 h 8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2"/>
                  <a:gd name="T160" fmla="*/ 0 h 82"/>
                  <a:gd name="T161" fmla="*/ 72 w 72"/>
                  <a:gd name="T162" fmla="*/ 82 h 8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2" h="82">
                    <a:moveTo>
                      <a:pt x="26" y="82"/>
                    </a:moveTo>
                    <a:lnTo>
                      <a:pt x="23" y="80"/>
                    </a:lnTo>
                    <a:lnTo>
                      <a:pt x="17" y="78"/>
                    </a:lnTo>
                    <a:lnTo>
                      <a:pt x="13" y="76"/>
                    </a:lnTo>
                    <a:lnTo>
                      <a:pt x="7" y="74"/>
                    </a:lnTo>
                    <a:lnTo>
                      <a:pt x="4" y="70"/>
                    </a:lnTo>
                    <a:lnTo>
                      <a:pt x="2" y="68"/>
                    </a:lnTo>
                    <a:lnTo>
                      <a:pt x="0" y="64"/>
                    </a:lnTo>
                    <a:lnTo>
                      <a:pt x="0" y="61"/>
                    </a:lnTo>
                    <a:lnTo>
                      <a:pt x="0" y="55"/>
                    </a:lnTo>
                    <a:lnTo>
                      <a:pt x="2" y="51"/>
                    </a:lnTo>
                    <a:lnTo>
                      <a:pt x="2" y="47"/>
                    </a:lnTo>
                    <a:lnTo>
                      <a:pt x="6" y="44"/>
                    </a:lnTo>
                    <a:lnTo>
                      <a:pt x="9" y="40"/>
                    </a:lnTo>
                    <a:lnTo>
                      <a:pt x="13" y="38"/>
                    </a:lnTo>
                    <a:lnTo>
                      <a:pt x="19" y="34"/>
                    </a:lnTo>
                    <a:lnTo>
                      <a:pt x="17" y="32"/>
                    </a:lnTo>
                    <a:lnTo>
                      <a:pt x="19" y="26"/>
                    </a:lnTo>
                    <a:lnTo>
                      <a:pt x="19" y="23"/>
                    </a:lnTo>
                    <a:lnTo>
                      <a:pt x="21" y="17"/>
                    </a:lnTo>
                    <a:lnTo>
                      <a:pt x="23" y="13"/>
                    </a:lnTo>
                    <a:lnTo>
                      <a:pt x="26" y="9"/>
                    </a:lnTo>
                    <a:lnTo>
                      <a:pt x="30" y="4"/>
                    </a:lnTo>
                    <a:lnTo>
                      <a:pt x="36" y="2"/>
                    </a:lnTo>
                    <a:lnTo>
                      <a:pt x="40" y="0"/>
                    </a:lnTo>
                    <a:lnTo>
                      <a:pt x="45" y="0"/>
                    </a:lnTo>
                    <a:lnTo>
                      <a:pt x="49" y="0"/>
                    </a:lnTo>
                    <a:lnTo>
                      <a:pt x="53" y="2"/>
                    </a:lnTo>
                    <a:lnTo>
                      <a:pt x="57" y="4"/>
                    </a:lnTo>
                    <a:lnTo>
                      <a:pt x="61" y="6"/>
                    </a:lnTo>
                    <a:lnTo>
                      <a:pt x="64" y="9"/>
                    </a:lnTo>
                    <a:lnTo>
                      <a:pt x="68" y="17"/>
                    </a:lnTo>
                    <a:lnTo>
                      <a:pt x="70" y="23"/>
                    </a:lnTo>
                    <a:lnTo>
                      <a:pt x="72" y="28"/>
                    </a:lnTo>
                    <a:lnTo>
                      <a:pt x="72" y="34"/>
                    </a:lnTo>
                    <a:lnTo>
                      <a:pt x="70" y="40"/>
                    </a:lnTo>
                    <a:lnTo>
                      <a:pt x="66" y="42"/>
                    </a:lnTo>
                    <a:lnTo>
                      <a:pt x="61" y="42"/>
                    </a:lnTo>
                    <a:lnTo>
                      <a:pt x="55" y="38"/>
                    </a:lnTo>
                    <a:lnTo>
                      <a:pt x="51" y="40"/>
                    </a:lnTo>
                    <a:lnTo>
                      <a:pt x="47" y="42"/>
                    </a:lnTo>
                    <a:lnTo>
                      <a:pt x="44" y="44"/>
                    </a:lnTo>
                    <a:lnTo>
                      <a:pt x="40" y="49"/>
                    </a:lnTo>
                    <a:lnTo>
                      <a:pt x="38" y="55"/>
                    </a:lnTo>
                    <a:lnTo>
                      <a:pt x="36" y="61"/>
                    </a:lnTo>
                    <a:lnTo>
                      <a:pt x="38" y="66"/>
                    </a:lnTo>
                    <a:lnTo>
                      <a:pt x="36" y="70"/>
                    </a:lnTo>
                    <a:lnTo>
                      <a:pt x="36" y="74"/>
                    </a:lnTo>
                    <a:lnTo>
                      <a:pt x="34" y="76"/>
                    </a:lnTo>
                    <a:lnTo>
                      <a:pt x="32" y="78"/>
                    </a:lnTo>
                    <a:lnTo>
                      <a:pt x="28" y="80"/>
                    </a:lnTo>
                    <a:lnTo>
                      <a:pt x="26" y="82"/>
                    </a:lnTo>
                    <a:close/>
                  </a:path>
                </a:pathLst>
              </a:custGeom>
              <a:solidFill>
                <a:srgbClr val="F79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43" name="Freeform 229"/>
              <p:cNvSpPr>
                <a:spLocks/>
              </p:cNvSpPr>
              <p:nvPr/>
            </p:nvSpPr>
            <p:spPr bwMode="auto">
              <a:xfrm>
                <a:off x="2308" y="2753"/>
                <a:ext cx="12" cy="8"/>
              </a:xfrm>
              <a:custGeom>
                <a:avLst/>
                <a:gdLst>
                  <a:gd name="T0" fmla="*/ 0 w 25"/>
                  <a:gd name="T1" fmla="*/ 1 h 15"/>
                  <a:gd name="T2" fmla="*/ 0 w 25"/>
                  <a:gd name="T3" fmla="*/ 1 h 15"/>
                  <a:gd name="T4" fmla="*/ 0 w 25"/>
                  <a:gd name="T5" fmla="*/ 1 h 15"/>
                  <a:gd name="T6" fmla="*/ 0 w 25"/>
                  <a:gd name="T7" fmla="*/ 0 h 15"/>
                  <a:gd name="T8" fmla="*/ 0 w 25"/>
                  <a:gd name="T9" fmla="*/ 0 h 15"/>
                  <a:gd name="T10" fmla="*/ 0 w 25"/>
                  <a:gd name="T11" fmla="*/ 0 h 15"/>
                  <a:gd name="T12" fmla="*/ 0 w 25"/>
                  <a:gd name="T13" fmla="*/ 1 h 15"/>
                  <a:gd name="T14" fmla="*/ 0 w 25"/>
                  <a:gd name="T15" fmla="*/ 1 h 15"/>
                  <a:gd name="T16" fmla="*/ 0 w 25"/>
                  <a:gd name="T17" fmla="*/ 1 h 15"/>
                  <a:gd name="T18" fmla="*/ 0 w 25"/>
                  <a:gd name="T19" fmla="*/ 1 h 15"/>
                  <a:gd name="T20" fmla="*/ 0 w 25"/>
                  <a:gd name="T21" fmla="*/ 1 h 15"/>
                  <a:gd name="T22" fmla="*/ 0 w 25"/>
                  <a:gd name="T23" fmla="*/ 1 h 15"/>
                  <a:gd name="T24" fmla="*/ 0 w 25"/>
                  <a:gd name="T25" fmla="*/ 1 h 15"/>
                  <a:gd name="T26" fmla="*/ 0 w 25"/>
                  <a:gd name="T27" fmla="*/ 1 h 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
                  <a:gd name="T43" fmla="*/ 0 h 15"/>
                  <a:gd name="T44" fmla="*/ 25 w 25"/>
                  <a:gd name="T45" fmla="*/ 15 h 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 h="15">
                    <a:moveTo>
                      <a:pt x="0" y="7"/>
                    </a:moveTo>
                    <a:lnTo>
                      <a:pt x="2" y="5"/>
                    </a:lnTo>
                    <a:lnTo>
                      <a:pt x="8" y="1"/>
                    </a:lnTo>
                    <a:lnTo>
                      <a:pt x="10" y="0"/>
                    </a:lnTo>
                    <a:lnTo>
                      <a:pt x="16" y="0"/>
                    </a:lnTo>
                    <a:lnTo>
                      <a:pt x="19" y="0"/>
                    </a:lnTo>
                    <a:lnTo>
                      <a:pt x="25" y="3"/>
                    </a:lnTo>
                    <a:lnTo>
                      <a:pt x="25" y="15"/>
                    </a:lnTo>
                    <a:lnTo>
                      <a:pt x="23" y="13"/>
                    </a:lnTo>
                    <a:lnTo>
                      <a:pt x="17" y="13"/>
                    </a:lnTo>
                    <a:lnTo>
                      <a:pt x="10" y="11"/>
                    </a:lnTo>
                    <a:lnTo>
                      <a:pt x="4" y="15"/>
                    </a:lnTo>
                    <a:lnTo>
                      <a:pt x="0" y="7"/>
                    </a:lnTo>
                    <a:close/>
                  </a:path>
                </a:pathLst>
              </a:custGeom>
              <a:solidFill>
                <a:srgbClr val="FF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44" name="Freeform 230"/>
              <p:cNvSpPr>
                <a:spLocks/>
              </p:cNvSpPr>
              <p:nvPr/>
            </p:nvSpPr>
            <p:spPr bwMode="auto">
              <a:xfrm>
                <a:off x="2300" y="2764"/>
                <a:ext cx="7" cy="8"/>
              </a:xfrm>
              <a:custGeom>
                <a:avLst/>
                <a:gdLst>
                  <a:gd name="T0" fmla="*/ 1 w 13"/>
                  <a:gd name="T1" fmla="*/ 0 h 18"/>
                  <a:gd name="T2" fmla="*/ 0 w 13"/>
                  <a:gd name="T3" fmla="*/ 0 h 18"/>
                  <a:gd name="T4" fmla="*/ 1 w 13"/>
                  <a:gd name="T5" fmla="*/ 0 h 18"/>
                  <a:gd name="T6" fmla="*/ 1 w 13"/>
                  <a:gd name="T7" fmla="*/ 0 h 18"/>
                  <a:gd name="T8" fmla="*/ 1 w 13"/>
                  <a:gd name="T9" fmla="*/ 0 h 18"/>
                  <a:gd name="T10" fmla="*/ 1 w 13"/>
                  <a:gd name="T11" fmla="*/ 0 h 18"/>
                  <a:gd name="T12" fmla="*/ 0 60000 65536"/>
                  <a:gd name="T13" fmla="*/ 0 60000 65536"/>
                  <a:gd name="T14" fmla="*/ 0 60000 65536"/>
                  <a:gd name="T15" fmla="*/ 0 60000 65536"/>
                  <a:gd name="T16" fmla="*/ 0 60000 65536"/>
                  <a:gd name="T17" fmla="*/ 0 60000 65536"/>
                  <a:gd name="T18" fmla="*/ 0 w 13"/>
                  <a:gd name="T19" fmla="*/ 0 h 18"/>
                  <a:gd name="T20" fmla="*/ 13 w 13"/>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13" h="18">
                    <a:moveTo>
                      <a:pt x="2" y="18"/>
                    </a:moveTo>
                    <a:lnTo>
                      <a:pt x="0" y="8"/>
                    </a:lnTo>
                    <a:lnTo>
                      <a:pt x="13" y="0"/>
                    </a:lnTo>
                    <a:lnTo>
                      <a:pt x="12" y="12"/>
                    </a:lnTo>
                    <a:lnTo>
                      <a:pt x="2" y="18"/>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45" name="Freeform 231"/>
              <p:cNvSpPr>
                <a:spLocks/>
              </p:cNvSpPr>
              <p:nvPr/>
            </p:nvSpPr>
            <p:spPr bwMode="auto">
              <a:xfrm>
                <a:off x="2311" y="2760"/>
                <a:ext cx="45" cy="47"/>
              </a:xfrm>
              <a:custGeom>
                <a:avLst/>
                <a:gdLst>
                  <a:gd name="T0" fmla="*/ 1 w 89"/>
                  <a:gd name="T1" fmla="*/ 0 h 95"/>
                  <a:gd name="T2" fmla="*/ 1 w 89"/>
                  <a:gd name="T3" fmla="*/ 0 h 95"/>
                  <a:gd name="T4" fmla="*/ 1 w 89"/>
                  <a:gd name="T5" fmla="*/ 0 h 95"/>
                  <a:gd name="T6" fmla="*/ 1 w 89"/>
                  <a:gd name="T7" fmla="*/ 0 h 95"/>
                  <a:gd name="T8" fmla="*/ 1 w 89"/>
                  <a:gd name="T9" fmla="*/ 0 h 95"/>
                  <a:gd name="T10" fmla="*/ 1 w 89"/>
                  <a:gd name="T11" fmla="*/ 0 h 95"/>
                  <a:gd name="T12" fmla="*/ 1 w 89"/>
                  <a:gd name="T13" fmla="*/ 0 h 95"/>
                  <a:gd name="T14" fmla="*/ 1 w 89"/>
                  <a:gd name="T15" fmla="*/ 0 h 95"/>
                  <a:gd name="T16" fmla="*/ 1 w 89"/>
                  <a:gd name="T17" fmla="*/ 0 h 95"/>
                  <a:gd name="T18" fmla="*/ 1 w 89"/>
                  <a:gd name="T19" fmla="*/ 0 h 95"/>
                  <a:gd name="T20" fmla="*/ 1 w 89"/>
                  <a:gd name="T21" fmla="*/ 0 h 95"/>
                  <a:gd name="T22" fmla="*/ 1 w 89"/>
                  <a:gd name="T23" fmla="*/ 0 h 95"/>
                  <a:gd name="T24" fmla="*/ 1 w 89"/>
                  <a:gd name="T25" fmla="*/ 0 h 95"/>
                  <a:gd name="T26" fmla="*/ 1 w 89"/>
                  <a:gd name="T27" fmla="*/ 0 h 95"/>
                  <a:gd name="T28" fmla="*/ 1 w 89"/>
                  <a:gd name="T29" fmla="*/ 0 h 95"/>
                  <a:gd name="T30" fmla="*/ 1 w 89"/>
                  <a:gd name="T31" fmla="*/ 0 h 95"/>
                  <a:gd name="T32" fmla="*/ 1 w 89"/>
                  <a:gd name="T33" fmla="*/ 0 h 95"/>
                  <a:gd name="T34" fmla="*/ 1 w 89"/>
                  <a:gd name="T35" fmla="*/ 0 h 95"/>
                  <a:gd name="T36" fmla="*/ 1 w 89"/>
                  <a:gd name="T37" fmla="*/ 0 h 95"/>
                  <a:gd name="T38" fmla="*/ 1 w 89"/>
                  <a:gd name="T39" fmla="*/ 0 h 95"/>
                  <a:gd name="T40" fmla="*/ 1 w 89"/>
                  <a:gd name="T41" fmla="*/ 0 h 95"/>
                  <a:gd name="T42" fmla="*/ 1 w 89"/>
                  <a:gd name="T43" fmla="*/ 0 h 95"/>
                  <a:gd name="T44" fmla="*/ 1 w 89"/>
                  <a:gd name="T45" fmla="*/ 0 h 95"/>
                  <a:gd name="T46" fmla="*/ 1 w 89"/>
                  <a:gd name="T47" fmla="*/ 0 h 95"/>
                  <a:gd name="T48" fmla="*/ 1 w 89"/>
                  <a:gd name="T49" fmla="*/ 0 h 95"/>
                  <a:gd name="T50" fmla="*/ 1 w 89"/>
                  <a:gd name="T51" fmla="*/ 0 h 95"/>
                  <a:gd name="T52" fmla="*/ 1 w 89"/>
                  <a:gd name="T53" fmla="*/ 0 h 95"/>
                  <a:gd name="T54" fmla="*/ 1 w 89"/>
                  <a:gd name="T55" fmla="*/ 0 h 95"/>
                  <a:gd name="T56" fmla="*/ 0 w 89"/>
                  <a:gd name="T57" fmla="*/ 0 h 95"/>
                  <a:gd name="T58" fmla="*/ 1 w 89"/>
                  <a:gd name="T59" fmla="*/ 0 h 95"/>
                  <a:gd name="T60" fmla="*/ 1 w 89"/>
                  <a:gd name="T61" fmla="*/ 0 h 95"/>
                  <a:gd name="T62" fmla="*/ 1 w 89"/>
                  <a:gd name="T63" fmla="*/ 0 h 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9"/>
                  <a:gd name="T97" fmla="*/ 0 h 95"/>
                  <a:gd name="T98" fmla="*/ 89 w 89"/>
                  <a:gd name="T99" fmla="*/ 95 h 9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9" h="95">
                    <a:moveTo>
                      <a:pt x="8" y="28"/>
                    </a:moveTo>
                    <a:lnTo>
                      <a:pt x="8" y="28"/>
                    </a:lnTo>
                    <a:lnTo>
                      <a:pt x="11" y="25"/>
                    </a:lnTo>
                    <a:lnTo>
                      <a:pt x="15" y="21"/>
                    </a:lnTo>
                    <a:lnTo>
                      <a:pt x="21" y="15"/>
                    </a:lnTo>
                    <a:lnTo>
                      <a:pt x="23" y="13"/>
                    </a:lnTo>
                    <a:lnTo>
                      <a:pt x="25" y="9"/>
                    </a:lnTo>
                    <a:lnTo>
                      <a:pt x="28" y="6"/>
                    </a:lnTo>
                    <a:lnTo>
                      <a:pt x="32" y="4"/>
                    </a:lnTo>
                    <a:lnTo>
                      <a:pt x="38" y="2"/>
                    </a:lnTo>
                    <a:lnTo>
                      <a:pt x="42" y="0"/>
                    </a:lnTo>
                    <a:lnTo>
                      <a:pt x="47" y="0"/>
                    </a:lnTo>
                    <a:lnTo>
                      <a:pt x="55" y="0"/>
                    </a:lnTo>
                    <a:lnTo>
                      <a:pt x="63" y="2"/>
                    </a:lnTo>
                    <a:lnTo>
                      <a:pt x="66" y="6"/>
                    </a:lnTo>
                    <a:lnTo>
                      <a:pt x="72" y="9"/>
                    </a:lnTo>
                    <a:lnTo>
                      <a:pt x="76" y="15"/>
                    </a:lnTo>
                    <a:lnTo>
                      <a:pt x="76" y="19"/>
                    </a:lnTo>
                    <a:lnTo>
                      <a:pt x="80" y="23"/>
                    </a:lnTo>
                    <a:lnTo>
                      <a:pt x="80" y="26"/>
                    </a:lnTo>
                    <a:lnTo>
                      <a:pt x="80" y="28"/>
                    </a:lnTo>
                    <a:lnTo>
                      <a:pt x="80" y="30"/>
                    </a:lnTo>
                    <a:lnTo>
                      <a:pt x="82" y="34"/>
                    </a:lnTo>
                    <a:lnTo>
                      <a:pt x="84" y="38"/>
                    </a:lnTo>
                    <a:lnTo>
                      <a:pt x="85" y="45"/>
                    </a:lnTo>
                    <a:lnTo>
                      <a:pt x="85" y="49"/>
                    </a:lnTo>
                    <a:lnTo>
                      <a:pt x="87" y="55"/>
                    </a:lnTo>
                    <a:lnTo>
                      <a:pt x="89" y="59"/>
                    </a:lnTo>
                    <a:lnTo>
                      <a:pt x="89" y="63"/>
                    </a:lnTo>
                    <a:lnTo>
                      <a:pt x="89" y="65"/>
                    </a:lnTo>
                    <a:lnTo>
                      <a:pt x="89" y="68"/>
                    </a:lnTo>
                    <a:lnTo>
                      <a:pt x="87" y="74"/>
                    </a:lnTo>
                    <a:lnTo>
                      <a:pt x="85" y="80"/>
                    </a:lnTo>
                    <a:lnTo>
                      <a:pt x="82" y="85"/>
                    </a:lnTo>
                    <a:lnTo>
                      <a:pt x="76" y="89"/>
                    </a:lnTo>
                    <a:lnTo>
                      <a:pt x="74" y="91"/>
                    </a:lnTo>
                    <a:lnTo>
                      <a:pt x="70" y="93"/>
                    </a:lnTo>
                    <a:lnTo>
                      <a:pt x="65" y="93"/>
                    </a:lnTo>
                    <a:lnTo>
                      <a:pt x="61" y="95"/>
                    </a:lnTo>
                    <a:lnTo>
                      <a:pt x="53" y="95"/>
                    </a:lnTo>
                    <a:lnTo>
                      <a:pt x="47" y="93"/>
                    </a:lnTo>
                    <a:lnTo>
                      <a:pt x="44" y="93"/>
                    </a:lnTo>
                    <a:lnTo>
                      <a:pt x="38" y="93"/>
                    </a:lnTo>
                    <a:lnTo>
                      <a:pt x="34" y="91"/>
                    </a:lnTo>
                    <a:lnTo>
                      <a:pt x="28" y="91"/>
                    </a:lnTo>
                    <a:lnTo>
                      <a:pt x="25" y="89"/>
                    </a:lnTo>
                    <a:lnTo>
                      <a:pt x="23" y="87"/>
                    </a:lnTo>
                    <a:lnTo>
                      <a:pt x="15" y="84"/>
                    </a:lnTo>
                    <a:lnTo>
                      <a:pt x="11" y="82"/>
                    </a:lnTo>
                    <a:lnTo>
                      <a:pt x="8" y="80"/>
                    </a:lnTo>
                    <a:lnTo>
                      <a:pt x="8" y="78"/>
                    </a:lnTo>
                    <a:lnTo>
                      <a:pt x="6" y="74"/>
                    </a:lnTo>
                    <a:lnTo>
                      <a:pt x="8" y="66"/>
                    </a:lnTo>
                    <a:lnTo>
                      <a:pt x="8" y="61"/>
                    </a:lnTo>
                    <a:lnTo>
                      <a:pt x="9" y="59"/>
                    </a:lnTo>
                    <a:lnTo>
                      <a:pt x="6" y="57"/>
                    </a:lnTo>
                    <a:lnTo>
                      <a:pt x="2" y="53"/>
                    </a:lnTo>
                    <a:lnTo>
                      <a:pt x="0" y="45"/>
                    </a:lnTo>
                    <a:lnTo>
                      <a:pt x="2" y="40"/>
                    </a:lnTo>
                    <a:lnTo>
                      <a:pt x="2" y="34"/>
                    </a:lnTo>
                    <a:lnTo>
                      <a:pt x="6" y="30"/>
                    </a:lnTo>
                    <a:lnTo>
                      <a:pt x="6" y="28"/>
                    </a:lnTo>
                    <a:lnTo>
                      <a:pt x="8" y="28"/>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46" name="Freeform 232"/>
              <p:cNvSpPr>
                <a:spLocks/>
              </p:cNvSpPr>
              <p:nvPr/>
            </p:nvSpPr>
            <p:spPr bwMode="auto">
              <a:xfrm>
                <a:off x="2340" y="2773"/>
                <a:ext cx="10" cy="12"/>
              </a:xfrm>
              <a:custGeom>
                <a:avLst/>
                <a:gdLst>
                  <a:gd name="T0" fmla="*/ 0 w 21"/>
                  <a:gd name="T1" fmla="*/ 1 h 23"/>
                  <a:gd name="T2" fmla="*/ 0 w 21"/>
                  <a:gd name="T3" fmla="*/ 0 h 23"/>
                  <a:gd name="T4" fmla="*/ 0 w 21"/>
                  <a:gd name="T5" fmla="*/ 1 h 23"/>
                  <a:gd name="T6" fmla="*/ 0 w 21"/>
                  <a:gd name="T7" fmla="*/ 1 h 23"/>
                  <a:gd name="T8" fmla="*/ 0 w 21"/>
                  <a:gd name="T9" fmla="*/ 1 h 23"/>
                  <a:gd name="T10" fmla="*/ 0 w 21"/>
                  <a:gd name="T11" fmla="*/ 1 h 23"/>
                  <a:gd name="T12" fmla="*/ 0 w 21"/>
                  <a:gd name="T13" fmla="*/ 1 h 23"/>
                  <a:gd name="T14" fmla="*/ 0 60000 65536"/>
                  <a:gd name="T15" fmla="*/ 0 60000 65536"/>
                  <a:gd name="T16" fmla="*/ 0 60000 65536"/>
                  <a:gd name="T17" fmla="*/ 0 60000 65536"/>
                  <a:gd name="T18" fmla="*/ 0 60000 65536"/>
                  <a:gd name="T19" fmla="*/ 0 60000 65536"/>
                  <a:gd name="T20" fmla="*/ 0 60000 65536"/>
                  <a:gd name="T21" fmla="*/ 0 w 21"/>
                  <a:gd name="T22" fmla="*/ 0 h 23"/>
                  <a:gd name="T23" fmla="*/ 21 w 21"/>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23">
                    <a:moveTo>
                      <a:pt x="17" y="12"/>
                    </a:moveTo>
                    <a:lnTo>
                      <a:pt x="11" y="0"/>
                    </a:lnTo>
                    <a:lnTo>
                      <a:pt x="0" y="16"/>
                    </a:lnTo>
                    <a:lnTo>
                      <a:pt x="11" y="23"/>
                    </a:lnTo>
                    <a:lnTo>
                      <a:pt x="21" y="19"/>
                    </a:lnTo>
                    <a:lnTo>
                      <a:pt x="17" y="12"/>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47" name="Freeform 233"/>
              <p:cNvSpPr>
                <a:spLocks/>
              </p:cNvSpPr>
              <p:nvPr/>
            </p:nvSpPr>
            <p:spPr bwMode="auto">
              <a:xfrm>
                <a:off x="2323" y="2765"/>
                <a:ext cx="21" cy="12"/>
              </a:xfrm>
              <a:custGeom>
                <a:avLst/>
                <a:gdLst>
                  <a:gd name="T0" fmla="*/ 0 w 42"/>
                  <a:gd name="T1" fmla="*/ 0 h 25"/>
                  <a:gd name="T2" fmla="*/ 0 w 42"/>
                  <a:gd name="T3" fmla="*/ 0 h 25"/>
                  <a:gd name="T4" fmla="*/ 1 w 42"/>
                  <a:gd name="T5" fmla="*/ 0 h 25"/>
                  <a:gd name="T6" fmla="*/ 1 w 42"/>
                  <a:gd name="T7" fmla="*/ 0 h 25"/>
                  <a:gd name="T8" fmla="*/ 1 w 42"/>
                  <a:gd name="T9" fmla="*/ 0 h 25"/>
                  <a:gd name="T10" fmla="*/ 1 w 42"/>
                  <a:gd name="T11" fmla="*/ 0 h 25"/>
                  <a:gd name="T12" fmla="*/ 1 w 42"/>
                  <a:gd name="T13" fmla="*/ 0 h 25"/>
                  <a:gd name="T14" fmla="*/ 1 w 42"/>
                  <a:gd name="T15" fmla="*/ 0 h 25"/>
                  <a:gd name="T16" fmla="*/ 1 w 42"/>
                  <a:gd name="T17" fmla="*/ 0 h 25"/>
                  <a:gd name="T18" fmla="*/ 1 w 42"/>
                  <a:gd name="T19" fmla="*/ 0 h 25"/>
                  <a:gd name="T20" fmla="*/ 1 w 42"/>
                  <a:gd name="T21" fmla="*/ 0 h 25"/>
                  <a:gd name="T22" fmla="*/ 1 w 42"/>
                  <a:gd name="T23" fmla="*/ 0 h 25"/>
                  <a:gd name="T24" fmla="*/ 1 w 42"/>
                  <a:gd name="T25" fmla="*/ 0 h 25"/>
                  <a:gd name="T26" fmla="*/ 1 w 42"/>
                  <a:gd name="T27" fmla="*/ 0 h 25"/>
                  <a:gd name="T28" fmla="*/ 1 w 42"/>
                  <a:gd name="T29" fmla="*/ 0 h 25"/>
                  <a:gd name="T30" fmla="*/ 1 w 42"/>
                  <a:gd name="T31" fmla="*/ 0 h 25"/>
                  <a:gd name="T32" fmla="*/ 1 w 42"/>
                  <a:gd name="T33" fmla="*/ 0 h 25"/>
                  <a:gd name="T34" fmla="*/ 1 w 42"/>
                  <a:gd name="T35" fmla="*/ 0 h 25"/>
                  <a:gd name="T36" fmla="*/ 1 w 42"/>
                  <a:gd name="T37" fmla="*/ 0 h 25"/>
                  <a:gd name="T38" fmla="*/ 1 w 42"/>
                  <a:gd name="T39" fmla="*/ 0 h 25"/>
                  <a:gd name="T40" fmla="*/ 1 w 42"/>
                  <a:gd name="T41" fmla="*/ 0 h 25"/>
                  <a:gd name="T42" fmla="*/ 0 w 42"/>
                  <a:gd name="T43" fmla="*/ 0 h 25"/>
                  <a:gd name="T44" fmla="*/ 0 w 42"/>
                  <a:gd name="T45" fmla="*/ 0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2"/>
                  <a:gd name="T70" fmla="*/ 0 h 25"/>
                  <a:gd name="T71" fmla="*/ 42 w 42"/>
                  <a:gd name="T72" fmla="*/ 25 h 2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2" h="25">
                    <a:moveTo>
                      <a:pt x="0" y="25"/>
                    </a:moveTo>
                    <a:lnTo>
                      <a:pt x="0" y="23"/>
                    </a:lnTo>
                    <a:lnTo>
                      <a:pt x="2" y="21"/>
                    </a:lnTo>
                    <a:lnTo>
                      <a:pt x="4" y="16"/>
                    </a:lnTo>
                    <a:lnTo>
                      <a:pt x="5" y="14"/>
                    </a:lnTo>
                    <a:lnTo>
                      <a:pt x="7" y="8"/>
                    </a:lnTo>
                    <a:lnTo>
                      <a:pt x="11" y="4"/>
                    </a:lnTo>
                    <a:lnTo>
                      <a:pt x="15" y="2"/>
                    </a:lnTo>
                    <a:lnTo>
                      <a:pt x="19" y="0"/>
                    </a:lnTo>
                    <a:lnTo>
                      <a:pt x="26" y="0"/>
                    </a:lnTo>
                    <a:lnTo>
                      <a:pt x="34" y="2"/>
                    </a:lnTo>
                    <a:lnTo>
                      <a:pt x="38" y="4"/>
                    </a:lnTo>
                    <a:lnTo>
                      <a:pt x="42" y="4"/>
                    </a:lnTo>
                    <a:lnTo>
                      <a:pt x="38" y="14"/>
                    </a:lnTo>
                    <a:lnTo>
                      <a:pt x="34" y="14"/>
                    </a:lnTo>
                    <a:lnTo>
                      <a:pt x="28" y="14"/>
                    </a:lnTo>
                    <a:lnTo>
                      <a:pt x="21" y="14"/>
                    </a:lnTo>
                    <a:lnTo>
                      <a:pt x="15" y="17"/>
                    </a:lnTo>
                    <a:lnTo>
                      <a:pt x="9" y="21"/>
                    </a:lnTo>
                    <a:lnTo>
                      <a:pt x="5" y="23"/>
                    </a:lnTo>
                    <a:lnTo>
                      <a:pt x="2" y="23"/>
                    </a:lnTo>
                    <a:lnTo>
                      <a:pt x="0" y="25"/>
                    </a:lnTo>
                    <a:close/>
                  </a:path>
                </a:pathLst>
              </a:custGeom>
              <a:solidFill>
                <a:srgbClr val="F7C4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48" name="Freeform 234"/>
              <p:cNvSpPr>
                <a:spLocks/>
              </p:cNvSpPr>
              <p:nvPr/>
            </p:nvSpPr>
            <p:spPr bwMode="auto">
              <a:xfrm>
                <a:off x="2272" y="2768"/>
                <a:ext cx="50" cy="44"/>
              </a:xfrm>
              <a:custGeom>
                <a:avLst/>
                <a:gdLst>
                  <a:gd name="T0" fmla="*/ 0 w 101"/>
                  <a:gd name="T1" fmla="*/ 1 h 87"/>
                  <a:gd name="T2" fmla="*/ 0 w 101"/>
                  <a:gd name="T3" fmla="*/ 1 h 87"/>
                  <a:gd name="T4" fmla="*/ 0 w 101"/>
                  <a:gd name="T5" fmla="*/ 1 h 87"/>
                  <a:gd name="T6" fmla="*/ 0 w 101"/>
                  <a:gd name="T7" fmla="*/ 1 h 87"/>
                  <a:gd name="T8" fmla="*/ 0 w 101"/>
                  <a:gd name="T9" fmla="*/ 1 h 87"/>
                  <a:gd name="T10" fmla="*/ 0 w 101"/>
                  <a:gd name="T11" fmla="*/ 1 h 87"/>
                  <a:gd name="T12" fmla="*/ 0 w 101"/>
                  <a:gd name="T13" fmla="*/ 1 h 87"/>
                  <a:gd name="T14" fmla="*/ 0 w 101"/>
                  <a:gd name="T15" fmla="*/ 1 h 87"/>
                  <a:gd name="T16" fmla="*/ 0 w 101"/>
                  <a:gd name="T17" fmla="*/ 1 h 87"/>
                  <a:gd name="T18" fmla="*/ 0 w 101"/>
                  <a:gd name="T19" fmla="*/ 1 h 87"/>
                  <a:gd name="T20" fmla="*/ 0 w 101"/>
                  <a:gd name="T21" fmla="*/ 1 h 87"/>
                  <a:gd name="T22" fmla="*/ 0 w 101"/>
                  <a:gd name="T23" fmla="*/ 1 h 87"/>
                  <a:gd name="T24" fmla="*/ 0 w 101"/>
                  <a:gd name="T25" fmla="*/ 1 h 87"/>
                  <a:gd name="T26" fmla="*/ 0 w 101"/>
                  <a:gd name="T27" fmla="*/ 1 h 87"/>
                  <a:gd name="T28" fmla="*/ 0 w 101"/>
                  <a:gd name="T29" fmla="*/ 1 h 87"/>
                  <a:gd name="T30" fmla="*/ 0 w 101"/>
                  <a:gd name="T31" fmla="*/ 1 h 87"/>
                  <a:gd name="T32" fmla="*/ 0 w 101"/>
                  <a:gd name="T33" fmla="*/ 1 h 87"/>
                  <a:gd name="T34" fmla="*/ 0 w 101"/>
                  <a:gd name="T35" fmla="*/ 1 h 87"/>
                  <a:gd name="T36" fmla="*/ 0 w 101"/>
                  <a:gd name="T37" fmla="*/ 1 h 87"/>
                  <a:gd name="T38" fmla="*/ 0 w 101"/>
                  <a:gd name="T39" fmla="*/ 0 h 87"/>
                  <a:gd name="T40" fmla="*/ 0 w 101"/>
                  <a:gd name="T41" fmla="*/ 0 h 87"/>
                  <a:gd name="T42" fmla="*/ 0 w 101"/>
                  <a:gd name="T43" fmla="*/ 0 h 87"/>
                  <a:gd name="T44" fmla="*/ 0 w 101"/>
                  <a:gd name="T45" fmla="*/ 0 h 87"/>
                  <a:gd name="T46" fmla="*/ 0 w 101"/>
                  <a:gd name="T47" fmla="*/ 0 h 87"/>
                  <a:gd name="T48" fmla="*/ 0 w 101"/>
                  <a:gd name="T49" fmla="*/ 0 h 87"/>
                  <a:gd name="T50" fmla="*/ 0 w 101"/>
                  <a:gd name="T51" fmla="*/ 0 h 87"/>
                  <a:gd name="T52" fmla="*/ 0 w 101"/>
                  <a:gd name="T53" fmla="*/ 0 h 87"/>
                  <a:gd name="T54" fmla="*/ 0 w 101"/>
                  <a:gd name="T55" fmla="*/ 1 h 87"/>
                  <a:gd name="T56" fmla="*/ 0 w 101"/>
                  <a:gd name="T57" fmla="*/ 1 h 87"/>
                  <a:gd name="T58" fmla="*/ 0 w 101"/>
                  <a:gd name="T59" fmla="*/ 1 h 87"/>
                  <a:gd name="T60" fmla="*/ 0 w 101"/>
                  <a:gd name="T61" fmla="*/ 1 h 87"/>
                  <a:gd name="T62" fmla="*/ 0 w 101"/>
                  <a:gd name="T63" fmla="*/ 1 h 87"/>
                  <a:gd name="T64" fmla="*/ 0 w 101"/>
                  <a:gd name="T65" fmla="*/ 1 h 87"/>
                  <a:gd name="T66" fmla="*/ 0 w 101"/>
                  <a:gd name="T67" fmla="*/ 1 h 87"/>
                  <a:gd name="T68" fmla="*/ 0 w 101"/>
                  <a:gd name="T69" fmla="*/ 1 h 87"/>
                  <a:gd name="T70" fmla="*/ 0 w 101"/>
                  <a:gd name="T71" fmla="*/ 1 h 87"/>
                  <a:gd name="T72" fmla="*/ 0 w 101"/>
                  <a:gd name="T73" fmla="*/ 1 h 87"/>
                  <a:gd name="T74" fmla="*/ 0 w 101"/>
                  <a:gd name="T75" fmla="*/ 1 h 87"/>
                  <a:gd name="T76" fmla="*/ 0 w 101"/>
                  <a:gd name="T77" fmla="*/ 1 h 87"/>
                  <a:gd name="T78" fmla="*/ 0 w 101"/>
                  <a:gd name="T79" fmla="*/ 1 h 87"/>
                  <a:gd name="T80" fmla="*/ 0 w 101"/>
                  <a:gd name="T81" fmla="*/ 1 h 87"/>
                  <a:gd name="T82" fmla="*/ 0 w 101"/>
                  <a:gd name="T83" fmla="*/ 1 h 87"/>
                  <a:gd name="T84" fmla="*/ 0 w 101"/>
                  <a:gd name="T85" fmla="*/ 1 h 87"/>
                  <a:gd name="T86" fmla="*/ 0 w 101"/>
                  <a:gd name="T87" fmla="*/ 1 h 87"/>
                  <a:gd name="T88" fmla="*/ 0 w 101"/>
                  <a:gd name="T89" fmla="*/ 1 h 87"/>
                  <a:gd name="T90" fmla="*/ 0 w 101"/>
                  <a:gd name="T91" fmla="*/ 1 h 87"/>
                  <a:gd name="T92" fmla="*/ 0 w 101"/>
                  <a:gd name="T93" fmla="*/ 1 h 87"/>
                  <a:gd name="T94" fmla="*/ 0 w 101"/>
                  <a:gd name="T95" fmla="*/ 1 h 87"/>
                  <a:gd name="T96" fmla="*/ 0 w 101"/>
                  <a:gd name="T97" fmla="*/ 1 h 87"/>
                  <a:gd name="T98" fmla="*/ 0 w 101"/>
                  <a:gd name="T99" fmla="*/ 1 h 87"/>
                  <a:gd name="T100" fmla="*/ 0 w 101"/>
                  <a:gd name="T101" fmla="*/ 1 h 87"/>
                  <a:gd name="T102" fmla="*/ 0 w 101"/>
                  <a:gd name="T103" fmla="*/ 1 h 87"/>
                  <a:gd name="T104" fmla="*/ 0 w 101"/>
                  <a:gd name="T105" fmla="*/ 1 h 87"/>
                  <a:gd name="T106" fmla="*/ 0 w 101"/>
                  <a:gd name="T107" fmla="*/ 1 h 87"/>
                  <a:gd name="T108" fmla="*/ 0 w 101"/>
                  <a:gd name="T109" fmla="*/ 1 h 87"/>
                  <a:gd name="T110" fmla="*/ 0 w 101"/>
                  <a:gd name="T111" fmla="*/ 1 h 87"/>
                  <a:gd name="T112" fmla="*/ 0 w 101"/>
                  <a:gd name="T113" fmla="*/ 1 h 87"/>
                  <a:gd name="T114" fmla="*/ 0 w 101"/>
                  <a:gd name="T115" fmla="*/ 1 h 8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
                  <a:gd name="T175" fmla="*/ 0 h 87"/>
                  <a:gd name="T176" fmla="*/ 101 w 101"/>
                  <a:gd name="T177" fmla="*/ 87 h 8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 h="87">
                    <a:moveTo>
                      <a:pt x="23" y="82"/>
                    </a:moveTo>
                    <a:lnTo>
                      <a:pt x="21" y="80"/>
                    </a:lnTo>
                    <a:lnTo>
                      <a:pt x="17" y="76"/>
                    </a:lnTo>
                    <a:lnTo>
                      <a:pt x="13" y="72"/>
                    </a:lnTo>
                    <a:lnTo>
                      <a:pt x="10" y="67"/>
                    </a:lnTo>
                    <a:lnTo>
                      <a:pt x="6" y="59"/>
                    </a:lnTo>
                    <a:lnTo>
                      <a:pt x="2" y="51"/>
                    </a:lnTo>
                    <a:lnTo>
                      <a:pt x="0" y="48"/>
                    </a:lnTo>
                    <a:lnTo>
                      <a:pt x="0" y="44"/>
                    </a:lnTo>
                    <a:lnTo>
                      <a:pt x="0" y="38"/>
                    </a:lnTo>
                    <a:lnTo>
                      <a:pt x="0" y="34"/>
                    </a:lnTo>
                    <a:lnTo>
                      <a:pt x="0" y="30"/>
                    </a:lnTo>
                    <a:lnTo>
                      <a:pt x="2" y="25"/>
                    </a:lnTo>
                    <a:lnTo>
                      <a:pt x="2" y="21"/>
                    </a:lnTo>
                    <a:lnTo>
                      <a:pt x="6" y="19"/>
                    </a:lnTo>
                    <a:lnTo>
                      <a:pt x="8" y="11"/>
                    </a:lnTo>
                    <a:lnTo>
                      <a:pt x="13" y="8"/>
                    </a:lnTo>
                    <a:lnTo>
                      <a:pt x="17" y="4"/>
                    </a:lnTo>
                    <a:lnTo>
                      <a:pt x="25" y="2"/>
                    </a:lnTo>
                    <a:lnTo>
                      <a:pt x="31" y="0"/>
                    </a:lnTo>
                    <a:lnTo>
                      <a:pt x="36" y="0"/>
                    </a:lnTo>
                    <a:lnTo>
                      <a:pt x="42" y="0"/>
                    </a:lnTo>
                    <a:lnTo>
                      <a:pt x="48" y="0"/>
                    </a:lnTo>
                    <a:lnTo>
                      <a:pt x="53" y="0"/>
                    </a:lnTo>
                    <a:lnTo>
                      <a:pt x="57" y="0"/>
                    </a:lnTo>
                    <a:lnTo>
                      <a:pt x="61" y="0"/>
                    </a:lnTo>
                    <a:lnTo>
                      <a:pt x="65" y="0"/>
                    </a:lnTo>
                    <a:lnTo>
                      <a:pt x="70" y="2"/>
                    </a:lnTo>
                    <a:lnTo>
                      <a:pt x="76" y="4"/>
                    </a:lnTo>
                    <a:lnTo>
                      <a:pt x="82" y="6"/>
                    </a:lnTo>
                    <a:lnTo>
                      <a:pt x="88" y="8"/>
                    </a:lnTo>
                    <a:lnTo>
                      <a:pt x="91" y="9"/>
                    </a:lnTo>
                    <a:lnTo>
                      <a:pt x="95" y="15"/>
                    </a:lnTo>
                    <a:lnTo>
                      <a:pt x="99" y="19"/>
                    </a:lnTo>
                    <a:lnTo>
                      <a:pt x="101" y="23"/>
                    </a:lnTo>
                    <a:lnTo>
                      <a:pt x="101" y="28"/>
                    </a:lnTo>
                    <a:lnTo>
                      <a:pt x="101" y="36"/>
                    </a:lnTo>
                    <a:lnTo>
                      <a:pt x="101" y="42"/>
                    </a:lnTo>
                    <a:lnTo>
                      <a:pt x="99" y="48"/>
                    </a:lnTo>
                    <a:lnTo>
                      <a:pt x="99" y="53"/>
                    </a:lnTo>
                    <a:lnTo>
                      <a:pt x="97" y="59"/>
                    </a:lnTo>
                    <a:lnTo>
                      <a:pt x="95" y="63"/>
                    </a:lnTo>
                    <a:lnTo>
                      <a:pt x="91" y="67"/>
                    </a:lnTo>
                    <a:lnTo>
                      <a:pt x="88" y="70"/>
                    </a:lnTo>
                    <a:lnTo>
                      <a:pt x="84" y="76"/>
                    </a:lnTo>
                    <a:lnTo>
                      <a:pt x="80" y="78"/>
                    </a:lnTo>
                    <a:lnTo>
                      <a:pt x="76" y="82"/>
                    </a:lnTo>
                    <a:lnTo>
                      <a:pt x="70" y="84"/>
                    </a:lnTo>
                    <a:lnTo>
                      <a:pt x="69" y="86"/>
                    </a:lnTo>
                    <a:lnTo>
                      <a:pt x="63" y="87"/>
                    </a:lnTo>
                    <a:lnTo>
                      <a:pt x="57" y="87"/>
                    </a:lnTo>
                    <a:lnTo>
                      <a:pt x="53" y="86"/>
                    </a:lnTo>
                    <a:lnTo>
                      <a:pt x="50" y="84"/>
                    </a:lnTo>
                    <a:lnTo>
                      <a:pt x="46" y="82"/>
                    </a:lnTo>
                    <a:lnTo>
                      <a:pt x="38" y="86"/>
                    </a:lnTo>
                    <a:lnTo>
                      <a:pt x="23" y="82"/>
                    </a:lnTo>
                    <a:close/>
                  </a:path>
                </a:pathLst>
              </a:custGeom>
              <a:solidFill>
                <a:srgbClr val="E01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49" name="Freeform 235"/>
              <p:cNvSpPr>
                <a:spLocks/>
              </p:cNvSpPr>
              <p:nvPr/>
            </p:nvSpPr>
            <p:spPr bwMode="auto">
              <a:xfrm>
                <a:off x="2279" y="2772"/>
                <a:ext cx="38" cy="20"/>
              </a:xfrm>
              <a:custGeom>
                <a:avLst/>
                <a:gdLst>
                  <a:gd name="T0" fmla="*/ 0 w 76"/>
                  <a:gd name="T1" fmla="*/ 1 h 40"/>
                  <a:gd name="T2" fmla="*/ 0 w 76"/>
                  <a:gd name="T3" fmla="*/ 1 h 40"/>
                  <a:gd name="T4" fmla="*/ 1 w 76"/>
                  <a:gd name="T5" fmla="*/ 1 h 40"/>
                  <a:gd name="T6" fmla="*/ 1 w 76"/>
                  <a:gd name="T7" fmla="*/ 1 h 40"/>
                  <a:gd name="T8" fmla="*/ 1 w 76"/>
                  <a:gd name="T9" fmla="*/ 1 h 40"/>
                  <a:gd name="T10" fmla="*/ 1 w 76"/>
                  <a:gd name="T11" fmla="*/ 1 h 40"/>
                  <a:gd name="T12" fmla="*/ 1 w 76"/>
                  <a:gd name="T13" fmla="*/ 1 h 40"/>
                  <a:gd name="T14" fmla="*/ 1 w 76"/>
                  <a:gd name="T15" fmla="*/ 0 h 40"/>
                  <a:gd name="T16" fmla="*/ 1 w 76"/>
                  <a:gd name="T17" fmla="*/ 0 h 40"/>
                  <a:gd name="T18" fmla="*/ 1 w 76"/>
                  <a:gd name="T19" fmla="*/ 0 h 40"/>
                  <a:gd name="T20" fmla="*/ 1 w 76"/>
                  <a:gd name="T21" fmla="*/ 0 h 40"/>
                  <a:gd name="T22" fmla="*/ 1 w 76"/>
                  <a:gd name="T23" fmla="*/ 0 h 40"/>
                  <a:gd name="T24" fmla="*/ 1 w 76"/>
                  <a:gd name="T25" fmla="*/ 1 h 40"/>
                  <a:gd name="T26" fmla="*/ 1 w 76"/>
                  <a:gd name="T27" fmla="*/ 0 h 40"/>
                  <a:gd name="T28" fmla="*/ 1 w 76"/>
                  <a:gd name="T29" fmla="*/ 0 h 40"/>
                  <a:gd name="T30" fmla="*/ 1 w 76"/>
                  <a:gd name="T31" fmla="*/ 0 h 40"/>
                  <a:gd name="T32" fmla="*/ 1 w 76"/>
                  <a:gd name="T33" fmla="*/ 0 h 40"/>
                  <a:gd name="T34" fmla="*/ 1 w 76"/>
                  <a:gd name="T35" fmla="*/ 1 h 40"/>
                  <a:gd name="T36" fmla="*/ 1 w 76"/>
                  <a:gd name="T37" fmla="*/ 1 h 40"/>
                  <a:gd name="T38" fmla="*/ 1 w 76"/>
                  <a:gd name="T39" fmla="*/ 1 h 40"/>
                  <a:gd name="T40" fmla="*/ 1 w 76"/>
                  <a:gd name="T41" fmla="*/ 1 h 40"/>
                  <a:gd name="T42" fmla="*/ 1 w 76"/>
                  <a:gd name="T43" fmla="*/ 1 h 40"/>
                  <a:gd name="T44" fmla="*/ 1 w 76"/>
                  <a:gd name="T45" fmla="*/ 1 h 40"/>
                  <a:gd name="T46" fmla="*/ 1 w 76"/>
                  <a:gd name="T47" fmla="*/ 1 h 40"/>
                  <a:gd name="T48" fmla="*/ 1 w 76"/>
                  <a:gd name="T49" fmla="*/ 1 h 40"/>
                  <a:gd name="T50" fmla="*/ 1 w 76"/>
                  <a:gd name="T51" fmla="*/ 1 h 40"/>
                  <a:gd name="T52" fmla="*/ 1 w 76"/>
                  <a:gd name="T53" fmla="*/ 1 h 40"/>
                  <a:gd name="T54" fmla="*/ 1 w 76"/>
                  <a:gd name="T55" fmla="*/ 1 h 40"/>
                  <a:gd name="T56" fmla="*/ 1 w 76"/>
                  <a:gd name="T57" fmla="*/ 1 h 40"/>
                  <a:gd name="T58" fmla="*/ 1 w 76"/>
                  <a:gd name="T59" fmla="*/ 1 h 40"/>
                  <a:gd name="T60" fmla="*/ 1 w 76"/>
                  <a:gd name="T61" fmla="*/ 1 h 40"/>
                  <a:gd name="T62" fmla="*/ 1 w 76"/>
                  <a:gd name="T63" fmla="*/ 1 h 40"/>
                  <a:gd name="T64" fmla="*/ 1 w 76"/>
                  <a:gd name="T65" fmla="*/ 1 h 40"/>
                  <a:gd name="T66" fmla="*/ 1 w 76"/>
                  <a:gd name="T67" fmla="*/ 1 h 40"/>
                  <a:gd name="T68" fmla="*/ 1 w 76"/>
                  <a:gd name="T69" fmla="*/ 1 h 40"/>
                  <a:gd name="T70" fmla="*/ 1 w 76"/>
                  <a:gd name="T71" fmla="*/ 1 h 40"/>
                  <a:gd name="T72" fmla="*/ 1 w 76"/>
                  <a:gd name="T73" fmla="*/ 1 h 40"/>
                  <a:gd name="T74" fmla="*/ 1 w 76"/>
                  <a:gd name="T75" fmla="*/ 1 h 40"/>
                  <a:gd name="T76" fmla="*/ 1 w 76"/>
                  <a:gd name="T77" fmla="*/ 1 h 40"/>
                  <a:gd name="T78" fmla="*/ 1 w 76"/>
                  <a:gd name="T79" fmla="*/ 1 h 40"/>
                  <a:gd name="T80" fmla="*/ 1 w 76"/>
                  <a:gd name="T81" fmla="*/ 1 h 40"/>
                  <a:gd name="T82" fmla="*/ 1 w 76"/>
                  <a:gd name="T83" fmla="*/ 1 h 40"/>
                  <a:gd name="T84" fmla="*/ 1 w 76"/>
                  <a:gd name="T85" fmla="*/ 1 h 40"/>
                  <a:gd name="T86" fmla="*/ 1 w 76"/>
                  <a:gd name="T87" fmla="*/ 1 h 40"/>
                  <a:gd name="T88" fmla="*/ 1 w 76"/>
                  <a:gd name="T89" fmla="*/ 1 h 40"/>
                  <a:gd name="T90" fmla="*/ 1 w 76"/>
                  <a:gd name="T91" fmla="*/ 1 h 40"/>
                  <a:gd name="T92" fmla="*/ 0 w 76"/>
                  <a:gd name="T93" fmla="*/ 1 h 40"/>
                  <a:gd name="T94" fmla="*/ 0 w 76"/>
                  <a:gd name="T95" fmla="*/ 1 h 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6"/>
                  <a:gd name="T145" fmla="*/ 0 h 40"/>
                  <a:gd name="T146" fmla="*/ 76 w 76"/>
                  <a:gd name="T147" fmla="*/ 40 h 4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6" h="40">
                    <a:moveTo>
                      <a:pt x="0" y="22"/>
                    </a:moveTo>
                    <a:lnTo>
                      <a:pt x="0" y="19"/>
                    </a:lnTo>
                    <a:lnTo>
                      <a:pt x="2" y="15"/>
                    </a:lnTo>
                    <a:lnTo>
                      <a:pt x="6" y="9"/>
                    </a:lnTo>
                    <a:lnTo>
                      <a:pt x="14" y="3"/>
                    </a:lnTo>
                    <a:lnTo>
                      <a:pt x="16" y="1"/>
                    </a:lnTo>
                    <a:lnTo>
                      <a:pt x="21" y="1"/>
                    </a:lnTo>
                    <a:lnTo>
                      <a:pt x="25" y="0"/>
                    </a:lnTo>
                    <a:lnTo>
                      <a:pt x="29" y="0"/>
                    </a:lnTo>
                    <a:lnTo>
                      <a:pt x="33" y="0"/>
                    </a:lnTo>
                    <a:lnTo>
                      <a:pt x="36" y="0"/>
                    </a:lnTo>
                    <a:lnTo>
                      <a:pt x="40" y="0"/>
                    </a:lnTo>
                    <a:lnTo>
                      <a:pt x="42" y="1"/>
                    </a:lnTo>
                    <a:lnTo>
                      <a:pt x="48" y="0"/>
                    </a:lnTo>
                    <a:lnTo>
                      <a:pt x="55" y="0"/>
                    </a:lnTo>
                    <a:lnTo>
                      <a:pt x="59" y="0"/>
                    </a:lnTo>
                    <a:lnTo>
                      <a:pt x="63" y="0"/>
                    </a:lnTo>
                    <a:lnTo>
                      <a:pt x="67" y="3"/>
                    </a:lnTo>
                    <a:lnTo>
                      <a:pt x="69" y="7"/>
                    </a:lnTo>
                    <a:lnTo>
                      <a:pt x="71" y="11"/>
                    </a:lnTo>
                    <a:lnTo>
                      <a:pt x="73" y="17"/>
                    </a:lnTo>
                    <a:lnTo>
                      <a:pt x="74" y="20"/>
                    </a:lnTo>
                    <a:lnTo>
                      <a:pt x="76" y="26"/>
                    </a:lnTo>
                    <a:lnTo>
                      <a:pt x="76" y="28"/>
                    </a:lnTo>
                    <a:lnTo>
                      <a:pt x="74" y="32"/>
                    </a:lnTo>
                    <a:lnTo>
                      <a:pt x="73" y="34"/>
                    </a:lnTo>
                    <a:lnTo>
                      <a:pt x="69" y="38"/>
                    </a:lnTo>
                    <a:lnTo>
                      <a:pt x="65" y="38"/>
                    </a:lnTo>
                    <a:lnTo>
                      <a:pt x="61" y="38"/>
                    </a:lnTo>
                    <a:lnTo>
                      <a:pt x="57" y="38"/>
                    </a:lnTo>
                    <a:lnTo>
                      <a:pt x="55" y="40"/>
                    </a:lnTo>
                    <a:lnTo>
                      <a:pt x="50" y="38"/>
                    </a:lnTo>
                    <a:lnTo>
                      <a:pt x="48" y="32"/>
                    </a:lnTo>
                    <a:lnTo>
                      <a:pt x="46" y="28"/>
                    </a:lnTo>
                    <a:lnTo>
                      <a:pt x="44" y="26"/>
                    </a:lnTo>
                    <a:lnTo>
                      <a:pt x="42" y="26"/>
                    </a:lnTo>
                    <a:lnTo>
                      <a:pt x="40" y="30"/>
                    </a:lnTo>
                    <a:lnTo>
                      <a:pt x="36" y="30"/>
                    </a:lnTo>
                    <a:lnTo>
                      <a:pt x="35" y="34"/>
                    </a:lnTo>
                    <a:lnTo>
                      <a:pt x="31" y="34"/>
                    </a:lnTo>
                    <a:lnTo>
                      <a:pt x="27" y="38"/>
                    </a:lnTo>
                    <a:lnTo>
                      <a:pt x="21" y="38"/>
                    </a:lnTo>
                    <a:lnTo>
                      <a:pt x="17" y="36"/>
                    </a:lnTo>
                    <a:lnTo>
                      <a:pt x="12" y="34"/>
                    </a:lnTo>
                    <a:lnTo>
                      <a:pt x="10" y="30"/>
                    </a:lnTo>
                    <a:lnTo>
                      <a:pt x="2" y="24"/>
                    </a:lnTo>
                    <a:lnTo>
                      <a:pt x="0" y="22"/>
                    </a:lnTo>
                    <a:close/>
                  </a:path>
                </a:pathLst>
              </a:custGeom>
              <a:solidFill>
                <a:srgbClr val="F79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50" name="Freeform 236"/>
              <p:cNvSpPr>
                <a:spLocks/>
              </p:cNvSpPr>
              <p:nvPr/>
            </p:nvSpPr>
            <p:spPr bwMode="auto">
              <a:xfrm>
                <a:off x="2292" y="2774"/>
                <a:ext cx="11" cy="9"/>
              </a:xfrm>
              <a:custGeom>
                <a:avLst/>
                <a:gdLst>
                  <a:gd name="T0" fmla="*/ 0 w 23"/>
                  <a:gd name="T1" fmla="*/ 1 h 17"/>
                  <a:gd name="T2" fmla="*/ 0 w 23"/>
                  <a:gd name="T3" fmla="*/ 1 h 17"/>
                  <a:gd name="T4" fmla="*/ 0 w 23"/>
                  <a:gd name="T5" fmla="*/ 0 h 17"/>
                  <a:gd name="T6" fmla="*/ 0 w 23"/>
                  <a:gd name="T7" fmla="*/ 1 h 17"/>
                  <a:gd name="T8" fmla="*/ 0 w 23"/>
                  <a:gd name="T9" fmla="*/ 1 h 17"/>
                  <a:gd name="T10" fmla="*/ 0 w 23"/>
                  <a:gd name="T11" fmla="*/ 1 h 17"/>
                  <a:gd name="T12" fmla="*/ 0 w 23"/>
                  <a:gd name="T13" fmla="*/ 1 h 17"/>
                  <a:gd name="T14" fmla="*/ 0 60000 65536"/>
                  <a:gd name="T15" fmla="*/ 0 60000 65536"/>
                  <a:gd name="T16" fmla="*/ 0 60000 65536"/>
                  <a:gd name="T17" fmla="*/ 0 60000 65536"/>
                  <a:gd name="T18" fmla="*/ 0 60000 65536"/>
                  <a:gd name="T19" fmla="*/ 0 60000 65536"/>
                  <a:gd name="T20" fmla="*/ 0 60000 65536"/>
                  <a:gd name="T21" fmla="*/ 0 w 23"/>
                  <a:gd name="T22" fmla="*/ 0 h 17"/>
                  <a:gd name="T23" fmla="*/ 23 w 23"/>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 h="17">
                    <a:moveTo>
                      <a:pt x="10" y="17"/>
                    </a:moveTo>
                    <a:lnTo>
                      <a:pt x="0" y="8"/>
                    </a:lnTo>
                    <a:lnTo>
                      <a:pt x="15" y="0"/>
                    </a:lnTo>
                    <a:lnTo>
                      <a:pt x="23" y="10"/>
                    </a:lnTo>
                    <a:lnTo>
                      <a:pt x="13" y="10"/>
                    </a:lnTo>
                    <a:lnTo>
                      <a:pt x="10" y="17"/>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51" name="Freeform 237"/>
              <p:cNvSpPr>
                <a:spLocks/>
              </p:cNvSpPr>
              <p:nvPr/>
            </p:nvSpPr>
            <p:spPr bwMode="auto">
              <a:xfrm>
                <a:off x="2311" y="2743"/>
                <a:ext cx="132" cy="107"/>
              </a:xfrm>
              <a:custGeom>
                <a:avLst/>
                <a:gdLst>
                  <a:gd name="T0" fmla="*/ 1 w 264"/>
                  <a:gd name="T1" fmla="*/ 0 h 215"/>
                  <a:gd name="T2" fmla="*/ 1 w 264"/>
                  <a:gd name="T3" fmla="*/ 0 h 215"/>
                  <a:gd name="T4" fmla="*/ 1 w 264"/>
                  <a:gd name="T5" fmla="*/ 0 h 215"/>
                  <a:gd name="T6" fmla="*/ 1 w 264"/>
                  <a:gd name="T7" fmla="*/ 0 h 215"/>
                  <a:gd name="T8" fmla="*/ 0 w 264"/>
                  <a:gd name="T9" fmla="*/ 0 h 215"/>
                  <a:gd name="T10" fmla="*/ 1 w 264"/>
                  <a:gd name="T11" fmla="*/ 0 h 215"/>
                  <a:gd name="T12" fmla="*/ 1 w 264"/>
                  <a:gd name="T13" fmla="*/ 0 h 215"/>
                  <a:gd name="T14" fmla="*/ 0 60000 65536"/>
                  <a:gd name="T15" fmla="*/ 0 60000 65536"/>
                  <a:gd name="T16" fmla="*/ 0 60000 65536"/>
                  <a:gd name="T17" fmla="*/ 0 60000 65536"/>
                  <a:gd name="T18" fmla="*/ 0 60000 65536"/>
                  <a:gd name="T19" fmla="*/ 0 60000 65536"/>
                  <a:gd name="T20" fmla="*/ 0 60000 65536"/>
                  <a:gd name="T21" fmla="*/ 0 w 264"/>
                  <a:gd name="T22" fmla="*/ 0 h 215"/>
                  <a:gd name="T23" fmla="*/ 264 w 264"/>
                  <a:gd name="T24" fmla="*/ 215 h 2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4" h="215">
                    <a:moveTo>
                      <a:pt x="17" y="116"/>
                    </a:moveTo>
                    <a:lnTo>
                      <a:pt x="262" y="0"/>
                    </a:lnTo>
                    <a:lnTo>
                      <a:pt x="264" y="74"/>
                    </a:lnTo>
                    <a:lnTo>
                      <a:pt x="67" y="215"/>
                    </a:lnTo>
                    <a:lnTo>
                      <a:pt x="0" y="173"/>
                    </a:lnTo>
                    <a:lnTo>
                      <a:pt x="17" y="116"/>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52" name="Freeform 238"/>
              <p:cNvSpPr>
                <a:spLocks/>
              </p:cNvSpPr>
              <p:nvPr/>
            </p:nvSpPr>
            <p:spPr bwMode="auto">
              <a:xfrm>
                <a:off x="2330" y="2749"/>
                <a:ext cx="123" cy="103"/>
              </a:xfrm>
              <a:custGeom>
                <a:avLst/>
                <a:gdLst>
                  <a:gd name="T0" fmla="*/ 0 w 247"/>
                  <a:gd name="T1" fmla="*/ 0 h 207"/>
                  <a:gd name="T2" fmla="*/ 0 w 247"/>
                  <a:gd name="T3" fmla="*/ 0 h 207"/>
                  <a:gd name="T4" fmla="*/ 0 w 247"/>
                  <a:gd name="T5" fmla="*/ 0 h 207"/>
                  <a:gd name="T6" fmla="*/ 0 w 247"/>
                  <a:gd name="T7" fmla="*/ 0 h 207"/>
                  <a:gd name="T8" fmla="*/ 0 w 247"/>
                  <a:gd name="T9" fmla="*/ 0 h 207"/>
                  <a:gd name="T10" fmla="*/ 0 w 247"/>
                  <a:gd name="T11" fmla="*/ 0 h 207"/>
                  <a:gd name="T12" fmla="*/ 0 60000 65536"/>
                  <a:gd name="T13" fmla="*/ 0 60000 65536"/>
                  <a:gd name="T14" fmla="*/ 0 60000 65536"/>
                  <a:gd name="T15" fmla="*/ 0 60000 65536"/>
                  <a:gd name="T16" fmla="*/ 0 60000 65536"/>
                  <a:gd name="T17" fmla="*/ 0 60000 65536"/>
                  <a:gd name="T18" fmla="*/ 0 w 247"/>
                  <a:gd name="T19" fmla="*/ 0 h 207"/>
                  <a:gd name="T20" fmla="*/ 247 w 247"/>
                  <a:gd name="T21" fmla="*/ 207 h 207"/>
                </a:gdLst>
                <a:ahLst/>
                <a:cxnLst>
                  <a:cxn ang="T12">
                    <a:pos x="T0" y="T1"/>
                  </a:cxn>
                  <a:cxn ang="T13">
                    <a:pos x="T2" y="T3"/>
                  </a:cxn>
                  <a:cxn ang="T14">
                    <a:pos x="T4" y="T5"/>
                  </a:cxn>
                  <a:cxn ang="T15">
                    <a:pos x="T6" y="T7"/>
                  </a:cxn>
                  <a:cxn ang="T16">
                    <a:pos x="T8" y="T9"/>
                  </a:cxn>
                  <a:cxn ang="T17">
                    <a:pos x="T10" y="T11"/>
                  </a:cxn>
                </a:cxnLst>
                <a:rect l="T18" t="T19" r="T20" b="T21"/>
                <a:pathLst>
                  <a:path w="247" h="207">
                    <a:moveTo>
                      <a:pt x="0" y="112"/>
                    </a:moveTo>
                    <a:lnTo>
                      <a:pt x="243" y="0"/>
                    </a:lnTo>
                    <a:lnTo>
                      <a:pt x="247" y="137"/>
                    </a:lnTo>
                    <a:lnTo>
                      <a:pt x="99" y="207"/>
                    </a:lnTo>
                    <a:lnTo>
                      <a:pt x="0" y="112"/>
                    </a:lnTo>
                    <a:close/>
                  </a:path>
                </a:pathLst>
              </a:custGeom>
              <a:solidFill>
                <a:srgbClr val="FFE6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53" name="Freeform 239"/>
              <p:cNvSpPr>
                <a:spLocks/>
              </p:cNvSpPr>
              <p:nvPr/>
            </p:nvSpPr>
            <p:spPr bwMode="auto">
              <a:xfrm>
                <a:off x="2253" y="2760"/>
                <a:ext cx="66" cy="80"/>
              </a:xfrm>
              <a:custGeom>
                <a:avLst/>
                <a:gdLst>
                  <a:gd name="T0" fmla="*/ 0 w 133"/>
                  <a:gd name="T1" fmla="*/ 0 h 160"/>
                  <a:gd name="T2" fmla="*/ 0 w 133"/>
                  <a:gd name="T3" fmla="*/ 1 h 160"/>
                  <a:gd name="T4" fmla="*/ 0 w 133"/>
                  <a:gd name="T5" fmla="*/ 1 h 160"/>
                  <a:gd name="T6" fmla="*/ 0 w 133"/>
                  <a:gd name="T7" fmla="*/ 1 h 160"/>
                  <a:gd name="T8" fmla="*/ 0 w 133"/>
                  <a:gd name="T9" fmla="*/ 1 h 160"/>
                  <a:gd name="T10" fmla="*/ 0 w 133"/>
                  <a:gd name="T11" fmla="*/ 0 h 160"/>
                  <a:gd name="T12" fmla="*/ 0 w 133"/>
                  <a:gd name="T13" fmla="*/ 0 h 160"/>
                  <a:gd name="T14" fmla="*/ 0 60000 65536"/>
                  <a:gd name="T15" fmla="*/ 0 60000 65536"/>
                  <a:gd name="T16" fmla="*/ 0 60000 65536"/>
                  <a:gd name="T17" fmla="*/ 0 60000 65536"/>
                  <a:gd name="T18" fmla="*/ 0 60000 65536"/>
                  <a:gd name="T19" fmla="*/ 0 60000 65536"/>
                  <a:gd name="T20" fmla="*/ 0 60000 65536"/>
                  <a:gd name="T21" fmla="*/ 0 w 133"/>
                  <a:gd name="T22" fmla="*/ 0 h 160"/>
                  <a:gd name="T23" fmla="*/ 133 w 133"/>
                  <a:gd name="T24" fmla="*/ 160 h 1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3" h="160">
                    <a:moveTo>
                      <a:pt x="0" y="0"/>
                    </a:moveTo>
                    <a:lnTo>
                      <a:pt x="133" y="82"/>
                    </a:lnTo>
                    <a:lnTo>
                      <a:pt x="131" y="154"/>
                    </a:lnTo>
                    <a:lnTo>
                      <a:pt x="25" y="160"/>
                    </a:lnTo>
                    <a:lnTo>
                      <a:pt x="4" y="63"/>
                    </a:lnTo>
                    <a:lnTo>
                      <a:pt x="0" y="0"/>
                    </a:lnTo>
                    <a:close/>
                  </a:path>
                </a:pathLst>
              </a:custGeom>
              <a:solidFill>
                <a:srgbClr val="E6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54" name="Freeform 240"/>
              <p:cNvSpPr>
                <a:spLocks/>
              </p:cNvSpPr>
              <p:nvPr/>
            </p:nvSpPr>
            <p:spPr bwMode="auto">
              <a:xfrm>
                <a:off x="2235" y="2768"/>
                <a:ext cx="58" cy="77"/>
              </a:xfrm>
              <a:custGeom>
                <a:avLst/>
                <a:gdLst>
                  <a:gd name="T0" fmla="*/ 0 w 118"/>
                  <a:gd name="T1" fmla="*/ 1 h 154"/>
                  <a:gd name="T2" fmla="*/ 0 w 118"/>
                  <a:gd name="T3" fmla="*/ 0 h 154"/>
                  <a:gd name="T4" fmla="*/ 0 w 118"/>
                  <a:gd name="T5" fmla="*/ 1 h 154"/>
                  <a:gd name="T6" fmla="*/ 0 w 118"/>
                  <a:gd name="T7" fmla="*/ 1 h 154"/>
                  <a:gd name="T8" fmla="*/ 0 w 118"/>
                  <a:gd name="T9" fmla="*/ 1 h 154"/>
                  <a:gd name="T10" fmla="*/ 0 60000 65536"/>
                  <a:gd name="T11" fmla="*/ 0 60000 65536"/>
                  <a:gd name="T12" fmla="*/ 0 60000 65536"/>
                  <a:gd name="T13" fmla="*/ 0 60000 65536"/>
                  <a:gd name="T14" fmla="*/ 0 60000 65536"/>
                  <a:gd name="T15" fmla="*/ 0 w 118"/>
                  <a:gd name="T16" fmla="*/ 0 h 154"/>
                  <a:gd name="T17" fmla="*/ 118 w 118"/>
                  <a:gd name="T18" fmla="*/ 154 h 154"/>
                </a:gdLst>
                <a:ahLst/>
                <a:cxnLst>
                  <a:cxn ang="T10">
                    <a:pos x="T0" y="T1"/>
                  </a:cxn>
                  <a:cxn ang="T11">
                    <a:pos x="T2" y="T3"/>
                  </a:cxn>
                  <a:cxn ang="T12">
                    <a:pos x="T4" y="T5"/>
                  </a:cxn>
                  <a:cxn ang="T13">
                    <a:pos x="T6" y="T7"/>
                  </a:cxn>
                  <a:cxn ang="T14">
                    <a:pos x="T8" y="T9"/>
                  </a:cxn>
                </a:cxnLst>
                <a:rect l="T15" t="T16" r="T17" b="T18"/>
                <a:pathLst>
                  <a:path w="118" h="154">
                    <a:moveTo>
                      <a:pt x="118" y="82"/>
                    </a:moveTo>
                    <a:lnTo>
                      <a:pt x="0" y="0"/>
                    </a:lnTo>
                    <a:lnTo>
                      <a:pt x="2" y="154"/>
                    </a:lnTo>
                    <a:lnTo>
                      <a:pt x="118" y="82"/>
                    </a:lnTo>
                    <a:close/>
                  </a:path>
                </a:pathLst>
              </a:custGeom>
              <a:solidFill>
                <a:srgbClr val="FFE6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55" name="Freeform 241"/>
              <p:cNvSpPr>
                <a:spLocks/>
              </p:cNvSpPr>
              <p:nvPr/>
            </p:nvSpPr>
            <p:spPr bwMode="auto">
              <a:xfrm>
                <a:off x="2096" y="2831"/>
                <a:ext cx="55" cy="50"/>
              </a:xfrm>
              <a:custGeom>
                <a:avLst/>
                <a:gdLst>
                  <a:gd name="T0" fmla="*/ 1 w 110"/>
                  <a:gd name="T1" fmla="*/ 1 h 99"/>
                  <a:gd name="T2" fmla="*/ 1 w 110"/>
                  <a:gd name="T3" fmla="*/ 1 h 99"/>
                  <a:gd name="T4" fmla="*/ 1 w 110"/>
                  <a:gd name="T5" fmla="*/ 1 h 99"/>
                  <a:gd name="T6" fmla="*/ 1 w 110"/>
                  <a:gd name="T7" fmla="*/ 1 h 99"/>
                  <a:gd name="T8" fmla="*/ 1 w 110"/>
                  <a:gd name="T9" fmla="*/ 1 h 99"/>
                  <a:gd name="T10" fmla="*/ 1 w 110"/>
                  <a:gd name="T11" fmla="*/ 1 h 99"/>
                  <a:gd name="T12" fmla="*/ 1 w 110"/>
                  <a:gd name="T13" fmla="*/ 1 h 99"/>
                  <a:gd name="T14" fmla="*/ 1 w 110"/>
                  <a:gd name="T15" fmla="*/ 1 h 99"/>
                  <a:gd name="T16" fmla="*/ 1 w 110"/>
                  <a:gd name="T17" fmla="*/ 1 h 99"/>
                  <a:gd name="T18" fmla="*/ 1 w 110"/>
                  <a:gd name="T19" fmla="*/ 1 h 99"/>
                  <a:gd name="T20" fmla="*/ 1 w 110"/>
                  <a:gd name="T21" fmla="*/ 1 h 99"/>
                  <a:gd name="T22" fmla="*/ 1 w 110"/>
                  <a:gd name="T23" fmla="*/ 1 h 99"/>
                  <a:gd name="T24" fmla="*/ 1 w 110"/>
                  <a:gd name="T25" fmla="*/ 1 h 99"/>
                  <a:gd name="T26" fmla="*/ 1 w 110"/>
                  <a:gd name="T27" fmla="*/ 1 h 99"/>
                  <a:gd name="T28" fmla="*/ 1 w 110"/>
                  <a:gd name="T29" fmla="*/ 1 h 99"/>
                  <a:gd name="T30" fmla="*/ 1 w 110"/>
                  <a:gd name="T31" fmla="*/ 0 h 99"/>
                  <a:gd name="T32" fmla="*/ 1 w 110"/>
                  <a:gd name="T33" fmla="*/ 0 h 99"/>
                  <a:gd name="T34" fmla="*/ 1 w 110"/>
                  <a:gd name="T35" fmla="*/ 1 h 99"/>
                  <a:gd name="T36" fmla="*/ 1 w 110"/>
                  <a:gd name="T37" fmla="*/ 1 h 99"/>
                  <a:gd name="T38" fmla="*/ 1 w 110"/>
                  <a:gd name="T39" fmla="*/ 1 h 99"/>
                  <a:gd name="T40" fmla="*/ 0 w 110"/>
                  <a:gd name="T41" fmla="*/ 1 h 99"/>
                  <a:gd name="T42" fmla="*/ 0 w 110"/>
                  <a:gd name="T43" fmla="*/ 1 h 99"/>
                  <a:gd name="T44" fmla="*/ 1 w 110"/>
                  <a:gd name="T45" fmla="*/ 1 h 99"/>
                  <a:gd name="T46" fmla="*/ 1 w 110"/>
                  <a:gd name="T47" fmla="*/ 1 h 99"/>
                  <a:gd name="T48" fmla="*/ 1 w 110"/>
                  <a:gd name="T49" fmla="*/ 1 h 99"/>
                  <a:gd name="T50" fmla="*/ 1 w 110"/>
                  <a:gd name="T51" fmla="*/ 1 h 99"/>
                  <a:gd name="T52" fmla="*/ 1 w 110"/>
                  <a:gd name="T53" fmla="*/ 1 h 99"/>
                  <a:gd name="T54" fmla="*/ 1 w 110"/>
                  <a:gd name="T55" fmla="*/ 1 h 99"/>
                  <a:gd name="T56" fmla="*/ 1 w 110"/>
                  <a:gd name="T57" fmla="*/ 1 h 99"/>
                  <a:gd name="T58" fmla="*/ 1 w 110"/>
                  <a:gd name="T59" fmla="*/ 1 h 99"/>
                  <a:gd name="T60" fmla="*/ 1 w 110"/>
                  <a:gd name="T61" fmla="*/ 1 h 99"/>
                  <a:gd name="T62" fmla="*/ 1 w 110"/>
                  <a:gd name="T63" fmla="*/ 1 h 99"/>
                  <a:gd name="T64" fmla="*/ 1 w 110"/>
                  <a:gd name="T65" fmla="*/ 1 h 99"/>
                  <a:gd name="T66" fmla="*/ 1 w 110"/>
                  <a:gd name="T67" fmla="*/ 1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0"/>
                  <a:gd name="T103" fmla="*/ 0 h 99"/>
                  <a:gd name="T104" fmla="*/ 110 w 110"/>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0" h="99">
                    <a:moveTo>
                      <a:pt x="74" y="96"/>
                    </a:moveTo>
                    <a:lnTo>
                      <a:pt x="76" y="94"/>
                    </a:lnTo>
                    <a:lnTo>
                      <a:pt x="79" y="90"/>
                    </a:lnTo>
                    <a:lnTo>
                      <a:pt x="83" y="86"/>
                    </a:lnTo>
                    <a:lnTo>
                      <a:pt x="85" y="84"/>
                    </a:lnTo>
                    <a:lnTo>
                      <a:pt x="89" y="80"/>
                    </a:lnTo>
                    <a:lnTo>
                      <a:pt x="95" y="77"/>
                    </a:lnTo>
                    <a:lnTo>
                      <a:pt x="96" y="71"/>
                    </a:lnTo>
                    <a:lnTo>
                      <a:pt x="100" y="67"/>
                    </a:lnTo>
                    <a:lnTo>
                      <a:pt x="104" y="61"/>
                    </a:lnTo>
                    <a:lnTo>
                      <a:pt x="106" y="56"/>
                    </a:lnTo>
                    <a:lnTo>
                      <a:pt x="108" y="50"/>
                    </a:lnTo>
                    <a:lnTo>
                      <a:pt x="110" y="46"/>
                    </a:lnTo>
                    <a:lnTo>
                      <a:pt x="110" y="40"/>
                    </a:lnTo>
                    <a:lnTo>
                      <a:pt x="110" y="35"/>
                    </a:lnTo>
                    <a:lnTo>
                      <a:pt x="108" y="29"/>
                    </a:lnTo>
                    <a:lnTo>
                      <a:pt x="104" y="23"/>
                    </a:lnTo>
                    <a:lnTo>
                      <a:pt x="102" y="19"/>
                    </a:lnTo>
                    <a:lnTo>
                      <a:pt x="98" y="18"/>
                    </a:lnTo>
                    <a:lnTo>
                      <a:pt x="93" y="14"/>
                    </a:lnTo>
                    <a:lnTo>
                      <a:pt x="85" y="14"/>
                    </a:lnTo>
                    <a:lnTo>
                      <a:pt x="77" y="14"/>
                    </a:lnTo>
                    <a:lnTo>
                      <a:pt x="72" y="14"/>
                    </a:lnTo>
                    <a:lnTo>
                      <a:pt x="68" y="16"/>
                    </a:lnTo>
                    <a:lnTo>
                      <a:pt x="66" y="18"/>
                    </a:lnTo>
                    <a:lnTo>
                      <a:pt x="66" y="16"/>
                    </a:lnTo>
                    <a:lnTo>
                      <a:pt x="64" y="14"/>
                    </a:lnTo>
                    <a:lnTo>
                      <a:pt x="60" y="10"/>
                    </a:lnTo>
                    <a:lnTo>
                      <a:pt x="57" y="8"/>
                    </a:lnTo>
                    <a:lnTo>
                      <a:pt x="51" y="4"/>
                    </a:lnTo>
                    <a:lnTo>
                      <a:pt x="43" y="2"/>
                    </a:lnTo>
                    <a:lnTo>
                      <a:pt x="39" y="0"/>
                    </a:lnTo>
                    <a:lnTo>
                      <a:pt x="36" y="0"/>
                    </a:lnTo>
                    <a:lnTo>
                      <a:pt x="30" y="0"/>
                    </a:lnTo>
                    <a:lnTo>
                      <a:pt x="28" y="2"/>
                    </a:lnTo>
                    <a:lnTo>
                      <a:pt x="22" y="2"/>
                    </a:lnTo>
                    <a:lnTo>
                      <a:pt x="19" y="4"/>
                    </a:lnTo>
                    <a:lnTo>
                      <a:pt x="15" y="6"/>
                    </a:lnTo>
                    <a:lnTo>
                      <a:pt x="11" y="8"/>
                    </a:lnTo>
                    <a:lnTo>
                      <a:pt x="5" y="14"/>
                    </a:lnTo>
                    <a:lnTo>
                      <a:pt x="3" y="21"/>
                    </a:lnTo>
                    <a:lnTo>
                      <a:pt x="0" y="29"/>
                    </a:lnTo>
                    <a:lnTo>
                      <a:pt x="0" y="37"/>
                    </a:lnTo>
                    <a:lnTo>
                      <a:pt x="0" y="42"/>
                    </a:lnTo>
                    <a:lnTo>
                      <a:pt x="1" y="50"/>
                    </a:lnTo>
                    <a:lnTo>
                      <a:pt x="3" y="54"/>
                    </a:lnTo>
                    <a:lnTo>
                      <a:pt x="5" y="59"/>
                    </a:lnTo>
                    <a:lnTo>
                      <a:pt x="9" y="65"/>
                    </a:lnTo>
                    <a:lnTo>
                      <a:pt x="11" y="71"/>
                    </a:lnTo>
                    <a:lnTo>
                      <a:pt x="11" y="77"/>
                    </a:lnTo>
                    <a:lnTo>
                      <a:pt x="15" y="82"/>
                    </a:lnTo>
                    <a:lnTo>
                      <a:pt x="19" y="84"/>
                    </a:lnTo>
                    <a:lnTo>
                      <a:pt x="22" y="88"/>
                    </a:lnTo>
                    <a:lnTo>
                      <a:pt x="26" y="88"/>
                    </a:lnTo>
                    <a:lnTo>
                      <a:pt x="30" y="88"/>
                    </a:lnTo>
                    <a:lnTo>
                      <a:pt x="34" y="88"/>
                    </a:lnTo>
                    <a:lnTo>
                      <a:pt x="38" y="88"/>
                    </a:lnTo>
                    <a:lnTo>
                      <a:pt x="43" y="86"/>
                    </a:lnTo>
                    <a:lnTo>
                      <a:pt x="45" y="86"/>
                    </a:lnTo>
                    <a:lnTo>
                      <a:pt x="45" y="88"/>
                    </a:lnTo>
                    <a:lnTo>
                      <a:pt x="49" y="92"/>
                    </a:lnTo>
                    <a:lnTo>
                      <a:pt x="53" y="96"/>
                    </a:lnTo>
                    <a:lnTo>
                      <a:pt x="58" y="99"/>
                    </a:lnTo>
                    <a:lnTo>
                      <a:pt x="62" y="99"/>
                    </a:lnTo>
                    <a:lnTo>
                      <a:pt x="68" y="97"/>
                    </a:lnTo>
                    <a:lnTo>
                      <a:pt x="72" y="96"/>
                    </a:lnTo>
                    <a:lnTo>
                      <a:pt x="74" y="9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56" name="Freeform 242"/>
              <p:cNvSpPr>
                <a:spLocks/>
              </p:cNvSpPr>
              <p:nvPr/>
            </p:nvSpPr>
            <p:spPr bwMode="auto">
              <a:xfrm>
                <a:off x="2101" y="2835"/>
                <a:ext cx="46" cy="30"/>
              </a:xfrm>
              <a:custGeom>
                <a:avLst/>
                <a:gdLst>
                  <a:gd name="T0" fmla="*/ 0 w 93"/>
                  <a:gd name="T1" fmla="*/ 0 h 61"/>
                  <a:gd name="T2" fmla="*/ 0 w 93"/>
                  <a:gd name="T3" fmla="*/ 0 h 61"/>
                  <a:gd name="T4" fmla="*/ 0 w 93"/>
                  <a:gd name="T5" fmla="*/ 0 h 61"/>
                  <a:gd name="T6" fmla="*/ 0 w 93"/>
                  <a:gd name="T7" fmla="*/ 0 h 61"/>
                  <a:gd name="T8" fmla="*/ 0 w 93"/>
                  <a:gd name="T9" fmla="*/ 0 h 61"/>
                  <a:gd name="T10" fmla="*/ 0 w 93"/>
                  <a:gd name="T11" fmla="*/ 0 h 61"/>
                  <a:gd name="T12" fmla="*/ 0 w 93"/>
                  <a:gd name="T13" fmla="*/ 0 h 61"/>
                  <a:gd name="T14" fmla="*/ 0 w 93"/>
                  <a:gd name="T15" fmla="*/ 0 h 61"/>
                  <a:gd name="T16" fmla="*/ 0 w 93"/>
                  <a:gd name="T17" fmla="*/ 0 h 61"/>
                  <a:gd name="T18" fmla="*/ 0 w 93"/>
                  <a:gd name="T19" fmla="*/ 0 h 61"/>
                  <a:gd name="T20" fmla="*/ 0 w 93"/>
                  <a:gd name="T21" fmla="*/ 0 h 61"/>
                  <a:gd name="T22" fmla="*/ 0 w 93"/>
                  <a:gd name="T23" fmla="*/ 0 h 61"/>
                  <a:gd name="T24" fmla="*/ 0 w 93"/>
                  <a:gd name="T25" fmla="*/ 0 h 61"/>
                  <a:gd name="T26" fmla="*/ 0 w 93"/>
                  <a:gd name="T27" fmla="*/ 0 h 61"/>
                  <a:gd name="T28" fmla="*/ 0 w 93"/>
                  <a:gd name="T29" fmla="*/ 0 h 61"/>
                  <a:gd name="T30" fmla="*/ 0 w 93"/>
                  <a:gd name="T31" fmla="*/ 0 h 61"/>
                  <a:gd name="T32" fmla="*/ 0 w 93"/>
                  <a:gd name="T33" fmla="*/ 0 h 61"/>
                  <a:gd name="T34" fmla="*/ 0 w 93"/>
                  <a:gd name="T35" fmla="*/ 0 h 61"/>
                  <a:gd name="T36" fmla="*/ 0 w 93"/>
                  <a:gd name="T37" fmla="*/ 0 h 61"/>
                  <a:gd name="T38" fmla="*/ 0 w 93"/>
                  <a:gd name="T39" fmla="*/ 0 h 61"/>
                  <a:gd name="T40" fmla="*/ 0 w 93"/>
                  <a:gd name="T41" fmla="*/ 0 h 61"/>
                  <a:gd name="T42" fmla="*/ 0 w 93"/>
                  <a:gd name="T43" fmla="*/ 0 h 61"/>
                  <a:gd name="T44" fmla="*/ 0 w 93"/>
                  <a:gd name="T45" fmla="*/ 0 h 61"/>
                  <a:gd name="T46" fmla="*/ 0 w 93"/>
                  <a:gd name="T47" fmla="*/ 0 h 61"/>
                  <a:gd name="T48" fmla="*/ 0 w 93"/>
                  <a:gd name="T49" fmla="*/ 0 h 61"/>
                  <a:gd name="T50" fmla="*/ 0 w 93"/>
                  <a:gd name="T51" fmla="*/ 0 h 61"/>
                  <a:gd name="T52" fmla="*/ 0 w 93"/>
                  <a:gd name="T53" fmla="*/ 0 h 61"/>
                  <a:gd name="T54" fmla="*/ 0 w 93"/>
                  <a:gd name="T55" fmla="*/ 0 h 61"/>
                  <a:gd name="T56" fmla="*/ 0 w 93"/>
                  <a:gd name="T57" fmla="*/ 0 h 61"/>
                  <a:gd name="T58" fmla="*/ 0 w 93"/>
                  <a:gd name="T59" fmla="*/ 0 h 61"/>
                  <a:gd name="T60" fmla="*/ 0 w 93"/>
                  <a:gd name="T61" fmla="*/ 0 h 61"/>
                  <a:gd name="T62" fmla="*/ 0 w 93"/>
                  <a:gd name="T63" fmla="*/ 0 h 61"/>
                  <a:gd name="T64" fmla="*/ 0 w 93"/>
                  <a:gd name="T65" fmla="*/ 0 h 61"/>
                  <a:gd name="T66" fmla="*/ 0 w 93"/>
                  <a:gd name="T67" fmla="*/ 0 h 61"/>
                  <a:gd name="T68" fmla="*/ 0 w 93"/>
                  <a:gd name="T69" fmla="*/ 0 h 61"/>
                  <a:gd name="T70" fmla="*/ 0 w 93"/>
                  <a:gd name="T71" fmla="*/ 0 h 61"/>
                  <a:gd name="T72" fmla="*/ 0 w 93"/>
                  <a:gd name="T73" fmla="*/ 0 h 61"/>
                  <a:gd name="T74" fmla="*/ 0 w 93"/>
                  <a:gd name="T75" fmla="*/ 0 h 61"/>
                  <a:gd name="T76" fmla="*/ 0 w 93"/>
                  <a:gd name="T77" fmla="*/ 0 h 61"/>
                  <a:gd name="T78" fmla="*/ 0 w 93"/>
                  <a:gd name="T79" fmla="*/ 0 h 61"/>
                  <a:gd name="T80" fmla="*/ 0 w 93"/>
                  <a:gd name="T81" fmla="*/ 0 h 61"/>
                  <a:gd name="T82" fmla="*/ 0 w 93"/>
                  <a:gd name="T83" fmla="*/ 0 h 61"/>
                  <a:gd name="T84" fmla="*/ 0 w 93"/>
                  <a:gd name="T85" fmla="*/ 0 h 61"/>
                  <a:gd name="T86" fmla="*/ 0 w 93"/>
                  <a:gd name="T87" fmla="*/ 0 h 61"/>
                  <a:gd name="T88" fmla="*/ 0 w 93"/>
                  <a:gd name="T89" fmla="*/ 0 h 61"/>
                  <a:gd name="T90" fmla="*/ 0 w 93"/>
                  <a:gd name="T91" fmla="*/ 0 h 61"/>
                  <a:gd name="T92" fmla="*/ 0 w 93"/>
                  <a:gd name="T93" fmla="*/ 0 h 61"/>
                  <a:gd name="T94" fmla="*/ 0 w 93"/>
                  <a:gd name="T95" fmla="*/ 0 h 61"/>
                  <a:gd name="T96" fmla="*/ 0 w 93"/>
                  <a:gd name="T97" fmla="*/ 0 h 61"/>
                  <a:gd name="T98" fmla="*/ 0 w 93"/>
                  <a:gd name="T99" fmla="*/ 0 h 61"/>
                  <a:gd name="T100" fmla="*/ 0 w 93"/>
                  <a:gd name="T101" fmla="*/ 0 h 61"/>
                  <a:gd name="T102" fmla="*/ 0 w 93"/>
                  <a:gd name="T103" fmla="*/ 0 h 61"/>
                  <a:gd name="T104" fmla="*/ 0 w 93"/>
                  <a:gd name="T105" fmla="*/ 0 h 61"/>
                  <a:gd name="T106" fmla="*/ 0 w 93"/>
                  <a:gd name="T107" fmla="*/ 0 h 61"/>
                  <a:gd name="T108" fmla="*/ 0 w 93"/>
                  <a:gd name="T109" fmla="*/ 0 h 6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3"/>
                  <a:gd name="T166" fmla="*/ 0 h 61"/>
                  <a:gd name="T167" fmla="*/ 93 w 93"/>
                  <a:gd name="T168" fmla="*/ 61 h 6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3" h="61">
                    <a:moveTo>
                      <a:pt x="84" y="59"/>
                    </a:moveTo>
                    <a:lnTo>
                      <a:pt x="84" y="55"/>
                    </a:lnTo>
                    <a:lnTo>
                      <a:pt x="89" y="50"/>
                    </a:lnTo>
                    <a:lnTo>
                      <a:pt x="89" y="44"/>
                    </a:lnTo>
                    <a:lnTo>
                      <a:pt x="93" y="40"/>
                    </a:lnTo>
                    <a:lnTo>
                      <a:pt x="93" y="34"/>
                    </a:lnTo>
                    <a:lnTo>
                      <a:pt x="93" y="31"/>
                    </a:lnTo>
                    <a:lnTo>
                      <a:pt x="91" y="27"/>
                    </a:lnTo>
                    <a:lnTo>
                      <a:pt x="89" y="21"/>
                    </a:lnTo>
                    <a:lnTo>
                      <a:pt x="86" y="19"/>
                    </a:lnTo>
                    <a:lnTo>
                      <a:pt x="82" y="15"/>
                    </a:lnTo>
                    <a:lnTo>
                      <a:pt x="76" y="13"/>
                    </a:lnTo>
                    <a:lnTo>
                      <a:pt x="72" y="11"/>
                    </a:lnTo>
                    <a:lnTo>
                      <a:pt x="67" y="11"/>
                    </a:lnTo>
                    <a:lnTo>
                      <a:pt x="63" y="15"/>
                    </a:lnTo>
                    <a:lnTo>
                      <a:pt x="57" y="15"/>
                    </a:lnTo>
                    <a:lnTo>
                      <a:pt x="55" y="13"/>
                    </a:lnTo>
                    <a:lnTo>
                      <a:pt x="49" y="10"/>
                    </a:lnTo>
                    <a:lnTo>
                      <a:pt x="44" y="6"/>
                    </a:lnTo>
                    <a:lnTo>
                      <a:pt x="40" y="2"/>
                    </a:lnTo>
                    <a:lnTo>
                      <a:pt x="34" y="0"/>
                    </a:lnTo>
                    <a:lnTo>
                      <a:pt x="29" y="0"/>
                    </a:lnTo>
                    <a:lnTo>
                      <a:pt x="21" y="0"/>
                    </a:lnTo>
                    <a:lnTo>
                      <a:pt x="17" y="0"/>
                    </a:lnTo>
                    <a:lnTo>
                      <a:pt x="11" y="2"/>
                    </a:lnTo>
                    <a:lnTo>
                      <a:pt x="8" y="8"/>
                    </a:lnTo>
                    <a:lnTo>
                      <a:pt x="4" y="11"/>
                    </a:lnTo>
                    <a:lnTo>
                      <a:pt x="2" y="15"/>
                    </a:lnTo>
                    <a:lnTo>
                      <a:pt x="0" y="19"/>
                    </a:lnTo>
                    <a:lnTo>
                      <a:pt x="0" y="23"/>
                    </a:lnTo>
                    <a:lnTo>
                      <a:pt x="0" y="31"/>
                    </a:lnTo>
                    <a:lnTo>
                      <a:pt x="2" y="38"/>
                    </a:lnTo>
                    <a:lnTo>
                      <a:pt x="6" y="46"/>
                    </a:lnTo>
                    <a:lnTo>
                      <a:pt x="8" y="51"/>
                    </a:lnTo>
                    <a:lnTo>
                      <a:pt x="11" y="55"/>
                    </a:lnTo>
                    <a:lnTo>
                      <a:pt x="17" y="59"/>
                    </a:lnTo>
                    <a:lnTo>
                      <a:pt x="19" y="59"/>
                    </a:lnTo>
                    <a:lnTo>
                      <a:pt x="23" y="57"/>
                    </a:lnTo>
                    <a:lnTo>
                      <a:pt x="25" y="55"/>
                    </a:lnTo>
                    <a:lnTo>
                      <a:pt x="27" y="51"/>
                    </a:lnTo>
                    <a:lnTo>
                      <a:pt x="29" y="46"/>
                    </a:lnTo>
                    <a:lnTo>
                      <a:pt x="32" y="44"/>
                    </a:lnTo>
                    <a:lnTo>
                      <a:pt x="38" y="42"/>
                    </a:lnTo>
                    <a:lnTo>
                      <a:pt x="44" y="42"/>
                    </a:lnTo>
                    <a:lnTo>
                      <a:pt x="48" y="42"/>
                    </a:lnTo>
                    <a:lnTo>
                      <a:pt x="55" y="46"/>
                    </a:lnTo>
                    <a:lnTo>
                      <a:pt x="59" y="48"/>
                    </a:lnTo>
                    <a:lnTo>
                      <a:pt x="65" y="53"/>
                    </a:lnTo>
                    <a:lnTo>
                      <a:pt x="67" y="57"/>
                    </a:lnTo>
                    <a:lnTo>
                      <a:pt x="70" y="59"/>
                    </a:lnTo>
                    <a:lnTo>
                      <a:pt x="72" y="59"/>
                    </a:lnTo>
                    <a:lnTo>
                      <a:pt x="76" y="61"/>
                    </a:lnTo>
                    <a:lnTo>
                      <a:pt x="80" y="59"/>
                    </a:lnTo>
                    <a:lnTo>
                      <a:pt x="84" y="59"/>
                    </a:lnTo>
                    <a:close/>
                  </a:path>
                </a:pathLst>
              </a:custGeom>
              <a:solidFill>
                <a:srgbClr val="F79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57" name="Freeform 243"/>
              <p:cNvSpPr>
                <a:spLocks/>
              </p:cNvSpPr>
              <p:nvPr/>
            </p:nvSpPr>
            <p:spPr bwMode="auto">
              <a:xfrm>
                <a:off x="2105" y="2838"/>
                <a:ext cx="13" cy="11"/>
              </a:xfrm>
              <a:custGeom>
                <a:avLst/>
                <a:gdLst>
                  <a:gd name="T0" fmla="*/ 1 w 24"/>
                  <a:gd name="T1" fmla="*/ 0 h 23"/>
                  <a:gd name="T2" fmla="*/ 1 w 24"/>
                  <a:gd name="T3" fmla="*/ 0 h 23"/>
                  <a:gd name="T4" fmla="*/ 1 w 24"/>
                  <a:gd name="T5" fmla="*/ 0 h 23"/>
                  <a:gd name="T6" fmla="*/ 1 w 24"/>
                  <a:gd name="T7" fmla="*/ 0 h 23"/>
                  <a:gd name="T8" fmla="*/ 1 w 24"/>
                  <a:gd name="T9" fmla="*/ 0 h 23"/>
                  <a:gd name="T10" fmla="*/ 1 w 24"/>
                  <a:gd name="T11" fmla="*/ 0 h 23"/>
                  <a:gd name="T12" fmla="*/ 0 w 24"/>
                  <a:gd name="T13" fmla="*/ 0 h 23"/>
                  <a:gd name="T14" fmla="*/ 1 w 24"/>
                  <a:gd name="T15" fmla="*/ 0 h 23"/>
                  <a:gd name="T16" fmla="*/ 1 w 24"/>
                  <a:gd name="T17" fmla="*/ 0 h 23"/>
                  <a:gd name="T18" fmla="*/ 1 w 24"/>
                  <a:gd name="T19" fmla="*/ 0 h 23"/>
                  <a:gd name="T20" fmla="*/ 1 w 24"/>
                  <a:gd name="T21" fmla="*/ 0 h 23"/>
                  <a:gd name="T22" fmla="*/ 1 w 24"/>
                  <a:gd name="T23" fmla="*/ 0 h 23"/>
                  <a:gd name="T24" fmla="*/ 1 w 24"/>
                  <a:gd name="T25" fmla="*/ 0 h 23"/>
                  <a:gd name="T26" fmla="*/ 1 w 24"/>
                  <a:gd name="T27" fmla="*/ 0 h 23"/>
                  <a:gd name="T28" fmla="*/ 1 w 24"/>
                  <a:gd name="T29" fmla="*/ 0 h 23"/>
                  <a:gd name="T30" fmla="*/ 1 w 24"/>
                  <a:gd name="T31" fmla="*/ 0 h 2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4"/>
                  <a:gd name="T49" fmla="*/ 0 h 23"/>
                  <a:gd name="T50" fmla="*/ 24 w 24"/>
                  <a:gd name="T51" fmla="*/ 23 h 2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4" h="23">
                    <a:moveTo>
                      <a:pt x="22" y="0"/>
                    </a:moveTo>
                    <a:lnTo>
                      <a:pt x="19" y="0"/>
                    </a:lnTo>
                    <a:lnTo>
                      <a:pt x="11" y="0"/>
                    </a:lnTo>
                    <a:lnTo>
                      <a:pt x="7" y="2"/>
                    </a:lnTo>
                    <a:lnTo>
                      <a:pt x="5" y="4"/>
                    </a:lnTo>
                    <a:lnTo>
                      <a:pt x="1" y="7"/>
                    </a:lnTo>
                    <a:lnTo>
                      <a:pt x="0" y="15"/>
                    </a:lnTo>
                    <a:lnTo>
                      <a:pt x="7" y="23"/>
                    </a:lnTo>
                    <a:lnTo>
                      <a:pt x="7" y="21"/>
                    </a:lnTo>
                    <a:lnTo>
                      <a:pt x="11" y="15"/>
                    </a:lnTo>
                    <a:lnTo>
                      <a:pt x="13" y="13"/>
                    </a:lnTo>
                    <a:lnTo>
                      <a:pt x="15" y="9"/>
                    </a:lnTo>
                    <a:lnTo>
                      <a:pt x="19" y="7"/>
                    </a:lnTo>
                    <a:lnTo>
                      <a:pt x="24" y="7"/>
                    </a:lnTo>
                    <a:lnTo>
                      <a:pt x="22" y="0"/>
                    </a:lnTo>
                    <a:close/>
                  </a:path>
                </a:pathLst>
              </a:custGeom>
              <a:solidFill>
                <a:srgbClr val="FF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58" name="Freeform 244"/>
              <p:cNvSpPr>
                <a:spLocks/>
              </p:cNvSpPr>
              <p:nvPr/>
            </p:nvSpPr>
            <p:spPr bwMode="auto">
              <a:xfrm>
                <a:off x="2123" y="2840"/>
                <a:ext cx="10" cy="5"/>
              </a:xfrm>
              <a:custGeom>
                <a:avLst/>
                <a:gdLst>
                  <a:gd name="T0" fmla="*/ 1 w 19"/>
                  <a:gd name="T1" fmla="*/ 0 h 11"/>
                  <a:gd name="T2" fmla="*/ 1 w 19"/>
                  <a:gd name="T3" fmla="*/ 0 h 11"/>
                  <a:gd name="T4" fmla="*/ 0 w 19"/>
                  <a:gd name="T5" fmla="*/ 0 h 11"/>
                  <a:gd name="T6" fmla="*/ 1 w 19"/>
                  <a:gd name="T7" fmla="*/ 0 h 11"/>
                  <a:gd name="T8" fmla="*/ 1 w 19"/>
                  <a:gd name="T9" fmla="*/ 0 h 11"/>
                  <a:gd name="T10" fmla="*/ 1 w 19"/>
                  <a:gd name="T11" fmla="*/ 0 h 11"/>
                  <a:gd name="T12" fmla="*/ 0 60000 65536"/>
                  <a:gd name="T13" fmla="*/ 0 60000 65536"/>
                  <a:gd name="T14" fmla="*/ 0 60000 65536"/>
                  <a:gd name="T15" fmla="*/ 0 60000 65536"/>
                  <a:gd name="T16" fmla="*/ 0 60000 65536"/>
                  <a:gd name="T17" fmla="*/ 0 60000 65536"/>
                  <a:gd name="T18" fmla="*/ 0 w 19"/>
                  <a:gd name="T19" fmla="*/ 0 h 11"/>
                  <a:gd name="T20" fmla="*/ 19 w 1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9" h="11">
                    <a:moveTo>
                      <a:pt x="19" y="11"/>
                    </a:moveTo>
                    <a:lnTo>
                      <a:pt x="13" y="0"/>
                    </a:lnTo>
                    <a:lnTo>
                      <a:pt x="0" y="3"/>
                    </a:lnTo>
                    <a:lnTo>
                      <a:pt x="7" y="11"/>
                    </a:lnTo>
                    <a:lnTo>
                      <a:pt x="19" y="11"/>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59" name="Freeform 245"/>
              <p:cNvSpPr>
                <a:spLocks/>
              </p:cNvSpPr>
              <p:nvPr/>
            </p:nvSpPr>
            <p:spPr bwMode="auto">
              <a:xfrm>
                <a:off x="2130" y="2796"/>
                <a:ext cx="51" cy="51"/>
              </a:xfrm>
              <a:custGeom>
                <a:avLst/>
                <a:gdLst>
                  <a:gd name="T0" fmla="*/ 0 w 103"/>
                  <a:gd name="T1" fmla="*/ 0 h 103"/>
                  <a:gd name="T2" fmla="*/ 0 w 103"/>
                  <a:gd name="T3" fmla="*/ 0 h 103"/>
                  <a:gd name="T4" fmla="*/ 0 w 103"/>
                  <a:gd name="T5" fmla="*/ 0 h 103"/>
                  <a:gd name="T6" fmla="*/ 0 w 103"/>
                  <a:gd name="T7" fmla="*/ 0 h 103"/>
                  <a:gd name="T8" fmla="*/ 0 w 103"/>
                  <a:gd name="T9" fmla="*/ 0 h 103"/>
                  <a:gd name="T10" fmla="*/ 0 w 103"/>
                  <a:gd name="T11" fmla="*/ 0 h 103"/>
                  <a:gd name="T12" fmla="*/ 0 w 103"/>
                  <a:gd name="T13" fmla="*/ 0 h 103"/>
                  <a:gd name="T14" fmla="*/ 0 w 103"/>
                  <a:gd name="T15" fmla="*/ 0 h 103"/>
                  <a:gd name="T16" fmla="*/ 0 w 103"/>
                  <a:gd name="T17" fmla="*/ 0 h 103"/>
                  <a:gd name="T18" fmla="*/ 0 w 103"/>
                  <a:gd name="T19" fmla="*/ 0 h 103"/>
                  <a:gd name="T20" fmla="*/ 0 w 103"/>
                  <a:gd name="T21" fmla="*/ 0 h 103"/>
                  <a:gd name="T22" fmla="*/ 0 w 103"/>
                  <a:gd name="T23" fmla="*/ 0 h 103"/>
                  <a:gd name="T24" fmla="*/ 0 w 103"/>
                  <a:gd name="T25" fmla="*/ 0 h 103"/>
                  <a:gd name="T26" fmla="*/ 0 w 103"/>
                  <a:gd name="T27" fmla="*/ 0 h 103"/>
                  <a:gd name="T28" fmla="*/ 0 w 103"/>
                  <a:gd name="T29" fmla="*/ 0 h 103"/>
                  <a:gd name="T30" fmla="*/ 0 w 103"/>
                  <a:gd name="T31" fmla="*/ 0 h 103"/>
                  <a:gd name="T32" fmla="*/ 0 w 103"/>
                  <a:gd name="T33" fmla="*/ 0 h 103"/>
                  <a:gd name="T34" fmla="*/ 0 w 103"/>
                  <a:gd name="T35" fmla="*/ 0 h 103"/>
                  <a:gd name="T36" fmla="*/ 0 w 103"/>
                  <a:gd name="T37" fmla="*/ 0 h 103"/>
                  <a:gd name="T38" fmla="*/ 0 w 103"/>
                  <a:gd name="T39" fmla="*/ 0 h 103"/>
                  <a:gd name="T40" fmla="*/ 0 w 103"/>
                  <a:gd name="T41" fmla="*/ 0 h 103"/>
                  <a:gd name="T42" fmla="*/ 0 w 103"/>
                  <a:gd name="T43" fmla="*/ 0 h 103"/>
                  <a:gd name="T44" fmla="*/ 0 w 103"/>
                  <a:gd name="T45" fmla="*/ 0 h 103"/>
                  <a:gd name="T46" fmla="*/ 0 w 103"/>
                  <a:gd name="T47" fmla="*/ 0 h 103"/>
                  <a:gd name="T48" fmla="*/ 0 w 103"/>
                  <a:gd name="T49" fmla="*/ 0 h 103"/>
                  <a:gd name="T50" fmla="*/ 0 w 103"/>
                  <a:gd name="T51" fmla="*/ 0 h 103"/>
                  <a:gd name="T52" fmla="*/ 0 w 103"/>
                  <a:gd name="T53" fmla="*/ 0 h 103"/>
                  <a:gd name="T54" fmla="*/ 0 w 103"/>
                  <a:gd name="T55" fmla="*/ 0 h 103"/>
                  <a:gd name="T56" fmla="*/ 0 w 103"/>
                  <a:gd name="T57" fmla="*/ 0 h 103"/>
                  <a:gd name="T58" fmla="*/ 0 w 103"/>
                  <a:gd name="T59" fmla="*/ 0 h 103"/>
                  <a:gd name="T60" fmla="*/ 0 w 103"/>
                  <a:gd name="T61" fmla="*/ 0 h 103"/>
                  <a:gd name="T62" fmla="*/ 0 w 103"/>
                  <a:gd name="T63" fmla="*/ 0 h 103"/>
                  <a:gd name="T64" fmla="*/ 0 w 103"/>
                  <a:gd name="T65" fmla="*/ 0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03"/>
                  <a:gd name="T101" fmla="*/ 103 w 103"/>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03">
                    <a:moveTo>
                      <a:pt x="101" y="48"/>
                    </a:moveTo>
                    <a:lnTo>
                      <a:pt x="101" y="46"/>
                    </a:lnTo>
                    <a:lnTo>
                      <a:pt x="99" y="42"/>
                    </a:lnTo>
                    <a:lnTo>
                      <a:pt x="95" y="36"/>
                    </a:lnTo>
                    <a:lnTo>
                      <a:pt x="93" y="31"/>
                    </a:lnTo>
                    <a:lnTo>
                      <a:pt x="91" y="27"/>
                    </a:lnTo>
                    <a:lnTo>
                      <a:pt x="89" y="23"/>
                    </a:lnTo>
                    <a:lnTo>
                      <a:pt x="87" y="19"/>
                    </a:lnTo>
                    <a:lnTo>
                      <a:pt x="85" y="13"/>
                    </a:lnTo>
                    <a:lnTo>
                      <a:pt x="82" y="10"/>
                    </a:lnTo>
                    <a:lnTo>
                      <a:pt x="76" y="6"/>
                    </a:lnTo>
                    <a:lnTo>
                      <a:pt x="70" y="2"/>
                    </a:lnTo>
                    <a:lnTo>
                      <a:pt x="63" y="2"/>
                    </a:lnTo>
                    <a:lnTo>
                      <a:pt x="59" y="0"/>
                    </a:lnTo>
                    <a:lnTo>
                      <a:pt x="55" y="0"/>
                    </a:lnTo>
                    <a:lnTo>
                      <a:pt x="51" y="0"/>
                    </a:lnTo>
                    <a:lnTo>
                      <a:pt x="47" y="0"/>
                    </a:lnTo>
                    <a:lnTo>
                      <a:pt x="42" y="2"/>
                    </a:lnTo>
                    <a:lnTo>
                      <a:pt x="36" y="8"/>
                    </a:lnTo>
                    <a:lnTo>
                      <a:pt x="32" y="12"/>
                    </a:lnTo>
                    <a:lnTo>
                      <a:pt x="30" y="15"/>
                    </a:lnTo>
                    <a:lnTo>
                      <a:pt x="28" y="19"/>
                    </a:lnTo>
                    <a:lnTo>
                      <a:pt x="28" y="21"/>
                    </a:lnTo>
                    <a:lnTo>
                      <a:pt x="27" y="23"/>
                    </a:lnTo>
                    <a:lnTo>
                      <a:pt x="25" y="27"/>
                    </a:lnTo>
                    <a:lnTo>
                      <a:pt x="21" y="31"/>
                    </a:lnTo>
                    <a:lnTo>
                      <a:pt x="17" y="34"/>
                    </a:lnTo>
                    <a:lnTo>
                      <a:pt x="11" y="40"/>
                    </a:lnTo>
                    <a:lnTo>
                      <a:pt x="8" y="44"/>
                    </a:lnTo>
                    <a:lnTo>
                      <a:pt x="6" y="48"/>
                    </a:lnTo>
                    <a:lnTo>
                      <a:pt x="6" y="51"/>
                    </a:lnTo>
                    <a:lnTo>
                      <a:pt x="4" y="53"/>
                    </a:lnTo>
                    <a:lnTo>
                      <a:pt x="2" y="57"/>
                    </a:lnTo>
                    <a:lnTo>
                      <a:pt x="0" y="65"/>
                    </a:lnTo>
                    <a:lnTo>
                      <a:pt x="2" y="70"/>
                    </a:lnTo>
                    <a:lnTo>
                      <a:pt x="2" y="78"/>
                    </a:lnTo>
                    <a:lnTo>
                      <a:pt x="6" y="84"/>
                    </a:lnTo>
                    <a:lnTo>
                      <a:pt x="8" y="88"/>
                    </a:lnTo>
                    <a:lnTo>
                      <a:pt x="11" y="89"/>
                    </a:lnTo>
                    <a:lnTo>
                      <a:pt x="17" y="93"/>
                    </a:lnTo>
                    <a:lnTo>
                      <a:pt x="23" y="95"/>
                    </a:lnTo>
                    <a:lnTo>
                      <a:pt x="27" y="97"/>
                    </a:lnTo>
                    <a:lnTo>
                      <a:pt x="32" y="99"/>
                    </a:lnTo>
                    <a:lnTo>
                      <a:pt x="38" y="99"/>
                    </a:lnTo>
                    <a:lnTo>
                      <a:pt x="44" y="101"/>
                    </a:lnTo>
                    <a:lnTo>
                      <a:pt x="47" y="101"/>
                    </a:lnTo>
                    <a:lnTo>
                      <a:pt x="53" y="103"/>
                    </a:lnTo>
                    <a:lnTo>
                      <a:pt x="57" y="103"/>
                    </a:lnTo>
                    <a:lnTo>
                      <a:pt x="63" y="103"/>
                    </a:lnTo>
                    <a:lnTo>
                      <a:pt x="70" y="103"/>
                    </a:lnTo>
                    <a:lnTo>
                      <a:pt x="76" y="101"/>
                    </a:lnTo>
                    <a:lnTo>
                      <a:pt x="80" y="101"/>
                    </a:lnTo>
                    <a:lnTo>
                      <a:pt x="82" y="99"/>
                    </a:lnTo>
                    <a:lnTo>
                      <a:pt x="84" y="95"/>
                    </a:lnTo>
                    <a:lnTo>
                      <a:pt x="85" y="88"/>
                    </a:lnTo>
                    <a:lnTo>
                      <a:pt x="87" y="82"/>
                    </a:lnTo>
                    <a:lnTo>
                      <a:pt x="89" y="80"/>
                    </a:lnTo>
                    <a:lnTo>
                      <a:pt x="91" y="78"/>
                    </a:lnTo>
                    <a:lnTo>
                      <a:pt x="95" y="76"/>
                    </a:lnTo>
                    <a:lnTo>
                      <a:pt x="99" y="72"/>
                    </a:lnTo>
                    <a:lnTo>
                      <a:pt x="101" y="70"/>
                    </a:lnTo>
                    <a:lnTo>
                      <a:pt x="101" y="67"/>
                    </a:lnTo>
                    <a:lnTo>
                      <a:pt x="103" y="63"/>
                    </a:lnTo>
                    <a:lnTo>
                      <a:pt x="103" y="55"/>
                    </a:lnTo>
                    <a:lnTo>
                      <a:pt x="103" y="51"/>
                    </a:lnTo>
                    <a:lnTo>
                      <a:pt x="101" y="48"/>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60" name="Freeform 246"/>
              <p:cNvSpPr>
                <a:spLocks/>
              </p:cNvSpPr>
              <p:nvPr/>
            </p:nvSpPr>
            <p:spPr bwMode="auto">
              <a:xfrm>
                <a:off x="2142" y="2807"/>
                <a:ext cx="11" cy="13"/>
              </a:xfrm>
              <a:custGeom>
                <a:avLst/>
                <a:gdLst>
                  <a:gd name="T0" fmla="*/ 1 w 21"/>
                  <a:gd name="T1" fmla="*/ 1 h 25"/>
                  <a:gd name="T2" fmla="*/ 1 w 21"/>
                  <a:gd name="T3" fmla="*/ 0 h 25"/>
                  <a:gd name="T4" fmla="*/ 1 w 21"/>
                  <a:gd name="T5" fmla="*/ 1 h 25"/>
                  <a:gd name="T6" fmla="*/ 1 w 21"/>
                  <a:gd name="T7" fmla="*/ 1 h 25"/>
                  <a:gd name="T8" fmla="*/ 0 w 21"/>
                  <a:gd name="T9" fmla="*/ 1 h 25"/>
                  <a:gd name="T10" fmla="*/ 1 w 21"/>
                  <a:gd name="T11" fmla="*/ 1 h 25"/>
                  <a:gd name="T12" fmla="*/ 1 w 21"/>
                  <a:gd name="T13" fmla="*/ 1 h 25"/>
                  <a:gd name="T14" fmla="*/ 0 60000 65536"/>
                  <a:gd name="T15" fmla="*/ 0 60000 65536"/>
                  <a:gd name="T16" fmla="*/ 0 60000 65536"/>
                  <a:gd name="T17" fmla="*/ 0 60000 65536"/>
                  <a:gd name="T18" fmla="*/ 0 60000 65536"/>
                  <a:gd name="T19" fmla="*/ 0 60000 65536"/>
                  <a:gd name="T20" fmla="*/ 0 60000 65536"/>
                  <a:gd name="T21" fmla="*/ 0 w 21"/>
                  <a:gd name="T22" fmla="*/ 0 h 25"/>
                  <a:gd name="T23" fmla="*/ 21 w 21"/>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25">
                    <a:moveTo>
                      <a:pt x="5" y="9"/>
                    </a:moveTo>
                    <a:lnTo>
                      <a:pt x="15" y="0"/>
                    </a:lnTo>
                    <a:lnTo>
                      <a:pt x="21" y="21"/>
                    </a:lnTo>
                    <a:lnTo>
                      <a:pt x="5" y="25"/>
                    </a:lnTo>
                    <a:lnTo>
                      <a:pt x="0" y="17"/>
                    </a:lnTo>
                    <a:lnTo>
                      <a:pt x="5" y="9"/>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61" name="Freeform 247"/>
              <p:cNvSpPr>
                <a:spLocks/>
              </p:cNvSpPr>
              <p:nvPr/>
            </p:nvSpPr>
            <p:spPr bwMode="auto">
              <a:xfrm>
                <a:off x="2155" y="2802"/>
                <a:ext cx="17" cy="18"/>
              </a:xfrm>
              <a:custGeom>
                <a:avLst/>
                <a:gdLst>
                  <a:gd name="T0" fmla="*/ 0 w 35"/>
                  <a:gd name="T1" fmla="*/ 1 h 36"/>
                  <a:gd name="T2" fmla="*/ 0 w 35"/>
                  <a:gd name="T3" fmla="*/ 1 h 36"/>
                  <a:gd name="T4" fmla="*/ 0 w 35"/>
                  <a:gd name="T5" fmla="*/ 1 h 36"/>
                  <a:gd name="T6" fmla="*/ 0 w 35"/>
                  <a:gd name="T7" fmla="*/ 1 h 36"/>
                  <a:gd name="T8" fmla="*/ 0 w 35"/>
                  <a:gd name="T9" fmla="*/ 1 h 36"/>
                  <a:gd name="T10" fmla="*/ 0 w 35"/>
                  <a:gd name="T11" fmla="*/ 1 h 36"/>
                  <a:gd name="T12" fmla="*/ 0 w 35"/>
                  <a:gd name="T13" fmla="*/ 1 h 36"/>
                  <a:gd name="T14" fmla="*/ 0 w 35"/>
                  <a:gd name="T15" fmla="*/ 1 h 36"/>
                  <a:gd name="T16" fmla="*/ 0 w 35"/>
                  <a:gd name="T17" fmla="*/ 1 h 36"/>
                  <a:gd name="T18" fmla="*/ 0 w 35"/>
                  <a:gd name="T19" fmla="*/ 1 h 36"/>
                  <a:gd name="T20" fmla="*/ 0 w 35"/>
                  <a:gd name="T21" fmla="*/ 1 h 36"/>
                  <a:gd name="T22" fmla="*/ 0 w 35"/>
                  <a:gd name="T23" fmla="*/ 0 h 36"/>
                  <a:gd name="T24" fmla="*/ 0 w 35"/>
                  <a:gd name="T25" fmla="*/ 0 h 36"/>
                  <a:gd name="T26" fmla="*/ 0 w 35"/>
                  <a:gd name="T27" fmla="*/ 0 h 36"/>
                  <a:gd name="T28" fmla="*/ 0 w 35"/>
                  <a:gd name="T29" fmla="*/ 0 h 36"/>
                  <a:gd name="T30" fmla="*/ 0 w 35"/>
                  <a:gd name="T31" fmla="*/ 1 h 36"/>
                  <a:gd name="T32" fmla="*/ 0 w 35"/>
                  <a:gd name="T33" fmla="*/ 1 h 36"/>
                  <a:gd name="T34" fmla="*/ 0 w 35"/>
                  <a:gd name="T35" fmla="*/ 1 h 36"/>
                  <a:gd name="T36" fmla="*/ 0 w 35"/>
                  <a:gd name="T37" fmla="*/ 1 h 36"/>
                  <a:gd name="T38" fmla="*/ 0 w 35"/>
                  <a:gd name="T39" fmla="*/ 1 h 36"/>
                  <a:gd name="T40" fmla="*/ 0 w 35"/>
                  <a:gd name="T41" fmla="*/ 1 h 36"/>
                  <a:gd name="T42" fmla="*/ 0 w 35"/>
                  <a:gd name="T43" fmla="*/ 1 h 36"/>
                  <a:gd name="T44" fmla="*/ 0 w 35"/>
                  <a:gd name="T45" fmla="*/ 1 h 36"/>
                  <a:gd name="T46" fmla="*/ 0 w 35"/>
                  <a:gd name="T47" fmla="*/ 1 h 36"/>
                  <a:gd name="T48" fmla="*/ 0 w 35"/>
                  <a:gd name="T49" fmla="*/ 1 h 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
                  <a:gd name="T76" fmla="*/ 0 h 36"/>
                  <a:gd name="T77" fmla="*/ 35 w 35"/>
                  <a:gd name="T78" fmla="*/ 36 h 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 h="36">
                    <a:moveTo>
                      <a:pt x="35" y="36"/>
                    </a:moveTo>
                    <a:lnTo>
                      <a:pt x="35" y="36"/>
                    </a:lnTo>
                    <a:lnTo>
                      <a:pt x="35" y="32"/>
                    </a:lnTo>
                    <a:lnTo>
                      <a:pt x="33" y="26"/>
                    </a:lnTo>
                    <a:lnTo>
                      <a:pt x="33" y="22"/>
                    </a:lnTo>
                    <a:lnTo>
                      <a:pt x="31" y="17"/>
                    </a:lnTo>
                    <a:lnTo>
                      <a:pt x="31" y="11"/>
                    </a:lnTo>
                    <a:lnTo>
                      <a:pt x="27" y="7"/>
                    </a:lnTo>
                    <a:lnTo>
                      <a:pt x="25" y="5"/>
                    </a:lnTo>
                    <a:lnTo>
                      <a:pt x="21" y="3"/>
                    </a:lnTo>
                    <a:lnTo>
                      <a:pt x="17" y="1"/>
                    </a:lnTo>
                    <a:lnTo>
                      <a:pt x="14" y="0"/>
                    </a:lnTo>
                    <a:lnTo>
                      <a:pt x="10" y="0"/>
                    </a:lnTo>
                    <a:lnTo>
                      <a:pt x="4" y="0"/>
                    </a:lnTo>
                    <a:lnTo>
                      <a:pt x="0" y="0"/>
                    </a:lnTo>
                    <a:lnTo>
                      <a:pt x="0" y="11"/>
                    </a:lnTo>
                    <a:lnTo>
                      <a:pt x="4" y="11"/>
                    </a:lnTo>
                    <a:lnTo>
                      <a:pt x="10" y="13"/>
                    </a:lnTo>
                    <a:lnTo>
                      <a:pt x="16" y="17"/>
                    </a:lnTo>
                    <a:lnTo>
                      <a:pt x="21" y="22"/>
                    </a:lnTo>
                    <a:lnTo>
                      <a:pt x="27" y="28"/>
                    </a:lnTo>
                    <a:lnTo>
                      <a:pt x="31" y="32"/>
                    </a:lnTo>
                    <a:lnTo>
                      <a:pt x="33" y="36"/>
                    </a:lnTo>
                    <a:lnTo>
                      <a:pt x="35" y="36"/>
                    </a:lnTo>
                    <a:close/>
                  </a:path>
                </a:pathLst>
              </a:custGeom>
              <a:solidFill>
                <a:srgbClr val="F7C4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62" name="Freeform 248"/>
              <p:cNvSpPr>
                <a:spLocks/>
              </p:cNvSpPr>
              <p:nvPr/>
            </p:nvSpPr>
            <p:spPr bwMode="auto">
              <a:xfrm>
                <a:off x="2131" y="2819"/>
                <a:ext cx="54" cy="53"/>
              </a:xfrm>
              <a:custGeom>
                <a:avLst/>
                <a:gdLst>
                  <a:gd name="T0" fmla="*/ 1 w 108"/>
                  <a:gd name="T1" fmla="*/ 1 h 106"/>
                  <a:gd name="T2" fmla="*/ 1 w 108"/>
                  <a:gd name="T3" fmla="*/ 1 h 106"/>
                  <a:gd name="T4" fmla="*/ 1 w 108"/>
                  <a:gd name="T5" fmla="*/ 1 h 106"/>
                  <a:gd name="T6" fmla="*/ 1 w 108"/>
                  <a:gd name="T7" fmla="*/ 1 h 106"/>
                  <a:gd name="T8" fmla="*/ 1 w 108"/>
                  <a:gd name="T9" fmla="*/ 1 h 106"/>
                  <a:gd name="T10" fmla="*/ 1 w 108"/>
                  <a:gd name="T11" fmla="*/ 1 h 106"/>
                  <a:gd name="T12" fmla="*/ 1 w 108"/>
                  <a:gd name="T13" fmla="*/ 1 h 106"/>
                  <a:gd name="T14" fmla="*/ 1 w 108"/>
                  <a:gd name="T15" fmla="*/ 0 h 106"/>
                  <a:gd name="T16" fmla="*/ 1 w 108"/>
                  <a:gd name="T17" fmla="*/ 0 h 106"/>
                  <a:gd name="T18" fmla="*/ 1 w 108"/>
                  <a:gd name="T19" fmla="*/ 1 h 106"/>
                  <a:gd name="T20" fmla="*/ 1 w 108"/>
                  <a:gd name="T21" fmla="*/ 1 h 106"/>
                  <a:gd name="T22" fmla="*/ 1 w 108"/>
                  <a:gd name="T23" fmla="*/ 1 h 106"/>
                  <a:gd name="T24" fmla="*/ 1 w 108"/>
                  <a:gd name="T25" fmla="*/ 1 h 106"/>
                  <a:gd name="T26" fmla="*/ 1 w 108"/>
                  <a:gd name="T27" fmla="*/ 1 h 106"/>
                  <a:gd name="T28" fmla="*/ 1 w 108"/>
                  <a:gd name="T29" fmla="*/ 1 h 106"/>
                  <a:gd name="T30" fmla="*/ 1 w 108"/>
                  <a:gd name="T31" fmla="*/ 1 h 106"/>
                  <a:gd name="T32" fmla="*/ 1 w 108"/>
                  <a:gd name="T33" fmla="*/ 1 h 106"/>
                  <a:gd name="T34" fmla="*/ 0 w 108"/>
                  <a:gd name="T35" fmla="*/ 1 h 106"/>
                  <a:gd name="T36" fmla="*/ 0 w 108"/>
                  <a:gd name="T37" fmla="*/ 1 h 106"/>
                  <a:gd name="T38" fmla="*/ 1 w 108"/>
                  <a:gd name="T39" fmla="*/ 1 h 106"/>
                  <a:gd name="T40" fmla="*/ 1 w 108"/>
                  <a:gd name="T41" fmla="*/ 1 h 106"/>
                  <a:gd name="T42" fmla="*/ 1 w 108"/>
                  <a:gd name="T43" fmla="*/ 1 h 106"/>
                  <a:gd name="T44" fmla="*/ 1 w 108"/>
                  <a:gd name="T45" fmla="*/ 1 h 106"/>
                  <a:gd name="T46" fmla="*/ 1 w 108"/>
                  <a:gd name="T47" fmla="*/ 1 h 106"/>
                  <a:gd name="T48" fmla="*/ 1 w 108"/>
                  <a:gd name="T49" fmla="*/ 1 h 106"/>
                  <a:gd name="T50" fmla="*/ 1 w 108"/>
                  <a:gd name="T51" fmla="*/ 1 h 106"/>
                  <a:gd name="T52" fmla="*/ 1 w 108"/>
                  <a:gd name="T53" fmla="*/ 1 h 106"/>
                  <a:gd name="T54" fmla="*/ 1 w 108"/>
                  <a:gd name="T55" fmla="*/ 1 h 106"/>
                  <a:gd name="T56" fmla="*/ 1 w 108"/>
                  <a:gd name="T57" fmla="*/ 1 h 106"/>
                  <a:gd name="T58" fmla="*/ 1 w 108"/>
                  <a:gd name="T59" fmla="*/ 1 h 106"/>
                  <a:gd name="T60" fmla="*/ 1 w 108"/>
                  <a:gd name="T61" fmla="*/ 1 h 106"/>
                  <a:gd name="T62" fmla="*/ 1 w 108"/>
                  <a:gd name="T63" fmla="*/ 1 h 106"/>
                  <a:gd name="T64" fmla="*/ 1 w 108"/>
                  <a:gd name="T65" fmla="*/ 1 h 106"/>
                  <a:gd name="T66" fmla="*/ 1 w 108"/>
                  <a:gd name="T67" fmla="*/ 1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8"/>
                  <a:gd name="T103" fmla="*/ 0 h 106"/>
                  <a:gd name="T104" fmla="*/ 108 w 108"/>
                  <a:gd name="T105" fmla="*/ 106 h 10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8" h="106">
                    <a:moveTo>
                      <a:pt x="108" y="63"/>
                    </a:moveTo>
                    <a:lnTo>
                      <a:pt x="108" y="61"/>
                    </a:lnTo>
                    <a:lnTo>
                      <a:pt x="106" y="53"/>
                    </a:lnTo>
                    <a:lnTo>
                      <a:pt x="104" y="49"/>
                    </a:lnTo>
                    <a:lnTo>
                      <a:pt x="104" y="45"/>
                    </a:lnTo>
                    <a:lnTo>
                      <a:pt x="102" y="40"/>
                    </a:lnTo>
                    <a:lnTo>
                      <a:pt x="101" y="34"/>
                    </a:lnTo>
                    <a:lnTo>
                      <a:pt x="99" y="28"/>
                    </a:lnTo>
                    <a:lnTo>
                      <a:pt x="97" y="24"/>
                    </a:lnTo>
                    <a:lnTo>
                      <a:pt x="93" y="19"/>
                    </a:lnTo>
                    <a:lnTo>
                      <a:pt x="89" y="15"/>
                    </a:lnTo>
                    <a:lnTo>
                      <a:pt x="85" y="9"/>
                    </a:lnTo>
                    <a:lnTo>
                      <a:pt x="82" y="5"/>
                    </a:lnTo>
                    <a:lnTo>
                      <a:pt x="76" y="2"/>
                    </a:lnTo>
                    <a:lnTo>
                      <a:pt x="72" y="2"/>
                    </a:lnTo>
                    <a:lnTo>
                      <a:pt x="66" y="0"/>
                    </a:lnTo>
                    <a:lnTo>
                      <a:pt x="61" y="0"/>
                    </a:lnTo>
                    <a:lnTo>
                      <a:pt x="57" y="0"/>
                    </a:lnTo>
                    <a:lnTo>
                      <a:pt x="53" y="2"/>
                    </a:lnTo>
                    <a:lnTo>
                      <a:pt x="47" y="5"/>
                    </a:lnTo>
                    <a:lnTo>
                      <a:pt x="44" y="11"/>
                    </a:lnTo>
                    <a:lnTo>
                      <a:pt x="40" y="19"/>
                    </a:lnTo>
                    <a:lnTo>
                      <a:pt x="38" y="24"/>
                    </a:lnTo>
                    <a:lnTo>
                      <a:pt x="36" y="28"/>
                    </a:lnTo>
                    <a:lnTo>
                      <a:pt x="36" y="30"/>
                    </a:lnTo>
                    <a:lnTo>
                      <a:pt x="34" y="30"/>
                    </a:lnTo>
                    <a:lnTo>
                      <a:pt x="32" y="32"/>
                    </a:lnTo>
                    <a:lnTo>
                      <a:pt x="28" y="32"/>
                    </a:lnTo>
                    <a:lnTo>
                      <a:pt x="23" y="34"/>
                    </a:lnTo>
                    <a:lnTo>
                      <a:pt x="17" y="38"/>
                    </a:lnTo>
                    <a:lnTo>
                      <a:pt x="11" y="42"/>
                    </a:lnTo>
                    <a:lnTo>
                      <a:pt x="9" y="43"/>
                    </a:lnTo>
                    <a:lnTo>
                      <a:pt x="6" y="47"/>
                    </a:lnTo>
                    <a:lnTo>
                      <a:pt x="4" y="53"/>
                    </a:lnTo>
                    <a:lnTo>
                      <a:pt x="4" y="57"/>
                    </a:lnTo>
                    <a:lnTo>
                      <a:pt x="0" y="61"/>
                    </a:lnTo>
                    <a:lnTo>
                      <a:pt x="0" y="64"/>
                    </a:lnTo>
                    <a:lnTo>
                      <a:pt x="0" y="68"/>
                    </a:lnTo>
                    <a:lnTo>
                      <a:pt x="2" y="74"/>
                    </a:lnTo>
                    <a:lnTo>
                      <a:pt x="2" y="78"/>
                    </a:lnTo>
                    <a:lnTo>
                      <a:pt x="4" y="80"/>
                    </a:lnTo>
                    <a:lnTo>
                      <a:pt x="6" y="83"/>
                    </a:lnTo>
                    <a:lnTo>
                      <a:pt x="9" y="87"/>
                    </a:lnTo>
                    <a:lnTo>
                      <a:pt x="13" y="93"/>
                    </a:lnTo>
                    <a:lnTo>
                      <a:pt x="21" y="97"/>
                    </a:lnTo>
                    <a:lnTo>
                      <a:pt x="26" y="99"/>
                    </a:lnTo>
                    <a:lnTo>
                      <a:pt x="32" y="101"/>
                    </a:lnTo>
                    <a:lnTo>
                      <a:pt x="36" y="101"/>
                    </a:lnTo>
                    <a:lnTo>
                      <a:pt x="44" y="102"/>
                    </a:lnTo>
                    <a:lnTo>
                      <a:pt x="49" y="104"/>
                    </a:lnTo>
                    <a:lnTo>
                      <a:pt x="55" y="106"/>
                    </a:lnTo>
                    <a:lnTo>
                      <a:pt x="61" y="106"/>
                    </a:lnTo>
                    <a:lnTo>
                      <a:pt x="66" y="106"/>
                    </a:lnTo>
                    <a:lnTo>
                      <a:pt x="72" y="106"/>
                    </a:lnTo>
                    <a:lnTo>
                      <a:pt x="76" y="104"/>
                    </a:lnTo>
                    <a:lnTo>
                      <a:pt x="80" y="97"/>
                    </a:lnTo>
                    <a:lnTo>
                      <a:pt x="83" y="89"/>
                    </a:lnTo>
                    <a:lnTo>
                      <a:pt x="83" y="85"/>
                    </a:lnTo>
                    <a:lnTo>
                      <a:pt x="85" y="83"/>
                    </a:lnTo>
                    <a:lnTo>
                      <a:pt x="87" y="83"/>
                    </a:lnTo>
                    <a:lnTo>
                      <a:pt x="91" y="83"/>
                    </a:lnTo>
                    <a:lnTo>
                      <a:pt x="97" y="80"/>
                    </a:lnTo>
                    <a:lnTo>
                      <a:pt x="102" y="78"/>
                    </a:lnTo>
                    <a:lnTo>
                      <a:pt x="106" y="74"/>
                    </a:lnTo>
                    <a:lnTo>
                      <a:pt x="108" y="68"/>
                    </a:lnTo>
                    <a:lnTo>
                      <a:pt x="108" y="64"/>
                    </a:lnTo>
                    <a:lnTo>
                      <a:pt x="108" y="6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63" name="Freeform 249"/>
              <p:cNvSpPr>
                <a:spLocks/>
              </p:cNvSpPr>
              <p:nvPr/>
            </p:nvSpPr>
            <p:spPr bwMode="auto">
              <a:xfrm>
                <a:off x="2136" y="2823"/>
                <a:ext cx="41" cy="42"/>
              </a:xfrm>
              <a:custGeom>
                <a:avLst/>
                <a:gdLst>
                  <a:gd name="T0" fmla="*/ 0 w 84"/>
                  <a:gd name="T1" fmla="*/ 0 h 86"/>
                  <a:gd name="T2" fmla="*/ 0 w 84"/>
                  <a:gd name="T3" fmla="*/ 0 h 86"/>
                  <a:gd name="T4" fmla="*/ 0 w 84"/>
                  <a:gd name="T5" fmla="*/ 0 h 86"/>
                  <a:gd name="T6" fmla="*/ 0 w 84"/>
                  <a:gd name="T7" fmla="*/ 0 h 86"/>
                  <a:gd name="T8" fmla="*/ 0 w 84"/>
                  <a:gd name="T9" fmla="*/ 0 h 86"/>
                  <a:gd name="T10" fmla="*/ 0 w 84"/>
                  <a:gd name="T11" fmla="*/ 0 h 86"/>
                  <a:gd name="T12" fmla="*/ 0 w 84"/>
                  <a:gd name="T13" fmla="*/ 0 h 86"/>
                  <a:gd name="T14" fmla="*/ 0 w 84"/>
                  <a:gd name="T15" fmla="*/ 0 h 86"/>
                  <a:gd name="T16" fmla="*/ 0 w 84"/>
                  <a:gd name="T17" fmla="*/ 0 h 86"/>
                  <a:gd name="T18" fmla="*/ 0 w 84"/>
                  <a:gd name="T19" fmla="*/ 0 h 86"/>
                  <a:gd name="T20" fmla="*/ 0 w 84"/>
                  <a:gd name="T21" fmla="*/ 0 h 86"/>
                  <a:gd name="T22" fmla="*/ 0 w 84"/>
                  <a:gd name="T23" fmla="*/ 0 h 86"/>
                  <a:gd name="T24" fmla="*/ 0 w 84"/>
                  <a:gd name="T25" fmla="*/ 0 h 86"/>
                  <a:gd name="T26" fmla="*/ 0 w 84"/>
                  <a:gd name="T27" fmla="*/ 0 h 86"/>
                  <a:gd name="T28" fmla="*/ 0 w 84"/>
                  <a:gd name="T29" fmla="*/ 0 h 86"/>
                  <a:gd name="T30" fmla="*/ 0 w 84"/>
                  <a:gd name="T31" fmla="*/ 0 h 86"/>
                  <a:gd name="T32" fmla="*/ 0 w 84"/>
                  <a:gd name="T33" fmla="*/ 0 h 86"/>
                  <a:gd name="T34" fmla="*/ 0 w 84"/>
                  <a:gd name="T35" fmla="*/ 0 h 86"/>
                  <a:gd name="T36" fmla="*/ 0 w 84"/>
                  <a:gd name="T37" fmla="*/ 0 h 86"/>
                  <a:gd name="T38" fmla="*/ 0 w 84"/>
                  <a:gd name="T39" fmla="*/ 0 h 86"/>
                  <a:gd name="T40" fmla="*/ 0 w 84"/>
                  <a:gd name="T41" fmla="*/ 0 h 86"/>
                  <a:gd name="T42" fmla="*/ 0 w 84"/>
                  <a:gd name="T43" fmla="*/ 0 h 86"/>
                  <a:gd name="T44" fmla="*/ 0 w 84"/>
                  <a:gd name="T45" fmla="*/ 0 h 86"/>
                  <a:gd name="T46" fmla="*/ 0 w 84"/>
                  <a:gd name="T47" fmla="*/ 0 h 86"/>
                  <a:gd name="T48" fmla="*/ 0 w 84"/>
                  <a:gd name="T49" fmla="*/ 0 h 86"/>
                  <a:gd name="T50" fmla="*/ 0 w 84"/>
                  <a:gd name="T51" fmla="*/ 0 h 86"/>
                  <a:gd name="T52" fmla="*/ 0 w 84"/>
                  <a:gd name="T53" fmla="*/ 0 h 86"/>
                  <a:gd name="T54" fmla="*/ 0 w 84"/>
                  <a:gd name="T55" fmla="*/ 0 h 86"/>
                  <a:gd name="T56" fmla="*/ 0 w 84"/>
                  <a:gd name="T57" fmla="*/ 0 h 86"/>
                  <a:gd name="T58" fmla="*/ 0 w 84"/>
                  <a:gd name="T59" fmla="*/ 0 h 86"/>
                  <a:gd name="T60" fmla="*/ 0 w 84"/>
                  <a:gd name="T61" fmla="*/ 0 h 86"/>
                  <a:gd name="T62" fmla="*/ 0 w 84"/>
                  <a:gd name="T63" fmla="*/ 0 h 86"/>
                  <a:gd name="T64" fmla="*/ 0 w 84"/>
                  <a:gd name="T65" fmla="*/ 0 h 86"/>
                  <a:gd name="T66" fmla="*/ 0 w 84"/>
                  <a:gd name="T67" fmla="*/ 0 h 86"/>
                  <a:gd name="T68" fmla="*/ 0 w 84"/>
                  <a:gd name="T69" fmla="*/ 0 h 86"/>
                  <a:gd name="T70" fmla="*/ 0 w 84"/>
                  <a:gd name="T71" fmla="*/ 0 h 86"/>
                  <a:gd name="T72" fmla="*/ 0 w 84"/>
                  <a:gd name="T73" fmla="*/ 0 h 86"/>
                  <a:gd name="T74" fmla="*/ 0 w 84"/>
                  <a:gd name="T75" fmla="*/ 0 h 86"/>
                  <a:gd name="T76" fmla="*/ 0 w 84"/>
                  <a:gd name="T77" fmla="*/ 0 h 86"/>
                  <a:gd name="T78" fmla="*/ 0 w 84"/>
                  <a:gd name="T79" fmla="*/ 0 h 86"/>
                  <a:gd name="T80" fmla="*/ 0 w 84"/>
                  <a:gd name="T81" fmla="*/ 0 h 86"/>
                  <a:gd name="T82" fmla="*/ 0 w 84"/>
                  <a:gd name="T83" fmla="*/ 0 h 86"/>
                  <a:gd name="T84" fmla="*/ 0 w 84"/>
                  <a:gd name="T85" fmla="*/ 0 h 86"/>
                  <a:gd name="T86" fmla="*/ 0 w 84"/>
                  <a:gd name="T87" fmla="*/ 0 h 86"/>
                  <a:gd name="T88" fmla="*/ 0 w 84"/>
                  <a:gd name="T89" fmla="*/ 0 h 86"/>
                  <a:gd name="T90" fmla="*/ 0 w 84"/>
                  <a:gd name="T91" fmla="*/ 0 h 86"/>
                  <a:gd name="T92" fmla="*/ 0 w 84"/>
                  <a:gd name="T93" fmla="*/ 0 h 86"/>
                  <a:gd name="T94" fmla="*/ 0 w 84"/>
                  <a:gd name="T95" fmla="*/ 0 h 86"/>
                  <a:gd name="T96" fmla="*/ 0 w 84"/>
                  <a:gd name="T97" fmla="*/ 0 h 86"/>
                  <a:gd name="T98" fmla="*/ 0 w 84"/>
                  <a:gd name="T99" fmla="*/ 0 h 86"/>
                  <a:gd name="T100" fmla="*/ 0 w 84"/>
                  <a:gd name="T101" fmla="*/ 0 h 86"/>
                  <a:gd name="T102" fmla="*/ 0 w 84"/>
                  <a:gd name="T103" fmla="*/ 0 h 86"/>
                  <a:gd name="T104" fmla="*/ 0 w 84"/>
                  <a:gd name="T105" fmla="*/ 0 h 86"/>
                  <a:gd name="T106" fmla="*/ 0 w 84"/>
                  <a:gd name="T107" fmla="*/ 0 h 86"/>
                  <a:gd name="T108" fmla="*/ 0 w 84"/>
                  <a:gd name="T109" fmla="*/ 0 h 8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4"/>
                  <a:gd name="T166" fmla="*/ 0 h 86"/>
                  <a:gd name="T167" fmla="*/ 84 w 84"/>
                  <a:gd name="T168" fmla="*/ 86 h 8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4" h="86">
                    <a:moveTo>
                      <a:pt x="84" y="25"/>
                    </a:moveTo>
                    <a:lnTo>
                      <a:pt x="80" y="21"/>
                    </a:lnTo>
                    <a:lnTo>
                      <a:pt x="78" y="14"/>
                    </a:lnTo>
                    <a:lnTo>
                      <a:pt x="74" y="10"/>
                    </a:lnTo>
                    <a:lnTo>
                      <a:pt x="71" y="6"/>
                    </a:lnTo>
                    <a:lnTo>
                      <a:pt x="67" y="2"/>
                    </a:lnTo>
                    <a:lnTo>
                      <a:pt x="63" y="2"/>
                    </a:lnTo>
                    <a:lnTo>
                      <a:pt x="59" y="0"/>
                    </a:lnTo>
                    <a:lnTo>
                      <a:pt x="54" y="0"/>
                    </a:lnTo>
                    <a:lnTo>
                      <a:pt x="50" y="2"/>
                    </a:lnTo>
                    <a:lnTo>
                      <a:pt x="46" y="4"/>
                    </a:lnTo>
                    <a:lnTo>
                      <a:pt x="40" y="8"/>
                    </a:lnTo>
                    <a:lnTo>
                      <a:pt x="36" y="12"/>
                    </a:lnTo>
                    <a:lnTo>
                      <a:pt x="35" y="16"/>
                    </a:lnTo>
                    <a:lnTo>
                      <a:pt x="33" y="21"/>
                    </a:lnTo>
                    <a:lnTo>
                      <a:pt x="33" y="27"/>
                    </a:lnTo>
                    <a:lnTo>
                      <a:pt x="29" y="27"/>
                    </a:lnTo>
                    <a:lnTo>
                      <a:pt x="23" y="31"/>
                    </a:lnTo>
                    <a:lnTo>
                      <a:pt x="19" y="31"/>
                    </a:lnTo>
                    <a:lnTo>
                      <a:pt x="14" y="35"/>
                    </a:lnTo>
                    <a:lnTo>
                      <a:pt x="10" y="38"/>
                    </a:lnTo>
                    <a:lnTo>
                      <a:pt x="6" y="44"/>
                    </a:lnTo>
                    <a:lnTo>
                      <a:pt x="0" y="48"/>
                    </a:lnTo>
                    <a:lnTo>
                      <a:pt x="0" y="54"/>
                    </a:lnTo>
                    <a:lnTo>
                      <a:pt x="0" y="59"/>
                    </a:lnTo>
                    <a:lnTo>
                      <a:pt x="0" y="63"/>
                    </a:lnTo>
                    <a:lnTo>
                      <a:pt x="2" y="69"/>
                    </a:lnTo>
                    <a:lnTo>
                      <a:pt x="6" y="73"/>
                    </a:lnTo>
                    <a:lnTo>
                      <a:pt x="8" y="76"/>
                    </a:lnTo>
                    <a:lnTo>
                      <a:pt x="12" y="80"/>
                    </a:lnTo>
                    <a:lnTo>
                      <a:pt x="17" y="82"/>
                    </a:lnTo>
                    <a:lnTo>
                      <a:pt x="25" y="86"/>
                    </a:lnTo>
                    <a:lnTo>
                      <a:pt x="29" y="86"/>
                    </a:lnTo>
                    <a:lnTo>
                      <a:pt x="33" y="86"/>
                    </a:lnTo>
                    <a:lnTo>
                      <a:pt x="36" y="86"/>
                    </a:lnTo>
                    <a:lnTo>
                      <a:pt x="38" y="86"/>
                    </a:lnTo>
                    <a:lnTo>
                      <a:pt x="46" y="86"/>
                    </a:lnTo>
                    <a:lnTo>
                      <a:pt x="52" y="82"/>
                    </a:lnTo>
                    <a:lnTo>
                      <a:pt x="54" y="76"/>
                    </a:lnTo>
                    <a:lnTo>
                      <a:pt x="50" y="71"/>
                    </a:lnTo>
                    <a:lnTo>
                      <a:pt x="46" y="65"/>
                    </a:lnTo>
                    <a:lnTo>
                      <a:pt x="46" y="61"/>
                    </a:lnTo>
                    <a:lnTo>
                      <a:pt x="46" y="56"/>
                    </a:lnTo>
                    <a:lnTo>
                      <a:pt x="48" y="52"/>
                    </a:lnTo>
                    <a:lnTo>
                      <a:pt x="52" y="46"/>
                    </a:lnTo>
                    <a:lnTo>
                      <a:pt x="57" y="44"/>
                    </a:lnTo>
                    <a:lnTo>
                      <a:pt x="61" y="40"/>
                    </a:lnTo>
                    <a:lnTo>
                      <a:pt x="69" y="40"/>
                    </a:lnTo>
                    <a:lnTo>
                      <a:pt x="73" y="38"/>
                    </a:lnTo>
                    <a:lnTo>
                      <a:pt x="78" y="36"/>
                    </a:lnTo>
                    <a:lnTo>
                      <a:pt x="80" y="35"/>
                    </a:lnTo>
                    <a:lnTo>
                      <a:pt x="82" y="31"/>
                    </a:lnTo>
                    <a:lnTo>
                      <a:pt x="82" y="27"/>
                    </a:lnTo>
                    <a:lnTo>
                      <a:pt x="84" y="25"/>
                    </a:lnTo>
                    <a:close/>
                  </a:path>
                </a:pathLst>
              </a:custGeom>
              <a:solidFill>
                <a:srgbClr val="F79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64" name="Freeform 250"/>
              <p:cNvSpPr>
                <a:spLocks/>
              </p:cNvSpPr>
              <p:nvPr/>
            </p:nvSpPr>
            <p:spPr bwMode="auto">
              <a:xfrm>
                <a:off x="2139" y="2845"/>
                <a:ext cx="9" cy="14"/>
              </a:xfrm>
              <a:custGeom>
                <a:avLst/>
                <a:gdLst>
                  <a:gd name="T0" fmla="*/ 0 w 19"/>
                  <a:gd name="T1" fmla="*/ 0 h 29"/>
                  <a:gd name="T2" fmla="*/ 0 w 19"/>
                  <a:gd name="T3" fmla="*/ 0 h 29"/>
                  <a:gd name="T4" fmla="*/ 0 w 19"/>
                  <a:gd name="T5" fmla="*/ 0 h 29"/>
                  <a:gd name="T6" fmla="*/ 0 w 19"/>
                  <a:gd name="T7" fmla="*/ 0 h 29"/>
                  <a:gd name="T8" fmla="*/ 0 w 19"/>
                  <a:gd name="T9" fmla="*/ 0 h 29"/>
                  <a:gd name="T10" fmla="*/ 0 w 19"/>
                  <a:gd name="T11" fmla="*/ 0 h 29"/>
                  <a:gd name="T12" fmla="*/ 0 w 19"/>
                  <a:gd name="T13" fmla="*/ 0 h 29"/>
                  <a:gd name="T14" fmla="*/ 0 w 19"/>
                  <a:gd name="T15" fmla="*/ 0 h 29"/>
                  <a:gd name="T16" fmla="*/ 0 w 19"/>
                  <a:gd name="T17" fmla="*/ 0 h 29"/>
                  <a:gd name="T18" fmla="*/ 0 w 19"/>
                  <a:gd name="T19" fmla="*/ 0 h 29"/>
                  <a:gd name="T20" fmla="*/ 0 w 19"/>
                  <a:gd name="T21" fmla="*/ 0 h 29"/>
                  <a:gd name="T22" fmla="*/ 0 w 19"/>
                  <a:gd name="T23" fmla="*/ 0 h 29"/>
                  <a:gd name="T24" fmla="*/ 0 w 19"/>
                  <a:gd name="T25" fmla="*/ 0 h 29"/>
                  <a:gd name="T26" fmla="*/ 0 w 19"/>
                  <a:gd name="T27" fmla="*/ 0 h 29"/>
                  <a:gd name="T28" fmla="*/ 0 w 19"/>
                  <a:gd name="T29" fmla="*/ 0 h 29"/>
                  <a:gd name="T30" fmla="*/ 0 w 19"/>
                  <a:gd name="T31" fmla="*/ 0 h 2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
                  <a:gd name="T49" fmla="*/ 0 h 29"/>
                  <a:gd name="T50" fmla="*/ 19 w 19"/>
                  <a:gd name="T51" fmla="*/ 29 h 2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 h="29">
                    <a:moveTo>
                      <a:pt x="6" y="0"/>
                    </a:moveTo>
                    <a:lnTo>
                      <a:pt x="4" y="2"/>
                    </a:lnTo>
                    <a:lnTo>
                      <a:pt x="2" y="10"/>
                    </a:lnTo>
                    <a:lnTo>
                      <a:pt x="0" y="13"/>
                    </a:lnTo>
                    <a:lnTo>
                      <a:pt x="0" y="17"/>
                    </a:lnTo>
                    <a:lnTo>
                      <a:pt x="2" y="23"/>
                    </a:lnTo>
                    <a:lnTo>
                      <a:pt x="8" y="29"/>
                    </a:lnTo>
                    <a:lnTo>
                      <a:pt x="19" y="25"/>
                    </a:lnTo>
                    <a:lnTo>
                      <a:pt x="17" y="23"/>
                    </a:lnTo>
                    <a:lnTo>
                      <a:pt x="13" y="17"/>
                    </a:lnTo>
                    <a:lnTo>
                      <a:pt x="13" y="13"/>
                    </a:lnTo>
                    <a:lnTo>
                      <a:pt x="11" y="10"/>
                    </a:lnTo>
                    <a:lnTo>
                      <a:pt x="11" y="6"/>
                    </a:lnTo>
                    <a:lnTo>
                      <a:pt x="13" y="2"/>
                    </a:lnTo>
                    <a:lnTo>
                      <a:pt x="6" y="0"/>
                    </a:lnTo>
                    <a:close/>
                  </a:path>
                </a:pathLst>
              </a:custGeom>
              <a:solidFill>
                <a:srgbClr val="FF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65" name="Freeform 251"/>
              <p:cNvSpPr>
                <a:spLocks/>
              </p:cNvSpPr>
              <p:nvPr/>
            </p:nvSpPr>
            <p:spPr bwMode="auto">
              <a:xfrm>
                <a:off x="2148" y="2833"/>
                <a:ext cx="8" cy="8"/>
              </a:xfrm>
              <a:custGeom>
                <a:avLst/>
                <a:gdLst>
                  <a:gd name="T0" fmla="*/ 1 w 15"/>
                  <a:gd name="T1" fmla="*/ 0 h 15"/>
                  <a:gd name="T2" fmla="*/ 1 w 15"/>
                  <a:gd name="T3" fmla="*/ 0 h 15"/>
                  <a:gd name="T4" fmla="*/ 0 w 15"/>
                  <a:gd name="T5" fmla="*/ 1 h 15"/>
                  <a:gd name="T6" fmla="*/ 1 w 15"/>
                  <a:gd name="T7" fmla="*/ 1 h 15"/>
                  <a:gd name="T8" fmla="*/ 1 w 15"/>
                  <a:gd name="T9" fmla="*/ 0 h 15"/>
                  <a:gd name="T10" fmla="*/ 1 w 15"/>
                  <a:gd name="T11" fmla="*/ 0 h 15"/>
                  <a:gd name="T12" fmla="*/ 0 60000 65536"/>
                  <a:gd name="T13" fmla="*/ 0 60000 65536"/>
                  <a:gd name="T14" fmla="*/ 0 60000 65536"/>
                  <a:gd name="T15" fmla="*/ 0 60000 65536"/>
                  <a:gd name="T16" fmla="*/ 0 60000 65536"/>
                  <a:gd name="T17" fmla="*/ 0 60000 65536"/>
                  <a:gd name="T18" fmla="*/ 0 w 15"/>
                  <a:gd name="T19" fmla="*/ 0 h 15"/>
                  <a:gd name="T20" fmla="*/ 15 w 15"/>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15" h="15">
                    <a:moveTo>
                      <a:pt x="15" y="0"/>
                    </a:moveTo>
                    <a:lnTo>
                      <a:pt x="4" y="0"/>
                    </a:lnTo>
                    <a:lnTo>
                      <a:pt x="0" y="15"/>
                    </a:lnTo>
                    <a:lnTo>
                      <a:pt x="11" y="14"/>
                    </a:lnTo>
                    <a:lnTo>
                      <a:pt x="15"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66" name="Freeform 252"/>
              <p:cNvSpPr>
                <a:spLocks/>
              </p:cNvSpPr>
              <p:nvPr/>
            </p:nvSpPr>
            <p:spPr bwMode="auto">
              <a:xfrm>
                <a:off x="2187" y="2788"/>
                <a:ext cx="55" cy="49"/>
              </a:xfrm>
              <a:custGeom>
                <a:avLst/>
                <a:gdLst>
                  <a:gd name="T0" fmla="*/ 1 w 110"/>
                  <a:gd name="T1" fmla="*/ 0 h 99"/>
                  <a:gd name="T2" fmla="*/ 1 w 110"/>
                  <a:gd name="T3" fmla="*/ 0 h 99"/>
                  <a:gd name="T4" fmla="*/ 1 w 110"/>
                  <a:gd name="T5" fmla="*/ 0 h 99"/>
                  <a:gd name="T6" fmla="*/ 1 w 110"/>
                  <a:gd name="T7" fmla="*/ 0 h 99"/>
                  <a:gd name="T8" fmla="*/ 1 w 110"/>
                  <a:gd name="T9" fmla="*/ 0 h 99"/>
                  <a:gd name="T10" fmla="*/ 1 w 110"/>
                  <a:gd name="T11" fmla="*/ 0 h 99"/>
                  <a:gd name="T12" fmla="*/ 1 w 110"/>
                  <a:gd name="T13" fmla="*/ 0 h 99"/>
                  <a:gd name="T14" fmla="*/ 1 w 110"/>
                  <a:gd name="T15" fmla="*/ 0 h 99"/>
                  <a:gd name="T16" fmla="*/ 1 w 110"/>
                  <a:gd name="T17" fmla="*/ 0 h 99"/>
                  <a:gd name="T18" fmla="*/ 1 w 110"/>
                  <a:gd name="T19" fmla="*/ 0 h 99"/>
                  <a:gd name="T20" fmla="*/ 1 w 110"/>
                  <a:gd name="T21" fmla="*/ 0 h 99"/>
                  <a:gd name="T22" fmla="*/ 1 w 110"/>
                  <a:gd name="T23" fmla="*/ 0 h 99"/>
                  <a:gd name="T24" fmla="*/ 1 w 110"/>
                  <a:gd name="T25" fmla="*/ 0 h 99"/>
                  <a:gd name="T26" fmla="*/ 1 w 110"/>
                  <a:gd name="T27" fmla="*/ 0 h 99"/>
                  <a:gd name="T28" fmla="*/ 1 w 110"/>
                  <a:gd name="T29" fmla="*/ 0 h 99"/>
                  <a:gd name="T30" fmla="*/ 1 w 110"/>
                  <a:gd name="T31" fmla="*/ 0 h 99"/>
                  <a:gd name="T32" fmla="*/ 1 w 110"/>
                  <a:gd name="T33" fmla="*/ 0 h 99"/>
                  <a:gd name="T34" fmla="*/ 1 w 110"/>
                  <a:gd name="T35" fmla="*/ 0 h 99"/>
                  <a:gd name="T36" fmla="*/ 1 w 110"/>
                  <a:gd name="T37" fmla="*/ 0 h 99"/>
                  <a:gd name="T38" fmla="*/ 1 w 110"/>
                  <a:gd name="T39" fmla="*/ 0 h 99"/>
                  <a:gd name="T40" fmla="*/ 0 w 110"/>
                  <a:gd name="T41" fmla="*/ 0 h 99"/>
                  <a:gd name="T42" fmla="*/ 0 w 110"/>
                  <a:gd name="T43" fmla="*/ 0 h 99"/>
                  <a:gd name="T44" fmla="*/ 1 w 110"/>
                  <a:gd name="T45" fmla="*/ 0 h 99"/>
                  <a:gd name="T46" fmla="*/ 1 w 110"/>
                  <a:gd name="T47" fmla="*/ 0 h 99"/>
                  <a:gd name="T48" fmla="*/ 1 w 110"/>
                  <a:gd name="T49" fmla="*/ 0 h 99"/>
                  <a:gd name="T50" fmla="*/ 1 w 110"/>
                  <a:gd name="T51" fmla="*/ 0 h 99"/>
                  <a:gd name="T52" fmla="*/ 1 w 110"/>
                  <a:gd name="T53" fmla="*/ 0 h 99"/>
                  <a:gd name="T54" fmla="*/ 1 w 110"/>
                  <a:gd name="T55" fmla="*/ 0 h 99"/>
                  <a:gd name="T56" fmla="*/ 1 w 110"/>
                  <a:gd name="T57" fmla="*/ 0 h 99"/>
                  <a:gd name="T58" fmla="*/ 1 w 110"/>
                  <a:gd name="T59" fmla="*/ 0 h 99"/>
                  <a:gd name="T60" fmla="*/ 1 w 110"/>
                  <a:gd name="T61" fmla="*/ 0 h 99"/>
                  <a:gd name="T62" fmla="*/ 1 w 110"/>
                  <a:gd name="T63" fmla="*/ 0 h 99"/>
                  <a:gd name="T64" fmla="*/ 1 w 110"/>
                  <a:gd name="T65" fmla="*/ 0 h 99"/>
                  <a:gd name="T66" fmla="*/ 1 w 110"/>
                  <a:gd name="T67" fmla="*/ 0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0"/>
                  <a:gd name="T103" fmla="*/ 0 h 99"/>
                  <a:gd name="T104" fmla="*/ 110 w 110"/>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0" h="99">
                    <a:moveTo>
                      <a:pt x="74" y="97"/>
                    </a:moveTo>
                    <a:lnTo>
                      <a:pt x="76" y="95"/>
                    </a:lnTo>
                    <a:lnTo>
                      <a:pt x="80" y="91"/>
                    </a:lnTo>
                    <a:lnTo>
                      <a:pt x="82" y="87"/>
                    </a:lnTo>
                    <a:lnTo>
                      <a:pt x="86" y="84"/>
                    </a:lnTo>
                    <a:lnTo>
                      <a:pt x="89" y="80"/>
                    </a:lnTo>
                    <a:lnTo>
                      <a:pt x="93" y="76"/>
                    </a:lnTo>
                    <a:lnTo>
                      <a:pt x="97" y="72"/>
                    </a:lnTo>
                    <a:lnTo>
                      <a:pt x="101" y="67"/>
                    </a:lnTo>
                    <a:lnTo>
                      <a:pt x="103" y="61"/>
                    </a:lnTo>
                    <a:lnTo>
                      <a:pt x="106" y="57"/>
                    </a:lnTo>
                    <a:lnTo>
                      <a:pt x="106" y="51"/>
                    </a:lnTo>
                    <a:lnTo>
                      <a:pt x="110" y="46"/>
                    </a:lnTo>
                    <a:lnTo>
                      <a:pt x="110" y="40"/>
                    </a:lnTo>
                    <a:lnTo>
                      <a:pt x="110" y="34"/>
                    </a:lnTo>
                    <a:lnTo>
                      <a:pt x="106" y="29"/>
                    </a:lnTo>
                    <a:lnTo>
                      <a:pt x="105" y="25"/>
                    </a:lnTo>
                    <a:lnTo>
                      <a:pt x="103" y="21"/>
                    </a:lnTo>
                    <a:lnTo>
                      <a:pt x="99" y="19"/>
                    </a:lnTo>
                    <a:lnTo>
                      <a:pt x="91" y="15"/>
                    </a:lnTo>
                    <a:lnTo>
                      <a:pt x="86" y="13"/>
                    </a:lnTo>
                    <a:lnTo>
                      <a:pt x="78" y="13"/>
                    </a:lnTo>
                    <a:lnTo>
                      <a:pt x="72" y="15"/>
                    </a:lnTo>
                    <a:lnTo>
                      <a:pt x="68" y="15"/>
                    </a:lnTo>
                    <a:lnTo>
                      <a:pt x="67" y="17"/>
                    </a:lnTo>
                    <a:lnTo>
                      <a:pt x="65" y="15"/>
                    </a:lnTo>
                    <a:lnTo>
                      <a:pt x="65" y="13"/>
                    </a:lnTo>
                    <a:lnTo>
                      <a:pt x="61" y="10"/>
                    </a:lnTo>
                    <a:lnTo>
                      <a:pt x="55" y="8"/>
                    </a:lnTo>
                    <a:lnTo>
                      <a:pt x="49" y="4"/>
                    </a:lnTo>
                    <a:lnTo>
                      <a:pt x="44" y="2"/>
                    </a:lnTo>
                    <a:lnTo>
                      <a:pt x="40" y="2"/>
                    </a:lnTo>
                    <a:lnTo>
                      <a:pt x="36" y="0"/>
                    </a:lnTo>
                    <a:lnTo>
                      <a:pt x="30" y="0"/>
                    </a:lnTo>
                    <a:lnTo>
                      <a:pt x="27" y="2"/>
                    </a:lnTo>
                    <a:lnTo>
                      <a:pt x="23" y="2"/>
                    </a:lnTo>
                    <a:lnTo>
                      <a:pt x="19" y="4"/>
                    </a:lnTo>
                    <a:lnTo>
                      <a:pt x="13" y="6"/>
                    </a:lnTo>
                    <a:lnTo>
                      <a:pt x="11" y="10"/>
                    </a:lnTo>
                    <a:lnTo>
                      <a:pt x="6" y="15"/>
                    </a:lnTo>
                    <a:lnTo>
                      <a:pt x="4" y="23"/>
                    </a:lnTo>
                    <a:lnTo>
                      <a:pt x="0" y="29"/>
                    </a:lnTo>
                    <a:lnTo>
                      <a:pt x="0" y="36"/>
                    </a:lnTo>
                    <a:lnTo>
                      <a:pt x="0" y="44"/>
                    </a:lnTo>
                    <a:lnTo>
                      <a:pt x="2" y="49"/>
                    </a:lnTo>
                    <a:lnTo>
                      <a:pt x="4" y="53"/>
                    </a:lnTo>
                    <a:lnTo>
                      <a:pt x="6" y="59"/>
                    </a:lnTo>
                    <a:lnTo>
                      <a:pt x="8" y="65"/>
                    </a:lnTo>
                    <a:lnTo>
                      <a:pt x="9" y="72"/>
                    </a:lnTo>
                    <a:lnTo>
                      <a:pt x="11" y="76"/>
                    </a:lnTo>
                    <a:lnTo>
                      <a:pt x="15" y="82"/>
                    </a:lnTo>
                    <a:lnTo>
                      <a:pt x="17" y="86"/>
                    </a:lnTo>
                    <a:lnTo>
                      <a:pt x="23" y="87"/>
                    </a:lnTo>
                    <a:lnTo>
                      <a:pt x="27" y="87"/>
                    </a:lnTo>
                    <a:lnTo>
                      <a:pt x="30" y="89"/>
                    </a:lnTo>
                    <a:lnTo>
                      <a:pt x="34" y="87"/>
                    </a:lnTo>
                    <a:lnTo>
                      <a:pt x="38" y="87"/>
                    </a:lnTo>
                    <a:lnTo>
                      <a:pt x="42" y="87"/>
                    </a:lnTo>
                    <a:lnTo>
                      <a:pt x="46" y="86"/>
                    </a:lnTo>
                    <a:lnTo>
                      <a:pt x="46" y="87"/>
                    </a:lnTo>
                    <a:lnTo>
                      <a:pt x="49" y="91"/>
                    </a:lnTo>
                    <a:lnTo>
                      <a:pt x="51" y="97"/>
                    </a:lnTo>
                    <a:lnTo>
                      <a:pt x="59" y="99"/>
                    </a:lnTo>
                    <a:lnTo>
                      <a:pt x="63" y="99"/>
                    </a:lnTo>
                    <a:lnTo>
                      <a:pt x="68" y="97"/>
                    </a:lnTo>
                    <a:lnTo>
                      <a:pt x="72" y="97"/>
                    </a:lnTo>
                    <a:lnTo>
                      <a:pt x="74" y="97"/>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67" name="Freeform 253"/>
              <p:cNvSpPr>
                <a:spLocks/>
              </p:cNvSpPr>
              <p:nvPr/>
            </p:nvSpPr>
            <p:spPr bwMode="auto">
              <a:xfrm>
                <a:off x="2192" y="2791"/>
                <a:ext cx="46" cy="31"/>
              </a:xfrm>
              <a:custGeom>
                <a:avLst/>
                <a:gdLst>
                  <a:gd name="T0" fmla="*/ 0 w 94"/>
                  <a:gd name="T1" fmla="*/ 1 h 60"/>
                  <a:gd name="T2" fmla="*/ 0 w 94"/>
                  <a:gd name="T3" fmla="*/ 1 h 60"/>
                  <a:gd name="T4" fmla="*/ 0 w 94"/>
                  <a:gd name="T5" fmla="*/ 1 h 60"/>
                  <a:gd name="T6" fmla="*/ 0 w 94"/>
                  <a:gd name="T7" fmla="*/ 1 h 60"/>
                  <a:gd name="T8" fmla="*/ 0 w 94"/>
                  <a:gd name="T9" fmla="*/ 1 h 60"/>
                  <a:gd name="T10" fmla="*/ 0 w 94"/>
                  <a:gd name="T11" fmla="*/ 1 h 60"/>
                  <a:gd name="T12" fmla="*/ 0 w 94"/>
                  <a:gd name="T13" fmla="*/ 1 h 60"/>
                  <a:gd name="T14" fmla="*/ 0 w 94"/>
                  <a:gd name="T15" fmla="*/ 1 h 60"/>
                  <a:gd name="T16" fmla="*/ 0 w 94"/>
                  <a:gd name="T17" fmla="*/ 1 h 60"/>
                  <a:gd name="T18" fmla="*/ 0 w 94"/>
                  <a:gd name="T19" fmla="*/ 1 h 60"/>
                  <a:gd name="T20" fmla="*/ 0 w 94"/>
                  <a:gd name="T21" fmla="*/ 1 h 60"/>
                  <a:gd name="T22" fmla="*/ 0 w 94"/>
                  <a:gd name="T23" fmla="*/ 1 h 60"/>
                  <a:gd name="T24" fmla="*/ 0 w 94"/>
                  <a:gd name="T25" fmla="*/ 1 h 60"/>
                  <a:gd name="T26" fmla="*/ 0 w 94"/>
                  <a:gd name="T27" fmla="*/ 1 h 60"/>
                  <a:gd name="T28" fmla="*/ 0 w 94"/>
                  <a:gd name="T29" fmla="*/ 1 h 60"/>
                  <a:gd name="T30" fmla="*/ 0 w 94"/>
                  <a:gd name="T31" fmla="*/ 1 h 60"/>
                  <a:gd name="T32" fmla="*/ 0 w 94"/>
                  <a:gd name="T33" fmla="*/ 1 h 60"/>
                  <a:gd name="T34" fmla="*/ 0 w 94"/>
                  <a:gd name="T35" fmla="*/ 1 h 60"/>
                  <a:gd name="T36" fmla="*/ 0 w 94"/>
                  <a:gd name="T37" fmla="*/ 1 h 60"/>
                  <a:gd name="T38" fmla="*/ 0 w 94"/>
                  <a:gd name="T39" fmla="*/ 1 h 60"/>
                  <a:gd name="T40" fmla="*/ 0 w 94"/>
                  <a:gd name="T41" fmla="*/ 1 h 60"/>
                  <a:gd name="T42" fmla="*/ 0 w 94"/>
                  <a:gd name="T43" fmla="*/ 0 h 60"/>
                  <a:gd name="T44" fmla="*/ 0 w 94"/>
                  <a:gd name="T45" fmla="*/ 0 h 60"/>
                  <a:gd name="T46" fmla="*/ 0 w 94"/>
                  <a:gd name="T47" fmla="*/ 1 h 60"/>
                  <a:gd name="T48" fmla="*/ 0 w 94"/>
                  <a:gd name="T49" fmla="*/ 1 h 60"/>
                  <a:gd name="T50" fmla="*/ 0 w 94"/>
                  <a:gd name="T51" fmla="*/ 1 h 60"/>
                  <a:gd name="T52" fmla="*/ 0 w 94"/>
                  <a:gd name="T53" fmla="*/ 1 h 60"/>
                  <a:gd name="T54" fmla="*/ 0 w 94"/>
                  <a:gd name="T55" fmla="*/ 1 h 60"/>
                  <a:gd name="T56" fmla="*/ 0 w 94"/>
                  <a:gd name="T57" fmla="*/ 1 h 60"/>
                  <a:gd name="T58" fmla="*/ 0 w 94"/>
                  <a:gd name="T59" fmla="*/ 1 h 60"/>
                  <a:gd name="T60" fmla="*/ 0 w 94"/>
                  <a:gd name="T61" fmla="*/ 1 h 60"/>
                  <a:gd name="T62" fmla="*/ 0 w 94"/>
                  <a:gd name="T63" fmla="*/ 1 h 60"/>
                  <a:gd name="T64" fmla="*/ 0 w 94"/>
                  <a:gd name="T65" fmla="*/ 1 h 60"/>
                  <a:gd name="T66" fmla="*/ 0 w 94"/>
                  <a:gd name="T67" fmla="*/ 1 h 60"/>
                  <a:gd name="T68" fmla="*/ 0 w 94"/>
                  <a:gd name="T69" fmla="*/ 1 h 60"/>
                  <a:gd name="T70" fmla="*/ 0 w 94"/>
                  <a:gd name="T71" fmla="*/ 1 h 60"/>
                  <a:gd name="T72" fmla="*/ 0 w 94"/>
                  <a:gd name="T73" fmla="*/ 1 h 60"/>
                  <a:gd name="T74" fmla="*/ 0 w 94"/>
                  <a:gd name="T75" fmla="*/ 1 h 60"/>
                  <a:gd name="T76" fmla="*/ 0 w 94"/>
                  <a:gd name="T77" fmla="*/ 1 h 60"/>
                  <a:gd name="T78" fmla="*/ 0 w 94"/>
                  <a:gd name="T79" fmla="*/ 1 h 60"/>
                  <a:gd name="T80" fmla="*/ 0 w 94"/>
                  <a:gd name="T81" fmla="*/ 1 h 60"/>
                  <a:gd name="T82" fmla="*/ 0 w 94"/>
                  <a:gd name="T83" fmla="*/ 1 h 60"/>
                  <a:gd name="T84" fmla="*/ 0 w 94"/>
                  <a:gd name="T85" fmla="*/ 1 h 60"/>
                  <a:gd name="T86" fmla="*/ 0 w 94"/>
                  <a:gd name="T87" fmla="*/ 1 h 60"/>
                  <a:gd name="T88" fmla="*/ 0 w 94"/>
                  <a:gd name="T89" fmla="*/ 1 h 60"/>
                  <a:gd name="T90" fmla="*/ 0 w 94"/>
                  <a:gd name="T91" fmla="*/ 1 h 60"/>
                  <a:gd name="T92" fmla="*/ 0 w 94"/>
                  <a:gd name="T93" fmla="*/ 1 h 60"/>
                  <a:gd name="T94" fmla="*/ 0 w 94"/>
                  <a:gd name="T95" fmla="*/ 1 h 60"/>
                  <a:gd name="T96" fmla="*/ 0 w 94"/>
                  <a:gd name="T97" fmla="*/ 1 h 60"/>
                  <a:gd name="T98" fmla="*/ 0 w 94"/>
                  <a:gd name="T99" fmla="*/ 1 h 60"/>
                  <a:gd name="T100" fmla="*/ 0 w 94"/>
                  <a:gd name="T101" fmla="*/ 1 h 60"/>
                  <a:gd name="T102" fmla="*/ 0 w 94"/>
                  <a:gd name="T103" fmla="*/ 1 h 60"/>
                  <a:gd name="T104" fmla="*/ 0 w 94"/>
                  <a:gd name="T105" fmla="*/ 1 h 60"/>
                  <a:gd name="T106" fmla="*/ 0 w 94"/>
                  <a:gd name="T107" fmla="*/ 1 h 60"/>
                  <a:gd name="T108" fmla="*/ 0 w 94"/>
                  <a:gd name="T109" fmla="*/ 1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4"/>
                  <a:gd name="T166" fmla="*/ 0 h 60"/>
                  <a:gd name="T167" fmla="*/ 94 w 94"/>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4" h="60">
                    <a:moveTo>
                      <a:pt x="82" y="59"/>
                    </a:moveTo>
                    <a:lnTo>
                      <a:pt x="84" y="57"/>
                    </a:lnTo>
                    <a:lnTo>
                      <a:pt x="88" y="49"/>
                    </a:lnTo>
                    <a:lnTo>
                      <a:pt x="90" y="43"/>
                    </a:lnTo>
                    <a:lnTo>
                      <a:pt x="92" y="40"/>
                    </a:lnTo>
                    <a:lnTo>
                      <a:pt x="94" y="36"/>
                    </a:lnTo>
                    <a:lnTo>
                      <a:pt x="94" y="30"/>
                    </a:lnTo>
                    <a:lnTo>
                      <a:pt x="92" y="26"/>
                    </a:lnTo>
                    <a:lnTo>
                      <a:pt x="90" y="22"/>
                    </a:lnTo>
                    <a:lnTo>
                      <a:pt x="86" y="19"/>
                    </a:lnTo>
                    <a:lnTo>
                      <a:pt x="82" y="17"/>
                    </a:lnTo>
                    <a:lnTo>
                      <a:pt x="77" y="13"/>
                    </a:lnTo>
                    <a:lnTo>
                      <a:pt x="71" y="13"/>
                    </a:lnTo>
                    <a:lnTo>
                      <a:pt x="67" y="13"/>
                    </a:lnTo>
                    <a:lnTo>
                      <a:pt x="61" y="15"/>
                    </a:lnTo>
                    <a:lnTo>
                      <a:pt x="56" y="17"/>
                    </a:lnTo>
                    <a:lnTo>
                      <a:pt x="54" y="13"/>
                    </a:lnTo>
                    <a:lnTo>
                      <a:pt x="50" y="9"/>
                    </a:lnTo>
                    <a:lnTo>
                      <a:pt x="44" y="5"/>
                    </a:lnTo>
                    <a:lnTo>
                      <a:pt x="40" y="3"/>
                    </a:lnTo>
                    <a:lnTo>
                      <a:pt x="35" y="2"/>
                    </a:lnTo>
                    <a:lnTo>
                      <a:pt x="29" y="0"/>
                    </a:lnTo>
                    <a:lnTo>
                      <a:pt x="21" y="0"/>
                    </a:lnTo>
                    <a:lnTo>
                      <a:pt x="18" y="2"/>
                    </a:lnTo>
                    <a:lnTo>
                      <a:pt x="12" y="3"/>
                    </a:lnTo>
                    <a:lnTo>
                      <a:pt x="8" y="7"/>
                    </a:lnTo>
                    <a:lnTo>
                      <a:pt x="4" y="11"/>
                    </a:lnTo>
                    <a:lnTo>
                      <a:pt x="2" y="15"/>
                    </a:lnTo>
                    <a:lnTo>
                      <a:pt x="0" y="19"/>
                    </a:lnTo>
                    <a:lnTo>
                      <a:pt x="0" y="24"/>
                    </a:lnTo>
                    <a:lnTo>
                      <a:pt x="0" y="30"/>
                    </a:lnTo>
                    <a:lnTo>
                      <a:pt x="2" y="38"/>
                    </a:lnTo>
                    <a:lnTo>
                      <a:pt x="4" y="45"/>
                    </a:lnTo>
                    <a:lnTo>
                      <a:pt x="8" y="51"/>
                    </a:lnTo>
                    <a:lnTo>
                      <a:pt x="12" y="57"/>
                    </a:lnTo>
                    <a:lnTo>
                      <a:pt x="18" y="59"/>
                    </a:lnTo>
                    <a:lnTo>
                      <a:pt x="20" y="59"/>
                    </a:lnTo>
                    <a:lnTo>
                      <a:pt x="23" y="59"/>
                    </a:lnTo>
                    <a:lnTo>
                      <a:pt x="25" y="57"/>
                    </a:lnTo>
                    <a:lnTo>
                      <a:pt x="27" y="51"/>
                    </a:lnTo>
                    <a:lnTo>
                      <a:pt x="29" y="47"/>
                    </a:lnTo>
                    <a:lnTo>
                      <a:pt x="33" y="43"/>
                    </a:lnTo>
                    <a:lnTo>
                      <a:pt x="37" y="41"/>
                    </a:lnTo>
                    <a:lnTo>
                      <a:pt x="42" y="41"/>
                    </a:lnTo>
                    <a:lnTo>
                      <a:pt x="48" y="43"/>
                    </a:lnTo>
                    <a:lnTo>
                      <a:pt x="54" y="45"/>
                    </a:lnTo>
                    <a:lnTo>
                      <a:pt x="59" y="49"/>
                    </a:lnTo>
                    <a:lnTo>
                      <a:pt x="63" y="53"/>
                    </a:lnTo>
                    <a:lnTo>
                      <a:pt x="67" y="57"/>
                    </a:lnTo>
                    <a:lnTo>
                      <a:pt x="69" y="59"/>
                    </a:lnTo>
                    <a:lnTo>
                      <a:pt x="73" y="60"/>
                    </a:lnTo>
                    <a:lnTo>
                      <a:pt x="77" y="60"/>
                    </a:lnTo>
                    <a:lnTo>
                      <a:pt x="80" y="60"/>
                    </a:lnTo>
                    <a:lnTo>
                      <a:pt x="82" y="59"/>
                    </a:lnTo>
                    <a:close/>
                  </a:path>
                </a:pathLst>
              </a:custGeom>
              <a:solidFill>
                <a:srgbClr val="F79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68" name="Freeform 254"/>
              <p:cNvSpPr>
                <a:spLocks/>
              </p:cNvSpPr>
              <p:nvPr/>
            </p:nvSpPr>
            <p:spPr bwMode="auto">
              <a:xfrm>
                <a:off x="2196" y="2794"/>
                <a:ext cx="13" cy="13"/>
              </a:xfrm>
              <a:custGeom>
                <a:avLst/>
                <a:gdLst>
                  <a:gd name="T0" fmla="*/ 1 w 25"/>
                  <a:gd name="T1" fmla="*/ 0 h 25"/>
                  <a:gd name="T2" fmla="*/ 1 w 25"/>
                  <a:gd name="T3" fmla="*/ 0 h 25"/>
                  <a:gd name="T4" fmla="*/ 1 w 25"/>
                  <a:gd name="T5" fmla="*/ 1 h 25"/>
                  <a:gd name="T6" fmla="*/ 1 w 25"/>
                  <a:gd name="T7" fmla="*/ 1 h 25"/>
                  <a:gd name="T8" fmla="*/ 1 w 25"/>
                  <a:gd name="T9" fmla="*/ 1 h 25"/>
                  <a:gd name="T10" fmla="*/ 0 w 25"/>
                  <a:gd name="T11" fmla="*/ 1 h 25"/>
                  <a:gd name="T12" fmla="*/ 0 w 25"/>
                  <a:gd name="T13" fmla="*/ 1 h 25"/>
                  <a:gd name="T14" fmla="*/ 1 w 25"/>
                  <a:gd name="T15" fmla="*/ 1 h 25"/>
                  <a:gd name="T16" fmla="*/ 1 w 25"/>
                  <a:gd name="T17" fmla="*/ 1 h 25"/>
                  <a:gd name="T18" fmla="*/ 1 w 25"/>
                  <a:gd name="T19" fmla="*/ 1 h 25"/>
                  <a:gd name="T20" fmla="*/ 1 w 25"/>
                  <a:gd name="T21" fmla="*/ 1 h 25"/>
                  <a:gd name="T22" fmla="*/ 1 w 25"/>
                  <a:gd name="T23" fmla="*/ 1 h 25"/>
                  <a:gd name="T24" fmla="*/ 1 w 25"/>
                  <a:gd name="T25" fmla="*/ 1 h 25"/>
                  <a:gd name="T26" fmla="*/ 1 w 25"/>
                  <a:gd name="T27" fmla="*/ 1 h 25"/>
                  <a:gd name="T28" fmla="*/ 1 w 25"/>
                  <a:gd name="T29" fmla="*/ 0 h 25"/>
                  <a:gd name="T30" fmla="*/ 1 w 25"/>
                  <a:gd name="T31" fmla="*/ 0 h 2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5"/>
                  <a:gd name="T49" fmla="*/ 0 h 25"/>
                  <a:gd name="T50" fmla="*/ 25 w 25"/>
                  <a:gd name="T51" fmla="*/ 25 h 2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5" h="25">
                    <a:moveTo>
                      <a:pt x="21" y="0"/>
                    </a:moveTo>
                    <a:lnTo>
                      <a:pt x="19" y="0"/>
                    </a:lnTo>
                    <a:lnTo>
                      <a:pt x="11" y="2"/>
                    </a:lnTo>
                    <a:lnTo>
                      <a:pt x="8" y="2"/>
                    </a:lnTo>
                    <a:lnTo>
                      <a:pt x="4" y="6"/>
                    </a:lnTo>
                    <a:lnTo>
                      <a:pt x="0" y="10"/>
                    </a:lnTo>
                    <a:lnTo>
                      <a:pt x="0" y="16"/>
                    </a:lnTo>
                    <a:lnTo>
                      <a:pt x="8" y="25"/>
                    </a:lnTo>
                    <a:lnTo>
                      <a:pt x="8" y="21"/>
                    </a:lnTo>
                    <a:lnTo>
                      <a:pt x="11" y="17"/>
                    </a:lnTo>
                    <a:lnTo>
                      <a:pt x="13" y="14"/>
                    </a:lnTo>
                    <a:lnTo>
                      <a:pt x="15" y="12"/>
                    </a:lnTo>
                    <a:lnTo>
                      <a:pt x="19" y="10"/>
                    </a:lnTo>
                    <a:lnTo>
                      <a:pt x="25" y="8"/>
                    </a:lnTo>
                    <a:lnTo>
                      <a:pt x="21" y="0"/>
                    </a:lnTo>
                    <a:close/>
                  </a:path>
                </a:pathLst>
              </a:custGeom>
              <a:solidFill>
                <a:srgbClr val="FF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69" name="Freeform 255"/>
              <p:cNvSpPr>
                <a:spLocks/>
              </p:cNvSpPr>
              <p:nvPr/>
            </p:nvSpPr>
            <p:spPr bwMode="auto">
              <a:xfrm>
                <a:off x="2214" y="2797"/>
                <a:ext cx="10" cy="6"/>
              </a:xfrm>
              <a:custGeom>
                <a:avLst/>
                <a:gdLst>
                  <a:gd name="T0" fmla="*/ 0 w 21"/>
                  <a:gd name="T1" fmla="*/ 1 h 11"/>
                  <a:gd name="T2" fmla="*/ 0 w 21"/>
                  <a:gd name="T3" fmla="*/ 0 h 11"/>
                  <a:gd name="T4" fmla="*/ 0 w 21"/>
                  <a:gd name="T5" fmla="*/ 1 h 11"/>
                  <a:gd name="T6" fmla="*/ 0 w 21"/>
                  <a:gd name="T7" fmla="*/ 1 h 11"/>
                  <a:gd name="T8" fmla="*/ 0 w 21"/>
                  <a:gd name="T9" fmla="*/ 1 h 11"/>
                  <a:gd name="T10" fmla="*/ 0 w 21"/>
                  <a:gd name="T11" fmla="*/ 1 h 11"/>
                  <a:gd name="T12" fmla="*/ 0 60000 65536"/>
                  <a:gd name="T13" fmla="*/ 0 60000 65536"/>
                  <a:gd name="T14" fmla="*/ 0 60000 65536"/>
                  <a:gd name="T15" fmla="*/ 0 60000 65536"/>
                  <a:gd name="T16" fmla="*/ 0 60000 65536"/>
                  <a:gd name="T17" fmla="*/ 0 60000 65536"/>
                  <a:gd name="T18" fmla="*/ 0 w 21"/>
                  <a:gd name="T19" fmla="*/ 0 h 11"/>
                  <a:gd name="T20" fmla="*/ 21 w 21"/>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21" h="11">
                    <a:moveTo>
                      <a:pt x="21" y="10"/>
                    </a:moveTo>
                    <a:lnTo>
                      <a:pt x="15" y="0"/>
                    </a:lnTo>
                    <a:lnTo>
                      <a:pt x="0" y="2"/>
                    </a:lnTo>
                    <a:lnTo>
                      <a:pt x="10" y="11"/>
                    </a:lnTo>
                    <a:lnTo>
                      <a:pt x="21" y="1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70" name="Freeform 256"/>
              <p:cNvSpPr>
                <a:spLocks/>
              </p:cNvSpPr>
              <p:nvPr/>
            </p:nvSpPr>
            <p:spPr bwMode="auto">
              <a:xfrm>
                <a:off x="2175" y="2808"/>
                <a:ext cx="52" cy="52"/>
              </a:xfrm>
              <a:custGeom>
                <a:avLst/>
                <a:gdLst>
                  <a:gd name="T0" fmla="*/ 0 w 105"/>
                  <a:gd name="T1" fmla="*/ 1 h 103"/>
                  <a:gd name="T2" fmla="*/ 0 w 105"/>
                  <a:gd name="T3" fmla="*/ 1 h 103"/>
                  <a:gd name="T4" fmla="*/ 0 w 105"/>
                  <a:gd name="T5" fmla="*/ 0 h 103"/>
                  <a:gd name="T6" fmla="*/ 0 w 105"/>
                  <a:gd name="T7" fmla="*/ 0 h 103"/>
                  <a:gd name="T8" fmla="*/ 0 w 105"/>
                  <a:gd name="T9" fmla="*/ 1 h 103"/>
                  <a:gd name="T10" fmla="*/ 0 w 105"/>
                  <a:gd name="T11" fmla="*/ 1 h 103"/>
                  <a:gd name="T12" fmla="*/ 0 w 105"/>
                  <a:gd name="T13" fmla="*/ 1 h 103"/>
                  <a:gd name="T14" fmla="*/ 0 w 105"/>
                  <a:gd name="T15" fmla="*/ 1 h 103"/>
                  <a:gd name="T16" fmla="*/ 0 w 105"/>
                  <a:gd name="T17" fmla="*/ 1 h 103"/>
                  <a:gd name="T18" fmla="*/ 0 w 105"/>
                  <a:gd name="T19" fmla="*/ 1 h 103"/>
                  <a:gd name="T20" fmla="*/ 0 w 105"/>
                  <a:gd name="T21" fmla="*/ 1 h 103"/>
                  <a:gd name="T22" fmla="*/ 0 w 105"/>
                  <a:gd name="T23" fmla="*/ 1 h 103"/>
                  <a:gd name="T24" fmla="*/ 0 w 105"/>
                  <a:gd name="T25" fmla="*/ 1 h 103"/>
                  <a:gd name="T26" fmla="*/ 0 w 105"/>
                  <a:gd name="T27" fmla="*/ 1 h 103"/>
                  <a:gd name="T28" fmla="*/ 0 w 105"/>
                  <a:gd name="T29" fmla="*/ 1 h 103"/>
                  <a:gd name="T30" fmla="*/ 0 w 105"/>
                  <a:gd name="T31" fmla="*/ 1 h 103"/>
                  <a:gd name="T32" fmla="*/ 0 w 105"/>
                  <a:gd name="T33" fmla="*/ 1 h 103"/>
                  <a:gd name="T34" fmla="*/ 0 w 105"/>
                  <a:gd name="T35" fmla="*/ 1 h 103"/>
                  <a:gd name="T36" fmla="*/ 0 w 105"/>
                  <a:gd name="T37" fmla="*/ 1 h 103"/>
                  <a:gd name="T38" fmla="*/ 0 w 105"/>
                  <a:gd name="T39" fmla="*/ 1 h 103"/>
                  <a:gd name="T40" fmla="*/ 0 w 105"/>
                  <a:gd name="T41" fmla="*/ 1 h 103"/>
                  <a:gd name="T42" fmla="*/ 0 w 105"/>
                  <a:gd name="T43" fmla="*/ 1 h 103"/>
                  <a:gd name="T44" fmla="*/ 0 w 105"/>
                  <a:gd name="T45" fmla="*/ 1 h 103"/>
                  <a:gd name="T46" fmla="*/ 0 w 105"/>
                  <a:gd name="T47" fmla="*/ 1 h 103"/>
                  <a:gd name="T48" fmla="*/ 0 w 105"/>
                  <a:gd name="T49" fmla="*/ 1 h 103"/>
                  <a:gd name="T50" fmla="*/ 0 w 105"/>
                  <a:gd name="T51" fmla="*/ 1 h 103"/>
                  <a:gd name="T52" fmla="*/ 0 w 105"/>
                  <a:gd name="T53" fmla="*/ 1 h 103"/>
                  <a:gd name="T54" fmla="*/ 0 w 105"/>
                  <a:gd name="T55" fmla="*/ 1 h 103"/>
                  <a:gd name="T56" fmla="*/ 0 w 105"/>
                  <a:gd name="T57" fmla="*/ 1 h 103"/>
                  <a:gd name="T58" fmla="*/ 0 w 105"/>
                  <a:gd name="T59" fmla="*/ 1 h 103"/>
                  <a:gd name="T60" fmla="*/ 0 w 105"/>
                  <a:gd name="T61" fmla="*/ 1 h 103"/>
                  <a:gd name="T62" fmla="*/ 0 w 105"/>
                  <a:gd name="T63" fmla="*/ 1 h 10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5"/>
                  <a:gd name="T97" fmla="*/ 0 h 103"/>
                  <a:gd name="T98" fmla="*/ 105 w 105"/>
                  <a:gd name="T99" fmla="*/ 103 h 10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5" h="103">
                    <a:moveTo>
                      <a:pt x="69" y="2"/>
                    </a:moveTo>
                    <a:lnTo>
                      <a:pt x="67" y="2"/>
                    </a:lnTo>
                    <a:lnTo>
                      <a:pt x="61" y="2"/>
                    </a:lnTo>
                    <a:lnTo>
                      <a:pt x="55" y="2"/>
                    </a:lnTo>
                    <a:lnTo>
                      <a:pt x="48" y="2"/>
                    </a:lnTo>
                    <a:lnTo>
                      <a:pt x="44" y="0"/>
                    </a:lnTo>
                    <a:lnTo>
                      <a:pt x="40" y="0"/>
                    </a:lnTo>
                    <a:lnTo>
                      <a:pt x="34" y="0"/>
                    </a:lnTo>
                    <a:lnTo>
                      <a:pt x="29" y="0"/>
                    </a:lnTo>
                    <a:lnTo>
                      <a:pt x="23" y="2"/>
                    </a:lnTo>
                    <a:lnTo>
                      <a:pt x="19" y="4"/>
                    </a:lnTo>
                    <a:lnTo>
                      <a:pt x="12" y="7"/>
                    </a:lnTo>
                    <a:lnTo>
                      <a:pt x="8" y="15"/>
                    </a:lnTo>
                    <a:lnTo>
                      <a:pt x="4" y="21"/>
                    </a:lnTo>
                    <a:lnTo>
                      <a:pt x="2" y="28"/>
                    </a:lnTo>
                    <a:lnTo>
                      <a:pt x="0" y="34"/>
                    </a:lnTo>
                    <a:lnTo>
                      <a:pt x="2" y="40"/>
                    </a:lnTo>
                    <a:lnTo>
                      <a:pt x="4" y="45"/>
                    </a:lnTo>
                    <a:lnTo>
                      <a:pt x="6" y="49"/>
                    </a:lnTo>
                    <a:lnTo>
                      <a:pt x="10" y="53"/>
                    </a:lnTo>
                    <a:lnTo>
                      <a:pt x="12" y="55"/>
                    </a:lnTo>
                    <a:lnTo>
                      <a:pt x="12" y="57"/>
                    </a:lnTo>
                    <a:lnTo>
                      <a:pt x="14" y="63"/>
                    </a:lnTo>
                    <a:lnTo>
                      <a:pt x="15" y="66"/>
                    </a:lnTo>
                    <a:lnTo>
                      <a:pt x="17" y="72"/>
                    </a:lnTo>
                    <a:lnTo>
                      <a:pt x="19" y="78"/>
                    </a:lnTo>
                    <a:lnTo>
                      <a:pt x="23" y="84"/>
                    </a:lnTo>
                    <a:lnTo>
                      <a:pt x="25" y="87"/>
                    </a:lnTo>
                    <a:lnTo>
                      <a:pt x="27" y="89"/>
                    </a:lnTo>
                    <a:lnTo>
                      <a:pt x="29" y="91"/>
                    </a:lnTo>
                    <a:lnTo>
                      <a:pt x="33" y="95"/>
                    </a:lnTo>
                    <a:lnTo>
                      <a:pt x="36" y="99"/>
                    </a:lnTo>
                    <a:lnTo>
                      <a:pt x="42" y="101"/>
                    </a:lnTo>
                    <a:lnTo>
                      <a:pt x="46" y="103"/>
                    </a:lnTo>
                    <a:lnTo>
                      <a:pt x="50" y="103"/>
                    </a:lnTo>
                    <a:lnTo>
                      <a:pt x="54" y="103"/>
                    </a:lnTo>
                    <a:lnTo>
                      <a:pt x="57" y="103"/>
                    </a:lnTo>
                    <a:lnTo>
                      <a:pt x="61" y="101"/>
                    </a:lnTo>
                    <a:lnTo>
                      <a:pt x="65" y="99"/>
                    </a:lnTo>
                    <a:lnTo>
                      <a:pt x="71" y="97"/>
                    </a:lnTo>
                    <a:lnTo>
                      <a:pt x="74" y="93"/>
                    </a:lnTo>
                    <a:lnTo>
                      <a:pt x="78" y="87"/>
                    </a:lnTo>
                    <a:lnTo>
                      <a:pt x="82" y="84"/>
                    </a:lnTo>
                    <a:lnTo>
                      <a:pt x="86" y="80"/>
                    </a:lnTo>
                    <a:lnTo>
                      <a:pt x="90" y="74"/>
                    </a:lnTo>
                    <a:lnTo>
                      <a:pt x="92" y="70"/>
                    </a:lnTo>
                    <a:lnTo>
                      <a:pt x="95" y="66"/>
                    </a:lnTo>
                    <a:lnTo>
                      <a:pt x="97" y="63"/>
                    </a:lnTo>
                    <a:lnTo>
                      <a:pt x="99" y="59"/>
                    </a:lnTo>
                    <a:lnTo>
                      <a:pt x="101" y="53"/>
                    </a:lnTo>
                    <a:lnTo>
                      <a:pt x="105" y="47"/>
                    </a:lnTo>
                    <a:lnTo>
                      <a:pt x="105" y="42"/>
                    </a:lnTo>
                    <a:lnTo>
                      <a:pt x="101" y="36"/>
                    </a:lnTo>
                    <a:lnTo>
                      <a:pt x="95" y="32"/>
                    </a:lnTo>
                    <a:lnTo>
                      <a:pt x="92" y="28"/>
                    </a:lnTo>
                    <a:lnTo>
                      <a:pt x="90" y="26"/>
                    </a:lnTo>
                    <a:lnTo>
                      <a:pt x="90" y="23"/>
                    </a:lnTo>
                    <a:lnTo>
                      <a:pt x="90" y="17"/>
                    </a:lnTo>
                    <a:lnTo>
                      <a:pt x="86" y="9"/>
                    </a:lnTo>
                    <a:lnTo>
                      <a:pt x="82" y="6"/>
                    </a:lnTo>
                    <a:lnTo>
                      <a:pt x="74" y="4"/>
                    </a:lnTo>
                    <a:lnTo>
                      <a:pt x="71" y="2"/>
                    </a:lnTo>
                    <a:lnTo>
                      <a:pt x="69" y="2"/>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71" name="Freeform 257"/>
              <p:cNvSpPr>
                <a:spLocks/>
              </p:cNvSpPr>
              <p:nvPr/>
            </p:nvSpPr>
            <p:spPr bwMode="auto">
              <a:xfrm>
                <a:off x="2183" y="2831"/>
                <a:ext cx="11" cy="11"/>
              </a:xfrm>
              <a:custGeom>
                <a:avLst/>
                <a:gdLst>
                  <a:gd name="T0" fmla="*/ 1 w 21"/>
                  <a:gd name="T1" fmla="*/ 1 h 21"/>
                  <a:gd name="T2" fmla="*/ 0 w 21"/>
                  <a:gd name="T3" fmla="*/ 0 h 21"/>
                  <a:gd name="T4" fmla="*/ 1 w 21"/>
                  <a:gd name="T5" fmla="*/ 1 h 21"/>
                  <a:gd name="T6" fmla="*/ 1 w 21"/>
                  <a:gd name="T7" fmla="*/ 1 h 21"/>
                  <a:gd name="T8" fmla="*/ 1 w 21"/>
                  <a:gd name="T9" fmla="*/ 1 h 21"/>
                  <a:gd name="T10" fmla="*/ 1 w 21"/>
                  <a:gd name="T11" fmla="*/ 1 h 21"/>
                  <a:gd name="T12" fmla="*/ 1 w 21"/>
                  <a:gd name="T13" fmla="*/ 1 h 21"/>
                  <a:gd name="T14" fmla="*/ 0 60000 65536"/>
                  <a:gd name="T15" fmla="*/ 0 60000 65536"/>
                  <a:gd name="T16" fmla="*/ 0 60000 65536"/>
                  <a:gd name="T17" fmla="*/ 0 60000 65536"/>
                  <a:gd name="T18" fmla="*/ 0 60000 65536"/>
                  <a:gd name="T19" fmla="*/ 0 60000 65536"/>
                  <a:gd name="T20" fmla="*/ 0 60000 65536"/>
                  <a:gd name="T21" fmla="*/ 0 w 21"/>
                  <a:gd name="T22" fmla="*/ 0 h 21"/>
                  <a:gd name="T23" fmla="*/ 21 w 21"/>
                  <a:gd name="T24" fmla="*/ 21 h 2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21">
                    <a:moveTo>
                      <a:pt x="4" y="12"/>
                    </a:moveTo>
                    <a:lnTo>
                      <a:pt x="0" y="0"/>
                    </a:lnTo>
                    <a:lnTo>
                      <a:pt x="21" y="4"/>
                    </a:lnTo>
                    <a:lnTo>
                      <a:pt x="17" y="19"/>
                    </a:lnTo>
                    <a:lnTo>
                      <a:pt x="8" y="21"/>
                    </a:lnTo>
                    <a:lnTo>
                      <a:pt x="4" y="12"/>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72" name="Freeform 258"/>
              <p:cNvSpPr>
                <a:spLocks/>
              </p:cNvSpPr>
              <p:nvPr/>
            </p:nvSpPr>
            <p:spPr bwMode="auto">
              <a:xfrm>
                <a:off x="2180" y="2813"/>
                <a:ext cx="24" cy="13"/>
              </a:xfrm>
              <a:custGeom>
                <a:avLst/>
                <a:gdLst>
                  <a:gd name="T0" fmla="*/ 1 w 47"/>
                  <a:gd name="T1" fmla="*/ 0 h 27"/>
                  <a:gd name="T2" fmla="*/ 1 w 47"/>
                  <a:gd name="T3" fmla="*/ 0 h 27"/>
                  <a:gd name="T4" fmla="*/ 1 w 47"/>
                  <a:gd name="T5" fmla="*/ 0 h 27"/>
                  <a:gd name="T6" fmla="*/ 1 w 47"/>
                  <a:gd name="T7" fmla="*/ 0 h 27"/>
                  <a:gd name="T8" fmla="*/ 1 w 47"/>
                  <a:gd name="T9" fmla="*/ 0 h 27"/>
                  <a:gd name="T10" fmla="*/ 1 w 47"/>
                  <a:gd name="T11" fmla="*/ 0 h 27"/>
                  <a:gd name="T12" fmla="*/ 1 w 47"/>
                  <a:gd name="T13" fmla="*/ 0 h 27"/>
                  <a:gd name="T14" fmla="*/ 1 w 47"/>
                  <a:gd name="T15" fmla="*/ 0 h 27"/>
                  <a:gd name="T16" fmla="*/ 1 w 47"/>
                  <a:gd name="T17" fmla="*/ 0 h 27"/>
                  <a:gd name="T18" fmla="*/ 1 w 47"/>
                  <a:gd name="T19" fmla="*/ 0 h 27"/>
                  <a:gd name="T20" fmla="*/ 1 w 47"/>
                  <a:gd name="T21" fmla="*/ 0 h 27"/>
                  <a:gd name="T22" fmla="*/ 0 w 47"/>
                  <a:gd name="T23" fmla="*/ 0 h 27"/>
                  <a:gd name="T24" fmla="*/ 0 w 47"/>
                  <a:gd name="T25" fmla="*/ 0 h 27"/>
                  <a:gd name="T26" fmla="*/ 1 w 47"/>
                  <a:gd name="T27" fmla="*/ 0 h 27"/>
                  <a:gd name="T28" fmla="*/ 1 w 47"/>
                  <a:gd name="T29" fmla="*/ 0 h 27"/>
                  <a:gd name="T30" fmla="*/ 1 w 47"/>
                  <a:gd name="T31" fmla="*/ 0 h 27"/>
                  <a:gd name="T32" fmla="*/ 1 w 47"/>
                  <a:gd name="T33" fmla="*/ 0 h 27"/>
                  <a:gd name="T34" fmla="*/ 1 w 47"/>
                  <a:gd name="T35" fmla="*/ 0 h 27"/>
                  <a:gd name="T36" fmla="*/ 1 w 47"/>
                  <a:gd name="T37" fmla="*/ 0 h 27"/>
                  <a:gd name="T38" fmla="*/ 1 w 47"/>
                  <a:gd name="T39" fmla="*/ 0 h 27"/>
                  <a:gd name="T40" fmla="*/ 1 w 47"/>
                  <a:gd name="T41" fmla="*/ 0 h 27"/>
                  <a:gd name="T42" fmla="*/ 1 w 47"/>
                  <a:gd name="T43" fmla="*/ 0 h 27"/>
                  <a:gd name="T44" fmla="*/ 1 w 47"/>
                  <a:gd name="T45" fmla="*/ 0 h 27"/>
                  <a:gd name="T46" fmla="*/ 1 w 47"/>
                  <a:gd name="T47" fmla="*/ 0 h 27"/>
                  <a:gd name="T48" fmla="*/ 1 w 47"/>
                  <a:gd name="T49" fmla="*/ 0 h 27"/>
                  <a:gd name="T50" fmla="*/ 1 w 47"/>
                  <a:gd name="T51" fmla="*/ 0 h 27"/>
                  <a:gd name="T52" fmla="*/ 1 w 47"/>
                  <a:gd name="T53" fmla="*/ 0 h 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7"/>
                  <a:gd name="T82" fmla="*/ 0 h 27"/>
                  <a:gd name="T83" fmla="*/ 47 w 47"/>
                  <a:gd name="T84" fmla="*/ 27 h 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7" h="27">
                    <a:moveTo>
                      <a:pt x="47" y="8"/>
                    </a:moveTo>
                    <a:lnTo>
                      <a:pt x="45" y="8"/>
                    </a:lnTo>
                    <a:lnTo>
                      <a:pt x="43" y="6"/>
                    </a:lnTo>
                    <a:lnTo>
                      <a:pt x="40" y="4"/>
                    </a:lnTo>
                    <a:lnTo>
                      <a:pt x="34" y="4"/>
                    </a:lnTo>
                    <a:lnTo>
                      <a:pt x="28" y="0"/>
                    </a:lnTo>
                    <a:lnTo>
                      <a:pt x="22" y="0"/>
                    </a:lnTo>
                    <a:lnTo>
                      <a:pt x="19" y="0"/>
                    </a:lnTo>
                    <a:lnTo>
                      <a:pt x="15" y="4"/>
                    </a:lnTo>
                    <a:lnTo>
                      <a:pt x="9" y="10"/>
                    </a:lnTo>
                    <a:lnTo>
                      <a:pt x="3" y="16"/>
                    </a:lnTo>
                    <a:lnTo>
                      <a:pt x="0" y="19"/>
                    </a:lnTo>
                    <a:lnTo>
                      <a:pt x="0" y="21"/>
                    </a:lnTo>
                    <a:lnTo>
                      <a:pt x="11" y="27"/>
                    </a:lnTo>
                    <a:lnTo>
                      <a:pt x="11" y="25"/>
                    </a:lnTo>
                    <a:lnTo>
                      <a:pt x="17" y="21"/>
                    </a:lnTo>
                    <a:lnTo>
                      <a:pt x="19" y="19"/>
                    </a:lnTo>
                    <a:lnTo>
                      <a:pt x="22" y="17"/>
                    </a:lnTo>
                    <a:lnTo>
                      <a:pt x="26" y="14"/>
                    </a:lnTo>
                    <a:lnTo>
                      <a:pt x="30" y="14"/>
                    </a:lnTo>
                    <a:lnTo>
                      <a:pt x="34" y="14"/>
                    </a:lnTo>
                    <a:lnTo>
                      <a:pt x="38" y="12"/>
                    </a:lnTo>
                    <a:lnTo>
                      <a:pt x="40" y="12"/>
                    </a:lnTo>
                    <a:lnTo>
                      <a:pt x="43" y="10"/>
                    </a:lnTo>
                    <a:lnTo>
                      <a:pt x="45" y="8"/>
                    </a:lnTo>
                    <a:lnTo>
                      <a:pt x="47" y="8"/>
                    </a:lnTo>
                    <a:close/>
                  </a:path>
                </a:pathLst>
              </a:custGeom>
              <a:solidFill>
                <a:srgbClr val="F7C4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73" name="Freeform 259"/>
              <p:cNvSpPr>
                <a:spLocks/>
              </p:cNvSpPr>
              <p:nvPr/>
            </p:nvSpPr>
            <p:spPr bwMode="auto">
              <a:xfrm>
                <a:off x="2212" y="2785"/>
                <a:ext cx="54" cy="53"/>
              </a:xfrm>
              <a:custGeom>
                <a:avLst/>
                <a:gdLst>
                  <a:gd name="T0" fmla="*/ 0 w 109"/>
                  <a:gd name="T1" fmla="*/ 0 h 107"/>
                  <a:gd name="T2" fmla="*/ 0 w 109"/>
                  <a:gd name="T3" fmla="*/ 0 h 107"/>
                  <a:gd name="T4" fmla="*/ 0 w 109"/>
                  <a:gd name="T5" fmla="*/ 0 h 107"/>
                  <a:gd name="T6" fmla="*/ 0 w 109"/>
                  <a:gd name="T7" fmla="*/ 0 h 107"/>
                  <a:gd name="T8" fmla="*/ 0 w 109"/>
                  <a:gd name="T9" fmla="*/ 0 h 107"/>
                  <a:gd name="T10" fmla="*/ 0 w 109"/>
                  <a:gd name="T11" fmla="*/ 0 h 107"/>
                  <a:gd name="T12" fmla="*/ 0 w 109"/>
                  <a:gd name="T13" fmla="*/ 0 h 107"/>
                  <a:gd name="T14" fmla="*/ 0 w 109"/>
                  <a:gd name="T15" fmla="*/ 0 h 107"/>
                  <a:gd name="T16" fmla="*/ 0 w 109"/>
                  <a:gd name="T17" fmla="*/ 0 h 107"/>
                  <a:gd name="T18" fmla="*/ 0 w 109"/>
                  <a:gd name="T19" fmla="*/ 0 h 107"/>
                  <a:gd name="T20" fmla="*/ 0 w 109"/>
                  <a:gd name="T21" fmla="*/ 0 h 107"/>
                  <a:gd name="T22" fmla="*/ 0 w 109"/>
                  <a:gd name="T23" fmla="*/ 0 h 107"/>
                  <a:gd name="T24" fmla="*/ 0 w 109"/>
                  <a:gd name="T25" fmla="*/ 0 h 107"/>
                  <a:gd name="T26" fmla="*/ 0 w 109"/>
                  <a:gd name="T27" fmla="*/ 0 h 107"/>
                  <a:gd name="T28" fmla="*/ 0 w 109"/>
                  <a:gd name="T29" fmla="*/ 0 h 107"/>
                  <a:gd name="T30" fmla="*/ 0 w 109"/>
                  <a:gd name="T31" fmla="*/ 0 h 107"/>
                  <a:gd name="T32" fmla="*/ 0 w 109"/>
                  <a:gd name="T33" fmla="*/ 0 h 107"/>
                  <a:gd name="T34" fmla="*/ 0 w 109"/>
                  <a:gd name="T35" fmla="*/ 0 h 107"/>
                  <a:gd name="T36" fmla="*/ 0 w 109"/>
                  <a:gd name="T37" fmla="*/ 0 h 107"/>
                  <a:gd name="T38" fmla="*/ 0 w 109"/>
                  <a:gd name="T39" fmla="*/ 0 h 107"/>
                  <a:gd name="T40" fmla="*/ 0 w 109"/>
                  <a:gd name="T41" fmla="*/ 0 h 107"/>
                  <a:gd name="T42" fmla="*/ 0 w 109"/>
                  <a:gd name="T43" fmla="*/ 0 h 107"/>
                  <a:gd name="T44" fmla="*/ 0 w 109"/>
                  <a:gd name="T45" fmla="*/ 0 h 107"/>
                  <a:gd name="T46" fmla="*/ 0 w 109"/>
                  <a:gd name="T47" fmla="*/ 0 h 107"/>
                  <a:gd name="T48" fmla="*/ 0 w 109"/>
                  <a:gd name="T49" fmla="*/ 0 h 107"/>
                  <a:gd name="T50" fmla="*/ 0 w 109"/>
                  <a:gd name="T51" fmla="*/ 0 h 107"/>
                  <a:gd name="T52" fmla="*/ 0 w 109"/>
                  <a:gd name="T53" fmla="*/ 0 h 107"/>
                  <a:gd name="T54" fmla="*/ 0 w 109"/>
                  <a:gd name="T55" fmla="*/ 0 h 107"/>
                  <a:gd name="T56" fmla="*/ 0 w 109"/>
                  <a:gd name="T57" fmla="*/ 0 h 107"/>
                  <a:gd name="T58" fmla="*/ 0 w 109"/>
                  <a:gd name="T59" fmla="*/ 0 h 107"/>
                  <a:gd name="T60" fmla="*/ 0 w 109"/>
                  <a:gd name="T61" fmla="*/ 0 h 107"/>
                  <a:gd name="T62" fmla="*/ 0 w 109"/>
                  <a:gd name="T63" fmla="*/ 0 h 107"/>
                  <a:gd name="T64" fmla="*/ 0 w 109"/>
                  <a:gd name="T65" fmla="*/ 0 h 107"/>
                  <a:gd name="T66" fmla="*/ 0 w 109"/>
                  <a:gd name="T67" fmla="*/ 0 h 107"/>
                  <a:gd name="T68" fmla="*/ 0 w 109"/>
                  <a:gd name="T69" fmla="*/ 0 h 107"/>
                  <a:gd name="T70" fmla="*/ 0 w 109"/>
                  <a:gd name="T71" fmla="*/ 0 h 107"/>
                  <a:gd name="T72" fmla="*/ 0 w 109"/>
                  <a:gd name="T73" fmla="*/ 0 h 107"/>
                  <a:gd name="T74" fmla="*/ 0 w 109"/>
                  <a:gd name="T75" fmla="*/ 0 h 107"/>
                  <a:gd name="T76" fmla="*/ 0 w 109"/>
                  <a:gd name="T77" fmla="*/ 0 h 107"/>
                  <a:gd name="T78" fmla="*/ 0 w 109"/>
                  <a:gd name="T79" fmla="*/ 0 h 107"/>
                  <a:gd name="T80" fmla="*/ 0 w 109"/>
                  <a:gd name="T81" fmla="*/ 0 h 107"/>
                  <a:gd name="T82" fmla="*/ 0 w 109"/>
                  <a:gd name="T83" fmla="*/ 0 h 107"/>
                  <a:gd name="T84" fmla="*/ 0 w 109"/>
                  <a:gd name="T85" fmla="*/ 0 h 107"/>
                  <a:gd name="T86" fmla="*/ 0 w 109"/>
                  <a:gd name="T87" fmla="*/ 0 h 107"/>
                  <a:gd name="T88" fmla="*/ 0 w 109"/>
                  <a:gd name="T89" fmla="*/ 0 h 107"/>
                  <a:gd name="T90" fmla="*/ 0 w 109"/>
                  <a:gd name="T91" fmla="*/ 0 h 107"/>
                  <a:gd name="T92" fmla="*/ 0 w 109"/>
                  <a:gd name="T93" fmla="*/ 0 h 107"/>
                  <a:gd name="T94" fmla="*/ 0 w 109"/>
                  <a:gd name="T95" fmla="*/ 0 h 107"/>
                  <a:gd name="T96" fmla="*/ 0 w 109"/>
                  <a:gd name="T97" fmla="*/ 0 h 107"/>
                  <a:gd name="T98" fmla="*/ 0 w 109"/>
                  <a:gd name="T99" fmla="*/ 0 h 107"/>
                  <a:gd name="T100" fmla="*/ 0 w 109"/>
                  <a:gd name="T101" fmla="*/ 0 h 107"/>
                  <a:gd name="T102" fmla="*/ 0 w 109"/>
                  <a:gd name="T103" fmla="*/ 0 h 107"/>
                  <a:gd name="T104" fmla="*/ 0 w 109"/>
                  <a:gd name="T105" fmla="*/ 0 h 107"/>
                  <a:gd name="T106" fmla="*/ 0 w 109"/>
                  <a:gd name="T107" fmla="*/ 0 h 107"/>
                  <a:gd name="T108" fmla="*/ 0 w 109"/>
                  <a:gd name="T109" fmla="*/ 0 h 107"/>
                  <a:gd name="T110" fmla="*/ 0 w 109"/>
                  <a:gd name="T111" fmla="*/ 0 h 107"/>
                  <a:gd name="T112" fmla="*/ 0 w 109"/>
                  <a:gd name="T113" fmla="*/ 0 h 107"/>
                  <a:gd name="T114" fmla="*/ 0 w 109"/>
                  <a:gd name="T115" fmla="*/ 0 h 107"/>
                  <a:gd name="T116" fmla="*/ 0 w 109"/>
                  <a:gd name="T117" fmla="*/ 0 h 107"/>
                  <a:gd name="T118" fmla="*/ 0 w 109"/>
                  <a:gd name="T119" fmla="*/ 0 h 10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
                  <a:gd name="T181" fmla="*/ 0 h 107"/>
                  <a:gd name="T182" fmla="*/ 109 w 109"/>
                  <a:gd name="T183" fmla="*/ 107 h 10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 h="107">
                    <a:moveTo>
                      <a:pt x="109" y="67"/>
                    </a:moveTo>
                    <a:lnTo>
                      <a:pt x="109" y="65"/>
                    </a:lnTo>
                    <a:lnTo>
                      <a:pt x="109" y="61"/>
                    </a:lnTo>
                    <a:lnTo>
                      <a:pt x="109" y="57"/>
                    </a:lnTo>
                    <a:lnTo>
                      <a:pt x="109" y="54"/>
                    </a:lnTo>
                    <a:lnTo>
                      <a:pt x="107" y="50"/>
                    </a:lnTo>
                    <a:lnTo>
                      <a:pt x="107" y="46"/>
                    </a:lnTo>
                    <a:lnTo>
                      <a:pt x="105" y="40"/>
                    </a:lnTo>
                    <a:lnTo>
                      <a:pt x="105" y="36"/>
                    </a:lnTo>
                    <a:lnTo>
                      <a:pt x="103" y="33"/>
                    </a:lnTo>
                    <a:lnTo>
                      <a:pt x="103" y="27"/>
                    </a:lnTo>
                    <a:lnTo>
                      <a:pt x="99" y="23"/>
                    </a:lnTo>
                    <a:lnTo>
                      <a:pt x="97" y="19"/>
                    </a:lnTo>
                    <a:lnTo>
                      <a:pt x="94" y="16"/>
                    </a:lnTo>
                    <a:lnTo>
                      <a:pt x="92" y="14"/>
                    </a:lnTo>
                    <a:lnTo>
                      <a:pt x="84" y="6"/>
                    </a:lnTo>
                    <a:lnTo>
                      <a:pt x="76" y="2"/>
                    </a:lnTo>
                    <a:lnTo>
                      <a:pt x="67" y="0"/>
                    </a:lnTo>
                    <a:lnTo>
                      <a:pt x="61" y="0"/>
                    </a:lnTo>
                    <a:lnTo>
                      <a:pt x="54" y="0"/>
                    </a:lnTo>
                    <a:lnTo>
                      <a:pt x="48" y="2"/>
                    </a:lnTo>
                    <a:lnTo>
                      <a:pt x="42" y="6"/>
                    </a:lnTo>
                    <a:lnTo>
                      <a:pt x="37" y="12"/>
                    </a:lnTo>
                    <a:lnTo>
                      <a:pt x="31" y="16"/>
                    </a:lnTo>
                    <a:lnTo>
                      <a:pt x="27" y="19"/>
                    </a:lnTo>
                    <a:lnTo>
                      <a:pt x="23" y="23"/>
                    </a:lnTo>
                    <a:lnTo>
                      <a:pt x="19" y="25"/>
                    </a:lnTo>
                    <a:lnTo>
                      <a:pt x="16" y="29"/>
                    </a:lnTo>
                    <a:lnTo>
                      <a:pt x="14" y="33"/>
                    </a:lnTo>
                    <a:lnTo>
                      <a:pt x="10" y="36"/>
                    </a:lnTo>
                    <a:lnTo>
                      <a:pt x="8" y="44"/>
                    </a:lnTo>
                    <a:lnTo>
                      <a:pt x="4" y="48"/>
                    </a:lnTo>
                    <a:lnTo>
                      <a:pt x="2" y="54"/>
                    </a:lnTo>
                    <a:lnTo>
                      <a:pt x="0" y="61"/>
                    </a:lnTo>
                    <a:lnTo>
                      <a:pt x="0" y="67"/>
                    </a:lnTo>
                    <a:lnTo>
                      <a:pt x="0" y="71"/>
                    </a:lnTo>
                    <a:lnTo>
                      <a:pt x="2" y="76"/>
                    </a:lnTo>
                    <a:lnTo>
                      <a:pt x="6" y="82"/>
                    </a:lnTo>
                    <a:lnTo>
                      <a:pt x="12" y="88"/>
                    </a:lnTo>
                    <a:lnTo>
                      <a:pt x="16" y="92"/>
                    </a:lnTo>
                    <a:lnTo>
                      <a:pt x="21" y="97"/>
                    </a:lnTo>
                    <a:lnTo>
                      <a:pt x="25" y="101"/>
                    </a:lnTo>
                    <a:lnTo>
                      <a:pt x="31" y="103"/>
                    </a:lnTo>
                    <a:lnTo>
                      <a:pt x="37" y="105"/>
                    </a:lnTo>
                    <a:lnTo>
                      <a:pt x="42" y="107"/>
                    </a:lnTo>
                    <a:lnTo>
                      <a:pt x="48" y="107"/>
                    </a:lnTo>
                    <a:lnTo>
                      <a:pt x="56" y="107"/>
                    </a:lnTo>
                    <a:lnTo>
                      <a:pt x="61" y="107"/>
                    </a:lnTo>
                    <a:lnTo>
                      <a:pt x="67" y="105"/>
                    </a:lnTo>
                    <a:lnTo>
                      <a:pt x="71" y="105"/>
                    </a:lnTo>
                    <a:lnTo>
                      <a:pt x="75" y="103"/>
                    </a:lnTo>
                    <a:lnTo>
                      <a:pt x="80" y="101"/>
                    </a:lnTo>
                    <a:lnTo>
                      <a:pt x="86" y="97"/>
                    </a:lnTo>
                    <a:lnTo>
                      <a:pt x="88" y="92"/>
                    </a:lnTo>
                    <a:lnTo>
                      <a:pt x="88" y="88"/>
                    </a:lnTo>
                    <a:lnTo>
                      <a:pt x="88" y="84"/>
                    </a:lnTo>
                    <a:lnTo>
                      <a:pt x="99" y="82"/>
                    </a:lnTo>
                    <a:lnTo>
                      <a:pt x="109" y="67"/>
                    </a:lnTo>
                    <a:close/>
                  </a:path>
                </a:pathLst>
              </a:custGeom>
              <a:solidFill>
                <a:srgbClr val="E01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74" name="Freeform 260"/>
              <p:cNvSpPr>
                <a:spLocks/>
              </p:cNvSpPr>
              <p:nvPr/>
            </p:nvSpPr>
            <p:spPr bwMode="auto">
              <a:xfrm>
                <a:off x="2216" y="2791"/>
                <a:ext cx="34" cy="35"/>
              </a:xfrm>
              <a:custGeom>
                <a:avLst/>
                <a:gdLst>
                  <a:gd name="T0" fmla="*/ 1 w 66"/>
                  <a:gd name="T1" fmla="*/ 1 h 70"/>
                  <a:gd name="T2" fmla="*/ 1 w 66"/>
                  <a:gd name="T3" fmla="*/ 1 h 70"/>
                  <a:gd name="T4" fmla="*/ 1 w 66"/>
                  <a:gd name="T5" fmla="*/ 1 h 70"/>
                  <a:gd name="T6" fmla="*/ 1 w 66"/>
                  <a:gd name="T7" fmla="*/ 0 h 70"/>
                  <a:gd name="T8" fmla="*/ 1 w 66"/>
                  <a:gd name="T9" fmla="*/ 0 h 70"/>
                  <a:gd name="T10" fmla="*/ 1 w 66"/>
                  <a:gd name="T11" fmla="*/ 0 h 70"/>
                  <a:gd name="T12" fmla="*/ 1 w 66"/>
                  <a:gd name="T13" fmla="*/ 0 h 70"/>
                  <a:gd name="T14" fmla="*/ 1 w 66"/>
                  <a:gd name="T15" fmla="*/ 1 h 70"/>
                  <a:gd name="T16" fmla="*/ 1 w 66"/>
                  <a:gd name="T17" fmla="*/ 1 h 70"/>
                  <a:gd name="T18" fmla="*/ 1 w 66"/>
                  <a:gd name="T19" fmla="*/ 1 h 70"/>
                  <a:gd name="T20" fmla="*/ 1 w 66"/>
                  <a:gd name="T21" fmla="*/ 1 h 70"/>
                  <a:gd name="T22" fmla="*/ 1 w 66"/>
                  <a:gd name="T23" fmla="*/ 1 h 70"/>
                  <a:gd name="T24" fmla="*/ 1 w 66"/>
                  <a:gd name="T25" fmla="*/ 1 h 70"/>
                  <a:gd name="T26" fmla="*/ 1 w 66"/>
                  <a:gd name="T27" fmla="*/ 1 h 70"/>
                  <a:gd name="T28" fmla="*/ 1 w 66"/>
                  <a:gd name="T29" fmla="*/ 1 h 70"/>
                  <a:gd name="T30" fmla="*/ 1 w 66"/>
                  <a:gd name="T31" fmla="*/ 1 h 70"/>
                  <a:gd name="T32" fmla="*/ 0 w 66"/>
                  <a:gd name="T33" fmla="*/ 1 h 70"/>
                  <a:gd name="T34" fmla="*/ 0 w 66"/>
                  <a:gd name="T35" fmla="*/ 1 h 70"/>
                  <a:gd name="T36" fmla="*/ 0 w 66"/>
                  <a:gd name="T37" fmla="*/ 1 h 70"/>
                  <a:gd name="T38" fmla="*/ 1 w 66"/>
                  <a:gd name="T39" fmla="*/ 1 h 70"/>
                  <a:gd name="T40" fmla="*/ 1 w 66"/>
                  <a:gd name="T41" fmla="*/ 1 h 70"/>
                  <a:gd name="T42" fmla="*/ 1 w 66"/>
                  <a:gd name="T43" fmla="*/ 1 h 70"/>
                  <a:gd name="T44" fmla="*/ 1 w 66"/>
                  <a:gd name="T45" fmla="*/ 1 h 70"/>
                  <a:gd name="T46" fmla="*/ 1 w 66"/>
                  <a:gd name="T47" fmla="*/ 1 h 70"/>
                  <a:gd name="T48" fmla="*/ 1 w 66"/>
                  <a:gd name="T49" fmla="*/ 1 h 70"/>
                  <a:gd name="T50" fmla="*/ 1 w 66"/>
                  <a:gd name="T51" fmla="*/ 1 h 70"/>
                  <a:gd name="T52" fmla="*/ 1 w 66"/>
                  <a:gd name="T53" fmla="*/ 1 h 70"/>
                  <a:gd name="T54" fmla="*/ 1 w 66"/>
                  <a:gd name="T55" fmla="*/ 1 h 70"/>
                  <a:gd name="T56" fmla="*/ 1 w 66"/>
                  <a:gd name="T57" fmla="*/ 1 h 70"/>
                  <a:gd name="T58" fmla="*/ 1 w 66"/>
                  <a:gd name="T59" fmla="*/ 1 h 70"/>
                  <a:gd name="T60" fmla="*/ 1 w 66"/>
                  <a:gd name="T61" fmla="*/ 1 h 70"/>
                  <a:gd name="T62" fmla="*/ 1 w 66"/>
                  <a:gd name="T63" fmla="*/ 1 h 70"/>
                  <a:gd name="T64" fmla="*/ 1 w 66"/>
                  <a:gd name="T65" fmla="*/ 1 h 70"/>
                  <a:gd name="T66" fmla="*/ 1 w 66"/>
                  <a:gd name="T67" fmla="*/ 1 h 70"/>
                  <a:gd name="T68" fmla="*/ 1 w 66"/>
                  <a:gd name="T69" fmla="*/ 1 h 70"/>
                  <a:gd name="T70" fmla="*/ 1 w 66"/>
                  <a:gd name="T71" fmla="*/ 1 h 70"/>
                  <a:gd name="T72" fmla="*/ 1 w 66"/>
                  <a:gd name="T73" fmla="*/ 1 h 70"/>
                  <a:gd name="T74" fmla="*/ 1 w 66"/>
                  <a:gd name="T75" fmla="*/ 1 h 70"/>
                  <a:gd name="T76" fmla="*/ 1 w 66"/>
                  <a:gd name="T77" fmla="*/ 1 h 70"/>
                  <a:gd name="T78" fmla="*/ 1 w 66"/>
                  <a:gd name="T79" fmla="*/ 1 h 70"/>
                  <a:gd name="T80" fmla="*/ 1 w 66"/>
                  <a:gd name="T81" fmla="*/ 1 h 70"/>
                  <a:gd name="T82" fmla="*/ 1 w 66"/>
                  <a:gd name="T83" fmla="*/ 1 h 70"/>
                  <a:gd name="T84" fmla="*/ 1 w 66"/>
                  <a:gd name="T85" fmla="*/ 1 h 70"/>
                  <a:gd name="T86" fmla="*/ 1 w 66"/>
                  <a:gd name="T87" fmla="*/ 1 h 70"/>
                  <a:gd name="T88" fmla="*/ 1 w 66"/>
                  <a:gd name="T89" fmla="*/ 1 h 70"/>
                  <a:gd name="T90" fmla="*/ 1 w 66"/>
                  <a:gd name="T91" fmla="*/ 1 h 70"/>
                  <a:gd name="T92" fmla="*/ 1 w 66"/>
                  <a:gd name="T93" fmla="*/ 1 h 70"/>
                  <a:gd name="T94" fmla="*/ 1 w 66"/>
                  <a:gd name="T95" fmla="*/ 1 h 7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6"/>
                  <a:gd name="T145" fmla="*/ 0 h 70"/>
                  <a:gd name="T146" fmla="*/ 66 w 66"/>
                  <a:gd name="T147" fmla="*/ 70 h 7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6" h="70">
                    <a:moveTo>
                      <a:pt x="66" y="5"/>
                    </a:moveTo>
                    <a:lnTo>
                      <a:pt x="65" y="5"/>
                    </a:lnTo>
                    <a:lnTo>
                      <a:pt x="57" y="2"/>
                    </a:lnTo>
                    <a:lnTo>
                      <a:pt x="55" y="0"/>
                    </a:lnTo>
                    <a:lnTo>
                      <a:pt x="51" y="0"/>
                    </a:lnTo>
                    <a:lnTo>
                      <a:pt x="46" y="0"/>
                    </a:lnTo>
                    <a:lnTo>
                      <a:pt x="44" y="0"/>
                    </a:lnTo>
                    <a:lnTo>
                      <a:pt x="38" y="2"/>
                    </a:lnTo>
                    <a:lnTo>
                      <a:pt x="34" y="3"/>
                    </a:lnTo>
                    <a:lnTo>
                      <a:pt x="30" y="5"/>
                    </a:lnTo>
                    <a:lnTo>
                      <a:pt x="28" y="9"/>
                    </a:lnTo>
                    <a:lnTo>
                      <a:pt x="21" y="15"/>
                    </a:lnTo>
                    <a:lnTo>
                      <a:pt x="17" y="21"/>
                    </a:lnTo>
                    <a:lnTo>
                      <a:pt x="11" y="24"/>
                    </a:lnTo>
                    <a:lnTo>
                      <a:pt x="6" y="28"/>
                    </a:lnTo>
                    <a:lnTo>
                      <a:pt x="2" y="30"/>
                    </a:lnTo>
                    <a:lnTo>
                      <a:pt x="0" y="34"/>
                    </a:lnTo>
                    <a:lnTo>
                      <a:pt x="0" y="38"/>
                    </a:lnTo>
                    <a:lnTo>
                      <a:pt x="0" y="43"/>
                    </a:lnTo>
                    <a:lnTo>
                      <a:pt x="2" y="49"/>
                    </a:lnTo>
                    <a:lnTo>
                      <a:pt x="4" y="55"/>
                    </a:lnTo>
                    <a:lnTo>
                      <a:pt x="6" y="60"/>
                    </a:lnTo>
                    <a:lnTo>
                      <a:pt x="8" y="64"/>
                    </a:lnTo>
                    <a:lnTo>
                      <a:pt x="9" y="66"/>
                    </a:lnTo>
                    <a:lnTo>
                      <a:pt x="13" y="70"/>
                    </a:lnTo>
                    <a:lnTo>
                      <a:pt x="17" y="70"/>
                    </a:lnTo>
                    <a:lnTo>
                      <a:pt x="21" y="68"/>
                    </a:lnTo>
                    <a:lnTo>
                      <a:pt x="25" y="66"/>
                    </a:lnTo>
                    <a:lnTo>
                      <a:pt x="28" y="64"/>
                    </a:lnTo>
                    <a:lnTo>
                      <a:pt x="32" y="60"/>
                    </a:lnTo>
                    <a:lnTo>
                      <a:pt x="34" y="60"/>
                    </a:lnTo>
                    <a:lnTo>
                      <a:pt x="36" y="55"/>
                    </a:lnTo>
                    <a:lnTo>
                      <a:pt x="34" y="49"/>
                    </a:lnTo>
                    <a:lnTo>
                      <a:pt x="34" y="43"/>
                    </a:lnTo>
                    <a:lnTo>
                      <a:pt x="38" y="41"/>
                    </a:lnTo>
                    <a:lnTo>
                      <a:pt x="42" y="40"/>
                    </a:lnTo>
                    <a:lnTo>
                      <a:pt x="47" y="40"/>
                    </a:lnTo>
                    <a:lnTo>
                      <a:pt x="51" y="38"/>
                    </a:lnTo>
                    <a:lnTo>
                      <a:pt x="57" y="38"/>
                    </a:lnTo>
                    <a:lnTo>
                      <a:pt x="61" y="32"/>
                    </a:lnTo>
                    <a:lnTo>
                      <a:pt x="63" y="28"/>
                    </a:lnTo>
                    <a:lnTo>
                      <a:pt x="65" y="22"/>
                    </a:lnTo>
                    <a:lnTo>
                      <a:pt x="66" y="19"/>
                    </a:lnTo>
                    <a:lnTo>
                      <a:pt x="66" y="13"/>
                    </a:lnTo>
                    <a:lnTo>
                      <a:pt x="66" y="9"/>
                    </a:lnTo>
                    <a:lnTo>
                      <a:pt x="66" y="7"/>
                    </a:lnTo>
                    <a:lnTo>
                      <a:pt x="66" y="5"/>
                    </a:lnTo>
                    <a:close/>
                  </a:path>
                </a:pathLst>
              </a:custGeom>
              <a:solidFill>
                <a:srgbClr val="F79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75" name="Freeform 261"/>
              <p:cNvSpPr>
                <a:spLocks/>
              </p:cNvSpPr>
              <p:nvPr/>
            </p:nvSpPr>
            <p:spPr bwMode="auto">
              <a:xfrm>
                <a:off x="2227" y="2799"/>
                <a:ext cx="8" cy="9"/>
              </a:xfrm>
              <a:custGeom>
                <a:avLst/>
                <a:gdLst>
                  <a:gd name="T0" fmla="*/ 0 w 17"/>
                  <a:gd name="T1" fmla="*/ 0 h 19"/>
                  <a:gd name="T2" fmla="*/ 0 w 17"/>
                  <a:gd name="T3" fmla="*/ 0 h 19"/>
                  <a:gd name="T4" fmla="*/ 0 w 17"/>
                  <a:gd name="T5" fmla="*/ 0 h 19"/>
                  <a:gd name="T6" fmla="*/ 0 w 17"/>
                  <a:gd name="T7" fmla="*/ 0 h 19"/>
                  <a:gd name="T8" fmla="*/ 0 w 17"/>
                  <a:gd name="T9" fmla="*/ 0 h 19"/>
                  <a:gd name="T10" fmla="*/ 0 w 17"/>
                  <a:gd name="T11" fmla="*/ 0 h 19"/>
                  <a:gd name="T12" fmla="*/ 0 w 17"/>
                  <a:gd name="T13" fmla="*/ 0 h 19"/>
                  <a:gd name="T14" fmla="*/ 0 60000 65536"/>
                  <a:gd name="T15" fmla="*/ 0 60000 65536"/>
                  <a:gd name="T16" fmla="*/ 0 60000 65536"/>
                  <a:gd name="T17" fmla="*/ 0 60000 65536"/>
                  <a:gd name="T18" fmla="*/ 0 60000 65536"/>
                  <a:gd name="T19" fmla="*/ 0 60000 65536"/>
                  <a:gd name="T20" fmla="*/ 0 60000 65536"/>
                  <a:gd name="T21" fmla="*/ 0 w 17"/>
                  <a:gd name="T22" fmla="*/ 0 h 19"/>
                  <a:gd name="T23" fmla="*/ 17 w 17"/>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9">
                    <a:moveTo>
                      <a:pt x="15" y="15"/>
                    </a:moveTo>
                    <a:lnTo>
                      <a:pt x="17" y="0"/>
                    </a:lnTo>
                    <a:lnTo>
                      <a:pt x="0" y="6"/>
                    </a:lnTo>
                    <a:lnTo>
                      <a:pt x="0" y="19"/>
                    </a:lnTo>
                    <a:lnTo>
                      <a:pt x="9" y="11"/>
                    </a:lnTo>
                    <a:lnTo>
                      <a:pt x="15" y="15"/>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76" name="Freeform 262"/>
              <p:cNvSpPr>
                <a:spLocks/>
              </p:cNvSpPr>
              <p:nvPr/>
            </p:nvSpPr>
            <p:spPr bwMode="auto">
              <a:xfrm>
                <a:off x="2133" y="2808"/>
                <a:ext cx="160" cy="92"/>
              </a:xfrm>
              <a:custGeom>
                <a:avLst/>
                <a:gdLst>
                  <a:gd name="T0" fmla="*/ 0 w 321"/>
                  <a:gd name="T1" fmla="*/ 1 h 182"/>
                  <a:gd name="T2" fmla="*/ 0 w 321"/>
                  <a:gd name="T3" fmla="*/ 0 h 182"/>
                  <a:gd name="T4" fmla="*/ 0 w 321"/>
                  <a:gd name="T5" fmla="*/ 1 h 182"/>
                  <a:gd name="T6" fmla="*/ 0 w 321"/>
                  <a:gd name="T7" fmla="*/ 1 h 182"/>
                  <a:gd name="T8" fmla="*/ 0 w 321"/>
                  <a:gd name="T9" fmla="*/ 1 h 182"/>
                  <a:gd name="T10" fmla="*/ 0 w 321"/>
                  <a:gd name="T11" fmla="*/ 1 h 182"/>
                  <a:gd name="T12" fmla="*/ 0 60000 65536"/>
                  <a:gd name="T13" fmla="*/ 0 60000 65536"/>
                  <a:gd name="T14" fmla="*/ 0 60000 65536"/>
                  <a:gd name="T15" fmla="*/ 0 60000 65536"/>
                  <a:gd name="T16" fmla="*/ 0 60000 65536"/>
                  <a:gd name="T17" fmla="*/ 0 60000 65536"/>
                  <a:gd name="T18" fmla="*/ 0 w 321"/>
                  <a:gd name="T19" fmla="*/ 0 h 182"/>
                  <a:gd name="T20" fmla="*/ 321 w 321"/>
                  <a:gd name="T21" fmla="*/ 182 h 182"/>
                </a:gdLst>
                <a:ahLst/>
                <a:cxnLst>
                  <a:cxn ang="T12">
                    <a:pos x="T0" y="T1"/>
                  </a:cxn>
                  <a:cxn ang="T13">
                    <a:pos x="T2" y="T3"/>
                  </a:cxn>
                  <a:cxn ang="T14">
                    <a:pos x="T4" y="T5"/>
                  </a:cxn>
                  <a:cxn ang="T15">
                    <a:pos x="T6" y="T7"/>
                  </a:cxn>
                  <a:cxn ang="T16">
                    <a:pos x="T8" y="T9"/>
                  </a:cxn>
                  <a:cxn ang="T17">
                    <a:pos x="T10" y="T11"/>
                  </a:cxn>
                </a:cxnLst>
                <a:rect l="T18" t="T19" r="T20" b="T21"/>
                <a:pathLst>
                  <a:path w="321" h="182">
                    <a:moveTo>
                      <a:pt x="0" y="131"/>
                    </a:moveTo>
                    <a:lnTo>
                      <a:pt x="321" y="0"/>
                    </a:lnTo>
                    <a:lnTo>
                      <a:pt x="315" y="66"/>
                    </a:lnTo>
                    <a:lnTo>
                      <a:pt x="51" y="182"/>
                    </a:lnTo>
                    <a:lnTo>
                      <a:pt x="0" y="131"/>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77" name="Freeform 263"/>
              <p:cNvSpPr>
                <a:spLocks/>
              </p:cNvSpPr>
              <p:nvPr/>
            </p:nvSpPr>
            <p:spPr bwMode="auto">
              <a:xfrm>
                <a:off x="2153" y="2817"/>
                <a:ext cx="179" cy="120"/>
              </a:xfrm>
              <a:custGeom>
                <a:avLst/>
                <a:gdLst>
                  <a:gd name="T0" fmla="*/ 0 w 359"/>
                  <a:gd name="T1" fmla="*/ 0 h 240"/>
                  <a:gd name="T2" fmla="*/ 0 w 359"/>
                  <a:gd name="T3" fmla="*/ 1 h 240"/>
                  <a:gd name="T4" fmla="*/ 0 w 359"/>
                  <a:gd name="T5" fmla="*/ 1 h 240"/>
                  <a:gd name="T6" fmla="*/ 0 w 359"/>
                  <a:gd name="T7" fmla="*/ 1 h 240"/>
                  <a:gd name="T8" fmla="*/ 0 w 359"/>
                  <a:gd name="T9" fmla="*/ 0 h 240"/>
                  <a:gd name="T10" fmla="*/ 0 w 359"/>
                  <a:gd name="T11" fmla="*/ 0 h 240"/>
                  <a:gd name="T12" fmla="*/ 0 60000 65536"/>
                  <a:gd name="T13" fmla="*/ 0 60000 65536"/>
                  <a:gd name="T14" fmla="*/ 0 60000 65536"/>
                  <a:gd name="T15" fmla="*/ 0 60000 65536"/>
                  <a:gd name="T16" fmla="*/ 0 60000 65536"/>
                  <a:gd name="T17" fmla="*/ 0 60000 65536"/>
                  <a:gd name="T18" fmla="*/ 0 w 359"/>
                  <a:gd name="T19" fmla="*/ 0 h 240"/>
                  <a:gd name="T20" fmla="*/ 359 w 359"/>
                  <a:gd name="T21" fmla="*/ 240 h 240"/>
                </a:gdLst>
                <a:ahLst/>
                <a:cxnLst>
                  <a:cxn ang="T12">
                    <a:pos x="T0" y="T1"/>
                  </a:cxn>
                  <a:cxn ang="T13">
                    <a:pos x="T2" y="T3"/>
                  </a:cxn>
                  <a:cxn ang="T14">
                    <a:pos x="T4" y="T5"/>
                  </a:cxn>
                  <a:cxn ang="T15">
                    <a:pos x="T6" y="T7"/>
                  </a:cxn>
                  <a:cxn ang="T16">
                    <a:pos x="T8" y="T9"/>
                  </a:cxn>
                  <a:cxn ang="T17">
                    <a:pos x="T10" y="T11"/>
                  </a:cxn>
                </a:cxnLst>
                <a:rect l="T18" t="T19" r="T20" b="T21"/>
                <a:pathLst>
                  <a:path w="359" h="240">
                    <a:moveTo>
                      <a:pt x="321" y="0"/>
                    </a:moveTo>
                    <a:lnTo>
                      <a:pt x="0" y="152"/>
                    </a:lnTo>
                    <a:lnTo>
                      <a:pt x="91" y="240"/>
                    </a:lnTo>
                    <a:lnTo>
                      <a:pt x="359" y="114"/>
                    </a:lnTo>
                    <a:lnTo>
                      <a:pt x="321" y="0"/>
                    </a:lnTo>
                    <a:close/>
                  </a:path>
                </a:pathLst>
              </a:custGeom>
              <a:solidFill>
                <a:srgbClr val="FFE6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78" name="Freeform 264"/>
              <p:cNvSpPr>
                <a:spLocks/>
              </p:cNvSpPr>
              <p:nvPr/>
            </p:nvSpPr>
            <p:spPr bwMode="auto">
              <a:xfrm>
                <a:off x="2703" y="2820"/>
                <a:ext cx="93" cy="49"/>
              </a:xfrm>
              <a:custGeom>
                <a:avLst/>
                <a:gdLst>
                  <a:gd name="T0" fmla="*/ 1 w 186"/>
                  <a:gd name="T1" fmla="*/ 0 h 99"/>
                  <a:gd name="T2" fmla="*/ 1 w 186"/>
                  <a:gd name="T3" fmla="*/ 0 h 99"/>
                  <a:gd name="T4" fmla="*/ 1 w 186"/>
                  <a:gd name="T5" fmla="*/ 0 h 99"/>
                  <a:gd name="T6" fmla="*/ 1 w 186"/>
                  <a:gd name="T7" fmla="*/ 0 h 99"/>
                  <a:gd name="T8" fmla="*/ 0 w 186"/>
                  <a:gd name="T9" fmla="*/ 0 h 99"/>
                  <a:gd name="T10" fmla="*/ 1 w 186"/>
                  <a:gd name="T11" fmla="*/ 0 h 99"/>
                  <a:gd name="T12" fmla="*/ 1 w 186"/>
                  <a:gd name="T13" fmla="*/ 0 h 99"/>
                  <a:gd name="T14" fmla="*/ 0 60000 65536"/>
                  <a:gd name="T15" fmla="*/ 0 60000 65536"/>
                  <a:gd name="T16" fmla="*/ 0 60000 65536"/>
                  <a:gd name="T17" fmla="*/ 0 60000 65536"/>
                  <a:gd name="T18" fmla="*/ 0 60000 65536"/>
                  <a:gd name="T19" fmla="*/ 0 60000 65536"/>
                  <a:gd name="T20" fmla="*/ 0 60000 65536"/>
                  <a:gd name="T21" fmla="*/ 0 w 186"/>
                  <a:gd name="T22" fmla="*/ 0 h 99"/>
                  <a:gd name="T23" fmla="*/ 186 w 186"/>
                  <a:gd name="T24" fmla="*/ 99 h 9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6" h="99">
                    <a:moveTo>
                      <a:pt x="173" y="0"/>
                    </a:moveTo>
                    <a:lnTo>
                      <a:pt x="186" y="28"/>
                    </a:lnTo>
                    <a:lnTo>
                      <a:pt x="44" y="99"/>
                    </a:lnTo>
                    <a:lnTo>
                      <a:pt x="15" y="76"/>
                    </a:lnTo>
                    <a:lnTo>
                      <a:pt x="0" y="36"/>
                    </a:lnTo>
                    <a:lnTo>
                      <a:pt x="173" y="0"/>
                    </a:lnTo>
                    <a:close/>
                  </a:path>
                </a:pathLst>
              </a:custGeom>
              <a:solidFill>
                <a:srgbClr val="6380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79" name="Freeform 265"/>
              <p:cNvSpPr>
                <a:spLocks/>
              </p:cNvSpPr>
              <p:nvPr/>
            </p:nvSpPr>
            <p:spPr bwMode="auto">
              <a:xfrm>
                <a:off x="2341" y="2815"/>
                <a:ext cx="49" cy="44"/>
              </a:xfrm>
              <a:custGeom>
                <a:avLst/>
                <a:gdLst>
                  <a:gd name="T0" fmla="*/ 0 w 99"/>
                  <a:gd name="T1" fmla="*/ 1 h 88"/>
                  <a:gd name="T2" fmla="*/ 0 w 99"/>
                  <a:gd name="T3" fmla="*/ 1 h 88"/>
                  <a:gd name="T4" fmla="*/ 0 w 99"/>
                  <a:gd name="T5" fmla="*/ 1 h 88"/>
                  <a:gd name="T6" fmla="*/ 0 w 99"/>
                  <a:gd name="T7" fmla="*/ 1 h 88"/>
                  <a:gd name="T8" fmla="*/ 0 w 99"/>
                  <a:gd name="T9" fmla="*/ 1 h 88"/>
                  <a:gd name="T10" fmla="*/ 0 w 99"/>
                  <a:gd name="T11" fmla="*/ 1 h 88"/>
                  <a:gd name="T12" fmla="*/ 0 w 99"/>
                  <a:gd name="T13" fmla="*/ 1 h 88"/>
                  <a:gd name="T14" fmla="*/ 0 w 99"/>
                  <a:gd name="T15" fmla="*/ 1 h 88"/>
                  <a:gd name="T16" fmla="*/ 0 w 99"/>
                  <a:gd name="T17" fmla="*/ 1 h 88"/>
                  <a:gd name="T18" fmla="*/ 0 w 99"/>
                  <a:gd name="T19" fmla="*/ 1 h 88"/>
                  <a:gd name="T20" fmla="*/ 0 w 99"/>
                  <a:gd name="T21" fmla="*/ 1 h 88"/>
                  <a:gd name="T22" fmla="*/ 0 w 99"/>
                  <a:gd name="T23" fmla="*/ 1 h 88"/>
                  <a:gd name="T24" fmla="*/ 0 w 99"/>
                  <a:gd name="T25" fmla="*/ 1 h 88"/>
                  <a:gd name="T26" fmla="*/ 0 w 99"/>
                  <a:gd name="T27" fmla="*/ 1 h 88"/>
                  <a:gd name="T28" fmla="*/ 0 w 99"/>
                  <a:gd name="T29" fmla="*/ 1 h 88"/>
                  <a:gd name="T30" fmla="*/ 0 w 99"/>
                  <a:gd name="T31" fmla="*/ 1 h 88"/>
                  <a:gd name="T32" fmla="*/ 0 w 99"/>
                  <a:gd name="T33" fmla="*/ 1 h 88"/>
                  <a:gd name="T34" fmla="*/ 0 w 99"/>
                  <a:gd name="T35" fmla="*/ 1 h 88"/>
                  <a:gd name="T36" fmla="*/ 0 w 99"/>
                  <a:gd name="T37" fmla="*/ 1 h 88"/>
                  <a:gd name="T38" fmla="*/ 0 w 99"/>
                  <a:gd name="T39" fmla="*/ 1 h 88"/>
                  <a:gd name="T40" fmla="*/ 0 w 99"/>
                  <a:gd name="T41" fmla="*/ 1 h 88"/>
                  <a:gd name="T42" fmla="*/ 0 w 99"/>
                  <a:gd name="T43" fmla="*/ 1 h 88"/>
                  <a:gd name="T44" fmla="*/ 0 w 99"/>
                  <a:gd name="T45" fmla="*/ 1 h 88"/>
                  <a:gd name="T46" fmla="*/ 0 w 99"/>
                  <a:gd name="T47" fmla="*/ 1 h 88"/>
                  <a:gd name="T48" fmla="*/ 0 w 99"/>
                  <a:gd name="T49" fmla="*/ 1 h 88"/>
                  <a:gd name="T50" fmla="*/ 0 w 99"/>
                  <a:gd name="T51" fmla="*/ 1 h 88"/>
                  <a:gd name="T52" fmla="*/ 0 w 99"/>
                  <a:gd name="T53" fmla="*/ 1 h 88"/>
                  <a:gd name="T54" fmla="*/ 0 w 99"/>
                  <a:gd name="T55" fmla="*/ 1 h 88"/>
                  <a:gd name="T56" fmla="*/ 0 w 99"/>
                  <a:gd name="T57" fmla="*/ 1 h 88"/>
                  <a:gd name="T58" fmla="*/ 0 w 99"/>
                  <a:gd name="T59" fmla="*/ 0 h 88"/>
                  <a:gd name="T60" fmla="*/ 0 w 99"/>
                  <a:gd name="T61" fmla="*/ 1 h 88"/>
                  <a:gd name="T62" fmla="*/ 0 w 99"/>
                  <a:gd name="T63" fmla="*/ 1 h 88"/>
                  <a:gd name="T64" fmla="*/ 0 w 99"/>
                  <a:gd name="T65" fmla="*/ 1 h 88"/>
                  <a:gd name="T66" fmla="*/ 0 w 99"/>
                  <a:gd name="T67" fmla="*/ 1 h 88"/>
                  <a:gd name="T68" fmla="*/ 0 w 99"/>
                  <a:gd name="T69" fmla="*/ 1 h 88"/>
                  <a:gd name="T70" fmla="*/ 0 w 99"/>
                  <a:gd name="T71" fmla="*/ 1 h 88"/>
                  <a:gd name="T72" fmla="*/ 0 w 99"/>
                  <a:gd name="T73" fmla="*/ 1 h 88"/>
                  <a:gd name="T74" fmla="*/ 0 w 99"/>
                  <a:gd name="T75" fmla="*/ 1 h 88"/>
                  <a:gd name="T76" fmla="*/ 0 w 99"/>
                  <a:gd name="T77" fmla="*/ 1 h 88"/>
                  <a:gd name="T78" fmla="*/ 0 w 99"/>
                  <a:gd name="T79" fmla="*/ 1 h 88"/>
                  <a:gd name="T80" fmla="*/ 0 w 99"/>
                  <a:gd name="T81" fmla="*/ 1 h 88"/>
                  <a:gd name="T82" fmla="*/ 0 w 99"/>
                  <a:gd name="T83" fmla="*/ 1 h 88"/>
                  <a:gd name="T84" fmla="*/ 0 w 99"/>
                  <a:gd name="T85" fmla="*/ 1 h 88"/>
                  <a:gd name="T86" fmla="*/ 0 w 99"/>
                  <a:gd name="T87" fmla="*/ 1 h 88"/>
                  <a:gd name="T88" fmla="*/ 0 w 99"/>
                  <a:gd name="T89" fmla="*/ 1 h 88"/>
                  <a:gd name="T90" fmla="*/ 0 w 99"/>
                  <a:gd name="T91" fmla="*/ 1 h 88"/>
                  <a:gd name="T92" fmla="*/ 0 w 99"/>
                  <a:gd name="T93" fmla="*/ 1 h 88"/>
                  <a:gd name="T94" fmla="*/ 0 w 99"/>
                  <a:gd name="T95" fmla="*/ 1 h 88"/>
                  <a:gd name="T96" fmla="*/ 0 w 99"/>
                  <a:gd name="T97" fmla="*/ 1 h 88"/>
                  <a:gd name="T98" fmla="*/ 0 w 99"/>
                  <a:gd name="T99" fmla="*/ 1 h 88"/>
                  <a:gd name="T100" fmla="*/ 0 w 99"/>
                  <a:gd name="T101" fmla="*/ 1 h 88"/>
                  <a:gd name="T102" fmla="*/ 0 w 99"/>
                  <a:gd name="T103" fmla="*/ 1 h 88"/>
                  <a:gd name="T104" fmla="*/ 0 w 99"/>
                  <a:gd name="T105" fmla="*/ 1 h 88"/>
                  <a:gd name="T106" fmla="*/ 0 w 99"/>
                  <a:gd name="T107" fmla="*/ 1 h 88"/>
                  <a:gd name="T108" fmla="*/ 0 w 99"/>
                  <a:gd name="T109" fmla="*/ 1 h 88"/>
                  <a:gd name="T110" fmla="*/ 0 w 99"/>
                  <a:gd name="T111" fmla="*/ 1 h 88"/>
                  <a:gd name="T112" fmla="*/ 0 w 99"/>
                  <a:gd name="T113" fmla="*/ 1 h 88"/>
                  <a:gd name="T114" fmla="*/ 0 w 99"/>
                  <a:gd name="T115" fmla="*/ 1 h 88"/>
                  <a:gd name="T116" fmla="*/ 0 w 99"/>
                  <a:gd name="T117" fmla="*/ 1 h 88"/>
                  <a:gd name="T118" fmla="*/ 0 w 99"/>
                  <a:gd name="T119" fmla="*/ 1 h 8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9"/>
                  <a:gd name="T181" fmla="*/ 0 h 88"/>
                  <a:gd name="T182" fmla="*/ 99 w 99"/>
                  <a:gd name="T183" fmla="*/ 88 h 8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9" h="88">
                    <a:moveTo>
                      <a:pt x="68" y="86"/>
                    </a:moveTo>
                    <a:lnTo>
                      <a:pt x="70" y="84"/>
                    </a:lnTo>
                    <a:lnTo>
                      <a:pt x="74" y="80"/>
                    </a:lnTo>
                    <a:lnTo>
                      <a:pt x="78" y="74"/>
                    </a:lnTo>
                    <a:lnTo>
                      <a:pt x="85" y="67"/>
                    </a:lnTo>
                    <a:lnTo>
                      <a:pt x="89" y="61"/>
                    </a:lnTo>
                    <a:lnTo>
                      <a:pt x="91" y="57"/>
                    </a:lnTo>
                    <a:lnTo>
                      <a:pt x="93" y="51"/>
                    </a:lnTo>
                    <a:lnTo>
                      <a:pt x="95" y="48"/>
                    </a:lnTo>
                    <a:lnTo>
                      <a:pt x="97" y="42"/>
                    </a:lnTo>
                    <a:lnTo>
                      <a:pt x="99" y="38"/>
                    </a:lnTo>
                    <a:lnTo>
                      <a:pt x="99" y="32"/>
                    </a:lnTo>
                    <a:lnTo>
                      <a:pt x="99" y="29"/>
                    </a:lnTo>
                    <a:lnTo>
                      <a:pt x="95" y="23"/>
                    </a:lnTo>
                    <a:lnTo>
                      <a:pt x="93" y="19"/>
                    </a:lnTo>
                    <a:lnTo>
                      <a:pt x="91" y="15"/>
                    </a:lnTo>
                    <a:lnTo>
                      <a:pt x="89" y="13"/>
                    </a:lnTo>
                    <a:lnTo>
                      <a:pt x="82" y="10"/>
                    </a:lnTo>
                    <a:lnTo>
                      <a:pt x="76" y="10"/>
                    </a:lnTo>
                    <a:lnTo>
                      <a:pt x="68" y="12"/>
                    </a:lnTo>
                    <a:lnTo>
                      <a:pt x="64" y="13"/>
                    </a:lnTo>
                    <a:lnTo>
                      <a:pt x="61" y="13"/>
                    </a:lnTo>
                    <a:lnTo>
                      <a:pt x="59" y="15"/>
                    </a:lnTo>
                    <a:lnTo>
                      <a:pt x="59" y="13"/>
                    </a:lnTo>
                    <a:lnTo>
                      <a:pt x="57" y="12"/>
                    </a:lnTo>
                    <a:lnTo>
                      <a:pt x="53" y="10"/>
                    </a:lnTo>
                    <a:lnTo>
                      <a:pt x="49" y="6"/>
                    </a:lnTo>
                    <a:lnTo>
                      <a:pt x="44" y="4"/>
                    </a:lnTo>
                    <a:lnTo>
                      <a:pt x="38" y="2"/>
                    </a:lnTo>
                    <a:lnTo>
                      <a:pt x="30" y="0"/>
                    </a:lnTo>
                    <a:lnTo>
                      <a:pt x="23" y="2"/>
                    </a:lnTo>
                    <a:lnTo>
                      <a:pt x="15" y="4"/>
                    </a:lnTo>
                    <a:lnTo>
                      <a:pt x="9" y="8"/>
                    </a:lnTo>
                    <a:lnTo>
                      <a:pt x="6" y="13"/>
                    </a:lnTo>
                    <a:lnTo>
                      <a:pt x="2" y="21"/>
                    </a:lnTo>
                    <a:lnTo>
                      <a:pt x="0" y="27"/>
                    </a:lnTo>
                    <a:lnTo>
                      <a:pt x="0" y="32"/>
                    </a:lnTo>
                    <a:lnTo>
                      <a:pt x="2" y="40"/>
                    </a:lnTo>
                    <a:lnTo>
                      <a:pt x="4" y="44"/>
                    </a:lnTo>
                    <a:lnTo>
                      <a:pt x="6" y="48"/>
                    </a:lnTo>
                    <a:lnTo>
                      <a:pt x="7" y="53"/>
                    </a:lnTo>
                    <a:lnTo>
                      <a:pt x="9" y="59"/>
                    </a:lnTo>
                    <a:lnTo>
                      <a:pt x="11" y="65"/>
                    </a:lnTo>
                    <a:lnTo>
                      <a:pt x="13" y="69"/>
                    </a:lnTo>
                    <a:lnTo>
                      <a:pt x="15" y="74"/>
                    </a:lnTo>
                    <a:lnTo>
                      <a:pt x="19" y="78"/>
                    </a:lnTo>
                    <a:lnTo>
                      <a:pt x="23" y="80"/>
                    </a:lnTo>
                    <a:lnTo>
                      <a:pt x="30" y="80"/>
                    </a:lnTo>
                    <a:lnTo>
                      <a:pt x="36" y="78"/>
                    </a:lnTo>
                    <a:lnTo>
                      <a:pt x="40" y="76"/>
                    </a:lnTo>
                    <a:lnTo>
                      <a:pt x="42" y="76"/>
                    </a:lnTo>
                    <a:lnTo>
                      <a:pt x="44" y="78"/>
                    </a:lnTo>
                    <a:lnTo>
                      <a:pt x="45" y="82"/>
                    </a:lnTo>
                    <a:lnTo>
                      <a:pt x="49" y="86"/>
                    </a:lnTo>
                    <a:lnTo>
                      <a:pt x="55" y="88"/>
                    </a:lnTo>
                    <a:lnTo>
                      <a:pt x="59" y="88"/>
                    </a:lnTo>
                    <a:lnTo>
                      <a:pt x="63" y="86"/>
                    </a:lnTo>
                    <a:lnTo>
                      <a:pt x="66" y="86"/>
                    </a:lnTo>
                    <a:lnTo>
                      <a:pt x="68" y="8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80" name="Freeform 266"/>
              <p:cNvSpPr>
                <a:spLocks/>
              </p:cNvSpPr>
              <p:nvPr/>
            </p:nvSpPr>
            <p:spPr bwMode="auto">
              <a:xfrm>
                <a:off x="2345" y="2818"/>
                <a:ext cx="42" cy="27"/>
              </a:xfrm>
              <a:custGeom>
                <a:avLst/>
                <a:gdLst>
                  <a:gd name="T0" fmla="*/ 1 w 84"/>
                  <a:gd name="T1" fmla="*/ 1 h 53"/>
                  <a:gd name="T2" fmla="*/ 1 w 84"/>
                  <a:gd name="T3" fmla="*/ 1 h 53"/>
                  <a:gd name="T4" fmla="*/ 1 w 84"/>
                  <a:gd name="T5" fmla="*/ 1 h 53"/>
                  <a:gd name="T6" fmla="*/ 1 w 84"/>
                  <a:gd name="T7" fmla="*/ 1 h 53"/>
                  <a:gd name="T8" fmla="*/ 1 w 84"/>
                  <a:gd name="T9" fmla="*/ 1 h 53"/>
                  <a:gd name="T10" fmla="*/ 1 w 84"/>
                  <a:gd name="T11" fmla="*/ 1 h 53"/>
                  <a:gd name="T12" fmla="*/ 1 w 84"/>
                  <a:gd name="T13" fmla="*/ 1 h 53"/>
                  <a:gd name="T14" fmla="*/ 1 w 84"/>
                  <a:gd name="T15" fmla="*/ 1 h 53"/>
                  <a:gd name="T16" fmla="*/ 1 w 84"/>
                  <a:gd name="T17" fmla="*/ 1 h 53"/>
                  <a:gd name="T18" fmla="*/ 1 w 84"/>
                  <a:gd name="T19" fmla="*/ 1 h 53"/>
                  <a:gd name="T20" fmla="*/ 1 w 84"/>
                  <a:gd name="T21" fmla="*/ 1 h 53"/>
                  <a:gd name="T22" fmla="*/ 1 w 84"/>
                  <a:gd name="T23" fmla="*/ 1 h 53"/>
                  <a:gd name="T24" fmla="*/ 1 w 84"/>
                  <a:gd name="T25" fmla="*/ 1 h 53"/>
                  <a:gd name="T26" fmla="*/ 1 w 84"/>
                  <a:gd name="T27" fmla="*/ 1 h 53"/>
                  <a:gd name="T28" fmla="*/ 1 w 84"/>
                  <a:gd name="T29" fmla="*/ 1 h 53"/>
                  <a:gd name="T30" fmla="*/ 1 w 84"/>
                  <a:gd name="T31" fmla="*/ 1 h 53"/>
                  <a:gd name="T32" fmla="*/ 1 w 84"/>
                  <a:gd name="T33" fmla="*/ 1 h 53"/>
                  <a:gd name="T34" fmla="*/ 1 w 84"/>
                  <a:gd name="T35" fmla="*/ 1 h 53"/>
                  <a:gd name="T36" fmla="*/ 1 w 84"/>
                  <a:gd name="T37" fmla="*/ 1 h 53"/>
                  <a:gd name="T38" fmla="*/ 1 w 84"/>
                  <a:gd name="T39" fmla="*/ 1 h 53"/>
                  <a:gd name="T40" fmla="*/ 1 w 84"/>
                  <a:gd name="T41" fmla="*/ 1 h 53"/>
                  <a:gd name="T42" fmla="*/ 1 w 84"/>
                  <a:gd name="T43" fmla="*/ 1 h 53"/>
                  <a:gd name="T44" fmla="*/ 1 w 84"/>
                  <a:gd name="T45" fmla="*/ 0 h 53"/>
                  <a:gd name="T46" fmla="*/ 1 w 84"/>
                  <a:gd name="T47" fmla="*/ 1 h 53"/>
                  <a:gd name="T48" fmla="*/ 1 w 84"/>
                  <a:gd name="T49" fmla="*/ 1 h 53"/>
                  <a:gd name="T50" fmla="*/ 1 w 84"/>
                  <a:gd name="T51" fmla="*/ 1 h 53"/>
                  <a:gd name="T52" fmla="*/ 1 w 84"/>
                  <a:gd name="T53" fmla="*/ 1 h 53"/>
                  <a:gd name="T54" fmla="*/ 1 w 84"/>
                  <a:gd name="T55" fmla="*/ 1 h 53"/>
                  <a:gd name="T56" fmla="*/ 0 w 84"/>
                  <a:gd name="T57" fmla="*/ 1 h 53"/>
                  <a:gd name="T58" fmla="*/ 0 w 84"/>
                  <a:gd name="T59" fmla="*/ 1 h 53"/>
                  <a:gd name="T60" fmla="*/ 1 w 84"/>
                  <a:gd name="T61" fmla="*/ 1 h 53"/>
                  <a:gd name="T62" fmla="*/ 1 w 84"/>
                  <a:gd name="T63" fmla="*/ 1 h 53"/>
                  <a:gd name="T64" fmla="*/ 1 w 84"/>
                  <a:gd name="T65" fmla="*/ 1 h 53"/>
                  <a:gd name="T66" fmla="*/ 1 w 84"/>
                  <a:gd name="T67" fmla="*/ 1 h 53"/>
                  <a:gd name="T68" fmla="*/ 1 w 84"/>
                  <a:gd name="T69" fmla="*/ 1 h 53"/>
                  <a:gd name="T70" fmla="*/ 1 w 84"/>
                  <a:gd name="T71" fmla="*/ 1 h 53"/>
                  <a:gd name="T72" fmla="*/ 1 w 84"/>
                  <a:gd name="T73" fmla="*/ 1 h 53"/>
                  <a:gd name="T74" fmla="*/ 1 w 84"/>
                  <a:gd name="T75" fmla="*/ 1 h 53"/>
                  <a:gd name="T76" fmla="*/ 1 w 84"/>
                  <a:gd name="T77" fmla="*/ 1 h 53"/>
                  <a:gd name="T78" fmla="*/ 1 w 84"/>
                  <a:gd name="T79" fmla="*/ 1 h 53"/>
                  <a:gd name="T80" fmla="*/ 1 w 84"/>
                  <a:gd name="T81" fmla="*/ 1 h 53"/>
                  <a:gd name="T82" fmla="*/ 1 w 84"/>
                  <a:gd name="T83" fmla="*/ 1 h 53"/>
                  <a:gd name="T84" fmla="*/ 1 w 84"/>
                  <a:gd name="T85" fmla="*/ 1 h 53"/>
                  <a:gd name="T86" fmla="*/ 1 w 84"/>
                  <a:gd name="T87" fmla="*/ 1 h 53"/>
                  <a:gd name="T88" fmla="*/ 1 w 84"/>
                  <a:gd name="T89" fmla="*/ 1 h 53"/>
                  <a:gd name="T90" fmla="*/ 1 w 84"/>
                  <a:gd name="T91" fmla="*/ 1 h 53"/>
                  <a:gd name="T92" fmla="*/ 1 w 84"/>
                  <a:gd name="T93" fmla="*/ 1 h 53"/>
                  <a:gd name="T94" fmla="*/ 1 w 84"/>
                  <a:gd name="T95" fmla="*/ 1 h 53"/>
                  <a:gd name="T96" fmla="*/ 1 w 84"/>
                  <a:gd name="T97" fmla="*/ 1 h 53"/>
                  <a:gd name="T98" fmla="*/ 1 w 84"/>
                  <a:gd name="T99" fmla="*/ 1 h 53"/>
                  <a:gd name="T100" fmla="*/ 1 w 84"/>
                  <a:gd name="T101" fmla="*/ 1 h 53"/>
                  <a:gd name="T102" fmla="*/ 1 w 84"/>
                  <a:gd name="T103" fmla="*/ 1 h 53"/>
                  <a:gd name="T104" fmla="*/ 1 w 84"/>
                  <a:gd name="T105" fmla="*/ 1 h 53"/>
                  <a:gd name="T106" fmla="*/ 1 w 84"/>
                  <a:gd name="T107" fmla="*/ 1 h 53"/>
                  <a:gd name="T108" fmla="*/ 1 w 84"/>
                  <a:gd name="T109" fmla="*/ 1 h 5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4"/>
                  <a:gd name="T166" fmla="*/ 0 h 53"/>
                  <a:gd name="T167" fmla="*/ 84 w 84"/>
                  <a:gd name="T168" fmla="*/ 53 h 5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4" h="53">
                    <a:moveTo>
                      <a:pt x="78" y="51"/>
                    </a:moveTo>
                    <a:lnTo>
                      <a:pt x="78" y="49"/>
                    </a:lnTo>
                    <a:lnTo>
                      <a:pt x="82" y="42"/>
                    </a:lnTo>
                    <a:lnTo>
                      <a:pt x="82" y="38"/>
                    </a:lnTo>
                    <a:lnTo>
                      <a:pt x="84" y="34"/>
                    </a:lnTo>
                    <a:lnTo>
                      <a:pt x="84" y="28"/>
                    </a:lnTo>
                    <a:lnTo>
                      <a:pt x="84" y="25"/>
                    </a:lnTo>
                    <a:lnTo>
                      <a:pt x="82" y="21"/>
                    </a:lnTo>
                    <a:lnTo>
                      <a:pt x="80" y="17"/>
                    </a:lnTo>
                    <a:lnTo>
                      <a:pt x="76" y="15"/>
                    </a:lnTo>
                    <a:lnTo>
                      <a:pt x="73" y="13"/>
                    </a:lnTo>
                    <a:lnTo>
                      <a:pt x="69" y="11"/>
                    </a:lnTo>
                    <a:lnTo>
                      <a:pt x="65" y="11"/>
                    </a:lnTo>
                    <a:lnTo>
                      <a:pt x="59" y="11"/>
                    </a:lnTo>
                    <a:lnTo>
                      <a:pt x="56" y="11"/>
                    </a:lnTo>
                    <a:lnTo>
                      <a:pt x="52" y="15"/>
                    </a:lnTo>
                    <a:lnTo>
                      <a:pt x="48" y="13"/>
                    </a:lnTo>
                    <a:lnTo>
                      <a:pt x="44" y="7"/>
                    </a:lnTo>
                    <a:lnTo>
                      <a:pt x="40" y="6"/>
                    </a:lnTo>
                    <a:lnTo>
                      <a:pt x="37" y="4"/>
                    </a:lnTo>
                    <a:lnTo>
                      <a:pt x="31" y="2"/>
                    </a:lnTo>
                    <a:lnTo>
                      <a:pt x="27" y="2"/>
                    </a:lnTo>
                    <a:lnTo>
                      <a:pt x="19" y="0"/>
                    </a:lnTo>
                    <a:lnTo>
                      <a:pt x="16" y="2"/>
                    </a:lnTo>
                    <a:lnTo>
                      <a:pt x="10" y="4"/>
                    </a:lnTo>
                    <a:lnTo>
                      <a:pt x="8" y="7"/>
                    </a:lnTo>
                    <a:lnTo>
                      <a:pt x="4" y="11"/>
                    </a:lnTo>
                    <a:lnTo>
                      <a:pt x="4" y="15"/>
                    </a:lnTo>
                    <a:lnTo>
                      <a:pt x="0" y="19"/>
                    </a:lnTo>
                    <a:lnTo>
                      <a:pt x="0" y="23"/>
                    </a:lnTo>
                    <a:lnTo>
                      <a:pt x="2" y="28"/>
                    </a:lnTo>
                    <a:lnTo>
                      <a:pt x="4" y="36"/>
                    </a:lnTo>
                    <a:lnTo>
                      <a:pt x="8" y="42"/>
                    </a:lnTo>
                    <a:lnTo>
                      <a:pt x="10" y="47"/>
                    </a:lnTo>
                    <a:lnTo>
                      <a:pt x="14" y="51"/>
                    </a:lnTo>
                    <a:lnTo>
                      <a:pt x="18" y="53"/>
                    </a:lnTo>
                    <a:lnTo>
                      <a:pt x="19" y="53"/>
                    </a:lnTo>
                    <a:lnTo>
                      <a:pt x="23" y="53"/>
                    </a:lnTo>
                    <a:lnTo>
                      <a:pt x="23" y="49"/>
                    </a:lnTo>
                    <a:lnTo>
                      <a:pt x="27" y="47"/>
                    </a:lnTo>
                    <a:lnTo>
                      <a:pt x="27" y="42"/>
                    </a:lnTo>
                    <a:lnTo>
                      <a:pt x="31" y="40"/>
                    </a:lnTo>
                    <a:lnTo>
                      <a:pt x="35" y="38"/>
                    </a:lnTo>
                    <a:lnTo>
                      <a:pt x="40" y="38"/>
                    </a:lnTo>
                    <a:lnTo>
                      <a:pt x="44" y="38"/>
                    </a:lnTo>
                    <a:lnTo>
                      <a:pt x="50" y="40"/>
                    </a:lnTo>
                    <a:lnTo>
                      <a:pt x="54" y="44"/>
                    </a:lnTo>
                    <a:lnTo>
                      <a:pt x="57" y="47"/>
                    </a:lnTo>
                    <a:lnTo>
                      <a:pt x="61" y="49"/>
                    </a:lnTo>
                    <a:lnTo>
                      <a:pt x="65" y="53"/>
                    </a:lnTo>
                    <a:lnTo>
                      <a:pt x="67" y="53"/>
                    </a:lnTo>
                    <a:lnTo>
                      <a:pt x="71" y="53"/>
                    </a:lnTo>
                    <a:lnTo>
                      <a:pt x="75" y="53"/>
                    </a:lnTo>
                    <a:lnTo>
                      <a:pt x="78" y="51"/>
                    </a:lnTo>
                    <a:close/>
                  </a:path>
                </a:pathLst>
              </a:custGeom>
              <a:solidFill>
                <a:srgbClr val="F79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81" name="Freeform 267"/>
              <p:cNvSpPr>
                <a:spLocks/>
              </p:cNvSpPr>
              <p:nvPr/>
            </p:nvSpPr>
            <p:spPr bwMode="auto">
              <a:xfrm>
                <a:off x="2349" y="2821"/>
                <a:ext cx="12" cy="11"/>
              </a:xfrm>
              <a:custGeom>
                <a:avLst/>
                <a:gdLst>
                  <a:gd name="T0" fmla="*/ 0 w 25"/>
                  <a:gd name="T1" fmla="*/ 0 h 22"/>
                  <a:gd name="T2" fmla="*/ 0 w 25"/>
                  <a:gd name="T3" fmla="*/ 0 h 22"/>
                  <a:gd name="T4" fmla="*/ 0 w 25"/>
                  <a:gd name="T5" fmla="*/ 1 h 22"/>
                  <a:gd name="T6" fmla="*/ 0 w 25"/>
                  <a:gd name="T7" fmla="*/ 1 h 22"/>
                  <a:gd name="T8" fmla="*/ 0 w 25"/>
                  <a:gd name="T9" fmla="*/ 1 h 22"/>
                  <a:gd name="T10" fmla="*/ 0 w 25"/>
                  <a:gd name="T11" fmla="*/ 1 h 22"/>
                  <a:gd name="T12" fmla="*/ 0 w 25"/>
                  <a:gd name="T13" fmla="*/ 1 h 22"/>
                  <a:gd name="T14" fmla="*/ 0 w 25"/>
                  <a:gd name="T15" fmla="*/ 1 h 22"/>
                  <a:gd name="T16" fmla="*/ 0 w 25"/>
                  <a:gd name="T17" fmla="*/ 1 h 22"/>
                  <a:gd name="T18" fmla="*/ 0 w 25"/>
                  <a:gd name="T19" fmla="*/ 1 h 22"/>
                  <a:gd name="T20" fmla="*/ 0 w 25"/>
                  <a:gd name="T21" fmla="*/ 1 h 22"/>
                  <a:gd name="T22" fmla="*/ 0 w 25"/>
                  <a:gd name="T23" fmla="*/ 1 h 22"/>
                  <a:gd name="T24" fmla="*/ 0 w 25"/>
                  <a:gd name="T25" fmla="*/ 1 h 22"/>
                  <a:gd name="T26" fmla="*/ 0 w 25"/>
                  <a:gd name="T27" fmla="*/ 1 h 22"/>
                  <a:gd name="T28" fmla="*/ 0 w 25"/>
                  <a:gd name="T29" fmla="*/ 0 h 22"/>
                  <a:gd name="T30" fmla="*/ 0 w 25"/>
                  <a:gd name="T31" fmla="*/ 0 h 2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5"/>
                  <a:gd name="T49" fmla="*/ 0 h 22"/>
                  <a:gd name="T50" fmla="*/ 25 w 25"/>
                  <a:gd name="T51" fmla="*/ 22 h 2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5" h="22">
                    <a:moveTo>
                      <a:pt x="21" y="0"/>
                    </a:moveTo>
                    <a:lnTo>
                      <a:pt x="19" y="0"/>
                    </a:lnTo>
                    <a:lnTo>
                      <a:pt x="11" y="1"/>
                    </a:lnTo>
                    <a:lnTo>
                      <a:pt x="10" y="1"/>
                    </a:lnTo>
                    <a:lnTo>
                      <a:pt x="6" y="5"/>
                    </a:lnTo>
                    <a:lnTo>
                      <a:pt x="2" y="9"/>
                    </a:lnTo>
                    <a:lnTo>
                      <a:pt x="0" y="15"/>
                    </a:lnTo>
                    <a:lnTo>
                      <a:pt x="8" y="22"/>
                    </a:lnTo>
                    <a:lnTo>
                      <a:pt x="10" y="20"/>
                    </a:lnTo>
                    <a:lnTo>
                      <a:pt x="11" y="15"/>
                    </a:lnTo>
                    <a:lnTo>
                      <a:pt x="13" y="13"/>
                    </a:lnTo>
                    <a:lnTo>
                      <a:pt x="15" y="11"/>
                    </a:lnTo>
                    <a:lnTo>
                      <a:pt x="19" y="7"/>
                    </a:lnTo>
                    <a:lnTo>
                      <a:pt x="25" y="7"/>
                    </a:lnTo>
                    <a:lnTo>
                      <a:pt x="21" y="0"/>
                    </a:lnTo>
                    <a:close/>
                  </a:path>
                </a:pathLst>
              </a:custGeom>
              <a:solidFill>
                <a:srgbClr val="FF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82" name="Freeform 268"/>
              <p:cNvSpPr>
                <a:spLocks/>
              </p:cNvSpPr>
              <p:nvPr/>
            </p:nvSpPr>
            <p:spPr bwMode="auto">
              <a:xfrm>
                <a:off x="2365" y="2823"/>
                <a:ext cx="9" cy="5"/>
              </a:xfrm>
              <a:custGeom>
                <a:avLst/>
                <a:gdLst>
                  <a:gd name="T0" fmla="*/ 0 w 19"/>
                  <a:gd name="T1" fmla="*/ 0 h 12"/>
                  <a:gd name="T2" fmla="*/ 0 w 19"/>
                  <a:gd name="T3" fmla="*/ 0 h 12"/>
                  <a:gd name="T4" fmla="*/ 0 w 19"/>
                  <a:gd name="T5" fmla="*/ 0 h 12"/>
                  <a:gd name="T6" fmla="*/ 0 w 19"/>
                  <a:gd name="T7" fmla="*/ 0 h 12"/>
                  <a:gd name="T8" fmla="*/ 0 w 19"/>
                  <a:gd name="T9" fmla="*/ 0 h 12"/>
                  <a:gd name="T10" fmla="*/ 0 w 19"/>
                  <a:gd name="T11" fmla="*/ 0 h 12"/>
                  <a:gd name="T12" fmla="*/ 0 60000 65536"/>
                  <a:gd name="T13" fmla="*/ 0 60000 65536"/>
                  <a:gd name="T14" fmla="*/ 0 60000 65536"/>
                  <a:gd name="T15" fmla="*/ 0 60000 65536"/>
                  <a:gd name="T16" fmla="*/ 0 60000 65536"/>
                  <a:gd name="T17" fmla="*/ 0 60000 65536"/>
                  <a:gd name="T18" fmla="*/ 0 w 19"/>
                  <a:gd name="T19" fmla="*/ 0 h 12"/>
                  <a:gd name="T20" fmla="*/ 19 w 19"/>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9" h="12">
                    <a:moveTo>
                      <a:pt x="19" y="8"/>
                    </a:moveTo>
                    <a:lnTo>
                      <a:pt x="14" y="0"/>
                    </a:lnTo>
                    <a:lnTo>
                      <a:pt x="0" y="4"/>
                    </a:lnTo>
                    <a:lnTo>
                      <a:pt x="8" y="12"/>
                    </a:lnTo>
                    <a:lnTo>
                      <a:pt x="19" y="8"/>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83" name="Freeform 269"/>
              <p:cNvSpPr>
                <a:spLocks/>
              </p:cNvSpPr>
              <p:nvPr/>
            </p:nvSpPr>
            <p:spPr bwMode="auto">
              <a:xfrm>
                <a:off x="2370" y="2782"/>
                <a:ext cx="47" cy="46"/>
              </a:xfrm>
              <a:custGeom>
                <a:avLst/>
                <a:gdLst>
                  <a:gd name="T0" fmla="*/ 1 w 93"/>
                  <a:gd name="T1" fmla="*/ 0 h 93"/>
                  <a:gd name="T2" fmla="*/ 1 w 93"/>
                  <a:gd name="T3" fmla="*/ 0 h 93"/>
                  <a:gd name="T4" fmla="*/ 1 w 93"/>
                  <a:gd name="T5" fmla="*/ 0 h 93"/>
                  <a:gd name="T6" fmla="*/ 1 w 93"/>
                  <a:gd name="T7" fmla="*/ 0 h 93"/>
                  <a:gd name="T8" fmla="*/ 1 w 93"/>
                  <a:gd name="T9" fmla="*/ 0 h 93"/>
                  <a:gd name="T10" fmla="*/ 1 w 93"/>
                  <a:gd name="T11" fmla="*/ 0 h 93"/>
                  <a:gd name="T12" fmla="*/ 1 w 93"/>
                  <a:gd name="T13" fmla="*/ 0 h 93"/>
                  <a:gd name="T14" fmla="*/ 1 w 93"/>
                  <a:gd name="T15" fmla="*/ 0 h 93"/>
                  <a:gd name="T16" fmla="*/ 1 w 93"/>
                  <a:gd name="T17" fmla="*/ 0 h 93"/>
                  <a:gd name="T18" fmla="*/ 1 w 93"/>
                  <a:gd name="T19" fmla="*/ 0 h 93"/>
                  <a:gd name="T20" fmla="*/ 1 w 93"/>
                  <a:gd name="T21" fmla="*/ 0 h 93"/>
                  <a:gd name="T22" fmla="*/ 1 w 93"/>
                  <a:gd name="T23" fmla="*/ 0 h 93"/>
                  <a:gd name="T24" fmla="*/ 1 w 93"/>
                  <a:gd name="T25" fmla="*/ 0 h 93"/>
                  <a:gd name="T26" fmla="*/ 1 w 93"/>
                  <a:gd name="T27" fmla="*/ 0 h 93"/>
                  <a:gd name="T28" fmla="*/ 1 w 93"/>
                  <a:gd name="T29" fmla="*/ 0 h 93"/>
                  <a:gd name="T30" fmla="*/ 1 w 93"/>
                  <a:gd name="T31" fmla="*/ 0 h 93"/>
                  <a:gd name="T32" fmla="*/ 1 w 93"/>
                  <a:gd name="T33" fmla="*/ 0 h 93"/>
                  <a:gd name="T34" fmla="*/ 1 w 93"/>
                  <a:gd name="T35" fmla="*/ 0 h 93"/>
                  <a:gd name="T36" fmla="*/ 1 w 93"/>
                  <a:gd name="T37" fmla="*/ 0 h 93"/>
                  <a:gd name="T38" fmla="*/ 1 w 93"/>
                  <a:gd name="T39" fmla="*/ 0 h 93"/>
                  <a:gd name="T40" fmla="*/ 1 w 93"/>
                  <a:gd name="T41" fmla="*/ 0 h 93"/>
                  <a:gd name="T42" fmla="*/ 1 w 93"/>
                  <a:gd name="T43" fmla="*/ 0 h 93"/>
                  <a:gd name="T44" fmla="*/ 1 w 93"/>
                  <a:gd name="T45" fmla="*/ 0 h 93"/>
                  <a:gd name="T46" fmla="*/ 1 w 93"/>
                  <a:gd name="T47" fmla="*/ 0 h 93"/>
                  <a:gd name="T48" fmla="*/ 1 w 93"/>
                  <a:gd name="T49" fmla="*/ 0 h 93"/>
                  <a:gd name="T50" fmla="*/ 1 w 93"/>
                  <a:gd name="T51" fmla="*/ 0 h 93"/>
                  <a:gd name="T52" fmla="*/ 1 w 93"/>
                  <a:gd name="T53" fmla="*/ 0 h 93"/>
                  <a:gd name="T54" fmla="*/ 1 w 93"/>
                  <a:gd name="T55" fmla="*/ 0 h 93"/>
                  <a:gd name="T56" fmla="*/ 1 w 93"/>
                  <a:gd name="T57" fmla="*/ 0 h 93"/>
                  <a:gd name="T58" fmla="*/ 1 w 93"/>
                  <a:gd name="T59" fmla="*/ 0 h 93"/>
                  <a:gd name="T60" fmla="*/ 1 w 93"/>
                  <a:gd name="T61" fmla="*/ 0 h 93"/>
                  <a:gd name="T62" fmla="*/ 0 w 93"/>
                  <a:gd name="T63" fmla="*/ 0 h 93"/>
                  <a:gd name="T64" fmla="*/ 1 w 93"/>
                  <a:gd name="T65" fmla="*/ 0 h 93"/>
                  <a:gd name="T66" fmla="*/ 1 w 93"/>
                  <a:gd name="T67" fmla="*/ 0 h 93"/>
                  <a:gd name="T68" fmla="*/ 1 w 93"/>
                  <a:gd name="T69" fmla="*/ 0 h 93"/>
                  <a:gd name="T70" fmla="*/ 1 w 93"/>
                  <a:gd name="T71" fmla="*/ 0 h 93"/>
                  <a:gd name="T72" fmla="*/ 1 w 93"/>
                  <a:gd name="T73" fmla="*/ 0 h 93"/>
                  <a:gd name="T74" fmla="*/ 1 w 93"/>
                  <a:gd name="T75" fmla="*/ 0 h 93"/>
                  <a:gd name="T76" fmla="*/ 1 w 93"/>
                  <a:gd name="T77" fmla="*/ 0 h 93"/>
                  <a:gd name="T78" fmla="*/ 1 w 93"/>
                  <a:gd name="T79" fmla="*/ 0 h 93"/>
                  <a:gd name="T80" fmla="*/ 1 w 93"/>
                  <a:gd name="T81" fmla="*/ 0 h 93"/>
                  <a:gd name="T82" fmla="*/ 1 w 93"/>
                  <a:gd name="T83" fmla="*/ 0 h 93"/>
                  <a:gd name="T84" fmla="*/ 1 w 93"/>
                  <a:gd name="T85" fmla="*/ 0 h 93"/>
                  <a:gd name="T86" fmla="*/ 1 w 93"/>
                  <a:gd name="T87" fmla="*/ 0 h 93"/>
                  <a:gd name="T88" fmla="*/ 1 w 93"/>
                  <a:gd name="T89" fmla="*/ 0 h 93"/>
                  <a:gd name="T90" fmla="*/ 1 w 93"/>
                  <a:gd name="T91" fmla="*/ 0 h 93"/>
                  <a:gd name="T92" fmla="*/ 1 w 93"/>
                  <a:gd name="T93" fmla="*/ 0 h 93"/>
                  <a:gd name="T94" fmla="*/ 1 w 93"/>
                  <a:gd name="T95" fmla="*/ 0 h 93"/>
                  <a:gd name="T96" fmla="*/ 1 w 93"/>
                  <a:gd name="T97" fmla="*/ 0 h 93"/>
                  <a:gd name="T98" fmla="*/ 1 w 93"/>
                  <a:gd name="T99" fmla="*/ 0 h 93"/>
                  <a:gd name="T100" fmla="*/ 1 w 93"/>
                  <a:gd name="T101" fmla="*/ 0 h 93"/>
                  <a:gd name="T102" fmla="*/ 1 w 93"/>
                  <a:gd name="T103" fmla="*/ 0 h 93"/>
                  <a:gd name="T104" fmla="*/ 1 w 93"/>
                  <a:gd name="T105" fmla="*/ 0 h 93"/>
                  <a:gd name="T106" fmla="*/ 1 w 93"/>
                  <a:gd name="T107" fmla="*/ 0 h 93"/>
                  <a:gd name="T108" fmla="*/ 1 w 93"/>
                  <a:gd name="T109" fmla="*/ 0 h 93"/>
                  <a:gd name="T110" fmla="*/ 1 w 93"/>
                  <a:gd name="T111" fmla="*/ 0 h 93"/>
                  <a:gd name="T112" fmla="*/ 1 w 93"/>
                  <a:gd name="T113" fmla="*/ 0 h 93"/>
                  <a:gd name="T114" fmla="*/ 1 w 93"/>
                  <a:gd name="T115" fmla="*/ 0 h 93"/>
                  <a:gd name="T116" fmla="*/ 1 w 93"/>
                  <a:gd name="T117" fmla="*/ 0 h 93"/>
                  <a:gd name="T118" fmla="*/ 1 w 93"/>
                  <a:gd name="T119" fmla="*/ 0 h 93"/>
                  <a:gd name="T120" fmla="*/ 1 w 93"/>
                  <a:gd name="T121" fmla="*/ 0 h 93"/>
                  <a:gd name="T122" fmla="*/ 1 w 93"/>
                  <a:gd name="T123" fmla="*/ 0 h 93"/>
                  <a:gd name="T124" fmla="*/ 1 w 93"/>
                  <a:gd name="T125" fmla="*/ 0 h 9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3"/>
                  <a:gd name="T190" fmla="*/ 0 h 93"/>
                  <a:gd name="T191" fmla="*/ 93 w 93"/>
                  <a:gd name="T192" fmla="*/ 93 h 9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3" h="93">
                    <a:moveTo>
                      <a:pt x="91" y="43"/>
                    </a:moveTo>
                    <a:lnTo>
                      <a:pt x="89" y="40"/>
                    </a:lnTo>
                    <a:lnTo>
                      <a:pt x="87" y="38"/>
                    </a:lnTo>
                    <a:lnTo>
                      <a:pt x="83" y="32"/>
                    </a:lnTo>
                    <a:lnTo>
                      <a:pt x="82" y="26"/>
                    </a:lnTo>
                    <a:lnTo>
                      <a:pt x="80" y="22"/>
                    </a:lnTo>
                    <a:lnTo>
                      <a:pt x="78" y="19"/>
                    </a:lnTo>
                    <a:lnTo>
                      <a:pt x="76" y="15"/>
                    </a:lnTo>
                    <a:lnTo>
                      <a:pt x="74" y="11"/>
                    </a:lnTo>
                    <a:lnTo>
                      <a:pt x="70" y="7"/>
                    </a:lnTo>
                    <a:lnTo>
                      <a:pt x="66" y="3"/>
                    </a:lnTo>
                    <a:lnTo>
                      <a:pt x="61" y="1"/>
                    </a:lnTo>
                    <a:lnTo>
                      <a:pt x="53" y="0"/>
                    </a:lnTo>
                    <a:lnTo>
                      <a:pt x="45" y="0"/>
                    </a:lnTo>
                    <a:lnTo>
                      <a:pt x="40" y="1"/>
                    </a:lnTo>
                    <a:lnTo>
                      <a:pt x="36" y="3"/>
                    </a:lnTo>
                    <a:lnTo>
                      <a:pt x="32" y="7"/>
                    </a:lnTo>
                    <a:lnTo>
                      <a:pt x="26" y="11"/>
                    </a:lnTo>
                    <a:lnTo>
                      <a:pt x="24" y="15"/>
                    </a:lnTo>
                    <a:lnTo>
                      <a:pt x="23" y="19"/>
                    </a:lnTo>
                    <a:lnTo>
                      <a:pt x="23" y="21"/>
                    </a:lnTo>
                    <a:lnTo>
                      <a:pt x="21" y="22"/>
                    </a:lnTo>
                    <a:lnTo>
                      <a:pt x="19" y="24"/>
                    </a:lnTo>
                    <a:lnTo>
                      <a:pt x="17" y="28"/>
                    </a:lnTo>
                    <a:lnTo>
                      <a:pt x="13" y="34"/>
                    </a:lnTo>
                    <a:lnTo>
                      <a:pt x="9" y="38"/>
                    </a:lnTo>
                    <a:lnTo>
                      <a:pt x="5" y="41"/>
                    </a:lnTo>
                    <a:lnTo>
                      <a:pt x="4" y="45"/>
                    </a:lnTo>
                    <a:lnTo>
                      <a:pt x="4" y="49"/>
                    </a:lnTo>
                    <a:lnTo>
                      <a:pt x="2" y="49"/>
                    </a:lnTo>
                    <a:lnTo>
                      <a:pt x="2" y="55"/>
                    </a:lnTo>
                    <a:lnTo>
                      <a:pt x="0" y="59"/>
                    </a:lnTo>
                    <a:lnTo>
                      <a:pt x="2" y="66"/>
                    </a:lnTo>
                    <a:lnTo>
                      <a:pt x="2" y="70"/>
                    </a:lnTo>
                    <a:lnTo>
                      <a:pt x="5" y="76"/>
                    </a:lnTo>
                    <a:lnTo>
                      <a:pt x="7" y="79"/>
                    </a:lnTo>
                    <a:lnTo>
                      <a:pt x="11" y="81"/>
                    </a:lnTo>
                    <a:lnTo>
                      <a:pt x="17" y="83"/>
                    </a:lnTo>
                    <a:lnTo>
                      <a:pt x="21" y="87"/>
                    </a:lnTo>
                    <a:lnTo>
                      <a:pt x="26" y="87"/>
                    </a:lnTo>
                    <a:lnTo>
                      <a:pt x="30" y="89"/>
                    </a:lnTo>
                    <a:lnTo>
                      <a:pt x="36" y="89"/>
                    </a:lnTo>
                    <a:lnTo>
                      <a:pt x="40" y="91"/>
                    </a:lnTo>
                    <a:lnTo>
                      <a:pt x="45" y="91"/>
                    </a:lnTo>
                    <a:lnTo>
                      <a:pt x="49" y="91"/>
                    </a:lnTo>
                    <a:lnTo>
                      <a:pt x="53" y="91"/>
                    </a:lnTo>
                    <a:lnTo>
                      <a:pt x="57" y="93"/>
                    </a:lnTo>
                    <a:lnTo>
                      <a:pt x="64" y="91"/>
                    </a:lnTo>
                    <a:lnTo>
                      <a:pt x="70" y="89"/>
                    </a:lnTo>
                    <a:lnTo>
                      <a:pt x="74" y="89"/>
                    </a:lnTo>
                    <a:lnTo>
                      <a:pt x="76" y="89"/>
                    </a:lnTo>
                    <a:lnTo>
                      <a:pt x="76" y="83"/>
                    </a:lnTo>
                    <a:lnTo>
                      <a:pt x="78" y="78"/>
                    </a:lnTo>
                    <a:lnTo>
                      <a:pt x="80" y="72"/>
                    </a:lnTo>
                    <a:lnTo>
                      <a:pt x="80" y="70"/>
                    </a:lnTo>
                    <a:lnTo>
                      <a:pt x="82" y="68"/>
                    </a:lnTo>
                    <a:lnTo>
                      <a:pt x="87" y="66"/>
                    </a:lnTo>
                    <a:lnTo>
                      <a:pt x="91" y="60"/>
                    </a:lnTo>
                    <a:lnTo>
                      <a:pt x="93" y="55"/>
                    </a:lnTo>
                    <a:lnTo>
                      <a:pt x="91" y="47"/>
                    </a:lnTo>
                    <a:lnTo>
                      <a:pt x="91" y="43"/>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84" name="Freeform 270"/>
              <p:cNvSpPr>
                <a:spLocks/>
              </p:cNvSpPr>
              <p:nvPr/>
            </p:nvSpPr>
            <p:spPr bwMode="auto">
              <a:xfrm>
                <a:off x="2381" y="2792"/>
                <a:ext cx="9" cy="12"/>
              </a:xfrm>
              <a:custGeom>
                <a:avLst/>
                <a:gdLst>
                  <a:gd name="T0" fmla="*/ 0 w 19"/>
                  <a:gd name="T1" fmla="*/ 1 h 22"/>
                  <a:gd name="T2" fmla="*/ 0 w 19"/>
                  <a:gd name="T3" fmla="*/ 0 h 22"/>
                  <a:gd name="T4" fmla="*/ 0 w 19"/>
                  <a:gd name="T5" fmla="*/ 1 h 22"/>
                  <a:gd name="T6" fmla="*/ 0 w 19"/>
                  <a:gd name="T7" fmla="*/ 1 h 22"/>
                  <a:gd name="T8" fmla="*/ 0 w 19"/>
                  <a:gd name="T9" fmla="*/ 1 h 22"/>
                  <a:gd name="T10" fmla="*/ 0 w 19"/>
                  <a:gd name="T11" fmla="*/ 1 h 22"/>
                  <a:gd name="T12" fmla="*/ 0 w 19"/>
                  <a:gd name="T13" fmla="*/ 1 h 22"/>
                  <a:gd name="T14" fmla="*/ 0 60000 65536"/>
                  <a:gd name="T15" fmla="*/ 0 60000 65536"/>
                  <a:gd name="T16" fmla="*/ 0 60000 65536"/>
                  <a:gd name="T17" fmla="*/ 0 60000 65536"/>
                  <a:gd name="T18" fmla="*/ 0 60000 65536"/>
                  <a:gd name="T19" fmla="*/ 0 60000 65536"/>
                  <a:gd name="T20" fmla="*/ 0 60000 65536"/>
                  <a:gd name="T21" fmla="*/ 0 w 19"/>
                  <a:gd name="T22" fmla="*/ 0 h 22"/>
                  <a:gd name="T23" fmla="*/ 19 w 19"/>
                  <a:gd name="T24" fmla="*/ 22 h 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22">
                    <a:moveTo>
                      <a:pt x="5" y="9"/>
                    </a:moveTo>
                    <a:lnTo>
                      <a:pt x="13" y="0"/>
                    </a:lnTo>
                    <a:lnTo>
                      <a:pt x="19" y="19"/>
                    </a:lnTo>
                    <a:lnTo>
                      <a:pt x="5" y="22"/>
                    </a:lnTo>
                    <a:lnTo>
                      <a:pt x="0" y="17"/>
                    </a:lnTo>
                    <a:lnTo>
                      <a:pt x="5" y="9"/>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85" name="Freeform 271"/>
              <p:cNvSpPr>
                <a:spLocks/>
              </p:cNvSpPr>
              <p:nvPr/>
            </p:nvSpPr>
            <p:spPr bwMode="auto">
              <a:xfrm>
                <a:off x="2392" y="2788"/>
                <a:ext cx="15" cy="16"/>
              </a:xfrm>
              <a:custGeom>
                <a:avLst/>
                <a:gdLst>
                  <a:gd name="T0" fmla="*/ 1 w 30"/>
                  <a:gd name="T1" fmla="*/ 1 h 32"/>
                  <a:gd name="T2" fmla="*/ 1 w 30"/>
                  <a:gd name="T3" fmla="*/ 1 h 32"/>
                  <a:gd name="T4" fmla="*/ 1 w 30"/>
                  <a:gd name="T5" fmla="*/ 1 h 32"/>
                  <a:gd name="T6" fmla="*/ 1 w 30"/>
                  <a:gd name="T7" fmla="*/ 1 h 32"/>
                  <a:gd name="T8" fmla="*/ 1 w 30"/>
                  <a:gd name="T9" fmla="*/ 1 h 32"/>
                  <a:gd name="T10" fmla="*/ 1 w 30"/>
                  <a:gd name="T11" fmla="*/ 1 h 32"/>
                  <a:gd name="T12" fmla="*/ 1 w 30"/>
                  <a:gd name="T13" fmla="*/ 1 h 32"/>
                  <a:gd name="T14" fmla="*/ 1 w 30"/>
                  <a:gd name="T15" fmla="*/ 1 h 32"/>
                  <a:gd name="T16" fmla="*/ 1 w 30"/>
                  <a:gd name="T17" fmla="*/ 1 h 32"/>
                  <a:gd name="T18" fmla="*/ 1 w 30"/>
                  <a:gd name="T19" fmla="*/ 0 h 32"/>
                  <a:gd name="T20" fmla="*/ 1 w 30"/>
                  <a:gd name="T21" fmla="*/ 0 h 32"/>
                  <a:gd name="T22" fmla="*/ 1 w 30"/>
                  <a:gd name="T23" fmla="*/ 0 h 32"/>
                  <a:gd name="T24" fmla="*/ 0 w 30"/>
                  <a:gd name="T25" fmla="*/ 0 h 32"/>
                  <a:gd name="T26" fmla="*/ 0 w 30"/>
                  <a:gd name="T27" fmla="*/ 1 h 32"/>
                  <a:gd name="T28" fmla="*/ 1 w 30"/>
                  <a:gd name="T29" fmla="*/ 1 h 32"/>
                  <a:gd name="T30" fmla="*/ 1 w 30"/>
                  <a:gd name="T31" fmla="*/ 1 h 32"/>
                  <a:gd name="T32" fmla="*/ 1 w 30"/>
                  <a:gd name="T33" fmla="*/ 1 h 32"/>
                  <a:gd name="T34" fmla="*/ 1 w 30"/>
                  <a:gd name="T35" fmla="*/ 1 h 32"/>
                  <a:gd name="T36" fmla="*/ 1 w 30"/>
                  <a:gd name="T37" fmla="*/ 1 h 32"/>
                  <a:gd name="T38" fmla="*/ 1 w 30"/>
                  <a:gd name="T39" fmla="*/ 1 h 32"/>
                  <a:gd name="T40" fmla="*/ 1 w 30"/>
                  <a:gd name="T41" fmla="*/ 1 h 32"/>
                  <a:gd name="T42" fmla="*/ 1 w 30"/>
                  <a:gd name="T43" fmla="*/ 1 h 32"/>
                  <a:gd name="T44" fmla="*/ 1 w 30"/>
                  <a:gd name="T45" fmla="*/ 1 h 3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
                  <a:gd name="T70" fmla="*/ 0 h 32"/>
                  <a:gd name="T71" fmla="*/ 30 w 30"/>
                  <a:gd name="T72" fmla="*/ 32 h 3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 h="32">
                    <a:moveTo>
                      <a:pt x="30" y="32"/>
                    </a:moveTo>
                    <a:lnTo>
                      <a:pt x="30" y="30"/>
                    </a:lnTo>
                    <a:lnTo>
                      <a:pt x="30" y="27"/>
                    </a:lnTo>
                    <a:lnTo>
                      <a:pt x="28" y="23"/>
                    </a:lnTo>
                    <a:lnTo>
                      <a:pt x="28" y="19"/>
                    </a:lnTo>
                    <a:lnTo>
                      <a:pt x="26" y="13"/>
                    </a:lnTo>
                    <a:lnTo>
                      <a:pt x="24" y="10"/>
                    </a:lnTo>
                    <a:lnTo>
                      <a:pt x="22" y="6"/>
                    </a:lnTo>
                    <a:lnTo>
                      <a:pt x="20" y="4"/>
                    </a:lnTo>
                    <a:lnTo>
                      <a:pt x="13" y="0"/>
                    </a:lnTo>
                    <a:lnTo>
                      <a:pt x="5" y="0"/>
                    </a:lnTo>
                    <a:lnTo>
                      <a:pt x="1" y="0"/>
                    </a:lnTo>
                    <a:lnTo>
                      <a:pt x="0" y="0"/>
                    </a:lnTo>
                    <a:lnTo>
                      <a:pt x="0" y="11"/>
                    </a:lnTo>
                    <a:lnTo>
                      <a:pt x="1" y="11"/>
                    </a:lnTo>
                    <a:lnTo>
                      <a:pt x="7" y="11"/>
                    </a:lnTo>
                    <a:lnTo>
                      <a:pt x="13" y="15"/>
                    </a:lnTo>
                    <a:lnTo>
                      <a:pt x="19" y="19"/>
                    </a:lnTo>
                    <a:lnTo>
                      <a:pt x="22" y="25"/>
                    </a:lnTo>
                    <a:lnTo>
                      <a:pt x="26" y="29"/>
                    </a:lnTo>
                    <a:lnTo>
                      <a:pt x="28" y="30"/>
                    </a:lnTo>
                    <a:lnTo>
                      <a:pt x="30" y="32"/>
                    </a:lnTo>
                    <a:close/>
                  </a:path>
                </a:pathLst>
              </a:custGeom>
              <a:solidFill>
                <a:srgbClr val="F7C4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86" name="Freeform 272"/>
              <p:cNvSpPr>
                <a:spLocks/>
              </p:cNvSpPr>
              <p:nvPr/>
            </p:nvSpPr>
            <p:spPr bwMode="auto">
              <a:xfrm>
                <a:off x="2372" y="2802"/>
                <a:ext cx="49" cy="48"/>
              </a:xfrm>
              <a:custGeom>
                <a:avLst/>
                <a:gdLst>
                  <a:gd name="T0" fmla="*/ 1 w 97"/>
                  <a:gd name="T1" fmla="*/ 0 h 97"/>
                  <a:gd name="T2" fmla="*/ 1 w 97"/>
                  <a:gd name="T3" fmla="*/ 0 h 97"/>
                  <a:gd name="T4" fmla="*/ 1 w 97"/>
                  <a:gd name="T5" fmla="*/ 0 h 97"/>
                  <a:gd name="T6" fmla="*/ 1 w 97"/>
                  <a:gd name="T7" fmla="*/ 0 h 97"/>
                  <a:gd name="T8" fmla="*/ 1 w 97"/>
                  <a:gd name="T9" fmla="*/ 0 h 97"/>
                  <a:gd name="T10" fmla="*/ 1 w 97"/>
                  <a:gd name="T11" fmla="*/ 0 h 97"/>
                  <a:gd name="T12" fmla="*/ 1 w 97"/>
                  <a:gd name="T13" fmla="*/ 0 h 97"/>
                  <a:gd name="T14" fmla="*/ 1 w 97"/>
                  <a:gd name="T15" fmla="*/ 0 h 97"/>
                  <a:gd name="T16" fmla="*/ 1 w 97"/>
                  <a:gd name="T17" fmla="*/ 0 h 97"/>
                  <a:gd name="T18" fmla="*/ 1 w 97"/>
                  <a:gd name="T19" fmla="*/ 0 h 97"/>
                  <a:gd name="T20" fmla="*/ 1 w 97"/>
                  <a:gd name="T21" fmla="*/ 0 h 97"/>
                  <a:gd name="T22" fmla="*/ 1 w 97"/>
                  <a:gd name="T23" fmla="*/ 0 h 97"/>
                  <a:gd name="T24" fmla="*/ 1 w 97"/>
                  <a:gd name="T25" fmla="*/ 0 h 97"/>
                  <a:gd name="T26" fmla="*/ 1 w 97"/>
                  <a:gd name="T27" fmla="*/ 0 h 97"/>
                  <a:gd name="T28" fmla="*/ 1 w 97"/>
                  <a:gd name="T29" fmla="*/ 0 h 97"/>
                  <a:gd name="T30" fmla="*/ 1 w 97"/>
                  <a:gd name="T31" fmla="*/ 0 h 97"/>
                  <a:gd name="T32" fmla="*/ 1 w 97"/>
                  <a:gd name="T33" fmla="*/ 0 h 97"/>
                  <a:gd name="T34" fmla="*/ 1 w 97"/>
                  <a:gd name="T35" fmla="*/ 0 h 97"/>
                  <a:gd name="T36" fmla="*/ 1 w 97"/>
                  <a:gd name="T37" fmla="*/ 0 h 97"/>
                  <a:gd name="T38" fmla="*/ 1 w 97"/>
                  <a:gd name="T39" fmla="*/ 0 h 97"/>
                  <a:gd name="T40" fmla="*/ 1 w 97"/>
                  <a:gd name="T41" fmla="*/ 0 h 97"/>
                  <a:gd name="T42" fmla="*/ 1 w 97"/>
                  <a:gd name="T43" fmla="*/ 0 h 97"/>
                  <a:gd name="T44" fmla="*/ 1 w 97"/>
                  <a:gd name="T45" fmla="*/ 0 h 97"/>
                  <a:gd name="T46" fmla="*/ 1 w 97"/>
                  <a:gd name="T47" fmla="*/ 0 h 97"/>
                  <a:gd name="T48" fmla="*/ 1 w 97"/>
                  <a:gd name="T49" fmla="*/ 0 h 97"/>
                  <a:gd name="T50" fmla="*/ 1 w 97"/>
                  <a:gd name="T51" fmla="*/ 0 h 97"/>
                  <a:gd name="T52" fmla="*/ 1 w 97"/>
                  <a:gd name="T53" fmla="*/ 0 h 97"/>
                  <a:gd name="T54" fmla="*/ 1 w 97"/>
                  <a:gd name="T55" fmla="*/ 0 h 97"/>
                  <a:gd name="T56" fmla="*/ 1 w 97"/>
                  <a:gd name="T57" fmla="*/ 0 h 97"/>
                  <a:gd name="T58" fmla="*/ 1 w 97"/>
                  <a:gd name="T59" fmla="*/ 0 h 97"/>
                  <a:gd name="T60" fmla="*/ 1 w 97"/>
                  <a:gd name="T61" fmla="*/ 0 h 97"/>
                  <a:gd name="T62" fmla="*/ 1 w 97"/>
                  <a:gd name="T63" fmla="*/ 0 h 97"/>
                  <a:gd name="T64" fmla="*/ 1 w 97"/>
                  <a:gd name="T65" fmla="*/ 0 h 97"/>
                  <a:gd name="T66" fmla="*/ 0 w 97"/>
                  <a:gd name="T67" fmla="*/ 0 h 97"/>
                  <a:gd name="T68" fmla="*/ 1 w 97"/>
                  <a:gd name="T69" fmla="*/ 0 h 97"/>
                  <a:gd name="T70" fmla="*/ 1 w 97"/>
                  <a:gd name="T71" fmla="*/ 0 h 97"/>
                  <a:gd name="T72" fmla="*/ 1 w 97"/>
                  <a:gd name="T73" fmla="*/ 0 h 97"/>
                  <a:gd name="T74" fmla="*/ 1 w 97"/>
                  <a:gd name="T75" fmla="*/ 0 h 97"/>
                  <a:gd name="T76" fmla="*/ 1 w 97"/>
                  <a:gd name="T77" fmla="*/ 0 h 97"/>
                  <a:gd name="T78" fmla="*/ 1 w 97"/>
                  <a:gd name="T79" fmla="*/ 0 h 97"/>
                  <a:gd name="T80" fmla="*/ 1 w 97"/>
                  <a:gd name="T81" fmla="*/ 0 h 97"/>
                  <a:gd name="T82" fmla="*/ 1 w 97"/>
                  <a:gd name="T83" fmla="*/ 0 h 97"/>
                  <a:gd name="T84" fmla="*/ 1 w 97"/>
                  <a:gd name="T85" fmla="*/ 0 h 97"/>
                  <a:gd name="T86" fmla="*/ 1 w 97"/>
                  <a:gd name="T87" fmla="*/ 0 h 97"/>
                  <a:gd name="T88" fmla="*/ 1 w 97"/>
                  <a:gd name="T89" fmla="*/ 0 h 97"/>
                  <a:gd name="T90" fmla="*/ 1 w 97"/>
                  <a:gd name="T91" fmla="*/ 0 h 97"/>
                  <a:gd name="T92" fmla="*/ 1 w 97"/>
                  <a:gd name="T93" fmla="*/ 0 h 97"/>
                  <a:gd name="T94" fmla="*/ 1 w 97"/>
                  <a:gd name="T95" fmla="*/ 0 h 97"/>
                  <a:gd name="T96" fmla="*/ 1 w 97"/>
                  <a:gd name="T97" fmla="*/ 0 h 97"/>
                  <a:gd name="T98" fmla="*/ 1 w 97"/>
                  <a:gd name="T99" fmla="*/ 0 h 97"/>
                  <a:gd name="T100" fmla="*/ 1 w 97"/>
                  <a:gd name="T101" fmla="*/ 0 h 97"/>
                  <a:gd name="T102" fmla="*/ 1 w 97"/>
                  <a:gd name="T103" fmla="*/ 0 h 97"/>
                  <a:gd name="T104" fmla="*/ 1 w 97"/>
                  <a:gd name="T105" fmla="*/ 0 h 97"/>
                  <a:gd name="T106" fmla="*/ 1 w 97"/>
                  <a:gd name="T107" fmla="*/ 0 h 97"/>
                  <a:gd name="T108" fmla="*/ 1 w 97"/>
                  <a:gd name="T109" fmla="*/ 0 h 97"/>
                  <a:gd name="T110" fmla="*/ 1 w 97"/>
                  <a:gd name="T111" fmla="*/ 0 h 97"/>
                  <a:gd name="T112" fmla="*/ 1 w 97"/>
                  <a:gd name="T113" fmla="*/ 0 h 97"/>
                  <a:gd name="T114" fmla="*/ 1 w 97"/>
                  <a:gd name="T115" fmla="*/ 0 h 97"/>
                  <a:gd name="T116" fmla="*/ 1 w 97"/>
                  <a:gd name="T117" fmla="*/ 0 h 97"/>
                  <a:gd name="T118" fmla="*/ 1 w 97"/>
                  <a:gd name="T119" fmla="*/ 0 h 97"/>
                  <a:gd name="T120" fmla="*/ 1 w 97"/>
                  <a:gd name="T121" fmla="*/ 0 h 97"/>
                  <a:gd name="T122" fmla="*/ 1 w 97"/>
                  <a:gd name="T123" fmla="*/ 0 h 9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7"/>
                  <a:gd name="T187" fmla="*/ 0 h 97"/>
                  <a:gd name="T188" fmla="*/ 97 w 97"/>
                  <a:gd name="T189" fmla="*/ 97 h 9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7" h="97">
                    <a:moveTo>
                      <a:pt x="97" y="55"/>
                    </a:moveTo>
                    <a:lnTo>
                      <a:pt x="97" y="53"/>
                    </a:lnTo>
                    <a:lnTo>
                      <a:pt x="95" y="47"/>
                    </a:lnTo>
                    <a:lnTo>
                      <a:pt x="93" y="43"/>
                    </a:lnTo>
                    <a:lnTo>
                      <a:pt x="91" y="39"/>
                    </a:lnTo>
                    <a:lnTo>
                      <a:pt x="89" y="36"/>
                    </a:lnTo>
                    <a:lnTo>
                      <a:pt x="89" y="30"/>
                    </a:lnTo>
                    <a:lnTo>
                      <a:pt x="85" y="26"/>
                    </a:lnTo>
                    <a:lnTo>
                      <a:pt x="83" y="20"/>
                    </a:lnTo>
                    <a:lnTo>
                      <a:pt x="79" y="17"/>
                    </a:lnTo>
                    <a:lnTo>
                      <a:pt x="78" y="13"/>
                    </a:lnTo>
                    <a:lnTo>
                      <a:pt x="74" y="7"/>
                    </a:lnTo>
                    <a:lnTo>
                      <a:pt x="70" y="5"/>
                    </a:lnTo>
                    <a:lnTo>
                      <a:pt x="66" y="3"/>
                    </a:lnTo>
                    <a:lnTo>
                      <a:pt x="60" y="1"/>
                    </a:lnTo>
                    <a:lnTo>
                      <a:pt x="57" y="0"/>
                    </a:lnTo>
                    <a:lnTo>
                      <a:pt x="51" y="0"/>
                    </a:lnTo>
                    <a:lnTo>
                      <a:pt x="47" y="0"/>
                    </a:lnTo>
                    <a:lnTo>
                      <a:pt x="45" y="3"/>
                    </a:lnTo>
                    <a:lnTo>
                      <a:pt x="40" y="7"/>
                    </a:lnTo>
                    <a:lnTo>
                      <a:pt x="36" y="13"/>
                    </a:lnTo>
                    <a:lnTo>
                      <a:pt x="32" y="19"/>
                    </a:lnTo>
                    <a:lnTo>
                      <a:pt x="32" y="22"/>
                    </a:lnTo>
                    <a:lnTo>
                      <a:pt x="30" y="26"/>
                    </a:lnTo>
                    <a:lnTo>
                      <a:pt x="30" y="30"/>
                    </a:lnTo>
                    <a:lnTo>
                      <a:pt x="28" y="30"/>
                    </a:lnTo>
                    <a:lnTo>
                      <a:pt x="26" y="30"/>
                    </a:lnTo>
                    <a:lnTo>
                      <a:pt x="22" y="30"/>
                    </a:lnTo>
                    <a:lnTo>
                      <a:pt x="19" y="34"/>
                    </a:lnTo>
                    <a:lnTo>
                      <a:pt x="13" y="36"/>
                    </a:lnTo>
                    <a:lnTo>
                      <a:pt x="9" y="41"/>
                    </a:lnTo>
                    <a:lnTo>
                      <a:pt x="5" y="47"/>
                    </a:lnTo>
                    <a:lnTo>
                      <a:pt x="1" y="55"/>
                    </a:lnTo>
                    <a:lnTo>
                      <a:pt x="0" y="60"/>
                    </a:lnTo>
                    <a:lnTo>
                      <a:pt x="1" y="68"/>
                    </a:lnTo>
                    <a:lnTo>
                      <a:pt x="3" y="76"/>
                    </a:lnTo>
                    <a:lnTo>
                      <a:pt x="9" y="81"/>
                    </a:lnTo>
                    <a:lnTo>
                      <a:pt x="13" y="85"/>
                    </a:lnTo>
                    <a:lnTo>
                      <a:pt x="19" y="89"/>
                    </a:lnTo>
                    <a:lnTo>
                      <a:pt x="24" y="91"/>
                    </a:lnTo>
                    <a:lnTo>
                      <a:pt x="30" y="93"/>
                    </a:lnTo>
                    <a:lnTo>
                      <a:pt x="36" y="93"/>
                    </a:lnTo>
                    <a:lnTo>
                      <a:pt x="40" y="93"/>
                    </a:lnTo>
                    <a:lnTo>
                      <a:pt x="45" y="95"/>
                    </a:lnTo>
                    <a:lnTo>
                      <a:pt x="51" y="95"/>
                    </a:lnTo>
                    <a:lnTo>
                      <a:pt x="55" y="95"/>
                    </a:lnTo>
                    <a:lnTo>
                      <a:pt x="60" y="97"/>
                    </a:lnTo>
                    <a:lnTo>
                      <a:pt x="64" y="95"/>
                    </a:lnTo>
                    <a:lnTo>
                      <a:pt x="68" y="93"/>
                    </a:lnTo>
                    <a:lnTo>
                      <a:pt x="74" y="85"/>
                    </a:lnTo>
                    <a:lnTo>
                      <a:pt x="76" y="79"/>
                    </a:lnTo>
                    <a:lnTo>
                      <a:pt x="76" y="76"/>
                    </a:lnTo>
                    <a:lnTo>
                      <a:pt x="76" y="74"/>
                    </a:lnTo>
                    <a:lnTo>
                      <a:pt x="78" y="72"/>
                    </a:lnTo>
                    <a:lnTo>
                      <a:pt x="83" y="72"/>
                    </a:lnTo>
                    <a:lnTo>
                      <a:pt x="87" y="72"/>
                    </a:lnTo>
                    <a:lnTo>
                      <a:pt x="93" y="68"/>
                    </a:lnTo>
                    <a:lnTo>
                      <a:pt x="95" y="64"/>
                    </a:lnTo>
                    <a:lnTo>
                      <a:pt x="97" y="60"/>
                    </a:lnTo>
                    <a:lnTo>
                      <a:pt x="97" y="57"/>
                    </a:lnTo>
                    <a:lnTo>
                      <a:pt x="97" y="55"/>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87" name="Freeform 273"/>
              <p:cNvSpPr>
                <a:spLocks/>
              </p:cNvSpPr>
              <p:nvPr/>
            </p:nvSpPr>
            <p:spPr bwMode="auto">
              <a:xfrm>
                <a:off x="2376" y="2806"/>
                <a:ext cx="36" cy="39"/>
              </a:xfrm>
              <a:custGeom>
                <a:avLst/>
                <a:gdLst>
                  <a:gd name="T0" fmla="*/ 1 w 72"/>
                  <a:gd name="T1" fmla="*/ 1 h 78"/>
                  <a:gd name="T2" fmla="*/ 1 w 72"/>
                  <a:gd name="T3" fmla="*/ 1 h 78"/>
                  <a:gd name="T4" fmla="*/ 1 w 72"/>
                  <a:gd name="T5" fmla="*/ 1 h 78"/>
                  <a:gd name="T6" fmla="*/ 1 w 72"/>
                  <a:gd name="T7" fmla="*/ 1 h 78"/>
                  <a:gd name="T8" fmla="*/ 1 w 72"/>
                  <a:gd name="T9" fmla="*/ 1 h 78"/>
                  <a:gd name="T10" fmla="*/ 1 w 72"/>
                  <a:gd name="T11" fmla="*/ 0 h 78"/>
                  <a:gd name="T12" fmla="*/ 1 w 72"/>
                  <a:gd name="T13" fmla="*/ 0 h 78"/>
                  <a:gd name="T14" fmla="*/ 1 w 72"/>
                  <a:gd name="T15" fmla="*/ 1 h 78"/>
                  <a:gd name="T16" fmla="*/ 1 w 72"/>
                  <a:gd name="T17" fmla="*/ 1 h 78"/>
                  <a:gd name="T18" fmla="*/ 1 w 72"/>
                  <a:gd name="T19" fmla="*/ 1 h 78"/>
                  <a:gd name="T20" fmla="*/ 1 w 72"/>
                  <a:gd name="T21" fmla="*/ 1 h 78"/>
                  <a:gd name="T22" fmla="*/ 1 w 72"/>
                  <a:gd name="T23" fmla="*/ 1 h 78"/>
                  <a:gd name="T24" fmla="*/ 1 w 72"/>
                  <a:gd name="T25" fmla="*/ 1 h 78"/>
                  <a:gd name="T26" fmla="*/ 1 w 72"/>
                  <a:gd name="T27" fmla="*/ 1 h 78"/>
                  <a:gd name="T28" fmla="*/ 1 w 72"/>
                  <a:gd name="T29" fmla="*/ 1 h 78"/>
                  <a:gd name="T30" fmla="*/ 1 w 72"/>
                  <a:gd name="T31" fmla="*/ 1 h 78"/>
                  <a:gd name="T32" fmla="*/ 1 w 72"/>
                  <a:gd name="T33" fmla="*/ 1 h 78"/>
                  <a:gd name="T34" fmla="*/ 1 w 72"/>
                  <a:gd name="T35" fmla="*/ 1 h 78"/>
                  <a:gd name="T36" fmla="*/ 1 w 72"/>
                  <a:gd name="T37" fmla="*/ 1 h 78"/>
                  <a:gd name="T38" fmla="*/ 1 w 72"/>
                  <a:gd name="T39" fmla="*/ 1 h 78"/>
                  <a:gd name="T40" fmla="*/ 1 w 72"/>
                  <a:gd name="T41" fmla="*/ 1 h 78"/>
                  <a:gd name="T42" fmla="*/ 1 w 72"/>
                  <a:gd name="T43" fmla="*/ 1 h 78"/>
                  <a:gd name="T44" fmla="*/ 0 w 72"/>
                  <a:gd name="T45" fmla="*/ 1 h 78"/>
                  <a:gd name="T46" fmla="*/ 1 w 72"/>
                  <a:gd name="T47" fmla="*/ 1 h 78"/>
                  <a:gd name="T48" fmla="*/ 1 w 72"/>
                  <a:gd name="T49" fmla="*/ 1 h 78"/>
                  <a:gd name="T50" fmla="*/ 1 w 72"/>
                  <a:gd name="T51" fmla="*/ 1 h 78"/>
                  <a:gd name="T52" fmla="*/ 1 w 72"/>
                  <a:gd name="T53" fmla="*/ 1 h 78"/>
                  <a:gd name="T54" fmla="*/ 1 w 72"/>
                  <a:gd name="T55" fmla="*/ 1 h 78"/>
                  <a:gd name="T56" fmla="*/ 1 w 72"/>
                  <a:gd name="T57" fmla="*/ 1 h 78"/>
                  <a:gd name="T58" fmla="*/ 1 w 72"/>
                  <a:gd name="T59" fmla="*/ 1 h 78"/>
                  <a:gd name="T60" fmla="*/ 1 w 72"/>
                  <a:gd name="T61" fmla="*/ 1 h 78"/>
                  <a:gd name="T62" fmla="*/ 1 w 72"/>
                  <a:gd name="T63" fmla="*/ 1 h 78"/>
                  <a:gd name="T64" fmla="*/ 1 w 72"/>
                  <a:gd name="T65" fmla="*/ 1 h 78"/>
                  <a:gd name="T66" fmla="*/ 1 w 72"/>
                  <a:gd name="T67" fmla="*/ 1 h 78"/>
                  <a:gd name="T68" fmla="*/ 1 w 72"/>
                  <a:gd name="T69" fmla="*/ 1 h 78"/>
                  <a:gd name="T70" fmla="*/ 1 w 72"/>
                  <a:gd name="T71" fmla="*/ 1 h 78"/>
                  <a:gd name="T72" fmla="*/ 1 w 72"/>
                  <a:gd name="T73" fmla="*/ 1 h 78"/>
                  <a:gd name="T74" fmla="*/ 1 w 72"/>
                  <a:gd name="T75" fmla="*/ 1 h 78"/>
                  <a:gd name="T76" fmla="*/ 1 w 72"/>
                  <a:gd name="T77" fmla="*/ 1 h 78"/>
                  <a:gd name="T78" fmla="*/ 1 w 72"/>
                  <a:gd name="T79" fmla="*/ 1 h 78"/>
                  <a:gd name="T80" fmla="*/ 1 w 72"/>
                  <a:gd name="T81" fmla="*/ 1 h 78"/>
                  <a:gd name="T82" fmla="*/ 1 w 72"/>
                  <a:gd name="T83" fmla="*/ 1 h 78"/>
                  <a:gd name="T84" fmla="*/ 1 w 72"/>
                  <a:gd name="T85" fmla="*/ 1 h 78"/>
                  <a:gd name="T86" fmla="*/ 1 w 72"/>
                  <a:gd name="T87" fmla="*/ 1 h 78"/>
                  <a:gd name="T88" fmla="*/ 1 w 72"/>
                  <a:gd name="T89" fmla="*/ 1 h 78"/>
                  <a:gd name="T90" fmla="*/ 1 w 72"/>
                  <a:gd name="T91" fmla="*/ 1 h 78"/>
                  <a:gd name="T92" fmla="*/ 1 w 72"/>
                  <a:gd name="T93" fmla="*/ 1 h 78"/>
                  <a:gd name="T94" fmla="*/ 1 w 72"/>
                  <a:gd name="T95" fmla="*/ 1 h 78"/>
                  <a:gd name="T96" fmla="*/ 1 w 72"/>
                  <a:gd name="T97" fmla="*/ 1 h 78"/>
                  <a:gd name="T98" fmla="*/ 1 w 72"/>
                  <a:gd name="T99" fmla="*/ 1 h 78"/>
                  <a:gd name="T100" fmla="*/ 1 w 72"/>
                  <a:gd name="T101" fmla="*/ 1 h 7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2"/>
                  <a:gd name="T154" fmla="*/ 0 h 78"/>
                  <a:gd name="T155" fmla="*/ 72 w 72"/>
                  <a:gd name="T156" fmla="*/ 78 h 7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2" h="78">
                    <a:moveTo>
                      <a:pt x="72" y="21"/>
                    </a:moveTo>
                    <a:lnTo>
                      <a:pt x="71" y="17"/>
                    </a:lnTo>
                    <a:lnTo>
                      <a:pt x="67" y="12"/>
                    </a:lnTo>
                    <a:lnTo>
                      <a:pt x="61" y="6"/>
                    </a:lnTo>
                    <a:lnTo>
                      <a:pt x="53" y="2"/>
                    </a:lnTo>
                    <a:lnTo>
                      <a:pt x="50" y="0"/>
                    </a:lnTo>
                    <a:lnTo>
                      <a:pt x="46" y="0"/>
                    </a:lnTo>
                    <a:lnTo>
                      <a:pt x="42" y="2"/>
                    </a:lnTo>
                    <a:lnTo>
                      <a:pt x="38" y="4"/>
                    </a:lnTo>
                    <a:lnTo>
                      <a:pt x="34" y="6"/>
                    </a:lnTo>
                    <a:lnTo>
                      <a:pt x="33" y="12"/>
                    </a:lnTo>
                    <a:lnTo>
                      <a:pt x="31" y="15"/>
                    </a:lnTo>
                    <a:lnTo>
                      <a:pt x="29" y="21"/>
                    </a:lnTo>
                    <a:lnTo>
                      <a:pt x="29" y="25"/>
                    </a:lnTo>
                    <a:lnTo>
                      <a:pt x="27" y="25"/>
                    </a:lnTo>
                    <a:lnTo>
                      <a:pt x="21" y="29"/>
                    </a:lnTo>
                    <a:lnTo>
                      <a:pt x="17" y="29"/>
                    </a:lnTo>
                    <a:lnTo>
                      <a:pt x="13" y="32"/>
                    </a:lnTo>
                    <a:lnTo>
                      <a:pt x="8" y="36"/>
                    </a:lnTo>
                    <a:lnTo>
                      <a:pt x="6" y="42"/>
                    </a:lnTo>
                    <a:lnTo>
                      <a:pt x="2" y="46"/>
                    </a:lnTo>
                    <a:lnTo>
                      <a:pt x="2" y="51"/>
                    </a:lnTo>
                    <a:lnTo>
                      <a:pt x="0" y="55"/>
                    </a:lnTo>
                    <a:lnTo>
                      <a:pt x="2" y="59"/>
                    </a:lnTo>
                    <a:lnTo>
                      <a:pt x="4" y="63"/>
                    </a:lnTo>
                    <a:lnTo>
                      <a:pt x="6" y="67"/>
                    </a:lnTo>
                    <a:lnTo>
                      <a:pt x="8" y="69"/>
                    </a:lnTo>
                    <a:lnTo>
                      <a:pt x="12" y="72"/>
                    </a:lnTo>
                    <a:lnTo>
                      <a:pt x="17" y="74"/>
                    </a:lnTo>
                    <a:lnTo>
                      <a:pt x="25" y="78"/>
                    </a:lnTo>
                    <a:lnTo>
                      <a:pt x="31" y="78"/>
                    </a:lnTo>
                    <a:lnTo>
                      <a:pt x="36" y="78"/>
                    </a:lnTo>
                    <a:lnTo>
                      <a:pt x="40" y="76"/>
                    </a:lnTo>
                    <a:lnTo>
                      <a:pt x="46" y="74"/>
                    </a:lnTo>
                    <a:lnTo>
                      <a:pt x="48" y="69"/>
                    </a:lnTo>
                    <a:lnTo>
                      <a:pt x="46" y="63"/>
                    </a:lnTo>
                    <a:lnTo>
                      <a:pt x="42" y="59"/>
                    </a:lnTo>
                    <a:lnTo>
                      <a:pt x="40" y="55"/>
                    </a:lnTo>
                    <a:lnTo>
                      <a:pt x="40" y="51"/>
                    </a:lnTo>
                    <a:lnTo>
                      <a:pt x="44" y="46"/>
                    </a:lnTo>
                    <a:lnTo>
                      <a:pt x="48" y="42"/>
                    </a:lnTo>
                    <a:lnTo>
                      <a:pt x="52" y="38"/>
                    </a:lnTo>
                    <a:lnTo>
                      <a:pt x="55" y="36"/>
                    </a:lnTo>
                    <a:lnTo>
                      <a:pt x="61" y="36"/>
                    </a:lnTo>
                    <a:lnTo>
                      <a:pt x="65" y="32"/>
                    </a:lnTo>
                    <a:lnTo>
                      <a:pt x="69" y="32"/>
                    </a:lnTo>
                    <a:lnTo>
                      <a:pt x="71" y="29"/>
                    </a:lnTo>
                    <a:lnTo>
                      <a:pt x="72" y="27"/>
                    </a:lnTo>
                    <a:lnTo>
                      <a:pt x="72" y="23"/>
                    </a:lnTo>
                    <a:lnTo>
                      <a:pt x="72" y="21"/>
                    </a:lnTo>
                    <a:close/>
                  </a:path>
                </a:pathLst>
              </a:custGeom>
              <a:solidFill>
                <a:srgbClr val="F79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88" name="Freeform 274"/>
              <p:cNvSpPr>
                <a:spLocks/>
              </p:cNvSpPr>
              <p:nvPr/>
            </p:nvSpPr>
            <p:spPr bwMode="auto">
              <a:xfrm>
                <a:off x="2379" y="2826"/>
                <a:ext cx="9" cy="12"/>
              </a:xfrm>
              <a:custGeom>
                <a:avLst/>
                <a:gdLst>
                  <a:gd name="T0" fmla="*/ 1 w 17"/>
                  <a:gd name="T1" fmla="*/ 0 h 23"/>
                  <a:gd name="T2" fmla="*/ 1 w 17"/>
                  <a:gd name="T3" fmla="*/ 0 h 23"/>
                  <a:gd name="T4" fmla="*/ 1 w 17"/>
                  <a:gd name="T5" fmla="*/ 1 h 23"/>
                  <a:gd name="T6" fmla="*/ 0 w 17"/>
                  <a:gd name="T7" fmla="*/ 1 h 23"/>
                  <a:gd name="T8" fmla="*/ 1 w 17"/>
                  <a:gd name="T9" fmla="*/ 1 h 23"/>
                  <a:gd name="T10" fmla="*/ 1 w 17"/>
                  <a:gd name="T11" fmla="*/ 1 h 23"/>
                  <a:gd name="T12" fmla="*/ 1 w 17"/>
                  <a:gd name="T13" fmla="*/ 1 h 23"/>
                  <a:gd name="T14" fmla="*/ 1 w 17"/>
                  <a:gd name="T15" fmla="*/ 1 h 23"/>
                  <a:gd name="T16" fmla="*/ 1 w 17"/>
                  <a:gd name="T17" fmla="*/ 1 h 23"/>
                  <a:gd name="T18" fmla="*/ 1 w 17"/>
                  <a:gd name="T19" fmla="*/ 1 h 23"/>
                  <a:gd name="T20" fmla="*/ 1 w 17"/>
                  <a:gd name="T21" fmla="*/ 1 h 23"/>
                  <a:gd name="T22" fmla="*/ 1 w 17"/>
                  <a:gd name="T23" fmla="*/ 1 h 23"/>
                  <a:gd name="T24" fmla="*/ 1 w 17"/>
                  <a:gd name="T25" fmla="*/ 1 h 23"/>
                  <a:gd name="T26" fmla="*/ 1 w 17"/>
                  <a:gd name="T27" fmla="*/ 0 h 23"/>
                  <a:gd name="T28" fmla="*/ 1 w 17"/>
                  <a:gd name="T29" fmla="*/ 0 h 23"/>
                  <a:gd name="T30" fmla="*/ 1 w 17"/>
                  <a:gd name="T31" fmla="*/ 0 h 2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
                  <a:gd name="T49" fmla="*/ 0 h 23"/>
                  <a:gd name="T50" fmla="*/ 17 w 17"/>
                  <a:gd name="T51" fmla="*/ 23 h 2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 h="23">
                    <a:moveTo>
                      <a:pt x="4" y="0"/>
                    </a:moveTo>
                    <a:lnTo>
                      <a:pt x="2" y="0"/>
                    </a:lnTo>
                    <a:lnTo>
                      <a:pt x="2" y="6"/>
                    </a:lnTo>
                    <a:lnTo>
                      <a:pt x="0" y="9"/>
                    </a:lnTo>
                    <a:lnTo>
                      <a:pt x="2" y="15"/>
                    </a:lnTo>
                    <a:lnTo>
                      <a:pt x="2" y="19"/>
                    </a:lnTo>
                    <a:lnTo>
                      <a:pt x="7" y="23"/>
                    </a:lnTo>
                    <a:lnTo>
                      <a:pt x="17" y="21"/>
                    </a:lnTo>
                    <a:lnTo>
                      <a:pt x="15" y="19"/>
                    </a:lnTo>
                    <a:lnTo>
                      <a:pt x="13" y="15"/>
                    </a:lnTo>
                    <a:lnTo>
                      <a:pt x="11" y="11"/>
                    </a:lnTo>
                    <a:lnTo>
                      <a:pt x="11" y="8"/>
                    </a:lnTo>
                    <a:lnTo>
                      <a:pt x="11" y="4"/>
                    </a:lnTo>
                    <a:lnTo>
                      <a:pt x="11" y="0"/>
                    </a:lnTo>
                    <a:lnTo>
                      <a:pt x="4" y="0"/>
                    </a:lnTo>
                    <a:close/>
                  </a:path>
                </a:pathLst>
              </a:custGeom>
              <a:solidFill>
                <a:srgbClr val="FF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89" name="Freeform 275"/>
              <p:cNvSpPr>
                <a:spLocks/>
              </p:cNvSpPr>
              <p:nvPr/>
            </p:nvSpPr>
            <p:spPr bwMode="auto">
              <a:xfrm>
                <a:off x="2387" y="2815"/>
                <a:ext cx="6" cy="8"/>
              </a:xfrm>
              <a:custGeom>
                <a:avLst/>
                <a:gdLst>
                  <a:gd name="T0" fmla="*/ 0 w 13"/>
                  <a:gd name="T1" fmla="*/ 0 h 15"/>
                  <a:gd name="T2" fmla="*/ 0 w 13"/>
                  <a:gd name="T3" fmla="*/ 1 h 15"/>
                  <a:gd name="T4" fmla="*/ 0 w 13"/>
                  <a:gd name="T5" fmla="*/ 1 h 15"/>
                  <a:gd name="T6" fmla="*/ 0 w 13"/>
                  <a:gd name="T7" fmla="*/ 1 h 15"/>
                  <a:gd name="T8" fmla="*/ 0 w 13"/>
                  <a:gd name="T9" fmla="*/ 0 h 15"/>
                  <a:gd name="T10" fmla="*/ 0 w 13"/>
                  <a:gd name="T11" fmla="*/ 0 h 15"/>
                  <a:gd name="T12" fmla="*/ 0 60000 65536"/>
                  <a:gd name="T13" fmla="*/ 0 60000 65536"/>
                  <a:gd name="T14" fmla="*/ 0 60000 65536"/>
                  <a:gd name="T15" fmla="*/ 0 60000 65536"/>
                  <a:gd name="T16" fmla="*/ 0 60000 65536"/>
                  <a:gd name="T17" fmla="*/ 0 60000 65536"/>
                  <a:gd name="T18" fmla="*/ 0 w 13"/>
                  <a:gd name="T19" fmla="*/ 0 h 15"/>
                  <a:gd name="T20" fmla="*/ 13 w 13"/>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13" h="15">
                    <a:moveTo>
                      <a:pt x="13" y="0"/>
                    </a:moveTo>
                    <a:lnTo>
                      <a:pt x="4" y="2"/>
                    </a:lnTo>
                    <a:lnTo>
                      <a:pt x="0" y="15"/>
                    </a:lnTo>
                    <a:lnTo>
                      <a:pt x="12" y="12"/>
                    </a:lnTo>
                    <a:lnTo>
                      <a:pt x="13"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90" name="Freeform 276"/>
              <p:cNvSpPr>
                <a:spLocks/>
              </p:cNvSpPr>
              <p:nvPr/>
            </p:nvSpPr>
            <p:spPr bwMode="auto">
              <a:xfrm>
                <a:off x="2420" y="2773"/>
                <a:ext cx="49" cy="44"/>
              </a:xfrm>
              <a:custGeom>
                <a:avLst/>
                <a:gdLst>
                  <a:gd name="T0" fmla="*/ 1 w 98"/>
                  <a:gd name="T1" fmla="*/ 1 h 88"/>
                  <a:gd name="T2" fmla="*/ 1 w 98"/>
                  <a:gd name="T3" fmla="*/ 1 h 88"/>
                  <a:gd name="T4" fmla="*/ 1 w 98"/>
                  <a:gd name="T5" fmla="*/ 1 h 88"/>
                  <a:gd name="T6" fmla="*/ 1 w 98"/>
                  <a:gd name="T7" fmla="*/ 1 h 88"/>
                  <a:gd name="T8" fmla="*/ 1 w 98"/>
                  <a:gd name="T9" fmla="*/ 1 h 88"/>
                  <a:gd name="T10" fmla="*/ 1 w 98"/>
                  <a:gd name="T11" fmla="*/ 1 h 88"/>
                  <a:gd name="T12" fmla="*/ 1 w 98"/>
                  <a:gd name="T13" fmla="*/ 1 h 88"/>
                  <a:gd name="T14" fmla="*/ 1 w 98"/>
                  <a:gd name="T15" fmla="*/ 1 h 88"/>
                  <a:gd name="T16" fmla="*/ 1 w 98"/>
                  <a:gd name="T17" fmla="*/ 1 h 88"/>
                  <a:gd name="T18" fmla="*/ 1 w 98"/>
                  <a:gd name="T19" fmla="*/ 1 h 88"/>
                  <a:gd name="T20" fmla="*/ 1 w 98"/>
                  <a:gd name="T21" fmla="*/ 1 h 88"/>
                  <a:gd name="T22" fmla="*/ 1 w 98"/>
                  <a:gd name="T23" fmla="*/ 1 h 88"/>
                  <a:gd name="T24" fmla="*/ 1 w 98"/>
                  <a:gd name="T25" fmla="*/ 1 h 88"/>
                  <a:gd name="T26" fmla="*/ 1 w 98"/>
                  <a:gd name="T27" fmla="*/ 1 h 88"/>
                  <a:gd name="T28" fmla="*/ 1 w 98"/>
                  <a:gd name="T29" fmla="*/ 0 h 88"/>
                  <a:gd name="T30" fmla="*/ 1 w 98"/>
                  <a:gd name="T31" fmla="*/ 1 h 88"/>
                  <a:gd name="T32" fmla="*/ 1 w 98"/>
                  <a:gd name="T33" fmla="*/ 1 h 88"/>
                  <a:gd name="T34" fmla="*/ 1 w 98"/>
                  <a:gd name="T35" fmla="*/ 1 h 88"/>
                  <a:gd name="T36" fmla="*/ 0 w 98"/>
                  <a:gd name="T37" fmla="*/ 1 h 88"/>
                  <a:gd name="T38" fmla="*/ 1 w 98"/>
                  <a:gd name="T39" fmla="*/ 1 h 88"/>
                  <a:gd name="T40" fmla="*/ 1 w 98"/>
                  <a:gd name="T41" fmla="*/ 1 h 88"/>
                  <a:gd name="T42" fmla="*/ 1 w 98"/>
                  <a:gd name="T43" fmla="*/ 1 h 88"/>
                  <a:gd name="T44" fmla="*/ 1 w 98"/>
                  <a:gd name="T45" fmla="*/ 1 h 88"/>
                  <a:gd name="T46" fmla="*/ 1 w 98"/>
                  <a:gd name="T47" fmla="*/ 1 h 88"/>
                  <a:gd name="T48" fmla="*/ 1 w 98"/>
                  <a:gd name="T49" fmla="*/ 1 h 88"/>
                  <a:gd name="T50" fmla="*/ 1 w 98"/>
                  <a:gd name="T51" fmla="*/ 1 h 88"/>
                  <a:gd name="T52" fmla="*/ 1 w 98"/>
                  <a:gd name="T53" fmla="*/ 1 h 88"/>
                  <a:gd name="T54" fmla="*/ 1 w 98"/>
                  <a:gd name="T55" fmla="*/ 1 h 88"/>
                  <a:gd name="T56" fmla="*/ 1 w 98"/>
                  <a:gd name="T57" fmla="*/ 1 h 88"/>
                  <a:gd name="T58" fmla="*/ 1 w 98"/>
                  <a:gd name="T59" fmla="*/ 1 h 88"/>
                  <a:gd name="T60" fmla="*/ 1 w 98"/>
                  <a:gd name="T61" fmla="*/ 1 h 88"/>
                  <a:gd name="T62" fmla="*/ 1 w 98"/>
                  <a:gd name="T63" fmla="*/ 1 h 8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8"/>
                  <a:gd name="T97" fmla="*/ 0 h 88"/>
                  <a:gd name="T98" fmla="*/ 98 w 98"/>
                  <a:gd name="T99" fmla="*/ 88 h 8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8" h="88">
                    <a:moveTo>
                      <a:pt x="68" y="84"/>
                    </a:moveTo>
                    <a:lnTo>
                      <a:pt x="70" y="82"/>
                    </a:lnTo>
                    <a:lnTo>
                      <a:pt x="74" y="78"/>
                    </a:lnTo>
                    <a:lnTo>
                      <a:pt x="79" y="73"/>
                    </a:lnTo>
                    <a:lnTo>
                      <a:pt x="85" y="65"/>
                    </a:lnTo>
                    <a:lnTo>
                      <a:pt x="89" y="59"/>
                    </a:lnTo>
                    <a:lnTo>
                      <a:pt x="91" y="56"/>
                    </a:lnTo>
                    <a:lnTo>
                      <a:pt x="95" y="52"/>
                    </a:lnTo>
                    <a:lnTo>
                      <a:pt x="97" y="46"/>
                    </a:lnTo>
                    <a:lnTo>
                      <a:pt x="98" y="42"/>
                    </a:lnTo>
                    <a:lnTo>
                      <a:pt x="98" y="37"/>
                    </a:lnTo>
                    <a:lnTo>
                      <a:pt x="98" y="31"/>
                    </a:lnTo>
                    <a:lnTo>
                      <a:pt x="98" y="27"/>
                    </a:lnTo>
                    <a:lnTo>
                      <a:pt x="97" y="21"/>
                    </a:lnTo>
                    <a:lnTo>
                      <a:pt x="95" y="18"/>
                    </a:lnTo>
                    <a:lnTo>
                      <a:pt x="91" y="16"/>
                    </a:lnTo>
                    <a:lnTo>
                      <a:pt x="89" y="12"/>
                    </a:lnTo>
                    <a:lnTo>
                      <a:pt x="81" y="10"/>
                    </a:lnTo>
                    <a:lnTo>
                      <a:pt x="76" y="10"/>
                    </a:lnTo>
                    <a:lnTo>
                      <a:pt x="68" y="10"/>
                    </a:lnTo>
                    <a:lnTo>
                      <a:pt x="64" y="12"/>
                    </a:lnTo>
                    <a:lnTo>
                      <a:pt x="59" y="12"/>
                    </a:lnTo>
                    <a:lnTo>
                      <a:pt x="59" y="14"/>
                    </a:lnTo>
                    <a:lnTo>
                      <a:pt x="57" y="12"/>
                    </a:lnTo>
                    <a:lnTo>
                      <a:pt x="55" y="10"/>
                    </a:lnTo>
                    <a:lnTo>
                      <a:pt x="53" y="8"/>
                    </a:lnTo>
                    <a:lnTo>
                      <a:pt x="49" y="6"/>
                    </a:lnTo>
                    <a:lnTo>
                      <a:pt x="43" y="2"/>
                    </a:lnTo>
                    <a:lnTo>
                      <a:pt x="38" y="0"/>
                    </a:lnTo>
                    <a:lnTo>
                      <a:pt x="30" y="0"/>
                    </a:lnTo>
                    <a:lnTo>
                      <a:pt x="24" y="2"/>
                    </a:lnTo>
                    <a:lnTo>
                      <a:pt x="19" y="2"/>
                    </a:lnTo>
                    <a:lnTo>
                      <a:pt x="15" y="2"/>
                    </a:lnTo>
                    <a:lnTo>
                      <a:pt x="11" y="6"/>
                    </a:lnTo>
                    <a:lnTo>
                      <a:pt x="9" y="8"/>
                    </a:lnTo>
                    <a:lnTo>
                      <a:pt x="5" y="14"/>
                    </a:lnTo>
                    <a:lnTo>
                      <a:pt x="2" y="19"/>
                    </a:lnTo>
                    <a:lnTo>
                      <a:pt x="0" y="27"/>
                    </a:lnTo>
                    <a:lnTo>
                      <a:pt x="0" y="33"/>
                    </a:lnTo>
                    <a:lnTo>
                      <a:pt x="2" y="39"/>
                    </a:lnTo>
                    <a:lnTo>
                      <a:pt x="3" y="44"/>
                    </a:lnTo>
                    <a:lnTo>
                      <a:pt x="5" y="48"/>
                    </a:lnTo>
                    <a:lnTo>
                      <a:pt x="7" y="54"/>
                    </a:lnTo>
                    <a:lnTo>
                      <a:pt x="9" y="58"/>
                    </a:lnTo>
                    <a:lnTo>
                      <a:pt x="11" y="63"/>
                    </a:lnTo>
                    <a:lnTo>
                      <a:pt x="13" y="67"/>
                    </a:lnTo>
                    <a:lnTo>
                      <a:pt x="15" y="73"/>
                    </a:lnTo>
                    <a:lnTo>
                      <a:pt x="17" y="77"/>
                    </a:lnTo>
                    <a:lnTo>
                      <a:pt x="22" y="78"/>
                    </a:lnTo>
                    <a:lnTo>
                      <a:pt x="26" y="78"/>
                    </a:lnTo>
                    <a:lnTo>
                      <a:pt x="30" y="78"/>
                    </a:lnTo>
                    <a:lnTo>
                      <a:pt x="34" y="78"/>
                    </a:lnTo>
                    <a:lnTo>
                      <a:pt x="36" y="77"/>
                    </a:lnTo>
                    <a:lnTo>
                      <a:pt x="40" y="77"/>
                    </a:lnTo>
                    <a:lnTo>
                      <a:pt x="43" y="75"/>
                    </a:lnTo>
                    <a:lnTo>
                      <a:pt x="43" y="77"/>
                    </a:lnTo>
                    <a:lnTo>
                      <a:pt x="45" y="80"/>
                    </a:lnTo>
                    <a:lnTo>
                      <a:pt x="49" y="84"/>
                    </a:lnTo>
                    <a:lnTo>
                      <a:pt x="55" y="88"/>
                    </a:lnTo>
                    <a:lnTo>
                      <a:pt x="59" y="88"/>
                    </a:lnTo>
                    <a:lnTo>
                      <a:pt x="64" y="86"/>
                    </a:lnTo>
                    <a:lnTo>
                      <a:pt x="68" y="84"/>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91" name="Freeform 277"/>
              <p:cNvSpPr>
                <a:spLocks/>
              </p:cNvSpPr>
              <p:nvPr/>
            </p:nvSpPr>
            <p:spPr bwMode="auto">
              <a:xfrm>
                <a:off x="2425" y="2776"/>
                <a:ext cx="41" cy="27"/>
              </a:xfrm>
              <a:custGeom>
                <a:avLst/>
                <a:gdLst>
                  <a:gd name="T0" fmla="*/ 0 w 84"/>
                  <a:gd name="T1" fmla="*/ 1 h 53"/>
                  <a:gd name="T2" fmla="*/ 0 w 84"/>
                  <a:gd name="T3" fmla="*/ 1 h 53"/>
                  <a:gd name="T4" fmla="*/ 0 w 84"/>
                  <a:gd name="T5" fmla="*/ 1 h 53"/>
                  <a:gd name="T6" fmla="*/ 0 w 84"/>
                  <a:gd name="T7" fmla="*/ 1 h 53"/>
                  <a:gd name="T8" fmla="*/ 0 w 84"/>
                  <a:gd name="T9" fmla="*/ 1 h 53"/>
                  <a:gd name="T10" fmla="*/ 0 w 84"/>
                  <a:gd name="T11" fmla="*/ 1 h 53"/>
                  <a:gd name="T12" fmla="*/ 0 w 84"/>
                  <a:gd name="T13" fmla="*/ 1 h 53"/>
                  <a:gd name="T14" fmla="*/ 0 w 84"/>
                  <a:gd name="T15" fmla="*/ 1 h 53"/>
                  <a:gd name="T16" fmla="*/ 0 w 84"/>
                  <a:gd name="T17" fmla="*/ 1 h 53"/>
                  <a:gd name="T18" fmla="*/ 0 w 84"/>
                  <a:gd name="T19" fmla="*/ 1 h 53"/>
                  <a:gd name="T20" fmla="*/ 0 w 84"/>
                  <a:gd name="T21" fmla="*/ 1 h 53"/>
                  <a:gd name="T22" fmla="*/ 0 w 84"/>
                  <a:gd name="T23" fmla="*/ 1 h 53"/>
                  <a:gd name="T24" fmla="*/ 0 w 84"/>
                  <a:gd name="T25" fmla="*/ 1 h 53"/>
                  <a:gd name="T26" fmla="*/ 0 w 84"/>
                  <a:gd name="T27" fmla="*/ 1 h 53"/>
                  <a:gd name="T28" fmla="*/ 0 w 84"/>
                  <a:gd name="T29" fmla="*/ 1 h 53"/>
                  <a:gd name="T30" fmla="*/ 0 w 84"/>
                  <a:gd name="T31" fmla="*/ 1 h 53"/>
                  <a:gd name="T32" fmla="*/ 0 w 84"/>
                  <a:gd name="T33" fmla="*/ 1 h 53"/>
                  <a:gd name="T34" fmla="*/ 0 w 84"/>
                  <a:gd name="T35" fmla="*/ 1 h 53"/>
                  <a:gd name="T36" fmla="*/ 0 w 84"/>
                  <a:gd name="T37" fmla="*/ 1 h 53"/>
                  <a:gd name="T38" fmla="*/ 0 w 84"/>
                  <a:gd name="T39" fmla="*/ 1 h 53"/>
                  <a:gd name="T40" fmla="*/ 0 w 84"/>
                  <a:gd name="T41" fmla="*/ 0 h 53"/>
                  <a:gd name="T42" fmla="*/ 0 w 84"/>
                  <a:gd name="T43" fmla="*/ 0 h 53"/>
                  <a:gd name="T44" fmla="*/ 0 w 84"/>
                  <a:gd name="T45" fmla="*/ 0 h 53"/>
                  <a:gd name="T46" fmla="*/ 0 w 84"/>
                  <a:gd name="T47" fmla="*/ 0 h 53"/>
                  <a:gd name="T48" fmla="*/ 0 w 84"/>
                  <a:gd name="T49" fmla="*/ 1 h 53"/>
                  <a:gd name="T50" fmla="*/ 0 w 84"/>
                  <a:gd name="T51" fmla="*/ 1 h 53"/>
                  <a:gd name="T52" fmla="*/ 0 w 84"/>
                  <a:gd name="T53" fmla="*/ 1 h 53"/>
                  <a:gd name="T54" fmla="*/ 0 w 84"/>
                  <a:gd name="T55" fmla="*/ 1 h 53"/>
                  <a:gd name="T56" fmla="*/ 0 w 84"/>
                  <a:gd name="T57" fmla="*/ 1 h 53"/>
                  <a:gd name="T58" fmla="*/ 0 w 84"/>
                  <a:gd name="T59" fmla="*/ 1 h 53"/>
                  <a:gd name="T60" fmla="*/ 0 w 84"/>
                  <a:gd name="T61" fmla="*/ 1 h 53"/>
                  <a:gd name="T62" fmla="*/ 0 w 84"/>
                  <a:gd name="T63" fmla="*/ 1 h 53"/>
                  <a:gd name="T64" fmla="*/ 0 w 84"/>
                  <a:gd name="T65" fmla="*/ 1 h 53"/>
                  <a:gd name="T66" fmla="*/ 0 w 84"/>
                  <a:gd name="T67" fmla="*/ 1 h 53"/>
                  <a:gd name="T68" fmla="*/ 0 w 84"/>
                  <a:gd name="T69" fmla="*/ 1 h 53"/>
                  <a:gd name="T70" fmla="*/ 0 w 84"/>
                  <a:gd name="T71" fmla="*/ 1 h 53"/>
                  <a:gd name="T72" fmla="*/ 0 w 84"/>
                  <a:gd name="T73" fmla="*/ 1 h 53"/>
                  <a:gd name="T74" fmla="*/ 0 w 84"/>
                  <a:gd name="T75" fmla="*/ 1 h 53"/>
                  <a:gd name="T76" fmla="*/ 0 w 84"/>
                  <a:gd name="T77" fmla="*/ 1 h 53"/>
                  <a:gd name="T78" fmla="*/ 0 w 84"/>
                  <a:gd name="T79" fmla="*/ 1 h 53"/>
                  <a:gd name="T80" fmla="*/ 0 w 84"/>
                  <a:gd name="T81" fmla="*/ 1 h 53"/>
                  <a:gd name="T82" fmla="*/ 0 w 84"/>
                  <a:gd name="T83" fmla="*/ 1 h 53"/>
                  <a:gd name="T84" fmla="*/ 0 w 84"/>
                  <a:gd name="T85" fmla="*/ 1 h 53"/>
                  <a:gd name="T86" fmla="*/ 0 w 84"/>
                  <a:gd name="T87" fmla="*/ 1 h 53"/>
                  <a:gd name="T88" fmla="*/ 0 w 84"/>
                  <a:gd name="T89" fmla="*/ 1 h 53"/>
                  <a:gd name="T90" fmla="*/ 0 w 84"/>
                  <a:gd name="T91" fmla="*/ 1 h 53"/>
                  <a:gd name="T92" fmla="*/ 0 w 84"/>
                  <a:gd name="T93" fmla="*/ 1 h 53"/>
                  <a:gd name="T94" fmla="*/ 0 w 84"/>
                  <a:gd name="T95" fmla="*/ 1 h 53"/>
                  <a:gd name="T96" fmla="*/ 0 w 84"/>
                  <a:gd name="T97" fmla="*/ 1 h 53"/>
                  <a:gd name="T98" fmla="*/ 0 w 84"/>
                  <a:gd name="T99" fmla="*/ 1 h 53"/>
                  <a:gd name="T100" fmla="*/ 0 w 84"/>
                  <a:gd name="T101" fmla="*/ 1 h 53"/>
                  <a:gd name="T102" fmla="*/ 0 w 84"/>
                  <a:gd name="T103" fmla="*/ 1 h 53"/>
                  <a:gd name="T104" fmla="*/ 0 w 84"/>
                  <a:gd name="T105" fmla="*/ 1 h 5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4"/>
                  <a:gd name="T160" fmla="*/ 0 h 53"/>
                  <a:gd name="T161" fmla="*/ 84 w 84"/>
                  <a:gd name="T162" fmla="*/ 53 h 5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4" h="53">
                    <a:moveTo>
                      <a:pt x="74" y="50"/>
                    </a:moveTo>
                    <a:lnTo>
                      <a:pt x="76" y="48"/>
                    </a:lnTo>
                    <a:lnTo>
                      <a:pt x="80" y="42"/>
                    </a:lnTo>
                    <a:lnTo>
                      <a:pt x="80" y="36"/>
                    </a:lnTo>
                    <a:lnTo>
                      <a:pt x="82" y="33"/>
                    </a:lnTo>
                    <a:lnTo>
                      <a:pt x="82" y="29"/>
                    </a:lnTo>
                    <a:lnTo>
                      <a:pt x="84" y="25"/>
                    </a:lnTo>
                    <a:lnTo>
                      <a:pt x="82" y="21"/>
                    </a:lnTo>
                    <a:lnTo>
                      <a:pt x="80" y="17"/>
                    </a:lnTo>
                    <a:lnTo>
                      <a:pt x="76" y="13"/>
                    </a:lnTo>
                    <a:lnTo>
                      <a:pt x="72" y="12"/>
                    </a:lnTo>
                    <a:lnTo>
                      <a:pt x="67" y="10"/>
                    </a:lnTo>
                    <a:lnTo>
                      <a:pt x="63" y="10"/>
                    </a:lnTo>
                    <a:lnTo>
                      <a:pt x="59" y="10"/>
                    </a:lnTo>
                    <a:lnTo>
                      <a:pt x="53" y="12"/>
                    </a:lnTo>
                    <a:lnTo>
                      <a:pt x="50" y="13"/>
                    </a:lnTo>
                    <a:lnTo>
                      <a:pt x="48" y="12"/>
                    </a:lnTo>
                    <a:lnTo>
                      <a:pt x="44" y="8"/>
                    </a:lnTo>
                    <a:lnTo>
                      <a:pt x="38" y="6"/>
                    </a:lnTo>
                    <a:lnTo>
                      <a:pt x="34" y="4"/>
                    </a:lnTo>
                    <a:lnTo>
                      <a:pt x="31" y="0"/>
                    </a:lnTo>
                    <a:lnTo>
                      <a:pt x="25" y="0"/>
                    </a:lnTo>
                    <a:lnTo>
                      <a:pt x="17" y="0"/>
                    </a:lnTo>
                    <a:lnTo>
                      <a:pt x="13" y="0"/>
                    </a:lnTo>
                    <a:lnTo>
                      <a:pt x="10" y="4"/>
                    </a:lnTo>
                    <a:lnTo>
                      <a:pt x="6" y="6"/>
                    </a:lnTo>
                    <a:lnTo>
                      <a:pt x="4" y="10"/>
                    </a:lnTo>
                    <a:lnTo>
                      <a:pt x="2" y="13"/>
                    </a:lnTo>
                    <a:lnTo>
                      <a:pt x="0" y="17"/>
                    </a:lnTo>
                    <a:lnTo>
                      <a:pt x="0" y="23"/>
                    </a:lnTo>
                    <a:lnTo>
                      <a:pt x="0" y="29"/>
                    </a:lnTo>
                    <a:lnTo>
                      <a:pt x="2" y="34"/>
                    </a:lnTo>
                    <a:lnTo>
                      <a:pt x="6" y="42"/>
                    </a:lnTo>
                    <a:lnTo>
                      <a:pt x="8" y="48"/>
                    </a:lnTo>
                    <a:lnTo>
                      <a:pt x="12" y="50"/>
                    </a:lnTo>
                    <a:lnTo>
                      <a:pt x="17" y="53"/>
                    </a:lnTo>
                    <a:lnTo>
                      <a:pt x="19" y="52"/>
                    </a:lnTo>
                    <a:lnTo>
                      <a:pt x="21" y="52"/>
                    </a:lnTo>
                    <a:lnTo>
                      <a:pt x="23" y="50"/>
                    </a:lnTo>
                    <a:lnTo>
                      <a:pt x="25" y="46"/>
                    </a:lnTo>
                    <a:lnTo>
                      <a:pt x="27" y="42"/>
                    </a:lnTo>
                    <a:lnTo>
                      <a:pt x="29" y="40"/>
                    </a:lnTo>
                    <a:lnTo>
                      <a:pt x="34" y="36"/>
                    </a:lnTo>
                    <a:lnTo>
                      <a:pt x="38" y="38"/>
                    </a:lnTo>
                    <a:lnTo>
                      <a:pt x="44" y="38"/>
                    </a:lnTo>
                    <a:lnTo>
                      <a:pt x="48" y="40"/>
                    </a:lnTo>
                    <a:lnTo>
                      <a:pt x="53" y="42"/>
                    </a:lnTo>
                    <a:lnTo>
                      <a:pt x="57" y="48"/>
                    </a:lnTo>
                    <a:lnTo>
                      <a:pt x="63" y="52"/>
                    </a:lnTo>
                    <a:lnTo>
                      <a:pt x="69" y="52"/>
                    </a:lnTo>
                    <a:lnTo>
                      <a:pt x="72" y="52"/>
                    </a:lnTo>
                    <a:lnTo>
                      <a:pt x="74" y="50"/>
                    </a:lnTo>
                    <a:close/>
                  </a:path>
                </a:pathLst>
              </a:custGeom>
              <a:solidFill>
                <a:srgbClr val="F79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92" name="Freeform 278"/>
              <p:cNvSpPr>
                <a:spLocks/>
              </p:cNvSpPr>
              <p:nvPr/>
            </p:nvSpPr>
            <p:spPr bwMode="auto">
              <a:xfrm>
                <a:off x="2428" y="2779"/>
                <a:ext cx="11" cy="11"/>
              </a:xfrm>
              <a:custGeom>
                <a:avLst/>
                <a:gdLst>
                  <a:gd name="T0" fmla="*/ 1 w 21"/>
                  <a:gd name="T1" fmla="*/ 0 h 23"/>
                  <a:gd name="T2" fmla="*/ 1 w 21"/>
                  <a:gd name="T3" fmla="*/ 0 h 23"/>
                  <a:gd name="T4" fmla="*/ 1 w 21"/>
                  <a:gd name="T5" fmla="*/ 0 h 23"/>
                  <a:gd name="T6" fmla="*/ 1 w 21"/>
                  <a:gd name="T7" fmla="*/ 0 h 23"/>
                  <a:gd name="T8" fmla="*/ 1 w 21"/>
                  <a:gd name="T9" fmla="*/ 0 h 23"/>
                  <a:gd name="T10" fmla="*/ 0 w 21"/>
                  <a:gd name="T11" fmla="*/ 0 h 23"/>
                  <a:gd name="T12" fmla="*/ 0 w 21"/>
                  <a:gd name="T13" fmla="*/ 0 h 23"/>
                  <a:gd name="T14" fmla="*/ 1 w 21"/>
                  <a:gd name="T15" fmla="*/ 0 h 23"/>
                  <a:gd name="T16" fmla="*/ 1 w 21"/>
                  <a:gd name="T17" fmla="*/ 0 h 23"/>
                  <a:gd name="T18" fmla="*/ 1 w 21"/>
                  <a:gd name="T19" fmla="*/ 0 h 23"/>
                  <a:gd name="T20" fmla="*/ 1 w 21"/>
                  <a:gd name="T21" fmla="*/ 0 h 23"/>
                  <a:gd name="T22" fmla="*/ 1 w 21"/>
                  <a:gd name="T23" fmla="*/ 0 h 23"/>
                  <a:gd name="T24" fmla="*/ 1 w 21"/>
                  <a:gd name="T25" fmla="*/ 0 h 23"/>
                  <a:gd name="T26" fmla="*/ 1 w 21"/>
                  <a:gd name="T27" fmla="*/ 0 h 2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
                  <a:gd name="T43" fmla="*/ 0 h 23"/>
                  <a:gd name="T44" fmla="*/ 21 w 21"/>
                  <a:gd name="T45" fmla="*/ 23 h 2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 h="23">
                    <a:moveTo>
                      <a:pt x="19" y="0"/>
                    </a:moveTo>
                    <a:lnTo>
                      <a:pt x="17" y="0"/>
                    </a:lnTo>
                    <a:lnTo>
                      <a:pt x="11" y="0"/>
                    </a:lnTo>
                    <a:lnTo>
                      <a:pt x="7" y="2"/>
                    </a:lnTo>
                    <a:lnTo>
                      <a:pt x="4" y="4"/>
                    </a:lnTo>
                    <a:lnTo>
                      <a:pt x="0" y="7"/>
                    </a:lnTo>
                    <a:lnTo>
                      <a:pt x="0" y="13"/>
                    </a:lnTo>
                    <a:lnTo>
                      <a:pt x="7" y="23"/>
                    </a:lnTo>
                    <a:lnTo>
                      <a:pt x="7" y="19"/>
                    </a:lnTo>
                    <a:lnTo>
                      <a:pt x="9" y="15"/>
                    </a:lnTo>
                    <a:lnTo>
                      <a:pt x="13" y="9"/>
                    </a:lnTo>
                    <a:lnTo>
                      <a:pt x="21" y="6"/>
                    </a:lnTo>
                    <a:lnTo>
                      <a:pt x="19" y="0"/>
                    </a:lnTo>
                    <a:close/>
                  </a:path>
                </a:pathLst>
              </a:custGeom>
              <a:solidFill>
                <a:srgbClr val="FF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93" name="Freeform 279"/>
              <p:cNvSpPr>
                <a:spLocks/>
              </p:cNvSpPr>
              <p:nvPr/>
            </p:nvSpPr>
            <p:spPr bwMode="auto">
              <a:xfrm>
                <a:off x="2445" y="2780"/>
                <a:ext cx="9" cy="6"/>
              </a:xfrm>
              <a:custGeom>
                <a:avLst/>
                <a:gdLst>
                  <a:gd name="T0" fmla="*/ 0 w 19"/>
                  <a:gd name="T1" fmla="*/ 1 h 11"/>
                  <a:gd name="T2" fmla="*/ 0 w 19"/>
                  <a:gd name="T3" fmla="*/ 0 h 11"/>
                  <a:gd name="T4" fmla="*/ 0 w 19"/>
                  <a:gd name="T5" fmla="*/ 1 h 11"/>
                  <a:gd name="T6" fmla="*/ 0 w 19"/>
                  <a:gd name="T7" fmla="*/ 1 h 11"/>
                  <a:gd name="T8" fmla="*/ 0 w 19"/>
                  <a:gd name="T9" fmla="*/ 1 h 11"/>
                  <a:gd name="T10" fmla="*/ 0 w 19"/>
                  <a:gd name="T11" fmla="*/ 1 h 11"/>
                  <a:gd name="T12" fmla="*/ 0 60000 65536"/>
                  <a:gd name="T13" fmla="*/ 0 60000 65536"/>
                  <a:gd name="T14" fmla="*/ 0 60000 65536"/>
                  <a:gd name="T15" fmla="*/ 0 60000 65536"/>
                  <a:gd name="T16" fmla="*/ 0 60000 65536"/>
                  <a:gd name="T17" fmla="*/ 0 60000 65536"/>
                  <a:gd name="T18" fmla="*/ 0 w 19"/>
                  <a:gd name="T19" fmla="*/ 0 h 11"/>
                  <a:gd name="T20" fmla="*/ 19 w 1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9" h="11">
                    <a:moveTo>
                      <a:pt x="19" y="7"/>
                    </a:moveTo>
                    <a:lnTo>
                      <a:pt x="11" y="0"/>
                    </a:lnTo>
                    <a:lnTo>
                      <a:pt x="0" y="4"/>
                    </a:lnTo>
                    <a:lnTo>
                      <a:pt x="6" y="11"/>
                    </a:lnTo>
                    <a:lnTo>
                      <a:pt x="19" y="7"/>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94" name="Freeform 280"/>
              <p:cNvSpPr>
                <a:spLocks/>
              </p:cNvSpPr>
              <p:nvPr/>
            </p:nvSpPr>
            <p:spPr bwMode="auto">
              <a:xfrm>
                <a:off x="2410" y="2791"/>
                <a:ext cx="47" cy="46"/>
              </a:xfrm>
              <a:custGeom>
                <a:avLst/>
                <a:gdLst>
                  <a:gd name="T0" fmla="*/ 1 w 93"/>
                  <a:gd name="T1" fmla="*/ 0 h 91"/>
                  <a:gd name="T2" fmla="*/ 1 w 93"/>
                  <a:gd name="T3" fmla="*/ 0 h 91"/>
                  <a:gd name="T4" fmla="*/ 1 w 93"/>
                  <a:gd name="T5" fmla="*/ 1 h 91"/>
                  <a:gd name="T6" fmla="*/ 1 w 93"/>
                  <a:gd name="T7" fmla="*/ 1 h 91"/>
                  <a:gd name="T8" fmla="*/ 1 w 93"/>
                  <a:gd name="T9" fmla="*/ 1 h 91"/>
                  <a:gd name="T10" fmla="*/ 1 w 93"/>
                  <a:gd name="T11" fmla="*/ 1 h 91"/>
                  <a:gd name="T12" fmla="*/ 1 w 93"/>
                  <a:gd name="T13" fmla="*/ 1 h 91"/>
                  <a:gd name="T14" fmla="*/ 1 w 93"/>
                  <a:gd name="T15" fmla="*/ 1 h 91"/>
                  <a:gd name="T16" fmla="*/ 1 w 93"/>
                  <a:gd name="T17" fmla="*/ 1 h 91"/>
                  <a:gd name="T18" fmla="*/ 1 w 93"/>
                  <a:gd name="T19" fmla="*/ 1 h 91"/>
                  <a:gd name="T20" fmla="*/ 1 w 93"/>
                  <a:gd name="T21" fmla="*/ 1 h 91"/>
                  <a:gd name="T22" fmla="*/ 1 w 93"/>
                  <a:gd name="T23" fmla="*/ 1 h 91"/>
                  <a:gd name="T24" fmla="*/ 1 w 93"/>
                  <a:gd name="T25" fmla="*/ 1 h 91"/>
                  <a:gd name="T26" fmla="*/ 1 w 93"/>
                  <a:gd name="T27" fmla="*/ 1 h 91"/>
                  <a:gd name="T28" fmla="*/ 0 w 93"/>
                  <a:gd name="T29" fmla="*/ 1 h 91"/>
                  <a:gd name="T30" fmla="*/ 0 w 93"/>
                  <a:gd name="T31" fmla="*/ 1 h 91"/>
                  <a:gd name="T32" fmla="*/ 1 w 93"/>
                  <a:gd name="T33" fmla="*/ 1 h 91"/>
                  <a:gd name="T34" fmla="*/ 1 w 93"/>
                  <a:gd name="T35" fmla="*/ 1 h 91"/>
                  <a:gd name="T36" fmla="*/ 1 w 93"/>
                  <a:gd name="T37" fmla="*/ 1 h 91"/>
                  <a:gd name="T38" fmla="*/ 1 w 93"/>
                  <a:gd name="T39" fmla="*/ 1 h 91"/>
                  <a:gd name="T40" fmla="*/ 1 w 93"/>
                  <a:gd name="T41" fmla="*/ 1 h 91"/>
                  <a:gd name="T42" fmla="*/ 1 w 93"/>
                  <a:gd name="T43" fmla="*/ 1 h 91"/>
                  <a:gd name="T44" fmla="*/ 1 w 93"/>
                  <a:gd name="T45" fmla="*/ 1 h 91"/>
                  <a:gd name="T46" fmla="*/ 1 w 93"/>
                  <a:gd name="T47" fmla="*/ 1 h 91"/>
                  <a:gd name="T48" fmla="*/ 1 w 93"/>
                  <a:gd name="T49" fmla="*/ 1 h 91"/>
                  <a:gd name="T50" fmla="*/ 1 w 93"/>
                  <a:gd name="T51" fmla="*/ 1 h 91"/>
                  <a:gd name="T52" fmla="*/ 1 w 93"/>
                  <a:gd name="T53" fmla="*/ 1 h 91"/>
                  <a:gd name="T54" fmla="*/ 1 w 93"/>
                  <a:gd name="T55" fmla="*/ 1 h 91"/>
                  <a:gd name="T56" fmla="*/ 1 w 93"/>
                  <a:gd name="T57" fmla="*/ 1 h 91"/>
                  <a:gd name="T58" fmla="*/ 1 w 93"/>
                  <a:gd name="T59" fmla="*/ 1 h 91"/>
                  <a:gd name="T60" fmla="*/ 1 w 93"/>
                  <a:gd name="T61" fmla="*/ 1 h 91"/>
                  <a:gd name="T62" fmla="*/ 1 w 93"/>
                  <a:gd name="T63" fmla="*/ 1 h 91"/>
                  <a:gd name="T64" fmla="*/ 1 w 93"/>
                  <a:gd name="T65" fmla="*/ 1 h 91"/>
                  <a:gd name="T66" fmla="*/ 1 w 93"/>
                  <a:gd name="T67" fmla="*/ 1 h 91"/>
                  <a:gd name="T68" fmla="*/ 1 w 93"/>
                  <a:gd name="T69" fmla="*/ 1 h 91"/>
                  <a:gd name="T70" fmla="*/ 1 w 93"/>
                  <a:gd name="T71" fmla="*/ 1 h 91"/>
                  <a:gd name="T72" fmla="*/ 1 w 93"/>
                  <a:gd name="T73" fmla="*/ 1 h 91"/>
                  <a:gd name="T74" fmla="*/ 1 w 93"/>
                  <a:gd name="T75" fmla="*/ 1 h 91"/>
                  <a:gd name="T76" fmla="*/ 1 w 93"/>
                  <a:gd name="T77" fmla="*/ 1 h 91"/>
                  <a:gd name="T78" fmla="*/ 1 w 93"/>
                  <a:gd name="T79" fmla="*/ 1 h 91"/>
                  <a:gd name="T80" fmla="*/ 1 w 93"/>
                  <a:gd name="T81" fmla="*/ 1 h 91"/>
                  <a:gd name="T82" fmla="*/ 1 w 93"/>
                  <a:gd name="T83" fmla="*/ 1 h 91"/>
                  <a:gd name="T84" fmla="*/ 1 w 93"/>
                  <a:gd name="T85" fmla="*/ 1 h 91"/>
                  <a:gd name="T86" fmla="*/ 1 w 93"/>
                  <a:gd name="T87" fmla="*/ 1 h 91"/>
                  <a:gd name="T88" fmla="*/ 1 w 93"/>
                  <a:gd name="T89" fmla="*/ 1 h 91"/>
                  <a:gd name="T90" fmla="*/ 1 w 93"/>
                  <a:gd name="T91" fmla="*/ 1 h 91"/>
                  <a:gd name="T92" fmla="*/ 1 w 93"/>
                  <a:gd name="T93" fmla="*/ 1 h 91"/>
                  <a:gd name="T94" fmla="*/ 1 w 93"/>
                  <a:gd name="T95" fmla="*/ 1 h 91"/>
                  <a:gd name="T96" fmla="*/ 1 w 93"/>
                  <a:gd name="T97" fmla="*/ 1 h 91"/>
                  <a:gd name="T98" fmla="*/ 1 w 93"/>
                  <a:gd name="T99" fmla="*/ 1 h 91"/>
                  <a:gd name="T100" fmla="*/ 1 w 93"/>
                  <a:gd name="T101" fmla="*/ 1 h 91"/>
                  <a:gd name="T102" fmla="*/ 1 w 93"/>
                  <a:gd name="T103" fmla="*/ 1 h 91"/>
                  <a:gd name="T104" fmla="*/ 1 w 93"/>
                  <a:gd name="T105" fmla="*/ 1 h 91"/>
                  <a:gd name="T106" fmla="*/ 1 w 93"/>
                  <a:gd name="T107" fmla="*/ 1 h 91"/>
                  <a:gd name="T108" fmla="*/ 1 w 93"/>
                  <a:gd name="T109" fmla="*/ 1 h 91"/>
                  <a:gd name="T110" fmla="*/ 1 w 93"/>
                  <a:gd name="T111" fmla="*/ 1 h 91"/>
                  <a:gd name="T112" fmla="*/ 1 w 93"/>
                  <a:gd name="T113" fmla="*/ 1 h 91"/>
                  <a:gd name="T114" fmla="*/ 1 w 93"/>
                  <a:gd name="T115" fmla="*/ 1 h 91"/>
                  <a:gd name="T116" fmla="*/ 1 w 93"/>
                  <a:gd name="T117" fmla="*/ 0 h 91"/>
                  <a:gd name="T118" fmla="*/ 1 w 93"/>
                  <a:gd name="T119" fmla="*/ 0 h 91"/>
                  <a:gd name="T120" fmla="*/ 1 w 93"/>
                  <a:gd name="T121" fmla="*/ 0 h 9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3"/>
                  <a:gd name="T184" fmla="*/ 0 h 91"/>
                  <a:gd name="T185" fmla="*/ 93 w 93"/>
                  <a:gd name="T186" fmla="*/ 91 h 9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3" h="91">
                    <a:moveTo>
                      <a:pt x="59" y="0"/>
                    </a:moveTo>
                    <a:lnTo>
                      <a:pt x="57" y="0"/>
                    </a:lnTo>
                    <a:lnTo>
                      <a:pt x="53" y="2"/>
                    </a:lnTo>
                    <a:lnTo>
                      <a:pt x="47" y="2"/>
                    </a:lnTo>
                    <a:lnTo>
                      <a:pt x="41" y="2"/>
                    </a:lnTo>
                    <a:lnTo>
                      <a:pt x="36" y="2"/>
                    </a:lnTo>
                    <a:lnTo>
                      <a:pt x="34" y="2"/>
                    </a:lnTo>
                    <a:lnTo>
                      <a:pt x="28" y="2"/>
                    </a:lnTo>
                    <a:lnTo>
                      <a:pt x="24" y="2"/>
                    </a:lnTo>
                    <a:lnTo>
                      <a:pt x="19" y="2"/>
                    </a:lnTo>
                    <a:lnTo>
                      <a:pt x="15" y="5"/>
                    </a:lnTo>
                    <a:lnTo>
                      <a:pt x="11" y="9"/>
                    </a:lnTo>
                    <a:lnTo>
                      <a:pt x="5" y="15"/>
                    </a:lnTo>
                    <a:lnTo>
                      <a:pt x="2" y="21"/>
                    </a:lnTo>
                    <a:lnTo>
                      <a:pt x="0" y="26"/>
                    </a:lnTo>
                    <a:lnTo>
                      <a:pt x="0" y="32"/>
                    </a:lnTo>
                    <a:lnTo>
                      <a:pt x="2" y="38"/>
                    </a:lnTo>
                    <a:lnTo>
                      <a:pt x="3" y="43"/>
                    </a:lnTo>
                    <a:lnTo>
                      <a:pt x="5" y="47"/>
                    </a:lnTo>
                    <a:lnTo>
                      <a:pt x="7" y="49"/>
                    </a:lnTo>
                    <a:lnTo>
                      <a:pt x="11" y="51"/>
                    </a:lnTo>
                    <a:lnTo>
                      <a:pt x="11" y="53"/>
                    </a:lnTo>
                    <a:lnTo>
                      <a:pt x="13" y="57"/>
                    </a:lnTo>
                    <a:lnTo>
                      <a:pt x="15" y="60"/>
                    </a:lnTo>
                    <a:lnTo>
                      <a:pt x="17" y="66"/>
                    </a:lnTo>
                    <a:lnTo>
                      <a:pt x="19" y="70"/>
                    </a:lnTo>
                    <a:lnTo>
                      <a:pt x="22" y="76"/>
                    </a:lnTo>
                    <a:lnTo>
                      <a:pt x="24" y="79"/>
                    </a:lnTo>
                    <a:lnTo>
                      <a:pt x="26" y="81"/>
                    </a:lnTo>
                    <a:lnTo>
                      <a:pt x="28" y="83"/>
                    </a:lnTo>
                    <a:lnTo>
                      <a:pt x="30" y="85"/>
                    </a:lnTo>
                    <a:lnTo>
                      <a:pt x="34" y="87"/>
                    </a:lnTo>
                    <a:lnTo>
                      <a:pt x="40" y="91"/>
                    </a:lnTo>
                    <a:lnTo>
                      <a:pt x="45" y="91"/>
                    </a:lnTo>
                    <a:lnTo>
                      <a:pt x="53" y="91"/>
                    </a:lnTo>
                    <a:lnTo>
                      <a:pt x="57" y="89"/>
                    </a:lnTo>
                    <a:lnTo>
                      <a:pt x="60" y="87"/>
                    </a:lnTo>
                    <a:lnTo>
                      <a:pt x="64" y="85"/>
                    </a:lnTo>
                    <a:lnTo>
                      <a:pt x="68" y="83"/>
                    </a:lnTo>
                    <a:lnTo>
                      <a:pt x="72" y="78"/>
                    </a:lnTo>
                    <a:lnTo>
                      <a:pt x="76" y="74"/>
                    </a:lnTo>
                    <a:lnTo>
                      <a:pt x="78" y="70"/>
                    </a:lnTo>
                    <a:lnTo>
                      <a:pt x="81" y="66"/>
                    </a:lnTo>
                    <a:lnTo>
                      <a:pt x="85" y="59"/>
                    </a:lnTo>
                    <a:lnTo>
                      <a:pt x="89" y="51"/>
                    </a:lnTo>
                    <a:lnTo>
                      <a:pt x="91" y="43"/>
                    </a:lnTo>
                    <a:lnTo>
                      <a:pt x="91" y="40"/>
                    </a:lnTo>
                    <a:lnTo>
                      <a:pt x="91" y="36"/>
                    </a:lnTo>
                    <a:lnTo>
                      <a:pt x="93" y="34"/>
                    </a:lnTo>
                    <a:lnTo>
                      <a:pt x="91" y="30"/>
                    </a:lnTo>
                    <a:lnTo>
                      <a:pt x="85" y="26"/>
                    </a:lnTo>
                    <a:lnTo>
                      <a:pt x="81" y="22"/>
                    </a:lnTo>
                    <a:lnTo>
                      <a:pt x="79" y="22"/>
                    </a:lnTo>
                    <a:lnTo>
                      <a:pt x="78" y="19"/>
                    </a:lnTo>
                    <a:lnTo>
                      <a:pt x="78" y="15"/>
                    </a:lnTo>
                    <a:lnTo>
                      <a:pt x="76" y="9"/>
                    </a:lnTo>
                    <a:lnTo>
                      <a:pt x="70" y="5"/>
                    </a:lnTo>
                    <a:lnTo>
                      <a:pt x="64" y="2"/>
                    </a:lnTo>
                    <a:lnTo>
                      <a:pt x="60" y="0"/>
                    </a:lnTo>
                    <a:lnTo>
                      <a:pt x="59" y="0"/>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95" name="Freeform 281"/>
              <p:cNvSpPr>
                <a:spLocks/>
              </p:cNvSpPr>
              <p:nvPr/>
            </p:nvSpPr>
            <p:spPr bwMode="auto">
              <a:xfrm>
                <a:off x="2418" y="2812"/>
                <a:ext cx="9" cy="10"/>
              </a:xfrm>
              <a:custGeom>
                <a:avLst/>
                <a:gdLst>
                  <a:gd name="T0" fmla="*/ 0 w 19"/>
                  <a:gd name="T1" fmla="*/ 1 h 19"/>
                  <a:gd name="T2" fmla="*/ 0 w 19"/>
                  <a:gd name="T3" fmla="*/ 0 h 19"/>
                  <a:gd name="T4" fmla="*/ 0 w 19"/>
                  <a:gd name="T5" fmla="*/ 1 h 19"/>
                  <a:gd name="T6" fmla="*/ 0 w 19"/>
                  <a:gd name="T7" fmla="*/ 1 h 19"/>
                  <a:gd name="T8" fmla="*/ 0 w 19"/>
                  <a:gd name="T9" fmla="*/ 1 h 19"/>
                  <a:gd name="T10" fmla="*/ 0 w 19"/>
                  <a:gd name="T11" fmla="*/ 1 h 19"/>
                  <a:gd name="T12" fmla="*/ 0 w 19"/>
                  <a:gd name="T13" fmla="*/ 1 h 19"/>
                  <a:gd name="T14" fmla="*/ 0 60000 65536"/>
                  <a:gd name="T15" fmla="*/ 0 60000 65536"/>
                  <a:gd name="T16" fmla="*/ 0 60000 65536"/>
                  <a:gd name="T17" fmla="*/ 0 60000 65536"/>
                  <a:gd name="T18" fmla="*/ 0 60000 65536"/>
                  <a:gd name="T19" fmla="*/ 0 60000 65536"/>
                  <a:gd name="T20" fmla="*/ 0 60000 65536"/>
                  <a:gd name="T21" fmla="*/ 0 w 19"/>
                  <a:gd name="T22" fmla="*/ 0 h 19"/>
                  <a:gd name="T23" fmla="*/ 19 w 19"/>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19">
                    <a:moveTo>
                      <a:pt x="4" y="12"/>
                    </a:moveTo>
                    <a:lnTo>
                      <a:pt x="0" y="0"/>
                    </a:lnTo>
                    <a:lnTo>
                      <a:pt x="19" y="4"/>
                    </a:lnTo>
                    <a:lnTo>
                      <a:pt x="15" y="18"/>
                    </a:lnTo>
                    <a:lnTo>
                      <a:pt x="9" y="19"/>
                    </a:lnTo>
                    <a:lnTo>
                      <a:pt x="4" y="12"/>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96" name="Freeform 282"/>
              <p:cNvSpPr>
                <a:spLocks/>
              </p:cNvSpPr>
              <p:nvPr/>
            </p:nvSpPr>
            <p:spPr bwMode="auto">
              <a:xfrm>
                <a:off x="2416" y="2796"/>
                <a:ext cx="20" cy="12"/>
              </a:xfrm>
              <a:custGeom>
                <a:avLst/>
                <a:gdLst>
                  <a:gd name="T0" fmla="*/ 1 w 40"/>
                  <a:gd name="T1" fmla="*/ 0 h 25"/>
                  <a:gd name="T2" fmla="*/ 1 w 40"/>
                  <a:gd name="T3" fmla="*/ 0 h 25"/>
                  <a:gd name="T4" fmla="*/ 1 w 40"/>
                  <a:gd name="T5" fmla="*/ 0 h 25"/>
                  <a:gd name="T6" fmla="*/ 1 w 40"/>
                  <a:gd name="T7" fmla="*/ 0 h 25"/>
                  <a:gd name="T8" fmla="*/ 1 w 40"/>
                  <a:gd name="T9" fmla="*/ 0 h 25"/>
                  <a:gd name="T10" fmla="*/ 1 w 40"/>
                  <a:gd name="T11" fmla="*/ 0 h 25"/>
                  <a:gd name="T12" fmla="*/ 1 w 40"/>
                  <a:gd name="T13" fmla="*/ 0 h 25"/>
                  <a:gd name="T14" fmla="*/ 1 w 40"/>
                  <a:gd name="T15" fmla="*/ 0 h 25"/>
                  <a:gd name="T16" fmla="*/ 1 w 40"/>
                  <a:gd name="T17" fmla="*/ 0 h 25"/>
                  <a:gd name="T18" fmla="*/ 1 w 40"/>
                  <a:gd name="T19" fmla="*/ 0 h 25"/>
                  <a:gd name="T20" fmla="*/ 1 w 40"/>
                  <a:gd name="T21" fmla="*/ 0 h 25"/>
                  <a:gd name="T22" fmla="*/ 0 w 40"/>
                  <a:gd name="T23" fmla="*/ 0 h 25"/>
                  <a:gd name="T24" fmla="*/ 0 w 40"/>
                  <a:gd name="T25" fmla="*/ 0 h 25"/>
                  <a:gd name="T26" fmla="*/ 1 w 40"/>
                  <a:gd name="T27" fmla="*/ 0 h 25"/>
                  <a:gd name="T28" fmla="*/ 1 w 40"/>
                  <a:gd name="T29" fmla="*/ 0 h 25"/>
                  <a:gd name="T30" fmla="*/ 1 w 40"/>
                  <a:gd name="T31" fmla="*/ 0 h 25"/>
                  <a:gd name="T32" fmla="*/ 1 w 40"/>
                  <a:gd name="T33" fmla="*/ 0 h 25"/>
                  <a:gd name="T34" fmla="*/ 1 w 40"/>
                  <a:gd name="T35" fmla="*/ 0 h 25"/>
                  <a:gd name="T36" fmla="*/ 1 w 40"/>
                  <a:gd name="T37" fmla="*/ 0 h 25"/>
                  <a:gd name="T38" fmla="*/ 1 w 40"/>
                  <a:gd name="T39" fmla="*/ 0 h 25"/>
                  <a:gd name="T40" fmla="*/ 1 w 40"/>
                  <a:gd name="T41" fmla="*/ 0 h 25"/>
                  <a:gd name="T42" fmla="*/ 1 w 40"/>
                  <a:gd name="T43" fmla="*/ 0 h 25"/>
                  <a:gd name="T44" fmla="*/ 1 w 40"/>
                  <a:gd name="T45" fmla="*/ 0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25"/>
                  <a:gd name="T71" fmla="*/ 40 w 40"/>
                  <a:gd name="T72" fmla="*/ 25 h 2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25">
                    <a:moveTo>
                      <a:pt x="40" y="6"/>
                    </a:moveTo>
                    <a:lnTo>
                      <a:pt x="38" y="6"/>
                    </a:lnTo>
                    <a:lnTo>
                      <a:pt x="36" y="4"/>
                    </a:lnTo>
                    <a:lnTo>
                      <a:pt x="32" y="2"/>
                    </a:lnTo>
                    <a:lnTo>
                      <a:pt x="29" y="2"/>
                    </a:lnTo>
                    <a:lnTo>
                      <a:pt x="23" y="0"/>
                    </a:lnTo>
                    <a:lnTo>
                      <a:pt x="19" y="0"/>
                    </a:lnTo>
                    <a:lnTo>
                      <a:pt x="15" y="0"/>
                    </a:lnTo>
                    <a:lnTo>
                      <a:pt x="11" y="2"/>
                    </a:lnTo>
                    <a:lnTo>
                      <a:pt x="6" y="8"/>
                    </a:lnTo>
                    <a:lnTo>
                      <a:pt x="2" y="13"/>
                    </a:lnTo>
                    <a:lnTo>
                      <a:pt x="0" y="19"/>
                    </a:lnTo>
                    <a:lnTo>
                      <a:pt x="0" y="21"/>
                    </a:lnTo>
                    <a:lnTo>
                      <a:pt x="8" y="25"/>
                    </a:lnTo>
                    <a:lnTo>
                      <a:pt x="10" y="23"/>
                    </a:lnTo>
                    <a:lnTo>
                      <a:pt x="13" y="19"/>
                    </a:lnTo>
                    <a:lnTo>
                      <a:pt x="19" y="13"/>
                    </a:lnTo>
                    <a:lnTo>
                      <a:pt x="25" y="12"/>
                    </a:lnTo>
                    <a:lnTo>
                      <a:pt x="32" y="10"/>
                    </a:lnTo>
                    <a:lnTo>
                      <a:pt x="36" y="8"/>
                    </a:lnTo>
                    <a:lnTo>
                      <a:pt x="38" y="6"/>
                    </a:lnTo>
                    <a:lnTo>
                      <a:pt x="40" y="6"/>
                    </a:lnTo>
                    <a:close/>
                  </a:path>
                </a:pathLst>
              </a:custGeom>
              <a:solidFill>
                <a:srgbClr val="F7C4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97" name="Freeform 283"/>
              <p:cNvSpPr>
                <a:spLocks/>
              </p:cNvSpPr>
              <p:nvPr/>
            </p:nvSpPr>
            <p:spPr bwMode="auto">
              <a:xfrm>
                <a:off x="2443" y="2768"/>
                <a:ext cx="47" cy="49"/>
              </a:xfrm>
              <a:custGeom>
                <a:avLst/>
                <a:gdLst>
                  <a:gd name="T0" fmla="*/ 0 w 95"/>
                  <a:gd name="T1" fmla="*/ 1 h 97"/>
                  <a:gd name="T2" fmla="*/ 0 w 95"/>
                  <a:gd name="T3" fmla="*/ 1 h 97"/>
                  <a:gd name="T4" fmla="*/ 0 w 95"/>
                  <a:gd name="T5" fmla="*/ 1 h 97"/>
                  <a:gd name="T6" fmla="*/ 0 w 95"/>
                  <a:gd name="T7" fmla="*/ 1 h 97"/>
                  <a:gd name="T8" fmla="*/ 0 w 95"/>
                  <a:gd name="T9" fmla="*/ 1 h 97"/>
                  <a:gd name="T10" fmla="*/ 0 w 95"/>
                  <a:gd name="T11" fmla="*/ 1 h 97"/>
                  <a:gd name="T12" fmla="*/ 0 w 95"/>
                  <a:gd name="T13" fmla="*/ 1 h 97"/>
                  <a:gd name="T14" fmla="*/ 0 w 95"/>
                  <a:gd name="T15" fmla="*/ 1 h 97"/>
                  <a:gd name="T16" fmla="*/ 0 w 95"/>
                  <a:gd name="T17" fmla="*/ 1 h 97"/>
                  <a:gd name="T18" fmla="*/ 0 w 95"/>
                  <a:gd name="T19" fmla="*/ 1 h 97"/>
                  <a:gd name="T20" fmla="*/ 0 w 95"/>
                  <a:gd name="T21" fmla="*/ 1 h 97"/>
                  <a:gd name="T22" fmla="*/ 0 w 95"/>
                  <a:gd name="T23" fmla="*/ 1 h 97"/>
                  <a:gd name="T24" fmla="*/ 0 w 95"/>
                  <a:gd name="T25" fmla="*/ 1 h 97"/>
                  <a:gd name="T26" fmla="*/ 0 w 95"/>
                  <a:gd name="T27" fmla="*/ 0 h 97"/>
                  <a:gd name="T28" fmla="*/ 0 w 95"/>
                  <a:gd name="T29" fmla="*/ 0 h 97"/>
                  <a:gd name="T30" fmla="*/ 0 w 95"/>
                  <a:gd name="T31" fmla="*/ 1 h 97"/>
                  <a:gd name="T32" fmla="*/ 0 w 95"/>
                  <a:gd name="T33" fmla="*/ 1 h 97"/>
                  <a:gd name="T34" fmla="*/ 0 w 95"/>
                  <a:gd name="T35" fmla="*/ 1 h 97"/>
                  <a:gd name="T36" fmla="*/ 0 w 95"/>
                  <a:gd name="T37" fmla="*/ 1 h 97"/>
                  <a:gd name="T38" fmla="*/ 0 w 95"/>
                  <a:gd name="T39" fmla="*/ 1 h 97"/>
                  <a:gd name="T40" fmla="*/ 0 w 95"/>
                  <a:gd name="T41" fmla="*/ 1 h 97"/>
                  <a:gd name="T42" fmla="*/ 0 w 95"/>
                  <a:gd name="T43" fmla="*/ 1 h 97"/>
                  <a:gd name="T44" fmla="*/ 0 w 95"/>
                  <a:gd name="T45" fmla="*/ 1 h 97"/>
                  <a:gd name="T46" fmla="*/ 0 w 95"/>
                  <a:gd name="T47" fmla="*/ 1 h 97"/>
                  <a:gd name="T48" fmla="*/ 0 w 95"/>
                  <a:gd name="T49" fmla="*/ 1 h 97"/>
                  <a:gd name="T50" fmla="*/ 0 w 95"/>
                  <a:gd name="T51" fmla="*/ 1 h 97"/>
                  <a:gd name="T52" fmla="*/ 0 w 95"/>
                  <a:gd name="T53" fmla="*/ 1 h 97"/>
                  <a:gd name="T54" fmla="*/ 0 w 95"/>
                  <a:gd name="T55" fmla="*/ 1 h 97"/>
                  <a:gd name="T56" fmla="*/ 0 w 95"/>
                  <a:gd name="T57" fmla="*/ 1 h 97"/>
                  <a:gd name="T58" fmla="*/ 0 w 95"/>
                  <a:gd name="T59" fmla="*/ 1 h 97"/>
                  <a:gd name="T60" fmla="*/ 0 w 95"/>
                  <a:gd name="T61" fmla="*/ 1 h 97"/>
                  <a:gd name="T62" fmla="*/ 0 w 95"/>
                  <a:gd name="T63" fmla="*/ 1 h 97"/>
                  <a:gd name="T64" fmla="*/ 0 w 95"/>
                  <a:gd name="T65" fmla="*/ 1 h 97"/>
                  <a:gd name="T66" fmla="*/ 0 w 95"/>
                  <a:gd name="T67" fmla="*/ 1 h 97"/>
                  <a:gd name="T68" fmla="*/ 0 w 95"/>
                  <a:gd name="T69" fmla="*/ 1 h 97"/>
                  <a:gd name="T70" fmla="*/ 0 w 95"/>
                  <a:gd name="T71" fmla="*/ 1 h 97"/>
                  <a:gd name="T72" fmla="*/ 0 w 95"/>
                  <a:gd name="T73" fmla="*/ 1 h 97"/>
                  <a:gd name="T74" fmla="*/ 0 w 95"/>
                  <a:gd name="T75" fmla="*/ 1 h 97"/>
                  <a:gd name="T76" fmla="*/ 0 w 95"/>
                  <a:gd name="T77" fmla="*/ 1 h 97"/>
                  <a:gd name="T78" fmla="*/ 0 w 95"/>
                  <a:gd name="T79" fmla="*/ 1 h 97"/>
                  <a:gd name="T80" fmla="*/ 0 w 95"/>
                  <a:gd name="T81" fmla="*/ 1 h 97"/>
                  <a:gd name="T82" fmla="*/ 0 w 95"/>
                  <a:gd name="T83" fmla="*/ 1 h 97"/>
                  <a:gd name="T84" fmla="*/ 0 w 95"/>
                  <a:gd name="T85" fmla="*/ 1 h 97"/>
                  <a:gd name="T86" fmla="*/ 0 w 95"/>
                  <a:gd name="T87" fmla="*/ 1 h 97"/>
                  <a:gd name="T88" fmla="*/ 0 w 95"/>
                  <a:gd name="T89" fmla="*/ 1 h 97"/>
                  <a:gd name="T90" fmla="*/ 0 w 95"/>
                  <a:gd name="T91" fmla="*/ 1 h 97"/>
                  <a:gd name="T92" fmla="*/ 0 w 95"/>
                  <a:gd name="T93" fmla="*/ 1 h 97"/>
                  <a:gd name="T94" fmla="*/ 0 w 95"/>
                  <a:gd name="T95" fmla="*/ 1 h 97"/>
                  <a:gd name="T96" fmla="*/ 0 w 95"/>
                  <a:gd name="T97" fmla="*/ 1 h 97"/>
                  <a:gd name="T98" fmla="*/ 0 w 95"/>
                  <a:gd name="T99" fmla="*/ 1 h 97"/>
                  <a:gd name="T100" fmla="*/ 0 w 95"/>
                  <a:gd name="T101" fmla="*/ 1 h 97"/>
                  <a:gd name="T102" fmla="*/ 0 w 95"/>
                  <a:gd name="T103" fmla="*/ 1 h 97"/>
                  <a:gd name="T104" fmla="*/ 0 w 95"/>
                  <a:gd name="T105" fmla="*/ 1 h 97"/>
                  <a:gd name="T106" fmla="*/ 0 w 95"/>
                  <a:gd name="T107" fmla="*/ 1 h 97"/>
                  <a:gd name="T108" fmla="*/ 0 w 95"/>
                  <a:gd name="T109" fmla="*/ 1 h 97"/>
                  <a:gd name="T110" fmla="*/ 0 w 95"/>
                  <a:gd name="T111" fmla="*/ 1 h 9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7"/>
                  <a:gd name="T170" fmla="*/ 95 w 95"/>
                  <a:gd name="T171" fmla="*/ 97 h 9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7">
                    <a:moveTo>
                      <a:pt x="95" y="57"/>
                    </a:moveTo>
                    <a:lnTo>
                      <a:pt x="95" y="55"/>
                    </a:lnTo>
                    <a:lnTo>
                      <a:pt x="95" y="51"/>
                    </a:lnTo>
                    <a:lnTo>
                      <a:pt x="95" y="46"/>
                    </a:lnTo>
                    <a:lnTo>
                      <a:pt x="95" y="38"/>
                    </a:lnTo>
                    <a:lnTo>
                      <a:pt x="93" y="34"/>
                    </a:lnTo>
                    <a:lnTo>
                      <a:pt x="91" y="30"/>
                    </a:lnTo>
                    <a:lnTo>
                      <a:pt x="91" y="27"/>
                    </a:lnTo>
                    <a:lnTo>
                      <a:pt x="90" y="23"/>
                    </a:lnTo>
                    <a:lnTo>
                      <a:pt x="86" y="15"/>
                    </a:lnTo>
                    <a:lnTo>
                      <a:pt x="80" y="9"/>
                    </a:lnTo>
                    <a:lnTo>
                      <a:pt x="72" y="4"/>
                    </a:lnTo>
                    <a:lnTo>
                      <a:pt x="65" y="2"/>
                    </a:lnTo>
                    <a:lnTo>
                      <a:pt x="59" y="0"/>
                    </a:lnTo>
                    <a:lnTo>
                      <a:pt x="53" y="0"/>
                    </a:lnTo>
                    <a:lnTo>
                      <a:pt x="46" y="2"/>
                    </a:lnTo>
                    <a:lnTo>
                      <a:pt x="40" y="4"/>
                    </a:lnTo>
                    <a:lnTo>
                      <a:pt x="36" y="6"/>
                    </a:lnTo>
                    <a:lnTo>
                      <a:pt x="31" y="11"/>
                    </a:lnTo>
                    <a:lnTo>
                      <a:pt x="27" y="15"/>
                    </a:lnTo>
                    <a:lnTo>
                      <a:pt x="23" y="19"/>
                    </a:lnTo>
                    <a:lnTo>
                      <a:pt x="19" y="21"/>
                    </a:lnTo>
                    <a:lnTo>
                      <a:pt x="17" y="25"/>
                    </a:lnTo>
                    <a:lnTo>
                      <a:pt x="14" y="27"/>
                    </a:lnTo>
                    <a:lnTo>
                      <a:pt x="12" y="30"/>
                    </a:lnTo>
                    <a:lnTo>
                      <a:pt x="8" y="34"/>
                    </a:lnTo>
                    <a:lnTo>
                      <a:pt x="6" y="40"/>
                    </a:lnTo>
                    <a:lnTo>
                      <a:pt x="4" y="46"/>
                    </a:lnTo>
                    <a:lnTo>
                      <a:pt x="2" y="51"/>
                    </a:lnTo>
                    <a:lnTo>
                      <a:pt x="0" y="55"/>
                    </a:lnTo>
                    <a:lnTo>
                      <a:pt x="0" y="61"/>
                    </a:lnTo>
                    <a:lnTo>
                      <a:pt x="0" y="65"/>
                    </a:lnTo>
                    <a:lnTo>
                      <a:pt x="4" y="70"/>
                    </a:lnTo>
                    <a:lnTo>
                      <a:pt x="6" y="74"/>
                    </a:lnTo>
                    <a:lnTo>
                      <a:pt x="10" y="80"/>
                    </a:lnTo>
                    <a:lnTo>
                      <a:pt x="15" y="84"/>
                    </a:lnTo>
                    <a:lnTo>
                      <a:pt x="21" y="87"/>
                    </a:lnTo>
                    <a:lnTo>
                      <a:pt x="25" y="89"/>
                    </a:lnTo>
                    <a:lnTo>
                      <a:pt x="31" y="93"/>
                    </a:lnTo>
                    <a:lnTo>
                      <a:pt x="34" y="93"/>
                    </a:lnTo>
                    <a:lnTo>
                      <a:pt x="40" y="95"/>
                    </a:lnTo>
                    <a:lnTo>
                      <a:pt x="46" y="95"/>
                    </a:lnTo>
                    <a:lnTo>
                      <a:pt x="52" y="97"/>
                    </a:lnTo>
                    <a:lnTo>
                      <a:pt x="55" y="95"/>
                    </a:lnTo>
                    <a:lnTo>
                      <a:pt x="61" y="93"/>
                    </a:lnTo>
                    <a:lnTo>
                      <a:pt x="65" y="93"/>
                    </a:lnTo>
                    <a:lnTo>
                      <a:pt x="69" y="91"/>
                    </a:lnTo>
                    <a:lnTo>
                      <a:pt x="72" y="89"/>
                    </a:lnTo>
                    <a:lnTo>
                      <a:pt x="76" y="86"/>
                    </a:lnTo>
                    <a:lnTo>
                      <a:pt x="78" y="80"/>
                    </a:lnTo>
                    <a:lnTo>
                      <a:pt x="80" y="76"/>
                    </a:lnTo>
                    <a:lnTo>
                      <a:pt x="80" y="74"/>
                    </a:lnTo>
                    <a:lnTo>
                      <a:pt x="80" y="72"/>
                    </a:lnTo>
                    <a:lnTo>
                      <a:pt x="88" y="70"/>
                    </a:lnTo>
                    <a:lnTo>
                      <a:pt x="95" y="57"/>
                    </a:lnTo>
                    <a:close/>
                  </a:path>
                </a:pathLst>
              </a:custGeom>
              <a:solidFill>
                <a:srgbClr val="E01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98" name="Freeform 284"/>
              <p:cNvSpPr>
                <a:spLocks/>
              </p:cNvSpPr>
              <p:nvPr/>
            </p:nvSpPr>
            <p:spPr bwMode="auto">
              <a:xfrm>
                <a:off x="2446" y="2774"/>
                <a:ext cx="30" cy="32"/>
              </a:xfrm>
              <a:custGeom>
                <a:avLst/>
                <a:gdLst>
                  <a:gd name="T0" fmla="*/ 1 w 59"/>
                  <a:gd name="T1" fmla="*/ 1 h 63"/>
                  <a:gd name="T2" fmla="*/ 1 w 59"/>
                  <a:gd name="T3" fmla="*/ 1 h 63"/>
                  <a:gd name="T4" fmla="*/ 1 w 59"/>
                  <a:gd name="T5" fmla="*/ 1 h 63"/>
                  <a:gd name="T6" fmla="*/ 1 w 59"/>
                  <a:gd name="T7" fmla="*/ 0 h 63"/>
                  <a:gd name="T8" fmla="*/ 1 w 59"/>
                  <a:gd name="T9" fmla="*/ 1 h 63"/>
                  <a:gd name="T10" fmla="*/ 1 w 59"/>
                  <a:gd name="T11" fmla="*/ 1 h 63"/>
                  <a:gd name="T12" fmla="*/ 1 w 59"/>
                  <a:gd name="T13" fmla="*/ 1 h 63"/>
                  <a:gd name="T14" fmla="*/ 1 w 59"/>
                  <a:gd name="T15" fmla="*/ 1 h 63"/>
                  <a:gd name="T16" fmla="*/ 1 w 59"/>
                  <a:gd name="T17" fmla="*/ 1 h 63"/>
                  <a:gd name="T18" fmla="*/ 1 w 59"/>
                  <a:gd name="T19" fmla="*/ 1 h 63"/>
                  <a:gd name="T20" fmla="*/ 1 w 59"/>
                  <a:gd name="T21" fmla="*/ 1 h 63"/>
                  <a:gd name="T22" fmla="*/ 1 w 59"/>
                  <a:gd name="T23" fmla="*/ 1 h 63"/>
                  <a:gd name="T24" fmla="*/ 0 w 59"/>
                  <a:gd name="T25" fmla="*/ 1 h 63"/>
                  <a:gd name="T26" fmla="*/ 0 w 59"/>
                  <a:gd name="T27" fmla="*/ 1 h 63"/>
                  <a:gd name="T28" fmla="*/ 1 w 59"/>
                  <a:gd name="T29" fmla="*/ 1 h 63"/>
                  <a:gd name="T30" fmla="*/ 1 w 59"/>
                  <a:gd name="T31" fmla="*/ 1 h 63"/>
                  <a:gd name="T32" fmla="*/ 1 w 59"/>
                  <a:gd name="T33" fmla="*/ 1 h 63"/>
                  <a:gd name="T34" fmla="*/ 1 w 59"/>
                  <a:gd name="T35" fmla="*/ 1 h 63"/>
                  <a:gd name="T36" fmla="*/ 1 w 59"/>
                  <a:gd name="T37" fmla="*/ 1 h 63"/>
                  <a:gd name="T38" fmla="*/ 1 w 59"/>
                  <a:gd name="T39" fmla="*/ 1 h 63"/>
                  <a:gd name="T40" fmla="*/ 1 w 59"/>
                  <a:gd name="T41" fmla="*/ 1 h 63"/>
                  <a:gd name="T42" fmla="*/ 1 w 59"/>
                  <a:gd name="T43" fmla="*/ 1 h 63"/>
                  <a:gd name="T44" fmla="*/ 1 w 59"/>
                  <a:gd name="T45" fmla="*/ 1 h 63"/>
                  <a:gd name="T46" fmla="*/ 1 w 59"/>
                  <a:gd name="T47" fmla="*/ 1 h 63"/>
                  <a:gd name="T48" fmla="*/ 1 w 59"/>
                  <a:gd name="T49" fmla="*/ 1 h 63"/>
                  <a:gd name="T50" fmla="*/ 1 w 59"/>
                  <a:gd name="T51" fmla="*/ 1 h 63"/>
                  <a:gd name="T52" fmla="*/ 1 w 59"/>
                  <a:gd name="T53" fmla="*/ 1 h 63"/>
                  <a:gd name="T54" fmla="*/ 1 w 59"/>
                  <a:gd name="T55" fmla="*/ 1 h 63"/>
                  <a:gd name="T56" fmla="*/ 1 w 59"/>
                  <a:gd name="T57" fmla="*/ 1 h 63"/>
                  <a:gd name="T58" fmla="*/ 1 w 59"/>
                  <a:gd name="T59" fmla="*/ 1 h 63"/>
                  <a:gd name="T60" fmla="*/ 1 w 59"/>
                  <a:gd name="T61" fmla="*/ 1 h 63"/>
                  <a:gd name="T62" fmla="*/ 1 w 59"/>
                  <a:gd name="T63" fmla="*/ 1 h 63"/>
                  <a:gd name="T64" fmla="*/ 1 w 59"/>
                  <a:gd name="T65" fmla="*/ 1 h 63"/>
                  <a:gd name="T66" fmla="*/ 1 w 59"/>
                  <a:gd name="T67" fmla="*/ 1 h 63"/>
                  <a:gd name="T68" fmla="*/ 1 w 59"/>
                  <a:gd name="T69" fmla="*/ 1 h 63"/>
                  <a:gd name="T70" fmla="*/ 1 w 59"/>
                  <a:gd name="T71" fmla="*/ 1 h 63"/>
                  <a:gd name="T72" fmla="*/ 1 w 59"/>
                  <a:gd name="T73" fmla="*/ 1 h 63"/>
                  <a:gd name="T74" fmla="*/ 1 w 59"/>
                  <a:gd name="T75" fmla="*/ 1 h 63"/>
                  <a:gd name="T76" fmla="*/ 1 w 59"/>
                  <a:gd name="T77" fmla="*/ 1 h 63"/>
                  <a:gd name="T78" fmla="*/ 1 w 59"/>
                  <a:gd name="T79" fmla="*/ 1 h 63"/>
                  <a:gd name="T80" fmla="*/ 1 w 59"/>
                  <a:gd name="T81" fmla="*/ 1 h 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9"/>
                  <a:gd name="T124" fmla="*/ 0 h 63"/>
                  <a:gd name="T125" fmla="*/ 59 w 59"/>
                  <a:gd name="T126" fmla="*/ 63 h 6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9" h="63">
                    <a:moveTo>
                      <a:pt x="59" y="6"/>
                    </a:moveTo>
                    <a:lnTo>
                      <a:pt x="55" y="4"/>
                    </a:lnTo>
                    <a:lnTo>
                      <a:pt x="51" y="2"/>
                    </a:lnTo>
                    <a:lnTo>
                      <a:pt x="44" y="0"/>
                    </a:lnTo>
                    <a:lnTo>
                      <a:pt x="36" y="2"/>
                    </a:lnTo>
                    <a:lnTo>
                      <a:pt x="30" y="6"/>
                    </a:lnTo>
                    <a:lnTo>
                      <a:pt x="23" y="12"/>
                    </a:lnTo>
                    <a:lnTo>
                      <a:pt x="19" y="17"/>
                    </a:lnTo>
                    <a:lnTo>
                      <a:pt x="15" y="21"/>
                    </a:lnTo>
                    <a:lnTo>
                      <a:pt x="9" y="23"/>
                    </a:lnTo>
                    <a:lnTo>
                      <a:pt x="6" y="29"/>
                    </a:lnTo>
                    <a:lnTo>
                      <a:pt x="2" y="31"/>
                    </a:lnTo>
                    <a:lnTo>
                      <a:pt x="0" y="35"/>
                    </a:lnTo>
                    <a:lnTo>
                      <a:pt x="0" y="38"/>
                    </a:lnTo>
                    <a:lnTo>
                      <a:pt x="2" y="42"/>
                    </a:lnTo>
                    <a:lnTo>
                      <a:pt x="2" y="46"/>
                    </a:lnTo>
                    <a:lnTo>
                      <a:pt x="6" y="52"/>
                    </a:lnTo>
                    <a:lnTo>
                      <a:pt x="6" y="56"/>
                    </a:lnTo>
                    <a:lnTo>
                      <a:pt x="9" y="59"/>
                    </a:lnTo>
                    <a:lnTo>
                      <a:pt x="13" y="63"/>
                    </a:lnTo>
                    <a:lnTo>
                      <a:pt x="21" y="63"/>
                    </a:lnTo>
                    <a:lnTo>
                      <a:pt x="25" y="61"/>
                    </a:lnTo>
                    <a:lnTo>
                      <a:pt x="28" y="59"/>
                    </a:lnTo>
                    <a:lnTo>
                      <a:pt x="30" y="56"/>
                    </a:lnTo>
                    <a:lnTo>
                      <a:pt x="32" y="56"/>
                    </a:lnTo>
                    <a:lnTo>
                      <a:pt x="34" y="50"/>
                    </a:lnTo>
                    <a:lnTo>
                      <a:pt x="32" y="46"/>
                    </a:lnTo>
                    <a:lnTo>
                      <a:pt x="30" y="40"/>
                    </a:lnTo>
                    <a:lnTo>
                      <a:pt x="36" y="38"/>
                    </a:lnTo>
                    <a:lnTo>
                      <a:pt x="38" y="38"/>
                    </a:lnTo>
                    <a:lnTo>
                      <a:pt x="42" y="37"/>
                    </a:lnTo>
                    <a:lnTo>
                      <a:pt x="47" y="35"/>
                    </a:lnTo>
                    <a:lnTo>
                      <a:pt x="51" y="35"/>
                    </a:lnTo>
                    <a:lnTo>
                      <a:pt x="53" y="31"/>
                    </a:lnTo>
                    <a:lnTo>
                      <a:pt x="55" y="27"/>
                    </a:lnTo>
                    <a:lnTo>
                      <a:pt x="57" y="21"/>
                    </a:lnTo>
                    <a:lnTo>
                      <a:pt x="59" y="17"/>
                    </a:lnTo>
                    <a:lnTo>
                      <a:pt x="59" y="12"/>
                    </a:lnTo>
                    <a:lnTo>
                      <a:pt x="59" y="8"/>
                    </a:lnTo>
                    <a:lnTo>
                      <a:pt x="59" y="6"/>
                    </a:lnTo>
                    <a:close/>
                  </a:path>
                </a:pathLst>
              </a:custGeom>
              <a:solidFill>
                <a:srgbClr val="F79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899" name="Freeform 285"/>
              <p:cNvSpPr>
                <a:spLocks/>
              </p:cNvSpPr>
              <p:nvPr/>
            </p:nvSpPr>
            <p:spPr bwMode="auto">
              <a:xfrm>
                <a:off x="2455" y="2781"/>
                <a:ext cx="9" cy="10"/>
              </a:xfrm>
              <a:custGeom>
                <a:avLst/>
                <a:gdLst>
                  <a:gd name="T0" fmla="*/ 1 w 17"/>
                  <a:gd name="T1" fmla="*/ 0 h 21"/>
                  <a:gd name="T2" fmla="*/ 1 w 17"/>
                  <a:gd name="T3" fmla="*/ 0 h 21"/>
                  <a:gd name="T4" fmla="*/ 0 w 17"/>
                  <a:gd name="T5" fmla="*/ 0 h 21"/>
                  <a:gd name="T6" fmla="*/ 1 w 17"/>
                  <a:gd name="T7" fmla="*/ 0 h 21"/>
                  <a:gd name="T8" fmla="*/ 1 w 17"/>
                  <a:gd name="T9" fmla="*/ 0 h 21"/>
                  <a:gd name="T10" fmla="*/ 1 w 17"/>
                  <a:gd name="T11" fmla="*/ 0 h 21"/>
                  <a:gd name="T12" fmla="*/ 1 w 17"/>
                  <a:gd name="T13" fmla="*/ 0 h 21"/>
                  <a:gd name="T14" fmla="*/ 0 60000 65536"/>
                  <a:gd name="T15" fmla="*/ 0 60000 65536"/>
                  <a:gd name="T16" fmla="*/ 0 60000 65536"/>
                  <a:gd name="T17" fmla="*/ 0 60000 65536"/>
                  <a:gd name="T18" fmla="*/ 0 60000 65536"/>
                  <a:gd name="T19" fmla="*/ 0 60000 65536"/>
                  <a:gd name="T20" fmla="*/ 0 60000 65536"/>
                  <a:gd name="T21" fmla="*/ 0 w 17"/>
                  <a:gd name="T22" fmla="*/ 0 h 21"/>
                  <a:gd name="T23" fmla="*/ 17 w 17"/>
                  <a:gd name="T24" fmla="*/ 21 h 2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21">
                    <a:moveTo>
                      <a:pt x="15" y="15"/>
                    </a:moveTo>
                    <a:lnTo>
                      <a:pt x="17" y="0"/>
                    </a:lnTo>
                    <a:lnTo>
                      <a:pt x="0" y="5"/>
                    </a:lnTo>
                    <a:lnTo>
                      <a:pt x="2" y="21"/>
                    </a:lnTo>
                    <a:lnTo>
                      <a:pt x="9" y="13"/>
                    </a:lnTo>
                    <a:lnTo>
                      <a:pt x="15" y="15"/>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00" name="Freeform 286"/>
              <p:cNvSpPr>
                <a:spLocks/>
              </p:cNvSpPr>
              <p:nvPr/>
            </p:nvSpPr>
            <p:spPr bwMode="auto">
              <a:xfrm>
                <a:off x="2706" y="2844"/>
                <a:ext cx="18" cy="25"/>
              </a:xfrm>
              <a:custGeom>
                <a:avLst/>
                <a:gdLst>
                  <a:gd name="T0" fmla="*/ 1 w 36"/>
                  <a:gd name="T1" fmla="*/ 0 h 52"/>
                  <a:gd name="T2" fmla="*/ 1 w 36"/>
                  <a:gd name="T3" fmla="*/ 0 h 52"/>
                  <a:gd name="T4" fmla="*/ 1 w 36"/>
                  <a:gd name="T5" fmla="*/ 0 h 52"/>
                  <a:gd name="T6" fmla="*/ 0 w 36"/>
                  <a:gd name="T7" fmla="*/ 0 h 52"/>
                  <a:gd name="T8" fmla="*/ 1 w 36"/>
                  <a:gd name="T9" fmla="*/ 0 h 52"/>
                  <a:gd name="T10" fmla="*/ 1 w 36"/>
                  <a:gd name="T11" fmla="*/ 0 h 52"/>
                  <a:gd name="T12" fmla="*/ 0 60000 65536"/>
                  <a:gd name="T13" fmla="*/ 0 60000 65536"/>
                  <a:gd name="T14" fmla="*/ 0 60000 65536"/>
                  <a:gd name="T15" fmla="*/ 0 60000 65536"/>
                  <a:gd name="T16" fmla="*/ 0 60000 65536"/>
                  <a:gd name="T17" fmla="*/ 0 60000 65536"/>
                  <a:gd name="T18" fmla="*/ 0 w 36"/>
                  <a:gd name="T19" fmla="*/ 0 h 52"/>
                  <a:gd name="T20" fmla="*/ 36 w 36"/>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36" h="52">
                    <a:moveTo>
                      <a:pt x="30" y="15"/>
                    </a:moveTo>
                    <a:lnTo>
                      <a:pt x="36" y="52"/>
                    </a:lnTo>
                    <a:lnTo>
                      <a:pt x="9" y="38"/>
                    </a:lnTo>
                    <a:lnTo>
                      <a:pt x="0" y="0"/>
                    </a:lnTo>
                    <a:lnTo>
                      <a:pt x="30" y="15"/>
                    </a:lnTo>
                    <a:close/>
                  </a:path>
                </a:pathLst>
              </a:custGeom>
              <a:solidFill>
                <a:srgbClr val="0024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01" name="Freeform 287"/>
              <p:cNvSpPr>
                <a:spLocks/>
              </p:cNvSpPr>
              <p:nvPr/>
            </p:nvSpPr>
            <p:spPr bwMode="auto">
              <a:xfrm>
                <a:off x="2691" y="2821"/>
                <a:ext cx="40" cy="31"/>
              </a:xfrm>
              <a:custGeom>
                <a:avLst/>
                <a:gdLst>
                  <a:gd name="T0" fmla="*/ 0 w 82"/>
                  <a:gd name="T1" fmla="*/ 1 h 62"/>
                  <a:gd name="T2" fmla="*/ 0 w 82"/>
                  <a:gd name="T3" fmla="*/ 1 h 62"/>
                  <a:gd name="T4" fmla="*/ 0 w 82"/>
                  <a:gd name="T5" fmla="*/ 1 h 62"/>
                  <a:gd name="T6" fmla="*/ 0 w 82"/>
                  <a:gd name="T7" fmla="*/ 0 h 62"/>
                  <a:gd name="T8" fmla="*/ 0 w 82"/>
                  <a:gd name="T9" fmla="*/ 1 h 62"/>
                  <a:gd name="T10" fmla="*/ 0 w 82"/>
                  <a:gd name="T11" fmla="*/ 1 h 62"/>
                  <a:gd name="T12" fmla="*/ 0 w 82"/>
                  <a:gd name="T13" fmla="*/ 1 h 62"/>
                  <a:gd name="T14" fmla="*/ 0 60000 65536"/>
                  <a:gd name="T15" fmla="*/ 0 60000 65536"/>
                  <a:gd name="T16" fmla="*/ 0 60000 65536"/>
                  <a:gd name="T17" fmla="*/ 0 60000 65536"/>
                  <a:gd name="T18" fmla="*/ 0 60000 65536"/>
                  <a:gd name="T19" fmla="*/ 0 60000 65536"/>
                  <a:gd name="T20" fmla="*/ 0 60000 65536"/>
                  <a:gd name="T21" fmla="*/ 0 w 82"/>
                  <a:gd name="T22" fmla="*/ 0 h 62"/>
                  <a:gd name="T23" fmla="*/ 82 w 82"/>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2" h="62">
                    <a:moveTo>
                      <a:pt x="25" y="47"/>
                    </a:moveTo>
                    <a:lnTo>
                      <a:pt x="63" y="62"/>
                    </a:lnTo>
                    <a:lnTo>
                      <a:pt x="82" y="22"/>
                    </a:lnTo>
                    <a:lnTo>
                      <a:pt x="0" y="0"/>
                    </a:lnTo>
                    <a:lnTo>
                      <a:pt x="0" y="41"/>
                    </a:lnTo>
                    <a:lnTo>
                      <a:pt x="25" y="47"/>
                    </a:lnTo>
                    <a:close/>
                  </a:path>
                </a:pathLst>
              </a:custGeom>
              <a:solidFill>
                <a:srgbClr val="2E4F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02" name="Freeform 288"/>
              <p:cNvSpPr>
                <a:spLocks/>
              </p:cNvSpPr>
              <p:nvPr/>
            </p:nvSpPr>
            <p:spPr bwMode="auto">
              <a:xfrm>
                <a:off x="2312" y="3024"/>
                <a:ext cx="31" cy="27"/>
              </a:xfrm>
              <a:custGeom>
                <a:avLst/>
                <a:gdLst>
                  <a:gd name="T0" fmla="*/ 1 w 61"/>
                  <a:gd name="T1" fmla="*/ 1 h 53"/>
                  <a:gd name="T2" fmla="*/ 1 w 61"/>
                  <a:gd name="T3" fmla="*/ 1 h 53"/>
                  <a:gd name="T4" fmla="*/ 1 w 61"/>
                  <a:gd name="T5" fmla="*/ 1 h 53"/>
                  <a:gd name="T6" fmla="*/ 0 w 61"/>
                  <a:gd name="T7" fmla="*/ 0 h 53"/>
                  <a:gd name="T8" fmla="*/ 1 w 61"/>
                  <a:gd name="T9" fmla="*/ 1 h 53"/>
                  <a:gd name="T10" fmla="*/ 1 w 61"/>
                  <a:gd name="T11" fmla="*/ 1 h 53"/>
                  <a:gd name="T12" fmla="*/ 0 60000 65536"/>
                  <a:gd name="T13" fmla="*/ 0 60000 65536"/>
                  <a:gd name="T14" fmla="*/ 0 60000 65536"/>
                  <a:gd name="T15" fmla="*/ 0 60000 65536"/>
                  <a:gd name="T16" fmla="*/ 0 60000 65536"/>
                  <a:gd name="T17" fmla="*/ 0 60000 65536"/>
                  <a:gd name="T18" fmla="*/ 0 w 61"/>
                  <a:gd name="T19" fmla="*/ 0 h 53"/>
                  <a:gd name="T20" fmla="*/ 61 w 61"/>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61" h="53">
                    <a:moveTo>
                      <a:pt x="26" y="36"/>
                    </a:moveTo>
                    <a:lnTo>
                      <a:pt x="57" y="53"/>
                    </a:lnTo>
                    <a:lnTo>
                      <a:pt x="61" y="22"/>
                    </a:lnTo>
                    <a:lnTo>
                      <a:pt x="0" y="0"/>
                    </a:lnTo>
                    <a:lnTo>
                      <a:pt x="26" y="36"/>
                    </a:lnTo>
                    <a:close/>
                  </a:path>
                </a:pathLst>
              </a:custGeom>
              <a:solidFill>
                <a:srgbClr val="2E4F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03" name="Freeform 289"/>
              <p:cNvSpPr>
                <a:spLocks/>
              </p:cNvSpPr>
              <p:nvPr/>
            </p:nvSpPr>
            <p:spPr bwMode="auto">
              <a:xfrm>
                <a:off x="2216" y="3080"/>
                <a:ext cx="61" cy="75"/>
              </a:xfrm>
              <a:custGeom>
                <a:avLst/>
                <a:gdLst>
                  <a:gd name="T0" fmla="*/ 1 w 122"/>
                  <a:gd name="T1" fmla="*/ 1 h 150"/>
                  <a:gd name="T2" fmla="*/ 1 w 122"/>
                  <a:gd name="T3" fmla="*/ 1 h 150"/>
                  <a:gd name="T4" fmla="*/ 1 w 122"/>
                  <a:gd name="T5" fmla="*/ 1 h 150"/>
                  <a:gd name="T6" fmla="*/ 1 w 122"/>
                  <a:gd name="T7" fmla="*/ 1 h 150"/>
                  <a:gd name="T8" fmla="*/ 1 w 122"/>
                  <a:gd name="T9" fmla="*/ 1 h 150"/>
                  <a:gd name="T10" fmla="*/ 1 w 122"/>
                  <a:gd name="T11" fmla="*/ 1 h 150"/>
                  <a:gd name="T12" fmla="*/ 1 w 122"/>
                  <a:gd name="T13" fmla="*/ 1 h 150"/>
                  <a:gd name="T14" fmla="*/ 1 w 122"/>
                  <a:gd name="T15" fmla="*/ 1 h 150"/>
                  <a:gd name="T16" fmla="*/ 1 w 122"/>
                  <a:gd name="T17" fmla="*/ 1 h 150"/>
                  <a:gd name="T18" fmla="*/ 0 w 122"/>
                  <a:gd name="T19" fmla="*/ 1 h 150"/>
                  <a:gd name="T20" fmla="*/ 0 w 122"/>
                  <a:gd name="T21" fmla="*/ 1 h 150"/>
                  <a:gd name="T22" fmla="*/ 0 w 122"/>
                  <a:gd name="T23" fmla="*/ 1 h 150"/>
                  <a:gd name="T24" fmla="*/ 0 w 122"/>
                  <a:gd name="T25" fmla="*/ 1 h 150"/>
                  <a:gd name="T26" fmla="*/ 0 w 122"/>
                  <a:gd name="T27" fmla="*/ 1 h 150"/>
                  <a:gd name="T28" fmla="*/ 0 w 122"/>
                  <a:gd name="T29" fmla="*/ 1 h 150"/>
                  <a:gd name="T30" fmla="*/ 1 w 122"/>
                  <a:gd name="T31" fmla="*/ 0 h 150"/>
                  <a:gd name="T32" fmla="*/ 1 w 122"/>
                  <a:gd name="T33" fmla="*/ 1 h 150"/>
                  <a:gd name="T34" fmla="*/ 1 w 122"/>
                  <a:gd name="T35" fmla="*/ 1 h 15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2"/>
                  <a:gd name="T55" fmla="*/ 0 h 150"/>
                  <a:gd name="T56" fmla="*/ 122 w 122"/>
                  <a:gd name="T57" fmla="*/ 150 h 15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2" h="150">
                    <a:moveTo>
                      <a:pt x="122" y="146"/>
                    </a:moveTo>
                    <a:lnTo>
                      <a:pt x="99" y="150"/>
                    </a:lnTo>
                    <a:lnTo>
                      <a:pt x="9" y="81"/>
                    </a:lnTo>
                    <a:lnTo>
                      <a:pt x="8" y="80"/>
                    </a:lnTo>
                    <a:lnTo>
                      <a:pt x="6" y="76"/>
                    </a:lnTo>
                    <a:lnTo>
                      <a:pt x="4" y="72"/>
                    </a:lnTo>
                    <a:lnTo>
                      <a:pt x="2" y="70"/>
                    </a:lnTo>
                    <a:lnTo>
                      <a:pt x="2" y="66"/>
                    </a:lnTo>
                    <a:lnTo>
                      <a:pt x="0" y="62"/>
                    </a:lnTo>
                    <a:lnTo>
                      <a:pt x="0" y="59"/>
                    </a:lnTo>
                    <a:lnTo>
                      <a:pt x="0" y="55"/>
                    </a:lnTo>
                    <a:lnTo>
                      <a:pt x="0" y="49"/>
                    </a:lnTo>
                    <a:lnTo>
                      <a:pt x="0" y="43"/>
                    </a:lnTo>
                    <a:lnTo>
                      <a:pt x="0" y="38"/>
                    </a:lnTo>
                    <a:lnTo>
                      <a:pt x="89" y="0"/>
                    </a:lnTo>
                    <a:lnTo>
                      <a:pt x="122" y="146"/>
                    </a:lnTo>
                    <a:close/>
                  </a:path>
                </a:pathLst>
              </a:custGeom>
              <a:solidFill>
                <a:srgbClr val="525C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04" name="Freeform 290"/>
              <p:cNvSpPr>
                <a:spLocks/>
              </p:cNvSpPr>
              <p:nvPr/>
            </p:nvSpPr>
            <p:spPr bwMode="auto">
              <a:xfrm>
                <a:off x="2609" y="2866"/>
                <a:ext cx="54" cy="75"/>
              </a:xfrm>
              <a:custGeom>
                <a:avLst/>
                <a:gdLst>
                  <a:gd name="T0" fmla="*/ 1 w 108"/>
                  <a:gd name="T1" fmla="*/ 1 h 148"/>
                  <a:gd name="T2" fmla="*/ 1 w 108"/>
                  <a:gd name="T3" fmla="*/ 1 h 148"/>
                  <a:gd name="T4" fmla="*/ 1 w 108"/>
                  <a:gd name="T5" fmla="*/ 1 h 148"/>
                  <a:gd name="T6" fmla="*/ 1 w 108"/>
                  <a:gd name="T7" fmla="*/ 1 h 148"/>
                  <a:gd name="T8" fmla="*/ 1 w 108"/>
                  <a:gd name="T9" fmla="*/ 1 h 148"/>
                  <a:gd name="T10" fmla="*/ 1 w 108"/>
                  <a:gd name="T11" fmla="*/ 1 h 148"/>
                  <a:gd name="T12" fmla="*/ 1 w 108"/>
                  <a:gd name="T13" fmla="*/ 1 h 148"/>
                  <a:gd name="T14" fmla="*/ 1 w 108"/>
                  <a:gd name="T15" fmla="*/ 1 h 148"/>
                  <a:gd name="T16" fmla="*/ 1 w 108"/>
                  <a:gd name="T17" fmla="*/ 1 h 148"/>
                  <a:gd name="T18" fmla="*/ 1 w 108"/>
                  <a:gd name="T19" fmla="*/ 1 h 148"/>
                  <a:gd name="T20" fmla="*/ 1 w 108"/>
                  <a:gd name="T21" fmla="*/ 1 h 148"/>
                  <a:gd name="T22" fmla="*/ 1 w 108"/>
                  <a:gd name="T23" fmla="*/ 1 h 148"/>
                  <a:gd name="T24" fmla="*/ 1 w 108"/>
                  <a:gd name="T25" fmla="*/ 1 h 148"/>
                  <a:gd name="T26" fmla="*/ 1 w 108"/>
                  <a:gd name="T27" fmla="*/ 1 h 148"/>
                  <a:gd name="T28" fmla="*/ 1 w 108"/>
                  <a:gd name="T29" fmla="*/ 1 h 148"/>
                  <a:gd name="T30" fmla="*/ 0 w 108"/>
                  <a:gd name="T31" fmla="*/ 1 h 148"/>
                  <a:gd name="T32" fmla="*/ 0 w 108"/>
                  <a:gd name="T33" fmla="*/ 1 h 148"/>
                  <a:gd name="T34" fmla="*/ 1 w 108"/>
                  <a:gd name="T35" fmla="*/ 0 h 148"/>
                  <a:gd name="T36" fmla="*/ 1 w 108"/>
                  <a:gd name="T37" fmla="*/ 1 h 148"/>
                  <a:gd name="T38" fmla="*/ 1 w 108"/>
                  <a:gd name="T39" fmla="*/ 1 h 14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8"/>
                  <a:gd name="T61" fmla="*/ 0 h 148"/>
                  <a:gd name="T62" fmla="*/ 108 w 108"/>
                  <a:gd name="T63" fmla="*/ 148 h 14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8" h="148">
                    <a:moveTo>
                      <a:pt x="108" y="148"/>
                    </a:moveTo>
                    <a:lnTo>
                      <a:pt x="91" y="148"/>
                    </a:lnTo>
                    <a:lnTo>
                      <a:pt x="17" y="99"/>
                    </a:lnTo>
                    <a:lnTo>
                      <a:pt x="15" y="97"/>
                    </a:lnTo>
                    <a:lnTo>
                      <a:pt x="13" y="93"/>
                    </a:lnTo>
                    <a:lnTo>
                      <a:pt x="13" y="89"/>
                    </a:lnTo>
                    <a:lnTo>
                      <a:pt x="11" y="87"/>
                    </a:lnTo>
                    <a:lnTo>
                      <a:pt x="9" y="84"/>
                    </a:lnTo>
                    <a:lnTo>
                      <a:pt x="9" y="80"/>
                    </a:lnTo>
                    <a:lnTo>
                      <a:pt x="7" y="74"/>
                    </a:lnTo>
                    <a:lnTo>
                      <a:pt x="6" y="70"/>
                    </a:lnTo>
                    <a:lnTo>
                      <a:pt x="4" y="63"/>
                    </a:lnTo>
                    <a:lnTo>
                      <a:pt x="4" y="59"/>
                    </a:lnTo>
                    <a:lnTo>
                      <a:pt x="2" y="51"/>
                    </a:lnTo>
                    <a:lnTo>
                      <a:pt x="2" y="45"/>
                    </a:lnTo>
                    <a:lnTo>
                      <a:pt x="0" y="40"/>
                    </a:lnTo>
                    <a:lnTo>
                      <a:pt x="0" y="32"/>
                    </a:lnTo>
                    <a:lnTo>
                      <a:pt x="78" y="0"/>
                    </a:lnTo>
                    <a:lnTo>
                      <a:pt x="108" y="148"/>
                    </a:lnTo>
                    <a:close/>
                  </a:path>
                </a:pathLst>
              </a:custGeom>
              <a:solidFill>
                <a:srgbClr val="525C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05" name="Freeform 291"/>
              <p:cNvSpPr>
                <a:spLocks/>
              </p:cNvSpPr>
              <p:nvPr/>
            </p:nvSpPr>
            <p:spPr bwMode="auto">
              <a:xfrm>
                <a:off x="2638" y="2829"/>
                <a:ext cx="74" cy="111"/>
              </a:xfrm>
              <a:custGeom>
                <a:avLst/>
                <a:gdLst>
                  <a:gd name="T0" fmla="*/ 1 w 148"/>
                  <a:gd name="T1" fmla="*/ 1 h 220"/>
                  <a:gd name="T2" fmla="*/ 1 w 148"/>
                  <a:gd name="T3" fmla="*/ 1 h 220"/>
                  <a:gd name="T4" fmla="*/ 1 w 148"/>
                  <a:gd name="T5" fmla="*/ 1 h 220"/>
                  <a:gd name="T6" fmla="*/ 1 w 148"/>
                  <a:gd name="T7" fmla="*/ 1 h 220"/>
                  <a:gd name="T8" fmla="*/ 1 w 148"/>
                  <a:gd name="T9" fmla="*/ 1 h 220"/>
                  <a:gd name="T10" fmla="*/ 1 w 148"/>
                  <a:gd name="T11" fmla="*/ 1 h 220"/>
                  <a:gd name="T12" fmla="*/ 1 w 148"/>
                  <a:gd name="T13" fmla="*/ 1 h 220"/>
                  <a:gd name="T14" fmla="*/ 1 w 148"/>
                  <a:gd name="T15" fmla="*/ 1 h 220"/>
                  <a:gd name="T16" fmla="*/ 1 w 148"/>
                  <a:gd name="T17" fmla="*/ 1 h 220"/>
                  <a:gd name="T18" fmla="*/ 1 w 148"/>
                  <a:gd name="T19" fmla="*/ 1 h 220"/>
                  <a:gd name="T20" fmla="*/ 1 w 148"/>
                  <a:gd name="T21" fmla="*/ 1 h 220"/>
                  <a:gd name="T22" fmla="*/ 1 w 148"/>
                  <a:gd name="T23" fmla="*/ 1 h 220"/>
                  <a:gd name="T24" fmla="*/ 1 w 148"/>
                  <a:gd name="T25" fmla="*/ 1 h 220"/>
                  <a:gd name="T26" fmla="*/ 1 w 148"/>
                  <a:gd name="T27" fmla="*/ 1 h 220"/>
                  <a:gd name="T28" fmla="*/ 1 w 148"/>
                  <a:gd name="T29" fmla="*/ 1 h 220"/>
                  <a:gd name="T30" fmla="*/ 1 w 148"/>
                  <a:gd name="T31" fmla="*/ 1 h 220"/>
                  <a:gd name="T32" fmla="*/ 1 w 148"/>
                  <a:gd name="T33" fmla="*/ 0 h 220"/>
                  <a:gd name="T34" fmla="*/ 1 w 148"/>
                  <a:gd name="T35" fmla="*/ 0 h 220"/>
                  <a:gd name="T36" fmla="*/ 1 w 148"/>
                  <a:gd name="T37" fmla="*/ 1 h 220"/>
                  <a:gd name="T38" fmla="*/ 1 w 148"/>
                  <a:gd name="T39" fmla="*/ 1 h 220"/>
                  <a:gd name="T40" fmla="*/ 1 w 148"/>
                  <a:gd name="T41" fmla="*/ 1 h 220"/>
                  <a:gd name="T42" fmla="*/ 1 w 148"/>
                  <a:gd name="T43" fmla="*/ 1 h 220"/>
                  <a:gd name="T44" fmla="*/ 1 w 148"/>
                  <a:gd name="T45" fmla="*/ 1 h 220"/>
                  <a:gd name="T46" fmla="*/ 1 w 148"/>
                  <a:gd name="T47" fmla="*/ 1 h 220"/>
                  <a:gd name="T48" fmla="*/ 1 w 148"/>
                  <a:gd name="T49" fmla="*/ 1 h 220"/>
                  <a:gd name="T50" fmla="*/ 0 w 148"/>
                  <a:gd name="T51" fmla="*/ 1 h 220"/>
                  <a:gd name="T52" fmla="*/ 0 w 148"/>
                  <a:gd name="T53" fmla="*/ 1 h 220"/>
                  <a:gd name="T54" fmla="*/ 1 w 148"/>
                  <a:gd name="T55" fmla="*/ 1 h 220"/>
                  <a:gd name="T56" fmla="*/ 1 w 148"/>
                  <a:gd name="T57" fmla="*/ 1 h 220"/>
                  <a:gd name="T58" fmla="*/ 1 w 148"/>
                  <a:gd name="T59" fmla="*/ 1 h 220"/>
                  <a:gd name="T60" fmla="*/ 1 w 148"/>
                  <a:gd name="T61" fmla="*/ 1 h 220"/>
                  <a:gd name="T62" fmla="*/ 1 w 148"/>
                  <a:gd name="T63" fmla="*/ 1 h 220"/>
                  <a:gd name="T64" fmla="*/ 1 w 148"/>
                  <a:gd name="T65" fmla="*/ 1 h 2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8"/>
                  <a:gd name="T100" fmla="*/ 0 h 220"/>
                  <a:gd name="T101" fmla="*/ 148 w 148"/>
                  <a:gd name="T102" fmla="*/ 220 h 2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8" h="220">
                    <a:moveTo>
                      <a:pt x="42" y="220"/>
                    </a:moveTo>
                    <a:lnTo>
                      <a:pt x="47" y="220"/>
                    </a:lnTo>
                    <a:lnTo>
                      <a:pt x="55" y="220"/>
                    </a:lnTo>
                    <a:lnTo>
                      <a:pt x="62" y="218"/>
                    </a:lnTo>
                    <a:lnTo>
                      <a:pt x="70" y="215"/>
                    </a:lnTo>
                    <a:lnTo>
                      <a:pt x="76" y="211"/>
                    </a:lnTo>
                    <a:lnTo>
                      <a:pt x="83" y="207"/>
                    </a:lnTo>
                    <a:lnTo>
                      <a:pt x="91" y="201"/>
                    </a:lnTo>
                    <a:lnTo>
                      <a:pt x="99" y="196"/>
                    </a:lnTo>
                    <a:lnTo>
                      <a:pt x="104" y="190"/>
                    </a:lnTo>
                    <a:lnTo>
                      <a:pt x="110" y="180"/>
                    </a:lnTo>
                    <a:lnTo>
                      <a:pt x="116" y="173"/>
                    </a:lnTo>
                    <a:lnTo>
                      <a:pt x="123" y="163"/>
                    </a:lnTo>
                    <a:lnTo>
                      <a:pt x="127" y="154"/>
                    </a:lnTo>
                    <a:lnTo>
                      <a:pt x="133" y="144"/>
                    </a:lnTo>
                    <a:lnTo>
                      <a:pt x="137" y="133"/>
                    </a:lnTo>
                    <a:lnTo>
                      <a:pt x="140" y="123"/>
                    </a:lnTo>
                    <a:lnTo>
                      <a:pt x="142" y="112"/>
                    </a:lnTo>
                    <a:lnTo>
                      <a:pt x="146" y="100"/>
                    </a:lnTo>
                    <a:lnTo>
                      <a:pt x="148" y="89"/>
                    </a:lnTo>
                    <a:lnTo>
                      <a:pt x="148" y="78"/>
                    </a:lnTo>
                    <a:lnTo>
                      <a:pt x="148" y="68"/>
                    </a:lnTo>
                    <a:lnTo>
                      <a:pt x="148" y="59"/>
                    </a:lnTo>
                    <a:lnTo>
                      <a:pt x="146" y="49"/>
                    </a:lnTo>
                    <a:lnTo>
                      <a:pt x="146" y="42"/>
                    </a:lnTo>
                    <a:lnTo>
                      <a:pt x="142" y="32"/>
                    </a:lnTo>
                    <a:lnTo>
                      <a:pt x="140" y="26"/>
                    </a:lnTo>
                    <a:lnTo>
                      <a:pt x="135" y="19"/>
                    </a:lnTo>
                    <a:lnTo>
                      <a:pt x="131" y="13"/>
                    </a:lnTo>
                    <a:lnTo>
                      <a:pt x="127" y="9"/>
                    </a:lnTo>
                    <a:lnTo>
                      <a:pt x="121" y="5"/>
                    </a:lnTo>
                    <a:lnTo>
                      <a:pt x="114" y="2"/>
                    </a:lnTo>
                    <a:lnTo>
                      <a:pt x="108" y="0"/>
                    </a:lnTo>
                    <a:lnTo>
                      <a:pt x="102" y="0"/>
                    </a:lnTo>
                    <a:lnTo>
                      <a:pt x="95" y="0"/>
                    </a:lnTo>
                    <a:lnTo>
                      <a:pt x="87" y="0"/>
                    </a:lnTo>
                    <a:lnTo>
                      <a:pt x="80" y="3"/>
                    </a:lnTo>
                    <a:lnTo>
                      <a:pt x="72" y="7"/>
                    </a:lnTo>
                    <a:lnTo>
                      <a:pt x="66" y="11"/>
                    </a:lnTo>
                    <a:lnTo>
                      <a:pt x="59" y="17"/>
                    </a:lnTo>
                    <a:lnTo>
                      <a:pt x="53" y="22"/>
                    </a:lnTo>
                    <a:lnTo>
                      <a:pt x="45" y="30"/>
                    </a:lnTo>
                    <a:lnTo>
                      <a:pt x="38" y="38"/>
                    </a:lnTo>
                    <a:lnTo>
                      <a:pt x="32" y="45"/>
                    </a:lnTo>
                    <a:lnTo>
                      <a:pt x="28" y="57"/>
                    </a:lnTo>
                    <a:lnTo>
                      <a:pt x="21" y="64"/>
                    </a:lnTo>
                    <a:lnTo>
                      <a:pt x="17" y="76"/>
                    </a:lnTo>
                    <a:lnTo>
                      <a:pt x="11" y="85"/>
                    </a:lnTo>
                    <a:lnTo>
                      <a:pt x="9" y="97"/>
                    </a:lnTo>
                    <a:lnTo>
                      <a:pt x="5" y="108"/>
                    </a:lnTo>
                    <a:lnTo>
                      <a:pt x="2" y="119"/>
                    </a:lnTo>
                    <a:lnTo>
                      <a:pt x="0" y="131"/>
                    </a:lnTo>
                    <a:lnTo>
                      <a:pt x="0" y="140"/>
                    </a:lnTo>
                    <a:lnTo>
                      <a:pt x="0" y="150"/>
                    </a:lnTo>
                    <a:lnTo>
                      <a:pt x="0" y="159"/>
                    </a:lnTo>
                    <a:lnTo>
                      <a:pt x="2" y="169"/>
                    </a:lnTo>
                    <a:lnTo>
                      <a:pt x="4" y="178"/>
                    </a:lnTo>
                    <a:lnTo>
                      <a:pt x="5" y="186"/>
                    </a:lnTo>
                    <a:lnTo>
                      <a:pt x="9" y="194"/>
                    </a:lnTo>
                    <a:lnTo>
                      <a:pt x="13" y="199"/>
                    </a:lnTo>
                    <a:lnTo>
                      <a:pt x="19" y="205"/>
                    </a:lnTo>
                    <a:lnTo>
                      <a:pt x="23" y="211"/>
                    </a:lnTo>
                    <a:lnTo>
                      <a:pt x="28" y="215"/>
                    </a:lnTo>
                    <a:lnTo>
                      <a:pt x="34" y="216"/>
                    </a:lnTo>
                    <a:lnTo>
                      <a:pt x="42" y="220"/>
                    </a:lnTo>
                    <a:close/>
                  </a:path>
                </a:pathLst>
              </a:custGeom>
              <a:solidFill>
                <a:srgbClr val="8A99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06" name="Freeform 292"/>
              <p:cNvSpPr>
                <a:spLocks/>
              </p:cNvSpPr>
              <p:nvPr/>
            </p:nvSpPr>
            <p:spPr bwMode="auto">
              <a:xfrm>
                <a:off x="2322" y="2900"/>
                <a:ext cx="322" cy="183"/>
              </a:xfrm>
              <a:custGeom>
                <a:avLst/>
                <a:gdLst>
                  <a:gd name="T0" fmla="*/ 1 w 644"/>
                  <a:gd name="T1" fmla="*/ 0 h 367"/>
                  <a:gd name="T2" fmla="*/ 1 w 644"/>
                  <a:gd name="T3" fmla="*/ 0 h 367"/>
                  <a:gd name="T4" fmla="*/ 1 w 644"/>
                  <a:gd name="T5" fmla="*/ 0 h 367"/>
                  <a:gd name="T6" fmla="*/ 1 w 644"/>
                  <a:gd name="T7" fmla="*/ 0 h 367"/>
                  <a:gd name="T8" fmla="*/ 1 w 644"/>
                  <a:gd name="T9" fmla="*/ 0 h 367"/>
                  <a:gd name="T10" fmla="*/ 1 w 644"/>
                  <a:gd name="T11" fmla="*/ 0 h 367"/>
                  <a:gd name="T12" fmla="*/ 1 w 644"/>
                  <a:gd name="T13" fmla="*/ 0 h 367"/>
                  <a:gd name="T14" fmla="*/ 1 w 644"/>
                  <a:gd name="T15" fmla="*/ 0 h 367"/>
                  <a:gd name="T16" fmla="*/ 1 w 644"/>
                  <a:gd name="T17" fmla="*/ 0 h 367"/>
                  <a:gd name="T18" fmla="*/ 1 w 644"/>
                  <a:gd name="T19" fmla="*/ 0 h 367"/>
                  <a:gd name="T20" fmla="*/ 0 w 644"/>
                  <a:gd name="T21" fmla="*/ 0 h 367"/>
                  <a:gd name="T22" fmla="*/ 1 w 644"/>
                  <a:gd name="T23" fmla="*/ 0 h 367"/>
                  <a:gd name="T24" fmla="*/ 1 w 644"/>
                  <a:gd name="T25" fmla="*/ 0 h 3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44"/>
                  <a:gd name="T40" fmla="*/ 0 h 367"/>
                  <a:gd name="T41" fmla="*/ 644 w 644"/>
                  <a:gd name="T42" fmla="*/ 367 h 3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4" h="367">
                    <a:moveTo>
                      <a:pt x="640" y="0"/>
                    </a:moveTo>
                    <a:lnTo>
                      <a:pt x="640" y="0"/>
                    </a:lnTo>
                    <a:lnTo>
                      <a:pt x="640" y="4"/>
                    </a:lnTo>
                    <a:lnTo>
                      <a:pt x="640" y="8"/>
                    </a:lnTo>
                    <a:lnTo>
                      <a:pt x="640" y="14"/>
                    </a:lnTo>
                    <a:lnTo>
                      <a:pt x="640" y="19"/>
                    </a:lnTo>
                    <a:lnTo>
                      <a:pt x="640" y="27"/>
                    </a:lnTo>
                    <a:lnTo>
                      <a:pt x="642" y="33"/>
                    </a:lnTo>
                    <a:lnTo>
                      <a:pt x="644" y="40"/>
                    </a:lnTo>
                    <a:lnTo>
                      <a:pt x="17" y="367"/>
                    </a:lnTo>
                    <a:lnTo>
                      <a:pt x="0" y="274"/>
                    </a:lnTo>
                    <a:lnTo>
                      <a:pt x="640" y="0"/>
                    </a:lnTo>
                    <a:close/>
                  </a:path>
                </a:pathLst>
              </a:custGeom>
              <a:solidFill>
                <a:srgbClr val="4A69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07" name="Freeform 293"/>
              <p:cNvSpPr>
                <a:spLocks/>
              </p:cNvSpPr>
              <p:nvPr/>
            </p:nvSpPr>
            <p:spPr bwMode="auto">
              <a:xfrm>
                <a:off x="2249" y="3027"/>
                <a:ext cx="86" cy="128"/>
              </a:xfrm>
              <a:custGeom>
                <a:avLst/>
                <a:gdLst>
                  <a:gd name="T0" fmla="*/ 1 w 172"/>
                  <a:gd name="T1" fmla="*/ 1 h 255"/>
                  <a:gd name="T2" fmla="*/ 1 w 172"/>
                  <a:gd name="T3" fmla="*/ 1 h 255"/>
                  <a:gd name="T4" fmla="*/ 1 w 172"/>
                  <a:gd name="T5" fmla="*/ 1 h 255"/>
                  <a:gd name="T6" fmla="*/ 1 w 172"/>
                  <a:gd name="T7" fmla="*/ 1 h 255"/>
                  <a:gd name="T8" fmla="*/ 1 w 172"/>
                  <a:gd name="T9" fmla="*/ 1 h 255"/>
                  <a:gd name="T10" fmla="*/ 1 w 172"/>
                  <a:gd name="T11" fmla="*/ 1 h 255"/>
                  <a:gd name="T12" fmla="*/ 1 w 172"/>
                  <a:gd name="T13" fmla="*/ 1 h 255"/>
                  <a:gd name="T14" fmla="*/ 1 w 172"/>
                  <a:gd name="T15" fmla="*/ 1 h 255"/>
                  <a:gd name="T16" fmla="*/ 1 w 172"/>
                  <a:gd name="T17" fmla="*/ 1 h 255"/>
                  <a:gd name="T18" fmla="*/ 1 w 172"/>
                  <a:gd name="T19" fmla="*/ 1 h 255"/>
                  <a:gd name="T20" fmla="*/ 1 w 172"/>
                  <a:gd name="T21" fmla="*/ 1 h 255"/>
                  <a:gd name="T22" fmla="*/ 1 w 172"/>
                  <a:gd name="T23" fmla="*/ 1 h 255"/>
                  <a:gd name="T24" fmla="*/ 1 w 172"/>
                  <a:gd name="T25" fmla="*/ 1 h 255"/>
                  <a:gd name="T26" fmla="*/ 1 w 172"/>
                  <a:gd name="T27" fmla="*/ 1 h 255"/>
                  <a:gd name="T28" fmla="*/ 1 w 172"/>
                  <a:gd name="T29" fmla="*/ 1 h 255"/>
                  <a:gd name="T30" fmla="*/ 1 w 172"/>
                  <a:gd name="T31" fmla="*/ 1 h 255"/>
                  <a:gd name="T32" fmla="*/ 1 w 172"/>
                  <a:gd name="T33" fmla="*/ 0 h 255"/>
                  <a:gd name="T34" fmla="*/ 1 w 172"/>
                  <a:gd name="T35" fmla="*/ 1 h 255"/>
                  <a:gd name="T36" fmla="*/ 1 w 172"/>
                  <a:gd name="T37" fmla="*/ 1 h 255"/>
                  <a:gd name="T38" fmla="*/ 1 w 172"/>
                  <a:gd name="T39" fmla="*/ 1 h 255"/>
                  <a:gd name="T40" fmla="*/ 1 w 172"/>
                  <a:gd name="T41" fmla="*/ 1 h 255"/>
                  <a:gd name="T42" fmla="*/ 1 w 172"/>
                  <a:gd name="T43" fmla="*/ 1 h 255"/>
                  <a:gd name="T44" fmla="*/ 1 w 172"/>
                  <a:gd name="T45" fmla="*/ 1 h 255"/>
                  <a:gd name="T46" fmla="*/ 1 w 172"/>
                  <a:gd name="T47" fmla="*/ 1 h 255"/>
                  <a:gd name="T48" fmla="*/ 1 w 172"/>
                  <a:gd name="T49" fmla="*/ 1 h 255"/>
                  <a:gd name="T50" fmla="*/ 0 w 172"/>
                  <a:gd name="T51" fmla="*/ 1 h 255"/>
                  <a:gd name="T52" fmla="*/ 0 w 172"/>
                  <a:gd name="T53" fmla="*/ 1 h 255"/>
                  <a:gd name="T54" fmla="*/ 1 w 172"/>
                  <a:gd name="T55" fmla="*/ 1 h 255"/>
                  <a:gd name="T56" fmla="*/ 1 w 172"/>
                  <a:gd name="T57" fmla="*/ 1 h 255"/>
                  <a:gd name="T58" fmla="*/ 1 w 172"/>
                  <a:gd name="T59" fmla="*/ 1 h 255"/>
                  <a:gd name="T60" fmla="*/ 1 w 172"/>
                  <a:gd name="T61" fmla="*/ 1 h 255"/>
                  <a:gd name="T62" fmla="*/ 1 w 172"/>
                  <a:gd name="T63" fmla="*/ 1 h 255"/>
                  <a:gd name="T64" fmla="*/ 1 w 172"/>
                  <a:gd name="T65" fmla="*/ 1 h 25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2"/>
                  <a:gd name="T100" fmla="*/ 0 h 255"/>
                  <a:gd name="T101" fmla="*/ 172 w 172"/>
                  <a:gd name="T102" fmla="*/ 255 h 25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2" h="255">
                    <a:moveTo>
                      <a:pt x="47" y="255"/>
                    </a:moveTo>
                    <a:lnTo>
                      <a:pt x="55" y="255"/>
                    </a:lnTo>
                    <a:lnTo>
                      <a:pt x="62" y="253"/>
                    </a:lnTo>
                    <a:lnTo>
                      <a:pt x="70" y="251"/>
                    </a:lnTo>
                    <a:lnTo>
                      <a:pt x="79" y="249"/>
                    </a:lnTo>
                    <a:lnTo>
                      <a:pt x="87" y="246"/>
                    </a:lnTo>
                    <a:lnTo>
                      <a:pt x="96" y="240"/>
                    </a:lnTo>
                    <a:lnTo>
                      <a:pt x="104" y="232"/>
                    </a:lnTo>
                    <a:lnTo>
                      <a:pt x="112" y="226"/>
                    </a:lnTo>
                    <a:lnTo>
                      <a:pt x="119" y="219"/>
                    </a:lnTo>
                    <a:lnTo>
                      <a:pt x="127" y="209"/>
                    </a:lnTo>
                    <a:lnTo>
                      <a:pt x="134" y="200"/>
                    </a:lnTo>
                    <a:lnTo>
                      <a:pt x="140" y="190"/>
                    </a:lnTo>
                    <a:lnTo>
                      <a:pt x="146" y="179"/>
                    </a:lnTo>
                    <a:lnTo>
                      <a:pt x="153" y="168"/>
                    </a:lnTo>
                    <a:lnTo>
                      <a:pt x="157" y="154"/>
                    </a:lnTo>
                    <a:lnTo>
                      <a:pt x="163" y="143"/>
                    </a:lnTo>
                    <a:lnTo>
                      <a:pt x="165" y="130"/>
                    </a:lnTo>
                    <a:lnTo>
                      <a:pt x="169" y="116"/>
                    </a:lnTo>
                    <a:lnTo>
                      <a:pt x="171" y="103"/>
                    </a:lnTo>
                    <a:lnTo>
                      <a:pt x="172" y="91"/>
                    </a:lnTo>
                    <a:lnTo>
                      <a:pt x="171" y="78"/>
                    </a:lnTo>
                    <a:lnTo>
                      <a:pt x="171" y="67"/>
                    </a:lnTo>
                    <a:lnTo>
                      <a:pt x="169" y="57"/>
                    </a:lnTo>
                    <a:lnTo>
                      <a:pt x="169" y="48"/>
                    </a:lnTo>
                    <a:lnTo>
                      <a:pt x="165" y="38"/>
                    </a:lnTo>
                    <a:lnTo>
                      <a:pt x="161" y="31"/>
                    </a:lnTo>
                    <a:lnTo>
                      <a:pt x="155" y="21"/>
                    </a:lnTo>
                    <a:lnTo>
                      <a:pt x="152" y="15"/>
                    </a:lnTo>
                    <a:lnTo>
                      <a:pt x="144" y="10"/>
                    </a:lnTo>
                    <a:lnTo>
                      <a:pt x="138" y="6"/>
                    </a:lnTo>
                    <a:lnTo>
                      <a:pt x="131" y="2"/>
                    </a:lnTo>
                    <a:lnTo>
                      <a:pt x="125" y="2"/>
                    </a:lnTo>
                    <a:lnTo>
                      <a:pt x="117" y="0"/>
                    </a:lnTo>
                    <a:lnTo>
                      <a:pt x="108" y="0"/>
                    </a:lnTo>
                    <a:lnTo>
                      <a:pt x="100" y="2"/>
                    </a:lnTo>
                    <a:lnTo>
                      <a:pt x="91" y="6"/>
                    </a:lnTo>
                    <a:lnTo>
                      <a:pt x="83" y="8"/>
                    </a:lnTo>
                    <a:lnTo>
                      <a:pt x="76" y="14"/>
                    </a:lnTo>
                    <a:lnTo>
                      <a:pt x="66" y="19"/>
                    </a:lnTo>
                    <a:lnTo>
                      <a:pt x="60" y="27"/>
                    </a:lnTo>
                    <a:lnTo>
                      <a:pt x="51" y="34"/>
                    </a:lnTo>
                    <a:lnTo>
                      <a:pt x="43" y="44"/>
                    </a:lnTo>
                    <a:lnTo>
                      <a:pt x="38" y="53"/>
                    </a:lnTo>
                    <a:lnTo>
                      <a:pt x="30" y="65"/>
                    </a:lnTo>
                    <a:lnTo>
                      <a:pt x="24" y="74"/>
                    </a:lnTo>
                    <a:lnTo>
                      <a:pt x="19" y="88"/>
                    </a:lnTo>
                    <a:lnTo>
                      <a:pt x="13" y="99"/>
                    </a:lnTo>
                    <a:lnTo>
                      <a:pt x="9" y="112"/>
                    </a:lnTo>
                    <a:lnTo>
                      <a:pt x="5" y="126"/>
                    </a:lnTo>
                    <a:lnTo>
                      <a:pt x="1" y="139"/>
                    </a:lnTo>
                    <a:lnTo>
                      <a:pt x="0" y="150"/>
                    </a:lnTo>
                    <a:lnTo>
                      <a:pt x="0" y="162"/>
                    </a:lnTo>
                    <a:lnTo>
                      <a:pt x="0" y="173"/>
                    </a:lnTo>
                    <a:lnTo>
                      <a:pt x="0" y="185"/>
                    </a:lnTo>
                    <a:lnTo>
                      <a:pt x="1" y="196"/>
                    </a:lnTo>
                    <a:lnTo>
                      <a:pt x="3" y="206"/>
                    </a:lnTo>
                    <a:lnTo>
                      <a:pt x="5" y="213"/>
                    </a:lnTo>
                    <a:lnTo>
                      <a:pt x="11" y="223"/>
                    </a:lnTo>
                    <a:lnTo>
                      <a:pt x="15" y="230"/>
                    </a:lnTo>
                    <a:lnTo>
                      <a:pt x="20" y="238"/>
                    </a:lnTo>
                    <a:lnTo>
                      <a:pt x="24" y="244"/>
                    </a:lnTo>
                    <a:lnTo>
                      <a:pt x="32" y="247"/>
                    </a:lnTo>
                    <a:lnTo>
                      <a:pt x="38" y="251"/>
                    </a:lnTo>
                    <a:lnTo>
                      <a:pt x="47" y="255"/>
                    </a:lnTo>
                    <a:close/>
                  </a:path>
                </a:pathLst>
              </a:custGeom>
              <a:solidFill>
                <a:srgbClr val="8A99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08" name="Freeform 294"/>
              <p:cNvSpPr>
                <a:spLocks/>
              </p:cNvSpPr>
              <p:nvPr/>
            </p:nvSpPr>
            <p:spPr bwMode="auto">
              <a:xfrm>
                <a:off x="2330" y="2804"/>
                <a:ext cx="50" cy="68"/>
              </a:xfrm>
              <a:custGeom>
                <a:avLst/>
                <a:gdLst>
                  <a:gd name="T0" fmla="*/ 0 w 101"/>
                  <a:gd name="T1" fmla="*/ 0 h 137"/>
                  <a:gd name="T2" fmla="*/ 0 w 101"/>
                  <a:gd name="T3" fmla="*/ 0 h 137"/>
                  <a:gd name="T4" fmla="*/ 0 w 101"/>
                  <a:gd name="T5" fmla="*/ 0 h 137"/>
                  <a:gd name="T6" fmla="*/ 0 w 101"/>
                  <a:gd name="T7" fmla="*/ 0 h 137"/>
                  <a:gd name="T8" fmla="*/ 0 w 101"/>
                  <a:gd name="T9" fmla="*/ 0 h 137"/>
                  <a:gd name="T10" fmla="*/ 0 60000 65536"/>
                  <a:gd name="T11" fmla="*/ 0 60000 65536"/>
                  <a:gd name="T12" fmla="*/ 0 60000 65536"/>
                  <a:gd name="T13" fmla="*/ 0 60000 65536"/>
                  <a:gd name="T14" fmla="*/ 0 60000 65536"/>
                  <a:gd name="T15" fmla="*/ 0 w 101"/>
                  <a:gd name="T16" fmla="*/ 0 h 137"/>
                  <a:gd name="T17" fmla="*/ 101 w 101"/>
                  <a:gd name="T18" fmla="*/ 137 h 137"/>
                </a:gdLst>
                <a:ahLst/>
                <a:cxnLst>
                  <a:cxn ang="T10">
                    <a:pos x="T0" y="T1"/>
                  </a:cxn>
                  <a:cxn ang="T11">
                    <a:pos x="T2" y="T3"/>
                  </a:cxn>
                  <a:cxn ang="T12">
                    <a:pos x="T4" y="T5"/>
                  </a:cxn>
                  <a:cxn ang="T13">
                    <a:pos x="T6" y="T7"/>
                  </a:cxn>
                  <a:cxn ang="T14">
                    <a:pos x="T8" y="T9"/>
                  </a:cxn>
                </a:cxnLst>
                <a:rect l="T15" t="T16" r="T17" b="T18"/>
                <a:pathLst>
                  <a:path w="101" h="137">
                    <a:moveTo>
                      <a:pt x="0" y="0"/>
                    </a:moveTo>
                    <a:lnTo>
                      <a:pt x="101" y="94"/>
                    </a:lnTo>
                    <a:lnTo>
                      <a:pt x="8" y="137"/>
                    </a:lnTo>
                    <a:lnTo>
                      <a:pt x="0" y="0"/>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09" name="Freeform 295"/>
              <p:cNvSpPr>
                <a:spLocks/>
              </p:cNvSpPr>
              <p:nvPr/>
            </p:nvSpPr>
            <p:spPr bwMode="auto">
              <a:xfrm>
                <a:off x="1969" y="2736"/>
                <a:ext cx="240" cy="348"/>
              </a:xfrm>
              <a:custGeom>
                <a:avLst/>
                <a:gdLst>
                  <a:gd name="T0" fmla="*/ 1 w 479"/>
                  <a:gd name="T1" fmla="*/ 1 h 696"/>
                  <a:gd name="T2" fmla="*/ 0 w 479"/>
                  <a:gd name="T3" fmla="*/ 1 h 696"/>
                  <a:gd name="T4" fmla="*/ 1 w 479"/>
                  <a:gd name="T5" fmla="*/ 0 h 696"/>
                  <a:gd name="T6" fmla="*/ 1 w 479"/>
                  <a:gd name="T7" fmla="*/ 1 h 696"/>
                  <a:gd name="T8" fmla="*/ 1 w 479"/>
                  <a:gd name="T9" fmla="*/ 1 h 696"/>
                  <a:gd name="T10" fmla="*/ 1 w 479"/>
                  <a:gd name="T11" fmla="*/ 1 h 696"/>
                  <a:gd name="T12" fmla="*/ 0 60000 65536"/>
                  <a:gd name="T13" fmla="*/ 0 60000 65536"/>
                  <a:gd name="T14" fmla="*/ 0 60000 65536"/>
                  <a:gd name="T15" fmla="*/ 0 60000 65536"/>
                  <a:gd name="T16" fmla="*/ 0 60000 65536"/>
                  <a:gd name="T17" fmla="*/ 0 60000 65536"/>
                  <a:gd name="T18" fmla="*/ 0 w 479"/>
                  <a:gd name="T19" fmla="*/ 0 h 696"/>
                  <a:gd name="T20" fmla="*/ 479 w 479"/>
                  <a:gd name="T21" fmla="*/ 696 h 696"/>
                </a:gdLst>
                <a:ahLst/>
                <a:cxnLst>
                  <a:cxn ang="T12">
                    <a:pos x="T0" y="T1"/>
                  </a:cxn>
                  <a:cxn ang="T13">
                    <a:pos x="T2" y="T3"/>
                  </a:cxn>
                  <a:cxn ang="T14">
                    <a:pos x="T4" y="T5"/>
                  </a:cxn>
                  <a:cxn ang="T15">
                    <a:pos x="T6" y="T7"/>
                  </a:cxn>
                  <a:cxn ang="T16">
                    <a:pos x="T8" y="T9"/>
                  </a:cxn>
                  <a:cxn ang="T17">
                    <a:pos x="T10" y="T11"/>
                  </a:cxn>
                </a:cxnLst>
                <a:rect l="T18" t="T19" r="T20" b="T21"/>
                <a:pathLst>
                  <a:path w="479" h="696">
                    <a:moveTo>
                      <a:pt x="422" y="696"/>
                    </a:moveTo>
                    <a:lnTo>
                      <a:pt x="0" y="352"/>
                    </a:lnTo>
                    <a:lnTo>
                      <a:pt x="23" y="0"/>
                    </a:lnTo>
                    <a:lnTo>
                      <a:pt x="479" y="426"/>
                    </a:lnTo>
                    <a:lnTo>
                      <a:pt x="422" y="696"/>
                    </a:lnTo>
                    <a:close/>
                  </a:path>
                </a:pathLst>
              </a:custGeom>
              <a:solidFill>
                <a:srgbClr val="63B8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10" name="Freeform 296"/>
              <p:cNvSpPr>
                <a:spLocks/>
              </p:cNvSpPr>
              <p:nvPr/>
            </p:nvSpPr>
            <p:spPr bwMode="auto">
              <a:xfrm>
                <a:off x="2313" y="2817"/>
                <a:ext cx="48" cy="63"/>
              </a:xfrm>
              <a:custGeom>
                <a:avLst/>
                <a:gdLst>
                  <a:gd name="T0" fmla="*/ 0 w 95"/>
                  <a:gd name="T1" fmla="*/ 0 h 125"/>
                  <a:gd name="T2" fmla="*/ 1 w 95"/>
                  <a:gd name="T3" fmla="*/ 1 h 125"/>
                  <a:gd name="T4" fmla="*/ 1 w 95"/>
                  <a:gd name="T5" fmla="*/ 1 h 125"/>
                  <a:gd name="T6" fmla="*/ 0 w 95"/>
                  <a:gd name="T7" fmla="*/ 0 h 125"/>
                  <a:gd name="T8" fmla="*/ 0 w 95"/>
                  <a:gd name="T9" fmla="*/ 0 h 125"/>
                  <a:gd name="T10" fmla="*/ 0 60000 65536"/>
                  <a:gd name="T11" fmla="*/ 0 60000 65536"/>
                  <a:gd name="T12" fmla="*/ 0 60000 65536"/>
                  <a:gd name="T13" fmla="*/ 0 60000 65536"/>
                  <a:gd name="T14" fmla="*/ 0 60000 65536"/>
                  <a:gd name="T15" fmla="*/ 0 w 95"/>
                  <a:gd name="T16" fmla="*/ 0 h 125"/>
                  <a:gd name="T17" fmla="*/ 95 w 95"/>
                  <a:gd name="T18" fmla="*/ 125 h 125"/>
                </a:gdLst>
                <a:ahLst/>
                <a:cxnLst>
                  <a:cxn ang="T10">
                    <a:pos x="T0" y="T1"/>
                  </a:cxn>
                  <a:cxn ang="T11">
                    <a:pos x="T2" y="T3"/>
                  </a:cxn>
                  <a:cxn ang="T12">
                    <a:pos x="T4" y="T5"/>
                  </a:cxn>
                  <a:cxn ang="T13">
                    <a:pos x="T6" y="T7"/>
                  </a:cxn>
                  <a:cxn ang="T14">
                    <a:pos x="T8" y="T9"/>
                  </a:cxn>
                </a:cxnLst>
                <a:rect l="T15" t="T16" r="T17" b="T18"/>
                <a:pathLst>
                  <a:path w="95" h="125">
                    <a:moveTo>
                      <a:pt x="0" y="0"/>
                    </a:moveTo>
                    <a:lnTo>
                      <a:pt x="95" y="80"/>
                    </a:lnTo>
                    <a:lnTo>
                      <a:pt x="15" y="125"/>
                    </a:lnTo>
                    <a:lnTo>
                      <a:pt x="0" y="0"/>
                    </a:lnTo>
                    <a:close/>
                  </a:path>
                </a:pathLst>
              </a:custGeom>
              <a:solidFill>
                <a:srgbClr val="E6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11" name="Freeform 297"/>
              <p:cNvSpPr>
                <a:spLocks/>
              </p:cNvSpPr>
              <p:nvPr/>
            </p:nvSpPr>
            <p:spPr bwMode="auto">
              <a:xfrm>
                <a:off x="2285" y="2833"/>
                <a:ext cx="52" cy="53"/>
              </a:xfrm>
              <a:custGeom>
                <a:avLst/>
                <a:gdLst>
                  <a:gd name="T0" fmla="*/ 1 w 104"/>
                  <a:gd name="T1" fmla="*/ 0 h 107"/>
                  <a:gd name="T2" fmla="*/ 1 w 104"/>
                  <a:gd name="T3" fmla="*/ 0 h 107"/>
                  <a:gd name="T4" fmla="*/ 1 w 104"/>
                  <a:gd name="T5" fmla="*/ 0 h 107"/>
                  <a:gd name="T6" fmla="*/ 1 w 104"/>
                  <a:gd name="T7" fmla="*/ 0 h 107"/>
                  <a:gd name="T8" fmla="*/ 1 w 104"/>
                  <a:gd name="T9" fmla="*/ 0 h 107"/>
                  <a:gd name="T10" fmla="*/ 1 w 104"/>
                  <a:gd name="T11" fmla="*/ 0 h 107"/>
                  <a:gd name="T12" fmla="*/ 1 w 104"/>
                  <a:gd name="T13" fmla="*/ 0 h 107"/>
                  <a:gd name="T14" fmla="*/ 1 w 104"/>
                  <a:gd name="T15" fmla="*/ 0 h 107"/>
                  <a:gd name="T16" fmla="*/ 0 w 104"/>
                  <a:gd name="T17" fmla="*/ 0 h 107"/>
                  <a:gd name="T18" fmla="*/ 1 w 104"/>
                  <a:gd name="T19" fmla="*/ 0 h 107"/>
                  <a:gd name="T20" fmla="*/ 1 w 104"/>
                  <a:gd name="T21" fmla="*/ 0 h 107"/>
                  <a:gd name="T22" fmla="*/ 1 w 104"/>
                  <a:gd name="T23" fmla="*/ 0 h 107"/>
                  <a:gd name="T24" fmla="*/ 1 w 104"/>
                  <a:gd name="T25" fmla="*/ 0 h 107"/>
                  <a:gd name="T26" fmla="*/ 1 w 104"/>
                  <a:gd name="T27" fmla="*/ 0 h 107"/>
                  <a:gd name="T28" fmla="*/ 1 w 104"/>
                  <a:gd name="T29" fmla="*/ 0 h 107"/>
                  <a:gd name="T30" fmla="*/ 1 w 104"/>
                  <a:gd name="T31" fmla="*/ 0 h 107"/>
                  <a:gd name="T32" fmla="*/ 1 w 104"/>
                  <a:gd name="T33" fmla="*/ 0 h 107"/>
                  <a:gd name="T34" fmla="*/ 1 w 104"/>
                  <a:gd name="T35" fmla="*/ 0 h 107"/>
                  <a:gd name="T36" fmla="*/ 1 w 104"/>
                  <a:gd name="T37" fmla="*/ 0 h 107"/>
                  <a:gd name="T38" fmla="*/ 1 w 104"/>
                  <a:gd name="T39" fmla="*/ 0 h 107"/>
                  <a:gd name="T40" fmla="*/ 1 w 104"/>
                  <a:gd name="T41" fmla="*/ 0 h 107"/>
                  <a:gd name="T42" fmla="*/ 1 w 104"/>
                  <a:gd name="T43" fmla="*/ 0 h 107"/>
                  <a:gd name="T44" fmla="*/ 1 w 104"/>
                  <a:gd name="T45" fmla="*/ 0 h 107"/>
                  <a:gd name="T46" fmla="*/ 1 w 104"/>
                  <a:gd name="T47" fmla="*/ 0 h 107"/>
                  <a:gd name="T48" fmla="*/ 1 w 104"/>
                  <a:gd name="T49" fmla="*/ 0 h 107"/>
                  <a:gd name="T50" fmla="*/ 1 w 104"/>
                  <a:gd name="T51" fmla="*/ 0 h 107"/>
                  <a:gd name="T52" fmla="*/ 1 w 104"/>
                  <a:gd name="T53" fmla="*/ 0 h 107"/>
                  <a:gd name="T54" fmla="*/ 1 w 104"/>
                  <a:gd name="T55" fmla="*/ 0 h 107"/>
                  <a:gd name="T56" fmla="*/ 1 w 104"/>
                  <a:gd name="T57" fmla="*/ 0 h 107"/>
                  <a:gd name="T58" fmla="*/ 1 w 104"/>
                  <a:gd name="T59" fmla="*/ 0 h 107"/>
                  <a:gd name="T60" fmla="*/ 1 w 104"/>
                  <a:gd name="T61" fmla="*/ 0 h 107"/>
                  <a:gd name="T62" fmla="*/ 1 w 104"/>
                  <a:gd name="T63" fmla="*/ 0 h 107"/>
                  <a:gd name="T64" fmla="*/ 1 w 104"/>
                  <a:gd name="T65" fmla="*/ 0 h 10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4"/>
                  <a:gd name="T100" fmla="*/ 0 h 107"/>
                  <a:gd name="T101" fmla="*/ 104 w 104"/>
                  <a:gd name="T102" fmla="*/ 107 h 10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4" h="107">
                    <a:moveTo>
                      <a:pt x="74" y="107"/>
                    </a:moveTo>
                    <a:lnTo>
                      <a:pt x="72" y="107"/>
                    </a:lnTo>
                    <a:lnTo>
                      <a:pt x="66" y="107"/>
                    </a:lnTo>
                    <a:lnTo>
                      <a:pt x="61" y="107"/>
                    </a:lnTo>
                    <a:lnTo>
                      <a:pt x="57" y="107"/>
                    </a:lnTo>
                    <a:lnTo>
                      <a:pt x="51" y="107"/>
                    </a:lnTo>
                    <a:lnTo>
                      <a:pt x="45" y="107"/>
                    </a:lnTo>
                    <a:lnTo>
                      <a:pt x="40" y="105"/>
                    </a:lnTo>
                    <a:lnTo>
                      <a:pt x="34" y="105"/>
                    </a:lnTo>
                    <a:lnTo>
                      <a:pt x="28" y="103"/>
                    </a:lnTo>
                    <a:lnTo>
                      <a:pt x="23" y="101"/>
                    </a:lnTo>
                    <a:lnTo>
                      <a:pt x="17" y="99"/>
                    </a:lnTo>
                    <a:lnTo>
                      <a:pt x="13" y="95"/>
                    </a:lnTo>
                    <a:lnTo>
                      <a:pt x="9" y="92"/>
                    </a:lnTo>
                    <a:lnTo>
                      <a:pt x="5" y="88"/>
                    </a:lnTo>
                    <a:lnTo>
                      <a:pt x="4" y="82"/>
                    </a:lnTo>
                    <a:lnTo>
                      <a:pt x="0" y="78"/>
                    </a:lnTo>
                    <a:lnTo>
                      <a:pt x="0" y="73"/>
                    </a:lnTo>
                    <a:lnTo>
                      <a:pt x="0" y="69"/>
                    </a:lnTo>
                    <a:lnTo>
                      <a:pt x="4" y="61"/>
                    </a:lnTo>
                    <a:lnTo>
                      <a:pt x="7" y="55"/>
                    </a:lnTo>
                    <a:lnTo>
                      <a:pt x="13" y="52"/>
                    </a:lnTo>
                    <a:lnTo>
                      <a:pt x="17" y="48"/>
                    </a:lnTo>
                    <a:lnTo>
                      <a:pt x="21" y="46"/>
                    </a:lnTo>
                    <a:lnTo>
                      <a:pt x="23" y="46"/>
                    </a:lnTo>
                    <a:lnTo>
                      <a:pt x="23" y="44"/>
                    </a:lnTo>
                    <a:lnTo>
                      <a:pt x="23" y="40"/>
                    </a:lnTo>
                    <a:lnTo>
                      <a:pt x="23" y="36"/>
                    </a:lnTo>
                    <a:lnTo>
                      <a:pt x="24" y="31"/>
                    </a:lnTo>
                    <a:lnTo>
                      <a:pt x="26" y="25"/>
                    </a:lnTo>
                    <a:lnTo>
                      <a:pt x="28" y="19"/>
                    </a:lnTo>
                    <a:lnTo>
                      <a:pt x="32" y="12"/>
                    </a:lnTo>
                    <a:lnTo>
                      <a:pt x="40" y="6"/>
                    </a:lnTo>
                    <a:lnTo>
                      <a:pt x="47" y="2"/>
                    </a:lnTo>
                    <a:lnTo>
                      <a:pt x="55" y="0"/>
                    </a:lnTo>
                    <a:lnTo>
                      <a:pt x="59" y="0"/>
                    </a:lnTo>
                    <a:lnTo>
                      <a:pt x="62" y="0"/>
                    </a:lnTo>
                    <a:lnTo>
                      <a:pt x="66" y="0"/>
                    </a:lnTo>
                    <a:lnTo>
                      <a:pt x="72" y="4"/>
                    </a:lnTo>
                    <a:lnTo>
                      <a:pt x="78" y="6"/>
                    </a:lnTo>
                    <a:lnTo>
                      <a:pt x="83" y="12"/>
                    </a:lnTo>
                    <a:lnTo>
                      <a:pt x="87" y="15"/>
                    </a:lnTo>
                    <a:lnTo>
                      <a:pt x="91" y="21"/>
                    </a:lnTo>
                    <a:lnTo>
                      <a:pt x="93" y="25"/>
                    </a:lnTo>
                    <a:lnTo>
                      <a:pt x="95" y="33"/>
                    </a:lnTo>
                    <a:lnTo>
                      <a:pt x="97" y="36"/>
                    </a:lnTo>
                    <a:lnTo>
                      <a:pt x="100" y="42"/>
                    </a:lnTo>
                    <a:lnTo>
                      <a:pt x="102" y="48"/>
                    </a:lnTo>
                    <a:lnTo>
                      <a:pt x="104" y="54"/>
                    </a:lnTo>
                    <a:lnTo>
                      <a:pt x="104" y="57"/>
                    </a:lnTo>
                    <a:lnTo>
                      <a:pt x="104" y="63"/>
                    </a:lnTo>
                    <a:lnTo>
                      <a:pt x="100" y="67"/>
                    </a:lnTo>
                    <a:lnTo>
                      <a:pt x="99" y="69"/>
                    </a:lnTo>
                    <a:lnTo>
                      <a:pt x="95" y="71"/>
                    </a:lnTo>
                    <a:lnTo>
                      <a:pt x="93" y="74"/>
                    </a:lnTo>
                    <a:lnTo>
                      <a:pt x="87" y="76"/>
                    </a:lnTo>
                    <a:lnTo>
                      <a:pt x="87" y="78"/>
                    </a:lnTo>
                    <a:lnTo>
                      <a:pt x="87" y="84"/>
                    </a:lnTo>
                    <a:lnTo>
                      <a:pt x="89" y="90"/>
                    </a:lnTo>
                    <a:lnTo>
                      <a:pt x="87" y="97"/>
                    </a:lnTo>
                    <a:lnTo>
                      <a:pt x="83" y="101"/>
                    </a:lnTo>
                    <a:lnTo>
                      <a:pt x="80" y="105"/>
                    </a:lnTo>
                    <a:lnTo>
                      <a:pt x="76" y="105"/>
                    </a:lnTo>
                    <a:lnTo>
                      <a:pt x="74" y="107"/>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12" name="Freeform 298"/>
              <p:cNvSpPr>
                <a:spLocks/>
              </p:cNvSpPr>
              <p:nvPr/>
            </p:nvSpPr>
            <p:spPr bwMode="auto">
              <a:xfrm>
                <a:off x="2290" y="2838"/>
                <a:ext cx="39" cy="44"/>
              </a:xfrm>
              <a:custGeom>
                <a:avLst/>
                <a:gdLst>
                  <a:gd name="T0" fmla="*/ 1 w 78"/>
                  <a:gd name="T1" fmla="*/ 1 h 87"/>
                  <a:gd name="T2" fmla="*/ 1 w 78"/>
                  <a:gd name="T3" fmla="*/ 1 h 87"/>
                  <a:gd name="T4" fmla="*/ 1 w 78"/>
                  <a:gd name="T5" fmla="*/ 1 h 87"/>
                  <a:gd name="T6" fmla="*/ 1 w 78"/>
                  <a:gd name="T7" fmla="*/ 1 h 87"/>
                  <a:gd name="T8" fmla="*/ 1 w 78"/>
                  <a:gd name="T9" fmla="*/ 1 h 87"/>
                  <a:gd name="T10" fmla="*/ 1 w 78"/>
                  <a:gd name="T11" fmla="*/ 1 h 87"/>
                  <a:gd name="T12" fmla="*/ 1 w 78"/>
                  <a:gd name="T13" fmla="*/ 1 h 87"/>
                  <a:gd name="T14" fmla="*/ 1 w 78"/>
                  <a:gd name="T15" fmla="*/ 1 h 87"/>
                  <a:gd name="T16" fmla="*/ 1 w 78"/>
                  <a:gd name="T17" fmla="*/ 1 h 87"/>
                  <a:gd name="T18" fmla="*/ 0 w 78"/>
                  <a:gd name="T19" fmla="*/ 1 h 87"/>
                  <a:gd name="T20" fmla="*/ 0 w 78"/>
                  <a:gd name="T21" fmla="*/ 1 h 87"/>
                  <a:gd name="T22" fmla="*/ 0 w 78"/>
                  <a:gd name="T23" fmla="*/ 1 h 87"/>
                  <a:gd name="T24" fmla="*/ 1 w 78"/>
                  <a:gd name="T25" fmla="*/ 1 h 87"/>
                  <a:gd name="T26" fmla="*/ 1 w 78"/>
                  <a:gd name="T27" fmla="*/ 1 h 87"/>
                  <a:gd name="T28" fmla="*/ 1 w 78"/>
                  <a:gd name="T29" fmla="*/ 1 h 87"/>
                  <a:gd name="T30" fmla="*/ 1 w 78"/>
                  <a:gd name="T31" fmla="*/ 1 h 87"/>
                  <a:gd name="T32" fmla="*/ 1 w 78"/>
                  <a:gd name="T33" fmla="*/ 1 h 87"/>
                  <a:gd name="T34" fmla="*/ 1 w 78"/>
                  <a:gd name="T35" fmla="*/ 1 h 87"/>
                  <a:gd name="T36" fmla="*/ 1 w 78"/>
                  <a:gd name="T37" fmla="*/ 1 h 87"/>
                  <a:gd name="T38" fmla="*/ 1 w 78"/>
                  <a:gd name="T39" fmla="*/ 1 h 87"/>
                  <a:gd name="T40" fmla="*/ 1 w 78"/>
                  <a:gd name="T41" fmla="*/ 1 h 87"/>
                  <a:gd name="T42" fmla="*/ 1 w 78"/>
                  <a:gd name="T43" fmla="*/ 1 h 87"/>
                  <a:gd name="T44" fmla="*/ 1 w 78"/>
                  <a:gd name="T45" fmla="*/ 1 h 87"/>
                  <a:gd name="T46" fmla="*/ 1 w 78"/>
                  <a:gd name="T47" fmla="*/ 1 h 87"/>
                  <a:gd name="T48" fmla="*/ 1 w 78"/>
                  <a:gd name="T49" fmla="*/ 1 h 87"/>
                  <a:gd name="T50" fmla="*/ 1 w 78"/>
                  <a:gd name="T51" fmla="*/ 1 h 87"/>
                  <a:gd name="T52" fmla="*/ 1 w 78"/>
                  <a:gd name="T53" fmla="*/ 1 h 87"/>
                  <a:gd name="T54" fmla="*/ 1 w 78"/>
                  <a:gd name="T55" fmla="*/ 0 h 87"/>
                  <a:gd name="T56" fmla="*/ 1 w 78"/>
                  <a:gd name="T57" fmla="*/ 0 h 87"/>
                  <a:gd name="T58" fmla="*/ 1 w 78"/>
                  <a:gd name="T59" fmla="*/ 0 h 87"/>
                  <a:gd name="T60" fmla="*/ 1 w 78"/>
                  <a:gd name="T61" fmla="*/ 0 h 87"/>
                  <a:gd name="T62" fmla="*/ 1 w 78"/>
                  <a:gd name="T63" fmla="*/ 0 h 87"/>
                  <a:gd name="T64" fmla="*/ 1 w 78"/>
                  <a:gd name="T65" fmla="*/ 1 h 87"/>
                  <a:gd name="T66" fmla="*/ 1 w 78"/>
                  <a:gd name="T67" fmla="*/ 1 h 87"/>
                  <a:gd name="T68" fmla="*/ 1 w 78"/>
                  <a:gd name="T69" fmla="*/ 1 h 87"/>
                  <a:gd name="T70" fmla="*/ 1 w 78"/>
                  <a:gd name="T71" fmla="*/ 1 h 87"/>
                  <a:gd name="T72" fmla="*/ 1 w 78"/>
                  <a:gd name="T73" fmla="*/ 1 h 87"/>
                  <a:gd name="T74" fmla="*/ 1 w 78"/>
                  <a:gd name="T75" fmla="*/ 1 h 87"/>
                  <a:gd name="T76" fmla="*/ 1 w 78"/>
                  <a:gd name="T77" fmla="*/ 1 h 87"/>
                  <a:gd name="T78" fmla="*/ 1 w 78"/>
                  <a:gd name="T79" fmla="*/ 1 h 87"/>
                  <a:gd name="T80" fmla="*/ 1 w 78"/>
                  <a:gd name="T81" fmla="*/ 1 h 87"/>
                  <a:gd name="T82" fmla="*/ 1 w 78"/>
                  <a:gd name="T83" fmla="*/ 1 h 87"/>
                  <a:gd name="T84" fmla="*/ 1 w 78"/>
                  <a:gd name="T85" fmla="*/ 1 h 87"/>
                  <a:gd name="T86" fmla="*/ 1 w 78"/>
                  <a:gd name="T87" fmla="*/ 1 h 87"/>
                  <a:gd name="T88" fmla="*/ 1 w 78"/>
                  <a:gd name="T89" fmla="*/ 1 h 87"/>
                  <a:gd name="T90" fmla="*/ 1 w 78"/>
                  <a:gd name="T91" fmla="*/ 1 h 87"/>
                  <a:gd name="T92" fmla="*/ 1 w 78"/>
                  <a:gd name="T93" fmla="*/ 1 h 87"/>
                  <a:gd name="T94" fmla="*/ 1 w 78"/>
                  <a:gd name="T95" fmla="*/ 1 h 87"/>
                  <a:gd name="T96" fmla="*/ 1 w 78"/>
                  <a:gd name="T97" fmla="*/ 1 h 87"/>
                  <a:gd name="T98" fmla="*/ 1 w 78"/>
                  <a:gd name="T99" fmla="*/ 1 h 87"/>
                  <a:gd name="T100" fmla="*/ 1 w 78"/>
                  <a:gd name="T101" fmla="*/ 1 h 87"/>
                  <a:gd name="T102" fmla="*/ 1 w 78"/>
                  <a:gd name="T103" fmla="*/ 1 h 87"/>
                  <a:gd name="T104" fmla="*/ 1 w 78"/>
                  <a:gd name="T105" fmla="*/ 1 h 87"/>
                  <a:gd name="T106" fmla="*/ 1 w 78"/>
                  <a:gd name="T107" fmla="*/ 1 h 87"/>
                  <a:gd name="T108" fmla="*/ 1 w 78"/>
                  <a:gd name="T109" fmla="*/ 1 h 87"/>
                  <a:gd name="T110" fmla="*/ 1 w 78"/>
                  <a:gd name="T111" fmla="*/ 1 h 87"/>
                  <a:gd name="T112" fmla="*/ 1 w 78"/>
                  <a:gd name="T113" fmla="*/ 1 h 87"/>
                  <a:gd name="T114" fmla="*/ 1 w 78"/>
                  <a:gd name="T115" fmla="*/ 1 h 87"/>
                  <a:gd name="T116" fmla="*/ 1 w 78"/>
                  <a:gd name="T117" fmla="*/ 1 h 8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87"/>
                  <a:gd name="T179" fmla="*/ 78 w 78"/>
                  <a:gd name="T180" fmla="*/ 87 h 8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87">
                    <a:moveTo>
                      <a:pt x="31" y="87"/>
                    </a:moveTo>
                    <a:lnTo>
                      <a:pt x="29" y="87"/>
                    </a:lnTo>
                    <a:lnTo>
                      <a:pt x="27" y="87"/>
                    </a:lnTo>
                    <a:lnTo>
                      <a:pt x="23" y="85"/>
                    </a:lnTo>
                    <a:lnTo>
                      <a:pt x="19" y="85"/>
                    </a:lnTo>
                    <a:lnTo>
                      <a:pt x="14" y="83"/>
                    </a:lnTo>
                    <a:lnTo>
                      <a:pt x="10" y="82"/>
                    </a:lnTo>
                    <a:lnTo>
                      <a:pt x="6" y="78"/>
                    </a:lnTo>
                    <a:lnTo>
                      <a:pt x="4" y="76"/>
                    </a:lnTo>
                    <a:lnTo>
                      <a:pt x="0" y="70"/>
                    </a:lnTo>
                    <a:lnTo>
                      <a:pt x="0" y="66"/>
                    </a:lnTo>
                    <a:lnTo>
                      <a:pt x="0" y="61"/>
                    </a:lnTo>
                    <a:lnTo>
                      <a:pt x="2" y="57"/>
                    </a:lnTo>
                    <a:lnTo>
                      <a:pt x="4" y="53"/>
                    </a:lnTo>
                    <a:lnTo>
                      <a:pt x="6" y="49"/>
                    </a:lnTo>
                    <a:lnTo>
                      <a:pt x="10" y="45"/>
                    </a:lnTo>
                    <a:lnTo>
                      <a:pt x="14" y="42"/>
                    </a:lnTo>
                    <a:lnTo>
                      <a:pt x="21" y="40"/>
                    </a:lnTo>
                    <a:lnTo>
                      <a:pt x="19" y="38"/>
                    </a:lnTo>
                    <a:lnTo>
                      <a:pt x="19" y="36"/>
                    </a:lnTo>
                    <a:lnTo>
                      <a:pt x="19" y="32"/>
                    </a:lnTo>
                    <a:lnTo>
                      <a:pt x="19" y="28"/>
                    </a:lnTo>
                    <a:lnTo>
                      <a:pt x="19" y="25"/>
                    </a:lnTo>
                    <a:lnTo>
                      <a:pt x="21" y="19"/>
                    </a:lnTo>
                    <a:lnTo>
                      <a:pt x="23" y="13"/>
                    </a:lnTo>
                    <a:lnTo>
                      <a:pt x="27" y="9"/>
                    </a:lnTo>
                    <a:lnTo>
                      <a:pt x="31" y="4"/>
                    </a:lnTo>
                    <a:lnTo>
                      <a:pt x="36" y="0"/>
                    </a:lnTo>
                    <a:lnTo>
                      <a:pt x="40" y="0"/>
                    </a:lnTo>
                    <a:lnTo>
                      <a:pt x="46" y="0"/>
                    </a:lnTo>
                    <a:lnTo>
                      <a:pt x="52" y="0"/>
                    </a:lnTo>
                    <a:lnTo>
                      <a:pt x="55" y="0"/>
                    </a:lnTo>
                    <a:lnTo>
                      <a:pt x="61" y="2"/>
                    </a:lnTo>
                    <a:lnTo>
                      <a:pt x="65" y="4"/>
                    </a:lnTo>
                    <a:lnTo>
                      <a:pt x="69" y="9"/>
                    </a:lnTo>
                    <a:lnTo>
                      <a:pt x="74" y="17"/>
                    </a:lnTo>
                    <a:lnTo>
                      <a:pt x="76" y="23"/>
                    </a:lnTo>
                    <a:lnTo>
                      <a:pt x="78" y="28"/>
                    </a:lnTo>
                    <a:lnTo>
                      <a:pt x="78" y="34"/>
                    </a:lnTo>
                    <a:lnTo>
                      <a:pt x="76" y="42"/>
                    </a:lnTo>
                    <a:lnTo>
                      <a:pt x="74" y="42"/>
                    </a:lnTo>
                    <a:lnTo>
                      <a:pt x="72" y="45"/>
                    </a:lnTo>
                    <a:lnTo>
                      <a:pt x="69" y="45"/>
                    </a:lnTo>
                    <a:lnTo>
                      <a:pt x="65" y="44"/>
                    </a:lnTo>
                    <a:lnTo>
                      <a:pt x="61" y="42"/>
                    </a:lnTo>
                    <a:lnTo>
                      <a:pt x="55" y="42"/>
                    </a:lnTo>
                    <a:lnTo>
                      <a:pt x="52" y="44"/>
                    </a:lnTo>
                    <a:lnTo>
                      <a:pt x="48" y="49"/>
                    </a:lnTo>
                    <a:lnTo>
                      <a:pt x="44" y="51"/>
                    </a:lnTo>
                    <a:lnTo>
                      <a:pt x="42" y="59"/>
                    </a:lnTo>
                    <a:lnTo>
                      <a:pt x="42" y="64"/>
                    </a:lnTo>
                    <a:lnTo>
                      <a:pt x="42" y="70"/>
                    </a:lnTo>
                    <a:lnTo>
                      <a:pt x="42" y="74"/>
                    </a:lnTo>
                    <a:lnTo>
                      <a:pt x="42" y="80"/>
                    </a:lnTo>
                    <a:lnTo>
                      <a:pt x="40" y="82"/>
                    </a:lnTo>
                    <a:lnTo>
                      <a:pt x="36" y="85"/>
                    </a:lnTo>
                    <a:lnTo>
                      <a:pt x="33" y="87"/>
                    </a:lnTo>
                    <a:lnTo>
                      <a:pt x="31" y="87"/>
                    </a:lnTo>
                    <a:close/>
                  </a:path>
                </a:pathLst>
              </a:custGeom>
              <a:solidFill>
                <a:srgbClr val="F79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13" name="Freeform 299"/>
              <p:cNvSpPr>
                <a:spLocks/>
              </p:cNvSpPr>
              <p:nvPr/>
            </p:nvSpPr>
            <p:spPr bwMode="auto">
              <a:xfrm>
                <a:off x="2305" y="2841"/>
                <a:ext cx="14" cy="8"/>
              </a:xfrm>
              <a:custGeom>
                <a:avLst/>
                <a:gdLst>
                  <a:gd name="T0" fmla="*/ 0 w 28"/>
                  <a:gd name="T1" fmla="*/ 0 h 18"/>
                  <a:gd name="T2" fmla="*/ 1 w 28"/>
                  <a:gd name="T3" fmla="*/ 0 h 18"/>
                  <a:gd name="T4" fmla="*/ 1 w 28"/>
                  <a:gd name="T5" fmla="*/ 0 h 18"/>
                  <a:gd name="T6" fmla="*/ 1 w 28"/>
                  <a:gd name="T7" fmla="*/ 0 h 18"/>
                  <a:gd name="T8" fmla="*/ 1 w 28"/>
                  <a:gd name="T9" fmla="*/ 0 h 18"/>
                  <a:gd name="T10" fmla="*/ 1 w 28"/>
                  <a:gd name="T11" fmla="*/ 0 h 18"/>
                  <a:gd name="T12" fmla="*/ 1 w 28"/>
                  <a:gd name="T13" fmla="*/ 0 h 18"/>
                  <a:gd name="T14" fmla="*/ 1 w 28"/>
                  <a:gd name="T15" fmla="*/ 0 h 18"/>
                  <a:gd name="T16" fmla="*/ 1 w 28"/>
                  <a:gd name="T17" fmla="*/ 0 h 18"/>
                  <a:gd name="T18" fmla="*/ 1 w 28"/>
                  <a:gd name="T19" fmla="*/ 0 h 18"/>
                  <a:gd name="T20" fmla="*/ 1 w 28"/>
                  <a:gd name="T21" fmla="*/ 0 h 18"/>
                  <a:gd name="T22" fmla="*/ 1 w 28"/>
                  <a:gd name="T23" fmla="*/ 0 h 18"/>
                  <a:gd name="T24" fmla="*/ 1 w 28"/>
                  <a:gd name="T25" fmla="*/ 0 h 18"/>
                  <a:gd name="T26" fmla="*/ 1 w 28"/>
                  <a:gd name="T27" fmla="*/ 0 h 18"/>
                  <a:gd name="T28" fmla="*/ 0 w 28"/>
                  <a:gd name="T29" fmla="*/ 0 h 18"/>
                  <a:gd name="T30" fmla="*/ 0 w 28"/>
                  <a:gd name="T31" fmla="*/ 0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8"/>
                  <a:gd name="T49" fmla="*/ 0 h 18"/>
                  <a:gd name="T50" fmla="*/ 28 w 28"/>
                  <a:gd name="T51" fmla="*/ 18 h 1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8" h="18">
                    <a:moveTo>
                      <a:pt x="0" y="10"/>
                    </a:moveTo>
                    <a:lnTo>
                      <a:pt x="2" y="8"/>
                    </a:lnTo>
                    <a:lnTo>
                      <a:pt x="5" y="2"/>
                    </a:lnTo>
                    <a:lnTo>
                      <a:pt x="9" y="0"/>
                    </a:lnTo>
                    <a:lnTo>
                      <a:pt x="15" y="0"/>
                    </a:lnTo>
                    <a:lnTo>
                      <a:pt x="19" y="0"/>
                    </a:lnTo>
                    <a:lnTo>
                      <a:pt x="26" y="4"/>
                    </a:lnTo>
                    <a:lnTo>
                      <a:pt x="28" y="16"/>
                    </a:lnTo>
                    <a:lnTo>
                      <a:pt x="24" y="14"/>
                    </a:lnTo>
                    <a:lnTo>
                      <a:pt x="19" y="14"/>
                    </a:lnTo>
                    <a:lnTo>
                      <a:pt x="15" y="12"/>
                    </a:lnTo>
                    <a:lnTo>
                      <a:pt x="11" y="14"/>
                    </a:lnTo>
                    <a:lnTo>
                      <a:pt x="5" y="14"/>
                    </a:lnTo>
                    <a:lnTo>
                      <a:pt x="3" y="18"/>
                    </a:lnTo>
                    <a:lnTo>
                      <a:pt x="0" y="10"/>
                    </a:lnTo>
                    <a:close/>
                  </a:path>
                </a:pathLst>
              </a:custGeom>
              <a:solidFill>
                <a:srgbClr val="FF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14" name="Freeform 300"/>
              <p:cNvSpPr>
                <a:spLocks/>
              </p:cNvSpPr>
              <p:nvPr/>
            </p:nvSpPr>
            <p:spPr bwMode="auto">
              <a:xfrm>
                <a:off x="2296" y="2852"/>
                <a:ext cx="7" cy="11"/>
              </a:xfrm>
              <a:custGeom>
                <a:avLst/>
                <a:gdLst>
                  <a:gd name="T0" fmla="*/ 1 w 13"/>
                  <a:gd name="T1" fmla="*/ 1 h 21"/>
                  <a:gd name="T2" fmla="*/ 0 w 13"/>
                  <a:gd name="T3" fmla="*/ 1 h 21"/>
                  <a:gd name="T4" fmla="*/ 1 w 13"/>
                  <a:gd name="T5" fmla="*/ 0 h 21"/>
                  <a:gd name="T6" fmla="*/ 1 w 13"/>
                  <a:gd name="T7" fmla="*/ 1 h 21"/>
                  <a:gd name="T8" fmla="*/ 1 w 13"/>
                  <a:gd name="T9" fmla="*/ 1 h 21"/>
                  <a:gd name="T10" fmla="*/ 1 w 13"/>
                  <a:gd name="T11" fmla="*/ 1 h 21"/>
                  <a:gd name="T12" fmla="*/ 0 60000 65536"/>
                  <a:gd name="T13" fmla="*/ 0 60000 65536"/>
                  <a:gd name="T14" fmla="*/ 0 60000 65536"/>
                  <a:gd name="T15" fmla="*/ 0 60000 65536"/>
                  <a:gd name="T16" fmla="*/ 0 60000 65536"/>
                  <a:gd name="T17" fmla="*/ 0 60000 65536"/>
                  <a:gd name="T18" fmla="*/ 0 w 13"/>
                  <a:gd name="T19" fmla="*/ 0 h 21"/>
                  <a:gd name="T20" fmla="*/ 13 w 13"/>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13" h="21">
                    <a:moveTo>
                      <a:pt x="1" y="21"/>
                    </a:moveTo>
                    <a:lnTo>
                      <a:pt x="0" y="8"/>
                    </a:lnTo>
                    <a:lnTo>
                      <a:pt x="13" y="0"/>
                    </a:lnTo>
                    <a:lnTo>
                      <a:pt x="13" y="14"/>
                    </a:lnTo>
                    <a:lnTo>
                      <a:pt x="1" y="21"/>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15" name="Freeform 301"/>
              <p:cNvSpPr>
                <a:spLocks/>
              </p:cNvSpPr>
              <p:nvPr/>
            </p:nvSpPr>
            <p:spPr bwMode="auto">
              <a:xfrm>
                <a:off x="2240" y="2842"/>
                <a:ext cx="52" cy="48"/>
              </a:xfrm>
              <a:custGeom>
                <a:avLst/>
                <a:gdLst>
                  <a:gd name="T0" fmla="*/ 0 w 105"/>
                  <a:gd name="T1" fmla="*/ 0 h 97"/>
                  <a:gd name="T2" fmla="*/ 0 w 105"/>
                  <a:gd name="T3" fmla="*/ 0 h 97"/>
                  <a:gd name="T4" fmla="*/ 0 w 105"/>
                  <a:gd name="T5" fmla="*/ 0 h 97"/>
                  <a:gd name="T6" fmla="*/ 0 w 105"/>
                  <a:gd name="T7" fmla="*/ 0 h 97"/>
                  <a:gd name="T8" fmla="*/ 0 w 105"/>
                  <a:gd name="T9" fmla="*/ 0 h 97"/>
                  <a:gd name="T10" fmla="*/ 0 w 105"/>
                  <a:gd name="T11" fmla="*/ 0 h 97"/>
                  <a:gd name="T12" fmla="*/ 0 w 105"/>
                  <a:gd name="T13" fmla="*/ 0 h 97"/>
                  <a:gd name="T14" fmla="*/ 0 w 105"/>
                  <a:gd name="T15" fmla="*/ 0 h 97"/>
                  <a:gd name="T16" fmla="*/ 0 w 105"/>
                  <a:gd name="T17" fmla="*/ 0 h 97"/>
                  <a:gd name="T18" fmla="*/ 0 w 105"/>
                  <a:gd name="T19" fmla="*/ 0 h 97"/>
                  <a:gd name="T20" fmla="*/ 0 w 105"/>
                  <a:gd name="T21" fmla="*/ 0 h 97"/>
                  <a:gd name="T22" fmla="*/ 0 w 105"/>
                  <a:gd name="T23" fmla="*/ 0 h 97"/>
                  <a:gd name="T24" fmla="*/ 0 w 105"/>
                  <a:gd name="T25" fmla="*/ 0 h 97"/>
                  <a:gd name="T26" fmla="*/ 0 w 105"/>
                  <a:gd name="T27" fmla="*/ 0 h 97"/>
                  <a:gd name="T28" fmla="*/ 0 w 105"/>
                  <a:gd name="T29" fmla="*/ 0 h 97"/>
                  <a:gd name="T30" fmla="*/ 0 w 105"/>
                  <a:gd name="T31" fmla="*/ 0 h 97"/>
                  <a:gd name="T32" fmla="*/ 0 w 105"/>
                  <a:gd name="T33" fmla="*/ 0 h 97"/>
                  <a:gd name="T34" fmla="*/ 0 w 105"/>
                  <a:gd name="T35" fmla="*/ 0 h 97"/>
                  <a:gd name="T36" fmla="*/ 0 w 105"/>
                  <a:gd name="T37" fmla="*/ 0 h 97"/>
                  <a:gd name="T38" fmla="*/ 0 w 105"/>
                  <a:gd name="T39" fmla="*/ 0 h 97"/>
                  <a:gd name="T40" fmla="*/ 0 w 105"/>
                  <a:gd name="T41" fmla="*/ 0 h 97"/>
                  <a:gd name="T42" fmla="*/ 0 w 105"/>
                  <a:gd name="T43" fmla="*/ 0 h 97"/>
                  <a:gd name="T44" fmla="*/ 0 w 105"/>
                  <a:gd name="T45" fmla="*/ 0 h 97"/>
                  <a:gd name="T46" fmla="*/ 0 w 105"/>
                  <a:gd name="T47" fmla="*/ 0 h 97"/>
                  <a:gd name="T48" fmla="*/ 0 w 105"/>
                  <a:gd name="T49" fmla="*/ 0 h 97"/>
                  <a:gd name="T50" fmla="*/ 0 w 105"/>
                  <a:gd name="T51" fmla="*/ 0 h 97"/>
                  <a:gd name="T52" fmla="*/ 0 w 105"/>
                  <a:gd name="T53" fmla="*/ 0 h 97"/>
                  <a:gd name="T54" fmla="*/ 0 w 105"/>
                  <a:gd name="T55" fmla="*/ 0 h 97"/>
                  <a:gd name="T56" fmla="*/ 0 w 105"/>
                  <a:gd name="T57" fmla="*/ 0 h 97"/>
                  <a:gd name="T58" fmla="*/ 0 w 105"/>
                  <a:gd name="T59" fmla="*/ 0 h 97"/>
                  <a:gd name="T60" fmla="*/ 0 w 105"/>
                  <a:gd name="T61" fmla="*/ 0 h 97"/>
                  <a:gd name="T62" fmla="*/ 0 w 105"/>
                  <a:gd name="T63" fmla="*/ 0 h 9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5"/>
                  <a:gd name="T97" fmla="*/ 0 h 97"/>
                  <a:gd name="T98" fmla="*/ 105 w 105"/>
                  <a:gd name="T99" fmla="*/ 97 h 9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5" h="97">
                    <a:moveTo>
                      <a:pt x="14" y="75"/>
                    </a:moveTo>
                    <a:lnTo>
                      <a:pt x="14" y="73"/>
                    </a:lnTo>
                    <a:lnTo>
                      <a:pt x="12" y="69"/>
                    </a:lnTo>
                    <a:lnTo>
                      <a:pt x="8" y="63"/>
                    </a:lnTo>
                    <a:lnTo>
                      <a:pt x="6" y="57"/>
                    </a:lnTo>
                    <a:lnTo>
                      <a:pt x="4" y="54"/>
                    </a:lnTo>
                    <a:lnTo>
                      <a:pt x="4" y="50"/>
                    </a:lnTo>
                    <a:lnTo>
                      <a:pt x="0" y="44"/>
                    </a:lnTo>
                    <a:lnTo>
                      <a:pt x="0" y="38"/>
                    </a:lnTo>
                    <a:lnTo>
                      <a:pt x="0" y="33"/>
                    </a:lnTo>
                    <a:lnTo>
                      <a:pt x="0" y="27"/>
                    </a:lnTo>
                    <a:lnTo>
                      <a:pt x="2" y="19"/>
                    </a:lnTo>
                    <a:lnTo>
                      <a:pt x="6" y="14"/>
                    </a:lnTo>
                    <a:lnTo>
                      <a:pt x="10" y="8"/>
                    </a:lnTo>
                    <a:lnTo>
                      <a:pt x="18" y="4"/>
                    </a:lnTo>
                    <a:lnTo>
                      <a:pt x="23" y="0"/>
                    </a:lnTo>
                    <a:lnTo>
                      <a:pt x="29" y="0"/>
                    </a:lnTo>
                    <a:lnTo>
                      <a:pt x="35" y="0"/>
                    </a:lnTo>
                    <a:lnTo>
                      <a:pt x="38" y="0"/>
                    </a:lnTo>
                    <a:lnTo>
                      <a:pt x="44" y="2"/>
                    </a:lnTo>
                    <a:lnTo>
                      <a:pt x="46" y="2"/>
                    </a:lnTo>
                    <a:lnTo>
                      <a:pt x="48" y="2"/>
                    </a:lnTo>
                    <a:lnTo>
                      <a:pt x="52" y="4"/>
                    </a:lnTo>
                    <a:lnTo>
                      <a:pt x="57" y="4"/>
                    </a:lnTo>
                    <a:lnTo>
                      <a:pt x="63" y="4"/>
                    </a:lnTo>
                    <a:lnTo>
                      <a:pt x="69" y="4"/>
                    </a:lnTo>
                    <a:lnTo>
                      <a:pt x="76" y="6"/>
                    </a:lnTo>
                    <a:lnTo>
                      <a:pt x="80" y="6"/>
                    </a:lnTo>
                    <a:lnTo>
                      <a:pt x="84" y="8"/>
                    </a:lnTo>
                    <a:lnTo>
                      <a:pt x="86" y="8"/>
                    </a:lnTo>
                    <a:lnTo>
                      <a:pt x="90" y="10"/>
                    </a:lnTo>
                    <a:lnTo>
                      <a:pt x="94" y="14"/>
                    </a:lnTo>
                    <a:lnTo>
                      <a:pt x="99" y="19"/>
                    </a:lnTo>
                    <a:lnTo>
                      <a:pt x="101" y="21"/>
                    </a:lnTo>
                    <a:lnTo>
                      <a:pt x="103" y="23"/>
                    </a:lnTo>
                    <a:lnTo>
                      <a:pt x="103" y="27"/>
                    </a:lnTo>
                    <a:lnTo>
                      <a:pt x="105" y="33"/>
                    </a:lnTo>
                    <a:lnTo>
                      <a:pt x="105" y="35"/>
                    </a:lnTo>
                    <a:lnTo>
                      <a:pt x="105" y="40"/>
                    </a:lnTo>
                    <a:lnTo>
                      <a:pt x="105" y="44"/>
                    </a:lnTo>
                    <a:lnTo>
                      <a:pt x="103" y="52"/>
                    </a:lnTo>
                    <a:lnTo>
                      <a:pt x="99" y="56"/>
                    </a:lnTo>
                    <a:lnTo>
                      <a:pt x="97" y="61"/>
                    </a:lnTo>
                    <a:lnTo>
                      <a:pt x="94" y="65"/>
                    </a:lnTo>
                    <a:lnTo>
                      <a:pt x="92" y="71"/>
                    </a:lnTo>
                    <a:lnTo>
                      <a:pt x="88" y="75"/>
                    </a:lnTo>
                    <a:lnTo>
                      <a:pt x="86" y="78"/>
                    </a:lnTo>
                    <a:lnTo>
                      <a:pt x="82" y="82"/>
                    </a:lnTo>
                    <a:lnTo>
                      <a:pt x="80" y="86"/>
                    </a:lnTo>
                    <a:lnTo>
                      <a:pt x="75" y="90"/>
                    </a:lnTo>
                    <a:lnTo>
                      <a:pt x="69" y="94"/>
                    </a:lnTo>
                    <a:lnTo>
                      <a:pt x="65" y="95"/>
                    </a:lnTo>
                    <a:lnTo>
                      <a:pt x="63" y="97"/>
                    </a:lnTo>
                    <a:lnTo>
                      <a:pt x="59" y="95"/>
                    </a:lnTo>
                    <a:lnTo>
                      <a:pt x="52" y="92"/>
                    </a:lnTo>
                    <a:lnTo>
                      <a:pt x="46" y="88"/>
                    </a:lnTo>
                    <a:lnTo>
                      <a:pt x="44" y="88"/>
                    </a:lnTo>
                    <a:lnTo>
                      <a:pt x="42" y="88"/>
                    </a:lnTo>
                    <a:lnTo>
                      <a:pt x="37" y="90"/>
                    </a:lnTo>
                    <a:lnTo>
                      <a:pt x="29" y="90"/>
                    </a:lnTo>
                    <a:lnTo>
                      <a:pt x="23" y="88"/>
                    </a:lnTo>
                    <a:lnTo>
                      <a:pt x="18" y="80"/>
                    </a:lnTo>
                    <a:lnTo>
                      <a:pt x="16" y="76"/>
                    </a:lnTo>
                    <a:lnTo>
                      <a:pt x="14" y="75"/>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16" name="Freeform 302"/>
              <p:cNvSpPr>
                <a:spLocks/>
              </p:cNvSpPr>
              <p:nvPr/>
            </p:nvSpPr>
            <p:spPr bwMode="auto">
              <a:xfrm>
                <a:off x="2259" y="2847"/>
                <a:ext cx="12" cy="10"/>
              </a:xfrm>
              <a:custGeom>
                <a:avLst/>
                <a:gdLst>
                  <a:gd name="T0" fmla="*/ 1 w 23"/>
                  <a:gd name="T1" fmla="*/ 0 h 19"/>
                  <a:gd name="T2" fmla="*/ 0 w 23"/>
                  <a:gd name="T3" fmla="*/ 1 h 19"/>
                  <a:gd name="T4" fmla="*/ 1 w 23"/>
                  <a:gd name="T5" fmla="*/ 1 h 19"/>
                  <a:gd name="T6" fmla="*/ 1 w 23"/>
                  <a:gd name="T7" fmla="*/ 1 h 19"/>
                  <a:gd name="T8" fmla="*/ 1 w 23"/>
                  <a:gd name="T9" fmla="*/ 1 h 19"/>
                  <a:gd name="T10" fmla="*/ 1 w 23"/>
                  <a:gd name="T11" fmla="*/ 0 h 19"/>
                  <a:gd name="T12" fmla="*/ 1 w 23"/>
                  <a:gd name="T13" fmla="*/ 0 h 19"/>
                  <a:gd name="T14" fmla="*/ 0 60000 65536"/>
                  <a:gd name="T15" fmla="*/ 0 60000 65536"/>
                  <a:gd name="T16" fmla="*/ 0 60000 65536"/>
                  <a:gd name="T17" fmla="*/ 0 60000 65536"/>
                  <a:gd name="T18" fmla="*/ 0 60000 65536"/>
                  <a:gd name="T19" fmla="*/ 0 60000 65536"/>
                  <a:gd name="T20" fmla="*/ 0 60000 65536"/>
                  <a:gd name="T21" fmla="*/ 0 w 23"/>
                  <a:gd name="T22" fmla="*/ 0 h 19"/>
                  <a:gd name="T23" fmla="*/ 23 w 23"/>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 h="19">
                    <a:moveTo>
                      <a:pt x="14" y="0"/>
                    </a:moveTo>
                    <a:lnTo>
                      <a:pt x="0" y="2"/>
                    </a:lnTo>
                    <a:lnTo>
                      <a:pt x="12" y="19"/>
                    </a:lnTo>
                    <a:lnTo>
                      <a:pt x="23" y="9"/>
                    </a:lnTo>
                    <a:lnTo>
                      <a:pt x="23" y="2"/>
                    </a:lnTo>
                    <a:lnTo>
                      <a:pt x="14" y="0"/>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17" name="Freeform 303"/>
              <p:cNvSpPr>
                <a:spLocks/>
              </p:cNvSpPr>
              <p:nvPr/>
            </p:nvSpPr>
            <p:spPr bwMode="auto">
              <a:xfrm>
                <a:off x="2245" y="2847"/>
                <a:ext cx="10" cy="25"/>
              </a:xfrm>
              <a:custGeom>
                <a:avLst/>
                <a:gdLst>
                  <a:gd name="T0" fmla="*/ 0 w 21"/>
                  <a:gd name="T1" fmla="*/ 1 h 49"/>
                  <a:gd name="T2" fmla="*/ 0 w 21"/>
                  <a:gd name="T3" fmla="*/ 1 h 49"/>
                  <a:gd name="T4" fmla="*/ 0 w 21"/>
                  <a:gd name="T5" fmla="*/ 1 h 49"/>
                  <a:gd name="T6" fmla="*/ 0 w 21"/>
                  <a:gd name="T7" fmla="*/ 1 h 49"/>
                  <a:gd name="T8" fmla="*/ 0 w 21"/>
                  <a:gd name="T9" fmla="*/ 1 h 49"/>
                  <a:gd name="T10" fmla="*/ 0 w 21"/>
                  <a:gd name="T11" fmla="*/ 1 h 49"/>
                  <a:gd name="T12" fmla="*/ 0 w 21"/>
                  <a:gd name="T13" fmla="*/ 1 h 49"/>
                  <a:gd name="T14" fmla="*/ 0 w 21"/>
                  <a:gd name="T15" fmla="*/ 1 h 49"/>
                  <a:gd name="T16" fmla="*/ 0 w 21"/>
                  <a:gd name="T17" fmla="*/ 1 h 49"/>
                  <a:gd name="T18" fmla="*/ 0 w 21"/>
                  <a:gd name="T19" fmla="*/ 1 h 49"/>
                  <a:gd name="T20" fmla="*/ 0 w 21"/>
                  <a:gd name="T21" fmla="*/ 1 h 49"/>
                  <a:gd name="T22" fmla="*/ 0 w 21"/>
                  <a:gd name="T23" fmla="*/ 1 h 49"/>
                  <a:gd name="T24" fmla="*/ 0 w 21"/>
                  <a:gd name="T25" fmla="*/ 0 h 49"/>
                  <a:gd name="T26" fmla="*/ 0 w 21"/>
                  <a:gd name="T27" fmla="*/ 1 h 49"/>
                  <a:gd name="T28" fmla="*/ 0 w 21"/>
                  <a:gd name="T29" fmla="*/ 1 h 49"/>
                  <a:gd name="T30" fmla="*/ 0 w 21"/>
                  <a:gd name="T31" fmla="*/ 1 h 49"/>
                  <a:gd name="T32" fmla="*/ 0 w 21"/>
                  <a:gd name="T33" fmla="*/ 1 h 49"/>
                  <a:gd name="T34" fmla="*/ 0 w 21"/>
                  <a:gd name="T35" fmla="*/ 1 h 49"/>
                  <a:gd name="T36" fmla="*/ 0 w 21"/>
                  <a:gd name="T37" fmla="*/ 1 h 49"/>
                  <a:gd name="T38" fmla="*/ 0 w 21"/>
                  <a:gd name="T39" fmla="*/ 1 h 49"/>
                  <a:gd name="T40" fmla="*/ 0 w 21"/>
                  <a:gd name="T41" fmla="*/ 1 h 49"/>
                  <a:gd name="T42" fmla="*/ 0 w 21"/>
                  <a:gd name="T43" fmla="*/ 1 h 49"/>
                  <a:gd name="T44" fmla="*/ 0 w 21"/>
                  <a:gd name="T45" fmla="*/ 1 h 49"/>
                  <a:gd name="T46" fmla="*/ 0 w 21"/>
                  <a:gd name="T47" fmla="*/ 1 h 49"/>
                  <a:gd name="T48" fmla="*/ 0 w 21"/>
                  <a:gd name="T49" fmla="*/ 1 h 49"/>
                  <a:gd name="T50" fmla="*/ 0 w 21"/>
                  <a:gd name="T51" fmla="*/ 1 h 49"/>
                  <a:gd name="T52" fmla="*/ 0 w 21"/>
                  <a:gd name="T53" fmla="*/ 1 h 4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
                  <a:gd name="T82" fmla="*/ 0 h 49"/>
                  <a:gd name="T83" fmla="*/ 21 w 21"/>
                  <a:gd name="T84" fmla="*/ 49 h 4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 h="49">
                    <a:moveTo>
                      <a:pt x="15" y="49"/>
                    </a:moveTo>
                    <a:lnTo>
                      <a:pt x="13" y="49"/>
                    </a:lnTo>
                    <a:lnTo>
                      <a:pt x="13" y="45"/>
                    </a:lnTo>
                    <a:lnTo>
                      <a:pt x="9" y="42"/>
                    </a:lnTo>
                    <a:lnTo>
                      <a:pt x="8" y="40"/>
                    </a:lnTo>
                    <a:lnTo>
                      <a:pt x="4" y="34"/>
                    </a:lnTo>
                    <a:lnTo>
                      <a:pt x="2" y="30"/>
                    </a:lnTo>
                    <a:lnTo>
                      <a:pt x="0" y="25"/>
                    </a:lnTo>
                    <a:lnTo>
                      <a:pt x="0" y="21"/>
                    </a:lnTo>
                    <a:lnTo>
                      <a:pt x="4" y="13"/>
                    </a:lnTo>
                    <a:lnTo>
                      <a:pt x="8" y="6"/>
                    </a:lnTo>
                    <a:lnTo>
                      <a:pt x="11" y="2"/>
                    </a:lnTo>
                    <a:lnTo>
                      <a:pt x="13" y="0"/>
                    </a:lnTo>
                    <a:lnTo>
                      <a:pt x="21" y="9"/>
                    </a:lnTo>
                    <a:lnTo>
                      <a:pt x="19" y="9"/>
                    </a:lnTo>
                    <a:lnTo>
                      <a:pt x="17" y="15"/>
                    </a:lnTo>
                    <a:lnTo>
                      <a:pt x="15" y="19"/>
                    </a:lnTo>
                    <a:lnTo>
                      <a:pt x="15" y="23"/>
                    </a:lnTo>
                    <a:lnTo>
                      <a:pt x="15" y="26"/>
                    </a:lnTo>
                    <a:lnTo>
                      <a:pt x="15" y="30"/>
                    </a:lnTo>
                    <a:lnTo>
                      <a:pt x="15" y="34"/>
                    </a:lnTo>
                    <a:lnTo>
                      <a:pt x="17" y="38"/>
                    </a:lnTo>
                    <a:lnTo>
                      <a:pt x="17" y="42"/>
                    </a:lnTo>
                    <a:lnTo>
                      <a:pt x="17" y="45"/>
                    </a:lnTo>
                    <a:lnTo>
                      <a:pt x="15" y="49"/>
                    </a:lnTo>
                    <a:close/>
                  </a:path>
                </a:pathLst>
              </a:custGeom>
              <a:solidFill>
                <a:srgbClr val="F7C4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18" name="Freeform 304"/>
              <p:cNvSpPr>
                <a:spLocks/>
              </p:cNvSpPr>
              <p:nvPr/>
            </p:nvSpPr>
            <p:spPr bwMode="auto">
              <a:xfrm>
                <a:off x="2254" y="2861"/>
                <a:ext cx="55" cy="45"/>
              </a:xfrm>
              <a:custGeom>
                <a:avLst/>
                <a:gdLst>
                  <a:gd name="T0" fmla="*/ 1 w 108"/>
                  <a:gd name="T1" fmla="*/ 0 h 92"/>
                  <a:gd name="T2" fmla="*/ 1 w 108"/>
                  <a:gd name="T3" fmla="*/ 0 h 92"/>
                  <a:gd name="T4" fmla="*/ 1 w 108"/>
                  <a:gd name="T5" fmla="*/ 0 h 92"/>
                  <a:gd name="T6" fmla="*/ 1 w 108"/>
                  <a:gd name="T7" fmla="*/ 0 h 92"/>
                  <a:gd name="T8" fmla="*/ 0 w 108"/>
                  <a:gd name="T9" fmla="*/ 0 h 92"/>
                  <a:gd name="T10" fmla="*/ 0 w 108"/>
                  <a:gd name="T11" fmla="*/ 0 h 92"/>
                  <a:gd name="T12" fmla="*/ 0 w 108"/>
                  <a:gd name="T13" fmla="*/ 0 h 92"/>
                  <a:gd name="T14" fmla="*/ 1 w 108"/>
                  <a:gd name="T15" fmla="*/ 0 h 92"/>
                  <a:gd name="T16" fmla="*/ 1 w 108"/>
                  <a:gd name="T17" fmla="*/ 0 h 92"/>
                  <a:gd name="T18" fmla="*/ 1 w 108"/>
                  <a:gd name="T19" fmla="*/ 0 h 92"/>
                  <a:gd name="T20" fmla="*/ 1 w 108"/>
                  <a:gd name="T21" fmla="*/ 0 h 92"/>
                  <a:gd name="T22" fmla="*/ 1 w 108"/>
                  <a:gd name="T23" fmla="*/ 0 h 92"/>
                  <a:gd name="T24" fmla="*/ 1 w 108"/>
                  <a:gd name="T25" fmla="*/ 0 h 92"/>
                  <a:gd name="T26" fmla="*/ 1 w 108"/>
                  <a:gd name="T27" fmla="*/ 0 h 92"/>
                  <a:gd name="T28" fmla="*/ 1 w 108"/>
                  <a:gd name="T29" fmla="*/ 0 h 92"/>
                  <a:gd name="T30" fmla="*/ 1 w 108"/>
                  <a:gd name="T31" fmla="*/ 0 h 92"/>
                  <a:gd name="T32" fmla="*/ 1 w 108"/>
                  <a:gd name="T33" fmla="*/ 0 h 92"/>
                  <a:gd name="T34" fmla="*/ 1 w 108"/>
                  <a:gd name="T35" fmla="*/ 0 h 92"/>
                  <a:gd name="T36" fmla="*/ 1 w 108"/>
                  <a:gd name="T37" fmla="*/ 0 h 92"/>
                  <a:gd name="T38" fmla="*/ 1 w 108"/>
                  <a:gd name="T39" fmla="*/ 0 h 92"/>
                  <a:gd name="T40" fmla="*/ 1 w 108"/>
                  <a:gd name="T41" fmla="*/ 0 h 92"/>
                  <a:gd name="T42" fmla="*/ 1 w 108"/>
                  <a:gd name="T43" fmla="*/ 0 h 92"/>
                  <a:gd name="T44" fmla="*/ 1 w 108"/>
                  <a:gd name="T45" fmla="*/ 0 h 92"/>
                  <a:gd name="T46" fmla="*/ 1 w 108"/>
                  <a:gd name="T47" fmla="*/ 0 h 92"/>
                  <a:gd name="T48" fmla="*/ 1 w 108"/>
                  <a:gd name="T49" fmla="*/ 0 h 92"/>
                  <a:gd name="T50" fmla="*/ 1 w 108"/>
                  <a:gd name="T51" fmla="*/ 0 h 92"/>
                  <a:gd name="T52" fmla="*/ 1 w 108"/>
                  <a:gd name="T53" fmla="*/ 0 h 92"/>
                  <a:gd name="T54" fmla="*/ 1 w 108"/>
                  <a:gd name="T55" fmla="*/ 0 h 92"/>
                  <a:gd name="T56" fmla="*/ 1 w 108"/>
                  <a:gd name="T57" fmla="*/ 0 h 92"/>
                  <a:gd name="T58" fmla="*/ 1 w 108"/>
                  <a:gd name="T59" fmla="*/ 0 h 92"/>
                  <a:gd name="T60" fmla="*/ 1 w 108"/>
                  <a:gd name="T61" fmla="*/ 0 h 92"/>
                  <a:gd name="T62" fmla="*/ 1 w 108"/>
                  <a:gd name="T63" fmla="*/ 0 h 92"/>
                  <a:gd name="T64" fmla="*/ 1 w 108"/>
                  <a:gd name="T65" fmla="*/ 0 h 92"/>
                  <a:gd name="T66" fmla="*/ 1 w 108"/>
                  <a:gd name="T67" fmla="*/ 0 h 92"/>
                  <a:gd name="T68" fmla="*/ 1 w 108"/>
                  <a:gd name="T69" fmla="*/ 0 h 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8"/>
                  <a:gd name="T106" fmla="*/ 0 h 92"/>
                  <a:gd name="T107" fmla="*/ 108 w 108"/>
                  <a:gd name="T108" fmla="*/ 92 h 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8" h="92">
                    <a:moveTo>
                      <a:pt x="21" y="86"/>
                    </a:moveTo>
                    <a:lnTo>
                      <a:pt x="19" y="84"/>
                    </a:lnTo>
                    <a:lnTo>
                      <a:pt x="17" y="78"/>
                    </a:lnTo>
                    <a:lnTo>
                      <a:pt x="13" y="75"/>
                    </a:lnTo>
                    <a:lnTo>
                      <a:pt x="11" y="71"/>
                    </a:lnTo>
                    <a:lnTo>
                      <a:pt x="9" y="65"/>
                    </a:lnTo>
                    <a:lnTo>
                      <a:pt x="8" y="61"/>
                    </a:lnTo>
                    <a:lnTo>
                      <a:pt x="4" y="56"/>
                    </a:lnTo>
                    <a:lnTo>
                      <a:pt x="2" y="50"/>
                    </a:lnTo>
                    <a:lnTo>
                      <a:pt x="0" y="42"/>
                    </a:lnTo>
                    <a:lnTo>
                      <a:pt x="0" y="38"/>
                    </a:lnTo>
                    <a:lnTo>
                      <a:pt x="0" y="31"/>
                    </a:lnTo>
                    <a:lnTo>
                      <a:pt x="0" y="25"/>
                    </a:lnTo>
                    <a:lnTo>
                      <a:pt x="0" y="19"/>
                    </a:lnTo>
                    <a:lnTo>
                      <a:pt x="4" y="16"/>
                    </a:lnTo>
                    <a:lnTo>
                      <a:pt x="6" y="10"/>
                    </a:lnTo>
                    <a:lnTo>
                      <a:pt x="9" y="6"/>
                    </a:lnTo>
                    <a:lnTo>
                      <a:pt x="13" y="4"/>
                    </a:lnTo>
                    <a:lnTo>
                      <a:pt x="17" y="2"/>
                    </a:lnTo>
                    <a:lnTo>
                      <a:pt x="23" y="0"/>
                    </a:lnTo>
                    <a:lnTo>
                      <a:pt x="32" y="2"/>
                    </a:lnTo>
                    <a:lnTo>
                      <a:pt x="38" y="4"/>
                    </a:lnTo>
                    <a:lnTo>
                      <a:pt x="44" y="6"/>
                    </a:lnTo>
                    <a:lnTo>
                      <a:pt x="47" y="10"/>
                    </a:lnTo>
                    <a:lnTo>
                      <a:pt x="49" y="10"/>
                    </a:lnTo>
                    <a:lnTo>
                      <a:pt x="51" y="8"/>
                    </a:lnTo>
                    <a:lnTo>
                      <a:pt x="55" y="6"/>
                    </a:lnTo>
                    <a:lnTo>
                      <a:pt x="61" y="4"/>
                    </a:lnTo>
                    <a:lnTo>
                      <a:pt x="66" y="2"/>
                    </a:lnTo>
                    <a:lnTo>
                      <a:pt x="74" y="2"/>
                    </a:lnTo>
                    <a:lnTo>
                      <a:pt x="78" y="2"/>
                    </a:lnTo>
                    <a:lnTo>
                      <a:pt x="82" y="2"/>
                    </a:lnTo>
                    <a:lnTo>
                      <a:pt x="85" y="4"/>
                    </a:lnTo>
                    <a:lnTo>
                      <a:pt x="91" y="6"/>
                    </a:lnTo>
                    <a:lnTo>
                      <a:pt x="93" y="8"/>
                    </a:lnTo>
                    <a:lnTo>
                      <a:pt x="97" y="10"/>
                    </a:lnTo>
                    <a:lnTo>
                      <a:pt x="101" y="14"/>
                    </a:lnTo>
                    <a:lnTo>
                      <a:pt x="103" y="16"/>
                    </a:lnTo>
                    <a:lnTo>
                      <a:pt x="104" y="19"/>
                    </a:lnTo>
                    <a:lnTo>
                      <a:pt x="106" y="23"/>
                    </a:lnTo>
                    <a:lnTo>
                      <a:pt x="106" y="27"/>
                    </a:lnTo>
                    <a:lnTo>
                      <a:pt x="108" y="33"/>
                    </a:lnTo>
                    <a:lnTo>
                      <a:pt x="108" y="38"/>
                    </a:lnTo>
                    <a:lnTo>
                      <a:pt x="106" y="46"/>
                    </a:lnTo>
                    <a:lnTo>
                      <a:pt x="104" y="52"/>
                    </a:lnTo>
                    <a:lnTo>
                      <a:pt x="103" y="57"/>
                    </a:lnTo>
                    <a:lnTo>
                      <a:pt x="97" y="61"/>
                    </a:lnTo>
                    <a:lnTo>
                      <a:pt x="95" y="67"/>
                    </a:lnTo>
                    <a:lnTo>
                      <a:pt x="91" y="73"/>
                    </a:lnTo>
                    <a:lnTo>
                      <a:pt x="87" y="78"/>
                    </a:lnTo>
                    <a:lnTo>
                      <a:pt x="84" y="82"/>
                    </a:lnTo>
                    <a:lnTo>
                      <a:pt x="80" y="86"/>
                    </a:lnTo>
                    <a:lnTo>
                      <a:pt x="76" y="88"/>
                    </a:lnTo>
                    <a:lnTo>
                      <a:pt x="72" y="90"/>
                    </a:lnTo>
                    <a:lnTo>
                      <a:pt x="68" y="90"/>
                    </a:lnTo>
                    <a:lnTo>
                      <a:pt x="65" y="88"/>
                    </a:lnTo>
                    <a:lnTo>
                      <a:pt x="59" y="88"/>
                    </a:lnTo>
                    <a:lnTo>
                      <a:pt x="57" y="86"/>
                    </a:lnTo>
                    <a:lnTo>
                      <a:pt x="53" y="84"/>
                    </a:lnTo>
                    <a:lnTo>
                      <a:pt x="51" y="82"/>
                    </a:lnTo>
                    <a:lnTo>
                      <a:pt x="49" y="84"/>
                    </a:lnTo>
                    <a:lnTo>
                      <a:pt x="46" y="88"/>
                    </a:lnTo>
                    <a:lnTo>
                      <a:pt x="40" y="90"/>
                    </a:lnTo>
                    <a:lnTo>
                      <a:pt x="36" y="92"/>
                    </a:lnTo>
                    <a:lnTo>
                      <a:pt x="30" y="90"/>
                    </a:lnTo>
                    <a:lnTo>
                      <a:pt x="27" y="88"/>
                    </a:lnTo>
                    <a:lnTo>
                      <a:pt x="23" y="86"/>
                    </a:lnTo>
                    <a:lnTo>
                      <a:pt x="21" y="8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19" name="Freeform 305"/>
              <p:cNvSpPr>
                <a:spLocks/>
              </p:cNvSpPr>
              <p:nvPr/>
            </p:nvSpPr>
            <p:spPr bwMode="auto">
              <a:xfrm>
                <a:off x="2258" y="2865"/>
                <a:ext cx="47" cy="30"/>
              </a:xfrm>
              <a:custGeom>
                <a:avLst/>
                <a:gdLst>
                  <a:gd name="T0" fmla="*/ 1 w 93"/>
                  <a:gd name="T1" fmla="*/ 0 h 61"/>
                  <a:gd name="T2" fmla="*/ 1 w 93"/>
                  <a:gd name="T3" fmla="*/ 0 h 61"/>
                  <a:gd name="T4" fmla="*/ 1 w 93"/>
                  <a:gd name="T5" fmla="*/ 0 h 61"/>
                  <a:gd name="T6" fmla="*/ 0 w 93"/>
                  <a:gd name="T7" fmla="*/ 0 h 61"/>
                  <a:gd name="T8" fmla="*/ 0 w 93"/>
                  <a:gd name="T9" fmla="*/ 0 h 61"/>
                  <a:gd name="T10" fmla="*/ 0 w 93"/>
                  <a:gd name="T11" fmla="*/ 0 h 61"/>
                  <a:gd name="T12" fmla="*/ 0 w 93"/>
                  <a:gd name="T13" fmla="*/ 0 h 61"/>
                  <a:gd name="T14" fmla="*/ 0 w 93"/>
                  <a:gd name="T15" fmla="*/ 0 h 61"/>
                  <a:gd name="T16" fmla="*/ 0 w 93"/>
                  <a:gd name="T17" fmla="*/ 0 h 61"/>
                  <a:gd name="T18" fmla="*/ 1 w 93"/>
                  <a:gd name="T19" fmla="*/ 0 h 61"/>
                  <a:gd name="T20" fmla="*/ 1 w 93"/>
                  <a:gd name="T21" fmla="*/ 0 h 61"/>
                  <a:gd name="T22" fmla="*/ 1 w 93"/>
                  <a:gd name="T23" fmla="*/ 0 h 61"/>
                  <a:gd name="T24" fmla="*/ 1 w 93"/>
                  <a:gd name="T25" fmla="*/ 0 h 61"/>
                  <a:gd name="T26" fmla="*/ 1 w 93"/>
                  <a:gd name="T27" fmla="*/ 0 h 61"/>
                  <a:gd name="T28" fmla="*/ 1 w 93"/>
                  <a:gd name="T29" fmla="*/ 0 h 61"/>
                  <a:gd name="T30" fmla="*/ 1 w 93"/>
                  <a:gd name="T31" fmla="*/ 0 h 61"/>
                  <a:gd name="T32" fmla="*/ 1 w 93"/>
                  <a:gd name="T33" fmla="*/ 0 h 61"/>
                  <a:gd name="T34" fmla="*/ 1 w 93"/>
                  <a:gd name="T35" fmla="*/ 0 h 61"/>
                  <a:gd name="T36" fmla="*/ 1 w 93"/>
                  <a:gd name="T37" fmla="*/ 0 h 61"/>
                  <a:gd name="T38" fmla="*/ 1 w 93"/>
                  <a:gd name="T39" fmla="*/ 0 h 61"/>
                  <a:gd name="T40" fmla="*/ 1 w 93"/>
                  <a:gd name="T41" fmla="*/ 0 h 61"/>
                  <a:gd name="T42" fmla="*/ 1 w 93"/>
                  <a:gd name="T43" fmla="*/ 0 h 61"/>
                  <a:gd name="T44" fmla="*/ 1 w 93"/>
                  <a:gd name="T45" fmla="*/ 0 h 61"/>
                  <a:gd name="T46" fmla="*/ 1 w 93"/>
                  <a:gd name="T47" fmla="*/ 0 h 61"/>
                  <a:gd name="T48" fmla="*/ 1 w 93"/>
                  <a:gd name="T49" fmla="*/ 0 h 61"/>
                  <a:gd name="T50" fmla="*/ 1 w 93"/>
                  <a:gd name="T51" fmla="*/ 0 h 61"/>
                  <a:gd name="T52" fmla="*/ 1 w 93"/>
                  <a:gd name="T53" fmla="*/ 0 h 61"/>
                  <a:gd name="T54" fmla="*/ 1 w 93"/>
                  <a:gd name="T55" fmla="*/ 0 h 61"/>
                  <a:gd name="T56" fmla="*/ 1 w 93"/>
                  <a:gd name="T57" fmla="*/ 0 h 61"/>
                  <a:gd name="T58" fmla="*/ 1 w 93"/>
                  <a:gd name="T59" fmla="*/ 0 h 61"/>
                  <a:gd name="T60" fmla="*/ 1 w 93"/>
                  <a:gd name="T61" fmla="*/ 0 h 61"/>
                  <a:gd name="T62" fmla="*/ 1 w 93"/>
                  <a:gd name="T63" fmla="*/ 0 h 61"/>
                  <a:gd name="T64" fmla="*/ 1 w 93"/>
                  <a:gd name="T65" fmla="*/ 0 h 61"/>
                  <a:gd name="T66" fmla="*/ 1 w 93"/>
                  <a:gd name="T67" fmla="*/ 0 h 61"/>
                  <a:gd name="T68" fmla="*/ 1 w 93"/>
                  <a:gd name="T69" fmla="*/ 0 h 61"/>
                  <a:gd name="T70" fmla="*/ 1 w 93"/>
                  <a:gd name="T71" fmla="*/ 0 h 61"/>
                  <a:gd name="T72" fmla="*/ 1 w 93"/>
                  <a:gd name="T73" fmla="*/ 0 h 61"/>
                  <a:gd name="T74" fmla="*/ 1 w 93"/>
                  <a:gd name="T75" fmla="*/ 0 h 61"/>
                  <a:gd name="T76" fmla="*/ 1 w 93"/>
                  <a:gd name="T77" fmla="*/ 0 h 61"/>
                  <a:gd name="T78" fmla="*/ 1 w 93"/>
                  <a:gd name="T79" fmla="*/ 0 h 61"/>
                  <a:gd name="T80" fmla="*/ 1 w 93"/>
                  <a:gd name="T81" fmla="*/ 0 h 61"/>
                  <a:gd name="T82" fmla="*/ 1 w 93"/>
                  <a:gd name="T83" fmla="*/ 0 h 61"/>
                  <a:gd name="T84" fmla="*/ 1 w 93"/>
                  <a:gd name="T85" fmla="*/ 0 h 61"/>
                  <a:gd name="T86" fmla="*/ 1 w 93"/>
                  <a:gd name="T87" fmla="*/ 0 h 61"/>
                  <a:gd name="T88" fmla="*/ 1 w 93"/>
                  <a:gd name="T89" fmla="*/ 0 h 61"/>
                  <a:gd name="T90" fmla="*/ 1 w 93"/>
                  <a:gd name="T91" fmla="*/ 0 h 61"/>
                  <a:gd name="T92" fmla="*/ 1 w 93"/>
                  <a:gd name="T93" fmla="*/ 0 h 61"/>
                  <a:gd name="T94" fmla="*/ 1 w 93"/>
                  <a:gd name="T95" fmla="*/ 0 h 61"/>
                  <a:gd name="T96" fmla="*/ 1 w 93"/>
                  <a:gd name="T97" fmla="*/ 0 h 61"/>
                  <a:gd name="T98" fmla="*/ 1 w 93"/>
                  <a:gd name="T99" fmla="*/ 0 h 61"/>
                  <a:gd name="T100" fmla="*/ 1 w 93"/>
                  <a:gd name="T101" fmla="*/ 0 h 61"/>
                  <a:gd name="T102" fmla="*/ 1 w 93"/>
                  <a:gd name="T103" fmla="*/ 0 h 61"/>
                  <a:gd name="T104" fmla="*/ 1 w 93"/>
                  <a:gd name="T105" fmla="*/ 0 h 61"/>
                  <a:gd name="T106" fmla="*/ 1 w 93"/>
                  <a:gd name="T107" fmla="*/ 0 h 61"/>
                  <a:gd name="T108" fmla="*/ 1 w 93"/>
                  <a:gd name="T109" fmla="*/ 0 h 61"/>
                  <a:gd name="T110" fmla="*/ 1 w 93"/>
                  <a:gd name="T111" fmla="*/ 0 h 61"/>
                  <a:gd name="T112" fmla="*/ 1 w 93"/>
                  <a:gd name="T113" fmla="*/ 0 h 61"/>
                  <a:gd name="T114" fmla="*/ 1 w 93"/>
                  <a:gd name="T115" fmla="*/ 0 h 61"/>
                  <a:gd name="T116" fmla="*/ 1 w 93"/>
                  <a:gd name="T117" fmla="*/ 0 h 6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3"/>
                  <a:gd name="T178" fmla="*/ 0 h 61"/>
                  <a:gd name="T179" fmla="*/ 93 w 93"/>
                  <a:gd name="T180" fmla="*/ 61 h 6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3" h="61">
                    <a:moveTo>
                      <a:pt x="3" y="44"/>
                    </a:moveTo>
                    <a:lnTo>
                      <a:pt x="1" y="42"/>
                    </a:lnTo>
                    <a:lnTo>
                      <a:pt x="1" y="40"/>
                    </a:lnTo>
                    <a:lnTo>
                      <a:pt x="0" y="36"/>
                    </a:lnTo>
                    <a:lnTo>
                      <a:pt x="0" y="32"/>
                    </a:lnTo>
                    <a:lnTo>
                      <a:pt x="0" y="27"/>
                    </a:lnTo>
                    <a:lnTo>
                      <a:pt x="0" y="23"/>
                    </a:lnTo>
                    <a:lnTo>
                      <a:pt x="0" y="17"/>
                    </a:lnTo>
                    <a:lnTo>
                      <a:pt x="0" y="13"/>
                    </a:lnTo>
                    <a:lnTo>
                      <a:pt x="1" y="8"/>
                    </a:lnTo>
                    <a:lnTo>
                      <a:pt x="5" y="6"/>
                    </a:lnTo>
                    <a:lnTo>
                      <a:pt x="11" y="4"/>
                    </a:lnTo>
                    <a:lnTo>
                      <a:pt x="15" y="2"/>
                    </a:lnTo>
                    <a:lnTo>
                      <a:pt x="20" y="2"/>
                    </a:lnTo>
                    <a:lnTo>
                      <a:pt x="24" y="2"/>
                    </a:lnTo>
                    <a:lnTo>
                      <a:pt x="30" y="2"/>
                    </a:lnTo>
                    <a:lnTo>
                      <a:pt x="36" y="6"/>
                    </a:lnTo>
                    <a:lnTo>
                      <a:pt x="39" y="10"/>
                    </a:lnTo>
                    <a:lnTo>
                      <a:pt x="41" y="8"/>
                    </a:lnTo>
                    <a:lnTo>
                      <a:pt x="43" y="6"/>
                    </a:lnTo>
                    <a:lnTo>
                      <a:pt x="49" y="6"/>
                    </a:lnTo>
                    <a:lnTo>
                      <a:pt x="53" y="2"/>
                    </a:lnTo>
                    <a:lnTo>
                      <a:pt x="58" y="2"/>
                    </a:lnTo>
                    <a:lnTo>
                      <a:pt x="64" y="0"/>
                    </a:lnTo>
                    <a:lnTo>
                      <a:pt x="70" y="2"/>
                    </a:lnTo>
                    <a:lnTo>
                      <a:pt x="76" y="2"/>
                    </a:lnTo>
                    <a:lnTo>
                      <a:pt x="81" y="6"/>
                    </a:lnTo>
                    <a:lnTo>
                      <a:pt x="85" y="10"/>
                    </a:lnTo>
                    <a:lnTo>
                      <a:pt x="89" y="13"/>
                    </a:lnTo>
                    <a:lnTo>
                      <a:pt x="89" y="17"/>
                    </a:lnTo>
                    <a:lnTo>
                      <a:pt x="91" y="23"/>
                    </a:lnTo>
                    <a:lnTo>
                      <a:pt x="93" y="27"/>
                    </a:lnTo>
                    <a:lnTo>
                      <a:pt x="93" y="30"/>
                    </a:lnTo>
                    <a:lnTo>
                      <a:pt x="89" y="38"/>
                    </a:lnTo>
                    <a:lnTo>
                      <a:pt x="85" y="44"/>
                    </a:lnTo>
                    <a:lnTo>
                      <a:pt x="79" y="51"/>
                    </a:lnTo>
                    <a:lnTo>
                      <a:pt x="76" y="55"/>
                    </a:lnTo>
                    <a:lnTo>
                      <a:pt x="72" y="59"/>
                    </a:lnTo>
                    <a:lnTo>
                      <a:pt x="66" y="61"/>
                    </a:lnTo>
                    <a:lnTo>
                      <a:pt x="62" y="59"/>
                    </a:lnTo>
                    <a:lnTo>
                      <a:pt x="60" y="59"/>
                    </a:lnTo>
                    <a:lnTo>
                      <a:pt x="58" y="55"/>
                    </a:lnTo>
                    <a:lnTo>
                      <a:pt x="58" y="51"/>
                    </a:lnTo>
                    <a:lnTo>
                      <a:pt x="57" y="46"/>
                    </a:lnTo>
                    <a:lnTo>
                      <a:pt x="55" y="42"/>
                    </a:lnTo>
                    <a:lnTo>
                      <a:pt x="51" y="40"/>
                    </a:lnTo>
                    <a:lnTo>
                      <a:pt x="45" y="38"/>
                    </a:lnTo>
                    <a:lnTo>
                      <a:pt x="39" y="38"/>
                    </a:lnTo>
                    <a:lnTo>
                      <a:pt x="34" y="38"/>
                    </a:lnTo>
                    <a:lnTo>
                      <a:pt x="28" y="40"/>
                    </a:lnTo>
                    <a:lnTo>
                      <a:pt x="24" y="44"/>
                    </a:lnTo>
                    <a:lnTo>
                      <a:pt x="19" y="46"/>
                    </a:lnTo>
                    <a:lnTo>
                      <a:pt x="15" y="48"/>
                    </a:lnTo>
                    <a:lnTo>
                      <a:pt x="11" y="48"/>
                    </a:lnTo>
                    <a:lnTo>
                      <a:pt x="9" y="48"/>
                    </a:lnTo>
                    <a:lnTo>
                      <a:pt x="5" y="44"/>
                    </a:lnTo>
                    <a:lnTo>
                      <a:pt x="3" y="44"/>
                    </a:lnTo>
                    <a:close/>
                  </a:path>
                </a:pathLst>
              </a:custGeom>
              <a:solidFill>
                <a:srgbClr val="F79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20" name="Freeform 306"/>
              <p:cNvSpPr>
                <a:spLocks/>
              </p:cNvSpPr>
              <p:nvPr/>
            </p:nvSpPr>
            <p:spPr bwMode="auto">
              <a:xfrm>
                <a:off x="2290" y="2867"/>
                <a:ext cx="11" cy="15"/>
              </a:xfrm>
              <a:custGeom>
                <a:avLst/>
                <a:gdLst>
                  <a:gd name="T0" fmla="*/ 0 w 23"/>
                  <a:gd name="T1" fmla="*/ 0 h 28"/>
                  <a:gd name="T2" fmla="*/ 0 w 23"/>
                  <a:gd name="T3" fmla="*/ 0 h 28"/>
                  <a:gd name="T4" fmla="*/ 0 w 23"/>
                  <a:gd name="T5" fmla="*/ 1 h 28"/>
                  <a:gd name="T6" fmla="*/ 0 w 23"/>
                  <a:gd name="T7" fmla="*/ 1 h 28"/>
                  <a:gd name="T8" fmla="*/ 0 w 23"/>
                  <a:gd name="T9" fmla="*/ 1 h 28"/>
                  <a:gd name="T10" fmla="*/ 0 w 23"/>
                  <a:gd name="T11" fmla="*/ 1 h 28"/>
                  <a:gd name="T12" fmla="*/ 0 w 23"/>
                  <a:gd name="T13" fmla="*/ 1 h 28"/>
                  <a:gd name="T14" fmla="*/ 0 w 23"/>
                  <a:gd name="T15" fmla="*/ 1 h 28"/>
                  <a:gd name="T16" fmla="*/ 0 w 23"/>
                  <a:gd name="T17" fmla="*/ 1 h 28"/>
                  <a:gd name="T18" fmla="*/ 0 w 23"/>
                  <a:gd name="T19" fmla="*/ 1 h 28"/>
                  <a:gd name="T20" fmla="*/ 0 w 23"/>
                  <a:gd name="T21" fmla="*/ 1 h 28"/>
                  <a:gd name="T22" fmla="*/ 0 w 23"/>
                  <a:gd name="T23" fmla="*/ 1 h 28"/>
                  <a:gd name="T24" fmla="*/ 0 w 23"/>
                  <a:gd name="T25" fmla="*/ 1 h 28"/>
                  <a:gd name="T26" fmla="*/ 0 w 23"/>
                  <a:gd name="T27" fmla="*/ 1 h 28"/>
                  <a:gd name="T28" fmla="*/ 0 w 23"/>
                  <a:gd name="T29" fmla="*/ 0 h 28"/>
                  <a:gd name="T30" fmla="*/ 0 w 23"/>
                  <a:gd name="T31" fmla="*/ 0 h 2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
                  <a:gd name="T49" fmla="*/ 0 h 28"/>
                  <a:gd name="T50" fmla="*/ 23 w 23"/>
                  <a:gd name="T51" fmla="*/ 28 h 2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 h="28">
                    <a:moveTo>
                      <a:pt x="4" y="0"/>
                    </a:moveTo>
                    <a:lnTo>
                      <a:pt x="6" y="0"/>
                    </a:lnTo>
                    <a:lnTo>
                      <a:pt x="14" y="4"/>
                    </a:lnTo>
                    <a:lnTo>
                      <a:pt x="15" y="5"/>
                    </a:lnTo>
                    <a:lnTo>
                      <a:pt x="19" y="9"/>
                    </a:lnTo>
                    <a:lnTo>
                      <a:pt x="21" y="13"/>
                    </a:lnTo>
                    <a:lnTo>
                      <a:pt x="23" y="21"/>
                    </a:lnTo>
                    <a:lnTo>
                      <a:pt x="14" y="28"/>
                    </a:lnTo>
                    <a:lnTo>
                      <a:pt x="12" y="24"/>
                    </a:lnTo>
                    <a:lnTo>
                      <a:pt x="10" y="19"/>
                    </a:lnTo>
                    <a:lnTo>
                      <a:pt x="8" y="15"/>
                    </a:lnTo>
                    <a:lnTo>
                      <a:pt x="6" y="11"/>
                    </a:lnTo>
                    <a:lnTo>
                      <a:pt x="4" y="9"/>
                    </a:lnTo>
                    <a:lnTo>
                      <a:pt x="0" y="7"/>
                    </a:lnTo>
                    <a:lnTo>
                      <a:pt x="4" y="0"/>
                    </a:lnTo>
                    <a:close/>
                  </a:path>
                </a:pathLst>
              </a:custGeom>
              <a:solidFill>
                <a:srgbClr val="FF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21" name="Freeform 307"/>
              <p:cNvSpPr>
                <a:spLocks/>
              </p:cNvSpPr>
              <p:nvPr/>
            </p:nvSpPr>
            <p:spPr bwMode="auto">
              <a:xfrm>
                <a:off x="2273" y="2865"/>
                <a:ext cx="11" cy="8"/>
              </a:xfrm>
              <a:custGeom>
                <a:avLst/>
                <a:gdLst>
                  <a:gd name="T0" fmla="*/ 0 w 21"/>
                  <a:gd name="T1" fmla="*/ 1 h 15"/>
                  <a:gd name="T2" fmla="*/ 1 w 21"/>
                  <a:gd name="T3" fmla="*/ 0 h 15"/>
                  <a:gd name="T4" fmla="*/ 1 w 21"/>
                  <a:gd name="T5" fmla="*/ 1 h 15"/>
                  <a:gd name="T6" fmla="*/ 1 w 21"/>
                  <a:gd name="T7" fmla="*/ 1 h 15"/>
                  <a:gd name="T8" fmla="*/ 0 w 21"/>
                  <a:gd name="T9" fmla="*/ 1 h 15"/>
                  <a:gd name="T10" fmla="*/ 0 w 21"/>
                  <a:gd name="T11" fmla="*/ 1 h 15"/>
                  <a:gd name="T12" fmla="*/ 0 60000 65536"/>
                  <a:gd name="T13" fmla="*/ 0 60000 65536"/>
                  <a:gd name="T14" fmla="*/ 0 60000 65536"/>
                  <a:gd name="T15" fmla="*/ 0 60000 65536"/>
                  <a:gd name="T16" fmla="*/ 0 60000 65536"/>
                  <a:gd name="T17" fmla="*/ 0 60000 65536"/>
                  <a:gd name="T18" fmla="*/ 0 w 21"/>
                  <a:gd name="T19" fmla="*/ 0 h 15"/>
                  <a:gd name="T20" fmla="*/ 21 w 21"/>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21" h="15">
                    <a:moveTo>
                      <a:pt x="0" y="9"/>
                    </a:moveTo>
                    <a:lnTo>
                      <a:pt x="8" y="0"/>
                    </a:lnTo>
                    <a:lnTo>
                      <a:pt x="21" y="8"/>
                    </a:lnTo>
                    <a:lnTo>
                      <a:pt x="11" y="15"/>
                    </a:lnTo>
                    <a:lnTo>
                      <a:pt x="0" y="9"/>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22" name="Freeform 308"/>
              <p:cNvSpPr>
                <a:spLocks/>
              </p:cNvSpPr>
              <p:nvPr/>
            </p:nvSpPr>
            <p:spPr bwMode="auto">
              <a:xfrm>
                <a:off x="2190" y="2867"/>
                <a:ext cx="53" cy="54"/>
              </a:xfrm>
              <a:custGeom>
                <a:avLst/>
                <a:gdLst>
                  <a:gd name="T0" fmla="*/ 1 w 106"/>
                  <a:gd name="T1" fmla="*/ 1 h 106"/>
                  <a:gd name="T2" fmla="*/ 1 w 106"/>
                  <a:gd name="T3" fmla="*/ 1 h 106"/>
                  <a:gd name="T4" fmla="*/ 1 w 106"/>
                  <a:gd name="T5" fmla="*/ 1 h 106"/>
                  <a:gd name="T6" fmla="*/ 1 w 106"/>
                  <a:gd name="T7" fmla="*/ 1 h 106"/>
                  <a:gd name="T8" fmla="*/ 1 w 106"/>
                  <a:gd name="T9" fmla="*/ 1 h 106"/>
                  <a:gd name="T10" fmla="*/ 1 w 106"/>
                  <a:gd name="T11" fmla="*/ 1 h 106"/>
                  <a:gd name="T12" fmla="*/ 1 w 106"/>
                  <a:gd name="T13" fmla="*/ 1 h 106"/>
                  <a:gd name="T14" fmla="*/ 1 w 106"/>
                  <a:gd name="T15" fmla="*/ 1 h 106"/>
                  <a:gd name="T16" fmla="*/ 0 w 106"/>
                  <a:gd name="T17" fmla="*/ 1 h 106"/>
                  <a:gd name="T18" fmla="*/ 1 w 106"/>
                  <a:gd name="T19" fmla="*/ 1 h 106"/>
                  <a:gd name="T20" fmla="*/ 1 w 106"/>
                  <a:gd name="T21" fmla="*/ 1 h 106"/>
                  <a:gd name="T22" fmla="*/ 1 w 106"/>
                  <a:gd name="T23" fmla="*/ 1 h 106"/>
                  <a:gd name="T24" fmla="*/ 1 w 106"/>
                  <a:gd name="T25" fmla="*/ 1 h 106"/>
                  <a:gd name="T26" fmla="*/ 1 w 106"/>
                  <a:gd name="T27" fmla="*/ 1 h 106"/>
                  <a:gd name="T28" fmla="*/ 1 w 106"/>
                  <a:gd name="T29" fmla="*/ 1 h 106"/>
                  <a:gd name="T30" fmla="*/ 1 w 106"/>
                  <a:gd name="T31" fmla="*/ 1 h 106"/>
                  <a:gd name="T32" fmla="*/ 1 w 106"/>
                  <a:gd name="T33" fmla="*/ 1 h 106"/>
                  <a:gd name="T34" fmla="*/ 1 w 106"/>
                  <a:gd name="T35" fmla="*/ 0 h 106"/>
                  <a:gd name="T36" fmla="*/ 1 w 106"/>
                  <a:gd name="T37" fmla="*/ 0 h 106"/>
                  <a:gd name="T38" fmla="*/ 1 w 106"/>
                  <a:gd name="T39" fmla="*/ 1 h 106"/>
                  <a:gd name="T40" fmla="*/ 1 w 106"/>
                  <a:gd name="T41" fmla="*/ 1 h 106"/>
                  <a:gd name="T42" fmla="*/ 1 w 106"/>
                  <a:gd name="T43" fmla="*/ 1 h 106"/>
                  <a:gd name="T44" fmla="*/ 1 w 106"/>
                  <a:gd name="T45" fmla="*/ 1 h 106"/>
                  <a:gd name="T46" fmla="*/ 1 w 106"/>
                  <a:gd name="T47" fmla="*/ 1 h 106"/>
                  <a:gd name="T48" fmla="*/ 1 w 106"/>
                  <a:gd name="T49" fmla="*/ 1 h 106"/>
                  <a:gd name="T50" fmla="*/ 1 w 106"/>
                  <a:gd name="T51" fmla="*/ 1 h 106"/>
                  <a:gd name="T52" fmla="*/ 1 w 106"/>
                  <a:gd name="T53" fmla="*/ 1 h 106"/>
                  <a:gd name="T54" fmla="*/ 1 w 106"/>
                  <a:gd name="T55" fmla="*/ 1 h 106"/>
                  <a:gd name="T56" fmla="*/ 1 w 106"/>
                  <a:gd name="T57" fmla="*/ 1 h 106"/>
                  <a:gd name="T58" fmla="*/ 1 w 106"/>
                  <a:gd name="T59" fmla="*/ 1 h 106"/>
                  <a:gd name="T60" fmla="*/ 1 w 106"/>
                  <a:gd name="T61" fmla="*/ 1 h 106"/>
                  <a:gd name="T62" fmla="*/ 1 w 106"/>
                  <a:gd name="T63" fmla="*/ 1 h 106"/>
                  <a:gd name="T64" fmla="*/ 1 w 106"/>
                  <a:gd name="T65" fmla="*/ 1 h 10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6"/>
                  <a:gd name="T100" fmla="*/ 0 h 106"/>
                  <a:gd name="T101" fmla="*/ 106 w 106"/>
                  <a:gd name="T102" fmla="*/ 106 h 10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6" h="106">
                    <a:moveTo>
                      <a:pt x="76" y="106"/>
                    </a:moveTo>
                    <a:lnTo>
                      <a:pt x="72" y="106"/>
                    </a:lnTo>
                    <a:lnTo>
                      <a:pt x="66" y="106"/>
                    </a:lnTo>
                    <a:lnTo>
                      <a:pt x="62" y="106"/>
                    </a:lnTo>
                    <a:lnTo>
                      <a:pt x="57" y="106"/>
                    </a:lnTo>
                    <a:lnTo>
                      <a:pt x="53" y="106"/>
                    </a:lnTo>
                    <a:lnTo>
                      <a:pt x="47" y="106"/>
                    </a:lnTo>
                    <a:lnTo>
                      <a:pt x="40" y="104"/>
                    </a:lnTo>
                    <a:lnTo>
                      <a:pt x="34" y="104"/>
                    </a:lnTo>
                    <a:lnTo>
                      <a:pt x="28" y="102"/>
                    </a:lnTo>
                    <a:lnTo>
                      <a:pt x="24" y="101"/>
                    </a:lnTo>
                    <a:lnTo>
                      <a:pt x="19" y="99"/>
                    </a:lnTo>
                    <a:lnTo>
                      <a:pt x="13" y="97"/>
                    </a:lnTo>
                    <a:lnTo>
                      <a:pt x="9" y="91"/>
                    </a:lnTo>
                    <a:lnTo>
                      <a:pt x="7" y="87"/>
                    </a:lnTo>
                    <a:lnTo>
                      <a:pt x="3" y="83"/>
                    </a:lnTo>
                    <a:lnTo>
                      <a:pt x="2" y="78"/>
                    </a:lnTo>
                    <a:lnTo>
                      <a:pt x="0" y="74"/>
                    </a:lnTo>
                    <a:lnTo>
                      <a:pt x="2" y="70"/>
                    </a:lnTo>
                    <a:lnTo>
                      <a:pt x="3" y="62"/>
                    </a:lnTo>
                    <a:lnTo>
                      <a:pt x="9" y="57"/>
                    </a:lnTo>
                    <a:lnTo>
                      <a:pt x="13" y="51"/>
                    </a:lnTo>
                    <a:lnTo>
                      <a:pt x="19" y="47"/>
                    </a:lnTo>
                    <a:lnTo>
                      <a:pt x="23" y="45"/>
                    </a:lnTo>
                    <a:lnTo>
                      <a:pt x="24" y="45"/>
                    </a:lnTo>
                    <a:lnTo>
                      <a:pt x="24" y="43"/>
                    </a:lnTo>
                    <a:lnTo>
                      <a:pt x="24" y="42"/>
                    </a:lnTo>
                    <a:lnTo>
                      <a:pt x="24" y="36"/>
                    </a:lnTo>
                    <a:lnTo>
                      <a:pt x="24" y="32"/>
                    </a:lnTo>
                    <a:lnTo>
                      <a:pt x="26" y="24"/>
                    </a:lnTo>
                    <a:lnTo>
                      <a:pt x="30" y="19"/>
                    </a:lnTo>
                    <a:lnTo>
                      <a:pt x="34" y="11"/>
                    </a:lnTo>
                    <a:lnTo>
                      <a:pt x="40" y="5"/>
                    </a:lnTo>
                    <a:lnTo>
                      <a:pt x="43" y="2"/>
                    </a:lnTo>
                    <a:lnTo>
                      <a:pt x="47" y="2"/>
                    </a:lnTo>
                    <a:lnTo>
                      <a:pt x="51" y="0"/>
                    </a:lnTo>
                    <a:lnTo>
                      <a:pt x="55" y="0"/>
                    </a:lnTo>
                    <a:lnTo>
                      <a:pt x="62" y="0"/>
                    </a:lnTo>
                    <a:lnTo>
                      <a:pt x="72" y="2"/>
                    </a:lnTo>
                    <a:lnTo>
                      <a:pt x="78" y="5"/>
                    </a:lnTo>
                    <a:lnTo>
                      <a:pt x="85" y="11"/>
                    </a:lnTo>
                    <a:lnTo>
                      <a:pt x="89" y="15"/>
                    </a:lnTo>
                    <a:lnTo>
                      <a:pt x="91" y="21"/>
                    </a:lnTo>
                    <a:lnTo>
                      <a:pt x="93" y="26"/>
                    </a:lnTo>
                    <a:lnTo>
                      <a:pt x="95" y="32"/>
                    </a:lnTo>
                    <a:lnTo>
                      <a:pt x="99" y="36"/>
                    </a:lnTo>
                    <a:lnTo>
                      <a:pt x="102" y="42"/>
                    </a:lnTo>
                    <a:lnTo>
                      <a:pt x="104" y="47"/>
                    </a:lnTo>
                    <a:lnTo>
                      <a:pt x="106" y="53"/>
                    </a:lnTo>
                    <a:lnTo>
                      <a:pt x="106" y="59"/>
                    </a:lnTo>
                    <a:lnTo>
                      <a:pt x="104" y="62"/>
                    </a:lnTo>
                    <a:lnTo>
                      <a:pt x="102" y="66"/>
                    </a:lnTo>
                    <a:lnTo>
                      <a:pt x="99" y="70"/>
                    </a:lnTo>
                    <a:lnTo>
                      <a:pt x="97" y="72"/>
                    </a:lnTo>
                    <a:lnTo>
                      <a:pt x="95" y="74"/>
                    </a:lnTo>
                    <a:lnTo>
                      <a:pt x="89" y="78"/>
                    </a:lnTo>
                    <a:lnTo>
                      <a:pt x="87" y="78"/>
                    </a:lnTo>
                    <a:lnTo>
                      <a:pt x="87" y="80"/>
                    </a:lnTo>
                    <a:lnTo>
                      <a:pt x="89" y="85"/>
                    </a:lnTo>
                    <a:lnTo>
                      <a:pt x="89" y="91"/>
                    </a:lnTo>
                    <a:lnTo>
                      <a:pt x="89" y="97"/>
                    </a:lnTo>
                    <a:lnTo>
                      <a:pt x="85" y="101"/>
                    </a:lnTo>
                    <a:lnTo>
                      <a:pt x="81" y="104"/>
                    </a:lnTo>
                    <a:lnTo>
                      <a:pt x="78" y="104"/>
                    </a:lnTo>
                    <a:lnTo>
                      <a:pt x="76" y="10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23" name="Freeform 309"/>
              <p:cNvSpPr>
                <a:spLocks/>
              </p:cNvSpPr>
              <p:nvPr/>
            </p:nvSpPr>
            <p:spPr bwMode="auto">
              <a:xfrm>
                <a:off x="2195" y="2872"/>
                <a:ext cx="40" cy="45"/>
              </a:xfrm>
              <a:custGeom>
                <a:avLst/>
                <a:gdLst>
                  <a:gd name="T0" fmla="*/ 1 w 80"/>
                  <a:gd name="T1" fmla="*/ 1 h 90"/>
                  <a:gd name="T2" fmla="*/ 1 w 80"/>
                  <a:gd name="T3" fmla="*/ 1 h 90"/>
                  <a:gd name="T4" fmla="*/ 1 w 80"/>
                  <a:gd name="T5" fmla="*/ 1 h 90"/>
                  <a:gd name="T6" fmla="*/ 1 w 80"/>
                  <a:gd name="T7" fmla="*/ 1 h 90"/>
                  <a:gd name="T8" fmla="*/ 1 w 80"/>
                  <a:gd name="T9" fmla="*/ 1 h 90"/>
                  <a:gd name="T10" fmla="*/ 1 w 80"/>
                  <a:gd name="T11" fmla="*/ 1 h 90"/>
                  <a:gd name="T12" fmla="*/ 1 w 80"/>
                  <a:gd name="T13" fmla="*/ 1 h 90"/>
                  <a:gd name="T14" fmla="*/ 1 w 80"/>
                  <a:gd name="T15" fmla="*/ 1 h 90"/>
                  <a:gd name="T16" fmla="*/ 1 w 80"/>
                  <a:gd name="T17" fmla="*/ 1 h 90"/>
                  <a:gd name="T18" fmla="*/ 1 w 80"/>
                  <a:gd name="T19" fmla="*/ 1 h 90"/>
                  <a:gd name="T20" fmla="*/ 1 w 80"/>
                  <a:gd name="T21" fmla="*/ 1 h 90"/>
                  <a:gd name="T22" fmla="*/ 0 w 80"/>
                  <a:gd name="T23" fmla="*/ 1 h 90"/>
                  <a:gd name="T24" fmla="*/ 1 w 80"/>
                  <a:gd name="T25" fmla="*/ 1 h 90"/>
                  <a:gd name="T26" fmla="*/ 1 w 80"/>
                  <a:gd name="T27" fmla="*/ 1 h 90"/>
                  <a:gd name="T28" fmla="*/ 1 w 80"/>
                  <a:gd name="T29" fmla="*/ 1 h 90"/>
                  <a:gd name="T30" fmla="*/ 1 w 80"/>
                  <a:gd name="T31" fmla="*/ 1 h 90"/>
                  <a:gd name="T32" fmla="*/ 1 w 80"/>
                  <a:gd name="T33" fmla="*/ 1 h 90"/>
                  <a:gd name="T34" fmla="*/ 1 w 80"/>
                  <a:gd name="T35" fmla="*/ 1 h 90"/>
                  <a:gd name="T36" fmla="*/ 1 w 80"/>
                  <a:gd name="T37" fmla="*/ 1 h 90"/>
                  <a:gd name="T38" fmla="*/ 1 w 80"/>
                  <a:gd name="T39" fmla="*/ 1 h 90"/>
                  <a:gd name="T40" fmla="*/ 1 w 80"/>
                  <a:gd name="T41" fmla="*/ 1 h 90"/>
                  <a:gd name="T42" fmla="*/ 1 w 80"/>
                  <a:gd name="T43" fmla="*/ 1 h 90"/>
                  <a:gd name="T44" fmla="*/ 1 w 80"/>
                  <a:gd name="T45" fmla="*/ 1 h 90"/>
                  <a:gd name="T46" fmla="*/ 1 w 80"/>
                  <a:gd name="T47" fmla="*/ 1 h 90"/>
                  <a:gd name="T48" fmla="*/ 1 w 80"/>
                  <a:gd name="T49" fmla="*/ 1 h 90"/>
                  <a:gd name="T50" fmla="*/ 1 w 80"/>
                  <a:gd name="T51" fmla="*/ 1 h 90"/>
                  <a:gd name="T52" fmla="*/ 1 w 80"/>
                  <a:gd name="T53" fmla="*/ 1 h 90"/>
                  <a:gd name="T54" fmla="*/ 1 w 80"/>
                  <a:gd name="T55" fmla="*/ 1 h 90"/>
                  <a:gd name="T56" fmla="*/ 1 w 80"/>
                  <a:gd name="T57" fmla="*/ 0 h 90"/>
                  <a:gd name="T58" fmla="*/ 1 w 80"/>
                  <a:gd name="T59" fmla="*/ 0 h 90"/>
                  <a:gd name="T60" fmla="*/ 1 w 80"/>
                  <a:gd name="T61" fmla="*/ 0 h 90"/>
                  <a:gd name="T62" fmla="*/ 1 w 80"/>
                  <a:gd name="T63" fmla="*/ 0 h 90"/>
                  <a:gd name="T64" fmla="*/ 1 w 80"/>
                  <a:gd name="T65" fmla="*/ 1 h 90"/>
                  <a:gd name="T66" fmla="*/ 1 w 80"/>
                  <a:gd name="T67" fmla="*/ 1 h 90"/>
                  <a:gd name="T68" fmla="*/ 1 w 80"/>
                  <a:gd name="T69" fmla="*/ 1 h 90"/>
                  <a:gd name="T70" fmla="*/ 1 w 80"/>
                  <a:gd name="T71" fmla="*/ 1 h 90"/>
                  <a:gd name="T72" fmla="*/ 1 w 80"/>
                  <a:gd name="T73" fmla="*/ 1 h 90"/>
                  <a:gd name="T74" fmla="*/ 1 w 80"/>
                  <a:gd name="T75" fmla="*/ 1 h 90"/>
                  <a:gd name="T76" fmla="*/ 1 w 80"/>
                  <a:gd name="T77" fmla="*/ 1 h 90"/>
                  <a:gd name="T78" fmla="*/ 1 w 80"/>
                  <a:gd name="T79" fmla="*/ 1 h 90"/>
                  <a:gd name="T80" fmla="*/ 1 w 80"/>
                  <a:gd name="T81" fmla="*/ 1 h 90"/>
                  <a:gd name="T82" fmla="*/ 1 w 80"/>
                  <a:gd name="T83" fmla="*/ 1 h 90"/>
                  <a:gd name="T84" fmla="*/ 1 w 80"/>
                  <a:gd name="T85" fmla="*/ 1 h 90"/>
                  <a:gd name="T86" fmla="*/ 1 w 80"/>
                  <a:gd name="T87" fmla="*/ 1 h 90"/>
                  <a:gd name="T88" fmla="*/ 1 w 80"/>
                  <a:gd name="T89" fmla="*/ 1 h 90"/>
                  <a:gd name="T90" fmla="*/ 1 w 80"/>
                  <a:gd name="T91" fmla="*/ 1 h 90"/>
                  <a:gd name="T92" fmla="*/ 1 w 80"/>
                  <a:gd name="T93" fmla="*/ 1 h 90"/>
                  <a:gd name="T94" fmla="*/ 1 w 80"/>
                  <a:gd name="T95" fmla="*/ 1 h 90"/>
                  <a:gd name="T96" fmla="*/ 1 w 80"/>
                  <a:gd name="T97" fmla="*/ 1 h 90"/>
                  <a:gd name="T98" fmla="*/ 1 w 80"/>
                  <a:gd name="T99" fmla="*/ 1 h 90"/>
                  <a:gd name="T100" fmla="*/ 1 w 80"/>
                  <a:gd name="T101" fmla="*/ 1 h 90"/>
                  <a:gd name="T102" fmla="*/ 1 w 80"/>
                  <a:gd name="T103" fmla="*/ 1 h 90"/>
                  <a:gd name="T104" fmla="*/ 1 w 80"/>
                  <a:gd name="T105" fmla="*/ 1 h 90"/>
                  <a:gd name="T106" fmla="*/ 1 w 80"/>
                  <a:gd name="T107" fmla="*/ 1 h 90"/>
                  <a:gd name="T108" fmla="*/ 1 w 80"/>
                  <a:gd name="T109" fmla="*/ 1 h 90"/>
                  <a:gd name="T110" fmla="*/ 1 w 80"/>
                  <a:gd name="T111" fmla="*/ 1 h 90"/>
                  <a:gd name="T112" fmla="*/ 1 w 80"/>
                  <a:gd name="T113" fmla="*/ 1 h 90"/>
                  <a:gd name="T114" fmla="*/ 1 w 80"/>
                  <a:gd name="T115" fmla="*/ 1 h 90"/>
                  <a:gd name="T116" fmla="*/ 1 w 80"/>
                  <a:gd name="T117" fmla="*/ 1 h 9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0"/>
                  <a:gd name="T178" fmla="*/ 0 h 90"/>
                  <a:gd name="T179" fmla="*/ 80 w 80"/>
                  <a:gd name="T180" fmla="*/ 90 h 9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0" h="90">
                    <a:moveTo>
                      <a:pt x="31" y="90"/>
                    </a:moveTo>
                    <a:lnTo>
                      <a:pt x="31" y="88"/>
                    </a:lnTo>
                    <a:lnTo>
                      <a:pt x="27" y="88"/>
                    </a:lnTo>
                    <a:lnTo>
                      <a:pt x="25" y="88"/>
                    </a:lnTo>
                    <a:lnTo>
                      <a:pt x="21" y="86"/>
                    </a:lnTo>
                    <a:lnTo>
                      <a:pt x="15" y="84"/>
                    </a:lnTo>
                    <a:lnTo>
                      <a:pt x="12" y="82"/>
                    </a:lnTo>
                    <a:lnTo>
                      <a:pt x="8" y="78"/>
                    </a:lnTo>
                    <a:lnTo>
                      <a:pt x="4" y="76"/>
                    </a:lnTo>
                    <a:lnTo>
                      <a:pt x="2" y="71"/>
                    </a:lnTo>
                    <a:lnTo>
                      <a:pt x="2" y="67"/>
                    </a:lnTo>
                    <a:lnTo>
                      <a:pt x="0" y="61"/>
                    </a:lnTo>
                    <a:lnTo>
                      <a:pt x="2" y="57"/>
                    </a:lnTo>
                    <a:lnTo>
                      <a:pt x="4" y="52"/>
                    </a:lnTo>
                    <a:lnTo>
                      <a:pt x="6" y="48"/>
                    </a:lnTo>
                    <a:lnTo>
                      <a:pt x="10" y="44"/>
                    </a:lnTo>
                    <a:lnTo>
                      <a:pt x="15" y="42"/>
                    </a:lnTo>
                    <a:lnTo>
                      <a:pt x="21" y="40"/>
                    </a:lnTo>
                    <a:lnTo>
                      <a:pt x="21" y="38"/>
                    </a:lnTo>
                    <a:lnTo>
                      <a:pt x="21" y="34"/>
                    </a:lnTo>
                    <a:lnTo>
                      <a:pt x="21" y="31"/>
                    </a:lnTo>
                    <a:lnTo>
                      <a:pt x="21" y="25"/>
                    </a:lnTo>
                    <a:lnTo>
                      <a:pt x="23" y="19"/>
                    </a:lnTo>
                    <a:lnTo>
                      <a:pt x="25" y="15"/>
                    </a:lnTo>
                    <a:lnTo>
                      <a:pt x="29" y="10"/>
                    </a:lnTo>
                    <a:lnTo>
                      <a:pt x="33" y="4"/>
                    </a:lnTo>
                    <a:lnTo>
                      <a:pt x="36" y="2"/>
                    </a:lnTo>
                    <a:lnTo>
                      <a:pt x="42" y="0"/>
                    </a:lnTo>
                    <a:lnTo>
                      <a:pt x="48" y="0"/>
                    </a:lnTo>
                    <a:lnTo>
                      <a:pt x="52" y="0"/>
                    </a:lnTo>
                    <a:lnTo>
                      <a:pt x="57" y="0"/>
                    </a:lnTo>
                    <a:lnTo>
                      <a:pt x="61" y="2"/>
                    </a:lnTo>
                    <a:lnTo>
                      <a:pt x="65" y="6"/>
                    </a:lnTo>
                    <a:lnTo>
                      <a:pt x="69" y="10"/>
                    </a:lnTo>
                    <a:lnTo>
                      <a:pt x="74" y="17"/>
                    </a:lnTo>
                    <a:lnTo>
                      <a:pt x="78" y="25"/>
                    </a:lnTo>
                    <a:lnTo>
                      <a:pt x="80" y="31"/>
                    </a:lnTo>
                    <a:lnTo>
                      <a:pt x="80" y="36"/>
                    </a:lnTo>
                    <a:lnTo>
                      <a:pt x="78" y="42"/>
                    </a:lnTo>
                    <a:lnTo>
                      <a:pt x="76" y="42"/>
                    </a:lnTo>
                    <a:lnTo>
                      <a:pt x="72" y="46"/>
                    </a:lnTo>
                    <a:lnTo>
                      <a:pt x="71" y="46"/>
                    </a:lnTo>
                    <a:lnTo>
                      <a:pt x="67" y="44"/>
                    </a:lnTo>
                    <a:lnTo>
                      <a:pt x="61" y="42"/>
                    </a:lnTo>
                    <a:lnTo>
                      <a:pt x="55" y="42"/>
                    </a:lnTo>
                    <a:lnTo>
                      <a:pt x="52" y="44"/>
                    </a:lnTo>
                    <a:lnTo>
                      <a:pt x="48" y="50"/>
                    </a:lnTo>
                    <a:lnTo>
                      <a:pt x="44" y="53"/>
                    </a:lnTo>
                    <a:lnTo>
                      <a:pt x="44" y="59"/>
                    </a:lnTo>
                    <a:lnTo>
                      <a:pt x="42" y="65"/>
                    </a:lnTo>
                    <a:lnTo>
                      <a:pt x="44" y="71"/>
                    </a:lnTo>
                    <a:lnTo>
                      <a:pt x="44" y="76"/>
                    </a:lnTo>
                    <a:lnTo>
                      <a:pt x="42" y="80"/>
                    </a:lnTo>
                    <a:lnTo>
                      <a:pt x="40" y="82"/>
                    </a:lnTo>
                    <a:lnTo>
                      <a:pt x="38" y="86"/>
                    </a:lnTo>
                    <a:lnTo>
                      <a:pt x="34" y="88"/>
                    </a:lnTo>
                    <a:lnTo>
                      <a:pt x="31" y="90"/>
                    </a:lnTo>
                    <a:close/>
                  </a:path>
                </a:pathLst>
              </a:custGeom>
              <a:solidFill>
                <a:srgbClr val="F79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24" name="Freeform 310"/>
              <p:cNvSpPr>
                <a:spLocks/>
              </p:cNvSpPr>
              <p:nvPr/>
            </p:nvSpPr>
            <p:spPr bwMode="auto">
              <a:xfrm>
                <a:off x="2210" y="2875"/>
                <a:ext cx="14" cy="9"/>
              </a:xfrm>
              <a:custGeom>
                <a:avLst/>
                <a:gdLst>
                  <a:gd name="T0" fmla="*/ 0 w 28"/>
                  <a:gd name="T1" fmla="*/ 1 h 17"/>
                  <a:gd name="T2" fmla="*/ 1 w 28"/>
                  <a:gd name="T3" fmla="*/ 1 h 17"/>
                  <a:gd name="T4" fmla="*/ 1 w 28"/>
                  <a:gd name="T5" fmla="*/ 1 h 17"/>
                  <a:gd name="T6" fmla="*/ 1 w 28"/>
                  <a:gd name="T7" fmla="*/ 0 h 17"/>
                  <a:gd name="T8" fmla="*/ 1 w 28"/>
                  <a:gd name="T9" fmla="*/ 0 h 17"/>
                  <a:gd name="T10" fmla="*/ 1 w 28"/>
                  <a:gd name="T11" fmla="*/ 0 h 17"/>
                  <a:gd name="T12" fmla="*/ 1 w 28"/>
                  <a:gd name="T13" fmla="*/ 1 h 17"/>
                  <a:gd name="T14" fmla="*/ 1 w 28"/>
                  <a:gd name="T15" fmla="*/ 1 h 17"/>
                  <a:gd name="T16" fmla="*/ 1 w 28"/>
                  <a:gd name="T17" fmla="*/ 1 h 17"/>
                  <a:gd name="T18" fmla="*/ 1 w 28"/>
                  <a:gd name="T19" fmla="*/ 1 h 17"/>
                  <a:gd name="T20" fmla="*/ 1 w 28"/>
                  <a:gd name="T21" fmla="*/ 1 h 17"/>
                  <a:gd name="T22" fmla="*/ 1 w 28"/>
                  <a:gd name="T23" fmla="*/ 1 h 17"/>
                  <a:gd name="T24" fmla="*/ 1 w 28"/>
                  <a:gd name="T25" fmla="*/ 1 h 17"/>
                  <a:gd name="T26" fmla="*/ 1 w 28"/>
                  <a:gd name="T27" fmla="*/ 1 h 17"/>
                  <a:gd name="T28" fmla="*/ 0 w 28"/>
                  <a:gd name="T29" fmla="*/ 1 h 17"/>
                  <a:gd name="T30" fmla="*/ 0 w 28"/>
                  <a:gd name="T31" fmla="*/ 1 h 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8"/>
                  <a:gd name="T49" fmla="*/ 0 h 17"/>
                  <a:gd name="T50" fmla="*/ 28 w 28"/>
                  <a:gd name="T51" fmla="*/ 17 h 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8" h="17">
                    <a:moveTo>
                      <a:pt x="0" y="9"/>
                    </a:moveTo>
                    <a:lnTo>
                      <a:pt x="2" y="8"/>
                    </a:lnTo>
                    <a:lnTo>
                      <a:pt x="7" y="4"/>
                    </a:lnTo>
                    <a:lnTo>
                      <a:pt x="11" y="0"/>
                    </a:lnTo>
                    <a:lnTo>
                      <a:pt x="15" y="0"/>
                    </a:lnTo>
                    <a:lnTo>
                      <a:pt x="21" y="0"/>
                    </a:lnTo>
                    <a:lnTo>
                      <a:pt x="26" y="4"/>
                    </a:lnTo>
                    <a:lnTo>
                      <a:pt x="28" y="15"/>
                    </a:lnTo>
                    <a:lnTo>
                      <a:pt x="24" y="13"/>
                    </a:lnTo>
                    <a:lnTo>
                      <a:pt x="19" y="13"/>
                    </a:lnTo>
                    <a:lnTo>
                      <a:pt x="15" y="13"/>
                    </a:lnTo>
                    <a:lnTo>
                      <a:pt x="11" y="13"/>
                    </a:lnTo>
                    <a:lnTo>
                      <a:pt x="7" y="13"/>
                    </a:lnTo>
                    <a:lnTo>
                      <a:pt x="3" y="17"/>
                    </a:lnTo>
                    <a:lnTo>
                      <a:pt x="0" y="9"/>
                    </a:lnTo>
                    <a:close/>
                  </a:path>
                </a:pathLst>
              </a:custGeom>
              <a:solidFill>
                <a:srgbClr val="FF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25" name="Freeform 311"/>
              <p:cNvSpPr>
                <a:spLocks/>
              </p:cNvSpPr>
              <p:nvPr/>
            </p:nvSpPr>
            <p:spPr bwMode="auto">
              <a:xfrm>
                <a:off x="2201" y="2887"/>
                <a:ext cx="7" cy="10"/>
              </a:xfrm>
              <a:custGeom>
                <a:avLst/>
                <a:gdLst>
                  <a:gd name="T0" fmla="*/ 1 w 13"/>
                  <a:gd name="T1" fmla="*/ 1 h 19"/>
                  <a:gd name="T2" fmla="*/ 0 w 13"/>
                  <a:gd name="T3" fmla="*/ 1 h 19"/>
                  <a:gd name="T4" fmla="*/ 1 w 13"/>
                  <a:gd name="T5" fmla="*/ 0 h 19"/>
                  <a:gd name="T6" fmla="*/ 1 w 13"/>
                  <a:gd name="T7" fmla="*/ 1 h 19"/>
                  <a:gd name="T8" fmla="*/ 1 w 13"/>
                  <a:gd name="T9" fmla="*/ 1 h 19"/>
                  <a:gd name="T10" fmla="*/ 1 w 13"/>
                  <a:gd name="T11" fmla="*/ 1 h 19"/>
                  <a:gd name="T12" fmla="*/ 0 60000 65536"/>
                  <a:gd name="T13" fmla="*/ 0 60000 65536"/>
                  <a:gd name="T14" fmla="*/ 0 60000 65536"/>
                  <a:gd name="T15" fmla="*/ 0 60000 65536"/>
                  <a:gd name="T16" fmla="*/ 0 60000 65536"/>
                  <a:gd name="T17" fmla="*/ 0 60000 65536"/>
                  <a:gd name="T18" fmla="*/ 0 w 13"/>
                  <a:gd name="T19" fmla="*/ 0 h 19"/>
                  <a:gd name="T20" fmla="*/ 13 w 13"/>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3" h="19">
                    <a:moveTo>
                      <a:pt x="3" y="19"/>
                    </a:moveTo>
                    <a:lnTo>
                      <a:pt x="0" y="7"/>
                    </a:lnTo>
                    <a:lnTo>
                      <a:pt x="13" y="0"/>
                    </a:lnTo>
                    <a:lnTo>
                      <a:pt x="13" y="11"/>
                    </a:lnTo>
                    <a:lnTo>
                      <a:pt x="3" y="19"/>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26" name="Freeform 312"/>
              <p:cNvSpPr>
                <a:spLocks/>
              </p:cNvSpPr>
              <p:nvPr/>
            </p:nvSpPr>
            <p:spPr bwMode="auto">
              <a:xfrm>
                <a:off x="2216" y="2873"/>
                <a:ext cx="49" cy="52"/>
              </a:xfrm>
              <a:custGeom>
                <a:avLst/>
                <a:gdLst>
                  <a:gd name="T0" fmla="*/ 1 w 97"/>
                  <a:gd name="T1" fmla="*/ 0 h 105"/>
                  <a:gd name="T2" fmla="*/ 1 w 97"/>
                  <a:gd name="T3" fmla="*/ 0 h 105"/>
                  <a:gd name="T4" fmla="*/ 1 w 97"/>
                  <a:gd name="T5" fmla="*/ 0 h 105"/>
                  <a:gd name="T6" fmla="*/ 1 w 97"/>
                  <a:gd name="T7" fmla="*/ 0 h 105"/>
                  <a:gd name="T8" fmla="*/ 1 w 97"/>
                  <a:gd name="T9" fmla="*/ 0 h 105"/>
                  <a:gd name="T10" fmla="*/ 1 w 97"/>
                  <a:gd name="T11" fmla="*/ 0 h 105"/>
                  <a:gd name="T12" fmla="*/ 1 w 97"/>
                  <a:gd name="T13" fmla="*/ 0 h 105"/>
                  <a:gd name="T14" fmla="*/ 1 w 97"/>
                  <a:gd name="T15" fmla="*/ 0 h 105"/>
                  <a:gd name="T16" fmla="*/ 1 w 97"/>
                  <a:gd name="T17" fmla="*/ 0 h 105"/>
                  <a:gd name="T18" fmla="*/ 1 w 97"/>
                  <a:gd name="T19" fmla="*/ 0 h 105"/>
                  <a:gd name="T20" fmla="*/ 1 w 97"/>
                  <a:gd name="T21" fmla="*/ 0 h 105"/>
                  <a:gd name="T22" fmla="*/ 1 w 97"/>
                  <a:gd name="T23" fmla="*/ 0 h 105"/>
                  <a:gd name="T24" fmla="*/ 1 w 97"/>
                  <a:gd name="T25" fmla="*/ 0 h 105"/>
                  <a:gd name="T26" fmla="*/ 1 w 97"/>
                  <a:gd name="T27" fmla="*/ 0 h 105"/>
                  <a:gd name="T28" fmla="*/ 1 w 97"/>
                  <a:gd name="T29" fmla="*/ 0 h 105"/>
                  <a:gd name="T30" fmla="*/ 1 w 97"/>
                  <a:gd name="T31" fmla="*/ 0 h 105"/>
                  <a:gd name="T32" fmla="*/ 1 w 97"/>
                  <a:gd name="T33" fmla="*/ 0 h 105"/>
                  <a:gd name="T34" fmla="*/ 1 w 97"/>
                  <a:gd name="T35" fmla="*/ 0 h 105"/>
                  <a:gd name="T36" fmla="*/ 1 w 97"/>
                  <a:gd name="T37" fmla="*/ 0 h 105"/>
                  <a:gd name="T38" fmla="*/ 1 w 97"/>
                  <a:gd name="T39" fmla="*/ 0 h 105"/>
                  <a:gd name="T40" fmla="*/ 1 w 97"/>
                  <a:gd name="T41" fmla="*/ 0 h 105"/>
                  <a:gd name="T42" fmla="*/ 1 w 97"/>
                  <a:gd name="T43" fmla="*/ 0 h 105"/>
                  <a:gd name="T44" fmla="*/ 1 w 97"/>
                  <a:gd name="T45" fmla="*/ 0 h 105"/>
                  <a:gd name="T46" fmla="*/ 1 w 97"/>
                  <a:gd name="T47" fmla="*/ 0 h 105"/>
                  <a:gd name="T48" fmla="*/ 1 w 97"/>
                  <a:gd name="T49" fmla="*/ 0 h 105"/>
                  <a:gd name="T50" fmla="*/ 1 w 97"/>
                  <a:gd name="T51" fmla="*/ 0 h 105"/>
                  <a:gd name="T52" fmla="*/ 1 w 97"/>
                  <a:gd name="T53" fmla="*/ 0 h 105"/>
                  <a:gd name="T54" fmla="*/ 1 w 97"/>
                  <a:gd name="T55" fmla="*/ 0 h 105"/>
                  <a:gd name="T56" fmla="*/ 1 w 97"/>
                  <a:gd name="T57" fmla="*/ 0 h 105"/>
                  <a:gd name="T58" fmla="*/ 1 w 97"/>
                  <a:gd name="T59" fmla="*/ 0 h 105"/>
                  <a:gd name="T60" fmla="*/ 0 w 97"/>
                  <a:gd name="T61" fmla="*/ 0 h 105"/>
                  <a:gd name="T62" fmla="*/ 1 w 97"/>
                  <a:gd name="T63" fmla="*/ 0 h 105"/>
                  <a:gd name="T64" fmla="*/ 1 w 97"/>
                  <a:gd name="T65" fmla="*/ 0 h 105"/>
                  <a:gd name="T66" fmla="*/ 1 w 97"/>
                  <a:gd name="T67" fmla="*/ 0 h 10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7"/>
                  <a:gd name="T103" fmla="*/ 0 h 105"/>
                  <a:gd name="T104" fmla="*/ 97 w 97"/>
                  <a:gd name="T105" fmla="*/ 105 h 10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7" h="105">
                    <a:moveTo>
                      <a:pt x="6" y="36"/>
                    </a:moveTo>
                    <a:lnTo>
                      <a:pt x="8" y="34"/>
                    </a:lnTo>
                    <a:lnTo>
                      <a:pt x="11" y="31"/>
                    </a:lnTo>
                    <a:lnTo>
                      <a:pt x="15" y="27"/>
                    </a:lnTo>
                    <a:lnTo>
                      <a:pt x="19" y="21"/>
                    </a:lnTo>
                    <a:lnTo>
                      <a:pt x="21" y="17"/>
                    </a:lnTo>
                    <a:lnTo>
                      <a:pt x="25" y="13"/>
                    </a:lnTo>
                    <a:lnTo>
                      <a:pt x="28" y="10"/>
                    </a:lnTo>
                    <a:lnTo>
                      <a:pt x="32" y="8"/>
                    </a:lnTo>
                    <a:lnTo>
                      <a:pt x="36" y="4"/>
                    </a:lnTo>
                    <a:lnTo>
                      <a:pt x="44" y="2"/>
                    </a:lnTo>
                    <a:lnTo>
                      <a:pt x="46" y="0"/>
                    </a:lnTo>
                    <a:lnTo>
                      <a:pt x="49" y="0"/>
                    </a:lnTo>
                    <a:lnTo>
                      <a:pt x="53" y="0"/>
                    </a:lnTo>
                    <a:lnTo>
                      <a:pt x="57" y="2"/>
                    </a:lnTo>
                    <a:lnTo>
                      <a:pt x="65" y="4"/>
                    </a:lnTo>
                    <a:lnTo>
                      <a:pt x="70" y="8"/>
                    </a:lnTo>
                    <a:lnTo>
                      <a:pt x="76" y="12"/>
                    </a:lnTo>
                    <a:lnTo>
                      <a:pt x="80" y="17"/>
                    </a:lnTo>
                    <a:lnTo>
                      <a:pt x="82" y="21"/>
                    </a:lnTo>
                    <a:lnTo>
                      <a:pt x="84" y="27"/>
                    </a:lnTo>
                    <a:lnTo>
                      <a:pt x="85" y="31"/>
                    </a:lnTo>
                    <a:lnTo>
                      <a:pt x="85" y="32"/>
                    </a:lnTo>
                    <a:lnTo>
                      <a:pt x="85" y="34"/>
                    </a:lnTo>
                    <a:lnTo>
                      <a:pt x="87" y="40"/>
                    </a:lnTo>
                    <a:lnTo>
                      <a:pt x="89" y="44"/>
                    </a:lnTo>
                    <a:lnTo>
                      <a:pt x="91" y="50"/>
                    </a:lnTo>
                    <a:lnTo>
                      <a:pt x="93" y="55"/>
                    </a:lnTo>
                    <a:lnTo>
                      <a:pt x="95" y="61"/>
                    </a:lnTo>
                    <a:lnTo>
                      <a:pt x="97" y="65"/>
                    </a:lnTo>
                    <a:lnTo>
                      <a:pt x="97" y="69"/>
                    </a:lnTo>
                    <a:lnTo>
                      <a:pt x="97" y="71"/>
                    </a:lnTo>
                    <a:lnTo>
                      <a:pt x="97" y="76"/>
                    </a:lnTo>
                    <a:lnTo>
                      <a:pt x="95" y="82"/>
                    </a:lnTo>
                    <a:lnTo>
                      <a:pt x="93" y="88"/>
                    </a:lnTo>
                    <a:lnTo>
                      <a:pt x="89" y="93"/>
                    </a:lnTo>
                    <a:lnTo>
                      <a:pt x="84" y="99"/>
                    </a:lnTo>
                    <a:lnTo>
                      <a:pt x="80" y="101"/>
                    </a:lnTo>
                    <a:lnTo>
                      <a:pt x="76" y="103"/>
                    </a:lnTo>
                    <a:lnTo>
                      <a:pt x="72" y="103"/>
                    </a:lnTo>
                    <a:lnTo>
                      <a:pt x="66" y="105"/>
                    </a:lnTo>
                    <a:lnTo>
                      <a:pt x="61" y="105"/>
                    </a:lnTo>
                    <a:lnTo>
                      <a:pt x="55" y="105"/>
                    </a:lnTo>
                    <a:lnTo>
                      <a:pt x="47" y="103"/>
                    </a:lnTo>
                    <a:lnTo>
                      <a:pt x="44" y="103"/>
                    </a:lnTo>
                    <a:lnTo>
                      <a:pt x="38" y="103"/>
                    </a:lnTo>
                    <a:lnTo>
                      <a:pt x="34" y="101"/>
                    </a:lnTo>
                    <a:lnTo>
                      <a:pt x="28" y="99"/>
                    </a:lnTo>
                    <a:lnTo>
                      <a:pt x="25" y="99"/>
                    </a:lnTo>
                    <a:lnTo>
                      <a:pt x="19" y="95"/>
                    </a:lnTo>
                    <a:lnTo>
                      <a:pt x="13" y="93"/>
                    </a:lnTo>
                    <a:lnTo>
                      <a:pt x="9" y="91"/>
                    </a:lnTo>
                    <a:lnTo>
                      <a:pt x="8" y="90"/>
                    </a:lnTo>
                    <a:lnTo>
                      <a:pt x="8" y="88"/>
                    </a:lnTo>
                    <a:lnTo>
                      <a:pt x="8" y="84"/>
                    </a:lnTo>
                    <a:lnTo>
                      <a:pt x="8" y="80"/>
                    </a:lnTo>
                    <a:lnTo>
                      <a:pt x="8" y="76"/>
                    </a:lnTo>
                    <a:lnTo>
                      <a:pt x="9" y="71"/>
                    </a:lnTo>
                    <a:lnTo>
                      <a:pt x="9" y="69"/>
                    </a:lnTo>
                    <a:lnTo>
                      <a:pt x="8" y="67"/>
                    </a:lnTo>
                    <a:lnTo>
                      <a:pt x="2" y="63"/>
                    </a:lnTo>
                    <a:lnTo>
                      <a:pt x="0" y="55"/>
                    </a:lnTo>
                    <a:lnTo>
                      <a:pt x="0" y="50"/>
                    </a:lnTo>
                    <a:lnTo>
                      <a:pt x="2" y="42"/>
                    </a:lnTo>
                    <a:lnTo>
                      <a:pt x="4" y="38"/>
                    </a:lnTo>
                    <a:lnTo>
                      <a:pt x="6" y="36"/>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27" name="Freeform 313"/>
              <p:cNvSpPr>
                <a:spLocks/>
              </p:cNvSpPr>
              <p:nvPr/>
            </p:nvSpPr>
            <p:spPr bwMode="auto">
              <a:xfrm>
                <a:off x="2247" y="2888"/>
                <a:ext cx="11" cy="14"/>
              </a:xfrm>
              <a:custGeom>
                <a:avLst/>
                <a:gdLst>
                  <a:gd name="T0" fmla="*/ 0 w 23"/>
                  <a:gd name="T1" fmla="*/ 1 h 26"/>
                  <a:gd name="T2" fmla="*/ 0 w 23"/>
                  <a:gd name="T3" fmla="*/ 0 h 26"/>
                  <a:gd name="T4" fmla="*/ 0 w 23"/>
                  <a:gd name="T5" fmla="*/ 1 h 26"/>
                  <a:gd name="T6" fmla="*/ 0 w 23"/>
                  <a:gd name="T7" fmla="*/ 1 h 26"/>
                  <a:gd name="T8" fmla="*/ 0 w 23"/>
                  <a:gd name="T9" fmla="*/ 1 h 26"/>
                  <a:gd name="T10" fmla="*/ 0 w 23"/>
                  <a:gd name="T11" fmla="*/ 1 h 26"/>
                  <a:gd name="T12" fmla="*/ 0 w 23"/>
                  <a:gd name="T13" fmla="*/ 1 h 26"/>
                  <a:gd name="T14" fmla="*/ 0 60000 65536"/>
                  <a:gd name="T15" fmla="*/ 0 60000 65536"/>
                  <a:gd name="T16" fmla="*/ 0 60000 65536"/>
                  <a:gd name="T17" fmla="*/ 0 60000 65536"/>
                  <a:gd name="T18" fmla="*/ 0 60000 65536"/>
                  <a:gd name="T19" fmla="*/ 0 60000 65536"/>
                  <a:gd name="T20" fmla="*/ 0 60000 65536"/>
                  <a:gd name="T21" fmla="*/ 0 w 23"/>
                  <a:gd name="T22" fmla="*/ 0 h 26"/>
                  <a:gd name="T23" fmla="*/ 23 w 23"/>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 h="26">
                    <a:moveTo>
                      <a:pt x="17" y="11"/>
                    </a:moveTo>
                    <a:lnTo>
                      <a:pt x="11" y="0"/>
                    </a:lnTo>
                    <a:lnTo>
                      <a:pt x="0" y="19"/>
                    </a:lnTo>
                    <a:lnTo>
                      <a:pt x="13" y="26"/>
                    </a:lnTo>
                    <a:lnTo>
                      <a:pt x="23" y="19"/>
                    </a:lnTo>
                    <a:lnTo>
                      <a:pt x="17" y="11"/>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28" name="Freeform 314"/>
              <p:cNvSpPr>
                <a:spLocks/>
              </p:cNvSpPr>
              <p:nvPr/>
            </p:nvSpPr>
            <p:spPr bwMode="auto">
              <a:xfrm>
                <a:off x="2228" y="2880"/>
                <a:ext cx="22" cy="14"/>
              </a:xfrm>
              <a:custGeom>
                <a:avLst/>
                <a:gdLst>
                  <a:gd name="T0" fmla="*/ 0 w 43"/>
                  <a:gd name="T1" fmla="*/ 0 h 29"/>
                  <a:gd name="T2" fmla="*/ 0 w 43"/>
                  <a:gd name="T3" fmla="*/ 0 h 29"/>
                  <a:gd name="T4" fmla="*/ 1 w 43"/>
                  <a:gd name="T5" fmla="*/ 0 h 29"/>
                  <a:gd name="T6" fmla="*/ 1 w 43"/>
                  <a:gd name="T7" fmla="*/ 0 h 29"/>
                  <a:gd name="T8" fmla="*/ 1 w 43"/>
                  <a:gd name="T9" fmla="*/ 0 h 29"/>
                  <a:gd name="T10" fmla="*/ 1 w 43"/>
                  <a:gd name="T11" fmla="*/ 0 h 29"/>
                  <a:gd name="T12" fmla="*/ 1 w 43"/>
                  <a:gd name="T13" fmla="*/ 0 h 29"/>
                  <a:gd name="T14" fmla="*/ 1 w 43"/>
                  <a:gd name="T15" fmla="*/ 0 h 29"/>
                  <a:gd name="T16" fmla="*/ 1 w 43"/>
                  <a:gd name="T17" fmla="*/ 0 h 29"/>
                  <a:gd name="T18" fmla="*/ 1 w 43"/>
                  <a:gd name="T19" fmla="*/ 0 h 29"/>
                  <a:gd name="T20" fmla="*/ 1 w 43"/>
                  <a:gd name="T21" fmla="*/ 0 h 29"/>
                  <a:gd name="T22" fmla="*/ 1 w 43"/>
                  <a:gd name="T23" fmla="*/ 0 h 29"/>
                  <a:gd name="T24" fmla="*/ 1 w 43"/>
                  <a:gd name="T25" fmla="*/ 0 h 29"/>
                  <a:gd name="T26" fmla="*/ 1 w 43"/>
                  <a:gd name="T27" fmla="*/ 0 h 29"/>
                  <a:gd name="T28" fmla="*/ 1 w 43"/>
                  <a:gd name="T29" fmla="*/ 0 h 29"/>
                  <a:gd name="T30" fmla="*/ 1 w 43"/>
                  <a:gd name="T31" fmla="*/ 0 h 29"/>
                  <a:gd name="T32" fmla="*/ 1 w 43"/>
                  <a:gd name="T33" fmla="*/ 0 h 29"/>
                  <a:gd name="T34" fmla="*/ 1 w 43"/>
                  <a:gd name="T35" fmla="*/ 0 h 29"/>
                  <a:gd name="T36" fmla="*/ 1 w 43"/>
                  <a:gd name="T37" fmla="*/ 0 h 29"/>
                  <a:gd name="T38" fmla="*/ 1 w 43"/>
                  <a:gd name="T39" fmla="*/ 0 h 29"/>
                  <a:gd name="T40" fmla="*/ 1 w 43"/>
                  <a:gd name="T41" fmla="*/ 0 h 29"/>
                  <a:gd name="T42" fmla="*/ 1 w 43"/>
                  <a:gd name="T43" fmla="*/ 0 h 29"/>
                  <a:gd name="T44" fmla="*/ 1 w 43"/>
                  <a:gd name="T45" fmla="*/ 0 h 29"/>
                  <a:gd name="T46" fmla="*/ 0 w 43"/>
                  <a:gd name="T47" fmla="*/ 0 h 29"/>
                  <a:gd name="T48" fmla="*/ 0 w 43"/>
                  <a:gd name="T49" fmla="*/ 0 h 2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3"/>
                  <a:gd name="T76" fmla="*/ 0 h 29"/>
                  <a:gd name="T77" fmla="*/ 43 w 43"/>
                  <a:gd name="T78" fmla="*/ 29 h 2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3" h="29">
                    <a:moveTo>
                      <a:pt x="0" y="29"/>
                    </a:moveTo>
                    <a:lnTo>
                      <a:pt x="0" y="27"/>
                    </a:lnTo>
                    <a:lnTo>
                      <a:pt x="2" y="25"/>
                    </a:lnTo>
                    <a:lnTo>
                      <a:pt x="2" y="19"/>
                    </a:lnTo>
                    <a:lnTo>
                      <a:pt x="5" y="16"/>
                    </a:lnTo>
                    <a:lnTo>
                      <a:pt x="7" y="10"/>
                    </a:lnTo>
                    <a:lnTo>
                      <a:pt x="11" y="6"/>
                    </a:lnTo>
                    <a:lnTo>
                      <a:pt x="15" y="2"/>
                    </a:lnTo>
                    <a:lnTo>
                      <a:pt x="21" y="0"/>
                    </a:lnTo>
                    <a:lnTo>
                      <a:pt x="24" y="0"/>
                    </a:lnTo>
                    <a:lnTo>
                      <a:pt x="28" y="0"/>
                    </a:lnTo>
                    <a:lnTo>
                      <a:pt x="32" y="0"/>
                    </a:lnTo>
                    <a:lnTo>
                      <a:pt x="36" y="0"/>
                    </a:lnTo>
                    <a:lnTo>
                      <a:pt x="42" y="2"/>
                    </a:lnTo>
                    <a:lnTo>
                      <a:pt x="43" y="4"/>
                    </a:lnTo>
                    <a:lnTo>
                      <a:pt x="40" y="16"/>
                    </a:lnTo>
                    <a:lnTo>
                      <a:pt x="36" y="14"/>
                    </a:lnTo>
                    <a:lnTo>
                      <a:pt x="32" y="14"/>
                    </a:lnTo>
                    <a:lnTo>
                      <a:pt x="24" y="16"/>
                    </a:lnTo>
                    <a:lnTo>
                      <a:pt x="17" y="19"/>
                    </a:lnTo>
                    <a:lnTo>
                      <a:pt x="11" y="23"/>
                    </a:lnTo>
                    <a:lnTo>
                      <a:pt x="5" y="27"/>
                    </a:lnTo>
                    <a:lnTo>
                      <a:pt x="2" y="27"/>
                    </a:lnTo>
                    <a:lnTo>
                      <a:pt x="0" y="29"/>
                    </a:lnTo>
                    <a:close/>
                  </a:path>
                </a:pathLst>
              </a:custGeom>
              <a:solidFill>
                <a:srgbClr val="F7C4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29" name="Freeform 315"/>
              <p:cNvSpPr>
                <a:spLocks/>
              </p:cNvSpPr>
              <p:nvPr/>
            </p:nvSpPr>
            <p:spPr bwMode="auto">
              <a:xfrm>
                <a:off x="2172" y="2892"/>
                <a:ext cx="55" cy="49"/>
              </a:xfrm>
              <a:custGeom>
                <a:avLst/>
                <a:gdLst>
                  <a:gd name="T0" fmla="*/ 1 w 110"/>
                  <a:gd name="T1" fmla="*/ 1 h 97"/>
                  <a:gd name="T2" fmla="*/ 1 w 110"/>
                  <a:gd name="T3" fmla="*/ 1 h 97"/>
                  <a:gd name="T4" fmla="*/ 1 w 110"/>
                  <a:gd name="T5" fmla="*/ 1 h 97"/>
                  <a:gd name="T6" fmla="*/ 1 w 110"/>
                  <a:gd name="T7" fmla="*/ 1 h 97"/>
                  <a:gd name="T8" fmla="*/ 1 w 110"/>
                  <a:gd name="T9" fmla="*/ 1 h 97"/>
                  <a:gd name="T10" fmla="*/ 1 w 110"/>
                  <a:gd name="T11" fmla="*/ 1 h 97"/>
                  <a:gd name="T12" fmla="*/ 1 w 110"/>
                  <a:gd name="T13" fmla="*/ 1 h 97"/>
                  <a:gd name="T14" fmla="*/ 1 w 110"/>
                  <a:gd name="T15" fmla="*/ 1 h 97"/>
                  <a:gd name="T16" fmla="*/ 1 w 110"/>
                  <a:gd name="T17" fmla="*/ 1 h 97"/>
                  <a:gd name="T18" fmla="*/ 0 w 110"/>
                  <a:gd name="T19" fmla="*/ 1 h 97"/>
                  <a:gd name="T20" fmla="*/ 0 w 110"/>
                  <a:gd name="T21" fmla="*/ 1 h 97"/>
                  <a:gd name="T22" fmla="*/ 0 w 110"/>
                  <a:gd name="T23" fmla="*/ 1 h 97"/>
                  <a:gd name="T24" fmla="*/ 0 w 110"/>
                  <a:gd name="T25" fmla="*/ 1 h 97"/>
                  <a:gd name="T26" fmla="*/ 0 w 110"/>
                  <a:gd name="T27" fmla="*/ 1 h 97"/>
                  <a:gd name="T28" fmla="*/ 1 w 110"/>
                  <a:gd name="T29" fmla="*/ 1 h 97"/>
                  <a:gd name="T30" fmla="*/ 1 w 110"/>
                  <a:gd name="T31" fmla="*/ 1 h 97"/>
                  <a:gd name="T32" fmla="*/ 1 w 110"/>
                  <a:gd name="T33" fmla="*/ 1 h 97"/>
                  <a:gd name="T34" fmla="*/ 1 w 110"/>
                  <a:gd name="T35" fmla="*/ 1 h 97"/>
                  <a:gd name="T36" fmla="*/ 1 w 110"/>
                  <a:gd name="T37" fmla="*/ 1 h 97"/>
                  <a:gd name="T38" fmla="*/ 1 w 110"/>
                  <a:gd name="T39" fmla="*/ 1 h 97"/>
                  <a:gd name="T40" fmla="*/ 1 w 110"/>
                  <a:gd name="T41" fmla="*/ 1 h 97"/>
                  <a:gd name="T42" fmla="*/ 1 w 110"/>
                  <a:gd name="T43" fmla="*/ 1 h 97"/>
                  <a:gd name="T44" fmla="*/ 1 w 110"/>
                  <a:gd name="T45" fmla="*/ 1 h 97"/>
                  <a:gd name="T46" fmla="*/ 1 w 110"/>
                  <a:gd name="T47" fmla="*/ 1 h 97"/>
                  <a:gd name="T48" fmla="*/ 1 w 110"/>
                  <a:gd name="T49" fmla="*/ 0 h 97"/>
                  <a:gd name="T50" fmla="*/ 1 w 110"/>
                  <a:gd name="T51" fmla="*/ 0 h 97"/>
                  <a:gd name="T52" fmla="*/ 1 w 110"/>
                  <a:gd name="T53" fmla="*/ 0 h 97"/>
                  <a:gd name="T54" fmla="*/ 1 w 110"/>
                  <a:gd name="T55" fmla="*/ 0 h 97"/>
                  <a:gd name="T56" fmla="*/ 1 w 110"/>
                  <a:gd name="T57" fmla="*/ 0 h 97"/>
                  <a:gd name="T58" fmla="*/ 1 w 110"/>
                  <a:gd name="T59" fmla="*/ 0 h 97"/>
                  <a:gd name="T60" fmla="*/ 1 w 110"/>
                  <a:gd name="T61" fmla="*/ 1 h 97"/>
                  <a:gd name="T62" fmla="*/ 1 w 110"/>
                  <a:gd name="T63" fmla="*/ 1 h 97"/>
                  <a:gd name="T64" fmla="*/ 1 w 110"/>
                  <a:gd name="T65" fmla="*/ 1 h 97"/>
                  <a:gd name="T66" fmla="*/ 1 w 110"/>
                  <a:gd name="T67" fmla="*/ 1 h 97"/>
                  <a:gd name="T68" fmla="*/ 1 w 110"/>
                  <a:gd name="T69" fmla="*/ 1 h 97"/>
                  <a:gd name="T70" fmla="*/ 1 w 110"/>
                  <a:gd name="T71" fmla="*/ 1 h 97"/>
                  <a:gd name="T72" fmla="*/ 1 w 110"/>
                  <a:gd name="T73" fmla="*/ 1 h 97"/>
                  <a:gd name="T74" fmla="*/ 1 w 110"/>
                  <a:gd name="T75" fmla="*/ 1 h 97"/>
                  <a:gd name="T76" fmla="*/ 1 w 110"/>
                  <a:gd name="T77" fmla="*/ 1 h 97"/>
                  <a:gd name="T78" fmla="*/ 1 w 110"/>
                  <a:gd name="T79" fmla="*/ 1 h 97"/>
                  <a:gd name="T80" fmla="*/ 1 w 110"/>
                  <a:gd name="T81" fmla="*/ 1 h 97"/>
                  <a:gd name="T82" fmla="*/ 1 w 110"/>
                  <a:gd name="T83" fmla="*/ 1 h 97"/>
                  <a:gd name="T84" fmla="*/ 1 w 110"/>
                  <a:gd name="T85" fmla="*/ 1 h 97"/>
                  <a:gd name="T86" fmla="*/ 1 w 110"/>
                  <a:gd name="T87" fmla="*/ 1 h 97"/>
                  <a:gd name="T88" fmla="*/ 1 w 110"/>
                  <a:gd name="T89" fmla="*/ 1 h 97"/>
                  <a:gd name="T90" fmla="*/ 1 w 110"/>
                  <a:gd name="T91" fmla="*/ 1 h 97"/>
                  <a:gd name="T92" fmla="*/ 1 w 110"/>
                  <a:gd name="T93" fmla="*/ 1 h 97"/>
                  <a:gd name="T94" fmla="*/ 1 w 110"/>
                  <a:gd name="T95" fmla="*/ 1 h 97"/>
                  <a:gd name="T96" fmla="*/ 1 w 110"/>
                  <a:gd name="T97" fmla="*/ 1 h 97"/>
                  <a:gd name="T98" fmla="*/ 1 w 110"/>
                  <a:gd name="T99" fmla="*/ 1 h 97"/>
                  <a:gd name="T100" fmla="*/ 1 w 110"/>
                  <a:gd name="T101" fmla="*/ 1 h 97"/>
                  <a:gd name="T102" fmla="*/ 1 w 110"/>
                  <a:gd name="T103" fmla="*/ 1 h 97"/>
                  <a:gd name="T104" fmla="*/ 1 w 110"/>
                  <a:gd name="T105" fmla="*/ 1 h 97"/>
                  <a:gd name="T106" fmla="*/ 1 w 110"/>
                  <a:gd name="T107" fmla="*/ 1 h 97"/>
                  <a:gd name="T108" fmla="*/ 1 w 110"/>
                  <a:gd name="T109" fmla="*/ 1 h 97"/>
                  <a:gd name="T110" fmla="*/ 1 w 110"/>
                  <a:gd name="T111" fmla="*/ 1 h 97"/>
                  <a:gd name="T112" fmla="*/ 1 w 110"/>
                  <a:gd name="T113" fmla="*/ 1 h 97"/>
                  <a:gd name="T114" fmla="*/ 1 w 110"/>
                  <a:gd name="T115" fmla="*/ 1 h 97"/>
                  <a:gd name="T116" fmla="*/ 1 w 110"/>
                  <a:gd name="T117" fmla="*/ 1 h 97"/>
                  <a:gd name="T118" fmla="*/ 1 w 110"/>
                  <a:gd name="T119" fmla="*/ 1 h 9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0"/>
                  <a:gd name="T181" fmla="*/ 0 h 97"/>
                  <a:gd name="T182" fmla="*/ 110 w 110"/>
                  <a:gd name="T183" fmla="*/ 97 h 9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0" h="97">
                    <a:moveTo>
                      <a:pt x="26" y="91"/>
                    </a:moveTo>
                    <a:lnTo>
                      <a:pt x="24" y="90"/>
                    </a:lnTo>
                    <a:lnTo>
                      <a:pt x="20" y="88"/>
                    </a:lnTo>
                    <a:lnTo>
                      <a:pt x="17" y="82"/>
                    </a:lnTo>
                    <a:lnTo>
                      <a:pt x="11" y="76"/>
                    </a:lnTo>
                    <a:lnTo>
                      <a:pt x="9" y="72"/>
                    </a:lnTo>
                    <a:lnTo>
                      <a:pt x="7" y="69"/>
                    </a:lnTo>
                    <a:lnTo>
                      <a:pt x="5" y="65"/>
                    </a:lnTo>
                    <a:lnTo>
                      <a:pt x="1" y="61"/>
                    </a:lnTo>
                    <a:lnTo>
                      <a:pt x="0" y="55"/>
                    </a:lnTo>
                    <a:lnTo>
                      <a:pt x="0" y="52"/>
                    </a:lnTo>
                    <a:lnTo>
                      <a:pt x="0" y="46"/>
                    </a:lnTo>
                    <a:lnTo>
                      <a:pt x="0" y="42"/>
                    </a:lnTo>
                    <a:lnTo>
                      <a:pt x="0" y="36"/>
                    </a:lnTo>
                    <a:lnTo>
                      <a:pt x="1" y="33"/>
                    </a:lnTo>
                    <a:lnTo>
                      <a:pt x="1" y="29"/>
                    </a:lnTo>
                    <a:lnTo>
                      <a:pt x="3" y="25"/>
                    </a:lnTo>
                    <a:lnTo>
                      <a:pt x="7" y="17"/>
                    </a:lnTo>
                    <a:lnTo>
                      <a:pt x="13" y="12"/>
                    </a:lnTo>
                    <a:lnTo>
                      <a:pt x="17" y="6"/>
                    </a:lnTo>
                    <a:lnTo>
                      <a:pt x="24" y="4"/>
                    </a:lnTo>
                    <a:lnTo>
                      <a:pt x="30" y="2"/>
                    </a:lnTo>
                    <a:lnTo>
                      <a:pt x="38" y="2"/>
                    </a:lnTo>
                    <a:lnTo>
                      <a:pt x="43" y="2"/>
                    </a:lnTo>
                    <a:lnTo>
                      <a:pt x="49" y="0"/>
                    </a:lnTo>
                    <a:lnTo>
                      <a:pt x="55" y="0"/>
                    </a:lnTo>
                    <a:lnTo>
                      <a:pt x="60" y="0"/>
                    </a:lnTo>
                    <a:lnTo>
                      <a:pt x="64" y="0"/>
                    </a:lnTo>
                    <a:lnTo>
                      <a:pt x="70" y="0"/>
                    </a:lnTo>
                    <a:lnTo>
                      <a:pt x="74" y="0"/>
                    </a:lnTo>
                    <a:lnTo>
                      <a:pt x="81" y="2"/>
                    </a:lnTo>
                    <a:lnTo>
                      <a:pt x="87" y="4"/>
                    </a:lnTo>
                    <a:lnTo>
                      <a:pt x="93" y="8"/>
                    </a:lnTo>
                    <a:lnTo>
                      <a:pt x="97" y="10"/>
                    </a:lnTo>
                    <a:lnTo>
                      <a:pt x="102" y="15"/>
                    </a:lnTo>
                    <a:lnTo>
                      <a:pt x="104" y="19"/>
                    </a:lnTo>
                    <a:lnTo>
                      <a:pt x="108" y="25"/>
                    </a:lnTo>
                    <a:lnTo>
                      <a:pt x="110" y="31"/>
                    </a:lnTo>
                    <a:lnTo>
                      <a:pt x="110" y="38"/>
                    </a:lnTo>
                    <a:lnTo>
                      <a:pt x="110" y="44"/>
                    </a:lnTo>
                    <a:lnTo>
                      <a:pt x="110" y="52"/>
                    </a:lnTo>
                    <a:lnTo>
                      <a:pt x="108" y="57"/>
                    </a:lnTo>
                    <a:lnTo>
                      <a:pt x="106" y="63"/>
                    </a:lnTo>
                    <a:lnTo>
                      <a:pt x="104" y="67"/>
                    </a:lnTo>
                    <a:lnTo>
                      <a:pt x="100" y="72"/>
                    </a:lnTo>
                    <a:lnTo>
                      <a:pt x="97" y="76"/>
                    </a:lnTo>
                    <a:lnTo>
                      <a:pt x="93" y="82"/>
                    </a:lnTo>
                    <a:lnTo>
                      <a:pt x="87" y="86"/>
                    </a:lnTo>
                    <a:lnTo>
                      <a:pt x="83" y="88"/>
                    </a:lnTo>
                    <a:lnTo>
                      <a:pt x="79" y="90"/>
                    </a:lnTo>
                    <a:lnTo>
                      <a:pt x="78" y="93"/>
                    </a:lnTo>
                    <a:lnTo>
                      <a:pt x="72" y="95"/>
                    </a:lnTo>
                    <a:lnTo>
                      <a:pt x="66" y="97"/>
                    </a:lnTo>
                    <a:lnTo>
                      <a:pt x="60" y="93"/>
                    </a:lnTo>
                    <a:lnTo>
                      <a:pt x="57" y="91"/>
                    </a:lnTo>
                    <a:lnTo>
                      <a:pt x="53" y="90"/>
                    </a:lnTo>
                    <a:lnTo>
                      <a:pt x="43" y="95"/>
                    </a:lnTo>
                    <a:lnTo>
                      <a:pt x="26" y="91"/>
                    </a:lnTo>
                    <a:close/>
                  </a:path>
                </a:pathLst>
              </a:custGeom>
              <a:solidFill>
                <a:srgbClr val="E01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30" name="Freeform 316"/>
              <p:cNvSpPr>
                <a:spLocks/>
              </p:cNvSpPr>
              <p:nvPr/>
            </p:nvSpPr>
            <p:spPr bwMode="auto">
              <a:xfrm>
                <a:off x="2179" y="2896"/>
                <a:ext cx="42" cy="22"/>
              </a:xfrm>
              <a:custGeom>
                <a:avLst/>
                <a:gdLst>
                  <a:gd name="T0" fmla="*/ 1 w 83"/>
                  <a:gd name="T1" fmla="*/ 1 h 44"/>
                  <a:gd name="T2" fmla="*/ 1 w 83"/>
                  <a:gd name="T3" fmla="*/ 1 h 44"/>
                  <a:gd name="T4" fmla="*/ 1 w 83"/>
                  <a:gd name="T5" fmla="*/ 1 h 44"/>
                  <a:gd name="T6" fmla="*/ 1 w 83"/>
                  <a:gd name="T7" fmla="*/ 1 h 44"/>
                  <a:gd name="T8" fmla="*/ 1 w 83"/>
                  <a:gd name="T9" fmla="*/ 1 h 44"/>
                  <a:gd name="T10" fmla="*/ 1 w 83"/>
                  <a:gd name="T11" fmla="*/ 1 h 44"/>
                  <a:gd name="T12" fmla="*/ 1 w 83"/>
                  <a:gd name="T13" fmla="*/ 1 h 44"/>
                  <a:gd name="T14" fmla="*/ 1 w 83"/>
                  <a:gd name="T15" fmla="*/ 1 h 44"/>
                  <a:gd name="T16" fmla="*/ 1 w 83"/>
                  <a:gd name="T17" fmla="*/ 1 h 44"/>
                  <a:gd name="T18" fmla="*/ 1 w 83"/>
                  <a:gd name="T19" fmla="*/ 1 h 44"/>
                  <a:gd name="T20" fmla="*/ 1 w 83"/>
                  <a:gd name="T21" fmla="*/ 1 h 44"/>
                  <a:gd name="T22" fmla="*/ 1 w 83"/>
                  <a:gd name="T23" fmla="*/ 1 h 44"/>
                  <a:gd name="T24" fmla="*/ 1 w 83"/>
                  <a:gd name="T25" fmla="*/ 1 h 44"/>
                  <a:gd name="T26" fmla="*/ 1 w 83"/>
                  <a:gd name="T27" fmla="*/ 1 h 44"/>
                  <a:gd name="T28" fmla="*/ 1 w 83"/>
                  <a:gd name="T29" fmla="*/ 0 h 44"/>
                  <a:gd name="T30" fmla="*/ 1 w 83"/>
                  <a:gd name="T31" fmla="*/ 0 h 44"/>
                  <a:gd name="T32" fmla="*/ 1 w 83"/>
                  <a:gd name="T33" fmla="*/ 1 h 44"/>
                  <a:gd name="T34" fmla="*/ 1 w 83"/>
                  <a:gd name="T35" fmla="*/ 1 h 44"/>
                  <a:gd name="T36" fmla="*/ 1 w 83"/>
                  <a:gd name="T37" fmla="*/ 1 h 44"/>
                  <a:gd name="T38" fmla="*/ 1 w 83"/>
                  <a:gd name="T39" fmla="*/ 1 h 44"/>
                  <a:gd name="T40" fmla="*/ 1 w 83"/>
                  <a:gd name="T41" fmla="*/ 1 h 44"/>
                  <a:gd name="T42" fmla="*/ 1 w 83"/>
                  <a:gd name="T43" fmla="*/ 1 h 44"/>
                  <a:gd name="T44" fmla="*/ 1 w 83"/>
                  <a:gd name="T45" fmla="*/ 1 h 44"/>
                  <a:gd name="T46" fmla="*/ 1 w 83"/>
                  <a:gd name="T47" fmla="*/ 1 h 44"/>
                  <a:gd name="T48" fmla="*/ 1 w 83"/>
                  <a:gd name="T49" fmla="*/ 1 h 44"/>
                  <a:gd name="T50" fmla="*/ 1 w 83"/>
                  <a:gd name="T51" fmla="*/ 1 h 44"/>
                  <a:gd name="T52" fmla="*/ 1 w 83"/>
                  <a:gd name="T53" fmla="*/ 1 h 44"/>
                  <a:gd name="T54" fmla="*/ 1 w 83"/>
                  <a:gd name="T55" fmla="*/ 1 h 44"/>
                  <a:gd name="T56" fmla="*/ 1 w 83"/>
                  <a:gd name="T57" fmla="*/ 1 h 44"/>
                  <a:gd name="T58" fmla="*/ 1 w 83"/>
                  <a:gd name="T59" fmla="*/ 1 h 44"/>
                  <a:gd name="T60" fmla="*/ 1 w 83"/>
                  <a:gd name="T61" fmla="*/ 1 h 44"/>
                  <a:gd name="T62" fmla="*/ 1 w 83"/>
                  <a:gd name="T63" fmla="*/ 1 h 44"/>
                  <a:gd name="T64" fmla="*/ 1 w 83"/>
                  <a:gd name="T65" fmla="*/ 1 h 44"/>
                  <a:gd name="T66" fmla="*/ 1 w 83"/>
                  <a:gd name="T67" fmla="*/ 1 h 44"/>
                  <a:gd name="T68" fmla="*/ 1 w 83"/>
                  <a:gd name="T69" fmla="*/ 1 h 44"/>
                  <a:gd name="T70" fmla="*/ 1 w 83"/>
                  <a:gd name="T71" fmla="*/ 1 h 44"/>
                  <a:gd name="T72" fmla="*/ 1 w 83"/>
                  <a:gd name="T73" fmla="*/ 1 h 44"/>
                  <a:gd name="T74" fmla="*/ 1 w 83"/>
                  <a:gd name="T75" fmla="*/ 1 h 44"/>
                  <a:gd name="T76" fmla="*/ 1 w 83"/>
                  <a:gd name="T77" fmla="*/ 1 h 44"/>
                  <a:gd name="T78" fmla="*/ 1 w 83"/>
                  <a:gd name="T79" fmla="*/ 1 h 44"/>
                  <a:gd name="T80" fmla="*/ 1 w 83"/>
                  <a:gd name="T81" fmla="*/ 1 h 44"/>
                  <a:gd name="T82" fmla="*/ 1 w 83"/>
                  <a:gd name="T83" fmla="*/ 1 h 44"/>
                  <a:gd name="T84" fmla="*/ 1 w 83"/>
                  <a:gd name="T85" fmla="*/ 1 h 44"/>
                  <a:gd name="T86" fmla="*/ 1 w 83"/>
                  <a:gd name="T87" fmla="*/ 1 h 44"/>
                  <a:gd name="T88" fmla="*/ 1 w 83"/>
                  <a:gd name="T89" fmla="*/ 1 h 44"/>
                  <a:gd name="T90" fmla="*/ 1 w 83"/>
                  <a:gd name="T91" fmla="*/ 1 h 44"/>
                  <a:gd name="T92" fmla="*/ 1 w 83"/>
                  <a:gd name="T93" fmla="*/ 1 h 44"/>
                  <a:gd name="T94" fmla="*/ 1 w 83"/>
                  <a:gd name="T95" fmla="*/ 1 h 44"/>
                  <a:gd name="T96" fmla="*/ 1 w 83"/>
                  <a:gd name="T97" fmla="*/ 1 h 44"/>
                  <a:gd name="T98" fmla="*/ 0 w 83"/>
                  <a:gd name="T99" fmla="*/ 1 h 44"/>
                  <a:gd name="T100" fmla="*/ 1 w 83"/>
                  <a:gd name="T101" fmla="*/ 1 h 44"/>
                  <a:gd name="T102" fmla="*/ 1 w 83"/>
                  <a:gd name="T103" fmla="*/ 1 h 4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3"/>
                  <a:gd name="T157" fmla="*/ 0 h 44"/>
                  <a:gd name="T158" fmla="*/ 83 w 83"/>
                  <a:gd name="T159" fmla="*/ 44 h 4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3" h="44">
                    <a:moveTo>
                      <a:pt x="2" y="26"/>
                    </a:moveTo>
                    <a:lnTo>
                      <a:pt x="2" y="23"/>
                    </a:lnTo>
                    <a:lnTo>
                      <a:pt x="4" y="19"/>
                    </a:lnTo>
                    <a:lnTo>
                      <a:pt x="7" y="11"/>
                    </a:lnTo>
                    <a:lnTo>
                      <a:pt x="15" y="7"/>
                    </a:lnTo>
                    <a:lnTo>
                      <a:pt x="17" y="5"/>
                    </a:lnTo>
                    <a:lnTo>
                      <a:pt x="21" y="4"/>
                    </a:lnTo>
                    <a:lnTo>
                      <a:pt x="26" y="4"/>
                    </a:lnTo>
                    <a:lnTo>
                      <a:pt x="32" y="4"/>
                    </a:lnTo>
                    <a:lnTo>
                      <a:pt x="36" y="2"/>
                    </a:lnTo>
                    <a:lnTo>
                      <a:pt x="40" y="2"/>
                    </a:lnTo>
                    <a:lnTo>
                      <a:pt x="44" y="2"/>
                    </a:lnTo>
                    <a:lnTo>
                      <a:pt x="47" y="4"/>
                    </a:lnTo>
                    <a:lnTo>
                      <a:pt x="51" y="2"/>
                    </a:lnTo>
                    <a:lnTo>
                      <a:pt x="61" y="0"/>
                    </a:lnTo>
                    <a:lnTo>
                      <a:pt x="64" y="0"/>
                    </a:lnTo>
                    <a:lnTo>
                      <a:pt x="66" y="2"/>
                    </a:lnTo>
                    <a:lnTo>
                      <a:pt x="70" y="4"/>
                    </a:lnTo>
                    <a:lnTo>
                      <a:pt x="74" y="7"/>
                    </a:lnTo>
                    <a:lnTo>
                      <a:pt x="76" y="13"/>
                    </a:lnTo>
                    <a:lnTo>
                      <a:pt x="80" y="17"/>
                    </a:lnTo>
                    <a:lnTo>
                      <a:pt x="82" y="23"/>
                    </a:lnTo>
                    <a:lnTo>
                      <a:pt x="83" y="26"/>
                    </a:lnTo>
                    <a:lnTo>
                      <a:pt x="83" y="30"/>
                    </a:lnTo>
                    <a:lnTo>
                      <a:pt x="83" y="34"/>
                    </a:lnTo>
                    <a:lnTo>
                      <a:pt x="82" y="36"/>
                    </a:lnTo>
                    <a:lnTo>
                      <a:pt x="78" y="40"/>
                    </a:lnTo>
                    <a:lnTo>
                      <a:pt x="72" y="40"/>
                    </a:lnTo>
                    <a:lnTo>
                      <a:pt x="68" y="42"/>
                    </a:lnTo>
                    <a:lnTo>
                      <a:pt x="64" y="44"/>
                    </a:lnTo>
                    <a:lnTo>
                      <a:pt x="61" y="44"/>
                    </a:lnTo>
                    <a:lnTo>
                      <a:pt x="59" y="44"/>
                    </a:lnTo>
                    <a:lnTo>
                      <a:pt x="57" y="42"/>
                    </a:lnTo>
                    <a:lnTo>
                      <a:pt x="55" y="38"/>
                    </a:lnTo>
                    <a:lnTo>
                      <a:pt x="55" y="36"/>
                    </a:lnTo>
                    <a:lnTo>
                      <a:pt x="51" y="32"/>
                    </a:lnTo>
                    <a:lnTo>
                      <a:pt x="51" y="30"/>
                    </a:lnTo>
                    <a:lnTo>
                      <a:pt x="47" y="30"/>
                    </a:lnTo>
                    <a:lnTo>
                      <a:pt x="45" y="32"/>
                    </a:lnTo>
                    <a:lnTo>
                      <a:pt x="42" y="36"/>
                    </a:lnTo>
                    <a:lnTo>
                      <a:pt x="40" y="38"/>
                    </a:lnTo>
                    <a:lnTo>
                      <a:pt x="34" y="40"/>
                    </a:lnTo>
                    <a:lnTo>
                      <a:pt x="30" y="44"/>
                    </a:lnTo>
                    <a:lnTo>
                      <a:pt x="24" y="44"/>
                    </a:lnTo>
                    <a:lnTo>
                      <a:pt x="19" y="42"/>
                    </a:lnTo>
                    <a:lnTo>
                      <a:pt x="15" y="40"/>
                    </a:lnTo>
                    <a:lnTo>
                      <a:pt x="9" y="36"/>
                    </a:lnTo>
                    <a:lnTo>
                      <a:pt x="5" y="32"/>
                    </a:lnTo>
                    <a:lnTo>
                      <a:pt x="2" y="30"/>
                    </a:lnTo>
                    <a:lnTo>
                      <a:pt x="0" y="28"/>
                    </a:lnTo>
                    <a:lnTo>
                      <a:pt x="2" y="26"/>
                    </a:lnTo>
                    <a:close/>
                  </a:path>
                </a:pathLst>
              </a:custGeom>
              <a:solidFill>
                <a:srgbClr val="F79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31" name="Freeform 317"/>
              <p:cNvSpPr>
                <a:spLocks/>
              </p:cNvSpPr>
              <p:nvPr/>
            </p:nvSpPr>
            <p:spPr bwMode="auto">
              <a:xfrm>
                <a:off x="2194" y="2898"/>
                <a:ext cx="13" cy="9"/>
              </a:xfrm>
              <a:custGeom>
                <a:avLst/>
                <a:gdLst>
                  <a:gd name="T0" fmla="*/ 0 w 27"/>
                  <a:gd name="T1" fmla="*/ 0 h 19"/>
                  <a:gd name="T2" fmla="*/ 0 w 27"/>
                  <a:gd name="T3" fmla="*/ 0 h 19"/>
                  <a:gd name="T4" fmla="*/ 0 w 27"/>
                  <a:gd name="T5" fmla="*/ 0 h 19"/>
                  <a:gd name="T6" fmla="*/ 0 w 27"/>
                  <a:gd name="T7" fmla="*/ 0 h 19"/>
                  <a:gd name="T8" fmla="*/ 0 w 27"/>
                  <a:gd name="T9" fmla="*/ 0 h 19"/>
                  <a:gd name="T10" fmla="*/ 0 w 27"/>
                  <a:gd name="T11" fmla="*/ 0 h 19"/>
                  <a:gd name="T12" fmla="*/ 0 w 27"/>
                  <a:gd name="T13" fmla="*/ 0 h 19"/>
                  <a:gd name="T14" fmla="*/ 0 60000 65536"/>
                  <a:gd name="T15" fmla="*/ 0 60000 65536"/>
                  <a:gd name="T16" fmla="*/ 0 60000 65536"/>
                  <a:gd name="T17" fmla="*/ 0 60000 65536"/>
                  <a:gd name="T18" fmla="*/ 0 60000 65536"/>
                  <a:gd name="T19" fmla="*/ 0 60000 65536"/>
                  <a:gd name="T20" fmla="*/ 0 60000 65536"/>
                  <a:gd name="T21" fmla="*/ 0 w 27"/>
                  <a:gd name="T22" fmla="*/ 0 h 19"/>
                  <a:gd name="T23" fmla="*/ 27 w 27"/>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19">
                    <a:moveTo>
                      <a:pt x="12" y="19"/>
                    </a:moveTo>
                    <a:lnTo>
                      <a:pt x="0" y="9"/>
                    </a:lnTo>
                    <a:lnTo>
                      <a:pt x="16" y="0"/>
                    </a:lnTo>
                    <a:lnTo>
                      <a:pt x="27" y="11"/>
                    </a:lnTo>
                    <a:lnTo>
                      <a:pt x="14" y="13"/>
                    </a:lnTo>
                    <a:lnTo>
                      <a:pt x="12" y="19"/>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32" name="Freeform 318"/>
              <p:cNvSpPr>
                <a:spLocks/>
              </p:cNvSpPr>
              <p:nvPr/>
            </p:nvSpPr>
            <p:spPr bwMode="auto">
              <a:xfrm>
                <a:off x="2182" y="2787"/>
                <a:ext cx="344" cy="299"/>
              </a:xfrm>
              <a:custGeom>
                <a:avLst/>
                <a:gdLst>
                  <a:gd name="T0" fmla="*/ 1 w 688"/>
                  <a:gd name="T1" fmla="*/ 0 h 599"/>
                  <a:gd name="T2" fmla="*/ 0 w 688"/>
                  <a:gd name="T3" fmla="*/ 0 h 599"/>
                  <a:gd name="T4" fmla="*/ 1 w 688"/>
                  <a:gd name="T5" fmla="*/ 0 h 599"/>
                  <a:gd name="T6" fmla="*/ 1 w 688"/>
                  <a:gd name="T7" fmla="*/ 0 h 599"/>
                  <a:gd name="T8" fmla="*/ 1 w 688"/>
                  <a:gd name="T9" fmla="*/ 0 h 599"/>
                  <a:gd name="T10" fmla="*/ 1 w 688"/>
                  <a:gd name="T11" fmla="*/ 0 h 599"/>
                  <a:gd name="T12" fmla="*/ 1 w 688"/>
                  <a:gd name="T13" fmla="*/ 0 h 599"/>
                  <a:gd name="T14" fmla="*/ 0 60000 65536"/>
                  <a:gd name="T15" fmla="*/ 0 60000 65536"/>
                  <a:gd name="T16" fmla="*/ 0 60000 65536"/>
                  <a:gd name="T17" fmla="*/ 0 60000 65536"/>
                  <a:gd name="T18" fmla="*/ 0 60000 65536"/>
                  <a:gd name="T19" fmla="*/ 0 60000 65536"/>
                  <a:gd name="T20" fmla="*/ 0 60000 65536"/>
                  <a:gd name="T21" fmla="*/ 0 w 688"/>
                  <a:gd name="T22" fmla="*/ 0 h 599"/>
                  <a:gd name="T23" fmla="*/ 688 w 688"/>
                  <a:gd name="T24" fmla="*/ 599 h 59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88" h="599">
                    <a:moveTo>
                      <a:pt x="668" y="285"/>
                    </a:moveTo>
                    <a:lnTo>
                      <a:pt x="0" y="599"/>
                    </a:lnTo>
                    <a:lnTo>
                      <a:pt x="25" y="314"/>
                    </a:lnTo>
                    <a:lnTo>
                      <a:pt x="675" y="2"/>
                    </a:lnTo>
                    <a:lnTo>
                      <a:pt x="688" y="0"/>
                    </a:lnTo>
                    <a:lnTo>
                      <a:pt x="668" y="285"/>
                    </a:lnTo>
                    <a:close/>
                  </a:path>
                </a:pathLst>
              </a:custGeom>
              <a:solidFill>
                <a:srgbClr val="85D1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33" name="Freeform 319"/>
              <p:cNvSpPr>
                <a:spLocks/>
              </p:cNvSpPr>
              <p:nvPr/>
            </p:nvSpPr>
            <p:spPr bwMode="auto">
              <a:xfrm>
                <a:off x="2269" y="3053"/>
                <a:ext cx="51" cy="77"/>
              </a:xfrm>
              <a:custGeom>
                <a:avLst/>
                <a:gdLst>
                  <a:gd name="T0" fmla="*/ 0 w 103"/>
                  <a:gd name="T1" fmla="*/ 1 h 154"/>
                  <a:gd name="T2" fmla="*/ 0 w 103"/>
                  <a:gd name="T3" fmla="*/ 1 h 154"/>
                  <a:gd name="T4" fmla="*/ 0 w 103"/>
                  <a:gd name="T5" fmla="*/ 1 h 154"/>
                  <a:gd name="T6" fmla="*/ 0 w 103"/>
                  <a:gd name="T7" fmla="*/ 1 h 154"/>
                  <a:gd name="T8" fmla="*/ 0 w 103"/>
                  <a:gd name="T9" fmla="*/ 1 h 154"/>
                  <a:gd name="T10" fmla="*/ 0 w 103"/>
                  <a:gd name="T11" fmla="*/ 1 h 154"/>
                  <a:gd name="T12" fmla="*/ 0 w 103"/>
                  <a:gd name="T13" fmla="*/ 1 h 154"/>
                  <a:gd name="T14" fmla="*/ 0 w 103"/>
                  <a:gd name="T15" fmla="*/ 1 h 154"/>
                  <a:gd name="T16" fmla="*/ 0 w 103"/>
                  <a:gd name="T17" fmla="*/ 1 h 154"/>
                  <a:gd name="T18" fmla="*/ 0 w 103"/>
                  <a:gd name="T19" fmla="*/ 1 h 154"/>
                  <a:gd name="T20" fmla="*/ 0 w 103"/>
                  <a:gd name="T21" fmla="*/ 1 h 154"/>
                  <a:gd name="T22" fmla="*/ 0 w 103"/>
                  <a:gd name="T23" fmla="*/ 1 h 154"/>
                  <a:gd name="T24" fmla="*/ 0 w 103"/>
                  <a:gd name="T25" fmla="*/ 1 h 154"/>
                  <a:gd name="T26" fmla="*/ 0 w 103"/>
                  <a:gd name="T27" fmla="*/ 1 h 154"/>
                  <a:gd name="T28" fmla="*/ 0 w 103"/>
                  <a:gd name="T29" fmla="*/ 1 h 154"/>
                  <a:gd name="T30" fmla="*/ 0 w 103"/>
                  <a:gd name="T31" fmla="*/ 1 h 154"/>
                  <a:gd name="T32" fmla="*/ 0 w 103"/>
                  <a:gd name="T33" fmla="*/ 0 h 154"/>
                  <a:gd name="T34" fmla="*/ 0 w 103"/>
                  <a:gd name="T35" fmla="*/ 0 h 154"/>
                  <a:gd name="T36" fmla="*/ 0 w 103"/>
                  <a:gd name="T37" fmla="*/ 1 h 154"/>
                  <a:gd name="T38" fmla="*/ 0 w 103"/>
                  <a:gd name="T39" fmla="*/ 1 h 154"/>
                  <a:gd name="T40" fmla="*/ 0 w 103"/>
                  <a:gd name="T41" fmla="*/ 1 h 154"/>
                  <a:gd name="T42" fmla="*/ 0 w 103"/>
                  <a:gd name="T43" fmla="*/ 1 h 154"/>
                  <a:gd name="T44" fmla="*/ 0 w 103"/>
                  <a:gd name="T45" fmla="*/ 1 h 154"/>
                  <a:gd name="T46" fmla="*/ 0 w 103"/>
                  <a:gd name="T47" fmla="*/ 1 h 154"/>
                  <a:gd name="T48" fmla="*/ 0 w 103"/>
                  <a:gd name="T49" fmla="*/ 1 h 154"/>
                  <a:gd name="T50" fmla="*/ 0 w 103"/>
                  <a:gd name="T51" fmla="*/ 1 h 154"/>
                  <a:gd name="T52" fmla="*/ 0 w 103"/>
                  <a:gd name="T53" fmla="*/ 1 h 154"/>
                  <a:gd name="T54" fmla="*/ 0 w 103"/>
                  <a:gd name="T55" fmla="*/ 1 h 154"/>
                  <a:gd name="T56" fmla="*/ 0 w 103"/>
                  <a:gd name="T57" fmla="*/ 1 h 154"/>
                  <a:gd name="T58" fmla="*/ 0 w 103"/>
                  <a:gd name="T59" fmla="*/ 1 h 154"/>
                  <a:gd name="T60" fmla="*/ 0 w 103"/>
                  <a:gd name="T61" fmla="*/ 1 h 154"/>
                  <a:gd name="T62" fmla="*/ 0 w 103"/>
                  <a:gd name="T63" fmla="*/ 1 h 154"/>
                  <a:gd name="T64" fmla="*/ 0 w 103"/>
                  <a:gd name="T65" fmla="*/ 1 h 1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154"/>
                  <a:gd name="T101" fmla="*/ 103 w 103"/>
                  <a:gd name="T102" fmla="*/ 154 h 1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154">
                    <a:moveTo>
                      <a:pt x="31" y="154"/>
                    </a:moveTo>
                    <a:lnTo>
                      <a:pt x="35" y="154"/>
                    </a:lnTo>
                    <a:lnTo>
                      <a:pt x="38" y="154"/>
                    </a:lnTo>
                    <a:lnTo>
                      <a:pt x="44" y="152"/>
                    </a:lnTo>
                    <a:lnTo>
                      <a:pt x="50" y="152"/>
                    </a:lnTo>
                    <a:lnTo>
                      <a:pt x="54" y="148"/>
                    </a:lnTo>
                    <a:lnTo>
                      <a:pt x="57" y="146"/>
                    </a:lnTo>
                    <a:lnTo>
                      <a:pt x="63" y="142"/>
                    </a:lnTo>
                    <a:lnTo>
                      <a:pt x="69" y="138"/>
                    </a:lnTo>
                    <a:lnTo>
                      <a:pt x="73" y="133"/>
                    </a:lnTo>
                    <a:lnTo>
                      <a:pt x="76" y="127"/>
                    </a:lnTo>
                    <a:lnTo>
                      <a:pt x="80" y="121"/>
                    </a:lnTo>
                    <a:lnTo>
                      <a:pt x="84" y="116"/>
                    </a:lnTo>
                    <a:lnTo>
                      <a:pt x="88" y="108"/>
                    </a:lnTo>
                    <a:lnTo>
                      <a:pt x="92" y="100"/>
                    </a:lnTo>
                    <a:lnTo>
                      <a:pt x="94" y="93"/>
                    </a:lnTo>
                    <a:lnTo>
                      <a:pt x="97" y="87"/>
                    </a:lnTo>
                    <a:lnTo>
                      <a:pt x="99" y="78"/>
                    </a:lnTo>
                    <a:lnTo>
                      <a:pt x="101" y="70"/>
                    </a:lnTo>
                    <a:lnTo>
                      <a:pt x="101" y="62"/>
                    </a:lnTo>
                    <a:lnTo>
                      <a:pt x="103" y="55"/>
                    </a:lnTo>
                    <a:lnTo>
                      <a:pt x="103" y="47"/>
                    </a:lnTo>
                    <a:lnTo>
                      <a:pt x="103" y="41"/>
                    </a:lnTo>
                    <a:lnTo>
                      <a:pt x="101" y="34"/>
                    </a:lnTo>
                    <a:lnTo>
                      <a:pt x="101" y="28"/>
                    </a:lnTo>
                    <a:lnTo>
                      <a:pt x="97" y="22"/>
                    </a:lnTo>
                    <a:lnTo>
                      <a:pt x="95" y="19"/>
                    </a:lnTo>
                    <a:lnTo>
                      <a:pt x="94" y="13"/>
                    </a:lnTo>
                    <a:lnTo>
                      <a:pt x="92" y="9"/>
                    </a:lnTo>
                    <a:lnTo>
                      <a:pt x="88" y="5"/>
                    </a:lnTo>
                    <a:lnTo>
                      <a:pt x="84" y="3"/>
                    </a:lnTo>
                    <a:lnTo>
                      <a:pt x="78" y="1"/>
                    </a:lnTo>
                    <a:lnTo>
                      <a:pt x="76" y="1"/>
                    </a:lnTo>
                    <a:lnTo>
                      <a:pt x="71" y="0"/>
                    </a:lnTo>
                    <a:lnTo>
                      <a:pt x="65" y="0"/>
                    </a:lnTo>
                    <a:lnTo>
                      <a:pt x="59" y="0"/>
                    </a:lnTo>
                    <a:lnTo>
                      <a:pt x="56" y="3"/>
                    </a:lnTo>
                    <a:lnTo>
                      <a:pt x="50" y="5"/>
                    </a:lnTo>
                    <a:lnTo>
                      <a:pt x="46" y="7"/>
                    </a:lnTo>
                    <a:lnTo>
                      <a:pt x="40" y="11"/>
                    </a:lnTo>
                    <a:lnTo>
                      <a:pt x="37" y="17"/>
                    </a:lnTo>
                    <a:lnTo>
                      <a:pt x="31" y="20"/>
                    </a:lnTo>
                    <a:lnTo>
                      <a:pt x="27" y="26"/>
                    </a:lnTo>
                    <a:lnTo>
                      <a:pt x="23" y="32"/>
                    </a:lnTo>
                    <a:lnTo>
                      <a:pt x="19" y="39"/>
                    </a:lnTo>
                    <a:lnTo>
                      <a:pt x="14" y="45"/>
                    </a:lnTo>
                    <a:lnTo>
                      <a:pt x="12" y="53"/>
                    </a:lnTo>
                    <a:lnTo>
                      <a:pt x="8" y="60"/>
                    </a:lnTo>
                    <a:lnTo>
                      <a:pt x="6" y="68"/>
                    </a:lnTo>
                    <a:lnTo>
                      <a:pt x="4" y="76"/>
                    </a:lnTo>
                    <a:lnTo>
                      <a:pt x="2" y="83"/>
                    </a:lnTo>
                    <a:lnTo>
                      <a:pt x="2" y="91"/>
                    </a:lnTo>
                    <a:lnTo>
                      <a:pt x="2" y="98"/>
                    </a:lnTo>
                    <a:lnTo>
                      <a:pt x="0" y="106"/>
                    </a:lnTo>
                    <a:lnTo>
                      <a:pt x="2" y="112"/>
                    </a:lnTo>
                    <a:lnTo>
                      <a:pt x="2" y="119"/>
                    </a:lnTo>
                    <a:lnTo>
                      <a:pt x="4" y="125"/>
                    </a:lnTo>
                    <a:lnTo>
                      <a:pt x="6" y="131"/>
                    </a:lnTo>
                    <a:lnTo>
                      <a:pt x="8" y="136"/>
                    </a:lnTo>
                    <a:lnTo>
                      <a:pt x="10" y="140"/>
                    </a:lnTo>
                    <a:lnTo>
                      <a:pt x="14" y="144"/>
                    </a:lnTo>
                    <a:lnTo>
                      <a:pt x="18" y="148"/>
                    </a:lnTo>
                    <a:lnTo>
                      <a:pt x="21" y="150"/>
                    </a:lnTo>
                    <a:lnTo>
                      <a:pt x="25" y="152"/>
                    </a:lnTo>
                    <a:lnTo>
                      <a:pt x="31" y="154"/>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34" name="Freeform 320"/>
              <p:cNvSpPr>
                <a:spLocks/>
              </p:cNvSpPr>
              <p:nvPr/>
            </p:nvSpPr>
            <p:spPr bwMode="auto">
              <a:xfrm>
                <a:off x="2656" y="2852"/>
                <a:ext cx="44" cy="67"/>
              </a:xfrm>
              <a:custGeom>
                <a:avLst/>
                <a:gdLst>
                  <a:gd name="T0" fmla="*/ 1 w 87"/>
                  <a:gd name="T1" fmla="*/ 1 h 133"/>
                  <a:gd name="T2" fmla="*/ 1 w 87"/>
                  <a:gd name="T3" fmla="*/ 1 h 133"/>
                  <a:gd name="T4" fmla="*/ 1 w 87"/>
                  <a:gd name="T5" fmla="*/ 1 h 133"/>
                  <a:gd name="T6" fmla="*/ 1 w 87"/>
                  <a:gd name="T7" fmla="*/ 1 h 133"/>
                  <a:gd name="T8" fmla="*/ 1 w 87"/>
                  <a:gd name="T9" fmla="*/ 1 h 133"/>
                  <a:gd name="T10" fmla="*/ 1 w 87"/>
                  <a:gd name="T11" fmla="*/ 1 h 133"/>
                  <a:gd name="T12" fmla="*/ 1 w 87"/>
                  <a:gd name="T13" fmla="*/ 1 h 133"/>
                  <a:gd name="T14" fmla="*/ 1 w 87"/>
                  <a:gd name="T15" fmla="*/ 1 h 133"/>
                  <a:gd name="T16" fmla="*/ 1 w 87"/>
                  <a:gd name="T17" fmla="*/ 1 h 133"/>
                  <a:gd name="T18" fmla="*/ 1 w 87"/>
                  <a:gd name="T19" fmla="*/ 1 h 133"/>
                  <a:gd name="T20" fmla="*/ 1 w 87"/>
                  <a:gd name="T21" fmla="*/ 1 h 133"/>
                  <a:gd name="T22" fmla="*/ 1 w 87"/>
                  <a:gd name="T23" fmla="*/ 1 h 133"/>
                  <a:gd name="T24" fmla="*/ 1 w 87"/>
                  <a:gd name="T25" fmla="*/ 1 h 133"/>
                  <a:gd name="T26" fmla="*/ 1 w 87"/>
                  <a:gd name="T27" fmla="*/ 1 h 133"/>
                  <a:gd name="T28" fmla="*/ 1 w 87"/>
                  <a:gd name="T29" fmla="*/ 1 h 133"/>
                  <a:gd name="T30" fmla="*/ 1 w 87"/>
                  <a:gd name="T31" fmla="*/ 0 h 133"/>
                  <a:gd name="T32" fmla="*/ 1 w 87"/>
                  <a:gd name="T33" fmla="*/ 0 h 133"/>
                  <a:gd name="T34" fmla="*/ 1 w 87"/>
                  <a:gd name="T35" fmla="*/ 1 h 133"/>
                  <a:gd name="T36" fmla="*/ 1 w 87"/>
                  <a:gd name="T37" fmla="*/ 1 h 133"/>
                  <a:gd name="T38" fmla="*/ 1 w 87"/>
                  <a:gd name="T39" fmla="*/ 1 h 133"/>
                  <a:gd name="T40" fmla="*/ 1 w 87"/>
                  <a:gd name="T41" fmla="*/ 1 h 133"/>
                  <a:gd name="T42" fmla="*/ 1 w 87"/>
                  <a:gd name="T43" fmla="*/ 1 h 133"/>
                  <a:gd name="T44" fmla="*/ 1 w 87"/>
                  <a:gd name="T45" fmla="*/ 1 h 133"/>
                  <a:gd name="T46" fmla="*/ 1 w 87"/>
                  <a:gd name="T47" fmla="*/ 1 h 133"/>
                  <a:gd name="T48" fmla="*/ 0 w 87"/>
                  <a:gd name="T49" fmla="*/ 1 h 133"/>
                  <a:gd name="T50" fmla="*/ 0 w 87"/>
                  <a:gd name="T51" fmla="*/ 1 h 133"/>
                  <a:gd name="T52" fmla="*/ 0 w 87"/>
                  <a:gd name="T53" fmla="*/ 1 h 133"/>
                  <a:gd name="T54" fmla="*/ 1 w 87"/>
                  <a:gd name="T55" fmla="*/ 1 h 133"/>
                  <a:gd name="T56" fmla="*/ 1 w 87"/>
                  <a:gd name="T57" fmla="*/ 1 h 133"/>
                  <a:gd name="T58" fmla="*/ 1 w 87"/>
                  <a:gd name="T59" fmla="*/ 1 h 133"/>
                  <a:gd name="T60" fmla="*/ 1 w 87"/>
                  <a:gd name="T61" fmla="*/ 1 h 133"/>
                  <a:gd name="T62" fmla="*/ 1 w 87"/>
                  <a:gd name="T63" fmla="*/ 1 h 13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7"/>
                  <a:gd name="T97" fmla="*/ 0 h 133"/>
                  <a:gd name="T98" fmla="*/ 87 w 87"/>
                  <a:gd name="T99" fmla="*/ 133 h 13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7" h="133">
                    <a:moveTo>
                      <a:pt x="25" y="133"/>
                    </a:moveTo>
                    <a:lnTo>
                      <a:pt x="28" y="133"/>
                    </a:lnTo>
                    <a:lnTo>
                      <a:pt x="32" y="133"/>
                    </a:lnTo>
                    <a:lnTo>
                      <a:pt x="36" y="132"/>
                    </a:lnTo>
                    <a:lnTo>
                      <a:pt x="42" y="132"/>
                    </a:lnTo>
                    <a:lnTo>
                      <a:pt x="45" y="128"/>
                    </a:lnTo>
                    <a:lnTo>
                      <a:pt x="49" y="126"/>
                    </a:lnTo>
                    <a:lnTo>
                      <a:pt x="53" y="122"/>
                    </a:lnTo>
                    <a:lnTo>
                      <a:pt x="59" y="120"/>
                    </a:lnTo>
                    <a:lnTo>
                      <a:pt x="61" y="114"/>
                    </a:lnTo>
                    <a:lnTo>
                      <a:pt x="64" y="111"/>
                    </a:lnTo>
                    <a:lnTo>
                      <a:pt x="68" y="105"/>
                    </a:lnTo>
                    <a:lnTo>
                      <a:pt x="72" y="99"/>
                    </a:lnTo>
                    <a:lnTo>
                      <a:pt x="76" y="93"/>
                    </a:lnTo>
                    <a:lnTo>
                      <a:pt x="78" y="88"/>
                    </a:lnTo>
                    <a:lnTo>
                      <a:pt x="80" y="80"/>
                    </a:lnTo>
                    <a:lnTo>
                      <a:pt x="83" y="74"/>
                    </a:lnTo>
                    <a:lnTo>
                      <a:pt x="83" y="67"/>
                    </a:lnTo>
                    <a:lnTo>
                      <a:pt x="85" y="61"/>
                    </a:lnTo>
                    <a:lnTo>
                      <a:pt x="85" y="54"/>
                    </a:lnTo>
                    <a:lnTo>
                      <a:pt x="87" y="48"/>
                    </a:lnTo>
                    <a:lnTo>
                      <a:pt x="85" y="40"/>
                    </a:lnTo>
                    <a:lnTo>
                      <a:pt x="85" y="36"/>
                    </a:lnTo>
                    <a:lnTo>
                      <a:pt x="85" y="31"/>
                    </a:lnTo>
                    <a:lnTo>
                      <a:pt x="85" y="25"/>
                    </a:lnTo>
                    <a:lnTo>
                      <a:pt x="82" y="21"/>
                    </a:lnTo>
                    <a:lnTo>
                      <a:pt x="82" y="16"/>
                    </a:lnTo>
                    <a:lnTo>
                      <a:pt x="78" y="12"/>
                    </a:lnTo>
                    <a:lnTo>
                      <a:pt x="76" y="8"/>
                    </a:lnTo>
                    <a:lnTo>
                      <a:pt x="70" y="4"/>
                    </a:lnTo>
                    <a:lnTo>
                      <a:pt x="64" y="0"/>
                    </a:lnTo>
                    <a:lnTo>
                      <a:pt x="59" y="0"/>
                    </a:lnTo>
                    <a:lnTo>
                      <a:pt x="55" y="0"/>
                    </a:lnTo>
                    <a:lnTo>
                      <a:pt x="51" y="0"/>
                    </a:lnTo>
                    <a:lnTo>
                      <a:pt x="47" y="2"/>
                    </a:lnTo>
                    <a:lnTo>
                      <a:pt x="42" y="4"/>
                    </a:lnTo>
                    <a:lnTo>
                      <a:pt x="38" y="8"/>
                    </a:lnTo>
                    <a:lnTo>
                      <a:pt x="34" y="10"/>
                    </a:lnTo>
                    <a:lnTo>
                      <a:pt x="30" y="14"/>
                    </a:lnTo>
                    <a:lnTo>
                      <a:pt x="26" y="17"/>
                    </a:lnTo>
                    <a:lnTo>
                      <a:pt x="21" y="23"/>
                    </a:lnTo>
                    <a:lnTo>
                      <a:pt x="17" y="27"/>
                    </a:lnTo>
                    <a:lnTo>
                      <a:pt x="15" y="33"/>
                    </a:lnTo>
                    <a:lnTo>
                      <a:pt x="11" y="38"/>
                    </a:lnTo>
                    <a:lnTo>
                      <a:pt x="9" y="44"/>
                    </a:lnTo>
                    <a:lnTo>
                      <a:pt x="7" y="52"/>
                    </a:lnTo>
                    <a:lnTo>
                      <a:pt x="6" y="59"/>
                    </a:lnTo>
                    <a:lnTo>
                      <a:pt x="4" y="65"/>
                    </a:lnTo>
                    <a:lnTo>
                      <a:pt x="2" y="73"/>
                    </a:lnTo>
                    <a:lnTo>
                      <a:pt x="0" y="78"/>
                    </a:lnTo>
                    <a:lnTo>
                      <a:pt x="0" y="86"/>
                    </a:lnTo>
                    <a:lnTo>
                      <a:pt x="0" y="92"/>
                    </a:lnTo>
                    <a:lnTo>
                      <a:pt x="0" y="97"/>
                    </a:lnTo>
                    <a:lnTo>
                      <a:pt x="0" y="101"/>
                    </a:lnTo>
                    <a:lnTo>
                      <a:pt x="2" y="109"/>
                    </a:lnTo>
                    <a:lnTo>
                      <a:pt x="2" y="113"/>
                    </a:lnTo>
                    <a:lnTo>
                      <a:pt x="4" y="116"/>
                    </a:lnTo>
                    <a:lnTo>
                      <a:pt x="7" y="120"/>
                    </a:lnTo>
                    <a:lnTo>
                      <a:pt x="9" y="124"/>
                    </a:lnTo>
                    <a:lnTo>
                      <a:pt x="13" y="128"/>
                    </a:lnTo>
                    <a:lnTo>
                      <a:pt x="17" y="130"/>
                    </a:lnTo>
                    <a:lnTo>
                      <a:pt x="21" y="132"/>
                    </a:lnTo>
                    <a:lnTo>
                      <a:pt x="25" y="133"/>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35" name="Freeform 321"/>
              <p:cNvSpPr>
                <a:spLocks/>
              </p:cNvSpPr>
              <p:nvPr/>
            </p:nvSpPr>
            <p:spPr bwMode="auto">
              <a:xfrm>
                <a:off x="1980" y="2954"/>
                <a:ext cx="195" cy="171"/>
              </a:xfrm>
              <a:custGeom>
                <a:avLst/>
                <a:gdLst>
                  <a:gd name="T0" fmla="*/ 1 w 389"/>
                  <a:gd name="T1" fmla="*/ 1 h 342"/>
                  <a:gd name="T2" fmla="*/ 1 w 389"/>
                  <a:gd name="T3" fmla="*/ 1 h 342"/>
                  <a:gd name="T4" fmla="*/ 0 w 389"/>
                  <a:gd name="T5" fmla="*/ 1 h 342"/>
                  <a:gd name="T6" fmla="*/ 1 w 389"/>
                  <a:gd name="T7" fmla="*/ 0 h 342"/>
                  <a:gd name="T8" fmla="*/ 1 w 389"/>
                  <a:gd name="T9" fmla="*/ 1 h 342"/>
                  <a:gd name="T10" fmla="*/ 1 w 389"/>
                  <a:gd name="T11" fmla="*/ 1 h 342"/>
                  <a:gd name="T12" fmla="*/ 0 60000 65536"/>
                  <a:gd name="T13" fmla="*/ 0 60000 65536"/>
                  <a:gd name="T14" fmla="*/ 0 60000 65536"/>
                  <a:gd name="T15" fmla="*/ 0 60000 65536"/>
                  <a:gd name="T16" fmla="*/ 0 60000 65536"/>
                  <a:gd name="T17" fmla="*/ 0 60000 65536"/>
                  <a:gd name="T18" fmla="*/ 0 w 389"/>
                  <a:gd name="T19" fmla="*/ 0 h 342"/>
                  <a:gd name="T20" fmla="*/ 389 w 389"/>
                  <a:gd name="T21" fmla="*/ 342 h 342"/>
                </a:gdLst>
                <a:ahLst/>
                <a:cxnLst>
                  <a:cxn ang="T12">
                    <a:pos x="T0" y="T1"/>
                  </a:cxn>
                  <a:cxn ang="T13">
                    <a:pos x="T2" y="T3"/>
                  </a:cxn>
                  <a:cxn ang="T14">
                    <a:pos x="T4" y="T5"/>
                  </a:cxn>
                  <a:cxn ang="T15">
                    <a:pos x="T6" y="T7"/>
                  </a:cxn>
                  <a:cxn ang="T16">
                    <a:pos x="T8" y="T9"/>
                  </a:cxn>
                  <a:cxn ang="T17">
                    <a:pos x="T10" y="T11"/>
                  </a:cxn>
                </a:cxnLst>
                <a:rect l="T18" t="T19" r="T20" b="T21"/>
                <a:pathLst>
                  <a:path w="389" h="342">
                    <a:moveTo>
                      <a:pt x="389" y="314"/>
                    </a:moveTo>
                    <a:lnTo>
                      <a:pt x="361" y="342"/>
                    </a:lnTo>
                    <a:lnTo>
                      <a:pt x="0" y="30"/>
                    </a:lnTo>
                    <a:lnTo>
                      <a:pt x="15" y="0"/>
                    </a:lnTo>
                    <a:lnTo>
                      <a:pt x="389" y="314"/>
                    </a:lnTo>
                    <a:close/>
                  </a:path>
                </a:pathLst>
              </a:custGeom>
              <a:solidFill>
                <a:srgbClr val="96AB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36" name="Freeform 322"/>
              <p:cNvSpPr>
                <a:spLocks/>
              </p:cNvSpPr>
              <p:nvPr/>
            </p:nvSpPr>
            <p:spPr bwMode="auto">
              <a:xfrm>
                <a:off x="2619" y="2709"/>
                <a:ext cx="63" cy="63"/>
              </a:xfrm>
              <a:custGeom>
                <a:avLst/>
                <a:gdLst>
                  <a:gd name="T0" fmla="*/ 1 w 125"/>
                  <a:gd name="T1" fmla="*/ 0 h 128"/>
                  <a:gd name="T2" fmla="*/ 1 w 125"/>
                  <a:gd name="T3" fmla="*/ 0 h 128"/>
                  <a:gd name="T4" fmla="*/ 0 w 125"/>
                  <a:gd name="T5" fmla="*/ 0 h 128"/>
                  <a:gd name="T6" fmla="*/ 1 w 125"/>
                  <a:gd name="T7" fmla="*/ 0 h 128"/>
                  <a:gd name="T8" fmla="*/ 1 w 125"/>
                  <a:gd name="T9" fmla="*/ 0 h 128"/>
                  <a:gd name="T10" fmla="*/ 1 w 125"/>
                  <a:gd name="T11" fmla="*/ 0 h 128"/>
                  <a:gd name="T12" fmla="*/ 0 60000 65536"/>
                  <a:gd name="T13" fmla="*/ 0 60000 65536"/>
                  <a:gd name="T14" fmla="*/ 0 60000 65536"/>
                  <a:gd name="T15" fmla="*/ 0 60000 65536"/>
                  <a:gd name="T16" fmla="*/ 0 60000 65536"/>
                  <a:gd name="T17" fmla="*/ 0 60000 65536"/>
                  <a:gd name="T18" fmla="*/ 0 w 125"/>
                  <a:gd name="T19" fmla="*/ 0 h 128"/>
                  <a:gd name="T20" fmla="*/ 125 w 125"/>
                  <a:gd name="T21" fmla="*/ 128 h 128"/>
                </a:gdLst>
                <a:ahLst/>
                <a:cxnLst>
                  <a:cxn ang="T12">
                    <a:pos x="T0" y="T1"/>
                  </a:cxn>
                  <a:cxn ang="T13">
                    <a:pos x="T2" y="T3"/>
                  </a:cxn>
                  <a:cxn ang="T14">
                    <a:pos x="T4" y="T5"/>
                  </a:cxn>
                  <a:cxn ang="T15">
                    <a:pos x="T6" y="T7"/>
                  </a:cxn>
                  <a:cxn ang="T16">
                    <a:pos x="T8" y="T9"/>
                  </a:cxn>
                  <a:cxn ang="T17">
                    <a:pos x="T10" y="T11"/>
                  </a:cxn>
                </a:cxnLst>
                <a:rect l="T18" t="T19" r="T20" b="T21"/>
                <a:pathLst>
                  <a:path w="125" h="128">
                    <a:moveTo>
                      <a:pt x="80" y="0"/>
                    </a:moveTo>
                    <a:lnTo>
                      <a:pt x="125" y="76"/>
                    </a:lnTo>
                    <a:lnTo>
                      <a:pt x="0" y="128"/>
                    </a:lnTo>
                    <a:lnTo>
                      <a:pt x="4" y="31"/>
                    </a:lnTo>
                    <a:lnTo>
                      <a:pt x="80" y="0"/>
                    </a:lnTo>
                    <a:close/>
                  </a:path>
                </a:pathLst>
              </a:custGeom>
              <a:solidFill>
                <a:srgbClr val="78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37" name="Freeform 323"/>
              <p:cNvSpPr>
                <a:spLocks/>
              </p:cNvSpPr>
              <p:nvPr/>
            </p:nvSpPr>
            <p:spPr bwMode="auto">
              <a:xfrm>
                <a:off x="2553" y="2727"/>
                <a:ext cx="56" cy="70"/>
              </a:xfrm>
              <a:custGeom>
                <a:avLst/>
                <a:gdLst>
                  <a:gd name="T0" fmla="*/ 1 w 112"/>
                  <a:gd name="T1" fmla="*/ 0 h 141"/>
                  <a:gd name="T2" fmla="*/ 1 w 112"/>
                  <a:gd name="T3" fmla="*/ 0 h 141"/>
                  <a:gd name="T4" fmla="*/ 0 w 112"/>
                  <a:gd name="T5" fmla="*/ 0 h 141"/>
                  <a:gd name="T6" fmla="*/ 0 w 112"/>
                  <a:gd name="T7" fmla="*/ 0 h 141"/>
                  <a:gd name="T8" fmla="*/ 0 w 112"/>
                  <a:gd name="T9" fmla="*/ 0 h 141"/>
                  <a:gd name="T10" fmla="*/ 0 w 112"/>
                  <a:gd name="T11" fmla="*/ 0 h 141"/>
                  <a:gd name="T12" fmla="*/ 0 w 112"/>
                  <a:gd name="T13" fmla="*/ 0 h 141"/>
                  <a:gd name="T14" fmla="*/ 0 w 112"/>
                  <a:gd name="T15" fmla="*/ 0 h 141"/>
                  <a:gd name="T16" fmla="*/ 0 w 112"/>
                  <a:gd name="T17" fmla="*/ 0 h 141"/>
                  <a:gd name="T18" fmla="*/ 0 w 112"/>
                  <a:gd name="T19" fmla="*/ 0 h 141"/>
                  <a:gd name="T20" fmla="*/ 0 w 112"/>
                  <a:gd name="T21" fmla="*/ 0 h 141"/>
                  <a:gd name="T22" fmla="*/ 0 w 112"/>
                  <a:gd name="T23" fmla="*/ 0 h 141"/>
                  <a:gd name="T24" fmla="*/ 1 w 112"/>
                  <a:gd name="T25" fmla="*/ 0 h 141"/>
                  <a:gd name="T26" fmla="*/ 1 w 112"/>
                  <a:gd name="T27" fmla="*/ 0 h 141"/>
                  <a:gd name="T28" fmla="*/ 1 w 112"/>
                  <a:gd name="T29" fmla="*/ 0 h 141"/>
                  <a:gd name="T30" fmla="*/ 1 w 112"/>
                  <a:gd name="T31" fmla="*/ 0 h 141"/>
                  <a:gd name="T32" fmla="*/ 1 w 112"/>
                  <a:gd name="T33" fmla="*/ 0 h 141"/>
                  <a:gd name="T34" fmla="*/ 1 w 112"/>
                  <a:gd name="T35" fmla="*/ 0 h 141"/>
                  <a:gd name="T36" fmla="*/ 1 w 112"/>
                  <a:gd name="T37" fmla="*/ 0 h 141"/>
                  <a:gd name="T38" fmla="*/ 1 w 112"/>
                  <a:gd name="T39" fmla="*/ 0 h 141"/>
                  <a:gd name="T40" fmla="*/ 1 w 112"/>
                  <a:gd name="T41" fmla="*/ 0 h 141"/>
                  <a:gd name="T42" fmla="*/ 1 w 112"/>
                  <a:gd name="T43" fmla="*/ 0 h 141"/>
                  <a:gd name="T44" fmla="*/ 1 w 112"/>
                  <a:gd name="T45" fmla="*/ 0 h 141"/>
                  <a:gd name="T46" fmla="*/ 1 w 112"/>
                  <a:gd name="T47" fmla="*/ 0 h 141"/>
                  <a:gd name="T48" fmla="*/ 1 w 112"/>
                  <a:gd name="T49" fmla="*/ 0 h 141"/>
                  <a:gd name="T50" fmla="*/ 1 w 112"/>
                  <a:gd name="T51" fmla="*/ 0 h 141"/>
                  <a:gd name="T52" fmla="*/ 1 w 112"/>
                  <a:gd name="T53" fmla="*/ 0 h 141"/>
                  <a:gd name="T54" fmla="*/ 1 w 112"/>
                  <a:gd name="T55" fmla="*/ 0 h 141"/>
                  <a:gd name="T56" fmla="*/ 1 w 112"/>
                  <a:gd name="T57" fmla="*/ 0 h 141"/>
                  <a:gd name="T58" fmla="*/ 1 w 112"/>
                  <a:gd name="T59" fmla="*/ 0 h 141"/>
                  <a:gd name="T60" fmla="*/ 1 w 112"/>
                  <a:gd name="T61" fmla="*/ 0 h 141"/>
                  <a:gd name="T62" fmla="*/ 1 w 112"/>
                  <a:gd name="T63" fmla="*/ 0 h 141"/>
                  <a:gd name="T64" fmla="*/ 1 w 112"/>
                  <a:gd name="T65" fmla="*/ 0 h 141"/>
                  <a:gd name="T66" fmla="*/ 1 w 112"/>
                  <a:gd name="T67" fmla="*/ 0 h 141"/>
                  <a:gd name="T68" fmla="*/ 1 w 112"/>
                  <a:gd name="T69" fmla="*/ 0 h 141"/>
                  <a:gd name="T70" fmla="*/ 1 w 112"/>
                  <a:gd name="T71" fmla="*/ 0 h 14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2"/>
                  <a:gd name="T109" fmla="*/ 0 h 141"/>
                  <a:gd name="T110" fmla="*/ 112 w 112"/>
                  <a:gd name="T111" fmla="*/ 141 h 14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2" h="141">
                    <a:moveTo>
                      <a:pt x="112" y="0"/>
                    </a:moveTo>
                    <a:lnTo>
                      <a:pt x="112" y="95"/>
                    </a:lnTo>
                    <a:lnTo>
                      <a:pt x="0" y="141"/>
                    </a:lnTo>
                    <a:lnTo>
                      <a:pt x="0" y="139"/>
                    </a:lnTo>
                    <a:lnTo>
                      <a:pt x="0" y="137"/>
                    </a:lnTo>
                    <a:lnTo>
                      <a:pt x="0" y="133"/>
                    </a:lnTo>
                    <a:lnTo>
                      <a:pt x="0" y="130"/>
                    </a:lnTo>
                    <a:lnTo>
                      <a:pt x="0" y="124"/>
                    </a:lnTo>
                    <a:lnTo>
                      <a:pt x="0" y="118"/>
                    </a:lnTo>
                    <a:lnTo>
                      <a:pt x="0" y="112"/>
                    </a:lnTo>
                    <a:lnTo>
                      <a:pt x="0" y="105"/>
                    </a:lnTo>
                    <a:lnTo>
                      <a:pt x="0" y="97"/>
                    </a:lnTo>
                    <a:lnTo>
                      <a:pt x="2" y="90"/>
                    </a:lnTo>
                    <a:lnTo>
                      <a:pt x="2" y="82"/>
                    </a:lnTo>
                    <a:lnTo>
                      <a:pt x="5" y="74"/>
                    </a:lnTo>
                    <a:lnTo>
                      <a:pt x="7" y="67"/>
                    </a:lnTo>
                    <a:lnTo>
                      <a:pt x="9" y="61"/>
                    </a:lnTo>
                    <a:lnTo>
                      <a:pt x="13" y="54"/>
                    </a:lnTo>
                    <a:lnTo>
                      <a:pt x="19" y="50"/>
                    </a:lnTo>
                    <a:lnTo>
                      <a:pt x="22" y="44"/>
                    </a:lnTo>
                    <a:lnTo>
                      <a:pt x="30" y="38"/>
                    </a:lnTo>
                    <a:lnTo>
                      <a:pt x="36" y="35"/>
                    </a:lnTo>
                    <a:lnTo>
                      <a:pt x="45" y="29"/>
                    </a:lnTo>
                    <a:lnTo>
                      <a:pt x="51" y="25"/>
                    </a:lnTo>
                    <a:lnTo>
                      <a:pt x="59" y="21"/>
                    </a:lnTo>
                    <a:lnTo>
                      <a:pt x="66" y="17"/>
                    </a:lnTo>
                    <a:lnTo>
                      <a:pt x="76" y="14"/>
                    </a:lnTo>
                    <a:lnTo>
                      <a:pt x="81" y="10"/>
                    </a:lnTo>
                    <a:lnTo>
                      <a:pt x="89" y="8"/>
                    </a:lnTo>
                    <a:lnTo>
                      <a:pt x="95" y="6"/>
                    </a:lnTo>
                    <a:lnTo>
                      <a:pt x="102" y="4"/>
                    </a:lnTo>
                    <a:lnTo>
                      <a:pt x="106" y="2"/>
                    </a:lnTo>
                    <a:lnTo>
                      <a:pt x="108" y="0"/>
                    </a:lnTo>
                    <a:lnTo>
                      <a:pt x="112" y="0"/>
                    </a:lnTo>
                    <a:close/>
                  </a:path>
                </a:pathLst>
              </a:custGeom>
              <a:solidFill>
                <a:srgbClr val="78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38" name="Freeform 324"/>
              <p:cNvSpPr>
                <a:spLocks/>
              </p:cNvSpPr>
              <p:nvPr/>
            </p:nvSpPr>
            <p:spPr bwMode="auto">
              <a:xfrm>
                <a:off x="1982" y="2604"/>
                <a:ext cx="546" cy="343"/>
              </a:xfrm>
              <a:custGeom>
                <a:avLst/>
                <a:gdLst>
                  <a:gd name="T0" fmla="*/ 0 w 1093"/>
                  <a:gd name="T1" fmla="*/ 1 h 686"/>
                  <a:gd name="T2" fmla="*/ 0 w 1093"/>
                  <a:gd name="T3" fmla="*/ 1 h 686"/>
                  <a:gd name="T4" fmla="*/ 0 w 1093"/>
                  <a:gd name="T5" fmla="*/ 0 h 686"/>
                  <a:gd name="T6" fmla="*/ 0 w 1093"/>
                  <a:gd name="T7" fmla="*/ 1 h 686"/>
                  <a:gd name="T8" fmla="*/ 0 w 1093"/>
                  <a:gd name="T9" fmla="*/ 1 h 686"/>
                  <a:gd name="T10" fmla="*/ 0 w 1093"/>
                  <a:gd name="T11" fmla="*/ 1 h 686"/>
                  <a:gd name="T12" fmla="*/ 0 w 1093"/>
                  <a:gd name="T13" fmla="*/ 1 h 686"/>
                  <a:gd name="T14" fmla="*/ 0 w 1093"/>
                  <a:gd name="T15" fmla="*/ 1 h 686"/>
                  <a:gd name="T16" fmla="*/ 0 w 1093"/>
                  <a:gd name="T17" fmla="*/ 1 h 686"/>
                  <a:gd name="T18" fmla="*/ 0 w 1093"/>
                  <a:gd name="T19" fmla="*/ 1 h 6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93"/>
                  <a:gd name="T31" fmla="*/ 0 h 686"/>
                  <a:gd name="T32" fmla="*/ 1093 w 1093"/>
                  <a:gd name="T33" fmla="*/ 686 h 68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93" h="686">
                    <a:moveTo>
                      <a:pt x="424" y="686"/>
                    </a:moveTo>
                    <a:lnTo>
                      <a:pt x="1093" y="365"/>
                    </a:lnTo>
                    <a:lnTo>
                      <a:pt x="692" y="0"/>
                    </a:lnTo>
                    <a:lnTo>
                      <a:pt x="0" y="264"/>
                    </a:lnTo>
                    <a:lnTo>
                      <a:pt x="25" y="289"/>
                    </a:lnTo>
                    <a:lnTo>
                      <a:pt x="688" y="17"/>
                    </a:lnTo>
                    <a:lnTo>
                      <a:pt x="1069" y="361"/>
                    </a:lnTo>
                    <a:lnTo>
                      <a:pt x="413" y="662"/>
                    </a:lnTo>
                    <a:lnTo>
                      <a:pt x="424" y="686"/>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39" name="Freeform 325"/>
              <p:cNvSpPr>
                <a:spLocks/>
              </p:cNvSpPr>
              <p:nvPr/>
            </p:nvSpPr>
            <p:spPr bwMode="auto">
              <a:xfrm>
                <a:off x="1981" y="2735"/>
                <a:ext cx="221" cy="209"/>
              </a:xfrm>
              <a:custGeom>
                <a:avLst/>
                <a:gdLst>
                  <a:gd name="T0" fmla="*/ 1 w 442"/>
                  <a:gd name="T1" fmla="*/ 0 h 419"/>
                  <a:gd name="T2" fmla="*/ 0 w 442"/>
                  <a:gd name="T3" fmla="*/ 0 h 419"/>
                  <a:gd name="T4" fmla="*/ 1 w 442"/>
                  <a:gd name="T5" fmla="*/ 0 h 419"/>
                  <a:gd name="T6" fmla="*/ 1 w 442"/>
                  <a:gd name="T7" fmla="*/ 0 h 419"/>
                  <a:gd name="T8" fmla="*/ 1 w 442"/>
                  <a:gd name="T9" fmla="*/ 0 h 419"/>
                  <a:gd name="T10" fmla="*/ 1 w 442"/>
                  <a:gd name="T11" fmla="*/ 0 h 419"/>
                  <a:gd name="T12" fmla="*/ 0 60000 65536"/>
                  <a:gd name="T13" fmla="*/ 0 60000 65536"/>
                  <a:gd name="T14" fmla="*/ 0 60000 65536"/>
                  <a:gd name="T15" fmla="*/ 0 60000 65536"/>
                  <a:gd name="T16" fmla="*/ 0 60000 65536"/>
                  <a:gd name="T17" fmla="*/ 0 60000 65536"/>
                  <a:gd name="T18" fmla="*/ 0 w 442"/>
                  <a:gd name="T19" fmla="*/ 0 h 419"/>
                  <a:gd name="T20" fmla="*/ 442 w 442"/>
                  <a:gd name="T21" fmla="*/ 419 h 419"/>
                </a:gdLst>
                <a:ahLst/>
                <a:cxnLst>
                  <a:cxn ang="T12">
                    <a:pos x="T0" y="T1"/>
                  </a:cxn>
                  <a:cxn ang="T13">
                    <a:pos x="T2" y="T3"/>
                  </a:cxn>
                  <a:cxn ang="T14">
                    <a:pos x="T4" y="T5"/>
                  </a:cxn>
                  <a:cxn ang="T15">
                    <a:pos x="T6" y="T7"/>
                  </a:cxn>
                  <a:cxn ang="T16">
                    <a:pos x="T8" y="T9"/>
                  </a:cxn>
                  <a:cxn ang="T17">
                    <a:pos x="T10" y="T11"/>
                  </a:cxn>
                </a:cxnLst>
                <a:rect l="T18" t="T19" r="T20" b="T21"/>
                <a:pathLst>
                  <a:path w="442" h="419">
                    <a:moveTo>
                      <a:pt x="425" y="419"/>
                    </a:moveTo>
                    <a:lnTo>
                      <a:pt x="0" y="2"/>
                    </a:lnTo>
                    <a:lnTo>
                      <a:pt x="38" y="0"/>
                    </a:lnTo>
                    <a:lnTo>
                      <a:pt x="442" y="398"/>
                    </a:lnTo>
                    <a:lnTo>
                      <a:pt x="425" y="419"/>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940" name="Freeform 326"/>
              <p:cNvSpPr>
                <a:spLocks/>
              </p:cNvSpPr>
              <p:nvPr/>
            </p:nvSpPr>
            <p:spPr bwMode="auto">
              <a:xfrm>
                <a:off x="1968" y="2789"/>
                <a:ext cx="826" cy="337"/>
              </a:xfrm>
              <a:custGeom>
                <a:avLst/>
                <a:gdLst>
                  <a:gd name="T0" fmla="*/ 0 w 1651"/>
                  <a:gd name="T1" fmla="*/ 1 h 673"/>
                  <a:gd name="T2" fmla="*/ 1 w 1651"/>
                  <a:gd name="T3" fmla="*/ 1 h 673"/>
                  <a:gd name="T4" fmla="*/ 1 w 1651"/>
                  <a:gd name="T5" fmla="*/ 1 h 673"/>
                  <a:gd name="T6" fmla="*/ 1 w 1651"/>
                  <a:gd name="T7" fmla="*/ 1 h 673"/>
                  <a:gd name="T8" fmla="*/ 1 w 1651"/>
                  <a:gd name="T9" fmla="*/ 1 h 673"/>
                  <a:gd name="T10" fmla="*/ 1 w 1651"/>
                  <a:gd name="T11" fmla="*/ 1 h 673"/>
                  <a:gd name="T12" fmla="*/ 1 w 1651"/>
                  <a:gd name="T13" fmla="*/ 1 h 673"/>
                  <a:gd name="T14" fmla="*/ 1 w 1651"/>
                  <a:gd name="T15" fmla="*/ 1 h 673"/>
                  <a:gd name="T16" fmla="*/ 1 w 1651"/>
                  <a:gd name="T17" fmla="*/ 1 h 673"/>
                  <a:gd name="T18" fmla="*/ 1 w 1651"/>
                  <a:gd name="T19" fmla="*/ 1 h 673"/>
                  <a:gd name="T20" fmla="*/ 1 w 1651"/>
                  <a:gd name="T21" fmla="*/ 1 h 673"/>
                  <a:gd name="T22" fmla="*/ 1 w 1651"/>
                  <a:gd name="T23" fmla="*/ 1 h 673"/>
                  <a:gd name="T24" fmla="*/ 1 w 1651"/>
                  <a:gd name="T25" fmla="*/ 1 h 673"/>
                  <a:gd name="T26" fmla="*/ 1 w 1651"/>
                  <a:gd name="T27" fmla="*/ 1 h 673"/>
                  <a:gd name="T28" fmla="*/ 1 w 1651"/>
                  <a:gd name="T29" fmla="*/ 1 h 673"/>
                  <a:gd name="T30" fmla="*/ 1 w 1651"/>
                  <a:gd name="T31" fmla="*/ 1 h 673"/>
                  <a:gd name="T32" fmla="*/ 1 w 1651"/>
                  <a:gd name="T33" fmla="*/ 1 h 673"/>
                  <a:gd name="T34" fmla="*/ 1 w 1651"/>
                  <a:gd name="T35" fmla="*/ 1 h 673"/>
                  <a:gd name="T36" fmla="*/ 1 w 1651"/>
                  <a:gd name="T37" fmla="*/ 1 h 673"/>
                  <a:gd name="T38" fmla="*/ 1 w 1651"/>
                  <a:gd name="T39" fmla="*/ 1 h 673"/>
                  <a:gd name="T40" fmla="*/ 1 w 1651"/>
                  <a:gd name="T41" fmla="*/ 1 h 673"/>
                  <a:gd name="T42" fmla="*/ 1 w 1651"/>
                  <a:gd name="T43" fmla="*/ 1 h 673"/>
                  <a:gd name="T44" fmla="*/ 1 w 1651"/>
                  <a:gd name="T45" fmla="*/ 1 h 673"/>
                  <a:gd name="T46" fmla="*/ 1 w 1651"/>
                  <a:gd name="T47" fmla="*/ 1 h 673"/>
                  <a:gd name="T48" fmla="*/ 1 w 1651"/>
                  <a:gd name="T49" fmla="*/ 1 h 673"/>
                  <a:gd name="T50" fmla="*/ 1 w 1651"/>
                  <a:gd name="T51" fmla="*/ 1 h 673"/>
                  <a:gd name="T52" fmla="*/ 1 w 1651"/>
                  <a:gd name="T53" fmla="*/ 1 h 673"/>
                  <a:gd name="T54" fmla="*/ 1 w 1651"/>
                  <a:gd name="T55" fmla="*/ 1 h 673"/>
                  <a:gd name="T56" fmla="*/ 1 w 1651"/>
                  <a:gd name="T57" fmla="*/ 1 h 673"/>
                  <a:gd name="T58" fmla="*/ 1 w 1651"/>
                  <a:gd name="T59" fmla="*/ 1 h 673"/>
                  <a:gd name="T60" fmla="*/ 1 w 1651"/>
                  <a:gd name="T61" fmla="*/ 1 h 673"/>
                  <a:gd name="T62" fmla="*/ 1 w 1651"/>
                  <a:gd name="T63" fmla="*/ 1 h 673"/>
                  <a:gd name="T64" fmla="*/ 1 w 1651"/>
                  <a:gd name="T65" fmla="*/ 1 h 673"/>
                  <a:gd name="T66" fmla="*/ 1 w 1651"/>
                  <a:gd name="T67" fmla="*/ 0 h 673"/>
                  <a:gd name="T68" fmla="*/ 1 w 1651"/>
                  <a:gd name="T69" fmla="*/ 1 h 673"/>
                  <a:gd name="T70" fmla="*/ 1 w 1651"/>
                  <a:gd name="T71" fmla="*/ 1 h 673"/>
                  <a:gd name="T72" fmla="*/ 1 w 1651"/>
                  <a:gd name="T73" fmla="*/ 1 h 673"/>
                  <a:gd name="T74" fmla="*/ 1 w 1651"/>
                  <a:gd name="T75" fmla="*/ 1 h 673"/>
                  <a:gd name="T76" fmla="*/ 1 w 1651"/>
                  <a:gd name="T77" fmla="*/ 1 h 673"/>
                  <a:gd name="T78" fmla="*/ 1 w 1651"/>
                  <a:gd name="T79" fmla="*/ 1 h 673"/>
                  <a:gd name="T80" fmla="*/ 1 w 1651"/>
                  <a:gd name="T81" fmla="*/ 1 h 673"/>
                  <a:gd name="T82" fmla="*/ 1 w 1651"/>
                  <a:gd name="T83" fmla="*/ 1 h 673"/>
                  <a:gd name="T84" fmla="*/ 1 w 1651"/>
                  <a:gd name="T85" fmla="*/ 1 h 673"/>
                  <a:gd name="T86" fmla="*/ 1 w 1651"/>
                  <a:gd name="T87" fmla="*/ 1 h 67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1"/>
                  <a:gd name="T133" fmla="*/ 0 h 673"/>
                  <a:gd name="T134" fmla="*/ 1651 w 1651"/>
                  <a:gd name="T135" fmla="*/ 673 h 67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1" h="673">
                    <a:moveTo>
                      <a:pt x="2" y="245"/>
                    </a:moveTo>
                    <a:lnTo>
                      <a:pt x="0" y="315"/>
                    </a:lnTo>
                    <a:lnTo>
                      <a:pt x="414" y="673"/>
                    </a:lnTo>
                    <a:lnTo>
                      <a:pt x="564" y="618"/>
                    </a:lnTo>
                    <a:lnTo>
                      <a:pt x="564" y="616"/>
                    </a:lnTo>
                    <a:lnTo>
                      <a:pt x="564" y="614"/>
                    </a:lnTo>
                    <a:lnTo>
                      <a:pt x="564" y="610"/>
                    </a:lnTo>
                    <a:lnTo>
                      <a:pt x="566" y="606"/>
                    </a:lnTo>
                    <a:lnTo>
                      <a:pt x="568" y="599"/>
                    </a:lnTo>
                    <a:lnTo>
                      <a:pt x="570" y="593"/>
                    </a:lnTo>
                    <a:lnTo>
                      <a:pt x="574" y="586"/>
                    </a:lnTo>
                    <a:lnTo>
                      <a:pt x="578" y="578"/>
                    </a:lnTo>
                    <a:lnTo>
                      <a:pt x="581" y="568"/>
                    </a:lnTo>
                    <a:lnTo>
                      <a:pt x="589" y="559"/>
                    </a:lnTo>
                    <a:lnTo>
                      <a:pt x="595" y="549"/>
                    </a:lnTo>
                    <a:lnTo>
                      <a:pt x="602" y="542"/>
                    </a:lnTo>
                    <a:lnTo>
                      <a:pt x="612" y="532"/>
                    </a:lnTo>
                    <a:lnTo>
                      <a:pt x="623" y="523"/>
                    </a:lnTo>
                    <a:lnTo>
                      <a:pt x="633" y="515"/>
                    </a:lnTo>
                    <a:lnTo>
                      <a:pt x="648" y="508"/>
                    </a:lnTo>
                    <a:lnTo>
                      <a:pt x="659" y="500"/>
                    </a:lnTo>
                    <a:lnTo>
                      <a:pt x="673" y="496"/>
                    </a:lnTo>
                    <a:lnTo>
                      <a:pt x="682" y="492"/>
                    </a:lnTo>
                    <a:lnTo>
                      <a:pt x="694" y="492"/>
                    </a:lnTo>
                    <a:lnTo>
                      <a:pt x="701" y="492"/>
                    </a:lnTo>
                    <a:lnTo>
                      <a:pt x="711" y="494"/>
                    </a:lnTo>
                    <a:lnTo>
                      <a:pt x="716" y="498"/>
                    </a:lnTo>
                    <a:lnTo>
                      <a:pt x="724" y="502"/>
                    </a:lnTo>
                    <a:lnTo>
                      <a:pt x="728" y="506"/>
                    </a:lnTo>
                    <a:lnTo>
                      <a:pt x="732" y="509"/>
                    </a:lnTo>
                    <a:lnTo>
                      <a:pt x="735" y="513"/>
                    </a:lnTo>
                    <a:lnTo>
                      <a:pt x="739" y="519"/>
                    </a:lnTo>
                    <a:lnTo>
                      <a:pt x="743" y="525"/>
                    </a:lnTo>
                    <a:lnTo>
                      <a:pt x="745" y="528"/>
                    </a:lnTo>
                    <a:lnTo>
                      <a:pt x="1347" y="218"/>
                    </a:lnTo>
                    <a:lnTo>
                      <a:pt x="1347" y="217"/>
                    </a:lnTo>
                    <a:lnTo>
                      <a:pt x="1349" y="215"/>
                    </a:lnTo>
                    <a:lnTo>
                      <a:pt x="1349" y="209"/>
                    </a:lnTo>
                    <a:lnTo>
                      <a:pt x="1351" y="201"/>
                    </a:lnTo>
                    <a:lnTo>
                      <a:pt x="1353" y="194"/>
                    </a:lnTo>
                    <a:lnTo>
                      <a:pt x="1357" y="184"/>
                    </a:lnTo>
                    <a:lnTo>
                      <a:pt x="1361" y="173"/>
                    </a:lnTo>
                    <a:lnTo>
                      <a:pt x="1366" y="163"/>
                    </a:lnTo>
                    <a:lnTo>
                      <a:pt x="1370" y="152"/>
                    </a:lnTo>
                    <a:lnTo>
                      <a:pt x="1378" y="141"/>
                    </a:lnTo>
                    <a:lnTo>
                      <a:pt x="1385" y="129"/>
                    </a:lnTo>
                    <a:lnTo>
                      <a:pt x="1395" y="120"/>
                    </a:lnTo>
                    <a:lnTo>
                      <a:pt x="1404" y="108"/>
                    </a:lnTo>
                    <a:lnTo>
                      <a:pt x="1416" y="101"/>
                    </a:lnTo>
                    <a:lnTo>
                      <a:pt x="1427" y="93"/>
                    </a:lnTo>
                    <a:lnTo>
                      <a:pt x="1442" y="87"/>
                    </a:lnTo>
                    <a:lnTo>
                      <a:pt x="1454" y="83"/>
                    </a:lnTo>
                    <a:lnTo>
                      <a:pt x="1465" y="82"/>
                    </a:lnTo>
                    <a:lnTo>
                      <a:pt x="1475" y="82"/>
                    </a:lnTo>
                    <a:lnTo>
                      <a:pt x="1482" y="83"/>
                    </a:lnTo>
                    <a:lnTo>
                      <a:pt x="1490" y="83"/>
                    </a:lnTo>
                    <a:lnTo>
                      <a:pt x="1494" y="87"/>
                    </a:lnTo>
                    <a:lnTo>
                      <a:pt x="1497" y="91"/>
                    </a:lnTo>
                    <a:lnTo>
                      <a:pt x="1501" y="97"/>
                    </a:lnTo>
                    <a:lnTo>
                      <a:pt x="1503" y="101"/>
                    </a:lnTo>
                    <a:lnTo>
                      <a:pt x="1505" y="106"/>
                    </a:lnTo>
                    <a:lnTo>
                      <a:pt x="1505" y="110"/>
                    </a:lnTo>
                    <a:lnTo>
                      <a:pt x="1505" y="116"/>
                    </a:lnTo>
                    <a:lnTo>
                      <a:pt x="1505" y="122"/>
                    </a:lnTo>
                    <a:lnTo>
                      <a:pt x="1505" y="125"/>
                    </a:lnTo>
                    <a:lnTo>
                      <a:pt x="1644" y="61"/>
                    </a:lnTo>
                    <a:lnTo>
                      <a:pt x="1651" y="17"/>
                    </a:lnTo>
                    <a:lnTo>
                      <a:pt x="1634" y="0"/>
                    </a:lnTo>
                    <a:lnTo>
                      <a:pt x="1486" y="61"/>
                    </a:lnTo>
                    <a:lnTo>
                      <a:pt x="1450" y="36"/>
                    </a:lnTo>
                    <a:lnTo>
                      <a:pt x="1448" y="36"/>
                    </a:lnTo>
                    <a:lnTo>
                      <a:pt x="1446" y="34"/>
                    </a:lnTo>
                    <a:lnTo>
                      <a:pt x="1440" y="34"/>
                    </a:lnTo>
                    <a:lnTo>
                      <a:pt x="1435" y="34"/>
                    </a:lnTo>
                    <a:lnTo>
                      <a:pt x="1425" y="34"/>
                    </a:lnTo>
                    <a:lnTo>
                      <a:pt x="1416" y="36"/>
                    </a:lnTo>
                    <a:lnTo>
                      <a:pt x="1404" y="40"/>
                    </a:lnTo>
                    <a:lnTo>
                      <a:pt x="1393" y="45"/>
                    </a:lnTo>
                    <a:lnTo>
                      <a:pt x="1380" y="51"/>
                    </a:lnTo>
                    <a:lnTo>
                      <a:pt x="1368" y="61"/>
                    </a:lnTo>
                    <a:lnTo>
                      <a:pt x="1355" y="72"/>
                    </a:lnTo>
                    <a:lnTo>
                      <a:pt x="1340" y="87"/>
                    </a:lnTo>
                    <a:lnTo>
                      <a:pt x="1326" y="104"/>
                    </a:lnTo>
                    <a:lnTo>
                      <a:pt x="1311" y="125"/>
                    </a:lnTo>
                    <a:lnTo>
                      <a:pt x="1298" y="152"/>
                    </a:lnTo>
                    <a:lnTo>
                      <a:pt x="1285" y="182"/>
                    </a:lnTo>
                    <a:lnTo>
                      <a:pt x="431" y="557"/>
                    </a:lnTo>
                    <a:lnTo>
                      <a:pt x="2" y="245"/>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grpSp>
        <p:grpSp>
          <p:nvGrpSpPr>
            <p:cNvPr id="72716" name="Group 327"/>
            <p:cNvGrpSpPr>
              <a:grpSpLocks/>
            </p:cNvGrpSpPr>
            <p:nvPr/>
          </p:nvGrpSpPr>
          <p:grpSpPr bwMode="auto">
            <a:xfrm>
              <a:off x="2160" y="2516"/>
              <a:ext cx="1200" cy="1007"/>
              <a:chOff x="4032" y="2378"/>
              <a:chExt cx="960" cy="719"/>
            </a:xfrm>
          </p:grpSpPr>
          <p:sp>
            <p:nvSpPr>
              <p:cNvPr id="72717" name="Freeform 328"/>
              <p:cNvSpPr>
                <a:spLocks/>
              </p:cNvSpPr>
              <p:nvPr/>
            </p:nvSpPr>
            <p:spPr bwMode="auto">
              <a:xfrm>
                <a:off x="4361" y="2721"/>
                <a:ext cx="355" cy="161"/>
              </a:xfrm>
              <a:custGeom>
                <a:avLst/>
                <a:gdLst>
                  <a:gd name="T0" fmla="*/ 0 w 960"/>
                  <a:gd name="T1" fmla="*/ 0 h 361"/>
                  <a:gd name="T2" fmla="*/ 0 w 960"/>
                  <a:gd name="T3" fmla="*/ 0 h 361"/>
                  <a:gd name="T4" fmla="*/ 0 w 960"/>
                  <a:gd name="T5" fmla="*/ 0 h 361"/>
                  <a:gd name="T6" fmla="*/ 0 w 960"/>
                  <a:gd name="T7" fmla="*/ 0 h 361"/>
                  <a:gd name="T8" fmla="*/ 0 w 960"/>
                  <a:gd name="T9" fmla="*/ 0 h 361"/>
                  <a:gd name="T10" fmla="*/ 0 w 960"/>
                  <a:gd name="T11" fmla="*/ 0 h 361"/>
                  <a:gd name="T12" fmla="*/ 0 60000 65536"/>
                  <a:gd name="T13" fmla="*/ 0 60000 65536"/>
                  <a:gd name="T14" fmla="*/ 0 60000 65536"/>
                  <a:gd name="T15" fmla="*/ 0 60000 65536"/>
                  <a:gd name="T16" fmla="*/ 0 60000 65536"/>
                  <a:gd name="T17" fmla="*/ 0 60000 65536"/>
                  <a:gd name="T18" fmla="*/ 0 w 960"/>
                  <a:gd name="T19" fmla="*/ 0 h 361"/>
                  <a:gd name="T20" fmla="*/ 960 w 960"/>
                  <a:gd name="T21" fmla="*/ 361 h 361"/>
                </a:gdLst>
                <a:ahLst/>
                <a:cxnLst>
                  <a:cxn ang="T12">
                    <a:pos x="T0" y="T1"/>
                  </a:cxn>
                  <a:cxn ang="T13">
                    <a:pos x="T2" y="T3"/>
                  </a:cxn>
                  <a:cxn ang="T14">
                    <a:pos x="T4" y="T5"/>
                  </a:cxn>
                  <a:cxn ang="T15">
                    <a:pos x="T6" y="T7"/>
                  </a:cxn>
                  <a:cxn ang="T16">
                    <a:pos x="T8" y="T9"/>
                  </a:cxn>
                  <a:cxn ang="T17">
                    <a:pos x="T10" y="T11"/>
                  </a:cxn>
                </a:cxnLst>
                <a:rect l="T18" t="T19" r="T20" b="T21"/>
                <a:pathLst>
                  <a:path w="960" h="361">
                    <a:moveTo>
                      <a:pt x="245" y="26"/>
                    </a:moveTo>
                    <a:lnTo>
                      <a:pt x="960" y="0"/>
                    </a:lnTo>
                    <a:lnTo>
                      <a:pt x="810" y="173"/>
                    </a:lnTo>
                    <a:lnTo>
                      <a:pt x="0" y="361"/>
                    </a:lnTo>
                    <a:lnTo>
                      <a:pt x="245" y="26"/>
                    </a:lnTo>
                    <a:close/>
                  </a:path>
                </a:pathLst>
              </a:custGeom>
              <a:solidFill>
                <a:srgbClr val="6380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18" name="Freeform 329"/>
              <p:cNvSpPr>
                <a:spLocks/>
              </p:cNvSpPr>
              <p:nvPr/>
            </p:nvSpPr>
            <p:spPr bwMode="auto">
              <a:xfrm>
                <a:off x="4251" y="2762"/>
                <a:ext cx="340" cy="335"/>
              </a:xfrm>
              <a:custGeom>
                <a:avLst/>
                <a:gdLst>
                  <a:gd name="T0" fmla="*/ 0 w 916"/>
                  <a:gd name="T1" fmla="*/ 0 h 755"/>
                  <a:gd name="T2" fmla="*/ 0 w 916"/>
                  <a:gd name="T3" fmla="*/ 0 h 755"/>
                  <a:gd name="T4" fmla="*/ 0 w 916"/>
                  <a:gd name="T5" fmla="*/ 0 h 755"/>
                  <a:gd name="T6" fmla="*/ 0 w 916"/>
                  <a:gd name="T7" fmla="*/ 0 h 755"/>
                  <a:gd name="T8" fmla="*/ 0 w 916"/>
                  <a:gd name="T9" fmla="*/ 0 h 755"/>
                  <a:gd name="T10" fmla="*/ 0 w 916"/>
                  <a:gd name="T11" fmla="*/ 0 h 755"/>
                  <a:gd name="T12" fmla="*/ 0 60000 65536"/>
                  <a:gd name="T13" fmla="*/ 0 60000 65536"/>
                  <a:gd name="T14" fmla="*/ 0 60000 65536"/>
                  <a:gd name="T15" fmla="*/ 0 60000 65536"/>
                  <a:gd name="T16" fmla="*/ 0 60000 65536"/>
                  <a:gd name="T17" fmla="*/ 0 60000 65536"/>
                  <a:gd name="T18" fmla="*/ 0 w 916"/>
                  <a:gd name="T19" fmla="*/ 0 h 755"/>
                  <a:gd name="T20" fmla="*/ 916 w 916"/>
                  <a:gd name="T21" fmla="*/ 755 h 755"/>
                </a:gdLst>
                <a:ahLst/>
                <a:cxnLst>
                  <a:cxn ang="T12">
                    <a:pos x="T0" y="T1"/>
                  </a:cxn>
                  <a:cxn ang="T13">
                    <a:pos x="T2" y="T3"/>
                  </a:cxn>
                  <a:cxn ang="T14">
                    <a:pos x="T4" y="T5"/>
                  </a:cxn>
                  <a:cxn ang="T15">
                    <a:pos x="T6" y="T7"/>
                  </a:cxn>
                  <a:cxn ang="T16">
                    <a:pos x="T8" y="T9"/>
                  </a:cxn>
                  <a:cxn ang="T17">
                    <a:pos x="T10" y="T11"/>
                  </a:cxn>
                </a:cxnLst>
                <a:rect l="T18" t="T19" r="T20" b="T21"/>
                <a:pathLst>
                  <a:path w="916" h="755">
                    <a:moveTo>
                      <a:pt x="0" y="0"/>
                    </a:moveTo>
                    <a:lnTo>
                      <a:pt x="454" y="30"/>
                    </a:lnTo>
                    <a:lnTo>
                      <a:pt x="916" y="734"/>
                    </a:lnTo>
                    <a:lnTo>
                      <a:pt x="165" y="755"/>
                    </a:lnTo>
                    <a:lnTo>
                      <a:pt x="0" y="0"/>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19" name="Freeform 330"/>
              <p:cNvSpPr>
                <a:spLocks/>
              </p:cNvSpPr>
              <p:nvPr/>
            </p:nvSpPr>
            <p:spPr bwMode="auto">
              <a:xfrm>
                <a:off x="4829" y="2736"/>
                <a:ext cx="147" cy="276"/>
              </a:xfrm>
              <a:custGeom>
                <a:avLst/>
                <a:gdLst>
                  <a:gd name="T0" fmla="*/ 0 w 395"/>
                  <a:gd name="T1" fmla="*/ 0 h 621"/>
                  <a:gd name="T2" fmla="*/ 0 w 395"/>
                  <a:gd name="T3" fmla="*/ 0 h 621"/>
                  <a:gd name="T4" fmla="*/ 0 w 395"/>
                  <a:gd name="T5" fmla="*/ 0 h 621"/>
                  <a:gd name="T6" fmla="*/ 0 w 395"/>
                  <a:gd name="T7" fmla="*/ 0 h 621"/>
                  <a:gd name="T8" fmla="*/ 0 w 395"/>
                  <a:gd name="T9" fmla="*/ 0 h 621"/>
                  <a:gd name="T10" fmla="*/ 0 w 395"/>
                  <a:gd name="T11" fmla="*/ 0 h 621"/>
                  <a:gd name="T12" fmla="*/ 0 60000 65536"/>
                  <a:gd name="T13" fmla="*/ 0 60000 65536"/>
                  <a:gd name="T14" fmla="*/ 0 60000 65536"/>
                  <a:gd name="T15" fmla="*/ 0 60000 65536"/>
                  <a:gd name="T16" fmla="*/ 0 60000 65536"/>
                  <a:gd name="T17" fmla="*/ 0 60000 65536"/>
                  <a:gd name="T18" fmla="*/ 0 w 395"/>
                  <a:gd name="T19" fmla="*/ 0 h 621"/>
                  <a:gd name="T20" fmla="*/ 395 w 395"/>
                  <a:gd name="T21" fmla="*/ 621 h 621"/>
                </a:gdLst>
                <a:ahLst/>
                <a:cxnLst>
                  <a:cxn ang="T12">
                    <a:pos x="T0" y="T1"/>
                  </a:cxn>
                  <a:cxn ang="T13">
                    <a:pos x="T2" y="T3"/>
                  </a:cxn>
                  <a:cxn ang="T14">
                    <a:pos x="T4" y="T5"/>
                  </a:cxn>
                  <a:cxn ang="T15">
                    <a:pos x="T6" y="T7"/>
                  </a:cxn>
                  <a:cxn ang="T16">
                    <a:pos x="T8" y="T9"/>
                  </a:cxn>
                  <a:cxn ang="T17">
                    <a:pos x="T10" y="T11"/>
                  </a:cxn>
                </a:cxnLst>
                <a:rect l="T18" t="T19" r="T20" b="T21"/>
                <a:pathLst>
                  <a:path w="395" h="621">
                    <a:moveTo>
                      <a:pt x="36" y="0"/>
                    </a:moveTo>
                    <a:lnTo>
                      <a:pt x="369" y="218"/>
                    </a:lnTo>
                    <a:lnTo>
                      <a:pt x="395" y="621"/>
                    </a:lnTo>
                    <a:lnTo>
                      <a:pt x="0" y="460"/>
                    </a:lnTo>
                    <a:lnTo>
                      <a:pt x="36" y="0"/>
                    </a:lnTo>
                    <a:close/>
                  </a:path>
                </a:pathLst>
              </a:custGeom>
              <a:solidFill>
                <a:srgbClr val="E6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20" name="Freeform 331"/>
              <p:cNvSpPr>
                <a:spLocks/>
              </p:cNvSpPr>
              <p:nvPr/>
            </p:nvSpPr>
            <p:spPr bwMode="auto">
              <a:xfrm>
                <a:off x="4706" y="2881"/>
                <a:ext cx="270" cy="76"/>
              </a:xfrm>
              <a:custGeom>
                <a:avLst/>
                <a:gdLst>
                  <a:gd name="T0" fmla="*/ 0 w 726"/>
                  <a:gd name="T1" fmla="*/ 0 h 171"/>
                  <a:gd name="T2" fmla="*/ 0 w 726"/>
                  <a:gd name="T3" fmla="*/ 0 h 171"/>
                  <a:gd name="T4" fmla="*/ 0 w 726"/>
                  <a:gd name="T5" fmla="*/ 0 h 171"/>
                  <a:gd name="T6" fmla="*/ 0 w 726"/>
                  <a:gd name="T7" fmla="*/ 0 h 171"/>
                  <a:gd name="T8" fmla="*/ 0 w 726"/>
                  <a:gd name="T9" fmla="*/ 0 h 171"/>
                  <a:gd name="T10" fmla="*/ 0 w 726"/>
                  <a:gd name="T11" fmla="*/ 0 h 171"/>
                  <a:gd name="T12" fmla="*/ 0 w 726"/>
                  <a:gd name="T13" fmla="*/ 0 h 171"/>
                  <a:gd name="T14" fmla="*/ 0 w 726"/>
                  <a:gd name="T15" fmla="*/ 0 h 171"/>
                  <a:gd name="T16" fmla="*/ 0 60000 65536"/>
                  <a:gd name="T17" fmla="*/ 0 60000 65536"/>
                  <a:gd name="T18" fmla="*/ 0 60000 65536"/>
                  <a:gd name="T19" fmla="*/ 0 60000 65536"/>
                  <a:gd name="T20" fmla="*/ 0 60000 65536"/>
                  <a:gd name="T21" fmla="*/ 0 60000 65536"/>
                  <a:gd name="T22" fmla="*/ 0 60000 65536"/>
                  <a:gd name="T23" fmla="*/ 0 60000 65536"/>
                  <a:gd name="T24" fmla="*/ 0 w 726"/>
                  <a:gd name="T25" fmla="*/ 0 h 171"/>
                  <a:gd name="T26" fmla="*/ 726 w 726"/>
                  <a:gd name="T27" fmla="*/ 171 h 1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26" h="171">
                    <a:moveTo>
                      <a:pt x="396" y="0"/>
                    </a:moveTo>
                    <a:lnTo>
                      <a:pt x="726" y="161"/>
                    </a:lnTo>
                    <a:lnTo>
                      <a:pt x="612" y="171"/>
                    </a:lnTo>
                    <a:lnTo>
                      <a:pt x="65" y="127"/>
                    </a:lnTo>
                    <a:lnTo>
                      <a:pt x="0" y="101"/>
                    </a:lnTo>
                    <a:lnTo>
                      <a:pt x="194" y="8"/>
                    </a:lnTo>
                    <a:lnTo>
                      <a:pt x="396" y="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21" name="Freeform 332"/>
              <p:cNvSpPr>
                <a:spLocks/>
              </p:cNvSpPr>
              <p:nvPr/>
            </p:nvSpPr>
            <p:spPr bwMode="auto">
              <a:xfrm>
                <a:off x="4843" y="2893"/>
                <a:ext cx="149" cy="187"/>
              </a:xfrm>
              <a:custGeom>
                <a:avLst/>
                <a:gdLst>
                  <a:gd name="T0" fmla="*/ 0 w 399"/>
                  <a:gd name="T1" fmla="*/ 0 h 421"/>
                  <a:gd name="T2" fmla="*/ 0 w 399"/>
                  <a:gd name="T3" fmla="*/ 0 h 421"/>
                  <a:gd name="T4" fmla="*/ 0 w 399"/>
                  <a:gd name="T5" fmla="*/ 0 h 421"/>
                  <a:gd name="T6" fmla="*/ 0 w 399"/>
                  <a:gd name="T7" fmla="*/ 0 h 421"/>
                  <a:gd name="T8" fmla="*/ 0 w 399"/>
                  <a:gd name="T9" fmla="*/ 0 h 421"/>
                  <a:gd name="T10" fmla="*/ 0 w 399"/>
                  <a:gd name="T11" fmla="*/ 0 h 421"/>
                  <a:gd name="T12" fmla="*/ 0 60000 65536"/>
                  <a:gd name="T13" fmla="*/ 0 60000 65536"/>
                  <a:gd name="T14" fmla="*/ 0 60000 65536"/>
                  <a:gd name="T15" fmla="*/ 0 60000 65536"/>
                  <a:gd name="T16" fmla="*/ 0 60000 65536"/>
                  <a:gd name="T17" fmla="*/ 0 60000 65536"/>
                  <a:gd name="T18" fmla="*/ 0 w 399"/>
                  <a:gd name="T19" fmla="*/ 0 h 421"/>
                  <a:gd name="T20" fmla="*/ 399 w 399"/>
                  <a:gd name="T21" fmla="*/ 421 h 421"/>
                </a:gdLst>
                <a:ahLst/>
                <a:cxnLst>
                  <a:cxn ang="T12">
                    <a:pos x="T0" y="T1"/>
                  </a:cxn>
                  <a:cxn ang="T13">
                    <a:pos x="T2" y="T3"/>
                  </a:cxn>
                  <a:cxn ang="T14">
                    <a:pos x="T4" y="T5"/>
                  </a:cxn>
                  <a:cxn ang="T15">
                    <a:pos x="T6" y="T7"/>
                  </a:cxn>
                  <a:cxn ang="T16">
                    <a:pos x="T8" y="T9"/>
                  </a:cxn>
                  <a:cxn ang="T17">
                    <a:pos x="T10" y="T11"/>
                  </a:cxn>
                </a:cxnLst>
                <a:rect l="T18" t="T19" r="T20" b="T21"/>
                <a:pathLst>
                  <a:path w="399" h="421">
                    <a:moveTo>
                      <a:pt x="44" y="0"/>
                    </a:moveTo>
                    <a:lnTo>
                      <a:pt x="367" y="164"/>
                    </a:lnTo>
                    <a:lnTo>
                      <a:pt x="399" y="411"/>
                    </a:lnTo>
                    <a:lnTo>
                      <a:pt x="0" y="421"/>
                    </a:lnTo>
                    <a:lnTo>
                      <a:pt x="44" y="0"/>
                    </a:lnTo>
                    <a:close/>
                  </a:path>
                </a:pathLst>
              </a:custGeom>
              <a:solidFill>
                <a:srgbClr val="E6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22" name="Freeform 333"/>
              <p:cNvSpPr>
                <a:spLocks/>
              </p:cNvSpPr>
              <p:nvPr/>
            </p:nvSpPr>
            <p:spPr bwMode="auto">
              <a:xfrm>
                <a:off x="4590" y="2666"/>
                <a:ext cx="38" cy="90"/>
              </a:xfrm>
              <a:custGeom>
                <a:avLst/>
                <a:gdLst>
                  <a:gd name="T0" fmla="*/ 0 w 100"/>
                  <a:gd name="T1" fmla="*/ 0 h 206"/>
                  <a:gd name="T2" fmla="*/ 0 w 100"/>
                  <a:gd name="T3" fmla="*/ 0 h 206"/>
                  <a:gd name="T4" fmla="*/ 0 w 100"/>
                  <a:gd name="T5" fmla="*/ 0 h 206"/>
                  <a:gd name="T6" fmla="*/ 0 w 100"/>
                  <a:gd name="T7" fmla="*/ 0 h 206"/>
                  <a:gd name="T8" fmla="*/ 0 w 100"/>
                  <a:gd name="T9" fmla="*/ 0 h 206"/>
                  <a:gd name="T10" fmla="*/ 0 w 100"/>
                  <a:gd name="T11" fmla="*/ 0 h 206"/>
                  <a:gd name="T12" fmla="*/ 0 60000 65536"/>
                  <a:gd name="T13" fmla="*/ 0 60000 65536"/>
                  <a:gd name="T14" fmla="*/ 0 60000 65536"/>
                  <a:gd name="T15" fmla="*/ 0 60000 65536"/>
                  <a:gd name="T16" fmla="*/ 0 60000 65536"/>
                  <a:gd name="T17" fmla="*/ 0 60000 65536"/>
                  <a:gd name="T18" fmla="*/ 0 w 100"/>
                  <a:gd name="T19" fmla="*/ 0 h 206"/>
                  <a:gd name="T20" fmla="*/ 100 w 100"/>
                  <a:gd name="T21" fmla="*/ 206 h 206"/>
                </a:gdLst>
                <a:ahLst/>
                <a:cxnLst>
                  <a:cxn ang="T12">
                    <a:pos x="T0" y="T1"/>
                  </a:cxn>
                  <a:cxn ang="T13">
                    <a:pos x="T2" y="T3"/>
                  </a:cxn>
                  <a:cxn ang="T14">
                    <a:pos x="T4" y="T5"/>
                  </a:cxn>
                  <a:cxn ang="T15">
                    <a:pos x="T6" y="T7"/>
                  </a:cxn>
                  <a:cxn ang="T16">
                    <a:pos x="T8" y="T9"/>
                  </a:cxn>
                  <a:cxn ang="T17">
                    <a:pos x="T10" y="T11"/>
                  </a:cxn>
                </a:cxnLst>
                <a:rect l="T18" t="T19" r="T20" b="T21"/>
                <a:pathLst>
                  <a:path w="100" h="206">
                    <a:moveTo>
                      <a:pt x="5" y="0"/>
                    </a:moveTo>
                    <a:lnTo>
                      <a:pt x="0" y="187"/>
                    </a:lnTo>
                    <a:lnTo>
                      <a:pt x="99" y="206"/>
                    </a:lnTo>
                    <a:lnTo>
                      <a:pt x="100" y="25"/>
                    </a:lnTo>
                    <a:lnTo>
                      <a:pt x="5" y="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23" name="Freeform 334"/>
              <p:cNvSpPr>
                <a:spLocks/>
              </p:cNvSpPr>
              <p:nvPr/>
            </p:nvSpPr>
            <p:spPr bwMode="auto">
              <a:xfrm>
                <a:off x="4516" y="2742"/>
                <a:ext cx="125" cy="39"/>
              </a:xfrm>
              <a:custGeom>
                <a:avLst/>
                <a:gdLst>
                  <a:gd name="T0" fmla="*/ 0 w 339"/>
                  <a:gd name="T1" fmla="*/ 0 h 88"/>
                  <a:gd name="T2" fmla="*/ 0 w 339"/>
                  <a:gd name="T3" fmla="*/ 0 h 88"/>
                  <a:gd name="T4" fmla="*/ 0 w 339"/>
                  <a:gd name="T5" fmla="*/ 0 h 88"/>
                  <a:gd name="T6" fmla="*/ 0 w 339"/>
                  <a:gd name="T7" fmla="*/ 0 h 88"/>
                  <a:gd name="T8" fmla="*/ 0 w 339"/>
                  <a:gd name="T9" fmla="*/ 0 h 88"/>
                  <a:gd name="T10" fmla="*/ 0 w 339"/>
                  <a:gd name="T11" fmla="*/ 0 h 88"/>
                  <a:gd name="T12" fmla="*/ 0 60000 65536"/>
                  <a:gd name="T13" fmla="*/ 0 60000 65536"/>
                  <a:gd name="T14" fmla="*/ 0 60000 65536"/>
                  <a:gd name="T15" fmla="*/ 0 60000 65536"/>
                  <a:gd name="T16" fmla="*/ 0 60000 65536"/>
                  <a:gd name="T17" fmla="*/ 0 60000 65536"/>
                  <a:gd name="T18" fmla="*/ 0 w 339"/>
                  <a:gd name="T19" fmla="*/ 0 h 88"/>
                  <a:gd name="T20" fmla="*/ 339 w 339"/>
                  <a:gd name="T21" fmla="*/ 88 h 88"/>
                </a:gdLst>
                <a:ahLst/>
                <a:cxnLst>
                  <a:cxn ang="T12">
                    <a:pos x="T0" y="T1"/>
                  </a:cxn>
                  <a:cxn ang="T13">
                    <a:pos x="T2" y="T3"/>
                  </a:cxn>
                  <a:cxn ang="T14">
                    <a:pos x="T4" y="T5"/>
                  </a:cxn>
                  <a:cxn ang="T15">
                    <a:pos x="T6" y="T7"/>
                  </a:cxn>
                  <a:cxn ang="T16">
                    <a:pos x="T8" y="T9"/>
                  </a:cxn>
                  <a:cxn ang="T17">
                    <a:pos x="T10" y="T11"/>
                  </a:cxn>
                </a:cxnLst>
                <a:rect l="T18" t="T19" r="T20" b="T21"/>
                <a:pathLst>
                  <a:path w="339" h="88">
                    <a:moveTo>
                      <a:pt x="0" y="69"/>
                    </a:moveTo>
                    <a:lnTo>
                      <a:pt x="183" y="88"/>
                    </a:lnTo>
                    <a:lnTo>
                      <a:pt x="339" y="27"/>
                    </a:lnTo>
                    <a:lnTo>
                      <a:pt x="206" y="0"/>
                    </a:lnTo>
                    <a:lnTo>
                      <a:pt x="0" y="69"/>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24" name="Freeform 335"/>
              <p:cNvSpPr>
                <a:spLocks/>
              </p:cNvSpPr>
              <p:nvPr/>
            </p:nvSpPr>
            <p:spPr bwMode="auto">
              <a:xfrm>
                <a:off x="4515" y="2642"/>
                <a:ext cx="83" cy="130"/>
              </a:xfrm>
              <a:custGeom>
                <a:avLst/>
                <a:gdLst>
                  <a:gd name="T0" fmla="*/ 0 w 225"/>
                  <a:gd name="T1" fmla="*/ 0 h 295"/>
                  <a:gd name="T2" fmla="*/ 0 w 225"/>
                  <a:gd name="T3" fmla="*/ 0 h 295"/>
                  <a:gd name="T4" fmla="*/ 0 w 225"/>
                  <a:gd name="T5" fmla="*/ 0 h 295"/>
                  <a:gd name="T6" fmla="*/ 0 w 225"/>
                  <a:gd name="T7" fmla="*/ 0 h 295"/>
                  <a:gd name="T8" fmla="*/ 0 w 225"/>
                  <a:gd name="T9" fmla="*/ 0 h 295"/>
                  <a:gd name="T10" fmla="*/ 0 w 225"/>
                  <a:gd name="T11" fmla="*/ 0 h 295"/>
                  <a:gd name="T12" fmla="*/ 0 60000 65536"/>
                  <a:gd name="T13" fmla="*/ 0 60000 65536"/>
                  <a:gd name="T14" fmla="*/ 0 60000 65536"/>
                  <a:gd name="T15" fmla="*/ 0 60000 65536"/>
                  <a:gd name="T16" fmla="*/ 0 60000 65536"/>
                  <a:gd name="T17" fmla="*/ 0 60000 65536"/>
                  <a:gd name="T18" fmla="*/ 0 w 225"/>
                  <a:gd name="T19" fmla="*/ 0 h 295"/>
                  <a:gd name="T20" fmla="*/ 225 w 225"/>
                  <a:gd name="T21" fmla="*/ 295 h 295"/>
                </a:gdLst>
                <a:ahLst/>
                <a:cxnLst>
                  <a:cxn ang="T12">
                    <a:pos x="T0" y="T1"/>
                  </a:cxn>
                  <a:cxn ang="T13">
                    <a:pos x="T2" y="T3"/>
                  </a:cxn>
                  <a:cxn ang="T14">
                    <a:pos x="T4" y="T5"/>
                  </a:cxn>
                  <a:cxn ang="T15">
                    <a:pos x="T6" y="T7"/>
                  </a:cxn>
                  <a:cxn ang="T16">
                    <a:pos x="T8" y="T9"/>
                  </a:cxn>
                  <a:cxn ang="T17">
                    <a:pos x="T10" y="T11"/>
                  </a:cxn>
                </a:cxnLst>
                <a:rect l="T18" t="T19" r="T20" b="T21"/>
                <a:pathLst>
                  <a:path w="225" h="295">
                    <a:moveTo>
                      <a:pt x="6" y="95"/>
                    </a:moveTo>
                    <a:lnTo>
                      <a:pt x="0" y="295"/>
                    </a:lnTo>
                    <a:lnTo>
                      <a:pt x="225" y="230"/>
                    </a:lnTo>
                    <a:lnTo>
                      <a:pt x="225" y="0"/>
                    </a:lnTo>
                    <a:lnTo>
                      <a:pt x="6" y="95"/>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25" name="Freeform 336"/>
              <p:cNvSpPr>
                <a:spLocks/>
              </p:cNvSpPr>
              <p:nvPr/>
            </p:nvSpPr>
            <p:spPr bwMode="auto">
              <a:xfrm>
                <a:off x="4635" y="2750"/>
                <a:ext cx="84" cy="334"/>
              </a:xfrm>
              <a:custGeom>
                <a:avLst/>
                <a:gdLst>
                  <a:gd name="T0" fmla="*/ 0 w 226"/>
                  <a:gd name="T1" fmla="*/ 0 h 755"/>
                  <a:gd name="T2" fmla="*/ 0 w 226"/>
                  <a:gd name="T3" fmla="*/ 0 h 755"/>
                  <a:gd name="T4" fmla="*/ 0 w 226"/>
                  <a:gd name="T5" fmla="*/ 0 h 755"/>
                  <a:gd name="T6" fmla="*/ 0 w 226"/>
                  <a:gd name="T7" fmla="*/ 0 h 755"/>
                  <a:gd name="T8" fmla="*/ 0 w 226"/>
                  <a:gd name="T9" fmla="*/ 0 h 755"/>
                  <a:gd name="T10" fmla="*/ 0 w 226"/>
                  <a:gd name="T11" fmla="*/ 0 h 755"/>
                  <a:gd name="T12" fmla="*/ 0 w 226"/>
                  <a:gd name="T13" fmla="*/ 0 h 755"/>
                  <a:gd name="T14" fmla="*/ 0 w 226"/>
                  <a:gd name="T15" fmla="*/ 0 h 755"/>
                  <a:gd name="T16" fmla="*/ 0 60000 65536"/>
                  <a:gd name="T17" fmla="*/ 0 60000 65536"/>
                  <a:gd name="T18" fmla="*/ 0 60000 65536"/>
                  <a:gd name="T19" fmla="*/ 0 60000 65536"/>
                  <a:gd name="T20" fmla="*/ 0 60000 65536"/>
                  <a:gd name="T21" fmla="*/ 0 60000 65536"/>
                  <a:gd name="T22" fmla="*/ 0 60000 65536"/>
                  <a:gd name="T23" fmla="*/ 0 60000 65536"/>
                  <a:gd name="T24" fmla="*/ 0 w 226"/>
                  <a:gd name="T25" fmla="*/ 0 h 755"/>
                  <a:gd name="T26" fmla="*/ 226 w 226"/>
                  <a:gd name="T27" fmla="*/ 755 h 7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6" h="755">
                    <a:moveTo>
                      <a:pt x="181" y="44"/>
                    </a:moveTo>
                    <a:lnTo>
                      <a:pt x="99" y="384"/>
                    </a:lnTo>
                    <a:lnTo>
                      <a:pt x="226" y="755"/>
                    </a:lnTo>
                    <a:lnTo>
                      <a:pt x="120" y="755"/>
                    </a:lnTo>
                    <a:lnTo>
                      <a:pt x="0" y="476"/>
                    </a:lnTo>
                    <a:lnTo>
                      <a:pt x="133" y="0"/>
                    </a:lnTo>
                    <a:lnTo>
                      <a:pt x="181" y="44"/>
                    </a:lnTo>
                    <a:close/>
                  </a:path>
                </a:pathLst>
              </a:custGeom>
              <a:solidFill>
                <a:srgbClr val="5C5C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26" name="Freeform 337"/>
              <p:cNvSpPr>
                <a:spLocks/>
              </p:cNvSpPr>
              <p:nvPr/>
            </p:nvSpPr>
            <p:spPr bwMode="auto">
              <a:xfrm>
                <a:off x="4629" y="2745"/>
                <a:ext cx="66" cy="339"/>
              </a:xfrm>
              <a:custGeom>
                <a:avLst/>
                <a:gdLst>
                  <a:gd name="T0" fmla="*/ 0 w 177"/>
                  <a:gd name="T1" fmla="*/ 0 h 766"/>
                  <a:gd name="T2" fmla="*/ 0 w 177"/>
                  <a:gd name="T3" fmla="*/ 0 h 766"/>
                  <a:gd name="T4" fmla="*/ 0 w 177"/>
                  <a:gd name="T5" fmla="*/ 0 h 766"/>
                  <a:gd name="T6" fmla="*/ 0 w 177"/>
                  <a:gd name="T7" fmla="*/ 0 h 766"/>
                  <a:gd name="T8" fmla="*/ 0 w 177"/>
                  <a:gd name="T9" fmla="*/ 0 h 766"/>
                  <a:gd name="T10" fmla="*/ 0 w 177"/>
                  <a:gd name="T11" fmla="*/ 0 h 766"/>
                  <a:gd name="T12" fmla="*/ 0 w 177"/>
                  <a:gd name="T13" fmla="*/ 0 h 766"/>
                  <a:gd name="T14" fmla="*/ 0 w 177"/>
                  <a:gd name="T15" fmla="*/ 0 h 766"/>
                  <a:gd name="T16" fmla="*/ 0 w 177"/>
                  <a:gd name="T17" fmla="*/ 0 h 766"/>
                  <a:gd name="T18" fmla="*/ 0 w 177"/>
                  <a:gd name="T19" fmla="*/ 0 h 766"/>
                  <a:gd name="T20" fmla="*/ 0 w 177"/>
                  <a:gd name="T21" fmla="*/ 0 h 7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766"/>
                  <a:gd name="T35" fmla="*/ 177 w 177"/>
                  <a:gd name="T36" fmla="*/ 766 h 7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766">
                    <a:moveTo>
                      <a:pt x="169" y="30"/>
                    </a:moveTo>
                    <a:lnTo>
                      <a:pt x="154" y="173"/>
                    </a:lnTo>
                    <a:lnTo>
                      <a:pt x="120" y="213"/>
                    </a:lnTo>
                    <a:lnTo>
                      <a:pt x="59" y="500"/>
                    </a:lnTo>
                    <a:lnTo>
                      <a:pt x="177" y="766"/>
                    </a:lnTo>
                    <a:lnTo>
                      <a:pt x="91" y="766"/>
                    </a:lnTo>
                    <a:lnTo>
                      <a:pt x="0" y="582"/>
                    </a:lnTo>
                    <a:lnTo>
                      <a:pt x="6" y="355"/>
                    </a:lnTo>
                    <a:lnTo>
                      <a:pt x="124" y="0"/>
                    </a:lnTo>
                    <a:lnTo>
                      <a:pt x="169" y="3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27" name="Freeform 338"/>
              <p:cNvSpPr>
                <a:spLocks/>
              </p:cNvSpPr>
              <p:nvPr/>
            </p:nvSpPr>
            <p:spPr bwMode="auto">
              <a:xfrm>
                <a:off x="4618" y="2741"/>
                <a:ext cx="64" cy="345"/>
              </a:xfrm>
              <a:custGeom>
                <a:avLst/>
                <a:gdLst>
                  <a:gd name="T0" fmla="*/ 0 w 173"/>
                  <a:gd name="T1" fmla="*/ 0 h 778"/>
                  <a:gd name="T2" fmla="*/ 0 w 173"/>
                  <a:gd name="T3" fmla="*/ 0 h 778"/>
                  <a:gd name="T4" fmla="*/ 0 w 173"/>
                  <a:gd name="T5" fmla="*/ 0 h 778"/>
                  <a:gd name="T6" fmla="*/ 0 w 173"/>
                  <a:gd name="T7" fmla="*/ 0 h 778"/>
                  <a:gd name="T8" fmla="*/ 0 w 173"/>
                  <a:gd name="T9" fmla="*/ 0 h 778"/>
                  <a:gd name="T10" fmla="*/ 0 w 173"/>
                  <a:gd name="T11" fmla="*/ 0 h 778"/>
                  <a:gd name="T12" fmla="*/ 0 w 173"/>
                  <a:gd name="T13" fmla="*/ 0 h 778"/>
                  <a:gd name="T14" fmla="*/ 0 w 173"/>
                  <a:gd name="T15" fmla="*/ 0 h 778"/>
                  <a:gd name="T16" fmla="*/ 0 w 173"/>
                  <a:gd name="T17" fmla="*/ 0 h 778"/>
                  <a:gd name="T18" fmla="*/ 0 w 173"/>
                  <a:gd name="T19" fmla="*/ 0 h 778"/>
                  <a:gd name="T20" fmla="*/ 0 w 173"/>
                  <a:gd name="T21" fmla="*/ 0 h 778"/>
                  <a:gd name="T22" fmla="*/ 0 w 173"/>
                  <a:gd name="T23" fmla="*/ 0 h 778"/>
                  <a:gd name="T24" fmla="*/ 0 w 173"/>
                  <a:gd name="T25" fmla="*/ 0 h 7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3"/>
                  <a:gd name="T40" fmla="*/ 0 h 778"/>
                  <a:gd name="T41" fmla="*/ 173 w 173"/>
                  <a:gd name="T42" fmla="*/ 778 h 77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3" h="778">
                    <a:moveTo>
                      <a:pt x="163" y="25"/>
                    </a:moveTo>
                    <a:lnTo>
                      <a:pt x="173" y="109"/>
                    </a:lnTo>
                    <a:lnTo>
                      <a:pt x="131" y="156"/>
                    </a:lnTo>
                    <a:lnTo>
                      <a:pt x="55" y="457"/>
                    </a:lnTo>
                    <a:lnTo>
                      <a:pt x="85" y="660"/>
                    </a:lnTo>
                    <a:lnTo>
                      <a:pt x="125" y="673"/>
                    </a:lnTo>
                    <a:lnTo>
                      <a:pt x="163" y="774"/>
                    </a:lnTo>
                    <a:lnTo>
                      <a:pt x="66" y="778"/>
                    </a:lnTo>
                    <a:lnTo>
                      <a:pt x="25" y="664"/>
                    </a:lnTo>
                    <a:lnTo>
                      <a:pt x="0" y="363"/>
                    </a:lnTo>
                    <a:lnTo>
                      <a:pt x="125" y="0"/>
                    </a:lnTo>
                    <a:lnTo>
                      <a:pt x="163" y="25"/>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28" name="Freeform 339"/>
              <p:cNvSpPr>
                <a:spLocks/>
              </p:cNvSpPr>
              <p:nvPr/>
            </p:nvSpPr>
            <p:spPr bwMode="auto">
              <a:xfrm>
                <a:off x="4612" y="2780"/>
                <a:ext cx="55" cy="306"/>
              </a:xfrm>
              <a:custGeom>
                <a:avLst/>
                <a:gdLst>
                  <a:gd name="T0" fmla="*/ 0 w 146"/>
                  <a:gd name="T1" fmla="*/ 0 h 690"/>
                  <a:gd name="T2" fmla="*/ 0 w 146"/>
                  <a:gd name="T3" fmla="*/ 0 h 690"/>
                  <a:gd name="T4" fmla="*/ 0 w 146"/>
                  <a:gd name="T5" fmla="*/ 0 h 690"/>
                  <a:gd name="T6" fmla="*/ 0 w 146"/>
                  <a:gd name="T7" fmla="*/ 0 h 690"/>
                  <a:gd name="T8" fmla="*/ 0 w 146"/>
                  <a:gd name="T9" fmla="*/ 0 h 690"/>
                  <a:gd name="T10" fmla="*/ 0 w 146"/>
                  <a:gd name="T11" fmla="*/ 0 h 690"/>
                  <a:gd name="T12" fmla="*/ 0 w 146"/>
                  <a:gd name="T13" fmla="*/ 0 h 690"/>
                  <a:gd name="T14" fmla="*/ 0 w 146"/>
                  <a:gd name="T15" fmla="*/ 0 h 690"/>
                  <a:gd name="T16" fmla="*/ 0 w 146"/>
                  <a:gd name="T17" fmla="*/ 0 h 690"/>
                  <a:gd name="T18" fmla="*/ 0 w 146"/>
                  <a:gd name="T19" fmla="*/ 0 h 690"/>
                  <a:gd name="T20" fmla="*/ 0 w 146"/>
                  <a:gd name="T21" fmla="*/ 0 h 690"/>
                  <a:gd name="T22" fmla="*/ 0 w 146"/>
                  <a:gd name="T23" fmla="*/ 0 h 690"/>
                  <a:gd name="T24" fmla="*/ 0 w 146"/>
                  <a:gd name="T25" fmla="*/ 0 h 690"/>
                  <a:gd name="T26" fmla="*/ 0 w 146"/>
                  <a:gd name="T27" fmla="*/ 0 h 690"/>
                  <a:gd name="T28" fmla="*/ 0 w 146"/>
                  <a:gd name="T29" fmla="*/ 0 h 690"/>
                  <a:gd name="T30" fmla="*/ 0 w 146"/>
                  <a:gd name="T31" fmla="*/ 0 h 690"/>
                  <a:gd name="T32" fmla="*/ 0 w 146"/>
                  <a:gd name="T33" fmla="*/ 0 h 690"/>
                  <a:gd name="T34" fmla="*/ 0 w 146"/>
                  <a:gd name="T35" fmla="*/ 0 h 690"/>
                  <a:gd name="T36" fmla="*/ 0 w 146"/>
                  <a:gd name="T37" fmla="*/ 0 h 690"/>
                  <a:gd name="T38" fmla="*/ 0 w 146"/>
                  <a:gd name="T39" fmla="*/ 0 h 690"/>
                  <a:gd name="T40" fmla="*/ 0 w 146"/>
                  <a:gd name="T41" fmla="*/ 0 h 690"/>
                  <a:gd name="T42" fmla="*/ 0 w 146"/>
                  <a:gd name="T43" fmla="*/ 0 h 690"/>
                  <a:gd name="T44" fmla="*/ 0 w 146"/>
                  <a:gd name="T45" fmla="*/ 0 h 690"/>
                  <a:gd name="T46" fmla="*/ 0 w 146"/>
                  <a:gd name="T47" fmla="*/ 0 h 690"/>
                  <a:gd name="T48" fmla="*/ 0 w 146"/>
                  <a:gd name="T49" fmla="*/ 0 h 690"/>
                  <a:gd name="T50" fmla="*/ 0 w 146"/>
                  <a:gd name="T51" fmla="*/ 0 h 690"/>
                  <a:gd name="T52" fmla="*/ 0 w 146"/>
                  <a:gd name="T53" fmla="*/ 0 h 690"/>
                  <a:gd name="T54" fmla="*/ 0 w 146"/>
                  <a:gd name="T55" fmla="*/ 0 h 690"/>
                  <a:gd name="T56" fmla="*/ 0 w 146"/>
                  <a:gd name="T57" fmla="*/ 0 h 690"/>
                  <a:gd name="T58" fmla="*/ 0 w 146"/>
                  <a:gd name="T59" fmla="*/ 0 h 690"/>
                  <a:gd name="T60" fmla="*/ 0 w 146"/>
                  <a:gd name="T61" fmla="*/ 0 h 690"/>
                  <a:gd name="T62" fmla="*/ 0 w 146"/>
                  <a:gd name="T63" fmla="*/ 0 h 690"/>
                  <a:gd name="T64" fmla="*/ 0 w 146"/>
                  <a:gd name="T65" fmla="*/ 0 h 690"/>
                  <a:gd name="T66" fmla="*/ 0 w 146"/>
                  <a:gd name="T67" fmla="*/ 0 h 690"/>
                  <a:gd name="T68" fmla="*/ 0 w 146"/>
                  <a:gd name="T69" fmla="*/ 0 h 690"/>
                  <a:gd name="T70" fmla="*/ 0 w 146"/>
                  <a:gd name="T71" fmla="*/ 0 h 690"/>
                  <a:gd name="T72" fmla="*/ 0 w 146"/>
                  <a:gd name="T73" fmla="*/ 0 h 690"/>
                  <a:gd name="T74" fmla="*/ 0 w 146"/>
                  <a:gd name="T75" fmla="*/ 0 h 690"/>
                  <a:gd name="T76" fmla="*/ 0 w 146"/>
                  <a:gd name="T77" fmla="*/ 0 h 690"/>
                  <a:gd name="T78" fmla="*/ 0 w 146"/>
                  <a:gd name="T79" fmla="*/ 0 h 690"/>
                  <a:gd name="T80" fmla="*/ 0 w 146"/>
                  <a:gd name="T81" fmla="*/ 0 h 6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6"/>
                  <a:gd name="T124" fmla="*/ 0 h 690"/>
                  <a:gd name="T125" fmla="*/ 146 w 146"/>
                  <a:gd name="T126" fmla="*/ 690 h 6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6" h="690">
                    <a:moveTo>
                      <a:pt x="98" y="21"/>
                    </a:moveTo>
                    <a:lnTo>
                      <a:pt x="97" y="23"/>
                    </a:lnTo>
                    <a:lnTo>
                      <a:pt x="93" y="28"/>
                    </a:lnTo>
                    <a:lnTo>
                      <a:pt x="89" y="36"/>
                    </a:lnTo>
                    <a:lnTo>
                      <a:pt x="83" y="49"/>
                    </a:lnTo>
                    <a:lnTo>
                      <a:pt x="74" y="63"/>
                    </a:lnTo>
                    <a:lnTo>
                      <a:pt x="66" y="82"/>
                    </a:lnTo>
                    <a:lnTo>
                      <a:pt x="57" y="102"/>
                    </a:lnTo>
                    <a:lnTo>
                      <a:pt x="47" y="125"/>
                    </a:lnTo>
                    <a:lnTo>
                      <a:pt x="40" y="150"/>
                    </a:lnTo>
                    <a:lnTo>
                      <a:pt x="30" y="177"/>
                    </a:lnTo>
                    <a:lnTo>
                      <a:pt x="21" y="203"/>
                    </a:lnTo>
                    <a:lnTo>
                      <a:pt x="13" y="234"/>
                    </a:lnTo>
                    <a:lnTo>
                      <a:pt x="7" y="264"/>
                    </a:lnTo>
                    <a:lnTo>
                      <a:pt x="3" y="298"/>
                    </a:lnTo>
                    <a:lnTo>
                      <a:pt x="0" y="331"/>
                    </a:lnTo>
                    <a:lnTo>
                      <a:pt x="0" y="365"/>
                    </a:lnTo>
                    <a:lnTo>
                      <a:pt x="0" y="397"/>
                    </a:lnTo>
                    <a:lnTo>
                      <a:pt x="0" y="429"/>
                    </a:lnTo>
                    <a:lnTo>
                      <a:pt x="3" y="460"/>
                    </a:lnTo>
                    <a:lnTo>
                      <a:pt x="7" y="490"/>
                    </a:lnTo>
                    <a:lnTo>
                      <a:pt x="11" y="519"/>
                    </a:lnTo>
                    <a:lnTo>
                      <a:pt x="17" y="545"/>
                    </a:lnTo>
                    <a:lnTo>
                      <a:pt x="22" y="570"/>
                    </a:lnTo>
                    <a:lnTo>
                      <a:pt x="26" y="595"/>
                    </a:lnTo>
                    <a:lnTo>
                      <a:pt x="32" y="616"/>
                    </a:lnTo>
                    <a:lnTo>
                      <a:pt x="38" y="633"/>
                    </a:lnTo>
                    <a:lnTo>
                      <a:pt x="41" y="650"/>
                    </a:lnTo>
                    <a:lnTo>
                      <a:pt x="45" y="665"/>
                    </a:lnTo>
                    <a:lnTo>
                      <a:pt x="49" y="675"/>
                    </a:lnTo>
                    <a:lnTo>
                      <a:pt x="53" y="682"/>
                    </a:lnTo>
                    <a:lnTo>
                      <a:pt x="53" y="688"/>
                    </a:lnTo>
                    <a:lnTo>
                      <a:pt x="55" y="690"/>
                    </a:lnTo>
                    <a:lnTo>
                      <a:pt x="136" y="688"/>
                    </a:lnTo>
                    <a:lnTo>
                      <a:pt x="51" y="580"/>
                    </a:lnTo>
                    <a:lnTo>
                      <a:pt x="62" y="521"/>
                    </a:lnTo>
                    <a:lnTo>
                      <a:pt x="22" y="285"/>
                    </a:lnTo>
                    <a:lnTo>
                      <a:pt x="110" y="95"/>
                    </a:lnTo>
                    <a:lnTo>
                      <a:pt x="146" y="0"/>
                    </a:lnTo>
                    <a:lnTo>
                      <a:pt x="98" y="21"/>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29" name="Freeform 340"/>
              <p:cNvSpPr>
                <a:spLocks/>
              </p:cNvSpPr>
              <p:nvPr/>
            </p:nvSpPr>
            <p:spPr bwMode="auto">
              <a:xfrm>
                <a:off x="4508" y="2753"/>
                <a:ext cx="165" cy="336"/>
              </a:xfrm>
              <a:custGeom>
                <a:avLst/>
                <a:gdLst>
                  <a:gd name="T0" fmla="*/ 0 w 447"/>
                  <a:gd name="T1" fmla="*/ 0 h 755"/>
                  <a:gd name="T2" fmla="*/ 0 w 447"/>
                  <a:gd name="T3" fmla="*/ 0 h 755"/>
                  <a:gd name="T4" fmla="*/ 0 w 447"/>
                  <a:gd name="T5" fmla="*/ 0 h 755"/>
                  <a:gd name="T6" fmla="*/ 0 w 447"/>
                  <a:gd name="T7" fmla="*/ 0 h 755"/>
                  <a:gd name="T8" fmla="*/ 0 w 447"/>
                  <a:gd name="T9" fmla="*/ 0 h 755"/>
                  <a:gd name="T10" fmla="*/ 0 w 447"/>
                  <a:gd name="T11" fmla="*/ 0 h 755"/>
                  <a:gd name="T12" fmla="*/ 0 w 447"/>
                  <a:gd name="T13" fmla="*/ 0 h 755"/>
                  <a:gd name="T14" fmla="*/ 0 w 447"/>
                  <a:gd name="T15" fmla="*/ 0 h 755"/>
                  <a:gd name="T16" fmla="*/ 0 w 447"/>
                  <a:gd name="T17" fmla="*/ 0 h 755"/>
                  <a:gd name="T18" fmla="*/ 0 w 447"/>
                  <a:gd name="T19" fmla="*/ 0 h 755"/>
                  <a:gd name="T20" fmla="*/ 0 w 447"/>
                  <a:gd name="T21" fmla="*/ 0 h 7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7"/>
                  <a:gd name="T34" fmla="*/ 0 h 755"/>
                  <a:gd name="T35" fmla="*/ 447 w 447"/>
                  <a:gd name="T36" fmla="*/ 755 h 7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7" h="755">
                    <a:moveTo>
                      <a:pt x="447" y="21"/>
                    </a:moveTo>
                    <a:lnTo>
                      <a:pt x="443" y="64"/>
                    </a:lnTo>
                    <a:lnTo>
                      <a:pt x="175" y="304"/>
                    </a:lnTo>
                    <a:lnTo>
                      <a:pt x="97" y="753"/>
                    </a:lnTo>
                    <a:lnTo>
                      <a:pt x="54" y="755"/>
                    </a:lnTo>
                    <a:lnTo>
                      <a:pt x="0" y="737"/>
                    </a:lnTo>
                    <a:lnTo>
                      <a:pt x="19" y="409"/>
                    </a:lnTo>
                    <a:lnTo>
                      <a:pt x="187" y="131"/>
                    </a:lnTo>
                    <a:lnTo>
                      <a:pt x="398" y="0"/>
                    </a:lnTo>
                    <a:lnTo>
                      <a:pt x="447" y="21"/>
                    </a:lnTo>
                    <a:close/>
                  </a:path>
                </a:pathLst>
              </a:custGeom>
              <a:solidFill>
                <a:srgbClr val="5C5C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30" name="Freeform 341"/>
              <p:cNvSpPr>
                <a:spLocks/>
              </p:cNvSpPr>
              <p:nvPr/>
            </p:nvSpPr>
            <p:spPr bwMode="auto">
              <a:xfrm>
                <a:off x="4481" y="2743"/>
                <a:ext cx="193" cy="340"/>
              </a:xfrm>
              <a:custGeom>
                <a:avLst/>
                <a:gdLst>
                  <a:gd name="T0" fmla="*/ 0 w 521"/>
                  <a:gd name="T1" fmla="*/ 0 h 768"/>
                  <a:gd name="T2" fmla="*/ 0 w 521"/>
                  <a:gd name="T3" fmla="*/ 0 h 768"/>
                  <a:gd name="T4" fmla="*/ 0 w 521"/>
                  <a:gd name="T5" fmla="*/ 0 h 768"/>
                  <a:gd name="T6" fmla="*/ 0 w 521"/>
                  <a:gd name="T7" fmla="*/ 0 h 768"/>
                  <a:gd name="T8" fmla="*/ 0 w 521"/>
                  <a:gd name="T9" fmla="*/ 0 h 768"/>
                  <a:gd name="T10" fmla="*/ 0 w 521"/>
                  <a:gd name="T11" fmla="*/ 0 h 768"/>
                  <a:gd name="T12" fmla="*/ 0 w 521"/>
                  <a:gd name="T13" fmla="*/ 0 h 768"/>
                  <a:gd name="T14" fmla="*/ 0 w 521"/>
                  <a:gd name="T15" fmla="*/ 0 h 768"/>
                  <a:gd name="T16" fmla="*/ 0 w 521"/>
                  <a:gd name="T17" fmla="*/ 0 h 768"/>
                  <a:gd name="T18" fmla="*/ 0 w 521"/>
                  <a:gd name="T19" fmla="*/ 0 h 768"/>
                  <a:gd name="T20" fmla="*/ 0 w 521"/>
                  <a:gd name="T21" fmla="*/ 0 h 768"/>
                  <a:gd name="T22" fmla="*/ 0 w 521"/>
                  <a:gd name="T23" fmla="*/ 0 h 768"/>
                  <a:gd name="T24" fmla="*/ 0 w 521"/>
                  <a:gd name="T25" fmla="*/ 0 h 768"/>
                  <a:gd name="T26" fmla="*/ 0 w 521"/>
                  <a:gd name="T27" fmla="*/ 0 h 768"/>
                  <a:gd name="T28" fmla="*/ 0 w 521"/>
                  <a:gd name="T29" fmla="*/ 0 h 76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21"/>
                  <a:gd name="T46" fmla="*/ 0 h 768"/>
                  <a:gd name="T47" fmla="*/ 521 w 521"/>
                  <a:gd name="T48" fmla="*/ 768 h 76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21" h="768">
                    <a:moveTo>
                      <a:pt x="473" y="0"/>
                    </a:moveTo>
                    <a:lnTo>
                      <a:pt x="521" y="10"/>
                    </a:lnTo>
                    <a:lnTo>
                      <a:pt x="519" y="46"/>
                    </a:lnTo>
                    <a:lnTo>
                      <a:pt x="458" y="48"/>
                    </a:lnTo>
                    <a:lnTo>
                      <a:pt x="232" y="245"/>
                    </a:lnTo>
                    <a:lnTo>
                      <a:pt x="247" y="270"/>
                    </a:lnTo>
                    <a:lnTo>
                      <a:pt x="108" y="464"/>
                    </a:lnTo>
                    <a:lnTo>
                      <a:pt x="124" y="496"/>
                    </a:lnTo>
                    <a:lnTo>
                      <a:pt x="105" y="768"/>
                    </a:lnTo>
                    <a:lnTo>
                      <a:pt x="0" y="736"/>
                    </a:lnTo>
                    <a:lnTo>
                      <a:pt x="19" y="449"/>
                    </a:lnTo>
                    <a:lnTo>
                      <a:pt x="112" y="240"/>
                    </a:lnTo>
                    <a:lnTo>
                      <a:pt x="376" y="25"/>
                    </a:lnTo>
                    <a:lnTo>
                      <a:pt x="473"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31" name="Freeform 342"/>
              <p:cNvSpPr>
                <a:spLocks/>
              </p:cNvSpPr>
              <p:nvPr/>
            </p:nvSpPr>
            <p:spPr bwMode="auto">
              <a:xfrm>
                <a:off x="4473" y="2740"/>
                <a:ext cx="184" cy="334"/>
              </a:xfrm>
              <a:custGeom>
                <a:avLst/>
                <a:gdLst>
                  <a:gd name="T0" fmla="*/ 0 w 496"/>
                  <a:gd name="T1" fmla="*/ 0 h 753"/>
                  <a:gd name="T2" fmla="*/ 0 w 496"/>
                  <a:gd name="T3" fmla="*/ 0 h 753"/>
                  <a:gd name="T4" fmla="*/ 0 w 496"/>
                  <a:gd name="T5" fmla="*/ 0 h 753"/>
                  <a:gd name="T6" fmla="*/ 0 w 496"/>
                  <a:gd name="T7" fmla="*/ 0 h 753"/>
                  <a:gd name="T8" fmla="*/ 0 w 496"/>
                  <a:gd name="T9" fmla="*/ 0 h 753"/>
                  <a:gd name="T10" fmla="*/ 0 w 496"/>
                  <a:gd name="T11" fmla="*/ 0 h 753"/>
                  <a:gd name="T12" fmla="*/ 0 w 496"/>
                  <a:gd name="T13" fmla="*/ 0 h 753"/>
                  <a:gd name="T14" fmla="*/ 0 w 496"/>
                  <a:gd name="T15" fmla="*/ 0 h 753"/>
                  <a:gd name="T16" fmla="*/ 0 w 496"/>
                  <a:gd name="T17" fmla="*/ 0 h 753"/>
                  <a:gd name="T18" fmla="*/ 0 w 496"/>
                  <a:gd name="T19" fmla="*/ 0 h 753"/>
                  <a:gd name="T20" fmla="*/ 0 w 496"/>
                  <a:gd name="T21" fmla="*/ 0 h 753"/>
                  <a:gd name="T22" fmla="*/ 0 w 496"/>
                  <a:gd name="T23" fmla="*/ 0 h 753"/>
                  <a:gd name="T24" fmla="*/ 0 w 496"/>
                  <a:gd name="T25" fmla="*/ 0 h 753"/>
                  <a:gd name="T26" fmla="*/ 0 w 496"/>
                  <a:gd name="T27" fmla="*/ 0 h 753"/>
                  <a:gd name="T28" fmla="*/ 0 w 496"/>
                  <a:gd name="T29" fmla="*/ 0 h 7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6"/>
                  <a:gd name="T46" fmla="*/ 0 h 753"/>
                  <a:gd name="T47" fmla="*/ 496 w 496"/>
                  <a:gd name="T48" fmla="*/ 753 h 7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6" h="753">
                    <a:moveTo>
                      <a:pt x="496" y="6"/>
                    </a:moveTo>
                    <a:lnTo>
                      <a:pt x="398" y="57"/>
                    </a:lnTo>
                    <a:lnTo>
                      <a:pt x="344" y="135"/>
                    </a:lnTo>
                    <a:lnTo>
                      <a:pt x="137" y="293"/>
                    </a:lnTo>
                    <a:lnTo>
                      <a:pt x="67" y="554"/>
                    </a:lnTo>
                    <a:lnTo>
                      <a:pt x="84" y="590"/>
                    </a:lnTo>
                    <a:lnTo>
                      <a:pt x="57" y="753"/>
                    </a:lnTo>
                    <a:lnTo>
                      <a:pt x="6" y="732"/>
                    </a:lnTo>
                    <a:lnTo>
                      <a:pt x="0" y="523"/>
                    </a:lnTo>
                    <a:lnTo>
                      <a:pt x="112" y="236"/>
                    </a:lnTo>
                    <a:lnTo>
                      <a:pt x="147" y="198"/>
                    </a:lnTo>
                    <a:lnTo>
                      <a:pt x="318" y="54"/>
                    </a:lnTo>
                    <a:lnTo>
                      <a:pt x="434" y="0"/>
                    </a:lnTo>
                    <a:lnTo>
                      <a:pt x="496" y="6"/>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32" name="Freeform 343"/>
              <p:cNvSpPr>
                <a:spLocks/>
              </p:cNvSpPr>
              <p:nvPr/>
            </p:nvSpPr>
            <p:spPr bwMode="auto">
              <a:xfrm>
                <a:off x="4457" y="2740"/>
                <a:ext cx="180" cy="326"/>
              </a:xfrm>
              <a:custGeom>
                <a:avLst/>
                <a:gdLst>
                  <a:gd name="T0" fmla="*/ 0 w 484"/>
                  <a:gd name="T1" fmla="*/ 0 h 736"/>
                  <a:gd name="T2" fmla="*/ 0 w 484"/>
                  <a:gd name="T3" fmla="*/ 0 h 736"/>
                  <a:gd name="T4" fmla="*/ 0 w 484"/>
                  <a:gd name="T5" fmla="*/ 0 h 736"/>
                  <a:gd name="T6" fmla="*/ 0 w 484"/>
                  <a:gd name="T7" fmla="*/ 0 h 736"/>
                  <a:gd name="T8" fmla="*/ 0 w 484"/>
                  <a:gd name="T9" fmla="*/ 0 h 736"/>
                  <a:gd name="T10" fmla="*/ 0 w 484"/>
                  <a:gd name="T11" fmla="*/ 0 h 736"/>
                  <a:gd name="T12" fmla="*/ 0 w 484"/>
                  <a:gd name="T13" fmla="*/ 0 h 736"/>
                  <a:gd name="T14" fmla="*/ 0 w 484"/>
                  <a:gd name="T15" fmla="*/ 0 h 736"/>
                  <a:gd name="T16" fmla="*/ 0 w 484"/>
                  <a:gd name="T17" fmla="*/ 0 h 736"/>
                  <a:gd name="T18" fmla="*/ 0 w 484"/>
                  <a:gd name="T19" fmla="*/ 0 h 736"/>
                  <a:gd name="T20" fmla="*/ 0 w 484"/>
                  <a:gd name="T21" fmla="*/ 0 h 736"/>
                  <a:gd name="T22" fmla="*/ 0 w 484"/>
                  <a:gd name="T23" fmla="*/ 0 h 736"/>
                  <a:gd name="T24" fmla="*/ 0 w 484"/>
                  <a:gd name="T25" fmla="*/ 0 h 736"/>
                  <a:gd name="T26" fmla="*/ 0 w 484"/>
                  <a:gd name="T27" fmla="*/ 0 h 736"/>
                  <a:gd name="T28" fmla="*/ 0 w 484"/>
                  <a:gd name="T29" fmla="*/ 0 h 736"/>
                  <a:gd name="T30" fmla="*/ 0 w 484"/>
                  <a:gd name="T31" fmla="*/ 0 h 736"/>
                  <a:gd name="T32" fmla="*/ 0 w 484"/>
                  <a:gd name="T33" fmla="*/ 0 h 736"/>
                  <a:gd name="T34" fmla="*/ 0 w 484"/>
                  <a:gd name="T35" fmla="*/ 0 h 736"/>
                  <a:gd name="T36" fmla="*/ 0 w 484"/>
                  <a:gd name="T37" fmla="*/ 0 h 736"/>
                  <a:gd name="T38" fmla="*/ 0 w 484"/>
                  <a:gd name="T39" fmla="*/ 0 h 736"/>
                  <a:gd name="T40" fmla="*/ 0 w 484"/>
                  <a:gd name="T41" fmla="*/ 0 h 736"/>
                  <a:gd name="T42" fmla="*/ 0 w 484"/>
                  <a:gd name="T43" fmla="*/ 0 h 736"/>
                  <a:gd name="T44" fmla="*/ 0 w 484"/>
                  <a:gd name="T45" fmla="*/ 0 h 736"/>
                  <a:gd name="T46" fmla="*/ 0 w 484"/>
                  <a:gd name="T47" fmla="*/ 0 h 736"/>
                  <a:gd name="T48" fmla="*/ 0 w 484"/>
                  <a:gd name="T49" fmla="*/ 0 h 736"/>
                  <a:gd name="T50" fmla="*/ 0 w 484"/>
                  <a:gd name="T51" fmla="*/ 0 h 736"/>
                  <a:gd name="T52" fmla="*/ 0 w 484"/>
                  <a:gd name="T53" fmla="*/ 0 h 736"/>
                  <a:gd name="T54" fmla="*/ 0 w 484"/>
                  <a:gd name="T55" fmla="*/ 0 h 736"/>
                  <a:gd name="T56" fmla="*/ 0 w 484"/>
                  <a:gd name="T57" fmla="*/ 0 h 736"/>
                  <a:gd name="T58" fmla="*/ 0 w 484"/>
                  <a:gd name="T59" fmla="*/ 0 h 736"/>
                  <a:gd name="T60" fmla="*/ 0 w 484"/>
                  <a:gd name="T61" fmla="*/ 0 h 736"/>
                  <a:gd name="T62" fmla="*/ 0 w 484"/>
                  <a:gd name="T63" fmla="*/ 0 h 736"/>
                  <a:gd name="T64" fmla="*/ 0 w 484"/>
                  <a:gd name="T65" fmla="*/ 0 h 736"/>
                  <a:gd name="T66" fmla="*/ 0 w 484"/>
                  <a:gd name="T67" fmla="*/ 0 h 736"/>
                  <a:gd name="T68" fmla="*/ 0 w 484"/>
                  <a:gd name="T69" fmla="*/ 0 h 736"/>
                  <a:gd name="T70" fmla="*/ 0 w 484"/>
                  <a:gd name="T71" fmla="*/ 0 h 736"/>
                  <a:gd name="T72" fmla="*/ 0 w 484"/>
                  <a:gd name="T73" fmla="*/ 0 h 736"/>
                  <a:gd name="T74" fmla="*/ 0 w 484"/>
                  <a:gd name="T75" fmla="*/ 0 h 736"/>
                  <a:gd name="T76" fmla="*/ 0 w 484"/>
                  <a:gd name="T77" fmla="*/ 0 h 736"/>
                  <a:gd name="T78" fmla="*/ 0 w 484"/>
                  <a:gd name="T79" fmla="*/ 0 h 736"/>
                  <a:gd name="T80" fmla="*/ 0 w 484"/>
                  <a:gd name="T81" fmla="*/ 0 h 736"/>
                  <a:gd name="T82" fmla="*/ 0 w 484"/>
                  <a:gd name="T83" fmla="*/ 0 h 7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4"/>
                  <a:gd name="T127" fmla="*/ 0 h 736"/>
                  <a:gd name="T128" fmla="*/ 484 w 484"/>
                  <a:gd name="T129" fmla="*/ 736 h 7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4" h="736">
                    <a:moveTo>
                      <a:pt x="433" y="2"/>
                    </a:moveTo>
                    <a:lnTo>
                      <a:pt x="429" y="4"/>
                    </a:lnTo>
                    <a:lnTo>
                      <a:pt x="421" y="8"/>
                    </a:lnTo>
                    <a:lnTo>
                      <a:pt x="410" y="14"/>
                    </a:lnTo>
                    <a:lnTo>
                      <a:pt x="395" y="23"/>
                    </a:lnTo>
                    <a:lnTo>
                      <a:pt x="376" y="33"/>
                    </a:lnTo>
                    <a:lnTo>
                      <a:pt x="355" y="46"/>
                    </a:lnTo>
                    <a:lnTo>
                      <a:pt x="332" y="61"/>
                    </a:lnTo>
                    <a:lnTo>
                      <a:pt x="306" y="80"/>
                    </a:lnTo>
                    <a:lnTo>
                      <a:pt x="281" y="99"/>
                    </a:lnTo>
                    <a:lnTo>
                      <a:pt x="254" y="120"/>
                    </a:lnTo>
                    <a:lnTo>
                      <a:pt x="228" y="145"/>
                    </a:lnTo>
                    <a:lnTo>
                      <a:pt x="203" y="170"/>
                    </a:lnTo>
                    <a:lnTo>
                      <a:pt x="176" y="198"/>
                    </a:lnTo>
                    <a:lnTo>
                      <a:pt x="153" y="229"/>
                    </a:lnTo>
                    <a:lnTo>
                      <a:pt x="133" y="259"/>
                    </a:lnTo>
                    <a:lnTo>
                      <a:pt x="115" y="293"/>
                    </a:lnTo>
                    <a:lnTo>
                      <a:pt x="100" y="327"/>
                    </a:lnTo>
                    <a:lnTo>
                      <a:pt x="85" y="362"/>
                    </a:lnTo>
                    <a:lnTo>
                      <a:pt x="72" y="398"/>
                    </a:lnTo>
                    <a:lnTo>
                      <a:pt x="60" y="436"/>
                    </a:lnTo>
                    <a:lnTo>
                      <a:pt x="51" y="470"/>
                    </a:lnTo>
                    <a:lnTo>
                      <a:pt x="41" y="504"/>
                    </a:lnTo>
                    <a:lnTo>
                      <a:pt x="32" y="538"/>
                    </a:lnTo>
                    <a:lnTo>
                      <a:pt x="24" y="571"/>
                    </a:lnTo>
                    <a:lnTo>
                      <a:pt x="19" y="599"/>
                    </a:lnTo>
                    <a:lnTo>
                      <a:pt x="13" y="626"/>
                    </a:lnTo>
                    <a:lnTo>
                      <a:pt x="7" y="651"/>
                    </a:lnTo>
                    <a:lnTo>
                      <a:pt x="5" y="672"/>
                    </a:lnTo>
                    <a:lnTo>
                      <a:pt x="1" y="687"/>
                    </a:lnTo>
                    <a:lnTo>
                      <a:pt x="0" y="700"/>
                    </a:lnTo>
                    <a:lnTo>
                      <a:pt x="0" y="708"/>
                    </a:lnTo>
                    <a:lnTo>
                      <a:pt x="0" y="711"/>
                    </a:lnTo>
                    <a:lnTo>
                      <a:pt x="55" y="736"/>
                    </a:lnTo>
                    <a:lnTo>
                      <a:pt x="55" y="523"/>
                    </a:lnTo>
                    <a:lnTo>
                      <a:pt x="102" y="464"/>
                    </a:lnTo>
                    <a:lnTo>
                      <a:pt x="167" y="234"/>
                    </a:lnTo>
                    <a:lnTo>
                      <a:pt x="197" y="236"/>
                    </a:lnTo>
                    <a:lnTo>
                      <a:pt x="349" y="78"/>
                    </a:lnTo>
                    <a:lnTo>
                      <a:pt x="484" y="0"/>
                    </a:lnTo>
                    <a:lnTo>
                      <a:pt x="433" y="2"/>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33" name="Freeform 344"/>
              <p:cNvSpPr>
                <a:spLocks/>
              </p:cNvSpPr>
              <p:nvPr/>
            </p:nvSpPr>
            <p:spPr bwMode="auto">
              <a:xfrm>
                <a:off x="4700" y="2696"/>
                <a:ext cx="36" cy="64"/>
              </a:xfrm>
              <a:custGeom>
                <a:avLst/>
                <a:gdLst>
                  <a:gd name="T0" fmla="*/ 0 w 99"/>
                  <a:gd name="T1" fmla="*/ 0 h 146"/>
                  <a:gd name="T2" fmla="*/ 0 w 99"/>
                  <a:gd name="T3" fmla="*/ 0 h 146"/>
                  <a:gd name="T4" fmla="*/ 0 w 99"/>
                  <a:gd name="T5" fmla="*/ 0 h 146"/>
                  <a:gd name="T6" fmla="*/ 0 w 99"/>
                  <a:gd name="T7" fmla="*/ 0 h 146"/>
                  <a:gd name="T8" fmla="*/ 0 w 99"/>
                  <a:gd name="T9" fmla="*/ 0 h 146"/>
                  <a:gd name="T10" fmla="*/ 0 w 99"/>
                  <a:gd name="T11" fmla="*/ 0 h 146"/>
                  <a:gd name="T12" fmla="*/ 0 60000 65536"/>
                  <a:gd name="T13" fmla="*/ 0 60000 65536"/>
                  <a:gd name="T14" fmla="*/ 0 60000 65536"/>
                  <a:gd name="T15" fmla="*/ 0 60000 65536"/>
                  <a:gd name="T16" fmla="*/ 0 60000 65536"/>
                  <a:gd name="T17" fmla="*/ 0 60000 65536"/>
                  <a:gd name="T18" fmla="*/ 0 w 99"/>
                  <a:gd name="T19" fmla="*/ 0 h 146"/>
                  <a:gd name="T20" fmla="*/ 99 w 99"/>
                  <a:gd name="T21" fmla="*/ 146 h 146"/>
                </a:gdLst>
                <a:ahLst/>
                <a:cxnLst>
                  <a:cxn ang="T12">
                    <a:pos x="T0" y="T1"/>
                  </a:cxn>
                  <a:cxn ang="T13">
                    <a:pos x="T2" y="T3"/>
                  </a:cxn>
                  <a:cxn ang="T14">
                    <a:pos x="T4" y="T5"/>
                  </a:cxn>
                  <a:cxn ang="T15">
                    <a:pos x="T6" y="T7"/>
                  </a:cxn>
                  <a:cxn ang="T16">
                    <a:pos x="T8" y="T9"/>
                  </a:cxn>
                  <a:cxn ang="T17">
                    <a:pos x="T10" y="T11"/>
                  </a:cxn>
                </a:cxnLst>
                <a:rect l="T18" t="T19" r="T20" b="T21"/>
                <a:pathLst>
                  <a:path w="99" h="146">
                    <a:moveTo>
                      <a:pt x="46" y="0"/>
                    </a:moveTo>
                    <a:lnTo>
                      <a:pt x="0" y="146"/>
                    </a:lnTo>
                    <a:lnTo>
                      <a:pt x="99" y="112"/>
                    </a:lnTo>
                    <a:lnTo>
                      <a:pt x="88" y="3"/>
                    </a:lnTo>
                    <a:lnTo>
                      <a:pt x="46"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34" name="Freeform 345"/>
              <p:cNvSpPr>
                <a:spLocks/>
              </p:cNvSpPr>
              <p:nvPr/>
            </p:nvSpPr>
            <p:spPr bwMode="auto">
              <a:xfrm>
                <a:off x="4696" y="2679"/>
                <a:ext cx="43" cy="96"/>
              </a:xfrm>
              <a:custGeom>
                <a:avLst/>
                <a:gdLst>
                  <a:gd name="T0" fmla="*/ 0 w 116"/>
                  <a:gd name="T1" fmla="*/ 0 h 216"/>
                  <a:gd name="T2" fmla="*/ 0 w 116"/>
                  <a:gd name="T3" fmla="*/ 0 h 216"/>
                  <a:gd name="T4" fmla="*/ 0 w 116"/>
                  <a:gd name="T5" fmla="*/ 0 h 216"/>
                  <a:gd name="T6" fmla="*/ 0 w 116"/>
                  <a:gd name="T7" fmla="*/ 0 h 216"/>
                  <a:gd name="T8" fmla="*/ 0 w 116"/>
                  <a:gd name="T9" fmla="*/ 0 h 216"/>
                  <a:gd name="T10" fmla="*/ 0 w 116"/>
                  <a:gd name="T11" fmla="*/ 0 h 216"/>
                  <a:gd name="T12" fmla="*/ 0 w 116"/>
                  <a:gd name="T13" fmla="*/ 0 h 216"/>
                  <a:gd name="T14" fmla="*/ 0 w 116"/>
                  <a:gd name="T15" fmla="*/ 0 h 216"/>
                  <a:gd name="T16" fmla="*/ 0 w 116"/>
                  <a:gd name="T17" fmla="*/ 0 h 216"/>
                  <a:gd name="T18" fmla="*/ 0 w 116"/>
                  <a:gd name="T19" fmla="*/ 0 h 2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6"/>
                  <a:gd name="T31" fmla="*/ 0 h 216"/>
                  <a:gd name="T32" fmla="*/ 116 w 116"/>
                  <a:gd name="T33" fmla="*/ 216 h 2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6" h="216">
                    <a:moveTo>
                      <a:pt x="110" y="0"/>
                    </a:moveTo>
                    <a:lnTo>
                      <a:pt x="116" y="156"/>
                    </a:lnTo>
                    <a:lnTo>
                      <a:pt x="2" y="216"/>
                    </a:lnTo>
                    <a:lnTo>
                      <a:pt x="0" y="186"/>
                    </a:lnTo>
                    <a:lnTo>
                      <a:pt x="99" y="140"/>
                    </a:lnTo>
                    <a:lnTo>
                      <a:pt x="87" y="106"/>
                    </a:lnTo>
                    <a:lnTo>
                      <a:pt x="95" y="87"/>
                    </a:lnTo>
                    <a:lnTo>
                      <a:pt x="74" y="22"/>
                    </a:lnTo>
                    <a:lnTo>
                      <a:pt x="110" y="0"/>
                    </a:lnTo>
                    <a:close/>
                  </a:path>
                </a:pathLst>
              </a:custGeom>
              <a:solidFill>
                <a:srgbClr val="5C5C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35" name="Freeform 346"/>
              <p:cNvSpPr>
                <a:spLocks/>
              </p:cNvSpPr>
              <p:nvPr/>
            </p:nvSpPr>
            <p:spPr bwMode="auto">
              <a:xfrm>
                <a:off x="4673" y="2645"/>
                <a:ext cx="65" cy="124"/>
              </a:xfrm>
              <a:custGeom>
                <a:avLst/>
                <a:gdLst>
                  <a:gd name="T0" fmla="*/ 0 w 173"/>
                  <a:gd name="T1" fmla="*/ 0 h 279"/>
                  <a:gd name="T2" fmla="*/ 0 w 173"/>
                  <a:gd name="T3" fmla="*/ 0 h 279"/>
                  <a:gd name="T4" fmla="*/ 0 w 173"/>
                  <a:gd name="T5" fmla="*/ 0 h 279"/>
                  <a:gd name="T6" fmla="*/ 0 w 173"/>
                  <a:gd name="T7" fmla="*/ 0 h 279"/>
                  <a:gd name="T8" fmla="*/ 0 w 173"/>
                  <a:gd name="T9" fmla="*/ 0 h 279"/>
                  <a:gd name="T10" fmla="*/ 0 w 173"/>
                  <a:gd name="T11" fmla="*/ 0 h 279"/>
                  <a:gd name="T12" fmla="*/ 0 w 173"/>
                  <a:gd name="T13" fmla="*/ 0 h 279"/>
                  <a:gd name="T14" fmla="*/ 0 60000 65536"/>
                  <a:gd name="T15" fmla="*/ 0 60000 65536"/>
                  <a:gd name="T16" fmla="*/ 0 60000 65536"/>
                  <a:gd name="T17" fmla="*/ 0 60000 65536"/>
                  <a:gd name="T18" fmla="*/ 0 60000 65536"/>
                  <a:gd name="T19" fmla="*/ 0 60000 65536"/>
                  <a:gd name="T20" fmla="*/ 0 60000 65536"/>
                  <a:gd name="T21" fmla="*/ 0 w 173"/>
                  <a:gd name="T22" fmla="*/ 0 h 279"/>
                  <a:gd name="T23" fmla="*/ 173 w 173"/>
                  <a:gd name="T24" fmla="*/ 279 h 27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3" h="279">
                    <a:moveTo>
                      <a:pt x="106" y="0"/>
                    </a:moveTo>
                    <a:lnTo>
                      <a:pt x="173" y="74"/>
                    </a:lnTo>
                    <a:lnTo>
                      <a:pt x="78" y="279"/>
                    </a:lnTo>
                    <a:lnTo>
                      <a:pt x="0" y="235"/>
                    </a:lnTo>
                    <a:lnTo>
                      <a:pt x="80" y="11"/>
                    </a:lnTo>
                    <a:lnTo>
                      <a:pt x="106" y="0"/>
                    </a:lnTo>
                    <a:close/>
                  </a:path>
                </a:pathLst>
              </a:custGeom>
              <a:solidFill>
                <a:srgbClr val="5C5C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36" name="Freeform 347"/>
              <p:cNvSpPr>
                <a:spLocks/>
              </p:cNvSpPr>
              <p:nvPr/>
            </p:nvSpPr>
            <p:spPr bwMode="auto">
              <a:xfrm>
                <a:off x="4652" y="2627"/>
                <a:ext cx="60" cy="126"/>
              </a:xfrm>
              <a:custGeom>
                <a:avLst/>
                <a:gdLst>
                  <a:gd name="T0" fmla="*/ 0 w 162"/>
                  <a:gd name="T1" fmla="*/ 0 h 285"/>
                  <a:gd name="T2" fmla="*/ 0 w 162"/>
                  <a:gd name="T3" fmla="*/ 0 h 285"/>
                  <a:gd name="T4" fmla="*/ 0 w 162"/>
                  <a:gd name="T5" fmla="*/ 0 h 285"/>
                  <a:gd name="T6" fmla="*/ 0 w 162"/>
                  <a:gd name="T7" fmla="*/ 0 h 285"/>
                  <a:gd name="T8" fmla="*/ 0 w 162"/>
                  <a:gd name="T9" fmla="*/ 0 h 285"/>
                  <a:gd name="T10" fmla="*/ 0 w 162"/>
                  <a:gd name="T11" fmla="*/ 0 h 285"/>
                  <a:gd name="T12" fmla="*/ 0 w 162"/>
                  <a:gd name="T13" fmla="*/ 0 h 285"/>
                  <a:gd name="T14" fmla="*/ 0 w 162"/>
                  <a:gd name="T15" fmla="*/ 0 h 285"/>
                  <a:gd name="T16" fmla="*/ 0 w 162"/>
                  <a:gd name="T17" fmla="*/ 0 h 28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2"/>
                  <a:gd name="T28" fmla="*/ 0 h 285"/>
                  <a:gd name="T29" fmla="*/ 162 w 162"/>
                  <a:gd name="T30" fmla="*/ 285 h 28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2" h="285">
                    <a:moveTo>
                      <a:pt x="82" y="0"/>
                    </a:moveTo>
                    <a:lnTo>
                      <a:pt x="162" y="40"/>
                    </a:lnTo>
                    <a:lnTo>
                      <a:pt x="124" y="144"/>
                    </a:lnTo>
                    <a:lnTo>
                      <a:pt x="137" y="163"/>
                    </a:lnTo>
                    <a:lnTo>
                      <a:pt x="72" y="285"/>
                    </a:lnTo>
                    <a:lnTo>
                      <a:pt x="0" y="266"/>
                    </a:lnTo>
                    <a:lnTo>
                      <a:pt x="6" y="102"/>
                    </a:lnTo>
                    <a:lnTo>
                      <a:pt x="82"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37" name="Freeform 348"/>
              <p:cNvSpPr>
                <a:spLocks/>
              </p:cNvSpPr>
              <p:nvPr/>
            </p:nvSpPr>
            <p:spPr bwMode="auto">
              <a:xfrm>
                <a:off x="4620" y="2617"/>
                <a:ext cx="62" cy="131"/>
              </a:xfrm>
              <a:custGeom>
                <a:avLst/>
                <a:gdLst>
                  <a:gd name="T0" fmla="*/ 0 w 167"/>
                  <a:gd name="T1" fmla="*/ 0 h 295"/>
                  <a:gd name="T2" fmla="*/ 0 w 167"/>
                  <a:gd name="T3" fmla="*/ 0 h 295"/>
                  <a:gd name="T4" fmla="*/ 0 w 167"/>
                  <a:gd name="T5" fmla="*/ 0 h 295"/>
                  <a:gd name="T6" fmla="*/ 0 w 167"/>
                  <a:gd name="T7" fmla="*/ 0 h 295"/>
                  <a:gd name="T8" fmla="*/ 0 w 167"/>
                  <a:gd name="T9" fmla="*/ 0 h 295"/>
                  <a:gd name="T10" fmla="*/ 0 w 167"/>
                  <a:gd name="T11" fmla="*/ 0 h 295"/>
                  <a:gd name="T12" fmla="*/ 0 w 167"/>
                  <a:gd name="T13" fmla="*/ 0 h 295"/>
                  <a:gd name="T14" fmla="*/ 0 w 167"/>
                  <a:gd name="T15" fmla="*/ 0 h 295"/>
                  <a:gd name="T16" fmla="*/ 0 w 167"/>
                  <a:gd name="T17" fmla="*/ 0 h 295"/>
                  <a:gd name="T18" fmla="*/ 0 w 167"/>
                  <a:gd name="T19" fmla="*/ 0 h 2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7"/>
                  <a:gd name="T31" fmla="*/ 0 h 295"/>
                  <a:gd name="T32" fmla="*/ 167 w 167"/>
                  <a:gd name="T33" fmla="*/ 295 h 2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7" h="295">
                    <a:moveTo>
                      <a:pt x="83" y="0"/>
                    </a:moveTo>
                    <a:lnTo>
                      <a:pt x="161" y="21"/>
                    </a:lnTo>
                    <a:lnTo>
                      <a:pt x="167" y="122"/>
                    </a:lnTo>
                    <a:lnTo>
                      <a:pt x="123" y="141"/>
                    </a:lnTo>
                    <a:lnTo>
                      <a:pt x="131" y="196"/>
                    </a:lnTo>
                    <a:lnTo>
                      <a:pt x="95" y="295"/>
                    </a:lnTo>
                    <a:lnTo>
                      <a:pt x="20" y="287"/>
                    </a:lnTo>
                    <a:lnTo>
                      <a:pt x="0" y="230"/>
                    </a:lnTo>
                    <a:lnTo>
                      <a:pt x="83" y="0"/>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38" name="Freeform 349"/>
              <p:cNvSpPr>
                <a:spLocks/>
              </p:cNvSpPr>
              <p:nvPr/>
            </p:nvSpPr>
            <p:spPr bwMode="auto">
              <a:xfrm>
                <a:off x="4613" y="2651"/>
                <a:ext cx="39" cy="94"/>
              </a:xfrm>
              <a:custGeom>
                <a:avLst/>
                <a:gdLst>
                  <a:gd name="T0" fmla="*/ 0 w 104"/>
                  <a:gd name="T1" fmla="*/ 0 h 211"/>
                  <a:gd name="T2" fmla="*/ 0 w 104"/>
                  <a:gd name="T3" fmla="*/ 0 h 211"/>
                  <a:gd name="T4" fmla="*/ 0 w 104"/>
                  <a:gd name="T5" fmla="*/ 0 h 211"/>
                  <a:gd name="T6" fmla="*/ 0 w 104"/>
                  <a:gd name="T7" fmla="*/ 0 h 211"/>
                  <a:gd name="T8" fmla="*/ 0 w 104"/>
                  <a:gd name="T9" fmla="*/ 0 h 211"/>
                  <a:gd name="T10" fmla="*/ 0 w 104"/>
                  <a:gd name="T11" fmla="*/ 0 h 211"/>
                  <a:gd name="T12" fmla="*/ 0 w 104"/>
                  <a:gd name="T13" fmla="*/ 0 h 211"/>
                  <a:gd name="T14" fmla="*/ 0 w 104"/>
                  <a:gd name="T15" fmla="*/ 0 h 211"/>
                  <a:gd name="T16" fmla="*/ 0 60000 65536"/>
                  <a:gd name="T17" fmla="*/ 0 60000 65536"/>
                  <a:gd name="T18" fmla="*/ 0 60000 65536"/>
                  <a:gd name="T19" fmla="*/ 0 60000 65536"/>
                  <a:gd name="T20" fmla="*/ 0 60000 65536"/>
                  <a:gd name="T21" fmla="*/ 0 60000 65536"/>
                  <a:gd name="T22" fmla="*/ 0 60000 65536"/>
                  <a:gd name="T23" fmla="*/ 0 60000 65536"/>
                  <a:gd name="T24" fmla="*/ 0 w 104"/>
                  <a:gd name="T25" fmla="*/ 0 h 211"/>
                  <a:gd name="T26" fmla="*/ 104 w 104"/>
                  <a:gd name="T27" fmla="*/ 211 h 2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4" h="211">
                    <a:moveTo>
                      <a:pt x="28" y="49"/>
                    </a:moveTo>
                    <a:lnTo>
                      <a:pt x="0" y="211"/>
                    </a:lnTo>
                    <a:lnTo>
                      <a:pt x="43" y="211"/>
                    </a:lnTo>
                    <a:lnTo>
                      <a:pt x="34" y="148"/>
                    </a:lnTo>
                    <a:lnTo>
                      <a:pt x="64" y="133"/>
                    </a:lnTo>
                    <a:lnTo>
                      <a:pt x="104" y="0"/>
                    </a:lnTo>
                    <a:lnTo>
                      <a:pt x="28" y="49"/>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39" name="Freeform 350"/>
              <p:cNvSpPr>
                <a:spLocks/>
              </p:cNvSpPr>
              <p:nvPr/>
            </p:nvSpPr>
            <p:spPr bwMode="auto">
              <a:xfrm>
                <a:off x="4704" y="2678"/>
                <a:ext cx="150" cy="250"/>
              </a:xfrm>
              <a:custGeom>
                <a:avLst/>
                <a:gdLst>
                  <a:gd name="T0" fmla="*/ 0 w 401"/>
                  <a:gd name="T1" fmla="*/ 0 h 564"/>
                  <a:gd name="T2" fmla="*/ 0 w 401"/>
                  <a:gd name="T3" fmla="*/ 0 h 564"/>
                  <a:gd name="T4" fmla="*/ 0 w 401"/>
                  <a:gd name="T5" fmla="*/ 0 h 564"/>
                  <a:gd name="T6" fmla="*/ 0 w 401"/>
                  <a:gd name="T7" fmla="*/ 0 h 564"/>
                  <a:gd name="T8" fmla="*/ 0 w 401"/>
                  <a:gd name="T9" fmla="*/ 0 h 564"/>
                  <a:gd name="T10" fmla="*/ 0 w 401"/>
                  <a:gd name="T11" fmla="*/ 0 h 564"/>
                  <a:gd name="T12" fmla="*/ 0 60000 65536"/>
                  <a:gd name="T13" fmla="*/ 0 60000 65536"/>
                  <a:gd name="T14" fmla="*/ 0 60000 65536"/>
                  <a:gd name="T15" fmla="*/ 0 60000 65536"/>
                  <a:gd name="T16" fmla="*/ 0 60000 65536"/>
                  <a:gd name="T17" fmla="*/ 0 60000 65536"/>
                  <a:gd name="T18" fmla="*/ 0 w 401"/>
                  <a:gd name="T19" fmla="*/ 0 h 564"/>
                  <a:gd name="T20" fmla="*/ 401 w 401"/>
                  <a:gd name="T21" fmla="*/ 564 h 564"/>
                </a:gdLst>
                <a:ahLst/>
                <a:cxnLst>
                  <a:cxn ang="T12">
                    <a:pos x="T0" y="T1"/>
                  </a:cxn>
                  <a:cxn ang="T13">
                    <a:pos x="T2" y="T3"/>
                  </a:cxn>
                  <a:cxn ang="T14">
                    <a:pos x="T4" y="T5"/>
                  </a:cxn>
                  <a:cxn ang="T15">
                    <a:pos x="T6" y="T7"/>
                  </a:cxn>
                  <a:cxn ang="T16">
                    <a:pos x="T8" y="T9"/>
                  </a:cxn>
                  <a:cxn ang="T17">
                    <a:pos x="T10" y="T11"/>
                  </a:cxn>
                </a:cxnLst>
                <a:rect l="T18" t="T19" r="T20" b="T21"/>
                <a:pathLst>
                  <a:path w="401" h="564">
                    <a:moveTo>
                      <a:pt x="1" y="564"/>
                    </a:moveTo>
                    <a:lnTo>
                      <a:pt x="0" y="131"/>
                    </a:lnTo>
                    <a:lnTo>
                      <a:pt x="370" y="0"/>
                    </a:lnTo>
                    <a:lnTo>
                      <a:pt x="401" y="458"/>
                    </a:lnTo>
                    <a:lnTo>
                      <a:pt x="1" y="564"/>
                    </a:lnTo>
                    <a:close/>
                  </a:path>
                </a:pathLst>
              </a:custGeom>
              <a:solidFill>
                <a:srgbClr val="FFE6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40" name="Freeform 351"/>
              <p:cNvSpPr>
                <a:spLocks/>
              </p:cNvSpPr>
              <p:nvPr/>
            </p:nvSpPr>
            <p:spPr bwMode="auto">
              <a:xfrm>
                <a:off x="4692" y="2891"/>
                <a:ext cx="175" cy="193"/>
              </a:xfrm>
              <a:custGeom>
                <a:avLst/>
                <a:gdLst>
                  <a:gd name="T0" fmla="*/ 0 w 472"/>
                  <a:gd name="T1" fmla="*/ 0 h 435"/>
                  <a:gd name="T2" fmla="*/ 0 w 472"/>
                  <a:gd name="T3" fmla="*/ 0 h 435"/>
                  <a:gd name="T4" fmla="*/ 0 w 472"/>
                  <a:gd name="T5" fmla="*/ 0 h 435"/>
                  <a:gd name="T6" fmla="*/ 0 w 472"/>
                  <a:gd name="T7" fmla="*/ 0 h 435"/>
                  <a:gd name="T8" fmla="*/ 0 w 472"/>
                  <a:gd name="T9" fmla="*/ 0 h 435"/>
                  <a:gd name="T10" fmla="*/ 0 w 472"/>
                  <a:gd name="T11" fmla="*/ 0 h 435"/>
                  <a:gd name="T12" fmla="*/ 0 60000 65536"/>
                  <a:gd name="T13" fmla="*/ 0 60000 65536"/>
                  <a:gd name="T14" fmla="*/ 0 60000 65536"/>
                  <a:gd name="T15" fmla="*/ 0 60000 65536"/>
                  <a:gd name="T16" fmla="*/ 0 60000 65536"/>
                  <a:gd name="T17" fmla="*/ 0 60000 65536"/>
                  <a:gd name="T18" fmla="*/ 0 w 472"/>
                  <a:gd name="T19" fmla="*/ 0 h 435"/>
                  <a:gd name="T20" fmla="*/ 472 w 472"/>
                  <a:gd name="T21" fmla="*/ 435 h 435"/>
                </a:gdLst>
                <a:ahLst/>
                <a:cxnLst>
                  <a:cxn ang="T12">
                    <a:pos x="T0" y="T1"/>
                  </a:cxn>
                  <a:cxn ang="T13">
                    <a:pos x="T2" y="T3"/>
                  </a:cxn>
                  <a:cxn ang="T14">
                    <a:pos x="T4" y="T5"/>
                  </a:cxn>
                  <a:cxn ang="T15">
                    <a:pos x="T6" y="T7"/>
                  </a:cxn>
                  <a:cxn ang="T16">
                    <a:pos x="T8" y="T9"/>
                  </a:cxn>
                  <a:cxn ang="T17">
                    <a:pos x="T10" y="T11"/>
                  </a:cxn>
                </a:cxnLst>
                <a:rect l="T18" t="T19" r="T20" b="T21"/>
                <a:pathLst>
                  <a:path w="472" h="435">
                    <a:moveTo>
                      <a:pt x="0" y="108"/>
                    </a:moveTo>
                    <a:lnTo>
                      <a:pt x="8" y="435"/>
                    </a:lnTo>
                    <a:lnTo>
                      <a:pt x="472" y="424"/>
                    </a:lnTo>
                    <a:lnTo>
                      <a:pt x="445" y="0"/>
                    </a:lnTo>
                    <a:lnTo>
                      <a:pt x="0" y="108"/>
                    </a:lnTo>
                    <a:close/>
                  </a:path>
                </a:pathLst>
              </a:custGeom>
              <a:solidFill>
                <a:srgbClr val="FFE6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41" name="Freeform 352"/>
              <p:cNvSpPr>
                <a:spLocks/>
              </p:cNvSpPr>
              <p:nvPr/>
            </p:nvSpPr>
            <p:spPr bwMode="auto">
              <a:xfrm>
                <a:off x="4692" y="2893"/>
                <a:ext cx="174" cy="191"/>
              </a:xfrm>
              <a:custGeom>
                <a:avLst/>
                <a:gdLst>
                  <a:gd name="T0" fmla="*/ 0 w 468"/>
                  <a:gd name="T1" fmla="*/ 0 h 430"/>
                  <a:gd name="T2" fmla="*/ 0 w 468"/>
                  <a:gd name="T3" fmla="*/ 0 h 430"/>
                  <a:gd name="T4" fmla="*/ 0 w 468"/>
                  <a:gd name="T5" fmla="*/ 0 h 430"/>
                  <a:gd name="T6" fmla="*/ 0 w 468"/>
                  <a:gd name="T7" fmla="*/ 0 h 430"/>
                  <a:gd name="T8" fmla="*/ 0 w 468"/>
                  <a:gd name="T9" fmla="*/ 0 h 430"/>
                  <a:gd name="T10" fmla="*/ 0 w 468"/>
                  <a:gd name="T11" fmla="*/ 0 h 430"/>
                  <a:gd name="T12" fmla="*/ 0 w 468"/>
                  <a:gd name="T13" fmla="*/ 0 h 430"/>
                  <a:gd name="T14" fmla="*/ 0 w 468"/>
                  <a:gd name="T15" fmla="*/ 0 h 430"/>
                  <a:gd name="T16" fmla="*/ 0 w 468"/>
                  <a:gd name="T17" fmla="*/ 0 h 430"/>
                  <a:gd name="T18" fmla="*/ 0 w 468"/>
                  <a:gd name="T19" fmla="*/ 0 h 430"/>
                  <a:gd name="T20" fmla="*/ 0 w 468"/>
                  <a:gd name="T21" fmla="*/ 0 h 430"/>
                  <a:gd name="T22" fmla="*/ 0 w 468"/>
                  <a:gd name="T23" fmla="*/ 0 h 430"/>
                  <a:gd name="T24" fmla="*/ 0 w 468"/>
                  <a:gd name="T25" fmla="*/ 0 h 430"/>
                  <a:gd name="T26" fmla="*/ 0 w 468"/>
                  <a:gd name="T27" fmla="*/ 0 h 430"/>
                  <a:gd name="T28" fmla="*/ 0 w 468"/>
                  <a:gd name="T29" fmla="*/ 0 h 430"/>
                  <a:gd name="T30" fmla="*/ 0 w 468"/>
                  <a:gd name="T31" fmla="*/ 0 h 430"/>
                  <a:gd name="T32" fmla="*/ 0 w 468"/>
                  <a:gd name="T33" fmla="*/ 0 h 430"/>
                  <a:gd name="T34" fmla="*/ 0 w 468"/>
                  <a:gd name="T35" fmla="*/ 0 h 43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68"/>
                  <a:gd name="T55" fmla="*/ 0 h 430"/>
                  <a:gd name="T56" fmla="*/ 468 w 468"/>
                  <a:gd name="T57" fmla="*/ 430 h 43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68" h="430">
                    <a:moveTo>
                      <a:pt x="439" y="0"/>
                    </a:moveTo>
                    <a:lnTo>
                      <a:pt x="232" y="257"/>
                    </a:lnTo>
                    <a:lnTo>
                      <a:pt x="204" y="255"/>
                    </a:lnTo>
                    <a:lnTo>
                      <a:pt x="8" y="103"/>
                    </a:lnTo>
                    <a:lnTo>
                      <a:pt x="0" y="120"/>
                    </a:lnTo>
                    <a:lnTo>
                      <a:pt x="143" y="234"/>
                    </a:lnTo>
                    <a:lnTo>
                      <a:pt x="19" y="430"/>
                    </a:lnTo>
                    <a:lnTo>
                      <a:pt x="52" y="430"/>
                    </a:lnTo>
                    <a:lnTo>
                      <a:pt x="162" y="246"/>
                    </a:lnTo>
                    <a:lnTo>
                      <a:pt x="207" y="276"/>
                    </a:lnTo>
                    <a:lnTo>
                      <a:pt x="240" y="276"/>
                    </a:lnTo>
                    <a:lnTo>
                      <a:pt x="295" y="219"/>
                    </a:lnTo>
                    <a:lnTo>
                      <a:pt x="468" y="394"/>
                    </a:lnTo>
                    <a:lnTo>
                      <a:pt x="468" y="360"/>
                    </a:lnTo>
                    <a:lnTo>
                      <a:pt x="308" y="196"/>
                    </a:lnTo>
                    <a:lnTo>
                      <a:pt x="445" y="21"/>
                    </a:lnTo>
                    <a:lnTo>
                      <a:pt x="439" y="0"/>
                    </a:lnTo>
                    <a:close/>
                  </a:path>
                </a:pathLst>
              </a:custGeom>
              <a:solidFill>
                <a:srgbClr val="E6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42" name="Freeform 353"/>
              <p:cNvSpPr>
                <a:spLocks/>
              </p:cNvSpPr>
              <p:nvPr/>
            </p:nvSpPr>
            <p:spPr bwMode="auto">
              <a:xfrm>
                <a:off x="4704" y="2680"/>
                <a:ext cx="150" cy="245"/>
              </a:xfrm>
              <a:custGeom>
                <a:avLst/>
                <a:gdLst>
                  <a:gd name="T0" fmla="*/ 0 w 401"/>
                  <a:gd name="T1" fmla="*/ 0 h 555"/>
                  <a:gd name="T2" fmla="*/ 0 w 401"/>
                  <a:gd name="T3" fmla="*/ 0 h 555"/>
                  <a:gd name="T4" fmla="*/ 0 w 401"/>
                  <a:gd name="T5" fmla="*/ 0 h 555"/>
                  <a:gd name="T6" fmla="*/ 0 w 401"/>
                  <a:gd name="T7" fmla="*/ 0 h 555"/>
                  <a:gd name="T8" fmla="*/ 0 w 401"/>
                  <a:gd name="T9" fmla="*/ 0 h 555"/>
                  <a:gd name="T10" fmla="*/ 0 w 401"/>
                  <a:gd name="T11" fmla="*/ 0 h 555"/>
                  <a:gd name="T12" fmla="*/ 0 w 401"/>
                  <a:gd name="T13" fmla="*/ 0 h 555"/>
                  <a:gd name="T14" fmla="*/ 0 w 401"/>
                  <a:gd name="T15" fmla="*/ 0 h 555"/>
                  <a:gd name="T16" fmla="*/ 0 w 401"/>
                  <a:gd name="T17" fmla="*/ 0 h 555"/>
                  <a:gd name="T18" fmla="*/ 0 w 401"/>
                  <a:gd name="T19" fmla="*/ 0 h 555"/>
                  <a:gd name="T20" fmla="*/ 0 w 401"/>
                  <a:gd name="T21" fmla="*/ 0 h 555"/>
                  <a:gd name="T22" fmla="*/ 0 w 401"/>
                  <a:gd name="T23" fmla="*/ 0 h 555"/>
                  <a:gd name="T24" fmla="*/ 0 w 401"/>
                  <a:gd name="T25" fmla="*/ 0 h 555"/>
                  <a:gd name="T26" fmla="*/ 0 w 401"/>
                  <a:gd name="T27" fmla="*/ 0 h 555"/>
                  <a:gd name="T28" fmla="*/ 0 w 401"/>
                  <a:gd name="T29" fmla="*/ 0 h 555"/>
                  <a:gd name="T30" fmla="*/ 0 w 401"/>
                  <a:gd name="T31" fmla="*/ 0 h 555"/>
                  <a:gd name="T32" fmla="*/ 0 w 401"/>
                  <a:gd name="T33" fmla="*/ 0 h 555"/>
                  <a:gd name="T34" fmla="*/ 0 w 401"/>
                  <a:gd name="T35" fmla="*/ 0 h 555"/>
                  <a:gd name="T36" fmla="*/ 0 w 401"/>
                  <a:gd name="T37" fmla="*/ 0 h 555"/>
                  <a:gd name="T38" fmla="*/ 0 w 401"/>
                  <a:gd name="T39" fmla="*/ 0 h 55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1"/>
                  <a:gd name="T61" fmla="*/ 0 h 555"/>
                  <a:gd name="T62" fmla="*/ 401 w 401"/>
                  <a:gd name="T63" fmla="*/ 555 h 55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1" h="555">
                    <a:moveTo>
                      <a:pt x="1" y="555"/>
                    </a:moveTo>
                    <a:lnTo>
                      <a:pt x="115" y="321"/>
                    </a:lnTo>
                    <a:lnTo>
                      <a:pt x="0" y="129"/>
                    </a:lnTo>
                    <a:lnTo>
                      <a:pt x="15" y="123"/>
                    </a:lnTo>
                    <a:lnTo>
                      <a:pt x="133" y="319"/>
                    </a:lnTo>
                    <a:lnTo>
                      <a:pt x="159" y="330"/>
                    </a:lnTo>
                    <a:lnTo>
                      <a:pt x="176" y="309"/>
                    </a:lnTo>
                    <a:lnTo>
                      <a:pt x="370" y="0"/>
                    </a:lnTo>
                    <a:lnTo>
                      <a:pt x="370" y="30"/>
                    </a:lnTo>
                    <a:lnTo>
                      <a:pt x="241" y="247"/>
                    </a:lnTo>
                    <a:lnTo>
                      <a:pt x="399" y="423"/>
                    </a:lnTo>
                    <a:lnTo>
                      <a:pt x="401" y="456"/>
                    </a:lnTo>
                    <a:lnTo>
                      <a:pt x="226" y="268"/>
                    </a:lnTo>
                    <a:lnTo>
                      <a:pt x="191" y="334"/>
                    </a:lnTo>
                    <a:lnTo>
                      <a:pt x="172" y="355"/>
                    </a:lnTo>
                    <a:lnTo>
                      <a:pt x="148" y="355"/>
                    </a:lnTo>
                    <a:lnTo>
                      <a:pt x="133" y="346"/>
                    </a:lnTo>
                    <a:lnTo>
                      <a:pt x="22" y="551"/>
                    </a:lnTo>
                    <a:lnTo>
                      <a:pt x="1" y="555"/>
                    </a:lnTo>
                    <a:close/>
                  </a:path>
                </a:pathLst>
              </a:custGeom>
              <a:solidFill>
                <a:srgbClr val="E6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43" name="Freeform 354"/>
              <p:cNvSpPr>
                <a:spLocks/>
              </p:cNvSpPr>
              <p:nvPr/>
            </p:nvSpPr>
            <p:spPr bwMode="auto">
              <a:xfrm>
                <a:off x="4843" y="2680"/>
                <a:ext cx="133" cy="273"/>
              </a:xfrm>
              <a:custGeom>
                <a:avLst/>
                <a:gdLst>
                  <a:gd name="T0" fmla="*/ 0 w 359"/>
                  <a:gd name="T1" fmla="*/ 0 h 615"/>
                  <a:gd name="T2" fmla="*/ 0 w 359"/>
                  <a:gd name="T3" fmla="*/ 0 h 615"/>
                  <a:gd name="T4" fmla="*/ 0 w 359"/>
                  <a:gd name="T5" fmla="*/ 0 h 615"/>
                  <a:gd name="T6" fmla="*/ 0 w 359"/>
                  <a:gd name="T7" fmla="*/ 0 h 615"/>
                  <a:gd name="T8" fmla="*/ 0 w 359"/>
                  <a:gd name="T9" fmla="*/ 0 h 615"/>
                  <a:gd name="T10" fmla="*/ 0 w 359"/>
                  <a:gd name="T11" fmla="*/ 0 h 615"/>
                  <a:gd name="T12" fmla="*/ 0 w 359"/>
                  <a:gd name="T13" fmla="*/ 0 h 615"/>
                  <a:gd name="T14" fmla="*/ 0 w 359"/>
                  <a:gd name="T15" fmla="*/ 0 h 615"/>
                  <a:gd name="T16" fmla="*/ 0 w 359"/>
                  <a:gd name="T17" fmla="*/ 0 h 615"/>
                  <a:gd name="T18" fmla="*/ 0 w 359"/>
                  <a:gd name="T19" fmla="*/ 0 h 615"/>
                  <a:gd name="T20" fmla="*/ 0 w 359"/>
                  <a:gd name="T21" fmla="*/ 0 h 615"/>
                  <a:gd name="T22" fmla="*/ 0 w 359"/>
                  <a:gd name="T23" fmla="*/ 0 h 615"/>
                  <a:gd name="T24" fmla="*/ 0 w 359"/>
                  <a:gd name="T25" fmla="*/ 0 h 615"/>
                  <a:gd name="T26" fmla="*/ 0 w 359"/>
                  <a:gd name="T27" fmla="*/ 0 h 615"/>
                  <a:gd name="T28" fmla="*/ 0 w 359"/>
                  <a:gd name="T29" fmla="*/ 0 h 615"/>
                  <a:gd name="T30" fmla="*/ 0 w 359"/>
                  <a:gd name="T31" fmla="*/ 0 h 615"/>
                  <a:gd name="T32" fmla="*/ 0 w 359"/>
                  <a:gd name="T33" fmla="*/ 0 h 615"/>
                  <a:gd name="T34" fmla="*/ 0 w 359"/>
                  <a:gd name="T35" fmla="*/ 0 h 6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9"/>
                  <a:gd name="T55" fmla="*/ 0 h 615"/>
                  <a:gd name="T56" fmla="*/ 359 w 359"/>
                  <a:gd name="T57" fmla="*/ 615 h 61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9" h="615">
                    <a:moveTo>
                      <a:pt x="31" y="456"/>
                    </a:moveTo>
                    <a:lnTo>
                      <a:pt x="162" y="309"/>
                    </a:lnTo>
                    <a:lnTo>
                      <a:pt x="0" y="30"/>
                    </a:lnTo>
                    <a:lnTo>
                      <a:pt x="4" y="0"/>
                    </a:lnTo>
                    <a:lnTo>
                      <a:pt x="169" y="287"/>
                    </a:lnTo>
                    <a:lnTo>
                      <a:pt x="196" y="258"/>
                    </a:lnTo>
                    <a:lnTo>
                      <a:pt x="228" y="304"/>
                    </a:lnTo>
                    <a:lnTo>
                      <a:pt x="333" y="216"/>
                    </a:lnTo>
                    <a:lnTo>
                      <a:pt x="333" y="235"/>
                    </a:lnTo>
                    <a:lnTo>
                      <a:pt x="243" y="328"/>
                    </a:lnTo>
                    <a:lnTo>
                      <a:pt x="359" y="587"/>
                    </a:lnTo>
                    <a:lnTo>
                      <a:pt x="359" y="615"/>
                    </a:lnTo>
                    <a:lnTo>
                      <a:pt x="228" y="336"/>
                    </a:lnTo>
                    <a:lnTo>
                      <a:pt x="200" y="289"/>
                    </a:lnTo>
                    <a:lnTo>
                      <a:pt x="177" y="321"/>
                    </a:lnTo>
                    <a:lnTo>
                      <a:pt x="48" y="463"/>
                    </a:lnTo>
                    <a:lnTo>
                      <a:pt x="31" y="456"/>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44" name="Freeform 355"/>
              <p:cNvSpPr>
                <a:spLocks/>
              </p:cNvSpPr>
              <p:nvPr/>
            </p:nvSpPr>
            <p:spPr bwMode="auto">
              <a:xfrm>
                <a:off x="4876" y="3021"/>
                <a:ext cx="103" cy="58"/>
              </a:xfrm>
              <a:custGeom>
                <a:avLst/>
                <a:gdLst>
                  <a:gd name="T0" fmla="*/ 0 w 276"/>
                  <a:gd name="T1" fmla="*/ 0 h 132"/>
                  <a:gd name="T2" fmla="*/ 0 w 276"/>
                  <a:gd name="T3" fmla="*/ 0 h 132"/>
                  <a:gd name="T4" fmla="*/ 0 w 276"/>
                  <a:gd name="T5" fmla="*/ 0 h 132"/>
                  <a:gd name="T6" fmla="*/ 0 w 276"/>
                  <a:gd name="T7" fmla="*/ 0 h 132"/>
                  <a:gd name="T8" fmla="*/ 0 w 276"/>
                  <a:gd name="T9" fmla="*/ 0 h 132"/>
                  <a:gd name="T10" fmla="*/ 0 w 276"/>
                  <a:gd name="T11" fmla="*/ 0 h 132"/>
                  <a:gd name="T12" fmla="*/ 0 w 276"/>
                  <a:gd name="T13" fmla="*/ 0 h 132"/>
                  <a:gd name="T14" fmla="*/ 0 w 276"/>
                  <a:gd name="T15" fmla="*/ 0 h 132"/>
                  <a:gd name="T16" fmla="*/ 0 60000 65536"/>
                  <a:gd name="T17" fmla="*/ 0 60000 65536"/>
                  <a:gd name="T18" fmla="*/ 0 60000 65536"/>
                  <a:gd name="T19" fmla="*/ 0 60000 65536"/>
                  <a:gd name="T20" fmla="*/ 0 60000 65536"/>
                  <a:gd name="T21" fmla="*/ 0 60000 65536"/>
                  <a:gd name="T22" fmla="*/ 0 60000 65536"/>
                  <a:gd name="T23" fmla="*/ 0 60000 65536"/>
                  <a:gd name="T24" fmla="*/ 0 w 276"/>
                  <a:gd name="T25" fmla="*/ 0 h 132"/>
                  <a:gd name="T26" fmla="*/ 276 w 276"/>
                  <a:gd name="T27" fmla="*/ 132 h 1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6" h="132">
                    <a:moveTo>
                      <a:pt x="0" y="132"/>
                    </a:moveTo>
                    <a:lnTo>
                      <a:pt x="130" y="0"/>
                    </a:lnTo>
                    <a:lnTo>
                      <a:pt x="276" y="124"/>
                    </a:lnTo>
                    <a:lnTo>
                      <a:pt x="249" y="126"/>
                    </a:lnTo>
                    <a:lnTo>
                      <a:pt x="130" y="19"/>
                    </a:lnTo>
                    <a:lnTo>
                      <a:pt x="38" y="130"/>
                    </a:lnTo>
                    <a:lnTo>
                      <a:pt x="0" y="132"/>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45" name="Freeform 356"/>
              <p:cNvSpPr>
                <a:spLocks/>
              </p:cNvSpPr>
              <p:nvPr/>
            </p:nvSpPr>
            <p:spPr bwMode="auto">
              <a:xfrm>
                <a:off x="4858" y="2898"/>
                <a:ext cx="124" cy="113"/>
              </a:xfrm>
              <a:custGeom>
                <a:avLst/>
                <a:gdLst>
                  <a:gd name="T0" fmla="*/ 0 w 330"/>
                  <a:gd name="T1" fmla="*/ 0 h 257"/>
                  <a:gd name="T2" fmla="*/ 0 w 330"/>
                  <a:gd name="T3" fmla="*/ 0 h 257"/>
                  <a:gd name="T4" fmla="*/ 0 w 330"/>
                  <a:gd name="T5" fmla="*/ 0 h 257"/>
                  <a:gd name="T6" fmla="*/ 0 w 330"/>
                  <a:gd name="T7" fmla="*/ 0 h 257"/>
                  <a:gd name="T8" fmla="*/ 0 w 330"/>
                  <a:gd name="T9" fmla="*/ 0 h 257"/>
                  <a:gd name="T10" fmla="*/ 0 w 330"/>
                  <a:gd name="T11" fmla="*/ 0 h 257"/>
                  <a:gd name="T12" fmla="*/ 0 w 330"/>
                  <a:gd name="T13" fmla="*/ 0 h 257"/>
                  <a:gd name="T14" fmla="*/ 0 w 330"/>
                  <a:gd name="T15" fmla="*/ 0 h 257"/>
                  <a:gd name="T16" fmla="*/ 0 60000 65536"/>
                  <a:gd name="T17" fmla="*/ 0 60000 65536"/>
                  <a:gd name="T18" fmla="*/ 0 60000 65536"/>
                  <a:gd name="T19" fmla="*/ 0 60000 65536"/>
                  <a:gd name="T20" fmla="*/ 0 60000 65536"/>
                  <a:gd name="T21" fmla="*/ 0 60000 65536"/>
                  <a:gd name="T22" fmla="*/ 0 60000 65536"/>
                  <a:gd name="T23" fmla="*/ 0 60000 65536"/>
                  <a:gd name="T24" fmla="*/ 0 w 330"/>
                  <a:gd name="T25" fmla="*/ 0 h 257"/>
                  <a:gd name="T26" fmla="*/ 330 w 330"/>
                  <a:gd name="T27" fmla="*/ 257 h 25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30" h="257">
                    <a:moveTo>
                      <a:pt x="0" y="6"/>
                    </a:moveTo>
                    <a:lnTo>
                      <a:pt x="192" y="257"/>
                    </a:lnTo>
                    <a:lnTo>
                      <a:pt x="330" y="186"/>
                    </a:lnTo>
                    <a:lnTo>
                      <a:pt x="327" y="163"/>
                    </a:lnTo>
                    <a:lnTo>
                      <a:pt x="199" y="230"/>
                    </a:lnTo>
                    <a:lnTo>
                      <a:pt x="17" y="0"/>
                    </a:lnTo>
                    <a:lnTo>
                      <a:pt x="0" y="6"/>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46" name="Freeform 357"/>
              <p:cNvSpPr>
                <a:spLocks/>
              </p:cNvSpPr>
              <p:nvPr/>
            </p:nvSpPr>
            <p:spPr bwMode="auto">
              <a:xfrm>
                <a:off x="4516" y="2710"/>
                <a:ext cx="35" cy="35"/>
              </a:xfrm>
              <a:custGeom>
                <a:avLst/>
                <a:gdLst>
                  <a:gd name="T0" fmla="*/ 0 w 95"/>
                  <a:gd name="T1" fmla="*/ 0 h 78"/>
                  <a:gd name="T2" fmla="*/ 0 w 95"/>
                  <a:gd name="T3" fmla="*/ 0 h 78"/>
                  <a:gd name="T4" fmla="*/ 0 w 95"/>
                  <a:gd name="T5" fmla="*/ 0 h 78"/>
                  <a:gd name="T6" fmla="*/ 0 w 95"/>
                  <a:gd name="T7" fmla="*/ 0 h 78"/>
                  <a:gd name="T8" fmla="*/ 0 w 95"/>
                  <a:gd name="T9" fmla="*/ 0 h 78"/>
                  <a:gd name="T10" fmla="*/ 0 w 95"/>
                  <a:gd name="T11" fmla="*/ 0 h 78"/>
                  <a:gd name="T12" fmla="*/ 0 w 95"/>
                  <a:gd name="T13" fmla="*/ 0 h 78"/>
                  <a:gd name="T14" fmla="*/ 0 w 95"/>
                  <a:gd name="T15" fmla="*/ 0 h 78"/>
                  <a:gd name="T16" fmla="*/ 0 w 95"/>
                  <a:gd name="T17" fmla="*/ 0 h 78"/>
                  <a:gd name="T18" fmla="*/ 0 w 95"/>
                  <a:gd name="T19" fmla="*/ 0 h 78"/>
                  <a:gd name="T20" fmla="*/ 0 w 95"/>
                  <a:gd name="T21" fmla="*/ 0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5"/>
                  <a:gd name="T34" fmla="*/ 0 h 78"/>
                  <a:gd name="T35" fmla="*/ 95 w 95"/>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5" h="78">
                    <a:moveTo>
                      <a:pt x="38" y="0"/>
                    </a:moveTo>
                    <a:lnTo>
                      <a:pt x="14" y="11"/>
                    </a:lnTo>
                    <a:lnTo>
                      <a:pt x="0" y="55"/>
                    </a:lnTo>
                    <a:lnTo>
                      <a:pt x="8" y="67"/>
                    </a:lnTo>
                    <a:lnTo>
                      <a:pt x="19" y="49"/>
                    </a:lnTo>
                    <a:lnTo>
                      <a:pt x="19" y="74"/>
                    </a:lnTo>
                    <a:lnTo>
                      <a:pt x="33" y="78"/>
                    </a:lnTo>
                    <a:lnTo>
                      <a:pt x="53" y="46"/>
                    </a:lnTo>
                    <a:lnTo>
                      <a:pt x="95" y="21"/>
                    </a:lnTo>
                    <a:lnTo>
                      <a:pt x="38" y="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47" name="Freeform 358"/>
              <p:cNvSpPr>
                <a:spLocks/>
              </p:cNvSpPr>
              <p:nvPr/>
            </p:nvSpPr>
            <p:spPr bwMode="auto">
              <a:xfrm>
                <a:off x="4669" y="2605"/>
                <a:ext cx="33" cy="34"/>
              </a:xfrm>
              <a:custGeom>
                <a:avLst/>
                <a:gdLst>
                  <a:gd name="T0" fmla="*/ 0 w 89"/>
                  <a:gd name="T1" fmla="*/ 0 h 76"/>
                  <a:gd name="T2" fmla="*/ 0 w 89"/>
                  <a:gd name="T3" fmla="*/ 0 h 76"/>
                  <a:gd name="T4" fmla="*/ 0 w 89"/>
                  <a:gd name="T5" fmla="*/ 0 h 76"/>
                  <a:gd name="T6" fmla="*/ 0 w 89"/>
                  <a:gd name="T7" fmla="*/ 0 h 76"/>
                  <a:gd name="T8" fmla="*/ 0 w 89"/>
                  <a:gd name="T9" fmla="*/ 0 h 76"/>
                  <a:gd name="T10" fmla="*/ 0 w 89"/>
                  <a:gd name="T11" fmla="*/ 0 h 76"/>
                  <a:gd name="T12" fmla="*/ 0 w 89"/>
                  <a:gd name="T13" fmla="*/ 0 h 76"/>
                  <a:gd name="T14" fmla="*/ 0 60000 65536"/>
                  <a:gd name="T15" fmla="*/ 0 60000 65536"/>
                  <a:gd name="T16" fmla="*/ 0 60000 65536"/>
                  <a:gd name="T17" fmla="*/ 0 60000 65536"/>
                  <a:gd name="T18" fmla="*/ 0 60000 65536"/>
                  <a:gd name="T19" fmla="*/ 0 60000 65536"/>
                  <a:gd name="T20" fmla="*/ 0 60000 65536"/>
                  <a:gd name="T21" fmla="*/ 0 w 89"/>
                  <a:gd name="T22" fmla="*/ 0 h 76"/>
                  <a:gd name="T23" fmla="*/ 89 w 89"/>
                  <a:gd name="T24" fmla="*/ 76 h 7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9" h="76">
                    <a:moveTo>
                      <a:pt x="17" y="21"/>
                    </a:moveTo>
                    <a:lnTo>
                      <a:pt x="0" y="52"/>
                    </a:lnTo>
                    <a:lnTo>
                      <a:pt x="72" y="76"/>
                    </a:lnTo>
                    <a:lnTo>
                      <a:pt x="89" y="34"/>
                    </a:lnTo>
                    <a:lnTo>
                      <a:pt x="51" y="0"/>
                    </a:lnTo>
                    <a:lnTo>
                      <a:pt x="17" y="21"/>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48" name="Freeform 359"/>
              <p:cNvSpPr>
                <a:spLocks/>
              </p:cNvSpPr>
              <p:nvPr/>
            </p:nvSpPr>
            <p:spPr bwMode="auto">
              <a:xfrm>
                <a:off x="4447" y="3050"/>
                <a:ext cx="98" cy="40"/>
              </a:xfrm>
              <a:custGeom>
                <a:avLst/>
                <a:gdLst>
                  <a:gd name="T0" fmla="*/ 0 w 262"/>
                  <a:gd name="T1" fmla="*/ 0 h 89"/>
                  <a:gd name="T2" fmla="*/ 0 w 262"/>
                  <a:gd name="T3" fmla="*/ 0 h 89"/>
                  <a:gd name="T4" fmla="*/ 0 w 262"/>
                  <a:gd name="T5" fmla="*/ 0 h 89"/>
                  <a:gd name="T6" fmla="*/ 0 w 262"/>
                  <a:gd name="T7" fmla="*/ 0 h 89"/>
                  <a:gd name="T8" fmla="*/ 0 w 262"/>
                  <a:gd name="T9" fmla="*/ 0 h 89"/>
                  <a:gd name="T10" fmla="*/ 0 w 262"/>
                  <a:gd name="T11" fmla="*/ 0 h 89"/>
                  <a:gd name="T12" fmla="*/ 0 w 262"/>
                  <a:gd name="T13" fmla="*/ 0 h 89"/>
                  <a:gd name="T14" fmla="*/ 0 60000 65536"/>
                  <a:gd name="T15" fmla="*/ 0 60000 65536"/>
                  <a:gd name="T16" fmla="*/ 0 60000 65536"/>
                  <a:gd name="T17" fmla="*/ 0 60000 65536"/>
                  <a:gd name="T18" fmla="*/ 0 60000 65536"/>
                  <a:gd name="T19" fmla="*/ 0 60000 65536"/>
                  <a:gd name="T20" fmla="*/ 0 60000 65536"/>
                  <a:gd name="T21" fmla="*/ 0 w 262"/>
                  <a:gd name="T22" fmla="*/ 0 h 89"/>
                  <a:gd name="T23" fmla="*/ 262 w 262"/>
                  <a:gd name="T24" fmla="*/ 89 h 8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2" h="89">
                    <a:moveTo>
                      <a:pt x="27" y="0"/>
                    </a:moveTo>
                    <a:lnTo>
                      <a:pt x="262" y="74"/>
                    </a:lnTo>
                    <a:lnTo>
                      <a:pt x="260" y="87"/>
                    </a:lnTo>
                    <a:lnTo>
                      <a:pt x="196" y="89"/>
                    </a:lnTo>
                    <a:lnTo>
                      <a:pt x="0" y="15"/>
                    </a:lnTo>
                    <a:lnTo>
                      <a:pt x="27" y="0"/>
                    </a:lnTo>
                    <a:close/>
                  </a:path>
                </a:pathLst>
              </a:custGeom>
              <a:solidFill>
                <a:srgbClr val="5C5C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49" name="Freeform 360"/>
              <p:cNvSpPr>
                <a:spLocks/>
              </p:cNvSpPr>
              <p:nvPr/>
            </p:nvSpPr>
            <p:spPr bwMode="auto">
              <a:xfrm>
                <a:off x="4673" y="2596"/>
                <a:ext cx="44" cy="49"/>
              </a:xfrm>
              <a:custGeom>
                <a:avLst/>
                <a:gdLst>
                  <a:gd name="T0" fmla="*/ 0 w 122"/>
                  <a:gd name="T1" fmla="*/ 0 h 113"/>
                  <a:gd name="T2" fmla="*/ 0 w 122"/>
                  <a:gd name="T3" fmla="*/ 0 h 113"/>
                  <a:gd name="T4" fmla="*/ 0 w 122"/>
                  <a:gd name="T5" fmla="*/ 0 h 113"/>
                  <a:gd name="T6" fmla="*/ 0 w 122"/>
                  <a:gd name="T7" fmla="*/ 0 h 113"/>
                  <a:gd name="T8" fmla="*/ 0 w 122"/>
                  <a:gd name="T9" fmla="*/ 0 h 113"/>
                  <a:gd name="T10" fmla="*/ 0 w 122"/>
                  <a:gd name="T11" fmla="*/ 0 h 113"/>
                  <a:gd name="T12" fmla="*/ 0 w 122"/>
                  <a:gd name="T13" fmla="*/ 0 h 113"/>
                  <a:gd name="T14" fmla="*/ 0 w 122"/>
                  <a:gd name="T15" fmla="*/ 0 h 113"/>
                  <a:gd name="T16" fmla="*/ 0 w 122"/>
                  <a:gd name="T17" fmla="*/ 0 h 113"/>
                  <a:gd name="T18" fmla="*/ 0 w 122"/>
                  <a:gd name="T19" fmla="*/ 0 h 113"/>
                  <a:gd name="T20" fmla="*/ 0 w 122"/>
                  <a:gd name="T21" fmla="*/ 0 h 113"/>
                  <a:gd name="T22" fmla="*/ 0 w 122"/>
                  <a:gd name="T23" fmla="*/ 0 h 113"/>
                  <a:gd name="T24" fmla="*/ 0 w 122"/>
                  <a:gd name="T25" fmla="*/ 0 h 113"/>
                  <a:gd name="T26" fmla="*/ 0 w 122"/>
                  <a:gd name="T27" fmla="*/ 0 h 113"/>
                  <a:gd name="T28" fmla="*/ 0 w 122"/>
                  <a:gd name="T29" fmla="*/ 0 h 113"/>
                  <a:gd name="T30" fmla="*/ 0 w 122"/>
                  <a:gd name="T31" fmla="*/ 0 h 113"/>
                  <a:gd name="T32" fmla="*/ 0 w 122"/>
                  <a:gd name="T33" fmla="*/ 0 h 113"/>
                  <a:gd name="T34" fmla="*/ 0 w 122"/>
                  <a:gd name="T35" fmla="*/ 0 h 113"/>
                  <a:gd name="T36" fmla="*/ 0 w 122"/>
                  <a:gd name="T37" fmla="*/ 0 h 113"/>
                  <a:gd name="T38" fmla="*/ 0 w 122"/>
                  <a:gd name="T39" fmla="*/ 0 h 113"/>
                  <a:gd name="T40" fmla="*/ 0 w 122"/>
                  <a:gd name="T41" fmla="*/ 0 h 113"/>
                  <a:gd name="T42" fmla="*/ 0 w 122"/>
                  <a:gd name="T43" fmla="*/ 0 h 113"/>
                  <a:gd name="T44" fmla="*/ 0 w 122"/>
                  <a:gd name="T45" fmla="*/ 0 h 113"/>
                  <a:gd name="T46" fmla="*/ 0 w 122"/>
                  <a:gd name="T47" fmla="*/ 0 h 113"/>
                  <a:gd name="T48" fmla="*/ 0 w 122"/>
                  <a:gd name="T49" fmla="*/ 0 h 113"/>
                  <a:gd name="T50" fmla="*/ 0 w 122"/>
                  <a:gd name="T51" fmla="*/ 0 h 113"/>
                  <a:gd name="T52" fmla="*/ 0 w 122"/>
                  <a:gd name="T53" fmla="*/ 0 h 113"/>
                  <a:gd name="T54" fmla="*/ 0 w 122"/>
                  <a:gd name="T55" fmla="*/ 0 h 113"/>
                  <a:gd name="T56" fmla="*/ 0 w 122"/>
                  <a:gd name="T57" fmla="*/ 0 h 113"/>
                  <a:gd name="T58" fmla="*/ 0 w 122"/>
                  <a:gd name="T59" fmla="*/ 0 h 113"/>
                  <a:gd name="T60" fmla="*/ 0 w 122"/>
                  <a:gd name="T61" fmla="*/ 0 h 113"/>
                  <a:gd name="T62" fmla="*/ 0 w 122"/>
                  <a:gd name="T63" fmla="*/ 0 h 113"/>
                  <a:gd name="T64" fmla="*/ 0 w 122"/>
                  <a:gd name="T65" fmla="*/ 0 h 113"/>
                  <a:gd name="T66" fmla="*/ 0 w 122"/>
                  <a:gd name="T67" fmla="*/ 0 h 113"/>
                  <a:gd name="T68" fmla="*/ 0 w 122"/>
                  <a:gd name="T69" fmla="*/ 0 h 113"/>
                  <a:gd name="T70" fmla="*/ 0 w 122"/>
                  <a:gd name="T71" fmla="*/ 0 h 113"/>
                  <a:gd name="T72" fmla="*/ 0 w 122"/>
                  <a:gd name="T73" fmla="*/ 0 h 113"/>
                  <a:gd name="T74" fmla="*/ 0 w 122"/>
                  <a:gd name="T75" fmla="*/ 0 h 113"/>
                  <a:gd name="T76" fmla="*/ 0 w 122"/>
                  <a:gd name="T77" fmla="*/ 0 h 113"/>
                  <a:gd name="T78" fmla="*/ 0 w 122"/>
                  <a:gd name="T79" fmla="*/ 0 h 113"/>
                  <a:gd name="T80" fmla="*/ 0 w 122"/>
                  <a:gd name="T81" fmla="*/ 0 h 113"/>
                  <a:gd name="T82" fmla="*/ 0 w 122"/>
                  <a:gd name="T83" fmla="*/ 0 h 113"/>
                  <a:gd name="T84" fmla="*/ 0 w 122"/>
                  <a:gd name="T85" fmla="*/ 0 h 113"/>
                  <a:gd name="T86" fmla="*/ 0 w 122"/>
                  <a:gd name="T87" fmla="*/ 0 h 113"/>
                  <a:gd name="T88" fmla="*/ 0 w 122"/>
                  <a:gd name="T89" fmla="*/ 0 h 113"/>
                  <a:gd name="T90" fmla="*/ 0 w 122"/>
                  <a:gd name="T91" fmla="*/ 0 h 113"/>
                  <a:gd name="T92" fmla="*/ 0 w 122"/>
                  <a:gd name="T93" fmla="*/ 0 h 113"/>
                  <a:gd name="T94" fmla="*/ 0 w 122"/>
                  <a:gd name="T95" fmla="*/ 0 h 113"/>
                  <a:gd name="T96" fmla="*/ 0 w 122"/>
                  <a:gd name="T97" fmla="*/ 0 h 113"/>
                  <a:gd name="T98" fmla="*/ 0 w 122"/>
                  <a:gd name="T99" fmla="*/ 0 h 113"/>
                  <a:gd name="T100" fmla="*/ 0 w 122"/>
                  <a:gd name="T101" fmla="*/ 0 h 113"/>
                  <a:gd name="T102" fmla="*/ 0 w 122"/>
                  <a:gd name="T103" fmla="*/ 0 h 113"/>
                  <a:gd name="T104" fmla="*/ 0 w 122"/>
                  <a:gd name="T105" fmla="*/ 0 h 113"/>
                  <a:gd name="T106" fmla="*/ 0 w 122"/>
                  <a:gd name="T107" fmla="*/ 0 h 113"/>
                  <a:gd name="T108" fmla="*/ 0 w 122"/>
                  <a:gd name="T109" fmla="*/ 0 h 11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2"/>
                  <a:gd name="T166" fmla="*/ 0 h 113"/>
                  <a:gd name="T167" fmla="*/ 122 w 122"/>
                  <a:gd name="T168" fmla="*/ 113 h 11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2" h="113">
                    <a:moveTo>
                      <a:pt x="23" y="54"/>
                    </a:moveTo>
                    <a:lnTo>
                      <a:pt x="36" y="46"/>
                    </a:lnTo>
                    <a:lnTo>
                      <a:pt x="38" y="46"/>
                    </a:lnTo>
                    <a:lnTo>
                      <a:pt x="44" y="50"/>
                    </a:lnTo>
                    <a:lnTo>
                      <a:pt x="50" y="54"/>
                    </a:lnTo>
                    <a:lnTo>
                      <a:pt x="51" y="57"/>
                    </a:lnTo>
                    <a:lnTo>
                      <a:pt x="51" y="59"/>
                    </a:lnTo>
                    <a:lnTo>
                      <a:pt x="50" y="65"/>
                    </a:lnTo>
                    <a:lnTo>
                      <a:pt x="46" y="69"/>
                    </a:lnTo>
                    <a:lnTo>
                      <a:pt x="42" y="73"/>
                    </a:lnTo>
                    <a:lnTo>
                      <a:pt x="36" y="80"/>
                    </a:lnTo>
                    <a:lnTo>
                      <a:pt x="34" y="84"/>
                    </a:lnTo>
                    <a:lnTo>
                      <a:pt x="91" y="113"/>
                    </a:lnTo>
                    <a:lnTo>
                      <a:pt x="93" y="111"/>
                    </a:lnTo>
                    <a:lnTo>
                      <a:pt x="95" y="109"/>
                    </a:lnTo>
                    <a:lnTo>
                      <a:pt x="101" y="105"/>
                    </a:lnTo>
                    <a:lnTo>
                      <a:pt x="107" y="101"/>
                    </a:lnTo>
                    <a:lnTo>
                      <a:pt x="110" y="94"/>
                    </a:lnTo>
                    <a:lnTo>
                      <a:pt x="116" y="88"/>
                    </a:lnTo>
                    <a:lnTo>
                      <a:pt x="116" y="84"/>
                    </a:lnTo>
                    <a:lnTo>
                      <a:pt x="120" y="78"/>
                    </a:lnTo>
                    <a:lnTo>
                      <a:pt x="120" y="75"/>
                    </a:lnTo>
                    <a:lnTo>
                      <a:pt x="122" y="71"/>
                    </a:lnTo>
                    <a:lnTo>
                      <a:pt x="120" y="65"/>
                    </a:lnTo>
                    <a:lnTo>
                      <a:pt x="120" y="59"/>
                    </a:lnTo>
                    <a:lnTo>
                      <a:pt x="120" y="54"/>
                    </a:lnTo>
                    <a:lnTo>
                      <a:pt x="118" y="48"/>
                    </a:lnTo>
                    <a:lnTo>
                      <a:pt x="116" y="42"/>
                    </a:lnTo>
                    <a:lnTo>
                      <a:pt x="116" y="37"/>
                    </a:lnTo>
                    <a:lnTo>
                      <a:pt x="114" y="31"/>
                    </a:lnTo>
                    <a:lnTo>
                      <a:pt x="112" y="27"/>
                    </a:lnTo>
                    <a:lnTo>
                      <a:pt x="108" y="21"/>
                    </a:lnTo>
                    <a:lnTo>
                      <a:pt x="105" y="16"/>
                    </a:lnTo>
                    <a:lnTo>
                      <a:pt x="99" y="12"/>
                    </a:lnTo>
                    <a:lnTo>
                      <a:pt x="95" y="8"/>
                    </a:lnTo>
                    <a:lnTo>
                      <a:pt x="89" y="6"/>
                    </a:lnTo>
                    <a:lnTo>
                      <a:pt x="84" y="2"/>
                    </a:lnTo>
                    <a:lnTo>
                      <a:pt x="78" y="2"/>
                    </a:lnTo>
                    <a:lnTo>
                      <a:pt x="70" y="2"/>
                    </a:lnTo>
                    <a:lnTo>
                      <a:pt x="61" y="0"/>
                    </a:lnTo>
                    <a:lnTo>
                      <a:pt x="53" y="2"/>
                    </a:lnTo>
                    <a:lnTo>
                      <a:pt x="46" y="4"/>
                    </a:lnTo>
                    <a:lnTo>
                      <a:pt x="40" y="6"/>
                    </a:lnTo>
                    <a:lnTo>
                      <a:pt x="32" y="8"/>
                    </a:lnTo>
                    <a:lnTo>
                      <a:pt x="27" y="12"/>
                    </a:lnTo>
                    <a:lnTo>
                      <a:pt x="21" y="16"/>
                    </a:lnTo>
                    <a:lnTo>
                      <a:pt x="17" y="19"/>
                    </a:lnTo>
                    <a:lnTo>
                      <a:pt x="13" y="23"/>
                    </a:lnTo>
                    <a:lnTo>
                      <a:pt x="10" y="27"/>
                    </a:lnTo>
                    <a:lnTo>
                      <a:pt x="8" y="31"/>
                    </a:lnTo>
                    <a:lnTo>
                      <a:pt x="4" y="35"/>
                    </a:lnTo>
                    <a:lnTo>
                      <a:pt x="2" y="38"/>
                    </a:lnTo>
                    <a:lnTo>
                      <a:pt x="0" y="40"/>
                    </a:lnTo>
                    <a:lnTo>
                      <a:pt x="23" y="54"/>
                    </a:lnTo>
                    <a:close/>
                  </a:path>
                </a:pathLst>
              </a:custGeom>
              <a:solidFill>
                <a:srgbClr val="473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50" name="Freeform 361"/>
              <p:cNvSpPr>
                <a:spLocks/>
              </p:cNvSpPr>
              <p:nvPr/>
            </p:nvSpPr>
            <p:spPr bwMode="auto">
              <a:xfrm>
                <a:off x="4545" y="2645"/>
                <a:ext cx="109" cy="76"/>
              </a:xfrm>
              <a:custGeom>
                <a:avLst/>
                <a:gdLst>
                  <a:gd name="T0" fmla="*/ 0 w 295"/>
                  <a:gd name="T1" fmla="*/ 0 h 173"/>
                  <a:gd name="T2" fmla="*/ 0 w 295"/>
                  <a:gd name="T3" fmla="*/ 0 h 173"/>
                  <a:gd name="T4" fmla="*/ 0 w 295"/>
                  <a:gd name="T5" fmla="*/ 0 h 173"/>
                  <a:gd name="T6" fmla="*/ 0 w 295"/>
                  <a:gd name="T7" fmla="*/ 0 h 173"/>
                  <a:gd name="T8" fmla="*/ 0 w 295"/>
                  <a:gd name="T9" fmla="*/ 0 h 173"/>
                  <a:gd name="T10" fmla="*/ 0 w 295"/>
                  <a:gd name="T11" fmla="*/ 0 h 173"/>
                  <a:gd name="T12" fmla="*/ 0 w 295"/>
                  <a:gd name="T13" fmla="*/ 0 h 173"/>
                  <a:gd name="T14" fmla="*/ 0 w 295"/>
                  <a:gd name="T15" fmla="*/ 0 h 173"/>
                  <a:gd name="T16" fmla="*/ 0 w 295"/>
                  <a:gd name="T17" fmla="*/ 0 h 173"/>
                  <a:gd name="T18" fmla="*/ 0 w 295"/>
                  <a:gd name="T19" fmla="*/ 0 h 17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5"/>
                  <a:gd name="T31" fmla="*/ 0 h 173"/>
                  <a:gd name="T32" fmla="*/ 295 w 295"/>
                  <a:gd name="T33" fmla="*/ 173 h 17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5" h="173">
                    <a:moveTo>
                      <a:pt x="295" y="51"/>
                    </a:moveTo>
                    <a:lnTo>
                      <a:pt x="257" y="83"/>
                    </a:lnTo>
                    <a:lnTo>
                      <a:pt x="110" y="87"/>
                    </a:lnTo>
                    <a:lnTo>
                      <a:pt x="21" y="167"/>
                    </a:lnTo>
                    <a:lnTo>
                      <a:pt x="0" y="173"/>
                    </a:lnTo>
                    <a:lnTo>
                      <a:pt x="12" y="98"/>
                    </a:lnTo>
                    <a:lnTo>
                      <a:pt x="224" y="0"/>
                    </a:lnTo>
                    <a:lnTo>
                      <a:pt x="289" y="21"/>
                    </a:lnTo>
                    <a:lnTo>
                      <a:pt x="295" y="51"/>
                    </a:lnTo>
                    <a:close/>
                  </a:path>
                </a:pathLst>
              </a:custGeom>
              <a:solidFill>
                <a:srgbClr val="5C5C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51" name="Freeform 362"/>
              <p:cNvSpPr>
                <a:spLocks/>
              </p:cNvSpPr>
              <p:nvPr/>
            </p:nvSpPr>
            <p:spPr bwMode="auto">
              <a:xfrm>
                <a:off x="4540" y="2633"/>
                <a:ext cx="121" cy="88"/>
              </a:xfrm>
              <a:custGeom>
                <a:avLst/>
                <a:gdLst>
                  <a:gd name="T0" fmla="*/ 0 w 325"/>
                  <a:gd name="T1" fmla="*/ 0 h 202"/>
                  <a:gd name="T2" fmla="*/ 0 w 325"/>
                  <a:gd name="T3" fmla="*/ 0 h 202"/>
                  <a:gd name="T4" fmla="*/ 0 w 325"/>
                  <a:gd name="T5" fmla="*/ 0 h 202"/>
                  <a:gd name="T6" fmla="*/ 0 w 325"/>
                  <a:gd name="T7" fmla="*/ 0 h 202"/>
                  <a:gd name="T8" fmla="*/ 0 w 325"/>
                  <a:gd name="T9" fmla="*/ 0 h 202"/>
                  <a:gd name="T10" fmla="*/ 0 w 325"/>
                  <a:gd name="T11" fmla="*/ 0 h 202"/>
                  <a:gd name="T12" fmla="*/ 0 w 325"/>
                  <a:gd name="T13" fmla="*/ 0 h 202"/>
                  <a:gd name="T14" fmla="*/ 0 w 325"/>
                  <a:gd name="T15" fmla="*/ 0 h 202"/>
                  <a:gd name="T16" fmla="*/ 0 w 325"/>
                  <a:gd name="T17" fmla="*/ 0 h 202"/>
                  <a:gd name="T18" fmla="*/ 0 w 325"/>
                  <a:gd name="T19" fmla="*/ 0 h 202"/>
                  <a:gd name="T20" fmla="*/ 0 w 325"/>
                  <a:gd name="T21" fmla="*/ 0 h 202"/>
                  <a:gd name="T22" fmla="*/ 0 w 325"/>
                  <a:gd name="T23" fmla="*/ 0 h 202"/>
                  <a:gd name="T24" fmla="*/ 0 w 325"/>
                  <a:gd name="T25" fmla="*/ 0 h 20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5"/>
                  <a:gd name="T40" fmla="*/ 0 h 202"/>
                  <a:gd name="T41" fmla="*/ 325 w 325"/>
                  <a:gd name="T42" fmla="*/ 202 h 20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5" h="202">
                    <a:moveTo>
                      <a:pt x="325" y="48"/>
                    </a:moveTo>
                    <a:lnTo>
                      <a:pt x="306" y="84"/>
                    </a:lnTo>
                    <a:lnTo>
                      <a:pt x="273" y="61"/>
                    </a:lnTo>
                    <a:lnTo>
                      <a:pt x="184" y="59"/>
                    </a:lnTo>
                    <a:lnTo>
                      <a:pt x="148" y="99"/>
                    </a:lnTo>
                    <a:lnTo>
                      <a:pt x="47" y="139"/>
                    </a:lnTo>
                    <a:lnTo>
                      <a:pt x="11" y="202"/>
                    </a:lnTo>
                    <a:lnTo>
                      <a:pt x="0" y="200"/>
                    </a:lnTo>
                    <a:lnTo>
                      <a:pt x="11" y="97"/>
                    </a:lnTo>
                    <a:lnTo>
                      <a:pt x="173" y="19"/>
                    </a:lnTo>
                    <a:lnTo>
                      <a:pt x="306" y="0"/>
                    </a:lnTo>
                    <a:lnTo>
                      <a:pt x="325" y="48"/>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52" name="Freeform 363"/>
              <p:cNvSpPr>
                <a:spLocks/>
              </p:cNvSpPr>
              <p:nvPr/>
            </p:nvSpPr>
            <p:spPr bwMode="auto">
              <a:xfrm>
                <a:off x="4534" y="2630"/>
                <a:ext cx="129" cy="91"/>
              </a:xfrm>
              <a:custGeom>
                <a:avLst/>
                <a:gdLst>
                  <a:gd name="T0" fmla="*/ 0 w 347"/>
                  <a:gd name="T1" fmla="*/ 0 h 206"/>
                  <a:gd name="T2" fmla="*/ 0 w 347"/>
                  <a:gd name="T3" fmla="*/ 0 h 206"/>
                  <a:gd name="T4" fmla="*/ 0 w 347"/>
                  <a:gd name="T5" fmla="*/ 0 h 206"/>
                  <a:gd name="T6" fmla="*/ 0 w 347"/>
                  <a:gd name="T7" fmla="*/ 0 h 206"/>
                  <a:gd name="T8" fmla="*/ 0 w 347"/>
                  <a:gd name="T9" fmla="*/ 0 h 206"/>
                  <a:gd name="T10" fmla="*/ 0 w 347"/>
                  <a:gd name="T11" fmla="*/ 0 h 206"/>
                  <a:gd name="T12" fmla="*/ 0 w 347"/>
                  <a:gd name="T13" fmla="*/ 0 h 206"/>
                  <a:gd name="T14" fmla="*/ 0 w 347"/>
                  <a:gd name="T15" fmla="*/ 0 h 206"/>
                  <a:gd name="T16" fmla="*/ 0 w 347"/>
                  <a:gd name="T17" fmla="*/ 0 h 206"/>
                  <a:gd name="T18" fmla="*/ 0 w 347"/>
                  <a:gd name="T19" fmla="*/ 0 h 206"/>
                  <a:gd name="T20" fmla="*/ 0 w 347"/>
                  <a:gd name="T21" fmla="*/ 0 h 206"/>
                  <a:gd name="T22" fmla="*/ 0 w 347"/>
                  <a:gd name="T23" fmla="*/ 0 h 206"/>
                  <a:gd name="T24" fmla="*/ 0 w 347"/>
                  <a:gd name="T25" fmla="*/ 0 h 20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47"/>
                  <a:gd name="T40" fmla="*/ 0 h 206"/>
                  <a:gd name="T41" fmla="*/ 347 w 347"/>
                  <a:gd name="T42" fmla="*/ 206 h 20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47" h="206">
                    <a:moveTo>
                      <a:pt x="347" y="0"/>
                    </a:moveTo>
                    <a:lnTo>
                      <a:pt x="342" y="54"/>
                    </a:lnTo>
                    <a:lnTo>
                      <a:pt x="317" y="23"/>
                    </a:lnTo>
                    <a:lnTo>
                      <a:pt x="152" y="59"/>
                    </a:lnTo>
                    <a:lnTo>
                      <a:pt x="148" y="92"/>
                    </a:lnTo>
                    <a:lnTo>
                      <a:pt x="51" y="133"/>
                    </a:lnTo>
                    <a:lnTo>
                      <a:pt x="17" y="206"/>
                    </a:lnTo>
                    <a:lnTo>
                      <a:pt x="0" y="198"/>
                    </a:lnTo>
                    <a:lnTo>
                      <a:pt x="11" y="128"/>
                    </a:lnTo>
                    <a:lnTo>
                      <a:pt x="51" y="84"/>
                    </a:lnTo>
                    <a:lnTo>
                      <a:pt x="182" y="2"/>
                    </a:lnTo>
                    <a:lnTo>
                      <a:pt x="347" y="0"/>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53" name="Freeform 364"/>
              <p:cNvSpPr>
                <a:spLocks/>
              </p:cNvSpPr>
              <p:nvPr/>
            </p:nvSpPr>
            <p:spPr bwMode="auto">
              <a:xfrm>
                <a:off x="4529" y="2616"/>
                <a:ext cx="134" cy="103"/>
              </a:xfrm>
              <a:custGeom>
                <a:avLst/>
                <a:gdLst>
                  <a:gd name="T0" fmla="*/ 0 w 361"/>
                  <a:gd name="T1" fmla="*/ 0 h 230"/>
                  <a:gd name="T2" fmla="*/ 0 w 361"/>
                  <a:gd name="T3" fmla="*/ 0 h 230"/>
                  <a:gd name="T4" fmla="*/ 0 w 361"/>
                  <a:gd name="T5" fmla="*/ 0 h 230"/>
                  <a:gd name="T6" fmla="*/ 0 w 361"/>
                  <a:gd name="T7" fmla="*/ 0 h 230"/>
                  <a:gd name="T8" fmla="*/ 0 w 361"/>
                  <a:gd name="T9" fmla="*/ 0 h 230"/>
                  <a:gd name="T10" fmla="*/ 0 w 361"/>
                  <a:gd name="T11" fmla="*/ 0 h 230"/>
                  <a:gd name="T12" fmla="*/ 0 w 361"/>
                  <a:gd name="T13" fmla="*/ 0 h 230"/>
                  <a:gd name="T14" fmla="*/ 0 w 361"/>
                  <a:gd name="T15" fmla="*/ 0 h 230"/>
                  <a:gd name="T16" fmla="*/ 0 w 361"/>
                  <a:gd name="T17" fmla="*/ 0 h 230"/>
                  <a:gd name="T18" fmla="*/ 0 w 361"/>
                  <a:gd name="T19" fmla="*/ 0 h 230"/>
                  <a:gd name="T20" fmla="*/ 0 w 361"/>
                  <a:gd name="T21" fmla="*/ 0 h 230"/>
                  <a:gd name="T22" fmla="*/ 0 w 361"/>
                  <a:gd name="T23" fmla="*/ 0 h 230"/>
                  <a:gd name="T24" fmla="*/ 0 w 361"/>
                  <a:gd name="T25" fmla="*/ 0 h 230"/>
                  <a:gd name="T26" fmla="*/ 0 w 361"/>
                  <a:gd name="T27" fmla="*/ 0 h 230"/>
                  <a:gd name="T28" fmla="*/ 0 w 361"/>
                  <a:gd name="T29" fmla="*/ 0 h 230"/>
                  <a:gd name="T30" fmla="*/ 0 w 361"/>
                  <a:gd name="T31" fmla="*/ 0 h 230"/>
                  <a:gd name="T32" fmla="*/ 0 w 361"/>
                  <a:gd name="T33" fmla="*/ 0 h 230"/>
                  <a:gd name="T34" fmla="*/ 0 w 361"/>
                  <a:gd name="T35" fmla="*/ 0 h 230"/>
                  <a:gd name="T36" fmla="*/ 0 w 361"/>
                  <a:gd name="T37" fmla="*/ 0 h 230"/>
                  <a:gd name="T38" fmla="*/ 0 w 361"/>
                  <a:gd name="T39" fmla="*/ 0 h 230"/>
                  <a:gd name="T40" fmla="*/ 0 w 361"/>
                  <a:gd name="T41" fmla="*/ 0 h 230"/>
                  <a:gd name="T42" fmla="*/ 0 w 361"/>
                  <a:gd name="T43" fmla="*/ 0 h 230"/>
                  <a:gd name="T44" fmla="*/ 0 w 361"/>
                  <a:gd name="T45" fmla="*/ 0 h 230"/>
                  <a:gd name="T46" fmla="*/ 0 w 361"/>
                  <a:gd name="T47" fmla="*/ 0 h 230"/>
                  <a:gd name="T48" fmla="*/ 0 w 361"/>
                  <a:gd name="T49" fmla="*/ 0 h 230"/>
                  <a:gd name="T50" fmla="*/ 0 w 361"/>
                  <a:gd name="T51" fmla="*/ 0 h 230"/>
                  <a:gd name="T52" fmla="*/ 0 w 361"/>
                  <a:gd name="T53" fmla="*/ 0 h 230"/>
                  <a:gd name="T54" fmla="*/ 0 w 361"/>
                  <a:gd name="T55" fmla="*/ 0 h 230"/>
                  <a:gd name="T56" fmla="*/ 0 w 361"/>
                  <a:gd name="T57" fmla="*/ 0 h 230"/>
                  <a:gd name="T58" fmla="*/ 0 w 361"/>
                  <a:gd name="T59" fmla="*/ 0 h 230"/>
                  <a:gd name="T60" fmla="*/ 0 w 361"/>
                  <a:gd name="T61" fmla="*/ 0 h 230"/>
                  <a:gd name="T62" fmla="*/ 0 w 361"/>
                  <a:gd name="T63" fmla="*/ 0 h 230"/>
                  <a:gd name="T64" fmla="*/ 0 w 361"/>
                  <a:gd name="T65" fmla="*/ 0 h 230"/>
                  <a:gd name="T66" fmla="*/ 0 w 361"/>
                  <a:gd name="T67" fmla="*/ 0 h 230"/>
                  <a:gd name="T68" fmla="*/ 0 w 361"/>
                  <a:gd name="T69" fmla="*/ 0 h 230"/>
                  <a:gd name="T70" fmla="*/ 0 w 361"/>
                  <a:gd name="T71" fmla="*/ 0 h 230"/>
                  <a:gd name="T72" fmla="*/ 0 w 361"/>
                  <a:gd name="T73" fmla="*/ 0 h 230"/>
                  <a:gd name="T74" fmla="*/ 0 w 361"/>
                  <a:gd name="T75" fmla="*/ 0 h 230"/>
                  <a:gd name="T76" fmla="*/ 0 w 361"/>
                  <a:gd name="T77" fmla="*/ 0 h 230"/>
                  <a:gd name="T78" fmla="*/ 0 w 361"/>
                  <a:gd name="T79" fmla="*/ 0 h 23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61"/>
                  <a:gd name="T121" fmla="*/ 0 h 230"/>
                  <a:gd name="T122" fmla="*/ 361 w 361"/>
                  <a:gd name="T123" fmla="*/ 230 h 23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61" h="230">
                    <a:moveTo>
                      <a:pt x="329" y="0"/>
                    </a:moveTo>
                    <a:lnTo>
                      <a:pt x="327" y="0"/>
                    </a:lnTo>
                    <a:lnTo>
                      <a:pt x="322" y="0"/>
                    </a:lnTo>
                    <a:lnTo>
                      <a:pt x="312" y="0"/>
                    </a:lnTo>
                    <a:lnTo>
                      <a:pt x="303" y="2"/>
                    </a:lnTo>
                    <a:lnTo>
                      <a:pt x="287" y="2"/>
                    </a:lnTo>
                    <a:lnTo>
                      <a:pt x="272" y="4"/>
                    </a:lnTo>
                    <a:lnTo>
                      <a:pt x="255" y="8"/>
                    </a:lnTo>
                    <a:lnTo>
                      <a:pt x="238" y="11"/>
                    </a:lnTo>
                    <a:lnTo>
                      <a:pt x="217" y="15"/>
                    </a:lnTo>
                    <a:lnTo>
                      <a:pt x="196" y="23"/>
                    </a:lnTo>
                    <a:lnTo>
                      <a:pt x="177" y="29"/>
                    </a:lnTo>
                    <a:lnTo>
                      <a:pt x="156" y="38"/>
                    </a:lnTo>
                    <a:lnTo>
                      <a:pt x="135" y="48"/>
                    </a:lnTo>
                    <a:lnTo>
                      <a:pt x="116" y="59"/>
                    </a:lnTo>
                    <a:lnTo>
                      <a:pt x="97" y="70"/>
                    </a:lnTo>
                    <a:lnTo>
                      <a:pt x="82" y="86"/>
                    </a:lnTo>
                    <a:lnTo>
                      <a:pt x="65" y="101"/>
                    </a:lnTo>
                    <a:lnTo>
                      <a:pt x="54" y="114"/>
                    </a:lnTo>
                    <a:lnTo>
                      <a:pt x="40" y="127"/>
                    </a:lnTo>
                    <a:lnTo>
                      <a:pt x="31" y="141"/>
                    </a:lnTo>
                    <a:lnTo>
                      <a:pt x="23" y="150"/>
                    </a:lnTo>
                    <a:lnTo>
                      <a:pt x="17" y="163"/>
                    </a:lnTo>
                    <a:lnTo>
                      <a:pt x="12" y="173"/>
                    </a:lnTo>
                    <a:lnTo>
                      <a:pt x="8" y="182"/>
                    </a:lnTo>
                    <a:lnTo>
                      <a:pt x="6" y="190"/>
                    </a:lnTo>
                    <a:lnTo>
                      <a:pt x="2" y="198"/>
                    </a:lnTo>
                    <a:lnTo>
                      <a:pt x="0" y="203"/>
                    </a:lnTo>
                    <a:lnTo>
                      <a:pt x="0" y="209"/>
                    </a:lnTo>
                    <a:lnTo>
                      <a:pt x="0" y="213"/>
                    </a:lnTo>
                    <a:lnTo>
                      <a:pt x="0" y="217"/>
                    </a:lnTo>
                    <a:lnTo>
                      <a:pt x="0" y="219"/>
                    </a:lnTo>
                    <a:lnTo>
                      <a:pt x="14" y="230"/>
                    </a:lnTo>
                    <a:lnTo>
                      <a:pt x="35" y="148"/>
                    </a:lnTo>
                    <a:lnTo>
                      <a:pt x="84" y="127"/>
                    </a:lnTo>
                    <a:lnTo>
                      <a:pt x="181" y="48"/>
                    </a:lnTo>
                    <a:lnTo>
                      <a:pt x="361" y="32"/>
                    </a:lnTo>
                    <a:lnTo>
                      <a:pt x="329"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54" name="Freeform 365"/>
              <p:cNvSpPr>
                <a:spLocks/>
              </p:cNvSpPr>
              <p:nvPr/>
            </p:nvSpPr>
            <p:spPr bwMode="auto">
              <a:xfrm rot="1034258">
                <a:off x="4032" y="2736"/>
                <a:ext cx="340" cy="335"/>
              </a:xfrm>
              <a:custGeom>
                <a:avLst/>
                <a:gdLst>
                  <a:gd name="T0" fmla="*/ 0 w 916"/>
                  <a:gd name="T1" fmla="*/ 0 h 755"/>
                  <a:gd name="T2" fmla="*/ 0 w 916"/>
                  <a:gd name="T3" fmla="*/ 0 h 755"/>
                  <a:gd name="T4" fmla="*/ 0 w 916"/>
                  <a:gd name="T5" fmla="*/ 0 h 755"/>
                  <a:gd name="T6" fmla="*/ 0 w 916"/>
                  <a:gd name="T7" fmla="*/ 0 h 755"/>
                  <a:gd name="T8" fmla="*/ 0 w 916"/>
                  <a:gd name="T9" fmla="*/ 0 h 755"/>
                  <a:gd name="T10" fmla="*/ 0 w 916"/>
                  <a:gd name="T11" fmla="*/ 0 h 755"/>
                  <a:gd name="T12" fmla="*/ 0 60000 65536"/>
                  <a:gd name="T13" fmla="*/ 0 60000 65536"/>
                  <a:gd name="T14" fmla="*/ 0 60000 65536"/>
                  <a:gd name="T15" fmla="*/ 0 60000 65536"/>
                  <a:gd name="T16" fmla="*/ 0 60000 65536"/>
                  <a:gd name="T17" fmla="*/ 0 60000 65536"/>
                  <a:gd name="T18" fmla="*/ 0 w 916"/>
                  <a:gd name="T19" fmla="*/ 0 h 755"/>
                  <a:gd name="T20" fmla="*/ 916 w 916"/>
                  <a:gd name="T21" fmla="*/ 755 h 755"/>
                </a:gdLst>
                <a:ahLst/>
                <a:cxnLst>
                  <a:cxn ang="T12">
                    <a:pos x="T0" y="T1"/>
                  </a:cxn>
                  <a:cxn ang="T13">
                    <a:pos x="T2" y="T3"/>
                  </a:cxn>
                  <a:cxn ang="T14">
                    <a:pos x="T4" y="T5"/>
                  </a:cxn>
                  <a:cxn ang="T15">
                    <a:pos x="T6" y="T7"/>
                  </a:cxn>
                  <a:cxn ang="T16">
                    <a:pos x="T8" y="T9"/>
                  </a:cxn>
                  <a:cxn ang="T17">
                    <a:pos x="T10" y="T11"/>
                  </a:cxn>
                </a:cxnLst>
                <a:rect l="T18" t="T19" r="T20" b="T21"/>
                <a:pathLst>
                  <a:path w="916" h="755">
                    <a:moveTo>
                      <a:pt x="0" y="0"/>
                    </a:moveTo>
                    <a:lnTo>
                      <a:pt x="454" y="30"/>
                    </a:lnTo>
                    <a:lnTo>
                      <a:pt x="916" y="734"/>
                    </a:lnTo>
                    <a:lnTo>
                      <a:pt x="165" y="755"/>
                    </a:lnTo>
                    <a:lnTo>
                      <a:pt x="0" y="0"/>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grpSp>
            <p:nvGrpSpPr>
              <p:cNvPr id="72755" name="Group 366"/>
              <p:cNvGrpSpPr>
                <a:grpSpLocks/>
              </p:cNvGrpSpPr>
              <p:nvPr/>
            </p:nvGrpSpPr>
            <p:grpSpPr bwMode="auto">
              <a:xfrm>
                <a:off x="4128" y="2378"/>
                <a:ext cx="300" cy="406"/>
                <a:chOff x="4080" y="2331"/>
                <a:chExt cx="300" cy="406"/>
              </a:xfrm>
            </p:grpSpPr>
            <p:sp>
              <p:nvSpPr>
                <p:cNvPr id="72756" name="Freeform 367"/>
                <p:cNvSpPr>
                  <a:spLocks/>
                </p:cNvSpPr>
                <p:nvPr/>
              </p:nvSpPr>
              <p:spPr bwMode="auto">
                <a:xfrm>
                  <a:off x="4217" y="2331"/>
                  <a:ext cx="147" cy="276"/>
                </a:xfrm>
                <a:custGeom>
                  <a:avLst/>
                  <a:gdLst>
                    <a:gd name="T0" fmla="*/ 0 w 395"/>
                    <a:gd name="T1" fmla="*/ 0 h 621"/>
                    <a:gd name="T2" fmla="*/ 0 w 395"/>
                    <a:gd name="T3" fmla="*/ 0 h 621"/>
                    <a:gd name="T4" fmla="*/ 0 w 395"/>
                    <a:gd name="T5" fmla="*/ 0 h 621"/>
                    <a:gd name="T6" fmla="*/ 0 w 395"/>
                    <a:gd name="T7" fmla="*/ 0 h 621"/>
                    <a:gd name="T8" fmla="*/ 0 w 395"/>
                    <a:gd name="T9" fmla="*/ 0 h 621"/>
                    <a:gd name="T10" fmla="*/ 0 w 395"/>
                    <a:gd name="T11" fmla="*/ 0 h 621"/>
                    <a:gd name="T12" fmla="*/ 0 60000 65536"/>
                    <a:gd name="T13" fmla="*/ 0 60000 65536"/>
                    <a:gd name="T14" fmla="*/ 0 60000 65536"/>
                    <a:gd name="T15" fmla="*/ 0 60000 65536"/>
                    <a:gd name="T16" fmla="*/ 0 60000 65536"/>
                    <a:gd name="T17" fmla="*/ 0 60000 65536"/>
                    <a:gd name="T18" fmla="*/ 0 w 395"/>
                    <a:gd name="T19" fmla="*/ 0 h 621"/>
                    <a:gd name="T20" fmla="*/ 395 w 395"/>
                    <a:gd name="T21" fmla="*/ 621 h 621"/>
                  </a:gdLst>
                  <a:ahLst/>
                  <a:cxnLst>
                    <a:cxn ang="T12">
                      <a:pos x="T0" y="T1"/>
                    </a:cxn>
                    <a:cxn ang="T13">
                      <a:pos x="T2" y="T3"/>
                    </a:cxn>
                    <a:cxn ang="T14">
                      <a:pos x="T4" y="T5"/>
                    </a:cxn>
                    <a:cxn ang="T15">
                      <a:pos x="T6" y="T7"/>
                    </a:cxn>
                    <a:cxn ang="T16">
                      <a:pos x="T8" y="T9"/>
                    </a:cxn>
                    <a:cxn ang="T17">
                      <a:pos x="T10" y="T11"/>
                    </a:cxn>
                  </a:cxnLst>
                  <a:rect l="T18" t="T19" r="T20" b="T21"/>
                  <a:pathLst>
                    <a:path w="395" h="621">
                      <a:moveTo>
                        <a:pt x="36" y="0"/>
                      </a:moveTo>
                      <a:lnTo>
                        <a:pt x="369" y="218"/>
                      </a:lnTo>
                      <a:lnTo>
                        <a:pt x="395" y="621"/>
                      </a:lnTo>
                      <a:lnTo>
                        <a:pt x="0" y="460"/>
                      </a:lnTo>
                      <a:lnTo>
                        <a:pt x="36" y="0"/>
                      </a:lnTo>
                      <a:close/>
                    </a:path>
                  </a:pathLst>
                </a:custGeom>
                <a:solidFill>
                  <a:srgbClr val="E6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57" name="Freeform 368"/>
                <p:cNvSpPr>
                  <a:spLocks/>
                </p:cNvSpPr>
                <p:nvPr/>
              </p:nvSpPr>
              <p:spPr bwMode="auto">
                <a:xfrm>
                  <a:off x="4094" y="2534"/>
                  <a:ext cx="270" cy="76"/>
                </a:xfrm>
                <a:custGeom>
                  <a:avLst/>
                  <a:gdLst>
                    <a:gd name="T0" fmla="*/ 0 w 726"/>
                    <a:gd name="T1" fmla="*/ 0 h 171"/>
                    <a:gd name="T2" fmla="*/ 0 w 726"/>
                    <a:gd name="T3" fmla="*/ 0 h 171"/>
                    <a:gd name="T4" fmla="*/ 0 w 726"/>
                    <a:gd name="T5" fmla="*/ 0 h 171"/>
                    <a:gd name="T6" fmla="*/ 0 w 726"/>
                    <a:gd name="T7" fmla="*/ 0 h 171"/>
                    <a:gd name="T8" fmla="*/ 0 w 726"/>
                    <a:gd name="T9" fmla="*/ 0 h 171"/>
                    <a:gd name="T10" fmla="*/ 0 w 726"/>
                    <a:gd name="T11" fmla="*/ 0 h 171"/>
                    <a:gd name="T12" fmla="*/ 0 w 726"/>
                    <a:gd name="T13" fmla="*/ 0 h 171"/>
                    <a:gd name="T14" fmla="*/ 0 w 726"/>
                    <a:gd name="T15" fmla="*/ 0 h 171"/>
                    <a:gd name="T16" fmla="*/ 0 60000 65536"/>
                    <a:gd name="T17" fmla="*/ 0 60000 65536"/>
                    <a:gd name="T18" fmla="*/ 0 60000 65536"/>
                    <a:gd name="T19" fmla="*/ 0 60000 65536"/>
                    <a:gd name="T20" fmla="*/ 0 60000 65536"/>
                    <a:gd name="T21" fmla="*/ 0 60000 65536"/>
                    <a:gd name="T22" fmla="*/ 0 60000 65536"/>
                    <a:gd name="T23" fmla="*/ 0 60000 65536"/>
                    <a:gd name="T24" fmla="*/ 0 w 726"/>
                    <a:gd name="T25" fmla="*/ 0 h 171"/>
                    <a:gd name="T26" fmla="*/ 726 w 726"/>
                    <a:gd name="T27" fmla="*/ 171 h 1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26" h="171">
                      <a:moveTo>
                        <a:pt x="396" y="0"/>
                      </a:moveTo>
                      <a:lnTo>
                        <a:pt x="726" y="161"/>
                      </a:lnTo>
                      <a:lnTo>
                        <a:pt x="612" y="171"/>
                      </a:lnTo>
                      <a:lnTo>
                        <a:pt x="65" y="127"/>
                      </a:lnTo>
                      <a:lnTo>
                        <a:pt x="0" y="101"/>
                      </a:lnTo>
                      <a:lnTo>
                        <a:pt x="194" y="8"/>
                      </a:lnTo>
                      <a:lnTo>
                        <a:pt x="396" y="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58" name="Freeform 369"/>
                <p:cNvSpPr>
                  <a:spLocks/>
                </p:cNvSpPr>
                <p:nvPr/>
              </p:nvSpPr>
              <p:spPr bwMode="auto">
                <a:xfrm>
                  <a:off x="4231" y="2546"/>
                  <a:ext cx="149" cy="187"/>
                </a:xfrm>
                <a:custGeom>
                  <a:avLst/>
                  <a:gdLst>
                    <a:gd name="T0" fmla="*/ 0 w 399"/>
                    <a:gd name="T1" fmla="*/ 0 h 421"/>
                    <a:gd name="T2" fmla="*/ 0 w 399"/>
                    <a:gd name="T3" fmla="*/ 0 h 421"/>
                    <a:gd name="T4" fmla="*/ 0 w 399"/>
                    <a:gd name="T5" fmla="*/ 0 h 421"/>
                    <a:gd name="T6" fmla="*/ 0 w 399"/>
                    <a:gd name="T7" fmla="*/ 0 h 421"/>
                    <a:gd name="T8" fmla="*/ 0 w 399"/>
                    <a:gd name="T9" fmla="*/ 0 h 421"/>
                    <a:gd name="T10" fmla="*/ 0 w 399"/>
                    <a:gd name="T11" fmla="*/ 0 h 421"/>
                    <a:gd name="T12" fmla="*/ 0 60000 65536"/>
                    <a:gd name="T13" fmla="*/ 0 60000 65536"/>
                    <a:gd name="T14" fmla="*/ 0 60000 65536"/>
                    <a:gd name="T15" fmla="*/ 0 60000 65536"/>
                    <a:gd name="T16" fmla="*/ 0 60000 65536"/>
                    <a:gd name="T17" fmla="*/ 0 60000 65536"/>
                    <a:gd name="T18" fmla="*/ 0 w 399"/>
                    <a:gd name="T19" fmla="*/ 0 h 421"/>
                    <a:gd name="T20" fmla="*/ 399 w 399"/>
                    <a:gd name="T21" fmla="*/ 421 h 421"/>
                  </a:gdLst>
                  <a:ahLst/>
                  <a:cxnLst>
                    <a:cxn ang="T12">
                      <a:pos x="T0" y="T1"/>
                    </a:cxn>
                    <a:cxn ang="T13">
                      <a:pos x="T2" y="T3"/>
                    </a:cxn>
                    <a:cxn ang="T14">
                      <a:pos x="T4" y="T5"/>
                    </a:cxn>
                    <a:cxn ang="T15">
                      <a:pos x="T6" y="T7"/>
                    </a:cxn>
                    <a:cxn ang="T16">
                      <a:pos x="T8" y="T9"/>
                    </a:cxn>
                    <a:cxn ang="T17">
                      <a:pos x="T10" y="T11"/>
                    </a:cxn>
                  </a:cxnLst>
                  <a:rect l="T18" t="T19" r="T20" b="T21"/>
                  <a:pathLst>
                    <a:path w="399" h="421">
                      <a:moveTo>
                        <a:pt x="44" y="0"/>
                      </a:moveTo>
                      <a:lnTo>
                        <a:pt x="367" y="164"/>
                      </a:lnTo>
                      <a:lnTo>
                        <a:pt x="399" y="411"/>
                      </a:lnTo>
                      <a:lnTo>
                        <a:pt x="0" y="421"/>
                      </a:lnTo>
                      <a:lnTo>
                        <a:pt x="44" y="0"/>
                      </a:lnTo>
                      <a:close/>
                    </a:path>
                  </a:pathLst>
                </a:custGeom>
                <a:solidFill>
                  <a:srgbClr val="E6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59" name="Freeform 370"/>
                <p:cNvSpPr>
                  <a:spLocks/>
                </p:cNvSpPr>
                <p:nvPr/>
              </p:nvSpPr>
              <p:spPr bwMode="auto">
                <a:xfrm>
                  <a:off x="4092" y="2331"/>
                  <a:ext cx="150" cy="250"/>
                </a:xfrm>
                <a:custGeom>
                  <a:avLst/>
                  <a:gdLst>
                    <a:gd name="T0" fmla="*/ 0 w 401"/>
                    <a:gd name="T1" fmla="*/ 0 h 564"/>
                    <a:gd name="T2" fmla="*/ 0 w 401"/>
                    <a:gd name="T3" fmla="*/ 0 h 564"/>
                    <a:gd name="T4" fmla="*/ 0 w 401"/>
                    <a:gd name="T5" fmla="*/ 0 h 564"/>
                    <a:gd name="T6" fmla="*/ 0 w 401"/>
                    <a:gd name="T7" fmla="*/ 0 h 564"/>
                    <a:gd name="T8" fmla="*/ 0 w 401"/>
                    <a:gd name="T9" fmla="*/ 0 h 564"/>
                    <a:gd name="T10" fmla="*/ 0 w 401"/>
                    <a:gd name="T11" fmla="*/ 0 h 564"/>
                    <a:gd name="T12" fmla="*/ 0 60000 65536"/>
                    <a:gd name="T13" fmla="*/ 0 60000 65536"/>
                    <a:gd name="T14" fmla="*/ 0 60000 65536"/>
                    <a:gd name="T15" fmla="*/ 0 60000 65536"/>
                    <a:gd name="T16" fmla="*/ 0 60000 65536"/>
                    <a:gd name="T17" fmla="*/ 0 60000 65536"/>
                    <a:gd name="T18" fmla="*/ 0 w 401"/>
                    <a:gd name="T19" fmla="*/ 0 h 564"/>
                    <a:gd name="T20" fmla="*/ 401 w 401"/>
                    <a:gd name="T21" fmla="*/ 564 h 564"/>
                  </a:gdLst>
                  <a:ahLst/>
                  <a:cxnLst>
                    <a:cxn ang="T12">
                      <a:pos x="T0" y="T1"/>
                    </a:cxn>
                    <a:cxn ang="T13">
                      <a:pos x="T2" y="T3"/>
                    </a:cxn>
                    <a:cxn ang="T14">
                      <a:pos x="T4" y="T5"/>
                    </a:cxn>
                    <a:cxn ang="T15">
                      <a:pos x="T6" y="T7"/>
                    </a:cxn>
                    <a:cxn ang="T16">
                      <a:pos x="T8" y="T9"/>
                    </a:cxn>
                    <a:cxn ang="T17">
                      <a:pos x="T10" y="T11"/>
                    </a:cxn>
                  </a:cxnLst>
                  <a:rect l="T18" t="T19" r="T20" b="T21"/>
                  <a:pathLst>
                    <a:path w="401" h="564">
                      <a:moveTo>
                        <a:pt x="1" y="564"/>
                      </a:moveTo>
                      <a:lnTo>
                        <a:pt x="0" y="131"/>
                      </a:lnTo>
                      <a:lnTo>
                        <a:pt x="370" y="0"/>
                      </a:lnTo>
                      <a:lnTo>
                        <a:pt x="401" y="458"/>
                      </a:lnTo>
                      <a:lnTo>
                        <a:pt x="1" y="564"/>
                      </a:lnTo>
                      <a:close/>
                    </a:path>
                  </a:pathLst>
                </a:custGeom>
                <a:solidFill>
                  <a:srgbClr val="FFE6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60" name="Freeform 371"/>
                <p:cNvSpPr>
                  <a:spLocks/>
                </p:cNvSpPr>
                <p:nvPr/>
              </p:nvSpPr>
              <p:spPr bwMode="auto">
                <a:xfrm>
                  <a:off x="4080" y="2544"/>
                  <a:ext cx="175" cy="193"/>
                </a:xfrm>
                <a:custGeom>
                  <a:avLst/>
                  <a:gdLst>
                    <a:gd name="T0" fmla="*/ 0 w 472"/>
                    <a:gd name="T1" fmla="*/ 0 h 435"/>
                    <a:gd name="T2" fmla="*/ 0 w 472"/>
                    <a:gd name="T3" fmla="*/ 0 h 435"/>
                    <a:gd name="T4" fmla="*/ 0 w 472"/>
                    <a:gd name="T5" fmla="*/ 0 h 435"/>
                    <a:gd name="T6" fmla="*/ 0 w 472"/>
                    <a:gd name="T7" fmla="*/ 0 h 435"/>
                    <a:gd name="T8" fmla="*/ 0 w 472"/>
                    <a:gd name="T9" fmla="*/ 0 h 435"/>
                    <a:gd name="T10" fmla="*/ 0 w 472"/>
                    <a:gd name="T11" fmla="*/ 0 h 435"/>
                    <a:gd name="T12" fmla="*/ 0 60000 65536"/>
                    <a:gd name="T13" fmla="*/ 0 60000 65536"/>
                    <a:gd name="T14" fmla="*/ 0 60000 65536"/>
                    <a:gd name="T15" fmla="*/ 0 60000 65536"/>
                    <a:gd name="T16" fmla="*/ 0 60000 65536"/>
                    <a:gd name="T17" fmla="*/ 0 60000 65536"/>
                    <a:gd name="T18" fmla="*/ 0 w 472"/>
                    <a:gd name="T19" fmla="*/ 0 h 435"/>
                    <a:gd name="T20" fmla="*/ 472 w 472"/>
                    <a:gd name="T21" fmla="*/ 435 h 435"/>
                  </a:gdLst>
                  <a:ahLst/>
                  <a:cxnLst>
                    <a:cxn ang="T12">
                      <a:pos x="T0" y="T1"/>
                    </a:cxn>
                    <a:cxn ang="T13">
                      <a:pos x="T2" y="T3"/>
                    </a:cxn>
                    <a:cxn ang="T14">
                      <a:pos x="T4" y="T5"/>
                    </a:cxn>
                    <a:cxn ang="T15">
                      <a:pos x="T6" y="T7"/>
                    </a:cxn>
                    <a:cxn ang="T16">
                      <a:pos x="T8" y="T9"/>
                    </a:cxn>
                    <a:cxn ang="T17">
                      <a:pos x="T10" y="T11"/>
                    </a:cxn>
                  </a:cxnLst>
                  <a:rect l="T18" t="T19" r="T20" b="T21"/>
                  <a:pathLst>
                    <a:path w="472" h="435">
                      <a:moveTo>
                        <a:pt x="0" y="108"/>
                      </a:moveTo>
                      <a:lnTo>
                        <a:pt x="8" y="435"/>
                      </a:lnTo>
                      <a:lnTo>
                        <a:pt x="472" y="424"/>
                      </a:lnTo>
                      <a:lnTo>
                        <a:pt x="445" y="0"/>
                      </a:lnTo>
                      <a:lnTo>
                        <a:pt x="0" y="108"/>
                      </a:lnTo>
                      <a:close/>
                    </a:path>
                  </a:pathLst>
                </a:custGeom>
                <a:solidFill>
                  <a:srgbClr val="FFE6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61" name="Freeform 372"/>
                <p:cNvSpPr>
                  <a:spLocks/>
                </p:cNvSpPr>
                <p:nvPr/>
              </p:nvSpPr>
              <p:spPr bwMode="auto">
                <a:xfrm>
                  <a:off x="4080" y="2546"/>
                  <a:ext cx="174" cy="191"/>
                </a:xfrm>
                <a:custGeom>
                  <a:avLst/>
                  <a:gdLst>
                    <a:gd name="T0" fmla="*/ 0 w 468"/>
                    <a:gd name="T1" fmla="*/ 0 h 430"/>
                    <a:gd name="T2" fmla="*/ 0 w 468"/>
                    <a:gd name="T3" fmla="*/ 0 h 430"/>
                    <a:gd name="T4" fmla="*/ 0 w 468"/>
                    <a:gd name="T5" fmla="*/ 0 h 430"/>
                    <a:gd name="T6" fmla="*/ 0 w 468"/>
                    <a:gd name="T7" fmla="*/ 0 h 430"/>
                    <a:gd name="T8" fmla="*/ 0 w 468"/>
                    <a:gd name="T9" fmla="*/ 0 h 430"/>
                    <a:gd name="T10" fmla="*/ 0 w 468"/>
                    <a:gd name="T11" fmla="*/ 0 h 430"/>
                    <a:gd name="T12" fmla="*/ 0 w 468"/>
                    <a:gd name="T13" fmla="*/ 0 h 430"/>
                    <a:gd name="T14" fmla="*/ 0 w 468"/>
                    <a:gd name="T15" fmla="*/ 0 h 430"/>
                    <a:gd name="T16" fmla="*/ 0 w 468"/>
                    <a:gd name="T17" fmla="*/ 0 h 430"/>
                    <a:gd name="T18" fmla="*/ 0 w 468"/>
                    <a:gd name="T19" fmla="*/ 0 h 430"/>
                    <a:gd name="T20" fmla="*/ 0 w 468"/>
                    <a:gd name="T21" fmla="*/ 0 h 430"/>
                    <a:gd name="T22" fmla="*/ 0 w 468"/>
                    <a:gd name="T23" fmla="*/ 0 h 430"/>
                    <a:gd name="T24" fmla="*/ 0 w 468"/>
                    <a:gd name="T25" fmla="*/ 0 h 430"/>
                    <a:gd name="T26" fmla="*/ 0 w 468"/>
                    <a:gd name="T27" fmla="*/ 0 h 430"/>
                    <a:gd name="T28" fmla="*/ 0 w 468"/>
                    <a:gd name="T29" fmla="*/ 0 h 430"/>
                    <a:gd name="T30" fmla="*/ 0 w 468"/>
                    <a:gd name="T31" fmla="*/ 0 h 430"/>
                    <a:gd name="T32" fmla="*/ 0 w 468"/>
                    <a:gd name="T33" fmla="*/ 0 h 430"/>
                    <a:gd name="T34" fmla="*/ 0 w 468"/>
                    <a:gd name="T35" fmla="*/ 0 h 43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68"/>
                    <a:gd name="T55" fmla="*/ 0 h 430"/>
                    <a:gd name="T56" fmla="*/ 468 w 468"/>
                    <a:gd name="T57" fmla="*/ 430 h 43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68" h="430">
                      <a:moveTo>
                        <a:pt x="439" y="0"/>
                      </a:moveTo>
                      <a:lnTo>
                        <a:pt x="232" y="257"/>
                      </a:lnTo>
                      <a:lnTo>
                        <a:pt x="204" y="255"/>
                      </a:lnTo>
                      <a:lnTo>
                        <a:pt x="8" y="103"/>
                      </a:lnTo>
                      <a:lnTo>
                        <a:pt x="0" y="120"/>
                      </a:lnTo>
                      <a:lnTo>
                        <a:pt x="143" y="234"/>
                      </a:lnTo>
                      <a:lnTo>
                        <a:pt x="19" y="430"/>
                      </a:lnTo>
                      <a:lnTo>
                        <a:pt x="52" y="430"/>
                      </a:lnTo>
                      <a:lnTo>
                        <a:pt x="162" y="246"/>
                      </a:lnTo>
                      <a:lnTo>
                        <a:pt x="207" y="276"/>
                      </a:lnTo>
                      <a:lnTo>
                        <a:pt x="240" y="276"/>
                      </a:lnTo>
                      <a:lnTo>
                        <a:pt x="295" y="219"/>
                      </a:lnTo>
                      <a:lnTo>
                        <a:pt x="468" y="394"/>
                      </a:lnTo>
                      <a:lnTo>
                        <a:pt x="468" y="360"/>
                      </a:lnTo>
                      <a:lnTo>
                        <a:pt x="308" y="196"/>
                      </a:lnTo>
                      <a:lnTo>
                        <a:pt x="445" y="21"/>
                      </a:lnTo>
                      <a:lnTo>
                        <a:pt x="439" y="0"/>
                      </a:lnTo>
                      <a:close/>
                    </a:path>
                  </a:pathLst>
                </a:custGeom>
                <a:solidFill>
                  <a:srgbClr val="E6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62" name="Freeform 373"/>
                <p:cNvSpPr>
                  <a:spLocks/>
                </p:cNvSpPr>
                <p:nvPr/>
              </p:nvSpPr>
              <p:spPr bwMode="auto">
                <a:xfrm>
                  <a:off x="4092" y="2333"/>
                  <a:ext cx="150" cy="245"/>
                </a:xfrm>
                <a:custGeom>
                  <a:avLst/>
                  <a:gdLst>
                    <a:gd name="T0" fmla="*/ 0 w 401"/>
                    <a:gd name="T1" fmla="*/ 0 h 555"/>
                    <a:gd name="T2" fmla="*/ 0 w 401"/>
                    <a:gd name="T3" fmla="*/ 0 h 555"/>
                    <a:gd name="T4" fmla="*/ 0 w 401"/>
                    <a:gd name="T5" fmla="*/ 0 h 555"/>
                    <a:gd name="T6" fmla="*/ 0 w 401"/>
                    <a:gd name="T7" fmla="*/ 0 h 555"/>
                    <a:gd name="T8" fmla="*/ 0 w 401"/>
                    <a:gd name="T9" fmla="*/ 0 h 555"/>
                    <a:gd name="T10" fmla="*/ 0 w 401"/>
                    <a:gd name="T11" fmla="*/ 0 h 555"/>
                    <a:gd name="T12" fmla="*/ 0 w 401"/>
                    <a:gd name="T13" fmla="*/ 0 h 555"/>
                    <a:gd name="T14" fmla="*/ 0 w 401"/>
                    <a:gd name="T15" fmla="*/ 0 h 555"/>
                    <a:gd name="T16" fmla="*/ 0 w 401"/>
                    <a:gd name="T17" fmla="*/ 0 h 555"/>
                    <a:gd name="T18" fmla="*/ 0 w 401"/>
                    <a:gd name="T19" fmla="*/ 0 h 555"/>
                    <a:gd name="T20" fmla="*/ 0 w 401"/>
                    <a:gd name="T21" fmla="*/ 0 h 555"/>
                    <a:gd name="T22" fmla="*/ 0 w 401"/>
                    <a:gd name="T23" fmla="*/ 0 h 555"/>
                    <a:gd name="T24" fmla="*/ 0 w 401"/>
                    <a:gd name="T25" fmla="*/ 0 h 555"/>
                    <a:gd name="T26" fmla="*/ 0 w 401"/>
                    <a:gd name="T27" fmla="*/ 0 h 555"/>
                    <a:gd name="T28" fmla="*/ 0 w 401"/>
                    <a:gd name="T29" fmla="*/ 0 h 555"/>
                    <a:gd name="T30" fmla="*/ 0 w 401"/>
                    <a:gd name="T31" fmla="*/ 0 h 555"/>
                    <a:gd name="T32" fmla="*/ 0 w 401"/>
                    <a:gd name="T33" fmla="*/ 0 h 555"/>
                    <a:gd name="T34" fmla="*/ 0 w 401"/>
                    <a:gd name="T35" fmla="*/ 0 h 555"/>
                    <a:gd name="T36" fmla="*/ 0 w 401"/>
                    <a:gd name="T37" fmla="*/ 0 h 555"/>
                    <a:gd name="T38" fmla="*/ 0 w 401"/>
                    <a:gd name="T39" fmla="*/ 0 h 55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1"/>
                    <a:gd name="T61" fmla="*/ 0 h 555"/>
                    <a:gd name="T62" fmla="*/ 401 w 401"/>
                    <a:gd name="T63" fmla="*/ 555 h 55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1" h="555">
                      <a:moveTo>
                        <a:pt x="1" y="555"/>
                      </a:moveTo>
                      <a:lnTo>
                        <a:pt x="115" y="321"/>
                      </a:lnTo>
                      <a:lnTo>
                        <a:pt x="0" y="129"/>
                      </a:lnTo>
                      <a:lnTo>
                        <a:pt x="15" y="123"/>
                      </a:lnTo>
                      <a:lnTo>
                        <a:pt x="133" y="319"/>
                      </a:lnTo>
                      <a:lnTo>
                        <a:pt x="159" y="330"/>
                      </a:lnTo>
                      <a:lnTo>
                        <a:pt x="176" y="309"/>
                      </a:lnTo>
                      <a:lnTo>
                        <a:pt x="370" y="0"/>
                      </a:lnTo>
                      <a:lnTo>
                        <a:pt x="370" y="30"/>
                      </a:lnTo>
                      <a:lnTo>
                        <a:pt x="241" y="247"/>
                      </a:lnTo>
                      <a:lnTo>
                        <a:pt x="399" y="423"/>
                      </a:lnTo>
                      <a:lnTo>
                        <a:pt x="401" y="456"/>
                      </a:lnTo>
                      <a:lnTo>
                        <a:pt x="226" y="268"/>
                      </a:lnTo>
                      <a:lnTo>
                        <a:pt x="191" y="334"/>
                      </a:lnTo>
                      <a:lnTo>
                        <a:pt x="172" y="355"/>
                      </a:lnTo>
                      <a:lnTo>
                        <a:pt x="148" y="355"/>
                      </a:lnTo>
                      <a:lnTo>
                        <a:pt x="133" y="346"/>
                      </a:lnTo>
                      <a:lnTo>
                        <a:pt x="22" y="551"/>
                      </a:lnTo>
                      <a:lnTo>
                        <a:pt x="1" y="555"/>
                      </a:lnTo>
                      <a:close/>
                    </a:path>
                  </a:pathLst>
                </a:custGeom>
                <a:solidFill>
                  <a:srgbClr val="E6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63" name="Freeform 374"/>
                <p:cNvSpPr>
                  <a:spLocks/>
                </p:cNvSpPr>
                <p:nvPr/>
              </p:nvSpPr>
              <p:spPr bwMode="auto">
                <a:xfrm>
                  <a:off x="4231" y="2333"/>
                  <a:ext cx="133" cy="273"/>
                </a:xfrm>
                <a:custGeom>
                  <a:avLst/>
                  <a:gdLst>
                    <a:gd name="T0" fmla="*/ 0 w 359"/>
                    <a:gd name="T1" fmla="*/ 0 h 615"/>
                    <a:gd name="T2" fmla="*/ 0 w 359"/>
                    <a:gd name="T3" fmla="*/ 0 h 615"/>
                    <a:gd name="T4" fmla="*/ 0 w 359"/>
                    <a:gd name="T5" fmla="*/ 0 h 615"/>
                    <a:gd name="T6" fmla="*/ 0 w 359"/>
                    <a:gd name="T7" fmla="*/ 0 h 615"/>
                    <a:gd name="T8" fmla="*/ 0 w 359"/>
                    <a:gd name="T9" fmla="*/ 0 h 615"/>
                    <a:gd name="T10" fmla="*/ 0 w 359"/>
                    <a:gd name="T11" fmla="*/ 0 h 615"/>
                    <a:gd name="T12" fmla="*/ 0 w 359"/>
                    <a:gd name="T13" fmla="*/ 0 h 615"/>
                    <a:gd name="T14" fmla="*/ 0 w 359"/>
                    <a:gd name="T15" fmla="*/ 0 h 615"/>
                    <a:gd name="T16" fmla="*/ 0 w 359"/>
                    <a:gd name="T17" fmla="*/ 0 h 615"/>
                    <a:gd name="T18" fmla="*/ 0 w 359"/>
                    <a:gd name="T19" fmla="*/ 0 h 615"/>
                    <a:gd name="T20" fmla="*/ 0 w 359"/>
                    <a:gd name="T21" fmla="*/ 0 h 615"/>
                    <a:gd name="T22" fmla="*/ 0 w 359"/>
                    <a:gd name="T23" fmla="*/ 0 h 615"/>
                    <a:gd name="T24" fmla="*/ 0 w 359"/>
                    <a:gd name="T25" fmla="*/ 0 h 615"/>
                    <a:gd name="T26" fmla="*/ 0 w 359"/>
                    <a:gd name="T27" fmla="*/ 0 h 615"/>
                    <a:gd name="T28" fmla="*/ 0 w 359"/>
                    <a:gd name="T29" fmla="*/ 0 h 615"/>
                    <a:gd name="T30" fmla="*/ 0 w 359"/>
                    <a:gd name="T31" fmla="*/ 0 h 615"/>
                    <a:gd name="T32" fmla="*/ 0 w 359"/>
                    <a:gd name="T33" fmla="*/ 0 h 615"/>
                    <a:gd name="T34" fmla="*/ 0 w 359"/>
                    <a:gd name="T35" fmla="*/ 0 h 6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9"/>
                    <a:gd name="T55" fmla="*/ 0 h 615"/>
                    <a:gd name="T56" fmla="*/ 359 w 359"/>
                    <a:gd name="T57" fmla="*/ 615 h 61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9" h="615">
                      <a:moveTo>
                        <a:pt x="31" y="456"/>
                      </a:moveTo>
                      <a:lnTo>
                        <a:pt x="162" y="309"/>
                      </a:lnTo>
                      <a:lnTo>
                        <a:pt x="0" y="30"/>
                      </a:lnTo>
                      <a:lnTo>
                        <a:pt x="4" y="0"/>
                      </a:lnTo>
                      <a:lnTo>
                        <a:pt x="169" y="287"/>
                      </a:lnTo>
                      <a:lnTo>
                        <a:pt x="196" y="258"/>
                      </a:lnTo>
                      <a:lnTo>
                        <a:pt x="228" y="304"/>
                      </a:lnTo>
                      <a:lnTo>
                        <a:pt x="333" y="216"/>
                      </a:lnTo>
                      <a:lnTo>
                        <a:pt x="333" y="235"/>
                      </a:lnTo>
                      <a:lnTo>
                        <a:pt x="243" y="328"/>
                      </a:lnTo>
                      <a:lnTo>
                        <a:pt x="359" y="587"/>
                      </a:lnTo>
                      <a:lnTo>
                        <a:pt x="359" y="615"/>
                      </a:lnTo>
                      <a:lnTo>
                        <a:pt x="228" y="336"/>
                      </a:lnTo>
                      <a:lnTo>
                        <a:pt x="200" y="289"/>
                      </a:lnTo>
                      <a:lnTo>
                        <a:pt x="177" y="321"/>
                      </a:lnTo>
                      <a:lnTo>
                        <a:pt x="48" y="463"/>
                      </a:lnTo>
                      <a:lnTo>
                        <a:pt x="31" y="456"/>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64" name="Freeform 375"/>
                <p:cNvSpPr>
                  <a:spLocks/>
                </p:cNvSpPr>
                <p:nvPr/>
              </p:nvSpPr>
              <p:spPr bwMode="auto">
                <a:xfrm>
                  <a:off x="4264" y="2674"/>
                  <a:ext cx="103" cy="58"/>
                </a:xfrm>
                <a:custGeom>
                  <a:avLst/>
                  <a:gdLst>
                    <a:gd name="T0" fmla="*/ 0 w 276"/>
                    <a:gd name="T1" fmla="*/ 0 h 132"/>
                    <a:gd name="T2" fmla="*/ 0 w 276"/>
                    <a:gd name="T3" fmla="*/ 0 h 132"/>
                    <a:gd name="T4" fmla="*/ 0 w 276"/>
                    <a:gd name="T5" fmla="*/ 0 h 132"/>
                    <a:gd name="T6" fmla="*/ 0 w 276"/>
                    <a:gd name="T7" fmla="*/ 0 h 132"/>
                    <a:gd name="T8" fmla="*/ 0 w 276"/>
                    <a:gd name="T9" fmla="*/ 0 h 132"/>
                    <a:gd name="T10" fmla="*/ 0 w 276"/>
                    <a:gd name="T11" fmla="*/ 0 h 132"/>
                    <a:gd name="T12" fmla="*/ 0 w 276"/>
                    <a:gd name="T13" fmla="*/ 0 h 132"/>
                    <a:gd name="T14" fmla="*/ 0 w 276"/>
                    <a:gd name="T15" fmla="*/ 0 h 132"/>
                    <a:gd name="T16" fmla="*/ 0 60000 65536"/>
                    <a:gd name="T17" fmla="*/ 0 60000 65536"/>
                    <a:gd name="T18" fmla="*/ 0 60000 65536"/>
                    <a:gd name="T19" fmla="*/ 0 60000 65536"/>
                    <a:gd name="T20" fmla="*/ 0 60000 65536"/>
                    <a:gd name="T21" fmla="*/ 0 60000 65536"/>
                    <a:gd name="T22" fmla="*/ 0 60000 65536"/>
                    <a:gd name="T23" fmla="*/ 0 60000 65536"/>
                    <a:gd name="T24" fmla="*/ 0 w 276"/>
                    <a:gd name="T25" fmla="*/ 0 h 132"/>
                    <a:gd name="T26" fmla="*/ 276 w 276"/>
                    <a:gd name="T27" fmla="*/ 132 h 1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6" h="132">
                      <a:moveTo>
                        <a:pt x="0" y="132"/>
                      </a:moveTo>
                      <a:lnTo>
                        <a:pt x="130" y="0"/>
                      </a:lnTo>
                      <a:lnTo>
                        <a:pt x="276" y="124"/>
                      </a:lnTo>
                      <a:lnTo>
                        <a:pt x="249" y="126"/>
                      </a:lnTo>
                      <a:lnTo>
                        <a:pt x="130" y="19"/>
                      </a:lnTo>
                      <a:lnTo>
                        <a:pt x="38" y="130"/>
                      </a:lnTo>
                      <a:lnTo>
                        <a:pt x="0" y="132"/>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2765" name="Freeform 376"/>
                <p:cNvSpPr>
                  <a:spLocks/>
                </p:cNvSpPr>
                <p:nvPr/>
              </p:nvSpPr>
              <p:spPr bwMode="auto">
                <a:xfrm>
                  <a:off x="4246" y="2551"/>
                  <a:ext cx="124" cy="113"/>
                </a:xfrm>
                <a:custGeom>
                  <a:avLst/>
                  <a:gdLst>
                    <a:gd name="T0" fmla="*/ 0 w 330"/>
                    <a:gd name="T1" fmla="*/ 0 h 257"/>
                    <a:gd name="T2" fmla="*/ 0 w 330"/>
                    <a:gd name="T3" fmla="*/ 0 h 257"/>
                    <a:gd name="T4" fmla="*/ 0 w 330"/>
                    <a:gd name="T5" fmla="*/ 0 h 257"/>
                    <a:gd name="T6" fmla="*/ 0 w 330"/>
                    <a:gd name="T7" fmla="*/ 0 h 257"/>
                    <a:gd name="T8" fmla="*/ 0 w 330"/>
                    <a:gd name="T9" fmla="*/ 0 h 257"/>
                    <a:gd name="T10" fmla="*/ 0 w 330"/>
                    <a:gd name="T11" fmla="*/ 0 h 257"/>
                    <a:gd name="T12" fmla="*/ 0 w 330"/>
                    <a:gd name="T13" fmla="*/ 0 h 257"/>
                    <a:gd name="T14" fmla="*/ 0 w 330"/>
                    <a:gd name="T15" fmla="*/ 0 h 257"/>
                    <a:gd name="T16" fmla="*/ 0 60000 65536"/>
                    <a:gd name="T17" fmla="*/ 0 60000 65536"/>
                    <a:gd name="T18" fmla="*/ 0 60000 65536"/>
                    <a:gd name="T19" fmla="*/ 0 60000 65536"/>
                    <a:gd name="T20" fmla="*/ 0 60000 65536"/>
                    <a:gd name="T21" fmla="*/ 0 60000 65536"/>
                    <a:gd name="T22" fmla="*/ 0 60000 65536"/>
                    <a:gd name="T23" fmla="*/ 0 60000 65536"/>
                    <a:gd name="T24" fmla="*/ 0 w 330"/>
                    <a:gd name="T25" fmla="*/ 0 h 257"/>
                    <a:gd name="T26" fmla="*/ 330 w 330"/>
                    <a:gd name="T27" fmla="*/ 257 h 25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30" h="257">
                      <a:moveTo>
                        <a:pt x="0" y="6"/>
                      </a:moveTo>
                      <a:lnTo>
                        <a:pt x="192" y="257"/>
                      </a:lnTo>
                      <a:lnTo>
                        <a:pt x="330" y="186"/>
                      </a:lnTo>
                      <a:lnTo>
                        <a:pt x="327" y="163"/>
                      </a:lnTo>
                      <a:lnTo>
                        <a:pt x="199" y="230"/>
                      </a:lnTo>
                      <a:lnTo>
                        <a:pt x="17" y="0"/>
                      </a:lnTo>
                      <a:lnTo>
                        <a:pt x="0" y="6"/>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grpSp>
        </p:grpSp>
      </p:grpSp>
      <p:sp>
        <p:nvSpPr>
          <p:cNvPr id="2" name="1 CuadroTexto"/>
          <p:cNvSpPr txBox="1"/>
          <p:nvPr/>
        </p:nvSpPr>
        <p:spPr>
          <a:xfrm>
            <a:off x="1022350" y="1187450"/>
            <a:ext cx="6900863" cy="584200"/>
          </a:xfrm>
          <a:prstGeom prst="rect">
            <a:avLst/>
          </a:prstGeom>
          <a:noFill/>
        </p:spPr>
        <p:txBody>
          <a:bodyPr wrap="none">
            <a:spAutoFit/>
          </a:bodyPr>
          <a:lstStyle/>
          <a:p>
            <a:pPr>
              <a:defRPr/>
            </a:pPr>
            <a:r>
              <a:rPr lang="es-MX" sz="3200" b="1" dirty="0">
                <a:solidFill>
                  <a:schemeClr val="accent2">
                    <a:lumMod val="75000"/>
                  </a:schemeClr>
                </a:solidFill>
                <a:latin typeface="+mn-lt"/>
              </a:rPr>
              <a:t>7.5.5.-   PRESERVACION DEL PRODUCTO</a:t>
            </a:r>
          </a:p>
        </p:txBody>
      </p:sp>
    </p:spTree>
    <p:extLst>
      <p:ext uri="{BB962C8B-B14F-4D97-AF65-F5344CB8AC3E}">
        <p14:creationId xmlns:p14="http://schemas.microsoft.com/office/powerpoint/2010/main" val="350832424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4 Rectángulo"/>
          <p:cNvSpPr/>
          <p:nvPr/>
        </p:nvSpPr>
        <p:spPr>
          <a:xfrm>
            <a:off x="827584" y="1556792"/>
            <a:ext cx="7429500" cy="4154984"/>
          </a:xfrm>
          <a:prstGeom prst="rect">
            <a:avLst/>
          </a:prstGeom>
        </p:spPr>
        <p:txBody>
          <a:bodyPr wrap="square">
            <a:spAutoFit/>
          </a:bodyPr>
          <a:lstStyle/>
          <a:p>
            <a:pPr algn="just">
              <a:lnSpc>
                <a:spcPct val="150000"/>
              </a:lnSpc>
              <a:defRPr/>
            </a:pPr>
            <a:r>
              <a:rPr lang="es-MX" sz="2200" dirty="0" smtClean="0">
                <a:solidFill>
                  <a:schemeClr val="tx2">
                    <a:lumMod val="50000"/>
                  </a:schemeClr>
                </a:solidFill>
                <a:cs typeface="+mn-cs"/>
              </a:rPr>
              <a:t>El cual integra una </a:t>
            </a:r>
            <a:r>
              <a:rPr lang="es-MX" sz="2200" dirty="0">
                <a:solidFill>
                  <a:schemeClr val="tx2">
                    <a:lumMod val="50000"/>
                  </a:schemeClr>
                </a:solidFill>
                <a:cs typeface="+mn-cs"/>
              </a:rPr>
              <a:t>serie de elementos como procesos, manuales de calidad, procedimientos, </a:t>
            </a:r>
            <a:r>
              <a:rPr lang="es-MX" sz="2200" dirty="0" smtClean="0">
                <a:solidFill>
                  <a:schemeClr val="tx2">
                    <a:lumMod val="50000"/>
                  </a:schemeClr>
                </a:solidFill>
                <a:cs typeface="+mn-cs"/>
              </a:rPr>
              <a:t>instrucciones </a:t>
            </a:r>
            <a:r>
              <a:rPr lang="es-MX" sz="2200" dirty="0">
                <a:solidFill>
                  <a:schemeClr val="tx2">
                    <a:lumMod val="50000"/>
                  </a:schemeClr>
                </a:solidFill>
                <a:cs typeface="+mn-cs"/>
              </a:rPr>
              <a:t>de trabajo, registros, etc. todo funcionando en forma relacionada para producir bienes o servicios de </a:t>
            </a:r>
            <a:r>
              <a:rPr lang="es-MX" sz="2200" dirty="0" smtClean="0">
                <a:solidFill>
                  <a:schemeClr val="tx2">
                    <a:lumMod val="50000"/>
                  </a:schemeClr>
                </a:solidFill>
                <a:cs typeface="+mn-cs"/>
              </a:rPr>
              <a:t>calidad, </a:t>
            </a:r>
            <a:r>
              <a:rPr lang="es-MX" sz="2200" dirty="0">
                <a:solidFill>
                  <a:schemeClr val="tx2">
                    <a:lumMod val="50000"/>
                  </a:schemeClr>
                </a:solidFill>
                <a:cs typeface="+mn-cs"/>
              </a:rPr>
              <a:t>que satisfagan las necesidades del cliente y cumplan con los requisitos de estos. Los elementos de un sistema de gestión de la calidad deben estar </a:t>
            </a:r>
            <a:r>
              <a:rPr lang="es-MX" sz="2200" b="1" dirty="0">
                <a:solidFill>
                  <a:schemeClr val="tx2">
                    <a:lumMod val="50000"/>
                  </a:schemeClr>
                </a:solidFill>
                <a:cs typeface="+mn-cs"/>
              </a:rPr>
              <a:t>documentados por escrito.</a:t>
            </a:r>
          </a:p>
        </p:txBody>
      </p:sp>
    </p:spTree>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5" name="Rectangle 2"/>
          <p:cNvSpPr>
            <a:spLocks noChangeArrowheads="1"/>
          </p:cNvSpPr>
          <p:nvPr/>
        </p:nvSpPr>
        <p:spPr bwMode="auto">
          <a:xfrm>
            <a:off x="3300413" y="3789363"/>
            <a:ext cx="38100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buFontTx/>
              <a:buNone/>
              <a:defRPr/>
            </a:pPr>
            <a:r>
              <a:rPr lang="es-ES_tradnl" altLang="es-MX" sz="2800" b="1" dirty="0" smtClean="0">
                <a:latin typeface="+mn-lt"/>
              </a:rPr>
              <a:t>CERTEZA EN LA MEDICIÓN</a:t>
            </a:r>
          </a:p>
        </p:txBody>
      </p:sp>
      <p:pic>
        <p:nvPicPr>
          <p:cNvPr id="73732" name="Picture 4" descr="BD05091_"/>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197600" y="3230563"/>
            <a:ext cx="2262188" cy="2646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3733" name="Picture 5" descr="BD05179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66775" y="2921000"/>
            <a:ext cx="2049463" cy="295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1 CuadroTexto"/>
          <p:cNvSpPr txBox="1"/>
          <p:nvPr/>
        </p:nvSpPr>
        <p:spPr>
          <a:xfrm>
            <a:off x="1350963" y="1270000"/>
            <a:ext cx="6242050" cy="1076325"/>
          </a:xfrm>
          <a:prstGeom prst="rect">
            <a:avLst/>
          </a:prstGeom>
          <a:noFill/>
        </p:spPr>
        <p:txBody>
          <a:bodyPr wrap="none">
            <a:spAutoFit/>
          </a:bodyPr>
          <a:lstStyle/>
          <a:p>
            <a:pPr>
              <a:defRPr/>
            </a:pPr>
            <a:r>
              <a:rPr lang="es-MX" sz="3200" b="1" dirty="0">
                <a:solidFill>
                  <a:schemeClr val="accent2">
                    <a:lumMod val="75000"/>
                  </a:schemeClr>
                </a:solidFill>
                <a:latin typeface="+mn-lt"/>
              </a:rPr>
              <a:t>7.6.- CONTROL DE LOS EQUIPOS DE </a:t>
            </a:r>
          </a:p>
          <a:p>
            <a:pPr>
              <a:defRPr/>
            </a:pPr>
            <a:r>
              <a:rPr lang="es-MX" sz="3200" b="1" dirty="0">
                <a:solidFill>
                  <a:schemeClr val="accent2">
                    <a:lumMod val="75000"/>
                  </a:schemeClr>
                </a:solidFill>
                <a:latin typeface="+mn-lt"/>
              </a:rPr>
              <a:t>SEGUIMIENTO Y DE MEDICIÓN</a:t>
            </a:r>
          </a:p>
        </p:txBody>
      </p:sp>
    </p:spTree>
    <p:extLst>
      <p:ext uri="{BB962C8B-B14F-4D97-AF65-F5344CB8AC3E}">
        <p14:creationId xmlns:p14="http://schemas.microsoft.com/office/powerpoint/2010/main" val="2207661054"/>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4755" name="Group 116"/>
          <p:cNvGrpSpPr>
            <a:grpSpLocks/>
          </p:cNvGrpSpPr>
          <p:nvPr/>
        </p:nvGrpSpPr>
        <p:grpSpPr bwMode="auto">
          <a:xfrm>
            <a:off x="1528763" y="2187575"/>
            <a:ext cx="6421437" cy="3544888"/>
            <a:chOff x="624" y="1333"/>
            <a:chExt cx="4520" cy="2596"/>
          </a:xfrm>
        </p:grpSpPr>
        <p:sp>
          <p:nvSpPr>
            <p:cNvPr id="106501" name="Text Box 2"/>
            <p:cNvSpPr txBox="1">
              <a:spLocks noChangeArrowheads="1"/>
            </p:cNvSpPr>
            <p:nvPr/>
          </p:nvSpPr>
          <p:spPr bwMode="auto">
            <a:xfrm>
              <a:off x="624" y="1473"/>
              <a:ext cx="1107" cy="3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spcBef>
                  <a:spcPct val="0"/>
                </a:spcBef>
                <a:buFontTx/>
                <a:buNone/>
                <a:defRPr/>
              </a:pPr>
              <a:r>
                <a:rPr lang="es-ES_tradnl" altLang="es-MX" sz="2800" b="1" smtClean="0">
                  <a:latin typeface="+mn-lt"/>
                </a:rPr>
                <a:t>PLANEAR</a:t>
              </a:r>
            </a:p>
          </p:txBody>
        </p:sp>
        <p:sp>
          <p:nvSpPr>
            <p:cNvPr id="106502" name="Text Box 3"/>
            <p:cNvSpPr txBox="1">
              <a:spLocks noChangeArrowheads="1"/>
            </p:cNvSpPr>
            <p:nvPr/>
          </p:nvSpPr>
          <p:spPr bwMode="auto">
            <a:xfrm>
              <a:off x="4032" y="1473"/>
              <a:ext cx="876" cy="3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spcBef>
                  <a:spcPct val="0"/>
                </a:spcBef>
                <a:buFontTx/>
                <a:buNone/>
                <a:defRPr/>
              </a:pPr>
              <a:r>
                <a:rPr lang="es-ES_tradnl" altLang="es-MX" sz="2800" b="1" smtClean="0">
                  <a:latin typeface="+mn-lt"/>
                </a:rPr>
                <a:t>MEDIR</a:t>
              </a:r>
            </a:p>
          </p:txBody>
        </p:sp>
        <p:sp>
          <p:nvSpPr>
            <p:cNvPr id="106503" name="Text Box 4"/>
            <p:cNvSpPr txBox="1">
              <a:spLocks noChangeArrowheads="1"/>
            </p:cNvSpPr>
            <p:nvPr/>
          </p:nvSpPr>
          <p:spPr bwMode="auto">
            <a:xfrm>
              <a:off x="3936" y="3488"/>
              <a:ext cx="1208" cy="3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spcBef>
                  <a:spcPct val="0"/>
                </a:spcBef>
                <a:buFontTx/>
                <a:buNone/>
                <a:defRPr/>
              </a:pPr>
              <a:r>
                <a:rPr lang="es-ES_tradnl" altLang="es-MX" sz="2800" b="1" smtClean="0">
                  <a:latin typeface="+mn-lt"/>
                </a:rPr>
                <a:t>CORREGIR</a:t>
              </a:r>
            </a:p>
          </p:txBody>
        </p:sp>
        <p:sp>
          <p:nvSpPr>
            <p:cNvPr id="106504" name="Text Box 5"/>
            <p:cNvSpPr txBox="1">
              <a:spLocks noChangeArrowheads="1"/>
            </p:cNvSpPr>
            <p:nvPr/>
          </p:nvSpPr>
          <p:spPr bwMode="auto">
            <a:xfrm>
              <a:off x="768" y="3488"/>
              <a:ext cx="1164" cy="3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spcBef>
                  <a:spcPct val="0"/>
                </a:spcBef>
                <a:buFontTx/>
                <a:buNone/>
                <a:defRPr/>
              </a:pPr>
              <a:r>
                <a:rPr lang="es-ES_tradnl" altLang="es-MX" sz="2800" b="1" smtClean="0">
                  <a:latin typeface="+mn-lt"/>
                </a:rPr>
                <a:t>MEJORAR</a:t>
              </a:r>
            </a:p>
          </p:txBody>
        </p:sp>
        <p:grpSp>
          <p:nvGrpSpPr>
            <p:cNvPr id="74761" name="Group 7"/>
            <p:cNvGrpSpPr>
              <a:grpSpLocks/>
            </p:cNvGrpSpPr>
            <p:nvPr/>
          </p:nvGrpSpPr>
          <p:grpSpPr bwMode="auto">
            <a:xfrm>
              <a:off x="1586" y="1333"/>
              <a:ext cx="2634" cy="2596"/>
              <a:chOff x="1586" y="917"/>
              <a:chExt cx="2634" cy="2596"/>
            </a:xfrm>
          </p:grpSpPr>
          <p:sp>
            <p:nvSpPr>
              <p:cNvPr id="106506" name="Freeform 8"/>
              <p:cNvSpPr>
                <a:spLocks/>
              </p:cNvSpPr>
              <p:nvPr/>
            </p:nvSpPr>
            <p:spPr bwMode="auto">
              <a:xfrm>
                <a:off x="1586" y="1957"/>
                <a:ext cx="1003" cy="1436"/>
              </a:xfrm>
              <a:custGeom>
                <a:avLst/>
                <a:gdLst>
                  <a:gd name="T0" fmla="*/ 929 w 1003"/>
                  <a:gd name="T1" fmla="*/ 1435 h 1435"/>
                  <a:gd name="T2" fmla="*/ 982 w 1003"/>
                  <a:gd name="T3" fmla="*/ 1236 h 1435"/>
                  <a:gd name="T4" fmla="*/ 950 w 1003"/>
                  <a:gd name="T5" fmla="*/ 1225 h 1435"/>
                  <a:gd name="T6" fmla="*/ 910 w 1003"/>
                  <a:gd name="T7" fmla="*/ 1210 h 1435"/>
                  <a:gd name="T8" fmla="*/ 876 w 1003"/>
                  <a:gd name="T9" fmla="*/ 1195 h 1435"/>
                  <a:gd name="T10" fmla="*/ 840 w 1003"/>
                  <a:gd name="T11" fmla="*/ 1179 h 1435"/>
                  <a:gd name="T12" fmla="*/ 804 w 1003"/>
                  <a:gd name="T13" fmla="*/ 1160 h 1435"/>
                  <a:gd name="T14" fmla="*/ 771 w 1003"/>
                  <a:gd name="T15" fmla="*/ 1139 h 1435"/>
                  <a:gd name="T16" fmla="*/ 744 w 1003"/>
                  <a:gd name="T17" fmla="*/ 1122 h 1435"/>
                  <a:gd name="T18" fmla="*/ 713 w 1003"/>
                  <a:gd name="T19" fmla="*/ 1100 h 1435"/>
                  <a:gd name="T20" fmla="*/ 682 w 1003"/>
                  <a:gd name="T21" fmla="*/ 1078 h 1435"/>
                  <a:gd name="T22" fmla="*/ 659 w 1003"/>
                  <a:gd name="T23" fmla="*/ 1061 h 1435"/>
                  <a:gd name="T24" fmla="*/ 625 w 1003"/>
                  <a:gd name="T25" fmla="*/ 1032 h 1435"/>
                  <a:gd name="T26" fmla="*/ 585 w 1003"/>
                  <a:gd name="T27" fmla="*/ 997 h 1435"/>
                  <a:gd name="T28" fmla="*/ 547 w 1003"/>
                  <a:gd name="T29" fmla="*/ 960 h 1435"/>
                  <a:gd name="T30" fmla="*/ 513 w 1003"/>
                  <a:gd name="T31" fmla="*/ 920 h 1435"/>
                  <a:gd name="T32" fmla="*/ 482 w 1003"/>
                  <a:gd name="T33" fmla="*/ 880 h 1435"/>
                  <a:gd name="T34" fmla="*/ 447 w 1003"/>
                  <a:gd name="T35" fmla="*/ 832 h 1435"/>
                  <a:gd name="T36" fmla="*/ 416 w 1003"/>
                  <a:gd name="T37" fmla="*/ 783 h 1435"/>
                  <a:gd name="T38" fmla="*/ 387 w 1003"/>
                  <a:gd name="T39" fmla="*/ 730 h 1435"/>
                  <a:gd name="T40" fmla="*/ 364 w 1003"/>
                  <a:gd name="T41" fmla="*/ 681 h 1435"/>
                  <a:gd name="T42" fmla="*/ 343 w 1003"/>
                  <a:gd name="T43" fmla="*/ 633 h 1435"/>
                  <a:gd name="T44" fmla="*/ 325 w 1003"/>
                  <a:gd name="T45" fmla="*/ 583 h 1435"/>
                  <a:gd name="T46" fmla="*/ 309 w 1003"/>
                  <a:gd name="T47" fmla="*/ 532 h 1435"/>
                  <a:gd name="T48" fmla="*/ 294 w 1003"/>
                  <a:gd name="T49" fmla="*/ 475 h 1435"/>
                  <a:gd name="T50" fmla="*/ 283 w 1003"/>
                  <a:gd name="T51" fmla="*/ 416 h 1435"/>
                  <a:gd name="T52" fmla="*/ 275 w 1003"/>
                  <a:gd name="T53" fmla="*/ 358 h 1435"/>
                  <a:gd name="T54" fmla="*/ 272 w 1003"/>
                  <a:gd name="T55" fmla="*/ 295 h 1435"/>
                  <a:gd name="T56" fmla="*/ 272 w 1003"/>
                  <a:gd name="T57" fmla="*/ 234 h 1435"/>
                  <a:gd name="T58" fmla="*/ 178 w 1003"/>
                  <a:gd name="T59" fmla="*/ 0 h 1435"/>
                  <a:gd name="T60" fmla="*/ 68 w 1003"/>
                  <a:gd name="T61" fmla="*/ 234 h 1435"/>
                  <a:gd name="T62" fmla="*/ 69 w 1003"/>
                  <a:gd name="T63" fmla="*/ 305 h 1435"/>
                  <a:gd name="T64" fmla="*/ 74 w 1003"/>
                  <a:gd name="T65" fmla="*/ 371 h 1435"/>
                  <a:gd name="T66" fmla="*/ 80 w 1003"/>
                  <a:gd name="T67" fmla="*/ 430 h 1435"/>
                  <a:gd name="T68" fmla="*/ 90 w 1003"/>
                  <a:gd name="T69" fmla="*/ 488 h 1435"/>
                  <a:gd name="T70" fmla="*/ 101 w 1003"/>
                  <a:gd name="T71" fmla="*/ 543 h 1435"/>
                  <a:gd name="T72" fmla="*/ 117 w 1003"/>
                  <a:gd name="T73" fmla="*/ 606 h 1435"/>
                  <a:gd name="T74" fmla="*/ 135 w 1003"/>
                  <a:gd name="T75" fmla="*/ 660 h 1435"/>
                  <a:gd name="T76" fmla="*/ 157 w 1003"/>
                  <a:gd name="T77" fmla="*/ 720 h 1435"/>
                  <a:gd name="T78" fmla="*/ 180 w 1003"/>
                  <a:gd name="T79" fmla="*/ 772 h 1435"/>
                  <a:gd name="T80" fmla="*/ 208 w 1003"/>
                  <a:gd name="T81" fmla="*/ 829 h 1435"/>
                  <a:gd name="T82" fmla="*/ 236 w 1003"/>
                  <a:gd name="T83" fmla="*/ 880 h 1435"/>
                  <a:gd name="T84" fmla="*/ 264 w 1003"/>
                  <a:gd name="T85" fmla="*/ 927 h 1435"/>
                  <a:gd name="T86" fmla="*/ 297 w 1003"/>
                  <a:gd name="T87" fmla="*/ 976 h 1435"/>
                  <a:gd name="T88" fmla="*/ 333 w 1003"/>
                  <a:gd name="T89" fmla="*/ 1023 h 1435"/>
                  <a:gd name="T90" fmla="*/ 369 w 1003"/>
                  <a:gd name="T91" fmla="*/ 1067 h 1435"/>
                  <a:gd name="T92" fmla="*/ 402 w 1003"/>
                  <a:gd name="T93" fmla="*/ 1104 h 1435"/>
                  <a:gd name="T94" fmla="*/ 446 w 1003"/>
                  <a:gd name="T95" fmla="*/ 1146 h 1435"/>
                  <a:gd name="T96" fmla="*/ 484 w 1003"/>
                  <a:gd name="T97" fmla="*/ 1182 h 1435"/>
                  <a:gd name="T98" fmla="*/ 528 w 1003"/>
                  <a:gd name="T99" fmla="*/ 1219 h 1435"/>
                  <a:gd name="T100" fmla="*/ 572 w 1003"/>
                  <a:gd name="T101" fmla="*/ 1252 h 1435"/>
                  <a:gd name="T102" fmla="*/ 615 w 1003"/>
                  <a:gd name="T103" fmla="*/ 1285 h 1435"/>
                  <a:gd name="T104" fmla="*/ 650 w 1003"/>
                  <a:gd name="T105" fmla="*/ 1307 h 1435"/>
                  <a:gd name="T106" fmla="*/ 674 w 1003"/>
                  <a:gd name="T107" fmla="*/ 1324 h 1435"/>
                  <a:gd name="T108" fmla="*/ 697 w 1003"/>
                  <a:gd name="T109" fmla="*/ 1337 h 1435"/>
                  <a:gd name="T110" fmla="*/ 727 w 1003"/>
                  <a:gd name="T111" fmla="*/ 1350 h 1435"/>
                  <a:gd name="T112" fmla="*/ 752 w 1003"/>
                  <a:gd name="T113" fmla="*/ 1364 h 1435"/>
                  <a:gd name="T114" fmla="*/ 781 w 1003"/>
                  <a:gd name="T115" fmla="*/ 1379 h 1435"/>
                  <a:gd name="T116" fmla="*/ 812 w 1003"/>
                  <a:gd name="T117" fmla="*/ 1394 h 1435"/>
                  <a:gd name="T118" fmla="*/ 838 w 1003"/>
                  <a:gd name="T119" fmla="*/ 1405 h 1435"/>
                  <a:gd name="T120" fmla="*/ 868 w 1003"/>
                  <a:gd name="T121" fmla="*/ 1416 h 1435"/>
                  <a:gd name="T122" fmla="*/ 894 w 1003"/>
                  <a:gd name="T123" fmla="*/ 1425 h 143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3"/>
                  <a:gd name="T187" fmla="*/ 0 h 1435"/>
                  <a:gd name="T188" fmla="*/ 1003 w 1003"/>
                  <a:gd name="T189" fmla="*/ 1435 h 143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3" h="1435">
                    <a:moveTo>
                      <a:pt x="907" y="1430"/>
                    </a:moveTo>
                    <a:lnTo>
                      <a:pt x="929" y="1435"/>
                    </a:lnTo>
                    <a:lnTo>
                      <a:pt x="1003" y="1245"/>
                    </a:lnTo>
                    <a:lnTo>
                      <a:pt x="982" y="1236"/>
                    </a:lnTo>
                    <a:lnTo>
                      <a:pt x="966" y="1231"/>
                    </a:lnTo>
                    <a:lnTo>
                      <a:pt x="950" y="1225"/>
                    </a:lnTo>
                    <a:lnTo>
                      <a:pt x="929" y="1217"/>
                    </a:lnTo>
                    <a:lnTo>
                      <a:pt x="910" y="1210"/>
                    </a:lnTo>
                    <a:lnTo>
                      <a:pt x="891" y="1202"/>
                    </a:lnTo>
                    <a:lnTo>
                      <a:pt x="876" y="1195"/>
                    </a:lnTo>
                    <a:lnTo>
                      <a:pt x="856" y="1186"/>
                    </a:lnTo>
                    <a:lnTo>
                      <a:pt x="840" y="1179"/>
                    </a:lnTo>
                    <a:lnTo>
                      <a:pt x="822" y="1169"/>
                    </a:lnTo>
                    <a:lnTo>
                      <a:pt x="804" y="1160"/>
                    </a:lnTo>
                    <a:lnTo>
                      <a:pt x="787" y="1149"/>
                    </a:lnTo>
                    <a:lnTo>
                      <a:pt x="771" y="1139"/>
                    </a:lnTo>
                    <a:lnTo>
                      <a:pt x="757" y="1130"/>
                    </a:lnTo>
                    <a:lnTo>
                      <a:pt x="744" y="1122"/>
                    </a:lnTo>
                    <a:lnTo>
                      <a:pt x="728" y="1112"/>
                    </a:lnTo>
                    <a:lnTo>
                      <a:pt x="713" y="1100"/>
                    </a:lnTo>
                    <a:lnTo>
                      <a:pt x="697" y="1089"/>
                    </a:lnTo>
                    <a:lnTo>
                      <a:pt x="682" y="1078"/>
                    </a:lnTo>
                    <a:lnTo>
                      <a:pt x="671" y="1070"/>
                    </a:lnTo>
                    <a:lnTo>
                      <a:pt x="659" y="1061"/>
                    </a:lnTo>
                    <a:lnTo>
                      <a:pt x="641" y="1047"/>
                    </a:lnTo>
                    <a:lnTo>
                      <a:pt x="625" y="1032"/>
                    </a:lnTo>
                    <a:lnTo>
                      <a:pt x="604" y="1015"/>
                    </a:lnTo>
                    <a:lnTo>
                      <a:pt x="585" y="997"/>
                    </a:lnTo>
                    <a:lnTo>
                      <a:pt x="565" y="978"/>
                    </a:lnTo>
                    <a:lnTo>
                      <a:pt x="547" y="960"/>
                    </a:lnTo>
                    <a:lnTo>
                      <a:pt x="528" y="937"/>
                    </a:lnTo>
                    <a:lnTo>
                      <a:pt x="513" y="920"/>
                    </a:lnTo>
                    <a:lnTo>
                      <a:pt x="498" y="901"/>
                    </a:lnTo>
                    <a:lnTo>
                      <a:pt x="482" y="880"/>
                    </a:lnTo>
                    <a:lnTo>
                      <a:pt x="465" y="856"/>
                    </a:lnTo>
                    <a:lnTo>
                      <a:pt x="447" y="832"/>
                    </a:lnTo>
                    <a:lnTo>
                      <a:pt x="432" y="809"/>
                    </a:lnTo>
                    <a:lnTo>
                      <a:pt x="416" y="783"/>
                    </a:lnTo>
                    <a:lnTo>
                      <a:pt x="400" y="756"/>
                    </a:lnTo>
                    <a:lnTo>
                      <a:pt x="387" y="730"/>
                    </a:lnTo>
                    <a:lnTo>
                      <a:pt x="375" y="705"/>
                    </a:lnTo>
                    <a:lnTo>
                      <a:pt x="364" y="681"/>
                    </a:lnTo>
                    <a:lnTo>
                      <a:pt x="354" y="659"/>
                    </a:lnTo>
                    <a:lnTo>
                      <a:pt x="343" y="633"/>
                    </a:lnTo>
                    <a:lnTo>
                      <a:pt x="334" y="608"/>
                    </a:lnTo>
                    <a:lnTo>
                      <a:pt x="325" y="583"/>
                    </a:lnTo>
                    <a:lnTo>
                      <a:pt x="316" y="555"/>
                    </a:lnTo>
                    <a:lnTo>
                      <a:pt x="309" y="532"/>
                    </a:lnTo>
                    <a:lnTo>
                      <a:pt x="302" y="503"/>
                    </a:lnTo>
                    <a:lnTo>
                      <a:pt x="294" y="475"/>
                    </a:lnTo>
                    <a:lnTo>
                      <a:pt x="288" y="446"/>
                    </a:lnTo>
                    <a:lnTo>
                      <a:pt x="283" y="416"/>
                    </a:lnTo>
                    <a:lnTo>
                      <a:pt x="278" y="385"/>
                    </a:lnTo>
                    <a:lnTo>
                      <a:pt x="275" y="358"/>
                    </a:lnTo>
                    <a:lnTo>
                      <a:pt x="273" y="329"/>
                    </a:lnTo>
                    <a:lnTo>
                      <a:pt x="272" y="295"/>
                    </a:lnTo>
                    <a:lnTo>
                      <a:pt x="272" y="268"/>
                    </a:lnTo>
                    <a:lnTo>
                      <a:pt x="272" y="234"/>
                    </a:lnTo>
                    <a:lnTo>
                      <a:pt x="343" y="234"/>
                    </a:lnTo>
                    <a:lnTo>
                      <a:pt x="178" y="0"/>
                    </a:lnTo>
                    <a:lnTo>
                      <a:pt x="0" y="234"/>
                    </a:lnTo>
                    <a:lnTo>
                      <a:pt x="68" y="234"/>
                    </a:lnTo>
                    <a:lnTo>
                      <a:pt x="68" y="272"/>
                    </a:lnTo>
                    <a:lnTo>
                      <a:pt x="69" y="305"/>
                    </a:lnTo>
                    <a:lnTo>
                      <a:pt x="71" y="340"/>
                    </a:lnTo>
                    <a:lnTo>
                      <a:pt x="74" y="371"/>
                    </a:lnTo>
                    <a:lnTo>
                      <a:pt x="76" y="401"/>
                    </a:lnTo>
                    <a:lnTo>
                      <a:pt x="80" y="430"/>
                    </a:lnTo>
                    <a:lnTo>
                      <a:pt x="85" y="461"/>
                    </a:lnTo>
                    <a:lnTo>
                      <a:pt x="90" y="488"/>
                    </a:lnTo>
                    <a:lnTo>
                      <a:pt x="95" y="514"/>
                    </a:lnTo>
                    <a:lnTo>
                      <a:pt x="101" y="543"/>
                    </a:lnTo>
                    <a:lnTo>
                      <a:pt x="110" y="579"/>
                    </a:lnTo>
                    <a:lnTo>
                      <a:pt x="117" y="606"/>
                    </a:lnTo>
                    <a:lnTo>
                      <a:pt x="126" y="634"/>
                    </a:lnTo>
                    <a:lnTo>
                      <a:pt x="135" y="660"/>
                    </a:lnTo>
                    <a:lnTo>
                      <a:pt x="146" y="691"/>
                    </a:lnTo>
                    <a:lnTo>
                      <a:pt x="157" y="720"/>
                    </a:lnTo>
                    <a:lnTo>
                      <a:pt x="168" y="746"/>
                    </a:lnTo>
                    <a:lnTo>
                      <a:pt x="180" y="772"/>
                    </a:lnTo>
                    <a:lnTo>
                      <a:pt x="195" y="802"/>
                    </a:lnTo>
                    <a:lnTo>
                      <a:pt x="208" y="829"/>
                    </a:lnTo>
                    <a:lnTo>
                      <a:pt x="222" y="855"/>
                    </a:lnTo>
                    <a:lnTo>
                      <a:pt x="236" y="880"/>
                    </a:lnTo>
                    <a:lnTo>
                      <a:pt x="249" y="904"/>
                    </a:lnTo>
                    <a:lnTo>
                      <a:pt x="264" y="927"/>
                    </a:lnTo>
                    <a:lnTo>
                      <a:pt x="279" y="950"/>
                    </a:lnTo>
                    <a:lnTo>
                      <a:pt x="297" y="976"/>
                    </a:lnTo>
                    <a:lnTo>
                      <a:pt x="314" y="1001"/>
                    </a:lnTo>
                    <a:lnTo>
                      <a:pt x="333" y="1023"/>
                    </a:lnTo>
                    <a:lnTo>
                      <a:pt x="351" y="1046"/>
                    </a:lnTo>
                    <a:lnTo>
                      <a:pt x="369" y="1067"/>
                    </a:lnTo>
                    <a:lnTo>
                      <a:pt x="386" y="1087"/>
                    </a:lnTo>
                    <a:lnTo>
                      <a:pt x="402" y="1104"/>
                    </a:lnTo>
                    <a:lnTo>
                      <a:pt x="423" y="1126"/>
                    </a:lnTo>
                    <a:lnTo>
                      <a:pt x="446" y="1146"/>
                    </a:lnTo>
                    <a:lnTo>
                      <a:pt x="463" y="1164"/>
                    </a:lnTo>
                    <a:lnTo>
                      <a:pt x="484" y="1182"/>
                    </a:lnTo>
                    <a:lnTo>
                      <a:pt x="506" y="1200"/>
                    </a:lnTo>
                    <a:lnTo>
                      <a:pt x="528" y="1219"/>
                    </a:lnTo>
                    <a:lnTo>
                      <a:pt x="550" y="1236"/>
                    </a:lnTo>
                    <a:lnTo>
                      <a:pt x="572" y="1252"/>
                    </a:lnTo>
                    <a:lnTo>
                      <a:pt x="595" y="1271"/>
                    </a:lnTo>
                    <a:lnTo>
                      <a:pt x="615" y="1285"/>
                    </a:lnTo>
                    <a:lnTo>
                      <a:pt x="635" y="1298"/>
                    </a:lnTo>
                    <a:lnTo>
                      <a:pt x="650" y="1307"/>
                    </a:lnTo>
                    <a:lnTo>
                      <a:pt x="662" y="1317"/>
                    </a:lnTo>
                    <a:lnTo>
                      <a:pt x="674" y="1324"/>
                    </a:lnTo>
                    <a:lnTo>
                      <a:pt x="685" y="1329"/>
                    </a:lnTo>
                    <a:lnTo>
                      <a:pt x="697" y="1337"/>
                    </a:lnTo>
                    <a:lnTo>
                      <a:pt x="712" y="1343"/>
                    </a:lnTo>
                    <a:lnTo>
                      <a:pt x="727" y="1350"/>
                    </a:lnTo>
                    <a:lnTo>
                      <a:pt x="741" y="1358"/>
                    </a:lnTo>
                    <a:lnTo>
                      <a:pt x="752" y="1364"/>
                    </a:lnTo>
                    <a:lnTo>
                      <a:pt x="766" y="1372"/>
                    </a:lnTo>
                    <a:lnTo>
                      <a:pt x="781" y="1379"/>
                    </a:lnTo>
                    <a:lnTo>
                      <a:pt x="795" y="1385"/>
                    </a:lnTo>
                    <a:lnTo>
                      <a:pt x="812" y="1394"/>
                    </a:lnTo>
                    <a:lnTo>
                      <a:pt x="825" y="1399"/>
                    </a:lnTo>
                    <a:lnTo>
                      <a:pt x="838" y="1405"/>
                    </a:lnTo>
                    <a:lnTo>
                      <a:pt x="853" y="1410"/>
                    </a:lnTo>
                    <a:lnTo>
                      <a:pt x="868" y="1416"/>
                    </a:lnTo>
                    <a:lnTo>
                      <a:pt x="883" y="1421"/>
                    </a:lnTo>
                    <a:lnTo>
                      <a:pt x="894" y="1425"/>
                    </a:lnTo>
                    <a:lnTo>
                      <a:pt x="907" y="1430"/>
                    </a:lnTo>
                    <a:close/>
                  </a:path>
                </a:pathLst>
              </a:custGeom>
              <a:gradFill rotWithShape="0">
                <a:gsLst>
                  <a:gs pos="0">
                    <a:srgbClr val="FFD3C8"/>
                  </a:gs>
                  <a:gs pos="100000">
                    <a:srgbClr val="FF33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1" name="Freeform 9"/>
              <p:cNvSpPr>
                <a:spLocks/>
              </p:cNvSpPr>
              <p:nvPr/>
            </p:nvSpPr>
            <p:spPr bwMode="auto">
              <a:xfrm>
                <a:off x="3216" y="1029"/>
                <a:ext cx="999" cy="1437"/>
              </a:xfrm>
              <a:custGeom>
                <a:avLst/>
                <a:gdLst/>
                <a:ahLst/>
                <a:cxnLst>
                  <a:cxn ang="0">
                    <a:pos x="75" y="0"/>
                  </a:cxn>
                  <a:cxn ang="0">
                    <a:pos x="21" y="199"/>
                  </a:cxn>
                  <a:cxn ang="0">
                    <a:pos x="54" y="210"/>
                  </a:cxn>
                  <a:cxn ang="0">
                    <a:pos x="94" y="225"/>
                  </a:cxn>
                  <a:cxn ang="0">
                    <a:pos x="127" y="240"/>
                  </a:cxn>
                  <a:cxn ang="0">
                    <a:pos x="163" y="256"/>
                  </a:cxn>
                  <a:cxn ang="0">
                    <a:pos x="199" y="275"/>
                  </a:cxn>
                  <a:cxn ang="0">
                    <a:pos x="233" y="296"/>
                  </a:cxn>
                  <a:cxn ang="0">
                    <a:pos x="259" y="314"/>
                  </a:cxn>
                  <a:cxn ang="0">
                    <a:pos x="290" y="335"/>
                  </a:cxn>
                  <a:cxn ang="0">
                    <a:pos x="321" y="357"/>
                  </a:cxn>
                  <a:cxn ang="0">
                    <a:pos x="346" y="375"/>
                  </a:cxn>
                  <a:cxn ang="0">
                    <a:pos x="378" y="403"/>
                  </a:cxn>
                  <a:cxn ang="0">
                    <a:pos x="418" y="438"/>
                  </a:cxn>
                  <a:cxn ang="0">
                    <a:pos x="457" y="475"/>
                  </a:cxn>
                  <a:cxn ang="0">
                    <a:pos x="490" y="515"/>
                  </a:cxn>
                  <a:cxn ang="0">
                    <a:pos x="522" y="555"/>
                  </a:cxn>
                  <a:cxn ang="0">
                    <a:pos x="556" y="603"/>
                  </a:cxn>
                  <a:cxn ang="0">
                    <a:pos x="587" y="652"/>
                  </a:cxn>
                  <a:cxn ang="0">
                    <a:pos x="616" y="705"/>
                  </a:cxn>
                  <a:cxn ang="0">
                    <a:pos x="640" y="754"/>
                  </a:cxn>
                  <a:cxn ang="0">
                    <a:pos x="661" y="803"/>
                  </a:cxn>
                  <a:cxn ang="0">
                    <a:pos x="678" y="852"/>
                  </a:cxn>
                  <a:cxn ang="0">
                    <a:pos x="694" y="903"/>
                  </a:cxn>
                  <a:cxn ang="0">
                    <a:pos x="709" y="961"/>
                  </a:cxn>
                  <a:cxn ang="0">
                    <a:pos x="721" y="1019"/>
                  </a:cxn>
                  <a:cxn ang="0">
                    <a:pos x="728" y="1078"/>
                  </a:cxn>
                  <a:cxn ang="0">
                    <a:pos x="732" y="1140"/>
                  </a:cxn>
                  <a:cxn ang="0">
                    <a:pos x="732" y="1201"/>
                  </a:cxn>
                  <a:cxn ang="0">
                    <a:pos x="825" y="1435"/>
                  </a:cxn>
                  <a:cxn ang="0">
                    <a:pos x="936" y="1201"/>
                  </a:cxn>
                  <a:cxn ang="0">
                    <a:pos x="935" y="1130"/>
                  </a:cxn>
                  <a:cxn ang="0">
                    <a:pos x="930" y="1064"/>
                  </a:cxn>
                  <a:cxn ang="0">
                    <a:pos x="923" y="1005"/>
                  </a:cxn>
                  <a:cxn ang="0">
                    <a:pos x="913" y="947"/>
                  </a:cxn>
                  <a:cxn ang="0">
                    <a:pos x="902" y="892"/>
                  </a:cxn>
                  <a:cxn ang="0">
                    <a:pos x="886" y="829"/>
                  </a:cxn>
                  <a:cxn ang="0">
                    <a:pos x="869" y="775"/>
                  </a:cxn>
                  <a:cxn ang="0">
                    <a:pos x="846" y="715"/>
                  </a:cxn>
                  <a:cxn ang="0">
                    <a:pos x="824" y="663"/>
                  </a:cxn>
                  <a:cxn ang="0">
                    <a:pos x="795" y="606"/>
                  </a:cxn>
                  <a:cxn ang="0">
                    <a:pos x="768" y="555"/>
                  </a:cxn>
                  <a:cxn ang="0">
                    <a:pos x="739" y="508"/>
                  </a:cxn>
                  <a:cxn ang="0">
                    <a:pos x="707" y="459"/>
                  </a:cxn>
                  <a:cxn ang="0">
                    <a:pos x="671" y="412"/>
                  </a:cxn>
                  <a:cxn ang="0">
                    <a:pos x="635" y="368"/>
                  </a:cxn>
                  <a:cxn ang="0">
                    <a:pos x="601" y="331"/>
                  </a:cxn>
                  <a:cxn ang="0">
                    <a:pos x="558" y="289"/>
                  </a:cxn>
                  <a:cxn ang="0">
                    <a:pos x="519" y="253"/>
                  </a:cxn>
                  <a:cxn ang="0">
                    <a:pos x="476" y="216"/>
                  </a:cxn>
                  <a:cxn ang="0">
                    <a:pos x="432" y="183"/>
                  </a:cxn>
                  <a:cxn ang="0">
                    <a:pos x="388" y="151"/>
                  </a:cxn>
                  <a:cxn ang="0">
                    <a:pos x="354" y="128"/>
                  </a:cxn>
                  <a:cxn ang="0">
                    <a:pos x="330" y="111"/>
                  </a:cxn>
                  <a:cxn ang="0">
                    <a:pos x="306" y="100"/>
                  </a:cxn>
                  <a:cxn ang="0">
                    <a:pos x="276" y="85"/>
                  </a:cxn>
                  <a:cxn ang="0">
                    <a:pos x="252" y="71"/>
                  </a:cxn>
                  <a:cxn ang="0">
                    <a:pos x="223" y="56"/>
                  </a:cxn>
                  <a:cxn ang="0">
                    <a:pos x="192" y="41"/>
                  </a:cxn>
                  <a:cxn ang="0">
                    <a:pos x="166" y="30"/>
                  </a:cxn>
                  <a:cxn ang="0">
                    <a:pos x="136" y="19"/>
                  </a:cxn>
                  <a:cxn ang="0">
                    <a:pos x="110" y="10"/>
                  </a:cxn>
                </a:cxnLst>
                <a:rect l="0" t="0" r="r" b="b"/>
                <a:pathLst>
                  <a:path w="1004" h="1435">
                    <a:moveTo>
                      <a:pt x="96" y="5"/>
                    </a:moveTo>
                    <a:lnTo>
                      <a:pt x="75" y="0"/>
                    </a:lnTo>
                    <a:lnTo>
                      <a:pt x="0" y="190"/>
                    </a:lnTo>
                    <a:lnTo>
                      <a:pt x="21" y="199"/>
                    </a:lnTo>
                    <a:lnTo>
                      <a:pt x="38" y="204"/>
                    </a:lnTo>
                    <a:lnTo>
                      <a:pt x="54" y="210"/>
                    </a:lnTo>
                    <a:lnTo>
                      <a:pt x="75" y="218"/>
                    </a:lnTo>
                    <a:lnTo>
                      <a:pt x="94" y="225"/>
                    </a:lnTo>
                    <a:lnTo>
                      <a:pt x="112" y="233"/>
                    </a:lnTo>
                    <a:lnTo>
                      <a:pt x="127" y="240"/>
                    </a:lnTo>
                    <a:lnTo>
                      <a:pt x="147" y="249"/>
                    </a:lnTo>
                    <a:lnTo>
                      <a:pt x="163" y="256"/>
                    </a:lnTo>
                    <a:lnTo>
                      <a:pt x="182" y="266"/>
                    </a:lnTo>
                    <a:lnTo>
                      <a:pt x="199" y="275"/>
                    </a:lnTo>
                    <a:lnTo>
                      <a:pt x="217" y="286"/>
                    </a:lnTo>
                    <a:lnTo>
                      <a:pt x="233" y="296"/>
                    </a:lnTo>
                    <a:lnTo>
                      <a:pt x="247" y="305"/>
                    </a:lnTo>
                    <a:lnTo>
                      <a:pt x="259" y="314"/>
                    </a:lnTo>
                    <a:lnTo>
                      <a:pt x="275" y="323"/>
                    </a:lnTo>
                    <a:lnTo>
                      <a:pt x="290" y="335"/>
                    </a:lnTo>
                    <a:lnTo>
                      <a:pt x="306" y="346"/>
                    </a:lnTo>
                    <a:lnTo>
                      <a:pt x="321" y="357"/>
                    </a:lnTo>
                    <a:lnTo>
                      <a:pt x="332" y="365"/>
                    </a:lnTo>
                    <a:lnTo>
                      <a:pt x="346" y="375"/>
                    </a:lnTo>
                    <a:lnTo>
                      <a:pt x="362" y="388"/>
                    </a:lnTo>
                    <a:lnTo>
                      <a:pt x="378" y="403"/>
                    </a:lnTo>
                    <a:lnTo>
                      <a:pt x="400" y="421"/>
                    </a:lnTo>
                    <a:lnTo>
                      <a:pt x="418" y="438"/>
                    </a:lnTo>
                    <a:lnTo>
                      <a:pt x="438" y="457"/>
                    </a:lnTo>
                    <a:lnTo>
                      <a:pt x="457" y="475"/>
                    </a:lnTo>
                    <a:lnTo>
                      <a:pt x="476" y="498"/>
                    </a:lnTo>
                    <a:lnTo>
                      <a:pt x="490" y="515"/>
                    </a:lnTo>
                    <a:lnTo>
                      <a:pt x="505" y="535"/>
                    </a:lnTo>
                    <a:lnTo>
                      <a:pt x="522" y="555"/>
                    </a:lnTo>
                    <a:lnTo>
                      <a:pt x="539" y="579"/>
                    </a:lnTo>
                    <a:lnTo>
                      <a:pt x="556" y="603"/>
                    </a:lnTo>
                    <a:lnTo>
                      <a:pt x="571" y="626"/>
                    </a:lnTo>
                    <a:lnTo>
                      <a:pt x="587" y="652"/>
                    </a:lnTo>
                    <a:lnTo>
                      <a:pt x="604" y="679"/>
                    </a:lnTo>
                    <a:lnTo>
                      <a:pt x="616" y="705"/>
                    </a:lnTo>
                    <a:lnTo>
                      <a:pt x="629" y="730"/>
                    </a:lnTo>
                    <a:lnTo>
                      <a:pt x="640" y="754"/>
                    </a:lnTo>
                    <a:lnTo>
                      <a:pt x="650" y="776"/>
                    </a:lnTo>
                    <a:lnTo>
                      <a:pt x="661" y="803"/>
                    </a:lnTo>
                    <a:lnTo>
                      <a:pt x="670" y="827"/>
                    </a:lnTo>
                    <a:lnTo>
                      <a:pt x="678" y="852"/>
                    </a:lnTo>
                    <a:lnTo>
                      <a:pt x="687" y="880"/>
                    </a:lnTo>
                    <a:lnTo>
                      <a:pt x="694" y="903"/>
                    </a:lnTo>
                    <a:lnTo>
                      <a:pt x="702" y="932"/>
                    </a:lnTo>
                    <a:lnTo>
                      <a:pt x="709" y="961"/>
                    </a:lnTo>
                    <a:lnTo>
                      <a:pt x="716" y="989"/>
                    </a:lnTo>
                    <a:lnTo>
                      <a:pt x="721" y="1019"/>
                    </a:lnTo>
                    <a:lnTo>
                      <a:pt x="726" y="1050"/>
                    </a:lnTo>
                    <a:lnTo>
                      <a:pt x="728" y="1078"/>
                    </a:lnTo>
                    <a:lnTo>
                      <a:pt x="731" y="1106"/>
                    </a:lnTo>
                    <a:lnTo>
                      <a:pt x="732" y="1140"/>
                    </a:lnTo>
                    <a:lnTo>
                      <a:pt x="732" y="1167"/>
                    </a:lnTo>
                    <a:lnTo>
                      <a:pt x="732" y="1201"/>
                    </a:lnTo>
                    <a:lnTo>
                      <a:pt x="661" y="1201"/>
                    </a:lnTo>
                    <a:lnTo>
                      <a:pt x="825" y="1435"/>
                    </a:lnTo>
                    <a:lnTo>
                      <a:pt x="1004" y="1201"/>
                    </a:lnTo>
                    <a:lnTo>
                      <a:pt x="936" y="1201"/>
                    </a:lnTo>
                    <a:lnTo>
                      <a:pt x="936" y="1163"/>
                    </a:lnTo>
                    <a:lnTo>
                      <a:pt x="935" y="1130"/>
                    </a:lnTo>
                    <a:lnTo>
                      <a:pt x="932" y="1095"/>
                    </a:lnTo>
                    <a:lnTo>
                      <a:pt x="930" y="1064"/>
                    </a:lnTo>
                    <a:lnTo>
                      <a:pt x="927" y="1034"/>
                    </a:lnTo>
                    <a:lnTo>
                      <a:pt x="923" y="1005"/>
                    </a:lnTo>
                    <a:lnTo>
                      <a:pt x="918" y="974"/>
                    </a:lnTo>
                    <a:lnTo>
                      <a:pt x="913" y="947"/>
                    </a:lnTo>
                    <a:lnTo>
                      <a:pt x="908" y="921"/>
                    </a:lnTo>
                    <a:lnTo>
                      <a:pt x="902" y="892"/>
                    </a:lnTo>
                    <a:lnTo>
                      <a:pt x="894" y="856"/>
                    </a:lnTo>
                    <a:lnTo>
                      <a:pt x="886" y="829"/>
                    </a:lnTo>
                    <a:lnTo>
                      <a:pt x="877" y="801"/>
                    </a:lnTo>
                    <a:lnTo>
                      <a:pt x="869" y="775"/>
                    </a:lnTo>
                    <a:lnTo>
                      <a:pt x="857" y="744"/>
                    </a:lnTo>
                    <a:lnTo>
                      <a:pt x="846" y="715"/>
                    </a:lnTo>
                    <a:lnTo>
                      <a:pt x="835" y="689"/>
                    </a:lnTo>
                    <a:lnTo>
                      <a:pt x="824" y="663"/>
                    </a:lnTo>
                    <a:lnTo>
                      <a:pt x="809" y="633"/>
                    </a:lnTo>
                    <a:lnTo>
                      <a:pt x="795" y="606"/>
                    </a:lnTo>
                    <a:lnTo>
                      <a:pt x="783" y="580"/>
                    </a:lnTo>
                    <a:lnTo>
                      <a:pt x="768" y="555"/>
                    </a:lnTo>
                    <a:lnTo>
                      <a:pt x="754" y="533"/>
                    </a:lnTo>
                    <a:lnTo>
                      <a:pt x="739" y="508"/>
                    </a:lnTo>
                    <a:lnTo>
                      <a:pt x="724" y="485"/>
                    </a:lnTo>
                    <a:lnTo>
                      <a:pt x="707" y="459"/>
                    </a:lnTo>
                    <a:lnTo>
                      <a:pt x="690" y="434"/>
                    </a:lnTo>
                    <a:lnTo>
                      <a:pt x="671" y="412"/>
                    </a:lnTo>
                    <a:lnTo>
                      <a:pt x="652" y="389"/>
                    </a:lnTo>
                    <a:lnTo>
                      <a:pt x="635" y="368"/>
                    </a:lnTo>
                    <a:lnTo>
                      <a:pt x="617" y="348"/>
                    </a:lnTo>
                    <a:lnTo>
                      <a:pt x="601" y="331"/>
                    </a:lnTo>
                    <a:lnTo>
                      <a:pt x="580" y="309"/>
                    </a:lnTo>
                    <a:lnTo>
                      <a:pt x="558" y="289"/>
                    </a:lnTo>
                    <a:lnTo>
                      <a:pt x="540" y="271"/>
                    </a:lnTo>
                    <a:lnTo>
                      <a:pt x="519" y="253"/>
                    </a:lnTo>
                    <a:lnTo>
                      <a:pt x="498" y="235"/>
                    </a:lnTo>
                    <a:lnTo>
                      <a:pt x="476" y="216"/>
                    </a:lnTo>
                    <a:lnTo>
                      <a:pt x="453" y="199"/>
                    </a:lnTo>
                    <a:lnTo>
                      <a:pt x="432" y="183"/>
                    </a:lnTo>
                    <a:lnTo>
                      <a:pt x="408" y="164"/>
                    </a:lnTo>
                    <a:lnTo>
                      <a:pt x="388" y="151"/>
                    </a:lnTo>
                    <a:lnTo>
                      <a:pt x="369" y="137"/>
                    </a:lnTo>
                    <a:lnTo>
                      <a:pt x="354" y="128"/>
                    </a:lnTo>
                    <a:lnTo>
                      <a:pt x="341" y="118"/>
                    </a:lnTo>
                    <a:lnTo>
                      <a:pt x="330" y="111"/>
                    </a:lnTo>
                    <a:lnTo>
                      <a:pt x="319" y="106"/>
                    </a:lnTo>
                    <a:lnTo>
                      <a:pt x="306" y="100"/>
                    </a:lnTo>
                    <a:lnTo>
                      <a:pt x="291" y="92"/>
                    </a:lnTo>
                    <a:lnTo>
                      <a:pt x="276" y="85"/>
                    </a:lnTo>
                    <a:lnTo>
                      <a:pt x="263" y="77"/>
                    </a:lnTo>
                    <a:lnTo>
                      <a:pt x="252" y="71"/>
                    </a:lnTo>
                    <a:lnTo>
                      <a:pt x="238" y="63"/>
                    </a:lnTo>
                    <a:lnTo>
                      <a:pt x="223" y="56"/>
                    </a:lnTo>
                    <a:lnTo>
                      <a:pt x="208" y="50"/>
                    </a:lnTo>
                    <a:lnTo>
                      <a:pt x="192" y="41"/>
                    </a:lnTo>
                    <a:lnTo>
                      <a:pt x="178" y="36"/>
                    </a:lnTo>
                    <a:lnTo>
                      <a:pt x="166" y="30"/>
                    </a:lnTo>
                    <a:lnTo>
                      <a:pt x="151" y="25"/>
                    </a:lnTo>
                    <a:lnTo>
                      <a:pt x="136" y="19"/>
                    </a:lnTo>
                    <a:lnTo>
                      <a:pt x="121" y="14"/>
                    </a:lnTo>
                    <a:lnTo>
                      <a:pt x="110" y="10"/>
                    </a:lnTo>
                    <a:lnTo>
                      <a:pt x="96" y="5"/>
                    </a:lnTo>
                    <a:close/>
                  </a:path>
                </a:pathLst>
              </a:custGeom>
              <a:gradFill rotWithShape="0">
                <a:gsLst>
                  <a:gs pos="0">
                    <a:schemeClr val="accent2">
                      <a:gamma/>
                      <a:tint val="15294"/>
                      <a:invGamma/>
                    </a:schemeClr>
                  </a:gs>
                  <a:gs pos="100000">
                    <a:schemeClr val="accent2"/>
                  </a:gs>
                </a:gsLst>
                <a:lin ang="5400000" scaled="1"/>
              </a:gradFill>
              <a:ln w="9525">
                <a:noFill/>
                <a:round/>
                <a:headEnd/>
                <a:tailEnd/>
              </a:ln>
            </p:spPr>
            <p:txBody>
              <a:bodyPr/>
              <a:lstStyle/>
              <a:p>
                <a:pPr>
                  <a:defRPr/>
                </a:pPr>
                <a:endParaRPr lang="es-ES" sz="2800">
                  <a:latin typeface="+mn-lt"/>
                </a:endParaRPr>
              </a:p>
            </p:txBody>
          </p:sp>
          <p:sp>
            <p:nvSpPr>
              <p:cNvPr id="106508" name="Freeform 10"/>
              <p:cNvSpPr>
                <a:spLocks/>
              </p:cNvSpPr>
              <p:nvPr/>
            </p:nvSpPr>
            <p:spPr bwMode="auto">
              <a:xfrm>
                <a:off x="1721" y="917"/>
                <a:ext cx="1429" cy="982"/>
              </a:xfrm>
              <a:custGeom>
                <a:avLst/>
                <a:gdLst>
                  <a:gd name="T0" fmla="*/ 194 w 1429"/>
                  <a:gd name="T1" fmla="*/ 982 h 982"/>
                  <a:gd name="T2" fmla="*/ 205 w 1429"/>
                  <a:gd name="T3" fmla="*/ 949 h 982"/>
                  <a:gd name="T4" fmla="*/ 220 w 1429"/>
                  <a:gd name="T5" fmla="*/ 910 h 982"/>
                  <a:gd name="T6" fmla="*/ 235 w 1429"/>
                  <a:gd name="T7" fmla="*/ 876 h 982"/>
                  <a:gd name="T8" fmla="*/ 251 w 1429"/>
                  <a:gd name="T9" fmla="*/ 840 h 982"/>
                  <a:gd name="T10" fmla="*/ 270 w 1429"/>
                  <a:gd name="T11" fmla="*/ 804 h 982"/>
                  <a:gd name="T12" fmla="*/ 291 w 1429"/>
                  <a:gd name="T13" fmla="*/ 770 h 982"/>
                  <a:gd name="T14" fmla="*/ 308 w 1429"/>
                  <a:gd name="T15" fmla="*/ 743 h 982"/>
                  <a:gd name="T16" fmla="*/ 330 w 1429"/>
                  <a:gd name="T17" fmla="*/ 713 h 982"/>
                  <a:gd name="T18" fmla="*/ 352 w 1429"/>
                  <a:gd name="T19" fmla="*/ 682 h 982"/>
                  <a:gd name="T20" fmla="*/ 369 w 1429"/>
                  <a:gd name="T21" fmla="*/ 657 h 982"/>
                  <a:gd name="T22" fmla="*/ 398 w 1429"/>
                  <a:gd name="T23" fmla="*/ 625 h 982"/>
                  <a:gd name="T24" fmla="*/ 433 w 1429"/>
                  <a:gd name="T25" fmla="*/ 585 h 982"/>
                  <a:gd name="T26" fmla="*/ 470 w 1429"/>
                  <a:gd name="T27" fmla="*/ 546 h 982"/>
                  <a:gd name="T28" fmla="*/ 510 w 1429"/>
                  <a:gd name="T29" fmla="*/ 513 h 982"/>
                  <a:gd name="T30" fmla="*/ 550 w 1429"/>
                  <a:gd name="T31" fmla="*/ 482 h 982"/>
                  <a:gd name="T32" fmla="*/ 598 w 1429"/>
                  <a:gd name="T33" fmla="*/ 447 h 982"/>
                  <a:gd name="T34" fmla="*/ 647 w 1429"/>
                  <a:gd name="T35" fmla="*/ 416 h 982"/>
                  <a:gd name="T36" fmla="*/ 700 w 1429"/>
                  <a:gd name="T37" fmla="*/ 387 h 982"/>
                  <a:gd name="T38" fmla="*/ 749 w 1429"/>
                  <a:gd name="T39" fmla="*/ 363 h 982"/>
                  <a:gd name="T40" fmla="*/ 797 w 1429"/>
                  <a:gd name="T41" fmla="*/ 342 h 982"/>
                  <a:gd name="T42" fmla="*/ 847 w 1429"/>
                  <a:gd name="T43" fmla="*/ 325 h 982"/>
                  <a:gd name="T44" fmla="*/ 898 w 1429"/>
                  <a:gd name="T45" fmla="*/ 309 h 982"/>
                  <a:gd name="T46" fmla="*/ 955 w 1429"/>
                  <a:gd name="T47" fmla="*/ 294 h 982"/>
                  <a:gd name="T48" fmla="*/ 1014 w 1429"/>
                  <a:gd name="T49" fmla="*/ 282 h 982"/>
                  <a:gd name="T50" fmla="*/ 1072 w 1429"/>
                  <a:gd name="T51" fmla="*/ 275 h 982"/>
                  <a:gd name="T52" fmla="*/ 1134 w 1429"/>
                  <a:gd name="T53" fmla="*/ 271 h 982"/>
                  <a:gd name="T54" fmla="*/ 1195 w 1429"/>
                  <a:gd name="T55" fmla="*/ 271 h 982"/>
                  <a:gd name="T56" fmla="*/ 1429 w 1429"/>
                  <a:gd name="T57" fmla="*/ 178 h 982"/>
                  <a:gd name="T58" fmla="*/ 1195 w 1429"/>
                  <a:gd name="T59" fmla="*/ 67 h 982"/>
                  <a:gd name="T60" fmla="*/ 1125 w 1429"/>
                  <a:gd name="T61" fmla="*/ 68 h 982"/>
                  <a:gd name="T62" fmla="*/ 1059 w 1429"/>
                  <a:gd name="T63" fmla="*/ 73 h 982"/>
                  <a:gd name="T64" fmla="*/ 1000 w 1429"/>
                  <a:gd name="T65" fmla="*/ 80 h 982"/>
                  <a:gd name="T66" fmla="*/ 942 w 1429"/>
                  <a:gd name="T67" fmla="*/ 90 h 982"/>
                  <a:gd name="T68" fmla="*/ 887 w 1429"/>
                  <a:gd name="T69" fmla="*/ 101 h 982"/>
                  <a:gd name="T70" fmla="*/ 823 w 1429"/>
                  <a:gd name="T71" fmla="*/ 117 h 982"/>
                  <a:gd name="T72" fmla="*/ 770 w 1429"/>
                  <a:gd name="T73" fmla="*/ 134 h 982"/>
                  <a:gd name="T74" fmla="*/ 710 w 1429"/>
                  <a:gd name="T75" fmla="*/ 157 h 982"/>
                  <a:gd name="T76" fmla="*/ 658 w 1429"/>
                  <a:gd name="T77" fmla="*/ 179 h 982"/>
                  <a:gd name="T78" fmla="*/ 601 w 1429"/>
                  <a:gd name="T79" fmla="*/ 208 h 982"/>
                  <a:gd name="T80" fmla="*/ 550 w 1429"/>
                  <a:gd name="T81" fmla="*/ 235 h 982"/>
                  <a:gd name="T82" fmla="*/ 502 w 1429"/>
                  <a:gd name="T83" fmla="*/ 264 h 982"/>
                  <a:gd name="T84" fmla="*/ 454 w 1429"/>
                  <a:gd name="T85" fmla="*/ 296 h 982"/>
                  <a:gd name="T86" fmla="*/ 407 w 1429"/>
                  <a:gd name="T87" fmla="*/ 332 h 982"/>
                  <a:gd name="T88" fmla="*/ 363 w 1429"/>
                  <a:gd name="T89" fmla="*/ 368 h 982"/>
                  <a:gd name="T90" fmla="*/ 326 w 1429"/>
                  <a:gd name="T91" fmla="*/ 402 h 982"/>
                  <a:gd name="T92" fmla="*/ 284 w 1429"/>
                  <a:gd name="T93" fmla="*/ 445 h 982"/>
                  <a:gd name="T94" fmla="*/ 247 w 1429"/>
                  <a:gd name="T95" fmla="*/ 484 h 982"/>
                  <a:gd name="T96" fmla="*/ 211 w 1429"/>
                  <a:gd name="T97" fmla="*/ 528 h 982"/>
                  <a:gd name="T98" fmla="*/ 178 w 1429"/>
                  <a:gd name="T99" fmla="*/ 571 h 982"/>
                  <a:gd name="T100" fmla="*/ 145 w 1429"/>
                  <a:gd name="T101" fmla="*/ 615 h 982"/>
                  <a:gd name="T102" fmla="*/ 123 w 1429"/>
                  <a:gd name="T103" fmla="*/ 648 h 982"/>
                  <a:gd name="T104" fmla="*/ 106 w 1429"/>
                  <a:gd name="T105" fmla="*/ 673 h 982"/>
                  <a:gd name="T106" fmla="*/ 93 w 1429"/>
                  <a:gd name="T107" fmla="*/ 697 h 982"/>
                  <a:gd name="T108" fmla="*/ 79 w 1429"/>
                  <a:gd name="T109" fmla="*/ 727 h 982"/>
                  <a:gd name="T110" fmla="*/ 66 w 1429"/>
                  <a:gd name="T111" fmla="*/ 750 h 982"/>
                  <a:gd name="T112" fmla="*/ 51 w 1429"/>
                  <a:gd name="T113" fmla="*/ 780 h 982"/>
                  <a:gd name="T114" fmla="*/ 36 w 1429"/>
                  <a:gd name="T115" fmla="*/ 811 h 982"/>
                  <a:gd name="T116" fmla="*/ 25 w 1429"/>
                  <a:gd name="T117" fmla="*/ 837 h 982"/>
                  <a:gd name="T118" fmla="*/ 14 w 1429"/>
                  <a:gd name="T119" fmla="*/ 867 h 982"/>
                  <a:gd name="T120" fmla="*/ 5 w 1429"/>
                  <a:gd name="T121" fmla="*/ 893 h 98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429"/>
                  <a:gd name="T184" fmla="*/ 0 h 982"/>
                  <a:gd name="T185" fmla="*/ 1429 w 1429"/>
                  <a:gd name="T186" fmla="*/ 982 h 98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429" h="982">
                    <a:moveTo>
                      <a:pt x="0" y="907"/>
                    </a:moveTo>
                    <a:lnTo>
                      <a:pt x="194" y="982"/>
                    </a:lnTo>
                    <a:lnTo>
                      <a:pt x="199" y="966"/>
                    </a:lnTo>
                    <a:lnTo>
                      <a:pt x="205" y="949"/>
                    </a:lnTo>
                    <a:lnTo>
                      <a:pt x="213" y="928"/>
                    </a:lnTo>
                    <a:lnTo>
                      <a:pt x="220" y="910"/>
                    </a:lnTo>
                    <a:lnTo>
                      <a:pt x="228" y="891"/>
                    </a:lnTo>
                    <a:lnTo>
                      <a:pt x="235" y="876"/>
                    </a:lnTo>
                    <a:lnTo>
                      <a:pt x="244" y="856"/>
                    </a:lnTo>
                    <a:lnTo>
                      <a:pt x="251" y="840"/>
                    </a:lnTo>
                    <a:lnTo>
                      <a:pt x="261" y="821"/>
                    </a:lnTo>
                    <a:lnTo>
                      <a:pt x="270" y="804"/>
                    </a:lnTo>
                    <a:lnTo>
                      <a:pt x="281" y="786"/>
                    </a:lnTo>
                    <a:lnTo>
                      <a:pt x="291" y="770"/>
                    </a:lnTo>
                    <a:lnTo>
                      <a:pt x="300" y="757"/>
                    </a:lnTo>
                    <a:lnTo>
                      <a:pt x="308" y="743"/>
                    </a:lnTo>
                    <a:lnTo>
                      <a:pt x="318" y="728"/>
                    </a:lnTo>
                    <a:lnTo>
                      <a:pt x="330" y="713"/>
                    </a:lnTo>
                    <a:lnTo>
                      <a:pt x="341" y="697"/>
                    </a:lnTo>
                    <a:lnTo>
                      <a:pt x="352" y="682"/>
                    </a:lnTo>
                    <a:lnTo>
                      <a:pt x="359" y="671"/>
                    </a:lnTo>
                    <a:lnTo>
                      <a:pt x="369" y="657"/>
                    </a:lnTo>
                    <a:lnTo>
                      <a:pt x="383" y="641"/>
                    </a:lnTo>
                    <a:lnTo>
                      <a:pt x="398" y="625"/>
                    </a:lnTo>
                    <a:lnTo>
                      <a:pt x="415" y="603"/>
                    </a:lnTo>
                    <a:lnTo>
                      <a:pt x="433" y="585"/>
                    </a:lnTo>
                    <a:lnTo>
                      <a:pt x="451" y="565"/>
                    </a:lnTo>
                    <a:lnTo>
                      <a:pt x="470" y="546"/>
                    </a:lnTo>
                    <a:lnTo>
                      <a:pt x="493" y="528"/>
                    </a:lnTo>
                    <a:lnTo>
                      <a:pt x="510" y="513"/>
                    </a:lnTo>
                    <a:lnTo>
                      <a:pt x="529" y="498"/>
                    </a:lnTo>
                    <a:lnTo>
                      <a:pt x="550" y="482"/>
                    </a:lnTo>
                    <a:lnTo>
                      <a:pt x="573" y="464"/>
                    </a:lnTo>
                    <a:lnTo>
                      <a:pt x="598" y="447"/>
                    </a:lnTo>
                    <a:lnTo>
                      <a:pt x="621" y="432"/>
                    </a:lnTo>
                    <a:lnTo>
                      <a:pt x="647" y="416"/>
                    </a:lnTo>
                    <a:lnTo>
                      <a:pt x="674" y="399"/>
                    </a:lnTo>
                    <a:lnTo>
                      <a:pt x="700" y="387"/>
                    </a:lnTo>
                    <a:lnTo>
                      <a:pt x="725" y="375"/>
                    </a:lnTo>
                    <a:lnTo>
                      <a:pt x="749" y="363"/>
                    </a:lnTo>
                    <a:lnTo>
                      <a:pt x="771" y="353"/>
                    </a:lnTo>
                    <a:lnTo>
                      <a:pt x="797" y="342"/>
                    </a:lnTo>
                    <a:lnTo>
                      <a:pt x="822" y="333"/>
                    </a:lnTo>
                    <a:lnTo>
                      <a:pt x="847" y="325"/>
                    </a:lnTo>
                    <a:lnTo>
                      <a:pt x="874" y="316"/>
                    </a:lnTo>
                    <a:lnTo>
                      <a:pt x="898" y="309"/>
                    </a:lnTo>
                    <a:lnTo>
                      <a:pt x="927" y="301"/>
                    </a:lnTo>
                    <a:lnTo>
                      <a:pt x="955" y="294"/>
                    </a:lnTo>
                    <a:lnTo>
                      <a:pt x="984" y="287"/>
                    </a:lnTo>
                    <a:lnTo>
                      <a:pt x="1014" y="282"/>
                    </a:lnTo>
                    <a:lnTo>
                      <a:pt x="1045" y="277"/>
                    </a:lnTo>
                    <a:lnTo>
                      <a:pt x="1072" y="275"/>
                    </a:lnTo>
                    <a:lnTo>
                      <a:pt x="1101" y="272"/>
                    </a:lnTo>
                    <a:lnTo>
                      <a:pt x="1134" y="271"/>
                    </a:lnTo>
                    <a:lnTo>
                      <a:pt x="1162" y="271"/>
                    </a:lnTo>
                    <a:lnTo>
                      <a:pt x="1195" y="271"/>
                    </a:lnTo>
                    <a:lnTo>
                      <a:pt x="1195" y="342"/>
                    </a:lnTo>
                    <a:lnTo>
                      <a:pt x="1429" y="178"/>
                    </a:lnTo>
                    <a:lnTo>
                      <a:pt x="1195" y="0"/>
                    </a:lnTo>
                    <a:lnTo>
                      <a:pt x="1195" y="67"/>
                    </a:lnTo>
                    <a:lnTo>
                      <a:pt x="1158" y="67"/>
                    </a:lnTo>
                    <a:lnTo>
                      <a:pt x="1125" y="68"/>
                    </a:lnTo>
                    <a:lnTo>
                      <a:pt x="1090" y="71"/>
                    </a:lnTo>
                    <a:lnTo>
                      <a:pt x="1059" y="73"/>
                    </a:lnTo>
                    <a:lnTo>
                      <a:pt x="1029" y="76"/>
                    </a:lnTo>
                    <a:lnTo>
                      <a:pt x="1000" y="80"/>
                    </a:lnTo>
                    <a:lnTo>
                      <a:pt x="969" y="85"/>
                    </a:lnTo>
                    <a:lnTo>
                      <a:pt x="942" y="90"/>
                    </a:lnTo>
                    <a:lnTo>
                      <a:pt x="916" y="95"/>
                    </a:lnTo>
                    <a:lnTo>
                      <a:pt x="887" y="101"/>
                    </a:lnTo>
                    <a:lnTo>
                      <a:pt x="851" y="109"/>
                    </a:lnTo>
                    <a:lnTo>
                      <a:pt x="823" y="117"/>
                    </a:lnTo>
                    <a:lnTo>
                      <a:pt x="796" y="126"/>
                    </a:lnTo>
                    <a:lnTo>
                      <a:pt x="770" y="134"/>
                    </a:lnTo>
                    <a:lnTo>
                      <a:pt x="739" y="146"/>
                    </a:lnTo>
                    <a:lnTo>
                      <a:pt x="710" y="157"/>
                    </a:lnTo>
                    <a:lnTo>
                      <a:pt x="684" y="168"/>
                    </a:lnTo>
                    <a:lnTo>
                      <a:pt x="658" y="179"/>
                    </a:lnTo>
                    <a:lnTo>
                      <a:pt x="628" y="194"/>
                    </a:lnTo>
                    <a:lnTo>
                      <a:pt x="601" y="208"/>
                    </a:lnTo>
                    <a:lnTo>
                      <a:pt x="575" y="220"/>
                    </a:lnTo>
                    <a:lnTo>
                      <a:pt x="550" y="235"/>
                    </a:lnTo>
                    <a:lnTo>
                      <a:pt x="526" y="248"/>
                    </a:lnTo>
                    <a:lnTo>
                      <a:pt x="502" y="264"/>
                    </a:lnTo>
                    <a:lnTo>
                      <a:pt x="480" y="279"/>
                    </a:lnTo>
                    <a:lnTo>
                      <a:pt x="454" y="296"/>
                    </a:lnTo>
                    <a:lnTo>
                      <a:pt x="429" y="314"/>
                    </a:lnTo>
                    <a:lnTo>
                      <a:pt x="407" y="332"/>
                    </a:lnTo>
                    <a:lnTo>
                      <a:pt x="384" y="351"/>
                    </a:lnTo>
                    <a:lnTo>
                      <a:pt x="363" y="368"/>
                    </a:lnTo>
                    <a:lnTo>
                      <a:pt x="343" y="386"/>
                    </a:lnTo>
                    <a:lnTo>
                      <a:pt x="326" y="402"/>
                    </a:lnTo>
                    <a:lnTo>
                      <a:pt x="303" y="423"/>
                    </a:lnTo>
                    <a:lnTo>
                      <a:pt x="284" y="445"/>
                    </a:lnTo>
                    <a:lnTo>
                      <a:pt x="266" y="463"/>
                    </a:lnTo>
                    <a:lnTo>
                      <a:pt x="247" y="484"/>
                    </a:lnTo>
                    <a:lnTo>
                      <a:pt x="230" y="505"/>
                    </a:lnTo>
                    <a:lnTo>
                      <a:pt x="211" y="528"/>
                    </a:lnTo>
                    <a:lnTo>
                      <a:pt x="194" y="550"/>
                    </a:lnTo>
                    <a:lnTo>
                      <a:pt x="178" y="571"/>
                    </a:lnTo>
                    <a:lnTo>
                      <a:pt x="159" y="595"/>
                    </a:lnTo>
                    <a:lnTo>
                      <a:pt x="145" y="615"/>
                    </a:lnTo>
                    <a:lnTo>
                      <a:pt x="132" y="635"/>
                    </a:lnTo>
                    <a:lnTo>
                      <a:pt x="123" y="648"/>
                    </a:lnTo>
                    <a:lnTo>
                      <a:pt x="113" y="662"/>
                    </a:lnTo>
                    <a:lnTo>
                      <a:pt x="106" y="673"/>
                    </a:lnTo>
                    <a:lnTo>
                      <a:pt x="101" y="684"/>
                    </a:lnTo>
                    <a:lnTo>
                      <a:pt x="93" y="697"/>
                    </a:lnTo>
                    <a:lnTo>
                      <a:pt x="87" y="712"/>
                    </a:lnTo>
                    <a:lnTo>
                      <a:pt x="79" y="727"/>
                    </a:lnTo>
                    <a:lnTo>
                      <a:pt x="72" y="739"/>
                    </a:lnTo>
                    <a:lnTo>
                      <a:pt x="66" y="750"/>
                    </a:lnTo>
                    <a:lnTo>
                      <a:pt x="58" y="765"/>
                    </a:lnTo>
                    <a:lnTo>
                      <a:pt x="51" y="780"/>
                    </a:lnTo>
                    <a:lnTo>
                      <a:pt x="45" y="795"/>
                    </a:lnTo>
                    <a:lnTo>
                      <a:pt x="36" y="811"/>
                    </a:lnTo>
                    <a:lnTo>
                      <a:pt x="31" y="825"/>
                    </a:lnTo>
                    <a:lnTo>
                      <a:pt x="25" y="837"/>
                    </a:lnTo>
                    <a:lnTo>
                      <a:pt x="20" y="852"/>
                    </a:lnTo>
                    <a:lnTo>
                      <a:pt x="14" y="867"/>
                    </a:lnTo>
                    <a:lnTo>
                      <a:pt x="9" y="882"/>
                    </a:lnTo>
                    <a:lnTo>
                      <a:pt x="5" y="893"/>
                    </a:lnTo>
                    <a:lnTo>
                      <a:pt x="0" y="907"/>
                    </a:lnTo>
                    <a:close/>
                  </a:path>
                </a:pathLst>
              </a:custGeom>
              <a:gradFill rotWithShape="0">
                <a:gsLst>
                  <a:gs pos="0">
                    <a:srgbClr val="F3E0F9"/>
                  </a:gs>
                  <a:gs pos="100000">
                    <a:srgbClr val="9900CC"/>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09" name="Freeform 11"/>
              <p:cNvSpPr>
                <a:spLocks/>
              </p:cNvSpPr>
              <p:nvPr/>
            </p:nvSpPr>
            <p:spPr bwMode="auto">
              <a:xfrm>
                <a:off x="2664" y="2529"/>
                <a:ext cx="1427" cy="984"/>
              </a:xfrm>
              <a:custGeom>
                <a:avLst/>
                <a:gdLst>
                  <a:gd name="T0" fmla="*/ 1235 w 1429"/>
                  <a:gd name="T1" fmla="*/ 0 h 983"/>
                  <a:gd name="T2" fmla="*/ 1224 w 1429"/>
                  <a:gd name="T3" fmla="*/ 32 h 983"/>
                  <a:gd name="T4" fmla="*/ 1209 w 1429"/>
                  <a:gd name="T5" fmla="*/ 72 h 983"/>
                  <a:gd name="T6" fmla="*/ 1194 w 1429"/>
                  <a:gd name="T7" fmla="*/ 105 h 983"/>
                  <a:gd name="T8" fmla="*/ 1178 w 1429"/>
                  <a:gd name="T9" fmla="*/ 141 h 983"/>
                  <a:gd name="T10" fmla="*/ 1159 w 1429"/>
                  <a:gd name="T11" fmla="*/ 177 h 983"/>
                  <a:gd name="T12" fmla="*/ 1138 w 1429"/>
                  <a:gd name="T13" fmla="*/ 211 h 983"/>
                  <a:gd name="T14" fmla="*/ 1121 w 1429"/>
                  <a:gd name="T15" fmla="*/ 238 h 983"/>
                  <a:gd name="T16" fmla="*/ 1100 w 1429"/>
                  <a:gd name="T17" fmla="*/ 268 h 983"/>
                  <a:gd name="T18" fmla="*/ 1077 w 1429"/>
                  <a:gd name="T19" fmla="*/ 299 h 983"/>
                  <a:gd name="T20" fmla="*/ 1060 w 1429"/>
                  <a:gd name="T21" fmla="*/ 324 h 983"/>
                  <a:gd name="T22" fmla="*/ 1031 w 1429"/>
                  <a:gd name="T23" fmla="*/ 357 h 983"/>
                  <a:gd name="T24" fmla="*/ 996 w 1429"/>
                  <a:gd name="T25" fmla="*/ 396 h 983"/>
                  <a:gd name="T26" fmla="*/ 959 w 1429"/>
                  <a:gd name="T27" fmla="*/ 435 h 983"/>
                  <a:gd name="T28" fmla="*/ 919 w 1429"/>
                  <a:gd name="T29" fmla="*/ 469 h 983"/>
                  <a:gd name="T30" fmla="*/ 879 w 1429"/>
                  <a:gd name="T31" fmla="*/ 500 h 983"/>
                  <a:gd name="T32" fmla="*/ 831 w 1429"/>
                  <a:gd name="T33" fmla="*/ 535 h 983"/>
                  <a:gd name="T34" fmla="*/ 782 w 1429"/>
                  <a:gd name="T35" fmla="*/ 566 h 983"/>
                  <a:gd name="T36" fmla="*/ 729 w 1429"/>
                  <a:gd name="T37" fmla="*/ 594 h 983"/>
                  <a:gd name="T38" fmla="*/ 680 w 1429"/>
                  <a:gd name="T39" fmla="*/ 618 h 983"/>
                  <a:gd name="T40" fmla="*/ 632 w 1429"/>
                  <a:gd name="T41" fmla="*/ 639 h 983"/>
                  <a:gd name="T42" fmla="*/ 582 w 1429"/>
                  <a:gd name="T43" fmla="*/ 657 h 983"/>
                  <a:gd name="T44" fmla="*/ 531 w 1429"/>
                  <a:gd name="T45" fmla="*/ 673 h 983"/>
                  <a:gd name="T46" fmla="*/ 474 w 1429"/>
                  <a:gd name="T47" fmla="*/ 688 h 983"/>
                  <a:gd name="T48" fmla="*/ 415 w 1429"/>
                  <a:gd name="T49" fmla="*/ 699 h 983"/>
                  <a:gd name="T50" fmla="*/ 357 w 1429"/>
                  <a:gd name="T51" fmla="*/ 706 h 983"/>
                  <a:gd name="T52" fmla="*/ 295 w 1429"/>
                  <a:gd name="T53" fmla="*/ 710 h 983"/>
                  <a:gd name="T54" fmla="*/ 234 w 1429"/>
                  <a:gd name="T55" fmla="*/ 710 h 983"/>
                  <a:gd name="T56" fmla="*/ 0 w 1429"/>
                  <a:gd name="T57" fmla="*/ 803 h 983"/>
                  <a:gd name="T58" fmla="*/ 234 w 1429"/>
                  <a:gd name="T59" fmla="*/ 914 h 983"/>
                  <a:gd name="T60" fmla="*/ 305 w 1429"/>
                  <a:gd name="T61" fmla="*/ 913 h 983"/>
                  <a:gd name="T62" fmla="*/ 371 w 1429"/>
                  <a:gd name="T63" fmla="*/ 908 h 983"/>
                  <a:gd name="T64" fmla="*/ 429 w 1429"/>
                  <a:gd name="T65" fmla="*/ 902 h 983"/>
                  <a:gd name="T66" fmla="*/ 488 w 1429"/>
                  <a:gd name="T67" fmla="*/ 892 h 983"/>
                  <a:gd name="T68" fmla="*/ 542 w 1429"/>
                  <a:gd name="T69" fmla="*/ 880 h 983"/>
                  <a:gd name="T70" fmla="*/ 606 w 1429"/>
                  <a:gd name="T71" fmla="*/ 864 h 983"/>
                  <a:gd name="T72" fmla="*/ 659 w 1429"/>
                  <a:gd name="T73" fmla="*/ 847 h 983"/>
                  <a:gd name="T74" fmla="*/ 719 w 1429"/>
                  <a:gd name="T75" fmla="*/ 824 h 983"/>
                  <a:gd name="T76" fmla="*/ 771 w 1429"/>
                  <a:gd name="T77" fmla="*/ 802 h 983"/>
                  <a:gd name="T78" fmla="*/ 828 w 1429"/>
                  <a:gd name="T79" fmla="*/ 773 h 983"/>
                  <a:gd name="T80" fmla="*/ 879 w 1429"/>
                  <a:gd name="T81" fmla="*/ 746 h 983"/>
                  <a:gd name="T82" fmla="*/ 927 w 1429"/>
                  <a:gd name="T83" fmla="*/ 717 h 983"/>
                  <a:gd name="T84" fmla="*/ 975 w 1429"/>
                  <a:gd name="T85" fmla="*/ 685 h 983"/>
                  <a:gd name="T86" fmla="*/ 1023 w 1429"/>
                  <a:gd name="T87" fmla="*/ 649 h 983"/>
                  <a:gd name="T88" fmla="*/ 1066 w 1429"/>
                  <a:gd name="T89" fmla="*/ 613 h 983"/>
                  <a:gd name="T90" fmla="*/ 1103 w 1429"/>
                  <a:gd name="T91" fmla="*/ 579 h 983"/>
                  <a:gd name="T92" fmla="*/ 1146 w 1429"/>
                  <a:gd name="T93" fmla="*/ 536 h 983"/>
                  <a:gd name="T94" fmla="*/ 1182 w 1429"/>
                  <a:gd name="T95" fmla="*/ 497 h 983"/>
                  <a:gd name="T96" fmla="*/ 1218 w 1429"/>
                  <a:gd name="T97" fmla="*/ 454 h 983"/>
                  <a:gd name="T98" fmla="*/ 1251 w 1429"/>
                  <a:gd name="T99" fmla="*/ 410 h 983"/>
                  <a:gd name="T100" fmla="*/ 1284 w 1429"/>
                  <a:gd name="T101" fmla="*/ 367 h 983"/>
                  <a:gd name="T102" fmla="*/ 1306 w 1429"/>
                  <a:gd name="T103" fmla="*/ 333 h 983"/>
                  <a:gd name="T104" fmla="*/ 1324 w 1429"/>
                  <a:gd name="T105" fmla="*/ 308 h 983"/>
                  <a:gd name="T106" fmla="*/ 1336 w 1429"/>
                  <a:gd name="T107" fmla="*/ 284 h 983"/>
                  <a:gd name="T108" fmla="*/ 1350 w 1429"/>
                  <a:gd name="T109" fmla="*/ 255 h 983"/>
                  <a:gd name="T110" fmla="*/ 1363 w 1429"/>
                  <a:gd name="T111" fmla="*/ 231 h 983"/>
                  <a:gd name="T112" fmla="*/ 1378 w 1429"/>
                  <a:gd name="T113" fmla="*/ 201 h 983"/>
                  <a:gd name="T114" fmla="*/ 1393 w 1429"/>
                  <a:gd name="T115" fmla="*/ 170 h 983"/>
                  <a:gd name="T116" fmla="*/ 1404 w 1429"/>
                  <a:gd name="T117" fmla="*/ 144 h 983"/>
                  <a:gd name="T118" fmla="*/ 1416 w 1429"/>
                  <a:gd name="T119" fmla="*/ 114 h 983"/>
                  <a:gd name="T120" fmla="*/ 1424 w 1429"/>
                  <a:gd name="T121" fmla="*/ 88 h 9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429"/>
                  <a:gd name="T184" fmla="*/ 0 h 983"/>
                  <a:gd name="T185" fmla="*/ 1429 w 1429"/>
                  <a:gd name="T186" fmla="*/ 983 h 98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429" h="983">
                    <a:moveTo>
                      <a:pt x="1429" y="74"/>
                    </a:moveTo>
                    <a:lnTo>
                      <a:pt x="1235" y="0"/>
                    </a:lnTo>
                    <a:lnTo>
                      <a:pt x="1230" y="16"/>
                    </a:lnTo>
                    <a:lnTo>
                      <a:pt x="1224" y="32"/>
                    </a:lnTo>
                    <a:lnTo>
                      <a:pt x="1217" y="53"/>
                    </a:lnTo>
                    <a:lnTo>
                      <a:pt x="1209" y="72"/>
                    </a:lnTo>
                    <a:lnTo>
                      <a:pt x="1202" y="90"/>
                    </a:lnTo>
                    <a:lnTo>
                      <a:pt x="1194" y="105"/>
                    </a:lnTo>
                    <a:lnTo>
                      <a:pt x="1186" y="125"/>
                    </a:lnTo>
                    <a:lnTo>
                      <a:pt x="1178" y="141"/>
                    </a:lnTo>
                    <a:lnTo>
                      <a:pt x="1168" y="160"/>
                    </a:lnTo>
                    <a:lnTo>
                      <a:pt x="1159" y="177"/>
                    </a:lnTo>
                    <a:lnTo>
                      <a:pt x="1148" y="195"/>
                    </a:lnTo>
                    <a:lnTo>
                      <a:pt x="1138" y="211"/>
                    </a:lnTo>
                    <a:lnTo>
                      <a:pt x="1130" y="225"/>
                    </a:lnTo>
                    <a:lnTo>
                      <a:pt x="1121" y="238"/>
                    </a:lnTo>
                    <a:lnTo>
                      <a:pt x="1111" y="253"/>
                    </a:lnTo>
                    <a:lnTo>
                      <a:pt x="1100" y="268"/>
                    </a:lnTo>
                    <a:lnTo>
                      <a:pt x="1088" y="284"/>
                    </a:lnTo>
                    <a:lnTo>
                      <a:pt x="1077" y="299"/>
                    </a:lnTo>
                    <a:lnTo>
                      <a:pt x="1070" y="311"/>
                    </a:lnTo>
                    <a:lnTo>
                      <a:pt x="1060" y="324"/>
                    </a:lnTo>
                    <a:lnTo>
                      <a:pt x="1046" y="340"/>
                    </a:lnTo>
                    <a:lnTo>
                      <a:pt x="1031" y="357"/>
                    </a:lnTo>
                    <a:lnTo>
                      <a:pt x="1014" y="378"/>
                    </a:lnTo>
                    <a:lnTo>
                      <a:pt x="996" y="396"/>
                    </a:lnTo>
                    <a:lnTo>
                      <a:pt x="978" y="416"/>
                    </a:lnTo>
                    <a:lnTo>
                      <a:pt x="959" y="435"/>
                    </a:lnTo>
                    <a:lnTo>
                      <a:pt x="937" y="454"/>
                    </a:lnTo>
                    <a:lnTo>
                      <a:pt x="919" y="469"/>
                    </a:lnTo>
                    <a:lnTo>
                      <a:pt x="901" y="484"/>
                    </a:lnTo>
                    <a:lnTo>
                      <a:pt x="879" y="500"/>
                    </a:lnTo>
                    <a:lnTo>
                      <a:pt x="856" y="517"/>
                    </a:lnTo>
                    <a:lnTo>
                      <a:pt x="831" y="535"/>
                    </a:lnTo>
                    <a:lnTo>
                      <a:pt x="809" y="550"/>
                    </a:lnTo>
                    <a:lnTo>
                      <a:pt x="782" y="566"/>
                    </a:lnTo>
                    <a:lnTo>
                      <a:pt x="755" y="582"/>
                    </a:lnTo>
                    <a:lnTo>
                      <a:pt x="729" y="594"/>
                    </a:lnTo>
                    <a:lnTo>
                      <a:pt x="704" y="607"/>
                    </a:lnTo>
                    <a:lnTo>
                      <a:pt x="680" y="618"/>
                    </a:lnTo>
                    <a:lnTo>
                      <a:pt x="658" y="628"/>
                    </a:lnTo>
                    <a:lnTo>
                      <a:pt x="632" y="639"/>
                    </a:lnTo>
                    <a:lnTo>
                      <a:pt x="607" y="648"/>
                    </a:lnTo>
                    <a:lnTo>
                      <a:pt x="582" y="657"/>
                    </a:lnTo>
                    <a:lnTo>
                      <a:pt x="555" y="665"/>
                    </a:lnTo>
                    <a:lnTo>
                      <a:pt x="531" y="673"/>
                    </a:lnTo>
                    <a:lnTo>
                      <a:pt x="503" y="680"/>
                    </a:lnTo>
                    <a:lnTo>
                      <a:pt x="474" y="688"/>
                    </a:lnTo>
                    <a:lnTo>
                      <a:pt x="445" y="694"/>
                    </a:lnTo>
                    <a:lnTo>
                      <a:pt x="415" y="699"/>
                    </a:lnTo>
                    <a:lnTo>
                      <a:pt x="384" y="704"/>
                    </a:lnTo>
                    <a:lnTo>
                      <a:pt x="357" y="706"/>
                    </a:lnTo>
                    <a:lnTo>
                      <a:pt x="328" y="709"/>
                    </a:lnTo>
                    <a:lnTo>
                      <a:pt x="295" y="710"/>
                    </a:lnTo>
                    <a:lnTo>
                      <a:pt x="267" y="710"/>
                    </a:lnTo>
                    <a:lnTo>
                      <a:pt x="234" y="710"/>
                    </a:lnTo>
                    <a:lnTo>
                      <a:pt x="234" y="639"/>
                    </a:lnTo>
                    <a:lnTo>
                      <a:pt x="0" y="803"/>
                    </a:lnTo>
                    <a:lnTo>
                      <a:pt x="234" y="983"/>
                    </a:lnTo>
                    <a:lnTo>
                      <a:pt x="234" y="914"/>
                    </a:lnTo>
                    <a:lnTo>
                      <a:pt x="271" y="914"/>
                    </a:lnTo>
                    <a:lnTo>
                      <a:pt x="305" y="913"/>
                    </a:lnTo>
                    <a:lnTo>
                      <a:pt x="340" y="910"/>
                    </a:lnTo>
                    <a:lnTo>
                      <a:pt x="371" y="908"/>
                    </a:lnTo>
                    <a:lnTo>
                      <a:pt x="400" y="905"/>
                    </a:lnTo>
                    <a:lnTo>
                      <a:pt x="429" y="902"/>
                    </a:lnTo>
                    <a:lnTo>
                      <a:pt x="460" y="897"/>
                    </a:lnTo>
                    <a:lnTo>
                      <a:pt x="488" y="892"/>
                    </a:lnTo>
                    <a:lnTo>
                      <a:pt x="514" y="887"/>
                    </a:lnTo>
                    <a:lnTo>
                      <a:pt x="542" y="880"/>
                    </a:lnTo>
                    <a:lnTo>
                      <a:pt x="578" y="872"/>
                    </a:lnTo>
                    <a:lnTo>
                      <a:pt x="606" y="864"/>
                    </a:lnTo>
                    <a:lnTo>
                      <a:pt x="633" y="856"/>
                    </a:lnTo>
                    <a:lnTo>
                      <a:pt x="659" y="847"/>
                    </a:lnTo>
                    <a:lnTo>
                      <a:pt x="690" y="836"/>
                    </a:lnTo>
                    <a:lnTo>
                      <a:pt x="719" y="824"/>
                    </a:lnTo>
                    <a:lnTo>
                      <a:pt x="745" y="813"/>
                    </a:lnTo>
                    <a:lnTo>
                      <a:pt x="771" y="802"/>
                    </a:lnTo>
                    <a:lnTo>
                      <a:pt x="801" y="787"/>
                    </a:lnTo>
                    <a:lnTo>
                      <a:pt x="828" y="773"/>
                    </a:lnTo>
                    <a:lnTo>
                      <a:pt x="855" y="761"/>
                    </a:lnTo>
                    <a:lnTo>
                      <a:pt x="879" y="746"/>
                    </a:lnTo>
                    <a:lnTo>
                      <a:pt x="902" y="734"/>
                    </a:lnTo>
                    <a:lnTo>
                      <a:pt x="927" y="717"/>
                    </a:lnTo>
                    <a:lnTo>
                      <a:pt x="949" y="703"/>
                    </a:lnTo>
                    <a:lnTo>
                      <a:pt x="975" y="685"/>
                    </a:lnTo>
                    <a:lnTo>
                      <a:pt x="1000" y="668"/>
                    </a:lnTo>
                    <a:lnTo>
                      <a:pt x="1023" y="649"/>
                    </a:lnTo>
                    <a:lnTo>
                      <a:pt x="1045" y="630"/>
                    </a:lnTo>
                    <a:lnTo>
                      <a:pt x="1066" y="613"/>
                    </a:lnTo>
                    <a:lnTo>
                      <a:pt x="1086" y="596"/>
                    </a:lnTo>
                    <a:lnTo>
                      <a:pt x="1103" y="579"/>
                    </a:lnTo>
                    <a:lnTo>
                      <a:pt x="1126" y="558"/>
                    </a:lnTo>
                    <a:lnTo>
                      <a:pt x="1146" y="536"/>
                    </a:lnTo>
                    <a:lnTo>
                      <a:pt x="1163" y="518"/>
                    </a:lnTo>
                    <a:lnTo>
                      <a:pt x="1182" y="497"/>
                    </a:lnTo>
                    <a:lnTo>
                      <a:pt x="1199" y="476"/>
                    </a:lnTo>
                    <a:lnTo>
                      <a:pt x="1218" y="454"/>
                    </a:lnTo>
                    <a:lnTo>
                      <a:pt x="1235" y="431"/>
                    </a:lnTo>
                    <a:lnTo>
                      <a:pt x="1251" y="410"/>
                    </a:lnTo>
                    <a:lnTo>
                      <a:pt x="1270" y="387"/>
                    </a:lnTo>
                    <a:lnTo>
                      <a:pt x="1284" y="367"/>
                    </a:lnTo>
                    <a:lnTo>
                      <a:pt x="1297" y="347"/>
                    </a:lnTo>
                    <a:lnTo>
                      <a:pt x="1306" y="333"/>
                    </a:lnTo>
                    <a:lnTo>
                      <a:pt x="1316" y="319"/>
                    </a:lnTo>
                    <a:lnTo>
                      <a:pt x="1324" y="308"/>
                    </a:lnTo>
                    <a:lnTo>
                      <a:pt x="1329" y="297"/>
                    </a:lnTo>
                    <a:lnTo>
                      <a:pt x="1336" y="284"/>
                    </a:lnTo>
                    <a:lnTo>
                      <a:pt x="1342" y="270"/>
                    </a:lnTo>
                    <a:lnTo>
                      <a:pt x="1350" y="255"/>
                    </a:lnTo>
                    <a:lnTo>
                      <a:pt x="1357" y="242"/>
                    </a:lnTo>
                    <a:lnTo>
                      <a:pt x="1363" y="231"/>
                    </a:lnTo>
                    <a:lnTo>
                      <a:pt x="1371" y="216"/>
                    </a:lnTo>
                    <a:lnTo>
                      <a:pt x="1378" y="201"/>
                    </a:lnTo>
                    <a:lnTo>
                      <a:pt x="1385" y="186"/>
                    </a:lnTo>
                    <a:lnTo>
                      <a:pt x="1393" y="170"/>
                    </a:lnTo>
                    <a:lnTo>
                      <a:pt x="1398" y="156"/>
                    </a:lnTo>
                    <a:lnTo>
                      <a:pt x="1404" y="144"/>
                    </a:lnTo>
                    <a:lnTo>
                      <a:pt x="1409" y="129"/>
                    </a:lnTo>
                    <a:lnTo>
                      <a:pt x="1416" y="114"/>
                    </a:lnTo>
                    <a:lnTo>
                      <a:pt x="1421" y="99"/>
                    </a:lnTo>
                    <a:lnTo>
                      <a:pt x="1424" y="88"/>
                    </a:lnTo>
                    <a:lnTo>
                      <a:pt x="1429" y="74"/>
                    </a:lnTo>
                    <a:close/>
                  </a:path>
                </a:pathLst>
              </a:custGeom>
              <a:gradFill rotWithShape="0">
                <a:gsLst>
                  <a:gs pos="0">
                    <a:srgbClr val="D9ECD9"/>
                  </a:gs>
                  <a:gs pos="100000">
                    <a:srgbClr val="339933"/>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grpSp>
            <p:nvGrpSpPr>
              <p:cNvPr id="74766" name="Group 12"/>
              <p:cNvGrpSpPr>
                <a:grpSpLocks/>
              </p:cNvGrpSpPr>
              <p:nvPr/>
            </p:nvGrpSpPr>
            <p:grpSpPr bwMode="auto">
              <a:xfrm>
                <a:off x="2016" y="1440"/>
                <a:ext cx="1632" cy="1536"/>
                <a:chOff x="3840" y="1315"/>
                <a:chExt cx="2094" cy="2135"/>
              </a:xfrm>
            </p:grpSpPr>
            <p:sp>
              <p:nvSpPr>
                <p:cNvPr id="106511" name="Freeform 13"/>
                <p:cNvSpPr>
                  <a:spLocks/>
                </p:cNvSpPr>
                <p:nvPr/>
              </p:nvSpPr>
              <p:spPr bwMode="auto">
                <a:xfrm>
                  <a:off x="3862" y="1659"/>
                  <a:ext cx="1062" cy="772"/>
                </a:xfrm>
                <a:custGeom>
                  <a:avLst/>
                  <a:gdLst>
                    <a:gd name="T0" fmla="*/ 17 w 2127"/>
                    <a:gd name="T1" fmla="*/ 9 h 1546"/>
                    <a:gd name="T2" fmla="*/ 16 w 2127"/>
                    <a:gd name="T3" fmla="*/ 0 h 1546"/>
                    <a:gd name="T4" fmla="*/ 0 w 2127"/>
                    <a:gd name="T5" fmla="*/ 5 h 1546"/>
                    <a:gd name="T6" fmla="*/ 7 w 2127"/>
                    <a:gd name="T7" fmla="*/ 13 h 1546"/>
                    <a:gd name="T8" fmla="*/ 9 w 2127"/>
                    <a:gd name="T9" fmla="*/ 9 h 1546"/>
                    <a:gd name="T10" fmla="*/ 6 w 2127"/>
                    <a:gd name="T11" fmla="*/ 7 h 1546"/>
                    <a:gd name="T12" fmla="*/ 14 w 2127"/>
                    <a:gd name="T13" fmla="*/ 5 h 1546"/>
                    <a:gd name="T14" fmla="*/ 14 w 2127"/>
                    <a:gd name="T15" fmla="*/ 8 h 1546"/>
                    <a:gd name="T16" fmla="*/ 17 w 2127"/>
                    <a:gd name="T17" fmla="*/ 9 h 1546"/>
                    <a:gd name="T18" fmla="*/ 17 w 2127"/>
                    <a:gd name="T19" fmla="*/ 9 h 154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27"/>
                    <a:gd name="T31" fmla="*/ 0 h 1546"/>
                    <a:gd name="T32" fmla="*/ 2127 w 2127"/>
                    <a:gd name="T33" fmla="*/ 1546 h 154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27" h="1546">
                      <a:moveTo>
                        <a:pt x="2127" y="1063"/>
                      </a:moveTo>
                      <a:lnTo>
                        <a:pt x="1996" y="0"/>
                      </a:lnTo>
                      <a:lnTo>
                        <a:pt x="0" y="612"/>
                      </a:lnTo>
                      <a:lnTo>
                        <a:pt x="848" y="1546"/>
                      </a:lnTo>
                      <a:lnTo>
                        <a:pt x="1068" y="1137"/>
                      </a:lnTo>
                      <a:lnTo>
                        <a:pt x="760" y="789"/>
                      </a:lnTo>
                      <a:lnTo>
                        <a:pt x="1705" y="624"/>
                      </a:lnTo>
                      <a:lnTo>
                        <a:pt x="1751" y="985"/>
                      </a:lnTo>
                      <a:lnTo>
                        <a:pt x="2127" y="1063"/>
                      </a:lnTo>
                      <a:close/>
                    </a:path>
                  </a:pathLst>
                </a:custGeom>
                <a:solidFill>
                  <a:srgbClr val="BD0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12" name="Freeform 14"/>
                <p:cNvSpPr>
                  <a:spLocks/>
                </p:cNvSpPr>
                <p:nvPr/>
              </p:nvSpPr>
              <p:spPr bwMode="auto">
                <a:xfrm>
                  <a:off x="5198" y="1847"/>
                  <a:ext cx="736" cy="827"/>
                </a:xfrm>
                <a:custGeom>
                  <a:avLst/>
                  <a:gdLst>
                    <a:gd name="T0" fmla="*/ 8 w 1471"/>
                    <a:gd name="T1" fmla="*/ 1 h 1658"/>
                    <a:gd name="T2" fmla="*/ 9 w 1471"/>
                    <a:gd name="T3" fmla="*/ 0 h 1658"/>
                    <a:gd name="T4" fmla="*/ 12 w 1471"/>
                    <a:gd name="T5" fmla="*/ 3 h 1658"/>
                    <a:gd name="T6" fmla="*/ 3 w 1471"/>
                    <a:gd name="T7" fmla="*/ 13 h 1658"/>
                    <a:gd name="T8" fmla="*/ 0 w 1471"/>
                    <a:gd name="T9" fmla="*/ 10 h 1658"/>
                    <a:gd name="T10" fmla="*/ 8 w 1471"/>
                    <a:gd name="T11" fmla="*/ 1 h 1658"/>
                    <a:gd name="T12" fmla="*/ 8 w 1471"/>
                    <a:gd name="T13" fmla="*/ 1 h 1658"/>
                    <a:gd name="T14" fmla="*/ 8 w 1471"/>
                    <a:gd name="T15" fmla="*/ 1 h 1658"/>
                    <a:gd name="T16" fmla="*/ 0 60000 65536"/>
                    <a:gd name="T17" fmla="*/ 0 60000 65536"/>
                    <a:gd name="T18" fmla="*/ 0 60000 65536"/>
                    <a:gd name="T19" fmla="*/ 0 60000 65536"/>
                    <a:gd name="T20" fmla="*/ 0 60000 65536"/>
                    <a:gd name="T21" fmla="*/ 0 60000 65536"/>
                    <a:gd name="T22" fmla="*/ 0 60000 65536"/>
                    <a:gd name="T23" fmla="*/ 0 60000 65536"/>
                    <a:gd name="T24" fmla="*/ 0 w 1471"/>
                    <a:gd name="T25" fmla="*/ 0 h 1658"/>
                    <a:gd name="T26" fmla="*/ 1471 w 1471"/>
                    <a:gd name="T27" fmla="*/ 1658 h 165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71" h="1658">
                      <a:moveTo>
                        <a:pt x="1007" y="66"/>
                      </a:moveTo>
                      <a:lnTo>
                        <a:pt x="1066" y="0"/>
                      </a:lnTo>
                      <a:lnTo>
                        <a:pt x="1471" y="304"/>
                      </a:lnTo>
                      <a:lnTo>
                        <a:pt x="328" y="1658"/>
                      </a:lnTo>
                      <a:lnTo>
                        <a:pt x="0" y="1262"/>
                      </a:lnTo>
                      <a:lnTo>
                        <a:pt x="920" y="85"/>
                      </a:lnTo>
                      <a:lnTo>
                        <a:pt x="1007" y="66"/>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13" name="Freeform 15"/>
                <p:cNvSpPr>
                  <a:spLocks/>
                </p:cNvSpPr>
                <p:nvPr/>
              </p:nvSpPr>
              <p:spPr bwMode="auto">
                <a:xfrm>
                  <a:off x="4972" y="1315"/>
                  <a:ext cx="859" cy="1456"/>
                </a:xfrm>
                <a:custGeom>
                  <a:avLst/>
                  <a:gdLst>
                    <a:gd name="T0" fmla="*/ 7 w 1719"/>
                    <a:gd name="T1" fmla="*/ 0 h 2915"/>
                    <a:gd name="T2" fmla="*/ 5 w 1719"/>
                    <a:gd name="T3" fmla="*/ 0 h 2915"/>
                    <a:gd name="T4" fmla="*/ 5 w 1719"/>
                    <a:gd name="T5" fmla="*/ 1 h 2915"/>
                    <a:gd name="T6" fmla="*/ 4 w 1719"/>
                    <a:gd name="T7" fmla="*/ 1 h 2915"/>
                    <a:gd name="T8" fmla="*/ 4 w 1719"/>
                    <a:gd name="T9" fmla="*/ 3 h 2915"/>
                    <a:gd name="T10" fmla="*/ 2 w 1719"/>
                    <a:gd name="T11" fmla="*/ 3 h 2915"/>
                    <a:gd name="T12" fmla="*/ 4 w 1719"/>
                    <a:gd name="T13" fmla="*/ 6 h 2915"/>
                    <a:gd name="T14" fmla="*/ 2 w 1719"/>
                    <a:gd name="T15" fmla="*/ 6 h 2915"/>
                    <a:gd name="T16" fmla="*/ 0 w 1719"/>
                    <a:gd name="T17" fmla="*/ 11 h 2915"/>
                    <a:gd name="T18" fmla="*/ 1 w 1719"/>
                    <a:gd name="T19" fmla="*/ 11 h 2915"/>
                    <a:gd name="T20" fmla="*/ 5 w 1719"/>
                    <a:gd name="T21" fmla="*/ 7 h 2915"/>
                    <a:gd name="T22" fmla="*/ 11 w 1719"/>
                    <a:gd name="T23" fmla="*/ 18 h 2915"/>
                    <a:gd name="T24" fmla="*/ 13 w 1719"/>
                    <a:gd name="T25" fmla="*/ 22 h 2915"/>
                    <a:gd name="T26" fmla="*/ 12 w 1719"/>
                    <a:gd name="T27" fmla="*/ 20 h 2915"/>
                    <a:gd name="T28" fmla="*/ 7 w 1719"/>
                    <a:gd name="T29" fmla="*/ 6 h 2915"/>
                    <a:gd name="T30" fmla="*/ 6 w 1719"/>
                    <a:gd name="T31" fmla="*/ 1 h 2915"/>
                    <a:gd name="T32" fmla="*/ 7 w 1719"/>
                    <a:gd name="T33" fmla="*/ 0 h 2915"/>
                    <a:gd name="T34" fmla="*/ 7 w 1719"/>
                    <a:gd name="T35" fmla="*/ 0 h 29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19"/>
                    <a:gd name="T55" fmla="*/ 0 h 2915"/>
                    <a:gd name="T56" fmla="*/ 1719 w 1719"/>
                    <a:gd name="T57" fmla="*/ 2915 h 291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19" h="2915">
                      <a:moveTo>
                        <a:pt x="909" y="0"/>
                      </a:moveTo>
                      <a:lnTo>
                        <a:pt x="688" y="6"/>
                      </a:lnTo>
                      <a:lnTo>
                        <a:pt x="702" y="249"/>
                      </a:lnTo>
                      <a:lnTo>
                        <a:pt x="633" y="249"/>
                      </a:lnTo>
                      <a:lnTo>
                        <a:pt x="595" y="443"/>
                      </a:lnTo>
                      <a:lnTo>
                        <a:pt x="369" y="413"/>
                      </a:lnTo>
                      <a:lnTo>
                        <a:pt x="517" y="778"/>
                      </a:lnTo>
                      <a:lnTo>
                        <a:pt x="363" y="819"/>
                      </a:lnTo>
                      <a:lnTo>
                        <a:pt x="0" y="1464"/>
                      </a:lnTo>
                      <a:lnTo>
                        <a:pt x="223" y="1464"/>
                      </a:lnTo>
                      <a:lnTo>
                        <a:pt x="688" y="945"/>
                      </a:lnTo>
                      <a:lnTo>
                        <a:pt x="1409" y="2430"/>
                      </a:lnTo>
                      <a:lnTo>
                        <a:pt x="1719" y="2915"/>
                      </a:lnTo>
                      <a:lnTo>
                        <a:pt x="1631" y="2675"/>
                      </a:lnTo>
                      <a:lnTo>
                        <a:pt x="915" y="867"/>
                      </a:lnTo>
                      <a:lnTo>
                        <a:pt x="846" y="137"/>
                      </a:lnTo>
                      <a:lnTo>
                        <a:pt x="909" y="0"/>
                      </a:lnTo>
                      <a:close/>
                    </a:path>
                  </a:pathLst>
                </a:custGeom>
                <a:solidFill>
                  <a:srgbClr val="898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14" name="Freeform 16"/>
                <p:cNvSpPr>
                  <a:spLocks/>
                </p:cNvSpPr>
                <p:nvPr/>
              </p:nvSpPr>
              <p:spPr bwMode="auto">
                <a:xfrm>
                  <a:off x="5058" y="1315"/>
                  <a:ext cx="773" cy="1454"/>
                </a:xfrm>
                <a:custGeom>
                  <a:avLst/>
                  <a:gdLst>
                    <a:gd name="T0" fmla="*/ 5 w 1550"/>
                    <a:gd name="T1" fmla="*/ 0 h 2911"/>
                    <a:gd name="T2" fmla="*/ 5 w 1550"/>
                    <a:gd name="T3" fmla="*/ 1 h 2911"/>
                    <a:gd name="T4" fmla="*/ 4 w 1550"/>
                    <a:gd name="T5" fmla="*/ 1 h 2911"/>
                    <a:gd name="T6" fmla="*/ 4 w 1550"/>
                    <a:gd name="T7" fmla="*/ 3 h 2911"/>
                    <a:gd name="T8" fmla="*/ 2 w 1550"/>
                    <a:gd name="T9" fmla="*/ 3 h 2911"/>
                    <a:gd name="T10" fmla="*/ 2 w 1550"/>
                    <a:gd name="T11" fmla="*/ 3 h 2911"/>
                    <a:gd name="T12" fmla="*/ 3 w 1550"/>
                    <a:gd name="T13" fmla="*/ 6 h 2911"/>
                    <a:gd name="T14" fmla="*/ 0 w 1550"/>
                    <a:gd name="T15" fmla="*/ 11 h 2911"/>
                    <a:gd name="T16" fmla="*/ 1 w 1550"/>
                    <a:gd name="T17" fmla="*/ 11 h 2911"/>
                    <a:gd name="T18" fmla="*/ 4 w 1550"/>
                    <a:gd name="T19" fmla="*/ 7 h 2911"/>
                    <a:gd name="T20" fmla="*/ 9 w 1550"/>
                    <a:gd name="T21" fmla="*/ 18 h 2911"/>
                    <a:gd name="T22" fmla="*/ 10 w 1550"/>
                    <a:gd name="T23" fmla="*/ 18 h 2911"/>
                    <a:gd name="T24" fmla="*/ 12 w 1550"/>
                    <a:gd name="T25" fmla="*/ 22 h 2911"/>
                    <a:gd name="T26" fmla="*/ 10 w 1550"/>
                    <a:gd name="T27" fmla="*/ 18 h 2911"/>
                    <a:gd name="T28" fmla="*/ 11 w 1550"/>
                    <a:gd name="T29" fmla="*/ 18 h 2911"/>
                    <a:gd name="T30" fmla="*/ 6 w 1550"/>
                    <a:gd name="T31" fmla="*/ 7 h 2911"/>
                    <a:gd name="T32" fmla="*/ 7 w 1550"/>
                    <a:gd name="T33" fmla="*/ 3 h 2911"/>
                    <a:gd name="T34" fmla="*/ 6 w 1550"/>
                    <a:gd name="T35" fmla="*/ 3 h 2911"/>
                    <a:gd name="T36" fmla="*/ 6 w 1550"/>
                    <a:gd name="T37" fmla="*/ 2 h 2911"/>
                    <a:gd name="T38" fmla="*/ 5 w 1550"/>
                    <a:gd name="T39" fmla="*/ 2 h 2911"/>
                    <a:gd name="T40" fmla="*/ 5 w 1550"/>
                    <a:gd name="T41" fmla="*/ 0 h 2911"/>
                    <a:gd name="T42" fmla="*/ 5 w 1550"/>
                    <a:gd name="T43" fmla="*/ 0 h 2911"/>
                    <a:gd name="T44" fmla="*/ 5 w 1550"/>
                    <a:gd name="T45" fmla="*/ 0 h 29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50"/>
                    <a:gd name="T70" fmla="*/ 0 h 2911"/>
                    <a:gd name="T71" fmla="*/ 1550 w 1550"/>
                    <a:gd name="T72" fmla="*/ 2911 h 291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50" h="2911">
                      <a:moveTo>
                        <a:pt x="649" y="0"/>
                      </a:moveTo>
                      <a:lnTo>
                        <a:pt x="649" y="253"/>
                      </a:lnTo>
                      <a:lnTo>
                        <a:pt x="588" y="249"/>
                      </a:lnTo>
                      <a:lnTo>
                        <a:pt x="588" y="443"/>
                      </a:lnTo>
                      <a:lnTo>
                        <a:pt x="270" y="420"/>
                      </a:lnTo>
                      <a:lnTo>
                        <a:pt x="352" y="460"/>
                      </a:lnTo>
                      <a:lnTo>
                        <a:pt x="428" y="857"/>
                      </a:lnTo>
                      <a:lnTo>
                        <a:pt x="0" y="1449"/>
                      </a:lnTo>
                      <a:lnTo>
                        <a:pt x="183" y="1426"/>
                      </a:lnTo>
                      <a:lnTo>
                        <a:pt x="622" y="934"/>
                      </a:lnTo>
                      <a:lnTo>
                        <a:pt x="1268" y="2424"/>
                      </a:lnTo>
                      <a:lnTo>
                        <a:pt x="1333" y="2418"/>
                      </a:lnTo>
                      <a:lnTo>
                        <a:pt x="1550" y="2911"/>
                      </a:lnTo>
                      <a:lnTo>
                        <a:pt x="1382" y="2415"/>
                      </a:lnTo>
                      <a:lnTo>
                        <a:pt x="1436" y="2405"/>
                      </a:lnTo>
                      <a:lnTo>
                        <a:pt x="844" y="934"/>
                      </a:lnTo>
                      <a:lnTo>
                        <a:pt x="930" y="504"/>
                      </a:lnTo>
                      <a:lnTo>
                        <a:pt x="770" y="456"/>
                      </a:lnTo>
                      <a:lnTo>
                        <a:pt x="772" y="266"/>
                      </a:lnTo>
                      <a:lnTo>
                        <a:pt x="706" y="266"/>
                      </a:lnTo>
                      <a:lnTo>
                        <a:pt x="746" y="0"/>
                      </a:lnTo>
                      <a:lnTo>
                        <a:pt x="649"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15" name="Freeform 17"/>
                <p:cNvSpPr>
                  <a:spLocks/>
                </p:cNvSpPr>
                <p:nvPr/>
              </p:nvSpPr>
              <p:spPr bwMode="auto">
                <a:xfrm>
                  <a:off x="4906" y="2012"/>
                  <a:ext cx="637" cy="557"/>
                </a:xfrm>
                <a:custGeom>
                  <a:avLst/>
                  <a:gdLst>
                    <a:gd name="T0" fmla="*/ 0 w 1276"/>
                    <a:gd name="T1" fmla="*/ 1 h 1114"/>
                    <a:gd name="T2" fmla="*/ 0 w 1276"/>
                    <a:gd name="T3" fmla="*/ 1 h 1114"/>
                    <a:gd name="T4" fmla="*/ 0 w 1276"/>
                    <a:gd name="T5" fmla="*/ 1 h 1114"/>
                    <a:gd name="T6" fmla="*/ 1 w 1276"/>
                    <a:gd name="T7" fmla="*/ 1 h 1114"/>
                    <a:gd name="T8" fmla="*/ 1 w 1276"/>
                    <a:gd name="T9" fmla="*/ 1 h 1114"/>
                    <a:gd name="T10" fmla="*/ 2 w 1276"/>
                    <a:gd name="T11" fmla="*/ 0 h 1114"/>
                    <a:gd name="T12" fmla="*/ 3 w 1276"/>
                    <a:gd name="T13" fmla="*/ 1 h 1114"/>
                    <a:gd name="T14" fmla="*/ 4 w 1276"/>
                    <a:gd name="T15" fmla="*/ 1 h 1114"/>
                    <a:gd name="T16" fmla="*/ 5 w 1276"/>
                    <a:gd name="T17" fmla="*/ 1 h 1114"/>
                    <a:gd name="T18" fmla="*/ 6 w 1276"/>
                    <a:gd name="T19" fmla="*/ 1 h 1114"/>
                    <a:gd name="T20" fmla="*/ 7 w 1276"/>
                    <a:gd name="T21" fmla="*/ 2 h 1114"/>
                    <a:gd name="T22" fmla="*/ 8 w 1276"/>
                    <a:gd name="T23" fmla="*/ 2 h 1114"/>
                    <a:gd name="T24" fmla="*/ 8 w 1276"/>
                    <a:gd name="T25" fmla="*/ 3 h 1114"/>
                    <a:gd name="T26" fmla="*/ 9 w 1276"/>
                    <a:gd name="T27" fmla="*/ 4 h 1114"/>
                    <a:gd name="T28" fmla="*/ 9 w 1276"/>
                    <a:gd name="T29" fmla="*/ 6 h 1114"/>
                    <a:gd name="T30" fmla="*/ 9 w 1276"/>
                    <a:gd name="T31" fmla="*/ 7 h 1114"/>
                    <a:gd name="T32" fmla="*/ 9 w 1276"/>
                    <a:gd name="T33" fmla="*/ 9 h 1114"/>
                    <a:gd name="T34" fmla="*/ 6 w 1276"/>
                    <a:gd name="T35" fmla="*/ 8 h 1114"/>
                    <a:gd name="T36" fmla="*/ 6 w 1276"/>
                    <a:gd name="T37" fmla="*/ 6 h 1114"/>
                    <a:gd name="T38" fmla="*/ 5 w 1276"/>
                    <a:gd name="T39" fmla="*/ 4 h 1114"/>
                    <a:gd name="T40" fmla="*/ 0 w 1276"/>
                    <a:gd name="T41" fmla="*/ 4 h 1114"/>
                    <a:gd name="T42" fmla="*/ 0 w 1276"/>
                    <a:gd name="T43" fmla="*/ 1 h 1114"/>
                    <a:gd name="T44" fmla="*/ 0 w 1276"/>
                    <a:gd name="T45" fmla="*/ 1 h 11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76"/>
                    <a:gd name="T70" fmla="*/ 0 h 1114"/>
                    <a:gd name="T71" fmla="*/ 1276 w 1276"/>
                    <a:gd name="T72" fmla="*/ 1114 h 111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76" h="1114">
                      <a:moveTo>
                        <a:pt x="0" y="36"/>
                      </a:moveTo>
                      <a:lnTo>
                        <a:pt x="17" y="32"/>
                      </a:lnTo>
                      <a:lnTo>
                        <a:pt x="61" y="22"/>
                      </a:lnTo>
                      <a:lnTo>
                        <a:pt x="129" y="13"/>
                      </a:lnTo>
                      <a:lnTo>
                        <a:pt x="221" y="5"/>
                      </a:lnTo>
                      <a:lnTo>
                        <a:pt x="325" y="0"/>
                      </a:lnTo>
                      <a:lnTo>
                        <a:pt x="443" y="5"/>
                      </a:lnTo>
                      <a:lnTo>
                        <a:pt x="567" y="19"/>
                      </a:lnTo>
                      <a:lnTo>
                        <a:pt x="696" y="47"/>
                      </a:lnTo>
                      <a:lnTo>
                        <a:pt x="818" y="89"/>
                      </a:lnTo>
                      <a:lnTo>
                        <a:pt x="937" y="152"/>
                      </a:lnTo>
                      <a:lnTo>
                        <a:pt x="1042" y="239"/>
                      </a:lnTo>
                      <a:lnTo>
                        <a:pt x="1137" y="351"/>
                      </a:lnTo>
                      <a:lnTo>
                        <a:pt x="1209" y="490"/>
                      </a:lnTo>
                      <a:lnTo>
                        <a:pt x="1259" y="661"/>
                      </a:lnTo>
                      <a:lnTo>
                        <a:pt x="1276" y="868"/>
                      </a:lnTo>
                      <a:lnTo>
                        <a:pt x="1264" y="1114"/>
                      </a:lnTo>
                      <a:lnTo>
                        <a:pt x="875" y="1005"/>
                      </a:lnTo>
                      <a:lnTo>
                        <a:pt x="827" y="644"/>
                      </a:lnTo>
                      <a:lnTo>
                        <a:pt x="641" y="435"/>
                      </a:lnTo>
                      <a:lnTo>
                        <a:pt x="46" y="424"/>
                      </a:lnTo>
                      <a:lnTo>
                        <a:pt x="0" y="36"/>
                      </a:lnTo>
                      <a:close/>
                    </a:path>
                  </a:pathLst>
                </a:custGeom>
                <a:solidFill>
                  <a:srgbClr val="21A6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16" name="Freeform 18"/>
                <p:cNvSpPr>
                  <a:spLocks/>
                </p:cNvSpPr>
                <p:nvPr/>
              </p:nvSpPr>
              <p:spPr bwMode="auto">
                <a:xfrm>
                  <a:off x="4972" y="2429"/>
                  <a:ext cx="680" cy="357"/>
                </a:xfrm>
                <a:custGeom>
                  <a:avLst/>
                  <a:gdLst>
                    <a:gd name="T0" fmla="*/ 10 w 1357"/>
                    <a:gd name="T1" fmla="*/ 6 h 711"/>
                    <a:gd name="T2" fmla="*/ 11 w 1357"/>
                    <a:gd name="T3" fmla="*/ 3 h 711"/>
                    <a:gd name="T4" fmla="*/ 3 w 1357"/>
                    <a:gd name="T5" fmla="*/ 0 h 711"/>
                    <a:gd name="T6" fmla="*/ 0 w 1357"/>
                    <a:gd name="T7" fmla="*/ 3 h 711"/>
                    <a:gd name="T8" fmla="*/ 10 w 1357"/>
                    <a:gd name="T9" fmla="*/ 6 h 711"/>
                    <a:gd name="T10" fmla="*/ 10 w 1357"/>
                    <a:gd name="T11" fmla="*/ 6 h 711"/>
                    <a:gd name="T12" fmla="*/ 0 60000 65536"/>
                    <a:gd name="T13" fmla="*/ 0 60000 65536"/>
                    <a:gd name="T14" fmla="*/ 0 60000 65536"/>
                    <a:gd name="T15" fmla="*/ 0 60000 65536"/>
                    <a:gd name="T16" fmla="*/ 0 60000 65536"/>
                    <a:gd name="T17" fmla="*/ 0 60000 65536"/>
                    <a:gd name="T18" fmla="*/ 0 w 1357"/>
                    <a:gd name="T19" fmla="*/ 0 h 711"/>
                    <a:gd name="T20" fmla="*/ 1357 w 1357"/>
                    <a:gd name="T21" fmla="*/ 711 h 711"/>
                  </a:gdLst>
                  <a:ahLst/>
                  <a:cxnLst>
                    <a:cxn ang="T12">
                      <a:pos x="T0" y="T1"/>
                    </a:cxn>
                    <a:cxn ang="T13">
                      <a:pos x="T2" y="T3"/>
                    </a:cxn>
                    <a:cxn ang="T14">
                      <a:pos x="T4" y="T5"/>
                    </a:cxn>
                    <a:cxn ang="T15">
                      <a:pos x="T6" y="T7"/>
                    </a:cxn>
                    <a:cxn ang="T16">
                      <a:pos x="T8" y="T9"/>
                    </a:cxn>
                    <a:cxn ang="T17">
                      <a:pos x="T10" y="T11"/>
                    </a:cxn>
                  </a:cxnLst>
                  <a:rect l="T18" t="T19" r="T20" b="T21"/>
                  <a:pathLst>
                    <a:path w="1357" h="711">
                      <a:moveTo>
                        <a:pt x="1232" y="711"/>
                      </a:moveTo>
                      <a:lnTo>
                        <a:pt x="1357" y="354"/>
                      </a:lnTo>
                      <a:lnTo>
                        <a:pt x="272" y="0"/>
                      </a:lnTo>
                      <a:lnTo>
                        <a:pt x="0" y="358"/>
                      </a:lnTo>
                      <a:lnTo>
                        <a:pt x="1232" y="711"/>
                      </a:lnTo>
                      <a:close/>
                    </a:path>
                  </a:pathLst>
                </a:custGeom>
                <a:solidFill>
                  <a:srgbClr val="21A6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17" name="Freeform 19"/>
                <p:cNvSpPr>
                  <a:spLocks/>
                </p:cNvSpPr>
                <p:nvPr/>
              </p:nvSpPr>
              <p:spPr bwMode="auto">
                <a:xfrm>
                  <a:off x="4437" y="2614"/>
                  <a:ext cx="915" cy="776"/>
                </a:xfrm>
                <a:custGeom>
                  <a:avLst/>
                  <a:gdLst>
                    <a:gd name="T0" fmla="*/ 13 w 1831"/>
                    <a:gd name="T1" fmla="*/ 3 h 1555"/>
                    <a:gd name="T2" fmla="*/ 4 w 1831"/>
                    <a:gd name="T3" fmla="*/ 13 h 1555"/>
                    <a:gd name="T4" fmla="*/ 0 w 1831"/>
                    <a:gd name="T5" fmla="*/ 10 h 1555"/>
                    <a:gd name="T6" fmla="*/ 9 w 1831"/>
                    <a:gd name="T7" fmla="*/ 0 h 1555"/>
                    <a:gd name="T8" fmla="*/ 14 w 1831"/>
                    <a:gd name="T9" fmla="*/ 2 h 1555"/>
                    <a:gd name="T10" fmla="*/ 13 w 1831"/>
                    <a:gd name="T11" fmla="*/ 3 h 1555"/>
                    <a:gd name="T12" fmla="*/ 13 w 1831"/>
                    <a:gd name="T13" fmla="*/ 3 h 1555"/>
                    <a:gd name="T14" fmla="*/ 0 60000 65536"/>
                    <a:gd name="T15" fmla="*/ 0 60000 65536"/>
                    <a:gd name="T16" fmla="*/ 0 60000 65536"/>
                    <a:gd name="T17" fmla="*/ 0 60000 65536"/>
                    <a:gd name="T18" fmla="*/ 0 60000 65536"/>
                    <a:gd name="T19" fmla="*/ 0 60000 65536"/>
                    <a:gd name="T20" fmla="*/ 0 60000 65536"/>
                    <a:gd name="T21" fmla="*/ 0 w 1831"/>
                    <a:gd name="T22" fmla="*/ 0 h 1555"/>
                    <a:gd name="T23" fmla="*/ 1831 w 1831"/>
                    <a:gd name="T24" fmla="*/ 1555 h 155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31" h="1555">
                      <a:moveTo>
                        <a:pt x="1751" y="281"/>
                      </a:moveTo>
                      <a:lnTo>
                        <a:pt x="623" y="1555"/>
                      </a:lnTo>
                      <a:lnTo>
                        <a:pt x="0" y="1215"/>
                      </a:lnTo>
                      <a:lnTo>
                        <a:pt x="1213" y="0"/>
                      </a:lnTo>
                      <a:lnTo>
                        <a:pt x="1831" y="222"/>
                      </a:lnTo>
                      <a:lnTo>
                        <a:pt x="1751" y="281"/>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18" name="Freeform 20"/>
                <p:cNvSpPr>
                  <a:spLocks/>
                </p:cNvSpPr>
                <p:nvPr/>
              </p:nvSpPr>
              <p:spPr bwMode="auto">
                <a:xfrm>
                  <a:off x="4762" y="2652"/>
                  <a:ext cx="452" cy="798"/>
                </a:xfrm>
                <a:custGeom>
                  <a:avLst/>
                  <a:gdLst>
                    <a:gd name="T0" fmla="*/ 1 w 905"/>
                    <a:gd name="T1" fmla="*/ 3 h 1597"/>
                    <a:gd name="T2" fmla="*/ 2 w 905"/>
                    <a:gd name="T3" fmla="*/ 4 h 1597"/>
                    <a:gd name="T4" fmla="*/ 2 w 905"/>
                    <a:gd name="T5" fmla="*/ 2 h 1597"/>
                    <a:gd name="T6" fmla="*/ 3 w 905"/>
                    <a:gd name="T7" fmla="*/ 0 h 1597"/>
                    <a:gd name="T8" fmla="*/ 7 w 905"/>
                    <a:gd name="T9" fmla="*/ 12 h 1597"/>
                    <a:gd name="T10" fmla="*/ 0 w 905"/>
                    <a:gd name="T11" fmla="*/ 5 h 1597"/>
                    <a:gd name="T12" fmla="*/ 1 w 905"/>
                    <a:gd name="T13" fmla="*/ 3 h 1597"/>
                    <a:gd name="T14" fmla="*/ 1 w 905"/>
                    <a:gd name="T15" fmla="*/ 3 h 1597"/>
                    <a:gd name="T16" fmla="*/ 0 60000 65536"/>
                    <a:gd name="T17" fmla="*/ 0 60000 65536"/>
                    <a:gd name="T18" fmla="*/ 0 60000 65536"/>
                    <a:gd name="T19" fmla="*/ 0 60000 65536"/>
                    <a:gd name="T20" fmla="*/ 0 60000 65536"/>
                    <a:gd name="T21" fmla="*/ 0 60000 65536"/>
                    <a:gd name="T22" fmla="*/ 0 60000 65536"/>
                    <a:gd name="T23" fmla="*/ 0 60000 65536"/>
                    <a:gd name="T24" fmla="*/ 0 w 905"/>
                    <a:gd name="T25" fmla="*/ 0 h 1597"/>
                    <a:gd name="T26" fmla="*/ 905 w 905"/>
                    <a:gd name="T27" fmla="*/ 1597 h 159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5" h="1597">
                      <a:moveTo>
                        <a:pt x="184" y="409"/>
                      </a:moveTo>
                      <a:lnTo>
                        <a:pt x="333" y="542"/>
                      </a:lnTo>
                      <a:lnTo>
                        <a:pt x="291" y="278"/>
                      </a:lnTo>
                      <a:lnTo>
                        <a:pt x="502" y="0"/>
                      </a:lnTo>
                      <a:lnTo>
                        <a:pt x="905" y="1597"/>
                      </a:lnTo>
                      <a:lnTo>
                        <a:pt x="0" y="664"/>
                      </a:lnTo>
                      <a:lnTo>
                        <a:pt x="184" y="409"/>
                      </a:lnTo>
                      <a:close/>
                    </a:path>
                  </a:pathLst>
                </a:custGeom>
                <a:solidFill>
                  <a:srgbClr val="BD0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19" name="Freeform 21"/>
                <p:cNvSpPr>
                  <a:spLocks/>
                </p:cNvSpPr>
                <p:nvPr/>
              </p:nvSpPr>
              <p:spPr bwMode="auto">
                <a:xfrm>
                  <a:off x="4546" y="2286"/>
                  <a:ext cx="649" cy="882"/>
                </a:xfrm>
                <a:custGeom>
                  <a:avLst/>
                  <a:gdLst>
                    <a:gd name="T0" fmla="*/ 9 w 1299"/>
                    <a:gd name="T1" fmla="*/ 0 h 1765"/>
                    <a:gd name="T2" fmla="*/ 10 w 1299"/>
                    <a:gd name="T3" fmla="*/ 1 h 1765"/>
                    <a:gd name="T4" fmla="*/ 1 w 1299"/>
                    <a:gd name="T5" fmla="*/ 13 h 1765"/>
                    <a:gd name="T6" fmla="*/ 0 w 1299"/>
                    <a:gd name="T7" fmla="*/ 11 h 1765"/>
                    <a:gd name="T8" fmla="*/ 1 w 1299"/>
                    <a:gd name="T9" fmla="*/ 9 h 1765"/>
                    <a:gd name="T10" fmla="*/ 9 w 1299"/>
                    <a:gd name="T11" fmla="*/ 0 h 1765"/>
                    <a:gd name="T12" fmla="*/ 9 w 1299"/>
                    <a:gd name="T13" fmla="*/ 0 h 1765"/>
                    <a:gd name="T14" fmla="*/ 0 60000 65536"/>
                    <a:gd name="T15" fmla="*/ 0 60000 65536"/>
                    <a:gd name="T16" fmla="*/ 0 60000 65536"/>
                    <a:gd name="T17" fmla="*/ 0 60000 65536"/>
                    <a:gd name="T18" fmla="*/ 0 60000 65536"/>
                    <a:gd name="T19" fmla="*/ 0 60000 65536"/>
                    <a:gd name="T20" fmla="*/ 0 60000 65536"/>
                    <a:gd name="T21" fmla="*/ 0 w 1299"/>
                    <a:gd name="T22" fmla="*/ 0 h 1765"/>
                    <a:gd name="T23" fmla="*/ 1299 w 1299"/>
                    <a:gd name="T24" fmla="*/ 1765 h 17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99" h="1765">
                      <a:moveTo>
                        <a:pt x="1225" y="0"/>
                      </a:moveTo>
                      <a:lnTo>
                        <a:pt x="1299" y="226"/>
                      </a:lnTo>
                      <a:lnTo>
                        <a:pt x="230" y="1765"/>
                      </a:lnTo>
                      <a:lnTo>
                        <a:pt x="0" y="1466"/>
                      </a:lnTo>
                      <a:lnTo>
                        <a:pt x="147" y="1156"/>
                      </a:lnTo>
                      <a:lnTo>
                        <a:pt x="1225"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20" name="Freeform 22"/>
                <p:cNvSpPr>
                  <a:spLocks/>
                </p:cNvSpPr>
                <p:nvPr/>
              </p:nvSpPr>
              <p:spPr bwMode="auto">
                <a:xfrm>
                  <a:off x="4077" y="2046"/>
                  <a:ext cx="563" cy="953"/>
                </a:xfrm>
                <a:custGeom>
                  <a:avLst/>
                  <a:gdLst>
                    <a:gd name="T0" fmla="*/ 8 w 1130"/>
                    <a:gd name="T1" fmla="*/ 0 h 1909"/>
                    <a:gd name="T2" fmla="*/ 5 w 1130"/>
                    <a:gd name="T3" fmla="*/ 3 h 1909"/>
                    <a:gd name="T4" fmla="*/ 0 w 1130"/>
                    <a:gd name="T5" fmla="*/ 13 h 1909"/>
                    <a:gd name="T6" fmla="*/ 2 w 1130"/>
                    <a:gd name="T7" fmla="*/ 14 h 1909"/>
                    <a:gd name="T8" fmla="*/ 8 w 1130"/>
                    <a:gd name="T9" fmla="*/ 0 h 1909"/>
                    <a:gd name="T10" fmla="*/ 8 w 1130"/>
                    <a:gd name="T11" fmla="*/ 0 h 1909"/>
                    <a:gd name="T12" fmla="*/ 8 w 1130"/>
                    <a:gd name="T13" fmla="*/ 0 h 1909"/>
                    <a:gd name="T14" fmla="*/ 0 60000 65536"/>
                    <a:gd name="T15" fmla="*/ 0 60000 65536"/>
                    <a:gd name="T16" fmla="*/ 0 60000 65536"/>
                    <a:gd name="T17" fmla="*/ 0 60000 65536"/>
                    <a:gd name="T18" fmla="*/ 0 60000 65536"/>
                    <a:gd name="T19" fmla="*/ 0 60000 65536"/>
                    <a:gd name="T20" fmla="*/ 0 60000 65536"/>
                    <a:gd name="T21" fmla="*/ 0 w 1130"/>
                    <a:gd name="T22" fmla="*/ 0 h 1909"/>
                    <a:gd name="T23" fmla="*/ 1130 w 1130"/>
                    <a:gd name="T24" fmla="*/ 1909 h 190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30" h="1909">
                      <a:moveTo>
                        <a:pt x="1095" y="0"/>
                      </a:moveTo>
                      <a:lnTo>
                        <a:pt x="651" y="413"/>
                      </a:lnTo>
                      <a:lnTo>
                        <a:pt x="0" y="1757"/>
                      </a:lnTo>
                      <a:lnTo>
                        <a:pt x="325" y="1909"/>
                      </a:lnTo>
                      <a:lnTo>
                        <a:pt x="1130" y="91"/>
                      </a:lnTo>
                      <a:lnTo>
                        <a:pt x="1095" y="0"/>
                      </a:lnTo>
                      <a:close/>
                    </a:path>
                  </a:pathLst>
                </a:custGeom>
                <a:solidFill>
                  <a:srgbClr val="D1D1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21" name="Freeform 23"/>
                <p:cNvSpPr>
                  <a:spLocks/>
                </p:cNvSpPr>
                <p:nvPr/>
              </p:nvSpPr>
              <p:spPr bwMode="auto">
                <a:xfrm>
                  <a:off x="4093" y="2823"/>
                  <a:ext cx="568" cy="346"/>
                </a:xfrm>
                <a:custGeom>
                  <a:avLst/>
                  <a:gdLst>
                    <a:gd name="T0" fmla="*/ 9 w 1138"/>
                    <a:gd name="T1" fmla="*/ 5 h 691"/>
                    <a:gd name="T2" fmla="*/ 9 w 1138"/>
                    <a:gd name="T3" fmla="*/ 2 h 691"/>
                    <a:gd name="T4" fmla="*/ 3 w 1138"/>
                    <a:gd name="T5" fmla="*/ 0 h 691"/>
                    <a:gd name="T6" fmla="*/ 0 w 1138"/>
                    <a:gd name="T7" fmla="*/ 1 h 691"/>
                    <a:gd name="T8" fmla="*/ 9 w 1138"/>
                    <a:gd name="T9" fmla="*/ 5 h 691"/>
                    <a:gd name="T10" fmla="*/ 9 w 1138"/>
                    <a:gd name="T11" fmla="*/ 5 h 691"/>
                    <a:gd name="T12" fmla="*/ 9 w 1138"/>
                    <a:gd name="T13" fmla="*/ 5 h 691"/>
                    <a:gd name="T14" fmla="*/ 0 60000 65536"/>
                    <a:gd name="T15" fmla="*/ 0 60000 65536"/>
                    <a:gd name="T16" fmla="*/ 0 60000 65536"/>
                    <a:gd name="T17" fmla="*/ 0 60000 65536"/>
                    <a:gd name="T18" fmla="*/ 0 60000 65536"/>
                    <a:gd name="T19" fmla="*/ 0 60000 65536"/>
                    <a:gd name="T20" fmla="*/ 0 60000 65536"/>
                    <a:gd name="T21" fmla="*/ 0 w 1138"/>
                    <a:gd name="T22" fmla="*/ 0 h 691"/>
                    <a:gd name="T23" fmla="*/ 1138 w 1138"/>
                    <a:gd name="T24" fmla="*/ 691 h 69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38" h="691">
                      <a:moveTo>
                        <a:pt x="1138" y="691"/>
                      </a:moveTo>
                      <a:lnTo>
                        <a:pt x="1099" y="280"/>
                      </a:lnTo>
                      <a:lnTo>
                        <a:pt x="331" y="0"/>
                      </a:lnTo>
                      <a:lnTo>
                        <a:pt x="0" y="206"/>
                      </a:lnTo>
                      <a:lnTo>
                        <a:pt x="1036" y="675"/>
                      </a:lnTo>
                      <a:lnTo>
                        <a:pt x="1138" y="691"/>
                      </a:lnTo>
                      <a:close/>
                    </a:path>
                  </a:pathLst>
                </a:custGeom>
                <a:solidFill>
                  <a:srgbClr val="9491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22" name="Freeform 24"/>
                <p:cNvSpPr>
                  <a:spLocks/>
                </p:cNvSpPr>
                <p:nvPr/>
              </p:nvSpPr>
              <p:spPr bwMode="auto">
                <a:xfrm>
                  <a:off x="4245" y="2046"/>
                  <a:ext cx="913" cy="958"/>
                </a:xfrm>
                <a:custGeom>
                  <a:avLst/>
                  <a:gdLst>
                    <a:gd name="T0" fmla="*/ 14 w 1829"/>
                    <a:gd name="T1" fmla="*/ 4 h 1918"/>
                    <a:gd name="T2" fmla="*/ 5 w 1829"/>
                    <a:gd name="T3" fmla="*/ 0 h 1918"/>
                    <a:gd name="T4" fmla="*/ 0 w 1829"/>
                    <a:gd name="T5" fmla="*/ 13 h 1918"/>
                    <a:gd name="T6" fmla="*/ 6 w 1829"/>
                    <a:gd name="T7" fmla="*/ 15 h 1918"/>
                    <a:gd name="T8" fmla="*/ 14 w 1829"/>
                    <a:gd name="T9" fmla="*/ 4 h 1918"/>
                    <a:gd name="T10" fmla="*/ 14 w 1829"/>
                    <a:gd name="T11" fmla="*/ 4 h 1918"/>
                    <a:gd name="T12" fmla="*/ 0 60000 65536"/>
                    <a:gd name="T13" fmla="*/ 0 60000 65536"/>
                    <a:gd name="T14" fmla="*/ 0 60000 65536"/>
                    <a:gd name="T15" fmla="*/ 0 60000 65536"/>
                    <a:gd name="T16" fmla="*/ 0 60000 65536"/>
                    <a:gd name="T17" fmla="*/ 0 60000 65536"/>
                    <a:gd name="T18" fmla="*/ 0 w 1829"/>
                    <a:gd name="T19" fmla="*/ 0 h 1918"/>
                    <a:gd name="T20" fmla="*/ 1829 w 1829"/>
                    <a:gd name="T21" fmla="*/ 1918 h 1918"/>
                  </a:gdLst>
                  <a:ahLst/>
                  <a:cxnLst>
                    <a:cxn ang="T12">
                      <a:pos x="T0" y="T1"/>
                    </a:cxn>
                    <a:cxn ang="T13">
                      <a:pos x="T2" y="T3"/>
                    </a:cxn>
                    <a:cxn ang="T14">
                      <a:pos x="T4" y="T5"/>
                    </a:cxn>
                    <a:cxn ang="T15">
                      <a:pos x="T6" y="T7"/>
                    </a:cxn>
                    <a:cxn ang="T16">
                      <a:pos x="T8" y="T9"/>
                    </a:cxn>
                    <a:cxn ang="T17">
                      <a:pos x="T10" y="T11"/>
                    </a:cxn>
                  </a:cxnLst>
                  <a:rect l="T18" t="T19" r="T20" b="T21"/>
                  <a:pathLst>
                    <a:path w="1829" h="1918">
                      <a:moveTo>
                        <a:pt x="1829" y="481"/>
                      </a:moveTo>
                      <a:lnTo>
                        <a:pt x="760" y="0"/>
                      </a:lnTo>
                      <a:lnTo>
                        <a:pt x="0" y="1571"/>
                      </a:lnTo>
                      <a:lnTo>
                        <a:pt x="802" y="1918"/>
                      </a:lnTo>
                      <a:lnTo>
                        <a:pt x="1829" y="481"/>
                      </a:lnTo>
                      <a:close/>
                    </a:path>
                  </a:pathLst>
                </a:custGeom>
                <a:solidFill>
                  <a:srgbClr val="FF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23" name="Freeform 25"/>
                <p:cNvSpPr>
                  <a:spLocks/>
                </p:cNvSpPr>
                <p:nvPr/>
              </p:nvSpPr>
              <p:spPr bwMode="auto">
                <a:xfrm>
                  <a:off x="4618" y="2177"/>
                  <a:ext cx="390" cy="265"/>
                </a:xfrm>
                <a:custGeom>
                  <a:avLst/>
                  <a:gdLst>
                    <a:gd name="T0" fmla="*/ 0 w 781"/>
                    <a:gd name="T1" fmla="*/ 0 h 528"/>
                    <a:gd name="T2" fmla="*/ 0 w 781"/>
                    <a:gd name="T3" fmla="*/ 3 h 528"/>
                    <a:gd name="T4" fmla="*/ 5 w 781"/>
                    <a:gd name="T5" fmla="*/ 5 h 528"/>
                    <a:gd name="T6" fmla="*/ 6 w 781"/>
                    <a:gd name="T7" fmla="*/ 3 h 528"/>
                    <a:gd name="T8" fmla="*/ 0 w 781"/>
                    <a:gd name="T9" fmla="*/ 0 h 528"/>
                    <a:gd name="T10" fmla="*/ 0 w 781"/>
                    <a:gd name="T11" fmla="*/ 0 h 528"/>
                    <a:gd name="T12" fmla="*/ 0 60000 65536"/>
                    <a:gd name="T13" fmla="*/ 0 60000 65536"/>
                    <a:gd name="T14" fmla="*/ 0 60000 65536"/>
                    <a:gd name="T15" fmla="*/ 0 60000 65536"/>
                    <a:gd name="T16" fmla="*/ 0 60000 65536"/>
                    <a:gd name="T17" fmla="*/ 0 60000 65536"/>
                    <a:gd name="T18" fmla="*/ 0 w 781"/>
                    <a:gd name="T19" fmla="*/ 0 h 528"/>
                    <a:gd name="T20" fmla="*/ 781 w 781"/>
                    <a:gd name="T21" fmla="*/ 528 h 528"/>
                  </a:gdLst>
                  <a:ahLst/>
                  <a:cxnLst>
                    <a:cxn ang="T12">
                      <a:pos x="T0" y="T1"/>
                    </a:cxn>
                    <a:cxn ang="T13">
                      <a:pos x="T2" y="T3"/>
                    </a:cxn>
                    <a:cxn ang="T14">
                      <a:pos x="T4" y="T5"/>
                    </a:cxn>
                    <a:cxn ang="T15">
                      <a:pos x="T6" y="T7"/>
                    </a:cxn>
                    <a:cxn ang="T16">
                      <a:pos x="T8" y="T9"/>
                    </a:cxn>
                    <a:cxn ang="T17">
                      <a:pos x="T10" y="T11"/>
                    </a:cxn>
                  </a:cxnLst>
                  <a:rect l="T18" t="T19" r="T20" b="T21"/>
                  <a:pathLst>
                    <a:path w="781" h="528">
                      <a:moveTo>
                        <a:pt x="120" y="0"/>
                      </a:moveTo>
                      <a:lnTo>
                        <a:pt x="0" y="273"/>
                      </a:lnTo>
                      <a:lnTo>
                        <a:pt x="669" y="528"/>
                      </a:lnTo>
                      <a:lnTo>
                        <a:pt x="781" y="279"/>
                      </a:lnTo>
                      <a:lnTo>
                        <a:pt x="120"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24" name="Freeform 26"/>
                <p:cNvSpPr>
                  <a:spLocks/>
                </p:cNvSpPr>
                <p:nvPr/>
              </p:nvSpPr>
              <p:spPr bwMode="auto">
                <a:xfrm>
                  <a:off x="4506" y="2383"/>
                  <a:ext cx="152" cy="89"/>
                </a:xfrm>
                <a:custGeom>
                  <a:avLst/>
                  <a:gdLst>
                    <a:gd name="T0" fmla="*/ 0 w 302"/>
                    <a:gd name="T1" fmla="*/ 0 h 181"/>
                    <a:gd name="T2" fmla="*/ 2 w 302"/>
                    <a:gd name="T3" fmla="*/ 1 h 181"/>
                    <a:gd name="T4" fmla="*/ 3 w 302"/>
                    <a:gd name="T5" fmla="*/ 0 h 181"/>
                    <a:gd name="T6" fmla="*/ 1 w 302"/>
                    <a:gd name="T7" fmla="*/ 0 h 181"/>
                    <a:gd name="T8" fmla="*/ 0 w 302"/>
                    <a:gd name="T9" fmla="*/ 0 h 181"/>
                    <a:gd name="T10" fmla="*/ 0 w 302"/>
                    <a:gd name="T11" fmla="*/ 0 h 181"/>
                    <a:gd name="T12" fmla="*/ 0 60000 65536"/>
                    <a:gd name="T13" fmla="*/ 0 60000 65536"/>
                    <a:gd name="T14" fmla="*/ 0 60000 65536"/>
                    <a:gd name="T15" fmla="*/ 0 60000 65536"/>
                    <a:gd name="T16" fmla="*/ 0 60000 65536"/>
                    <a:gd name="T17" fmla="*/ 0 60000 65536"/>
                    <a:gd name="T18" fmla="*/ 0 w 302"/>
                    <a:gd name="T19" fmla="*/ 0 h 181"/>
                    <a:gd name="T20" fmla="*/ 302 w 302"/>
                    <a:gd name="T21" fmla="*/ 181 h 181"/>
                  </a:gdLst>
                  <a:ahLst/>
                  <a:cxnLst>
                    <a:cxn ang="T12">
                      <a:pos x="T0" y="T1"/>
                    </a:cxn>
                    <a:cxn ang="T13">
                      <a:pos x="T2" y="T3"/>
                    </a:cxn>
                    <a:cxn ang="T14">
                      <a:pos x="T4" y="T5"/>
                    </a:cxn>
                    <a:cxn ang="T15">
                      <a:pos x="T6" y="T7"/>
                    </a:cxn>
                    <a:cxn ang="T16">
                      <a:pos x="T8" y="T9"/>
                    </a:cxn>
                    <a:cxn ang="T17">
                      <a:pos x="T10" y="T11"/>
                    </a:cxn>
                  </a:cxnLst>
                  <a:rect l="T18" t="T19" r="T20" b="T21"/>
                  <a:pathLst>
                    <a:path w="302" h="181">
                      <a:moveTo>
                        <a:pt x="0" y="110"/>
                      </a:moveTo>
                      <a:lnTo>
                        <a:pt x="207" y="181"/>
                      </a:lnTo>
                      <a:lnTo>
                        <a:pt x="302" y="91"/>
                      </a:lnTo>
                      <a:lnTo>
                        <a:pt x="87" y="0"/>
                      </a:lnTo>
                      <a:lnTo>
                        <a:pt x="0" y="11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25" name="Freeform 27"/>
                <p:cNvSpPr>
                  <a:spLocks/>
                </p:cNvSpPr>
                <p:nvPr/>
              </p:nvSpPr>
              <p:spPr bwMode="auto">
                <a:xfrm>
                  <a:off x="4468" y="2454"/>
                  <a:ext cx="153" cy="89"/>
                </a:xfrm>
                <a:custGeom>
                  <a:avLst/>
                  <a:gdLst>
                    <a:gd name="T0" fmla="*/ 0 w 306"/>
                    <a:gd name="T1" fmla="*/ 1 h 180"/>
                    <a:gd name="T2" fmla="*/ 2 w 306"/>
                    <a:gd name="T3" fmla="*/ 2 h 180"/>
                    <a:gd name="T4" fmla="*/ 3 w 306"/>
                    <a:gd name="T5" fmla="*/ 1 h 180"/>
                    <a:gd name="T6" fmla="*/ 1 w 306"/>
                    <a:gd name="T7" fmla="*/ 0 h 180"/>
                    <a:gd name="T8" fmla="*/ 0 w 306"/>
                    <a:gd name="T9" fmla="*/ 1 h 180"/>
                    <a:gd name="T10" fmla="*/ 0 w 306"/>
                    <a:gd name="T11" fmla="*/ 1 h 180"/>
                    <a:gd name="T12" fmla="*/ 0 60000 65536"/>
                    <a:gd name="T13" fmla="*/ 0 60000 65536"/>
                    <a:gd name="T14" fmla="*/ 0 60000 65536"/>
                    <a:gd name="T15" fmla="*/ 0 60000 65536"/>
                    <a:gd name="T16" fmla="*/ 0 60000 65536"/>
                    <a:gd name="T17" fmla="*/ 0 60000 65536"/>
                    <a:gd name="T18" fmla="*/ 0 w 306"/>
                    <a:gd name="T19" fmla="*/ 0 h 180"/>
                    <a:gd name="T20" fmla="*/ 306 w 306"/>
                    <a:gd name="T21" fmla="*/ 180 h 180"/>
                  </a:gdLst>
                  <a:ahLst/>
                  <a:cxnLst>
                    <a:cxn ang="T12">
                      <a:pos x="T0" y="T1"/>
                    </a:cxn>
                    <a:cxn ang="T13">
                      <a:pos x="T2" y="T3"/>
                    </a:cxn>
                    <a:cxn ang="T14">
                      <a:pos x="T4" y="T5"/>
                    </a:cxn>
                    <a:cxn ang="T15">
                      <a:pos x="T6" y="T7"/>
                    </a:cxn>
                    <a:cxn ang="T16">
                      <a:pos x="T8" y="T9"/>
                    </a:cxn>
                    <a:cxn ang="T17">
                      <a:pos x="T10" y="T11"/>
                    </a:cxn>
                  </a:cxnLst>
                  <a:rect l="T18" t="T19" r="T20" b="T21"/>
                  <a:pathLst>
                    <a:path w="306" h="180">
                      <a:moveTo>
                        <a:pt x="0" y="110"/>
                      </a:moveTo>
                      <a:lnTo>
                        <a:pt x="205" y="180"/>
                      </a:lnTo>
                      <a:lnTo>
                        <a:pt x="306" y="91"/>
                      </a:lnTo>
                      <a:lnTo>
                        <a:pt x="89" y="0"/>
                      </a:lnTo>
                      <a:lnTo>
                        <a:pt x="0" y="11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26" name="Freeform 28"/>
                <p:cNvSpPr>
                  <a:spLocks/>
                </p:cNvSpPr>
                <p:nvPr/>
              </p:nvSpPr>
              <p:spPr bwMode="auto">
                <a:xfrm>
                  <a:off x="4526" y="2391"/>
                  <a:ext cx="120" cy="74"/>
                </a:xfrm>
                <a:custGeom>
                  <a:avLst/>
                  <a:gdLst>
                    <a:gd name="T0" fmla="*/ 0 w 239"/>
                    <a:gd name="T1" fmla="*/ 0 h 147"/>
                    <a:gd name="T2" fmla="*/ 1 w 239"/>
                    <a:gd name="T3" fmla="*/ 0 h 147"/>
                    <a:gd name="T4" fmla="*/ 2 w 239"/>
                    <a:gd name="T5" fmla="*/ 0 h 147"/>
                    <a:gd name="T6" fmla="*/ 2 w 239"/>
                    <a:gd name="T7" fmla="*/ 1 h 147"/>
                    <a:gd name="T8" fmla="*/ 0 w 239"/>
                    <a:gd name="T9" fmla="*/ 0 h 147"/>
                    <a:gd name="T10" fmla="*/ 0 w 239"/>
                    <a:gd name="T11" fmla="*/ 0 h 147"/>
                    <a:gd name="T12" fmla="*/ 0 60000 65536"/>
                    <a:gd name="T13" fmla="*/ 0 60000 65536"/>
                    <a:gd name="T14" fmla="*/ 0 60000 65536"/>
                    <a:gd name="T15" fmla="*/ 0 60000 65536"/>
                    <a:gd name="T16" fmla="*/ 0 60000 65536"/>
                    <a:gd name="T17" fmla="*/ 0 60000 65536"/>
                    <a:gd name="T18" fmla="*/ 0 w 239"/>
                    <a:gd name="T19" fmla="*/ 0 h 147"/>
                    <a:gd name="T20" fmla="*/ 239 w 239"/>
                    <a:gd name="T21" fmla="*/ 147 h 147"/>
                  </a:gdLst>
                  <a:ahLst/>
                  <a:cxnLst>
                    <a:cxn ang="T12">
                      <a:pos x="T0" y="T1"/>
                    </a:cxn>
                    <a:cxn ang="T13">
                      <a:pos x="T2" y="T3"/>
                    </a:cxn>
                    <a:cxn ang="T14">
                      <a:pos x="T4" y="T5"/>
                    </a:cxn>
                    <a:cxn ang="T15">
                      <a:pos x="T6" y="T7"/>
                    </a:cxn>
                    <a:cxn ang="T16">
                      <a:pos x="T8" y="T9"/>
                    </a:cxn>
                    <a:cxn ang="T17">
                      <a:pos x="T10" y="T11"/>
                    </a:cxn>
                  </a:cxnLst>
                  <a:rect l="T18" t="T19" r="T20" b="T21"/>
                  <a:pathLst>
                    <a:path w="239" h="147">
                      <a:moveTo>
                        <a:pt x="0" y="53"/>
                      </a:moveTo>
                      <a:lnTo>
                        <a:pt x="47" y="0"/>
                      </a:lnTo>
                      <a:lnTo>
                        <a:pt x="239" y="80"/>
                      </a:lnTo>
                      <a:lnTo>
                        <a:pt x="174" y="147"/>
                      </a:lnTo>
                      <a:lnTo>
                        <a:pt x="0" y="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27" name="Freeform 29"/>
                <p:cNvSpPr>
                  <a:spLocks/>
                </p:cNvSpPr>
                <p:nvPr/>
              </p:nvSpPr>
              <p:spPr bwMode="auto">
                <a:xfrm>
                  <a:off x="4490" y="2459"/>
                  <a:ext cx="122" cy="74"/>
                </a:xfrm>
                <a:custGeom>
                  <a:avLst/>
                  <a:gdLst>
                    <a:gd name="T0" fmla="*/ 0 w 242"/>
                    <a:gd name="T1" fmla="*/ 1 h 148"/>
                    <a:gd name="T2" fmla="*/ 1 w 242"/>
                    <a:gd name="T3" fmla="*/ 0 h 148"/>
                    <a:gd name="T4" fmla="*/ 2 w 242"/>
                    <a:gd name="T5" fmla="*/ 1 h 148"/>
                    <a:gd name="T6" fmla="*/ 2 w 242"/>
                    <a:gd name="T7" fmla="*/ 2 h 148"/>
                    <a:gd name="T8" fmla="*/ 0 w 242"/>
                    <a:gd name="T9" fmla="*/ 1 h 148"/>
                    <a:gd name="T10" fmla="*/ 0 w 242"/>
                    <a:gd name="T11" fmla="*/ 1 h 148"/>
                    <a:gd name="T12" fmla="*/ 0 60000 65536"/>
                    <a:gd name="T13" fmla="*/ 0 60000 65536"/>
                    <a:gd name="T14" fmla="*/ 0 60000 65536"/>
                    <a:gd name="T15" fmla="*/ 0 60000 65536"/>
                    <a:gd name="T16" fmla="*/ 0 60000 65536"/>
                    <a:gd name="T17" fmla="*/ 0 60000 65536"/>
                    <a:gd name="T18" fmla="*/ 0 w 242"/>
                    <a:gd name="T19" fmla="*/ 0 h 148"/>
                    <a:gd name="T20" fmla="*/ 242 w 242"/>
                    <a:gd name="T21" fmla="*/ 148 h 148"/>
                  </a:gdLst>
                  <a:ahLst/>
                  <a:cxnLst>
                    <a:cxn ang="T12">
                      <a:pos x="T0" y="T1"/>
                    </a:cxn>
                    <a:cxn ang="T13">
                      <a:pos x="T2" y="T3"/>
                    </a:cxn>
                    <a:cxn ang="T14">
                      <a:pos x="T4" y="T5"/>
                    </a:cxn>
                    <a:cxn ang="T15">
                      <a:pos x="T6" y="T7"/>
                    </a:cxn>
                    <a:cxn ang="T16">
                      <a:pos x="T8" y="T9"/>
                    </a:cxn>
                    <a:cxn ang="T17">
                      <a:pos x="T10" y="T11"/>
                    </a:cxn>
                  </a:cxnLst>
                  <a:rect l="T18" t="T19" r="T20" b="T21"/>
                  <a:pathLst>
                    <a:path w="242" h="148">
                      <a:moveTo>
                        <a:pt x="0" y="59"/>
                      </a:moveTo>
                      <a:lnTo>
                        <a:pt x="50" y="0"/>
                      </a:lnTo>
                      <a:lnTo>
                        <a:pt x="242" y="84"/>
                      </a:lnTo>
                      <a:lnTo>
                        <a:pt x="177" y="148"/>
                      </a:lnTo>
                      <a:lnTo>
                        <a:pt x="0" y="5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28" name="Freeform 30"/>
                <p:cNvSpPr>
                  <a:spLocks/>
                </p:cNvSpPr>
                <p:nvPr/>
              </p:nvSpPr>
              <p:spPr bwMode="auto">
                <a:xfrm>
                  <a:off x="3840" y="2002"/>
                  <a:ext cx="908" cy="1403"/>
                </a:xfrm>
                <a:custGeom>
                  <a:avLst/>
                  <a:gdLst>
                    <a:gd name="T0" fmla="*/ 1 w 1815"/>
                    <a:gd name="T1" fmla="*/ 0 h 2806"/>
                    <a:gd name="T2" fmla="*/ 0 w 1815"/>
                    <a:gd name="T3" fmla="*/ 1 h 2806"/>
                    <a:gd name="T4" fmla="*/ 7 w 1815"/>
                    <a:gd name="T5" fmla="*/ 7 h 2806"/>
                    <a:gd name="T6" fmla="*/ 3 w 1815"/>
                    <a:gd name="T7" fmla="*/ 15 h 2806"/>
                    <a:gd name="T8" fmla="*/ 10 w 1815"/>
                    <a:gd name="T9" fmla="*/ 18 h 2806"/>
                    <a:gd name="T10" fmla="*/ 9 w 1815"/>
                    <a:gd name="T11" fmla="*/ 20 h 2806"/>
                    <a:gd name="T12" fmla="*/ 14 w 1815"/>
                    <a:gd name="T13" fmla="*/ 22 h 2806"/>
                    <a:gd name="T14" fmla="*/ 15 w 1815"/>
                    <a:gd name="T15" fmla="*/ 22 h 2806"/>
                    <a:gd name="T16" fmla="*/ 11 w 1815"/>
                    <a:gd name="T17" fmla="*/ 20 h 2806"/>
                    <a:gd name="T18" fmla="*/ 12 w 1815"/>
                    <a:gd name="T19" fmla="*/ 19 h 2806"/>
                    <a:gd name="T20" fmla="*/ 12 w 1815"/>
                    <a:gd name="T21" fmla="*/ 19 h 2806"/>
                    <a:gd name="T22" fmla="*/ 13 w 1815"/>
                    <a:gd name="T23" fmla="*/ 19 h 2806"/>
                    <a:gd name="T24" fmla="*/ 5 w 1815"/>
                    <a:gd name="T25" fmla="*/ 15 h 2806"/>
                    <a:gd name="T26" fmla="*/ 9 w 1815"/>
                    <a:gd name="T27" fmla="*/ 4 h 2806"/>
                    <a:gd name="T28" fmla="*/ 9 w 1815"/>
                    <a:gd name="T29" fmla="*/ 4 h 2806"/>
                    <a:gd name="T30" fmla="*/ 7 w 1815"/>
                    <a:gd name="T31" fmla="*/ 7 h 2806"/>
                    <a:gd name="T32" fmla="*/ 1 w 1815"/>
                    <a:gd name="T33" fmla="*/ 0 h 2806"/>
                    <a:gd name="T34" fmla="*/ 1 w 1815"/>
                    <a:gd name="T35" fmla="*/ 0 h 280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815"/>
                    <a:gd name="T55" fmla="*/ 0 h 2806"/>
                    <a:gd name="T56" fmla="*/ 1815 w 1815"/>
                    <a:gd name="T57" fmla="*/ 2806 h 280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815" h="2806">
                      <a:moveTo>
                        <a:pt x="114" y="0"/>
                      </a:moveTo>
                      <a:lnTo>
                        <a:pt x="0" y="60"/>
                      </a:lnTo>
                      <a:lnTo>
                        <a:pt x="793" y="863"/>
                      </a:lnTo>
                      <a:lnTo>
                        <a:pt x="376" y="1886"/>
                      </a:lnTo>
                      <a:lnTo>
                        <a:pt x="1253" y="2277"/>
                      </a:lnTo>
                      <a:lnTo>
                        <a:pt x="1137" y="2460"/>
                      </a:lnTo>
                      <a:lnTo>
                        <a:pt x="1720" y="2806"/>
                      </a:lnTo>
                      <a:lnTo>
                        <a:pt x="1815" y="2779"/>
                      </a:lnTo>
                      <a:lnTo>
                        <a:pt x="1308" y="2435"/>
                      </a:lnTo>
                      <a:lnTo>
                        <a:pt x="1418" y="2313"/>
                      </a:lnTo>
                      <a:lnTo>
                        <a:pt x="1530" y="2357"/>
                      </a:lnTo>
                      <a:lnTo>
                        <a:pt x="1642" y="2331"/>
                      </a:lnTo>
                      <a:lnTo>
                        <a:pt x="532" y="1827"/>
                      </a:lnTo>
                      <a:lnTo>
                        <a:pt x="1143" y="483"/>
                      </a:lnTo>
                      <a:lnTo>
                        <a:pt x="1108" y="443"/>
                      </a:lnTo>
                      <a:lnTo>
                        <a:pt x="884" y="840"/>
                      </a:lnTo>
                      <a:lnTo>
                        <a:pt x="1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29" name="Freeform 31"/>
                <p:cNvSpPr>
                  <a:spLocks/>
                </p:cNvSpPr>
                <p:nvPr/>
              </p:nvSpPr>
              <p:spPr bwMode="auto">
                <a:xfrm>
                  <a:off x="4236" y="1949"/>
                  <a:ext cx="518" cy="155"/>
                </a:xfrm>
                <a:custGeom>
                  <a:avLst/>
                  <a:gdLst>
                    <a:gd name="T0" fmla="*/ 0 w 1036"/>
                    <a:gd name="T1" fmla="*/ 2 h 310"/>
                    <a:gd name="T2" fmla="*/ 8 w 1036"/>
                    <a:gd name="T3" fmla="*/ 0 h 310"/>
                    <a:gd name="T4" fmla="*/ 9 w 1036"/>
                    <a:gd name="T5" fmla="*/ 3 h 310"/>
                    <a:gd name="T6" fmla="*/ 8 w 1036"/>
                    <a:gd name="T7" fmla="*/ 3 h 310"/>
                    <a:gd name="T8" fmla="*/ 8 w 1036"/>
                    <a:gd name="T9" fmla="*/ 1 h 310"/>
                    <a:gd name="T10" fmla="*/ 1 w 1036"/>
                    <a:gd name="T11" fmla="*/ 3 h 310"/>
                    <a:gd name="T12" fmla="*/ 0 w 1036"/>
                    <a:gd name="T13" fmla="*/ 2 h 310"/>
                    <a:gd name="T14" fmla="*/ 0 w 1036"/>
                    <a:gd name="T15" fmla="*/ 2 h 310"/>
                    <a:gd name="T16" fmla="*/ 0 60000 65536"/>
                    <a:gd name="T17" fmla="*/ 0 60000 65536"/>
                    <a:gd name="T18" fmla="*/ 0 60000 65536"/>
                    <a:gd name="T19" fmla="*/ 0 60000 65536"/>
                    <a:gd name="T20" fmla="*/ 0 60000 65536"/>
                    <a:gd name="T21" fmla="*/ 0 60000 65536"/>
                    <a:gd name="T22" fmla="*/ 0 60000 65536"/>
                    <a:gd name="T23" fmla="*/ 0 60000 65536"/>
                    <a:gd name="T24" fmla="*/ 0 w 1036"/>
                    <a:gd name="T25" fmla="*/ 0 h 310"/>
                    <a:gd name="T26" fmla="*/ 1036 w 1036"/>
                    <a:gd name="T27" fmla="*/ 310 h 3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36" h="310">
                      <a:moveTo>
                        <a:pt x="0" y="207"/>
                      </a:moveTo>
                      <a:lnTo>
                        <a:pt x="986" y="0"/>
                      </a:lnTo>
                      <a:lnTo>
                        <a:pt x="1036" y="310"/>
                      </a:lnTo>
                      <a:lnTo>
                        <a:pt x="939" y="264"/>
                      </a:lnTo>
                      <a:lnTo>
                        <a:pt x="907" y="80"/>
                      </a:lnTo>
                      <a:lnTo>
                        <a:pt x="53" y="264"/>
                      </a:lnTo>
                      <a:lnTo>
                        <a:pt x="0" y="2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30" name="Freeform 32"/>
                <p:cNvSpPr>
                  <a:spLocks/>
                </p:cNvSpPr>
                <p:nvPr/>
              </p:nvSpPr>
              <p:spPr bwMode="auto">
                <a:xfrm>
                  <a:off x="4757" y="2970"/>
                  <a:ext cx="457" cy="480"/>
                </a:xfrm>
                <a:custGeom>
                  <a:avLst/>
                  <a:gdLst>
                    <a:gd name="T0" fmla="*/ 1 w 916"/>
                    <a:gd name="T1" fmla="*/ 0 h 960"/>
                    <a:gd name="T2" fmla="*/ 8 w 916"/>
                    <a:gd name="T3" fmla="*/ 8 h 960"/>
                    <a:gd name="T4" fmla="*/ 0 w 916"/>
                    <a:gd name="T5" fmla="*/ 1 h 960"/>
                    <a:gd name="T6" fmla="*/ 1 w 916"/>
                    <a:gd name="T7" fmla="*/ 0 h 960"/>
                    <a:gd name="T8" fmla="*/ 1 w 916"/>
                    <a:gd name="T9" fmla="*/ 0 h 960"/>
                    <a:gd name="T10" fmla="*/ 0 60000 65536"/>
                    <a:gd name="T11" fmla="*/ 0 60000 65536"/>
                    <a:gd name="T12" fmla="*/ 0 60000 65536"/>
                    <a:gd name="T13" fmla="*/ 0 60000 65536"/>
                    <a:gd name="T14" fmla="*/ 0 60000 65536"/>
                    <a:gd name="T15" fmla="*/ 0 w 916"/>
                    <a:gd name="T16" fmla="*/ 0 h 960"/>
                    <a:gd name="T17" fmla="*/ 916 w 916"/>
                    <a:gd name="T18" fmla="*/ 960 h 960"/>
                  </a:gdLst>
                  <a:ahLst/>
                  <a:cxnLst>
                    <a:cxn ang="T10">
                      <a:pos x="T0" y="T1"/>
                    </a:cxn>
                    <a:cxn ang="T11">
                      <a:pos x="T2" y="T3"/>
                    </a:cxn>
                    <a:cxn ang="T12">
                      <a:pos x="T4" y="T5"/>
                    </a:cxn>
                    <a:cxn ang="T13">
                      <a:pos x="T6" y="T7"/>
                    </a:cxn>
                    <a:cxn ang="T14">
                      <a:pos x="T8" y="T9"/>
                    </a:cxn>
                  </a:cxnLst>
                  <a:rect l="T15" t="T16" r="T17" b="T18"/>
                  <a:pathLst>
                    <a:path w="916" h="960">
                      <a:moveTo>
                        <a:pt x="79" y="0"/>
                      </a:moveTo>
                      <a:lnTo>
                        <a:pt x="916" y="960"/>
                      </a:lnTo>
                      <a:lnTo>
                        <a:pt x="0" y="120"/>
                      </a:lnTo>
                      <a:lnTo>
                        <a:pt x="7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31" name="Freeform 33"/>
                <p:cNvSpPr>
                  <a:spLocks/>
                </p:cNvSpPr>
                <p:nvPr/>
              </p:nvSpPr>
              <p:spPr bwMode="auto">
                <a:xfrm>
                  <a:off x="4904" y="2791"/>
                  <a:ext cx="59" cy="165"/>
                </a:xfrm>
                <a:custGeom>
                  <a:avLst/>
                  <a:gdLst>
                    <a:gd name="T0" fmla="*/ 1 w 118"/>
                    <a:gd name="T1" fmla="*/ 0 h 331"/>
                    <a:gd name="T2" fmla="*/ 1 w 118"/>
                    <a:gd name="T3" fmla="*/ 3 h 331"/>
                    <a:gd name="T4" fmla="*/ 1 w 118"/>
                    <a:gd name="T5" fmla="*/ 2 h 331"/>
                    <a:gd name="T6" fmla="*/ 0 w 118"/>
                    <a:gd name="T7" fmla="*/ 1 h 331"/>
                    <a:gd name="T8" fmla="*/ 1 w 118"/>
                    <a:gd name="T9" fmla="*/ 0 h 331"/>
                    <a:gd name="T10" fmla="*/ 1 w 118"/>
                    <a:gd name="T11" fmla="*/ 0 h 331"/>
                    <a:gd name="T12" fmla="*/ 0 60000 65536"/>
                    <a:gd name="T13" fmla="*/ 0 60000 65536"/>
                    <a:gd name="T14" fmla="*/ 0 60000 65536"/>
                    <a:gd name="T15" fmla="*/ 0 60000 65536"/>
                    <a:gd name="T16" fmla="*/ 0 60000 65536"/>
                    <a:gd name="T17" fmla="*/ 0 60000 65536"/>
                    <a:gd name="T18" fmla="*/ 0 w 118"/>
                    <a:gd name="T19" fmla="*/ 0 h 331"/>
                    <a:gd name="T20" fmla="*/ 118 w 118"/>
                    <a:gd name="T21" fmla="*/ 331 h 331"/>
                  </a:gdLst>
                  <a:ahLst/>
                  <a:cxnLst>
                    <a:cxn ang="T12">
                      <a:pos x="T0" y="T1"/>
                    </a:cxn>
                    <a:cxn ang="T13">
                      <a:pos x="T2" y="T3"/>
                    </a:cxn>
                    <a:cxn ang="T14">
                      <a:pos x="T4" y="T5"/>
                    </a:cxn>
                    <a:cxn ang="T15">
                      <a:pos x="T6" y="T7"/>
                    </a:cxn>
                    <a:cxn ang="T16">
                      <a:pos x="T8" y="T9"/>
                    </a:cxn>
                    <a:cxn ang="T17">
                      <a:pos x="T10" y="T11"/>
                    </a:cxn>
                  </a:cxnLst>
                  <a:rect l="T18" t="T19" r="T20" b="T21"/>
                  <a:pathLst>
                    <a:path w="118" h="331">
                      <a:moveTo>
                        <a:pt x="40" y="0"/>
                      </a:moveTo>
                      <a:lnTo>
                        <a:pt x="118" y="331"/>
                      </a:lnTo>
                      <a:lnTo>
                        <a:pt x="31" y="247"/>
                      </a:lnTo>
                      <a:lnTo>
                        <a:pt x="0" y="51"/>
                      </a:lnTo>
                      <a:lnTo>
                        <a:pt x="4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32" name="Freeform 34"/>
                <p:cNvSpPr>
                  <a:spLocks/>
                </p:cNvSpPr>
                <p:nvPr/>
              </p:nvSpPr>
              <p:spPr bwMode="auto">
                <a:xfrm>
                  <a:off x="4678" y="2155"/>
                  <a:ext cx="358" cy="286"/>
                </a:xfrm>
                <a:custGeom>
                  <a:avLst/>
                  <a:gdLst>
                    <a:gd name="T0" fmla="*/ 0 w 717"/>
                    <a:gd name="T1" fmla="*/ 1 h 568"/>
                    <a:gd name="T2" fmla="*/ 1 w 717"/>
                    <a:gd name="T3" fmla="*/ 0 h 568"/>
                    <a:gd name="T4" fmla="*/ 6 w 717"/>
                    <a:gd name="T5" fmla="*/ 3 h 568"/>
                    <a:gd name="T6" fmla="*/ 5 w 717"/>
                    <a:gd name="T7" fmla="*/ 5 h 568"/>
                    <a:gd name="T8" fmla="*/ 4 w 717"/>
                    <a:gd name="T9" fmla="*/ 5 h 568"/>
                    <a:gd name="T10" fmla="*/ 5 w 717"/>
                    <a:gd name="T11" fmla="*/ 3 h 568"/>
                    <a:gd name="T12" fmla="*/ 0 w 717"/>
                    <a:gd name="T13" fmla="*/ 1 h 568"/>
                    <a:gd name="T14" fmla="*/ 0 w 717"/>
                    <a:gd name="T15" fmla="*/ 1 h 568"/>
                    <a:gd name="T16" fmla="*/ 0 60000 65536"/>
                    <a:gd name="T17" fmla="*/ 0 60000 65536"/>
                    <a:gd name="T18" fmla="*/ 0 60000 65536"/>
                    <a:gd name="T19" fmla="*/ 0 60000 65536"/>
                    <a:gd name="T20" fmla="*/ 0 60000 65536"/>
                    <a:gd name="T21" fmla="*/ 0 60000 65536"/>
                    <a:gd name="T22" fmla="*/ 0 60000 65536"/>
                    <a:gd name="T23" fmla="*/ 0 60000 65536"/>
                    <a:gd name="T24" fmla="*/ 0 w 717"/>
                    <a:gd name="T25" fmla="*/ 0 h 568"/>
                    <a:gd name="T26" fmla="*/ 717 w 717"/>
                    <a:gd name="T27" fmla="*/ 568 h 56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7" h="568">
                      <a:moveTo>
                        <a:pt x="0" y="41"/>
                      </a:moveTo>
                      <a:lnTo>
                        <a:pt x="15" y="0"/>
                      </a:lnTo>
                      <a:lnTo>
                        <a:pt x="717" y="323"/>
                      </a:lnTo>
                      <a:lnTo>
                        <a:pt x="549" y="568"/>
                      </a:lnTo>
                      <a:lnTo>
                        <a:pt x="502" y="547"/>
                      </a:lnTo>
                      <a:lnTo>
                        <a:pt x="640" y="334"/>
                      </a:lnTo>
                      <a:lnTo>
                        <a:pt x="0"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33" name="Freeform 35"/>
                <p:cNvSpPr>
                  <a:spLocks/>
                </p:cNvSpPr>
                <p:nvPr/>
              </p:nvSpPr>
              <p:spPr bwMode="auto">
                <a:xfrm>
                  <a:off x="5307" y="1808"/>
                  <a:ext cx="529" cy="971"/>
                </a:xfrm>
                <a:custGeom>
                  <a:avLst/>
                  <a:gdLst>
                    <a:gd name="T0" fmla="*/ 8 w 1059"/>
                    <a:gd name="T1" fmla="*/ 16 h 1941"/>
                    <a:gd name="T2" fmla="*/ 6 w 1059"/>
                    <a:gd name="T3" fmla="*/ 12 h 1941"/>
                    <a:gd name="T4" fmla="*/ 6 w 1059"/>
                    <a:gd name="T5" fmla="*/ 12 h 1941"/>
                    <a:gd name="T6" fmla="*/ 5 w 1059"/>
                    <a:gd name="T7" fmla="*/ 12 h 1941"/>
                    <a:gd name="T8" fmla="*/ 0 w 1059"/>
                    <a:gd name="T9" fmla="*/ 0 h 1941"/>
                    <a:gd name="T10" fmla="*/ 0 w 1059"/>
                    <a:gd name="T11" fmla="*/ 1 h 1941"/>
                    <a:gd name="T12" fmla="*/ 5 w 1059"/>
                    <a:gd name="T13" fmla="*/ 12 h 1941"/>
                    <a:gd name="T14" fmla="*/ 5 w 1059"/>
                    <a:gd name="T15" fmla="*/ 12 h 1941"/>
                    <a:gd name="T16" fmla="*/ 8 w 1059"/>
                    <a:gd name="T17" fmla="*/ 16 h 1941"/>
                    <a:gd name="T18" fmla="*/ 8 w 1059"/>
                    <a:gd name="T19" fmla="*/ 16 h 19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59"/>
                    <a:gd name="T31" fmla="*/ 0 h 1941"/>
                    <a:gd name="T32" fmla="*/ 1059 w 1059"/>
                    <a:gd name="T33" fmla="*/ 1941 h 194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59" h="1941">
                      <a:moveTo>
                        <a:pt x="1059" y="1941"/>
                      </a:moveTo>
                      <a:lnTo>
                        <a:pt x="804" y="1460"/>
                      </a:lnTo>
                      <a:lnTo>
                        <a:pt x="842" y="1428"/>
                      </a:lnTo>
                      <a:lnTo>
                        <a:pt x="766" y="1441"/>
                      </a:lnTo>
                      <a:lnTo>
                        <a:pt x="71" y="0"/>
                      </a:lnTo>
                      <a:lnTo>
                        <a:pt x="0" y="82"/>
                      </a:lnTo>
                      <a:lnTo>
                        <a:pt x="734" y="1507"/>
                      </a:lnTo>
                      <a:lnTo>
                        <a:pt x="766" y="1515"/>
                      </a:lnTo>
                      <a:lnTo>
                        <a:pt x="1059" y="19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34" name="Freeform 36"/>
                <p:cNvSpPr>
                  <a:spLocks/>
                </p:cNvSpPr>
                <p:nvPr/>
              </p:nvSpPr>
              <p:spPr bwMode="auto">
                <a:xfrm>
                  <a:off x="5013" y="2598"/>
                  <a:ext cx="575" cy="229"/>
                </a:xfrm>
                <a:custGeom>
                  <a:avLst/>
                  <a:gdLst>
                    <a:gd name="T0" fmla="*/ 0 w 1154"/>
                    <a:gd name="T1" fmla="*/ 1 h 460"/>
                    <a:gd name="T2" fmla="*/ 1 w 1154"/>
                    <a:gd name="T3" fmla="*/ 0 h 460"/>
                    <a:gd name="T4" fmla="*/ 10 w 1154"/>
                    <a:gd name="T5" fmla="*/ 3 h 460"/>
                    <a:gd name="T6" fmla="*/ 8 w 1154"/>
                    <a:gd name="T7" fmla="*/ 4 h 460"/>
                    <a:gd name="T8" fmla="*/ 5 w 1154"/>
                    <a:gd name="T9" fmla="*/ 3 h 460"/>
                    <a:gd name="T10" fmla="*/ 5 w 1154"/>
                    <a:gd name="T11" fmla="*/ 3 h 460"/>
                    <a:gd name="T12" fmla="*/ 1 w 1154"/>
                    <a:gd name="T13" fmla="*/ 1 h 460"/>
                    <a:gd name="T14" fmla="*/ 1 w 1154"/>
                    <a:gd name="T15" fmla="*/ 2 h 460"/>
                    <a:gd name="T16" fmla="*/ 0 w 1154"/>
                    <a:gd name="T17" fmla="*/ 1 h 460"/>
                    <a:gd name="T18" fmla="*/ 0 w 1154"/>
                    <a:gd name="T19" fmla="*/ 1 h 4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4"/>
                    <a:gd name="T31" fmla="*/ 0 h 460"/>
                    <a:gd name="T32" fmla="*/ 1154 w 1154"/>
                    <a:gd name="T33" fmla="*/ 460 h 46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4" h="460">
                      <a:moveTo>
                        <a:pt x="0" y="125"/>
                      </a:moveTo>
                      <a:lnTo>
                        <a:pt x="87" y="0"/>
                      </a:lnTo>
                      <a:lnTo>
                        <a:pt x="1154" y="372"/>
                      </a:lnTo>
                      <a:lnTo>
                        <a:pt x="1017" y="460"/>
                      </a:lnTo>
                      <a:lnTo>
                        <a:pt x="578" y="329"/>
                      </a:lnTo>
                      <a:lnTo>
                        <a:pt x="629" y="260"/>
                      </a:lnTo>
                      <a:lnTo>
                        <a:pt x="123" y="85"/>
                      </a:lnTo>
                      <a:lnTo>
                        <a:pt x="23" y="194"/>
                      </a:lnTo>
                      <a:lnTo>
                        <a:pt x="0" y="1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35" name="Freeform 37"/>
                <p:cNvSpPr>
                  <a:spLocks/>
                </p:cNvSpPr>
                <p:nvPr/>
              </p:nvSpPr>
              <p:spPr bwMode="auto">
                <a:xfrm>
                  <a:off x="4942" y="1519"/>
                  <a:ext cx="314" cy="504"/>
                </a:xfrm>
                <a:custGeom>
                  <a:avLst/>
                  <a:gdLst>
                    <a:gd name="T0" fmla="*/ 1 w 630"/>
                    <a:gd name="T1" fmla="*/ 8 h 1009"/>
                    <a:gd name="T2" fmla="*/ 1 w 630"/>
                    <a:gd name="T3" fmla="*/ 8 h 1009"/>
                    <a:gd name="T4" fmla="*/ 1 w 630"/>
                    <a:gd name="T5" fmla="*/ 8 h 1009"/>
                    <a:gd name="T6" fmla="*/ 1 w 630"/>
                    <a:gd name="T7" fmla="*/ 8 h 1009"/>
                    <a:gd name="T8" fmla="*/ 1 w 630"/>
                    <a:gd name="T9" fmla="*/ 8 h 1009"/>
                    <a:gd name="T10" fmla="*/ 0 w 630"/>
                    <a:gd name="T11" fmla="*/ 8 h 1009"/>
                    <a:gd name="T12" fmla="*/ 0 w 630"/>
                    <a:gd name="T13" fmla="*/ 8 h 1009"/>
                    <a:gd name="T14" fmla="*/ 0 w 630"/>
                    <a:gd name="T15" fmla="*/ 8 h 1009"/>
                    <a:gd name="T16" fmla="*/ 0 w 630"/>
                    <a:gd name="T17" fmla="*/ 8 h 1009"/>
                    <a:gd name="T18" fmla="*/ 0 w 630"/>
                    <a:gd name="T19" fmla="*/ 8 h 1009"/>
                    <a:gd name="T20" fmla="*/ 0 w 630"/>
                    <a:gd name="T21" fmla="*/ 8 h 1009"/>
                    <a:gd name="T22" fmla="*/ 0 w 630"/>
                    <a:gd name="T23" fmla="*/ 8 h 1009"/>
                    <a:gd name="T24" fmla="*/ 0 w 630"/>
                    <a:gd name="T25" fmla="*/ 8 h 1009"/>
                    <a:gd name="T26" fmla="*/ 0 w 630"/>
                    <a:gd name="T27" fmla="*/ 8 h 1009"/>
                    <a:gd name="T28" fmla="*/ 0 w 630"/>
                    <a:gd name="T29" fmla="*/ 8 h 1009"/>
                    <a:gd name="T30" fmla="*/ 2 w 630"/>
                    <a:gd name="T31" fmla="*/ 5 h 1009"/>
                    <a:gd name="T32" fmla="*/ 2 w 630"/>
                    <a:gd name="T33" fmla="*/ 3 h 1009"/>
                    <a:gd name="T34" fmla="*/ 3 w 630"/>
                    <a:gd name="T35" fmla="*/ 3 h 1009"/>
                    <a:gd name="T36" fmla="*/ 2 w 630"/>
                    <a:gd name="T37" fmla="*/ 0 h 1009"/>
                    <a:gd name="T38" fmla="*/ 3 w 630"/>
                    <a:gd name="T39" fmla="*/ 1 h 1009"/>
                    <a:gd name="T40" fmla="*/ 4 w 630"/>
                    <a:gd name="T41" fmla="*/ 4 h 1009"/>
                    <a:gd name="T42" fmla="*/ 4 w 630"/>
                    <a:gd name="T43" fmla="*/ 4 h 1009"/>
                    <a:gd name="T44" fmla="*/ 1 w 630"/>
                    <a:gd name="T45" fmla="*/ 8 h 1009"/>
                    <a:gd name="T46" fmla="*/ 1 w 630"/>
                    <a:gd name="T47" fmla="*/ 8 h 100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30"/>
                    <a:gd name="T73" fmla="*/ 0 h 1009"/>
                    <a:gd name="T74" fmla="*/ 630 w 630"/>
                    <a:gd name="T75" fmla="*/ 1009 h 100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30" h="1009">
                      <a:moveTo>
                        <a:pt x="168" y="992"/>
                      </a:moveTo>
                      <a:lnTo>
                        <a:pt x="164" y="992"/>
                      </a:lnTo>
                      <a:lnTo>
                        <a:pt x="152" y="992"/>
                      </a:lnTo>
                      <a:lnTo>
                        <a:pt x="143" y="992"/>
                      </a:lnTo>
                      <a:lnTo>
                        <a:pt x="135" y="992"/>
                      </a:lnTo>
                      <a:lnTo>
                        <a:pt x="124" y="994"/>
                      </a:lnTo>
                      <a:lnTo>
                        <a:pt x="114" y="996"/>
                      </a:lnTo>
                      <a:lnTo>
                        <a:pt x="99" y="996"/>
                      </a:lnTo>
                      <a:lnTo>
                        <a:pt x="86" y="996"/>
                      </a:lnTo>
                      <a:lnTo>
                        <a:pt x="73" y="998"/>
                      </a:lnTo>
                      <a:lnTo>
                        <a:pt x="59" y="1000"/>
                      </a:lnTo>
                      <a:lnTo>
                        <a:pt x="44" y="1000"/>
                      </a:lnTo>
                      <a:lnTo>
                        <a:pt x="29" y="1004"/>
                      </a:lnTo>
                      <a:lnTo>
                        <a:pt x="14" y="1004"/>
                      </a:lnTo>
                      <a:lnTo>
                        <a:pt x="0" y="1009"/>
                      </a:lnTo>
                      <a:lnTo>
                        <a:pt x="287" y="606"/>
                      </a:lnTo>
                      <a:lnTo>
                        <a:pt x="293" y="336"/>
                      </a:lnTo>
                      <a:lnTo>
                        <a:pt x="491" y="272"/>
                      </a:lnTo>
                      <a:lnTo>
                        <a:pt x="384" y="0"/>
                      </a:lnTo>
                      <a:lnTo>
                        <a:pt x="508" y="13"/>
                      </a:lnTo>
                      <a:lnTo>
                        <a:pt x="630" y="426"/>
                      </a:lnTo>
                      <a:lnTo>
                        <a:pt x="542" y="439"/>
                      </a:lnTo>
                      <a:lnTo>
                        <a:pt x="168" y="9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36" name="Freeform 38"/>
                <p:cNvSpPr>
                  <a:spLocks/>
                </p:cNvSpPr>
                <p:nvPr/>
              </p:nvSpPr>
              <p:spPr bwMode="auto">
                <a:xfrm>
                  <a:off x="5558" y="1865"/>
                  <a:ext cx="146" cy="170"/>
                </a:xfrm>
                <a:custGeom>
                  <a:avLst/>
                  <a:gdLst>
                    <a:gd name="T0" fmla="*/ 2 w 293"/>
                    <a:gd name="T1" fmla="*/ 1 h 336"/>
                    <a:gd name="T2" fmla="*/ 0 w 293"/>
                    <a:gd name="T3" fmla="*/ 3 h 336"/>
                    <a:gd name="T4" fmla="*/ 0 w 293"/>
                    <a:gd name="T5" fmla="*/ 2 h 336"/>
                    <a:gd name="T6" fmla="*/ 1 w 293"/>
                    <a:gd name="T7" fmla="*/ 0 h 336"/>
                    <a:gd name="T8" fmla="*/ 2 w 293"/>
                    <a:gd name="T9" fmla="*/ 1 h 336"/>
                    <a:gd name="T10" fmla="*/ 2 w 293"/>
                    <a:gd name="T11" fmla="*/ 1 h 336"/>
                    <a:gd name="T12" fmla="*/ 0 60000 65536"/>
                    <a:gd name="T13" fmla="*/ 0 60000 65536"/>
                    <a:gd name="T14" fmla="*/ 0 60000 65536"/>
                    <a:gd name="T15" fmla="*/ 0 60000 65536"/>
                    <a:gd name="T16" fmla="*/ 0 60000 65536"/>
                    <a:gd name="T17" fmla="*/ 0 60000 65536"/>
                    <a:gd name="T18" fmla="*/ 0 w 293"/>
                    <a:gd name="T19" fmla="*/ 0 h 336"/>
                    <a:gd name="T20" fmla="*/ 293 w 293"/>
                    <a:gd name="T21" fmla="*/ 336 h 336"/>
                  </a:gdLst>
                  <a:ahLst/>
                  <a:cxnLst>
                    <a:cxn ang="T12">
                      <a:pos x="T0" y="T1"/>
                    </a:cxn>
                    <a:cxn ang="T13">
                      <a:pos x="T2" y="T3"/>
                    </a:cxn>
                    <a:cxn ang="T14">
                      <a:pos x="T4" y="T5"/>
                    </a:cxn>
                    <a:cxn ang="T15">
                      <a:pos x="T6" y="T7"/>
                    </a:cxn>
                    <a:cxn ang="T16">
                      <a:pos x="T8" y="T9"/>
                    </a:cxn>
                    <a:cxn ang="T17">
                      <a:pos x="T10" y="T11"/>
                    </a:cxn>
                  </a:cxnLst>
                  <a:rect l="T18" t="T19" r="T20" b="T21"/>
                  <a:pathLst>
                    <a:path w="293" h="336">
                      <a:moveTo>
                        <a:pt x="293" y="28"/>
                      </a:moveTo>
                      <a:lnTo>
                        <a:pt x="46" y="336"/>
                      </a:lnTo>
                      <a:lnTo>
                        <a:pt x="0" y="232"/>
                      </a:lnTo>
                      <a:lnTo>
                        <a:pt x="186" y="0"/>
                      </a:lnTo>
                      <a:lnTo>
                        <a:pt x="293"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37" name="Freeform 39"/>
                <p:cNvSpPr>
                  <a:spLocks/>
                </p:cNvSpPr>
                <p:nvPr/>
              </p:nvSpPr>
              <p:spPr bwMode="auto">
                <a:xfrm>
                  <a:off x="5723" y="1958"/>
                  <a:ext cx="73" cy="74"/>
                </a:xfrm>
                <a:custGeom>
                  <a:avLst/>
                  <a:gdLst>
                    <a:gd name="T0" fmla="*/ 1 w 148"/>
                    <a:gd name="T1" fmla="*/ 2 h 148"/>
                    <a:gd name="T2" fmla="*/ 1 w 148"/>
                    <a:gd name="T3" fmla="*/ 2 h 148"/>
                    <a:gd name="T4" fmla="*/ 1 w 148"/>
                    <a:gd name="T5" fmla="*/ 2 h 148"/>
                    <a:gd name="T6" fmla="*/ 1 w 148"/>
                    <a:gd name="T7" fmla="*/ 2 h 148"/>
                    <a:gd name="T8" fmla="*/ 1 w 148"/>
                    <a:gd name="T9" fmla="*/ 1 h 148"/>
                    <a:gd name="T10" fmla="*/ 2 w 148"/>
                    <a:gd name="T11" fmla="*/ 1 h 148"/>
                    <a:gd name="T12" fmla="*/ 2 w 148"/>
                    <a:gd name="T13" fmla="*/ 1 h 148"/>
                    <a:gd name="T14" fmla="*/ 2 w 148"/>
                    <a:gd name="T15" fmla="*/ 1 h 148"/>
                    <a:gd name="T16" fmla="*/ 2 w 148"/>
                    <a:gd name="T17" fmla="*/ 1 h 148"/>
                    <a:gd name="T18" fmla="*/ 2 w 148"/>
                    <a:gd name="T19" fmla="*/ 1 h 148"/>
                    <a:gd name="T20" fmla="*/ 2 w 148"/>
                    <a:gd name="T21" fmla="*/ 1 h 148"/>
                    <a:gd name="T22" fmla="*/ 2 w 148"/>
                    <a:gd name="T23" fmla="*/ 1 h 148"/>
                    <a:gd name="T24" fmla="*/ 2 w 148"/>
                    <a:gd name="T25" fmla="*/ 1 h 148"/>
                    <a:gd name="T26" fmla="*/ 2 w 148"/>
                    <a:gd name="T27" fmla="*/ 1 h 148"/>
                    <a:gd name="T28" fmla="*/ 1 w 148"/>
                    <a:gd name="T29" fmla="*/ 1 h 148"/>
                    <a:gd name="T30" fmla="*/ 1 w 148"/>
                    <a:gd name="T31" fmla="*/ 1 h 148"/>
                    <a:gd name="T32" fmla="*/ 1 w 148"/>
                    <a:gd name="T33" fmla="*/ 1 h 148"/>
                    <a:gd name="T34" fmla="*/ 1 w 148"/>
                    <a:gd name="T35" fmla="*/ 0 h 148"/>
                    <a:gd name="T36" fmla="*/ 1 w 148"/>
                    <a:gd name="T37" fmla="*/ 0 h 148"/>
                    <a:gd name="T38" fmla="*/ 1 w 148"/>
                    <a:gd name="T39" fmla="*/ 0 h 148"/>
                    <a:gd name="T40" fmla="*/ 1 w 148"/>
                    <a:gd name="T41" fmla="*/ 0 h 148"/>
                    <a:gd name="T42" fmla="*/ 1 w 148"/>
                    <a:gd name="T43" fmla="*/ 1 h 148"/>
                    <a:gd name="T44" fmla="*/ 1 w 148"/>
                    <a:gd name="T45" fmla="*/ 1 h 148"/>
                    <a:gd name="T46" fmla="*/ 1 w 148"/>
                    <a:gd name="T47" fmla="*/ 1 h 148"/>
                    <a:gd name="T48" fmla="*/ 1 w 148"/>
                    <a:gd name="T49" fmla="*/ 1 h 148"/>
                    <a:gd name="T50" fmla="*/ 1 w 148"/>
                    <a:gd name="T51" fmla="*/ 1 h 148"/>
                    <a:gd name="T52" fmla="*/ 1 w 148"/>
                    <a:gd name="T53" fmla="*/ 1 h 148"/>
                    <a:gd name="T54" fmla="*/ 1 w 148"/>
                    <a:gd name="T55" fmla="*/ 1 h 148"/>
                    <a:gd name="T56" fmla="*/ 0 w 148"/>
                    <a:gd name="T57" fmla="*/ 1 h 148"/>
                    <a:gd name="T58" fmla="*/ 0 w 148"/>
                    <a:gd name="T59" fmla="*/ 1 h 148"/>
                    <a:gd name="T60" fmla="*/ 0 w 148"/>
                    <a:gd name="T61" fmla="*/ 1 h 148"/>
                    <a:gd name="T62" fmla="*/ 0 w 148"/>
                    <a:gd name="T63" fmla="*/ 1 h 148"/>
                    <a:gd name="T64" fmla="*/ 1 w 148"/>
                    <a:gd name="T65" fmla="*/ 1 h 148"/>
                    <a:gd name="T66" fmla="*/ 1 w 148"/>
                    <a:gd name="T67" fmla="*/ 1 h 148"/>
                    <a:gd name="T68" fmla="*/ 1 w 148"/>
                    <a:gd name="T69" fmla="*/ 1 h 148"/>
                    <a:gd name="T70" fmla="*/ 1 w 148"/>
                    <a:gd name="T71" fmla="*/ 2 h 148"/>
                    <a:gd name="T72" fmla="*/ 1 w 148"/>
                    <a:gd name="T73" fmla="*/ 2 h 148"/>
                    <a:gd name="T74" fmla="*/ 1 w 148"/>
                    <a:gd name="T75" fmla="*/ 2 h 148"/>
                    <a:gd name="T76" fmla="*/ 1 w 148"/>
                    <a:gd name="T77" fmla="*/ 2 h 148"/>
                    <a:gd name="T78" fmla="*/ 1 w 148"/>
                    <a:gd name="T79" fmla="*/ 2 h 148"/>
                    <a:gd name="T80" fmla="*/ 1 w 148"/>
                    <a:gd name="T81" fmla="*/ 2 h 148"/>
                    <a:gd name="T82" fmla="*/ 1 w 148"/>
                    <a:gd name="T83" fmla="*/ 2 h 14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8"/>
                    <a:gd name="T127" fmla="*/ 0 h 148"/>
                    <a:gd name="T128" fmla="*/ 148 w 148"/>
                    <a:gd name="T129" fmla="*/ 148 h 14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8" h="148">
                      <a:moveTo>
                        <a:pt x="74" y="148"/>
                      </a:moveTo>
                      <a:lnTo>
                        <a:pt x="87" y="145"/>
                      </a:lnTo>
                      <a:lnTo>
                        <a:pt x="103" y="141"/>
                      </a:lnTo>
                      <a:lnTo>
                        <a:pt x="114" y="133"/>
                      </a:lnTo>
                      <a:lnTo>
                        <a:pt x="125" y="126"/>
                      </a:lnTo>
                      <a:lnTo>
                        <a:pt x="135" y="112"/>
                      </a:lnTo>
                      <a:lnTo>
                        <a:pt x="141" y="101"/>
                      </a:lnTo>
                      <a:lnTo>
                        <a:pt x="146" y="88"/>
                      </a:lnTo>
                      <a:lnTo>
                        <a:pt x="148" y="74"/>
                      </a:lnTo>
                      <a:lnTo>
                        <a:pt x="146" y="65"/>
                      </a:lnTo>
                      <a:lnTo>
                        <a:pt x="146" y="57"/>
                      </a:lnTo>
                      <a:lnTo>
                        <a:pt x="143" y="50"/>
                      </a:lnTo>
                      <a:lnTo>
                        <a:pt x="141" y="44"/>
                      </a:lnTo>
                      <a:lnTo>
                        <a:pt x="135" y="31"/>
                      </a:lnTo>
                      <a:lnTo>
                        <a:pt x="125" y="21"/>
                      </a:lnTo>
                      <a:lnTo>
                        <a:pt x="114" y="12"/>
                      </a:lnTo>
                      <a:lnTo>
                        <a:pt x="103" y="4"/>
                      </a:lnTo>
                      <a:lnTo>
                        <a:pt x="87" y="0"/>
                      </a:lnTo>
                      <a:lnTo>
                        <a:pt x="74" y="0"/>
                      </a:lnTo>
                      <a:lnTo>
                        <a:pt x="65" y="0"/>
                      </a:lnTo>
                      <a:lnTo>
                        <a:pt x="57" y="0"/>
                      </a:lnTo>
                      <a:lnTo>
                        <a:pt x="49" y="2"/>
                      </a:lnTo>
                      <a:lnTo>
                        <a:pt x="44" y="4"/>
                      </a:lnTo>
                      <a:lnTo>
                        <a:pt x="32" y="12"/>
                      </a:lnTo>
                      <a:lnTo>
                        <a:pt x="21" y="21"/>
                      </a:lnTo>
                      <a:lnTo>
                        <a:pt x="11" y="31"/>
                      </a:lnTo>
                      <a:lnTo>
                        <a:pt x="6" y="44"/>
                      </a:lnTo>
                      <a:lnTo>
                        <a:pt x="2" y="50"/>
                      </a:lnTo>
                      <a:lnTo>
                        <a:pt x="0" y="57"/>
                      </a:lnTo>
                      <a:lnTo>
                        <a:pt x="0" y="65"/>
                      </a:lnTo>
                      <a:lnTo>
                        <a:pt x="0" y="74"/>
                      </a:lnTo>
                      <a:lnTo>
                        <a:pt x="0" y="88"/>
                      </a:lnTo>
                      <a:lnTo>
                        <a:pt x="6" y="101"/>
                      </a:lnTo>
                      <a:lnTo>
                        <a:pt x="11" y="112"/>
                      </a:lnTo>
                      <a:lnTo>
                        <a:pt x="21" y="126"/>
                      </a:lnTo>
                      <a:lnTo>
                        <a:pt x="32" y="133"/>
                      </a:lnTo>
                      <a:lnTo>
                        <a:pt x="44" y="141"/>
                      </a:lnTo>
                      <a:lnTo>
                        <a:pt x="49" y="143"/>
                      </a:lnTo>
                      <a:lnTo>
                        <a:pt x="57" y="145"/>
                      </a:lnTo>
                      <a:lnTo>
                        <a:pt x="65" y="147"/>
                      </a:lnTo>
                      <a:lnTo>
                        <a:pt x="74" y="1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38" name="Freeform 40"/>
                <p:cNvSpPr>
                  <a:spLocks/>
                </p:cNvSpPr>
                <p:nvPr/>
              </p:nvSpPr>
              <p:spPr bwMode="auto">
                <a:xfrm>
                  <a:off x="5266" y="1440"/>
                  <a:ext cx="59" cy="95"/>
                </a:xfrm>
                <a:custGeom>
                  <a:avLst/>
                  <a:gdLst>
                    <a:gd name="T0" fmla="*/ 0 w 118"/>
                    <a:gd name="T1" fmla="*/ 2 h 190"/>
                    <a:gd name="T2" fmla="*/ 1 w 118"/>
                    <a:gd name="T3" fmla="*/ 0 h 190"/>
                    <a:gd name="T4" fmla="*/ 1 w 118"/>
                    <a:gd name="T5" fmla="*/ 0 h 190"/>
                    <a:gd name="T6" fmla="*/ 1 w 118"/>
                    <a:gd name="T7" fmla="*/ 2 h 190"/>
                    <a:gd name="T8" fmla="*/ 0 w 118"/>
                    <a:gd name="T9" fmla="*/ 2 h 190"/>
                    <a:gd name="T10" fmla="*/ 0 w 118"/>
                    <a:gd name="T11" fmla="*/ 2 h 190"/>
                    <a:gd name="T12" fmla="*/ 0 60000 65536"/>
                    <a:gd name="T13" fmla="*/ 0 60000 65536"/>
                    <a:gd name="T14" fmla="*/ 0 60000 65536"/>
                    <a:gd name="T15" fmla="*/ 0 60000 65536"/>
                    <a:gd name="T16" fmla="*/ 0 60000 65536"/>
                    <a:gd name="T17" fmla="*/ 0 60000 65536"/>
                    <a:gd name="T18" fmla="*/ 0 w 118"/>
                    <a:gd name="T19" fmla="*/ 0 h 190"/>
                    <a:gd name="T20" fmla="*/ 118 w 118"/>
                    <a:gd name="T21" fmla="*/ 190 h 190"/>
                  </a:gdLst>
                  <a:ahLst/>
                  <a:cxnLst>
                    <a:cxn ang="T12">
                      <a:pos x="T0" y="T1"/>
                    </a:cxn>
                    <a:cxn ang="T13">
                      <a:pos x="T2" y="T3"/>
                    </a:cxn>
                    <a:cxn ang="T14">
                      <a:pos x="T4" y="T5"/>
                    </a:cxn>
                    <a:cxn ang="T15">
                      <a:pos x="T6" y="T7"/>
                    </a:cxn>
                    <a:cxn ang="T16">
                      <a:pos x="T8" y="T9"/>
                    </a:cxn>
                    <a:cxn ang="T17">
                      <a:pos x="T10" y="T11"/>
                    </a:cxn>
                  </a:cxnLst>
                  <a:rect l="T18" t="T19" r="T20" b="T21"/>
                  <a:pathLst>
                    <a:path w="118" h="190">
                      <a:moveTo>
                        <a:pt x="0" y="181"/>
                      </a:moveTo>
                      <a:lnTo>
                        <a:pt x="15" y="0"/>
                      </a:lnTo>
                      <a:lnTo>
                        <a:pt x="70" y="0"/>
                      </a:lnTo>
                      <a:lnTo>
                        <a:pt x="118" y="190"/>
                      </a:lnTo>
                      <a:lnTo>
                        <a:pt x="0" y="1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39" name="Freeform 41"/>
                <p:cNvSpPr>
                  <a:spLocks/>
                </p:cNvSpPr>
                <p:nvPr/>
              </p:nvSpPr>
              <p:spPr bwMode="auto">
                <a:xfrm>
                  <a:off x="5300" y="1315"/>
                  <a:ext cx="75" cy="126"/>
                </a:xfrm>
                <a:custGeom>
                  <a:avLst/>
                  <a:gdLst>
                    <a:gd name="T0" fmla="*/ 1 w 148"/>
                    <a:gd name="T1" fmla="*/ 1 h 253"/>
                    <a:gd name="T2" fmla="*/ 0 w 148"/>
                    <a:gd name="T3" fmla="*/ 0 h 253"/>
                    <a:gd name="T4" fmla="*/ 1 w 148"/>
                    <a:gd name="T5" fmla="*/ 0 h 253"/>
                    <a:gd name="T6" fmla="*/ 1 w 148"/>
                    <a:gd name="T7" fmla="*/ 1 h 253"/>
                    <a:gd name="T8" fmla="*/ 1 w 148"/>
                    <a:gd name="T9" fmla="*/ 1 h 253"/>
                    <a:gd name="T10" fmla="*/ 1 w 148"/>
                    <a:gd name="T11" fmla="*/ 0 h 253"/>
                    <a:gd name="T12" fmla="*/ 2 w 148"/>
                    <a:gd name="T13" fmla="*/ 0 h 253"/>
                    <a:gd name="T14" fmla="*/ 2 w 148"/>
                    <a:gd name="T15" fmla="*/ 1 h 253"/>
                    <a:gd name="T16" fmla="*/ 1 w 148"/>
                    <a:gd name="T17" fmla="*/ 1 h 253"/>
                    <a:gd name="T18" fmla="*/ 1 w 148"/>
                    <a:gd name="T19" fmla="*/ 1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8"/>
                    <a:gd name="T31" fmla="*/ 0 h 253"/>
                    <a:gd name="T32" fmla="*/ 148 w 148"/>
                    <a:gd name="T33" fmla="*/ 253 h 2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8" h="253">
                      <a:moveTo>
                        <a:pt x="38" y="253"/>
                      </a:moveTo>
                      <a:lnTo>
                        <a:pt x="0" y="0"/>
                      </a:lnTo>
                      <a:lnTo>
                        <a:pt x="74" y="0"/>
                      </a:lnTo>
                      <a:lnTo>
                        <a:pt x="101" y="221"/>
                      </a:lnTo>
                      <a:lnTo>
                        <a:pt x="124" y="221"/>
                      </a:lnTo>
                      <a:lnTo>
                        <a:pt x="124" y="6"/>
                      </a:lnTo>
                      <a:lnTo>
                        <a:pt x="148" y="6"/>
                      </a:lnTo>
                      <a:lnTo>
                        <a:pt x="148" y="253"/>
                      </a:lnTo>
                      <a:lnTo>
                        <a:pt x="38" y="2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40" name="Freeform 42"/>
                <p:cNvSpPr>
                  <a:spLocks/>
                </p:cNvSpPr>
                <p:nvPr/>
              </p:nvSpPr>
              <p:spPr bwMode="auto">
                <a:xfrm>
                  <a:off x="5330" y="1642"/>
                  <a:ext cx="85" cy="68"/>
                </a:xfrm>
                <a:custGeom>
                  <a:avLst/>
                  <a:gdLst>
                    <a:gd name="T0" fmla="*/ 0 w 169"/>
                    <a:gd name="T1" fmla="*/ 1 h 139"/>
                    <a:gd name="T2" fmla="*/ 1 w 169"/>
                    <a:gd name="T3" fmla="*/ 0 h 139"/>
                    <a:gd name="T4" fmla="*/ 2 w 169"/>
                    <a:gd name="T5" fmla="*/ 1 h 139"/>
                    <a:gd name="T6" fmla="*/ 1 w 169"/>
                    <a:gd name="T7" fmla="*/ 1 h 139"/>
                    <a:gd name="T8" fmla="*/ 1 w 169"/>
                    <a:gd name="T9" fmla="*/ 0 h 139"/>
                    <a:gd name="T10" fmla="*/ 1 w 169"/>
                    <a:gd name="T11" fmla="*/ 1 h 139"/>
                    <a:gd name="T12" fmla="*/ 0 w 169"/>
                    <a:gd name="T13" fmla="*/ 1 h 139"/>
                    <a:gd name="T14" fmla="*/ 0 w 169"/>
                    <a:gd name="T15" fmla="*/ 1 h 139"/>
                    <a:gd name="T16" fmla="*/ 0 60000 65536"/>
                    <a:gd name="T17" fmla="*/ 0 60000 65536"/>
                    <a:gd name="T18" fmla="*/ 0 60000 65536"/>
                    <a:gd name="T19" fmla="*/ 0 60000 65536"/>
                    <a:gd name="T20" fmla="*/ 0 60000 65536"/>
                    <a:gd name="T21" fmla="*/ 0 60000 65536"/>
                    <a:gd name="T22" fmla="*/ 0 60000 65536"/>
                    <a:gd name="T23" fmla="*/ 0 60000 65536"/>
                    <a:gd name="T24" fmla="*/ 0 w 169"/>
                    <a:gd name="T25" fmla="*/ 0 h 139"/>
                    <a:gd name="T26" fmla="*/ 169 w 169"/>
                    <a:gd name="T27" fmla="*/ 139 h 1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9" h="139">
                      <a:moveTo>
                        <a:pt x="0" y="139"/>
                      </a:moveTo>
                      <a:lnTo>
                        <a:pt x="106" y="0"/>
                      </a:lnTo>
                      <a:lnTo>
                        <a:pt x="169" y="139"/>
                      </a:lnTo>
                      <a:lnTo>
                        <a:pt x="93" y="139"/>
                      </a:lnTo>
                      <a:lnTo>
                        <a:pt x="93" y="84"/>
                      </a:lnTo>
                      <a:lnTo>
                        <a:pt x="45" y="133"/>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41" name="Freeform 43"/>
                <p:cNvSpPr>
                  <a:spLocks/>
                </p:cNvSpPr>
                <p:nvPr/>
              </p:nvSpPr>
              <p:spPr bwMode="auto">
                <a:xfrm>
                  <a:off x="5330" y="1700"/>
                  <a:ext cx="85" cy="10"/>
                </a:xfrm>
                <a:custGeom>
                  <a:avLst/>
                  <a:gdLst>
                    <a:gd name="T0" fmla="*/ 0 w 169"/>
                    <a:gd name="T1" fmla="*/ 0 h 23"/>
                    <a:gd name="T2" fmla="*/ 2 w 169"/>
                    <a:gd name="T3" fmla="*/ 0 h 23"/>
                    <a:gd name="T4" fmla="*/ 2 w 169"/>
                    <a:gd name="T5" fmla="*/ 0 h 23"/>
                    <a:gd name="T6" fmla="*/ 1 w 169"/>
                    <a:gd name="T7" fmla="*/ 0 h 23"/>
                    <a:gd name="T8" fmla="*/ 0 w 169"/>
                    <a:gd name="T9" fmla="*/ 0 h 23"/>
                    <a:gd name="T10" fmla="*/ 0 w 169"/>
                    <a:gd name="T11" fmla="*/ 0 h 23"/>
                    <a:gd name="T12" fmla="*/ 0 60000 65536"/>
                    <a:gd name="T13" fmla="*/ 0 60000 65536"/>
                    <a:gd name="T14" fmla="*/ 0 60000 65536"/>
                    <a:gd name="T15" fmla="*/ 0 60000 65536"/>
                    <a:gd name="T16" fmla="*/ 0 60000 65536"/>
                    <a:gd name="T17" fmla="*/ 0 60000 65536"/>
                    <a:gd name="T18" fmla="*/ 0 w 169"/>
                    <a:gd name="T19" fmla="*/ 0 h 23"/>
                    <a:gd name="T20" fmla="*/ 169 w 169"/>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169" h="23">
                      <a:moveTo>
                        <a:pt x="0" y="23"/>
                      </a:moveTo>
                      <a:lnTo>
                        <a:pt x="169" y="23"/>
                      </a:lnTo>
                      <a:lnTo>
                        <a:pt x="135" y="0"/>
                      </a:lnTo>
                      <a:lnTo>
                        <a:pt x="25" y="0"/>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42" name="Freeform 44"/>
                <p:cNvSpPr>
                  <a:spLocks/>
                </p:cNvSpPr>
                <p:nvPr/>
              </p:nvSpPr>
              <p:spPr bwMode="auto">
                <a:xfrm>
                  <a:off x="5776" y="2094"/>
                  <a:ext cx="60" cy="60"/>
                </a:xfrm>
                <a:custGeom>
                  <a:avLst/>
                  <a:gdLst>
                    <a:gd name="T0" fmla="*/ 1 w 120"/>
                    <a:gd name="T1" fmla="*/ 0 h 120"/>
                    <a:gd name="T2" fmla="*/ 1 w 120"/>
                    <a:gd name="T3" fmla="*/ 0 h 120"/>
                    <a:gd name="T4" fmla="*/ 0 w 120"/>
                    <a:gd name="T5" fmla="*/ 0 h 120"/>
                    <a:gd name="T6" fmla="*/ 1 w 120"/>
                    <a:gd name="T7" fmla="*/ 0 h 120"/>
                    <a:gd name="T8" fmla="*/ 1 w 120"/>
                    <a:gd name="T9" fmla="*/ 0 h 120"/>
                    <a:gd name="T10" fmla="*/ 0 60000 65536"/>
                    <a:gd name="T11" fmla="*/ 0 60000 65536"/>
                    <a:gd name="T12" fmla="*/ 0 60000 65536"/>
                    <a:gd name="T13" fmla="*/ 0 60000 65536"/>
                    <a:gd name="T14" fmla="*/ 0 60000 65536"/>
                    <a:gd name="T15" fmla="*/ 0 w 120"/>
                    <a:gd name="T16" fmla="*/ 0 h 120"/>
                    <a:gd name="T17" fmla="*/ 120 w 120"/>
                    <a:gd name="T18" fmla="*/ 120 h 120"/>
                  </a:gdLst>
                  <a:ahLst/>
                  <a:cxnLst>
                    <a:cxn ang="T10">
                      <a:pos x="T0" y="T1"/>
                    </a:cxn>
                    <a:cxn ang="T11">
                      <a:pos x="T2" y="T3"/>
                    </a:cxn>
                    <a:cxn ang="T12">
                      <a:pos x="T4" y="T5"/>
                    </a:cxn>
                    <a:cxn ang="T13">
                      <a:pos x="T6" y="T7"/>
                    </a:cxn>
                    <a:cxn ang="T14">
                      <a:pos x="T8" y="T9"/>
                    </a:cxn>
                  </a:cxnLst>
                  <a:rect l="T15" t="T16" r="T17" b="T18"/>
                  <a:pathLst>
                    <a:path w="120" h="120">
                      <a:moveTo>
                        <a:pt x="120" y="46"/>
                      </a:moveTo>
                      <a:lnTo>
                        <a:pt x="56" y="120"/>
                      </a:lnTo>
                      <a:lnTo>
                        <a:pt x="0" y="0"/>
                      </a:lnTo>
                      <a:lnTo>
                        <a:pt x="120" y="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43" name="Freeform 45"/>
                <p:cNvSpPr>
                  <a:spLocks/>
                </p:cNvSpPr>
                <p:nvPr/>
              </p:nvSpPr>
              <p:spPr bwMode="auto">
                <a:xfrm>
                  <a:off x="5714" y="2167"/>
                  <a:ext cx="59" cy="57"/>
                </a:xfrm>
                <a:custGeom>
                  <a:avLst/>
                  <a:gdLst>
                    <a:gd name="T0" fmla="*/ 1 w 116"/>
                    <a:gd name="T1" fmla="*/ 1 h 114"/>
                    <a:gd name="T2" fmla="*/ 1 w 116"/>
                    <a:gd name="T3" fmla="*/ 1 h 114"/>
                    <a:gd name="T4" fmla="*/ 0 w 116"/>
                    <a:gd name="T5" fmla="*/ 0 h 114"/>
                    <a:gd name="T6" fmla="*/ 1 w 116"/>
                    <a:gd name="T7" fmla="*/ 1 h 114"/>
                    <a:gd name="T8" fmla="*/ 1 w 116"/>
                    <a:gd name="T9" fmla="*/ 1 h 114"/>
                    <a:gd name="T10" fmla="*/ 0 60000 65536"/>
                    <a:gd name="T11" fmla="*/ 0 60000 65536"/>
                    <a:gd name="T12" fmla="*/ 0 60000 65536"/>
                    <a:gd name="T13" fmla="*/ 0 60000 65536"/>
                    <a:gd name="T14" fmla="*/ 0 60000 65536"/>
                    <a:gd name="T15" fmla="*/ 0 w 116"/>
                    <a:gd name="T16" fmla="*/ 0 h 114"/>
                    <a:gd name="T17" fmla="*/ 116 w 116"/>
                    <a:gd name="T18" fmla="*/ 114 h 114"/>
                  </a:gdLst>
                  <a:ahLst/>
                  <a:cxnLst>
                    <a:cxn ang="T10">
                      <a:pos x="T0" y="T1"/>
                    </a:cxn>
                    <a:cxn ang="T11">
                      <a:pos x="T2" y="T3"/>
                    </a:cxn>
                    <a:cxn ang="T12">
                      <a:pos x="T4" y="T5"/>
                    </a:cxn>
                    <a:cxn ang="T13">
                      <a:pos x="T6" y="T7"/>
                    </a:cxn>
                    <a:cxn ang="T14">
                      <a:pos x="T8" y="T9"/>
                    </a:cxn>
                  </a:cxnLst>
                  <a:rect l="T15" t="T16" r="T17" b="T18"/>
                  <a:pathLst>
                    <a:path w="116" h="114">
                      <a:moveTo>
                        <a:pt x="116" y="43"/>
                      </a:moveTo>
                      <a:lnTo>
                        <a:pt x="57" y="114"/>
                      </a:lnTo>
                      <a:lnTo>
                        <a:pt x="0" y="0"/>
                      </a:lnTo>
                      <a:lnTo>
                        <a:pt x="116"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44" name="Freeform 46"/>
                <p:cNvSpPr>
                  <a:spLocks/>
                </p:cNvSpPr>
                <p:nvPr/>
              </p:nvSpPr>
              <p:spPr bwMode="auto">
                <a:xfrm>
                  <a:off x="5668" y="2243"/>
                  <a:ext cx="46" cy="47"/>
                </a:xfrm>
                <a:custGeom>
                  <a:avLst/>
                  <a:gdLst>
                    <a:gd name="T0" fmla="*/ 0 w 93"/>
                    <a:gd name="T1" fmla="*/ 0 h 95"/>
                    <a:gd name="T2" fmla="*/ 0 w 93"/>
                    <a:gd name="T3" fmla="*/ 0 h 95"/>
                    <a:gd name="T4" fmla="*/ 0 w 93"/>
                    <a:gd name="T5" fmla="*/ 0 h 95"/>
                    <a:gd name="T6" fmla="*/ 0 w 93"/>
                    <a:gd name="T7" fmla="*/ 0 h 95"/>
                    <a:gd name="T8" fmla="*/ 0 w 93"/>
                    <a:gd name="T9" fmla="*/ 0 h 95"/>
                    <a:gd name="T10" fmla="*/ 0 60000 65536"/>
                    <a:gd name="T11" fmla="*/ 0 60000 65536"/>
                    <a:gd name="T12" fmla="*/ 0 60000 65536"/>
                    <a:gd name="T13" fmla="*/ 0 60000 65536"/>
                    <a:gd name="T14" fmla="*/ 0 60000 65536"/>
                    <a:gd name="T15" fmla="*/ 0 w 93"/>
                    <a:gd name="T16" fmla="*/ 0 h 95"/>
                    <a:gd name="T17" fmla="*/ 93 w 93"/>
                    <a:gd name="T18" fmla="*/ 95 h 95"/>
                  </a:gdLst>
                  <a:ahLst/>
                  <a:cxnLst>
                    <a:cxn ang="T10">
                      <a:pos x="T0" y="T1"/>
                    </a:cxn>
                    <a:cxn ang="T11">
                      <a:pos x="T2" y="T3"/>
                    </a:cxn>
                    <a:cxn ang="T12">
                      <a:pos x="T4" y="T5"/>
                    </a:cxn>
                    <a:cxn ang="T13">
                      <a:pos x="T6" y="T7"/>
                    </a:cxn>
                    <a:cxn ang="T14">
                      <a:pos x="T8" y="T9"/>
                    </a:cxn>
                  </a:cxnLst>
                  <a:rect l="T15" t="T16" r="T17" b="T18"/>
                  <a:pathLst>
                    <a:path w="93" h="95">
                      <a:moveTo>
                        <a:pt x="38" y="95"/>
                      </a:moveTo>
                      <a:lnTo>
                        <a:pt x="0" y="0"/>
                      </a:lnTo>
                      <a:lnTo>
                        <a:pt x="93" y="32"/>
                      </a:lnTo>
                      <a:lnTo>
                        <a:pt x="38"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45" name="Freeform 47"/>
                <p:cNvSpPr>
                  <a:spLocks/>
                </p:cNvSpPr>
                <p:nvPr/>
              </p:nvSpPr>
              <p:spPr bwMode="auto">
                <a:xfrm>
                  <a:off x="4785" y="3283"/>
                  <a:ext cx="46" cy="58"/>
                </a:xfrm>
                <a:custGeom>
                  <a:avLst/>
                  <a:gdLst>
                    <a:gd name="T0" fmla="*/ 0 w 93"/>
                    <a:gd name="T1" fmla="*/ 1 h 116"/>
                    <a:gd name="T2" fmla="*/ 0 w 93"/>
                    <a:gd name="T3" fmla="*/ 0 h 116"/>
                    <a:gd name="T4" fmla="*/ 0 w 93"/>
                    <a:gd name="T5" fmla="*/ 1 h 116"/>
                    <a:gd name="T6" fmla="*/ 0 w 93"/>
                    <a:gd name="T7" fmla="*/ 1 h 116"/>
                    <a:gd name="T8" fmla="*/ 0 w 93"/>
                    <a:gd name="T9" fmla="*/ 1 h 116"/>
                    <a:gd name="T10" fmla="*/ 0 60000 65536"/>
                    <a:gd name="T11" fmla="*/ 0 60000 65536"/>
                    <a:gd name="T12" fmla="*/ 0 60000 65536"/>
                    <a:gd name="T13" fmla="*/ 0 60000 65536"/>
                    <a:gd name="T14" fmla="*/ 0 60000 65536"/>
                    <a:gd name="T15" fmla="*/ 0 w 93"/>
                    <a:gd name="T16" fmla="*/ 0 h 116"/>
                    <a:gd name="T17" fmla="*/ 93 w 93"/>
                    <a:gd name="T18" fmla="*/ 116 h 116"/>
                  </a:gdLst>
                  <a:ahLst/>
                  <a:cxnLst>
                    <a:cxn ang="T10">
                      <a:pos x="T0" y="T1"/>
                    </a:cxn>
                    <a:cxn ang="T11">
                      <a:pos x="T2" y="T3"/>
                    </a:cxn>
                    <a:cxn ang="T12">
                      <a:pos x="T4" y="T5"/>
                    </a:cxn>
                    <a:cxn ang="T13">
                      <a:pos x="T6" y="T7"/>
                    </a:cxn>
                    <a:cxn ang="T14">
                      <a:pos x="T8" y="T9"/>
                    </a:cxn>
                  </a:cxnLst>
                  <a:rect l="T15" t="T16" r="T17" b="T18"/>
                  <a:pathLst>
                    <a:path w="93" h="116">
                      <a:moveTo>
                        <a:pt x="17" y="116"/>
                      </a:moveTo>
                      <a:lnTo>
                        <a:pt x="0" y="0"/>
                      </a:lnTo>
                      <a:lnTo>
                        <a:pt x="93" y="28"/>
                      </a:lnTo>
                      <a:lnTo>
                        <a:pt x="17" y="1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46" name="Freeform 48"/>
                <p:cNvSpPr>
                  <a:spLocks/>
                </p:cNvSpPr>
                <p:nvPr/>
              </p:nvSpPr>
              <p:spPr bwMode="auto">
                <a:xfrm>
                  <a:off x="4850" y="3180"/>
                  <a:ext cx="66" cy="74"/>
                </a:xfrm>
                <a:custGeom>
                  <a:avLst/>
                  <a:gdLst>
                    <a:gd name="T0" fmla="*/ 1 w 133"/>
                    <a:gd name="T1" fmla="*/ 2 h 150"/>
                    <a:gd name="T2" fmla="*/ 0 w 133"/>
                    <a:gd name="T3" fmla="*/ 0 h 150"/>
                    <a:gd name="T4" fmla="*/ 2 w 133"/>
                    <a:gd name="T5" fmla="*/ 1 h 150"/>
                    <a:gd name="T6" fmla="*/ 1 w 133"/>
                    <a:gd name="T7" fmla="*/ 2 h 150"/>
                    <a:gd name="T8" fmla="*/ 1 w 133"/>
                    <a:gd name="T9" fmla="*/ 2 h 150"/>
                    <a:gd name="T10" fmla="*/ 0 60000 65536"/>
                    <a:gd name="T11" fmla="*/ 0 60000 65536"/>
                    <a:gd name="T12" fmla="*/ 0 60000 65536"/>
                    <a:gd name="T13" fmla="*/ 0 60000 65536"/>
                    <a:gd name="T14" fmla="*/ 0 60000 65536"/>
                    <a:gd name="T15" fmla="*/ 0 w 133"/>
                    <a:gd name="T16" fmla="*/ 0 h 150"/>
                    <a:gd name="T17" fmla="*/ 133 w 133"/>
                    <a:gd name="T18" fmla="*/ 150 h 150"/>
                  </a:gdLst>
                  <a:ahLst/>
                  <a:cxnLst>
                    <a:cxn ang="T10">
                      <a:pos x="T0" y="T1"/>
                    </a:cxn>
                    <a:cxn ang="T11">
                      <a:pos x="T2" y="T3"/>
                    </a:cxn>
                    <a:cxn ang="T12">
                      <a:pos x="T4" y="T5"/>
                    </a:cxn>
                    <a:cxn ang="T13">
                      <a:pos x="T6" y="T7"/>
                    </a:cxn>
                    <a:cxn ang="T14">
                      <a:pos x="T8" y="T9"/>
                    </a:cxn>
                  </a:cxnLst>
                  <a:rect l="T15" t="T16" r="T17" b="T18"/>
                  <a:pathLst>
                    <a:path w="133" h="150">
                      <a:moveTo>
                        <a:pt x="38" y="150"/>
                      </a:moveTo>
                      <a:lnTo>
                        <a:pt x="0" y="0"/>
                      </a:lnTo>
                      <a:lnTo>
                        <a:pt x="133" y="46"/>
                      </a:lnTo>
                      <a:lnTo>
                        <a:pt x="38" y="1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47" name="Freeform 49"/>
                <p:cNvSpPr>
                  <a:spLocks/>
                </p:cNvSpPr>
                <p:nvPr/>
              </p:nvSpPr>
              <p:spPr bwMode="auto">
                <a:xfrm>
                  <a:off x="5098" y="2917"/>
                  <a:ext cx="53" cy="65"/>
                </a:xfrm>
                <a:custGeom>
                  <a:avLst/>
                  <a:gdLst>
                    <a:gd name="T0" fmla="*/ 1 w 105"/>
                    <a:gd name="T1" fmla="*/ 1 h 131"/>
                    <a:gd name="T2" fmla="*/ 0 w 105"/>
                    <a:gd name="T3" fmla="*/ 0 h 131"/>
                    <a:gd name="T4" fmla="*/ 1 w 105"/>
                    <a:gd name="T5" fmla="*/ 0 h 131"/>
                    <a:gd name="T6" fmla="*/ 1 w 105"/>
                    <a:gd name="T7" fmla="*/ 1 h 131"/>
                    <a:gd name="T8" fmla="*/ 1 w 105"/>
                    <a:gd name="T9" fmla="*/ 1 h 131"/>
                    <a:gd name="T10" fmla="*/ 0 60000 65536"/>
                    <a:gd name="T11" fmla="*/ 0 60000 65536"/>
                    <a:gd name="T12" fmla="*/ 0 60000 65536"/>
                    <a:gd name="T13" fmla="*/ 0 60000 65536"/>
                    <a:gd name="T14" fmla="*/ 0 60000 65536"/>
                    <a:gd name="T15" fmla="*/ 0 w 105"/>
                    <a:gd name="T16" fmla="*/ 0 h 131"/>
                    <a:gd name="T17" fmla="*/ 105 w 105"/>
                    <a:gd name="T18" fmla="*/ 131 h 131"/>
                  </a:gdLst>
                  <a:ahLst/>
                  <a:cxnLst>
                    <a:cxn ang="T10">
                      <a:pos x="T0" y="T1"/>
                    </a:cxn>
                    <a:cxn ang="T11">
                      <a:pos x="T2" y="T3"/>
                    </a:cxn>
                    <a:cxn ang="T12">
                      <a:pos x="T4" y="T5"/>
                    </a:cxn>
                    <a:cxn ang="T13">
                      <a:pos x="T6" y="T7"/>
                    </a:cxn>
                    <a:cxn ang="T14">
                      <a:pos x="T8" y="T9"/>
                    </a:cxn>
                  </a:cxnLst>
                  <a:rect l="T15" t="T16" r="T17" b="T18"/>
                  <a:pathLst>
                    <a:path w="105" h="131">
                      <a:moveTo>
                        <a:pt x="23" y="131"/>
                      </a:moveTo>
                      <a:lnTo>
                        <a:pt x="0" y="0"/>
                      </a:lnTo>
                      <a:lnTo>
                        <a:pt x="105" y="42"/>
                      </a:lnTo>
                      <a:lnTo>
                        <a:pt x="23" y="1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48" name="Freeform 50"/>
                <p:cNvSpPr>
                  <a:spLocks/>
                </p:cNvSpPr>
                <p:nvPr/>
              </p:nvSpPr>
              <p:spPr bwMode="auto">
                <a:xfrm>
                  <a:off x="5159" y="2820"/>
                  <a:ext cx="75" cy="76"/>
                </a:xfrm>
                <a:custGeom>
                  <a:avLst/>
                  <a:gdLst>
                    <a:gd name="T0" fmla="*/ 1 w 150"/>
                    <a:gd name="T1" fmla="*/ 2 h 150"/>
                    <a:gd name="T2" fmla="*/ 0 w 150"/>
                    <a:gd name="T3" fmla="*/ 0 h 150"/>
                    <a:gd name="T4" fmla="*/ 2 w 150"/>
                    <a:gd name="T5" fmla="*/ 1 h 150"/>
                    <a:gd name="T6" fmla="*/ 1 w 150"/>
                    <a:gd name="T7" fmla="*/ 2 h 150"/>
                    <a:gd name="T8" fmla="*/ 1 w 150"/>
                    <a:gd name="T9" fmla="*/ 2 h 150"/>
                    <a:gd name="T10" fmla="*/ 0 60000 65536"/>
                    <a:gd name="T11" fmla="*/ 0 60000 65536"/>
                    <a:gd name="T12" fmla="*/ 0 60000 65536"/>
                    <a:gd name="T13" fmla="*/ 0 60000 65536"/>
                    <a:gd name="T14" fmla="*/ 0 60000 65536"/>
                    <a:gd name="T15" fmla="*/ 0 w 150"/>
                    <a:gd name="T16" fmla="*/ 0 h 150"/>
                    <a:gd name="T17" fmla="*/ 150 w 150"/>
                    <a:gd name="T18" fmla="*/ 150 h 150"/>
                  </a:gdLst>
                  <a:ahLst/>
                  <a:cxnLst>
                    <a:cxn ang="T10">
                      <a:pos x="T0" y="T1"/>
                    </a:cxn>
                    <a:cxn ang="T11">
                      <a:pos x="T2" y="T3"/>
                    </a:cxn>
                    <a:cxn ang="T12">
                      <a:pos x="T4" y="T5"/>
                    </a:cxn>
                    <a:cxn ang="T13">
                      <a:pos x="T6" y="T7"/>
                    </a:cxn>
                    <a:cxn ang="T14">
                      <a:pos x="T8" y="T9"/>
                    </a:cxn>
                  </a:cxnLst>
                  <a:rect l="T15" t="T16" r="T17" b="T18"/>
                  <a:pathLst>
                    <a:path w="150" h="150">
                      <a:moveTo>
                        <a:pt x="55" y="150"/>
                      </a:moveTo>
                      <a:lnTo>
                        <a:pt x="0" y="0"/>
                      </a:lnTo>
                      <a:lnTo>
                        <a:pt x="150" y="45"/>
                      </a:lnTo>
                      <a:lnTo>
                        <a:pt x="55" y="1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49" name="Freeform 51"/>
                <p:cNvSpPr>
                  <a:spLocks/>
                </p:cNvSpPr>
                <p:nvPr/>
              </p:nvSpPr>
              <p:spPr bwMode="auto">
                <a:xfrm>
                  <a:off x="5245" y="2729"/>
                  <a:ext cx="69" cy="87"/>
                </a:xfrm>
                <a:custGeom>
                  <a:avLst/>
                  <a:gdLst>
                    <a:gd name="T0" fmla="*/ 1 w 140"/>
                    <a:gd name="T1" fmla="*/ 1 h 175"/>
                    <a:gd name="T2" fmla="*/ 0 w 140"/>
                    <a:gd name="T3" fmla="*/ 0 h 175"/>
                    <a:gd name="T4" fmla="*/ 2 w 140"/>
                    <a:gd name="T5" fmla="*/ 0 h 175"/>
                    <a:gd name="T6" fmla="*/ 1 w 140"/>
                    <a:gd name="T7" fmla="*/ 1 h 175"/>
                    <a:gd name="T8" fmla="*/ 1 w 140"/>
                    <a:gd name="T9" fmla="*/ 1 h 175"/>
                    <a:gd name="T10" fmla="*/ 0 60000 65536"/>
                    <a:gd name="T11" fmla="*/ 0 60000 65536"/>
                    <a:gd name="T12" fmla="*/ 0 60000 65536"/>
                    <a:gd name="T13" fmla="*/ 0 60000 65536"/>
                    <a:gd name="T14" fmla="*/ 0 60000 65536"/>
                    <a:gd name="T15" fmla="*/ 0 w 140"/>
                    <a:gd name="T16" fmla="*/ 0 h 175"/>
                    <a:gd name="T17" fmla="*/ 140 w 140"/>
                    <a:gd name="T18" fmla="*/ 175 h 175"/>
                  </a:gdLst>
                  <a:ahLst/>
                  <a:cxnLst>
                    <a:cxn ang="T10">
                      <a:pos x="T0" y="T1"/>
                    </a:cxn>
                    <a:cxn ang="T11">
                      <a:pos x="T2" y="T3"/>
                    </a:cxn>
                    <a:cxn ang="T12">
                      <a:pos x="T4" y="T5"/>
                    </a:cxn>
                    <a:cxn ang="T13">
                      <a:pos x="T6" y="T7"/>
                    </a:cxn>
                    <a:cxn ang="T14">
                      <a:pos x="T8" y="T9"/>
                    </a:cxn>
                  </a:cxnLst>
                  <a:rect l="T15" t="T16" r="T17" b="T18"/>
                  <a:pathLst>
                    <a:path w="140" h="175">
                      <a:moveTo>
                        <a:pt x="26" y="175"/>
                      </a:moveTo>
                      <a:lnTo>
                        <a:pt x="0" y="0"/>
                      </a:lnTo>
                      <a:lnTo>
                        <a:pt x="140" y="46"/>
                      </a:lnTo>
                      <a:lnTo>
                        <a:pt x="26" y="1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50" name="Freeform 52"/>
                <p:cNvSpPr>
                  <a:spLocks/>
                </p:cNvSpPr>
                <p:nvPr/>
              </p:nvSpPr>
              <p:spPr bwMode="auto">
                <a:xfrm>
                  <a:off x="4916" y="2021"/>
                  <a:ext cx="49" cy="115"/>
                </a:xfrm>
                <a:custGeom>
                  <a:avLst/>
                  <a:gdLst>
                    <a:gd name="T0" fmla="*/ 0 w 97"/>
                    <a:gd name="T1" fmla="*/ 1 h 230"/>
                    <a:gd name="T2" fmla="*/ 0 w 97"/>
                    <a:gd name="T3" fmla="*/ 1 h 230"/>
                    <a:gd name="T4" fmla="*/ 0 w 97"/>
                    <a:gd name="T5" fmla="*/ 1 h 230"/>
                    <a:gd name="T6" fmla="*/ 0 w 97"/>
                    <a:gd name="T7" fmla="*/ 1 h 230"/>
                    <a:gd name="T8" fmla="*/ 0 w 97"/>
                    <a:gd name="T9" fmla="*/ 1 h 230"/>
                    <a:gd name="T10" fmla="*/ 0 w 97"/>
                    <a:gd name="T11" fmla="*/ 1 h 230"/>
                    <a:gd name="T12" fmla="*/ 0 w 97"/>
                    <a:gd name="T13" fmla="*/ 1 h 230"/>
                    <a:gd name="T14" fmla="*/ 0 w 97"/>
                    <a:gd name="T15" fmla="*/ 0 h 230"/>
                    <a:gd name="T16" fmla="*/ 0 w 97"/>
                    <a:gd name="T17" fmla="*/ 0 h 230"/>
                    <a:gd name="T18" fmla="*/ 0 w 97"/>
                    <a:gd name="T19" fmla="*/ 2 h 230"/>
                    <a:gd name="T20" fmla="*/ 0 w 97"/>
                    <a:gd name="T21" fmla="*/ 1 h 230"/>
                    <a:gd name="T22" fmla="*/ 0 w 97"/>
                    <a:gd name="T23" fmla="*/ 1 h 2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7"/>
                    <a:gd name="T37" fmla="*/ 0 h 230"/>
                    <a:gd name="T38" fmla="*/ 97 w 97"/>
                    <a:gd name="T39" fmla="*/ 230 h 2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7" h="230">
                      <a:moveTo>
                        <a:pt x="0" y="13"/>
                      </a:moveTo>
                      <a:lnTo>
                        <a:pt x="0" y="11"/>
                      </a:lnTo>
                      <a:lnTo>
                        <a:pt x="6" y="9"/>
                      </a:lnTo>
                      <a:lnTo>
                        <a:pt x="11" y="7"/>
                      </a:lnTo>
                      <a:lnTo>
                        <a:pt x="21" y="7"/>
                      </a:lnTo>
                      <a:lnTo>
                        <a:pt x="30" y="3"/>
                      </a:lnTo>
                      <a:lnTo>
                        <a:pt x="40" y="3"/>
                      </a:lnTo>
                      <a:lnTo>
                        <a:pt x="49" y="0"/>
                      </a:lnTo>
                      <a:lnTo>
                        <a:pt x="57" y="0"/>
                      </a:lnTo>
                      <a:lnTo>
                        <a:pt x="97" y="23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51" name="Freeform 53"/>
                <p:cNvSpPr>
                  <a:spLocks/>
                </p:cNvSpPr>
                <p:nvPr/>
              </p:nvSpPr>
              <p:spPr bwMode="auto">
                <a:xfrm>
                  <a:off x="4963" y="2015"/>
                  <a:ext cx="40" cy="61"/>
                </a:xfrm>
                <a:custGeom>
                  <a:avLst/>
                  <a:gdLst>
                    <a:gd name="T0" fmla="*/ 0 w 82"/>
                    <a:gd name="T1" fmla="*/ 0 h 124"/>
                    <a:gd name="T2" fmla="*/ 0 w 82"/>
                    <a:gd name="T3" fmla="*/ 0 h 124"/>
                    <a:gd name="T4" fmla="*/ 0 w 82"/>
                    <a:gd name="T5" fmla="*/ 0 h 124"/>
                    <a:gd name="T6" fmla="*/ 0 w 82"/>
                    <a:gd name="T7" fmla="*/ 0 h 124"/>
                    <a:gd name="T8" fmla="*/ 0 w 82"/>
                    <a:gd name="T9" fmla="*/ 0 h 124"/>
                    <a:gd name="T10" fmla="*/ 0 w 82"/>
                    <a:gd name="T11" fmla="*/ 0 h 124"/>
                    <a:gd name="T12" fmla="*/ 0 w 82"/>
                    <a:gd name="T13" fmla="*/ 0 h 124"/>
                    <a:gd name="T14" fmla="*/ 0 w 82"/>
                    <a:gd name="T15" fmla="*/ 0 h 124"/>
                    <a:gd name="T16" fmla="*/ 0 w 82"/>
                    <a:gd name="T17" fmla="*/ 0 h 124"/>
                    <a:gd name="T18" fmla="*/ 0 w 82"/>
                    <a:gd name="T19" fmla="*/ 0 h 124"/>
                    <a:gd name="T20" fmla="*/ 0 w 82"/>
                    <a:gd name="T21" fmla="*/ 0 h 124"/>
                    <a:gd name="T22" fmla="*/ 0 w 82"/>
                    <a:gd name="T23" fmla="*/ 0 h 1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2"/>
                    <a:gd name="T37" fmla="*/ 0 h 124"/>
                    <a:gd name="T38" fmla="*/ 82 w 82"/>
                    <a:gd name="T39" fmla="*/ 124 h 1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2" h="124">
                      <a:moveTo>
                        <a:pt x="0" y="12"/>
                      </a:moveTo>
                      <a:lnTo>
                        <a:pt x="2" y="10"/>
                      </a:lnTo>
                      <a:lnTo>
                        <a:pt x="10" y="8"/>
                      </a:lnTo>
                      <a:lnTo>
                        <a:pt x="21" y="6"/>
                      </a:lnTo>
                      <a:lnTo>
                        <a:pt x="36" y="6"/>
                      </a:lnTo>
                      <a:lnTo>
                        <a:pt x="48" y="2"/>
                      </a:lnTo>
                      <a:lnTo>
                        <a:pt x="63" y="0"/>
                      </a:lnTo>
                      <a:lnTo>
                        <a:pt x="74" y="0"/>
                      </a:lnTo>
                      <a:lnTo>
                        <a:pt x="82" y="0"/>
                      </a:lnTo>
                      <a:lnTo>
                        <a:pt x="53" y="124"/>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52" name="Freeform 54"/>
                <p:cNvSpPr>
                  <a:spLocks/>
                </p:cNvSpPr>
                <p:nvPr/>
              </p:nvSpPr>
              <p:spPr bwMode="auto">
                <a:xfrm>
                  <a:off x="5029" y="2013"/>
                  <a:ext cx="32" cy="45"/>
                </a:xfrm>
                <a:custGeom>
                  <a:avLst/>
                  <a:gdLst>
                    <a:gd name="T0" fmla="*/ 0 w 63"/>
                    <a:gd name="T1" fmla="*/ 0 h 90"/>
                    <a:gd name="T2" fmla="*/ 0 w 63"/>
                    <a:gd name="T3" fmla="*/ 0 h 90"/>
                    <a:gd name="T4" fmla="*/ 0 w 63"/>
                    <a:gd name="T5" fmla="*/ 0 h 90"/>
                    <a:gd name="T6" fmla="*/ 0 w 63"/>
                    <a:gd name="T7" fmla="*/ 0 h 90"/>
                    <a:gd name="T8" fmla="*/ 0 w 63"/>
                    <a:gd name="T9" fmla="*/ 0 h 90"/>
                    <a:gd name="T10" fmla="*/ 0 w 63"/>
                    <a:gd name="T11" fmla="*/ 0 h 90"/>
                    <a:gd name="T12" fmla="*/ 0 w 63"/>
                    <a:gd name="T13" fmla="*/ 0 h 90"/>
                    <a:gd name="T14" fmla="*/ 0 w 63"/>
                    <a:gd name="T15" fmla="*/ 0 h 90"/>
                    <a:gd name="T16" fmla="*/ 0 w 63"/>
                    <a:gd name="T17" fmla="*/ 0 h 90"/>
                    <a:gd name="T18" fmla="*/ 0 w 63"/>
                    <a:gd name="T19" fmla="*/ 0 h 90"/>
                    <a:gd name="T20" fmla="*/ 0 w 63"/>
                    <a:gd name="T21" fmla="*/ 0 h 90"/>
                    <a:gd name="T22" fmla="*/ 0 w 63"/>
                    <a:gd name="T23" fmla="*/ 0 h 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3"/>
                    <a:gd name="T37" fmla="*/ 0 h 90"/>
                    <a:gd name="T38" fmla="*/ 63 w 63"/>
                    <a:gd name="T39" fmla="*/ 90 h 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3" h="90">
                      <a:moveTo>
                        <a:pt x="0" y="0"/>
                      </a:moveTo>
                      <a:lnTo>
                        <a:pt x="2" y="0"/>
                      </a:lnTo>
                      <a:lnTo>
                        <a:pt x="8" y="0"/>
                      </a:lnTo>
                      <a:lnTo>
                        <a:pt x="17" y="0"/>
                      </a:lnTo>
                      <a:lnTo>
                        <a:pt x="29" y="0"/>
                      </a:lnTo>
                      <a:lnTo>
                        <a:pt x="40" y="0"/>
                      </a:lnTo>
                      <a:lnTo>
                        <a:pt x="50" y="0"/>
                      </a:lnTo>
                      <a:lnTo>
                        <a:pt x="57" y="0"/>
                      </a:lnTo>
                      <a:lnTo>
                        <a:pt x="63" y="0"/>
                      </a:lnTo>
                      <a:lnTo>
                        <a:pt x="40" y="9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53" name="Freeform 55"/>
                <p:cNvSpPr>
                  <a:spLocks/>
                </p:cNvSpPr>
                <p:nvPr/>
              </p:nvSpPr>
              <p:spPr bwMode="auto">
                <a:xfrm>
                  <a:off x="5096" y="2013"/>
                  <a:ext cx="23" cy="48"/>
                </a:xfrm>
                <a:custGeom>
                  <a:avLst/>
                  <a:gdLst>
                    <a:gd name="T0" fmla="*/ 0 w 48"/>
                    <a:gd name="T1" fmla="*/ 0 h 95"/>
                    <a:gd name="T2" fmla="*/ 0 w 48"/>
                    <a:gd name="T3" fmla="*/ 0 h 95"/>
                    <a:gd name="T4" fmla="*/ 0 w 48"/>
                    <a:gd name="T5" fmla="*/ 0 h 95"/>
                    <a:gd name="T6" fmla="*/ 0 w 48"/>
                    <a:gd name="T7" fmla="*/ 0 h 95"/>
                    <a:gd name="T8" fmla="*/ 0 w 48"/>
                    <a:gd name="T9" fmla="*/ 0 h 95"/>
                    <a:gd name="T10" fmla="*/ 0 w 48"/>
                    <a:gd name="T11" fmla="*/ 0 h 95"/>
                    <a:gd name="T12" fmla="*/ 0 w 48"/>
                    <a:gd name="T13" fmla="*/ 0 h 95"/>
                    <a:gd name="T14" fmla="*/ 0 w 48"/>
                    <a:gd name="T15" fmla="*/ 0 h 95"/>
                    <a:gd name="T16" fmla="*/ 0 w 48"/>
                    <a:gd name="T17" fmla="*/ 0 h 95"/>
                    <a:gd name="T18" fmla="*/ 0 w 48"/>
                    <a:gd name="T19" fmla="*/ 0 h 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95"/>
                    <a:gd name="T32" fmla="*/ 48 w 48"/>
                    <a:gd name="T33" fmla="*/ 95 h 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95">
                      <a:moveTo>
                        <a:pt x="0" y="0"/>
                      </a:moveTo>
                      <a:lnTo>
                        <a:pt x="4" y="0"/>
                      </a:lnTo>
                      <a:lnTo>
                        <a:pt x="19" y="0"/>
                      </a:lnTo>
                      <a:lnTo>
                        <a:pt x="25" y="0"/>
                      </a:lnTo>
                      <a:lnTo>
                        <a:pt x="34" y="0"/>
                      </a:lnTo>
                      <a:lnTo>
                        <a:pt x="40" y="0"/>
                      </a:lnTo>
                      <a:lnTo>
                        <a:pt x="48" y="0"/>
                      </a:lnTo>
                      <a:lnTo>
                        <a:pt x="25" y="9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54" name="Freeform 56"/>
                <p:cNvSpPr>
                  <a:spLocks/>
                </p:cNvSpPr>
                <p:nvPr/>
              </p:nvSpPr>
              <p:spPr bwMode="auto">
                <a:xfrm>
                  <a:off x="5152" y="2017"/>
                  <a:ext cx="30" cy="55"/>
                </a:xfrm>
                <a:custGeom>
                  <a:avLst/>
                  <a:gdLst>
                    <a:gd name="T0" fmla="*/ 0 w 63"/>
                    <a:gd name="T1" fmla="*/ 0 h 110"/>
                    <a:gd name="T2" fmla="*/ 0 w 63"/>
                    <a:gd name="T3" fmla="*/ 0 h 110"/>
                    <a:gd name="T4" fmla="*/ 0 w 63"/>
                    <a:gd name="T5" fmla="*/ 0 h 110"/>
                    <a:gd name="T6" fmla="*/ 0 w 63"/>
                    <a:gd name="T7" fmla="*/ 1 h 110"/>
                    <a:gd name="T8" fmla="*/ 0 w 63"/>
                    <a:gd name="T9" fmla="*/ 1 h 110"/>
                    <a:gd name="T10" fmla="*/ 0 w 63"/>
                    <a:gd name="T11" fmla="*/ 1 h 110"/>
                    <a:gd name="T12" fmla="*/ 0 w 63"/>
                    <a:gd name="T13" fmla="*/ 1 h 110"/>
                    <a:gd name="T14" fmla="*/ 0 w 63"/>
                    <a:gd name="T15" fmla="*/ 1 h 110"/>
                    <a:gd name="T16" fmla="*/ 0 w 63"/>
                    <a:gd name="T17" fmla="*/ 1 h 110"/>
                    <a:gd name="T18" fmla="*/ 0 w 63"/>
                    <a:gd name="T19" fmla="*/ 1 h 110"/>
                    <a:gd name="T20" fmla="*/ 0 w 63"/>
                    <a:gd name="T21" fmla="*/ 0 h 110"/>
                    <a:gd name="T22" fmla="*/ 0 w 63"/>
                    <a:gd name="T23" fmla="*/ 0 h 1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3"/>
                    <a:gd name="T37" fmla="*/ 0 h 110"/>
                    <a:gd name="T38" fmla="*/ 63 w 63"/>
                    <a:gd name="T39" fmla="*/ 110 h 1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3" h="110">
                      <a:moveTo>
                        <a:pt x="0" y="0"/>
                      </a:moveTo>
                      <a:lnTo>
                        <a:pt x="2" y="0"/>
                      </a:lnTo>
                      <a:lnTo>
                        <a:pt x="8" y="0"/>
                      </a:lnTo>
                      <a:lnTo>
                        <a:pt x="16" y="2"/>
                      </a:lnTo>
                      <a:lnTo>
                        <a:pt x="29" y="2"/>
                      </a:lnTo>
                      <a:lnTo>
                        <a:pt x="38" y="2"/>
                      </a:lnTo>
                      <a:lnTo>
                        <a:pt x="48" y="4"/>
                      </a:lnTo>
                      <a:lnTo>
                        <a:pt x="57" y="6"/>
                      </a:lnTo>
                      <a:lnTo>
                        <a:pt x="63" y="8"/>
                      </a:lnTo>
                      <a:lnTo>
                        <a:pt x="25" y="11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55" name="Freeform 57"/>
                <p:cNvSpPr>
                  <a:spLocks/>
                </p:cNvSpPr>
                <p:nvPr/>
              </p:nvSpPr>
              <p:spPr bwMode="auto">
                <a:xfrm>
                  <a:off x="5221" y="2031"/>
                  <a:ext cx="49" cy="92"/>
                </a:xfrm>
                <a:custGeom>
                  <a:avLst/>
                  <a:gdLst>
                    <a:gd name="T0" fmla="*/ 1 w 97"/>
                    <a:gd name="T1" fmla="*/ 0 h 184"/>
                    <a:gd name="T2" fmla="*/ 1 w 97"/>
                    <a:gd name="T3" fmla="*/ 0 h 184"/>
                    <a:gd name="T4" fmla="*/ 1 w 97"/>
                    <a:gd name="T5" fmla="*/ 0 h 184"/>
                    <a:gd name="T6" fmla="*/ 1 w 97"/>
                    <a:gd name="T7" fmla="*/ 1 h 184"/>
                    <a:gd name="T8" fmla="*/ 1 w 97"/>
                    <a:gd name="T9" fmla="*/ 1 h 184"/>
                    <a:gd name="T10" fmla="*/ 1 w 97"/>
                    <a:gd name="T11" fmla="*/ 1 h 184"/>
                    <a:gd name="T12" fmla="*/ 1 w 97"/>
                    <a:gd name="T13" fmla="*/ 1 h 184"/>
                    <a:gd name="T14" fmla="*/ 1 w 97"/>
                    <a:gd name="T15" fmla="*/ 1 h 184"/>
                    <a:gd name="T16" fmla="*/ 1 w 97"/>
                    <a:gd name="T17" fmla="*/ 1 h 184"/>
                    <a:gd name="T18" fmla="*/ 0 w 97"/>
                    <a:gd name="T19" fmla="*/ 2 h 184"/>
                    <a:gd name="T20" fmla="*/ 1 w 97"/>
                    <a:gd name="T21" fmla="*/ 0 h 184"/>
                    <a:gd name="T22" fmla="*/ 1 w 97"/>
                    <a:gd name="T23" fmla="*/ 0 h 1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7"/>
                    <a:gd name="T37" fmla="*/ 0 h 184"/>
                    <a:gd name="T38" fmla="*/ 97 w 97"/>
                    <a:gd name="T39" fmla="*/ 184 h 1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7" h="184">
                      <a:moveTo>
                        <a:pt x="27" y="0"/>
                      </a:moveTo>
                      <a:lnTo>
                        <a:pt x="27" y="0"/>
                      </a:lnTo>
                      <a:lnTo>
                        <a:pt x="33" y="0"/>
                      </a:lnTo>
                      <a:lnTo>
                        <a:pt x="42" y="2"/>
                      </a:lnTo>
                      <a:lnTo>
                        <a:pt x="53" y="5"/>
                      </a:lnTo>
                      <a:lnTo>
                        <a:pt x="65" y="9"/>
                      </a:lnTo>
                      <a:lnTo>
                        <a:pt x="76" y="11"/>
                      </a:lnTo>
                      <a:lnTo>
                        <a:pt x="88" y="17"/>
                      </a:lnTo>
                      <a:lnTo>
                        <a:pt x="97" y="21"/>
                      </a:lnTo>
                      <a:lnTo>
                        <a:pt x="0" y="184"/>
                      </a:lnTo>
                      <a:lnTo>
                        <a:pt x="2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56" name="Freeform 58"/>
                <p:cNvSpPr>
                  <a:spLocks/>
                </p:cNvSpPr>
                <p:nvPr/>
              </p:nvSpPr>
              <p:spPr bwMode="auto">
                <a:xfrm>
                  <a:off x="5294" y="2049"/>
                  <a:ext cx="33" cy="48"/>
                </a:xfrm>
                <a:custGeom>
                  <a:avLst/>
                  <a:gdLst>
                    <a:gd name="T0" fmla="*/ 0 w 69"/>
                    <a:gd name="T1" fmla="*/ 0 h 99"/>
                    <a:gd name="T2" fmla="*/ 0 w 69"/>
                    <a:gd name="T3" fmla="*/ 0 h 99"/>
                    <a:gd name="T4" fmla="*/ 0 w 69"/>
                    <a:gd name="T5" fmla="*/ 0 h 99"/>
                    <a:gd name="T6" fmla="*/ 0 w 69"/>
                    <a:gd name="T7" fmla="*/ 0 h 99"/>
                    <a:gd name="T8" fmla="*/ 0 w 69"/>
                    <a:gd name="T9" fmla="*/ 0 h 99"/>
                    <a:gd name="T10" fmla="*/ 0 w 69"/>
                    <a:gd name="T11" fmla="*/ 0 h 99"/>
                    <a:gd name="T12" fmla="*/ 0 w 69"/>
                    <a:gd name="T13" fmla="*/ 0 h 99"/>
                    <a:gd name="T14" fmla="*/ 0 w 69"/>
                    <a:gd name="T15" fmla="*/ 0 h 99"/>
                    <a:gd name="T16" fmla="*/ 0 w 69"/>
                    <a:gd name="T17" fmla="*/ 0 h 99"/>
                    <a:gd name="T18" fmla="*/ 0 w 69"/>
                    <a:gd name="T19" fmla="*/ 0 h 99"/>
                    <a:gd name="T20" fmla="*/ 0 w 69"/>
                    <a:gd name="T21" fmla="*/ 0 h 99"/>
                    <a:gd name="T22" fmla="*/ 0 w 69"/>
                    <a:gd name="T23" fmla="*/ 0 h 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9"/>
                    <a:gd name="T37" fmla="*/ 0 h 99"/>
                    <a:gd name="T38" fmla="*/ 69 w 69"/>
                    <a:gd name="T39" fmla="*/ 99 h 9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9" h="99">
                      <a:moveTo>
                        <a:pt x="0" y="0"/>
                      </a:moveTo>
                      <a:lnTo>
                        <a:pt x="2" y="0"/>
                      </a:lnTo>
                      <a:lnTo>
                        <a:pt x="8" y="2"/>
                      </a:lnTo>
                      <a:lnTo>
                        <a:pt x="14" y="5"/>
                      </a:lnTo>
                      <a:lnTo>
                        <a:pt x="25" y="11"/>
                      </a:lnTo>
                      <a:lnTo>
                        <a:pt x="37" y="15"/>
                      </a:lnTo>
                      <a:lnTo>
                        <a:pt x="46" y="21"/>
                      </a:lnTo>
                      <a:lnTo>
                        <a:pt x="58" y="24"/>
                      </a:lnTo>
                      <a:lnTo>
                        <a:pt x="69" y="32"/>
                      </a:lnTo>
                      <a:lnTo>
                        <a:pt x="4" y="9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57" name="Freeform 59"/>
                <p:cNvSpPr>
                  <a:spLocks/>
                </p:cNvSpPr>
                <p:nvPr/>
              </p:nvSpPr>
              <p:spPr bwMode="auto">
                <a:xfrm>
                  <a:off x="5350" y="2080"/>
                  <a:ext cx="36" cy="53"/>
                </a:xfrm>
                <a:custGeom>
                  <a:avLst/>
                  <a:gdLst>
                    <a:gd name="T0" fmla="*/ 1 w 72"/>
                    <a:gd name="T1" fmla="*/ 0 h 104"/>
                    <a:gd name="T2" fmla="*/ 1 w 72"/>
                    <a:gd name="T3" fmla="*/ 1 h 104"/>
                    <a:gd name="T4" fmla="*/ 1 w 72"/>
                    <a:gd name="T5" fmla="*/ 1 h 104"/>
                    <a:gd name="T6" fmla="*/ 1 w 72"/>
                    <a:gd name="T7" fmla="*/ 1 h 104"/>
                    <a:gd name="T8" fmla="*/ 1 w 72"/>
                    <a:gd name="T9" fmla="*/ 1 h 104"/>
                    <a:gd name="T10" fmla="*/ 1 w 72"/>
                    <a:gd name="T11" fmla="*/ 1 h 104"/>
                    <a:gd name="T12" fmla="*/ 1 w 72"/>
                    <a:gd name="T13" fmla="*/ 1 h 104"/>
                    <a:gd name="T14" fmla="*/ 1 w 72"/>
                    <a:gd name="T15" fmla="*/ 1 h 104"/>
                    <a:gd name="T16" fmla="*/ 0 w 72"/>
                    <a:gd name="T17" fmla="*/ 1 h 104"/>
                    <a:gd name="T18" fmla="*/ 1 w 72"/>
                    <a:gd name="T19" fmla="*/ 0 h 104"/>
                    <a:gd name="T20" fmla="*/ 1 w 72"/>
                    <a:gd name="T21" fmla="*/ 0 h 10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2"/>
                    <a:gd name="T34" fmla="*/ 0 h 104"/>
                    <a:gd name="T35" fmla="*/ 72 w 72"/>
                    <a:gd name="T36" fmla="*/ 104 h 10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2" h="104">
                      <a:moveTo>
                        <a:pt x="15" y="0"/>
                      </a:moveTo>
                      <a:lnTo>
                        <a:pt x="19" y="2"/>
                      </a:lnTo>
                      <a:lnTo>
                        <a:pt x="24" y="5"/>
                      </a:lnTo>
                      <a:lnTo>
                        <a:pt x="34" y="11"/>
                      </a:lnTo>
                      <a:lnTo>
                        <a:pt x="42" y="17"/>
                      </a:lnTo>
                      <a:lnTo>
                        <a:pt x="51" y="22"/>
                      </a:lnTo>
                      <a:lnTo>
                        <a:pt x="61" y="30"/>
                      </a:lnTo>
                      <a:lnTo>
                        <a:pt x="72" y="38"/>
                      </a:lnTo>
                      <a:lnTo>
                        <a:pt x="0" y="104"/>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58" name="Freeform 60"/>
                <p:cNvSpPr>
                  <a:spLocks/>
                </p:cNvSpPr>
                <p:nvPr/>
              </p:nvSpPr>
              <p:spPr bwMode="auto">
                <a:xfrm>
                  <a:off x="5430" y="2109"/>
                  <a:ext cx="43" cy="68"/>
                </a:xfrm>
                <a:custGeom>
                  <a:avLst/>
                  <a:gdLst>
                    <a:gd name="T0" fmla="*/ 1 w 90"/>
                    <a:gd name="T1" fmla="*/ 0 h 136"/>
                    <a:gd name="T2" fmla="*/ 0 w 90"/>
                    <a:gd name="T3" fmla="*/ 1 h 136"/>
                    <a:gd name="T4" fmla="*/ 1 w 90"/>
                    <a:gd name="T5" fmla="*/ 1 h 136"/>
                    <a:gd name="T6" fmla="*/ 1 w 90"/>
                    <a:gd name="T7" fmla="*/ 1 h 136"/>
                    <a:gd name="T8" fmla="*/ 1 w 90"/>
                    <a:gd name="T9" fmla="*/ 1 h 136"/>
                    <a:gd name="T10" fmla="*/ 1 w 90"/>
                    <a:gd name="T11" fmla="*/ 1 h 136"/>
                    <a:gd name="T12" fmla="*/ 1 w 90"/>
                    <a:gd name="T13" fmla="*/ 1 h 136"/>
                    <a:gd name="T14" fmla="*/ 1 w 90"/>
                    <a:gd name="T15" fmla="*/ 1 h 136"/>
                    <a:gd name="T16" fmla="*/ 1 w 90"/>
                    <a:gd name="T17" fmla="*/ 1 h 136"/>
                    <a:gd name="T18" fmla="*/ 1 w 90"/>
                    <a:gd name="T19" fmla="*/ 2 h 136"/>
                    <a:gd name="T20" fmla="*/ 1 w 90"/>
                    <a:gd name="T21" fmla="*/ 1 h 136"/>
                    <a:gd name="T22" fmla="*/ 1 w 90"/>
                    <a:gd name="T23" fmla="*/ 0 h 136"/>
                    <a:gd name="T24" fmla="*/ 1 w 90"/>
                    <a:gd name="T25" fmla="*/ 0 h 1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0"/>
                    <a:gd name="T40" fmla="*/ 0 h 136"/>
                    <a:gd name="T41" fmla="*/ 90 w 90"/>
                    <a:gd name="T42" fmla="*/ 136 h 1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0" h="136">
                      <a:moveTo>
                        <a:pt x="38" y="0"/>
                      </a:moveTo>
                      <a:lnTo>
                        <a:pt x="0" y="51"/>
                      </a:lnTo>
                      <a:lnTo>
                        <a:pt x="2" y="53"/>
                      </a:lnTo>
                      <a:lnTo>
                        <a:pt x="8" y="60"/>
                      </a:lnTo>
                      <a:lnTo>
                        <a:pt x="18" y="72"/>
                      </a:lnTo>
                      <a:lnTo>
                        <a:pt x="31" y="85"/>
                      </a:lnTo>
                      <a:lnTo>
                        <a:pt x="42" y="98"/>
                      </a:lnTo>
                      <a:lnTo>
                        <a:pt x="54" y="116"/>
                      </a:lnTo>
                      <a:lnTo>
                        <a:pt x="63" y="127"/>
                      </a:lnTo>
                      <a:lnTo>
                        <a:pt x="71" y="136"/>
                      </a:lnTo>
                      <a:lnTo>
                        <a:pt x="90" y="116"/>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59" name="Freeform 61"/>
                <p:cNvSpPr>
                  <a:spLocks/>
                </p:cNvSpPr>
                <p:nvPr/>
              </p:nvSpPr>
              <p:spPr bwMode="auto">
                <a:xfrm>
                  <a:off x="5405" y="2130"/>
                  <a:ext cx="43" cy="42"/>
                </a:xfrm>
                <a:custGeom>
                  <a:avLst/>
                  <a:gdLst>
                    <a:gd name="T0" fmla="*/ 0 w 88"/>
                    <a:gd name="T1" fmla="*/ 0 h 88"/>
                    <a:gd name="T2" fmla="*/ 0 w 88"/>
                    <a:gd name="T3" fmla="*/ 0 h 88"/>
                    <a:gd name="T4" fmla="*/ 0 w 88"/>
                    <a:gd name="T5" fmla="*/ 0 h 88"/>
                    <a:gd name="T6" fmla="*/ 0 w 88"/>
                    <a:gd name="T7" fmla="*/ 0 h 88"/>
                    <a:gd name="T8" fmla="*/ 0 w 88"/>
                    <a:gd name="T9" fmla="*/ 0 h 88"/>
                    <a:gd name="T10" fmla="*/ 0 w 88"/>
                    <a:gd name="T11" fmla="*/ 0 h 88"/>
                    <a:gd name="T12" fmla="*/ 0 w 88"/>
                    <a:gd name="T13" fmla="*/ 0 h 88"/>
                    <a:gd name="T14" fmla="*/ 0 w 88"/>
                    <a:gd name="T15" fmla="*/ 0 h 88"/>
                    <a:gd name="T16" fmla="*/ 0 w 88"/>
                    <a:gd name="T17" fmla="*/ 0 h 88"/>
                    <a:gd name="T18" fmla="*/ 0 w 88"/>
                    <a:gd name="T19" fmla="*/ 0 h 88"/>
                    <a:gd name="T20" fmla="*/ 0 w 88"/>
                    <a:gd name="T21" fmla="*/ 0 h 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8"/>
                    <a:gd name="T34" fmla="*/ 0 h 88"/>
                    <a:gd name="T35" fmla="*/ 88 w 88"/>
                    <a:gd name="T36" fmla="*/ 88 h 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8" h="88">
                      <a:moveTo>
                        <a:pt x="42" y="0"/>
                      </a:moveTo>
                      <a:lnTo>
                        <a:pt x="46" y="6"/>
                      </a:lnTo>
                      <a:lnTo>
                        <a:pt x="51" y="12"/>
                      </a:lnTo>
                      <a:lnTo>
                        <a:pt x="59" y="21"/>
                      </a:lnTo>
                      <a:lnTo>
                        <a:pt x="67" y="27"/>
                      </a:lnTo>
                      <a:lnTo>
                        <a:pt x="74" y="37"/>
                      </a:lnTo>
                      <a:lnTo>
                        <a:pt x="82" y="44"/>
                      </a:lnTo>
                      <a:lnTo>
                        <a:pt x="88" y="50"/>
                      </a:lnTo>
                      <a:lnTo>
                        <a:pt x="0" y="88"/>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60" name="Freeform 62"/>
                <p:cNvSpPr>
                  <a:spLocks/>
                </p:cNvSpPr>
                <p:nvPr/>
              </p:nvSpPr>
              <p:spPr bwMode="auto">
                <a:xfrm>
                  <a:off x="5440" y="2177"/>
                  <a:ext cx="43" cy="34"/>
                </a:xfrm>
                <a:custGeom>
                  <a:avLst/>
                  <a:gdLst>
                    <a:gd name="T0" fmla="*/ 0 w 88"/>
                    <a:gd name="T1" fmla="*/ 0 h 65"/>
                    <a:gd name="T2" fmla="*/ 0 w 88"/>
                    <a:gd name="T3" fmla="*/ 1 h 65"/>
                    <a:gd name="T4" fmla="*/ 0 w 88"/>
                    <a:gd name="T5" fmla="*/ 1 h 65"/>
                    <a:gd name="T6" fmla="*/ 0 w 88"/>
                    <a:gd name="T7" fmla="*/ 1 h 65"/>
                    <a:gd name="T8" fmla="*/ 0 w 88"/>
                    <a:gd name="T9" fmla="*/ 1 h 65"/>
                    <a:gd name="T10" fmla="*/ 0 w 88"/>
                    <a:gd name="T11" fmla="*/ 1 h 65"/>
                    <a:gd name="T12" fmla="*/ 0 w 88"/>
                    <a:gd name="T13" fmla="*/ 1 h 65"/>
                    <a:gd name="T14" fmla="*/ 0 w 88"/>
                    <a:gd name="T15" fmla="*/ 1 h 65"/>
                    <a:gd name="T16" fmla="*/ 0 w 88"/>
                    <a:gd name="T17" fmla="*/ 1 h 65"/>
                    <a:gd name="T18" fmla="*/ 0 w 88"/>
                    <a:gd name="T19" fmla="*/ 0 h 65"/>
                    <a:gd name="T20" fmla="*/ 0 w 88"/>
                    <a:gd name="T21" fmla="*/ 0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8"/>
                    <a:gd name="T34" fmla="*/ 0 h 65"/>
                    <a:gd name="T35" fmla="*/ 88 w 88"/>
                    <a:gd name="T36" fmla="*/ 65 h 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8" h="65">
                      <a:moveTo>
                        <a:pt x="52" y="0"/>
                      </a:moveTo>
                      <a:lnTo>
                        <a:pt x="54" y="6"/>
                      </a:lnTo>
                      <a:lnTo>
                        <a:pt x="59" y="12"/>
                      </a:lnTo>
                      <a:lnTo>
                        <a:pt x="65" y="19"/>
                      </a:lnTo>
                      <a:lnTo>
                        <a:pt x="71" y="27"/>
                      </a:lnTo>
                      <a:lnTo>
                        <a:pt x="76" y="37"/>
                      </a:lnTo>
                      <a:lnTo>
                        <a:pt x="82" y="44"/>
                      </a:lnTo>
                      <a:lnTo>
                        <a:pt x="88" y="54"/>
                      </a:lnTo>
                      <a:lnTo>
                        <a:pt x="0" y="65"/>
                      </a:lnTo>
                      <a:lnTo>
                        <a:pt x="5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61" name="Freeform 63"/>
                <p:cNvSpPr>
                  <a:spLocks/>
                </p:cNvSpPr>
                <p:nvPr/>
              </p:nvSpPr>
              <p:spPr bwMode="auto">
                <a:xfrm>
                  <a:off x="5425" y="2231"/>
                  <a:ext cx="87" cy="40"/>
                </a:xfrm>
                <a:custGeom>
                  <a:avLst/>
                  <a:gdLst>
                    <a:gd name="T0" fmla="*/ 2 w 175"/>
                    <a:gd name="T1" fmla="*/ 0 h 78"/>
                    <a:gd name="T2" fmla="*/ 2 w 175"/>
                    <a:gd name="T3" fmla="*/ 1 h 78"/>
                    <a:gd name="T4" fmla="*/ 2 w 175"/>
                    <a:gd name="T5" fmla="*/ 1 h 78"/>
                    <a:gd name="T6" fmla="*/ 2 w 175"/>
                    <a:gd name="T7" fmla="*/ 1 h 78"/>
                    <a:gd name="T8" fmla="*/ 2 w 175"/>
                    <a:gd name="T9" fmla="*/ 1 h 78"/>
                    <a:gd name="T10" fmla="*/ 2 w 175"/>
                    <a:gd name="T11" fmla="*/ 1 h 78"/>
                    <a:gd name="T12" fmla="*/ 2 w 175"/>
                    <a:gd name="T13" fmla="*/ 1 h 78"/>
                    <a:gd name="T14" fmla="*/ 2 w 175"/>
                    <a:gd name="T15" fmla="*/ 1 h 78"/>
                    <a:gd name="T16" fmla="*/ 2 w 175"/>
                    <a:gd name="T17" fmla="*/ 1 h 78"/>
                    <a:gd name="T18" fmla="*/ 0 w 175"/>
                    <a:gd name="T19" fmla="*/ 1 h 78"/>
                    <a:gd name="T20" fmla="*/ 2 w 175"/>
                    <a:gd name="T21" fmla="*/ 0 h 78"/>
                    <a:gd name="T22" fmla="*/ 2 w 175"/>
                    <a:gd name="T23" fmla="*/ 0 h 7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5"/>
                    <a:gd name="T37" fmla="*/ 0 h 78"/>
                    <a:gd name="T38" fmla="*/ 175 w 175"/>
                    <a:gd name="T39" fmla="*/ 78 h 7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5" h="78">
                      <a:moveTo>
                        <a:pt x="148" y="0"/>
                      </a:moveTo>
                      <a:lnTo>
                        <a:pt x="148" y="2"/>
                      </a:lnTo>
                      <a:lnTo>
                        <a:pt x="150" y="7"/>
                      </a:lnTo>
                      <a:lnTo>
                        <a:pt x="154" y="15"/>
                      </a:lnTo>
                      <a:lnTo>
                        <a:pt x="158" y="28"/>
                      </a:lnTo>
                      <a:lnTo>
                        <a:pt x="163" y="38"/>
                      </a:lnTo>
                      <a:lnTo>
                        <a:pt x="167" y="47"/>
                      </a:lnTo>
                      <a:lnTo>
                        <a:pt x="169" y="55"/>
                      </a:lnTo>
                      <a:lnTo>
                        <a:pt x="175" y="61"/>
                      </a:lnTo>
                      <a:lnTo>
                        <a:pt x="0" y="78"/>
                      </a:lnTo>
                      <a:lnTo>
                        <a:pt x="14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62" name="Freeform 64"/>
                <p:cNvSpPr>
                  <a:spLocks/>
                </p:cNvSpPr>
                <p:nvPr/>
              </p:nvSpPr>
              <p:spPr bwMode="auto">
                <a:xfrm>
                  <a:off x="5475" y="2294"/>
                  <a:ext cx="54" cy="32"/>
                </a:xfrm>
                <a:custGeom>
                  <a:avLst/>
                  <a:gdLst>
                    <a:gd name="T0" fmla="*/ 1 w 110"/>
                    <a:gd name="T1" fmla="*/ 0 h 65"/>
                    <a:gd name="T2" fmla="*/ 1 w 110"/>
                    <a:gd name="T3" fmla="*/ 0 h 65"/>
                    <a:gd name="T4" fmla="*/ 1 w 110"/>
                    <a:gd name="T5" fmla="*/ 0 h 65"/>
                    <a:gd name="T6" fmla="*/ 1 w 110"/>
                    <a:gd name="T7" fmla="*/ 0 h 65"/>
                    <a:gd name="T8" fmla="*/ 1 w 110"/>
                    <a:gd name="T9" fmla="*/ 0 h 65"/>
                    <a:gd name="T10" fmla="*/ 1 w 110"/>
                    <a:gd name="T11" fmla="*/ 0 h 65"/>
                    <a:gd name="T12" fmla="*/ 1 w 110"/>
                    <a:gd name="T13" fmla="*/ 0 h 65"/>
                    <a:gd name="T14" fmla="*/ 1 w 110"/>
                    <a:gd name="T15" fmla="*/ 0 h 65"/>
                    <a:gd name="T16" fmla="*/ 1 w 110"/>
                    <a:gd name="T17" fmla="*/ 0 h 65"/>
                    <a:gd name="T18" fmla="*/ 0 w 110"/>
                    <a:gd name="T19" fmla="*/ 0 h 65"/>
                    <a:gd name="T20" fmla="*/ 1 w 110"/>
                    <a:gd name="T21" fmla="*/ 0 h 65"/>
                    <a:gd name="T22" fmla="*/ 1 w 110"/>
                    <a:gd name="T23" fmla="*/ 0 h 6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0"/>
                    <a:gd name="T37" fmla="*/ 0 h 65"/>
                    <a:gd name="T38" fmla="*/ 110 w 110"/>
                    <a:gd name="T39" fmla="*/ 65 h 6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0" h="65">
                      <a:moveTo>
                        <a:pt x="93" y="0"/>
                      </a:moveTo>
                      <a:lnTo>
                        <a:pt x="93" y="0"/>
                      </a:lnTo>
                      <a:lnTo>
                        <a:pt x="95" y="6"/>
                      </a:lnTo>
                      <a:lnTo>
                        <a:pt x="97" y="15"/>
                      </a:lnTo>
                      <a:lnTo>
                        <a:pt x="102" y="27"/>
                      </a:lnTo>
                      <a:lnTo>
                        <a:pt x="104" y="38"/>
                      </a:lnTo>
                      <a:lnTo>
                        <a:pt x="108" y="50"/>
                      </a:lnTo>
                      <a:lnTo>
                        <a:pt x="108" y="57"/>
                      </a:lnTo>
                      <a:lnTo>
                        <a:pt x="110" y="65"/>
                      </a:lnTo>
                      <a:lnTo>
                        <a:pt x="0" y="57"/>
                      </a:lnTo>
                      <a:lnTo>
                        <a:pt x="9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63" name="Freeform 65"/>
                <p:cNvSpPr>
                  <a:spLocks/>
                </p:cNvSpPr>
                <p:nvPr/>
              </p:nvSpPr>
              <p:spPr bwMode="auto">
                <a:xfrm>
                  <a:off x="5496" y="2354"/>
                  <a:ext cx="42" cy="21"/>
                </a:xfrm>
                <a:custGeom>
                  <a:avLst/>
                  <a:gdLst>
                    <a:gd name="T0" fmla="*/ 1 w 81"/>
                    <a:gd name="T1" fmla="*/ 0 h 42"/>
                    <a:gd name="T2" fmla="*/ 1 w 81"/>
                    <a:gd name="T3" fmla="*/ 1 h 42"/>
                    <a:gd name="T4" fmla="*/ 1 w 81"/>
                    <a:gd name="T5" fmla="*/ 1 h 42"/>
                    <a:gd name="T6" fmla="*/ 1 w 81"/>
                    <a:gd name="T7" fmla="*/ 1 h 42"/>
                    <a:gd name="T8" fmla="*/ 1 w 81"/>
                    <a:gd name="T9" fmla="*/ 1 h 42"/>
                    <a:gd name="T10" fmla="*/ 0 w 81"/>
                    <a:gd name="T11" fmla="*/ 1 h 42"/>
                    <a:gd name="T12" fmla="*/ 1 w 81"/>
                    <a:gd name="T13" fmla="*/ 0 h 42"/>
                    <a:gd name="T14" fmla="*/ 1 w 81"/>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42"/>
                    <a:gd name="T26" fmla="*/ 81 w 81"/>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42">
                      <a:moveTo>
                        <a:pt x="79" y="0"/>
                      </a:moveTo>
                      <a:lnTo>
                        <a:pt x="79" y="4"/>
                      </a:lnTo>
                      <a:lnTo>
                        <a:pt x="81" y="17"/>
                      </a:lnTo>
                      <a:lnTo>
                        <a:pt x="81" y="30"/>
                      </a:lnTo>
                      <a:lnTo>
                        <a:pt x="81" y="42"/>
                      </a:lnTo>
                      <a:lnTo>
                        <a:pt x="0" y="32"/>
                      </a:lnTo>
                      <a:lnTo>
                        <a:pt x="7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64" name="Freeform 66"/>
                <p:cNvSpPr>
                  <a:spLocks/>
                </p:cNvSpPr>
                <p:nvPr/>
              </p:nvSpPr>
              <p:spPr bwMode="auto">
                <a:xfrm>
                  <a:off x="5496" y="2417"/>
                  <a:ext cx="49" cy="29"/>
                </a:xfrm>
                <a:custGeom>
                  <a:avLst/>
                  <a:gdLst>
                    <a:gd name="T0" fmla="*/ 1 w 96"/>
                    <a:gd name="T1" fmla="*/ 0 h 57"/>
                    <a:gd name="T2" fmla="*/ 1 w 96"/>
                    <a:gd name="T3" fmla="*/ 0 h 57"/>
                    <a:gd name="T4" fmla="*/ 1 w 96"/>
                    <a:gd name="T5" fmla="*/ 0 h 57"/>
                    <a:gd name="T6" fmla="*/ 1 w 96"/>
                    <a:gd name="T7" fmla="*/ 0 h 57"/>
                    <a:gd name="T8" fmla="*/ 1 w 96"/>
                    <a:gd name="T9" fmla="*/ 0 h 57"/>
                    <a:gd name="T10" fmla="*/ 1 w 96"/>
                    <a:gd name="T11" fmla="*/ 0 h 57"/>
                    <a:gd name="T12" fmla="*/ 1 w 96"/>
                    <a:gd name="T13" fmla="*/ 0 h 57"/>
                    <a:gd name="T14" fmla="*/ 1 w 96"/>
                    <a:gd name="T15" fmla="*/ 0 h 57"/>
                    <a:gd name="T16" fmla="*/ 1 w 96"/>
                    <a:gd name="T17" fmla="*/ 0 h 57"/>
                    <a:gd name="T18" fmla="*/ 0 w 96"/>
                    <a:gd name="T19" fmla="*/ 0 h 57"/>
                    <a:gd name="T20" fmla="*/ 1 w 96"/>
                    <a:gd name="T21" fmla="*/ 0 h 57"/>
                    <a:gd name="T22" fmla="*/ 1 w 96"/>
                    <a:gd name="T23" fmla="*/ 0 h 5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6"/>
                    <a:gd name="T37" fmla="*/ 0 h 57"/>
                    <a:gd name="T38" fmla="*/ 96 w 96"/>
                    <a:gd name="T39" fmla="*/ 57 h 5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6" h="57">
                      <a:moveTo>
                        <a:pt x="91" y="0"/>
                      </a:moveTo>
                      <a:lnTo>
                        <a:pt x="91" y="2"/>
                      </a:lnTo>
                      <a:lnTo>
                        <a:pt x="91" y="8"/>
                      </a:lnTo>
                      <a:lnTo>
                        <a:pt x="91" y="16"/>
                      </a:lnTo>
                      <a:lnTo>
                        <a:pt x="93" y="27"/>
                      </a:lnTo>
                      <a:lnTo>
                        <a:pt x="93" y="35"/>
                      </a:lnTo>
                      <a:lnTo>
                        <a:pt x="95" y="46"/>
                      </a:lnTo>
                      <a:lnTo>
                        <a:pt x="95" y="52"/>
                      </a:lnTo>
                      <a:lnTo>
                        <a:pt x="96" y="57"/>
                      </a:lnTo>
                      <a:lnTo>
                        <a:pt x="0" y="35"/>
                      </a:lnTo>
                      <a:lnTo>
                        <a:pt x="9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65" name="Freeform 67"/>
                <p:cNvSpPr>
                  <a:spLocks/>
                </p:cNvSpPr>
                <p:nvPr/>
              </p:nvSpPr>
              <p:spPr bwMode="auto">
                <a:xfrm>
                  <a:off x="5495" y="2474"/>
                  <a:ext cx="49" cy="26"/>
                </a:xfrm>
                <a:custGeom>
                  <a:avLst/>
                  <a:gdLst>
                    <a:gd name="T0" fmla="*/ 0 w 99"/>
                    <a:gd name="T1" fmla="*/ 0 h 53"/>
                    <a:gd name="T2" fmla="*/ 0 w 99"/>
                    <a:gd name="T3" fmla="*/ 0 h 53"/>
                    <a:gd name="T4" fmla="*/ 0 w 99"/>
                    <a:gd name="T5" fmla="*/ 0 h 53"/>
                    <a:gd name="T6" fmla="*/ 0 w 99"/>
                    <a:gd name="T7" fmla="*/ 0 h 53"/>
                    <a:gd name="T8" fmla="*/ 0 w 99"/>
                    <a:gd name="T9" fmla="*/ 0 h 53"/>
                    <a:gd name="T10" fmla="*/ 0 w 99"/>
                    <a:gd name="T11" fmla="*/ 0 h 53"/>
                    <a:gd name="T12" fmla="*/ 0 w 99"/>
                    <a:gd name="T13" fmla="*/ 0 h 53"/>
                    <a:gd name="T14" fmla="*/ 0 w 99"/>
                    <a:gd name="T15" fmla="*/ 0 h 53"/>
                    <a:gd name="T16" fmla="*/ 0 w 99"/>
                    <a:gd name="T17" fmla="*/ 0 h 53"/>
                    <a:gd name="T18" fmla="*/ 0 w 99"/>
                    <a:gd name="T19" fmla="*/ 0 h 53"/>
                    <a:gd name="T20" fmla="*/ 0 w 99"/>
                    <a:gd name="T21" fmla="*/ 0 h 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9"/>
                    <a:gd name="T34" fmla="*/ 0 h 53"/>
                    <a:gd name="T35" fmla="*/ 99 w 99"/>
                    <a:gd name="T36" fmla="*/ 53 h 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9" h="53">
                      <a:moveTo>
                        <a:pt x="99" y="0"/>
                      </a:moveTo>
                      <a:lnTo>
                        <a:pt x="99" y="5"/>
                      </a:lnTo>
                      <a:lnTo>
                        <a:pt x="99" y="13"/>
                      </a:lnTo>
                      <a:lnTo>
                        <a:pt x="99" y="21"/>
                      </a:lnTo>
                      <a:lnTo>
                        <a:pt x="97" y="30"/>
                      </a:lnTo>
                      <a:lnTo>
                        <a:pt x="97" y="38"/>
                      </a:lnTo>
                      <a:lnTo>
                        <a:pt x="95" y="45"/>
                      </a:lnTo>
                      <a:lnTo>
                        <a:pt x="95" y="53"/>
                      </a:lnTo>
                      <a:lnTo>
                        <a:pt x="0" y="7"/>
                      </a:lnTo>
                      <a:lnTo>
                        <a:pt x="9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66" name="Freeform 68"/>
                <p:cNvSpPr>
                  <a:spLocks/>
                </p:cNvSpPr>
                <p:nvPr/>
              </p:nvSpPr>
              <p:spPr bwMode="auto">
                <a:xfrm>
                  <a:off x="5475" y="2542"/>
                  <a:ext cx="65" cy="27"/>
                </a:xfrm>
                <a:custGeom>
                  <a:avLst/>
                  <a:gdLst>
                    <a:gd name="T0" fmla="*/ 2 w 129"/>
                    <a:gd name="T1" fmla="*/ 1 h 55"/>
                    <a:gd name="T2" fmla="*/ 2 w 129"/>
                    <a:gd name="T3" fmla="*/ 1 h 55"/>
                    <a:gd name="T4" fmla="*/ 2 w 129"/>
                    <a:gd name="T5" fmla="*/ 1 h 55"/>
                    <a:gd name="T6" fmla="*/ 1 w 129"/>
                    <a:gd name="T7" fmla="*/ 1 h 55"/>
                    <a:gd name="T8" fmla="*/ 1 w 129"/>
                    <a:gd name="T9" fmla="*/ 1 h 55"/>
                    <a:gd name="T10" fmla="*/ 1 w 129"/>
                    <a:gd name="T11" fmla="*/ 1 h 55"/>
                    <a:gd name="T12" fmla="*/ 1 w 129"/>
                    <a:gd name="T13" fmla="*/ 1 h 55"/>
                    <a:gd name="T14" fmla="*/ 1 w 129"/>
                    <a:gd name="T15" fmla="*/ 1 h 55"/>
                    <a:gd name="T16" fmla="*/ 1 w 129"/>
                    <a:gd name="T17" fmla="*/ 1 h 55"/>
                    <a:gd name="T18" fmla="*/ 0 w 129"/>
                    <a:gd name="T19" fmla="*/ 0 h 55"/>
                    <a:gd name="T20" fmla="*/ 2 w 129"/>
                    <a:gd name="T21" fmla="*/ 1 h 55"/>
                    <a:gd name="T22" fmla="*/ 2 w 129"/>
                    <a:gd name="T23" fmla="*/ 1 h 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9"/>
                    <a:gd name="T37" fmla="*/ 0 h 55"/>
                    <a:gd name="T38" fmla="*/ 129 w 129"/>
                    <a:gd name="T39" fmla="*/ 55 h 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9" h="55">
                      <a:moveTo>
                        <a:pt x="129" y="7"/>
                      </a:moveTo>
                      <a:lnTo>
                        <a:pt x="129" y="7"/>
                      </a:lnTo>
                      <a:lnTo>
                        <a:pt x="129" y="13"/>
                      </a:lnTo>
                      <a:lnTo>
                        <a:pt x="127" y="21"/>
                      </a:lnTo>
                      <a:lnTo>
                        <a:pt x="127" y="28"/>
                      </a:lnTo>
                      <a:lnTo>
                        <a:pt x="125" y="36"/>
                      </a:lnTo>
                      <a:lnTo>
                        <a:pt x="123" y="43"/>
                      </a:lnTo>
                      <a:lnTo>
                        <a:pt x="123" y="51"/>
                      </a:lnTo>
                      <a:lnTo>
                        <a:pt x="123" y="55"/>
                      </a:lnTo>
                      <a:lnTo>
                        <a:pt x="0" y="0"/>
                      </a:lnTo>
                      <a:lnTo>
                        <a:pt x="129"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67" name="Freeform 69"/>
                <p:cNvSpPr>
                  <a:spLocks/>
                </p:cNvSpPr>
                <p:nvPr/>
              </p:nvSpPr>
              <p:spPr bwMode="auto">
                <a:xfrm>
                  <a:off x="4510" y="2416"/>
                  <a:ext cx="115" cy="58"/>
                </a:xfrm>
                <a:custGeom>
                  <a:avLst/>
                  <a:gdLst>
                    <a:gd name="T0" fmla="*/ 0 w 230"/>
                    <a:gd name="T1" fmla="*/ 1 h 116"/>
                    <a:gd name="T2" fmla="*/ 1 w 230"/>
                    <a:gd name="T3" fmla="*/ 0 h 116"/>
                    <a:gd name="T4" fmla="*/ 2 w 230"/>
                    <a:gd name="T5" fmla="*/ 1 h 116"/>
                    <a:gd name="T6" fmla="*/ 2 w 230"/>
                    <a:gd name="T7" fmla="*/ 1 h 116"/>
                    <a:gd name="T8" fmla="*/ 0 w 230"/>
                    <a:gd name="T9" fmla="*/ 1 h 116"/>
                    <a:gd name="T10" fmla="*/ 0 w 230"/>
                    <a:gd name="T11" fmla="*/ 1 h 116"/>
                    <a:gd name="T12" fmla="*/ 0 60000 65536"/>
                    <a:gd name="T13" fmla="*/ 0 60000 65536"/>
                    <a:gd name="T14" fmla="*/ 0 60000 65536"/>
                    <a:gd name="T15" fmla="*/ 0 60000 65536"/>
                    <a:gd name="T16" fmla="*/ 0 60000 65536"/>
                    <a:gd name="T17" fmla="*/ 0 60000 65536"/>
                    <a:gd name="T18" fmla="*/ 0 w 230"/>
                    <a:gd name="T19" fmla="*/ 0 h 116"/>
                    <a:gd name="T20" fmla="*/ 230 w 230"/>
                    <a:gd name="T21" fmla="*/ 116 h 116"/>
                  </a:gdLst>
                  <a:ahLst/>
                  <a:cxnLst>
                    <a:cxn ang="T12">
                      <a:pos x="T0" y="T1"/>
                    </a:cxn>
                    <a:cxn ang="T13">
                      <a:pos x="T2" y="T3"/>
                    </a:cxn>
                    <a:cxn ang="T14">
                      <a:pos x="T4" y="T5"/>
                    </a:cxn>
                    <a:cxn ang="T15">
                      <a:pos x="T6" y="T7"/>
                    </a:cxn>
                    <a:cxn ang="T16">
                      <a:pos x="T8" y="T9"/>
                    </a:cxn>
                    <a:cxn ang="T17">
                      <a:pos x="T10" y="T11"/>
                    </a:cxn>
                  </a:cxnLst>
                  <a:rect l="T18" t="T19" r="T20" b="T21"/>
                  <a:pathLst>
                    <a:path w="230" h="116">
                      <a:moveTo>
                        <a:pt x="0" y="49"/>
                      </a:moveTo>
                      <a:lnTo>
                        <a:pt x="38" y="0"/>
                      </a:lnTo>
                      <a:lnTo>
                        <a:pt x="230" y="76"/>
                      </a:lnTo>
                      <a:lnTo>
                        <a:pt x="192" y="116"/>
                      </a:lnTo>
                      <a:lnTo>
                        <a:pt x="0"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68" name="Freeform 70"/>
                <p:cNvSpPr>
                  <a:spLocks/>
                </p:cNvSpPr>
                <p:nvPr/>
              </p:nvSpPr>
              <p:spPr bwMode="auto">
                <a:xfrm>
                  <a:off x="4471" y="2487"/>
                  <a:ext cx="118" cy="57"/>
                </a:xfrm>
                <a:custGeom>
                  <a:avLst/>
                  <a:gdLst>
                    <a:gd name="T0" fmla="*/ 0 w 236"/>
                    <a:gd name="T1" fmla="*/ 1 h 112"/>
                    <a:gd name="T2" fmla="*/ 1 w 236"/>
                    <a:gd name="T3" fmla="*/ 0 h 112"/>
                    <a:gd name="T4" fmla="*/ 2 w 236"/>
                    <a:gd name="T5" fmla="*/ 1 h 112"/>
                    <a:gd name="T6" fmla="*/ 2 w 236"/>
                    <a:gd name="T7" fmla="*/ 1 h 112"/>
                    <a:gd name="T8" fmla="*/ 0 w 236"/>
                    <a:gd name="T9" fmla="*/ 1 h 112"/>
                    <a:gd name="T10" fmla="*/ 0 w 236"/>
                    <a:gd name="T11" fmla="*/ 1 h 112"/>
                    <a:gd name="T12" fmla="*/ 0 60000 65536"/>
                    <a:gd name="T13" fmla="*/ 0 60000 65536"/>
                    <a:gd name="T14" fmla="*/ 0 60000 65536"/>
                    <a:gd name="T15" fmla="*/ 0 60000 65536"/>
                    <a:gd name="T16" fmla="*/ 0 60000 65536"/>
                    <a:gd name="T17" fmla="*/ 0 60000 65536"/>
                    <a:gd name="T18" fmla="*/ 0 w 236"/>
                    <a:gd name="T19" fmla="*/ 0 h 112"/>
                    <a:gd name="T20" fmla="*/ 236 w 236"/>
                    <a:gd name="T21" fmla="*/ 112 h 112"/>
                  </a:gdLst>
                  <a:ahLst/>
                  <a:cxnLst>
                    <a:cxn ang="T12">
                      <a:pos x="T0" y="T1"/>
                    </a:cxn>
                    <a:cxn ang="T13">
                      <a:pos x="T2" y="T3"/>
                    </a:cxn>
                    <a:cxn ang="T14">
                      <a:pos x="T4" y="T5"/>
                    </a:cxn>
                    <a:cxn ang="T15">
                      <a:pos x="T6" y="T7"/>
                    </a:cxn>
                    <a:cxn ang="T16">
                      <a:pos x="T8" y="T9"/>
                    </a:cxn>
                    <a:cxn ang="T17">
                      <a:pos x="T10" y="T11"/>
                    </a:cxn>
                  </a:cxnLst>
                  <a:rect l="T18" t="T19" r="T20" b="T21"/>
                  <a:pathLst>
                    <a:path w="236" h="112">
                      <a:moveTo>
                        <a:pt x="0" y="48"/>
                      </a:moveTo>
                      <a:lnTo>
                        <a:pt x="38" y="0"/>
                      </a:lnTo>
                      <a:lnTo>
                        <a:pt x="236" y="74"/>
                      </a:lnTo>
                      <a:lnTo>
                        <a:pt x="196" y="112"/>
                      </a:lnTo>
                      <a:lnTo>
                        <a:pt x="0"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69" name="Freeform 71"/>
                <p:cNvSpPr>
                  <a:spLocks/>
                </p:cNvSpPr>
                <p:nvPr/>
              </p:nvSpPr>
              <p:spPr bwMode="auto">
                <a:xfrm>
                  <a:off x="4638" y="2511"/>
                  <a:ext cx="225" cy="133"/>
                </a:xfrm>
                <a:custGeom>
                  <a:avLst/>
                  <a:gdLst>
                    <a:gd name="T0" fmla="*/ 1 w 449"/>
                    <a:gd name="T1" fmla="*/ 0 h 266"/>
                    <a:gd name="T2" fmla="*/ 4 w 449"/>
                    <a:gd name="T3" fmla="*/ 2 h 266"/>
                    <a:gd name="T4" fmla="*/ 3 w 449"/>
                    <a:gd name="T5" fmla="*/ 3 h 266"/>
                    <a:gd name="T6" fmla="*/ 0 w 449"/>
                    <a:gd name="T7" fmla="*/ 1 h 266"/>
                    <a:gd name="T8" fmla="*/ 1 w 449"/>
                    <a:gd name="T9" fmla="*/ 0 h 266"/>
                    <a:gd name="T10" fmla="*/ 1 w 449"/>
                    <a:gd name="T11" fmla="*/ 0 h 266"/>
                    <a:gd name="T12" fmla="*/ 0 60000 65536"/>
                    <a:gd name="T13" fmla="*/ 0 60000 65536"/>
                    <a:gd name="T14" fmla="*/ 0 60000 65536"/>
                    <a:gd name="T15" fmla="*/ 0 60000 65536"/>
                    <a:gd name="T16" fmla="*/ 0 60000 65536"/>
                    <a:gd name="T17" fmla="*/ 0 60000 65536"/>
                    <a:gd name="T18" fmla="*/ 0 w 449"/>
                    <a:gd name="T19" fmla="*/ 0 h 266"/>
                    <a:gd name="T20" fmla="*/ 449 w 449"/>
                    <a:gd name="T21" fmla="*/ 266 h 266"/>
                  </a:gdLst>
                  <a:ahLst/>
                  <a:cxnLst>
                    <a:cxn ang="T12">
                      <a:pos x="T0" y="T1"/>
                    </a:cxn>
                    <a:cxn ang="T13">
                      <a:pos x="T2" y="T3"/>
                    </a:cxn>
                    <a:cxn ang="T14">
                      <a:pos x="T4" y="T5"/>
                    </a:cxn>
                    <a:cxn ang="T15">
                      <a:pos x="T6" y="T7"/>
                    </a:cxn>
                    <a:cxn ang="T16">
                      <a:pos x="T8" y="T9"/>
                    </a:cxn>
                    <a:cxn ang="T17">
                      <a:pos x="T10" y="T11"/>
                    </a:cxn>
                  </a:cxnLst>
                  <a:rect l="T18" t="T19" r="T20" b="T21"/>
                  <a:pathLst>
                    <a:path w="449" h="266">
                      <a:moveTo>
                        <a:pt x="93" y="0"/>
                      </a:moveTo>
                      <a:lnTo>
                        <a:pt x="449" y="175"/>
                      </a:lnTo>
                      <a:lnTo>
                        <a:pt x="348" y="266"/>
                      </a:lnTo>
                      <a:lnTo>
                        <a:pt x="0" y="106"/>
                      </a:lnTo>
                      <a:lnTo>
                        <a:pt x="93"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70" name="Freeform 72"/>
                <p:cNvSpPr>
                  <a:spLocks/>
                </p:cNvSpPr>
                <p:nvPr/>
              </p:nvSpPr>
              <p:spPr bwMode="auto">
                <a:xfrm>
                  <a:off x="4764" y="2572"/>
                  <a:ext cx="87" cy="63"/>
                </a:xfrm>
                <a:custGeom>
                  <a:avLst/>
                  <a:gdLst>
                    <a:gd name="T0" fmla="*/ 0 w 175"/>
                    <a:gd name="T1" fmla="*/ 0 h 126"/>
                    <a:gd name="T2" fmla="*/ 0 w 175"/>
                    <a:gd name="T3" fmla="*/ 0 h 126"/>
                    <a:gd name="T4" fmla="*/ 1 w 175"/>
                    <a:gd name="T5" fmla="*/ 0 h 126"/>
                    <a:gd name="T6" fmla="*/ 0 w 175"/>
                    <a:gd name="T7" fmla="*/ 0 h 126"/>
                    <a:gd name="T8" fmla="*/ 0 w 175"/>
                    <a:gd name="T9" fmla="*/ 0 h 126"/>
                    <a:gd name="T10" fmla="*/ 0 w 175"/>
                    <a:gd name="T11" fmla="*/ 0 h 126"/>
                    <a:gd name="T12" fmla="*/ 0 60000 65536"/>
                    <a:gd name="T13" fmla="*/ 0 60000 65536"/>
                    <a:gd name="T14" fmla="*/ 0 60000 65536"/>
                    <a:gd name="T15" fmla="*/ 0 60000 65536"/>
                    <a:gd name="T16" fmla="*/ 0 60000 65536"/>
                    <a:gd name="T17" fmla="*/ 0 60000 65536"/>
                    <a:gd name="T18" fmla="*/ 0 w 175"/>
                    <a:gd name="T19" fmla="*/ 0 h 126"/>
                    <a:gd name="T20" fmla="*/ 175 w 175"/>
                    <a:gd name="T21" fmla="*/ 126 h 126"/>
                  </a:gdLst>
                  <a:ahLst/>
                  <a:cxnLst>
                    <a:cxn ang="T12">
                      <a:pos x="T0" y="T1"/>
                    </a:cxn>
                    <a:cxn ang="T13">
                      <a:pos x="T2" y="T3"/>
                    </a:cxn>
                    <a:cxn ang="T14">
                      <a:pos x="T4" y="T5"/>
                    </a:cxn>
                    <a:cxn ang="T15">
                      <a:pos x="T6" y="T7"/>
                    </a:cxn>
                    <a:cxn ang="T16">
                      <a:pos x="T8" y="T9"/>
                    </a:cxn>
                    <a:cxn ang="T17">
                      <a:pos x="T10" y="T11"/>
                    </a:cxn>
                  </a:cxnLst>
                  <a:rect l="T18" t="T19" r="T20" b="T21"/>
                  <a:pathLst>
                    <a:path w="175" h="126">
                      <a:moveTo>
                        <a:pt x="0" y="57"/>
                      </a:moveTo>
                      <a:lnTo>
                        <a:pt x="45" y="0"/>
                      </a:lnTo>
                      <a:lnTo>
                        <a:pt x="175" y="71"/>
                      </a:lnTo>
                      <a:lnTo>
                        <a:pt x="116" y="126"/>
                      </a:lnTo>
                      <a:lnTo>
                        <a:pt x="0" y="5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71" name="Freeform 73"/>
                <p:cNvSpPr>
                  <a:spLocks/>
                </p:cNvSpPr>
                <p:nvPr/>
              </p:nvSpPr>
              <p:spPr bwMode="auto">
                <a:xfrm>
                  <a:off x="4698" y="2543"/>
                  <a:ext cx="79" cy="57"/>
                </a:xfrm>
                <a:custGeom>
                  <a:avLst/>
                  <a:gdLst>
                    <a:gd name="T0" fmla="*/ 0 w 159"/>
                    <a:gd name="T1" fmla="*/ 1 h 114"/>
                    <a:gd name="T2" fmla="*/ 1 w 159"/>
                    <a:gd name="T3" fmla="*/ 0 h 114"/>
                    <a:gd name="T4" fmla="*/ 2 w 159"/>
                    <a:gd name="T5" fmla="*/ 1 h 114"/>
                    <a:gd name="T6" fmla="*/ 1 w 159"/>
                    <a:gd name="T7" fmla="*/ 1 h 114"/>
                    <a:gd name="T8" fmla="*/ 0 w 159"/>
                    <a:gd name="T9" fmla="*/ 1 h 114"/>
                    <a:gd name="T10" fmla="*/ 0 w 159"/>
                    <a:gd name="T11" fmla="*/ 1 h 114"/>
                    <a:gd name="T12" fmla="*/ 0 60000 65536"/>
                    <a:gd name="T13" fmla="*/ 0 60000 65536"/>
                    <a:gd name="T14" fmla="*/ 0 60000 65536"/>
                    <a:gd name="T15" fmla="*/ 0 60000 65536"/>
                    <a:gd name="T16" fmla="*/ 0 60000 65536"/>
                    <a:gd name="T17" fmla="*/ 0 60000 65536"/>
                    <a:gd name="T18" fmla="*/ 0 w 159"/>
                    <a:gd name="T19" fmla="*/ 0 h 114"/>
                    <a:gd name="T20" fmla="*/ 159 w 159"/>
                    <a:gd name="T21" fmla="*/ 114 h 114"/>
                  </a:gdLst>
                  <a:ahLst/>
                  <a:cxnLst>
                    <a:cxn ang="T12">
                      <a:pos x="T0" y="T1"/>
                    </a:cxn>
                    <a:cxn ang="T13">
                      <a:pos x="T2" y="T3"/>
                    </a:cxn>
                    <a:cxn ang="T14">
                      <a:pos x="T4" y="T5"/>
                    </a:cxn>
                    <a:cxn ang="T15">
                      <a:pos x="T6" y="T7"/>
                    </a:cxn>
                    <a:cxn ang="T16">
                      <a:pos x="T8" y="T9"/>
                    </a:cxn>
                    <a:cxn ang="T17">
                      <a:pos x="T10" y="T11"/>
                    </a:cxn>
                  </a:cxnLst>
                  <a:rect l="T18" t="T19" r="T20" b="T21"/>
                  <a:pathLst>
                    <a:path w="159" h="114">
                      <a:moveTo>
                        <a:pt x="0" y="59"/>
                      </a:moveTo>
                      <a:lnTo>
                        <a:pt x="53" y="0"/>
                      </a:lnTo>
                      <a:lnTo>
                        <a:pt x="159" y="50"/>
                      </a:lnTo>
                      <a:lnTo>
                        <a:pt x="104" y="114"/>
                      </a:lnTo>
                      <a:lnTo>
                        <a:pt x="0" y="5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72" name="Freeform 74"/>
                <p:cNvSpPr>
                  <a:spLocks/>
                </p:cNvSpPr>
                <p:nvPr/>
              </p:nvSpPr>
              <p:spPr bwMode="auto">
                <a:xfrm>
                  <a:off x="4652" y="2521"/>
                  <a:ext cx="67" cy="47"/>
                </a:xfrm>
                <a:custGeom>
                  <a:avLst/>
                  <a:gdLst>
                    <a:gd name="T0" fmla="*/ 0 w 135"/>
                    <a:gd name="T1" fmla="*/ 1 h 93"/>
                    <a:gd name="T2" fmla="*/ 0 w 135"/>
                    <a:gd name="T3" fmla="*/ 0 h 93"/>
                    <a:gd name="T4" fmla="*/ 1 w 135"/>
                    <a:gd name="T5" fmla="*/ 1 h 93"/>
                    <a:gd name="T6" fmla="*/ 0 w 135"/>
                    <a:gd name="T7" fmla="*/ 1 h 93"/>
                    <a:gd name="T8" fmla="*/ 0 w 135"/>
                    <a:gd name="T9" fmla="*/ 1 h 93"/>
                    <a:gd name="T10" fmla="*/ 0 w 135"/>
                    <a:gd name="T11" fmla="*/ 1 h 93"/>
                    <a:gd name="T12" fmla="*/ 0 60000 65536"/>
                    <a:gd name="T13" fmla="*/ 0 60000 65536"/>
                    <a:gd name="T14" fmla="*/ 0 60000 65536"/>
                    <a:gd name="T15" fmla="*/ 0 60000 65536"/>
                    <a:gd name="T16" fmla="*/ 0 60000 65536"/>
                    <a:gd name="T17" fmla="*/ 0 60000 65536"/>
                    <a:gd name="T18" fmla="*/ 0 w 135"/>
                    <a:gd name="T19" fmla="*/ 0 h 93"/>
                    <a:gd name="T20" fmla="*/ 135 w 135"/>
                    <a:gd name="T21" fmla="*/ 93 h 93"/>
                  </a:gdLst>
                  <a:ahLst/>
                  <a:cxnLst>
                    <a:cxn ang="T12">
                      <a:pos x="T0" y="T1"/>
                    </a:cxn>
                    <a:cxn ang="T13">
                      <a:pos x="T2" y="T3"/>
                    </a:cxn>
                    <a:cxn ang="T14">
                      <a:pos x="T4" y="T5"/>
                    </a:cxn>
                    <a:cxn ang="T15">
                      <a:pos x="T6" y="T7"/>
                    </a:cxn>
                    <a:cxn ang="T16">
                      <a:pos x="T8" y="T9"/>
                    </a:cxn>
                    <a:cxn ang="T17">
                      <a:pos x="T10" y="T11"/>
                    </a:cxn>
                  </a:cxnLst>
                  <a:rect l="T18" t="T19" r="T20" b="T21"/>
                  <a:pathLst>
                    <a:path w="135" h="93">
                      <a:moveTo>
                        <a:pt x="0" y="57"/>
                      </a:moveTo>
                      <a:lnTo>
                        <a:pt x="54" y="0"/>
                      </a:lnTo>
                      <a:lnTo>
                        <a:pt x="135" y="38"/>
                      </a:lnTo>
                      <a:lnTo>
                        <a:pt x="84" y="93"/>
                      </a:lnTo>
                      <a:lnTo>
                        <a:pt x="0" y="5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73" name="Freeform 75"/>
                <p:cNvSpPr>
                  <a:spLocks/>
                </p:cNvSpPr>
                <p:nvPr/>
              </p:nvSpPr>
              <p:spPr bwMode="auto">
                <a:xfrm>
                  <a:off x="4638" y="2550"/>
                  <a:ext cx="56" cy="32"/>
                </a:xfrm>
                <a:custGeom>
                  <a:avLst/>
                  <a:gdLst>
                    <a:gd name="T0" fmla="*/ 0 w 110"/>
                    <a:gd name="T1" fmla="*/ 1 h 64"/>
                    <a:gd name="T2" fmla="*/ 1 w 110"/>
                    <a:gd name="T3" fmla="*/ 0 h 64"/>
                    <a:gd name="T4" fmla="*/ 1 w 110"/>
                    <a:gd name="T5" fmla="*/ 1 h 64"/>
                    <a:gd name="T6" fmla="*/ 1 w 110"/>
                    <a:gd name="T7" fmla="*/ 1 h 64"/>
                    <a:gd name="T8" fmla="*/ 0 w 110"/>
                    <a:gd name="T9" fmla="*/ 1 h 64"/>
                    <a:gd name="T10" fmla="*/ 0 w 110"/>
                    <a:gd name="T11" fmla="*/ 1 h 64"/>
                    <a:gd name="T12" fmla="*/ 0 60000 65536"/>
                    <a:gd name="T13" fmla="*/ 0 60000 65536"/>
                    <a:gd name="T14" fmla="*/ 0 60000 65536"/>
                    <a:gd name="T15" fmla="*/ 0 60000 65536"/>
                    <a:gd name="T16" fmla="*/ 0 60000 65536"/>
                    <a:gd name="T17" fmla="*/ 0 60000 65536"/>
                    <a:gd name="T18" fmla="*/ 0 w 110"/>
                    <a:gd name="T19" fmla="*/ 0 h 64"/>
                    <a:gd name="T20" fmla="*/ 110 w 110"/>
                    <a:gd name="T21" fmla="*/ 64 h 64"/>
                  </a:gdLst>
                  <a:ahLst/>
                  <a:cxnLst>
                    <a:cxn ang="T12">
                      <a:pos x="T0" y="T1"/>
                    </a:cxn>
                    <a:cxn ang="T13">
                      <a:pos x="T2" y="T3"/>
                    </a:cxn>
                    <a:cxn ang="T14">
                      <a:pos x="T4" y="T5"/>
                    </a:cxn>
                    <a:cxn ang="T15">
                      <a:pos x="T6" y="T7"/>
                    </a:cxn>
                    <a:cxn ang="T16">
                      <a:pos x="T8" y="T9"/>
                    </a:cxn>
                    <a:cxn ang="T17">
                      <a:pos x="T10" y="T11"/>
                    </a:cxn>
                  </a:cxnLst>
                  <a:rect l="T18" t="T19" r="T20" b="T21"/>
                  <a:pathLst>
                    <a:path w="110" h="64">
                      <a:moveTo>
                        <a:pt x="0" y="32"/>
                      </a:moveTo>
                      <a:lnTo>
                        <a:pt x="26" y="0"/>
                      </a:lnTo>
                      <a:lnTo>
                        <a:pt x="110" y="32"/>
                      </a:lnTo>
                      <a:lnTo>
                        <a:pt x="80" y="64"/>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74" name="Freeform 76"/>
                <p:cNvSpPr>
                  <a:spLocks/>
                </p:cNvSpPr>
                <p:nvPr/>
              </p:nvSpPr>
              <p:spPr bwMode="auto">
                <a:xfrm>
                  <a:off x="4685" y="2572"/>
                  <a:ext cx="67" cy="39"/>
                </a:xfrm>
                <a:custGeom>
                  <a:avLst/>
                  <a:gdLst>
                    <a:gd name="T0" fmla="*/ 0 w 135"/>
                    <a:gd name="T1" fmla="*/ 1 h 78"/>
                    <a:gd name="T2" fmla="*/ 0 w 135"/>
                    <a:gd name="T3" fmla="*/ 0 h 78"/>
                    <a:gd name="T4" fmla="*/ 1 w 135"/>
                    <a:gd name="T5" fmla="*/ 1 h 78"/>
                    <a:gd name="T6" fmla="*/ 0 w 135"/>
                    <a:gd name="T7" fmla="*/ 1 h 78"/>
                    <a:gd name="T8" fmla="*/ 0 w 135"/>
                    <a:gd name="T9" fmla="*/ 1 h 78"/>
                    <a:gd name="T10" fmla="*/ 0 w 135"/>
                    <a:gd name="T11" fmla="*/ 1 h 78"/>
                    <a:gd name="T12" fmla="*/ 0 60000 65536"/>
                    <a:gd name="T13" fmla="*/ 0 60000 65536"/>
                    <a:gd name="T14" fmla="*/ 0 60000 65536"/>
                    <a:gd name="T15" fmla="*/ 0 60000 65536"/>
                    <a:gd name="T16" fmla="*/ 0 60000 65536"/>
                    <a:gd name="T17" fmla="*/ 0 60000 65536"/>
                    <a:gd name="T18" fmla="*/ 0 w 135"/>
                    <a:gd name="T19" fmla="*/ 0 h 78"/>
                    <a:gd name="T20" fmla="*/ 135 w 135"/>
                    <a:gd name="T21" fmla="*/ 78 h 78"/>
                  </a:gdLst>
                  <a:ahLst/>
                  <a:cxnLst>
                    <a:cxn ang="T12">
                      <a:pos x="T0" y="T1"/>
                    </a:cxn>
                    <a:cxn ang="T13">
                      <a:pos x="T2" y="T3"/>
                    </a:cxn>
                    <a:cxn ang="T14">
                      <a:pos x="T4" y="T5"/>
                    </a:cxn>
                    <a:cxn ang="T15">
                      <a:pos x="T6" y="T7"/>
                    </a:cxn>
                    <a:cxn ang="T16">
                      <a:pos x="T8" y="T9"/>
                    </a:cxn>
                    <a:cxn ang="T17">
                      <a:pos x="T10" y="T11"/>
                    </a:cxn>
                  </a:cxnLst>
                  <a:rect l="T18" t="T19" r="T20" b="T21"/>
                  <a:pathLst>
                    <a:path w="135" h="78">
                      <a:moveTo>
                        <a:pt x="0" y="29"/>
                      </a:moveTo>
                      <a:lnTo>
                        <a:pt x="30" y="0"/>
                      </a:lnTo>
                      <a:lnTo>
                        <a:pt x="135" y="48"/>
                      </a:lnTo>
                      <a:lnTo>
                        <a:pt x="112" y="78"/>
                      </a:lnTo>
                      <a:lnTo>
                        <a:pt x="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75" name="Freeform 77"/>
                <p:cNvSpPr>
                  <a:spLocks/>
                </p:cNvSpPr>
                <p:nvPr/>
              </p:nvSpPr>
              <p:spPr bwMode="auto">
                <a:xfrm>
                  <a:off x="4752" y="2600"/>
                  <a:ext cx="76" cy="44"/>
                </a:xfrm>
                <a:custGeom>
                  <a:avLst/>
                  <a:gdLst>
                    <a:gd name="T0" fmla="*/ 0 w 152"/>
                    <a:gd name="T1" fmla="*/ 1 h 88"/>
                    <a:gd name="T2" fmla="*/ 1 w 152"/>
                    <a:gd name="T3" fmla="*/ 0 h 88"/>
                    <a:gd name="T4" fmla="*/ 2 w 152"/>
                    <a:gd name="T5" fmla="*/ 1 h 88"/>
                    <a:gd name="T6" fmla="*/ 1 w 152"/>
                    <a:gd name="T7" fmla="*/ 1 h 88"/>
                    <a:gd name="T8" fmla="*/ 0 w 152"/>
                    <a:gd name="T9" fmla="*/ 1 h 88"/>
                    <a:gd name="T10" fmla="*/ 0 w 152"/>
                    <a:gd name="T11" fmla="*/ 1 h 88"/>
                    <a:gd name="T12" fmla="*/ 0 60000 65536"/>
                    <a:gd name="T13" fmla="*/ 0 60000 65536"/>
                    <a:gd name="T14" fmla="*/ 0 60000 65536"/>
                    <a:gd name="T15" fmla="*/ 0 60000 65536"/>
                    <a:gd name="T16" fmla="*/ 0 60000 65536"/>
                    <a:gd name="T17" fmla="*/ 0 60000 65536"/>
                    <a:gd name="T18" fmla="*/ 0 w 152"/>
                    <a:gd name="T19" fmla="*/ 0 h 88"/>
                    <a:gd name="T20" fmla="*/ 152 w 152"/>
                    <a:gd name="T21" fmla="*/ 88 h 88"/>
                  </a:gdLst>
                  <a:ahLst/>
                  <a:cxnLst>
                    <a:cxn ang="T12">
                      <a:pos x="T0" y="T1"/>
                    </a:cxn>
                    <a:cxn ang="T13">
                      <a:pos x="T2" y="T3"/>
                    </a:cxn>
                    <a:cxn ang="T14">
                      <a:pos x="T4" y="T5"/>
                    </a:cxn>
                    <a:cxn ang="T15">
                      <a:pos x="T6" y="T7"/>
                    </a:cxn>
                    <a:cxn ang="T16">
                      <a:pos x="T8" y="T9"/>
                    </a:cxn>
                    <a:cxn ang="T17">
                      <a:pos x="T10" y="T11"/>
                    </a:cxn>
                  </a:cxnLst>
                  <a:rect l="T18" t="T19" r="T20" b="T21"/>
                  <a:pathLst>
                    <a:path w="152" h="88">
                      <a:moveTo>
                        <a:pt x="0" y="33"/>
                      </a:moveTo>
                      <a:lnTo>
                        <a:pt x="25" y="0"/>
                      </a:lnTo>
                      <a:lnTo>
                        <a:pt x="152" y="61"/>
                      </a:lnTo>
                      <a:lnTo>
                        <a:pt x="122" y="88"/>
                      </a:lnTo>
                      <a:lnTo>
                        <a:pt x="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76" name="Freeform 78"/>
                <p:cNvSpPr>
                  <a:spLocks/>
                </p:cNvSpPr>
                <p:nvPr/>
              </p:nvSpPr>
              <p:spPr bwMode="auto">
                <a:xfrm>
                  <a:off x="5548" y="2390"/>
                  <a:ext cx="37" cy="48"/>
                </a:xfrm>
                <a:custGeom>
                  <a:avLst/>
                  <a:gdLst>
                    <a:gd name="T0" fmla="*/ 1 w 76"/>
                    <a:gd name="T1" fmla="*/ 1 h 99"/>
                    <a:gd name="T2" fmla="*/ 0 w 76"/>
                    <a:gd name="T3" fmla="*/ 0 h 99"/>
                    <a:gd name="T4" fmla="*/ 1 w 76"/>
                    <a:gd name="T5" fmla="*/ 1 h 99"/>
                    <a:gd name="T6" fmla="*/ 1 w 76"/>
                    <a:gd name="T7" fmla="*/ 1 h 99"/>
                    <a:gd name="T8" fmla="*/ 1 w 76"/>
                    <a:gd name="T9" fmla="*/ 1 h 99"/>
                    <a:gd name="T10" fmla="*/ 0 60000 65536"/>
                    <a:gd name="T11" fmla="*/ 0 60000 65536"/>
                    <a:gd name="T12" fmla="*/ 0 60000 65536"/>
                    <a:gd name="T13" fmla="*/ 0 60000 65536"/>
                    <a:gd name="T14" fmla="*/ 0 60000 65536"/>
                    <a:gd name="T15" fmla="*/ 0 w 76"/>
                    <a:gd name="T16" fmla="*/ 0 h 99"/>
                    <a:gd name="T17" fmla="*/ 76 w 76"/>
                    <a:gd name="T18" fmla="*/ 99 h 99"/>
                  </a:gdLst>
                  <a:ahLst/>
                  <a:cxnLst>
                    <a:cxn ang="T10">
                      <a:pos x="T0" y="T1"/>
                    </a:cxn>
                    <a:cxn ang="T11">
                      <a:pos x="T2" y="T3"/>
                    </a:cxn>
                    <a:cxn ang="T12">
                      <a:pos x="T4" y="T5"/>
                    </a:cxn>
                    <a:cxn ang="T13">
                      <a:pos x="T6" y="T7"/>
                    </a:cxn>
                    <a:cxn ang="T14">
                      <a:pos x="T8" y="T9"/>
                    </a:cxn>
                  </a:cxnLst>
                  <a:rect l="T15" t="T16" r="T17" b="T18"/>
                  <a:pathLst>
                    <a:path w="76" h="99">
                      <a:moveTo>
                        <a:pt x="76" y="44"/>
                      </a:moveTo>
                      <a:lnTo>
                        <a:pt x="0" y="0"/>
                      </a:lnTo>
                      <a:lnTo>
                        <a:pt x="29" y="99"/>
                      </a:lnTo>
                      <a:lnTo>
                        <a:pt x="76"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77" name="Freeform 79"/>
                <p:cNvSpPr>
                  <a:spLocks/>
                </p:cNvSpPr>
                <p:nvPr/>
              </p:nvSpPr>
              <p:spPr bwMode="auto">
                <a:xfrm>
                  <a:off x="4992" y="2188"/>
                  <a:ext cx="374" cy="326"/>
                </a:xfrm>
                <a:custGeom>
                  <a:avLst/>
                  <a:gdLst>
                    <a:gd name="T0" fmla="*/ 6 w 747"/>
                    <a:gd name="T1" fmla="*/ 6 h 654"/>
                    <a:gd name="T2" fmla="*/ 6 w 747"/>
                    <a:gd name="T3" fmla="*/ 4 h 654"/>
                    <a:gd name="T4" fmla="*/ 6 w 747"/>
                    <a:gd name="T5" fmla="*/ 3 h 654"/>
                    <a:gd name="T6" fmla="*/ 6 w 747"/>
                    <a:gd name="T7" fmla="*/ 3 h 654"/>
                    <a:gd name="T8" fmla="*/ 6 w 747"/>
                    <a:gd name="T9" fmla="*/ 2 h 654"/>
                    <a:gd name="T10" fmla="*/ 5 w 747"/>
                    <a:gd name="T11" fmla="*/ 1 h 654"/>
                    <a:gd name="T12" fmla="*/ 5 w 747"/>
                    <a:gd name="T13" fmla="*/ 1 h 654"/>
                    <a:gd name="T14" fmla="*/ 4 w 747"/>
                    <a:gd name="T15" fmla="*/ 1 h 654"/>
                    <a:gd name="T16" fmla="*/ 4 w 747"/>
                    <a:gd name="T17" fmla="*/ 1 h 654"/>
                    <a:gd name="T18" fmla="*/ 3 w 747"/>
                    <a:gd name="T19" fmla="*/ 1 h 654"/>
                    <a:gd name="T20" fmla="*/ 2 w 747"/>
                    <a:gd name="T21" fmla="*/ 0 h 654"/>
                    <a:gd name="T22" fmla="*/ 2 w 747"/>
                    <a:gd name="T23" fmla="*/ 1 h 654"/>
                    <a:gd name="T24" fmla="*/ 1 w 747"/>
                    <a:gd name="T25" fmla="*/ 1 h 654"/>
                    <a:gd name="T26" fmla="*/ 1 w 747"/>
                    <a:gd name="T27" fmla="*/ 1 h 654"/>
                    <a:gd name="T28" fmla="*/ 1 w 747"/>
                    <a:gd name="T29" fmla="*/ 1 h 654"/>
                    <a:gd name="T30" fmla="*/ 1 w 747"/>
                    <a:gd name="T31" fmla="*/ 1 h 654"/>
                    <a:gd name="T32" fmla="*/ 0 w 747"/>
                    <a:gd name="T33" fmla="*/ 1 h 654"/>
                    <a:gd name="T34" fmla="*/ 1 w 747"/>
                    <a:gd name="T35" fmla="*/ 1 h 654"/>
                    <a:gd name="T36" fmla="*/ 2 w 747"/>
                    <a:gd name="T37" fmla="*/ 1 h 654"/>
                    <a:gd name="T38" fmla="*/ 2 w 747"/>
                    <a:gd name="T39" fmla="*/ 1 h 654"/>
                    <a:gd name="T40" fmla="*/ 2 w 747"/>
                    <a:gd name="T41" fmla="*/ 1 h 654"/>
                    <a:gd name="T42" fmla="*/ 3 w 747"/>
                    <a:gd name="T43" fmla="*/ 1 h 654"/>
                    <a:gd name="T44" fmla="*/ 3 w 747"/>
                    <a:gd name="T45" fmla="*/ 1 h 654"/>
                    <a:gd name="T46" fmla="*/ 3 w 747"/>
                    <a:gd name="T47" fmla="*/ 1 h 654"/>
                    <a:gd name="T48" fmla="*/ 4 w 747"/>
                    <a:gd name="T49" fmla="*/ 1 h 654"/>
                    <a:gd name="T50" fmla="*/ 4 w 747"/>
                    <a:gd name="T51" fmla="*/ 1 h 654"/>
                    <a:gd name="T52" fmla="*/ 4 w 747"/>
                    <a:gd name="T53" fmla="*/ 2 h 654"/>
                    <a:gd name="T54" fmla="*/ 4 w 747"/>
                    <a:gd name="T55" fmla="*/ 2 h 654"/>
                    <a:gd name="T56" fmla="*/ 4 w 747"/>
                    <a:gd name="T57" fmla="*/ 2 h 654"/>
                    <a:gd name="T58" fmla="*/ 5 w 747"/>
                    <a:gd name="T59" fmla="*/ 2 h 654"/>
                    <a:gd name="T60" fmla="*/ 5 w 747"/>
                    <a:gd name="T61" fmla="*/ 2 h 654"/>
                    <a:gd name="T62" fmla="*/ 5 w 747"/>
                    <a:gd name="T63" fmla="*/ 2 h 654"/>
                    <a:gd name="T64" fmla="*/ 5 w 747"/>
                    <a:gd name="T65" fmla="*/ 2 h 654"/>
                    <a:gd name="T66" fmla="*/ 5 w 747"/>
                    <a:gd name="T67" fmla="*/ 2 h 654"/>
                    <a:gd name="T68" fmla="*/ 3 w 747"/>
                    <a:gd name="T69" fmla="*/ 5 h 654"/>
                    <a:gd name="T70" fmla="*/ 4 w 747"/>
                    <a:gd name="T71" fmla="*/ 5 h 654"/>
                    <a:gd name="T72" fmla="*/ 5 w 747"/>
                    <a:gd name="T73" fmla="*/ 3 h 654"/>
                    <a:gd name="T74" fmla="*/ 5 w 747"/>
                    <a:gd name="T75" fmla="*/ 3 h 654"/>
                    <a:gd name="T76" fmla="*/ 5 w 747"/>
                    <a:gd name="T77" fmla="*/ 3 h 654"/>
                    <a:gd name="T78" fmla="*/ 5 w 747"/>
                    <a:gd name="T79" fmla="*/ 3 h 654"/>
                    <a:gd name="T80" fmla="*/ 5 w 747"/>
                    <a:gd name="T81" fmla="*/ 4 h 654"/>
                    <a:gd name="T82" fmla="*/ 5 w 747"/>
                    <a:gd name="T83" fmla="*/ 4 h 654"/>
                    <a:gd name="T84" fmla="*/ 5 w 747"/>
                    <a:gd name="T85" fmla="*/ 4 h 654"/>
                    <a:gd name="T86" fmla="*/ 5 w 747"/>
                    <a:gd name="T87" fmla="*/ 4 h 654"/>
                    <a:gd name="T88" fmla="*/ 6 w 747"/>
                    <a:gd name="T89" fmla="*/ 4 h 654"/>
                    <a:gd name="T90" fmla="*/ 6 w 747"/>
                    <a:gd name="T91" fmla="*/ 4 h 654"/>
                    <a:gd name="T92" fmla="*/ 6 w 747"/>
                    <a:gd name="T93" fmla="*/ 4 h 654"/>
                    <a:gd name="T94" fmla="*/ 6 w 747"/>
                    <a:gd name="T95" fmla="*/ 5 h 654"/>
                    <a:gd name="T96" fmla="*/ 6 w 747"/>
                    <a:gd name="T97" fmla="*/ 5 h 654"/>
                    <a:gd name="T98" fmla="*/ 6 w 747"/>
                    <a:gd name="T99" fmla="*/ 5 h 654"/>
                    <a:gd name="T100" fmla="*/ 6 w 747"/>
                    <a:gd name="T101" fmla="*/ 5 h 654"/>
                    <a:gd name="T102" fmla="*/ 6 w 747"/>
                    <a:gd name="T103" fmla="*/ 5 h 654"/>
                    <a:gd name="T104" fmla="*/ 5 w 747"/>
                    <a:gd name="T105" fmla="*/ 5 h 654"/>
                    <a:gd name="T106" fmla="*/ 6 w 747"/>
                    <a:gd name="T107" fmla="*/ 6 h 654"/>
                    <a:gd name="T108" fmla="*/ 6 w 747"/>
                    <a:gd name="T109" fmla="*/ 6 h 6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47"/>
                    <a:gd name="T166" fmla="*/ 0 h 654"/>
                    <a:gd name="T167" fmla="*/ 747 w 747"/>
                    <a:gd name="T168" fmla="*/ 654 h 65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47" h="654">
                      <a:moveTo>
                        <a:pt x="747" y="654"/>
                      </a:moveTo>
                      <a:lnTo>
                        <a:pt x="745" y="498"/>
                      </a:lnTo>
                      <a:lnTo>
                        <a:pt x="726" y="369"/>
                      </a:lnTo>
                      <a:lnTo>
                        <a:pt x="690" y="263"/>
                      </a:lnTo>
                      <a:lnTo>
                        <a:pt x="646" y="181"/>
                      </a:lnTo>
                      <a:lnTo>
                        <a:pt x="589" y="114"/>
                      </a:lnTo>
                      <a:lnTo>
                        <a:pt x="529" y="67"/>
                      </a:lnTo>
                      <a:lnTo>
                        <a:pt x="458" y="35"/>
                      </a:lnTo>
                      <a:lnTo>
                        <a:pt x="388" y="14"/>
                      </a:lnTo>
                      <a:lnTo>
                        <a:pt x="316" y="2"/>
                      </a:lnTo>
                      <a:lnTo>
                        <a:pt x="245" y="0"/>
                      </a:lnTo>
                      <a:lnTo>
                        <a:pt x="179" y="6"/>
                      </a:lnTo>
                      <a:lnTo>
                        <a:pt x="122" y="16"/>
                      </a:lnTo>
                      <a:lnTo>
                        <a:pt x="70" y="25"/>
                      </a:lnTo>
                      <a:lnTo>
                        <a:pt x="32" y="36"/>
                      </a:lnTo>
                      <a:lnTo>
                        <a:pt x="8" y="44"/>
                      </a:lnTo>
                      <a:lnTo>
                        <a:pt x="0" y="48"/>
                      </a:lnTo>
                      <a:lnTo>
                        <a:pt x="124" y="103"/>
                      </a:lnTo>
                      <a:lnTo>
                        <a:pt x="167" y="94"/>
                      </a:lnTo>
                      <a:lnTo>
                        <a:pt x="211" y="92"/>
                      </a:lnTo>
                      <a:lnTo>
                        <a:pt x="251" y="90"/>
                      </a:lnTo>
                      <a:lnTo>
                        <a:pt x="291" y="92"/>
                      </a:lnTo>
                      <a:lnTo>
                        <a:pt x="325" y="94"/>
                      </a:lnTo>
                      <a:lnTo>
                        <a:pt x="359" y="101"/>
                      </a:lnTo>
                      <a:lnTo>
                        <a:pt x="390" y="109"/>
                      </a:lnTo>
                      <a:lnTo>
                        <a:pt x="420" y="120"/>
                      </a:lnTo>
                      <a:lnTo>
                        <a:pt x="447" y="130"/>
                      </a:lnTo>
                      <a:lnTo>
                        <a:pt x="472" y="143"/>
                      </a:lnTo>
                      <a:lnTo>
                        <a:pt x="492" y="156"/>
                      </a:lnTo>
                      <a:lnTo>
                        <a:pt x="515" y="173"/>
                      </a:lnTo>
                      <a:lnTo>
                        <a:pt x="534" y="190"/>
                      </a:lnTo>
                      <a:lnTo>
                        <a:pt x="549" y="208"/>
                      </a:lnTo>
                      <a:lnTo>
                        <a:pt x="567" y="227"/>
                      </a:lnTo>
                      <a:lnTo>
                        <a:pt x="580" y="248"/>
                      </a:lnTo>
                      <a:lnTo>
                        <a:pt x="375" y="533"/>
                      </a:lnTo>
                      <a:lnTo>
                        <a:pt x="472" y="563"/>
                      </a:lnTo>
                      <a:lnTo>
                        <a:pt x="620" y="335"/>
                      </a:lnTo>
                      <a:lnTo>
                        <a:pt x="622" y="348"/>
                      </a:lnTo>
                      <a:lnTo>
                        <a:pt x="625" y="362"/>
                      </a:lnTo>
                      <a:lnTo>
                        <a:pt x="627" y="375"/>
                      </a:lnTo>
                      <a:lnTo>
                        <a:pt x="631" y="392"/>
                      </a:lnTo>
                      <a:lnTo>
                        <a:pt x="633" y="407"/>
                      </a:lnTo>
                      <a:lnTo>
                        <a:pt x="637" y="424"/>
                      </a:lnTo>
                      <a:lnTo>
                        <a:pt x="637" y="441"/>
                      </a:lnTo>
                      <a:lnTo>
                        <a:pt x="641" y="459"/>
                      </a:lnTo>
                      <a:lnTo>
                        <a:pt x="641" y="476"/>
                      </a:lnTo>
                      <a:lnTo>
                        <a:pt x="643" y="495"/>
                      </a:lnTo>
                      <a:lnTo>
                        <a:pt x="643" y="514"/>
                      </a:lnTo>
                      <a:lnTo>
                        <a:pt x="643" y="533"/>
                      </a:lnTo>
                      <a:lnTo>
                        <a:pt x="643" y="554"/>
                      </a:lnTo>
                      <a:lnTo>
                        <a:pt x="643" y="575"/>
                      </a:lnTo>
                      <a:lnTo>
                        <a:pt x="641" y="595"/>
                      </a:lnTo>
                      <a:lnTo>
                        <a:pt x="639" y="618"/>
                      </a:lnTo>
                      <a:lnTo>
                        <a:pt x="747" y="6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78" name="Freeform 80"/>
                <p:cNvSpPr>
                  <a:spLocks/>
                </p:cNvSpPr>
                <p:nvPr/>
              </p:nvSpPr>
              <p:spPr bwMode="auto">
                <a:xfrm>
                  <a:off x="4691" y="2442"/>
                  <a:ext cx="225" cy="131"/>
                </a:xfrm>
                <a:custGeom>
                  <a:avLst/>
                  <a:gdLst>
                    <a:gd name="T0" fmla="*/ 1 w 448"/>
                    <a:gd name="T1" fmla="*/ 0 h 260"/>
                    <a:gd name="T2" fmla="*/ 4 w 448"/>
                    <a:gd name="T3" fmla="*/ 2 h 260"/>
                    <a:gd name="T4" fmla="*/ 3 w 448"/>
                    <a:gd name="T5" fmla="*/ 3 h 260"/>
                    <a:gd name="T6" fmla="*/ 0 w 448"/>
                    <a:gd name="T7" fmla="*/ 1 h 260"/>
                    <a:gd name="T8" fmla="*/ 1 w 448"/>
                    <a:gd name="T9" fmla="*/ 0 h 260"/>
                    <a:gd name="T10" fmla="*/ 1 w 448"/>
                    <a:gd name="T11" fmla="*/ 0 h 260"/>
                    <a:gd name="T12" fmla="*/ 0 60000 65536"/>
                    <a:gd name="T13" fmla="*/ 0 60000 65536"/>
                    <a:gd name="T14" fmla="*/ 0 60000 65536"/>
                    <a:gd name="T15" fmla="*/ 0 60000 65536"/>
                    <a:gd name="T16" fmla="*/ 0 60000 65536"/>
                    <a:gd name="T17" fmla="*/ 0 60000 65536"/>
                    <a:gd name="T18" fmla="*/ 0 w 448"/>
                    <a:gd name="T19" fmla="*/ 0 h 260"/>
                    <a:gd name="T20" fmla="*/ 448 w 448"/>
                    <a:gd name="T21" fmla="*/ 260 h 260"/>
                  </a:gdLst>
                  <a:ahLst/>
                  <a:cxnLst>
                    <a:cxn ang="T12">
                      <a:pos x="T0" y="T1"/>
                    </a:cxn>
                    <a:cxn ang="T13">
                      <a:pos x="T2" y="T3"/>
                    </a:cxn>
                    <a:cxn ang="T14">
                      <a:pos x="T4" y="T5"/>
                    </a:cxn>
                    <a:cxn ang="T15">
                      <a:pos x="T6" y="T7"/>
                    </a:cxn>
                    <a:cxn ang="T16">
                      <a:pos x="T8" y="T9"/>
                    </a:cxn>
                    <a:cxn ang="T17">
                      <a:pos x="T10" y="T11"/>
                    </a:cxn>
                  </a:cxnLst>
                  <a:rect l="T18" t="T19" r="T20" b="T21"/>
                  <a:pathLst>
                    <a:path w="448" h="260">
                      <a:moveTo>
                        <a:pt x="93" y="0"/>
                      </a:moveTo>
                      <a:lnTo>
                        <a:pt x="448" y="169"/>
                      </a:lnTo>
                      <a:lnTo>
                        <a:pt x="347" y="260"/>
                      </a:lnTo>
                      <a:lnTo>
                        <a:pt x="0" y="104"/>
                      </a:lnTo>
                      <a:lnTo>
                        <a:pt x="93"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79" name="Freeform 81"/>
                <p:cNvSpPr>
                  <a:spLocks/>
                </p:cNvSpPr>
                <p:nvPr/>
              </p:nvSpPr>
              <p:spPr bwMode="auto">
                <a:xfrm>
                  <a:off x="4815" y="2501"/>
                  <a:ext cx="89" cy="63"/>
                </a:xfrm>
                <a:custGeom>
                  <a:avLst/>
                  <a:gdLst>
                    <a:gd name="T0" fmla="*/ 0 w 175"/>
                    <a:gd name="T1" fmla="*/ 1 h 125"/>
                    <a:gd name="T2" fmla="*/ 1 w 175"/>
                    <a:gd name="T3" fmla="*/ 0 h 125"/>
                    <a:gd name="T4" fmla="*/ 2 w 175"/>
                    <a:gd name="T5" fmla="*/ 1 h 125"/>
                    <a:gd name="T6" fmla="*/ 1 w 175"/>
                    <a:gd name="T7" fmla="*/ 1 h 125"/>
                    <a:gd name="T8" fmla="*/ 0 w 175"/>
                    <a:gd name="T9" fmla="*/ 1 h 125"/>
                    <a:gd name="T10" fmla="*/ 0 w 175"/>
                    <a:gd name="T11" fmla="*/ 1 h 125"/>
                    <a:gd name="T12" fmla="*/ 0 60000 65536"/>
                    <a:gd name="T13" fmla="*/ 0 60000 65536"/>
                    <a:gd name="T14" fmla="*/ 0 60000 65536"/>
                    <a:gd name="T15" fmla="*/ 0 60000 65536"/>
                    <a:gd name="T16" fmla="*/ 0 60000 65536"/>
                    <a:gd name="T17" fmla="*/ 0 60000 65536"/>
                    <a:gd name="T18" fmla="*/ 0 w 175"/>
                    <a:gd name="T19" fmla="*/ 0 h 125"/>
                    <a:gd name="T20" fmla="*/ 175 w 175"/>
                    <a:gd name="T21" fmla="*/ 125 h 125"/>
                  </a:gdLst>
                  <a:ahLst/>
                  <a:cxnLst>
                    <a:cxn ang="T12">
                      <a:pos x="T0" y="T1"/>
                    </a:cxn>
                    <a:cxn ang="T13">
                      <a:pos x="T2" y="T3"/>
                    </a:cxn>
                    <a:cxn ang="T14">
                      <a:pos x="T4" y="T5"/>
                    </a:cxn>
                    <a:cxn ang="T15">
                      <a:pos x="T6" y="T7"/>
                    </a:cxn>
                    <a:cxn ang="T16">
                      <a:pos x="T8" y="T9"/>
                    </a:cxn>
                    <a:cxn ang="T17">
                      <a:pos x="T10" y="T11"/>
                    </a:cxn>
                  </a:cxnLst>
                  <a:rect l="T18" t="T19" r="T20" b="T21"/>
                  <a:pathLst>
                    <a:path w="175" h="125">
                      <a:moveTo>
                        <a:pt x="0" y="57"/>
                      </a:moveTo>
                      <a:lnTo>
                        <a:pt x="40" y="0"/>
                      </a:lnTo>
                      <a:lnTo>
                        <a:pt x="175" y="68"/>
                      </a:lnTo>
                      <a:lnTo>
                        <a:pt x="113" y="125"/>
                      </a:lnTo>
                      <a:lnTo>
                        <a:pt x="0" y="5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80" name="Freeform 82"/>
                <p:cNvSpPr>
                  <a:spLocks/>
                </p:cNvSpPr>
                <p:nvPr/>
              </p:nvSpPr>
              <p:spPr bwMode="auto">
                <a:xfrm>
                  <a:off x="4749" y="2472"/>
                  <a:ext cx="80" cy="57"/>
                </a:xfrm>
                <a:custGeom>
                  <a:avLst/>
                  <a:gdLst>
                    <a:gd name="T0" fmla="*/ 0 w 158"/>
                    <a:gd name="T1" fmla="*/ 1 h 112"/>
                    <a:gd name="T2" fmla="*/ 1 w 158"/>
                    <a:gd name="T3" fmla="*/ 0 h 112"/>
                    <a:gd name="T4" fmla="*/ 2 w 158"/>
                    <a:gd name="T5" fmla="*/ 1 h 112"/>
                    <a:gd name="T6" fmla="*/ 1 w 158"/>
                    <a:gd name="T7" fmla="*/ 1 h 112"/>
                    <a:gd name="T8" fmla="*/ 0 w 158"/>
                    <a:gd name="T9" fmla="*/ 1 h 112"/>
                    <a:gd name="T10" fmla="*/ 0 w 158"/>
                    <a:gd name="T11" fmla="*/ 1 h 112"/>
                    <a:gd name="T12" fmla="*/ 0 60000 65536"/>
                    <a:gd name="T13" fmla="*/ 0 60000 65536"/>
                    <a:gd name="T14" fmla="*/ 0 60000 65536"/>
                    <a:gd name="T15" fmla="*/ 0 60000 65536"/>
                    <a:gd name="T16" fmla="*/ 0 60000 65536"/>
                    <a:gd name="T17" fmla="*/ 0 60000 65536"/>
                    <a:gd name="T18" fmla="*/ 0 w 158"/>
                    <a:gd name="T19" fmla="*/ 0 h 112"/>
                    <a:gd name="T20" fmla="*/ 158 w 158"/>
                    <a:gd name="T21" fmla="*/ 112 h 112"/>
                  </a:gdLst>
                  <a:ahLst/>
                  <a:cxnLst>
                    <a:cxn ang="T12">
                      <a:pos x="T0" y="T1"/>
                    </a:cxn>
                    <a:cxn ang="T13">
                      <a:pos x="T2" y="T3"/>
                    </a:cxn>
                    <a:cxn ang="T14">
                      <a:pos x="T4" y="T5"/>
                    </a:cxn>
                    <a:cxn ang="T15">
                      <a:pos x="T6" y="T7"/>
                    </a:cxn>
                    <a:cxn ang="T16">
                      <a:pos x="T8" y="T9"/>
                    </a:cxn>
                    <a:cxn ang="T17">
                      <a:pos x="T10" y="T11"/>
                    </a:cxn>
                  </a:cxnLst>
                  <a:rect l="T18" t="T19" r="T20" b="T21"/>
                  <a:pathLst>
                    <a:path w="158" h="112">
                      <a:moveTo>
                        <a:pt x="0" y="61"/>
                      </a:moveTo>
                      <a:lnTo>
                        <a:pt x="52" y="0"/>
                      </a:lnTo>
                      <a:lnTo>
                        <a:pt x="158" y="51"/>
                      </a:lnTo>
                      <a:lnTo>
                        <a:pt x="103" y="112"/>
                      </a:lnTo>
                      <a:lnTo>
                        <a:pt x="0" y="6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81" name="Freeform 83"/>
                <p:cNvSpPr>
                  <a:spLocks/>
                </p:cNvSpPr>
                <p:nvPr/>
              </p:nvSpPr>
              <p:spPr bwMode="auto">
                <a:xfrm>
                  <a:off x="4704" y="2450"/>
                  <a:ext cx="67" cy="50"/>
                </a:xfrm>
                <a:custGeom>
                  <a:avLst/>
                  <a:gdLst>
                    <a:gd name="T0" fmla="*/ 0 w 135"/>
                    <a:gd name="T1" fmla="*/ 1 h 97"/>
                    <a:gd name="T2" fmla="*/ 1 w 135"/>
                    <a:gd name="T3" fmla="*/ 0 h 97"/>
                    <a:gd name="T4" fmla="*/ 2 w 135"/>
                    <a:gd name="T5" fmla="*/ 1 h 97"/>
                    <a:gd name="T6" fmla="*/ 1 w 135"/>
                    <a:gd name="T7" fmla="*/ 1 h 97"/>
                    <a:gd name="T8" fmla="*/ 0 w 135"/>
                    <a:gd name="T9" fmla="*/ 1 h 97"/>
                    <a:gd name="T10" fmla="*/ 0 w 135"/>
                    <a:gd name="T11" fmla="*/ 1 h 97"/>
                    <a:gd name="T12" fmla="*/ 0 60000 65536"/>
                    <a:gd name="T13" fmla="*/ 0 60000 65536"/>
                    <a:gd name="T14" fmla="*/ 0 60000 65536"/>
                    <a:gd name="T15" fmla="*/ 0 60000 65536"/>
                    <a:gd name="T16" fmla="*/ 0 60000 65536"/>
                    <a:gd name="T17" fmla="*/ 0 60000 65536"/>
                    <a:gd name="T18" fmla="*/ 0 w 135"/>
                    <a:gd name="T19" fmla="*/ 0 h 97"/>
                    <a:gd name="T20" fmla="*/ 135 w 135"/>
                    <a:gd name="T21" fmla="*/ 97 h 97"/>
                  </a:gdLst>
                  <a:ahLst/>
                  <a:cxnLst>
                    <a:cxn ang="T12">
                      <a:pos x="T0" y="T1"/>
                    </a:cxn>
                    <a:cxn ang="T13">
                      <a:pos x="T2" y="T3"/>
                    </a:cxn>
                    <a:cxn ang="T14">
                      <a:pos x="T4" y="T5"/>
                    </a:cxn>
                    <a:cxn ang="T15">
                      <a:pos x="T6" y="T7"/>
                    </a:cxn>
                    <a:cxn ang="T16">
                      <a:pos x="T8" y="T9"/>
                    </a:cxn>
                    <a:cxn ang="T17">
                      <a:pos x="T10" y="T11"/>
                    </a:cxn>
                  </a:cxnLst>
                  <a:rect l="T18" t="T19" r="T20" b="T21"/>
                  <a:pathLst>
                    <a:path w="135" h="97">
                      <a:moveTo>
                        <a:pt x="0" y="61"/>
                      </a:moveTo>
                      <a:lnTo>
                        <a:pt x="53" y="0"/>
                      </a:lnTo>
                      <a:lnTo>
                        <a:pt x="135" y="38"/>
                      </a:lnTo>
                      <a:lnTo>
                        <a:pt x="80" y="97"/>
                      </a:lnTo>
                      <a:lnTo>
                        <a:pt x="0" y="6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82" name="Freeform 84"/>
                <p:cNvSpPr>
                  <a:spLocks/>
                </p:cNvSpPr>
                <p:nvPr/>
              </p:nvSpPr>
              <p:spPr bwMode="auto">
                <a:xfrm>
                  <a:off x="4691" y="2479"/>
                  <a:ext cx="54" cy="32"/>
                </a:xfrm>
                <a:custGeom>
                  <a:avLst/>
                  <a:gdLst>
                    <a:gd name="T0" fmla="*/ 0 w 110"/>
                    <a:gd name="T1" fmla="*/ 0 h 65"/>
                    <a:gd name="T2" fmla="*/ 1 w 110"/>
                    <a:gd name="T3" fmla="*/ 0 h 65"/>
                    <a:gd name="T4" fmla="*/ 1 w 110"/>
                    <a:gd name="T5" fmla="*/ 0 h 65"/>
                    <a:gd name="T6" fmla="*/ 1 w 110"/>
                    <a:gd name="T7" fmla="*/ 0 h 65"/>
                    <a:gd name="T8" fmla="*/ 0 w 110"/>
                    <a:gd name="T9" fmla="*/ 0 h 65"/>
                    <a:gd name="T10" fmla="*/ 0 w 110"/>
                    <a:gd name="T11" fmla="*/ 0 h 65"/>
                    <a:gd name="T12" fmla="*/ 0 60000 65536"/>
                    <a:gd name="T13" fmla="*/ 0 60000 65536"/>
                    <a:gd name="T14" fmla="*/ 0 60000 65536"/>
                    <a:gd name="T15" fmla="*/ 0 60000 65536"/>
                    <a:gd name="T16" fmla="*/ 0 60000 65536"/>
                    <a:gd name="T17" fmla="*/ 0 60000 65536"/>
                    <a:gd name="T18" fmla="*/ 0 w 110"/>
                    <a:gd name="T19" fmla="*/ 0 h 65"/>
                    <a:gd name="T20" fmla="*/ 110 w 110"/>
                    <a:gd name="T21" fmla="*/ 65 h 65"/>
                  </a:gdLst>
                  <a:ahLst/>
                  <a:cxnLst>
                    <a:cxn ang="T12">
                      <a:pos x="T0" y="T1"/>
                    </a:cxn>
                    <a:cxn ang="T13">
                      <a:pos x="T2" y="T3"/>
                    </a:cxn>
                    <a:cxn ang="T14">
                      <a:pos x="T4" y="T5"/>
                    </a:cxn>
                    <a:cxn ang="T15">
                      <a:pos x="T6" y="T7"/>
                    </a:cxn>
                    <a:cxn ang="T16">
                      <a:pos x="T8" y="T9"/>
                    </a:cxn>
                    <a:cxn ang="T17">
                      <a:pos x="T10" y="T11"/>
                    </a:cxn>
                  </a:cxnLst>
                  <a:rect l="T18" t="T19" r="T20" b="T21"/>
                  <a:pathLst>
                    <a:path w="110" h="65">
                      <a:moveTo>
                        <a:pt x="0" y="32"/>
                      </a:moveTo>
                      <a:lnTo>
                        <a:pt x="26" y="0"/>
                      </a:lnTo>
                      <a:lnTo>
                        <a:pt x="110" y="36"/>
                      </a:lnTo>
                      <a:lnTo>
                        <a:pt x="76" y="65"/>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83" name="Freeform 85"/>
                <p:cNvSpPr>
                  <a:spLocks/>
                </p:cNvSpPr>
                <p:nvPr/>
              </p:nvSpPr>
              <p:spPr bwMode="auto">
                <a:xfrm>
                  <a:off x="4737" y="2501"/>
                  <a:ext cx="70" cy="39"/>
                </a:xfrm>
                <a:custGeom>
                  <a:avLst/>
                  <a:gdLst>
                    <a:gd name="T0" fmla="*/ 0 w 137"/>
                    <a:gd name="T1" fmla="*/ 1 h 78"/>
                    <a:gd name="T2" fmla="*/ 1 w 137"/>
                    <a:gd name="T3" fmla="*/ 0 h 78"/>
                    <a:gd name="T4" fmla="*/ 2 w 137"/>
                    <a:gd name="T5" fmla="*/ 1 h 78"/>
                    <a:gd name="T6" fmla="*/ 1 w 137"/>
                    <a:gd name="T7" fmla="*/ 1 h 78"/>
                    <a:gd name="T8" fmla="*/ 0 w 137"/>
                    <a:gd name="T9" fmla="*/ 1 h 78"/>
                    <a:gd name="T10" fmla="*/ 0 w 137"/>
                    <a:gd name="T11" fmla="*/ 1 h 78"/>
                    <a:gd name="T12" fmla="*/ 0 60000 65536"/>
                    <a:gd name="T13" fmla="*/ 0 60000 65536"/>
                    <a:gd name="T14" fmla="*/ 0 60000 65536"/>
                    <a:gd name="T15" fmla="*/ 0 60000 65536"/>
                    <a:gd name="T16" fmla="*/ 0 60000 65536"/>
                    <a:gd name="T17" fmla="*/ 0 60000 65536"/>
                    <a:gd name="T18" fmla="*/ 0 w 137"/>
                    <a:gd name="T19" fmla="*/ 0 h 78"/>
                    <a:gd name="T20" fmla="*/ 137 w 137"/>
                    <a:gd name="T21" fmla="*/ 78 h 78"/>
                  </a:gdLst>
                  <a:ahLst/>
                  <a:cxnLst>
                    <a:cxn ang="T12">
                      <a:pos x="T0" y="T1"/>
                    </a:cxn>
                    <a:cxn ang="T13">
                      <a:pos x="T2" y="T3"/>
                    </a:cxn>
                    <a:cxn ang="T14">
                      <a:pos x="T4" y="T5"/>
                    </a:cxn>
                    <a:cxn ang="T15">
                      <a:pos x="T6" y="T7"/>
                    </a:cxn>
                    <a:cxn ang="T16">
                      <a:pos x="T8" y="T9"/>
                    </a:cxn>
                    <a:cxn ang="T17">
                      <a:pos x="T10" y="T11"/>
                    </a:cxn>
                  </a:cxnLst>
                  <a:rect l="T18" t="T19" r="T20" b="T21"/>
                  <a:pathLst>
                    <a:path w="137" h="78">
                      <a:moveTo>
                        <a:pt x="0" y="30"/>
                      </a:moveTo>
                      <a:lnTo>
                        <a:pt x="26" y="0"/>
                      </a:lnTo>
                      <a:lnTo>
                        <a:pt x="137" y="49"/>
                      </a:lnTo>
                      <a:lnTo>
                        <a:pt x="110" y="78"/>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84" name="Freeform 86"/>
                <p:cNvSpPr>
                  <a:spLocks/>
                </p:cNvSpPr>
                <p:nvPr/>
              </p:nvSpPr>
              <p:spPr bwMode="auto">
                <a:xfrm>
                  <a:off x="4802" y="2530"/>
                  <a:ext cx="75" cy="42"/>
                </a:xfrm>
                <a:custGeom>
                  <a:avLst/>
                  <a:gdLst>
                    <a:gd name="T0" fmla="*/ 0 w 148"/>
                    <a:gd name="T1" fmla="*/ 1 h 85"/>
                    <a:gd name="T2" fmla="*/ 1 w 148"/>
                    <a:gd name="T3" fmla="*/ 0 h 85"/>
                    <a:gd name="T4" fmla="*/ 2 w 148"/>
                    <a:gd name="T5" fmla="*/ 1 h 85"/>
                    <a:gd name="T6" fmla="*/ 1 w 148"/>
                    <a:gd name="T7" fmla="*/ 1 h 85"/>
                    <a:gd name="T8" fmla="*/ 0 w 148"/>
                    <a:gd name="T9" fmla="*/ 1 h 85"/>
                    <a:gd name="T10" fmla="*/ 0 w 148"/>
                    <a:gd name="T11" fmla="*/ 1 h 85"/>
                    <a:gd name="T12" fmla="*/ 0 60000 65536"/>
                    <a:gd name="T13" fmla="*/ 0 60000 65536"/>
                    <a:gd name="T14" fmla="*/ 0 60000 65536"/>
                    <a:gd name="T15" fmla="*/ 0 60000 65536"/>
                    <a:gd name="T16" fmla="*/ 0 60000 65536"/>
                    <a:gd name="T17" fmla="*/ 0 60000 65536"/>
                    <a:gd name="T18" fmla="*/ 0 w 148"/>
                    <a:gd name="T19" fmla="*/ 0 h 85"/>
                    <a:gd name="T20" fmla="*/ 148 w 148"/>
                    <a:gd name="T21" fmla="*/ 85 h 85"/>
                  </a:gdLst>
                  <a:ahLst/>
                  <a:cxnLst>
                    <a:cxn ang="T12">
                      <a:pos x="T0" y="T1"/>
                    </a:cxn>
                    <a:cxn ang="T13">
                      <a:pos x="T2" y="T3"/>
                    </a:cxn>
                    <a:cxn ang="T14">
                      <a:pos x="T4" y="T5"/>
                    </a:cxn>
                    <a:cxn ang="T15">
                      <a:pos x="T6" y="T7"/>
                    </a:cxn>
                    <a:cxn ang="T16">
                      <a:pos x="T8" y="T9"/>
                    </a:cxn>
                    <a:cxn ang="T17">
                      <a:pos x="T10" y="T11"/>
                    </a:cxn>
                  </a:cxnLst>
                  <a:rect l="T18" t="T19" r="T20" b="T21"/>
                  <a:pathLst>
                    <a:path w="148" h="85">
                      <a:moveTo>
                        <a:pt x="0" y="30"/>
                      </a:moveTo>
                      <a:lnTo>
                        <a:pt x="26" y="0"/>
                      </a:lnTo>
                      <a:lnTo>
                        <a:pt x="148" y="59"/>
                      </a:lnTo>
                      <a:lnTo>
                        <a:pt x="121" y="85"/>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85" name="Freeform 87"/>
                <p:cNvSpPr>
                  <a:spLocks/>
                </p:cNvSpPr>
                <p:nvPr/>
              </p:nvSpPr>
              <p:spPr bwMode="auto">
                <a:xfrm>
                  <a:off x="4450" y="2812"/>
                  <a:ext cx="224" cy="131"/>
                </a:xfrm>
                <a:custGeom>
                  <a:avLst/>
                  <a:gdLst>
                    <a:gd name="T0" fmla="*/ 1 w 446"/>
                    <a:gd name="T1" fmla="*/ 0 h 260"/>
                    <a:gd name="T2" fmla="*/ 4 w 446"/>
                    <a:gd name="T3" fmla="*/ 2 h 260"/>
                    <a:gd name="T4" fmla="*/ 3 w 446"/>
                    <a:gd name="T5" fmla="*/ 3 h 260"/>
                    <a:gd name="T6" fmla="*/ 0 w 446"/>
                    <a:gd name="T7" fmla="*/ 1 h 260"/>
                    <a:gd name="T8" fmla="*/ 1 w 446"/>
                    <a:gd name="T9" fmla="*/ 0 h 260"/>
                    <a:gd name="T10" fmla="*/ 1 w 446"/>
                    <a:gd name="T11" fmla="*/ 0 h 260"/>
                    <a:gd name="T12" fmla="*/ 0 60000 65536"/>
                    <a:gd name="T13" fmla="*/ 0 60000 65536"/>
                    <a:gd name="T14" fmla="*/ 0 60000 65536"/>
                    <a:gd name="T15" fmla="*/ 0 60000 65536"/>
                    <a:gd name="T16" fmla="*/ 0 60000 65536"/>
                    <a:gd name="T17" fmla="*/ 0 60000 65536"/>
                    <a:gd name="T18" fmla="*/ 0 w 446"/>
                    <a:gd name="T19" fmla="*/ 0 h 260"/>
                    <a:gd name="T20" fmla="*/ 446 w 446"/>
                    <a:gd name="T21" fmla="*/ 260 h 260"/>
                  </a:gdLst>
                  <a:ahLst/>
                  <a:cxnLst>
                    <a:cxn ang="T12">
                      <a:pos x="T0" y="T1"/>
                    </a:cxn>
                    <a:cxn ang="T13">
                      <a:pos x="T2" y="T3"/>
                    </a:cxn>
                    <a:cxn ang="T14">
                      <a:pos x="T4" y="T5"/>
                    </a:cxn>
                    <a:cxn ang="T15">
                      <a:pos x="T6" y="T7"/>
                    </a:cxn>
                    <a:cxn ang="T16">
                      <a:pos x="T8" y="T9"/>
                    </a:cxn>
                    <a:cxn ang="T17">
                      <a:pos x="T10" y="T11"/>
                    </a:cxn>
                  </a:cxnLst>
                  <a:rect l="T18" t="T19" r="T20" b="T21"/>
                  <a:pathLst>
                    <a:path w="446" h="260">
                      <a:moveTo>
                        <a:pt x="91" y="0"/>
                      </a:moveTo>
                      <a:lnTo>
                        <a:pt x="446" y="169"/>
                      </a:lnTo>
                      <a:lnTo>
                        <a:pt x="346" y="260"/>
                      </a:lnTo>
                      <a:lnTo>
                        <a:pt x="0" y="102"/>
                      </a:lnTo>
                      <a:lnTo>
                        <a:pt x="91"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86" name="Freeform 88"/>
                <p:cNvSpPr>
                  <a:spLocks/>
                </p:cNvSpPr>
                <p:nvPr/>
              </p:nvSpPr>
              <p:spPr bwMode="auto">
                <a:xfrm>
                  <a:off x="4574" y="2870"/>
                  <a:ext cx="86" cy="65"/>
                </a:xfrm>
                <a:custGeom>
                  <a:avLst/>
                  <a:gdLst>
                    <a:gd name="T0" fmla="*/ 0 w 176"/>
                    <a:gd name="T1" fmla="*/ 1 h 128"/>
                    <a:gd name="T2" fmla="*/ 1 w 176"/>
                    <a:gd name="T3" fmla="*/ 0 h 128"/>
                    <a:gd name="T4" fmla="*/ 2 w 176"/>
                    <a:gd name="T5" fmla="*/ 1 h 128"/>
                    <a:gd name="T6" fmla="*/ 1 w 176"/>
                    <a:gd name="T7" fmla="*/ 1 h 128"/>
                    <a:gd name="T8" fmla="*/ 0 w 176"/>
                    <a:gd name="T9" fmla="*/ 1 h 128"/>
                    <a:gd name="T10" fmla="*/ 0 w 176"/>
                    <a:gd name="T11" fmla="*/ 1 h 128"/>
                    <a:gd name="T12" fmla="*/ 0 60000 65536"/>
                    <a:gd name="T13" fmla="*/ 0 60000 65536"/>
                    <a:gd name="T14" fmla="*/ 0 60000 65536"/>
                    <a:gd name="T15" fmla="*/ 0 60000 65536"/>
                    <a:gd name="T16" fmla="*/ 0 60000 65536"/>
                    <a:gd name="T17" fmla="*/ 0 60000 65536"/>
                    <a:gd name="T18" fmla="*/ 0 w 176"/>
                    <a:gd name="T19" fmla="*/ 0 h 128"/>
                    <a:gd name="T20" fmla="*/ 176 w 176"/>
                    <a:gd name="T21" fmla="*/ 128 h 128"/>
                  </a:gdLst>
                  <a:ahLst/>
                  <a:cxnLst>
                    <a:cxn ang="T12">
                      <a:pos x="T0" y="T1"/>
                    </a:cxn>
                    <a:cxn ang="T13">
                      <a:pos x="T2" y="T3"/>
                    </a:cxn>
                    <a:cxn ang="T14">
                      <a:pos x="T4" y="T5"/>
                    </a:cxn>
                    <a:cxn ang="T15">
                      <a:pos x="T6" y="T7"/>
                    </a:cxn>
                    <a:cxn ang="T16">
                      <a:pos x="T8" y="T9"/>
                    </a:cxn>
                    <a:cxn ang="T17">
                      <a:pos x="T10" y="T11"/>
                    </a:cxn>
                  </a:cxnLst>
                  <a:rect l="T18" t="T19" r="T20" b="T21"/>
                  <a:pathLst>
                    <a:path w="176" h="128">
                      <a:moveTo>
                        <a:pt x="0" y="59"/>
                      </a:moveTo>
                      <a:lnTo>
                        <a:pt x="45" y="0"/>
                      </a:lnTo>
                      <a:lnTo>
                        <a:pt x="176" y="69"/>
                      </a:lnTo>
                      <a:lnTo>
                        <a:pt x="117" y="128"/>
                      </a:lnTo>
                      <a:lnTo>
                        <a:pt x="0" y="5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87" name="Freeform 89"/>
                <p:cNvSpPr>
                  <a:spLocks/>
                </p:cNvSpPr>
                <p:nvPr/>
              </p:nvSpPr>
              <p:spPr bwMode="auto">
                <a:xfrm>
                  <a:off x="4509" y="2842"/>
                  <a:ext cx="80" cy="55"/>
                </a:xfrm>
                <a:custGeom>
                  <a:avLst/>
                  <a:gdLst>
                    <a:gd name="T0" fmla="*/ 0 w 158"/>
                    <a:gd name="T1" fmla="*/ 0 h 113"/>
                    <a:gd name="T2" fmla="*/ 1 w 158"/>
                    <a:gd name="T3" fmla="*/ 0 h 113"/>
                    <a:gd name="T4" fmla="*/ 2 w 158"/>
                    <a:gd name="T5" fmla="*/ 0 h 113"/>
                    <a:gd name="T6" fmla="*/ 1 w 158"/>
                    <a:gd name="T7" fmla="*/ 0 h 113"/>
                    <a:gd name="T8" fmla="*/ 0 w 158"/>
                    <a:gd name="T9" fmla="*/ 0 h 113"/>
                    <a:gd name="T10" fmla="*/ 0 w 158"/>
                    <a:gd name="T11" fmla="*/ 0 h 113"/>
                    <a:gd name="T12" fmla="*/ 0 60000 65536"/>
                    <a:gd name="T13" fmla="*/ 0 60000 65536"/>
                    <a:gd name="T14" fmla="*/ 0 60000 65536"/>
                    <a:gd name="T15" fmla="*/ 0 60000 65536"/>
                    <a:gd name="T16" fmla="*/ 0 60000 65536"/>
                    <a:gd name="T17" fmla="*/ 0 60000 65536"/>
                    <a:gd name="T18" fmla="*/ 0 w 158"/>
                    <a:gd name="T19" fmla="*/ 0 h 113"/>
                    <a:gd name="T20" fmla="*/ 158 w 158"/>
                    <a:gd name="T21" fmla="*/ 113 h 113"/>
                  </a:gdLst>
                  <a:ahLst/>
                  <a:cxnLst>
                    <a:cxn ang="T12">
                      <a:pos x="T0" y="T1"/>
                    </a:cxn>
                    <a:cxn ang="T13">
                      <a:pos x="T2" y="T3"/>
                    </a:cxn>
                    <a:cxn ang="T14">
                      <a:pos x="T4" y="T5"/>
                    </a:cxn>
                    <a:cxn ang="T15">
                      <a:pos x="T6" y="T7"/>
                    </a:cxn>
                    <a:cxn ang="T16">
                      <a:pos x="T8" y="T9"/>
                    </a:cxn>
                    <a:cxn ang="T17">
                      <a:pos x="T10" y="T11"/>
                    </a:cxn>
                  </a:cxnLst>
                  <a:rect l="T18" t="T19" r="T20" b="T21"/>
                  <a:pathLst>
                    <a:path w="158" h="113">
                      <a:moveTo>
                        <a:pt x="0" y="57"/>
                      </a:moveTo>
                      <a:lnTo>
                        <a:pt x="52" y="0"/>
                      </a:lnTo>
                      <a:lnTo>
                        <a:pt x="158" y="50"/>
                      </a:lnTo>
                      <a:lnTo>
                        <a:pt x="103" y="113"/>
                      </a:lnTo>
                      <a:lnTo>
                        <a:pt x="0" y="5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88" name="Freeform 90"/>
                <p:cNvSpPr>
                  <a:spLocks/>
                </p:cNvSpPr>
                <p:nvPr/>
              </p:nvSpPr>
              <p:spPr bwMode="auto">
                <a:xfrm>
                  <a:off x="4463" y="2820"/>
                  <a:ext cx="66" cy="47"/>
                </a:xfrm>
                <a:custGeom>
                  <a:avLst/>
                  <a:gdLst>
                    <a:gd name="T0" fmla="*/ 0 w 135"/>
                    <a:gd name="T1" fmla="*/ 0 h 95"/>
                    <a:gd name="T2" fmla="*/ 0 w 135"/>
                    <a:gd name="T3" fmla="*/ 0 h 95"/>
                    <a:gd name="T4" fmla="*/ 1 w 135"/>
                    <a:gd name="T5" fmla="*/ 0 h 95"/>
                    <a:gd name="T6" fmla="*/ 0 w 135"/>
                    <a:gd name="T7" fmla="*/ 0 h 95"/>
                    <a:gd name="T8" fmla="*/ 0 w 135"/>
                    <a:gd name="T9" fmla="*/ 0 h 95"/>
                    <a:gd name="T10" fmla="*/ 0 w 135"/>
                    <a:gd name="T11" fmla="*/ 0 h 95"/>
                    <a:gd name="T12" fmla="*/ 0 60000 65536"/>
                    <a:gd name="T13" fmla="*/ 0 60000 65536"/>
                    <a:gd name="T14" fmla="*/ 0 60000 65536"/>
                    <a:gd name="T15" fmla="*/ 0 60000 65536"/>
                    <a:gd name="T16" fmla="*/ 0 60000 65536"/>
                    <a:gd name="T17" fmla="*/ 0 60000 65536"/>
                    <a:gd name="T18" fmla="*/ 0 w 135"/>
                    <a:gd name="T19" fmla="*/ 0 h 95"/>
                    <a:gd name="T20" fmla="*/ 135 w 135"/>
                    <a:gd name="T21" fmla="*/ 95 h 95"/>
                  </a:gdLst>
                  <a:ahLst/>
                  <a:cxnLst>
                    <a:cxn ang="T12">
                      <a:pos x="T0" y="T1"/>
                    </a:cxn>
                    <a:cxn ang="T13">
                      <a:pos x="T2" y="T3"/>
                    </a:cxn>
                    <a:cxn ang="T14">
                      <a:pos x="T4" y="T5"/>
                    </a:cxn>
                    <a:cxn ang="T15">
                      <a:pos x="T6" y="T7"/>
                    </a:cxn>
                    <a:cxn ang="T16">
                      <a:pos x="T8" y="T9"/>
                    </a:cxn>
                    <a:cxn ang="T17">
                      <a:pos x="T10" y="T11"/>
                    </a:cxn>
                  </a:cxnLst>
                  <a:rect l="T18" t="T19" r="T20" b="T21"/>
                  <a:pathLst>
                    <a:path w="135" h="95">
                      <a:moveTo>
                        <a:pt x="0" y="57"/>
                      </a:moveTo>
                      <a:lnTo>
                        <a:pt x="55" y="0"/>
                      </a:lnTo>
                      <a:lnTo>
                        <a:pt x="135" y="40"/>
                      </a:lnTo>
                      <a:lnTo>
                        <a:pt x="80" y="95"/>
                      </a:lnTo>
                      <a:lnTo>
                        <a:pt x="0" y="5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89" name="Freeform 91"/>
                <p:cNvSpPr>
                  <a:spLocks/>
                </p:cNvSpPr>
                <p:nvPr/>
              </p:nvSpPr>
              <p:spPr bwMode="auto">
                <a:xfrm>
                  <a:off x="4450" y="2847"/>
                  <a:ext cx="53" cy="36"/>
                </a:xfrm>
                <a:custGeom>
                  <a:avLst/>
                  <a:gdLst>
                    <a:gd name="T0" fmla="*/ 0 w 108"/>
                    <a:gd name="T1" fmla="*/ 1 h 68"/>
                    <a:gd name="T2" fmla="*/ 1 w 108"/>
                    <a:gd name="T3" fmla="*/ 0 h 68"/>
                    <a:gd name="T4" fmla="*/ 1 w 108"/>
                    <a:gd name="T5" fmla="*/ 1 h 68"/>
                    <a:gd name="T6" fmla="*/ 1 w 108"/>
                    <a:gd name="T7" fmla="*/ 1 h 68"/>
                    <a:gd name="T8" fmla="*/ 0 w 108"/>
                    <a:gd name="T9" fmla="*/ 1 h 68"/>
                    <a:gd name="T10" fmla="*/ 0 w 108"/>
                    <a:gd name="T11" fmla="*/ 1 h 68"/>
                    <a:gd name="T12" fmla="*/ 0 60000 65536"/>
                    <a:gd name="T13" fmla="*/ 0 60000 65536"/>
                    <a:gd name="T14" fmla="*/ 0 60000 65536"/>
                    <a:gd name="T15" fmla="*/ 0 60000 65536"/>
                    <a:gd name="T16" fmla="*/ 0 60000 65536"/>
                    <a:gd name="T17" fmla="*/ 0 60000 65536"/>
                    <a:gd name="T18" fmla="*/ 0 w 108"/>
                    <a:gd name="T19" fmla="*/ 0 h 68"/>
                    <a:gd name="T20" fmla="*/ 108 w 108"/>
                    <a:gd name="T21" fmla="*/ 68 h 68"/>
                  </a:gdLst>
                  <a:ahLst/>
                  <a:cxnLst>
                    <a:cxn ang="T12">
                      <a:pos x="T0" y="T1"/>
                    </a:cxn>
                    <a:cxn ang="T13">
                      <a:pos x="T2" y="T3"/>
                    </a:cxn>
                    <a:cxn ang="T14">
                      <a:pos x="T4" y="T5"/>
                    </a:cxn>
                    <a:cxn ang="T15">
                      <a:pos x="T6" y="T7"/>
                    </a:cxn>
                    <a:cxn ang="T16">
                      <a:pos x="T8" y="T9"/>
                    </a:cxn>
                    <a:cxn ang="T17">
                      <a:pos x="T10" y="T11"/>
                    </a:cxn>
                  </a:cxnLst>
                  <a:rect l="T18" t="T19" r="T20" b="T21"/>
                  <a:pathLst>
                    <a:path w="108" h="68">
                      <a:moveTo>
                        <a:pt x="0" y="30"/>
                      </a:moveTo>
                      <a:lnTo>
                        <a:pt x="24" y="0"/>
                      </a:lnTo>
                      <a:lnTo>
                        <a:pt x="108" y="32"/>
                      </a:lnTo>
                      <a:lnTo>
                        <a:pt x="79" y="68"/>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90" name="Freeform 92"/>
                <p:cNvSpPr>
                  <a:spLocks/>
                </p:cNvSpPr>
                <p:nvPr/>
              </p:nvSpPr>
              <p:spPr bwMode="auto">
                <a:xfrm>
                  <a:off x="4496" y="2870"/>
                  <a:ext cx="66" cy="39"/>
                </a:xfrm>
                <a:custGeom>
                  <a:avLst/>
                  <a:gdLst>
                    <a:gd name="T0" fmla="*/ 0 w 135"/>
                    <a:gd name="T1" fmla="*/ 1 h 78"/>
                    <a:gd name="T2" fmla="*/ 0 w 135"/>
                    <a:gd name="T3" fmla="*/ 0 h 78"/>
                    <a:gd name="T4" fmla="*/ 1 w 135"/>
                    <a:gd name="T5" fmla="*/ 1 h 78"/>
                    <a:gd name="T6" fmla="*/ 0 w 135"/>
                    <a:gd name="T7" fmla="*/ 1 h 78"/>
                    <a:gd name="T8" fmla="*/ 0 w 135"/>
                    <a:gd name="T9" fmla="*/ 1 h 78"/>
                    <a:gd name="T10" fmla="*/ 0 w 135"/>
                    <a:gd name="T11" fmla="*/ 1 h 78"/>
                    <a:gd name="T12" fmla="*/ 0 60000 65536"/>
                    <a:gd name="T13" fmla="*/ 0 60000 65536"/>
                    <a:gd name="T14" fmla="*/ 0 60000 65536"/>
                    <a:gd name="T15" fmla="*/ 0 60000 65536"/>
                    <a:gd name="T16" fmla="*/ 0 60000 65536"/>
                    <a:gd name="T17" fmla="*/ 0 60000 65536"/>
                    <a:gd name="T18" fmla="*/ 0 w 135"/>
                    <a:gd name="T19" fmla="*/ 0 h 78"/>
                    <a:gd name="T20" fmla="*/ 135 w 135"/>
                    <a:gd name="T21" fmla="*/ 78 h 78"/>
                  </a:gdLst>
                  <a:ahLst/>
                  <a:cxnLst>
                    <a:cxn ang="T12">
                      <a:pos x="T0" y="T1"/>
                    </a:cxn>
                    <a:cxn ang="T13">
                      <a:pos x="T2" y="T3"/>
                    </a:cxn>
                    <a:cxn ang="T14">
                      <a:pos x="T4" y="T5"/>
                    </a:cxn>
                    <a:cxn ang="T15">
                      <a:pos x="T6" y="T7"/>
                    </a:cxn>
                    <a:cxn ang="T16">
                      <a:pos x="T8" y="T9"/>
                    </a:cxn>
                    <a:cxn ang="T17">
                      <a:pos x="T10" y="T11"/>
                    </a:cxn>
                  </a:cxnLst>
                  <a:rect l="T18" t="T19" r="T20" b="T21"/>
                  <a:pathLst>
                    <a:path w="135" h="78">
                      <a:moveTo>
                        <a:pt x="0" y="27"/>
                      </a:moveTo>
                      <a:lnTo>
                        <a:pt x="26" y="0"/>
                      </a:lnTo>
                      <a:lnTo>
                        <a:pt x="135" y="50"/>
                      </a:lnTo>
                      <a:lnTo>
                        <a:pt x="114" y="78"/>
                      </a:lnTo>
                      <a:lnTo>
                        <a:pt x="0"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91" name="Freeform 93"/>
                <p:cNvSpPr>
                  <a:spLocks/>
                </p:cNvSpPr>
                <p:nvPr/>
              </p:nvSpPr>
              <p:spPr bwMode="auto">
                <a:xfrm>
                  <a:off x="4562" y="2897"/>
                  <a:ext cx="76" cy="45"/>
                </a:xfrm>
                <a:custGeom>
                  <a:avLst/>
                  <a:gdLst>
                    <a:gd name="T0" fmla="*/ 0 w 152"/>
                    <a:gd name="T1" fmla="*/ 1 h 87"/>
                    <a:gd name="T2" fmla="*/ 1 w 152"/>
                    <a:gd name="T3" fmla="*/ 0 h 87"/>
                    <a:gd name="T4" fmla="*/ 2 w 152"/>
                    <a:gd name="T5" fmla="*/ 1 h 87"/>
                    <a:gd name="T6" fmla="*/ 1 w 152"/>
                    <a:gd name="T7" fmla="*/ 1 h 87"/>
                    <a:gd name="T8" fmla="*/ 0 w 152"/>
                    <a:gd name="T9" fmla="*/ 1 h 87"/>
                    <a:gd name="T10" fmla="*/ 0 w 152"/>
                    <a:gd name="T11" fmla="*/ 1 h 87"/>
                    <a:gd name="T12" fmla="*/ 0 60000 65536"/>
                    <a:gd name="T13" fmla="*/ 0 60000 65536"/>
                    <a:gd name="T14" fmla="*/ 0 60000 65536"/>
                    <a:gd name="T15" fmla="*/ 0 60000 65536"/>
                    <a:gd name="T16" fmla="*/ 0 60000 65536"/>
                    <a:gd name="T17" fmla="*/ 0 60000 65536"/>
                    <a:gd name="T18" fmla="*/ 0 w 152"/>
                    <a:gd name="T19" fmla="*/ 0 h 87"/>
                    <a:gd name="T20" fmla="*/ 152 w 152"/>
                    <a:gd name="T21" fmla="*/ 87 h 87"/>
                  </a:gdLst>
                  <a:ahLst/>
                  <a:cxnLst>
                    <a:cxn ang="T12">
                      <a:pos x="T0" y="T1"/>
                    </a:cxn>
                    <a:cxn ang="T13">
                      <a:pos x="T2" y="T3"/>
                    </a:cxn>
                    <a:cxn ang="T14">
                      <a:pos x="T4" y="T5"/>
                    </a:cxn>
                    <a:cxn ang="T15">
                      <a:pos x="T6" y="T7"/>
                    </a:cxn>
                    <a:cxn ang="T16">
                      <a:pos x="T8" y="T9"/>
                    </a:cxn>
                    <a:cxn ang="T17">
                      <a:pos x="T10" y="T11"/>
                    </a:cxn>
                  </a:cxnLst>
                  <a:rect l="T18" t="T19" r="T20" b="T21"/>
                  <a:pathLst>
                    <a:path w="152" h="87">
                      <a:moveTo>
                        <a:pt x="0" y="32"/>
                      </a:moveTo>
                      <a:lnTo>
                        <a:pt x="25" y="0"/>
                      </a:lnTo>
                      <a:lnTo>
                        <a:pt x="152" y="60"/>
                      </a:lnTo>
                      <a:lnTo>
                        <a:pt x="122" y="87"/>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92" name="Freeform 94"/>
                <p:cNvSpPr>
                  <a:spLocks/>
                </p:cNvSpPr>
                <p:nvPr/>
              </p:nvSpPr>
              <p:spPr bwMode="auto">
                <a:xfrm>
                  <a:off x="4497" y="2724"/>
                  <a:ext cx="224" cy="131"/>
                </a:xfrm>
                <a:custGeom>
                  <a:avLst/>
                  <a:gdLst>
                    <a:gd name="T0" fmla="*/ 1 w 448"/>
                    <a:gd name="T1" fmla="*/ 0 h 264"/>
                    <a:gd name="T2" fmla="*/ 4 w 448"/>
                    <a:gd name="T3" fmla="*/ 2 h 264"/>
                    <a:gd name="T4" fmla="*/ 3 w 448"/>
                    <a:gd name="T5" fmla="*/ 3 h 264"/>
                    <a:gd name="T6" fmla="*/ 0 w 448"/>
                    <a:gd name="T7" fmla="*/ 1 h 264"/>
                    <a:gd name="T8" fmla="*/ 1 w 448"/>
                    <a:gd name="T9" fmla="*/ 0 h 264"/>
                    <a:gd name="T10" fmla="*/ 1 w 448"/>
                    <a:gd name="T11" fmla="*/ 0 h 264"/>
                    <a:gd name="T12" fmla="*/ 0 60000 65536"/>
                    <a:gd name="T13" fmla="*/ 0 60000 65536"/>
                    <a:gd name="T14" fmla="*/ 0 60000 65536"/>
                    <a:gd name="T15" fmla="*/ 0 60000 65536"/>
                    <a:gd name="T16" fmla="*/ 0 60000 65536"/>
                    <a:gd name="T17" fmla="*/ 0 60000 65536"/>
                    <a:gd name="T18" fmla="*/ 0 w 448"/>
                    <a:gd name="T19" fmla="*/ 0 h 264"/>
                    <a:gd name="T20" fmla="*/ 448 w 448"/>
                    <a:gd name="T21" fmla="*/ 264 h 264"/>
                  </a:gdLst>
                  <a:ahLst/>
                  <a:cxnLst>
                    <a:cxn ang="T12">
                      <a:pos x="T0" y="T1"/>
                    </a:cxn>
                    <a:cxn ang="T13">
                      <a:pos x="T2" y="T3"/>
                    </a:cxn>
                    <a:cxn ang="T14">
                      <a:pos x="T4" y="T5"/>
                    </a:cxn>
                    <a:cxn ang="T15">
                      <a:pos x="T6" y="T7"/>
                    </a:cxn>
                    <a:cxn ang="T16">
                      <a:pos x="T8" y="T9"/>
                    </a:cxn>
                    <a:cxn ang="T17">
                      <a:pos x="T10" y="T11"/>
                    </a:cxn>
                  </a:cxnLst>
                  <a:rect l="T18" t="T19" r="T20" b="T21"/>
                  <a:pathLst>
                    <a:path w="448" h="264">
                      <a:moveTo>
                        <a:pt x="97" y="0"/>
                      </a:moveTo>
                      <a:lnTo>
                        <a:pt x="448" y="175"/>
                      </a:lnTo>
                      <a:lnTo>
                        <a:pt x="348" y="264"/>
                      </a:lnTo>
                      <a:lnTo>
                        <a:pt x="0" y="106"/>
                      </a:lnTo>
                      <a:lnTo>
                        <a:pt x="97"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93" name="Freeform 95"/>
                <p:cNvSpPr>
                  <a:spLocks/>
                </p:cNvSpPr>
                <p:nvPr/>
              </p:nvSpPr>
              <p:spPr bwMode="auto">
                <a:xfrm>
                  <a:off x="4622" y="2787"/>
                  <a:ext cx="89" cy="60"/>
                </a:xfrm>
                <a:custGeom>
                  <a:avLst/>
                  <a:gdLst>
                    <a:gd name="T0" fmla="*/ 0 w 176"/>
                    <a:gd name="T1" fmla="*/ 0 h 122"/>
                    <a:gd name="T2" fmla="*/ 1 w 176"/>
                    <a:gd name="T3" fmla="*/ 0 h 122"/>
                    <a:gd name="T4" fmla="*/ 2 w 176"/>
                    <a:gd name="T5" fmla="*/ 0 h 122"/>
                    <a:gd name="T6" fmla="*/ 1 w 176"/>
                    <a:gd name="T7" fmla="*/ 0 h 122"/>
                    <a:gd name="T8" fmla="*/ 0 w 176"/>
                    <a:gd name="T9" fmla="*/ 0 h 122"/>
                    <a:gd name="T10" fmla="*/ 0 w 176"/>
                    <a:gd name="T11" fmla="*/ 0 h 122"/>
                    <a:gd name="T12" fmla="*/ 0 60000 65536"/>
                    <a:gd name="T13" fmla="*/ 0 60000 65536"/>
                    <a:gd name="T14" fmla="*/ 0 60000 65536"/>
                    <a:gd name="T15" fmla="*/ 0 60000 65536"/>
                    <a:gd name="T16" fmla="*/ 0 60000 65536"/>
                    <a:gd name="T17" fmla="*/ 0 60000 65536"/>
                    <a:gd name="T18" fmla="*/ 0 w 176"/>
                    <a:gd name="T19" fmla="*/ 0 h 122"/>
                    <a:gd name="T20" fmla="*/ 176 w 176"/>
                    <a:gd name="T21" fmla="*/ 122 h 122"/>
                  </a:gdLst>
                  <a:ahLst/>
                  <a:cxnLst>
                    <a:cxn ang="T12">
                      <a:pos x="T0" y="T1"/>
                    </a:cxn>
                    <a:cxn ang="T13">
                      <a:pos x="T2" y="T3"/>
                    </a:cxn>
                    <a:cxn ang="T14">
                      <a:pos x="T4" y="T5"/>
                    </a:cxn>
                    <a:cxn ang="T15">
                      <a:pos x="T6" y="T7"/>
                    </a:cxn>
                    <a:cxn ang="T16">
                      <a:pos x="T8" y="T9"/>
                    </a:cxn>
                    <a:cxn ang="T17">
                      <a:pos x="T10" y="T11"/>
                    </a:cxn>
                  </a:cxnLst>
                  <a:rect l="T18" t="T19" r="T20" b="T21"/>
                  <a:pathLst>
                    <a:path w="176" h="122">
                      <a:moveTo>
                        <a:pt x="0" y="55"/>
                      </a:moveTo>
                      <a:lnTo>
                        <a:pt x="38" y="0"/>
                      </a:lnTo>
                      <a:lnTo>
                        <a:pt x="176" y="65"/>
                      </a:lnTo>
                      <a:lnTo>
                        <a:pt x="116" y="122"/>
                      </a:lnTo>
                      <a:lnTo>
                        <a:pt x="0" y="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94" name="Freeform 96"/>
                <p:cNvSpPr>
                  <a:spLocks/>
                </p:cNvSpPr>
                <p:nvPr/>
              </p:nvSpPr>
              <p:spPr bwMode="auto">
                <a:xfrm>
                  <a:off x="4557" y="2757"/>
                  <a:ext cx="77" cy="55"/>
                </a:xfrm>
                <a:custGeom>
                  <a:avLst/>
                  <a:gdLst>
                    <a:gd name="T0" fmla="*/ 0 w 154"/>
                    <a:gd name="T1" fmla="*/ 1 h 112"/>
                    <a:gd name="T2" fmla="*/ 1 w 154"/>
                    <a:gd name="T3" fmla="*/ 0 h 112"/>
                    <a:gd name="T4" fmla="*/ 2 w 154"/>
                    <a:gd name="T5" fmla="*/ 1 h 112"/>
                    <a:gd name="T6" fmla="*/ 1 w 154"/>
                    <a:gd name="T7" fmla="*/ 1 h 112"/>
                    <a:gd name="T8" fmla="*/ 0 w 154"/>
                    <a:gd name="T9" fmla="*/ 1 h 112"/>
                    <a:gd name="T10" fmla="*/ 0 w 154"/>
                    <a:gd name="T11" fmla="*/ 1 h 112"/>
                    <a:gd name="T12" fmla="*/ 0 60000 65536"/>
                    <a:gd name="T13" fmla="*/ 0 60000 65536"/>
                    <a:gd name="T14" fmla="*/ 0 60000 65536"/>
                    <a:gd name="T15" fmla="*/ 0 60000 65536"/>
                    <a:gd name="T16" fmla="*/ 0 60000 65536"/>
                    <a:gd name="T17" fmla="*/ 0 60000 65536"/>
                    <a:gd name="T18" fmla="*/ 0 w 154"/>
                    <a:gd name="T19" fmla="*/ 0 h 112"/>
                    <a:gd name="T20" fmla="*/ 154 w 154"/>
                    <a:gd name="T21" fmla="*/ 112 h 112"/>
                  </a:gdLst>
                  <a:ahLst/>
                  <a:cxnLst>
                    <a:cxn ang="T12">
                      <a:pos x="T0" y="T1"/>
                    </a:cxn>
                    <a:cxn ang="T13">
                      <a:pos x="T2" y="T3"/>
                    </a:cxn>
                    <a:cxn ang="T14">
                      <a:pos x="T4" y="T5"/>
                    </a:cxn>
                    <a:cxn ang="T15">
                      <a:pos x="T6" y="T7"/>
                    </a:cxn>
                    <a:cxn ang="T16">
                      <a:pos x="T8" y="T9"/>
                    </a:cxn>
                    <a:cxn ang="T17">
                      <a:pos x="T10" y="T11"/>
                    </a:cxn>
                  </a:cxnLst>
                  <a:rect l="T18" t="T19" r="T20" b="T21"/>
                  <a:pathLst>
                    <a:path w="154" h="112">
                      <a:moveTo>
                        <a:pt x="0" y="57"/>
                      </a:moveTo>
                      <a:lnTo>
                        <a:pt x="52" y="0"/>
                      </a:lnTo>
                      <a:lnTo>
                        <a:pt x="154" y="52"/>
                      </a:lnTo>
                      <a:lnTo>
                        <a:pt x="103" y="112"/>
                      </a:lnTo>
                      <a:lnTo>
                        <a:pt x="0" y="5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95" name="Freeform 97"/>
                <p:cNvSpPr>
                  <a:spLocks/>
                </p:cNvSpPr>
                <p:nvPr/>
              </p:nvSpPr>
              <p:spPr bwMode="auto">
                <a:xfrm>
                  <a:off x="4510" y="2732"/>
                  <a:ext cx="69" cy="47"/>
                </a:xfrm>
                <a:custGeom>
                  <a:avLst/>
                  <a:gdLst>
                    <a:gd name="T0" fmla="*/ 0 w 135"/>
                    <a:gd name="T1" fmla="*/ 1 h 93"/>
                    <a:gd name="T2" fmla="*/ 1 w 135"/>
                    <a:gd name="T3" fmla="*/ 0 h 93"/>
                    <a:gd name="T4" fmla="*/ 2 w 135"/>
                    <a:gd name="T5" fmla="*/ 1 h 93"/>
                    <a:gd name="T6" fmla="*/ 1 w 135"/>
                    <a:gd name="T7" fmla="*/ 1 h 93"/>
                    <a:gd name="T8" fmla="*/ 0 w 135"/>
                    <a:gd name="T9" fmla="*/ 1 h 93"/>
                    <a:gd name="T10" fmla="*/ 0 w 135"/>
                    <a:gd name="T11" fmla="*/ 1 h 93"/>
                    <a:gd name="T12" fmla="*/ 0 60000 65536"/>
                    <a:gd name="T13" fmla="*/ 0 60000 65536"/>
                    <a:gd name="T14" fmla="*/ 0 60000 65536"/>
                    <a:gd name="T15" fmla="*/ 0 60000 65536"/>
                    <a:gd name="T16" fmla="*/ 0 60000 65536"/>
                    <a:gd name="T17" fmla="*/ 0 60000 65536"/>
                    <a:gd name="T18" fmla="*/ 0 w 135"/>
                    <a:gd name="T19" fmla="*/ 0 h 93"/>
                    <a:gd name="T20" fmla="*/ 135 w 135"/>
                    <a:gd name="T21" fmla="*/ 93 h 93"/>
                  </a:gdLst>
                  <a:ahLst/>
                  <a:cxnLst>
                    <a:cxn ang="T12">
                      <a:pos x="T0" y="T1"/>
                    </a:cxn>
                    <a:cxn ang="T13">
                      <a:pos x="T2" y="T3"/>
                    </a:cxn>
                    <a:cxn ang="T14">
                      <a:pos x="T4" y="T5"/>
                    </a:cxn>
                    <a:cxn ang="T15">
                      <a:pos x="T6" y="T7"/>
                    </a:cxn>
                    <a:cxn ang="T16">
                      <a:pos x="T8" y="T9"/>
                    </a:cxn>
                    <a:cxn ang="T17">
                      <a:pos x="T10" y="T11"/>
                    </a:cxn>
                  </a:cxnLst>
                  <a:rect l="T18" t="T19" r="T20" b="T21"/>
                  <a:pathLst>
                    <a:path w="135" h="93">
                      <a:moveTo>
                        <a:pt x="0" y="59"/>
                      </a:moveTo>
                      <a:lnTo>
                        <a:pt x="55" y="0"/>
                      </a:lnTo>
                      <a:lnTo>
                        <a:pt x="135" y="38"/>
                      </a:lnTo>
                      <a:lnTo>
                        <a:pt x="84" y="93"/>
                      </a:lnTo>
                      <a:lnTo>
                        <a:pt x="0" y="5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96" name="Freeform 98"/>
                <p:cNvSpPr>
                  <a:spLocks/>
                </p:cNvSpPr>
                <p:nvPr/>
              </p:nvSpPr>
              <p:spPr bwMode="auto">
                <a:xfrm>
                  <a:off x="4497" y="2763"/>
                  <a:ext cx="56" cy="32"/>
                </a:xfrm>
                <a:custGeom>
                  <a:avLst/>
                  <a:gdLst>
                    <a:gd name="T0" fmla="*/ 0 w 112"/>
                    <a:gd name="T1" fmla="*/ 1 h 64"/>
                    <a:gd name="T2" fmla="*/ 1 w 112"/>
                    <a:gd name="T3" fmla="*/ 0 h 64"/>
                    <a:gd name="T4" fmla="*/ 1 w 112"/>
                    <a:gd name="T5" fmla="*/ 1 h 64"/>
                    <a:gd name="T6" fmla="*/ 1 w 112"/>
                    <a:gd name="T7" fmla="*/ 1 h 64"/>
                    <a:gd name="T8" fmla="*/ 0 w 112"/>
                    <a:gd name="T9" fmla="*/ 1 h 64"/>
                    <a:gd name="T10" fmla="*/ 0 w 112"/>
                    <a:gd name="T11" fmla="*/ 1 h 64"/>
                    <a:gd name="T12" fmla="*/ 0 60000 65536"/>
                    <a:gd name="T13" fmla="*/ 0 60000 65536"/>
                    <a:gd name="T14" fmla="*/ 0 60000 65536"/>
                    <a:gd name="T15" fmla="*/ 0 60000 65536"/>
                    <a:gd name="T16" fmla="*/ 0 60000 65536"/>
                    <a:gd name="T17" fmla="*/ 0 60000 65536"/>
                    <a:gd name="T18" fmla="*/ 0 w 112"/>
                    <a:gd name="T19" fmla="*/ 0 h 64"/>
                    <a:gd name="T20" fmla="*/ 112 w 112"/>
                    <a:gd name="T21" fmla="*/ 64 h 64"/>
                  </a:gdLst>
                  <a:ahLst/>
                  <a:cxnLst>
                    <a:cxn ang="T12">
                      <a:pos x="T0" y="T1"/>
                    </a:cxn>
                    <a:cxn ang="T13">
                      <a:pos x="T2" y="T3"/>
                    </a:cxn>
                    <a:cxn ang="T14">
                      <a:pos x="T4" y="T5"/>
                    </a:cxn>
                    <a:cxn ang="T15">
                      <a:pos x="T6" y="T7"/>
                    </a:cxn>
                    <a:cxn ang="T16">
                      <a:pos x="T8" y="T9"/>
                    </a:cxn>
                    <a:cxn ang="T17">
                      <a:pos x="T10" y="T11"/>
                    </a:cxn>
                  </a:cxnLst>
                  <a:rect l="T18" t="T19" r="T20" b="T21"/>
                  <a:pathLst>
                    <a:path w="112" h="64">
                      <a:moveTo>
                        <a:pt x="0" y="28"/>
                      </a:moveTo>
                      <a:lnTo>
                        <a:pt x="26" y="0"/>
                      </a:lnTo>
                      <a:lnTo>
                        <a:pt x="112" y="32"/>
                      </a:lnTo>
                      <a:lnTo>
                        <a:pt x="78" y="64"/>
                      </a:lnTo>
                      <a:lnTo>
                        <a:pt x="0"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97" name="Freeform 99"/>
                <p:cNvSpPr>
                  <a:spLocks/>
                </p:cNvSpPr>
                <p:nvPr/>
              </p:nvSpPr>
              <p:spPr bwMode="auto">
                <a:xfrm>
                  <a:off x="4546" y="2786"/>
                  <a:ext cx="66" cy="39"/>
                </a:xfrm>
                <a:custGeom>
                  <a:avLst/>
                  <a:gdLst>
                    <a:gd name="T0" fmla="*/ 0 w 131"/>
                    <a:gd name="T1" fmla="*/ 1 h 78"/>
                    <a:gd name="T2" fmla="*/ 1 w 131"/>
                    <a:gd name="T3" fmla="*/ 0 h 78"/>
                    <a:gd name="T4" fmla="*/ 2 w 131"/>
                    <a:gd name="T5" fmla="*/ 1 h 78"/>
                    <a:gd name="T6" fmla="*/ 1 w 131"/>
                    <a:gd name="T7" fmla="*/ 1 h 78"/>
                    <a:gd name="T8" fmla="*/ 0 w 131"/>
                    <a:gd name="T9" fmla="*/ 1 h 78"/>
                    <a:gd name="T10" fmla="*/ 0 w 131"/>
                    <a:gd name="T11" fmla="*/ 1 h 78"/>
                    <a:gd name="T12" fmla="*/ 0 60000 65536"/>
                    <a:gd name="T13" fmla="*/ 0 60000 65536"/>
                    <a:gd name="T14" fmla="*/ 0 60000 65536"/>
                    <a:gd name="T15" fmla="*/ 0 60000 65536"/>
                    <a:gd name="T16" fmla="*/ 0 60000 65536"/>
                    <a:gd name="T17" fmla="*/ 0 60000 65536"/>
                    <a:gd name="T18" fmla="*/ 0 w 131"/>
                    <a:gd name="T19" fmla="*/ 0 h 78"/>
                    <a:gd name="T20" fmla="*/ 131 w 131"/>
                    <a:gd name="T21" fmla="*/ 78 h 78"/>
                  </a:gdLst>
                  <a:ahLst/>
                  <a:cxnLst>
                    <a:cxn ang="T12">
                      <a:pos x="T0" y="T1"/>
                    </a:cxn>
                    <a:cxn ang="T13">
                      <a:pos x="T2" y="T3"/>
                    </a:cxn>
                    <a:cxn ang="T14">
                      <a:pos x="T4" y="T5"/>
                    </a:cxn>
                    <a:cxn ang="T15">
                      <a:pos x="T6" y="T7"/>
                    </a:cxn>
                    <a:cxn ang="T16">
                      <a:pos x="T8" y="T9"/>
                    </a:cxn>
                    <a:cxn ang="T17">
                      <a:pos x="T10" y="T11"/>
                    </a:cxn>
                  </a:cxnLst>
                  <a:rect l="T18" t="T19" r="T20" b="T21"/>
                  <a:pathLst>
                    <a:path w="131" h="78">
                      <a:moveTo>
                        <a:pt x="0" y="27"/>
                      </a:moveTo>
                      <a:lnTo>
                        <a:pt x="24" y="0"/>
                      </a:lnTo>
                      <a:lnTo>
                        <a:pt x="131" y="50"/>
                      </a:lnTo>
                      <a:lnTo>
                        <a:pt x="110" y="78"/>
                      </a:lnTo>
                      <a:lnTo>
                        <a:pt x="0"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98" name="Freeform 100"/>
                <p:cNvSpPr>
                  <a:spLocks/>
                </p:cNvSpPr>
                <p:nvPr/>
              </p:nvSpPr>
              <p:spPr bwMode="auto">
                <a:xfrm>
                  <a:off x="4610" y="2812"/>
                  <a:ext cx="75" cy="44"/>
                </a:xfrm>
                <a:custGeom>
                  <a:avLst/>
                  <a:gdLst>
                    <a:gd name="T0" fmla="*/ 0 w 150"/>
                    <a:gd name="T1" fmla="*/ 1 h 88"/>
                    <a:gd name="T2" fmla="*/ 1 w 150"/>
                    <a:gd name="T3" fmla="*/ 0 h 88"/>
                    <a:gd name="T4" fmla="*/ 2 w 150"/>
                    <a:gd name="T5" fmla="*/ 1 h 88"/>
                    <a:gd name="T6" fmla="*/ 1 w 150"/>
                    <a:gd name="T7" fmla="*/ 1 h 88"/>
                    <a:gd name="T8" fmla="*/ 0 w 150"/>
                    <a:gd name="T9" fmla="*/ 1 h 88"/>
                    <a:gd name="T10" fmla="*/ 0 w 150"/>
                    <a:gd name="T11" fmla="*/ 1 h 88"/>
                    <a:gd name="T12" fmla="*/ 0 60000 65536"/>
                    <a:gd name="T13" fmla="*/ 0 60000 65536"/>
                    <a:gd name="T14" fmla="*/ 0 60000 65536"/>
                    <a:gd name="T15" fmla="*/ 0 60000 65536"/>
                    <a:gd name="T16" fmla="*/ 0 60000 65536"/>
                    <a:gd name="T17" fmla="*/ 0 60000 65536"/>
                    <a:gd name="T18" fmla="*/ 0 w 150"/>
                    <a:gd name="T19" fmla="*/ 0 h 88"/>
                    <a:gd name="T20" fmla="*/ 150 w 150"/>
                    <a:gd name="T21" fmla="*/ 88 h 88"/>
                  </a:gdLst>
                  <a:ahLst/>
                  <a:cxnLst>
                    <a:cxn ang="T12">
                      <a:pos x="T0" y="T1"/>
                    </a:cxn>
                    <a:cxn ang="T13">
                      <a:pos x="T2" y="T3"/>
                    </a:cxn>
                    <a:cxn ang="T14">
                      <a:pos x="T4" y="T5"/>
                    </a:cxn>
                    <a:cxn ang="T15">
                      <a:pos x="T6" y="T7"/>
                    </a:cxn>
                    <a:cxn ang="T16">
                      <a:pos x="T8" y="T9"/>
                    </a:cxn>
                    <a:cxn ang="T17">
                      <a:pos x="T10" y="T11"/>
                    </a:cxn>
                  </a:cxnLst>
                  <a:rect l="T18" t="T19" r="T20" b="T21"/>
                  <a:pathLst>
                    <a:path w="150" h="88">
                      <a:moveTo>
                        <a:pt x="0" y="33"/>
                      </a:moveTo>
                      <a:lnTo>
                        <a:pt x="25" y="0"/>
                      </a:lnTo>
                      <a:lnTo>
                        <a:pt x="150" y="61"/>
                      </a:lnTo>
                      <a:lnTo>
                        <a:pt x="122" y="88"/>
                      </a:lnTo>
                      <a:lnTo>
                        <a:pt x="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599" name="Freeform 101"/>
                <p:cNvSpPr>
                  <a:spLocks/>
                </p:cNvSpPr>
                <p:nvPr/>
              </p:nvSpPr>
              <p:spPr bwMode="auto">
                <a:xfrm>
                  <a:off x="4542" y="2656"/>
                  <a:ext cx="228" cy="131"/>
                </a:xfrm>
                <a:custGeom>
                  <a:avLst/>
                  <a:gdLst>
                    <a:gd name="T0" fmla="*/ 1 w 452"/>
                    <a:gd name="T1" fmla="*/ 0 h 260"/>
                    <a:gd name="T2" fmla="*/ 4 w 452"/>
                    <a:gd name="T3" fmla="*/ 2 h 260"/>
                    <a:gd name="T4" fmla="*/ 3 w 452"/>
                    <a:gd name="T5" fmla="*/ 3 h 260"/>
                    <a:gd name="T6" fmla="*/ 0 w 452"/>
                    <a:gd name="T7" fmla="*/ 1 h 260"/>
                    <a:gd name="T8" fmla="*/ 1 w 452"/>
                    <a:gd name="T9" fmla="*/ 0 h 260"/>
                    <a:gd name="T10" fmla="*/ 1 w 452"/>
                    <a:gd name="T11" fmla="*/ 0 h 260"/>
                    <a:gd name="T12" fmla="*/ 0 60000 65536"/>
                    <a:gd name="T13" fmla="*/ 0 60000 65536"/>
                    <a:gd name="T14" fmla="*/ 0 60000 65536"/>
                    <a:gd name="T15" fmla="*/ 0 60000 65536"/>
                    <a:gd name="T16" fmla="*/ 0 60000 65536"/>
                    <a:gd name="T17" fmla="*/ 0 60000 65536"/>
                    <a:gd name="T18" fmla="*/ 0 w 452"/>
                    <a:gd name="T19" fmla="*/ 0 h 260"/>
                    <a:gd name="T20" fmla="*/ 452 w 452"/>
                    <a:gd name="T21" fmla="*/ 260 h 260"/>
                  </a:gdLst>
                  <a:ahLst/>
                  <a:cxnLst>
                    <a:cxn ang="T12">
                      <a:pos x="T0" y="T1"/>
                    </a:cxn>
                    <a:cxn ang="T13">
                      <a:pos x="T2" y="T3"/>
                    </a:cxn>
                    <a:cxn ang="T14">
                      <a:pos x="T4" y="T5"/>
                    </a:cxn>
                    <a:cxn ang="T15">
                      <a:pos x="T6" y="T7"/>
                    </a:cxn>
                    <a:cxn ang="T16">
                      <a:pos x="T8" y="T9"/>
                    </a:cxn>
                    <a:cxn ang="T17">
                      <a:pos x="T10" y="T11"/>
                    </a:cxn>
                  </a:cxnLst>
                  <a:rect l="T18" t="T19" r="T20" b="T21"/>
                  <a:pathLst>
                    <a:path w="452" h="260">
                      <a:moveTo>
                        <a:pt x="97" y="0"/>
                      </a:moveTo>
                      <a:lnTo>
                        <a:pt x="452" y="171"/>
                      </a:lnTo>
                      <a:lnTo>
                        <a:pt x="350" y="260"/>
                      </a:lnTo>
                      <a:lnTo>
                        <a:pt x="0" y="106"/>
                      </a:lnTo>
                      <a:lnTo>
                        <a:pt x="97"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600" name="Freeform 102"/>
                <p:cNvSpPr>
                  <a:spLocks/>
                </p:cNvSpPr>
                <p:nvPr/>
              </p:nvSpPr>
              <p:spPr bwMode="auto">
                <a:xfrm>
                  <a:off x="4668" y="2716"/>
                  <a:ext cx="89" cy="63"/>
                </a:xfrm>
                <a:custGeom>
                  <a:avLst/>
                  <a:gdLst>
                    <a:gd name="T0" fmla="*/ 0 w 177"/>
                    <a:gd name="T1" fmla="*/ 1 h 126"/>
                    <a:gd name="T2" fmla="*/ 0 w 177"/>
                    <a:gd name="T3" fmla="*/ 0 h 126"/>
                    <a:gd name="T4" fmla="*/ 1 w 177"/>
                    <a:gd name="T5" fmla="*/ 1 h 126"/>
                    <a:gd name="T6" fmla="*/ 0 w 177"/>
                    <a:gd name="T7" fmla="*/ 1 h 126"/>
                    <a:gd name="T8" fmla="*/ 0 w 177"/>
                    <a:gd name="T9" fmla="*/ 1 h 126"/>
                    <a:gd name="T10" fmla="*/ 0 w 177"/>
                    <a:gd name="T11" fmla="*/ 1 h 126"/>
                    <a:gd name="T12" fmla="*/ 0 60000 65536"/>
                    <a:gd name="T13" fmla="*/ 0 60000 65536"/>
                    <a:gd name="T14" fmla="*/ 0 60000 65536"/>
                    <a:gd name="T15" fmla="*/ 0 60000 65536"/>
                    <a:gd name="T16" fmla="*/ 0 60000 65536"/>
                    <a:gd name="T17" fmla="*/ 0 60000 65536"/>
                    <a:gd name="T18" fmla="*/ 0 w 177"/>
                    <a:gd name="T19" fmla="*/ 0 h 126"/>
                    <a:gd name="T20" fmla="*/ 177 w 177"/>
                    <a:gd name="T21" fmla="*/ 126 h 126"/>
                  </a:gdLst>
                  <a:ahLst/>
                  <a:cxnLst>
                    <a:cxn ang="T12">
                      <a:pos x="T0" y="T1"/>
                    </a:cxn>
                    <a:cxn ang="T13">
                      <a:pos x="T2" y="T3"/>
                    </a:cxn>
                    <a:cxn ang="T14">
                      <a:pos x="T4" y="T5"/>
                    </a:cxn>
                    <a:cxn ang="T15">
                      <a:pos x="T6" y="T7"/>
                    </a:cxn>
                    <a:cxn ang="T16">
                      <a:pos x="T8" y="T9"/>
                    </a:cxn>
                    <a:cxn ang="T17">
                      <a:pos x="T10" y="T11"/>
                    </a:cxn>
                  </a:cxnLst>
                  <a:rect l="T18" t="T19" r="T20" b="T21"/>
                  <a:pathLst>
                    <a:path w="177" h="126">
                      <a:moveTo>
                        <a:pt x="0" y="57"/>
                      </a:moveTo>
                      <a:lnTo>
                        <a:pt x="44" y="0"/>
                      </a:lnTo>
                      <a:lnTo>
                        <a:pt x="177" y="71"/>
                      </a:lnTo>
                      <a:lnTo>
                        <a:pt x="114" y="126"/>
                      </a:lnTo>
                      <a:lnTo>
                        <a:pt x="0" y="5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601" name="Freeform 103"/>
                <p:cNvSpPr>
                  <a:spLocks/>
                </p:cNvSpPr>
                <p:nvPr/>
              </p:nvSpPr>
              <p:spPr bwMode="auto">
                <a:xfrm>
                  <a:off x="4603" y="2687"/>
                  <a:ext cx="79" cy="57"/>
                </a:xfrm>
                <a:custGeom>
                  <a:avLst/>
                  <a:gdLst>
                    <a:gd name="T0" fmla="*/ 0 w 157"/>
                    <a:gd name="T1" fmla="*/ 0 h 115"/>
                    <a:gd name="T2" fmla="*/ 1 w 157"/>
                    <a:gd name="T3" fmla="*/ 0 h 115"/>
                    <a:gd name="T4" fmla="*/ 2 w 157"/>
                    <a:gd name="T5" fmla="*/ 0 h 115"/>
                    <a:gd name="T6" fmla="*/ 1 w 157"/>
                    <a:gd name="T7" fmla="*/ 0 h 115"/>
                    <a:gd name="T8" fmla="*/ 0 w 157"/>
                    <a:gd name="T9" fmla="*/ 0 h 115"/>
                    <a:gd name="T10" fmla="*/ 0 w 157"/>
                    <a:gd name="T11" fmla="*/ 0 h 115"/>
                    <a:gd name="T12" fmla="*/ 0 60000 65536"/>
                    <a:gd name="T13" fmla="*/ 0 60000 65536"/>
                    <a:gd name="T14" fmla="*/ 0 60000 65536"/>
                    <a:gd name="T15" fmla="*/ 0 60000 65536"/>
                    <a:gd name="T16" fmla="*/ 0 60000 65536"/>
                    <a:gd name="T17" fmla="*/ 0 60000 65536"/>
                    <a:gd name="T18" fmla="*/ 0 w 157"/>
                    <a:gd name="T19" fmla="*/ 0 h 115"/>
                    <a:gd name="T20" fmla="*/ 157 w 157"/>
                    <a:gd name="T21" fmla="*/ 115 h 115"/>
                  </a:gdLst>
                  <a:ahLst/>
                  <a:cxnLst>
                    <a:cxn ang="T12">
                      <a:pos x="T0" y="T1"/>
                    </a:cxn>
                    <a:cxn ang="T13">
                      <a:pos x="T2" y="T3"/>
                    </a:cxn>
                    <a:cxn ang="T14">
                      <a:pos x="T4" y="T5"/>
                    </a:cxn>
                    <a:cxn ang="T15">
                      <a:pos x="T6" y="T7"/>
                    </a:cxn>
                    <a:cxn ang="T16">
                      <a:pos x="T8" y="T9"/>
                    </a:cxn>
                    <a:cxn ang="T17">
                      <a:pos x="T10" y="T11"/>
                    </a:cxn>
                  </a:cxnLst>
                  <a:rect l="T18" t="T19" r="T20" b="T21"/>
                  <a:pathLst>
                    <a:path w="157" h="115">
                      <a:moveTo>
                        <a:pt x="0" y="61"/>
                      </a:moveTo>
                      <a:lnTo>
                        <a:pt x="47" y="0"/>
                      </a:lnTo>
                      <a:lnTo>
                        <a:pt x="157" y="50"/>
                      </a:lnTo>
                      <a:lnTo>
                        <a:pt x="102" y="115"/>
                      </a:lnTo>
                      <a:lnTo>
                        <a:pt x="0" y="6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602" name="Freeform 104"/>
                <p:cNvSpPr>
                  <a:spLocks/>
                </p:cNvSpPr>
                <p:nvPr/>
              </p:nvSpPr>
              <p:spPr bwMode="auto">
                <a:xfrm>
                  <a:off x="4557" y="2666"/>
                  <a:ext cx="67" cy="45"/>
                </a:xfrm>
                <a:custGeom>
                  <a:avLst/>
                  <a:gdLst>
                    <a:gd name="T0" fmla="*/ 0 w 135"/>
                    <a:gd name="T1" fmla="*/ 0 h 93"/>
                    <a:gd name="T2" fmla="*/ 0 w 135"/>
                    <a:gd name="T3" fmla="*/ 0 h 93"/>
                    <a:gd name="T4" fmla="*/ 1 w 135"/>
                    <a:gd name="T5" fmla="*/ 0 h 93"/>
                    <a:gd name="T6" fmla="*/ 0 w 135"/>
                    <a:gd name="T7" fmla="*/ 0 h 93"/>
                    <a:gd name="T8" fmla="*/ 0 w 135"/>
                    <a:gd name="T9" fmla="*/ 0 h 93"/>
                    <a:gd name="T10" fmla="*/ 0 w 135"/>
                    <a:gd name="T11" fmla="*/ 0 h 93"/>
                    <a:gd name="T12" fmla="*/ 0 60000 65536"/>
                    <a:gd name="T13" fmla="*/ 0 60000 65536"/>
                    <a:gd name="T14" fmla="*/ 0 60000 65536"/>
                    <a:gd name="T15" fmla="*/ 0 60000 65536"/>
                    <a:gd name="T16" fmla="*/ 0 60000 65536"/>
                    <a:gd name="T17" fmla="*/ 0 60000 65536"/>
                    <a:gd name="T18" fmla="*/ 0 w 135"/>
                    <a:gd name="T19" fmla="*/ 0 h 93"/>
                    <a:gd name="T20" fmla="*/ 135 w 135"/>
                    <a:gd name="T21" fmla="*/ 93 h 93"/>
                  </a:gdLst>
                  <a:ahLst/>
                  <a:cxnLst>
                    <a:cxn ang="T12">
                      <a:pos x="T0" y="T1"/>
                    </a:cxn>
                    <a:cxn ang="T13">
                      <a:pos x="T2" y="T3"/>
                    </a:cxn>
                    <a:cxn ang="T14">
                      <a:pos x="T4" y="T5"/>
                    </a:cxn>
                    <a:cxn ang="T15">
                      <a:pos x="T6" y="T7"/>
                    </a:cxn>
                    <a:cxn ang="T16">
                      <a:pos x="T8" y="T9"/>
                    </a:cxn>
                    <a:cxn ang="T17">
                      <a:pos x="T10" y="T11"/>
                    </a:cxn>
                  </a:cxnLst>
                  <a:rect l="T18" t="T19" r="T20" b="T21"/>
                  <a:pathLst>
                    <a:path w="135" h="93">
                      <a:moveTo>
                        <a:pt x="0" y="59"/>
                      </a:moveTo>
                      <a:lnTo>
                        <a:pt x="52" y="0"/>
                      </a:lnTo>
                      <a:lnTo>
                        <a:pt x="135" y="36"/>
                      </a:lnTo>
                      <a:lnTo>
                        <a:pt x="80" y="93"/>
                      </a:lnTo>
                      <a:lnTo>
                        <a:pt x="0" y="5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603" name="Freeform 105"/>
                <p:cNvSpPr>
                  <a:spLocks/>
                </p:cNvSpPr>
                <p:nvPr/>
              </p:nvSpPr>
              <p:spPr bwMode="auto">
                <a:xfrm>
                  <a:off x="4542" y="2694"/>
                  <a:ext cx="57" cy="32"/>
                </a:xfrm>
                <a:custGeom>
                  <a:avLst/>
                  <a:gdLst>
                    <a:gd name="T0" fmla="*/ 0 w 114"/>
                    <a:gd name="T1" fmla="*/ 1 h 64"/>
                    <a:gd name="T2" fmla="*/ 1 w 114"/>
                    <a:gd name="T3" fmla="*/ 0 h 64"/>
                    <a:gd name="T4" fmla="*/ 1 w 114"/>
                    <a:gd name="T5" fmla="*/ 1 h 64"/>
                    <a:gd name="T6" fmla="*/ 1 w 114"/>
                    <a:gd name="T7" fmla="*/ 1 h 64"/>
                    <a:gd name="T8" fmla="*/ 0 w 114"/>
                    <a:gd name="T9" fmla="*/ 1 h 64"/>
                    <a:gd name="T10" fmla="*/ 0 w 114"/>
                    <a:gd name="T11" fmla="*/ 1 h 64"/>
                    <a:gd name="T12" fmla="*/ 0 60000 65536"/>
                    <a:gd name="T13" fmla="*/ 0 60000 65536"/>
                    <a:gd name="T14" fmla="*/ 0 60000 65536"/>
                    <a:gd name="T15" fmla="*/ 0 60000 65536"/>
                    <a:gd name="T16" fmla="*/ 0 60000 65536"/>
                    <a:gd name="T17" fmla="*/ 0 60000 65536"/>
                    <a:gd name="T18" fmla="*/ 0 w 114"/>
                    <a:gd name="T19" fmla="*/ 0 h 64"/>
                    <a:gd name="T20" fmla="*/ 114 w 114"/>
                    <a:gd name="T21" fmla="*/ 64 h 64"/>
                  </a:gdLst>
                  <a:ahLst/>
                  <a:cxnLst>
                    <a:cxn ang="T12">
                      <a:pos x="T0" y="T1"/>
                    </a:cxn>
                    <a:cxn ang="T13">
                      <a:pos x="T2" y="T3"/>
                    </a:cxn>
                    <a:cxn ang="T14">
                      <a:pos x="T4" y="T5"/>
                    </a:cxn>
                    <a:cxn ang="T15">
                      <a:pos x="T6" y="T7"/>
                    </a:cxn>
                    <a:cxn ang="T16">
                      <a:pos x="T8" y="T9"/>
                    </a:cxn>
                    <a:cxn ang="T17">
                      <a:pos x="T10" y="T11"/>
                    </a:cxn>
                  </a:cxnLst>
                  <a:rect l="T18" t="T19" r="T20" b="T21"/>
                  <a:pathLst>
                    <a:path w="114" h="64">
                      <a:moveTo>
                        <a:pt x="0" y="32"/>
                      </a:moveTo>
                      <a:lnTo>
                        <a:pt x="30" y="0"/>
                      </a:lnTo>
                      <a:lnTo>
                        <a:pt x="114" y="36"/>
                      </a:lnTo>
                      <a:lnTo>
                        <a:pt x="78" y="64"/>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604" name="Freeform 106"/>
                <p:cNvSpPr>
                  <a:spLocks/>
                </p:cNvSpPr>
                <p:nvPr/>
              </p:nvSpPr>
              <p:spPr bwMode="auto">
                <a:xfrm>
                  <a:off x="4590" y="2716"/>
                  <a:ext cx="67" cy="39"/>
                </a:xfrm>
                <a:custGeom>
                  <a:avLst/>
                  <a:gdLst>
                    <a:gd name="T0" fmla="*/ 0 w 135"/>
                    <a:gd name="T1" fmla="*/ 1 h 78"/>
                    <a:gd name="T2" fmla="*/ 0 w 135"/>
                    <a:gd name="T3" fmla="*/ 0 h 78"/>
                    <a:gd name="T4" fmla="*/ 1 w 135"/>
                    <a:gd name="T5" fmla="*/ 1 h 78"/>
                    <a:gd name="T6" fmla="*/ 0 w 135"/>
                    <a:gd name="T7" fmla="*/ 1 h 78"/>
                    <a:gd name="T8" fmla="*/ 0 w 135"/>
                    <a:gd name="T9" fmla="*/ 1 h 78"/>
                    <a:gd name="T10" fmla="*/ 0 w 135"/>
                    <a:gd name="T11" fmla="*/ 1 h 78"/>
                    <a:gd name="T12" fmla="*/ 0 60000 65536"/>
                    <a:gd name="T13" fmla="*/ 0 60000 65536"/>
                    <a:gd name="T14" fmla="*/ 0 60000 65536"/>
                    <a:gd name="T15" fmla="*/ 0 60000 65536"/>
                    <a:gd name="T16" fmla="*/ 0 60000 65536"/>
                    <a:gd name="T17" fmla="*/ 0 60000 65536"/>
                    <a:gd name="T18" fmla="*/ 0 w 135"/>
                    <a:gd name="T19" fmla="*/ 0 h 78"/>
                    <a:gd name="T20" fmla="*/ 135 w 135"/>
                    <a:gd name="T21" fmla="*/ 78 h 78"/>
                  </a:gdLst>
                  <a:ahLst/>
                  <a:cxnLst>
                    <a:cxn ang="T12">
                      <a:pos x="T0" y="T1"/>
                    </a:cxn>
                    <a:cxn ang="T13">
                      <a:pos x="T2" y="T3"/>
                    </a:cxn>
                    <a:cxn ang="T14">
                      <a:pos x="T4" y="T5"/>
                    </a:cxn>
                    <a:cxn ang="T15">
                      <a:pos x="T6" y="T7"/>
                    </a:cxn>
                    <a:cxn ang="T16">
                      <a:pos x="T8" y="T9"/>
                    </a:cxn>
                    <a:cxn ang="T17">
                      <a:pos x="T10" y="T11"/>
                    </a:cxn>
                  </a:cxnLst>
                  <a:rect l="T18" t="T19" r="T20" b="T21"/>
                  <a:pathLst>
                    <a:path w="135" h="78">
                      <a:moveTo>
                        <a:pt x="0" y="29"/>
                      </a:moveTo>
                      <a:lnTo>
                        <a:pt x="27" y="0"/>
                      </a:lnTo>
                      <a:lnTo>
                        <a:pt x="135" y="48"/>
                      </a:lnTo>
                      <a:lnTo>
                        <a:pt x="110" y="78"/>
                      </a:lnTo>
                      <a:lnTo>
                        <a:pt x="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605" name="Freeform 107"/>
                <p:cNvSpPr>
                  <a:spLocks/>
                </p:cNvSpPr>
                <p:nvPr/>
              </p:nvSpPr>
              <p:spPr bwMode="auto">
                <a:xfrm>
                  <a:off x="4655" y="2745"/>
                  <a:ext cx="76" cy="42"/>
                </a:xfrm>
                <a:custGeom>
                  <a:avLst/>
                  <a:gdLst>
                    <a:gd name="T0" fmla="*/ 0 w 150"/>
                    <a:gd name="T1" fmla="*/ 1 h 84"/>
                    <a:gd name="T2" fmla="*/ 1 w 150"/>
                    <a:gd name="T3" fmla="*/ 0 h 84"/>
                    <a:gd name="T4" fmla="*/ 2 w 150"/>
                    <a:gd name="T5" fmla="*/ 1 h 84"/>
                    <a:gd name="T6" fmla="*/ 1 w 150"/>
                    <a:gd name="T7" fmla="*/ 1 h 84"/>
                    <a:gd name="T8" fmla="*/ 0 w 150"/>
                    <a:gd name="T9" fmla="*/ 1 h 84"/>
                    <a:gd name="T10" fmla="*/ 0 w 150"/>
                    <a:gd name="T11" fmla="*/ 1 h 84"/>
                    <a:gd name="T12" fmla="*/ 0 60000 65536"/>
                    <a:gd name="T13" fmla="*/ 0 60000 65536"/>
                    <a:gd name="T14" fmla="*/ 0 60000 65536"/>
                    <a:gd name="T15" fmla="*/ 0 60000 65536"/>
                    <a:gd name="T16" fmla="*/ 0 60000 65536"/>
                    <a:gd name="T17" fmla="*/ 0 60000 65536"/>
                    <a:gd name="T18" fmla="*/ 0 w 150"/>
                    <a:gd name="T19" fmla="*/ 0 h 84"/>
                    <a:gd name="T20" fmla="*/ 150 w 150"/>
                    <a:gd name="T21" fmla="*/ 84 h 84"/>
                  </a:gdLst>
                  <a:ahLst/>
                  <a:cxnLst>
                    <a:cxn ang="T12">
                      <a:pos x="T0" y="T1"/>
                    </a:cxn>
                    <a:cxn ang="T13">
                      <a:pos x="T2" y="T3"/>
                    </a:cxn>
                    <a:cxn ang="T14">
                      <a:pos x="T4" y="T5"/>
                    </a:cxn>
                    <a:cxn ang="T15">
                      <a:pos x="T6" y="T7"/>
                    </a:cxn>
                    <a:cxn ang="T16">
                      <a:pos x="T8" y="T9"/>
                    </a:cxn>
                    <a:cxn ang="T17">
                      <a:pos x="T10" y="T11"/>
                    </a:cxn>
                  </a:cxnLst>
                  <a:rect l="T18" t="T19" r="T20" b="T21"/>
                  <a:pathLst>
                    <a:path w="150" h="84">
                      <a:moveTo>
                        <a:pt x="0" y="29"/>
                      </a:moveTo>
                      <a:lnTo>
                        <a:pt x="29" y="0"/>
                      </a:lnTo>
                      <a:lnTo>
                        <a:pt x="150" y="59"/>
                      </a:lnTo>
                      <a:lnTo>
                        <a:pt x="124" y="84"/>
                      </a:lnTo>
                      <a:lnTo>
                        <a:pt x="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606" name="Freeform 108"/>
                <p:cNvSpPr>
                  <a:spLocks/>
                </p:cNvSpPr>
                <p:nvPr/>
              </p:nvSpPr>
              <p:spPr bwMode="auto">
                <a:xfrm>
                  <a:off x="4582" y="2585"/>
                  <a:ext cx="225" cy="131"/>
                </a:xfrm>
                <a:custGeom>
                  <a:avLst/>
                  <a:gdLst>
                    <a:gd name="T0" fmla="*/ 1 w 446"/>
                    <a:gd name="T1" fmla="*/ 0 h 262"/>
                    <a:gd name="T2" fmla="*/ 4 w 446"/>
                    <a:gd name="T3" fmla="*/ 2 h 262"/>
                    <a:gd name="T4" fmla="*/ 3 w 446"/>
                    <a:gd name="T5" fmla="*/ 3 h 262"/>
                    <a:gd name="T6" fmla="*/ 0 w 446"/>
                    <a:gd name="T7" fmla="*/ 1 h 262"/>
                    <a:gd name="T8" fmla="*/ 1 w 446"/>
                    <a:gd name="T9" fmla="*/ 0 h 262"/>
                    <a:gd name="T10" fmla="*/ 1 w 446"/>
                    <a:gd name="T11" fmla="*/ 0 h 262"/>
                    <a:gd name="T12" fmla="*/ 0 60000 65536"/>
                    <a:gd name="T13" fmla="*/ 0 60000 65536"/>
                    <a:gd name="T14" fmla="*/ 0 60000 65536"/>
                    <a:gd name="T15" fmla="*/ 0 60000 65536"/>
                    <a:gd name="T16" fmla="*/ 0 60000 65536"/>
                    <a:gd name="T17" fmla="*/ 0 60000 65536"/>
                    <a:gd name="T18" fmla="*/ 0 w 446"/>
                    <a:gd name="T19" fmla="*/ 0 h 262"/>
                    <a:gd name="T20" fmla="*/ 446 w 446"/>
                    <a:gd name="T21" fmla="*/ 262 h 262"/>
                  </a:gdLst>
                  <a:ahLst/>
                  <a:cxnLst>
                    <a:cxn ang="T12">
                      <a:pos x="T0" y="T1"/>
                    </a:cxn>
                    <a:cxn ang="T13">
                      <a:pos x="T2" y="T3"/>
                    </a:cxn>
                    <a:cxn ang="T14">
                      <a:pos x="T4" y="T5"/>
                    </a:cxn>
                    <a:cxn ang="T15">
                      <a:pos x="T6" y="T7"/>
                    </a:cxn>
                    <a:cxn ang="T16">
                      <a:pos x="T8" y="T9"/>
                    </a:cxn>
                    <a:cxn ang="T17">
                      <a:pos x="T10" y="T11"/>
                    </a:cxn>
                  </a:cxnLst>
                  <a:rect l="T18" t="T19" r="T20" b="T21"/>
                  <a:pathLst>
                    <a:path w="446" h="262">
                      <a:moveTo>
                        <a:pt x="93" y="0"/>
                      </a:moveTo>
                      <a:lnTo>
                        <a:pt x="446" y="173"/>
                      </a:lnTo>
                      <a:lnTo>
                        <a:pt x="348" y="262"/>
                      </a:lnTo>
                      <a:lnTo>
                        <a:pt x="0" y="107"/>
                      </a:lnTo>
                      <a:lnTo>
                        <a:pt x="93"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607" name="Freeform 109"/>
                <p:cNvSpPr>
                  <a:spLocks/>
                </p:cNvSpPr>
                <p:nvPr/>
              </p:nvSpPr>
              <p:spPr bwMode="auto">
                <a:xfrm>
                  <a:off x="4706" y="2645"/>
                  <a:ext cx="86" cy="63"/>
                </a:xfrm>
                <a:custGeom>
                  <a:avLst/>
                  <a:gdLst>
                    <a:gd name="T0" fmla="*/ 0 w 175"/>
                    <a:gd name="T1" fmla="*/ 1 h 125"/>
                    <a:gd name="T2" fmla="*/ 0 w 175"/>
                    <a:gd name="T3" fmla="*/ 0 h 125"/>
                    <a:gd name="T4" fmla="*/ 1 w 175"/>
                    <a:gd name="T5" fmla="*/ 1 h 125"/>
                    <a:gd name="T6" fmla="*/ 0 w 175"/>
                    <a:gd name="T7" fmla="*/ 1 h 125"/>
                    <a:gd name="T8" fmla="*/ 0 w 175"/>
                    <a:gd name="T9" fmla="*/ 1 h 125"/>
                    <a:gd name="T10" fmla="*/ 0 w 175"/>
                    <a:gd name="T11" fmla="*/ 1 h 125"/>
                    <a:gd name="T12" fmla="*/ 0 60000 65536"/>
                    <a:gd name="T13" fmla="*/ 0 60000 65536"/>
                    <a:gd name="T14" fmla="*/ 0 60000 65536"/>
                    <a:gd name="T15" fmla="*/ 0 60000 65536"/>
                    <a:gd name="T16" fmla="*/ 0 60000 65536"/>
                    <a:gd name="T17" fmla="*/ 0 60000 65536"/>
                    <a:gd name="T18" fmla="*/ 0 w 175"/>
                    <a:gd name="T19" fmla="*/ 0 h 125"/>
                    <a:gd name="T20" fmla="*/ 175 w 175"/>
                    <a:gd name="T21" fmla="*/ 125 h 125"/>
                  </a:gdLst>
                  <a:ahLst/>
                  <a:cxnLst>
                    <a:cxn ang="T12">
                      <a:pos x="T0" y="T1"/>
                    </a:cxn>
                    <a:cxn ang="T13">
                      <a:pos x="T2" y="T3"/>
                    </a:cxn>
                    <a:cxn ang="T14">
                      <a:pos x="T4" y="T5"/>
                    </a:cxn>
                    <a:cxn ang="T15">
                      <a:pos x="T6" y="T7"/>
                    </a:cxn>
                    <a:cxn ang="T16">
                      <a:pos x="T8" y="T9"/>
                    </a:cxn>
                    <a:cxn ang="T17">
                      <a:pos x="T10" y="T11"/>
                    </a:cxn>
                  </a:cxnLst>
                  <a:rect l="T18" t="T19" r="T20" b="T21"/>
                  <a:pathLst>
                    <a:path w="175" h="125">
                      <a:moveTo>
                        <a:pt x="0" y="57"/>
                      </a:moveTo>
                      <a:lnTo>
                        <a:pt x="45" y="0"/>
                      </a:lnTo>
                      <a:lnTo>
                        <a:pt x="175" y="74"/>
                      </a:lnTo>
                      <a:lnTo>
                        <a:pt x="116" y="125"/>
                      </a:lnTo>
                      <a:lnTo>
                        <a:pt x="0" y="5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608" name="Freeform 110"/>
                <p:cNvSpPr>
                  <a:spLocks/>
                </p:cNvSpPr>
                <p:nvPr/>
              </p:nvSpPr>
              <p:spPr bwMode="auto">
                <a:xfrm>
                  <a:off x="4640" y="2616"/>
                  <a:ext cx="80" cy="57"/>
                </a:xfrm>
                <a:custGeom>
                  <a:avLst/>
                  <a:gdLst>
                    <a:gd name="T0" fmla="*/ 0 w 159"/>
                    <a:gd name="T1" fmla="*/ 1 h 112"/>
                    <a:gd name="T2" fmla="*/ 1 w 159"/>
                    <a:gd name="T3" fmla="*/ 0 h 112"/>
                    <a:gd name="T4" fmla="*/ 2 w 159"/>
                    <a:gd name="T5" fmla="*/ 1 h 112"/>
                    <a:gd name="T6" fmla="*/ 1 w 159"/>
                    <a:gd name="T7" fmla="*/ 1 h 112"/>
                    <a:gd name="T8" fmla="*/ 0 w 159"/>
                    <a:gd name="T9" fmla="*/ 1 h 112"/>
                    <a:gd name="T10" fmla="*/ 0 w 159"/>
                    <a:gd name="T11" fmla="*/ 1 h 112"/>
                    <a:gd name="T12" fmla="*/ 0 60000 65536"/>
                    <a:gd name="T13" fmla="*/ 0 60000 65536"/>
                    <a:gd name="T14" fmla="*/ 0 60000 65536"/>
                    <a:gd name="T15" fmla="*/ 0 60000 65536"/>
                    <a:gd name="T16" fmla="*/ 0 60000 65536"/>
                    <a:gd name="T17" fmla="*/ 0 60000 65536"/>
                    <a:gd name="T18" fmla="*/ 0 w 159"/>
                    <a:gd name="T19" fmla="*/ 0 h 112"/>
                    <a:gd name="T20" fmla="*/ 159 w 159"/>
                    <a:gd name="T21" fmla="*/ 112 h 112"/>
                  </a:gdLst>
                  <a:ahLst/>
                  <a:cxnLst>
                    <a:cxn ang="T12">
                      <a:pos x="T0" y="T1"/>
                    </a:cxn>
                    <a:cxn ang="T13">
                      <a:pos x="T2" y="T3"/>
                    </a:cxn>
                    <a:cxn ang="T14">
                      <a:pos x="T4" y="T5"/>
                    </a:cxn>
                    <a:cxn ang="T15">
                      <a:pos x="T6" y="T7"/>
                    </a:cxn>
                    <a:cxn ang="T16">
                      <a:pos x="T8" y="T9"/>
                    </a:cxn>
                    <a:cxn ang="T17">
                      <a:pos x="T10" y="T11"/>
                    </a:cxn>
                  </a:cxnLst>
                  <a:rect l="T18" t="T19" r="T20" b="T21"/>
                  <a:pathLst>
                    <a:path w="159" h="112">
                      <a:moveTo>
                        <a:pt x="0" y="57"/>
                      </a:moveTo>
                      <a:lnTo>
                        <a:pt x="53" y="0"/>
                      </a:lnTo>
                      <a:lnTo>
                        <a:pt x="159" y="47"/>
                      </a:lnTo>
                      <a:lnTo>
                        <a:pt x="104" y="112"/>
                      </a:lnTo>
                      <a:lnTo>
                        <a:pt x="0" y="5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609" name="Freeform 111"/>
                <p:cNvSpPr>
                  <a:spLocks/>
                </p:cNvSpPr>
                <p:nvPr/>
              </p:nvSpPr>
              <p:spPr bwMode="auto">
                <a:xfrm>
                  <a:off x="4595" y="2593"/>
                  <a:ext cx="67" cy="47"/>
                </a:xfrm>
                <a:custGeom>
                  <a:avLst/>
                  <a:gdLst>
                    <a:gd name="T0" fmla="*/ 0 w 135"/>
                    <a:gd name="T1" fmla="*/ 0 h 93"/>
                    <a:gd name="T2" fmla="*/ 0 w 135"/>
                    <a:gd name="T3" fmla="*/ 0 h 93"/>
                    <a:gd name="T4" fmla="*/ 1 w 135"/>
                    <a:gd name="T5" fmla="*/ 0 h 93"/>
                    <a:gd name="T6" fmla="*/ 0 w 135"/>
                    <a:gd name="T7" fmla="*/ 0 h 93"/>
                    <a:gd name="T8" fmla="*/ 0 w 135"/>
                    <a:gd name="T9" fmla="*/ 0 h 93"/>
                    <a:gd name="T10" fmla="*/ 0 w 135"/>
                    <a:gd name="T11" fmla="*/ 0 h 93"/>
                    <a:gd name="T12" fmla="*/ 0 60000 65536"/>
                    <a:gd name="T13" fmla="*/ 0 60000 65536"/>
                    <a:gd name="T14" fmla="*/ 0 60000 65536"/>
                    <a:gd name="T15" fmla="*/ 0 60000 65536"/>
                    <a:gd name="T16" fmla="*/ 0 60000 65536"/>
                    <a:gd name="T17" fmla="*/ 0 60000 65536"/>
                    <a:gd name="T18" fmla="*/ 0 w 135"/>
                    <a:gd name="T19" fmla="*/ 0 h 93"/>
                    <a:gd name="T20" fmla="*/ 135 w 135"/>
                    <a:gd name="T21" fmla="*/ 93 h 93"/>
                  </a:gdLst>
                  <a:ahLst/>
                  <a:cxnLst>
                    <a:cxn ang="T12">
                      <a:pos x="T0" y="T1"/>
                    </a:cxn>
                    <a:cxn ang="T13">
                      <a:pos x="T2" y="T3"/>
                    </a:cxn>
                    <a:cxn ang="T14">
                      <a:pos x="T4" y="T5"/>
                    </a:cxn>
                    <a:cxn ang="T15">
                      <a:pos x="T6" y="T7"/>
                    </a:cxn>
                    <a:cxn ang="T16">
                      <a:pos x="T8" y="T9"/>
                    </a:cxn>
                    <a:cxn ang="T17">
                      <a:pos x="T10" y="T11"/>
                    </a:cxn>
                  </a:cxnLst>
                  <a:rect l="T18" t="T19" r="T20" b="T21"/>
                  <a:pathLst>
                    <a:path w="135" h="93">
                      <a:moveTo>
                        <a:pt x="0" y="57"/>
                      </a:moveTo>
                      <a:lnTo>
                        <a:pt x="54" y="0"/>
                      </a:lnTo>
                      <a:lnTo>
                        <a:pt x="135" y="38"/>
                      </a:lnTo>
                      <a:lnTo>
                        <a:pt x="82" y="93"/>
                      </a:lnTo>
                      <a:lnTo>
                        <a:pt x="0" y="5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610" name="Freeform 112"/>
                <p:cNvSpPr>
                  <a:spLocks/>
                </p:cNvSpPr>
                <p:nvPr/>
              </p:nvSpPr>
              <p:spPr bwMode="auto">
                <a:xfrm>
                  <a:off x="4580" y="2622"/>
                  <a:ext cx="57" cy="31"/>
                </a:xfrm>
                <a:custGeom>
                  <a:avLst/>
                  <a:gdLst>
                    <a:gd name="T0" fmla="*/ 0 w 114"/>
                    <a:gd name="T1" fmla="*/ 0 h 65"/>
                    <a:gd name="T2" fmla="*/ 1 w 114"/>
                    <a:gd name="T3" fmla="*/ 0 h 65"/>
                    <a:gd name="T4" fmla="*/ 1 w 114"/>
                    <a:gd name="T5" fmla="*/ 0 h 65"/>
                    <a:gd name="T6" fmla="*/ 1 w 114"/>
                    <a:gd name="T7" fmla="*/ 0 h 65"/>
                    <a:gd name="T8" fmla="*/ 0 w 114"/>
                    <a:gd name="T9" fmla="*/ 0 h 65"/>
                    <a:gd name="T10" fmla="*/ 0 w 114"/>
                    <a:gd name="T11" fmla="*/ 0 h 65"/>
                    <a:gd name="T12" fmla="*/ 0 60000 65536"/>
                    <a:gd name="T13" fmla="*/ 0 60000 65536"/>
                    <a:gd name="T14" fmla="*/ 0 60000 65536"/>
                    <a:gd name="T15" fmla="*/ 0 60000 65536"/>
                    <a:gd name="T16" fmla="*/ 0 60000 65536"/>
                    <a:gd name="T17" fmla="*/ 0 60000 65536"/>
                    <a:gd name="T18" fmla="*/ 0 w 114"/>
                    <a:gd name="T19" fmla="*/ 0 h 65"/>
                    <a:gd name="T20" fmla="*/ 114 w 114"/>
                    <a:gd name="T21" fmla="*/ 65 h 65"/>
                  </a:gdLst>
                  <a:ahLst/>
                  <a:cxnLst>
                    <a:cxn ang="T12">
                      <a:pos x="T0" y="T1"/>
                    </a:cxn>
                    <a:cxn ang="T13">
                      <a:pos x="T2" y="T3"/>
                    </a:cxn>
                    <a:cxn ang="T14">
                      <a:pos x="T4" y="T5"/>
                    </a:cxn>
                    <a:cxn ang="T15">
                      <a:pos x="T6" y="T7"/>
                    </a:cxn>
                    <a:cxn ang="T16">
                      <a:pos x="T8" y="T9"/>
                    </a:cxn>
                    <a:cxn ang="T17">
                      <a:pos x="T10" y="T11"/>
                    </a:cxn>
                  </a:cxnLst>
                  <a:rect l="T18" t="T19" r="T20" b="T21"/>
                  <a:pathLst>
                    <a:path w="114" h="65">
                      <a:moveTo>
                        <a:pt x="0" y="33"/>
                      </a:moveTo>
                      <a:lnTo>
                        <a:pt x="28" y="0"/>
                      </a:lnTo>
                      <a:lnTo>
                        <a:pt x="114" y="36"/>
                      </a:lnTo>
                      <a:lnTo>
                        <a:pt x="82" y="65"/>
                      </a:lnTo>
                      <a:lnTo>
                        <a:pt x="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611" name="Freeform 113"/>
                <p:cNvSpPr>
                  <a:spLocks/>
                </p:cNvSpPr>
                <p:nvPr/>
              </p:nvSpPr>
              <p:spPr bwMode="auto">
                <a:xfrm>
                  <a:off x="4629" y="2645"/>
                  <a:ext cx="67" cy="39"/>
                </a:xfrm>
                <a:custGeom>
                  <a:avLst/>
                  <a:gdLst>
                    <a:gd name="T0" fmla="*/ 0 w 135"/>
                    <a:gd name="T1" fmla="*/ 1 h 78"/>
                    <a:gd name="T2" fmla="*/ 0 w 135"/>
                    <a:gd name="T3" fmla="*/ 0 h 78"/>
                    <a:gd name="T4" fmla="*/ 1 w 135"/>
                    <a:gd name="T5" fmla="*/ 1 h 78"/>
                    <a:gd name="T6" fmla="*/ 0 w 135"/>
                    <a:gd name="T7" fmla="*/ 1 h 78"/>
                    <a:gd name="T8" fmla="*/ 0 w 135"/>
                    <a:gd name="T9" fmla="*/ 1 h 78"/>
                    <a:gd name="T10" fmla="*/ 0 w 135"/>
                    <a:gd name="T11" fmla="*/ 1 h 78"/>
                    <a:gd name="T12" fmla="*/ 0 60000 65536"/>
                    <a:gd name="T13" fmla="*/ 0 60000 65536"/>
                    <a:gd name="T14" fmla="*/ 0 60000 65536"/>
                    <a:gd name="T15" fmla="*/ 0 60000 65536"/>
                    <a:gd name="T16" fmla="*/ 0 60000 65536"/>
                    <a:gd name="T17" fmla="*/ 0 60000 65536"/>
                    <a:gd name="T18" fmla="*/ 0 w 135"/>
                    <a:gd name="T19" fmla="*/ 0 h 78"/>
                    <a:gd name="T20" fmla="*/ 135 w 135"/>
                    <a:gd name="T21" fmla="*/ 78 h 78"/>
                  </a:gdLst>
                  <a:ahLst/>
                  <a:cxnLst>
                    <a:cxn ang="T12">
                      <a:pos x="T0" y="T1"/>
                    </a:cxn>
                    <a:cxn ang="T13">
                      <a:pos x="T2" y="T3"/>
                    </a:cxn>
                    <a:cxn ang="T14">
                      <a:pos x="T4" y="T5"/>
                    </a:cxn>
                    <a:cxn ang="T15">
                      <a:pos x="T6" y="T7"/>
                    </a:cxn>
                    <a:cxn ang="T16">
                      <a:pos x="T8" y="T9"/>
                    </a:cxn>
                    <a:cxn ang="T17">
                      <a:pos x="T10" y="T11"/>
                    </a:cxn>
                  </a:cxnLst>
                  <a:rect l="T18" t="T19" r="T20" b="T21"/>
                  <a:pathLst>
                    <a:path w="135" h="78">
                      <a:moveTo>
                        <a:pt x="0" y="25"/>
                      </a:moveTo>
                      <a:lnTo>
                        <a:pt x="25" y="0"/>
                      </a:lnTo>
                      <a:lnTo>
                        <a:pt x="135" y="47"/>
                      </a:lnTo>
                      <a:lnTo>
                        <a:pt x="110" y="78"/>
                      </a:lnTo>
                      <a:lnTo>
                        <a:pt x="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sp>
              <p:nvSpPr>
                <p:cNvPr id="106612" name="Freeform 114"/>
                <p:cNvSpPr>
                  <a:spLocks/>
                </p:cNvSpPr>
                <p:nvPr/>
              </p:nvSpPr>
              <p:spPr bwMode="auto">
                <a:xfrm>
                  <a:off x="4695" y="2673"/>
                  <a:ext cx="75" cy="44"/>
                </a:xfrm>
                <a:custGeom>
                  <a:avLst/>
                  <a:gdLst>
                    <a:gd name="T0" fmla="*/ 0 w 148"/>
                    <a:gd name="T1" fmla="*/ 1 h 87"/>
                    <a:gd name="T2" fmla="*/ 1 w 148"/>
                    <a:gd name="T3" fmla="*/ 0 h 87"/>
                    <a:gd name="T4" fmla="*/ 2 w 148"/>
                    <a:gd name="T5" fmla="*/ 1 h 87"/>
                    <a:gd name="T6" fmla="*/ 1 w 148"/>
                    <a:gd name="T7" fmla="*/ 1 h 87"/>
                    <a:gd name="T8" fmla="*/ 0 w 148"/>
                    <a:gd name="T9" fmla="*/ 1 h 87"/>
                    <a:gd name="T10" fmla="*/ 0 w 148"/>
                    <a:gd name="T11" fmla="*/ 1 h 87"/>
                    <a:gd name="T12" fmla="*/ 0 60000 65536"/>
                    <a:gd name="T13" fmla="*/ 0 60000 65536"/>
                    <a:gd name="T14" fmla="*/ 0 60000 65536"/>
                    <a:gd name="T15" fmla="*/ 0 60000 65536"/>
                    <a:gd name="T16" fmla="*/ 0 60000 65536"/>
                    <a:gd name="T17" fmla="*/ 0 60000 65536"/>
                    <a:gd name="T18" fmla="*/ 0 w 148"/>
                    <a:gd name="T19" fmla="*/ 0 h 87"/>
                    <a:gd name="T20" fmla="*/ 148 w 148"/>
                    <a:gd name="T21" fmla="*/ 87 h 87"/>
                  </a:gdLst>
                  <a:ahLst/>
                  <a:cxnLst>
                    <a:cxn ang="T12">
                      <a:pos x="T0" y="T1"/>
                    </a:cxn>
                    <a:cxn ang="T13">
                      <a:pos x="T2" y="T3"/>
                    </a:cxn>
                    <a:cxn ang="T14">
                      <a:pos x="T4" y="T5"/>
                    </a:cxn>
                    <a:cxn ang="T15">
                      <a:pos x="T6" y="T7"/>
                    </a:cxn>
                    <a:cxn ang="T16">
                      <a:pos x="T8" y="T9"/>
                    </a:cxn>
                    <a:cxn ang="T17">
                      <a:pos x="T10" y="T11"/>
                    </a:cxn>
                  </a:cxnLst>
                  <a:rect l="T18" t="T19" r="T20" b="T21"/>
                  <a:pathLst>
                    <a:path w="148" h="87">
                      <a:moveTo>
                        <a:pt x="0" y="32"/>
                      </a:moveTo>
                      <a:lnTo>
                        <a:pt x="27" y="0"/>
                      </a:lnTo>
                      <a:lnTo>
                        <a:pt x="148" y="61"/>
                      </a:lnTo>
                      <a:lnTo>
                        <a:pt x="124" y="87"/>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800">
                    <a:latin typeface="+mn-lt"/>
                  </a:endParaRPr>
                </a:p>
              </p:txBody>
            </p:sp>
          </p:grpSp>
        </p:grpSp>
      </p:grpSp>
      <p:sp>
        <p:nvSpPr>
          <p:cNvPr id="2" name="1 CuadroTexto"/>
          <p:cNvSpPr txBox="1"/>
          <p:nvPr/>
        </p:nvSpPr>
        <p:spPr>
          <a:xfrm>
            <a:off x="1238250" y="1255713"/>
            <a:ext cx="6516688" cy="584200"/>
          </a:xfrm>
          <a:prstGeom prst="rect">
            <a:avLst/>
          </a:prstGeom>
          <a:noFill/>
        </p:spPr>
        <p:txBody>
          <a:bodyPr wrap="none">
            <a:spAutoFit/>
          </a:bodyPr>
          <a:lstStyle/>
          <a:p>
            <a:pPr>
              <a:defRPr/>
            </a:pPr>
            <a:r>
              <a:rPr lang="es-MX" sz="3200" b="1" dirty="0">
                <a:solidFill>
                  <a:schemeClr val="accent2">
                    <a:lumMod val="75000"/>
                  </a:schemeClr>
                </a:solidFill>
                <a:latin typeface="+mn-lt"/>
              </a:rPr>
              <a:t>8.0.-   MEDICIÓN ANÁLISIS Y MEJORA</a:t>
            </a:r>
          </a:p>
        </p:txBody>
      </p:sp>
    </p:spTree>
    <p:extLst>
      <p:ext uri="{BB962C8B-B14F-4D97-AF65-F5344CB8AC3E}">
        <p14:creationId xmlns:p14="http://schemas.microsoft.com/office/powerpoint/2010/main" val="1616613704"/>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3" name="Oval 2"/>
          <p:cNvSpPr>
            <a:spLocks noChangeArrowheads="1"/>
          </p:cNvSpPr>
          <p:nvPr/>
        </p:nvSpPr>
        <p:spPr bwMode="auto">
          <a:xfrm>
            <a:off x="1364283" y="5134769"/>
            <a:ext cx="2368550" cy="995362"/>
          </a:xfrm>
          <a:prstGeom prst="ellipse">
            <a:avLst/>
          </a:prstGeom>
          <a:noFill/>
          <a:ln w="38100">
            <a:solidFill>
              <a:srgbClr val="99FF33"/>
            </a:solidFill>
            <a:round/>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spcBef>
                <a:spcPct val="0"/>
              </a:spcBef>
              <a:buFontTx/>
              <a:buNone/>
              <a:defRPr/>
            </a:pPr>
            <a:r>
              <a:rPr lang="es-ES_tradnl" altLang="es-MX" sz="2000" b="1" smtClean="0">
                <a:latin typeface="+mn-lt"/>
              </a:rPr>
              <a:t>Dónde se </a:t>
            </a:r>
          </a:p>
          <a:p>
            <a:pPr>
              <a:spcBef>
                <a:spcPct val="0"/>
              </a:spcBef>
              <a:buFontTx/>
              <a:buNone/>
              <a:defRPr/>
            </a:pPr>
            <a:r>
              <a:rPr lang="es-ES_tradnl" altLang="es-MX" sz="2000" b="1" smtClean="0">
                <a:latin typeface="+mn-lt"/>
              </a:rPr>
              <a:t>va a registrar?</a:t>
            </a:r>
          </a:p>
        </p:txBody>
      </p:sp>
      <p:pic>
        <p:nvPicPr>
          <p:cNvPr id="75780" name="Picture 4" descr="BD04911_"/>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171827" y="2192935"/>
            <a:ext cx="3008312" cy="3451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781" name="Oval 5"/>
          <p:cNvSpPr>
            <a:spLocks noChangeArrowheads="1"/>
          </p:cNvSpPr>
          <p:nvPr/>
        </p:nvSpPr>
        <p:spPr bwMode="auto">
          <a:xfrm>
            <a:off x="1570038" y="1784350"/>
            <a:ext cx="1860550" cy="909638"/>
          </a:xfrm>
          <a:prstGeom prst="ellipse">
            <a:avLst/>
          </a:prstGeom>
          <a:noFill/>
          <a:ln w="38100">
            <a:solidFill>
              <a:srgbClr val="00B0F0"/>
            </a:solidFill>
            <a:round/>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spcBef>
                <a:spcPct val="0"/>
              </a:spcBef>
              <a:buFontTx/>
              <a:buNone/>
            </a:pPr>
            <a:r>
              <a:rPr lang="es-ES_tradnl" altLang="es-MX" sz="1800" b="1">
                <a:latin typeface="Century Gothic" panose="020B0502020202020204" pitchFamily="34" charset="0"/>
              </a:rPr>
              <a:t>Qué se va</a:t>
            </a:r>
          </a:p>
          <a:p>
            <a:pPr>
              <a:spcBef>
                <a:spcPct val="0"/>
              </a:spcBef>
              <a:buFontTx/>
              <a:buNone/>
            </a:pPr>
            <a:r>
              <a:rPr lang="es-ES_tradnl" altLang="es-MX" sz="1800" b="1">
                <a:latin typeface="Century Gothic" panose="020B0502020202020204" pitchFamily="34" charset="0"/>
              </a:rPr>
              <a:t>a medir?</a:t>
            </a:r>
          </a:p>
        </p:txBody>
      </p:sp>
      <p:cxnSp>
        <p:nvCxnSpPr>
          <p:cNvPr id="75782" name="AutoShape 6"/>
          <p:cNvCxnSpPr>
            <a:cxnSpLocks noChangeShapeType="1"/>
          </p:cNvCxnSpPr>
          <p:nvPr/>
        </p:nvCxnSpPr>
        <p:spPr bwMode="auto">
          <a:xfrm rot="5400000" flipV="1">
            <a:off x="3232151" y="1090612"/>
            <a:ext cx="723900" cy="2047875"/>
          </a:xfrm>
          <a:prstGeom prst="curvedConnector4">
            <a:avLst>
              <a:gd name="adj1" fmla="val -28949"/>
              <a:gd name="adj2" fmla="val 72171"/>
            </a:avLst>
          </a:prstGeom>
          <a:noFill/>
          <a:ln w="38100">
            <a:solidFill>
              <a:srgbClr val="00B0F0"/>
            </a:solidFill>
            <a:round/>
            <a:headEnd/>
            <a:tailEnd type="triangle" w="med" len="med"/>
          </a:ln>
          <a:extLst>
            <a:ext uri="{909E8E84-426E-40DD-AFC4-6F175D3DCCD1}">
              <a14:hiddenFill xmlns:a14="http://schemas.microsoft.com/office/drawing/2010/main">
                <a:noFill/>
              </a14:hiddenFill>
            </a:ext>
          </a:extLst>
        </p:spPr>
      </p:cxnSp>
      <p:sp>
        <p:nvSpPr>
          <p:cNvPr id="107528" name="Oval 7"/>
          <p:cNvSpPr>
            <a:spLocks noChangeArrowheads="1"/>
          </p:cNvSpPr>
          <p:nvPr/>
        </p:nvSpPr>
        <p:spPr bwMode="auto">
          <a:xfrm>
            <a:off x="5913438" y="1539875"/>
            <a:ext cx="2362200" cy="995363"/>
          </a:xfrm>
          <a:prstGeom prst="ellipse">
            <a:avLst/>
          </a:prstGeom>
          <a:noFill/>
          <a:ln w="38100">
            <a:solidFill>
              <a:srgbClr val="99FF33"/>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spcBef>
                <a:spcPct val="0"/>
              </a:spcBef>
              <a:buFontTx/>
              <a:buNone/>
              <a:defRPr/>
            </a:pPr>
            <a:r>
              <a:rPr lang="es-ES_tradnl" altLang="es-MX" sz="2000" b="1" smtClean="0">
                <a:latin typeface="+mn-lt"/>
              </a:rPr>
              <a:t>Quién lo </a:t>
            </a:r>
          </a:p>
          <a:p>
            <a:pPr>
              <a:spcBef>
                <a:spcPct val="0"/>
              </a:spcBef>
              <a:buFontTx/>
              <a:buNone/>
              <a:defRPr/>
            </a:pPr>
            <a:r>
              <a:rPr lang="es-ES_tradnl" altLang="es-MX" sz="2000" b="1" smtClean="0">
                <a:latin typeface="+mn-lt"/>
              </a:rPr>
              <a:t>va a medir?</a:t>
            </a:r>
          </a:p>
        </p:txBody>
      </p:sp>
      <p:cxnSp>
        <p:nvCxnSpPr>
          <p:cNvPr id="75784" name="AutoShape 8"/>
          <p:cNvCxnSpPr>
            <a:cxnSpLocks noChangeShapeType="1"/>
          </p:cNvCxnSpPr>
          <p:nvPr/>
        </p:nvCxnSpPr>
        <p:spPr bwMode="auto">
          <a:xfrm rot="10800000" flipV="1">
            <a:off x="4833939" y="2021285"/>
            <a:ext cx="1143000" cy="342900"/>
          </a:xfrm>
          <a:prstGeom prst="curvedConnector3">
            <a:avLst>
              <a:gd name="adj1" fmla="val 50000"/>
            </a:avLst>
          </a:prstGeom>
          <a:noFill/>
          <a:ln w="38100">
            <a:solidFill>
              <a:srgbClr val="99FF33"/>
            </a:solidFill>
            <a:round/>
            <a:headEnd/>
            <a:tailEnd type="triangle" w="med" len="med"/>
          </a:ln>
          <a:extLst>
            <a:ext uri="{909E8E84-426E-40DD-AFC4-6F175D3DCCD1}">
              <a14:hiddenFill xmlns:a14="http://schemas.microsoft.com/office/drawing/2010/main">
                <a:noFill/>
              </a14:hiddenFill>
            </a:ext>
          </a:extLst>
        </p:spPr>
      </p:cxnSp>
      <p:sp>
        <p:nvSpPr>
          <p:cNvPr id="107530" name="Oval 9"/>
          <p:cNvSpPr>
            <a:spLocks noChangeArrowheads="1"/>
          </p:cNvSpPr>
          <p:nvPr/>
        </p:nvSpPr>
        <p:spPr bwMode="auto">
          <a:xfrm>
            <a:off x="6142038" y="3152775"/>
            <a:ext cx="2755900" cy="995363"/>
          </a:xfrm>
          <a:prstGeom prst="ellipse">
            <a:avLst/>
          </a:prstGeom>
          <a:noFill/>
          <a:ln w="38100">
            <a:solidFill>
              <a:srgbClr val="FF99FF"/>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spcBef>
                <a:spcPct val="0"/>
              </a:spcBef>
              <a:buFontTx/>
              <a:buNone/>
              <a:defRPr/>
            </a:pPr>
            <a:r>
              <a:rPr lang="es-ES_tradnl" altLang="es-MX" sz="2000" b="1" smtClean="0">
                <a:latin typeface="+mn-lt"/>
              </a:rPr>
              <a:t>Cómo se</a:t>
            </a:r>
          </a:p>
          <a:p>
            <a:pPr>
              <a:spcBef>
                <a:spcPct val="0"/>
              </a:spcBef>
              <a:buFontTx/>
              <a:buNone/>
              <a:defRPr/>
            </a:pPr>
            <a:r>
              <a:rPr lang="es-ES_tradnl" altLang="es-MX" sz="2000" b="1" smtClean="0">
                <a:latin typeface="+mn-lt"/>
              </a:rPr>
              <a:t> va a medir?</a:t>
            </a:r>
          </a:p>
        </p:txBody>
      </p:sp>
      <p:cxnSp>
        <p:nvCxnSpPr>
          <p:cNvPr id="75786" name="AutoShape 10"/>
          <p:cNvCxnSpPr>
            <a:cxnSpLocks noChangeShapeType="1"/>
          </p:cNvCxnSpPr>
          <p:nvPr/>
        </p:nvCxnSpPr>
        <p:spPr bwMode="auto">
          <a:xfrm rot="5400000">
            <a:off x="5888635" y="3855841"/>
            <a:ext cx="338532" cy="244475"/>
          </a:xfrm>
          <a:prstGeom prst="curvedConnector3">
            <a:avLst>
              <a:gd name="adj1" fmla="val 50000"/>
            </a:avLst>
          </a:prstGeom>
          <a:noFill/>
          <a:ln w="38100">
            <a:solidFill>
              <a:srgbClr val="FF99FF"/>
            </a:solidFill>
            <a:round/>
            <a:headEnd/>
            <a:tailEnd type="triangle" w="med" len="med"/>
          </a:ln>
          <a:extLst>
            <a:ext uri="{909E8E84-426E-40DD-AFC4-6F175D3DCCD1}">
              <a14:hiddenFill xmlns:a14="http://schemas.microsoft.com/office/drawing/2010/main">
                <a:noFill/>
              </a14:hiddenFill>
            </a:ext>
          </a:extLst>
        </p:spPr>
      </p:cxnSp>
      <p:sp>
        <p:nvSpPr>
          <p:cNvPr id="107532" name="Oval 11"/>
          <p:cNvSpPr>
            <a:spLocks noChangeArrowheads="1"/>
          </p:cNvSpPr>
          <p:nvPr/>
        </p:nvSpPr>
        <p:spPr bwMode="auto">
          <a:xfrm>
            <a:off x="6142038" y="4637088"/>
            <a:ext cx="2441575" cy="995362"/>
          </a:xfrm>
          <a:prstGeom prst="ellipse">
            <a:avLst/>
          </a:prstGeom>
          <a:noFill/>
          <a:ln w="38100">
            <a:solidFill>
              <a:srgbClr val="FFA64D"/>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spcBef>
                <a:spcPct val="0"/>
              </a:spcBef>
              <a:buFontTx/>
              <a:buNone/>
              <a:defRPr/>
            </a:pPr>
            <a:r>
              <a:rPr lang="es-ES_tradnl" altLang="es-MX" sz="2000" b="1" smtClean="0">
                <a:latin typeface="+mn-lt"/>
              </a:rPr>
              <a:t>Cada cuánto</a:t>
            </a:r>
          </a:p>
          <a:p>
            <a:pPr eaLnBrk="1" hangingPunct="1">
              <a:spcBef>
                <a:spcPct val="0"/>
              </a:spcBef>
              <a:buFontTx/>
              <a:buNone/>
              <a:defRPr/>
            </a:pPr>
            <a:r>
              <a:rPr lang="es-ES_tradnl" altLang="es-MX" sz="2000" b="1" smtClean="0">
                <a:latin typeface="+mn-lt"/>
              </a:rPr>
              <a:t>se va a medir?</a:t>
            </a:r>
            <a:endParaRPr lang="es-ES" altLang="es-MX" sz="2000" b="1" smtClean="0">
              <a:latin typeface="+mn-lt"/>
            </a:endParaRPr>
          </a:p>
        </p:txBody>
      </p:sp>
      <p:sp>
        <p:nvSpPr>
          <p:cNvPr id="107533" name="Oval 12"/>
          <p:cNvSpPr>
            <a:spLocks noChangeArrowheads="1"/>
          </p:cNvSpPr>
          <p:nvPr/>
        </p:nvSpPr>
        <p:spPr bwMode="auto">
          <a:xfrm>
            <a:off x="296863" y="2647950"/>
            <a:ext cx="1997075" cy="995363"/>
          </a:xfrm>
          <a:prstGeom prst="ellipse">
            <a:avLst/>
          </a:pr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spcBef>
                <a:spcPct val="0"/>
              </a:spcBef>
              <a:buFontTx/>
              <a:buNone/>
              <a:defRPr/>
            </a:pPr>
            <a:r>
              <a:rPr lang="es-ES_tradnl" altLang="es-MX" sz="2000" b="1" smtClean="0">
                <a:latin typeface="+mn-lt"/>
              </a:rPr>
              <a:t>Con qué se </a:t>
            </a:r>
          </a:p>
          <a:p>
            <a:pPr>
              <a:spcBef>
                <a:spcPct val="0"/>
              </a:spcBef>
              <a:buFontTx/>
              <a:buNone/>
              <a:defRPr/>
            </a:pPr>
            <a:r>
              <a:rPr lang="es-ES_tradnl" altLang="es-MX" sz="2000" b="1" smtClean="0">
                <a:latin typeface="+mn-lt"/>
              </a:rPr>
              <a:t>va a medir?</a:t>
            </a:r>
          </a:p>
        </p:txBody>
      </p:sp>
      <p:cxnSp>
        <p:nvCxnSpPr>
          <p:cNvPr id="75789" name="AutoShape 13"/>
          <p:cNvCxnSpPr>
            <a:cxnSpLocks noChangeShapeType="1"/>
          </p:cNvCxnSpPr>
          <p:nvPr/>
        </p:nvCxnSpPr>
        <p:spPr bwMode="auto">
          <a:xfrm rot="10800000">
            <a:off x="5652121" y="5335194"/>
            <a:ext cx="1056657" cy="297257"/>
          </a:xfrm>
          <a:prstGeom prst="curvedConnector3">
            <a:avLst>
              <a:gd name="adj1" fmla="val 50000"/>
            </a:avLst>
          </a:prstGeom>
          <a:noFill/>
          <a:ln w="38100">
            <a:solidFill>
              <a:srgbClr val="FFA64D"/>
            </a:solidFill>
            <a:round/>
            <a:headEnd/>
            <a:tailEnd type="triangle" w="med" len="med"/>
          </a:ln>
          <a:extLst>
            <a:ext uri="{909E8E84-426E-40DD-AFC4-6F175D3DCCD1}">
              <a14:hiddenFill xmlns:a14="http://schemas.microsoft.com/office/drawing/2010/main">
                <a:noFill/>
              </a14:hiddenFill>
            </a:ext>
          </a:extLst>
        </p:spPr>
      </p:cxnSp>
      <p:cxnSp>
        <p:nvCxnSpPr>
          <p:cNvPr id="75790" name="AutoShape 14"/>
          <p:cNvCxnSpPr>
            <a:cxnSpLocks noChangeShapeType="1"/>
            <a:stCxn id="107533" idx="6"/>
          </p:cNvCxnSpPr>
          <p:nvPr/>
        </p:nvCxnSpPr>
        <p:spPr bwMode="auto">
          <a:xfrm>
            <a:off x="2293938" y="3146425"/>
            <a:ext cx="974725" cy="846138"/>
          </a:xfrm>
          <a:prstGeom prst="curvedConnector3">
            <a:avLst>
              <a:gd name="adj1" fmla="val 50000"/>
            </a:avLst>
          </a:prstGeom>
          <a:noFill/>
          <a:ln w="38100">
            <a:solidFill>
              <a:schemeClr val="hlink"/>
            </a:solidFill>
            <a:round/>
            <a:headEnd/>
            <a:tailEnd type="triangle" w="med" len="med"/>
          </a:ln>
          <a:extLst>
            <a:ext uri="{909E8E84-426E-40DD-AFC4-6F175D3DCCD1}">
              <a14:hiddenFill xmlns:a14="http://schemas.microsoft.com/office/drawing/2010/main">
                <a:noFill/>
              </a14:hiddenFill>
            </a:ext>
          </a:extLst>
        </p:spPr>
      </p:cxnSp>
      <p:sp>
        <p:nvSpPr>
          <p:cNvPr id="107536" name="Oval 15"/>
          <p:cNvSpPr>
            <a:spLocks noChangeArrowheads="1"/>
          </p:cNvSpPr>
          <p:nvPr/>
        </p:nvSpPr>
        <p:spPr bwMode="auto">
          <a:xfrm>
            <a:off x="296863" y="4214019"/>
            <a:ext cx="1997075" cy="995363"/>
          </a:xfrm>
          <a:prstGeom prst="ellipse">
            <a:avLst/>
          </a:prstGeom>
          <a:noFill/>
          <a:ln w="38100">
            <a:solidFill>
              <a:srgbClr val="FF99FF"/>
            </a:solidFill>
            <a:round/>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spcBef>
                <a:spcPct val="0"/>
              </a:spcBef>
              <a:buFontTx/>
              <a:buNone/>
              <a:defRPr/>
            </a:pPr>
            <a:r>
              <a:rPr lang="es-ES_tradnl" altLang="es-MX" sz="2000" b="1" smtClean="0">
                <a:latin typeface="+mn-lt"/>
              </a:rPr>
              <a:t>Dónde se </a:t>
            </a:r>
          </a:p>
          <a:p>
            <a:pPr>
              <a:spcBef>
                <a:spcPct val="0"/>
              </a:spcBef>
              <a:buFontTx/>
              <a:buNone/>
              <a:defRPr/>
            </a:pPr>
            <a:r>
              <a:rPr lang="es-ES_tradnl" altLang="es-MX" sz="2000" b="1" smtClean="0">
                <a:latin typeface="+mn-lt"/>
              </a:rPr>
              <a:t>va a medir?</a:t>
            </a:r>
          </a:p>
        </p:txBody>
      </p:sp>
      <p:cxnSp>
        <p:nvCxnSpPr>
          <p:cNvPr id="75792" name="AutoShape 16"/>
          <p:cNvCxnSpPr>
            <a:cxnSpLocks noChangeShapeType="1"/>
          </p:cNvCxnSpPr>
          <p:nvPr/>
        </p:nvCxnSpPr>
        <p:spPr bwMode="auto">
          <a:xfrm flipV="1">
            <a:off x="2293938" y="4160044"/>
            <a:ext cx="974725" cy="673498"/>
          </a:xfrm>
          <a:prstGeom prst="curvedConnector3">
            <a:avLst>
              <a:gd name="adj1" fmla="val 50000"/>
            </a:avLst>
          </a:prstGeom>
          <a:noFill/>
          <a:ln w="38100">
            <a:solidFill>
              <a:srgbClr val="FF99FF"/>
            </a:solidFill>
            <a:round/>
            <a:headEnd/>
            <a:tailEnd type="triangle" w="med" len="med"/>
          </a:ln>
          <a:extLst>
            <a:ext uri="{909E8E84-426E-40DD-AFC4-6F175D3DCCD1}">
              <a14:hiddenFill xmlns:a14="http://schemas.microsoft.com/office/drawing/2010/main">
                <a:noFill/>
              </a14:hiddenFill>
            </a:ext>
          </a:extLst>
        </p:spPr>
      </p:cxnSp>
      <p:cxnSp>
        <p:nvCxnSpPr>
          <p:cNvPr id="75793" name="AutoShape 17"/>
          <p:cNvCxnSpPr>
            <a:cxnSpLocks noChangeShapeType="1"/>
            <a:stCxn id="107523" idx="6"/>
          </p:cNvCxnSpPr>
          <p:nvPr/>
        </p:nvCxnSpPr>
        <p:spPr bwMode="auto">
          <a:xfrm flipV="1">
            <a:off x="3732833" y="5335194"/>
            <a:ext cx="601664" cy="297256"/>
          </a:xfrm>
          <a:prstGeom prst="curvedConnector3">
            <a:avLst>
              <a:gd name="adj1" fmla="val 50000"/>
            </a:avLst>
          </a:prstGeom>
          <a:noFill/>
          <a:ln w="38100">
            <a:solidFill>
              <a:srgbClr val="99FF33"/>
            </a:solidFill>
            <a:round/>
            <a:headEnd/>
            <a:tailEnd type="triangle" w="med" len="med"/>
          </a:ln>
          <a:extLst>
            <a:ext uri="{909E8E84-426E-40DD-AFC4-6F175D3DCCD1}">
              <a14:hiddenFill xmlns:a14="http://schemas.microsoft.com/office/drawing/2010/main">
                <a:noFill/>
              </a14:hiddenFill>
            </a:ext>
          </a:extLst>
        </p:spPr>
      </p:cxnSp>
      <p:sp>
        <p:nvSpPr>
          <p:cNvPr id="2" name="1 CuadroTexto"/>
          <p:cNvSpPr txBox="1"/>
          <p:nvPr/>
        </p:nvSpPr>
        <p:spPr>
          <a:xfrm>
            <a:off x="203994" y="797718"/>
            <a:ext cx="4179887" cy="584200"/>
          </a:xfrm>
          <a:prstGeom prst="rect">
            <a:avLst/>
          </a:prstGeom>
          <a:noFill/>
        </p:spPr>
        <p:txBody>
          <a:bodyPr wrap="none">
            <a:spAutoFit/>
          </a:bodyPr>
          <a:lstStyle/>
          <a:p>
            <a:pPr>
              <a:defRPr/>
            </a:pPr>
            <a:r>
              <a:rPr lang="es-MX" sz="3200" b="1" dirty="0">
                <a:solidFill>
                  <a:schemeClr val="accent2">
                    <a:lumMod val="75000"/>
                  </a:schemeClr>
                </a:solidFill>
                <a:latin typeface="+mn-lt"/>
              </a:rPr>
              <a:t>PLANEAR LA MEDICIÓN</a:t>
            </a:r>
          </a:p>
        </p:txBody>
      </p:sp>
    </p:spTree>
    <p:extLst>
      <p:ext uri="{BB962C8B-B14F-4D97-AF65-F5344CB8AC3E}">
        <p14:creationId xmlns:p14="http://schemas.microsoft.com/office/powerpoint/2010/main" val="528835515"/>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6802" name="Imagen 3"/>
          <p:cNvPicPr>
            <a:picLocks noChangeAspect="1"/>
          </p:cNvPicPr>
          <p:nvPr/>
        </p:nvPicPr>
        <p:blipFill>
          <a:blip r:embed="rId2" cstate="print">
            <a:extLst>
              <a:ext uri="{28A0092B-C50C-407E-A947-70E740481C1C}">
                <a14:useLocalDpi xmlns:a14="http://schemas.microsoft.com/office/drawing/2010/main" val="0"/>
              </a:ext>
            </a:extLst>
          </a:blip>
          <a:srcRect b="2940"/>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6803" name="Group 3"/>
          <p:cNvGrpSpPr>
            <a:grpSpLocks/>
          </p:cNvGrpSpPr>
          <p:nvPr/>
        </p:nvGrpSpPr>
        <p:grpSpPr bwMode="auto">
          <a:xfrm>
            <a:off x="5159375" y="2325688"/>
            <a:ext cx="3733800" cy="3581400"/>
            <a:chOff x="2880" y="1344"/>
            <a:chExt cx="2112" cy="2064"/>
          </a:xfrm>
        </p:grpSpPr>
        <p:sp>
          <p:nvSpPr>
            <p:cNvPr id="108623" name="Rectangle 4"/>
            <p:cNvSpPr>
              <a:spLocks noChangeArrowheads="1"/>
            </p:cNvSpPr>
            <p:nvPr/>
          </p:nvSpPr>
          <p:spPr bwMode="auto">
            <a:xfrm rot="2260687">
              <a:off x="3792" y="1632"/>
              <a:ext cx="1104" cy="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spcBef>
                  <a:spcPct val="0"/>
                </a:spcBef>
                <a:buFontTx/>
                <a:buNone/>
                <a:defRPr/>
              </a:pPr>
              <a:r>
                <a:rPr lang="es-ES_tradnl" altLang="es-MX" sz="2000" b="1" smtClean="0">
                  <a:latin typeface="+mn-lt"/>
                </a:rPr>
                <a:t>Conformidad</a:t>
              </a:r>
            </a:p>
            <a:p>
              <a:pPr>
                <a:spcBef>
                  <a:spcPct val="0"/>
                </a:spcBef>
                <a:buFontTx/>
                <a:buNone/>
                <a:defRPr/>
              </a:pPr>
              <a:r>
                <a:rPr lang="es-ES_tradnl" altLang="es-MX" sz="2000" b="1" smtClean="0">
                  <a:latin typeface="+mn-lt"/>
                </a:rPr>
                <a:t>del producto</a:t>
              </a:r>
            </a:p>
          </p:txBody>
        </p:sp>
        <p:sp>
          <p:nvSpPr>
            <p:cNvPr id="108624" name="Rectangle 5"/>
            <p:cNvSpPr>
              <a:spLocks noChangeArrowheads="1"/>
            </p:cNvSpPr>
            <p:nvPr/>
          </p:nvSpPr>
          <p:spPr bwMode="auto">
            <a:xfrm rot="-3184414">
              <a:off x="2832" y="1968"/>
              <a:ext cx="1104"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spcBef>
                  <a:spcPct val="0"/>
                </a:spcBef>
                <a:buFontTx/>
                <a:buNone/>
                <a:defRPr/>
              </a:pPr>
              <a:r>
                <a:rPr lang="es-ES_tradnl" altLang="es-MX" sz="2000" b="1" smtClean="0">
                  <a:latin typeface="+mn-lt"/>
                </a:rPr>
                <a:t>Conformidad</a:t>
              </a:r>
            </a:p>
            <a:p>
              <a:pPr>
                <a:spcBef>
                  <a:spcPct val="0"/>
                </a:spcBef>
                <a:buFontTx/>
                <a:buNone/>
                <a:defRPr/>
              </a:pPr>
              <a:r>
                <a:rPr lang="es-ES_tradnl" altLang="es-MX" sz="2000" b="1" smtClean="0">
                  <a:latin typeface="+mn-lt"/>
                </a:rPr>
                <a:t>del proceso</a:t>
              </a:r>
            </a:p>
          </p:txBody>
        </p:sp>
        <p:sp>
          <p:nvSpPr>
            <p:cNvPr id="108625" name="Rectangle 6"/>
            <p:cNvSpPr>
              <a:spLocks noChangeArrowheads="1"/>
            </p:cNvSpPr>
            <p:nvPr/>
          </p:nvSpPr>
          <p:spPr bwMode="auto">
            <a:xfrm rot="-1091087">
              <a:off x="3552" y="2736"/>
              <a:ext cx="1201"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spcBef>
                  <a:spcPct val="0"/>
                </a:spcBef>
                <a:buFontTx/>
                <a:buNone/>
                <a:defRPr/>
              </a:pPr>
              <a:r>
                <a:rPr lang="es-ES_tradnl" altLang="es-MX" sz="2000" b="1" smtClean="0">
                  <a:latin typeface="+mn-lt"/>
                </a:rPr>
                <a:t>Desempeño del </a:t>
              </a:r>
            </a:p>
            <a:p>
              <a:pPr>
                <a:spcBef>
                  <a:spcPct val="0"/>
                </a:spcBef>
                <a:buFontTx/>
                <a:buNone/>
                <a:defRPr/>
              </a:pPr>
              <a:r>
                <a:rPr lang="es-ES_tradnl" altLang="es-MX" sz="2000" b="1" smtClean="0">
                  <a:latin typeface="+mn-lt"/>
                </a:rPr>
                <a:t>Sistema (auditorías)</a:t>
              </a:r>
            </a:p>
          </p:txBody>
        </p:sp>
        <p:sp>
          <p:nvSpPr>
            <p:cNvPr id="108626" name="Oval 7"/>
            <p:cNvSpPr>
              <a:spLocks noChangeArrowheads="1"/>
            </p:cNvSpPr>
            <p:nvPr/>
          </p:nvSpPr>
          <p:spPr bwMode="auto">
            <a:xfrm>
              <a:off x="2880" y="1344"/>
              <a:ext cx="2112" cy="2064"/>
            </a:xfrm>
            <a:prstGeom prst="ellipse">
              <a:avLst/>
            </a:prstGeom>
            <a:noFill/>
            <a:ln w="38100">
              <a:solidFill>
                <a:srgbClr val="FF99FF"/>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spcBef>
                  <a:spcPct val="0"/>
                </a:spcBef>
                <a:buFontTx/>
                <a:buNone/>
                <a:defRPr/>
              </a:pPr>
              <a:endParaRPr lang="es-CO" altLang="es-MX" sz="2000" smtClean="0">
                <a:latin typeface="+mn-lt"/>
              </a:endParaRPr>
            </a:p>
          </p:txBody>
        </p:sp>
        <p:sp>
          <p:nvSpPr>
            <p:cNvPr id="108627" name="Freeform 8"/>
            <p:cNvSpPr>
              <a:spLocks/>
            </p:cNvSpPr>
            <p:nvPr/>
          </p:nvSpPr>
          <p:spPr bwMode="auto">
            <a:xfrm>
              <a:off x="3792" y="1344"/>
              <a:ext cx="1200" cy="1136"/>
            </a:xfrm>
            <a:custGeom>
              <a:avLst/>
              <a:gdLst>
                <a:gd name="T0" fmla="*/ 0 w 1200"/>
                <a:gd name="T1" fmla="*/ 0 h 1136"/>
                <a:gd name="T2" fmla="*/ 288 w 1200"/>
                <a:gd name="T3" fmla="*/ 960 h 1136"/>
                <a:gd name="T4" fmla="*/ 1200 w 1200"/>
                <a:gd name="T5" fmla="*/ 1056 h 1136"/>
                <a:gd name="T6" fmla="*/ 0 60000 65536"/>
                <a:gd name="T7" fmla="*/ 0 60000 65536"/>
                <a:gd name="T8" fmla="*/ 0 60000 65536"/>
                <a:gd name="T9" fmla="*/ 0 w 1200"/>
                <a:gd name="T10" fmla="*/ 0 h 1136"/>
                <a:gd name="T11" fmla="*/ 1200 w 1200"/>
                <a:gd name="T12" fmla="*/ 1136 h 1136"/>
              </a:gdLst>
              <a:ahLst/>
              <a:cxnLst>
                <a:cxn ang="T6">
                  <a:pos x="T0" y="T1"/>
                </a:cxn>
                <a:cxn ang="T7">
                  <a:pos x="T2" y="T3"/>
                </a:cxn>
                <a:cxn ang="T8">
                  <a:pos x="T4" y="T5"/>
                </a:cxn>
              </a:cxnLst>
              <a:rect l="T9" t="T10" r="T11" b="T12"/>
              <a:pathLst>
                <a:path w="1200" h="1136">
                  <a:moveTo>
                    <a:pt x="0" y="0"/>
                  </a:moveTo>
                  <a:cubicBezTo>
                    <a:pt x="44" y="392"/>
                    <a:pt x="88" y="784"/>
                    <a:pt x="288" y="960"/>
                  </a:cubicBezTo>
                  <a:cubicBezTo>
                    <a:pt x="488" y="1136"/>
                    <a:pt x="1136" y="1088"/>
                    <a:pt x="1200" y="1056"/>
                  </a:cubicBezTo>
                </a:path>
              </a:pathLst>
            </a:custGeom>
            <a:noFill/>
            <a:ln w="38100">
              <a:solidFill>
                <a:srgbClr val="99FF33"/>
              </a:solidFill>
              <a:round/>
              <a:headEnd/>
              <a:tailEnd/>
            </a:ln>
            <a:extLst>
              <a:ext uri="{909E8E84-426E-40DD-AFC4-6F175D3DCCD1}">
                <a14:hiddenFill xmlns:a14="http://schemas.microsoft.com/office/drawing/2010/main">
                  <a:solidFill>
                    <a:srgbClr val="FFFFFF"/>
                  </a:solidFill>
                </a14:hiddenFill>
              </a:ext>
            </a:extLst>
          </p:spPr>
          <p:txBody>
            <a:bodyPr/>
            <a:lstStyle/>
            <a:p>
              <a:pPr>
                <a:defRPr/>
              </a:pPr>
              <a:endParaRPr lang="es-MX" sz="2000">
                <a:latin typeface="+mn-lt"/>
              </a:endParaRPr>
            </a:p>
          </p:txBody>
        </p:sp>
        <p:sp>
          <p:nvSpPr>
            <p:cNvPr id="108628" name="Freeform 9"/>
            <p:cNvSpPr>
              <a:spLocks/>
            </p:cNvSpPr>
            <p:nvPr/>
          </p:nvSpPr>
          <p:spPr bwMode="auto">
            <a:xfrm>
              <a:off x="3024" y="1344"/>
              <a:ext cx="896" cy="1584"/>
            </a:xfrm>
            <a:custGeom>
              <a:avLst/>
              <a:gdLst>
                <a:gd name="T0" fmla="*/ 0 w 896"/>
                <a:gd name="T1" fmla="*/ 1584 h 1584"/>
                <a:gd name="T2" fmla="*/ 768 w 896"/>
                <a:gd name="T3" fmla="*/ 1248 h 1584"/>
                <a:gd name="T4" fmla="*/ 768 w 896"/>
                <a:gd name="T5" fmla="*/ 0 h 1584"/>
                <a:gd name="T6" fmla="*/ 0 60000 65536"/>
                <a:gd name="T7" fmla="*/ 0 60000 65536"/>
                <a:gd name="T8" fmla="*/ 0 60000 65536"/>
                <a:gd name="T9" fmla="*/ 0 w 896"/>
                <a:gd name="T10" fmla="*/ 0 h 1584"/>
                <a:gd name="T11" fmla="*/ 896 w 896"/>
                <a:gd name="T12" fmla="*/ 1584 h 1584"/>
              </a:gdLst>
              <a:ahLst/>
              <a:cxnLst>
                <a:cxn ang="T6">
                  <a:pos x="T0" y="T1"/>
                </a:cxn>
                <a:cxn ang="T7">
                  <a:pos x="T2" y="T3"/>
                </a:cxn>
                <a:cxn ang="T8">
                  <a:pos x="T4" y="T5"/>
                </a:cxn>
              </a:cxnLst>
              <a:rect l="T9" t="T10" r="T11" b="T12"/>
              <a:pathLst>
                <a:path w="896" h="1584">
                  <a:moveTo>
                    <a:pt x="0" y="1584"/>
                  </a:moveTo>
                  <a:cubicBezTo>
                    <a:pt x="320" y="1548"/>
                    <a:pt x="640" y="1512"/>
                    <a:pt x="768" y="1248"/>
                  </a:cubicBezTo>
                  <a:cubicBezTo>
                    <a:pt x="896" y="984"/>
                    <a:pt x="776" y="112"/>
                    <a:pt x="768" y="0"/>
                  </a:cubicBezTo>
                </a:path>
              </a:pathLst>
            </a:custGeom>
            <a:noFill/>
            <a:ln w="38100">
              <a:solidFill>
                <a:srgbClr val="FF9933"/>
              </a:solidFill>
              <a:round/>
              <a:headEnd/>
              <a:tailEnd/>
            </a:ln>
            <a:extLst>
              <a:ext uri="{909E8E84-426E-40DD-AFC4-6F175D3DCCD1}">
                <a14:hiddenFill xmlns:a14="http://schemas.microsoft.com/office/drawing/2010/main">
                  <a:solidFill>
                    <a:srgbClr val="FFFFFF"/>
                  </a:solidFill>
                </a14:hiddenFill>
              </a:ext>
            </a:extLst>
          </p:spPr>
          <p:txBody>
            <a:bodyPr/>
            <a:lstStyle/>
            <a:p>
              <a:pPr>
                <a:defRPr/>
              </a:pPr>
              <a:endParaRPr lang="es-MX" sz="2000">
                <a:latin typeface="+mn-lt"/>
              </a:endParaRPr>
            </a:p>
          </p:txBody>
        </p:sp>
      </p:grpSp>
      <p:grpSp>
        <p:nvGrpSpPr>
          <p:cNvPr id="76804" name="Group 10"/>
          <p:cNvGrpSpPr>
            <a:grpSpLocks/>
          </p:cNvGrpSpPr>
          <p:nvPr/>
        </p:nvGrpSpPr>
        <p:grpSpPr bwMode="auto">
          <a:xfrm>
            <a:off x="434975" y="2630488"/>
            <a:ext cx="1981200" cy="3124200"/>
            <a:chOff x="288" y="1651"/>
            <a:chExt cx="1612" cy="2140"/>
          </a:xfrm>
        </p:grpSpPr>
        <p:sp>
          <p:nvSpPr>
            <p:cNvPr id="76807" name="Freeform 11"/>
            <p:cNvSpPr>
              <a:spLocks/>
            </p:cNvSpPr>
            <p:nvPr/>
          </p:nvSpPr>
          <p:spPr bwMode="auto">
            <a:xfrm>
              <a:off x="328" y="1841"/>
              <a:ext cx="1572" cy="1578"/>
            </a:xfrm>
            <a:custGeom>
              <a:avLst/>
              <a:gdLst>
                <a:gd name="T0" fmla="*/ 0 w 3144"/>
                <a:gd name="T1" fmla="*/ 0 h 3157"/>
                <a:gd name="T2" fmla="*/ 0 w 3144"/>
                <a:gd name="T3" fmla="*/ 0 h 3157"/>
                <a:gd name="T4" fmla="*/ 1 w 3144"/>
                <a:gd name="T5" fmla="*/ 0 h 3157"/>
                <a:gd name="T6" fmla="*/ 1 w 3144"/>
                <a:gd name="T7" fmla="*/ 0 h 3157"/>
                <a:gd name="T8" fmla="*/ 1 w 3144"/>
                <a:gd name="T9" fmla="*/ 0 h 3157"/>
                <a:gd name="T10" fmla="*/ 1 w 3144"/>
                <a:gd name="T11" fmla="*/ 0 h 3157"/>
                <a:gd name="T12" fmla="*/ 1 w 3144"/>
                <a:gd name="T13" fmla="*/ 0 h 3157"/>
                <a:gd name="T14" fmla="*/ 1 w 3144"/>
                <a:gd name="T15" fmla="*/ 0 h 3157"/>
                <a:gd name="T16" fmla="*/ 1 w 3144"/>
                <a:gd name="T17" fmla="*/ 0 h 3157"/>
                <a:gd name="T18" fmla="*/ 1 w 3144"/>
                <a:gd name="T19" fmla="*/ 0 h 3157"/>
                <a:gd name="T20" fmla="*/ 1 w 3144"/>
                <a:gd name="T21" fmla="*/ 0 h 3157"/>
                <a:gd name="T22" fmla="*/ 1 w 3144"/>
                <a:gd name="T23" fmla="*/ 0 h 3157"/>
                <a:gd name="T24" fmla="*/ 1 w 3144"/>
                <a:gd name="T25" fmla="*/ 0 h 3157"/>
                <a:gd name="T26" fmla="*/ 1 w 3144"/>
                <a:gd name="T27" fmla="*/ 0 h 3157"/>
                <a:gd name="T28" fmla="*/ 1 w 3144"/>
                <a:gd name="T29" fmla="*/ 0 h 3157"/>
                <a:gd name="T30" fmla="*/ 1 w 3144"/>
                <a:gd name="T31" fmla="*/ 0 h 3157"/>
                <a:gd name="T32" fmla="*/ 1 w 3144"/>
                <a:gd name="T33" fmla="*/ 0 h 3157"/>
                <a:gd name="T34" fmla="*/ 1 w 3144"/>
                <a:gd name="T35" fmla="*/ 0 h 3157"/>
                <a:gd name="T36" fmla="*/ 1 w 3144"/>
                <a:gd name="T37" fmla="*/ 0 h 3157"/>
                <a:gd name="T38" fmla="*/ 1 w 3144"/>
                <a:gd name="T39" fmla="*/ 0 h 3157"/>
                <a:gd name="T40" fmla="*/ 1 w 3144"/>
                <a:gd name="T41" fmla="*/ 0 h 3157"/>
                <a:gd name="T42" fmla="*/ 1 w 3144"/>
                <a:gd name="T43" fmla="*/ 0 h 3157"/>
                <a:gd name="T44" fmla="*/ 1 w 3144"/>
                <a:gd name="T45" fmla="*/ 0 h 3157"/>
                <a:gd name="T46" fmla="*/ 1 w 3144"/>
                <a:gd name="T47" fmla="*/ 0 h 3157"/>
                <a:gd name="T48" fmla="*/ 1 w 3144"/>
                <a:gd name="T49" fmla="*/ 0 h 3157"/>
                <a:gd name="T50" fmla="*/ 1 w 3144"/>
                <a:gd name="T51" fmla="*/ 0 h 3157"/>
                <a:gd name="T52" fmla="*/ 1 w 3144"/>
                <a:gd name="T53" fmla="*/ 0 h 3157"/>
                <a:gd name="T54" fmla="*/ 1 w 3144"/>
                <a:gd name="T55" fmla="*/ 0 h 3157"/>
                <a:gd name="T56" fmla="*/ 1 w 3144"/>
                <a:gd name="T57" fmla="*/ 0 h 3157"/>
                <a:gd name="T58" fmla="*/ 1 w 3144"/>
                <a:gd name="T59" fmla="*/ 0 h 3157"/>
                <a:gd name="T60" fmla="*/ 1 w 3144"/>
                <a:gd name="T61" fmla="*/ 0 h 3157"/>
                <a:gd name="T62" fmla="*/ 1 w 3144"/>
                <a:gd name="T63" fmla="*/ 0 h 3157"/>
                <a:gd name="T64" fmla="*/ 0 w 3144"/>
                <a:gd name="T65" fmla="*/ 0 h 3157"/>
                <a:gd name="T66" fmla="*/ 0 w 3144"/>
                <a:gd name="T67" fmla="*/ 0 h 315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44"/>
                <a:gd name="T103" fmla="*/ 0 h 3157"/>
                <a:gd name="T104" fmla="*/ 3144 w 3144"/>
                <a:gd name="T105" fmla="*/ 3157 h 315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44" h="3157">
                  <a:moveTo>
                    <a:pt x="0" y="2674"/>
                  </a:moveTo>
                  <a:lnTo>
                    <a:pt x="0" y="1582"/>
                  </a:lnTo>
                  <a:lnTo>
                    <a:pt x="123" y="1459"/>
                  </a:lnTo>
                  <a:lnTo>
                    <a:pt x="123" y="2065"/>
                  </a:lnTo>
                  <a:lnTo>
                    <a:pt x="401" y="2065"/>
                  </a:lnTo>
                  <a:lnTo>
                    <a:pt x="401" y="356"/>
                  </a:lnTo>
                  <a:lnTo>
                    <a:pt x="528" y="227"/>
                  </a:lnTo>
                  <a:lnTo>
                    <a:pt x="528" y="654"/>
                  </a:lnTo>
                  <a:lnTo>
                    <a:pt x="686" y="654"/>
                  </a:lnTo>
                  <a:lnTo>
                    <a:pt x="686" y="1088"/>
                  </a:lnTo>
                  <a:lnTo>
                    <a:pt x="1431" y="1088"/>
                  </a:lnTo>
                  <a:lnTo>
                    <a:pt x="1431" y="1308"/>
                  </a:lnTo>
                  <a:lnTo>
                    <a:pt x="1513" y="1308"/>
                  </a:lnTo>
                  <a:lnTo>
                    <a:pt x="1513" y="527"/>
                  </a:lnTo>
                  <a:lnTo>
                    <a:pt x="1616" y="527"/>
                  </a:lnTo>
                  <a:lnTo>
                    <a:pt x="1616" y="768"/>
                  </a:lnTo>
                  <a:lnTo>
                    <a:pt x="1709" y="768"/>
                  </a:lnTo>
                  <a:lnTo>
                    <a:pt x="1709" y="356"/>
                  </a:lnTo>
                  <a:lnTo>
                    <a:pt x="1848" y="217"/>
                  </a:lnTo>
                  <a:lnTo>
                    <a:pt x="1848" y="495"/>
                  </a:lnTo>
                  <a:lnTo>
                    <a:pt x="2062" y="495"/>
                  </a:lnTo>
                  <a:lnTo>
                    <a:pt x="2062" y="1320"/>
                  </a:lnTo>
                  <a:lnTo>
                    <a:pt x="2444" y="1320"/>
                  </a:lnTo>
                  <a:lnTo>
                    <a:pt x="2444" y="0"/>
                  </a:lnTo>
                  <a:lnTo>
                    <a:pt x="2547" y="0"/>
                  </a:lnTo>
                  <a:lnTo>
                    <a:pt x="2547" y="215"/>
                  </a:lnTo>
                  <a:lnTo>
                    <a:pt x="2798" y="215"/>
                  </a:lnTo>
                  <a:lnTo>
                    <a:pt x="2798" y="584"/>
                  </a:lnTo>
                  <a:lnTo>
                    <a:pt x="3144" y="584"/>
                  </a:lnTo>
                  <a:lnTo>
                    <a:pt x="3144" y="1687"/>
                  </a:lnTo>
                  <a:lnTo>
                    <a:pt x="2703" y="2508"/>
                  </a:lnTo>
                  <a:lnTo>
                    <a:pt x="551" y="3157"/>
                  </a:lnTo>
                  <a:lnTo>
                    <a:pt x="0" y="2674"/>
                  </a:lnTo>
                  <a:close/>
                </a:path>
              </a:pathLst>
            </a:custGeom>
            <a:solidFill>
              <a:srgbClr val="9454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08" name="Freeform 12"/>
            <p:cNvSpPr>
              <a:spLocks/>
            </p:cNvSpPr>
            <p:nvPr/>
          </p:nvSpPr>
          <p:spPr bwMode="auto">
            <a:xfrm>
              <a:off x="379" y="1692"/>
              <a:ext cx="1521" cy="2099"/>
            </a:xfrm>
            <a:custGeom>
              <a:avLst/>
              <a:gdLst>
                <a:gd name="T0" fmla="*/ 0 w 3042"/>
                <a:gd name="T1" fmla="*/ 1 h 4198"/>
                <a:gd name="T2" fmla="*/ 0 w 3042"/>
                <a:gd name="T3" fmla="*/ 1 h 4198"/>
                <a:gd name="T4" fmla="*/ 1 w 3042"/>
                <a:gd name="T5" fmla="*/ 1 h 4198"/>
                <a:gd name="T6" fmla="*/ 1 w 3042"/>
                <a:gd name="T7" fmla="*/ 1 h 4198"/>
                <a:gd name="T8" fmla="*/ 1 w 3042"/>
                <a:gd name="T9" fmla="*/ 1 h 4198"/>
                <a:gd name="T10" fmla="*/ 1 w 3042"/>
                <a:gd name="T11" fmla="*/ 1 h 4198"/>
                <a:gd name="T12" fmla="*/ 1 w 3042"/>
                <a:gd name="T13" fmla="*/ 1 h 4198"/>
                <a:gd name="T14" fmla="*/ 1 w 3042"/>
                <a:gd name="T15" fmla="*/ 1 h 4198"/>
                <a:gd name="T16" fmla="*/ 1 w 3042"/>
                <a:gd name="T17" fmla="*/ 1 h 4198"/>
                <a:gd name="T18" fmla="*/ 1 w 3042"/>
                <a:gd name="T19" fmla="*/ 1 h 4198"/>
                <a:gd name="T20" fmla="*/ 1 w 3042"/>
                <a:gd name="T21" fmla="*/ 1 h 4198"/>
                <a:gd name="T22" fmla="*/ 1 w 3042"/>
                <a:gd name="T23" fmla="*/ 1 h 4198"/>
                <a:gd name="T24" fmla="*/ 1 w 3042"/>
                <a:gd name="T25" fmla="*/ 1 h 4198"/>
                <a:gd name="T26" fmla="*/ 1 w 3042"/>
                <a:gd name="T27" fmla="*/ 1 h 4198"/>
                <a:gd name="T28" fmla="*/ 1 w 3042"/>
                <a:gd name="T29" fmla="*/ 1 h 4198"/>
                <a:gd name="T30" fmla="*/ 1 w 3042"/>
                <a:gd name="T31" fmla="*/ 1 h 4198"/>
                <a:gd name="T32" fmla="*/ 1 w 3042"/>
                <a:gd name="T33" fmla="*/ 1 h 4198"/>
                <a:gd name="T34" fmla="*/ 1 w 3042"/>
                <a:gd name="T35" fmla="*/ 1 h 4198"/>
                <a:gd name="T36" fmla="*/ 1 w 3042"/>
                <a:gd name="T37" fmla="*/ 1 h 4198"/>
                <a:gd name="T38" fmla="*/ 1 w 3042"/>
                <a:gd name="T39" fmla="*/ 1 h 4198"/>
                <a:gd name="T40" fmla="*/ 1 w 3042"/>
                <a:gd name="T41" fmla="*/ 1 h 4198"/>
                <a:gd name="T42" fmla="*/ 1 w 3042"/>
                <a:gd name="T43" fmla="*/ 1 h 4198"/>
                <a:gd name="T44" fmla="*/ 1 w 3042"/>
                <a:gd name="T45" fmla="*/ 0 h 4198"/>
                <a:gd name="T46" fmla="*/ 1 w 3042"/>
                <a:gd name="T47" fmla="*/ 1 h 4198"/>
                <a:gd name="T48" fmla="*/ 1 w 3042"/>
                <a:gd name="T49" fmla="*/ 1 h 4198"/>
                <a:gd name="T50" fmla="*/ 1 w 3042"/>
                <a:gd name="T51" fmla="*/ 1 h 4198"/>
                <a:gd name="T52" fmla="*/ 1 w 3042"/>
                <a:gd name="T53" fmla="*/ 1 h 4198"/>
                <a:gd name="T54" fmla="*/ 1 w 3042"/>
                <a:gd name="T55" fmla="*/ 1 h 4198"/>
                <a:gd name="T56" fmla="*/ 1 w 3042"/>
                <a:gd name="T57" fmla="*/ 1 h 4198"/>
                <a:gd name="T58" fmla="*/ 1 w 3042"/>
                <a:gd name="T59" fmla="*/ 1 h 4198"/>
                <a:gd name="T60" fmla="*/ 1 w 3042"/>
                <a:gd name="T61" fmla="*/ 1 h 4198"/>
                <a:gd name="T62" fmla="*/ 1 w 3042"/>
                <a:gd name="T63" fmla="*/ 1 h 4198"/>
                <a:gd name="T64" fmla="*/ 1 w 3042"/>
                <a:gd name="T65" fmla="*/ 1 h 4198"/>
                <a:gd name="T66" fmla="*/ 1 w 3042"/>
                <a:gd name="T67" fmla="*/ 1 h 4198"/>
                <a:gd name="T68" fmla="*/ 0 w 3042"/>
                <a:gd name="T69" fmla="*/ 1 h 4198"/>
                <a:gd name="T70" fmla="*/ 0 w 3042"/>
                <a:gd name="T71" fmla="*/ 1 h 419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042"/>
                <a:gd name="T109" fmla="*/ 0 h 4198"/>
                <a:gd name="T110" fmla="*/ 3042 w 3042"/>
                <a:gd name="T111" fmla="*/ 4198 h 419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042" h="4198">
                  <a:moveTo>
                    <a:pt x="0" y="2994"/>
                  </a:moveTo>
                  <a:lnTo>
                    <a:pt x="0" y="2065"/>
                  </a:lnTo>
                  <a:lnTo>
                    <a:pt x="139" y="1928"/>
                  </a:lnTo>
                  <a:lnTo>
                    <a:pt x="139" y="2329"/>
                  </a:lnTo>
                  <a:lnTo>
                    <a:pt x="356" y="2329"/>
                  </a:lnTo>
                  <a:lnTo>
                    <a:pt x="356" y="918"/>
                  </a:lnTo>
                  <a:lnTo>
                    <a:pt x="506" y="768"/>
                  </a:lnTo>
                  <a:lnTo>
                    <a:pt x="506" y="1101"/>
                  </a:lnTo>
                  <a:lnTo>
                    <a:pt x="1135" y="1101"/>
                  </a:lnTo>
                  <a:lnTo>
                    <a:pt x="1135" y="1916"/>
                  </a:lnTo>
                  <a:lnTo>
                    <a:pt x="1365" y="1916"/>
                  </a:lnTo>
                  <a:lnTo>
                    <a:pt x="1365" y="2236"/>
                  </a:lnTo>
                  <a:lnTo>
                    <a:pt x="1479" y="2236"/>
                  </a:lnTo>
                  <a:lnTo>
                    <a:pt x="1479" y="1215"/>
                  </a:lnTo>
                  <a:lnTo>
                    <a:pt x="1571" y="1215"/>
                  </a:lnTo>
                  <a:lnTo>
                    <a:pt x="1571" y="1468"/>
                  </a:lnTo>
                  <a:lnTo>
                    <a:pt x="1675" y="1468"/>
                  </a:lnTo>
                  <a:lnTo>
                    <a:pt x="1675" y="918"/>
                  </a:lnTo>
                  <a:lnTo>
                    <a:pt x="1823" y="918"/>
                  </a:lnTo>
                  <a:lnTo>
                    <a:pt x="1823" y="2112"/>
                  </a:lnTo>
                  <a:lnTo>
                    <a:pt x="1964" y="2112"/>
                  </a:lnTo>
                  <a:lnTo>
                    <a:pt x="1964" y="207"/>
                  </a:lnTo>
                  <a:lnTo>
                    <a:pt x="2173" y="0"/>
                  </a:lnTo>
                  <a:lnTo>
                    <a:pt x="2173" y="641"/>
                  </a:lnTo>
                  <a:lnTo>
                    <a:pt x="2489" y="641"/>
                  </a:lnTo>
                  <a:lnTo>
                    <a:pt x="2489" y="1376"/>
                  </a:lnTo>
                  <a:lnTo>
                    <a:pt x="2799" y="1376"/>
                  </a:lnTo>
                  <a:lnTo>
                    <a:pt x="2799" y="1044"/>
                  </a:lnTo>
                  <a:lnTo>
                    <a:pt x="2903" y="1044"/>
                  </a:lnTo>
                  <a:lnTo>
                    <a:pt x="2903" y="1985"/>
                  </a:lnTo>
                  <a:lnTo>
                    <a:pt x="3042" y="1985"/>
                  </a:lnTo>
                  <a:lnTo>
                    <a:pt x="3042" y="2631"/>
                  </a:lnTo>
                  <a:lnTo>
                    <a:pt x="2700" y="4198"/>
                  </a:lnTo>
                  <a:lnTo>
                    <a:pt x="172" y="4198"/>
                  </a:lnTo>
                  <a:lnTo>
                    <a:pt x="0" y="2994"/>
                  </a:lnTo>
                  <a:close/>
                </a:path>
              </a:pathLst>
            </a:custGeom>
            <a:solidFill>
              <a:srgbClr val="A86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09" name="Freeform 13"/>
            <p:cNvSpPr>
              <a:spLocks/>
            </p:cNvSpPr>
            <p:nvPr/>
          </p:nvSpPr>
          <p:spPr bwMode="auto">
            <a:xfrm>
              <a:off x="1292" y="2865"/>
              <a:ext cx="75" cy="926"/>
            </a:xfrm>
            <a:custGeom>
              <a:avLst/>
              <a:gdLst>
                <a:gd name="T0" fmla="*/ 0 w 151"/>
                <a:gd name="T1" fmla="*/ 0 h 1852"/>
                <a:gd name="T2" fmla="*/ 0 w 151"/>
                <a:gd name="T3" fmla="*/ 1 h 1852"/>
                <a:gd name="T4" fmla="*/ 0 w 151"/>
                <a:gd name="T5" fmla="*/ 1 h 1852"/>
                <a:gd name="T6" fmla="*/ 0 w 151"/>
                <a:gd name="T7" fmla="*/ 1 h 1852"/>
                <a:gd name="T8" fmla="*/ 0 w 151"/>
                <a:gd name="T9" fmla="*/ 0 h 1852"/>
                <a:gd name="T10" fmla="*/ 0 w 151"/>
                <a:gd name="T11" fmla="*/ 0 h 1852"/>
                <a:gd name="T12" fmla="*/ 0 60000 65536"/>
                <a:gd name="T13" fmla="*/ 0 60000 65536"/>
                <a:gd name="T14" fmla="*/ 0 60000 65536"/>
                <a:gd name="T15" fmla="*/ 0 60000 65536"/>
                <a:gd name="T16" fmla="*/ 0 60000 65536"/>
                <a:gd name="T17" fmla="*/ 0 60000 65536"/>
                <a:gd name="T18" fmla="*/ 0 w 151"/>
                <a:gd name="T19" fmla="*/ 0 h 1852"/>
                <a:gd name="T20" fmla="*/ 151 w 151"/>
                <a:gd name="T21" fmla="*/ 1852 h 1852"/>
              </a:gdLst>
              <a:ahLst/>
              <a:cxnLst>
                <a:cxn ang="T12">
                  <a:pos x="T0" y="T1"/>
                </a:cxn>
                <a:cxn ang="T13">
                  <a:pos x="T2" y="T3"/>
                </a:cxn>
                <a:cxn ang="T14">
                  <a:pos x="T4" y="T5"/>
                </a:cxn>
                <a:cxn ang="T15">
                  <a:pos x="T6" y="T7"/>
                </a:cxn>
                <a:cxn ang="T16">
                  <a:pos x="T8" y="T9"/>
                </a:cxn>
                <a:cxn ang="T17">
                  <a:pos x="T10" y="T11"/>
                </a:cxn>
              </a:cxnLst>
              <a:rect l="T18" t="T19" r="T20" b="T21"/>
              <a:pathLst>
                <a:path w="151" h="1852">
                  <a:moveTo>
                    <a:pt x="0" y="0"/>
                  </a:moveTo>
                  <a:lnTo>
                    <a:pt x="141" y="236"/>
                  </a:lnTo>
                  <a:lnTo>
                    <a:pt x="151" y="1852"/>
                  </a:lnTo>
                  <a:lnTo>
                    <a:pt x="4" y="1852"/>
                  </a:lnTo>
                  <a:lnTo>
                    <a:pt x="0" y="0"/>
                  </a:lnTo>
                  <a:close/>
                </a:path>
              </a:pathLst>
            </a:custGeom>
            <a:solidFill>
              <a:srgbClr val="8240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10" name="Freeform 14"/>
            <p:cNvSpPr>
              <a:spLocks/>
            </p:cNvSpPr>
            <p:nvPr/>
          </p:nvSpPr>
          <p:spPr bwMode="auto">
            <a:xfrm>
              <a:off x="1164" y="2660"/>
              <a:ext cx="130" cy="1131"/>
            </a:xfrm>
            <a:custGeom>
              <a:avLst/>
              <a:gdLst>
                <a:gd name="T0" fmla="*/ 1 w 258"/>
                <a:gd name="T1" fmla="*/ 0 h 2263"/>
                <a:gd name="T2" fmla="*/ 1 w 258"/>
                <a:gd name="T3" fmla="*/ 0 h 2263"/>
                <a:gd name="T4" fmla="*/ 0 w 258"/>
                <a:gd name="T5" fmla="*/ 0 h 2263"/>
                <a:gd name="T6" fmla="*/ 1 w 258"/>
                <a:gd name="T7" fmla="*/ 0 h 2263"/>
                <a:gd name="T8" fmla="*/ 1 w 258"/>
                <a:gd name="T9" fmla="*/ 0 h 2263"/>
                <a:gd name="T10" fmla="*/ 1 w 258"/>
                <a:gd name="T11" fmla="*/ 0 h 2263"/>
                <a:gd name="T12" fmla="*/ 0 60000 65536"/>
                <a:gd name="T13" fmla="*/ 0 60000 65536"/>
                <a:gd name="T14" fmla="*/ 0 60000 65536"/>
                <a:gd name="T15" fmla="*/ 0 60000 65536"/>
                <a:gd name="T16" fmla="*/ 0 60000 65536"/>
                <a:gd name="T17" fmla="*/ 0 60000 65536"/>
                <a:gd name="T18" fmla="*/ 0 w 258"/>
                <a:gd name="T19" fmla="*/ 0 h 2263"/>
                <a:gd name="T20" fmla="*/ 258 w 258"/>
                <a:gd name="T21" fmla="*/ 2263 h 2263"/>
              </a:gdLst>
              <a:ahLst/>
              <a:cxnLst>
                <a:cxn ang="T12">
                  <a:pos x="T0" y="T1"/>
                </a:cxn>
                <a:cxn ang="T13">
                  <a:pos x="T2" y="T3"/>
                </a:cxn>
                <a:cxn ang="T14">
                  <a:pos x="T4" y="T5"/>
                </a:cxn>
                <a:cxn ang="T15">
                  <a:pos x="T6" y="T7"/>
                </a:cxn>
                <a:cxn ang="T16">
                  <a:pos x="T8" y="T9"/>
                </a:cxn>
                <a:cxn ang="T17">
                  <a:pos x="T10" y="T11"/>
                </a:cxn>
              </a:cxnLst>
              <a:rect l="T18" t="T19" r="T20" b="T21"/>
              <a:pathLst>
                <a:path w="258" h="2263">
                  <a:moveTo>
                    <a:pt x="254" y="411"/>
                  </a:moveTo>
                  <a:lnTo>
                    <a:pt x="3" y="0"/>
                  </a:lnTo>
                  <a:lnTo>
                    <a:pt x="0" y="2263"/>
                  </a:lnTo>
                  <a:lnTo>
                    <a:pt x="258" y="2263"/>
                  </a:lnTo>
                  <a:lnTo>
                    <a:pt x="254" y="411"/>
                  </a:lnTo>
                  <a:close/>
                </a:path>
              </a:pathLst>
            </a:custGeom>
            <a:solidFill>
              <a:srgbClr val="591F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11" name="Freeform 15"/>
            <p:cNvSpPr>
              <a:spLocks/>
            </p:cNvSpPr>
            <p:nvPr/>
          </p:nvSpPr>
          <p:spPr bwMode="auto">
            <a:xfrm>
              <a:off x="544" y="2350"/>
              <a:ext cx="275" cy="1441"/>
            </a:xfrm>
            <a:custGeom>
              <a:avLst/>
              <a:gdLst>
                <a:gd name="T0" fmla="*/ 0 w 552"/>
                <a:gd name="T1" fmla="*/ 0 h 2882"/>
                <a:gd name="T2" fmla="*/ 0 w 552"/>
                <a:gd name="T3" fmla="*/ 1 h 2882"/>
                <a:gd name="T4" fmla="*/ 0 w 552"/>
                <a:gd name="T5" fmla="*/ 1 h 2882"/>
                <a:gd name="T6" fmla="*/ 0 w 552"/>
                <a:gd name="T7" fmla="*/ 1 h 2882"/>
                <a:gd name="T8" fmla="*/ 0 w 552"/>
                <a:gd name="T9" fmla="*/ 1 h 2882"/>
                <a:gd name="T10" fmla="*/ 0 w 552"/>
                <a:gd name="T11" fmla="*/ 1 h 2882"/>
                <a:gd name="T12" fmla="*/ 0 w 552"/>
                <a:gd name="T13" fmla="*/ 1 h 2882"/>
                <a:gd name="T14" fmla="*/ 0 w 552"/>
                <a:gd name="T15" fmla="*/ 1 h 2882"/>
                <a:gd name="T16" fmla="*/ 0 w 552"/>
                <a:gd name="T17" fmla="*/ 0 h 2882"/>
                <a:gd name="T18" fmla="*/ 0 w 552"/>
                <a:gd name="T19" fmla="*/ 0 h 288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2"/>
                <a:gd name="T31" fmla="*/ 0 h 2882"/>
                <a:gd name="T32" fmla="*/ 552 w 552"/>
                <a:gd name="T33" fmla="*/ 2882 h 288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2" h="2882">
                  <a:moveTo>
                    <a:pt x="57" y="0"/>
                  </a:moveTo>
                  <a:lnTo>
                    <a:pt x="358" y="328"/>
                  </a:lnTo>
                  <a:lnTo>
                    <a:pt x="358" y="1186"/>
                  </a:lnTo>
                  <a:lnTo>
                    <a:pt x="458" y="1285"/>
                  </a:lnTo>
                  <a:lnTo>
                    <a:pt x="552" y="1311"/>
                  </a:lnTo>
                  <a:lnTo>
                    <a:pt x="529" y="2882"/>
                  </a:lnTo>
                  <a:lnTo>
                    <a:pt x="356" y="2882"/>
                  </a:lnTo>
                  <a:lnTo>
                    <a:pt x="0" y="1386"/>
                  </a:lnTo>
                  <a:lnTo>
                    <a:pt x="57" y="0"/>
                  </a:lnTo>
                  <a:close/>
                </a:path>
              </a:pathLst>
            </a:custGeom>
            <a:solidFill>
              <a:srgbClr val="8240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12" name="Freeform 16"/>
            <p:cNvSpPr>
              <a:spLocks/>
            </p:cNvSpPr>
            <p:nvPr/>
          </p:nvSpPr>
          <p:spPr bwMode="auto">
            <a:xfrm>
              <a:off x="325" y="3043"/>
              <a:ext cx="280" cy="748"/>
            </a:xfrm>
            <a:custGeom>
              <a:avLst/>
              <a:gdLst>
                <a:gd name="T0" fmla="*/ 1 w 559"/>
                <a:gd name="T1" fmla="*/ 0 h 1496"/>
                <a:gd name="T2" fmla="*/ 1 w 559"/>
                <a:gd name="T3" fmla="*/ 0 h 1496"/>
                <a:gd name="T4" fmla="*/ 1 w 559"/>
                <a:gd name="T5" fmla="*/ 1 h 1496"/>
                <a:gd name="T6" fmla="*/ 1 w 559"/>
                <a:gd name="T7" fmla="*/ 1 h 1496"/>
                <a:gd name="T8" fmla="*/ 0 w 559"/>
                <a:gd name="T9" fmla="*/ 1 h 1496"/>
                <a:gd name="T10" fmla="*/ 1 w 559"/>
                <a:gd name="T11" fmla="*/ 0 h 1496"/>
                <a:gd name="T12" fmla="*/ 1 w 559"/>
                <a:gd name="T13" fmla="*/ 0 h 1496"/>
                <a:gd name="T14" fmla="*/ 0 60000 65536"/>
                <a:gd name="T15" fmla="*/ 0 60000 65536"/>
                <a:gd name="T16" fmla="*/ 0 60000 65536"/>
                <a:gd name="T17" fmla="*/ 0 60000 65536"/>
                <a:gd name="T18" fmla="*/ 0 60000 65536"/>
                <a:gd name="T19" fmla="*/ 0 60000 65536"/>
                <a:gd name="T20" fmla="*/ 0 60000 65536"/>
                <a:gd name="T21" fmla="*/ 0 w 559"/>
                <a:gd name="T22" fmla="*/ 0 h 1496"/>
                <a:gd name="T23" fmla="*/ 559 w 559"/>
                <a:gd name="T24" fmla="*/ 1496 h 14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59" h="1496">
                  <a:moveTo>
                    <a:pt x="242" y="0"/>
                  </a:moveTo>
                  <a:lnTo>
                    <a:pt x="559" y="0"/>
                  </a:lnTo>
                  <a:lnTo>
                    <a:pt x="559" y="1496"/>
                  </a:lnTo>
                  <a:lnTo>
                    <a:pt x="12" y="1496"/>
                  </a:lnTo>
                  <a:lnTo>
                    <a:pt x="0" y="1009"/>
                  </a:lnTo>
                  <a:lnTo>
                    <a:pt x="242" y="0"/>
                  </a:lnTo>
                  <a:close/>
                </a:path>
              </a:pathLst>
            </a:custGeom>
            <a:solidFill>
              <a:srgbClr val="8240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13" name="Freeform 17"/>
            <p:cNvSpPr>
              <a:spLocks/>
            </p:cNvSpPr>
            <p:nvPr/>
          </p:nvSpPr>
          <p:spPr bwMode="auto">
            <a:xfrm>
              <a:off x="288" y="3043"/>
              <a:ext cx="158" cy="748"/>
            </a:xfrm>
            <a:custGeom>
              <a:avLst/>
              <a:gdLst>
                <a:gd name="T0" fmla="*/ 1 w 316"/>
                <a:gd name="T1" fmla="*/ 1 h 1496"/>
                <a:gd name="T2" fmla="*/ 1 w 316"/>
                <a:gd name="T3" fmla="*/ 1 h 1496"/>
                <a:gd name="T4" fmla="*/ 1 w 316"/>
                <a:gd name="T5" fmla="*/ 1 h 1496"/>
                <a:gd name="T6" fmla="*/ 1 w 316"/>
                <a:gd name="T7" fmla="*/ 1 h 1496"/>
                <a:gd name="T8" fmla="*/ 1 w 316"/>
                <a:gd name="T9" fmla="*/ 1 h 1496"/>
                <a:gd name="T10" fmla="*/ 1 w 316"/>
                <a:gd name="T11" fmla="*/ 0 h 1496"/>
                <a:gd name="T12" fmla="*/ 0 w 316"/>
                <a:gd name="T13" fmla="*/ 1 h 1496"/>
                <a:gd name="T14" fmla="*/ 0 w 316"/>
                <a:gd name="T15" fmla="*/ 1 h 1496"/>
                <a:gd name="T16" fmla="*/ 1 w 316"/>
                <a:gd name="T17" fmla="*/ 1 h 1496"/>
                <a:gd name="T18" fmla="*/ 1 w 316"/>
                <a:gd name="T19" fmla="*/ 1 h 14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16"/>
                <a:gd name="T31" fmla="*/ 0 h 1496"/>
                <a:gd name="T32" fmla="*/ 316 w 316"/>
                <a:gd name="T33" fmla="*/ 1496 h 14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16" h="1496">
                  <a:moveTo>
                    <a:pt x="122" y="1496"/>
                  </a:moveTo>
                  <a:lnTo>
                    <a:pt x="122" y="990"/>
                  </a:lnTo>
                  <a:lnTo>
                    <a:pt x="207" y="990"/>
                  </a:lnTo>
                  <a:lnTo>
                    <a:pt x="207" y="509"/>
                  </a:lnTo>
                  <a:lnTo>
                    <a:pt x="316" y="509"/>
                  </a:lnTo>
                  <a:lnTo>
                    <a:pt x="316" y="0"/>
                  </a:lnTo>
                  <a:lnTo>
                    <a:pt x="0" y="279"/>
                  </a:lnTo>
                  <a:lnTo>
                    <a:pt x="0" y="1496"/>
                  </a:lnTo>
                  <a:lnTo>
                    <a:pt x="122" y="1496"/>
                  </a:lnTo>
                  <a:close/>
                </a:path>
              </a:pathLst>
            </a:custGeom>
            <a:solidFill>
              <a:srgbClr val="591F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14" name="Freeform 18"/>
            <p:cNvSpPr>
              <a:spLocks/>
            </p:cNvSpPr>
            <p:nvPr/>
          </p:nvSpPr>
          <p:spPr bwMode="auto">
            <a:xfrm>
              <a:off x="497" y="2350"/>
              <a:ext cx="75" cy="694"/>
            </a:xfrm>
            <a:custGeom>
              <a:avLst/>
              <a:gdLst>
                <a:gd name="T0" fmla="*/ 0 w 150"/>
                <a:gd name="T1" fmla="*/ 1 h 1388"/>
                <a:gd name="T2" fmla="*/ 0 w 150"/>
                <a:gd name="T3" fmla="*/ 1 h 1388"/>
                <a:gd name="T4" fmla="*/ 1 w 150"/>
                <a:gd name="T5" fmla="*/ 0 h 1388"/>
                <a:gd name="T6" fmla="*/ 1 w 150"/>
                <a:gd name="T7" fmla="*/ 1 h 1388"/>
                <a:gd name="T8" fmla="*/ 0 w 150"/>
                <a:gd name="T9" fmla="*/ 1 h 1388"/>
                <a:gd name="T10" fmla="*/ 0 w 150"/>
                <a:gd name="T11" fmla="*/ 1 h 1388"/>
                <a:gd name="T12" fmla="*/ 0 60000 65536"/>
                <a:gd name="T13" fmla="*/ 0 60000 65536"/>
                <a:gd name="T14" fmla="*/ 0 60000 65536"/>
                <a:gd name="T15" fmla="*/ 0 60000 65536"/>
                <a:gd name="T16" fmla="*/ 0 60000 65536"/>
                <a:gd name="T17" fmla="*/ 0 60000 65536"/>
                <a:gd name="T18" fmla="*/ 0 w 150"/>
                <a:gd name="T19" fmla="*/ 0 h 1388"/>
                <a:gd name="T20" fmla="*/ 150 w 150"/>
                <a:gd name="T21" fmla="*/ 1388 h 1388"/>
              </a:gdLst>
              <a:ahLst/>
              <a:cxnLst>
                <a:cxn ang="T12">
                  <a:pos x="T0" y="T1"/>
                </a:cxn>
                <a:cxn ang="T13">
                  <a:pos x="T2" y="T3"/>
                </a:cxn>
                <a:cxn ang="T14">
                  <a:pos x="T4" y="T5"/>
                </a:cxn>
                <a:cxn ang="T15">
                  <a:pos x="T6" y="T7"/>
                </a:cxn>
                <a:cxn ang="T16">
                  <a:pos x="T8" y="T9"/>
                </a:cxn>
                <a:cxn ang="T17">
                  <a:pos x="T10" y="T11"/>
                </a:cxn>
              </a:cxnLst>
              <a:rect l="T18" t="T19" r="T20" b="T21"/>
              <a:pathLst>
                <a:path w="150" h="1388">
                  <a:moveTo>
                    <a:pt x="0" y="1388"/>
                  </a:moveTo>
                  <a:lnTo>
                    <a:pt x="0" y="119"/>
                  </a:lnTo>
                  <a:lnTo>
                    <a:pt x="150" y="0"/>
                  </a:lnTo>
                  <a:lnTo>
                    <a:pt x="150" y="1388"/>
                  </a:lnTo>
                  <a:lnTo>
                    <a:pt x="0" y="1388"/>
                  </a:lnTo>
                  <a:close/>
                </a:path>
              </a:pathLst>
            </a:custGeom>
            <a:solidFill>
              <a:srgbClr val="591F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15" name="Freeform 19"/>
            <p:cNvSpPr>
              <a:spLocks/>
            </p:cNvSpPr>
            <p:nvPr/>
          </p:nvSpPr>
          <p:spPr bwMode="auto">
            <a:xfrm>
              <a:off x="604" y="2802"/>
              <a:ext cx="118" cy="989"/>
            </a:xfrm>
            <a:custGeom>
              <a:avLst/>
              <a:gdLst>
                <a:gd name="T0" fmla="*/ 0 w 238"/>
                <a:gd name="T1" fmla="*/ 0 h 1977"/>
                <a:gd name="T2" fmla="*/ 0 w 238"/>
                <a:gd name="T3" fmla="*/ 1 h 1977"/>
                <a:gd name="T4" fmla="*/ 0 w 238"/>
                <a:gd name="T5" fmla="*/ 1 h 1977"/>
                <a:gd name="T6" fmla="*/ 0 w 238"/>
                <a:gd name="T7" fmla="*/ 1 h 1977"/>
                <a:gd name="T8" fmla="*/ 0 w 238"/>
                <a:gd name="T9" fmla="*/ 0 h 1977"/>
                <a:gd name="T10" fmla="*/ 0 w 238"/>
                <a:gd name="T11" fmla="*/ 0 h 1977"/>
                <a:gd name="T12" fmla="*/ 0 60000 65536"/>
                <a:gd name="T13" fmla="*/ 0 60000 65536"/>
                <a:gd name="T14" fmla="*/ 0 60000 65536"/>
                <a:gd name="T15" fmla="*/ 0 60000 65536"/>
                <a:gd name="T16" fmla="*/ 0 60000 65536"/>
                <a:gd name="T17" fmla="*/ 0 60000 65536"/>
                <a:gd name="T18" fmla="*/ 0 w 238"/>
                <a:gd name="T19" fmla="*/ 0 h 1977"/>
                <a:gd name="T20" fmla="*/ 238 w 238"/>
                <a:gd name="T21" fmla="*/ 1977 h 1977"/>
              </a:gdLst>
              <a:ahLst/>
              <a:cxnLst>
                <a:cxn ang="T12">
                  <a:pos x="T0" y="T1"/>
                </a:cxn>
                <a:cxn ang="T13">
                  <a:pos x="T2" y="T3"/>
                </a:cxn>
                <a:cxn ang="T14">
                  <a:pos x="T4" y="T5"/>
                </a:cxn>
                <a:cxn ang="T15">
                  <a:pos x="T6" y="T7"/>
                </a:cxn>
                <a:cxn ang="T16">
                  <a:pos x="T8" y="T9"/>
                </a:cxn>
                <a:cxn ang="T17">
                  <a:pos x="T10" y="T11"/>
                </a:cxn>
              </a:cxnLst>
              <a:rect l="T18" t="T19" r="T20" b="T21"/>
              <a:pathLst>
                <a:path w="238" h="1977">
                  <a:moveTo>
                    <a:pt x="0" y="0"/>
                  </a:moveTo>
                  <a:lnTo>
                    <a:pt x="2" y="1977"/>
                  </a:lnTo>
                  <a:lnTo>
                    <a:pt x="236" y="1977"/>
                  </a:lnTo>
                  <a:lnTo>
                    <a:pt x="238" y="281"/>
                  </a:lnTo>
                  <a:lnTo>
                    <a:pt x="0" y="0"/>
                  </a:lnTo>
                  <a:close/>
                </a:path>
              </a:pathLst>
            </a:custGeom>
            <a:solidFill>
              <a:srgbClr val="591F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16" name="Freeform 20"/>
            <p:cNvSpPr>
              <a:spLocks/>
            </p:cNvSpPr>
            <p:nvPr/>
          </p:nvSpPr>
          <p:spPr bwMode="auto">
            <a:xfrm>
              <a:off x="1554" y="1871"/>
              <a:ext cx="141" cy="1918"/>
            </a:xfrm>
            <a:custGeom>
              <a:avLst/>
              <a:gdLst>
                <a:gd name="T0" fmla="*/ 1 w 281"/>
                <a:gd name="T1" fmla="*/ 0 h 3837"/>
                <a:gd name="T2" fmla="*/ 0 w 281"/>
                <a:gd name="T3" fmla="*/ 0 h 3837"/>
                <a:gd name="T4" fmla="*/ 0 w 281"/>
                <a:gd name="T5" fmla="*/ 0 h 3837"/>
                <a:gd name="T6" fmla="*/ 1 w 281"/>
                <a:gd name="T7" fmla="*/ 0 h 3837"/>
                <a:gd name="T8" fmla="*/ 1 w 281"/>
                <a:gd name="T9" fmla="*/ 0 h 3837"/>
                <a:gd name="T10" fmla="*/ 1 w 281"/>
                <a:gd name="T11" fmla="*/ 0 h 3837"/>
                <a:gd name="T12" fmla="*/ 0 60000 65536"/>
                <a:gd name="T13" fmla="*/ 0 60000 65536"/>
                <a:gd name="T14" fmla="*/ 0 60000 65536"/>
                <a:gd name="T15" fmla="*/ 0 60000 65536"/>
                <a:gd name="T16" fmla="*/ 0 60000 65536"/>
                <a:gd name="T17" fmla="*/ 0 60000 65536"/>
                <a:gd name="T18" fmla="*/ 0 w 281"/>
                <a:gd name="T19" fmla="*/ 0 h 3837"/>
                <a:gd name="T20" fmla="*/ 281 w 281"/>
                <a:gd name="T21" fmla="*/ 3837 h 3837"/>
              </a:gdLst>
              <a:ahLst/>
              <a:cxnLst>
                <a:cxn ang="T12">
                  <a:pos x="T0" y="T1"/>
                </a:cxn>
                <a:cxn ang="T13">
                  <a:pos x="T2" y="T3"/>
                </a:cxn>
                <a:cxn ang="T14">
                  <a:pos x="T4" y="T5"/>
                </a:cxn>
                <a:cxn ang="T15">
                  <a:pos x="T6" y="T7"/>
                </a:cxn>
                <a:cxn ang="T16">
                  <a:pos x="T8" y="T9"/>
                </a:cxn>
                <a:cxn ang="T17">
                  <a:pos x="T10" y="T11"/>
                </a:cxn>
              </a:cxnLst>
              <a:rect l="T18" t="T19" r="T20" b="T21"/>
              <a:pathLst>
                <a:path w="281" h="3837">
                  <a:moveTo>
                    <a:pt x="272" y="0"/>
                  </a:moveTo>
                  <a:lnTo>
                    <a:pt x="0" y="219"/>
                  </a:lnTo>
                  <a:lnTo>
                    <a:pt x="0" y="3837"/>
                  </a:lnTo>
                  <a:lnTo>
                    <a:pt x="281" y="3835"/>
                  </a:lnTo>
                  <a:lnTo>
                    <a:pt x="272" y="0"/>
                  </a:lnTo>
                  <a:close/>
                </a:path>
              </a:pathLst>
            </a:custGeom>
            <a:solidFill>
              <a:srgbClr val="591F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17" name="Freeform 21"/>
            <p:cNvSpPr>
              <a:spLocks/>
            </p:cNvSpPr>
            <p:nvPr/>
          </p:nvSpPr>
          <p:spPr bwMode="auto">
            <a:xfrm>
              <a:off x="1690" y="1873"/>
              <a:ext cx="117" cy="1916"/>
            </a:xfrm>
            <a:custGeom>
              <a:avLst/>
              <a:gdLst>
                <a:gd name="T0" fmla="*/ 0 w 234"/>
                <a:gd name="T1" fmla="*/ 0 h 3833"/>
                <a:gd name="T2" fmla="*/ 1 w 234"/>
                <a:gd name="T3" fmla="*/ 0 h 3833"/>
                <a:gd name="T4" fmla="*/ 1 w 234"/>
                <a:gd name="T5" fmla="*/ 0 h 3833"/>
                <a:gd name="T6" fmla="*/ 1 w 234"/>
                <a:gd name="T7" fmla="*/ 0 h 3833"/>
                <a:gd name="T8" fmla="*/ 0 w 234"/>
                <a:gd name="T9" fmla="*/ 0 h 3833"/>
                <a:gd name="T10" fmla="*/ 0 w 234"/>
                <a:gd name="T11" fmla="*/ 0 h 3833"/>
                <a:gd name="T12" fmla="*/ 0 60000 65536"/>
                <a:gd name="T13" fmla="*/ 0 60000 65536"/>
                <a:gd name="T14" fmla="*/ 0 60000 65536"/>
                <a:gd name="T15" fmla="*/ 0 60000 65536"/>
                <a:gd name="T16" fmla="*/ 0 60000 65536"/>
                <a:gd name="T17" fmla="*/ 0 60000 65536"/>
                <a:gd name="T18" fmla="*/ 0 w 234"/>
                <a:gd name="T19" fmla="*/ 0 h 3833"/>
                <a:gd name="T20" fmla="*/ 234 w 234"/>
                <a:gd name="T21" fmla="*/ 3833 h 3833"/>
              </a:gdLst>
              <a:ahLst/>
              <a:cxnLst>
                <a:cxn ang="T12">
                  <a:pos x="T0" y="T1"/>
                </a:cxn>
                <a:cxn ang="T13">
                  <a:pos x="T2" y="T3"/>
                </a:cxn>
                <a:cxn ang="T14">
                  <a:pos x="T4" y="T5"/>
                </a:cxn>
                <a:cxn ang="T15">
                  <a:pos x="T6" y="T7"/>
                </a:cxn>
                <a:cxn ang="T16">
                  <a:pos x="T8" y="T9"/>
                </a:cxn>
                <a:cxn ang="T17">
                  <a:pos x="T10" y="T11"/>
                </a:cxn>
              </a:cxnLst>
              <a:rect l="T18" t="T19" r="T20" b="T21"/>
              <a:pathLst>
                <a:path w="234" h="3833">
                  <a:moveTo>
                    <a:pt x="0" y="0"/>
                  </a:moveTo>
                  <a:lnTo>
                    <a:pt x="234" y="348"/>
                  </a:lnTo>
                  <a:lnTo>
                    <a:pt x="232" y="3833"/>
                  </a:lnTo>
                  <a:lnTo>
                    <a:pt x="9" y="3833"/>
                  </a:lnTo>
                  <a:lnTo>
                    <a:pt x="0" y="0"/>
                  </a:lnTo>
                  <a:close/>
                </a:path>
              </a:pathLst>
            </a:custGeom>
            <a:solidFill>
              <a:srgbClr val="8240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18" name="Freeform 22"/>
            <p:cNvSpPr>
              <a:spLocks/>
            </p:cNvSpPr>
            <p:nvPr/>
          </p:nvSpPr>
          <p:spPr bwMode="auto">
            <a:xfrm>
              <a:off x="1854" y="2940"/>
              <a:ext cx="46" cy="851"/>
            </a:xfrm>
            <a:custGeom>
              <a:avLst/>
              <a:gdLst>
                <a:gd name="T0" fmla="*/ 0 w 91"/>
                <a:gd name="T1" fmla="*/ 0 h 1702"/>
                <a:gd name="T2" fmla="*/ 1 w 91"/>
                <a:gd name="T3" fmla="*/ 1 h 1702"/>
                <a:gd name="T4" fmla="*/ 1 w 91"/>
                <a:gd name="T5" fmla="*/ 1 h 1702"/>
                <a:gd name="T6" fmla="*/ 0 w 91"/>
                <a:gd name="T7" fmla="*/ 1 h 1702"/>
                <a:gd name="T8" fmla="*/ 0 w 91"/>
                <a:gd name="T9" fmla="*/ 0 h 1702"/>
                <a:gd name="T10" fmla="*/ 0 w 91"/>
                <a:gd name="T11" fmla="*/ 0 h 1702"/>
                <a:gd name="T12" fmla="*/ 0 60000 65536"/>
                <a:gd name="T13" fmla="*/ 0 60000 65536"/>
                <a:gd name="T14" fmla="*/ 0 60000 65536"/>
                <a:gd name="T15" fmla="*/ 0 60000 65536"/>
                <a:gd name="T16" fmla="*/ 0 60000 65536"/>
                <a:gd name="T17" fmla="*/ 0 60000 65536"/>
                <a:gd name="T18" fmla="*/ 0 w 91"/>
                <a:gd name="T19" fmla="*/ 0 h 1702"/>
                <a:gd name="T20" fmla="*/ 91 w 91"/>
                <a:gd name="T21" fmla="*/ 1702 h 1702"/>
              </a:gdLst>
              <a:ahLst/>
              <a:cxnLst>
                <a:cxn ang="T12">
                  <a:pos x="T0" y="T1"/>
                </a:cxn>
                <a:cxn ang="T13">
                  <a:pos x="T2" y="T3"/>
                </a:cxn>
                <a:cxn ang="T14">
                  <a:pos x="T4" y="T5"/>
                </a:cxn>
                <a:cxn ang="T15">
                  <a:pos x="T6" y="T7"/>
                </a:cxn>
                <a:cxn ang="T16">
                  <a:pos x="T8" y="T9"/>
                </a:cxn>
                <a:cxn ang="T17">
                  <a:pos x="T10" y="T11"/>
                </a:cxn>
              </a:cxnLst>
              <a:rect l="T18" t="T19" r="T20" b="T21"/>
              <a:pathLst>
                <a:path w="91" h="1702">
                  <a:moveTo>
                    <a:pt x="0" y="0"/>
                  </a:moveTo>
                  <a:lnTo>
                    <a:pt x="91" y="135"/>
                  </a:lnTo>
                  <a:lnTo>
                    <a:pt x="91" y="1702"/>
                  </a:lnTo>
                  <a:lnTo>
                    <a:pt x="0" y="1702"/>
                  </a:lnTo>
                  <a:lnTo>
                    <a:pt x="0" y="0"/>
                  </a:lnTo>
                  <a:close/>
                </a:path>
              </a:pathLst>
            </a:custGeom>
            <a:solidFill>
              <a:srgbClr val="8240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19" name="Freeform 23"/>
            <p:cNvSpPr>
              <a:spLocks/>
            </p:cNvSpPr>
            <p:nvPr/>
          </p:nvSpPr>
          <p:spPr bwMode="auto">
            <a:xfrm>
              <a:off x="1729" y="2736"/>
              <a:ext cx="125" cy="1055"/>
            </a:xfrm>
            <a:custGeom>
              <a:avLst/>
              <a:gdLst>
                <a:gd name="T0" fmla="*/ 0 w 251"/>
                <a:gd name="T1" fmla="*/ 0 h 2111"/>
                <a:gd name="T2" fmla="*/ 0 w 251"/>
                <a:gd name="T3" fmla="*/ 0 h 2111"/>
                <a:gd name="T4" fmla="*/ 0 w 251"/>
                <a:gd name="T5" fmla="*/ 0 h 2111"/>
                <a:gd name="T6" fmla="*/ 0 w 251"/>
                <a:gd name="T7" fmla="*/ 0 h 2111"/>
                <a:gd name="T8" fmla="*/ 0 w 251"/>
                <a:gd name="T9" fmla="*/ 0 h 2111"/>
                <a:gd name="T10" fmla="*/ 0 w 251"/>
                <a:gd name="T11" fmla="*/ 0 h 2111"/>
                <a:gd name="T12" fmla="*/ 0 60000 65536"/>
                <a:gd name="T13" fmla="*/ 0 60000 65536"/>
                <a:gd name="T14" fmla="*/ 0 60000 65536"/>
                <a:gd name="T15" fmla="*/ 0 60000 65536"/>
                <a:gd name="T16" fmla="*/ 0 60000 65536"/>
                <a:gd name="T17" fmla="*/ 0 60000 65536"/>
                <a:gd name="T18" fmla="*/ 0 w 251"/>
                <a:gd name="T19" fmla="*/ 0 h 2111"/>
                <a:gd name="T20" fmla="*/ 251 w 251"/>
                <a:gd name="T21" fmla="*/ 2111 h 2111"/>
              </a:gdLst>
              <a:ahLst/>
              <a:cxnLst>
                <a:cxn ang="T12">
                  <a:pos x="T0" y="T1"/>
                </a:cxn>
                <a:cxn ang="T13">
                  <a:pos x="T2" y="T3"/>
                </a:cxn>
                <a:cxn ang="T14">
                  <a:pos x="T4" y="T5"/>
                </a:cxn>
                <a:cxn ang="T15">
                  <a:pos x="T6" y="T7"/>
                </a:cxn>
                <a:cxn ang="T16">
                  <a:pos x="T8" y="T9"/>
                </a:cxn>
                <a:cxn ang="T17">
                  <a:pos x="T10" y="T11"/>
                </a:cxn>
              </a:cxnLst>
              <a:rect l="T18" t="T19" r="T20" b="T21"/>
              <a:pathLst>
                <a:path w="251" h="2111">
                  <a:moveTo>
                    <a:pt x="251" y="409"/>
                  </a:moveTo>
                  <a:lnTo>
                    <a:pt x="0" y="0"/>
                  </a:lnTo>
                  <a:lnTo>
                    <a:pt x="0" y="2111"/>
                  </a:lnTo>
                  <a:lnTo>
                    <a:pt x="251" y="2111"/>
                  </a:lnTo>
                  <a:lnTo>
                    <a:pt x="251" y="409"/>
                  </a:lnTo>
                  <a:close/>
                </a:path>
              </a:pathLst>
            </a:custGeom>
            <a:solidFill>
              <a:srgbClr val="591F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20" name="Freeform 24"/>
            <p:cNvSpPr>
              <a:spLocks/>
            </p:cNvSpPr>
            <p:nvPr/>
          </p:nvSpPr>
          <p:spPr bwMode="auto">
            <a:xfrm>
              <a:off x="846" y="1796"/>
              <a:ext cx="238" cy="1995"/>
            </a:xfrm>
            <a:custGeom>
              <a:avLst/>
              <a:gdLst>
                <a:gd name="T0" fmla="*/ 1 w 475"/>
                <a:gd name="T1" fmla="*/ 0 h 3991"/>
                <a:gd name="T2" fmla="*/ 1 w 475"/>
                <a:gd name="T3" fmla="*/ 0 h 3991"/>
                <a:gd name="T4" fmla="*/ 1 w 475"/>
                <a:gd name="T5" fmla="*/ 0 h 3991"/>
                <a:gd name="T6" fmla="*/ 1 w 475"/>
                <a:gd name="T7" fmla="*/ 0 h 3991"/>
                <a:gd name="T8" fmla="*/ 1 w 475"/>
                <a:gd name="T9" fmla="*/ 0 h 3991"/>
                <a:gd name="T10" fmla="*/ 1 w 475"/>
                <a:gd name="T11" fmla="*/ 0 h 3991"/>
                <a:gd name="T12" fmla="*/ 0 w 475"/>
                <a:gd name="T13" fmla="*/ 0 h 3991"/>
                <a:gd name="T14" fmla="*/ 1 w 475"/>
                <a:gd name="T15" fmla="*/ 0 h 3991"/>
                <a:gd name="T16" fmla="*/ 1 w 475"/>
                <a:gd name="T17" fmla="*/ 0 h 39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75"/>
                <a:gd name="T28" fmla="*/ 0 h 3991"/>
                <a:gd name="T29" fmla="*/ 475 w 475"/>
                <a:gd name="T30" fmla="*/ 3991 h 39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75" h="3991">
                  <a:moveTo>
                    <a:pt x="64" y="0"/>
                  </a:moveTo>
                  <a:lnTo>
                    <a:pt x="319" y="392"/>
                  </a:lnTo>
                  <a:lnTo>
                    <a:pt x="319" y="1590"/>
                  </a:lnTo>
                  <a:lnTo>
                    <a:pt x="471" y="1772"/>
                  </a:lnTo>
                  <a:lnTo>
                    <a:pt x="475" y="3991"/>
                  </a:lnTo>
                  <a:lnTo>
                    <a:pt x="68" y="3991"/>
                  </a:lnTo>
                  <a:lnTo>
                    <a:pt x="0" y="3268"/>
                  </a:lnTo>
                  <a:lnTo>
                    <a:pt x="64" y="0"/>
                  </a:lnTo>
                  <a:close/>
                </a:path>
              </a:pathLst>
            </a:custGeom>
            <a:solidFill>
              <a:srgbClr val="8240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21" name="Freeform 25"/>
            <p:cNvSpPr>
              <a:spLocks/>
            </p:cNvSpPr>
            <p:nvPr/>
          </p:nvSpPr>
          <p:spPr bwMode="auto">
            <a:xfrm>
              <a:off x="773" y="1651"/>
              <a:ext cx="107" cy="2140"/>
            </a:xfrm>
            <a:custGeom>
              <a:avLst/>
              <a:gdLst>
                <a:gd name="T0" fmla="*/ 0 w 215"/>
                <a:gd name="T1" fmla="*/ 1 h 4280"/>
                <a:gd name="T2" fmla="*/ 0 w 215"/>
                <a:gd name="T3" fmla="*/ 1 h 4280"/>
                <a:gd name="T4" fmla="*/ 0 w 215"/>
                <a:gd name="T5" fmla="*/ 1 h 4280"/>
                <a:gd name="T6" fmla="*/ 0 w 215"/>
                <a:gd name="T7" fmla="*/ 0 h 4280"/>
                <a:gd name="T8" fmla="*/ 0 w 215"/>
                <a:gd name="T9" fmla="*/ 1 h 4280"/>
                <a:gd name="T10" fmla="*/ 0 w 215"/>
                <a:gd name="T11" fmla="*/ 1 h 4280"/>
                <a:gd name="T12" fmla="*/ 0 w 215"/>
                <a:gd name="T13" fmla="*/ 1 h 4280"/>
                <a:gd name="T14" fmla="*/ 0 w 215"/>
                <a:gd name="T15" fmla="*/ 1 h 4280"/>
                <a:gd name="T16" fmla="*/ 0 60000 65536"/>
                <a:gd name="T17" fmla="*/ 0 60000 65536"/>
                <a:gd name="T18" fmla="*/ 0 60000 65536"/>
                <a:gd name="T19" fmla="*/ 0 60000 65536"/>
                <a:gd name="T20" fmla="*/ 0 60000 65536"/>
                <a:gd name="T21" fmla="*/ 0 60000 65536"/>
                <a:gd name="T22" fmla="*/ 0 60000 65536"/>
                <a:gd name="T23" fmla="*/ 0 60000 65536"/>
                <a:gd name="T24" fmla="*/ 0 w 215"/>
                <a:gd name="T25" fmla="*/ 0 h 4280"/>
                <a:gd name="T26" fmla="*/ 215 w 215"/>
                <a:gd name="T27" fmla="*/ 4280 h 42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5" h="4280">
                  <a:moveTo>
                    <a:pt x="71" y="4280"/>
                  </a:moveTo>
                  <a:lnTo>
                    <a:pt x="71" y="2749"/>
                  </a:lnTo>
                  <a:lnTo>
                    <a:pt x="0" y="2683"/>
                  </a:lnTo>
                  <a:lnTo>
                    <a:pt x="0" y="0"/>
                  </a:lnTo>
                  <a:lnTo>
                    <a:pt x="211" y="289"/>
                  </a:lnTo>
                  <a:lnTo>
                    <a:pt x="215" y="4280"/>
                  </a:lnTo>
                  <a:lnTo>
                    <a:pt x="71" y="4280"/>
                  </a:lnTo>
                  <a:close/>
                </a:path>
              </a:pathLst>
            </a:custGeom>
            <a:solidFill>
              <a:srgbClr val="591F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22" name="Freeform 26"/>
            <p:cNvSpPr>
              <a:spLocks/>
            </p:cNvSpPr>
            <p:nvPr/>
          </p:nvSpPr>
          <p:spPr bwMode="auto">
            <a:xfrm>
              <a:off x="883" y="2672"/>
              <a:ext cx="118" cy="42"/>
            </a:xfrm>
            <a:custGeom>
              <a:avLst/>
              <a:gdLst>
                <a:gd name="T0" fmla="*/ 0 w 236"/>
                <a:gd name="T1" fmla="*/ 0 h 84"/>
                <a:gd name="T2" fmla="*/ 1 w 236"/>
                <a:gd name="T3" fmla="*/ 1 h 84"/>
                <a:gd name="T4" fmla="*/ 1 w 236"/>
                <a:gd name="T5" fmla="*/ 1 h 84"/>
                <a:gd name="T6" fmla="*/ 0 w 236"/>
                <a:gd name="T7" fmla="*/ 0 h 84"/>
                <a:gd name="T8" fmla="*/ 0 w 236"/>
                <a:gd name="T9" fmla="*/ 0 h 84"/>
                <a:gd name="T10" fmla="*/ 0 60000 65536"/>
                <a:gd name="T11" fmla="*/ 0 60000 65536"/>
                <a:gd name="T12" fmla="*/ 0 60000 65536"/>
                <a:gd name="T13" fmla="*/ 0 60000 65536"/>
                <a:gd name="T14" fmla="*/ 0 60000 65536"/>
                <a:gd name="T15" fmla="*/ 0 w 236"/>
                <a:gd name="T16" fmla="*/ 0 h 84"/>
                <a:gd name="T17" fmla="*/ 236 w 236"/>
                <a:gd name="T18" fmla="*/ 84 h 84"/>
              </a:gdLst>
              <a:ahLst/>
              <a:cxnLst>
                <a:cxn ang="T10">
                  <a:pos x="T0" y="T1"/>
                </a:cxn>
                <a:cxn ang="T11">
                  <a:pos x="T2" y="T3"/>
                </a:cxn>
                <a:cxn ang="T12">
                  <a:pos x="T4" y="T5"/>
                </a:cxn>
                <a:cxn ang="T13">
                  <a:pos x="T6" y="T7"/>
                </a:cxn>
                <a:cxn ang="T14">
                  <a:pos x="T8" y="T9"/>
                </a:cxn>
              </a:cxnLst>
              <a:rect l="T15" t="T16" r="T17" b="T18"/>
              <a:pathLst>
                <a:path w="236" h="84">
                  <a:moveTo>
                    <a:pt x="0" y="0"/>
                  </a:moveTo>
                  <a:lnTo>
                    <a:pt x="112" y="84"/>
                  </a:lnTo>
                  <a:lnTo>
                    <a:pt x="236" y="55"/>
                  </a:lnTo>
                  <a:lnTo>
                    <a:pt x="0" y="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23" name="Freeform 27"/>
            <p:cNvSpPr>
              <a:spLocks/>
            </p:cNvSpPr>
            <p:nvPr/>
          </p:nvSpPr>
          <p:spPr bwMode="auto">
            <a:xfrm>
              <a:off x="864" y="2393"/>
              <a:ext cx="428" cy="482"/>
            </a:xfrm>
            <a:custGeom>
              <a:avLst/>
              <a:gdLst>
                <a:gd name="T0" fmla="*/ 1 w 855"/>
                <a:gd name="T1" fmla="*/ 1 h 964"/>
                <a:gd name="T2" fmla="*/ 1 w 855"/>
                <a:gd name="T3" fmla="*/ 1 h 964"/>
                <a:gd name="T4" fmla="*/ 1 w 855"/>
                <a:gd name="T5" fmla="*/ 0 h 964"/>
                <a:gd name="T6" fmla="*/ 1 w 855"/>
                <a:gd name="T7" fmla="*/ 1 h 964"/>
                <a:gd name="T8" fmla="*/ 1 w 855"/>
                <a:gd name="T9" fmla="*/ 1 h 964"/>
                <a:gd name="T10" fmla="*/ 1 w 855"/>
                <a:gd name="T11" fmla="*/ 1 h 964"/>
                <a:gd name="T12" fmla="*/ 1 w 855"/>
                <a:gd name="T13" fmla="*/ 1 h 964"/>
                <a:gd name="T14" fmla="*/ 1 w 855"/>
                <a:gd name="T15" fmla="*/ 1 h 964"/>
                <a:gd name="T16" fmla="*/ 1 w 855"/>
                <a:gd name="T17" fmla="*/ 1 h 964"/>
                <a:gd name="T18" fmla="*/ 1 w 855"/>
                <a:gd name="T19" fmla="*/ 1 h 964"/>
                <a:gd name="T20" fmla="*/ 1 w 855"/>
                <a:gd name="T21" fmla="*/ 1 h 964"/>
                <a:gd name="T22" fmla="*/ 1 w 855"/>
                <a:gd name="T23" fmla="*/ 1 h 964"/>
                <a:gd name="T24" fmla="*/ 1 w 855"/>
                <a:gd name="T25" fmla="*/ 1 h 964"/>
                <a:gd name="T26" fmla="*/ 1 w 855"/>
                <a:gd name="T27" fmla="*/ 1 h 964"/>
                <a:gd name="T28" fmla="*/ 1 w 855"/>
                <a:gd name="T29" fmla="*/ 1 h 964"/>
                <a:gd name="T30" fmla="*/ 1 w 855"/>
                <a:gd name="T31" fmla="*/ 1 h 964"/>
                <a:gd name="T32" fmla="*/ 1 w 855"/>
                <a:gd name="T33" fmla="*/ 1 h 964"/>
                <a:gd name="T34" fmla="*/ 1 w 855"/>
                <a:gd name="T35" fmla="*/ 1 h 964"/>
                <a:gd name="T36" fmla="*/ 0 w 855"/>
                <a:gd name="T37" fmla="*/ 1 h 964"/>
                <a:gd name="T38" fmla="*/ 1 w 855"/>
                <a:gd name="T39" fmla="*/ 1 h 964"/>
                <a:gd name="T40" fmla="*/ 1 w 855"/>
                <a:gd name="T41" fmla="*/ 1 h 964"/>
                <a:gd name="T42" fmla="*/ 1 w 855"/>
                <a:gd name="T43" fmla="*/ 1 h 96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55"/>
                <a:gd name="T67" fmla="*/ 0 h 964"/>
                <a:gd name="T68" fmla="*/ 855 w 855"/>
                <a:gd name="T69" fmla="*/ 964 h 96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55" h="964">
                  <a:moveTo>
                    <a:pt x="80" y="36"/>
                  </a:moveTo>
                  <a:lnTo>
                    <a:pt x="194" y="247"/>
                  </a:lnTo>
                  <a:lnTo>
                    <a:pt x="283" y="0"/>
                  </a:lnTo>
                  <a:lnTo>
                    <a:pt x="331" y="243"/>
                  </a:lnTo>
                  <a:lnTo>
                    <a:pt x="519" y="11"/>
                  </a:lnTo>
                  <a:lnTo>
                    <a:pt x="468" y="272"/>
                  </a:lnTo>
                  <a:lnTo>
                    <a:pt x="720" y="154"/>
                  </a:lnTo>
                  <a:lnTo>
                    <a:pt x="574" y="375"/>
                  </a:lnTo>
                  <a:lnTo>
                    <a:pt x="855" y="376"/>
                  </a:lnTo>
                  <a:lnTo>
                    <a:pt x="599" y="515"/>
                  </a:lnTo>
                  <a:lnTo>
                    <a:pt x="836" y="707"/>
                  </a:lnTo>
                  <a:lnTo>
                    <a:pt x="557" y="646"/>
                  </a:lnTo>
                  <a:lnTo>
                    <a:pt x="652" y="890"/>
                  </a:lnTo>
                  <a:lnTo>
                    <a:pt x="430" y="686"/>
                  </a:lnTo>
                  <a:lnTo>
                    <a:pt x="418" y="964"/>
                  </a:lnTo>
                  <a:lnTo>
                    <a:pt x="302" y="703"/>
                  </a:lnTo>
                  <a:lnTo>
                    <a:pt x="220" y="956"/>
                  </a:lnTo>
                  <a:lnTo>
                    <a:pt x="182" y="698"/>
                  </a:lnTo>
                  <a:lnTo>
                    <a:pt x="0" y="943"/>
                  </a:lnTo>
                  <a:lnTo>
                    <a:pt x="32" y="639"/>
                  </a:lnTo>
                  <a:lnTo>
                    <a:pt x="80" y="36"/>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24" name="Freeform 28"/>
            <p:cNvSpPr>
              <a:spLocks/>
            </p:cNvSpPr>
            <p:nvPr/>
          </p:nvSpPr>
          <p:spPr bwMode="auto">
            <a:xfrm>
              <a:off x="896" y="2461"/>
              <a:ext cx="332" cy="346"/>
            </a:xfrm>
            <a:custGeom>
              <a:avLst/>
              <a:gdLst>
                <a:gd name="T0" fmla="*/ 1 w 663"/>
                <a:gd name="T1" fmla="*/ 1 h 692"/>
                <a:gd name="T2" fmla="*/ 1 w 663"/>
                <a:gd name="T3" fmla="*/ 1 h 692"/>
                <a:gd name="T4" fmla="*/ 1 w 663"/>
                <a:gd name="T5" fmla="*/ 0 h 692"/>
                <a:gd name="T6" fmla="*/ 1 w 663"/>
                <a:gd name="T7" fmla="*/ 1 h 692"/>
                <a:gd name="T8" fmla="*/ 1 w 663"/>
                <a:gd name="T9" fmla="*/ 1 h 692"/>
                <a:gd name="T10" fmla="*/ 1 w 663"/>
                <a:gd name="T11" fmla="*/ 1 h 692"/>
                <a:gd name="T12" fmla="*/ 1 w 663"/>
                <a:gd name="T13" fmla="*/ 1 h 692"/>
                <a:gd name="T14" fmla="*/ 1 w 663"/>
                <a:gd name="T15" fmla="*/ 1 h 692"/>
                <a:gd name="T16" fmla="*/ 1 w 663"/>
                <a:gd name="T17" fmla="*/ 1 h 692"/>
                <a:gd name="T18" fmla="*/ 1 w 663"/>
                <a:gd name="T19" fmla="*/ 1 h 692"/>
                <a:gd name="T20" fmla="*/ 1 w 663"/>
                <a:gd name="T21" fmla="*/ 1 h 692"/>
                <a:gd name="T22" fmla="*/ 1 w 663"/>
                <a:gd name="T23" fmla="*/ 1 h 692"/>
                <a:gd name="T24" fmla="*/ 1 w 663"/>
                <a:gd name="T25" fmla="*/ 1 h 692"/>
                <a:gd name="T26" fmla="*/ 1 w 663"/>
                <a:gd name="T27" fmla="*/ 1 h 692"/>
                <a:gd name="T28" fmla="*/ 1 w 663"/>
                <a:gd name="T29" fmla="*/ 1 h 692"/>
                <a:gd name="T30" fmla="*/ 1 w 663"/>
                <a:gd name="T31" fmla="*/ 1 h 692"/>
                <a:gd name="T32" fmla="*/ 1 w 663"/>
                <a:gd name="T33" fmla="*/ 1 h 692"/>
                <a:gd name="T34" fmla="*/ 1 w 663"/>
                <a:gd name="T35" fmla="*/ 1 h 692"/>
                <a:gd name="T36" fmla="*/ 1 w 663"/>
                <a:gd name="T37" fmla="*/ 1 h 692"/>
                <a:gd name="T38" fmla="*/ 0 w 663"/>
                <a:gd name="T39" fmla="*/ 1 h 692"/>
                <a:gd name="T40" fmla="*/ 1 w 663"/>
                <a:gd name="T41" fmla="*/ 1 h 692"/>
                <a:gd name="T42" fmla="*/ 1 w 663"/>
                <a:gd name="T43" fmla="*/ 1 h 69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63"/>
                <a:gd name="T67" fmla="*/ 0 h 692"/>
                <a:gd name="T68" fmla="*/ 663 w 663"/>
                <a:gd name="T69" fmla="*/ 692 h 69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63" h="692">
                  <a:moveTo>
                    <a:pt x="55" y="48"/>
                  </a:moveTo>
                  <a:lnTo>
                    <a:pt x="138" y="196"/>
                  </a:lnTo>
                  <a:lnTo>
                    <a:pt x="209" y="0"/>
                  </a:lnTo>
                  <a:lnTo>
                    <a:pt x="254" y="188"/>
                  </a:lnTo>
                  <a:lnTo>
                    <a:pt x="391" y="17"/>
                  </a:lnTo>
                  <a:lnTo>
                    <a:pt x="368" y="215"/>
                  </a:lnTo>
                  <a:lnTo>
                    <a:pt x="555" y="106"/>
                  </a:lnTo>
                  <a:lnTo>
                    <a:pt x="439" y="297"/>
                  </a:lnTo>
                  <a:lnTo>
                    <a:pt x="663" y="262"/>
                  </a:lnTo>
                  <a:lnTo>
                    <a:pt x="452" y="386"/>
                  </a:lnTo>
                  <a:lnTo>
                    <a:pt x="635" y="492"/>
                  </a:lnTo>
                  <a:lnTo>
                    <a:pt x="435" y="473"/>
                  </a:lnTo>
                  <a:lnTo>
                    <a:pt x="517" y="643"/>
                  </a:lnTo>
                  <a:lnTo>
                    <a:pt x="344" y="500"/>
                  </a:lnTo>
                  <a:lnTo>
                    <a:pt x="330" y="692"/>
                  </a:lnTo>
                  <a:lnTo>
                    <a:pt x="237" y="513"/>
                  </a:lnTo>
                  <a:lnTo>
                    <a:pt x="173" y="683"/>
                  </a:lnTo>
                  <a:lnTo>
                    <a:pt x="129" y="494"/>
                  </a:lnTo>
                  <a:lnTo>
                    <a:pt x="22" y="614"/>
                  </a:lnTo>
                  <a:lnTo>
                    <a:pt x="0" y="340"/>
                  </a:lnTo>
                  <a:lnTo>
                    <a:pt x="55" y="48"/>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25" name="Freeform 29"/>
            <p:cNvSpPr>
              <a:spLocks/>
            </p:cNvSpPr>
            <p:nvPr/>
          </p:nvSpPr>
          <p:spPr bwMode="auto">
            <a:xfrm>
              <a:off x="839" y="2547"/>
              <a:ext cx="170" cy="122"/>
            </a:xfrm>
            <a:custGeom>
              <a:avLst/>
              <a:gdLst>
                <a:gd name="T0" fmla="*/ 1 w 340"/>
                <a:gd name="T1" fmla="*/ 0 h 245"/>
                <a:gd name="T2" fmla="*/ 1 w 340"/>
                <a:gd name="T3" fmla="*/ 0 h 245"/>
                <a:gd name="T4" fmla="*/ 1 w 340"/>
                <a:gd name="T5" fmla="*/ 0 h 245"/>
                <a:gd name="T6" fmla="*/ 1 w 340"/>
                <a:gd name="T7" fmla="*/ 0 h 245"/>
                <a:gd name="T8" fmla="*/ 1 w 340"/>
                <a:gd name="T9" fmla="*/ 0 h 245"/>
                <a:gd name="T10" fmla="*/ 0 w 340"/>
                <a:gd name="T11" fmla="*/ 0 h 245"/>
                <a:gd name="T12" fmla="*/ 1 w 340"/>
                <a:gd name="T13" fmla="*/ 0 h 245"/>
                <a:gd name="T14" fmla="*/ 1 w 340"/>
                <a:gd name="T15" fmla="*/ 0 h 245"/>
                <a:gd name="T16" fmla="*/ 1 w 340"/>
                <a:gd name="T17" fmla="*/ 0 h 2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245"/>
                <a:gd name="T29" fmla="*/ 340 w 340"/>
                <a:gd name="T30" fmla="*/ 245 h 2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245">
                  <a:moveTo>
                    <a:pt x="125" y="38"/>
                  </a:moveTo>
                  <a:lnTo>
                    <a:pt x="211" y="0"/>
                  </a:lnTo>
                  <a:lnTo>
                    <a:pt x="281" y="59"/>
                  </a:lnTo>
                  <a:lnTo>
                    <a:pt x="340" y="162"/>
                  </a:lnTo>
                  <a:lnTo>
                    <a:pt x="220" y="245"/>
                  </a:lnTo>
                  <a:lnTo>
                    <a:pt x="0" y="196"/>
                  </a:lnTo>
                  <a:lnTo>
                    <a:pt x="39" y="55"/>
                  </a:lnTo>
                  <a:lnTo>
                    <a:pt x="125" y="38"/>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26" name="Freeform 30"/>
            <p:cNvSpPr>
              <a:spLocks/>
            </p:cNvSpPr>
            <p:nvPr/>
          </p:nvSpPr>
          <p:spPr bwMode="auto">
            <a:xfrm>
              <a:off x="951" y="2565"/>
              <a:ext cx="168" cy="136"/>
            </a:xfrm>
            <a:custGeom>
              <a:avLst/>
              <a:gdLst>
                <a:gd name="T0" fmla="*/ 0 w 334"/>
                <a:gd name="T1" fmla="*/ 1 h 272"/>
                <a:gd name="T2" fmla="*/ 1 w 334"/>
                <a:gd name="T3" fmla="*/ 1 h 272"/>
                <a:gd name="T4" fmla="*/ 1 w 334"/>
                <a:gd name="T5" fmla="*/ 1 h 272"/>
                <a:gd name="T6" fmla="*/ 1 w 334"/>
                <a:gd name="T7" fmla="*/ 1 h 272"/>
                <a:gd name="T8" fmla="*/ 1 w 334"/>
                <a:gd name="T9" fmla="*/ 1 h 272"/>
                <a:gd name="T10" fmla="*/ 1 w 334"/>
                <a:gd name="T11" fmla="*/ 1 h 272"/>
                <a:gd name="T12" fmla="*/ 1 w 334"/>
                <a:gd name="T13" fmla="*/ 1 h 272"/>
                <a:gd name="T14" fmla="*/ 1 w 334"/>
                <a:gd name="T15" fmla="*/ 1 h 272"/>
                <a:gd name="T16" fmla="*/ 1 w 334"/>
                <a:gd name="T17" fmla="*/ 0 h 272"/>
                <a:gd name="T18" fmla="*/ 1 w 334"/>
                <a:gd name="T19" fmla="*/ 1 h 272"/>
                <a:gd name="T20" fmla="*/ 1 w 334"/>
                <a:gd name="T21" fmla="*/ 1 h 272"/>
                <a:gd name="T22" fmla="*/ 0 w 334"/>
                <a:gd name="T23" fmla="*/ 1 h 272"/>
                <a:gd name="T24" fmla="*/ 0 w 334"/>
                <a:gd name="T25" fmla="*/ 1 h 2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34"/>
                <a:gd name="T40" fmla="*/ 0 h 272"/>
                <a:gd name="T41" fmla="*/ 334 w 334"/>
                <a:gd name="T42" fmla="*/ 272 h 27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34" h="272">
                  <a:moveTo>
                    <a:pt x="0" y="82"/>
                  </a:moveTo>
                  <a:lnTo>
                    <a:pt x="28" y="99"/>
                  </a:lnTo>
                  <a:lnTo>
                    <a:pt x="74" y="69"/>
                  </a:lnTo>
                  <a:lnTo>
                    <a:pt x="179" y="234"/>
                  </a:lnTo>
                  <a:lnTo>
                    <a:pt x="93" y="272"/>
                  </a:lnTo>
                  <a:lnTo>
                    <a:pt x="220" y="259"/>
                  </a:lnTo>
                  <a:lnTo>
                    <a:pt x="334" y="160"/>
                  </a:lnTo>
                  <a:lnTo>
                    <a:pt x="217" y="61"/>
                  </a:lnTo>
                  <a:lnTo>
                    <a:pt x="95" y="0"/>
                  </a:lnTo>
                  <a:lnTo>
                    <a:pt x="36" y="38"/>
                  </a:lnTo>
                  <a:lnTo>
                    <a:pt x="6" y="57"/>
                  </a:lnTo>
                  <a:lnTo>
                    <a:pt x="0" y="82"/>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27" name="Freeform 31"/>
            <p:cNvSpPr>
              <a:spLocks/>
            </p:cNvSpPr>
            <p:nvPr/>
          </p:nvSpPr>
          <p:spPr bwMode="auto">
            <a:xfrm>
              <a:off x="939" y="2559"/>
              <a:ext cx="148" cy="66"/>
            </a:xfrm>
            <a:custGeom>
              <a:avLst/>
              <a:gdLst>
                <a:gd name="T0" fmla="*/ 0 w 297"/>
                <a:gd name="T1" fmla="*/ 0 h 133"/>
                <a:gd name="T2" fmla="*/ 0 w 297"/>
                <a:gd name="T3" fmla="*/ 0 h 133"/>
                <a:gd name="T4" fmla="*/ 0 w 297"/>
                <a:gd name="T5" fmla="*/ 0 h 133"/>
                <a:gd name="T6" fmla="*/ 0 w 297"/>
                <a:gd name="T7" fmla="*/ 0 h 133"/>
                <a:gd name="T8" fmla="*/ 0 w 297"/>
                <a:gd name="T9" fmla="*/ 0 h 133"/>
                <a:gd name="T10" fmla="*/ 0 w 297"/>
                <a:gd name="T11" fmla="*/ 0 h 133"/>
                <a:gd name="T12" fmla="*/ 0 w 297"/>
                <a:gd name="T13" fmla="*/ 0 h 133"/>
                <a:gd name="T14" fmla="*/ 0 w 297"/>
                <a:gd name="T15" fmla="*/ 0 h 133"/>
                <a:gd name="T16" fmla="*/ 0 w 297"/>
                <a:gd name="T17" fmla="*/ 0 h 1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7"/>
                <a:gd name="T28" fmla="*/ 0 h 133"/>
                <a:gd name="T29" fmla="*/ 297 w 297"/>
                <a:gd name="T30" fmla="*/ 133 h 1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7" h="133">
                  <a:moveTo>
                    <a:pt x="264" y="45"/>
                  </a:moveTo>
                  <a:lnTo>
                    <a:pt x="101" y="0"/>
                  </a:lnTo>
                  <a:lnTo>
                    <a:pt x="0" y="76"/>
                  </a:lnTo>
                  <a:lnTo>
                    <a:pt x="25" y="93"/>
                  </a:lnTo>
                  <a:lnTo>
                    <a:pt x="108" y="25"/>
                  </a:lnTo>
                  <a:lnTo>
                    <a:pt x="202" y="114"/>
                  </a:lnTo>
                  <a:lnTo>
                    <a:pt x="297" y="133"/>
                  </a:lnTo>
                  <a:lnTo>
                    <a:pt x="264" y="45"/>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28" name="Freeform 32"/>
            <p:cNvSpPr>
              <a:spLocks/>
            </p:cNvSpPr>
            <p:nvPr/>
          </p:nvSpPr>
          <p:spPr bwMode="auto">
            <a:xfrm>
              <a:off x="1156" y="3251"/>
              <a:ext cx="236" cy="508"/>
            </a:xfrm>
            <a:custGeom>
              <a:avLst/>
              <a:gdLst>
                <a:gd name="T0" fmla="*/ 0 w 473"/>
                <a:gd name="T1" fmla="*/ 0 h 1015"/>
                <a:gd name="T2" fmla="*/ 0 w 473"/>
                <a:gd name="T3" fmla="*/ 1 h 1015"/>
                <a:gd name="T4" fmla="*/ 0 w 473"/>
                <a:gd name="T5" fmla="*/ 1 h 1015"/>
                <a:gd name="T6" fmla="*/ 0 w 473"/>
                <a:gd name="T7" fmla="*/ 1 h 1015"/>
                <a:gd name="T8" fmla="*/ 0 w 473"/>
                <a:gd name="T9" fmla="*/ 1 h 1015"/>
                <a:gd name="T10" fmla="*/ 0 w 473"/>
                <a:gd name="T11" fmla="*/ 1 h 1015"/>
                <a:gd name="T12" fmla="*/ 0 w 473"/>
                <a:gd name="T13" fmla="*/ 1 h 1015"/>
                <a:gd name="T14" fmla="*/ 0 w 473"/>
                <a:gd name="T15" fmla="*/ 1 h 1015"/>
                <a:gd name="T16" fmla="*/ 0 w 473"/>
                <a:gd name="T17" fmla="*/ 1 h 1015"/>
                <a:gd name="T18" fmla="*/ 0 w 473"/>
                <a:gd name="T19" fmla="*/ 1 h 1015"/>
                <a:gd name="T20" fmla="*/ 0 w 473"/>
                <a:gd name="T21" fmla="*/ 1 h 1015"/>
                <a:gd name="T22" fmla="*/ 0 w 473"/>
                <a:gd name="T23" fmla="*/ 1 h 1015"/>
                <a:gd name="T24" fmla="*/ 0 w 473"/>
                <a:gd name="T25" fmla="*/ 1 h 1015"/>
                <a:gd name="T26" fmla="*/ 0 w 473"/>
                <a:gd name="T27" fmla="*/ 1 h 1015"/>
                <a:gd name="T28" fmla="*/ 0 w 473"/>
                <a:gd name="T29" fmla="*/ 1 h 1015"/>
                <a:gd name="T30" fmla="*/ 0 w 473"/>
                <a:gd name="T31" fmla="*/ 1 h 1015"/>
                <a:gd name="T32" fmla="*/ 0 w 473"/>
                <a:gd name="T33" fmla="*/ 1 h 1015"/>
                <a:gd name="T34" fmla="*/ 0 w 473"/>
                <a:gd name="T35" fmla="*/ 1 h 1015"/>
                <a:gd name="T36" fmla="*/ 0 w 473"/>
                <a:gd name="T37" fmla="*/ 1 h 1015"/>
                <a:gd name="T38" fmla="*/ 0 w 473"/>
                <a:gd name="T39" fmla="*/ 1 h 1015"/>
                <a:gd name="T40" fmla="*/ 0 w 473"/>
                <a:gd name="T41" fmla="*/ 1 h 1015"/>
                <a:gd name="T42" fmla="*/ 0 w 473"/>
                <a:gd name="T43" fmla="*/ 1 h 1015"/>
                <a:gd name="T44" fmla="*/ 0 w 473"/>
                <a:gd name="T45" fmla="*/ 1 h 1015"/>
                <a:gd name="T46" fmla="*/ 0 w 473"/>
                <a:gd name="T47" fmla="*/ 1 h 1015"/>
                <a:gd name="T48" fmla="*/ 0 w 473"/>
                <a:gd name="T49" fmla="*/ 1 h 1015"/>
                <a:gd name="T50" fmla="*/ 0 w 473"/>
                <a:gd name="T51" fmla="*/ 1 h 1015"/>
                <a:gd name="T52" fmla="*/ 0 w 473"/>
                <a:gd name="T53" fmla="*/ 1 h 1015"/>
                <a:gd name="T54" fmla="*/ 0 w 473"/>
                <a:gd name="T55" fmla="*/ 1 h 1015"/>
                <a:gd name="T56" fmla="*/ 0 w 473"/>
                <a:gd name="T57" fmla="*/ 1 h 1015"/>
                <a:gd name="T58" fmla="*/ 0 w 473"/>
                <a:gd name="T59" fmla="*/ 1 h 1015"/>
                <a:gd name="T60" fmla="*/ 0 w 473"/>
                <a:gd name="T61" fmla="*/ 1 h 1015"/>
                <a:gd name="T62" fmla="*/ 0 w 473"/>
                <a:gd name="T63" fmla="*/ 1 h 1015"/>
                <a:gd name="T64" fmla="*/ 0 w 473"/>
                <a:gd name="T65" fmla="*/ 1 h 1015"/>
                <a:gd name="T66" fmla="*/ 0 w 473"/>
                <a:gd name="T67" fmla="*/ 1 h 1015"/>
                <a:gd name="T68" fmla="*/ 0 w 473"/>
                <a:gd name="T69" fmla="*/ 1 h 1015"/>
                <a:gd name="T70" fmla="*/ 0 w 473"/>
                <a:gd name="T71" fmla="*/ 1 h 1015"/>
                <a:gd name="T72" fmla="*/ 0 w 473"/>
                <a:gd name="T73" fmla="*/ 1 h 1015"/>
                <a:gd name="T74" fmla="*/ 0 w 473"/>
                <a:gd name="T75" fmla="*/ 1 h 1015"/>
                <a:gd name="T76" fmla="*/ 0 w 473"/>
                <a:gd name="T77" fmla="*/ 0 h 1015"/>
                <a:gd name="T78" fmla="*/ 0 w 473"/>
                <a:gd name="T79" fmla="*/ 0 h 101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73"/>
                <a:gd name="T121" fmla="*/ 0 h 1015"/>
                <a:gd name="T122" fmla="*/ 473 w 473"/>
                <a:gd name="T123" fmla="*/ 1015 h 101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73" h="1015">
                  <a:moveTo>
                    <a:pt x="252" y="0"/>
                  </a:moveTo>
                  <a:lnTo>
                    <a:pt x="250" y="2"/>
                  </a:lnTo>
                  <a:lnTo>
                    <a:pt x="249" y="10"/>
                  </a:lnTo>
                  <a:lnTo>
                    <a:pt x="247" y="21"/>
                  </a:lnTo>
                  <a:lnTo>
                    <a:pt x="243" y="38"/>
                  </a:lnTo>
                  <a:lnTo>
                    <a:pt x="239" y="59"/>
                  </a:lnTo>
                  <a:lnTo>
                    <a:pt x="233" y="82"/>
                  </a:lnTo>
                  <a:lnTo>
                    <a:pt x="228" y="108"/>
                  </a:lnTo>
                  <a:lnTo>
                    <a:pt x="224" y="139"/>
                  </a:lnTo>
                  <a:lnTo>
                    <a:pt x="216" y="169"/>
                  </a:lnTo>
                  <a:lnTo>
                    <a:pt x="209" y="203"/>
                  </a:lnTo>
                  <a:lnTo>
                    <a:pt x="203" y="240"/>
                  </a:lnTo>
                  <a:lnTo>
                    <a:pt x="195" y="280"/>
                  </a:lnTo>
                  <a:lnTo>
                    <a:pt x="190" y="318"/>
                  </a:lnTo>
                  <a:lnTo>
                    <a:pt x="184" y="357"/>
                  </a:lnTo>
                  <a:lnTo>
                    <a:pt x="176" y="397"/>
                  </a:lnTo>
                  <a:lnTo>
                    <a:pt x="171" y="437"/>
                  </a:lnTo>
                  <a:lnTo>
                    <a:pt x="163" y="477"/>
                  </a:lnTo>
                  <a:lnTo>
                    <a:pt x="155" y="521"/>
                  </a:lnTo>
                  <a:lnTo>
                    <a:pt x="144" y="563"/>
                  </a:lnTo>
                  <a:lnTo>
                    <a:pt x="135" y="607"/>
                  </a:lnTo>
                  <a:lnTo>
                    <a:pt x="123" y="646"/>
                  </a:lnTo>
                  <a:lnTo>
                    <a:pt x="110" y="688"/>
                  </a:lnTo>
                  <a:lnTo>
                    <a:pt x="98" y="726"/>
                  </a:lnTo>
                  <a:lnTo>
                    <a:pt x="87" y="766"/>
                  </a:lnTo>
                  <a:lnTo>
                    <a:pt x="74" y="800"/>
                  </a:lnTo>
                  <a:lnTo>
                    <a:pt x="62" y="833"/>
                  </a:lnTo>
                  <a:lnTo>
                    <a:pt x="53" y="861"/>
                  </a:lnTo>
                  <a:lnTo>
                    <a:pt x="45" y="886"/>
                  </a:lnTo>
                  <a:lnTo>
                    <a:pt x="38" y="905"/>
                  </a:lnTo>
                  <a:lnTo>
                    <a:pt x="32" y="920"/>
                  </a:lnTo>
                  <a:lnTo>
                    <a:pt x="28" y="930"/>
                  </a:lnTo>
                  <a:lnTo>
                    <a:pt x="28" y="934"/>
                  </a:lnTo>
                  <a:lnTo>
                    <a:pt x="0" y="1015"/>
                  </a:lnTo>
                  <a:lnTo>
                    <a:pt x="93" y="966"/>
                  </a:lnTo>
                  <a:lnTo>
                    <a:pt x="269" y="500"/>
                  </a:lnTo>
                  <a:lnTo>
                    <a:pt x="403" y="335"/>
                  </a:lnTo>
                  <a:lnTo>
                    <a:pt x="473" y="29"/>
                  </a:lnTo>
                  <a:lnTo>
                    <a:pt x="252"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29" name="Freeform 33"/>
            <p:cNvSpPr>
              <a:spLocks/>
            </p:cNvSpPr>
            <p:nvPr/>
          </p:nvSpPr>
          <p:spPr bwMode="auto">
            <a:xfrm>
              <a:off x="1183" y="3347"/>
              <a:ext cx="213" cy="382"/>
            </a:xfrm>
            <a:custGeom>
              <a:avLst/>
              <a:gdLst>
                <a:gd name="T0" fmla="*/ 1 w 425"/>
                <a:gd name="T1" fmla="*/ 1 h 764"/>
                <a:gd name="T2" fmla="*/ 1 w 425"/>
                <a:gd name="T3" fmla="*/ 1 h 764"/>
                <a:gd name="T4" fmla="*/ 1 w 425"/>
                <a:gd name="T5" fmla="*/ 1 h 764"/>
                <a:gd name="T6" fmla="*/ 1 w 425"/>
                <a:gd name="T7" fmla="*/ 1 h 764"/>
                <a:gd name="T8" fmla="*/ 1 w 425"/>
                <a:gd name="T9" fmla="*/ 1 h 764"/>
                <a:gd name="T10" fmla="*/ 1 w 425"/>
                <a:gd name="T11" fmla="*/ 1 h 764"/>
                <a:gd name="T12" fmla="*/ 1 w 425"/>
                <a:gd name="T13" fmla="*/ 1 h 764"/>
                <a:gd name="T14" fmla="*/ 1 w 425"/>
                <a:gd name="T15" fmla="*/ 1 h 764"/>
                <a:gd name="T16" fmla="*/ 1 w 425"/>
                <a:gd name="T17" fmla="*/ 1 h 764"/>
                <a:gd name="T18" fmla="*/ 1 w 425"/>
                <a:gd name="T19" fmla="*/ 1 h 764"/>
                <a:gd name="T20" fmla="*/ 1 w 425"/>
                <a:gd name="T21" fmla="*/ 1 h 764"/>
                <a:gd name="T22" fmla="*/ 1 w 425"/>
                <a:gd name="T23" fmla="*/ 1 h 764"/>
                <a:gd name="T24" fmla="*/ 1 w 425"/>
                <a:gd name="T25" fmla="*/ 1 h 764"/>
                <a:gd name="T26" fmla="*/ 1 w 425"/>
                <a:gd name="T27" fmla="*/ 1 h 764"/>
                <a:gd name="T28" fmla="*/ 1 w 425"/>
                <a:gd name="T29" fmla="*/ 1 h 764"/>
                <a:gd name="T30" fmla="*/ 1 w 425"/>
                <a:gd name="T31" fmla="*/ 1 h 764"/>
                <a:gd name="T32" fmla="*/ 1 w 425"/>
                <a:gd name="T33" fmla="*/ 1 h 764"/>
                <a:gd name="T34" fmla="*/ 1 w 425"/>
                <a:gd name="T35" fmla="*/ 1 h 764"/>
                <a:gd name="T36" fmla="*/ 1 w 425"/>
                <a:gd name="T37" fmla="*/ 1 h 764"/>
                <a:gd name="T38" fmla="*/ 1 w 425"/>
                <a:gd name="T39" fmla="*/ 1 h 764"/>
                <a:gd name="T40" fmla="*/ 1 w 425"/>
                <a:gd name="T41" fmla="*/ 1 h 764"/>
                <a:gd name="T42" fmla="*/ 1 w 425"/>
                <a:gd name="T43" fmla="*/ 1 h 764"/>
                <a:gd name="T44" fmla="*/ 1 w 425"/>
                <a:gd name="T45" fmla="*/ 1 h 764"/>
                <a:gd name="T46" fmla="*/ 1 w 425"/>
                <a:gd name="T47" fmla="*/ 1 h 764"/>
                <a:gd name="T48" fmla="*/ 1 w 425"/>
                <a:gd name="T49" fmla="*/ 1 h 764"/>
                <a:gd name="T50" fmla="*/ 1 w 425"/>
                <a:gd name="T51" fmla="*/ 1 h 764"/>
                <a:gd name="T52" fmla="*/ 1 w 425"/>
                <a:gd name="T53" fmla="*/ 1 h 764"/>
                <a:gd name="T54" fmla="*/ 1 w 425"/>
                <a:gd name="T55" fmla="*/ 1 h 764"/>
                <a:gd name="T56" fmla="*/ 1 w 425"/>
                <a:gd name="T57" fmla="*/ 1 h 764"/>
                <a:gd name="T58" fmla="*/ 1 w 425"/>
                <a:gd name="T59" fmla="*/ 1 h 764"/>
                <a:gd name="T60" fmla="*/ 1 w 425"/>
                <a:gd name="T61" fmla="*/ 1 h 764"/>
                <a:gd name="T62" fmla="*/ 1 w 425"/>
                <a:gd name="T63" fmla="*/ 1 h 764"/>
                <a:gd name="T64" fmla="*/ 0 w 425"/>
                <a:gd name="T65" fmla="*/ 1 h 764"/>
                <a:gd name="T66" fmla="*/ 1 w 425"/>
                <a:gd name="T67" fmla="*/ 1 h 764"/>
                <a:gd name="T68" fmla="*/ 1 w 425"/>
                <a:gd name="T69" fmla="*/ 1 h 764"/>
                <a:gd name="T70" fmla="*/ 1 w 425"/>
                <a:gd name="T71" fmla="*/ 1 h 764"/>
                <a:gd name="T72" fmla="*/ 1 w 425"/>
                <a:gd name="T73" fmla="*/ 1 h 764"/>
                <a:gd name="T74" fmla="*/ 1 w 425"/>
                <a:gd name="T75" fmla="*/ 1 h 764"/>
                <a:gd name="T76" fmla="*/ 1 w 425"/>
                <a:gd name="T77" fmla="*/ 1 h 764"/>
                <a:gd name="T78" fmla="*/ 1 w 425"/>
                <a:gd name="T79" fmla="*/ 1 h 764"/>
                <a:gd name="T80" fmla="*/ 1 w 425"/>
                <a:gd name="T81" fmla="*/ 1 h 764"/>
                <a:gd name="T82" fmla="*/ 1 w 425"/>
                <a:gd name="T83" fmla="*/ 1 h 764"/>
                <a:gd name="T84" fmla="*/ 1 w 425"/>
                <a:gd name="T85" fmla="*/ 1 h 764"/>
                <a:gd name="T86" fmla="*/ 1 w 425"/>
                <a:gd name="T87" fmla="*/ 1 h 764"/>
                <a:gd name="T88" fmla="*/ 1 w 425"/>
                <a:gd name="T89" fmla="*/ 1 h 764"/>
                <a:gd name="T90" fmla="*/ 1 w 425"/>
                <a:gd name="T91" fmla="*/ 1 h 764"/>
                <a:gd name="T92" fmla="*/ 1 w 425"/>
                <a:gd name="T93" fmla="*/ 1 h 764"/>
                <a:gd name="T94" fmla="*/ 1 w 425"/>
                <a:gd name="T95" fmla="*/ 1 h 764"/>
                <a:gd name="T96" fmla="*/ 1 w 425"/>
                <a:gd name="T97" fmla="*/ 1 h 764"/>
                <a:gd name="T98" fmla="*/ 1 w 425"/>
                <a:gd name="T99" fmla="*/ 1 h 764"/>
                <a:gd name="T100" fmla="*/ 1 w 425"/>
                <a:gd name="T101" fmla="*/ 1 h 764"/>
                <a:gd name="T102" fmla="*/ 1 w 425"/>
                <a:gd name="T103" fmla="*/ 0 h 764"/>
                <a:gd name="T104" fmla="*/ 1 w 425"/>
                <a:gd name="T105" fmla="*/ 1 h 764"/>
                <a:gd name="T106" fmla="*/ 1 w 425"/>
                <a:gd name="T107" fmla="*/ 1 h 76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25"/>
                <a:gd name="T163" fmla="*/ 0 h 764"/>
                <a:gd name="T164" fmla="*/ 425 w 425"/>
                <a:gd name="T165" fmla="*/ 764 h 76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25" h="764">
                  <a:moveTo>
                    <a:pt x="348" y="21"/>
                  </a:moveTo>
                  <a:lnTo>
                    <a:pt x="346" y="23"/>
                  </a:lnTo>
                  <a:lnTo>
                    <a:pt x="344" y="29"/>
                  </a:lnTo>
                  <a:lnTo>
                    <a:pt x="340" y="38"/>
                  </a:lnTo>
                  <a:lnTo>
                    <a:pt x="336" y="49"/>
                  </a:lnTo>
                  <a:lnTo>
                    <a:pt x="330" y="63"/>
                  </a:lnTo>
                  <a:lnTo>
                    <a:pt x="325" y="80"/>
                  </a:lnTo>
                  <a:lnTo>
                    <a:pt x="317" y="97"/>
                  </a:lnTo>
                  <a:lnTo>
                    <a:pt x="310" y="118"/>
                  </a:lnTo>
                  <a:lnTo>
                    <a:pt x="298" y="135"/>
                  </a:lnTo>
                  <a:lnTo>
                    <a:pt x="287" y="154"/>
                  </a:lnTo>
                  <a:lnTo>
                    <a:pt x="273" y="173"/>
                  </a:lnTo>
                  <a:lnTo>
                    <a:pt x="262" y="190"/>
                  </a:lnTo>
                  <a:lnTo>
                    <a:pt x="249" y="205"/>
                  </a:lnTo>
                  <a:lnTo>
                    <a:pt x="233" y="219"/>
                  </a:lnTo>
                  <a:lnTo>
                    <a:pt x="216" y="230"/>
                  </a:lnTo>
                  <a:lnTo>
                    <a:pt x="201" y="238"/>
                  </a:lnTo>
                  <a:lnTo>
                    <a:pt x="199" y="243"/>
                  </a:lnTo>
                  <a:lnTo>
                    <a:pt x="194" y="259"/>
                  </a:lnTo>
                  <a:lnTo>
                    <a:pt x="186" y="281"/>
                  </a:lnTo>
                  <a:lnTo>
                    <a:pt x="176" y="312"/>
                  </a:lnTo>
                  <a:lnTo>
                    <a:pt x="163" y="346"/>
                  </a:lnTo>
                  <a:lnTo>
                    <a:pt x="152" y="390"/>
                  </a:lnTo>
                  <a:lnTo>
                    <a:pt x="137" y="432"/>
                  </a:lnTo>
                  <a:lnTo>
                    <a:pt x="121" y="479"/>
                  </a:lnTo>
                  <a:lnTo>
                    <a:pt x="104" y="525"/>
                  </a:lnTo>
                  <a:lnTo>
                    <a:pt x="87" y="572"/>
                  </a:lnTo>
                  <a:lnTo>
                    <a:pt x="70" y="616"/>
                  </a:lnTo>
                  <a:lnTo>
                    <a:pt x="53" y="658"/>
                  </a:lnTo>
                  <a:lnTo>
                    <a:pt x="38" y="694"/>
                  </a:lnTo>
                  <a:lnTo>
                    <a:pt x="22" y="726"/>
                  </a:lnTo>
                  <a:lnTo>
                    <a:pt x="9" y="749"/>
                  </a:lnTo>
                  <a:lnTo>
                    <a:pt x="0" y="764"/>
                  </a:lnTo>
                  <a:lnTo>
                    <a:pt x="99" y="730"/>
                  </a:lnTo>
                  <a:lnTo>
                    <a:pt x="110" y="656"/>
                  </a:lnTo>
                  <a:lnTo>
                    <a:pt x="235" y="350"/>
                  </a:lnTo>
                  <a:lnTo>
                    <a:pt x="237" y="348"/>
                  </a:lnTo>
                  <a:lnTo>
                    <a:pt x="243" y="344"/>
                  </a:lnTo>
                  <a:lnTo>
                    <a:pt x="251" y="335"/>
                  </a:lnTo>
                  <a:lnTo>
                    <a:pt x="262" y="323"/>
                  </a:lnTo>
                  <a:lnTo>
                    <a:pt x="273" y="310"/>
                  </a:lnTo>
                  <a:lnTo>
                    <a:pt x="287" y="293"/>
                  </a:lnTo>
                  <a:lnTo>
                    <a:pt x="304" y="274"/>
                  </a:lnTo>
                  <a:lnTo>
                    <a:pt x="319" y="253"/>
                  </a:lnTo>
                  <a:lnTo>
                    <a:pt x="336" y="228"/>
                  </a:lnTo>
                  <a:lnTo>
                    <a:pt x="351" y="203"/>
                  </a:lnTo>
                  <a:lnTo>
                    <a:pt x="367" y="173"/>
                  </a:lnTo>
                  <a:lnTo>
                    <a:pt x="382" y="143"/>
                  </a:lnTo>
                  <a:lnTo>
                    <a:pt x="395" y="110"/>
                  </a:lnTo>
                  <a:lnTo>
                    <a:pt x="408" y="74"/>
                  </a:lnTo>
                  <a:lnTo>
                    <a:pt x="418" y="38"/>
                  </a:lnTo>
                  <a:lnTo>
                    <a:pt x="425" y="0"/>
                  </a:lnTo>
                  <a:lnTo>
                    <a:pt x="348" y="21"/>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30" name="Freeform 34"/>
            <p:cNvSpPr>
              <a:spLocks/>
            </p:cNvSpPr>
            <p:nvPr/>
          </p:nvSpPr>
          <p:spPr bwMode="auto">
            <a:xfrm>
              <a:off x="1536" y="3352"/>
              <a:ext cx="137" cy="380"/>
            </a:xfrm>
            <a:custGeom>
              <a:avLst/>
              <a:gdLst>
                <a:gd name="T0" fmla="*/ 1 w 274"/>
                <a:gd name="T1" fmla="*/ 1 h 760"/>
                <a:gd name="T2" fmla="*/ 1 w 274"/>
                <a:gd name="T3" fmla="*/ 1 h 760"/>
                <a:gd name="T4" fmla="*/ 1 w 274"/>
                <a:gd name="T5" fmla="*/ 1 h 760"/>
                <a:gd name="T6" fmla="*/ 1 w 274"/>
                <a:gd name="T7" fmla="*/ 1 h 760"/>
                <a:gd name="T8" fmla="*/ 1 w 274"/>
                <a:gd name="T9" fmla="*/ 1 h 760"/>
                <a:gd name="T10" fmla="*/ 1 w 274"/>
                <a:gd name="T11" fmla="*/ 1 h 760"/>
                <a:gd name="T12" fmla="*/ 1 w 274"/>
                <a:gd name="T13" fmla="*/ 1 h 760"/>
                <a:gd name="T14" fmla="*/ 1 w 274"/>
                <a:gd name="T15" fmla="*/ 1 h 760"/>
                <a:gd name="T16" fmla="*/ 1 w 274"/>
                <a:gd name="T17" fmla="*/ 1 h 760"/>
                <a:gd name="T18" fmla="*/ 1 w 274"/>
                <a:gd name="T19" fmla="*/ 1 h 760"/>
                <a:gd name="T20" fmla="*/ 1 w 274"/>
                <a:gd name="T21" fmla="*/ 1 h 760"/>
                <a:gd name="T22" fmla="*/ 1 w 274"/>
                <a:gd name="T23" fmla="*/ 1 h 760"/>
                <a:gd name="T24" fmla="*/ 1 w 274"/>
                <a:gd name="T25" fmla="*/ 1 h 760"/>
                <a:gd name="T26" fmla="*/ 1 w 274"/>
                <a:gd name="T27" fmla="*/ 1 h 760"/>
                <a:gd name="T28" fmla="*/ 1 w 274"/>
                <a:gd name="T29" fmla="*/ 1 h 760"/>
                <a:gd name="T30" fmla="*/ 1 w 274"/>
                <a:gd name="T31" fmla="*/ 1 h 760"/>
                <a:gd name="T32" fmla="*/ 1 w 274"/>
                <a:gd name="T33" fmla="*/ 1 h 760"/>
                <a:gd name="T34" fmla="*/ 1 w 274"/>
                <a:gd name="T35" fmla="*/ 1 h 760"/>
                <a:gd name="T36" fmla="*/ 1 w 274"/>
                <a:gd name="T37" fmla="*/ 1 h 760"/>
                <a:gd name="T38" fmla="*/ 1 w 274"/>
                <a:gd name="T39" fmla="*/ 0 h 760"/>
                <a:gd name="T40" fmla="*/ 1 w 274"/>
                <a:gd name="T41" fmla="*/ 0 h 760"/>
                <a:gd name="T42" fmla="*/ 1 w 274"/>
                <a:gd name="T43" fmla="*/ 0 h 760"/>
                <a:gd name="T44" fmla="*/ 1 w 274"/>
                <a:gd name="T45" fmla="*/ 0 h 760"/>
                <a:gd name="T46" fmla="*/ 1 w 274"/>
                <a:gd name="T47" fmla="*/ 0 h 760"/>
                <a:gd name="T48" fmla="*/ 1 w 274"/>
                <a:gd name="T49" fmla="*/ 1 h 760"/>
                <a:gd name="T50" fmla="*/ 1 w 274"/>
                <a:gd name="T51" fmla="*/ 1 h 760"/>
                <a:gd name="T52" fmla="*/ 1 w 274"/>
                <a:gd name="T53" fmla="*/ 1 h 760"/>
                <a:gd name="T54" fmla="*/ 1 w 274"/>
                <a:gd name="T55" fmla="*/ 1 h 760"/>
                <a:gd name="T56" fmla="*/ 1 w 274"/>
                <a:gd name="T57" fmla="*/ 1 h 760"/>
                <a:gd name="T58" fmla="*/ 1 w 274"/>
                <a:gd name="T59" fmla="*/ 1 h 760"/>
                <a:gd name="T60" fmla="*/ 1 w 274"/>
                <a:gd name="T61" fmla="*/ 1 h 760"/>
                <a:gd name="T62" fmla="*/ 1 w 274"/>
                <a:gd name="T63" fmla="*/ 1 h 760"/>
                <a:gd name="T64" fmla="*/ 0 w 274"/>
                <a:gd name="T65" fmla="*/ 1 h 760"/>
                <a:gd name="T66" fmla="*/ 0 w 274"/>
                <a:gd name="T67" fmla="*/ 1 h 760"/>
                <a:gd name="T68" fmla="*/ 1 w 274"/>
                <a:gd name="T69" fmla="*/ 1 h 760"/>
                <a:gd name="T70" fmla="*/ 1 w 274"/>
                <a:gd name="T71" fmla="*/ 1 h 760"/>
                <a:gd name="T72" fmla="*/ 1 w 274"/>
                <a:gd name="T73" fmla="*/ 1 h 760"/>
                <a:gd name="T74" fmla="*/ 1 w 274"/>
                <a:gd name="T75" fmla="*/ 1 h 760"/>
                <a:gd name="T76" fmla="*/ 1 w 274"/>
                <a:gd name="T77" fmla="*/ 1 h 7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74"/>
                <a:gd name="T118" fmla="*/ 0 h 760"/>
                <a:gd name="T119" fmla="*/ 274 w 274"/>
                <a:gd name="T120" fmla="*/ 760 h 7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74" h="760">
                  <a:moveTo>
                    <a:pt x="241" y="570"/>
                  </a:moveTo>
                  <a:lnTo>
                    <a:pt x="234" y="334"/>
                  </a:lnTo>
                  <a:lnTo>
                    <a:pt x="234" y="330"/>
                  </a:lnTo>
                  <a:lnTo>
                    <a:pt x="234" y="321"/>
                  </a:lnTo>
                  <a:lnTo>
                    <a:pt x="234" y="306"/>
                  </a:lnTo>
                  <a:lnTo>
                    <a:pt x="236" y="289"/>
                  </a:lnTo>
                  <a:lnTo>
                    <a:pt x="236" y="266"/>
                  </a:lnTo>
                  <a:lnTo>
                    <a:pt x="238" y="243"/>
                  </a:lnTo>
                  <a:lnTo>
                    <a:pt x="238" y="216"/>
                  </a:lnTo>
                  <a:lnTo>
                    <a:pt x="238" y="190"/>
                  </a:lnTo>
                  <a:lnTo>
                    <a:pt x="234" y="161"/>
                  </a:lnTo>
                  <a:lnTo>
                    <a:pt x="232" y="133"/>
                  </a:lnTo>
                  <a:lnTo>
                    <a:pt x="228" y="102"/>
                  </a:lnTo>
                  <a:lnTo>
                    <a:pt x="222" y="78"/>
                  </a:lnTo>
                  <a:lnTo>
                    <a:pt x="213" y="53"/>
                  </a:lnTo>
                  <a:lnTo>
                    <a:pt x="205" y="32"/>
                  </a:lnTo>
                  <a:lnTo>
                    <a:pt x="192" y="15"/>
                  </a:lnTo>
                  <a:lnTo>
                    <a:pt x="179" y="3"/>
                  </a:lnTo>
                  <a:lnTo>
                    <a:pt x="173" y="1"/>
                  </a:lnTo>
                  <a:lnTo>
                    <a:pt x="167" y="0"/>
                  </a:lnTo>
                  <a:lnTo>
                    <a:pt x="158" y="0"/>
                  </a:lnTo>
                  <a:lnTo>
                    <a:pt x="146" y="0"/>
                  </a:lnTo>
                  <a:lnTo>
                    <a:pt x="131" y="0"/>
                  </a:lnTo>
                  <a:lnTo>
                    <a:pt x="116" y="0"/>
                  </a:lnTo>
                  <a:lnTo>
                    <a:pt x="101" y="1"/>
                  </a:lnTo>
                  <a:lnTo>
                    <a:pt x="85" y="1"/>
                  </a:lnTo>
                  <a:lnTo>
                    <a:pt x="68" y="1"/>
                  </a:lnTo>
                  <a:lnTo>
                    <a:pt x="53" y="3"/>
                  </a:lnTo>
                  <a:lnTo>
                    <a:pt x="38" y="5"/>
                  </a:lnTo>
                  <a:lnTo>
                    <a:pt x="25" y="5"/>
                  </a:lnTo>
                  <a:lnTo>
                    <a:pt x="13" y="7"/>
                  </a:lnTo>
                  <a:lnTo>
                    <a:pt x="6" y="7"/>
                  </a:lnTo>
                  <a:lnTo>
                    <a:pt x="0" y="7"/>
                  </a:lnTo>
                  <a:lnTo>
                    <a:pt x="0" y="9"/>
                  </a:lnTo>
                  <a:lnTo>
                    <a:pt x="181" y="595"/>
                  </a:lnTo>
                  <a:lnTo>
                    <a:pt x="234" y="760"/>
                  </a:lnTo>
                  <a:lnTo>
                    <a:pt x="274" y="680"/>
                  </a:lnTo>
                  <a:lnTo>
                    <a:pt x="241" y="570"/>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31" name="Freeform 35"/>
            <p:cNvSpPr>
              <a:spLocks/>
            </p:cNvSpPr>
            <p:nvPr/>
          </p:nvSpPr>
          <p:spPr bwMode="auto">
            <a:xfrm>
              <a:off x="1523" y="3352"/>
              <a:ext cx="130" cy="367"/>
            </a:xfrm>
            <a:custGeom>
              <a:avLst/>
              <a:gdLst>
                <a:gd name="T0" fmla="*/ 0 w 261"/>
                <a:gd name="T1" fmla="*/ 1 h 733"/>
                <a:gd name="T2" fmla="*/ 0 w 261"/>
                <a:gd name="T3" fmla="*/ 1 h 733"/>
                <a:gd name="T4" fmla="*/ 0 w 261"/>
                <a:gd name="T5" fmla="*/ 1 h 733"/>
                <a:gd name="T6" fmla="*/ 0 w 261"/>
                <a:gd name="T7" fmla="*/ 1 h 733"/>
                <a:gd name="T8" fmla="*/ 0 w 261"/>
                <a:gd name="T9" fmla="*/ 1 h 733"/>
                <a:gd name="T10" fmla="*/ 0 w 261"/>
                <a:gd name="T11" fmla="*/ 1 h 733"/>
                <a:gd name="T12" fmla="*/ 0 w 261"/>
                <a:gd name="T13" fmla="*/ 1 h 733"/>
                <a:gd name="T14" fmla="*/ 0 w 261"/>
                <a:gd name="T15" fmla="*/ 1 h 733"/>
                <a:gd name="T16" fmla="*/ 0 w 261"/>
                <a:gd name="T17" fmla="*/ 1 h 733"/>
                <a:gd name="T18" fmla="*/ 0 w 261"/>
                <a:gd name="T19" fmla="*/ 1 h 733"/>
                <a:gd name="T20" fmla="*/ 0 w 261"/>
                <a:gd name="T21" fmla="*/ 1 h 733"/>
                <a:gd name="T22" fmla="*/ 0 w 261"/>
                <a:gd name="T23" fmla="*/ 1 h 733"/>
                <a:gd name="T24" fmla="*/ 0 w 261"/>
                <a:gd name="T25" fmla="*/ 1 h 733"/>
                <a:gd name="T26" fmla="*/ 0 w 261"/>
                <a:gd name="T27" fmla="*/ 1 h 733"/>
                <a:gd name="T28" fmla="*/ 0 w 261"/>
                <a:gd name="T29" fmla="*/ 1 h 733"/>
                <a:gd name="T30" fmla="*/ 0 w 261"/>
                <a:gd name="T31" fmla="*/ 1 h 733"/>
                <a:gd name="T32" fmla="*/ 0 w 261"/>
                <a:gd name="T33" fmla="*/ 0 h 733"/>
                <a:gd name="T34" fmla="*/ 0 w 261"/>
                <a:gd name="T35" fmla="*/ 0 h 733"/>
                <a:gd name="T36" fmla="*/ 0 w 261"/>
                <a:gd name="T37" fmla="*/ 1 h 733"/>
                <a:gd name="T38" fmla="*/ 0 w 261"/>
                <a:gd name="T39" fmla="*/ 1 h 733"/>
                <a:gd name="T40" fmla="*/ 0 w 261"/>
                <a:gd name="T41" fmla="*/ 1 h 733"/>
                <a:gd name="T42" fmla="*/ 0 w 261"/>
                <a:gd name="T43" fmla="*/ 1 h 733"/>
                <a:gd name="T44" fmla="*/ 0 w 261"/>
                <a:gd name="T45" fmla="*/ 1 h 733"/>
                <a:gd name="T46" fmla="*/ 0 w 261"/>
                <a:gd name="T47" fmla="*/ 1 h 733"/>
                <a:gd name="T48" fmla="*/ 0 w 261"/>
                <a:gd name="T49" fmla="*/ 1 h 733"/>
                <a:gd name="T50" fmla="*/ 0 w 261"/>
                <a:gd name="T51" fmla="*/ 1 h 733"/>
                <a:gd name="T52" fmla="*/ 0 w 261"/>
                <a:gd name="T53" fmla="*/ 1 h 733"/>
                <a:gd name="T54" fmla="*/ 0 w 261"/>
                <a:gd name="T55" fmla="*/ 1 h 733"/>
                <a:gd name="T56" fmla="*/ 0 w 261"/>
                <a:gd name="T57" fmla="*/ 1 h 733"/>
                <a:gd name="T58" fmla="*/ 0 w 261"/>
                <a:gd name="T59" fmla="*/ 1 h 733"/>
                <a:gd name="T60" fmla="*/ 0 w 261"/>
                <a:gd name="T61" fmla="*/ 1 h 733"/>
                <a:gd name="T62" fmla="*/ 0 w 261"/>
                <a:gd name="T63" fmla="*/ 1 h 733"/>
                <a:gd name="T64" fmla="*/ 0 w 261"/>
                <a:gd name="T65" fmla="*/ 1 h 733"/>
                <a:gd name="T66" fmla="*/ 0 w 261"/>
                <a:gd name="T67" fmla="*/ 1 h 733"/>
                <a:gd name="T68" fmla="*/ 0 w 261"/>
                <a:gd name="T69" fmla="*/ 1 h 733"/>
                <a:gd name="T70" fmla="*/ 0 w 261"/>
                <a:gd name="T71" fmla="*/ 1 h 733"/>
                <a:gd name="T72" fmla="*/ 0 w 261"/>
                <a:gd name="T73" fmla="*/ 1 h 73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61"/>
                <a:gd name="T112" fmla="*/ 0 h 733"/>
                <a:gd name="T113" fmla="*/ 261 w 261"/>
                <a:gd name="T114" fmla="*/ 733 h 73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61" h="733">
                  <a:moveTo>
                    <a:pt x="185" y="598"/>
                  </a:moveTo>
                  <a:lnTo>
                    <a:pt x="181" y="591"/>
                  </a:lnTo>
                  <a:lnTo>
                    <a:pt x="175" y="576"/>
                  </a:lnTo>
                  <a:lnTo>
                    <a:pt x="166" y="553"/>
                  </a:lnTo>
                  <a:lnTo>
                    <a:pt x="154" y="522"/>
                  </a:lnTo>
                  <a:lnTo>
                    <a:pt x="139" y="482"/>
                  </a:lnTo>
                  <a:lnTo>
                    <a:pt x="124" y="441"/>
                  </a:lnTo>
                  <a:lnTo>
                    <a:pt x="107" y="395"/>
                  </a:lnTo>
                  <a:lnTo>
                    <a:pt x="92" y="346"/>
                  </a:lnTo>
                  <a:lnTo>
                    <a:pt x="73" y="296"/>
                  </a:lnTo>
                  <a:lnTo>
                    <a:pt x="57" y="245"/>
                  </a:lnTo>
                  <a:lnTo>
                    <a:pt x="40" y="193"/>
                  </a:lnTo>
                  <a:lnTo>
                    <a:pt x="27" y="148"/>
                  </a:lnTo>
                  <a:lnTo>
                    <a:pt x="16" y="102"/>
                  </a:lnTo>
                  <a:lnTo>
                    <a:pt x="8" y="62"/>
                  </a:lnTo>
                  <a:lnTo>
                    <a:pt x="0" y="28"/>
                  </a:lnTo>
                  <a:lnTo>
                    <a:pt x="0" y="0"/>
                  </a:lnTo>
                  <a:lnTo>
                    <a:pt x="122" y="0"/>
                  </a:lnTo>
                  <a:lnTo>
                    <a:pt x="122" y="5"/>
                  </a:lnTo>
                  <a:lnTo>
                    <a:pt x="126" y="20"/>
                  </a:lnTo>
                  <a:lnTo>
                    <a:pt x="131" y="45"/>
                  </a:lnTo>
                  <a:lnTo>
                    <a:pt x="139" y="78"/>
                  </a:lnTo>
                  <a:lnTo>
                    <a:pt x="147" y="116"/>
                  </a:lnTo>
                  <a:lnTo>
                    <a:pt x="158" y="161"/>
                  </a:lnTo>
                  <a:lnTo>
                    <a:pt x="168" y="212"/>
                  </a:lnTo>
                  <a:lnTo>
                    <a:pt x="179" y="268"/>
                  </a:lnTo>
                  <a:lnTo>
                    <a:pt x="190" y="323"/>
                  </a:lnTo>
                  <a:lnTo>
                    <a:pt x="202" y="384"/>
                  </a:lnTo>
                  <a:lnTo>
                    <a:pt x="215" y="444"/>
                  </a:lnTo>
                  <a:lnTo>
                    <a:pt x="227" y="507"/>
                  </a:lnTo>
                  <a:lnTo>
                    <a:pt x="234" y="566"/>
                  </a:lnTo>
                  <a:lnTo>
                    <a:pt x="246" y="625"/>
                  </a:lnTo>
                  <a:lnTo>
                    <a:pt x="253" y="680"/>
                  </a:lnTo>
                  <a:lnTo>
                    <a:pt x="261" y="733"/>
                  </a:lnTo>
                  <a:lnTo>
                    <a:pt x="208" y="699"/>
                  </a:lnTo>
                  <a:lnTo>
                    <a:pt x="185" y="598"/>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32" name="Freeform 36"/>
            <p:cNvSpPr>
              <a:spLocks/>
            </p:cNvSpPr>
            <p:nvPr/>
          </p:nvSpPr>
          <p:spPr bwMode="auto">
            <a:xfrm>
              <a:off x="1214" y="2759"/>
              <a:ext cx="322" cy="518"/>
            </a:xfrm>
            <a:custGeom>
              <a:avLst/>
              <a:gdLst>
                <a:gd name="T0" fmla="*/ 1 w 644"/>
                <a:gd name="T1" fmla="*/ 1 h 1036"/>
                <a:gd name="T2" fmla="*/ 0 w 644"/>
                <a:gd name="T3" fmla="*/ 1 h 1036"/>
                <a:gd name="T4" fmla="*/ 1 w 644"/>
                <a:gd name="T5" fmla="*/ 1 h 1036"/>
                <a:gd name="T6" fmla="*/ 1 w 644"/>
                <a:gd name="T7" fmla="*/ 1 h 1036"/>
                <a:gd name="T8" fmla="*/ 1 w 644"/>
                <a:gd name="T9" fmla="*/ 1 h 1036"/>
                <a:gd name="T10" fmla="*/ 1 w 644"/>
                <a:gd name="T11" fmla="*/ 0 h 1036"/>
                <a:gd name="T12" fmla="*/ 1 w 644"/>
                <a:gd name="T13" fmla="*/ 1 h 1036"/>
                <a:gd name="T14" fmla="*/ 1 w 644"/>
                <a:gd name="T15" fmla="*/ 1 h 1036"/>
                <a:gd name="T16" fmla="*/ 0 60000 65536"/>
                <a:gd name="T17" fmla="*/ 0 60000 65536"/>
                <a:gd name="T18" fmla="*/ 0 60000 65536"/>
                <a:gd name="T19" fmla="*/ 0 60000 65536"/>
                <a:gd name="T20" fmla="*/ 0 60000 65536"/>
                <a:gd name="T21" fmla="*/ 0 60000 65536"/>
                <a:gd name="T22" fmla="*/ 0 60000 65536"/>
                <a:gd name="T23" fmla="*/ 0 60000 65536"/>
                <a:gd name="T24" fmla="*/ 0 w 644"/>
                <a:gd name="T25" fmla="*/ 0 h 1036"/>
                <a:gd name="T26" fmla="*/ 644 w 644"/>
                <a:gd name="T27" fmla="*/ 1036 h 10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4" h="1036">
                  <a:moveTo>
                    <a:pt x="313" y="48"/>
                  </a:moveTo>
                  <a:lnTo>
                    <a:pt x="0" y="991"/>
                  </a:lnTo>
                  <a:lnTo>
                    <a:pt x="220" y="1036"/>
                  </a:lnTo>
                  <a:lnTo>
                    <a:pt x="610" y="744"/>
                  </a:lnTo>
                  <a:lnTo>
                    <a:pt x="644" y="69"/>
                  </a:lnTo>
                  <a:lnTo>
                    <a:pt x="416" y="0"/>
                  </a:lnTo>
                  <a:lnTo>
                    <a:pt x="313" y="48"/>
                  </a:lnTo>
                  <a:close/>
                </a:path>
              </a:pathLst>
            </a:custGeom>
            <a:solidFill>
              <a:srgbClr val="B0C7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33" name="Freeform 37"/>
            <p:cNvSpPr>
              <a:spLocks/>
            </p:cNvSpPr>
            <p:nvPr/>
          </p:nvSpPr>
          <p:spPr bwMode="auto">
            <a:xfrm>
              <a:off x="1391" y="2818"/>
              <a:ext cx="330" cy="475"/>
            </a:xfrm>
            <a:custGeom>
              <a:avLst/>
              <a:gdLst>
                <a:gd name="T0" fmla="*/ 0 w 662"/>
                <a:gd name="T1" fmla="*/ 1 h 949"/>
                <a:gd name="T2" fmla="*/ 0 w 662"/>
                <a:gd name="T3" fmla="*/ 1 h 949"/>
                <a:gd name="T4" fmla="*/ 0 w 662"/>
                <a:gd name="T5" fmla="*/ 1 h 949"/>
                <a:gd name="T6" fmla="*/ 0 w 662"/>
                <a:gd name="T7" fmla="*/ 1 h 949"/>
                <a:gd name="T8" fmla="*/ 0 w 662"/>
                <a:gd name="T9" fmla="*/ 1 h 949"/>
                <a:gd name="T10" fmla="*/ 0 w 662"/>
                <a:gd name="T11" fmla="*/ 0 h 949"/>
                <a:gd name="T12" fmla="*/ 0 w 662"/>
                <a:gd name="T13" fmla="*/ 1 h 949"/>
                <a:gd name="T14" fmla="*/ 0 w 662"/>
                <a:gd name="T15" fmla="*/ 1 h 949"/>
                <a:gd name="T16" fmla="*/ 0 60000 65536"/>
                <a:gd name="T17" fmla="*/ 0 60000 65536"/>
                <a:gd name="T18" fmla="*/ 0 60000 65536"/>
                <a:gd name="T19" fmla="*/ 0 60000 65536"/>
                <a:gd name="T20" fmla="*/ 0 60000 65536"/>
                <a:gd name="T21" fmla="*/ 0 60000 65536"/>
                <a:gd name="T22" fmla="*/ 0 60000 65536"/>
                <a:gd name="T23" fmla="*/ 0 60000 65536"/>
                <a:gd name="T24" fmla="*/ 0 w 662"/>
                <a:gd name="T25" fmla="*/ 0 h 949"/>
                <a:gd name="T26" fmla="*/ 662 w 662"/>
                <a:gd name="T27" fmla="*/ 949 h 9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2" h="949">
                  <a:moveTo>
                    <a:pt x="534" y="49"/>
                  </a:moveTo>
                  <a:lnTo>
                    <a:pt x="662" y="949"/>
                  </a:lnTo>
                  <a:lnTo>
                    <a:pt x="584" y="949"/>
                  </a:lnTo>
                  <a:lnTo>
                    <a:pt x="0" y="850"/>
                  </a:lnTo>
                  <a:lnTo>
                    <a:pt x="150" y="258"/>
                  </a:lnTo>
                  <a:lnTo>
                    <a:pt x="466" y="0"/>
                  </a:lnTo>
                  <a:lnTo>
                    <a:pt x="534" y="49"/>
                  </a:lnTo>
                  <a:close/>
                </a:path>
              </a:pathLst>
            </a:custGeom>
            <a:solidFill>
              <a:srgbClr val="9CB3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34" name="Freeform 38"/>
            <p:cNvSpPr>
              <a:spLocks/>
            </p:cNvSpPr>
            <p:nvPr/>
          </p:nvSpPr>
          <p:spPr bwMode="auto">
            <a:xfrm>
              <a:off x="1449" y="2838"/>
              <a:ext cx="249" cy="455"/>
            </a:xfrm>
            <a:custGeom>
              <a:avLst/>
              <a:gdLst>
                <a:gd name="T0" fmla="*/ 1 w 496"/>
                <a:gd name="T1" fmla="*/ 1 h 909"/>
                <a:gd name="T2" fmla="*/ 1 w 496"/>
                <a:gd name="T3" fmla="*/ 1 h 909"/>
                <a:gd name="T4" fmla="*/ 1 w 496"/>
                <a:gd name="T5" fmla="*/ 1 h 909"/>
                <a:gd name="T6" fmla="*/ 1 w 496"/>
                <a:gd name="T7" fmla="*/ 1 h 909"/>
                <a:gd name="T8" fmla="*/ 1 w 496"/>
                <a:gd name="T9" fmla="*/ 1 h 909"/>
                <a:gd name="T10" fmla="*/ 1 w 496"/>
                <a:gd name="T11" fmla="*/ 1 h 909"/>
                <a:gd name="T12" fmla="*/ 1 w 496"/>
                <a:gd name="T13" fmla="*/ 1 h 909"/>
                <a:gd name="T14" fmla="*/ 0 w 496"/>
                <a:gd name="T15" fmla="*/ 1 h 909"/>
                <a:gd name="T16" fmla="*/ 1 w 496"/>
                <a:gd name="T17" fmla="*/ 1 h 909"/>
                <a:gd name="T18" fmla="*/ 1 w 496"/>
                <a:gd name="T19" fmla="*/ 0 h 909"/>
                <a:gd name="T20" fmla="*/ 1 w 496"/>
                <a:gd name="T21" fmla="*/ 1 h 909"/>
                <a:gd name="T22" fmla="*/ 1 w 496"/>
                <a:gd name="T23" fmla="*/ 1 h 90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96"/>
                <a:gd name="T37" fmla="*/ 0 h 909"/>
                <a:gd name="T38" fmla="*/ 496 w 496"/>
                <a:gd name="T39" fmla="*/ 909 h 90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96" h="909">
                  <a:moveTo>
                    <a:pt x="416" y="9"/>
                  </a:moveTo>
                  <a:lnTo>
                    <a:pt x="314" y="277"/>
                  </a:lnTo>
                  <a:lnTo>
                    <a:pt x="433" y="333"/>
                  </a:lnTo>
                  <a:lnTo>
                    <a:pt x="411" y="473"/>
                  </a:lnTo>
                  <a:lnTo>
                    <a:pt x="481" y="511"/>
                  </a:lnTo>
                  <a:lnTo>
                    <a:pt x="496" y="593"/>
                  </a:lnTo>
                  <a:lnTo>
                    <a:pt x="466" y="909"/>
                  </a:lnTo>
                  <a:lnTo>
                    <a:pt x="0" y="846"/>
                  </a:lnTo>
                  <a:lnTo>
                    <a:pt x="46" y="433"/>
                  </a:lnTo>
                  <a:lnTo>
                    <a:pt x="306" y="0"/>
                  </a:lnTo>
                  <a:lnTo>
                    <a:pt x="416" y="9"/>
                  </a:lnTo>
                  <a:close/>
                </a:path>
              </a:pathLst>
            </a:custGeom>
            <a:solidFill>
              <a:srgbClr val="8996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35" name="Freeform 39"/>
            <p:cNvSpPr>
              <a:spLocks/>
            </p:cNvSpPr>
            <p:nvPr/>
          </p:nvSpPr>
          <p:spPr bwMode="auto">
            <a:xfrm>
              <a:off x="1285" y="2971"/>
              <a:ext cx="394" cy="396"/>
            </a:xfrm>
            <a:custGeom>
              <a:avLst/>
              <a:gdLst>
                <a:gd name="T0" fmla="*/ 0 w 789"/>
                <a:gd name="T1" fmla="*/ 0 h 793"/>
                <a:gd name="T2" fmla="*/ 0 w 789"/>
                <a:gd name="T3" fmla="*/ 0 h 793"/>
                <a:gd name="T4" fmla="*/ 0 w 789"/>
                <a:gd name="T5" fmla="*/ 0 h 793"/>
                <a:gd name="T6" fmla="*/ 0 w 789"/>
                <a:gd name="T7" fmla="*/ 0 h 793"/>
                <a:gd name="T8" fmla="*/ 0 w 789"/>
                <a:gd name="T9" fmla="*/ 0 h 793"/>
                <a:gd name="T10" fmla="*/ 0 w 789"/>
                <a:gd name="T11" fmla="*/ 0 h 793"/>
                <a:gd name="T12" fmla="*/ 0 w 789"/>
                <a:gd name="T13" fmla="*/ 0 h 793"/>
                <a:gd name="T14" fmla="*/ 0 w 789"/>
                <a:gd name="T15" fmla="*/ 0 h 793"/>
                <a:gd name="T16" fmla="*/ 0 w 789"/>
                <a:gd name="T17" fmla="*/ 0 h 793"/>
                <a:gd name="T18" fmla="*/ 0 w 789"/>
                <a:gd name="T19" fmla="*/ 0 h 793"/>
                <a:gd name="T20" fmla="*/ 0 w 789"/>
                <a:gd name="T21" fmla="*/ 0 h 793"/>
                <a:gd name="T22" fmla="*/ 0 w 789"/>
                <a:gd name="T23" fmla="*/ 0 h 793"/>
                <a:gd name="T24" fmla="*/ 0 w 789"/>
                <a:gd name="T25" fmla="*/ 0 h 793"/>
                <a:gd name="T26" fmla="*/ 0 w 789"/>
                <a:gd name="T27" fmla="*/ 0 h 793"/>
                <a:gd name="T28" fmla="*/ 0 w 789"/>
                <a:gd name="T29" fmla="*/ 0 h 793"/>
                <a:gd name="T30" fmla="*/ 0 w 789"/>
                <a:gd name="T31" fmla="*/ 0 h 793"/>
                <a:gd name="T32" fmla="*/ 0 w 789"/>
                <a:gd name="T33" fmla="*/ 0 h 793"/>
                <a:gd name="T34" fmla="*/ 0 w 789"/>
                <a:gd name="T35" fmla="*/ 0 h 793"/>
                <a:gd name="T36" fmla="*/ 0 w 789"/>
                <a:gd name="T37" fmla="*/ 0 h 79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89"/>
                <a:gd name="T58" fmla="*/ 0 h 793"/>
                <a:gd name="T59" fmla="*/ 789 w 789"/>
                <a:gd name="T60" fmla="*/ 793 h 79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89" h="793">
                  <a:moveTo>
                    <a:pt x="281" y="25"/>
                  </a:moveTo>
                  <a:lnTo>
                    <a:pt x="190" y="32"/>
                  </a:lnTo>
                  <a:lnTo>
                    <a:pt x="179" y="209"/>
                  </a:lnTo>
                  <a:lnTo>
                    <a:pt x="44" y="217"/>
                  </a:lnTo>
                  <a:lnTo>
                    <a:pt x="0" y="785"/>
                  </a:lnTo>
                  <a:lnTo>
                    <a:pt x="760" y="793"/>
                  </a:lnTo>
                  <a:lnTo>
                    <a:pt x="789" y="249"/>
                  </a:lnTo>
                  <a:lnTo>
                    <a:pt x="711" y="247"/>
                  </a:lnTo>
                  <a:lnTo>
                    <a:pt x="713" y="76"/>
                  </a:lnTo>
                  <a:lnTo>
                    <a:pt x="567" y="48"/>
                  </a:lnTo>
                  <a:lnTo>
                    <a:pt x="538" y="133"/>
                  </a:lnTo>
                  <a:lnTo>
                    <a:pt x="627" y="139"/>
                  </a:lnTo>
                  <a:lnTo>
                    <a:pt x="624" y="249"/>
                  </a:lnTo>
                  <a:lnTo>
                    <a:pt x="261" y="232"/>
                  </a:lnTo>
                  <a:lnTo>
                    <a:pt x="268" y="126"/>
                  </a:lnTo>
                  <a:lnTo>
                    <a:pt x="397" y="152"/>
                  </a:lnTo>
                  <a:lnTo>
                    <a:pt x="401" y="0"/>
                  </a:lnTo>
                  <a:lnTo>
                    <a:pt x="281"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36" name="Freeform 40"/>
            <p:cNvSpPr>
              <a:spLocks/>
            </p:cNvSpPr>
            <p:nvPr/>
          </p:nvSpPr>
          <p:spPr bwMode="auto">
            <a:xfrm>
              <a:off x="1472" y="2919"/>
              <a:ext cx="115" cy="153"/>
            </a:xfrm>
            <a:custGeom>
              <a:avLst/>
              <a:gdLst>
                <a:gd name="T0" fmla="*/ 1 w 230"/>
                <a:gd name="T1" fmla="*/ 0 h 307"/>
                <a:gd name="T2" fmla="*/ 1 w 230"/>
                <a:gd name="T3" fmla="*/ 0 h 307"/>
                <a:gd name="T4" fmla="*/ 1 w 230"/>
                <a:gd name="T5" fmla="*/ 0 h 307"/>
                <a:gd name="T6" fmla="*/ 1 w 230"/>
                <a:gd name="T7" fmla="*/ 0 h 307"/>
                <a:gd name="T8" fmla="*/ 1 w 230"/>
                <a:gd name="T9" fmla="*/ 0 h 307"/>
                <a:gd name="T10" fmla="*/ 0 w 230"/>
                <a:gd name="T11" fmla="*/ 0 h 307"/>
                <a:gd name="T12" fmla="*/ 1 w 230"/>
                <a:gd name="T13" fmla="*/ 0 h 307"/>
                <a:gd name="T14" fmla="*/ 1 w 230"/>
                <a:gd name="T15" fmla="*/ 0 h 307"/>
                <a:gd name="T16" fmla="*/ 0 60000 65536"/>
                <a:gd name="T17" fmla="*/ 0 60000 65536"/>
                <a:gd name="T18" fmla="*/ 0 60000 65536"/>
                <a:gd name="T19" fmla="*/ 0 60000 65536"/>
                <a:gd name="T20" fmla="*/ 0 60000 65536"/>
                <a:gd name="T21" fmla="*/ 0 60000 65536"/>
                <a:gd name="T22" fmla="*/ 0 60000 65536"/>
                <a:gd name="T23" fmla="*/ 0 60000 65536"/>
                <a:gd name="T24" fmla="*/ 0 w 230"/>
                <a:gd name="T25" fmla="*/ 0 h 307"/>
                <a:gd name="T26" fmla="*/ 230 w 230"/>
                <a:gd name="T27" fmla="*/ 307 h 30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0" h="307">
                  <a:moveTo>
                    <a:pt x="13" y="307"/>
                  </a:moveTo>
                  <a:lnTo>
                    <a:pt x="184" y="282"/>
                  </a:lnTo>
                  <a:lnTo>
                    <a:pt x="230" y="130"/>
                  </a:lnTo>
                  <a:lnTo>
                    <a:pt x="199" y="0"/>
                  </a:lnTo>
                  <a:lnTo>
                    <a:pt x="38" y="16"/>
                  </a:lnTo>
                  <a:lnTo>
                    <a:pt x="0" y="225"/>
                  </a:lnTo>
                  <a:lnTo>
                    <a:pt x="13" y="307"/>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37" name="Freeform 41"/>
            <p:cNvSpPr>
              <a:spLocks/>
            </p:cNvSpPr>
            <p:nvPr/>
          </p:nvSpPr>
          <p:spPr bwMode="auto">
            <a:xfrm>
              <a:off x="1426" y="2895"/>
              <a:ext cx="107" cy="177"/>
            </a:xfrm>
            <a:custGeom>
              <a:avLst/>
              <a:gdLst>
                <a:gd name="T0" fmla="*/ 0 w 215"/>
                <a:gd name="T1" fmla="*/ 1 h 354"/>
                <a:gd name="T2" fmla="*/ 0 w 215"/>
                <a:gd name="T3" fmla="*/ 1 h 354"/>
                <a:gd name="T4" fmla="*/ 0 w 215"/>
                <a:gd name="T5" fmla="*/ 1 h 354"/>
                <a:gd name="T6" fmla="*/ 0 w 215"/>
                <a:gd name="T7" fmla="*/ 1 h 354"/>
                <a:gd name="T8" fmla="*/ 0 w 215"/>
                <a:gd name="T9" fmla="*/ 1 h 354"/>
                <a:gd name="T10" fmla="*/ 0 w 215"/>
                <a:gd name="T11" fmla="*/ 1 h 354"/>
                <a:gd name="T12" fmla="*/ 0 w 215"/>
                <a:gd name="T13" fmla="*/ 1 h 354"/>
                <a:gd name="T14" fmla="*/ 0 w 215"/>
                <a:gd name="T15" fmla="*/ 0 h 354"/>
                <a:gd name="T16" fmla="*/ 0 w 215"/>
                <a:gd name="T17" fmla="*/ 1 h 354"/>
                <a:gd name="T18" fmla="*/ 0 w 215"/>
                <a:gd name="T19" fmla="*/ 1 h 3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5"/>
                <a:gd name="T31" fmla="*/ 0 h 354"/>
                <a:gd name="T32" fmla="*/ 215 w 215"/>
                <a:gd name="T33" fmla="*/ 354 h 3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5" h="354">
                  <a:moveTo>
                    <a:pt x="105" y="42"/>
                  </a:moveTo>
                  <a:lnTo>
                    <a:pt x="12" y="89"/>
                  </a:lnTo>
                  <a:lnTo>
                    <a:pt x="0" y="175"/>
                  </a:lnTo>
                  <a:lnTo>
                    <a:pt x="90" y="186"/>
                  </a:lnTo>
                  <a:lnTo>
                    <a:pt x="63" y="304"/>
                  </a:lnTo>
                  <a:lnTo>
                    <a:pt x="107" y="354"/>
                  </a:lnTo>
                  <a:lnTo>
                    <a:pt x="143" y="163"/>
                  </a:lnTo>
                  <a:lnTo>
                    <a:pt x="215" y="0"/>
                  </a:lnTo>
                  <a:lnTo>
                    <a:pt x="105" y="42"/>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38" name="Freeform 42"/>
            <p:cNvSpPr>
              <a:spLocks/>
            </p:cNvSpPr>
            <p:nvPr/>
          </p:nvSpPr>
          <p:spPr bwMode="auto">
            <a:xfrm>
              <a:off x="1361" y="2152"/>
              <a:ext cx="174" cy="595"/>
            </a:xfrm>
            <a:custGeom>
              <a:avLst/>
              <a:gdLst>
                <a:gd name="T0" fmla="*/ 1 w 348"/>
                <a:gd name="T1" fmla="*/ 0 h 1190"/>
                <a:gd name="T2" fmla="*/ 1 w 348"/>
                <a:gd name="T3" fmla="*/ 1 h 1190"/>
                <a:gd name="T4" fmla="*/ 1 w 348"/>
                <a:gd name="T5" fmla="*/ 1 h 1190"/>
                <a:gd name="T6" fmla="*/ 0 w 348"/>
                <a:gd name="T7" fmla="*/ 1 h 1190"/>
                <a:gd name="T8" fmla="*/ 1 w 348"/>
                <a:gd name="T9" fmla="*/ 1 h 1190"/>
                <a:gd name="T10" fmla="*/ 1 w 348"/>
                <a:gd name="T11" fmla="*/ 1 h 1190"/>
                <a:gd name="T12" fmla="*/ 1 w 348"/>
                <a:gd name="T13" fmla="*/ 0 h 1190"/>
                <a:gd name="T14" fmla="*/ 1 w 348"/>
                <a:gd name="T15" fmla="*/ 0 h 1190"/>
                <a:gd name="T16" fmla="*/ 0 60000 65536"/>
                <a:gd name="T17" fmla="*/ 0 60000 65536"/>
                <a:gd name="T18" fmla="*/ 0 60000 65536"/>
                <a:gd name="T19" fmla="*/ 0 60000 65536"/>
                <a:gd name="T20" fmla="*/ 0 60000 65536"/>
                <a:gd name="T21" fmla="*/ 0 60000 65536"/>
                <a:gd name="T22" fmla="*/ 0 60000 65536"/>
                <a:gd name="T23" fmla="*/ 0 60000 65536"/>
                <a:gd name="T24" fmla="*/ 0 w 348"/>
                <a:gd name="T25" fmla="*/ 0 h 1190"/>
                <a:gd name="T26" fmla="*/ 348 w 348"/>
                <a:gd name="T27" fmla="*/ 1190 h 119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48" h="1190">
                  <a:moveTo>
                    <a:pt x="304" y="0"/>
                  </a:moveTo>
                  <a:lnTo>
                    <a:pt x="348" y="80"/>
                  </a:lnTo>
                  <a:lnTo>
                    <a:pt x="139" y="1190"/>
                  </a:lnTo>
                  <a:lnTo>
                    <a:pt x="0" y="1190"/>
                  </a:lnTo>
                  <a:lnTo>
                    <a:pt x="63" y="127"/>
                  </a:lnTo>
                  <a:lnTo>
                    <a:pt x="124" y="38"/>
                  </a:lnTo>
                  <a:lnTo>
                    <a:pt x="30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39" name="Freeform 43"/>
            <p:cNvSpPr>
              <a:spLocks/>
            </p:cNvSpPr>
            <p:nvPr/>
          </p:nvSpPr>
          <p:spPr bwMode="auto">
            <a:xfrm>
              <a:off x="1362" y="2238"/>
              <a:ext cx="101" cy="506"/>
            </a:xfrm>
            <a:custGeom>
              <a:avLst/>
              <a:gdLst>
                <a:gd name="T0" fmla="*/ 1 w 202"/>
                <a:gd name="T1" fmla="*/ 0 h 1014"/>
                <a:gd name="T2" fmla="*/ 1 w 202"/>
                <a:gd name="T3" fmla="*/ 0 h 1014"/>
                <a:gd name="T4" fmla="*/ 1 w 202"/>
                <a:gd name="T5" fmla="*/ 0 h 1014"/>
                <a:gd name="T6" fmla="*/ 0 w 202"/>
                <a:gd name="T7" fmla="*/ 0 h 1014"/>
                <a:gd name="T8" fmla="*/ 1 w 202"/>
                <a:gd name="T9" fmla="*/ 0 h 1014"/>
                <a:gd name="T10" fmla="*/ 1 w 202"/>
                <a:gd name="T11" fmla="*/ 0 h 1014"/>
                <a:gd name="T12" fmla="*/ 1 w 202"/>
                <a:gd name="T13" fmla="*/ 0 h 1014"/>
                <a:gd name="T14" fmla="*/ 1 w 202"/>
                <a:gd name="T15" fmla="*/ 0 h 1014"/>
                <a:gd name="T16" fmla="*/ 1 w 202"/>
                <a:gd name="T17" fmla="*/ 0 h 1014"/>
                <a:gd name="T18" fmla="*/ 1 w 202"/>
                <a:gd name="T19" fmla="*/ 0 h 1014"/>
                <a:gd name="T20" fmla="*/ 1 w 202"/>
                <a:gd name="T21" fmla="*/ 0 h 1014"/>
                <a:gd name="T22" fmla="*/ 1 w 202"/>
                <a:gd name="T23" fmla="*/ 0 h 1014"/>
                <a:gd name="T24" fmla="*/ 1 w 202"/>
                <a:gd name="T25" fmla="*/ 0 h 1014"/>
                <a:gd name="T26" fmla="*/ 1 w 202"/>
                <a:gd name="T27" fmla="*/ 0 h 1014"/>
                <a:gd name="T28" fmla="*/ 1 w 202"/>
                <a:gd name="T29" fmla="*/ 0 h 1014"/>
                <a:gd name="T30" fmla="*/ 1 w 202"/>
                <a:gd name="T31" fmla="*/ 0 h 1014"/>
                <a:gd name="T32" fmla="*/ 1 w 202"/>
                <a:gd name="T33" fmla="*/ 0 h 1014"/>
                <a:gd name="T34" fmla="*/ 1 w 202"/>
                <a:gd name="T35" fmla="*/ 0 h 1014"/>
                <a:gd name="T36" fmla="*/ 1 w 202"/>
                <a:gd name="T37" fmla="*/ 0 h 1014"/>
                <a:gd name="T38" fmla="*/ 1 w 202"/>
                <a:gd name="T39" fmla="*/ 0 h 1014"/>
                <a:gd name="T40" fmla="*/ 1 w 202"/>
                <a:gd name="T41" fmla="*/ 0 h 1014"/>
                <a:gd name="T42" fmla="*/ 1 w 202"/>
                <a:gd name="T43" fmla="*/ 0 h 1014"/>
                <a:gd name="T44" fmla="*/ 1 w 202"/>
                <a:gd name="T45" fmla="*/ 0 h 1014"/>
                <a:gd name="T46" fmla="*/ 1 w 202"/>
                <a:gd name="T47" fmla="*/ 0 h 1014"/>
                <a:gd name="T48" fmla="*/ 1 w 202"/>
                <a:gd name="T49" fmla="*/ 0 h 101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2"/>
                <a:gd name="T76" fmla="*/ 0 h 1014"/>
                <a:gd name="T77" fmla="*/ 202 w 202"/>
                <a:gd name="T78" fmla="*/ 1014 h 101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2" h="1014">
                  <a:moveTo>
                    <a:pt x="202" y="80"/>
                  </a:moveTo>
                  <a:lnTo>
                    <a:pt x="158" y="0"/>
                  </a:lnTo>
                  <a:lnTo>
                    <a:pt x="68" y="63"/>
                  </a:lnTo>
                  <a:lnTo>
                    <a:pt x="0" y="434"/>
                  </a:lnTo>
                  <a:lnTo>
                    <a:pt x="17" y="1014"/>
                  </a:lnTo>
                  <a:lnTo>
                    <a:pt x="68" y="1010"/>
                  </a:lnTo>
                  <a:lnTo>
                    <a:pt x="67" y="1000"/>
                  </a:lnTo>
                  <a:lnTo>
                    <a:pt x="67" y="974"/>
                  </a:lnTo>
                  <a:lnTo>
                    <a:pt x="67" y="934"/>
                  </a:lnTo>
                  <a:lnTo>
                    <a:pt x="67" y="880"/>
                  </a:lnTo>
                  <a:lnTo>
                    <a:pt x="67" y="818"/>
                  </a:lnTo>
                  <a:lnTo>
                    <a:pt x="67" y="747"/>
                  </a:lnTo>
                  <a:lnTo>
                    <a:pt x="68" y="671"/>
                  </a:lnTo>
                  <a:lnTo>
                    <a:pt x="72" y="591"/>
                  </a:lnTo>
                  <a:lnTo>
                    <a:pt x="72" y="510"/>
                  </a:lnTo>
                  <a:lnTo>
                    <a:pt x="76" y="428"/>
                  </a:lnTo>
                  <a:lnTo>
                    <a:pt x="78" y="350"/>
                  </a:lnTo>
                  <a:lnTo>
                    <a:pt x="84" y="280"/>
                  </a:lnTo>
                  <a:lnTo>
                    <a:pt x="87" y="213"/>
                  </a:lnTo>
                  <a:lnTo>
                    <a:pt x="95" y="158"/>
                  </a:lnTo>
                  <a:lnTo>
                    <a:pt x="103" y="114"/>
                  </a:lnTo>
                  <a:lnTo>
                    <a:pt x="112" y="86"/>
                  </a:lnTo>
                  <a:lnTo>
                    <a:pt x="146" y="48"/>
                  </a:lnTo>
                  <a:lnTo>
                    <a:pt x="202" y="80"/>
                  </a:lnTo>
                  <a:close/>
                </a:path>
              </a:pathLst>
            </a:custGeom>
            <a:solidFill>
              <a:srgbClr val="CCA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40" name="Freeform 44"/>
            <p:cNvSpPr>
              <a:spLocks/>
            </p:cNvSpPr>
            <p:nvPr/>
          </p:nvSpPr>
          <p:spPr bwMode="auto">
            <a:xfrm>
              <a:off x="1433" y="2272"/>
              <a:ext cx="303" cy="680"/>
            </a:xfrm>
            <a:custGeom>
              <a:avLst/>
              <a:gdLst>
                <a:gd name="T0" fmla="*/ 1 w 604"/>
                <a:gd name="T1" fmla="*/ 1 h 1359"/>
                <a:gd name="T2" fmla="*/ 1 w 604"/>
                <a:gd name="T3" fmla="*/ 1 h 1359"/>
                <a:gd name="T4" fmla="*/ 1 w 604"/>
                <a:gd name="T5" fmla="*/ 1 h 1359"/>
                <a:gd name="T6" fmla="*/ 1 w 604"/>
                <a:gd name="T7" fmla="*/ 1 h 1359"/>
                <a:gd name="T8" fmla="*/ 1 w 604"/>
                <a:gd name="T9" fmla="*/ 1 h 1359"/>
                <a:gd name="T10" fmla="*/ 1 w 604"/>
                <a:gd name="T11" fmla="*/ 1 h 1359"/>
                <a:gd name="T12" fmla="*/ 1 w 604"/>
                <a:gd name="T13" fmla="*/ 1 h 1359"/>
                <a:gd name="T14" fmla="*/ 1 w 604"/>
                <a:gd name="T15" fmla="*/ 1 h 1359"/>
                <a:gd name="T16" fmla="*/ 1 w 604"/>
                <a:gd name="T17" fmla="*/ 1 h 1359"/>
                <a:gd name="T18" fmla="*/ 1 w 604"/>
                <a:gd name="T19" fmla="*/ 1 h 1359"/>
                <a:gd name="T20" fmla="*/ 0 w 604"/>
                <a:gd name="T21" fmla="*/ 1 h 1359"/>
                <a:gd name="T22" fmla="*/ 1 w 604"/>
                <a:gd name="T23" fmla="*/ 0 h 1359"/>
                <a:gd name="T24" fmla="*/ 1 w 604"/>
                <a:gd name="T25" fmla="*/ 1 h 1359"/>
                <a:gd name="T26" fmla="*/ 1 w 604"/>
                <a:gd name="T27" fmla="*/ 1 h 135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04"/>
                <a:gd name="T43" fmla="*/ 0 h 1359"/>
                <a:gd name="T44" fmla="*/ 604 w 604"/>
                <a:gd name="T45" fmla="*/ 1359 h 135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04" h="1359">
                  <a:moveTo>
                    <a:pt x="604" y="17"/>
                  </a:moveTo>
                  <a:lnTo>
                    <a:pt x="576" y="694"/>
                  </a:lnTo>
                  <a:lnTo>
                    <a:pt x="465" y="983"/>
                  </a:lnTo>
                  <a:lnTo>
                    <a:pt x="496" y="1139"/>
                  </a:lnTo>
                  <a:lnTo>
                    <a:pt x="380" y="1188"/>
                  </a:lnTo>
                  <a:lnTo>
                    <a:pt x="321" y="1351"/>
                  </a:lnTo>
                  <a:lnTo>
                    <a:pt x="211" y="1359"/>
                  </a:lnTo>
                  <a:lnTo>
                    <a:pt x="144" y="1334"/>
                  </a:lnTo>
                  <a:lnTo>
                    <a:pt x="100" y="1196"/>
                  </a:lnTo>
                  <a:lnTo>
                    <a:pt x="53" y="1186"/>
                  </a:lnTo>
                  <a:lnTo>
                    <a:pt x="0" y="1047"/>
                  </a:lnTo>
                  <a:lnTo>
                    <a:pt x="237" y="0"/>
                  </a:lnTo>
                  <a:lnTo>
                    <a:pt x="604" y="17"/>
                  </a:lnTo>
                  <a:close/>
                </a:path>
              </a:pathLst>
            </a:custGeom>
            <a:solidFill>
              <a:srgbClr val="9CB3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41" name="Freeform 45"/>
            <p:cNvSpPr>
              <a:spLocks/>
            </p:cNvSpPr>
            <p:nvPr/>
          </p:nvSpPr>
          <p:spPr bwMode="auto">
            <a:xfrm>
              <a:off x="1071" y="2267"/>
              <a:ext cx="309" cy="500"/>
            </a:xfrm>
            <a:custGeom>
              <a:avLst/>
              <a:gdLst>
                <a:gd name="T0" fmla="*/ 0 w 618"/>
                <a:gd name="T1" fmla="*/ 1 h 1000"/>
                <a:gd name="T2" fmla="*/ 1 w 618"/>
                <a:gd name="T3" fmla="*/ 1 h 1000"/>
                <a:gd name="T4" fmla="*/ 1 w 618"/>
                <a:gd name="T5" fmla="*/ 1 h 1000"/>
                <a:gd name="T6" fmla="*/ 1 w 618"/>
                <a:gd name="T7" fmla="*/ 1 h 1000"/>
                <a:gd name="T8" fmla="*/ 1 w 618"/>
                <a:gd name="T9" fmla="*/ 1 h 1000"/>
                <a:gd name="T10" fmla="*/ 1 w 618"/>
                <a:gd name="T11" fmla="*/ 1 h 1000"/>
                <a:gd name="T12" fmla="*/ 1 w 618"/>
                <a:gd name="T13" fmla="*/ 1 h 1000"/>
                <a:gd name="T14" fmla="*/ 1 w 618"/>
                <a:gd name="T15" fmla="*/ 0 h 1000"/>
                <a:gd name="T16" fmla="*/ 1 w 618"/>
                <a:gd name="T17" fmla="*/ 1 h 1000"/>
                <a:gd name="T18" fmla="*/ 1 w 618"/>
                <a:gd name="T19" fmla="*/ 1 h 1000"/>
                <a:gd name="T20" fmla="*/ 1 w 618"/>
                <a:gd name="T21" fmla="*/ 1 h 1000"/>
                <a:gd name="T22" fmla="*/ 0 w 618"/>
                <a:gd name="T23" fmla="*/ 1 h 1000"/>
                <a:gd name="T24" fmla="*/ 0 w 618"/>
                <a:gd name="T25" fmla="*/ 1 h 1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18"/>
                <a:gd name="T40" fmla="*/ 0 h 1000"/>
                <a:gd name="T41" fmla="*/ 618 w 618"/>
                <a:gd name="T42" fmla="*/ 1000 h 1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18" h="1000">
                  <a:moveTo>
                    <a:pt x="0" y="749"/>
                  </a:moveTo>
                  <a:lnTo>
                    <a:pt x="52" y="839"/>
                  </a:lnTo>
                  <a:lnTo>
                    <a:pt x="485" y="652"/>
                  </a:lnTo>
                  <a:lnTo>
                    <a:pt x="542" y="590"/>
                  </a:lnTo>
                  <a:lnTo>
                    <a:pt x="573" y="1000"/>
                  </a:lnTo>
                  <a:lnTo>
                    <a:pt x="601" y="1000"/>
                  </a:lnTo>
                  <a:lnTo>
                    <a:pt x="618" y="915"/>
                  </a:lnTo>
                  <a:lnTo>
                    <a:pt x="580" y="0"/>
                  </a:lnTo>
                  <a:lnTo>
                    <a:pt x="536" y="10"/>
                  </a:lnTo>
                  <a:lnTo>
                    <a:pt x="350" y="527"/>
                  </a:lnTo>
                  <a:lnTo>
                    <a:pt x="54" y="645"/>
                  </a:lnTo>
                  <a:lnTo>
                    <a:pt x="0" y="749"/>
                  </a:lnTo>
                  <a:close/>
                </a:path>
              </a:pathLst>
            </a:custGeom>
            <a:solidFill>
              <a:srgbClr val="9CB3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42" name="Freeform 46"/>
            <p:cNvSpPr>
              <a:spLocks/>
            </p:cNvSpPr>
            <p:nvPr/>
          </p:nvSpPr>
          <p:spPr bwMode="auto">
            <a:xfrm>
              <a:off x="1065" y="2184"/>
              <a:ext cx="350" cy="551"/>
            </a:xfrm>
            <a:custGeom>
              <a:avLst/>
              <a:gdLst>
                <a:gd name="T0" fmla="*/ 0 w 702"/>
                <a:gd name="T1" fmla="*/ 0 h 1101"/>
                <a:gd name="T2" fmla="*/ 0 w 702"/>
                <a:gd name="T3" fmla="*/ 1 h 1101"/>
                <a:gd name="T4" fmla="*/ 0 w 702"/>
                <a:gd name="T5" fmla="*/ 1 h 1101"/>
                <a:gd name="T6" fmla="*/ 0 w 702"/>
                <a:gd name="T7" fmla="*/ 1 h 1101"/>
                <a:gd name="T8" fmla="*/ 0 w 702"/>
                <a:gd name="T9" fmla="*/ 1 h 1101"/>
                <a:gd name="T10" fmla="*/ 0 w 702"/>
                <a:gd name="T11" fmla="*/ 1 h 1101"/>
                <a:gd name="T12" fmla="*/ 0 w 702"/>
                <a:gd name="T13" fmla="*/ 1 h 1101"/>
                <a:gd name="T14" fmla="*/ 0 w 702"/>
                <a:gd name="T15" fmla="*/ 1 h 1101"/>
                <a:gd name="T16" fmla="*/ 0 w 702"/>
                <a:gd name="T17" fmla="*/ 1 h 1101"/>
                <a:gd name="T18" fmla="*/ 0 w 702"/>
                <a:gd name="T19" fmla="*/ 1 h 1101"/>
                <a:gd name="T20" fmla="*/ 0 w 702"/>
                <a:gd name="T21" fmla="*/ 1 h 1101"/>
                <a:gd name="T22" fmla="*/ 0 w 702"/>
                <a:gd name="T23" fmla="*/ 1 h 1101"/>
                <a:gd name="T24" fmla="*/ 0 w 702"/>
                <a:gd name="T25" fmla="*/ 1 h 1101"/>
                <a:gd name="T26" fmla="*/ 0 w 702"/>
                <a:gd name="T27" fmla="*/ 1 h 1101"/>
                <a:gd name="T28" fmla="*/ 0 w 702"/>
                <a:gd name="T29" fmla="*/ 1 h 1101"/>
                <a:gd name="T30" fmla="*/ 0 w 702"/>
                <a:gd name="T31" fmla="*/ 1 h 1101"/>
                <a:gd name="T32" fmla="*/ 0 w 702"/>
                <a:gd name="T33" fmla="*/ 1 h 1101"/>
                <a:gd name="T34" fmla="*/ 0 w 702"/>
                <a:gd name="T35" fmla="*/ 1 h 1101"/>
                <a:gd name="T36" fmla="*/ 0 w 702"/>
                <a:gd name="T37" fmla="*/ 1 h 1101"/>
                <a:gd name="T38" fmla="*/ 0 w 702"/>
                <a:gd name="T39" fmla="*/ 1 h 1101"/>
                <a:gd name="T40" fmla="*/ 0 w 702"/>
                <a:gd name="T41" fmla="*/ 1 h 1101"/>
                <a:gd name="T42" fmla="*/ 0 w 702"/>
                <a:gd name="T43" fmla="*/ 1 h 1101"/>
                <a:gd name="T44" fmla="*/ 0 w 702"/>
                <a:gd name="T45" fmla="*/ 1 h 1101"/>
                <a:gd name="T46" fmla="*/ 0 w 702"/>
                <a:gd name="T47" fmla="*/ 1 h 1101"/>
                <a:gd name="T48" fmla="*/ 0 w 702"/>
                <a:gd name="T49" fmla="*/ 1 h 1101"/>
                <a:gd name="T50" fmla="*/ 0 w 702"/>
                <a:gd name="T51" fmla="*/ 1 h 1101"/>
                <a:gd name="T52" fmla="*/ 0 w 702"/>
                <a:gd name="T53" fmla="*/ 1 h 1101"/>
                <a:gd name="T54" fmla="*/ 0 w 702"/>
                <a:gd name="T55" fmla="*/ 1 h 1101"/>
                <a:gd name="T56" fmla="*/ 0 w 702"/>
                <a:gd name="T57" fmla="*/ 1 h 1101"/>
                <a:gd name="T58" fmla="*/ 0 w 702"/>
                <a:gd name="T59" fmla="*/ 1 h 1101"/>
                <a:gd name="T60" fmla="*/ 0 w 702"/>
                <a:gd name="T61" fmla="*/ 1 h 1101"/>
                <a:gd name="T62" fmla="*/ 0 w 702"/>
                <a:gd name="T63" fmla="*/ 1 h 1101"/>
                <a:gd name="T64" fmla="*/ 0 w 702"/>
                <a:gd name="T65" fmla="*/ 1 h 1101"/>
                <a:gd name="T66" fmla="*/ 0 w 702"/>
                <a:gd name="T67" fmla="*/ 1 h 1101"/>
                <a:gd name="T68" fmla="*/ 0 w 702"/>
                <a:gd name="T69" fmla="*/ 1 h 1101"/>
                <a:gd name="T70" fmla="*/ 0 w 702"/>
                <a:gd name="T71" fmla="*/ 1 h 1101"/>
                <a:gd name="T72" fmla="*/ 0 w 702"/>
                <a:gd name="T73" fmla="*/ 1 h 1101"/>
                <a:gd name="T74" fmla="*/ 0 w 702"/>
                <a:gd name="T75" fmla="*/ 1 h 1101"/>
                <a:gd name="T76" fmla="*/ 0 w 702"/>
                <a:gd name="T77" fmla="*/ 1 h 1101"/>
                <a:gd name="T78" fmla="*/ 0 w 702"/>
                <a:gd name="T79" fmla="*/ 1 h 1101"/>
                <a:gd name="T80" fmla="*/ 0 w 702"/>
                <a:gd name="T81" fmla="*/ 0 h 1101"/>
                <a:gd name="T82" fmla="*/ 0 w 702"/>
                <a:gd name="T83" fmla="*/ 0 h 11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02"/>
                <a:gd name="T127" fmla="*/ 0 h 1101"/>
                <a:gd name="T128" fmla="*/ 702 w 702"/>
                <a:gd name="T129" fmla="*/ 1101 h 11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02" h="1101">
                  <a:moveTo>
                    <a:pt x="702" y="0"/>
                  </a:moveTo>
                  <a:lnTo>
                    <a:pt x="515" y="114"/>
                  </a:lnTo>
                  <a:lnTo>
                    <a:pt x="299" y="633"/>
                  </a:lnTo>
                  <a:lnTo>
                    <a:pt x="0" y="774"/>
                  </a:lnTo>
                  <a:lnTo>
                    <a:pt x="0" y="863"/>
                  </a:lnTo>
                  <a:lnTo>
                    <a:pt x="13" y="914"/>
                  </a:lnTo>
                  <a:lnTo>
                    <a:pt x="428" y="711"/>
                  </a:lnTo>
                  <a:lnTo>
                    <a:pt x="578" y="192"/>
                  </a:lnTo>
                  <a:lnTo>
                    <a:pt x="578" y="201"/>
                  </a:lnTo>
                  <a:lnTo>
                    <a:pt x="578" y="230"/>
                  </a:lnTo>
                  <a:lnTo>
                    <a:pt x="578" y="272"/>
                  </a:lnTo>
                  <a:lnTo>
                    <a:pt x="580" y="331"/>
                  </a:lnTo>
                  <a:lnTo>
                    <a:pt x="580" y="395"/>
                  </a:lnTo>
                  <a:lnTo>
                    <a:pt x="582" y="471"/>
                  </a:lnTo>
                  <a:lnTo>
                    <a:pt x="584" y="551"/>
                  </a:lnTo>
                  <a:lnTo>
                    <a:pt x="587" y="635"/>
                  </a:lnTo>
                  <a:lnTo>
                    <a:pt x="589" y="716"/>
                  </a:lnTo>
                  <a:lnTo>
                    <a:pt x="591" y="800"/>
                  </a:lnTo>
                  <a:lnTo>
                    <a:pt x="595" y="876"/>
                  </a:lnTo>
                  <a:lnTo>
                    <a:pt x="599" y="947"/>
                  </a:lnTo>
                  <a:lnTo>
                    <a:pt x="605" y="1004"/>
                  </a:lnTo>
                  <a:lnTo>
                    <a:pt x="610" y="1051"/>
                  </a:lnTo>
                  <a:lnTo>
                    <a:pt x="614" y="1083"/>
                  </a:lnTo>
                  <a:lnTo>
                    <a:pt x="620" y="1101"/>
                  </a:lnTo>
                  <a:lnTo>
                    <a:pt x="643" y="1097"/>
                  </a:lnTo>
                  <a:lnTo>
                    <a:pt x="641" y="1087"/>
                  </a:lnTo>
                  <a:lnTo>
                    <a:pt x="641" y="1063"/>
                  </a:lnTo>
                  <a:lnTo>
                    <a:pt x="639" y="1025"/>
                  </a:lnTo>
                  <a:lnTo>
                    <a:pt x="639" y="975"/>
                  </a:lnTo>
                  <a:lnTo>
                    <a:pt x="639" y="912"/>
                  </a:lnTo>
                  <a:lnTo>
                    <a:pt x="639" y="844"/>
                  </a:lnTo>
                  <a:lnTo>
                    <a:pt x="639" y="766"/>
                  </a:lnTo>
                  <a:lnTo>
                    <a:pt x="643" y="682"/>
                  </a:lnTo>
                  <a:lnTo>
                    <a:pt x="643" y="593"/>
                  </a:lnTo>
                  <a:lnTo>
                    <a:pt x="646" y="504"/>
                  </a:lnTo>
                  <a:lnTo>
                    <a:pt x="652" y="410"/>
                  </a:lnTo>
                  <a:lnTo>
                    <a:pt x="658" y="321"/>
                  </a:lnTo>
                  <a:lnTo>
                    <a:pt x="665" y="232"/>
                  </a:lnTo>
                  <a:lnTo>
                    <a:pt x="675" y="148"/>
                  </a:lnTo>
                  <a:lnTo>
                    <a:pt x="688" y="70"/>
                  </a:lnTo>
                  <a:lnTo>
                    <a:pt x="702" y="0"/>
                  </a:lnTo>
                  <a:close/>
                </a:path>
              </a:pathLst>
            </a:custGeom>
            <a:solidFill>
              <a:srgbClr val="B0C7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43" name="Freeform 47"/>
            <p:cNvSpPr>
              <a:spLocks/>
            </p:cNvSpPr>
            <p:nvPr/>
          </p:nvSpPr>
          <p:spPr bwMode="auto">
            <a:xfrm>
              <a:off x="1296" y="1890"/>
              <a:ext cx="191" cy="301"/>
            </a:xfrm>
            <a:custGeom>
              <a:avLst/>
              <a:gdLst>
                <a:gd name="T0" fmla="*/ 1 w 382"/>
                <a:gd name="T1" fmla="*/ 0 h 603"/>
                <a:gd name="T2" fmla="*/ 0 w 382"/>
                <a:gd name="T3" fmla="*/ 0 h 603"/>
                <a:gd name="T4" fmla="*/ 1 w 382"/>
                <a:gd name="T5" fmla="*/ 0 h 603"/>
                <a:gd name="T6" fmla="*/ 1 w 382"/>
                <a:gd name="T7" fmla="*/ 0 h 603"/>
                <a:gd name="T8" fmla="*/ 1 w 382"/>
                <a:gd name="T9" fmla="*/ 0 h 603"/>
                <a:gd name="T10" fmla="*/ 1 w 382"/>
                <a:gd name="T11" fmla="*/ 0 h 603"/>
                <a:gd name="T12" fmla="*/ 1 w 382"/>
                <a:gd name="T13" fmla="*/ 0 h 603"/>
                <a:gd name="T14" fmla="*/ 1 w 382"/>
                <a:gd name="T15" fmla="*/ 0 h 603"/>
                <a:gd name="T16" fmla="*/ 1 w 382"/>
                <a:gd name="T17" fmla="*/ 0 h 603"/>
                <a:gd name="T18" fmla="*/ 1 w 382"/>
                <a:gd name="T19" fmla="*/ 0 h 603"/>
                <a:gd name="T20" fmla="*/ 1 w 382"/>
                <a:gd name="T21" fmla="*/ 0 h 603"/>
                <a:gd name="T22" fmla="*/ 1 w 382"/>
                <a:gd name="T23" fmla="*/ 0 h 60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2"/>
                <a:gd name="T37" fmla="*/ 0 h 603"/>
                <a:gd name="T38" fmla="*/ 382 w 382"/>
                <a:gd name="T39" fmla="*/ 603 h 60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2" h="603">
                  <a:moveTo>
                    <a:pt x="78" y="487"/>
                  </a:moveTo>
                  <a:lnTo>
                    <a:pt x="0" y="25"/>
                  </a:lnTo>
                  <a:lnTo>
                    <a:pt x="55" y="0"/>
                  </a:lnTo>
                  <a:lnTo>
                    <a:pt x="312" y="65"/>
                  </a:lnTo>
                  <a:lnTo>
                    <a:pt x="382" y="455"/>
                  </a:lnTo>
                  <a:lnTo>
                    <a:pt x="365" y="573"/>
                  </a:lnTo>
                  <a:lnTo>
                    <a:pt x="270" y="603"/>
                  </a:lnTo>
                  <a:lnTo>
                    <a:pt x="238" y="590"/>
                  </a:lnTo>
                  <a:lnTo>
                    <a:pt x="236" y="508"/>
                  </a:lnTo>
                  <a:lnTo>
                    <a:pt x="104" y="514"/>
                  </a:lnTo>
                  <a:lnTo>
                    <a:pt x="78" y="487"/>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44" name="Freeform 48"/>
            <p:cNvSpPr>
              <a:spLocks/>
            </p:cNvSpPr>
            <p:nvPr/>
          </p:nvSpPr>
          <p:spPr bwMode="auto">
            <a:xfrm>
              <a:off x="1335" y="1918"/>
              <a:ext cx="178" cy="258"/>
            </a:xfrm>
            <a:custGeom>
              <a:avLst/>
              <a:gdLst>
                <a:gd name="T0" fmla="*/ 1 w 355"/>
                <a:gd name="T1" fmla="*/ 1 h 516"/>
                <a:gd name="T2" fmla="*/ 1 w 355"/>
                <a:gd name="T3" fmla="*/ 1 h 516"/>
                <a:gd name="T4" fmla="*/ 1 w 355"/>
                <a:gd name="T5" fmla="*/ 1 h 516"/>
                <a:gd name="T6" fmla="*/ 1 w 355"/>
                <a:gd name="T7" fmla="*/ 1 h 516"/>
                <a:gd name="T8" fmla="*/ 1 w 355"/>
                <a:gd name="T9" fmla="*/ 1 h 516"/>
                <a:gd name="T10" fmla="*/ 1 w 355"/>
                <a:gd name="T11" fmla="*/ 1 h 516"/>
                <a:gd name="T12" fmla="*/ 1 w 355"/>
                <a:gd name="T13" fmla="*/ 1 h 516"/>
                <a:gd name="T14" fmla="*/ 1 w 355"/>
                <a:gd name="T15" fmla="*/ 1 h 516"/>
                <a:gd name="T16" fmla="*/ 1 w 355"/>
                <a:gd name="T17" fmla="*/ 1 h 516"/>
                <a:gd name="T18" fmla="*/ 1 w 355"/>
                <a:gd name="T19" fmla="*/ 1 h 516"/>
                <a:gd name="T20" fmla="*/ 1 w 355"/>
                <a:gd name="T21" fmla="*/ 1 h 516"/>
                <a:gd name="T22" fmla="*/ 1 w 355"/>
                <a:gd name="T23" fmla="*/ 1 h 516"/>
                <a:gd name="T24" fmla="*/ 1 w 355"/>
                <a:gd name="T25" fmla="*/ 1 h 516"/>
                <a:gd name="T26" fmla="*/ 1 w 355"/>
                <a:gd name="T27" fmla="*/ 1 h 516"/>
                <a:gd name="T28" fmla="*/ 1 w 355"/>
                <a:gd name="T29" fmla="*/ 1 h 516"/>
                <a:gd name="T30" fmla="*/ 1 w 355"/>
                <a:gd name="T31" fmla="*/ 1 h 516"/>
                <a:gd name="T32" fmla="*/ 1 w 355"/>
                <a:gd name="T33" fmla="*/ 1 h 516"/>
                <a:gd name="T34" fmla="*/ 1 w 355"/>
                <a:gd name="T35" fmla="*/ 1 h 516"/>
                <a:gd name="T36" fmla="*/ 1 w 355"/>
                <a:gd name="T37" fmla="*/ 1 h 516"/>
                <a:gd name="T38" fmla="*/ 1 w 355"/>
                <a:gd name="T39" fmla="*/ 1 h 516"/>
                <a:gd name="T40" fmla="*/ 1 w 355"/>
                <a:gd name="T41" fmla="*/ 1 h 516"/>
                <a:gd name="T42" fmla="*/ 1 w 355"/>
                <a:gd name="T43" fmla="*/ 1 h 516"/>
                <a:gd name="T44" fmla="*/ 1 w 355"/>
                <a:gd name="T45" fmla="*/ 1 h 516"/>
                <a:gd name="T46" fmla="*/ 1 w 355"/>
                <a:gd name="T47" fmla="*/ 1 h 516"/>
                <a:gd name="T48" fmla="*/ 1 w 355"/>
                <a:gd name="T49" fmla="*/ 1 h 516"/>
                <a:gd name="T50" fmla="*/ 1 w 355"/>
                <a:gd name="T51" fmla="*/ 1 h 516"/>
                <a:gd name="T52" fmla="*/ 1 w 355"/>
                <a:gd name="T53" fmla="*/ 1 h 516"/>
                <a:gd name="T54" fmla="*/ 1 w 355"/>
                <a:gd name="T55" fmla="*/ 1 h 516"/>
                <a:gd name="T56" fmla="*/ 1 w 355"/>
                <a:gd name="T57" fmla="*/ 1 h 516"/>
                <a:gd name="T58" fmla="*/ 1 w 355"/>
                <a:gd name="T59" fmla="*/ 1 h 516"/>
                <a:gd name="T60" fmla="*/ 1 w 355"/>
                <a:gd name="T61" fmla="*/ 1 h 516"/>
                <a:gd name="T62" fmla="*/ 1 w 355"/>
                <a:gd name="T63" fmla="*/ 1 h 516"/>
                <a:gd name="T64" fmla="*/ 1 w 355"/>
                <a:gd name="T65" fmla="*/ 1 h 516"/>
                <a:gd name="T66" fmla="*/ 1 w 355"/>
                <a:gd name="T67" fmla="*/ 1 h 516"/>
                <a:gd name="T68" fmla="*/ 1 w 355"/>
                <a:gd name="T69" fmla="*/ 1 h 516"/>
                <a:gd name="T70" fmla="*/ 1 w 355"/>
                <a:gd name="T71" fmla="*/ 1 h 516"/>
                <a:gd name="T72" fmla="*/ 1 w 355"/>
                <a:gd name="T73" fmla="*/ 0 h 516"/>
                <a:gd name="T74" fmla="*/ 1 w 355"/>
                <a:gd name="T75" fmla="*/ 1 h 5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55"/>
                <a:gd name="T115" fmla="*/ 0 h 516"/>
                <a:gd name="T116" fmla="*/ 355 w 355"/>
                <a:gd name="T117" fmla="*/ 516 h 51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55" h="516">
                  <a:moveTo>
                    <a:pt x="135" y="38"/>
                  </a:moveTo>
                  <a:lnTo>
                    <a:pt x="135" y="40"/>
                  </a:lnTo>
                  <a:lnTo>
                    <a:pt x="139" y="46"/>
                  </a:lnTo>
                  <a:lnTo>
                    <a:pt x="140" y="55"/>
                  </a:lnTo>
                  <a:lnTo>
                    <a:pt x="142" y="69"/>
                  </a:lnTo>
                  <a:lnTo>
                    <a:pt x="146" y="82"/>
                  </a:lnTo>
                  <a:lnTo>
                    <a:pt x="150" y="99"/>
                  </a:lnTo>
                  <a:lnTo>
                    <a:pt x="152" y="118"/>
                  </a:lnTo>
                  <a:lnTo>
                    <a:pt x="156" y="139"/>
                  </a:lnTo>
                  <a:lnTo>
                    <a:pt x="156" y="158"/>
                  </a:lnTo>
                  <a:lnTo>
                    <a:pt x="156" y="179"/>
                  </a:lnTo>
                  <a:lnTo>
                    <a:pt x="152" y="200"/>
                  </a:lnTo>
                  <a:lnTo>
                    <a:pt x="150" y="221"/>
                  </a:lnTo>
                  <a:lnTo>
                    <a:pt x="142" y="240"/>
                  </a:lnTo>
                  <a:lnTo>
                    <a:pt x="135" y="257"/>
                  </a:lnTo>
                  <a:lnTo>
                    <a:pt x="123" y="274"/>
                  </a:lnTo>
                  <a:lnTo>
                    <a:pt x="108" y="289"/>
                  </a:lnTo>
                  <a:lnTo>
                    <a:pt x="110" y="289"/>
                  </a:lnTo>
                  <a:lnTo>
                    <a:pt x="118" y="289"/>
                  </a:lnTo>
                  <a:lnTo>
                    <a:pt x="125" y="295"/>
                  </a:lnTo>
                  <a:lnTo>
                    <a:pt x="139" y="303"/>
                  </a:lnTo>
                  <a:lnTo>
                    <a:pt x="142" y="308"/>
                  </a:lnTo>
                  <a:lnTo>
                    <a:pt x="148" y="314"/>
                  </a:lnTo>
                  <a:lnTo>
                    <a:pt x="152" y="324"/>
                  </a:lnTo>
                  <a:lnTo>
                    <a:pt x="156" y="335"/>
                  </a:lnTo>
                  <a:lnTo>
                    <a:pt x="158" y="346"/>
                  </a:lnTo>
                  <a:lnTo>
                    <a:pt x="161" y="360"/>
                  </a:lnTo>
                  <a:lnTo>
                    <a:pt x="163" y="377"/>
                  </a:lnTo>
                  <a:lnTo>
                    <a:pt x="165" y="398"/>
                  </a:lnTo>
                  <a:lnTo>
                    <a:pt x="161" y="400"/>
                  </a:lnTo>
                  <a:lnTo>
                    <a:pt x="154" y="405"/>
                  </a:lnTo>
                  <a:lnTo>
                    <a:pt x="148" y="409"/>
                  </a:lnTo>
                  <a:lnTo>
                    <a:pt x="140" y="415"/>
                  </a:lnTo>
                  <a:lnTo>
                    <a:pt x="133" y="419"/>
                  </a:lnTo>
                  <a:lnTo>
                    <a:pt x="125" y="424"/>
                  </a:lnTo>
                  <a:lnTo>
                    <a:pt x="112" y="428"/>
                  </a:lnTo>
                  <a:lnTo>
                    <a:pt x="101" y="432"/>
                  </a:lnTo>
                  <a:lnTo>
                    <a:pt x="87" y="434"/>
                  </a:lnTo>
                  <a:lnTo>
                    <a:pt x="72" y="436"/>
                  </a:lnTo>
                  <a:lnTo>
                    <a:pt x="55" y="436"/>
                  </a:lnTo>
                  <a:lnTo>
                    <a:pt x="38" y="436"/>
                  </a:lnTo>
                  <a:lnTo>
                    <a:pt x="19" y="434"/>
                  </a:lnTo>
                  <a:lnTo>
                    <a:pt x="0" y="430"/>
                  </a:lnTo>
                  <a:lnTo>
                    <a:pt x="9" y="474"/>
                  </a:lnTo>
                  <a:lnTo>
                    <a:pt x="13" y="474"/>
                  </a:lnTo>
                  <a:lnTo>
                    <a:pt x="19" y="474"/>
                  </a:lnTo>
                  <a:lnTo>
                    <a:pt x="26" y="476"/>
                  </a:lnTo>
                  <a:lnTo>
                    <a:pt x="36" y="476"/>
                  </a:lnTo>
                  <a:lnTo>
                    <a:pt x="45" y="478"/>
                  </a:lnTo>
                  <a:lnTo>
                    <a:pt x="59" y="478"/>
                  </a:lnTo>
                  <a:lnTo>
                    <a:pt x="74" y="478"/>
                  </a:lnTo>
                  <a:lnTo>
                    <a:pt x="89" y="476"/>
                  </a:lnTo>
                  <a:lnTo>
                    <a:pt x="104" y="474"/>
                  </a:lnTo>
                  <a:lnTo>
                    <a:pt x="123" y="470"/>
                  </a:lnTo>
                  <a:lnTo>
                    <a:pt x="144" y="466"/>
                  </a:lnTo>
                  <a:lnTo>
                    <a:pt x="165" y="460"/>
                  </a:lnTo>
                  <a:lnTo>
                    <a:pt x="188" y="453"/>
                  </a:lnTo>
                  <a:lnTo>
                    <a:pt x="211" y="443"/>
                  </a:lnTo>
                  <a:lnTo>
                    <a:pt x="236" y="434"/>
                  </a:lnTo>
                  <a:lnTo>
                    <a:pt x="237" y="434"/>
                  </a:lnTo>
                  <a:lnTo>
                    <a:pt x="243" y="440"/>
                  </a:lnTo>
                  <a:lnTo>
                    <a:pt x="251" y="447"/>
                  </a:lnTo>
                  <a:lnTo>
                    <a:pt x="260" y="459"/>
                  </a:lnTo>
                  <a:lnTo>
                    <a:pt x="266" y="462"/>
                  </a:lnTo>
                  <a:lnTo>
                    <a:pt x="270" y="470"/>
                  </a:lnTo>
                  <a:lnTo>
                    <a:pt x="274" y="476"/>
                  </a:lnTo>
                  <a:lnTo>
                    <a:pt x="277" y="483"/>
                  </a:lnTo>
                  <a:lnTo>
                    <a:pt x="281" y="491"/>
                  </a:lnTo>
                  <a:lnTo>
                    <a:pt x="283" y="500"/>
                  </a:lnTo>
                  <a:lnTo>
                    <a:pt x="285" y="508"/>
                  </a:lnTo>
                  <a:lnTo>
                    <a:pt x="287" y="516"/>
                  </a:lnTo>
                  <a:lnTo>
                    <a:pt x="355" y="468"/>
                  </a:lnTo>
                  <a:lnTo>
                    <a:pt x="319" y="379"/>
                  </a:lnTo>
                  <a:lnTo>
                    <a:pt x="262" y="0"/>
                  </a:lnTo>
                  <a:lnTo>
                    <a:pt x="135" y="38"/>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45" name="Freeform 49"/>
            <p:cNvSpPr>
              <a:spLocks/>
            </p:cNvSpPr>
            <p:nvPr/>
          </p:nvSpPr>
          <p:spPr bwMode="auto">
            <a:xfrm>
              <a:off x="1252" y="1830"/>
              <a:ext cx="359" cy="289"/>
            </a:xfrm>
            <a:custGeom>
              <a:avLst/>
              <a:gdLst>
                <a:gd name="T0" fmla="*/ 1 w 718"/>
                <a:gd name="T1" fmla="*/ 1 h 578"/>
                <a:gd name="T2" fmla="*/ 1 w 718"/>
                <a:gd name="T3" fmla="*/ 1 h 578"/>
                <a:gd name="T4" fmla="*/ 1 w 718"/>
                <a:gd name="T5" fmla="*/ 1 h 578"/>
                <a:gd name="T6" fmla="*/ 1 w 718"/>
                <a:gd name="T7" fmla="*/ 1 h 578"/>
                <a:gd name="T8" fmla="*/ 1 w 718"/>
                <a:gd name="T9" fmla="*/ 1 h 578"/>
                <a:gd name="T10" fmla="*/ 1 w 718"/>
                <a:gd name="T11" fmla="*/ 1 h 578"/>
                <a:gd name="T12" fmla="*/ 1 w 718"/>
                <a:gd name="T13" fmla="*/ 1 h 578"/>
                <a:gd name="T14" fmla="*/ 1 w 718"/>
                <a:gd name="T15" fmla="*/ 1 h 578"/>
                <a:gd name="T16" fmla="*/ 0 w 718"/>
                <a:gd name="T17" fmla="*/ 1 h 578"/>
                <a:gd name="T18" fmla="*/ 1 w 718"/>
                <a:gd name="T19" fmla="*/ 1 h 578"/>
                <a:gd name="T20" fmla="*/ 1 w 718"/>
                <a:gd name="T21" fmla="*/ 1 h 578"/>
                <a:gd name="T22" fmla="*/ 1 w 718"/>
                <a:gd name="T23" fmla="*/ 1 h 578"/>
                <a:gd name="T24" fmla="*/ 1 w 718"/>
                <a:gd name="T25" fmla="*/ 0 h 578"/>
                <a:gd name="T26" fmla="*/ 1 w 718"/>
                <a:gd name="T27" fmla="*/ 1 h 578"/>
                <a:gd name="T28" fmla="*/ 1 w 718"/>
                <a:gd name="T29" fmla="*/ 1 h 578"/>
                <a:gd name="T30" fmla="*/ 1 w 718"/>
                <a:gd name="T31" fmla="*/ 1 h 578"/>
                <a:gd name="T32" fmla="*/ 1 w 718"/>
                <a:gd name="T33" fmla="*/ 1 h 578"/>
                <a:gd name="T34" fmla="*/ 1 w 718"/>
                <a:gd name="T35" fmla="*/ 1 h 578"/>
                <a:gd name="T36" fmla="*/ 1 w 718"/>
                <a:gd name="T37" fmla="*/ 1 h 578"/>
                <a:gd name="T38" fmla="*/ 1 w 718"/>
                <a:gd name="T39" fmla="*/ 1 h 578"/>
                <a:gd name="T40" fmla="*/ 1 w 718"/>
                <a:gd name="T41" fmla="*/ 1 h 578"/>
                <a:gd name="T42" fmla="*/ 1 w 718"/>
                <a:gd name="T43" fmla="*/ 1 h 578"/>
                <a:gd name="T44" fmla="*/ 1 w 718"/>
                <a:gd name="T45" fmla="*/ 1 h 578"/>
                <a:gd name="T46" fmla="*/ 1 w 718"/>
                <a:gd name="T47" fmla="*/ 1 h 578"/>
                <a:gd name="T48" fmla="*/ 1 w 718"/>
                <a:gd name="T49" fmla="*/ 1 h 578"/>
                <a:gd name="T50" fmla="*/ 1 w 718"/>
                <a:gd name="T51" fmla="*/ 1 h 578"/>
                <a:gd name="T52" fmla="*/ 1 w 718"/>
                <a:gd name="T53" fmla="*/ 1 h 578"/>
                <a:gd name="T54" fmla="*/ 1 w 718"/>
                <a:gd name="T55" fmla="*/ 1 h 578"/>
                <a:gd name="T56" fmla="*/ 1 w 718"/>
                <a:gd name="T57" fmla="*/ 1 h 578"/>
                <a:gd name="T58" fmla="*/ 1 w 718"/>
                <a:gd name="T59" fmla="*/ 1 h 578"/>
                <a:gd name="T60" fmla="*/ 1 w 718"/>
                <a:gd name="T61" fmla="*/ 1 h 578"/>
                <a:gd name="T62" fmla="*/ 1 w 718"/>
                <a:gd name="T63" fmla="*/ 1 h 578"/>
                <a:gd name="T64" fmla="*/ 1 w 718"/>
                <a:gd name="T65" fmla="*/ 1 h 578"/>
                <a:gd name="T66" fmla="*/ 1 w 718"/>
                <a:gd name="T67" fmla="*/ 1 h 578"/>
                <a:gd name="T68" fmla="*/ 1 w 718"/>
                <a:gd name="T69" fmla="*/ 1 h 578"/>
                <a:gd name="T70" fmla="*/ 1 w 718"/>
                <a:gd name="T71" fmla="*/ 1 h 578"/>
                <a:gd name="T72" fmla="*/ 1 w 718"/>
                <a:gd name="T73" fmla="*/ 1 h 578"/>
                <a:gd name="T74" fmla="*/ 1 w 718"/>
                <a:gd name="T75" fmla="*/ 1 h 578"/>
                <a:gd name="T76" fmla="*/ 1 w 718"/>
                <a:gd name="T77" fmla="*/ 1 h 578"/>
                <a:gd name="T78" fmla="*/ 1 w 718"/>
                <a:gd name="T79" fmla="*/ 1 h 578"/>
                <a:gd name="T80" fmla="*/ 1 w 718"/>
                <a:gd name="T81" fmla="*/ 1 h 578"/>
                <a:gd name="T82" fmla="*/ 1 w 718"/>
                <a:gd name="T83" fmla="*/ 1 h 578"/>
                <a:gd name="T84" fmla="*/ 1 w 718"/>
                <a:gd name="T85" fmla="*/ 1 h 578"/>
                <a:gd name="T86" fmla="*/ 1 w 718"/>
                <a:gd name="T87" fmla="*/ 1 h 578"/>
                <a:gd name="T88" fmla="*/ 1 w 718"/>
                <a:gd name="T89" fmla="*/ 1 h 578"/>
                <a:gd name="T90" fmla="*/ 1 w 718"/>
                <a:gd name="T91" fmla="*/ 1 h 578"/>
                <a:gd name="T92" fmla="*/ 1 w 718"/>
                <a:gd name="T93" fmla="*/ 1 h 578"/>
                <a:gd name="T94" fmla="*/ 1 w 718"/>
                <a:gd name="T95" fmla="*/ 1 h 578"/>
                <a:gd name="T96" fmla="*/ 1 w 718"/>
                <a:gd name="T97" fmla="*/ 1 h 57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18"/>
                <a:gd name="T148" fmla="*/ 0 h 578"/>
                <a:gd name="T149" fmla="*/ 718 w 718"/>
                <a:gd name="T150" fmla="*/ 578 h 57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18" h="578">
                  <a:moveTo>
                    <a:pt x="133" y="145"/>
                  </a:moveTo>
                  <a:lnTo>
                    <a:pt x="140" y="202"/>
                  </a:lnTo>
                  <a:lnTo>
                    <a:pt x="136" y="200"/>
                  </a:lnTo>
                  <a:lnTo>
                    <a:pt x="133" y="198"/>
                  </a:lnTo>
                  <a:lnTo>
                    <a:pt x="127" y="194"/>
                  </a:lnTo>
                  <a:lnTo>
                    <a:pt x="119" y="193"/>
                  </a:lnTo>
                  <a:lnTo>
                    <a:pt x="108" y="185"/>
                  </a:lnTo>
                  <a:lnTo>
                    <a:pt x="96" y="179"/>
                  </a:lnTo>
                  <a:lnTo>
                    <a:pt x="85" y="172"/>
                  </a:lnTo>
                  <a:lnTo>
                    <a:pt x="74" y="164"/>
                  </a:lnTo>
                  <a:lnTo>
                    <a:pt x="60" y="153"/>
                  </a:lnTo>
                  <a:lnTo>
                    <a:pt x="47" y="139"/>
                  </a:lnTo>
                  <a:lnTo>
                    <a:pt x="36" y="126"/>
                  </a:lnTo>
                  <a:lnTo>
                    <a:pt x="26" y="113"/>
                  </a:lnTo>
                  <a:lnTo>
                    <a:pt x="15" y="94"/>
                  </a:lnTo>
                  <a:lnTo>
                    <a:pt x="7" y="77"/>
                  </a:lnTo>
                  <a:lnTo>
                    <a:pt x="1" y="58"/>
                  </a:lnTo>
                  <a:lnTo>
                    <a:pt x="0" y="37"/>
                  </a:lnTo>
                  <a:lnTo>
                    <a:pt x="3" y="35"/>
                  </a:lnTo>
                  <a:lnTo>
                    <a:pt x="19" y="29"/>
                  </a:lnTo>
                  <a:lnTo>
                    <a:pt x="43" y="23"/>
                  </a:lnTo>
                  <a:lnTo>
                    <a:pt x="76" y="16"/>
                  </a:lnTo>
                  <a:lnTo>
                    <a:pt x="114" y="8"/>
                  </a:lnTo>
                  <a:lnTo>
                    <a:pt x="159" y="4"/>
                  </a:lnTo>
                  <a:lnTo>
                    <a:pt x="207" y="0"/>
                  </a:lnTo>
                  <a:lnTo>
                    <a:pt x="262" y="0"/>
                  </a:lnTo>
                  <a:lnTo>
                    <a:pt x="315" y="4"/>
                  </a:lnTo>
                  <a:lnTo>
                    <a:pt x="374" y="14"/>
                  </a:lnTo>
                  <a:lnTo>
                    <a:pt x="431" y="29"/>
                  </a:lnTo>
                  <a:lnTo>
                    <a:pt x="490" y="52"/>
                  </a:lnTo>
                  <a:lnTo>
                    <a:pt x="545" y="82"/>
                  </a:lnTo>
                  <a:lnTo>
                    <a:pt x="598" y="124"/>
                  </a:lnTo>
                  <a:lnTo>
                    <a:pt x="648" y="175"/>
                  </a:lnTo>
                  <a:lnTo>
                    <a:pt x="693" y="238"/>
                  </a:lnTo>
                  <a:lnTo>
                    <a:pt x="693" y="240"/>
                  </a:lnTo>
                  <a:lnTo>
                    <a:pt x="697" y="250"/>
                  </a:lnTo>
                  <a:lnTo>
                    <a:pt x="701" y="263"/>
                  </a:lnTo>
                  <a:lnTo>
                    <a:pt x="707" y="282"/>
                  </a:lnTo>
                  <a:lnTo>
                    <a:pt x="710" y="303"/>
                  </a:lnTo>
                  <a:lnTo>
                    <a:pt x="716" y="329"/>
                  </a:lnTo>
                  <a:lnTo>
                    <a:pt x="718" y="356"/>
                  </a:lnTo>
                  <a:lnTo>
                    <a:pt x="718" y="386"/>
                  </a:lnTo>
                  <a:lnTo>
                    <a:pt x="714" y="415"/>
                  </a:lnTo>
                  <a:lnTo>
                    <a:pt x="707" y="443"/>
                  </a:lnTo>
                  <a:lnTo>
                    <a:pt x="691" y="472"/>
                  </a:lnTo>
                  <a:lnTo>
                    <a:pt x="674" y="499"/>
                  </a:lnTo>
                  <a:lnTo>
                    <a:pt x="650" y="521"/>
                  </a:lnTo>
                  <a:lnTo>
                    <a:pt x="617" y="544"/>
                  </a:lnTo>
                  <a:lnTo>
                    <a:pt x="577" y="561"/>
                  </a:lnTo>
                  <a:lnTo>
                    <a:pt x="530" y="575"/>
                  </a:lnTo>
                  <a:lnTo>
                    <a:pt x="528" y="575"/>
                  </a:lnTo>
                  <a:lnTo>
                    <a:pt x="522" y="575"/>
                  </a:lnTo>
                  <a:lnTo>
                    <a:pt x="515" y="575"/>
                  </a:lnTo>
                  <a:lnTo>
                    <a:pt x="505" y="577"/>
                  </a:lnTo>
                  <a:lnTo>
                    <a:pt x="494" y="577"/>
                  </a:lnTo>
                  <a:lnTo>
                    <a:pt x="480" y="578"/>
                  </a:lnTo>
                  <a:lnTo>
                    <a:pt x="463" y="577"/>
                  </a:lnTo>
                  <a:lnTo>
                    <a:pt x="448" y="577"/>
                  </a:lnTo>
                  <a:lnTo>
                    <a:pt x="429" y="575"/>
                  </a:lnTo>
                  <a:lnTo>
                    <a:pt x="412" y="573"/>
                  </a:lnTo>
                  <a:lnTo>
                    <a:pt x="393" y="567"/>
                  </a:lnTo>
                  <a:lnTo>
                    <a:pt x="374" y="561"/>
                  </a:lnTo>
                  <a:lnTo>
                    <a:pt x="355" y="552"/>
                  </a:lnTo>
                  <a:lnTo>
                    <a:pt x="338" y="544"/>
                  </a:lnTo>
                  <a:lnTo>
                    <a:pt x="319" y="531"/>
                  </a:lnTo>
                  <a:lnTo>
                    <a:pt x="306" y="518"/>
                  </a:lnTo>
                  <a:lnTo>
                    <a:pt x="306" y="514"/>
                  </a:lnTo>
                  <a:lnTo>
                    <a:pt x="307" y="512"/>
                  </a:lnTo>
                  <a:lnTo>
                    <a:pt x="313" y="504"/>
                  </a:lnTo>
                  <a:lnTo>
                    <a:pt x="319" y="497"/>
                  </a:lnTo>
                  <a:lnTo>
                    <a:pt x="327" y="485"/>
                  </a:lnTo>
                  <a:lnTo>
                    <a:pt x="336" y="472"/>
                  </a:lnTo>
                  <a:lnTo>
                    <a:pt x="346" y="457"/>
                  </a:lnTo>
                  <a:lnTo>
                    <a:pt x="355" y="440"/>
                  </a:lnTo>
                  <a:lnTo>
                    <a:pt x="365" y="419"/>
                  </a:lnTo>
                  <a:lnTo>
                    <a:pt x="374" y="398"/>
                  </a:lnTo>
                  <a:lnTo>
                    <a:pt x="382" y="371"/>
                  </a:lnTo>
                  <a:lnTo>
                    <a:pt x="393" y="347"/>
                  </a:lnTo>
                  <a:lnTo>
                    <a:pt x="399" y="316"/>
                  </a:lnTo>
                  <a:lnTo>
                    <a:pt x="404" y="284"/>
                  </a:lnTo>
                  <a:lnTo>
                    <a:pt x="410" y="250"/>
                  </a:lnTo>
                  <a:lnTo>
                    <a:pt x="412" y="215"/>
                  </a:lnTo>
                  <a:lnTo>
                    <a:pt x="410" y="215"/>
                  </a:lnTo>
                  <a:lnTo>
                    <a:pt x="404" y="217"/>
                  </a:lnTo>
                  <a:lnTo>
                    <a:pt x="395" y="217"/>
                  </a:lnTo>
                  <a:lnTo>
                    <a:pt x="385" y="219"/>
                  </a:lnTo>
                  <a:lnTo>
                    <a:pt x="368" y="219"/>
                  </a:lnTo>
                  <a:lnTo>
                    <a:pt x="353" y="221"/>
                  </a:lnTo>
                  <a:lnTo>
                    <a:pt x="334" y="221"/>
                  </a:lnTo>
                  <a:lnTo>
                    <a:pt x="315" y="221"/>
                  </a:lnTo>
                  <a:lnTo>
                    <a:pt x="292" y="217"/>
                  </a:lnTo>
                  <a:lnTo>
                    <a:pt x="269" y="215"/>
                  </a:lnTo>
                  <a:lnTo>
                    <a:pt x="245" y="208"/>
                  </a:lnTo>
                  <a:lnTo>
                    <a:pt x="222" y="202"/>
                  </a:lnTo>
                  <a:lnTo>
                    <a:pt x="199" y="191"/>
                  </a:lnTo>
                  <a:lnTo>
                    <a:pt x="174" y="179"/>
                  </a:lnTo>
                  <a:lnTo>
                    <a:pt x="152" y="162"/>
                  </a:lnTo>
                  <a:lnTo>
                    <a:pt x="133" y="145"/>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46" name="Freeform 50"/>
            <p:cNvSpPr>
              <a:spLocks/>
            </p:cNvSpPr>
            <p:nvPr/>
          </p:nvSpPr>
          <p:spPr bwMode="auto">
            <a:xfrm>
              <a:off x="1259" y="1852"/>
              <a:ext cx="54" cy="66"/>
            </a:xfrm>
            <a:custGeom>
              <a:avLst/>
              <a:gdLst>
                <a:gd name="T0" fmla="*/ 0 w 106"/>
                <a:gd name="T1" fmla="*/ 0 h 133"/>
                <a:gd name="T2" fmla="*/ 0 w 106"/>
                <a:gd name="T3" fmla="*/ 0 h 133"/>
                <a:gd name="T4" fmla="*/ 0 w 106"/>
                <a:gd name="T5" fmla="*/ 0 h 133"/>
                <a:gd name="T6" fmla="*/ 1 w 106"/>
                <a:gd name="T7" fmla="*/ 0 h 133"/>
                <a:gd name="T8" fmla="*/ 1 w 106"/>
                <a:gd name="T9" fmla="*/ 0 h 133"/>
                <a:gd name="T10" fmla="*/ 1 w 106"/>
                <a:gd name="T11" fmla="*/ 0 h 133"/>
                <a:gd name="T12" fmla="*/ 1 w 106"/>
                <a:gd name="T13" fmla="*/ 0 h 133"/>
                <a:gd name="T14" fmla="*/ 1 w 106"/>
                <a:gd name="T15" fmla="*/ 0 h 133"/>
                <a:gd name="T16" fmla="*/ 1 w 106"/>
                <a:gd name="T17" fmla="*/ 0 h 133"/>
                <a:gd name="T18" fmla="*/ 1 w 106"/>
                <a:gd name="T19" fmla="*/ 0 h 133"/>
                <a:gd name="T20" fmla="*/ 1 w 106"/>
                <a:gd name="T21" fmla="*/ 0 h 133"/>
                <a:gd name="T22" fmla="*/ 1 w 106"/>
                <a:gd name="T23" fmla="*/ 0 h 133"/>
                <a:gd name="T24" fmla="*/ 1 w 106"/>
                <a:gd name="T25" fmla="*/ 0 h 133"/>
                <a:gd name="T26" fmla="*/ 1 w 106"/>
                <a:gd name="T27" fmla="*/ 0 h 133"/>
                <a:gd name="T28" fmla="*/ 1 w 106"/>
                <a:gd name="T29" fmla="*/ 0 h 133"/>
                <a:gd name="T30" fmla="*/ 1 w 106"/>
                <a:gd name="T31" fmla="*/ 0 h 133"/>
                <a:gd name="T32" fmla="*/ 1 w 106"/>
                <a:gd name="T33" fmla="*/ 0 h 133"/>
                <a:gd name="T34" fmla="*/ 1 w 106"/>
                <a:gd name="T35" fmla="*/ 0 h 133"/>
                <a:gd name="T36" fmla="*/ 1 w 106"/>
                <a:gd name="T37" fmla="*/ 0 h 133"/>
                <a:gd name="T38" fmla="*/ 1 w 106"/>
                <a:gd name="T39" fmla="*/ 0 h 133"/>
                <a:gd name="T40" fmla="*/ 0 w 106"/>
                <a:gd name="T41" fmla="*/ 0 h 133"/>
                <a:gd name="T42" fmla="*/ 0 w 10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133"/>
                <a:gd name="T68" fmla="*/ 106 w 10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133">
                  <a:moveTo>
                    <a:pt x="0" y="0"/>
                  </a:moveTo>
                  <a:lnTo>
                    <a:pt x="0" y="4"/>
                  </a:lnTo>
                  <a:lnTo>
                    <a:pt x="0" y="8"/>
                  </a:lnTo>
                  <a:lnTo>
                    <a:pt x="2" y="15"/>
                  </a:lnTo>
                  <a:lnTo>
                    <a:pt x="4" y="23"/>
                  </a:lnTo>
                  <a:lnTo>
                    <a:pt x="5" y="33"/>
                  </a:lnTo>
                  <a:lnTo>
                    <a:pt x="9" y="42"/>
                  </a:lnTo>
                  <a:lnTo>
                    <a:pt x="15" y="53"/>
                  </a:lnTo>
                  <a:lnTo>
                    <a:pt x="19" y="63"/>
                  </a:lnTo>
                  <a:lnTo>
                    <a:pt x="26" y="74"/>
                  </a:lnTo>
                  <a:lnTo>
                    <a:pt x="36" y="84"/>
                  </a:lnTo>
                  <a:lnTo>
                    <a:pt x="47" y="95"/>
                  </a:lnTo>
                  <a:lnTo>
                    <a:pt x="57" y="105"/>
                  </a:lnTo>
                  <a:lnTo>
                    <a:pt x="72" y="116"/>
                  </a:lnTo>
                  <a:lnTo>
                    <a:pt x="87" y="126"/>
                  </a:lnTo>
                  <a:lnTo>
                    <a:pt x="106" y="133"/>
                  </a:lnTo>
                  <a:lnTo>
                    <a:pt x="97" y="57"/>
                  </a:lnTo>
                  <a:lnTo>
                    <a:pt x="87" y="101"/>
                  </a:lnTo>
                  <a:lnTo>
                    <a:pt x="57" y="55"/>
                  </a:lnTo>
                  <a:lnTo>
                    <a:pt x="43" y="74"/>
                  </a:lnTo>
                  <a:lnTo>
                    <a:pt x="0" y="0"/>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47" name="Freeform 51"/>
            <p:cNvSpPr>
              <a:spLocks/>
            </p:cNvSpPr>
            <p:nvPr/>
          </p:nvSpPr>
          <p:spPr bwMode="auto">
            <a:xfrm>
              <a:off x="1422" y="1941"/>
              <a:ext cx="169" cy="169"/>
            </a:xfrm>
            <a:custGeom>
              <a:avLst/>
              <a:gdLst>
                <a:gd name="T0" fmla="*/ 1 w 338"/>
                <a:gd name="T1" fmla="*/ 0 h 338"/>
                <a:gd name="T2" fmla="*/ 1 w 338"/>
                <a:gd name="T3" fmla="*/ 1 h 338"/>
                <a:gd name="T4" fmla="*/ 1 w 338"/>
                <a:gd name="T5" fmla="*/ 1 h 338"/>
                <a:gd name="T6" fmla="*/ 1 w 338"/>
                <a:gd name="T7" fmla="*/ 1 h 338"/>
                <a:gd name="T8" fmla="*/ 1 w 338"/>
                <a:gd name="T9" fmla="*/ 1 h 338"/>
                <a:gd name="T10" fmla="*/ 1 w 338"/>
                <a:gd name="T11" fmla="*/ 1 h 338"/>
                <a:gd name="T12" fmla="*/ 1 w 338"/>
                <a:gd name="T13" fmla="*/ 1 h 338"/>
                <a:gd name="T14" fmla="*/ 1 w 338"/>
                <a:gd name="T15" fmla="*/ 1 h 338"/>
                <a:gd name="T16" fmla="*/ 1 w 338"/>
                <a:gd name="T17" fmla="*/ 1 h 338"/>
                <a:gd name="T18" fmla="*/ 1 w 338"/>
                <a:gd name="T19" fmla="*/ 1 h 338"/>
                <a:gd name="T20" fmla="*/ 1 w 338"/>
                <a:gd name="T21" fmla="*/ 1 h 338"/>
                <a:gd name="T22" fmla="*/ 1 w 338"/>
                <a:gd name="T23" fmla="*/ 1 h 338"/>
                <a:gd name="T24" fmla="*/ 1 w 338"/>
                <a:gd name="T25" fmla="*/ 1 h 338"/>
                <a:gd name="T26" fmla="*/ 1 w 338"/>
                <a:gd name="T27" fmla="*/ 1 h 338"/>
                <a:gd name="T28" fmla="*/ 1 w 338"/>
                <a:gd name="T29" fmla="*/ 1 h 338"/>
                <a:gd name="T30" fmla="*/ 1 w 338"/>
                <a:gd name="T31" fmla="*/ 1 h 338"/>
                <a:gd name="T32" fmla="*/ 0 w 338"/>
                <a:gd name="T33" fmla="*/ 1 h 338"/>
                <a:gd name="T34" fmla="*/ 1 w 338"/>
                <a:gd name="T35" fmla="*/ 1 h 338"/>
                <a:gd name="T36" fmla="*/ 1 w 338"/>
                <a:gd name="T37" fmla="*/ 1 h 338"/>
                <a:gd name="T38" fmla="*/ 1 w 338"/>
                <a:gd name="T39" fmla="*/ 1 h 338"/>
                <a:gd name="T40" fmla="*/ 1 w 338"/>
                <a:gd name="T41" fmla="*/ 1 h 338"/>
                <a:gd name="T42" fmla="*/ 1 w 338"/>
                <a:gd name="T43" fmla="*/ 1 h 338"/>
                <a:gd name="T44" fmla="*/ 1 w 338"/>
                <a:gd name="T45" fmla="*/ 1 h 338"/>
                <a:gd name="T46" fmla="*/ 1 w 338"/>
                <a:gd name="T47" fmla="*/ 1 h 338"/>
                <a:gd name="T48" fmla="*/ 1 w 338"/>
                <a:gd name="T49" fmla="*/ 1 h 338"/>
                <a:gd name="T50" fmla="*/ 1 w 338"/>
                <a:gd name="T51" fmla="*/ 1 h 338"/>
                <a:gd name="T52" fmla="*/ 1 w 338"/>
                <a:gd name="T53" fmla="*/ 1 h 338"/>
                <a:gd name="T54" fmla="*/ 1 w 338"/>
                <a:gd name="T55" fmla="*/ 1 h 338"/>
                <a:gd name="T56" fmla="*/ 1 w 338"/>
                <a:gd name="T57" fmla="*/ 1 h 338"/>
                <a:gd name="T58" fmla="*/ 1 w 338"/>
                <a:gd name="T59" fmla="*/ 1 h 338"/>
                <a:gd name="T60" fmla="*/ 1 w 338"/>
                <a:gd name="T61" fmla="*/ 1 h 338"/>
                <a:gd name="T62" fmla="*/ 1 w 338"/>
                <a:gd name="T63" fmla="*/ 1 h 338"/>
                <a:gd name="T64" fmla="*/ 1 w 338"/>
                <a:gd name="T65" fmla="*/ 1 h 338"/>
                <a:gd name="T66" fmla="*/ 1 w 338"/>
                <a:gd name="T67" fmla="*/ 1 h 338"/>
                <a:gd name="T68" fmla="*/ 1 w 338"/>
                <a:gd name="T69" fmla="*/ 1 h 338"/>
                <a:gd name="T70" fmla="*/ 1 w 338"/>
                <a:gd name="T71" fmla="*/ 1 h 338"/>
                <a:gd name="T72" fmla="*/ 1 w 338"/>
                <a:gd name="T73" fmla="*/ 1 h 338"/>
                <a:gd name="T74" fmla="*/ 1 w 338"/>
                <a:gd name="T75" fmla="*/ 1 h 338"/>
                <a:gd name="T76" fmla="*/ 1 w 338"/>
                <a:gd name="T77" fmla="*/ 1 h 338"/>
                <a:gd name="T78" fmla="*/ 1 w 338"/>
                <a:gd name="T79" fmla="*/ 1 h 338"/>
                <a:gd name="T80" fmla="*/ 1 w 338"/>
                <a:gd name="T81" fmla="*/ 1 h 338"/>
                <a:gd name="T82" fmla="*/ 1 w 338"/>
                <a:gd name="T83" fmla="*/ 1 h 338"/>
                <a:gd name="T84" fmla="*/ 1 w 338"/>
                <a:gd name="T85" fmla="*/ 1 h 338"/>
                <a:gd name="T86" fmla="*/ 1 w 338"/>
                <a:gd name="T87" fmla="*/ 1 h 338"/>
                <a:gd name="T88" fmla="*/ 1 w 338"/>
                <a:gd name="T89" fmla="*/ 1 h 338"/>
                <a:gd name="T90" fmla="*/ 1 w 338"/>
                <a:gd name="T91" fmla="*/ 1 h 338"/>
                <a:gd name="T92" fmla="*/ 1 w 338"/>
                <a:gd name="T93" fmla="*/ 1 h 338"/>
                <a:gd name="T94" fmla="*/ 1 w 338"/>
                <a:gd name="T95" fmla="*/ 1 h 338"/>
                <a:gd name="T96" fmla="*/ 1 w 338"/>
                <a:gd name="T97" fmla="*/ 1 h 338"/>
                <a:gd name="T98" fmla="*/ 1 w 338"/>
                <a:gd name="T99" fmla="*/ 1 h 338"/>
                <a:gd name="T100" fmla="*/ 1 w 338"/>
                <a:gd name="T101" fmla="*/ 1 h 338"/>
                <a:gd name="T102" fmla="*/ 1 w 338"/>
                <a:gd name="T103" fmla="*/ 1 h 338"/>
                <a:gd name="T104" fmla="*/ 1 w 338"/>
                <a:gd name="T105" fmla="*/ 1 h 338"/>
                <a:gd name="T106" fmla="*/ 1 w 338"/>
                <a:gd name="T107" fmla="*/ 0 h 338"/>
                <a:gd name="T108" fmla="*/ 1 w 338"/>
                <a:gd name="T109" fmla="*/ 0 h 3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38"/>
                <a:gd name="T166" fmla="*/ 0 h 338"/>
                <a:gd name="T167" fmla="*/ 338 w 338"/>
                <a:gd name="T168" fmla="*/ 338 h 3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38" h="338">
                  <a:moveTo>
                    <a:pt x="93" y="0"/>
                  </a:moveTo>
                  <a:lnTo>
                    <a:pt x="91" y="2"/>
                  </a:lnTo>
                  <a:lnTo>
                    <a:pt x="91" y="9"/>
                  </a:lnTo>
                  <a:lnTo>
                    <a:pt x="89" y="19"/>
                  </a:lnTo>
                  <a:lnTo>
                    <a:pt x="87" y="34"/>
                  </a:lnTo>
                  <a:lnTo>
                    <a:pt x="85" y="51"/>
                  </a:lnTo>
                  <a:lnTo>
                    <a:pt x="82" y="72"/>
                  </a:lnTo>
                  <a:lnTo>
                    <a:pt x="78" y="93"/>
                  </a:lnTo>
                  <a:lnTo>
                    <a:pt x="74" y="118"/>
                  </a:lnTo>
                  <a:lnTo>
                    <a:pt x="68" y="141"/>
                  </a:lnTo>
                  <a:lnTo>
                    <a:pt x="61" y="165"/>
                  </a:lnTo>
                  <a:lnTo>
                    <a:pt x="53" y="188"/>
                  </a:lnTo>
                  <a:lnTo>
                    <a:pt x="45" y="213"/>
                  </a:lnTo>
                  <a:lnTo>
                    <a:pt x="34" y="234"/>
                  </a:lnTo>
                  <a:lnTo>
                    <a:pt x="25" y="255"/>
                  </a:lnTo>
                  <a:lnTo>
                    <a:pt x="13" y="272"/>
                  </a:lnTo>
                  <a:lnTo>
                    <a:pt x="0" y="289"/>
                  </a:lnTo>
                  <a:lnTo>
                    <a:pt x="2" y="289"/>
                  </a:lnTo>
                  <a:lnTo>
                    <a:pt x="7" y="295"/>
                  </a:lnTo>
                  <a:lnTo>
                    <a:pt x="19" y="298"/>
                  </a:lnTo>
                  <a:lnTo>
                    <a:pt x="32" y="306"/>
                  </a:lnTo>
                  <a:lnTo>
                    <a:pt x="49" y="314"/>
                  </a:lnTo>
                  <a:lnTo>
                    <a:pt x="68" y="323"/>
                  </a:lnTo>
                  <a:lnTo>
                    <a:pt x="89" y="329"/>
                  </a:lnTo>
                  <a:lnTo>
                    <a:pt x="116" y="336"/>
                  </a:lnTo>
                  <a:lnTo>
                    <a:pt x="140" y="338"/>
                  </a:lnTo>
                  <a:lnTo>
                    <a:pt x="167" y="338"/>
                  </a:lnTo>
                  <a:lnTo>
                    <a:pt x="196" y="335"/>
                  </a:lnTo>
                  <a:lnTo>
                    <a:pt x="224" y="327"/>
                  </a:lnTo>
                  <a:lnTo>
                    <a:pt x="253" y="314"/>
                  </a:lnTo>
                  <a:lnTo>
                    <a:pt x="281" y="295"/>
                  </a:lnTo>
                  <a:lnTo>
                    <a:pt x="310" y="268"/>
                  </a:lnTo>
                  <a:lnTo>
                    <a:pt x="338" y="238"/>
                  </a:lnTo>
                  <a:lnTo>
                    <a:pt x="234" y="289"/>
                  </a:lnTo>
                  <a:lnTo>
                    <a:pt x="228" y="219"/>
                  </a:lnTo>
                  <a:lnTo>
                    <a:pt x="140" y="291"/>
                  </a:lnTo>
                  <a:lnTo>
                    <a:pt x="131" y="226"/>
                  </a:lnTo>
                  <a:lnTo>
                    <a:pt x="68" y="278"/>
                  </a:lnTo>
                  <a:lnTo>
                    <a:pt x="68" y="276"/>
                  </a:lnTo>
                  <a:lnTo>
                    <a:pt x="68" y="272"/>
                  </a:lnTo>
                  <a:lnTo>
                    <a:pt x="70" y="264"/>
                  </a:lnTo>
                  <a:lnTo>
                    <a:pt x="74" y="255"/>
                  </a:lnTo>
                  <a:lnTo>
                    <a:pt x="78" y="241"/>
                  </a:lnTo>
                  <a:lnTo>
                    <a:pt x="80" y="226"/>
                  </a:lnTo>
                  <a:lnTo>
                    <a:pt x="85" y="209"/>
                  </a:lnTo>
                  <a:lnTo>
                    <a:pt x="89" y="192"/>
                  </a:lnTo>
                  <a:lnTo>
                    <a:pt x="91" y="171"/>
                  </a:lnTo>
                  <a:lnTo>
                    <a:pt x="95" y="150"/>
                  </a:lnTo>
                  <a:lnTo>
                    <a:pt x="95" y="125"/>
                  </a:lnTo>
                  <a:lnTo>
                    <a:pt x="97" y="103"/>
                  </a:lnTo>
                  <a:lnTo>
                    <a:pt x="97" y="76"/>
                  </a:lnTo>
                  <a:lnTo>
                    <a:pt x="97" y="51"/>
                  </a:lnTo>
                  <a:lnTo>
                    <a:pt x="95" y="25"/>
                  </a:lnTo>
                  <a:lnTo>
                    <a:pt x="93" y="0"/>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48" name="Freeform 52"/>
            <p:cNvSpPr>
              <a:spLocks/>
            </p:cNvSpPr>
            <p:nvPr/>
          </p:nvSpPr>
          <p:spPr bwMode="auto">
            <a:xfrm>
              <a:off x="1371" y="2729"/>
              <a:ext cx="47" cy="54"/>
            </a:xfrm>
            <a:custGeom>
              <a:avLst/>
              <a:gdLst>
                <a:gd name="T0" fmla="*/ 0 w 95"/>
                <a:gd name="T1" fmla="*/ 0 h 109"/>
                <a:gd name="T2" fmla="*/ 0 w 95"/>
                <a:gd name="T3" fmla="*/ 0 h 109"/>
                <a:gd name="T4" fmla="*/ 0 w 95"/>
                <a:gd name="T5" fmla="*/ 0 h 109"/>
                <a:gd name="T6" fmla="*/ 0 w 95"/>
                <a:gd name="T7" fmla="*/ 0 h 109"/>
                <a:gd name="T8" fmla="*/ 0 w 95"/>
                <a:gd name="T9" fmla="*/ 0 h 109"/>
                <a:gd name="T10" fmla="*/ 0 w 95"/>
                <a:gd name="T11" fmla="*/ 0 h 109"/>
                <a:gd name="T12" fmla="*/ 0 60000 65536"/>
                <a:gd name="T13" fmla="*/ 0 60000 65536"/>
                <a:gd name="T14" fmla="*/ 0 60000 65536"/>
                <a:gd name="T15" fmla="*/ 0 60000 65536"/>
                <a:gd name="T16" fmla="*/ 0 60000 65536"/>
                <a:gd name="T17" fmla="*/ 0 60000 65536"/>
                <a:gd name="T18" fmla="*/ 0 w 95"/>
                <a:gd name="T19" fmla="*/ 0 h 109"/>
                <a:gd name="T20" fmla="*/ 95 w 95"/>
                <a:gd name="T21" fmla="*/ 109 h 109"/>
              </a:gdLst>
              <a:ahLst/>
              <a:cxnLst>
                <a:cxn ang="T12">
                  <a:pos x="T0" y="T1"/>
                </a:cxn>
                <a:cxn ang="T13">
                  <a:pos x="T2" y="T3"/>
                </a:cxn>
                <a:cxn ang="T14">
                  <a:pos x="T4" y="T5"/>
                </a:cxn>
                <a:cxn ang="T15">
                  <a:pos x="T6" y="T7"/>
                </a:cxn>
                <a:cxn ang="T16">
                  <a:pos x="T8" y="T9"/>
                </a:cxn>
                <a:cxn ang="T17">
                  <a:pos x="T10" y="T11"/>
                </a:cxn>
              </a:cxnLst>
              <a:rect l="T18" t="T19" r="T20" b="T21"/>
              <a:pathLst>
                <a:path w="95" h="109">
                  <a:moveTo>
                    <a:pt x="88" y="0"/>
                  </a:moveTo>
                  <a:lnTo>
                    <a:pt x="8" y="12"/>
                  </a:lnTo>
                  <a:lnTo>
                    <a:pt x="0" y="107"/>
                  </a:lnTo>
                  <a:lnTo>
                    <a:pt x="95" y="109"/>
                  </a:lnTo>
                  <a:lnTo>
                    <a:pt x="8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49" name="Freeform 53"/>
            <p:cNvSpPr>
              <a:spLocks/>
            </p:cNvSpPr>
            <p:nvPr/>
          </p:nvSpPr>
          <p:spPr bwMode="auto">
            <a:xfrm>
              <a:off x="1414" y="2185"/>
              <a:ext cx="322" cy="754"/>
            </a:xfrm>
            <a:custGeom>
              <a:avLst/>
              <a:gdLst>
                <a:gd name="T0" fmla="*/ 1 w 642"/>
                <a:gd name="T1" fmla="*/ 1 h 1507"/>
                <a:gd name="T2" fmla="*/ 1 w 642"/>
                <a:gd name="T3" fmla="*/ 1 h 1507"/>
                <a:gd name="T4" fmla="*/ 1 w 642"/>
                <a:gd name="T5" fmla="*/ 1 h 1507"/>
                <a:gd name="T6" fmla="*/ 1 w 642"/>
                <a:gd name="T7" fmla="*/ 1 h 1507"/>
                <a:gd name="T8" fmla="*/ 1 w 642"/>
                <a:gd name="T9" fmla="*/ 1 h 1507"/>
                <a:gd name="T10" fmla="*/ 1 w 642"/>
                <a:gd name="T11" fmla="*/ 1 h 1507"/>
                <a:gd name="T12" fmla="*/ 1 w 642"/>
                <a:gd name="T13" fmla="*/ 1 h 1507"/>
                <a:gd name="T14" fmla="*/ 1 w 642"/>
                <a:gd name="T15" fmla="*/ 1 h 1507"/>
                <a:gd name="T16" fmla="*/ 1 w 642"/>
                <a:gd name="T17" fmla="*/ 1 h 1507"/>
                <a:gd name="T18" fmla="*/ 1 w 642"/>
                <a:gd name="T19" fmla="*/ 1 h 1507"/>
                <a:gd name="T20" fmla="*/ 1 w 642"/>
                <a:gd name="T21" fmla="*/ 1 h 1507"/>
                <a:gd name="T22" fmla="*/ 1 w 642"/>
                <a:gd name="T23" fmla="*/ 1 h 1507"/>
                <a:gd name="T24" fmla="*/ 1 w 642"/>
                <a:gd name="T25" fmla="*/ 1 h 1507"/>
                <a:gd name="T26" fmla="*/ 1 w 642"/>
                <a:gd name="T27" fmla="*/ 1 h 1507"/>
                <a:gd name="T28" fmla="*/ 1 w 642"/>
                <a:gd name="T29" fmla="*/ 1 h 1507"/>
                <a:gd name="T30" fmla="*/ 0 w 642"/>
                <a:gd name="T31" fmla="*/ 1 h 1507"/>
                <a:gd name="T32" fmla="*/ 1 w 642"/>
                <a:gd name="T33" fmla="*/ 1 h 1507"/>
                <a:gd name="T34" fmla="*/ 1 w 642"/>
                <a:gd name="T35" fmla="*/ 1 h 1507"/>
                <a:gd name="T36" fmla="*/ 1 w 642"/>
                <a:gd name="T37" fmla="*/ 1 h 1507"/>
                <a:gd name="T38" fmla="*/ 1 w 642"/>
                <a:gd name="T39" fmla="*/ 1 h 1507"/>
                <a:gd name="T40" fmla="*/ 1 w 642"/>
                <a:gd name="T41" fmla="*/ 1 h 1507"/>
                <a:gd name="T42" fmla="*/ 1 w 642"/>
                <a:gd name="T43" fmla="*/ 1 h 1507"/>
                <a:gd name="T44" fmla="*/ 1 w 642"/>
                <a:gd name="T45" fmla="*/ 1 h 1507"/>
                <a:gd name="T46" fmla="*/ 1 w 642"/>
                <a:gd name="T47" fmla="*/ 1 h 1507"/>
                <a:gd name="T48" fmla="*/ 1 w 642"/>
                <a:gd name="T49" fmla="*/ 1 h 1507"/>
                <a:gd name="T50" fmla="*/ 1 w 642"/>
                <a:gd name="T51" fmla="*/ 1 h 1507"/>
                <a:gd name="T52" fmla="*/ 1 w 642"/>
                <a:gd name="T53" fmla="*/ 1 h 1507"/>
                <a:gd name="T54" fmla="*/ 1 w 642"/>
                <a:gd name="T55" fmla="*/ 1 h 1507"/>
                <a:gd name="T56" fmla="*/ 1 w 642"/>
                <a:gd name="T57" fmla="*/ 1 h 1507"/>
                <a:gd name="T58" fmla="*/ 1 w 642"/>
                <a:gd name="T59" fmla="*/ 1 h 1507"/>
                <a:gd name="T60" fmla="*/ 1 w 642"/>
                <a:gd name="T61" fmla="*/ 1 h 1507"/>
                <a:gd name="T62" fmla="*/ 1 w 642"/>
                <a:gd name="T63" fmla="*/ 1 h 1507"/>
                <a:gd name="T64" fmla="*/ 1 w 642"/>
                <a:gd name="T65" fmla="*/ 1 h 1507"/>
                <a:gd name="T66" fmla="*/ 1 w 642"/>
                <a:gd name="T67" fmla="*/ 1 h 1507"/>
                <a:gd name="T68" fmla="*/ 1 w 642"/>
                <a:gd name="T69" fmla="*/ 1 h 1507"/>
                <a:gd name="T70" fmla="*/ 1 w 642"/>
                <a:gd name="T71" fmla="*/ 1 h 1507"/>
                <a:gd name="T72" fmla="*/ 1 w 642"/>
                <a:gd name="T73" fmla="*/ 1 h 1507"/>
                <a:gd name="T74" fmla="*/ 1 w 642"/>
                <a:gd name="T75" fmla="*/ 1 h 1507"/>
                <a:gd name="T76" fmla="*/ 1 w 642"/>
                <a:gd name="T77" fmla="*/ 1 h 1507"/>
                <a:gd name="T78" fmla="*/ 1 w 642"/>
                <a:gd name="T79" fmla="*/ 1 h 1507"/>
                <a:gd name="T80" fmla="*/ 1 w 642"/>
                <a:gd name="T81" fmla="*/ 1 h 1507"/>
                <a:gd name="T82" fmla="*/ 1 w 642"/>
                <a:gd name="T83" fmla="*/ 0 h 1507"/>
                <a:gd name="T84" fmla="*/ 1 w 642"/>
                <a:gd name="T85" fmla="*/ 1 h 1507"/>
                <a:gd name="T86" fmla="*/ 1 w 642"/>
                <a:gd name="T87" fmla="*/ 1 h 150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42"/>
                <a:gd name="T133" fmla="*/ 0 h 1507"/>
                <a:gd name="T134" fmla="*/ 642 w 642"/>
                <a:gd name="T135" fmla="*/ 1507 h 150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42" h="1507">
                  <a:moveTo>
                    <a:pt x="230" y="1"/>
                  </a:moveTo>
                  <a:lnTo>
                    <a:pt x="226" y="3"/>
                  </a:lnTo>
                  <a:lnTo>
                    <a:pt x="218" y="19"/>
                  </a:lnTo>
                  <a:lnTo>
                    <a:pt x="205" y="41"/>
                  </a:lnTo>
                  <a:lnTo>
                    <a:pt x="190" y="74"/>
                  </a:lnTo>
                  <a:lnTo>
                    <a:pt x="171" y="117"/>
                  </a:lnTo>
                  <a:lnTo>
                    <a:pt x="152" y="169"/>
                  </a:lnTo>
                  <a:lnTo>
                    <a:pt x="131" y="233"/>
                  </a:lnTo>
                  <a:lnTo>
                    <a:pt x="108" y="308"/>
                  </a:lnTo>
                  <a:lnTo>
                    <a:pt x="85" y="391"/>
                  </a:lnTo>
                  <a:lnTo>
                    <a:pt x="64" y="486"/>
                  </a:lnTo>
                  <a:lnTo>
                    <a:pt x="45" y="593"/>
                  </a:lnTo>
                  <a:lnTo>
                    <a:pt x="30" y="713"/>
                  </a:lnTo>
                  <a:lnTo>
                    <a:pt x="15" y="842"/>
                  </a:lnTo>
                  <a:lnTo>
                    <a:pt x="5" y="984"/>
                  </a:lnTo>
                  <a:lnTo>
                    <a:pt x="0" y="1138"/>
                  </a:lnTo>
                  <a:lnTo>
                    <a:pt x="2" y="1306"/>
                  </a:lnTo>
                  <a:lnTo>
                    <a:pt x="91" y="1359"/>
                  </a:lnTo>
                  <a:lnTo>
                    <a:pt x="256" y="821"/>
                  </a:lnTo>
                  <a:lnTo>
                    <a:pt x="292" y="389"/>
                  </a:lnTo>
                  <a:lnTo>
                    <a:pt x="311" y="813"/>
                  </a:lnTo>
                  <a:lnTo>
                    <a:pt x="79" y="1450"/>
                  </a:lnTo>
                  <a:lnTo>
                    <a:pt x="133" y="1498"/>
                  </a:lnTo>
                  <a:lnTo>
                    <a:pt x="182" y="1507"/>
                  </a:lnTo>
                  <a:lnTo>
                    <a:pt x="448" y="865"/>
                  </a:lnTo>
                  <a:lnTo>
                    <a:pt x="460" y="289"/>
                  </a:lnTo>
                  <a:lnTo>
                    <a:pt x="642" y="190"/>
                  </a:lnTo>
                  <a:lnTo>
                    <a:pt x="638" y="188"/>
                  </a:lnTo>
                  <a:lnTo>
                    <a:pt x="633" y="180"/>
                  </a:lnTo>
                  <a:lnTo>
                    <a:pt x="621" y="171"/>
                  </a:lnTo>
                  <a:lnTo>
                    <a:pt x="606" y="157"/>
                  </a:lnTo>
                  <a:lnTo>
                    <a:pt x="587" y="142"/>
                  </a:lnTo>
                  <a:lnTo>
                    <a:pt x="566" y="125"/>
                  </a:lnTo>
                  <a:lnTo>
                    <a:pt x="541" y="106"/>
                  </a:lnTo>
                  <a:lnTo>
                    <a:pt x="515" y="89"/>
                  </a:lnTo>
                  <a:lnTo>
                    <a:pt x="484" y="70"/>
                  </a:lnTo>
                  <a:lnTo>
                    <a:pt x="452" y="53"/>
                  </a:lnTo>
                  <a:lnTo>
                    <a:pt x="418" y="36"/>
                  </a:lnTo>
                  <a:lnTo>
                    <a:pt x="384" y="24"/>
                  </a:lnTo>
                  <a:lnTo>
                    <a:pt x="346" y="11"/>
                  </a:lnTo>
                  <a:lnTo>
                    <a:pt x="308" y="3"/>
                  </a:lnTo>
                  <a:lnTo>
                    <a:pt x="268" y="0"/>
                  </a:lnTo>
                  <a:lnTo>
                    <a:pt x="230" y="1"/>
                  </a:lnTo>
                  <a:close/>
                </a:path>
              </a:pathLst>
            </a:custGeom>
            <a:solidFill>
              <a:srgbClr val="B0C7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50" name="Freeform 54"/>
            <p:cNvSpPr>
              <a:spLocks/>
            </p:cNvSpPr>
            <p:nvPr/>
          </p:nvSpPr>
          <p:spPr bwMode="auto">
            <a:xfrm>
              <a:off x="1094" y="3688"/>
              <a:ext cx="162" cy="103"/>
            </a:xfrm>
            <a:custGeom>
              <a:avLst/>
              <a:gdLst>
                <a:gd name="T0" fmla="*/ 1 w 323"/>
                <a:gd name="T1" fmla="*/ 0 h 205"/>
                <a:gd name="T2" fmla="*/ 1 w 323"/>
                <a:gd name="T3" fmla="*/ 0 h 205"/>
                <a:gd name="T4" fmla="*/ 1 w 323"/>
                <a:gd name="T5" fmla="*/ 1 h 205"/>
                <a:gd name="T6" fmla="*/ 1 w 323"/>
                <a:gd name="T7" fmla="*/ 1 h 205"/>
                <a:gd name="T8" fmla="*/ 1 w 323"/>
                <a:gd name="T9" fmla="*/ 1 h 205"/>
                <a:gd name="T10" fmla="*/ 1 w 323"/>
                <a:gd name="T11" fmla="*/ 1 h 205"/>
                <a:gd name="T12" fmla="*/ 1 w 323"/>
                <a:gd name="T13" fmla="*/ 1 h 205"/>
                <a:gd name="T14" fmla="*/ 1 w 323"/>
                <a:gd name="T15" fmla="*/ 1 h 205"/>
                <a:gd name="T16" fmla="*/ 1 w 323"/>
                <a:gd name="T17" fmla="*/ 1 h 205"/>
                <a:gd name="T18" fmla="*/ 1 w 323"/>
                <a:gd name="T19" fmla="*/ 1 h 205"/>
                <a:gd name="T20" fmla="*/ 1 w 323"/>
                <a:gd name="T21" fmla="*/ 1 h 205"/>
                <a:gd name="T22" fmla="*/ 1 w 323"/>
                <a:gd name="T23" fmla="*/ 1 h 205"/>
                <a:gd name="T24" fmla="*/ 1 w 323"/>
                <a:gd name="T25" fmla="*/ 1 h 205"/>
                <a:gd name="T26" fmla="*/ 1 w 323"/>
                <a:gd name="T27" fmla="*/ 1 h 205"/>
                <a:gd name="T28" fmla="*/ 1 w 323"/>
                <a:gd name="T29" fmla="*/ 1 h 205"/>
                <a:gd name="T30" fmla="*/ 0 w 323"/>
                <a:gd name="T31" fmla="*/ 1 h 205"/>
                <a:gd name="T32" fmla="*/ 1 w 323"/>
                <a:gd name="T33" fmla="*/ 1 h 205"/>
                <a:gd name="T34" fmla="*/ 1 w 323"/>
                <a:gd name="T35" fmla="*/ 1 h 205"/>
                <a:gd name="T36" fmla="*/ 1 w 323"/>
                <a:gd name="T37" fmla="*/ 1 h 205"/>
                <a:gd name="T38" fmla="*/ 1 w 323"/>
                <a:gd name="T39" fmla="*/ 1 h 205"/>
                <a:gd name="T40" fmla="*/ 1 w 323"/>
                <a:gd name="T41" fmla="*/ 1 h 205"/>
                <a:gd name="T42" fmla="*/ 1 w 323"/>
                <a:gd name="T43" fmla="*/ 1 h 205"/>
                <a:gd name="T44" fmla="*/ 1 w 323"/>
                <a:gd name="T45" fmla="*/ 1 h 205"/>
                <a:gd name="T46" fmla="*/ 1 w 323"/>
                <a:gd name="T47" fmla="*/ 1 h 205"/>
                <a:gd name="T48" fmla="*/ 1 w 323"/>
                <a:gd name="T49" fmla="*/ 1 h 205"/>
                <a:gd name="T50" fmla="*/ 1 w 323"/>
                <a:gd name="T51" fmla="*/ 1 h 205"/>
                <a:gd name="T52" fmla="*/ 1 w 323"/>
                <a:gd name="T53" fmla="*/ 1 h 205"/>
                <a:gd name="T54" fmla="*/ 1 w 323"/>
                <a:gd name="T55" fmla="*/ 1 h 205"/>
                <a:gd name="T56" fmla="*/ 1 w 323"/>
                <a:gd name="T57" fmla="*/ 1 h 205"/>
                <a:gd name="T58" fmla="*/ 1 w 323"/>
                <a:gd name="T59" fmla="*/ 1 h 205"/>
                <a:gd name="T60" fmla="*/ 1 w 323"/>
                <a:gd name="T61" fmla="*/ 1 h 205"/>
                <a:gd name="T62" fmla="*/ 1 w 323"/>
                <a:gd name="T63" fmla="*/ 1 h 205"/>
                <a:gd name="T64" fmla="*/ 1 w 323"/>
                <a:gd name="T65" fmla="*/ 1 h 205"/>
                <a:gd name="T66" fmla="*/ 1 w 323"/>
                <a:gd name="T67" fmla="*/ 1 h 205"/>
                <a:gd name="T68" fmla="*/ 1 w 323"/>
                <a:gd name="T69" fmla="*/ 1 h 205"/>
                <a:gd name="T70" fmla="*/ 1 w 323"/>
                <a:gd name="T71" fmla="*/ 0 h 205"/>
                <a:gd name="T72" fmla="*/ 1 w 323"/>
                <a:gd name="T73" fmla="*/ 0 h 20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3"/>
                <a:gd name="T112" fmla="*/ 0 h 205"/>
                <a:gd name="T113" fmla="*/ 323 w 323"/>
                <a:gd name="T114" fmla="*/ 205 h 20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3" h="205">
                  <a:moveTo>
                    <a:pt x="283" y="0"/>
                  </a:moveTo>
                  <a:lnTo>
                    <a:pt x="276" y="0"/>
                  </a:lnTo>
                  <a:lnTo>
                    <a:pt x="268" y="5"/>
                  </a:lnTo>
                  <a:lnTo>
                    <a:pt x="264" y="7"/>
                  </a:lnTo>
                  <a:lnTo>
                    <a:pt x="260" y="13"/>
                  </a:lnTo>
                  <a:lnTo>
                    <a:pt x="255" y="21"/>
                  </a:lnTo>
                  <a:lnTo>
                    <a:pt x="249" y="26"/>
                  </a:lnTo>
                  <a:lnTo>
                    <a:pt x="241" y="32"/>
                  </a:lnTo>
                  <a:lnTo>
                    <a:pt x="232" y="38"/>
                  </a:lnTo>
                  <a:lnTo>
                    <a:pt x="222" y="43"/>
                  </a:lnTo>
                  <a:lnTo>
                    <a:pt x="213" y="49"/>
                  </a:lnTo>
                  <a:lnTo>
                    <a:pt x="200" y="51"/>
                  </a:lnTo>
                  <a:lnTo>
                    <a:pt x="184" y="55"/>
                  </a:lnTo>
                  <a:lnTo>
                    <a:pt x="169" y="57"/>
                  </a:lnTo>
                  <a:lnTo>
                    <a:pt x="152" y="59"/>
                  </a:lnTo>
                  <a:lnTo>
                    <a:pt x="0" y="175"/>
                  </a:lnTo>
                  <a:lnTo>
                    <a:pt x="2" y="199"/>
                  </a:lnTo>
                  <a:lnTo>
                    <a:pt x="146" y="205"/>
                  </a:lnTo>
                  <a:lnTo>
                    <a:pt x="260" y="129"/>
                  </a:lnTo>
                  <a:lnTo>
                    <a:pt x="260" y="205"/>
                  </a:lnTo>
                  <a:lnTo>
                    <a:pt x="312" y="205"/>
                  </a:lnTo>
                  <a:lnTo>
                    <a:pt x="312" y="100"/>
                  </a:lnTo>
                  <a:lnTo>
                    <a:pt x="312" y="98"/>
                  </a:lnTo>
                  <a:lnTo>
                    <a:pt x="317" y="91"/>
                  </a:lnTo>
                  <a:lnTo>
                    <a:pt x="317" y="83"/>
                  </a:lnTo>
                  <a:lnTo>
                    <a:pt x="319" y="78"/>
                  </a:lnTo>
                  <a:lnTo>
                    <a:pt x="321" y="70"/>
                  </a:lnTo>
                  <a:lnTo>
                    <a:pt x="323" y="64"/>
                  </a:lnTo>
                  <a:lnTo>
                    <a:pt x="323" y="57"/>
                  </a:lnTo>
                  <a:lnTo>
                    <a:pt x="323" y="47"/>
                  </a:lnTo>
                  <a:lnTo>
                    <a:pt x="319" y="38"/>
                  </a:lnTo>
                  <a:lnTo>
                    <a:pt x="317" y="30"/>
                  </a:lnTo>
                  <a:lnTo>
                    <a:pt x="310" y="22"/>
                  </a:lnTo>
                  <a:lnTo>
                    <a:pt x="302" y="15"/>
                  </a:lnTo>
                  <a:lnTo>
                    <a:pt x="293" y="7"/>
                  </a:lnTo>
                  <a:lnTo>
                    <a:pt x="2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51" name="Freeform 55"/>
            <p:cNvSpPr>
              <a:spLocks/>
            </p:cNvSpPr>
            <p:nvPr/>
          </p:nvSpPr>
          <p:spPr bwMode="auto">
            <a:xfrm>
              <a:off x="1614" y="3637"/>
              <a:ext cx="71" cy="154"/>
            </a:xfrm>
            <a:custGeom>
              <a:avLst/>
              <a:gdLst>
                <a:gd name="T0" fmla="*/ 1 w 142"/>
                <a:gd name="T1" fmla="*/ 1 h 308"/>
                <a:gd name="T2" fmla="*/ 0 w 142"/>
                <a:gd name="T3" fmla="*/ 1 h 308"/>
                <a:gd name="T4" fmla="*/ 0 w 142"/>
                <a:gd name="T5" fmla="*/ 1 h 308"/>
                <a:gd name="T6" fmla="*/ 0 w 142"/>
                <a:gd name="T7" fmla="*/ 1 h 308"/>
                <a:gd name="T8" fmla="*/ 0 w 142"/>
                <a:gd name="T9" fmla="*/ 1 h 308"/>
                <a:gd name="T10" fmla="*/ 0 w 142"/>
                <a:gd name="T11" fmla="*/ 1 h 308"/>
                <a:gd name="T12" fmla="*/ 1 w 142"/>
                <a:gd name="T13" fmla="*/ 1 h 308"/>
                <a:gd name="T14" fmla="*/ 1 w 142"/>
                <a:gd name="T15" fmla="*/ 1 h 308"/>
                <a:gd name="T16" fmla="*/ 1 w 142"/>
                <a:gd name="T17" fmla="*/ 1 h 308"/>
                <a:gd name="T18" fmla="*/ 1 w 142"/>
                <a:gd name="T19" fmla="*/ 1 h 308"/>
                <a:gd name="T20" fmla="*/ 1 w 142"/>
                <a:gd name="T21" fmla="*/ 1 h 308"/>
                <a:gd name="T22" fmla="*/ 1 w 142"/>
                <a:gd name="T23" fmla="*/ 1 h 308"/>
                <a:gd name="T24" fmla="*/ 1 w 142"/>
                <a:gd name="T25" fmla="*/ 1 h 308"/>
                <a:gd name="T26" fmla="*/ 1 w 142"/>
                <a:gd name="T27" fmla="*/ 1 h 308"/>
                <a:gd name="T28" fmla="*/ 1 w 142"/>
                <a:gd name="T29" fmla="*/ 1 h 308"/>
                <a:gd name="T30" fmla="*/ 1 w 142"/>
                <a:gd name="T31" fmla="*/ 1 h 308"/>
                <a:gd name="T32" fmla="*/ 1 w 142"/>
                <a:gd name="T33" fmla="*/ 1 h 308"/>
                <a:gd name="T34" fmla="*/ 1 w 142"/>
                <a:gd name="T35" fmla="*/ 1 h 308"/>
                <a:gd name="T36" fmla="*/ 1 w 142"/>
                <a:gd name="T37" fmla="*/ 1 h 308"/>
                <a:gd name="T38" fmla="*/ 1 w 142"/>
                <a:gd name="T39" fmla="*/ 1 h 308"/>
                <a:gd name="T40" fmla="*/ 1 w 142"/>
                <a:gd name="T41" fmla="*/ 1 h 308"/>
                <a:gd name="T42" fmla="*/ 1 w 142"/>
                <a:gd name="T43" fmla="*/ 1 h 308"/>
                <a:gd name="T44" fmla="*/ 1 w 142"/>
                <a:gd name="T45" fmla="*/ 1 h 308"/>
                <a:gd name="T46" fmla="*/ 1 w 142"/>
                <a:gd name="T47" fmla="*/ 1 h 308"/>
                <a:gd name="T48" fmla="*/ 1 w 142"/>
                <a:gd name="T49" fmla="*/ 1 h 308"/>
                <a:gd name="T50" fmla="*/ 1 w 142"/>
                <a:gd name="T51" fmla="*/ 1 h 308"/>
                <a:gd name="T52" fmla="*/ 1 w 142"/>
                <a:gd name="T53" fmla="*/ 1 h 308"/>
                <a:gd name="T54" fmla="*/ 1 w 142"/>
                <a:gd name="T55" fmla="*/ 1 h 308"/>
                <a:gd name="T56" fmla="*/ 1 w 142"/>
                <a:gd name="T57" fmla="*/ 1 h 308"/>
                <a:gd name="T58" fmla="*/ 1 w 142"/>
                <a:gd name="T59" fmla="*/ 1 h 308"/>
                <a:gd name="T60" fmla="*/ 1 w 142"/>
                <a:gd name="T61" fmla="*/ 1 h 308"/>
                <a:gd name="T62" fmla="*/ 1 w 142"/>
                <a:gd name="T63" fmla="*/ 1 h 308"/>
                <a:gd name="T64" fmla="*/ 1 w 142"/>
                <a:gd name="T65" fmla="*/ 0 h 308"/>
                <a:gd name="T66" fmla="*/ 1 w 142"/>
                <a:gd name="T67" fmla="*/ 1 h 308"/>
                <a:gd name="T68" fmla="*/ 1 w 142"/>
                <a:gd name="T69" fmla="*/ 1 h 308"/>
                <a:gd name="T70" fmla="*/ 1 w 142"/>
                <a:gd name="T71" fmla="*/ 1 h 308"/>
                <a:gd name="T72" fmla="*/ 1 w 142"/>
                <a:gd name="T73" fmla="*/ 1 h 308"/>
                <a:gd name="T74" fmla="*/ 1 w 142"/>
                <a:gd name="T75" fmla="*/ 1 h 308"/>
                <a:gd name="T76" fmla="*/ 1 w 142"/>
                <a:gd name="T77" fmla="*/ 1 h 308"/>
                <a:gd name="T78" fmla="*/ 1 w 142"/>
                <a:gd name="T79" fmla="*/ 1 h 308"/>
                <a:gd name="T80" fmla="*/ 1 w 142"/>
                <a:gd name="T81" fmla="*/ 1 h 308"/>
                <a:gd name="T82" fmla="*/ 1 w 142"/>
                <a:gd name="T83" fmla="*/ 1 h 308"/>
                <a:gd name="T84" fmla="*/ 1 w 142"/>
                <a:gd name="T85" fmla="*/ 1 h 308"/>
                <a:gd name="T86" fmla="*/ 1 w 142"/>
                <a:gd name="T87" fmla="*/ 1 h 308"/>
                <a:gd name="T88" fmla="*/ 1 w 142"/>
                <a:gd name="T89" fmla="*/ 1 h 308"/>
                <a:gd name="T90" fmla="*/ 1 w 142"/>
                <a:gd name="T91" fmla="*/ 1 h 308"/>
                <a:gd name="T92" fmla="*/ 1 w 142"/>
                <a:gd name="T93" fmla="*/ 1 h 308"/>
                <a:gd name="T94" fmla="*/ 1 w 142"/>
                <a:gd name="T95" fmla="*/ 1 h 308"/>
                <a:gd name="T96" fmla="*/ 1 w 142"/>
                <a:gd name="T97" fmla="*/ 1 h 308"/>
                <a:gd name="T98" fmla="*/ 1 w 142"/>
                <a:gd name="T99" fmla="*/ 1 h 30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42"/>
                <a:gd name="T151" fmla="*/ 0 h 308"/>
                <a:gd name="T152" fmla="*/ 142 w 142"/>
                <a:gd name="T153" fmla="*/ 308 h 30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42" h="308">
                  <a:moveTo>
                    <a:pt x="2" y="28"/>
                  </a:moveTo>
                  <a:lnTo>
                    <a:pt x="0" y="28"/>
                  </a:lnTo>
                  <a:lnTo>
                    <a:pt x="0" y="32"/>
                  </a:lnTo>
                  <a:lnTo>
                    <a:pt x="0" y="40"/>
                  </a:lnTo>
                  <a:lnTo>
                    <a:pt x="0" y="51"/>
                  </a:lnTo>
                  <a:lnTo>
                    <a:pt x="0" y="63"/>
                  </a:lnTo>
                  <a:lnTo>
                    <a:pt x="2" y="78"/>
                  </a:lnTo>
                  <a:lnTo>
                    <a:pt x="6" y="95"/>
                  </a:lnTo>
                  <a:lnTo>
                    <a:pt x="9" y="116"/>
                  </a:lnTo>
                  <a:lnTo>
                    <a:pt x="15" y="135"/>
                  </a:lnTo>
                  <a:lnTo>
                    <a:pt x="23" y="156"/>
                  </a:lnTo>
                  <a:lnTo>
                    <a:pt x="32" y="179"/>
                  </a:lnTo>
                  <a:lnTo>
                    <a:pt x="44" y="203"/>
                  </a:lnTo>
                  <a:lnTo>
                    <a:pt x="59" y="228"/>
                  </a:lnTo>
                  <a:lnTo>
                    <a:pt x="76" y="255"/>
                  </a:lnTo>
                  <a:lnTo>
                    <a:pt x="97" y="279"/>
                  </a:lnTo>
                  <a:lnTo>
                    <a:pt x="120" y="308"/>
                  </a:lnTo>
                  <a:lnTo>
                    <a:pt x="120" y="304"/>
                  </a:lnTo>
                  <a:lnTo>
                    <a:pt x="121" y="298"/>
                  </a:lnTo>
                  <a:lnTo>
                    <a:pt x="125" y="287"/>
                  </a:lnTo>
                  <a:lnTo>
                    <a:pt x="129" y="274"/>
                  </a:lnTo>
                  <a:lnTo>
                    <a:pt x="133" y="259"/>
                  </a:lnTo>
                  <a:lnTo>
                    <a:pt x="137" y="240"/>
                  </a:lnTo>
                  <a:lnTo>
                    <a:pt x="140" y="219"/>
                  </a:lnTo>
                  <a:lnTo>
                    <a:pt x="142" y="198"/>
                  </a:lnTo>
                  <a:lnTo>
                    <a:pt x="142" y="173"/>
                  </a:lnTo>
                  <a:lnTo>
                    <a:pt x="142" y="148"/>
                  </a:lnTo>
                  <a:lnTo>
                    <a:pt x="140" y="122"/>
                  </a:lnTo>
                  <a:lnTo>
                    <a:pt x="137" y="97"/>
                  </a:lnTo>
                  <a:lnTo>
                    <a:pt x="127" y="70"/>
                  </a:lnTo>
                  <a:lnTo>
                    <a:pt x="118" y="47"/>
                  </a:lnTo>
                  <a:lnTo>
                    <a:pt x="102" y="23"/>
                  </a:lnTo>
                  <a:lnTo>
                    <a:pt x="85" y="0"/>
                  </a:lnTo>
                  <a:lnTo>
                    <a:pt x="85" y="4"/>
                  </a:lnTo>
                  <a:lnTo>
                    <a:pt x="85" y="11"/>
                  </a:lnTo>
                  <a:lnTo>
                    <a:pt x="85" y="21"/>
                  </a:lnTo>
                  <a:lnTo>
                    <a:pt x="87" y="36"/>
                  </a:lnTo>
                  <a:lnTo>
                    <a:pt x="87" y="51"/>
                  </a:lnTo>
                  <a:lnTo>
                    <a:pt x="87" y="67"/>
                  </a:lnTo>
                  <a:lnTo>
                    <a:pt x="85" y="82"/>
                  </a:lnTo>
                  <a:lnTo>
                    <a:pt x="83" y="97"/>
                  </a:lnTo>
                  <a:lnTo>
                    <a:pt x="80" y="108"/>
                  </a:lnTo>
                  <a:lnTo>
                    <a:pt x="74" y="116"/>
                  </a:lnTo>
                  <a:lnTo>
                    <a:pt x="66" y="118"/>
                  </a:lnTo>
                  <a:lnTo>
                    <a:pt x="59" y="116"/>
                  </a:lnTo>
                  <a:lnTo>
                    <a:pt x="47" y="106"/>
                  </a:lnTo>
                  <a:lnTo>
                    <a:pt x="34" y="89"/>
                  </a:lnTo>
                  <a:lnTo>
                    <a:pt x="19" y="63"/>
                  </a:lnTo>
                  <a:lnTo>
                    <a:pt x="2"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52" name="Freeform 56"/>
            <p:cNvSpPr>
              <a:spLocks/>
            </p:cNvSpPr>
            <p:nvPr/>
          </p:nvSpPr>
          <p:spPr bwMode="auto">
            <a:xfrm>
              <a:off x="789" y="3299"/>
              <a:ext cx="206" cy="442"/>
            </a:xfrm>
            <a:custGeom>
              <a:avLst/>
              <a:gdLst>
                <a:gd name="T0" fmla="*/ 1 w 412"/>
                <a:gd name="T1" fmla="*/ 1 h 884"/>
                <a:gd name="T2" fmla="*/ 1 w 412"/>
                <a:gd name="T3" fmla="*/ 0 h 884"/>
                <a:gd name="T4" fmla="*/ 0 w 412"/>
                <a:gd name="T5" fmla="*/ 1 h 884"/>
                <a:gd name="T6" fmla="*/ 1 w 412"/>
                <a:gd name="T7" fmla="*/ 1 h 884"/>
                <a:gd name="T8" fmla="*/ 1 w 412"/>
                <a:gd name="T9" fmla="*/ 1 h 884"/>
                <a:gd name="T10" fmla="*/ 1 w 412"/>
                <a:gd name="T11" fmla="*/ 1 h 884"/>
                <a:gd name="T12" fmla="*/ 1 w 412"/>
                <a:gd name="T13" fmla="*/ 1 h 884"/>
                <a:gd name="T14" fmla="*/ 1 w 412"/>
                <a:gd name="T15" fmla="*/ 1 h 884"/>
                <a:gd name="T16" fmla="*/ 0 60000 65536"/>
                <a:gd name="T17" fmla="*/ 0 60000 65536"/>
                <a:gd name="T18" fmla="*/ 0 60000 65536"/>
                <a:gd name="T19" fmla="*/ 0 60000 65536"/>
                <a:gd name="T20" fmla="*/ 0 60000 65536"/>
                <a:gd name="T21" fmla="*/ 0 60000 65536"/>
                <a:gd name="T22" fmla="*/ 0 60000 65536"/>
                <a:gd name="T23" fmla="*/ 0 60000 65536"/>
                <a:gd name="T24" fmla="*/ 0 w 412"/>
                <a:gd name="T25" fmla="*/ 0 h 884"/>
                <a:gd name="T26" fmla="*/ 412 w 412"/>
                <a:gd name="T27" fmla="*/ 884 h 8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2" h="884">
                  <a:moveTo>
                    <a:pt x="412" y="884"/>
                  </a:moveTo>
                  <a:lnTo>
                    <a:pt x="216" y="0"/>
                  </a:lnTo>
                  <a:lnTo>
                    <a:pt x="0" y="70"/>
                  </a:lnTo>
                  <a:lnTo>
                    <a:pt x="40" y="186"/>
                  </a:lnTo>
                  <a:lnTo>
                    <a:pt x="146" y="340"/>
                  </a:lnTo>
                  <a:lnTo>
                    <a:pt x="348" y="859"/>
                  </a:lnTo>
                  <a:lnTo>
                    <a:pt x="412" y="884"/>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53" name="Freeform 57"/>
            <p:cNvSpPr>
              <a:spLocks/>
            </p:cNvSpPr>
            <p:nvPr/>
          </p:nvSpPr>
          <p:spPr bwMode="auto">
            <a:xfrm>
              <a:off x="770" y="3320"/>
              <a:ext cx="216" cy="419"/>
            </a:xfrm>
            <a:custGeom>
              <a:avLst/>
              <a:gdLst>
                <a:gd name="T0" fmla="*/ 0 w 431"/>
                <a:gd name="T1" fmla="*/ 1 h 836"/>
                <a:gd name="T2" fmla="*/ 0 w 431"/>
                <a:gd name="T3" fmla="*/ 1 h 836"/>
                <a:gd name="T4" fmla="*/ 1 w 431"/>
                <a:gd name="T5" fmla="*/ 1 h 836"/>
                <a:gd name="T6" fmla="*/ 1 w 431"/>
                <a:gd name="T7" fmla="*/ 1 h 836"/>
                <a:gd name="T8" fmla="*/ 1 w 431"/>
                <a:gd name="T9" fmla="*/ 1 h 836"/>
                <a:gd name="T10" fmla="*/ 1 w 431"/>
                <a:gd name="T11" fmla="*/ 1 h 836"/>
                <a:gd name="T12" fmla="*/ 1 w 431"/>
                <a:gd name="T13" fmla="*/ 1 h 836"/>
                <a:gd name="T14" fmla="*/ 1 w 431"/>
                <a:gd name="T15" fmla="*/ 1 h 836"/>
                <a:gd name="T16" fmla="*/ 1 w 431"/>
                <a:gd name="T17" fmla="*/ 1 h 836"/>
                <a:gd name="T18" fmla="*/ 1 w 431"/>
                <a:gd name="T19" fmla="*/ 1 h 836"/>
                <a:gd name="T20" fmla="*/ 1 w 431"/>
                <a:gd name="T21" fmla="*/ 1 h 836"/>
                <a:gd name="T22" fmla="*/ 1 w 431"/>
                <a:gd name="T23" fmla="*/ 1 h 836"/>
                <a:gd name="T24" fmla="*/ 1 w 431"/>
                <a:gd name="T25" fmla="*/ 1 h 836"/>
                <a:gd name="T26" fmla="*/ 1 w 431"/>
                <a:gd name="T27" fmla="*/ 1 h 836"/>
                <a:gd name="T28" fmla="*/ 1 w 431"/>
                <a:gd name="T29" fmla="*/ 1 h 836"/>
                <a:gd name="T30" fmla="*/ 1 w 431"/>
                <a:gd name="T31" fmla="*/ 1 h 836"/>
                <a:gd name="T32" fmla="*/ 1 w 431"/>
                <a:gd name="T33" fmla="*/ 1 h 836"/>
                <a:gd name="T34" fmla="*/ 1 w 431"/>
                <a:gd name="T35" fmla="*/ 1 h 836"/>
                <a:gd name="T36" fmla="*/ 1 w 431"/>
                <a:gd name="T37" fmla="*/ 1 h 836"/>
                <a:gd name="T38" fmla="*/ 1 w 431"/>
                <a:gd name="T39" fmla="*/ 1 h 836"/>
                <a:gd name="T40" fmla="*/ 1 w 431"/>
                <a:gd name="T41" fmla="*/ 1 h 836"/>
                <a:gd name="T42" fmla="*/ 1 w 431"/>
                <a:gd name="T43" fmla="*/ 1 h 836"/>
                <a:gd name="T44" fmla="*/ 1 w 431"/>
                <a:gd name="T45" fmla="*/ 1 h 836"/>
                <a:gd name="T46" fmla="*/ 1 w 431"/>
                <a:gd name="T47" fmla="*/ 1 h 836"/>
                <a:gd name="T48" fmla="*/ 1 w 431"/>
                <a:gd name="T49" fmla="*/ 1 h 836"/>
                <a:gd name="T50" fmla="*/ 1 w 431"/>
                <a:gd name="T51" fmla="*/ 1 h 836"/>
                <a:gd name="T52" fmla="*/ 1 w 431"/>
                <a:gd name="T53" fmla="*/ 1 h 836"/>
                <a:gd name="T54" fmla="*/ 1 w 431"/>
                <a:gd name="T55" fmla="*/ 1 h 836"/>
                <a:gd name="T56" fmla="*/ 1 w 431"/>
                <a:gd name="T57" fmla="*/ 1 h 836"/>
                <a:gd name="T58" fmla="*/ 1 w 431"/>
                <a:gd name="T59" fmla="*/ 1 h 836"/>
                <a:gd name="T60" fmla="*/ 1 w 431"/>
                <a:gd name="T61" fmla="*/ 1 h 836"/>
                <a:gd name="T62" fmla="*/ 1 w 431"/>
                <a:gd name="T63" fmla="*/ 1 h 836"/>
                <a:gd name="T64" fmla="*/ 1 w 431"/>
                <a:gd name="T65" fmla="*/ 1 h 836"/>
                <a:gd name="T66" fmla="*/ 1 w 431"/>
                <a:gd name="T67" fmla="*/ 1 h 836"/>
                <a:gd name="T68" fmla="*/ 1 w 431"/>
                <a:gd name="T69" fmla="*/ 1 h 836"/>
                <a:gd name="T70" fmla="*/ 1 w 431"/>
                <a:gd name="T71" fmla="*/ 1 h 836"/>
                <a:gd name="T72" fmla="*/ 1 w 431"/>
                <a:gd name="T73" fmla="*/ 0 h 836"/>
                <a:gd name="T74" fmla="*/ 0 w 431"/>
                <a:gd name="T75" fmla="*/ 1 h 836"/>
                <a:gd name="T76" fmla="*/ 0 w 431"/>
                <a:gd name="T77" fmla="*/ 1 h 8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31"/>
                <a:gd name="T118" fmla="*/ 0 h 836"/>
                <a:gd name="T119" fmla="*/ 431 w 431"/>
                <a:gd name="T120" fmla="*/ 836 h 8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31" h="836">
                  <a:moveTo>
                    <a:pt x="0" y="42"/>
                  </a:moveTo>
                  <a:lnTo>
                    <a:pt x="0" y="42"/>
                  </a:lnTo>
                  <a:lnTo>
                    <a:pt x="2" y="47"/>
                  </a:lnTo>
                  <a:lnTo>
                    <a:pt x="2" y="53"/>
                  </a:lnTo>
                  <a:lnTo>
                    <a:pt x="7" y="64"/>
                  </a:lnTo>
                  <a:lnTo>
                    <a:pt x="9" y="76"/>
                  </a:lnTo>
                  <a:lnTo>
                    <a:pt x="15" y="91"/>
                  </a:lnTo>
                  <a:lnTo>
                    <a:pt x="21" y="104"/>
                  </a:lnTo>
                  <a:lnTo>
                    <a:pt x="30" y="123"/>
                  </a:lnTo>
                  <a:lnTo>
                    <a:pt x="38" y="141"/>
                  </a:lnTo>
                  <a:lnTo>
                    <a:pt x="47" y="161"/>
                  </a:lnTo>
                  <a:lnTo>
                    <a:pt x="59" y="180"/>
                  </a:lnTo>
                  <a:lnTo>
                    <a:pt x="74" y="201"/>
                  </a:lnTo>
                  <a:lnTo>
                    <a:pt x="87" y="220"/>
                  </a:lnTo>
                  <a:lnTo>
                    <a:pt x="102" y="241"/>
                  </a:lnTo>
                  <a:lnTo>
                    <a:pt x="121" y="260"/>
                  </a:lnTo>
                  <a:lnTo>
                    <a:pt x="140" y="281"/>
                  </a:lnTo>
                  <a:lnTo>
                    <a:pt x="336" y="747"/>
                  </a:lnTo>
                  <a:lnTo>
                    <a:pt x="348" y="806"/>
                  </a:lnTo>
                  <a:lnTo>
                    <a:pt x="431" y="836"/>
                  </a:lnTo>
                  <a:lnTo>
                    <a:pt x="220" y="264"/>
                  </a:lnTo>
                  <a:lnTo>
                    <a:pt x="218" y="262"/>
                  </a:lnTo>
                  <a:lnTo>
                    <a:pt x="213" y="256"/>
                  </a:lnTo>
                  <a:lnTo>
                    <a:pt x="207" y="249"/>
                  </a:lnTo>
                  <a:lnTo>
                    <a:pt x="197" y="239"/>
                  </a:lnTo>
                  <a:lnTo>
                    <a:pt x="188" y="224"/>
                  </a:lnTo>
                  <a:lnTo>
                    <a:pt x="177" y="209"/>
                  </a:lnTo>
                  <a:lnTo>
                    <a:pt x="165" y="192"/>
                  </a:lnTo>
                  <a:lnTo>
                    <a:pt x="154" y="173"/>
                  </a:lnTo>
                  <a:lnTo>
                    <a:pt x="140" y="154"/>
                  </a:lnTo>
                  <a:lnTo>
                    <a:pt x="127" y="131"/>
                  </a:lnTo>
                  <a:lnTo>
                    <a:pt x="116" y="110"/>
                  </a:lnTo>
                  <a:lnTo>
                    <a:pt x="106" y="87"/>
                  </a:lnTo>
                  <a:lnTo>
                    <a:pt x="95" y="64"/>
                  </a:lnTo>
                  <a:lnTo>
                    <a:pt x="89" y="42"/>
                  </a:lnTo>
                  <a:lnTo>
                    <a:pt x="85" y="21"/>
                  </a:lnTo>
                  <a:lnTo>
                    <a:pt x="83" y="0"/>
                  </a:lnTo>
                  <a:lnTo>
                    <a:pt x="0" y="42"/>
                  </a:lnTo>
                  <a:close/>
                </a:path>
              </a:pathLst>
            </a:custGeom>
            <a:solidFill>
              <a:srgbClr val="8F2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54" name="Freeform 58"/>
            <p:cNvSpPr>
              <a:spLocks/>
            </p:cNvSpPr>
            <p:nvPr/>
          </p:nvSpPr>
          <p:spPr bwMode="auto">
            <a:xfrm>
              <a:off x="531" y="3339"/>
              <a:ext cx="143" cy="377"/>
            </a:xfrm>
            <a:custGeom>
              <a:avLst/>
              <a:gdLst>
                <a:gd name="T0" fmla="*/ 1 w 285"/>
                <a:gd name="T1" fmla="*/ 1 h 753"/>
                <a:gd name="T2" fmla="*/ 1 w 285"/>
                <a:gd name="T3" fmla="*/ 1 h 753"/>
                <a:gd name="T4" fmla="*/ 1 w 285"/>
                <a:gd name="T5" fmla="*/ 1 h 753"/>
                <a:gd name="T6" fmla="*/ 1 w 285"/>
                <a:gd name="T7" fmla="*/ 1 h 753"/>
                <a:gd name="T8" fmla="*/ 1 w 285"/>
                <a:gd name="T9" fmla="*/ 1 h 753"/>
                <a:gd name="T10" fmla="*/ 1 w 285"/>
                <a:gd name="T11" fmla="*/ 1 h 753"/>
                <a:gd name="T12" fmla="*/ 1 w 285"/>
                <a:gd name="T13" fmla="*/ 1 h 753"/>
                <a:gd name="T14" fmla="*/ 1 w 285"/>
                <a:gd name="T15" fmla="*/ 1 h 753"/>
                <a:gd name="T16" fmla="*/ 1 w 285"/>
                <a:gd name="T17" fmla="*/ 1 h 753"/>
                <a:gd name="T18" fmla="*/ 1 w 285"/>
                <a:gd name="T19" fmla="*/ 1 h 753"/>
                <a:gd name="T20" fmla="*/ 1 w 285"/>
                <a:gd name="T21" fmla="*/ 1 h 753"/>
                <a:gd name="T22" fmla="*/ 1 w 285"/>
                <a:gd name="T23" fmla="*/ 1 h 753"/>
                <a:gd name="T24" fmla="*/ 1 w 285"/>
                <a:gd name="T25" fmla="*/ 1 h 753"/>
                <a:gd name="T26" fmla="*/ 1 w 285"/>
                <a:gd name="T27" fmla="*/ 1 h 753"/>
                <a:gd name="T28" fmla="*/ 1 w 285"/>
                <a:gd name="T29" fmla="*/ 1 h 753"/>
                <a:gd name="T30" fmla="*/ 1 w 285"/>
                <a:gd name="T31" fmla="*/ 1 h 753"/>
                <a:gd name="T32" fmla="*/ 1 w 285"/>
                <a:gd name="T33" fmla="*/ 0 h 753"/>
                <a:gd name="T34" fmla="*/ 1 w 285"/>
                <a:gd name="T35" fmla="*/ 1 h 753"/>
                <a:gd name="T36" fmla="*/ 1 w 285"/>
                <a:gd name="T37" fmla="*/ 1 h 753"/>
                <a:gd name="T38" fmla="*/ 0 w 285"/>
                <a:gd name="T39" fmla="*/ 1 h 753"/>
                <a:gd name="T40" fmla="*/ 1 w 285"/>
                <a:gd name="T41" fmla="*/ 1 h 753"/>
                <a:gd name="T42" fmla="*/ 1 w 285"/>
                <a:gd name="T43" fmla="*/ 1 h 753"/>
                <a:gd name="T44" fmla="*/ 1 w 285"/>
                <a:gd name="T45" fmla="*/ 1 h 75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85"/>
                <a:gd name="T70" fmla="*/ 0 h 753"/>
                <a:gd name="T71" fmla="*/ 285 w 285"/>
                <a:gd name="T72" fmla="*/ 753 h 75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85" h="753">
                  <a:moveTo>
                    <a:pt x="100" y="587"/>
                  </a:moveTo>
                  <a:lnTo>
                    <a:pt x="100" y="584"/>
                  </a:lnTo>
                  <a:lnTo>
                    <a:pt x="106" y="576"/>
                  </a:lnTo>
                  <a:lnTo>
                    <a:pt x="112" y="563"/>
                  </a:lnTo>
                  <a:lnTo>
                    <a:pt x="121" y="546"/>
                  </a:lnTo>
                  <a:lnTo>
                    <a:pt x="133" y="521"/>
                  </a:lnTo>
                  <a:lnTo>
                    <a:pt x="146" y="494"/>
                  </a:lnTo>
                  <a:lnTo>
                    <a:pt x="159" y="462"/>
                  </a:lnTo>
                  <a:lnTo>
                    <a:pt x="175" y="428"/>
                  </a:lnTo>
                  <a:lnTo>
                    <a:pt x="190" y="386"/>
                  </a:lnTo>
                  <a:lnTo>
                    <a:pt x="205" y="342"/>
                  </a:lnTo>
                  <a:lnTo>
                    <a:pt x="220" y="293"/>
                  </a:lnTo>
                  <a:lnTo>
                    <a:pt x="235" y="241"/>
                  </a:lnTo>
                  <a:lnTo>
                    <a:pt x="249" y="186"/>
                  </a:lnTo>
                  <a:lnTo>
                    <a:pt x="262" y="127"/>
                  </a:lnTo>
                  <a:lnTo>
                    <a:pt x="273" y="64"/>
                  </a:lnTo>
                  <a:lnTo>
                    <a:pt x="285" y="0"/>
                  </a:lnTo>
                  <a:lnTo>
                    <a:pt x="116" y="17"/>
                  </a:lnTo>
                  <a:lnTo>
                    <a:pt x="32" y="424"/>
                  </a:lnTo>
                  <a:lnTo>
                    <a:pt x="0" y="753"/>
                  </a:lnTo>
                  <a:lnTo>
                    <a:pt x="51" y="715"/>
                  </a:lnTo>
                  <a:lnTo>
                    <a:pt x="100" y="587"/>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55" name="Freeform 59"/>
            <p:cNvSpPr>
              <a:spLocks/>
            </p:cNvSpPr>
            <p:nvPr/>
          </p:nvSpPr>
          <p:spPr bwMode="auto">
            <a:xfrm>
              <a:off x="519" y="3345"/>
              <a:ext cx="107" cy="352"/>
            </a:xfrm>
            <a:custGeom>
              <a:avLst/>
              <a:gdLst>
                <a:gd name="T0" fmla="*/ 0 w 215"/>
                <a:gd name="T1" fmla="*/ 1 h 704"/>
                <a:gd name="T2" fmla="*/ 0 w 215"/>
                <a:gd name="T3" fmla="*/ 1 h 704"/>
                <a:gd name="T4" fmla="*/ 0 w 215"/>
                <a:gd name="T5" fmla="*/ 1 h 704"/>
                <a:gd name="T6" fmla="*/ 0 w 215"/>
                <a:gd name="T7" fmla="*/ 1 h 704"/>
                <a:gd name="T8" fmla="*/ 0 w 215"/>
                <a:gd name="T9" fmla="*/ 1 h 704"/>
                <a:gd name="T10" fmla="*/ 0 w 215"/>
                <a:gd name="T11" fmla="*/ 1 h 704"/>
                <a:gd name="T12" fmla="*/ 0 w 215"/>
                <a:gd name="T13" fmla="*/ 1 h 704"/>
                <a:gd name="T14" fmla="*/ 0 w 215"/>
                <a:gd name="T15" fmla="*/ 1 h 704"/>
                <a:gd name="T16" fmla="*/ 0 w 215"/>
                <a:gd name="T17" fmla="*/ 1 h 704"/>
                <a:gd name="T18" fmla="*/ 0 w 215"/>
                <a:gd name="T19" fmla="*/ 1 h 704"/>
                <a:gd name="T20" fmla="*/ 0 w 215"/>
                <a:gd name="T21" fmla="*/ 1 h 704"/>
                <a:gd name="T22" fmla="*/ 0 w 215"/>
                <a:gd name="T23" fmla="*/ 1 h 704"/>
                <a:gd name="T24" fmla="*/ 0 w 215"/>
                <a:gd name="T25" fmla="*/ 1 h 704"/>
                <a:gd name="T26" fmla="*/ 0 w 215"/>
                <a:gd name="T27" fmla="*/ 1 h 704"/>
                <a:gd name="T28" fmla="*/ 0 w 215"/>
                <a:gd name="T29" fmla="*/ 1 h 704"/>
                <a:gd name="T30" fmla="*/ 0 w 215"/>
                <a:gd name="T31" fmla="*/ 1 h 704"/>
                <a:gd name="T32" fmla="*/ 0 w 215"/>
                <a:gd name="T33" fmla="*/ 0 h 704"/>
                <a:gd name="T34" fmla="*/ 0 w 215"/>
                <a:gd name="T35" fmla="*/ 1 h 704"/>
                <a:gd name="T36" fmla="*/ 0 w 215"/>
                <a:gd name="T37" fmla="*/ 1 h 704"/>
                <a:gd name="T38" fmla="*/ 0 w 215"/>
                <a:gd name="T39" fmla="*/ 1 h 704"/>
                <a:gd name="T40" fmla="*/ 0 w 215"/>
                <a:gd name="T41" fmla="*/ 1 h 704"/>
                <a:gd name="T42" fmla="*/ 0 w 215"/>
                <a:gd name="T43" fmla="*/ 1 h 704"/>
                <a:gd name="T44" fmla="*/ 0 w 215"/>
                <a:gd name="T45" fmla="*/ 1 h 704"/>
                <a:gd name="T46" fmla="*/ 0 w 215"/>
                <a:gd name="T47" fmla="*/ 1 h 704"/>
                <a:gd name="T48" fmla="*/ 0 w 215"/>
                <a:gd name="T49" fmla="*/ 1 h 704"/>
                <a:gd name="T50" fmla="*/ 0 w 215"/>
                <a:gd name="T51" fmla="*/ 1 h 704"/>
                <a:gd name="T52" fmla="*/ 0 w 215"/>
                <a:gd name="T53" fmla="*/ 1 h 704"/>
                <a:gd name="T54" fmla="*/ 0 w 215"/>
                <a:gd name="T55" fmla="*/ 1 h 704"/>
                <a:gd name="T56" fmla="*/ 0 w 215"/>
                <a:gd name="T57" fmla="*/ 1 h 704"/>
                <a:gd name="T58" fmla="*/ 0 w 215"/>
                <a:gd name="T59" fmla="*/ 1 h 704"/>
                <a:gd name="T60" fmla="*/ 0 w 215"/>
                <a:gd name="T61" fmla="*/ 1 h 704"/>
                <a:gd name="T62" fmla="*/ 0 w 215"/>
                <a:gd name="T63" fmla="*/ 1 h 704"/>
                <a:gd name="T64" fmla="*/ 0 w 215"/>
                <a:gd name="T65" fmla="*/ 1 h 704"/>
                <a:gd name="T66" fmla="*/ 0 w 215"/>
                <a:gd name="T67" fmla="*/ 1 h 704"/>
                <a:gd name="T68" fmla="*/ 0 w 215"/>
                <a:gd name="T69" fmla="*/ 1 h 704"/>
                <a:gd name="T70" fmla="*/ 0 w 215"/>
                <a:gd name="T71" fmla="*/ 1 h 704"/>
                <a:gd name="T72" fmla="*/ 0 w 215"/>
                <a:gd name="T73" fmla="*/ 1 h 70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5"/>
                <a:gd name="T112" fmla="*/ 0 h 704"/>
                <a:gd name="T113" fmla="*/ 215 w 215"/>
                <a:gd name="T114" fmla="*/ 704 h 70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5" h="704">
                  <a:moveTo>
                    <a:pt x="23" y="552"/>
                  </a:moveTo>
                  <a:lnTo>
                    <a:pt x="23" y="546"/>
                  </a:lnTo>
                  <a:lnTo>
                    <a:pt x="23" y="533"/>
                  </a:lnTo>
                  <a:lnTo>
                    <a:pt x="23" y="510"/>
                  </a:lnTo>
                  <a:lnTo>
                    <a:pt x="27" y="479"/>
                  </a:lnTo>
                  <a:lnTo>
                    <a:pt x="28" y="443"/>
                  </a:lnTo>
                  <a:lnTo>
                    <a:pt x="34" y="403"/>
                  </a:lnTo>
                  <a:lnTo>
                    <a:pt x="36" y="358"/>
                  </a:lnTo>
                  <a:lnTo>
                    <a:pt x="44" y="312"/>
                  </a:lnTo>
                  <a:lnTo>
                    <a:pt x="47" y="265"/>
                  </a:lnTo>
                  <a:lnTo>
                    <a:pt x="53" y="217"/>
                  </a:lnTo>
                  <a:lnTo>
                    <a:pt x="61" y="171"/>
                  </a:lnTo>
                  <a:lnTo>
                    <a:pt x="68" y="128"/>
                  </a:lnTo>
                  <a:lnTo>
                    <a:pt x="78" y="86"/>
                  </a:lnTo>
                  <a:lnTo>
                    <a:pt x="87" y="52"/>
                  </a:lnTo>
                  <a:lnTo>
                    <a:pt x="97" y="21"/>
                  </a:lnTo>
                  <a:lnTo>
                    <a:pt x="108" y="0"/>
                  </a:lnTo>
                  <a:lnTo>
                    <a:pt x="215" y="8"/>
                  </a:lnTo>
                  <a:lnTo>
                    <a:pt x="213" y="14"/>
                  </a:lnTo>
                  <a:lnTo>
                    <a:pt x="207" y="29"/>
                  </a:lnTo>
                  <a:lnTo>
                    <a:pt x="200" y="53"/>
                  </a:lnTo>
                  <a:lnTo>
                    <a:pt x="190" y="86"/>
                  </a:lnTo>
                  <a:lnTo>
                    <a:pt x="177" y="124"/>
                  </a:lnTo>
                  <a:lnTo>
                    <a:pt x="165" y="169"/>
                  </a:lnTo>
                  <a:lnTo>
                    <a:pt x="150" y="219"/>
                  </a:lnTo>
                  <a:lnTo>
                    <a:pt x="137" y="274"/>
                  </a:lnTo>
                  <a:lnTo>
                    <a:pt x="122" y="329"/>
                  </a:lnTo>
                  <a:lnTo>
                    <a:pt x="106" y="388"/>
                  </a:lnTo>
                  <a:lnTo>
                    <a:pt x="91" y="445"/>
                  </a:lnTo>
                  <a:lnTo>
                    <a:pt x="78" y="502"/>
                  </a:lnTo>
                  <a:lnTo>
                    <a:pt x="65" y="557"/>
                  </a:lnTo>
                  <a:lnTo>
                    <a:pt x="53" y="611"/>
                  </a:lnTo>
                  <a:lnTo>
                    <a:pt x="46" y="658"/>
                  </a:lnTo>
                  <a:lnTo>
                    <a:pt x="40" y="704"/>
                  </a:lnTo>
                  <a:lnTo>
                    <a:pt x="0" y="639"/>
                  </a:lnTo>
                  <a:lnTo>
                    <a:pt x="23" y="552"/>
                  </a:lnTo>
                  <a:close/>
                </a:path>
              </a:pathLst>
            </a:custGeom>
            <a:solidFill>
              <a:srgbClr val="8F2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56" name="Freeform 60"/>
            <p:cNvSpPr>
              <a:spLocks/>
            </p:cNvSpPr>
            <p:nvPr/>
          </p:nvSpPr>
          <p:spPr bwMode="auto">
            <a:xfrm>
              <a:off x="682" y="2178"/>
              <a:ext cx="189" cy="623"/>
            </a:xfrm>
            <a:custGeom>
              <a:avLst/>
              <a:gdLst>
                <a:gd name="T0" fmla="*/ 1 w 376"/>
                <a:gd name="T1" fmla="*/ 0 h 1248"/>
                <a:gd name="T2" fmla="*/ 0 w 376"/>
                <a:gd name="T3" fmla="*/ 0 h 1248"/>
                <a:gd name="T4" fmla="*/ 1 w 376"/>
                <a:gd name="T5" fmla="*/ 0 h 1248"/>
                <a:gd name="T6" fmla="*/ 1 w 376"/>
                <a:gd name="T7" fmla="*/ 0 h 1248"/>
                <a:gd name="T8" fmla="*/ 1 w 376"/>
                <a:gd name="T9" fmla="*/ 0 h 1248"/>
                <a:gd name="T10" fmla="*/ 1 w 376"/>
                <a:gd name="T11" fmla="*/ 0 h 1248"/>
                <a:gd name="T12" fmla="*/ 1 w 376"/>
                <a:gd name="T13" fmla="*/ 0 h 1248"/>
                <a:gd name="T14" fmla="*/ 1 w 376"/>
                <a:gd name="T15" fmla="*/ 0 h 1248"/>
                <a:gd name="T16" fmla="*/ 1 w 376"/>
                <a:gd name="T17" fmla="*/ 0 h 1248"/>
                <a:gd name="T18" fmla="*/ 1 w 376"/>
                <a:gd name="T19" fmla="*/ 0 h 1248"/>
                <a:gd name="T20" fmla="*/ 1 w 376"/>
                <a:gd name="T21" fmla="*/ 0 h 1248"/>
                <a:gd name="T22" fmla="*/ 1 w 376"/>
                <a:gd name="T23" fmla="*/ 0 h 12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76"/>
                <a:gd name="T37" fmla="*/ 0 h 1248"/>
                <a:gd name="T38" fmla="*/ 376 w 376"/>
                <a:gd name="T39" fmla="*/ 1248 h 12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76" h="1248">
                  <a:moveTo>
                    <a:pt x="55" y="0"/>
                  </a:moveTo>
                  <a:lnTo>
                    <a:pt x="0" y="38"/>
                  </a:lnTo>
                  <a:lnTo>
                    <a:pt x="17" y="337"/>
                  </a:lnTo>
                  <a:lnTo>
                    <a:pt x="213" y="835"/>
                  </a:lnTo>
                  <a:lnTo>
                    <a:pt x="230" y="1225"/>
                  </a:lnTo>
                  <a:lnTo>
                    <a:pt x="363" y="1248"/>
                  </a:lnTo>
                  <a:lnTo>
                    <a:pt x="376" y="615"/>
                  </a:lnTo>
                  <a:lnTo>
                    <a:pt x="344" y="206"/>
                  </a:lnTo>
                  <a:lnTo>
                    <a:pt x="274" y="114"/>
                  </a:lnTo>
                  <a:lnTo>
                    <a:pt x="182" y="29"/>
                  </a:lnTo>
                  <a:lnTo>
                    <a:pt x="5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57" name="Freeform 61"/>
            <p:cNvSpPr>
              <a:spLocks/>
            </p:cNvSpPr>
            <p:nvPr/>
          </p:nvSpPr>
          <p:spPr bwMode="auto">
            <a:xfrm>
              <a:off x="758" y="2274"/>
              <a:ext cx="82" cy="293"/>
            </a:xfrm>
            <a:custGeom>
              <a:avLst/>
              <a:gdLst>
                <a:gd name="T0" fmla="*/ 0 w 165"/>
                <a:gd name="T1" fmla="*/ 0 h 588"/>
                <a:gd name="T2" fmla="*/ 0 w 165"/>
                <a:gd name="T3" fmla="*/ 0 h 588"/>
                <a:gd name="T4" fmla="*/ 0 w 165"/>
                <a:gd name="T5" fmla="*/ 0 h 588"/>
                <a:gd name="T6" fmla="*/ 0 w 165"/>
                <a:gd name="T7" fmla="*/ 0 h 588"/>
                <a:gd name="T8" fmla="*/ 0 w 165"/>
                <a:gd name="T9" fmla="*/ 0 h 588"/>
                <a:gd name="T10" fmla="*/ 0 w 165"/>
                <a:gd name="T11" fmla="*/ 0 h 588"/>
                <a:gd name="T12" fmla="*/ 0 w 165"/>
                <a:gd name="T13" fmla="*/ 0 h 588"/>
                <a:gd name="T14" fmla="*/ 0 w 165"/>
                <a:gd name="T15" fmla="*/ 0 h 588"/>
                <a:gd name="T16" fmla="*/ 0 w 165"/>
                <a:gd name="T17" fmla="*/ 0 h 588"/>
                <a:gd name="T18" fmla="*/ 0 w 165"/>
                <a:gd name="T19" fmla="*/ 0 h 588"/>
                <a:gd name="T20" fmla="*/ 0 w 165"/>
                <a:gd name="T21" fmla="*/ 0 h 588"/>
                <a:gd name="T22" fmla="*/ 0 w 165"/>
                <a:gd name="T23" fmla="*/ 0 h 588"/>
                <a:gd name="T24" fmla="*/ 0 w 165"/>
                <a:gd name="T25" fmla="*/ 0 h 588"/>
                <a:gd name="T26" fmla="*/ 0 w 165"/>
                <a:gd name="T27" fmla="*/ 0 h 588"/>
                <a:gd name="T28" fmla="*/ 0 w 165"/>
                <a:gd name="T29" fmla="*/ 0 h 588"/>
                <a:gd name="T30" fmla="*/ 0 w 165"/>
                <a:gd name="T31" fmla="*/ 0 h 588"/>
                <a:gd name="T32" fmla="*/ 0 w 165"/>
                <a:gd name="T33" fmla="*/ 0 h 588"/>
                <a:gd name="T34" fmla="*/ 0 w 165"/>
                <a:gd name="T35" fmla="*/ 0 h 588"/>
                <a:gd name="T36" fmla="*/ 0 w 165"/>
                <a:gd name="T37" fmla="*/ 0 h 588"/>
                <a:gd name="T38" fmla="*/ 0 w 165"/>
                <a:gd name="T39" fmla="*/ 0 h 588"/>
                <a:gd name="T40" fmla="*/ 0 w 165"/>
                <a:gd name="T41" fmla="*/ 0 h 588"/>
                <a:gd name="T42" fmla="*/ 0 w 165"/>
                <a:gd name="T43" fmla="*/ 0 h 588"/>
                <a:gd name="T44" fmla="*/ 0 w 165"/>
                <a:gd name="T45" fmla="*/ 0 h 588"/>
                <a:gd name="T46" fmla="*/ 0 w 165"/>
                <a:gd name="T47" fmla="*/ 0 h 58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65"/>
                <a:gd name="T73" fmla="*/ 0 h 588"/>
                <a:gd name="T74" fmla="*/ 165 w 165"/>
                <a:gd name="T75" fmla="*/ 588 h 58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65" h="588">
                  <a:moveTo>
                    <a:pt x="0" y="65"/>
                  </a:moveTo>
                  <a:lnTo>
                    <a:pt x="70" y="0"/>
                  </a:lnTo>
                  <a:lnTo>
                    <a:pt x="156" y="67"/>
                  </a:lnTo>
                  <a:lnTo>
                    <a:pt x="165" y="575"/>
                  </a:lnTo>
                  <a:lnTo>
                    <a:pt x="124" y="588"/>
                  </a:lnTo>
                  <a:lnTo>
                    <a:pt x="124" y="582"/>
                  </a:lnTo>
                  <a:lnTo>
                    <a:pt x="124" y="569"/>
                  </a:lnTo>
                  <a:lnTo>
                    <a:pt x="124" y="548"/>
                  </a:lnTo>
                  <a:lnTo>
                    <a:pt x="124" y="521"/>
                  </a:lnTo>
                  <a:lnTo>
                    <a:pt x="124" y="489"/>
                  </a:lnTo>
                  <a:lnTo>
                    <a:pt x="124" y="453"/>
                  </a:lnTo>
                  <a:lnTo>
                    <a:pt x="124" y="411"/>
                  </a:lnTo>
                  <a:lnTo>
                    <a:pt x="126" y="371"/>
                  </a:lnTo>
                  <a:lnTo>
                    <a:pt x="124" y="326"/>
                  </a:lnTo>
                  <a:lnTo>
                    <a:pt x="124" y="282"/>
                  </a:lnTo>
                  <a:lnTo>
                    <a:pt x="122" y="238"/>
                  </a:lnTo>
                  <a:lnTo>
                    <a:pt x="120" y="198"/>
                  </a:lnTo>
                  <a:lnTo>
                    <a:pt x="118" y="158"/>
                  </a:lnTo>
                  <a:lnTo>
                    <a:pt x="114" y="124"/>
                  </a:lnTo>
                  <a:lnTo>
                    <a:pt x="110" y="94"/>
                  </a:lnTo>
                  <a:lnTo>
                    <a:pt x="107" y="69"/>
                  </a:lnTo>
                  <a:lnTo>
                    <a:pt x="70" y="38"/>
                  </a:lnTo>
                  <a:lnTo>
                    <a:pt x="0" y="65"/>
                  </a:lnTo>
                  <a:close/>
                </a:path>
              </a:pathLst>
            </a:custGeom>
            <a:solidFill>
              <a:srgbClr val="CCA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58" name="Freeform 62"/>
            <p:cNvSpPr>
              <a:spLocks/>
            </p:cNvSpPr>
            <p:nvPr/>
          </p:nvSpPr>
          <p:spPr bwMode="auto">
            <a:xfrm>
              <a:off x="878" y="2900"/>
              <a:ext cx="241" cy="368"/>
            </a:xfrm>
            <a:custGeom>
              <a:avLst/>
              <a:gdLst>
                <a:gd name="T0" fmla="*/ 1 w 481"/>
                <a:gd name="T1" fmla="*/ 1 h 736"/>
                <a:gd name="T2" fmla="*/ 1 w 481"/>
                <a:gd name="T3" fmla="*/ 0 h 736"/>
                <a:gd name="T4" fmla="*/ 1 w 481"/>
                <a:gd name="T5" fmla="*/ 1 h 736"/>
                <a:gd name="T6" fmla="*/ 1 w 481"/>
                <a:gd name="T7" fmla="*/ 1 h 736"/>
                <a:gd name="T8" fmla="*/ 1 w 481"/>
                <a:gd name="T9" fmla="*/ 1 h 736"/>
                <a:gd name="T10" fmla="*/ 1 w 481"/>
                <a:gd name="T11" fmla="*/ 1 h 736"/>
                <a:gd name="T12" fmla="*/ 0 w 481"/>
                <a:gd name="T13" fmla="*/ 1 h 736"/>
                <a:gd name="T14" fmla="*/ 1 w 481"/>
                <a:gd name="T15" fmla="*/ 1 h 736"/>
                <a:gd name="T16" fmla="*/ 1 w 481"/>
                <a:gd name="T17" fmla="*/ 1 h 736"/>
                <a:gd name="T18" fmla="*/ 1 w 481"/>
                <a:gd name="T19" fmla="*/ 1 h 736"/>
                <a:gd name="T20" fmla="*/ 1 w 481"/>
                <a:gd name="T21" fmla="*/ 1 h 736"/>
                <a:gd name="T22" fmla="*/ 1 w 481"/>
                <a:gd name="T23" fmla="*/ 1 h 7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1"/>
                <a:gd name="T37" fmla="*/ 0 h 736"/>
                <a:gd name="T38" fmla="*/ 481 w 481"/>
                <a:gd name="T39" fmla="*/ 736 h 7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1" h="736">
                  <a:moveTo>
                    <a:pt x="90" y="25"/>
                  </a:moveTo>
                  <a:lnTo>
                    <a:pt x="196" y="0"/>
                  </a:lnTo>
                  <a:lnTo>
                    <a:pt x="240" y="103"/>
                  </a:lnTo>
                  <a:lnTo>
                    <a:pt x="316" y="75"/>
                  </a:lnTo>
                  <a:lnTo>
                    <a:pt x="481" y="567"/>
                  </a:lnTo>
                  <a:lnTo>
                    <a:pt x="134" y="736"/>
                  </a:lnTo>
                  <a:lnTo>
                    <a:pt x="0" y="251"/>
                  </a:lnTo>
                  <a:lnTo>
                    <a:pt x="192" y="177"/>
                  </a:lnTo>
                  <a:lnTo>
                    <a:pt x="172" y="109"/>
                  </a:lnTo>
                  <a:lnTo>
                    <a:pt x="71" y="124"/>
                  </a:lnTo>
                  <a:lnTo>
                    <a:pt x="9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59" name="Freeform 63"/>
            <p:cNvSpPr>
              <a:spLocks/>
            </p:cNvSpPr>
            <p:nvPr/>
          </p:nvSpPr>
          <p:spPr bwMode="auto">
            <a:xfrm>
              <a:off x="841" y="2890"/>
              <a:ext cx="107" cy="124"/>
            </a:xfrm>
            <a:custGeom>
              <a:avLst/>
              <a:gdLst>
                <a:gd name="T0" fmla="*/ 1 w 213"/>
                <a:gd name="T1" fmla="*/ 0 h 250"/>
                <a:gd name="T2" fmla="*/ 1 w 213"/>
                <a:gd name="T3" fmla="*/ 0 h 250"/>
                <a:gd name="T4" fmla="*/ 1 w 213"/>
                <a:gd name="T5" fmla="*/ 0 h 250"/>
                <a:gd name="T6" fmla="*/ 0 w 213"/>
                <a:gd name="T7" fmla="*/ 0 h 250"/>
                <a:gd name="T8" fmla="*/ 1 w 213"/>
                <a:gd name="T9" fmla="*/ 0 h 250"/>
                <a:gd name="T10" fmla="*/ 1 w 213"/>
                <a:gd name="T11" fmla="*/ 0 h 250"/>
                <a:gd name="T12" fmla="*/ 1 w 213"/>
                <a:gd name="T13" fmla="*/ 0 h 250"/>
                <a:gd name="T14" fmla="*/ 1 w 213"/>
                <a:gd name="T15" fmla="*/ 0 h 250"/>
                <a:gd name="T16" fmla="*/ 0 60000 65536"/>
                <a:gd name="T17" fmla="*/ 0 60000 65536"/>
                <a:gd name="T18" fmla="*/ 0 60000 65536"/>
                <a:gd name="T19" fmla="*/ 0 60000 65536"/>
                <a:gd name="T20" fmla="*/ 0 60000 65536"/>
                <a:gd name="T21" fmla="*/ 0 60000 65536"/>
                <a:gd name="T22" fmla="*/ 0 60000 65536"/>
                <a:gd name="T23" fmla="*/ 0 60000 65536"/>
                <a:gd name="T24" fmla="*/ 0 w 213"/>
                <a:gd name="T25" fmla="*/ 0 h 250"/>
                <a:gd name="T26" fmla="*/ 213 w 213"/>
                <a:gd name="T27" fmla="*/ 250 h 25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3" h="250">
                  <a:moveTo>
                    <a:pt x="213" y="137"/>
                  </a:moveTo>
                  <a:lnTo>
                    <a:pt x="208" y="206"/>
                  </a:lnTo>
                  <a:lnTo>
                    <a:pt x="86" y="250"/>
                  </a:lnTo>
                  <a:lnTo>
                    <a:pt x="0" y="10"/>
                  </a:lnTo>
                  <a:lnTo>
                    <a:pt x="145" y="0"/>
                  </a:lnTo>
                  <a:lnTo>
                    <a:pt x="151" y="92"/>
                  </a:lnTo>
                  <a:lnTo>
                    <a:pt x="213" y="137"/>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60" name="Freeform 64"/>
            <p:cNvSpPr>
              <a:spLocks/>
            </p:cNvSpPr>
            <p:nvPr/>
          </p:nvSpPr>
          <p:spPr bwMode="auto">
            <a:xfrm>
              <a:off x="867" y="2876"/>
              <a:ext cx="81" cy="100"/>
            </a:xfrm>
            <a:custGeom>
              <a:avLst/>
              <a:gdLst>
                <a:gd name="T0" fmla="*/ 1 w 161"/>
                <a:gd name="T1" fmla="*/ 1 h 200"/>
                <a:gd name="T2" fmla="*/ 1 w 161"/>
                <a:gd name="T3" fmla="*/ 1 h 200"/>
                <a:gd name="T4" fmla="*/ 1 w 161"/>
                <a:gd name="T5" fmla="*/ 1 h 200"/>
                <a:gd name="T6" fmla="*/ 0 w 161"/>
                <a:gd name="T7" fmla="*/ 1 h 200"/>
                <a:gd name="T8" fmla="*/ 1 w 161"/>
                <a:gd name="T9" fmla="*/ 1 h 200"/>
                <a:gd name="T10" fmla="*/ 1 w 161"/>
                <a:gd name="T11" fmla="*/ 1 h 200"/>
                <a:gd name="T12" fmla="*/ 1 w 161"/>
                <a:gd name="T13" fmla="*/ 0 h 200"/>
                <a:gd name="T14" fmla="*/ 1 w 161"/>
                <a:gd name="T15" fmla="*/ 1 h 200"/>
                <a:gd name="T16" fmla="*/ 1 w 161"/>
                <a:gd name="T17" fmla="*/ 1 h 2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1"/>
                <a:gd name="T28" fmla="*/ 0 h 200"/>
                <a:gd name="T29" fmla="*/ 161 w 161"/>
                <a:gd name="T30" fmla="*/ 200 h 2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1" h="200">
                  <a:moveTo>
                    <a:pt x="102" y="15"/>
                  </a:moveTo>
                  <a:lnTo>
                    <a:pt x="161" y="163"/>
                  </a:lnTo>
                  <a:lnTo>
                    <a:pt x="17" y="200"/>
                  </a:lnTo>
                  <a:lnTo>
                    <a:pt x="0" y="144"/>
                  </a:lnTo>
                  <a:lnTo>
                    <a:pt x="70" y="123"/>
                  </a:lnTo>
                  <a:lnTo>
                    <a:pt x="70" y="78"/>
                  </a:lnTo>
                  <a:lnTo>
                    <a:pt x="43" y="0"/>
                  </a:lnTo>
                  <a:lnTo>
                    <a:pt x="102" y="15"/>
                  </a:lnTo>
                  <a:close/>
                </a:path>
              </a:pathLst>
            </a:custGeom>
            <a:solidFill>
              <a:srgbClr val="BF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61" name="Freeform 65"/>
            <p:cNvSpPr>
              <a:spLocks/>
            </p:cNvSpPr>
            <p:nvPr/>
          </p:nvSpPr>
          <p:spPr bwMode="auto">
            <a:xfrm>
              <a:off x="819" y="2713"/>
              <a:ext cx="88" cy="196"/>
            </a:xfrm>
            <a:custGeom>
              <a:avLst/>
              <a:gdLst>
                <a:gd name="T0" fmla="*/ 1 w 175"/>
                <a:gd name="T1" fmla="*/ 1 h 392"/>
                <a:gd name="T2" fmla="*/ 1 w 175"/>
                <a:gd name="T3" fmla="*/ 1 h 392"/>
                <a:gd name="T4" fmla="*/ 1 w 175"/>
                <a:gd name="T5" fmla="*/ 1 h 392"/>
                <a:gd name="T6" fmla="*/ 0 w 175"/>
                <a:gd name="T7" fmla="*/ 1 h 392"/>
                <a:gd name="T8" fmla="*/ 1 w 175"/>
                <a:gd name="T9" fmla="*/ 0 h 392"/>
                <a:gd name="T10" fmla="*/ 1 w 175"/>
                <a:gd name="T11" fmla="*/ 1 h 392"/>
                <a:gd name="T12" fmla="*/ 1 w 175"/>
                <a:gd name="T13" fmla="*/ 1 h 392"/>
                <a:gd name="T14" fmla="*/ 1 w 175"/>
                <a:gd name="T15" fmla="*/ 1 h 392"/>
                <a:gd name="T16" fmla="*/ 0 60000 65536"/>
                <a:gd name="T17" fmla="*/ 0 60000 65536"/>
                <a:gd name="T18" fmla="*/ 0 60000 65536"/>
                <a:gd name="T19" fmla="*/ 0 60000 65536"/>
                <a:gd name="T20" fmla="*/ 0 60000 65536"/>
                <a:gd name="T21" fmla="*/ 0 60000 65536"/>
                <a:gd name="T22" fmla="*/ 0 60000 65536"/>
                <a:gd name="T23" fmla="*/ 0 60000 65536"/>
                <a:gd name="T24" fmla="*/ 0 w 175"/>
                <a:gd name="T25" fmla="*/ 0 h 392"/>
                <a:gd name="T26" fmla="*/ 175 w 175"/>
                <a:gd name="T27" fmla="*/ 392 h 3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5" h="392">
                  <a:moveTo>
                    <a:pt x="161" y="376"/>
                  </a:moveTo>
                  <a:lnTo>
                    <a:pt x="121" y="392"/>
                  </a:lnTo>
                  <a:lnTo>
                    <a:pt x="60" y="392"/>
                  </a:lnTo>
                  <a:lnTo>
                    <a:pt x="0" y="192"/>
                  </a:lnTo>
                  <a:lnTo>
                    <a:pt x="85" y="0"/>
                  </a:lnTo>
                  <a:lnTo>
                    <a:pt x="175" y="276"/>
                  </a:lnTo>
                  <a:lnTo>
                    <a:pt x="161" y="376"/>
                  </a:lnTo>
                  <a:close/>
                </a:path>
              </a:pathLst>
            </a:custGeom>
            <a:solidFill>
              <a:srgbClr val="D9A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62" name="Freeform 66"/>
            <p:cNvSpPr>
              <a:spLocks/>
            </p:cNvSpPr>
            <p:nvPr/>
          </p:nvSpPr>
          <p:spPr bwMode="auto">
            <a:xfrm>
              <a:off x="844" y="2646"/>
              <a:ext cx="87" cy="255"/>
            </a:xfrm>
            <a:custGeom>
              <a:avLst/>
              <a:gdLst>
                <a:gd name="T0" fmla="*/ 0 w 175"/>
                <a:gd name="T1" fmla="*/ 1 h 509"/>
                <a:gd name="T2" fmla="*/ 0 w 175"/>
                <a:gd name="T3" fmla="*/ 1 h 509"/>
                <a:gd name="T4" fmla="*/ 0 w 175"/>
                <a:gd name="T5" fmla="*/ 1 h 509"/>
                <a:gd name="T6" fmla="*/ 0 w 175"/>
                <a:gd name="T7" fmla="*/ 1 h 509"/>
                <a:gd name="T8" fmla="*/ 0 w 175"/>
                <a:gd name="T9" fmla="*/ 1 h 509"/>
                <a:gd name="T10" fmla="*/ 0 w 175"/>
                <a:gd name="T11" fmla="*/ 0 h 509"/>
                <a:gd name="T12" fmla="*/ 0 w 175"/>
                <a:gd name="T13" fmla="*/ 1 h 509"/>
                <a:gd name="T14" fmla="*/ 0 w 175"/>
                <a:gd name="T15" fmla="*/ 1 h 509"/>
                <a:gd name="T16" fmla="*/ 0 60000 65536"/>
                <a:gd name="T17" fmla="*/ 0 60000 65536"/>
                <a:gd name="T18" fmla="*/ 0 60000 65536"/>
                <a:gd name="T19" fmla="*/ 0 60000 65536"/>
                <a:gd name="T20" fmla="*/ 0 60000 65536"/>
                <a:gd name="T21" fmla="*/ 0 60000 65536"/>
                <a:gd name="T22" fmla="*/ 0 60000 65536"/>
                <a:gd name="T23" fmla="*/ 0 60000 65536"/>
                <a:gd name="T24" fmla="*/ 0 w 175"/>
                <a:gd name="T25" fmla="*/ 0 h 509"/>
                <a:gd name="T26" fmla="*/ 175 w 175"/>
                <a:gd name="T27" fmla="*/ 509 h 50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5" h="509">
                  <a:moveTo>
                    <a:pt x="110" y="45"/>
                  </a:moveTo>
                  <a:lnTo>
                    <a:pt x="78" y="167"/>
                  </a:lnTo>
                  <a:lnTo>
                    <a:pt x="175" y="466"/>
                  </a:lnTo>
                  <a:lnTo>
                    <a:pt x="112" y="509"/>
                  </a:lnTo>
                  <a:lnTo>
                    <a:pt x="10" y="167"/>
                  </a:lnTo>
                  <a:lnTo>
                    <a:pt x="0" y="0"/>
                  </a:lnTo>
                  <a:lnTo>
                    <a:pt x="110" y="45"/>
                  </a:lnTo>
                  <a:close/>
                </a:path>
              </a:pathLst>
            </a:custGeom>
            <a:solidFill>
              <a:srgbClr val="E3C2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63" name="Freeform 67"/>
            <p:cNvSpPr>
              <a:spLocks/>
            </p:cNvSpPr>
            <p:nvPr/>
          </p:nvSpPr>
          <p:spPr bwMode="auto">
            <a:xfrm>
              <a:off x="627" y="2798"/>
              <a:ext cx="346" cy="561"/>
            </a:xfrm>
            <a:custGeom>
              <a:avLst/>
              <a:gdLst>
                <a:gd name="T0" fmla="*/ 1 w 692"/>
                <a:gd name="T1" fmla="*/ 1 h 1122"/>
                <a:gd name="T2" fmla="*/ 1 w 692"/>
                <a:gd name="T3" fmla="*/ 1 h 1122"/>
                <a:gd name="T4" fmla="*/ 1 w 692"/>
                <a:gd name="T5" fmla="*/ 1 h 1122"/>
                <a:gd name="T6" fmla="*/ 1 w 692"/>
                <a:gd name="T7" fmla="*/ 1 h 1122"/>
                <a:gd name="T8" fmla="*/ 1 w 692"/>
                <a:gd name="T9" fmla="*/ 1 h 1122"/>
                <a:gd name="T10" fmla="*/ 0 w 692"/>
                <a:gd name="T11" fmla="*/ 1 h 1122"/>
                <a:gd name="T12" fmla="*/ 1 w 692"/>
                <a:gd name="T13" fmla="*/ 1 h 1122"/>
                <a:gd name="T14" fmla="*/ 1 w 692"/>
                <a:gd name="T15" fmla="*/ 0 h 1122"/>
                <a:gd name="T16" fmla="*/ 1 w 692"/>
                <a:gd name="T17" fmla="*/ 1 h 1122"/>
                <a:gd name="T18" fmla="*/ 1 w 692"/>
                <a:gd name="T19" fmla="*/ 1 h 11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92"/>
                <a:gd name="T31" fmla="*/ 0 h 1122"/>
                <a:gd name="T32" fmla="*/ 692 w 692"/>
                <a:gd name="T33" fmla="*/ 1122 h 112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92" h="1122">
                  <a:moveTo>
                    <a:pt x="412" y="42"/>
                  </a:moveTo>
                  <a:lnTo>
                    <a:pt x="692" y="973"/>
                  </a:lnTo>
                  <a:lnTo>
                    <a:pt x="539" y="1044"/>
                  </a:lnTo>
                  <a:lnTo>
                    <a:pt x="239" y="1122"/>
                  </a:lnTo>
                  <a:lnTo>
                    <a:pt x="133" y="1122"/>
                  </a:lnTo>
                  <a:lnTo>
                    <a:pt x="0" y="1044"/>
                  </a:lnTo>
                  <a:lnTo>
                    <a:pt x="32" y="279"/>
                  </a:lnTo>
                  <a:lnTo>
                    <a:pt x="346" y="0"/>
                  </a:lnTo>
                  <a:lnTo>
                    <a:pt x="412" y="42"/>
                  </a:lnTo>
                  <a:close/>
                </a:path>
              </a:pathLst>
            </a:custGeom>
            <a:solidFill>
              <a:srgbClr val="E3C2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64" name="Freeform 68"/>
            <p:cNvSpPr>
              <a:spLocks/>
            </p:cNvSpPr>
            <p:nvPr/>
          </p:nvSpPr>
          <p:spPr bwMode="auto">
            <a:xfrm>
              <a:off x="523" y="2875"/>
              <a:ext cx="256" cy="489"/>
            </a:xfrm>
            <a:custGeom>
              <a:avLst/>
              <a:gdLst>
                <a:gd name="T0" fmla="*/ 0 w 513"/>
                <a:gd name="T1" fmla="*/ 1 h 977"/>
                <a:gd name="T2" fmla="*/ 0 w 513"/>
                <a:gd name="T3" fmla="*/ 1 h 977"/>
                <a:gd name="T4" fmla="*/ 0 w 513"/>
                <a:gd name="T5" fmla="*/ 1 h 977"/>
                <a:gd name="T6" fmla="*/ 0 w 513"/>
                <a:gd name="T7" fmla="*/ 1 h 977"/>
                <a:gd name="T8" fmla="*/ 0 w 513"/>
                <a:gd name="T9" fmla="*/ 1 h 977"/>
                <a:gd name="T10" fmla="*/ 0 w 513"/>
                <a:gd name="T11" fmla="*/ 1 h 977"/>
                <a:gd name="T12" fmla="*/ 0 w 513"/>
                <a:gd name="T13" fmla="*/ 1 h 977"/>
                <a:gd name="T14" fmla="*/ 0 w 513"/>
                <a:gd name="T15" fmla="*/ 1 h 977"/>
                <a:gd name="T16" fmla="*/ 0 w 513"/>
                <a:gd name="T17" fmla="*/ 1 h 977"/>
                <a:gd name="T18" fmla="*/ 0 w 513"/>
                <a:gd name="T19" fmla="*/ 0 h 977"/>
                <a:gd name="T20" fmla="*/ 0 w 513"/>
                <a:gd name="T21" fmla="*/ 1 h 977"/>
                <a:gd name="T22" fmla="*/ 0 w 513"/>
                <a:gd name="T23" fmla="*/ 1 h 97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13"/>
                <a:gd name="T37" fmla="*/ 0 h 977"/>
                <a:gd name="T38" fmla="*/ 513 w 513"/>
                <a:gd name="T39" fmla="*/ 977 h 97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13" h="977">
                  <a:moveTo>
                    <a:pt x="513" y="38"/>
                  </a:moveTo>
                  <a:lnTo>
                    <a:pt x="342" y="108"/>
                  </a:lnTo>
                  <a:lnTo>
                    <a:pt x="336" y="690"/>
                  </a:lnTo>
                  <a:lnTo>
                    <a:pt x="393" y="741"/>
                  </a:lnTo>
                  <a:lnTo>
                    <a:pt x="342" y="804"/>
                  </a:lnTo>
                  <a:lnTo>
                    <a:pt x="342" y="968"/>
                  </a:lnTo>
                  <a:lnTo>
                    <a:pt x="169" y="977"/>
                  </a:lnTo>
                  <a:lnTo>
                    <a:pt x="0" y="945"/>
                  </a:lnTo>
                  <a:lnTo>
                    <a:pt x="95" y="6"/>
                  </a:lnTo>
                  <a:lnTo>
                    <a:pt x="461" y="0"/>
                  </a:lnTo>
                  <a:lnTo>
                    <a:pt x="513" y="38"/>
                  </a:lnTo>
                  <a:close/>
                </a:path>
              </a:pathLst>
            </a:custGeom>
            <a:solidFill>
              <a:srgbClr val="D9A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65" name="Freeform 69"/>
            <p:cNvSpPr>
              <a:spLocks/>
            </p:cNvSpPr>
            <p:nvPr/>
          </p:nvSpPr>
          <p:spPr bwMode="auto">
            <a:xfrm>
              <a:off x="827" y="2659"/>
              <a:ext cx="40" cy="128"/>
            </a:xfrm>
            <a:custGeom>
              <a:avLst/>
              <a:gdLst>
                <a:gd name="T0" fmla="*/ 1 w 80"/>
                <a:gd name="T1" fmla="*/ 0 h 257"/>
                <a:gd name="T2" fmla="*/ 0 w 80"/>
                <a:gd name="T3" fmla="*/ 0 h 257"/>
                <a:gd name="T4" fmla="*/ 1 w 80"/>
                <a:gd name="T5" fmla="*/ 0 h 257"/>
                <a:gd name="T6" fmla="*/ 1 w 80"/>
                <a:gd name="T7" fmla="*/ 0 h 257"/>
                <a:gd name="T8" fmla="*/ 1 w 80"/>
                <a:gd name="T9" fmla="*/ 0 h 257"/>
                <a:gd name="T10" fmla="*/ 1 w 80"/>
                <a:gd name="T11" fmla="*/ 0 h 257"/>
                <a:gd name="T12" fmla="*/ 1 w 80"/>
                <a:gd name="T13" fmla="*/ 0 h 257"/>
                <a:gd name="T14" fmla="*/ 0 60000 65536"/>
                <a:gd name="T15" fmla="*/ 0 60000 65536"/>
                <a:gd name="T16" fmla="*/ 0 60000 65536"/>
                <a:gd name="T17" fmla="*/ 0 60000 65536"/>
                <a:gd name="T18" fmla="*/ 0 60000 65536"/>
                <a:gd name="T19" fmla="*/ 0 60000 65536"/>
                <a:gd name="T20" fmla="*/ 0 60000 65536"/>
                <a:gd name="T21" fmla="*/ 0 w 80"/>
                <a:gd name="T22" fmla="*/ 0 h 257"/>
                <a:gd name="T23" fmla="*/ 80 w 80"/>
                <a:gd name="T24" fmla="*/ 257 h 25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0" h="257">
                  <a:moveTo>
                    <a:pt x="25" y="46"/>
                  </a:moveTo>
                  <a:lnTo>
                    <a:pt x="0" y="257"/>
                  </a:lnTo>
                  <a:lnTo>
                    <a:pt x="28" y="257"/>
                  </a:lnTo>
                  <a:lnTo>
                    <a:pt x="80" y="52"/>
                  </a:lnTo>
                  <a:lnTo>
                    <a:pt x="32" y="0"/>
                  </a:lnTo>
                  <a:lnTo>
                    <a:pt x="25" y="46"/>
                  </a:lnTo>
                  <a:close/>
                </a:path>
              </a:pathLst>
            </a:custGeom>
            <a:solidFill>
              <a:srgbClr val="D9A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66" name="Freeform 70"/>
            <p:cNvSpPr>
              <a:spLocks/>
            </p:cNvSpPr>
            <p:nvPr/>
          </p:nvSpPr>
          <p:spPr bwMode="auto">
            <a:xfrm>
              <a:off x="800" y="2778"/>
              <a:ext cx="41" cy="41"/>
            </a:xfrm>
            <a:custGeom>
              <a:avLst/>
              <a:gdLst>
                <a:gd name="T0" fmla="*/ 1 w 81"/>
                <a:gd name="T1" fmla="*/ 0 h 84"/>
                <a:gd name="T2" fmla="*/ 1 w 81"/>
                <a:gd name="T3" fmla="*/ 0 h 84"/>
                <a:gd name="T4" fmla="*/ 1 w 81"/>
                <a:gd name="T5" fmla="*/ 0 h 84"/>
                <a:gd name="T6" fmla="*/ 0 w 81"/>
                <a:gd name="T7" fmla="*/ 0 h 84"/>
                <a:gd name="T8" fmla="*/ 1 w 81"/>
                <a:gd name="T9" fmla="*/ 0 h 84"/>
                <a:gd name="T10" fmla="*/ 1 w 81"/>
                <a:gd name="T11" fmla="*/ 0 h 84"/>
                <a:gd name="T12" fmla="*/ 0 60000 65536"/>
                <a:gd name="T13" fmla="*/ 0 60000 65536"/>
                <a:gd name="T14" fmla="*/ 0 60000 65536"/>
                <a:gd name="T15" fmla="*/ 0 60000 65536"/>
                <a:gd name="T16" fmla="*/ 0 60000 65536"/>
                <a:gd name="T17" fmla="*/ 0 60000 65536"/>
                <a:gd name="T18" fmla="*/ 0 w 81"/>
                <a:gd name="T19" fmla="*/ 0 h 84"/>
                <a:gd name="T20" fmla="*/ 81 w 81"/>
                <a:gd name="T21" fmla="*/ 84 h 84"/>
              </a:gdLst>
              <a:ahLst/>
              <a:cxnLst>
                <a:cxn ang="T12">
                  <a:pos x="T0" y="T1"/>
                </a:cxn>
                <a:cxn ang="T13">
                  <a:pos x="T2" y="T3"/>
                </a:cxn>
                <a:cxn ang="T14">
                  <a:pos x="T4" y="T5"/>
                </a:cxn>
                <a:cxn ang="T15">
                  <a:pos x="T6" y="T7"/>
                </a:cxn>
                <a:cxn ang="T16">
                  <a:pos x="T8" y="T9"/>
                </a:cxn>
                <a:cxn ang="T17">
                  <a:pos x="T10" y="T11"/>
                </a:cxn>
              </a:cxnLst>
              <a:rect l="T18" t="T19" r="T20" b="T21"/>
              <a:pathLst>
                <a:path w="81" h="84">
                  <a:moveTo>
                    <a:pt x="9" y="0"/>
                  </a:moveTo>
                  <a:lnTo>
                    <a:pt x="81" y="10"/>
                  </a:lnTo>
                  <a:lnTo>
                    <a:pt x="66" y="84"/>
                  </a:lnTo>
                  <a:lnTo>
                    <a:pt x="0" y="8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67" name="Freeform 71"/>
            <p:cNvSpPr>
              <a:spLocks/>
            </p:cNvSpPr>
            <p:nvPr/>
          </p:nvSpPr>
          <p:spPr bwMode="auto">
            <a:xfrm>
              <a:off x="619" y="2662"/>
              <a:ext cx="200" cy="243"/>
            </a:xfrm>
            <a:custGeom>
              <a:avLst/>
              <a:gdLst>
                <a:gd name="T0" fmla="*/ 0 w 401"/>
                <a:gd name="T1" fmla="*/ 0 h 487"/>
                <a:gd name="T2" fmla="*/ 0 w 401"/>
                <a:gd name="T3" fmla="*/ 0 h 487"/>
                <a:gd name="T4" fmla="*/ 0 w 401"/>
                <a:gd name="T5" fmla="*/ 0 h 487"/>
                <a:gd name="T6" fmla="*/ 0 w 401"/>
                <a:gd name="T7" fmla="*/ 0 h 487"/>
                <a:gd name="T8" fmla="*/ 0 w 401"/>
                <a:gd name="T9" fmla="*/ 0 h 487"/>
                <a:gd name="T10" fmla="*/ 0 w 401"/>
                <a:gd name="T11" fmla="*/ 0 h 487"/>
                <a:gd name="T12" fmla="*/ 0 w 401"/>
                <a:gd name="T13" fmla="*/ 0 h 487"/>
                <a:gd name="T14" fmla="*/ 0 w 401"/>
                <a:gd name="T15" fmla="*/ 0 h 487"/>
                <a:gd name="T16" fmla="*/ 0 w 401"/>
                <a:gd name="T17" fmla="*/ 0 h 487"/>
                <a:gd name="T18" fmla="*/ 0 w 401"/>
                <a:gd name="T19" fmla="*/ 0 h 487"/>
                <a:gd name="T20" fmla="*/ 0 w 401"/>
                <a:gd name="T21" fmla="*/ 0 h 487"/>
                <a:gd name="T22" fmla="*/ 0 w 401"/>
                <a:gd name="T23" fmla="*/ 0 h 487"/>
                <a:gd name="T24" fmla="*/ 0 w 401"/>
                <a:gd name="T25" fmla="*/ 0 h 487"/>
                <a:gd name="T26" fmla="*/ 0 w 401"/>
                <a:gd name="T27" fmla="*/ 0 h 487"/>
                <a:gd name="T28" fmla="*/ 0 w 401"/>
                <a:gd name="T29" fmla="*/ 0 h 487"/>
                <a:gd name="T30" fmla="*/ 0 w 401"/>
                <a:gd name="T31" fmla="*/ 0 h 487"/>
                <a:gd name="T32" fmla="*/ 0 w 401"/>
                <a:gd name="T33" fmla="*/ 0 h 487"/>
                <a:gd name="T34" fmla="*/ 0 w 401"/>
                <a:gd name="T35" fmla="*/ 0 h 487"/>
                <a:gd name="T36" fmla="*/ 0 w 401"/>
                <a:gd name="T37" fmla="*/ 0 h 487"/>
                <a:gd name="T38" fmla="*/ 0 w 401"/>
                <a:gd name="T39" fmla="*/ 0 h 487"/>
                <a:gd name="T40" fmla="*/ 0 w 401"/>
                <a:gd name="T41" fmla="*/ 0 h 487"/>
                <a:gd name="T42" fmla="*/ 0 w 401"/>
                <a:gd name="T43" fmla="*/ 0 h 487"/>
                <a:gd name="T44" fmla="*/ 0 w 401"/>
                <a:gd name="T45" fmla="*/ 0 h 487"/>
                <a:gd name="T46" fmla="*/ 0 w 401"/>
                <a:gd name="T47" fmla="*/ 0 h 48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01"/>
                <a:gd name="T73" fmla="*/ 0 h 487"/>
                <a:gd name="T74" fmla="*/ 401 w 401"/>
                <a:gd name="T75" fmla="*/ 487 h 48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01" h="487">
                  <a:moveTo>
                    <a:pt x="401" y="131"/>
                  </a:moveTo>
                  <a:lnTo>
                    <a:pt x="399" y="133"/>
                  </a:lnTo>
                  <a:lnTo>
                    <a:pt x="399" y="141"/>
                  </a:lnTo>
                  <a:lnTo>
                    <a:pt x="399" y="150"/>
                  </a:lnTo>
                  <a:lnTo>
                    <a:pt x="399" y="166"/>
                  </a:lnTo>
                  <a:lnTo>
                    <a:pt x="397" y="183"/>
                  </a:lnTo>
                  <a:lnTo>
                    <a:pt x="397" y="204"/>
                  </a:lnTo>
                  <a:lnTo>
                    <a:pt x="395" y="225"/>
                  </a:lnTo>
                  <a:lnTo>
                    <a:pt x="393" y="251"/>
                  </a:lnTo>
                  <a:lnTo>
                    <a:pt x="387" y="276"/>
                  </a:lnTo>
                  <a:lnTo>
                    <a:pt x="382" y="302"/>
                  </a:lnTo>
                  <a:lnTo>
                    <a:pt x="376" y="331"/>
                  </a:lnTo>
                  <a:lnTo>
                    <a:pt x="370" y="360"/>
                  </a:lnTo>
                  <a:lnTo>
                    <a:pt x="359" y="386"/>
                  </a:lnTo>
                  <a:lnTo>
                    <a:pt x="347" y="415"/>
                  </a:lnTo>
                  <a:lnTo>
                    <a:pt x="334" y="439"/>
                  </a:lnTo>
                  <a:lnTo>
                    <a:pt x="321" y="466"/>
                  </a:lnTo>
                  <a:lnTo>
                    <a:pt x="72" y="487"/>
                  </a:lnTo>
                  <a:lnTo>
                    <a:pt x="0" y="337"/>
                  </a:lnTo>
                  <a:lnTo>
                    <a:pt x="9" y="61"/>
                  </a:lnTo>
                  <a:lnTo>
                    <a:pt x="129" y="0"/>
                  </a:lnTo>
                  <a:lnTo>
                    <a:pt x="330" y="72"/>
                  </a:lnTo>
                  <a:lnTo>
                    <a:pt x="401" y="131"/>
                  </a:lnTo>
                  <a:close/>
                </a:path>
              </a:pathLst>
            </a:custGeom>
            <a:solidFill>
              <a:srgbClr val="E3C2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68" name="Freeform 72"/>
            <p:cNvSpPr>
              <a:spLocks/>
            </p:cNvSpPr>
            <p:nvPr/>
          </p:nvSpPr>
          <p:spPr bwMode="auto">
            <a:xfrm>
              <a:off x="819" y="2235"/>
              <a:ext cx="104" cy="351"/>
            </a:xfrm>
            <a:custGeom>
              <a:avLst/>
              <a:gdLst>
                <a:gd name="T0" fmla="*/ 0 w 207"/>
                <a:gd name="T1" fmla="*/ 0 h 704"/>
                <a:gd name="T2" fmla="*/ 0 w 207"/>
                <a:gd name="T3" fmla="*/ 0 h 704"/>
                <a:gd name="T4" fmla="*/ 1 w 207"/>
                <a:gd name="T5" fmla="*/ 0 h 704"/>
                <a:gd name="T6" fmla="*/ 1 w 207"/>
                <a:gd name="T7" fmla="*/ 0 h 704"/>
                <a:gd name="T8" fmla="*/ 1 w 207"/>
                <a:gd name="T9" fmla="*/ 0 h 704"/>
                <a:gd name="T10" fmla="*/ 1 w 207"/>
                <a:gd name="T11" fmla="*/ 0 h 704"/>
                <a:gd name="T12" fmla="*/ 1 w 207"/>
                <a:gd name="T13" fmla="*/ 0 h 704"/>
                <a:gd name="T14" fmla="*/ 1 w 207"/>
                <a:gd name="T15" fmla="*/ 0 h 704"/>
                <a:gd name="T16" fmla="*/ 1 w 207"/>
                <a:gd name="T17" fmla="*/ 0 h 704"/>
                <a:gd name="T18" fmla="*/ 1 w 207"/>
                <a:gd name="T19" fmla="*/ 0 h 704"/>
                <a:gd name="T20" fmla="*/ 1 w 207"/>
                <a:gd name="T21" fmla="*/ 0 h 704"/>
                <a:gd name="T22" fmla="*/ 1 w 207"/>
                <a:gd name="T23" fmla="*/ 0 h 704"/>
                <a:gd name="T24" fmla="*/ 1 w 207"/>
                <a:gd name="T25" fmla="*/ 0 h 704"/>
                <a:gd name="T26" fmla="*/ 1 w 207"/>
                <a:gd name="T27" fmla="*/ 0 h 704"/>
                <a:gd name="T28" fmla="*/ 1 w 207"/>
                <a:gd name="T29" fmla="*/ 0 h 704"/>
                <a:gd name="T30" fmla="*/ 1 w 207"/>
                <a:gd name="T31" fmla="*/ 0 h 704"/>
                <a:gd name="T32" fmla="*/ 1 w 207"/>
                <a:gd name="T33" fmla="*/ 0 h 704"/>
                <a:gd name="T34" fmla="*/ 1 w 207"/>
                <a:gd name="T35" fmla="*/ 0 h 704"/>
                <a:gd name="T36" fmla="*/ 1 w 207"/>
                <a:gd name="T37" fmla="*/ 0 h 704"/>
                <a:gd name="T38" fmla="*/ 1 w 207"/>
                <a:gd name="T39" fmla="*/ 0 h 704"/>
                <a:gd name="T40" fmla="*/ 1 w 207"/>
                <a:gd name="T41" fmla="*/ 0 h 704"/>
                <a:gd name="T42" fmla="*/ 0 w 207"/>
                <a:gd name="T43" fmla="*/ 0 h 704"/>
                <a:gd name="T44" fmla="*/ 0 w 207"/>
                <a:gd name="T45" fmla="*/ 0 h 70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7"/>
                <a:gd name="T70" fmla="*/ 0 h 704"/>
                <a:gd name="T71" fmla="*/ 207 w 207"/>
                <a:gd name="T72" fmla="*/ 704 h 70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7" h="704">
                  <a:moveTo>
                    <a:pt x="0" y="0"/>
                  </a:moveTo>
                  <a:lnTo>
                    <a:pt x="0" y="6"/>
                  </a:lnTo>
                  <a:lnTo>
                    <a:pt x="2" y="21"/>
                  </a:lnTo>
                  <a:lnTo>
                    <a:pt x="3" y="46"/>
                  </a:lnTo>
                  <a:lnTo>
                    <a:pt x="7" y="82"/>
                  </a:lnTo>
                  <a:lnTo>
                    <a:pt x="9" y="122"/>
                  </a:lnTo>
                  <a:lnTo>
                    <a:pt x="15" y="168"/>
                  </a:lnTo>
                  <a:lnTo>
                    <a:pt x="19" y="221"/>
                  </a:lnTo>
                  <a:lnTo>
                    <a:pt x="22" y="276"/>
                  </a:lnTo>
                  <a:lnTo>
                    <a:pt x="24" y="331"/>
                  </a:lnTo>
                  <a:lnTo>
                    <a:pt x="28" y="388"/>
                  </a:lnTo>
                  <a:lnTo>
                    <a:pt x="30" y="445"/>
                  </a:lnTo>
                  <a:lnTo>
                    <a:pt x="32" y="502"/>
                  </a:lnTo>
                  <a:lnTo>
                    <a:pt x="30" y="554"/>
                  </a:lnTo>
                  <a:lnTo>
                    <a:pt x="26" y="601"/>
                  </a:lnTo>
                  <a:lnTo>
                    <a:pt x="22" y="647"/>
                  </a:lnTo>
                  <a:lnTo>
                    <a:pt x="17" y="685"/>
                  </a:lnTo>
                  <a:lnTo>
                    <a:pt x="95" y="704"/>
                  </a:lnTo>
                  <a:lnTo>
                    <a:pt x="117" y="691"/>
                  </a:lnTo>
                  <a:lnTo>
                    <a:pt x="165" y="662"/>
                  </a:lnTo>
                  <a:lnTo>
                    <a:pt x="207" y="175"/>
                  </a:lnTo>
                  <a:lnTo>
                    <a:pt x="0" y="0"/>
                  </a:lnTo>
                  <a:close/>
                </a:path>
              </a:pathLst>
            </a:custGeom>
            <a:solidFill>
              <a:srgbClr val="E3C2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69" name="Freeform 73"/>
            <p:cNvSpPr>
              <a:spLocks/>
            </p:cNvSpPr>
            <p:nvPr/>
          </p:nvSpPr>
          <p:spPr bwMode="auto">
            <a:xfrm>
              <a:off x="846" y="2322"/>
              <a:ext cx="23" cy="258"/>
            </a:xfrm>
            <a:custGeom>
              <a:avLst/>
              <a:gdLst>
                <a:gd name="T0" fmla="*/ 0 w 45"/>
                <a:gd name="T1" fmla="*/ 1 h 516"/>
                <a:gd name="T2" fmla="*/ 1 w 45"/>
                <a:gd name="T3" fmla="*/ 0 h 516"/>
                <a:gd name="T4" fmla="*/ 1 w 45"/>
                <a:gd name="T5" fmla="*/ 1 h 516"/>
                <a:gd name="T6" fmla="*/ 1 w 45"/>
                <a:gd name="T7" fmla="*/ 1 h 516"/>
                <a:gd name="T8" fmla="*/ 1 w 45"/>
                <a:gd name="T9" fmla="*/ 1 h 516"/>
                <a:gd name="T10" fmla="*/ 1 w 45"/>
                <a:gd name="T11" fmla="*/ 1 h 516"/>
                <a:gd name="T12" fmla="*/ 1 w 45"/>
                <a:gd name="T13" fmla="*/ 1 h 516"/>
                <a:gd name="T14" fmla="*/ 1 w 45"/>
                <a:gd name="T15" fmla="*/ 1 h 516"/>
                <a:gd name="T16" fmla="*/ 1 w 45"/>
                <a:gd name="T17" fmla="*/ 1 h 516"/>
                <a:gd name="T18" fmla="*/ 1 w 45"/>
                <a:gd name="T19" fmla="*/ 1 h 516"/>
                <a:gd name="T20" fmla="*/ 1 w 45"/>
                <a:gd name="T21" fmla="*/ 1 h 516"/>
                <a:gd name="T22" fmla="*/ 1 w 45"/>
                <a:gd name="T23" fmla="*/ 1 h 516"/>
                <a:gd name="T24" fmla="*/ 1 w 45"/>
                <a:gd name="T25" fmla="*/ 1 h 516"/>
                <a:gd name="T26" fmla="*/ 1 w 45"/>
                <a:gd name="T27" fmla="*/ 1 h 516"/>
                <a:gd name="T28" fmla="*/ 1 w 45"/>
                <a:gd name="T29" fmla="*/ 1 h 516"/>
                <a:gd name="T30" fmla="*/ 1 w 45"/>
                <a:gd name="T31" fmla="*/ 1 h 516"/>
                <a:gd name="T32" fmla="*/ 1 w 45"/>
                <a:gd name="T33" fmla="*/ 1 h 516"/>
                <a:gd name="T34" fmla="*/ 0 w 45"/>
                <a:gd name="T35" fmla="*/ 1 h 516"/>
                <a:gd name="T36" fmla="*/ 0 w 45"/>
                <a:gd name="T37" fmla="*/ 1 h 5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5"/>
                <a:gd name="T58" fmla="*/ 0 h 516"/>
                <a:gd name="T59" fmla="*/ 45 w 45"/>
                <a:gd name="T60" fmla="*/ 516 h 5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5" h="516">
                  <a:moveTo>
                    <a:pt x="0" y="499"/>
                  </a:moveTo>
                  <a:lnTo>
                    <a:pt x="36" y="0"/>
                  </a:lnTo>
                  <a:lnTo>
                    <a:pt x="36" y="4"/>
                  </a:lnTo>
                  <a:lnTo>
                    <a:pt x="36" y="10"/>
                  </a:lnTo>
                  <a:lnTo>
                    <a:pt x="38" y="19"/>
                  </a:lnTo>
                  <a:lnTo>
                    <a:pt x="40" y="33"/>
                  </a:lnTo>
                  <a:lnTo>
                    <a:pt x="42" y="50"/>
                  </a:lnTo>
                  <a:lnTo>
                    <a:pt x="42" y="73"/>
                  </a:lnTo>
                  <a:lnTo>
                    <a:pt x="44" y="99"/>
                  </a:lnTo>
                  <a:lnTo>
                    <a:pt x="44" y="130"/>
                  </a:lnTo>
                  <a:lnTo>
                    <a:pt x="45" y="166"/>
                  </a:lnTo>
                  <a:lnTo>
                    <a:pt x="44" y="208"/>
                  </a:lnTo>
                  <a:lnTo>
                    <a:pt x="44" y="257"/>
                  </a:lnTo>
                  <a:lnTo>
                    <a:pt x="42" y="308"/>
                  </a:lnTo>
                  <a:lnTo>
                    <a:pt x="38" y="371"/>
                  </a:lnTo>
                  <a:lnTo>
                    <a:pt x="34" y="440"/>
                  </a:lnTo>
                  <a:lnTo>
                    <a:pt x="30" y="516"/>
                  </a:lnTo>
                  <a:lnTo>
                    <a:pt x="0" y="499"/>
                  </a:lnTo>
                  <a:close/>
                </a:path>
              </a:pathLst>
            </a:custGeom>
            <a:solidFill>
              <a:srgbClr val="D9A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70" name="Freeform 74"/>
            <p:cNvSpPr>
              <a:spLocks/>
            </p:cNvSpPr>
            <p:nvPr/>
          </p:nvSpPr>
          <p:spPr bwMode="auto">
            <a:xfrm>
              <a:off x="739" y="1871"/>
              <a:ext cx="187" cy="377"/>
            </a:xfrm>
            <a:custGeom>
              <a:avLst/>
              <a:gdLst>
                <a:gd name="T0" fmla="*/ 0 w 375"/>
                <a:gd name="T1" fmla="*/ 0 h 755"/>
                <a:gd name="T2" fmla="*/ 0 w 375"/>
                <a:gd name="T3" fmla="*/ 0 h 755"/>
                <a:gd name="T4" fmla="*/ 0 w 375"/>
                <a:gd name="T5" fmla="*/ 0 h 755"/>
                <a:gd name="T6" fmla="*/ 0 w 375"/>
                <a:gd name="T7" fmla="*/ 0 h 755"/>
                <a:gd name="T8" fmla="*/ 0 w 375"/>
                <a:gd name="T9" fmla="*/ 0 h 755"/>
                <a:gd name="T10" fmla="*/ 0 w 375"/>
                <a:gd name="T11" fmla="*/ 0 h 755"/>
                <a:gd name="T12" fmla="*/ 0 w 375"/>
                <a:gd name="T13" fmla="*/ 0 h 755"/>
                <a:gd name="T14" fmla="*/ 0 w 375"/>
                <a:gd name="T15" fmla="*/ 0 h 755"/>
                <a:gd name="T16" fmla="*/ 0 w 375"/>
                <a:gd name="T17" fmla="*/ 0 h 755"/>
                <a:gd name="T18" fmla="*/ 0 w 375"/>
                <a:gd name="T19" fmla="*/ 0 h 755"/>
                <a:gd name="T20" fmla="*/ 0 w 375"/>
                <a:gd name="T21" fmla="*/ 0 h 755"/>
                <a:gd name="T22" fmla="*/ 0 w 375"/>
                <a:gd name="T23" fmla="*/ 0 h 755"/>
                <a:gd name="T24" fmla="*/ 0 w 375"/>
                <a:gd name="T25" fmla="*/ 0 h 75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5"/>
                <a:gd name="T40" fmla="*/ 0 h 755"/>
                <a:gd name="T41" fmla="*/ 375 w 375"/>
                <a:gd name="T42" fmla="*/ 755 h 75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5" h="755">
                  <a:moveTo>
                    <a:pt x="283" y="576"/>
                  </a:moveTo>
                  <a:lnTo>
                    <a:pt x="375" y="74"/>
                  </a:lnTo>
                  <a:lnTo>
                    <a:pt x="295" y="0"/>
                  </a:lnTo>
                  <a:lnTo>
                    <a:pt x="165" y="10"/>
                  </a:lnTo>
                  <a:lnTo>
                    <a:pt x="17" y="487"/>
                  </a:lnTo>
                  <a:lnTo>
                    <a:pt x="0" y="641"/>
                  </a:lnTo>
                  <a:lnTo>
                    <a:pt x="29" y="702"/>
                  </a:lnTo>
                  <a:lnTo>
                    <a:pt x="124" y="755"/>
                  </a:lnTo>
                  <a:lnTo>
                    <a:pt x="162" y="728"/>
                  </a:lnTo>
                  <a:lnTo>
                    <a:pt x="137" y="588"/>
                  </a:lnTo>
                  <a:lnTo>
                    <a:pt x="222" y="599"/>
                  </a:lnTo>
                  <a:lnTo>
                    <a:pt x="283" y="576"/>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71" name="Freeform 75"/>
            <p:cNvSpPr>
              <a:spLocks/>
            </p:cNvSpPr>
            <p:nvPr/>
          </p:nvSpPr>
          <p:spPr bwMode="auto">
            <a:xfrm>
              <a:off x="672" y="1886"/>
              <a:ext cx="208" cy="335"/>
            </a:xfrm>
            <a:custGeom>
              <a:avLst/>
              <a:gdLst>
                <a:gd name="T0" fmla="*/ 1 w 416"/>
                <a:gd name="T1" fmla="*/ 0 h 671"/>
                <a:gd name="T2" fmla="*/ 1 w 416"/>
                <a:gd name="T3" fmla="*/ 0 h 671"/>
                <a:gd name="T4" fmla="*/ 1 w 416"/>
                <a:gd name="T5" fmla="*/ 0 h 671"/>
                <a:gd name="T6" fmla="*/ 1 w 416"/>
                <a:gd name="T7" fmla="*/ 0 h 671"/>
                <a:gd name="T8" fmla="*/ 1 w 416"/>
                <a:gd name="T9" fmla="*/ 0 h 671"/>
                <a:gd name="T10" fmla="*/ 1 w 416"/>
                <a:gd name="T11" fmla="*/ 0 h 671"/>
                <a:gd name="T12" fmla="*/ 1 w 416"/>
                <a:gd name="T13" fmla="*/ 0 h 671"/>
                <a:gd name="T14" fmla="*/ 1 w 416"/>
                <a:gd name="T15" fmla="*/ 0 h 671"/>
                <a:gd name="T16" fmla="*/ 1 w 416"/>
                <a:gd name="T17" fmla="*/ 0 h 671"/>
                <a:gd name="T18" fmla="*/ 1 w 416"/>
                <a:gd name="T19" fmla="*/ 0 h 671"/>
                <a:gd name="T20" fmla="*/ 1 w 416"/>
                <a:gd name="T21" fmla="*/ 0 h 671"/>
                <a:gd name="T22" fmla="*/ 1 w 416"/>
                <a:gd name="T23" fmla="*/ 0 h 671"/>
                <a:gd name="T24" fmla="*/ 1 w 416"/>
                <a:gd name="T25" fmla="*/ 0 h 671"/>
                <a:gd name="T26" fmla="*/ 1 w 416"/>
                <a:gd name="T27" fmla="*/ 0 h 671"/>
                <a:gd name="T28" fmla="*/ 1 w 416"/>
                <a:gd name="T29" fmla="*/ 0 h 671"/>
                <a:gd name="T30" fmla="*/ 1 w 416"/>
                <a:gd name="T31" fmla="*/ 0 h 671"/>
                <a:gd name="T32" fmla="*/ 1 w 416"/>
                <a:gd name="T33" fmla="*/ 0 h 671"/>
                <a:gd name="T34" fmla="*/ 1 w 416"/>
                <a:gd name="T35" fmla="*/ 0 h 671"/>
                <a:gd name="T36" fmla="*/ 1 w 416"/>
                <a:gd name="T37" fmla="*/ 0 h 671"/>
                <a:gd name="T38" fmla="*/ 1 w 416"/>
                <a:gd name="T39" fmla="*/ 0 h 671"/>
                <a:gd name="T40" fmla="*/ 1 w 416"/>
                <a:gd name="T41" fmla="*/ 0 h 671"/>
                <a:gd name="T42" fmla="*/ 1 w 416"/>
                <a:gd name="T43" fmla="*/ 0 h 671"/>
                <a:gd name="T44" fmla="*/ 1 w 416"/>
                <a:gd name="T45" fmla="*/ 0 h 671"/>
                <a:gd name="T46" fmla="*/ 1 w 416"/>
                <a:gd name="T47" fmla="*/ 0 h 671"/>
                <a:gd name="T48" fmla="*/ 1 w 416"/>
                <a:gd name="T49" fmla="*/ 0 h 671"/>
                <a:gd name="T50" fmla="*/ 1 w 416"/>
                <a:gd name="T51" fmla="*/ 0 h 671"/>
                <a:gd name="T52" fmla="*/ 1 w 416"/>
                <a:gd name="T53" fmla="*/ 0 h 671"/>
                <a:gd name="T54" fmla="*/ 1 w 416"/>
                <a:gd name="T55" fmla="*/ 0 h 671"/>
                <a:gd name="T56" fmla="*/ 1 w 416"/>
                <a:gd name="T57" fmla="*/ 0 h 671"/>
                <a:gd name="T58" fmla="*/ 1 w 416"/>
                <a:gd name="T59" fmla="*/ 0 h 671"/>
                <a:gd name="T60" fmla="*/ 1 w 416"/>
                <a:gd name="T61" fmla="*/ 0 h 671"/>
                <a:gd name="T62" fmla="*/ 1 w 416"/>
                <a:gd name="T63" fmla="*/ 0 h 671"/>
                <a:gd name="T64" fmla="*/ 1 w 416"/>
                <a:gd name="T65" fmla="*/ 0 h 671"/>
                <a:gd name="T66" fmla="*/ 1 w 416"/>
                <a:gd name="T67" fmla="*/ 0 h 671"/>
                <a:gd name="T68" fmla="*/ 1 w 416"/>
                <a:gd name="T69" fmla="*/ 0 h 671"/>
                <a:gd name="T70" fmla="*/ 1 w 416"/>
                <a:gd name="T71" fmla="*/ 0 h 671"/>
                <a:gd name="T72" fmla="*/ 1 w 416"/>
                <a:gd name="T73" fmla="*/ 0 h 671"/>
                <a:gd name="T74" fmla="*/ 1 w 416"/>
                <a:gd name="T75" fmla="*/ 0 h 671"/>
                <a:gd name="T76" fmla="*/ 1 w 416"/>
                <a:gd name="T77" fmla="*/ 0 h 671"/>
                <a:gd name="T78" fmla="*/ 1 w 416"/>
                <a:gd name="T79" fmla="*/ 0 h 671"/>
                <a:gd name="T80" fmla="*/ 0 w 416"/>
                <a:gd name="T81" fmla="*/ 0 h 671"/>
                <a:gd name="T82" fmla="*/ 1 w 416"/>
                <a:gd name="T83" fmla="*/ 0 h 6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16"/>
                <a:gd name="T127" fmla="*/ 0 h 671"/>
                <a:gd name="T128" fmla="*/ 416 w 416"/>
                <a:gd name="T129" fmla="*/ 671 h 67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16" h="671">
                  <a:moveTo>
                    <a:pt x="361" y="0"/>
                  </a:moveTo>
                  <a:lnTo>
                    <a:pt x="359" y="2"/>
                  </a:lnTo>
                  <a:lnTo>
                    <a:pt x="355" y="9"/>
                  </a:lnTo>
                  <a:lnTo>
                    <a:pt x="350" y="22"/>
                  </a:lnTo>
                  <a:lnTo>
                    <a:pt x="344" y="40"/>
                  </a:lnTo>
                  <a:lnTo>
                    <a:pt x="336" y="59"/>
                  </a:lnTo>
                  <a:lnTo>
                    <a:pt x="329" y="81"/>
                  </a:lnTo>
                  <a:lnTo>
                    <a:pt x="321" y="106"/>
                  </a:lnTo>
                  <a:lnTo>
                    <a:pt x="316" y="135"/>
                  </a:lnTo>
                  <a:lnTo>
                    <a:pt x="310" y="161"/>
                  </a:lnTo>
                  <a:lnTo>
                    <a:pt x="304" y="190"/>
                  </a:lnTo>
                  <a:lnTo>
                    <a:pt x="302" y="216"/>
                  </a:lnTo>
                  <a:lnTo>
                    <a:pt x="304" y="243"/>
                  </a:lnTo>
                  <a:lnTo>
                    <a:pt x="308" y="268"/>
                  </a:lnTo>
                  <a:lnTo>
                    <a:pt x="316" y="291"/>
                  </a:lnTo>
                  <a:lnTo>
                    <a:pt x="327" y="310"/>
                  </a:lnTo>
                  <a:lnTo>
                    <a:pt x="342" y="327"/>
                  </a:lnTo>
                  <a:lnTo>
                    <a:pt x="340" y="327"/>
                  </a:lnTo>
                  <a:lnTo>
                    <a:pt x="336" y="327"/>
                  </a:lnTo>
                  <a:lnTo>
                    <a:pt x="329" y="329"/>
                  </a:lnTo>
                  <a:lnTo>
                    <a:pt x="321" y="334"/>
                  </a:lnTo>
                  <a:lnTo>
                    <a:pt x="312" y="336"/>
                  </a:lnTo>
                  <a:lnTo>
                    <a:pt x="302" y="344"/>
                  </a:lnTo>
                  <a:lnTo>
                    <a:pt x="293" y="351"/>
                  </a:lnTo>
                  <a:lnTo>
                    <a:pt x="283" y="361"/>
                  </a:lnTo>
                  <a:lnTo>
                    <a:pt x="274" y="370"/>
                  </a:lnTo>
                  <a:lnTo>
                    <a:pt x="264" y="382"/>
                  </a:lnTo>
                  <a:lnTo>
                    <a:pt x="257" y="395"/>
                  </a:lnTo>
                  <a:lnTo>
                    <a:pt x="251" y="412"/>
                  </a:lnTo>
                  <a:lnTo>
                    <a:pt x="247" y="429"/>
                  </a:lnTo>
                  <a:lnTo>
                    <a:pt x="247" y="448"/>
                  </a:lnTo>
                  <a:lnTo>
                    <a:pt x="249" y="469"/>
                  </a:lnTo>
                  <a:lnTo>
                    <a:pt x="257" y="494"/>
                  </a:lnTo>
                  <a:lnTo>
                    <a:pt x="259" y="496"/>
                  </a:lnTo>
                  <a:lnTo>
                    <a:pt x="264" y="498"/>
                  </a:lnTo>
                  <a:lnTo>
                    <a:pt x="272" y="502"/>
                  </a:lnTo>
                  <a:lnTo>
                    <a:pt x="279" y="505"/>
                  </a:lnTo>
                  <a:lnTo>
                    <a:pt x="291" y="511"/>
                  </a:lnTo>
                  <a:lnTo>
                    <a:pt x="302" y="515"/>
                  </a:lnTo>
                  <a:lnTo>
                    <a:pt x="314" y="523"/>
                  </a:lnTo>
                  <a:lnTo>
                    <a:pt x="327" y="526"/>
                  </a:lnTo>
                  <a:lnTo>
                    <a:pt x="338" y="530"/>
                  </a:lnTo>
                  <a:lnTo>
                    <a:pt x="352" y="534"/>
                  </a:lnTo>
                  <a:lnTo>
                    <a:pt x="367" y="540"/>
                  </a:lnTo>
                  <a:lnTo>
                    <a:pt x="378" y="542"/>
                  </a:lnTo>
                  <a:lnTo>
                    <a:pt x="392" y="545"/>
                  </a:lnTo>
                  <a:lnTo>
                    <a:pt x="403" y="545"/>
                  </a:lnTo>
                  <a:lnTo>
                    <a:pt x="416" y="545"/>
                  </a:lnTo>
                  <a:lnTo>
                    <a:pt x="384" y="591"/>
                  </a:lnTo>
                  <a:lnTo>
                    <a:pt x="382" y="591"/>
                  </a:lnTo>
                  <a:lnTo>
                    <a:pt x="378" y="591"/>
                  </a:lnTo>
                  <a:lnTo>
                    <a:pt x="373" y="587"/>
                  </a:lnTo>
                  <a:lnTo>
                    <a:pt x="365" y="587"/>
                  </a:lnTo>
                  <a:lnTo>
                    <a:pt x="355" y="585"/>
                  </a:lnTo>
                  <a:lnTo>
                    <a:pt x="346" y="583"/>
                  </a:lnTo>
                  <a:lnTo>
                    <a:pt x="335" y="580"/>
                  </a:lnTo>
                  <a:lnTo>
                    <a:pt x="321" y="578"/>
                  </a:lnTo>
                  <a:lnTo>
                    <a:pt x="308" y="572"/>
                  </a:lnTo>
                  <a:lnTo>
                    <a:pt x="295" y="568"/>
                  </a:lnTo>
                  <a:lnTo>
                    <a:pt x="279" y="562"/>
                  </a:lnTo>
                  <a:lnTo>
                    <a:pt x="264" y="559"/>
                  </a:lnTo>
                  <a:lnTo>
                    <a:pt x="249" y="553"/>
                  </a:lnTo>
                  <a:lnTo>
                    <a:pt x="234" y="545"/>
                  </a:lnTo>
                  <a:lnTo>
                    <a:pt x="220" y="538"/>
                  </a:lnTo>
                  <a:lnTo>
                    <a:pt x="207" y="532"/>
                  </a:lnTo>
                  <a:lnTo>
                    <a:pt x="203" y="534"/>
                  </a:lnTo>
                  <a:lnTo>
                    <a:pt x="196" y="540"/>
                  </a:lnTo>
                  <a:lnTo>
                    <a:pt x="190" y="545"/>
                  </a:lnTo>
                  <a:lnTo>
                    <a:pt x="186" y="553"/>
                  </a:lnTo>
                  <a:lnTo>
                    <a:pt x="181" y="559"/>
                  </a:lnTo>
                  <a:lnTo>
                    <a:pt x="177" y="568"/>
                  </a:lnTo>
                  <a:lnTo>
                    <a:pt x="171" y="578"/>
                  </a:lnTo>
                  <a:lnTo>
                    <a:pt x="167" y="587"/>
                  </a:lnTo>
                  <a:lnTo>
                    <a:pt x="163" y="600"/>
                  </a:lnTo>
                  <a:lnTo>
                    <a:pt x="162" y="612"/>
                  </a:lnTo>
                  <a:lnTo>
                    <a:pt x="158" y="625"/>
                  </a:lnTo>
                  <a:lnTo>
                    <a:pt x="158" y="639"/>
                  </a:lnTo>
                  <a:lnTo>
                    <a:pt x="158" y="654"/>
                  </a:lnTo>
                  <a:lnTo>
                    <a:pt x="162" y="671"/>
                  </a:lnTo>
                  <a:lnTo>
                    <a:pt x="76" y="583"/>
                  </a:lnTo>
                  <a:lnTo>
                    <a:pt x="93" y="437"/>
                  </a:lnTo>
                  <a:lnTo>
                    <a:pt x="0" y="266"/>
                  </a:lnTo>
                  <a:lnTo>
                    <a:pt x="8" y="121"/>
                  </a:lnTo>
                  <a:lnTo>
                    <a:pt x="361" y="0"/>
                  </a:lnTo>
                  <a:close/>
                </a:path>
              </a:pathLst>
            </a:custGeom>
            <a:solidFill>
              <a:srgbClr val="8F2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72" name="Freeform 76"/>
            <p:cNvSpPr>
              <a:spLocks/>
            </p:cNvSpPr>
            <p:nvPr/>
          </p:nvSpPr>
          <p:spPr bwMode="auto">
            <a:xfrm>
              <a:off x="843" y="2593"/>
              <a:ext cx="219" cy="112"/>
            </a:xfrm>
            <a:custGeom>
              <a:avLst/>
              <a:gdLst>
                <a:gd name="T0" fmla="*/ 1 w 437"/>
                <a:gd name="T1" fmla="*/ 0 h 225"/>
                <a:gd name="T2" fmla="*/ 1 w 437"/>
                <a:gd name="T3" fmla="*/ 0 h 225"/>
                <a:gd name="T4" fmla="*/ 1 w 437"/>
                <a:gd name="T5" fmla="*/ 0 h 225"/>
                <a:gd name="T6" fmla="*/ 1 w 437"/>
                <a:gd name="T7" fmla="*/ 0 h 225"/>
                <a:gd name="T8" fmla="*/ 1 w 437"/>
                <a:gd name="T9" fmla="*/ 0 h 225"/>
                <a:gd name="T10" fmla="*/ 1 w 437"/>
                <a:gd name="T11" fmla="*/ 0 h 225"/>
                <a:gd name="T12" fmla="*/ 1 w 437"/>
                <a:gd name="T13" fmla="*/ 0 h 225"/>
                <a:gd name="T14" fmla="*/ 1 w 437"/>
                <a:gd name="T15" fmla="*/ 0 h 225"/>
                <a:gd name="T16" fmla="*/ 0 w 437"/>
                <a:gd name="T17" fmla="*/ 0 h 225"/>
                <a:gd name="T18" fmla="*/ 1 w 437"/>
                <a:gd name="T19" fmla="*/ 0 h 225"/>
                <a:gd name="T20" fmla="*/ 1 w 437"/>
                <a:gd name="T21" fmla="*/ 0 h 2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37"/>
                <a:gd name="T34" fmla="*/ 0 h 225"/>
                <a:gd name="T35" fmla="*/ 437 w 437"/>
                <a:gd name="T36" fmla="*/ 225 h 22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37" h="225">
                  <a:moveTo>
                    <a:pt x="50" y="65"/>
                  </a:moveTo>
                  <a:lnTo>
                    <a:pt x="204" y="65"/>
                  </a:lnTo>
                  <a:lnTo>
                    <a:pt x="291" y="0"/>
                  </a:lnTo>
                  <a:lnTo>
                    <a:pt x="333" y="69"/>
                  </a:lnTo>
                  <a:lnTo>
                    <a:pt x="437" y="190"/>
                  </a:lnTo>
                  <a:lnTo>
                    <a:pt x="361" y="225"/>
                  </a:lnTo>
                  <a:lnTo>
                    <a:pt x="299" y="223"/>
                  </a:lnTo>
                  <a:lnTo>
                    <a:pt x="188" y="196"/>
                  </a:lnTo>
                  <a:lnTo>
                    <a:pt x="0" y="131"/>
                  </a:lnTo>
                  <a:lnTo>
                    <a:pt x="50" y="65"/>
                  </a:lnTo>
                  <a:close/>
                </a:path>
              </a:pathLst>
            </a:custGeom>
            <a:solidFill>
              <a:srgbClr val="8F2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73" name="Freeform 77"/>
            <p:cNvSpPr>
              <a:spLocks/>
            </p:cNvSpPr>
            <p:nvPr/>
          </p:nvSpPr>
          <p:spPr bwMode="auto">
            <a:xfrm>
              <a:off x="521" y="2293"/>
              <a:ext cx="347" cy="417"/>
            </a:xfrm>
            <a:custGeom>
              <a:avLst/>
              <a:gdLst>
                <a:gd name="T0" fmla="*/ 0 w 694"/>
                <a:gd name="T1" fmla="*/ 0 h 835"/>
                <a:gd name="T2" fmla="*/ 1 w 694"/>
                <a:gd name="T3" fmla="*/ 0 h 835"/>
                <a:gd name="T4" fmla="*/ 1 w 694"/>
                <a:gd name="T5" fmla="*/ 0 h 835"/>
                <a:gd name="T6" fmla="*/ 1 w 694"/>
                <a:gd name="T7" fmla="*/ 0 h 835"/>
                <a:gd name="T8" fmla="*/ 1 w 694"/>
                <a:gd name="T9" fmla="*/ 0 h 835"/>
                <a:gd name="T10" fmla="*/ 1 w 694"/>
                <a:gd name="T11" fmla="*/ 0 h 835"/>
                <a:gd name="T12" fmla="*/ 1 w 694"/>
                <a:gd name="T13" fmla="*/ 0 h 835"/>
                <a:gd name="T14" fmla="*/ 1 w 694"/>
                <a:gd name="T15" fmla="*/ 0 h 835"/>
                <a:gd name="T16" fmla="*/ 1 w 694"/>
                <a:gd name="T17" fmla="*/ 0 h 835"/>
                <a:gd name="T18" fmla="*/ 0 w 694"/>
                <a:gd name="T19" fmla="*/ 0 h 835"/>
                <a:gd name="T20" fmla="*/ 0 w 694"/>
                <a:gd name="T21" fmla="*/ 0 h 8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94"/>
                <a:gd name="T34" fmla="*/ 0 h 835"/>
                <a:gd name="T35" fmla="*/ 694 w 694"/>
                <a:gd name="T36" fmla="*/ 835 h 8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94" h="835">
                  <a:moveTo>
                    <a:pt x="0" y="31"/>
                  </a:moveTo>
                  <a:lnTo>
                    <a:pt x="216" y="677"/>
                  </a:lnTo>
                  <a:lnTo>
                    <a:pt x="618" y="835"/>
                  </a:lnTo>
                  <a:lnTo>
                    <a:pt x="671" y="761"/>
                  </a:lnTo>
                  <a:lnTo>
                    <a:pt x="694" y="704"/>
                  </a:lnTo>
                  <a:lnTo>
                    <a:pt x="559" y="533"/>
                  </a:lnTo>
                  <a:lnTo>
                    <a:pt x="538" y="436"/>
                  </a:lnTo>
                  <a:lnTo>
                    <a:pt x="369" y="94"/>
                  </a:lnTo>
                  <a:lnTo>
                    <a:pt x="138" y="0"/>
                  </a:lnTo>
                  <a:lnTo>
                    <a:pt x="0" y="31"/>
                  </a:lnTo>
                  <a:close/>
                </a:path>
              </a:pathLst>
            </a:custGeom>
            <a:solidFill>
              <a:srgbClr val="D9A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74" name="Freeform 78"/>
            <p:cNvSpPr>
              <a:spLocks/>
            </p:cNvSpPr>
            <p:nvPr/>
          </p:nvSpPr>
          <p:spPr bwMode="auto">
            <a:xfrm>
              <a:off x="636" y="1818"/>
              <a:ext cx="290" cy="299"/>
            </a:xfrm>
            <a:custGeom>
              <a:avLst/>
              <a:gdLst>
                <a:gd name="T0" fmla="*/ 1 w 580"/>
                <a:gd name="T1" fmla="*/ 1 h 597"/>
                <a:gd name="T2" fmla="*/ 1 w 580"/>
                <a:gd name="T3" fmla="*/ 1 h 597"/>
                <a:gd name="T4" fmla="*/ 1 w 580"/>
                <a:gd name="T5" fmla="*/ 1 h 597"/>
                <a:gd name="T6" fmla="*/ 1 w 580"/>
                <a:gd name="T7" fmla="*/ 1 h 597"/>
                <a:gd name="T8" fmla="*/ 1 w 580"/>
                <a:gd name="T9" fmla="*/ 1 h 597"/>
                <a:gd name="T10" fmla="*/ 1 w 580"/>
                <a:gd name="T11" fmla="*/ 1 h 597"/>
                <a:gd name="T12" fmla="*/ 1 w 580"/>
                <a:gd name="T13" fmla="*/ 1 h 597"/>
                <a:gd name="T14" fmla="*/ 1 w 580"/>
                <a:gd name="T15" fmla="*/ 1 h 597"/>
                <a:gd name="T16" fmla="*/ 1 w 580"/>
                <a:gd name="T17" fmla="*/ 1 h 597"/>
                <a:gd name="T18" fmla="*/ 1 w 580"/>
                <a:gd name="T19" fmla="*/ 1 h 597"/>
                <a:gd name="T20" fmla="*/ 1 w 580"/>
                <a:gd name="T21" fmla="*/ 1 h 597"/>
                <a:gd name="T22" fmla="*/ 1 w 580"/>
                <a:gd name="T23" fmla="*/ 1 h 597"/>
                <a:gd name="T24" fmla="*/ 1 w 580"/>
                <a:gd name="T25" fmla="*/ 1 h 597"/>
                <a:gd name="T26" fmla="*/ 1 w 580"/>
                <a:gd name="T27" fmla="*/ 1 h 597"/>
                <a:gd name="T28" fmla="*/ 1 w 580"/>
                <a:gd name="T29" fmla="*/ 1 h 597"/>
                <a:gd name="T30" fmla="*/ 1 w 580"/>
                <a:gd name="T31" fmla="*/ 1 h 597"/>
                <a:gd name="T32" fmla="*/ 1 w 580"/>
                <a:gd name="T33" fmla="*/ 1 h 597"/>
                <a:gd name="T34" fmla="*/ 1 w 580"/>
                <a:gd name="T35" fmla="*/ 1 h 597"/>
                <a:gd name="T36" fmla="*/ 1 w 580"/>
                <a:gd name="T37" fmla="*/ 1 h 597"/>
                <a:gd name="T38" fmla="*/ 1 w 580"/>
                <a:gd name="T39" fmla="*/ 1 h 597"/>
                <a:gd name="T40" fmla="*/ 1 w 580"/>
                <a:gd name="T41" fmla="*/ 1 h 597"/>
                <a:gd name="T42" fmla="*/ 1 w 580"/>
                <a:gd name="T43" fmla="*/ 1 h 597"/>
                <a:gd name="T44" fmla="*/ 1 w 580"/>
                <a:gd name="T45" fmla="*/ 1 h 597"/>
                <a:gd name="T46" fmla="*/ 1 w 580"/>
                <a:gd name="T47" fmla="*/ 1 h 597"/>
                <a:gd name="T48" fmla="*/ 1 w 580"/>
                <a:gd name="T49" fmla="*/ 1 h 597"/>
                <a:gd name="T50" fmla="*/ 1 w 580"/>
                <a:gd name="T51" fmla="*/ 1 h 597"/>
                <a:gd name="T52" fmla="*/ 1 w 580"/>
                <a:gd name="T53" fmla="*/ 1 h 597"/>
                <a:gd name="T54" fmla="*/ 1 w 580"/>
                <a:gd name="T55" fmla="*/ 1 h 597"/>
                <a:gd name="T56" fmla="*/ 1 w 580"/>
                <a:gd name="T57" fmla="*/ 1 h 597"/>
                <a:gd name="T58" fmla="*/ 1 w 580"/>
                <a:gd name="T59" fmla="*/ 1 h 597"/>
                <a:gd name="T60" fmla="*/ 0 w 580"/>
                <a:gd name="T61" fmla="*/ 1 h 597"/>
                <a:gd name="T62" fmla="*/ 1 w 580"/>
                <a:gd name="T63" fmla="*/ 1 h 597"/>
                <a:gd name="T64" fmla="*/ 1 w 580"/>
                <a:gd name="T65" fmla="*/ 1 h 597"/>
                <a:gd name="T66" fmla="*/ 1 w 580"/>
                <a:gd name="T67" fmla="*/ 1 h 597"/>
                <a:gd name="T68" fmla="*/ 1 w 580"/>
                <a:gd name="T69" fmla="*/ 1 h 597"/>
                <a:gd name="T70" fmla="*/ 1 w 580"/>
                <a:gd name="T71" fmla="*/ 0 h 597"/>
                <a:gd name="T72" fmla="*/ 1 w 580"/>
                <a:gd name="T73" fmla="*/ 1 h 597"/>
                <a:gd name="T74" fmla="*/ 1 w 580"/>
                <a:gd name="T75" fmla="*/ 1 h 597"/>
                <a:gd name="T76" fmla="*/ 1 w 580"/>
                <a:gd name="T77" fmla="*/ 1 h 597"/>
                <a:gd name="T78" fmla="*/ 1 w 580"/>
                <a:gd name="T79" fmla="*/ 1 h 597"/>
                <a:gd name="T80" fmla="*/ 1 w 580"/>
                <a:gd name="T81" fmla="*/ 1 h 597"/>
                <a:gd name="T82" fmla="*/ 1 w 580"/>
                <a:gd name="T83" fmla="*/ 1 h 597"/>
                <a:gd name="T84" fmla="*/ 1 w 580"/>
                <a:gd name="T85" fmla="*/ 1 h 597"/>
                <a:gd name="T86" fmla="*/ 1 w 580"/>
                <a:gd name="T87" fmla="*/ 1 h 597"/>
                <a:gd name="T88" fmla="*/ 1 w 580"/>
                <a:gd name="T89" fmla="*/ 1 h 597"/>
                <a:gd name="T90" fmla="*/ 1 w 580"/>
                <a:gd name="T91" fmla="*/ 1 h 597"/>
                <a:gd name="T92" fmla="*/ 1 w 580"/>
                <a:gd name="T93" fmla="*/ 1 h 597"/>
                <a:gd name="T94" fmla="*/ 1 w 580"/>
                <a:gd name="T95" fmla="*/ 1 h 59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80"/>
                <a:gd name="T145" fmla="*/ 0 h 597"/>
                <a:gd name="T146" fmla="*/ 580 w 580"/>
                <a:gd name="T147" fmla="*/ 597 h 59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80" h="597">
                  <a:moveTo>
                    <a:pt x="580" y="178"/>
                  </a:moveTo>
                  <a:lnTo>
                    <a:pt x="576" y="176"/>
                  </a:lnTo>
                  <a:lnTo>
                    <a:pt x="568" y="173"/>
                  </a:lnTo>
                  <a:lnTo>
                    <a:pt x="555" y="169"/>
                  </a:lnTo>
                  <a:lnTo>
                    <a:pt x="540" y="165"/>
                  </a:lnTo>
                  <a:lnTo>
                    <a:pt x="521" y="159"/>
                  </a:lnTo>
                  <a:lnTo>
                    <a:pt x="498" y="157"/>
                  </a:lnTo>
                  <a:lnTo>
                    <a:pt x="473" y="156"/>
                  </a:lnTo>
                  <a:lnTo>
                    <a:pt x="450" y="157"/>
                  </a:lnTo>
                  <a:lnTo>
                    <a:pt x="424" y="161"/>
                  </a:lnTo>
                  <a:lnTo>
                    <a:pt x="399" y="173"/>
                  </a:lnTo>
                  <a:lnTo>
                    <a:pt x="372" y="188"/>
                  </a:lnTo>
                  <a:lnTo>
                    <a:pt x="350" y="209"/>
                  </a:lnTo>
                  <a:lnTo>
                    <a:pt x="327" y="237"/>
                  </a:lnTo>
                  <a:lnTo>
                    <a:pt x="308" y="272"/>
                  </a:lnTo>
                  <a:lnTo>
                    <a:pt x="292" y="317"/>
                  </a:lnTo>
                  <a:lnTo>
                    <a:pt x="281" y="370"/>
                  </a:lnTo>
                  <a:lnTo>
                    <a:pt x="230" y="363"/>
                  </a:lnTo>
                  <a:lnTo>
                    <a:pt x="228" y="359"/>
                  </a:lnTo>
                  <a:lnTo>
                    <a:pt x="224" y="348"/>
                  </a:lnTo>
                  <a:lnTo>
                    <a:pt x="220" y="342"/>
                  </a:lnTo>
                  <a:lnTo>
                    <a:pt x="218" y="336"/>
                  </a:lnTo>
                  <a:lnTo>
                    <a:pt x="215" y="331"/>
                  </a:lnTo>
                  <a:lnTo>
                    <a:pt x="211" y="325"/>
                  </a:lnTo>
                  <a:lnTo>
                    <a:pt x="203" y="321"/>
                  </a:lnTo>
                  <a:lnTo>
                    <a:pt x="196" y="317"/>
                  </a:lnTo>
                  <a:lnTo>
                    <a:pt x="188" y="315"/>
                  </a:lnTo>
                  <a:lnTo>
                    <a:pt x="180" y="315"/>
                  </a:lnTo>
                  <a:lnTo>
                    <a:pt x="169" y="317"/>
                  </a:lnTo>
                  <a:lnTo>
                    <a:pt x="158" y="323"/>
                  </a:lnTo>
                  <a:lnTo>
                    <a:pt x="146" y="331"/>
                  </a:lnTo>
                  <a:lnTo>
                    <a:pt x="133" y="344"/>
                  </a:lnTo>
                  <a:lnTo>
                    <a:pt x="120" y="355"/>
                  </a:lnTo>
                  <a:lnTo>
                    <a:pt x="112" y="369"/>
                  </a:lnTo>
                  <a:lnTo>
                    <a:pt x="108" y="380"/>
                  </a:lnTo>
                  <a:lnTo>
                    <a:pt x="106" y="393"/>
                  </a:lnTo>
                  <a:lnTo>
                    <a:pt x="108" y="403"/>
                  </a:lnTo>
                  <a:lnTo>
                    <a:pt x="112" y="414"/>
                  </a:lnTo>
                  <a:lnTo>
                    <a:pt x="118" y="424"/>
                  </a:lnTo>
                  <a:lnTo>
                    <a:pt x="125" y="433"/>
                  </a:lnTo>
                  <a:lnTo>
                    <a:pt x="131" y="441"/>
                  </a:lnTo>
                  <a:lnTo>
                    <a:pt x="140" y="448"/>
                  </a:lnTo>
                  <a:lnTo>
                    <a:pt x="148" y="454"/>
                  </a:lnTo>
                  <a:lnTo>
                    <a:pt x="158" y="462"/>
                  </a:lnTo>
                  <a:lnTo>
                    <a:pt x="163" y="464"/>
                  </a:lnTo>
                  <a:lnTo>
                    <a:pt x="171" y="469"/>
                  </a:lnTo>
                  <a:lnTo>
                    <a:pt x="173" y="471"/>
                  </a:lnTo>
                  <a:lnTo>
                    <a:pt x="175" y="471"/>
                  </a:lnTo>
                  <a:lnTo>
                    <a:pt x="165" y="597"/>
                  </a:lnTo>
                  <a:lnTo>
                    <a:pt x="161" y="595"/>
                  </a:lnTo>
                  <a:lnTo>
                    <a:pt x="154" y="589"/>
                  </a:lnTo>
                  <a:lnTo>
                    <a:pt x="140" y="581"/>
                  </a:lnTo>
                  <a:lnTo>
                    <a:pt x="125" y="570"/>
                  </a:lnTo>
                  <a:lnTo>
                    <a:pt x="104" y="555"/>
                  </a:lnTo>
                  <a:lnTo>
                    <a:pt x="87" y="538"/>
                  </a:lnTo>
                  <a:lnTo>
                    <a:pt x="68" y="517"/>
                  </a:lnTo>
                  <a:lnTo>
                    <a:pt x="51" y="494"/>
                  </a:lnTo>
                  <a:lnTo>
                    <a:pt x="32" y="465"/>
                  </a:lnTo>
                  <a:lnTo>
                    <a:pt x="17" y="433"/>
                  </a:lnTo>
                  <a:lnTo>
                    <a:pt x="7" y="399"/>
                  </a:lnTo>
                  <a:lnTo>
                    <a:pt x="2" y="361"/>
                  </a:lnTo>
                  <a:lnTo>
                    <a:pt x="0" y="317"/>
                  </a:lnTo>
                  <a:lnTo>
                    <a:pt x="7" y="272"/>
                  </a:lnTo>
                  <a:lnTo>
                    <a:pt x="23" y="222"/>
                  </a:lnTo>
                  <a:lnTo>
                    <a:pt x="45" y="169"/>
                  </a:lnTo>
                  <a:lnTo>
                    <a:pt x="74" y="119"/>
                  </a:lnTo>
                  <a:lnTo>
                    <a:pt x="106" y="80"/>
                  </a:lnTo>
                  <a:lnTo>
                    <a:pt x="140" y="47"/>
                  </a:lnTo>
                  <a:lnTo>
                    <a:pt x="178" y="26"/>
                  </a:lnTo>
                  <a:lnTo>
                    <a:pt x="215" y="11"/>
                  </a:lnTo>
                  <a:lnTo>
                    <a:pt x="254" y="3"/>
                  </a:lnTo>
                  <a:lnTo>
                    <a:pt x="292" y="0"/>
                  </a:lnTo>
                  <a:lnTo>
                    <a:pt x="331" y="2"/>
                  </a:lnTo>
                  <a:lnTo>
                    <a:pt x="365" y="5"/>
                  </a:lnTo>
                  <a:lnTo>
                    <a:pt x="399" y="13"/>
                  </a:lnTo>
                  <a:lnTo>
                    <a:pt x="427" y="22"/>
                  </a:lnTo>
                  <a:lnTo>
                    <a:pt x="454" y="32"/>
                  </a:lnTo>
                  <a:lnTo>
                    <a:pt x="475" y="40"/>
                  </a:lnTo>
                  <a:lnTo>
                    <a:pt x="492" y="49"/>
                  </a:lnTo>
                  <a:lnTo>
                    <a:pt x="502" y="53"/>
                  </a:lnTo>
                  <a:lnTo>
                    <a:pt x="505" y="57"/>
                  </a:lnTo>
                  <a:lnTo>
                    <a:pt x="509" y="57"/>
                  </a:lnTo>
                  <a:lnTo>
                    <a:pt x="519" y="64"/>
                  </a:lnTo>
                  <a:lnTo>
                    <a:pt x="522" y="68"/>
                  </a:lnTo>
                  <a:lnTo>
                    <a:pt x="528" y="74"/>
                  </a:lnTo>
                  <a:lnTo>
                    <a:pt x="536" y="81"/>
                  </a:lnTo>
                  <a:lnTo>
                    <a:pt x="543" y="89"/>
                  </a:lnTo>
                  <a:lnTo>
                    <a:pt x="551" y="97"/>
                  </a:lnTo>
                  <a:lnTo>
                    <a:pt x="557" y="106"/>
                  </a:lnTo>
                  <a:lnTo>
                    <a:pt x="564" y="116"/>
                  </a:lnTo>
                  <a:lnTo>
                    <a:pt x="570" y="127"/>
                  </a:lnTo>
                  <a:lnTo>
                    <a:pt x="574" y="138"/>
                  </a:lnTo>
                  <a:lnTo>
                    <a:pt x="578" y="152"/>
                  </a:lnTo>
                  <a:lnTo>
                    <a:pt x="580" y="165"/>
                  </a:lnTo>
                  <a:lnTo>
                    <a:pt x="580" y="1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75" name="Freeform 79"/>
            <p:cNvSpPr>
              <a:spLocks/>
            </p:cNvSpPr>
            <p:nvPr/>
          </p:nvSpPr>
          <p:spPr bwMode="auto">
            <a:xfrm>
              <a:off x="521" y="2190"/>
              <a:ext cx="357" cy="454"/>
            </a:xfrm>
            <a:custGeom>
              <a:avLst/>
              <a:gdLst>
                <a:gd name="T0" fmla="*/ 1 w 714"/>
                <a:gd name="T1" fmla="*/ 0 h 909"/>
                <a:gd name="T2" fmla="*/ 1 w 714"/>
                <a:gd name="T3" fmla="*/ 0 h 909"/>
                <a:gd name="T4" fmla="*/ 1 w 714"/>
                <a:gd name="T5" fmla="*/ 0 h 909"/>
                <a:gd name="T6" fmla="*/ 1 w 714"/>
                <a:gd name="T7" fmla="*/ 0 h 909"/>
                <a:gd name="T8" fmla="*/ 1 w 714"/>
                <a:gd name="T9" fmla="*/ 0 h 909"/>
                <a:gd name="T10" fmla="*/ 1 w 714"/>
                <a:gd name="T11" fmla="*/ 0 h 909"/>
                <a:gd name="T12" fmla="*/ 1 w 714"/>
                <a:gd name="T13" fmla="*/ 0 h 909"/>
                <a:gd name="T14" fmla="*/ 1 w 714"/>
                <a:gd name="T15" fmla="*/ 0 h 909"/>
                <a:gd name="T16" fmla="*/ 1 w 714"/>
                <a:gd name="T17" fmla="*/ 0 h 909"/>
                <a:gd name="T18" fmla="*/ 1 w 714"/>
                <a:gd name="T19" fmla="*/ 0 h 909"/>
                <a:gd name="T20" fmla="*/ 1 w 714"/>
                <a:gd name="T21" fmla="*/ 0 h 909"/>
                <a:gd name="T22" fmla="*/ 1 w 714"/>
                <a:gd name="T23" fmla="*/ 0 h 909"/>
                <a:gd name="T24" fmla="*/ 1 w 714"/>
                <a:gd name="T25" fmla="*/ 0 h 909"/>
                <a:gd name="T26" fmla="*/ 1 w 714"/>
                <a:gd name="T27" fmla="*/ 0 h 909"/>
                <a:gd name="T28" fmla="*/ 1 w 714"/>
                <a:gd name="T29" fmla="*/ 0 h 909"/>
                <a:gd name="T30" fmla="*/ 1 w 714"/>
                <a:gd name="T31" fmla="*/ 0 h 909"/>
                <a:gd name="T32" fmla="*/ 1 w 714"/>
                <a:gd name="T33" fmla="*/ 0 h 909"/>
                <a:gd name="T34" fmla="*/ 1 w 714"/>
                <a:gd name="T35" fmla="*/ 0 h 909"/>
                <a:gd name="T36" fmla="*/ 1 w 714"/>
                <a:gd name="T37" fmla="*/ 0 h 909"/>
                <a:gd name="T38" fmla="*/ 1 w 714"/>
                <a:gd name="T39" fmla="*/ 0 h 909"/>
                <a:gd name="T40" fmla="*/ 1 w 714"/>
                <a:gd name="T41" fmla="*/ 0 h 909"/>
                <a:gd name="T42" fmla="*/ 1 w 714"/>
                <a:gd name="T43" fmla="*/ 0 h 909"/>
                <a:gd name="T44" fmla="*/ 1 w 714"/>
                <a:gd name="T45" fmla="*/ 0 h 909"/>
                <a:gd name="T46" fmla="*/ 1 w 714"/>
                <a:gd name="T47" fmla="*/ 0 h 909"/>
                <a:gd name="T48" fmla="*/ 1 w 714"/>
                <a:gd name="T49" fmla="*/ 0 h 909"/>
                <a:gd name="T50" fmla="*/ 0 w 714"/>
                <a:gd name="T51" fmla="*/ 0 h 909"/>
                <a:gd name="T52" fmla="*/ 0 w 714"/>
                <a:gd name="T53" fmla="*/ 0 h 909"/>
                <a:gd name="T54" fmla="*/ 1 w 714"/>
                <a:gd name="T55" fmla="*/ 0 h 909"/>
                <a:gd name="T56" fmla="*/ 1 w 714"/>
                <a:gd name="T57" fmla="*/ 0 h 909"/>
                <a:gd name="T58" fmla="*/ 1 w 714"/>
                <a:gd name="T59" fmla="*/ 0 h 909"/>
                <a:gd name="T60" fmla="*/ 1 w 714"/>
                <a:gd name="T61" fmla="*/ 0 h 909"/>
                <a:gd name="T62" fmla="*/ 1 w 714"/>
                <a:gd name="T63" fmla="*/ 0 h 909"/>
                <a:gd name="T64" fmla="*/ 1 w 714"/>
                <a:gd name="T65" fmla="*/ 0 h 909"/>
                <a:gd name="T66" fmla="*/ 1 w 714"/>
                <a:gd name="T67" fmla="*/ 0 h 909"/>
                <a:gd name="T68" fmla="*/ 1 w 714"/>
                <a:gd name="T69" fmla="*/ 0 h 909"/>
                <a:gd name="T70" fmla="*/ 1 w 714"/>
                <a:gd name="T71" fmla="*/ 0 h 909"/>
                <a:gd name="T72" fmla="*/ 1 w 714"/>
                <a:gd name="T73" fmla="*/ 0 h 909"/>
                <a:gd name="T74" fmla="*/ 1 w 714"/>
                <a:gd name="T75" fmla="*/ 0 h 909"/>
                <a:gd name="T76" fmla="*/ 1 w 714"/>
                <a:gd name="T77" fmla="*/ 0 h 909"/>
                <a:gd name="T78" fmla="*/ 1 w 714"/>
                <a:gd name="T79" fmla="*/ 0 h 909"/>
                <a:gd name="T80" fmla="*/ 1 w 714"/>
                <a:gd name="T81" fmla="*/ 0 h 909"/>
                <a:gd name="T82" fmla="*/ 1 w 714"/>
                <a:gd name="T83" fmla="*/ 0 h 909"/>
                <a:gd name="T84" fmla="*/ 1 w 714"/>
                <a:gd name="T85" fmla="*/ 0 h 90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14"/>
                <a:gd name="T130" fmla="*/ 0 h 909"/>
                <a:gd name="T131" fmla="*/ 714 w 714"/>
                <a:gd name="T132" fmla="*/ 909 h 90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14" h="909">
                  <a:moveTo>
                    <a:pt x="338" y="0"/>
                  </a:moveTo>
                  <a:lnTo>
                    <a:pt x="340" y="4"/>
                  </a:lnTo>
                  <a:lnTo>
                    <a:pt x="346" y="17"/>
                  </a:lnTo>
                  <a:lnTo>
                    <a:pt x="355" y="40"/>
                  </a:lnTo>
                  <a:lnTo>
                    <a:pt x="367" y="69"/>
                  </a:lnTo>
                  <a:lnTo>
                    <a:pt x="380" y="103"/>
                  </a:lnTo>
                  <a:lnTo>
                    <a:pt x="395" y="145"/>
                  </a:lnTo>
                  <a:lnTo>
                    <a:pt x="412" y="190"/>
                  </a:lnTo>
                  <a:lnTo>
                    <a:pt x="431" y="240"/>
                  </a:lnTo>
                  <a:lnTo>
                    <a:pt x="448" y="291"/>
                  </a:lnTo>
                  <a:lnTo>
                    <a:pt x="465" y="344"/>
                  </a:lnTo>
                  <a:lnTo>
                    <a:pt x="483" y="397"/>
                  </a:lnTo>
                  <a:lnTo>
                    <a:pt x="498" y="451"/>
                  </a:lnTo>
                  <a:lnTo>
                    <a:pt x="511" y="500"/>
                  </a:lnTo>
                  <a:lnTo>
                    <a:pt x="522" y="551"/>
                  </a:lnTo>
                  <a:lnTo>
                    <a:pt x="532" y="597"/>
                  </a:lnTo>
                  <a:lnTo>
                    <a:pt x="538" y="641"/>
                  </a:lnTo>
                  <a:lnTo>
                    <a:pt x="479" y="610"/>
                  </a:lnTo>
                  <a:lnTo>
                    <a:pt x="351" y="451"/>
                  </a:lnTo>
                  <a:lnTo>
                    <a:pt x="446" y="648"/>
                  </a:lnTo>
                  <a:lnTo>
                    <a:pt x="714" y="780"/>
                  </a:lnTo>
                  <a:lnTo>
                    <a:pt x="713" y="844"/>
                  </a:lnTo>
                  <a:lnTo>
                    <a:pt x="694" y="909"/>
                  </a:lnTo>
                  <a:lnTo>
                    <a:pt x="330" y="749"/>
                  </a:lnTo>
                  <a:lnTo>
                    <a:pt x="173" y="285"/>
                  </a:lnTo>
                  <a:lnTo>
                    <a:pt x="0" y="236"/>
                  </a:lnTo>
                  <a:lnTo>
                    <a:pt x="0" y="234"/>
                  </a:lnTo>
                  <a:lnTo>
                    <a:pt x="5" y="228"/>
                  </a:lnTo>
                  <a:lnTo>
                    <a:pt x="15" y="219"/>
                  </a:lnTo>
                  <a:lnTo>
                    <a:pt x="26" y="205"/>
                  </a:lnTo>
                  <a:lnTo>
                    <a:pt x="40" y="188"/>
                  </a:lnTo>
                  <a:lnTo>
                    <a:pt x="59" y="173"/>
                  </a:lnTo>
                  <a:lnTo>
                    <a:pt x="78" y="154"/>
                  </a:lnTo>
                  <a:lnTo>
                    <a:pt x="102" y="135"/>
                  </a:lnTo>
                  <a:lnTo>
                    <a:pt x="125" y="114"/>
                  </a:lnTo>
                  <a:lnTo>
                    <a:pt x="152" y="95"/>
                  </a:lnTo>
                  <a:lnTo>
                    <a:pt x="180" y="74"/>
                  </a:lnTo>
                  <a:lnTo>
                    <a:pt x="211" y="55"/>
                  </a:lnTo>
                  <a:lnTo>
                    <a:pt x="239" y="38"/>
                  </a:lnTo>
                  <a:lnTo>
                    <a:pt x="273" y="23"/>
                  </a:lnTo>
                  <a:lnTo>
                    <a:pt x="306" y="10"/>
                  </a:lnTo>
                  <a:lnTo>
                    <a:pt x="338" y="0"/>
                  </a:lnTo>
                  <a:close/>
                </a:path>
              </a:pathLst>
            </a:custGeom>
            <a:solidFill>
              <a:srgbClr val="E3C2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76" name="Freeform 80"/>
            <p:cNvSpPr>
              <a:spLocks/>
            </p:cNvSpPr>
            <p:nvPr/>
          </p:nvSpPr>
          <p:spPr bwMode="auto">
            <a:xfrm>
              <a:off x="521" y="2308"/>
              <a:ext cx="299" cy="597"/>
            </a:xfrm>
            <a:custGeom>
              <a:avLst/>
              <a:gdLst>
                <a:gd name="T0" fmla="*/ 0 w 599"/>
                <a:gd name="T1" fmla="*/ 0 h 1194"/>
                <a:gd name="T2" fmla="*/ 0 w 599"/>
                <a:gd name="T3" fmla="*/ 1 h 1194"/>
                <a:gd name="T4" fmla="*/ 0 w 599"/>
                <a:gd name="T5" fmla="*/ 1 h 1194"/>
                <a:gd name="T6" fmla="*/ 0 w 599"/>
                <a:gd name="T7" fmla="*/ 1 h 1194"/>
                <a:gd name="T8" fmla="*/ 0 w 599"/>
                <a:gd name="T9" fmla="*/ 1 h 1194"/>
                <a:gd name="T10" fmla="*/ 0 w 599"/>
                <a:gd name="T11" fmla="*/ 1 h 1194"/>
                <a:gd name="T12" fmla="*/ 0 w 599"/>
                <a:gd name="T13" fmla="*/ 1 h 1194"/>
                <a:gd name="T14" fmla="*/ 0 w 599"/>
                <a:gd name="T15" fmla="*/ 1 h 1194"/>
                <a:gd name="T16" fmla="*/ 0 w 599"/>
                <a:gd name="T17" fmla="*/ 1 h 1194"/>
                <a:gd name="T18" fmla="*/ 0 w 599"/>
                <a:gd name="T19" fmla="*/ 1 h 1194"/>
                <a:gd name="T20" fmla="*/ 0 w 599"/>
                <a:gd name="T21" fmla="*/ 1 h 1194"/>
                <a:gd name="T22" fmla="*/ 0 w 599"/>
                <a:gd name="T23" fmla="*/ 1 h 1194"/>
                <a:gd name="T24" fmla="*/ 0 w 599"/>
                <a:gd name="T25" fmla="*/ 1 h 1194"/>
                <a:gd name="T26" fmla="*/ 0 w 599"/>
                <a:gd name="T27" fmla="*/ 0 h 1194"/>
                <a:gd name="T28" fmla="*/ 0 w 599"/>
                <a:gd name="T29" fmla="*/ 0 h 11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99"/>
                <a:gd name="T46" fmla="*/ 0 h 1194"/>
                <a:gd name="T47" fmla="*/ 599 w 599"/>
                <a:gd name="T48" fmla="*/ 1194 h 119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99" h="1194">
                  <a:moveTo>
                    <a:pt x="0" y="0"/>
                  </a:moveTo>
                  <a:lnTo>
                    <a:pt x="104" y="798"/>
                  </a:lnTo>
                  <a:lnTo>
                    <a:pt x="64" y="899"/>
                  </a:lnTo>
                  <a:lnTo>
                    <a:pt x="97" y="956"/>
                  </a:lnTo>
                  <a:lnTo>
                    <a:pt x="21" y="1194"/>
                  </a:lnTo>
                  <a:lnTo>
                    <a:pt x="268" y="1194"/>
                  </a:lnTo>
                  <a:lnTo>
                    <a:pt x="325" y="983"/>
                  </a:lnTo>
                  <a:lnTo>
                    <a:pt x="266" y="873"/>
                  </a:lnTo>
                  <a:lnTo>
                    <a:pt x="325" y="810"/>
                  </a:lnTo>
                  <a:lnTo>
                    <a:pt x="329" y="747"/>
                  </a:lnTo>
                  <a:lnTo>
                    <a:pt x="597" y="838"/>
                  </a:lnTo>
                  <a:lnTo>
                    <a:pt x="599" y="722"/>
                  </a:lnTo>
                  <a:lnTo>
                    <a:pt x="99" y="55"/>
                  </a:lnTo>
                  <a:lnTo>
                    <a:pt x="0" y="0"/>
                  </a:lnTo>
                  <a:close/>
                </a:path>
              </a:pathLst>
            </a:custGeom>
            <a:solidFill>
              <a:srgbClr val="D9A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77" name="Freeform 81"/>
            <p:cNvSpPr>
              <a:spLocks/>
            </p:cNvSpPr>
            <p:nvPr/>
          </p:nvSpPr>
          <p:spPr bwMode="auto">
            <a:xfrm>
              <a:off x="506" y="3621"/>
              <a:ext cx="76" cy="170"/>
            </a:xfrm>
            <a:custGeom>
              <a:avLst/>
              <a:gdLst>
                <a:gd name="T0" fmla="*/ 1 w 152"/>
                <a:gd name="T1" fmla="*/ 0 h 340"/>
                <a:gd name="T2" fmla="*/ 1 w 152"/>
                <a:gd name="T3" fmla="*/ 1 h 340"/>
                <a:gd name="T4" fmla="*/ 1 w 152"/>
                <a:gd name="T5" fmla="*/ 1 h 340"/>
                <a:gd name="T6" fmla="*/ 1 w 152"/>
                <a:gd name="T7" fmla="*/ 1 h 340"/>
                <a:gd name="T8" fmla="*/ 1 w 152"/>
                <a:gd name="T9" fmla="*/ 1 h 340"/>
                <a:gd name="T10" fmla="*/ 1 w 152"/>
                <a:gd name="T11" fmla="*/ 1 h 340"/>
                <a:gd name="T12" fmla="*/ 1 w 152"/>
                <a:gd name="T13" fmla="*/ 1 h 340"/>
                <a:gd name="T14" fmla="*/ 1 w 152"/>
                <a:gd name="T15" fmla="*/ 1 h 340"/>
                <a:gd name="T16" fmla="*/ 1 w 152"/>
                <a:gd name="T17" fmla="*/ 1 h 340"/>
                <a:gd name="T18" fmla="*/ 1 w 152"/>
                <a:gd name="T19" fmla="*/ 1 h 340"/>
                <a:gd name="T20" fmla="*/ 1 w 152"/>
                <a:gd name="T21" fmla="*/ 1 h 340"/>
                <a:gd name="T22" fmla="*/ 1 w 152"/>
                <a:gd name="T23" fmla="*/ 1 h 340"/>
                <a:gd name="T24" fmla="*/ 1 w 152"/>
                <a:gd name="T25" fmla="*/ 1 h 340"/>
                <a:gd name="T26" fmla="*/ 1 w 152"/>
                <a:gd name="T27" fmla="*/ 1 h 340"/>
                <a:gd name="T28" fmla="*/ 1 w 152"/>
                <a:gd name="T29" fmla="*/ 1 h 340"/>
                <a:gd name="T30" fmla="*/ 1 w 152"/>
                <a:gd name="T31" fmla="*/ 1 h 340"/>
                <a:gd name="T32" fmla="*/ 1 w 152"/>
                <a:gd name="T33" fmla="*/ 1 h 340"/>
                <a:gd name="T34" fmla="*/ 1 w 152"/>
                <a:gd name="T35" fmla="*/ 1 h 340"/>
                <a:gd name="T36" fmla="*/ 1 w 152"/>
                <a:gd name="T37" fmla="*/ 1 h 340"/>
                <a:gd name="T38" fmla="*/ 1 w 152"/>
                <a:gd name="T39" fmla="*/ 1 h 340"/>
                <a:gd name="T40" fmla="*/ 1 w 152"/>
                <a:gd name="T41" fmla="*/ 1 h 340"/>
                <a:gd name="T42" fmla="*/ 1 w 152"/>
                <a:gd name="T43" fmla="*/ 1 h 340"/>
                <a:gd name="T44" fmla="*/ 1 w 152"/>
                <a:gd name="T45" fmla="*/ 1 h 340"/>
                <a:gd name="T46" fmla="*/ 1 w 152"/>
                <a:gd name="T47" fmla="*/ 1 h 340"/>
                <a:gd name="T48" fmla="*/ 1 w 152"/>
                <a:gd name="T49" fmla="*/ 1 h 340"/>
                <a:gd name="T50" fmla="*/ 1 w 152"/>
                <a:gd name="T51" fmla="*/ 1 h 340"/>
                <a:gd name="T52" fmla="*/ 1 w 152"/>
                <a:gd name="T53" fmla="*/ 1 h 340"/>
                <a:gd name="T54" fmla="*/ 1 w 152"/>
                <a:gd name="T55" fmla="*/ 1 h 340"/>
                <a:gd name="T56" fmla="*/ 1 w 152"/>
                <a:gd name="T57" fmla="*/ 1 h 340"/>
                <a:gd name="T58" fmla="*/ 1 w 152"/>
                <a:gd name="T59" fmla="*/ 1 h 340"/>
                <a:gd name="T60" fmla="*/ 1 w 152"/>
                <a:gd name="T61" fmla="*/ 1 h 340"/>
                <a:gd name="T62" fmla="*/ 1 w 152"/>
                <a:gd name="T63" fmla="*/ 1 h 340"/>
                <a:gd name="T64" fmla="*/ 1 w 152"/>
                <a:gd name="T65" fmla="*/ 1 h 340"/>
                <a:gd name="T66" fmla="*/ 1 w 152"/>
                <a:gd name="T67" fmla="*/ 1 h 340"/>
                <a:gd name="T68" fmla="*/ 1 w 152"/>
                <a:gd name="T69" fmla="*/ 1 h 340"/>
                <a:gd name="T70" fmla="*/ 1 w 152"/>
                <a:gd name="T71" fmla="*/ 1 h 340"/>
                <a:gd name="T72" fmla="*/ 1 w 152"/>
                <a:gd name="T73" fmla="*/ 1 h 340"/>
                <a:gd name="T74" fmla="*/ 1 w 152"/>
                <a:gd name="T75" fmla="*/ 1 h 340"/>
                <a:gd name="T76" fmla="*/ 1 w 152"/>
                <a:gd name="T77" fmla="*/ 1 h 340"/>
                <a:gd name="T78" fmla="*/ 1 w 152"/>
                <a:gd name="T79" fmla="*/ 1 h 340"/>
                <a:gd name="T80" fmla="*/ 1 w 152"/>
                <a:gd name="T81" fmla="*/ 1 h 340"/>
                <a:gd name="T82" fmla="*/ 0 w 152"/>
                <a:gd name="T83" fmla="*/ 1 h 340"/>
                <a:gd name="T84" fmla="*/ 0 w 152"/>
                <a:gd name="T85" fmla="*/ 1 h 340"/>
                <a:gd name="T86" fmla="*/ 0 w 152"/>
                <a:gd name="T87" fmla="*/ 1 h 340"/>
                <a:gd name="T88" fmla="*/ 1 w 152"/>
                <a:gd name="T89" fmla="*/ 1 h 340"/>
                <a:gd name="T90" fmla="*/ 1 w 152"/>
                <a:gd name="T91" fmla="*/ 1 h 340"/>
                <a:gd name="T92" fmla="*/ 1 w 152"/>
                <a:gd name="T93" fmla="*/ 1 h 340"/>
                <a:gd name="T94" fmla="*/ 1 w 152"/>
                <a:gd name="T95" fmla="*/ 1 h 340"/>
                <a:gd name="T96" fmla="*/ 1 w 152"/>
                <a:gd name="T97" fmla="*/ 0 h 340"/>
                <a:gd name="T98" fmla="*/ 1 w 152"/>
                <a:gd name="T99" fmla="*/ 0 h 34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52"/>
                <a:gd name="T151" fmla="*/ 0 h 340"/>
                <a:gd name="T152" fmla="*/ 152 w 152"/>
                <a:gd name="T153" fmla="*/ 340 h 34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52" h="340">
                  <a:moveTo>
                    <a:pt x="50" y="0"/>
                  </a:moveTo>
                  <a:lnTo>
                    <a:pt x="48" y="2"/>
                  </a:lnTo>
                  <a:lnTo>
                    <a:pt x="48" y="9"/>
                  </a:lnTo>
                  <a:lnTo>
                    <a:pt x="48" y="19"/>
                  </a:lnTo>
                  <a:lnTo>
                    <a:pt x="48" y="32"/>
                  </a:lnTo>
                  <a:lnTo>
                    <a:pt x="48" y="45"/>
                  </a:lnTo>
                  <a:lnTo>
                    <a:pt x="50" y="60"/>
                  </a:lnTo>
                  <a:lnTo>
                    <a:pt x="54" y="74"/>
                  </a:lnTo>
                  <a:lnTo>
                    <a:pt x="57" y="87"/>
                  </a:lnTo>
                  <a:lnTo>
                    <a:pt x="61" y="99"/>
                  </a:lnTo>
                  <a:lnTo>
                    <a:pt x="67" y="104"/>
                  </a:lnTo>
                  <a:lnTo>
                    <a:pt x="74" y="108"/>
                  </a:lnTo>
                  <a:lnTo>
                    <a:pt x="86" y="106"/>
                  </a:lnTo>
                  <a:lnTo>
                    <a:pt x="97" y="97"/>
                  </a:lnTo>
                  <a:lnTo>
                    <a:pt x="112" y="79"/>
                  </a:lnTo>
                  <a:lnTo>
                    <a:pt x="130" y="57"/>
                  </a:lnTo>
                  <a:lnTo>
                    <a:pt x="152" y="24"/>
                  </a:lnTo>
                  <a:lnTo>
                    <a:pt x="152" y="30"/>
                  </a:lnTo>
                  <a:lnTo>
                    <a:pt x="152" y="40"/>
                  </a:lnTo>
                  <a:lnTo>
                    <a:pt x="152" y="53"/>
                  </a:lnTo>
                  <a:lnTo>
                    <a:pt x="150" y="66"/>
                  </a:lnTo>
                  <a:lnTo>
                    <a:pt x="149" y="83"/>
                  </a:lnTo>
                  <a:lnTo>
                    <a:pt x="145" y="102"/>
                  </a:lnTo>
                  <a:lnTo>
                    <a:pt x="143" y="125"/>
                  </a:lnTo>
                  <a:lnTo>
                    <a:pt x="135" y="148"/>
                  </a:lnTo>
                  <a:lnTo>
                    <a:pt x="128" y="173"/>
                  </a:lnTo>
                  <a:lnTo>
                    <a:pt x="118" y="199"/>
                  </a:lnTo>
                  <a:lnTo>
                    <a:pt x="109" y="228"/>
                  </a:lnTo>
                  <a:lnTo>
                    <a:pt x="95" y="254"/>
                  </a:lnTo>
                  <a:lnTo>
                    <a:pt x="78" y="283"/>
                  </a:lnTo>
                  <a:lnTo>
                    <a:pt x="61" y="311"/>
                  </a:lnTo>
                  <a:lnTo>
                    <a:pt x="38" y="340"/>
                  </a:lnTo>
                  <a:lnTo>
                    <a:pt x="36" y="336"/>
                  </a:lnTo>
                  <a:lnTo>
                    <a:pt x="35" y="332"/>
                  </a:lnTo>
                  <a:lnTo>
                    <a:pt x="29" y="323"/>
                  </a:lnTo>
                  <a:lnTo>
                    <a:pt x="25" y="311"/>
                  </a:lnTo>
                  <a:lnTo>
                    <a:pt x="19" y="296"/>
                  </a:lnTo>
                  <a:lnTo>
                    <a:pt x="14" y="281"/>
                  </a:lnTo>
                  <a:lnTo>
                    <a:pt x="8" y="262"/>
                  </a:lnTo>
                  <a:lnTo>
                    <a:pt x="6" y="241"/>
                  </a:lnTo>
                  <a:lnTo>
                    <a:pt x="0" y="214"/>
                  </a:lnTo>
                  <a:lnTo>
                    <a:pt x="0" y="190"/>
                  </a:lnTo>
                  <a:lnTo>
                    <a:pt x="0" y="161"/>
                  </a:lnTo>
                  <a:lnTo>
                    <a:pt x="2" y="133"/>
                  </a:lnTo>
                  <a:lnTo>
                    <a:pt x="8" y="100"/>
                  </a:lnTo>
                  <a:lnTo>
                    <a:pt x="17" y="68"/>
                  </a:lnTo>
                  <a:lnTo>
                    <a:pt x="31" y="34"/>
                  </a:lnTo>
                  <a:lnTo>
                    <a:pt x="5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6878" name="Freeform 82"/>
            <p:cNvSpPr>
              <a:spLocks/>
            </p:cNvSpPr>
            <p:nvPr/>
          </p:nvSpPr>
          <p:spPr bwMode="auto">
            <a:xfrm>
              <a:off x="922" y="3690"/>
              <a:ext cx="153" cy="101"/>
            </a:xfrm>
            <a:custGeom>
              <a:avLst/>
              <a:gdLst>
                <a:gd name="T0" fmla="*/ 1 w 306"/>
                <a:gd name="T1" fmla="*/ 0 h 202"/>
                <a:gd name="T2" fmla="*/ 1 w 306"/>
                <a:gd name="T3" fmla="*/ 0 h 202"/>
                <a:gd name="T4" fmla="*/ 1 w 306"/>
                <a:gd name="T5" fmla="*/ 1 h 202"/>
                <a:gd name="T6" fmla="*/ 1 w 306"/>
                <a:gd name="T7" fmla="*/ 1 h 202"/>
                <a:gd name="T8" fmla="*/ 1 w 306"/>
                <a:gd name="T9" fmla="*/ 1 h 202"/>
                <a:gd name="T10" fmla="*/ 1 w 306"/>
                <a:gd name="T11" fmla="*/ 1 h 202"/>
                <a:gd name="T12" fmla="*/ 1 w 306"/>
                <a:gd name="T13" fmla="*/ 1 h 202"/>
                <a:gd name="T14" fmla="*/ 1 w 306"/>
                <a:gd name="T15" fmla="*/ 1 h 202"/>
                <a:gd name="T16" fmla="*/ 1 w 306"/>
                <a:gd name="T17" fmla="*/ 1 h 202"/>
                <a:gd name="T18" fmla="*/ 1 w 306"/>
                <a:gd name="T19" fmla="*/ 1 h 202"/>
                <a:gd name="T20" fmla="*/ 1 w 306"/>
                <a:gd name="T21" fmla="*/ 1 h 202"/>
                <a:gd name="T22" fmla="*/ 1 w 306"/>
                <a:gd name="T23" fmla="*/ 1 h 202"/>
                <a:gd name="T24" fmla="*/ 1 w 306"/>
                <a:gd name="T25" fmla="*/ 1 h 202"/>
                <a:gd name="T26" fmla="*/ 1 w 306"/>
                <a:gd name="T27" fmla="*/ 1 h 202"/>
                <a:gd name="T28" fmla="*/ 1 w 306"/>
                <a:gd name="T29" fmla="*/ 1 h 202"/>
                <a:gd name="T30" fmla="*/ 1 w 306"/>
                <a:gd name="T31" fmla="*/ 1 h 202"/>
                <a:gd name="T32" fmla="*/ 1 w 306"/>
                <a:gd name="T33" fmla="*/ 1 h 202"/>
                <a:gd name="T34" fmla="*/ 1 w 306"/>
                <a:gd name="T35" fmla="*/ 1 h 202"/>
                <a:gd name="T36" fmla="*/ 1 w 306"/>
                <a:gd name="T37" fmla="*/ 1 h 202"/>
                <a:gd name="T38" fmla="*/ 1 w 306"/>
                <a:gd name="T39" fmla="*/ 1 h 202"/>
                <a:gd name="T40" fmla="*/ 1 w 306"/>
                <a:gd name="T41" fmla="*/ 1 h 202"/>
                <a:gd name="T42" fmla="*/ 1 w 306"/>
                <a:gd name="T43" fmla="*/ 1 h 202"/>
                <a:gd name="T44" fmla="*/ 1 w 306"/>
                <a:gd name="T45" fmla="*/ 1 h 202"/>
                <a:gd name="T46" fmla="*/ 1 w 306"/>
                <a:gd name="T47" fmla="*/ 1 h 202"/>
                <a:gd name="T48" fmla="*/ 1 w 306"/>
                <a:gd name="T49" fmla="*/ 1 h 202"/>
                <a:gd name="T50" fmla="*/ 1 w 306"/>
                <a:gd name="T51" fmla="*/ 1 h 202"/>
                <a:gd name="T52" fmla="*/ 1 w 306"/>
                <a:gd name="T53" fmla="*/ 1 h 202"/>
                <a:gd name="T54" fmla="*/ 1 w 306"/>
                <a:gd name="T55" fmla="*/ 1 h 202"/>
                <a:gd name="T56" fmla="*/ 1 w 306"/>
                <a:gd name="T57" fmla="*/ 1 h 202"/>
                <a:gd name="T58" fmla="*/ 0 w 306"/>
                <a:gd name="T59" fmla="*/ 1 h 202"/>
                <a:gd name="T60" fmla="*/ 0 w 306"/>
                <a:gd name="T61" fmla="*/ 1 h 202"/>
                <a:gd name="T62" fmla="*/ 1 w 306"/>
                <a:gd name="T63" fmla="*/ 1 h 202"/>
                <a:gd name="T64" fmla="*/ 1 w 306"/>
                <a:gd name="T65" fmla="*/ 1 h 202"/>
                <a:gd name="T66" fmla="*/ 1 w 306"/>
                <a:gd name="T67" fmla="*/ 1 h 202"/>
                <a:gd name="T68" fmla="*/ 1 w 306"/>
                <a:gd name="T69" fmla="*/ 1 h 202"/>
                <a:gd name="T70" fmla="*/ 1 w 306"/>
                <a:gd name="T71" fmla="*/ 0 h 202"/>
                <a:gd name="T72" fmla="*/ 1 w 306"/>
                <a:gd name="T73" fmla="*/ 0 h 20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06"/>
                <a:gd name="T112" fmla="*/ 0 h 202"/>
                <a:gd name="T113" fmla="*/ 306 w 306"/>
                <a:gd name="T114" fmla="*/ 202 h 20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06" h="202">
                  <a:moveTo>
                    <a:pt x="36" y="0"/>
                  </a:moveTo>
                  <a:lnTo>
                    <a:pt x="36" y="0"/>
                  </a:lnTo>
                  <a:lnTo>
                    <a:pt x="40" y="8"/>
                  </a:lnTo>
                  <a:lnTo>
                    <a:pt x="40" y="10"/>
                  </a:lnTo>
                  <a:lnTo>
                    <a:pt x="44" y="16"/>
                  </a:lnTo>
                  <a:lnTo>
                    <a:pt x="47" y="23"/>
                  </a:lnTo>
                  <a:lnTo>
                    <a:pt x="53" y="29"/>
                  </a:lnTo>
                  <a:lnTo>
                    <a:pt x="59" y="35"/>
                  </a:lnTo>
                  <a:lnTo>
                    <a:pt x="66" y="40"/>
                  </a:lnTo>
                  <a:lnTo>
                    <a:pt x="78" y="48"/>
                  </a:lnTo>
                  <a:lnTo>
                    <a:pt x="89" y="56"/>
                  </a:lnTo>
                  <a:lnTo>
                    <a:pt x="101" y="63"/>
                  </a:lnTo>
                  <a:lnTo>
                    <a:pt x="116" y="71"/>
                  </a:lnTo>
                  <a:lnTo>
                    <a:pt x="133" y="76"/>
                  </a:lnTo>
                  <a:lnTo>
                    <a:pt x="154" y="84"/>
                  </a:lnTo>
                  <a:lnTo>
                    <a:pt x="306" y="172"/>
                  </a:lnTo>
                  <a:lnTo>
                    <a:pt x="302" y="196"/>
                  </a:lnTo>
                  <a:lnTo>
                    <a:pt x="163" y="198"/>
                  </a:lnTo>
                  <a:lnTo>
                    <a:pt x="72" y="134"/>
                  </a:lnTo>
                  <a:lnTo>
                    <a:pt x="72" y="202"/>
                  </a:lnTo>
                  <a:lnTo>
                    <a:pt x="36" y="202"/>
                  </a:lnTo>
                  <a:lnTo>
                    <a:pt x="30" y="111"/>
                  </a:lnTo>
                  <a:lnTo>
                    <a:pt x="27" y="109"/>
                  </a:lnTo>
                  <a:lnTo>
                    <a:pt x="19" y="103"/>
                  </a:lnTo>
                  <a:lnTo>
                    <a:pt x="15" y="97"/>
                  </a:lnTo>
                  <a:lnTo>
                    <a:pt x="11" y="94"/>
                  </a:lnTo>
                  <a:lnTo>
                    <a:pt x="8" y="86"/>
                  </a:lnTo>
                  <a:lnTo>
                    <a:pt x="4" y="80"/>
                  </a:lnTo>
                  <a:lnTo>
                    <a:pt x="2" y="71"/>
                  </a:lnTo>
                  <a:lnTo>
                    <a:pt x="0" y="63"/>
                  </a:lnTo>
                  <a:lnTo>
                    <a:pt x="0" y="54"/>
                  </a:lnTo>
                  <a:lnTo>
                    <a:pt x="4" y="44"/>
                  </a:lnTo>
                  <a:lnTo>
                    <a:pt x="8" y="33"/>
                  </a:lnTo>
                  <a:lnTo>
                    <a:pt x="15" y="23"/>
                  </a:lnTo>
                  <a:lnTo>
                    <a:pt x="25" y="10"/>
                  </a:lnTo>
                  <a:lnTo>
                    <a:pt x="3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grpSp>
      <p:sp>
        <p:nvSpPr>
          <p:cNvPr id="108550" name="AutoShape 2"/>
          <p:cNvSpPr>
            <a:spLocks noChangeArrowheads="1"/>
          </p:cNvSpPr>
          <p:nvPr/>
        </p:nvSpPr>
        <p:spPr bwMode="auto">
          <a:xfrm>
            <a:off x="2187575" y="3490913"/>
            <a:ext cx="3124200" cy="1406525"/>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0">
            <a:gsLst>
              <a:gs pos="0">
                <a:srgbClr val="9900CC"/>
              </a:gs>
              <a:gs pos="100000">
                <a:srgbClr val="E5BEF2"/>
              </a:gs>
            </a:gsLst>
            <a:lin ang="0" scaled="1"/>
          </a:gradFill>
          <a:ln w="9525">
            <a:solidFill>
              <a:srgbClr val="339933"/>
            </a:solidFill>
            <a:miter lim="800000"/>
            <a:headEnd/>
            <a:tailEnd/>
          </a:ln>
        </p:spPr>
        <p:txBody>
          <a:bodyPr>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spcBef>
                <a:spcPct val="0"/>
              </a:spcBef>
              <a:buFontTx/>
              <a:buNone/>
              <a:defRPr/>
            </a:pPr>
            <a:r>
              <a:rPr lang="es-ES_tradnl" altLang="es-MX" sz="2000" smtClean="0">
                <a:latin typeface="+mn-lt"/>
              </a:rPr>
              <a:t>Satisfacción </a:t>
            </a:r>
          </a:p>
          <a:p>
            <a:pPr>
              <a:spcBef>
                <a:spcPct val="0"/>
              </a:spcBef>
              <a:buFontTx/>
              <a:buNone/>
              <a:defRPr/>
            </a:pPr>
            <a:r>
              <a:rPr lang="es-ES_tradnl" altLang="es-MX" sz="2000" smtClean="0">
                <a:latin typeface="+mn-lt"/>
              </a:rPr>
              <a:t>del cliente</a:t>
            </a:r>
          </a:p>
        </p:txBody>
      </p:sp>
      <p:sp>
        <p:nvSpPr>
          <p:cNvPr id="2" name="1 CuadroTexto"/>
          <p:cNvSpPr txBox="1"/>
          <p:nvPr/>
        </p:nvSpPr>
        <p:spPr>
          <a:xfrm>
            <a:off x="1096809" y="1047750"/>
            <a:ext cx="5859463" cy="584200"/>
          </a:xfrm>
          <a:prstGeom prst="rect">
            <a:avLst/>
          </a:prstGeom>
          <a:noFill/>
        </p:spPr>
        <p:txBody>
          <a:bodyPr wrap="none">
            <a:spAutoFit/>
          </a:bodyPr>
          <a:lstStyle/>
          <a:p>
            <a:pPr>
              <a:defRPr/>
            </a:pPr>
            <a:r>
              <a:rPr lang="es-MX" sz="3200" b="1" dirty="0">
                <a:solidFill>
                  <a:schemeClr val="accent2">
                    <a:lumMod val="75000"/>
                  </a:schemeClr>
                </a:solidFill>
                <a:latin typeface="+mn-lt"/>
              </a:rPr>
              <a:t>8.2.-   SEGUIMIENTO Y MEDICIÓN</a:t>
            </a:r>
          </a:p>
        </p:txBody>
      </p:sp>
    </p:spTree>
    <p:extLst>
      <p:ext uri="{BB962C8B-B14F-4D97-AF65-F5344CB8AC3E}">
        <p14:creationId xmlns:p14="http://schemas.microsoft.com/office/powerpoint/2010/main" val="3323100461"/>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7826" name="Imagen 3"/>
          <p:cNvPicPr>
            <a:picLocks noChangeAspect="1"/>
          </p:cNvPicPr>
          <p:nvPr/>
        </p:nvPicPr>
        <p:blipFill>
          <a:blip r:embed="rId2" cstate="print">
            <a:extLst>
              <a:ext uri="{28A0092B-C50C-407E-A947-70E740481C1C}">
                <a14:useLocalDpi xmlns:a14="http://schemas.microsoft.com/office/drawing/2010/main" val="0"/>
              </a:ext>
            </a:extLst>
          </a:blip>
          <a:srcRect b="2940"/>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7827" name="Group 2"/>
          <p:cNvGrpSpPr>
            <a:grpSpLocks/>
          </p:cNvGrpSpPr>
          <p:nvPr/>
        </p:nvGrpSpPr>
        <p:grpSpPr bwMode="auto">
          <a:xfrm>
            <a:off x="2257425" y="1978025"/>
            <a:ext cx="5399088" cy="3738563"/>
            <a:chOff x="1056" y="960"/>
            <a:chExt cx="3673" cy="2627"/>
          </a:xfrm>
        </p:grpSpPr>
        <p:sp>
          <p:nvSpPr>
            <p:cNvPr id="109573" name="Freeform 3"/>
            <p:cNvSpPr>
              <a:spLocks/>
            </p:cNvSpPr>
            <p:nvPr/>
          </p:nvSpPr>
          <p:spPr bwMode="auto">
            <a:xfrm>
              <a:off x="2897" y="960"/>
              <a:ext cx="1832" cy="1606"/>
            </a:xfrm>
            <a:custGeom>
              <a:avLst/>
              <a:gdLst>
                <a:gd name="T0" fmla="*/ 0 w 1397"/>
                <a:gd name="T1" fmla="*/ 0 h 1360"/>
                <a:gd name="T2" fmla="*/ 9316 w 1397"/>
                <a:gd name="T3" fmla="*/ 3477 h 1360"/>
                <a:gd name="T4" fmla="*/ 8479 w 1397"/>
                <a:gd name="T5" fmla="*/ 3507 h 1360"/>
                <a:gd name="T6" fmla="*/ 8454 w 1397"/>
                <a:gd name="T7" fmla="*/ 3588 h 1360"/>
                <a:gd name="T8" fmla="*/ 8490 w 1397"/>
                <a:gd name="T9" fmla="*/ 3684 h 1360"/>
                <a:gd name="T10" fmla="*/ 8559 w 1397"/>
                <a:gd name="T11" fmla="*/ 3798 h 1360"/>
                <a:gd name="T12" fmla="*/ 8595 w 1397"/>
                <a:gd name="T13" fmla="*/ 3913 h 1360"/>
                <a:gd name="T14" fmla="*/ 8584 w 1397"/>
                <a:gd name="T15" fmla="*/ 4016 h 1360"/>
                <a:gd name="T16" fmla="*/ 8520 w 1397"/>
                <a:gd name="T17" fmla="*/ 4122 h 1360"/>
                <a:gd name="T18" fmla="*/ 8360 w 1397"/>
                <a:gd name="T19" fmla="*/ 4211 h 1360"/>
                <a:gd name="T20" fmla="*/ 8197 w 1397"/>
                <a:gd name="T21" fmla="*/ 4276 h 1360"/>
                <a:gd name="T22" fmla="*/ 7986 w 1397"/>
                <a:gd name="T23" fmla="*/ 4322 h 1360"/>
                <a:gd name="T24" fmla="*/ 7714 w 1397"/>
                <a:gd name="T25" fmla="*/ 4350 h 1360"/>
                <a:gd name="T26" fmla="*/ 7483 w 1397"/>
                <a:gd name="T27" fmla="*/ 4354 h 1360"/>
                <a:gd name="T28" fmla="*/ 7285 w 1397"/>
                <a:gd name="T29" fmla="*/ 4342 h 1360"/>
                <a:gd name="T30" fmla="*/ 7071 w 1397"/>
                <a:gd name="T31" fmla="*/ 4308 h 1360"/>
                <a:gd name="T32" fmla="*/ 6903 w 1397"/>
                <a:gd name="T33" fmla="*/ 4255 h 1360"/>
                <a:gd name="T34" fmla="*/ 6734 w 1397"/>
                <a:gd name="T35" fmla="*/ 4178 h 1360"/>
                <a:gd name="T36" fmla="*/ 6612 w 1397"/>
                <a:gd name="T37" fmla="*/ 4087 h 1360"/>
                <a:gd name="T38" fmla="*/ 6535 w 1397"/>
                <a:gd name="T39" fmla="*/ 3961 h 1360"/>
                <a:gd name="T40" fmla="*/ 6569 w 1397"/>
                <a:gd name="T41" fmla="*/ 3839 h 1360"/>
                <a:gd name="T42" fmla="*/ 6637 w 1397"/>
                <a:gd name="T43" fmla="*/ 3716 h 1360"/>
                <a:gd name="T44" fmla="*/ 6687 w 1397"/>
                <a:gd name="T45" fmla="*/ 3590 h 1360"/>
                <a:gd name="T46" fmla="*/ 6684 w 1397"/>
                <a:gd name="T47" fmla="*/ 3533 h 1360"/>
                <a:gd name="T48" fmla="*/ 5110 w 1397"/>
                <a:gd name="T49" fmla="*/ 3502 h 1360"/>
                <a:gd name="T50" fmla="*/ 5121 w 1397"/>
                <a:gd name="T51" fmla="*/ 3297 h 1360"/>
                <a:gd name="T52" fmla="*/ 5092 w 1397"/>
                <a:gd name="T53" fmla="*/ 3161 h 1360"/>
                <a:gd name="T54" fmla="*/ 5032 w 1397"/>
                <a:gd name="T55" fmla="*/ 3076 h 1360"/>
                <a:gd name="T56" fmla="*/ 4898 w 1397"/>
                <a:gd name="T57" fmla="*/ 3012 h 1360"/>
                <a:gd name="T58" fmla="*/ 4717 w 1397"/>
                <a:gd name="T59" fmla="*/ 2969 h 1360"/>
                <a:gd name="T60" fmla="*/ 4505 w 1397"/>
                <a:gd name="T61" fmla="*/ 2958 h 1360"/>
                <a:gd name="T62" fmla="*/ 4181 w 1397"/>
                <a:gd name="T63" fmla="*/ 2966 h 1360"/>
                <a:gd name="T64" fmla="*/ 3888 w 1397"/>
                <a:gd name="T65" fmla="*/ 2978 h 1360"/>
                <a:gd name="T66" fmla="*/ 3579 w 1397"/>
                <a:gd name="T67" fmla="*/ 2978 h 1360"/>
                <a:gd name="T68" fmla="*/ 3276 w 1397"/>
                <a:gd name="T69" fmla="*/ 2950 h 1360"/>
                <a:gd name="T70" fmla="*/ 3037 w 1397"/>
                <a:gd name="T71" fmla="*/ 2884 h 1360"/>
                <a:gd name="T72" fmla="*/ 2898 w 1397"/>
                <a:gd name="T73" fmla="*/ 2794 h 1360"/>
                <a:gd name="T74" fmla="*/ 2840 w 1397"/>
                <a:gd name="T75" fmla="*/ 2675 h 1360"/>
                <a:gd name="T76" fmla="*/ 2854 w 1397"/>
                <a:gd name="T77" fmla="*/ 2538 h 1360"/>
                <a:gd name="T78" fmla="*/ 2808 w 1397"/>
                <a:gd name="T79" fmla="*/ 2413 h 1360"/>
                <a:gd name="T80" fmla="*/ 2745 w 1397"/>
                <a:gd name="T81" fmla="*/ 2337 h 1360"/>
                <a:gd name="T82" fmla="*/ 2650 w 1397"/>
                <a:gd name="T83" fmla="*/ 2285 h 1360"/>
                <a:gd name="T84" fmla="*/ 2419 w 1397"/>
                <a:gd name="T85" fmla="*/ 2234 h 1360"/>
                <a:gd name="T86" fmla="*/ 2121 w 1397"/>
                <a:gd name="T87" fmla="*/ 2196 h 1360"/>
                <a:gd name="T88" fmla="*/ 1795 w 1397"/>
                <a:gd name="T89" fmla="*/ 2173 h 1360"/>
                <a:gd name="T90" fmla="*/ 1541 w 1397"/>
                <a:gd name="T91" fmla="*/ 2129 h 1360"/>
                <a:gd name="T92" fmla="*/ 1321 w 1397"/>
                <a:gd name="T93" fmla="*/ 2072 h 1360"/>
                <a:gd name="T94" fmla="*/ 1147 w 1397"/>
                <a:gd name="T95" fmla="*/ 1992 h 1360"/>
                <a:gd name="T96" fmla="*/ 1033 w 1397"/>
                <a:gd name="T97" fmla="*/ 1891 h 1360"/>
                <a:gd name="T98" fmla="*/ 1010 w 1397"/>
                <a:gd name="T99" fmla="*/ 1775 h 1360"/>
                <a:gd name="T100" fmla="*/ 1081 w 1397"/>
                <a:gd name="T101" fmla="*/ 1651 h 1360"/>
                <a:gd name="T102" fmla="*/ 1142 w 1397"/>
                <a:gd name="T103" fmla="*/ 1514 h 1360"/>
                <a:gd name="T104" fmla="*/ 1187 w 1397"/>
                <a:gd name="T105" fmla="*/ 1383 h 1360"/>
                <a:gd name="T106" fmla="*/ 1142 w 1397"/>
                <a:gd name="T107" fmla="*/ 1248 h 1360"/>
                <a:gd name="T108" fmla="*/ 1028 w 1397"/>
                <a:gd name="T109" fmla="*/ 1130 h 1360"/>
                <a:gd name="T110" fmla="*/ 913 w 1397"/>
                <a:gd name="T111" fmla="*/ 1057 h 1360"/>
                <a:gd name="T112" fmla="*/ 768 w 1397"/>
                <a:gd name="T113" fmla="*/ 990 h 1360"/>
                <a:gd name="T114" fmla="*/ 595 w 1397"/>
                <a:gd name="T115" fmla="*/ 944 h 1360"/>
                <a:gd name="T116" fmla="*/ 382 w 1397"/>
                <a:gd name="T117" fmla="*/ 913 h 1360"/>
                <a:gd name="T118" fmla="*/ 122 w 1397"/>
                <a:gd name="T119" fmla="*/ 910 h 13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397"/>
                <a:gd name="T181" fmla="*/ 0 h 1360"/>
                <a:gd name="T182" fmla="*/ 1397 w 1397"/>
                <a:gd name="T183" fmla="*/ 1360 h 13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397" h="1360">
                  <a:moveTo>
                    <a:pt x="0" y="284"/>
                  </a:moveTo>
                  <a:lnTo>
                    <a:pt x="0" y="0"/>
                  </a:lnTo>
                  <a:lnTo>
                    <a:pt x="1396" y="0"/>
                  </a:lnTo>
                  <a:lnTo>
                    <a:pt x="1397" y="1086"/>
                  </a:lnTo>
                  <a:lnTo>
                    <a:pt x="1276" y="1086"/>
                  </a:lnTo>
                  <a:lnTo>
                    <a:pt x="1271" y="1096"/>
                  </a:lnTo>
                  <a:lnTo>
                    <a:pt x="1267" y="1109"/>
                  </a:lnTo>
                  <a:lnTo>
                    <a:pt x="1267" y="1120"/>
                  </a:lnTo>
                  <a:lnTo>
                    <a:pt x="1269" y="1133"/>
                  </a:lnTo>
                  <a:lnTo>
                    <a:pt x="1273" y="1150"/>
                  </a:lnTo>
                  <a:lnTo>
                    <a:pt x="1278" y="1172"/>
                  </a:lnTo>
                  <a:lnTo>
                    <a:pt x="1283" y="1186"/>
                  </a:lnTo>
                  <a:lnTo>
                    <a:pt x="1287" y="1205"/>
                  </a:lnTo>
                  <a:lnTo>
                    <a:pt x="1289" y="1222"/>
                  </a:lnTo>
                  <a:lnTo>
                    <a:pt x="1289" y="1239"/>
                  </a:lnTo>
                  <a:lnTo>
                    <a:pt x="1287" y="1254"/>
                  </a:lnTo>
                  <a:lnTo>
                    <a:pt x="1283" y="1271"/>
                  </a:lnTo>
                  <a:lnTo>
                    <a:pt x="1277" y="1287"/>
                  </a:lnTo>
                  <a:lnTo>
                    <a:pt x="1267" y="1299"/>
                  </a:lnTo>
                  <a:lnTo>
                    <a:pt x="1254" y="1314"/>
                  </a:lnTo>
                  <a:lnTo>
                    <a:pt x="1241" y="1325"/>
                  </a:lnTo>
                  <a:lnTo>
                    <a:pt x="1229" y="1335"/>
                  </a:lnTo>
                  <a:lnTo>
                    <a:pt x="1214" y="1344"/>
                  </a:lnTo>
                  <a:lnTo>
                    <a:pt x="1197" y="1350"/>
                  </a:lnTo>
                  <a:lnTo>
                    <a:pt x="1176" y="1356"/>
                  </a:lnTo>
                  <a:lnTo>
                    <a:pt x="1157" y="1358"/>
                  </a:lnTo>
                  <a:lnTo>
                    <a:pt x="1140" y="1360"/>
                  </a:lnTo>
                  <a:lnTo>
                    <a:pt x="1122" y="1360"/>
                  </a:lnTo>
                  <a:lnTo>
                    <a:pt x="1105" y="1358"/>
                  </a:lnTo>
                  <a:lnTo>
                    <a:pt x="1092" y="1356"/>
                  </a:lnTo>
                  <a:lnTo>
                    <a:pt x="1076" y="1351"/>
                  </a:lnTo>
                  <a:lnTo>
                    <a:pt x="1060" y="1346"/>
                  </a:lnTo>
                  <a:lnTo>
                    <a:pt x="1048" y="1339"/>
                  </a:lnTo>
                  <a:lnTo>
                    <a:pt x="1035" y="1329"/>
                  </a:lnTo>
                  <a:lnTo>
                    <a:pt x="1023" y="1317"/>
                  </a:lnTo>
                  <a:lnTo>
                    <a:pt x="1010" y="1304"/>
                  </a:lnTo>
                  <a:lnTo>
                    <a:pt x="1000" y="1291"/>
                  </a:lnTo>
                  <a:lnTo>
                    <a:pt x="991" y="1276"/>
                  </a:lnTo>
                  <a:lnTo>
                    <a:pt x="985" y="1258"/>
                  </a:lnTo>
                  <a:lnTo>
                    <a:pt x="980" y="1237"/>
                  </a:lnTo>
                  <a:lnTo>
                    <a:pt x="980" y="1218"/>
                  </a:lnTo>
                  <a:lnTo>
                    <a:pt x="985" y="1199"/>
                  </a:lnTo>
                  <a:lnTo>
                    <a:pt x="990" y="1179"/>
                  </a:lnTo>
                  <a:lnTo>
                    <a:pt x="995" y="1160"/>
                  </a:lnTo>
                  <a:lnTo>
                    <a:pt x="1001" y="1138"/>
                  </a:lnTo>
                  <a:lnTo>
                    <a:pt x="1003" y="1121"/>
                  </a:lnTo>
                  <a:lnTo>
                    <a:pt x="1003" y="1111"/>
                  </a:lnTo>
                  <a:lnTo>
                    <a:pt x="1002" y="1103"/>
                  </a:lnTo>
                  <a:lnTo>
                    <a:pt x="998" y="1093"/>
                  </a:lnTo>
                  <a:lnTo>
                    <a:pt x="766" y="1093"/>
                  </a:lnTo>
                  <a:lnTo>
                    <a:pt x="769" y="1052"/>
                  </a:lnTo>
                  <a:lnTo>
                    <a:pt x="768" y="1029"/>
                  </a:lnTo>
                  <a:lnTo>
                    <a:pt x="766" y="1007"/>
                  </a:lnTo>
                  <a:lnTo>
                    <a:pt x="763" y="987"/>
                  </a:lnTo>
                  <a:lnTo>
                    <a:pt x="760" y="973"/>
                  </a:lnTo>
                  <a:lnTo>
                    <a:pt x="754" y="961"/>
                  </a:lnTo>
                  <a:lnTo>
                    <a:pt x="746" y="950"/>
                  </a:lnTo>
                  <a:lnTo>
                    <a:pt x="734" y="941"/>
                  </a:lnTo>
                  <a:lnTo>
                    <a:pt x="721" y="932"/>
                  </a:lnTo>
                  <a:lnTo>
                    <a:pt x="707" y="927"/>
                  </a:lnTo>
                  <a:lnTo>
                    <a:pt x="695" y="925"/>
                  </a:lnTo>
                  <a:lnTo>
                    <a:pt x="675" y="924"/>
                  </a:lnTo>
                  <a:lnTo>
                    <a:pt x="651" y="924"/>
                  </a:lnTo>
                  <a:lnTo>
                    <a:pt x="627" y="926"/>
                  </a:lnTo>
                  <a:lnTo>
                    <a:pt x="602" y="927"/>
                  </a:lnTo>
                  <a:lnTo>
                    <a:pt x="583" y="930"/>
                  </a:lnTo>
                  <a:lnTo>
                    <a:pt x="557" y="931"/>
                  </a:lnTo>
                  <a:lnTo>
                    <a:pt x="537" y="930"/>
                  </a:lnTo>
                  <a:lnTo>
                    <a:pt x="518" y="927"/>
                  </a:lnTo>
                  <a:lnTo>
                    <a:pt x="491" y="921"/>
                  </a:lnTo>
                  <a:lnTo>
                    <a:pt x="472" y="913"/>
                  </a:lnTo>
                  <a:lnTo>
                    <a:pt x="455" y="901"/>
                  </a:lnTo>
                  <a:lnTo>
                    <a:pt x="444" y="887"/>
                  </a:lnTo>
                  <a:lnTo>
                    <a:pt x="435" y="873"/>
                  </a:lnTo>
                  <a:lnTo>
                    <a:pt x="428" y="854"/>
                  </a:lnTo>
                  <a:lnTo>
                    <a:pt x="426" y="835"/>
                  </a:lnTo>
                  <a:lnTo>
                    <a:pt x="426" y="811"/>
                  </a:lnTo>
                  <a:lnTo>
                    <a:pt x="428" y="793"/>
                  </a:lnTo>
                  <a:lnTo>
                    <a:pt x="426" y="775"/>
                  </a:lnTo>
                  <a:lnTo>
                    <a:pt x="421" y="754"/>
                  </a:lnTo>
                  <a:lnTo>
                    <a:pt x="418" y="742"/>
                  </a:lnTo>
                  <a:lnTo>
                    <a:pt x="412" y="730"/>
                  </a:lnTo>
                  <a:lnTo>
                    <a:pt x="405" y="721"/>
                  </a:lnTo>
                  <a:lnTo>
                    <a:pt x="397" y="714"/>
                  </a:lnTo>
                  <a:lnTo>
                    <a:pt x="381" y="707"/>
                  </a:lnTo>
                  <a:lnTo>
                    <a:pt x="363" y="698"/>
                  </a:lnTo>
                  <a:lnTo>
                    <a:pt x="343" y="692"/>
                  </a:lnTo>
                  <a:lnTo>
                    <a:pt x="318" y="686"/>
                  </a:lnTo>
                  <a:lnTo>
                    <a:pt x="294" y="681"/>
                  </a:lnTo>
                  <a:lnTo>
                    <a:pt x="269" y="678"/>
                  </a:lnTo>
                  <a:lnTo>
                    <a:pt x="251" y="672"/>
                  </a:lnTo>
                  <a:lnTo>
                    <a:pt x="231" y="665"/>
                  </a:lnTo>
                  <a:lnTo>
                    <a:pt x="212" y="658"/>
                  </a:lnTo>
                  <a:lnTo>
                    <a:pt x="198" y="647"/>
                  </a:lnTo>
                  <a:lnTo>
                    <a:pt x="183" y="634"/>
                  </a:lnTo>
                  <a:lnTo>
                    <a:pt x="172" y="622"/>
                  </a:lnTo>
                  <a:lnTo>
                    <a:pt x="162" y="607"/>
                  </a:lnTo>
                  <a:lnTo>
                    <a:pt x="155" y="590"/>
                  </a:lnTo>
                  <a:lnTo>
                    <a:pt x="152" y="572"/>
                  </a:lnTo>
                  <a:lnTo>
                    <a:pt x="152" y="555"/>
                  </a:lnTo>
                  <a:lnTo>
                    <a:pt x="156" y="539"/>
                  </a:lnTo>
                  <a:lnTo>
                    <a:pt x="162" y="516"/>
                  </a:lnTo>
                  <a:lnTo>
                    <a:pt x="168" y="493"/>
                  </a:lnTo>
                  <a:lnTo>
                    <a:pt x="171" y="473"/>
                  </a:lnTo>
                  <a:lnTo>
                    <a:pt x="175" y="452"/>
                  </a:lnTo>
                  <a:lnTo>
                    <a:pt x="178" y="432"/>
                  </a:lnTo>
                  <a:lnTo>
                    <a:pt x="175" y="410"/>
                  </a:lnTo>
                  <a:lnTo>
                    <a:pt x="171" y="390"/>
                  </a:lnTo>
                  <a:lnTo>
                    <a:pt x="163" y="371"/>
                  </a:lnTo>
                  <a:lnTo>
                    <a:pt x="154" y="353"/>
                  </a:lnTo>
                  <a:lnTo>
                    <a:pt x="143" y="338"/>
                  </a:lnTo>
                  <a:lnTo>
                    <a:pt x="137" y="330"/>
                  </a:lnTo>
                  <a:lnTo>
                    <a:pt x="126" y="319"/>
                  </a:lnTo>
                  <a:lnTo>
                    <a:pt x="115" y="309"/>
                  </a:lnTo>
                  <a:lnTo>
                    <a:pt x="104" y="302"/>
                  </a:lnTo>
                  <a:lnTo>
                    <a:pt x="89" y="295"/>
                  </a:lnTo>
                  <a:lnTo>
                    <a:pt x="75" y="290"/>
                  </a:lnTo>
                  <a:lnTo>
                    <a:pt x="57" y="285"/>
                  </a:lnTo>
                  <a:lnTo>
                    <a:pt x="36" y="284"/>
                  </a:lnTo>
                  <a:lnTo>
                    <a:pt x="18" y="284"/>
                  </a:lnTo>
                  <a:lnTo>
                    <a:pt x="0" y="284"/>
                  </a:lnTo>
                  <a:close/>
                </a:path>
              </a:pathLst>
            </a:custGeom>
            <a:gradFill rotWithShape="0">
              <a:gsLst>
                <a:gs pos="0">
                  <a:srgbClr val="CC00FF"/>
                </a:gs>
                <a:gs pos="100000">
                  <a:srgbClr val="F6D2FF"/>
                </a:gs>
              </a:gsLst>
              <a:lin ang="5400000" scaled="1"/>
            </a:gradFill>
            <a:ln>
              <a:noFill/>
            </a:ln>
            <a:extLst>
              <a:ext uri="{91240B29-F687-4F45-9708-019B960494DF}">
                <a14:hiddenLine xmlns:a14="http://schemas.microsoft.com/office/drawing/2010/main" w="15875">
                  <a:solidFill>
                    <a:srgbClr val="000000"/>
                  </a:solidFill>
                  <a:round/>
                  <a:headEnd/>
                  <a:tailEnd/>
                </a14:hiddenLine>
              </a:ext>
            </a:extLst>
          </p:spPr>
          <p:txBody>
            <a:bodyPr/>
            <a:lstStyle/>
            <a:p>
              <a:pPr>
                <a:defRPr/>
              </a:pPr>
              <a:endParaRPr lang="es-MX" sz="2400">
                <a:latin typeface="+mn-lt"/>
              </a:endParaRPr>
            </a:p>
          </p:txBody>
        </p:sp>
        <p:sp>
          <p:nvSpPr>
            <p:cNvPr id="5" name="Freeform 4"/>
            <p:cNvSpPr>
              <a:spLocks/>
            </p:cNvSpPr>
            <p:nvPr/>
          </p:nvSpPr>
          <p:spPr bwMode="auto">
            <a:xfrm>
              <a:off x="2889" y="2242"/>
              <a:ext cx="1840" cy="1345"/>
            </a:xfrm>
            <a:custGeom>
              <a:avLst/>
              <a:gdLst/>
              <a:ahLst/>
              <a:cxnLst>
                <a:cxn ang="0">
                  <a:pos x="0" y="1139"/>
                </a:cxn>
                <a:cxn ang="0">
                  <a:pos x="1402" y="0"/>
                </a:cxn>
                <a:cxn ang="0">
                  <a:pos x="1271" y="21"/>
                </a:cxn>
                <a:cxn ang="0">
                  <a:pos x="1275" y="59"/>
                </a:cxn>
                <a:cxn ang="0">
                  <a:pos x="1289" y="110"/>
                </a:cxn>
                <a:cxn ang="0">
                  <a:pos x="1293" y="151"/>
                </a:cxn>
                <a:cxn ang="0">
                  <a:pos x="1284" y="194"/>
                </a:cxn>
                <a:cxn ang="0">
                  <a:pos x="1255" y="230"/>
                </a:cxn>
                <a:cxn ang="0">
                  <a:pos x="1219" y="257"/>
                </a:cxn>
                <a:cxn ang="0">
                  <a:pos x="1175" y="270"/>
                </a:cxn>
                <a:cxn ang="0">
                  <a:pos x="1112" y="269"/>
                </a:cxn>
                <a:cxn ang="0">
                  <a:pos x="1071" y="260"/>
                </a:cxn>
                <a:cxn ang="0">
                  <a:pos x="1030" y="231"/>
                </a:cxn>
                <a:cxn ang="0">
                  <a:pos x="1002" y="196"/>
                </a:cxn>
                <a:cxn ang="0">
                  <a:pos x="990" y="158"/>
                </a:cxn>
                <a:cxn ang="0">
                  <a:pos x="992" y="117"/>
                </a:cxn>
                <a:cxn ang="0">
                  <a:pos x="1002" y="80"/>
                </a:cxn>
                <a:cxn ang="0">
                  <a:pos x="1012" y="41"/>
                </a:cxn>
                <a:cxn ang="0">
                  <a:pos x="1007" y="5"/>
                </a:cxn>
                <a:cxn ang="0">
                  <a:pos x="774" y="45"/>
                </a:cxn>
                <a:cxn ang="0">
                  <a:pos x="770" y="95"/>
                </a:cxn>
                <a:cxn ang="0">
                  <a:pos x="768" y="138"/>
                </a:cxn>
                <a:cxn ang="0">
                  <a:pos x="757" y="174"/>
                </a:cxn>
                <a:cxn ang="0">
                  <a:pos x="736" y="198"/>
                </a:cxn>
                <a:cxn ang="0">
                  <a:pos x="707" y="212"/>
                </a:cxn>
                <a:cxn ang="0">
                  <a:pos x="675" y="215"/>
                </a:cxn>
                <a:cxn ang="0">
                  <a:pos x="635" y="213"/>
                </a:cxn>
                <a:cxn ang="0">
                  <a:pos x="598" y="210"/>
                </a:cxn>
                <a:cxn ang="0">
                  <a:pos x="552" y="208"/>
                </a:cxn>
                <a:cxn ang="0">
                  <a:pos x="511" y="213"/>
                </a:cxn>
                <a:cxn ang="0">
                  <a:pos x="474" y="227"/>
                </a:cxn>
                <a:cxn ang="0">
                  <a:pos x="446" y="253"/>
                </a:cxn>
                <a:cxn ang="0">
                  <a:pos x="430" y="284"/>
                </a:cxn>
                <a:cxn ang="0">
                  <a:pos x="430" y="321"/>
                </a:cxn>
                <a:cxn ang="0">
                  <a:pos x="430" y="361"/>
                </a:cxn>
                <a:cxn ang="0">
                  <a:pos x="421" y="393"/>
                </a:cxn>
                <a:cxn ang="0">
                  <a:pos x="404" y="420"/>
                </a:cxn>
                <a:cxn ang="0">
                  <a:pos x="369" y="438"/>
                </a:cxn>
                <a:cxn ang="0">
                  <a:pos x="332" y="449"/>
                </a:cxn>
                <a:cxn ang="0">
                  <a:pos x="287" y="459"/>
                </a:cxn>
                <a:cxn ang="0">
                  <a:pos x="247" y="469"/>
                </a:cxn>
                <a:cxn ang="0">
                  <a:pos x="213" y="482"/>
                </a:cxn>
                <a:cxn ang="0">
                  <a:pos x="188" y="501"/>
                </a:cxn>
                <a:cxn ang="0">
                  <a:pos x="166" y="532"/>
                </a:cxn>
                <a:cxn ang="0">
                  <a:pos x="155" y="569"/>
                </a:cxn>
                <a:cxn ang="0">
                  <a:pos x="160" y="608"/>
                </a:cxn>
                <a:cxn ang="0">
                  <a:pos x="172" y="656"/>
                </a:cxn>
                <a:cxn ang="0">
                  <a:pos x="179" y="698"/>
                </a:cxn>
                <a:cxn ang="0">
                  <a:pos x="177" y="738"/>
                </a:cxn>
                <a:cxn ang="0">
                  <a:pos x="166" y="774"/>
                </a:cxn>
                <a:cxn ang="0">
                  <a:pos x="149" y="810"/>
                </a:cxn>
                <a:cxn ang="0">
                  <a:pos x="121" y="850"/>
                </a:cxn>
                <a:cxn ang="0">
                  <a:pos x="93" y="876"/>
                </a:cxn>
                <a:cxn ang="0">
                  <a:pos x="64" y="891"/>
                </a:cxn>
                <a:cxn ang="0">
                  <a:pos x="20" y="900"/>
                </a:cxn>
              </a:cxnLst>
              <a:rect l="0" t="0" r="r" b="b"/>
              <a:pathLst>
                <a:path w="1403" h="1139">
                  <a:moveTo>
                    <a:pt x="0" y="900"/>
                  </a:moveTo>
                  <a:lnTo>
                    <a:pt x="0" y="1139"/>
                  </a:lnTo>
                  <a:lnTo>
                    <a:pt x="1403" y="1139"/>
                  </a:lnTo>
                  <a:lnTo>
                    <a:pt x="1402" y="0"/>
                  </a:lnTo>
                  <a:lnTo>
                    <a:pt x="1277" y="0"/>
                  </a:lnTo>
                  <a:lnTo>
                    <a:pt x="1271" y="21"/>
                  </a:lnTo>
                  <a:lnTo>
                    <a:pt x="1271" y="37"/>
                  </a:lnTo>
                  <a:lnTo>
                    <a:pt x="1275" y="59"/>
                  </a:lnTo>
                  <a:lnTo>
                    <a:pt x="1282" y="82"/>
                  </a:lnTo>
                  <a:lnTo>
                    <a:pt x="1289" y="110"/>
                  </a:lnTo>
                  <a:lnTo>
                    <a:pt x="1293" y="132"/>
                  </a:lnTo>
                  <a:lnTo>
                    <a:pt x="1293" y="151"/>
                  </a:lnTo>
                  <a:lnTo>
                    <a:pt x="1290" y="173"/>
                  </a:lnTo>
                  <a:lnTo>
                    <a:pt x="1284" y="194"/>
                  </a:lnTo>
                  <a:lnTo>
                    <a:pt x="1271" y="213"/>
                  </a:lnTo>
                  <a:lnTo>
                    <a:pt x="1255" y="230"/>
                  </a:lnTo>
                  <a:lnTo>
                    <a:pt x="1238" y="246"/>
                  </a:lnTo>
                  <a:lnTo>
                    <a:pt x="1219" y="257"/>
                  </a:lnTo>
                  <a:lnTo>
                    <a:pt x="1196" y="265"/>
                  </a:lnTo>
                  <a:lnTo>
                    <a:pt x="1175" y="270"/>
                  </a:lnTo>
                  <a:lnTo>
                    <a:pt x="1146" y="271"/>
                  </a:lnTo>
                  <a:lnTo>
                    <a:pt x="1112" y="269"/>
                  </a:lnTo>
                  <a:lnTo>
                    <a:pt x="1090" y="265"/>
                  </a:lnTo>
                  <a:lnTo>
                    <a:pt x="1071" y="260"/>
                  </a:lnTo>
                  <a:lnTo>
                    <a:pt x="1053" y="249"/>
                  </a:lnTo>
                  <a:lnTo>
                    <a:pt x="1030" y="231"/>
                  </a:lnTo>
                  <a:lnTo>
                    <a:pt x="1015" y="214"/>
                  </a:lnTo>
                  <a:lnTo>
                    <a:pt x="1002" y="196"/>
                  </a:lnTo>
                  <a:lnTo>
                    <a:pt x="995" y="177"/>
                  </a:lnTo>
                  <a:lnTo>
                    <a:pt x="990" y="158"/>
                  </a:lnTo>
                  <a:lnTo>
                    <a:pt x="990" y="138"/>
                  </a:lnTo>
                  <a:lnTo>
                    <a:pt x="992" y="117"/>
                  </a:lnTo>
                  <a:lnTo>
                    <a:pt x="997" y="98"/>
                  </a:lnTo>
                  <a:lnTo>
                    <a:pt x="1002" y="80"/>
                  </a:lnTo>
                  <a:lnTo>
                    <a:pt x="1008" y="60"/>
                  </a:lnTo>
                  <a:lnTo>
                    <a:pt x="1012" y="41"/>
                  </a:lnTo>
                  <a:lnTo>
                    <a:pt x="1012" y="24"/>
                  </a:lnTo>
                  <a:lnTo>
                    <a:pt x="1007" y="5"/>
                  </a:lnTo>
                  <a:lnTo>
                    <a:pt x="772" y="5"/>
                  </a:lnTo>
                  <a:lnTo>
                    <a:pt x="774" y="45"/>
                  </a:lnTo>
                  <a:lnTo>
                    <a:pt x="772" y="72"/>
                  </a:lnTo>
                  <a:lnTo>
                    <a:pt x="770" y="95"/>
                  </a:lnTo>
                  <a:lnTo>
                    <a:pt x="770" y="116"/>
                  </a:lnTo>
                  <a:lnTo>
                    <a:pt x="768" y="138"/>
                  </a:lnTo>
                  <a:lnTo>
                    <a:pt x="763" y="160"/>
                  </a:lnTo>
                  <a:lnTo>
                    <a:pt x="757" y="174"/>
                  </a:lnTo>
                  <a:lnTo>
                    <a:pt x="749" y="187"/>
                  </a:lnTo>
                  <a:lnTo>
                    <a:pt x="736" y="198"/>
                  </a:lnTo>
                  <a:lnTo>
                    <a:pt x="723" y="207"/>
                  </a:lnTo>
                  <a:lnTo>
                    <a:pt x="707" y="212"/>
                  </a:lnTo>
                  <a:lnTo>
                    <a:pt x="690" y="214"/>
                  </a:lnTo>
                  <a:lnTo>
                    <a:pt x="675" y="215"/>
                  </a:lnTo>
                  <a:lnTo>
                    <a:pt x="654" y="215"/>
                  </a:lnTo>
                  <a:lnTo>
                    <a:pt x="635" y="213"/>
                  </a:lnTo>
                  <a:lnTo>
                    <a:pt x="619" y="212"/>
                  </a:lnTo>
                  <a:lnTo>
                    <a:pt x="598" y="210"/>
                  </a:lnTo>
                  <a:lnTo>
                    <a:pt x="577" y="208"/>
                  </a:lnTo>
                  <a:lnTo>
                    <a:pt x="552" y="208"/>
                  </a:lnTo>
                  <a:lnTo>
                    <a:pt x="532" y="210"/>
                  </a:lnTo>
                  <a:lnTo>
                    <a:pt x="511" y="213"/>
                  </a:lnTo>
                  <a:lnTo>
                    <a:pt x="489" y="219"/>
                  </a:lnTo>
                  <a:lnTo>
                    <a:pt x="474" y="227"/>
                  </a:lnTo>
                  <a:lnTo>
                    <a:pt x="457" y="238"/>
                  </a:lnTo>
                  <a:lnTo>
                    <a:pt x="446" y="253"/>
                  </a:lnTo>
                  <a:lnTo>
                    <a:pt x="435" y="269"/>
                  </a:lnTo>
                  <a:lnTo>
                    <a:pt x="430" y="284"/>
                  </a:lnTo>
                  <a:lnTo>
                    <a:pt x="427" y="303"/>
                  </a:lnTo>
                  <a:lnTo>
                    <a:pt x="430" y="321"/>
                  </a:lnTo>
                  <a:lnTo>
                    <a:pt x="431" y="340"/>
                  </a:lnTo>
                  <a:lnTo>
                    <a:pt x="430" y="361"/>
                  </a:lnTo>
                  <a:lnTo>
                    <a:pt x="426" y="376"/>
                  </a:lnTo>
                  <a:lnTo>
                    <a:pt x="421" y="393"/>
                  </a:lnTo>
                  <a:lnTo>
                    <a:pt x="414" y="409"/>
                  </a:lnTo>
                  <a:lnTo>
                    <a:pt x="404" y="420"/>
                  </a:lnTo>
                  <a:lnTo>
                    <a:pt x="389" y="431"/>
                  </a:lnTo>
                  <a:lnTo>
                    <a:pt x="369" y="438"/>
                  </a:lnTo>
                  <a:lnTo>
                    <a:pt x="350" y="444"/>
                  </a:lnTo>
                  <a:lnTo>
                    <a:pt x="332" y="449"/>
                  </a:lnTo>
                  <a:lnTo>
                    <a:pt x="312" y="454"/>
                  </a:lnTo>
                  <a:lnTo>
                    <a:pt x="287" y="459"/>
                  </a:lnTo>
                  <a:lnTo>
                    <a:pt x="268" y="463"/>
                  </a:lnTo>
                  <a:lnTo>
                    <a:pt x="247" y="469"/>
                  </a:lnTo>
                  <a:lnTo>
                    <a:pt x="230" y="475"/>
                  </a:lnTo>
                  <a:lnTo>
                    <a:pt x="213" y="482"/>
                  </a:lnTo>
                  <a:lnTo>
                    <a:pt x="200" y="492"/>
                  </a:lnTo>
                  <a:lnTo>
                    <a:pt x="188" y="501"/>
                  </a:lnTo>
                  <a:lnTo>
                    <a:pt x="174" y="517"/>
                  </a:lnTo>
                  <a:lnTo>
                    <a:pt x="166" y="532"/>
                  </a:lnTo>
                  <a:lnTo>
                    <a:pt x="158" y="549"/>
                  </a:lnTo>
                  <a:lnTo>
                    <a:pt x="155" y="569"/>
                  </a:lnTo>
                  <a:lnTo>
                    <a:pt x="157" y="589"/>
                  </a:lnTo>
                  <a:lnTo>
                    <a:pt x="160" y="608"/>
                  </a:lnTo>
                  <a:lnTo>
                    <a:pt x="166" y="631"/>
                  </a:lnTo>
                  <a:lnTo>
                    <a:pt x="172" y="656"/>
                  </a:lnTo>
                  <a:lnTo>
                    <a:pt x="177" y="679"/>
                  </a:lnTo>
                  <a:lnTo>
                    <a:pt x="179" y="698"/>
                  </a:lnTo>
                  <a:lnTo>
                    <a:pt x="179" y="715"/>
                  </a:lnTo>
                  <a:lnTo>
                    <a:pt x="177" y="738"/>
                  </a:lnTo>
                  <a:lnTo>
                    <a:pt x="171" y="757"/>
                  </a:lnTo>
                  <a:lnTo>
                    <a:pt x="166" y="774"/>
                  </a:lnTo>
                  <a:lnTo>
                    <a:pt x="158" y="790"/>
                  </a:lnTo>
                  <a:lnTo>
                    <a:pt x="149" y="810"/>
                  </a:lnTo>
                  <a:lnTo>
                    <a:pt x="135" y="833"/>
                  </a:lnTo>
                  <a:lnTo>
                    <a:pt x="121" y="850"/>
                  </a:lnTo>
                  <a:lnTo>
                    <a:pt x="106" y="864"/>
                  </a:lnTo>
                  <a:lnTo>
                    <a:pt x="93" y="876"/>
                  </a:lnTo>
                  <a:lnTo>
                    <a:pt x="78" y="885"/>
                  </a:lnTo>
                  <a:lnTo>
                    <a:pt x="64" y="891"/>
                  </a:lnTo>
                  <a:lnTo>
                    <a:pt x="43" y="896"/>
                  </a:lnTo>
                  <a:lnTo>
                    <a:pt x="20" y="900"/>
                  </a:lnTo>
                  <a:lnTo>
                    <a:pt x="0" y="900"/>
                  </a:lnTo>
                  <a:close/>
                </a:path>
              </a:pathLst>
            </a:custGeom>
            <a:gradFill rotWithShape="0">
              <a:gsLst>
                <a:gs pos="0">
                  <a:schemeClr val="accent2">
                    <a:gamma/>
                    <a:tint val="33725"/>
                    <a:invGamma/>
                  </a:schemeClr>
                </a:gs>
                <a:gs pos="100000">
                  <a:schemeClr val="accent2"/>
                </a:gs>
              </a:gsLst>
              <a:lin ang="5400000" scaled="1"/>
            </a:gradFill>
            <a:ln w="15875">
              <a:noFill/>
              <a:prstDash val="solid"/>
              <a:round/>
              <a:headEnd/>
              <a:tailEnd/>
            </a:ln>
          </p:spPr>
          <p:txBody>
            <a:bodyPr/>
            <a:lstStyle/>
            <a:p>
              <a:pPr>
                <a:defRPr/>
              </a:pPr>
              <a:endParaRPr lang="es-ES" sz="2400">
                <a:latin typeface="+mn-lt"/>
              </a:endParaRPr>
            </a:p>
          </p:txBody>
        </p:sp>
        <p:sp>
          <p:nvSpPr>
            <p:cNvPr id="109575" name="Freeform 5"/>
            <p:cNvSpPr>
              <a:spLocks/>
            </p:cNvSpPr>
            <p:nvPr/>
          </p:nvSpPr>
          <p:spPr bwMode="auto">
            <a:xfrm>
              <a:off x="1056" y="1981"/>
              <a:ext cx="1833" cy="1606"/>
            </a:xfrm>
            <a:custGeom>
              <a:avLst/>
              <a:gdLst>
                <a:gd name="T0" fmla="*/ 9311 w 1398"/>
                <a:gd name="T1" fmla="*/ 4354 h 1360"/>
                <a:gd name="T2" fmla="*/ 0 w 1398"/>
                <a:gd name="T3" fmla="*/ 880 h 1360"/>
                <a:gd name="T4" fmla="*/ 847 w 1398"/>
                <a:gd name="T5" fmla="*/ 847 h 1360"/>
                <a:gd name="T6" fmla="*/ 863 w 1398"/>
                <a:gd name="T7" fmla="*/ 765 h 1360"/>
                <a:gd name="T8" fmla="*/ 830 w 1398"/>
                <a:gd name="T9" fmla="*/ 673 h 1360"/>
                <a:gd name="T10" fmla="*/ 758 w 1398"/>
                <a:gd name="T11" fmla="*/ 555 h 1360"/>
                <a:gd name="T12" fmla="*/ 722 w 1398"/>
                <a:gd name="T13" fmla="*/ 440 h 1360"/>
                <a:gd name="T14" fmla="*/ 733 w 1398"/>
                <a:gd name="T15" fmla="*/ 340 h 1360"/>
                <a:gd name="T16" fmla="*/ 797 w 1398"/>
                <a:gd name="T17" fmla="*/ 234 h 1360"/>
                <a:gd name="T18" fmla="*/ 949 w 1398"/>
                <a:gd name="T19" fmla="*/ 148 h 1360"/>
                <a:gd name="T20" fmla="*/ 1129 w 1398"/>
                <a:gd name="T21" fmla="*/ 76 h 1360"/>
                <a:gd name="T22" fmla="*/ 1332 w 1398"/>
                <a:gd name="T23" fmla="*/ 30 h 1360"/>
                <a:gd name="T24" fmla="*/ 1602 w 1398"/>
                <a:gd name="T25" fmla="*/ 1 h 1360"/>
                <a:gd name="T26" fmla="*/ 1841 w 1398"/>
                <a:gd name="T27" fmla="*/ 0 h 1360"/>
                <a:gd name="T28" fmla="*/ 2040 w 1398"/>
                <a:gd name="T29" fmla="*/ 13 h 1360"/>
                <a:gd name="T30" fmla="*/ 2245 w 1398"/>
                <a:gd name="T31" fmla="*/ 46 h 1360"/>
                <a:gd name="T32" fmla="*/ 2419 w 1398"/>
                <a:gd name="T33" fmla="*/ 93 h 1360"/>
                <a:gd name="T34" fmla="*/ 2576 w 1398"/>
                <a:gd name="T35" fmla="*/ 179 h 1360"/>
                <a:gd name="T36" fmla="*/ 2704 w 1398"/>
                <a:gd name="T37" fmla="*/ 268 h 1360"/>
                <a:gd name="T38" fmla="*/ 2777 w 1398"/>
                <a:gd name="T39" fmla="*/ 393 h 1360"/>
                <a:gd name="T40" fmla="*/ 2744 w 1398"/>
                <a:gd name="T41" fmla="*/ 516 h 1360"/>
                <a:gd name="T42" fmla="*/ 2680 w 1398"/>
                <a:gd name="T43" fmla="*/ 640 h 1360"/>
                <a:gd name="T44" fmla="*/ 2614 w 1398"/>
                <a:gd name="T45" fmla="*/ 764 h 1360"/>
                <a:gd name="T46" fmla="*/ 2637 w 1398"/>
                <a:gd name="T47" fmla="*/ 823 h 1360"/>
                <a:gd name="T48" fmla="*/ 4200 w 1398"/>
                <a:gd name="T49" fmla="*/ 854 h 1360"/>
                <a:gd name="T50" fmla="*/ 4160 w 1398"/>
                <a:gd name="T51" fmla="*/ 1082 h 1360"/>
                <a:gd name="T52" fmla="*/ 4177 w 1398"/>
                <a:gd name="T53" fmla="*/ 1219 h 1360"/>
                <a:gd name="T54" fmla="*/ 4217 w 1398"/>
                <a:gd name="T55" fmla="*/ 1358 h 1360"/>
                <a:gd name="T56" fmla="*/ 4324 w 1398"/>
                <a:gd name="T57" fmla="*/ 1444 h 1360"/>
                <a:gd name="T58" fmla="*/ 4492 w 1398"/>
                <a:gd name="T59" fmla="*/ 1503 h 1360"/>
                <a:gd name="T60" fmla="*/ 4703 w 1398"/>
                <a:gd name="T61" fmla="*/ 1535 h 1360"/>
                <a:gd name="T62" fmla="*/ 4946 w 1398"/>
                <a:gd name="T63" fmla="*/ 1539 h 1360"/>
                <a:gd name="T64" fmla="*/ 5178 w 1398"/>
                <a:gd name="T65" fmla="*/ 1525 h 1360"/>
                <a:gd name="T66" fmla="*/ 5469 w 1398"/>
                <a:gd name="T67" fmla="*/ 1509 h 1360"/>
                <a:gd name="T68" fmla="*/ 5766 w 1398"/>
                <a:gd name="T69" fmla="*/ 1519 h 1360"/>
                <a:gd name="T70" fmla="*/ 6041 w 1398"/>
                <a:gd name="T71" fmla="*/ 1555 h 1360"/>
                <a:gd name="T72" fmla="*/ 6267 w 1398"/>
                <a:gd name="T73" fmla="*/ 1613 h 1360"/>
                <a:gd name="T74" fmla="*/ 6402 w 1398"/>
                <a:gd name="T75" fmla="*/ 1705 h 1360"/>
                <a:gd name="T76" fmla="*/ 6464 w 1398"/>
                <a:gd name="T77" fmla="*/ 1817 h 1360"/>
                <a:gd name="T78" fmla="*/ 6438 w 1398"/>
                <a:gd name="T79" fmla="*/ 1943 h 1360"/>
                <a:gd name="T80" fmla="*/ 6464 w 1398"/>
                <a:gd name="T81" fmla="*/ 2056 h 1360"/>
                <a:gd name="T82" fmla="*/ 6551 w 1398"/>
                <a:gd name="T83" fmla="*/ 2159 h 1360"/>
                <a:gd name="T84" fmla="*/ 6708 w 1398"/>
                <a:gd name="T85" fmla="*/ 2230 h 1360"/>
                <a:gd name="T86" fmla="*/ 6974 w 1398"/>
                <a:gd name="T87" fmla="*/ 2268 h 1360"/>
                <a:gd name="T88" fmla="*/ 7231 w 1398"/>
                <a:gd name="T89" fmla="*/ 2303 h 1360"/>
                <a:gd name="T90" fmla="*/ 7531 w 1398"/>
                <a:gd name="T91" fmla="*/ 2329 h 1360"/>
                <a:gd name="T92" fmla="*/ 7773 w 1398"/>
                <a:gd name="T93" fmla="*/ 2366 h 1360"/>
                <a:gd name="T94" fmla="*/ 7982 w 1398"/>
                <a:gd name="T95" fmla="*/ 2422 h 1360"/>
                <a:gd name="T96" fmla="*/ 8149 w 1398"/>
                <a:gd name="T97" fmla="*/ 2503 h 1360"/>
                <a:gd name="T98" fmla="*/ 8256 w 1398"/>
                <a:gd name="T99" fmla="*/ 2600 h 1360"/>
                <a:gd name="T100" fmla="*/ 8260 w 1398"/>
                <a:gd name="T101" fmla="*/ 2731 h 1360"/>
                <a:gd name="T102" fmla="*/ 8207 w 1398"/>
                <a:gd name="T103" fmla="*/ 2868 h 1360"/>
                <a:gd name="T104" fmla="*/ 8129 w 1398"/>
                <a:gd name="T105" fmla="*/ 3023 h 1360"/>
                <a:gd name="T106" fmla="*/ 8111 w 1398"/>
                <a:gd name="T107" fmla="*/ 3135 h 1360"/>
                <a:gd name="T108" fmla="*/ 8166 w 1398"/>
                <a:gd name="T109" fmla="*/ 3271 h 1360"/>
                <a:gd name="T110" fmla="*/ 8266 w 1398"/>
                <a:gd name="T111" fmla="*/ 3364 h 1360"/>
                <a:gd name="T112" fmla="*/ 8441 w 1398"/>
                <a:gd name="T113" fmla="*/ 3465 h 1360"/>
                <a:gd name="T114" fmla="*/ 8669 w 1398"/>
                <a:gd name="T115" fmla="*/ 3540 h 1360"/>
                <a:gd name="T116" fmla="*/ 8901 w 1398"/>
                <a:gd name="T117" fmla="*/ 3578 h 1360"/>
                <a:gd name="T118" fmla="*/ 9165 w 1398"/>
                <a:gd name="T119" fmla="*/ 3590 h 13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398"/>
                <a:gd name="T181" fmla="*/ 0 h 1360"/>
                <a:gd name="T182" fmla="*/ 1398 w 1398"/>
                <a:gd name="T183" fmla="*/ 1360 h 13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398" h="1360">
                  <a:moveTo>
                    <a:pt x="1398" y="1120"/>
                  </a:moveTo>
                  <a:lnTo>
                    <a:pt x="1398" y="1360"/>
                  </a:lnTo>
                  <a:lnTo>
                    <a:pt x="2" y="1360"/>
                  </a:lnTo>
                  <a:lnTo>
                    <a:pt x="0" y="274"/>
                  </a:lnTo>
                  <a:lnTo>
                    <a:pt x="122" y="274"/>
                  </a:lnTo>
                  <a:lnTo>
                    <a:pt x="127" y="264"/>
                  </a:lnTo>
                  <a:lnTo>
                    <a:pt x="130" y="251"/>
                  </a:lnTo>
                  <a:lnTo>
                    <a:pt x="130" y="240"/>
                  </a:lnTo>
                  <a:lnTo>
                    <a:pt x="129" y="227"/>
                  </a:lnTo>
                  <a:lnTo>
                    <a:pt x="124" y="210"/>
                  </a:lnTo>
                  <a:lnTo>
                    <a:pt x="119" y="188"/>
                  </a:lnTo>
                  <a:lnTo>
                    <a:pt x="114" y="173"/>
                  </a:lnTo>
                  <a:lnTo>
                    <a:pt x="110" y="155"/>
                  </a:lnTo>
                  <a:lnTo>
                    <a:pt x="108" y="138"/>
                  </a:lnTo>
                  <a:lnTo>
                    <a:pt x="108" y="121"/>
                  </a:lnTo>
                  <a:lnTo>
                    <a:pt x="110" y="106"/>
                  </a:lnTo>
                  <a:lnTo>
                    <a:pt x="114" y="89"/>
                  </a:lnTo>
                  <a:lnTo>
                    <a:pt x="120" y="73"/>
                  </a:lnTo>
                  <a:lnTo>
                    <a:pt x="130" y="61"/>
                  </a:lnTo>
                  <a:lnTo>
                    <a:pt x="143" y="46"/>
                  </a:lnTo>
                  <a:lnTo>
                    <a:pt x="156" y="35"/>
                  </a:lnTo>
                  <a:lnTo>
                    <a:pt x="169" y="24"/>
                  </a:lnTo>
                  <a:lnTo>
                    <a:pt x="183" y="16"/>
                  </a:lnTo>
                  <a:lnTo>
                    <a:pt x="200" y="9"/>
                  </a:lnTo>
                  <a:lnTo>
                    <a:pt x="220" y="4"/>
                  </a:lnTo>
                  <a:lnTo>
                    <a:pt x="240" y="1"/>
                  </a:lnTo>
                  <a:lnTo>
                    <a:pt x="257" y="0"/>
                  </a:lnTo>
                  <a:lnTo>
                    <a:pt x="276" y="0"/>
                  </a:lnTo>
                  <a:lnTo>
                    <a:pt x="293" y="1"/>
                  </a:lnTo>
                  <a:lnTo>
                    <a:pt x="306" y="4"/>
                  </a:lnTo>
                  <a:lnTo>
                    <a:pt x="322" y="9"/>
                  </a:lnTo>
                  <a:lnTo>
                    <a:pt x="337" y="14"/>
                  </a:lnTo>
                  <a:lnTo>
                    <a:pt x="349" y="21"/>
                  </a:lnTo>
                  <a:lnTo>
                    <a:pt x="363" y="30"/>
                  </a:lnTo>
                  <a:lnTo>
                    <a:pt x="375" y="43"/>
                  </a:lnTo>
                  <a:lnTo>
                    <a:pt x="387" y="56"/>
                  </a:lnTo>
                  <a:lnTo>
                    <a:pt x="398" y="69"/>
                  </a:lnTo>
                  <a:lnTo>
                    <a:pt x="406" y="84"/>
                  </a:lnTo>
                  <a:lnTo>
                    <a:pt x="412" y="102"/>
                  </a:lnTo>
                  <a:lnTo>
                    <a:pt x="417" y="123"/>
                  </a:lnTo>
                  <a:lnTo>
                    <a:pt x="417" y="142"/>
                  </a:lnTo>
                  <a:lnTo>
                    <a:pt x="412" y="161"/>
                  </a:lnTo>
                  <a:lnTo>
                    <a:pt x="408" y="181"/>
                  </a:lnTo>
                  <a:lnTo>
                    <a:pt x="403" y="200"/>
                  </a:lnTo>
                  <a:lnTo>
                    <a:pt x="397" y="222"/>
                  </a:lnTo>
                  <a:lnTo>
                    <a:pt x="393" y="239"/>
                  </a:lnTo>
                  <a:lnTo>
                    <a:pt x="393" y="249"/>
                  </a:lnTo>
                  <a:lnTo>
                    <a:pt x="396" y="257"/>
                  </a:lnTo>
                  <a:lnTo>
                    <a:pt x="399" y="267"/>
                  </a:lnTo>
                  <a:lnTo>
                    <a:pt x="631" y="267"/>
                  </a:lnTo>
                  <a:lnTo>
                    <a:pt x="626" y="312"/>
                  </a:lnTo>
                  <a:lnTo>
                    <a:pt x="625" y="338"/>
                  </a:lnTo>
                  <a:lnTo>
                    <a:pt x="626" y="360"/>
                  </a:lnTo>
                  <a:lnTo>
                    <a:pt x="627" y="381"/>
                  </a:lnTo>
                  <a:lnTo>
                    <a:pt x="629" y="402"/>
                  </a:lnTo>
                  <a:lnTo>
                    <a:pt x="633" y="424"/>
                  </a:lnTo>
                  <a:lnTo>
                    <a:pt x="640" y="439"/>
                  </a:lnTo>
                  <a:lnTo>
                    <a:pt x="649" y="451"/>
                  </a:lnTo>
                  <a:lnTo>
                    <a:pt x="660" y="462"/>
                  </a:lnTo>
                  <a:lnTo>
                    <a:pt x="674" y="470"/>
                  </a:lnTo>
                  <a:lnTo>
                    <a:pt x="690" y="476"/>
                  </a:lnTo>
                  <a:lnTo>
                    <a:pt x="706" y="479"/>
                  </a:lnTo>
                  <a:lnTo>
                    <a:pt x="723" y="480"/>
                  </a:lnTo>
                  <a:lnTo>
                    <a:pt x="742" y="480"/>
                  </a:lnTo>
                  <a:lnTo>
                    <a:pt x="763" y="478"/>
                  </a:lnTo>
                  <a:lnTo>
                    <a:pt x="777" y="476"/>
                  </a:lnTo>
                  <a:lnTo>
                    <a:pt x="799" y="474"/>
                  </a:lnTo>
                  <a:lnTo>
                    <a:pt x="821" y="471"/>
                  </a:lnTo>
                  <a:lnTo>
                    <a:pt x="845" y="471"/>
                  </a:lnTo>
                  <a:lnTo>
                    <a:pt x="866" y="474"/>
                  </a:lnTo>
                  <a:lnTo>
                    <a:pt x="886" y="478"/>
                  </a:lnTo>
                  <a:lnTo>
                    <a:pt x="907" y="485"/>
                  </a:lnTo>
                  <a:lnTo>
                    <a:pt x="924" y="492"/>
                  </a:lnTo>
                  <a:lnTo>
                    <a:pt x="941" y="504"/>
                  </a:lnTo>
                  <a:lnTo>
                    <a:pt x="952" y="518"/>
                  </a:lnTo>
                  <a:lnTo>
                    <a:pt x="961" y="533"/>
                  </a:lnTo>
                  <a:lnTo>
                    <a:pt x="968" y="550"/>
                  </a:lnTo>
                  <a:lnTo>
                    <a:pt x="970" y="567"/>
                  </a:lnTo>
                  <a:lnTo>
                    <a:pt x="968" y="587"/>
                  </a:lnTo>
                  <a:lnTo>
                    <a:pt x="966" y="606"/>
                  </a:lnTo>
                  <a:lnTo>
                    <a:pt x="968" y="625"/>
                  </a:lnTo>
                  <a:lnTo>
                    <a:pt x="970" y="642"/>
                  </a:lnTo>
                  <a:lnTo>
                    <a:pt x="976" y="658"/>
                  </a:lnTo>
                  <a:lnTo>
                    <a:pt x="983" y="674"/>
                  </a:lnTo>
                  <a:lnTo>
                    <a:pt x="993" y="685"/>
                  </a:lnTo>
                  <a:lnTo>
                    <a:pt x="1007" y="696"/>
                  </a:lnTo>
                  <a:lnTo>
                    <a:pt x="1027" y="703"/>
                  </a:lnTo>
                  <a:lnTo>
                    <a:pt x="1047" y="709"/>
                  </a:lnTo>
                  <a:lnTo>
                    <a:pt x="1064" y="714"/>
                  </a:lnTo>
                  <a:lnTo>
                    <a:pt x="1085" y="719"/>
                  </a:lnTo>
                  <a:lnTo>
                    <a:pt x="1109" y="723"/>
                  </a:lnTo>
                  <a:lnTo>
                    <a:pt x="1130" y="727"/>
                  </a:lnTo>
                  <a:lnTo>
                    <a:pt x="1150" y="733"/>
                  </a:lnTo>
                  <a:lnTo>
                    <a:pt x="1167" y="739"/>
                  </a:lnTo>
                  <a:lnTo>
                    <a:pt x="1184" y="747"/>
                  </a:lnTo>
                  <a:lnTo>
                    <a:pt x="1198" y="756"/>
                  </a:lnTo>
                  <a:lnTo>
                    <a:pt x="1209" y="766"/>
                  </a:lnTo>
                  <a:lnTo>
                    <a:pt x="1223" y="782"/>
                  </a:lnTo>
                  <a:lnTo>
                    <a:pt x="1232" y="796"/>
                  </a:lnTo>
                  <a:lnTo>
                    <a:pt x="1239" y="812"/>
                  </a:lnTo>
                  <a:lnTo>
                    <a:pt x="1243" y="834"/>
                  </a:lnTo>
                  <a:lnTo>
                    <a:pt x="1240" y="854"/>
                  </a:lnTo>
                  <a:lnTo>
                    <a:pt x="1237" y="873"/>
                  </a:lnTo>
                  <a:lnTo>
                    <a:pt x="1232" y="896"/>
                  </a:lnTo>
                  <a:lnTo>
                    <a:pt x="1226" y="921"/>
                  </a:lnTo>
                  <a:lnTo>
                    <a:pt x="1220" y="944"/>
                  </a:lnTo>
                  <a:lnTo>
                    <a:pt x="1217" y="963"/>
                  </a:lnTo>
                  <a:lnTo>
                    <a:pt x="1217" y="979"/>
                  </a:lnTo>
                  <a:lnTo>
                    <a:pt x="1221" y="1002"/>
                  </a:lnTo>
                  <a:lnTo>
                    <a:pt x="1226" y="1022"/>
                  </a:lnTo>
                  <a:lnTo>
                    <a:pt x="1233" y="1036"/>
                  </a:lnTo>
                  <a:lnTo>
                    <a:pt x="1241" y="1051"/>
                  </a:lnTo>
                  <a:lnTo>
                    <a:pt x="1253" y="1066"/>
                  </a:lnTo>
                  <a:lnTo>
                    <a:pt x="1267" y="1082"/>
                  </a:lnTo>
                  <a:lnTo>
                    <a:pt x="1283" y="1095"/>
                  </a:lnTo>
                  <a:lnTo>
                    <a:pt x="1301" y="1106"/>
                  </a:lnTo>
                  <a:lnTo>
                    <a:pt x="1318" y="1112"/>
                  </a:lnTo>
                  <a:lnTo>
                    <a:pt x="1336" y="1117"/>
                  </a:lnTo>
                  <a:lnTo>
                    <a:pt x="1354" y="1120"/>
                  </a:lnTo>
                  <a:lnTo>
                    <a:pt x="1376" y="1121"/>
                  </a:lnTo>
                  <a:lnTo>
                    <a:pt x="1398" y="1120"/>
                  </a:lnTo>
                  <a:close/>
                </a:path>
              </a:pathLst>
            </a:custGeom>
            <a:gradFill rotWithShape="0">
              <a:gsLst>
                <a:gs pos="0">
                  <a:srgbClr val="FFE1C2"/>
                </a:gs>
                <a:gs pos="100000">
                  <a:srgbClr val="FF9933"/>
                </a:gs>
              </a:gsLst>
              <a:lin ang="5400000" scaled="1"/>
            </a:gradFill>
            <a:ln>
              <a:noFill/>
            </a:ln>
            <a:extLst>
              <a:ext uri="{91240B29-F687-4F45-9708-019B960494DF}">
                <a14:hiddenLine xmlns:a14="http://schemas.microsoft.com/office/drawing/2010/main" w="15875">
                  <a:solidFill>
                    <a:srgbClr val="000000"/>
                  </a:solidFill>
                  <a:round/>
                  <a:headEnd/>
                  <a:tailEnd/>
                </a14:hiddenLine>
              </a:ext>
            </a:extLst>
          </p:spPr>
          <p:txBody>
            <a:bodyPr/>
            <a:lstStyle/>
            <a:p>
              <a:pPr>
                <a:defRPr/>
              </a:pPr>
              <a:endParaRPr lang="es-MX" sz="2400">
                <a:latin typeface="+mn-lt"/>
              </a:endParaRPr>
            </a:p>
          </p:txBody>
        </p:sp>
        <p:sp>
          <p:nvSpPr>
            <p:cNvPr id="109576" name="Freeform 6"/>
            <p:cNvSpPr>
              <a:spLocks/>
            </p:cNvSpPr>
            <p:nvPr/>
          </p:nvSpPr>
          <p:spPr bwMode="auto">
            <a:xfrm>
              <a:off x="1056" y="960"/>
              <a:ext cx="1841" cy="1345"/>
            </a:xfrm>
            <a:custGeom>
              <a:avLst/>
              <a:gdLst>
                <a:gd name="T0" fmla="*/ 9357 w 1404"/>
                <a:gd name="T1" fmla="*/ 0 h 1139"/>
                <a:gd name="T2" fmla="*/ 16 w 1404"/>
                <a:gd name="T3" fmla="*/ 3645 h 1139"/>
                <a:gd name="T4" fmla="*/ 884 w 1404"/>
                <a:gd name="T5" fmla="*/ 3578 h 1139"/>
                <a:gd name="T6" fmla="*/ 861 w 1404"/>
                <a:gd name="T7" fmla="*/ 3459 h 1139"/>
                <a:gd name="T8" fmla="*/ 758 w 1404"/>
                <a:gd name="T9" fmla="*/ 3297 h 1139"/>
                <a:gd name="T10" fmla="*/ 733 w 1404"/>
                <a:gd name="T11" fmla="*/ 3162 h 1139"/>
                <a:gd name="T12" fmla="*/ 796 w 1404"/>
                <a:gd name="T13" fmla="*/ 3024 h 1139"/>
                <a:gd name="T14" fmla="*/ 985 w 1404"/>
                <a:gd name="T15" fmla="*/ 2910 h 1139"/>
                <a:gd name="T16" fmla="*/ 1237 w 1404"/>
                <a:gd name="T17" fmla="*/ 2823 h 1139"/>
                <a:gd name="T18" fmla="*/ 1520 w 1404"/>
                <a:gd name="T19" fmla="*/ 2783 h 1139"/>
                <a:gd name="T20" fmla="*/ 1941 w 1404"/>
                <a:gd name="T21" fmla="*/ 2784 h 1139"/>
                <a:gd name="T22" fmla="*/ 2221 w 1404"/>
                <a:gd name="T23" fmla="*/ 2815 h 1139"/>
                <a:gd name="T24" fmla="*/ 2491 w 1404"/>
                <a:gd name="T25" fmla="*/ 2906 h 1139"/>
                <a:gd name="T26" fmla="*/ 2679 w 1404"/>
                <a:gd name="T27" fmla="*/ 3021 h 1139"/>
                <a:gd name="T28" fmla="*/ 2762 w 1404"/>
                <a:gd name="T29" fmla="*/ 3138 h 1139"/>
                <a:gd name="T30" fmla="*/ 2741 w 1404"/>
                <a:gd name="T31" fmla="*/ 3271 h 1139"/>
                <a:gd name="T32" fmla="*/ 2679 w 1404"/>
                <a:gd name="T33" fmla="*/ 3390 h 1139"/>
                <a:gd name="T34" fmla="*/ 2613 w 1404"/>
                <a:gd name="T35" fmla="*/ 3517 h 1139"/>
                <a:gd name="T36" fmla="*/ 2650 w 1404"/>
                <a:gd name="T37" fmla="*/ 3631 h 1139"/>
                <a:gd name="T38" fmla="*/ 4195 w 1404"/>
                <a:gd name="T39" fmla="*/ 3505 h 1139"/>
                <a:gd name="T40" fmla="*/ 4214 w 1404"/>
                <a:gd name="T41" fmla="*/ 3341 h 1139"/>
                <a:gd name="T42" fmla="*/ 4235 w 1404"/>
                <a:gd name="T43" fmla="*/ 3205 h 1139"/>
                <a:gd name="T44" fmla="*/ 4305 w 1404"/>
                <a:gd name="T45" fmla="*/ 3089 h 1139"/>
                <a:gd name="T46" fmla="*/ 4446 w 1404"/>
                <a:gd name="T47" fmla="*/ 3012 h 1139"/>
                <a:gd name="T48" fmla="*/ 4642 w 1404"/>
                <a:gd name="T49" fmla="*/ 2969 h 1139"/>
                <a:gd name="T50" fmla="*/ 4861 w 1404"/>
                <a:gd name="T51" fmla="*/ 2958 h 1139"/>
                <a:gd name="T52" fmla="*/ 5122 w 1404"/>
                <a:gd name="T53" fmla="*/ 2959 h 1139"/>
                <a:gd name="T54" fmla="*/ 5368 w 1404"/>
                <a:gd name="T55" fmla="*/ 2970 h 1139"/>
                <a:gd name="T56" fmla="*/ 5671 w 1404"/>
                <a:gd name="T57" fmla="*/ 2979 h 1139"/>
                <a:gd name="T58" fmla="*/ 5945 w 1404"/>
                <a:gd name="T59" fmla="*/ 2959 h 1139"/>
                <a:gd name="T60" fmla="*/ 6193 w 1404"/>
                <a:gd name="T61" fmla="*/ 2917 h 1139"/>
                <a:gd name="T62" fmla="*/ 6384 w 1404"/>
                <a:gd name="T63" fmla="*/ 2835 h 1139"/>
                <a:gd name="T64" fmla="*/ 6489 w 1404"/>
                <a:gd name="T65" fmla="*/ 2731 h 1139"/>
                <a:gd name="T66" fmla="*/ 6489 w 1404"/>
                <a:gd name="T67" fmla="*/ 2620 h 1139"/>
                <a:gd name="T68" fmla="*/ 6489 w 1404"/>
                <a:gd name="T69" fmla="*/ 2492 h 1139"/>
                <a:gd name="T70" fmla="*/ 6547 w 1404"/>
                <a:gd name="T71" fmla="*/ 2385 h 1139"/>
                <a:gd name="T72" fmla="*/ 6659 w 1404"/>
                <a:gd name="T73" fmla="*/ 2303 h 1139"/>
                <a:gd name="T74" fmla="*/ 6893 w 1404"/>
                <a:gd name="T75" fmla="*/ 2246 h 1139"/>
                <a:gd name="T76" fmla="*/ 7149 w 1404"/>
                <a:gd name="T77" fmla="*/ 2208 h 1139"/>
                <a:gd name="T78" fmla="*/ 7447 w 1404"/>
                <a:gd name="T79" fmla="*/ 2175 h 1139"/>
                <a:gd name="T80" fmla="*/ 7710 w 1404"/>
                <a:gd name="T81" fmla="*/ 2143 h 1139"/>
                <a:gd name="T82" fmla="*/ 7932 w 1404"/>
                <a:gd name="T83" fmla="*/ 2104 h 1139"/>
                <a:gd name="T84" fmla="*/ 8104 w 1404"/>
                <a:gd name="T85" fmla="*/ 2042 h 1139"/>
                <a:gd name="T86" fmla="*/ 8248 w 1404"/>
                <a:gd name="T87" fmla="*/ 1945 h 1139"/>
                <a:gd name="T88" fmla="*/ 8329 w 1404"/>
                <a:gd name="T89" fmla="*/ 1824 h 1139"/>
                <a:gd name="T90" fmla="*/ 8292 w 1404"/>
                <a:gd name="T91" fmla="*/ 1699 h 1139"/>
                <a:gd name="T92" fmla="*/ 8208 w 1404"/>
                <a:gd name="T93" fmla="*/ 1547 h 1139"/>
                <a:gd name="T94" fmla="*/ 8159 w 1404"/>
                <a:gd name="T95" fmla="*/ 1411 h 1139"/>
                <a:gd name="T96" fmla="*/ 8180 w 1404"/>
                <a:gd name="T97" fmla="*/ 1286 h 1139"/>
                <a:gd name="T98" fmla="*/ 8260 w 1404"/>
                <a:gd name="T99" fmla="*/ 1173 h 1139"/>
                <a:gd name="T100" fmla="*/ 8396 w 1404"/>
                <a:gd name="T101" fmla="*/ 1078 h 1139"/>
                <a:gd name="T102" fmla="*/ 8604 w 1404"/>
                <a:gd name="T103" fmla="*/ 988 h 1139"/>
                <a:gd name="T104" fmla="*/ 8831 w 1404"/>
                <a:gd name="T105" fmla="*/ 932 h 1139"/>
                <a:gd name="T106" fmla="*/ 9063 w 1404"/>
                <a:gd name="T107" fmla="*/ 910 h 1139"/>
                <a:gd name="T108" fmla="*/ 9357 w 1404"/>
                <a:gd name="T109" fmla="*/ 910 h 1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04"/>
                <a:gd name="T166" fmla="*/ 0 h 1139"/>
                <a:gd name="T167" fmla="*/ 1404 w 1404"/>
                <a:gd name="T168" fmla="*/ 1139 h 11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04" h="1139">
                  <a:moveTo>
                    <a:pt x="1404" y="284"/>
                  </a:moveTo>
                  <a:lnTo>
                    <a:pt x="1404" y="0"/>
                  </a:lnTo>
                  <a:lnTo>
                    <a:pt x="0" y="0"/>
                  </a:lnTo>
                  <a:lnTo>
                    <a:pt x="2" y="1139"/>
                  </a:lnTo>
                  <a:lnTo>
                    <a:pt x="127" y="1139"/>
                  </a:lnTo>
                  <a:lnTo>
                    <a:pt x="133" y="1117"/>
                  </a:lnTo>
                  <a:lnTo>
                    <a:pt x="133" y="1102"/>
                  </a:lnTo>
                  <a:lnTo>
                    <a:pt x="129" y="1080"/>
                  </a:lnTo>
                  <a:lnTo>
                    <a:pt x="122" y="1057"/>
                  </a:lnTo>
                  <a:lnTo>
                    <a:pt x="114" y="1029"/>
                  </a:lnTo>
                  <a:lnTo>
                    <a:pt x="111" y="1007"/>
                  </a:lnTo>
                  <a:lnTo>
                    <a:pt x="110" y="988"/>
                  </a:lnTo>
                  <a:lnTo>
                    <a:pt x="113" y="966"/>
                  </a:lnTo>
                  <a:lnTo>
                    <a:pt x="119" y="945"/>
                  </a:lnTo>
                  <a:lnTo>
                    <a:pt x="133" y="925"/>
                  </a:lnTo>
                  <a:lnTo>
                    <a:pt x="148" y="909"/>
                  </a:lnTo>
                  <a:lnTo>
                    <a:pt x="165" y="893"/>
                  </a:lnTo>
                  <a:lnTo>
                    <a:pt x="185" y="882"/>
                  </a:lnTo>
                  <a:lnTo>
                    <a:pt x="208" y="873"/>
                  </a:lnTo>
                  <a:lnTo>
                    <a:pt x="228" y="869"/>
                  </a:lnTo>
                  <a:lnTo>
                    <a:pt x="257" y="868"/>
                  </a:lnTo>
                  <a:lnTo>
                    <a:pt x="291" y="870"/>
                  </a:lnTo>
                  <a:lnTo>
                    <a:pt x="313" y="873"/>
                  </a:lnTo>
                  <a:lnTo>
                    <a:pt x="333" y="879"/>
                  </a:lnTo>
                  <a:lnTo>
                    <a:pt x="351" y="890"/>
                  </a:lnTo>
                  <a:lnTo>
                    <a:pt x="374" y="908"/>
                  </a:lnTo>
                  <a:lnTo>
                    <a:pt x="388" y="925"/>
                  </a:lnTo>
                  <a:lnTo>
                    <a:pt x="402" y="943"/>
                  </a:lnTo>
                  <a:lnTo>
                    <a:pt x="409" y="962"/>
                  </a:lnTo>
                  <a:lnTo>
                    <a:pt x="414" y="980"/>
                  </a:lnTo>
                  <a:lnTo>
                    <a:pt x="414" y="1001"/>
                  </a:lnTo>
                  <a:lnTo>
                    <a:pt x="411" y="1022"/>
                  </a:lnTo>
                  <a:lnTo>
                    <a:pt x="406" y="1041"/>
                  </a:lnTo>
                  <a:lnTo>
                    <a:pt x="402" y="1059"/>
                  </a:lnTo>
                  <a:lnTo>
                    <a:pt x="396" y="1079"/>
                  </a:lnTo>
                  <a:lnTo>
                    <a:pt x="392" y="1098"/>
                  </a:lnTo>
                  <a:lnTo>
                    <a:pt x="392" y="1115"/>
                  </a:lnTo>
                  <a:lnTo>
                    <a:pt x="397" y="1134"/>
                  </a:lnTo>
                  <a:lnTo>
                    <a:pt x="632" y="1134"/>
                  </a:lnTo>
                  <a:lnTo>
                    <a:pt x="629" y="1094"/>
                  </a:lnTo>
                  <a:lnTo>
                    <a:pt x="632" y="1065"/>
                  </a:lnTo>
                  <a:lnTo>
                    <a:pt x="632" y="1043"/>
                  </a:lnTo>
                  <a:lnTo>
                    <a:pt x="633" y="1023"/>
                  </a:lnTo>
                  <a:lnTo>
                    <a:pt x="635" y="1001"/>
                  </a:lnTo>
                  <a:lnTo>
                    <a:pt x="640" y="979"/>
                  </a:lnTo>
                  <a:lnTo>
                    <a:pt x="646" y="965"/>
                  </a:lnTo>
                  <a:lnTo>
                    <a:pt x="655" y="951"/>
                  </a:lnTo>
                  <a:lnTo>
                    <a:pt x="667" y="941"/>
                  </a:lnTo>
                  <a:lnTo>
                    <a:pt x="680" y="932"/>
                  </a:lnTo>
                  <a:lnTo>
                    <a:pt x="696" y="927"/>
                  </a:lnTo>
                  <a:lnTo>
                    <a:pt x="713" y="925"/>
                  </a:lnTo>
                  <a:lnTo>
                    <a:pt x="729" y="924"/>
                  </a:lnTo>
                  <a:lnTo>
                    <a:pt x="749" y="924"/>
                  </a:lnTo>
                  <a:lnTo>
                    <a:pt x="769" y="925"/>
                  </a:lnTo>
                  <a:lnTo>
                    <a:pt x="785" y="927"/>
                  </a:lnTo>
                  <a:lnTo>
                    <a:pt x="805" y="928"/>
                  </a:lnTo>
                  <a:lnTo>
                    <a:pt x="827" y="931"/>
                  </a:lnTo>
                  <a:lnTo>
                    <a:pt x="851" y="931"/>
                  </a:lnTo>
                  <a:lnTo>
                    <a:pt x="872" y="928"/>
                  </a:lnTo>
                  <a:lnTo>
                    <a:pt x="892" y="925"/>
                  </a:lnTo>
                  <a:lnTo>
                    <a:pt x="914" y="920"/>
                  </a:lnTo>
                  <a:lnTo>
                    <a:pt x="930" y="911"/>
                  </a:lnTo>
                  <a:lnTo>
                    <a:pt x="947" y="901"/>
                  </a:lnTo>
                  <a:lnTo>
                    <a:pt x="958" y="886"/>
                  </a:lnTo>
                  <a:lnTo>
                    <a:pt x="969" y="870"/>
                  </a:lnTo>
                  <a:lnTo>
                    <a:pt x="974" y="854"/>
                  </a:lnTo>
                  <a:lnTo>
                    <a:pt x="976" y="836"/>
                  </a:lnTo>
                  <a:lnTo>
                    <a:pt x="974" y="818"/>
                  </a:lnTo>
                  <a:lnTo>
                    <a:pt x="972" y="799"/>
                  </a:lnTo>
                  <a:lnTo>
                    <a:pt x="974" y="778"/>
                  </a:lnTo>
                  <a:lnTo>
                    <a:pt x="977" y="762"/>
                  </a:lnTo>
                  <a:lnTo>
                    <a:pt x="982" y="745"/>
                  </a:lnTo>
                  <a:lnTo>
                    <a:pt x="989" y="730"/>
                  </a:lnTo>
                  <a:lnTo>
                    <a:pt x="999" y="719"/>
                  </a:lnTo>
                  <a:lnTo>
                    <a:pt x="1015" y="708"/>
                  </a:lnTo>
                  <a:lnTo>
                    <a:pt x="1034" y="701"/>
                  </a:lnTo>
                  <a:lnTo>
                    <a:pt x="1054" y="695"/>
                  </a:lnTo>
                  <a:lnTo>
                    <a:pt x="1072" y="690"/>
                  </a:lnTo>
                  <a:lnTo>
                    <a:pt x="1091" y="685"/>
                  </a:lnTo>
                  <a:lnTo>
                    <a:pt x="1117" y="680"/>
                  </a:lnTo>
                  <a:lnTo>
                    <a:pt x="1136" y="676"/>
                  </a:lnTo>
                  <a:lnTo>
                    <a:pt x="1157" y="670"/>
                  </a:lnTo>
                  <a:lnTo>
                    <a:pt x="1174" y="664"/>
                  </a:lnTo>
                  <a:lnTo>
                    <a:pt x="1190" y="657"/>
                  </a:lnTo>
                  <a:lnTo>
                    <a:pt x="1204" y="647"/>
                  </a:lnTo>
                  <a:lnTo>
                    <a:pt x="1216" y="638"/>
                  </a:lnTo>
                  <a:lnTo>
                    <a:pt x="1229" y="622"/>
                  </a:lnTo>
                  <a:lnTo>
                    <a:pt x="1238" y="607"/>
                  </a:lnTo>
                  <a:lnTo>
                    <a:pt x="1245" y="590"/>
                  </a:lnTo>
                  <a:lnTo>
                    <a:pt x="1249" y="569"/>
                  </a:lnTo>
                  <a:lnTo>
                    <a:pt x="1246" y="550"/>
                  </a:lnTo>
                  <a:lnTo>
                    <a:pt x="1244" y="531"/>
                  </a:lnTo>
                  <a:lnTo>
                    <a:pt x="1238" y="508"/>
                  </a:lnTo>
                  <a:lnTo>
                    <a:pt x="1232" y="483"/>
                  </a:lnTo>
                  <a:lnTo>
                    <a:pt x="1226" y="460"/>
                  </a:lnTo>
                  <a:lnTo>
                    <a:pt x="1224" y="441"/>
                  </a:lnTo>
                  <a:lnTo>
                    <a:pt x="1224" y="424"/>
                  </a:lnTo>
                  <a:lnTo>
                    <a:pt x="1227" y="401"/>
                  </a:lnTo>
                  <a:lnTo>
                    <a:pt x="1233" y="382"/>
                  </a:lnTo>
                  <a:lnTo>
                    <a:pt x="1239" y="367"/>
                  </a:lnTo>
                  <a:lnTo>
                    <a:pt x="1247" y="353"/>
                  </a:lnTo>
                  <a:lnTo>
                    <a:pt x="1260" y="337"/>
                  </a:lnTo>
                  <a:lnTo>
                    <a:pt x="1273" y="321"/>
                  </a:lnTo>
                  <a:lnTo>
                    <a:pt x="1290" y="308"/>
                  </a:lnTo>
                  <a:lnTo>
                    <a:pt x="1308" y="297"/>
                  </a:lnTo>
                  <a:lnTo>
                    <a:pt x="1325" y="291"/>
                  </a:lnTo>
                  <a:lnTo>
                    <a:pt x="1342" y="286"/>
                  </a:lnTo>
                  <a:lnTo>
                    <a:pt x="1360" y="284"/>
                  </a:lnTo>
                  <a:lnTo>
                    <a:pt x="1382" y="284"/>
                  </a:lnTo>
                  <a:lnTo>
                    <a:pt x="1404" y="284"/>
                  </a:lnTo>
                  <a:close/>
                </a:path>
              </a:pathLst>
            </a:custGeom>
            <a:gradFill rotWithShape="0">
              <a:gsLst>
                <a:gs pos="0">
                  <a:srgbClr val="339933"/>
                </a:gs>
                <a:gs pos="100000">
                  <a:srgbClr val="D3E9D3"/>
                </a:gs>
              </a:gsLst>
              <a:lin ang="5400000" scaled="1"/>
            </a:gradFill>
            <a:ln>
              <a:noFill/>
            </a:ln>
            <a:extLst>
              <a:ext uri="{91240B29-F687-4F45-9708-019B960494DF}">
                <a14:hiddenLine xmlns:a14="http://schemas.microsoft.com/office/drawing/2010/main" w="15875">
                  <a:solidFill>
                    <a:srgbClr val="000000"/>
                  </a:solidFill>
                  <a:round/>
                  <a:headEnd/>
                  <a:tailEnd/>
                </a14:hiddenLine>
              </a:ext>
            </a:extLst>
          </p:spPr>
          <p:txBody>
            <a:bodyPr/>
            <a:lstStyle/>
            <a:p>
              <a:pPr>
                <a:defRPr/>
              </a:pPr>
              <a:endParaRPr lang="es-MX" sz="2400">
                <a:latin typeface="+mn-lt"/>
              </a:endParaRPr>
            </a:p>
          </p:txBody>
        </p:sp>
        <p:sp>
          <p:nvSpPr>
            <p:cNvPr id="109577" name="Freeform 7"/>
            <p:cNvSpPr>
              <a:spLocks/>
            </p:cNvSpPr>
            <p:nvPr/>
          </p:nvSpPr>
          <p:spPr bwMode="auto">
            <a:xfrm>
              <a:off x="1869" y="1292"/>
              <a:ext cx="2040" cy="2010"/>
            </a:xfrm>
            <a:custGeom>
              <a:avLst/>
              <a:gdLst>
                <a:gd name="T0" fmla="*/ 4160 w 1556"/>
                <a:gd name="T1" fmla="*/ 872 h 1705"/>
                <a:gd name="T2" fmla="*/ 4018 w 1556"/>
                <a:gd name="T3" fmla="*/ 418 h 1705"/>
                <a:gd name="T4" fmla="*/ 4530 w 1556"/>
                <a:gd name="T5" fmla="*/ 52 h 1705"/>
                <a:gd name="T6" fmla="*/ 5687 w 1556"/>
                <a:gd name="T7" fmla="*/ 13 h 1705"/>
                <a:gd name="T8" fmla="*/ 6255 w 1556"/>
                <a:gd name="T9" fmla="*/ 228 h 1705"/>
                <a:gd name="T10" fmla="*/ 6384 w 1556"/>
                <a:gd name="T11" fmla="*/ 600 h 1705"/>
                <a:gd name="T12" fmla="*/ 6276 w 1556"/>
                <a:gd name="T13" fmla="*/ 1002 h 1705"/>
                <a:gd name="T14" fmla="*/ 6837 w 1556"/>
                <a:gd name="T15" fmla="*/ 1239 h 1705"/>
                <a:gd name="T16" fmla="*/ 7701 w 1556"/>
                <a:gd name="T17" fmla="*/ 1338 h 1705"/>
                <a:gd name="T18" fmla="*/ 8047 w 1556"/>
                <a:gd name="T19" fmla="*/ 1525 h 1705"/>
                <a:gd name="T20" fmla="*/ 8068 w 1556"/>
                <a:gd name="T21" fmla="*/ 1791 h 1705"/>
                <a:gd name="T22" fmla="*/ 8395 w 1556"/>
                <a:gd name="T23" fmla="*/ 2029 h 1705"/>
                <a:gd name="T24" fmla="*/ 9078 w 1556"/>
                <a:gd name="T25" fmla="*/ 2072 h 1705"/>
                <a:gd name="T26" fmla="*/ 9809 w 1556"/>
                <a:gd name="T27" fmla="*/ 2054 h 1705"/>
                <a:gd name="T28" fmla="*/ 10250 w 1556"/>
                <a:gd name="T29" fmla="*/ 2171 h 1705"/>
                <a:gd name="T30" fmla="*/ 10346 w 1556"/>
                <a:gd name="T31" fmla="*/ 2588 h 1705"/>
                <a:gd name="T32" fmla="*/ 10250 w 1556"/>
                <a:gd name="T33" fmla="*/ 3143 h 1705"/>
                <a:gd name="T34" fmla="*/ 9801 w 1556"/>
                <a:gd name="T35" fmla="*/ 3277 h 1705"/>
                <a:gd name="T36" fmla="*/ 9003 w 1556"/>
                <a:gd name="T37" fmla="*/ 3254 h 1705"/>
                <a:gd name="T38" fmla="*/ 8414 w 1556"/>
                <a:gd name="T39" fmla="*/ 3298 h 1705"/>
                <a:gd name="T40" fmla="*/ 8084 w 1556"/>
                <a:gd name="T41" fmla="*/ 3463 h 1705"/>
                <a:gd name="T42" fmla="*/ 8047 w 1556"/>
                <a:gd name="T43" fmla="*/ 3778 h 1705"/>
                <a:gd name="T44" fmla="*/ 7670 w 1556"/>
                <a:gd name="T45" fmla="*/ 3996 h 1705"/>
                <a:gd name="T46" fmla="*/ 6984 w 1556"/>
                <a:gd name="T47" fmla="*/ 4068 h 1705"/>
                <a:gd name="T48" fmla="*/ 6384 w 1556"/>
                <a:gd name="T49" fmla="*/ 4218 h 1705"/>
                <a:gd name="T50" fmla="*/ 6255 w 1556"/>
                <a:gd name="T51" fmla="*/ 4529 h 1705"/>
                <a:gd name="T52" fmla="*/ 6384 w 1556"/>
                <a:gd name="T53" fmla="*/ 4902 h 1705"/>
                <a:gd name="T54" fmla="*/ 6106 w 1556"/>
                <a:gd name="T55" fmla="*/ 5264 h 1705"/>
                <a:gd name="T56" fmla="*/ 5605 w 1556"/>
                <a:gd name="T57" fmla="*/ 5450 h 1705"/>
                <a:gd name="T58" fmla="*/ 4834 w 1556"/>
                <a:gd name="T59" fmla="*/ 5468 h 1705"/>
                <a:gd name="T60" fmla="*/ 4245 w 1556"/>
                <a:gd name="T61" fmla="*/ 5327 h 1705"/>
                <a:gd name="T62" fmla="*/ 3978 w 1556"/>
                <a:gd name="T63" fmla="*/ 5063 h 1705"/>
                <a:gd name="T64" fmla="*/ 4049 w 1556"/>
                <a:gd name="T65" fmla="*/ 4747 h 1705"/>
                <a:gd name="T66" fmla="*/ 4085 w 1556"/>
                <a:gd name="T67" fmla="*/ 4463 h 1705"/>
                <a:gd name="T68" fmla="*/ 3702 w 1556"/>
                <a:gd name="T69" fmla="*/ 4256 h 1705"/>
                <a:gd name="T70" fmla="*/ 3065 w 1556"/>
                <a:gd name="T71" fmla="*/ 4180 h 1705"/>
                <a:gd name="T72" fmla="*/ 2449 w 1556"/>
                <a:gd name="T73" fmla="*/ 4065 h 1705"/>
                <a:gd name="T74" fmla="*/ 2289 w 1556"/>
                <a:gd name="T75" fmla="*/ 3748 h 1705"/>
                <a:gd name="T76" fmla="*/ 2102 w 1556"/>
                <a:gd name="T77" fmla="*/ 3489 h 1705"/>
                <a:gd name="T78" fmla="*/ 1492 w 1556"/>
                <a:gd name="T79" fmla="*/ 3392 h 1705"/>
                <a:gd name="T80" fmla="*/ 874 w 1556"/>
                <a:gd name="T81" fmla="*/ 3417 h 1705"/>
                <a:gd name="T82" fmla="*/ 198 w 1556"/>
                <a:gd name="T83" fmla="*/ 3338 h 1705"/>
                <a:gd name="T84" fmla="*/ 1 w 1556"/>
                <a:gd name="T85" fmla="*/ 2972 h 1705"/>
                <a:gd name="T86" fmla="*/ 49 w 1556"/>
                <a:gd name="T87" fmla="*/ 2446 h 1705"/>
                <a:gd name="T88" fmla="*/ 248 w 1556"/>
                <a:gd name="T89" fmla="*/ 2130 h 1705"/>
                <a:gd name="T90" fmla="*/ 768 w 1556"/>
                <a:gd name="T91" fmla="*/ 2053 h 1705"/>
                <a:gd name="T92" fmla="*/ 1533 w 1556"/>
                <a:gd name="T93" fmla="*/ 2073 h 1705"/>
                <a:gd name="T94" fmla="*/ 2207 w 1556"/>
                <a:gd name="T95" fmla="*/ 1954 h 1705"/>
                <a:gd name="T96" fmla="*/ 2331 w 1556"/>
                <a:gd name="T97" fmla="*/ 1663 h 1705"/>
                <a:gd name="T98" fmla="*/ 2576 w 1556"/>
                <a:gd name="T99" fmla="*/ 1375 h 1705"/>
                <a:gd name="T100" fmla="*/ 3297 w 1556"/>
                <a:gd name="T101" fmla="*/ 1273 h 170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556"/>
                <a:gd name="T154" fmla="*/ 0 h 1705"/>
                <a:gd name="T155" fmla="*/ 1556 w 1556"/>
                <a:gd name="T156" fmla="*/ 1705 h 170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556" h="1705">
                  <a:moveTo>
                    <a:pt x="592" y="357"/>
                  </a:moveTo>
                  <a:lnTo>
                    <a:pt x="608" y="337"/>
                  </a:lnTo>
                  <a:lnTo>
                    <a:pt x="619" y="319"/>
                  </a:lnTo>
                  <a:lnTo>
                    <a:pt x="625" y="298"/>
                  </a:lnTo>
                  <a:lnTo>
                    <a:pt x="625" y="272"/>
                  </a:lnTo>
                  <a:lnTo>
                    <a:pt x="618" y="242"/>
                  </a:lnTo>
                  <a:lnTo>
                    <a:pt x="612" y="216"/>
                  </a:lnTo>
                  <a:lnTo>
                    <a:pt x="603" y="185"/>
                  </a:lnTo>
                  <a:lnTo>
                    <a:pt x="600" y="151"/>
                  </a:lnTo>
                  <a:lnTo>
                    <a:pt x="603" y="130"/>
                  </a:lnTo>
                  <a:lnTo>
                    <a:pt x="609" y="105"/>
                  </a:lnTo>
                  <a:lnTo>
                    <a:pt x="621" y="78"/>
                  </a:lnTo>
                  <a:lnTo>
                    <a:pt x="638" y="53"/>
                  </a:lnTo>
                  <a:lnTo>
                    <a:pt x="660" y="32"/>
                  </a:lnTo>
                  <a:lnTo>
                    <a:pt x="680" y="16"/>
                  </a:lnTo>
                  <a:lnTo>
                    <a:pt x="706" y="6"/>
                  </a:lnTo>
                  <a:lnTo>
                    <a:pt x="738" y="2"/>
                  </a:lnTo>
                  <a:lnTo>
                    <a:pt x="772" y="0"/>
                  </a:lnTo>
                  <a:lnTo>
                    <a:pt x="818" y="0"/>
                  </a:lnTo>
                  <a:lnTo>
                    <a:pt x="854" y="4"/>
                  </a:lnTo>
                  <a:lnTo>
                    <a:pt x="875" y="11"/>
                  </a:lnTo>
                  <a:lnTo>
                    <a:pt x="890" y="21"/>
                  </a:lnTo>
                  <a:lnTo>
                    <a:pt x="907" y="32"/>
                  </a:lnTo>
                  <a:lnTo>
                    <a:pt x="924" y="49"/>
                  </a:lnTo>
                  <a:lnTo>
                    <a:pt x="940" y="71"/>
                  </a:lnTo>
                  <a:lnTo>
                    <a:pt x="952" y="90"/>
                  </a:lnTo>
                  <a:lnTo>
                    <a:pt x="958" y="107"/>
                  </a:lnTo>
                  <a:lnTo>
                    <a:pt x="963" y="136"/>
                  </a:lnTo>
                  <a:lnTo>
                    <a:pt x="963" y="162"/>
                  </a:lnTo>
                  <a:lnTo>
                    <a:pt x="959" y="187"/>
                  </a:lnTo>
                  <a:lnTo>
                    <a:pt x="955" y="206"/>
                  </a:lnTo>
                  <a:lnTo>
                    <a:pt x="949" y="238"/>
                  </a:lnTo>
                  <a:lnTo>
                    <a:pt x="940" y="271"/>
                  </a:lnTo>
                  <a:lnTo>
                    <a:pt x="936" y="291"/>
                  </a:lnTo>
                  <a:lnTo>
                    <a:pt x="943" y="312"/>
                  </a:lnTo>
                  <a:lnTo>
                    <a:pt x="950" y="326"/>
                  </a:lnTo>
                  <a:lnTo>
                    <a:pt x="963" y="346"/>
                  </a:lnTo>
                  <a:lnTo>
                    <a:pt x="982" y="361"/>
                  </a:lnTo>
                  <a:lnTo>
                    <a:pt x="1001" y="375"/>
                  </a:lnTo>
                  <a:lnTo>
                    <a:pt x="1027" y="386"/>
                  </a:lnTo>
                  <a:lnTo>
                    <a:pt x="1054" y="393"/>
                  </a:lnTo>
                  <a:lnTo>
                    <a:pt x="1079" y="399"/>
                  </a:lnTo>
                  <a:lnTo>
                    <a:pt x="1106" y="403"/>
                  </a:lnTo>
                  <a:lnTo>
                    <a:pt x="1134" y="410"/>
                  </a:lnTo>
                  <a:lnTo>
                    <a:pt x="1156" y="417"/>
                  </a:lnTo>
                  <a:lnTo>
                    <a:pt x="1173" y="426"/>
                  </a:lnTo>
                  <a:lnTo>
                    <a:pt x="1186" y="435"/>
                  </a:lnTo>
                  <a:lnTo>
                    <a:pt x="1196" y="446"/>
                  </a:lnTo>
                  <a:lnTo>
                    <a:pt x="1203" y="460"/>
                  </a:lnTo>
                  <a:lnTo>
                    <a:pt x="1209" y="475"/>
                  </a:lnTo>
                  <a:lnTo>
                    <a:pt x="1212" y="490"/>
                  </a:lnTo>
                  <a:lnTo>
                    <a:pt x="1214" y="503"/>
                  </a:lnTo>
                  <a:lnTo>
                    <a:pt x="1214" y="521"/>
                  </a:lnTo>
                  <a:lnTo>
                    <a:pt x="1212" y="542"/>
                  </a:lnTo>
                  <a:lnTo>
                    <a:pt x="1212" y="558"/>
                  </a:lnTo>
                  <a:lnTo>
                    <a:pt x="1215" y="577"/>
                  </a:lnTo>
                  <a:lnTo>
                    <a:pt x="1224" y="594"/>
                  </a:lnTo>
                  <a:lnTo>
                    <a:pt x="1233" y="609"/>
                  </a:lnTo>
                  <a:lnTo>
                    <a:pt x="1245" y="620"/>
                  </a:lnTo>
                  <a:lnTo>
                    <a:pt x="1261" y="632"/>
                  </a:lnTo>
                  <a:lnTo>
                    <a:pt x="1277" y="639"/>
                  </a:lnTo>
                  <a:lnTo>
                    <a:pt x="1301" y="644"/>
                  </a:lnTo>
                  <a:lnTo>
                    <a:pt x="1322" y="646"/>
                  </a:lnTo>
                  <a:lnTo>
                    <a:pt x="1341" y="647"/>
                  </a:lnTo>
                  <a:lnTo>
                    <a:pt x="1363" y="646"/>
                  </a:lnTo>
                  <a:lnTo>
                    <a:pt x="1390" y="644"/>
                  </a:lnTo>
                  <a:lnTo>
                    <a:pt x="1410" y="643"/>
                  </a:lnTo>
                  <a:lnTo>
                    <a:pt x="1431" y="640"/>
                  </a:lnTo>
                  <a:lnTo>
                    <a:pt x="1450" y="639"/>
                  </a:lnTo>
                  <a:lnTo>
                    <a:pt x="1473" y="640"/>
                  </a:lnTo>
                  <a:lnTo>
                    <a:pt x="1485" y="643"/>
                  </a:lnTo>
                  <a:lnTo>
                    <a:pt x="1500" y="646"/>
                  </a:lnTo>
                  <a:lnTo>
                    <a:pt x="1513" y="653"/>
                  </a:lnTo>
                  <a:lnTo>
                    <a:pt x="1528" y="664"/>
                  </a:lnTo>
                  <a:lnTo>
                    <a:pt x="1539" y="676"/>
                  </a:lnTo>
                  <a:lnTo>
                    <a:pt x="1547" y="695"/>
                  </a:lnTo>
                  <a:lnTo>
                    <a:pt x="1551" y="710"/>
                  </a:lnTo>
                  <a:lnTo>
                    <a:pt x="1553" y="730"/>
                  </a:lnTo>
                  <a:lnTo>
                    <a:pt x="1556" y="765"/>
                  </a:lnTo>
                  <a:lnTo>
                    <a:pt x="1554" y="806"/>
                  </a:lnTo>
                  <a:lnTo>
                    <a:pt x="1556" y="850"/>
                  </a:lnTo>
                  <a:lnTo>
                    <a:pt x="1552" y="901"/>
                  </a:lnTo>
                  <a:lnTo>
                    <a:pt x="1548" y="936"/>
                  </a:lnTo>
                  <a:lnTo>
                    <a:pt x="1545" y="964"/>
                  </a:lnTo>
                  <a:lnTo>
                    <a:pt x="1539" y="979"/>
                  </a:lnTo>
                  <a:lnTo>
                    <a:pt x="1529" y="994"/>
                  </a:lnTo>
                  <a:lnTo>
                    <a:pt x="1518" y="1004"/>
                  </a:lnTo>
                  <a:lnTo>
                    <a:pt x="1504" y="1012"/>
                  </a:lnTo>
                  <a:lnTo>
                    <a:pt x="1487" y="1017"/>
                  </a:lnTo>
                  <a:lnTo>
                    <a:pt x="1472" y="1021"/>
                  </a:lnTo>
                  <a:lnTo>
                    <a:pt x="1442" y="1022"/>
                  </a:lnTo>
                  <a:lnTo>
                    <a:pt x="1415" y="1021"/>
                  </a:lnTo>
                  <a:lnTo>
                    <a:pt x="1393" y="1017"/>
                  </a:lnTo>
                  <a:lnTo>
                    <a:pt x="1374" y="1016"/>
                  </a:lnTo>
                  <a:lnTo>
                    <a:pt x="1352" y="1014"/>
                  </a:lnTo>
                  <a:lnTo>
                    <a:pt x="1333" y="1014"/>
                  </a:lnTo>
                  <a:lnTo>
                    <a:pt x="1316" y="1016"/>
                  </a:lnTo>
                  <a:lnTo>
                    <a:pt x="1298" y="1017"/>
                  </a:lnTo>
                  <a:lnTo>
                    <a:pt x="1276" y="1023"/>
                  </a:lnTo>
                  <a:lnTo>
                    <a:pt x="1264" y="1028"/>
                  </a:lnTo>
                  <a:lnTo>
                    <a:pt x="1253" y="1033"/>
                  </a:lnTo>
                  <a:lnTo>
                    <a:pt x="1238" y="1042"/>
                  </a:lnTo>
                  <a:lnTo>
                    <a:pt x="1228" y="1054"/>
                  </a:lnTo>
                  <a:lnTo>
                    <a:pt x="1221" y="1065"/>
                  </a:lnTo>
                  <a:lnTo>
                    <a:pt x="1214" y="1079"/>
                  </a:lnTo>
                  <a:lnTo>
                    <a:pt x="1210" y="1092"/>
                  </a:lnTo>
                  <a:lnTo>
                    <a:pt x="1209" y="1107"/>
                  </a:lnTo>
                  <a:lnTo>
                    <a:pt x="1210" y="1122"/>
                  </a:lnTo>
                  <a:lnTo>
                    <a:pt x="1210" y="1149"/>
                  </a:lnTo>
                  <a:lnTo>
                    <a:pt x="1209" y="1177"/>
                  </a:lnTo>
                  <a:lnTo>
                    <a:pt x="1202" y="1197"/>
                  </a:lnTo>
                  <a:lnTo>
                    <a:pt x="1195" y="1214"/>
                  </a:lnTo>
                  <a:lnTo>
                    <a:pt x="1184" y="1227"/>
                  </a:lnTo>
                  <a:lnTo>
                    <a:pt x="1168" y="1236"/>
                  </a:lnTo>
                  <a:lnTo>
                    <a:pt x="1152" y="1245"/>
                  </a:lnTo>
                  <a:lnTo>
                    <a:pt x="1134" y="1250"/>
                  </a:lnTo>
                  <a:lnTo>
                    <a:pt x="1111" y="1254"/>
                  </a:lnTo>
                  <a:lnTo>
                    <a:pt x="1092" y="1260"/>
                  </a:lnTo>
                  <a:lnTo>
                    <a:pt x="1069" y="1264"/>
                  </a:lnTo>
                  <a:lnTo>
                    <a:pt x="1049" y="1268"/>
                  </a:lnTo>
                  <a:lnTo>
                    <a:pt x="1027" y="1273"/>
                  </a:lnTo>
                  <a:lnTo>
                    <a:pt x="1010" y="1281"/>
                  </a:lnTo>
                  <a:lnTo>
                    <a:pt x="991" y="1290"/>
                  </a:lnTo>
                  <a:lnTo>
                    <a:pt x="973" y="1300"/>
                  </a:lnTo>
                  <a:lnTo>
                    <a:pt x="959" y="1315"/>
                  </a:lnTo>
                  <a:lnTo>
                    <a:pt x="947" y="1332"/>
                  </a:lnTo>
                  <a:lnTo>
                    <a:pt x="938" y="1353"/>
                  </a:lnTo>
                  <a:lnTo>
                    <a:pt x="935" y="1371"/>
                  </a:lnTo>
                  <a:lnTo>
                    <a:pt x="936" y="1391"/>
                  </a:lnTo>
                  <a:lnTo>
                    <a:pt x="940" y="1411"/>
                  </a:lnTo>
                  <a:lnTo>
                    <a:pt x="946" y="1431"/>
                  </a:lnTo>
                  <a:lnTo>
                    <a:pt x="951" y="1454"/>
                  </a:lnTo>
                  <a:lnTo>
                    <a:pt x="955" y="1475"/>
                  </a:lnTo>
                  <a:lnTo>
                    <a:pt x="959" y="1502"/>
                  </a:lnTo>
                  <a:lnTo>
                    <a:pt x="959" y="1528"/>
                  </a:lnTo>
                  <a:lnTo>
                    <a:pt x="953" y="1555"/>
                  </a:lnTo>
                  <a:lnTo>
                    <a:pt x="947" y="1575"/>
                  </a:lnTo>
                  <a:lnTo>
                    <a:pt x="940" y="1596"/>
                  </a:lnTo>
                  <a:lnTo>
                    <a:pt x="930" y="1615"/>
                  </a:lnTo>
                  <a:lnTo>
                    <a:pt x="917" y="1640"/>
                  </a:lnTo>
                  <a:lnTo>
                    <a:pt x="903" y="1655"/>
                  </a:lnTo>
                  <a:lnTo>
                    <a:pt x="890" y="1666"/>
                  </a:lnTo>
                  <a:lnTo>
                    <a:pt x="875" y="1680"/>
                  </a:lnTo>
                  <a:lnTo>
                    <a:pt x="858" y="1692"/>
                  </a:lnTo>
                  <a:lnTo>
                    <a:pt x="842" y="1698"/>
                  </a:lnTo>
                  <a:lnTo>
                    <a:pt x="827" y="1701"/>
                  </a:lnTo>
                  <a:lnTo>
                    <a:pt x="803" y="1704"/>
                  </a:lnTo>
                  <a:lnTo>
                    <a:pt x="775" y="1705"/>
                  </a:lnTo>
                  <a:lnTo>
                    <a:pt x="741" y="1704"/>
                  </a:lnTo>
                  <a:lnTo>
                    <a:pt x="726" y="1704"/>
                  </a:lnTo>
                  <a:lnTo>
                    <a:pt x="705" y="1700"/>
                  </a:lnTo>
                  <a:lnTo>
                    <a:pt x="683" y="1694"/>
                  </a:lnTo>
                  <a:lnTo>
                    <a:pt x="664" y="1683"/>
                  </a:lnTo>
                  <a:lnTo>
                    <a:pt x="652" y="1674"/>
                  </a:lnTo>
                  <a:lnTo>
                    <a:pt x="638" y="1660"/>
                  </a:lnTo>
                  <a:lnTo>
                    <a:pt x="627" y="1648"/>
                  </a:lnTo>
                  <a:lnTo>
                    <a:pt x="617" y="1632"/>
                  </a:lnTo>
                  <a:lnTo>
                    <a:pt x="608" y="1617"/>
                  </a:lnTo>
                  <a:lnTo>
                    <a:pt x="601" y="1597"/>
                  </a:lnTo>
                  <a:lnTo>
                    <a:pt x="597" y="1577"/>
                  </a:lnTo>
                  <a:lnTo>
                    <a:pt x="596" y="1561"/>
                  </a:lnTo>
                  <a:lnTo>
                    <a:pt x="596" y="1539"/>
                  </a:lnTo>
                  <a:lnTo>
                    <a:pt x="597" y="1521"/>
                  </a:lnTo>
                  <a:lnTo>
                    <a:pt x="603" y="1502"/>
                  </a:lnTo>
                  <a:lnTo>
                    <a:pt x="608" y="1479"/>
                  </a:lnTo>
                  <a:lnTo>
                    <a:pt x="614" y="1457"/>
                  </a:lnTo>
                  <a:lnTo>
                    <a:pt x="618" y="1437"/>
                  </a:lnTo>
                  <a:lnTo>
                    <a:pt x="619" y="1419"/>
                  </a:lnTo>
                  <a:lnTo>
                    <a:pt x="618" y="1405"/>
                  </a:lnTo>
                  <a:lnTo>
                    <a:pt x="614" y="1390"/>
                  </a:lnTo>
                  <a:lnTo>
                    <a:pt x="604" y="1372"/>
                  </a:lnTo>
                  <a:lnTo>
                    <a:pt x="595" y="1360"/>
                  </a:lnTo>
                  <a:lnTo>
                    <a:pt x="583" y="1346"/>
                  </a:lnTo>
                  <a:lnTo>
                    <a:pt x="569" y="1337"/>
                  </a:lnTo>
                  <a:lnTo>
                    <a:pt x="556" y="1327"/>
                  </a:lnTo>
                  <a:lnTo>
                    <a:pt x="537" y="1320"/>
                  </a:lnTo>
                  <a:lnTo>
                    <a:pt x="520" y="1315"/>
                  </a:lnTo>
                  <a:lnTo>
                    <a:pt x="498" y="1310"/>
                  </a:lnTo>
                  <a:lnTo>
                    <a:pt x="478" y="1308"/>
                  </a:lnTo>
                  <a:lnTo>
                    <a:pt x="460" y="1303"/>
                  </a:lnTo>
                  <a:lnTo>
                    <a:pt x="438" y="1298"/>
                  </a:lnTo>
                  <a:lnTo>
                    <a:pt x="420" y="1291"/>
                  </a:lnTo>
                  <a:lnTo>
                    <a:pt x="398" y="1285"/>
                  </a:lnTo>
                  <a:lnTo>
                    <a:pt x="381" y="1277"/>
                  </a:lnTo>
                  <a:lnTo>
                    <a:pt x="368" y="1267"/>
                  </a:lnTo>
                  <a:lnTo>
                    <a:pt x="357" y="1252"/>
                  </a:lnTo>
                  <a:lnTo>
                    <a:pt x="350" y="1234"/>
                  </a:lnTo>
                  <a:lnTo>
                    <a:pt x="344" y="1210"/>
                  </a:lnTo>
                  <a:lnTo>
                    <a:pt x="343" y="1190"/>
                  </a:lnTo>
                  <a:lnTo>
                    <a:pt x="344" y="1168"/>
                  </a:lnTo>
                  <a:lnTo>
                    <a:pt x="346" y="1151"/>
                  </a:lnTo>
                  <a:lnTo>
                    <a:pt x="344" y="1131"/>
                  </a:lnTo>
                  <a:lnTo>
                    <a:pt x="338" y="1115"/>
                  </a:lnTo>
                  <a:lnTo>
                    <a:pt x="327" y="1098"/>
                  </a:lnTo>
                  <a:lnTo>
                    <a:pt x="316" y="1087"/>
                  </a:lnTo>
                  <a:lnTo>
                    <a:pt x="303" y="1076"/>
                  </a:lnTo>
                  <a:lnTo>
                    <a:pt x="284" y="1069"/>
                  </a:lnTo>
                  <a:lnTo>
                    <a:pt x="264" y="1062"/>
                  </a:lnTo>
                  <a:lnTo>
                    <a:pt x="242" y="1059"/>
                  </a:lnTo>
                  <a:lnTo>
                    <a:pt x="224" y="1057"/>
                  </a:lnTo>
                  <a:lnTo>
                    <a:pt x="203" y="1057"/>
                  </a:lnTo>
                  <a:lnTo>
                    <a:pt x="185" y="1059"/>
                  </a:lnTo>
                  <a:lnTo>
                    <a:pt x="167" y="1061"/>
                  </a:lnTo>
                  <a:lnTo>
                    <a:pt x="149" y="1063"/>
                  </a:lnTo>
                  <a:lnTo>
                    <a:pt x="131" y="1065"/>
                  </a:lnTo>
                  <a:lnTo>
                    <a:pt x="100" y="1065"/>
                  </a:lnTo>
                  <a:lnTo>
                    <a:pt x="81" y="1064"/>
                  </a:lnTo>
                  <a:lnTo>
                    <a:pt x="60" y="1059"/>
                  </a:lnTo>
                  <a:lnTo>
                    <a:pt x="46" y="1052"/>
                  </a:lnTo>
                  <a:lnTo>
                    <a:pt x="30" y="1040"/>
                  </a:lnTo>
                  <a:lnTo>
                    <a:pt x="19" y="1027"/>
                  </a:lnTo>
                  <a:lnTo>
                    <a:pt x="12" y="1012"/>
                  </a:lnTo>
                  <a:lnTo>
                    <a:pt x="3" y="984"/>
                  </a:lnTo>
                  <a:lnTo>
                    <a:pt x="2" y="955"/>
                  </a:lnTo>
                  <a:lnTo>
                    <a:pt x="1" y="926"/>
                  </a:lnTo>
                  <a:lnTo>
                    <a:pt x="0" y="890"/>
                  </a:lnTo>
                  <a:lnTo>
                    <a:pt x="2" y="858"/>
                  </a:lnTo>
                  <a:lnTo>
                    <a:pt x="3" y="824"/>
                  </a:lnTo>
                  <a:lnTo>
                    <a:pt x="5" y="794"/>
                  </a:lnTo>
                  <a:lnTo>
                    <a:pt x="7" y="762"/>
                  </a:lnTo>
                  <a:lnTo>
                    <a:pt x="11" y="738"/>
                  </a:lnTo>
                  <a:lnTo>
                    <a:pt x="14" y="712"/>
                  </a:lnTo>
                  <a:lnTo>
                    <a:pt x="19" y="691"/>
                  </a:lnTo>
                  <a:lnTo>
                    <a:pt x="26" y="678"/>
                  </a:lnTo>
                  <a:lnTo>
                    <a:pt x="37" y="664"/>
                  </a:lnTo>
                  <a:lnTo>
                    <a:pt x="48" y="656"/>
                  </a:lnTo>
                  <a:lnTo>
                    <a:pt x="63" y="646"/>
                  </a:lnTo>
                  <a:lnTo>
                    <a:pt x="76" y="644"/>
                  </a:lnTo>
                  <a:lnTo>
                    <a:pt x="93" y="640"/>
                  </a:lnTo>
                  <a:lnTo>
                    <a:pt x="115" y="639"/>
                  </a:lnTo>
                  <a:lnTo>
                    <a:pt x="134" y="640"/>
                  </a:lnTo>
                  <a:lnTo>
                    <a:pt x="161" y="644"/>
                  </a:lnTo>
                  <a:lnTo>
                    <a:pt x="184" y="645"/>
                  </a:lnTo>
                  <a:lnTo>
                    <a:pt x="203" y="646"/>
                  </a:lnTo>
                  <a:lnTo>
                    <a:pt x="230" y="647"/>
                  </a:lnTo>
                  <a:lnTo>
                    <a:pt x="258" y="644"/>
                  </a:lnTo>
                  <a:lnTo>
                    <a:pt x="281" y="639"/>
                  </a:lnTo>
                  <a:lnTo>
                    <a:pt x="303" y="630"/>
                  </a:lnTo>
                  <a:lnTo>
                    <a:pt x="317" y="622"/>
                  </a:lnTo>
                  <a:lnTo>
                    <a:pt x="332" y="609"/>
                  </a:lnTo>
                  <a:lnTo>
                    <a:pt x="343" y="592"/>
                  </a:lnTo>
                  <a:lnTo>
                    <a:pt x="350" y="575"/>
                  </a:lnTo>
                  <a:lnTo>
                    <a:pt x="352" y="557"/>
                  </a:lnTo>
                  <a:lnTo>
                    <a:pt x="351" y="543"/>
                  </a:lnTo>
                  <a:lnTo>
                    <a:pt x="350" y="518"/>
                  </a:lnTo>
                  <a:lnTo>
                    <a:pt x="351" y="492"/>
                  </a:lnTo>
                  <a:lnTo>
                    <a:pt x="356" y="473"/>
                  </a:lnTo>
                  <a:lnTo>
                    <a:pt x="362" y="455"/>
                  </a:lnTo>
                  <a:lnTo>
                    <a:pt x="371" y="441"/>
                  </a:lnTo>
                  <a:lnTo>
                    <a:pt x="387" y="428"/>
                  </a:lnTo>
                  <a:lnTo>
                    <a:pt x="406" y="418"/>
                  </a:lnTo>
                  <a:lnTo>
                    <a:pt x="429" y="411"/>
                  </a:lnTo>
                  <a:lnTo>
                    <a:pt x="452" y="405"/>
                  </a:lnTo>
                  <a:lnTo>
                    <a:pt x="471" y="400"/>
                  </a:lnTo>
                  <a:lnTo>
                    <a:pt x="495" y="397"/>
                  </a:lnTo>
                  <a:lnTo>
                    <a:pt x="518" y="392"/>
                  </a:lnTo>
                  <a:lnTo>
                    <a:pt x="545" y="384"/>
                  </a:lnTo>
                  <a:lnTo>
                    <a:pt x="570" y="374"/>
                  </a:lnTo>
                  <a:lnTo>
                    <a:pt x="592" y="357"/>
                  </a:lnTo>
                  <a:close/>
                </a:path>
              </a:pathLst>
            </a:custGeom>
            <a:solidFill>
              <a:schemeClr val="bg1"/>
            </a:solidFill>
            <a:ln>
              <a:noFill/>
            </a:ln>
            <a:extLst>
              <a:ext uri="{91240B29-F687-4F45-9708-019B960494DF}">
                <a14:hiddenLine xmlns:a14="http://schemas.microsoft.com/office/drawing/2010/main" w="15875">
                  <a:solidFill>
                    <a:srgbClr val="000000"/>
                  </a:solidFill>
                  <a:round/>
                  <a:headEnd/>
                  <a:tailEnd/>
                </a14:hiddenLine>
              </a:ext>
            </a:extLst>
          </p:spPr>
          <p:txBody>
            <a:bodyPr/>
            <a:lstStyle/>
            <a:p>
              <a:pPr>
                <a:defRPr/>
              </a:pPr>
              <a:endParaRPr lang="es-MX" sz="2400">
                <a:latin typeface="+mn-lt"/>
              </a:endParaRPr>
            </a:p>
          </p:txBody>
        </p:sp>
        <p:sp>
          <p:nvSpPr>
            <p:cNvPr id="109578" name="Text Box 8"/>
            <p:cNvSpPr txBox="1">
              <a:spLocks noChangeArrowheads="1"/>
            </p:cNvSpPr>
            <p:nvPr/>
          </p:nvSpPr>
          <p:spPr bwMode="auto">
            <a:xfrm>
              <a:off x="1234" y="1400"/>
              <a:ext cx="1016" cy="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spcBef>
                  <a:spcPct val="0"/>
                </a:spcBef>
                <a:buFontTx/>
                <a:buNone/>
                <a:defRPr/>
              </a:pPr>
              <a:r>
                <a:rPr lang="es-ES_tradnl" altLang="es-MX" sz="2400" b="1" smtClean="0">
                  <a:latin typeface="+mn-lt"/>
                </a:rPr>
                <a:t>Identificar</a:t>
              </a:r>
            </a:p>
          </p:txBody>
        </p:sp>
        <p:sp>
          <p:nvSpPr>
            <p:cNvPr id="109579" name="Text Box 9"/>
            <p:cNvSpPr txBox="1">
              <a:spLocks noChangeArrowheads="1"/>
            </p:cNvSpPr>
            <p:nvPr/>
          </p:nvSpPr>
          <p:spPr bwMode="auto">
            <a:xfrm>
              <a:off x="3186" y="1398"/>
              <a:ext cx="946"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spcBef>
                  <a:spcPct val="0"/>
                </a:spcBef>
                <a:buFontTx/>
                <a:buNone/>
                <a:defRPr/>
              </a:pPr>
              <a:r>
                <a:rPr lang="es-ES_tradnl" altLang="es-MX" sz="2400" b="1" smtClean="0">
                  <a:latin typeface="+mn-lt"/>
                </a:rPr>
                <a:t>Controlar</a:t>
              </a:r>
            </a:p>
          </p:txBody>
        </p:sp>
        <p:sp>
          <p:nvSpPr>
            <p:cNvPr id="109580" name="Text Box 10"/>
            <p:cNvSpPr txBox="1">
              <a:spLocks noChangeArrowheads="1"/>
            </p:cNvSpPr>
            <p:nvPr/>
          </p:nvSpPr>
          <p:spPr bwMode="auto">
            <a:xfrm>
              <a:off x="3311" y="2872"/>
              <a:ext cx="826" cy="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spcBef>
                  <a:spcPct val="0"/>
                </a:spcBef>
                <a:buFontTx/>
                <a:buNone/>
                <a:defRPr/>
              </a:pPr>
              <a:r>
                <a:rPr lang="es-ES_tradnl" altLang="es-MX" sz="2400" b="1" smtClean="0">
                  <a:latin typeface="+mn-lt"/>
                </a:rPr>
                <a:t>Corregir</a:t>
              </a:r>
            </a:p>
          </p:txBody>
        </p:sp>
        <p:sp>
          <p:nvSpPr>
            <p:cNvPr id="109581" name="Text Box 11"/>
            <p:cNvSpPr txBox="1">
              <a:spLocks noChangeArrowheads="1"/>
            </p:cNvSpPr>
            <p:nvPr/>
          </p:nvSpPr>
          <p:spPr bwMode="auto">
            <a:xfrm>
              <a:off x="1192" y="2880"/>
              <a:ext cx="1125" cy="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spcBef>
                  <a:spcPct val="0"/>
                </a:spcBef>
                <a:buFontTx/>
                <a:buNone/>
                <a:defRPr/>
              </a:pPr>
              <a:r>
                <a:rPr lang="es-ES_tradnl" altLang="es-MX" sz="2400" b="1" smtClean="0">
                  <a:latin typeface="+mn-lt"/>
                </a:rPr>
                <a:t>Nueva</a:t>
              </a:r>
            </a:p>
            <a:p>
              <a:pPr>
                <a:spcBef>
                  <a:spcPct val="0"/>
                </a:spcBef>
                <a:buFontTx/>
                <a:buNone/>
                <a:defRPr/>
              </a:pPr>
              <a:r>
                <a:rPr lang="es-ES_tradnl" altLang="es-MX" sz="2400" b="1" smtClean="0">
                  <a:latin typeface="+mn-lt"/>
                </a:rPr>
                <a:t>verificación</a:t>
              </a:r>
            </a:p>
          </p:txBody>
        </p:sp>
        <p:sp>
          <p:nvSpPr>
            <p:cNvPr id="109582" name="Text Box 12"/>
            <p:cNvSpPr txBox="1">
              <a:spLocks noChangeArrowheads="1"/>
            </p:cNvSpPr>
            <p:nvPr/>
          </p:nvSpPr>
          <p:spPr bwMode="auto">
            <a:xfrm>
              <a:off x="2228" y="2105"/>
              <a:ext cx="901" cy="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spcBef>
                  <a:spcPct val="0"/>
                </a:spcBef>
                <a:buFontTx/>
                <a:buNone/>
                <a:defRPr/>
              </a:pPr>
              <a:r>
                <a:rPr lang="es-ES_tradnl" altLang="es-MX" sz="2400" b="1" smtClean="0">
                  <a:latin typeface="+mn-lt"/>
                </a:rPr>
                <a:t>Registrar</a:t>
              </a:r>
            </a:p>
          </p:txBody>
        </p:sp>
      </p:grpSp>
      <p:sp>
        <p:nvSpPr>
          <p:cNvPr id="2" name="1 CuadroTexto"/>
          <p:cNvSpPr txBox="1"/>
          <p:nvPr/>
        </p:nvSpPr>
        <p:spPr>
          <a:xfrm>
            <a:off x="477838" y="1201738"/>
            <a:ext cx="8374062" cy="584200"/>
          </a:xfrm>
          <a:prstGeom prst="rect">
            <a:avLst/>
          </a:prstGeom>
          <a:noFill/>
        </p:spPr>
        <p:txBody>
          <a:bodyPr wrap="none">
            <a:spAutoFit/>
          </a:bodyPr>
          <a:lstStyle/>
          <a:p>
            <a:pPr>
              <a:defRPr/>
            </a:pPr>
            <a:r>
              <a:rPr lang="es-MX" sz="3200" b="1" dirty="0">
                <a:solidFill>
                  <a:schemeClr val="accent2">
                    <a:lumMod val="75000"/>
                  </a:schemeClr>
                </a:solidFill>
                <a:latin typeface="+mn-lt"/>
              </a:rPr>
              <a:t>8.3.-   CONTROL DEL PRODUCTO NO CONFORME</a:t>
            </a:r>
          </a:p>
        </p:txBody>
      </p:sp>
    </p:spTree>
    <p:extLst>
      <p:ext uri="{BB962C8B-B14F-4D97-AF65-F5344CB8AC3E}">
        <p14:creationId xmlns:p14="http://schemas.microsoft.com/office/powerpoint/2010/main" val="3440745584"/>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8850" name="Imagen 3"/>
          <p:cNvPicPr>
            <a:picLocks noChangeAspect="1"/>
          </p:cNvPicPr>
          <p:nvPr/>
        </p:nvPicPr>
        <p:blipFill>
          <a:blip r:embed="rId3" cstate="print">
            <a:extLst>
              <a:ext uri="{28A0092B-C50C-407E-A947-70E740481C1C}">
                <a14:useLocalDpi xmlns:a14="http://schemas.microsoft.com/office/drawing/2010/main" val="0"/>
              </a:ext>
            </a:extLst>
          </a:blip>
          <a:srcRect b="2940"/>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8851" name="Group 8"/>
          <p:cNvGrpSpPr>
            <a:grpSpLocks/>
          </p:cNvGrpSpPr>
          <p:nvPr/>
        </p:nvGrpSpPr>
        <p:grpSpPr bwMode="auto">
          <a:xfrm>
            <a:off x="1212850" y="2236788"/>
            <a:ext cx="6781800" cy="3227387"/>
            <a:chOff x="649" y="1563"/>
            <a:chExt cx="4272" cy="2033"/>
          </a:xfrm>
        </p:grpSpPr>
        <p:graphicFrame>
          <p:nvGraphicFramePr>
            <p:cNvPr id="78853" name="Object 3"/>
            <p:cNvGraphicFramePr>
              <a:graphicFrameLocks noChangeAspect="1"/>
            </p:cNvGraphicFramePr>
            <p:nvPr/>
          </p:nvGraphicFramePr>
          <p:xfrm>
            <a:off x="649" y="1563"/>
            <a:ext cx="1296" cy="960"/>
          </p:xfrm>
          <a:graphic>
            <a:graphicData uri="http://schemas.openxmlformats.org/presentationml/2006/ole">
              <mc:AlternateContent xmlns:mc="http://schemas.openxmlformats.org/markup-compatibility/2006">
                <mc:Choice xmlns:v="urn:schemas-microsoft-com:vml" Requires="v">
                  <p:oleObj spid="_x0000_s2092" name="Imagen" r:id="rId4" imgW="597420" imgH="422944" progId="MS_ClipArt_Gallery.2">
                    <p:embed/>
                  </p:oleObj>
                </mc:Choice>
                <mc:Fallback>
                  <p:oleObj name="Imagen" r:id="rId4" imgW="597420" imgH="422944" progId="MS_ClipArt_Gallery.2">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49" y="1563"/>
                          <a:ext cx="1296" cy="96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78854" name="Object 4"/>
            <p:cNvGraphicFramePr>
              <a:graphicFrameLocks noChangeAspect="1"/>
            </p:cNvGraphicFramePr>
            <p:nvPr/>
          </p:nvGraphicFramePr>
          <p:xfrm>
            <a:off x="1897" y="1728"/>
            <a:ext cx="2016" cy="1158"/>
          </p:xfrm>
          <a:graphic>
            <a:graphicData uri="http://schemas.openxmlformats.org/presentationml/2006/ole">
              <mc:AlternateContent xmlns:mc="http://schemas.openxmlformats.org/markup-compatibility/2006">
                <mc:Choice xmlns:v="urn:schemas-microsoft-com:vml" Requires="v">
                  <p:oleObj spid="_x0000_s2093" name="Imagen" r:id="rId6" imgW="6729413" imgH="3451225" progId="MS_ClipArt_Gallery.2">
                    <p:embed/>
                  </p:oleObj>
                </mc:Choice>
                <mc:Fallback>
                  <p:oleObj name="Imagen" r:id="rId6" imgW="6729413" imgH="3451225" progId="MS_ClipArt_Gallery.2">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897" y="1728"/>
                          <a:ext cx="2016" cy="115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10599" name="Text Box 5"/>
            <p:cNvSpPr txBox="1">
              <a:spLocks noChangeArrowheads="1"/>
            </p:cNvSpPr>
            <p:nvPr/>
          </p:nvSpPr>
          <p:spPr bwMode="auto">
            <a:xfrm>
              <a:off x="1897" y="2840"/>
              <a:ext cx="3024" cy="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spcBef>
                  <a:spcPct val="50000"/>
                </a:spcBef>
                <a:buFontTx/>
                <a:buNone/>
                <a:defRPr/>
              </a:pPr>
              <a:r>
                <a:rPr lang="es-ES_tradnl" altLang="es-MX" sz="2400" b="1" dirty="0" smtClean="0">
                  <a:latin typeface="+mn-lt"/>
                </a:rPr>
                <a:t>Información que demuestra la eficacia del sistema y permite mejorarlo</a:t>
              </a:r>
            </a:p>
          </p:txBody>
        </p:sp>
      </p:grpSp>
      <p:sp>
        <p:nvSpPr>
          <p:cNvPr id="2" name="1 CuadroTexto"/>
          <p:cNvSpPr txBox="1"/>
          <p:nvPr/>
        </p:nvSpPr>
        <p:spPr>
          <a:xfrm>
            <a:off x="2211388" y="1201738"/>
            <a:ext cx="4543425" cy="584200"/>
          </a:xfrm>
          <a:prstGeom prst="rect">
            <a:avLst/>
          </a:prstGeom>
          <a:noFill/>
        </p:spPr>
        <p:txBody>
          <a:bodyPr wrap="none">
            <a:spAutoFit/>
          </a:bodyPr>
          <a:lstStyle/>
          <a:p>
            <a:pPr>
              <a:defRPr/>
            </a:pPr>
            <a:r>
              <a:rPr lang="es-MX" sz="3200" b="1" dirty="0">
                <a:solidFill>
                  <a:schemeClr val="accent2">
                    <a:lumMod val="75000"/>
                  </a:schemeClr>
                </a:solidFill>
                <a:latin typeface="+mn-lt"/>
              </a:rPr>
              <a:t>8.4.-   ANÁLISIS DE DATOS</a:t>
            </a:r>
          </a:p>
        </p:txBody>
      </p:sp>
    </p:spTree>
    <p:extLst>
      <p:ext uri="{BB962C8B-B14F-4D97-AF65-F5344CB8AC3E}">
        <p14:creationId xmlns:p14="http://schemas.microsoft.com/office/powerpoint/2010/main" val="1886292557"/>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874" name="Imagen 3"/>
          <p:cNvPicPr>
            <a:picLocks noChangeAspect="1"/>
          </p:cNvPicPr>
          <p:nvPr/>
        </p:nvPicPr>
        <p:blipFill>
          <a:blip r:embed="rId2" cstate="print">
            <a:extLst>
              <a:ext uri="{28A0092B-C50C-407E-A947-70E740481C1C}">
                <a14:useLocalDpi xmlns:a14="http://schemas.microsoft.com/office/drawing/2010/main" val="0"/>
              </a:ext>
            </a:extLst>
          </a:blip>
          <a:srcRect b="2940"/>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9875" name="AutoShape 2"/>
          <p:cNvSpPr>
            <a:spLocks noChangeArrowheads="1"/>
          </p:cNvSpPr>
          <p:nvPr/>
        </p:nvSpPr>
        <p:spPr bwMode="auto">
          <a:xfrm rot="-846409">
            <a:off x="3919538" y="3468688"/>
            <a:ext cx="3530600" cy="1309687"/>
          </a:xfrm>
          <a:prstGeom prst="curvedUpArrow">
            <a:avLst>
              <a:gd name="adj1" fmla="val 26134"/>
              <a:gd name="adj2" fmla="val 80049"/>
              <a:gd name="adj3" fmla="val 33333"/>
            </a:avLst>
          </a:prstGeom>
          <a:gradFill rotWithShape="0">
            <a:gsLst>
              <a:gs pos="0">
                <a:srgbClr val="00FFFF"/>
              </a:gs>
              <a:gs pos="100000">
                <a:srgbClr val="B1FFFF"/>
              </a:gs>
            </a:gsLst>
            <a:lin ang="5400000" scaled="1"/>
          </a:gradFill>
          <a:ln w="9525">
            <a:solidFill>
              <a:srgbClr val="00FFFF"/>
            </a:solidFill>
            <a:miter lim="800000"/>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eaLnBrk="1" hangingPunct="1">
              <a:spcBef>
                <a:spcPct val="0"/>
              </a:spcBef>
              <a:buFontTx/>
              <a:buNone/>
            </a:pPr>
            <a:endParaRPr lang="es-CO" altLang="es-MX" sz="2400">
              <a:latin typeface="Times New Roman" panose="02020603050405020304" pitchFamily="18" charset="0"/>
            </a:endParaRPr>
          </a:p>
        </p:txBody>
      </p:sp>
      <p:sp>
        <p:nvSpPr>
          <p:cNvPr id="79876" name="WordArt 3"/>
          <p:cNvSpPr>
            <a:spLocks noChangeArrowheads="1" noChangeShapeType="1" noTextEdit="1"/>
          </p:cNvSpPr>
          <p:nvPr/>
        </p:nvSpPr>
        <p:spPr bwMode="auto">
          <a:xfrm rot="3198652">
            <a:off x="6193632" y="3078956"/>
            <a:ext cx="2519362" cy="1165225"/>
          </a:xfrm>
          <a:prstGeom prst="rect">
            <a:avLst/>
          </a:prstGeom>
        </p:spPr>
        <p:txBody>
          <a:bodyPr spcFirstLastPara="1" wrap="none" fromWordArt="1">
            <a:prstTxWarp prst="textArchUp">
              <a:avLst>
                <a:gd name="adj" fmla="val 10800005"/>
              </a:avLst>
            </a:prstTxWarp>
          </a:bodyPr>
          <a:lstStyle/>
          <a:p>
            <a:r>
              <a:rPr lang="es-MX" sz="2400" kern="10">
                <a:ln w="9525">
                  <a:solidFill>
                    <a:srgbClr val="CCFFFF"/>
                  </a:solidFill>
                  <a:round/>
                  <a:headEnd/>
                  <a:tailEnd/>
                </a:ln>
                <a:latin typeface="+mn-lt"/>
                <a:ea typeface="+mn-lt"/>
                <a:cs typeface="+mn-lt"/>
              </a:rPr>
              <a:t>Plan de mejora</a:t>
            </a:r>
          </a:p>
        </p:txBody>
      </p:sp>
      <p:sp>
        <p:nvSpPr>
          <p:cNvPr id="79877" name="AutoShape 4"/>
          <p:cNvSpPr>
            <a:spLocks noChangeArrowheads="1"/>
          </p:cNvSpPr>
          <p:nvPr/>
        </p:nvSpPr>
        <p:spPr bwMode="auto">
          <a:xfrm rot="5402799" flipV="1">
            <a:off x="7081044" y="4558506"/>
            <a:ext cx="806450" cy="1519238"/>
          </a:xfrm>
          <a:custGeom>
            <a:avLst/>
            <a:gdLst>
              <a:gd name="T0" fmla="*/ 2147483647 w 21600"/>
              <a:gd name="T1" fmla="*/ 0 h 21600"/>
              <a:gd name="T2" fmla="*/ 2147483647 w 21600"/>
              <a:gd name="T3" fmla="*/ 2147483647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17694720 60000 65536"/>
              <a:gd name="T13" fmla="*/ 11796480 60000 65536"/>
              <a:gd name="T14" fmla="*/ 11796480 60000 65536"/>
              <a:gd name="T15" fmla="*/ 5898240 60000 65536"/>
              <a:gd name="T16" fmla="*/ 0 60000 65536"/>
              <a:gd name="T17" fmla="*/ 0 60000 65536"/>
              <a:gd name="T18" fmla="*/ 0 w 21600"/>
              <a:gd name="T19" fmla="*/ 18203 h 21600"/>
              <a:gd name="T20" fmla="*/ 18514 w 21600"/>
              <a:gd name="T21" fmla="*/ 21600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7058" y="0"/>
                </a:moveTo>
                <a:lnTo>
                  <a:pt x="12516" y="7200"/>
                </a:lnTo>
                <a:lnTo>
                  <a:pt x="15602" y="7200"/>
                </a:lnTo>
                <a:lnTo>
                  <a:pt x="15602" y="18203"/>
                </a:lnTo>
                <a:lnTo>
                  <a:pt x="0" y="18203"/>
                </a:lnTo>
                <a:lnTo>
                  <a:pt x="0" y="21600"/>
                </a:lnTo>
                <a:lnTo>
                  <a:pt x="18514" y="21600"/>
                </a:lnTo>
                <a:lnTo>
                  <a:pt x="18514" y="7200"/>
                </a:lnTo>
                <a:lnTo>
                  <a:pt x="21600" y="7200"/>
                </a:lnTo>
                <a:lnTo>
                  <a:pt x="17058" y="0"/>
                </a:lnTo>
                <a:close/>
              </a:path>
            </a:pathLst>
          </a:custGeom>
          <a:solidFill>
            <a:srgbClr val="777777"/>
          </a:solidFill>
          <a:ln w="9525">
            <a:solidFill>
              <a:srgbClr val="777777"/>
            </a:solidFill>
            <a:miter lim="800000"/>
            <a:headEnd/>
            <a:tailEnd/>
          </a:ln>
        </p:spPr>
        <p:txBody>
          <a:bodyPr vert="eaVert" wrap="none" anchor="ctr"/>
          <a:lstStyle/>
          <a:p>
            <a:endParaRPr lang="es-MX"/>
          </a:p>
        </p:txBody>
      </p:sp>
      <p:sp>
        <p:nvSpPr>
          <p:cNvPr id="111623" name="Text Box 5"/>
          <p:cNvSpPr txBox="1">
            <a:spLocks noChangeArrowheads="1"/>
          </p:cNvSpPr>
          <p:nvPr/>
        </p:nvSpPr>
        <p:spPr bwMode="auto">
          <a:xfrm>
            <a:off x="4416745" y="5146733"/>
            <a:ext cx="2062163"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spcBef>
                <a:spcPct val="0"/>
              </a:spcBef>
              <a:buFontTx/>
              <a:buNone/>
              <a:defRPr/>
            </a:pPr>
            <a:r>
              <a:rPr lang="es-ES_tradnl" altLang="es-MX" sz="2400" b="1" dirty="0" smtClean="0">
                <a:latin typeface="+mn-lt"/>
              </a:rPr>
              <a:t>Revisión por la</a:t>
            </a:r>
          </a:p>
          <a:p>
            <a:pPr>
              <a:spcBef>
                <a:spcPct val="0"/>
              </a:spcBef>
              <a:buFontTx/>
              <a:buNone/>
              <a:defRPr/>
            </a:pPr>
            <a:r>
              <a:rPr lang="es-ES_tradnl" altLang="es-MX" sz="2400" b="1" dirty="0" smtClean="0">
                <a:latin typeface="+mn-lt"/>
              </a:rPr>
              <a:t>dirección</a:t>
            </a:r>
          </a:p>
        </p:txBody>
      </p:sp>
      <p:sp>
        <p:nvSpPr>
          <p:cNvPr id="79879" name="AutoShape 6"/>
          <p:cNvSpPr>
            <a:spLocks noChangeArrowheads="1"/>
          </p:cNvSpPr>
          <p:nvPr/>
        </p:nvSpPr>
        <p:spPr bwMode="auto">
          <a:xfrm rot="-5316694">
            <a:off x="2980531" y="4371182"/>
            <a:ext cx="746125" cy="1852612"/>
          </a:xfrm>
          <a:custGeom>
            <a:avLst/>
            <a:gdLst>
              <a:gd name="T0" fmla="*/ 2147483647 w 21600"/>
              <a:gd name="T1" fmla="*/ 0 h 21600"/>
              <a:gd name="T2" fmla="*/ 2147483647 w 21600"/>
              <a:gd name="T3" fmla="*/ 2147483647 h 21600"/>
              <a:gd name="T4" fmla="*/ 2147483647 w 21600"/>
              <a:gd name="T5" fmla="*/ 2147483647 h 21600"/>
              <a:gd name="T6" fmla="*/ 2147483647 w 21600"/>
              <a:gd name="T7" fmla="*/ 2147483647 h 21600"/>
              <a:gd name="T8" fmla="*/ 17694720 60000 65536"/>
              <a:gd name="T9" fmla="*/ 5898240 60000 65536"/>
              <a:gd name="T10" fmla="*/ 5898240 60000 65536"/>
              <a:gd name="T11" fmla="*/ 0 60000 65536"/>
              <a:gd name="T12" fmla="*/ 12427 w 21600"/>
              <a:gd name="T13" fmla="*/ 3814 h 21600"/>
              <a:gd name="T14" fmla="*/ 18943 w 21600"/>
              <a:gd name="T15" fmla="*/ 8344 h 21600"/>
            </a:gdLst>
            <a:ahLst/>
            <a:cxnLst>
              <a:cxn ang="T8">
                <a:pos x="T0" y="T1"/>
              </a:cxn>
              <a:cxn ang="T9">
                <a:pos x="T2" y="T3"/>
              </a:cxn>
              <a:cxn ang="T10">
                <a:pos x="T4" y="T5"/>
              </a:cxn>
              <a:cxn ang="T11">
                <a:pos x="T6" y="T7"/>
              </a:cxn>
            </a:cxnLst>
            <a:rect l="T12" t="T13" r="T14" b="T15"/>
            <a:pathLst>
              <a:path w="21600" h="21600">
                <a:moveTo>
                  <a:pt x="21600" y="6079"/>
                </a:moveTo>
                <a:lnTo>
                  <a:pt x="14468" y="0"/>
                </a:lnTo>
                <a:lnTo>
                  <a:pt x="14468" y="3814"/>
                </a:lnTo>
                <a:lnTo>
                  <a:pt x="12427" y="3814"/>
                </a:lnTo>
                <a:cubicBezTo>
                  <a:pt x="5564" y="3814"/>
                  <a:pt x="0" y="7550"/>
                  <a:pt x="0" y="12158"/>
                </a:cubicBezTo>
                <a:lnTo>
                  <a:pt x="0" y="21600"/>
                </a:lnTo>
                <a:lnTo>
                  <a:pt x="4630" y="21600"/>
                </a:lnTo>
                <a:lnTo>
                  <a:pt x="4630" y="12158"/>
                </a:lnTo>
                <a:cubicBezTo>
                  <a:pt x="4630" y="10052"/>
                  <a:pt x="8121" y="8344"/>
                  <a:pt x="12427" y="8344"/>
                </a:cubicBezTo>
                <a:lnTo>
                  <a:pt x="14468" y="8344"/>
                </a:lnTo>
                <a:lnTo>
                  <a:pt x="14468" y="12158"/>
                </a:lnTo>
                <a:lnTo>
                  <a:pt x="21600" y="6079"/>
                </a:lnTo>
                <a:close/>
              </a:path>
            </a:pathLst>
          </a:custGeom>
          <a:solidFill>
            <a:srgbClr val="777777"/>
          </a:solidFill>
          <a:ln w="9525">
            <a:solidFill>
              <a:srgbClr val="777777"/>
            </a:solidFill>
            <a:miter lim="800000"/>
            <a:headEnd/>
            <a:tailEnd/>
          </a:ln>
        </p:spPr>
        <p:txBody>
          <a:bodyPr wrap="none" anchor="ctr"/>
          <a:lstStyle/>
          <a:p>
            <a:endParaRPr lang="es-MX"/>
          </a:p>
        </p:txBody>
      </p:sp>
      <p:grpSp>
        <p:nvGrpSpPr>
          <p:cNvPr id="79880" name="Group 7"/>
          <p:cNvGrpSpPr>
            <a:grpSpLocks/>
          </p:cNvGrpSpPr>
          <p:nvPr/>
        </p:nvGrpSpPr>
        <p:grpSpPr bwMode="auto">
          <a:xfrm>
            <a:off x="1906588" y="2478088"/>
            <a:ext cx="2101850" cy="2474912"/>
            <a:chOff x="480" y="1392"/>
            <a:chExt cx="1526" cy="1661"/>
          </a:xfrm>
        </p:grpSpPr>
        <p:sp>
          <p:nvSpPr>
            <p:cNvPr id="79889" name="Freeform 8"/>
            <p:cNvSpPr>
              <a:spLocks/>
            </p:cNvSpPr>
            <p:nvPr/>
          </p:nvSpPr>
          <p:spPr bwMode="auto">
            <a:xfrm>
              <a:off x="827" y="1659"/>
              <a:ext cx="695" cy="438"/>
            </a:xfrm>
            <a:custGeom>
              <a:avLst/>
              <a:gdLst>
                <a:gd name="T0" fmla="*/ 0 w 1423"/>
                <a:gd name="T1" fmla="*/ 0 h 1093"/>
                <a:gd name="T2" fmla="*/ 0 w 1423"/>
                <a:gd name="T3" fmla="*/ 0 h 1093"/>
                <a:gd name="T4" fmla="*/ 0 w 1423"/>
                <a:gd name="T5" fmla="*/ 0 h 1093"/>
                <a:gd name="T6" fmla="*/ 0 w 1423"/>
                <a:gd name="T7" fmla="*/ 0 h 1093"/>
                <a:gd name="T8" fmla="*/ 0 w 1423"/>
                <a:gd name="T9" fmla="*/ 0 h 1093"/>
                <a:gd name="T10" fmla="*/ 0 w 1423"/>
                <a:gd name="T11" fmla="*/ 0 h 1093"/>
                <a:gd name="T12" fmla="*/ 0 w 1423"/>
                <a:gd name="T13" fmla="*/ 0 h 1093"/>
                <a:gd name="T14" fmla="*/ 0 w 1423"/>
                <a:gd name="T15" fmla="*/ 0 h 1093"/>
                <a:gd name="T16" fmla="*/ 0 w 1423"/>
                <a:gd name="T17" fmla="*/ 0 h 1093"/>
                <a:gd name="T18" fmla="*/ 0 w 1423"/>
                <a:gd name="T19" fmla="*/ 0 h 1093"/>
                <a:gd name="T20" fmla="*/ 0 w 1423"/>
                <a:gd name="T21" fmla="*/ 0 h 1093"/>
                <a:gd name="T22" fmla="*/ 0 w 1423"/>
                <a:gd name="T23" fmla="*/ 0 h 1093"/>
                <a:gd name="T24" fmla="*/ 0 w 1423"/>
                <a:gd name="T25" fmla="*/ 0 h 1093"/>
                <a:gd name="T26" fmla="*/ 0 w 1423"/>
                <a:gd name="T27" fmla="*/ 0 h 1093"/>
                <a:gd name="T28" fmla="*/ 0 w 1423"/>
                <a:gd name="T29" fmla="*/ 0 h 1093"/>
                <a:gd name="T30" fmla="*/ 0 w 1423"/>
                <a:gd name="T31" fmla="*/ 0 h 1093"/>
                <a:gd name="T32" fmla="*/ 0 w 1423"/>
                <a:gd name="T33" fmla="*/ 0 h 1093"/>
                <a:gd name="T34" fmla="*/ 0 w 1423"/>
                <a:gd name="T35" fmla="*/ 0 h 1093"/>
                <a:gd name="T36" fmla="*/ 0 w 1423"/>
                <a:gd name="T37" fmla="*/ 0 h 1093"/>
                <a:gd name="T38" fmla="*/ 0 w 1423"/>
                <a:gd name="T39" fmla="*/ 0 h 1093"/>
                <a:gd name="T40" fmla="*/ 0 w 1423"/>
                <a:gd name="T41" fmla="*/ 0 h 1093"/>
                <a:gd name="T42" fmla="*/ 0 w 1423"/>
                <a:gd name="T43" fmla="*/ 0 h 1093"/>
                <a:gd name="T44" fmla="*/ 0 w 1423"/>
                <a:gd name="T45" fmla="*/ 0 h 1093"/>
                <a:gd name="T46" fmla="*/ 0 w 1423"/>
                <a:gd name="T47" fmla="*/ 0 h 1093"/>
                <a:gd name="T48" fmla="*/ 0 w 1423"/>
                <a:gd name="T49" fmla="*/ 0 h 1093"/>
                <a:gd name="T50" fmla="*/ 0 w 1423"/>
                <a:gd name="T51" fmla="*/ 0 h 1093"/>
                <a:gd name="T52" fmla="*/ 0 w 1423"/>
                <a:gd name="T53" fmla="*/ 0 h 1093"/>
                <a:gd name="T54" fmla="*/ 0 w 1423"/>
                <a:gd name="T55" fmla="*/ 0 h 1093"/>
                <a:gd name="T56" fmla="*/ 0 w 1423"/>
                <a:gd name="T57" fmla="*/ 0 h 1093"/>
                <a:gd name="T58" fmla="*/ 0 w 1423"/>
                <a:gd name="T59" fmla="*/ 0 h 1093"/>
                <a:gd name="T60" fmla="*/ 0 w 1423"/>
                <a:gd name="T61" fmla="*/ 0 h 1093"/>
                <a:gd name="T62" fmla="*/ 0 w 1423"/>
                <a:gd name="T63" fmla="*/ 0 h 1093"/>
                <a:gd name="T64" fmla="*/ 0 w 1423"/>
                <a:gd name="T65" fmla="*/ 0 h 1093"/>
                <a:gd name="T66" fmla="*/ 0 w 1423"/>
                <a:gd name="T67" fmla="*/ 0 h 1093"/>
                <a:gd name="T68" fmla="*/ 0 w 1423"/>
                <a:gd name="T69" fmla="*/ 0 h 1093"/>
                <a:gd name="T70" fmla="*/ 0 w 1423"/>
                <a:gd name="T71" fmla="*/ 0 h 1093"/>
                <a:gd name="T72" fmla="*/ 0 w 1423"/>
                <a:gd name="T73" fmla="*/ 0 h 1093"/>
                <a:gd name="T74" fmla="*/ 0 w 1423"/>
                <a:gd name="T75" fmla="*/ 0 h 1093"/>
                <a:gd name="T76" fmla="*/ 0 w 1423"/>
                <a:gd name="T77" fmla="*/ 0 h 1093"/>
                <a:gd name="T78" fmla="*/ 0 w 1423"/>
                <a:gd name="T79" fmla="*/ 0 h 1093"/>
                <a:gd name="T80" fmla="*/ 0 w 1423"/>
                <a:gd name="T81" fmla="*/ 0 h 1093"/>
                <a:gd name="T82" fmla="*/ 0 w 1423"/>
                <a:gd name="T83" fmla="*/ 0 h 1093"/>
                <a:gd name="T84" fmla="*/ 0 w 1423"/>
                <a:gd name="T85" fmla="*/ 0 h 1093"/>
                <a:gd name="T86" fmla="*/ 0 w 1423"/>
                <a:gd name="T87" fmla="*/ 0 h 1093"/>
                <a:gd name="T88" fmla="*/ 0 w 1423"/>
                <a:gd name="T89" fmla="*/ 0 h 1093"/>
                <a:gd name="T90" fmla="*/ 0 w 1423"/>
                <a:gd name="T91" fmla="*/ 0 h 1093"/>
                <a:gd name="T92" fmla="*/ 0 w 1423"/>
                <a:gd name="T93" fmla="*/ 0 h 1093"/>
                <a:gd name="T94" fmla="*/ 0 w 1423"/>
                <a:gd name="T95" fmla="*/ 0 h 109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423"/>
                <a:gd name="T145" fmla="*/ 0 h 1093"/>
                <a:gd name="T146" fmla="*/ 1423 w 1423"/>
                <a:gd name="T147" fmla="*/ 1093 h 109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423" h="1093">
                  <a:moveTo>
                    <a:pt x="3" y="1042"/>
                  </a:moveTo>
                  <a:lnTo>
                    <a:pt x="3" y="991"/>
                  </a:lnTo>
                  <a:lnTo>
                    <a:pt x="2" y="945"/>
                  </a:lnTo>
                  <a:lnTo>
                    <a:pt x="2" y="898"/>
                  </a:lnTo>
                  <a:lnTo>
                    <a:pt x="2" y="856"/>
                  </a:lnTo>
                  <a:lnTo>
                    <a:pt x="0" y="814"/>
                  </a:lnTo>
                  <a:lnTo>
                    <a:pt x="0" y="772"/>
                  </a:lnTo>
                  <a:lnTo>
                    <a:pt x="0" y="732"/>
                  </a:lnTo>
                  <a:lnTo>
                    <a:pt x="3" y="694"/>
                  </a:lnTo>
                  <a:lnTo>
                    <a:pt x="5" y="652"/>
                  </a:lnTo>
                  <a:lnTo>
                    <a:pt x="9" y="614"/>
                  </a:lnTo>
                  <a:lnTo>
                    <a:pt x="15" y="573"/>
                  </a:lnTo>
                  <a:lnTo>
                    <a:pt x="22" y="531"/>
                  </a:lnTo>
                  <a:lnTo>
                    <a:pt x="32" y="489"/>
                  </a:lnTo>
                  <a:lnTo>
                    <a:pt x="45" y="443"/>
                  </a:lnTo>
                  <a:lnTo>
                    <a:pt x="59" y="398"/>
                  </a:lnTo>
                  <a:lnTo>
                    <a:pt x="76" y="348"/>
                  </a:lnTo>
                  <a:lnTo>
                    <a:pt x="89" y="318"/>
                  </a:lnTo>
                  <a:lnTo>
                    <a:pt x="102" y="289"/>
                  </a:lnTo>
                  <a:lnTo>
                    <a:pt x="117" y="265"/>
                  </a:lnTo>
                  <a:lnTo>
                    <a:pt x="133" y="244"/>
                  </a:lnTo>
                  <a:lnTo>
                    <a:pt x="148" y="221"/>
                  </a:lnTo>
                  <a:lnTo>
                    <a:pt x="167" y="204"/>
                  </a:lnTo>
                  <a:lnTo>
                    <a:pt x="186" y="187"/>
                  </a:lnTo>
                  <a:lnTo>
                    <a:pt x="205" y="173"/>
                  </a:lnTo>
                  <a:lnTo>
                    <a:pt x="224" y="158"/>
                  </a:lnTo>
                  <a:lnTo>
                    <a:pt x="247" y="147"/>
                  </a:lnTo>
                  <a:lnTo>
                    <a:pt x="270" y="133"/>
                  </a:lnTo>
                  <a:lnTo>
                    <a:pt x="294" y="124"/>
                  </a:lnTo>
                  <a:lnTo>
                    <a:pt x="319" y="113"/>
                  </a:lnTo>
                  <a:lnTo>
                    <a:pt x="346" y="101"/>
                  </a:lnTo>
                  <a:lnTo>
                    <a:pt x="372" y="90"/>
                  </a:lnTo>
                  <a:lnTo>
                    <a:pt x="403" y="80"/>
                  </a:lnTo>
                  <a:lnTo>
                    <a:pt x="460" y="57"/>
                  </a:lnTo>
                  <a:lnTo>
                    <a:pt x="515" y="40"/>
                  </a:lnTo>
                  <a:lnTo>
                    <a:pt x="566" y="25"/>
                  </a:lnTo>
                  <a:lnTo>
                    <a:pt x="615" y="16"/>
                  </a:lnTo>
                  <a:lnTo>
                    <a:pt x="661" y="6"/>
                  </a:lnTo>
                  <a:lnTo>
                    <a:pt x="707" y="2"/>
                  </a:lnTo>
                  <a:lnTo>
                    <a:pt x="750" y="0"/>
                  </a:lnTo>
                  <a:lnTo>
                    <a:pt x="796" y="2"/>
                  </a:lnTo>
                  <a:lnTo>
                    <a:pt x="838" y="6"/>
                  </a:lnTo>
                  <a:lnTo>
                    <a:pt x="882" y="12"/>
                  </a:lnTo>
                  <a:lnTo>
                    <a:pt x="927" y="19"/>
                  </a:lnTo>
                  <a:lnTo>
                    <a:pt x="975" y="31"/>
                  </a:lnTo>
                  <a:lnTo>
                    <a:pt x="1020" y="44"/>
                  </a:lnTo>
                  <a:lnTo>
                    <a:pt x="1072" y="59"/>
                  </a:lnTo>
                  <a:lnTo>
                    <a:pt x="1125" y="76"/>
                  </a:lnTo>
                  <a:lnTo>
                    <a:pt x="1182" y="95"/>
                  </a:lnTo>
                  <a:lnTo>
                    <a:pt x="1195" y="99"/>
                  </a:lnTo>
                  <a:lnTo>
                    <a:pt x="1207" y="103"/>
                  </a:lnTo>
                  <a:lnTo>
                    <a:pt x="1218" y="105"/>
                  </a:lnTo>
                  <a:lnTo>
                    <a:pt x="1231" y="109"/>
                  </a:lnTo>
                  <a:lnTo>
                    <a:pt x="1243" y="113"/>
                  </a:lnTo>
                  <a:lnTo>
                    <a:pt x="1256" y="114"/>
                  </a:lnTo>
                  <a:lnTo>
                    <a:pt x="1267" y="118"/>
                  </a:lnTo>
                  <a:lnTo>
                    <a:pt x="1281" y="122"/>
                  </a:lnTo>
                  <a:lnTo>
                    <a:pt x="1290" y="126"/>
                  </a:lnTo>
                  <a:lnTo>
                    <a:pt x="1304" y="130"/>
                  </a:lnTo>
                  <a:lnTo>
                    <a:pt x="1313" y="133"/>
                  </a:lnTo>
                  <a:lnTo>
                    <a:pt x="1326" y="139"/>
                  </a:lnTo>
                  <a:lnTo>
                    <a:pt x="1338" y="143"/>
                  </a:lnTo>
                  <a:lnTo>
                    <a:pt x="1351" y="149"/>
                  </a:lnTo>
                  <a:lnTo>
                    <a:pt x="1361" y="156"/>
                  </a:lnTo>
                  <a:lnTo>
                    <a:pt x="1374" y="164"/>
                  </a:lnTo>
                  <a:lnTo>
                    <a:pt x="1391" y="175"/>
                  </a:lnTo>
                  <a:lnTo>
                    <a:pt x="1404" y="192"/>
                  </a:lnTo>
                  <a:lnTo>
                    <a:pt x="1414" y="209"/>
                  </a:lnTo>
                  <a:lnTo>
                    <a:pt x="1421" y="228"/>
                  </a:lnTo>
                  <a:lnTo>
                    <a:pt x="1423" y="246"/>
                  </a:lnTo>
                  <a:lnTo>
                    <a:pt x="1421" y="265"/>
                  </a:lnTo>
                  <a:lnTo>
                    <a:pt x="1418" y="282"/>
                  </a:lnTo>
                  <a:lnTo>
                    <a:pt x="1412" y="299"/>
                  </a:lnTo>
                  <a:lnTo>
                    <a:pt x="1401" y="312"/>
                  </a:lnTo>
                  <a:lnTo>
                    <a:pt x="1389" y="325"/>
                  </a:lnTo>
                  <a:lnTo>
                    <a:pt x="1374" y="337"/>
                  </a:lnTo>
                  <a:lnTo>
                    <a:pt x="1357" y="344"/>
                  </a:lnTo>
                  <a:lnTo>
                    <a:pt x="1338" y="348"/>
                  </a:lnTo>
                  <a:lnTo>
                    <a:pt x="1319" y="348"/>
                  </a:lnTo>
                  <a:lnTo>
                    <a:pt x="1296" y="346"/>
                  </a:lnTo>
                  <a:lnTo>
                    <a:pt x="1275" y="339"/>
                  </a:lnTo>
                  <a:lnTo>
                    <a:pt x="1224" y="314"/>
                  </a:lnTo>
                  <a:lnTo>
                    <a:pt x="1172" y="291"/>
                  </a:lnTo>
                  <a:lnTo>
                    <a:pt x="1123" y="270"/>
                  </a:lnTo>
                  <a:lnTo>
                    <a:pt x="1074" y="251"/>
                  </a:lnTo>
                  <a:lnTo>
                    <a:pt x="1024" y="234"/>
                  </a:lnTo>
                  <a:lnTo>
                    <a:pt x="977" y="219"/>
                  </a:lnTo>
                  <a:lnTo>
                    <a:pt x="929" y="208"/>
                  </a:lnTo>
                  <a:lnTo>
                    <a:pt x="882" y="198"/>
                  </a:lnTo>
                  <a:lnTo>
                    <a:pt x="834" y="190"/>
                  </a:lnTo>
                  <a:lnTo>
                    <a:pt x="785" y="189"/>
                  </a:lnTo>
                  <a:lnTo>
                    <a:pt x="733" y="189"/>
                  </a:lnTo>
                  <a:lnTo>
                    <a:pt x="684" y="190"/>
                  </a:lnTo>
                  <a:lnTo>
                    <a:pt x="633" y="198"/>
                  </a:lnTo>
                  <a:lnTo>
                    <a:pt x="579" y="209"/>
                  </a:lnTo>
                  <a:lnTo>
                    <a:pt x="524" y="225"/>
                  </a:lnTo>
                  <a:lnTo>
                    <a:pt x="469" y="246"/>
                  </a:lnTo>
                  <a:lnTo>
                    <a:pt x="450" y="251"/>
                  </a:lnTo>
                  <a:lnTo>
                    <a:pt x="431" y="257"/>
                  </a:lnTo>
                  <a:lnTo>
                    <a:pt x="412" y="263"/>
                  </a:lnTo>
                  <a:lnTo>
                    <a:pt x="397" y="270"/>
                  </a:lnTo>
                  <a:lnTo>
                    <a:pt x="380" y="276"/>
                  </a:lnTo>
                  <a:lnTo>
                    <a:pt x="363" y="282"/>
                  </a:lnTo>
                  <a:lnTo>
                    <a:pt x="347" y="289"/>
                  </a:lnTo>
                  <a:lnTo>
                    <a:pt x="334" y="299"/>
                  </a:lnTo>
                  <a:lnTo>
                    <a:pt x="319" y="306"/>
                  </a:lnTo>
                  <a:lnTo>
                    <a:pt x="306" y="316"/>
                  </a:lnTo>
                  <a:lnTo>
                    <a:pt x="294" y="327"/>
                  </a:lnTo>
                  <a:lnTo>
                    <a:pt x="285" y="341"/>
                  </a:lnTo>
                  <a:lnTo>
                    <a:pt x="273" y="356"/>
                  </a:lnTo>
                  <a:lnTo>
                    <a:pt x="264" y="371"/>
                  </a:lnTo>
                  <a:lnTo>
                    <a:pt x="252" y="390"/>
                  </a:lnTo>
                  <a:lnTo>
                    <a:pt x="247" y="411"/>
                  </a:lnTo>
                  <a:lnTo>
                    <a:pt x="228" y="451"/>
                  </a:lnTo>
                  <a:lnTo>
                    <a:pt x="213" y="493"/>
                  </a:lnTo>
                  <a:lnTo>
                    <a:pt x="195" y="531"/>
                  </a:lnTo>
                  <a:lnTo>
                    <a:pt x="182" y="571"/>
                  </a:lnTo>
                  <a:lnTo>
                    <a:pt x="171" y="607"/>
                  </a:lnTo>
                  <a:lnTo>
                    <a:pt x="157" y="643"/>
                  </a:lnTo>
                  <a:lnTo>
                    <a:pt x="148" y="681"/>
                  </a:lnTo>
                  <a:lnTo>
                    <a:pt x="140" y="719"/>
                  </a:lnTo>
                  <a:lnTo>
                    <a:pt x="131" y="755"/>
                  </a:lnTo>
                  <a:lnTo>
                    <a:pt x="125" y="793"/>
                  </a:lnTo>
                  <a:lnTo>
                    <a:pt x="117" y="831"/>
                  </a:lnTo>
                  <a:lnTo>
                    <a:pt x="116" y="871"/>
                  </a:lnTo>
                  <a:lnTo>
                    <a:pt x="110" y="911"/>
                  </a:lnTo>
                  <a:lnTo>
                    <a:pt x="108" y="953"/>
                  </a:lnTo>
                  <a:lnTo>
                    <a:pt x="108" y="996"/>
                  </a:lnTo>
                  <a:lnTo>
                    <a:pt x="108" y="1042"/>
                  </a:lnTo>
                  <a:lnTo>
                    <a:pt x="106" y="1053"/>
                  </a:lnTo>
                  <a:lnTo>
                    <a:pt x="102" y="1063"/>
                  </a:lnTo>
                  <a:lnTo>
                    <a:pt x="95" y="1072"/>
                  </a:lnTo>
                  <a:lnTo>
                    <a:pt x="91" y="1080"/>
                  </a:lnTo>
                  <a:lnTo>
                    <a:pt x="81" y="1086"/>
                  </a:lnTo>
                  <a:lnTo>
                    <a:pt x="74" y="1090"/>
                  </a:lnTo>
                  <a:lnTo>
                    <a:pt x="64" y="1091"/>
                  </a:lnTo>
                  <a:lnTo>
                    <a:pt x="55" y="1093"/>
                  </a:lnTo>
                  <a:lnTo>
                    <a:pt x="45" y="1091"/>
                  </a:lnTo>
                  <a:lnTo>
                    <a:pt x="36" y="1090"/>
                  </a:lnTo>
                  <a:lnTo>
                    <a:pt x="26" y="1086"/>
                  </a:lnTo>
                  <a:lnTo>
                    <a:pt x="21" y="1080"/>
                  </a:lnTo>
                  <a:lnTo>
                    <a:pt x="13" y="1072"/>
                  </a:lnTo>
                  <a:lnTo>
                    <a:pt x="7" y="1063"/>
                  </a:lnTo>
                  <a:lnTo>
                    <a:pt x="3" y="1053"/>
                  </a:lnTo>
                  <a:lnTo>
                    <a:pt x="3" y="1042"/>
                  </a:lnTo>
                  <a:close/>
                </a:path>
              </a:pathLst>
            </a:custGeom>
            <a:solidFill>
              <a:srgbClr val="40D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9890" name="Freeform 9"/>
            <p:cNvSpPr>
              <a:spLocks/>
            </p:cNvSpPr>
            <p:nvPr/>
          </p:nvSpPr>
          <p:spPr bwMode="auto">
            <a:xfrm>
              <a:off x="1211" y="2640"/>
              <a:ext cx="221" cy="290"/>
            </a:xfrm>
            <a:custGeom>
              <a:avLst/>
              <a:gdLst>
                <a:gd name="T0" fmla="*/ 0 w 452"/>
                <a:gd name="T1" fmla="*/ 0 h 724"/>
                <a:gd name="T2" fmla="*/ 0 w 452"/>
                <a:gd name="T3" fmla="*/ 0 h 724"/>
                <a:gd name="T4" fmla="*/ 0 w 452"/>
                <a:gd name="T5" fmla="*/ 0 h 724"/>
                <a:gd name="T6" fmla="*/ 0 w 452"/>
                <a:gd name="T7" fmla="*/ 0 h 724"/>
                <a:gd name="T8" fmla="*/ 0 w 452"/>
                <a:gd name="T9" fmla="*/ 0 h 724"/>
                <a:gd name="T10" fmla="*/ 0 w 452"/>
                <a:gd name="T11" fmla="*/ 0 h 724"/>
                <a:gd name="T12" fmla="*/ 0 w 452"/>
                <a:gd name="T13" fmla="*/ 0 h 724"/>
                <a:gd name="T14" fmla="*/ 0 w 452"/>
                <a:gd name="T15" fmla="*/ 0 h 724"/>
                <a:gd name="T16" fmla="*/ 0 w 452"/>
                <a:gd name="T17" fmla="*/ 0 h 724"/>
                <a:gd name="T18" fmla="*/ 0 w 452"/>
                <a:gd name="T19" fmla="*/ 0 h 724"/>
                <a:gd name="T20" fmla="*/ 0 w 452"/>
                <a:gd name="T21" fmla="*/ 0 h 724"/>
                <a:gd name="T22" fmla="*/ 0 w 452"/>
                <a:gd name="T23" fmla="*/ 0 h 724"/>
                <a:gd name="T24" fmla="*/ 0 w 452"/>
                <a:gd name="T25" fmla="*/ 0 h 724"/>
                <a:gd name="T26" fmla="*/ 0 w 452"/>
                <a:gd name="T27" fmla="*/ 0 h 724"/>
                <a:gd name="T28" fmla="*/ 0 w 452"/>
                <a:gd name="T29" fmla="*/ 0 h 724"/>
                <a:gd name="T30" fmla="*/ 0 w 452"/>
                <a:gd name="T31" fmla="*/ 0 h 724"/>
                <a:gd name="T32" fmla="*/ 0 w 452"/>
                <a:gd name="T33" fmla="*/ 0 h 724"/>
                <a:gd name="T34" fmla="*/ 0 w 452"/>
                <a:gd name="T35" fmla="*/ 0 h 724"/>
                <a:gd name="T36" fmla="*/ 0 w 452"/>
                <a:gd name="T37" fmla="*/ 0 h 724"/>
                <a:gd name="T38" fmla="*/ 0 w 452"/>
                <a:gd name="T39" fmla="*/ 0 h 724"/>
                <a:gd name="T40" fmla="*/ 0 w 452"/>
                <a:gd name="T41" fmla="*/ 0 h 724"/>
                <a:gd name="T42" fmla="*/ 0 w 452"/>
                <a:gd name="T43" fmla="*/ 0 h 724"/>
                <a:gd name="T44" fmla="*/ 0 w 452"/>
                <a:gd name="T45" fmla="*/ 0 h 724"/>
                <a:gd name="T46" fmla="*/ 0 w 452"/>
                <a:gd name="T47" fmla="*/ 0 h 724"/>
                <a:gd name="T48" fmla="*/ 0 w 452"/>
                <a:gd name="T49" fmla="*/ 0 h 724"/>
                <a:gd name="T50" fmla="*/ 0 w 452"/>
                <a:gd name="T51" fmla="*/ 0 h 724"/>
                <a:gd name="T52" fmla="*/ 0 w 452"/>
                <a:gd name="T53" fmla="*/ 0 h 724"/>
                <a:gd name="T54" fmla="*/ 0 w 452"/>
                <a:gd name="T55" fmla="*/ 0 h 724"/>
                <a:gd name="T56" fmla="*/ 0 w 452"/>
                <a:gd name="T57" fmla="*/ 0 h 724"/>
                <a:gd name="T58" fmla="*/ 0 w 452"/>
                <a:gd name="T59" fmla="*/ 0 h 724"/>
                <a:gd name="T60" fmla="*/ 0 w 452"/>
                <a:gd name="T61" fmla="*/ 0 h 724"/>
                <a:gd name="T62" fmla="*/ 0 w 452"/>
                <a:gd name="T63" fmla="*/ 0 h 724"/>
                <a:gd name="T64" fmla="*/ 0 w 452"/>
                <a:gd name="T65" fmla="*/ 0 h 724"/>
                <a:gd name="T66" fmla="*/ 0 w 452"/>
                <a:gd name="T67" fmla="*/ 0 h 724"/>
                <a:gd name="T68" fmla="*/ 0 w 452"/>
                <a:gd name="T69" fmla="*/ 0 h 724"/>
                <a:gd name="T70" fmla="*/ 0 w 452"/>
                <a:gd name="T71" fmla="*/ 0 h 724"/>
                <a:gd name="T72" fmla="*/ 0 w 452"/>
                <a:gd name="T73" fmla="*/ 0 h 724"/>
                <a:gd name="T74" fmla="*/ 0 w 452"/>
                <a:gd name="T75" fmla="*/ 0 h 724"/>
                <a:gd name="T76" fmla="*/ 0 w 452"/>
                <a:gd name="T77" fmla="*/ 0 h 724"/>
                <a:gd name="T78" fmla="*/ 0 w 452"/>
                <a:gd name="T79" fmla="*/ 0 h 724"/>
                <a:gd name="T80" fmla="*/ 0 w 452"/>
                <a:gd name="T81" fmla="*/ 0 h 72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52"/>
                <a:gd name="T124" fmla="*/ 0 h 724"/>
                <a:gd name="T125" fmla="*/ 452 w 452"/>
                <a:gd name="T126" fmla="*/ 724 h 72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52" h="724">
                  <a:moveTo>
                    <a:pt x="452" y="66"/>
                  </a:moveTo>
                  <a:lnTo>
                    <a:pt x="446" y="102"/>
                  </a:lnTo>
                  <a:lnTo>
                    <a:pt x="439" y="144"/>
                  </a:lnTo>
                  <a:lnTo>
                    <a:pt x="429" y="192"/>
                  </a:lnTo>
                  <a:lnTo>
                    <a:pt x="422" y="243"/>
                  </a:lnTo>
                  <a:lnTo>
                    <a:pt x="408" y="296"/>
                  </a:lnTo>
                  <a:lnTo>
                    <a:pt x="395" y="350"/>
                  </a:lnTo>
                  <a:lnTo>
                    <a:pt x="378" y="405"/>
                  </a:lnTo>
                  <a:lnTo>
                    <a:pt x="361" y="460"/>
                  </a:lnTo>
                  <a:lnTo>
                    <a:pt x="340" y="509"/>
                  </a:lnTo>
                  <a:lnTo>
                    <a:pt x="317" y="559"/>
                  </a:lnTo>
                  <a:lnTo>
                    <a:pt x="292" y="602"/>
                  </a:lnTo>
                  <a:lnTo>
                    <a:pt x="262" y="642"/>
                  </a:lnTo>
                  <a:lnTo>
                    <a:pt x="231" y="673"/>
                  </a:lnTo>
                  <a:lnTo>
                    <a:pt x="195" y="699"/>
                  </a:lnTo>
                  <a:lnTo>
                    <a:pt x="157" y="715"/>
                  </a:lnTo>
                  <a:lnTo>
                    <a:pt x="117" y="724"/>
                  </a:lnTo>
                  <a:lnTo>
                    <a:pt x="93" y="722"/>
                  </a:lnTo>
                  <a:lnTo>
                    <a:pt x="70" y="716"/>
                  </a:lnTo>
                  <a:lnTo>
                    <a:pt x="51" y="707"/>
                  </a:lnTo>
                  <a:lnTo>
                    <a:pt x="36" y="696"/>
                  </a:lnTo>
                  <a:lnTo>
                    <a:pt x="22" y="680"/>
                  </a:lnTo>
                  <a:lnTo>
                    <a:pt x="13" y="665"/>
                  </a:lnTo>
                  <a:lnTo>
                    <a:pt x="5" y="648"/>
                  </a:lnTo>
                  <a:lnTo>
                    <a:pt x="1" y="631"/>
                  </a:lnTo>
                  <a:lnTo>
                    <a:pt x="0" y="612"/>
                  </a:lnTo>
                  <a:lnTo>
                    <a:pt x="3" y="593"/>
                  </a:lnTo>
                  <a:lnTo>
                    <a:pt x="9" y="576"/>
                  </a:lnTo>
                  <a:lnTo>
                    <a:pt x="20" y="559"/>
                  </a:lnTo>
                  <a:lnTo>
                    <a:pt x="34" y="543"/>
                  </a:lnTo>
                  <a:lnTo>
                    <a:pt x="53" y="532"/>
                  </a:lnTo>
                  <a:lnTo>
                    <a:pt x="74" y="523"/>
                  </a:lnTo>
                  <a:lnTo>
                    <a:pt x="100" y="517"/>
                  </a:lnTo>
                  <a:lnTo>
                    <a:pt x="114" y="513"/>
                  </a:lnTo>
                  <a:lnTo>
                    <a:pt x="127" y="507"/>
                  </a:lnTo>
                  <a:lnTo>
                    <a:pt x="138" y="500"/>
                  </a:lnTo>
                  <a:lnTo>
                    <a:pt x="148" y="494"/>
                  </a:lnTo>
                  <a:lnTo>
                    <a:pt x="157" y="485"/>
                  </a:lnTo>
                  <a:lnTo>
                    <a:pt x="165" y="477"/>
                  </a:lnTo>
                  <a:lnTo>
                    <a:pt x="171" y="466"/>
                  </a:lnTo>
                  <a:lnTo>
                    <a:pt x="178" y="456"/>
                  </a:lnTo>
                  <a:lnTo>
                    <a:pt x="182" y="443"/>
                  </a:lnTo>
                  <a:lnTo>
                    <a:pt x="188" y="431"/>
                  </a:lnTo>
                  <a:lnTo>
                    <a:pt x="190" y="418"/>
                  </a:lnTo>
                  <a:lnTo>
                    <a:pt x="195" y="407"/>
                  </a:lnTo>
                  <a:lnTo>
                    <a:pt x="197" y="393"/>
                  </a:lnTo>
                  <a:lnTo>
                    <a:pt x="201" y="382"/>
                  </a:lnTo>
                  <a:lnTo>
                    <a:pt x="205" y="369"/>
                  </a:lnTo>
                  <a:lnTo>
                    <a:pt x="209" y="357"/>
                  </a:lnTo>
                  <a:lnTo>
                    <a:pt x="216" y="334"/>
                  </a:lnTo>
                  <a:lnTo>
                    <a:pt x="224" y="313"/>
                  </a:lnTo>
                  <a:lnTo>
                    <a:pt x="231" y="293"/>
                  </a:lnTo>
                  <a:lnTo>
                    <a:pt x="241" y="274"/>
                  </a:lnTo>
                  <a:lnTo>
                    <a:pt x="250" y="255"/>
                  </a:lnTo>
                  <a:lnTo>
                    <a:pt x="260" y="236"/>
                  </a:lnTo>
                  <a:lnTo>
                    <a:pt x="269" y="215"/>
                  </a:lnTo>
                  <a:lnTo>
                    <a:pt x="279" y="196"/>
                  </a:lnTo>
                  <a:lnTo>
                    <a:pt x="288" y="177"/>
                  </a:lnTo>
                  <a:lnTo>
                    <a:pt x="298" y="158"/>
                  </a:lnTo>
                  <a:lnTo>
                    <a:pt x="309" y="139"/>
                  </a:lnTo>
                  <a:lnTo>
                    <a:pt x="319" y="120"/>
                  </a:lnTo>
                  <a:lnTo>
                    <a:pt x="327" y="99"/>
                  </a:lnTo>
                  <a:lnTo>
                    <a:pt x="336" y="80"/>
                  </a:lnTo>
                  <a:lnTo>
                    <a:pt x="346" y="61"/>
                  </a:lnTo>
                  <a:lnTo>
                    <a:pt x="355" y="40"/>
                  </a:lnTo>
                  <a:lnTo>
                    <a:pt x="359" y="28"/>
                  </a:lnTo>
                  <a:lnTo>
                    <a:pt x="366" y="19"/>
                  </a:lnTo>
                  <a:lnTo>
                    <a:pt x="372" y="11"/>
                  </a:lnTo>
                  <a:lnTo>
                    <a:pt x="382" y="6"/>
                  </a:lnTo>
                  <a:lnTo>
                    <a:pt x="389" y="2"/>
                  </a:lnTo>
                  <a:lnTo>
                    <a:pt x="399" y="0"/>
                  </a:lnTo>
                  <a:lnTo>
                    <a:pt x="406" y="0"/>
                  </a:lnTo>
                  <a:lnTo>
                    <a:pt x="416" y="2"/>
                  </a:lnTo>
                  <a:lnTo>
                    <a:pt x="423" y="4"/>
                  </a:lnTo>
                  <a:lnTo>
                    <a:pt x="433" y="7"/>
                  </a:lnTo>
                  <a:lnTo>
                    <a:pt x="439" y="13"/>
                  </a:lnTo>
                  <a:lnTo>
                    <a:pt x="444" y="21"/>
                  </a:lnTo>
                  <a:lnTo>
                    <a:pt x="448" y="30"/>
                  </a:lnTo>
                  <a:lnTo>
                    <a:pt x="452" y="40"/>
                  </a:lnTo>
                  <a:lnTo>
                    <a:pt x="452" y="53"/>
                  </a:lnTo>
                  <a:lnTo>
                    <a:pt x="452" y="66"/>
                  </a:lnTo>
                  <a:close/>
                </a:path>
              </a:pathLst>
            </a:custGeom>
            <a:solidFill>
              <a:srgbClr val="B3F2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9891" name="Freeform 10"/>
            <p:cNvSpPr>
              <a:spLocks/>
            </p:cNvSpPr>
            <p:nvPr/>
          </p:nvSpPr>
          <p:spPr bwMode="auto">
            <a:xfrm>
              <a:off x="1368" y="1739"/>
              <a:ext cx="316" cy="714"/>
            </a:xfrm>
            <a:custGeom>
              <a:avLst/>
              <a:gdLst>
                <a:gd name="T0" fmla="*/ 0 w 646"/>
                <a:gd name="T1" fmla="*/ 0 h 1777"/>
                <a:gd name="T2" fmla="*/ 0 w 646"/>
                <a:gd name="T3" fmla="*/ 0 h 1777"/>
                <a:gd name="T4" fmla="*/ 0 w 646"/>
                <a:gd name="T5" fmla="*/ 0 h 1777"/>
                <a:gd name="T6" fmla="*/ 0 w 646"/>
                <a:gd name="T7" fmla="*/ 0 h 1777"/>
                <a:gd name="T8" fmla="*/ 0 w 646"/>
                <a:gd name="T9" fmla="*/ 0 h 1777"/>
                <a:gd name="T10" fmla="*/ 0 w 646"/>
                <a:gd name="T11" fmla="*/ 0 h 1777"/>
                <a:gd name="T12" fmla="*/ 0 w 646"/>
                <a:gd name="T13" fmla="*/ 0 h 1777"/>
                <a:gd name="T14" fmla="*/ 0 w 646"/>
                <a:gd name="T15" fmla="*/ 0 h 1777"/>
                <a:gd name="T16" fmla="*/ 0 w 646"/>
                <a:gd name="T17" fmla="*/ 0 h 1777"/>
                <a:gd name="T18" fmla="*/ 0 w 646"/>
                <a:gd name="T19" fmla="*/ 0 h 1777"/>
                <a:gd name="T20" fmla="*/ 0 w 646"/>
                <a:gd name="T21" fmla="*/ 0 h 1777"/>
                <a:gd name="T22" fmla="*/ 0 w 646"/>
                <a:gd name="T23" fmla="*/ 0 h 1777"/>
                <a:gd name="T24" fmla="*/ 0 w 646"/>
                <a:gd name="T25" fmla="*/ 0 h 1777"/>
                <a:gd name="T26" fmla="*/ 0 w 646"/>
                <a:gd name="T27" fmla="*/ 0 h 1777"/>
                <a:gd name="T28" fmla="*/ 0 w 646"/>
                <a:gd name="T29" fmla="*/ 0 h 1777"/>
                <a:gd name="T30" fmla="*/ 0 w 646"/>
                <a:gd name="T31" fmla="*/ 0 h 1777"/>
                <a:gd name="T32" fmla="*/ 0 w 646"/>
                <a:gd name="T33" fmla="*/ 0 h 1777"/>
                <a:gd name="T34" fmla="*/ 0 w 646"/>
                <a:gd name="T35" fmla="*/ 0 h 1777"/>
                <a:gd name="T36" fmla="*/ 0 w 646"/>
                <a:gd name="T37" fmla="*/ 0 h 1777"/>
                <a:gd name="T38" fmla="*/ 0 w 646"/>
                <a:gd name="T39" fmla="*/ 0 h 1777"/>
                <a:gd name="T40" fmla="*/ 0 w 646"/>
                <a:gd name="T41" fmla="*/ 0 h 1777"/>
                <a:gd name="T42" fmla="*/ 0 w 646"/>
                <a:gd name="T43" fmla="*/ 0 h 1777"/>
                <a:gd name="T44" fmla="*/ 0 w 646"/>
                <a:gd name="T45" fmla="*/ 0 h 1777"/>
                <a:gd name="T46" fmla="*/ 0 w 646"/>
                <a:gd name="T47" fmla="*/ 0 h 1777"/>
                <a:gd name="T48" fmla="*/ 0 w 646"/>
                <a:gd name="T49" fmla="*/ 0 h 1777"/>
                <a:gd name="T50" fmla="*/ 0 w 646"/>
                <a:gd name="T51" fmla="*/ 0 h 1777"/>
                <a:gd name="T52" fmla="*/ 0 w 646"/>
                <a:gd name="T53" fmla="*/ 0 h 1777"/>
                <a:gd name="T54" fmla="*/ 0 w 646"/>
                <a:gd name="T55" fmla="*/ 0 h 1777"/>
                <a:gd name="T56" fmla="*/ 0 w 646"/>
                <a:gd name="T57" fmla="*/ 0 h 1777"/>
                <a:gd name="T58" fmla="*/ 0 w 646"/>
                <a:gd name="T59" fmla="*/ 0 h 1777"/>
                <a:gd name="T60" fmla="*/ 0 w 646"/>
                <a:gd name="T61" fmla="*/ 0 h 1777"/>
                <a:gd name="T62" fmla="*/ 0 w 646"/>
                <a:gd name="T63" fmla="*/ 0 h 1777"/>
                <a:gd name="T64" fmla="*/ 0 w 646"/>
                <a:gd name="T65" fmla="*/ 0 h 1777"/>
                <a:gd name="T66" fmla="*/ 0 w 646"/>
                <a:gd name="T67" fmla="*/ 0 h 1777"/>
                <a:gd name="T68" fmla="*/ 0 w 646"/>
                <a:gd name="T69" fmla="*/ 0 h 1777"/>
                <a:gd name="T70" fmla="*/ 0 w 646"/>
                <a:gd name="T71" fmla="*/ 0 h 1777"/>
                <a:gd name="T72" fmla="*/ 0 w 646"/>
                <a:gd name="T73" fmla="*/ 0 h 1777"/>
                <a:gd name="T74" fmla="*/ 0 w 646"/>
                <a:gd name="T75" fmla="*/ 0 h 1777"/>
                <a:gd name="T76" fmla="*/ 0 w 646"/>
                <a:gd name="T77" fmla="*/ 0 h 1777"/>
                <a:gd name="T78" fmla="*/ 0 w 646"/>
                <a:gd name="T79" fmla="*/ 0 h 1777"/>
                <a:gd name="T80" fmla="*/ 0 w 646"/>
                <a:gd name="T81" fmla="*/ 0 h 1777"/>
                <a:gd name="T82" fmla="*/ 0 w 646"/>
                <a:gd name="T83" fmla="*/ 0 h 1777"/>
                <a:gd name="T84" fmla="*/ 0 w 646"/>
                <a:gd name="T85" fmla="*/ 0 h 1777"/>
                <a:gd name="T86" fmla="*/ 0 w 646"/>
                <a:gd name="T87" fmla="*/ 0 h 1777"/>
                <a:gd name="T88" fmla="*/ 0 w 646"/>
                <a:gd name="T89" fmla="*/ 0 h 1777"/>
                <a:gd name="T90" fmla="*/ 0 w 646"/>
                <a:gd name="T91" fmla="*/ 0 h 1777"/>
                <a:gd name="T92" fmla="*/ 0 w 646"/>
                <a:gd name="T93" fmla="*/ 0 h 1777"/>
                <a:gd name="T94" fmla="*/ 0 w 646"/>
                <a:gd name="T95" fmla="*/ 0 h 1777"/>
                <a:gd name="T96" fmla="*/ 0 w 646"/>
                <a:gd name="T97" fmla="*/ 0 h 1777"/>
                <a:gd name="T98" fmla="*/ 0 w 646"/>
                <a:gd name="T99" fmla="*/ 0 h 1777"/>
                <a:gd name="T100" fmla="*/ 0 w 646"/>
                <a:gd name="T101" fmla="*/ 0 h 1777"/>
                <a:gd name="T102" fmla="*/ 0 w 646"/>
                <a:gd name="T103" fmla="*/ 0 h 1777"/>
                <a:gd name="T104" fmla="*/ 0 w 646"/>
                <a:gd name="T105" fmla="*/ 0 h 1777"/>
                <a:gd name="T106" fmla="*/ 0 w 646"/>
                <a:gd name="T107" fmla="*/ 0 h 1777"/>
                <a:gd name="T108" fmla="*/ 0 w 646"/>
                <a:gd name="T109" fmla="*/ 0 h 1777"/>
                <a:gd name="T110" fmla="*/ 0 w 646"/>
                <a:gd name="T111" fmla="*/ 0 h 1777"/>
                <a:gd name="T112" fmla="*/ 0 w 646"/>
                <a:gd name="T113" fmla="*/ 0 h 17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46"/>
                <a:gd name="T172" fmla="*/ 0 h 1777"/>
                <a:gd name="T173" fmla="*/ 646 w 646"/>
                <a:gd name="T174" fmla="*/ 1777 h 17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46" h="1777">
                  <a:moveTo>
                    <a:pt x="158" y="2"/>
                  </a:moveTo>
                  <a:lnTo>
                    <a:pt x="182" y="7"/>
                  </a:lnTo>
                  <a:lnTo>
                    <a:pt x="205" y="15"/>
                  </a:lnTo>
                  <a:lnTo>
                    <a:pt x="230" y="25"/>
                  </a:lnTo>
                  <a:lnTo>
                    <a:pt x="255" y="36"/>
                  </a:lnTo>
                  <a:lnTo>
                    <a:pt x="275" y="47"/>
                  </a:lnTo>
                  <a:lnTo>
                    <a:pt x="300" y="63"/>
                  </a:lnTo>
                  <a:lnTo>
                    <a:pt x="323" y="78"/>
                  </a:lnTo>
                  <a:lnTo>
                    <a:pt x="344" y="95"/>
                  </a:lnTo>
                  <a:lnTo>
                    <a:pt x="363" y="112"/>
                  </a:lnTo>
                  <a:lnTo>
                    <a:pt x="384" y="131"/>
                  </a:lnTo>
                  <a:lnTo>
                    <a:pt x="403" y="150"/>
                  </a:lnTo>
                  <a:lnTo>
                    <a:pt x="420" y="171"/>
                  </a:lnTo>
                  <a:lnTo>
                    <a:pt x="435" y="190"/>
                  </a:lnTo>
                  <a:lnTo>
                    <a:pt x="450" y="213"/>
                  </a:lnTo>
                  <a:lnTo>
                    <a:pt x="464" y="234"/>
                  </a:lnTo>
                  <a:lnTo>
                    <a:pt x="477" y="256"/>
                  </a:lnTo>
                  <a:lnTo>
                    <a:pt x="528" y="359"/>
                  </a:lnTo>
                  <a:lnTo>
                    <a:pt x="572" y="460"/>
                  </a:lnTo>
                  <a:lnTo>
                    <a:pt x="604" y="563"/>
                  </a:lnTo>
                  <a:lnTo>
                    <a:pt x="627" y="663"/>
                  </a:lnTo>
                  <a:lnTo>
                    <a:pt x="640" y="762"/>
                  </a:lnTo>
                  <a:lnTo>
                    <a:pt x="646" y="861"/>
                  </a:lnTo>
                  <a:lnTo>
                    <a:pt x="640" y="958"/>
                  </a:lnTo>
                  <a:lnTo>
                    <a:pt x="627" y="1055"/>
                  </a:lnTo>
                  <a:lnTo>
                    <a:pt x="604" y="1148"/>
                  </a:lnTo>
                  <a:lnTo>
                    <a:pt x="572" y="1239"/>
                  </a:lnTo>
                  <a:lnTo>
                    <a:pt x="530" y="1329"/>
                  </a:lnTo>
                  <a:lnTo>
                    <a:pt x="481" y="1418"/>
                  </a:lnTo>
                  <a:lnTo>
                    <a:pt x="420" y="1502"/>
                  </a:lnTo>
                  <a:lnTo>
                    <a:pt x="353" y="1587"/>
                  </a:lnTo>
                  <a:lnTo>
                    <a:pt x="275" y="1667"/>
                  </a:lnTo>
                  <a:lnTo>
                    <a:pt x="194" y="1745"/>
                  </a:lnTo>
                  <a:lnTo>
                    <a:pt x="171" y="1760"/>
                  </a:lnTo>
                  <a:lnTo>
                    <a:pt x="150" y="1771"/>
                  </a:lnTo>
                  <a:lnTo>
                    <a:pt x="127" y="1775"/>
                  </a:lnTo>
                  <a:lnTo>
                    <a:pt x="106" y="1777"/>
                  </a:lnTo>
                  <a:lnTo>
                    <a:pt x="83" y="1773"/>
                  </a:lnTo>
                  <a:lnTo>
                    <a:pt x="66" y="1768"/>
                  </a:lnTo>
                  <a:lnTo>
                    <a:pt x="47" y="1758"/>
                  </a:lnTo>
                  <a:lnTo>
                    <a:pt x="34" y="1745"/>
                  </a:lnTo>
                  <a:lnTo>
                    <a:pt x="19" y="1728"/>
                  </a:lnTo>
                  <a:lnTo>
                    <a:pt x="9" y="1711"/>
                  </a:lnTo>
                  <a:lnTo>
                    <a:pt x="4" y="1692"/>
                  </a:lnTo>
                  <a:lnTo>
                    <a:pt x="0" y="1673"/>
                  </a:lnTo>
                  <a:lnTo>
                    <a:pt x="0" y="1652"/>
                  </a:lnTo>
                  <a:lnTo>
                    <a:pt x="7" y="1631"/>
                  </a:lnTo>
                  <a:lnTo>
                    <a:pt x="17" y="1610"/>
                  </a:lnTo>
                  <a:lnTo>
                    <a:pt x="34" y="1591"/>
                  </a:lnTo>
                  <a:lnTo>
                    <a:pt x="64" y="1553"/>
                  </a:lnTo>
                  <a:lnTo>
                    <a:pt x="99" y="1517"/>
                  </a:lnTo>
                  <a:lnTo>
                    <a:pt x="131" y="1479"/>
                  </a:lnTo>
                  <a:lnTo>
                    <a:pt x="163" y="1441"/>
                  </a:lnTo>
                  <a:lnTo>
                    <a:pt x="196" y="1403"/>
                  </a:lnTo>
                  <a:lnTo>
                    <a:pt x="228" y="1367"/>
                  </a:lnTo>
                  <a:lnTo>
                    <a:pt x="258" y="1327"/>
                  </a:lnTo>
                  <a:lnTo>
                    <a:pt x="289" y="1289"/>
                  </a:lnTo>
                  <a:lnTo>
                    <a:pt x="315" y="1247"/>
                  </a:lnTo>
                  <a:lnTo>
                    <a:pt x="340" y="1207"/>
                  </a:lnTo>
                  <a:lnTo>
                    <a:pt x="363" y="1163"/>
                  </a:lnTo>
                  <a:lnTo>
                    <a:pt x="384" y="1121"/>
                  </a:lnTo>
                  <a:lnTo>
                    <a:pt x="401" y="1076"/>
                  </a:lnTo>
                  <a:lnTo>
                    <a:pt x="414" y="1030"/>
                  </a:lnTo>
                  <a:lnTo>
                    <a:pt x="424" y="981"/>
                  </a:lnTo>
                  <a:lnTo>
                    <a:pt x="431" y="933"/>
                  </a:lnTo>
                  <a:lnTo>
                    <a:pt x="433" y="889"/>
                  </a:lnTo>
                  <a:lnTo>
                    <a:pt x="437" y="850"/>
                  </a:lnTo>
                  <a:lnTo>
                    <a:pt x="439" y="808"/>
                  </a:lnTo>
                  <a:lnTo>
                    <a:pt x="441" y="772"/>
                  </a:lnTo>
                  <a:lnTo>
                    <a:pt x="441" y="734"/>
                  </a:lnTo>
                  <a:lnTo>
                    <a:pt x="441" y="696"/>
                  </a:lnTo>
                  <a:lnTo>
                    <a:pt x="437" y="659"/>
                  </a:lnTo>
                  <a:lnTo>
                    <a:pt x="435" y="625"/>
                  </a:lnTo>
                  <a:lnTo>
                    <a:pt x="429" y="589"/>
                  </a:lnTo>
                  <a:lnTo>
                    <a:pt x="424" y="553"/>
                  </a:lnTo>
                  <a:lnTo>
                    <a:pt x="414" y="519"/>
                  </a:lnTo>
                  <a:lnTo>
                    <a:pt x="405" y="483"/>
                  </a:lnTo>
                  <a:lnTo>
                    <a:pt x="393" y="447"/>
                  </a:lnTo>
                  <a:lnTo>
                    <a:pt x="378" y="409"/>
                  </a:lnTo>
                  <a:lnTo>
                    <a:pt x="361" y="371"/>
                  </a:lnTo>
                  <a:lnTo>
                    <a:pt x="344" y="334"/>
                  </a:lnTo>
                  <a:lnTo>
                    <a:pt x="329" y="308"/>
                  </a:lnTo>
                  <a:lnTo>
                    <a:pt x="317" y="285"/>
                  </a:lnTo>
                  <a:lnTo>
                    <a:pt x="308" y="264"/>
                  </a:lnTo>
                  <a:lnTo>
                    <a:pt x="298" y="247"/>
                  </a:lnTo>
                  <a:lnTo>
                    <a:pt x="289" y="228"/>
                  </a:lnTo>
                  <a:lnTo>
                    <a:pt x="279" y="213"/>
                  </a:lnTo>
                  <a:lnTo>
                    <a:pt x="270" y="198"/>
                  </a:lnTo>
                  <a:lnTo>
                    <a:pt x="258" y="186"/>
                  </a:lnTo>
                  <a:lnTo>
                    <a:pt x="247" y="171"/>
                  </a:lnTo>
                  <a:lnTo>
                    <a:pt x="236" y="158"/>
                  </a:lnTo>
                  <a:lnTo>
                    <a:pt x="222" y="146"/>
                  </a:lnTo>
                  <a:lnTo>
                    <a:pt x="209" y="135"/>
                  </a:lnTo>
                  <a:lnTo>
                    <a:pt x="190" y="120"/>
                  </a:lnTo>
                  <a:lnTo>
                    <a:pt x="173" y="108"/>
                  </a:lnTo>
                  <a:lnTo>
                    <a:pt x="150" y="93"/>
                  </a:lnTo>
                  <a:lnTo>
                    <a:pt x="125" y="80"/>
                  </a:lnTo>
                  <a:lnTo>
                    <a:pt x="118" y="74"/>
                  </a:lnTo>
                  <a:lnTo>
                    <a:pt x="112" y="68"/>
                  </a:lnTo>
                  <a:lnTo>
                    <a:pt x="106" y="61"/>
                  </a:lnTo>
                  <a:lnTo>
                    <a:pt x="102" y="55"/>
                  </a:lnTo>
                  <a:lnTo>
                    <a:pt x="99" y="47"/>
                  </a:lnTo>
                  <a:lnTo>
                    <a:pt x="99" y="40"/>
                  </a:lnTo>
                  <a:lnTo>
                    <a:pt x="99" y="34"/>
                  </a:lnTo>
                  <a:lnTo>
                    <a:pt x="102" y="26"/>
                  </a:lnTo>
                  <a:lnTo>
                    <a:pt x="104" y="19"/>
                  </a:lnTo>
                  <a:lnTo>
                    <a:pt x="108" y="15"/>
                  </a:lnTo>
                  <a:lnTo>
                    <a:pt x="114" y="7"/>
                  </a:lnTo>
                  <a:lnTo>
                    <a:pt x="121" y="6"/>
                  </a:lnTo>
                  <a:lnTo>
                    <a:pt x="127" y="2"/>
                  </a:lnTo>
                  <a:lnTo>
                    <a:pt x="137" y="0"/>
                  </a:lnTo>
                  <a:lnTo>
                    <a:pt x="146" y="0"/>
                  </a:lnTo>
                  <a:lnTo>
                    <a:pt x="158" y="2"/>
                  </a:lnTo>
                  <a:close/>
                </a:path>
              </a:pathLst>
            </a:custGeom>
            <a:solidFill>
              <a:srgbClr val="FF1A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9892" name="Freeform 11"/>
            <p:cNvSpPr>
              <a:spLocks/>
            </p:cNvSpPr>
            <p:nvPr/>
          </p:nvSpPr>
          <p:spPr bwMode="auto">
            <a:xfrm>
              <a:off x="948" y="2843"/>
              <a:ext cx="277" cy="171"/>
            </a:xfrm>
            <a:custGeom>
              <a:avLst/>
              <a:gdLst>
                <a:gd name="T0" fmla="*/ 0 w 568"/>
                <a:gd name="T1" fmla="*/ 0 h 424"/>
                <a:gd name="T2" fmla="*/ 0 w 568"/>
                <a:gd name="T3" fmla="*/ 0 h 424"/>
                <a:gd name="T4" fmla="*/ 0 w 568"/>
                <a:gd name="T5" fmla="*/ 0 h 424"/>
                <a:gd name="T6" fmla="*/ 0 w 568"/>
                <a:gd name="T7" fmla="*/ 0 h 424"/>
                <a:gd name="T8" fmla="*/ 0 w 568"/>
                <a:gd name="T9" fmla="*/ 0 h 424"/>
                <a:gd name="T10" fmla="*/ 0 w 568"/>
                <a:gd name="T11" fmla="*/ 0 h 424"/>
                <a:gd name="T12" fmla="*/ 0 w 568"/>
                <a:gd name="T13" fmla="*/ 0 h 424"/>
                <a:gd name="T14" fmla="*/ 0 w 568"/>
                <a:gd name="T15" fmla="*/ 0 h 424"/>
                <a:gd name="T16" fmla="*/ 0 w 568"/>
                <a:gd name="T17" fmla="*/ 0 h 424"/>
                <a:gd name="T18" fmla="*/ 0 w 568"/>
                <a:gd name="T19" fmla="*/ 0 h 424"/>
                <a:gd name="T20" fmla="*/ 0 w 568"/>
                <a:gd name="T21" fmla="*/ 0 h 424"/>
                <a:gd name="T22" fmla="*/ 0 w 568"/>
                <a:gd name="T23" fmla="*/ 0 h 424"/>
                <a:gd name="T24" fmla="*/ 0 w 568"/>
                <a:gd name="T25" fmla="*/ 0 h 424"/>
                <a:gd name="T26" fmla="*/ 0 w 568"/>
                <a:gd name="T27" fmla="*/ 0 h 424"/>
                <a:gd name="T28" fmla="*/ 0 w 568"/>
                <a:gd name="T29" fmla="*/ 0 h 424"/>
                <a:gd name="T30" fmla="*/ 0 w 568"/>
                <a:gd name="T31" fmla="*/ 0 h 424"/>
                <a:gd name="T32" fmla="*/ 0 w 568"/>
                <a:gd name="T33" fmla="*/ 0 h 424"/>
                <a:gd name="T34" fmla="*/ 0 w 568"/>
                <a:gd name="T35" fmla="*/ 0 h 424"/>
                <a:gd name="T36" fmla="*/ 0 w 568"/>
                <a:gd name="T37" fmla="*/ 0 h 424"/>
                <a:gd name="T38" fmla="*/ 0 w 568"/>
                <a:gd name="T39" fmla="*/ 0 h 424"/>
                <a:gd name="T40" fmla="*/ 0 w 568"/>
                <a:gd name="T41" fmla="*/ 0 h 424"/>
                <a:gd name="T42" fmla="*/ 0 w 568"/>
                <a:gd name="T43" fmla="*/ 0 h 424"/>
                <a:gd name="T44" fmla="*/ 0 w 568"/>
                <a:gd name="T45" fmla="*/ 0 h 424"/>
                <a:gd name="T46" fmla="*/ 0 w 568"/>
                <a:gd name="T47" fmla="*/ 0 h 424"/>
                <a:gd name="T48" fmla="*/ 0 w 568"/>
                <a:gd name="T49" fmla="*/ 0 h 424"/>
                <a:gd name="T50" fmla="*/ 0 w 568"/>
                <a:gd name="T51" fmla="*/ 0 h 424"/>
                <a:gd name="T52" fmla="*/ 0 w 568"/>
                <a:gd name="T53" fmla="*/ 0 h 424"/>
                <a:gd name="T54" fmla="*/ 0 w 568"/>
                <a:gd name="T55" fmla="*/ 0 h 424"/>
                <a:gd name="T56" fmla="*/ 0 w 568"/>
                <a:gd name="T57" fmla="*/ 0 h 424"/>
                <a:gd name="T58" fmla="*/ 0 w 568"/>
                <a:gd name="T59" fmla="*/ 0 h 424"/>
                <a:gd name="T60" fmla="*/ 0 w 568"/>
                <a:gd name="T61" fmla="*/ 0 h 424"/>
                <a:gd name="T62" fmla="*/ 0 w 568"/>
                <a:gd name="T63" fmla="*/ 0 h 424"/>
                <a:gd name="T64" fmla="*/ 0 w 568"/>
                <a:gd name="T65" fmla="*/ 0 h 424"/>
                <a:gd name="T66" fmla="*/ 0 w 568"/>
                <a:gd name="T67" fmla="*/ 0 h 424"/>
                <a:gd name="T68" fmla="*/ 0 w 568"/>
                <a:gd name="T69" fmla="*/ 0 h 424"/>
                <a:gd name="T70" fmla="*/ 0 w 568"/>
                <a:gd name="T71" fmla="*/ 0 h 424"/>
                <a:gd name="T72" fmla="*/ 0 w 568"/>
                <a:gd name="T73" fmla="*/ 0 h 424"/>
                <a:gd name="T74" fmla="*/ 0 w 568"/>
                <a:gd name="T75" fmla="*/ 0 h 424"/>
                <a:gd name="T76" fmla="*/ 0 w 568"/>
                <a:gd name="T77" fmla="*/ 0 h 424"/>
                <a:gd name="T78" fmla="*/ 0 w 568"/>
                <a:gd name="T79" fmla="*/ 0 h 424"/>
                <a:gd name="T80" fmla="*/ 0 w 568"/>
                <a:gd name="T81" fmla="*/ 0 h 42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68"/>
                <a:gd name="T124" fmla="*/ 0 h 424"/>
                <a:gd name="T125" fmla="*/ 568 w 568"/>
                <a:gd name="T126" fmla="*/ 424 h 42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68" h="424">
                  <a:moveTo>
                    <a:pt x="148" y="76"/>
                  </a:moveTo>
                  <a:lnTo>
                    <a:pt x="184" y="82"/>
                  </a:lnTo>
                  <a:lnTo>
                    <a:pt x="201" y="84"/>
                  </a:lnTo>
                  <a:lnTo>
                    <a:pt x="218" y="86"/>
                  </a:lnTo>
                  <a:lnTo>
                    <a:pt x="235" y="86"/>
                  </a:lnTo>
                  <a:lnTo>
                    <a:pt x="251" y="88"/>
                  </a:lnTo>
                  <a:lnTo>
                    <a:pt x="264" y="88"/>
                  </a:lnTo>
                  <a:lnTo>
                    <a:pt x="279" y="88"/>
                  </a:lnTo>
                  <a:lnTo>
                    <a:pt x="294" y="88"/>
                  </a:lnTo>
                  <a:lnTo>
                    <a:pt x="309" y="88"/>
                  </a:lnTo>
                  <a:lnTo>
                    <a:pt x="323" y="88"/>
                  </a:lnTo>
                  <a:lnTo>
                    <a:pt x="336" y="86"/>
                  </a:lnTo>
                  <a:lnTo>
                    <a:pt x="349" y="86"/>
                  </a:lnTo>
                  <a:lnTo>
                    <a:pt x="365" y="86"/>
                  </a:lnTo>
                  <a:lnTo>
                    <a:pt x="380" y="86"/>
                  </a:lnTo>
                  <a:lnTo>
                    <a:pt x="395" y="86"/>
                  </a:lnTo>
                  <a:lnTo>
                    <a:pt x="410" y="86"/>
                  </a:lnTo>
                  <a:lnTo>
                    <a:pt x="427" y="88"/>
                  </a:lnTo>
                  <a:lnTo>
                    <a:pt x="441" y="88"/>
                  </a:lnTo>
                  <a:lnTo>
                    <a:pt x="456" y="92"/>
                  </a:lnTo>
                  <a:lnTo>
                    <a:pt x="469" y="97"/>
                  </a:lnTo>
                  <a:lnTo>
                    <a:pt x="484" y="105"/>
                  </a:lnTo>
                  <a:lnTo>
                    <a:pt x="498" y="112"/>
                  </a:lnTo>
                  <a:lnTo>
                    <a:pt x="511" y="122"/>
                  </a:lnTo>
                  <a:lnTo>
                    <a:pt x="522" y="135"/>
                  </a:lnTo>
                  <a:lnTo>
                    <a:pt x="534" y="149"/>
                  </a:lnTo>
                  <a:lnTo>
                    <a:pt x="543" y="162"/>
                  </a:lnTo>
                  <a:lnTo>
                    <a:pt x="553" y="175"/>
                  </a:lnTo>
                  <a:lnTo>
                    <a:pt x="558" y="190"/>
                  </a:lnTo>
                  <a:lnTo>
                    <a:pt x="564" y="208"/>
                  </a:lnTo>
                  <a:lnTo>
                    <a:pt x="566" y="223"/>
                  </a:lnTo>
                  <a:lnTo>
                    <a:pt x="568" y="238"/>
                  </a:lnTo>
                  <a:lnTo>
                    <a:pt x="564" y="253"/>
                  </a:lnTo>
                  <a:lnTo>
                    <a:pt x="562" y="268"/>
                  </a:lnTo>
                  <a:lnTo>
                    <a:pt x="553" y="285"/>
                  </a:lnTo>
                  <a:lnTo>
                    <a:pt x="543" y="301"/>
                  </a:lnTo>
                  <a:lnTo>
                    <a:pt x="528" y="314"/>
                  </a:lnTo>
                  <a:lnTo>
                    <a:pt x="515" y="329"/>
                  </a:lnTo>
                  <a:lnTo>
                    <a:pt x="498" y="342"/>
                  </a:lnTo>
                  <a:lnTo>
                    <a:pt x="481" y="354"/>
                  </a:lnTo>
                  <a:lnTo>
                    <a:pt x="460" y="365"/>
                  </a:lnTo>
                  <a:lnTo>
                    <a:pt x="441" y="377"/>
                  </a:lnTo>
                  <a:lnTo>
                    <a:pt x="420" y="386"/>
                  </a:lnTo>
                  <a:lnTo>
                    <a:pt x="397" y="394"/>
                  </a:lnTo>
                  <a:lnTo>
                    <a:pt x="376" y="399"/>
                  </a:lnTo>
                  <a:lnTo>
                    <a:pt x="355" y="407"/>
                  </a:lnTo>
                  <a:lnTo>
                    <a:pt x="332" y="413"/>
                  </a:lnTo>
                  <a:lnTo>
                    <a:pt x="313" y="417"/>
                  </a:lnTo>
                  <a:lnTo>
                    <a:pt x="294" y="420"/>
                  </a:lnTo>
                  <a:lnTo>
                    <a:pt x="277" y="424"/>
                  </a:lnTo>
                  <a:lnTo>
                    <a:pt x="245" y="422"/>
                  </a:lnTo>
                  <a:lnTo>
                    <a:pt x="216" y="417"/>
                  </a:lnTo>
                  <a:lnTo>
                    <a:pt x="188" y="407"/>
                  </a:lnTo>
                  <a:lnTo>
                    <a:pt x="161" y="394"/>
                  </a:lnTo>
                  <a:lnTo>
                    <a:pt x="135" y="375"/>
                  </a:lnTo>
                  <a:lnTo>
                    <a:pt x="112" y="354"/>
                  </a:lnTo>
                  <a:lnTo>
                    <a:pt x="89" y="331"/>
                  </a:lnTo>
                  <a:lnTo>
                    <a:pt x="70" y="304"/>
                  </a:lnTo>
                  <a:lnTo>
                    <a:pt x="51" y="276"/>
                  </a:lnTo>
                  <a:lnTo>
                    <a:pt x="36" y="247"/>
                  </a:lnTo>
                  <a:lnTo>
                    <a:pt x="24" y="217"/>
                  </a:lnTo>
                  <a:lnTo>
                    <a:pt x="15" y="187"/>
                  </a:lnTo>
                  <a:lnTo>
                    <a:pt x="5" y="156"/>
                  </a:lnTo>
                  <a:lnTo>
                    <a:pt x="2" y="126"/>
                  </a:lnTo>
                  <a:lnTo>
                    <a:pt x="0" y="97"/>
                  </a:lnTo>
                  <a:lnTo>
                    <a:pt x="3" y="71"/>
                  </a:lnTo>
                  <a:lnTo>
                    <a:pt x="7" y="52"/>
                  </a:lnTo>
                  <a:lnTo>
                    <a:pt x="13" y="36"/>
                  </a:lnTo>
                  <a:lnTo>
                    <a:pt x="21" y="25"/>
                  </a:lnTo>
                  <a:lnTo>
                    <a:pt x="32" y="16"/>
                  </a:lnTo>
                  <a:lnTo>
                    <a:pt x="43" y="8"/>
                  </a:lnTo>
                  <a:lnTo>
                    <a:pt x="55" y="2"/>
                  </a:lnTo>
                  <a:lnTo>
                    <a:pt x="70" y="0"/>
                  </a:lnTo>
                  <a:lnTo>
                    <a:pt x="83" y="2"/>
                  </a:lnTo>
                  <a:lnTo>
                    <a:pt x="95" y="2"/>
                  </a:lnTo>
                  <a:lnTo>
                    <a:pt x="108" y="8"/>
                  </a:lnTo>
                  <a:lnTo>
                    <a:pt x="117" y="14"/>
                  </a:lnTo>
                  <a:lnTo>
                    <a:pt x="129" y="23"/>
                  </a:lnTo>
                  <a:lnTo>
                    <a:pt x="136" y="33"/>
                  </a:lnTo>
                  <a:lnTo>
                    <a:pt x="142" y="46"/>
                  </a:lnTo>
                  <a:lnTo>
                    <a:pt x="148" y="59"/>
                  </a:lnTo>
                  <a:lnTo>
                    <a:pt x="148" y="76"/>
                  </a:lnTo>
                  <a:close/>
                </a:path>
              </a:pathLst>
            </a:custGeom>
            <a:solidFill>
              <a:srgbClr val="670D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9893" name="Freeform 12"/>
            <p:cNvSpPr>
              <a:spLocks/>
            </p:cNvSpPr>
            <p:nvPr/>
          </p:nvSpPr>
          <p:spPr bwMode="auto">
            <a:xfrm>
              <a:off x="893" y="2619"/>
              <a:ext cx="487" cy="298"/>
            </a:xfrm>
            <a:custGeom>
              <a:avLst/>
              <a:gdLst>
                <a:gd name="T0" fmla="*/ 0 w 997"/>
                <a:gd name="T1" fmla="*/ 0 h 742"/>
                <a:gd name="T2" fmla="*/ 0 w 997"/>
                <a:gd name="T3" fmla="*/ 0 h 742"/>
                <a:gd name="T4" fmla="*/ 0 w 997"/>
                <a:gd name="T5" fmla="*/ 0 h 742"/>
                <a:gd name="T6" fmla="*/ 0 w 997"/>
                <a:gd name="T7" fmla="*/ 0 h 742"/>
                <a:gd name="T8" fmla="*/ 0 w 997"/>
                <a:gd name="T9" fmla="*/ 0 h 742"/>
                <a:gd name="T10" fmla="*/ 0 w 997"/>
                <a:gd name="T11" fmla="*/ 0 h 742"/>
                <a:gd name="T12" fmla="*/ 0 w 997"/>
                <a:gd name="T13" fmla="*/ 0 h 742"/>
                <a:gd name="T14" fmla="*/ 0 w 997"/>
                <a:gd name="T15" fmla="*/ 0 h 742"/>
                <a:gd name="T16" fmla="*/ 0 w 997"/>
                <a:gd name="T17" fmla="*/ 0 h 742"/>
                <a:gd name="T18" fmla="*/ 0 w 997"/>
                <a:gd name="T19" fmla="*/ 0 h 742"/>
                <a:gd name="T20" fmla="*/ 0 w 997"/>
                <a:gd name="T21" fmla="*/ 0 h 742"/>
                <a:gd name="T22" fmla="*/ 0 w 997"/>
                <a:gd name="T23" fmla="*/ 0 h 742"/>
                <a:gd name="T24" fmla="*/ 0 w 997"/>
                <a:gd name="T25" fmla="*/ 0 h 742"/>
                <a:gd name="T26" fmla="*/ 0 w 997"/>
                <a:gd name="T27" fmla="*/ 0 h 742"/>
                <a:gd name="T28" fmla="*/ 0 w 997"/>
                <a:gd name="T29" fmla="*/ 0 h 742"/>
                <a:gd name="T30" fmla="*/ 0 w 997"/>
                <a:gd name="T31" fmla="*/ 0 h 742"/>
                <a:gd name="T32" fmla="*/ 0 w 997"/>
                <a:gd name="T33" fmla="*/ 0 h 742"/>
                <a:gd name="T34" fmla="*/ 0 w 997"/>
                <a:gd name="T35" fmla="*/ 0 h 742"/>
                <a:gd name="T36" fmla="*/ 0 w 997"/>
                <a:gd name="T37" fmla="*/ 0 h 742"/>
                <a:gd name="T38" fmla="*/ 0 w 997"/>
                <a:gd name="T39" fmla="*/ 0 h 742"/>
                <a:gd name="T40" fmla="*/ 0 w 997"/>
                <a:gd name="T41" fmla="*/ 0 h 742"/>
                <a:gd name="T42" fmla="*/ 0 w 997"/>
                <a:gd name="T43" fmla="*/ 0 h 742"/>
                <a:gd name="T44" fmla="*/ 0 w 997"/>
                <a:gd name="T45" fmla="*/ 0 h 742"/>
                <a:gd name="T46" fmla="*/ 0 w 997"/>
                <a:gd name="T47" fmla="*/ 0 h 742"/>
                <a:gd name="T48" fmla="*/ 0 w 997"/>
                <a:gd name="T49" fmla="*/ 0 h 742"/>
                <a:gd name="T50" fmla="*/ 0 w 997"/>
                <a:gd name="T51" fmla="*/ 0 h 742"/>
                <a:gd name="T52" fmla="*/ 0 w 997"/>
                <a:gd name="T53" fmla="*/ 0 h 742"/>
                <a:gd name="T54" fmla="*/ 0 w 997"/>
                <a:gd name="T55" fmla="*/ 0 h 742"/>
                <a:gd name="T56" fmla="*/ 0 w 997"/>
                <a:gd name="T57" fmla="*/ 0 h 742"/>
                <a:gd name="T58" fmla="*/ 0 w 997"/>
                <a:gd name="T59" fmla="*/ 0 h 742"/>
                <a:gd name="T60" fmla="*/ 0 w 997"/>
                <a:gd name="T61" fmla="*/ 0 h 742"/>
                <a:gd name="T62" fmla="*/ 0 w 997"/>
                <a:gd name="T63" fmla="*/ 0 h 742"/>
                <a:gd name="T64" fmla="*/ 0 w 997"/>
                <a:gd name="T65" fmla="*/ 0 h 742"/>
                <a:gd name="T66" fmla="*/ 0 w 997"/>
                <a:gd name="T67" fmla="*/ 0 h 742"/>
                <a:gd name="T68" fmla="*/ 0 w 997"/>
                <a:gd name="T69" fmla="*/ 0 h 742"/>
                <a:gd name="T70" fmla="*/ 0 w 997"/>
                <a:gd name="T71" fmla="*/ 0 h 742"/>
                <a:gd name="T72" fmla="*/ 0 w 997"/>
                <a:gd name="T73" fmla="*/ 0 h 742"/>
                <a:gd name="T74" fmla="*/ 0 w 997"/>
                <a:gd name="T75" fmla="*/ 0 h 742"/>
                <a:gd name="T76" fmla="*/ 0 w 997"/>
                <a:gd name="T77" fmla="*/ 0 h 742"/>
                <a:gd name="T78" fmla="*/ 0 w 997"/>
                <a:gd name="T79" fmla="*/ 0 h 742"/>
                <a:gd name="T80" fmla="*/ 0 w 997"/>
                <a:gd name="T81" fmla="*/ 0 h 742"/>
                <a:gd name="T82" fmla="*/ 0 w 997"/>
                <a:gd name="T83" fmla="*/ 0 h 742"/>
                <a:gd name="T84" fmla="*/ 0 w 997"/>
                <a:gd name="T85" fmla="*/ 0 h 7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97"/>
                <a:gd name="T130" fmla="*/ 0 h 742"/>
                <a:gd name="T131" fmla="*/ 997 w 997"/>
                <a:gd name="T132" fmla="*/ 742 h 7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97" h="742">
                  <a:moveTo>
                    <a:pt x="116" y="274"/>
                  </a:moveTo>
                  <a:lnTo>
                    <a:pt x="80" y="230"/>
                  </a:lnTo>
                  <a:lnTo>
                    <a:pt x="54" y="192"/>
                  </a:lnTo>
                  <a:lnTo>
                    <a:pt x="37" y="156"/>
                  </a:lnTo>
                  <a:lnTo>
                    <a:pt x="27" y="124"/>
                  </a:lnTo>
                  <a:lnTo>
                    <a:pt x="25" y="94"/>
                  </a:lnTo>
                  <a:lnTo>
                    <a:pt x="29" y="67"/>
                  </a:lnTo>
                  <a:lnTo>
                    <a:pt x="37" y="44"/>
                  </a:lnTo>
                  <a:lnTo>
                    <a:pt x="50" y="27"/>
                  </a:lnTo>
                  <a:lnTo>
                    <a:pt x="65" y="12"/>
                  </a:lnTo>
                  <a:lnTo>
                    <a:pt x="84" y="4"/>
                  </a:lnTo>
                  <a:lnTo>
                    <a:pt x="101" y="0"/>
                  </a:lnTo>
                  <a:lnTo>
                    <a:pt x="122" y="0"/>
                  </a:lnTo>
                  <a:lnTo>
                    <a:pt x="141" y="6"/>
                  </a:lnTo>
                  <a:lnTo>
                    <a:pt x="158" y="20"/>
                  </a:lnTo>
                  <a:lnTo>
                    <a:pt x="175" y="37"/>
                  </a:lnTo>
                  <a:lnTo>
                    <a:pt x="189" y="61"/>
                  </a:lnTo>
                  <a:lnTo>
                    <a:pt x="194" y="75"/>
                  </a:lnTo>
                  <a:lnTo>
                    <a:pt x="204" y="88"/>
                  </a:lnTo>
                  <a:lnTo>
                    <a:pt x="211" y="99"/>
                  </a:lnTo>
                  <a:lnTo>
                    <a:pt x="221" y="109"/>
                  </a:lnTo>
                  <a:lnTo>
                    <a:pt x="230" y="118"/>
                  </a:lnTo>
                  <a:lnTo>
                    <a:pt x="242" y="126"/>
                  </a:lnTo>
                  <a:lnTo>
                    <a:pt x="253" y="132"/>
                  </a:lnTo>
                  <a:lnTo>
                    <a:pt x="265" y="139"/>
                  </a:lnTo>
                  <a:lnTo>
                    <a:pt x="278" y="143"/>
                  </a:lnTo>
                  <a:lnTo>
                    <a:pt x="289" y="147"/>
                  </a:lnTo>
                  <a:lnTo>
                    <a:pt x="305" y="151"/>
                  </a:lnTo>
                  <a:lnTo>
                    <a:pt x="318" y="153"/>
                  </a:lnTo>
                  <a:lnTo>
                    <a:pt x="331" y="156"/>
                  </a:lnTo>
                  <a:lnTo>
                    <a:pt x="345" y="158"/>
                  </a:lnTo>
                  <a:lnTo>
                    <a:pt x="360" y="162"/>
                  </a:lnTo>
                  <a:lnTo>
                    <a:pt x="375" y="166"/>
                  </a:lnTo>
                  <a:lnTo>
                    <a:pt x="403" y="170"/>
                  </a:lnTo>
                  <a:lnTo>
                    <a:pt x="430" y="175"/>
                  </a:lnTo>
                  <a:lnTo>
                    <a:pt x="457" y="179"/>
                  </a:lnTo>
                  <a:lnTo>
                    <a:pt x="485" y="185"/>
                  </a:lnTo>
                  <a:lnTo>
                    <a:pt x="510" y="187"/>
                  </a:lnTo>
                  <a:lnTo>
                    <a:pt x="537" y="189"/>
                  </a:lnTo>
                  <a:lnTo>
                    <a:pt x="561" y="189"/>
                  </a:lnTo>
                  <a:lnTo>
                    <a:pt x="588" y="191"/>
                  </a:lnTo>
                  <a:lnTo>
                    <a:pt x="613" y="187"/>
                  </a:lnTo>
                  <a:lnTo>
                    <a:pt x="637" y="183"/>
                  </a:lnTo>
                  <a:lnTo>
                    <a:pt x="660" y="177"/>
                  </a:lnTo>
                  <a:lnTo>
                    <a:pt x="685" y="168"/>
                  </a:lnTo>
                  <a:lnTo>
                    <a:pt x="709" y="156"/>
                  </a:lnTo>
                  <a:lnTo>
                    <a:pt x="734" y="143"/>
                  </a:lnTo>
                  <a:lnTo>
                    <a:pt x="757" y="128"/>
                  </a:lnTo>
                  <a:lnTo>
                    <a:pt x="782" y="109"/>
                  </a:lnTo>
                  <a:lnTo>
                    <a:pt x="799" y="94"/>
                  </a:lnTo>
                  <a:lnTo>
                    <a:pt x="818" y="82"/>
                  </a:lnTo>
                  <a:lnTo>
                    <a:pt x="835" y="73"/>
                  </a:lnTo>
                  <a:lnTo>
                    <a:pt x="852" y="69"/>
                  </a:lnTo>
                  <a:lnTo>
                    <a:pt x="867" y="63"/>
                  </a:lnTo>
                  <a:lnTo>
                    <a:pt x="884" y="61"/>
                  </a:lnTo>
                  <a:lnTo>
                    <a:pt x="898" y="61"/>
                  </a:lnTo>
                  <a:lnTo>
                    <a:pt x="913" y="65"/>
                  </a:lnTo>
                  <a:lnTo>
                    <a:pt x="926" y="71"/>
                  </a:lnTo>
                  <a:lnTo>
                    <a:pt x="939" y="78"/>
                  </a:lnTo>
                  <a:lnTo>
                    <a:pt x="949" y="90"/>
                  </a:lnTo>
                  <a:lnTo>
                    <a:pt x="962" y="103"/>
                  </a:lnTo>
                  <a:lnTo>
                    <a:pt x="970" y="118"/>
                  </a:lnTo>
                  <a:lnTo>
                    <a:pt x="979" y="135"/>
                  </a:lnTo>
                  <a:lnTo>
                    <a:pt x="987" y="156"/>
                  </a:lnTo>
                  <a:lnTo>
                    <a:pt x="995" y="181"/>
                  </a:lnTo>
                  <a:lnTo>
                    <a:pt x="997" y="192"/>
                  </a:lnTo>
                  <a:lnTo>
                    <a:pt x="997" y="206"/>
                  </a:lnTo>
                  <a:lnTo>
                    <a:pt x="997" y="217"/>
                  </a:lnTo>
                  <a:lnTo>
                    <a:pt x="997" y="230"/>
                  </a:lnTo>
                  <a:lnTo>
                    <a:pt x="995" y="242"/>
                  </a:lnTo>
                  <a:lnTo>
                    <a:pt x="993" y="255"/>
                  </a:lnTo>
                  <a:lnTo>
                    <a:pt x="991" y="267"/>
                  </a:lnTo>
                  <a:lnTo>
                    <a:pt x="989" y="280"/>
                  </a:lnTo>
                  <a:lnTo>
                    <a:pt x="983" y="291"/>
                  </a:lnTo>
                  <a:lnTo>
                    <a:pt x="979" y="305"/>
                  </a:lnTo>
                  <a:lnTo>
                    <a:pt x="976" y="316"/>
                  </a:lnTo>
                  <a:lnTo>
                    <a:pt x="972" y="329"/>
                  </a:lnTo>
                  <a:lnTo>
                    <a:pt x="968" y="341"/>
                  </a:lnTo>
                  <a:lnTo>
                    <a:pt x="964" y="352"/>
                  </a:lnTo>
                  <a:lnTo>
                    <a:pt x="960" y="365"/>
                  </a:lnTo>
                  <a:lnTo>
                    <a:pt x="959" y="377"/>
                  </a:lnTo>
                  <a:lnTo>
                    <a:pt x="953" y="402"/>
                  </a:lnTo>
                  <a:lnTo>
                    <a:pt x="947" y="428"/>
                  </a:lnTo>
                  <a:lnTo>
                    <a:pt x="939" y="453"/>
                  </a:lnTo>
                  <a:lnTo>
                    <a:pt x="934" y="479"/>
                  </a:lnTo>
                  <a:lnTo>
                    <a:pt x="924" y="502"/>
                  </a:lnTo>
                  <a:lnTo>
                    <a:pt x="915" y="527"/>
                  </a:lnTo>
                  <a:lnTo>
                    <a:pt x="905" y="550"/>
                  </a:lnTo>
                  <a:lnTo>
                    <a:pt x="896" y="575"/>
                  </a:lnTo>
                  <a:lnTo>
                    <a:pt x="882" y="595"/>
                  </a:lnTo>
                  <a:lnTo>
                    <a:pt x="869" y="616"/>
                  </a:lnTo>
                  <a:lnTo>
                    <a:pt x="852" y="635"/>
                  </a:lnTo>
                  <a:lnTo>
                    <a:pt x="835" y="654"/>
                  </a:lnTo>
                  <a:lnTo>
                    <a:pt x="816" y="670"/>
                  </a:lnTo>
                  <a:lnTo>
                    <a:pt x="797" y="687"/>
                  </a:lnTo>
                  <a:lnTo>
                    <a:pt x="774" y="700"/>
                  </a:lnTo>
                  <a:lnTo>
                    <a:pt x="751" y="713"/>
                  </a:lnTo>
                  <a:lnTo>
                    <a:pt x="711" y="727"/>
                  </a:lnTo>
                  <a:lnTo>
                    <a:pt x="666" y="736"/>
                  </a:lnTo>
                  <a:lnTo>
                    <a:pt x="614" y="740"/>
                  </a:lnTo>
                  <a:lnTo>
                    <a:pt x="559" y="742"/>
                  </a:lnTo>
                  <a:lnTo>
                    <a:pt x="499" y="740"/>
                  </a:lnTo>
                  <a:lnTo>
                    <a:pt x="436" y="732"/>
                  </a:lnTo>
                  <a:lnTo>
                    <a:pt x="373" y="723"/>
                  </a:lnTo>
                  <a:lnTo>
                    <a:pt x="310" y="708"/>
                  </a:lnTo>
                  <a:lnTo>
                    <a:pt x="251" y="689"/>
                  </a:lnTo>
                  <a:lnTo>
                    <a:pt x="194" y="668"/>
                  </a:lnTo>
                  <a:lnTo>
                    <a:pt x="141" y="643"/>
                  </a:lnTo>
                  <a:lnTo>
                    <a:pt x="96" y="613"/>
                  </a:lnTo>
                  <a:lnTo>
                    <a:pt x="56" y="578"/>
                  </a:lnTo>
                  <a:lnTo>
                    <a:pt x="27" y="542"/>
                  </a:lnTo>
                  <a:lnTo>
                    <a:pt x="8" y="502"/>
                  </a:lnTo>
                  <a:lnTo>
                    <a:pt x="2" y="460"/>
                  </a:lnTo>
                  <a:lnTo>
                    <a:pt x="0" y="443"/>
                  </a:lnTo>
                  <a:lnTo>
                    <a:pt x="2" y="428"/>
                  </a:lnTo>
                  <a:lnTo>
                    <a:pt x="4" y="413"/>
                  </a:lnTo>
                  <a:lnTo>
                    <a:pt x="8" y="400"/>
                  </a:lnTo>
                  <a:lnTo>
                    <a:pt x="12" y="386"/>
                  </a:lnTo>
                  <a:lnTo>
                    <a:pt x="18" y="373"/>
                  </a:lnTo>
                  <a:lnTo>
                    <a:pt x="23" y="360"/>
                  </a:lnTo>
                  <a:lnTo>
                    <a:pt x="33" y="348"/>
                  </a:lnTo>
                  <a:lnTo>
                    <a:pt x="39" y="335"/>
                  </a:lnTo>
                  <a:lnTo>
                    <a:pt x="48" y="326"/>
                  </a:lnTo>
                  <a:lnTo>
                    <a:pt x="58" y="316"/>
                  </a:lnTo>
                  <a:lnTo>
                    <a:pt x="69" y="307"/>
                  </a:lnTo>
                  <a:lnTo>
                    <a:pt x="78" y="297"/>
                  </a:lnTo>
                  <a:lnTo>
                    <a:pt x="90" y="288"/>
                  </a:lnTo>
                  <a:lnTo>
                    <a:pt x="103" y="280"/>
                  </a:lnTo>
                  <a:lnTo>
                    <a:pt x="116" y="274"/>
                  </a:lnTo>
                  <a:close/>
                </a:path>
              </a:pathLst>
            </a:custGeom>
            <a:solidFill>
              <a:srgbClr val="A6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9894" name="Freeform 13"/>
            <p:cNvSpPr>
              <a:spLocks/>
            </p:cNvSpPr>
            <p:nvPr/>
          </p:nvSpPr>
          <p:spPr bwMode="auto">
            <a:xfrm>
              <a:off x="860" y="1712"/>
              <a:ext cx="771" cy="993"/>
            </a:xfrm>
            <a:custGeom>
              <a:avLst/>
              <a:gdLst>
                <a:gd name="T0" fmla="*/ 0 w 1578"/>
                <a:gd name="T1" fmla="*/ 0 h 2471"/>
                <a:gd name="T2" fmla="*/ 0 w 1578"/>
                <a:gd name="T3" fmla="*/ 0 h 2471"/>
                <a:gd name="T4" fmla="*/ 0 w 1578"/>
                <a:gd name="T5" fmla="*/ 0 h 2471"/>
                <a:gd name="T6" fmla="*/ 0 w 1578"/>
                <a:gd name="T7" fmla="*/ 0 h 2471"/>
                <a:gd name="T8" fmla="*/ 0 w 1578"/>
                <a:gd name="T9" fmla="*/ 0 h 2471"/>
                <a:gd name="T10" fmla="*/ 0 w 1578"/>
                <a:gd name="T11" fmla="*/ 0 h 2471"/>
                <a:gd name="T12" fmla="*/ 0 w 1578"/>
                <a:gd name="T13" fmla="*/ 0 h 2471"/>
                <a:gd name="T14" fmla="*/ 0 w 1578"/>
                <a:gd name="T15" fmla="*/ 0 h 2471"/>
                <a:gd name="T16" fmla="*/ 0 w 1578"/>
                <a:gd name="T17" fmla="*/ 0 h 2471"/>
                <a:gd name="T18" fmla="*/ 0 w 1578"/>
                <a:gd name="T19" fmla="*/ 0 h 2471"/>
                <a:gd name="T20" fmla="*/ 0 w 1578"/>
                <a:gd name="T21" fmla="*/ 0 h 2471"/>
                <a:gd name="T22" fmla="*/ 0 w 1578"/>
                <a:gd name="T23" fmla="*/ 0 h 2471"/>
                <a:gd name="T24" fmla="*/ 0 w 1578"/>
                <a:gd name="T25" fmla="*/ 0 h 2471"/>
                <a:gd name="T26" fmla="*/ 0 w 1578"/>
                <a:gd name="T27" fmla="*/ 0 h 2471"/>
                <a:gd name="T28" fmla="*/ 0 w 1578"/>
                <a:gd name="T29" fmla="*/ 0 h 2471"/>
                <a:gd name="T30" fmla="*/ 0 w 1578"/>
                <a:gd name="T31" fmla="*/ 0 h 2471"/>
                <a:gd name="T32" fmla="*/ 0 w 1578"/>
                <a:gd name="T33" fmla="*/ 0 h 2471"/>
                <a:gd name="T34" fmla="*/ 0 w 1578"/>
                <a:gd name="T35" fmla="*/ 0 h 2471"/>
                <a:gd name="T36" fmla="*/ 0 w 1578"/>
                <a:gd name="T37" fmla="*/ 0 h 2471"/>
                <a:gd name="T38" fmla="*/ 0 w 1578"/>
                <a:gd name="T39" fmla="*/ 0 h 2471"/>
                <a:gd name="T40" fmla="*/ 0 w 1578"/>
                <a:gd name="T41" fmla="*/ 0 h 2471"/>
                <a:gd name="T42" fmla="*/ 0 w 1578"/>
                <a:gd name="T43" fmla="*/ 0 h 2471"/>
                <a:gd name="T44" fmla="*/ 0 w 1578"/>
                <a:gd name="T45" fmla="*/ 0 h 2471"/>
                <a:gd name="T46" fmla="*/ 0 w 1578"/>
                <a:gd name="T47" fmla="*/ 0 h 2471"/>
                <a:gd name="T48" fmla="*/ 0 w 1578"/>
                <a:gd name="T49" fmla="*/ 0 h 2471"/>
                <a:gd name="T50" fmla="*/ 0 w 1578"/>
                <a:gd name="T51" fmla="*/ 0 h 2471"/>
                <a:gd name="T52" fmla="*/ 0 w 1578"/>
                <a:gd name="T53" fmla="*/ 0 h 2471"/>
                <a:gd name="T54" fmla="*/ 0 w 1578"/>
                <a:gd name="T55" fmla="*/ 0 h 2471"/>
                <a:gd name="T56" fmla="*/ 0 w 1578"/>
                <a:gd name="T57" fmla="*/ 0 h 2471"/>
                <a:gd name="T58" fmla="*/ 0 w 1578"/>
                <a:gd name="T59" fmla="*/ 0 h 2471"/>
                <a:gd name="T60" fmla="*/ 0 w 1578"/>
                <a:gd name="T61" fmla="*/ 0 h 2471"/>
                <a:gd name="T62" fmla="*/ 0 w 1578"/>
                <a:gd name="T63" fmla="*/ 0 h 2471"/>
                <a:gd name="T64" fmla="*/ 0 w 1578"/>
                <a:gd name="T65" fmla="*/ 0 h 2471"/>
                <a:gd name="T66" fmla="*/ 0 w 1578"/>
                <a:gd name="T67" fmla="*/ 0 h 2471"/>
                <a:gd name="T68" fmla="*/ 0 w 1578"/>
                <a:gd name="T69" fmla="*/ 0 h 2471"/>
                <a:gd name="T70" fmla="*/ 0 w 1578"/>
                <a:gd name="T71" fmla="*/ 0 h 2471"/>
                <a:gd name="T72" fmla="*/ 0 w 1578"/>
                <a:gd name="T73" fmla="*/ 0 h 2471"/>
                <a:gd name="T74" fmla="*/ 0 w 1578"/>
                <a:gd name="T75" fmla="*/ 0 h 2471"/>
                <a:gd name="T76" fmla="*/ 0 w 1578"/>
                <a:gd name="T77" fmla="*/ 0 h 2471"/>
                <a:gd name="T78" fmla="*/ 0 w 1578"/>
                <a:gd name="T79" fmla="*/ 0 h 2471"/>
                <a:gd name="T80" fmla="*/ 0 w 1578"/>
                <a:gd name="T81" fmla="*/ 0 h 2471"/>
                <a:gd name="T82" fmla="*/ 0 w 1578"/>
                <a:gd name="T83" fmla="*/ 0 h 2471"/>
                <a:gd name="T84" fmla="*/ 0 w 1578"/>
                <a:gd name="T85" fmla="*/ 0 h 2471"/>
                <a:gd name="T86" fmla="*/ 0 w 1578"/>
                <a:gd name="T87" fmla="*/ 0 h 2471"/>
                <a:gd name="T88" fmla="*/ 0 w 1578"/>
                <a:gd name="T89" fmla="*/ 0 h 2471"/>
                <a:gd name="T90" fmla="*/ 0 w 1578"/>
                <a:gd name="T91" fmla="*/ 0 h 2471"/>
                <a:gd name="T92" fmla="*/ 0 w 1578"/>
                <a:gd name="T93" fmla="*/ 0 h 2471"/>
                <a:gd name="T94" fmla="*/ 0 w 1578"/>
                <a:gd name="T95" fmla="*/ 0 h 2471"/>
                <a:gd name="T96" fmla="*/ 0 w 1578"/>
                <a:gd name="T97" fmla="*/ 0 h 2471"/>
                <a:gd name="T98" fmla="*/ 0 w 1578"/>
                <a:gd name="T99" fmla="*/ 0 h 2471"/>
                <a:gd name="T100" fmla="*/ 0 w 1578"/>
                <a:gd name="T101" fmla="*/ 0 h 2471"/>
                <a:gd name="T102" fmla="*/ 0 w 1578"/>
                <a:gd name="T103" fmla="*/ 0 h 247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578"/>
                <a:gd name="T157" fmla="*/ 0 h 2471"/>
                <a:gd name="T158" fmla="*/ 1578 w 1578"/>
                <a:gd name="T159" fmla="*/ 2471 h 247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578" h="2471">
                  <a:moveTo>
                    <a:pt x="268" y="2222"/>
                  </a:moveTo>
                  <a:lnTo>
                    <a:pt x="257" y="2213"/>
                  </a:lnTo>
                  <a:lnTo>
                    <a:pt x="249" y="2205"/>
                  </a:lnTo>
                  <a:lnTo>
                    <a:pt x="241" y="2196"/>
                  </a:lnTo>
                  <a:lnTo>
                    <a:pt x="238" y="2188"/>
                  </a:lnTo>
                  <a:lnTo>
                    <a:pt x="236" y="2177"/>
                  </a:lnTo>
                  <a:lnTo>
                    <a:pt x="238" y="2169"/>
                  </a:lnTo>
                  <a:lnTo>
                    <a:pt x="241" y="2165"/>
                  </a:lnTo>
                  <a:lnTo>
                    <a:pt x="245" y="2162"/>
                  </a:lnTo>
                  <a:lnTo>
                    <a:pt x="249" y="2158"/>
                  </a:lnTo>
                  <a:lnTo>
                    <a:pt x="257" y="2154"/>
                  </a:lnTo>
                  <a:lnTo>
                    <a:pt x="281" y="2137"/>
                  </a:lnTo>
                  <a:lnTo>
                    <a:pt x="304" y="2118"/>
                  </a:lnTo>
                  <a:lnTo>
                    <a:pt x="323" y="2099"/>
                  </a:lnTo>
                  <a:lnTo>
                    <a:pt x="338" y="2082"/>
                  </a:lnTo>
                  <a:lnTo>
                    <a:pt x="352" y="2063"/>
                  </a:lnTo>
                  <a:lnTo>
                    <a:pt x="363" y="2044"/>
                  </a:lnTo>
                  <a:lnTo>
                    <a:pt x="369" y="2023"/>
                  </a:lnTo>
                  <a:lnTo>
                    <a:pt x="376" y="2004"/>
                  </a:lnTo>
                  <a:lnTo>
                    <a:pt x="378" y="1981"/>
                  </a:lnTo>
                  <a:lnTo>
                    <a:pt x="382" y="1958"/>
                  </a:lnTo>
                  <a:lnTo>
                    <a:pt x="382" y="1935"/>
                  </a:lnTo>
                  <a:lnTo>
                    <a:pt x="384" y="1911"/>
                  </a:lnTo>
                  <a:lnTo>
                    <a:pt x="382" y="1884"/>
                  </a:lnTo>
                  <a:lnTo>
                    <a:pt x="382" y="1859"/>
                  </a:lnTo>
                  <a:lnTo>
                    <a:pt x="380" y="1829"/>
                  </a:lnTo>
                  <a:lnTo>
                    <a:pt x="380" y="1802"/>
                  </a:lnTo>
                  <a:lnTo>
                    <a:pt x="373" y="1734"/>
                  </a:lnTo>
                  <a:lnTo>
                    <a:pt x="361" y="1671"/>
                  </a:lnTo>
                  <a:lnTo>
                    <a:pt x="342" y="1612"/>
                  </a:lnTo>
                  <a:lnTo>
                    <a:pt x="321" y="1555"/>
                  </a:lnTo>
                  <a:lnTo>
                    <a:pt x="295" y="1500"/>
                  </a:lnTo>
                  <a:lnTo>
                    <a:pt x="264" y="1447"/>
                  </a:lnTo>
                  <a:lnTo>
                    <a:pt x="234" y="1396"/>
                  </a:lnTo>
                  <a:lnTo>
                    <a:pt x="203" y="1346"/>
                  </a:lnTo>
                  <a:lnTo>
                    <a:pt x="171" y="1293"/>
                  </a:lnTo>
                  <a:lnTo>
                    <a:pt x="139" y="1240"/>
                  </a:lnTo>
                  <a:lnTo>
                    <a:pt x="108" y="1186"/>
                  </a:lnTo>
                  <a:lnTo>
                    <a:pt x="80" y="1131"/>
                  </a:lnTo>
                  <a:lnTo>
                    <a:pt x="55" y="1074"/>
                  </a:lnTo>
                  <a:lnTo>
                    <a:pt x="34" y="1013"/>
                  </a:lnTo>
                  <a:lnTo>
                    <a:pt x="17" y="949"/>
                  </a:lnTo>
                  <a:lnTo>
                    <a:pt x="8" y="880"/>
                  </a:lnTo>
                  <a:lnTo>
                    <a:pt x="2" y="816"/>
                  </a:lnTo>
                  <a:lnTo>
                    <a:pt x="0" y="751"/>
                  </a:lnTo>
                  <a:lnTo>
                    <a:pt x="4" y="688"/>
                  </a:lnTo>
                  <a:lnTo>
                    <a:pt x="11" y="626"/>
                  </a:lnTo>
                  <a:lnTo>
                    <a:pt x="23" y="565"/>
                  </a:lnTo>
                  <a:lnTo>
                    <a:pt x="40" y="504"/>
                  </a:lnTo>
                  <a:lnTo>
                    <a:pt x="59" y="445"/>
                  </a:lnTo>
                  <a:lnTo>
                    <a:pt x="86" y="390"/>
                  </a:lnTo>
                  <a:lnTo>
                    <a:pt x="112" y="335"/>
                  </a:lnTo>
                  <a:lnTo>
                    <a:pt x="146" y="284"/>
                  </a:lnTo>
                  <a:lnTo>
                    <a:pt x="184" y="236"/>
                  </a:lnTo>
                  <a:lnTo>
                    <a:pt x="226" y="190"/>
                  </a:lnTo>
                  <a:lnTo>
                    <a:pt x="272" y="147"/>
                  </a:lnTo>
                  <a:lnTo>
                    <a:pt x="323" y="109"/>
                  </a:lnTo>
                  <a:lnTo>
                    <a:pt x="376" y="73"/>
                  </a:lnTo>
                  <a:lnTo>
                    <a:pt x="437" y="42"/>
                  </a:lnTo>
                  <a:lnTo>
                    <a:pt x="460" y="31"/>
                  </a:lnTo>
                  <a:lnTo>
                    <a:pt x="485" y="23"/>
                  </a:lnTo>
                  <a:lnTo>
                    <a:pt x="509" y="16"/>
                  </a:lnTo>
                  <a:lnTo>
                    <a:pt x="536" y="10"/>
                  </a:lnTo>
                  <a:lnTo>
                    <a:pt x="561" y="4"/>
                  </a:lnTo>
                  <a:lnTo>
                    <a:pt x="587" y="2"/>
                  </a:lnTo>
                  <a:lnTo>
                    <a:pt x="614" y="0"/>
                  </a:lnTo>
                  <a:lnTo>
                    <a:pt x="641" y="0"/>
                  </a:lnTo>
                  <a:lnTo>
                    <a:pt x="667" y="0"/>
                  </a:lnTo>
                  <a:lnTo>
                    <a:pt x="694" y="2"/>
                  </a:lnTo>
                  <a:lnTo>
                    <a:pt x="720" y="2"/>
                  </a:lnTo>
                  <a:lnTo>
                    <a:pt x="749" y="6"/>
                  </a:lnTo>
                  <a:lnTo>
                    <a:pt x="774" y="8"/>
                  </a:lnTo>
                  <a:lnTo>
                    <a:pt x="798" y="12"/>
                  </a:lnTo>
                  <a:lnTo>
                    <a:pt x="825" y="14"/>
                  </a:lnTo>
                  <a:lnTo>
                    <a:pt x="850" y="17"/>
                  </a:lnTo>
                  <a:lnTo>
                    <a:pt x="977" y="40"/>
                  </a:lnTo>
                  <a:lnTo>
                    <a:pt x="1093" y="76"/>
                  </a:lnTo>
                  <a:lnTo>
                    <a:pt x="1194" y="122"/>
                  </a:lnTo>
                  <a:lnTo>
                    <a:pt x="1283" y="179"/>
                  </a:lnTo>
                  <a:lnTo>
                    <a:pt x="1359" y="246"/>
                  </a:lnTo>
                  <a:lnTo>
                    <a:pt x="1424" y="322"/>
                  </a:lnTo>
                  <a:lnTo>
                    <a:pt x="1477" y="403"/>
                  </a:lnTo>
                  <a:lnTo>
                    <a:pt x="1519" y="495"/>
                  </a:lnTo>
                  <a:lnTo>
                    <a:pt x="1549" y="588"/>
                  </a:lnTo>
                  <a:lnTo>
                    <a:pt x="1568" y="690"/>
                  </a:lnTo>
                  <a:lnTo>
                    <a:pt x="1578" y="795"/>
                  </a:lnTo>
                  <a:lnTo>
                    <a:pt x="1578" y="901"/>
                  </a:lnTo>
                  <a:lnTo>
                    <a:pt x="1568" y="1012"/>
                  </a:lnTo>
                  <a:lnTo>
                    <a:pt x="1549" y="1126"/>
                  </a:lnTo>
                  <a:lnTo>
                    <a:pt x="1523" y="1238"/>
                  </a:lnTo>
                  <a:lnTo>
                    <a:pt x="1487" y="1352"/>
                  </a:lnTo>
                  <a:lnTo>
                    <a:pt x="1466" y="1399"/>
                  </a:lnTo>
                  <a:lnTo>
                    <a:pt x="1443" y="1445"/>
                  </a:lnTo>
                  <a:lnTo>
                    <a:pt x="1416" y="1489"/>
                  </a:lnTo>
                  <a:lnTo>
                    <a:pt x="1386" y="1532"/>
                  </a:lnTo>
                  <a:lnTo>
                    <a:pt x="1355" y="1574"/>
                  </a:lnTo>
                  <a:lnTo>
                    <a:pt x="1323" y="1614"/>
                  </a:lnTo>
                  <a:lnTo>
                    <a:pt x="1291" y="1654"/>
                  </a:lnTo>
                  <a:lnTo>
                    <a:pt x="1258" y="1696"/>
                  </a:lnTo>
                  <a:lnTo>
                    <a:pt x="1226" y="1734"/>
                  </a:lnTo>
                  <a:lnTo>
                    <a:pt x="1194" y="1776"/>
                  </a:lnTo>
                  <a:lnTo>
                    <a:pt x="1161" y="1818"/>
                  </a:lnTo>
                  <a:lnTo>
                    <a:pt x="1135" y="1859"/>
                  </a:lnTo>
                  <a:lnTo>
                    <a:pt x="1108" y="1903"/>
                  </a:lnTo>
                  <a:lnTo>
                    <a:pt x="1084" y="1951"/>
                  </a:lnTo>
                  <a:lnTo>
                    <a:pt x="1065" y="1998"/>
                  </a:lnTo>
                  <a:lnTo>
                    <a:pt x="1047" y="2051"/>
                  </a:lnTo>
                  <a:lnTo>
                    <a:pt x="1042" y="2065"/>
                  </a:lnTo>
                  <a:lnTo>
                    <a:pt x="1040" y="2080"/>
                  </a:lnTo>
                  <a:lnTo>
                    <a:pt x="1036" y="2093"/>
                  </a:lnTo>
                  <a:lnTo>
                    <a:pt x="1036" y="2110"/>
                  </a:lnTo>
                  <a:lnTo>
                    <a:pt x="1034" y="2124"/>
                  </a:lnTo>
                  <a:lnTo>
                    <a:pt x="1034" y="2139"/>
                  </a:lnTo>
                  <a:lnTo>
                    <a:pt x="1034" y="2154"/>
                  </a:lnTo>
                  <a:lnTo>
                    <a:pt x="1036" y="2169"/>
                  </a:lnTo>
                  <a:lnTo>
                    <a:pt x="1034" y="2182"/>
                  </a:lnTo>
                  <a:lnTo>
                    <a:pt x="1034" y="2200"/>
                  </a:lnTo>
                  <a:lnTo>
                    <a:pt x="1034" y="2213"/>
                  </a:lnTo>
                  <a:lnTo>
                    <a:pt x="1034" y="2228"/>
                  </a:lnTo>
                  <a:lnTo>
                    <a:pt x="1032" y="2243"/>
                  </a:lnTo>
                  <a:lnTo>
                    <a:pt x="1030" y="2258"/>
                  </a:lnTo>
                  <a:lnTo>
                    <a:pt x="1025" y="2272"/>
                  </a:lnTo>
                  <a:lnTo>
                    <a:pt x="1021" y="2289"/>
                  </a:lnTo>
                  <a:lnTo>
                    <a:pt x="998" y="2323"/>
                  </a:lnTo>
                  <a:lnTo>
                    <a:pt x="969" y="2355"/>
                  </a:lnTo>
                  <a:lnTo>
                    <a:pt x="933" y="2384"/>
                  </a:lnTo>
                  <a:lnTo>
                    <a:pt x="890" y="2409"/>
                  </a:lnTo>
                  <a:lnTo>
                    <a:pt x="840" y="2431"/>
                  </a:lnTo>
                  <a:lnTo>
                    <a:pt x="789" y="2447"/>
                  </a:lnTo>
                  <a:lnTo>
                    <a:pt x="734" y="2460"/>
                  </a:lnTo>
                  <a:lnTo>
                    <a:pt x="679" y="2469"/>
                  </a:lnTo>
                  <a:lnTo>
                    <a:pt x="622" y="2471"/>
                  </a:lnTo>
                  <a:lnTo>
                    <a:pt x="567" y="2471"/>
                  </a:lnTo>
                  <a:lnTo>
                    <a:pt x="511" y="2464"/>
                  </a:lnTo>
                  <a:lnTo>
                    <a:pt x="462" y="2452"/>
                  </a:lnTo>
                  <a:lnTo>
                    <a:pt x="414" y="2433"/>
                  </a:lnTo>
                  <a:lnTo>
                    <a:pt x="375" y="2411"/>
                  </a:lnTo>
                  <a:lnTo>
                    <a:pt x="338" y="2380"/>
                  </a:lnTo>
                  <a:lnTo>
                    <a:pt x="314" y="2346"/>
                  </a:lnTo>
                  <a:lnTo>
                    <a:pt x="293" y="2350"/>
                  </a:lnTo>
                  <a:lnTo>
                    <a:pt x="274" y="2350"/>
                  </a:lnTo>
                  <a:lnTo>
                    <a:pt x="255" y="2348"/>
                  </a:lnTo>
                  <a:lnTo>
                    <a:pt x="238" y="2344"/>
                  </a:lnTo>
                  <a:lnTo>
                    <a:pt x="221" y="2336"/>
                  </a:lnTo>
                  <a:lnTo>
                    <a:pt x="209" y="2329"/>
                  </a:lnTo>
                  <a:lnTo>
                    <a:pt x="198" y="2317"/>
                  </a:lnTo>
                  <a:lnTo>
                    <a:pt x="190" y="2306"/>
                  </a:lnTo>
                  <a:lnTo>
                    <a:pt x="183" y="2293"/>
                  </a:lnTo>
                  <a:lnTo>
                    <a:pt x="181" y="2279"/>
                  </a:lnTo>
                  <a:lnTo>
                    <a:pt x="183" y="2268"/>
                  </a:lnTo>
                  <a:lnTo>
                    <a:pt x="190" y="2255"/>
                  </a:lnTo>
                  <a:lnTo>
                    <a:pt x="200" y="2243"/>
                  </a:lnTo>
                  <a:lnTo>
                    <a:pt x="217" y="2236"/>
                  </a:lnTo>
                  <a:lnTo>
                    <a:pt x="238" y="2226"/>
                  </a:lnTo>
                  <a:lnTo>
                    <a:pt x="268" y="2222"/>
                  </a:lnTo>
                  <a:close/>
                </a:path>
              </a:pathLst>
            </a:custGeom>
            <a:solidFill>
              <a:srgbClr val="FFFF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9895" name="Freeform 14"/>
            <p:cNvSpPr>
              <a:spLocks/>
            </p:cNvSpPr>
            <p:nvPr/>
          </p:nvSpPr>
          <p:spPr bwMode="auto">
            <a:xfrm>
              <a:off x="944" y="1783"/>
              <a:ext cx="403" cy="722"/>
            </a:xfrm>
            <a:custGeom>
              <a:avLst/>
              <a:gdLst>
                <a:gd name="T0" fmla="*/ 0 w 827"/>
                <a:gd name="T1" fmla="*/ 0 h 1798"/>
                <a:gd name="T2" fmla="*/ 0 w 827"/>
                <a:gd name="T3" fmla="*/ 0 h 1798"/>
                <a:gd name="T4" fmla="*/ 0 w 827"/>
                <a:gd name="T5" fmla="*/ 0 h 1798"/>
                <a:gd name="T6" fmla="*/ 0 w 827"/>
                <a:gd name="T7" fmla="*/ 0 h 1798"/>
                <a:gd name="T8" fmla="*/ 0 w 827"/>
                <a:gd name="T9" fmla="*/ 0 h 1798"/>
                <a:gd name="T10" fmla="*/ 0 w 827"/>
                <a:gd name="T11" fmla="*/ 0 h 1798"/>
                <a:gd name="T12" fmla="*/ 0 w 827"/>
                <a:gd name="T13" fmla="*/ 0 h 1798"/>
                <a:gd name="T14" fmla="*/ 0 w 827"/>
                <a:gd name="T15" fmla="*/ 0 h 1798"/>
                <a:gd name="T16" fmla="*/ 0 w 827"/>
                <a:gd name="T17" fmla="*/ 0 h 1798"/>
                <a:gd name="T18" fmla="*/ 0 w 827"/>
                <a:gd name="T19" fmla="*/ 0 h 1798"/>
                <a:gd name="T20" fmla="*/ 0 w 827"/>
                <a:gd name="T21" fmla="*/ 0 h 1798"/>
                <a:gd name="T22" fmla="*/ 0 w 827"/>
                <a:gd name="T23" fmla="*/ 0 h 1798"/>
                <a:gd name="T24" fmla="*/ 0 w 827"/>
                <a:gd name="T25" fmla="*/ 0 h 1798"/>
                <a:gd name="T26" fmla="*/ 0 w 827"/>
                <a:gd name="T27" fmla="*/ 0 h 1798"/>
                <a:gd name="T28" fmla="*/ 0 w 827"/>
                <a:gd name="T29" fmla="*/ 0 h 1798"/>
                <a:gd name="T30" fmla="*/ 0 w 827"/>
                <a:gd name="T31" fmla="*/ 0 h 1798"/>
                <a:gd name="T32" fmla="*/ 0 w 827"/>
                <a:gd name="T33" fmla="*/ 0 h 1798"/>
                <a:gd name="T34" fmla="*/ 0 w 827"/>
                <a:gd name="T35" fmla="*/ 0 h 1798"/>
                <a:gd name="T36" fmla="*/ 0 w 827"/>
                <a:gd name="T37" fmla="*/ 0 h 1798"/>
                <a:gd name="T38" fmla="*/ 0 w 827"/>
                <a:gd name="T39" fmla="*/ 0 h 1798"/>
                <a:gd name="T40" fmla="*/ 0 w 827"/>
                <a:gd name="T41" fmla="*/ 0 h 1798"/>
                <a:gd name="T42" fmla="*/ 0 w 827"/>
                <a:gd name="T43" fmla="*/ 0 h 1798"/>
                <a:gd name="T44" fmla="*/ 0 w 827"/>
                <a:gd name="T45" fmla="*/ 0 h 1798"/>
                <a:gd name="T46" fmla="*/ 0 w 827"/>
                <a:gd name="T47" fmla="*/ 0 h 1798"/>
                <a:gd name="T48" fmla="*/ 0 w 827"/>
                <a:gd name="T49" fmla="*/ 0 h 1798"/>
                <a:gd name="T50" fmla="*/ 0 w 827"/>
                <a:gd name="T51" fmla="*/ 0 h 1798"/>
                <a:gd name="T52" fmla="*/ 0 w 827"/>
                <a:gd name="T53" fmla="*/ 0 h 1798"/>
                <a:gd name="T54" fmla="*/ 0 w 827"/>
                <a:gd name="T55" fmla="*/ 0 h 1798"/>
                <a:gd name="T56" fmla="*/ 0 w 827"/>
                <a:gd name="T57" fmla="*/ 0 h 1798"/>
                <a:gd name="T58" fmla="*/ 0 w 827"/>
                <a:gd name="T59" fmla="*/ 0 h 1798"/>
                <a:gd name="T60" fmla="*/ 0 w 827"/>
                <a:gd name="T61" fmla="*/ 0 h 1798"/>
                <a:gd name="T62" fmla="*/ 0 w 827"/>
                <a:gd name="T63" fmla="*/ 0 h 1798"/>
                <a:gd name="T64" fmla="*/ 0 w 827"/>
                <a:gd name="T65" fmla="*/ 0 h 1798"/>
                <a:gd name="T66" fmla="*/ 0 w 827"/>
                <a:gd name="T67" fmla="*/ 0 h 1798"/>
                <a:gd name="T68" fmla="*/ 0 w 827"/>
                <a:gd name="T69" fmla="*/ 0 h 1798"/>
                <a:gd name="T70" fmla="*/ 0 w 827"/>
                <a:gd name="T71" fmla="*/ 0 h 1798"/>
                <a:gd name="T72" fmla="*/ 0 w 827"/>
                <a:gd name="T73" fmla="*/ 0 h 1798"/>
                <a:gd name="T74" fmla="*/ 0 w 827"/>
                <a:gd name="T75" fmla="*/ 0 h 1798"/>
                <a:gd name="T76" fmla="*/ 0 w 827"/>
                <a:gd name="T77" fmla="*/ 0 h 1798"/>
                <a:gd name="T78" fmla="*/ 0 w 827"/>
                <a:gd name="T79" fmla="*/ 0 h 1798"/>
                <a:gd name="T80" fmla="*/ 0 w 827"/>
                <a:gd name="T81" fmla="*/ 0 h 1798"/>
                <a:gd name="T82" fmla="*/ 0 w 827"/>
                <a:gd name="T83" fmla="*/ 0 h 1798"/>
                <a:gd name="T84" fmla="*/ 0 w 827"/>
                <a:gd name="T85" fmla="*/ 0 h 1798"/>
                <a:gd name="T86" fmla="*/ 0 w 827"/>
                <a:gd name="T87" fmla="*/ 0 h 1798"/>
                <a:gd name="T88" fmla="*/ 0 w 827"/>
                <a:gd name="T89" fmla="*/ 0 h 1798"/>
                <a:gd name="T90" fmla="*/ 0 w 827"/>
                <a:gd name="T91" fmla="*/ 0 h 1798"/>
                <a:gd name="T92" fmla="*/ 0 w 827"/>
                <a:gd name="T93" fmla="*/ 0 h 1798"/>
                <a:gd name="T94" fmla="*/ 0 w 827"/>
                <a:gd name="T95" fmla="*/ 0 h 1798"/>
                <a:gd name="T96" fmla="*/ 0 w 827"/>
                <a:gd name="T97" fmla="*/ 0 h 1798"/>
                <a:gd name="T98" fmla="*/ 0 w 827"/>
                <a:gd name="T99" fmla="*/ 0 h 1798"/>
                <a:gd name="T100" fmla="*/ 0 w 827"/>
                <a:gd name="T101" fmla="*/ 0 h 1798"/>
                <a:gd name="T102" fmla="*/ 0 w 827"/>
                <a:gd name="T103" fmla="*/ 0 h 179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27"/>
                <a:gd name="T157" fmla="*/ 0 h 1798"/>
                <a:gd name="T158" fmla="*/ 827 w 827"/>
                <a:gd name="T159" fmla="*/ 1798 h 179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27" h="1798">
                  <a:moveTo>
                    <a:pt x="715" y="209"/>
                  </a:moveTo>
                  <a:lnTo>
                    <a:pt x="688" y="206"/>
                  </a:lnTo>
                  <a:lnTo>
                    <a:pt x="662" y="206"/>
                  </a:lnTo>
                  <a:lnTo>
                    <a:pt x="637" y="206"/>
                  </a:lnTo>
                  <a:lnTo>
                    <a:pt x="614" y="209"/>
                  </a:lnTo>
                  <a:lnTo>
                    <a:pt x="591" y="213"/>
                  </a:lnTo>
                  <a:lnTo>
                    <a:pt x="570" y="221"/>
                  </a:lnTo>
                  <a:lnTo>
                    <a:pt x="551" y="228"/>
                  </a:lnTo>
                  <a:lnTo>
                    <a:pt x="530" y="240"/>
                  </a:lnTo>
                  <a:lnTo>
                    <a:pt x="511" y="249"/>
                  </a:lnTo>
                  <a:lnTo>
                    <a:pt x="492" y="261"/>
                  </a:lnTo>
                  <a:lnTo>
                    <a:pt x="472" y="274"/>
                  </a:lnTo>
                  <a:lnTo>
                    <a:pt x="453" y="289"/>
                  </a:lnTo>
                  <a:lnTo>
                    <a:pt x="432" y="304"/>
                  </a:lnTo>
                  <a:lnTo>
                    <a:pt x="413" y="320"/>
                  </a:lnTo>
                  <a:lnTo>
                    <a:pt x="390" y="337"/>
                  </a:lnTo>
                  <a:lnTo>
                    <a:pt x="371" y="356"/>
                  </a:lnTo>
                  <a:lnTo>
                    <a:pt x="350" y="373"/>
                  </a:lnTo>
                  <a:lnTo>
                    <a:pt x="333" y="392"/>
                  </a:lnTo>
                  <a:lnTo>
                    <a:pt x="319" y="411"/>
                  </a:lnTo>
                  <a:lnTo>
                    <a:pt x="308" y="432"/>
                  </a:lnTo>
                  <a:lnTo>
                    <a:pt x="299" y="451"/>
                  </a:lnTo>
                  <a:lnTo>
                    <a:pt x="293" y="474"/>
                  </a:lnTo>
                  <a:lnTo>
                    <a:pt x="289" y="494"/>
                  </a:lnTo>
                  <a:lnTo>
                    <a:pt x="287" y="517"/>
                  </a:lnTo>
                  <a:lnTo>
                    <a:pt x="285" y="540"/>
                  </a:lnTo>
                  <a:lnTo>
                    <a:pt x="285" y="565"/>
                  </a:lnTo>
                  <a:lnTo>
                    <a:pt x="285" y="588"/>
                  </a:lnTo>
                  <a:lnTo>
                    <a:pt x="289" y="614"/>
                  </a:lnTo>
                  <a:lnTo>
                    <a:pt x="289" y="639"/>
                  </a:lnTo>
                  <a:lnTo>
                    <a:pt x="293" y="666"/>
                  </a:lnTo>
                  <a:lnTo>
                    <a:pt x="295" y="692"/>
                  </a:lnTo>
                  <a:lnTo>
                    <a:pt x="299" y="723"/>
                  </a:lnTo>
                  <a:lnTo>
                    <a:pt x="308" y="757"/>
                  </a:lnTo>
                  <a:lnTo>
                    <a:pt x="318" y="791"/>
                  </a:lnTo>
                  <a:lnTo>
                    <a:pt x="329" y="819"/>
                  </a:lnTo>
                  <a:lnTo>
                    <a:pt x="342" y="850"/>
                  </a:lnTo>
                  <a:lnTo>
                    <a:pt x="354" y="878"/>
                  </a:lnTo>
                  <a:lnTo>
                    <a:pt x="365" y="905"/>
                  </a:lnTo>
                  <a:lnTo>
                    <a:pt x="378" y="932"/>
                  </a:lnTo>
                  <a:lnTo>
                    <a:pt x="392" y="958"/>
                  </a:lnTo>
                  <a:lnTo>
                    <a:pt x="403" y="983"/>
                  </a:lnTo>
                  <a:lnTo>
                    <a:pt x="415" y="1010"/>
                  </a:lnTo>
                  <a:lnTo>
                    <a:pt x="426" y="1036"/>
                  </a:lnTo>
                  <a:lnTo>
                    <a:pt x="437" y="1065"/>
                  </a:lnTo>
                  <a:lnTo>
                    <a:pt x="445" y="1095"/>
                  </a:lnTo>
                  <a:lnTo>
                    <a:pt x="454" y="1125"/>
                  </a:lnTo>
                  <a:lnTo>
                    <a:pt x="460" y="1160"/>
                  </a:lnTo>
                  <a:lnTo>
                    <a:pt x="468" y="1198"/>
                  </a:lnTo>
                  <a:lnTo>
                    <a:pt x="470" y="1243"/>
                  </a:lnTo>
                  <a:lnTo>
                    <a:pt x="470" y="1285"/>
                  </a:lnTo>
                  <a:lnTo>
                    <a:pt x="466" y="1323"/>
                  </a:lnTo>
                  <a:lnTo>
                    <a:pt x="458" y="1363"/>
                  </a:lnTo>
                  <a:lnTo>
                    <a:pt x="447" y="1397"/>
                  </a:lnTo>
                  <a:lnTo>
                    <a:pt x="432" y="1433"/>
                  </a:lnTo>
                  <a:lnTo>
                    <a:pt x="416" y="1468"/>
                  </a:lnTo>
                  <a:lnTo>
                    <a:pt x="397" y="1502"/>
                  </a:lnTo>
                  <a:lnTo>
                    <a:pt x="376" y="1532"/>
                  </a:lnTo>
                  <a:lnTo>
                    <a:pt x="356" y="1566"/>
                  </a:lnTo>
                  <a:lnTo>
                    <a:pt x="333" y="1599"/>
                  </a:lnTo>
                  <a:lnTo>
                    <a:pt x="310" y="1633"/>
                  </a:lnTo>
                  <a:lnTo>
                    <a:pt x="285" y="1667"/>
                  </a:lnTo>
                  <a:lnTo>
                    <a:pt x="264" y="1705"/>
                  </a:lnTo>
                  <a:lnTo>
                    <a:pt x="242" y="1741"/>
                  </a:lnTo>
                  <a:lnTo>
                    <a:pt x="221" y="1783"/>
                  </a:lnTo>
                  <a:lnTo>
                    <a:pt x="215" y="1789"/>
                  </a:lnTo>
                  <a:lnTo>
                    <a:pt x="211" y="1793"/>
                  </a:lnTo>
                  <a:lnTo>
                    <a:pt x="205" y="1796"/>
                  </a:lnTo>
                  <a:lnTo>
                    <a:pt x="200" y="1798"/>
                  </a:lnTo>
                  <a:lnTo>
                    <a:pt x="188" y="1798"/>
                  </a:lnTo>
                  <a:lnTo>
                    <a:pt x="179" y="1795"/>
                  </a:lnTo>
                  <a:lnTo>
                    <a:pt x="169" y="1787"/>
                  </a:lnTo>
                  <a:lnTo>
                    <a:pt x="166" y="1779"/>
                  </a:lnTo>
                  <a:lnTo>
                    <a:pt x="164" y="1768"/>
                  </a:lnTo>
                  <a:lnTo>
                    <a:pt x="169" y="1757"/>
                  </a:lnTo>
                  <a:lnTo>
                    <a:pt x="183" y="1722"/>
                  </a:lnTo>
                  <a:lnTo>
                    <a:pt x="196" y="1690"/>
                  </a:lnTo>
                  <a:lnTo>
                    <a:pt x="204" y="1658"/>
                  </a:lnTo>
                  <a:lnTo>
                    <a:pt x="211" y="1627"/>
                  </a:lnTo>
                  <a:lnTo>
                    <a:pt x="213" y="1595"/>
                  </a:lnTo>
                  <a:lnTo>
                    <a:pt x="215" y="1565"/>
                  </a:lnTo>
                  <a:lnTo>
                    <a:pt x="215" y="1532"/>
                  </a:lnTo>
                  <a:lnTo>
                    <a:pt x="213" y="1504"/>
                  </a:lnTo>
                  <a:lnTo>
                    <a:pt x="209" y="1471"/>
                  </a:lnTo>
                  <a:lnTo>
                    <a:pt x="205" y="1439"/>
                  </a:lnTo>
                  <a:lnTo>
                    <a:pt x="198" y="1407"/>
                  </a:lnTo>
                  <a:lnTo>
                    <a:pt x="194" y="1375"/>
                  </a:lnTo>
                  <a:lnTo>
                    <a:pt x="186" y="1340"/>
                  </a:lnTo>
                  <a:lnTo>
                    <a:pt x="183" y="1306"/>
                  </a:lnTo>
                  <a:lnTo>
                    <a:pt x="177" y="1270"/>
                  </a:lnTo>
                  <a:lnTo>
                    <a:pt x="173" y="1234"/>
                  </a:lnTo>
                  <a:lnTo>
                    <a:pt x="167" y="1198"/>
                  </a:lnTo>
                  <a:lnTo>
                    <a:pt x="160" y="1165"/>
                  </a:lnTo>
                  <a:lnTo>
                    <a:pt x="150" y="1133"/>
                  </a:lnTo>
                  <a:lnTo>
                    <a:pt x="143" y="1105"/>
                  </a:lnTo>
                  <a:lnTo>
                    <a:pt x="131" y="1076"/>
                  </a:lnTo>
                  <a:lnTo>
                    <a:pt x="122" y="1049"/>
                  </a:lnTo>
                  <a:lnTo>
                    <a:pt x="108" y="1023"/>
                  </a:lnTo>
                  <a:lnTo>
                    <a:pt x="99" y="998"/>
                  </a:lnTo>
                  <a:lnTo>
                    <a:pt x="86" y="972"/>
                  </a:lnTo>
                  <a:lnTo>
                    <a:pt x="72" y="943"/>
                  </a:lnTo>
                  <a:lnTo>
                    <a:pt x="61" y="916"/>
                  </a:lnTo>
                  <a:lnTo>
                    <a:pt x="50" y="890"/>
                  </a:lnTo>
                  <a:lnTo>
                    <a:pt x="36" y="861"/>
                  </a:lnTo>
                  <a:lnTo>
                    <a:pt x="27" y="831"/>
                  </a:lnTo>
                  <a:lnTo>
                    <a:pt x="17" y="800"/>
                  </a:lnTo>
                  <a:lnTo>
                    <a:pt x="8" y="768"/>
                  </a:lnTo>
                  <a:lnTo>
                    <a:pt x="4" y="721"/>
                  </a:lnTo>
                  <a:lnTo>
                    <a:pt x="2" y="675"/>
                  </a:lnTo>
                  <a:lnTo>
                    <a:pt x="0" y="631"/>
                  </a:lnTo>
                  <a:lnTo>
                    <a:pt x="2" y="588"/>
                  </a:lnTo>
                  <a:lnTo>
                    <a:pt x="4" y="544"/>
                  </a:lnTo>
                  <a:lnTo>
                    <a:pt x="8" y="502"/>
                  </a:lnTo>
                  <a:lnTo>
                    <a:pt x="13" y="460"/>
                  </a:lnTo>
                  <a:lnTo>
                    <a:pt x="23" y="422"/>
                  </a:lnTo>
                  <a:lnTo>
                    <a:pt x="32" y="382"/>
                  </a:lnTo>
                  <a:lnTo>
                    <a:pt x="46" y="344"/>
                  </a:lnTo>
                  <a:lnTo>
                    <a:pt x="63" y="306"/>
                  </a:lnTo>
                  <a:lnTo>
                    <a:pt x="82" y="272"/>
                  </a:lnTo>
                  <a:lnTo>
                    <a:pt x="105" y="238"/>
                  </a:lnTo>
                  <a:lnTo>
                    <a:pt x="131" y="204"/>
                  </a:lnTo>
                  <a:lnTo>
                    <a:pt x="160" y="173"/>
                  </a:lnTo>
                  <a:lnTo>
                    <a:pt x="194" y="143"/>
                  </a:lnTo>
                  <a:lnTo>
                    <a:pt x="226" y="116"/>
                  </a:lnTo>
                  <a:lnTo>
                    <a:pt x="259" y="95"/>
                  </a:lnTo>
                  <a:lnTo>
                    <a:pt x="291" y="74"/>
                  </a:lnTo>
                  <a:lnTo>
                    <a:pt x="323" y="57"/>
                  </a:lnTo>
                  <a:lnTo>
                    <a:pt x="356" y="42"/>
                  </a:lnTo>
                  <a:lnTo>
                    <a:pt x="388" y="31"/>
                  </a:lnTo>
                  <a:lnTo>
                    <a:pt x="420" y="21"/>
                  </a:lnTo>
                  <a:lnTo>
                    <a:pt x="453" y="14"/>
                  </a:lnTo>
                  <a:lnTo>
                    <a:pt x="485" y="6"/>
                  </a:lnTo>
                  <a:lnTo>
                    <a:pt x="519" y="2"/>
                  </a:lnTo>
                  <a:lnTo>
                    <a:pt x="553" y="0"/>
                  </a:lnTo>
                  <a:lnTo>
                    <a:pt x="589" y="0"/>
                  </a:lnTo>
                  <a:lnTo>
                    <a:pt x="624" y="0"/>
                  </a:lnTo>
                  <a:lnTo>
                    <a:pt x="662" y="4"/>
                  </a:lnTo>
                  <a:lnTo>
                    <a:pt x="702" y="6"/>
                  </a:lnTo>
                  <a:lnTo>
                    <a:pt x="743" y="14"/>
                  </a:lnTo>
                  <a:lnTo>
                    <a:pt x="764" y="17"/>
                  </a:lnTo>
                  <a:lnTo>
                    <a:pt x="783" y="27"/>
                  </a:lnTo>
                  <a:lnTo>
                    <a:pt x="800" y="38"/>
                  </a:lnTo>
                  <a:lnTo>
                    <a:pt x="812" y="55"/>
                  </a:lnTo>
                  <a:lnTo>
                    <a:pt x="819" y="71"/>
                  </a:lnTo>
                  <a:lnTo>
                    <a:pt x="827" y="90"/>
                  </a:lnTo>
                  <a:lnTo>
                    <a:pt x="827" y="107"/>
                  </a:lnTo>
                  <a:lnTo>
                    <a:pt x="827" y="126"/>
                  </a:lnTo>
                  <a:lnTo>
                    <a:pt x="823" y="143"/>
                  </a:lnTo>
                  <a:lnTo>
                    <a:pt x="816" y="162"/>
                  </a:lnTo>
                  <a:lnTo>
                    <a:pt x="806" y="177"/>
                  </a:lnTo>
                  <a:lnTo>
                    <a:pt x="793" y="190"/>
                  </a:lnTo>
                  <a:lnTo>
                    <a:pt x="776" y="200"/>
                  </a:lnTo>
                  <a:lnTo>
                    <a:pt x="759" y="207"/>
                  </a:lnTo>
                  <a:lnTo>
                    <a:pt x="738" y="209"/>
                  </a:lnTo>
                  <a:lnTo>
                    <a:pt x="715" y="209"/>
                  </a:lnTo>
                  <a:close/>
                </a:path>
              </a:pathLst>
            </a:custGeom>
            <a:solidFill>
              <a:srgbClr val="FFF7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9896" name="Freeform 15"/>
            <p:cNvSpPr>
              <a:spLocks/>
            </p:cNvSpPr>
            <p:nvPr/>
          </p:nvSpPr>
          <p:spPr bwMode="auto">
            <a:xfrm>
              <a:off x="989" y="1857"/>
              <a:ext cx="373" cy="270"/>
            </a:xfrm>
            <a:custGeom>
              <a:avLst/>
              <a:gdLst>
                <a:gd name="T0" fmla="*/ 0 w 764"/>
                <a:gd name="T1" fmla="*/ 0 h 674"/>
                <a:gd name="T2" fmla="*/ 0 w 764"/>
                <a:gd name="T3" fmla="*/ 0 h 674"/>
                <a:gd name="T4" fmla="*/ 0 w 764"/>
                <a:gd name="T5" fmla="*/ 0 h 674"/>
                <a:gd name="T6" fmla="*/ 0 w 764"/>
                <a:gd name="T7" fmla="*/ 0 h 674"/>
                <a:gd name="T8" fmla="*/ 0 w 764"/>
                <a:gd name="T9" fmla="*/ 0 h 674"/>
                <a:gd name="T10" fmla="*/ 0 w 764"/>
                <a:gd name="T11" fmla="*/ 0 h 674"/>
                <a:gd name="T12" fmla="*/ 0 w 764"/>
                <a:gd name="T13" fmla="*/ 0 h 674"/>
                <a:gd name="T14" fmla="*/ 0 w 764"/>
                <a:gd name="T15" fmla="*/ 0 h 674"/>
                <a:gd name="T16" fmla="*/ 0 w 764"/>
                <a:gd name="T17" fmla="*/ 0 h 674"/>
                <a:gd name="T18" fmla="*/ 0 w 764"/>
                <a:gd name="T19" fmla="*/ 0 h 674"/>
                <a:gd name="T20" fmla="*/ 0 w 764"/>
                <a:gd name="T21" fmla="*/ 0 h 674"/>
                <a:gd name="T22" fmla="*/ 0 w 764"/>
                <a:gd name="T23" fmla="*/ 0 h 674"/>
                <a:gd name="T24" fmla="*/ 0 w 764"/>
                <a:gd name="T25" fmla="*/ 0 h 674"/>
                <a:gd name="T26" fmla="*/ 0 w 764"/>
                <a:gd name="T27" fmla="*/ 0 h 674"/>
                <a:gd name="T28" fmla="*/ 0 w 764"/>
                <a:gd name="T29" fmla="*/ 0 h 674"/>
                <a:gd name="T30" fmla="*/ 0 w 764"/>
                <a:gd name="T31" fmla="*/ 0 h 674"/>
                <a:gd name="T32" fmla="*/ 0 w 764"/>
                <a:gd name="T33" fmla="*/ 0 h 674"/>
                <a:gd name="T34" fmla="*/ 0 w 764"/>
                <a:gd name="T35" fmla="*/ 0 h 674"/>
                <a:gd name="T36" fmla="*/ 0 w 764"/>
                <a:gd name="T37" fmla="*/ 0 h 674"/>
                <a:gd name="T38" fmla="*/ 0 w 764"/>
                <a:gd name="T39" fmla="*/ 0 h 674"/>
                <a:gd name="T40" fmla="*/ 0 w 764"/>
                <a:gd name="T41" fmla="*/ 0 h 674"/>
                <a:gd name="T42" fmla="*/ 0 w 764"/>
                <a:gd name="T43" fmla="*/ 0 h 674"/>
                <a:gd name="T44" fmla="*/ 0 w 764"/>
                <a:gd name="T45" fmla="*/ 0 h 674"/>
                <a:gd name="T46" fmla="*/ 0 w 764"/>
                <a:gd name="T47" fmla="*/ 0 h 674"/>
                <a:gd name="T48" fmla="*/ 0 w 764"/>
                <a:gd name="T49" fmla="*/ 0 h 674"/>
                <a:gd name="T50" fmla="*/ 0 w 764"/>
                <a:gd name="T51" fmla="*/ 0 h 674"/>
                <a:gd name="T52" fmla="*/ 0 w 764"/>
                <a:gd name="T53" fmla="*/ 0 h 674"/>
                <a:gd name="T54" fmla="*/ 0 w 764"/>
                <a:gd name="T55" fmla="*/ 0 h 674"/>
                <a:gd name="T56" fmla="*/ 0 w 764"/>
                <a:gd name="T57" fmla="*/ 0 h 674"/>
                <a:gd name="T58" fmla="*/ 0 w 764"/>
                <a:gd name="T59" fmla="*/ 0 h 674"/>
                <a:gd name="T60" fmla="*/ 0 w 764"/>
                <a:gd name="T61" fmla="*/ 0 h 674"/>
                <a:gd name="T62" fmla="*/ 0 w 764"/>
                <a:gd name="T63" fmla="*/ 0 h 674"/>
                <a:gd name="T64" fmla="*/ 0 w 764"/>
                <a:gd name="T65" fmla="*/ 0 h 674"/>
                <a:gd name="T66" fmla="*/ 0 w 764"/>
                <a:gd name="T67" fmla="*/ 0 h 674"/>
                <a:gd name="T68" fmla="*/ 0 w 764"/>
                <a:gd name="T69" fmla="*/ 0 h 674"/>
                <a:gd name="T70" fmla="*/ 0 w 764"/>
                <a:gd name="T71" fmla="*/ 0 h 674"/>
                <a:gd name="T72" fmla="*/ 0 w 764"/>
                <a:gd name="T73" fmla="*/ 0 h 674"/>
                <a:gd name="T74" fmla="*/ 0 w 764"/>
                <a:gd name="T75" fmla="*/ 0 h 674"/>
                <a:gd name="T76" fmla="*/ 0 w 764"/>
                <a:gd name="T77" fmla="*/ 0 h 674"/>
                <a:gd name="T78" fmla="*/ 0 w 764"/>
                <a:gd name="T79" fmla="*/ 0 h 674"/>
                <a:gd name="T80" fmla="*/ 0 w 764"/>
                <a:gd name="T81" fmla="*/ 0 h 674"/>
                <a:gd name="T82" fmla="*/ 0 w 764"/>
                <a:gd name="T83" fmla="*/ 0 h 674"/>
                <a:gd name="T84" fmla="*/ 0 w 764"/>
                <a:gd name="T85" fmla="*/ 0 h 674"/>
                <a:gd name="T86" fmla="*/ 0 w 764"/>
                <a:gd name="T87" fmla="*/ 0 h 674"/>
                <a:gd name="T88" fmla="*/ 0 w 764"/>
                <a:gd name="T89" fmla="*/ 0 h 674"/>
                <a:gd name="T90" fmla="*/ 0 w 764"/>
                <a:gd name="T91" fmla="*/ 0 h 674"/>
                <a:gd name="T92" fmla="*/ 0 w 764"/>
                <a:gd name="T93" fmla="*/ 0 h 674"/>
                <a:gd name="T94" fmla="*/ 0 w 764"/>
                <a:gd name="T95" fmla="*/ 0 h 674"/>
                <a:gd name="T96" fmla="*/ 0 w 764"/>
                <a:gd name="T97" fmla="*/ 0 h 67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64"/>
                <a:gd name="T148" fmla="*/ 0 h 674"/>
                <a:gd name="T149" fmla="*/ 764 w 764"/>
                <a:gd name="T150" fmla="*/ 674 h 67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64" h="674">
                  <a:moveTo>
                    <a:pt x="742" y="78"/>
                  </a:moveTo>
                  <a:lnTo>
                    <a:pt x="724" y="87"/>
                  </a:lnTo>
                  <a:lnTo>
                    <a:pt x="707" y="97"/>
                  </a:lnTo>
                  <a:lnTo>
                    <a:pt x="688" y="106"/>
                  </a:lnTo>
                  <a:lnTo>
                    <a:pt x="669" y="116"/>
                  </a:lnTo>
                  <a:lnTo>
                    <a:pt x="650" y="123"/>
                  </a:lnTo>
                  <a:lnTo>
                    <a:pt x="631" y="133"/>
                  </a:lnTo>
                  <a:lnTo>
                    <a:pt x="610" y="142"/>
                  </a:lnTo>
                  <a:lnTo>
                    <a:pt x="591" y="152"/>
                  </a:lnTo>
                  <a:lnTo>
                    <a:pt x="571" y="159"/>
                  </a:lnTo>
                  <a:lnTo>
                    <a:pt x="552" y="167"/>
                  </a:lnTo>
                  <a:lnTo>
                    <a:pt x="531" y="174"/>
                  </a:lnTo>
                  <a:lnTo>
                    <a:pt x="512" y="182"/>
                  </a:lnTo>
                  <a:lnTo>
                    <a:pt x="491" y="190"/>
                  </a:lnTo>
                  <a:lnTo>
                    <a:pt x="470" y="197"/>
                  </a:lnTo>
                  <a:lnTo>
                    <a:pt x="451" y="205"/>
                  </a:lnTo>
                  <a:lnTo>
                    <a:pt x="432" y="211"/>
                  </a:lnTo>
                  <a:lnTo>
                    <a:pt x="411" y="218"/>
                  </a:lnTo>
                  <a:lnTo>
                    <a:pt x="392" y="228"/>
                  </a:lnTo>
                  <a:lnTo>
                    <a:pt x="375" y="237"/>
                  </a:lnTo>
                  <a:lnTo>
                    <a:pt x="360" y="249"/>
                  </a:lnTo>
                  <a:lnTo>
                    <a:pt x="344" y="260"/>
                  </a:lnTo>
                  <a:lnTo>
                    <a:pt x="329" y="273"/>
                  </a:lnTo>
                  <a:lnTo>
                    <a:pt x="316" y="287"/>
                  </a:lnTo>
                  <a:lnTo>
                    <a:pt x="304" y="302"/>
                  </a:lnTo>
                  <a:lnTo>
                    <a:pt x="293" y="317"/>
                  </a:lnTo>
                  <a:lnTo>
                    <a:pt x="283" y="334"/>
                  </a:lnTo>
                  <a:lnTo>
                    <a:pt x="272" y="349"/>
                  </a:lnTo>
                  <a:lnTo>
                    <a:pt x="266" y="370"/>
                  </a:lnTo>
                  <a:lnTo>
                    <a:pt x="257" y="387"/>
                  </a:lnTo>
                  <a:lnTo>
                    <a:pt x="251" y="408"/>
                  </a:lnTo>
                  <a:lnTo>
                    <a:pt x="245" y="427"/>
                  </a:lnTo>
                  <a:lnTo>
                    <a:pt x="242" y="450"/>
                  </a:lnTo>
                  <a:lnTo>
                    <a:pt x="215" y="583"/>
                  </a:lnTo>
                  <a:lnTo>
                    <a:pt x="206" y="608"/>
                  </a:lnTo>
                  <a:lnTo>
                    <a:pt x="194" y="629"/>
                  </a:lnTo>
                  <a:lnTo>
                    <a:pt x="181" y="644"/>
                  </a:lnTo>
                  <a:lnTo>
                    <a:pt x="164" y="659"/>
                  </a:lnTo>
                  <a:lnTo>
                    <a:pt x="145" y="667"/>
                  </a:lnTo>
                  <a:lnTo>
                    <a:pt x="128" y="672"/>
                  </a:lnTo>
                  <a:lnTo>
                    <a:pt x="109" y="674"/>
                  </a:lnTo>
                  <a:lnTo>
                    <a:pt x="90" y="674"/>
                  </a:lnTo>
                  <a:lnTo>
                    <a:pt x="69" y="669"/>
                  </a:lnTo>
                  <a:lnTo>
                    <a:pt x="52" y="661"/>
                  </a:lnTo>
                  <a:lnTo>
                    <a:pt x="34" y="650"/>
                  </a:lnTo>
                  <a:lnTo>
                    <a:pt x="23" y="636"/>
                  </a:lnTo>
                  <a:lnTo>
                    <a:pt x="12" y="619"/>
                  </a:lnTo>
                  <a:lnTo>
                    <a:pt x="4" y="598"/>
                  </a:lnTo>
                  <a:lnTo>
                    <a:pt x="0" y="576"/>
                  </a:lnTo>
                  <a:lnTo>
                    <a:pt x="4" y="553"/>
                  </a:lnTo>
                  <a:lnTo>
                    <a:pt x="8" y="505"/>
                  </a:lnTo>
                  <a:lnTo>
                    <a:pt x="15" y="460"/>
                  </a:lnTo>
                  <a:lnTo>
                    <a:pt x="23" y="416"/>
                  </a:lnTo>
                  <a:lnTo>
                    <a:pt x="33" y="374"/>
                  </a:lnTo>
                  <a:lnTo>
                    <a:pt x="44" y="332"/>
                  </a:lnTo>
                  <a:lnTo>
                    <a:pt x="59" y="294"/>
                  </a:lnTo>
                  <a:lnTo>
                    <a:pt x="74" y="258"/>
                  </a:lnTo>
                  <a:lnTo>
                    <a:pt x="93" y="224"/>
                  </a:lnTo>
                  <a:lnTo>
                    <a:pt x="114" y="190"/>
                  </a:lnTo>
                  <a:lnTo>
                    <a:pt x="139" y="157"/>
                  </a:lnTo>
                  <a:lnTo>
                    <a:pt x="168" y="129"/>
                  </a:lnTo>
                  <a:lnTo>
                    <a:pt x="200" y="102"/>
                  </a:lnTo>
                  <a:lnTo>
                    <a:pt x="234" y="76"/>
                  </a:lnTo>
                  <a:lnTo>
                    <a:pt x="274" y="53"/>
                  </a:lnTo>
                  <a:lnTo>
                    <a:pt x="318" y="32"/>
                  </a:lnTo>
                  <a:lnTo>
                    <a:pt x="365" y="15"/>
                  </a:lnTo>
                  <a:lnTo>
                    <a:pt x="384" y="7"/>
                  </a:lnTo>
                  <a:lnTo>
                    <a:pt x="407" y="3"/>
                  </a:lnTo>
                  <a:lnTo>
                    <a:pt x="426" y="2"/>
                  </a:lnTo>
                  <a:lnTo>
                    <a:pt x="449" y="2"/>
                  </a:lnTo>
                  <a:lnTo>
                    <a:pt x="470" y="2"/>
                  </a:lnTo>
                  <a:lnTo>
                    <a:pt x="491" y="3"/>
                  </a:lnTo>
                  <a:lnTo>
                    <a:pt x="512" y="5"/>
                  </a:lnTo>
                  <a:lnTo>
                    <a:pt x="533" y="9"/>
                  </a:lnTo>
                  <a:lnTo>
                    <a:pt x="553" y="11"/>
                  </a:lnTo>
                  <a:lnTo>
                    <a:pt x="574" y="13"/>
                  </a:lnTo>
                  <a:lnTo>
                    <a:pt x="595" y="15"/>
                  </a:lnTo>
                  <a:lnTo>
                    <a:pt x="618" y="15"/>
                  </a:lnTo>
                  <a:lnTo>
                    <a:pt x="639" y="15"/>
                  </a:lnTo>
                  <a:lnTo>
                    <a:pt x="662" y="13"/>
                  </a:lnTo>
                  <a:lnTo>
                    <a:pt x="683" y="9"/>
                  </a:lnTo>
                  <a:lnTo>
                    <a:pt x="705" y="3"/>
                  </a:lnTo>
                  <a:lnTo>
                    <a:pt x="715" y="0"/>
                  </a:lnTo>
                  <a:lnTo>
                    <a:pt x="724" y="0"/>
                  </a:lnTo>
                  <a:lnTo>
                    <a:pt x="732" y="0"/>
                  </a:lnTo>
                  <a:lnTo>
                    <a:pt x="742" y="2"/>
                  </a:lnTo>
                  <a:lnTo>
                    <a:pt x="747" y="3"/>
                  </a:lnTo>
                  <a:lnTo>
                    <a:pt x="753" y="9"/>
                  </a:lnTo>
                  <a:lnTo>
                    <a:pt x="759" y="15"/>
                  </a:lnTo>
                  <a:lnTo>
                    <a:pt x="763" y="21"/>
                  </a:lnTo>
                  <a:lnTo>
                    <a:pt x="764" y="26"/>
                  </a:lnTo>
                  <a:lnTo>
                    <a:pt x="764" y="34"/>
                  </a:lnTo>
                  <a:lnTo>
                    <a:pt x="764" y="41"/>
                  </a:lnTo>
                  <a:lnTo>
                    <a:pt x="764" y="49"/>
                  </a:lnTo>
                  <a:lnTo>
                    <a:pt x="759" y="55"/>
                  </a:lnTo>
                  <a:lnTo>
                    <a:pt x="757" y="62"/>
                  </a:lnTo>
                  <a:lnTo>
                    <a:pt x="749" y="70"/>
                  </a:lnTo>
                  <a:lnTo>
                    <a:pt x="742" y="7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9897" name="Freeform 16"/>
            <p:cNvSpPr>
              <a:spLocks/>
            </p:cNvSpPr>
            <p:nvPr/>
          </p:nvSpPr>
          <p:spPr bwMode="auto">
            <a:xfrm>
              <a:off x="1203" y="1897"/>
              <a:ext cx="356" cy="749"/>
            </a:xfrm>
            <a:custGeom>
              <a:avLst/>
              <a:gdLst>
                <a:gd name="T0" fmla="*/ 0 w 728"/>
                <a:gd name="T1" fmla="*/ 0 h 1867"/>
                <a:gd name="T2" fmla="*/ 0 w 728"/>
                <a:gd name="T3" fmla="*/ 0 h 1867"/>
                <a:gd name="T4" fmla="*/ 0 w 728"/>
                <a:gd name="T5" fmla="*/ 0 h 1867"/>
                <a:gd name="T6" fmla="*/ 0 w 728"/>
                <a:gd name="T7" fmla="*/ 0 h 1867"/>
                <a:gd name="T8" fmla="*/ 0 w 728"/>
                <a:gd name="T9" fmla="*/ 0 h 1867"/>
                <a:gd name="T10" fmla="*/ 0 w 728"/>
                <a:gd name="T11" fmla="*/ 0 h 1867"/>
                <a:gd name="T12" fmla="*/ 0 w 728"/>
                <a:gd name="T13" fmla="*/ 0 h 1867"/>
                <a:gd name="T14" fmla="*/ 0 w 728"/>
                <a:gd name="T15" fmla="*/ 0 h 1867"/>
                <a:gd name="T16" fmla="*/ 0 w 728"/>
                <a:gd name="T17" fmla="*/ 0 h 1867"/>
                <a:gd name="T18" fmla="*/ 0 w 728"/>
                <a:gd name="T19" fmla="*/ 0 h 1867"/>
                <a:gd name="T20" fmla="*/ 0 w 728"/>
                <a:gd name="T21" fmla="*/ 0 h 1867"/>
                <a:gd name="T22" fmla="*/ 0 w 728"/>
                <a:gd name="T23" fmla="*/ 0 h 1867"/>
                <a:gd name="T24" fmla="*/ 0 w 728"/>
                <a:gd name="T25" fmla="*/ 0 h 1867"/>
                <a:gd name="T26" fmla="*/ 0 w 728"/>
                <a:gd name="T27" fmla="*/ 0 h 1867"/>
                <a:gd name="T28" fmla="*/ 0 w 728"/>
                <a:gd name="T29" fmla="*/ 0 h 1867"/>
                <a:gd name="T30" fmla="*/ 0 w 728"/>
                <a:gd name="T31" fmla="*/ 0 h 1867"/>
                <a:gd name="T32" fmla="*/ 0 w 728"/>
                <a:gd name="T33" fmla="*/ 0 h 1867"/>
                <a:gd name="T34" fmla="*/ 0 w 728"/>
                <a:gd name="T35" fmla="*/ 0 h 1867"/>
                <a:gd name="T36" fmla="*/ 0 w 728"/>
                <a:gd name="T37" fmla="*/ 0 h 1867"/>
                <a:gd name="T38" fmla="*/ 0 w 728"/>
                <a:gd name="T39" fmla="*/ 0 h 1867"/>
                <a:gd name="T40" fmla="*/ 0 w 728"/>
                <a:gd name="T41" fmla="*/ 0 h 1867"/>
                <a:gd name="T42" fmla="*/ 0 w 728"/>
                <a:gd name="T43" fmla="*/ 0 h 1867"/>
                <a:gd name="T44" fmla="*/ 0 w 728"/>
                <a:gd name="T45" fmla="*/ 0 h 1867"/>
                <a:gd name="T46" fmla="*/ 0 w 728"/>
                <a:gd name="T47" fmla="*/ 0 h 1867"/>
                <a:gd name="T48" fmla="*/ 0 w 728"/>
                <a:gd name="T49" fmla="*/ 0 h 1867"/>
                <a:gd name="T50" fmla="*/ 0 w 728"/>
                <a:gd name="T51" fmla="*/ 0 h 1867"/>
                <a:gd name="T52" fmla="*/ 0 w 728"/>
                <a:gd name="T53" fmla="*/ 0 h 1867"/>
                <a:gd name="T54" fmla="*/ 0 w 728"/>
                <a:gd name="T55" fmla="*/ 0 h 1867"/>
                <a:gd name="T56" fmla="*/ 0 w 728"/>
                <a:gd name="T57" fmla="*/ 0 h 1867"/>
                <a:gd name="T58" fmla="*/ 0 w 728"/>
                <a:gd name="T59" fmla="*/ 0 h 1867"/>
                <a:gd name="T60" fmla="*/ 0 w 728"/>
                <a:gd name="T61" fmla="*/ 0 h 1867"/>
                <a:gd name="T62" fmla="*/ 0 w 728"/>
                <a:gd name="T63" fmla="*/ 0 h 1867"/>
                <a:gd name="T64" fmla="*/ 0 w 728"/>
                <a:gd name="T65" fmla="*/ 0 h 1867"/>
                <a:gd name="T66" fmla="*/ 0 w 728"/>
                <a:gd name="T67" fmla="*/ 0 h 1867"/>
                <a:gd name="T68" fmla="*/ 0 w 728"/>
                <a:gd name="T69" fmla="*/ 0 h 1867"/>
                <a:gd name="T70" fmla="*/ 0 w 728"/>
                <a:gd name="T71" fmla="*/ 0 h 1867"/>
                <a:gd name="T72" fmla="*/ 0 w 728"/>
                <a:gd name="T73" fmla="*/ 0 h 1867"/>
                <a:gd name="T74" fmla="*/ 0 w 728"/>
                <a:gd name="T75" fmla="*/ 0 h 1867"/>
                <a:gd name="T76" fmla="*/ 0 w 728"/>
                <a:gd name="T77" fmla="*/ 0 h 1867"/>
                <a:gd name="T78" fmla="*/ 0 w 728"/>
                <a:gd name="T79" fmla="*/ 0 h 1867"/>
                <a:gd name="T80" fmla="*/ 0 w 728"/>
                <a:gd name="T81" fmla="*/ 0 h 1867"/>
                <a:gd name="T82" fmla="*/ 0 w 728"/>
                <a:gd name="T83" fmla="*/ 0 h 1867"/>
                <a:gd name="T84" fmla="*/ 0 w 728"/>
                <a:gd name="T85" fmla="*/ 0 h 1867"/>
                <a:gd name="T86" fmla="*/ 0 w 728"/>
                <a:gd name="T87" fmla="*/ 0 h 1867"/>
                <a:gd name="T88" fmla="*/ 0 w 728"/>
                <a:gd name="T89" fmla="*/ 0 h 1867"/>
                <a:gd name="T90" fmla="*/ 0 w 728"/>
                <a:gd name="T91" fmla="*/ 0 h 1867"/>
                <a:gd name="T92" fmla="*/ 0 w 728"/>
                <a:gd name="T93" fmla="*/ 0 h 1867"/>
                <a:gd name="T94" fmla="*/ 0 w 728"/>
                <a:gd name="T95" fmla="*/ 0 h 1867"/>
                <a:gd name="T96" fmla="*/ 0 w 728"/>
                <a:gd name="T97" fmla="*/ 0 h 186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28"/>
                <a:gd name="T148" fmla="*/ 0 h 1867"/>
                <a:gd name="T149" fmla="*/ 728 w 728"/>
                <a:gd name="T150" fmla="*/ 1867 h 186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28" h="1867">
                  <a:moveTo>
                    <a:pt x="527" y="14"/>
                  </a:moveTo>
                  <a:lnTo>
                    <a:pt x="584" y="54"/>
                  </a:lnTo>
                  <a:lnTo>
                    <a:pt x="632" y="101"/>
                  </a:lnTo>
                  <a:lnTo>
                    <a:pt x="668" y="156"/>
                  </a:lnTo>
                  <a:lnTo>
                    <a:pt x="698" y="217"/>
                  </a:lnTo>
                  <a:lnTo>
                    <a:pt x="715" y="282"/>
                  </a:lnTo>
                  <a:lnTo>
                    <a:pt x="727" y="350"/>
                  </a:lnTo>
                  <a:lnTo>
                    <a:pt x="728" y="420"/>
                  </a:lnTo>
                  <a:lnTo>
                    <a:pt x="727" y="495"/>
                  </a:lnTo>
                  <a:lnTo>
                    <a:pt x="717" y="567"/>
                  </a:lnTo>
                  <a:lnTo>
                    <a:pt x="702" y="639"/>
                  </a:lnTo>
                  <a:lnTo>
                    <a:pt x="681" y="711"/>
                  </a:lnTo>
                  <a:lnTo>
                    <a:pt x="656" y="782"/>
                  </a:lnTo>
                  <a:lnTo>
                    <a:pt x="630" y="846"/>
                  </a:lnTo>
                  <a:lnTo>
                    <a:pt x="597" y="909"/>
                  </a:lnTo>
                  <a:lnTo>
                    <a:pt x="565" y="966"/>
                  </a:lnTo>
                  <a:lnTo>
                    <a:pt x="533" y="1017"/>
                  </a:lnTo>
                  <a:lnTo>
                    <a:pt x="498" y="1057"/>
                  </a:lnTo>
                  <a:lnTo>
                    <a:pt x="470" y="1101"/>
                  </a:lnTo>
                  <a:lnTo>
                    <a:pt x="443" y="1141"/>
                  </a:lnTo>
                  <a:lnTo>
                    <a:pt x="421" y="1183"/>
                  </a:lnTo>
                  <a:lnTo>
                    <a:pt x="398" y="1223"/>
                  </a:lnTo>
                  <a:lnTo>
                    <a:pt x="379" y="1264"/>
                  </a:lnTo>
                  <a:lnTo>
                    <a:pt x="360" y="1304"/>
                  </a:lnTo>
                  <a:lnTo>
                    <a:pt x="346" y="1346"/>
                  </a:lnTo>
                  <a:lnTo>
                    <a:pt x="333" y="1388"/>
                  </a:lnTo>
                  <a:lnTo>
                    <a:pt x="322" y="1430"/>
                  </a:lnTo>
                  <a:lnTo>
                    <a:pt x="312" y="1473"/>
                  </a:lnTo>
                  <a:lnTo>
                    <a:pt x="306" y="1521"/>
                  </a:lnTo>
                  <a:lnTo>
                    <a:pt x="299" y="1567"/>
                  </a:lnTo>
                  <a:lnTo>
                    <a:pt x="297" y="1616"/>
                  </a:lnTo>
                  <a:lnTo>
                    <a:pt x="295" y="1665"/>
                  </a:lnTo>
                  <a:lnTo>
                    <a:pt x="295" y="1721"/>
                  </a:lnTo>
                  <a:lnTo>
                    <a:pt x="289" y="1755"/>
                  </a:lnTo>
                  <a:lnTo>
                    <a:pt x="280" y="1783"/>
                  </a:lnTo>
                  <a:lnTo>
                    <a:pt x="265" y="1808"/>
                  </a:lnTo>
                  <a:lnTo>
                    <a:pt x="248" y="1829"/>
                  </a:lnTo>
                  <a:lnTo>
                    <a:pt x="225" y="1844"/>
                  </a:lnTo>
                  <a:lnTo>
                    <a:pt x="200" y="1857"/>
                  </a:lnTo>
                  <a:lnTo>
                    <a:pt x="173" y="1863"/>
                  </a:lnTo>
                  <a:lnTo>
                    <a:pt x="147" y="1867"/>
                  </a:lnTo>
                  <a:lnTo>
                    <a:pt x="118" y="1863"/>
                  </a:lnTo>
                  <a:lnTo>
                    <a:pt x="94" y="1857"/>
                  </a:lnTo>
                  <a:lnTo>
                    <a:pt x="67" y="1844"/>
                  </a:lnTo>
                  <a:lnTo>
                    <a:pt x="46" y="1829"/>
                  </a:lnTo>
                  <a:lnTo>
                    <a:pt x="27" y="1808"/>
                  </a:lnTo>
                  <a:lnTo>
                    <a:pt x="12" y="1783"/>
                  </a:lnTo>
                  <a:lnTo>
                    <a:pt x="2" y="1755"/>
                  </a:lnTo>
                  <a:lnTo>
                    <a:pt x="0" y="1721"/>
                  </a:lnTo>
                  <a:lnTo>
                    <a:pt x="4" y="1599"/>
                  </a:lnTo>
                  <a:lnTo>
                    <a:pt x="19" y="1492"/>
                  </a:lnTo>
                  <a:lnTo>
                    <a:pt x="40" y="1396"/>
                  </a:lnTo>
                  <a:lnTo>
                    <a:pt x="71" y="1308"/>
                  </a:lnTo>
                  <a:lnTo>
                    <a:pt x="107" y="1226"/>
                  </a:lnTo>
                  <a:lnTo>
                    <a:pt x="147" y="1152"/>
                  </a:lnTo>
                  <a:lnTo>
                    <a:pt x="191" y="1086"/>
                  </a:lnTo>
                  <a:lnTo>
                    <a:pt x="236" y="1021"/>
                  </a:lnTo>
                  <a:lnTo>
                    <a:pt x="282" y="958"/>
                  </a:lnTo>
                  <a:lnTo>
                    <a:pt x="329" y="898"/>
                  </a:lnTo>
                  <a:lnTo>
                    <a:pt x="373" y="837"/>
                  </a:lnTo>
                  <a:lnTo>
                    <a:pt x="413" y="776"/>
                  </a:lnTo>
                  <a:lnTo>
                    <a:pt x="451" y="711"/>
                  </a:lnTo>
                  <a:lnTo>
                    <a:pt x="481" y="645"/>
                  </a:lnTo>
                  <a:lnTo>
                    <a:pt x="506" y="571"/>
                  </a:lnTo>
                  <a:lnTo>
                    <a:pt x="523" y="493"/>
                  </a:lnTo>
                  <a:lnTo>
                    <a:pt x="525" y="462"/>
                  </a:lnTo>
                  <a:lnTo>
                    <a:pt x="531" y="432"/>
                  </a:lnTo>
                  <a:lnTo>
                    <a:pt x="533" y="403"/>
                  </a:lnTo>
                  <a:lnTo>
                    <a:pt x="538" y="379"/>
                  </a:lnTo>
                  <a:lnTo>
                    <a:pt x="540" y="352"/>
                  </a:lnTo>
                  <a:lnTo>
                    <a:pt x="544" y="327"/>
                  </a:lnTo>
                  <a:lnTo>
                    <a:pt x="544" y="304"/>
                  </a:lnTo>
                  <a:lnTo>
                    <a:pt x="546" y="282"/>
                  </a:lnTo>
                  <a:lnTo>
                    <a:pt x="544" y="259"/>
                  </a:lnTo>
                  <a:lnTo>
                    <a:pt x="540" y="236"/>
                  </a:lnTo>
                  <a:lnTo>
                    <a:pt x="535" y="211"/>
                  </a:lnTo>
                  <a:lnTo>
                    <a:pt x="527" y="189"/>
                  </a:lnTo>
                  <a:lnTo>
                    <a:pt x="516" y="166"/>
                  </a:lnTo>
                  <a:lnTo>
                    <a:pt x="502" y="141"/>
                  </a:lnTo>
                  <a:lnTo>
                    <a:pt x="485" y="116"/>
                  </a:lnTo>
                  <a:lnTo>
                    <a:pt x="464" y="90"/>
                  </a:lnTo>
                  <a:lnTo>
                    <a:pt x="457" y="78"/>
                  </a:lnTo>
                  <a:lnTo>
                    <a:pt x="451" y="67"/>
                  </a:lnTo>
                  <a:lnTo>
                    <a:pt x="447" y="57"/>
                  </a:lnTo>
                  <a:lnTo>
                    <a:pt x="447" y="48"/>
                  </a:lnTo>
                  <a:lnTo>
                    <a:pt x="445" y="38"/>
                  </a:lnTo>
                  <a:lnTo>
                    <a:pt x="449" y="31"/>
                  </a:lnTo>
                  <a:lnTo>
                    <a:pt x="451" y="23"/>
                  </a:lnTo>
                  <a:lnTo>
                    <a:pt x="457" y="16"/>
                  </a:lnTo>
                  <a:lnTo>
                    <a:pt x="462" y="10"/>
                  </a:lnTo>
                  <a:lnTo>
                    <a:pt x="470" y="6"/>
                  </a:lnTo>
                  <a:lnTo>
                    <a:pt x="478" y="2"/>
                  </a:lnTo>
                  <a:lnTo>
                    <a:pt x="487" y="2"/>
                  </a:lnTo>
                  <a:lnTo>
                    <a:pt x="495" y="0"/>
                  </a:lnTo>
                  <a:lnTo>
                    <a:pt x="504" y="2"/>
                  </a:lnTo>
                  <a:lnTo>
                    <a:pt x="516" y="6"/>
                  </a:lnTo>
                  <a:lnTo>
                    <a:pt x="527" y="14"/>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9898" name="Freeform 17"/>
            <p:cNvSpPr>
              <a:spLocks/>
            </p:cNvSpPr>
            <p:nvPr/>
          </p:nvSpPr>
          <p:spPr bwMode="auto">
            <a:xfrm>
              <a:off x="1107" y="2189"/>
              <a:ext cx="283" cy="484"/>
            </a:xfrm>
            <a:custGeom>
              <a:avLst/>
              <a:gdLst>
                <a:gd name="T0" fmla="*/ 0 w 579"/>
                <a:gd name="T1" fmla="*/ 0 h 1205"/>
                <a:gd name="T2" fmla="*/ 0 w 579"/>
                <a:gd name="T3" fmla="*/ 0 h 1205"/>
                <a:gd name="T4" fmla="*/ 0 w 579"/>
                <a:gd name="T5" fmla="*/ 0 h 1205"/>
                <a:gd name="T6" fmla="*/ 0 w 579"/>
                <a:gd name="T7" fmla="*/ 0 h 1205"/>
                <a:gd name="T8" fmla="*/ 0 w 579"/>
                <a:gd name="T9" fmla="*/ 0 h 1205"/>
                <a:gd name="T10" fmla="*/ 0 w 579"/>
                <a:gd name="T11" fmla="*/ 0 h 1205"/>
                <a:gd name="T12" fmla="*/ 0 w 579"/>
                <a:gd name="T13" fmla="*/ 0 h 1205"/>
                <a:gd name="T14" fmla="*/ 0 w 579"/>
                <a:gd name="T15" fmla="*/ 0 h 1205"/>
                <a:gd name="T16" fmla="*/ 0 w 579"/>
                <a:gd name="T17" fmla="*/ 0 h 1205"/>
                <a:gd name="T18" fmla="*/ 0 w 579"/>
                <a:gd name="T19" fmla="*/ 0 h 1205"/>
                <a:gd name="T20" fmla="*/ 0 w 579"/>
                <a:gd name="T21" fmla="*/ 0 h 1205"/>
                <a:gd name="T22" fmla="*/ 0 w 579"/>
                <a:gd name="T23" fmla="*/ 0 h 1205"/>
                <a:gd name="T24" fmla="*/ 0 w 579"/>
                <a:gd name="T25" fmla="*/ 0 h 1205"/>
                <a:gd name="T26" fmla="*/ 0 w 579"/>
                <a:gd name="T27" fmla="*/ 0 h 1205"/>
                <a:gd name="T28" fmla="*/ 0 w 579"/>
                <a:gd name="T29" fmla="*/ 0 h 1205"/>
                <a:gd name="T30" fmla="*/ 0 w 579"/>
                <a:gd name="T31" fmla="*/ 0 h 1205"/>
                <a:gd name="T32" fmla="*/ 0 w 579"/>
                <a:gd name="T33" fmla="*/ 0 h 1205"/>
                <a:gd name="T34" fmla="*/ 0 w 579"/>
                <a:gd name="T35" fmla="*/ 0 h 1205"/>
                <a:gd name="T36" fmla="*/ 0 w 579"/>
                <a:gd name="T37" fmla="*/ 0 h 1205"/>
                <a:gd name="T38" fmla="*/ 0 w 579"/>
                <a:gd name="T39" fmla="*/ 0 h 1205"/>
                <a:gd name="T40" fmla="*/ 0 w 579"/>
                <a:gd name="T41" fmla="*/ 0 h 1205"/>
                <a:gd name="T42" fmla="*/ 0 w 579"/>
                <a:gd name="T43" fmla="*/ 0 h 1205"/>
                <a:gd name="T44" fmla="*/ 0 w 579"/>
                <a:gd name="T45" fmla="*/ 0 h 1205"/>
                <a:gd name="T46" fmla="*/ 0 w 579"/>
                <a:gd name="T47" fmla="*/ 0 h 1205"/>
                <a:gd name="T48" fmla="*/ 0 w 579"/>
                <a:gd name="T49" fmla="*/ 0 h 1205"/>
                <a:gd name="T50" fmla="*/ 0 w 579"/>
                <a:gd name="T51" fmla="*/ 0 h 1205"/>
                <a:gd name="T52" fmla="*/ 0 w 579"/>
                <a:gd name="T53" fmla="*/ 0 h 1205"/>
                <a:gd name="T54" fmla="*/ 0 w 579"/>
                <a:gd name="T55" fmla="*/ 0 h 1205"/>
                <a:gd name="T56" fmla="*/ 0 w 579"/>
                <a:gd name="T57" fmla="*/ 0 h 1205"/>
                <a:gd name="T58" fmla="*/ 0 w 579"/>
                <a:gd name="T59" fmla="*/ 0 h 1205"/>
                <a:gd name="T60" fmla="*/ 0 w 579"/>
                <a:gd name="T61" fmla="*/ 0 h 1205"/>
                <a:gd name="T62" fmla="*/ 0 w 579"/>
                <a:gd name="T63" fmla="*/ 0 h 1205"/>
                <a:gd name="T64" fmla="*/ 0 w 579"/>
                <a:gd name="T65" fmla="*/ 0 h 1205"/>
                <a:gd name="T66" fmla="*/ 0 w 579"/>
                <a:gd name="T67" fmla="*/ 0 h 1205"/>
                <a:gd name="T68" fmla="*/ 0 w 579"/>
                <a:gd name="T69" fmla="*/ 0 h 1205"/>
                <a:gd name="T70" fmla="*/ 0 w 579"/>
                <a:gd name="T71" fmla="*/ 0 h 1205"/>
                <a:gd name="T72" fmla="*/ 0 w 579"/>
                <a:gd name="T73" fmla="*/ 0 h 1205"/>
                <a:gd name="T74" fmla="*/ 0 w 579"/>
                <a:gd name="T75" fmla="*/ 0 h 1205"/>
                <a:gd name="T76" fmla="*/ 0 w 579"/>
                <a:gd name="T77" fmla="*/ 0 h 1205"/>
                <a:gd name="T78" fmla="*/ 0 w 579"/>
                <a:gd name="T79" fmla="*/ 0 h 1205"/>
                <a:gd name="T80" fmla="*/ 0 w 579"/>
                <a:gd name="T81" fmla="*/ 0 h 1205"/>
                <a:gd name="T82" fmla="*/ 0 w 579"/>
                <a:gd name="T83" fmla="*/ 0 h 1205"/>
                <a:gd name="T84" fmla="*/ 0 w 579"/>
                <a:gd name="T85" fmla="*/ 0 h 1205"/>
                <a:gd name="T86" fmla="*/ 0 w 579"/>
                <a:gd name="T87" fmla="*/ 0 h 1205"/>
                <a:gd name="T88" fmla="*/ 0 w 579"/>
                <a:gd name="T89" fmla="*/ 0 h 1205"/>
                <a:gd name="T90" fmla="*/ 0 w 579"/>
                <a:gd name="T91" fmla="*/ 0 h 1205"/>
                <a:gd name="T92" fmla="*/ 0 w 579"/>
                <a:gd name="T93" fmla="*/ 0 h 1205"/>
                <a:gd name="T94" fmla="*/ 0 w 579"/>
                <a:gd name="T95" fmla="*/ 0 h 1205"/>
                <a:gd name="T96" fmla="*/ 0 w 579"/>
                <a:gd name="T97" fmla="*/ 0 h 120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9"/>
                <a:gd name="T148" fmla="*/ 0 h 1205"/>
                <a:gd name="T149" fmla="*/ 579 w 579"/>
                <a:gd name="T150" fmla="*/ 1205 h 120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9" h="1205">
                  <a:moveTo>
                    <a:pt x="578" y="55"/>
                  </a:moveTo>
                  <a:lnTo>
                    <a:pt x="568" y="78"/>
                  </a:lnTo>
                  <a:lnTo>
                    <a:pt x="559" y="101"/>
                  </a:lnTo>
                  <a:lnTo>
                    <a:pt x="549" y="124"/>
                  </a:lnTo>
                  <a:lnTo>
                    <a:pt x="543" y="145"/>
                  </a:lnTo>
                  <a:lnTo>
                    <a:pt x="536" y="166"/>
                  </a:lnTo>
                  <a:lnTo>
                    <a:pt x="528" y="187"/>
                  </a:lnTo>
                  <a:lnTo>
                    <a:pt x="522" y="206"/>
                  </a:lnTo>
                  <a:lnTo>
                    <a:pt x="517" y="227"/>
                  </a:lnTo>
                  <a:lnTo>
                    <a:pt x="509" y="246"/>
                  </a:lnTo>
                  <a:lnTo>
                    <a:pt x="501" y="265"/>
                  </a:lnTo>
                  <a:lnTo>
                    <a:pt x="494" y="284"/>
                  </a:lnTo>
                  <a:lnTo>
                    <a:pt x="484" y="304"/>
                  </a:lnTo>
                  <a:lnTo>
                    <a:pt x="475" y="323"/>
                  </a:lnTo>
                  <a:lnTo>
                    <a:pt x="465" y="344"/>
                  </a:lnTo>
                  <a:lnTo>
                    <a:pt x="450" y="363"/>
                  </a:lnTo>
                  <a:lnTo>
                    <a:pt x="439" y="386"/>
                  </a:lnTo>
                  <a:lnTo>
                    <a:pt x="410" y="424"/>
                  </a:lnTo>
                  <a:lnTo>
                    <a:pt x="386" y="464"/>
                  </a:lnTo>
                  <a:lnTo>
                    <a:pt x="365" y="502"/>
                  </a:lnTo>
                  <a:lnTo>
                    <a:pt x="348" y="540"/>
                  </a:lnTo>
                  <a:lnTo>
                    <a:pt x="330" y="578"/>
                  </a:lnTo>
                  <a:lnTo>
                    <a:pt x="317" y="616"/>
                  </a:lnTo>
                  <a:lnTo>
                    <a:pt x="306" y="656"/>
                  </a:lnTo>
                  <a:lnTo>
                    <a:pt x="296" y="694"/>
                  </a:lnTo>
                  <a:lnTo>
                    <a:pt x="289" y="734"/>
                  </a:lnTo>
                  <a:lnTo>
                    <a:pt x="285" y="772"/>
                  </a:lnTo>
                  <a:lnTo>
                    <a:pt x="283" y="814"/>
                  </a:lnTo>
                  <a:lnTo>
                    <a:pt x="283" y="856"/>
                  </a:lnTo>
                  <a:lnTo>
                    <a:pt x="285" y="899"/>
                  </a:lnTo>
                  <a:lnTo>
                    <a:pt x="289" y="943"/>
                  </a:lnTo>
                  <a:lnTo>
                    <a:pt x="296" y="989"/>
                  </a:lnTo>
                  <a:lnTo>
                    <a:pt x="304" y="1038"/>
                  </a:lnTo>
                  <a:lnTo>
                    <a:pt x="306" y="1072"/>
                  </a:lnTo>
                  <a:lnTo>
                    <a:pt x="300" y="1101"/>
                  </a:lnTo>
                  <a:lnTo>
                    <a:pt x="291" y="1129"/>
                  </a:lnTo>
                  <a:lnTo>
                    <a:pt x="275" y="1152"/>
                  </a:lnTo>
                  <a:lnTo>
                    <a:pt x="254" y="1171"/>
                  </a:lnTo>
                  <a:lnTo>
                    <a:pt x="233" y="1186"/>
                  </a:lnTo>
                  <a:lnTo>
                    <a:pt x="207" y="1198"/>
                  </a:lnTo>
                  <a:lnTo>
                    <a:pt x="182" y="1205"/>
                  </a:lnTo>
                  <a:lnTo>
                    <a:pt x="154" y="1205"/>
                  </a:lnTo>
                  <a:lnTo>
                    <a:pt x="125" y="1204"/>
                  </a:lnTo>
                  <a:lnTo>
                    <a:pt x="99" y="1196"/>
                  </a:lnTo>
                  <a:lnTo>
                    <a:pt x="76" y="1185"/>
                  </a:lnTo>
                  <a:lnTo>
                    <a:pt x="53" y="1167"/>
                  </a:lnTo>
                  <a:lnTo>
                    <a:pt x="36" y="1145"/>
                  </a:lnTo>
                  <a:lnTo>
                    <a:pt x="21" y="1118"/>
                  </a:lnTo>
                  <a:lnTo>
                    <a:pt x="13" y="1086"/>
                  </a:lnTo>
                  <a:lnTo>
                    <a:pt x="3" y="1023"/>
                  </a:lnTo>
                  <a:lnTo>
                    <a:pt x="0" y="966"/>
                  </a:lnTo>
                  <a:lnTo>
                    <a:pt x="0" y="911"/>
                  </a:lnTo>
                  <a:lnTo>
                    <a:pt x="5" y="858"/>
                  </a:lnTo>
                  <a:lnTo>
                    <a:pt x="13" y="804"/>
                  </a:lnTo>
                  <a:lnTo>
                    <a:pt x="24" y="755"/>
                  </a:lnTo>
                  <a:lnTo>
                    <a:pt x="40" y="707"/>
                  </a:lnTo>
                  <a:lnTo>
                    <a:pt x="59" y="662"/>
                  </a:lnTo>
                  <a:lnTo>
                    <a:pt x="78" y="614"/>
                  </a:lnTo>
                  <a:lnTo>
                    <a:pt x="102" y="569"/>
                  </a:lnTo>
                  <a:lnTo>
                    <a:pt x="127" y="521"/>
                  </a:lnTo>
                  <a:lnTo>
                    <a:pt x="156" y="476"/>
                  </a:lnTo>
                  <a:lnTo>
                    <a:pt x="186" y="428"/>
                  </a:lnTo>
                  <a:lnTo>
                    <a:pt x="218" y="381"/>
                  </a:lnTo>
                  <a:lnTo>
                    <a:pt x="252" y="333"/>
                  </a:lnTo>
                  <a:lnTo>
                    <a:pt x="289" y="284"/>
                  </a:lnTo>
                  <a:lnTo>
                    <a:pt x="302" y="263"/>
                  </a:lnTo>
                  <a:lnTo>
                    <a:pt x="317" y="246"/>
                  </a:lnTo>
                  <a:lnTo>
                    <a:pt x="330" y="228"/>
                  </a:lnTo>
                  <a:lnTo>
                    <a:pt x="348" y="213"/>
                  </a:lnTo>
                  <a:lnTo>
                    <a:pt x="361" y="196"/>
                  </a:lnTo>
                  <a:lnTo>
                    <a:pt x="376" y="185"/>
                  </a:lnTo>
                  <a:lnTo>
                    <a:pt x="391" y="170"/>
                  </a:lnTo>
                  <a:lnTo>
                    <a:pt x="406" y="158"/>
                  </a:lnTo>
                  <a:lnTo>
                    <a:pt x="420" y="143"/>
                  </a:lnTo>
                  <a:lnTo>
                    <a:pt x="433" y="128"/>
                  </a:lnTo>
                  <a:lnTo>
                    <a:pt x="446" y="112"/>
                  </a:lnTo>
                  <a:lnTo>
                    <a:pt x="460" y="99"/>
                  </a:lnTo>
                  <a:lnTo>
                    <a:pt x="471" y="82"/>
                  </a:lnTo>
                  <a:lnTo>
                    <a:pt x="482" y="65"/>
                  </a:lnTo>
                  <a:lnTo>
                    <a:pt x="494" y="46"/>
                  </a:lnTo>
                  <a:lnTo>
                    <a:pt x="505" y="25"/>
                  </a:lnTo>
                  <a:lnTo>
                    <a:pt x="509" y="16"/>
                  </a:lnTo>
                  <a:lnTo>
                    <a:pt x="515" y="10"/>
                  </a:lnTo>
                  <a:lnTo>
                    <a:pt x="521" y="4"/>
                  </a:lnTo>
                  <a:lnTo>
                    <a:pt x="528" y="2"/>
                  </a:lnTo>
                  <a:lnTo>
                    <a:pt x="534" y="0"/>
                  </a:lnTo>
                  <a:lnTo>
                    <a:pt x="541" y="0"/>
                  </a:lnTo>
                  <a:lnTo>
                    <a:pt x="549" y="2"/>
                  </a:lnTo>
                  <a:lnTo>
                    <a:pt x="557" y="4"/>
                  </a:lnTo>
                  <a:lnTo>
                    <a:pt x="562" y="6"/>
                  </a:lnTo>
                  <a:lnTo>
                    <a:pt x="568" y="12"/>
                  </a:lnTo>
                  <a:lnTo>
                    <a:pt x="572" y="17"/>
                  </a:lnTo>
                  <a:lnTo>
                    <a:pt x="578" y="23"/>
                  </a:lnTo>
                  <a:lnTo>
                    <a:pt x="579" y="31"/>
                  </a:lnTo>
                  <a:lnTo>
                    <a:pt x="579" y="38"/>
                  </a:lnTo>
                  <a:lnTo>
                    <a:pt x="579" y="46"/>
                  </a:lnTo>
                  <a:lnTo>
                    <a:pt x="578" y="55"/>
                  </a:lnTo>
                  <a:close/>
                </a:path>
              </a:pathLst>
            </a:custGeom>
            <a:solidFill>
              <a:srgbClr val="FF99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9899" name="Freeform 18"/>
            <p:cNvSpPr>
              <a:spLocks/>
            </p:cNvSpPr>
            <p:nvPr/>
          </p:nvSpPr>
          <p:spPr bwMode="auto">
            <a:xfrm>
              <a:off x="833" y="1686"/>
              <a:ext cx="728" cy="562"/>
            </a:xfrm>
            <a:custGeom>
              <a:avLst/>
              <a:gdLst>
                <a:gd name="T0" fmla="*/ 0 w 1492"/>
                <a:gd name="T1" fmla="*/ 0 h 1401"/>
                <a:gd name="T2" fmla="*/ 0 w 1492"/>
                <a:gd name="T3" fmla="*/ 0 h 1401"/>
                <a:gd name="T4" fmla="*/ 0 w 1492"/>
                <a:gd name="T5" fmla="*/ 0 h 1401"/>
                <a:gd name="T6" fmla="*/ 0 w 1492"/>
                <a:gd name="T7" fmla="*/ 0 h 1401"/>
                <a:gd name="T8" fmla="*/ 0 w 1492"/>
                <a:gd name="T9" fmla="*/ 0 h 1401"/>
                <a:gd name="T10" fmla="*/ 0 w 1492"/>
                <a:gd name="T11" fmla="*/ 0 h 1401"/>
                <a:gd name="T12" fmla="*/ 0 w 1492"/>
                <a:gd name="T13" fmla="*/ 0 h 1401"/>
                <a:gd name="T14" fmla="*/ 0 w 1492"/>
                <a:gd name="T15" fmla="*/ 0 h 1401"/>
                <a:gd name="T16" fmla="*/ 0 w 1492"/>
                <a:gd name="T17" fmla="*/ 0 h 1401"/>
                <a:gd name="T18" fmla="*/ 0 w 1492"/>
                <a:gd name="T19" fmla="*/ 0 h 1401"/>
                <a:gd name="T20" fmla="*/ 0 w 1492"/>
                <a:gd name="T21" fmla="*/ 0 h 1401"/>
                <a:gd name="T22" fmla="*/ 0 w 1492"/>
                <a:gd name="T23" fmla="*/ 0 h 1401"/>
                <a:gd name="T24" fmla="*/ 0 w 1492"/>
                <a:gd name="T25" fmla="*/ 0 h 1401"/>
                <a:gd name="T26" fmla="*/ 0 w 1492"/>
                <a:gd name="T27" fmla="*/ 0 h 1401"/>
                <a:gd name="T28" fmla="*/ 0 w 1492"/>
                <a:gd name="T29" fmla="*/ 0 h 1401"/>
                <a:gd name="T30" fmla="*/ 0 w 1492"/>
                <a:gd name="T31" fmla="*/ 0 h 1401"/>
                <a:gd name="T32" fmla="*/ 0 w 1492"/>
                <a:gd name="T33" fmla="*/ 0 h 1401"/>
                <a:gd name="T34" fmla="*/ 0 w 1492"/>
                <a:gd name="T35" fmla="*/ 0 h 1401"/>
                <a:gd name="T36" fmla="*/ 0 w 1492"/>
                <a:gd name="T37" fmla="*/ 0 h 1401"/>
                <a:gd name="T38" fmla="*/ 0 w 1492"/>
                <a:gd name="T39" fmla="*/ 0 h 1401"/>
                <a:gd name="T40" fmla="*/ 0 w 1492"/>
                <a:gd name="T41" fmla="*/ 0 h 1401"/>
                <a:gd name="T42" fmla="*/ 0 w 1492"/>
                <a:gd name="T43" fmla="*/ 0 h 1401"/>
                <a:gd name="T44" fmla="*/ 0 w 1492"/>
                <a:gd name="T45" fmla="*/ 0 h 1401"/>
                <a:gd name="T46" fmla="*/ 0 w 1492"/>
                <a:gd name="T47" fmla="*/ 0 h 1401"/>
                <a:gd name="T48" fmla="*/ 0 w 1492"/>
                <a:gd name="T49" fmla="*/ 0 h 1401"/>
                <a:gd name="T50" fmla="*/ 0 w 1492"/>
                <a:gd name="T51" fmla="*/ 0 h 1401"/>
                <a:gd name="T52" fmla="*/ 0 w 1492"/>
                <a:gd name="T53" fmla="*/ 0 h 1401"/>
                <a:gd name="T54" fmla="*/ 0 w 1492"/>
                <a:gd name="T55" fmla="*/ 0 h 1401"/>
                <a:gd name="T56" fmla="*/ 0 w 1492"/>
                <a:gd name="T57" fmla="*/ 0 h 1401"/>
                <a:gd name="T58" fmla="*/ 0 w 1492"/>
                <a:gd name="T59" fmla="*/ 0 h 1401"/>
                <a:gd name="T60" fmla="*/ 0 w 1492"/>
                <a:gd name="T61" fmla="*/ 0 h 1401"/>
                <a:gd name="T62" fmla="*/ 0 w 1492"/>
                <a:gd name="T63" fmla="*/ 0 h 1401"/>
                <a:gd name="T64" fmla="*/ 0 w 1492"/>
                <a:gd name="T65" fmla="*/ 0 h 1401"/>
                <a:gd name="T66" fmla="*/ 0 w 1492"/>
                <a:gd name="T67" fmla="*/ 0 h 1401"/>
                <a:gd name="T68" fmla="*/ 0 w 1492"/>
                <a:gd name="T69" fmla="*/ 0 h 1401"/>
                <a:gd name="T70" fmla="*/ 0 w 1492"/>
                <a:gd name="T71" fmla="*/ 0 h 1401"/>
                <a:gd name="T72" fmla="*/ 0 w 1492"/>
                <a:gd name="T73" fmla="*/ 0 h 1401"/>
                <a:gd name="T74" fmla="*/ 0 w 1492"/>
                <a:gd name="T75" fmla="*/ 0 h 1401"/>
                <a:gd name="T76" fmla="*/ 0 w 1492"/>
                <a:gd name="T77" fmla="*/ 0 h 1401"/>
                <a:gd name="T78" fmla="*/ 0 w 1492"/>
                <a:gd name="T79" fmla="*/ 0 h 1401"/>
                <a:gd name="T80" fmla="*/ 0 w 1492"/>
                <a:gd name="T81" fmla="*/ 0 h 1401"/>
                <a:gd name="T82" fmla="*/ 0 w 1492"/>
                <a:gd name="T83" fmla="*/ 0 h 1401"/>
                <a:gd name="T84" fmla="*/ 0 w 1492"/>
                <a:gd name="T85" fmla="*/ 0 h 1401"/>
                <a:gd name="T86" fmla="*/ 0 w 1492"/>
                <a:gd name="T87" fmla="*/ 0 h 1401"/>
                <a:gd name="T88" fmla="*/ 0 w 1492"/>
                <a:gd name="T89" fmla="*/ 0 h 1401"/>
                <a:gd name="T90" fmla="*/ 0 w 1492"/>
                <a:gd name="T91" fmla="*/ 0 h 1401"/>
                <a:gd name="T92" fmla="*/ 0 w 1492"/>
                <a:gd name="T93" fmla="*/ 0 h 1401"/>
                <a:gd name="T94" fmla="*/ 0 w 1492"/>
                <a:gd name="T95" fmla="*/ 0 h 1401"/>
                <a:gd name="T96" fmla="*/ 0 w 1492"/>
                <a:gd name="T97" fmla="*/ 0 h 1401"/>
                <a:gd name="T98" fmla="*/ 0 w 1492"/>
                <a:gd name="T99" fmla="*/ 0 h 1401"/>
                <a:gd name="T100" fmla="*/ 0 w 1492"/>
                <a:gd name="T101" fmla="*/ 0 h 1401"/>
                <a:gd name="T102" fmla="*/ 0 w 1492"/>
                <a:gd name="T103" fmla="*/ 0 h 1401"/>
                <a:gd name="T104" fmla="*/ 0 w 1492"/>
                <a:gd name="T105" fmla="*/ 0 h 1401"/>
                <a:gd name="T106" fmla="*/ 0 w 1492"/>
                <a:gd name="T107" fmla="*/ 0 h 140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492"/>
                <a:gd name="T163" fmla="*/ 0 h 1401"/>
                <a:gd name="T164" fmla="*/ 1492 w 1492"/>
                <a:gd name="T165" fmla="*/ 1401 h 140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492" h="1401">
                  <a:moveTo>
                    <a:pt x="1424" y="730"/>
                  </a:moveTo>
                  <a:lnTo>
                    <a:pt x="1420" y="713"/>
                  </a:lnTo>
                  <a:lnTo>
                    <a:pt x="1414" y="699"/>
                  </a:lnTo>
                  <a:lnTo>
                    <a:pt x="1407" y="686"/>
                  </a:lnTo>
                  <a:lnTo>
                    <a:pt x="1401" y="675"/>
                  </a:lnTo>
                  <a:lnTo>
                    <a:pt x="1390" y="663"/>
                  </a:lnTo>
                  <a:lnTo>
                    <a:pt x="1382" y="654"/>
                  </a:lnTo>
                  <a:lnTo>
                    <a:pt x="1371" y="644"/>
                  </a:lnTo>
                  <a:lnTo>
                    <a:pt x="1361" y="635"/>
                  </a:lnTo>
                  <a:lnTo>
                    <a:pt x="1350" y="625"/>
                  </a:lnTo>
                  <a:lnTo>
                    <a:pt x="1336" y="616"/>
                  </a:lnTo>
                  <a:lnTo>
                    <a:pt x="1325" y="606"/>
                  </a:lnTo>
                  <a:lnTo>
                    <a:pt x="1315" y="597"/>
                  </a:lnTo>
                  <a:lnTo>
                    <a:pt x="1302" y="585"/>
                  </a:lnTo>
                  <a:lnTo>
                    <a:pt x="1293" y="574"/>
                  </a:lnTo>
                  <a:lnTo>
                    <a:pt x="1283" y="562"/>
                  </a:lnTo>
                  <a:lnTo>
                    <a:pt x="1275" y="549"/>
                  </a:lnTo>
                  <a:lnTo>
                    <a:pt x="1258" y="523"/>
                  </a:lnTo>
                  <a:lnTo>
                    <a:pt x="1241" y="498"/>
                  </a:lnTo>
                  <a:lnTo>
                    <a:pt x="1226" y="477"/>
                  </a:lnTo>
                  <a:lnTo>
                    <a:pt x="1209" y="456"/>
                  </a:lnTo>
                  <a:lnTo>
                    <a:pt x="1192" y="435"/>
                  </a:lnTo>
                  <a:lnTo>
                    <a:pt x="1175" y="418"/>
                  </a:lnTo>
                  <a:lnTo>
                    <a:pt x="1158" y="399"/>
                  </a:lnTo>
                  <a:lnTo>
                    <a:pt x="1142" y="384"/>
                  </a:lnTo>
                  <a:lnTo>
                    <a:pt x="1123" y="367"/>
                  </a:lnTo>
                  <a:lnTo>
                    <a:pt x="1104" y="350"/>
                  </a:lnTo>
                  <a:lnTo>
                    <a:pt x="1084" y="334"/>
                  </a:lnTo>
                  <a:lnTo>
                    <a:pt x="1064" y="319"/>
                  </a:lnTo>
                  <a:lnTo>
                    <a:pt x="1040" y="302"/>
                  </a:lnTo>
                  <a:lnTo>
                    <a:pt x="1019" y="287"/>
                  </a:lnTo>
                  <a:lnTo>
                    <a:pt x="994" y="270"/>
                  </a:lnTo>
                  <a:lnTo>
                    <a:pt x="971" y="255"/>
                  </a:lnTo>
                  <a:lnTo>
                    <a:pt x="912" y="230"/>
                  </a:lnTo>
                  <a:lnTo>
                    <a:pt x="855" y="217"/>
                  </a:lnTo>
                  <a:lnTo>
                    <a:pt x="796" y="209"/>
                  </a:lnTo>
                  <a:lnTo>
                    <a:pt x="738" y="213"/>
                  </a:lnTo>
                  <a:lnTo>
                    <a:pt x="679" y="222"/>
                  </a:lnTo>
                  <a:lnTo>
                    <a:pt x="622" y="241"/>
                  </a:lnTo>
                  <a:lnTo>
                    <a:pt x="565" y="264"/>
                  </a:lnTo>
                  <a:lnTo>
                    <a:pt x="513" y="296"/>
                  </a:lnTo>
                  <a:lnTo>
                    <a:pt x="462" y="331"/>
                  </a:lnTo>
                  <a:lnTo>
                    <a:pt x="416" y="372"/>
                  </a:lnTo>
                  <a:lnTo>
                    <a:pt x="373" y="418"/>
                  </a:lnTo>
                  <a:lnTo>
                    <a:pt x="336" y="469"/>
                  </a:lnTo>
                  <a:lnTo>
                    <a:pt x="306" y="521"/>
                  </a:lnTo>
                  <a:lnTo>
                    <a:pt x="279" y="578"/>
                  </a:lnTo>
                  <a:lnTo>
                    <a:pt x="262" y="637"/>
                  </a:lnTo>
                  <a:lnTo>
                    <a:pt x="253" y="699"/>
                  </a:lnTo>
                  <a:lnTo>
                    <a:pt x="245" y="739"/>
                  </a:lnTo>
                  <a:lnTo>
                    <a:pt x="241" y="779"/>
                  </a:lnTo>
                  <a:lnTo>
                    <a:pt x="240" y="817"/>
                  </a:lnTo>
                  <a:lnTo>
                    <a:pt x="240" y="853"/>
                  </a:lnTo>
                  <a:lnTo>
                    <a:pt x="241" y="889"/>
                  </a:lnTo>
                  <a:lnTo>
                    <a:pt x="245" y="924"/>
                  </a:lnTo>
                  <a:lnTo>
                    <a:pt x="249" y="958"/>
                  </a:lnTo>
                  <a:lnTo>
                    <a:pt x="257" y="992"/>
                  </a:lnTo>
                  <a:lnTo>
                    <a:pt x="262" y="1026"/>
                  </a:lnTo>
                  <a:lnTo>
                    <a:pt x="272" y="1060"/>
                  </a:lnTo>
                  <a:lnTo>
                    <a:pt x="279" y="1095"/>
                  </a:lnTo>
                  <a:lnTo>
                    <a:pt x="289" y="1129"/>
                  </a:lnTo>
                  <a:lnTo>
                    <a:pt x="298" y="1165"/>
                  </a:lnTo>
                  <a:lnTo>
                    <a:pt x="310" y="1203"/>
                  </a:lnTo>
                  <a:lnTo>
                    <a:pt x="321" y="1241"/>
                  </a:lnTo>
                  <a:lnTo>
                    <a:pt x="335" y="1285"/>
                  </a:lnTo>
                  <a:lnTo>
                    <a:pt x="336" y="1304"/>
                  </a:lnTo>
                  <a:lnTo>
                    <a:pt x="335" y="1323"/>
                  </a:lnTo>
                  <a:lnTo>
                    <a:pt x="329" y="1342"/>
                  </a:lnTo>
                  <a:lnTo>
                    <a:pt x="321" y="1357"/>
                  </a:lnTo>
                  <a:lnTo>
                    <a:pt x="310" y="1370"/>
                  </a:lnTo>
                  <a:lnTo>
                    <a:pt x="297" y="1382"/>
                  </a:lnTo>
                  <a:lnTo>
                    <a:pt x="281" y="1391"/>
                  </a:lnTo>
                  <a:lnTo>
                    <a:pt x="266" y="1399"/>
                  </a:lnTo>
                  <a:lnTo>
                    <a:pt x="247" y="1401"/>
                  </a:lnTo>
                  <a:lnTo>
                    <a:pt x="230" y="1401"/>
                  </a:lnTo>
                  <a:lnTo>
                    <a:pt x="213" y="1399"/>
                  </a:lnTo>
                  <a:lnTo>
                    <a:pt x="196" y="1395"/>
                  </a:lnTo>
                  <a:lnTo>
                    <a:pt x="181" y="1384"/>
                  </a:lnTo>
                  <a:lnTo>
                    <a:pt x="167" y="1372"/>
                  </a:lnTo>
                  <a:lnTo>
                    <a:pt x="156" y="1355"/>
                  </a:lnTo>
                  <a:lnTo>
                    <a:pt x="148" y="1336"/>
                  </a:lnTo>
                  <a:lnTo>
                    <a:pt x="135" y="1287"/>
                  </a:lnTo>
                  <a:lnTo>
                    <a:pt x="122" y="1243"/>
                  </a:lnTo>
                  <a:lnTo>
                    <a:pt x="106" y="1199"/>
                  </a:lnTo>
                  <a:lnTo>
                    <a:pt x="91" y="1157"/>
                  </a:lnTo>
                  <a:lnTo>
                    <a:pt x="78" y="1117"/>
                  </a:lnTo>
                  <a:lnTo>
                    <a:pt x="65" y="1079"/>
                  </a:lnTo>
                  <a:lnTo>
                    <a:pt x="51" y="1041"/>
                  </a:lnTo>
                  <a:lnTo>
                    <a:pt x="40" y="1003"/>
                  </a:lnTo>
                  <a:lnTo>
                    <a:pt x="29" y="964"/>
                  </a:lnTo>
                  <a:lnTo>
                    <a:pt x="19" y="926"/>
                  </a:lnTo>
                  <a:lnTo>
                    <a:pt x="11" y="886"/>
                  </a:lnTo>
                  <a:lnTo>
                    <a:pt x="6" y="846"/>
                  </a:lnTo>
                  <a:lnTo>
                    <a:pt x="2" y="804"/>
                  </a:lnTo>
                  <a:lnTo>
                    <a:pt x="0" y="762"/>
                  </a:lnTo>
                  <a:lnTo>
                    <a:pt x="2" y="715"/>
                  </a:lnTo>
                  <a:lnTo>
                    <a:pt x="10" y="669"/>
                  </a:lnTo>
                  <a:lnTo>
                    <a:pt x="23" y="580"/>
                  </a:lnTo>
                  <a:lnTo>
                    <a:pt x="51" y="496"/>
                  </a:lnTo>
                  <a:lnTo>
                    <a:pt x="89" y="416"/>
                  </a:lnTo>
                  <a:lnTo>
                    <a:pt x="137" y="342"/>
                  </a:lnTo>
                  <a:lnTo>
                    <a:pt x="192" y="274"/>
                  </a:lnTo>
                  <a:lnTo>
                    <a:pt x="257" y="211"/>
                  </a:lnTo>
                  <a:lnTo>
                    <a:pt x="325" y="156"/>
                  </a:lnTo>
                  <a:lnTo>
                    <a:pt x="401" y="108"/>
                  </a:lnTo>
                  <a:lnTo>
                    <a:pt x="481" y="66"/>
                  </a:lnTo>
                  <a:lnTo>
                    <a:pt x="565" y="36"/>
                  </a:lnTo>
                  <a:lnTo>
                    <a:pt x="650" y="13"/>
                  </a:lnTo>
                  <a:lnTo>
                    <a:pt x="738" y="2"/>
                  </a:lnTo>
                  <a:lnTo>
                    <a:pt x="823" y="0"/>
                  </a:lnTo>
                  <a:lnTo>
                    <a:pt x="911" y="11"/>
                  </a:lnTo>
                  <a:lnTo>
                    <a:pt x="994" y="32"/>
                  </a:lnTo>
                  <a:lnTo>
                    <a:pt x="1078" y="68"/>
                  </a:lnTo>
                  <a:lnTo>
                    <a:pt x="1106" y="87"/>
                  </a:lnTo>
                  <a:lnTo>
                    <a:pt x="1137" y="108"/>
                  </a:lnTo>
                  <a:lnTo>
                    <a:pt x="1161" y="129"/>
                  </a:lnTo>
                  <a:lnTo>
                    <a:pt x="1188" y="152"/>
                  </a:lnTo>
                  <a:lnTo>
                    <a:pt x="1213" y="173"/>
                  </a:lnTo>
                  <a:lnTo>
                    <a:pt x="1236" y="194"/>
                  </a:lnTo>
                  <a:lnTo>
                    <a:pt x="1256" y="217"/>
                  </a:lnTo>
                  <a:lnTo>
                    <a:pt x="1279" y="241"/>
                  </a:lnTo>
                  <a:lnTo>
                    <a:pt x="1298" y="262"/>
                  </a:lnTo>
                  <a:lnTo>
                    <a:pt x="1317" y="287"/>
                  </a:lnTo>
                  <a:lnTo>
                    <a:pt x="1336" y="312"/>
                  </a:lnTo>
                  <a:lnTo>
                    <a:pt x="1355" y="338"/>
                  </a:lnTo>
                  <a:lnTo>
                    <a:pt x="1374" y="365"/>
                  </a:lnTo>
                  <a:lnTo>
                    <a:pt x="1393" y="393"/>
                  </a:lnTo>
                  <a:lnTo>
                    <a:pt x="1410" y="424"/>
                  </a:lnTo>
                  <a:lnTo>
                    <a:pt x="1429" y="456"/>
                  </a:lnTo>
                  <a:lnTo>
                    <a:pt x="1439" y="471"/>
                  </a:lnTo>
                  <a:lnTo>
                    <a:pt x="1447" y="488"/>
                  </a:lnTo>
                  <a:lnTo>
                    <a:pt x="1452" y="504"/>
                  </a:lnTo>
                  <a:lnTo>
                    <a:pt x="1460" y="521"/>
                  </a:lnTo>
                  <a:lnTo>
                    <a:pt x="1464" y="536"/>
                  </a:lnTo>
                  <a:lnTo>
                    <a:pt x="1467" y="553"/>
                  </a:lnTo>
                  <a:lnTo>
                    <a:pt x="1469" y="566"/>
                  </a:lnTo>
                  <a:lnTo>
                    <a:pt x="1473" y="583"/>
                  </a:lnTo>
                  <a:lnTo>
                    <a:pt x="1475" y="599"/>
                  </a:lnTo>
                  <a:lnTo>
                    <a:pt x="1477" y="614"/>
                  </a:lnTo>
                  <a:lnTo>
                    <a:pt x="1477" y="631"/>
                  </a:lnTo>
                  <a:lnTo>
                    <a:pt x="1481" y="648"/>
                  </a:lnTo>
                  <a:lnTo>
                    <a:pt x="1483" y="663"/>
                  </a:lnTo>
                  <a:lnTo>
                    <a:pt x="1485" y="680"/>
                  </a:lnTo>
                  <a:lnTo>
                    <a:pt x="1486" y="699"/>
                  </a:lnTo>
                  <a:lnTo>
                    <a:pt x="1492" y="720"/>
                  </a:lnTo>
                  <a:lnTo>
                    <a:pt x="1490" y="728"/>
                  </a:lnTo>
                  <a:lnTo>
                    <a:pt x="1490" y="735"/>
                  </a:lnTo>
                  <a:lnTo>
                    <a:pt x="1486" y="741"/>
                  </a:lnTo>
                  <a:lnTo>
                    <a:pt x="1483" y="747"/>
                  </a:lnTo>
                  <a:lnTo>
                    <a:pt x="1477" y="751"/>
                  </a:lnTo>
                  <a:lnTo>
                    <a:pt x="1473" y="754"/>
                  </a:lnTo>
                  <a:lnTo>
                    <a:pt x="1467" y="756"/>
                  </a:lnTo>
                  <a:lnTo>
                    <a:pt x="1462" y="760"/>
                  </a:lnTo>
                  <a:lnTo>
                    <a:pt x="1454" y="758"/>
                  </a:lnTo>
                  <a:lnTo>
                    <a:pt x="1448" y="758"/>
                  </a:lnTo>
                  <a:lnTo>
                    <a:pt x="1441" y="756"/>
                  </a:lnTo>
                  <a:lnTo>
                    <a:pt x="1437" y="754"/>
                  </a:lnTo>
                  <a:lnTo>
                    <a:pt x="1431" y="749"/>
                  </a:lnTo>
                  <a:lnTo>
                    <a:pt x="1428" y="745"/>
                  </a:lnTo>
                  <a:lnTo>
                    <a:pt x="1424" y="737"/>
                  </a:lnTo>
                  <a:lnTo>
                    <a:pt x="1424" y="730"/>
                  </a:lnTo>
                  <a:close/>
                </a:path>
              </a:pathLst>
            </a:custGeom>
            <a:solidFill>
              <a:srgbClr val="FFCC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9900" name="Freeform 19"/>
            <p:cNvSpPr>
              <a:spLocks/>
            </p:cNvSpPr>
            <p:nvPr/>
          </p:nvSpPr>
          <p:spPr bwMode="auto">
            <a:xfrm>
              <a:off x="868" y="1892"/>
              <a:ext cx="188" cy="719"/>
            </a:xfrm>
            <a:custGeom>
              <a:avLst/>
              <a:gdLst>
                <a:gd name="T0" fmla="*/ 0 w 386"/>
                <a:gd name="T1" fmla="*/ 0 h 1792"/>
                <a:gd name="T2" fmla="*/ 0 w 386"/>
                <a:gd name="T3" fmla="*/ 0 h 1792"/>
                <a:gd name="T4" fmla="*/ 0 w 386"/>
                <a:gd name="T5" fmla="*/ 0 h 1792"/>
                <a:gd name="T6" fmla="*/ 0 w 386"/>
                <a:gd name="T7" fmla="*/ 0 h 1792"/>
                <a:gd name="T8" fmla="*/ 0 w 386"/>
                <a:gd name="T9" fmla="*/ 0 h 1792"/>
                <a:gd name="T10" fmla="*/ 0 w 386"/>
                <a:gd name="T11" fmla="*/ 0 h 1792"/>
                <a:gd name="T12" fmla="*/ 0 w 386"/>
                <a:gd name="T13" fmla="*/ 0 h 1792"/>
                <a:gd name="T14" fmla="*/ 0 w 386"/>
                <a:gd name="T15" fmla="*/ 0 h 1792"/>
                <a:gd name="T16" fmla="*/ 0 w 386"/>
                <a:gd name="T17" fmla="*/ 0 h 1792"/>
                <a:gd name="T18" fmla="*/ 0 w 386"/>
                <a:gd name="T19" fmla="*/ 0 h 1792"/>
                <a:gd name="T20" fmla="*/ 0 w 386"/>
                <a:gd name="T21" fmla="*/ 0 h 1792"/>
                <a:gd name="T22" fmla="*/ 0 w 386"/>
                <a:gd name="T23" fmla="*/ 0 h 1792"/>
                <a:gd name="T24" fmla="*/ 0 w 386"/>
                <a:gd name="T25" fmla="*/ 0 h 1792"/>
                <a:gd name="T26" fmla="*/ 0 w 386"/>
                <a:gd name="T27" fmla="*/ 0 h 1792"/>
                <a:gd name="T28" fmla="*/ 0 w 386"/>
                <a:gd name="T29" fmla="*/ 0 h 1792"/>
                <a:gd name="T30" fmla="*/ 0 w 386"/>
                <a:gd name="T31" fmla="*/ 0 h 1792"/>
                <a:gd name="T32" fmla="*/ 0 w 386"/>
                <a:gd name="T33" fmla="*/ 0 h 1792"/>
                <a:gd name="T34" fmla="*/ 0 w 386"/>
                <a:gd name="T35" fmla="*/ 0 h 1792"/>
                <a:gd name="T36" fmla="*/ 0 w 386"/>
                <a:gd name="T37" fmla="*/ 0 h 1792"/>
                <a:gd name="T38" fmla="*/ 0 w 386"/>
                <a:gd name="T39" fmla="*/ 0 h 1792"/>
                <a:gd name="T40" fmla="*/ 0 w 386"/>
                <a:gd name="T41" fmla="*/ 0 h 1792"/>
                <a:gd name="T42" fmla="*/ 0 w 386"/>
                <a:gd name="T43" fmla="*/ 0 h 1792"/>
                <a:gd name="T44" fmla="*/ 0 w 386"/>
                <a:gd name="T45" fmla="*/ 0 h 1792"/>
                <a:gd name="T46" fmla="*/ 0 w 386"/>
                <a:gd name="T47" fmla="*/ 0 h 1792"/>
                <a:gd name="T48" fmla="*/ 0 w 386"/>
                <a:gd name="T49" fmla="*/ 0 h 1792"/>
                <a:gd name="T50" fmla="*/ 0 w 386"/>
                <a:gd name="T51" fmla="*/ 0 h 1792"/>
                <a:gd name="T52" fmla="*/ 0 w 386"/>
                <a:gd name="T53" fmla="*/ 0 h 1792"/>
                <a:gd name="T54" fmla="*/ 0 w 386"/>
                <a:gd name="T55" fmla="*/ 0 h 1792"/>
                <a:gd name="T56" fmla="*/ 0 w 386"/>
                <a:gd name="T57" fmla="*/ 0 h 1792"/>
                <a:gd name="T58" fmla="*/ 0 w 386"/>
                <a:gd name="T59" fmla="*/ 0 h 1792"/>
                <a:gd name="T60" fmla="*/ 0 w 386"/>
                <a:gd name="T61" fmla="*/ 0 h 1792"/>
                <a:gd name="T62" fmla="*/ 0 w 386"/>
                <a:gd name="T63" fmla="*/ 0 h 1792"/>
                <a:gd name="T64" fmla="*/ 0 w 386"/>
                <a:gd name="T65" fmla="*/ 0 h 1792"/>
                <a:gd name="T66" fmla="*/ 0 w 386"/>
                <a:gd name="T67" fmla="*/ 0 h 1792"/>
                <a:gd name="T68" fmla="*/ 0 w 386"/>
                <a:gd name="T69" fmla="*/ 0 h 1792"/>
                <a:gd name="T70" fmla="*/ 0 w 386"/>
                <a:gd name="T71" fmla="*/ 0 h 1792"/>
                <a:gd name="T72" fmla="*/ 0 w 386"/>
                <a:gd name="T73" fmla="*/ 0 h 1792"/>
                <a:gd name="T74" fmla="*/ 0 w 386"/>
                <a:gd name="T75" fmla="*/ 0 h 1792"/>
                <a:gd name="T76" fmla="*/ 0 w 386"/>
                <a:gd name="T77" fmla="*/ 0 h 1792"/>
                <a:gd name="T78" fmla="*/ 0 w 386"/>
                <a:gd name="T79" fmla="*/ 0 h 1792"/>
                <a:gd name="T80" fmla="*/ 0 w 386"/>
                <a:gd name="T81" fmla="*/ 0 h 1792"/>
                <a:gd name="T82" fmla="*/ 0 w 386"/>
                <a:gd name="T83" fmla="*/ 0 h 1792"/>
                <a:gd name="T84" fmla="*/ 0 w 386"/>
                <a:gd name="T85" fmla="*/ 0 h 1792"/>
                <a:gd name="T86" fmla="*/ 0 w 386"/>
                <a:gd name="T87" fmla="*/ 0 h 1792"/>
                <a:gd name="T88" fmla="*/ 0 w 386"/>
                <a:gd name="T89" fmla="*/ 0 h 1792"/>
                <a:gd name="T90" fmla="*/ 0 w 386"/>
                <a:gd name="T91" fmla="*/ 0 h 1792"/>
                <a:gd name="T92" fmla="*/ 0 w 386"/>
                <a:gd name="T93" fmla="*/ 0 h 1792"/>
                <a:gd name="T94" fmla="*/ 0 w 386"/>
                <a:gd name="T95" fmla="*/ 0 h 1792"/>
                <a:gd name="T96" fmla="*/ 0 w 386"/>
                <a:gd name="T97" fmla="*/ 0 h 1792"/>
                <a:gd name="T98" fmla="*/ 0 w 386"/>
                <a:gd name="T99" fmla="*/ 0 h 1792"/>
                <a:gd name="T100" fmla="*/ 0 w 386"/>
                <a:gd name="T101" fmla="*/ 0 h 1792"/>
                <a:gd name="T102" fmla="*/ 0 w 386"/>
                <a:gd name="T103" fmla="*/ 0 h 1792"/>
                <a:gd name="T104" fmla="*/ 0 w 386"/>
                <a:gd name="T105" fmla="*/ 0 h 1792"/>
                <a:gd name="T106" fmla="*/ 0 w 386"/>
                <a:gd name="T107" fmla="*/ 0 h 1792"/>
                <a:gd name="T108" fmla="*/ 0 w 386"/>
                <a:gd name="T109" fmla="*/ 0 h 179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86"/>
                <a:gd name="T166" fmla="*/ 0 h 1792"/>
                <a:gd name="T167" fmla="*/ 386 w 386"/>
                <a:gd name="T168" fmla="*/ 1792 h 179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86" h="1792">
                  <a:moveTo>
                    <a:pt x="133" y="46"/>
                  </a:moveTo>
                  <a:lnTo>
                    <a:pt x="131" y="53"/>
                  </a:lnTo>
                  <a:lnTo>
                    <a:pt x="130" y="59"/>
                  </a:lnTo>
                  <a:lnTo>
                    <a:pt x="126" y="67"/>
                  </a:lnTo>
                  <a:lnTo>
                    <a:pt x="126" y="74"/>
                  </a:lnTo>
                  <a:lnTo>
                    <a:pt x="124" y="80"/>
                  </a:lnTo>
                  <a:lnTo>
                    <a:pt x="122" y="87"/>
                  </a:lnTo>
                  <a:lnTo>
                    <a:pt x="120" y="95"/>
                  </a:lnTo>
                  <a:lnTo>
                    <a:pt x="116" y="105"/>
                  </a:lnTo>
                  <a:lnTo>
                    <a:pt x="114" y="110"/>
                  </a:lnTo>
                  <a:lnTo>
                    <a:pt x="112" y="118"/>
                  </a:lnTo>
                  <a:lnTo>
                    <a:pt x="109" y="125"/>
                  </a:lnTo>
                  <a:lnTo>
                    <a:pt x="107" y="135"/>
                  </a:lnTo>
                  <a:lnTo>
                    <a:pt x="105" y="141"/>
                  </a:lnTo>
                  <a:lnTo>
                    <a:pt x="105" y="148"/>
                  </a:lnTo>
                  <a:lnTo>
                    <a:pt x="103" y="156"/>
                  </a:lnTo>
                  <a:lnTo>
                    <a:pt x="103" y="165"/>
                  </a:lnTo>
                  <a:lnTo>
                    <a:pt x="99" y="192"/>
                  </a:lnTo>
                  <a:lnTo>
                    <a:pt x="101" y="219"/>
                  </a:lnTo>
                  <a:lnTo>
                    <a:pt x="103" y="245"/>
                  </a:lnTo>
                  <a:lnTo>
                    <a:pt x="109" y="272"/>
                  </a:lnTo>
                  <a:lnTo>
                    <a:pt x="114" y="298"/>
                  </a:lnTo>
                  <a:lnTo>
                    <a:pt x="122" y="325"/>
                  </a:lnTo>
                  <a:lnTo>
                    <a:pt x="130" y="352"/>
                  </a:lnTo>
                  <a:lnTo>
                    <a:pt x="139" y="378"/>
                  </a:lnTo>
                  <a:lnTo>
                    <a:pt x="147" y="403"/>
                  </a:lnTo>
                  <a:lnTo>
                    <a:pt x="156" y="430"/>
                  </a:lnTo>
                  <a:lnTo>
                    <a:pt x="166" y="454"/>
                  </a:lnTo>
                  <a:lnTo>
                    <a:pt x="177" y="481"/>
                  </a:lnTo>
                  <a:lnTo>
                    <a:pt x="185" y="508"/>
                  </a:lnTo>
                  <a:lnTo>
                    <a:pt x="194" y="532"/>
                  </a:lnTo>
                  <a:lnTo>
                    <a:pt x="202" y="559"/>
                  </a:lnTo>
                  <a:lnTo>
                    <a:pt x="211" y="584"/>
                  </a:lnTo>
                  <a:lnTo>
                    <a:pt x="228" y="652"/>
                  </a:lnTo>
                  <a:lnTo>
                    <a:pt x="247" y="719"/>
                  </a:lnTo>
                  <a:lnTo>
                    <a:pt x="266" y="781"/>
                  </a:lnTo>
                  <a:lnTo>
                    <a:pt x="285" y="842"/>
                  </a:lnTo>
                  <a:lnTo>
                    <a:pt x="302" y="901"/>
                  </a:lnTo>
                  <a:lnTo>
                    <a:pt x="320" y="962"/>
                  </a:lnTo>
                  <a:lnTo>
                    <a:pt x="335" y="1019"/>
                  </a:lnTo>
                  <a:lnTo>
                    <a:pt x="350" y="1076"/>
                  </a:lnTo>
                  <a:lnTo>
                    <a:pt x="361" y="1135"/>
                  </a:lnTo>
                  <a:lnTo>
                    <a:pt x="371" y="1192"/>
                  </a:lnTo>
                  <a:lnTo>
                    <a:pt x="379" y="1253"/>
                  </a:lnTo>
                  <a:lnTo>
                    <a:pt x="384" y="1315"/>
                  </a:lnTo>
                  <a:lnTo>
                    <a:pt x="386" y="1380"/>
                  </a:lnTo>
                  <a:lnTo>
                    <a:pt x="384" y="1447"/>
                  </a:lnTo>
                  <a:lnTo>
                    <a:pt x="379" y="1517"/>
                  </a:lnTo>
                  <a:lnTo>
                    <a:pt x="371" y="1593"/>
                  </a:lnTo>
                  <a:lnTo>
                    <a:pt x="358" y="1648"/>
                  </a:lnTo>
                  <a:lnTo>
                    <a:pt x="342" y="1692"/>
                  </a:lnTo>
                  <a:lnTo>
                    <a:pt x="323" y="1728"/>
                  </a:lnTo>
                  <a:lnTo>
                    <a:pt x="301" y="1756"/>
                  </a:lnTo>
                  <a:lnTo>
                    <a:pt x="276" y="1775"/>
                  </a:lnTo>
                  <a:lnTo>
                    <a:pt x="251" y="1787"/>
                  </a:lnTo>
                  <a:lnTo>
                    <a:pt x="226" y="1792"/>
                  </a:lnTo>
                  <a:lnTo>
                    <a:pt x="202" y="1792"/>
                  </a:lnTo>
                  <a:lnTo>
                    <a:pt x="175" y="1785"/>
                  </a:lnTo>
                  <a:lnTo>
                    <a:pt x="152" y="1772"/>
                  </a:lnTo>
                  <a:lnTo>
                    <a:pt x="131" y="1754"/>
                  </a:lnTo>
                  <a:lnTo>
                    <a:pt x="114" y="1735"/>
                  </a:lnTo>
                  <a:lnTo>
                    <a:pt x="99" y="1711"/>
                  </a:lnTo>
                  <a:lnTo>
                    <a:pt x="90" y="1686"/>
                  </a:lnTo>
                  <a:lnTo>
                    <a:pt x="86" y="1658"/>
                  </a:lnTo>
                  <a:lnTo>
                    <a:pt x="88" y="1629"/>
                  </a:lnTo>
                  <a:lnTo>
                    <a:pt x="95" y="1547"/>
                  </a:lnTo>
                  <a:lnTo>
                    <a:pt x="105" y="1473"/>
                  </a:lnTo>
                  <a:lnTo>
                    <a:pt x="111" y="1405"/>
                  </a:lnTo>
                  <a:lnTo>
                    <a:pt x="116" y="1344"/>
                  </a:lnTo>
                  <a:lnTo>
                    <a:pt x="120" y="1285"/>
                  </a:lnTo>
                  <a:lnTo>
                    <a:pt x="122" y="1230"/>
                  </a:lnTo>
                  <a:lnTo>
                    <a:pt x="122" y="1179"/>
                  </a:lnTo>
                  <a:lnTo>
                    <a:pt x="122" y="1127"/>
                  </a:lnTo>
                  <a:lnTo>
                    <a:pt x="118" y="1074"/>
                  </a:lnTo>
                  <a:lnTo>
                    <a:pt x="112" y="1021"/>
                  </a:lnTo>
                  <a:lnTo>
                    <a:pt x="105" y="966"/>
                  </a:lnTo>
                  <a:lnTo>
                    <a:pt x="95" y="911"/>
                  </a:lnTo>
                  <a:lnTo>
                    <a:pt x="82" y="848"/>
                  </a:lnTo>
                  <a:lnTo>
                    <a:pt x="71" y="781"/>
                  </a:lnTo>
                  <a:lnTo>
                    <a:pt x="53" y="709"/>
                  </a:lnTo>
                  <a:lnTo>
                    <a:pt x="34" y="631"/>
                  </a:lnTo>
                  <a:lnTo>
                    <a:pt x="27" y="599"/>
                  </a:lnTo>
                  <a:lnTo>
                    <a:pt x="21" y="565"/>
                  </a:lnTo>
                  <a:lnTo>
                    <a:pt x="15" y="527"/>
                  </a:lnTo>
                  <a:lnTo>
                    <a:pt x="10" y="487"/>
                  </a:lnTo>
                  <a:lnTo>
                    <a:pt x="6" y="445"/>
                  </a:lnTo>
                  <a:lnTo>
                    <a:pt x="2" y="403"/>
                  </a:lnTo>
                  <a:lnTo>
                    <a:pt x="0" y="361"/>
                  </a:lnTo>
                  <a:lnTo>
                    <a:pt x="0" y="319"/>
                  </a:lnTo>
                  <a:lnTo>
                    <a:pt x="0" y="276"/>
                  </a:lnTo>
                  <a:lnTo>
                    <a:pt x="2" y="234"/>
                  </a:lnTo>
                  <a:lnTo>
                    <a:pt x="8" y="192"/>
                  </a:lnTo>
                  <a:lnTo>
                    <a:pt x="15" y="154"/>
                  </a:lnTo>
                  <a:lnTo>
                    <a:pt x="25" y="114"/>
                  </a:lnTo>
                  <a:lnTo>
                    <a:pt x="36" y="80"/>
                  </a:lnTo>
                  <a:lnTo>
                    <a:pt x="52" y="49"/>
                  </a:lnTo>
                  <a:lnTo>
                    <a:pt x="71" y="21"/>
                  </a:lnTo>
                  <a:lnTo>
                    <a:pt x="74" y="13"/>
                  </a:lnTo>
                  <a:lnTo>
                    <a:pt x="80" y="10"/>
                  </a:lnTo>
                  <a:lnTo>
                    <a:pt x="86" y="6"/>
                  </a:lnTo>
                  <a:lnTo>
                    <a:pt x="92" y="2"/>
                  </a:lnTo>
                  <a:lnTo>
                    <a:pt x="103" y="0"/>
                  </a:lnTo>
                  <a:lnTo>
                    <a:pt x="112" y="2"/>
                  </a:lnTo>
                  <a:lnTo>
                    <a:pt x="122" y="8"/>
                  </a:lnTo>
                  <a:lnTo>
                    <a:pt x="130" y="17"/>
                  </a:lnTo>
                  <a:lnTo>
                    <a:pt x="130" y="23"/>
                  </a:lnTo>
                  <a:lnTo>
                    <a:pt x="131" y="29"/>
                  </a:lnTo>
                  <a:lnTo>
                    <a:pt x="131" y="36"/>
                  </a:lnTo>
                  <a:lnTo>
                    <a:pt x="133" y="46"/>
                  </a:lnTo>
                  <a:close/>
                </a:path>
              </a:pathLst>
            </a:custGeom>
            <a:solidFill>
              <a:srgbClr val="FF4D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9901" name="Freeform 20"/>
            <p:cNvSpPr>
              <a:spLocks/>
            </p:cNvSpPr>
            <p:nvPr/>
          </p:nvSpPr>
          <p:spPr bwMode="auto">
            <a:xfrm>
              <a:off x="977" y="2677"/>
              <a:ext cx="301" cy="87"/>
            </a:xfrm>
            <a:custGeom>
              <a:avLst/>
              <a:gdLst>
                <a:gd name="T0" fmla="*/ 0 w 615"/>
                <a:gd name="T1" fmla="*/ 0 h 215"/>
                <a:gd name="T2" fmla="*/ 0 w 615"/>
                <a:gd name="T3" fmla="*/ 0 h 215"/>
                <a:gd name="T4" fmla="*/ 0 w 615"/>
                <a:gd name="T5" fmla="*/ 0 h 215"/>
                <a:gd name="T6" fmla="*/ 0 w 615"/>
                <a:gd name="T7" fmla="*/ 0 h 215"/>
                <a:gd name="T8" fmla="*/ 0 w 615"/>
                <a:gd name="T9" fmla="*/ 0 h 215"/>
                <a:gd name="T10" fmla="*/ 0 w 615"/>
                <a:gd name="T11" fmla="*/ 0 h 215"/>
                <a:gd name="T12" fmla="*/ 0 w 615"/>
                <a:gd name="T13" fmla="*/ 0 h 215"/>
                <a:gd name="T14" fmla="*/ 0 w 615"/>
                <a:gd name="T15" fmla="*/ 0 h 215"/>
                <a:gd name="T16" fmla="*/ 0 w 615"/>
                <a:gd name="T17" fmla="*/ 0 h 215"/>
                <a:gd name="T18" fmla="*/ 0 w 615"/>
                <a:gd name="T19" fmla="*/ 0 h 215"/>
                <a:gd name="T20" fmla="*/ 0 w 615"/>
                <a:gd name="T21" fmla="*/ 0 h 215"/>
                <a:gd name="T22" fmla="*/ 0 w 615"/>
                <a:gd name="T23" fmla="*/ 0 h 215"/>
                <a:gd name="T24" fmla="*/ 0 w 615"/>
                <a:gd name="T25" fmla="*/ 0 h 215"/>
                <a:gd name="T26" fmla="*/ 0 w 615"/>
                <a:gd name="T27" fmla="*/ 0 h 215"/>
                <a:gd name="T28" fmla="*/ 0 w 615"/>
                <a:gd name="T29" fmla="*/ 0 h 215"/>
                <a:gd name="T30" fmla="*/ 0 w 615"/>
                <a:gd name="T31" fmla="*/ 0 h 215"/>
                <a:gd name="T32" fmla="*/ 0 w 615"/>
                <a:gd name="T33" fmla="*/ 0 h 215"/>
                <a:gd name="T34" fmla="*/ 0 w 615"/>
                <a:gd name="T35" fmla="*/ 0 h 215"/>
                <a:gd name="T36" fmla="*/ 0 w 615"/>
                <a:gd name="T37" fmla="*/ 0 h 215"/>
                <a:gd name="T38" fmla="*/ 0 w 615"/>
                <a:gd name="T39" fmla="*/ 0 h 215"/>
                <a:gd name="T40" fmla="*/ 0 w 615"/>
                <a:gd name="T41" fmla="*/ 0 h 215"/>
                <a:gd name="T42" fmla="*/ 0 w 615"/>
                <a:gd name="T43" fmla="*/ 0 h 215"/>
                <a:gd name="T44" fmla="*/ 0 w 615"/>
                <a:gd name="T45" fmla="*/ 0 h 215"/>
                <a:gd name="T46" fmla="*/ 0 w 615"/>
                <a:gd name="T47" fmla="*/ 0 h 215"/>
                <a:gd name="T48" fmla="*/ 0 w 615"/>
                <a:gd name="T49" fmla="*/ 0 h 215"/>
                <a:gd name="T50" fmla="*/ 0 w 615"/>
                <a:gd name="T51" fmla="*/ 0 h 215"/>
                <a:gd name="T52" fmla="*/ 0 w 615"/>
                <a:gd name="T53" fmla="*/ 0 h 215"/>
                <a:gd name="T54" fmla="*/ 0 w 615"/>
                <a:gd name="T55" fmla="*/ 0 h 215"/>
                <a:gd name="T56" fmla="*/ 0 w 615"/>
                <a:gd name="T57" fmla="*/ 0 h 215"/>
                <a:gd name="T58" fmla="*/ 0 w 615"/>
                <a:gd name="T59" fmla="*/ 0 h 215"/>
                <a:gd name="T60" fmla="*/ 0 w 615"/>
                <a:gd name="T61" fmla="*/ 0 h 215"/>
                <a:gd name="T62" fmla="*/ 0 w 615"/>
                <a:gd name="T63" fmla="*/ 0 h 215"/>
                <a:gd name="T64" fmla="*/ 0 w 615"/>
                <a:gd name="T65" fmla="*/ 0 h 2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15"/>
                <a:gd name="T100" fmla="*/ 0 h 215"/>
                <a:gd name="T101" fmla="*/ 615 w 615"/>
                <a:gd name="T102" fmla="*/ 215 h 2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15" h="215">
                  <a:moveTo>
                    <a:pt x="64" y="4"/>
                  </a:moveTo>
                  <a:lnTo>
                    <a:pt x="91" y="9"/>
                  </a:lnTo>
                  <a:lnTo>
                    <a:pt x="119" y="19"/>
                  </a:lnTo>
                  <a:lnTo>
                    <a:pt x="150" y="26"/>
                  </a:lnTo>
                  <a:lnTo>
                    <a:pt x="178" y="36"/>
                  </a:lnTo>
                  <a:lnTo>
                    <a:pt x="207" y="44"/>
                  </a:lnTo>
                  <a:lnTo>
                    <a:pt x="237" y="53"/>
                  </a:lnTo>
                  <a:lnTo>
                    <a:pt x="268" y="59"/>
                  </a:lnTo>
                  <a:lnTo>
                    <a:pt x="298" y="68"/>
                  </a:lnTo>
                  <a:lnTo>
                    <a:pt x="328" y="74"/>
                  </a:lnTo>
                  <a:lnTo>
                    <a:pt x="359" y="80"/>
                  </a:lnTo>
                  <a:lnTo>
                    <a:pt x="389" y="83"/>
                  </a:lnTo>
                  <a:lnTo>
                    <a:pt x="420" y="89"/>
                  </a:lnTo>
                  <a:lnTo>
                    <a:pt x="450" y="89"/>
                  </a:lnTo>
                  <a:lnTo>
                    <a:pt x="479" y="89"/>
                  </a:lnTo>
                  <a:lnTo>
                    <a:pt x="509" y="89"/>
                  </a:lnTo>
                  <a:lnTo>
                    <a:pt x="539" y="85"/>
                  </a:lnTo>
                  <a:lnTo>
                    <a:pt x="553" y="83"/>
                  </a:lnTo>
                  <a:lnTo>
                    <a:pt x="566" y="83"/>
                  </a:lnTo>
                  <a:lnTo>
                    <a:pt x="577" y="85"/>
                  </a:lnTo>
                  <a:lnTo>
                    <a:pt x="589" y="93"/>
                  </a:lnTo>
                  <a:lnTo>
                    <a:pt x="596" y="99"/>
                  </a:lnTo>
                  <a:lnTo>
                    <a:pt x="604" y="108"/>
                  </a:lnTo>
                  <a:lnTo>
                    <a:pt x="610" y="118"/>
                  </a:lnTo>
                  <a:lnTo>
                    <a:pt x="614" y="129"/>
                  </a:lnTo>
                  <a:lnTo>
                    <a:pt x="615" y="139"/>
                  </a:lnTo>
                  <a:lnTo>
                    <a:pt x="615" y="150"/>
                  </a:lnTo>
                  <a:lnTo>
                    <a:pt x="612" y="161"/>
                  </a:lnTo>
                  <a:lnTo>
                    <a:pt x="608" y="171"/>
                  </a:lnTo>
                  <a:lnTo>
                    <a:pt x="602" y="180"/>
                  </a:lnTo>
                  <a:lnTo>
                    <a:pt x="593" y="190"/>
                  </a:lnTo>
                  <a:lnTo>
                    <a:pt x="583" y="198"/>
                  </a:lnTo>
                  <a:lnTo>
                    <a:pt x="570" y="205"/>
                  </a:lnTo>
                  <a:lnTo>
                    <a:pt x="537" y="211"/>
                  </a:lnTo>
                  <a:lnTo>
                    <a:pt x="505" y="215"/>
                  </a:lnTo>
                  <a:lnTo>
                    <a:pt x="471" y="215"/>
                  </a:lnTo>
                  <a:lnTo>
                    <a:pt x="439" y="215"/>
                  </a:lnTo>
                  <a:lnTo>
                    <a:pt x="401" y="211"/>
                  </a:lnTo>
                  <a:lnTo>
                    <a:pt x="366" y="205"/>
                  </a:lnTo>
                  <a:lnTo>
                    <a:pt x="330" y="198"/>
                  </a:lnTo>
                  <a:lnTo>
                    <a:pt x="294" y="190"/>
                  </a:lnTo>
                  <a:lnTo>
                    <a:pt x="258" y="179"/>
                  </a:lnTo>
                  <a:lnTo>
                    <a:pt x="222" y="167"/>
                  </a:lnTo>
                  <a:lnTo>
                    <a:pt x="188" y="154"/>
                  </a:lnTo>
                  <a:lnTo>
                    <a:pt x="154" y="142"/>
                  </a:lnTo>
                  <a:lnTo>
                    <a:pt x="119" y="129"/>
                  </a:lnTo>
                  <a:lnTo>
                    <a:pt x="89" y="116"/>
                  </a:lnTo>
                  <a:lnTo>
                    <a:pt x="58" y="103"/>
                  </a:lnTo>
                  <a:lnTo>
                    <a:pt x="32" y="91"/>
                  </a:lnTo>
                  <a:lnTo>
                    <a:pt x="22" y="83"/>
                  </a:lnTo>
                  <a:lnTo>
                    <a:pt x="13" y="78"/>
                  </a:lnTo>
                  <a:lnTo>
                    <a:pt x="7" y="70"/>
                  </a:lnTo>
                  <a:lnTo>
                    <a:pt x="3" y="63"/>
                  </a:lnTo>
                  <a:lnTo>
                    <a:pt x="0" y="55"/>
                  </a:lnTo>
                  <a:lnTo>
                    <a:pt x="0" y="45"/>
                  </a:lnTo>
                  <a:lnTo>
                    <a:pt x="0" y="38"/>
                  </a:lnTo>
                  <a:lnTo>
                    <a:pt x="3" y="30"/>
                  </a:lnTo>
                  <a:lnTo>
                    <a:pt x="5" y="23"/>
                  </a:lnTo>
                  <a:lnTo>
                    <a:pt x="9" y="15"/>
                  </a:lnTo>
                  <a:lnTo>
                    <a:pt x="15" y="9"/>
                  </a:lnTo>
                  <a:lnTo>
                    <a:pt x="22" y="6"/>
                  </a:lnTo>
                  <a:lnTo>
                    <a:pt x="30" y="2"/>
                  </a:lnTo>
                  <a:lnTo>
                    <a:pt x="41" y="0"/>
                  </a:lnTo>
                  <a:lnTo>
                    <a:pt x="51" y="0"/>
                  </a:lnTo>
                  <a:lnTo>
                    <a:pt x="64" y="4"/>
                  </a:lnTo>
                  <a:close/>
                </a:path>
              </a:pathLst>
            </a:custGeom>
            <a:solidFill>
              <a:srgbClr val="FF4D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9902" name="Freeform 21"/>
            <p:cNvSpPr>
              <a:spLocks/>
            </p:cNvSpPr>
            <p:nvPr/>
          </p:nvSpPr>
          <p:spPr bwMode="auto">
            <a:xfrm>
              <a:off x="975" y="2738"/>
              <a:ext cx="261" cy="89"/>
            </a:xfrm>
            <a:custGeom>
              <a:avLst/>
              <a:gdLst>
                <a:gd name="T0" fmla="*/ 0 w 534"/>
                <a:gd name="T1" fmla="*/ 0 h 222"/>
                <a:gd name="T2" fmla="*/ 0 w 534"/>
                <a:gd name="T3" fmla="*/ 0 h 222"/>
                <a:gd name="T4" fmla="*/ 0 w 534"/>
                <a:gd name="T5" fmla="*/ 0 h 222"/>
                <a:gd name="T6" fmla="*/ 0 w 534"/>
                <a:gd name="T7" fmla="*/ 0 h 222"/>
                <a:gd name="T8" fmla="*/ 0 w 534"/>
                <a:gd name="T9" fmla="*/ 0 h 222"/>
                <a:gd name="T10" fmla="*/ 0 w 534"/>
                <a:gd name="T11" fmla="*/ 0 h 222"/>
                <a:gd name="T12" fmla="*/ 0 w 534"/>
                <a:gd name="T13" fmla="*/ 0 h 222"/>
                <a:gd name="T14" fmla="*/ 0 w 534"/>
                <a:gd name="T15" fmla="*/ 0 h 222"/>
                <a:gd name="T16" fmla="*/ 0 w 534"/>
                <a:gd name="T17" fmla="*/ 0 h 222"/>
                <a:gd name="T18" fmla="*/ 0 w 534"/>
                <a:gd name="T19" fmla="*/ 0 h 222"/>
                <a:gd name="T20" fmla="*/ 0 w 534"/>
                <a:gd name="T21" fmla="*/ 0 h 222"/>
                <a:gd name="T22" fmla="*/ 0 w 534"/>
                <a:gd name="T23" fmla="*/ 0 h 222"/>
                <a:gd name="T24" fmla="*/ 0 w 534"/>
                <a:gd name="T25" fmla="*/ 0 h 222"/>
                <a:gd name="T26" fmla="*/ 0 w 534"/>
                <a:gd name="T27" fmla="*/ 0 h 222"/>
                <a:gd name="T28" fmla="*/ 0 w 534"/>
                <a:gd name="T29" fmla="*/ 0 h 222"/>
                <a:gd name="T30" fmla="*/ 0 w 534"/>
                <a:gd name="T31" fmla="*/ 0 h 222"/>
                <a:gd name="T32" fmla="*/ 0 w 534"/>
                <a:gd name="T33" fmla="*/ 0 h 222"/>
                <a:gd name="T34" fmla="*/ 0 w 534"/>
                <a:gd name="T35" fmla="*/ 0 h 222"/>
                <a:gd name="T36" fmla="*/ 0 w 534"/>
                <a:gd name="T37" fmla="*/ 0 h 222"/>
                <a:gd name="T38" fmla="*/ 0 w 534"/>
                <a:gd name="T39" fmla="*/ 0 h 222"/>
                <a:gd name="T40" fmla="*/ 0 w 534"/>
                <a:gd name="T41" fmla="*/ 0 h 222"/>
                <a:gd name="T42" fmla="*/ 0 w 534"/>
                <a:gd name="T43" fmla="*/ 0 h 222"/>
                <a:gd name="T44" fmla="*/ 0 w 534"/>
                <a:gd name="T45" fmla="*/ 0 h 222"/>
                <a:gd name="T46" fmla="*/ 0 w 534"/>
                <a:gd name="T47" fmla="*/ 0 h 222"/>
                <a:gd name="T48" fmla="*/ 0 w 534"/>
                <a:gd name="T49" fmla="*/ 0 h 222"/>
                <a:gd name="T50" fmla="*/ 0 w 534"/>
                <a:gd name="T51" fmla="*/ 0 h 222"/>
                <a:gd name="T52" fmla="*/ 0 w 534"/>
                <a:gd name="T53" fmla="*/ 0 h 222"/>
                <a:gd name="T54" fmla="*/ 0 w 534"/>
                <a:gd name="T55" fmla="*/ 0 h 222"/>
                <a:gd name="T56" fmla="*/ 0 w 534"/>
                <a:gd name="T57" fmla="*/ 0 h 222"/>
                <a:gd name="T58" fmla="*/ 0 w 534"/>
                <a:gd name="T59" fmla="*/ 0 h 222"/>
                <a:gd name="T60" fmla="*/ 0 w 534"/>
                <a:gd name="T61" fmla="*/ 0 h 222"/>
                <a:gd name="T62" fmla="*/ 0 w 534"/>
                <a:gd name="T63" fmla="*/ 0 h 222"/>
                <a:gd name="T64" fmla="*/ 0 w 534"/>
                <a:gd name="T65" fmla="*/ 0 h 2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4"/>
                <a:gd name="T100" fmla="*/ 0 h 222"/>
                <a:gd name="T101" fmla="*/ 534 w 534"/>
                <a:gd name="T102" fmla="*/ 222 h 2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4" h="222">
                  <a:moveTo>
                    <a:pt x="78" y="8"/>
                  </a:moveTo>
                  <a:lnTo>
                    <a:pt x="112" y="25"/>
                  </a:lnTo>
                  <a:lnTo>
                    <a:pt x="142" y="42"/>
                  </a:lnTo>
                  <a:lnTo>
                    <a:pt x="171" y="53"/>
                  </a:lnTo>
                  <a:lnTo>
                    <a:pt x="194" y="65"/>
                  </a:lnTo>
                  <a:lnTo>
                    <a:pt x="213" y="74"/>
                  </a:lnTo>
                  <a:lnTo>
                    <a:pt x="232" y="82"/>
                  </a:lnTo>
                  <a:lnTo>
                    <a:pt x="249" y="87"/>
                  </a:lnTo>
                  <a:lnTo>
                    <a:pt x="266" y="91"/>
                  </a:lnTo>
                  <a:lnTo>
                    <a:pt x="281" y="95"/>
                  </a:lnTo>
                  <a:lnTo>
                    <a:pt x="298" y="97"/>
                  </a:lnTo>
                  <a:lnTo>
                    <a:pt x="317" y="97"/>
                  </a:lnTo>
                  <a:lnTo>
                    <a:pt x="342" y="97"/>
                  </a:lnTo>
                  <a:lnTo>
                    <a:pt x="367" y="97"/>
                  </a:lnTo>
                  <a:lnTo>
                    <a:pt x="395" y="97"/>
                  </a:lnTo>
                  <a:lnTo>
                    <a:pt x="429" y="95"/>
                  </a:lnTo>
                  <a:lnTo>
                    <a:pt x="471" y="95"/>
                  </a:lnTo>
                  <a:lnTo>
                    <a:pt x="483" y="95"/>
                  </a:lnTo>
                  <a:lnTo>
                    <a:pt x="496" y="99"/>
                  </a:lnTo>
                  <a:lnTo>
                    <a:pt x="507" y="105"/>
                  </a:lnTo>
                  <a:lnTo>
                    <a:pt x="517" y="112"/>
                  </a:lnTo>
                  <a:lnTo>
                    <a:pt x="522" y="120"/>
                  </a:lnTo>
                  <a:lnTo>
                    <a:pt x="530" y="129"/>
                  </a:lnTo>
                  <a:lnTo>
                    <a:pt x="532" y="139"/>
                  </a:lnTo>
                  <a:lnTo>
                    <a:pt x="534" y="150"/>
                  </a:lnTo>
                  <a:lnTo>
                    <a:pt x="534" y="160"/>
                  </a:lnTo>
                  <a:lnTo>
                    <a:pt x="532" y="171"/>
                  </a:lnTo>
                  <a:lnTo>
                    <a:pt x="526" y="181"/>
                  </a:lnTo>
                  <a:lnTo>
                    <a:pt x="522" y="192"/>
                  </a:lnTo>
                  <a:lnTo>
                    <a:pt x="513" y="200"/>
                  </a:lnTo>
                  <a:lnTo>
                    <a:pt x="505" y="207"/>
                  </a:lnTo>
                  <a:lnTo>
                    <a:pt x="492" y="211"/>
                  </a:lnTo>
                  <a:lnTo>
                    <a:pt x="481" y="215"/>
                  </a:lnTo>
                  <a:lnTo>
                    <a:pt x="443" y="219"/>
                  </a:lnTo>
                  <a:lnTo>
                    <a:pt x="408" y="221"/>
                  </a:lnTo>
                  <a:lnTo>
                    <a:pt x="376" y="221"/>
                  </a:lnTo>
                  <a:lnTo>
                    <a:pt x="348" y="222"/>
                  </a:lnTo>
                  <a:lnTo>
                    <a:pt x="317" y="221"/>
                  </a:lnTo>
                  <a:lnTo>
                    <a:pt x="291" y="217"/>
                  </a:lnTo>
                  <a:lnTo>
                    <a:pt x="264" y="213"/>
                  </a:lnTo>
                  <a:lnTo>
                    <a:pt x="239" y="207"/>
                  </a:lnTo>
                  <a:lnTo>
                    <a:pt x="215" y="200"/>
                  </a:lnTo>
                  <a:lnTo>
                    <a:pt x="188" y="190"/>
                  </a:lnTo>
                  <a:lnTo>
                    <a:pt x="163" y="177"/>
                  </a:lnTo>
                  <a:lnTo>
                    <a:pt x="137" y="165"/>
                  </a:lnTo>
                  <a:lnTo>
                    <a:pt x="110" y="148"/>
                  </a:lnTo>
                  <a:lnTo>
                    <a:pt x="83" y="133"/>
                  </a:lnTo>
                  <a:lnTo>
                    <a:pt x="55" y="114"/>
                  </a:lnTo>
                  <a:lnTo>
                    <a:pt x="26" y="95"/>
                  </a:lnTo>
                  <a:lnTo>
                    <a:pt x="15" y="86"/>
                  </a:lnTo>
                  <a:lnTo>
                    <a:pt x="9" y="78"/>
                  </a:lnTo>
                  <a:lnTo>
                    <a:pt x="4" y="68"/>
                  </a:lnTo>
                  <a:lnTo>
                    <a:pt x="2" y="59"/>
                  </a:lnTo>
                  <a:lnTo>
                    <a:pt x="0" y="49"/>
                  </a:lnTo>
                  <a:lnTo>
                    <a:pt x="2" y="42"/>
                  </a:lnTo>
                  <a:lnTo>
                    <a:pt x="4" y="30"/>
                  </a:lnTo>
                  <a:lnTo>
                    <a:pt x="9" y="25"/>
                  </a:lnTo>
                  <a:lnTo>
                    <a:pt x="13" y="15"/>
                  </a:lnTo>
                  <a:lnTo>
                    <a:pt x="21" y="10"/>
                  </a:lnTo>
                  <a:lnTo>
                    <a:pt x="26" y="4"/>
                  </a:lnTo>
                  <a:lnTo>
                    <a:pt x="36" y="2"/>
                  </a:lnTo>
                  <a:lnTo>
                    <a:pt x="45" y="0"/>
                  </a:lnTo>
                  <a:lnTo>
                    <a:pt x="55" y="0"/>
                  </a:lnTo>
                  <a:lnTo>
                    <a:pt x="66" y="2"/>
                  </a:lnTo>
                  <a:lnTo>
                    <a:pt x="78" y="8"/>
                  </a:lnTo>
                  <a:close/>
                </a:path>
              </a:pathLst>
            </a:custGeom>
            <a:solidFill>
              <a:srgbClr val="FF4D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9903" name="Freeform 22"/>
            <p:cNvSpPr>
              <a:spLocks/>
            </p:cNvSpPr>
            <p:nvPr/>
          </p:nvSpPr>
          <p:spPr bwMode="auto">
            <a:xfrm>
              <a:off x="987" y="2831"/>
              <a:ext cx="201" cy="64"/>
            </a:xfrm>
            <a:custGeom>
              <a:avLst/>
              <a:gdLst>
                <a:gd name="T0" fmla="*/ 0 w 413"/>
                <a:gd name="T1" fmla="*/ 0 h 158"/>
                <a:gd name="T2" fmla="*/ 0 w 413"/>
                <a:gd name="T3" fmla="*/ 0 h 158"/>
                <a:gd name="T4" fmla="*/ 0 w 413"/>
                <a:gd name="T5" fmla="*/ 0 h 158"/>
                <a:gd name="T6" fmla="*/ 0 w 413"/>
                <a:gd name="T7" fmla="*/ 0 h 158"/>
                <a:gd name="T8" fmla="*/ 0 w 413"/>
                <a:gd name="T9" fmla="*/ 0 h 158"/>
                <a:gd name="T10" fmla="*/ 0 w 413"/>
                <a:gd name="T11" fmla="*/ 0 h 158"/>
                <a:gd name="T12" fmla="*/ 0 w 413"/>
                <a:gd name="T13" fmla="*/ 0 h 158"/>
                <a:gd name="T14" fmla="*/ 0 w 413"/>
                <a:gd name="T15" fmla="*/ 0 h 158"/>
                <a:gd name="T16" fmla="*/ 0 w 413"/>
                <a:gd name="T17" fmla="*/ 0 h 158"/>
                <a:gd name="T18" fmla="*/ 0 w 413"/>
                <a:gd name="T19" fmla="*/ 0 h 158"/>
                <a:gd name="T20" fmla="*/ 0 w 413"/>
                <a:gd name="T21" fmla="*/ 0 h 158"/>
                <a:gd name="T22" fmla="*/ 0 w 413"/>
                <a:gd name="T23" fmla="*/ 0 h 158"/>
                <a:gd name="T24" fmla="*/ 0 w 413"/>
                <a:gd name="T25" fmla="*/ 0 h 158"/>
                <a:gd name="T26" fmla="*/ 0 w 413"/>
                <a:gd name="T27" fmla="*/ 0 h 158"/>
                <a:gd name="T28" fmla="*/ 0 w 413"/>
                <a:gd name="T29" fmla="*/ 0 h 158"/>
                <a:gd name="T30" fmla="*/ 0 w 413"/>
                <a:gd name="T31" fmla="*/ 0 h 158"/>
                <a:gd name="T32" fmla="*/ 0 w 413"/>
                <a:gd name="T33" fmla="*/ 0 h 158"/>
                <a:gd name="T34" fmla="*/ 0 w 413"/>
                <a:gd name="T35" fmla="*/ 0 h 158"/>
                <a:gd name="T36" fmla="*/ 0 w 413"/>
                <a:gd name="T37" fmla="*/ 0 h 158"/>
                <a:gd name="T38" fmla="*/ 0 w 413"/>
                <a:gd name="T39" fmla="*/ 0 h 158"/>
                <a:gd name="T40" fmla="*/ 0 w 413"/>
                <a:gd name="T41" fmla="*/ 0 h 158"/>
                <a:gd name="T42" fmla="*/ 0 w 413"/>
                <a:gd name="T43" fmla="*/ 0 h 158"/>
                <a:gd name="T44" fmla="*/ 0 w 413"/>
                <a:gd name="T45" fmla="*/ 0 h 158"/>
                <a:gd name="T46" fmla="*/ 0 w 413"/>
                <a:gd name="T47" fmla="*/ 0 h 158"/>
                <a:gd name="T48" fmla="*/ 0 w 413"/>
                <a:gd name="T49" fmla="*/ 0 h 158"/>
                <a:gd name="T50" fmla="*/ 0 w 413"/>
                <a:gd name="T51" fmla="*/ 0 h 158"/>
                <a:gd name="T52" fmla="*/ 0 w 413"/>
                <a:gd name="T53" fmla="*/ 0 h 158"/>
                <a:gd name="T54" fmla="*/ 0 w 413"/>
                <a:gd name="T55" fmla="*/ 0 h 158"/>
                <a:gd name="T56" fmla="*/ 0 w 413"/>
                <a:gd name="T57" fmla="*/ 0 h 158"/>
                <a:gd name="T58" fmla="*/ 0 w 413"/>
                <a:gd name="T59" fmla="*/ 0 h 158"/>
                <a:gd name="T60" fmla="*/ 0 w 413"/>
                <a:gd name="T61" fmla="*/ 0 h 158"/>
                <a:gd name="T62" fmla="*/ 0 w 413"/>
                <a:gd name="T63" fmla="*/ 0 h 158"/>
                <a:gd name="T64" fmla="*/ 0 w 413"/>
                <a:gd name="T65" fmla="*/ 0 h 1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3"/>
                <a:gd name="T100" fmla="*/ 0 h 158"/>
                <a:gd name="T101" fmla="*/ 413 w 413"/>
                <a:gd name="T102" fmla="*/ 158 h 1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3" h="158">
                  <a:moveTo>
                    <a:pt x="63" y="2"/>
                  </a:moveTo>
                  <a:lnTo>
                    <a:pt x="82" y="4"/>
                  </a:lnTo>
                  <a:lnTo>
                    <a:pt x="101" y="9"/>
                  </a:lnTo>
                  <a:lnTo>
                    <a:pt x="118" y="13"/>
                  </a:lnTo>
                  <a:lnTo>
                    <a:pt x="139" y="17"/>
                  </a:lnTo>
                  <a:lnTo>
                    <a:pt x="156" y="21"/>
                  </a:lnTo>
                  <a:lnTo>
                    <a:pt x="175" y="25"/>
                  </a:lnTo>
                  <a:lnTo>
                    <a:pt x="192" y="28"/>
                  </a:lnTo>
                  <a:lnTo>
                    <a:pt x="211" y="32"/>
                  </a:lnTo>
                  <a:lnTo>
                    <a:pt x="229" y="34"/>
                  </a:lnTo>
                  <a:lnTo>
                    <a:pt x="248" y="38"/>
                  </a:lnTo>
                  <a:lnTo>
                    <a:pt x="265" y="40"/>
                  </a:lnTo>
                  <a:lnTo>
                    <a:pt x="284" y="44"/>
                  </a:lnTo>
                  <a:lnTo>
                    <a:pt x="305" y="44"/>
                  </a:lnTo>
                  <a:lnTo>
                    <a:pt x="324" y="45"/>
                  </a:lnTo>
                  <a:lnTo>
                    <a:pt x="343" y="47"/>
                  </a:lnTo>
                  <a:lnTo>
                    <a:pt x="364" y="47"/>
                  </a:lnTo>
                  <a:lnTo>
                    <a:pt x="375" y="47"/>
                  </a:lnTo>
                  <a:lnTo>
                    <a:pt x="384" y="53"/>
                  </a:lnTo>
                  <a:lnTo>
                    <a:pt x="394" y="57"/>
                  </a:lnTo>
                  <a:lnTo>
                    <a:pt x="402" y="64"/>
                  </a:lnTo>
                  <a:lnTo>
                    <a:pt x="405" y="72"/>
                  </a:lnTo>
                  <a:lnTo>
                    <a:pt x="411" y="82"/>
                  </a:lnTo>
                  <a:lnTo>
                    <a:pt x="413" y="91"/>
                  </a:lnTo>
                  <a:lnTo>
                    <a:pt x="413" y="102"/>
                  </a:lnTo>
                  <a:lnTo>
                    <a:pt x="413" y="112"/>
                  </a:lnTo>
                  <a:lnTo>
                    <a:pt x="411" y="121"/>
                  </a:lnTo>
                  <a:lnTo>
                    <a:pt x="405" y="131"/>
                  </a:lnTo>
                  <a:lnTo>
                    <a:pt x="402" y="139"/>
                  </a:lnTo>
                  <a:lnTo>
                    <a:pt x="394" y="146"/>
                  </a:lnTo>
                  <a:lnTo>
                    <a:pt x="384" y="152"/>
                  </a:lnTo>
                  <a:lnTo>
                    <a:pt x="375" y="156"/>
                  </a:lnTo>
                  <a:lnTo>
                    <a:pt x="364" y="158"/>
                  </a:lnTo>
                  <a:lnTo>
                    <a:pt x="341" y="156"/>
                  </a:lnTo>
                  <a:lnTo>
                    <a:pt x="318" y="156"/>
                  </a:lnTo>
                  <a:lnTo>
                    <a:pt x="297" y="154"/>
                  </a:lnTo>
                  <a:lnTo>
                    <a:pt x="276" y="154"/>
                  </a:lnTo>
                  <a:lnTo>
                    <a:pt x="255" y="150"/>
                  </a:lnTo>
                  <a:lnTo>
                    <a:pt x="236" y="148"/>
                  </a:lnTo>
                  <a:lnTo>
                    <a:pt x="217" y="144"/>
                  </a:lnTo>
                  <a:lnTo>
                    <a:pt x="196" y="140"/>
                  </a:lnTo>
                  <a:lnTo>
                    <a:pt x="177" y="137"/>
                  </a:lnTo>
                  <a:lnTo>
                    <a:pt x="156" y="133"/>
                  </a:lnTo>
                  <a:lnTo>
                    <a:pt x="135" y="127"/>
                  </a:lnTo>
                  <a:lnTo>
                    <a:pt x="116" y="123"/>
                  </a:lnTo>
                  <a:lnTo>
                    <a:pt x="97" y="116"/>
                  </a:lnTo>
                  <a:lnTo>
                    <a:pt x="78" y="112"/>
                  </a:lnTo>
                  <a:lnTo>
                    <a:pt x="57" y="104"/>
                  </a:lnTo>
                  <a:lnTo>
                    <a:pt x="38" y="99"/>
                  </a:lnTo>
                  <a:lnTo>
                    <a:pt x="27" y="95"/>
                  </a:lnTo>
                  <a:lnTo>
                    <a:pt x="18" y="87"/>
                  </a:lnTo>
                  <a:lnTo>
                    <a:pt x="10" y="80"/>
                  </a:lnTo>
                  <a:lnTo>
                    <a:pt x="6" y="74"/>
                  </a:lnTo>
                  <a:lnTo>
                    <a:pt x="2" y="64"/>
                  </a:lnTo>
                  <a:lnTo>
                    <a:pt x="0" y="55"/>
                  </a:lnTo>
                  <a:lnTo>
                    <a:pt x="0" y="47"/>
                  </a:lnTo>
                  <a:lnTo>
                    <a:pt x="2" y="38"/>
                  </a:lnTo>
                  <a:lnTo>
                    <a:pt x="4" y="28"/>
                  </a:lnTo>
                  <a:lnTo>
                    <a:pt x="8" y="21"/>
                  </a:lnTo>
                  <a:lnTo>
                    <a:pt x="16" y="13"/>
                  </a:lnTo>
                  <a:lnTo>
                    <a:pt x="21" y="9"/>
                  </a:lnTo>
                  <a:lnTo>
                    <a:pt x="29" y="4"/>
                  </a:lnTo>
                  <a:lnTo>
                    <a:pt x="40" y="0"/>
                  </a:lnTo>
                  <a:lnTo>
                    <a:pt x="52" y="0"/>
                  </a:lnTo>
                  <a:lnTo>
                    <a:pt x="63" y="2"/>
                  </a:lnTo>
                  <a:close/>
                </a:path>
              </a:pathLst>
            </a:custGeom>
            <a:solidFill>
              <a:srgbClr val="FF4D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9904" name="Freeform 23"/>
            <p:cNvSpPr>
              <a:spLocks/>
            </p:cNvSpPr>
            <p:nvPr/>
          </p:nvSpPr>
          <p:spPr bwMode="auto">
            <a:xfrm>
              <a:off x="966" y="2897"/>
              <a:ext cx="126" cy="107"/>
            </a:xfrm>
            <a:custGeom>
              <a:avLst/>
              <a:gdLst>
                <a:gd name="T0" fmla="*/ 0 w 256"/>
                <a:gd name="T1" fmla="*/ 0 h 266"/>
                <a:gd name="T2" fmla="*/ 0 w 256"/>
                <a:gd name="T3" fmla="*/ 0 h 266"/>
                <a:gd name="T4" fmla="*/ 0 w 256"/>
                <a:gd name="T5" fmla="*/ 0 h 266"/>
                <a:gd name="T6" fmla="*/ 0 w 256"/>
                <a:gd name="T7" fmla="*/ 0 h 266"/>
                <a:gd name="T8" fmla="*/ 0 w 256"/>
                <a:gd name="T9" fmla="*/ 0 h 266"/>
                <a:gd name="T10" fmla="*/ 0 w 256"/>
                <a:gd name="T11" fmla="*/ 0 h 266"/>
                <a:gd name="T12" fmla="*/ 0 w 256"/>
                <a:gd name="T13" fmla="*/ 0 h 266"/>
                <a:gd name="T14" fmla="*/ 0 w 256"/>
                <a:gd name="T15" fmla="*/ 0 h 266"/>
                <a:gd name="T16" fmla="*/ 0 w 256"/>
                <a:gd name="T17" fmla="*/ 0 h 266"/>
                <a:gd name="T18" fmla="*/ 0 w 256"/>
                <a:gd name="T19" fmla="*/ 0 h 266"/>
                <a:gd name="T20" fmla="*/ 0 w 256"/>
                <a:gd name="T21" fmla="*/ 0 h 266"/>
                <a:gd name="T22" fmla="*/ 0 w 256"/>
                <a:gd name="T23" fmla="*/ 0 h 266"/>
                <a:gd name="T24" fmla="*/ 0 w 256"/>
                <a:gd name="T25" fmla="*/ 0 h 266"/>
                <a:gd name="T26" fmla="*/ 0 w 256"/>
                <a:gd name="T27" fmla="*/ 0 h 266"/>
                <a:gd name="T28" fmla="*/ 0 w 256"/>
                <a:gd name="T29" fmla="*/ 0 h 266"/>
                <a:gd name="T30" fmla="*/ 0 w 256"/>
                <a:gd name="T31" fmla="*/ 0 h 266"/>
                <a:gd name="T32" fmla="*/ 0 w 256"/>
                <a:gd name="T33" fmla="*/ 0 h 266"/>
                <a:gd name="T34" fmla="*/ 0 w 256"/>
                <a:gd name="T35" fmla="*/ 0 h 266"/>
                <a:gd name="T36" fmla="*/ 0 w 256"/>
                <a:gd name="T37" fmla="*/ 0 h 266"/>
                <a:gd name="T38" fmla="*/ 0 w 256"/>
                <a:gd name="T39" fmla="*/ 0 h 266"/>
                <a:gd name="T40" fmla="*/ 0 w 256"/>
                <a:gd name="T41" fmla="*/ 0 h 266"/>
                <a:gd name="T42" fmla="*/ 0 w 256"/>
                <a:gd name="T43" fmla="*/ 0 h 266"/>
                <a:gd name="T44" fmla="*/ 0 w 256"/>
                <a:gd name="T45" fmla="*/ 0 h 266"/>
                <a:gd name="T46" fmla="*/ 0 w 256"/>
                <a:gd name="T47" fmla="*/ 0 h 266"/>
                <a:gd name="T48" fmla="*/ 0 w 256"/>
                <a:gd name="T49" fmla="*/ 0 h 266"/>
                <a:gd name="T50" fmla="*/ 0 w 256"/>
                <a:gd name="T51" fmla="*/ 0 h 266"/>
                <a:gd name="T52" fmla="*/ 0 w 256"/>
                <a:gd name="T53" fmla="*/ 0 h 266"/>
                <a:gd name="T54" fmla="*/ 0 w 256"/>
                <a:gd name="T55" fmla="*/ 0 h 266"/>
                <a:gd name="T56" fmla="*/ 0 w 256"/>
                <a:gd name="T57" fmla="*/ 0 h 266"/>
                <a:gd name="T58" fmla="*/ 0 w 256"/>
                <a:gd name="T59" fmla="*/ 0 h 266"/>
                <a:gd name="T60" fmla="*/ 0 w 256"/>
                <a:gd name="T61" fmla="*/ 0 h 266"/>
                <a:gd name="T62" fmla="*/ 0 w 256"/>
                <a:gd name="T63" fmla="*/ 0 h 266"/>
                <a:gd name="T64" fmla="*/ 0 w 256"/>
                <a:gd name="T65" fmla="*/ 0 h 2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6"/>
                <a:gd name="T100" fmla="*/ 0 h 266"/>
                <a:gd name="T101" fmla="*/ 256 w 256"/>
                <a:gd name="T102" fmla="*/ 266 h 26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6" h="266">
                  <a:moveTo>
                    <a:pt x="106" y="40"/>
                  </a:moveTo>
                  <a:lnTo>
                    <a:pt x="108" y="48"/>
                  </a:lnTo>
                  <a:lnTo>
                    <a:pt x="112" y="55"/>
                  </a:lnTo>
                  <a:lnTo>
                    <a:pt x="116" y="63"/>
                  </a:lnTo>
                  <a:lnTo>
                    <a:pt x="121" y="71"/>
                  </a:lnTo>
                  <a:lnTo>
                    <a:pt x="125" y="74"/>
                  </a:lnTo>
                  <a:lnTo>
                    <a:pt x="133" y="80"/>
                  </a:lnTo>
                  <a:lnTo>
                    <a:pt x="139" y="84"/>
                  </a:lnTo>
                  <a:lnTo>
                    <a:pt x="148" y="88"/>
                  </a:lnTo>
                  <a:lnTo>
                    <a:pt x="154" y="92"/>
                  </a:lnTo>
                  <a:lnTo>
                    <a:pt x="161" y="95"/>
                  </a:lnTo>
                  <a:lnTo>
                    <a:pt x="171" y="97"/>
                  </a:lnTo>
                  <a:lnTo>
                    <a:pt x="178" y="101"/>
                  </a:lnTo>
                  <a:lnTo>
                    <a:pt x="188" y="105"/>
                  </a:lnTo>
                  <a:lnTo>
                    <a:pt x="197" y="109"/>
                  </a:lnTo>
                  <a:lnTo>
                    <a:pt x="207" y="112"/>
                  </a:lnTo>
                  <a:lnTo>
                    <a:pt x="216" y="118"/>
                  </a:lnTo>
                  <a:lnTo>
                    <a:pt x="230" y="128"/>
                  </a:lnTo>
                  <a:lnTo>
                    <a:pt x="241" y="141"/>
                  </a:lnTo>
                  <a:lnTo>
                    <a:pt x="251" y="152"/>
                  </a:lnTo>
                  <a:lnTo>
                    <a:pt x="254" y="168"/>
                  </a:lnTo>
                  <a:lnTo>
                    <a:pt x="256" y="183"/>
                  </a:lnTo>
                  <a:lnTo>
                    <a:pt x="254" y="196"/>
                  </a:lnTo>
                  <a:lnTo>
                    <a:pt x="251" y="211"/>
                  </a:lnTo>
                  <a:lnTo>
                    <a:pt x="245" y="226"/>
                  </a:lnTo>
                  <a:lnTo>
                    <a:pt x="235" y="238"/>
                  </a:lnTo>
                  <a:lnTo>
                    <a:pt x="226" y="247"/>
                  </a:lnTo>
                  <a:lnTo>
                    <a:pt x="213" y="257"/>
                  </a:lnTo>
                  <a:lnTo>
                    <a:pt x="201" y="264"/>
                  </a:lnTo>
                  <a:lnTo>
                    <a:pt x="186" y="266"/>
                  </a:lnTo>
                  <a:lnTo>
                    <a:pt x="171" y="266"/>
                  </a:lnTo>
                  <a:lnTo>
                    <a:pt x="154" y="264"/>
                  </a:lnTo>
                  <a:lnTo>
                    <a:pt x="139" y="257"/>
                  </a:lnTo>
                  <a:lnTo>
                    <a:pt x="123" y="247"/>
                  </a:lnTo>
                  <a:lnTo>
                    <a:pt x="110" y="240"/>
                  </a:lnTo>
                  <a:lnTo>
                    <a:pt x="97" y="230"/>
                  </a:lnTo>
                  <a:lnTo>
                    <a:pt x="87" y="221"/>
                  </a:lnTo>
                  <a:lnTo>
                    <a:pt x="76" y="209"/>
                  </a:lnTo>
                  <a:lnTo>
                    <a:pt x="66" y="200"/>
                  </a:lnTo>
                  <a:lnTo>
                    <a:pt x="59" y="187"/>
                  </a:lnTo>
                  <a:lnTo>
                    <a:pt x="51" y="177"/>
                  </a:lnTo>
                  <a:lnTo>
                    <a:pt x="42" y="164"/>
                  </a:lnTo>
                  <a:lnTo>
                    <a:pt x="36" y="150"/>
                  </a:lnTo>
                  <a:lnTo>
                    <a:pt x="28" y="137"/>
                  </a:lnTo>
                  <a:lnTo>
                    <a:pt x="24" y="124"/>
                  </a:lnTo>
                  <a:lnTo>
                    <a:pt x="17" y="109"/>
                  </a:lnTo>
                  <a:lnTo>
                    <a:pt x="13" y="95"/>
                  </a:lnTo>
                  <a:lnTo>
                    <a:pt x="7" y="80"/>
                  </a:lnTo>
                  <a:lnTo>
                    <a:pt x="4" y="67"/>
                  </a:lnTo>
                  <a:lnTo>
                    <a:pt x="0" y="54"/>
                  </a:lnTo>
                  <a:lnTo>
                    <a:pt x="2" y="42"/>
                  </a:lnTo>
                  <a:lnTo>
                    <a:pt x="4" y="33"/>
                  </a:lnTo>
                  <a:lnTo>
                    <a:pt x="9" y="23"/>
                  </a:lnTo>
                  <a:lnTo>
                    <a:pt x="17" y="15"/>
                  </a:lnTo>
                  <a:lnTo>
                    <a:pt x="24" y="10"/>
                  </a:lnTo>
                  <a:lnTo>
                    <a:pt x="34" y="4"/>
                  </a:lnTo>
                  <a:lnTo>
                    <a:pt x="43" y="2"/>
                  </a:lnTo>
                  <a:lnTo>
                    <a:pt x="53" y="0"/>
                  </a:lnTo>
                  <a:lnTo>
                    <a:pt x="62" y="0"/>
                  </a:lnTo>
                  <a:lnTo>
                    <a:pt x="72" y="2"/>
                  </a:lnTo>
                  <a:lnTo>
                    <a:pt x="81" y="6"/>
                  </a:lnTo>
                  <a:lnTo>
                    <a:pt x="89" y="10"/>
                  </a:lnTo>
                  <a:lnTo>
                    <a:pt x="97" y="17"/>
                  </a:lnTo>
                  <a:lnTo>
                    <a:pt x="102" y="27"/>
                  </a:lnTo>
                  <a:lnTo>
                    <a:pt x="106" y="40"/>
                  </a:lnTo>
                  <a:close/>
                </a:path>
              </a:pathLst>
            </a:custGeom>
            <a:solidFill>
              <a:srgbClr val="FF1A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9905" name="Freeform 24"/>
            <p:cNvSpPr>
              <a:spLocks/>
            </p:cNvSpPr>
            <p:nvPr/>
          </p:nvSpPr>
          <p:spPr bwMode="auto">
            <a:xfrm>
              <a:off x="903" y="2421"/>
              <a:ext cx="108" cy="223"/>
            </a:xfrm>
            <a:custGeom>
              <a:avLst/>
              <a:gdLst>
                <a:gd name="T0" fmla="*/ 0 w 223"/>
                <a:gd name="T1" fmla="*/ 0 h 555"/>
                <a:gd name="T2" fmla="*/ 0 w 223"/>
                <a:gd name="T3" fmla="*/ 0 h 555"/>
                <a:gd name="T4" fmla="*/ 0 w 223"/>
                <a:gd name="T5" fmla="*/ 0 h 555"/>
                <a:gd name="T6" fmla="*/ 0 w 223"/>
                <a:gd name="T7" fmla="*/ 0 h 555"/>
                <a:gd name="T8" fmla="*/ 0 w 223"/>
                <a:gd name="T9" fmla="*/ 0 h 555"/>
                <a:gd name="T10" fmla="*/ 0 w 223"/>
                <a:gd name="T11" fmla="*/ 0 h 555"/>
                <a:gd name="T12" fmla="*/ 0 w 223"/>
                <a:gd name="T13" fmla="*/ 0 h 555"/>
                <a:gd name="T14" fmla="*/ 0 w 223"/>
                <a:gd name="T15" fmla="*/ 0 h 555"/>
                <a:gd name="T16" fmla="*/ 0 w 223"/>
                <a:gd name="T17" fmla="*/ 0 h 555"/>
                <a:gd name="T18" fmla="*/ 0 w 223"/>
                <a:gd name="T19" fmla="*/ 0 h 555"/>
                <a:gd name="T20" fmla="*/ 0 w 223"/>
                <a:gd name="T21" fmla="*/ 0 h 555"/>
                <a:gd name="T22" fmla="*/ 0 w 223"/>
                <a:gd name="T23" fmla="*/ 0 h 555"/>
                <a:gd name="T24" fmla="*/ 0 w 223"/>
                <a:gd name="T25" fmla="*/ 0 h 555"/>
                <a:gd name="T26" fmla="*/ 0 w 223"/>
                <a:gd name="T27" fmla="*/ 0 h 555"/>
                <a:gd name="T28" fmla="*/ 0 w 223"/>
                <a:gd name="T29" fmla="*/ 0 h 555"/>
                <a:gd name="T30" fmla="*/ 0 w 223"/>
                <a:gd name="T31" fmla="*/ 0 h 555"/>
                <a:gd name="T32" fmla="*/ 0 w 223"/>
                <a:gd name="T33" fmla="*/ 0 h 555"/>
                <a:gd name="T34" fmla="*/ 0 w 223"/>
                <a:gd name="T35" fmla="*/ 0 h 555"/>
                <a:gd name="T36" fmla="*/ 0 w 223"/>
                <a:gd name="T37" fmla="*/ 0 h 555"/>
                <a:gd name="T38" fmla="*/ 0 w 223"/>
                <a:gd name="T39" fmla="*/ 0 h 555"/>
                <a:gd name="T40" fmla="*/ 0 w 223"/>
                <a:gd name="T41" fmla="*/ 0 h 555"/>
                <a:gd name="T42" fmla="*/ 0 w 223"/>
                <a:gd name="T43" fmla="*/ 0 h 555"/>
                <a:gd name="T44" fmla="*/ 0 w 223"/>
                <a:gd name="T45" fmla="*/ 0 h 555"/>
                <a:gd name="T46" fmla="*/ 0 w 223"/>
                <a:gd name="T47" fmla="*/ 0 h 555"/>
                <a:gd name="T48" fmla="*/ 0 w 223"/>
                <a:gd name="T49" fmla="*/ 0 h 555"/>
                <a:gd name="T50" fmla="*/ 0 w 223"/>
                <a:gd name="T51" fmla="*/ 0 h 555"/>
                <a:gd name="T52" fmla="*/ 0 w 223"/>
                <a:gd name="T53" fmla="*/ 0 h 555"/>
                <a:gd name="T54" fmla="*/ 0 w 223"/>
                <a:gd name="T55" fmla="*/ 0 h 555"/>
                <a:gd name="T56" fmla="*/ 0 w 223"/>
                <a:gd name="T57" fmla="*/ 0 h 555"/>
                <a:gd name="T58" fmla="*/ 0 w 223"/>
                <a:gd name="T59" fmla="*/ 0 h 555"/>
                <a:gd name="T60" fmla="*/ 0 w 223"/>
                <a:gd name="T61" fmla="*/ 0 h 555"/>
                <a:gd name="T62" fmla="*/ 0 w 223"/>
                <a:gd name="T63" fmla="*/ 0 h 555"/>
                <a:gd name="T64" fmla="*/ 0 w 223"/>
                <a:gd name="T65" fmla="*/ 0 h 55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3"/>
                <a:gd name="T100" fmla="*/ 0 h 555"/>
                <a:gd name="T101" fmla="*/ 223 w 223"/>
                <a:gd name="T102" fmla="*/ 555 h 55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3" h="555">
                  <a:moveTo>
                    <a:pt x="221" y="52"/>
                  </a:moveTo>
                  <a:lnTo>
                    <a:pt x="223" y="72"/>
                  </a:lnTo>
                  <a:lnTo>
                    <a:pt x="223" y="97"/>
                  </a:lnTo>
                  <a:lnTo>
                    <a:pt x="223" y="124"/>
                  </a:lnTo>
                  <a:lnTo>
                    <a:pt x="221" y="156"/>
                  </a:lnTo>
                  <a:lnTo>
                    <a:pt x="217" y="186"/>
                  </a:lnTo>
                  <a:lnTo>
                    <a:pt x="215" y="221"/>
                  </a:lnTo>
                  <a:lnTo>
                    <a:pt x="210" y="255"/>
                  </a:lnTo>
                  <a:lnTo>
                    <a:pt x="206" y="289"/>
                  </a:lnTo>
                  <a:lnTo>
                    <a:pt x="198" y="323"/>
                  </a:lnTo>
                  <a:lnTo>
                    <a:pt x="192" y="358"/>
                  </a:lnTo>
                  <a:lnTo>
                    <a:pt x="185" y="390"/>
                  </a:lnTo>
                  <a:lnTo>
                    <a:pt x="177" y="422"/>
                  </a:lnTo>
                  <a:lnTo>
                    <a:pt x="168" y="451"/>
                  </a:lnTo>
                  <a:lnTo>
                    <a:pt x="160" y="475"/>
                  </a:lnTo>
                  <a:lnTo>
                    <a:pt x="151" y="498"/>
                  </a:lnTo>
                  <a:lnTo>
                    <a:pt x="145" y="517"/>
                  </a:lnTo>
                  <a:lnTo>
                    <a:pt x="132" y="531"/>
                  </a:lnTo>
                  <a:lnTo>
                    <a:pt x="120" y="540"/>
                  </a:lnTo>
                  <a:lnTo>
                    <a:pt x="107" y="548"/>
                  </a:lnTo>
                  <a:lnTo>
                    <a:pt x="94" y="555"/>
                  </a:lnTo>
                  <a:lnTo>
                    <a:pt x="80" y="555"/>
                  </a:lnTo>
                  <a:lnTo>
                    <a:pt x="67" y="555"/>
                  </a:lnTo>
                  <a:lnTo>
                    <a:pt x="54" y="553"/>
                  </a:lnTo>
                  <a:lnTo>
                    <a:pt x="42" y="550"/>
                  </a:lnTo>
                  <a:lnTo>
                    <a:pt x="29" y="542"/>
                  </a:lnTo>
                  <a:lnTo>
                    <a:pt x="20" y="534"/>
                  </a:lnTo>
                  <a:lnTo>
                    <a:pt x="10" y="523"/>
                  </a:lnTo>
                  <a:lnTo>
                    <a:pt x="4" y="512"/>
                  </a:lnTo>
                  <a:lnTo>
                    <a:pt x="0" y="496"/>
                  </a:lnTo>
                  <a:lnTo>
                    <a:pt x="0" y="483"/>
                  </a:lnTo>
                  <a:lnTo>
                    <a:pt x="2" y="466"/>
                  </a:lnTo>
                  <a:lnTo>
                    <a:pt x="10" y="451"/>
                  </a:lnTo>
                  <a:lnTo>
                    <a:pt x="18" y="426"/>
                  </a:lnTo>
                  <a:lnTo>
                    <a:pt x="25" y="403"/>
                  </a:lnTo>
                  <a:lnTo>
                    <a:pt x="35" y="380"/>
                  </a:lnTo>
                  <a:lnTo>
                    <a:pt x="42" y="356"/>
                  </a:lnTo>
                  <a:lnTo>
                    <a:pt x="50" y="331"/>
                  </a:lnTo>
                  <a:lnTo>
                    <a:pt x="58" y="306"/>
                  </a:lnTo>
                  <a:lnTo>
                    <a:pt x="65" y="283"/>
                  </a:lnTo>
                  <a:lnTo>
                    <a:pt x="75" y="259"/>
                  </a:lnTo>
                  <a:lnTo>
                    <a:pt x="78" y="232"/>
                  </a:lnTo>
                  <a:lnTo>
                    <a:pt x="86" y="207"/>
                  </a:lnTo>
                  <a:lnTo>
                    <a:pt x="92" y="183"/>
                  </a:lnTo>
                  <a:lnTo>
                    <a:pt x="96" y="158"/>
                  </a:lnTo>
                  <a:lnTo>
                    <a:pt x="99" y="133"/>
                  </a:lnTo>
                  <a:lnTo>
                    <a:pt x="103" y="110"/>
                  </a:lnTo>
                  <a:lnTo>
                    <a:pt x="105" y="86"/>
                  </a:lnTo>
                  <a:lnTo>
                    <a:pt x="109" y="63"/>
                  </a:lnTo>
                  <a:lnTo>
                    <a:pt x="109" y="48"/>
                  </a:lnTo>
                  <a:lnTo>
                    <a:pt x="113" y="36"/>
                  </a:lnTo>
                  <a:lnTo>
                    <a:pt x="116" y="25"/>
                  </a:lnTo>
                  <a:lnTo>
                    <a:pt x="124" y="17"/>
                  </a:lnTo>
                  <a:lnTo>
                    <a:pt x="130" y="10"/>
                  </a:lnTo>
                  <a:lnTo>
                    <a:pt x="139" y="6"/>
                  </a:lnTo>
                  <a:lnTo>
                    <a:pt x="149" y="2"/>
                  </a:lnTo>
                  <a:lnTo>
                    <a:pt x="160" y="0"/>
                  </a:lnTo>
                  <a:lnTo>
                    <a:pt x="170" y="0"/>
                  </a:lnTo>
                  <a:lnTo>
                    <a:pt x="181" y="2"/>
                  </a:lnTo>
                  <a:lnTo>
                    <a:pt x="189" y="6"/>
                  </a:lnTo>
                  <a:lnTo>
                    <a:pt x="198" y="12"/>
                  </a:lnTo>
                  <a:lnTo>
                    <a:pt x="206" y="17"/>
                  </a:lnTo>
                  <a:lnTo>
                    <a:pt x="211" y="27"/>
                  </a:lnTo>
                  <a:lnTo>
                    <a:pt x="217" y="38"/>
                  </a:lnTo>
                  <a:lnTo>
                    <a:pt x="221" y="52"/>
                  </a:lnTo>
                  <a:close/>
                </a:path>
              </a:pathLst>
            </a:custGeom>
            <a:solidFill>
              <a:srgbClr val="FF1A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9906" name="Freeform 25"/>
            <p:cNvSpPr>
              <a:spLocks/>
            </p:cNvSpPr>
            <p:nvPr/>
          </p:nvSpPr>
          <p:spPr bwMode="auto">
            <a:xfrm>
              <a:off x="480" y="1728"/>
              <a:ext cx="241" cy="150"/>
            </a:xfrm>
            <a:custGeom>
              <a:avLst/>
              <a:gdLst>
                <a:gd name="T0" fmla="*/ 0 w 494"/>
                <a:gd name="T1" fmla="*/ 0 h 374"/>
                <a:gd name="T2" fmla="*/ 0 w 494"/>
                <a:gd name="T3" fmla="*/ 0 h 374"/>
                <a:gd name="T4" fmla="*/ 0 w 494"/>
                <a:gd name="T5" fmla="*/ 0 h 374"/>
                <a:gd name="T6" fmla="*/ 0 w 494"/>
                <a:gd name="T7" fmla="*/ 0 h 374"/>
                <a:gd name="T8" fmla="*/ 0 w 494"/>
                <a:gd name="T9" fmla="*/ 0 h 374"/>
                <a:gd name="T10" fmla="*/ 0 w 494"/>
                <a:gd name="T11" fmla="*/ 0 h 374"/>
                <a:gd name="T12" fmla="*/ 0 w 494"/>
                <a:gd name="T13" fmla="*/ 0 h 374"/>
                <a:gd name="T14" fmla="*/ 0 w 494"/>
                <a:gd name="T15" fmla="*/ 0 h 374"/>
                <a:gd name="T16" fmla="*/ 0 w 494"/>
                <a:gd name="T17" fmla="*/ 0 h 374"/>
                <a:gd name="T18" fmla="*/ 0 w 494"/>
                <a:gd name="T19" fmla="*/ 0 h 374"/>
                <a:gd name="T20" fmla="*/ 0 w 494"/>
                <a:gd name="T21" fmla="*/ 0 h 374"/>
                <a:gd name="T22" fmla="*/ 0 w 494"/>
                <a:gd name="T23" fmla="*/ 0 h 374"/>
                <a:gd name="T24" fmla="*/ 0 w 494"/>
                <a:gd name="T25" fmla="*/ 0 h 374"/>
                <a:gd name="T26" fmla="*/ 0 w 494"/>
                <a:gd name="T27" fmla="*/ 0 h 374"/>
                <a:gd name="T28" fmla="*/ 0 w 494"/>
                <a:gd name="T29" fmla="*/ 0 h 374"/>
                <a:gd name="T30" fmla="*/ 0 w 494"/>
                <a:gd name="T31" fmla="*/ 0 h 374"/>
                <a:gd name="T32" fmla="*/ 0 w 494"/>
                <a:gd name="T33" fmla="*/ 0 h 374"/>
                <a:gd name="T34" fmla="*/ 0 w 494"/>
                <a:gd name="T35" fmla="*/ 0 h 374"/>
                <a:gd name="T36" fmla="*/ 0 w 494"/>
                <a:gd name="T37" fmla="*/ 0 h 374"/>
                <a:gd name="T38" fmla="*/ 0 w 494"/>
                <a:gd name="T39" fmla="*/ 0 h 374"/>
                <a:gd name="T40" fmla="*/ 0 w 494"/>
                <a:gd name="T41" fmla="*/ 0 h 374"/>
                <a:gd name="T42" fmla="*/ 0 w 494"/>
                <a:gd name="T43" fmla="*/ 0 h 374"/>
                <a:gd name="T44" fmla="*/ 0 w 494"/>
                <a:gd name="T45" fmla="*/ 0 h 374"/>
                <a:gd name="T46" fmla="*/ 0 w 494"/>
                <a:gd name="T47" fmla="*/ 0 h 374"/>
                <a:gd name="T48" fmla="*/ 0 w 494"/>
                <a:gd name="T49" fmla="*/ 0 h 374"/>
                <a:gd name="T50" fmla="*/ 0 w 494"/>
                <a:gd name="T51" fmla="*/ 0 h 374"/>
                <a:gd name="T52" fmla="*/ 0 w 494"/>
                <a:gd name="T53" fmla="*/ 0 h 374"/>
                <a:gd name="T54" fmla="*/ 0 w 494"/>
                <a:gd name="T55" fmla="*/ 0 h 374"/>
                <a:gd name="T56" fmla="*/ 0 w 494"/>
                <a:gd name="T57" fmla="*/ 0 h 374"/>
                <a:gd name="T58" fmla="*/ 0 w 494"/>
                <a:gd name="T59" fmla="*/ 0 h 374"/>
                <a:gd name="T60" fmla="*/ 0 w 494"/>
                <a:gd name="T61" fmla="*/ 0 h 374"/>
                <a:gd name="T62" fmla="*/ 0 w 494"/>
                <a:gd name="T63" fmla="*/ 0 h 374"/>
                <a:gd name="T64" fmla="*/ 0 w 494"/>
                <a:gd name="T65" fmla="*/ 0 h 37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94"/>
                <a:gd name="T100" fmla="*/ 0 h 374"/>
                <a:gd name="T101" fmla="*/ 494 w 494"/>
                <a:gd name="T102" fmla="*/ 374 h 37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94" h="374">
                  <a:moveTo>
                    <a:pt x="93" y="17"/>
                  </a:moveTo>
                  <a:lnTo>
                    <a:pt x="114" y="32"/>
                  </a:lnTo>
                  <a:lnTo>
                    <a:pt x="133" y="49"/>
                  </a:lnTo>
                  <a:lnTo>
                    <a:pt x="150" y="62"/>
                  </a:lnTo>
                  <a:lnTo>
                    <a:pt x="169" y="78"/>
                  </a:lnTo>
                  <a:lnTo>
                    <a:pt x="186" y="89"/>
                  </a:lnTo>
                  <a:lnTo>
                    <a:pt x="205" y="102"/>
                  </a:lnTo>
                  <a:lnTo>
                    <a:pt x="222" y="114"/>
                  </a:lnTo>
                  <a:lnTo>
                    <a:pt x="241" y="125"/>
                  </a:lnTo>
                  <a:lnTo>
                    <a:pt x="260" y="133"/>
                  </a:lnTo>
                  <a:lnTo>
                    <a:pt x="279" y="142"/>
                  </a:lnTo>
                  <a:lnTo>
                    <a:pt x="298" y="150"/>
                  </a:lnTo>
                  <a:lnTo>
                    <a:pt x="319" y="157"/>
                  </a:lnTo>
                  <a:lnTo>
                    <a:pt x="340" y="165"/>
                  </a:lnTo>
                  <a:lnTo>
                    <a:pt x="363" y="171"/>
                  </a:lnTo>
                  <a:lnTo>
                    <a:pt x="387" y="176"/>
                  </a:lnTo>
                  <a:lnTo>
                    <a:pt x="414" y="182"/>
                  </a:lnTo>
                  <a:lnTo>
                    <a:pt x="435" y="188"/>
                  </a:lnTo>
                  <a:lnTo>
                    <a:pt x="452" y="196"/>
                  </a:lnTo>
                  <a:lnTo>
                    <a:pt x="467" y="209"/>
                  </a:lnTo>
                  <a:lnTo>
                    <a:pt x="481" y="222"/>
                  </a:lnTo>
                  <a:lnTo>
                    <a:pt x="488" y="239"/>
                  </a:lnTo>
                  <a:lnTo>
                    <a:pt x="494" y="256"/>
                  </a:lnTo>
                  <a:lnTo>
                    <a:pt x="494" y="273"/>
                  </a:lnTo>
                  <a:lnTo>
                    <a:pt x="494" y="292"/>
                  </a:lnTo>
                  <a:lnTo>
                    <a:pt x="488" y="310"/>
                  </a:lnTo>
                  <a:lnTo>
                    <a:pt x="482" y="327"/>
                  </a:lnTo>
                  <a:lnTo>
                    <a:pt x="471" y="342"/>
                  </a:lnTo>
                  <a:lnTo>
                    <a:pt x="460" y="355"/>
                  </a:lnTo>
                  <a:lnTo>
                    <a:pt x="443" y="365"/>
                  </a:lnTo>
                  <a:lnTo>
                    <a:pt x="425" y="370"/>
                  </a:lnTo>
                  <a:lnTo>
                    <a:pt x="404" y="374"/>
                  </a:lnTo>
                  <a:lnTo>
                    <a:pt x="382" y="374"/>
                  </a:lnTo>
                  <a:lnTo>
                    <a:pt x="349" y="367"/>
                  </a:lnTo>
                  <a:lnTo>
                    <a:pt x="321" y="357"/>
                  </a:lnTo>
                  <a:lnTo>
                    <a:pt x="294" y="346"/>
                  </a:lnTo>
                  <a:lnTo>
                    <a:pt x="270" y="334"/>
                  </a:lnTo>
                  <a:lnTo>
                    <a:pt x="247" y="319"/>
                  </a:lnTo>
                  <a:lnTo>
                    <a:pt x="224" y="304"/>
                  </a:lnTo>
                  <a:lnTo>
                    <a:pt x="205" y="287"/>
                  </a:lnTo>
                  <a:lnTo>
                    <a:pt x="186" y="270"/>
                  </a:lnTo>
                  <a:lnTo>
                    <a:pt x="165" y="249"/>
                  </a:lnTo>
                  <a:lnTo>
                    <a:pt x="146" y="230"/>
                  </a:lnTo>
                  <a:lnTo>
                    <a:pt x="127" y="211"/>
                  </a:lnTo>
                  <a:lnTo>
                    <a:pt x="108" y="190"/>
                  </a:lnTo>
                  <a:lnTo>
                    <a:pt x="89" y="167"/>
                  </a:lnTo>
                  <a:lnTo>
                    <a:pt x="66" y="146"/>
                  </a:lnTo>
                  <a:lnTo>
                    <a:pt x="45" y="125"/>
                  </a:lnTo>
                  <a:lnTo>
                    <a:pt x="21" y="104"/>
                  </a:lnTo>
                  <a:lnTo>
                    <a:pt x="11" y="93"/>
                  </a:lnTo>
                  <a:lnTo>
                    <a:pt x="3" y="83"/>
                  </a:lnTo>
                  <a:lnTo>
                    <a:pt x="0" y="72"/>
                  </a:lnTo>
                  <a:lnTo>
                    <a:pt x="0" y="62"/>
                  </a:lnTo>
                  <a:lnTo>
                    <a:pt x="0" y="49"/>
                  </a:lnTo>
                  <a:lnTo>
                    <a:pt x="3" y="40"/>
                  </a:lnTo>
                  <a:lnTo>
                    <a:pt x="7" y="30"/>
                  </a:lnTo>
                  <a:lnTo>
                    <a:pt x="13" y="23"/>
                  </a:lnTo>
                  <a:lnTo>
                    <a:pt x="21" y="13"/>
                  </a:lnTo>
                  <a:lnTo>
                    <a:pt x="28" y="7"/>
                  </a:lnTo>
                  <a:lnTo>
                    <a:pt x="38" y="4"/>
                  </a:lnTo>
                  <a:lnTo>
                    <a:pt x="49" y="2"/>
                  </a:lnTo>
                  <a:lnTo>
                    <a:pt x="59" y="0"/>
                  </a:lnTo>
                  <a:lnTo>
                    <a:pt x="72" y="4"/>
                  </a:lnTo>
                  <a:lnTo>
                    <a:pt x="81" y="9"/>
                  </a:lnTo>
                  <a:lnTo>
                    <a:pt x="93" y="17"/>
                  </a:lnTo>
                  <a:close/>
                </a:path>
              </a:pathLst>
            </a:custGeom>
            <a:solidFill>
              <a:srgbClr val="FFFF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9907" name="Freeform 26"/>
            <p:cNvSpPr>
              <a:spLocks/>
            </p:cNvSpPr>
            <p:nvPr/>
          </p:nvSpPr>
          <p:spPr bwMode="auto">
            <a:xfrm>
              <a:off x="848" y="1452"/>
              <a:ext cx="208" cy="180"/>
            </a:xfrm>
            <a:custGeom>
              <a:avLst/>
              <a:gdLst>
                <a:gd name="T0" fmla="*/ 0 w 425"/>
                <a:gd name="T1" fmla="*/ 0 h 449"/>
                <a:gd name="T2" fmla="*/ 0 w 425"/>
                <a:gd name="T3" fmla="*/ 0 h 449"/>
                <a:gd name="T4" fmla="*/ 0 w 425"/>
                <a:gd name="T5" fmla="*/ 0 h 449"/>
                <a:gd name="T6" fmla="*/ 0 w 425"/>
                <a:gd name="T7" fmla="*/ 0 h 449"/>
                <a:gd name="T8" fmla="*/ 0 w 425"/>
                <a:gd name="T9" fmla="*/ 0 h 449"/>
                <a:gd name="T10" fmla="*/ 0 w 425"/>
                <a:gd name="T11" fmla="*/ 0 h 449"/>
                <a:gd name="T12" fmla="*/ 0 w 425"/>
                <a:gd name="T13" fmla="*/ 0 h 449"/>
                <a:gd name="T14" fmla="*/ 0 w 425"/>
                <a:gd name="T15" fmla="*/ 0 h 449"/>
                <a:gd name="T16" fmla="*/ 0 w 425"/>
                <a:gd name="T17" fmla="*/ 0 h 449"/>
                <a:gd name="T18" fmla="*/ 0 w 425"/>
                <a:gd name="T19" fmla="*/ 0 h 449"/>
                <a:gd name="T20" fmla="*/ 0 w 425"/>
                <a:gd name="T21" fmla="*/ 0 h 449"/>
                <a:gd name="T22" fmla="*/ 0 w 425"/>
                <a:gd name="T23" fmla="*/ 0 h 449"/>
                <a:gd name="T24" fmla="*/ 0 w 425"/>
                <a:gd name="T25" fmla="*/ 0 h 449"/>
                <a:gd name="T26" fmla="*/ 0 w 425"/>
                <a:gd name="T27" fmla="*/ 0 h 449"/>
                <a:gd name="T28" fmla="*/ 0 w 425"/>
                <a:gd name="T29" fmla="*/ 0 h 449"/>
                <a:gd name="T30" fmla="*/ 0 w 425"/>
                <a:gd name="T31" fmla="*/ 0 h 449"/>
                <a:gd name="T32" fmla="*/ 0 w 425"/>
                <a:gd name="T33" fmla="*/ 0 h 449"/>
                <a:gd name="T34" fmla="*/ 0 w 425"/>
                <a:gd name="T35" fmla="*/ 0 h 449"/>
                <a:gd name="T36" fmla="*/ 0 w 425"/>
                <a:gd name="T37" fmla="*/ 0 h 449"/>
                <a:gd name="T38" fmla="*/ 0 w 425"/>
                <a:gd name="T39" fmla="*/ 0 h 449"/>
                <a:gd name="T40" fmla="*/ 0 w 425"/>
                <a:gd name="T41" fmla="*/ 0 h 449"/>
                <a:gd name="T42" fmla="*/ 0 w 425"/>
                <a:gd name="T43" fmla="*/ 0 h 449"/>
                <a:gd name="T44" fmla="*/ 0 w 425"/>
                <a:gd name="T45" fmla="*/ 0 h 449"/>
                <a:gd name="T46" fmla="*/ 0 w 425"/>
                <a:gd name="T47" fmla="*/ 0 h 449"/>
                <a:gd name="T48" fmla="*/ 0 w 425"/>
                <a:gd name="T49" fmla="*/ 0 h 449"/>
                <a:gd name="T50" fmla="*/ 0 w 425"/>
                <a:gd name="T51" fmla="*/ 0 h 449"/>
                <a:gd name="T52" fmla="*/ 0 w 425"/>
                <a:gd name="T53" fmla="*/ 0 h 449"/>
                <a:gd name="T54" fmla="*/ 0 w 425"/>
                <a:gd name="T55" fmla="*/ 0 h 449"/>
                <a:gd name="T56" fmla="*/ 0 w 425"/>
                <a:gd name="T57" fmla="*/ 0 h 449"/>
                <a:gd name="T58" fmla="*/ 0 w 425"/>
                <a:gd name="T59" fmla="*/ 0 h 449"/>
                <a:gd name="T60" fmla="*/ 0 w 425"/>
                <a:gd name="T61" fmla="*/ 0 h 449"/>
                <a:gd name="T62" fmla="*/ 0 w 425"/>
                <a:gd name="T63" fmla="*/ 0 h 449"/>
                <a:gd name="T64" fmla="*/ 0 w 425"/>
                <a:gd name="T65" fmla="*/ 0 h 44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25"/>
                <a:gd name="T100" fmla="*/ 0 h 449"/>
                <a:gd name="T101" fmla="*/ 425 w 425"/>
                <a:gd name="T102" fmla="*/ 449 h 44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25" h="449">
                  <a:moveTo>
                    <a:pt x="112" y="19"/>
                  </a:moveTo>
                  <a:lnTo>
                    <a:pt x="133" y="36"/>
                  </a:lnTo>
                  <a:lnTo>
                    <a:pt x="154" y="53"/>
                  </a:lnTo>
                  <a:lnTo>
                    <a:pt x="176" y="67"/>
                  </a:lnTo>
                  <a:lnTo>
                    <a:pt x="197" y="84"/>
                  </a:lnTo>
                  <a:lnTo>
                    <a:pt x="218" y="97"/>
                  </a:lnTo>
                  <a:lnTo>
                    <a:pt x="237" y="110"/>
                  </a:lnTo>
                  <a:lnTo>
                    <a:pt x="258" y="124"/>
                  </a:lnTo>
                  <a:lnTo>
                    <a:pt x="279" y="137"/>
                  </a:lnTo>
                  <a:lnTo>
                    <a:pt x="296" y="150"/>
                  </a:lnTo>
                  <a:lnTo>
                    <a:pt x="315" y="166"/>
                  </a:lnTo>
                  <a:lnTo>
                    <a:pt x="332" y="181"/>
                  </a:lnTo>
                  <a:lnTo>
                    <a:pt x="349" y="198"/>
                  </a:lnTo>
                  <a:lnTo>
                    <a:pt x="365" y="215"/>
                  </a:lnTo>
                  <a:lnTo>
                    <a:pt x="382" y="236"/>
                  </a:lnTo>
                  <a:lnTo>
                    <a:pt x="397" y="257"/>
                  </a:lnTo>
                  <a:lnTo>
                    <a:pt x="412" y="282"/>
                  </a:lnTo>
                  <a:lnTo>
                    <a:pt x="422" y="306"/>
                  </a:lnTo>
                  <a:lnTo>
                    <a:pt x="425" y="331"/>
                  </a:lnTo>
                  <a:lnTo>
                    <a:pt x="425" y="352"/>
                  </a:lnTo>
                  <a:lnTo>
                    <a:pt x="422" y="373"/>
                  </a:lnTo>
                  <a:lnTo>
                    <a:pt x="412" y="392"/>
                  </a:lnTo>
                  <a:lnTo>
                    <a:pt x="399" y="407"/>
                  </a:lnTo>
                  <a:lnTo>
                    <a:pt x="384" y="422"/>
                  </a:lnTo>
                  <a:lnTo>
                    <a:pt x="368" y="436"/>
                  </a:lnTo>
                  <a:lnTo>
                    <a:pt x="347" y="441"/>
                  </a:lnTo>
                  <a:lnTo>
                    <a:pt x="326" y="447"/>
                  </a:lnTo>
                  <a:lnTo>
                    <a:pt x="306" y="449"/>
                  </a:lnTo>
                  <a:lnTo>
                    <a:pt x="287" y="447"/>
                  </a:lnTo>
                  <a:lnTo>
                    <a:pt x="266" y="439"/>
                  </a:lnTo>
                  <a:lnTo>
                    <a:pt x="247" y="428"/>
                  </a:lnTo>
                  <a:lnTo>
                    <a:pt x="230" y="411"/>
                  </a:lnTo>
                  <a:lnTo>
                    <a:pt x="214" y="392"/>
                  </a:lnTo>
                  <a:lnTo>
                    <a:pt x="203" y="369"/>
                  </a:lnTo>
                  <a:lnTo>
                    <a:pt x="192" y="350"/>
                  </a:lnTo>
                  <a:lnTo>
                    <a:pt x="182" y="329"/>
                  </a:lnTo>
                  <a:lnTo>
                    <a:pt x="173" y="310"/>
                  </a:lnTo>
                  <a:lnTo>
                    <a:pt x="161" y="293"/>
                  </a:lnTo>
                  <a:lnTo>
                    <a:pt x="152" y="276"/>
                  </a:lnTo>
                  <a:lnTo>
                    <a:pt x="142" y="261"/>
                  </a:lnTo>
                  <a:lnTo>
                    <a:pt x="133" y="244"/>
                  </a:lnTo>
                  <a:lnTo>
                    <a:pt x="121" y="226"/>
                  </a:lnTo>
                  <a:lnTo>
                    <a:pt x="110" y="211"/>
                  </a:lnTo>
                  <a:lnTo>
                    <a:pt x="98" y="194"/>
                  </a:lnTo>
                  <a:lnTo>
                    <a:pt x="87" y="179"/>
                  </a:lnTo>
                  <a:lnTo>
                    <a:pt x="72" y="164"/>
                  </a:lnTo>
                  <a:lnTo>
                    <a:pt x="57" y="149"/>
                  </a:lnTo>
                  <a:lnTo>
                    <a:pt x="39" y="131"/>
                  </a:lnTo>
                  <a:lnTo>
                    <a:pt x="24" y="116"/>
                  </a:lnTo>
                  <a:lnTo>
                    <a:pt x="11" y="105"/>
                  </a:lnTo>
                  <a:lnTo>
                    <a:pt x="3" y="91"/>
                  </a:lnTo>
                  <a:lnTo>
                    <a:pt x="0" y="80"/>
                  </a:lnTo>
                  <a:lnTo>
                    <a:pt x="0" y="69"/>
                  </a:lnTo>
                  <a:lnTo>
                    <a:pt x="0" y="55"/>
                  </a:lnTo>
                  <a:lnTo>
                    <a:pt x="3" y="46"/>
                  </a:lnTo>
                  <a:lnTo>
                    <a:pt x="9" y="33"/>
                  </a:lnTo>
                  <a:lnTo>
                    <a:pt x="17" y="25"/>
                  </a:lnTo>
                  <a:lnTo>
                    <a:pt x="26" y="15"/>
                  </a:lnTo>
                  <a:lnTo>
                    <a:pt x="36" y="10"/>
                  </a:lnTo>
                  <a:lnTo>
                    <a:pt x="47" y="4"/>
                  </a:lnTo>
                  <a:lnTo>
                    <a:pt x="60" y="2"/>
                  </a:lnTo>
                  <a:lnTo>
                    <a:pt x="72" y="0"/>
                  </a:lnTo>
                  <a:lnTo>
                    <a:pt x="85" y="4"/>
                  </a:lnTo>
                  <a:lnTo>
                    <a:pt x="98" y="10"/>
                  </a:lnTo>
                  <a:lnTo>
                    <a:pt x="112" y="19"/>
                  </a:lnTo>
                  <a:close/>
                </a:path>
              </a:pathLst>
            </a:custGeom>
            <a:solidFill>
              <a:srgbClr val="FFFF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9908" name="Freeform 27"/>
            <p:cNvSpPr>
              <a:spLocks/>
            </p:cNvSpPr>
            <p:nvPr/>
          </p:nvSpPr>
          <p:spPr bwMode="auto">
            <a:xfrm>
              <a:off x="1296" y="1392"/>
              <a:ext cx="125" cy="202"/>
            </a:xfrm>
            <a:custGeom>
              <a:avLst/>
              <a:gdLst>
                <a:gd name="T0" fmla="*/ 0 w 257"/>
                <a:gd name="T1" fmla="*/ 0 h 502"/>
                <a:gd name="T2" fmla="*/ 0 w 257"/>
                <a:gd name="T3" fmla="*/ 0 h 502"/>
                <a:gd name="T4" fmla="*/ 0 w 257"/>
                <a:gd name="T5" fmla="*/ 0 h 502"/>
                <a:gd name="T6" fmla="*/ 0 w 257"/>
                <a:gd name="T7" fmla="*/ 0 h 502"/>
                <a:gd name="T8" fmla="*/ 0 w 257"/>
                <a:gd name="T9" fmla="*/ 0 h 502"/>
                <a:gd name="T10" fmla="*/ 0 w 257"/>
                <a:gd name="T11" fmla="*/ 0 h 502"/>
                <a:gd name="T12" fmla="*/ 0 w 257"/>
                <a:gd name="T13" fmla="*/ 0 h 502"/>
                <a:gd name="T14" fmla="*/ 0 w 257"/>
                <a:gd name="T15" fmla="*/ 0 h 502"/>
                <a:gd name="T16" fmla="*/ 0 w 257"/>
                <a:gd name="T17" fmla="*/ 0 h 502"/>
                <a:gd name="T18" fmla="*/ 0 w 257"/>
                <a:gd name="T19" fmla="*/ 0 h 502"/>
                <a:gd name="T20" fmla="*/ 0 w 257"/>
                <a:gd name="T21" fmla="*/ 0 h 502"/>
                <a:gd name="T22" fmla="*/ 0 w 257"/>
                <a:gd name="T23" fmla="*/ 0 h 502"/>
                <a:gd name="T24" fmla="*/ 0 w 257"/>
                <a:gd name="T25" fmla="*/ 0 h 502"/>
                <a:gd name="T26" fmla="*/ 0 w 257"/>
                <a:gd name="T27" fmla="*/ 0 h 502"/>
                <a:gd name="T28" fmla="*/ 0 w 257"/>
                <a:gd name="T29" fmla="*/ 0 h 502"/>
                <a:gd name="T30" fmla="*/ 0 w 257"/>
                <a:gd name="T31" fmla="*/ 0 h 502"/>
                <a:gd name="T32" fmla="*/ 0 w 257"/>
                <a:gd name="T33" fmla="*/ 0 h 502"/>
                <a:gd name="T34" fmla="*/ 0 w 257"/>
                <a:gd name="T35" fmla="*/ 0 h 502"/>
                <a:gd name="T36" fmla="*/ 0 w 257"/>
                <a:gd name="T37" fmla="*/ 0 h 502"/>
                <a:gd name="T38" fmla="*/ 0 w 257"/>
                <a:gd name="T39" fmla="*/ 0 h 502"/>
                <a:gd name="T40" fmla="*/ 0 w 257"/>
                <a:gd name="T41" fmla="*/ 0 h 502"/>
                <a:gd name="T42" fmla="*/ 0 w 257"/>
                <a:gd name="T43" fmla="*/ 0 h 502"/>
                <a:gd name="T44" fmla="*/ 0 w 257"/>
                <a:gd name="T45" fmla="*/ 0 h 502"/>
                <a:gd name="T46" fmla="*/ 0 w 257"/>
                <a:gd name="T47" fmla="*/ 0 h 502"/>
                <a:gd name="T48" fmla="*/ 0 w 257"/>
                <a:gd name="T49" fmla="*/ 0 h 502"/>
                <a:gd name="T50" fmla="*/ 0 w 257"/>
                <a:gd name="T51" fmla="*/ 0 h 502"/>
                <a:gd name="T52" fmla="*/ 0 w 257"/>
                <a:gd name="T53" fmla="*/ 0 h 502"/>
                <a:gd name="T54" fmla="*/ 0 w 257"/>
                <a:gd name="T55" fmla="*/ 0 h 502"/>
                <a:gd name="T56" fmla="*/ 0 w 257"/>
                <a:gd name="T57" fmla="*/ 0 h 502"/>
                <a:gd name="T58" fmla="*/ 0 w 257"/>
                <a:gd name="T59" fmla="*/ 0 h 502"/>
                <a:gd name="T60" fmla="*/ 0 w 257"/>
                <a:gd name="T61" fmla="*/ 0 h 502"/>
                <a:gd name="T62" fmla="*/ 0 w 257"/>
                <a:gd name="T63" fmla="*/ 0 h 502"/>
                <a:gd name="T64" fmla="*/ 0 w 257"/>
                <a:gd name="T65" fmla="*/ 0 h 502"/>
                <a:gd name="T66" fmla="*/ 0 w 257"/>
                <a:gd name="T67" fmla="*/ 0 h 502"/>
                <a:gd name="T68" fmla="*/ 0 w 257"/>
                <a:gd name="T69" fmla="*/ 0 h 502"/>
                <a:gd name="T70" fmla="*/ 0 w 257"/>
                <a:gd name="T71" fmla="*/ 0 h 502"/>
                <a:gd name="T72" fmla="*/ 0 w 257"/>
                <a:gd name="T73" fmla="*/ 0 h 502"/>
                <a:gd name="T74" fmla="*/ 0 w 257"/>
                <a:gd name="T75" fmla="*/ 0 h 502"/>
                <a:gd name="T76" fmla="*/ 0 w 257"/>
                <a:gd name="T77" fmla="*/ 0 h 5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7"/>
                <a:gd name="T118" fmla="*/ 0 h 502"/>
                <a:gd name="T119" fmla="*/ 257 w 257"/>
                <a:gd name="T120" fmla="*/ 502 h 5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7" h="502">
                  <a:moveTo>
                    <a:pt x="108" y="65"/>
                  </a:moveTo>
                  <a:lnTo>
                    <a:pt x="101" y="48"/>
                  </a:lnTo>
                  <a:lnTo>
                    <a:pt x="99" y="32"/>
                  </a:lnTo>
                  <a:lnTo>
                    <a:pt x="101" y="21"/>
                  </a:lnTo>
                  <a:lnTo>
                    <a:pt x="107" y="13"/>
                  </a:lnTo>
                  <a:lnTo>
                    <a:pt x="116" y="6"/>
                  </a:lnTo>
                  <a:lnTo>
                    <a:pt x="127" y="2"/>
                  </a:lnTo>
                  <a:lnTo>
                    <a:pt x="143" y="0"/>
                  </a:lnTo>
                  <a:lnTo>
                    <a:pt x="160" y="2"/>
                  </a:lnTo>
                  <a:lnTo>
                    <a:pt x="177" y="4"/>
                  </a:lnTo>
                  <a:lnTo>
                    <a:pt x="192" y="11"/>
                  </a:lnTo>
                  <a:lnTo>
                    <a:pt x="207" y="19"/>
                  </a:lnTo>
                  <a:lnTo>
                    <a:pt x="222" y="29"/>
                  </a:lnTo>
                  <a:lnTo>
                    <a:pt x="234" y="40"/>
                  </a:lnTo>
                  <a:lnTo>
                    <a:pt x="243" y="55"/>
                  </a:lnTo>
                  <a:lnTo>
                    <a:pt x="251" y="70"/>
                  </a:lnTo>
                  <a:lnTo>
                    <a:pt x="253" y="91"/>
                  </a:lnTo>
                  <a:lnTo>
                    <a:pt x="253" y="110"/>
                  </a:lnTo>
                  <a:lnTo>
                    <a:pt x="253" y="131"/>
                  </a:lnTo>
                  <a:lnTo>
                    <a:pt x="253" y="150"/>
                  </a:lnTo>
                  <a:lnTo>
                    <a:pt x="255" y="171"/>
                  </a:lnTo>
                  <a:lnTo>
                    <a:pt x="255" y="192"/>
                  </a:lnTo>
                  <a:lnTo>
                    <a:pt x="257" y="213"/>
                  </a:lnTo>
                  <a:lnTo>
                    <a:pt x="257" y="232"/>
                  </a:lnTo>
                  <a:lnTo>
                    <a:pt x="257" y="253"/>
                  </a:lnTo>
                  <a:lnTo>
                    <a:pt x="257" y="272"/>
                  </a:lnTo>
                  <a:lnTo>
                    <a:pt x="257" y="293"/>
                  </a:lnTo>
                  <a:lnTo>
                    <a:pt x="255" y="312"/>
                  </a:lnTo>
                  <a:lnTo>
                    <a:pt x="253" y="333"/>
                  </a:lnTo>
                  <a:lnTo>
                    <a:pt x="251" y="352"/>
                  </a:lnTo>
                  <a:lnTo>
                    <a:pt x="247" y="371"/>
                  </a:lnTo>
                  <a:lnTo>
                    <a:pt x="243" y="392"/>
                  </a:lnTo>
                  <a:lnTo>
                    <a:pt x="240" y="412"/>
                  </a:lnTo>
                  <a:lnTo>
                    <a:pt x="228" y="437"/>
                  </a:lnTo>
                  <a:lnTo>
                    <a:pt x="215" y="458"/>
                  </a:lnTo>
                  <a:lnTo>
                    <a:pt x="198" y="475"/>
                  </a:lnTo>
                  <a:lnTo>
                    <a:pt x="179" y="489"/>
                  </a:lnTo>
                  <a:lnTo>
                    <a:pt x="158" y="498"/>
                  </a:lnTo>
                  <a:lnTo>
                    <a:pt x="137" y="502"/>
                  </a:lnTo>
                  <a:lnTo>
                    <a:pt x="114" y="502"/>
                  </a:lnTo>
                  <a:lnTo>
                    <a:pt x="93" y="500"/>
                  </a:lnTo>
                  <a:lnTo>
                    <a:pt x="70" y="490"/>
                  </a:lnTo>
                  <a:lnTo>
                    <a:pt x="51" y="481"/>
                  </a:lnTo>
                  <a:lnTo>
                    <a:pt x="34" y="466"/>
                  </a:lnTo>
                  <a:lnTo>
                    <a:pt x="21" y="451"/>
                  </a:lnTo>
                  <a:lnTo>
                    <a:pt x="10" y="430"/>
                  </a:lnTo>
                  <a:lnTo>
                    <a:pt x="2" y="407"/>
                  </a:lnTo>
                  <a:lnTo>
                    <a:pt x="0" y="380"/>
                  </a:lnTo>
                  <a:lnTo>
                    <a:pt x="6" y="354"/>
                  </a:lnTo>
                  <a:lnTo>
                    <a:pt x="8" y="342"/>
                  </a:lnTo>
                  <a:lnTo>
                    <a:pt x="11" y="329"/>
                  </a:lnTo>
                  <a:lnTo>
                    <a:pt x="15" y="317"/>
                  </a:lnTo>
                  <a:lnTo>
                    <a:pt x="21" y="306"/>
                  </a:lnTo>
                  <a:lnTo>
                    <a:pt x="25" y="293"/>
                  </a:lnTo>
                  <a:lnTo>
                    <a:pt x="30" y="283"/>
                  </a:lnTo>
                  <a:lnTo>
                    <a:pt x="36" y="272"/>
                  </a:lnTo>
                  <a:lnTo>
                    <a:pt x="42" y="262"/>
                  </a:lnTo>
                  <a:lnTo>
                    <a:pt x="48" y="249"/>
                  </a:lnTo>
                  <a:lnTo>
                    <a:pt x="53" y="240"/>
                  </a:lnTo>
                  <a:lnTo>
                    <a:pt x="59" y="228"/>
                  </a:lnTo>
                  <a:lnTo>
                    <a:pt x="65" y="219"/>
                  </a:lnTo>
                  <a:lnTo>
                    <a:pt x="69" y="205"/>
                  </a:lnTo>
                  <a:lnTo>
                    <a:pt x="74" y="196"/>
                  </a:lnTo>
                  <a:lnTo>
                    <a:pt x="78" y="184"/>
                  </a:lnTo>
                  <a:lnTo>
                    <a:pt x="84" y="175"/>
                  </a:lnTo>
                  <a:lnTo>
                    <a:pt x="86" y="163"/>
                  </a:lnTo>
                  <a:lnTo>
                    <a:pt x="89" y="152"/>
                  </a:lnTo>
                  <a:lnTo>
                    <a:pt x="89" y="143"/>
                  </a:lnTo>
                  <a:lnTo>
                    <a:pt x="91" y="133"/>
                  </a:lnTo>
                  <a:lnTo>
                    <a:pt x="91" y="120"/>
                  </a:lnTo>
                  <a:lnTo>
                    <a:pt x="93" y="110"/>
                  </a:lnTo>
                  <a:lnTo>
                    <a:pt x="95" y="101"/>
                  </a:lnTo>
                  <a:lnTo>
                    <a:pt x="99" y="91"/>
                  </a:lnTo>
                  <a:lnTo>
                    <a:pt x="99" y="86"/>
                  </a:lnTo>
                  <a:lnTo>
                    <a:pt x="101" y="80"/>
                  </a:lnTo>
                  <a:lnTo>
                    <a:pt x="105" y="72"/>
                  </a:lnTo>
                  <a:lnTo>
                    <a:pt x="108" y="65"/>
                  </a:lnTo>
                  <a:close/>
                </a:path>
              </a:pathLst>
            </a:custGeom>
            <a:solidFill>
              <a:srgbClr val="FFFF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9909" name="Freeform 28"/>
            <p:cNvSpPr>
              <a:spLocks/>
            </p:cNvSpPr>
            <p:nvPr/>
          </p:nvSpPr>
          <p:spPr bwMode="auto">
            <a:xfrm>
              <a:off x="1632" y="1632"/>
              <a:ext cx="190" cy="149"/>
            </a:xfrm>
            <a:custGeom>
              <a:avLst/>
              <a:gdLst>
                <a:gd name="T0" fmla="*/ 0 w 388"/>
                <a:gd name="T1" fmla="*/ 0 h 370"/>
                <a:gd name="T2" fmla="*/ 0 w 388"/>
                <a:gd name="T3" fmla="*/ 0 h 370"/>
                <a:gd name="T4" fmla="*/ 0 w 388"/>
                <a:gd name="T5" fmla="*/ 0 h 370"/>
                <a:gd name="T6" fmla="*/ 0 w 388"/>
                <a:gd name="T7" fmla="*/ 0 h 370"/>
                <a:gd name="T8" fmla="*/ 0 w 388"/>
                <a:gd name="T9" fmla="*/ 0 h 370"/>
                <a:gd name="T10" fmla="*/ 0 w 388"/>
                <a:gd name="T11" fmla="*/ 0 h 370"/>
                <a:gd name="T12" fmla="*/ 0 w 388"/>
                <a:gd name="T13" fmla="*/ 0 h 370"/>
                <a:gd name="T14" fmla="*/ 0 w 388"/>
                <a:gd name="T15" fmla="*/ 0 h 370"/>
                <a:gd name="T16" fmla="*/ 0 w 388"/>
                <a:gd name="T17" fmla="*/ 0 h 370"/>
                <a:gd name="T18" fmla="*/ 0 w 388"/>
                <a:gd name="T19" fmla="*/ 0 h 370"/>
                <a:gd name="T20" fmla="*/ 0 w 388"/>
                <a:gd name="T21" fmla="*/ 0 h 370"/>
                <a:gd name="T22" fmla="*/ 0 w 388"/>
                <a:gd name="T23" fmla="*/ 0 h 370"/>
                <a:gd name="T24" fmla="*/ 0 w 388"/>
                <a:gd name="T25" fmla="*/ 0 h 370"/>
                <a:gd name="T26" fmla="*/ 0 w 388"/>
                <a:gd name="T27" fmla="*/ 0 h 370"/>
                <a:gd name="T28" fmla="*/ 0 w 388"/>
                <a:gd name="T29" fmla="*/ 0 h 370"/>
                <a:gd name="T30" fmla="*/ 0 w 388"/>
                <a:gd name="T31" fmla="*/ 0 h 370"/>
                <a:gd name="T32" fmla="*/ 0 w 388"/>
                <a:gd name="T33" fmla="*/ 0 h 370"/>
                <a:gd name="T34" fmla="*/ 0 w 388"/>
                <a:gd name="T35" fmla="*/ 0 h 370"/>
                <a:gd name="T36" fmla="*/ 0 w 388"/>
                <a:gd name="T37" fmla="*/ 0 h 370"/>
                <a:gd name="T38" fmla="*/ 0 w 388"/>
                <a:gd name="T39" fmla="*/ 0 h 370"/>
                <a:gd name="T40" fmla="*/ 0 w 388"/>
                <a:gd name="T41" fmla="*/ 0 h 370"/>
                <a:gd name="T42" fmla="*/ 0 w 388"/>
                <a:gd name="T43" fmla="*/ 0 h 370"/>
                <a:gd name="T44" fmla="*/ 0 w 388"/>
                <a:gd name="T45" fmla="*/ 0 h 370"/>
                <a:gd name="T46" fmla="*/ 0 w 388"/>
                <a:gd name="T47" fmla="*/ 0 h 370"/>
                <a:gd name="T48" fmla="*/ 0 w 388"/>
                <a:gd name="T49" fmla="*/ 0 h 370"/>
                <a:gd name="T50" fmla="*/ 0 w 388"/>
                <a:gd name="T51" fmla="*/ 0 h 370"/>
                <a:gd name="T52" fmla="*/ 0 w 388"/>
                <a:gd name="T53" fmla="*/ 0 h 370"/>
                <a:gd name="T54" fmla="*/ 0 w 388"/>
                <a:gd name="T55" fmla="*/ 0 h 370"/>
                <a:gd name="T56" fmla="*/ 0 w 388"/>
                <a:gd name="T57" fmla="*/ 0 h 370"/>
                <a:gd name="T58" fmla="*/ 0 w 388"/>
                <a:gd name="T59" fmla="*/ 0 h 370"/>
                <a:gd name="T60" fmla="*/ 0 w 388"/>
                <a:gd name="T61" fmla="*/ 0 h 370"/>
                <a:gd name="T62" fmla="*/ 0 w 388"/>
                <a:gd name="T63" fmla="*/ 0 h 370"/>
                <a:gd name="T64" fmla="*/ 0 w 388"/>
                <a:gd name="T65" fmla="*/ 0 h 37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8"/>
                <a:gd name="T100" fmla="*/ 0 h 370"/>
                <a:gd name="T101" fmla="*/ 388 w 388"/>
                <a:gd name="T102" fmla="*/ 370 h 37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8" h="370">
                  <a:moveTo>
                    <a:pt x="372" y="99"/>
                  </a:moveTo>
                  <a:lnTo>
                    <a:pt x="361" y="116"/>
                  </a:lnTo>
                  <a:lnTo>
                    <a:pt x="350" y="131"/>
                  </a:lnTo>
                  <a:lnTo>
                    <a:pt x="338" y="148"/>
                  </a:lnTo>
                  <a:lnTo>
                    <a:pt x="329" y="163"/>
                  </a:lnTo>
                  <a:lnTo>
                    <a:pt x="319" y="178"/>
                  </a:lnTo>
                  <a:lnTo>
                    <a:pt x="314" y="194"/>
                  </a:lnTo>
                  <a:lnTo>
                    <a:pt x="302" y="209"/>
                  </a:lnTo>
                  <a:lnTo>
                    <a:pt x="296" y="224"/>
                  </a:lnTo>
                  <a:lnTo>
                    <a:pt x="285" y="237"/>
                  </a:lnTo>
                  <a:lnTo>
                    <a:pt x="277" y="253"/>
                  </a:lnTo>
                  <a:lnTo>
                    <a:pt x="268" y="266"/>
                  </a:lnTo>
                  <a:lnTo>
                    <a:pt x="258" y="281"/>
                  </a:lnTo>
                  <a:lnTo>
                    <a:pt x="247" y="294"/>
                  </a:lnTo>
                  <a:lnTo>
                    <a:pt x="236" y="310"/>
                  </a:lnTo>
                  <a:lnTo>
                    <a:pt x="220" y="323"/>
                  </a:lnTo>
                  <a:lnTo>
                    <a:pt x="207" y="336"/>
                  </a:lnTo>
                  <a:lnTo>
                    <a:pt x="184" y="353"/>
                  </a:lnTo>
                  <a:lnTo>
                    <a:pt x="160" y="365"/>
                  </a:lnTo>
                  <a:lnTo>
                    <a:pt x="137" y="370"/>
                  </a:lnTo>
                  <a:lnTo>
                    <a:pt x="114" y="370"/>
                  </a:lnTo>
                  <a:lnTo>
                    <a:pt x="91" y="367"/>
                  </a:lnTo>
                  <a:lnTo>
                    <a:pt x="70" y="357"/>
                  </a:lnTo>
                  <a:lnTo>
                    <a:pt x="51" y="344"/>
                  </a:lnTo>
                  <a:lnTo>
                    <a:pt x="36" y="331"/>
                  </a:lnTo>
                  <a:lnTo>
                    <a:pt x="21" y="310"/>
                  </a:lnTo>
                  <a:lnTo>
                    <a:pt x="9" y="291"/>
                  </a:lnTo>
                  <a:lnTo>
                    <a:pt x="2" y="270"/>
                  </a:lnTo>
                  <a:lnTo>
                    <a:pt x="0" y="247"/>
                  </a:lnTo>
                  <a:lnTo>
                    <a:pt x="2" y="222"/>
                  </a:lnTo>
                  <a:lnTo>
                    <a:pt x="9" y="199"/>
                  </a:lnTo>
                  <a:lnTo>
                    <a:pt x="21" y="177"/>
                  </a:lnTo>
                  <a:lnTo>
                    <a:pt x="42" y="158"/>
                  </a:lnTo>
                  <a:lnTo>
                    <a:pt x="55" y="144"/>
                  </a:lnTo>
                  <a:lnTo>
                    <a:pt x="70" y="135"/>
                  </a:lnTo>
                  <a:lnTo>
                    <a:pt x="85" y="125"/>
                  </a:lnTo>
                  <a:lnTo>
                    <a:pt x="101" y="118"/>
                  </a:lnTo>
                  <a:lnTo>
                    <a:pt x="116" y="110"/>
                  </a:lnTo>
                  <a:lnTo>
                    <a:pt x="133" y="106"/>
                  </a:lnTo>
                  <a:lnTo>
                    <a:pt x="148" y="99"/>
                  </a:lnTo>
                  <a:lnTo>
                    <a:pt x="165" y="95"/>
                  </a:lnTo>
                  <a:lnTo>
                    <a:pt x="179" y="89"/>
                  </a:lnTo>
                  <a:lnTo>
                    <a:pt x="194" y="82"/>
                  </a:lnTo>
                  <a:lnTo>
                    <a:pt x="209" y="74"/>
                  </a:lnTo>
                  <a:lnTo>
                    <a:pt x="224" y="68"/>
                  </a:lnTo>
                  <a:lnTo>
                    <a:pt x="238" y="57"/>
                  </a:lnTo>
                  <a:lnTo>
                    <a:pt x="253" y="47"/>
                  </a:lnTo>
                  <a:lnTo>
                    <a:pt x="266" y="36"/>
                  </a:lnTo>
                  <a:lnTo>
                    <a:pt x="279" y="23"/>
                  </a:lnTo>
                  <a:lnTo>
                    <a:pt x="289" y="11"/>
                  </a:lnTo>
                  <a:lnTo>
                    <a:pt x="300" y="4"/>
                  </a:lnTo>
                  <a:lnTo>
                    <a:pt x="310" y="0"/>
                  </a:lnTo>
                  <a:lnTo>
                    <a:pt x="323" y="0"/>
                  </a:lnTo>
                  <a:lnTo>
                    <a:pt x="333" y="0"/>
                  </a:lnTo>
                  <a:lnTo>
                    <a:pt x="344" y="2"/>
                  </a:lnTo>
                  <a:lnTo>
                    <a:pt x="353" y="5"/>
                  </a:lnTo>
                  <a:lnTo>
                    <a:pt x="365" y="13"/>
                  </a:lnTo>
                  <a:lnTo>
                    <a:pt x="372" y="21"/>
                  </a:lnTo>
                  <a:lnTo>
                    <a:pt x="378" y="30"/>
                  </a:lnTo>
                  <a:lnTo>
                    <a:pt x="384" y="40"/>
                  </a:lnTo>
                  <a:lnTo>
                    <a:pt x="388" y="51"/>
                  </a:lnTo>
                  <a:lnTo>
                    <a:pt x="388" y="63"/>
                  </a:lnTo>
                  <a:lnTo>
                    <a:pt x="386" y="74"/>
                  </a:lnTo>
                  <a:lnTo>
                    <a:pt x="380" y="87"/>
                  </a:lnTo>
                  <a:lnTo>
                    <a:pt x="372" y="99"/>
                  </a:lnTo>
                  <a:close/>
                </a:path>
              </a:pathLst>
            </a:custGeom>
            <a:solidFill>
              <a:srgbClr val="FFFF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9910" name="Freeform 29"/>
            <p:cNvSpPr>
              <a:spLocks/>
            </p:cNvSpPr>
            <p:nvPr/>
          </p:nvSpPr>
          <p:spPr bwMode="auto">
            <a:xfrm>
              <a:off x="1728" y="2064"/>
              <a:ext cx="278" cy="134"/>
            </a:xfrm>
            <a:custGeom>
              <a:avLst/>
              <a:gdLst>
                <a:gd name="T0" fmla="*/ 0 w 570"/>
                <a:gd name="T1" fmla="*/ 0 h 335"/>
                <a:gd name="T2" fmla="*/ 0 w 570"/>
                <a:gd name="T3" fmla="*/ 0 h 335"/>
                <a:gd name="T4" fmla="*/ 0 w 570"/>
                <a:gd name="T5" fmla="*/ 0 h 335"/>
                <a:gd name="T6" fmla="*/ 0 w 570"/>
                <a:gd name="T7" fmla="*/ 0 h 335"/>
                <a:gd name="T8" fmla="*/ 0 w 570"/>
                <a:gd name="T9" fmla="*/ 0 h 335"/>
                <a:gd name="T10" fmla="*/ 0 w 570"/>
                <a:gd name="T11" fmla="*/ 0 h 335"/>
                <a:gd name="T12" fmla="*/ 0 w 570"/>
                <a:gd name="T13" fmla="*/ 0 h 335"/>
                <a:gd name="T14" fmla="*/ 0 w 570"/>
                <a:gd name="T15" fmla="*/ 0 h 335"/>
                <a:gd name="T16" fmla="*/ 0 w 570"/>
                <a:gd name="T17" fmla="*/ 0 h 335"/>
                <a:gd name="T18" fmla="*/ 0 w 570"/>
                <a:gd name="T19" fmla="*/ 0 h 335"/>
                <a:gd name="T20" fmla="*/ 0 w 570"/>
                <a:gd name="T21" fmla="*/ 0 h 335"/>
                <a:gd name="T22" fmla="*/ 0 w 570"/>
                <a:gd name="T23" fmla="*/ 0 h 335"/>
                <a:gd name="T24" fmla="*/ 0 w 570"/>
                <a:gd name="T25" fmla="*/ 0 h 335"/>
                <a:gd name="T26" fmla="*/ 0 w 570"/>
                <a:gd name="T27" fmla="*/ 0 h 335"/>
                <a:gd name="T28" fmla="*/ 0 w 570"/>
                <a:gd name="T29" fmla="*/ 0 h 335"/>
                <a:gd name="T30" fmla="*/ 0 w 570"/>
                <a:gd name="T31" fmla="*/ 0 h 335"/>
                <a:gd name="T32" fmla="*/ 0 w 570"/>
                <a:gd name="T33" fmla="*/ 0 h 335"/>
                <a:gd name="T34" fmla="*/ 0 w 570"/>
                <a:gd name="T35" fmla="*/ 0 h 335"/>
                <a:gd name="T36" fmla="*/ 0 w 570"/>
                <a:gd name="T37" fmla="*/ 0 h 335"/>
                <a:gd name="T38" fmla="*/ 0 w 570"/>
                <a:gd name="T39" fmla="*/ 0 h 335"/>
                <a:gd name="T40" fmla="*/ 0 w 570"/>
                <a:gd name="T41" fmla="*/ 0 h 335"/>
                <a:gd name="T42" fmla="*/ 0 w 570"/>
                <a:gd name="T43" fmla="*/ 0 h 335"/>
                <a:gd name="T44" fmla="*/ 0 w 570"/>
                <a:gd name="T45" fmla="*/ 0 h 335"/>
                <a:gd name="T46" fmla="*/ 0 w 570"/>
                <a:gd name="T47" fmla="*/ 0 h 335"/>
                <a:gd name="T48" fmla="*/ 0 w 570"/>
                <a:gd name="T49" fmla="*/ 0 h 335"/>
                <a:gd name="T50" fmla="*/ 0 w 570"/>
                <a:gd name="T51" fmla="*/ 0 h 335"/>
                <a:gd name="T52" fmla="*/ 0 w 570"/>
                <a:gd name="T53" fmla="*/ 0 h 335"/>
                <a:gd name="T54" fmla="*/ 0 w 570"/>
                <a:gd name="T55" fmla="*/ 0 h 335"/>
                <a:gd name="T56" fmla="*/ 0 w 570"/>
                <a:gd name="T57" fmla="*/ 0 h 335"/>
                <a:gd name="T58" fmla="*/ 0 w 570"/>
                <a:gd name="T59" fmla="*/ 0 h 335"/>
                <a:gd name="T60" fmla="*/ 0 w 570"/>
                <a:gd name="T61" fmla="*/ 0 h 335"/>
                <a:gd name="T62" fmla="*/ 0 w 570"/>
                <a:gd name="T63" fmla="*/ 0 h 335"/>
                <a:gd name="T64" fmla="*/ 0 w 570"/>
                <a:gd name="T65" fmla="*/ 0 h 33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70"/>
                <a:gd name="T100" fmla="*/ 0 h 335"/>
                <a:gd name="T101" fmla="*/ 570 w 570"/>
                <a:gd name="T102" fmla="*/ 335 h 33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70" h="335">
                  <a:moveTo>
                    <a:pt x="507" y="192"/>
                  </a:moveTo>
                  <a:lnTo>
                    <a:pt x="483" y="201"/>
                  </a:lnTo>
                  <a:lnTo>
                    <a:pt x="460" y="211"/>
                  </a:lnTo>
                  <a:lnTo>
                    <a:pt x="439" y="220"/>
                  </a:lnTo>
                  <a:lnTo>
                    <a:pt x="420" y="230"/>
                  </a:lnTo>
                  <a:lnTo>
                    <a:pt x="399" y="239"/>
                  </a:lnTo>
                  <a:lnTo>
                    <a:pt x="382" y="249"/>
                  </a:lnTo>
                  <a:lnTo>
                    <a:pt x="361" y="258"/>
                  </a:lnTo>
                  <a:lnTo>
                    <a:pt x="344" y="268"/>
                  </a:lnTo>
                  <a:lnTo>
                    <a:pt x="325" y="277"/>
                  </a:lnTo>
                  <a:lnTo>
                    <a:pt x="306" y="285"/>
                  </a:lnTo>
                  <a:lnTo>
                    <a:pt x="287" y="295"/>
                  </a:lnTo>
                  <a:lnTo>
                    <a:pt x="268" y="302"/>
                  </a:lnTo>
                  <a:lnTo>
                    <a:pt x="245" y="310"/>
                  </a:lnTo>
                  <a:lnTo>
                    <a:pt x="224" y="317"/>
                  </a:lnTo>
                  <a:lnTo>
                    <a:pt x="201" y="325"/>
                  </a:lnTo>
                  <a:lnTo>
                    <a:pt x="177" y="333"/>
                  </a:lnTo>
                  <a:lnTo>
                    <a:pt x="140" y="335"/>
                  </a:lnTo>
                  <a:lnTo>
                    <a:pt x="110" y="333"/>
                  </a:lnTo>
                  <a:lnTo>
                    <a:pt x="83" y="323"/>
                  </a:lnTo>
                  <a:lnTo>
                    <a:pt x="59" y="310"/>
                  </a:lnTo>
                  <a:lnTo>
                    <a:pt x="40" y="291"/>
                  </a:lnTo>
                  <a:lnTo>
                    <a:pt x="23" y="270"/>
                  </a:lnTo>
                  <a:lnTo>
                    <a:pt x="9" y="245"/>
                  </a:lnTo>
                  <a:lnTo>
                    <a:pt x="4" y="220"/>
                  </a:lnTo>
                  <a:lnTo>
                    <a:pt x="0" y="194"/>
                  </a:lnTo>
                  <a:lnTo>
                    <a:pt x="0" y="165"/>
                  </a:lnTo>
                  <a:lnTo>
                    <a:pt x="7" y="139"/>
                  </a:lnTo>
                  <a:lnTo>
                    <a:pt x="17" y="116"/>
                  </a:lnTo>
                  <a:lnTo>
                    <a:pt x="32" y="93"/>
                  </a:lnTo>
                  <a:lnTo>
                    <a:pt x="55" y="76"/>
                  </a:lnTo>
                  <a:lnTo>
                    <a:pt x="81" y="61"/>
                  </a:lnTo>
                  <a:lnTo>
                    <a:pt x="114" y="51"/>
                  </a:lnTo>
                  <a:lnTo>
                    <a:pt x="137" y="46"/>
                  </a:lnTo>
                  <a:lnTo>
                    <a:pt x="159" y="42"/>
                  </a:lnTo>
                  <a:lnTo>
                    <a:pt x="180" y="38"/>
                  </a:lnTo>
                  <a:lnTo>
                    <a:pt x="201" y="38"/>
                  </a:lnTo>
                  <a:lnTo>
                    <a:pt x="220" y="34"/>
                  </a:lnTo>
                  <a:lnTo>
                    <a:pt x="241" y="34"/>
                  </a:lnTo>
                  <a:lnTo>
                    <a:pt x="260" y="34"/>
                  </a:lnTo>
                  <a:lnTo>
                    <a:pt x="279" y="34"/>
                  </a:lnTo>
                  <a:lnTo>
                    <a:pt x="298" y="34"/>
                  </a:lnTo>
                  <a:lnTo>
                    <a:pt x="315" y="32"/>
                  </a:lnTo>
                  <a:lnTo>
                    <a:pt x="334" y="30"/>
                  </a:lnTo>
                  <a:lnTo>
                    <a:pt x="355" y="30"/>
                  </a:lnTo>
                  <a:lnTo>
                    <a:pt x="374" y="25"/>
                  </a:lnTo>
                  <a:lnTo>
                    <a:pt x="393" y="23"/>
                  </a:lnTo>
                  <a:lnTo>
                    <a:pt x="412" y="15"/>
                  </a:lnTo>
                  <a:lnTo>
                    <a:pt x="435" y="9"/>
                  </a:lnTo>
                  <a:lnTo>
                    <a:pt x="456" y="4"/>
                  </a:lnTo>
                  <a:lnTo>
                    <a:pt x="479" y="0"/>
                  </a:lnTo>
                  <a:lnTo>
                    <a:pt x="498" y="4"/>
                  </a:lnTo>
                  <a:lnTo>
                    <a:pt x="515" y="9"/>
                  </a:lnTo>
                  <a:lnTo>
                    <a:pt x="530" y="19"/>
                  </a:lnTo>
                  <a:lnTo>
                    <a:pt x="543" y="32"/>
                  </a:lnTo>
                  <a:lnTo>
                    <a:pt x="555" y="47"/>
                  </a:lnTo>
                  <a:lnTo>
                    <a:pt x="564" y="65"/>
                  </a:lnTo>
                  <a:lnTo>
                    <a:pt x="568" y="82"/>
                  </a:lnTo>
                  <a:lnTo>
                    <a:pt x="570" y="99"/>
                  </a:lnTo>
                  <a:lnTo>
                    <a:pt x="568" y="118"/>
                  </a:lnTo>
                  <a:lnTo>
                    <a:pt x="564" y="135"/>
                  </a:lnTo>
                  <a:lnTo>
                    <a:pt x="555" y="152"/>
                  </a:lnTo>
                  <a:lnTo>
                    <a:pt x="543" y="167"/>
                  </a:lnTo>
                  <a:lnTo>
                    <a:pt x="526" y="181"/>
                  </a:lnTo>
                  <a:lnTo>
                    <a:pt x="507" y="192"/>
                  </a:lnTo>
                  <a:close/>
                </a:path>
              </a:pathLst>
            </a:custGeom>
            <a:solidFill>
              <a:srgbClr val="FFFF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9911" name="Freeform 30"/>
            <p:cNvSpPr>
              <a:spLocks/>
            </p:cNvSpPr>
            <p:nvPr/>
          </p:nvSpPr>
          <p:spPr bwMode="auto">
            <a:xfrm>
              <a:off x="556" y="2107"/>
              <a:ext cx="243" cy="161"/>
            </a:xfrm>
            <a:custGeom>
              <a:avLst/>
              <a:gdLst>
                <a:gd name="T0" fmla="*/ 0 w 498"/>
                <a:gd name="T1" fmla="*/ 0 h 399"/>
                <a:gd name="T2" fmla="*/ 0 w 498"/>
                <a:gd name="T3" fmla="*/ 0 h 399"/>
                <a:gd name="T4" fmla="*/ 0 w 498"/>
                <a:gd name="T5" fmla="*/ 0 h 399"/>
                <a:gd name="T6" fmla="*/ 0 w 498"/>
                <a:gd name="T7" fmla="*/ 0 h 399"/>
                <a:gd name="T8" fmla="*/ 0 w 498"/>
                <a:gd name="T9" fmla="*/ 0 h 399"/>
                <a:gd name="T10" fmla="*/ 0 w 498"/>
                <a:gd name="T11" fmla="*/ 0 h 399"/>
                <a:gd name="T12" fmla="*/ 0 w 498"/>
                <a:gd name="T13" fmla="*/ 0 h 399"/>
                <a:gd name="T14" fmla="*/ 0 w 498"/>
                <a:gd name="T15" fmla="*/ 0 h 399"/>
                <a:gd name="T16" fmla="*/ 0 w 498"/>
                <a:gd name="T17" fmla="*/ 0 h 399"/>
                <a:gd name="T18" fmla="*/ 0 w 498"/>
                <a:gd name="T19" fmla="*/ 0 h 399"/>
                <a:gd name="T20" fmla="*/ 0 w 498"/>
                <a:gd name="T21" fmla="*/ 0 h 399"/>
                <a:gd name="T22" fmla="*/ 0 w 498"/>
                <a:gd name="T23" fmla="*/ 0 h 399"/>
                <a:gd name="T24" fmla="*/ 0 w 498"/>
                <a:gd name="T25" fmla="*/ 0 h 399"/>
                <a:gd name="T26" fmla="*/ 0 w 498"/>
                <a:gd name="T27" fmla="*/ 0 h 399"/>
                <a:gd name="T28" fmla="*/ 0 w 498"/>
                <a:gd name="T29" fmla="*/ 0 h 399"/>
                <a:gd name="T30" fmla="*/ 0 w 498"/>
                <a:gd name="T31" fmla="*/ 0 h 399"/>
                <a:gd name="T32" fmla="*/ 0 w 498"/>
                <a:gd name="T33" fmla="*/ 0 h 399"/>
                <a:gd name="T34" fmla="*/ 0 w 498"/>
                <a:gd name="T35" fmla="*/ 0 h 399"/>
                <a:gd name="T36" fmla="*/ 0 w 498"/>
                <a:gd name="T37" fmla="*/ 0 h 399"/>
                <a:gd name="T38" fmla="*/ 0 w 498"/>
                <a:gd name="T39" fmla="*/ 0 h 399"/>
                <a:gd name="T40" fmla="*/ 0 w 498"/>
                <a:gd name="T41" fmla="*/ 0 h 399"/>
                <a:gd name="T42" fmla="*/ 0 w 498"/>
                <a:gd name="T43" fmla="*/ 0 h 399"/>
                <a:gd name="T44" fmla="*/ 0 w 498"/>
                <a:gd name="T45" fmla="*/ 0 h 399"/>
                <a:gd name="T46" fmla="*/ 0 w 498"/>
                <a:gd name="T47" fmla="*/ 0 h 399"/>
                <a:gd name="T48" fmla="*/ 0 w 498"/>
                <a:gd name="T49" fmla="*/ 0 h 399"/>
                <a:gd name="T50" fmla="*/ 0 w 498"/>
                <a:gd name="T51" fmla="*/ 0 h 399"/>
                <a:gd name="T52" fmla="*/ 0 w 498"/>
                <a:gd name="T53" fmla="*/ 0 h 399"/>
                <a:gd name="T54" fmla="*/ 0 w 498"/>
                <a:gd name="T55" fmla="*/ 0 h 399"/>
                <a:gd name="T56" fmla="*/ 0 w 498"/>
                <a:gd name="T57" fmla="*/ 0 h 399"/>
                <a:gd name="T58" fmla="*/ 0 w 498"/>
                <a:gd name="T59" fmla="*/ 0 h 399"/>
                <a:gd name="T60" fmla="*/ 0 w 498"/>
                <a:gd name="T61" fmla="*/ 0 h 399"/>
                <a:gd name="T62" fmla="*/ 0 w 498"/>
                <a:gd name="T63" fmla="*/ 0 h 399"/>
                <a:gd name="T64" fmla="*/ 0 w 498"/>
                <a:gd name="T65" fmla="*/ 0 h 399"/>
                <a:gd name="T66" fmla="*/ 0 w 498"/>
                <a:gd name="T67" fmla="*/ 0 h 399"/>
                <a:gd name="T68" fmla="*/ 0 w 498"/>
                <a:gd name="T69" fmla="*/ 0 h 399"/>
                <a:gd name="T70" fmla="*/ 0 w 498"/>
                <a:gd name="T71" fmla="*/ 0 h 399"/>
                <a:gd name="T72" fmla="*/ 0 w 498"/>
                <a:gd name="T73" fmla="*/ 0 h 399"/>
                <a:gd name="T74" fmla="*/ 0 w 498"/>
                <a:gd name="T75" fmla="*/ 0 h 399"/>
                <a:gd name="T76" fmla="*/ 0 w 498"/>
                <a:gd name="T77" fmla="*/ 0 h 399"/>
                <a:gd name="T78" fmla="*/ 0 w 498"/>
                <a:gd name="T79" fmla="*/ 0 h 399"/>
                <a:gd name="T80" fmla="*/ 0 w 498"/>
                <a:gd name="T81" fmla="*/ 0 h 399"/>
                <a:gd name="T82" fmla="*/ 0 w 498"/>
                <a:gd name="T83" fmla="*/ 0 h 399"/>
                <a:gd name="T84" fmla="*/ 0 w 498"/>
                <a:gd name="T85" fmla="*/ 0 h 399"/>
                <a:gd name="T86" fmla="*/ 0 w 498"/>
                <a:gd name="T87" fmla="*/ 0 h 399"/>
                <a:gd name="T88" fmla="*/ 0 w 498"/>
                <a:gd name="T89" fmla="*/ 0 h 399"/>
                <a:gd name="T90" fmla="*/ 0 w 498"/>
                <a:gd name="T91" fmla="*/ 0 h 399"/>
                <a:gd name="T92" fmla="*/ 0 w 498"/>
                <a:gd name="T93" fmla="*/ 0 h 3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98"/>
                <a:gd name="T142" fmla="*/ 0 h 399"/>
                <a:gd name="T143" fmla="*/ 498 w 498"/>
                <a:gd name="T144" fmla="*/ 399 h 3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98" h="399">
                  <a:moveTo>
                    <a:pt x="481" y="93"/>
                  </a:moveTo>
                  <a:lnTo>
                    <a:pt x="462" y="110"/>
                  </a:lnTo>
                  <a:lnTo>
                    <a:pt x="447" y="125"/>
                  </a:lnTo>
                  <a:lnTo>
                    <a:pt x="432" y="141"/>
                  </a:lnTo>
                  <a:lnTo>
                    <a:pt x="419" y="158"/>
                  </a:lnTo>
                  <a:lnTo>
                    <a:pt x="405" y="173"/>
                  </a:lnTo>
                  <a:lnTo>
                    <a:pt x="392" y="188"/>
                  </a:lnTo>
                  <a:lnTo>
                    <a:pt x="381" y="203"/>
                  </a:lnTo>
                  <a:lnTo>
                    <a:pt x="369" y="219"/>
                  </a:lnTo>
                  <a:lnTo>
                    <a:pt x="356" y="234"/>
                  </a:lnTo>
                  <a:lnTo>
                    <a:pt x="345" y="249"/>
                  </a:lnTo>
                  <a:lnTo>
                    <a:pt x="329" y="262"/>
                  </a:lnTo>
                  <a:lnTo>
                    <a:pt x="316" y="277"/>
                  </a:lnTo>
                  <a:lnTo>
                    <a:pt x="301" y="291"/>
                  </a:lnTo>
                  <a:lnTo>
                    <a:pt x="286" y="304"/>
                  </a:lnTo>
                  <a:lnTo>
                    <a:pt x="267" y="317"/>
                  </a:lnTo>
                  <a:lnTo>
                    <a:pt x="249" y="331"/>
                  </a:lnTo>
                  <a:lnTo>
                    <a:pt x="242" y="335"/>
                  </a:lnTo>
                  <a:lnTo>
                    <a:pt x="234" y="338"/>
                  </a:lnTo>
                  <a:lnTo>
                    <a:pt x="229" y="342"/>
                  </a:lnTo>
                  <a:lnTo>
                    <a:pt x="223" y="346"/>
                  </a:lnTo>
                  <a:lnTo>
                    <a:pt x="215" y="348"/>
                  </a:lnTo>
                  <a:lnTo>
                    <a:pt x="210" y="352"/>
                  </a:lnTo>
                  <a:lnTo>
                    <a:pt x="202" y="354"/>
                  </a:lnTo>
                  <a:lnTo>
                    <a:pt x="196" y="357"/>
                  </a:lnTo>
                  <a:lnTo>
                    <a:pt x="191" y="359"/>
                  </a:lnTo>
                  <a:lnTo>
                    <a:pt x="183" y="361"/>
                  </a:lnTo>
                  <a:lnTo>
                    <a:pt x="177" y="363"/>
                  </a:lnTo>
                  <a:lnTo>
                    <a:pt x="172" y="367"/>
                  </a:lnTo>
                  <a:lnTo>
                    <a:pt x="164" y="371"/>
                  </a:lnTo>
                  <a:lnTo>
                    <a:pt x="158" y="373"/>
                  </a:lnTo>
                  <a:lnTo>
                    <a:pt x="153" y="378"/>
                  </a:lnTo>
                  <a:lnTo>
                    <a:pt x="145" y="382"/>
                  </a:lnTo>
                  <a:lnTo>
                    <a:pt x="126" y="392"/>
                  </a:lnTo>
                  <a:lnTo>
                    <a:pt x="109" y="397"/>
                  </a:lnTo>
                  <a:lnTo>
                    <a:pt x="88" y="399"/>
                  </a:lnTo>
                  <a:lnTo>
                    <a:pt x="73" y="397"/>
                  </a:lnTo>
                  <a:lnTo>
                    <a:pt x="58" y="390"/>
                  </a:lnTo>
                  <a:lnTo>
                    <a:pt x="42" y="382"/>
                  </a:lnTo>
                  <a:lnTo>
                    <a:pt x="29" y="371"/>
                  </a:lnTo>
                  <a:lnTo>
                    <a:pt x="19" y="359"/>
                  </a:lnTo>
                  <a:lnTo>
                    <a:pt x="10" y="344"/>
                  </a:lnTo>
                  <a:lnTo>
                    <a:pt x="4" y="329"/>
                  </a:lnTo>
                  <a:lnTo>
                    <a:pt x="0" y="312"/>
                  </a:lnTo>
                  <a:lnTo>
                    <a:pt x="2" y="295"/>
                  </a:lnTo>
                  <a:lnTo>
                    <a:pt x="6" y="277"/>
                  </a:lnTo>
                  <a:lnTo>
                    <a:pt x="14" y="262"/>
                  </a:lnTo>
                  <a:lnTo>
                    <a:pt x="25" y="245"/>
                  </a:lnTo>
                  <a:lnTo>
                    <a:pt x="42" y="234"/>
                  </a:lnTo>
                  <a:lnTo>
                    <a:pt x="48" y="226"/>
                  </a:lnTo>
                  <a:lnTo>
                    <a:pt x="54" y="222"/>
                  </a:lnTo>
                  <a:lnTo>
                    <a:pt x="59" y="217"/>
                  </a:lnTo>
                  <a:lnTo>
                    <a:pt x="65" y="211"/>
                  </a:lnTo>
                  <a:lnTo>
                    <a:pt x="73" y="201"/>
                  </a:lnTo>
                  <a:lnTo>
                    <a:pt x="82" y="190"/>
                  </a:lnTo>
                  <a:lnTo>
                    <a:pt x="92" y="181"/>
                  </a:lnTo>
                  <a:lnTo>
                    <a:pt x="101" y="169"/>
                  </a:lnTo>
                  <a:lnTo>
                    <a:pt x="105" y="163"/>
                  </a:lnTo>
                  <a:lnTo>
                    <a:pt x="111" y="160"/>
                  </a:lnTo>
                  <a:lnTo>
                    <a:pt x="116" y="154"/>
                  </a:lnTo>
                  <a:lnTo>
                    <a:pt x="124" y="150"/>
                  </a:lnTo>
                  <a:lnTo>
                    <a:pt x="141" y="137"/>
                  </a:lnTo>
                  <a:lnTo>
                    <a:pt x="162" y="127"/>
                  </a:lnTo>
                  <a:lnTo>
                    <a:pt x="179" y="118"/>
                  </a:lnTo>
                  <a:lnTo>
                    <a:pt x="198" y="112"/>
                  </a:lnTo>
                  <a:lnTo>
                    <a:pt x="217" y="105"/>
                  </a:lnTo>
                  <a:lnTo>
                    <a:pt x="234" y="99"/>
                  </a:lnTo>
                  <a:lnTo>
                    <a:pt x="253" y="93"/>
                  </a:lnTo>
                  <a:lnTo>
                    <a:pt x="272" y="87"/>
                  </a:lnTo>
                  <a:lnTo>
                    <a:pt x="289" y="82"/>
                  </a:lnTo>
                  <a:lnTo>
                    <a:pt x="307" y="76"/>
                  </a:lnTo>
                  <a:lnTo>
                    <a:pt x="324" y="68"/>
                  </a:lnTo>
                  <a:lnTo>
                    <a:pt x="343" y="61"/>
                  </a:lnTo>
                  <a:lnTo>
                    <a:pt x="360" y="51"/>
                  </a:lnTo>
                  <a:lnTo>
                    <a:pt x="377" y="42"/>
                  </a:lnTo>
                  <a:lnTo>
                    <a:pt x="396" y="28"/>
                  </a:lnTo>
                  <a:lnTo>
                    <a:pt x="413" y="15"/>
                  </a:lnTo>
                  <a:lnTo>
                    <a:pt x="424" y="8"/>
                  </a:lnTo>
                  <a:lnTo>
                    <a:pt x="434" y="2"/>
                  </a:lnTo>
                  <a:lnTo>
                    <a:pt x="443" y="0"/>
                  </a:lnTo>
                  <a:lnTo>
                    <a:pt x="453" y="0"/>
                  </a:lnTo>
                  <a:lnTo>
                    <a:pt x="460" y="2"/>
                  </a:lnTo>
                  <a:lnTo>
                    <a:pt x="470" y="6"/>
                  </a:lnTo>
                  <a:lnTo>
                    <a:pt x="478" y="11"/>
                  </a:lnTo>
                  <a:lnTo>
                    <a:pt x="485" y="19"/>
                  </a:lnTo>
                  <a:lnTo>
                    <a:pt x="491" y="25"/>
                  </a:lnTo>
                  <a:lnTo>
                    <a:pt x="495" y="34"/>
                  </a:lnTo>
                  <a:lnTo>
                    <a:pt x="497" y="44"/>
                  </a:lnTo>
                  <a:lnTo>
                    <a:pt x="498" y="53"/>
                  </a:lnTo>
                  <a:lnTo>
                    <a:pt x="497" y="63"/>
                  </a:lnTo>
                  <a:lnTo>
                    <a:pt x="495" y="74"/>
                  </a:lnTo>
                  <a:lnTo>
                    <a:pt x="489" y="84"/>
                  </a:lnTo>
                  <a:lnTo>
                    <a:pt x="481" y="93"/>
                  </a:lnTo>
                  <a:close/>
                </a:path>
              </a:pathLst>
            </a:custGeom>
            <a:solidFill>
              <a:srgbClr val="FFFF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9912" name="Freeform 31"/>
            <p:cNvSpPr>
              <a:spLocks/>
            </p:cNvSpPr>
            <p:nvPr/>
          </p:nvSpPr>
          <p:spPr bwMode="auto">
            <a:xfrm>
              <a:off x="1076" y="2722"/>
              <a:ext cx="167" cy="54"/>
            </a:xfrm>
            <a:custGeom>
              <a:avLst/>
              <a:gdLst>
                <a:gd name="T0" fmla="*/ 0 w 340"/>
                <a:gd name="T1" fmla="*/ 0 h 135"/>
                <a:gd name="T2" fmla="*/ 0 w 340"/>
                <a:gd name="T3" fmla="*/ 0 h 135"/>
                <a:gd name="T4" fmla="*/ 0 w 340"/>
                <a:gd name="T5" fmla="*/ 0 h 135"/>
                <a:gd name="T6" fmla="*/ 0 w 340"/>
                <a:gd name="T7" fmla="*/ 0 h 135"/>
                <a:gd name="T8" fmla="*/ 0 w 340"/>
                <a:gd name="T9" fmla="*/ 0 h 135"/>
                <a:gd name="T10" fmla="*/ 0 w 340"/>
                <a:gd name="T11" fmla="*/ 0 h 135"/>
                <a:gd name="T12" fmla="*/ 0 w 340"/>
                <a:gd name="T13" fmla="*/ 0 h 135"/>
                <a:gd name="T14" fmla="*/ 0 w 340"/>
                <a:gd name="T15" fmla="*/ 0 h 135"/>
                <a:gd name="T16" fmla="*/ 0 w 340"/>
                <a:gd name="T17" fmla="*/ 0 h 135"/>
                <a:gd name="T18" fmla="*/ 0 w 340"/>
                <a:gd name="T19" fmla="*/ 0 h 135"/>
                <a:gd name="T20" fmla="*/ 0 w 340"/>
                <a:gd name="T21" fmla="*/ 0 h 135"/>
                <a:gd name="T22" fmla="*/ 0 w 340"/>
                <a:gd name="T23" fmla="*/ 0 h 135"/>
                <a:gd name="T24" fmla="*/ 0 w 340"/>
                <a:gd name="T25" fmla="*/ 0 h 135"/>
                <a:gd name="T26" fmla="*/ 0 w 340"/>
                <a:gd name="T27" fmla="*/ 0 h 135"/>
                <a:gd name="T28" fmla="*/ 0 w 340"/>
                <a:gd name="T29" fmla="*/ 0 h 135"/>
                <a:gd name="T30" fmla="*/ 0 w 340"/>
                <a:gd name="T31" fmla="*/ 0 h 135"/>
                <a:gd name="T32" fmla="*/ 0 w 340"/>
                <a:gd name="T33" fmla="*/ 0 h 135"/>
                <a:gd name="T34" fmla="*/ 0 w 340"/>
                <a:gd name="T35" fmla="*/ 0 h 135"/>
                <a:gd name="T36" fmla="*/ 0 w 340"/>
                <a:gd name="T37" fmla="*/ 0 h 135"/>
                <a:gd name="T38" fmla="*/ 0 w 340"/>
                <a:gd name="T39" fmla="*/ 0 h 135"/>
                <a:gd name="T40" fmla="*/ 0 w 340"/>
                <a:gd name="T41" fmla="*/ 0 h 135"/>
                <a:gd name="T42" fmla="*/ 0 w 340"/>
                <a:gd name="T43" fmla="*/ 0 h 135"/>
                <a:gd name="T44" fmla="*/ 0 w 340"/>
                <a:gd name="T45" fmla="*/ 0 h 135"/>
                <a:gd name="T46" fmla="*/ 0 w 340"/>
                <a:gd name="T47" fmla="*/ 0 h 135"/>
                <a:gd name="T48" fmla="*/ 0 w 340"/>
                <a:gd name="T49" fmla="*/ 0 h 135"/>
                <a:gd name="T50" fmla="*/ 0 w 340"/>
                <a:gd name="T51" fmla="*/ 0 h 135"/>
                <a:gd name="T52" fmla="*/ 0 w 340"/>
                <a:gd name="T53" fmla="*/ 0 h 135"/>
                <a:gd name="T54" fmla="*/ 0 w 340"/>
                <a:gd name="T55" fmla="*/ 0 h 135"/>
                <a:gd name="T56" fmla="*/ 0 w 340"/>
                <a:gd name="T57" fmla="*/ 0 h 135"/>
                <a:gd name="T58" fmla="*/ 0 w 340"/>
                <a:gd name="T59" fmla="*/ 0 h 135"/>
                <a:gd name="T60" fmla="*/ 0 w 340"/>
                <a:gd name="T61" fmla="*/ 0 h 135"/>
                <a:gd name="T62" fmla="*/ 0 w 340"/>
                <a:gd name="T63" fmla="*/ 0 h 135"/>
                <a:gd name="T64" fmla="*/ 0 w 340"/>
                <a:gd name="T65" fmla="*/ 0 h 13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0"/>
                <a:gd name="T100" fmla="*/ 0 h 135"/>
                <a:gd name="T101" fmla="*/ 340 w 340"/>
                <a:gd name="T102" fmla="*/ 135 h 13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0" h="135">
                  <a:moveTo>
                    <a:pt x="46" y="0"/>
                  </a:moveTo>
                  <a:lnTo>
                    <a:pt x="61" y="0"/>
                  </a:lnTo>
                  <a:lnTo>
                    <a:pt x="76" y="2"/>
                  </a:lnTo>
                  <a:lnTo>
                    <a:pt x="93" y="4"/>
                  </a:lnTo>
                  <a:lnTo>
                    <a:pt x="108" y="6"/>
                  </a:lnTo>
                  <a:lnTo>
                    <a:pt x="124" y="10"/>
                  </a:lnTo>
                  <a:lnTo>
                    <a:pt x="139" y="13"/>
                  </a:lnTo>
                  <a:lnTo>
                    <a:pt x="154" y="17"/>
                  </a:lnTo>
                  <a:lnTo>
                    <a:pt x="169" y="21"/>
                  </a:lnTo>
                  <a:lnTo>
                    <a:pt x="184" y="25"/>
                  </a:lnTo>
                  <a:lnTo>
                    <a:pt x="200" y="29"/>
                  </a:lnTo>
                  <a:lnTo>
                    <a:pt x="215" y="32"/>
                  </a:lnTo>
                  <a:lnTo>
                    <a:pt x="230" y="34"/>
                  </a:lnTo>
                  <a:lnTo>
                    <a:pt x="245" y="38"/>
                  </a:lnTo>
                  <a:lnTo>
                    <a:pt x="262" y="40"/>
                  </a:lnTo>
                  <a:lnTo>
                    <a:pt x="277" y="42"/>
                  </a:lnTo>
                  <a:lnTo>
                    <a:pt x="295" y="42"/>
                  </a:lnTo>
                  <a:lnTo>
                    <a:pt x="304" y="42"/>
                  </a:lnTo>
                  <a:lnTo>
                    <a:pt x="314" y="46"/>
                  </a:lnTo>
                  <a:lnTo>
                    <a:pt x="321" y="50"/>
                  </a:lnTo>
                  <a:lnTo>
                    <a:pt x="329" y="57"/>
                  </a:lnTo>
                  <a:lnTo>
                    <a:pt x="333" y="63"/>
                  </a:lnTo>
                  <a:lnTo>
                    <a:pt x="336" y="70"/>
                  </a:lnTo>
                  <a:lnTo>
                    <a:pt x="340" y="78"/>
                  </a:lnTo>
                  <a:lnTo>
                    <a:pt x="340" y="88"/>
                  </a:lnTo>
                  <a:lnTo>
                    <a:pt x="340" y="97"/>
                  </a:lnTo>
                  <a:lnTo>
                    <a:pt x="336" y="105"/>
                  </a:lnTo>
                  <a:lnTo>
                    <a:pt x="333" y="112"/>
                  </a:lnTo>
                  <a:lnTo>
                    <a:pt x="329" y="120"/>
                  </a:lnTo>
                  <a:lnTo>
                    <a:pt x="321" y="126"/>
                  </a:lnTo>
                  <a:lnTo>
                    <a:pt x="314" y="131"/>
                  </a:lnTo>
                  <a:lnTo>
                    <a:pt x="304" y="133"/>
                  </a:lnTo>
                  <a:lnTo>
                    <a:pt x="295" y="135"/>
                  </a:lnTo>
                  <a:lnTo>
                    <a:pt x="277" y="135"/>
                  </a:lnTo>
                  <a:lnTo>
                    <a:pt x="260" y="133"/>
                  </a:lnTo>
                  <a:lnTo>
                    <a:pt x="245" y="131"/>
                  </a:lnTo>
                  <a:lnTo>
                    <a:pt x="230" y="129"/>
                  </a:lnTo>
                  <a:lnTo>
                    <a:pt x="213" y="126"/>
                  </a:lnTo>
                  <a:lnTo>
                    <a:pt x="198" y="122"/>
                  </a:lnTo>
                  <a:lnTo>
                    <a:pt x="182" y="118"/>
                  </a:lnTo>
                  <a:lnTo>
                    <a:pt x="167" y="116"/>
                  </a:lnTo>
                  <a:lnTo>
                    <a:pt x="152" y="110"/>
                  </a:lnTo>
                  <a:lnTo>
                    <a:pt x="135" y="107"/>
                  </a:lnTo>
                  <a:lnTo>
                    <a:pt x="120" y="101"/>
                  </a:lnTo>
                  <a:lnTo>
                    <a:pt x="104" y="99"/>
                  </a:lnTo>
                  <a:lnTo>
                    <a:pt x="89" y="93"/>
                  </a:lnTo>
                  <a:lnTo>
                    <a:pt x="72" y="89"/>
                  </a:lnTo>
                  <a:lnTo>
                    <a:pt x="57" y="86"/>
                  </a:lnTo>
                  <a:lnTo>
                    <a:pt x="42" y="84"/>
                  </a:lnTo>
                  <a:lnTo>
                    <a:pt x="30" y="82"/>
                  </a:lnTo>
                  <a:lnTo>
                    <a:pt x="21" y="78"/>
                  </a:lnTo>
                  <a:lnTo>
                    <a:pt x="13" y="74"/>
                  </a:lnTo>
                  <a:lnTo>
                    <a:pt x="9" y="69"/>
                  </a:lnTo>
                  <a:lnTo>
                    <a:pt x="4" y="61"/>
                  </a:lnTo>
                  <a:lnTo>
                    <a:pt x="2" y="53"/>
                  </a:lnTo>
                  <a:lnTo>
                    <a:pt x="0" y="48"/>
                  </a:lnTo>
                  <a:lnTo>
                    <a:pt x="0" y="40"/>
                  </a:lnTo>
                  <a:lnTo>
                    <a:pt x="0" y="32"/>
                  </a:lnTo>
                  <a:lnTo>
                    <a:pt x="4" y="25"/>
                  </a:lnTo>
                  <a:lnTo>
                    <a:pt x="8" y="17"/>
                  </a:lnTo>
                  <a:lnTo>
                    <a:pt x="13" y="13"/>
                  </a:lnTo>
                  <a:lnTo>
                    <a:pt x="19" y="6"/>
                  </a:lnTo>
                  <a:lnTo>
                    <a:pt x="27" y="4"/>
                  </a:lnTo>
                  <a:lnTo>
                    <a:pt x="36" y="0"/>
                  </a:lnTo>
                  <a:lnTo>
                    <a:pt x="46" y="0"/>
                  </a:lnTo>
                  <a:close/>
                </a:path>
              </a:pathLst>
            </a:custGeom>
            <a:solidFill>
              <a:srgbClr val="5ACC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9913" name="Freeform 32"/>
            <p:cNvSpPr>
              <a:spLocks/>
            </p:cNvSpPr>
            <p:nvPr/>
          </p:nvSpPr>
          <p:spPr bwMode="auto">
            <a:xfrm>
              <a:off x="1069" y="2790"/>
              <a:ext cx="157" cy="49"/>
            </a:xfrm>
            <a:custGeom>
              <a:avLst/>
              <a:gdLst>
                <a:gd name="T0" fmla="*/ 0 w 323"/>
                <a:gd name="T1" fmla="*/ 0 h 122"/>
                <a:gd name="T2" fmla="*/ 0 w 323"/>
                <a:gd name="T3" fmla="*/ 0 h 122"/>
                <a:gd name="T4" fmla="*/ 0 w 323"/>
                <a:gd name="T5" fmla="*/ 0 h 122"/>
                <a:gd name="T6" fmla="*/ 0 w 323"/>
                <a:gd name="T7" fmla="*/ 0 h 122"/>
                <a:gd name="T8" fmla="*/ 0 w 323"/>
                <a:gd name="T9" fmla="*/ 0 h 122"/>
                <a:gd name="T10" fmla="*/ 0 w 323"/>
                <a:gd name="T11" fmla="*/ 0 h 122"/>
                <a:gd name="T12" fmla="*/ 0 w 323"/>
                <a:gd name="T13" fmla="*/ 0 h 122"/>
                <a:gd name="T14" fmla="*/ 0 w 323"/>
                <a:gd name="T15" fmla="*/ 0 h 122"/>
                <a:gd name="T16" fmla="*/ 0 w 323"/>
                <a:gd name="T17" fmla="*/ 0 h 122"/>
                <a:gd name="T18" fmla="*/ 0 w 323"/>
                <a:gd name="T19" fmla="*/ 0 h 122"/>
                <a:gd name="T20" fmla="*/ 0 w 323"/>
                <a:gd name="T21" fmla="*/ 0 h 122"/>
                <a:gd name="T22" fmla="*/ 0 w 323"/>
                <a:gd name="T23" fmla="*/ 0 h 122"/>
                <a:gd name="T24" fmla="*/ 0 w 323"/>
                <a:gd name="T25" fmla="*/ 0 h 122"/>
                <a:gd name="T26" fmla="*/ 0 w 323"/>
                <a:gd name="T27" fmla="*/ 0 h 122"/>
                <a:gd name="T28" fmla="*/ 0 w 323"/>
                <a:gd name="T29" fmla="*/ 0 h 122"/>
                <a:gd name="T30" fmla="*/ 0 w 323"/>
                <a:gd name="T31" fmla="*/ 0 h 122"/>
                <a:gd name="T32" fmla="*/ 0 w 323"/>
                <a:gd name="T33" fmla="*/ 0 h 122"/>
                <a:gd name="T34" fmla="*/ 0 w 323"/>
                <a:gd name="T35" fmla="*/ 0 h 122"/>
                <a:gd name="T36" fmla="*/ 0 w 323"/>
                <a:gd name="T37" fmla="*/ 0 h 122"/>
                <a:gd name="T38" fmla="*/ 0 w 323"/>
                <a:gd name="T39" fmla="*/ 0 h 122"/>
                <a:gd name="T40" fmla="*/ 0 w 323"/>
                <a:gd name="T41" fmla="*/ 0 h 122"/>
                <a:gd name="T42" fmla="*/ 0 w 323"/>
                <a:gd name="T43" fmla="*/ 0 h 122"/>
                <a:gd name="T44" fmla="*/ 0 w 323"/>
                <a:gd name="T45" fmla="*/ 0 h 122"/>
                <a:gd name="T46" fmla="*/ 0 w 323"/>
                <a:gd name="T47" fmla="*/ 0 h 122"/>
                <a:gd name="T48" fmla="*/ 0 w 323"/>
                <a:gd name="T49" fmla="*/ 0 h 122"/>
                <a:gd name="T50" fmla="*/ 0 w 323"/>
                <a:gd name="T51" fmla="*/ 0 h 122"/>
                <a:gd name="T52" fmla="*/ 0 w 323"/>
                <a:gd name="T53" fmla="*/ 0 h 122"/>
                <a:gd name="T54" fmla="*/ 0 w 323"/>
                <a:gd name="T55" fmla="*/ 0 h 122"/>
                <a:gd name="T56" fmla="*/ 0 w 323"/>
                <a:gd name="T57" fmla="*/ 0 h 122"/>
                <a:gd name="T58" fmla="*/ 0 w 323"/>
                <a:gd name="T59" fmla="*/ 0 h 122"/>
                <a:gd name="T60" fmla="*/ 0 w 323"/>
                <a:gd name="T61" fmla="*/ 0 h 122"/>
                <a:gd name="T62" fmla="*/ 0 w 323"/>
                <a:gd name="T63" fmla="*/ 0 h 122"/>
                <a:gd name="T64" fmla="*/ 0 w 323"/>
                <a:gd name="T65" fmla="*/ 0 h 1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23"/>
                <a:gd name="T100" fmla="*/ 0 h 122"/>
                <a:gd name="T101" fmla="*/ 323 w 323"/>
                <a:gd name="T102" fmla="*/ 122 h 1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23" h="122">
                  <a:moveTo>
                    <a:pt x="51" y="19"/>
                  </a:moveTo>
                  <a:lnTo>
                    <a:pt x="61" y="19"/>
                  </a:lnTo>
                  <a:lnTo>
                    <a:pt x="74" y="21"/>
                  </a:lnTo>
                  <a:lnTo>
                    <a:pt x="87" y="21"/>
                  </a:lnTo>
                  <a:lnTo>
                    <a:pt x="100" y="23"/>
                  </a:lnTo>
                  <a:lnTo>
                    <a:pt x="114" y="23"/>
                  </a:lnTo>
                  <a:lnTo>
                    <a:pt x="131" y="23"/>
                  </a:lnTo>
                  <a:lnTo>
                    <a:pt x="146" y="21"/>
                  </a:lnTo>
                  <a:lnTo>
                    <a:pt x="161" y="21"/>
                  </a:lnTo>
                  <a:lnTo>
                    <a:pt x="177" y="19"/>
                  </a:lnTo>
                  <a:lnTo>
                    <a:pt x="192" y="19"/>
                  </a:lnTo>
                  <a:lnTo>
                    <a:pt x="207" y="17"/>
                  </a:lnTo>
                  <a:lnTo>
                    <a:pt x="222" y="15"/>
                  </a:lnTo>
                  <a:lnTo>
                    <a:pt x="235" y="12"/>
                  </a:lnTo>
                  <a:lnTo>
                    <a:pt x="249" y="10"/>
                  </a:lnTo>
                  <a:lnTo>
                    <a:pt x="260" y="6"/>
                  </a:lnTo>
                  <a:lnTo>
                    <a:pt x="273" y="2"/>
                  </a:lnTo>
                  <a:lnTo>
                    <a:pt x="281" y="0"/>
                  </a:lnTo>
                  <a:lnTo>
                    <a:pt x="289" y="0"/>
                  </a:lnTo>
                  <a:lnTo>
                    <a:pt x="296" y="0"/>
                  </a:lnTo>
                  <a:lnTo>
                    <a:pt x="304" y="4"/>
                  </a:lnTo>
                  <a:lnTo>
                    <a:pt x="308" y="8"/>
                  </a:lnTo>
                  <a:lnTo>
                    <a:pt x="313" y="14"/>
                  </a:lnTo>
                  <a:lnTo>
                    <a:pt x="317" y="19"/>
                  </a:lnTo>
                  <a:lnTo>
                    <a:pt x="321" y="27"/>
                  </a:lnTo>
                  <a:lnTo>
                    <a:pt x="323" y="33"/>
                  </a:lnTo>
                  <a:lnTo>
                    <a:pt x="323" y="40"/>
                  </a:lnTo>
                  <a:lnTo>
                    <a:pt x="323" y="46"/>
                  </a:lnTo>
                  <a:lnTo>
                    <a:pt x="321" y="55"/>
                  </a:lnTo>
                  <a:lnTo>
                    <a:pt x="317" y="61"/>
                  </a:lnTo>
                  <a:lnTo>
                    <a:pt x="313" y="69"/>
                  </a:lnTo>
                  <a:lnTo>
                    <a:pt x="306" y="74"/>
                  </a:lnTo>
                  <a:lnTo>
                    <a:pt x="298" y="80"/>
                  </a:lnTo>
                  <a:lnTo>
                    <a:pt x="277" y="90"/>
                  </a:lnTo>
                  <a:lnTo>
                    <a:pt x="256" y="97"/>
                  </a:lnTo>
                  <a:lnTo>
                    <a:pt x="239" y="103"/>
                  </a:lnTo>
                  <a:lnTo>
                    <a:pt x="224" y="109"/>
                  </a:lnTo>
                  <a:lnTo>
                    <a:pt x="209" y="112"/>
                  </a:lnTo>
                  <a:lnTo>
                    <a:pt x="194" y="116"/>
                  </a:lnTo>
                  <a:lnTo>
                    <a:pt x="180" y="118"/>
                  </a:lnTo>
                  <a:lnTo>
                    <a:pt x="167" y="122"/>
                  </a:lnTo>
                  <a:lnTo>
                    <a:pt x="154" y="120"/>
                  </a:lnTo>
                  <a:lnTo>
                    <a:pt x="139" y="118"/>
                  </a:lnTo>
                  <a:lnTo>
                    <a:pt x="123" y="116"/>
                  </a:lnTo>
                  <a:lnTo>
                    <a:pt x="108" y="114"/>
                  </a:lnTo>
                  <a:lnTo>
                    <a:pt x="91" y="109"/>
                  </a:lnTo>
                  <a:lnTo>
                    <a:pt x="72" y="105"/>
                  </a:lnTo>
                  <a:lnTo>
                    <a:pt x="53" y="97"/>
                  </a:lnTo>
                  <a:lnTo>
                    <a:pt x="30" y="92"/>
                  </a:lnTo>
                  <a:lnTo>
                    <a:pt x="21" y="88"/>
                  </a:lnTo>
                  <a:lnTo>
                    <a:pt x="13" y="84"/>
                  </a:lnTo>
                  <a:lnTo>
                    <a:pt x="7" y="78"/>
                  </a:lnTo>
                  <a:lnTo>
                    <a:pt x="4" y="73"/>
                  </a:lnTo>
                  <a:lnTo>
                    <a:pt x="0" y="65"/>
                  </a:lnTo>
                  <a:lnTo>
                    <a:pt x="0" y="59"/>
                  </a:lnTo>
                  <a:lnTo>
                    <a:pt x="0" y="53"/>
                  </a:lnTo>
                  <a:lnTo>
                    <a:pt x="2" y="46"/>
                  </a:lnTo>
                  <a:lnTo>
                    <a:pt x="4" y="38"/>
                  </a:lnTo>
                  <a:lnTo>
                    <a:pt x="7" y="33"/>
                  </a:lnTo>
                  <a:lnTo>
                    <a:pt x="11" y="27"/>
                  </a:lnTo>
                  <a:lnTo>
                    <a:pt x="17" y="23"/>
                  </a:lnTo>
                  <a:lnTo>
                    <a:pt x="24" y="19"/>
                  </a:lnTo>
                  <a:lnTo>
                    <a:pt x="32" y="17"/>
                  </a:lnTo>
                  <a:lnTo>
                    <a:pt x="42" y="17"/>
                  </a:lnTo>
                  <a:lnTo>
                    <a:pt x="51" y="19"/>
                  </a:lnTo>
                  <a:close/>
                </a:path>
              </a:pathLst>
            </a:custGeom>
            <a:solidFill>
              <a:srgbClr val="4DFF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9914" name="Freeform 33"/>
            <p:cNvSpPr>
              <a:spLocks/>
            </p:cNvSpPr>
            <p:nvPr/>
          </p:nvSpPr>
          <p:spPr bwMode="auto">
            <a:xfrm>
              <a:off x="1122" y="2843"/>
              <a:ext cx="95" cy="39"/>
            </a:xfrm>
            <a:custGeom>
              <a:avLst/>
              <a:gdLst>
                <a:gd name="T0" fmla="*/ 0 w 194"/>
                <a:gd name="T1" fmla="*/ 0 h 97"/>
                <a:gd name="T2" fmla="*/ 0 w 194"/>
                <a:gd name="T3" fmla="*/ 0 h 97"/>
                <a:gd name="T4" fmla="*/ 0 w 194"/>
                <a:gd name="T5" fmla="*/ 0 h 97"/>
                <a:gd name="T6" fmla="*/ 0 w 194"/>
                <a:gd name="T7" fmla="*/ 0 h 97"/>
                <a:gd name="T8" fmla="*/ 0 w 194"/>
                <a:gd name="T9" fmla="*/ 0 h 97"/>
                <a:gd name="T10" fmla="*/ 0 w 194"/>
                <a:gd name="T11" fmla="*/ 0 h 97"/>
                <a:gd name="T12" fmla="*/ 0 w 194"/>
                <a:gd name="T13" fmla="*/ 0 h 97"/>
                <a:gd name="T14" fmla="*/ 0 w 194"/>
                <a:gd name="T15" fmla="*/ 0 h 97"/>
                <a:gd name="T16" fmla="*/ 0 w 194"/>
                <a:gd name="T17" fmla="*/ 0 h 97"/>
                <a:gd name="T18" fmla="*/ 0 w 194"/>
                <a:gd name="T19" fmla="*/ 0 h 97"/>
                <a:gd name="T20" fmla="*/ 0 w 194"/>
                <a:gd name="T21" fmla="*/ 0 h 97"/>
                <a:gd name="T22" fmla="*/ 0 w 194"/>
                <a:gd name="T23" fmla="*/ 0 h 97"/>
                <a:gd name="T24" fmla="*/ 0 w 194"/>
                <a:gd name="T25" fmla="*/ 0 h 97"/>
                <a:gd name="T26" fmla="*/ 0 w 194"/>
                <a:gd name="T27" fmla="*/ 0 h 97"/>
                <a:gd name="T28" fmla="*/ 0 w 194"/>
                <a:gd name="T29" fmla="*/ 0 h 97"/>
                <a:gd name="T30" fmla="*/ 0 w 194"/>
                <a:gd name="T31" fmla="*/ 0 h 97"/>
                <a:gd name="T32" fmla="*/ 0 w 194"/>
                <a:gd name="T33" fmla="*/ 0 h 97"/>
                <a:gd name="T34" fmla="*/ 0 w 194"/>
                <a:gd name="T35" fmla="*/ 0 h 97"/>
                <a:gd name="T36" fmla="*/ 0 w 194"/>
                <a:gd name="T37" fmla="*/ 0 h 97"/>
                <a:gd name="T38" fmla="*/ 0 w 194"/>
                <a:gd name="T39" fmla="*/ 0 h 97"/>
                <a:gd name="T40" fmla="*/ 0 w 194"/>
                <a:gd name="T41" fmla="*/ 0 h 97"/>
                <a:gd name="T42" fmla="*/ 0 w 194"/>
                <a:gd name="T43" fmla="*/ 0 h 97"/>
                <a:gd name="T44" fmla="*/ 0 w 194"/>
                <a:gd name="T45" fmla="*/ 0 h 97"/>
                <a:gd name="T46" fmla="*/ 0 w 194"/>
                <a:gd name="T47" fmla="*/ 0 h 97"/>
                <a:gd name="T48" fmla="*/ 0 w 194"/>
                <a:gd name="T49" fmla="*/ 0 h 97"/>
                <a:gd name="T50" fmla="*/ 0 w 194"/>
                <a:gd name="T51" fmla="*/ 0 h 97"/>
                <a:gd name="T52" fmla="*/ 0 w 194"/>
                <a:gd name="T53" fmla="*/ 0 h 97"/>
                <a:gd name="T54" fmla="*/ 0 w 194"/>
                <a:gd name="T55" fmla="*/ 0 h 97"/>
                <a:gd name="T56" fmla="*/ 0 w 194"/>
                <a:gd name="T57" fmla="*/ 0 h 97"/>
                <a:gd name="T58" fmla="*/ 0 w 194"/>
                <a:gd name="T59" fmla="*/ 0 h 97"/>
                <a:gd name="T60" fmla="*/ 0 w 194"/>
                <a:gd name="T61" fmla="*/ 0 h 97"/>
                <a:gd name="T62" fmla="*/ 0 w 194"/>
                <a:gd name="T63" fmla="*/ 0 h 97"/>
                <a:gd name="T64" fmla="*/ 0 w 194"/>
                <a:gd name="T65" fmla="*/ 0 h 97"/>
                <a:gd name="T66" fmla="*/ 0 w 194"/>
                <a:gd name="T67" fmla="*/ 0 h 97"/>
                <a:gd name="T68" fmla="*/ 0 w 194"/>
                <a:gd name="T69" fmla="*/ 0 h 97"/>
                <a:gd name="T70" fmla="*/ 0 w 194"/>
                <a:gd name="T71" fmla="*/ 0 h 97"/>
                <a:gd name="T72" fmla="*/ 0 w 194"/>
                <a:gd name="T73" fmla="*/ 0 h 97"/>
                <a:gd name="T74" fmla="*/ 0 w 194"/>
                <a:gd name="T75" fmla="*/ 0 h 97"/>
                <a:gd name="T76" fmla="*/ 0 w 194"/>
                <a:gd name="T77" fmla="*/ 0 h 97"/>
                <a:gd name="T78" fmla="*/ 0 w 194"/>
                <a:gd name="T79" fmla="*/ 0 h 97"/>
                <a:gd name="T80" fmla="*/ 0 w 194"/>
                <a:gd name="T81" fmla="*/ 0 h 97"/>
                <a:gd name="T82" fmla="*/ 0 w 194"/>
                <a:gd name="T83" fmla="*/ 0 h 97"/>
                <a:gd name="T84" fmla="*/ 0 w 194"/>
                <a:gd name="T85" fmla="*/ 0 h 97"/>
                <a:gd name="T86" fmla="*/ 0 w 194"/>
                <a:gd name="T87" fmla="*/ 0 h 97"/>
                <a:gd name="T88" fmla="*/ 0 w 194"/>
                <a:gd name="T89" fmla="*/ 0 h 97"/>
                <a:gd name="T90" fmla="*/ 0 w 194"/>
                <a:gd name="T91" fmla="*/ 0 h 97"/>
                <a:gd name="T92" fmla="*/ 0 w 194"/>
                <a:gd name="T93" fmla="*/ 0 h 97"/>
                <a:gd name="T94" fmla="*/ 0 w 194"/>
                <a:gd name="T95" fmla="*/ 0 h 97"/>
                <a:gd name="T96" fmla="*/ 0 w 194"/>
                <a:gd name="T97" fmla="*/ 0 h 97"/>
                <a:gd name="T98" fmla="*/ 0 w 194"/>
                <a:gd name="T99" fmla="*/ 0 h 97"/>
                <a:gd name="T100" fmla="*/ 0 w 194"/>
                <a:gd name="T101" fmla="*/ 0 h 97"/>
                <a:gd name="T102" fmla="*/ 0 w 194"/>
                <a:gd name="T103" fmla="*/ 0 h 97"/>
                <a:gd name="T104" fmla="*/ 0 w 194"/>
                <a:gd name="T105" fmla="*/ 0 h 97"/>
                <a:gd name="T106" fmla="*/ 0 w 194"/>
                <a:gd name="T107" fmla="*/ 0 h 97"/>
                <a:gd name="T108" fmla="*/ 0 w 194"/>
                <a:gd name="T109" fmla="*/ 0 h 97"/>
                <a:gd name="T110" fmla="*/ 0 w 194"/>
                <a:gd name="T111" fmla="*/ 0 h 97"/>
                <a:gd name="T112" fmla="*/ 0 w 194"/>
                <a:gd name="T113" fmla="*/ 0 h 97"/>
                <a:gd name="T114" fmla="*/ 0 w 194"/>
                <a:gd name="T115" fmla="*/ 0 h 97"/>
                <a:gd name="T116" fmla="*/ 0 w 194"/>
                <a:gd name="T117" fmla="*/ 0 h 97"/>
                <a:gd name="T118" fmla="*/ 0 w 194"/>
                <a:gd name="T119" fmla="*/ 0 h 9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94"/>
                <a:gd name="T181" fmla="*/ 0 h 97"/>
                <a:gd name="T182" fmla="*/ 194 w 194"/>
                <a:gd name="T183" fmla="*/ 97 h 9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94" h="97">
                  <a:moveTo>
                    <a:pt x="46" y="19"/>
                  </a:moveTo>
                  <a:lnTo>
                    <a:pt x="57" y="23"/>
                  </a:lnTo>
                  <a:lnTo>
                    <a:pt x="67" y="23"/>
                  </a:lnTo>
                  <a:lnTo>
                    <a:pt x="78" y="21"/>
                  </a:lnTo>
                  <a:lnTo>
                    <a:pt x="89" y="19"/>
                  </a:lnTo>
                  <a:lnTo>
                    <a:pt x="101" y="16"/>
                  </a:lnTo>
                  <a:lnTo>
                    <a:pt x="110" y="12"/>
                  </a:lnTo>
                  <a:lnTo>
                    <a:pt x="116" y="10"/>
                  </a:lnTo>
                  <a:lnTo>
                    <a:pt x="122" y="8"/>
                  </a:lnTo>
                  <a:lnTo>
                    <a:pt x="127" y="6"/>
                  </a:lnTo>
                  <a:lnTo>
                    <a:pt x="135" y="4"/>
                  </a:lnTo>
                  <a:lnTo>
                    <a:pt x="145" y="0"/>
                  </a:lnTo>
                  <a:lnTo>
                    <a:pt x="154" y="0"/>
                  </a:lnTo>
                  <a:lnTo>
                    <a:pt x="162" y="0"/>
                  </a:lnTo>
                  <a:lnTo>
                    <a:pt x="171" y="6"/>
                  </a:lnTo>
                  <a:lnTo>
                    <a:pt x="175" y="8"/>
                  </a:lnTo>
                  <a:lnTo>
                    <a:pt x="183" y="16"/>
                  </a:lnTo>
                  <a:lnTo>
                    <a:pt x="188" y="21"/>
                  </a:lnTo>
                  <a:lnTo>
                    <a:pt x="192" y="31"/>
                  </a:lnTo>
                  <a:lnTo>
                    <a:pt x="192" y="36"/>
                  </a:lnTo>
                  <a:lnTo>
                    <a:pt x="194" y="46"/>
                  </a:lnTo>
                  <a:lnTo>
                    <a:pt x="192" y="54"/>
                  </a:lnTo>
                  <a:lnTo>
                    <a:pt x="190" y="61"/>
                  </a:lnTo>
                  <a:lnTo>
                    <a:pt x="186" y="69"/>
                  </a:lnTo>
                  <a:lnTo>
                    <a:pt x="181" y="76"/>
                  </a:lnTo>
                  <a:lnTo>
                    <a:pt x="173" y="82"/>
                  </a:lnTo>
                  <a:lnTo>
                    <a:pt x="165" y="88"/>
                  </a:lnTo>
                  <a:lnTo>
                    <a:pt x="156" y="90"/>
                  </a:lnTo>
                  <a:lnTo>
                    <a:pt x="146" y="93"/>
                  </a:lnTo>
                  <a:lnTo>
                    <a:pt x="139" y="95"/>
                  </a:lnTo>
                  <a:lnTo>
                    <a:pt x="129" y="97"/>
                  </a:lnTo>
                  <a:lnTo>
                    <a:pt x="122" y="97"/>
                  </a:lnTo>
                  <a:lnTo>
                    <a:pt x="112" y="97"/>
                  </a:lnTo>
                  <a:lnTo>
                    <a:pt x="105" y="97"/>
                  </a:lnTo>
                  <a:lnTo>
                    <a:pt x="97" y="97"/>
                  </a:lnTo>
                  <a:lnTo>
                    <a:pt x="88" y="97"/>
                  </a:lnTo>
                  <a:lnTo>
                    <a:pt x="78" y="95"/>
                  </a:lnTo>
                  <a:lnTo>
                    <a:pt x="70" y="95"/>
                  </a:lnTo>
                  <a:lnTo>
                    <a:pt x="61" y="93"/>
                  </a:lnTo>
                  <a:lnTo>
                    <a:pt x="51" y="92"/>
                  </a:lnTo>
                  <a:lnTo>
                    <a:pt x="44" y="92"/>
                  </a:lnTo>
                  <a:lnTo>
                    <a:pt x="34" y="88"/>
                  </a:lnTo>
                  <a:lnTo>
                    <a:pt x="25" y="88"/>
                  </a:lnTo>
                  <a:lnTo>
                    <a:pt x="17" y="84"/>
                  </a:lnTo>
                  <a:lnTo>
                    <a:pt x="11" y="80"/>
                  </a:lnTo>
                  <a:lnTo>
                    <a:pt x="6" y="74"/>
                  </a:lnTo>
                  <a:lnTo>
                    <a:pt x="4" y="71"/>
                  </a:lnTo>
                  <a:lnTo>
                    <a:pt x="0" y="63"/>
                  </a:lnTo>
                  <a:lnTo>
                    <a:pt x="0" y="57"/>
                  </a:lnTo>
                  <a:lnTo>
                    <a:pt x="0" y="52"/>
                  </a:lnTo>
                  <a:lnTo>
                    <a:pt x="4" y="46"/>
                  </a:lnTo>
                  <a:lnTo>
                    <a:pt x="6" y="40"/>
                  </a:lnTo>
                  <a:lnTo>
                    <a:pt x="10" y="33"/>
                  </a:lnTo>
                  <a:lnTo>
                    <a:pt x="13" y="27"/>
                  </a:lnTo>
                  <a:lnTo>
                    <a:pt x="19" y="25"/>
                  </a:lnTo>
                  <a:lnTo>
                    <a:pt x="25" y="19"/>
                  </a:lnTo>
                  <a:lnTo>
                    <a:pt x="31" y="19"/>
                  </a:lnTo>
                  <a:lnTo>
                    <a:pt x="38" y="17"/>
                  </a:lnTo>
                  <a:lnTo>
                    <a:pt x="46" y="19"/>
                  </a:lnTo>
                  <a:close/>
                </a:path>
              </a:pathLst>
            </a:custGeom>
            <a:solidFill>
              <a:srgbClr val="4DFF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9915" name="Freeform 34"/>
            <p:cNvSpPr>
              <a:spLocks/>
            </p:cNvSpPr>
            <p:nvPr/>
          </p:nvSpPr>
          <p:spPr bwMode="auto">
            <a:xfrm>
              <a:off x="1331" y="2138"/>
              <a:ext cx="301" cy="522"/>
            </a:xfrm>
            <a:custGeom>
              <a:avLst/>
              <a:gdLst>
                <a:gd name="T0" fmla="*/ 0 w 616"/>
                <a:gd name="T1" fmla="*/ 0 h 1300"/>
                <a:gd name="T2" fmla="*/ 0 w 616"/>
                <a:gd name="T3" fmla="*/ 0 h 1300"/>
                <a:gd name="T4" fmla="*/ 0 w 616"/>
                <a:gd name="T5" fmla="*/ 0 h 1300"/>
                <a:gd name="T6" fmla="*/ 0 w 616"/>
                <a:gd name="T7" fmla="*/ 0 h 1300"/>
                <a:gd name="T8" fmla="*/ 0 w 616"/>
                <a:gd name="T9" fmla="*/ 0 h 1300"/>
                <a:gd name="T10" fmla="*/ 0 w 616"/>
                <a:gd name="T11" fmla="*/ 0 h 1300"/>
                <a:gd name="T12" fmla="*/ 0 w 616"/>
                <a:gd name="T13" fmla="*/ 0 h 1300"/>
                <a:gd name="T14" fmla="*/ 0 w 616"/>
                <a:gd name="T15" fmla="*/ 0 h 1300"/>
                <a:gd name="T16" fmla="*/ 0 w 616"/>
                <a:gd name="T17" fmla="*/ 0 h 1300"/>
                <a:gd name="T18" fmla="*/ 0 w 616"/>
                <a:gd name="T19" fmla="*/ 0 h 1300"/>
                <a:gd name="T20" fmla="*/ 0 w 616"/>
                <a:gd name="T21" fmla="*/ 0 h 1300"/>
                <a:gd name="T22" fmla="*/ 0 w 616"/>
                <a:gd name="T23" fmla="*/ 0 h 1300"/>
                <a:gd name="T24" fmla="*/ 0 w 616"/>
                <a:gd name="T25" fmla="*/ 0 h 1300"/>
                <a:gd name="T26" fmla="*/ 0 w 616"/>
                <a:gd name="T27" fmla="*/ 0 h 1300"/>
                <a:gd name="T28" fmla="*/ 0 w 616"/>
                <a:gd name="T29" fmla="*/ 0 h 1300"/>
                <a:gd name="T30" fmla="*/ 0 w 616"/>
                <a:gd name="T31" fmla="*/ 0 h 1300"/>
                <a:gd name="T32" fmla="*/ 0 w 616"/>
                <a:gd name="T33" fmla="*/ 0 h 1300"/>
                <a:gd name="T34" fmla="*/ 0 w 616"/>
                <a:gd name="T35" fmla="*/ 0 h 1300"/>
                <a:gd name="T36" fmla="*/ 0 w 616"/>
                <a:gd name="T37" fmla="*/ 0 h 1300"/>
                <a:gd name="T38" fmla="*/ 0 w 616"/>
                <a:gd name="T39" fmla="*/ 0 h 1300"/>
                <a:gd name="T40" fmla="*/ 0 w 616"/>
                <a:gd name="T41" fmla="*/ 0 h 1300"/>
                <a:gd name="T42" fmla="*/ 0 w 616"/>
                <a:gd name="T43" fmla="*/ 0 h 1300"/>
                <a:gd name="T44" fmla="*/ 0 w 616"/>
                <a:gd name="T45" fmla="*/ 0 h 1300"/>
                <a:gd name="T46" fmla="*/ 0 w 616"/>
                <a:gd name="T47" fmla="*/ 0 h 1300"/>
                <a:gd name="T48" fmla="*/ 0 w 616"/>
                <a:gd name="T49" fmla="*/ 0 h 1300"/>
                <a:gd name="T50" fmla="*/ 0 w 616"/>
                <a:gd name="T51" fmla="*/ 0 h 1300"/>
                <a:gd name="T52" fmla="*/ 0 w 616"/>
                <a:gd name="T53" fmla="*/ 0 h 1300"/>
                <a:gd name="T54" fmla="*/ 0 w 616"/>
                <a:gd name="T55" fmla="*/ 0 h 1300"/>
                <a:gd name="T56" fmla="*/ 0 w 616"/>
                <a:gd name="T57" fmla="*/ 0 h 1300"/>
                <a:gd name="T58" fmla="*/ 0 w 616"/>
                <a:gd name="T59" fmla="*/ 0 h 1300"/>
                <a:gd name="T60" fmla="*/ 0 w 616"/>
                <a:gd name="T61" fmla="*/ 0 h 1300"/>
                <a:gd name="T62" fmla="*/ 0 w 616"/>
                <a:gd name="T63" fmla="*/ 0 h 1300"/>
                <a:gd name="T64" fmla="*/ 0 w 616"/>
                <a:gd name="T65" fmla="*/ 0 h 1300"/>
                <a:gd name="T66" fmla="*/ 0 w 616"/>
                <a:gd name="T67" fmla="*/ 0 h 1300"/>
                <a:gd name="T68" fmla="*/ 0 w 616"/>
                <a:gd name="T69" fmla="*/ 0 h 1300"/>
                <a:gd name="T70" fmla="*/ 0 w 616"/>
                <a:gd name="T71" fmla="*/ 0 h 1300"/>
                <a:gd name="T72" fmla="*/ 0 w 616"/>
                <a:gd name="T73" fmla="*/ 0 h 1300"/>
                <a:gd name="T74" fmla="*/ 0 w 616"/>
                <a:gd name="T75" fmla="*/ 0 h 1300"/>
                <a:gd name="T76" fmla="*/ 0 w 616"/>
                <a:gd name="T77" fmla="*/ 0 h 1300"/>
                <a:gd name="T78" fmla="*/ 0 w 616"/>
                <a:gd name="T79" fmla="*/ 0 h 1300"/>
                <a:gd name="T80" fmla="*/ 0 w 616"/>
                <a:gd name="T81" fmla="*/ 0 h 1300"/>
                <a:gd name="T82" fmla="*/ 0 w 616"/>
                <a:gd name="T83" fmla="*/ 0 h 1300"/>
                <a:gd name="T84" fmla="*/ 0 w 616"/>
                <a:gd name="T85" fmla="*/ 0 h 1300"/>
                <a:gd name="T86" fmla="*/ 0 w 616"/>
                <a:gd name="T87" fmla="*/ 0 h 1300"/>
                <a:gd name="T88" fmla="*/ 0 w 616"/>
                <a:gd name="T89" fmla="*/ 0 h 1300"/>
                <a:gd name="T90" fmla="*/ 0 w 616"/>
                <a:gd name="T91" fmla="*/ 0 h 1300"/>
                <a:gd name="T92" fmla="*/ 0 w 616"/>
                <a:gd name="T93" fmla="*/ 0 h 1300"/>
                <a:gd name="T94" fmla="*/ 0 w 616"/>
                <a:gd name="T95" fmla="*/ 0 h 1300"/>
                <a:gd name="T96" fmla="*/ 0 w 616"/>
                <a:gd name="T97" fmla="*/ 0 h 130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16"/>
                <a:gd name="T148" fmla="*/ 0 h 1300"/>
                <a:gd name="T149" fmla="*/ 616 w 616"/>
                <a:gd name="T150" fmla="*/ 1300 h 130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16" h="1300">
                  <a:moveTo>
                    <a:pt x="616" y="38"/>
                  </a:moveTo>
                  <a:lnTo>
                    <a:pt x="612" y="101"/>
                  </a:lnTo>
                  <a:lnTo>
                    <a:pt x="600" y="165"/>
                  </a:lnTo>
                  <a:lnTo>
                    <a:pt x="583" y="228"/>
                  </a:lnTo>
                  <a:lnTo>
                    <a:pt x="562" y="291"/>
                  </a:lnTo>
                  <a:lnTo>
                    <a:pt x="534" y="352"/>
                  </a:lnTo>
                  <a:lnTo>
                    <a:pt x="505" y="412"/>
                  </a:lnTo>
                  <a:lnTo>
                    <a:pt x="473" y="473"/>
                  </a:lnTo>
                  <a:lnTo>
                    <a:pt x="439" y="534"/>
                  </a:lnTo>
                  <a:lnTo>
                    <a:pt x="405" y="595"/>
                  </a:lnTo>
                  <a:lnTo>
                    <a:pt x="369" y="656"/>
                  </a:lnTo>
                  <a:lnTo>
                    <a:pt x="334" y="717"/>
                  </a:lnTo>
                  <a:lnTo>
                    <a:pt x="304" y="777"/>
                  </a:lnTo>
                  <a:lnTo>
                    <a:pt x="272" y="838"/>
                  </a:lnTo>
                  <a:lnTo>
                    <a:pt x="247" y="899"/>
                  </a:lnTo>
                  <a:lnTo>
                    <a:pt x="224" y="962"/>
                  </a:lnTo>
                  <a:lnTo>
                    <a:pt x="207" y="1026"/>
                  </a:lnTo>
                  <a:lnTo>
                    <a:pt x="205" y="1036"/>
                  </a:lnTo>
                  <a:lnTo>
                    <a:pt x="201" y="1049"/>
                  </a:lnTo>
                  <a:lnTo>
                    <a:pt x="199" y="1061"/>
                  </a:lnTo>
                  <a:lnTo>
                    <a:pt x="199" y="1072"/>
                  </a:lnTo>
                  <a:lnTo>
                    <a:pt x="199" y="1083"/>
                  </a:lnTo>
                  <a:lnTo>
                    <a:pt x="199" y="1095"/>
                  </a:lnTo>
                  <a:lnTo>
                    <a:pt x="201" y="1106"/>
                  </a:lnTo>
                  <a:lnTo>
                    <a:pt x="201" y="1120"/>
                  </a:lnTo>
                  <a:lnTo>
                    <a:pt x="201" y="1129"/>
                  </a:lnTo>
                  <a:lnTo>
                    <a:pt x="203" y="1140"/>
                  </a:lnTo>
                  <a:lnTo>
                    <a:pt x="203" y="1154"/>
                  </a:lnTo>
                  <a:lnTo>
                    <a:pt x="205" y="1165"/>
                  </a:lnTo>
                  <a:lnTo>
                    <a:pt x="205" y="1177"/>
                  </a:lnTo>
                  <a:lnTo>
                    <a:pt x="205" y="1188"/>
                  </a:lnTo>
                  <a:lnTo>
                    <a:pt x="203" y="1199"/>
                  </a:lnTo>
                  <a:lnTo>
                    <a:pt x="201" y="1213"/>
                  </a:lnTo>
                  <a:lnTo>
                    <a:pt x="194" y="1236"/>
                  </a:lnTo>
                  <a:lnTo>
                    <a:pt x="184" y="1255"/>
                  </a:lnTo>
                  <a:lnTo>
                    <a:pt x="173" y="1270"/>
                  </a:lnTo>
                  <a:lnTo>
                    <a:pt x="158" y="1283"/>
                  </a:lnTo>
                  <a:lnTo>
                    <a:pt x="140" y="1293"/>
                  </a:lnTo>
                  <a:lnTo>
                    <a:pt x="121" y="1296"/>
                  </a:lnTo>
                  <a:lnTo>
                    <a:pt x="104" y="1300"/>
                  </a:lnTo>
                  <a:lnTo>
                    <a:pt x="85" y="1298"/>
                  </a:lnTo>
                  <a:lnTo>
                    <a:pt x="66" y="1293"/>
                  </a:lnTo>
                  <a:lnTo>
                    <a:pt x="51" y="1285"/>
                  </a:lnTo>
                  <a:lnTo>
                    <a:pt x="34" y="1274"/>
                  </a:lnTo>
                  <a:lnTo>
                    <a:pt x="23" y="1260"/>
                  </a:lnTo>
                  <a:lnTo>
                    <a:pt x="9" y="1243"/>
                  </a:lnTo>
                  <a:lnTo>
                    <a:pt x="2" y="1224"/>
                  </a:lnTo>
                  <a:lnTo>
                    <a:pt x="0" y="1201"/>
                  </a:lnTo>
                  <a:lnTo>
                    <a:pt x="0" y="1177"/>
                  </a:lnTo>
                  <a:lnTo>
                    <a:pt x="9" y="1097"/>
                  </a:lnTo>
                  <a:lnTo>
                    <a:pt x="24" y="1026"/>
                  </a:lnTo>
                  <a:lnTo>
                    <a:pt x="40" y="960"/>
                  </a:lnTo>
                  <a:lnTo>
                    <a:pt x="59" y="901"/>
                  </a:lnTo>
                  <a:lnTo>
                    <a:pt x="80" y="846"/>
                  </a:lnTo>
                  <a:lnTo>
                    <a:pt x="102" y="795"/>
                  </a:lnTo>
                  <a:lnTo>
                    <a:pt x="129" y="745"/>
                  </a:lnTo>
                  <a:lnTo>
                    <a:pt x="156" y="699"/>
                  </a:lnTo>
                  <a:lnTo>
                    <a:pt x="184" y="652"/>
                  </a:lnTo>
                  <a:lnTo>
                    <a:pt x="215" y="606"/>
                  </a:lnTo>
                  <a:lnTo>
                    <a:pt x="245" y="559"/>
                  </a:lnTo>
                  <a:lnTo>
                    <a:pt x="279" y="511"/>
                  </a:lnTo>
                  <a:lnTo>
                    <a:pt x="312" y="458"/>
                  </a:lnTo>
                  <a:lnTo>
                    <a:pt x="346" y="403"/>
                  </a:lnTo>
                  <a:lnTo>
                    <a:pt x="380" y="346"/>
                  </a:lnTo>
                  <a:lnTo>
                    <a:pt x="414" y="281"/>
                  </a:lnTo>
                  <a:lnTo>
                    <a:pt x="420" y="264"/>
                  </a:lnTo>
                  <a:lnTo>
                    <a:pt x="429" y="251"/>
                  </a:lnTo>
                  <a:lnTo>
                    <a:pt x="439" y="236"/>
                  </a:lnTo>
                  <a:lnTo>
                    <a:pt x="448" y="220"/>
                  </a:lnTo>
                  <a:lnTo>
                    <a:pt x="458" y="207"/>
                  </a:lnTo>
                  <a:lnTo>
                    <a:pt x="469" y="192"/>
                  </a:lnTo>
                  <a:lnTo>
                    <a:pt x="479" y="179"/>
                  </a:lnTo>
                  <a:lnTo>
                    <a:pt x="488" y="165"/>
                  </a:lnTo>
                  <a:lnTo>
                    <a:pt x="498" y="150"/>
                  </a:lnTo>
                  <a:lnTo>
                    <a:pt x="507" y="135"/>
                  </a:lnTo>
                  <a:lnTo>
                    <a:pt x="515" y="120"/>
                  </a:lnTo>
                  <a:lnTo>
                    <a:pt x="523" y="105"/>
                  </a:lnTo>
                  <a:lnTo>
                    <a:pt x="528" y="87"/>
                  </a:lnTo>
                  <a:lnTo>
                    <a:pt x="534" y="72"/>
                  </a:lnTo>
                  <a:lnTo>
                    <a:pt x="536" y="55"/>
                  </a:lnTo>
                  <a:lnTo>
                    <a:pt x="538" y="38"/>
                  </a:lnTo>
                  <a:lnTo>
                    <a:pt x="538" y="29"/>
                  </a:lnTo>
                  <a:lnTo>
                    <a:pt x="540" y="21"/>
                  </a:lnTo>
                  <a:lnTo>
                    <a:pt x="543" y="13"/>
                  </a:lnTo>
                  <a:lnTo>
                    <a:pt x="549" y="9"/>
                  </a:lnTo>
                  <a:lnTo>
                    <a:pt x="555" y="4"/>
                  </a:lnTo>
                  <a:lnTo>
                    <a:pt x="561" y="2"/>
                  </a:lnTo>
                  <a:lnTo>
                    <a:pt x="568" y="0"/>
                  </a:lnTo>
                  <a:lnTo>
                    <a:pt x="576" y="0"/>
                  </a:lnTo>
                  <a:lnTo>
                    <a:pt x="583" y="0"/>
                  </a:lnTo>
                  <a:lnTo>
                    <a:pt x="591" y="2"/>
                  </a:lnTo>
                  <a:lnTo>
                    <a:pt x="597" y="4"/>
                  </a:lnTo>
                  <a:lnTo>
                    <a:pt x="602" y="9"/>
                  </a:lnTo>
                  <a:lnTo>
                    <a:pt x="606" y="13"/>
                  </a:lnTo>
                  <a:lnTo>
                    <a:pt x="612" y="21"/>
                  </a:lnTo>
                  <a:lnTo>
                    <a:pt x="614" y="29"/>
                  </a:lnTo>
                  <a:lnTo>
                    <a:pt x="616" y="38"/>
                  </a:lnTo>
                  <a:close/>
                </a:path>
              </a:pathLst>
            </a:custGeom>
            <a:solidFill>
              <a:srgbClr val="FF4D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9916" name="Freeform 35"/>
            <p:cNvSpPr>
              <a:spLocks/>
            </p:cNvSpPr>
            <p:nvPr/>
          </p:nvSpPr>
          <p:spPr bwMode="auto">
            <a:xfrm>
              <a:off x="871" y="1707"/>
              <a:ext cx="741" cy="920"/>
            </a:xfrm>
            <a:custGeom>
              <a:avLst/>
              <a:gdLst>
                <a:gd name="T0" fmla="*/ 0 w 1517"/>
                <a:gd name="T1" fmla="*/ 0 h 2293"/>
                <a:gd name="T2" fmla="*/ 0 w 1517"/>
                <a:gd name="T3" fmla="*/ 0 h 2293"/>
                <a:gd name="T4" fmla="*/ 0 w 1517"/>
                <a:gd name="T5" fmla="*/ 0 h 2293"/>
                <a:gd name="T6" fmla="*/ 0 w 1517"/>
                <a:gd name="T7" fmla="*/ 0 h 2293"/>
                <a:gd name="T8" fmla="*/ 0 w 1517"/>
                <a:gd name="T9" fmla="*/ 0 h 2293"/>
                <a:gd name="T10" fmla="*/ 0 w 1517"/>
                <a:gd name="T11" fmla="*/ 0 h 2293"/>
                <a:gd name="T12" fmla="*/ 0 w 1517"/>
                <a:gd name="T13" fmla="*/ 0 h 2293"/>
                <a:gd name="T14" fmla="*/ 0 w 1517"/>
                <a:gd name="T15" fmla="*/ 0 h 2293"/>
                <a:gd name="T16" fmla="*/ 0 w 1517"/>
                <a:gd name="T17" fmla="*/ 0 h 2293"/>
                <a:gd name="T18" fmla="*/ 0 w 1517"/>
                <a:gd name="T19" fmla="*/ 0 h 2293"/>
                <a:gd name="T20" fmla="*/ 0 w 1517"/>
                <a:gd name="T21" fmla="*/ 0 h 2293"/>
                <a:gd name="T22" fmla="*/ 0 w 1517"/>
                <a:gd name="T23" fmla="*/ 0 h 2293"/>
                <a:gd name="T24" fmla="*/ 0 w 1517"/>
                <a:gd name="T25" fmla="*/ 0 h 2293"/>
                <a:gd name="T26" fmla="*/ 0 w 1517"/>
                <a:gd name="T27" fmla="*/ 0 h 2293"/>
                <a:gd name="T28" fmla="*/ 0 w 1517"/>
                <a:gd name="T29" fmla="*/ 0 h 2293"/>
                <a:gd name="T30" fmla="*/ 0 w 1517"/>
                <a:gd name="T31" fmla="*/ 0 h 2293"/>
                <a:gd name="T32" fmla="*/ 0 w 1517"/>
                <a:gd name="T33" fmla="*/ 0 h 2293"/>
                <a:gd name="T34" fmla="*/ 0 w 1517"/>
                <a:gd name="T35" fmla="*/ 0 h 2293"/>
                <a:gd name="T36" fmla="*/ 0 w 1517"/>
                <a:gd name="T37" fmla="*/ 0 h 2293"/>
                <a:gd name="T38" fmla="*/ 0 w 1517"/>
                <a:gd name="T39" fmla="*/ 0 h 2293"/>
                <a:gd name="T40" fmla="*/ 0 w 1517"/>
                <a:gd name="T41" fmla="*/ 0 h 2293"/>
                <a:gd name="T42" fmla="*/ 0 w 1517"/>
                <a:gd name="T43" fmla="*/ 0 h 2293"/>
                <a:gd name="T44" fmla="*/ 0 w 1517"/>
                <a:gd name="T45" fmla="*/ 0 h 2293"/>
                <a:gd name="T46" fmla="*/ 0 w 1517"/>
                <a:gd name="T47" fmla="*/ 0 h 2293"/>
                <a:gd name="T48" fmla="*/ 0 w 1517"/>
                <a:gd name="T49" fmla="*/ 0 h 2293"/>
                <a:gd name="T50" fmla="*/ 0 w 1517"/>
                <a:gd name="T51" fmla="*/ 0 h 2293"/>
                <a:gd name="T52" fmla="*/ 0 w 1517"/>
                <a:gd name="T53" fmla="*/ 0 h 2293"/>
                <a:gd name="T54" fmla="*/ 0 w 1517"/>
                <a:gd name="T55" fmla="*/ 0 h 2293"/>
                <a:gd name="T56" fmla="*/ 0 w 1517"/>
                <a:gd name="T57" fmla="*/ 0 h 2293"/>
                <a:gd name="T58" fmla="*/ 0 w 1517"/>
                <a:gd name="T59" fmla="*/ 0 h 2293"/>
                <a:gd name="T60" fmla="*/ 0 w 1517"/>
                <a:gd name="T61" fmla="*/ 0 h 2293"/>
                <a:gd name="T62" fmla="*/ 0 w 1517"/>
                <a:gd name="T63" fmla="*/ 0 h 2293"/>
                <a:gd name="T64" fmla="*/ 0 w 1517"/>
                <a:gd name="T65" fmla="*/ 0 h 2293"/>
                <a:gd name="T66" fmla="*/ 0 w 1517"/>
                <a:gd name="T67" fmla="*/ 0 h 2293"/>
                <a:gd name="T68" fmla="*/ 0 w 1517"/>
                <a:gd name="T69" fmla="*/ 0 h 2293"/>
                <a:gd name="T70" fmla="*/ 0 w 1517"/>
                <a:gd name="T71" fmla="*/ 0 h 2293"/>
                <a:gd name="T72" fmla="*/ 0 w 1517"/>
                <a:gd name="T73" fmla="*/ 0 h 2293"/>
                <a:gd name="T74" fmla="*/ 0 w 1517"/>
                <a:gd name="T75" fmla="*/ 0 h 2293"/>
                <a:gd name="T76" fmla="*/ 0 w 1517"/>
                <a:gd name="T77" fmla="*/ 0 h 2293"/>
                <a:gd name="T78" fmla="*/ 0 w 1517"/>
                <a:gd name="T79" fmla="*/ 0 h 2293"/>
                <a:gd name="T80" fmla="*/ 0 w 1517"/>
                <a:gd name="T81" fmla="*/ 0 h 2293"/>
                <a:gd name="T82" fmla="*/ 0 w 1517"/>
                <a:gd name="T83" fmla="*/ 0 h 2293"/>
                <a:gd name="T84" fmla="*/ 0 w 1517"/>
                <a:gd name="T85" fmla="*/ 0 h 2293"/>
                <a:gd name="T86" fmla="*/ 0 w 1517"/>
                <a:gd name="T87" fmla="*/ 0 h 2293"/>
                <a:gd name="T88" fmla="*/ 0 w 1517"/>
                <a:gd name="T89" fmla="*/ 0 h 2293"/>
                <a:gd name="T90" fmla="*/ 0 w 1517"/>
                <a:gd name="T91" fmla="*/ 0 h 2293"/>
                <a:gd name="T92" fmla="*/ 0 w 1517"/>
                <a:gd name="T93" fmla="*/ 0 h 2293"/>
                <a:gd name="T94" fmla="*/ 0 w 1517"/>
                <a:gd name="T95" fmla="*/ 0 h 2293"/>
                <a:gd name="T96" fmla="*/ 0 w 1517"/>
                <a:gd name="T97" fmla="*/ 0 h 2293"/>
                <a:gd name="T98" fmla="*/ 0 w 1517"/>
                <a:gd name="T99" fmla="*/ 0 h 229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517"/>
                <a:gd name="T151" fmla="*/ 0 h 2293"/>
                <a:gd name="T152" fmla="*/ 1517 w 1517"/>
                <a:gd name="T153" fmla="*/ 2293 h 229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517" h="2293">
                  <a:moveTo>
                    <a:pt x="234" y="2159"/>
                  </a:moveTo>
                  <a:lnTo>
                    <a:pt x="236" y="2150"/>
                  </a:lnTo>
                  <a:lnTo>
                    <a:pt x="239" y="2142"/>
                  </a:lnTo>
                  <a:lnTo>
                    <a:pt x="243" y="2135"/>
                  </a:lnTo>
                  <a:lnTo>
                    <a:pt x="247" y="2127"/>
                  </a:lnTo>
                  <a:lnTo>
                    <a:pt x="251" y="2120"/>
                  </a:lnTo>
                  <a:lnTo>
                    <a:pt x="255" y="2112"/>
                  </a:lnTo>
                  <a:lnTo>
                    <a:pt x="258" y="2102"/>
                  </a:lnTo>
                  <a:lnTo>
                    <a:pt x="264" y="2097"/>
                  </a:lnTo>
                  <a:lnTo>
                    <a:pt x="268" y="2087"/>
                  </a:lnTo>
                  <a:lnTo>
                    <a:pt x="274" y="2082"/>
                  </a:lnTo>
                  <a:lnTo>
                    <a:pt x="275" y="2072"/>
                  </a:lnTo>
                  <a:lnTo>
                    <a:pt x="281" y="2066"/>
                  </a:lnTo>
                  <a:lnTo>
                    <a:pt x="285" y="2057"/>
                  </a:lnTo>
                  <a:lnTo>
                    <a:pt x="289" y="2049"/>
                  </a:lnTo>
                  <a:lnTo>
                    <a:pt x="291" y="2042"/>
                  </a:lnTo>
                  <a:lnTo>
                    <a:pt x="296" y="2034"/>
                  </a:lnTo>
                  <a:lnTo>
                    <a:pt x="315" y="1964"/>
                  </a:lnTo>
                  <a:lnTo>
                    <a:pt x="327" y="1895"/>
                  </a:lnTo>
                  <a:lnTo>
                    <a:pt x="331" y="1827"/>
                  </a:lnTo>
                  <a:lnTo>
                    <a:pt x="327" y="1762"/>
                  </a:lnTo>
                  <a:lnTo>
                    <a:pt x="317" y="1694"/>
                  </a:lnTo>
                  <a:lnTo>
                    <a:pt x="302" y="1631"/>
                  </a:lnTo>
                  <a:lnTo>
                    <a:pt x="281" y="1566"/>
                  </a:lnTo>
                  <a:lnTo>
                    <a:pt x="258" y="1504"/>
                  </a:lnTo>
                  <a:lnTo>
                    <a:pt x="230" y="1439"/>
                  </a:lnTo>
                  <a:lnTo>
                    <a:pt x="201" y="1378"/>
                  </a:lnTo>
                  <a:lnTo>
                    <a:pt x="173" y="1315"/>
                  </a:lnTo>
                  <a:lnTo>
                    <a:pt x="142" y="1255"/>
                  </a:lnTo>
                  <a:lnTo>
                    <a:pt x="114" y="1194"/>
                  </a:lnTo>
                  <a:lnTo>
                    <a:pt x="87" y="1133"/>
                  </a:lnTo>
                  <a:lnTo>
                    <a:pt x="63" y="1074"/>
                  </a:lnTo>
                  <a:lnTo>
                    <a:pt x="44" y="1015"/>
                  </a:lnTo>
                  <a:lnTo>
                    <a:pt x="26" y="960"/>
                  </a:lnTo>
                  <a:lnTo>
                    <a:pt x="15" y="905"/>
                  </a:lnTo>
                  <a:lnTo>
                    <a:pt x="7" y="850"/>
                  </a:lnTo>
                  <a:lnTo>
                    <a:pt x="2" y="793"/>
                  </a:lnTo>
                  <a:lnTo>
                    <a:pt x="0" y="736"/>
                  </a:lnTo>
                  <a:lnTo>
                    <a:pt x="2" y="679"/>
                  </a:lnTo>
                  <a:lnTo>
                    <a:pt x="7" y="624"/>
                  </a:lnTo>
                  <a:lnTo>
                    <a:pt x="17" y="568"/>
                  </a:lnTo>
                  <a:lnTo>
                    <a:pt x="30" y="513"/>
                  </a:lnTo>
                  <a:lnTo>
                    <a:pt x="47" y="462"/>
                  </a:lnTo>
                  <a:lnTo>
                    <a:pt x="66" y="409"/>
                  </a:lnTo>
                  <a:lnTo>
                    <a:pt x="93" y="359"/>
                  </a:lnTo>
                  <a:lnTo>
                    <a:pt x="122" y="312"/>
                  </a:lnTo>
                  <a:lnTo>
                    <a:pt x="154" y="268"/>
                  </a:lnTo>
                  <a:lnTo>
                    <a:pt x="192" y="226"/>
                  </a:lnTo>
                  <a:lnTo>
                    <a:pt x="234" y="186"/>
                  </a:lnTo>
                  <a:lnTo>
                    <a:pt x="304" y="133"/>
                  </a:lnTo>
                  <a:lnTo>
                    <a:pt x="378" y="88"/>
                  </a:lnTo>
                  <a:lnTo>
                    <a:pt x="456" y="51"/>
                  </a:lnTo>
                  <a:lnTo>
                    <a:pt x="538" y="27"/>
                  </a:lnTo>
                  <a:lnTo>
                    <a:pt x="620" y="8"/>
                  </a:lnTo>
                  <a:lnTo>
                    <a:pt x="703" y="0"/>
                  </a:lnTo>
                  <a:lnTo>
                    <a:pt x="787" y="0"/>
                  </a:lnTo>
                  <a:lnTo>
                    <a:pt x="870" y="10"/>
                  </a:lnTo>
                  <a:lnTo>
                    <a:pt x="952" y="25"/>
                  </a:lnTo>
                  <a:lnTo>
                    <a:pt x="1032" y="51"/>
                  </a:lnTo>
                  <a:lnTo>
                    <a:pt x="1106" y="86"/>
                  </a:lnTo>
                  <a:lnTo>
                    <a:pt x="1178" y="129"/>
                  </a:lnTo>
                  <a:lnTo>
                    <a:pt x="1243" y="181"/>
                  </a:lnTo>
                  <a:lnTo>
                    <a:pt x="1304" y="242"/>
                  </a:lnTo>
                  <a:lnTo>
                    <a:pt x="1357" y="312"/>
                  </a:lnTo>
                  <a:lnTo>
                    <a:pt x="1403" y="390"/>
                  </a:lnTo>
                  <a:lnTo>
                    <a:pt x="1429" y="447"/>
                  </a:lnTo>
                  <a:lnTo>
                    <a:pt x="1454" y="510"/>
                  </a:lnTo>
                  <a:lnTo>
                    <a:pt x="1475" y="570"/>
                  </a:lnTo>
                  <a:lnTo>
                    <a:pt x="1492" y="635"/>
                  </a:lnTo>
                  <a:lnTo>
                    <a:pt x="1503" y="696"/>
                  </a:lnTo>
                  <a:lnTo>
                    <a:pt x="1511" y="760"/>
                  </a:lnTo>
                  <a:lnTo>
                    <a:pt x="1517" y="825"/>
                  </a:lnTo>
                  <a:lnTo>
                    <a:pt x="1517" y="890"/>
                  </a:lnTo>
                  <a:lnTo>
                    <a:pt x="1513" y="952"/>
                  </a:lnTo>
                  <a:lnTo>
                    <a:pt x="1507" y="1017"/>
                  </a:lnTo>
                  <a:lnTo>
                    <a:pt x="1494" y="1080"/>
                  </a:lnTo>
                  <a:lnTo>
                    <a:pt x="1481" y="1144"/>
                  </a:lnTo>
                  <a:lnTo>
                    <a:pt x="1462" y="1205"/>
                  </a:lnTo>
                  <a:lnTo>
                    <a:pt x="1439" y="1268"/>
                  </a:lnTo>
                  <a:lnTo>
                    <a:pt x="1414" y="1329"/>
                  </a:lnTo>
                  <a:lnTo>
                    <a:pt x="1386" y="1388"/>
                  </a:lnTo>
                  <a:lnTo>
                    <a:pt x="1353" y="1445"/>
                  </a:lnTo>
                  <a:lnTo>
                    <a:pt x="1321" y="1500"/>
                  </a:lnTo>
                  <a:lnTo>
                    <a:pt x="1289" y="1549"/>
                  </a:lnTo>
                  <a:lnTo>
                    <a:pt x="1256" y="1599"/>
                  </a:lnTo>
                  <a:lnTo>
                    <a:pt x="1224" y="1646"/>
                  </a:lnTo>
                  <a:lnTo>
                    <a:pt x="1194" y="1694"/>
                  </a:lnTo>
                  <a:lnTo>
                    <a:pt x="1165" y="1739"/>
                  </a:lnTo>
                  <a:lnTo>
                    <a:pt x="1138" y="1787"/>
                  </a:lnTo>
                  <a:lnTo>
                    <a:pt x="1112" y="1834"/>
                  </a:lnTo>
                  <a:lnTo>
                    <a:pt x="1089" y="1884"/>
                  </a:lnTo>
                  <a:lnTo>
                    <a:pt x="1070" y="1935"/>
                  </a:lnTo>
                  <a:lnTo>
                    <a:pt x="1053" y="1988"/>
                  </a:lnTo>
                  <a:lnTo>
                    <a:pt x="1038" y="2045"/>
                  </a:lnTo>
                  <a:lnTo>
                    <a:pt x="1028" y="2106"/>
                  </a:lnTo>
                  <a:lnTo>
                    <a:pt x="1021" y="2171"/>
                  </a:lnTo>
                  <a:lnTo>
                    <a:pt x="1019" y="2241"/>
                  </a:lnTo>
                  <a:lnTo>
                    <a:pt x="1017" y="2253"/>
                  </a:lnTo>
                  <a:lnTo>
                    <a:pt x="1015" y="2264"/>
                  </a:lnTo>
                  <a:lnTo>
                    <a:pt x="1007" y="2272"/>
                  </a:lnTo>
                  <a:lnTo>
                    <a:pt x="1002" y="2279"/>
                  </a:lnTo>
                  <a:lnTo>
                    <a:pt x="992" y="2285"/>
                  </a:lnTo>
                  <a:lnTo>
                    <a:pt x="984" y="2289"/>
                  </a:lnTo>
                  <a:lnTo>
                    <a:pt x="975" y="2291"/>
                  </a:lnTo>
                  <a:lnTo>
                    <a:pt x="965" y="2293"/>
                  </a:lnTo>
                  <a:lnTo>
                    <a:pt x="954" y="2291"/>
                  </a:lnTo>
                  <a:lnTo>
                    <a:pt x="943" y="2289"/>
                  </a:lnTo>
                  <a:lnTo>
                    <a:pt x="933" y="2285"/>
                  </a:lnTo>
                  <a:lnTo>
                    <a:pt x="927" y="2279"/>
                  </a:lnTo>
                  <a:lnTo>
                    <a:pt x="920" y="2272"/>
                  </a:lnTo>
                  <a:lnTo>
                    <a:pt x="914" y="2264"/>
                  </a:lnTo>
                  <a:lnTo>
                    <a:pt x="910" y="2253"/>
                  </a:lnTo>
                  <a:lnTo>
                    <a:pt x="910" y="2241"/>
                  </a:lnTo>
                  <a:lnTo>
                    <a:pt x="912" y="2165"/>
                  </a:lnTo>
                  <a:lnTo>
                    <a:pt x="920" y="2095"/>
                  </a:lnTo>
                  <a:lnTo>
                    <a:pt x="929" y="2030"/>
                  </a:lnTo>
                  <a:lnTo>
                    <a:pt x="945" y="1969"/>
                  </a:lnTo>
                  <a:lnTo>
                    <a:pt x="964" y="1912"/>
                  </a:lnTo>
                  <a:lnTo>
                    <a:pt x="984" y="1859"/>
                  </a:lnTo>
                  <a:lnTo>
                    <a:pt x="1007" y="1806"/>
                  </a:lnTo>
                  <a:lnTo>
                    <a:pt x="1036" y="1756"/>
                  </a:lnTo>
                  <a:lnTo>
                    <a:pt x="1062" y="1707"/>
                  </a:lnTo>
                  <a:lnTo>
                    <a:pt x="1093" y="1660"/>
                  </a:lnTo>
                  <a:lnTo>
                    <a:pt x="1125" y="1608"/>
                  </a:lnTo>
                  <a:lnTo>
                    <a:pt x="1157" y="1561"/>
                  </a:lnTo>
                  <a:lnTo>
                    <a:pt x="1192" y="1507"/>
                  </a:lnTo>
                  <a:lnTo>
                    <a:pt x="1226" y="1454"/>
                  </a:lnTo>
                  <a:lnTo>
                    <a:pt x="1260" y="1397"/>
                  </a:lnTo>
                  <a:lnTo>
                    <a:pt x="1292" y="1336"/>
                  </a:lnTo>
                  <a:lnTo>
                    <a:pt x="1346" y="1211"/>
                  </a:lnTo>
                  <a:lnTo>
                    <a:pt x="1384" y="1085"/>
                  </a:lnTo>
                  <a:lnTo>
                    <a:pt x="1403" y="956"/>
                  </a:lnTo>
                  <a:lnTo>
                    <a:pt x="1406" y="827"/>
                  </a:lnTo>
                  <a:lnTo>
                    <a:pt x="1393" y="702"/>
                  </a:lnTo>
                  <a:lnTo>
                    <a:pt x="1368" y="580"/>
                  </a:lnTo>
                  <a:lnTo>
                    <a:pt x="1327" y="466"/>
                  </a:lnTo>
                  <a:lnTo>
                    <a:pt x="1273" y="363"/>
                  </a:lnTo>
                  <a:lnTo>
                    <a:pt x="1205" y="272"/>
                  </a:lnTo>
                  <a:lnTo>
                    <a:pt x="1127" y="194"/>
                  </a:lnTo>
                  <a:lnTo>
                    <a:pt x="1036" y="135"/>
                  </a:lnTo>
                  <a:lnTo>
                    <a:pt x="933" y="95"/>
                  </a:lnTo>
                  <a:lnTo>
                    <a:pt x="821" y="74"/>
                  </a:lnTo>
                  <a:lnTo>
                    <a:pt x="699" y="80"/>
                  </a:lnTo>
                  <a:lnTo>
                    <a:pt x="568" y="112"/>
                  </a:lnTo>
                  <a:lnTo>
                    <a:pt x="429" y="173"/>
                  </a:lnTo>
                  <a:lnTo>
                    <a:pt x="371" y="204"/>
                  </a:lnTo>
                  <a:lnTo>
                    <a:pt x="319" y="240"/>
                  </a:lnTo>
                  <a:lnTo>
                    <a:pt x="272" y="278"/>
                  </a:lnTo>
                  <a:lnTo>
                    <a:pt x="232" y="321"/>
                  </a:lnTo>
                  <a:lnTo>
                    <a:pt x="196" y="367"/>
                  </a:lnTo>
                  <a:lnTo>
                    <a:pt x="165" y="416"/>
                  </a:lnTo>
                  <a:lnTo>
                    <a:pt x="139" y="468"/>
                  </a:lnTo>
                  <a:lnTo>
                    <a:pt x="118" y="521"/>
                  </a:lnTo>
                  <a:lnTo>
                    <a:pt x="101" y="574"/>
                  </a:lnTo>
                  <a:lnTo>
                    <a:pt x="89" y="633"/>
                  </a:lnTo>
                  <a:lnTo>
                    <a:pt x="82" y="690"/>
                  </a:lnTo>
                  <a:lnTo>
                    <a:pt x="80" y="751"/>
                  </a:lnTo>
                  <a:lnTo>
                    <a:pt x="82" y="810"/>
                  </a:lnTo>
                  <a:lnTo>
                    <a:pt x="87" y="871"/>
                  </a:lnTo>
                  <a:lnTo>
                    <a:pt x="99" y="933"/>
                  </a:lnTo>
                  <a:lnTo>
                    <a:pt x="116" y="994"/>
                  </a:lnTo>
                  <a:lnTo>
                    <a:pt x="123" y="1025"/>
                  </a:lnTo>
                  <a:lnTo>
                    <a:pt x="133" y="1053"/>
                  </a:lnTo>
                  <a:lnTo>
                    <a:pt x="144" y="1084"/>
                  </a:lnTo>
                  <a:lnTo>
                    <a:pt x="158" y="1112"/>
                  </a:lnTo>
                  <a:lnTo>
                    <a:pt x="169" y="1141"/>
                  </a:lnTo>
                  <a:lnTo>
                    <a:pt x="182" y="1171"/>
                  </a:lnTo>
                  <a:lnTo>
                    <a:pt x="194" y="1200"/>
                  </a:lnTo>
                  <a:lnTo>
                    <a:pt x="209" y="1228"/>
                  </a:lnTo>
                  <a:lnTo>
                    <a:pt x="220" y="1255"/>
                  </a:lnTo>
                  <a:lnTo>
                    <a:pt x="234" y="1285"/>
                  </a:lnTo>
                  <a:lnTo>
                    <a:pt x="247" y="1314"/>
                  </a:lnTo>
                  <a:lnTo>
                    <a:pt x="260" y="1342"/>
                  </a:lnTo>
                  <a:lnTo>
                    <a:pt x="272" y="1371"/>
                  </a:lnTo>
                  <a:lnTo>
                    <a:pt x="283" y="1399"/>
                  </a:lnTo>
                  <a:lnTo>
                    <a:pt x="294" y="1430"/>
                  </a:lnTo>
                  <a:lnTo>
                    <a:pt x="306" y="1460"/>
                  </a:lnTo>
                  <a:lnTo>
                    <a:pt x="317" y="1500"/>
                  </a:lnTo>
                  <a:lnTo>
                    <a:pt x="331" y="1542"/>
                  </a:lnTo>
                  <a:lnTo>
                    <a:pt x="340" y="1585"/>
                  </a:lnTo>
                  <a:lnTo>
                    <a:pt x="352" y="1633"/>
                  </a:lnTo>
                  <a:lnTo>
                    <a:pt x="359" y="1680"/>
                  </a:lnTo>
                  <a:lnTo>
                    <a:pt x="367" y="1730"/>
                  </a:lnTo>
                  <a:lnTo>
                    <a:pt x="371" y="1781"/>
                  </a:lnTo>
                  <a:lnTo>
                    <a:pt x="374" y="1831"/>
                  </a:lnTo>
                  <a:lnTo>
                    <a:pt x="372" y="1880"/>
                  </a:lnTo>
                  <a:lnTo>
                    <a:pt x="369" y="1929"/>
                  </a:lnTo>
                  <a:lnTo>
                    <a:pt x="361" y="1975"/>
                  </a:lnTo>
                  <a:lnTo>
                    <a:pt x="352" y="2023"/>
                  </a:lnTo>
                  <a:lnTo>
                    <a:pt x="336" y="2066"/>
                  </a:lnTo>
                  <a:lnTo>
                    <a:pt x="317" y="2108"/>
                  </a:lnTo>
                  <a:lnTo>
                    <a:pt x="293" y="2144"/>
                  </a:lnTo>
                  <a:lnTo>
                    <a:pt x="264" y="2180"/>
                  </a:lnTo>
                  <a:lnTo>
                    <a:pt x="256" y="2182"/>
                  </a:lnTo>
                  <a:lnTo>
                    <a:pt x="249" y="2186"/>
                  </a:lnTo>
                  <a:lnTo>
                    <a:pt x="243" y="2184"/>
                  </a:lnTo>
                  <a:lnTo>
                    <a:pt x="239" y="2182"/>
                  </a:lnTo>
                  <a:lnTo>
                    <a:pt x="236" y="2178"/>
                  </a:lnTo>
                  <a:lnTo>
                    <a:pt x="232" y="2173"/>
                  </a:lnTo>
                  <a:lnTo>
                    <a:pt x="232" y="2165"/>
                  </a:lnTo>
                  <a:lnTo>
                    <a:pt x="234" y="21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9917" name="Freeform 36"/>
            <p:cNvSpPr>
              <a:spLocks/>
            </p:cNvSpPr>
            <p:nvPr/>
          </p:nvSpPr>
          <p:spPr bwMode="auto">
            <a:xfrm>
              <a:off x="934" y="2560"/>
              <a:ext cx="457" cy="137"/>
            </a:xfrm>
            <a:custGeom>
              <a:avLst/>
              <a:gdLst>
                <a:gd name="T0" fmla="*/ 0 w 935"/>
                <a:gd name="T1" fmla="*/ 0 h 340"/>
                <a:gd name="T2" fmla="*/ 0 w 935"/>
                <a:gd name="T3" fmla="*/ 0 h 340"/>
                <a:gd name="T4" fmla="*/ 0 w 935"/>
                <a:gd name="T5" fmla="*/ 0 h 340"/>
                <a:gd name="T6" fmla="*/ 0 w 935"/>
                <a:gd name="T7" fmla="*/ 0 h 340"/>
                <a:gd name="T8" fmla="*/ 0 w 935"/>
                <a:gd name="T9" fmla="*/ 0 h 340"/>
                <a:gd name="T10" fmla="*/ 0 w 935"/>
                <a:gd name="T11" fmla="*/ 0 h 340"/>
                <a:gd name="T12" fmla="*/ 0 w 935"/>
                <a:gd name="T13" fmla="*/ 0 h 340"/>
                <a:gd name="T14" fmla="*/ 0 w 935"/>
                <a:gd name="T15" fmla="*/ 0 h 340"/>
                <a:gd name="T16" fmla="*/ 0 w 935"/>
                <a:gd name="T17" fmla="*/ 0 h 340"/>
                <a:gd name="T18" fmla="*/ 0 w 935"/>
                <a:gd name="T19" fmla="*/ 0 h 340"/>
                <a:gd name="T20" fmla="*/ 0 w 935"/>
                <a:gd name="T21" fmla="*/ 0 h 340"/>
                <a:gd name="T22" fmla="*/ 0 w 935"/>
                <a:gd name="T23" fmla="*/ 0 h 340"/>
                <a:gd name="T24" fmla="*/ 0 w 935"/>
                <a:gd name="T25" fmla="*/ 0 h 340"/>
                <a:gd name="T26" fmla="*/ 0 w 935"/>
                <a:gd name="T27" fmla="*/ 0 h 340"/>
                <a:gd name="T28" fmla="*/ 0 w 935"/>
                <a:gd name="T29" fmla="*/ 0 h 340"/>
                <a:gd name="T30" fmla="*/ 0 w 935"/>
                <a:gd name="T31" fmla="*/ 0 h 340"/>
                <a:gd name="T32" fmla="*/ 0 w 935"/>
                <a:gd name="T33" fmla="*/ 0 h 340"/>
                <a:gd name="T34" fmla="*/ 0 w 935"/>
                <a:gd name="T35" fmla="*/ 0 h 340"/>
                <a:gd name="T36" fmla="*/ 0 w 935"/>
                <a:gd name="T37" fmla="*/ 0 h 340"/>
                <a:gd name="T38" fmla="*/ 0 w 935"/>
                <a:gd name="T39" fmla="*/ 0 h 340"/>
                <a:gd name="T40" fmla="*/ 0 w 935"/>
                <a:gd name="T41" fmla="*/ 0 h 340"/>
                <a:gd name="T42" fmla="*/ 0 w 935"/>
                <a:gd name="T43" fmla="*/ 0 h 340"/>
                <a:gd name="T44" fmla="*/ 0 w 935"/>
                <a:gd name="T45" fmla="*/ 0 h 340"/>
                <a:gd name="T46" fmla="*/ 0 w 935"/>
                <a:gd name="T47" fmla="*/ 0 h 340"/>
                <a:gd name="T48" fmla="*/ 0 w 935"/>
                <a:gd name="T49" fmla="*/ 0 h 340"/>
                <a:gd name="T50" fmla="*/ 0 w 935"/>
                <a:gd name="T51" fmla="*/ 0 h 340"/>
                <a:gd name="T52" fmla="*/ 0 w 935"/>
                <a:gd name="T53" fmla="*/ 0 h 340"/>
                <a:gd name="T54" fmla="*/ 0 w 935"/>
                <a:gd name="T55" fmla="*/ 0 h 340"/>
                <a:gd name="T56" fmla="*/ 0 w 935"/>
                <a:gd name="T57" fmla="*/ 0 h 340"/>
                <a:gd name="T58" fmla="*/ 0 w 935"/>
                <a:gd name="T59" fmla="*/ 0 h 340"/>
                <a:gd name="T60" fmla="*/ 0 w 935"/>
                <a:gd name="T61" fmla="*/ 0 h 340"/>
                <a:gd name="T62" fmla="*/ 0 w 935"/>
                <a:gd name="T63" fmla="*/ 0 h 340"/>
                <a:gd name="T64" fmla="*/ 0 w 935"/>
                <a:gd name="T65" fmla="*/ 0 h 340"/>
                <a:gd name="T66" fmla="*/ 0 w 935"/>
                <a:gd name="T67" fmla="*/ 0 h 340"/>
                <a:gd name="T68" fmla="*/ 0 w 935"/>
                <a:gd name="T69" fmla="*/ 0 h 340"/>
                <a:gd name="T70" fmla="*/ 0 w 935"/>
                <a:gd name="T71" fmla="*/ 0 h 340"/>
                <a:gd name="T72" fmla="*/ 0 w 935"/>
                <a:gd name="T73" fmla="*/ 0 h 340"/>
                <a:gd name="T74" fmla="*/ 0 w 935"/>
                <a:gd name="T75" fmla="*/ 0 h 340"/>
                <a:gd name="T76" fmla="*/ 0 w 935"/>
                <a:gd name="T77" fmla="*/ 0 h 340"/>
                <a:gd name="T78" fmla="*/ 0 w 935"/>
                <a:gd name="T79" fmla="*/ 0 h 340"/>
                <a:gd name="T80" fmla="*/ 0 w 935"/>
                <a:gd name="T81" fmla="*/ 0 h 340"/>
                <a:gd name="T82" fmla="*/ 0 w 935"/>
                <a:gd name="T83" fmla="*/ 0 h 340"/>
                <a:gd name="T84" fmla="*/ 0 w 935"/>
                <a:gd name="T85" fmla="*/ 0 h 340"/>
                <a:gd name="T86" fmla="*/ 0 w 935"/>
                <a:gd name="T87" fmla="*/ 0 h 340"/>
                <a:gd name="T88" fmla="*/ 0 w 935"/>
                <a:gd name="T89" fmla="*/ 0 h 340"/>
                <a:gd name="T90" fmla="*/ 0 w 935"/>
                <a:gd name="T91" fmla="*/ 0 h 340"/>
                <a:gd name="T92" fmla="*/ 0 w 935"/>
                <a:gd name="T93" fmla="*/ 0 h 340"/>
                <a:gd name="T94" fmla="*/ 0 w 935"/>
                <a:gd name="T95" fmla="*/ 0 h 340"/>
                <a:gd name="T96" fmla="*/ 0 w 935"/>
                <a:gd name="T97" fmla="*/ 0 h 3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35"/>
                <a:gd name="T148" fmla="*/ 0 h 340"/>
                <a:gd name="T149" fmla="*/ 935 w 935"/>
                <a:gd name="T150" fmla="*/ 340 h 3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35" h="340">
                  <a:moveTo>
                    <a:pt x="141" y="42"/>
                  </a:moveTo>
                  <a:lnTo>
                    <a:pt x="105" y="65"/>
                  </a:lnTo>
                  <a:lnTo>
                    <a:pt x="82" y="89"/>
                  </a:lnTo>
                  <a:lnTo>
                    <a:pt x="69" y="112"/>
                  </a:lnTo>
                  <a:lnTo>
                    <a:pt x="69" y="135"/>
                  </a:lnTo>
                  <a:lnTo>
                    <a:pt x="76" y="156"/>
                  </a:lnTo>
                  <a:lnTo>
                    <a:pt x="91" y="175"/>
                  </a:lnTo>
                  <a:lnTo>
                    <a:pt x="114" y="194"/>
                  </a:lnTo>
                  <a:lnTo>
                    <a:pt x="143" y="211"/>
                  </a:lnTo>
                  <a:lnTo>
                    <a:pt x="175" y="224"/>
                  </a:lnTo>
                  <a:lnTo>
                    <a:pt x="211" y="238"/>
                  </a:lnTo>
                  <a:lnTo>
                    <a:pt x="247" y="249"/>
                  </a:lnTo>
                  <a:lnTo>
                    <a:pt x="287" y="259"/>
                  </a:lnTo>
                  <a:lnTo>
                    <a:pt x="325" y="264"/>
                  </a:lnTo>
                  <a:lnTo>
                    <a:pt x="361" y="270"/>
                  </a:lnTo>
                  <a:lnTo>
                    <a:pt x="395" y="274"/>
                  </a:lnTo>
                  <a:lnTo>
                    <a:pt x="426" y="276"/>
                  </a:lnTo>
                  <a:lnTo>
                    <a:pt x="441" y="272"/>
                  </a:lnTo>
                  <a:lnTo>
                    <a:pt x="458" y="270"/>
                  </a:lnTo>
                  <a:lnTo>
                    <a:pt x="475" y="268"/>
                  </a:lnTo>
                  <a:lnTo>
                    <a:pt x="492" y="266"/>
                  </a:lnTo>
                  <a:lnTo>
                    <a:pt x="510" y="262"/>
                  </a:lnTo>
                  <a:lnTo>
                    <a:pt x="527" y="261"/>
                  </a:lnTo>
                  <a:lnTo>
                    <a:pt x="544" y="257"/>
                  </a:lnTo>
                  <a:lnTo>
                    <a:pt x="561" y="255"/>
                  </a:lnTo>
                  <a:lnTo>
                    <a:pt x="576" y="251"/>
                  </a:lnTo>
                  <a:lnTo>
                    <a:pt x="593" y="247"/>
                  </a:lnTo>
                  <a:lnTo>
                    <a:pt x="610" y="243"/>
                  </a:lnTo>
                  <a:lnTo>
                    <a:pt x="627" y="242"/>
                  </a:lnTo>
                  <a:lnTo>
                    <a:pt x="643" y="238"/>
                  </a:lnTo>
                  <a:lnTo>
                    <a:pt x="660" y="234"/>
                  </a:lnTo>
                  <a:lnTo>
                    <a:pt x="677" y="232"/>
                  </a:lnTo>
                  <a:lnTo>
                    <a:pt x="694" y="228"/>
                  </a:lnTo>
                  <a:lnTo>
                    <a:pt x="711" y="223"/>
                  </a:lnTo>
                  <a:lnTo>
                    <a:pt x="728" y="219"/>
                  </a:lnTo>
                  <a:lnTo>
                    <a:pt x="741" y="215"/>
                  </a:lnTo>
                  <a:lnTo>
                    <a:pt x="755" y="209"/>
                  </a:lnTo>
                  <a:lnTo>
                    <a:pt x="766" y="205"/>
                  </a:lnTo>
                  <a:lnTo>
                    <a:pt x="778" y="200"/>
                  </a:lnTo>
                  <a:lnTo>
                    <a:pt x="787" y="194"/>
                  </a:lnTo>
                  <a:lnTo>
                    <a:pt x="797" y="188"/>
                  </a:lnTo>
                  <a:lnTo>
                    <a:pt x="804" y="181"/>
                  </a:lnTo>
                  <a:lnTo>
                    <a:pt x="812" y="171"/>
                  </a:lnTo>
                  <a:lnTo>
                    <a:pt x="819" y="162"/>
                  </a:lnTo>
                  <a:lnTo>
                    <a:pt x="827" y="152"/>
                  </a:lnTo>
                  <a:lnTo>
                    <a:pt x="833" y="139"/>
                  </a:lnTo>
                  <a:lnTo>
                    <a:pt x="840" y="126"/>
                  </a:lnTo>
                  <a:lnTo>
                    <a:pt x="846" y="110"/>
                  </a:lnTo>
                  <a:lnTo>
                    <a:pt x="854" y="93"/>
                  </a:lnTo>
                  <a:lnTo>
                    <a:pt x="857" y="82"/>
                  </a:lnTo>
                  <a:lnTo>
                    <a:pt x="863" y="74"/>
                  </a:lnTo>
                  <a:lnTo>
                    <a:pt x="869" y="67"/>
                  </a:lnTo>
                  <a:lnTo>
                    <a:pt x="875" y="63"/>
                  </a:lnTo>
                  <a:lnTo>
                    <a:pt x="880" y="59"/>
                  </a:lnTo>
                  <a:lnTo>
                    <a:pt x="888" y="55"/>
                  </a:lnTo>
                  <a:lnTo>
                    <a:pt x="895" y="55"/>
                  </a:lnTo>
                  <a:lnTo>
                    <a:pt x="903" y="55"/>
                  </a:lnTo>
                  <a:lnTo>
                    <a:pt x="907" y="55"/>
                  </a:lnTo>
                  <a:lnTo>
                    <a:pt x="914" y="59"/>
                  </a:lnTo>
                  <a:lnTo>
                    <a:pt x="918" y="63"/>
                  </a:lnTo>
                  <a:lnTo>
                    <a:pt x="926" y="70"/>
                  </a:lnTo>
                  <a:lnTo>
                    <a:pt x="928" y="76"/>
                  </a:lnTo>
                  <a:lnTo>
                    <a:pt x="933" y="84"/>
                  </a:lnTo>
                  <a:lnTo>
                    <a:pt x="935" y="93"/>
                  </a:lnTo>
                  <a:lnTo>
                    <a:pt x="935" y="105"/>
                  </a:lnTo>
                  <a:lnTo>
                    <a:pt x="930" y="148"/>
                  </a:lnTo>
                  <a:lnTo>
                    <a:pt x="909" y="188"/>
                  </a:lnTo>
                  <a:lnTo>
                    <a:pt x="876" y="223"/>
                  </a:lnTo>
                  <a:lnTo>
                    <a:pt x="833" y="255"/>
                  </a:lnTo>
                  <a:lnTo>
                    <a:pt x="778" y="280"/>
                  </a:lnTo>
                  <a:lnTo>
                    <a:pt x="717" y="302"/>
                  </a:lnTo>
                  <a:lnTo>
                    <a:pt x="650" y="319"/>
                  </a:lnTo>
                  <a:lnTo>
                    <a:pt x="582" y="333"/>
                  </a:lnTo>
                  <a:lnTo>
                    <a:pt x="506" y="338"/>
                  </a:lnTo>
                  <a:lnTo>
                    <a:pt x="434" y="340"/>
                  </a:lnTo>
                  <a:lnTo>
                    <a:pt x="359" y="335"/>
                  </a:lnTo>
                  <a:lnTo>
                    <a:pt x="289" y="327"/>
                  </a:lnTo>
                  <a:lnTo>
                    <a:pt x="223" y="312"/>
                  </a:lnTo>
                  <a:lnTo>
                    <a:pt x="164" y="289"/>
                  </a:lnTo>
                  <a:lnTo>
                    <a:pt x="110" y="262"/>
                  </a:lnTo>
                  <a:lnTo>
                    <a:pt x="69" y="228"/>
                  </a:lnTo>
                  <a:lnTo>
                    <a:pt x="31" y="186"/>
                  </a:lnTo>
                  <a:lnTo>
                    <a:pt x="10" y="148"/>
                  </a:lnTo>
                  <a:lnTo>
                    <a:pt x="0" y="116"/>
                  </a:lnTo>
                  <a:lnTo>
                    <a:pt x="2" y="89"/>
                  </a:lnTo>
                  <a:lnTo>
                    <a:pt x="12" y="63"/>
                  </a:lnTo>
                  <a:lnTo>
                    <a:pt x="29" y="44"/>
                  </a:lnTo>
                  <a:lnTo>
                    <a:pt x="50" y="29"/>
                  </a:lnTo>
                  <a:lnTo>
                    <a:pt x="74" y="17"/>
                  </a:lnTo>
                  <a:lnTo>
                    <a:pt x="97" y="8"/>
                  </a:lnTo>
                  <a:lnTo>
                    <a:pt x="122" y="2"/>
                  </a:lnTo>
                  <a:lnTo>
                    <a:pt x="143" y="0"/>
                  </a:lnTo>
                  <a:lnTo>
                    <a:pt x="160" y="2"/>
                  </a:lnTo>
                  <a:lnTo>
                    <a:pt x="169" y="8"/>
                  </a:lnTo>
                  <a:lnTo>
                    <a:pt x="171" y="15"/>
                  </a:lnTo>
                  <a:lnTo>
                    <a:pt x="162" y="27"/>
                  </a:lnTo>
                  <a:lnTo>
                    <a:pt x="141"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9918" name="Freeform 37"/>
            <p:cNvSpPr>
              <a:spLocks/>
            </p:cNvSpPr>
            <p:nvPr/>
          </p:nvSpPr>
          <p:spPr bwMode="auto">
            <a:xfrm>
              <a:off x="1064" y="2138"/>
              <a:ext cx="124" cy="562"/>
            </a:xfrm>
            <a:custGeom>
              <a:avLst/>
              <a:gdLst>
                <a:gd name="T0" fmla="*/ 0 w 253"/>
                <a:gd name="T1" fmla="*/ 0 h 1399"/>
                <a:gd name="T2" fmla="*/ 0 w 253"/>
                <a:gd name="T3" fmla="*/ 0 h 1399"/>
                <a:gd name="T4" fmla="*/ 0 w 253"/>
                <a:gd name="T5" fmla="*/ 0 h 1399"/>
                <a:gd name="T6" fmla="*/ 0 w 253"/>
                <a:gd name="T7" fmla="*/ 0 h 1399"/>
                <a:gd name="T8" fmla="*/ 0 w 253"/>
                <a:gd name="T9" fmla="*/ 0 h 1399"/>
                <a:gd name="T10" fmla="*/ 0 w 253"/>
                <a:gd name="T11" fmla="*/ 0 h 1399"/>
                <a:gd name="T12" fmla="*/ 0 w 253"/>
                <a:gd name="T13" fmla="*/ 0 h 1399"/>
                <a:gd name="T14" fmla="*/ 0 w 253"/>
                <a:gd name="T15" fmla="*/ 0 h 1399"/>
                <a:gd name="T16" fmla="*/ 0 w 253"/>
                <a:gd name="T17" fmla="*/ 0 h 1399"/>
                <a:gd name="T18" fmla="*/ 0 w 253"/>
                <a:gd name="T19" fmla="*/ 0 h 1399"/>
                <a:gd name="T20" fmla="*/ 0 w 253"/>
                <a:gd name="T21" fmla="*/ 0 h 1399"/>
                <a:gd name="T22" fmla="*/ 0 w 253"/>
                <a:gd name="T23" fmla="*/ 0 h 1399"/>
                <a:gd name="T24" fmla="*/ 0 w 253"/>
                <a:gd name="T25" fmla="*/ 0 h 1399"/>
                <a:gd name="T26" fmla="*/ 0 w 253"/>
                <a:gd name="T27" fmla="*/ 0 h 1399"/>
                <a:gd name="T28" fmla="*/ 0 w 253"/>
                <a:gd name="T29" fmla="*/ 0 h 1399"/>
                <a:gd name="T30" fmla="*/ 0 w 253"/>
                <a:gd name="T31" fmla="*/ 0 h 1399"/>
                <a:gd name="T32" fmla="*/ 0 w 253"/>
                <a:gd name="T33" fmla="*/ 0 h 1399"/>
                <a:gd name="T34" fmla="*/ 0 w 253"/>
                <a:gd name="T35" fmla="*/ 0 h 1399"/>
                <a:gd name="T36" fmla="*/ 0 w 253"/>
                <a:gd name="T37" fmla="*/ 0 h 1399"/>
                <a:gd name="T38" fmla="*/ 0 w 253"/>
                <a:gd name="T39" fmla="*/ 0 h 1399"/>
                <a:gd name="T40" fmla="*/ 0 w 253"/>
                <a:gd name="T41" fmla="*/ 0 h 1399"/>
                <a:gd name="T42" fmla="*/ 0 w 253"/>
                <a:gd name="T43" fmla="*/ 0 h 1399"/>
                <a:gd name="T44" fmla="*/ 0 w 253"/>
                <a:gd name="T45" fmla="*/ 0 h 1399"/>
                <a:gd name="T46" fmla="*/ 0 w 253"/>
                <a:gd name="T47" fmla="*/ 0 h 1399"/>
                <a:gd name="T48" fmla="*/ 0 w 253"/>
                <a:gd name="T49" fmla="*/ 0 h 1399"/>
                <a:gd name="T50" fmla="*/ 0 w 253"/>
                <a:gd name="T51" fmla="*/ 0 h 1399"/>
                <a:gd name="T52" fmla="*/ 0 w 253"/>
                <a:gd name="T53" fmla="*/ 0 h 1399"/>
                <a:gd name="T54" fmla="*/ 0 w 253"/>
                <a:gd name="T55" fmla="*/ 0 h 1399"/>
                <a:gd name="T56" fmla="*/ 0 w 253"/>
                <a:gd name="T57" fmla="*/ 0 h 1399"/>
                <a:gd name="T58" fmla="*/ 0 w 253"/>
                <a:gd name="T59" fmla="*/ 0 h 1399"/>
                <a:gd name="T60" fmla="*/ 0 w 253"/>
                <a:gd name="T61" fmla="*/ 0 h 1399"/>
                <a:gd name="T62" fmla="*/ 0 w 253"/>
                <a:gd name="T63" fmla="*/ 0 h 1399"/>
                <a:gd name="T64" fmla="*/ 0 w 253"/>
                <a:gd name="T65" fmla="*/ 0 h 1399"/>
                <a:gd name="T66" fmla="*/ 0 w 253"/>
                <a:gd name="T67" fmla="*/ 0 h 1399"/>
                <a:gd name="T68" fmla="*/ 0 w 253"/>
                <a:gd name="T69" fmla="*/ 0 h 1399"/>
                <a:gd name="T70" fmla="*/ 0 w 253"/>
                <a:gd name="T71" fmla="*/ 0 h 1399"/>
                <a:gd name="T72" fmla="*/ 0 w 253"/>
                <a:gd name="T73" fmla="*/ 0 h 1399"/>
                <a:gd name="T74" fmla="*/ 0 w 253"/>
                <a:gd name="T75" fmla="*/ 0 h 1399"/>
                <a:gd name="T76" fmla="*/ 0 w 253"/>
                <a:gd name="T77" fmla="*/ 0 h 1399"/>
                <a:gd name="T78" fmla="*/ 0 w 253"/>
                <a:gd name="T79" fmla="*/ 0 h 1399"/>
                <a:gd name="T80" fmla="*/ 0 w 253"/>
                <a:gd name="T81" fmla="*/ 0 h 1399"/>
                <a:gd name="T82" fmla="*/ 0 w 253"/>
                <a:gd name="T83" fmla="*/ 0 h 1399"/>
                <a:gd name="T84" fmla="*/ 0 w 253"/>
                <a:gd name="T85" fmla="*/ 0 h 1399"/>
                <a:gd name="T86" fmla="*/ 0 w 253"/>
                <a:gd name="T87" fmla="*/ 0 h 1399"/>
                <a:gd name="T88" fmla="*/ 0 w 253"/>
                <a:gd name="T89" fmla="*/ 0 h 1399"/>
                <a:gd name="T90" fmla="*/ 0 w 253"/>
                <a:gd name="T91" fmla="*/ 0 h 1399"/>
                <a:gd name="T92" fmla="*/ 0 w 253"/>
                <a:gd name="T93" fmla="*/ 0 h 1399"/>
                <a:gd name="T94" fmla="*/ 0 w 253"/>
                <a:gd name="T95" fmla="*/ 0 h 1399"/>
                <a:gd name="T96" fmla="*/ 0 w 253"/>
                <a:gd name="T97" fmla="*/ 0 h 1399"/>
                <a:gd name="T98" fmla="*/ 0 w 253"/>
                <a:gd name="T99" fmla="*/ 0 h 1399"/>
                <a:gd name="T100" fmla="*/ 0 w 253"/>
                <a:gd name="T101" fmla="*/ 0 h 1399"/>
                <a:gd name="T102" fmla="*/ 0 w 253"/>
                <a:gd name="T103" fmla="*/ 0 h 1399"/>
                <a:gd name="T104" fmla="*/ 0 w 253"/>
                <a:gd name="T105" fmla="*/ 0 h 1399"/>
                <a:gd name="T106" fmla="*/ 0 w 253"/>
                <a:gd name="T107" fmla="*/ 0 h 1399"/>
                <a:gd name="T108" fmla="*/ 0 w 253"/>
                <a:gd name="T109" fmla="*/ 0 h 1399"/>
                <a:gd name="T110" fmla="*/ 0 w 253"/>
                <a:gd name="T111" fmla="*/ 0 h 1399"/>
                <a:gd name="T112" fmla="*/ 0 w 253"/>
                <a:gd name="T113" fmla="*/ 0 h 1399"/>
                <a:gd name="T114" fmla="*/ 0 w 253"/>
                <a:gd name="T115" fmla="*/ 0 h 1399"/>
                <a:gd name="T116" fmla="*/ 0 w 253"/>
                <a:gd name="T117" fmla="*/ 0 h 1399"/>
                <a:gd name="T118" fmla="*/ 0 w 253"/>
                <a:gd name="T119" fmla="*/ 0 h 1399"/>
                <a:gd name="T120" fmla="*/ 0 w 253"/>
                <a:gd name="T121" fmla="*/ 0 h 139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53"/>
                <a:gd name="T184" fmla="*/ 0 h 1399"/>
                <a:gd name="T185" fmla="*/ 253 w 253"/>
                <a:gd name="T186" fmla="*/ 1399 h 139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53" h="1399">
                  <a:moveTo>
                    <a:pt x="4" y="1363"/>
                  </a:moveTo>
                  <a:lnTo>
                    <a:pt x="14" y="1340"/>
                  </a:lnTo>
                  <a:lnTo>
                    <a:pt x="23" y="1319"/>
                  </a:lnTo>
                  <a:lnTo>
                    <a:pt x="33" y="1296"/>
                  </a:lnTo>
                  <a:lnTo>
                    <a:pt x="38" y="1277"/>
                  </a:lnTo>
                  <a:lnTo>
                    <a:pt x="44" y="1256"/>
                  </a:lnTo>
                  <a:lnTo>
                    <a:pt x="50" y="1236"/>
                  </a:lnTo>
                  <a:lnTo>
                    <a:pt x="53" y="1217"/>
                  </a:lnTo>
                  <a:lnTo>
                    <a:pt x="59" y="1197"/>
                  </a:lnTo>
                  <a:lnTo>
                    <a:pt x="61" y="1175"/>
                  </a:lnTo>
                  <a:lnTo>
                    <a:pt x="65" y="1156"/>
                  </a:lnTo>
                  <a:lnTo>
                    <a:pt x="69" y="1133"/>
                  </a:lnTo>
                  <a:lnTo>
                    <a:pt x="71" y="1114"/>
                  </a:lnTo>
                  <a:lnTo>
                    <a:pt x="74" y="1091"/>
                  </a:lnTo>
                  <a:lnTo>
                    <a:pt x="78" y="1068"/>
                  </a:lnTo>
                  <a:lnTo>
                    <a:pt x="80" y="1044"/>
                  </a:lnTo>
                  <a:lnTo>
                    <a:pt x="88" y="1021"/>
                  </a:lnTo>
                  <a:lnTo>
                    <a:pt x="95" y="964"/>
                  </a:lnTo>
                  <a:lnTo>
                    <a:pt x="105" y="912"/>
                  </a:lnTo>
                  <a:lnTo>
                    <a:pt x="112" y="861"/>
                  </a:lnTo>
                  <a:lnTo>
                    <a:pt x="120" y="814"/>
                  </a:lnTo>
                  <a:lnTo>
                    <a:pt x="126" y="766"/>
                  </a:lnTo>
                  <a:lnTo>
                    <a:pt x="131" y="720"/>
                  </a:lnTo>
                  <a:lnTo>
                    <a:pt x="133" y="675"/>
                  </a:lnTo>
                  <a:lnTo>
                    <a:pt x="139" y="629"/>
                  </a:lnTo>
                  <a:lnTo>
                    <a:pt x="141" y="584"/>
                  </a:lnTo>
                  <a:lnTo>
                    <a:pt x="143" y="538"/>
                  </a:lnTo>
                  <a:lnTo>
                    <a:pt x="145" y="492"/>
                  </a:lnTo>
                  <a:lnTo>
                    <a:pt x="147" y="445"/>
                  </a:lnTo>
                  <a:lnTo>
                    <a:pt x="147" y="395"/>
                  </a:lnTo>
                  <a:lnTo>
                    <a:pt x="149" y="346"/>
                  </a:lnTo>
                  <a:lnTo>
                    <a:pt x="149" y="295"/>
                  </a:lnTo>
                  <a:lnTo>
                    <a:pt x="149" y="239"/>
                  </a:lnTo>
                  <a:lnTo>
                    <a:pt x="150" y="224"/>
                  </a:lnTo>
                  <a:lnTo>
                    <a:pt x="150" y="209"/>
                  </a:lnTo>
                  <a:lnTo>
                    <a:pt x="152" y="196"/>
                  </a:lnTo>
                  <a:lnTo>
                    <a:pt x="154" y="182"/>
                  </a:lnTo>
                  <a:lnTo>
                    <a:pt x="154" y="169"/>
                  </a:lnTo>
                  <a:lnTo>
                    <a:pt x="156" y="158"/>
                  </a:lnTo>
                  <a:lnTo>
                    <a:pt x="156" y="146"/>
                  </a:lnTo>
                  <a:lnTo>
                    <a:pt x="158" y="133"/>
                  </a:lnTo>
                  <a:lnTo>
                    <a:pt x="158" y="122"/>
                  </a:lnTo>
                  <a:lnTo>
                    <a:pt x="160" y="108"/>
                  </a:lnTo>
                  <a:lnTo>
                    <a:pt x="160" y="97"/>
                  </a:lnTo>
                  <a:lnTo>
                    <a:pt x="164" y="86"/>
                  </a:lnTo>
                  <a:lnTo>
                    <a:pt x="164" y="72"/>
                  </a:lnTo>
                  <a:lnTo>
                    <a:pt x="168" y="59"/>
                  </a:lnTo>
                  <a:lnTo>
                    <a:pt x="169" y="46"/>
                  </a:lnTo>
                  <a:lnTo>
                    <a:pt x="175" y="32"/>
                  </a:lnTo>
                  <a:lnTo>
                    <a:pt x="177" y="23"/>
                  </a:lnTo>
                  <a:lnTo>
                    <a:pt x="179" y="15"/>
                  </a:lnTo>
                  <a:lnTo>
                    <a:pt x="185" y="9"/>
                  </a:lnTo>
                  <a:lnTo>
                    <a:pt x="192" y="6"/>
                  </a:lnTo>
                  <a:lnTo>
                    <a:pt x="198" y="2"/>
                  </a:lnTo>
                  <a:lnTo>
                    <a:pt x="206" y="0"/>
                  </a:lnTo>
                  <a:lnTo>
                    <a:pt x="213" y="0"/>
                  </a:lnTo>
                  <a:lnTo>
                    <a:pt x="221" y="2"/>
                  </a:lnTo>
                  <a:lnTo>
                    <a:pt x="228" y="2"/>
                  </a:lnTo>
                  <a:lnTo>
                    <a:pt x="234" y="6"/>
                  </a:lnTo>
                  <a:lnTo>
                    <a:pt x="240" y="9"/>
                  </a:lnTo>
                  <a:lnTo>
                    <a:pt x="245" y="15"/>
                  </a:lnTo>
                  <a:lnTo>
                    <a:pt x="247" y="21"/>
                  </a:lnTo>
                  <a:lnTo>
                    <a:pt x="251" y="29"/>
                  </a:lnTo>
                  <a:lnTo>
                    <a:pt x="253" y="38"/>
                  </a:lnTo>
                  <a:lnTo>
                    <a:pt x="253" y="48"/>
                  </a:lnTo>
                  <a:lnTo>
                    <a:pt x="249" y="61"/>
                  </a:lnTo>
                  <a:lnTo>
                    <a:pt x="245" y="74"/>
                  </a:lnTo>
                  <a:lnTo>
                    <a:pt x="244" y="87"/>
                  </a:lnTo>
                  <a:lnTo>
                    <a:pt x="244" y="101"/>
                  </a:lnTo>
                  <a:lnTo>
                    <a:pt x="244" y="112"/>
                  </a:lnTo>
                  <a:lnTo>
                    <a:pt x="242" y="124"/>
                  </a:lnTo>
                  <a:lnTo>
                    <a:pt x="242" y="135"/>
                  </a:lnTo>
                  <a:lnTo>
                    <a:pt x="242" y="146"/>
                  </a:lnTo>
                  <a:lnTo>
                    <a:pt x="240" y="156"/>
                  </a:lnTo>
                  <a:lnTo>
                    <a:pt x="240" y="167"/>
                  </a:lnTo>
                  <a:lnTo>
                    <a:pt x="238" y="179"/>
                  </a:lnTo>
                  <a:lnTo>
                    <a:pt x="238" y="192"/>
                  </a:lnTo>
                  <a:lnTo>
                    <a:pt x="236" y="203"/>
                  </a:lnTo>
                  <a:lnTo>
                    <a:pt x="234" y="217"/>
                  </a:lnTo>
                  <a:lnTo>
                    <a:pt x="232" y="228"/>
                  </a:lnTo>
                  <a:lnTo>
                    <a:pt x="230" y="245"/>
                  </a:lnTo>
                  <a:lnTo>
                    <a:pt x="230" y="300"/>
                  </a:lnTo>
                  <a:lnTo>
                    <a:pt x="230" y="355"/>
                  </a:lnTo>
                  <a:lnTo>
                    <a:pt x="228" y="405"/>
                  </a:lnTo>
                  <a:lnTo>
                    <a:pt x="226" y="454"/>
                  </a:lnTo>
                  <a:lnTo>
                    <a:pt x="225" y="502"/>
                  </a:lnTo>
                  <a:lnTo>
                    <a:pt x="223" y="549"/>
                  </a:lnTo>
                  <a:lnTo>
                    <a:pt x="219" y="593"/>
                  </a:lnTo>
                  <a:lnTo>
                    <a:pt x="217" y="639"/>
                  </a:lnTo>
                  <a:lnTo>
                    <a:pt x="211" y="684"/>
                  </a:lnTo>
                  <a:lnTo>
                    <a:pt x="207" y="730"/>
                  </a:lnTo>
                  <a:lnTo>
                    <a:pt x="200" y="774"/>
                  </a:lnTo>
                  <a:lnTo>
                    <a:pt x="194" y="821"/>
                  </a:lnTo>
                  <a:lnTo>
                    <a:pt x="185" y="871"/>
                  </a:lnTo>
                  <a:lnTo>
                    <a:pt x="177" y="922"/>
                  </a:lnTo>
                  <a:lnTo>
                    <a:pt x="168" y="975"/>
                  </a:lnTo>
                  <a:lnTo>
                    <a:pt x="160" y="1032"/>
                  </a:lnTo>
                  <a:lnTo>
                    <a:pt x="152" y="1057"/>
                  </a:lnTo>
                  <a:lnTo>
                    <a:pt x="149" y="1083"/>
                  </a:lnTo>
                  <a:lnTo>
                    <a:pt x="143" y="1106"/>
                  </a:lnTo>
                  <a:lnTo>
                    <a:pt x="139" y="1129"/>
                  </a:lnTo>
                  <a:lnTo>
                    <a:pt x="133" y="1150"/>
                  </a:lnTo>
                  <a:lnTo>
                    <a:pt x="129" y="1173"/>
                  </a:lnTo>
                  <a:lnTo>
                    <a:pt x="124" y="1194"/>
                  </a:lnTo>
                  <a:lnTo>
                    <a:pt x="118" y="1215"/>
                  </a:lnTo>
                  <a:lnTo>
                    <a:pt x="110" y="1236"/>
                  </a:lnTo>
                  <a:lnTo>
                    <a:pt x="105" y="1256"/>
                  </a:lnTo>
                  <a:lnTo>
                    <a:pt x="97" y="1275"/>
                  </a:lnTo>
                  <a:lnTo>
                    <a:pt x="90" y="1296"/>
                  </a:lnTo>
                  <a:lnTo>
                    <a:pt x="80" y="1319"/>
                  </a:lnTo>
                  <a:lnTo>
                    <a:pt x="71" y="1340"/>
                  </a:lnTo>
                  <a:lnTo>
                    <a:pt x="61" y="1363"/>
                  </a:lnTo>
                  <a:lnTo>
                    <a:pt x="52" y="1388"/>
                  </a:lnTo>
                  <a:lnTo>
                    <a:pt x="42" y="1393"/>
                  </a:lnTo>
                  <a:lnTo>
                    <a:pt x="34" y="1399"/>
                  </a:lnTo>
                  <a:lnTo>
                    <a:pt x="25" y="1399"/>
                  </a:lnTo>
                  <a:lnTo>
                    <a:pt x="15" y="1397"/>
                  </a:lnTo>
                  <a:lnTo>
                    <a:pt x="8" y="1389"/>
                  </a:lnTo>
                  <a:lnTo>
                    <a:pt x="2" y="1382"/>
                  </a:lnTo>
                  <a:lnTo>
                    <a:pt x="0" y="1372"/>
                  </a:lnTo>
                  <a:lnTo>
                    <a:pt x="4" y="13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9919" name="Freeform 38"/>
            <p:cNvSpPr>
              <a:spLocks/>
            </p:cNvSpPr>
            <p:nvPr/>
          </p:nvSpPr>
          <p:spPr bwMode="auto">
            <a:xfrm>
              <a:off x="1124" y="2084"/>
              <a:ext cx="137" cy="609"/>
            </a:xfrm>
            <a:custGeom>
              <a:avLst/>
              <a:gdLst>
                <a:gd name="T0" fmla="*/ 0 w 279"/>
                <a:gd name="T1" fmla="*/ 0 h 1517"/>
                <a:gd name="T2" fmla="*/ 0 w 279"/>
                <a:gd name="T3" fmla="*/ 0 h 1517"/>
                <a:gd name="T4" fmla="*/ 0 w 279"/>
                <a:gd name="T5" fmla="*/ 0 h 1517"/>
                <a:gd name="T6" fmla="*/ 0 w 279"/>
                <a:gd name="T7" fmla="*/ 0 h 1517"/>
                <a:gd name="T8" fmla="*/ 0 w 279"/>
                <a:gd name="T9" fmla="*/ 0 h 1517"/>
                <a:gd name="T10" fmla="*/ 0 w 279"/>
                <a:gd name="T11" fmla="*/ 0 h 1517"/>
                <a:gd name="T12" fmla="*/ 0 w 279"/>
                <a:gd name="T13" fmla="*/ 0 h 1517"/>
                <a:gd name="T14" fmla="*/ 0 w 279"/>
                <a:gd name="T15" fmla="*/ 0 h 1517"/>
                <a:gd name="T16" fmla="*/ 0 w 279"/>
                <a:gd name="T17" fmla="*/ 0 h 1517"/>
                <a:gd name="T18" fmla="*/ 0 w 279"/>
                <a:gd name="T19" fmla="*/ 0 h 1517"/>
                <a:gd name="T20" fmla="*/ 0 w 279"/>
                <a:gd name="T21" fmla="*/ 0 h 1517"/>
                <a:gd name="T22" fmla="*/ 0 w 279"/>
                <a:gd name="T23" fmla="*/ 0 h 1517"/>
                <a:gd name="T24" fmla="*/ 0 w 279"/>
                <a:gd name="T25" fmla="*/ 0 h 1517"/>
                <a:gd name="T26" fmla="*/ 0 w 279"/>
                <a:gd name="T27" fmla="*/ 0 h 1517"/>
                <a:gd name="T28" fmla="*/ 0 w 279"/>
                <a:gd name="T29" fmla="*/ 0 h 1517"/>
                <a:gd name="T30" fmla="*/ 0 w 279"/>
                <a:gd name="T31" fmla="*/ 0 h 1517"/>
                <a:gd name="T32" fmla="*/ 0 w 279"/>
                <a:gd name="T33" fmla="*/ 0 h 1517"/>
                <a:gd name="T34" fmla="*/ 0 w 279"/>
                <a:gd name="T35" fmla="*/ 0 h 1517"/>
                <a:gd name="T36" fmla="*/ 0 w 279"/>
                <a:gd name="T37" fmla="*/ 0 h 1517"/>
                <a:gd name="T38" fmla="*/ 0 w 279"/>
                <a:gd name="T39" fmla="*/ 0 h 1517"/>
                <a:gd name="T40" fmla="*/ 0 w 279"/>
                <a:gd name="T41" fmla="*/ 0 h 1517"/>
                <a:gd name="T42" fmla="*/ 0 w 279"/>
                <a:gd name="T43" fmla="*/ 0 h 1517"/>
                <a:gd name="T44" fmla="*/ 0 w 279"/>
                <a:gd name="T45" fmla="*/ 0 h 1517"/>
                <a:gd name="T46" fmla="*/ 0 w 279"/>
                <a:gd name="T47" fmla="*/ 0 h 1517"/>
                <a:gd name="T48" fmla="*/ 0 w 279"/>
                <a:gd name="T49" fmla="*/ 0 h 1517"/>
                <a:gd name="T50" fmla="*/ 0 w 279"/>
                <a:gd name="T51" fmla="*/ 0 h 1517"/>
                <a:gd name="T52" fmla="*/ 0 w 279"/>
                <a:gd name="T53" fmla="*/ 0 h 1517"/>
                <a:gd name="T54" fmla="*/ 0 w 279"/>
                <a:gd name="T55" fmla="*/ 0 h 1517"/>
                <a:gd name="T56" fmla="*/ 0 w 279"/>
                <a:gd name="T57" fmla="*/ 0 h 1517"/>
                <a:gd name="T58" fmla="*/ 0 w 279"/>
                <a:gd name="T59" fmla="*/ 0 h 1517"/>
                <a:gd name="T60" fmla="*/ 0 w 279"/>
                <a:gd name="T61" fmla="*/ 0 h 1517"/>
                <a:gd name="T62" fmla="*/ 0 w 279"/>
                <a:gd name="T63" fmla="*/ 0 h 1517"/>
                <a:gd name="T64" fmla="*/ 0 w 279"/>
                <a:gd name="T65" fmla="*/ 0 h 1517"/>
                <a:gd name="T66" fmla="*/ 0 w 279"/>
                <a:gd name="T67" fmla="*/ 0 h 1517"/>
                <a:gd name="T68" fmla="*/ 0 w 279"/>
                <a:gd name="T69" fmla="*/ 0 h 1517"/>
                <a:gd name="T70" fmla="*/ 0 w 279"/>
                <a:gd name="T71" fmla="*/ 0 h 1517"/>
                <a:gd name="T72" fmla="*/ 0 w 279"/>
                <a:gd name="T73" fmla="*/ 0 h 1517"/>
                <a:gd name="T74" fmla="*/ 0 w 279"/>
                <a:gd name="T75" fmla="*/ 0 h 1517"/>
                <a:gd name="T76" fmla="*/ 0 w 279"/>
                <a:gd name="T77" fmla="*/ 0 h 1517"/>
                <a:gd name="T78" fmla="*/ 0 w 279"/>
                <a:gd name="T79" fmla="*/ 0 h 1517"/>
                <a:gd name="T80" fmla="*/ 0 w 279"/>
                <a:gd name="T81" fmla="*/ 0 h 1517"/>
                <a:gd name="T82" fmla="*/ 0 w 279"/>
                <a:gd name="T83" fmla="*/ 0 h 1517"/>
                <a:gd name="T84" fmla="*/ 0 w 279"/>
                <a:gd name="T85" fmla="*/ 0 h 1517"/>
                <a:gd name="T86" fmla="*/ 0 w 279"/>
                <a:gd name="T87" fmla="*/ 0 h 1517"/>
                <a:gd name="T88" fmla="*/ 0 w 279"/>
                <a:gd name="T89" fmla="*/ 0 h 1517"/>
                <a:gd name="T90" fmla="*/ 0 w 279"/>
                <a:gd name="T91" fmla="*/ 0 h 1517"/>
                <a:gd name="T92" fmla="*/ 0 w 279"/>
                <a:gd name="T93" fmla="*/ 0 h 1517"/>
                <a:gd name="T94" fmla="*/ 0 w 279"/>
                <a:gd name="T95" fmla="*/ 0 h 1517"/>
                <a:gd name="T96" fmla="*/ 0 w 279"/>
                <a:gd name="T97" fmla="*/ 0 h 1517"/>
                <a:gd name="T98" fmla="*/ 0 w 279"/>
                <a:gd name="T99" fmla="*/ 0 h 1517"/>
                <a:gd name="T100" fmla="*/ 0 w 279"/>
                <a:gd name="T101" fmla="*/ 0 h 1517"/>
                <a:gd name="T102" fmla="*/ 0 w 279"/>
                <a:gd name="T103" fmla="*/ 0 h 1517"/>
                <a:gd name="T104" fmla="*/ 0 w 279"/>
                <a:gd name="T105" fmla="*/ 0 h 1517"/>
                <a:gd name="T106" fmla="*/ 0 w 279"/>
                <a:gd name="T107" fmla="*/ 0 h 1517"/>
                <a:gd name="T108" fmla="*/ 0 w 279"/>
                <a:gd name="T109" fmla="*/ 0 h 1517"/>
                <a:gd name="T110" fmla="*/ 0 w 279"/>
                <a:gd name="T111" fmla="*/ 0 h 1517"/>
                <a:gd name="T112" fmla="*/ 0 w 279"/>
                <a:gd name="T113" fmla="*/ 0 h 1517"/>
                <a:gd name="T114" fmla="*/ 0 w 279"/>
                <a:gd name="T115" fmla="*/ 0 h 1517"/>
                <a:gd name="T116" fmla="*/ 0 w 279"/>
                <a:gd name="T117" fmla="*/ 0 h 1517"/>
                <a:gd name="T118" fmla="*/ 0 w 279"/>
                <a:gd name="T119" fmla="*/ 0 h 1517"/>
                <a:gd name="T120" fmla="*/ 0 w 279"/>
                <a:gd name="T121" fmla="*/ 0 h 151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79"/>
                <a:gd name="T184" fmla="*/ 0 h 1517"/>
                <a:gd name="T185" fmla="*/ 279 w 279"/>
                <a:gd name="T186" fmla="*/ 1517 h 151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79" h="1517">
                  <a:moveTo>
                    <a:pt x="2" y="1492"/>
                  </a:moveTo>
                  <a:lnTo>
                    <a:pt x="9" y="1429"/>
                  </a:lnTo>
                  <a:lnTo>
                    <a:pt x="15" y="1371"/>
                  </a:lnTo>
                  <a:lnTo>
                    <a:pt x="19" y="1315"/>
                  </a:lnTo>
                  <a:lnTo>
                    <a:pt x="25" y="1262"/>
                  </a:lnTo>
                  <a:lnTo>
                    <a:pt x="25" y="1211"/>
                  </a:lnTo>
                  <a:lnTo>
                    <a:pt x="27" y="1161"/>
                  </a:lnTo>
                  <a:lnTo>
                    <a:pt x="27" y="1110"/>
                  </a:lnTo>
                  <a:lnTo>
                    <a:pt x="28" y="1063"/>
                  </a:lnTo>
                  <a:lnTo>
                    <a:pt x="28" y="1013"/>
                  </a:lnTo>
                  <a:lnTo>
                    <a:pt x="28" y="964"/>
                  </a:lnTo>
                  <a:lnTo>
                    <a:pt x="28" y="912"/>
                  </a:lnTo>
                  <a:lnTo>
                    <a:pt x="30" y="861"/>
                  </a:lnTo>
                  <a:lnTo>
                    <a:pt x="34" y="806"/>
                  </a:lnTo>
                  <a:lnTo>
                    <a:pt x="38" y="753"/>
                  </a:lnTo>
                  <a:lnTo>
                    <a:pt x="44" y="694"/>
                  </a:lnTo>
                  <a:lnTo>
                    <a:pt x="53" y="633"/>
                  </a:lnTo>
                  <a:lnTo>
                    <a:pt x="51" y="622"/>
                  </a:lnTo>
                  <a:lnTo>
                    <a:pt x="51" y="608"/>
                  </a:lnTo>
                  <a:lnTo>
                    <a:pt x="51" y="597"/>
                  </a:lnTo>
                  <a:lnTo>
                    <a:pt x="51" y="587"/>
                  </a:lnTo>
                  <a:lnTo>
                    <a:pt x="51" y="576"/>
                  </a:lnTo>
                  <a:lnTo>
                    <a:pt x="51" y="565"/>
                  </a:lnTo>
                  <a:lnTo>
                    <a:pt x="51" y="555"/>
                  </a:lnTo>
                  <a:lnTo>
                    <a:pt x="53" y="546"/>
                  </a:lnTo>
                  <a:lnTo>
                    <a:pt x="53" y="534"/>
                  </a:lnTo>
                  <a:lnTo>
                    <a:pt x="53" y="525"/>
                  </a:lnTo>
                  <a:lnTo>
                    <a:pt x="55" y="513"/>
                  </a:lnTo>
                  <a:lnTo>
                    <a:pt x="57" y="504"/>
                  </a:lnTo>
                  <a:lnTo>
                    <a:pt x="61" y="492"/>
                  </a:lnTo>
                  <a:lnTo>
                    <a:pt x="63" y="481"/>
                  </a:lnTo>
                  <a:lnTo>
                    <a:pt x="68" y="468"/>
                  </a:lnTo>
                  <a:lnTo>
                    <a:pt x="72" y="458"/>
                  </a:lnTo>
                  <a:lnTo>
                    <a:pt x="78" y="424"/>
                  </a:lnTo>
                  <a:lnTo>
                    <a:pt x="84" y="392"/>
                  </a:lnTo>
                  <a:lnTo>
                    <a:pt x="89" y="363"/>
                  </a:lnTo>
                  <a:lnTo>
                    <a:pt x="95" y="335"/>
                  </a:lnTo>
                  <a:lnTo>
                    <a:pt x="101" y="308"/>
                  </a:lnTo>
                  <a:lnTo>
                    <a:pt x="108" y="281"/>
                  </a:lnTo>
                  <a:lnTo>
                    <a:pt x="114" y="257"/>
                  </a:lnTo>
                  <a:lnTo>
                    <a:pt x="122" y="232"/>
                  </a:lnTo>
                  <a:lnTo>
                    <a:pt x="127" y="207"/>
                  </a:lnTo>
                  <a:lnTo>
                    <a:pt x="137" y="183"/>
                  </a:lnTo>
                  <a:lnTo>
                    <a:pt x="146" y="156"/>
                  </a:lnTo>
                  <a:lnTo>
                    <a:pt x="156" y="131"/>
                  </a:lnTo>
                  <a:lnTo>
                    <a:pt x="165" y="105"/>
                  </a:lnTo>
                  <a:lnTo>
                    <a:pt x="177" y="80"/>
                  </a:lnTo>
                  <a:lnTo>
                    <a:pt x="188" y="51"/>
                  </a:lnTo>
                  <a:lnTo>
                    <a:pt x="203" y="23"/>
                  </a:lnTo>
                  <a:lnTo>
                    <a:pt x="207" y="15"/>
                  </a:lnTo>
                  <a:lnTo>
                    <a:pt x="213" y="8"/>
                  </a:lnTo>
                  <a:lnTo>
                    <a:pt x="220" y="4"/>
                  </a:lnTo>
                  <a:lnTo>
                    <a:pt x="228" y="2"/>
                  </a:lnTo>
                  <a:lnTo>
                    <a:pt x="234" y="0"/>
                  </a:lnTo>
                  <a:lnTo>
                    <a:pt x="241" y="0"/>
                  </a:lnTo>
                  <a:lnTo>
                    <a:pt x="249" y="2"/>
                  </a:lnTo>
                  <a:lnTo>
                    <a:pt x="257" y="6"/>
                  </a:lnTo>
                  <a:lnTo>
                    <a:pt x="262" y="8"/>
                  </a:lnTo>
                  <a:lnTo>
                    <a:pt x="266" y="13"/>
                  </a:lnTo>
                  <a:lnTo>
                    <a:pt x="272" y="19"/>
                  </a:lnTo>
                  <a:lnTo>
                    <a:pt x="276" y="27"/>
                  </a:lnTo>
                  <a:lnTo>
                    <a:pt x="277" y="32"/>
                  </a:lnTo>
                  <a:lnTo>
                    <a:pt x="279" y="40"/>
                  </a:lnTo>
                  <a:lnTo>
                    <a:pt x="277" y="49"/>
                  </a:lnTo>
                  <a:lnTo>
                    <a:pt x="276" y="59"/>
                  </a:lnTo>
                  <a:lnTo>
                    <a:pt x="262" y="86"/>
                  </a:lnTo>
                  <a:lnTo>
                    <a:pt x="249" y="112"/>
                  </a:lnTo>
                  <a:lnTo>
                    <a:pt x="239" y="137"/>
                  </a:lnTo>
                  <a:lnTo>
                    <a:pt x="230" y="162"/>
                  </a:lnTo>
                  <a:lnTo>
                    <a:pt x="220" y="186"/>
                  </a:lnTo>
                  <a:lnTo>
                    <a:pt x="211" y="211"/>
                  </a:lnTo>
                  <a:lnTo>
                    <a:pt x="203" y="234"/>
                  </a:lnTo>
                  <a:lnTo>
                    <a:pt x="196" y="260"/>
                  </a:lnTo>
                  <a:lnTo>
                    <a:pt x="188" y="283"/>
                  </a:lnTo>
                  <a:lnTo>
                    <a:pt x="182" y="308"/>
                  </a:lnTo>
                  <a:lnTo>
                    <a:pt x="177" y="335"/>
                  </a:lnTo>
                  <a:lnTo>
                    <a:pt x="171" y="361"/>
                  </a:lnTo>
                  <a:lnTo>
                    <a:pt x="165" y="388"/>
                  </a:lnTo>
                  <a:lnTo>
                    <a:pt x="161" y="416"/>
                  </a:lnTo>
                  <a:lnTo>
                    <a:pt x="154" y="447"/>
                  </a:lnTo>
                  <a:lnTo>
                    <a:pt x="150" y="477"/>
                  </a:lnTo>
                  <a:lnTo>
                    <a:pt x="146" y="487"/>
                  </a:lnTo>
                  <a:lnTo>
                    <a:pt x="142" y="498"/>
                  </a:lnTo>
                  <a:lnTo>
                    <a:pt x="141" y="508"/>
                  </a:lnTo>
                  <a:lnTo>
                    <a:pt x="139" y="517"/>
                  </a:lnTo>
                  <a:lnTo>
                    <a:pt x="135" y="527"/>
                  </a:lnTo>
                  <a:lnTo>
                    <a:pt x="133" y="538"/>
                  </a:lnTo>
                  <a:lnTo>
                    <a:pt x="133" y="547"/>
                  </a:lnTo>
                  <a:lnTo>
                    <a:pt x="133" y="559"/>
                  </a:lnTo>
                  <a:lnTo>
                    <a:pt x="131" y="568"/>
                  </a:lnTo>
                  <a:lnTo>
                    <a:pt x="131" y="578"/>
                  </a:lnTo>
                  <a:lnTo>
                    <a:pt x="131" y="587"/>
                  </a:lnTo>
                  <a:lnTo>
                    <a:pt x="131" y="599"/>
                  </a:lnTo>
                  <a:lnTo>
                    <a:pt x="131" y="608"/>
                  </a:lnTo>
                  <a:lnTo>
                    <a:pt x="131" y="620"/>
                  </a:lnTo>
                  <a:lnTo>
                    <a:pt x="131" y="631"/>
                  </a:lnTo>
                  <a:lnTo>
                    <a:pt x="131" y="643"/>
                  </a:lnTo>
                  <a:lnTo>
                    <a:pt x="122" y="703"/>
                  </a:lnTo>
                  <a:lnTo>
                    <a:pt x="114" y="760"/>
                  </a:lnTo>
                  <a:lnTo>
                    <a:pt x="108" y="815"/>
                  </a:lnTo>
                  <a:lnTo>
                    <a:pt x="104" y="869"/>
                  </a:lnTo>
                  <a:lnTo>
                    <a:pt x="99" y="920"/>
                  </a:lnTo>
                  <a:lnTo>
                    <a:pt x="97" y="971"/>
                  </a:lnTo>
                  <a:lnTo>
                    <a:pt x="93" y="1021"/>
                  </a:lnTo>
                  <a:lnTo>
                    <a:pt x="89" y="1070"/>
                  </a:lnTo>
                  <a:lnTo>
                    <a:pt x="85" y="1118"/>
                  </a:lnTo>
                  <a:lnTo>
                    <a:pt x="82" y="1169"/>
                  </a:lnTo>
                  <a:lnTo>
                    <a:pt x="78" y="1218"/>
                  </a:lnTo>
                  <a:lnTo>
                    <a:pt x="74" y="1270"/>
                  </a:lnTo>
                  <a:lnTo>
                    <a:pt x="68" y="1323"/>
                  </a:lnTo>
                  <a:lnTo>
                    <a:pt x="63" y="1378"/>
                  </a:lnTo>
                  <a:lnTo>
                    <a:pt x="55" y="1437"/>
                  </a:lnTo>
                  <a:lnTo>
                    <a:pt x="47" y="1498"/>
                  </a:lnTo>
                  <a:lnTo>
                    <a:pt x="42" y="1507"/>
                  </a:lnTo>
                  <a:lnTo>
                    <a:pt x="36" y="1513"/>
                  </a:lnTo>
                  <a:lnTo>
                    <a:pt x="28" y="1517"/>
                  </a:lnTo>
                  <a:lnTo>
                    <a:pt x="19" y="1517"/>
                  </a:lnTo>
                  <a:lnTo>
                    <a:pt x="11" y="1515"/>
                  </a:lnTo>
                  <a:lnTo>
                    <a:pt x="4" y="1509"/>
                  </a:lnTo>
                  <a:lnTo>
                    <a:pt x="0" y="1502"/>
                  </a:lnTo>
                  <a:lnTo>
                    <a:pt x="2" y="14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9920" name="Freeform 39"/>
            <p:cNvSpPr>
              <a:spLocks/>
            </p:cNvSpPr>
            <p:nvPr/>
          </p:nvSpPr>
          <p:spPr bwMode="auto">
            <a:xfrm>
              <a:off x="1076" y="2045"/>
              <a:ext cx="90" cy="116"/>
            </a:xfrm>
            <a:custGeom>
              <a:avLst/>
              <a:gdLst>
                <a:gd name="T0" fmla="*/ 0 w 184"/>
                <a:gd name="T1" fmla="*/ 0 h 289"/>
                <a:gd name="T2" fmla="*/ 0 w 184"/>
                <a:gd name="T3" fmla="*/ 0 h 289"/>
                <a:gd name="T4" fmla="*/ 0 w 184"/>
                <a:gd name="T5" fmla="*/ 0 h 289"/>
                <a:gd name="T6" fmla="*/ 0 w 184"/>
                <a:gd name="T7" fmla="*/ 0 h 289"/>
                <a:gd name="T8" fmla="*/ 0 w 184"/>
                <a:gd name="T9" fmla="*/ 0 h 289"/>
                <a:gd name="T10" fmla="*/ 0 w 184"/>
                <a:gd name="T11" fmla="*/ 0 h 289"/>
                <a:gd name="T12" fmla="*/ 0 w 184"/>
                <a:gd name="T13" fmla="*/ 0 h 289"/>
                <a:gd name="T14" fmla="*/ 0 w 184"/>
                <a:gd name="T15" fmla="*/ 0 h 289"/>
                <a:gd name="T16" fmla="*/ 0 w 184"/>
                <a:gd name="T17" fmla="*/ 0 h 289"/>
                <a:gd name="T18" fmla="*/ 0 w 184"/>
                <a:gd name="T19" fmla="*/ 0 h 289"/>
                <a:gd name="T20" fmla="*/ 0 w 184"/>
                <a:gd name="T21" fmla="*/ 0 h 289"/>
                <a:gd name="T22" fmla="*/ 0 w 184"/>
                <a:gd name="T23" fmla="*/ 0 h 289"/>
                <a:gd name="T24" fmla="*/ 0 w 184"/>
                <a:gd name="T25" fmla="*/ 0 h 289"/>
                <a:gd name="T26" fmla="*/ 0 w 184"/>
                <a:gd name="T27" fmla="*/ 0 h 289"/>
                <a:gd name="T28" fmla="*/ 0 w 184"/>
                <a:gd name="T29" fmla="*/ 0 h 289"/>
                <a:gd name="T30" fmla="*/ 0 w 184"/>
                <a:gd name="T31" fmla="*/ 0 h 289"/>
                <a:gd name="T32" fmla="*/ 0 w 184"/>
                <a:gd name="T33" fmla="*/ 0 h 289"/>
                <a:gd name="T34" fmla="*/ 0 w 184"/>
                <a:gd name="T35" fmla="*/ 0 h 289"/>
                <a:gd name="T36" fmla="*/ 0 w 184"/>
                <a:gd name="T37" fmla="*/ 0 h 289"/>
                <a:gd name="T38" fmla="*/ 0 w 184"/>
                <a:gd name="T39" fmla="*/ 0 h 289"/>
                <a:gd name="T40" fmla="*/ 0 w 184"/>
                <a:gd name="T41" fmla="*/ 0 h 289"/>
                <a:gd name="T42" fmla="*/ 0 w 184"/>
                <a:gd name="T43" fmla="*/ 0 h 289"/>
                <a:gd name="T44" fmla="*/ 0 w 184"/>
                <a:gd name="T45" fmla="*/ 0 h 289"/>
                <a:gd name="T46" fmla="*/ 0 w 184"/>
                <a:gd name="T47" fmla="*/ 0 h 289"/>
                <a:gd name="T48" fmla="*/ 0 w 184"/>
                <a:gd name="T49" fmla="*/ 0 h 289"/>
                <a:gd name="T50" fmla="*/ 0 w 184"/>
                <a:gd name="T51" fmla="*/ 0 h 289"/>
                <a:gd name="T52" fmla="*/ 0 w 184"/>
                <a:gd name="T53" fmla="*/ 0 h 289"/>
                <a:gd name="T54" fmla="*/ 0 w 184"/>
                <a:gd name="T55" fmla="*/ 0 h 289"/>
                <a:gd name="T56" fmla="*/ 0 w 184"/>
                <a:gd name="T57" fmla="*/ 0 h 289"/>
                <a:gd name="T58" fmla="*/ 0 w 184"/>
                <a:gd name="T59" fmla="*/ 0 h 289"/>
                <a:gd name="T60" fmla="*/ 0 w 184"/>
                <a:gd name="T61" fmla="*/ 0 h 289"/>
                <a:gd name="T62" fmla="*/ 0 w 184"/>
                <a:gd name="T63" fmla="*/ 0 h 289"/>
                <a:gd name="T64" fmla="*/ 0 w 184"/>
                <a:gd name="T65" fmla="*/ 0 h 289"/>
                <a:gd name="T66" fmla="*/ 0 w 184"/>
                <a:gd name="T67" fmla="*/ 0 h 289"/>
                <a:gd name="T68" fmla="*/ 0 w 184"/>
                <a:gd name="T69" fmla="*/ 0 h 289"/>
                <a:gd name="T70" fmla="*/ 0 w 184"/>
                <a:gd name="T71" fmla="*/ 0 h 289"/>
                <a:gd name="T72" fmla="*/ 0 w 184"/>
                <a:gd name="T73" fmla="*/ 0 h 289"/>
                <a:gd name="T74" fmla="*/ 0 w 184"/>
                <a:gd name="T75" fmla="*/ 0 h 289"/>
                <a:gd name="T76" fmla="*/ 0 w 184"/>
                <a:gd name="T77" fmla="*/ 0 h 289"/>
                <a:gd name="T78" fmla="*/ 0 w 184"/>
                <a:gd name="T79" fmla="*/ 0 h 289"/>
                <a:gd name="T80" fmla="*/ 0 w 184"/>
                <a:gd name="T81" fmla="*/ 0 h 289"/>
                <a:gd name="T82" fmla="*/ 0 w 184"/>
                <a:gd name="T83" fmla="*/ 0 h 289"/>
                <a:gd name="T84" fmla="*/ 0 w 184"/>
                <a:gd name="T85" fmla="*/ 0 h 289"/>
                <a:gd name="T86" fmla="*/ 0 w 184"/>
                <a:gd name="T87" fmla="*/ 0 h 289"/>
                <a:gd name="T88" fmla="*/ 0 w 184"/>
                <a:gd name="T89" fmla="*/ 0 h 289"/>
                <a:gd name="T90" fmla="*/ 0 w 184"/>
                <a:gd name="T91" fmla="*/ 0 h 289"/>
                <a:gd name="T92" fmla="*/ 0 w 184"/>
                <a:gd name="T93" fmla="*/ 0 h 289"/>
                <a:gd name="T94" fmla="*/ 0 w 184"/>
                <a:gd name="T95" fmla="*/ 0 h 289"/>
                <a:gd name="T96" fmla="*/ 0 w 184"/>
                <a:gd name="T97" fmla="*/ 0 h 289"/>
                <a:gd name="T98" fmla="*/ 0 w 184"/>
                <a:gd name="T99" fmla="*/ 0 h 289"/>
                <a:gd name="T100" fmla="*/ 0 w 184"/>
                <a:gd name="T101" fmla="*/ 0 h 289"/>
                <a:gd name="T102" fmla="*/ 0 w 184"/>
                <a:gd name="T103" fmla="*/ 0 h 289"/>
                <a:gd name="T104" fmla="*/ 0 w 184"/>
                <a:gd name="T105" fmla="*/ 0 h 289"/>
                <a:gd name="T106" fmla="*/ 0 w 184"/>
                <a:gd name="T107" fmla="*/ 0 h 289"/>
                <a:gd name="T108" fmla="*/ 0 w 184"/>
                <a:gd name="T109" fmla="*/ 0 h 289"/>
                <a:gd name="T110" fmla="*/ 0 w 184"/>
                <a:gd name="T111" fmla="*/ 0 h 2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4"/>
                <a:gd name="T169" fmla="*/ 0 h 289"/>
                <a:gd name="T170" fmla="*/ 184 w 184"/>
                <a:gd name="T171" fmla="*/ 289 h 2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4" h="289">
                  <a:moveTo>
                    <a:pt x="137" y="276"/>
                  </a:moveTo>
                  <a:lnTo>
                    <a:pt x="127" y="257"/>
                  </a:lnTo>
                  <a:lnTo>
                    <a:pt x="120" y="241"/>
                  </a:lnTo>
                  <a:lnTo>
                    <a:pt x="112" y="224"/>
                  </a:lnTo>
                  <a:lnTo>
                    <a:pt x="106" y="211"/>
                  </a:lnTo>
                  <a:lnTo>
                    <a:pt x="97" y="198"/>
                  </a:lnTo>
                  <a:lnTo>
                    <a:pt x="89" y="184"/>
                  </a:lnTo>
                  <a:lnTo>
                    <a:pt x="82" y="171"/>
                  </a:lnTo>
                  <a:lnTo>
                    <a:pt x="74" y="160"/>
                  </a:lnTo>
                  <a:lnTo>
                    <a:pt x="67" y="146"/>
                  </a:lnTo>
                  <a:lnTo>
                    <a:pt x="57" y="133"/>
                  </a:lnTo>
                  <a:lnTo>
                    <a:pt x="49" y="122"/>
                  </a:lnTo>
                  <a:lnTo>
                    <a:pt x="42" y="108"/>
                  </a:lnTo>
                  <a:lnTo>
                    <a:pt x="32" y="95"/>
                  </a:lnTo>
                  <a:lnTo>
                    <a:pt x="25" y="80"/>
                  </a:lnTo>
                  <a:lnTo>
                    <a:pt x="15" y="67"/>
                  </a:lnTo>
                  <a:lnTo>
                    <a:pt x="6" y="51"/>
                  </a:lnTo>
                  <a:lnTo>
                    <a:pt x="2" y="44"/>
                  </a:lnTo>
                  <a:lnTo>
                    <a:pt x="2" y="38"/>
                  </a:lnTo>
                  <a:lnTo>
                    <a:pt x="0" y="32"/>
                  </a:lnTo>
                  <a:lnTo>
                    <a:pt x="2" y="25"/>
                  </a:lnTo>
                  <a:lnTo>
                    <a:pt x="8" y="15"/>
                  </a:lnTo>
                  <a:lnTo>
                    <a:pt x="17" y="8"/>
                  </a:lnTo>
                  <a:lnTo>
                    <a:pt x="21" y="4"/>
                  </a:lnTo>
                  <a:lnTo>
                    <a:pt x="29" y="2"/>
                  </a:lnTo>
                  <a:lnTo>
                    <a:pt x="34" y="0"/>
                  </a:lnTo>
                  <a:lnTo>
                    <a:pt x="40" y="2"/>
                  </a:lnTo>
                  <a:lnTo>
                    <a:pt x="46" y="2"/>
                  </a:lnTo>
                  <a:lnTo>
                    <a:pt x="53" y="6"/>
                  </a:lnTo>
                  <a:lnTo>
                    <a:pt x="57" y="10"/>
                  </a:lnTo>
                  <a:lnTo>
                    <a:pt x="65" y="17"/>
                  </a:lnTo>
                  <a:lnTo>
                    <a:pt x="72" y="32"/>
                  </a:lnTo>
                  <a:lnTo>
                    <a:pt x="82" y="48"/>
                  </a:lnTo>
                  <a:lnTo>
                    <a:pt x="89" y="61"/>
                  </a:lnTo>
                  <a:lnTo>
                    <a:pt x="99" y="76"/>
                  </a:lnTo>
                  <a:lnTo>
                    <a:pt x="105" y="89"/>
                  </a:lnTo>
                  <a:lnTo>
                    <a:pt x="112" y="105"/>
                  </a:lnTo>
                  <a:lnTo>
                    <a:pt x="118" y="118"/>
                  </a:lnTo>
                  <a:lnTo>
                    <a:pt x="126" y="133"/>
                  </a:lnTo>
                  <a:lnTo>
                    <a:pt x="133" y="146"/>
                  </a:lnTo>
                  <a:lnTo>
                    <a:pt x="139" y="160"/>
                  </a:lnTo>
                  <a:lnTo>
                    <a:pt x="145" y="173"/>
                  </a:lnTo>
                  <a:lnTo>
                    <a:pt x="152" y="190"/>
                  </a:lnTo>
                  <a:lnTo>
                    <a:pt x="160" y="205"/>
                  </a:lnTo>
                  <a:lnTo>
                    <a:pt x="167" y="221"/>
                  </a:lnTo>
                  <a:lnTo>
                    <a:pt x="173" y="236"/>
                  </a:lnTo>
                  <a:lnTo>
                    <a:pt x="183" y="255"/>
                  </a:lnTo>
                  <a:lnTo>
                    <a:pt x="184" y="264"/>
                  </a:lnTo>
                  <a:lnTo>
                    <a:pt x="184" y="274"/>
                  </a:lnTo>
                  <a:lnTo>
                    <a:pt x="179" y="281"/>
                  </a:lnTo>
                  <a:lnTo>
                    <a:pt x="171" y="287"/>
                  </a:lnTo>
                  <a:lnTo>
                    <a:pt x="162" y="289"/>
                  </a:lnTo>
                  <a:lnTo>
                    <a:pt x="152" y="289"/>
                  </a:lnTo>
                  <a:lnTo>
                    <a:pt x="143" y="283"/>
                  </a:lnTo>
                  <a:lnTo>
                    <a:pt x="137" y="2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9921" name="Freeform 40"/>
            <p:cNvSpPr>
              <a:spLocks/>
            </p:cNvSpPr>
            <p:nvPr/>
          </p:nvSpPr>
          <p:spPr bwMode="auto">
            <a:xfrm>
              <a:off x="1172" y="1980"/>
              <a:ext cx="28" cy="183"/>
            </a:xfrm>
            <a:custGeom>
              <a:avLst/>
              <a:gdLst>
                <a:gd name="T0" fmla="*/ 0 w 57"/>
                <a:gd name="T1" fmla="*/ 0 h 456"/>
                <a:gd name="T2" fmla="*/ 0 w 57"/>
                <a:gd name="T3" fmla="*/ 0 h 456"/>
                <a:gd name="T4" fmla="*/ 0 w 57"/>
                <a:gd name="T5" fmla="*/ 0 h 456"/>
                <a:gd name="T6" fmla="*/ 0 w 57"/>
                <a:gd name="T7" fmla="*/ 0 h 456"/>
                <a:gd name="T8" fmla="*/ 0 w 57"/>
                <a:gd name="T9" fmla="*/ 0 h 456"/>
                <a:gd name="T10" fmla="*/ 0 w 57"/>
                <a:gd name="T11" fmla="*/ 0 h 456"/>
                <a:gd name="T12" fmla="*/ 0 w 57"/>
                <a:gd name="T13" fmla="*/ 0 h 456"/>
                <a:gd name="T14" fmla="*/ 0 w 57"/>
                <a:gd name="T15" fmla="*/ 0 h 456"/>
                <a:gd name="T16" fmla="*/ 0 w 57"/>
                <a:gd name="T17" fmla="*/ 0 h 456"/>
                <a:gd name="T18" fmla="*/ 0 w 57"/>
                <a:gd name="T19" fmla="*/ 0 h 456"/>
                <a:gd name="T20" fmla="*/ 0 w 57"/>
                <a:gd name="T21" fmla="*/ 0 h 456"/>
                <a:gd name="T22" fmla="*/ 0 w 57"/>
                <a:gd name="T23" fmla="*/ 0 h 456"/>
                <a:gd name="T24" fmla="*/ 0 w 57"/>
                <a:gd name="T25" fmla="*/ 0 h 456"/>
                <a:gd name="T26" fmla="*/ 0 w 57"/>
                <a:gd name="T27" fmla="*/ 0 h 456"/>
                <a:gd name="T28" fmla="*/ 0 w 57"/>
                <a:gd name="T29" fmla="*/ 0 h 456"/>
                <a:gd name="T30" fmla="*/ 0 w 57"/>
                <a:gd name="T31" fmla="*/ 0 h 456"/>
                <a:gd name="T32" fmla="*/ 0 w 57"/>
                <a:gd name="T33" fmla="*/ 0 h 456"/>
                <a:gd name="T34" fmla="*/ 0 w 57"/>
                <a:gd name="T35" fmla="*/ 0 h 456"/>
                <a:gd name="T36" fmla="*/ 0 w 57"/>
                <a:gd name="T37" fmla="*/ 0 h 456"/>
                <a:gd name="T38" fmla="*/ 0 w 57"/>
                <a:gd name="T39" fmla="*/ 0 h 456"/>
                <a:gd name="T40" fmla="*/ 0 w 57"/>
                <a:gd name="T41" fmla="*/ 0 h 456"/>
                <a:gd name="T42" fmla="*/ 0 w 57"/>
                <a:gd name="T43" fmla="*/ 0 h 456"/>
                <a:gd name="T44" fmla="*/ 0 w 57"/>
                <a:gd name="T45" fmla="*/ 0 h 456"/>
                <a:gd name="T46" fmla="*/ 0 w 57"/>
                <a:gd name="T47" fmla="*/ 0 h 456"/>
                <a:gd name="T48" fmla="*/ 0 w 57"/>
                <a:gd name="T49" fmla="*/ 0 h 456"/>
                <a:gd name="T50" fmla="*/ 0 w 57"/>
                <a:gd name="T51" fmla="*/ 0 h 456"/>
                <a:gd name="T52" fmla="*/ 0 w 57"/>
                <a:gd name="T53" fmla="*/ 0 h 456"/>
                <a:gd name="T54" fmla="*/ 0 w 57"/>
                <a:gd name="T55" fmla="*/ 0 h 456"/>
                <a:gd name="T56" fmla="*/ 0 w 57"/>
                <a:gd name="T57" fmla="*/ 0 h 456"/>
                <a:gd name="T58" fmla="*/ 0 w 57"/>
                <a:gd name="T59" fmla="*/ 0 h 456"/>
                <a:gd name="T60" fmla="*/ 0 w 57"/>
                <a:gd name="T61" fmla="*/ 0 h 456"/>
                <a:gd name="T62" fmla="*/ 0 w 57"/>
                <a:gd name="T63" fmla="*/ 0 h 456"/>
                <a:gd name="T64" fmla="*/ 0 w 57"/>
                <a:gd name="T65" fmla="*/ 0 h 456"/>
                <a:gd name="T66" fmla="*/ 0 w 57"/>
                <a:gd name="T67" fmla="*/ 0 h 456"/>
                <a:gd name="T68" fmla="*/ 0 w 57"/>
                <a:gd name="T69" fmla="*/ 0 h 456"/>
                <a:gd name="T70" fmla="*/ 0 w 57"/>
                <a:gd name="T71" fmla="*/ 0 h 456"/>
                <a:gd name="T72" fmla="*/ 0 w 57"/>
                <a:gd name="T73" fmla="*/ 0 h 456"/>
                <a:gd name="T74" fmla="*/ 0 w 57"/>
                <a:gd name="T75" fmla="*/ 0 h 456"/>
                <a:gd name="T76" fmla="*/ 0 w 57"/>
                <a:gd name="T77" fmla="*/ 0 h 456"/>
                <a:gd name="T78" fmla="*/ 0 w 57"/>
                <a:gd name="T79" fmla="*/ 0 h 456"/>
                <a:gd name="T80" fmla="*/ 0 w 57"/>
                <a:gd name="T81" fmla="*/ 0 h 456"/>
                <a:gd name="T82" fmla="*/ 0 w 57"/>
                <a:gd name="T83" fmla="*/ 0 h 456"/>
                <a:gd name="T84" fmla="*/ 0 w 57"/>
                <a:gd name="T85" fmla="*/ 0 h 456"/>
                <a:gd name="T86" fmla="*/ 0 w 57"/>
                <a:gd name="T87" fmla="*/ 0 h 456"/>
                <a:gd name="T88" fmla="*/ 0 w 57"/>
                <a:gd name="T89" fmla="*/ 0 h 456"/>
                <a:gd name="T90" fmla="*/ 0 w 57"/>
                <a:gd name="T91" fmla="*/ 0 h 456"/>
                <a:gd name="T92" fmla="*/ 0 w 57"/>
                <a:gd name="T93" fmla="*/ 0 h 456"/>
                <a:gd name="T94" fmla="*/ 0 w 57"/>
                <a:gd name="T95" fmla="*/ 0 h 456"/>
                <a:gd name="T96" fmla="*/ 0 w 57"/>
                <a:gd name="T97" fmla="*/ 0 h 456"/>
                <a:gd name="T98" fmla="*/ 0 w 57"/>
                <a:gd name="T99" fmla="*/ 0 h 45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7"/>
                <a:gd name="T151" fmla="*/ 0 h 456"/>
                <a:gd name="T152" fmla="*/ 57 w 57"/>
                <a:gd name="T153" fmla="*/ 456 h 45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7" h="456">
                  <a:moveTo>
                    <a:pt x="0" y="439"/>
                  </a:moveTo>
                  <a:lnTo>
                    <a:pt x="2" y="408"/>
                  </a:lnTo>
                  <a:lnTo>
                    <a:pt x="5" y="380"/>
                  </a:lnTo>
                  <a:lnTo>
                    <a:pt x="7" y="353"/>
                  </a:lnTo>
                  <a:lnTo>
                    <a:pt x="11" y="327"/>
                  </a:lnTo>
                  <a:lnTo>
                    <a:pt x="11" y="302"/>
                  </a:lnTo>
                  <a:lnTo>
                    <a:pt x="13" y="277"/>
                  </a:lnTo>
                  <a:lnTo>
                    <a:pt x="15" y="252"/>
                  </a:lnTo>
                  <a:lnTo>
                    <a:pt x="15" y="230"/>
                  </a:lnTo>
                  <a:lnTo>
                    <a:pt x="15" y="205"/>
                  </a:lnTo>
                  <a:lnTo>
                    <a:pt x="15" y="180"/>
                  </a:lnTo>
                  <a:lnTo>
                    <a:pt x="15" y="155"/>
                  </a:lnTo>
                  <a:lnTo>
                    <a:pt x="15" y="131"/>
                  </a:lnTo>
                  <a:lnTo>
                    <a:pt x="15" y="104"/>
                  </a:lnTo>
                  <a:lnTo>
                    <a:pt x="15" y="76"/>
                  </a:lnTo>
                  <a:lnTo>
                    <a:pt x="15" y="47"/>
                  </a:lnTo>
                  <a:lnTo>
                    <a:pt x="15" y="19"/>
                  </a:lnTo>
                  <a:lnTo>
                    <a:pt x="17" y="9"/>
                  </a:lnTo>
                  <a:lnTo>
                    <a:pt x="21" y="3"/>
                  </a:lnTo>
                  <a:lnTo>
                    <a:pt x="26" y="0"/>
                  </a:lnTo>
                  <a:lnTo>
                    <a:pt x="36" y="0"/>
                  </a:lnTo>
                  <a:lnTo>
                    <a:pt x="43" y="0"/>
                  </a:lnTo>
                  <a:lnTo>
                    <a:pt x="49" y="3"/>
                  </a:lnTo>
                  <a:lnTo>
                    <a:pt x="55" y="9"/>
                  </a:lnTo>
                  <a:lnTo>
                    <a:pt x="57" y="19"/>
                  </a:lnTo>
                  <a:lnTo>
                    <a:pt x="55" y="47"/>
                  </a:lnTo>
                  <a:lnTo>
                    <a:pt x="55" y="76"/>
                  </a:lnTo>
                  <a:lnTo>
                    <a:pt x="55" y="104"/>
                  </a:lnTo>
                  <a:lnTo>
                    <a:pt x="55" y="131"/>
                  </a:lnTo>
                  <a:lnTo>
                    <a:pt x="53" y="155"/>
                  </a:lnTo>
                  <a:lnTo>
                    <a:pt x="53" y="180"/>
                  </a:lnTo>
                  <a:lnTo>
                    <a:pt x="51" y="205"/>
                  </a:lnTo>
                  <a:lnTo>
                    <a:pt x="51" y="232"/>
                  </a:lnTo>
                  <a:lnTo>
                    <a:pt x="49" y="254"/>
                  </a:lnTo>
                  <a:lnTo>
                    <a:pt x="47" y="279"/>
                  </a:lnTo>
                  <a:lnTo>
                    <a:pt x="45" y="304"/>
                  </a:lnTo>
                  <a:lnTo>
                    <a:pt x="43" y="328"/>
                  </a:lnTo>
                  <a:lnTo>
                    <a:pt x="40" y="355"/>
                  </a:lnTo>
                  <a:lnTo>
                    <a:pt x="36" y="384"/>
                  </a:lnTo>
                  <a:lnTo>
                    <a:pt x="34" y="412"/>
                  </a:lnTo>
                  <a:lnTo>
                    <a:pt x="32" y="443"/>
                  </a:lnTo>
                  <a:lnTo>
                    <a:pt x="26" y="448"/>
                  </a:lnTo>
                  <a:lnTo>
                    <a:pt x="23" y="452"/>
                  </a:lnTo>
                  <a:lnTo>
                    <a:pt x="17" y="456"/>
                  </a:lnTo>
                  <a:lnTo>
                    <a:pt x="11" y="456"/>
                  </a:lnTo>
                  <a:lnTo>
                    <a:pt x="5" y="452"/>
                  </a:lnTo>
                  <a:lnTo>
                    <a:pt x="2" y="450"/>
                  </a:lnTo>
                  <a:lnTo>
                    <a:pt x="0" y="443"/>
                  </a:lnTo>
                  <a:lnTo>
                    <a:pt x="0" y="4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9922" name="Freeform 41"/>
            <p:cNvSpPr>
              <a:spLocks/>
            </p:cNvSpPr>
            <p:nvPr/>
          </p:nvSpPr>
          <p:spPr bwMode="auto">
            <a:xfrm>
              <a:off x="1190" y="2066"/>
              <a:ext cx="165" cy="108"/>
            </a:xfrm>
            <a:custGeom>
              <a:avLst/>
              <a:gdLst>
                <a:gd name="T0" fmla="*/ 0 w 336"/>
                <a:gd name="T1" fmla="*/ 0 h 270"/>
                <a:gd name="T2" fmla="*/ 0 w 336"/>
                <a:gd name="T3" fmla="*/ 0 h 270"/>
                <a:gd name="T4" fmla="*/ 0 w 336"/>
                <a:gd name="T5" fmla="*/ 0 h 270"/>
                <a:gd name="T6" fmla="*/ 0 w 336"/>
                <a:gd name="T7" fmla="*/ 0 h 270"/>
                <a:gd name="T8" fmla="*/ 0 w 336"/>
                <a:gd name="T9" fmla="*/ 0 h 270"/>
                <a:gd name="T10" fmla="*/ 0 w 336"/>
                <a:gd name="T11" fmla="*/ 0 h 270"/>
                <a:gd name="T12" fmla="*/ 0 w 336"/>
                <a:gd name="T13" fmla="*/ 0 h 270"/>
                <a:gd name="T14" fmla="*/ 0 w 336"/>
                <a:gd name="T15" fmla="*/ 0 h 270"/>
                <a:gd name="T16" fmla="*/ 0 w 336"/>
                <a:gd name="T17" fmla="*/ 0 h 270"/>
                <a:gd name="T18" fmla="*/ 0 w 336"/>
                <a:gd name="T19" fmla="*/ 0 h 270"/>
                <a:gd name="T20" fmla="*/ 0 w 336"/>
                <a:gd name="T21" fmla="*/ 0 h 270"/>
                <a:gd name="T22" fmla="*/ 0 w 336"/>
                <a:gd name="T23" fmla="*/ 0 h 270"/>
                <a:gd name="T24" fmla="*/ 0 w 336"/>
                <a:gd name="T25" fmla="*/ 0 h 270"/>
                <a:gd name="T26" fmla="*/ 0 w 336"/>
                <a:gd name="T27" fmla="*/ 0 h 270"/>
                <a:gd name="T28" fmla="*/ 0 w 336"/>
                <a:gd name="T29" fmla="*/ 0 h 270"/>
                <a:gd name="T30" fmla="*/ 0 w 336"/>
                <a:gd name="T31" fmla="*/ 0 h 270"/>
                <a:gd name="T32" fmla="*/ 0 w 336"/>
                <a:gd name="T33" fmla="*/ 0 h 270"/>
                <a:gd name="T34" fmla="*/ 0 w 336"/>
                <a:gd name="T35" fmla="*/ 0 h 270"/>
                <a:gd name="T36" fmla="*/ 0 w 336"/>
                <a:gd name="T37" fmla="*/ 0 h 270"/>
                <a:gd name="T38" fmla="*/ 0 w 336"/>
                <a:gd name="T39" fmla="*/ 0 h 270"/>
                <a:gd name="T40" fmla="*/ 0 w 336"/>
                <a:gd name="T41" fmla="*/ 0 h 270"/>
                <a:gd name="T42" fmla="*/ 0 w 336"/>
                <a:gd name="T43" fmla="*/ 0 h 270"/>
                <a:gd name="T44" fmla="*/ 0 w 336"/>
                <a:gd name="T45" fmla="*/ 0 h 270"/>
                <a:gd name="T46" fmla="*/ 0 w 336"/>
                <a:gd name="T47" fmla="*/ 0 h 270"/>
                <a:gd name="T48" fmla="*/ 0 w 336"/>
                <a:gd name="T49" fmla="*/ 0 h 270"/>
                <a:gd name="T50" fmla="*/ 0 w 336"/>
                <a:gd name="T51" fmla="*/ 0 h 270"/>
                <a:gd name="T52" fmla="*/ 0 w 336"/>
                <a:gd name="T53" fmla="*/ 0 h 270"/>
                <a:gd name="T54" fmla="*/ 0 w 336"/>
                <a:gd name="T55" fmla="*/ 0 h 270"/>
                <a:gd name="T56" fmla="*/ 0 w 336"/>
                <a:gd name="T57" fmla="*/ 0 h 270"/>
                <a:gd name="T58" fmla="*/ 0 w 336"/>
                <a:gd name="T59" fmla="*/ 0 h 270"/>
                <a:gd name="T60" fmla="*/ 0 w 336"/>
                <a:gd name="T61" fmla="*/ 0 h 270"/>
                <a:gd name="T62" fmla="*/ 0 w 336"/>
                <a:gd name="T63" fmla="*/ 0 h 270"/>
                <a:gd name="T64" fmla="*/ 0 w 336"/>
                <a:gd name="T65" fmla="*/ 0 h 270"/>
                <a:gd name="T66" fmla="*/ 0 w 336"/>
                <a:gd name="T67" fmla="*/ 0 h 270"/>
                <a:gd name="T68" fmla="*/ 0 w 336"/>
                <a:gd name="T69" fmla="*/ 0 h 270"/>
                <a:gd name="T70" fmla="*/ 0 w 336"/>
                <a:gd name="T71" fmla="*/ 0 h 270"/>
                <a:gd name="T72" fmla="*/ 0 w 336"/>
                <a:gd name="T73" fmla="*/ 0 h 270"/>
                <a:gd name="T74" fmla="*/ 0 w 336"/>
                <a:gd name="T75" fmla="*/ 0 h 270"/>
                <a:gd name="T76" fmla="*/ 0 w 336"/>
                <a:gd name="T77" fmla="*/ 0 h 270"/>
                <a:gd name="T78" fmla="*/ 0 w 336"/>
                <a:gd name="T79" fmla="*/ 0 h 270"/>
                <a:gd name="T80" fmla="*/ 0 w 336"/>
                <a:gd name="T81" fmla="*/ 0 h 270"/>
                <a:gd name="T82" fmla="*/ 0 w 336"/>
                <a:gd name="T83" fmla="*/ 0 h 270"/>
                <a:gd name="T84" fmla="*/ 0 w 336"/>
                <a:gd name="T85" fmla="*/ 0 h 270"/>
                <a:gd name="T86" fmla="*/ 0 w 336"/>
                <a:gd name="T87" fmla="*/ 0 h 270"/>
                <a:gd name="T88" fmla="*/ 0 w 336"/>
                <a:gd name="T89" fmla="*/ 0 h 270"/>
                <a:gd name="T90" fmla="*/ 0 w 336"/>
                <a:gd name="T91" fmla="*/ 0 h 270"/>
                <a:gd name="T92" fmla="*/ 0 w 336"/>
                <a:gd name="T93" fmla="*/ 0 h 270"/>
                <a:gd name="T94" fmla="*/ 0 w 336"/>
                <a:gd name="T95" fmla="*/ 0 h 270"/>
                <a:gd name="T96" fmla="*/ 0 w 336"/>
                <a:gd name="T97" fmla="*/ 0 h 270"/>
                <a:gd name="T98" fmla="*/ 0 w 336"/>
                <a:gd name="T99" fmla="*/ 0 h 27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36"/>
                <a:gd name="T151" fmla="*/ 0 h 270"/>
                <a:gd name="T152" fmla="*/ 336 w 336"/>
                <a:gd name="T153" fmla="*/ 270 h 27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36" h="270">
                  <a:moveTo>
                    <a:pt x="4" y="244"/>
                  </a:moveTo>
                  <a:lnTo>
                    <a:pt x="23" y="225"/>
                  </a:lnTo>
                  <a:lnTo>
                    <a:pt x="42" y="210"/>
                  </a:lnTo>
                  <a:lnTo>
                    <a:pt x="59" y="192"/>
                  </a:lnTo>
                  <a:lnTo>
                    <a:pt x="78" y="177"/>
                  </a:lnTo>
                  <a:lnTo>
                    <a:pt x="93" y="160"/>
                  </a:lnTo>
                  <a:lnTo>
                    <a:pt x="110" y="147"/>
                  </a:lnTo>
                  <a:lnTo>
                    <a:pt x="127" y="132"/>
                  </a:lnTo>
                  <a:lnTo>
                    <a:pt x="144" y="120"/>
                  </a:lnTo>
                  <a:lnTo>
                    <a:pt x="161" y="105"/>
                  </a:lnTo>
                  <a:lnTo>
                    <a:pt x="178" y="90"/>
                  </a:lnTo>
                  <a:lnTo>
                    <a:pt x="196" y="76"/>
                  </a:lnTo>
                  <a:lnTo>
                    <a:pt x="215" y="63"/>
                  </a:lnTo>
                  <a:lnTo>
                    <a:pt x="232" y="48"/>
                  </a:lnTo>
                  <a:lnTo>
                    <a:pt x="253" y="35"/>
                  </a:lnTo>
                  <a:lnTo>
                    <a:pt x="275" y="19"/>
                  </a:lnTo>
                  <a:lnTo>
                    <a:pt x="298" y="6"/>
                  </a:lnTo>
                  <a:lnTo>
                    <a:pt x="306" y="0"/>
                  </a:lnTo>
                  <a:lnTo>
                    <a:pt x="317" y="0"/>
                  </a:lnTo>
                  <a:lnTo>
                    <a:pt x="325" y="4"/>
                  </a:lnTo>
                  <a:lnTo>
                    <a:pt x="330" y="14"/>
                  </a:lnTo>
                  <a:lnTo>
                    <a:pt x="334" y="21"/>
                  </a:lnTo>
                  <a:lnTo>
                    <a:pt x="336" y="33"/>
                  </a:lnTo>
                  <a:lnTo>
                    <a:pt x="330" y="40"/>
                  </a:lnTo>
                  <a:lnTo>
                    <a:pt x="323" y="48"/>
                  </a:lnTo>
                  <a:lnTo>
                    <a:pt x="302" y="61"/>
                  </a:lnTo>
                  <a:lnTo>
                    <a:pt x="279" y="76"/>
                  </a:lnTo>
                  <a:lnTo>
                    <a:pt x="260" y="90"/>
                  </a:lnTo>
                  <a:lnTo>
                    <a:pt x="241" y="103"/>
                  </a:lnTo>
                  <a:lnTo>
                    <a:pt x="222" y="114"/>
                  </a:lnTo>
                  <a:lnTo>
                    <a:pt x="205" y="128"/>
                  </a:lnTo>
                  <a:lnTo>
                    <a:pt x="186" y="139"/>
                  </a:lnTo>
                  <a:lnTo>
                    <a:pt x="171" y="152"/>
                  </a:lnTo>
                  <a:lnTo>
                    <a:pt x="152" y="164"/>
                  </a:lnTo>
                  <a:lnTo>
                    <a:pt x="135" y="175"/>
                  </a:lnTo>
                  <a:lnTo>
                    <a:pt x="118" y="189"/>
                  </a:lnTo>
                  <a:lnTo>
                    <a:pt x="100" y="202"/>
                  </a:lnTo>
                  <a:lnTo>
                    <a:pt x="81" y="217"/>
                  </a:lnTo>
                  <a:lnTo>
                    <a:pt x="62" y="232"/>
                  </a:lnTo>
                  <a:lnTo>
                    <a:pt x="43" y="248"/>
                  </a:lnTo>
                  <a:lnTo>
                    <a:pt x="24" y="267"/>
                  </a:lnTo>
                  <a:lnTo>
                    <a:pt x="17" y="268"/>
                  </a:lnTo>
                  <a:lnTo>
                    <a:pt x="13" y="270"/>
                  </a:lnTo>
                  <a:lnTo>
                    <a:pt x="7" y="268"/>
                  </a:lnTo>
                  <a:lnTo>
                    <a:pt x="4" y="267"/>
                  </a:lnTo>
                  <a:lnTo>
                    <a:pt x="2" y="261"/>
                  </a:lnTo>
                  <a:lnTo>
                    <a:pt x="0" y="255"/>
                  </a:lnTo>
                  <a:lnTo>
                    <a:pt x="0" y="249"/>
                  </a:lnTo>
                  <a:lnTo>
                    <a:pt x="4"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9923" name="Freeform 42"/>
            <p:cNvSpPr>
              <a:spLocks/>
            </p:cNvSpPr>
            <p:nvPr/>
          </p:nvSpPr>
          <p:spPr bwMode="auto">
            <a:xfrm>
              <a:off x="1039" y="1947"/>
              <a:ext cx="405" cy="184"/>
            </a:xfrm>
            <a:custGeom>
              <a:avLst/>
              <a:gdLst>
                <a:gd name="T0" fmla="*/ 0 w 829"/>
                <a:gd name="T1" fmla="*/ 0 h 458"/>
                <a:gd name="T2" fmla="*/ 0 w 829"/>
                <a:gd name="T3" fmla="*/ 0 h 458"/>
                <a:gd name="T4" fmla="*/ 0 w 829"/>
                <a:gd name="T5" fmla="*/ 0 h 458"/>
                <a:gd name="T6" fmla="*/ 0 w 829"/>
                <a:gd name="T7" fmla="*/ 0 h 458"/>
                <a:gd name="T8" fmla="*/ 0 w 829"/>
                <a:gd name="T9" fmla="*/ 0 h 458"/>
                <a:gd name="T10" fmla="*/ 0 w 829"/>
                <a:gd name="T11" fmla="*/ 0 h 458"/>
                <a:gd name="T12" fmla="*/ 0 w 829"/>
                <a:gd name="T13" fmla="*/ 0 h 458"/>
                <a:gd name="T14" fmla="*/ 0 w 829"/>
                <a:gd name="T15" fmla="*/ 0 h 458"/>
                <a:gd name="T16" fmla="*/ 0 w 829"/>
                <a:gd name="T17" fmla="*/ 0 h 458"/>
                <a:gd name="T18" fmla="*/ 0 w 829"/>
                <a:gd name="T19" fmla="*/ 0 h 458"/>
                <a:gd name="T20" fmla="*/ 0 w 829"/>
                <a:gd name="T21" fmla="*/ 0 h 458"/>
                <a:gd name="T22" fmla="*/ 0 w 829"/>
                <a:gd name="T23" fmla="*/ 0 h 458"/>
                <a:gd name="T24" fmla="*/ 0 w 829"/>
                <a:gd name="T25" fmla="*/ 0 h 458"/>
                <a:gd name="T26" fmla="*/ 0 w 829"/>
                <a:gd name="T27" fmla="*/ 0 h 458"/>
                <a:gd name="T28" fmla="*/ 0 w 829"/>
                <a:gd name="T29" fmla="*/ 0 h 458"/>
                <a:gd name="T30" fmla="*/ 0 w 829"/>
                <a:gd name="T31" fmla="*/ 0 h 458"/>
                <a:gd name="T32" fmla="*/ 0 w 829"/>
                <a:gd name="T33" fmla="*/ 0 h 458"/>
                <a:gd name="T34" fmla="*/ 0 w 829"/>
                <a:gd name="T35" fmla="*/ 0 h 458"/>
                <a:gd name="T36" fmla="*/ 0 w 829"/>
                <a:gd name="T37" fmla="*/ 0 h 458"/>
                <a:gd name="T38" fmla="*/ 0 w 829"/>
                <a:gd name="T39" fmla="*/ 0 h 458"/>
                <a:gd name="T40" fmla="*/ 0 w 829"/>
                <a:gd name="T41" fmla="*/ 0 h 458"/>
                <a:gd name="T42" fmla="*/ 0 w 829"/>
                <a:gd name="T43" fmla="*/ 0 h 458"/>
                <a:gd name="T44" fmla="*/ 0 w 829"/>
                <a:gd name="T45" fmla="*/ 0 h 458"/>
                <a:gd name="T46" fmla="*/ 0 w 829"/>
                <a:gd name="T47" fmla="*/ 0 h 458"/>
                <a:gd name="T48" fmla="*/ 0 w 829"/>
                <a:gd name="T49" fmla="*/ 0 h 458"/>
                <a:gd name="T50" fmla="*/ 0 w 829"/>
                <a:gd name="T51" fmla="*/ 0 h 458"/>
                <a:gd name="T52" fmla="*/ 0 w 829"/>
                <a:gd name="T53" fmla="*/ 0 h 458"/>
                <a:gd name="T54" fmla="*/ 0 w 829"/>
                <a:gd name="T55" fmla="*/ 0 h 458"/>
                <a:gd name="T56" fmla="*/ 0 w 829"/>
                <a:gd name="T57" fmla="*/ 0 h 458"/>
                <a:gd name="T58" fmla="*/ 0 w 829"/>
                <a:gd name="T59" fmla="*/ 0 h 458"/>
                <a:gd name="T60" fmla="*/ 0 w 829"/>
                <a:gd name="T61" fmla="*/ 0 h 458"/>
                <a:gd name="T62" fmla="*/ 0 w 829"/>
                <a:gd name="T63" fmla="*/ 0 h 458"/>
                <a:gd name="T64" fmla="*/ 0 w 829"/>
                <a:gd name="T65" fmla="*/ 0 h 458"/>
                <a:gd name="T66" fmla="*/ 0 w 829"/>
                <a:gd name="T67" fmla="*/ 0 h 458"/>
                <a:gd name="T68" fmla="*/ 0 w 829"/>
                <a:gd name="T69" fmla="*/ 0 h 458"/>
                <a:gd name="T70" fmla="*/ 0 w 829"/>
                <a:gd name="T71" fmla="*/ 0 h 458"/>
                <a:gd name="T72" fmla="*/ 0 w 829"/>
                <a:gd name="T73" fmla="*/ 0 h 458"/>
                <a:gd name="T74" fmla="*/ 0 w 829"/>
                <a:gd name="T75" fmla="*/ 0 h 458"/>
                <a:gd name="T76" fmla="*/ 0 w 829"/>
                <a:gd name="T77" fmla="*/ 0 h 458"/>
                <a:gd name="T78" fmla="*/ 0 w 829"/>
                <a:gd name="T79" fmla="*/ 0 h 458"/>
                <a:gd name="T80" fmla="*/ 0 w 829"/>
                <a:gd name="T81" fmla="*/ 0 h 458"/>
                <a:gd name="T82" fmla="*/ 0 w 829"/>
                <a:gd name="T83" fmla="*/ 0 h 458"/>
                <a:gd name="T84" fmla="*/ 0 w 829"/>
                <a:gd name="T85" fmla="*/ 0 h 458"/>
                <a:gd name="T86" fmla="*/ 0 w 829"/>
                <a:gd name="T87" fmla="*/ 0 h 458"/>
                <a:gd name="T88" fmla="*/ 0 w 829"/>
                <a:gd name="T89" fmla="*/ 0 h 458"/>
                <a:gd name="T90" fmla="*/ 0 w 829"/>
                <a:gd name="T91" fmla="*/ 0 h 458"/>
                <a:gd name="T92" fmla="*/ 0 w 829"/>
                <a:gd name="T93" fmla="*/ 0 h 458"/>
                <a:gd name="T94" fmla="*/ 0 w 829"/>
                <a:gd name="T95" fmla="*/ 0 h 458"/>
                <a:gd name="T96" fmla="*/ 0 w 829"/>
                <a:gd name="T97" fmla="*/ 0 h 458"/>
                <a:gd name="T98" fmla="*/ 0 w 829"/>
                <a:gd name="T99" fmla="*/ 0 h 458"/>
                <a:gd name="T100" fmla="*/ 0 w 829"/>
                <a:gd name="T101" fmla="*/ 0 h 458"/>
                <a:gd name="T102" fmla="*/ 0 w 829"/>
                <a:gd name="T103" fmla="*/ 0 h 458"/>
                <a:gd name="T104" fmla="*/ 0 w 829"/>
                <a:gd name="T105" fmla="*/ 0 h 458"/>
                <a:gd name="T106" fmla="*/ 0 w 829"/>
                <a:gd name="T107" fmla="*/ 0 h 458"/>
                <a:gd name="T108" fmla="*/ 0 w 829"/>
                <a:gd name="T109" fmla="*/ 0 h 458"/>
                <a:gd name="T110" fmla="*/ 0 w 829"/>
                <a:gd name="T111" fmla="*/ 0 h 458"/>
                <a:gd name="T112" fmla="*/ 0 w 829"/>
                <a:gd name="T113" fmla="*/ 0 h 458"/>
                <a:gd name="T114" fmla="*/ 0 w 829"/>
                <a:gd name="T115" fmla="*/ 0 h 458"/>
                <a:gd name="T116" fmla="*/ 0 w 829"/>
                <a:gd name="T117" fmla="*/ 0 h 458"/>
                <a:gd name="T118" fmla="*/ 0 w 829"/>
                <a:gd name="T119" fmla="*/ 0 h 458"/>
                <a:gd name="T120" fmla="*/ 0 w 829"/>
                <a:gd name="T121" fmla="*/ 0 h 458"/>
                <a:gd name="T122" fmla="*/ 0 w 829"/>
                <a:gd name="T123" fmla="*/ 0 h 458"/>
                <a:gd name="T124" fmla="*/ 0 w 829"/>
                <a:gd name="T125" fmla="*/ 0 h 45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829"/>
                <a:gd name="T190" fmla="*/ 0 h 458"/>
                <a:gd name="T191" fmla="*/ 829 w 829"/>
                <a:gd name="T192" fmla="*/ 458 h 45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829" h="458">
                  <a:moveTo>
                    <a:pt x="49" y="359"/>
                  </a:moveTo>
                  <a:lnTo>
                    <a:pt x="19" y="350"/>
                  </a:lnTo>
                  <a:lnTo>
                    <a:pt x="13" y="338"/>
                  </a:lnTo>
                  <a:lnTo>
                    <a:pt x="9" y="327"/>
                  </a:lnTo>
                  <a:lnTo>
                    <a:pt x="6" y="314"/>
                  </a:lnTo>
                  <a:lnTo>
                    <a:pt x="4" y="300"/>
                  </a:lnTo>
                  <a:lnTo>
                    <a:pt x="2" y="283"/>
                  </a:lnTo>
                  <a:lnTo>
                    <a:pt x="2" y="270"/>
                  </a:lnTo>
                  <a:lnTo>
                    <a:pt x="0" y="253"/>
                  </a:lnTo>
                  <a:lnTo>
                    <a:pt x="2" y="237"/>
                  </a:lnTo>
                  <a:lnTo>
                    <a:pt x="4" y="222"/>
                  </a:lnTo>
                  <a:lnTo>
                    <a:pt x="8" y="207"/>
                  </a:lnTo>
                  <a:lnTo>
                    <a:pt x="9" y="192"/>
                  </a:lnTo>
                  <a:lnTo>
                    <a:pt x="17" y="179"/>
                  </a:lnTo>
                  <a:lnTo>
                    <a:pt x="23" y="167"/>
                  </a:lnTo>
                  <a:lnTo>
                    <a:pt x="28" y="158"/>
                  </a:lnTo>
                  <a:lnTo>
                    <a:pt x="40" y="150"/>
                  </a:lnTo>
                  <a:lnTo>
                    <a:pt x="49" y="148"/>
                  </a:lnTo>
                  <a:lnTo>
                    <a:pt x="49" y="139"/>
                  </a:lnTo>
                  <a:lnTo>
                    <a:pt x="51" y="131"/>
                  </a:lnTo>
                  <a:lnTo>
                    <a:pt x="55" y="122"/>
                  </a:lnTo>
                  <a:lnTo>
                    <a:pt x="59" y="116"/>
                  </a:lnTo>
                  <a:lnTo>
                    <a:pt x="61" y="108"/>
                  </a:lnTo>
                  <a:lnTo>
                    <a:pt x="66" y="103"/>
                  </a:lnTo>
                  <a:lnTo>
                    <a:pt x="70" y="97"/>
                  </a:lnTo>
                  <a:lnTo>
                    <a:pt x="76" y="91"/>
                  </a:lnTo>
                  <a:lnTo>
                    <a:pt x="82" y="85"/>
                  </a:lnTo>
                  <a:lnTo>
                    <a:pt x="87" y="80"/>
                  </a:lnTo>
                  <a:lnTo>
                    <a:pt x="93" y="74"/>
                  </a:lnTo>
                  <a:lnTo>
                    <a:pt x="101" y="70"/>
                  </a:lnTo>
                  <a:lnTo>
                    <a:pt x="106" y="65"/>
                  </a:lnTo>
                  <a:lnTo>
                    <a:pt x="114" y="61"/>
                  </a:lnTo>
                  <a:lnTo>
                    <a:pt x="120" y="59"/>
                  </a:lnTo>
                  <a:lnTo>
                    <a:pt x="127" y="55"/>
                  </a:lnTo>
                  <a:lnTo>
                    <a:pt x="148" y="55"/>
                  </a:lnTo>
                  <a:lnTo>
                    <a:pt x="160" y="46"/>
                  </a:lnTo>
                  <a:lnTo>
                    <a:pt x="179" y="36"/>
                  </a:lnTo>
                  <a:lnTo>
                    <a:pt x="200" y="28"/>
                  </a:lnTo>
                  <a:lnTo>
                    <a:pt x="224" y="23"/>
                  </a:lnTo>
                  <a:lnTo>
                    <a:pt x="247" y="17"/>
                  </a:lnTo>
                  <a:lnTo>
                    <a:pt x="274" y="11"/>
                  </a:lnTo>
                  <a:lnTo>
                    <a:pt x="302" y="7"/>
                  </a:lnTo>
                  <a:lnTo>
                    <a:pt x="331" y="4"/>
                  </a:lnTo>
                  <a:lnTo>
                    <a:pt x="359" y="2"/>
                  </a:lnTo>
                  <a:lnTo>
                    <a:pt x="386" y="0"/>
                  </a:lnTo>
                  <a:lnTo>
                    <a:pt x="412" y="0"/>
                  </a:lnTo>
                  <a:lnTo>
                    <a:pt x="439" y="4"/>
                  </a:lnTo>
                  <a:lnTo>
                    <a:pt x="462" y="6"/>
                  </a:lnTo>
                  <a:lnTo>
                    <a:pt x="483" y="11"/>
                  </a:lnTo>
                  <a:lnTo>
                    <a:pt x="500" y="19"/>
                  </a:lnTo>
                  <a:lnTo>
                    <a:pt x="515" y="28"/>
                  </a:lnTo>
                  <a:lnTo>
                    <a:pt x="526" y="28"/>
                  </a:lnTo>
                  <a:lnTo>
                    <a:pt x="538" y="30"/>
                  </a:lnTo>
                  <a:lnTo>
                    <a:pt x="544" y="30"/>
                  </a:lnTo>
                  <a:lnTo>
                    <a:pt x="549" y="30"/>
                  </a:lnTo>
                  <a:lnTo>
                    <a:pt x="555" y="32"/>
                  </a:lnTo>
                  <a:lnTo>
                    <a:pt x="561" y="34"/>
                  </a:lnTo>
                  <a:lnTo>
                    <a:pt x="566" y="34"/>
                  </a:lnTo>
                  <a:lnTo>
                    <a:pt x="572" y="34"/>
                  </a:lnTo>
                  <a:lnTo>
                    <a:pt x="578" y="34"/>
                  </a:lnTo>
                  <a:lnTo>
                    <a:pt x="585" y="34"/>
                  </a:lnTo>
                  <a:lnTo>
                    <a:pt x="589" y="34"/>
                  </a:lnTo>
                  <a:lnTo>
                    <a:pt x="595" y="36"/>
                  </a:lnTo>
                  <a:lnTo>
                    <a:pt x="602" y="36"/>
                  </a:lnTo>
                  <a:lnTo>
                    <a:pt x="608" y="38"/>
                  </a:lnTo>
                  <a:lnTo>
                    <a:pt x="618" y="47"/>
                  </a:lnTo>
                  <a:lnTo>
                    <a:pt x="627" y="59"/>
                  </a:lnTo>
                  <a:lnTo>
                    <a:pt x="631" y="63"/>
                  </a:lnTo>
                  <a:lnTo>
                    <a:pt x="637" y="68"/>
                  </a:lnTo>
                  <a:lnTo>
                    <a:pt x="640" y="74"/>
                  </a:lnTo>
                  <a:lnTo>
                    <a:pt x="644" y="80"/>
                  </a:lnTo>
                  <a:lnTo>
                    <a:pt x="663" y="85"/>
                  </a:lnTo>
                  <a:lnTo>
                    <a:pt x="682" y="89"/>
                  </a:lnTo>
                  <a:lnTo>
                    <a:pt x="698" y="95"/>
                  </a:lnTo>
                  <a:lnTo>
                    <a:pt x="713" y="101"/>
                  </a:lnTo>
                  <a:lnTo>
                    <a:pt x="724" y="104"/>
                  </a:lnTo>
                  <a:lnTo>
                    <a:pt x="737" y="112"/>
                  </a:lnTo>
                  <a:lnTo>
                    <a:pt x="745" y="118"/>
                  </a:lnTo>
                  <a:lnTo>
                    <a:pt x="755" y="125"/>
                  </a:lnTo>
                  <a:lnTo>
                    <a:pt x="760" y="133"/>
                  </a:lnTo>
                  <a:lnTo>
                    <a:pt x="766" y="144"/>
                  </a:lnTo>
                  <a:lnTo>
                    <a:pt x="768" y="156"/>
                  </a:lnTo>
                  <a:lnTo>
                    <a:pt x="770" y="169"/>
                  </a:lnTo>
                  <a:lnTo>
                    <a:pt x="770" y="184"/>
                  </a:lnTo>
                  <a:lnTo>
                    <a:pt x="768" y="201"/>
                  </a:lnTo>
                  <a:lnTo>
                    <a:pt x="762" y="222"/>
                  </a:lnTo>
                  <a:lnTo>
                    <a:pt x="756" y="245"/>
                  </a:lnTo>
                  <a:lnTo>
                    <a:pt x="781" y="260"/>
                  </a:lnTo>
                  <a:lnTo>
                    <a:pt x="802" y="277"/>
                  </a:lnTo>
                  <a:lnTo>
                    <a:pt x="815" y="296"/>
                  </a:lnTo>
                  <a:lnTo>
                    <a:pt x="825" y="315"/>
                  </a:lnTo>
                  <a:lnTo>
                    <a:pt x="829" y="334"/>
                  </a:lnTo>
                  <a:lnTo>
                    <a:pt x="829" y="355"/>
                  </a:lnTo>
                  <a:lnTo>
                    <a:pt x="825" y="374"/>
                  </a:lnTo>
                  <a:lnTo>
                    <a:pt x="817" y="393"/>
                  </a:lnTo>
                  <a:lnTo>
                    <a:pt x="806" y="410"/>
                  </a:lnTo>
                  <a:lnTo>
                    <a:pt x="791" y="426"/>
                  </a:lnTo>
                  <a:lnTo>
                    <a:pt x="774" y="437"/>
                  </a:lnTo>
                  <a:lnTo>
                    <a:pt x="756" y="448"/>
                  </a:lnTo>
                  <a:lnTo>
                    <a:pt x="734" y="454"/>
                  </a:lnTo>
                  <a:lnTo>
                    <a:pt x="713" y="458"/>
                  </a:lnTo>
                  <a:lnTo>
                    <a:pt x="688" y="456"/>
                  </a:lnTo>
                  <a:lnTo>
                    <a:pt x="665" y="452"/>
                  </a:lnTo>
                  <a:lnTo>
                    <a:pt x="658" y="450"/>
                  </a:lnTo>
                  <a:lnTo>
                    <a:pt x="652" y="447"/>
                  </a:lnTo>
                  <a:lnTo>
                    <a:pt x="648" y="443"/>
                  </a:lnTo>
                  <a:lnTo>
                    <a:pt x="644" y="439"/>
                  </a:lnTo>
                  <a:lnTo>
                    <a:pt x="640" y="429"/>
                  </a:lnTo>
                  <a:lnTo>
                    <a:pt x="640" y="422"/>
                  </a:lnTo>
                  <a:lnTo>
                    <a:pt x="642" y="412"/>
                  </a:lnTo>
                  <a:lnTo>
                    <a:pt x="648" y="407"/>
                  </a:lnTo>
                  <a:lnTo>
                    <a:pt x="652" y="403"/>
                  </a:lnTo>
                  <a:lnTo>
                    <a:pt x="658" y="401"/>
                  </a:lnTo>
                  <a:lnTo>
                    <a:pt x="663" y="401"/>
                  </a:lnTo>
                  <a:lnTo>
                    <a:pt x="671" y="401"/>
                  </a:lnTo>
                  <a:lnTo>
                    <a:pt x="688" y="399"/>
                  </a:lnTo>
                  <a:lnTo>
                    <a:pt x="707" y="397"/>
                  </a:lnTo>
                  <a:lnTo>
                    <a:pt x="722" y="393"/>
                  </a:lnTo>
                  <a:lnTo>
                    <a:pt x="737" y="390"/>
                  </a:lnTo>
                  <a:lnTo>
                    <a:pt x="751" y="382"/>
                  </a:lnTo>
                  <a:lnTo>
                    <a:pt x="762" y="376"/>
                  </a:lnTo>
                  <a:lnTo>
                    <a:pt x="772" y="369"/>
                  </a:lnTo>
                  <a:lnTo>
                    <a:pt x="781" y="361"/>
                  </a:lnTo>
                  <a:lnTo>
                    <a:pt x="785" y="352"/>
                  </a:lnTo>
                  <a:lnTo>
                    <a:pt x="787" y="342"/>
                  </a:lnTo>
                  <a:lnTo>
                    <a:pt x="785" y="331"/>
                  </a:lnTo>
                  <a:lnTo>
                    <a:pt x="779" y="321"/>
                  </a:lnTo>
                  <a:lnTo>
                    <a:pt x="770" y="310"/>
                  </a:lnTo>
                  <a:lnTo>
                    <a:pt x="758" y="298"/>
                  </a:lnTo>
                  <a:lnTo>
                    <a:pt x="741" y="287"/>
                  </a:lnTo>
                  <a:lnTo>
                    <a:pt x="720" y="277"/>
                  </a:lnTo>
                  <a:lnTo>
                    <a:pt x="711" y="251"/>
                  </a:lnTo>
                  <a:lnTo>
                    <a:pt x="713" y="239"/>
                  </a:lnTo>
                  <a:lnTo>
                    <a:pt x="717" y="230"/>
                  </a:lnTo>
                  <a:lnTo>
                    <a:pt x="720" y="218"/>
                  </a:lnTo>
                  <a:lnTo>
                    <a:pt x="724" y="209"/>
                  </a:lnTo>
                  <a:lnTo>
                    <a:pt x="726" y="201"/>
                  </a:lnTo>
                  <a:lnTo>
                    <a:pt x="726" y="196"/>
                  </a:lnTo>
                  <a:lnTo>
                    <a:pt x="728" y="190"/>
                  </a:lnTo>
                  <a:lnTo>
                    <a:pt x="728" y="184"/>
                  </a:lnTo>
                  <a:lnTo>
                    <a:pt x="728" y="173"/>
                  </a:lnTo>
                  <a:lnTo>
                    <a:pt x="726" y="161"/>
                  </a:lnTo>
                  <a:lnTo>
                    <a:pt x="722" y="152"/>
                  </a:lnTo>
                  <a:lnTo>
                    <a:pt x="718" y="146"/>
                  </a:lnTo>
                  <a:lnTo>
                    <a:pt x="713" y="141"/>
                  </a:lnTo>
                  <a:lnTo>
                    <a:pt x="707" y="137"/>
                  </a:lnTo>
                  <a:lnTo>
                    <a:pt x="699" y="133"/>
                  </a:lnTo>
                  <a:lnTo>
                    <a:pt x="694" y="131"/>
                  </a:lnTo>
                  <a:lnTo>
                    <a:pt x="686" y="131"/>
                  </a:lnTo>
                  <a:lnTo>
                    <a:pt x="679" y="131"/>
                  </a:lnTo>
                  <a:lnTo>
                    <a:pt x="671" y="129"/>
                  </a:lnTo>
                  <a:lnTo>
                    <a:pt x="663" y="129"/>
                  </a:lnTo>
                  <a:lnTo>
                    <a:pt x="654" y="129"/>
                  </a:lnTo>
                  <a:lnTo>
                    <a:pt x="648" y="129"/>
                  </a:lnTo>
                  <a:lnTo>
                    <a:pt x="640" y="127"/>
                  </a:lnTo>
                  <a:lnTo>
                    <a:pt x="633" y="125"/>
                  </a:lnTo>
                  <a:lnTo>
                    <a:pt x="627" y="123"/>
                  </a:lnTo>
                  <a:lnTo>
                    <a:pt x="623" y="122"/>
                  </a:lnTo>
                  <a:lnTo>
                    <a:pt x="616" y="116"/>
                  </a:lnTo>
                  <a:lnTo>
                    <a:pt x="614" y="108"/>
                  </a:lnTo>
                  <a:lnTo>
                    <a:pt x="610" y="103"/>
                  </a:lnTo>
                  <a:lnTo>
                    <a:pt x="606" y="97"/>
                  </a:lnTo>
                  <a:lnTo>
                    <a:pt x="604" y="89"/>
                  </a:lnTo>
                  <a:lnTo>
                    <a:pt x="601" y="84"/>
                  </a:lnTo>
                  <a:lnTo>
                    <a:pt x="597" y="78"/>
                  </a:lnTo>
                  <a:lnTo>
                    <a:pt x="593" y="76"/>
                  </a:lnTo>
                  <a:lnTo>
                    <a:pt x="585" y="72"/>
                  </a:lnTo>
                  <a:lnTo>
                    <a:pt x="580" y="70"/>
                  </a:lnTo>
                  <a:lnTo>
                    <a:pt x="574" y="68"/>
                  </a:lnTo>
                  <a:lnTo>
                    <a:pt x="568" y="68"/>
                  </a:lnTo>
                  <a:lnTo>
                    <a:pt x="563" y="68"/>
                  </a:lnTo>
                  <a:lnTo>
                    <a:pt x="557" y="68"/>
                  </a:lnTo>
                  <a:lnTo>
                    <a:pt x="551" y="68"/>
                  </a:lnTo>
                  <a:lnTo>
                    <a:pt x="545" y="68"/>
                  </a:lnTo>
                  <a:lnTo>
                    <a:pt x="540" y="66"/>
                  </a:lnTo>
                  <a:lnTo>
                    <a:pt x="534" y="66"/>
                  </a:lnTo>
                  <a:lnTo>
                    <a:pt x="526" y="65"/>
                  </a:lnTo>
                  <a:lnTo>
                    <a:pt x="523" y="65"/>
                  </a:lnTo>
                  <a:lnTo>
                    <a:pt x="509" y="65"/>
                  </a:lnTo>
                  <a:lnTo>
                    <a:pt x="500" y="65"/>
                  </a:lnTo>
                  <a:lnTo>
                    <a:pt x="477" y="51"/>
                  </a:lnTo>
                  <a:lnTo>
                    <a:pt x="454" y="44"/>
                  </a:lnTo>
                  <a:lnTo>
                    <a:pt x="428" y="38"/>
                  </a:lnTo>
                  <a:lnTo>
                    <a:pt x="399" y="36"/>
                  </a:lnTo>
                  <a:lnTo>
                    <a:pt x="369" y="36"/>
                  </a:lnTo>
                  <a:lnTo>
                    <a:pt x="340" y="42"/>
                  </a:lnTo>
                  <a:lnTo>
                    <a:pt x="310" y="46"/>
                  </a:lnTo>
                  <a:lnTo>
                    <a:pt x="281" y="51"/>
                  </a:lnTo>
                  <a:lnTo>
                    <a:pt x="251" y="59"/>
                  </a:lnTo>
                  <a:lnTo>
                    <a:pt x="226" y="65"/>
                  </a:lnTo>
                  <a:lnTo>
                    <a:pt x="201" y="72"/>
                  </a:lnTo>
                  <a:lnTo>
                    <a:pt x="180" y="80"/>
                  </a:lnTo>
                  <a:lnTo>
                    <a:pt x="160" y="85"/>
                  </a:lnTo>
                  <a:lnTo>
                    <a:pt x="146" y="89"/>
                  </a:lnTo>
                  <a:lnTo>
                    <a:pt x="137" y="91"/>
                  </a:lnTo>
                  <a:lnTo>
                    <a:pt x="133" y="91"/>
                  </a:lnTo>
                  <a:lnTo>
                    <a:pt x="122" y="97"/>
                  </a:lnTo>
                  <a:lnTo>
                    <a:pt x="116" y="106"/>
                  </a:lnTo>
                  <a:lnTo>
                    <a:pt x="110" y="114"/>
                  </a:lnTo>
                  <a:lnTo>
                    <a:pt x="106" y="122"/>
                  </a:lnTo>
                  <a:lnTo>
                    <a:pt x="104" y="129"/>
                  </a:lnTo>
                  <a:lnTo>
                    <a:pt x="104" y="137"/>
                  </a:lnTo>
                  <a:lnTo>
                    <a:pt x="104" y="144"/>
                  </a:lnTo>
                  <a:lnTo>
                    <a:pt x="104" y="152"/>
                  </a:lnTo>
                  <a:lnTo>
                    <a:pt x="104" y="158"/>
                  </a:lnTo>
                  <a:lnTo>
                    <a:pt x="103" y="163"/>
                  </a:lnTo>
                  <a:lnTo>
                    <a:pt x="101" y="169"/>
                  </a:lnTo>
                  <a:lnTo>
                    <a:pt x="97" y="175"/>
                  </a:lnTo>
                  <a:lnTo>
                    <a:pt x="93" y="177"/>
                  </a:lnTo>
                  <a:lnTo>
                    <a:pt x="85" y="180"/>
                  </a:lnTo>
                  <a:lnTo>
                    <a:pt x="78" y="182"/>
                  </a:lnTo>
                  <a:lnTo>
                    <a:pt x="66" y="184"/>
                  </a:lnTo>
                  <a:lnTo>
                    <a:pt x="61" y="190"/>
                  </a:lnTo>
                  <a:lnTo>
                    <a:pt x="57" y="196"/>
                  </a:lnTo>
                  <a:lnTo>
                    <a:pt x="53" y="203"/>
                  </a:lnTo>
                  <a:lnTo>
                    <a:pt x="49" y="211"/>
                  </a:lnTo>
                  <a:lnTo>
                    <a:pt x="46" y="218"/>
                  </a:lnTo>
                  <a:lnTo>
                    <a:pt x="44" y="228"/>
                  </a:lnTo>
                  <a:lnTo>
                    <a:pt x="42" y="236"/>
                  </a:lnTo>
                  <a:lnTo>
                    <a:pt x="42" y="243"/>
                  </a:lnTo>
                  <a:lnTo>
                    <a:pt x="40" y="251"/>
                  </a:lnTo>
                  <a:lnTo>
                    <a:pt x="40" y="260"/>
                  </a:lnTo>
                  <a:lnTo>
                    <a:pt x="40" y="266"/>
                  </a:lnTo>
                  <a:lnTo>
                    <a:pt x="42" y="276"/>
                  </a:lnTo>
                  <a:lnTo>
                    <a:pt x="42" y="283"/>
                  </a:lnTo>
                  <a:lnTo>
                    <a:pt x="44" y="291"/>
                  </a:lnTo>
                  <a:lnTo>
                    <a:pt x="46" y="298"/>
                  </a:lnTo>
                  <a:lnTo>
                    <a:pt x="49" y="308"/>
                  </a:lnTo>
                  <a:lnTo>
                    <a:pt x="57" y="304"/>
                  </a:lnTo>
                  <a:lnTo>
                    <a:pt x="63" y="302"/>
                  </a:lnTo>
                  <a:lnTo>
                    <a:pt x="70" y="298"/>
                  </a:lnTo>
                  <a:lnTo>
                    <a:pt x="78" y="296"/>
                  </a:lnTo>
                  <a:lnTo>
                    <a:pt x="84" y="291"/>
                  </a:lnTo>
                  <a:lnTo>
                    <a:pt x="89" y="289"/>
                  </a:lnTo>
                  <a:lnTo>
                    <a:pt x="95" y="285"/>
                  </a:lnTo>
                  <a:lnTo>
                    <a:pt x="103" y="281"/>
                  </a:lnTo>
                  <a:lnTo>
                    <a:pt x="110" y="277"/>
                  </a:lnTo>
                  <a:lnTo>
                    <a:pt x="118" y="274"/>
                  </a:lnTo>
                  <a:lnTo>
                    <a:pt x="123" y="274"/>
                  </a:lnTo>
                  <a:lnTo>
                    <a:pt x="127" y="277"/>
                  </a:lnTo>
                  <a:lnTo>
                    <a:pt x="129" y="279"/>
                  </a:lnTo>
                  <a:lnTo>
                    <a:pt x="131" y="283"/>
                  </a:lnTo>
                  <a:lnTo>
                    <a:pt x="129" y="291"/>
                  </a:lnTo>
                  <a:lnTo>
                    <a:pt x="127" y="298"/>
                  </a:lnTo>
                  <a:lnTo>
                    <a:pt x="123" y="306"/>
                  </a:lnTo>
                  <a:lnTo>
                    <a:pt x="118" y="314"/>
                  </a:lnTo>
                  <a:lnTo>
                    <a:pt x="110" y="323"/>
                  </a:lnTo>
                  <a:lnTo>
                    <a:pt x="101" y="331"/>
                  </a:lnTo>
                  <a:lnTo>
                    <a:pt x="89" y="338"/>
                  </a:lnTo>
                  <a:lnTo>
                    <a:pt x="78" y="348"/>
                  </a:lnTo>
                  <a:lnTo>
                    <a:pt x="65" y="353"/>
                  </a:lnTo>
                  <a:lnTo>
                    <a:pt x="49" y="3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9924" name="Freeform 43"/>
            <p:cNvSpPr>
              <a:spLocks/>
            </p:cNvSpPr>
            <p:nvPr/>
          </p:nvSpPr>
          <p:spPr bwMode="auto">
            <a:xfrm>
              <a:off x="903" y="2599"/>
              <a:ext cx="494" cy="318"/>
            </a:xfrm>
            <a:custGeom>
              <a:avLst/>
              <a:gdLst>
                <a:gd name="T0" fmla="*/ 0 w 1014"/>
                <a:gd name="T1" fmla="*/ 0 h 791"/>
                <a:gd name="T2" fmla="*/ 0 w 1014"/>
                <a:gd name="T3" fmla="*/ 0 h 791"/>
                <a:gd name="T4" fmla="*/ 0 w 1014"/>
                <a:gd name="T5" fmla="*/ 0 h 791"/>
                <a:gd name="T6" fmla="*/ 0 w 1014"/>
                <a:gd name="T7" fmla="*/ 0 h 791"/>
                <a:gd name="T8" fmla="*/ 0 w 1014"/>
                <a:gd name="T9" fmla="*/ 0 h 791"/>
                <a:gd name="T10" fmla="*/ 0 w 1014"/>
                <a:gd name="T11" fmla="*/ 0 h 791"/>
                <a:gd name="T12" fmla="*/ 0 w 1014"/>
                <a:gd name="T13" fmla="*/ 0 h 791"/>
                <a:gd name="T14" fmla="*/ 0 w 1014"/>
                <a:gd name="T15" fmla="*/ 0 h 791"/>
                <a:gd name="T16" fmla="*/ 0 w 1014"/>
                <a:gd name="T17" fmla="*/ 0 h 791"/>
                <a:gd name="T18" fmla="*/ 0 w 1014"/>
                <a:gd name="T19" fmla="*/ 0 h 791"/>
                <a:gd name="T20" fmla="*/ 0 w 1014"/>
                <a:gd name="T21" fmla="*/ 0 h 791"/>
                <a:gd name="T22" fmla="*/ 0 w 1014"/>
                <a:gd name="T23" fmla="*/ 0 h 791"/>
                <a:gd name="T24" fmla="*/ 0 w 1014"/>
                <a:gd name="T25" fmla="*/ 0 h 791"/>
                <a:gd name="T26" fmla="*/ 0 w 1014"/>
                <a:gd name="T27" fmla="*/ 0 h 791"/>
                <a:gd name="T28" fmla="*/ 0 w 1014"/>
                <a:gd name="T29" fmla="*/ 0 h 791"/>
                <a:gd name="T30" fmla="*/ 0 w 1014"/>
                <a:gd name="T31" fmla="*/ 0 h 791"/>
                <a:gd name="T32" fmla="*/ 0 w 1014"/>
                <a:gd name="T33" fmla="*/ 0 h 791"/>
                <a:gd name="T34" fmla="*/ 0 w 1014"/>
                <a:gd name="T35" fmla="*/ 0 h 791"/>
                <a:gd name="T36" fmla="*/ 0 w 1014"/>
                <a:gd name="T37" fmla="*/ 0 h 791"/>
                <a:gd name="T38" fmla="*/ 0 w 1014"/>
                <a:gd name="T39" fmla="*/ 0 h 791"/>
                <a:gd name="T40" fmla="*/ 0 w 1014"/>
                <a:gd name="T41" fmla="*/ 0 h 791"/>
                <a:gd name="T42" fmla="*/ 0 w 1014"/>
                <a:gd name="T43" fmla="*/ 0 h 791"/>
                <a:gd name="T44" fmla="*/ 0 w 1014"/>
                <a:gd name="T45" fmla="*/ 0 h 791"/>
                <a:gd name="T46" fmla="*/ 0 w 1014"/>
                <a:gd name="T47" fmla="*/ 0 h 791"/>
                <a:gd name="T48" fmla="*/ 0 w 1014"/>
                <a:gd name="T49" fmla="*/ 0 h 791"/>
                <a:gd name="T50" fmla="*/ 0 w 1014"/>
                <a:gd name="T51" fmla="*/ 0 h 791"/>
                <a:gd name="T52" fmla="*/ 0 w 1014"/>
                <a:gd name="T53" fmla="*/ 0 h 791"/>
                <a:gd name="T54" fmla="*/ 0 w 1014"/>
                <a:gd name="T55" fmla="*/ 0 h 791"/>
                <a:gd name="T56" fmla="*/ 0 w 1014"/>
                <a:gd name="T57" fmla="*/ 0 h 791"/>
                <a:gd name="T58" fmla="*/ 0 w 1014"/>
                <a:gd name="T59" fmla="*/ 0 h 791"/>
                <a:gd name="T60" fmla="*/ 0 w 1014"/>
                <a:gd name="T61" fmla="*/ 0 h 791"/>
                <a:gd name="T62" fmla="*/ 0 w 1014"/>
                <a:gd name="T63" fmla="*/ 0 h 791"/>
                <a:gd name="T64" fmla="*/ 0 w 1014"/>
                <a:gd name="T65" fmla="*/ 0 h 791"/>
                <a:gd name="T66" fmla="*/ 0 w 1014"/>
                <a:gd name="T67" fmla="*/ 0 h 791"/>
                <a:gd name="T68" fmla="*/ 0 w 1014"/>
                <a:gd name="T69" fmla="*/ 0 h 791"/>
                <a:gd name="T70" fmla="*/ 0 w 1014"/>
                <a:gd name="T71" fmla="*/ 0 h 791"/>
                <a:gd name="T72" fmla="*/ 0 w 1014"/>
                <a:gd name="T73" fmla="*/ 0 h 791"/>
                <a:gd name="T74" fmla="*/ 0 w 1014"/>
                <a:gd name="T75" fmla="*/ 0 h 791"/>
                <a:gd name="T76" fmla="*/ 0 w 1014"/>
                <a:gd name="T77" fmla="*/ 0 h 791"/>
                <a:gd name="T78" fmla="*/ 0 w 1014"/>
                <a:gd name="T79" fmla="*/ 0 h 791"/>
                <a:gd name="T80" fmla="*/ 0 w 1014"/>
                <a:gd name="T81" fmla="*/ 0 h 791"/>
                <a:gd name="T82" fmla="*/ 0 w 1014"/>
                <a:gd name="T83" fmla="*/ 0 h 791"/>
                <a:gd name="T84" fmla="*/ 0 w 1014"/>
                <a:gd name="T85" fmla="*/ 0 h 791"/>
                <a:gd name="T86" fmla="*/ 0 w 1014"/>
                <a:gd name="T87" fmla="*/ 0 h 791"/>
                <a:gd name="T88" fmla="*/ 0 w 1014"/>
                <a:gd name="T89" fmla="*/ 0 h 791"/>
                <a:gd name="T90" fmla="*/ 0 w 1014"/>
                <a:gd name="T91" fmla="*/ 0 h 791"/>
                <a:gd name="T92" fmla="*/ 0 w 1014"/>
                <a:gd name="T93" fmla="*/ 0 h 791"/>
                <a:gd name="T94" fmla="*/ 0 w 1014"/>
                <a:gd name="T95" fmla="*/ 0 h 791"/>
                <a:gd name="T96" fmla="*/ 0 w 1014"/>
                <a:gd name="T97" fmla="*/ 0 h 791"/>
                <a:gd name="T98" fmla="*/ 0 w 1014"/>
                <a:gd name="T99" fmla="*/ 0 h 791"/>
                <a:gd name="T100" fmla="*/ 0 w 1014"/>
                <a:gd name="T101" fmla="*/ 0 h 791"/>
                <a:gd name="T102" fmla="*/ 0 w 1014"/>
                <a:gd name="T103" fmla="*/ 0 h 791"/>
                <a:gd name="T104" fmla="*/ 0 w 1014"/>
                <a:gd name="T105" fmla="*/ 0 h 791"/>
                <a:gd name="T106" fmla="*/ 0 w 1014"/>
                <a:gd name="T107" fmla="*/ 0 h 791"/>
                <a:gd name="T108" fmla="*/ 0 w 1014"/>
                <a:gd name="T109" fmla="*/ 0 h 791"/>
                <a:gd name="T110" fmla="*/ 0 w 1014"/>
                <a:gd name="T111" fmla="*/ 0 h 79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14"/>
                <a:gd name="T169" fmla="*/ 0 h 791"/>
                <a:gd name="T170" fmla="*/ 1014 w 1014"/>
                <a:gd name="T171" fmla="*/ 791 h 79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14" h="791">
                  <a:moveTo>
                    <a:pt x="97" y="399"/>
                  </a:moveTo>
                  <a:lnTo>
                    <a:pt x="86" y="435"/>
                  </a:lnTo>
                  <a:lnTo>
                    <a:pt x="61" y="466"/>
                  </a:lnTo>
                  <a:lnTo>
                    <a:pt x="56" y="502"/>
                  </a:lnTo>
                  <a:lnTo>
                    <a:pt x="65" y="538"/>
                  </a:lnTo>
                  <a:lnTo>
                    <a:pt x="92" y="576"/>
                  </a:lnTo>
                  <a:lnTo>
                    <a:pt x="130" y="610"/>
                  </a:lnTo>
                  <a:lnTo>
                    <a:pt x="177" y="644"/>
                  </a:lnTo>
                  <a:lnTo>
                    <a:pt x="234" y="673"/>
                  </a:lnTo>
                  <a:lnTo>
                    <a:pt x="299" y="698"/>
                  </a:lnTo>
                  <a:lnTo>
                    <a:pt x="367" y="715"/>
                  </a:lnTo>
                  <a:lnTo>
                    <a:pt x="438" y="724"/>
                  </a:lnTo>
                  <a:lnTo>
                    <a:pt x="510" y="722"/>
                  </a:lnTo>
                  <a:lnTo>
                    <a:pt x="580" y="711"/>
                  </a:lnTo>
                  <a:lnTo>
                    <a:pt x="647" y="686"/>
                  </a:lnTo>
                  <a:lnTo>
                    <a:pt x="708" y="650"/>
                  </a:lnTo>
                  <a:lnTo>
                    <a:pt x="761" y="597"/>
                  </a:lnTo>
                  <a:lnTo>
                    <a:pt x="805" y="528"/>
                  </a:lnTo>
                  <a:lnTo>
                    <a:pt x="803" y="515"/>
                  </a:lnTo>
                  <a:lnTo>
                    <a:pt x="803" y="504"/>
                  </a:lnTo>
                  <a:lnTo>
                    <a:pt x="805" y="494"/>
                  </a:lnTo>
                  <a:lnTo>
                    <a:pt x="808" y="485"/>
                  </a:lnTo>
                  <a:lnTo>
                    <a:pt x="812" y="473"/>
                  </a:lnTo>
                  <a:lnTo>
                    <a:pt x="816" y="464"/>
                  </a:lnTo>
                  <a:lnTo>
                    <a:pt x="822" y="454"/>
                  </a:lnTo>
                  <a:lnTo>
                    <a:pt x="827" y="447"/>
                  </a:lnTo>
                  <a:lnTo>
                    <a:pt x="833" y="435"/>
                  </a:lnTo>
                  <a:lnTo>
                    <a:pt x="839" y="426"/>
                  </a:lnTo>
                  <a:lnTo>
                    <a:pt x="844" y="416"/>
                  </a:lnTo>
                  <a:lnTo>
                    <a:pt x="850" y="409"/>
                  </a:lnTo>
                  <a:lnTo>
                    <a:pt x="856" y="399"/>
                  </a:lnTo>
                  <a:lnTo>
                    <a:pt x="863" y="390"/>
                  </a:lnTo>
                  <a:lnTo>
                    <a:pt x="867" y="380"/>
                  </a:lnTo>
                  <a:lnTo>
                    <a:pt x="873" y="373"/>
                  </a:lnTo>
                  <a:lnTo>
                    <a:pt x="873" y="365"/>
                  </a:lnTo>
                  <a:lnTo>
                    <a:pt x="875" y="357"/>
                  </a:lnTo>
                  <a:lnTo>
                    <a:pt x="877" y="350"/>
                  </a:lnTo>
                  <a:lnTo>
                    <a:pt x="879" y="344"/>
                  </a:lnTo>
                  <a:lnTo>
                    <a:pt x="879" y="336"/>
                  </a:lnTo>
                  <a:lnTo>
                    <a:pt x="879" y="329"/>
                  </a:lnTo>
                  <a:lnTo>
                    <a:pt x="879" y="321"/>
                  </a:lnTo>
                  <a:lnTo>
                    <a:pt x="881" y="316"/>
                  </a:lnTo>
                  <a:lnTo>
                    <a:pt x="881" y="308"/>
                  </a:lnTo>
                  <a:lnTo>
                    <a:pt x="881" y="300"/>
                  </a:lnTo>
                  <a:lnTo>
                    <a:pt x="881" y="293"/>
                  </a:lnTo>
                  <a:lnTo>
                    <a:pt x="882" y="287"/>
                  </a:lnTo>
                  <a:lnTo>
                    <a:pt x="884" y="279"/>
                  </a:lnTo>
                  <a:lnTo>
                    <a:pt x="886" y="272"/>
                  </a:lnTo>
                  <a:lnTo>
                    <a:pt x="890" y="266"/>
                  </a:lnTo>
                  <a:lnTo>
                    <a:pt x="894" y="258"/>
                  </a:lnTo>
                  <a:lnTo>
                    <a:pt x="900" y="243"/>
                  </a:lnTo>
                  <a:lnTo>
                    <a:pt x="905" y="234"/>
                  </a:lnTo>
                  <a:lnTo>
                    <a:pt x="909" y="222"/>
                  </a:lnTo>
                  <a:lnTo>
                    <a:pt x="915" y="215"/>
                  </a:lnTo>
                  <a:lnTo>
                    <a:pt x="919" y="207"/>
                  </a:lnTo>
                  <a:lnTo>
                    <a:pt x="920" y="203"/>
                  </a:lnTo>
                  <a:lnTo>
                    <a:pt x="924" y="196"/>
                  </a:lnTo>
                  <a:lnTo>
                    <a:pt x="928" y="192"/>
                  </a:lnTo>
                  <a:lnTo>
                    <a:pt x="928" y="186"/>
                  </a:lnTo>
                  <a:lnTo>
                    <a:pt x="930" y="179"/>
                  </a:lnTo>
                  <a:lnTo>
                    <a:pt x="930" y="171"/>
                  </a:lnTo>
                  <a:lnTo>
                    <a:pt x="930" y="163"/>
                  </a:lnTo>
                  <a:lnTo>
                    <a:pt x="928" y="154"/>
                  </a:lnTo>
                  <a:lnTo>
                    <a:pt x="928" y="143"/>
                  </a:lnTo>
                  <a:lnTo>
                    <a:pt x="926" y="129"/>
                  </a:lnTo>
                  <a:lnTo>
                    <a:pt x="924" y="114"/>
                  </a:lnTo>
                  <a:lnTo>
                    <a:pt x="924" y="105"/>
                  </a:lnTo>
                  <a:lnTo>
                    <a:pt x="924" y="95"/>
                  </a:lnTo>
                  <a:lnTo>
                    <a:pt x="926" y="86"/>
                  </a:lnTo>
                  <a:lnTo>
                    <a:pt x="928" y="80"/>
                  </a:lnTo>
                  <a:lnTo>
                    <a:pt x="932" y="74"/>
                  </a:lnTo>
                  <a:lnTo>
                    <a:pt x="936" y="68"/>
                  </a:lnTo>
                  <a:lnTo>
                    <a:pt x="941" y="65"/>
                  </a:lnTo>
                  <a:lnTo>
                    <a:pt x="947" y="61"/>
                  </a:lnTo>
                  <a:lnTo>
                    <a:pt x="953" y="59"/>
                  </a:lnTo>
                  <a:lnTo>
                    <a:pt x="959" y="57"/>
                  </a:lnTo>
                  <a:lnTo>
                    <a:pt x="964" y="57"/>
                  </a:lnTo>
                  <a:lnTo>
                    <a:pt x="972" y="61"/>
                  </a:lnTo>
                  <a:lnTo>
                    <a:pt x="978" y="63"/>
                  </a:lnTo>
                  <a:lnTo>
                    <a:pt x="983" y="68"/>
                  </a:lnTo>
                  <a:lnTo>
                    <a:pt x="991" y="74"/>
                  </a:lnTo>
                  <a:lnTo>
                    <a:pt x="997" y="84"/>
                  </a:lnTo>
                  <a:lnTo>
                    <a:pt x="1004" y="97"/>
                  </a:lnTo>
                  <a:lnTo>
                    <a:pt x="1008" y="112"/>
                  </a:lnTo>
                  <a:lnTo>
                    <a:pt x="1010" y="125"/>
                  </a:lnTo>
                  <a:lnTo>
                    <a:pt x="1014" y="141"/>
                  </a:lnTo>
                  <a:lnTo>
                    <a:pt x="1012" y="154"/>
                  </a:lnTo>
                  <a:lnTo>
                    <a:pt x="1010" y="167"/>
                  </a:lnTo>
                  <a:lnTo>
                    <a:pt x="1008" y="181"/>
                  </a:lnTo>
                  <a:lnTo>
                    <a:pt x="1004" y="194"/>
                  </a:lnTo>
                  <a:lnTo>
                    <a:pt x="998" y="205"/>
                  </a:lnTo>
                  <a:lnTo>
                    <a:pt x="993" y="219"/>
                  </a:lnTo>
                  <a:lnTo>
                    <a:pt x="987" y="232"/>
                  </a:lnTo>
                  <a:lnTo>
                    <a:pt x="981" y="243"/>
                  </a:lnTo>
                  <a:lnTo>
                    <a:pt x="974" y="257"/>
                  </a:lnTo>
                  <a:lnTo>
                    <a:pt x="968" y="270"/>
                  </a:lnTo>
                  <a:lnTo>
                    <a:pt x="960" y="283"/>
                  </a:lnTo>
                  <a:lnTo>
                    <a:pt x="955" y="295"/>
                  </a:lnTo>
                  <a:lnTo>
                    <a:pt x="953" y="302"/>
                  </a:lnTo>
                  <a:lnTo>
                    <a:pt x="951" y="308"/>
                  </a:lnTo>
                  <a:lnTo>
                    <a:pt x="947" y="314"/>
                  </a:lnTo>
                  <a:lnTo>
                    <a:pt x="947" y="321"/>
                  </a:lnTo>
                  <a:lnTo>
                    <a:pt x="947" y="329"/>
                  </a:lnTo>
                  <a:lnTo>
                    <a:pt x="947" y="335"/>
                  </a:lnTo>
                  <a:lnTo>
                    <a:pt x="947" y="342"/>
                  </a:lnTo>
                  <a:lnTo>
                    <a:pt x="947" y="348"/>
                  </a:lnTo>
                  <a:lnTo>
                    <a:pt x="947" y="355"/>
                  </a:lnTo>
                  <a:lnTo>
                    <a:pt x="947" y="361"/>
                  </a:lnTo>
                  <a:lnTo>
                    <a:pt x="947" y="369"/>
                  </a:lnTo>
                  <a:lnTo>
                    <a:pt x="947" y="374"/>
                  </a:lnTo>
                  <a:lnTo>
                    <a:pt x="947" y="382"/>
                  </a:lnTo>
                  <a:lnTo>
                    <a:pt x="947" y="390"/>
                  </a:lnTo>
                  <a:lnTo>
                    <a:pt x="945" y="395"/>
                  </a:lnTo>
                  <a:lnTo>
                    <a:pt x="945" y="403"/>
                  </a:lnTo>
                  <a:lnTo>
                    <a:pt x="940" y="412"/>
                  </a:lnTo>
                  <a:lnTo>
                    <a:pt x="934" y="420"/>
                  </a:lnTo>
                  <a:lnTo>
                    <a:pt x="928" y="426"/>
                  </a:lnTo>
                  <a:lnTo>
                    <a:pt x="924" y="433"/>
                  </a:lnTo>
                  <a:lnTo>
                    <a:pt x="913" y="443"/>
                  </a:lnTo>
                  <a:lnTo>
                    <a:pt x="903" y="450"/>
                  </a:lnTo>
                  <a:lnTo>
                    <a:pt x="900" y="454"/>
                  </a:lnTo>
                  <a:lnTo>
                    <a:pt x="894" y="460"/>
                  </a:lnTo>
                  <a:lnTo>
                    <a:pt x="892" y="466"/>
                  </a:lnTo>
                  <a:lnTo>
                    <a:pt x="888" y="471"/>
                  </a:lnTo>
                  <a:lnTo>
                    <a:pt x="884" y="477"/>
                  </a:lnTo>
                  <a:lnTo>
                    <a:pt x="884" y="488"/>
                  </a:lnTo>
                  <a:lnTo>
                    <a:pt x="882" y="498"/>
                  </a:lnTo>
                  <a:lnTo>
                    <a:pt x="882" y="511"/>
                  </a:lnTo>
                  <a:lnTo>
                    <a:pt x="882" y="526"/>
                  </a:lnTo>
                  <a:lnTo>
                    <a:pt x="879" y="540"/>
                  </a:lnTo>
                  <a:lnTo>
                    <a:pt x="877" y="553"/>
                  </a:lnTo>
                  <a:lnTo>
                    <a:pt x="873" y="568"/>
                  </a:lnTo>
                  <a:lnTo>
                    <a:pt x="867" y="580"/>
                  </a:lnTo>
                  <a:lnTo>
                    <a:pt x="862" y="595"/>
                  </a:lnTo>
                  <a:lnTo>
                    <a:pt x="854" y="606"/>
                  </a:lnTo>
                  <a:lnTo>
                    <a:pt x="848" y="622"/>
                  </a:lnTo>
                  <a:lnTo>
                    <a:pt x="839" y="631"/>
                  </a:lnTo>
                  <a:lnTo>
                    <a:pt x="829" y="642"/>
                  </a:lnTo>
                  <a:lnTo>
                    <a:pt x="820" y="654"/>
                  </a:lnTo>
                  <a:lnTo>
                    <a:pt x="810" y="665"/>
                  </a:lnTo>
                  <a:lnTo>
                    <a:pt x="797" y="673"/>
                  </a:lnTo>
                  <a:lnTo>
                    <a:pt x="787" y="682"/>
                  </a:lnTo>
                  <a:lnTo>
                    <a:pt x="776" y="690"/>
                  </a:lnTo>
                  <a:lnTo>
                    <a:pt x="763" y="699"/>
                  </a:lnTo>
                  <a:lnTo>
                    <a:pt x="677" y="741"/>
                  </a:lnTo>
                  <a:lnTo>
                    <a:pt x="594" y="770"/>
                  </a:lnTo>
                  <a:lnTo>
                    <a:pt x="510" y="785"/>
                  </a:lnTo>
                  <a:lnTo>
                    <a:pt x="434" y="791"/>
                  </a:lnTo>
                  <a:lnTo>
                    <a:pt x="358" y="785"/>
                  </a:lnTo>
                  <a:lnTo>
                    <a:pt x="289" y="770"/>
                  </a:lnTo>
                  <a:lnTo>
                    <a:pt x="227" y="747"/>
                  </a:lnTo>
                  <a:lnTo>
                    <a:pt x="170" y="718"/>
                  </a:lnTo>
                  <a:lnTo>
                    <a:pt x="118" y="684"/>
                  </a:lnTo>
                  <a:lnTo>
                    <a:pt x="77" y="646"/>
                  </a:lnTo>
                  <a:lnTo>
                    <a:pt x="42" y="604"/>
                  </a:lnTo>
                  <a:lnTo>
                    <a:pt x="18" y="563"/>
                  </a:lnTo>
                  <a:lnTo>
                    <a:pt x="2" y="519"/>
                  </a:lnTo>
                  <a:lnTo>
                    <a:pt x="0" y="477"/>
                  </a:lnTo>
                  <a:lnTo>
                    <a:pt x="8" y="439"/>
                  </a:lnTo>
                  <a:lnTo>
                    <a:pt x="31" y="403"/>
                  </a:lnTo>
                  <a:lnTo>
                    <a:pt x="27" y="395"/>
                  </a:lnTo>
                  <a:lnTo>
                    <a:pt x="25" y="386"/>
                  </a:lnTo>
                  <a:lnTo>
                    <a:pt x="23" y="378"/>
                  </a:lnTo>
                  <a:lnTo>
                    <a:pt x="23" y="371"/>
                  </a:lnTo>
                  <a:lnTo>
                    <a:pt x="21" y="361"/>
                  </a:lnTo>
                  <a:lnTo>
                    <a:pt x="20" y="354"/>
                  </a:lnTo>
                  <a:lnTo>
                    <a:pt x="20" y="344"/>
                  </a:lnTo>
                  <a:lnTo>
                    <a:pt x="20" y="336"/>
                  </a:lnTo>
                  <a:lnTo>
                    <a:pt x="20" y="327"/>
                  </a:lnTo>
                  <a:lnTo>
                    <a:pt x="20" y="317"/>
                  </a:lnTo>
                  <a:lnTo>
                    <a:pt x="21" y="310"/>
                  </a:lnTo>
                  <a:lnTo>
                    <a:pt x="23" y="300"/>
                  </a:lnTo>
                  <a:lnTo>
                    <a:pt x="25" y="291"/>
                  </a:lnTo>
                  <a:lnTo>
                    <a:pt x="27" y="283"/>
                  </a:lnTo>
                  <a:lnTo>
                    <a:pt x="31" y="276"/>
                  </a:lnTo>
                  <a:lnTo>
                    <a:pt x="35" y="268"/>
                  </a:lnTo>
                  <a:lnTo>
                    <a:pt x="23" y="257"/>
                  </a:lnTo>
                  <a:lnTo>
                    <a:pt x="16" y="243"/>
                  </a:lnTo>
                  <a:lnTo>
                    <a:pt x="8" y="226"/>
                  </a:lnTo>
                  <a:lnTo>
                    <a:pt x="6" y="209"/>
                  </a:lnTo>
                  <a:lnTo>
                    <a:pt x="2" y="190"/>
                  </a:lnTo>
                  <a:lnTo>
                    <a:pt x="2" y="171"/>
                  </a:lnTo>
                  <a:lnTo>
                    <a:pt x="2" y="150"/>
                  </a:lnTo>
                  <a:lnTo>
                    <a:pt x="6" y="131"/>
                  </a:lnTo>
                  <a:lnTo>
                    <a:pt x="10" y="110"/>
                  </a:lnTo>
                  <a:lnTo>
                    <a:pt x="16" y="91"/>
                  </a:lnTo>
                  <a:lnTo>
                    <a:pt x="21" y="72"/>
                  </a:lnTo>
                  <a:lnTo>
                    <a:pt x="31" y="57"/>
                  </a:lnTo>
                  <a:lnTo>
                    <a:pt x="39" y="40"/>
                  </a:lnTo>
                  <a:lnTo>
                    <a:pt x="50" y="28"/>
                  </a:lnTo>
                  <a:lnTo>
                    <a:pt x="59" y="17"/>
                  </a:lnTo>
                  <a:lnTo>
                    <a:pt x="71" y="11"/>
                  </a:lnTo>
                  <a:lnTo>
                    <a:pt x="88" y="4"/>
                  </a:lnTo>
                  <a:lnTo>
                    <a:pt x="97" y="0"/>
                  </a:lnTo>
                  <a:lnTo>
                    <a:pt x="103" y="4"/>
                  </a:lnTo>
                  <a:lnTo>
                    <a:pt x="103" y="11"/>
                  </a:lnTo>
                  <a:lnTo>
                    <a:pt x="99" y="21"/>
                  </a:lnTo>
                  <a:lnTo>
                    <a:pt x="94" y="34"/>
                  </a:lnTo>
                  <a:lnTo>
                    <a:pt x="84" y="51"/>
                  </a:lnTo>
                  <a:lnTo>
                    <a:pt x="77" y="72"/>
                  </a:lnTo>
                  <a:lnTo>
                    <a:pt x="67" y="91"/>
                  </a:lnTo>
                  <a:lnTo>
                    <a:pt x="59" y="112"/>
                  </a:lnTo>
                  <a:lnTo>
                    <a:pt x="52" y="133"/>
                  </a:lnTo>
                  <a:lnTo>
                    <a:pt x="50" y="154"/>
                  </a:lnTo>
                  <a:lnTo>
                    <a:pt x="50" y="175"/>
                  </a:lnTo>
                  <a:lnTo>
                    <a:pt x="54" y="196"/>
                  </a:lnTo>
                  <a:lnTo>
                    <a:pt x="65" y="215"/>
                  </a:lnTo>
                  <a:lnTo>
                    <a:pt x="82" y="232"/>
                  </a:lnTo>
                  <a:lnTo>
                    <a:pt x="86" y="236"/>
                  </a:lnTo>
                  <a:lnTo>
                    <a:pt x="88" y="243"/>
                  </a:lnTo>
                  <a:lnTo>
                    <a:pt x="92" y="251"/>
                  </a:lnTo>
                  <a:lnTo>
                    <a:pt x="94" y="260"/>
                  </a:lnTo>
                  <a:lnTo>
                    <a:pt x="94" y="270"/>
                  </a:lnTo>
                  <a:lnTo>
                    <a:pt x="94" y="283"/>
                  </a:lnTo>
                  <a:lnTo>
                    <a:pt x="94" y="295"/>
                  </a:lnTo>
                  <a:lnTo>
                    <a:pt x="94" y="308"/>
                  </a:lnTo>
                  <a:lnTo>
                    <a:pt x="92" y="319"/>
                  </a:lnTo>
                  <a:lnTo>
                    <a:pt x="92" y="331"/>
                  </a:lnTo>
                  <a:lnTo>
                    <a:pt x="92" y="344"/>
                  </a:lnTo>
                  <a:lnTo>
                    <a:pt x="92" y="357"/>
                  </a:lnTo>
                  <a:lnTo>
                    <a:pt x="92" y="369"/>
                  </a:lnTo>
                  <a:lnTo>
                    <a:pt x="94" y="380"/>
                  </a:lnTo>
                  <a:lnTo>
                    <a:pt x="94" y="390"/>
                  </a:lnTo>
                  <a:lnTo>
                    <a:pt x="97" y="3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9925" name="Freeform 44"/>
            <p:cNvSpPr>
              <a:spLocks/>
            </p:cNvSpPr>
            <p:nvPr/>
          </p:nvSpPr>
          <p:spPr bwMode="auto">
            <a:xfrm>
              <a:off x="926" y="2743"/>
              <a:ext cx="159" cy="96"/>
            </a:xfrm>
            <a:custGeom>
              <a:avLst/>
              <a:gdLst>
                <a:gd name="T0" fmla="*/ 0 w 325"/>
                <a:gd name="T1" fmla="*/ 0 h 238"/>
                <a:gd name="T2" fmla="*/ 0 w 325"/>
                <a:gd name="T3" fmla="*/ 0 h 238"/>
                <a:gd name="T4" fmla="*/ 0 w 325"/>
                <a:gd name="T5" fmla="*/ 0 h 238"/>
                <a:gd name="T6" fmla="*/ 0 w 325"/>
                <a:gd name="T7" fmla="*/ 0 h 238"/>
                <a:gd name="T8" fmla="*/ 0 w 325"/>
                <a:gd name="T9" fmla="*/ 0 h 238"/>
                <a:gd name="T10" fmla="*/ 0 w 325"/>
                <a:gd name="T11" fmla="*/ 0 h 238"/>
                <a:gd name="T12" fmla="*/ 0 w 325"/>
                <a:gd name="T13" fmla="*/ 0 h 238"/>
                <a:gd name="T14" fmla="*/ 0 w 325"/>
                <a:gd name="T15" fmla="*/ 0 h 238"/>
                <a:gd name="T16" fmla="*/ 0 w 325"/>
                <a:gd name="T17" fmla="*/ 0 h 238"/>
                <a:gd name="T18" fmla="*/ 0 w 325"/>
                <a:gd name="T19" fmla="*/ 0 h 238"/>
                <a:gd name="T20" fmla="*/ 0 w 325"/>
                <a:gd name="T21" fmla="*/ 0 h 238"/>
                <a:gd name="T22" fmla="*/ 0 w 325"/>
                <a:gd name="T23" fmla="*/ 0 h 238"/>
                <a:gd name="T24" fmla="*/ 0 w 325"/>
                <a:gd name="T25" fmla="*/ 0 h 238"/>
                <a:gd name="T26" fmla="*/ 0 w 325"/>
                <a:gd name="T27" fmla="*/ 0 h 238"/>
                <a:gd name="T28" fmla="*/ 0 w 325"/>
                <a:gd name="T29" fmla="*/ 0 h 238"/>
                <a:gd name="T30" fmla="*/ 0 w 325"/>
                <a:gd name="T31" fmla="*/ 0 h 238"/>
                <a:gd name="T32" fmla="*/ 0 w 325"/>
                <a:gd name="T33" fmla="*/ 0 h 238"/>
                <a:gd name="T34" fmla="*/ 0 w 325"/>
                <a:gd name="T35" fmla="*/ 0 h 238"/>
                <a:gd name="T36" fmla="*/ 0 w 325"/>
                <a:gd name="T37" fmla="*/ 0 h 238"/>
                <a:gd name="T38" fmla="*/ 0 w 325"/>
                <a:gd name="T39" fmla="*/ 0 h 238"/>
                <a:gd name="T40" fmla="*/ 0 w 325"/>
                <a:gd name="T41" fmla="*/ 0 h 238"/>
                <a:gd name="T42" fmla="*/ 0 w 325"/>
                <a:gd name="T43" fmla="*/ 0 h 238"/>
                <a:gd name="T44" fmla="*/ 0 w 325"/>
                <a:gd name="T45" fmla="*/ 0 h 238"/>
                <a:gd name="T46" fmla="*/ 0 w 325"/>
                <a:gd name="T47" fmla="*/ 0 h 238"/>
                <a:gd name="T48" fmla="*/ 0 w 325"/>
                <a:gd name="T49" fmla="*/ 0 h 238"/>
                <a:gd name="T50" fmla="*/ 0 w 325"/>
                <a:gd name="T51" fmla="*/ 0 h 238"/>
                <a:gd name="T52" fmla="*/ 0 w 325"/>
                <a:gd name="T53" fmla="*/ 0 h 238"/>
                <a:gd name="T54" fmla="*/ 0 w 325"/>
                <a:gd name="T55" fmla="*/ 0 h 238"/>
                <a:gd name="T56" fmla="*/ 0 w 325"/>
                <a:gd name="T57" fmla="*/ 0 h 238"/>
                <a:gd name="T58" fmla="*/ 0 w 325"/>
                <a:gd name="T59" fmla="*/ 0 h 238"/>
                <a:gd name="T60" fmla="*/ 0 w 325"/>
                <a:gd name="T61" fmla="*/ 0 h 238"/>
                <a:gd name="T62" fmla="*/ 0 w 325"/>
                <a:gd name="T63" fmla="*/ 0 h 238"/>
                <a:gd name="T64" fmla="*/ 0 w 325"/>
                <a:gd name="T65" fmla="*/ 0 h 2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25"/>
                <a:gd name="T100" fmla="*/ 0 h 238"/>
                <a:gd name="T101" fmla="*/ 325 w 325"/>
                <a:gd name="T102" fmla="*/ 238 h 2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25" h="238">
                  <a:moveTo>
                    <a:pt x="34" y="21"/>
                  </a:moveTo>
                  <a:lnTo>
                    <a:pt x="49" y="38"/>
                  </a:lnTo>
                  <a:lnTo>
                    <a:pt x="65" y="55"/>
                  </a:lnTo>
                  <a:lnTo>
                    <a:pt x="78" y="69"/>
                  </a:lnTo>
                  <a:lnTo>
                    <a:pt x="89" y="82"/>
                  </a:lnTo>
                  <a:lnTo>
                    <a:pt x="99" y="93"/>
                  </a:lnTo>
                  <a:lnTo>
                    <a:pt x="108" y="105"/>
                  </a:lnTo>
                  <a:lnTo>
                    <a:pt x="118" y="114"/>
                  </a:lnTo>
                  <a:lnTo>
                    <a:pt x="127" y="124"/>
                  </a:lnTo>
                  <a:lnTo>
                    <a:pt x="137" y="131"/>
                  </a:lnTo>
                  <a:lnTo>
                    <a:pt x="146" y="141"/>
                  </a:lnTo>
                  <a:lnTo>
                    <a:pt x="160" y="147"/>
                  </a:lnTo>
                  <a:lnTo>
                    <a:pt x="175" y="154"/>
                  </a:lnTo>
                  <a:lnTo>
                    <a:pt x="188" y="162"/>
                  </a:lnTo>
                  <a:lnTo>
                    <a:pt x="207" y="169"/>
                  </a:lnTo>
                  <a:lnTo>
                    <a:pt x="230" y="177"/>
                  </a:lnTo>
                  <a:lnTo>
                    <a:pt x="257" y="187"/>
                  </a:lnTo>
                  <a:lnTo>
                    <a:pt x="259" y="187"/>
                  </a:lnTo>
                  <a:lnTo>
                    <a:pt x="264" y="190"/>
                  </a:lnTo>
                  <a:lnTo>
                    <a:pt x="272" y="194"/>
                  </a:lnTo>
                  <a:lnTo>
                    <a:pt x="279" y="198"/>
                  </a:lnTo>
                  <a:lnTo>
                    <a:pt x="287" y="202"/>
                  </a:lnTo>
                  <a:lnTo>
                    <a:pt x="295" y="206"/>
                  </a:lnTo>
                  <a:lnTo>
                    <a:pt x="302" y="208"/>
                  </a:lnTo>
                  <a:lnTo>
                    <a:pt x="312" y="213"/>
                  </a:lnTo>
                  <a:lnTo>
                    <a:pt x="317" y="217"/>
                  </a:lnTo>
                  <a:lnTo>
                    <a:pt x="321" y="221"/>
                  </a:lnTo>
                  <a:lnTo>
                    <a:pt x="325" y="225"/>
                  </a:lnTo>
                  <a:lnTo>
                    <a:pt x="325" y="228"/>
                  </a:lnTo>
                  <a:lnTo>
                    <a:pt x="321" y="230"/>
                  </a:lnTo>
                  <a:lnTo>
                    <a:pt x="317" y="234"/>
                  </a:lnTo>
                  <a:lnTo>
                    <a:pt x="310" y="236"/>
                  </a:lnTo>
                  <a:lnTo>
                    <a:pt x="298" y="238"/>
                  </a:lnTo>
                  <a:lnTo>
                    <a:pt x="285" y="238"/>
                  </a:lnTo>
                  <a:lnTo>
                    <a:pt x="274" y="236"/>
                  </a:lnTo>
                  <a:lnTo>
                    <a:pt x="260" y="234"/>
                  </a:lnTo>
                  <a:lnTo>
                    <a:pt x="249" y="232"/>
                  </a:lnTo>
                  <a:lnTo>
                    <a:pt x="238" y="230"/>
                  </a:lnTo>
                  <a:lnTo>
                    <a:pt x="224" y="228"/>
                  </a:lnTo>
                  <a:lnTo>
                    <a:pt x="211" y="225"/>
                  </a:lnTo>
                  <a:lnTo>
                    <a:pt x="200" y="221"/>
                  </a:lnTo>
                  <a:lnTo>
                    <a:pt x="186" y="215"/>
                  </a:lnTo>
                  <a:lnTo>
                    <a:pt x="175" y="211"/>
                  </a:lnTo>
                  <a:lnTo>
                    <a:pt x="162" y="206"/>
                  </a:lnTo>
                  <a:lnTo>
                    <a:pt x="152" y="202"/>
                  </a:lnTo>
                  <a:lnTo>
                    <a:pt x="141" y="196"/>
                  </a:lnTo>
                  <a:lnTo>
                    <a:pt x="129" y="190"/>
                  </a:lnTo>
                  <a:lnTo>
                    <a:pt x="120" y="187"/>
                  </a:lnTo>
                  <a:lnTo>
                    <a:pt x="110" y="181"/>
                  </a:lnTo>
                  <a:lnTo>
                    <a:pt x="93" y="168"/>
                  </a:lnTo>
                  <a:lnTo>
                    <a:pt x="80" y="152"/>
                  </a:lnTo>
                  <a:lnTo>
                    <a:pt x="65" y="137"/>
                  </a:lnTo>
                  <a:lnTo>
                    <a:pt x="51" y="120"/>
                  </a:lnTo>
                  <a:lnTo>
                    <a:pt x="38" y="101"/>
                  </a:lnTo>
                  <a:lnTo>
                    <a:pt x="29" y="84"/>
                  </a:lnTo>
                  <a:lnTo>
                    <a:pt x="19" y="67"/>
                  </a:lnTo>
                  <a:lnTo>
                    <a:pt x="11" y="50"/>
                  </a:lnTo>
                  <a:lnTo>
                    <a:pt x="6" y="35"/>
                  </a:lnTo>
                  <a:lnTo>
                    <a:pt x="2" y="21"/>
                  </a:lnTo>
                  <a:lnTo>
                    <a:pt x="0" y="12"/>
                  </a:lnTo>
                  <a:lnTo>
                    <a:pt x="2" y="4"/>
                  </a:lnTo>
                  <a:lnTo>
                    <a:pt x="6" y="0"/>
                  </a:lnTo>
                  <a:lnTo>
                    <a:pt x="11" y="2"/>
                  </a:lnTo>
                  <a:lnTo>
                    <a:pt x="21" y="8"/>
                  </a:lnTo>
                  <a:lnTo>
                    <a:pt x="34"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9926" name="Freeform 45"/>
            <p:cNvSpPr>
              <a:spLocks/>
            </p:cNvSpPr>
            <p:nvPr/>
          </p:nvSpPr>
          <p:spPr bwMode="auto">
            <a:xfrm>
              <a:off x="930" y="2695"/>
              <a:ext cx="150" cy="88"/>
            </a:xfrm>
            <a:custGeom>
              <a:avLst/>
              <a:gdLst>
                <a:gd name="T0" fmla="*/ 0 w 306"/>
                <a:gd name="T1" fmla="*/ 0 h 218"/>
                <a:gd name="T2" fmla="*/ 0 w 306"/>
                <a:gd name="T3" fmla="*/ 0 h 218"/>
                <a:gd name="T4" fmla="*/ 0 w 306"/>
                <a:gd name="T5" fmla="*/ 0 h 218"/>
                <a:gd name="T6" fmla="*/ 0 w 306"/>
                <a:gd name="T7" fmla="*/ 0 h 218"/>
                <a:gd name="T8" fmla="*/ 0 w 306"/>
                <a:gd name="T9" fmla="*/ 0 h 218"/>
                <a:gd name="T10" fmla="*/ 0 w 306"/>
                <a:gd name="T11" fmla="*/ 0 h 218"/>
                <a:gd name="T12" fmla="*/ 0 w 306"/>
                <a:gd name="T13" fmla="*/ 0 h 218"/>
                <a:gd name="T14" fmla="*/ 0 w 306"/>
                <a:gd name="T15" fmla="*/ 0 h 218"/>
                <a:gd name="T16" fmla="*/ 0 w 306"/>
                <a:gd name="T17" fmla="*/ 0 h 218"/>
                <a:gd name="T18" fmla="*/ 0 w 306"/>
                <a:gd name="T19" fmla="*/ 0 h 218"/>
                <a:gd name="T20" fmla="*/ 0 w 306"/>
                <a:gd name="T21" fmla="*/ 0 h 218"/>
                <a:gd name="T22" fmla="*/ 0 w 306"/>
                <a:gd name="T23" fmla="*/ 0 h 218"/>
                <a:gd name="T24" fmla="*/ 0 w 306"/>
                <a:gd name="T25" fmla="*/ 0 h 218"/>
                <a:gd name="T26" fmla="*/ 0 w 306"/>
                <a:gd name="T27" fmla="*/ 0 h 218"/>
                <a:gd name="T28" fmla="*/ 0 w 306"/>
                <a:gd name="T29" fmla="*/ 0 h 218"/>
                <a:gd name="T30" fmla="*/ 0 w 306"/>
                <a:gd name="T31" fmla="*/ 0 h 218"/>
                <a:gd name="T32" fmla="*/ 0 w 306"/>
                <a:gd name="T33" fmla="*/ 0 h 218"/>
                <a:gd name="T34" fmla="*/ 0 w 306"/>
                <a:gd name="T35" fmla="*/ 0 h 218"/>
                <a:gd name="T36" fmla="*/ 0 w 306"/>
                <a:gd name="T37" fmla="*/ 0 h 218"/>
                <a:gd name="T38" fmla="*/ 0 w 306"/>
                <a:gd name="T39" fmla="*/ 0 h 218"/>
                <a:gd name="T40" fmla="*/ 0 w 306"/>
                <a:gd name="T41" fmla="*/ 0 h 218"/>
                <a:gd name="T42" fmla="*/ 0 w 306"/>
                <a:gd name="T43" fmla="*/ 0 h 218"/>
                <a:gd name="T44" fmla="*/ 0 w 306"/>
                <a:gd name="T45" fmla="*/ 0 h 218"/>
                <a:gd name="T46" fmla="*/ 0 w 306"/>
                <a:gd name="T47" fmla="*/ 0 h 218"/>
                <a:gd name="T48" fmla="*/ 0 w 306"/>
                <a:gd name="T49" fmla="*/ 0 h 218"/>
                <a:gd name="T50" fmla="*/ 0 w 306"/>
                <a:gd name="T51" fmla="*/ 0 h 218"/>
                <a:gd name="T52" fmla="*/ 0 w 306"/>
                <a:gd name="T53" fmla="*/ 0 h 218"/>
                <a:gd name="T54" fmla="*/ 0 w 306"/>
                <a:gd name="T55" fmla="*/ 0 h 218"/>
                <a:gd name="T56" fmla="*/ 0 w 306"/>
                <a:gd name="T57" fmla="*/ 0 h 218"/>
                <a:gd name="T58" fmla="*/ 0 w 306"/>
                <a:gd name="T59" fmla="*/ 0 h 218"/>
                <a:gd name="T60" fmla="*/ 0 w 306"/>
                <a:gd name="T61" fmla="*/ 0 h 218"/>
                <a:gd name="T62" fmla="*/ 0 w 306"/>
                <a:gd name="T63" fmla="*/ 0 h 218"/>
                <a:gd name="T64" fmla="*/ 0 w 306"/>
                <a:gd name="T65" fmla="*/ 0 h 218"/>
                <a:gd name="T66" fmla="*/ 0 w 306"/>
                <a:gd name="T67" fmla="*/ 0 h 218"/>
                <a:gd name="T68" fmla="*/ 0 w 306"/>
                <a:gd name="T69" fmla="*/ 0 h 218"/>
                <a:gd name="T70" fmla="*/ 0 w 306"/>
                <a:gd name="T71" fmla="*/ 0 h 218"/>
                <a:gd name="T72" fmla="*/ 0 w 306"/>
                <a:gd name="T73" fmla="*/ 0 h 218"/>
                <a:gd name="T74" fmla="*/ 0 w 306"/>
                <a:gd name="T75" fmla="*/ 0 h 218"/>
                <a:gd name="T76" fmla="*/ 0 w 306"/>
                <a:gd name="T77" fmla="*/ 0 h 218"/>
                <a:gd name="T78" fmla="*/ 0 w 306"/>
                <a:gd name="T79" fmla="*/ 0 h 218"/>
                <a:gd name="T80" fmla="*/ 0 w 306"/>
                <a:gd name="T81" fmla="*/ 0 h 218"/>
                <a:gd name="T82" fmla="*/ 0 w 306"/>
                <a:gd name="T83" fmla="*/ 0 h 218"/>
                <a:gd name="T84" fmla="*/ 0 w 306"/>
                <a:gd name="T85" fmla="*/ 0 h 218"/>
                <a:gd name="T86" fmla="*/ 0 w 306"/>
                <a:gd name="T87" fmla="*/ 0 h 218"/>
                <a:gd name="T88" fmla="*/ 0 w 306"/>
                <a:gd name="T89" fmla="*/ 0 h 218"/>
                <a:gd name="T90" fmla="*/ 0 w 306"/>
                <a:gd name="T91" fmla="*/ 0 h 218"/>
                <a:gd name="T92" fmla="*/ 0 w 306"/>
                <a:gd name="T93" fmla="*/ 0 h 218"/>
                <a:gd name="T94" fmla="*/ 0 w 306"/>
                <a:gd name="T95" fmla="*/ 0 h 218"/>
                <a:gd name="T96" fmla="*/ 0 w 306"/>
                <a:gd name="T97" fmla="*/ 0 h 218"/>
                <a:gd name="T98" fmla="*/ 0 w 306"/>
                <a:gd name="T99" fmla="*/ 0 h 218"/>
                <a:gd name="T100" fmla="*/ 0 w 306"/>
                <a:gd name="T101" fmla="*/ 0 h 218"/>
                <a:gd name="T102" fmla="*/ 0 w 306"/>
                <a:gd name="T103" fmla="*/ 0 h 218"/>
                <a:gd name="T104" fmla="*/ 0 w 306"/>
                <a:gd name="T105" fmla="*/ 0 h 218"/>
                <a:gd name="T106" fmla="*/ 0 w 306"/>
                <a:gd name="T107" fmla="*/ 0 h 218"/>
                <a:gd name="T108" fmla="*/ 0 w 306"/>
                <a:gd name="T109" fmla="*/ 0 h 218"/>
                <a:gd name="T110" fmla="*/ 0 w 306"/>
                <a:gd name="T111" fmla="*/ 0 h 218"/>
                <a:gd name="T112" fmla="*/ 0 w 306"/>
                <a:gd name="T113" fmla="*/ 0 h 218"/>
                <a:gd name="T114" fmla="*/ 0 w 306"/>
                <a:gd name="T115" fmla="*/ 0 h 218"/>
                <a:gd name="T116" fmla="*/ 0 w 306"/>
                <a:gd name="T117" fmla="*/ 0 h 218"/>
                <a:gd name="T118" fmla="*/ 0 w 306"/>
                <a:gd name="T119" fmla="*/ 0 h 218"/>
                <a:gd name="T120" fmla="*/ 0 w 306"/>
                <a:gd name="T121" fmla="*/ 0 h 218"/>
                <a:gd name="T122" fmla="*/ 0 w 306"/>
                <a:gd name="T123" fmla="*/ 0 h 2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06"/>
                <a:gd name="T187" fmla="*/ 0 h 218"/>
                <a:gd name="T188" fmla="*/ 306 w 306"/>
                <a:gd name="T189" fmla="*/ 218 h 21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06" h="218">
                  <a:moveTo>
                    <a:pt x="34" y="11"/>
                  </a:moveTo>
                  <a:lnTo>
                    <a:pt x="39" y="19"/>
                  </a:lnTo>
                  <a:lnTo>
                    <a:pt x="45" y="28"/>
                  </a:lnTo>
                  <a:lnTo>
                    <a:pt x="51" y="38"/>
                  </a:lnTo>
                  <a:lnTo>
                    <a:pt x="58" y="45"/>
                  </a:lnTo>
                  <a:lnTo>
                    <a:pt x="64" y="53"/>
                  </a:lnTo>
                  <a:lnTo>
                    <a:pt x="72" y="60"/>
                  </a:lnTo>
                  <a:lnTo>
                    <a:pt x="79" y="68"/>
                  </a:lnTo>
                  <a:lnTo>
                    <a:pt x="89" y="76"/>
                  </a:lnTo>
                  <a:lnTo>
                    <a:pt x="95" y="81"/>
                  </a:lnTo>
                  <a:lnTo>
                    <a:pt x="104" y="87"/>
                  </a:lnTo>
                  <a:lnTo>
                    <a:pt x="110" y="93"/>
                  </a:lnTo>
                  <a:lnTo>
                    <a:pt x="119" y="100"/>
                  </a:lnTo>
                  <a:lnTo>
                    <a:pt x="129" y="106"/>
                  </a:lnTo>
                  <a:lnTo>
                    <a:pt x="138" y="112"/>
                  </a:lnTo>
                  <a:lnTo>
                    <a:pt x="148" y="117"/>
                  </a:lnTo>
                  <a:lnTo>
                    <a:pt x="159" y="125"/>
                  </a:lnTo>
                  <a:lnTo>
                    <a:pt x="167" y="129"/>
                  </a:lnTo>
                  <a:lnTo>
                    <a:pt x="174" y="133"/>
                  </a:lnTo>
                  <a:lnTo>
                    <a:pt x="184" y="136"/>
                  </a:lnTo>
                  <a:lnTo>
                    <a:pt x="193" y="142"/>
                  </a:lnTo>
                  <a:lnTo>
                    <a:pt x="201" y="144"/>
                  </a:lnTo>
                  <a:lnTo>
                    <a:pt x="211" y="150"/>
                  </a:lnTo>
                  <a:lnTo>
                    <a:pt x="218" y="154"/>
                  </a:lnTo>
                  <a:lnTo>
                    <a:pt x="228" y="157"/>
                  </a:lnTo>
                  <a:lnTo>
                    <a:pt x="237" y="161"/>
                  </a:lnTo>
                  <a:lnTo>
                    <a:pt x="245" y="165"/>
                  </a:lnTo>
                  <a:lnTo>
                    <a:pt x="254" y="169"/>
                  </a:lnTo>
                  <a:lnTo>
                    <a:pt x="264" y="173"/>
                  </a:lnTo>
                  <a:lnTo>
                    <a:pt x="271" y="176"/>
                  </a:lnTo>
                  <a:lnTo>
                    <a:pt x="281" y="182"/>
                  </a:lnTo>
                  <a:lnTo>
                    <a:pt x="288" y="186"/>
                  </a:lnTo>
                  <a:lnTo>
                    <a:pt x="298" y="192"/>
                  </a:lnTo>
                  <a:lnTo>
                    <a:pt x="306" y="199"/>
                  </a:lnTo>
                  <a:lnTo>
                    <a:pt x="304" y="211"/>
                  </a:lnTo>
                  <a:lnTo>
                    <a:pt x="298" y="216"/>
                  </a:lnTo>
                  <a:lnTo>
                    <a:pt x="288" y="218"/>
                  </a:lnTo>
                  <a:lnTo>
                    <a:pt x="268" y="212"/>
                  </a:lnTo>
                  <a:lnTo>
                    <a:pt x="249" y="207"/>
                  </a:lnTo>
                  <a:lnTo>
                    <a:pt x="228" y="199"/>
                  </a:lnTo>
                  <a:lnTo>
                    <a:pt x="205" y="192"/>
                  </a:lnTo>
                  <a:lnTo>
                    <a:pt x="184" y="182"/>
                  </a:lnTo>
                  <a:lnTo>
                    <a:pt x="163" y="173"/>
                  </a:lnTo>
                  <a:lnTo>
                    <a:pt x="140" y="161"/>
                  </a:lnTo>
                  <a:lnTo>
                    <a:pt x="121" y="150"/>
                  </a:lnTo>
                  <a:lnTo>
                    <a:pt x="100" y="136"/>
                  </a:lnTo>
                  <a:lnTo>
                    <a:pt x="81" y="123"/>
                  </a:lnTo>
                  <a:lnTo>
                    <a:pt x="64" y="108"/>
                  </a:lnTo>
                  <a:lnTo>
                    <a:pt x="47" y="95"/>
                  </a:lnTo>
                  <a:lnTo>
                    <a:pt x="34" y="78"/>
                  </a:lnTo>
                  <a:lnTo>
                    <a:pt x="20" y="62"/>
                  </a:lnTo>
                  <a:lnTo>
                    <a:pt x="9" y="43"/>
                  </a:lnTo>
                  <a:lnTo>
                    <a:pt x="3" y="26"/>
                  </a:lnTo>
                  <a:lnTo>
                    <a:pt x="0" y="19"/>
                  </a:lnTo>
                  <a:lnTo>
                    <a:pt x="1" y="11"/>
                  </a:lnTo>
                  <a:lnTo>
                    <a:pt x="3" y="5"/>
                  </a:lnTo>
                  <a:lnTo>
                    <a:pt x="9" y="1"/>
                  </a:lnTo>
                  <a:lnTo>
                    <a:pt x="13" y="0"/>
                  </a:lnTo>
                  <a:lnTo>
                    <a:pt x="20" y="1"/>
                  </a:lnTo>
                  <a:lnTo>
                    <a:pt x="28" y="3"/>
                  </a:lnTo>
                  <a:lnTo>
                    <a:pt x="3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9927" name="Freeform 46"/>
            <p:cNvSpPr>
              <a:spLocks/>
            </p:cNvSpPr>
            <p:nvPr/>
          </p:nvSpPr>
          <p:spPr bwMode="auto">
            <a:xfrm>
              <a:off x="936" y="2843"/>
              <a:ext cx="307" cy="172"/>
            </a:xfrm>
            <a:custGeom>
              <a:avLst/>
              <a:gdLst>
                <a:gd name="T0" fmla="*/ 0 w 627"/>
                <a:gd name="T1" fmla="*/ 0 h 430"/>
                <a:gd name="T2" fmla="*/ 0 w 627"/>
                <a:gd name="T3" fmla="*/ 0 h 430"/>
                <a:gd name="T4" fmla="*/ 0 w 627"/>
                <a:gd name="T5" fmla="*/ 0 h 430"/>
                <a:gd name="T6" fmla="*/ 0 w 627"/>
                <a:gd name="T7" fmla="*/ 0 h 430"/>
                <a:gd name="T8" fmla="*/ 0 w 627"/>
                <a:gd name="T9" fmla="*/ 0 h 430"/>
                <a:gd name="T10" fmla="*/ 0 w 627"/>
                <a:gd name="T11" fmla="*/ 0 h 430"/>
                <a:gd name="T12" fmla="*/ 0 w 627"/>
                <a:gd name="T13" fmla="*/ 0 h 430"/>
                <a:gd name="T14" fmla="*/ 0 w 627"/>
                <a:gd name="T15" fmla="*/ 0 h 430"/>
                <a:gd name="T16" fmla="*/ 0 w 627"/>
                <a:gd name="T17" fmla="*/ 0 h 430"/>
                <a:gd name="T18" fmla="*/ 0 w 627"/>
                <a:gd name="T19" fmla="*/ 0 h 430"/>
                <a:gd name="T20" fmla="*/ 0 w 627"/>
                <a:gd name="T21" fmla="*/ 0 h 430"/>
                <a:gd name="T22" fmla="*/ 0 w 627"/>
                <a:gd name="T23" fmla="*/ 0 h 430"/>
                <a:gd name="T24" fmla="*/ 0 w 627"/>
                <a:gd name="T25" fmla="*/ 0 h 430"/>
                <a:gd name="T26" fmla="*/ 0 w 627"/>
                <a:gd name="T27" fmla="*/ 0 h 430"/>
                <a:gd name="T28" fmla="*/ 0 w 627"/>
                <a:gd name="T29" fmla="*/ 0 h 430"/>
                <a:gd name="T30" fmla="*/ 0 w 627"/>
                <a:gd name="T31" fmla="*/ 0 h 430"/>
                <a:gd name="T32" fmla="*/ 0 w 627"/>
                <a:gd name="T33" fmla="*/ 0 h 430"/>
                <a:gd name="T34" fmla="*/ 0 w 627"/>
                <a:gd name="T35" fmla="*/ 0 h 430"/>
                <a:gd name="T36" fmla="*/ 0 w 627"/>
                <a:gd name="T37" fmla="*/ 0 h 430"/>
                <a:gd name="T38" fmla="*/ 0 w 627"/>
                <a:gd name="T39" fmla="*/ 0 h 430"/>
                <a:gd name="T40" fmla="*/ 0 w 627"/>
                <a:gd name="T41" fmla="*/ 0 h 430"/>
                <a:gd name="T42" fmla="*/ 0 w 627"/>
                <a:gd name="T43" fmla="*/ 0 h 430"/>
                <a:gd name="T44" fmla="*/ 0 w 627"/>
                <a:gd name="T45" fmla="*/ 0 h 430"/>
                <a:gd name="T46" fmla="*/ 0 w 627"/>
                <a:gd name="T47" fmla="*/ 0 h 430"/>
                <a:gd name="T48" fmla="*/ 0 w 627"/>
                <a:gd name="T49" fmla="*/ 0 h 430"/>
                <a:gd name="T50" fmla="*/ 0 w 627"/>
                <a:gd name="T51" fmla="*/ 0 h 430"/>
                <a:gd name="T52" fmla="*/ 0 w 627"/>
                <a:gd name="T53" fmla="*/ 0 h 430"/>
                <a:gd name="T54" fmla="*/ 0 w 627"/>
                <a:gd name="T55" fmla="*/ 0 h 430"/>
                <a:gd name="T56" fmla="*/ 0 w 627"/>
                <a:gd name="T57" fmla="*/ 0 h 430"/>
                <a:gd name="T58" fmla="*/ 0 w 627"/>
                <a:gd name="T59" fmla="*/ 0 h 430"/>
                <a:gd name="T60" fmla="*/ 0 w 627"/>
                <a:gd name="T61" fmla="*/ 0 h 430"/>
                <a:gd name="T62" fmla="*/ 0 w 627"/>
                <a:gd name="T63" fmla="*/ 0 h 430"/>
                <a:gd name="T64" fmla="*/ 0 w 627"/>
                <a:gd name="T65" fmla="*/ 0 h 430"/>
                <a:gd name="T66" fmla="*/ 0 w 627"/>
                <a:gd name="T67" fmla="*/ 0 h 430"/>
                <a:gd name="T68" fmla="*/ 0 w 627"/>
                <a:gd name="T69" fmla="*/ 0 h 430"/>
                <a:gd name="T70" fmla="*/ 0 w 627"/>
                <a:gd name="T71" fmla="*/ 0 h 430"/>
                <a:gd name="T72" fmla="*/ 0 w 627"/>
                <a:gd name="T73" fmla="*/ 0 h 430"/>
                <a:gd name="T74" fmla="*/ 0 w 627"/>
                <a:gd name="T75" fmla="*/ 0 h 430"/>
                <a:gd name="T76" fmla="*/ 0 w 627"/>
                <a:gd name="T77" fmla="*/ 0 h 430"/>
                <a:gd name="T78" fmla="*/ 0 w 627"/>
                <a:gd name="T79" fmla="*/ 0 h 430"/>
                <a:gd name="T80" fmla="*/ 0 w 627"/>
                <a:gd name="T81" fmla="*/ 0 h 430"/>
                <a:gd name="T82" fmla="*/ 0 w 627"/>
                <a:gd name="T83" fmla="*/ 0 h 430"/>
                <a:gd name="T84" fmla="*/ 0 w 627"/>
                <a:gd name="T85" fmla="*/ 0 h 430"/>
                <a:gd name="T86" fmla="*/ 0 w 627"/>
                <a:gd name="T87" fmla="*/ 0 h 430"/>
                <a:gd name="T88" fmla="*/ 0 w 627"/>
                <a:gd name="T89" fmla="*/ 0 h 4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27"/>
                <a:gd name="T136" fmla="*/ 0 h 430"/>
                <a:gd name="T137" fmla="*/ 627 w 627"/>
                <a:gd name="T138" fmla="*/ 430 h 43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27" h="430">
                  <a:moveTo>
                    <a:pt x="40" y="19"/>
                  </a:moveTo>
                  <a:lnTo>
                    <a:pt x="44" y="48"/>
                  </a:lnTo>
                  <a:lnTo>
                    <a:pt x="49" y="74"/>
                  </a:lnTo>
                  <a:lnTo>
                    <a:pt x="55" y="101"/>
                  </a:lnTo>
                  <a:lnTo>
                    <a:pt x="61" y="130"/>
                  </a:lnTo>
                  <a:lnTo>
                    <a:pt x="65" y="154"/>
                  </a:lnTo>
                  <a:lnTo>
                    <a:pt x="70" y="181"/>
                  </a:lnTo>
                  <a:lnTo>
                    <a:pt x="76" y="206"/>
                  </a:lnTo>
                  <a:lnTo>
                    <a:pt x="82" y="230"/>
                  </a:lnTo>
                  <a:lnTo>
                    <a:pt x="89" y="251"/>
                  </a:lnTo>
                  <a:lnTo>
                    <a:pt x="99" y="272"/>
                  </a:lnTo>
                  <a:lnTo>
                    <a:pt x="112" y="291"/>
                  </a:lnTo>
                  <a:lnTo>
                    <a:pt x="125" y="310"/>
                  </a:lnTo>
                  <a:lnTo>
                    <a:pt x="142" y="325"/>
                  </a:lnTo>
                  <a:lnTo>
                    <a:pt x="161" y="339"/>
                  </a:lnTo>
                  <a:lnTo>
                    <a:pt x="184" y="352"/>
                  </a:lnTo>
                  <a:lnTo>
                    <a:pt x="209" y="361"/>
                  </a:lnTo>
                  <a:lnTo>
                    <a:pt x="239" y="361"/>
                  </a:lnTo>
                  <a:lnTo>
                    <a:pt x="270" y="360"/>
                  </a:lnTo>
                  <a:lnTo>
                    <a:pt x="298" y="354"/>
                  </a:lnTo>
                  <a:lnTo>
                    <a:pt x="329" y="348"/>
                  </a:lnTo>
                  <a:lnTo>
                    <a:pt x="353" y="342"/>
                  </a:lnTo>
                  <a:lnTo>
                    <a:pt x="380" y="333"/>
                  </a:lnTo>
                  <a:lnTo>
                    <a:pt x="407" y="322"/>
                  </a:lnTo>
                  <a:lnTo>
                    <a:pt x="431" y="310"/>
                  </a:lnTo>
                  <a:lnTo>
                    <a:pt x="452" y="295"/>
                  </a:lnTo>
                  <a:lnTo>
                    <a:pt x="473" y="278"/>
                  </a:lnTo>
                  <a:lnTo>
                    <a:pt x="492" y="259"/>
                  </a:lnTo>
                  <a:lnTo>
                    <a:pt x="511" y="240"/>
                  </a:lnTo>
                  <a:lnTo>
                    <a:pt x="526" y="217"/>
                  </a:lnTo>
                  <a:lnTo>
                    <a:pt x="538" y="192"/>
                  </a:lnTo>
                  <a:lnTo>
                    <a:pt x="551" y="166"/>
                  </a:lnTo>
                  <a:lnTo>
                    <a:pt x="561" y="139"/>
                  </a:lnTo>
                  <a:lnTo>
                    <a:pt x="563" y="131"/>
                  </a:lnTo>
                  <a:lnTo>
                    <a:pt x="566" y="126"/>
                  </a:lnTo>
                  <a:lnTo>
                    <a:pt x="570" y="120"/>
                  </a:lnTo>
                  <a:lnTo>
                    <a:pt x="576" y="118"/>
                  </a:lnTo>
                  <a:lnTo>
                    <a:pt x="582" y="114"/>
                  </a:lnTo>
                  <a:lnTo>
                    <a:pt x="587" y="114"/>
                  </a:lnTo>
                  <a:lnTo>
                    <a:pt x="595" y="114"/>
                  </a:lnTo>
                  <a:lnTo>
                    <a:pt x="602" y="116"/>
                  </a:lnTo>
                  <a:lnTo>
                    <a:pt x="612" y="120"/>
                  </a:lnTo>
                  <a:lnTo>
                    <a:pt x="621" y="130"/>
                  </a:lnTo>
                  <a:lnTo>
                    <a:pt x="623" y="135"/>
                  </a:lnTo>
                  <a:lnTo>
                    <a:pt x="627" y="143"/>
                  </a:lnTo>
                  <a:lnTo>
                    <a:pt x="627" y="150"/>
                  </a:lnTo>
                  <a:lnTo>
                    <a:pt x="627" y="160"/>
                  </a:lnTo>
                  <a:lnTo>
                    <a:pt x="616" y="192"/>
                  </a:lnTo>
                  <a:lnTo>
                    <a:pt x="602" y="225"/>
                  </a:lnTo>
                  <a:lnTo>
                    <a:pt x="585" y="253"/>
                  </a:lnTo>
                  <a:lnTo>
                    <a:pt x="566" y="280"/>
                  </a:lnTo>
                  <a:lnTo>
                    <a:pt x="544" y="303"/>
                  </a:lnTo>
                  <a:lnTo>
                    <a:pt x="519" y="325"/>
                  </a:lnTo>
                  <a:lnTo>
                    <a:pt x="494" y="344"/>
                  </a:lnTo>
                  <a:lnTo>
                    <a:pt x="468" y="363"/>
                  </a:lnTo>
                  <a:lnTo>
                    <a:pt x="437" y="379"/>
                  </a:lnTo>
                  <a:lnTo>
                    <a:pt x="407" y="392"/>
                  </a:lnTo>
                  <a:lnTo>
                    <a:pt x="374" y="401"/>
                  </a:lnTo>
                  <a:lnTo>
                    <a:pt x="340" y="413"/>
                  </a:lnTo>
                  <a:lnTo>
                    <a:pt x="306" y="419"/>
                  </a:lnTo>
                  <a:lnTo>
                    <a:pt x="272" y="424"/>
                  </a:lnTo>
                  <a:lnTo>
                    <a:pt x="236" y="426"/>
                  </a:lnTo>
                  <a:lnTo>
                    <a:pt x="200" y="430"/>
                  </a:lnTo>
                  <a:lnTo>
                    <a:pt x="169" y="417"/>
                  </a:lnTo>
                  <a:lnTo>
                    <a:pt x="142" y="401"/>
                  </a:lnTo>
                  <a:lnTo>
                    <a:pt x="122" y="384"/>
                  </a:lnTo>
                  <a:lnTo>
                    <a:pt x="103" y="365"/>
                  </a:lnTo>
                  <a:lnTo>
                    <a:pt x="85" y="344"/>
                  </a:lnTo>
                  <a:lnTo>
                    <a:pt x="72" y="322"/>
                  </a:lnTo>
                  <a:lnTo>
                    <a:pt x="61" y="297"/>
                  </a:lnTo>
                  <a:lnTo>
                    <a:pt x="51" y="272"/>
                  </a:lnTo>
                  <a:lnTo>
                    <a:pt x="42" y="244"/>
                  </a:lnTo>
                  <a:lnTo>
                    <a:pt x="36" y="215"/>
                  </a:lnTo>
                  <a:lnTo>
                    <a:pt x="28" y="183"/>
                  </a:lnTo>
                  <a:lnTo>
                    <a:pt x="25" y="154"/>
                  </a:lnTo>
                  <a:lnTo>
                    <a:pt x="19" y="122"/>
                  </a:lnTo>
                  <a:lnTo>
                    <a:pt x="13" y="90"/>
                  </a:lnTo>
                  <a:lnTo>
                    <a:pt x="8" y="57"/>
                  </a:lnTo>
                  <a:lnTo>
                    <a:pt x="2" y="25"/>
                  </a:lnTo>
                  <a:lnTo>
                    <a:pt x="0" y="16"/>
                  </a:lnTo>
                  <a:lnTo>
                    <a:pt x="2" y="8"/>
                  </a:lnTo>
                  <a:lnTo>
                    <a:pt x="8" y="2"/>
                  </a:lnTo>
                  <a:lnTo>
                    <a:pt x="15" y="0"/>
                  </a:lnTo>
                  <a:lnTo>
                    <a:pt x="21" y="0"/>
                  </a:lnTo>
                  <a:lnTo>
                    <a:pt x="28" y="2"/>
                  </a:lnTo>
                  <a:lnTo>
                    <a:pt x="32" y="6"/>
                  </a:lnTo>
                  <a:lnTo>
                    <a:pt x="34" y="10"/>
                  </a:lnTo>
                  <a:lnTo>
                    <a:pt x="36" y="14"/>
                  </a:lnTo>
                  <a:lnTo>
                    <a:pt x="40"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9928" name="Freeform 47"/>
            <p:cNvSpPr>
              <a:spLocks/>
            </p:cNvSpPr>
            <p:nvPr/>
          </p:nvSpPr>
          <p:spPr bwMode="auto">
            <a:xfrm>
              <a:off x="988" y="2982"/>
              <a:ext cx="104" cy="71"/>
            </a:xfrm>
            <a:custGeom>
              <a:avLst/>
              <a:gdLst>
                <a:gd name="T0" fmla="*/ 0 w 211"/>
                <a:gd name="T1" fmla="*/ 0 h 179"/>
                <a:gd name="T2" fmla="*/ 0 w 211"/>
                <a:gd name="T3" fmla="*/ 0 h 179"/>
                <a:gd name="T4" fmla="*/ 0 w 211"/>
                <a:gd name="T5" fmla="*/ 0 h 179"/>
                <a:gd name="T6" fmla="*/ 0 w 211"/>
                <a:gd name="T7" fmla="*/ 0 h 179"/>
                <a:gd name="T8" fmla="*/ 0 w 211"/>
                <a:gd name="T9" fmla="*/ 0 h 179"/>
                <a:gd name="T10" fmla="*/ 0 w 211"/>
                <a:gd name="T11" fmla="*/ 0 h 179"/>
                <a:gd name="T12" fmla="*/ 0 w 211"/>
                <a:gd name="T13" fmla="*/ 0 h 179"/>
                <a:gd name="T14" fmla="*/ 0 w 211"/>
                <a:gd name="T15" fmla="*/ 0 h 179"/>
                <a:gd name="T16" fmla="*/ 0 w 211"/>
                <a:gd name="T17" fmla="*/ 0 h 179"/>
                <a:gd name="T18" fmla="*/ 0 w 211"/>
                <a:gd name="T19" fmla="*/ 0 h 179"/>
                <a:gd name="T20" fmla="*/ 0 w 211"/>
                <a:gd name="T21" fmla="*/ 0 h 179"/>
                <a:gd name="T22" fmla="*/ 0 w 211"/>
                <a:gd name="T23" fmla="*/ 0 h 179"/>
                <a:gd name="T24" fmla="*/ 0 w 211"/>
                <a:gd name="T25" fmla="*/ 0 h 179"/>
                <a:gd name="T26" fmla="*/ 0 w 211"/>
                <a:gd name="T27" fmla="*/ 0 h 179"/>
                <a:gd name="T28" fmla="*/ 0 w 211"/>
                <a:gd name="T29" fmla="*/ 0 h 179"/>
                <a:gd name="T30" fmla="*/ 0 w 211"/>
                <a:gd name="T31" fmla="*/ 0 h 179"/>
                <a:gd name="T32" fmla="*/ 0 w 211"/>
                <a:gd name="T33" fmla="*/ 0 h 179"/>
                <a:gd name="T34" fmla="*/ 0 w 211"/>
                <a:gd name="T35" fmla="*/ 0 h 179"/>
                <a:gd name="T36" fmla="*/ 0 w 211"/>
                <a:gd name="T37" fmla="*/ 0 h 179"/>
                <a:gd name="T38" fmla="*/ 0 w 211"/>
                <a:gd name="T39" fmla="*/ 0 h 179"/>
                <a:gd name="T40" fmla="*/ 0 w 211"/>
                <a:gd name="T41" fmla="*/ 0 h 179"/>
                <a:gd name="T42" fmla="*/ 0 w 211"/>
                <a:gd name="T43" fmla="*/ 0 h 179"/>
                <a:gd name="T44" fmla="*/ 0 w 211"/>
                <a:gd name="T45" fmla="*/ 0 h 179"/>
                <a:gd name="T46" fmla="*/ 0 w 211"/>
                <a:gd name="T47" fmla="*/ 0 h 179"/>
                <a:gd name="T48" fmla="*/ 0 w 211"/>
                <a:gd name="T49" fmla="*/ 0 h 179"/>
                <a:gd name="T50" fmla="*/ 0 w 211"/>
                <a:gd name="T51" fmla="*/ 0 h 179"/>
                <a:gd name="T52" fmla="*/ 0 w 211"/>
                <a:gd name="T53" fmla="*/ 0 h 179"/>
                <a:gd name="T54" fmla="*/ 0 w 211"/>
                <a:gd name="T55" fmla="*/ 0 h 179"/>
                <a:gd name="T56" fmla="*/ 0 w 211"/>
                <a:gd name="T57" fmla="*/ 0 h 179"/>
                <a:gd name="T58" fmla="*/ 0 w 211"/>
                <a:gd name="T59" fmla="*/ 0 h 179"/>
                <a:gd name="T60" fmla="*/ 0 w 211"/>
                <a:gd name="T61" fmla="*/ 0 h 179"/>
                <a:gd name="T62" fmla="*/ 0 w 211"/>
                <a:gd name="T63" fmla="*/ 0 h 179"/>
                <a:gd name="T64" fmla="*/ 0 w 211"/>
                <a:gd name="T65" fmla="*/ 0 h 179"/>
                <a:gd name="T66" fmla="*/ 0 w 211"/>
                <a:gd name="T67" fmla="*/ 0 h 179"/>
                <a:gd name="T68" fmla="*/ 0 w 211"/>
                <a:gd name="T69" fmla="*/ 0 h 179"/>
                <a:gd name="T70" fmla="*/ 0 w 211"/>
                <a:gd name="T71" fmla="*/ 0 h 179"/>
                <a:gd name="T72" fmla="*/ 0 w 211"/>
                <a:gd name="T73" fmla="*/ 0 h 179"/>
                <a:gd name="T74" fmla="*/ 0 w 211"/>
                <a:gd name="T75" fmla="*/ 0 h 17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1"/>
                <a:gd name="T115" fmla="*/ 0 h 179"/>
                <a:gd name="T116" fmla="*/ 211 w 211"/>
                <a:gd name="T117" fmla="*/ 179 h 17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1" h="179">
                  <a:moveTo>
                    <a:pt x="57" y="23"/>
                  </a:moveTo>
                  <a:lnTo>
                    <a:pt x="57" y="38"/>
                  </a:lnTo>
                  <a:lnTo>
                    <a:pt x="57" y="52"/>
                  </a:lnTo>
                  <a:lnTo>
                    <a:pt x="57" y="65"/>
                  </a:lnTo>
                  <a:lnTo>
                    <a:pt x="59" y="78"/>
                  </a:lnTo>
                  <a:lnTo>
                    <a:pt x="61" y="86"/>
                  </a:lnTo>
                  <a:lnTo>
                    <a:pt x="65" y="95"/>
                  </a:lnTo>
                  <a:lnTo>
                    <a:pt x="69" y="101"/>
                  </a:lnTo>
                  <a:lnTo>
                    <a:pt x="76" y="109"/>
                  </a:lnTo>
                  <a:lnTo>
                    <a:pt x="80" y="113"/>
                  </a:lnTo>
                  <a:lnTo>
                    <a:pt x="88" y="116"/>
                  </a:lnTo>
                  <a:lnTo>
                    <a:pt x="97" y="116"/>
                  </a:lnTo>
                  <a:lnTo>
                    <a:pt x="109" y="116"/>
                  </a:lnTo>
                  <a:lnTo>
                    <a:pt x="120" y="114"/>
                  </a:lnTo>
                  <a:lnTo>
                    <a:pt x="133" y="113"/>
                  </a:lnTo>
                  <a:lnTo>
                    <a:pt x="149" y="105"/>
                  </a:lnTo>
                  <a:lnTo>
                    <a:pt x="166" y="99"/>
                  </a:lnTo>
                  <a:lnTo>
                    <a:pt x="171" y="95"/>
                  </a:lnTo>
                  <a:lnTo>
                    <a:pt x="179" y="95"/>
                  </a:lnTo>
                  <a:lnTo>
                    <a:pt x="185" y="94"/>
                  </a:lnTo>
                  <a:lnTo>
                    <a:pt x="192" y="95"/>
                  </a:lnTo>
                  <a:lnTo>
                    <a:pt x="202" y="101"/>
                  </a:lnTo>
                  <a:lnTo>
                    <a:pt x="209" y="109"/>
                  </a:lnTo>
                  <a:lnTo>
                    <a:pt x="209" y="114"/>
                  </a:lnTo>
                  <a:lnTo>
                    <a:pt x="211" y="120"/>
                  </a:lnTo>
                  <a:lnTo>
                    <a:pt x="211" y="126"/>
                  </a:lnTo>
                  <a:lnTo>
                    <a:pt x="211" y="132"/>
                  </a:lnTo>
                  <a:lnTo>
                    <a:pt x="209" y="137"/>
                  </a:lnTo>
                  <a:lnTo>
                    <a:pt x="206" y="143"/>
                  </a:lnTo>
                  <a:lnTo>
                    <a:pt x="202" y="147"/>
                  </a:lnTo>
                  <a:lnTo>
                    <a:pt x="196" y="152"/>
                  </a:lnTo>
                  <a:lnTo>
                    <a:pt x="185" y="158"/>
                  </a:lnTo>
                  <a:lnTo>
                    <a:pt x="175" y="164"/>
                  </a:lnTo>
                  <a:lnTo>
                    <a:pt x="164" y="168"/>
                  </a:lnTo>
                  <a:lnTo>
                    <a:pt x="151" y="173"/>
                  </a:lnTo>
                  <a:lnTo>
                    <a:pt x="139" y="175"/>
                  </a:lnTo>
                  <a:lnTo>
                    <a:pt x="126" y="177"/>
                  </a:lnTo>
                  <a:lnTo>
                    <a:pt x="113" y="177"/>
                  </a:lnTo>
                  <a:lnTo>
                    <a:pt x="101" y="179"/>
                  </a:lnTo>
                  <a:lnTo>
                    <a:pt x="88" y="177"/>
                  </a:lnTo>
                  <a:lnTo>
                    <a:pt x="76" y="175"/>
                  </a:lnTo>
                  <a:lnTo>
                    <a:pt x="65" y="171"/>
                  </a:lnTo>
                  <a:lnTo>
                    <a:pt x="54" y="168"/>
                  </a:lnTo>
                  <a:lnTo>
                    <a:pt x="42" y="160"/>
                  </a:lnTo>
                  <a:lnTo>
                    <a:pt x="33" y="154"/>
                  </a:lnTo>
                  <a:lnTo>
                    <a:pt x="23" y="145"/>
                  </a:lnTo>
                  <a:lnTo>
                    <a:pt x="16" y="135"/>
                  </a:lnTo>
                  <a:lnTo>
                    <a:pt x="10" y="130"/>
                  </a:lnTo>
                  <a:lnTo>
                    <a:pt x="6" y="124"/>
                  </a:lnTo>
                  <a:lnTo>
                    <a:pt x="2" y="116"/>
                  </a:lnTo>
                  <a:lnTo>
                    <a:pt x="2" y="111"/>
                  </a:lnTo>
                  <a:lnTo>
                    <a:pt x="0" y="103"/>
                  </a:lnTo>
                  <a:lnTo>
                    <a:pt x="0" y="97"/>
                  </a:lnTo>
                  <a:lnTo>
                    <a:pt x="2" y="90"/>
                  </a:lnTo>
                  <a:lnTo>
                    <a:pt x="2" y="82"/>
                  </a:lnTo>
                  <a:lnTo>
                    <a:pt x="2" y="75"/>
                  </a:lnTo>
                  <a:lnTo>
                    <a:pt x="4" y="69"/>
                  </a:lnTo>
                  <a:lnTo>
                    <a:pt x="6" y="59"/>
                  </a:lnTo>
                  <a:lnTo>
                    <a:pt x="8" y="54"/>
                  </a:lnTo>
                  <a:lnTo>
                    <a:pt x="8" y="44"/>
                  </a:lnTo>
                  <a:lnTo>
                    <a:pt x="8" y="38"/>
                  </a:lnTo>
                  <a:lnTo>
                    <a:pt x="10" y="29"/>
                  </a:lnTo>
                  <a:lnTo>
                    <a:pt x="10" y="23"/>
                  </a:lnTo>
                  <a:lnTo>
                    <a:pt x="10" y="17"/>
                  </a:lnTo>
                  <a:lnTo>
                    <a:pt x="12" y="12"/>
                  </a:lnTo>
                  <a:lnTo>
                    <a:pt x="14" y="8"/>
                  </a:lnTo>
                  <a:lnTo>
                    <a:pt x="17" y="4"/>
                  </a:lnTo>
                  <a:lnTo>
                    <a:pt x="23" y="0"/>
                  </a:lnTo>
                  <a:lnTo>
                    <a:pt x="33" y="0"/>
                  </a:lnTo>
                  <a:lnTo>
                    <a:pt x="40" y="0"/>
                  </a:lnTo>
                  <a:lnTo>
                    <a:pt x="50" y="4"/>
                  </a:lnTo>
                  <a:lnTo>
                    <a:pt x="52" y="8"/>
                  </a:lnTo>
                  <a:lnTo>
                    <a:pt x="54" y="12"/>
                  </a:lnTo>
                  <a:lnTo>
                    <a:pt x="55" y="17"/>
                  </a:lnTo>
                  <a:lnTo>
                    <a:pt x="57"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9929" name="Freeform 48"/>
            <p:cNvSpPr>
              <a:spLocks/>
            </p:cNvSpPr>
            <p:nvPr/>
          </p:nvSpPr>
          <p:spPr bwMode="auto">
            <a:xfrm>
              <a:off x="1218" y="2782"/>
              <a:ext cx="125" cy="59"/>
            </a:xfrm>
            <a:custGeom>
              <a:avLst/>
              <a:gdLst>
                <a:gd name="T0" fmla="*/ 0 w 256"/>
                <a:gd name="T1" fmla="*/ 0 h 149"/>
                <a:gd name="T2" fmla="*/ 0 w 256"/>
                <a:gd name="T3" fmla="*/ 0 h 149"/>
                <a:gd name="T4" fmla="*/ 0 w 256"/>
                <a:gd name="T5" fmla="*/ 0 h 149"/>
                <a:gd name="T6" fmla="*/ 0 w 256"/>
                <a:gd name="T7" fmla="*/ 0 h 149"/>
                <a:gd name="T8" fmla="*/ 0 w 256"/>
                <a:gd name="T9" fmla="*/ 0 h 149"/>
                <a:gd name="T10" fmla="*/ 0 w 256"/>
                <a:gd name="T11" fmla="*/ 0 h 149"/>
                <a:gd name="T12" fmla="*/ 0 w 256"/>
                <a:gd name="T13" fmla="*/ 0 h 149"/>
                <a:gd name="T14" fmla="*/ 0 w 256"/>
                <a:gd name="T15" fmla="*/ 0 h 149"/>
                <a:gd name="T16" fmla="*/ 0 w 256"/>
                <a:gd name="T17" fmla="*/ 0 h 149"/>
                <a:gd name="T18" fmla="*/ 0 w 256"/>
                <a:gd name="T19" fmla="*/ 0 h 149"/>
                <a:gd name="T20" fmla="*/ 0 w 256"/>
                <a:gd name="T21" fmla="*/ 0 h 149"/>
                <a:gd name="T22" fmla="*/ 0 w 256"/>
                <a:gd name="T23" fmla="*/ 0 h 149"/>
                <a:gd name="T24" fmla="*/ 0 w 256"/>
                <a:gd name="T25" fmla="*/ 0 h 149"/>
                <a:gd name="T26" fmla="*/ 0 w 256"/>
                <a:gd name="T27" fmla="*/ 0 h 149"/>
                <a:gd name="T28" fmla="*/ 0 w 256"/>
                <a:gd name="T29" fmla="*/ 0 h 149"/>
                <a:gd name="T30" fmla="*/ 0 w 256"/>
                <a:gd name="T31" fmla="*/ 0 h 149"/>
                <a:gd name="T32" fmla="*/ 0 w 256"/>
                <a:gd name="T33" fmla="*/ 0 h 149"/>
                <a:gd name="T34" fmla="*/ 0 w 256"/>
                <a:gd name="T35" fmla="*/ 0 h 149"/>
                <a:gd name="T36" fmla="*/ 0 w 256"/>
                <a:gd name="T37" fmla="*/ 0 h 149"/>
                <a:gd name="T38" fmla="*/ 0 w 256"/>
                <a:gd name="T39" fmla="*/ 0 h 149"/>
                <a:gd name="T40" fmla="*/ 0 w 256"/>
                <a:gd name="T41" fmla="*/ 0 h 149"/>
                <a:gd name="T42" fmla="*/ 0 w 256"/>
                <a:gd name="T43" fmla="*/ 0 h 149"/>
                <a:gd name="T44" fmla="*/ 0 w 256"/>
                <a:gd name="T45" fmla="*/ 0 h 149"/>
                <a:gd name="T46" fmla="*/ 0 w 256"/>
                <a:gd name="T47" fmla="*/ 0 h 149"/>
                <a:gd name="T48" fmla="*/ 0 w 256"/>
                <a:gd name="T49" fmla="*/ 0 h 149"/>
                <a:gd name="T50" fmla="*/ 0 w 256"/>
                <a:gd name="T51" fmla="*/ 0 h 149"/>
                <a:gd name="T52" fmla="*/ 0 w 256"/>
                <a:gd name="T53" fmla="*/ 0 h 149"/>
                <a:gd name="T54" fmla="*/ 0 w 256"/>
                <a:gd name="T55" fmla="*/ 0 h 149"/>
                <a:gd name="T56" fmla="*/ 0 w 256"/>
                <a:gd name="T57" fmla="*/ 0 h 149"/>
                <a:gd name="T58" fmla="*/ 0 w 256"/>
                <a:gd name="T59" fmla="*/ 0 h 149"/>
                <a:gd name="T60" fmla="*/ 0 w 256"/>
                <a:gd name="T61" fmla="*/ 0 h 149"/>
                <a:gd name="T62" fmla="*/ 0 w 256"/>
                <a:gd name="T63" fmla="*/ 0 h 149"/>
                <a:gd name="T64" fmla="*/ 0 w 256"/>
                <a:gd name="T65" fmla="*/ 0 h 149"/>
                <a:gd name="T66" fmla="*/ 0 w 256"/>
                <a:gd name="T67" fmla="*/ 0 h 149"/>
                <a:gd name="T68" fmla="*/ 0 w 256"/>
                <a:gd name="T69" fmla="*/ 0 h 149"/>
                <a:gd name="T70" fmla="*/ 0 w 256"/>
                <a:gd name="T71" fmla="*/ 0 h 149"/>
                <a:gd name="T72" fmla="*/ 0 w 256"/>
                <a:gd name="T73" fmla="*/ 0 h 149"/>
                <a:gd name="T74" fmla="*/ 0 w 256"/>
                <a:gd name="T75" fmla="*/ 0 h 149"/>
                <a:gd name="T76" fmla="*/ 0 w 256"/>
                <a:gd name="T77" fmla="*/ 0 h 149"/>
                <a:gd name="T78" fmla="*/ 0 w 256"/>
                <a:gd name="T79" fmla="*/ 0 h 149"/>
                <a:gd name="T80" fmla="*/ 0 w 256"/>
                <a:gd name="T81" fmla="*/ 0 h 149"/>
                <a:gd name="T82" fmla="*/ 0 w 256"/>
                <a:gd name="T83" fmla="*/ 0 h 149"/>
                <a:gd name="T84" fmla="*/ 0 w 256"/>
                <a:gd name="T85" fmla="*/ 0 h 149"/>
                <a:gd name="T86" fmla="*/ 0 w 256"/>
                <a:gd name="T87" fmla="*/ 0 h 149"/>
                <a:gd name="T88" fmla="*/ 0 w 256"/>
                <a:gd name="T89" fmla="*/ 0 h 149"/>
                <a:gd name="T90" fmla="*/ 0 w 256"/>
                <a:gd name="T91" fmla="*/ 0 h 149"/>
                <a:gd name="T92" fmla="*/ 0 w 256"/>
                <a:gd name="T93" fmla="*/ 0 h 149"/>
                <a:gd name="T94" fmla="*/ 0 w 256"/>
                <a:gd name="T95" fmla="*/ 0 h 149"/>
                <a:gd name="T96" fmla="*/ 0 w 256"/>
                <a:gd name="T97" fmla="*/ 0 h 149"/>
                <a:gd name="T98" fmla="*/ 0 w 256"/>
                <a:gd name="T99" fmla="*/ 0 h 14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56"/>
                <a:gd name="T151" fmla="*/ 0 h 149"/>
                <a:gd name="T152" fmla="*/ 256 w 256"/>
                <a:gd name="T153" fmla="*/ 149 h 14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56" h="149">
                  <a:moveTo>
                    <a:pt x="249" y="23"/>
                  </a:moveTo>
                  <a:lnTo>
                    <a:pt x="241" y="31"/>
                  </a:lnTo>
                  <a:lnTo>
                    <a:pt x="234" y="38"/>
                  </a:lnTo>
                  <a:lnTo>
                    <a:pt x="226" y="48"/>
                  </a:lnTo>
                  <a:lnTo>
                    <a:pt x="218" y="55"/>
                  </a:lnTo>
                  <a:lnTo>
                    <a:pt x="207" y="65"/>
                  </a:lnTo>
                  <a:lnTo>
                    <a:pt x="198" y="73"/>
                  </a:lnTo>
                  <a:lnTo>
                    <a:pt x="186" y="82"/>
                  </a:lnTo>
                  <a:lnTo>
                    <a:pt x="177" y="90"/>
                  </a:lnTo>
                  <a:lnTo>
                    <a:pt x="163" y="97"/>
                  </a:lnTo>
                  <a:lnTo>
                    <a:pt x="152" y="105"/>
                  </a:lnTo>
                  <a:lnTo>
                    <a:pt x="141" y="111"/>
                  </a:lnTo>
                  <a:lnTo>
                    <a:pt x="131" y="118"/>
                  </a:lnTo>
                  <a:lnTo>
                    <a:pt x="118" y="124"/>
                  </a:lnTo>
                  <a:lnTo>
                    <a:pt x="108" y="130"/>
                  </a:lnTo>
                  <a:lnTo>
                    <a:pt x="99" y="133"/>
                  </a:lnTo>
                  <a:lnTo>
                    <a:pt x="93" y="137"/>
                  </a:lnTo>
                  <a:lnTo>
                    <a:pt x="89" y="137"/>
                  </a:lnTo>
                  <a:lnTo>
                    <a:pt x="84" y="137"/>
                  </a:lnTo>
                  <a:lnTo>
                    <a:pt x="78" y="139"/>
                  </a:lnTo>
                  <a:lnTo>
                    <a:pt x="70" y="141"/>
                  </a:lnTo>
                  <a:lnTo>
                    <a:pt x="59" y="143"/>
                  </a:lnTo>
                  <a:lnTo>
                    <a:pt x="49" y="145"/>
                  </a:lnTo>
                  <a:lnTo>
                    <a:pt x="40" y="145"/>
                  </a:lnTo>
                  <a:lnTo>
                    <a:pt x="30" y="147"/>
                  </a:lnTo>
                  <a:lnTo>
                    <a:pt x="21" y="147"/>
                  </a:lnTo>
                  <a:lnTo>
                    <a:pt x="13" y="149"/>
                  </a:lnTo>
                  <a:lnTo>
                    <a:pt x="6" y="149"/>
                  </a:lnTo>
                  <a:lnTo>
                    <a:pt x="2" y="149"/>
                  </a:lnTo>
                  <a:lnTo>
                    <a:pt x="0" y="147"/>
                  </a:lnTo>
                  <a:lnTo>
                    <a:pt x="2" y="145"/>
                  </a:lnTo>
                  <a:lnTo>
                    <a:pt x="7" y="141"/>
                  </a:lnTo>
                  <a:lnTo>
                    <a:pt x="17" y="137"/>
                  </a:lnTo>
                  <a:lnTo>
                    <a:pt x="19" y="133"/>
                  </a:lnTo>
                  <a:lnTo>
                    <a:pt x="28" y="128"/>
                  </a:lnTo>
                  <a:lnTo>
                    <a:pt x="44" y="116"/>
                  </a:lnTo>
                  <a:lnTo>
                    <a:pt x="63" y="105"/>
                  </a:lnTo>
                  <a:lnTo>
                    <a:pt x="84" y="90"/>
                  </a:lnTo>
                  <a:lnTo>
                    <a:pt x="106" y="74"/>
                  </a:lnTo>
                  <a:lnTo>
                    <a:pt x="131" y="59"/>
                  </a:lnTo>
                  <a:lnTo>
                    <a:pt x="158" y="46"/>
                  </a:lnTo>
                  <a:lnTo>
                    <a:pt x="179" y="31"/>
                  </a:lnTo>
                  <a:lnTo>
                    <a:pt x="201" y="17"/>
                  </a:lnTo>
                  <a:lnTo>
                    <a:pt x="220" y="8"/>
                  </a:lnTo>
                  <a:lnTo>
                    <a:pt x="237" y="4"/>
                  </a:lnTo>
                  <a:lnTo>
                    <a:pt x="249" y="0"/>
                  </a:lnTo>
                  <a:lnTo>
                    <a:pt x="256" y="2"/>
                  </a:lnTo>
                  <a:lnTo>
                    <a:pt x="255" y="10"/>
                  </a:lnTo>
                  <a:lnTo>
                    <a:pt x="249"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79930" name="Freeform 49"/>
            <p:cNvSpPr>
              <a:spLocks/>
            </p:cNvSpPr>
            <p:nvPr/>
          </p:nvSpPr>
          <p:spPr bwMode="auto">
            <a:xfrm>
              <a:off x="1157" y="2710"/>
              <a:ext cx="206" cy="100"/>
            </a:xfrm>
            <a:custGeom>
              <a:avLst/>
              <a:gdLst>
                <a:gd name="T0" fmla="*/ 0 w 422"/>
                <a:gd name="T1" fmla="*/ 0 h 247"/>
                <a:gd name="T2" fmla="*/ 0 w 422"/>
                <a:gd name="T3" fmla="*/ 0 h 247"/>
                <a:gd name="T4" fmla="*/ 0 w 422"/>
                <a:gd name="T5" fmla="*/ 0 h 247"/>
                <a:gd name="T6" fmla="*/ 0 w 422"/>
                <a:gd name="T7" fmla="*/ 0 h 247"/>
                <a:gd name="T8" fmla="*/ 0 w 422"/>
                <a:gd name="T9" fmla="*/ 0 h 247"/>
                <a:gd name="T10" fmla="*/ 0 w 422"/>
                <a:gd name="T11" fmla="*/ 0 h 247"/>
                <a:gd name="T12" fmla="*/ 0 w 422"/>
                <a:gd name="T13" fmla="*/ 0 h 247"/>
                <a:gd name="T14" fmla="*/ 0 w 422"/>
                <a:gd name="T15" fmla="*/ 0 h 247"/>
                <a:gd name="T16" fmla="*/ 0 w 422"/>
                <a:gd name="T17" fmla="*/ 0 h 247"/>
                <a:gd name="T18" fmla="*/ 0 w 422"/>
                <a:gd name="T19" fmla="*/ 0 h 247"/>
                <a:gd name="T20" fmla="*/ 0 w 422"/>
                <a:gd name="T21" fmla="*/ 0 h 247"/>
                <a:gd name="T22" fmla="*/ 0 w 422"/>
                <a:gd name="T23" fmla="*/ 0 h 247"/>
                <a:gd name="T24" fmla="*/ 0 w 422"/>
                <a:gd name="T25" fmla="*/ 0 h 247"/>
                <a:gd name="T26" fmla="*/ 0 w 422"/>
                <a:gd name="T27" fmla="*/ 0 h 247"/>
                <a:gd name="T28" fmla="*/ 0 w 422"/>
                <a:gd name="T29" fmla="*/ 0 h 247"/>
                <a:gd name="T30" fmla="*/ 0 w 422"/>
                <a:gd name="T31" fmla="*/ 0 h 247"/>
                <a:gd name="T32" fmla="*/ 0 w 422"/>
                <a:gd name="T33" fmla="*/ 0 h 247"/>
                <a:gd name="T34" fmla="*/ 0 w 422"/>
                <a:gd name="T35" fmla="*/ 0 h 247"/>
                <a:gd name="T36" fmla="*/ 0 w 422"/>
                <a:gd name="T37" fmla="*/ 0 h 247"/>
                <a:gd name="T38" fmla="*/ 0 w 422"/>
                <a:gd name="T39" fmla="*/ 0 h 247"/>
                <a:gd name="T40" fmla="*/ 0 w 422"/>
                <a:gd name="T41" fmla="*/ 0 h 247"/>
                <a:gd name="T42" fmla="*/ 0 w 422"/>
                <a:gd name="T43" fmla="*/ 0 h 247"/>
                <a:gd name="T44" fmla="*/ 0 w 422"/>
                <a:gd name="T45" fmla="*/ 0 h 247"/>
                <a:gd name="T46" fmla="*/ 0 w 422"/>
                <a:gd name="T47" fmla="*/ 0 h 247"/>
                <a:gd name="T48" fmla="*/ 0 w 422"/>
                <a:gd name="T49" fmla="*/ 0 h 247"/>
                <a:gd name="T50" fmla="*/ 0 w 422"/>
                <a:gd name="T51" fmla="*/ 0 h 247"/>
                <a:gd name="T52" fmla="*/ 0 w 422"/>
                <a:gd name="T53" fmla="*/ 0 h 247"/>
                <a:gd name="T54" fmla="*/ 0 w 422"/>
                <a:gd name="T55" fmla="*/ 0 h 247"/>
                <a:gd name="T56" fmla="*/ 0 w 422"/>
                <a:gd name="T57" fmla="*/ 0 h 247"/>
                <a:gd name="T58" fmla="*/ 0 w 422"/>
                <a:gd name="T59" fmla="*/ 0 h 247"/>
                <a:gd name="T60" fmla="*/ 0 w 422"/>
                <a:gd name="T61" fmla="*/ 0 h 247"/>
                <a:gd name="T62" fmla="*/ 0 w 422"/>
                <a:gd name="T63" fmla="*/ 0 h 247"/>
                <a:gd name="T64" fmla="*/ 0 w 422"/>
                <a:gd name="T65" fmla="*/ 0 h 247"/>
                <a:gd name="T66" fmla="*/ 0 w 422"/>
                <a:gd name="T67" fmla="*/ 0 h 247"/>
                <a:gd name="T68" fmla="*/ 0 w 422"/>
                <a:gd name="T69" fmla="*/ 0 h 247"/>
                <a:gd name="T70" fmla="*/ 0 w 422"/>
                <a:gd name="T71" fmla="*/ 0 h 247"/>
                <a:gd name="T72" fmla="*/ 0 w 422"/>
                <a:gd name="T73" fmla="*/ 0 h 247"/>
                <a:gd name="T74" fmla="*/ 0 w 422"/>
                <a:gd name="T75" fmla="*/ 0 h 247"/>
                <a:gd name="T76" fmla="*/ 0 w 422"/>
                <a:gd name="T77" fmla="*/ 0 h 247"/>
                <a:gd name="T78" fmla="*/ 0 w 422"/>
                <a:gd name="T79" fmla="*/ 0 h 247"/>
                <a:gd name="T80" fmla="*/ 0 w 422"/>
                <a:gd name="T81" fmla="*/ 0 h 24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22"/>
                <a:gd name="T124" fmla="*/ 0 h 247"/>
                <a:gd name="T125" fmla="*/ 422 w 422"/>
                <a:gd name="T126" fmla="*/ 247 h 24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22" h="247">
                  <a:moveTo>
                    <a:pt x="413" y="34"/>
                  </a:moveTo>
                  <a:lnTo>
                    <a:pt x="396" y="45"/>
                  </a:lnTo>
                  <a:lnTo>
                    <a:pt x="382" y="57"/>
                  </a:lnTo>
                  <a:lnTo>
                    <a:pt x="369" y="68"/>
                  </a:lnTo>
                  <a:lnTo>
                    <a:pt x="356" y="79"/>
                  </a:lnTo>
                  <a:lnTo>
                    <a:pt x="342" y="89"/>
                  </a:lnTo>
                  <a:lnTo>
                    <a:pt x="331" y="100"/>
                  </a:lnTo>
                  <a:lnTo>
                    <a:pt x="320" y="112"/>
                  </a:lnTo>
                  <a:lnTo>
                    <a:pt x="308" y="123"/>
                  </a:lnTo>
                  <a:lnTo>
                    <a:pt x="295" y="133"/>
                  </a:lnTo>
                  <a:lnTo>
                    <a:pt x="284" y="144"/>
                  </a:lnTo>
                  <a:lnTo>
                    <a:pt x="272" y="154"/>
                  </a:lnTo>
                  <a:lnTo>
                    <a:pt x="259" y="165"/>
                  </a:lnTo>
                  <a:lnTo>
                    <a:pt x="246" y="174"/>
                  </a:lnTo>
                  <a:lnTo>
                    <a:pt x="230" y="184"/>
                  </a:lnTo>
                  <a:lnTo>
                    <a:pt x="213" y="193"/>
                  </a:lnTo>
                  <a:lnTo>
                    <a:pt x="196" y="205"/>
                  </a:lnTo>
                  <a:lnTo>
                    <a:pt x="185" y="209"/>
                  </a:lnTo>
                  <a:lnTo>
                    <a:pt x="171" y="212"/>
                  </a:lnTo>
                  <a:lnTo>
                    <a:pt x="160" y="216"/>
                  </a:lnTo>
                  <a:lnTo>
                    <a:pt x="150" y="220"/>
                  </a:lnTo>
                  <a:lnTo>
                    <a:pt x="137" y="222"/>
                  </a:lnTo>
                  <a:lnTo>
                    <a:pt x="128" y="224"/>
                  </a:lnTo>
                  <a:lnTo>
                    <a:pt x="118" y="226"/>
                  </a:lnTo>
                  <a:lnTo>
                    <a:pt x="109" y="228"/>
                  </a:lnTo>
                  <a:lnTo>
                    <a:pt x="97" y="230"/>
                  </a:lnTo>
                  <a:lnTo>
                    <a:pt x="86" y="231"/>
                  </a:lnTo>
                  <a:lnTo>
                    <a:pt x="76" y="233"/>
                  </a:lnTo>
                  <a:lnTo>
                    <a:pt x="67" y="235"/>
                  </a:lnTo>
                  <a:lnTo>
                    <a:pt x="55" y="237"/>
                  </a:lnTo>
                  <a:lnTo>
                    <a:pt x="42" y="241"/>
                  </a:lnTo>
                  <a:lnTo>
                    <a:pt x="31" y="243"/>
                  </a:lnTo>
                  <a:lnTo>
                    <a:pt x="21" y="247"/>
                  </a:lnTo>
                  <a:lnTo>
                    <a:pt x="12" y="247"/>
                  </a:lnTo>
                  <a:lnTo>
                    <a:pt x="6" y="243"/>
                  </a:lnTo>
                  <a:lnTo>
                    <a:pt x="2" y="239"/>
                  </a:lnTo>
                  <a:lnTo>
                    <a:pt x="0" y="235"/>
                  </a:lnTo>
                  <a:lnTo>
                    <a:pt x="0" y="228"/>
                  </a:lnTo>
                  <a:lnTo>
                    <a:pt x="2" y="224"/>
                  </a:lnTo>
                  <a:lnTo>
                    <a:pt x="6" y="218"/>
                  </a:lnTo>
                  <a:lnTo>
                    <a:pt x="16" y="216"/>
                  </a:lnTo>
                  <a:lnTo>
                    <a:pt x="27" y="212"/>
                  </a:lnTo>
                  <a:lnTo>
                    <a:pt x="36" y="209"/>
                  </a:lnTo>
                  <a:lnTo>
                    <a:pt x="46" y="207"/>
                  </a:lnTo>
                  <a:lnTo>
                    <a:pt x="57" y="203"/>
                  </a:lnTo>
                  <a:lnTo>
                    <a:pt x="67" y="199"/>
                  </a:lnTo>
                  <a:lnTo>
                    <a:pt x="76" y="197"/>
                  </a:lnTo>
                  <a:lnTo>
                    <a:pt x="86" y="193"/>
                  </a:lnTo>
                  <a:lnTo>
                    <a:pt x="95" y="190"/>
                  </a:lnTo>
                  <a:lnTo>
                    <a:pt x="103" y="186"/>
                  </a:lnTo>
                  <a:lnTo>
                    <a:pt x="114" y="182"/>
                  </a:lnTo>
                  <a:lnTo>
                    <a:pt x="124" y="180"/>
                  </a:lnTo>
                  <a:lnTo>
                    <a:pt x="133" y="176"/>
                  </a:lnTo>
                  <a:lnTo>
                    <a:pt x="143" y="173"/>
                  </a:lnTo>
                  <a:lnTo>
                    <a:pt x="152" y="167"/>
                  </a:lnTo>
                  <a:lnTo>
                    <a:pt x="162" y="163"/>
                  </a:lnTo>
                  <a:lnTo>
                    <a:pt x="175" y="159"/>
                  </a:lnTo>
                  <a:lnTo>
                    <a:pt x="190" y="150"/>
                  </a:lnTo>
                  <a:lnTo>
                    <a:pt x="208" y="140"/>
                  </a:lnTo>
                  <a:lnTo>
                    <a:pt x="221" y="131"/>
                  </a:lnTo>
                  <a:lnTo>
                    <a:pt x="236" y="121"/>
                  </a:lnTo>
                  <a:lnTo>
                    <a:pt x="249" y="112"/>
                  </a:lnTo>
                  <a:lnTo>
                    <a:pt x="261" y="102"/>
                  </a:lnTo>
                  <a:lnTo>
                    <a:pt x="274" y="93"/>
                  </a:lnTo>
                  <a:lnTo>
                    <a:pt x="287" y="85"/>
                  </a:lnTo>
                  <a:lnTo>
                    <a:pt x="299" y="74"/>
                  </a:lnTo>
                  <a:lnTo>
                    <a:pt x="310" y="64"/>
                  </a:lnTo>
                  <a:lnTo>
                    <a:pt x="323" y="53"/>
                  </a:lnTo>
                  <a:lnTo>
                    <a:pt x="337" y="43"/>
                  </a:lnTo>
                  <a:lnTo>
                    <a:pt x="348" y="34"/>
                  </a:lnTo>
                  <a:lnTo>
                    <a:pt x="363" y="24"/>
                  </a:lnTo>
                  <a:lnTo>
                    <a:pt x="377" y="13"/>
                  </a:lnTo>
                  <a:lnTo>
                    <a:pt x="392" y="3"/>
                  </a:lnTo>
                  <a:lnTo>
                    <a:pt x="399" y="0"/>
                  </a:lnTo>
                  <a:lnTo>
                    <a:pt x="407" y="0"/>
                  </a:lnTo>
                  <a:lnTo>
                    <a:pt x="413" y="1"/>
                  </a:lnTo>
                  <a:lnTo>
                    <a:pt x="419" y="7"/>
                  </a:lnTo>
                  <a:lnTo>
                    <a:pt x="420" y="13"/>
                  </a:lnTo>
                  <a:lnTo>
                    <a:pt x="422" y="21"/>
                  </a:lnTo>
                  <a:lnTo>
                    <a:pt x="419" y="26"/>
                  </a:lnTo>
                  <a:lnTo>
                    <a:pt x="413"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grpSp>
      <p:sp>
        <p:nvSpPr>
          <p:cNvPr id="111626" name="Rectangle 50"/>
          <p:cNvSpPr>
            <a:spLocks noChangeArrowheads="1"/>
          </p:cNvSpPr>
          <p:nvPr/>
        </p:nvSpPr>
        <p:spPr bwMode="auto">
          <a:xfrm>
            <a:off x="1235075" y="3406775"/>
            <a:ext cx="11207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spcBef>
                <a:spcPct val="0"/>
              </a:spcBef>
              <a:buFontTx/>
              <a:buNone/>
              <a:defRPr/>
            </a:pPr>
            <a:r>
              <a:rPr lang="es-ES_tradnl" altLang="es-MX" sz="2400" b="1" smtClean="0">
                <a:latin typeface="+mn-lt"/>
              </a:rPr>
              <a:t>Política</a:t>
            </a:r>
          </a:p>
        </p:txBody>
      </p:sp>
      <p:sp>
        <p:nvSpPr>
          <p:cNvPr id="111627" name="Rectangle 51"/>
          <p:cNvSpPr>
            <a:spLocks noChangeArrowheads="1"/>
          </p:cNvSpPr>
          <p:nvPr/>
        </p:nvSpPr>
        <p:spPr bwMode="auto">
          <a:xfrm>
            <a:off x="2978150" y="2430463"/>
            <a:ext cx="23685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spcBef>
                <a:spcPct val="0"/>
              </a:spcBef>
              <a:buFontTx/>
              <a:buNone/>
              <a:defRPr/>
            </a:pPr>
            <a:r>
              <a:rPr lang="es-ES_tradnl" altLang="es-MX" sz="2400" b="1" smtClean="0">
                <a:latin typeface="+mn-lt"/>
              </a:rPr>
              <a:t>Acción correctiva</a:t>
            </a:r>
          </a:p>
        </p:txBody>
      </p:sp>
      <p:sp>
        <p:nvSpPr>
          <p:cNvPr id="111628" name="Rectangle 52"/>
          <p:cNvSpPr>
            <a:spLocks noChangeArrowheads="1"/>
          </p:cNvSpPr>
          <p:nvPr/>
        </p:nvSpPr>
        <p:spPr bwMode="auto">
          <a:xfrm>
            <a:off x="1362075" y="2430463"/>
            <a:ext cx="15049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spcBef>
                <a:spcPct val="0"/>
              </a:spcBef>
              <a:buFontTx/>
              <a:buNone/>
              <a:defRPr/>
            </a:pPr>
            <a:r>
              <a:rPr lang="es-ES_tradnl" altLang="es-MX" sz="2400" b="1" smtClean="0">
                <a:latin typeface="+mn-lt"/>
              </a:rPr>
              <a:t>Auditorías</a:t>
            </a:r>
          </a:p>
        </p:txBody>
      </p:sp>
      <p:sp>
        <p:nvSpPr>
          <p:cNvPr id="111629" name="Rectangle 53"/>
          <p:cNvSpPr>
            <a:spLocks noChangeArrowheads="1"/>
          </p:cNvSpPr>
          <p:nvPr/>
        </p:nvSpPr>
        <p:spPr bwMode="auto">
          <a:xfrm>
            <a:off x="1087438" y="2922588"/>
            <a:ext cx="14049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spcBef>
                <a:spcPct val="0"/>
              </a:spcBef>
              <a:buFontTx/>
              <a:buNone/>
              <a:defRPr/>
            </a:pPr>
            <a:r>
              <a:rPr lang="es-ES_tradnl" altLang="es-MX" sz="2400" b="1" smtClean="0">
                <a:latin typeface="+mn-lt"/>
              </a:rPr>
              <a:t>Objetivos</a:t>
            </a:r>
          </a:p>
        </p:txBody>
      </p:sp>
      <p:sp>
        <p:nvSpPr>
          <p:cNvPr id="111630" name="Rectangle 54"/>
          <p:cNvSpPr>
            <a:spLocks noChangeArrowheads="1"/>
          </p:cNvSpPr>
          <p:nvPr/>
        </p:nvSpPr>
        <p:spPr bwMode="auto">
          <a:xfrm>
            <a:off x="3346450" y="2922588"/>
            <a:ext cx="24638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spcBef>
                <a:spcPct val="0"/>
              </a:spcBef>
              <a:buFontTx/>
              <a:buNone/>
              <a:defRPr/>
            </a:pPr>
            <a:r>
              <a:rPr lang="es-ES_tradnl" altLang="es-MX" sz="2400" b="1" smtClean="0">
                <a:latin typeface="+mn-lt"/>
              </a:rPr>
              <a:t>Acción preventiva</a:t>
            </a:r>
          </a:p>
        </p:txBody>
      </p:sp>
      <p:sp>
        <p:nvSpPr>
          <p:cNvPr id="111631" name="Rectangle 56"/>
          <p:cNvSpPr>
            <a:spLocks noChangeArrowheads="1"/>
          </p:cNvSpPr>
          <p:nvPr/>
        </p:nvSpPr>
        <p:spPr bwMode="auto">
          <a:xfrm>
            <a:off x="3811588" y="3355975"/>
            <a:ext cx="23558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spcBef>
                <a:spcPct val="0"/>
              </a:spcBef>
              <a:buFontTx/>
              <a:buNone/>
              <a:defRPr/>
            </a:pPr>
            <a:r>
              <a:rPr lang="es-ES_tradnl" altLang="es-MX" sz="2400" b="1" smtClean="0">
                <a:latin typeface="+mn-lt"/>
              </a:rPr>
              <a:t>Análisis de Datos</a:t>
            </a:r>
          </a:p>
        </p:txBody>
      </p:sp>
      <p:sp>
        <p:nvSpPr>
          <p:cNvPr id="111632" name="Text Box 57"/>
          <p:cNvSpPr txBox="1">
            <a:spLocks noChangeArrowheads="1"/>
          </p:cNvSpPr>
          <p:nvPr/>
        </p:nvSpPr>
        <p:spPr bwMode="auto">
          <a:xfrm>
            <a:off x="3084513" y="1612900"/>
            <a:ext cx="41005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spcBef>
                <a:spcPct val="50000"/>
              </a:spcBef>
              <a:buFontTx/>
              <a:buNone/>
              <a:defRPr/>
            </a:pPr>
            <a:r>
              <a:rPr lang="es-MX" altLang="es-MX" sz="2400" b="1" dirty="0" smtClean="0">
                <a:latin typeface="+mn-lt"/>
              </a:rPr>
              <a:t>8.5.1  Mejora Continua</a:t>
            </a:r>
            <a:endParaRPr lang="es-ES" altLang="es-MX" sz="2400" b="1" dirty="0" smtClean="0">
              <a:latin typeface="+mn-lt"/>
            </a:endParaRPr>
          </a:p>
        </p:txBody>
      </p:sp>
      <p:sp>
        <p:nvSpPr>
          <p:cNvPr id="2" name="1 CuadroTexto"/>
          <p:cNvSpPr txBox="1"/>
          <p:nvPr/>
        </p:nvSpPr>
        <p:spPr>
          <a:xfrm>
            <a:off x="3138488" y="1065213"/>
            <a:ext cx="2676525" cy="584200"/>
          </a:xfrm>
          <a:prstGeom prst="rect">
            <a:avLst/>
          </a:prstGeom>
          <a:noFill/>
        </p:spPr>
        <p:txBody>
          <a:bodyPr wrap="none">
            <a:spAutoFit/>
          </a:bodyPr>
          <a:lstStyle/>
          <a:p>
            <a:pPr>
              <a:defRPr/>
            </a:pPr>
            <a:r>
              <a:rPr lang="es-MX" sz="3200" b="1" dirty="0">
                <a:solidFill>
                  <a:schemeClr val="accent2">
                    <a:lumMod val="75000"/>
                  </a:schemeClr>
                </a:solidFill>
                <a:latin typeface="+mn-lt"/>
              </a:rPr>
              <a:t>8.5.-   MEJORA</a:t>
            </a:r>
          </a:p>
        </p:txBody>
      </p:sp>
    </p:spTree>
    <p:extLst>
      <p:ext uri="{BB962C8B-B14F-4D97-AF65-F5344CB8AC3E}">
        <p14:creationId xmlns:p14="http://schemas.microsoft.com/office/powerpoint/2010/main" val="3588279343"/>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898" name="Imagen 3"/>
          <p:cNvPicPr>
            <a:picLocks noChangeAspect="1"/>
          </p:cNvPicPr>
          <p:nvPr/>
        </p:nvPicPr>
        <p:blipFill>
          <a:blip r:embed="rId2" cstate="print">
            <a:extLst>
              <a:ext uri="{28A0092B-C50C-407E-A947-70E740481C1C}">
                <a14:useLocalDpi xmlns:a14="http://schemas.microsoft.com/office/drawing/2010/main" val="0"/>
              </a:ext>
            </a:extLst>
          </a:blip>
          <a:srcRect b="2940"/>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0899" name="Group 15"/>
          <p:cNvGrpSpPr>
            <a:grpSpLocks/>
          </p:cNvGrpSpPr>
          <p:nvPr/>
        </p:nvGrpSpPr>
        <p:grpSpPr bwMode="auto">
          <a:xfrm>
            <a:off x="510381" y="1484784"/>
            <a:ext cx="8123237" cy="4392488"/>
            <a:chOff x="0" y="528"/>
            <a:chExt cx="5616" cy="3120"/>
          </a:xfrm>
        </p:grpSpPr>
        <p:sp>
          <p:nvSpPr>
            <p:cNvPr id="80901" name="Oval 2"/>
            <p:cNvSpPr>
              <a:spLocks noChangeArrowheads="1"/>
            </p:cNvSpPr>
            <p:nvPr/>
          </p:nvSpPr>
          <p:spPr bwMode="auto">
            <a:xfrm>
              <a:off x="1728" y="1296"/>
              <a:ext cx="2208" cy="2112"/>
            </a:xfrm>
            <a:prstGeom prst="ellipse">
              <a:avLst/>
            </a:prstGeom>
            <a:solidFill>
              <a:srgbClr val="FF7C8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eaLnBrk="1" hangingPunct="1">
                <a:spcBef>
                  <a:spcPct val="0"/>
                </a:spcBef>
                <a:buFontTx/>
                <a:buNone/>
              </a:pPr>
              <a:endParaRPr lang="es-ES_tradnl" altLang="es-MX" sz="2200">
                <a:latin typeface="Arial" panose="020B0604020202020204" pitchFamily="34" charset="0"/>
              </a:endParaRPr>
            </a:p>
          </p:txBody>
        </p:sp>
        <p:sp>
          <p:nvSpPr>
            <p:cNvPr id="112646" name="Text Box 4"/>
            <p:cNvSpPr txBox="1">
              <a:spLocks noChangeArrowheads="1"/>
            </p:cNvSpPr>
            <p:nvPr/>
          </p:nvSpPr>
          <p:spPr bwMode="auto">
            <a:xfrm>
              <a:off x="1200" y="528"/>
              <a:ext cx="3218" cy="3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spcBef>
                  <a:spcPct val="50000"/>
                </a:spcBef>
                <a:buFontTx/>
                <a:buNone/>
                <a:defRPr/>
              </a:pPr>
              <a:r>
                <a:rPr lang="es-MX" altLang="es-MX" sz="2800" b="1" dirty="0" smtClean="0">
                  <a:latin typeface="+mn-lt"/>
                </a:rPr>
                <a:t>8.5.2  Acción Correctiva</a:t>
              </a:r>
              <a:endParaRPr lang="es-ES" altLang="es-MX" sz="2800" b="1" dirty="0" smtClean="0">
                <a:latin typeface="+mn-lt"/>
              </a:endParaRPr>
            </a:p>
          </p:txBody>
        </p:sp>
        <p:sp>
          <p:nvSpPr>
            <p:cNvPr id="80903" name="Freeform 5"/>
            <p:cNvSpPr>
              <a:spLocks/>
            </p:cNvSpPr>
            <p:nvPr/>
          </p:nvSpPr>
          <p:spPr bwMode="auto">
            <a:xfrm>
              <a:off x="1488" y="2093"/>
              <a:ext cx="1003" cy="1435"/>
            </a:xfrm>
            <a:custGeom>
              <a:avLst/>
              <a:gdLst>
                <a:gd name="T0" fmla="*/ 2147483647 w 1003"/>
                <a:gd name="T1" fmla="*/ 2147483647 h 1435"/>
                <a:gd name="T2" fmla="*/ 2147483647 w 1003"/>
                <a:gd name="T3" fmla="*/ 2147483647 h 1435"/>
                <a:gd name="T4" fmla="*/ 2147483647 w 1003"/>
                <a:gd name="T5" fmla="*/ 2147483647 h 1435"/>
                <a:gd name="T6" fmla="*/ 2147483647 w 1003"/>
                <a:gd name="T7" fmla="*/ 2147483647 h 1435"/>
                <a:gd name="T8" fmla="*/ 2147483647 w 1003"/>
                <a:gd name="T9" fmla="*/ 2147483647 h 1435"/>
                <a:gd name="T10" fmla="*/ 2116932193 w 1003"/>
                <a:gd name="T11" fmla="*/ 2147483647 h 1435"/>
                <a:gd name="T12" fmla="*/ 2026206562 w 1003"/>
                <a:gd name="T13" fmla="*/ 2147483647 h 1435"/>
                <a:gd name="T14" fmla="*/ 1943042193 w 1003"/>
                <a:gd name="T15" fmla="*/ 2147483647 h 1435"/>
                <a:gd name="T16" fmla="*/ 1874997176 w 1003"/>
                <a:gd name="T17" fmla="*/ 2147483647 h 1435"/>
                <a:gd name="T18" fmla="*/ 1796873121 w 1003"/>
                <a:gd name="T19" fmla="*/ 2147483647 h 1435"/>
                <a:gd name="T20" fmla="*/ 1718747478 w 1003"/>
                <a:gd name="T21" fmla="*/ 2147483647 h 1435"/>
                <a:gd name="T22" fmla="*/ 1660784277 w 1003"/>
                <a:gd name="T23" fmla="*/ 2147483647 h 1435"/>
                <a:gd name="T24" fmla="*/ 1575098958 w 1003"/>
                <a:gd name="T25" fmla="*/ 2147483647 h 1435"/>
                <a:gd name="T26" fmla="*/ 1474292701 w 1003"/>
                <a:gd name="T27" fmla="*/ 2147483647 h 1435"/>
                <a:gd name="T28" fmla="*/ 1378526757 w 1003"/>
                <a:gd name="T29" fmla="*/ 2147483647 h 1435"/>
                <a:gd name="T30" fmla="*/ 1292841438 w 1003"/>
                <a:gd name="T31" fmla="*/ 2147483647 h 1435"/>
                <a:gd name="T32" fmla="*/ 1214715795 w 1003"/>
                <a:gd name="T33" fmla="*/ 2147483647 h 1435"/>
                <a:gd name="T34" fmla="*/ 1126511114 w 1003"/>
                <a:gd name="T35" fmla="*/ 2096769620 h 1435"/>
                <a:gd name="T36" fmla="*/ 1048385471 w 1003"/>
                <a:gd name="T37" fmla="*/ 1973281239 h 1435"/>
                <a:gd name="T38" fmla="*/ 975301728 w 1003"/>
                <a:gd name="T39" fmla="*/ 1839713826 h 1435"/>
                <a:gd name="T40" fmla="*/ 917337337 w 1003"/>
                <a:gd name="T41" fmla="*/ 1716225446 h 1435"/>
                <a:gd name="T42" fmla="*/ 864414845 w 1003"/>
                <a:gd name="T43" fmla="*/ 1595257616 h 1435"/>
                <a:gd name="T44" fmla="*/ 819051831 w 1003"/>
                <a:gd name="T45" fmla="*/ 1469249874 h 1435"/>
                <a:gd name="T46" fmla="*/ 778729328 w 1003"/>
                <a:gd name="T47" fmla="*/ 1340722771 h 1435"/>
                <a:gd name="T48" fmla="*/ 740926188 w 1003"/>
                <a:gd name="T49" fmla="*/ 1197073152 h 1435"/>
                <a:gd name="T50" fmla="*/ 713205261 w 1003"/>
                <a:gd name="T51" fmla="*/ 1048384810 h 1435"/>
                <a:gd name="T52" fmla="*/ 693044010 w 1003"/>
                <a:gd name="T53" fmla="*/ 902215829 h 1435"/>
                <a:gd name="T54" fmla="*/ 685482747 w 1003"/>
                <a:gd name="T55" fmla="*/ 743445082 h 1435"/>
                <a:gd name="T56" fmla="*/ 685482747 w 1003"/>
                <a:gd name="T57" fmla="*/ 589716431 h 1435"/>
                <a:gd name="T58" fmla="*/ 448588043 w 1003"/>
                <a:gd name="T59" fmla="*/ 0 h 1435"/>
                <a:gd name="T60" fmla="*/ 171370687 w 1003"/>
                <a:gd name="T61" fmla="*/ 589716431 h 1435"/>
                <a:gd name="T62" fmla="*/ 173891637 w 1003"/>
                <a:gd name="T63" fmla="*/ 768646631 h 1435"/>
                <a:gd name="T64" fmla="*/ 186491625 w 1003"/>
                <a:gd name="T65" fmla="*/ 934977049 h 1435"/>
                <a:gd name="T66" fmla="*/ 201612564 w 1003"/>
                <a:gd name="T67" fmla="*/ 1083666978 h 1435"/>
                <a:gd name="T68" fmla="*/ 226814178 w 1003"/>
                <a:gd name="T69" fmla="*/ 1229835958 h 1435"/>
                <a:gd name="T70" fmla="*/ 254536692 w 1003"/>
                <a:gd name="T71" fmla="*/ 1368443681 h 1435"/>
                <a:gd name="T72" fmla="*/ 294859195 w 1003"/>
                <a:gd name="T73" fmla="*/ 1527214230 h 1435"/>
                <a:gd name="T74" fmla="*/ 340222011 w 1003"/>
                <a:gd name="T75" fmla="*/ 1663302591 h 1435"/>
                <a:gd name="T76" fmla="*/ 395665452 w 1003"/>
                <a:gd name="T77" fmla="*/ 1814512278 h 1435"/>
                <a:gd name="T78" fmla="*/ 453628355 w 1003"/>
                <a:gd name="T79" fmla="*/ 1945560330 h 1435"/>
                <a:gd name="T80" fmla="*/ 524192735 w 1003"/>
                <a:gd name="T81" fmla="*/ 2089208362 h 1435"/>
                <a:gd name="T82" fmla="*/ 594757115 w 1003"/>
                <a:gd name="T83" fmla="*/ 2147483647 h 1435"/>
                <a:gd name="T84" fmla="*/ 665321495 w 1003"/>
                <a:gd name="T85" fmla="*/ 2147483647 h 1435"/>
                <a:gd name="T86" fmla="*/ 748487451 w 1003"/>
                <a:gd name="T87" fmla="*/ 2147483647 h 1435"/>
                <a:gd name="T88" fmla="*/ 839213281 w 1003"/>
                <a:gd name="T89" fmla="*/ 2147483647 h 1435"/>
                <a:gd name="T90" fmla="*/ 929938913 w 1003"/>
                <a:gd name="T91" fmla="*/ 2147483647 h 1435"/>
                <a:gd name="T92" fmla="*/ 1013103281 w 1003"/>
                <a:gd name="T93" fmla="*/ 2147483647 h 1435"/>
                <a:gd name="T94" fmla="*/ 1123990164 w 1003"/>
                <a:gd name="T95" fmla="*/ 2147483647 h 1435"/>
                <a:gd name="T96" fmla="*/ 1219756108 w 1003"/>
                <a:gd name="T97" fmla="*/ 2147483647 h 1435"/>
                <a:gd name="T98" fmla="*/ 1330642991 w 1003"/>
                <a:gd name="T99" fmla="*/ 2147483647 h 1435"/>
                <a:gd name="T100" fmla="*/ 1441529874 w 1003"/>
                <a:gd name="T101" fmla="*/ 2147483647 h 1435"/>
                <a:gd name="T102" fmla="*/ 1549897394 w 1003"/>
                <a:gd name="T103" fmla="*/ 2147483647 h 1435"/>
                <a:gd name="T104" fmla="*/ 1638102075 w 1003"/>
                <a:gd name="T105" fmla="*/ 2147483647 h 1435"/>
                <a:gd name="T106" fmla="*/ 1698586226 w 1003"/>
                <a:gd name="T107" fmla="*/ 2147483647 h 1435"/>
                <a:gd name="T108" fmla="*/ 1756550618 w 1003"/>
                <a:gd name="T109" fmla="*/ 2147483647 h 1435"/>
                <a:gd name="T110" fmla="*/ 1832155311 w 1003"/>
                <a:gd name="T111" fmla="*/ 2147483647 h 1435"/>
                <a:gd name="T112" fmla="*/ 1895158428 w 1003"/>
                <a:gd name="T113" fmla="*/ 2147483647 h 1435"/>
                <a:gd name="T114" fmla="*/ 1968243758 w 1003"/>
                <a:gd name="T115" fmla="*/ 2147483647 h 1435"/>
                <a:gd name="T116" fmla="*/ 2046367813 w 1003"/>
                <a:gd name="T117" fmla="*/ 2147483647 h 1435"/>
                <a:gd name="T118" fmla="*/ 2111891880 w 1003"/>
                <a:gd name="T119" fmla="*/ 2147483647 h 1435"/>
                <a:gd name="T120" fmla="*/ 2147483647 w 1003"/>
                <a:gd name="T121" fmla="*/ 2147483647 h 1435"/>
                <a:gd name="T122" fmla="*/ 2147483647 w 1003"/>
                <a:gd name="T123" fmla="*/ 2147483647 h 143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03"/>
                <a:gd name="T187" fmla="*/ 0 h 1435"/>
                <a:gd name="T188" fmla="*/ 1003 w 1003"/>
                <a:gd name="T189" fmla="*/ 1435 h 143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03" h="1435">
                  <a:moveTo>
                    <a:pt x="907" y="1430"/>
                  </a:moveTo>
                  <a:lnTo>
                    <a:pt x="929" y="1435"/>
                  </a:lnTo>
                  <a:lnTo>
                    <a:pt x="1003" y="1245"/>
                  </a:lnTo>
                  <a:lnTo>
                    <a:pt x="982" y="1236"/>
                  </a:lnTo>
                  <a:lnTo>
                    <a:pt x="966" y="1231"/>
                  </a:lnTo>
                  <a:lnTo>
                    <a:pt x="950" y="1225"/>
                  </a:lnTo>
                  <a:lnTo>
                    <a:pt x="929" y="1217"/>
                  </a:lnTo>
                  <a:lnTo>
                    <a:pt x="910" y="1210"/>
                  </a:lnTo>
                  <a:lnTo>
                    <a:pt x="891" y="1202"/>
                  </a:lnTo>
                  <a:lnTo>
                    <a:pt x="876" y="1195"/>
                  </a:lnTo>
                  <a:lnTo>
                    <a:pt x="856" y="1186"/>
                  </a:lnTo>
                  <a:lnTo>
                    <a:pt x="840" y="1179"/>
                  </a:lnTo>
                  <a:lnTo>
                    <a:pt x="822" y="1169"/>
                  </a:lnTo>
                  <a:lnTo>
                    <a:pt x="804" y="1160"/>
                  </a:lnTo>
                  <a:lnTo>
                    <a:pt x="787" y="1149"/>
                  </a:lnTo>
                  <a:lnTo>
                    <a:pt x="771" y="1139"/>
                  </a:lnTo>
                  <a:lnTo>
                    <a:pt x="757" y="1130"/>
                  </a:lnTo>
                  <a:lnTo>
                    <a:pt x="744" y="1122"/>
                  </a:lnTo>
                  <a:lnTo>
                    <a:pt x="728" y="1112"/>
                  </a:lnTo>
                  <a:lnTo>
                    <a:pt x="713" y="1100"/>
                  </a:lnTo>
                  <a:lnTo>
                    <a:pt x="697" y="1089"/>
                  </a:lnTo>
                  <a:lnTo>
                    <a:pt x="682" y="1078"/>
                  </a:lnTo>
                  <a:lnTo>
                    <a:pt x="671" y="1070"/>
                  </a:lnTo>
                  <a:lnTo>
                    <a:pt x="659" y="1061"/>
                  </a:lnTo>
                  <a:lnTo>
                    <a:pt x="641" y="1047"/>
                  </a:lnTo>
                  <a:lnTo>
                    <a:pt x="625" y="1032"/>
                  </a:lnTo>
                  <a:lnTo>
                    <a:pt x="604" y="1015"/>
                  </a:lnTo>
                  <a:lnTo>
                    <a:pt x="585" y="997"/>
                  </a:lnTo>
                  <a:lnTo>
                    <a:pt x="565" y="978"/>
                  </a:lnTo>
                  <a:lnTo>
                    <a:pt x="547" y="960"/>
                  </a:lnTo>
                  <a:lnTo>
                    <a:pt x="528" y="937"/>
                  </a:lnTo>
                  <a:lnTo>
                    <a:pt x="513" y="920"/>
                  </a:lnTo>
                  <a:lnTo>
                    <a:pt x="498" y="901"/>
                  </a:lnTo>
                  <a:lnTo>
                    <a:pt x="482" y="880"/>
                  </a:lnTo>
                  <a:lnTo>
                    <a:pt x="465" y="856"/>
                  </a:lnTo>
                  <a:lnTo>
                    <a:pt x="447" y="832"/>
                  </a:lnTo>
                  <a:lnTo>
                    <a:pt x="432" y="809"/>
                  </a:lnTo>
                  <a:lnTo>
                    <a:pt x="416" y="783"/>
                  </a:lnTo>
                  <a:lnTo>
                    <a:pt x="400" y="756"/>
                  </a:lnTo>
                  <a:lnTo>
                    <a:pt x="387" y="730"/>
                  </a:lnTo>
                  <a:lnTo>
                    <a:pt x="375" y="705"/>
                  </a:lnTo>
                  <a:lnTo>
                    <a:pt x="364" y="681"/>
                  </a:lnTo>
                  <a:lnTo>
                    <a:pt x="354" y="659"/>
                  </a:lnTo>
                  <a:lnTo>
                    <a:pt x="343" y="633"/>
                  </a:lnTo>
                  <a:lnTo>
                    <a:pt x="334" y="608"/>
                  </a:lnTo>
                  <a:lnTo>
                    <a:pt x="325" y="583"/>
                  </a:lnTo>
                  <a:lnTo>
                    <a:pt x="316" y="555"/>
                  </a:lnTo>
                  <a:lnTo>
                    <a:pt x="309" y="532"/>
                  </a:lnTo>
                  <a:lnTo>
                    <a:pt x="302" y="503"/>
                  </a:lnTo>
                  <a:lnTo>
                    <a:pt x="294" y="475"/>
                  </a:lnTo>
                  <a:lnTo>
                    <a:pt x="288" y="446"/>
                  </a:lnTo>
                  <a:lnTo>
                    <a:pt x="283" y="416"/>
                  </a:lnTo>
                  <a:lnTo>
                    <a:pt x="278" y="385"/>
                  </a:lnTo>
                  <a:lnTo>
                    <a:pt x="275" y="358"/>
                  </a:lnTo>
                  <a:lnTo>
                    <a:pt x="273" y="329"/>
                  </a:lnTo>
                  <a:lnTo>
                    <a:pt x="272" y="295"/>
                  </a:lnTo>
                  <a:lnTo>
                    <a:pt x="272" y="268"/>
                  </a:lnTo>
                  <a:lnTo>
                    <a:pt x="272" y="234"/>
                  </a:lnTo>
                  <a:lnTo>
                    <a:pt x="343" y="234"/>
                  </a:lnTo>
                  <a:lnTo>
                    <a:pt x="178" y="0"/>
                  </a:lnTo>
                  <a:lnTo>
                    <a:pt x="0" y="234"/>
                  </a:lnTo>
                  <a:lnTo>
                    <a:pt x="68" y="234"/>
                  </a:lnTo>
                  <a:lnTo>
                    <a:pt x="68" y="272"/>
                  </a:lnTo>
                  <a:lnTo>
                    <a:pt x="69" y="305"/>
                  </a:lnTo>
                  <a:lnTo>
                    <a:pt x="71" y="340"/>
                  </a:lnTo>
                  <a:lnTo>
                    <a:pt x="74" y="371"/>
                  </a:lnTo>
                  <a:lnTo>
                    <a:pt x="76" y="401"/>
                  </a:lnTo>
                  <a:lnTo>
                    <a:pt x="80" y="430"/>
                  </a:lnTo>
                  <a:lnTo>
                    <a:pt x="85" y="461"/>
                  </a:lnTo>
                  <a:lnTo>
                    <a:pt x="90" y="488"/>
                  </a:lnTo>
                  <a:lnTo>
                    <a:pt x="95" y="514"/>
                  </a:lnTo>
                  <a:lnTo>
                    <a:pt x="101" y="543"/>
                  </a:lnTo>
                  <a:lnTo>
                    <a:pt x="110" y="579"/>
                  </a:lnTo>
                  <a:lnTo>
                    <a:pt x="117" y="606"/>
                  </a:lnTo>
                  <a:lnTo>
                    <a:pt x="126" y="634"/>
                  </a:lnTo>
                  <a:lnTo>
                    <a:pt x="135" y="660"/>
                  </a:lnTo>
                  <a:lnTo>
                    <a:pt x="146" y="691"/>
                  </a:lnTo>
                  <a:lnTo>
                    <a:pt x="157" y="720"/>
                  </a:lnTo>
                  <a:lnTo>
                    <a:pt x="168" y="746"/>
                  </a:lnTo>
                  <a:lnTo>
                    <a:pt x="180" y="772"/>
                  </a:lnTo>
                  <a:lnTo>
                    <a:pt x="195" y="802"/>
                  </a:lnTo>
                  <a:lnTo>
                    <a:pt x="208" y="829"/>
                  </a:lnTo>
                  <a:lnTo>
                    <a:pt x="222" y="855"/>
                  </a:lnTo>
                  <a:lnTo>
                    <a:pt x="236" y="880"/>
                  </a:lnTo>
                  <a:lnTo>
                    <a:pt x="249" y="904"/>
                  </a:lnTo>
                  <a:lnTo>
                    <a:pt x="264" y="927"/>
                  </a:lnTo>
                  <a:lnTo>
                    <a:pt x="279" y="950"/>
                  </a:lnTo>
                  <a:lnTo>
                    <a:pt x="297" y="976"/>
                  </a:lnTo>
                  <a:lnTo>
                    <a:pt x="314" y="1001"/>
                  </a:lnTo>
                  <a:lnTo>
                    <a:pt x="333" y="1023"/>
                  </a:lnTo>
                  <a:lnTo>
                    <a:pt x="351" y="1046"/>
                  </a:lnTo>
                  <a:lnTo>
                    <a:pt x="369" y="1067"/>
                  </a:lnTo>
                  <a:lnTo>
                    <a:pt x="386" y="1087"/>
                  </a:lnTo>
                  <a:lnTo>
                    <a:pt x="402" y="1104"/>
                  </a:lnTo>
                  <a:lnTo>
                    <a:pt x="423" y="1126"/>
                  </a:lnTo>
                  <a:lnTo>
                    <a:pt x="446" y="1146"/>
                  </a:lnTo>
                  <a:lnTo>
                    <a:pt x="463" y="1164"/>
                  </a:lnTo>
                  <a:lnTo>
                    <a:pt x="484" y="1182"/>
                  </a:lnTo>
                  <a:lnTo>
                    <a:pt x="506" y="1200"/>
                  </a:lnTo>
                  <a:lnTo>
                    <a:pt x="528" y="1219"/>
                  </a:lnTo>
                  <a:lnTo>
                    <a:pt x="550" y="1236"/>
                  </a:lnTo>
                  <a:lnTo>
                    <a:pt x="572" y="1252"/>
                  </a:lnTo>
                  <a:lnTo>
                    <a:pt x="595" y="1271"/>
                  </a:lnTo>
                  <a:lnTo>
                    <a:pt x="615" y="1285"/>
                  </a:lnTo>
                  <a:lnTo>
                    <a:pt x="635" y="1298"/>
                  </a:lnTo>
                  <a:lnTo>
                    <a:pt x="650" y="1307"/>
                  </a:lnTo>
                  <a:lnTo>
                    <a:pt x="662" y="1317"/>
                  </a:lnTo>
                  <a:lnTo>
                    <a:pt x="674" y="1324"/>
                  </a:lnTo>
                  <a:lnTo>
                    <a:pt x="685" y="1329"/>
                  </a:lnTo>
                  <a:lnTo>
                    <a:pt x="697" y="1337"/>
                  </a:lnTo>
                  <a:lnTo>
                    <a:pt x="712" y="1343"/>
                  </a:lnTo>
                  <a:lnTo>
                    <a:pt x="727" y="1350"/>
                  </a:lnTo>
                  <a:lnTo>
                    <a:pt x="741" y="1358"/>
                  </a:lnTo>
                  <a:lnTo>
                    <a:pt x="752" y="1364"/>
                  </a:lnTo>
                  <a:lnTo>
                    <a:pt x="766" y="1372"/>
                  </a:lnTo>
                  <a:lnTo>
                    <a:pt x="781" y="1379"/>
                  </a:lnTo>
                  <a:lnTo>
                    <a:pt x="795" y="1385"/>
                  </a:lnTo>
                  <a:lnTo>
                    <a:pt x="812" y="1394"/>
                  </a:lnTo>
                  <a:lnTo>
                    <a:pt x="825" y="1399"/>
                  </a:lnTo>
                  <a:lnTo>
                    <a:pt x="838" y="1405"/>
                  </a:lnTo>
                  <a:lnTo>
                    <a:pt x="853" y="1410"/>
                  </a:lnTo>
                  <a:lnTo>
                    <a:pt x="868" y="1416"/>
                  </a:lnTo>
                  <a:lnTo>
                    <a:pt x="883" y="1421"/>
                  </a:lnTo>
                  <a:lnTo>
                    <a:pt x="894" y="1425"/>
                  </a:lnTo>
                  <a:lnTo>
                    <a:pt x="907" y="1430"/>
                  </a:lnTo>
                  <a:close/>
                </a:path>
              </a:pathLst>
            </a:custGeom>
            <a:gradFill rotWithShape="0">
              <a:gsLst>
                <a:gs pos="0">
                  <a:srgbClr val="FFD3C8"/>
                </a:gs>
                <a:gs pos="100000">
                  <a:srgbClr val="FF33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8" name="Freeform 6"/>
            <p:cNvSpPr>
              <a:spLocks/>
            </p:cNvSpPr>
            <p:nvPr/>
          </p:nvSpPr>
          <p:spPr bwMode="auto">
            <a:xfrm>
              <a:off x="3118" y="1164"/>
              <a:ext cx="1004" cy="1441"/>
            </a:xfrm>
            <a:custGeom>
              <a:avLst/>
              <a:gdLst/>
              <a:ahLst/>
              <a:cxnLst>
                <a:cxn ang="0">
                  <a:pos x="75" y="0"/>
                </a:cxn>
                <a:cxn ang="0">
                  <a:pos x="21" y="199"/>
                </a:cxn>
                <a:cxn ang="0">
                  <a:pos x="54" y="210"/>
                </a:cxn>
                <a:cxn ang="0">
                  <a:pos x="94" y="225"/>
                </a:cxn>
                <a:cxn ang="0">
                  <a:pos x="127" y="240"/>
                </a:cxn>
                <a:cxn ang="0">
                  <a:pos x="163" y="256"/>
                </a:cxn>
                <a:cxn ang="0">
                  <a:pos x="199" y="275"/>
                </a:cxn>
                <a:cxn ang="0">
                  <a:pos x="233" y="296"/>
                </a:cxn>
                <a:cxn ang="0">
                  <a:pos x="259" y="314"/>
                </a:cxn>
                <a:cxn ang="0">
                  <a:pos x="290" y="335"/>
                </a:cxn>
                <a:cxn ang="0">
                  <a:pos x="321" y="357"/>
                </a:cxn>
                <a:cxn ang="0">
                  <a:pos x="346" y="375"/>
                </a:cxn>
                <a:cxn ang="0">
                  <a:pos x="378" y="403"/>
                </a:cxn>
                <a:cxn ang="0">
                  <a:pos x="418" y="438"/>
                </a:cxn>
                <a:cxn ang="0">
                  <a:pos x="457" y="475"/>
                </a:cxn>
                <a:cxn ang="0">
                  <a:pos x="490" y="515"/>
                </a:cxn>
                <a:cxn ang="0">
                  <a:pos x="522" y="555"/>
                </a:cxn>
                <a:cxn ang="0">
                  <a:pos x="556" y="603"/>
                </a:cxn>
                <a:cxn ang="0">
                  <a:pos x="587" y="652"/>
                </a:cxn>
                <a:cxn ang="0">
                  <a:pos x="616" y="705"/>
                </a:cxn>
                <a:cxn ang="0">
                  <a:pos x="640" y="754"/>
                </a:cxn>
                <a:cxn ang="0">
                  <a:pos x="661" y="803"/>
                </a:cxn>
                <a:cxn ang="0">
                  <a:pos x="678" y="852"/>
                </a:cxn>
                <a:cxn ang="0">
                  <a:pos x="694" y="903"/>
                </a:cxn>
                <a:cxn ang="0">
                  <a:pos x="709" y="961"/>
                </a:cxn>
                <a:cxn ang="0">
                  <a:pos x="721" y="1019"/>
                </a:cxn>
                <a:cxn ang="0">
                  <a:pos x="728" y="1078"/>
                </a:cxn>
                <a:cxn ang="0">
                  <a:pos x="732" y="1140"/>
                </a:cxn>
                <a:cxn ang="0">
                  <a:pos x="732" y="1201"/>
                </a:cxn>
                <a:cxn ang="0">
                  <a:pos x="825" y="1435"/>
                </a:cxn>
                <a:cxn ang="0">
                  <a:pos x="936" y="1201"/>
                </a:cxn>
                <a:cxn ang="0">
                  <a:pos x="935" y="1130"/>
                </a:cxn>
                <a:cxn ang="0">
                  <a:pos x="930" y="1064"/>
                </a:cxn>
                <a:cxn ang="0">
                  <a:pos x="923" y="1005"/>
                </a:cxn>
                <a:cxn ang="0">
                  <a:pos x="913" y="947"/>
                </a:cxn>
                <a:cxn ang="0">
                  <a:pos x="902" y="892"/>
                </a:cxn>
                <a:cxn ang="0">
                  <a:pos x="886" y="829"/>
                </a:cxn>
                <a:cxn ang="0">
                  <a:pos x="869" y="775"/>
                </a:cxn>
                <a:cxn ang="0">
                  <a:pos x="846" y="715"/>
                </a:cxn>
                <a:cxn ang="0">
                  <a:pos x="824" y="663"/>
                </a:cxn>
                <a:cxn ang="0">
                  <a:pos x="795" y="606"/>
                </a:cxn>
                <a:cxn ang="0">
                  <a:pos x="768" y="555"/>
                </a:cxn>
                <a:cxn ang="0">
                  <a:pos x="739" y="508"/>
                </a:cxn>
                <a:cxn ang="0">
                  <a:pos x="707" y="459"/>
                </a:cxn>
                <a:cxn ang="0">
                  <a:pos x="671" y="412"/>
                </a:cxn>
                <a:cxn ang="0">
                  <a:pos x="635" y="368"/>
                </a:cxn>
                <a:cxn ang="0">
                  <a:pos x="601" y="331"/>
                </a:cxn>
                <a:cxn ang="0">
                  <a:pos x="558" y="289"/>
                </a:cxn>
                <a:cxn ang="0">
                  <a:pos x="519" y="253"/>
                </a:cxn>
                <a:cxn ang="0">
                  <a:pos x="476" y="216"/>
                </a:cxn>
                <a:cxn ang="0">
                  <a:pos x="432" y="183"/>
                </a:cxn>
                <a:cxn ang="0">
                  <a:pos x="388" y="151"/>
                </a:cxn>
                <a:cxn ang="0">
                  <a:pos x="354" y="128"/>
                </a:cxn>
                <a:cxn ang="0">
                  <a:pos x="330" y="111"/>
                </a:cxn>
                <a:cxn ang="0">
                  <a:pos x="306" y="100"/>
                </a:cxn>
                <a:cxn ang="0">
                  <a:pos x="276" y="85"/>
                </a:cxn>
                <a:cxn ang="0">
                  <a:pos x="252" y="71"/>
                </a:cxn>
                <a:cxn ang="0">
                  <a:pos x="223" y="56"/>
                </a:cxn>
                <a:cxn ang="0">
                  <a:pos x="192" y="41"/>
                </a:cxn>
                <a:cxn ang="0">
                  <a:pos x="166" y="30"/>
                </a:cxn>
                <a:cxn ang="0">
                  <a:pos x="136" y="19"/>
                </a:cxn>
                <a:cxn ang="0">
                  <a:pos x="110" y="10"/>
                </a:cxn>
              </a:cxnLst>
              <a:rect l="0" t="0" r="r" b="b"/>
              <a:pathLst>
                <a:path w="1004" h="1435">
                  <a:moveTo>
                    <a:pt x="96" y="5"/>
                  </a:moveTo>
                  <a:lnTo>
                    <a:pt x="75" y="0"/>
                  </a:lnTo>
                  <a:lnTo>
                    <a:pt x="0" y="190"/>
                  </a:lnTo>
                  <a:lnTo>
                    <a:pt x="21" y="199"/>
                  </a:lnTo>
                  <a:lnTo>
                    <a:pt x="38" y="204"/>
                  </a:lnTo>
                  <a:lnTo>
                    <a:pt x="54" y="210"/>
                  </a:lnTo>
                  <a:lnTo>
                    <a:pt x="75" y="218"/>
                  </a:lnTo>
                  <a:lnTo>
                    <a:pt x="94" y="225"/>
                  </a:lnTo>
                  <a:lnTo>
                    <a:pt x="112" y="233"/>
                  </a:lnTo>
                  <a:lnTo>
                    <a:pt x="127" y="240"/>
                  </a:lnTo>
                  <a:lnTo>
                    <a:pt x="147" y="249"/>
                  </a:lnTo>
                  <a:lnTo>
                    <a:pt x="163" y="256"/>
                  </a:lnTo>
                  <a:lnTo>
                    <a:pt x="182" y="266"/>
                  </a:lnTo>
                  <a:lnTo>
                    <a:pt x="199" y="275"/>
                  </a:lnTo>
                  <a:lnTo>
                    <a:pt x="217" y="286"/>
                  </a:lnTo>
                  <a:lnTo>
                    <a:pt x="233" y="296"/>
                  </a:lnTo>
                  <a:lnTo>
                    <a:pt x="247" y="305"/>
                  </a:lnTo>
                  <a:lnTo>
                    <a:pt x="259" y="314"/>
                  </a:lnTo>
                  <a:lnTo>
                    <a:pt x="275" y="323"/>
                  </a:lnTo>
                  <a:lnTo>
                    <a:pt x="290" y="335"/>
                  </a:lnTo>
                  <a:lnTo>
                    <a:pt x="306" y="346"/>
                  </a:lnTo>
                  <a:lnTo>
                    <a:pt x="321" y="357"/>
                  </a:lnTo>
                  <a:lnTo>
                    <a:pt x="332" y="365"/>
                  </a:lnTo>
                  <a:lnTo>
                    <a:pt x="346" y="375"/>
                  </a:lnTo>
                  <a:lnTo>
                    <a:pt x="362" y="388"/>
                  </a:lnTo>
                  <a:lnTo>
                    <a:pt x="378" y="403"/>
                  </a:lnTo>
                  <a:lnTo>
                    <a:pt x="400" y="421"/>
                  </a:lnTo>
                  <a:lnTo>
                    <a:pt x="418" y="438"/>
                  </a:lnTo>
                  <a:lnTo>
                    <a:pt x="438" y="457"/>
                  </a:lnTo>
                  <a:lnTo>
                    <a:pt x="457" y="475"/>
                  </a:lnTo>
                  <a:lnTo>
                    <a:pt x="476" y="498"/>
                  </a:lnTo>
                  <a:lnTo>
                    <a:pt x="490" y="515"/>
                  </a:lnTo>
                  <a:lnTo>
                    <a:pt x="505" y="535"/>
                  </a:lnTo>
                  <a:lnTo>
                    <a:pt x="522" y="555"/>
                  </a:lnTo>
                  <a:lnTo>
                    <a:pt x="539" y="579"/>
                  </a:lnTo>
                  <a:lnTo>
                    <a:pt x="556" y="603"/>
                  </a:lnTo>
                  <a:lnTo>
                    <a:pt x="571" y="626"/>
                  </a:lnTo>
                  <a:lnTo>
                    <a:pt x="587" y="652"/>
                  </a:lnTo>
                  <a:lnTo>
                    <a:pt x="604" y="679"/>
                  </a:lnTo>
                  <a:lnTo>
                    <a:pt x="616" y="705"/>
                  </a:lnTo>
                  <a:lnTo>
                    <a:pt x="629" y="730"/>
                  </a:lnTo>
                  <a:lnTo>
                    <a:pt x="640" y="754"/>
                  </a:lnTo>
                  <a:lnTo>
                    <a:pt x="650" y="776"/>
                  </a:lnTo>
                  <a:lnTo>
                    <a:pt x="661" y="803"/>
                  </a:lnTo>
                  <a:lnTo>
                    <a:pt x="670" y="827"/>
                  </a:lnTo>
                  <a:lnTo>
                    <a:pt x="678" y="852"/>
                  </a:lnTo>
                  <a:lnTo>
                    <a:pt x="687" y="880"/>
                  </a:lnTo>
                  <a:lnTo>
                    <a:pt x="694" y="903"/>
                  </a:lnTo>
                  <a:lnTo>
                    <a:pt x="702" y="932"/>
                  </a:lnTo>
                  <a:lnTo>
                    <a:pt x="709" y="961"/>
                  </a:lnTo>
                  <a:lnTo>
                    <a:pt x="716" y="989"/>
                  </a:lnTo>
                  <a:lnTo>
                    <a:pt x="721" y="1019"/>
                  </a:lnTo>
                  <a:lnTo>
                    <a:pt x="726" y="1050"/>
                  </a:lnTo>
                  <a:lnTo>
                    <a:pt x="728" y="1078"/>
                  </a:lnTo>
                  <a:lnTo>
                    <a:pt x="731" y="1106"/>
                  </a:lnTo>
                  <a:lnTo>
                    <a:pt x="732" y="1140"/>
                  </a:lnTo>
                  <a:lnTo>
                    <a:pt x="732" y="1167"/>
                  </a:lnTo>
                  <a:lnTo>
                    <a:pt x="732" y="1201"/>
                  </a:lnTo>
                  <a:lnTo>
                    <a:pt x="661" y="1201"/>
                  </a:lnTo>
                  <a:lnTo>
                    <a:pt x="825" y="1435"/>
                  </a:lnTo>
                  <a:lnTo>
                    <a:pt x="1004" y="1201"/>
                  </a:lnTo>
                  <a:lnTo>
                    <a:pt x="936" y="1201"/>
                  </a:lnTo>
                  <a:lnTo>
                    <a:pt x="936" y="1163"/>
                  </a:lnTo>
                  <a:lnTo>
                    <a:pt x="935" y="1130"/>
                  </a:lnTo>
                  <a:lnTo>
                    <a:pt x="932" y="1095"/>
                  </a:lnTo>
                  <a:lnTo>
                    <a:pt x="930" y="1064"/>
                  </a:lnTo>
                  <a:lnTo>
                    <a:pt x="927" y="1034"/>
                  </a:lnTo>
                  <a:lnTo>
                    <a:pt x="923" y="1005"/>
                  </a:lnTo>
                  <a:lnTo>
                    <a:pt x="918" y="974"/>
                  </a:lnTo>
                  <a:lnTo>
                    <a:pt x="913" y="947"/>
                  </a:lnTo>
                  <a:lnTo>
                    <a:pt x="908" y="921"/>
                  </a:lnTo>
                  <a:lnTo>
                    <a:pt x="902" y="892"/>
                  </a:lnTo>
                  <a:lnTo>
                    <a:pt x="894" y="856"/>
                  </a:lnTo>
                  <a:lnTo>
                    <a:pt x="886" y="829"/>
                  </a:lnTo>
                  <a:lnTo>
                    <a:pt x="877" y="801"/>
                  </a:lnTo>
                  <a:lnTo>
                    <a:pt x="869" y="775"/>
                  </a:lnTo>
                  <a:lnTo>
                    <a:pt x="857" y="744"/>
                  </a:lnTo>
                  <a:lnTo>
                    <a:pt x="846" y="715"/>
                  </a:lnTo>
                  <a:lnTo>
                    <a:pt x="835" y="689"/>
                  </a:lnTo>
                  <a:lnTo>
                    <a:pt x="824" y="663"/>
                  </a:lnTo>
                  <a:lnTo>
                    <a:pt x="809" y="633"/>
                  </a:lnTo>
                  <a:lnTo>
                    <a:pt x="795" y="606"/>
                  </a:lnTo>
                  <a:lnTo>
                    <a:pt x="783" y="580"/>
                  </a:lnTo>
                  <a:lnTo>
                    <a:pt x="768" y="555"/>
                  </a:lnTo>
                  <a:lnTo>
                    <a:pt x="754" y="533"/>
                  </a:lnTo>
                  <a:lnTo>
                    <a:pt x="739" y="508"/>
                  </a:lnTo>
                  <a:lnTo>
                    <a:pt x="724" y="485"/>
                  </a:lnTo>
                  <a:lnTo>
                    <a:pt x="707" y="459"/>
                  </a:lnTo>
                  <a:lnTo>
                    <a:pt x="690" y="434"/>
                  </a:lnTo>
                  <a:lnTo>
                    <a:pt x="671" y="412"/>
                  </a:lnTo>
                  <a:lnTo>
                    <a:pt x="652" y="389"/>
                  </a:lnTo>
                  <a:lnTo>
                    <a:pt x="635" y="368"/>
                  </a:lnTo>
                  <a:lnTo>
                    <a:pt x="617" y="348"/>
                  </a:lnTo>
                  <a:lnTo>
                    <a:pt x="601" y="331"/>
                  </a:lnTo>
                  <a:lnTo>
                    <a:pt x="580" y="309"/>
                  </a:lnTo>
                  <a:lnTo>
                    <a:pt x="558" y="289"/>
                  </a:lnTo>
                  <a:lnTo>
                    <a:pt x="540" y="271"/>
                  </a:lnTo>
                  <a:lnTo>
                    <a:pt x="519" y="253"/>
                  </a:lnTo>
                  <a:lnTo>
                    <a:pt x="498" y="235"/>
                  </a:lnTo>
                  <a:lnTo>
                    <a:pt x="476" y="216"/>
                  </a:lnTo>
                  <a:lnTo>
                    <a:pt x="453" y="199"/>
                  </a:lnTo>
                  <a:lnTo>
                    <a:pt x="432" y="183"/>
                  </a:lnTo>
                  <a:lnTo>
                    <a:pt x="408" y="164"/>
                  </a:lnTo>
                  <a:lnTo>
                    <a:pt x="388" y="151"/>
                  </a:lnTo>
                  <a:lnTo>
                    <a:pt x="369" y="137"/>
                  </a:lnTo>
                  <a:lnTo>
                    <a:pt x="354" y="128"/>
                  </a:lnTo>
                  <a:lnTo>
                    <a:pt x="341" y="118"/>
                  </a:lnTo>
                  <a:lnTo>
                    <a:pt x="330" y="111"/>
                  </a:lnTo>
                  <a:lnTo>
                    <a:pt x="319" y="106"/>
                  </a:lnTo>
                  <a:lnTo>
                    <a:pt x="306" y="100"/>
                  </a:lnTo>
                  <a:lnTo>
                    <a:pt x="291" y="92"/>
                  </a:lnTo>
                  <a:lnTo>
                    <a:pt x="276" y="85"/>
                  </a:lnTo>
                  <a:lnTo>
                    <a:pt x="263" y="77"/>
                  </a:lnTo>
                  <a:lnTo>
                    <a:pt x="252" y="71"/>
                  </a:lnTo>
                  <a:lnTo>
                    <a:pt x="238" y="63"/>
                  </a:lnTo>
                  <a:lnTo>
                    <a:pt x="223" y="56"/>
                  </a:lnTo>
                  <a:lnTo>
                    <a:pt x="208" y="50"/>
                  </a:lnTo>
                  <a:lnTo>
                    <a:pt x="192" y="41"/>
                  </a:lnTo>
                  <a:lnTo>
                    <a:pt x="178" y="36"/>
                  </a:lnTo>
                  <a:lnTo>
                    <a:pt x="166" y="30"/>
                  </a:lnTo>
                  <a:lnTo>
                    <a:pt x="151" y="25"/>
                  </a:lnTo>
                  <a:lnTo>
                    <a:pt x="136" y="19"/>
                  </a:lnTo>
                  <a:lnTo>
                    <a:pt x="121" y="14"/>
                  </a:lnTo>
                  <a:lnTo>
                    <a:pt x="110" y="10"/>
                  </a:lnTo>
                  <a:lnTo>
                    <a:pt x="96" y="5"/>
                  </a:lnTo>
                  <a:close/>
                </a:path>
              </a:pathLst>
            </a:custGeom>
            <a:gradFill rotWithShape="0">
              <a:gsLst>
                <a:gs pos="0">
                  <a:schemeClr val="accent2">
                    <a:gamma/>
                    <a:tint val="15294"/>
                    <a:invGamma/>
                  </a:schemeClr>
                </a:gs>
                <a:gs pos="100000">
                  <a:schemeClr val="accent2"/>
                </a:gs>
              </a:gsLst>
              <a:lin ang="5400000" scaled="1"/>
            </a:gradFill>
            <a:ln w="9525">
              <a:noFill/>
              <a:round/>
              <a:headEnd/>
              <a:tailEnd/>
            </a:ln>
          </p:spPr>
          <p:txBody>
            <a:bodyPr/>
            <a:lstStyle/>
            <a:p>
              <a:pPr>
                <a:defRPr/>
              </a:pPr>
              <a:endParaRPr lang="es-ES"/>
            </a:p>
          </p:txBody>
        </p:sp>
        <p:sp>
          <p:nvSpPr>
            <p:cNvPr id="80905" name="Freeform 7"/>
            <p:cNvSpPr>
              <a:spLocks/>
            </p:cNvSpPr>
            <p:nvPr/>
          </p:nvSpPr>
          <p:spPr bwMode="auto">
            <a:xfrm>
              <a:off x="1584" y="1082"/>
              <a:ext cx="1429" cy="982"/>
            </a:xfrm>
            <a:custGeom>
              <a:avLst/>
              <a:gdLst>
                <a:gd name="T0" fmla="*/ 488910452 w 1429"/>
                <a:gd name="T1" fmla="*/ 2147483647 h 982"/>
                <a:gd name="T2" fmla="*/ 516632961 w 1429"/>
                <a:gd name="T3" fmla="*/ 2147483647 h 982"/>
                <a:gd name="T4" fmla="*/ 554434506 w 1429"/>
                <a:gd name="T5" fmla="*/ 2147483647 h 982"/>
                <a:gd name="T6" fmla="*/ 592237639 w 1429"/>
                <a:gd name="T7" fmla="*/ 2147483647 h 982"/>
                <a:gd name="T8" fmla="*/ 632560134 w 1429"/>
                <a:gd name="T9" fmla="*/ 2116931517 h 982"/>
                <a:gd name="T10" fmla="*/ 680442303 w 1429"/>
                <a:gd name="T11" fmla="*/ 2026205915 h 982"/>
                <a:gd name="T12" fmla="*/ 733366372 w 1429"/>
                <a:gd name="T13" fmla="*/ 1940520624 h 982"/>
                <a:gd name="T14" fmla="*/ 776208229 w 1429"/>
                <a:gd name="T15" fmla="*/ 1872477216 h 982"/>
                <a:gd name="T16" fmla="*/ 831651660 w 1429"/>
                <a:gd name="T17" fmla="*/ 1796872547 h 982"/>
                <a:gd name="T18" fmla="*/ 887095289 w 1429"/>
                <a:gd name="T19" fmla="*/ 1718746929 h 982"/>
                <a:gd name="T20" fmla="*/ 929938734 w 1429"/>
                <a:gd name="T21" fmla="*/ 1655743435 h 982"/>
                <a:gd name="T22" fmla="*/ 1003022463 w 1429"/>
                <a:gd name="T23" fmla="*/ 1575098455 h 982"/>
                <a:gd name="T24" fmla="*/ 1091228715 w 1429"/>
                <a:gd name="T25" fmla="*/ 1474292230 h 982"/>
                <a:gd name="T26" fmla="*/ 1184473691 w 1429"/>
                <a:gd name="T27" fmla="*/ 1376005367 h 982"/>
                <a:gd name="T28" fmla="*/ 1285279928 w 1429"/>
                <a:gd name="T29" fmla="*/ 1292841025 h 982"/>
                <a:gd name="T30" fmla="*/ 1386086166 w 1429"/>
                <a:gd name="T31" fmla="*/ 1214715407 h 982"/>
                <a:gd name="T32" fmla="*/ 1507053652 w 1429"/>
                <a:gd name="T33" fmla="*/ 1126510754 h 982"/>
                <a:gd name="T34" fmla="*/ 1630542087 w 1429"/>
                <a:gd name="T35" fmla="*/ 1048385136 h 982"/>
                <a:gd name="T36" fmla="*/ 1764109955 w 1429"/>
                <a:gd name="T37" fmla="*/ 975301417 h 982"/>
                <a:gd name="T38" fmla="*/ 1887598390 w 1429"/>
                <a:gd name="T39" fmla="*/ 914817682 h 982"/>
                <a:gd name="T40" fmla="*/ 2008565875 w 1429"/>
                <a:gd name="T41" fmla="*/ 861893620 h 982"/>
                <a:gd name="T42" fmla="*/ 2134573672 w 1429"/>
                <a:gd name="T43" fmla="*/ 819051570 h 982"/>
                <a:gd name="T44" fmla="*/ 2147483647 w 1429"/>
                <a:gd name="T45" fmla="*/ 778729080 h 982"/>
                <a:gd name="T46" fmla="*/ 2147483647 w 1429"/>
                <a:gd name="T47" fmla="*/ 740925952 h 982"/>
                <a:gd name="T48" fmla="*/ 2147483647 w 1429"/>
                <a:gd name="T49" fmla="*/ 710684084 h 982"/>
                <a:gd name="T50" fmla="*/ 2147483647 w 1429"/>
                <a:gd name="T51" fmla="*/ 693043789 h 982"/>
                <a:gd name="T52" fmla="*/ 2147483647 w 1429"/>
                <a:gd name="T53" fmla="*/ 682963166 h 982"/>
                <a:gd name="T54" fmla="*/ 2147483647 w 1429"/>
                <a:gd name="T55" fmla="*/ 682963166 h 982"/>
                <a:gd name="T56" fmla="*/ 2147483647 w 1429"/>
                <a:gd name="T57" fmla="*/ 448587899 h 982"/>
                <a:gd name="T58" fmla="*/ 2147483647 w 1429"/>
                <a:gd name="T59" fmla="*/ 168851270 h 982"/>
                <a:gd name="T60" fmla="*/ 2147483647 w 1429"/>
                <a:gd name="T61" fmla="*/ 171370632 h 982"/>
                <a:gd name="T62" fmla="*/ 2147483647 w 1429"/>
                <a:gd name="T63" fmla="*/ 183972204 h 982"/>
                <a:gd name="T64" fmla="*/ 2147483647 w 1429"/>
                <a:gd name="T65" fmla="*/ 201612499 h 982"/>
                <a:gd name="T66" fmla="*/ 2147483647 w 1429"/>
                <a:gd name="T67" fmla="*/ 226814105 h 982"/>
                <a:gd name="T68" fmla="*/ 2147483647 w 1429"/>
                <a:gd name="T69" fmla="*/ 254536611 h 982"/>
                <a:gd name="T70" fmla="*/ 2074089930 w 1429"/>
                <a:gd name="T71" fmla="*/ 294859101 h 982"/>
                <a:gd name="T72" fmla="*/ 1940520871 w 1429"/>
                <a:gd name="T73" fmla="*/ 337700953 h 982"/>
                <a:gd name="T74" fmla="*/ 1789311514 w 1429"/>
                <a:gd name="T75" fmla="*/ 395665326 h 982"/>
                <a:gd name="T76" fmla="*/ 1658263008 w 1429"/>
                <a:gd name="T77" fmla="*/ 451108849 h 982"/>
                <a:gd name="T78" fmla="*/ 1514614913 w 1429"/>
                <a:gd name="T79" fmla="*/ 524192568 h 982"/>
                <a:gd name="T80" fmla="*/ 1386086166 w 1429"/>
                <a:gd name="T81" fmla="*/ 592237564 h 982"/>
                <a:gd name="T82" fmla="*/ 1265118681 w 1429"/>
                <a:gd name="T83" fmla="*/ 665321283 h 982"/>
                <a:gd name="T84" fmla="*/ 1144151196 w 1429"/>
                <a:gd name="T85" fmla="*/ 745966263 h 982"/>
                <a:gd name="T86" fmla="*/ 1025704660 w 1429"/>
                <a:gd name="T87" fmla="*/ 836692064 h 982"/>
                <a:gd name="T88" fmla="*/ 914817798 w 1429"/>
                <a:gd name="T89" fmla="*/ 927417666 h 982"/>
                <a:gd name="T90" fmla="*/ 821571036 w 1429"/>
                <a:gd name="T91" fmla="*/ 1013102958 h 982"/>
                <a:gd name="T92" fmla="*/ 715724487 w 1429"/>
                <a:gd name="T93" fmla="*/ 1121470443 h 982"/>
                <a:gd name="T94" fmla="*/ 622479510 w 1429"/>
                <a:gd name="T95" fmla="*/ 1219755719 h 982"/>
                <a:gd name="T96" fmla="*/ 531753896 w 1429"/>
                <a:gd name="T97" fmla="*/ 1330642566 h 982"/>
                <a:gd name="T98" fmla="*/ 448587957 w 1429"/>
                <a:gd name="T99" fmla="*/ 1439010052 h 982"/>
                <a:gd name="T100" fmla="*/ 365423505 w 1429"/>
                <a:gd name="T101" fmla="*/ 1549896899 h 982"/>
                <a:gd name="T102" fmla="*/ 309980074 w 1429"/>
                <a:gd name="T103" fmla="*/ 1633061241 h 982"/>
                <a:gd name="T104" fmla="*/ 267136629 w 1429"/>
                <a:gd name="T105" fmla="*/ 1696066322 h 982"/>
                <a:gd name="T106" fmla="*/ 234375396 w 1429"/>
                <a:gd name="T107" fmla="*/ 1756550057 h 982"/>
                <a:gd name="T108" fmla="*/ 199093163 w 1429"/>
                <a:gd name="T109" fmla="*/ 1832154726 h 982"/>
                <a:gd name="T110" fmla="*/ 166330342 w 1429"/>
                <a:gd name="T111" fmla="*/ 1890117511 h 982"/>
                <a:gd name="T112" fmla="*/ 128528797 w 1429"/>
                <a:gd name="T113" fmla="*/ 1965722180 h 982"/>
                <a:gd name="T114" fmla="*/ 90725639 w 1429"/>
                <a:gd name="T115" fmla="*/ 2043847798 h 982"/>
                <a:gd name="T116" fmla="*/ 63004717 w 1429"/>
                <a:gd name="T117" fmla="*/ 2109371844 h 982"/>
                <a:gd name="T118" fmla="*/ 35282196 w 1429"/>
                <a:gd name="T119" fmla="*/ 2147483647 h 982"/>
                <a:gd name="T120" fmla="*/ 12601577 w 1429"/>
                <a:gd name="T121" fmla="*/ 2147483647 h 98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429"/>
                <a:gd name="T184" fmla="*/ 0 h 982"/>
                <a:gd name="T185" fmla="*/ 1429 w 1429"/>
                <a:gd name="T186" fmla="*/ 982 h 98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429" h="982">
                  <a:moveTo>
                    <a:pt x="0" y="907"/>
                  </a:moveTo>
                  <a:lnTo>
                    <a:pt x="194" y="982"/>
                  </a:lnTo>
                  <a:lnTo>
                    <a:pt x="199" y="966"/>
                  </a:lnTo>
                  <a:lnTo>
                    <a:pt x="205" y="949"/>
                  </a:lnTo>
                  <a:lnTo>
                    <a:pt x="213" y="928"/>
                  </a:lnTo>
                  <a:lnTo>
                    <a:pt x="220" y="910"/>
                  </a:lnTo>
                  <a:lnTo>
                    <a:pt x="228" y="891"/>
                  </a:lnTo>
                  <a:lnTo>
                    <a:pt x="235" y="876"/>
                  </a:lnTo>
                  <a:lnTo>
                    <a:pt x="244" y="856"/>
                  </a:lnTo>
                  <a:lnTo>
                    <a:pt x="251" y="840"/>
                  </a:lnTo>
                  <a:lnTo>
                    <a:pt x="261" y="821"/>
                  </a:lnTo>
                  <a:lnTo>
                    <a:pt x="270" y="804"/>
                  </a:lnTo>
                  <a:lnTo>
                    <a:pt x="281" y="786"/>
                  </a:lnTo>
                  <a:lnTo>
                    <a:pt x="291" y="770"/>
                  </a:lnTo>
                  <a:lnTo>
                    <a:pt x="300" y="757"/>
                  </a:lnTo>
                  <a:lnTo>
                    <a:pt x="308" y="743"/>
                  </a:lnTo>
                  <a:lnTo>
                    <a:pt x="318" y="728"/>
                  </a:lnTo>
                  <a:lnTo>
                    <a:pt x="330" y="713"/>
                  </a:lnTo>
                  <a:lnTo>
                    <a:pt x="341" y="697"/>
                  </a:lnTo>
                  <a:lnTo>
                    <a:pt x="352" y="682"/>
                  </a:lnTo>
                  <a:lnTo>
                    <a:pt x="359" y="671"/>
                  </a:lnTo>
                  <a:lnTo>
                    <a:pt x="369" y="657"/>
                  </a:lnTo>
                  <a:lnTo>
                    <a:pt x="383" y="641"/>
                  </a:lnTo>
                  <a:lnTo>
                    <a:pt x="398" y="625"/>
                  </a:lnTo>
                  <a:lnTo>
                    <a:pt x="415" y="603"/>
                  </a:lnTo>
                  <a:lnTo>
                    <a:pt x="433" y="585"/>
                  </a:lnTo>
                  <a:lnTo>
                    <a:pt x="451" y="565"/>
                  </a:lnTo>
                  <a:lnTo>
                    <a:pt x="470" y="546"/>
                  </a:lnTo>
                  <a:lnTo>
                    <a:pt x="493" y="528"/>
                  </a:lnTo>
                  <a:lnTo>
                    <a:pt x="510" y="513"/>
                  </a:lnTo>
                  <a:lnTo>
                    <a:pt x="529" y="498"/>
                  </a:lnTo>
                  <a:lnTo>
                    <a:pt x="550" y="482"/>
                  </a:lnTo>
                  <a:lnTo>
                    <a:pt x="573" y="464"/>
                  </a:lnTo>
                  <a:lnTo>
                    <a:pt x="598" y="447"/>
                  </a:lnTo>
                  <a:lnTo>
                    <a:pt x="621" y="432"/>
                  </a:lnTo>
                  <a:lnTo>
                    <a:pt x="647" y="416"/>
                  </a:lnTo>
                  <a:lnTo>
                    <a:pt x="674" y="399"/>
                  </a:lnTo>
                  <a:lnTo>
                    <a:pt x="700" y="387"/>
                  </a:lnTo>
                  <a:lnTo>
                    <a:pt x="725" y="375"/>
                  </a:lnTo>
                  <a:lnTo>
                    <a:pt x="749" y="363"/>
                  </a:lnTo>
                  <a:lnTo>
                    <a:pt x="771" y="353"/>
                  </a:lnTo>
                  <a:lnTo>
                    <a:pt x="797" y="342"/>
                  </a:lnTo>
                  <a:lnTo>
                    <a:pt x="822" y="333"/>
                  </a:lnTo>
                  <a:lnTo>
                    <a:pt x="847" y="325"/>
                  </a:lnTo>
                  <a:lnTo>
                    <a:pt x="874" y="316"/>
                  </a:lnTo>
                  <a:lnTo>
                    <a:pt x="898" y="309"/>
                  </a:lnTo>
                  <a:lnTo>
                    <a:pt x="927" y="301"/>
                  </a:lnTo>
                  <a:lnTo>
                    <a:pt x="955" y="294"/>
                  </a:lnTo>
                  <a:lnTo>
                    <a:pt x="984" y="287"/>
                  </a:lnTo>
                  <a:lnTo>
                    <a:pt x="1014" y="282"/>
                  </a:lnTo>
                  <a:lnTo>
                    <a:pt x="1045" y="277"/>
                  </a:lnTo>
                  <a:lnTo>
                    <a:pt x="1072" y="275"/>
                  </a:lnTo>
                  <a:lnTo>
                    <a:pt x="1101" y="272"/>
                  </a:lnTo>
                  <a:lnTo>
                    <a:pt x="1134" y="271"/>
                  </a:lnTo>
                  <a:lnTo>
                    <a:pt x="1162" y="271"/>
                  </a:lnTo>
                  <a:lnTo>
                    <a:pt x="1195" y="271"/>
                  </a:lnTo>
                  <a:lnTo>
                    <a:pt x="1195" y="342"/>
                  </a:lnTo>
                  <a:lnTo>
                    <a:pt x="1429" y="178"/>
                  </a:lnTo>
                  <a:lnTo>
                    <a:pt x="1195" y="0"/>
                  </a:lnTo>
                  <a:lnTo>
                    <a:pt x="1195" y="67"/>
                  </a:lnTo>
                  <a:lnTo>
                    <a:pt x="1158" y="67"/>
                  </a:lnTo>
                  <a:lnTo>
                    <a:pt x="1125" y="68"/>
                  </a:lnTo>
                  <a:lnTo>
                    <a:pt x="1090" y="71"/>
                  </a:lnTo>
                  <a:lnTo>
                    <a:pt x="1059" y="73"/>
                  </a:lnTo>
                  <a:lnTo>
                    <a:pt x="1029" y="76"/>
                  </a:lnTo>
                  <a:lnTo>
                    <a:pt x="1000" y="80"/>
                  </a:lnTo>
                  <a:lnTo>
                    <a:pt x="969" y="85"/>
                  </a:lnTo>
                  <a:lnTo>
                    <a:pt x="942" y="90"/>
                  </a:lnTo>
                  <a:lnTo>
                    <a:pt x="916" y="95"/>
                  </a:lnTo>
                  <a:lnTo>
                    <a:pt x="887" y="101"/>
                  </a:lnTo>
                  <a:lnTo>
                    <a:pt x="851" y="109"/>
                  </a:lnTo>
                  <a:lnTo>
                    <a:pt x="823" y="117"/>
                  </a:lnTo>
                  <a:lnTo>
                    <a:pt x="796" y="126"/>
                  </a:lnTo>
                  <a:lnTo>
                    <a:pt x="770" y="134"/>
                  </a:lnTo>
                  <a:lnTo>
                    <a:pt x="739" y="146"/>
                  </a:lnTo>
                  <a:lnTo>
                    <a:pt x="710" y="157"/>
                  </a:lnTo>
                  <a:lnTo>
                    <a:pt x="684" y="168"/>
                  </a:lnTo>
                  <a:lnTo>
                    <a:pt x="658" y="179"/>
                  </a:lnTo>
                  <a:lnTo>
                    <a:pt x="628" y="194"/>
                  </a:lnTo>
                  <a:lnTo>
                    <a:pt x="601" y="208"/>
                  </a:lnTo>
                  <a:lnTo>
                    <a:pt x="575" y="220"/>
                  </a:lnTo>
                  <a:lnTo>
                    <a:pt x="550" y="235"/>
                  </a:lnTo>
                  <a:lnTo>
                    <a:pt x="526" y="248"/>
                  </a:lnTo>
                  <a:lnTo>
                    <a:pt x="502" y="264"/>
                  </a:lnTo>
                  <a:lnTo>
                    <a:pt x="480" y="279"/>
                  </a:lnTo>
                  <a:lnTo>
                    <a:pt x="454" y="296"/>
                  </a:lnTo>
                  <a:lnTo>
                    <a:pt x="429" y="314"/>
                  </a:lnTo>
                  <a:lnTo>
                    <a:pt x="407" y="332"/>
                  </a:lnTo>
                  <a:lnTo>
                    <a:pt x="384" y="351"/>
                  </a:lnTo>
                  <a:lnTo>
                    <a:pt x="363" y="368"/>
                  </a:lnTo>
                  <a:lnTo>
                    <a:pt x="343" y="386"/>
                  </a:lnTo>
                  <a:lnTo>
                    <a:pt x="326" y="402"/>
                  </a:lnTo>
                  <a:lnTo>
                    <a:pt x="303" y="423"/>
                  </a:lnTo>
                  <a:lnTo>
                    <a:pt x="284" y="445"/>
                  </a:lnTo>
                  <a:lnTo>
                    <a:pt x="266" y="463"/>
                  </a:lnTo>
                  <a:lnTo>
                    <a:pt x="247" y="484"/>
                  </a:lnTo>
                  <a:lnTo>
                    <a:pt x="230" y="505"/>
                  </a:lnTo>
                  <a:lnTo>
                    <a:pt x="211" y="528"/>
                  </a:lnTo>
                  <a:lnTo>
                    <a:pt x="194" y="550"/>
                  </a:lnTo>
                  <a:lnTo>
                    <a:pt x="178" y="571"/>
                  </a:lnTo>
                  <a:lnTo>
                    <a:pt x="159" y="595"/>
                  </a:lnTo>
                  <a:lnTo>
                    <a:pt x="145" y="615"/>
                  </a:lnTo>
                  <a:lnTo>
                    <a:pt x="132" y="635"/>
                  </a:lnTo>
                  <a:lnTo>
                    <a:pt x="123" y="648"/>
                  </a:lnTo>
                  <a:lnTo>
                    <a:pt x="113" y="662"/>
                  </a:lnTo>
                  <a:lnTo>
                    <a:pt x="106" y="673"/>
                  </a:lnTo>
                  <a:lnTo>
                    <a:pt x="101" y="684"/>
                  </a:lnTo>
                  <a:lnTo>
                    <a:pt x="93" y="697"/>
                  </a:lnTo>
                  <a:lnTo>
                    <a:pt x="87" y="712"/>
                  </a:lnTo>
                  <a:lnTo>
                    <a:pt x="79" y="727"/>
                  </a:lnTo>
                  <a:lnTo>
                    <a:pt x="72" y="739"/>
                  </a:lnTo>
                  <a:lnTo>
                    <a:pt x="66" y="750"/>
                  </a:lnTo>
                  <a:lnTo>
                    <a:pt x="58" y="765"/>
                  </a:lnTo>
                  <a:lnTo>
                    <a:pt x="51" y="780"/>
                  </a:lnTo>
                  <a:lnTo>
                    <a:pt x="45" y="795"/>
                  </a:lnTo>
                  <a:lnTo>
                    <a:pt x="36" y="811"/>
                  </a:lnTo>
                  <a:lnTo>
                    <a:pt x="31" y="825"/>
                  </a:lnTo>
                  <a:lnTo>
                    <a:pt x="25" y="837"/>
                  </a:lnTo>
                  <a:lnTo>
                    <a:pt x="20" y="852"/>
                  </a:lnTo>
                  <a:lnTo>
                    <a:pt x="14" y="867"/>
                  </a:lnTo>
                  <a:lnTo>
                    <a:pt x="9" y="882"/>
                  </a:lnTo>
                  <a:lnTo>
                    <a:pt x="5" y="893"/>
                  </a:lnTo>
                  <a:lnTo>
                    <a:pt x="0" y="907"/>
                  </a:lnTo>
                  <a:close/>
                </a:path>
              </a:pathLst>
            </a:custGeom>
            <a:gradFill rotWithShape="0">
              <a:gsLst>
                <a:gs pos="0">
                  <a:srgbClr val="F3E0F9"/>
                </a:gs>
                <a:gs pos="100000">
                  <a:srgbClr val="9900CC"/>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80906" name="Freeform 8"/>
            <p:cNvSpPr>
              <a:spLocks/>
            </p:cNvSpPr>
            <p:nvPr/>
          </p:nvSpPr>
          <p:spPr bwMode="auto">
            <a:xfrm>
              <a:off x="2566" y="2665"/>
              <a:ext cx="1429" cy="983"/>
            </a:xfrm>
            <a:custGeom>
              <a:avLst/>
              <a:gdLst>
                <a:gd name="T0" fmla="*/ 2147483647 w 1429"/>
                <a:gd name="T1" fmla="*/ 0 h 983"/>
                <a:gd name="T2" fmla="*/ 2147483647 w 1429"/>
                <a:gd name="T3" fmla="*/ 80644979 h 983"/>
                <a:gd name="T4" fmla="*/ 2147483647 w 1429"/>
                <a:gd name="T5" fmla="*/ 181451196 h 983"/>
                <a:gd name="T6" fmla="*/ 2147483647 w 1429"/>
                <a:gd name="T7" fmla="*/ 264615561 h 983"/>
                <a:gd name="T8" fmla="*/ 2147483647 w 1429"/>
                <a:gd name="T9" fmla="*/ 355341135 h 983"/>
                <a:gd name="T10" fmla="*/ 2147483647 w 1429"/>
                <a:gd name="T11" fmla="*/ 446066807 h 983"/>
                <a:gd name="T12" fmla="*/ 2147483647 w 1429"/>
                <a:gd name="T13" fmla="*/ 531752071 h 983"/>
                <a:gd name="T14" fmla="*/ 2147483647 w 1429"/>
                <a:gd name="T15" fmla="*/ 599797045 h 983"/>
                <a:gd name="T16" fmla="*/ 2147483647 w 1429"/>
                <a:gd name="T17" fmla="*/ 675401689 h 983"/>
                <a:gd name="T18" fmla="*/ 2147483647 w 1429"/>
                <a:gd name="T19" fmla="*/ 753525695 h 983"/>
                <a:gd name="T20" fmla="*/ 2147483647 w 1429"/>
                <a:gd name="T21" fmla="*/ 816530359 h 983"/>
                <a:gd name="T22" fmla="*/ 2147483647 w 1429"/>
                <a:gd name="T23" fmla="*/ 899694873 h 983"/>
                <a:gd name="T24" fmla="*/ 2147483647 w 1429"/>
                <a:gd name="T25" fmla="*/ 997981704 h 983"/>
                <a:gd name="T26" fmla="*/ 2147483647 w 1429"/>
                <a:gd name="T27" fmla="*/ 1096266948 h 983"/>
                <a:gd name="T28" fmla="*/ 2147483647 w 1429"/>
                <a:gd name="T29" fmla="*/ 1181952212 h 983"/>
                <a:gd name="T30" fmla="*/ 2147483647 w 1429"/>
                <a:gd name="T31" fmla="*/ 1260077805 h 983"/>
                <a:gd name="T32" fmla="*/ 2094251177 w 1429"/>
                <a:gd name="T33" fmla="*/ 1348282430 h 983"/>
                <a:gd name="T34" fmla="*/ 1970762742 w 1429"/>
                <a:gd name="T35" fmla="*/ 1426408023 h 983"/>
                <a:gd name="T36" fmla="*/ 1837195271 w 1429"/>
                <a:gd name="T37" fmla="*/ 1496972358 h 983"/>
                <a:gd name="T38" fmla="*/ 1713706836 w 1429"/>
                <a:gd name="T39" fmla="*/ 1557456074 h 983"/>
                <a:gd name="T40" fmla="*/ 1592738954 w 1429"/>
                <a:gd name="T41" fmla="*/ 1610378531 h 983"/>
                <a:gd name="T42" fmla="*/ 1466731156 w 1429"/>
                <a:gd name="T43" fmla="*/ 1655741318 h 983"/>
                <a:gd name="T44" fmla="*/ 1338203997 w 1429"/>
                <a:gd name="T45" fmla="*/ 1696064192 h 983"/>
                <a:gd name="T46" fmla="*/ 1194554314 w 1429"/>
                <a:gd name="T47" fmla="*/ 1733867308 h 983"/>
                <a:gd name="T48" fmla="*/ 1045865908 w 1429"/>
                <a:gd name="T49" fmla="*/ 1761588217 h 983"/>
                <a:gd name="T50" fmla="*/ 899696863 w 1429"/>
                <a:gd name="T51" fmla="*/ 1779230094 h 983"/>
                <a:gd name="T52" fmla="*/ 743446996 w 1429"/>
                <a:gd name="T53" fmla="*/ 1789310714 h 983"/>
                <a:gd name="T54" fmla="*/ 589716689 w 1429"/>
                <a:gd name="T55" fmla="*/ 1789310714 h 983"/>
                <a:gd name="T56" fmla="*/ 0 w 1429"/>
                <a:gd name="T57" fmla="*/ 2023684318 h 983"/>
                <a:gd name="T58" fmla="*/ 589716689 w 1429"/>
                <a:gd name="T59" fmla="*/ 2147483647 h 983"/>
                <a:gd name="T60" fmla="*/ 768648555 w 1429"/>
                <a:gd name="T61" fmla="*/ 2147483647 h 983"/>
                <a:gd name="T62" fmla="*/ 934979046 w 1429"/>
                <a:gd name="T63" fmla="*/ 2147483647 h 983"/>
                <a:gd name="T64" fmla="*/ 1081148091 w 1429"/>
                <a:gd name="T65" fmla="*/ 2147483647 h 983"/>
                <a:gd name="T66" fmla="*/ 1229836498 w 1429"/>
                <a:gd name="T67" fmla="*/ 2147483647 h 983"/>
                <a:gd name="T68" fmla="*/ 1365924919 w 1429"/>
                <a:gd name="T69" fmla="*/ 2147483647 h 983"/>
                <a:gd name="T70" fmla="*/ 1527214899 w 1429"/>
                <a:gd name="T71" fmla="*/ 2147483647 h 983"/>
                <a:gd name="T72" fmla="*/ 1660783958 w 1429"/>
                <a:gd name="T73" fmla="*/ 2134571130 h 983"/>
                <a:gd name="T74" fmla="*/ 1811993711 w 1429"/>
                <a:gd name="T75" fmla="*/ 2076608363 h 983"/>
                <a:gd name="T76" fmla="*/ 1943041821 w 1429"/>
                <a:gd name="T77" fmla="*/ 2021164957 h 983"/>
                <a:gd name="T78" fmla="*/ 2086689916 w 1429"/>
                <a:gd name="T79" fmla="*/ 1948079673 h 983"/>
                <a:gd name="T80" fmla="*/ 2147483647 w 1429"/>
                <a:gd name="T81" fmla="*/ 1880036287 h 983"/>
                <a:gd name="T82" fmla="*/ 2147483647 w 1429"/>
                <a:gd name="T83" fmla="*/ 1806951004 h 983"/>
                <a:gd name="T84" fmla="*/ 2147483647 w 1429"/>
                <a:gd name="T85" fmla="*/ 1726306049 h 983"/>
                <a:gd name="T86" fmla="*/ 2147483647 w 1429"/>
                <a:gd name="T87" fmla="*/ 1635580079 h 983"/>
                <a:gd name="T88" fmla="*/ 2147483647 w 1429"/>
                <a:gd name="T89" fmla="*/ 1544854506 h 983"/>
                <a:gd name="T90" fmla="*/ 2147483647 w 1429"/>
                <a:gd name="T91" fmla="*/ 1459169242 h 983"/>
                <a:gd name="T92" fmla="*/ 2147483647 w 1429"/>
                <a:gd name="T93" fmla="*/ 1350803379 h 983"/>
                <a:gd name="T94" fmla="*/ 2147483647 w 1429"/>
                <a:gd name="T95" fmla="*/ 1252516547 h 983"/>
                <a:gd name="T96" fmla="*/ 2147483647 w 1429"/>
                <a:gd name="T97" fmla="*/ 1144150684 h 983"/>
                <a:gd name="T98" fmla="*/ 2147483647 w 1429"/>
                <a:gd name="T99" fmla="*/ 1033263872 h 983"/>
                <a:gd name="T100" fmla="*/ 2147483647 w 1429"/>
                <a:gd name="T101" fmla="*/ 924896421 h 983"/>
                <a:gd name="T102" fmla="*/ 2147483647 w 1429"/>
                <a:gd name="T103" fmla="*/ 839211157 h 983"/>
                <a:gd name="T104" fmla="*/ 2147483647 w 1429"/>
                <a:gd name="T105" fmla="*/ 776207882 h 983"/>
                <a:gd name="T106" fmla="*/ 2147483647 w 1429"/>
                <a:gd name="T107" fmla="*/ 715724166 h 983"/>
                <a:gd name="T108" fmla="*/ 2147483647 w 1429"/>
                <a:gd name="T109" fmla="*/ 642638883 h 983"/>
                <a:gd name="T110" fmla="*/ 2147483647 w 1429"/>
                <a:gd name="T111" fmla="*/ 582155167 h 983"/>
                <a:gd name="T112" fmla="*/ 2147483647 w 1429"/>
                <a:gd name="T113" fmla="*/ 506550523 h 983"/>
                <a:gd name="T114" fmla="*/ 2147483647 w 1429"/>
                <a:gd name="T115" fmla="*/ 428426517 h 983"/>
                <a:gd name="T116" fmla="*/ 2147483647 w 1429"/>
                <a:gd name="T117" fmla="*/ 362902393 h 983"/>
                <a:gd name="T118" fmla="*/ 2147483647 w 1429"/>
                <a:gd name="T119" fmla="*/ 287297748 h 983"/>
                <a:gd name="T120" fmla="*/ 2147483647 w 1429"/>
                <a:gd name="T121" fmla="*/ 221773723 h 9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429"/>
                <a:gd name="T184" fmla="*/ 0 h 983"/>
                <a:gd name="T185" fmla="*/ 1429 w 1429"/>
                <a:gd name="T186" fmla="*/ 983 h 98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429" h="983">
                  <a:moveTo>
                    <a:pt x="1429" y="74"/>
                  </a:moveTo>
                  <a:lnTo>
                    <a:pt x="1235" y="0"/>
                  </a:lnTo>
                  <a:lnTo>
                    <a:pt x="1230" y="16"/>
                  </a:lnTo>
                  <a:lnTo>
                    <a:pt x="1224" y="32"/>
                  </a:lnTo>
                  <a:lnTo>
                    <a:pt x="1217" y="53"/>
                  </a:lnTo>
                  <a:lnTo>
                    <a:pt x="1209" y="72"/>
                  </a:lnTo>
                  <a:lnTo>
                    <a:pt x="1202" y="90"/>
                  </a:lnTo>
                  <a:lnTo>
                    <a:pt x="1194" y="105"/>
                  </a:lnTo>
                  <a:lnTo>
                    <a:pt x="1186" y="125"/>
                  </a:lnTo>
                  <a:lnTo>
                    <a:pt x="1178" y="141"/>
                  </a:lnTo>
                  <a:lnTo>
                    <a:pt x="1168" y="160"/>
                  </a:lnTo>
                  <a:lnTo>
                    <a:pt x="1159" y="177"/>
                  </a:lnTo>
                  <a:lnTo>
                    <a:pt x="1148" y="195"/>
                  </a:lnTo>
                  <a:lnTo>
                    <a:pt x="1138" y="211"/>
                  </a:lnTo>
                  <a:lnTo>
                    <a:pt x="1130" y="225"/>
                  </a:lnTo>
                  <a:lnTo>
                    <a:pt x="1121" y="238"/>
                  </a:lnTo>
                  <a:lnTo>
                    <a:pt x="1111" y="253"/>
                  </a:lnTo>
                  <a:lnTo>
                    <a:pt x="1100" y="268"/>
                  </a:lnTo>
                  <a:lnTo>
                    <a:pt x="1088" y="284"/>
                  </a:lnTo>
                  <a:lnTo>
                    <a:pt x="1077" y="299"/>
                  </a:lnTo>
                  <a:lnTo>
                    <a:pt x="1070" y="311"/>
                  </a:lnTo>
                  <a:lnTo>
                    <a:pt x="1060" y="324"/>
                  </a:lnTo>
                  <a:lnTo>
                    <a:pt x="1046" y="340"/>
                  </a:lnTo>
                  <a:lnTo>
                    <a:pt x="1031" y="357"/>
                  </a:lnTo>
                  <a:lnTo>
                    <a:pt x="1014" y="378"/>
                  </a:lnTo>
                  <a:lnTo>
                    <a:pt x="996" y="396"/>
                  </a:lnTo>
                  <a:lnTo>
                    <a:pt x="978" y="416"/>
                  </a:lnTo>
                  <a:lnTo>
                    <a:pt x="959" y="435"/>
                  </a:lnTo>
                  <a:lnTo>
                    <a:pt x="937" y="454"/>
                  </a:lnTo>
                  <a:lnTo>
                    <a:pt x="919" y="469"/>
                  </a:lnTo>
                  <a:lnTo>
                    <a:pt x="901" y="484"/>
                  </a:lnTo>
                  <a:lnTo>
                    <a:pt x="879" y="500"/>
                  </a:lnTo>
                  <a:lnTo>
                    <a:pt x="856" y="517"/>
                  </a:lnTo>
                  <a:lnTo>
                    <a:pt x="831" y="535"/>
                  </a:lnTo>
                  <a:lnTo>
                    <a:pt x="809" y="550"/>
                  </a:lnTo>
                  <a:lnTo>
                    <a:pt x="782" y="566"/>
                  </a:lnTo>
                  <a:lnTo>
                    <a:pt x="755" y="582"/>
                  </a:lnTo>
                  <a:lnTo>
                    <a:pt x="729" y="594"/>
                  </a:lnTo>
                  <a:lnTo>
                    <a:pt x="704" y="607"/>
                  </a:lnTo>
                  <a:lnTo>
                    <a:pt x="680" y="618"/>
                  </a:lnTo>
                  <a:lnTo>
                    <a:pt x="658" y="628"/>
                  </a:lnTo>
                  <a:lnTo>
                    <a:pt x="632" y="639"/>
                  </a:lnTo>
                  <a:lnTo>
                    <a:pt x="607" y="648"/>
                  </a:lnTo>
                  <a:lnTo>
                    <a:pt x="582" y="657"/>
                  </a:lnTo>
                  <a:lnTo>
                    <a:pt x="555" y="665"/>
                  </a:lnTo>
                  <a:lnTo>
                    <a:pt x="531" y="673"/>
                  </a:lnTo>
                  <a:lnTo>
                    <a:pt x="503" y="680"/>
                  </a:lnTo>
                  <a:lnTo>
                    <a:pt x="474" y="688"/>
                  </a:lnTo>
                  <a:lnTo>
                    <a:pt x="445" y="694"/>
                  </a:lnTo>
                  <a:lnTo>
                    <a:pt x="415" y="699"/>
                  </a:lnTo>
                  <a:lnTo>
                    <a:pt x="384" y="704"/>
                  </a:lnTo>
                  <a:lnTo>
                    <a:pt x="357" y="706"/>
                  </a:lnTo>
                  <a:lnTo>
                    <a:pt x="328" y="709"/>
                  </a:lnTo>
                  <a:lnTo>
                    <a:pt x="295" y="710"/>
                  </a:lnTo>
                  <a:lnTo>
                    <a:pt x="267" y="710"/>
                  </a:lnTo>
                  <a:lnTo>
                    <a:pt x="234" y="710"/>
                  </a:lnTo>
                  <a:lnTo>
                    <a:pt x="234" y="639"/>
                  </a:lnTo>
                  <a:lnTo>
                    <a:pt x="0" y="803"/>
                  </a:lnTo>
                  <a:lnTo>
                    <a:pt x="234" y="983"/>
                  </a:lnTo>
                  <a:lnTo>
                    <a:pt x="234" y="914"/>
                  </a:lnTo>
                  <a:lnTo>
                    <a:pt x="271" y="914"/>
                  </a:lnTo>
                  <a:lnTo>
                    <a:pt x="305" y="913"/>
                  </a:lnTo>
                  <a:lnTo>
                    <a:pt x="340" y="910"/>
                  </a:lnTo>
                  <a:lnTo>
                    <a:pt x="371" y="908"/>
                  </a:lnTo>
                  <a:lnTo>
                    <a:pt x="400" y="905"/>
                  </a:lnTo>
                  <a:lnTo>
                    <a:pt x="429" y="902"/>
                  </a:lnTo>
                  <a:lnTo>
                    <a:pt x="460" y="897"/>
                  </a:lnTo>
                  <a:lnTo>
                    <a:pt x="488" y="892"/>
                  </a:lnTo>
                  <a:lnTo>
                    <a:pt x="514" y="887"/>
                  </a:lnTo>
                  <a:lnTo>
                    <a:pt x="542" y="880"/>
                  </a:lnTo>
                  <a:lnTo>
                    <a:pt x="578" y="872"/>
                  </a:lnTo>
                  <a:lnTo>
                    <a:pt x="606" y="864"/>
                  </a:lnTo>
                  <a:lnTo>
                    <a:pt x="633" y="856"/>
                  </a:lnTo>
                  <a:lnTo>
                    <a:pt x="659" y="847"/>
                  </a:lnTo>
                  <a:lnTo>
                    <a:pt x="690" y="836"/>
                  </a:lnTo>
                  <a:lnTo>
                    <a:pt x="719" y="824"/>
                  </a:lnTo>
                  <a:lnTo>
                    <a:pt x="745" y="813"/>
                  </a:lnTo>
                  <a:lnTo>
                    <a:pt x="771" y="802"/>
                  </a:lnTo>
                  <a:lnTo>
                    <a:pt x="801" y="787"/>
                  </a:lnTo>
                  <a:lnTo>
                    <a:pt x="828" y="773"/>
                  </a:lnTo>
                  <a:lnTo>
                    <a:pt x="855" y="761"/>
                  </a:lnTo>
                  <a:lnTo>
                    <a:pt x="879" y="746"/>
                  </a:lnTo>
                  <a:lnTo>
                    <a:pt x="902" y="734"/>
                  </a:lnTo>
                  <a:lnTo>
                    <a:pt x="927" y="717"/>
                  </a:lnTo>
                  <a:lnTo>
                    <a:pt x="949" y="703"/>
                  </a:lnTo>
                  <a:lnTo>
                    <a:pt x="975" y="685"/>
                  </a:lnTo>
                  <a:lnTo>
                    <a:pt x="1000" y="668"/>
                  </a:lnTo>
                  <a:lnTo>
                    <a:pt x="1023" y="649"/>
                  </a:lnTo>
                  <a:lnTo>
                    <a:pt x="1045" y="630"/>
                  </a:lnTo>
                  <a:lnTo>
                    <a:pt x="1066" y="613"/>
                  </a:lnTo>
                  <a:lnTo>
                    <a:pt x="1086" y="596"/>
                  </a:lnTo>
                  <a:lnTo>
                    <a:pt x="1103" y="579"/>
                  </a:lnTo>
                  <a:lnTo>
                    <a:pt x="1126" y="558"/>
                  </a:lnTo>
                  <a:lnTo>
                    <a:pt x="1146" y="536"/>
                  </a:lnTo>
                  <a:lnTo>
                    <a:pt x="1163" y="518"/>
                  </a:lnTo>
                  <a:lnTo>
                    <a:pt x="1182" y="497"/>
                  </a:lnTo>
                  <a:lnTo>
                    <a:pt x="1199" y="476"/>
                  </a:lnTo>
                  <a:lnTo>
                    <a:pt x="1218" y="454"/>
                  </a:lnTo>
                  <a:lnTo>
                    <a:pt x="1235" y="431"/>
                  </a:lnTo>
                  <a:lnTo>
                    <a:pt x="1251" y="410"/>
                  </a:lnTo>
                  <a:lnTo>
                    <a:pt x="1270" y="387"/>
                  </a:lnTo>
                  <a:lnTo>
                    <a:pt x="1284" y="367"/>
                  </a:lnTo>
                  <a:lnTo>
                    <a:pt x="1297" y="347"/>
                  </a:lnTo>
                  <a:lnTo>
                    <a:pt x="1306" y="333"/>
                  </a:lnTo>
                  <a:lnTo>
                    <a:pt x="1316" y="319"/>
                  </a:lnTo>
                  <a:lnTo>
                    <a:pt x="1324" y="308"/>
                  </a:lnTo>
                  <a:lnTo>
                    <a:pt x="1329" y="297"/>
                  </a:lnTo>
                  <a:lnTo>
                    <a:pt x="1336" y="284"/>
                  </a:lnTo>
                  <a:lnTo>
                    <a:pt x="1342" y="270"/>
                  </a:lnTo>
                  <a:lnTo>
                    <a:pt x="1350" y="255"/>
                  </a:lnTo>
                  <a:lnTo>
                    <a:pt x="1357" y="242"/>
                  </a:lnTo>
                  <a:lnTo>
                    <a:pt x="1363" y="231"/>
                  </a:lnTo>
                  <a:lnTo>
                    <a:pt x="1371" y="216"/>
                  </a:lnTo>
                  <a:lnTo>
                    <a:pt x="1378" y="201"/>
                  </a:lnTo>
                  <a:lnTo>
                    <a:pt x="1385" y="186"/>
                  </a:lnTo>
                  <a:lnTo>
                    <a:pt x="1393" y="170"/>
                  </a:lnTo>
                  <a:lnTo>
                    <a:pt x="1398" y="156"/>
                  </a:lnTo>
                  <a:lnTo>
                    <a:pt x="1404" y="144"/>
                  </a:lnTo>
                  <a:lnTo>
                    <a:pt x="1409" y="129"/>
                  </a:lnTo>
                  <a:lnTo>
                    <a:pt x="1416" y="114"/>
                  </a:lnTo>
                  <a:lnTo>
                    <a:pt x="1421" y="99"/>
                  </a:lnTo>
                  <a:lnTo>
                    <a:pt x="1424" y="88"/>
                  </a:lnTo>
                  <a:lnTo>
                    <a:pt x="1429" y="74"/>
                  </a:lnTo>
                  <a:close/>
                </a:path>
              </a:pathLst>
            </a:custGeom>
            <a:gradFill rotWithShape="0">
              <a:gsLst>
                <a:gs pos="0">
                  <a:srgbClr val="D9ECD9"/>
                </a:gs>
                <a:gs pos="100000">
                  <a:srgbClr val="339933"/>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11" name="Text Box 9"/>
            <p:cNvSpPr txBox="1">
              <a:spLocks noChangeArrowheads="1"/>
            </p:cNvSpPr>
            <p:nvPr/>
          </p:nvSpPr>
          <p:spPr bwMode="auto">
            <a:xfrm>
              <a:off x="1884" y="2178"/>
              <a:ext cx="2015" cy="304"/>
            </a:xfrm>
            <a:prstGeom prst="rect">
              <a:avLst/>
            </a:prstGeom>
            <a:noFill/>
            <a:ln w="9525">
              <a:noFill/>
              <a:miter lim="800000"/>
              <a:headEnd/>
              <a:tailEnd/>
            </a:ln>
            <a:effectLst/>
          </p:spPr>
          <p:txBody>
            <a:bodyPr>
              <a:spAutoFit/>
            </a:bodyPr>
            <a:lstStyle/>
            <a:p>
              <a:pPr>
                <a:spcBef>
                  <a:spcPct val="50000"/>
                </a:spcBef>
                <a:defRPr/>
              </a:pPr>
              <a:r>
                <a:rPr lang="es-MX" sz="2400" b="1" dirty="0">
                  <a:effectLst>
                    <a:outerShdw blurRad="38100" dist="38100" dir="2700000" algn="tl">
                      <a:srgbClr val="C0C0C0"/>
                    </a:outerShdw>
                  </a:effectLst>
                  <a:latin typeface="+mn-lt"/>
                </a:rPr>
                <a:t>NO CONFORMIDAD</a:t>
              </a:r>
              <a:endParaRPr lang="es-ES" sz="2400" b="1" dirty="0">
                <a:effectLst>
                  <a:outerShdw blurRad="38100" dist="38100" dir="2700000" algn="tl">
                    <a:srgbClr val="C0C0C0"/>
                  </a:outerShdw>
                </a:effectLst>
                <a:latin typeface="+mn-lt"/>
              </a:endParaRPr>
            </a:p>
          </p:txBody>
        </p:sp>
        <p:sp>
          <p:nvSpPr>
            <p:cNvPr id="112652" name="Text Box 10"/>
            <p:cNvSpPr txBox="1">
              <a:spLocks noChangeArrowheads="1"/>
            </p:cNvSpPr>
            <p:nvPr/>
          </p:nvSpPr>
          <p:spPr bwMode="auto">
            <a:xfrm>
              <a:off x="192" y="1296"/>
              <a:ext cx="1776" cy="5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spcBef>
                  <a:spcPct val="50000"/>
                </a:spcBef>
                <a:buFontTx/>
                <a:buNone/>
                <a:defRPr/>
              </a:pPr>
              <a:r>
                <a:rPr lang="es-MX" altLang="es-MX" sz="2400" b="1" smtClean="0">
                  <a:latin typeface="+mn-lt"/>
                </a:rPr>
                <a:t>Investigación de las causas</a:t>
              </a:r>
              <a:endParaRPr lang="es-ES" altLang="es-MX" sz="2400" b="1" smtClean="0">
                <a:latin typeface="+mn-lt"/>
              </a:endParaRPr>
            </a:p>
          </p:txBody>
        </p:sp>
        <p:sp>
          <p:nvSpPr>
            <p:cNvPr id="112653" name="Text Box 11"/>
            <p:cNvSpPr txBox="1">
              <a:spLocks noChangeArrowheads="1"/>
            </p:cNvSpPr>
            <p:nvPr/>
          </p:nvSpPr>
          <p:spPr bwMode="auto">
            <a:xfrm>
              <a:off x="3840" y="1248"/>
              <a:ext cx="1776" cy="7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spcBef>
                  <a:spcPct val="50000"/>
                </a:spcBef>
                <a:buFontTx/>
                <a:buNone/>
                <a:defRPr/>
              </a:pPr>
              <a:r>
                <a:rPr lang="es-MX" altLang="es-MX" sz="2400" b="1" smtClean="0">
                  <a:latin typeface="+mn-lt"/>
                </a:rPr>
                <a:t>Evaluación e implementación de la acción</a:t>
              </a:r>
              <a:endParaRPr lang="es-ES" altLang="es-MX" sz="2400" b="1" smtClean="0">
                <a:latin typeface="+mn-lt"/>
              </a:endParaRPr>
            </a:p>
          </p:txBody>
        </p:sp>
        <p:sp>
          <p:nvSpPr>
            <p:cNvPr id="112654" name="Text Box 12"/>
            <p:cNvSpPr txBox="1">
              <a:spLocks noChangeArrowheads="1"/>
            </p:cNvSpPr>
            <p:nvPr/>
          </p:nvSpPr>
          <p:spPr bwMode="auto">
            <a:xfrm>
              <a:off x="3648" y="3072"/>
              <a:ext cx="1776" cy="5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spcBef>
                  <a:spcPct val="50000"/>
                </a:spcBef>
                <a:buFontTx/>
                <a:buNone/>
                <a:defRPr/>
              </a:pPr>
              <a:r>
                <a:rPr lang="es-MX" altLang="es-MX" sz="2400" b="1" smtClean="0">
                  <a:latin typeface="+mn-lt"/>
                </a:rPr>
                <a:t>Registro de resultados</a:t>
              </a:r>
              <a:endParaRPr lang="es-ES" altLang="es-MX" sz="2400" b="1" smtClean="0">
                <a:latin typeface="+mn-lt"/>
              </a:endParaRPr>
            </a:p>
          </p:txBody>
        </p:sp>
        <p:sp>
          <p:nvSpPr>
            <p:cNvPr id="112655" name="Text Box 13"/>
            <p:cNvSpPr txBox="1">
              <a:spLocks noChangeArrowheads="1"/>
            </p:cNvSpPr>
            <p:nvPr/>
          </p:nvSpPr>
          <p:spPr bwMode="auto">
            <a:xfrm>
              <a:off x="0" y="2928"/>
              <a:ext cx="1776" cy="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spcBef>
                  <a:spcPct val="50000"/>
                </a:spcBef>
                <a:buFontTx/>
                <a:buNone/>
                <a:defRPr/>
              </a:pPr>
              <a:r>
                <a:rPr lang="es-MX" altLang="es-MX" sz="2400" b="1" smtClean="0">
                  <a:latin typeface="+mn-lt"/>
                </a:rPr>
                <a:t>Revisión</a:t>
              </a:r>
              <a:endParaRPr lang="es-ES" altLang="es-MX" sz="2400" b="1" smtClean="0">
                <a:latin typeface="+mn-lt"/>
              </a:endParaRPr>
            </a:p>
          </p:txBody>
        </p:sp>
      </p:grpSp>
      <p:sp>
        <p:nvSpPr>
          <p:cNvPr id="16" name="15 CuadroTexto"/>
          <p:cNvSpPr txBox="1"/>
          <p:nvPr/>
        </p:nvSpPr>
        <p:spPr>
          <a:xfrm>
            <a:off x="2578920" y="923411"/>
            <a:ext cx="2676525" cy="584200"/>
          </a:xfrm>
          <a:prstGeom prst="rect">
            <a:avLst/>
          </a:prstGeom>
          <a:noFill/>
        </p:spPr>
        <p:txBody>
          <a:bodyPr wrap="none">
            <a:spAutoFit/>
          </a:bodyPr>
          <a:lstStyle/>
          <a:p>
            <a:pPr>
              <a:defRPr/>
            </a:pPr>
            <a:r>
              <a:rPr lang="es-MX" sz="3200" b="1" dirty="0">
                <a:solidFill>
                  <a:schemeClr val="accent2">
                    <a:lumMod val="75000"/>
                  </a:schemeClr>
                </a:solidFill>
                <a:latin typeface="+mn-lt"/>
              </a:rPr>
              <a:t>8.5.-   MEJORA</a:t>
            </a:r>
          </a:p>
        </p:txBody>
      </p:sp>
    </p:spTree>
    <p:extLst>
      <p:ext uri="{BB962C8B-B14F-4D97-AF65-F5344CB8AC3E}">
        <p14:creationId xmlns:p14="http://schemas.microsoft.com/office/powerpoint/2010/main" val="2990619735"/>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1 Rectángulo"/>
          <p:cNvSpPr/>
          <p:nvPr/>
        </p:nvSpPr>
        <p:spPr>
          <a:xfrm>
            <a:off x="179512" y="2348880"/>
            <a:ext cx="8136904" cy="2862322"/>
          </a:xfrm>
          <a:prstGeom prst="rect">
            <a:avLst/>
          </a:prstGeom>
        </p:spPr>
        <p:txBody>
          <a:bodyPr wrap="square">
            <a:spAutoFit/>
          </a:bodyPr>
          <a:lstStyle/>
          <a:p>
            <a:pPr marL="536575" algn="ctr">
              <a:lnSpc>
                <a:spcPct val="150000"/>
              </a:lnSpc>
              <a:defRPr/>
            </a:pPr>
            <a:r>
              <a:rPr lang="es-MX" sz="4000" b="1" dirty="0">
                <a:solidFill>
                  <a:schemeClr val="accent2">
                    <a:lumMod val="75000"/>
                  </a:schemeClr>
                </a:solidFill>
                <a:cs typeface="+mn-cs"/>
              </a:rPr>
              <a:t> </a:t>
            </a:r>
            <a:r>
              <a:rPr lang="es-MX" sz="4000" b="1" dirty="0" smtClean="0">
                <a:solidFill>
                  <a:schemeClr val="accent2">
                    <a:lumMod val="75000"/>
                  </a:schemeClr>
                </a:solidFill>
                <a:cs typeface="+mn-cs"/>
              </a:rPr>
              <a:t>IV. </a:t>
            </a:r>
            <a:r>
              <a:rPr lang="es-MX" sz="4000" b="1" dirty="0">
                <a:solidFill>
                  <a:schemeClr val="accent2">
                    <a:lumMod val="75000"/>
                  </a:schemeClr>
                </a:solidFill>
                <a:latin typeface="Arial" panose="020B0604020202020204" pitchFamily="34" charset="0"/>
                <a:cs typeface="Arial" panose="020B0604020202020204" pitchFamily="34" charset="0"/>
              </a:rPr>
              <a:t>El papel del auditor interno del S. G. C. en la Universidad</a:t>
            </a:r>
            <a:endParaRPr lang="es-MX" sz="4000" b="1" dirty="0">
              <a:solidFill>
                <a:schemeClr val="accent2">
                  <a:lumMod val="75000"/>
                </a:schemeClr>
              </a:solidFill>
              <a:latin typeface="Arial" panose="020B0604020202020204" pitchFamily="34" charset="0"/>
              <a:ea typeface="Calibri" panose="020F0502020204030204" pitchFamily="34" charset="0"/>
              <a:cs typeface="Arial" panose="020B0604020202020204" pitchFamily="34" charset="0"/>
            </a:endParaRPr>
          </a:p>
          <a:p>
            <a:pPr marL="536575" algn="ctr">
              <a:lnSpc>
                <a:spcPct val="150000"/>
              </a:lnSpc>
              <a:defRPr/>
            </a:pPr>
            <a:r>
              <a:rPr lang="es-ES" sz="4000" b="1" dirty="0" smtClean="0">
                <a:solidFill>
                  <a:schemeClr val="accent2">
                    <a:lumMod val="75000"/>
                  </a:schemeClr>
                </a:solidFill>
                <a:cs typeface="+mn-cs"/>
              </a:rPr>
              <a:t> </a:t>
            </a:r>
            <a:endParaRPr lang="es-ES" sz="4000" b="1" dirty="0">
              <a:solidFill>
                <a:schemeClr val="accent2">
                  <a:lumMod val="75000"/>
                </a:schemeClr>
              </a:solidFill>
              <a:cs typeface="+mn-cs"/>
            </a:endParaRPr>
          </a:p>
        </p:txBody>
      </p:sp>
    </p:spTree>
    <p:extLst>
      <p:ext uri="{BB962C8B-B14F-4D97-AF65-F5344CB8AC3E}">
        <p14:creationId xmlns:p14="http://schemas.microsoft.com/office/powerpoint/2010/main" val="3468988285"/>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1" name="Rectángulo 1"/>
          <p:cNvSpPr>
            <a:spLocks noChangeArrowheads="1"/>
          </p:cNvSpPr>
          <p:nvPr/>
        </p:nvSpPr>
        <p:spPr bwMode="auto">
          <a:xfrm>
            <a:off x="2986088" y="3005138"/>
            <a:ext cx="6241256" cy="7155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eaLnBrk="1" hangingPunct="1">
              <a:spcBef>
                <a:spcPct val="0"/>
              </a:spcBef>
              <a:buFontTx/>
              <a:buNone/>
            </a:pPr>
            <a:r>
              <a:rPr lang="es-MX" altLang="es-MX" sz="2700">
                <a:latin typeface="Impact" panose="020B0806030902050204" pitchFamily="34" charset="0"/>
                <a:cs typeface="Arial" panose="020B0604020202020204" pitchFamily="34" charset="0"/>
              </a:rPr>
              <a:t>El auditor interno como factor de </a:t>
            </a:r>
            <a:r>
              <a:rPr lang="es-MX" altLang="es-MX" sz="4050">
                <a:latin typeface="Impact" panose="020B0806030902050204" pitchFamily="34" charset="0"/>
                <a:cs typeface="Arial" panose="020B0604020202020204" pitchFamily="34" charset="0"/>
              </a:rPr>
              <a:t>éxito</a:t>
            </a:r>
          </a:p>
        </p:txBody>
      </p:sp>
      <p:grpSp>
        <p:nvGrpSpPr>
          <p:cNvPr id="2052" name="Group 31"/>
          <p:cNvGrpSpPr>
            <a:grpSpLocks/>
          </p:cNvGrpSpPr>
          <p:nvPr/>
        </p:nvGrpSpPr>
        <p:grpSpPr bwMode="auto">
          <a:xfrm>
            <a:off x="10716" y="2607469"/>
            <a:ext cx="5391150" cy="3393281"/>
            <a:chOff x="0" y="774866"/>
            <a:chExt cx="9144000" cy="6083135"/>
          </a:xfrm>
        </p:grpSpPr>
        <p:sp>
          <p:nvSpPr>
            <p:cNvPr id="8" name="Freeform 6"/>
            <p:cNvSpPr>
              <a:spLocks/>
            </p:cNvSpPr>
            <p:nvPr/>
          </p:nvSpPr>
          <p:spPr bwMode="auto">
            <a:xfrm>
              <a:off x="0" y="774866"/>
              <a:ext cx="9144000" cy="6083135"/>
            </a:xfrm>
            <a:custGeom>
              <a:avLst/>
              <a:gdLst>
                <a:gd name="connsiteX0" fmla="*/ 0 w 9144000"/>
                <a:gd name="connsiteY0" fmla="*/ 0 h 6083134"/>
                <a:gd name="connsiteX1" fmla="*/ 1160034 w 9144000"/>
                <a:gd name="connsiteY1" fmla="*/ 109764 h 6083134"/>
                <a:gd name="connsiteX2" fmla="*/ 2756474 w 9144000"/>
                <a:gd name="connsiteY2" fmla="*/ 328308 h 6083134"/>
                <a:gd name="connsiteX3" fmla="*/ 3554693 w 9144000"/>
                <a:gd name="connsiteY3" fmla="*/ 489840 h 6083134"/>
                <a:gd name="connsiteX4" fmla="*/ 3957304 w 9144000"/>
                <a:gd name="connsiteY4" fmla="*/ 597528 h 6083134"/>
                <a:gd name="connsiteX5" fmla="*/ 4359915 w 9144000"/>
                <a:gd name="connsiteY5" fmla="*/ 733722 h 6083134"/>
                <a:gd name="connsiteX6" fmla="*/ 4762526 w 9144000"/>
                <a:gd name="connsiteY6" fmla="*/ 933262 h 6083134"/>
                <a:gd name="connsiteX7" fmla="*/ 4951578 w 9144000"/>
                <a:gd name="connsiteY7" fmla="*/ 1075791 h 6083134"/>
                <a:gd name="connsiteX8" fmla="*/ 5112622 w 9144000"/>
                <a:gd name="connsiteY8" fmla="*/ 1268996 h 6083134"/>
                <a:gd name="connsiteX9" fmla="*/ 5165137 w 9144000"/>
                <a:gd name="connsiteY9" fmla="*/ 1383019 h 6083134"/>
                <a:gd name="connsiteX10" fmla="*/ 5182642 w 9144000"/>
                <a:gd name="connsiteY10" fmla="*/ 1446365 h 6083134"/>
                <a:gd name="connsiteX11" fmla="*/ 5182642 w 9144000"/>
                <a:gd name="connsiteY11" fmla="*/ 1452700 h 6083134"/>
                <a:gd name="connsiteX12" fmla="*/ 5185705 w 9144000"/>
                <a:gd name="connsiteY12" fmla="*/ 1464181 h 6083134"/>
                <a:gd name="connsiteX13" fmla="*/ 5189643 w 9144000"/>
                <a:gd name="connsiteY13" fmla="*/ 1490707 h 6083134"/>
                <a:gd name="connsiteX14" fmla="*/ 5210649 w 9144000"/>
                <a:gd name="connsiteY14" fmla="*/ 1671243 h 6083134"/>
                <a:gd name="connsiteX15" fmla="*/ 5179141 w 9144000"/>
                <a:gd name="connsiteY15" fmla="*/ 1877118 h 6083134"/>
                <a:gd name="connsiteX16" fmla="*/ 5063609 w 9144000"/>
                <a:gd name="connsiteY16" fmla="*/ 2095662 h 6083134"/>
                <a:gd name="connsiteX17" fmla="*/ 4860553 w 9144000"/>
                <a:gd name="connsiteY17" fmla="*/ 2292034 h 6083134"/>
                <a:gd name="connsiteX18" fmla="*/ 4608483 w 9144000"/>
                <a:gd name="connsiteY18" fmla="*/ 2437730 h 6083134"/>
                <a:gd name="connsiteX19" fmla="*/ 4356414 w 9144000"/>
                <a:gd name="connsiteY19" fmla="*/ 2539084 h 6083134"/>
                <a:gd name="connsiteX20" fmla="*/ 4118349 w 9144000"/>
                <a:gd name="connsiteY20" fmla="*/ 2611932 h 6083134"/>
                <a:gd name="connsiteX21" fmla="*/ 3687730 w 9144000"/>
                <a:gd name="connsiteY21" fmla="*/ 2713285 h 6083134"/>
                <a:gd name="connsiteX22" fmla="*/ 3313127 w 9144000"/>
                <a:gd name="connsiteY22" fmla="*/ 2795635 h 6083134"/>
                <a:gd name="connsiteX23" fmla="*/ 2994539 w 9144000"/>
                <a:gd name="connsiteY23" fmla="*/ 2877985 h 6083134"/>
                <a:gd name="connsiteX24" fmla="*/ 2756474 w 9144000"/>
                <a:gd name="connsiteY24" fmla="*/ 2969836 h 6083134"/>
                <a:gd name="connsiteX25" fmla="*/ 2619936 w 9144000"/>
                <a:gd name="connsiteY25" fmla="*/ 3061688 h 6083134"/>
                <a:gd name="connsiteX26" fmla="*/ 2560420 w 9144000"/>
                <a:gd name="connsiteY26" fmla="*/ 3147205 h 6083134"/>
                <a:gd name="connsiteX27" fmla="*/ 2528911 w 9144000"/>
                <a:gd name="connsiteY27" fmla="*/ 3261228 h 6083134"/>
                <a:gd name="connsiteX28" fmla="*/ 2525410 w 9144000"/>
                <a:gd name="connsiteY28" fmla="*/ 3330909 h 6083134"/>
                <a:gd name="connsiteX29" fmla="*/ 2525410 w 9144000"/>
                <a:gd name="connsiteY29" fmla="*/ 3372084 h 6083134"/>
                <a:gd name="connsiteX30" fmla="*/ 2525410 w 9144000"/>
                <a:gd name="connsiteY30" fmla="*/ 3380398 h 6083134"/>
                <a:gd name="connsiteX31" fmla="*/ 2525410 w 9144000"/>
                <a:gd name="connsiteY31" fmla="*/ 3384753 h 6083134"/>
                <a:gd name="connsiteX32" fmla="*/ 2525410 w 9144000"/>
                <a:gd name="connsiteY32" fmla="*/ 3394255 h 6083134"/>
                <a:gd name="connsiteX33" fmla="*/ 2528911 w 9144000"/>
                <a:gd name="connsiteY33" fmla="*/ 3399797 h 6083134"/>
                <a:gd name="connsiteX34" fmla="*/ 2563921 w 9144000"/>
                <a:gd name="connsiteY34" fmla="*/ 3470270 h 6083134"/>
                <a:gd name="connsiteX35" fmla="*/ 2640942 w 9144000"/>
                <a:gd name="connsiteY35" fmla="*/ 3558954 h 6083134"/>
                <a:gd name="connsiteX36" fmla="*/ 2977035 w 9144000"/>
                <a:gd name="connsiteY36" fmla="*/ 3787000 h 6083134"/>
                <a:gd name="connsiteX37" fmla="*/ 3491676 w 9144000"/>
                <a:gd name="connsiteY37" fmla="*/ 4018213 h 6083134"/>
                <a:gd name="connsiteX38" fmla="*/ 4104345 w 9144000"/>
                <a:gd name="connsiteY38" fmla="*/ 4230422 h 6083134"/>
                <a:gd name="connsiteX39" fmla="*/ 4769528 w 9144000"/>
                <a:gd name="connsiteY39" fmla="*/ 4414126 h 6083134"/>
                <a:gd name="connsiteX40" fmla="*/ 6183917 w 9144000"/>
                <a:gd name="connsiteY40" fmla="*/ 4727688 h 6083134"/>
                <a:gd name="connsiteX41" fmla="*/ 7661324 w 9144000"/>
                <a:gd name="connsiteY41" fmla="*/ 4977905 h 6083134"/>
                <a:gd name="connsiteX42" fmla="*/ 9144000 w 9144000"/>
                <a:gd name="connsiteY42" fmla="*/ 5180860 h 6083134"/>
                <a:gd name="connsiteX43" fmla="*/ 9144000 w 9144000"/>
                <a:gd name="connsiteY43" fmla="*/ 6083134 h 6083134"/>
                <a:gd name="connsiteX44" fmla="*/ 4375201 w 9144000"/>
                <a:gd name="connsiteY44" fmla="*/ 6083134 h 6083134"/>
                <a:gd name="connsiteX45" fmla="*/ 3764751 w 9144000"/>
                <a:gd name="connsiteY45" fmla="*/ 5874251 h 6083134"/>
                <a:gd name="connsiteX46" fmla="*/ 3001541 w 9144000"/>
                <a:gd name="connsiteY46" fmla="*/ 5582860 h 6083134"/>
                <a:gd name="connsiteX47" fmla="*/ 2252335 w 9144000"/>
                <a:gd name="connsiteY47" fmla="*/ 5234456 h 6083134"/>
                <a:gd name="connsiteX48" fmla="*/ 1524135 w 9144000"/>
                <a:gd name="connsiteY48" fmla="*/ 4797369 h 6083134"/>
                <a:gd name="connsiteX49" fmla="*/ 1181040 w 9144000"/>
                <a:gd name="connsiteY49" fmla="*/ 4521814 h 6083134"/>
                <a:gd name="connsiteX50" fmla="*/ 879957 w 9144000"/>
                <a:gd name="connsiteY50" fmla="*/ 4186080 h 6083134"/>
                <a:gd name="connsiteX51" fmla="*/ 673400 w 9144000"/>
                <a:gd name="connsiteY51" fmla="*/ 3774331 h 6083134"/>
                <a:gd name="connsiteX52" fmla="*/ 641892 w 9144000"/>
                <a:gd name="connsiteY52" fmla="*/ 3315072 h 6083134"/>
                <a:gd name="connsiteX53" fmla="*/ 645393 w 9144000"/>
                <a:gd name="connsiteY53" fmla="*/ 3286567 h 6083134"/>
                <a:gd name="connsiteX54" fmla="*/ 648456 w 9144000"/>
                <a:gd name="connsiteY54" fmla="*/ 3269938 h 6083134"/>
                <a:gd name="connsiteX55" fmla="*/ 652395 w 9144000"/>
                <a:gd name="connsiteY55" fmla="*/ 3254894 h 6083134"/>
                <a:gd name="connsiteX56" fmla="*/ 655458 w 9144000"/>
                <a:gd name="connsiteY56" fmla="*/ 3246579 h 6083134"/>
                <a:gd name="connsiteX57" fmla="*/ 655896 w 9144000"/>
                <a:gd name="connsiteY57" fmla="*/ 3238265 h 6083134"/>
                <a:gd name="connsiteX58" fmla="*/ 655896 w 9144000"/>
                <a:gd name="connsiteY58" fmla="*/ 3235890 h 6083134"/>
                <a:gd name="connsiteX59" fmla="*/ 658959 w 9144000"/>
                <a:gd name="connsiteY59" fmla="*/ 3230347 h 6083134"/>
                <a:gd name="connsiteX60" fmla="*/ 666398 w 9144000"/>
                <a:gd name="connsiteY60" fmla="*/ 3207384 h 6083134"/>
                <a:gd name="connsiteX61" fmla="*/ 694406 w 9144000"/>
                <a:gd name="connsiteY61" fmla="*/ 3115533 h 6083134"/>
                <a:gd name="connsiteX62" fmla="*/ 778429 w 9144000"/>
                <a:gd name="connsiteY62" fmla="*/ 2925494 h 6083134"/>
                <a:gd name="connsiteX63" fmla="*/ 1062007 w 9144000"/>
                <a:gd name="connsiteY63" fmla="*/ 2548585 h 6083134"/>
                <a:gd name="connsiteX64" fmla="*/ 1506630 w 9144000"/>
                <a:gd name="connsiteY64" fmla="*/ 2222354 h 6083134"/>
                <a:gd name="connsiteX65" fmla="*/ 2031774 w 9144000"/>
                <a:gd name="connsiteY65" fmla="*/ 2016479 h 6083134"/>
                <a:gd name="connsiteX66" fmla="*/ 2532412 w 9144000"/>
                <a:gd name="connsiteY66" fmla="*/ 1905623 h 6083134"/>
                <a:gd name="connsiteX67" fmla="*/ 2984036 w 9144000"/>
                <a:gd name="connsiteY67" fmla="*/ 1851779 h 6083134"/>
                <a:gd name="connsiteX68" fmla="*/ 3386647 w 9144000"/>
                <a:gd name="connsiteY68" fmla="*/ 1816939 h 6083134"/>
                <a:gd name="connsiteX69" fmla="*/ 3726241 w 9144000"/>
                <a:gd name="connsiteY69" fmla="*/ 1782099 h 6083134"/>
                <a:gd name="connsiteX70" fmla="*/ 3967807 w 9144000"/>
                <a:gd name="connsiteY70" fmla="*/ 1740924 h 6083134"/>
                <a:gd name="connsiteX71" fmla="*/ 4030824 w 9144000"/>
                <a:gd name="connsiteY71" fmla="*/ 1725087 h 6083134"/>
                <a:gd name="connsiteX72" fmla="*/ 4072836 w 9144000"/>
                <a:gd name="connsiteY72" fmla="*/ 1709251 h 6083134"/>
                <a:gd name="connsiteX73" fmla="*/ 4111347 w 9144000"/>
                <a:gd name="connsiteY73" fmla="*/ 1680745 h 6083134"/>
                <a:gd name="connsiteX74" fmla="*/ 4142855 w 9144000"/>
                <a:gd name="connsiteY74" fmla="*/ 1623734 h 6083134"/>
                <a:gd name="connsiteX75" fmla="*/ 4160360 w 9144000"/>
                <a:gd name="connsiteY75" fmla="*/ 1538217 h 6083134"/>
                <a:gd name="connsiteX76" fmla="*/ 4160360 w 9144000"/>
                <a:gd name="connsiteY76" fmla="*/ 1529902 h 6083134"/>
                <a:gd name="connsiteX77" fmla="*/ 4160360 w 9144000"/>
                <a:gd name="connsiteY77" fmla="*/ 1520401 h 6083134"/>
                <a:gd name="connsiteX78" fmla="*/ 4163861 w 9144000"/>
                <a:gd name="connsiteY78" fmla="*/ 1516046 h 6083134"/>
                <a:gd name="connsiteX79" fmla="*/ 4163861 w 9144000"/>
                <a:gd name="connsiteY79" fmla="*/ 1497042 h 6083134"/>
                <a:gd name="connsiteX80" fmla="*/ 4139354 w 9144000"/>
                <a:gd name="connsiteY80" fmla="*/ 1452700 h 6083134"/>
                <a:gd name="connsiteX81" fmla="*/ 4072836 w 9144000"/>
                <a:gd name="connsiteY81" fmla="*/ 1392521 h 6083134"/>
                <a:gd name="connsiteX82" fmla="*/ 3852275 w 9144000"/>
                <a:gd name="connsiteY82" fmla="*/ 1259494 h 6083134"/>
                <a:gd name="connsiteX83" fmla="*/ 3558194 w 9144000"/>
                <a:gd name="connsiteY83" fmla="*/ 1132802 h 6083134"/>
                <a:gd name="connsiteX84" fmla="*/ 3232605 w 9144000"/>
                <a:gd name="connsiteY84" fmla="*/ 1018779 h 6083134"/>
                <a:gd name="connsiteX85" fmla="*/ 2528911 w 9144000"/>
                <a:gd name="connsiteY85" fmla="*/ 825574 h 6083134"/>
                <a:gd name="connsiteX86" fmla="*/ 1030499 w 9144000"/>
                <a:gd name="connsiteY86" fmla="*/ 515179 h 6083134"/>
                <a:gd name="connsiteX87" fmla="*/ 0 w 9144000"/>
                <a:gd name="connsiteY87" fmla="*/ 348488 h 6083134"/>
                <a:gd name="connsiteX88" fmla="*/ 0 w 9144000"/>
                <a:gd name="connsiteY88" fmla="*/ 0 h 6083134"/>
                <a:gd name="connsiteX0" fmla="*/ 0 w 9144000"/>
                <a:gd name="connsiteY0" fmla="*/ 0 h 6083134"/>
                <a:gd name="connsiteX1" fmla="*/ 1160034 w 9144000"/>
                <a:gd name="connsiteY1" fmla="*/ 109764 h 6083134"/>
                <a:gd name="connsiteX2" fmla="*/ 2756474 w 9144000"/>
                <a:gd name="connsiteY2" fmla="*/ 328308 h 6083134"/>
                <a:gd name="connsiteX3" fmla="*/ 3554693 w 9144000"/>
                <a:gd name="connsiteY3" fmla="*/ 489840 h 6083134"/>
                <a:gd name="connsiteX4" fmla="*/ 3957304 w 9144000"/>
                <a:gd name="connsiteY4" fmla="*/ 597528 h 6083134"/>
                <a:gd name="connsiteX5" fmla="*/ 4359915 w 9144000"/>
                <a:gd name="connsiteY5" fmla="*/ 733722 h 6083134"/>
                <a:gd name="connsiteX6" fmla="*/ 4762526 w 9144000"/>
                <a:gd name="connsiteY6" fmla="*/ 933262 h 6083134"/>
                <a:gd name="connsiteX7" fmla="*/ 4951578 w 9144000"/>
                <a:gd name="connsiteY7" fmla="*/ 1075791 h 6083134"/>
                <a:gd name="connsiteX8" fmla="*/ 5112622 w 9144000"/>
                <a:gd name="connsiteY8" fmla="*/ 1268996 h 6083134"/>
                <a:gd name="connsiteX9" fmla="*/ 5165137 w 9144000"/>
                <a:gd name="connsiteY9" fmla="*/ 1383019 h 6083134"/>
                <a:gd name="connsiteX10" fmla="*/ 5182642 w 9144000"/>
                <a:gd name="connsiteY10" fmla="*/ 1446365 h 6083134"/>
                <a:gd name="connsiteX11" fmla="*/ 5182642 w 9144000"/>
                <a:gd name="connsiteY11" fmla="*/ 1452700 h 6083134"/>
                <a:gd name="connsiteX12" fmla="*/ 5185705 w 9144000"/>
                <a:gd name="connsiteY12" fmla="*/ 1464181 h 6083134"/>
                <a:gd name="connsiteX13" fmla="*/ 5189643 w 9144000"/>
                <a:gd name="connsiteY13" fmla="*/ 1490707 h 6083134"/>
                <a:gd name="connsiteX14" fmla="*/ 5210649 w 9144000"/>
                <a:gd name="connsiteY14" fmla="*/ 1671243 h 6083134"/>
                <a:gd name="connsiteX15" fmla="*/ 5179141 w 9144000"/>
                <a:gd name="connsiteY15" fmla="*/ 1877118 h 6083134"/>
                <a:gd name="connsiteX16" fmla="*/ 5063609 w 9144000"/>
                <a:gd name="connsiteY16" fmla="*/ 2095662 h 6083134"/>
                <a:gd name="connsiteX17" fmla="*/ 4860553 w 9144000"/>
                <a:gd name="connsiteY17" fmla="*/ 2292034 h 6083134"/>
                <a:gd name="connsiteX18" fmla="*/ 4608483 w 9144000"/>
                <a:gd name="connsiteY18" fmla="*/ 2437730 h 6083134"/>
                <a:gd name="connsiteX19" fmla="*/ 4356414 w 9144000"/>
                <a:gd name="connsiteY19" fmla="*/ 2539084 h 6083134"/>
                <a:gd name="connsiteX20" fmla="*/ 4118349 w 9144000"/>
                <a:gd name="connsiteY20" fmla="*/ 2611932 h 6083134"/>
                <a:gd name="connsiteX21" fmla="*/ 3687730 w 9144000"/>
                <a:gd name="connsiteY21" fmla="*/ 2713285 h 6083134"/>
                <a:gd name="connsiteX22" fmla="*/ 3313127 w 9144000"/>
                <a:gd name="connsiteY22" fmla="*/ 2795635 h 6083134"/>
                <a:gd name="connsiteX23" fmla="*/ 2994539 w 9144000"/>
                <a:gd name="connsiteY23" fmla="*/ 2877985 h 6083134"/>
                <a:gd name="connsiteX24" fmla="*/ 2756474 w 9144000"/>
                <a:gd name="connsiteY24" fmla="*/ 2969836 h 6083134"/>
                <a:gd name="connsiteX25" fmla="*/ 2619936 w 9144000"/>
                <a:gd name="connsiteY25" fmla="*/ 3061688 h 6083134"/>
                <a:gd name="connsiteX26" fmla="*/ 2560420 w 9144000"/>
                <a:gd name="connsiteY26" fmla="*/ 3147205 h 6083134"/>
                <a:gd name="connsiteX27" fmla="*/ 2528911 w 9144000"/>
                <a:gd name="connsiteY27" fmla="*/ 3261228 h 6083134"/>
                <a:gd name="connsiteX28" fmla="*/ 2525410 w 9144000"/>
                <a:gd name="connsiteY28" fmla="*/ 3330909 h 6083134"/>
                <a:gd name="connsiteX29" fmla="*/ 2525410 w 9144000"/>
                <a:gd name="connsiteY29" fmla="*/ 3372084 h 6083134"/>
                <a:gd name="connsiteX30" fmla="*/ 2525410 w 9144000"/>
                <a:gd name="connsiteY30" fmla="*/ 3380398 h 6083134"/>
                <a:gd name="connsiteX31" fmla="*/ 2525410 w 9144000"/>
                <a:gd name="connsiteY31" fmla="*/ 3384753 h 6083134"/>
                <a:gd name="connsiteX32" fmla="*/ 2525410 w 9144000"/>
                <a:gd name="connsiteY32" fmla="*/ 3394255 h 6083134"/>
                <a:gd name="connsiteX33" fmla="*/ 2528911 w 9144000"/>
                <a:gd name="connsiteY33" fmla="*/ 3399797 h 6083134"/>
                <a:gd name="connsiteX34" fmla="*/ 2563921 w 9144000"/>
                <a:gd name="connsiteY34" fmla="*/ 3470270 h 6083134"/>
                <a:gd name="connsiteX35" fmla="*/ 2640942 w 9144000"/>
                <a:gd name="connsiteY35" fmla="*/ 3558954 h 6083134"/>
                <a:gd name="connsiteX36" fmla="*/ 2977035 w 9144000"/>
                <a:gd name="connsiteY36" fmla="*/ 3787000 h 6083134"/>
                <a:gd name="connsiteX37" fmla="*/ 3491676 w 9144000"/>
                <a:gd name="connsiteY37" fmla="*/ 4018213 h 6083134"/>
                <a:gd name="connsiteX38" fmla="*/ 4104345 w 9144000"/>
                <a:gd name="connsiteY38" fmla="*/ 4230422 h 6083134"/>
                <a:gd name="connsiteX39" fmla="*/ 4769528 w 9144000"/>
                <a:gd name="connsiteY39" fmla="*/ 4414126 h 6083134"/>
                <a:gd name="connsiteX40" fmla="*/ 6183917 w 9144000"/>
                <a:gd name="connsiteY40" fmla="*/ 4727688 h 6083134"/>
                <a:gd name="connsiteX41" fmla="*/ 7661324 w 9144000"/>
                <a:gd name="connsiteY41" fmla="*/ 4977905 h 6083134"/>
                <a:gd name="connsiteX42" fmla="*/ 9144000 w 9144000"/>
                <a:gd name="connsiteY42" fmla="*/ 5180860 h 6083134"/>
                <a:gd name="connsiteX43" fmla="*/ 9144000 w 9144000"/>
                <a:gd name="connsiteY43" fmla="*/ 6083134 h 6083134"/>
                <a:gd name="connsiteX44" fmla="*/ 4375201 w 9144000"/>
                <a:gd name="connsiteY44" fmla="*/ 6083134 h 6083134"/>
                <a:gd name="connsiteX45" fmla="*/ 3764751 w 9144000"/>
                <a:gd name="connsiteY45" fmla="*/ 5874251 h 6083134"/>
                <a:gd name="connsiteX46" fmla="*/ 3001541 w 9144000"/>
                <a:gd name="connsiteY46" fmla="*/ 5582860 h 6083134"/>
                <a:gd name="connsiteX47" fmla="*/ 2252335 w 9144000"/>
                <a:gd name="connsiteY47" fmla="*/ 5234456 h 6083134"/>
                <a:gd name="connsiteX48" fmla="*/ 1524135 w 9144000"/>
                <a:gd name="connsiteY48" fmla="*/ 4797369 h 6083134"/>
                <a:gd name="connsiteX49" fmla="*/ 1181040 w 9144000"/>
                <a:gd name="connsiteY49" fmla="*/ 4521814 h 6083134"/>
                <a:gd name="connsiteX50" fmla="*/ 879957 w 9144000"/>
                <a:gd name="connsiteY50" fmla="*/ 4186080 h 6083134"/>
                <a:gd name="connsiteX51" fmla="*/ 673400 w 9144000"/>
                <a:gd name="connsiteY51" fmla="*/ 3774331 h 6083134"/>
                <a:gd name="connsiteX52" fmla="*/ 641892 w 9144000"/>
                <a:gd name="connsiteY52" fmla="*/ 3315072 h 6083134"/>
                <a:gd name="connsiteX53" fmla="*/ 645393 w 9144000"/>
                <a:gd name="connsiteY53" fmla="*/ 3286567 h 6083134"/>
                <a:gd name="connsiteX54" fmla="*/ 648456 w 9144000"/>
                <a:gd name="connsiteY54" fmla="*/ 3269938 h 6083134"/>
                <a:gd name="connsiteX55" fmla="*/ 652395 w 9144000"/>
                <a:gd name="connsiteY55" fmla="*/ 3254894 h 6083134"/>
                <a:gd name="connsiteX56" fmla="*/ 655458 w 9144000"/>
                <a:gd name="connsiteY56" fmla="*/ 3246579 h 6083134"/>
                <a:gd name="connsiteX57" fmla="*/ 655896 w 9144000"/>
                <a:gd name="connsiteY57" fmla="*/ 3238265 h 6083134"/>
                <a:gd name="connsiteX58" fmla="*/ 655896 w 9144000"/>
                <a:gd name="connsiteY58" fmla="*/ 3235890 h 6083134"/>
                <a:gd name="connsiteX59" fmla="*/ 658959 w 9144000"/>
                <a:gd name="connsiteY59" fmla="*/ 3230347 h 6083134"/>
                <a:gd name="connsiteX60" fmla="*/ 666398 w 9144000"/>
                <a:gd name="connsiteY60" fmla="*/ 3207384 h 6083134"/>
                <a:gd name="connsiteX61" fmla="*/ 694406 w 9144000"/>
                <a:gd name="connsiteY61" fmla="*/ 3115533 h 6083134"/>
                <a:gd name="connsiteX62" fmla="*/ 778429 w 9144000"/>
                <a:gd name="connsiteY62" fmla="*/ 2925494 h 6083134"/>
                <a:gd name="connsiteX63" fmla="*/ 1062007 w 9144000"/>
                <a:gd name="connsiteY63" fmla="*/ 2548585 h 6083134"/>
                <a:gd name="connsiteX64" fmla="*/ 1506630 w 9144000"/>
                <a:gd name="connsiteY64" fmla="*/ 2222354 h 6083134"/>
                <a:gd name="connsiteX65" fmla="*/ 2031774 w 9144000"/>
                <a:gd name="connsiteY65" fmla="*/ 2016479 h 6083134"/>
                <a:gd name="connsiteX66" fmla="*/ 2532412 w 9144000"/>
                <a:gd name="connsiteY66" fmla="*/ 1905623 h 6083134"/>
                <a:gd name="connsiteX67" fmla="*/ 2984036 w 9144000"/>
                <a:gd name="connsiteY67" fmla="*/ 1851779 h 6083134"/>
                <a:gd name="connsiteX68" fmla="*/ 3386647 w 9144000"/>
                <a:gd name="connsiteY68" fmla="*/ 1816939 h 6083134"/>
                <a:gd name="connsiteX69" fmla="*/ 3726241 w 9144000"/>
                <a:gd name="connsiteY69" fmla="*/ 1782099 h 6083134"/>
                <a:gd name="connsiteX70" fmla="*/ 3967807 w 9144000"/>
                <a:gd name="connsiteY70" fmla="*/ 1740924 h 6083134"/>
                <a:gd name="connsiteX71" fmla="*/ 4030824 w 9144000"/>
                <a:gd name="connsiteY71" fmla="*/ 1725087 h 6083134"/>
                <a:gd name="connsiteX72" fmla="*/ 4072836 w 9144000"/>
                <a:gd name="connsiteY72" fmla="*/ 1709251 h 6083134"/>
                <a:gd name="connsiteX73" fmla="*/ 4111347 w 9144000"/>
                <a:gd name="connsiteY73" fmla="*/ 1680745 h 6083134"/>
                <a:gd name="connsiteX74" fmla="*/ 4142855 w 9144000"/>
                <a:gd name="connsiteY74" fmla="*/ 1623734 h 6083134"/>
                <a:gd name="connsiteX75" fmla="*/ 4160360 w 9144000"/>
                <a:gd name="connsiteY75" fmla="*/ 1538217 h 6083134"/>
                <a:gd name="connsiteX76" fmla="*/ 4160360 w 9144000"/>
                <a:gd name="connsiteY76" fmla="*/ 1520401 h 6083134"/>
                <a:gd name="connsiteX77" fmla="*/ 4163861 w 9144000"/>
                <a:gd name="connsiteY77" fmla="*/ 1516046 h 6083134"/>
                <a:gd name="connsiteX78" fmla="*/ 4163861 w 9144000"/>
                <a:gd name="connsiteY78" fmla="*/ 1497042 h 6083134"/>
                <a:gd name="connsiteX79" fmla="*/ 4139354 w 9144000"/>
                <a:gd name="connsiteY79" fmla="*/ 1452700 h 6083134"/>
                <a:gd name="connsiteX80" fmla="*/ 4072836 w 9144000"/>
                <a:gd name="connsiteY80" fmla="*/ 1392521 h 6083134"/>
                <a:gd name="connsiteX81" fmla="*/ 3852275 w 9144000"/>
                <a:gd name="connsiteY81" fmla="*/ 1259494 h 6083134"/>
                <a:gd name="connsiteX82" fmla="*/ 3558194 w 9144000"/>
                <a:gd name="connsiteY82" fmla="*/ 1132802 h 6083134"/>
                <a:gd name="connsiteX83" fmla="*/ 3232605 w 9144000"/>
                <a:gd name="connsiteY83" fmla="*/ 1018779 h 6083134"/>
                <a:gd name="connsiteX84" fmla="*/ 2528911 w 9144000"/>
                <a:gd name="connsiteY84" fmla="*/ 825574 h 6083134"/>
                <a:gd name="connsiteX85" fmla="*/ 1030499 w 9144000"/>
                <a:gd name="connsiteY85" fmla="*/ 515179 h 6083134"/>
                <a:gd name="connsiteX86" fmla="*/ 0 w 9144000"/>
                <a:gd name="connsiteY86" fmla="*/ 348488 h 6083134"/>
                <a:gd name="connsiteX87" fmla="*/ 0 w 9144000"/>
                <a:gd name="connsiteY87" fmla="*/ 0 h 6083134"/>
                <a:gd name="connsiteX0" fmla="*/ 0 w 9144000"/>
                <a:gd name="connsiteY0" fmla="*/ 0 h 6083134"/>
                <a:gd name="connsiteX1" fmla="*/ 1160034 w 9144000"/>
                <a:gd name="connsiteY1" fmla="*/ 109764 h 6083134"/>
                <a:gd name="connsiteX2" fmla="*/ 2756474 w 9144000"/>
                <a:gd name="connsiteY2" fmla="*/ 328308 h 6083134"/>
                <a:gd name="connsiteX3" fmla="*/ 3554693 w 9144000"/>
                <a:gd name="connsiteY3" fmla="*/ 489840 h 6083134"/>
                <a:gd name="connsiteX4" fmla="*/ 3957304 w 9144000"/>
                <a:gd name="connsiteY4" fmla="*/ 597528 h 6083134"/>
                <a:gd name="connsiteX5" fmla="*/ 4359915 w 9144000"/>
                <a:gd name="connsiteY5" fmla="*/ 733722 h 6083134"/>
                <a:gd name="connsiteX6" fmla="*/ 4762526 w 9144000"/>
                <a:gd name="connsiteY6" fmla="*/ 933262 h 6083134"/>
                <a:gd name="connsiteX7" fmla="*/ 4951578 w 9144000"/>
                <a:gd name="connsiteY7" fmla="*/ 1075791 h 6083134"/>
                <a:gd name="connsiteX8" fmla="*/ 5112622 w 9144000"/>
                <a:gd name="connsiteY8" fmla="*/ 1268996 h 6083134"/>
                <a:gd name="connsiteX9" fmla="*/ 5165137 w 9144000"/>
                <a:gd name="connsiteY9" fmla="*/ 1383019 h 6083134"/>
                <a:gd name="connsiteX10" fmla="*/ 5182642 w 9144000"/>
                <a:gd name="connsiteY10" fmla="*/ 1446365 h 6083134"/>
                <a:gd name="connsiteX11" fmla="*/ 5182642 w 9144000"/>
                <a:gd name="connsiteY11" fmla="*/ 1452700 h 6083134"/>
                <a:gd name="connsiteX12" fmla="*/ 5185705 w 9144000"/>
                <a:gd name="connsiteY12" fmla="*/ 1464181 h 6083134"/>
                <a:gd name="connsiteX13" fmla="*/ 5189643 w 9144000"/>
                <a:gd name="connsiteY13" fmla="*/ 1490707 h 6083134"/>
                <a:gd name="connsiteX14" fmla="*/ 5210649 w 9144000"/>
                <a:gd name="connsiteY14" fmla="*/ 1671243 h 6083134"/>
                <a:gd name="connsiteX15" fmla="*/ 5179141 w 9144000"/>
                <a:gd name="connsiteY15" fmla="*/ 1877118 h 6083134"/>
                <a:gd name="connsiteX16" fmla="*/ 5063609 w 9144000"/>
                <a:gd name="connsiteY16" fmla="*/ 2095662 h 6083134"/>
                <a:gd name="connsiteX17" fmla="*/ 4860553 w 9144000"/>
                <a:gd name="connsiteY17" fmla="*/ 2292034 h 6083134"/>
                <a:gd name="connsiteX18" fmla="*/ 4608483 w 9144000"/>
                <a:gd name="connsiteY18" fmla="*/ 2437730 h 6083134"/>
                <a:gd name="connsiteX19" fmla="*/ 4356414 w 9144000"/>
                <a:gd name="connsiteY19" fmla="*/ 2539084 h 6083134"/>
                <a:gd name="connsiteX20" fmla="*/ 4118349 w 9144000"/>
                <a:gd name="connsiteY20" fmla="*/ 2611932 h 6083134"/>
                <a:gd name="connsiteX21" fmla="*/ 3687730 w 9144000"/>
                <a:gd name="connsiteY21" fmla="*/ 2713285 h 6083134"/>
                <a:gd name="connsiteX22" fmla="*/ 3313127 w 9144000"/>
                <a:gd name="connsiteY22" fmla="*/ 2795635 h 6083134"/>
                <a:gd name="connsiteX23" fmla="*/ 2994539 w 9144000"/>
                <a:gd name="connsiteY23" fmla="*/ 2877985 h 6083134"/>
                <a:gd name="connsiteX24" fmla="*/ 2756474 w 9144000"/>
                <a:gd name="connsiteY24" fmla="*/ 2969836 h 6083134"/>
                <a:gd name="connsiteX25" fmla="*/ 2619936 w 9144000"/>
                <a:gd name="connsiteY25" fmla="*/ 3061688 h 6083134"/>
                <a:gd name="connsiteX26" fmla="*/ 2560420 w 9144000"/>
                <a:gd name="connsiteY26" fmla="*/ 3147205 h 6083134"/>
                <a:gd name="connsiteX27" fmla="*/ 2528911 w 9144000"/>
                <a:gd name="connsiteY27" fmla="*/ 3261228 h 6083134"/>
                <a:gd name="connsiteX28" fmla="*/ 2525410 w 9144000"/>
                <a:gd name="connsiteY28" fmla="*/ 3330909 h 6083134"/>
                <a:gd name="connsiteX29" fmla="*/ 2525410 w 9144000"/>
                <a:gd name="connsiteY29" fmla="*/ 3372084 h 6083134"/>
                <a:gd name="connsiteX30" fmla="*/ 2525410 w 9144000"/>
                <a:gd name="connsiteY30" fmla="*/ 3380398 h 6083134"/>
                <a:gd name="connsiteX31" fmla="*/ 2525410 w 9144000"/>
                <a:gd name="connsiteY31" fmla="*/ 3384753 h 6083134"/>
                <a:gd name="connsiteX32" fmla="*/ 2525410 w 9144000"/>
                <a:gd name="connsiteY32" fmla="*/ 3394255 h 6083134"/>
                <a:gd name="connsiteX33" fmla="*/ 2528911 w 9144000"/>
                <a:gd name="connsiteY33" fmla="*/ 3399797 h 6083134"/>
                <a:gd name="connsiteX34" fmla="*/ 2563921 w 9144000"/>
                <a:gd name="connsiteY34" fmla="*/ 3470270 h 6083134"/>
                <a:gd name="connsiteX35" fmla="*/ 2640942 w 9144000"/>
                <a:gd name="connsiteY35" fmla="*/ 3558954 h 6083134"/>
                <a:gd name="connsiteX36" fmla="*/ 2977035 w 9144000"/>
                <a:gd name="connsiteY36" fmla="*/ 3787000 h 6083134"/>
                <a:gd name="connsiteX37" fmla="*/ 3491676 w 9144000"/>
                <a:gd name="connsiteY37" fmla="*/ 4018213 h 6083134"/>
                <a:gd name="connsiteX38" fmla="*/ 4104345 w 9144000"/>
                <a:gd name="connsiteY38" fmla="*/ 4230422 h 6083134"/>
                <a:gd name="connsiteX39" fmla="*/ 4769528 w 9144000"/>
                <a:gd name="connsiteY39" fmla="*/ 4414126 h 6083134"/>
                <a:gd name="connsiteX40" fmla="*/ 6183917 w 9144000"/>
                <a:gd name="connsiteY40" fmla="*/ 4727688 h 6083134"/>
                <a:gd name="connsiteX41" fmla="*/ 7661324 w 9144000"/>
                <a:gd name="connsiteY41" fmla="*/ 4977905 h 6083134"/>
                <a:gd name="connsiteX42" fmla="*/ 9144000 w 9144000"/>
                <a:gd name="connsiteY42" fmla="*/ 5180860 h 6083134"/>
                <a:gd name="connsiteX43" fmla="*/ 9144000 w 9144000"/>
                <a:gd name="connsiteY43" fmla="*/ 6083134 h 6083134"/>
                <a:gd name="connsiteX44" fmla="*/ 4375201 w 9144000"/>
                <a:gd name="connsiteY44" fmla="*/ 6083134 h 6083134"/>
                <a:gd name="connsiteX45" fmla="*/ 3764751 w 9144000"/>
                <a:gd name="connsiteY45" fmla="*/ 5874251 h 6083134"/>
                <a:gd name="connsiteX46" fmla="*/ 3001541 w 9144000"/>
                <a:gd name="connsiteY46" fmla="*/ 5582860 h 6083134"/>
                <a:gd name="connsiteX47" fmla="*/ 2252335 w 9144000"/>
                <a:gd name="connsiteY47" fmla="*/ 5234456 h 6083134"/>
                <a:gd name="connsiteX48" fmla="*/ 1524135 w 9144000"/>
                <a:gd name="connsiteY48" fmla="*/ 4797369 h 6083134"/>
                <a:gd name="connsiteX49" fmla="*/ 1181040 w 9144000"/>
                <a:gd name="connsiteY49" fmla="*/ 4521814 h 6083134"/>
                <a:gd name="connsiteX50" fmla="*/ 879957 w 9144000"/>
                <a:gd name="connsiteY50" fmla="*/ 4186080 h 6083134"/>
                <a:gd name="connsiteX51" fmla="*/ 673400 w 9144000"/>
                <a:gd name="connsiteY51" fmla="*/ 3774331 h 6083134"/>
                <a:gd name="connsiteX52" fmla="*/ 641892 w 9144000"/>
                <a:gd name="connsiteY52" fmla="*/ 3315072 h 6083134"/>
                <a:gd name="connsiteX53" fmla="*/ 645393 w 9144000"/>
                <a:gd name="connsiteY53" fmla="*/ 3286567 h 6083134"/>
                <a:gd name="connsiteX54" fmla="*/ 648456 w 9144000"/>
                <a:gd name="connsiteY54" fmla="*/ 3269938 h 6083134"/>
                <a:gd name="connsiteX55" fmla="*/ 652395 w 9144000"/>
                <a:gd name="connsiteY55" fmla="*/ 3254894 h 6083134"/>
                <a:gd name="connsiteX56" fmla="*/ 655458 w 9144000"/>
                <a:gd name="connsiteY56" fmla="*/ 3246579 h 6083134"/>
                <a:gd name="connsiteX57" fmla="*/ 655896 w 9144000"/>
                <a:gd name="connsiteY57" fmla="*/ 3238265 h 6083134"/>
                <a:gd name="connsiteX58" fmla="*/ 655896 w 9144000"/>
                <a:gd name="connsiteY58" fmla="*/ 3235890 h 6083134"/>
                <a:gd name="connsiteX59" fmla="*/ 658959 w 9144000"/>
                <a:gd name="connsiteY59" fmla="*/ 3230347 h 6083134"/>
                <a:gd name="connsiteX60" fmla="*/ 666398 w 9144000"/>
                <a:gd name="connsiteY60" fmla="*/ 3207384 h 6083134"/>
                <a:gd name="connsiteX61" fmla="*/ 694406 w 9144000"/>
                <a:gd name="connsiteY61" fmla="*/ 3115533 h 6083134"/>
                <a:gd name="connsiteX62" fmla="*/ 778429 w 9144000"/>
                <a:gd name="connsiteY62" fmla="*/ 2925494 h 6083134"/>
                <a:gd name="connsiteX63" fmla="*/ 1062007 w 9144000"/>
                <a:gd name="connsiteY63" fmla="*/ 2548585 h 6083134"/>
                <a:gd name="connsiteX64" fmla="*/ 1506630 w 9144000"/>
                <a:gd name="connsiteY64" fmla="*/ 2222354 h 6083134"/>
                <a:gd name="connsiteX65" fmla="*/ 2031774 w 9144000"/>
                <a:gd name="connsiteY65" fmla="*/ 2016479 h 6083134"/>
                <a:gd name="connsiteX66" fmla="*/ 2532412 w 9144000"/>
                <a:gd name="connsiteY66" fmla="*/ 1905623 h 6083134"/>
                <a:gd name="connsiteX67" fmla="*/ 2984036 w 9144000"/>
                <a:gd name="connsiteY67" fmla="*/ 1851779 h 6083134"/>
                <a:gd name="connsiteX68" fmla="*/ 3386647 w 9144000"/>
                <a:gd name="connsiteY68" fmla="*/ 1816939 h 6083134"/>
                <a:gd name="connsiteX69" fmla="*/ 3726241 w 9144000"/>
                <a:gd name="connsiteY69" fmla="*/ 1782099 h 6083134"/>
                <a:gd name="connsiteX70" fmla="*/ 3967807 w 9144000"/>
                <a:gd name="connsiteY70" fmla="*/ 1740924 h 6083134"/>
                <a:gd name="connsiteX71" fmla="*/ 4030824 w 9144000"/>
                <a:gd name="connsiteY71" fmla="*/ 1725087 h 6083134"/>
                <a:gd name="connsiteX72" fmla="*/ 4072836 w 9144000"/>
                <a:gd name="connsiteY72" fmla="*/ 1709251 h 6083134"/>
                <a:gd name="connsiteX73" fmla="*/ 4111347 w 9144000"/>
                <a:gd name="connsiteY73" fmla="*/ 1680745 h 6083134"/>
                <a:gd name="connsiteX74" fmla="*/ 4142855 w 9144000"/>
                <a:gd name="connsiteY74" fmla="*/ 1623734 h 6083134"/>
                <a:gd name="connsiteX75" fmla="*/ 4160360 w 9144000"/>
                <a:gd name="connsiteY75" fmla="*/ 1538217 h 6083134"/>
                <a:gd name="connsiteX76" fmla="*/ 4160360 w 9144000"/>
                <a:gd name="connsiteY76" fmla="*/ 1520401 h 6083134"/>
                <a:gd name="connsiteX77" fmla="*/ 4163861 w 9144000"/>
                <a:gd name="connsiteY77" fmla="*/ 1497042 h 6083134"/>
                <a:gd name="connsiteX78" fmla="*/ 4139354 w 9144000"/>
                <a:gd name="connsiteY78" fmla="*/ 1452700 h 6083134"/>
                <a:gd name="connsiteX79" fmla="*/ 4072836 w 9144000"/>
                <a:gd name="connsiteY79" fmla="*/ 1392521 h 6083134"/>
                <a:gd name="connsiteX80" fmla="*/ 3852275 w 9144000"/>
                <a:gd name="connsiteY80" fmla="*/ 1259494 h 6083134"/>
                <a:gd name="connsiteX81" fmla="*/ 3558194 w 9144000"/>
                <a:gd name="connsiteY81" fmla="*/ 1132802 h 6083134"/>
                <a:gd name="connsiteX82" fmla="*/ 3232605 w 9144000"/>
                <a:gd name="connsiteY82" fmla="*/ 1018779 h 6083134"/>
                <a:gd name="connsiteX83" fmla="*/ 2528911 w 9144000"/>
                <a:gd name="connsiteY83" fmla="*/ 825574 h 6083134"/>
                <a:gd name="connsiteX84" fmla="*/ 1030499 w 9144000"/>
                <a:gd name="connsiteY84" fmla="*/ 515179 h 6083134"/>
                <a:gd name="connsiteX85" fmla="*/ 0 w 9144000"/>
                <a:gd name="connsiteY85" fmla="*/ 348488 h 6083134"/>
                <a:gd name="connsiteX86" fmla="*/ 0 w 9144000"/>
                <a:gd name="connsiteY86" fmla="*/ 0 h 6083134"/>
                <a:gd name="connsiteX0" fmla="*/ 0 w 9144000"/>
                <a:gd name="connsiteY0" fmla="*/ 0 h 6083134"/>
                <a:gd name="connsiteX1" fmla="*/ 1160034 w 9144000"/>
                <a:gd name="connsiteY1" fmla="*/ 109764 h 6083134"/>
                <a:gd name="connsiteX2" fmla="*/ 2756474 w 9144000"/>
                <a:gd name="connsiteY2" fmla="*/ 328308 h 6083134"/>
                <a:gd name="connsiteX3" fmla="*/ 3554693 w 9144000"/>
                <a:gd name="connsiteY3" fmla="*/ 489840 h 6083134"/>
                <a:gd name="connsiteX4" fmla="*/ 3957304 w 9144000"/>
                <a:gd name="connsiteY4" fmla="*/ 597528 h 6083134"/>
                <a:gd name="connsiteX5" fmla="*/ 4359915 w 9144000"/>
                <a:gd name="connsiteY5" fmla="*/ 733722 h 6083134"/>
                <a:gd name="connsiteX6" fmla="*/ 4762526 w 9144000"/>
                <a:gd name="connsiteY6" fmla="*/ 933262 h 6083134"/>
                <a:gd name="connsiteX7" fmla="*/ 4951578 w 9144000"/>
                <a:gd name="connsiteY7" fmla="*/ 1075791 h 6083134"/>
                <a:gd name="connsiteX8" fmla="*/ 5112622 w 9144000"/>
                <a:gd name="connsiteY8" fmla="*/ 1268996 h 6083134"/>
                <a:gd name="connsiteX9" fmla="*/ 5165137 w 9144000"/>
                <a:gd name="connsiteY9" fmla="*/ 1383019 h 6083134"/>
                <a:gd name="connsiteX10" fmla="*/ 5182642 w 9144000"/>
                <a:gd name="connsiteY10" fmla="*/ 1446365 h 6083134"/>
                <a:gd name="connsiteX11" fmla="*/ 5182642 w 9144000"/>
                <a:gd name="connsiteY11" fmla="*/ 1452700 h 6083134"/>
                <a:gd name="connsiteX12" fmla="*/ 5185705 w 9144000"/>
                <a:gd name="connsiteY12" fmla="*/ 1464181 h 6083134"/>
                <a:gd name="connsiteX13" fmla="*/ 5189643 w 9144000"/>
                <a:gd name="connsiteY13" fmla="*/ 1490707 h 6083134"/>
                <a:gd name="connsiteX14" fmla="*/ 5210649 w 9144000"/>
                <a:gd name="connsiteY14" fmla="*/ 1671243 h 6083134"/>
                <a:gd name="connsiteX15" fmla="*/ 5179141 w 9144000"/>
                <a:gd name="connsiteY15" fmla="*/ 1877118 h 6083134"/>
                <a:gd name="connsiteX16" fmla="*/ 5063609 w 9144000"/>
                <a:gd name="connsiteY16" fmla="*/ 2095662 h 6083134"/>
                <a:gd name="connsiteX17" fmla="*/ 4860553 w 9144000"/>
                <a:gd name="connsiteY17" fmla="*/ 2292034 h 6083134"/>
                <a:gd name="connsiteX18" fmla="*/ 4608483 w 9144000"/>
                <a:gd name="connsiteY18" fmla="*/ 2437730 h 6083134"/>
                <a:gd name="connsiteX19" fmla="*/ 4356414 w 9144000"/>
                <a:gd name="connsiteY19" fmla="*/ 2539084 h 6083134"/>
                <a:gd name="connsiteX20" fmla="*/ 4118349 w 9144000"/>
                <a:gd name="connsiteY20" fmla="*/ 2611932 h 6083134"/>
                <a:gd name="connsiteX21" fmla="*/ 3687730 w 9144000"/>
                <a:gd name="connsiteY21" fmla="*/ 2713285 h 6083134"/>
                <a:gd name="connsiteX22" fmla="*/ 3313127 w 9144000"/>
                <a:gd name="connsiteY22" fmla="*/ 2795635 h 6083134"/>
                <a:gd name="connsiteX23" fmla="*/ 2994539 w 9144000"/>
                <a:gd name="connsiteY23" fmla="*/ 2877985 h 6083134"/>
                <a:gd name="connsiteX24" fmla="*/ 2756474 w 9144000"/>
                <a:gd name="connsiteY24" fmla="*/ 2969836 h 6083134"/>
                <a:gd name="connsiteX25" fmla="*/ 2619936 w 9144000"/>
                <a:gd name="connsiteY25" fmla="*/ 3061688 h 6083134"/>
                <a:gd name="connsiteX26" fmla="*/ 2560420 w 9144000"/>
                <a:gd name="connsiteY26" fmla="*/ 3147205 h 6083134"/>
                <a:gd name="connsiteX27" fmla="*/ 2528911 w 9144000"/>
                <a:gd name="connsiteY27" fmla="*/ 3261228 h 6083134"/>
                <a:gd name="connsiteX28" fmla="*/ 2525410 w 9144000"/>
                <a:gd name="connsiteY28" fmla="*/ 3330909 h 6083134"/>
                <a:gd name="connsiteX29" fmla="*/ 2525410 w 9144000"/>
                <a:gd name="connsiteY29" fmla="*/ 3372084 h 6083134"/>
                <a:gd name="connsiteX30" fmla="*/ 2525410 w 9144000"/>
                <a:gd name="connsiteY30" fmla="*/ 3380398 h 6083134"/>
                <a:gd name="connsiteX31" fmla="*/ 2525410 w 9144000"/>
                <a:gd name="connsiteY31" fmla="*/ 3384753 h 6083134"/>
                <a:gd name="connsiteX32" fmla="*/ 2525410 w 9144000"/>
                <a:gd name="connsiteY32" fmla="*/ 3394255 h 6083134"/>
                <a:gd name="connsiteX33" fmla="*/ 2528911 w 9144000"/>
                <a:gd name="connsiteY33" fmla="*/ 3399797 h 6083134"/>
                <a:gd name="connsiteX34" fmla="*/ 2563921 w 9144000"/>
                <a:gd name="connsiteY34" fmla="*/ 3470270 h 6083134"/>
                <a:gd name="connsiteX35" fmla="*/ 2640942 w 9144000"/>
                <a:gd name="connsiteY35" fmla="*/ 3558954 h 6083134"/>
                <a:gd name="connsiteX36" fmla="*/ 2977035 w 9144000"/>
                <a:gd name="connsiteY36" fmla="*/ 3787000 h 6083134"/>
                <a:gd name="connsiteX37" fmla="*/ 3491676 w 9144000"/>
                <a:gd name="connsiteY37" fmla="*/ 4018213 h 6083134"/>
                <a:gd name="connsiteX38" fmla="*/ 4104345 w 9144000"/>
                <a:gd name="connsiteY38" fmla="*/ 4230422 h 6083134"/>
                <a:gd name="connsiteX39" fmla="*/ 4769528 w 9144000"/>
                <a:gd name="connsiteY39" fmla="*/ 4414126 h 6083134"/>
                <a:gd name="connsiteX40" fmla="*/ 6183917 w 9144000"/>
                <a:gd name="connsiteY40" fmla="*/ 4727688 h 6083134"/>
                <a:gd name="connsiteX41" fmla="*/ 7661324 w 9144000"/>
                <a:gd name="connsiteY41" fmla="*/ 4977905 h 6083134"/>
                <a:gd name="connsiteX42" fmla="*/ 9144000 w 9144000"/>
                <a:gd name="connsiteY42" fmla="*/ 5180860 h 6083134"/>
                <a:gd name="connsiteX43" fmla="*/ 9144000 w 9144000"/>
                <a:gd name="connsiteY43" fmla="*/ 6083134 h 6083134"/>
                <a:gd name="connsiteX44" fmla="*/ 4375201 w 9144000"/>
                <a:gd name="connsiteY44" fmla="*/ 6083134 h 6083134"/>
                <a:gd name="connsiteX45" fmla="*/ 3764751 w 9144000"/>
                <a:gd name="connsiteY45" fmla="*/ 5874251 h 6083134"/>
                <a:gd name="connsiteX46" fmla="*/ 3001541 w 9144000"/>
                <a:gd name="connsiteY46" fmla="*/ 5582860 h 6083134"/>
                <a:gd name="connsiteX47" fmla="*/ 2252335 w 9144000"/>
                <a:gd name="connsiteY47" fmla="*/ 5234456 h 6083134"/>
                <a:gd name="connsiteX48" fmla="*/ 1524135 w 9144000"/>
                <a:gd name="connsiteY48" fmla="*/ 4797369 h 6083134"/>
                <a:gd name="connsiteX49" fmla="*/ 1181040 w 9144000"/>
                <a:gd name="connsiteY49" fmla="*/ 4521814 h 6083134"/>
                <a:gd name="connsiteX50" fmla="*/ 879957 w 9144000"/>
                <a:gd name="connsiteY50" fmla="*/ 4186080 h 6083134"/>
                <a:gd name="connsiteX51" fmla="*/ 673400 w 9144000"/>
                <a:gd name="connsiteY51" fmla="*/ 3774331 h 6083134"/>
                <a:gd name="connsiteX52" fmla="*/ 641892 w 9144000"/>
                <a:gd name="connsiteY52" fmla="*/ 3315072 h 6083134"/>
                <a:gd name="connsiteX53" fmla="*/ 645393 w 9144000"/>
                <a:gd name="connsiteY53" fmla="*/ 3286567 h 6083134"/>
                <a:gd name="connsiteX54" fmla="*/ 648456 w 9144000"/>
                <a:gd name="connsiteY54" fmla="*/ 3269938 h 6083134"/>
                <a:gd name="connsiteX55" fmla="*/ 652395 w 9144000"/>
                <a:gd name="connsiteY55" fmla="*/ 3254894 h 6083134"/>
                <a:gd name="connsiteX56" fmla="*/ 655458 w 9144000"/>
                <a:gd name="connsiteY56" fmla="*/ 3246579 h 6083134"/>
                <a:gd name="connsiteX57" fmla="*/ 655896 w 9144000"/>
                <a:gd name="connsiteY57" fmla="*/ 3238265 h 6083134"/>
                <a:gd name="connsiteX58" fmla="*/ 655896 w 9144000"/>
                <a:gd name="connsiteY58" fmla="*/ 3235890 h 6083134"/>
                <a:gd name="connsiteX59" fmla="*/ 658959 w 9144000"/>
                <a:gd name="connsiteY59" fmla="*/ 3230347 h 6083134"/>
                <a:gd name="connsiteX60" fmla="*/ 666398 w 9144000"/>
                <a:gd name="connsiteY60" fmla="*/ 3207384 h 6083134"/>
                <a:gd name="connsiteX61" fmla="*/ 694406 w 9144000"/>
                <a:gd name="connsiteY61" fmla="*/ 3115533 h 6083134"/>
                <a:gd name="connsiteX62" fmla="*/ 778429 w 9144000"/>
                <a:gd name="connsiteY62" fmla="*/ 2925494 h 6083134"/>
                <a:gd name="connsiteX63" fmla="*/ 1062007 w 9144000"/>
                <a:gd name="connsiteY63" fmla="*/ 2548585 h 6083134"/>
                <a:gd name="connsiteX64" fmla="*/ 1506630 w 9144000"/>
                <a:gd name="connsiteY64" fmla="*/ 2222354 h 6083134"/>
                <a:gd name="connsiteX65" fmla="*/ 2031774 w 9144000"/>
                <a:gd name="connsiteY65" fmla="*/ 2016479 h 6083134"/>
                <a:gd name="connsiteX66" fmla="*/ 2532412 w 9144000"/>
                <a:gd name="connsiteY66" fmla="*/ 1905623 h 6083134"/>
                <a:gd name="connsiteX67" fmla="*/ 2984036 w 9144000"/>
                <a:gd name="connsiteY67" fmla="*/ 1851779 h 6083134"/>
                <a:gd name="connsiteX68" fmla="*/ 3386647 w 9144000"/>
                <a:gd name="connsiteY68" fmla="*/ 1816939 h 6083134"/>
                <a:gd name="connsiteX69" fmla="*/ 3726241 w 9144000"/>
                <a:gd name="connsiteY69" fmla="*/ 1782099 h 6083134"/>
                <a:gd name="connsiteX70" fmla="*/ 3967807 w 9144000"/>
                <a:gd name="connsiteY70" fmla="*/ 1740924 h 6083134"/>
                <a:gd name="connsiteX71" fmla="*/ 4030824 w 9144000"/>
                <a:gd name="connsiteY71" fmla="*/ 1725087 h 6083134"/>
                <a:gd name="connsiteX72" fmla="*/ 4072836 w 9144000"/>
                <a:gd name="connsiteY72" fmla="*/ 1709251 h 6083134"/>
                <a:gd name="connsiteX73" fmla="*/ 4111347 w 9144000"/>
                <a:gd name="connsiteY73" fmla="*/ 1680745 h 6083134"/>
                <a:gd name="connsiteX74" fmla="*/ 4142855 w 9144000"/>
                <a:gd name="connsiteY74" fmla="*/ 1623734 h 6083134"/>
                <a:gd name="connsiteX75" fmla="*/ 4160360 w 9144000"/>
                <a:gd name="connsiteY75" fmla="*/ 1538217 h 6083134"/>
                <a:gd name="connsiteX76" fmla="*/ 4163861 w 9144000"/>
                <a:gd name="connsiteY76" fmla="*/ 1497042 h 6083134"/>
                <a:gd name="connsiteX77" fmla="*/ 4139354 w 9144000"/>
                <a:gd name="connsiteY77" fmla="*/ 1452700 h 6083134"/>
                <a:gd name="connsiteX78" fmla="*/ 4072836 w 9144000"/>
                <a:gd name="connsiteY78" fmla="*/ 1392521 h 6083134"/>
                <a:gd name="connsiteX79" fmla="*/ 3852275 w 9144000"/>
                <a:gd name="connsiteY79" fmla="*/ 1259494 h 6083134"/>
                <a:gd name="connsiteX80" fmla="*/ 3558194 w 9144000"/>
                <a:gd name="connsiteY80" fmla="*/ 1132802 h 6083134"/>
                <a:gd name="connsiteX81" fmla="*/ 3232605 w 9144000"/>
                <a:gd name="connsiteY81" fmla="*/ 1018779 h 6083134"/>
                <a:gd name="connsiteX82" fmla="*/ 2528911 w 9144000"/>
                <a:gd name="connsiteY82" fmla="*/ 825574 h 6083134"/>
                <a:gd name="connsiteX83" fmla="*/ 1030499 w 9144000"/>
                <a:gd name="connsiteY83" fmla="*/ 515179 h 6083134"/>
                <a:gd name="connsiteX84" fmla="*/ 0 w 9144000"/>
                <a:gd name="connsiteY84" fmla="*/ 348488 h 6083134"/>
                <a:gd name="connsiteX85" fmla="*/ 0 w 9144000"/>
                <a:gd name="connsiteY85" fmla="*/ 0 h 6083134"/>
                <a:gd name="connsiteX0" fmla="*/ 0 w 9144000"/>
                <a:gd name="connsiteY0" fmla="*/ 0 h 6083134"/>
                <a:gd name="connsiteX1" fmla="*/ 1160034 w 9144000"/>
                <a:gd name="connsiteY1" fmla="*/ 109764 h 6083134"/>
                <a:gd name="connsiteX2" fmla="*/ 2756474 w 9144000"/>
                <a:gd name="connsiteY2" fmla="*/ 328308 h 6083134"/>
                <a:gd name="connsiteX3" fmla="*/ 3554693 w 9144000"/>
                <a:gd name="connsiteY3" fmla="*/ 489840 h 6083134"/>
                <a:gd name="connsiteX4" fmla="*/ 3957304 w 9144000"/>
                <a:gd name="connsiteY4" fmla="*/ 597528 h 6083134"/>
                <a:gd name="connsiteX5" fmla="*/ 4359915 w 9144000"/>
                <a:gd name="connsiteY5" fmla="*/ 733722 h 6083134"/>
                <a:gd name="connsiteX6" fmla="*/ 4762526 w 9144000"/>
                <a:gd name="connsiteY6" fmla="*/ 933262 h 6083134"/>
                <a:gd name="connsiteX7" fmla="*/ 4951578 w 9144000"/>
                <a:gd name="connsiteY7" fmla="*/ 1075791 h 6083134"/>
                <a:gd name="connsiteX8" fmla="*/ 5112622 w 9144000"/>
                <a:gd name="connsiteY8" fmla="*/ 1268996 h 6083134"/>
                <a:gd name="connsiteX9" fmla="*/ 5165137 w 9144000"/>
                <a:gd name="connsiteY9" fmla="*/ 1383019 h 6083134"/>
                <a:gd name="connsiteX10" fmla="*/ 5182642 w 9144000"/>
                <a:gd name="connsiteY10" fmla="*/ 1446365 h 6083134"/>
                <a:gd name="connsiteX11" fmla="*/ 5182642 w 9144000"/>
                <a:gd name="connsiteY11" fmla="*/ 1452700 h 6083134"/>
                <a:gd name="connsiteX12" fmla="*/ 5185705 w 9144000"/>
                <a:gd name="connsiteY12" fmla="*/ 1464181 h 6083134"/>
                <a:gd name="connsiteX13" fmla="*/ 5189643 w 9144000"/>
                <a:gd name="connsiteY13" fmla="*/ 1490707 h 6083134"/>
                <a:gd name="connsiteX14" fmla="*/ 5210649 w 9144000"/>
                <a:gd name="connsiteY14" fmla="*/ 1671243 h 6083134"/>
                <a:gd name="connsiteX15" fmla="*/ 5179141 w 9144000"/>
                <a:gd name="connsiteY15" fmla="*/ 1877118 h 6083134"/>
                <a:gd name="connsiteX16" fmla="*/ 5063609 w 9144000"/>
                <a:gd name="connsiteY16" fmla="*/ 2095662 h 6083134"/>
                <a:gd name="connsiteX17" fmla="*/ 4860553 w 9144000"/>
                <a:gd name="connsiteY17" fmla="*/ 2292034 h 6083134"/>
                <a:gd name="connsiteX18" fmla="*/ 4608483 w 9144000"/>
                <a:gd name="connsiteY18" fmla="*/ 2437730 h 6083134"/>
                <a:gd name="connsiteX19" fmla="*/ 4356414 w 9144000"/>
                <a:gd name="connsiteY19" fmla="*/ 2539084 h 6083134"/>
                <a:gd name="connsiteX20" fmla="*/ 4118349 w 9144000"/>
                <a:gd name="connsiteY20" fmla="*/ 2611932 h 6083134"/>
                <a:gd name="connsiteX21" fmla="*/ 3687730 w 9144000"/>
                <a:gd name="connsiteY21" fmla="*/ 2713285 h 6083134"/>
                <a:gd name="connsiteX22" fmla="*/ 3313127 w 9144000"/>
                <a:gd name="connsiteY22" fmla="*/ 2795635 h 6083134"/>
                <a:gd name="connsiteX23" fmla="*/ 2994539 w 9144000"/>
                <a:gd name="connsiteY23" fmla="*/ 2877985 h 6083134"/>
                <a:gd name="connsiteX24" fmla="*/ 2756474 w 9144000"/>
                <a:gd name="connsiteY24" fmla="*/ 2969836 h 6083134"/>
                <a:gd name="connsiteX25" fmla="*/ 2619936 w 9144000"/>
                <a:gd name="connsiteY25" fmla="*/ 3061688 h 6083134"/>
                <a:gd name="connsiteX26" fmla="*/ 2560420 w 9144000"/>
                <a:gd name="connsiteY26" fmla="*/ 3147205 h 6083134"/>
                <a:gd name="connsiteX27" fmla="*/ 2528911 w 9144000"/>
                <a:gd name="connsiteY27" fmla="*/ 3261228 h 6083134"/>
                <a:gd name="connsiteX28" fmla="*/ 2525410 w 9144000"/>
                <a:gd name="connsiteY28" fmla="*/ 3330909 h 6083134"/>
                <a:gd name="connsiteX29" fmla="*/ 2525410 w 9144000"/>
                <a:gd name="connsiteY29" fmla="*/ 3372084 h 6083134"/>
                <a:gd name="connsiteX30" fmla="*/ 2525410 w 9144000"/>
                <a:gd name="connsiteY30" fmla="*/ 3380398 h 6083134"/>
                <a:gd name="connsiteX31" fmla="*/ 2525410 w 9144000"/>
                <a:gd name="connsiteY31" fmla="*/ 3384753 h 6083134"/>
                <a:gd name="connsiteX32" fmla="*/ 2525410 w 9144000"/>
                <a:gd name="connsiteY32" fmla="*/ 3394255 h 6083134"/>
                <a:gd name="connsiteX33" fmla="*/ 2528911 w 9144000"/>
                <a:gd name="connsiteY33" fmla="*/ 3399797 h 6083134"/>
                <a:gd name="connsiteX34" fmla="*/ 2563921 w 9144000"/>
                <a:gd name="connsiteY34" fmla="*/ 3470270 h 6083134"/>
                <a:gd name="connsiteX35" fmla="*/ 2640942 w 9144000"/>
                <a:gd name="connsiteY35" fmla="*/ 3558954 h 6083134"/>
                <a:gd name="connsiteX36" fmla="*/ 2977035 w 9144000"/>
                <a:gd name="connsiteY36" fmla="*/ 3787000 h 6083134"/>
                <a:gd name="connsiteX37" fmla="*/ 3491676 w 9144000"/>
                <a:gd name="connsiteY37" fmla="*/ 4018213 h 6083134"/>
                <a:gd name="connsiteX38" fmla="*/ 4104345 w 9144000"/>
                <a:gd name="connsiteY38" fmla="*/ 4230422 h 6083134"/>
                <a:gd name="connsiteX39" fmla="*/ 4769528 w 9144000"/>
                <a:gd name="connsiteY39" fmla="*/ 4414126 h 6083134"/>
                <a:gd name="connsiteX40" fmla="*/ 6183917 w 9144000"/>
                <a:gd name="connsiteY40" fmla="*/ 4727688 h 6083134"/>
                <a:gd name="connsiteX41" fmla="*/ 7661324 w 9144000"/>
                <a:gd name="connsiteY41" fmla="*/ 4977905 h 6083134"/>
                <a:gd name="connsiteX42" fmla="*/ 9144000 w 9144000"/>
                <a:gd name="connsiteY42" fmla="*/ 5180860 h 6083134"/>
                <a:gd name="connsiteX43" fmla="*/ 9144000 w 9144000"/>
                <a:gd name="connsiteY43" fmla="*/ 6083134 h 6083134"/>
                <a:gd name="connsiteX44" fmla="*/ 4375201 w 9144000"/>
                <a:gd name="connsiteY44" fmla="*/ 6083134 h 6083134"/>
                <a:gd name="connsiteX45" fmla="*/ 3764751 w 9144000"/>
                <a:gd name="connsiteY45" fmla="*/ 5874251 h 6083134"/>
                <a:gd name="connsiteX46" fmla="*/ 3001541 w 9144000"/>
                <a:gd name="connsiteY46" fmla="*/ 5582860 h 6083134"/>
                <a:gd name="connsiteX47" fmla="*/ 2252335 w 9144000"/>
                <a:gd name="connsiteY47" fmla="*/ 5234456 h 6083134"/>
                <a:gd name="connsiteX48" fmla="*/ 1524135 w 9144000"/>
                <a:gd name="connsiteY48" fmla="*/ 4797369 h 6083134"/>
                <a:gd name="connsiteX49" fmla="*/ 1181040 w 9144000"/>
                <a:gd name="connsiteY49" fmla="*/ 4521814 h 6083134"/>
                <a:gd name="connsiteX50" fmla="*/ 879957 w 9144000"/>
                <a:gd name="connsiteY50" fmla="*/ 4186080 h 6083134"/>
                <a:gd name="connsiteX51" fmla="*/ 673400 w 9144000"/>
                <a:gd name="connsiteY51" fmla="*/ 3774331 h 6083134"/>
                <a:gd name="connsiteX52" fmla="*/ 641892 w 9144000"/>
                <a:gd name="connsiteY52" fmla="*/ 3315072 h 6083134"/>
                <a:gd name="connsiteX53" fmla="*/ 645393 w 9144000"/>
                <a:gd name="connsiteY53" fmla="*/ 3286567 h 6083134"/>
                <a:gd name="connsiteX54" fmla="*/ 648456 w 9144000"/>
                <a:gd name="connsiteY54" fmla="*/ 3269938 h 6083134"/>
                <a:gd name="connsiteX55" fmla="*/ 652395 w 9144000"/>
                <a:gd name="connsiteY55" fmla="*/ 3254894 h 6083134"/>
                <a:gd name="connsiteX56" fmla="*/ 655458 w 9144000"/>
                <a:gd name="connsiteY56" fmla="*/ 3246579 h 6083134"/>
                <a:gd name="connsiteX57" fmla="*/ 655896 w 9144000"/>
                <a:gd name="connsiteY57" fmla="*/ 3238265 h 6083134"/>
                <a:gd name="connsiteX58" fmla="*/ 655896 w 9144000"/>
                <a:gd name="connsiteY58" fmla="*/ 3235890 h 6083134"/>
                <a:gd name="connsiteX59" fmla="*/ 658959 w 9144000"/>
                <a:gd name="connsiteY59" fmla="*/ 3230347 h 6083134"/>
                <a:gd name="connsiteX60" fmla="*/ 666398 w 9144000"/>
                <a:gd name="connsiteY60" fmla="*/ 3207384 h 6083134"/>
                <a:gd name="connsiteX61" fmla="*/ 694406 w 9144000"/>
                <a:gd name="connsiteY61" fmla="*/ 3115533 h 6083134"/>
                <a:gd name="connsiteX62" fmla="*/ 778429 w 9144000"/>
                <a:gd name="connsiteY62" fmla="*/ 2925494 h 6083134"/>
                <a:gd name="connsiteX63" fmla="*/ 1062007 w 9144000"/>
                <a:gd name="connsiteY63" fmla="*/ 2548585 h 6083134"/>
                <a:gd name="connsiteX64" fmla="*/ 1506630 w 9144000"/>
                <a:gd name="connsiteY64" fmla="*/ 2222354 h 6083134"/>
                <a:gd name="connsiteX65" fmla="*/ 2031774 w 9144000"/>
                <a:gd name="connsiteY65" fmla="*/ 2016479 h 6083134"/>
                <a:gd name="connsiteX66" fmla="*/ 2532412 w 9144000"/>
                <a:gd name="connsiteY66" fmla="*/ 1905623 h 6083134"/>
                <a:gd name="connsiteX67" fmla="*/ 2984036 w 9144000"/>
                <a:gd name="connsiteY67" fmla="*/ 1851779 h 6083134"/>
                <a:gd name="connsiteX68" fmla="*/ 3386647 w 9144000"/>
                <a:gd name="connsiteY68" fmla="*/ 1816939 h 6083134"/>
                <a:gd name="connsiteX69" fmla="*/ 3726241 w 9144000"/>
                <a:gd name="connsiteY69" fmla="*/ 1782099 h 6083134"/>
                <a:gd name="connsiteX70" fmla="*/ 3967807 w 9144000"/>
                <a:gd name="connsiteY70" fmla="*/ 1740924 h 6083134"/>
                <a:gd name="connsiteX71" fmla="*/ 4030824 w 9144000"/>
                <a:gd name="connsiteY71" fmla="*/ 1725087 h 6083134"/>
                <a:gd name="connsiteX72" fmla="*/ 4072836 w 9144000"/>
                <a:gd name="connsiteY72" fmla="*/ 1709251 h 6083134"/>
                <a:gd name="connsiteX73" fmla="*/ 4111347 w 9144000"/>
                <a:gd name="connsiteY73" fmla="*/ 1680745 h 6083134"/>
                <a:gd name="connsiteX74" fmla="*/ 4142855 w 9144000"/>
                <a:gd name="connsiteY74" fmla="*/ 1623734 h 6083134"/>
                <a:gd name="connsiteX75" fmla="*/ 4163861 w 9144000"/>
                <a:gd name="connsiteY75" fmla="*/ 1497042 h 6083134"/>
                <a:gd name="connsiteX76" fmla="*/ 4139354 w 9144000"/>
                <a:gd name="connsiteY76" fmla="*/ 1452700 h 6083134"/>
                <a:gd name="connsiteX77" fmla="*/ 4072836 w 9144000"/>
                <a:gd name="connsiteY77" fmla="*/ 1392521 h 6083134"/>
                <a:gd name="connsiteX78" fmla="*/ 3852275 w 9144000"/>
                <a:gd name="connsiteY78" fmla="*/ 1259494 h 6083134"/>
                <a:gd name="connsiteX79" fmla="*/ 3558194 w 9144000"/>
                <a:gd name="connsiteY79" fmla="*/ 1132802 h 6083134"/>
                <a:gd name="connsiteX80" fmla="*/ 3232605 w 9144000"/>
                <a:gd name="connsiteY80" fmla="*/ 1018779 h 6083134"/>
                <a:gd name="connsiteX81" fmla="*/ 2528911 w 9144000"/>
                <a:gd name="connsiteY81" fmla="*/ 825574 h 6083134"/>
                <a:gd name="connsiteX82" fmla="*/ 1030499 w 9144000"/>
                <a:gd name="connsiteY82" fmla="*/ 515179 h 6083134"/>
                <a:gd name="connsiteX83" fmla="*/ 0 w 9144000"/>
                <a:gd name="connsiteY83" fmla="*/ 348488 h 6083134"/>
                <a:gd name="connsiteX84" fmla="*/ 0 w 9144000"/>
                <a:gd name="connsiteY84" fmla="*/ 0 h 6083134"/>
                <a:gd name="connsiteX0" fmla="*/ 0 w 9144000"/>
                <a:gd name="connsiteY0" fmla="*/ 0 h 6083134"/>
                <a:gd name="connsiteX1" fmla="*/ 1160034 w 9144000"/>
                <a:gd name="connsiteY1" fmla="*/ 109764 h 6083134"/>
                <a:gd name="connsiteX2" fmla="*/ 2756474 w 9144000"/>
                <a:gd name="connsiteY2" fmla="*/ 328308 h 6083134"/>
                <a:gd name="connsiteX3" fmla="*/ 3554693 w 9144000"/>
                <a:gd name="connsiteY3" fmla="*/ 489840 h 6083134"/>
                <a:gd name="connsiteX4" fmla="*/ 3957304 w 9144000"/>
                <a:gd name="connsiteY4" fmla="*/ 597528 h 6083134"/>
                <a:gd name="connsiteX5" fmla="*/ 4359915 w 9144000"/>
                <a:gd name="connsiteY5" fmla="*/ 733722 h 6083134"/>
                <a:gd name="connsiteX6" fmla="*/ 4762526 w 9144000"/>
                <a:gd name="connsiteY6" fmla="*/ 933262 h 6083134"/>
                <a:gd name="connsiteX7" fmla="*/ 4951578 w 9144000"/>
                <a:gd name="connsiteY7" fmla="*/ 1075791 h 6083134"/>
                <a:gd name="connsiteX8" fmla="*/ 5112622 w 9144000"/>
                <a:gd name="connsiteY8" fmla="*/ 1268996 h 6083134"/>
                <a:gd name="connsiteX9" fmla="*/ 5165137 w 9144000"/>
                <a:gd name="connsiteY9" fmla="*/ 1383019 h 6083134"/>
                <a:gd name="connsiteX10" fmla="*/ 5182642 w 9144000"/>
                <a:gd name="connsiteY10" fmla="*/ 1446365 h 6083134"/>
                <a:gd name="connsiteX11" fmla="*/ 5182642 w 9144000"/>
                <a:gd name="connsiteY11" fmla="*/ 1452700 h 6083134"/>
                <a:gd name="connsiteX12" fmla="*/ 5185705 w 9144000"/>
                <a:gd name="connsiteY12" fmla="*/ 1464181 h 6083134"/>
                <a:gd name="connsiteX13" fmla="*/ 5189643 w 9144000"/>
                <a:gd name="connsiteY13" fmla="*/ 1490707 h 6083134"/>
                <a:gd name="connsiteX14" fmla="*/ 5210649 w 9144000"/>
                <a:gd name="connsiteY14" fmla="*/ 1671243 h 6083134"/>
                <a:gd name="connsiteX15" fmla="*/ 5179141 w 9144000"/>
                <a:gd name="connsiteY15" fmla="*/ 1877118 h 6083134"/>
                <a:gd name="connsiteX16" fmla="*/ 5063609 w 9144000"/>
                <a:gd name="connsiteY16" fmla="*/ 2095662 h 6083134"/>
                <a:gd name="connsiteX17" fmla="*/ 4860553 w 9144000"/>
                <a:gd name="connsiteY17" fmla="*/ 2292034 h 6083134"/>
                <a:gd name="connsiteX18" fmla="*/ 4608483 w 9144000"/>
                <a:gd name="connsiteY18" fmla="*/ 2437730 h 6083134"/>
                <a:gd name="connsiteX19" fmla="*/ 4356414 w 9144000"/>
                <a:gd name="connsiteY19" fmla="*/ 2539084 h 6083134"/>
                <a:gd name="connsiteX20" fmla="*/ 4118349 w 9144000"/>
                <a:gd name="connsiteY20" fmla="*/ 2611932 h 6083134"/>
                <a:gd name="connsiteX21" fmla="*/ 3687730 w 9144000"/>
                <a:gd name="connsiteY21" fmla="*/ 2713285 h 6083134"/>
                <a:gd name="connsiteX22" fmla="*/ 3313127 w 9144000"/>
                <a:gd name="connsiteY22" fmla="*/ 2795635 h 6083134"/>
                <a:gd name="connsiteX23" fmla="*/ 2994539 w 9144000"/>
                <a:gd name="connsiteY23" fmla="*/ 2877985 h 6083134"/>
                <a:gd name="connsiteX24" fmla="*/ 2756474 w 9144000"/>
                <a:gd name="connsiteY24" fmla="*/ 2969836 h 6083134"/>
                <a:gd name="connsiteX25" fmla="*/ 2619936 w 9144000"/>
                <a:gd name="connsiteY25" fmla="*/ 3061688 h 6083134"/>
                <a:gd name="connsiteX26" fmla="*/ 2560420 w 9144000"/>
                <a:gd name="connsiteY26" fmla="*/ 3147205 h 6083134"/>
                <a:gd name="connsiteX27" fmla="*/ 2528911 w 9144000"/>
                <a:gd name="connsiteY27" fmla="*/ 3261228 h 6083134"/>
                <a:gd name="connsiteX28" fmla="*/ 2525410 w 9144000"/>
                <a:gd name="connsiteY28" fmla="*/ 3330909 h 6083134"/>
                <a:gd name="connsiteX29" fmla="*/ 2525410 w 9144000"/>
                <a:gd name="connsiteY29" fmla="*/ 3372084 h 6083134"/>
                <a:gd name="connsiteX30" fmla="*/ 2525410 w 9144000"/>
                <a:gd name="connsiteY30" fmla="*/ 3380398 h 6083134"/>
                <a:gd name="connsiteX31" fmla="*/ 2525410 w 9144000"/>
                <a:gd name="connsiteY31" fmla="*/ 3384753 h 6083134"/>
                <a:gd name="connsiteX32" fmla="*/ 2525410 w 9144000"/>
                <a:gd name="connsiteY32" fmla="*/ 3394255 h 6083134"/>
                <a:gd name="connsiteX33" fmla="*/ 2528911 w 9144000"/>
                <a:gd name="connsiteY33" fmla="*/ 3399797 h 6083134"/>
                <a:gd name="connsiteX34" fmla="*/ 2563921 w 9144000"/>
                <a:gd name="connsiteY34" fmla="*/ 3470270 h 6083134"/>
                <a:gd name="connsiteX35" fmla="*/ 2640942 w 9144000"/>
                <a:gd name="connsiteY35" fmla="*/ 3558954 h 6083134"/>
                <a:gd name="connsiteX36" fmla="*/ 2977035 w 9144000"/>
                <a:gd name="connsiteY36" fmla="*/ 3787000 h 6083134"/>
                <a:gd name="connsiteX37" fmla="*/ 3491676 w 9144000"/>
                <a:gd name="connsiteY37" fmla="*/ 4018213 h 6083134"/>
                <a:gd name="connsiteX38" fmla="*/ 4104345 w 9144000"/>
                <a:gd name="connsiteY38" fmla="*/ 4230422 h 6083134"/>
                <a:gd name="connsiteX39" fmla="*/ 4769528 w 9144000"/>
                <a:gd name="connsiteY39" fmla="*/ 4414126 h 6083134"/>
                <a:gd name="connsiteX40" fmla="*/ 6183917 w 9144000"/>
                <a:gd name="connsiteY40" fmla="*/ 4727688 h 6083134"/>
                <a:gd name="connsiteX41" fmla="*/ 7661324 w 9144000"/>
                <a:gd name="connsiteY41" fmla="*/ 4977905 h 6083134"/>
                <a:gd name="connsiteX42" fmla="*/ 9144000 w 9144000"/>
                <a:gd name="connsiteY42" fmla="*/ 5180860 h 6083134"/>
                <a:gd name="connsiteX43" fmla="*/ 9144000 w 9144000"/>
                <a:gd name="connsiteY43" fmla="*/ 6083134 h 6083134"/>
                <a:gd name="connsiteX44" fmla="*/ 4375201 w 9144000"/>
                <a:gd name="connsiteY44" fmla="*/ 6083134 h 6083134"/>
                <a:gd name="connsiteX45" fmla="*/ 3764751 w 9144000"/>
                <a:gd name="connsiteY45" fmla="*/ 5874251 h 6083134"/>
                <a:gd name="connsiteX46" fmla="*/ 3001541 w 9144000"/>
                <a:gd name="connsiteY46" fmla="*/ 5582860 h 6083134"/>
                <a:gd name="connsiteX47" fmla="*/ 2252335 w 9144000"/>
                <a:gd name="connsiteY47" fmla="*/ 5234456 h 6083134"/>
                <a:gd name="connsiteX48" fmla="*/ 1524135 w 9144000"/>
                <a:gd name="connsiteY48" fmla="*/ 4797369 h 6083134"/>
                <a:gd name="connsiteX49" fmla="*/ 1181040 w 9144000"/>
                <a:gd name="connsiteY49" fmla="*/ 4521814 h 6083134"/>
                <a:gd name="connsiteX50" fmla="*/ 879957 w 9144000"/>
                <a:gd name="connsiteY50" fmla="*/ 4186080 h 6083134"/>
                <a:gd name="connsiteX51" fmla="*/ 673400 w 9144000"/>
                <a:gd name="connsiteY51" fmla="*/ 3774331 h 6083134"/>
                <a:gd name="connsiteX52" fmla="*/ 641892 w 9144000"/>
                <a:gd name="connsiteY52" fmla="*/ 3315072 h 6083134"/>
                <a:gd name="connsiteX53" fmla="*/ 645393 w 9144000"/>
                <a:gd name="connsiteY53" fmla="*/ 3286567 h 6083134"/>
                <a:gd name="connsiteX54" fmla="*/ 648456 w 9144000"/>
                <a:gd name="connsiteY54" fmla="*/ 3269938 h 6083134"/>
                <a:gd name="connsiteX55" fmla="*/ 652395 w 9144000"/>
                <a:gd name="connsiteY55" fmla="*/ 3254894 h 6083134"/>
                <a:gd name="connsiteX56" fmla="*/ 655458 w 9144000"/>
                <a:gd name="connsiteY56" fmla="*/ 3246579 h 6083134"/>
                <a:gd name="connsiteX57" fmla="*/ 655896 w 9144000"/>
                <a:gd name="connsiteY57" fmla="*/ 3238265 h 6083134"/>
                <a:gd name="connsiteX58" fmla="*/ 655896 w 9144000"/>
                <a:gd name="connsiteY58" fmla="*/ 3235890 h 6083134"/>
                <a:gd name="connsiteX59" fmla="*/ 658959 w 9144000"/>
                <a:gd name="connsiteY59" fmla="*/ 3230347 h 6083134"/>
                <a:gd name="connsiteX60" fmla="*/ 666398 w 9144000"/>
                <a:gd name="connsiteY60" fmla="*/ 3207384 h 6083134"/>
                <a:gd name="connsiteX61" fmla="*/ 694406 w 9144000"/>
                <a:gd name="connsiteY61" fmla="*/ 3115533 h 6083134"/>
                <a:gd name="connsiteX62" fmla="*/ 778429 w 9144000"/>
                <a:gd name="connsiteY62" fmla="*/ 2925494 h 6083134"/>
                <a:gd name="connsiteX63" fmla="*/ 1062007 w 9144000"/>
                <a:gd name="connsiteY63" fmla="*/ 2548585 h 6083134"/>
                <a:gd name="connsiteX64" fmla="*/ 1506630 w 9144000"/>
                <a:gd name="connsiteY64" fmla="*/ 2222354 h 6083134"/>
                <a:gd name="connsiteX65" fmla="*/ 2031774 w 9144000"/>
                <a:gd name="connsiteY65" fmla="*/ 2016479 h 6083134"/>
                <a:gd name="connsiteX66" fmla="*/ 2532412 w 9144000"/>
                <a:gd name="connsiteY66" fmla="*/ 1905623 h 6083134"/>
                <a:gd name="connsiteX67" fmla="*/ 2984036 w 9144000"/>
                <a:gd name="connsiteY67" fmla="*/ 1851779 h 6083134"/>
                <a:gd name="connsiteX68" fmla="*/ 3386647 w 9144000"/>
                <a:gd name="connsiteY68" fmla="*/ 1816939 h 6083134"/>
                <a:gd name="connsiteX69" fmla="*/ 3726241 w 9144000"/>
                <a:gd name="connsiteY69" fmla="*/ 1782099 h 6083134"/>
                <a:gd name="connsiteX70" fmla="*/ 3967807 w 9144000"/>
                <a:gd name="connsiteY70" fmla="*/ 1740924 h 6083134"/>
                <a:gd name="connsiteX71" fmla="*/ 4030824 w 9144000"/>
                <a:gd name="connsiteY71" fmla="*/ 1725087 h 6083134"/>
                <a:gd name="connsiteX72" fmla="*/ 4072836 w 9144000"/>
                <a:gd name="connsiteY72" fmla="*/ 1709251 h 6083134"/>
                <a:gd name="connsiteX73" fmla="*/ 4111347 w 9144000"/>
                <a:gd name="connsiteY73" fmla="*/ 1680745 h 6083134"/>
                <a:gd name="connsiteX74" fmla="*/ 4142855 w 9144000"/>
                <a:gd name="connsiteY74" fmla="*/ 1623734 h 6083134"/>
                <a:gd name="connsiteX75" fmla="*/ 4163861 w 9144000"/>
                <a:gd name="connsiteY75" fmla="*/ 1497042 h 6083134"/>
                <a:gd name="connsiteX76" fmla="*/ 4139354 w 9144000"/>
                <a:gd name="connsiteY76" fmla="*/ 1452700 h 6083134"/>
                <a:gd name="connsiteX77" fmla="*/ 4072836 w 9144000"/>
                <a:gd name="connsiteY77" fmla="*/ 1392521 h 6083134"/>
                <a:gd name="connsiteX78" fmla="*/ 3852275 w 9144000"/>
                <a:gd name="connsiteY78" fmla="*/ 1259494 h 6083134"/>
                <a:gd name="connsiteX79" fmla="*/ 3558194 w 9144000"/>
                <a:gd name="connsiteY79" fmla="*/ 1132802 h 6083134"/>
                <a:gd name="connsiteX80" fmla="*/ 3232605 w 9144000"/>
                <a:gd name="connsiteY80" fmla="*/ 1018779 h 6083134"/>
                <a:gd name="connsiteX81" fmla="*/ 2528911 w 9144000"/>
                <a:gd name="connsiteY81" fmla="*/ 825574 h 6083134"/>
                <a:gd name="connsiteX82" fmla="*/ 1030499 w 9144000"/>
                <a:gd name="connsiteY82" fmla="*/ 515179 h 6083134"/>
                <a:gd name="connsiteX83" fmla="*/ 0 w 9144000"/>
                <a:gd name="connsiteY83" fmla="*/ 348488 h 6083134"/>
                <a:gd name="connsiteX84" fmla="*/ 0 w 9144000"/>
                <a:gd name="connsiteY84" fmla="*/ 0 h 6083134"/>
                <a:gd name="connsiteX0" fmla="*/ 0 w 9144000"/>
                <a:gd name="connsiteY0" fmla="*/ 0 h 6083134"/>
                <a:gd name="connsiteX1" fmla="*/ 1160034 w 9144000"/>
                <a:gd name="connsiteY1" fmla="*/ 109764 h 6083134"/>
                <a:gd name="connsiteX2" fmla="*/ 2756474 w 9144000"/>
                <a:gd name="connsiteY2" fmla="*/ 328308 h 6083134"/>
                <a:gd name="connsiteX3" fmla="*/ 3554693 w 9144000"/>
                <a:gd name="connsiteY3" fmla="*/ 489840 h 6083134"/>
                <a:gd name="connsiteX4" fmla="*/ 3957304 w 9144000"/>
                <a:gd name="connsiteY4" fmla="*/ 597528 h 6083134"/>
                <a:gd name="connsiteX5" fmla="*/ 4359915 w 9144000"/>
                <a:gd name="connsiteY5" fmla="*/ 733722 h 6083134"/>
                <a:gd name="connsiteX6" fmla="*/ 4762526 w 9144000"/>
                <a:gd name="connsiteY6" fmla="*/ 933262 h 6083134"/>
                <a:gd name="connsiteX7" fmla="*/ 4951578 w 9144000"/>
                <a:gd name="connsiteY7" fmla="*/ 1075791 h 6083134"/>
                <a:gd name="connsiteX8" fmla="*/ 5112622 w 9144000"/>
                <a:gd name="connsiteY8" fmla="*/ 1268996 h 6083134"/>
                <a:gd name="connsiteX9" fmla="*/ 5165137 w 9144000"/>
                <a:gd name="connsiteY9" fmla="*/ 1383019 h 6083134"/>
                <a:gd name="connsiteX10" fmla="*/ 5182642 w 9144000"/>
                <a:gd name="connsiteY10" fmla="*/ 1446365 h 6083134"/>
                <a:gd name="connsiteX11" fmla="*/ 5182642 w 9144000"/>
                <a:gd name="connsiteY11" fmla="*/ 1452700 h 6083134"/>
                <a:gd name="connsiteX12" fmla="*/ 5185705 w 9144000"/>
                <a:gd name="connsiteY12" fmla="*/ 1464181 h 6083134"/>
                <a:gd name="connsiteX13" fmla="*/ 5189643 w 9144000"/>
                <a:gd name="connsiteY13" fmla="*/ 1490707 h 6083134"/>
                <a:gd name="connsiteX14" fmla="*/ 5210649 w 9144000"/>
                <a:gd name="connsiteY14" fmla="*/ 1671243 h 6083134"/>
                <a:gd name="connsiteX15" fmla="*/ 5179141 w 9144000"/>
                <a:gd name="connsiteY15" fmla="*/ 1877118 h 6083134"/>
                <a:gd name="connsiteX16" fmla="*/ 5063609 w 9144000"/>
                <a:gd name="connsiteY16" fmla="*/ 2095662 h 6083134"/>
                <a:gd name="connsiteX17" fmla="*/ 4860553 w 9144000"/>
                <a:gd name="connsiteY17" fmla="*/ 2292034 h 6083134"/>
                <a:gd name="connsiteX18" fmla="*/ 4608483 w 9144000"/>
                <a:gd name="connsiteY18" fmla="*/ 2437730 h 6083134"/>
                <a:gd name="connsiteX19" fmla="*/ 4356414 w 9144000"/>
                <a:gd name="connsiteY19" fmla="*/ 2539084 h 6083134"/>
                <a:gd name="connsiteX20" fmla="*/ 4118349 w 9144000"/>
                <a:gd name="connsiteY20" fmla="*/ 2611932 h 6083134"/>
                <a:gd name="connsiteX21" fmla="*/ 3687730 w 9144000"/>
                <a:gd name="connsiteY21" fmla="*/ 2713285 h 6083134"/>
                <a:gd name="connsiteX22" fmla="*/ 3313127 w 9144000"/>
                <a:gd name="connsiteY22" fmla="*/ 2795635 h 6083134"/>
                <a:gd name="connsiteX23" fmla="*/ 2994539 w 9144000"/>
                <a:gd name="connsiteY23" fmla="*/ 2877985 h 6083134"/>
                <a:gd name="connsiteX24" fmla="*/ 2756474 w 9144000"/>
                <a:gd name="connsiteY24" fmla="*/ 2969836 h 6083134"/>
                <a:gd name="connsiteX25" fmla="*/ 2619936 w 9144000"/>
                <a:gd name="connsiteY25" fmla="*/ 3061688 h 6083134"/>
                <a:gd name="connsiteX26" fmla="*/ 2560420 w 9144000"/>
                <a:gd name="connsiteY26" fmla="*/ 3147205 h 6083134"/>
                <a:gd name="connsiteX27" fmla="*/ 2528911 w 9144000"/>
                <a:gd name="connsiteY27" fmla="*/ 3261228 h 6083134"/>
                <a:gd name="connsiteX28" fmla="*/ 2525410 w 9144000"/>
                <a:gd name="connsiteY28" fmla="*/ 3330909 h 6083134"/>
                <a:gd name="connsiteX29" fmla="*/ 2525410 w 9144000"/>
                <a:gd name="connsiteY29" fmla="*/ 3372084 h 6083134"/>
                <a:gd name="connsiteX30" fmla="*/ 2525410 w 9144000"/>
                <a:gd name="connsiteY30" fmla="*/ 3380398 h 6083134"/>
                <a:gd name="connsiteX31" fmla="*/ 2525410 w 9144000"/>
                <a:gd name="connsiteY31" fmla="*/ 3384753 h 6083134"/>
                <a:gd name="connsiteX32" fmla="*/ 2525410 w 9144000"/>
                <a:gd name="connsiteY32" fmla="*/ 3394255 h 6083134"/>
                <a:gd name="connsiteX33" fmla="*/ 2528911 w 9144000"/>
                <a:gd name="connsiteY33" fmla="*/ 3399797 h 6083134"/>
                <a:gd name="connsiteX34" fmla="*/ 2563921 w 9144000"/>
                <a:gd name="connsiteY34" fmla="*/ 3470270 h 6083134"/>
                <a:gd name="connsiteX35" fmla="*/ 2640942 w 9144000"/>
                <a:gd name="connsiteY35" fmla="*/ 3558954 h 6083134"/>
                <a:gd name="connsiteX36" fmla="*/ 2977035 w 9144000"/>
                <a:gd name="connsiteY36" fmla="*/ 3787000 h 6083134"/>
                <a:gd name="connsiteX37" fmla="*/ 3491676 w 9144000"/>
                <a:gd name="connsiteY37" fmla="*/ 4018213 h 6083134"/>
                <a:gd name="connsiteX38" fmla="*/ 4104345 w 9144000"/>
                <a:gd name="connsiteY38" fmla="*/ 4230422 h 6083134"/>
                <a:gd name="connsiteX39" fmla="*/ 4769528 w 9144000"/>
                <a:gd name="connsiteY39" fmla="*/ 4414126 h 6083134"/>
                <a:gd name="connsiteX40" fmla="*/ 6183917 w 9144000"/>
                <a:gd name="connsiteY40" fmla="*/ 4727688 h 6083134"/>
                <a:gd name="connsiteX41" fmla="*/ 7661324 w 9144000"/>
                <a:gd name="connsiteY41" fmla="*/ 4977905 h 6083134"/>
                <a:gd name="connsiteX42" fmla="*/ 9144000 w 9144000"/>
                <a:gd name="connsiteY42" fmla="*/ 5180860 h 6083134"/>
                <a:gd name="connsiteX43" fmla="*/ 9144000 w 9144000"/>
                <a:gd name="connsiteY43" fmla="*/ 6083134 h 6083134"/>
                <a:gd name="connsiteX44" fmla="*/ 4375201 w 9144000"/>
                <a:gd name="connsiteY44" fmla="*/ 6083134 h 6083134"/>
                <a:gd name="connsiteX45" fmla="*/ 3764751 w 9144000"/>
                <a:gd name="connsiteY45" fmla="*/ 5874251 h 6083134"/>
                <a:gd name="connsiteX46" fmla="*/ 3001541 w 9144000"/>
                <a:gd name="connsiteY46" fmla="*/ 5582860 h 6083134"/>
                <a:gd name="connsiteX47" fmla="*/ 2252335 w 9144000"/>
                <a:gd name="connsiteY47" fmla="*/ 5234456 h 6083134"/>
                <a:gd name="connsiteX48" fmla="*/ 1524135 w 9144000"/>
                <a:gd name="connsiteY48" fmla="*/ 4797369 h 6083134"/>
                <a:gd name="connsiteX49" fmla="*/ 1181040 w 9144000"/>
                <a:gd name="connsiteY49" fmla="*/ 4521814 h 6083134"/>
                <a:gd name="connsiteX50" fmla="*/ 879957 w 9144000"/>
                <a:gd name="connsiteY50" fmla="*/ 4186080 h 6083134"/>
                <a:gd name="connsiteX51" fmla="*/ 673400 w 9144000"/>
                <a:gd name="connsiteY51" fmla="*/ 3774331 h 6083134"/>
                <a:gd name="connsiteX52" fmla="*/ 641892 w 9144000"/>
                <a:gd name="connsiteY52" fmla="*/ 3315072 h 6083134"/>
                <a:gd name="connsiteX53" fmla="*/ 645393 w 9144000"/>
                <a:gd name="connsiteY53" fmla="*/ 3286567 h 6083134"/>
                <a:gd name="connsiteX54" fmla="*/ 648456 w 9144000"/>
                <a:gd name="connsiteY54" fmla="*/ 3269938 h 6083134"/>
                <a:gd name="connsiteX55" fmla="*/ 652395 w 9144000"/>
                <a:gd name="connsiteY55" fmla="*/ 3254894 h 6083134"/>
                <a:gd name="connsiteX56" fmla="*/ 655458 w 9144000"/>
                <a:gd name="connsiteY56" fmla="*/ 3246579 h 6083134"/>
                <a:gd name="connsiteX57" fmla="*/ 655896 w 9144000"/>
                <a:gd name="connsiteY57" fmla="*/ 3238265 h 6083134"/>
                <a:gd name="connsiteX58" fmla="*/ 655896 w 9144000"/>
                <a:gd name="connsiteY58" fmla="*/ 3235890 h 6083134"/>
                <a:gd name="connsiteX59" fmla="*/ 658959 w 9144000"/>
                <a:gd name="connsiteY59" fmla="*/ 3230347 h 6083134"/>
                <a:gd name="connsiteX60" fmla="*/ 666398 w 9144000"/>
                <a:gd name="connsiteY60" fmla="*/ 3207384 h 6083134"/>
                <a:gd name="connsiteX61" fmla="*/ 694406 w 9144000"/>
                <a:gd name="connsiteY61" fmla="*/ 3115533 h 6083134"/>
                <a:gd name="connsiteX62" fmla="*/ 778429 w 9144000"/>
                <a:gd name="connsiteY62" fmla="*/ 2925494 h 6083134"/>
                <a:gd name="connsiteX63" fmla="*/ 1062007 w 9144000"/>
                <a:gd name="connsiteY63" fmla="*/ 2548585 h 6083134"/>
                <a:gd name="connsiteX64" fmla="*/ 1506630 w 9144000"/>
                <a:gd name="connsiteY64" fmla="*/ 2222354 h 6083134"/>
                <a:gd name="connsiteX65" fmla="*/ 2031774 w 9144000"/>
                <a:gd name="connsiteY65" fmla="*/ 2016479 h 6083134"/>
                <a:gd name="connsiteX66" fmla="*/ 2532412 w 9144000"/>
                <a:gd name="connsiteY66" fmla="*/ 1905623 h 6083134"/>
                <a:gd name="connsiteX67" fmla="*/ 2984036 w 9144000"/>
                <a:gd name="connsiteY67" fmla="*/ 1851779 h 6083134"/>
                <a:gd name="connsiteX68" fmla="*/ 3386647 w 9144000"/>
                <a:gd name="connsiteY68" fmla="*/ 1816939 h 6083134"/>
                <a:gd name="connsiteX69" fmla="*/ 3726241 w 9144000"/>
                <a:gd name="connsiteY69" fmla="*/ 1782099 h 6083134"/>
                <a:gd name="connsiteX70" fmla="*/ 3967807 w 9144000"/>
                <a:gd name="connsiteY70" fmla="*/ 1740924 h 6083134"/>
                <a:gd name="connsiteX71" fmla="*/ 4030824 w 9144000"/>
                <a:gd name="connsiteY71" fmla="*/ 1725087 h 6083134"/>
                <a:gd name="connsiteX72" fmla="*/ 4072836 w 9144000"/>
                <a:gd name="connsiteY72" fmla="*/ 1709251 h 6083134"/>
                <a:gd name="connsiteX73" fmla="*/ 4111347 w 9144000"/>
                <a:gd name="connsiteY73" fmla="*/ 1680745 h 6083134"/>
                <a:gd name="connsiteX74" fmla="*/ 4142855 w 9144000"/>
                <a:gd name="connsiteY74" fmla="*/ 1623734 h 6083134"/>
                <a:gd name="connsiteX75" fmla="*/ 4139354 w 9144000"/>
                <a:gd name="connsiteY75" fmla="*/ 1452700 h 6083134"/>
                <a:gd name="connsiteX76" fmla="*/ 4072836 w 9144000"/>
                <a:gd name="connsiteY76" fmla="*/ 1392521 h 6083134"/>
                <a:gd name="connsiteX77" fmla="*/ 3852275 w 9144000"/>
                <a:gd name="connsiteY77" fmla="*/ 1259494 h 6083134"/>
                <a:gd name="connsiteX78" fmla="*/ 3558194 w 9144000"/>
                <a:gd name="connsiteY78" fmla="*/ 1132802 h 6083134"/>
                <a:gd name="connsiteX79" fmla="*/ 3232605 w 9144000"/>
                <a:gd name="connsiteY79" fmla="*/ 1018779 h 6083134"/>
                <a:gd name="connsiteX80" fmla="*/ 2528911 w 9144000"/>
                <a:gd name="connsiteY80" fmla="*/ 825574 h 6083134"/>
                <a:gd name="connsiteX81" fmla="*/ 1030499 w 9144000"/>
                <a:gd name="connsiteY81" fmla="*/ 515179 h 6083134"/>
                <a:gd name="connsiteX82" fmla="*/ 0 w 9144000"/>
                <a:gd name="connsiteY82" fmla="*/ 348488 h 6083134"/>
                <a:gd name="connsiteX83" fmla="*/ 0 w 9144000"/>
                <a:gd name="connsiteY83" fmla="*/ 0 h 6083134"/>
                <a:gd name="connsiteX0" fmla="*/ 0 w 9144000"/>
                <a:gd name="connsiteY0" fmla="*/ 0 h 6083134"/>
                <a:gd name="connsiteX1" fmla="*/ 1160034 w 9144000"/>
                <a:gd name="connsiteY1" fmla="*/ 109764 h 6083134"/>
                <a:gd name="connsiteX2" fmla="*/ 2756474 w 9144000"/>
                <a:gd name="connsiteY2" fmla="*/ 328308 h 6083134"/>
                <a:gd name="connsiteX3" fmla="*/ 3554693 w 9144000"/>
                <a:gd name="connsiteY3" fmla="*/ 489840 h 6083134"/>
                <a:gd name="connsiteX4" fmla="*/ 3957304 w 9144000"/>
                <a:gd name="connsiteY4" fmla="*/ 597528 h 6083134"/>
                <a:gd name="connsiteX5" fmla="*/ 4359915 w 9144000"/>
                <a:gd name="connsiteY5" fmla="*/ 733722 h 6083134"/>
                <a:gd name="connsiteX6" fmla="*/ 4762526 w 9144000"/>
                <a:gd name="connsiteY6" fmla="*/ 933262 h 6083134"/>
                <a:gd name="connsiteX7" fmla="*/ 4951578 w 9144000"/>
                <a:gd name="connsiteY7" fmla="*/ 1075791 h 6083134"/>
                <a:gd name="connsiteX8" fmla="*/ 5112622 w 9144000"/>
                <a:gd name="connsiteY8" fmla="*/ 1268996 h 6083134"/>
                <a:gd name="connsiteX9" fmla="*/ 5165137 w 9144000"/>
                <a:gd name="connsiteY9" fmla="*/ 1383019 h 6083134"/>
                <a:gd name="connsiteX10" fmla="*/ 5182642 w 9144000"/>
                <a:gd name="connsiteY10" fmla="*/ 1446365 h 6083134"/>
                <a:gd name="connsiteX11" fmla="*/ 5182642 w 9144000"/>
                <a:gd name="connsiteY11" fmla="*/ 1452700 h 6083134"/>
                <a:gd name="connsiteX12" fmla="*/ 5185705 w 9144000"/>
                <a:gd name="connsiteY12" fmla="*/ 1464181 h 6083134"/>
                <a:gd name="connsiteX13" fmla="*/ 5189643 w 9144000"/>
                <a:gd name="connsiteY13" fmla="*/ 1490707 h 6083134"/>
                <a:gd name="connsiteX14" fmla="*/ 5210649 w 9144000"/>
                <a:gd name="connsiteY14" fmla="*/ 1671243 h 6083134"/>
                <a:gd name="connsiteX15" fmla="*/ 5179141 w 9144000"/>
                <a:gd name="connsiteY15" fmla="*/ 1877118 h 6083134"/>
                <a:gd name="connsiteX16" fmla="*/ 5063609 w 9144000"/>
                <a:gd name="connsiteY16" fmla="*/ 2095662 h 6083134"/>
                <a:gd name="connsiteX17" fmla="*/ 4860553 w 9144000"/>
                <a:gd name="connsiteY17" fmla="*/ 2292034 h 6083134"/>
                <a:gd name="connsiteX18" fmla="*/ 4608483 w 9144000"/>
                <a:gd name="connsiteY18" fmla="*/ 2437730 h 6083134"/>
                <a:gd name="connsiteX19" fmla="*/ 4356414 w 9144000"/>
                <a:gd name="connsiteY19" fmla="*/ 2539084 h 6083134"/>
                <a:gd name="connsiteX20" fmla="*/ 4118349 w 9144000"/>
                <a:gd name="connsiteY20" fmla="*/ 2611932 h 6083134"/>
                <a:gd name="connsiteX21" fmla="*/ 3687730 w 9144000"/>
                <a:gd name="connsiteY21" fmla="*/ 2713285 h 6083134"/>
                <a:gd name="connsiteX22" fmla="*/ 3313127 w 9144000"/>
                <a:gd name="connsiteY22" fmla="*/ 2795635 h 6083134"/>
                <a:gd name="connsiteX23" fmla="*/ 2994539 w 9144000"/>
                <a:gd name="connsiteY23" fmla="*/ 2877985 h 6083134"/>
                <a:gd name="connsiteX24" fmla="*/ 2756474 w 9144000"/>
                <a:gd name="connsiteY24" fmla="*/ 2969836 h 6083134"/>
                <a:gd name="connsiteX25" fmla="*/ 2619936 w 9144000"/>
                <a:gd name="connsiteY25" fmla="*/ 3061688 h 6083134"/>
                <a:gd name="connsiteX26" fmla="*/ 2560420 w 9144000"/>
                <a:gd name="connsiteY26" fmla="*/ 3147205 h 6083134"/>
                <a:gd name="connsiteX27" fmla="*/ 2528911 w 9144000"/>
                <a:gd name="connsiteY27" fmla="*/ 3261228 h 6083134"/>
                <a:gd name="connsiteX28" fmla="*/ 2525410 w 9144000"/>
                <a:gd name="connsiteY28" fmla="*/ 3330909 h 6083134"/>
                <a:gd name="connsiteX29" fmla="*/ 2525410 w 9144000"/>
                <a:gd name="connsiteY29" fmla="*/ 3372084 h 6083134"/>
                <a:gd name="connsiteX30" fmla="*/ 2525410 w 9144000"/>
                <a:gd name="connsiteY30" fmla="*/ 3380398 h 6083134"/>
                <a:gd name="connsiteX31" fmla="*/ 2525410 w 9144000"/>
                <a:gd name="connsiteY31" fmla="*/ 3384753 h 6083134"/>
                <a:gd name="connsiteX32" fmla="*/ 2525410 w 9144000"/>
                <a:gd name="connsiteY32" fmla="*/ 3394255 h 6083134"/>
                <a:gd name="connsiteX33" fmla="*/ 2528911 w 9144000"/>
                <a:gd name="connsiteY33" fmla="*/ 3399797 h 6083134"/>
                <a:gd name="connsiteX34" fmla="*/ 2563921 w 9144000"/>
                <a:gd name="connsiteY34" fmla="*/ 3470270 h 6083134"/>
                <a:gd name="connsiteX35" fmla="*/ 2640942 w 9144000"/>
                <a:gd name="connsiteY35" fmla="*/ 3558954 h 6083134"/>
                <a:gd name="connsiteX36" fmla="*/ 2977035 w 9144000"/>
                <a:gd name="connsiteY36" fmla="*/ 3787000 h 6083134"/>
                <a:gd name="connsiteX37" fmla="*/ 3491676 w 9144000"/>
                <a:gd name="connsiteY37" fmla="*/ 4018213 h 6083134"/>
                <a:gd name="connsiteX38" fmla="*/ 4104345 w 9144000"/>
                <a:gd name="connsiteY38" fmla="*/ 4230422 h 6083134"/>
                <a:gd name="connsiteX39" fmla="*/ 4769528 w 9144000"/>
                <a:gd name="connsiteY39" fmla="*/ 4414126 h 6083134"/>
                <a:gd name="connsiteX40" fmla="*/ 6183917 w 9144000"/>
                <a:gd name="connsiteY40" fmla="*/ 4727688 h 6083134"/>
                <a:gd name="connsiteX41" fmla="*/ 7661324 w 9144000"/>
                <a:gd name="connsiteY41" fmla="*/ 4977905 h 6083134"/>
                <a:gd name="connsiteX42" fmla="*/ 9144000 w 9144000"/>
                <a:gd name="connsiteY42" fmla="*/ 5180860 h 6083134"/>
                <a:gd name="connsiteX43" fmla="*/ 9144000 w 9144000"/>
                <a:gd name="connsiteY43" fmla="*/ 6083134 h 6083134"/>
                <a:gd name="connsiteX44" fmla="*/ 4375201 w 9144000"/>
                <a:gd name="connsiteY44" fmla="*/ 6083134 h 6083134"/>
                <a:gd name="connsiteX45" fmla="*/ 3764751 w 9144000"/>
                <a:gd name="connsiteY45" fmla="*/ 5874251 h 6083134"/>
                <a:gd name="connsiteX46" fmla="*/ 3001541 w 9144000"/>
                <a:gd name="connsiteY46" fmla="*/ 5582860 h 6083134"/>
                <a:gd name="connsiteX47" fmla="*/ 2252335 w 9144000"/>
                <a:gd name="connsiteY47" fmla="*/ 5234456 h 6083134"/>
                <a:gd name="connsiteX48" fmla="*/ 1524135 w 9144000"/>
                <a:gd name="connsiteY48" fmla="*/ 4797369 h 6083134"/>
                <a:gd name="connsiteX49" fmla="*/ 1181040 w 9144000"/>
                <a:gd name="connsiteY49" fmla="*/ 4521814 h 6083134"/>
                <a:gd name="connsiteX50" fmla="*/ 879957 w 9144000"/>
                <a:gd name="connsiteY50" fmla="*/ 4186080 h 6083134"/>
                <a:gd name="connsiteX51" fmla="*/ 673400 w 9144000"/>
                <a:gd name="connsiteY51" fmla="*/ 3774331 h 6083134"/>
                <a:gd name="connsiteX52" fmla="*/ 641892 w 9144000"/>
                <a:gd name="connsiteY52" fmla="*/ 3315072 h 6083134"/>
                <a:gd name="connsiteX53" fmla="*/ 645393 w 9144000"/>
                <a:gd name="connsiteY53" fmla="*/ 3286567 h 6083134"/>
                <a:gd name="connsiteX54" fmla="*/ 648456 w 9144000"/>
                <a:gd name="connsiteY54" fmla="*/ 3269938 h 6083134"/>
                <a:gd name="connsiteX55" fmla="*/ 652395 w 9144000"/>
                <a:gd name="connsiteY55" fmla="*/ 3254894 h 6083134"/>
                <a:gd name="connsiteX56" fmla="*/ 655458 w 9144000"/>
                <a:gd name="connsiteY56" fmla="*/ 3246579 h 6083134"/>
                <a:gd name="connsiteX57" fmla="*/ 655896 w 9144000"/>
                <a:gd name="connsiteY57" fmla="*/ 3238265 h 6083134"/>
                <a:gd name="connsiteX58" fmla="*/ 655896 w 9144000"/>
                <a:gd name="connsiteY58" fmla="*/ 3235890 h 6083134"/>
                <a:gd name="connsiteX59" fmla="*/ 658959 w 9144000"/>
                <a:gd name="connsiteY59" fmla="*/ 3230347 h 6083134"/>
                <a:gd name="connsiteX60" fmla="*/ 666398 w 9144000"/>
                <a:gd name="connsiteY60" fmla="*/ 3207384 h 6083134"/>
                <a:gd name="connsiteX61" fmla="*/ 694406 w 9144000"/>
                <a:gd name="connsiteY61" fmla="*/ 3115533 h 6083134"/>
                <a:gd name="connsiteX62" fmla="*/ 778429 w 9144000"/>
                <a:gd name="connsiteY62" fmla="*/ 2925494 h 6083134"/>
                <a:gd name="connsiteX63" fmla="*/ 1062007 w 9144000"/>
                <a:gd name="connsiteY63" fmla="*/ 2548585 h 6083134"/>
                <a:gd name="connsiteX64" fmla="*/ 1506630 w 9144000"/>
                <a:gd name="connsiteY64" fmla="*/ 2222354 h 6083134"/>
                <a:gd name="connsiteX65" fmla="*/ 2031774 w 9144000"/>
                <a:gd name="connsiteY65" fmla="*/ 2016479 h 6083134"/>
                <a:gd name="connsiteX66" fmla="*/ 2532412 w 9144000"/>
                <a:gd name="connsiteY66" fmla="*/ 1905623 h 6083134"/>
                <a:gd name="connsiteX67" fmla="*/ 2984036 w 9144000"/>
                <a:gd name="connsiteY67" fmla="*/ 1851779 h 6083134"/>
                <a:gd name="connsiteX68" fmla="*/ 3386647 w 9144000"/>
                <a:gd name="connsiteY68" fmla="*/ 1816939 h 6083134"/>
                <a:gd name="connsiteX69" fmla="*/ 3726241 w 9144000"/>
                <a:gd name="connsiteY69" fmla="*/ 1782099 h 6083134"/>
                <a:gd name="connsiteX70" fmla="*/ 3967807 w 9144000"/>
                <a:gd name="connsiteY70" fmla="*/ 1740924 h 6083134"/>
                <a:gd name="connsiteX71" fmla="*/ 4030824 w 9144000"/>
                <a:gd name="connsiteY71" fmla="*/ 1725087 h 6083134"/>
                <a:gd name="connsiteX72" fmla="*/ 4072836 w 9144000"/>
                <a:gd name="connsiteY72" fmla="*/ 1709251 h 6083134"/>
                <a:gd name="connsiteX73" fmla="*/ 4111347 w 9144000"/>
                <a:gd name="connsiteY73" fmla="*/ 1680745 h 6083134"/>
                <a:gd name="connsiteX74" fmla="*/ 4142855 w 9144000"/>
                <a:gd name="connsiteY74" fmla="*/ 1623734 h 6083134"/>
                <a:gd name="connsiteX75" fmla="*/ 4139354 w 9144000"/>
                <a:gd name="connsiteY75" fmla="*/ 1452700 h 6083134"/>
                <a:gd name="connsiteX76" fmla="*/ 4072836 w 9144000"/>
                <a:gd name="connsiteY76" fmla="*/ 1392521 h 6083134"/>
                <a:gd name="connsiteX77" fmla="*/ 3852275 w 9144000"/>
                <a:gd name="connsiteY77" fmla="*/ 1259494 h 6083134"/>
                <a:gd name="connsiteX78" fmla="*/ 3558194 w 9144000"/>
                <a:gd name="connsiteY78" fmla="*/ 1132802 h 6083134"/>
                <a:gd name="connsiteX79" fmla="*/ 3232605 w 9144000"/>
                <a:gd name="connsiteY79" fmla="*/ 1018779 h 6083134"/>
                <a:gd name="connsiteX80" fmla="*/ 2528911 w 9144000"/>
                <a:gd name="connsiteY80" fmla="*/ 825574 h 6083134"/>
                <a:gd name="connsiteX81" fmla="*/ 1030499 w 9144000"/>
                <a:gd name="connsiteY81" fmla="*/ 515179 h 6083134"/>
                <a:gd name="connsiteX82" fmla="*/ 0 w 9144000"/>
                <a:gd name="connsiteY82" fmla="*/ 348488 h 6083134"/>
                <a:gd name="connsiteX83" fmla="*/ 0 w 9144000"/>
                <a:gd name="connsiteY83" fmla="*/ 0 h 6083134"/>
                <a:gd name="connsiteX0" fmla="*/ 0 w 9144000"/>
                <a:gd name="connsiteY0" fmla="*/ 0 h 6083134"/>
                <a:gd name="connsiteX1" fmla="*/ 1160034 w 9144000"/>
                <a:gd name="connsiteY1" fmla="*/ 109764 h 6083134"/>
                <a:gd name="connsiteX2" fmla="*/ 2756474 w 9144000"/>
                <a:gd name="connsiteY2" fmla="*/ 328308 h 6083134"/>
                <a:gd name="connsiteX3" fmla="*/ 3554693 w 9144000"/>
                <a:gd name="connsiteY3" fmla="*/ 489840 h 6083134"/>
                <a:gd name="connsiteX4" fmla="*/ 3957304 w 9144000"/>
                <a:gd name="connsiteY4" fmla="*/ 597528 h 6083134"/>
                <a:gd name="connsiteX5" fmla="*/ 4359915 w 9144000"/>
                <a:gd name="connsiteY5" fmla="*/ 733722 h 6083134"/>
                <a:gd name="connsiteX6" fmla="*/ 4762526 w 9144000"/>
                <a:gd name="connsiteY6" fmla="*/ 933262 h 6083134"/>
                <a:gd name="connsiteX7" fmla="*/ 4951578 w 9144000"/>
                <a:gd name="connsiteY7" fmla="*/ 1075791 h 6083134"/>
                <a:gd name="connsiteX8" fmla="*/ 5112622 w 9144000"/>
                <a:gd name="connsiteY8" fmla="*/ 1268996 h 6083134"/>
                <a:gd name="connsiteX9" fmla="*/ 5165137 w 9144000"/>
                <a:gd name="connsiteY9" fmla="*/ 1383019 h 6083134"/>
                <a:gd name="connsiteX10" fmla="*/ 5182642 w 9144000"/>
                <a:gd name="connsiteY10" fmla="*/ 1446365 h 6083134"/>
                <a:gd name="connsiteX11" fmla="*/ 5182642 w 9144000"/>
                <a:gd name="connsiteY11" fmla="*/ 1452700 h 6083134"/>
                <a:gd name="connsiteX12" fmla="*/ 5185705 w 9144000"/>
                <a:gd name="connsiteY12" fmla="*/ 1464181 h 6083134"/>
                <a:gd name="connsiteX13" fmla="*/ 5189643 w 9144000"/>
                <a:gd name="connsiteY13" fmla="*/ 1490707 h 6083134"/>
                <a:gd name="connsiteX14" fmla="*/ 5210649 w 9144000"/>
                <a:gd name="connsiteY14" fmla="*/ 1671243 h 6083134"/>
                <a:gd name="connsiteX15" fmla="*/ 5179141 w 9144000"/>
                <a:gd name="connsiteY15" fmla="*/ 1877118 h 6083134"/>
                <a:gd name="connsiteX16" fmla="*/ 5063609 w 9144000"/>
                <a:gd name="connsiteY16" fmla="*/ 2095662 h 6083134"/>
                <a:gd name="connsiteX17" fmla="*/ 4860553 w 9144000"/>
                <a:gd name="connsiteY17" fmla="*/ 2292034 h 6083134"/>
                <a:gd name="connsiteX18" fmla="*/ 4608483 w 9144000"/>
                <a:gd name="connsiteY18" fmla="*/ 2437730 h 6083134"/>
                <a:gd name="connsiteX19" fmla="*/ 4356414 w 9144000"/>
                <a:gd name="connsiteY19" fmla="*/ 2539084 h 6083134"/>
                <a:gd name="connsiteX20" fmla="*/ 4118349 w 9144000"/>
                <a:gd name="connsiteY20" fmla="*/ 2611932 h 6083134"/>
                <a:gd name="connsiteX21" fmla="*/ 3687730 w 9144000"/>
                <a:gd name="connsiteY21" fmla="*/ 2713285 h 6083134"/>
                <a:gd name="connsiteX22" fmla="*/ 3313127 w 9144000"/>
                <a:gd name="connsiteY22" fmla="*/ 2795635 h 6083134"/>
                <a:gd name="connsiteX23" fmla="*/ 2994539 w 9144000"/>
                <a:gd name="connsiteY23" fmla="*/ 2877985 h 6083134"/>
                <a:gd name="connsiteX24" fmla="*/ 2756474 w 9144000"/>
                <a:gd name="connsiteY24" fmla="*/ 2969836 h 6083134"/>
                <a:gd name="connsiteX25" fmla="*/ 2619936 w 9144000"/>
                <a:gd name="connsiteY25" fmla="*/ 3061688 h 6083134"/>
                <a:gd name="connsiteX26" fmla="*/ 2560420 w 9144000"/>
                <a:gd name="connsiteY26" fmla="*/ 3147205 h 6083134"/>
                <a:gd name="connsiteX27" fmla="*/ 2528911 w 9144000"/>
                <a:gd name="connsiteY27" fmla="*/ 3261228 h 6083134"/>
                <a:gd name="connsiteX28" fmla="*/ 2525410 w 9144000"/>
                <a:gd name="connsiteY28" fmla="*/ 3330909 h 6083134"/>
                <a:gd name="connsiteX29" fmla="*/ 2525410 w 9144000"/>
                <a:gd name="connsiteY29" fmla="*/ 3372084 h 6083134"/>
                <a:gd name="connsiteX30" fmla="*/ 2525410 w 9144000"/>
                <a:gd name="connsiteY30" fmla="*/ 3380398 h 6083134"/>
                <a:gd name="connsiteX31" fmla="*/ 2525410 w 9144000"/>
                <a:gd name="connsiteY31" fmla="*/ 3384753 h 6083134"/>
                <a:gd name="connsiteX32" fmla="*/ 2525410 w 9144000"/>
                <a:gd name="connsiteY32" fmla="*/ 3394255 h 6083134"/>
                <a:gd name="connsiteX33" fmla="*/ 2528911 w 9144000"/>
                <a:gd name="connsiteY33" fmla="*/ 3399797 h 6083134"/>
                <a:gd name="connsiteX34" fmla="*/ 2563921 w 9144000"/>
                <a:gd name="connsiteY34" fmla="*/ 3470270 h 6083134"/>
                <a:gd name="connsiteX35" fmla="*/ 2640942 w 9144000"/>
                <a:gd name="connsiteY35" fmla="*/ 3558954 h 6083134"/>
                <a:gd name="connsiteX36" fmla="*/ 2977035 w 9144000"/>
                <a:gd name="connsiteY36" fmla="*/ 3787000 h 6083134"/>
                <a:gd name="connsiteX37" fmla="*/ 3491676 w 9144000"/>
                <a:gd name="connsiteY37" fmla="*/ 4018213 h 6083134"/>
                <a:gd name="connsiteX38" fmla="*/ 4104345 w 9144000"/>
                <a:gd name="connsiteY38" fmla="*/ 4230422 h 6083134"/>
                <a:gd name="connsiteX39" fmla="*/ 4769528 w 9144000"/>
                <a:gd name="connsiteY39" fmla="*/ 4414126 h 6083134"/>
                <a:gd name="connsiteX40" fmla="*/ 6183917 w 9144000"/>
                <a:gd name="connsiteY40" fmla="*/ 4727688 h 6083134"/>
                <a:gd name="connsiteX41" fmla="*/ 7661324 w 9144000"/>
                <a:gd name="connsiteY41" fmla="*/ 4977905 h 6083134"/>
                <a:gd name="connsiteX42" fmla="*/ 9144000 w 9144000"/>
                <a:gd name="connsiteY42" fmla="*/ 5180860 h 6083134"/>
                <a:gd name="connsiteX43" fmla="*/ 9144000 w 9144000"/>
                <a:gd name="connsiteY43" fmla="*/ 6083134 h 6083134"/>
                <a:gd name="connsiteX44" fmla="*/ 4375201 w 9144000"/>
                <a:gd name="connsiteY44" fmla="*/ 6083134 h 6083134"/>
                <a:gd name="connsiteX45" fmla="*/ 3764751 w 9144000"/>
                <a:gd name="connsiteY45" fmla="*/ 5874251 h 6083134"/>
                <a:gd name="connsiteX46" fmla="*/ 3001541 w 9144000"/>
                <a:gd name="connsiteY46" fmla="*/ 5582860 h 6083134"/>
                <a:gd name="connsiteX47" fmla="*/ 2252335 w 9144000"/>
                <a:gd name="connsiteY47" fmla="*/ 5234456 h 6083134"/>
                <a:gd name="connsiteX48" fmla="*/ 1524135 w 9144000"/>
                <a:gd name="connsiteY48" fmla="*/ 4797369 h 6083134"/>
                <a:gd name="connsiteX49" fmla="*/ 1181040 w 9144000"/>
                <a:gd name="connsiteY49" fmla="*/ 4521814 h 6083134"/>
                <a:gd name="connsiteX50" fmla="*/ 879957 w 9144000"/>
                <a:gd name="connsiteY50" fmla="*/ 4186080 h 6083134"/>
                <a:gd name="connsiteX51" fmla="*/ 673400 w 9144000"/>
                <a:gd name="connsiteY51" fmla="*/ 3774331 h 6083134"/>
                <a:gd name="connsiteX52" fmla="*/ 641892 w 9144000"/>
                <a:gd name="connsiteY52" fmla="*/ 3315072 h 6083134"/>
                <a:gd name="connsiteX53" fmla="*/ 645393 w 9144000"/>
                <a:gd name="connsiteY53" fmla="*/ 3286567 h 6083134"/>
                <a:gd name="connsiteX54" fmla="*/ 648456 w 9144000"/>
                <a:gd name="connsiteY54" fmla="*/ 3269938 h 6083134"/>
                <a:gd name="connsiteX55" fmla="*/ 652395 w 9144000"/>
                <a:gd name="connsiteY55" fmla="*/ 3254894 h 6083134"/>
                <a:gd name="connsiteX56" fmla="*/ 655458 w 9144000"/>
                <a:gd name="connsiteY56" fmla="*/ 3246579 h 6083134"/>
                <a:gd name="connsiteX57" fmla="*/ 655896 w 9144000"/>
                <a:gd name="connsiteY57" fmla="*/ 3238265 h 6083134"/>
                <a:gd name="connsiteX58" fmla="*/ 655896 w 9144000"/>
                <a:gd name="connsiteY58" fmla="*/ 3235890 h 6083134"/>
                <a:gd name="connsiteX59" fmla="*/ 658959 w 9144000"/>
                <a:gd name="connsiteY59" fmla="*/ 3230347 h 6083134"/>
                <a:gd name="connsiteX60" fmla="*/ 666398 w 9144000"/>
                <a:gd name="connsiteY60" fmla="*/ 3207384 h 6083134"/>
                <a:gd name="connsiteX61" fmla="*/ 694406 w 9144000"/>
                <a:gd name="connsiteY61" fmla="*/ 3115533 h 6083134"/>
                <a:gd name="connsiteX62" fmla="*/ 778429 w 9144000"/>
                <a:gd name="connsiteY62" fmla="*/ 2925494 h 6083134"/>
                <a:gd name="connsiteX63" fmla="*/ 1062007 w 9144000"/>
                <a:gd name="connsiteY63" fmla="*/ 2548585 h 6083134"/>
                <a:gd name="connsiteX64" fmla="*/ 1506630 w 9144000"/>
                <a:gd name="connsiteY64" fmla="*/ 2222354 h 6083134"/>
                <a:gd name="connsiteX65" fmla="*/ 2031774 w 9144000"/>
                <a:gd name="connsiteY65" fmla="*/ 2016479 h 6083134"/>
                <a:gd name="connsiteX66" fmla="*/ 2532412 w 9144000"/>
                <a:gd name="connsiteY66" fmla="*/ 1905623 h 6083134"/>
                <a:gd name="connsiteX67" fmla="*/ 2984036 w 9144000"/>
                <a:gd name="connsiteY67" fmla="*/ 1851779 h 6083134"/>
                <a:gd name="connsiteX68" fmla="*/ 3386647 w 9144000"/>
                <a:gd name="connsiteY68" fmla="*/ 1816939 h 6083134"/>
                <a:gd name="connsiteX69" fmla="*/ 3726241 w 9144000"/>
                <a:gd name="connsiteY69" fmla="*/ 1782099 h 6083134"/>
                <a:gd name="connsiteX70" fmla="*/ 3967807 w 9144000"/>
                <a:gd name="connsiteY70" fmla="*/ 1740924 h 6083134"/>
                <a:gd name="connsiteX71" fmla="*/ 4030824 w 9144000"/>
                <a:gd name="connsiteY71" fmla="*/ 1725087 h 6083134"/>
                <a:gd name="connsiteX72" fmla="*/ 4072836 w 9144000"/>
                <a:gd name="connsiteY72" fmla="*/ 1709251 h 6083134"/>
                <a:gd name="connsiteX73" fmla="*/ 4111347 w 9144000"/>
                <a:gd name="connsiteY73" fmla="*/ 1680745 h 6083134"/>
                <a:gd name="connsiteX74" fmla="*/ 4142855 w 9144000"/>
                <a:gd name="connsiteY74" fmla="*/ 1623734 h 6083134"/>
                <a:gd name="connsiteX75" fmla="*/ 4139354 w 9144000"/>
                <a:gd name="connsiteY75" fmla="*/ 1452700 h 6083134"/>
                <a:gd name="connsiteX76" fmla="*/ 4072836 w 9144000"/>
                <a:gd name="connsiteY76" fmla="*/ 1392521 h 6083134"/>
                <a:gd name="connsiteX77" fmla="*/ 3852275 w 9144000"/>
                <a:gd name="connsiteY77" fmla="*/ 1259494 h 6083134"/>
                <a:gd name="connsiteX78" fmla="*/ 3558194 w 9144000"/>
                <a:gd name="connsiteY78" fmla="*/ 1132802 h 6083134"/>
                <a:gd name="connsiteX79" fmla="*/ 3232605 w 9144000"/>
                <a:gd name="connsiteY79" fmla="*/ 1018779 h 6083134"/>
                <a:gd name="connsiteX80" fmla="*/ 2528911 w 9144000"/>
                <a:gd name="connsiteY80" fmla="*/ 825574 h 6083134"/>
                <a:gd name="connsiteX81" fmla="*/ 1030499 w 9144000"/>
                <a:gd name="connsiteY81" fmla="*/ 515179 h 6083134"/>
                <a:gd name="connsiteX82" fmla="*/ 0 w 9144000"/>
                <a:gd name="connsiteY82" fmla="*/ 348488 h 6083134"/>
                <a:gd name="connsiteX83" fmla="*/ 0 w 9144000"/>
                <a:gd name="connsiteY83" fmla="*/ 0 h 6083134"/>
                <a:gd name="connsiteX0" fmla="*/ 0 w 9144000"/>
                <a:gd name="connsiteY0" fmla="*/ 0 h 6083134"/>
                <a:gd name="connsiteX1" fmla="*/ 1160034 w 9144000"/>
                <a:gd name="connsiteY1" fmla="*/ 109764 h 6083134"/>
                <a:gd name="connsiteX2" fmla="*/ 2756474 w 9144000"/>
                <a:gd name="connsiteY2" fmla="*/ 328308 h 6083134"/>
                <a:gd name="connsiteX3" fmla="*/ 3554693 w 9144000"/>
                <a:gd name="connsiteY3" fmla="*/ 489840 h 6083134"/>
                <a:gd name="connsiteX4" fmla="*/ 3957304 w 9144000"/>
                <a:gd name="connsiteY4" fmla="*/ 597528 h 6083134"/>
                <a:gd name="connsiteX5" fmla="*/ 4359915 w 9144000"/>
                <a:gd name="connsiteY5" fmla="*/ 733722 h 6083134"/>
                <a:gd name="connsiteX6" fmla="*/ 4762526 w 9144000"/>
                <a:gd name="connsiteY6" fmla="*/ 933262 h 6083134"/>
                <a:gd name="connsiteX7" fmla="*/ 4951578 w 9144000"/>
                <a:gd name="connsiteY7" fmla="*/ 1075791 h 6083134"/>
                <a:gd name="connsiteX8" fmla="*/ 5112622 w 9144000"/>
                <a:gd name="connsiteY8" fmla="*/ 1268996 h 6083134"/>
                <a:gd name="connsiteX9" fmla="*/ 5165137 w 9144000"/>
                <a:gd name="connsiteY9" fmla="*/ 1383019 h 6083134"/>
                <a:gd name="connsiteX10" fmla="*/ 5182642 w 9144000"/>
                <a:gd name="connsiteY10" fmla="*/ 1446365 h 6083134"/>
                <a:gd name="connsiteX11" fmla="*/ 5182642 w 9144000"/>
                <a:gd name="connsiteY11" fmla="*/ 1452700 h 6083134"/>
                <a:gd name="connsiteX12" fmla="*/ 5185705 w 9144000"/>
                <a:gd name="connsiteY12" fmla="*/ 1464181 h 6083134"/>
                <a:gd name="connsiteX13" fmla="*/ 5189643 w 9144000"/>
                <a:gd name="connsiteY13" fmla="*/ 1490707 h 6083134"/>
                <a:gd name="connsiteX14" fmla="*/ 5210649 w 9144000"/>
                <a:gd name="connsiteY14" fmla="*/ 1671243 h 6083134"/>
                <a:gd name="connsiteX15" fmla="*/ 5179141 w 9144000"/>
                <a:gd name="connsiteY15" fmla="*/ 1877118 h 6083134"/>
                <a:gd name="connsiteX16" fmla="*/ 5063609 w 9144000"/>
                <a:gd name="connsiteY16" fmla="*/ 2095662 h 6083134"/>
                <a:gd name="connsiteX17" fmla="*/ 4860553 w 9144000"/>
                <a:gd name="connsiteY17" fmla="*/ 2292034 h 6083134"/>
                <a:gd name="connsiteX18" fmla="*/ 4608483 w 9144000"/>
                <a:gd name="connsiteY18" fmla="*/ 2437730 h 6083134"/>
                <a:gd name="connsiteX19" fmla="*/ 4356414 w 9144000"/>
                <a:gd name="connsiteY19" fmla="*/ 2539084 h 6083134"/>
                <a:gd name="connsiteX20" fmla="*/ 4118349 w 9144000"/>
                <a:gd name="connsiteY20" fmla="*/ 2611932 h 6083134"/>
                <a:gd name="connsiteX21" fmla="*/ 3687730 w 9144000"/>
                <a:gd name="connsiteY21" fmla="*/ 2713285 h 6083134"/>
                <a:gd name="connsiteX22" fmla="*/ 3313127 w 9144000"/>
                <a:gd name="connsiteY22" fmla="*/ 2795635 h 6083134"/>
                <a:gd name="connsiteX23" fmla="*/ 2994539 w 9144000"/>
                <a:gd name="connsiteY23" fmla="*/ 2877985 h 6083134"/>
                <a:gd name="connsiteX24" fmla="*/ 2756474 w 9144000"/>
                <a:gd name="connsiteY24" fmla="*/ 2969836 h 6083134"/>
                <a:gd name="connsiteX25" fmla="*/ 2619936 w 9144000"/>
                <a:gd name="connsiteY25" fmla="*/ 3061688 h 6083134"/>
                <a:gd name="connsiteX26" fmla="*/ 2560420 w 9144000"/>
                <a:gd name="connsiteY26" fmla="*/ 3147205 h 6083134"/>
                <a:gd name="connsiteX27" fmla="*/ 2528911 w 9144000"/>
                <a:gd name="connsiteY27" fmla="*/ 3261228 h 6083134"/>
                <a:gd name="connsiteX28" fmla="*/ 2525410 w 9144000"/>
                <a:gd name="connsiteY28" fmla="*/ 3330909 h 6083134"/>
                <a:gd name="connsiteX29" fmla="*/ 2525410 w 9144000"/>
                <a:gd name="connsiteY29" fmla="*/ 3372084 h 6083134"/>
                <a:gd name="connsiteX30" fmla="*/ 2525410 w 9144000"/>
                <a:gd name="connsiteY30" fmla="*/ 3380398 h 6083134"/>
                <a:gd name="connsiteX31" fmla="*/ 2525410 w 9144000"/>
                <a:gd name="connsiteY31" fmla="*/ 3384753 h 6083134"/>
                <a:gd name="connsiteX32" fmla="*/ 2525410 w 9144000"/>
                <a:gd name="connsiteY32" fmla="*/ 3394255 h 6083134"/>
                <a:gd name="connsiteX33" fmla="*/ 2528911 w 9144000"/>
                <a:gd name="connsiteY33" fmla="*/ 3399797 h 6083134"/>
                <a:gd name="connsiteX34" fmla="*/ 2563921 w 9144000"/>
                <a:gd name="connsiteY34" fmla="*/ 3470270 h 6083134"/>
                <a:gd name="connsiteX35" fmla="*/ 2640942 w 9144000"/>
                <a:gd name="connsiteY35" fmla="*/ 3558954 h 6083134"/>
                <a:gd name="connsiteX36" fmla="*/ 2977035 w 9144000"/>
                <a:gd name="connsiteY36" fmla="*/ 3787000 h 6083134"/>
                <a:gd name="connsiteX37" fmla="*/ 3491676 w 9144000"/>
                <a:gd name="connsiteY37" fmla="*/ 4018213 h 6083134"/>
                <a:gd name="connsiteX38" fmla="*/ 4104345 w 9144000"/>
                <a:gd name="connsiteY38" fmla="*/ 4230422 h 6083134"/>
                <a:gd name="connsiteX39" fmla="*/ 4769528 w 9144000"/>
                <a:gd name="connsiteY39" fmla="*/ 4414126 h 6083134"/>
                <a:gd name="connsiteX40" fmla="*/ 6183917 w 9144000"/>
                <a:gd name="connsiteY40" fmla="*/ 4727688 h 6083134"/>
                <a:gd name="connsiteX41" fmla="*/ 7661324 w 9144000"/>
                <a:gd name="connsiteY41" fmla="*/ 4977905 h 6083134"/>
                <a:gd name="connsiteX42" fmla="*/ 9144000 w 9144000"/>
                <a:gd name="connsiteY42" fmla="*/ 5180860 h 6083134"/>
                <a:gd name="connsiteX43" fmla="*/ 9144000 w 9144000"/>
                <a:gd name="connsiteY43" fmla="*/ 6083134 h 6083134"/>
                <a:gd name="connsiteX44" fmla="*/ 4375201 w 9144000"/>
                <a:gd name="connsiteY44" fmla="*/ 6083134 h 6083134"/>
                <a:gd name="connsiteX45" fmla="*/ 3764751 w 9144000"/>
                <a:gd name="connsiteY45" fmla="*/ 5874251 h 6083134"/>
                <a:gd name="connsiteX46" fmla="*/ 3001541 w 9144000"/>
                <a:gd name="connsiteY46" fmla="*/ 5582860 h 6083134"/>
                <a:gd name="connsiteX47" fmla="*/ 2252335 w 9144000"/>
                <a:gd name="connsiteY47" fmla="*/ 5234456 h 6083134"/>
                <a:gd name="connsiteX48" fmla="*/ 1524135 w 9144000"/>
                <a:gd name="connsiteY48" fmla="*/ 4797369 h 6083134"/>
                <a:gd name="connsiteX49" fmla="*/ 1181040 w 9144000"/>
                <a:gd name="connsiteY49" fmla="*/ 4521814 h 6083134"/>
                <a:gd name="connsiteX50" fmla="*/ 879957 w 9144000"/>
                <a:gd name="connsiteY50" fmla="*/ 4186080 h 6083134"/>
                <a:gd name="connsiteX51" fmla="*/ 673400 w 9144000"/>
                <a:gd name="connsiteY51" fmla="*/ 3774331 h 6083134"/>
                <a:gd name="connsiteX52" fmla="*/ 641892 w 9144000"/>
                <a:gd name="connsiteY52" fmla="*/ 3315072 h 6083134"/>
                <a:gd name="connsiteX53" fmla="*/ 645393 w 9144000"/>
                <a:gd name="connsiteY53" fmla="*/ 3286567 h 6083134"/>
                <a:gd name="connsiteX54" fmla="*/ 648456 w 9144000"/>
                <a:gd name="connsiteY54" fmla="*/ 3269938 h 6083134"/>
                <a:gd name="connsiteX55" fmla="*/ 652395 w 9144000"/>
                <a:gd name="connsiteY55" fmla="*/ 3254894 h 6083134"/>
                <a:gd name="connsiteX56" fmla="*/ 655458 w 9144000"/>
                <a:gd name="connsiteY56" fmla="*/ 3246579 h 6083134"/>
                <a:gd name="connsiteX57" fmla="*/ 655896 w 9144000"/>
                <a:gd name="connsiteY57" fmla="*/ 3238265 h 6083134"/>
                <a:gd name="connsiteX58" fmla="*/ 655896 w 9144000"/>
                <a:gd name="connsiteY58" fmla="*/ 3235890 h 6083134"/>
                <a:gd name="connsiteX59" fmla="*/ 658959 w 9144000"/>
                <a:gd name="connsiteY59" fmla="*/ 3230347 h 6083134"/>
                <a:gd name="connsiteX60" fmla="*/ 666398 w 9144000"/>
                <a:gd name="connsiteY60" fmla="*/ 3207384 h 6083134"/>
                <a:gd name="connsiteX61" fmla="*/ 694406 w 9144000"/>
                <a:gd name="connsiteY61" fmla="*/ 3115533 h 6083134"/>
                <a:gd name="connsiteX62" fmla="*/ 778429 w 9144000"/>
                <a:gd name="connsiteY62" fmla="*/ 2925494 h 6083134"/>
                <a:gd name="connsiteX63" fmla="*/ 1062007 w 9144000"/>
                <a:gd name="connsiteY63" fmla="*/ 2548585 h 6083134"/>
                <a:gd name="connsiteX64" fmla="*/ 1506630 w 9144000"/>
                <a:gd name="connsiteY64" fmla="*/ 2222354 h 6083134"/>
                <a:gd name="connsiteX65" fmla="*/ 2031774 w 9144000"/>
                <a:gd name="connsiteY65" fmla="*/ 2016479 h 6083134"/>
                <a:gd name="connsiteX66" fmla="*/ 2532412 w 9144000"/>
                <a:gd name="connsiteY66" fmla="*/ 1905623 h 6083134"/>
                <a:gd name="connsiteX67" fmla="*/ 2984036 w 9144000"/>
                <a:gd name="connsiteY67" fmla="*/ 1851779 h 6083134"/>
                <a:gd name="connsiteX68" fmla="*/ 3386647 w 9144000"/>
                <a:gd name="connsiteY68" fmla="*/ 1816939 h 6083134"/>
                <a:gd name="connsiteX69" fmla="*/ 3726241 w 9144000"/>
                <a:gd name="connsiteY69" fmla="*/ 1782099 h 6083134"/>
                <a:gd name="connsiteX70" fmla="*/ 3967807 w 9144000"/>
                <a:gd name="connsiteY70" fmla="*/ 1740924 h 6083134"/>
                <a:gd name="connsiteX71" fmla="*/ 4030824 w 9144000"/>
                <a:gd name="connsiteY71" fmla="*/ 1725087 h 6083134"/>
                <a:gd name="connsiteX72" fmla="*/ 4072836 w 9144000"/>
                <a:gd name="connsiteY72" fmla="*/ 1709251 h 6083134"/>
                <a:gd name="connsiteX73" fmla="*/ 4111347 w 9144000"/>
                <a:gd name="connsiteY73" fmla="*/ 1680745 h 6083134"/>
                <a:gd name="connsiteX74" fmla="*/ 4142855 w 9144000"/>
                <a:gd name="connsiteY74" fmla="*/ 1623734 h 6083134"/>
                <a:gd name="connsiteX75" fmla="*/ 4139354 w 9144000"/>
                <a:gd name="connsiteY75" fmla="*/ 1452700 h 6083134"/>
                <a:gd name="connsiteX76" fmla="*/ 4072836 w 9144000"/>
                <a:gd name="connsiteY76" fmla="*/ 1392521 h 6083134"/>
                <a:gd name="connsiteX77" fmla="*/ 3852275 w 9144000"/>
                <a:gd name="connsiteY77" fmla="*/ 1259494 h 6083134"/>
                <a:gd name="connsiteX78" fmla="*/ 3558194 w 9144000"/>
                <a:gd name="connsiteY78" fmla="*/ 1132802 h 6083134"/>
                <a:gd name="connsiteX79" fmla="*/ 3232605 w 9144000"/>
                <a:gd name="connsiteY79" fmla="*/ 1018779 h 6083134"/>
                <a:gd name="connsiteX80" fmla="*/ 2528911 w 9144000"/>
                <a:gd name="connsiteY80" fmla="*/ 825574 h 6083134"/>
                <a:gd name="connsiteX81" fmla="*/ 1030499 w 9144000"/>
                <a:gd name="connsiteY81" fmla="*/ 515179 h 6083134"/>
                <a:gd name="connsiteX82" fmla="*/ 0 w 9144000"/>
                <a:gd name="connsiteY82" fmla="*/ 348488 h 6083134"/>
                <a:gd name="connsiteX83" fmla="*/ 0 w 9144000"/>
                <a:gd name="connsiteY83" fmla="*/ 0 h 6083134"/>
                <a:gd name="connsiteX0" fmla="*/ 0 w 9144000"/>
                <a:gd name="connsiteY0" fmla="*/ 0 h 6083134"/>
                <a:gd name="connsiteX1" fmla="*/ 1160034 w 9144000"/>
                <a:gd name="connsiteY1" fmla="*/ 109764 h 6083134"/>
                <a:gd name="connsiteX2" fmla="*/ 2756474 w 9144000"/>
                <a:gd name="connsiteY2" fmla="*/ 328308 h 6083134"/>
                <a:gd name="connsiteX3" fmla="*/ 3554693 w 9144000"/>
                <a:gd name="connsiteY3" fmla="*/ 489840 h 6083134"/>
                <a:gd name="connsiteX4" fmla="*/ 3957304 w 9144000"/>
                <a:gd name="connsiteY4" fmla="*/ 597528 h 6083134"/>
                <a:gd name="connsiteX5" fmla="*/ 4359915 w 9144000"/>
                <a:gd name="connsiteY5" fmla="*/ 733722 h 6083134"/>
                <a:gd name="connsiteX6" fmla="*/ 4762526 w 9144000"/>
                <a:gd name="connsiteY6" fmla="*/ 933262 h 6083134"/>
                <a:gd name="connsiteX7" fmla="*/ 4951578 w 9144000"/>
                <a:gd name="connsiteY7" fmla="*/ 1075791 h 6083134"/>
                <a:gd name="connsiteX8" fmla="*/ 5112622 w 9144000"/>
                <a:gd name="connsiteY8" fmla="*/ 1268996 h 6083134"/>
                <a:gd name="connsiteX9" fmla="*/ 5165137 w 9144000"/>
                <a:gd name="connsiteY9" fmla="*/ 1383019 h 6083134"/>
                <a:gd name="connsiteX10" fmla="*/ 5182642 w 9144000"/>
                <a:gd name="connsiteY10" fmla="*/ 1446365 h 6083134"/>
                <a:gd name="connsiteX11" fmla="*/ 5182642 w 9144000"/>
                <a:gd name="connsiteY11" fmla="*/ 1452700 h 6083134"/>
                <a:gd name="connsiteX12" fmla="*/ 5185705 w 9144000"/>
                <a:gd name="connsiteY12" fmla="*/ 1464181 h 6083134"/>
                <a:gd name="connsiteX13" fmla="*/ 5189643 w 9144000"/>
                <a:gd name="connsiteY13" fmla="*/ 1490707 h 6083134"/>
                <a:gd name="connsiteX14" fmla="*/ 5210649 w 9144000"/>
                <a:gd name="connsiteY14" fmla="*/ 1671243 h 6083134"/>
                <a:gd name="connsiteX15" fmla="*/ 5179141 w 9144000"/>
                <a:gd name="connsiteY15" fmla="*/ 1877118 h 6083134"/>
                <a:gd name="connsiteX16" fmla="*/ 5063609 w 9144000"/>
                <a:gd name="connsiteY16" fmla="*/ 2095662 h 6083134"/>
                <a:gd name="connsiteX17" fmla="*/ 4860553 w 9144000"/>
                <a:gd name="connsiteY17" fmla="*/ 2292034 h 6083134"/>
                <a:gd name="connsiteX18" fmla="*/ 4608483 w 9144000"/>
                <a:gd name="connsiteY18" fmla="*/ 2437730 h 6083134"/>
                <a:gd name="connsiteX19" fmla="*/ 4356414 w 9144000"/>
                <a:gd name="connsiteY19" fmla="*/ 2539084 h 6083134"/>
                <a:gd name="connsiteX20" fmla="*/ 4118349 w 9144000"/>
                <a:gd name="connsiteY20" fmla="*/ 2611932 h 6083134"/>
                <a:gd name="connsiteX21" fmla="*/ 3687730 w 9144000"/>
                <a:gd name="connsiteY21" fmla="*/ 2713285 h 6083134"/>
                <a:gd name="connsiteX22" fmla="*/ 3313127 w 9144000"/>
                <a:gd name="connsiteY22" fmla="*/ 2795635 h 6083134"/>
                <a:gd name="connsiteX23" fmla="*/ 2994539 w 9144000"/>
                <a:gd name="connsiteY23" fmla="*/ 2877985 h 6083134"/>
                <a:gd name="connsiteX24" fmla="*/ 2756474 w 9144000"/>
                <a:gd name="connsiteY24" fmla="*/ 2969836 h 6083134"/>
                <a:gd name="connsiteX25" fmla="*/ 2619936 w 9144000"/>
                <a:gd name="connsiteY25" fmla="*/ 3061688 h 6083134"/>
                <a:gd name="connsiteX26" fmla="*/ 2560420 w 9144000"/>
                <a:gd name="connsiteY26" fmla="*/ 3147205 h 6083134"/>
                <a:gd name="connsiteX27" fmla="*/ 2528911 w 9144000"/>
                <a:gd name="connsiteY27" fmla="*/ 3261228 h 6083134"/>
                <a:gd name="connsiteX28" fmla="*/ 2525410 w 9144000"/>
                <a:gd name="connsiteY28" fmla="*/ 3330909 h 6083134"/>
                <a:gd name="connsiteX29" fmla="*/ 2525410 w 9144000"/>
                <a:gd name="connsiteY29" fmla="*/ 3372084 h 6083134"/>
                <a:gd name="connsiteX30" fmla="*/ 2525410 w 9144000"/>
                <a:gd name="connsiteY30" fmla="*/ 3380398 h 6083134"/>
                <a:gd name="connsiteX31" fmla="*/ 2525410 w 9144000"/>
                <a:gd name="connsiteY31" fmla="*/ 3394255 h 6083134"/>
                <a:gd name="connsiteX32" fmla="*/ 2528911 w 9144000"/>
                <a:gd name="connsiteY32" fmla="*/ 3399797 h 6083134"/>
                <a:gd name="connsiteX33" fmla="*/ 2563921 w 9144000"/>
                <a:gd name="connsiteY33" fmla="*/ 3470270 h 6083134"/>
                <a:gd name="connsiteX34" fmla="*/ 2640942 w 9144000"/>
                <a:gd name="connsiteY34" fmla="*/ 3558954 h 6083134"/>
                <a:gd name="connsiteX35" fmla="*/ 2977035 w 9144000"/>
                <a:gd name="connsiteY35" fmla="*/ 3787000 h 6083134"/>
                <a:gd name="connsiteX36" fmla="*/ 3491676 w 9144000"/>
                <a:gd name="connsiteY36" fmla="*/ 4018213 h 6083134"/>
                <a:gd name="connsiteX37" fmla="*/ 4104345 w 9144000"/>
                <a:gd name="connsiteY37" fmla="*/ 4230422 h 6083134"/>
                <a:gd name="connsiteX38" fmla="*/ 4769528 w 9144000"/>
                <a:gd name="connsiteY38" fmla="*/ 4414126 h 6083134"/>
                <a:gd name="connsiteX39" fmla="*/ 6183917 w 9144000"/>
                <a:gd name="connsiteY39" fmla="*/ 4727688 h 6083134"/>
                <a:gd name="connsiteX40" fmla="*/ 7661324 w 9144000"/>
                <a:gd name="connsiteY40" fmla="*/ 4977905 h 6083134"/>
                <a:gd name="connsiteX41" fmla="*/ 9144000 w 9144000"/>
                <a:gd name="connsiteY41" fmla="*/ 5180860 h 6083134"/>
                <a:gd name="connsiteX42" fmla="*/ 9144000 w 9144000"/>
                <a:gd name="connsiteY42" fmla="*/ 6083134 h 6083134"/>
                <a:gd name="connsiteX43" fmla="*/ 4375201 w 9144000"/>
                <a:gd name="connsiteY43" fmla="*/ 6083134 h 6083134"/>
                <a:gd name="connsiteX44" fmla="*/ 3764751 w 9144000"/>
                <a:gd name="connsiteY44" fmla="*/ 5874251 h 6083134"/>
                <a:gd name="connsiteX45" fmla="*/ 3001541 w 9144000"/>
                <a:gd name="connsiteY45" fmla="*/ 5582860 h 6083134"/>
                <a:gd name="connsiteX46" fmla="*/ 2252335 w 9144000"/>
                <a:gd name="connsiteY46" fmla="*/ 5234456 h 6083134"/>
                <a:gd name="connsiteX47" fmla="*/ 1524135 w 9144000"/>
                <a:gd name="connsiteY47" fmla="*/ 4797369 h 6083134"/>
                <a:gd name="connsiteX48" fmla="*/ 1181040 w 9144000"/>
                <a:gd name="connsiteY48" fmla="*/ 4521814 h 6083134"/>
                <a:gd name="connsiteX49" fmla="*/ 879957 w 9144000"/>
                <a:gd name="connsiteY49" fmla="*/ 4186080 h 6083134"/>
                <a:gd name="connsiteX50" fmla="*/ 673400 w 9144000"/>
                <a:gd name="connsiteY50" fmla="*/ 3774331 h 6083134"/>
                <a:gd name="connsiteX51" fmla="*/ 641892 w 9144000"/>
                <a:gd name="connsiteY51" fmla="*/ 3315072 h 6083134"/>
                <a:gd name="connsiteX52" fmla="*/ 645393 w 9144000"/>
                <a:gd name="connsiteY52" fmla="*/ 3286567 h 6083134"/>
                <a:gd name="connsiteX53" fmla="*/ 648456 w 9144000"/>
                <a:gd name="connsiteY53" fmla="*/ 3269938 h 6083134"/>
                <a:gd name="connsiteX54" fmla="*/ 652395 w 9144000"/>
                <a:gd name="connsiteY54" fmla="*/ 3254894 h 6083134"/>
                <a:gd name="connsiteX55" fmla="*/ 655458 w 9144000"/>
                <a:gd name="connsiteY55" fmla="*/ 3246579 h 6083134"/>
                <a:gd name="connsiteX56" fmla="*/ 655896 w 9144000"/>
                <a:gd name="connsiteY56" fmla="*/ 3238265 h 6083134"/>
                <a:gd name="connsiteX57" fmla="*/ 655896 w 9144000"/>
                <a:gd name="connsiteY57" fmla="*/ 3235890 h 6083134"/>
                <a:gd name="connsiteX58" fmla="*/ 658959 w 9144000"/>
                <a:gd name="connsiteY58" fmla="*/ 3230347 h 6083134"/>
                <a:gd name="connsiteX59" fmla="*/ 666398 w 9144000"/>
                <a:gd name="connsiteY59" fmla="*/ 3207384 h 6083134"/>
                <a:gd name="connsiteX60" fmla="*/ 694406 w 9144000"/>
                <a:gd name="connsiteY60" fmla="*/ 3115533 h 6083134"/>
                <a:gd name="connsiteX61" fmla="*/ 778429 w 9144000"/>
                <a:gd name="connsiteY61" fmla="*/ 2925494 h 6083134"/>
                <a:gd name="connsiteX62" fmla="*/ 1062007 w 9144000"/>
                <a:gd name="connsiteY62" fmla="*/ 2548585 h 6083134"/>
                <a:gd name="connsiteX63" fmla="*/ 1506630 w 9144000"/>
                <a:gd name="connsiteY63" fmla="*/ 2222354 h 6083134"/>
                <a:gd name="connsiteX64" fmla="*/ 2031774 w 9144000"/>
                <a:gd name="connsiteY64" fmla="*/ 2016479 h 6083134"/>
                <a:gd name="connsiteX65" fmla="*/ 2532412 w 9144000"/>
                <a:gd name="connsiteY65" fmla="*/ 1905623 h 6083134"/>
                <a:gd name="connsiteX66" fmla="*/ 2984036 w 9144000"/>
                <a:gd name="connsiteY66" fmla="*/ 1851779 h 6083134"/>
                <a:gd name="connsiteX67" fmla="*/ 3386647 w 9144000"/>
                <a:gd name="connsiteY67" fmla="*/ 1816939 h 6083134"/>
                <a:gd name="connsiteX68" fmla="*/ 3726241 w 9144000"/>
                <a:gd name="connsiteY68" fmla="*/ 1782099 h 6083134"/>
                <a:gd name="connsiteX69" fmla="*/ 3967807 w 9144000"/>
                <a:gd name="connsiteY69" fmla="*/ 1740924 h 6083134"/>
                <a:gd name="connsiteX70" fmla="*/ 4030824 w 9144000"/>
                <a:gd name="connsiteY70" fmla="*/ 1725087 h 6083134"/>
                <a:gd name="connsiteX71" fmla="*/ 4072836 w 9144000"/>
                <a:gd name="connsiteY71" fmla="*/ 1709251 h 6083134"/>
                <a:gd name="connsiteX72" fmla="*/ 4111347 w 9144000"/>
                <a:gd name="connsiteY72" fmla="*/ 1680745 h 6083134"/>
                <a:gd name="connsiteX73" fmla="*/ 4142855 w 9144000"/>
                <a:gd name="connsiteY73" fmla="*/ 1623734 h 6083134"/>
                <a:gd name="connsiteX74" fmla="*/ 4139354 w 9144000"/>
                <a:gd name="connsiteY74" fmla="*/ 1452700 h 6083134"/>
                <a:gd name="connsiteX75" fmla="*/ 4072836 w 9144000"/>
                <a:gd name="connsiteY75" fmla="*/ 1392521 h 6083134"/>
                <a:gd name="connsiteX76" fmla="*/ 3852275 w 9144000"/>
                <a:gd name="connsiteY76" fmla="*/ 1259494 h 6083134"/>
                <a:gd name="connsiteX77" fmla="*/ 3558194 w 9144000"/>
                <a:gd name="connsiteY77" fmla="*/ 1132802 h 6083134"/>
                <a:gd name="connsiteX78" fmla="*/ 3232605 w 9144000"/>
                <a:gd name="connsiteY78" fmla="*/ 1018779 h 6083134"/>
                <a:gd name="connsiteX79" fmla="*/ 2528911 w 9144000"/>
                <a:gd name="connsiteY79" fmla="*/ 825574 h 6083134"/>
                <a:gd name="connsiteX80" fmla="*/ 1030499 w 9144000"/>
                <a:gd name="connsiteY80" fmla="*/ 515179 h 6083134"/>
                <a:gd name="connsiteX81" fmla="*/ 0 w 9144000"/>
                <a:gd name="connsiteY81" fmla="*/ 348488 h 6083134"/>
                <a:gd name="connsiteX82" fmla="*/ 0 w 9144000"/>
                <a:gd name="connsiteY82" fmla="*/ 0 h 6083134"/>
                <a:gd name="connsiteX0" fmla="*/ 0 w 9144000"/>
                <a:gd name="connsiteY0" fmla="*/ 0 h 6083134"/>
                <a:gd name="connsiteX1" fmla="*/ 1160034 w 9144000"/>
                <a:gd name="connsiteY1" fmla="*/ 109764 h 6083134"/>
                <a:gd name="connsiteX2" fmla="*/ 2756474 w 9144000"/>
                <a:gd name="connsiteY2" fmla="*/ 328308 h 6083134"/>
                <a:gd name="connsiteX3" fmla="*/ 3554693 w 9144000"/>
                <a:gd name="connsiteY3" fmla="*/ 489840 h 6083134"/>
                <a:gd name="connsiteX4" fmla="*/ 3957304 w 9144000"/>
                <a:gd name="connsiteY4" fmla="*/ 597528 h 6083134"/>
                <a:gd name="connsiteX5" fmla="*/ 4359915 w 9144000"/>
                <a:gd name="connsiteY5" fmla="*/ 733722 h 6083134"/>
                <a:gd name="connsiteX6" fmla="*/ 4762526 w 9144000"/>
                <a:gd name="connsiteY6" fmla="*/ 933262 h 6083134"/>
                <a:gd name="connsiteX7" fmla="*/ 4951578 w 9144000"/>
                <a:gd name="connsiteY7" fmla="*/ 1075791 h 6083134"/>
                <a:gd name="connsiteX8" fmla="*/ 5112622 w 9144000"/>
                <a:gd name="connsiteY8" fmla="*/ 1268996 h 6083134"/>
                <a:gd name="connsiteX9" fmla="*/ 5165137 w 9144000"/>
                <a:gd name="connsiteY9" fmla="*/ 1383019 h 6083134"/>
                <a:gd name="connsiteX10" fmla="*/ 5182642 w 9144000"/>
                <a:gd name="connsiteY10" fmla="*/ 1446365 h 6083134"/>
                <a:gd name="connsiteX11" fmla="*/ 5182642 w 9144000"/>
                <a:gd name="connsiteY11" fmla="*/ 1452700 h 6083134"/>
                <a:gd name="connsiteX12" fmla="*/ 5185705 w 9144000"/>
                <a:gd name="connsiteY12" fmla="*/ 1464181 h 6083134"/>
                <a:gd name="connsiteX13" fmla="*/ 5189643 w 9144000"/>
                <a:gd name="connsiteY13" fmla="*/ 1490707 h 6083134"/>
                <a:gd name="connsiteX14" fmla="*/ 5210649 w 9144000"/>
                <a:gd name="connsiteY14" fmla="*/ 1671243 h 6083134"/>
                <a:gd name="connsiteX15" fmla="*/ 5179141 w 9144000"/>
                <a:gd name="connsiteY15" fmla="*/ 1877118 h 6083134"/>
                <a:gd name="connsiteX16" fmla="*/ 5063609 w 9144000"/>
                <a:gd name="connsiteY16" fmla="*/ 2095662 h 6083134"/>
                <a:gd name="connsiteX17" fmla="*/ 4860553 w 9144000"/>
                <a:gd name="connsiteY17" fmla="*/ 2292034 h 6083134"/>
                <a:gd name="connsiteX18" fmla="*/ 4608483 w 9144000"/>
                <a:gd name="connsiteY18" fmla="*/ 2437730 h 6083134"/>
                <a:gd name="connsiteX19" fmla="*/ 4356414 w 9144000"/>
                <a:gd name="connsiteY19" fmla="*/ 2539084 h 6083134"/>
                <a:gd name="connsiteX20" fmla="*/ 4118349 w 9144000"/>
                <a:gd name="connsiteY20" fmla="*/ 2611932 h 6083134"/>
                <a:gd name="connsiteX21" fmla="*/ 3687730 w 9144000"/>
                <a:gd name="connsiteY21" fmla="*/ 2713285 h 6083134"/>
                <a:gd name="connsiteX22" fmla="*/ 3313127 w 9144000"/>
                <a:gd name="connsiteY22" fmla="*/ 2795635 h 6083134"/>
                <a:gd name="connsiteX23" fmla="*/ 2994539 w 9144000"/>
                <a:gd name="connsiteY23" fmla="*/ 2877985 h 6083134"/>
                <a:gd name="connsiteX24" fmla="*/ 2756474 w 9144000"/>
                <a:gd name="connsiteY24" fmla="*/ 2969836 h 6083134"/>
                <a:gd name="connsiteX25" fmla="*/ 2619936 w 9144000"/>
                <a:gd name="connsiteY25" fmla="*/ 3061688 h 6083134"/>
                <a:gd name="connsiteX26" fmla="*/ 2560420 w 9144000"/>
                <a:gd name="connsiteY26" fmla="*/ 3147205 h 6083134"/>
                <a:gd name="connsiteX27" fmla="*/ 2528911 w 9144000"/>
                <a:gd name="connsiteY27" fmla="*/ 3261228 h 6083134"/>
                <a:gd name="connsiteX28" fmla="*/ 2525410 w 9144000"/>
                <a:gd name="connsiteY28" fmla="*/ 3330909 h 6083134"/>
                <a:gd name="connsiteX29" fmla="*/ 2525410 w 9144000"/>
                <a:gd name="connsiteY29" fmla="*/ 3372084 h 6083134"/>
                <a:gd name="connsiteX30" fmla="*/ 2525410 w 9144000"/>
                <a:gd name="connsiteY30" fmla="*/ 3394255 h 6083134"/>
                <a:gd name="connsiteX31" fmla="*/ 2528911 w 9144000"/>
                <a:gd name="connsiteY31" fmla="*/ 3399797 h 6083134"/>
                <a:gd name="connsiteX32" fmla="*/ 2563921 w 9144000"/>
                <a:gd name="connsiteY32" fmla="*/ 3470270 h 6083134"/>
                <a:gd name="connsiteX33" fmla="*/ 2640942 w 9144000"/>
                <a:gd name="connsiteY33" fmla="*/ 3558954 h 6083134"/>
                <a:gd name="connsiteX34" fmla="*/ 2977035 w 9144000"/>
                <a:gd name="connsiteY34" fmla="*/ 3787000 h 6083134"/>
                <a:gd name="connsiteX35" fmla="*/ 3491676 w 9144000"/>
                <a:gd name="connsiteY35" fmla="*/ 4018213 h 6083134"/>
                <a:gd name="connsiteX36" fmla="*/ 4104345 w 9144000"/>
                <a:gd name="connsiteY36" fmla="*/ 4230422 h 6083134"/>
                <a:gd name="connsiteX37" fmla="*/ 4769528 w 9144000"/>
                <a:gd name="connsiteY37" fmla="*/ 4414126 h 6083134"/>
                <a:gd name="connsiteX38" fmla="*/ 6183917 w 9144000"/>
                <a:gd name="connsiteY38" fmla="*/ 4727688 h 6083134"/>
                <a:gd name="connsiteX39" fmla="*/ 7661324 w 9144000"/>
                <a:gd name="connsiteY39" fmla="*/ 4977905 h 6083134"/>
                <a:gd name="connsiteX40" fmla="*/ 9144000 w 9144000"/>
                <a:gd name="connsiteY40" fmla="*/ 5180860 h 6083134"/>
                <a:gd name="connsiteX41" fmla="*/ 9144000 w 9144000"/>
                <a:gd name="connsiteY41" fmla="*/ 6083134 h 6083134"/>
                <a:gd name="connsiteX42" fmla="*/ 4375201 w 9144000"/>
                <a:gd name="connsiteY42" fmla="*/ 6083134 h 6083134"/>
                <a:gd name="connsiteX43" fmla="*/ 3764751 w 9144000"/>
                <a:gd name="connsiteY43" fmla="*/ 5874251 h 6083134"/>
                <a:gd name="connsiteX44" fmla="*/ 3001541 w 9144000"/>
                <a:gd name="connsiteY44" fmla="*/ 5582860 h 6083134"/>
                <a:gd name="connsiteX45" fmla="*/ 2252335 w 9144000"/>
                <a:gd name="connsiteY45" fmla="*/ 5234456 h 6083134"/>
                <a:gd name="connsiteX46" fmla="*/ 1524135 w 9144000"/>
                <a:gd name="connsiteY46" fmla="*/ 4797369 h 6083134"/>
                <a:gd name="connsiteX47" fmla="*/ 1181040 w 9144000"/>
                <a:gd name="connsiteY47" fmla="*/ 4521814 h 6083134"/>
                <a:gd name="connsiteX48" fmla="*/ 879957 w 9144000"/>
                <a:gd name="connsiteY48" fmla="*/ 4186080 h 6083134"/>
                <a:gd name="connsiteX49" fmla="*/ 673400 w 9144000"/>
                <a:gd name="connsiteY49" fmla="*/ 3774331 h 6083134"/>
                <a:gd name="connsiteX50" fmla="*/ 641892 w 9144000"/>
                <a:gd name="connsiteY50" fmla="*/ 3315072 h 6083134"/>
                <a:gd name="connsiteX51" fmla="*/ 645393 w 9144000"/>
                <a:gd name="connsiteY51" fmla="*/ 3286567 h 6083134"/>
                <a:gd name="connsiteX52" fmla="*/ 648456 w 9144000"/>
                <a:gd name="connsiteY52" fmla="*/ 3269938 h 6083134"/>
                <a:gd name="connsiteX53" fmla="*/ 652395 w 9144000"/>
                <a:gd name="connsiteY53" fmla="*/ 3254894 h 6083134"/>
                <a:gd name="connsiteX54" fmla="*/ 655458 w 9144000"/>
                <a:gd name="connsiteY54" fmla="*/ 3246579 h 6083134"/>
                <a:gd name="connsiteX55" fmla="*/ 655896 w 9144000"/>
                <a:gd name="connsiteY55" fmla="*/ 3238265 h 6083134"/>
                <a:gd name="connsiteX56" fmla="*/ 655896 w 9144000"/>
                <a:gd name="connsiteY56" fmla="*/ 3235890 h 6083134"/>
                <a:gd name="connsiteX57" fmla="*/ 658959 w 9144000"/>
                <a:gd name="connsiteY57" fmla="*/ 3230347 h 6083134"/>
                <a:gd name="connsiteX58" fmla="*/ 666398 w 9144000"/>
                <a:gd name="connsiteY58" fmla="*/ 3207384 h 6083134"/>
                <a:gd name="connsiteX59" fmla="*/ 694406 w 9144000"/>
                <a:gd name="connsiteY59" fmla="*/ 3115533 h 6083134"/>
                <a:gd name="connsiteX60" fmla="*/ 778429 w 9144000"/>
                <a:gd name="connsiteY60" fmla="*/ 2925494 h 6083134"/>
                <a:gd name="connsiteX61" fmla="*/ 1062007 w 9144000"/>
                <a:gd name="connsiteY61" fmla="*/ 2548585 h 6083134"/>
                <a:gd name="connsiteX62" fmla="*/ 1506630 w 9144000"/>
                <a:gd name="connsiteY62" fmla="*/ 2222354 h 6083134"/>
                <a:gd name="connsiteX63" fmla="*/ 2031774 w 9144000"/>
                <a:gd name="connsiteY63" fmla="*/ 2016479 h 6083134"/>
                <a:gd name="connsiteX64" fmla="*/ 2532412 w 9144000"/>
                <a:gd name="connsiteY64" fmla="*/ 1905623 h 6083134"/>
                <a:gd name="connsiteX65" fmla="*/ 2984036 w 9144000"/>
                <a:gd name="connsiteY65" fmla="*/ 1851779 h 6083134"/>
                <a:gd name="connsiteX66" fmla="*/ 3386647 w 9144000"/>
                <a:gd name="connsiteY66" fmla="*/ 1816939 h 6083134"/>
                <a:gd name="connsiteX67" fmla="*/ 3726241 w 9144000"/>
                <a:gd name="connsiteY67" fmla="*/ 1782099 h 6083134"/>
                <a:gd name="connsiteX68" fmla="*/ 3967807 w 9144000"/>
                <a:gd name="connsiteY68" fmla="*/ 1740924 h 6083134"/>
                <a:gd name="connsiteX69" fmla="*/ 4030824 w 9144000"/>
                <a:gd name="connsiteY69" fmla="*/ 1725087 h 6083134"/>
                <a:gd name="connsiteX70" fmla="*/ 4072836 w 9144000"/>
                <a:gd name="connsiteY70" fmla="*/ 1709251 h 6083134"/>
                <a:gd name="connsiteX71" fmla="*/ 4111347 w 9144000"/>
                <a:gd name="connsiteY71" fmla="*/ 1680745 h 6083134"/>
                <a:gd name="connsiteX72" fmla="*/ 4142855 w 9144000"/>
                <a:gd name="connsiteY72" fmla="*/ 1623734 h 6083134"/>
                <a:gd name="connsiteX73" fmla="*/ 4139354 w 9144000"/>
                <a:gd name="connsiteY73" fmla="*/ 1452700 h 6083134"/>
                <a:gd name="connsiteX74" fmla="*/ 4072836 w 9144000"/>
                <a:gd name="connsiteY74" fmla="*/ 1392521 h 6083134"/>
                <a:gd name="connsiteX75" fmla="*/ 3852275 w 9144000"/>
                <a:gd name="connsiteY75" fmla="*/ 1259494 h 6083134"/>
                <a:gd name="connsiteX76" fmla="*/ 3558194 w 9144000"/>
                <a:gd name="connsiteY76" fmla="*/ 1132802 h 6083134"/>
                <a:gd name="connsiteX77" fmla="*/ 3232605 w 9144000"/>
                <a:gd name="connsiteY77" fmla="*/ 1018779 h 6083134"/>
                <a:gd name="connsiteX78" fmla="*/ 2528911 w 9144000"/>
                <a:gd name="connsiteY78" fmla="*/ 825574 h 6083134"/>
                <a:gd name="connsiteX79" fmla="*/ 1030499 w 9144000"/>
                <a:gd name="connsiteY79" fmla="*/ 515179 h 6083134"/>
                <a:gd name="connsiteX80" fmla="*/ 0 w 9144000"/>
                <a:gd name="connsiteY80" fmla="*/ 348488 h 6083134"/>
                <a:gd name="connsiteX81" fmla="*/ 0 w 9144000"/>
                <a:gd name="connsiteY81" fmla="*/ 0 h 6083134"/>
                <a:gd name="connsiteX0" fmla="*/ 0 w 9144000"/>
                <a:gd name="connsiteY0" fmla="*/ 0 h 6083134"/>
                <a:gd name="connsiteX1" fmla="*/ 1160034 w 9144000"/>
                <a:gd name="connsiteY1" fmla="*/ 109764 h 6083134"/>
                <a:gd name="connsiteX2" fmla="*/ 2756474 w 9144000"/>
                <a:gd name="connsiteY2" fmla="*/ 328308 h 6083134"/>
                <a:gd name="connsiteX3" fmla="*/ 3554693 w 9144000"/>
                <a:gd name="connsiteY3" fmla="*/ 489840 h 6083134"/>
                <a:gd name="connsiteX4" fmla="*/ 3957304 w 9144000"/>
                <a:gd name="connsiteY4" fmla="*/ 597528 h 6083134"/>
                <a:gd name="connsiteX5" fmla="*/ 4359915 w 9144000"/>
                <a:gd name="connsiteY5" fmla="*/ 733722 h 6083134"/>
                <a:gd name="connsiteX6" fmla="*/ 4762526 w 9144000"/>
                <a:gd name="connsiteY6" fmla="*/ 933262 h 6083134"/>
                <a:gd name="connsiteX7" fmla="*/ 4951578 w 9144000"/>
                <a:gd name="connsiteY7" fmla="*/ 1075791 h 6083134"/>
                <a:gd name="connsiteX8" fmla="*/ 5112622 w 9144000"/>
                <a:gd name="connsiteY8" fmla="*/ 1268996 h 6083134"/>
                <a:gd name="connsiteX9" fmla="*/ 5165137 w 9144000"/>
                <a:gd name="connsiteY9" fmla="*/ 1383019 h 6083134"/>
                <a:gd name="connsiteX10" fmla="*/ 5182642 w 9144000"/>
                <a:gd name="connsiteY10" fmla="*/ 1446365 h 6083134"/>
                <a:gd name="connsiteX11" fmla="*/ 5182642 w 9144000"/>
                <a:gd name="connsiteY11" fmla="*/ 1452700 h 6083134"/>
                <a:gd name="connsiteX12" fmla="*/ 5185705 w 9144000"/>
                <a:gd name="connsiteY12" fmla="*/ 1464181 h 6083134"/>
                <a:gd name="connsiteX13" fmla="*/ 5189643 w 9144000"/>
                <a:gd name="connsiteY13" fmla="*/ 1490707 h 6083134"/>
                <a:gd name="connsiteX14" fmla="*/ 5210649 w 9144000"/>
                <a:gd name="connsiteY14" fmla="*/ 1671243 h 6083134"/>
                <a:gd name="connsiteX15" fmla="*/ 5179141 w 9144000"/>
                <a:gd name="connsiteY15" fmla="*/ 1877118 h 6083134"/>
                <a:gd name="connsiteX16" fmla="*/ 5063609 w 9144000"/>
                <a:gd name="connsiteY16" fmla="*/ 2095662 h 6083134"/>
                <a:gd name="connsiteX17" fmla="*/ 4860553 w 9144000"/>
                <a:gd name="connsiteY17" fmla="*/ 2292034 h 6083134"/>
                <a:gd name="connsiteX18" fmla="*/ 4608483 w 9144000"/>
                <a:gd name="connsiteY18" fmla="*/ 2437730 h 6083134"/>
                <a:gd name="connsiteX19" fmla="*/ 4356414 w 9144000"/>
                <a:gd name="connsiteY19" fmla="*/ 2539084 h 6083134"/>
                <a:gd name="connsiteX20" fmla="*/ 4118349 w 9144000"/>
                <a:gd name="connsiteY20" fmla="*/ 2611932 h 6083134"/>
                <a:gd name="connsiteX21" fmla="*/ 3687730 w 9144000"/>
                <a:gd name="connsiteY21" fmla="*/ 2713285 h 6083134"/>
                <a:gd name="connsiteX22" fmla="*/ 3313127 w 9144000"/>
                <a:gd name="connsiteY22" fmla="*/ 2795635 h 6083134"/>
                <a:gd name="connsiteX23" fmla="*/ 2994539 w 9144000"/>
                <a:gd name="connsiteY23" fmla="*/ 2877985 h 6083134"/>
                <a:gd name="connsiteX24" fmla="*/ 2756474 w 9144000"/>
                <a:gd name="connsiteY24" fmla="*/ 2969836 h 6083134"/>
                <a:gd name="connsiteX25" fmla="*/ 2619936 w 9144000"/>
                <a:gd name="connsiteY25" fmla="*/ 3061688 h 6083134"/>
                <a:gd name="connsiteX26" fmla="*/ 2560420 w 9144000"/>
                <a:gd name="connsiteY26" fmla="*/ 3147205 h 6083134"/>
                <a:gd name="connsiteX27" fmla="*/ 2528911 w 9144000"/>
                <a:gd name="connsiteY27" fmla="*/ 3261228 h 6083134"/>
                <a:gd name="connsiteX28" fmla="*/ 2525410 w 9144000"/>
                <a:gd name="connsiteY28" fmla="*/ 3330909 h 6083134"/>
                <a:gd name="connsiteX29" fmla="*/ 2525410 w 9144000"/>
                <a:gd name="connsiteY29" fmla="*/ 3394255 h 6083134"/>
                <a:gd name="connsiteX30" fmla="*/ 2528911 w 9144000"/>
                <a:gd name="connsiteY30" fmla="*/ 3399797 h 6083134"/>
                <a:gd name="connsiteX31" fmla="*/ 2563921 w 9144000"/>
                <a:gd name="connsiteY31" fmla="*/ 3470270 h 6083134"/>
                <a:gd name="connsiteX32" fmla="*/ 2640942 w 9144000"/>
                <a:gd name="connsiteY32" fmla="*/ 3558954 h 6083134"/>
                <a:gd name="connsiteX33" fmla="*/ 2977035 w 9144000"/>
                <a:gd name="connsiteY33" fmla="*/ 3787000 h 6083134"/>
                <a:gd name="connsiteX34" fmla="*/ 3491676 w 9144000"/>
                <a:gd name="connsiteY34" fmla="*/ 4018213 h 6083134"/>
                <a:gd name="connsiteX35" fmla="*/ 4104345 w 9144000"/>
                <a:gd name="connsiteY35" fmla="*/ 4230422 h 6083134"/>
                <a:gd name="connsiteX36" fmla="*/ 4769528 w 9144000"/>
                <a:gd name="connsiteY36" fmla="*/ 4414126 h 6083134"/>
                <a:gd name="connsiteX37" fmla="*/ 6183917 w 9144000"/>
                <a:gd name="connsiteY37" fmla="*/ 4727688 h 6083134"/>
                <a:gd name="connsiteX38" fmla="*/ 7661324 w 9144000"/>
                <a:gd name="connsiteY38" fmla="*/ 4977905 h 6083134"/>
                <a:gd name="connsiteX39" fmla="*/ 9144000 w 9144000"/>
                <a:gd name="connsiteY39" fmla="*/ 5180860 h 6083134"/>
                <a:gd name="connsiteX40" fmla="*/ 9144000 w 9144000"/>
                <a:gd name="connsiteY40" fmla="*/ 6083134 h 6083134"/>
                <a:gd name="connsiteX41" fmla="*/ 4375201 w 9144000"/>
                <a:gd name="connsiteY41" fmla="*/ 6083134 h 6083134"/>
                <a:gd name="connsiteX42" fmla="*/ 3764751 w 9144000"/>
                <a:gd name="connsiteY42" fmla="*/ 5874251 h 6083134"/>
                <a:gd name="connsiteX43" fmla="*/ 3001541 w 9144000"/>
                <a:gd name="connsiteY43" fmla="*/ 5582860 h 6083134"/>
                <a:gd name="connsiteX44" fmla="*/ 2252335 w 9144000"/>
                <a:gd name="connsiteY44" fmla="*/ 5234456 h 6083134"/>
                <a:gd name="connsiteX45" fmla="*/ 1524135 w 9144000"/>
                <a:gd name="connsiteY45" fmla="*/ 4797369 h 6083134"/>
                <a:gd name="connsiteX46" fmla="*/ 1181040 w 9144000"/>
                <a:gd name="connsiteY46" fmla="*/ 4521814 h 6083134"/>
                <a:gd name="connsiteX47" fmla="*/ 879957 w 9144000"/>
                <a:gd name="connsiteY47" fmla="*/ 4186080 h 6083134"/>
                <a:gd name="connsiteX48" fmla="*/ 673400 w 9144000"/>
                <a:gd name="connsiteY48" fmla="*/ 3774331 h 6083134"/>
                <a:gd name="connsiteX49" fmla="*/ 641892 w 9144000"/>
                <a:gd name="connsiteY49" fmla="*/ 3315072 h 6083134"/>
                <a:gd name="connsiteX50" fmla="*/ 645393 w 9144000"/>
                <a:gd name="connsiteY50" fmla="*/ 3286567 h 6083134"/>
                <a:gd name="connsiteX51" fmla="*/ 648456 w 9144000"/>
                <a:gd name="connsiteY51" fmla="*/ 3269938 h 6083134"/>
                <a:gd name="connsiteX52" fmla="*/ 652395 w 9144000"/>
                <a:gd name="connsiteY52" fmla="*/ 3254894 h 6083134"/>
                <a:gd name="connsiteX53" fmla="*/ 655458 w 9144000"/>
                <a:gd name="connsiteY53" fmla="*/ 3246579 h 6083134"/>
                <a:gd name="connsiteX54" fmla="*/ 655896 w 9144000"/>
                <a:gd name="connsiteY54" fmla="*/ 3238265 h 6083134"/>
                <a:gd name="connsiteX55" fmla="*/ 655896 w 9144000"/>
                <a:gd name="connsiteY55" fmla="*/ 3235890 h 6083134"/>
                <a:gd name="connsiteX56" fmla="*/ 658959 w 9144000"/>
                <a:gd name="connsiteY56" fmla="*/ 3230347 h 6083134"/>
                <a:gd name="connsiteX57" fmla="*/ 666398 w 9144000"/>
                <a:gd name="connsiteY57" fmla="*/ 3207384 h 6083134"/>
                <a:gd name="connsiteX58" fmla="*/ 694406 w 9144000"/>
                <a:gd name="connsiteY58" fmla="*/ 3115533 h 6083134"/>
                <a:gd name="connsiteX59" fmla="*/ 778429 w 9144000"/>
                <a:gd name="connsiteY59" fmla="*/ 2925494 h 6083134"/>
                <a:gd name="connsiteX60" fmla="*/ 1062007 w 9144000"/>
                <a:gd name="connsiteY60" fmla="*/ 2548585 h 6083134"/>
                <a:gd name="connsiteX61" fmla="*/ 1506630 w 9144000"/>
                <a:gd name="connsiteY61" fmla="*/ 2222354 h 6083134"/>
                <a:gd name="connsiteX62" fmla="*/ 2031774 w 9144000"/>
                <a:gd name="connsiteY62" fmla="*/ 2016479 h 6083134"/>
                <a:gd name="connsiteX63" fmla="*/ 2532412 w 9144000"/>
                <a:gd name="connsiteY63" fmla="*/ 1905623 h 6083134"/>
                <a:gd name="connsiteX64" fmla="*/ 2984036 w 9144000"/>
                <a:gd name="connsiteY64" fmla="*/ 1851779 h 6083134"/>
                <a:gd name="connsiteX65" fmla="*/ 3386647 w 9144000"/>
                <a:gd name="connsiteY65" fmla="*/ 1816939 h 6083134"/>
                <a:gd name="connsiteX66" fmla="*/ 3726241 w 9144000"/>
                <a:gd name="connsiteY66" fmla="*/ 1782099 h 6083134"/>
                <a:gd name="connsiteX67" fmla="*/ 3967807 w 9144000"/>
                <a:gd name="connsiteY67" fmla="*/ 1740924 h 6083134"/>
                <a:gd name="connsiteX68" fmla="*/ 4030824 w 9144000"/>
                <a:gd name="connsiteY68" fmla="*/ 1725087 h 6083134"/>
                <a:gd name="connsiteX69" fmla="*/ 4072836 w 9144000"/>
                <a:gd name="connsiteY69" fmla="*/ 1709251 h 6083134"/>
                <a:gd name="connsiteX70" fmla="*/ 4111347 w 9144000"/>
                <a:gd name="connsiteY70" fmla="*/ 1680745 h 6083134"/>
                <a:gd name="connsiteX71" fmla="*/ 4142855 w 9144000"/>
                <a:gd name="connsiteY71" fmla="*/ 1623734 h 6083134"/>
                <a:gd name="connsiteX72" fmla="*/ 4139354 w 9144000"/>
                <a:gd name="connsiteY72" fmla="*/ 1452700 h 6083134"/>
                <a:gd name="connsiteX73" fmla="*/ 4072836 w 9144000"/>
                <a:gd name="connsiteY73" fmla="*/ 1392521 h 6083134"/>
                <a:gd name="connsiteX74" fmla="*/ 3852275 w 9144000"/>
                <a:gd name="connsiteY74" fmla="*/ 1259494 h 6083134"/>
                <a:gd name="connsiteX75" fmla="*/ 3558194 w 9144000"/>
                <a:gd name="connsiteY75" fmla="*/ 1132802 h 6083134"/>
                <a:gd name="connsiteX76" fmla="*/ 3232605 w 9144000"/>
                <a:gd name="connsiteY76" fmla="*/ 1018779 h 6083134"/>
                <a:gd name="connsiteX77" fmla="*/ 2528911 w 9144000"/>
                <a:gd name="connsiteY77" fmla="*/ 825574 h 6083134"/>
                <a:gd name="connsiteX78" fmla="*/ 1030499 w 9144000"/>
                <a:gd name="connsiteY78" fmla="*/ 515179 h 6083134"/>
                <a:gd name="connsiteX79" fmla="*/ 0 w 9144000"/>
                <a:gd name="connsiteY79" fmla="*/ 348488 h 6083134"/>
                <a:gd name="connsiteX80" fmla="*/ 0 w 9144000"/>
                <a:gd name="connsiteY80" fmla="*/ 0 h 6083134"/>
                <a:gd name="connsiteX0" fmla="*/ 0 w 9144000"/>
                <a:gd name="connsiteY0" fmla="*/ 0 h 6083134"/>
                <a:gd name="connsiteX1" fmla="*/ 1160034 w 9144000"/>
                <a:gd name="connsiteY1" fmla="*/ 109764 h 6083134"/>
                <a:gd name="connsiteX2" fmla="*/ 2756474 w 9144000"/>
                <a:gd name="connsiteY2" fmla="*/ 328308 h 6083134"/>
                <a:gd name="connsiteX3" fmla="*/ 3554693 w 9144000"/>
                <a:gd name="connsiteY3" fmla="*/ 489840 h 6083134"/>
                <a:gd name="connsiteX4" fmla="*/ 3957304 w 9144000"/>
                <a:gd name="connsiteY4" fmla="*/ 597528 h 6083134"/>
                <a:gd name="connsiteX5" fmla="*/ 4359915 w 9144000"/>
                <a:gd name="connsiteY5" fmla="*/ 733722 h 6083134"/>
                <a:gd name="connsiteX6" fmla="*/ 4762526 w 9144000"/>
                <a:gd name="connsiteY6" fmla="*/ 933262 h 6083134"/>
                <a:gd name="connsiteX7" fmla="*/ 4951578 w 9144000"/>
                <a:gd name="connsiteY7" fmla="*/ 1075791 h 6083134"/>
                <a:gd name="connsiteX8" fmla="*/ 5112622 w 9144000"/>
                <a:gd name="connsiteY8" fmla="*/ 1268996 h 6083134"/>
                <a:gd name="connsiteX9" fmla="*/ 5165137 w 9144000"/>
                <a:gd name="connsiteY9" fmla="*/ 1383019 h 6083134"/>
                <a:gd name="connsiteX10" fmla="*/ 5182642 w 9144000"/>
                <a:gd name="connsiteY10" fmla="*/ 1446365 h 6083134"/>
                <a:gd name="connsiteX11" fmla="*/ 5182642 w 9144000"/>
                <a:gd name="connsiteY11" fmla="*/ 1452700 h 6083134"/>
                <a:gd name="connsiteX12" fmla="*/ 5185705 w 9144000"/>
                <a:gd name="connsiteY12" fmla="*/ 1464181 h 6083134"/>
                <a:gd name="connsiteX13" fmla="*/ 5189643 w 9144000"/>
                <a:gd name="connsiteY13" fmla="*/ 1490707 h 6083134"/>
                <a:gd name="connsiteX14" fmla="*/ 5210649 w 9144000"/>
                <a:gd name="connsiteY14" fmla="*/ 1671243 h 6083134"/>
                <a:gd name="connsiteX15" fmla="*/ 5179141 w 9144000"/>
                <a:gd name="connsiteY15" fmla="*/ 1877118 h 6083134"/>
                <a:gd name="connsiteX16" fmla="*/ 5063609 w 9144000"/>
                <a:gd name="connsiteY16" fmla="*/ 2095662 h 6083134"/>
                <a:gd name="connsiteX17" fmla="*/ 4860553 w 9144000"/>
                <a:gd name="connsiteY17" fmla="*/ 2292034 h 6083134"/>
                <a:gd name="connsiteX18" fmla="*/ 4608483 w 9144000"/>
                <a:gd name="connsiteY18" fmla="*/ 2437730 h 6083134"/>
                <a:gd name="connsiteX19" fmla="*/ 4356414 w 9144000"/>
                <a:gd name="connsiteY19" fmla="*/ 2539084 h 6083134"/>
                <a:gd name="connsiteX20" fmla="*/ 4118349 w 9144000"/>
                <a:gd name="connsiteY20" fmla="*/ 2611932 h 6083134"/>
                <a:gd name="connsiteX21" fmla="*/ 3687730 w 9144000"/>
                <a:gd name="connsiteY21" fmla="*/ 2713285 h 6083134"/>
                <a:gd name="connsiteX22" fmla="*/ 3313127 w 9144000"/>
                <a:gd name="connsiteY22" fmla="*/ 2795635 h 6083134"/>
                <a:gd name="connsiteX23" fmla="*/ 2994539 w 9144000"/>
                <a:gd name="connsiteY23" fmla="*/ 2877985 h 6083134"/>
                <a:gd name="connsiteX24" fmla="*/ 2756474 w 9144000"/>
                <a:gd name="connsiteY24" fmla="*/ 2969836 h 6083134"/>
                <a:gd name="connsiteX25" fmla="*/ 2619936 w 9144000"/>
                <a:gd name="connsiteY25" fmla="*/ 3061688 h 6083134"/>
                <a:gd name="connsiteX26" fmla="*/ 2560420 w 9144000"/>
                <a:gd name="connsiteY26" fmla="*/ 3147205 h 6083134"/>
                <a:gd name="connsiteX27" fmla="*/ 2528911 w 9144000"/>
                <a:gd name="connsiteY27" fmla="*/ 3261228 h 6083134"/>
                <a:gd name="connsiteX28" fmla="*/ 2525410 w 9144000"/>
                <a:gd name="connsiteY28" fmla="*/ 3330909 h 6083134"/>
                <a:gd name="connsiteX29" fmla="*/ 2525410 w 9144000"/>
                <a:gd name="connsiteY29" fmla="*/ 3394255 h 6083134"/>
                <a:gd name="connsiteX30" fmla="*/ 2563921 w 9144000"/>
                <a:gd name="connsiteY30" fmla="*/ 3470270 h 6083134"/>
                <a:gd name="connsiteX31" fmla="*/ 2640942 w 9144000"/>
                <a:gd name="connsiteY31" fmla="*/ 3558954 h 6083134"/>
                <a:gd name="connsiteX32" fmla="*/ 2977035 w 9144000"/>
                <a:gd name="connsiteY32" fmla="*/ 3787000 h 6083134"/>
                <a:gd name="connsiteX33" fmla="*/ 3491676 w 9144000"/>
                <a:gd name="connsiteY33" fmla="*/ 4018213 h 6083134"/>
                <a:gd name="connsiteX34" fmla="*/ 4104345 w 9144000"/>
                <a:gd name="connsiteY34" fmla="*/ 4230422 h 6083134"/>
                <a:gd name="connsiteX35" fmla="*/ 4769528 w 9144000"/>
                <a:gd name="connsiteY35" fmla="*/ 4414126 h 6083134"/>
                <a:gd name="connsiteX36" fmla="*/ 6183917 w 9144000"/>
                <a:gd name="connsiteY36" fmla="*/ 4727688 h 6083134"/>
                <a:gd name="connsiteX37" fmla="*/ 7661324 w 9144000"/>
                <a:gd name="connsiteY37" fmla="*/ 4977905 h 6083134"/>
                <a:gd name="connsiteX38" fmla="*/ 9144000 w 9144000"/>
                <a:gd name="connsiteY38" fmla="*/ 5180860 h 6083134"/>
                <a:gd name="connsiteX39" fmla="*/ 9144000 w 9144000"/>
                <a:gd name="connsiteY39" fmla="*/ 6083134 h 6083134"/>
                <a:gd name="connsiteX40" fmla="*/ 4375201 w 9144000"/>
                <a:gd name="connsiteY40" fmla="*/ 6083134 h 6083134"/>
                <a:gd name="connsiteX41" fmla="*/ 3764751 w 9144000"/>
                <a:gd name="connsiteY41" fmla="*/ 5874251 h 6083134"/>
                <a:gd name="connsiteX42" fmla="*/ 3001541 w 9144000"/>
                <a:gd name="connsiteY42" fmla="*/ 5582860 h 6083134"/>
                <a:gd name="connsiteX43" fmla="*/ 2252335 w 9144000"/>
                <a:gd name="connsiteY43" fmla="*/ 5234456 h 6083134"/>
                <a:gd name="connsiteX44" fmla="*/ 1524135 w 9144000"/>
                <a:gd name="connsiteY44" fmla="*/ 4797369 h 6083134"/>
                <a:gd name="connsiteX45" fmla="*/ 1181040 w 9144000"/>
                <a:gd name="connsiteY45" fmla="*/ 4521814 h 6083134"/>
                <a:gd name="connsiteX46" fmla="*/ 879957 w 9144000"/>
                <a:gd name="connsiteY46" fmla="*/ 4186080 h 6083134"/>
                <a:gd name="connsiteX47" fmla="*/ 673400 w 9144000"/>
                <a:gd name="connsiteY47" fmla="*/ 3774331 h 6083134"/>
                <a:gd name="connsiteX48" fmla="*/ 641892 w 9144000"/>
                <a:gd name="connsiteY48" fmla="*/ 3315072 h 6083134"/>
                <a:gd name="connsiteX49" fmla="*/ 645393 w 9144000"/>
                <a:gd name="connsiteY49" fmla="*/ 3286567 h 6083134"/>
                <a:gd name="connsiteX50" fmla="*/ 648456 w 9144000"/>
                <a:gd name="connsiteY50" fmla="*/ 3269938 h 6083134"/>
                <a:gd name="connsiteX51" fmla="*/ 652395 w 9144000"/>
                <a:gd name="connsiteY51" fmla="*/ 3254894 h 6083134"/>
                <a:gd name="connsiteX52" fmla="*/ 655458 w 9144000"/>
                <a:gd name="connsiteY52" fmla="*/ 3246579 h 6083134"/>
                <a:gd name="connsiteX53" fmla="*/ 655896 w 9144000"/>
                <a:gd name="connsiteY53" fmla="*/ 3238265 h 6083134"/>
                <a:gd name="connsiteX54" fmla="*/ 655896 w 9144000"/>
                <a:gd name="connsiteY54" fmla="*/ 3235890 h 6083134"/>
                <a:gd name="connsiteX55" fmla="*/ 658959 w 9144000"/>
                <a:gd name="connsiteY55" fmla="*/ 3230347 h 6083134"/>
                <a:gd name="connsiteX56" fmla="*/ 666398 w 9144000"/>
                <a:gd name="connsiteY56" fmla="*/ 3207384 h 6083134"/>
                <a:gd name="connsiteX57" fmla="*/ 694406 w 9144000"/>
                <a:gd name="connsiteY57" fmla="*/ 3115533 h 6083134"/>
                <a:gd name="connsiteX58" fmla="*/ 778429 w 9144000"/>
                <a:gd name="connsiteY58" fmla="*/ 2925494 h 6083134"/>
                <a:gd name="connsiteX59" fmla="*/ 1062007 w 9144000"/>
                <a:gd name="connsiteY59" fmla="*/ 2548585 h 6083134"/>
                <a:gd name="connsiteX60" fmla="*/ 1506630 w 9144000"/>
                <a:gd name="connsiteY60" fmla="*/ 2222354 h 6083134"/>
                <a:gd name="connsiteX61" fmla="*/ 2031774 w 9144000"/>
                <a:gd name="connsiteY61" fmla="*/ 2016479 h 6083134"/>
                <a:gd name="connsiteX62" fmla="*/ 2532412 w 9144000"/>
                <a:gd name="connsiteY62" fmla="*/ 1905623 h 6083134"/>
                <a:gd name="connsiteX63" fmla="*/ 2984036 w 9144000"/>
                <a:gd name="connsiteY63" fmla="*/ 1851779 h 6083134"/>
                <a:gd name="connsiteX64" fmla="*/ 3386647 w 9144000"/>
                <a:gd name="connsiteY64" fmla="*/ 1816939 h 6083134"/>
                <a:gd name="connsiteX65" fmla="*/ 3726241 w 9144000"/>
                <a:gd name="connsiteY65" fmla="*/ 1782099 h 6083134"/>
                <a:gd name="connsiteX66" fmla="*/ 3967807 w 9144000"/>
                <a:gd name="connsiteY66" fmla="*/ 1740924 h 6083134"/>
                <a:gd name="connsiteX67" fmla="*/ 4030824 w 9144000"/>
                <a:gd name="connsiteY67" fmla="*/ 1725087 h 6083134"/>
                <a:gd name="connsiteX68" fmla="*/ 4072836 w 9144000"/>
                <a:gd name="connsiteY68" fmla="*/ 1709251 h 6083134"/>
                <a:gd name="connsiteX69" fmla="*/ 4111347 w 9144000"/>
                <a:gd name="connsiteY69" fmla="*/ 1680745 h 6083134"/>
                <a:gd name="connsiteX70" fmla="*/ 4142855 w 9144000"/>
                <a:gd name="connsiteY70" fmla="*/ 1623734 h 6083134"/>
                <a:gd name="connsiteX71" fmla="*/ 4139354 w 9144000"/>
                <a:gd name="connsiteY71" fmla="*/ 1452700 h 6083134"/>
                <a:gd name="connsiteX72" fmla="*/ 4072836 w 9144000"/>
                <a:gd name="connsiteY72" fmla="*/ 1392521 h 6083134"/>
                <a:gd name="connsiteX73" fmla="*/ 3852275 w 9144000"/>
                <a:gd name="connsiteY73" fmla="*/ 1259494 h 6083134"/>
                <a:gd name="connsiteX74" fmla="*/ 3558194 w 9144000"/>
                <a:gd name="connsiteY74" fmla="*/ 1132802 h 6083134"/>
                <a:gd name="connsiteX75" fmla="*/ 3232605 w 9144000"/>
                <a:gd name="connsiteY75" fmla="*/ 1018779 h 6083134"/>
                <a:gd name="connsiteX76" fmla="*/ 2528911 w 9144000"/>
                <a:gd name="connsiteY76" fmla="*/ 825574 h 6083134"/>
                <a:gd name="connsiteX77" fmla="*/ 1030499 w 9144000"/>
                <a:gd name="connsiteY77" fmla="*/ 515179 h 6083134"/>
                <a:gd name="connsiteX78" fmla="*/ 0 w 9144000"/>
                <a:gd name="connsiteY78" fmla="*/ 348488 h 6083134"/>
                <a:gd name="connsiteX79" fmla="*/ 0 w 9144000"/>
                <a:gd name="connsiteY79" fmla="*/ 0 h 6083134"/>
                <a:gd name="connsiteX0" fmla="*/ 0 w 9144000"/>
                <a:gd name="connsiteY0" fmla="*/ 0 h 6083134"/>
                <a:gd name="connsiteX1" fmla="*/ 1160034 w 9144000"/>
                <a:gd name="connsiteY1" fmla="*/ 109764 h 6083134"/>
                <a:gd name="connsiteX2" fmla="*/ 2756474 w 9144000"/>
                <a:gd name="connsiteY2" fmla="*/ 328308 h 6083134"/>
                <a:gd name="connsiteX3" fmla="*/ 3554693 w 9144000"/>
                <a:gd name="connsiteY3" fmla="*/ 489840 h 6083134"/>
                <a:gd name="connsiteX4" fmla="*/ 3957304 w 9144000"/>
                <a:gd name="connsiteY4" fmla="*/ 597528 h 6083134"/>
                <a:gd name="connsiteX5" fmla="*/ 4359915 w 9144000"/>
                <a:gd name="connsiteY5" fmla="*/ 733722 h 6083134"/>
                <a:gd name="connsiteX6" fmla="*/ 4762526 w 9144000"/>
                <a:gd name="connsiteY6" fmla="*/ 933262 h 6083134"/>
                <a:gd name="connsiteX7" fmla="*/ 4951578 w 9144000"/>
                <a:gd name="connsiteY7" fmla="*/ 1075791 h 6083134"/>
                <a:gd name="connsiteX8" fmla="*/ 5112622 w 9144000"/>
                <a:gd name="connsiteY8" fmla="*/ 1268996 h 6083134"/>
                <a:gd name="connsiteX9" fmla="*/ 5165137 w 9144000"/>
                <a:gd name="connsiteY9" fmla="*/ 1383019 h 6083134"/>
                <a:gd name="connsiteX10" fmla="*/ 5182642 w 9144000"/>
                <a:gd name="connsiteY10" fmla="*/ 1446365 h 6083134"/>
                <a:gd name="connsiteX11" fmla="*/ 5182642 w 9144000"/>
                <a:gd name="connsiteY11" fmla="*/ 1452700 h 6083134"/>
                <a:gd name="connsiteX12" fmla="*/ 5185705 w 9144000"/>
                <a:gd name="connsiteY12" fmla="*/ 1464181 h 6083134"/>
                <a:gd name="connsiteX13" fmla="*/ 5189643 w 9144000"/>
                <a:gd name="connsiteY13" fmla="*/ 1490707 h 6083134"/>
                <a:gd name="connsiteX14" fmla="*/ 5210649 w 9144000"/>
                <a:gd name="connsiteY14" fmla="*/ 1671243 h 6083134"/>
                <a:gd name="connsiteX15" fmla="*/ 5179141 w 9144000"/>
                <a:gd name="connsiteY15" fmla="*/ 1877118 h 6083134"/>
                <a:gd name="connsiteX16" fmla="*/ 5063609 w 9144000"/>
                <a:gd name="connsiteY16" fmla="*/ 2095662 h 6083134"/>
                <a:gd name="connsiteX17" fmla="*/ 4860553 w 9144000"/>
                <a:gd name="connsiteY17" fmla="*/ 2292034 h 6083134"/>
                <a:gd name="connsiteX18" fmla="*/ 4608483 w 9144000"/>
                <a:gd name="connsiteY18" fmla="*/ 2437730 h 6083134"/>
                <a:gd name="connsiteX19" fmla="*/ 4356414 w 9144000"/>
                <a:gd name="connsiteY19" fmla="*/ 2539084 h 6083134"/>
                <a:gd name="connsiteX20" fmla="*/ 4118349 w 9144000"/>
                <a:gd name="connsiteY20" fmla="*/ 2611932 h 6083134"/>
                <a:gd name="connsiteX21" fmla="*/ 3687730 w 9144000"/>
                <a:gd name="connsiteY21" fmla="*/ 2713285 h 6083134"/>
                <a:gd name="connsiteX22" fmla="*/ 3313127 w 9144000"/>
                <a:gd name="connsiteY22" fmla="*/ 2795635 h 6083134"/>
                <a:gd name="connsiteX23" fmla="*/ 2994539 w 9144000"/>
                <a:gd name="connsiteY23" fmla="*/ 2877985 h 6083134"/>
                <a:gd name="connsiteX24" fmla="*/ 2756474 w 9144000"/>
                <a:gd name="connsiteY24" fmla="*/ 2969836 h 6083134"/>
                <a:gd name="connsiteX25" fmla="*/ 2619936 w 9144000"/>
                <a:gd name="connsiteY25" fmla="*/ 3061688 h 6083134"/>
                <a:gd name="connsiteX26" fmla="*/ 2560420 w 9144000"/>
                <a:gd name="connsiteY26" fmla="*/ 3147205 h 6083134"/>
                <a:gd name="connsiteX27" fmla="*/ 2528911 w 9144000"/>
                <a:gd name="connsiteY27" fmla="*/ 3261228 h 6083134"/>
                <a:gd name="connsiteX28" fmla="*/ 2525410 w 9144000"/>
                <a:gd name="connsiteY28" fmla="*/ 3330909 h 6083134"/>
                <a:gd name="connsiteX29" fmla="*/ 2563921 w 9144000"/>
                <a:gd name="connsiteY29" fmla="*/ 3470270 h 6083134"/>
                <a:gd name="connsiteX30" fmla="*/ 2640942 w 9144000"/>
                <a:gd name="connsiteY30" fmla="*/ 3558954 h 6083134"/>
                <a:gd name="connsiteX31" fmla="*/ 2977035 w 9144000"/>
                <a:gd name="connsiteY31" fmla="*/ 3787000 h 6083134"/>
                <a:gd name="connsiteX32" fmla="*/ 3491676 w 9144000"/>
                <a:gd name="connsiteY32" fmla="*/ 4018213 h 6083134"/>
                <a:gd name="connsiteX33" fmla="*/ 4104345 w 9144000"/>
                <a:gd name="connsiteY33" fmla="*/ 4230422 h 6083134"/>
                <a:gd name="connsiteX34" fmla="*/ 4769528 w 9144000"/>
                <a:gd name="connsiteY34" fmla="*/ 4414126 h 6083134"/>
                <a:gd name="connsiteX35" fmla="*/ 6183917 w 9144000"/>
                <a:gd name="connsiteY35" fmla="*/ 4727688 h 6083134"/>
                <a:gd name="connsiteX36" fmla="*/ 7661324 w 9144000"/>
                <a:gd name="connsiteY36" fmla="*/ 4977905 h 6083134"/>
                <a:gd name="connsiteX37" fmla="*/ 9144000 w 9144000"/>
                <a:gd name="connsiteY37" fmla="*/ 5180860 h 6083134"/>
                <a:gd name="connsiteX38" fmla="*/ 9144000 w 9144000"/>
                <a:gd name="connsiteY38" fmla="*/ 6083134 h 6083134"/>
                <a:gd name="connsiteX39" fmla="*/ 4375201 w 9144000"/>
                <a:gd name="connsiteY39" fmla="*/ 6083134 h 6083134"/>
                <a:gd name="connsiteX40" fmla="*/ 3764751 w 9144000"/>
                <a:gd name="connsiteY40" fmla="*/ 5874251 h 6083134"/>
                <a:gd name="connsiteX41" fmla="*/ 3001541 w 9144000"/>
                <a:gd name="connsiteY41" fmla="*/ 5582860 h 6083134"/>
                <a:gd name="connsiteX42" fmla="*/ 2252335 w 9144000"/>
                <a:gd name="connsiteY42" fmla="*/ 5234456 h 6083134"/>
                <a:gd name="connsiteX43" fmla="*/ 1524135 w 9144000"/>
                <a:gd name="connsiteY43" fmla="*/ 4797369 h 6083134"/>
                <a:gd name="connsiteX44" fmla="*/ 1181040 w 9144000"/>
                <a:gd name="connsiteY44" fmla="*/ 4521814 h 6083134"/>
                <a:gd name="connsiteX45" fmla="*/ 879957 w 9144000"/>
                <a:gd name="connsiteY45" fmla="*/ 4186080 h 6083134"/>
                <a:gd name="connsiteX46" fmla="*/ 673400 w 9144000"/>
                <a:gd name="connsiteY46" fmla="*/ 3774331 h 6083134"/>
                <a:gd name="connsiteX47" fmla="*/ 641892 w 9144000"/>
                <a:gd name="connsiteY47" fmla="*/ 3315072 h 6083134"/>
                <a:gd name="connsiteX48" fmla="*/ 645393 w 9144000"/>
                <a:gd name="connsiteY48" fmla="*/ 3286567 h 6083134"/>
                <a:gd name="connsiteX49" fmla="*/ 648456 w 9144000"/>
                <a:gd name="connsiteY49" fmla="*/ 3269938 h 6083134"/>
                <a:gd name="connsiteX50" fmla="*/ 652395 w 9144000"/>
                <a:gd name="connsiteY50" fmla="*/ 3254894 h 6083134"/>
                <a:gd name="connsiteX51" fmla="*/ 655458 w 9144000"/>
                <a:gd name="connsiteY51" fmla="*/ 3246579 h 6083134"/>
                <a:gd name="connsiteX52" fmla="*/ 655896 w 9144000"/>
                <a:gd name="connsiteY52" fmla="*/ 3238265 h 6083134"/>
                <a:gd name="connsiteX53" fmla="*/ 655896 w 9144000"/>
                <a:gd name="connsiteY53" fmla="*/ 3235890 h 6083134"/>
                <a:gd name="connsiteX54" fmla="*/ 658959 w 9144000"/>
                <a:gd name="connsiteY54" fmla="*/ 3230347 h 6083134"/>
                <a:gd name="connsiteX55" fmla="*/ 666398 w 9144000"/>
                <a:gd name="connsiteY55" fmla="*/ 3207384 h 6083134"/>
                <a:gd name="connsiteX56" fmla="*/ 694406 w 9144000"/>
                <a:gd name="connsiteY56" fmla="*/ 3115533 h 6083134"/>
                <a:gd name="connsiteX57" fmla="*/ 778429 w 9144000"/>
                <a:gd name="connsiteY57" fmla="*/ 2925494 h 6083134"/>
                <a:gd name="connsiteX58" fmla="*/ 1062007 w 9144000"/>
                <a:gd name="connsiteY58" fmla="*/ 2548585 h 6083134"/>
                <a:gd name="connsiteX59" fmla="*/ 1506630 w 9144000"/>
                <a:gd name="connsiteY59" fmla="*/ 2222354 h 6083134"/>
                <a:gd name="connsiteX60" fmla="*/ 2031774 w 9144000"/>
                <a:gd name="connsiteY60" fmla="*/ 2016479 h 6083134"/>
                <a:gd name="connsiteX61" fmla="*/ 2532412 w 9144000"/>
                <a:gd name="connsiteY61" fmla="*/ 1905623 h 6083134"/>
                <a:gd name="connsiteX62" fmla="*/ 2984036 w 9144000"/>
                <a:gd name="connsiteY62" fmla="*/ 1851779 h 6083134"/>
                <a:gd name="connsiteX63" fmla="*/ 3386647 w 9144000"/>
                <a:gd name="connsiteY63" fmla="*/ 1816939 h 6083134"/>
                <a:gd name="connsiteX64" fmla="*/ 3726241 w 9144000"/>
                <a:gd name="connsiteY64" fmla="*/ 1782099 h 6083134"/>
                <a:gd name="connsiteX65" fmla="*/ 3967807 w 9144000"/>
                <a:gd name="connsiteY65" fmla="*/ 1740924 h 6083134"/>
                <a:gd name="connsiteX66" fmla="*/ 4030824 w 9144000"/>
                <a:gd name="connsiteY66" fmla="*/ 1725087 h 6083134"/>
                <a:gd name="connsiteX67" fmla="*/ 4072836 w 9144000"/>
                <a:gd name="connsiteY67" fmla="*/ 1709251 h 6083134"/>
                <a:gd name="connsiteX68" fmla="*/ 4111347 w 9144000"/>
                <a:gd name="connsiteY68" fmla="*/ 1680745 h 6083134"/>
                <a:gd name="connsiteX69" fmla="*/ 4142855 w 9144000"/>
                <a:gd name="connsiteY69" fmla="*/ 1623734 h 6083134"/>
                <a:gd name="connsiteX70" fmla="*/ 4139354 w 9144000"/>
                <a:gd name="connsiteY70" fmla="*/ 1452700 h 6083134"/>
                <a:gd name="connsiteX71" fmla="*/ 4072836 w 9144000"/>
                <a:gd name="connsiteY71" fmla="*/ 1392521 h 6083134"/>
                <a:gd name="connsiteX72" fmla="*/ 3852275 w 9144000"/>
                <a:gd name="connsiteY72" fmla="*/ 1259494 h 6083134"/>
                <a:gd name="connsiteX73" fmla="*/ 3558194 w 9144000"/>
                <a:gd name="connsiteY73" fmla="*/ 1132802 h 6083134"/>
                <a:gd name="connsiteX74" fmla="*/ 3232605 w 9144000"/>
                <a:gd name="connsiteY74" fmla="*/ 1018779 h 6083134"/>
                <a:gd name="connsiteX75" fmla="*/ 2528911 w 9144000"/>
                <a:gd name="connsiteY75" fmla="*/ 825574 h 6083134"/>
                <a:gd name="connsiteX76" fmla="*/ 1030499 w 9144000"/>
                <a:gd name="connsiteY76" fmla="*/ 515179 h 6083134"/>
                <a:gd name="connsiteX77" fmla="*/ 0 w 9144000"/>
                <a:gd name="connsiteY77" fmla="*/ 348488 h 6083134"/>
                <a:gd name="connsiteX78" fmla="*/ 0 w 9144000"/>
                <a:gd name="connsiteY78" fmla="*/ 0 h 6083134"/>
                <a:gd name="connsiteX0" fmla="*/ 0 w 9144000"/>
                <a:gd name="connsiteY0" fmla="*/ 0 h 6083134"/>
                <a:gd name="connsiteX1" fmla="*/ 1160034 w 9144000"/>
                <a:gd name="connsiteY1" fmla="*/ 109764 h 6083134"/>
                <a:gd name="connsiteX2" fmla="*/ 2756474 w 9144000"/>
                <a:gd name="connsiteY2" fmla="*/ 328308 h 6083134"/>
                <a:gd name="connsiteX3" fmla="*/ 3554693 w 9144000"/>
                <a:gd name="connsiteY3" fmla="*/ 489840 h 6083134"/>
                <a:gd name="connsiteX4" fmla="*/ 3957304 w 9144000"/>
                <a:gd name="connsiteY4" fmla="*/ 597528 h 6083134"/>
                <a:gd name="connsiteX5" fmla="*/ 4359915 w 9144000"/>
                <a:gd name="connsiteY5" fmla="*/ 733722 h 6083134"/>
                <a:gd name="connsiteX6" fmla="*/ 4762526 w 9144000"/>
                <a:gd name="connsiteY6" fmla="*/ 933262 h 6083134"/>
                <a:gd name="connsiteX7" fmla="*/ 4951578 w 9144000"/>
                <a:gd name="connsiteY7" fmla="*/ 1075791 h 6083134"/>
                <a:gd name="connsiteX8" fmla="*/ 5112622 w 9144000"/>
                <a:gd name="connsiteY8" fmla="*/ 1268996 h 6083134"/>
                <a:gd name="connsiteX9" fmla="*/ 5165137 w 9144000"/>
                <a:gd name="connsiteY9" fmla="*/ 1383019 h 6083134"/>
                <a:gd name="connsiteX10" fmla="*/ 5182642 w 9144000"/>
                <a:gd name="connsiteY10" fmla="*/ 1446365 h 6083134"/>
                <a:gd name="connsiteX11" fmla="*/ 5182642 w 9144000"/>
                <a:gd name="connsiteY11" fmla="*/ 1452700 h 6083134"/>
                <a:gd name="connsiteX12" fmla="*/ 5185705 w 9144000"/>
                <a:gd name="connsiteY12" fmla="*/ 1464181 h 6083134"/>
                <a:gd name="connsiteX13" fmla="*/ 5189643 w 9144000"/>
                <a:gd name="connsiteY13" fmla="*/ 1490707 h 6083134"/>
                <a:gd name="connsiteX14" fmla="*/ 5210649 w 9144000"/>
                <a:gd name="connsiteY14" fmla="*/ 1671243 h 6083134"/>
                <a:gd name="connsiteX15" fmla="*/ 5179141 w 9144000"/>
                <a:gd name="connsiteY15" fmla="*/ 1877118 h 6083134"/>
                <a:gd name="connsiteX16" fmla="*/ 5063609 w 9144000"/>
                <a:gd name="connsiteY16" fmla="*/ 2095662 h 6083134"/>
                <a:gd name="connsiteX17" fmla="*/ 4860553 w 9144000"/>
                <a:gd name="connsiteY17" fmla="*/ 2292034 h 6083134"/>
                <a:gd name="connsiteX18" fmla="*/ 4608483 w 9144000"/>
                <a:gd name="connsiteY18" fmla="*/ 2437730 h 6083134"/>
                <a:gd name="connsiteX19" fmla="*/ 4356414 w 9144000"/>
                <a:gd name="connsiteY19" fmla="*/ 2539084 h 6083134"/>
                <a:gd name="connsiteX20" fmla="*/ 4118349 w 9144000"/>
                <a:gd name="connsiteY20" fmla="*/ 2611932 h 6083134"/>
                <a:gd name="connsiteX21" fmla="*/ 3687730 w 9144000"/>
                <a:gd name="connsiteY21" fmla="*/ 2713285 h 6083134"/>
                <a:gd name="connsiteX22" fmla="*/ 3313127 w 9144000"/>
                <a:gd name="connsiteY22" fmla="*/ 2795635 h 6083134"/>
                <a:gd name="connsiteX23" fmla="*/ 2994539 w 9144000"/>
                <a:gd name="connsiteY23" fmla="*/ 2877985 h 6083134"/>
                <a:gd name="connsiteX24" fmla="*/ 2756474 w 9144000"/>
                <a:gd name="connsiteY24" fmla="*/ 2969836 h 6083134"/>
                <a:gd name="connsiteX25" fmla="*/ 2619936 w 9144000"/>
                <a:gd name="connsiteY25" fmla="*/ 3061688 h 6083134"/>
                <a:gd name="connsiteX26" fmla="*/ 2560420 w 9144000"/>
                <a:gd name="connsiteY26" fmla="*/ 3147205 h 6083134"/>
                <a:gd name="connsiteX27" fmla="*/ 2528911 w 9144000"/>
                <a:gd name="connsiteY27" fmla="*/ 3261228 h 6083134"/>
                <a:gd name="connsiteX28" fmla="*/ 2525410 w 9144000"/>
                <a:gd name="connsiteY28" fmla="*/ 3330909 h 6083134"/>
                <a:gd name="connsiteX29" fmla="*/ 2563921 w 9144000"/>
                <a:gd name="connsiteY29" fmla="*/ 3470270 h 6083134"/>
                <a:gd name="connsiteX30" fmla="*/ 2640942 w 9144000"/>
                <a:gd name="connsiteY30" fmla="*/ 3558954 h 6083134"/>
                <a:gd name="connsiteX31" fmla="*/ 2977035 w 9144000"/>
                <a:gd name="connsiteY31" fmla="*/ 3787000 h 6083134"/>
                <a:gd name="connsiteX32" fmla="*/ 3491676 w 9144000"/>
                <a:gd name="connsiteY32" fmla="*/ 4018213 h 6083134"/>
                <a:gd name="connsiteX33" fmla="*/ 4104345 w 9144000"/>
                <a:gd name="connsiteY33" fmla="*/ 4230422 h 6083134"/>
                <a:gd name="connsiteX34" fmla="*/ 4769528 w 9144000"/>
                <a:gd name="connsiteY34" fmla="*/ 4414126 h 6083134"/>
                <a:gd name="connsiteX35" fmla="*/ 6183917 w 9144000"/>
                <a:gd name="connsiteY35" fmla="*/ 4727688 h 6083134"/>
                <a:gd name="connsiteX36" fmla="*/ 7661324 w 9144000"/>
                <a:gd name="connsiteY36" fmla="*/ 4977905 h 6083134"/>
                <a:gd name="connsiteX37" fmla="*/ 9144000 w 9144000"/>
                <a:gd name="connsiteY37" fmla="*/ 5180860 h 6083134"/>
                <a:gd name="connsiteX38" fmla="*/ 9144000 w 9144000"/>
                <a:gd name="connsiteY38" fmla="*/ 6083134 h 6083134"/>
                <a:gd name="connsiteX39" fmla="*/ 4375201 w 9144000"/>
                <a:gd name="connsiteY39" fmla="*/ 6083134 h 6083134"/>
                <a:gd name="connsiteX40" fmla="*/ 3764751 w 9144000"/>
                <a:gd name="connsiteY40" fmla="*/ 5874251 h 6083134"/>
                <a:gd name="connsiteX41" fmla="*/ 3001541 w 9144000"/>
                <a:gd name="connsiteY41" fmla="*/ 5582860 h 6083134"/>
                <a:gd name="connsiteX42" fmla="*/ 2252335 w 9144000"/>
                <a:gd name="connsiteY42" fmla="*/ 5234456 h 6083134"/>
                <a:gd name="connsiteX43" fmla="*/ 1524135 w 9144000"/>
                <a:gd name="connsiteY43" fmla="*/ 4797369 h 6083134"/>
                <a:gd name="connsiteX44" fmla="*/ 1181040 w 9144000"/>
                <a:gd name="connsiteY44" fmla="*/ 4521814 h 6083134"/>
                <a:gd name="connsiteX45" fmla="*/ 879957 w 9144000"/>
                <a:gd name="connsiteY45" fmla="*/ 4186080 h 6083134"/>
                <a:gd name="connsiteX46" fmla="*/ 673400 w 9144000"/>
                <a:gd name="connsiteY46" fmla="*/ 3774331 h 6083134"/>
                <a:gd name="connsiteX47" fmla="*/ 641892 w 9144000"/>
                <a:gd name="connsiteY47" fmla="*/ 3315072 h 6083134"/>
                <a:gd name="connsiteX48" fmla="*/ 645393 w 9144000"/>
                <a:gd name="connsiteY48" fmla="*/ 3286567 h 6083134"/>
                <a:gd name="connsiteX49" fmla="*/ 648456 w 9144000"/>
                <a:gd name="connsiteY49" fmla="*/ 3269938 h 6083134"/>
                <a:gd name="connsiteX50" fmla="*/ 652395 w 9144000"/>
                <a:gd name="connsiteY50" fmla="*/ 3254894 h 6083134"/>
                <a:gd name="connsiteX51" fmla="*/ 655458 w 9144000"/>
                <a:gd name="connsiteY51" fmla="*/ 3246579 h 6083134"/>
                <a:gd name="connsiteX52" fmla="*/ 655896 w 9144000"/>
                <a:gd name="connsiteY52" fmla="*/ 3238265 h 6083134"/>
                <a:gd name="connsiteX53" fmla="*/ 655896 w 9144000"/>
                <a:gd name="connsiteY53" fmla="*/ 3235890 h 6083134"/>
                <a:gd name="connsiteX54" fmla="*/ 658959 w 9144000"/>
                <a:gd name="connsiteY54" fmla="*/ 3230347 h 6083134"/>
                <a:gd name="connsiteX55" fmla="*/ 666398 w 9144000"/>
                <a:gd name="connsiteY55" fmla="*/ 3207384 h 6083134"/>
                <a:gd name="connsiteX56" fmla="*/ 694406 w 9144000"/>
                <a:gd name="connsiteY56" fmla="*/ 3115533 h 6083134"/>
                <a:gd name="connsiteX57" fmla="*/ 778429 w 9144000"/>
                <a:gd name="connsiteY57" fmla="*/ 2925494 h 6083134"/>
                <a:gd name="connsiteX58" fmla="*/ 1062007 w 9144000"/>
                <a:gd name="connsiteY58" fmla="*/ 2548585 h 6083134"/>
                <a:gd name="connsiteX59" fmla="*/ 1506630 w 9144000"/>
                <a:gd name="connsiteY59" fmla="*/ 2222354 h 6083134"/>
                <a:gd name="connsiteX60" fmla="*/ 2031774 w 9144000"/>
                <a:gd name="connsiteY60" fmla="*/ 2016479 h 6083134"/>
                <a:gd name="connsiteX61" fmla="*/ 2532412 w 9144000"/>
                <a:gd name="connsiteY61" fmla="*/ 1905623 h 6083134"/>
                <a:gd name="connsiteX62" fmla="*/ 2984036 w 9144000"/>
                <a:gd name="connsiteY62" fmla="*/ 1851779 h 6083134"/>
                <a:gd name="connsiteX63" fmla="*/ 3386647 w 9144000"/>
                <a:gd name="connsiteY63" fmla="*/ 1816939 h 6083134"/>
                <a:gd name="connsiteX64" fmla="*/ 3726241 w 9144000"/>
                <a:gd name="connsiteY64" fmla="*/ 1782099 h 6083134"/>
                <a:gd name="connsiteX65" fmla="*/ 3967807 w 9144000"/>
                <a:gd name="connsiteY65" fmla="*/ 1740924 h 6083134"/>
                <a:gd name="connsiteX66" fmla="*/ 4030824 w 9144000"/>
                <a:gd name="connsiteY66" fmla="*/ 1725087 h 6083134"/>
                <a:gd name="connsiteX67" fmla="*/ 4072836 w 9144000"/>
                <a:gd name="connsiteY67" fmla="*/ 1709251 h 6083134"/>
                <a:gd name="connsiteX68" fmla="*/ 4111347 w 9144000"/>
                <a:gd name="connsiteY68" fmla="*/ 1680745 h 6083134"/>
                <a:gd name="connsiteX69" fmla="*/ 4142855 w 9144000"/>
                <a:gd name="connsiteY69" fmla="*/ 1623734 h 6083134"/>
                <a:gd name="connsiteX70" fmla="*/ 4139354 w 9144000"/>
                <a:gd name="connsiteY70" fmla="*/ 1452700 h 6083134"/>
                <a:gd name="connsiteX71" fmla="*/ 4072836 w 9144000"/>
                <a:gd name="connsiteY71" fmla="*/ 1392521 h 6083134"/>
                <a:gd name="connsiteX72" fmla="*/ 3852275 w 9144000"/>
                <a:gd name="connsiteY72" fmla="*/ 1259494 h 6083134"/>
                <a:gd name="connsiteX73" fmla="*/ 3558194 w 9144000"/>
                <a:gd name="connsiteY73" fmla="*/ 1132802 h 6083134"/>
                <a:gd name="connsiteX74" fmla="*/ 3232605 w 9144000"/>
                <a:gd name="connsiteY74" fmla="*/ 1018779 h 6083134"/>
                <a:gd name="connsiteX75" fmla="*/ 2528911 w 9144000"/>
                <a:gd name="connsiteY75" fmla="*/ 825574 h 6083134"/>
                <a:gd name="connsiteX76" fmla="*/ 1030499 w 9144000"/>
                <a:gd name="connsiteY76" fmla="*/ 515179 h 6083134"/>
                <a:gd name="connsiteX77" fmla="*/ 0 w 9144000"/>
                <a:gd name="connsiteY77" fmla="*/ 348488 h 6083134"/>
                <a:gd name="connsiteX78" fmla="*/ 0 w 9144000"/>
                <a:gd name="connsiteY78" fmla="*/ 0 h 6083134"/>
                <a:gd name="connsiteX0" fmla="*/ 0 w 9144000"/>
                <a:gd name="connsiteY0" fmla="*/ 0 h 6083134"/>
                <a:gd name="connsiteX1" fmla="*/ 1160034 w 9144000"/>
                <a:gd name="connsiteY1" fmla="*/ 109764 h 6083134"/>
                <a:gd name="connsiteX2" fmla="*/ 2756474 w 9144000"/>
                <a:gd name="connsiteY2" fmla="*/ 328308 h 6083134"/>
                <a:gd name="connsiteX3" fmla="*/ 3554693 w 9144000"/>
                <a:gd name="connsiteY3" fmla="*/ 489840 h 6083134"/>
                <a:gd name="connsiteX4" fmla="*/ 3957304 w 9144000"/>
                <a:gd name="connsiteY4" fmla="*/ 597528 h 6083134"/>
                <a:gd name="connsiteX5" fmla="*/ 4359915 w 9144000"/>
                <a:gd name="connsiteY5" fmla="*/ 733722 h 6083134"/>
                <a:gd name="connsiteX6" fmla="*/ 4762526 w 9144000"/>
                <a:gd name="connsiteY6" fmla="*/ 933262 h 6083134"/>
                <a:gd name="connsiteX7" fmla="*/ 4951578 w 9144000"/>
                <a:gd name="connsiteY7" fmla="*/ 1075791 h 6083134"/>
                <a:gd name="connsiteX8" fmla="*/ 5112622 w 9144000"/>
                <a:gd name="connsiteY8" fmla="*/ 1268996 h 6083134"/>
                <a:gd name="connsiteX9" fmla="*/ 5165137 w 9144000"/>
                <a:gd name="connsiteY9" fmla="*/ 1383019 h 6083134"/>
                <a:gd name="connsiteX10" fmla="*/ 5182642 w 9144000"/>
                <a:gd name="connsiteY10" fmla="*/ 1446365 h 6083134"/>
                <a:gd name="connsiteX11" fmla="*/ 5182642 w 9144000"/>
                <a:gd name="connsiteY11" fmla="*/ 1452700 h 6083134"/>
                <a:gd name="connsiteX12" fmla="*/ 5185705 w 9144000"/>
                <a:gd name="connsiteY12" fmla="*/ 1464181 h 6083134"/>
                <a:gd name="connsiteX13" fmla="*/ 5189643 w 9144000"/>
                <a:gd name="connsiteY13" fmla="*/ 1490707 h 6083134"/>
                <a:gd name="connsiteX14" fmla="*/ 5210649 w 9144000"/>
                <a:gd name="connsiteY14" fmla="*/ 1671243 h 6083134"/>
                <a:gd name="connsiteX15" fmla="*/ 5179141 w 9144000"/>
                <a:gd name="connsiteY15" fmla="*/ 1877118 h 6083134"/>
                <a:gd name="connsiteX16" fmla="*/ 5063609 w 9144000"/>
                <a:gd name="connsiteY16" fmla="*/ 2095662 h 6083134"/>
                <a:gd name="connsiteX17" fmla="*/ 4860553 w 9144000"/>
                <a:gd name="connsiteY17" fmla="*/ 2292034 h 6083134"/>
                <a:gd name="connsiteX18" fmla="*/ 4608483 w 9144000"/>
                <a:gd name="connsiteY18" fmla="*/ 2437730 h 6083134"/>
                <a:gd name="connsiteX19" fmla="*/ 4356414 w 9144000"/>
                <a:gd name="connsiteY19" fmla="*/ 2539084 h 6083134"/>
                <a:gd name="connsiteX20" fmla="*/ 4118349 w 9144000"/>
                <a:gd name="connsiteY20" fmla="*/ 2611932 h 6083134"/>
                <a:gd name="connsiteX21" fmla="*/ 3687730 w 9144000"/>
                <a:gd name="connsiteY21" fmla="*/ 2713285 h 6083134"/>
                <a:gd name="connsiteX22" fmla="*/ 3313127 w 9144000"/>
                <a:gd name="connsiteY22" fmla="*/ 2795635 h 6083134"/>
                <a:gd name="connsiteX23" fmla="*/ 2994539 w 9144000"/>
                <a:gd name="connsiteY23" fmla="*/ 2877985 h 6083134"/>
                <a:gd name="connsiteX24" fmla="*/ 2756474 w 9144000"/>
                <a:gd name="connsiteY24" fmla="*/ 2969836 h 6083134"/>
                <a:gd name="connsiteX25" fmla="*/ 2619936 w 9144000"/>
                <a:gd name="connsiteY25" fmla="*/ 3061688 h 6083134"/>
                <a:gd name="connsiteX26" fmla="*/ 2560420 w 9144000"/>
                <a:gd name="connsiteY26" fmla="*/ 3147205 h 6083134"/>
                <a:gd name="connsiteX27" fmla="*/ 2528911 w 9144000"/>
                <a:gd name="connsiteY27" fmla="*/ 3261228 h 6083134"/>
                <a:gd name="connsiteX28" fmla="*/ 2525410 w 9144000"/>
                <a:gd name="connsiteY28" fmla="*/ 3330909 h 6083134"/>
                <a:gd name="connsiteX29" fmla="*/ 2563921 w 9144000"/>
                <a:gd name="connsiteY29" fmla="*/ 3470270 h 6083134"/>
                <a:gd name="connsiteX30" fmla="*/ 2640942 w 9144000"/>
                <a:gd name="connsiteY30" fmla="*/ 3558954 h 6083134"/>
                <a:gd name="connsiteX31" fmla="*/ 2977035 w 9144000"/>
                <a:gd name="connsiteY31" fmla="*/ 3787000 h 6083134"/>
                <a:gd name="connsiteX32" fmla="*/ 3491676 w 9144000"/>
                <a:gd name="connsiteY32" fmla="*/ 4018213 h 6083134"/>
                <a:gd name="connsiteX33" fmla="*/ 4104345 w 9144000"/>
                <a:gd name="connsiteY33" fmla="*/ 4230422 h 6083134"/>
                <a:gd name="connsiteX34" fmla="*/ 4769528 w 9144000"/>
                <a:gd name="connsiteY34" fmla="*/ 4414126 h 6083134"/>
                <a:gd name="connsiteX35" fmla="*/ 6183917 w 9144000"/>
                <a:gd name="connsiteY35" fmla="*/ 4727688 h 6083134"/>
                <a:gd name="connsiteX36" fmla="*/ 7661324 w 9144000"/>
                <a:gd name="connsiteY36" fmla="*/ 4977905 h 6083134"/>
                <a:gd name="connsiteX37" fmla="*/ 9144000 w 9144000"/>
                <a:gd name="connsiteY37" fmla="*/ 5180860 h 6083134"/>
                <a:gd name="connsiteX38" fmla="*/ 9144000 w 9144000"/>
                <a:gd name="connsiteY38" fmla="*/ 6083134 h 6083134"/>
                <a:gd name="connsiteX39" fmla="*/ 4375201 w 9144000"/>
                <a:gd name="connsiteY39" fmla="*/ 6083134 h 6083134"/>
                <a:gd name="connsiteX40" fmla="*/ 3764751 w 9144000"/>
                <a:gd name="connsiteY40" fmla="*/ 5874251 h 6083134"/>
                <a:gd name="connsiteX41" fmla="*/ 3001541 w 9144000"/>
                <a:gd name="connsiteY41" fmla="*/ 5582860 h 6083134"/>
                <a:gd name="connsiteX42" fmla="*/ 2252335 w 9144000"/>
                <a:gd name="connsiteY42" fmla="*/ 5234456 h 6083134"/>
                <a:gd name="connsiteX43" fmla="*/ 1524135 w 9144000"/>
                <a:gd name="connsiteY43" fmla="*/ 4797369 h 6083134"/>
                <a:gd name="connsiteX44" fmla="*/ 1181040 w 9144000"/>
                <a:gd name="connsiteY44" fmla="*/ 4521814 h 6083134"/>
                <a:gd name="connsiteX45" fmla="*/ 879957 w 9144000"/>
                <a:gd name="connsiteY45" fmla="*/ 4186080 h 6083134"/>
                <a:gd name="connsiteX46" fmla="*/ 673400 w 9144000"/>
                <a:gd name="connsiteY46" fmla="*/ 3774331 h 6083134"/>
                <a:gd name="connsiteX47" fmla="*/ 641892 w 9144000"/>
                <a:gd name="connsiteY47" fmla="*/ 3315072 h 6083134"/>
                <a:gd name="connsiteX48" fmla="*/ 645393 w 9144000"/>
                <a:gd name="connsiteY48" fmla="*/ 3286567 h 6083134"/>
                <a:gd name="connsiteX49" fmla="*/ 648456 w 9144000"/>
                <a:gd name="connsiteY49" fmla="*/ 3269938 h 6083134"/>
                <a:gd name="connsiteX50" fmla="*/ 652395 w 9144000"/>
                <a:gd name="connsiteY50" fmla="*/ 3254894 h 6083134"/>
                <a:gd name="connsiteX51" fmla="*/ 655458 w 9144000"/>
                <a:gd name="connsiteY51" fmla="*/ 3246579 h 6083134"/>
                <a:gd name="connsiteX52" fmla="*/ 655896 w 9144000"/>
                <a:gd name="connsiteY52" fmla="*/ 3238265 h 6083134"/>
                <a:gd name="connsiteX53" fmla="*/ 655896 w 9144000"/>
                <a:gd name="connsiteY53" fmla="*/ 3235890 h 6083134"/>
                <a:gd name="connsiteX54" fmla="*/ 658959 w 9144000"/>
                <a:gd name="connsiteY54" fmla="*/ 3230347 h 6083134"/>
                <a:gd name="connsiteX55" fmla="*/ 666398 w 9144000"/>
                <a:gd name="connsiteY55" fmla="*/ 3207384 h 6083134"/>
                <a:gd name="connsiteX56" fmla="*/ 694406 w 9144000"/>
                <a:gd name="connsiteY56" fmla="*/ 3115533 h 6083134"/>
                <a:gd name="connsiteX57" fmla="*/ 778429 w 9144000"/>
                <a:gd name="connsiteY57" fmla="*/ 2925494 h 6083134"/>
                <a:gd name="connsiteX58" fmla="*/ 1062007 w 9144000"/>
                <a:gd name="connsiteY58" fmla="*/ 2548585 h 6083134"/>
                <a:gd name="connsiteX59" fmla="*/ 1506630 w 9144000"/>
                <a:gd name="connsiteY59" fmla="*/ 2222354 h 6083134"/>
                <a:gd name="connsiteX60" fmla="*/ 2031774 w 9144000"/>
                <a:gd name="connsiteY60" fmla="*/ 2016479 h 6083134"/>
                <a:gd name="connsiteX61" fmla="*/ 2532412 w 9144000"/>
                <a:gd name="connsiteY61" fmla="*/ 1905623 h 6083134"/>
                <a:gd name="connsiteX62" fmla="*/ 2984036 w 9144000"/>
                <a:gd name="connsiteY62" fmla="*/ 1851779 h 6083134"/>
                <a:gd name="connsiteX63" fmla="*/ 3386647 w 9144000"/>
                <a:gd name="connsiteY63" fmla="*/ 1816939 h 6083134"/>
                <a:gd name="connsiteX64" fmla="*/ 3726241 w 9144000"/>
                <a:gd name="connsiteY64" fmla="*/ 1782099 h 6083134"/>
                <a:gd name="connsiteX65" fmla="*/ 3967807 w 9144000"/>
                <a:gd name="connsiteY65" fmla="*/ 1740924 h 6083134"/>
                <a:gd name="connsiteX66" fmla="*/ 4030824 w 9144000"/>
                <a:gd name="connsiteY66" fmla="*/ 1725087 h 6083134"/>
                <a:gd name="connsiteX67" fmla="*/ 4072836 w 9144000"/>
                <a:gd name="connsiteY67" fmla="*/ 1709251 h 6083134"/>
                <a:gd name="connsiteX68" fmla="*/ 4111347 w 9144000"/>
                <a:gd name="connsiteY68" fmla="*/ 1680745 h 6083134"/>
                <a:gd name="connsiteX69" fmla="*/ 4142855 w 9144000"/>
                <a:gd name="connsiteY69" fmla="*/ 1623734 h 6083134"/>
                <a:gd name="connsiteX70" fmla="*/ 4139354 w 9144000"/>
                <a:gd name="connsiteY70" fmla="*/ 1452700 h 6083134"/>
                <a:gd name="connsiteX71" fmla="*/ 4072836 w 9144000"/>
                <a:gd name="connsiteY71" fmla="*/ 1392521 h 6083134"/>
                <a:gd name="connsiteX72" fmla="*/ 3852275 w 9144000"/>
                <a:gd name="connsiteY72" fmla="*/ 1259494 h 6083134"/>
                <a:gd name="connsiteX73" fmla="*/ 3558194 w 9144000"/>
                <a:gd name="connsiteY73" fmla="*/ 1132802 h 6083134"/>
                <a:gd name="connsiteX74" fmla="*/ 3232605 w 9144000"/>
                <a:gd name="connsiteY74" fmla="*/ 1018779 h 6083134"/>
                <a:gd name="connsiteX75" fmla="*/ 2528911 w 9144000"/>
                <a:gd name="connsiteY75" fmla="*/ 825574 h 6083134"/>
                <a:gd name="connsiteX76" fmla="*/ 1030499 w 9144000"/>
                <a:gd name="connsiteY76" fmla="*/ 515179 h 6083134"/>
                <a:gd name="connsiteX77" fmla="*/ 0 w 9144000"/>
                <a:gd name="connsiteY77" fmla="*/ 348488 h 6083134"/>
                <a:gd name="connsiteX78" fmla="*/ 0 w 9144000"/>
                <a:gd name="connsiteY78" fmla="*/ 0 h 6083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9144000" h="6083134">
                  <a:moveTo>
                    <a:pt x="0" y="0"/>
                  </a:moveTo>
                  <a:cubicBezTo>
                    <a:pt x="386744" y="30675"/>
                    <a:pt x="773389" y="66040"/>
                    <a:pt x="1160034" y="109764"/>
                  </a:cubicBezTo>
                  <a:cubicBezTo>
                    <a:pt x="1692181" y="166775"/>
                    <a:pt x="2224327" y="236456"/>
                    <a:pt x="2756474" y="328308"/>
                  </a:cubicBezTo>
                  <a:cubicBezTo>
                    <a:pt x="3022547" y="372650"/>
                    <a:pt x="3288620" y="426494"/>
                    <a:pt x="3554693" y="489840"/>
                  </a:cubicBezTo>
                  <a:cubicBezTo>
                    <a:pt x="3691231" y="521513"/>
                    <a:pt x="3824268" y="556353"/>
                    <a:pt x="3957304" y="597528"/>
                  </a:cubicBezTo>
                  <a:cubicBezTo>
                    <a:pt x="4090341" y="635536"/>
                    <a:pt x="4226878" y="679878"/>
                    <a:pt x="4359915" y="733722"/>
                  </a:cubicBezTo>
                  <a:cubicBezTo>
                    <a:pt x="4492952" y="787566"/>
                    <a:pt x="4629489" y="850912"/>
                    <a:pt x="4762526" y="933262"/>
                  </a:cubicBezTo>
                  <a:cubicBezTo>
                    <a:pt x="4825543" y="974437"/>
                    <a:pt x="4892062" y="1021947"/>
                    <a:pt x="4951578" y="1075791"/>
                  </a:cubicBezTo>
                  <a:cubicBezTo>
                    <a:pt x="5014595" y="1129635"/>
                    <a:pt x="5070611" y="1196148"/>
                    <a:pt x="5112622" y="1268996"/>
                  </a:cubicBezTo>
                  <a:cubicBezTo>
                    <a:pt x="5133628" y="1303836"/>
                    <a:pt x="5151133" y="1345011"/>
                    <a:pt x="5165137" y="1383019"/>
                  </a:cubicBezTo>
                  <a:cubicBezTo>
                    <a:pt x="5172139" y="1405190"/>
                    <a:pt x="5175640" y="1424194"/>
                    <a:pt x="5182642" y="1446365"/>
                  </a:cubicBezTo>
                  <a:lnTo>
                    <a:pt x="5182642" y="1452700"/>
                  </a:lnTo>
                  <a:lnTo>
                    <a:pt x="5185705" y="1464181"/>
                  </a:lnTo>
                  <a:lnTo>
                    <a:pt x="5189643" y="1490707"/>
                  </a:lnTo>
                  <a:cubicBezTo>
                    <a:pt x="5203647" y="1547719"/>
                    <a:pt x="5210649" y="1607897"/>
                    <a:pt x="5210649" y="1671243"/>
                  </a:cubicBezTo>
                  <a:cubicBezTo>
                    <a:pt x="5210649" y="1737757"/>
                    <a:pt x="5200146" y="1807437"/>
                    <a:pt x="5179141" y="1877118"/>
                  </a:cubicBezTo>
                  <a:cubicBezTo>
                    <a:pt x="5154634" y="1949966"/>
                    <a:pt x="5119624" y="2025981"/>
                    <a:pt x="5063609" y="2095662"/>
                  </a:cubicBezTo>
                  <a:cubicBezTo>
                    <a:pt x="5011094" y="2168509"/>
                    <a:pt x="4937574" y="2235023"/>
                    <a:pt x="4860553" y="2292034"/>
                  </a:cubicBezTo>
                  <a:cubicBezTo>
                    <a:pt x="4780031" y="2349046"/>
                    <a:pt x="4696008" y="2396555"/>
                    <a:pt x="4608483" y="2437730"/>
                  </a:cubicBezTo>
                  <a:cubicBezTo>
                    <a:pt x="4524460" y="2478905"/>
                    <a:pt x="4440437" y="2510578"/>
                    <a:pt x="4356414" y="2539084"/>
                  </a:cubicBezTo>
                  <a:cubicBezTo>
                    <a:pt x="4275892" y="2567589"/>
                    <a:pt x="4195370" y="2589760"/>
                    <a:pt x="4118349" y="2611932"/>
                  </a:cubicBezTo>
                  <a:cubicBezTo>
                    <a:pt x="3967807" y="2653106"/>
                    <a:pt x="3824268" y="2684779"/>
                    <a:pt x="3687730" y="2713285"/>
                  </a:cubicBezTo>
                  <a:cubicBezTo>
                    <a:pt x="3554693" y="2741791"/>
                    <a:pt x="3428659" y="2767129"/>
                    <a:pt x="3313127" y="2795635"/>
                  </a:cubicBezTo>
                  <a:cubicBezTo>
                    <a:pt x="3194094" y="2820973"/>
                    <a:pt x="3089065" y="2849479"/>
                    <a:pt x="2994539" y="2877985"/>
                  </a:cubicBezTo>
                  <a:cubicBezTo>
                    <a:pt x="2900013" y="2906490"/>
                    <a:pt x="2819491" y="2938163"/>
                    <a:pt x="2756474" y="2969836"/>
                  </a:cubicBezTo>
                  <a:cubicBezTo>
                    <a:pt x="2693456" y="3001509"/>
                    <a:pt x="2647944" y="3030015"/>
                    <a:pt x="2619936" y="3061688"/>
                  </a:cubicBezTo>
                  <a:cubicBezTo>
                    <a:pt x="2588428" y="3090194"/>
                    <a:pt x="2574424" y="3115532"/>
                    <a:pt x="2560420" y="3147205"/>
                  </a:cubicBezTo>
                  <a:cubicBezTo>
                    <a:pt x="2546416" y="3178878"/>
                    <a:pt x="2535913" y="3216886"/>
                    <a:pt x="2528911" y="3261228"/>
                  </a:cubicBezTo>
                  <a:cubicBezTo>
                    <a:pt x="2528911" y="3283399"/>
                    <a:pt x="2525908" y="3295885"/>
                    <a:pt x="2525410" y="3330909"/>
                  </a:cubicBezTo>
                  <a:cubicBezTo>
                    <a:pt x="2524912" y="3365933"/>
                    <a:pt x="2537749" y="3435246"/>
                    <a:pt x="2563921" y="3470270"/>
                  </a:cubicBezTo>
                  <a:cubicBezTo>
                    <a:pt x="2590093" y="3505294"/>
                    <a:pt x="2605932" y="3524114"/>
                    <a:pt x="2640942" y="3558954"/>
                  </a:cubicBezTo>
                  <a:cubicBezTo>
                    <a:pt x="2710961" y="3625468"/>
                    <a:pt x="2829994" y="3707817"/>
                    <a:pt x="2977035" y="3787000"/>
                  </a:cubicBezTo>
                  <a:cubicBezTo>
                    <a:pt x="3124075" y="3866183"/>
                    <a:pt x="3302624" y="3945365"/>
                    <a:pt x="3491676" y="4018213"/>
                  </a:cubicBezTo>
                  <a:cubicBezTo>
                    <a:pt x="3684229" y="4094228"/>
                    <a:pt x="3890786" y="4163909"/>
                    <a:pt x="4104345" y="4230422"/>
                  </a:cubicBezTo>
                  <a:cubicBezTo>
                    <a:pt x="4317903" y="4293768"/>
                    <a:pt x="4541965" y="4357114"/>
                    <a:pt x="4769528" y="4414126"/>
                  </a:cubicBezTo>
                  <a:cubicBezTo>
                    <a:pt x="5224653" y="4531316"/>
                    <a:pt x="5700784" y="4635837"/>
                    <a:pt x="6183917" y="4727688"/>
                  </a:cubicBezTo>
                  <a:cubicBezTo>
                    <a:pt x="6670551" y="4819540"/>
                    <a:pt x="7164187" y="4905057"/>
                    <a:pt x="7661324" y="4977905"/>
                  </a:cubicBezTo>
                  <a:cubicBezTo>
                    <a:pt x="8150979" y="5052776"/>
                    <a:pt x="8647427" y="5121502"/>
                    <a:pt x="9144000" y="5180860"/>
                  </a:cubicBezTo>
                  <a:lnTo>
                    <a:pt x="9144000" y="6083134"/>
                  </a:lnTo>
                  <a:lnTo>
                    <a:pt x="4375201" y="6083134"/>
                  </a:lnTo>
                  <a:cubicBezTo>
                    <a:pt x="4170572" y="6017183"/>
                    <a:pt x="3967105" y="5947479"/>
                    <a:pt x="3764751" y="5874251"/>
                  </a:cubicBezTo>
                  <a:cubicBezTo>
                    <a:pt x="3509181" y="5785567"/>
                    <a:pt x="3253610" y="5687380"/>
                    <a:pt x="3001541" y="5582860"/>
                  </a:cubicBezTo>
                  <a:cubicBezTo>
                    <a:pt x="2749472" y="5475171"/>
                    <a:pt x="2500903" y="5361149"/>
                    <a:pt x="2252335" y="5234456"/>
                  </a:cubicBezTo>
                  <a:cubicBezTo>
                    <a:pt x="2003767" y="5107764"/>
                    <a:pt x="1758699" y="4965236"/>
                    <a:pt x="1524135" y="4797369"/>
                  </a:cubicBezTo>
                  <a:cubicBezTo>
                    <a:pt x="1405102" y="4715019"/>
                    <a:pt x="1289570" y="4623167"/>
                    <a:pt x="1181040" y="4521814"/>
                  </a:cubicBezTo>
                  <a:cubicBezTo>
                    <a:pt x="1072510" y="4420460"/>
                    <a:pt x="970982" y="4309605"/>
                    <a:pt x="879957" y="4186080"/>
                  </a:cubicBezTo>
                  <a:cubicBezTo>
                    <a:pt x="792433" y="4059388"/>
                    <a:pt x="718913" y="3923194"/>
                    <a:pt x="673400" y="3774331"/>
                  </a:cubicBezTo>
                  <a:cubicBezTo>
                    <a:pt x="627888" y="3625468"/>
                    <a:pt x="617385" y="3467103"/>
                    <a:pt x="641892" y="3315072"/>
                  </a:cubicBezTo>
                  <a:lnTo>
                    <a:pt x="645393" y="3286567"/>
                  </a:lnTo>
                  <a:lnTo>
                    <a:pt x="648456" y="3269938"/>
                  </a:lnTo>
                  <a:cubicBezTo>
                    <a:pt x="652395" y="3264395"/>
                    <a:pt x="652395" y="3254894"/>
                    <a:pt x="652395" y="3254894"/>
                  </a:cubicBezTo>
                  <a:lnTo>
                    <a:pt x="655458" y="3246579"/>
                  </a:lnTo>
                  <a:lnTo>
                    <a:pt x="655896" y="3238265"/>
                  </a:lnTo>
                  <a:lnTo>
                    <a:pt x="655896" y="3235890"/>
                  </a:lnTo>
                  <a:lnTo>
                    <a:pt x="658959" y="3230347"/>
                  </a:lnTo>
                  <a:lnTo>
                    <a:pt x="666398" y="3207384"/>
                  </a:lnTo>
                  <a:cubicBezTo>
                    <a:pt x="673400" y="3178878"/>
                    <a:pt x="683903" y="3147205"/>
                    <a:pt x="694406" y="3115533"/>
                  </a:cubicBezTo>
                  <a:cubicBezTo>
                    <a:pt x="718913" y="3052186"/>
                    <a:pt x="746921" y="2988840"/>
                    <a:pt x="778429" y="2925494"/>
                  </a:cubicBezTo>
                  <a:cubicBezTo>
                    <a:pt x="844948" y="2798802"/>
                    <a:pt x="939474" y="2668943"/>
                    <a:pt x="1062007" y="2548585"/>
                  </a:cubicBezTo>
                  <a:cubicBezTo>
                    <a:pt x="1184541" y="2425061"/>
                    <a:pt x="1338583" y="2314205"/>
                    <a:pt x="1506630" y="2222354"/>
                  </a:cubicBezTo>
                  <a:cubicBezTo>
                    <a:pt x="1678177" y="2133669"/>
                    <a:pt x="1856726" y="2067156"/>
                    <a:pt x="2031774" y="2016479"/>
                  </a:cubicBezTo>
                  <a:cubicBezTo>
                    <a:pt x="2203322" y="1965802"/>
                    <a:pt x="2371368" y="1930962"/>
                    <a:pt x="2532412" y="1905623"/>
                  </a:cubicBezTo>
                  <a:cubicBezTo>
                    <a:pt x="2689956" y="1880285"/>
                    <a:pt x="2840497" y="1864449"/>
                    <a:pt x="2984036" y="1851779"/>
                  </a:cubicBezTo>
                  <a:cubicBezTo>
                    <a:pt x="3127576" y="1835943"/>
                    <a:pt x="3260612" y="1826441"/>
                    <a:pt x="3386647" y="1816939"/>
                  </a:cubicBezTo>
                  <a:cubicBezTo>
                    <a:pt x="3512682" y="1804270"/>
                    <a:pt x="3628214" y="1794768"/>
                    <a:pt x="3726241" y="1782099"/>
                  </a:cubicBezTo>
                  <a:cubicBezTo>
                    <a:pt x="3827769" y="1769430"/>
                    <a:pt x="3911792" y="1756760"/>
                    <a:pt x="3967807" y="1740924"/>
                  </a:cubicBezTo>
                  <a:cubicBezTo>
                    <a:pt x="3995815" y="1734589"/>
                    <a:pt x="4016821" y="1728255"/>
                    <a:pt x="4030824" y="1725087"/>
                  </a:cubicBezTo>
                  <a:cubicBezTo>
                    <a:pt x="4048329" y="1718753"/>
                    <a:pt x="4058832" y="1715586"/>
                    <a:pt x="4072836" y="1709251"/>
                  </a:cubicBezTo>
                  <a:cubicBezTo>
                    <a:pt x="4083339" y="1702916"/>
                    <a:pt x="4097343" y="1696582"/>
                    <a:pt x="4111347" y="1680745"/>
                  </a:cubicBezTo>
                  <a:cubicBezTo>
                    <a:pt x="4121849" y="1668076"/>
                    <a:pt x="4132352" y="1645905"/>
                    <a:pt x="4142855" y="1623734"/>
                  </a:cubicBezTo>
                  <a:cubicBezTo>
                    <a:pt x="4168478" y="1576202"/>
                    <a:pt x="4173884" y="1508380"/>
                    <a:pt x="4139354" y="1452700"/>
                  </a:cubicBezTo>
                  <a:cubicBezTo>
                    <a:pt x="4125350" y="1436863"/>
                    <a:pt x="4100844" y="1414692"/>
                    <a:pt x="4072836" y="1392521"/>
                  </a:cubicBezTo>
                  <a:cubicBezTo>
                    <a:pt x="4016821" y="1348179"/>
                    <a:pt x="3939799" y="1300669"/>
                    <a:pt x="3852275" y="1259494"/>
                  </a:cubicBezTo>
                  <a:cubicBezTo>
                    <a:pt x="3761250" y="1215152"/>
                    <a:pt x="3663223" y="1173977"/>
                    <a:pt x="3558194" y="1132802"/>
                  </a:cubicBezTo>
                  <a:cubicBezTo>
                    <a:pt x="3456666" y="1091627"/>
                    <a:pt x="3344636" y="1056787"/>
                    <a:pt x="3232605" y="1018779"/>
                  </a:cubicBezTo>
                  <a:cubicBezTo>
                    <a:pt x="3008543" y="949099"/>
                    <a:pt x="2770478" y="885753"/>
                    <a:pt x="2528911" y="825574"/>
                  </a:cubicBezTo>
                  <a:cubicBezTo>
                    <a:pt x="2042277" y="705217"/>
                    <a:pt x="1538138" y="607030"/>
                    <a:pt x="1030499" y="515179"/>
                  </a:cubicBezTo>
                  <a:cubicBezTo>
                    <a:pt x="689847" y="455667"/>
                    <a:pt x="346041" y="400434"/>
                    <a:pt x="0" y="348488"/>
                  </a:cubicBezTo>
                  <a:lnTo>
                    <a:pt x="0" y="0"/>
                  </a:lnTo>
                  <a:close/>
                </a:path>
              </a:pathLst>
            </a:custGeom>
            <a:solidFill>
              <a:sysClr val="windowText" lastClr="000000">
                <a:lumMod val="85000"/>
              </a:sysClr>
            </a:solidFill>
            <a:ln w="38100">
              <a:solidFill>
                <a:sysClr val="window" lastClr="FFFFFF">
                  <a:lumMod val="85000"/>
                  <a:lumOff val="15000"/>
                </a:sysClr>
              </a:solidFill>
            </a:ln>
          </p:spPr>
          <p:txBody>
            <a:bodyPr/>
            <a:lstStyle/>
            <a:p>
              <a:pPr defTabSz="685800" fontAlgn="auto">
                <a:spcBef>
                  <a:spcPts val="0"/>
                </a:spcBef>
                <a:spcAft>
                  <a:spcPts val="0"/>
                </a:spcAft>
                <a:defRPr/>
              </a:pPr>
              <a:endParaRPr lang="en-US" kern="0">
                <a:solidFill>
                  <a:prstClr val="white"/>
                </a:solidFill>
              </a:endParaRPr>
            </a:p>
          </p:txBody>
        </p:sp>
        <p:sp>
          <p:nvSpPr>
            <p:cNvPr id="9" name="Freeform 7"/>
            <p:cNvSpPr>
              <a:spLocks/>
            </p:cNvSpPr>
            <p:nvPr/>
          </p:nvSpPr>
          <p:spPr bwMode="auto">
            <a:xfrm>
              <a:off x="0" y="796210"/>
              <a:ext cx="9144000" cy="6061791"/>
            </a:xfrm>
            <a:custGeom>
              <a:avLst/>
              <a:gdLst>
                <a:gd name="connsiteX0" fmla="*/ 0 w 9143999"/>
                <a:gd name="connsiteY0" fmla="*/ 0 h 6061990"/>
                <a:gd name="connsiteX1" fmla="*/ 1153197 w 9143999"/>
                <a:gd name="connsiteY1" fmla="*/ 113919 h 6061990"/>
                <a:gd name="connsiteX2" fmla="*/ 2742675 w 9143999"/>
                <a:gd name="connsiteY2" fmla="*/ 338773 h 6061990"/>
                <a:gd name="connsiteX3" fmla="*/ 3537414 w 9143999"/>
                <a:gd name="connsiteY3" fmla="*/ 500288 h 6061990"/>
                <a:gd name="connsiteX4" fmla="*/ 3933033 w 9143999"/>
                <a:gd name="connsiteY4" fmla="*/ 607965 h 6061990"/>
                <a:gd name="connsiteX5" fmla="*/ 4328653 w 9143999"/>
                <a:gd name="connsiteY5" fmla="*/ 747311 h 6061990"/>
                <a:gd name="connsiteX6" fmla="*/ 4717270 w 9143999"/>
                <a:gd name="connsiteY6" fmla="*/ 940496 h 6061990"/>
                <a:gd name="connsiteX7" fmla="*/ 4902826 w 9143999"/>
                <a:gd name="connsiteY7" fmla="*/ 1079842 h 6061990"/>
                <a:gd name="connsiteX8" fmla="*/ 5053371 w 9143999"/>
                <a:gd name="connsiteY8" fmla="*/ 1260359 h 6061990"/>
                <a:gd name="connsiteX9" fmla="*/ 5102386 w 9143999"/>
                <a:gd name="connsiteY9" fmla="*/ 1371203 h 6061990"/>
                <a:gd name="connsiteX10" fmla="*/ 5116390 w 9143999"/>
                <a:gd name="connsiteY10" fmla="*/ 1428208 h 6061990"/>
                <a:gd name="connsiteX11" fmla="*/ 5116390 w 9143999"/>
                <a:gd name="connsiteY11" fmla="*/ 1434542 h 6061990"/>
                <a:gd name="connsiteX12" fmla="*/ 5119454 w 9143999"/>
                <a:gd name="connsiteY12" fmla="*/ 1440084 h 6061990"/>
                <a:gd name="connsiteX13" fmla="*/ 5119891 w 9143999"/>
                <a:gd name="connsiteY13" fmla="*/ 1446418 h 6061990"/>
                <a:gd name="connsiteX14" fmla="*/ 5126893 w 9143999"/>
                <a:gd name="connsiteY14" fmla="*/ 1472546 h 6061990"/>
                <a:gd name="connsiteX15" fmla="*/ 5144398 w 9143999"/>
                <a:gd name="connsiteY15" fmla="*/ 1646729 h 6061990"/>
                <a:gd name="connsiteX16" fmla="*/ 5112889 w 9143999"/>
                <a:gd name="connsiteY16" fmla="*/ 1843081 h 6061990"/>
                <a:gd name="connsiteX17" fmla="*/ 5000855 w 9143999"/>
                <a:gd name="connsiteY17" fmla="*/ 2048933 h 6061990"/>
                <a:gd name="connsiteX18" fmla="*/ 4808297 w 9143999"/>
                <a:gd name="connsiteY18" fmla="*/ 2235784 h 6061990"/>
                <a:gd name="connsiteX19" fmla="*/ 4570225 w 9143999"/>
                <a:gd name="connsiteY19" fmla="*/ 2371963 h 6061990"/>
                <a:gd name="connsiteX20" fmla="*/ 4325152 w 9143999"/>
                <a:gd name="connsiteY20" fmla="*/ 2470139 h 6061990"/>
                <a:gd name="connsiteX21" fmla="*/ 4094082 w 9143999"/>
                <a:gd name="connsiteY21" fmla="*/ 2536645 h 6061990"/>
                <a:gd name="connsiteX22" fmla="*/ 3670454 w 9143999"/>
                <a:gd name="connsiteY22" fmla="*/ 2634821 h 6061990"/>
                <a:gd name="connsiteX23" fmla="*/ 3292341 w 9143999"/>
                <a:gd name="connsiteY23" fmla="*/ 2713995 h 6061990"/>
                <a:gd name="connsiteX24" fmla="*/ 2966743 w 9143999"/>
                <a:gd name="connsiteY24" fmla="*/ 2796336 h 6061990"/>
                <a:gd name="connsiteX25" fmla="*/ 2711166 w 9143999"/>
                <a:gd name="connsiteY25" fmla="*/ 2888178 h 6061990"/>
                <a:gd name="connsiteX26" fmla="*/ 2550117 w 9143999"/>
                <a:gd name="connsiteY26" fmla="*/ 2986354 h 6061990"/>
                <a:gd name="connsiteX27" fmla="*/ 2466092 w 9143999"/>
                <a:gd name="connsiteY27" fmla="*/ 3087697 h 6061990"/>
                <a:gd name="connsiteX28" fmla="*/ 2420578 w 9143999"/>
                <a:gd name="connsiteY28" fmla="*/ 3217543 h 6061990"/>
                <a:gd name="connsiteX29" fmla="*/ 2410075 w 9143999"/>
                <a:gd name="connsiteY29" fmla="*/ 3296717 h 6061990"/>
                <a:gd name="connsiteX30" fmla="*/ 2406574 w 9143999"/>
                <a:gd name="connsiteY30" fmla="*/ 3341054 h 6061990"/>
                <a:gd name="connsiteX31" fmla="*/ 2406574 w 9143999"/>
                <a:gd name="connsiteY31" fmla="*/ 3349367 h 6061990"/>
                <a:gd name="connsiteX32" fmla="*/ 2407012 w 9143999"/>
                <a:gd name="connsiteY32" fmla="*/ 3355701 h 6061990"/>
                <a:gd name="connsiteX33" fmla="*/ 2407011 w 9143999"/>
                <a:gd name="connsiteY33" fmla="*/ 3362035 h 6061990"/>
                <a:gd name="connsiteX34" fmla="*/ 2406574 w 9143999"/>
                <a:gd name="connsiteY34" fmla="*/ 3366390 h 6061990"/>
                <a:gd name="connsiteX35" fmla="*/ 2410075 w 9143999"/>
                <a:gd name="connsiteY35" fmla="*/ 3371932 h 6061990"/>
                <a:gd name="connsiteX36" fmla="*/ 2445086 w 9143999"/>
                <a:gd name="connsiteY36" fmla="*/ 3470900 h 6061990"/>
                <a:gd name="connsiteX37" fmla="*/ 2529111 w 9143999"/>
                <a:gd name="connsiteY37" fmla="*/ 3575409 h 6061990"/>
                <a:gd name="connsiteX38" fmla="*/ 2886218 w 9143999"/>
                <a:gd name="connsiteY38" fmla="*/ 3828766 h 6061990"/>
                <a:gd name="connsiteX39" fmla="*/ 3414877 w 9143999"/>
                <a:gd name="connsiteY39" fmla="*/ 4075790 h 6061990"/>
                <a:gd name="connsiteX40" fmla="*/ 4034564 w 9143999"/>
                <a:gd name="connsiteY40" fmla="*/ 4294310 h 6061990"/>
                <a:gd name="connsiteX41" fmla="*/ 4706767 w 9143999"/>
                <a:gd name="connsiteY41" fmla="*/ 4487495 h 6061990"/>
                <a:gd name="connsiteX42" fmla="*/ 6128195 w 9143999"/>
                <a:gd name="connsiteY42" fmla="*/ 4810525 h 6061990"/>
                <a:gd name="connsiteX43" fmla="*/ 7609141 w 9143999"/>
                <a:gd name="connsiteY43" fmla="*/ 5070216 h 6061990"/>
                <a:gd name="connsiteX44" fmla="*/ 9118095 w 9143999"/>
                <a:gd name="connsiteY44" fmla="*/ 5285570 h 6061990"/>
                <a:gd name="connsiteX45" fmla="*/ 9143999 w 9143999"/>
                <a:gd name="connsiteY45" fmla="*/ 5288702 h 6061990"/>
                <a:gd name="connsiteX46" fmla="*/ 9143999 w 9143999"/>
                <a:gd name="connsiteY46" fmla="*/ 6061990 h 6061990"/>
                <a:gd name="connsiteX47" fmla="*/ 4752032 w 9143999"/>
                <a:gd name="connsiteY47" fmla="*/ 6061990 h 6061990"/>
                <a:gd name="connsiteX48" fmla="*/ 3828002 w 9143999"/>
                <a:gd name="connsiteY48" fmla="*/ 5760614 h 6061990"/>
                <a:gd name="connsiteX49" fmla="*/ 3071774 w 9143999"/>
                <a:gd name="connsiteY49" fmla="*/ 5475587 h 6061990"/>
                <a:gd name="connsiteX50" fmla="*/ 2329551 w 9143999"/>
                <a:gd name="connsiteY50" fmla="*/ 5136722 h 6061990"/>
                <a:gd name="connsiteX51" fmla="*/ 1615336 w 9143999"/>
                <a:gd name="connsiteY51" fmla="*/ 4712349 h 6061990"/>
                <a:gd name="connsiteX52" fmla="*/ 1282736 w 9143999"/>
                <a:gd name="connsiteY52" fmla="*/ 4446324 h 6061990"/>
                <a:gd name="connsiteX53" fmla="*/ 992148 w 9143999"/>
                <a:gd name="connsiteY53" fmla="*/ 4123294 h 6061990"/>
                <a:gd name="connsiteX54" fmla="*/ 792588 w 9143999"/>
                <a:gd name="connsiteY54" fmla="*/ 3733758 h 6061990"/>
                <a:gd name="connsiteX55" fmla="*/ 761078 w 9143999"/>
                <a:gd name="connsiteY55" fmla="*/ 3296717 h 6061990"/>
                <a:gd name="connsiteX56" fmla="*/ 764579 w 9143999"/>
                <a:gd name="connsiteY56" fmla="*/ 3271381 h 6061990"/>
                <a:gd name="connsiteX57" fmla="*/ 767643 w 9143999"/>
                <a:gd name="connsiteY57" fmla="*/ 3257526 h 6061990"/>
                <a:gd name="connsiteX58" fmla="*/ 771582 w 9143999"/>
                <a:gd name="connsiteY58" fmla="*/ 3242878 h 6061990"/>
                <a:gd name="connsiteX59" fmla="*/ 774645 w 9143999"/>
                <a:gd name="connsiteY59" fmla="*/ 3234565 h 6061990"/>
                <a:gd name="connsiteX60" fmla="*/ 775083 w 9143999"/>
                <a:gd name="connsiteY60" fmla="*/ 3226251 h 6061990"/>
                <a:gd name="connsiteX61" fmla="*/ 775083 w 9143999"/>
                <a:gd name="connsiteY61" fmla="*/ 3223876 h 6061990"/>
                <a:gd name="connsiteX62" fmla="*/ 778146 w 9143999"/>
                <a:gd name="connsiteY62" fmla="*/ 3218334 h 6061990"/>
                <a:gd name="connsiteX63" fmla="*/ 782085 w 9143999"/>
                <a:gd name="connsiteY63" fmla="*/ 3195374 h 6061990"/>
                <a:gd name="connsiteX64" fmla="*/ 813594 w 9143999"/>
                <a:gd name="connsiteY64" fmla="*/ 3106699 h 6061990"/>
                <a:gd name="connsiteX65" fmla="*/ 890617 w 9143999"/>
                <a:gd name="connsiteY65" fmla="*/ 2926182 h 6061990"/>
                <a:gd name="connsiteX66" fmla="*/ 1156698 w 9143999"/>
                <a:gd name="connsiteY66" fmla="*/ 2565148 h 6061990"/>
                <a:gd name="connsiteX67" fmla="*/ 1576824 w 9143999"/>
                <a:gd name="connsiteY67" fmla="*/ 2254786 h 6061990"/>
                <a:gd name="connsiteX68" fmla="*/ 2077475 w 9143999"/>
                <a:gd name="connsiteY68" fmla="*/ 2055267 h 6061990"/>
                <a:gd name="connsiteX69" fmla="*/ 2560620 w 9143999"/>
                <a:gd name="connsiteY69" fmla="*/ 1947590 h 6061990"/>
                <a:gd name="connsiteX70" fmla="*/ 3005254 w 9143999"/>
                <a:gd name="connsiteY70" fmla="*/ 1890585 h 6061990"/>
                <a:gd name="connsiteX71" fmla="*/ 3404374 w 9143999"/>
                <a:gd name="connsiteY71" fmla="*/ 1852581 h 6061990"/>
                <a:gd name="connsiteX72" fmla="*/ 3754480 w 9143999"/>
                <a:gd name="connsiteY72" fmla="*/ 1814578 h 6061990"/>
                <a:gd name="connsiteX73" fmla="*/ 4006556 w 9143999"/>
                <a:gd name="connsiteY73" fmla="*/ 1763907 h 6061990"/>
                <a:gd name="connsiteX74" fmla="*/ 4083579 w 9143999"/>
                <a:gd name="connsiteY74" fmla="*/ 1738571 h 6061990"/>
                <a:gd name="connsiteX75" fmla="*/ 4136095 w 9143999"/>
                <a:gd name="connsiteY75" fmla="*/ 1713235 h 6061990"/>
                <a:gd name="connsiteX76" fmla="*/ 4178107 w 9143999"/>
                <a:gd name="connsiteY76" fmla="*/ 1672065 h 6061990"/>
                <a:gd name="connsiteX77" fmla="*/ 4209617 w 9143999"/>
                <a:gd name="connsiteY77" fmla="*/ 1605558 h 6061990"/>
                <a:gd name="connsiteX78" fmla="*/ 4227122 w 9143999"/>
                <a:gd name="connsiteY78" fmla="*/ 1513716 h 6061990"/>
                <a:gd name="connsiteX79" fmla="*/ 4227122 w 9143999"/>
                <a:gd name="connsiteY79" fmla="*/ 1505403 h 6061990"/>
                <a:gd name="connsiteX80" fmla="*/ 4227122 w 9143999"/>
                <a:gd name="connsiteY80" fmla="*/ 1495902 h 6061990"/>
                <a:gd name="connsiteX81" fmla="*/ 4227122 w 9143999"/>
                <a:gd name="connsiteY81" fmla="*/ 1482047 h 6061990"/>
                <a:gd name="connsiteX82" fmla="*/ 4223621 w 9143999"/>
                <a:gd name="connsiteY82" fmla="*/ 1463045 h 6061990"/>
                <a:gd name="connsiteX83" fmla="*/ 4192112 w 9143999"/>
                <a:gd name="connsiteY83" fmla="*/ 1409207 h 6061990"/>
                <a:gd name="connsiteX84" fmla="*/ 4118589 w 9143999"/>
                <a:gd name="connsiteY84" fmla="*/ 1342700 h 6061990"/>
                <a:gd name="connsiteX85" fmla="*/ 3884019 w 9143999"/>
                <a:gd name="connsiteY85" fmla="*/ 1203354 h 6061990"/>
                <a:gd name="connsiteX86" fmla="*/ 3582928 w 9143999"/>
                <a:gd name="connsiteY86" fmla="*/ 1076675 h 6061990"/>
                <a:gd name="connsiteX87" fmla="*/ 3253829 w 9143999"/>
                <a:gd name="connsiteY87" fmla="*/ 965832 h 6061990"/>
                <a:gd name="connsiteX88" fmla="*/ 2543115 w 9143999"/>
                <a:gd name="connsiteY88" fmla="*/ 772647 h 6061990"/>
                <a:gd name="connsiteX89" fmla="*/ 1041163 w 9143999"/>
                <a:gd name="connsiteY89" fmla="*/ 468619 h 6061990"/>
                <a:gd name="connsiteX90" fmla="*/ 0 w 9143999"/>
                <a:gd name="connsiteY90" fmla="*/ 304674 h 6061990"/>
                <a:gd name="connsiteX91" fmla="*/ 0 w 9143999"/>
                <a:gd name="connsiteY91" fmla="*/ 0 h 6061990"/>
                <a:gd name="connsiteX0" fmla="*/ 0 w 9143999"/>
                <a:gd name="connsiteY0" fmla="*/ 0 h 6061990"/>
                <a:gd name="connsiteX1" fmla="*/ 1153197 w 9143999"/>
                <a:gd name="connsiteY1" fmla="*/ 113919 h 6061990"/>
                <a:gd name="connsiteX2" fmla="*/ 2742675 w 9143999"/>
                <a:gd name="connsiteY2" fmla="*/ 338773 h 6061990"/>
                <a:gd name="connsiteX3" fmla="*/ 3537414 w 9143999"/>
                <a:gd name="connsiteY3" fmla="*/ 500288 h 6061990"/>
                <a:gd name="connsiteX4" fmla="*/ 3933033 w 9143999"/>
                <a:gd name="connsiteY4" fmla="*/ 607965 h 6061990"/>
                <a:gd name="connsiteX5" fmla="*/ 4328653 w 9143999"/>
                <a:gd name="connsiteY5" fmla="*/ 747311 h 6061990"/>
                <a:gd name="connsiteX6" fmla="*/ 4717270 w 9143999"/>
                <a:gd name="connsiteY6" fmla="*/ 940496 h 6061990"/>
                <a:gd name="connsiteX7" fmla="*/ 4902826 w 9143999"/>
                <a:gd name="connsiteY7" fmla="*/ 1079842 h 6061990"/>
                <a:gd name="connsiteX8" fmla="*/ 5053371 w 9143999"/>
                <a:gd name="connsiteY8" fmla="*/ 1260359 h 6061990"/>
                <a:gd name="connsiteX9" fmla="*/ 5102386 w 9143999"/>
                <a:gd name="connsiteY9" fmla="*/ 1371203 h 6061990"/>
                <a:gd name="connsiteX10" fmla="*/ 5116390 w 9143999"/>
                <a:gd name="connsiteY10" fmla="*/ 1428208 h 6061990"/>
                <a:gd name="connsiteX11" fmla="*/ 5116390 w 9143999"/>
                <a:gd name="connsiteY11" fmla="*/ 1434542 h 6061990"/>
                <a:gd name="connsiteX12" fmla="*/ 5119454 w 9143999"/>
                <a:gd name="connsiteY12" fmla="*/ 1440084 h 6061990"/>
                <a:gd name="connsiteX13" fmla="*/ 5119891 w 9143999"/>
                <a:gd name="connsiteY13" fmla="*/ 1446418 h 6061990"/>
                <a:gd name="connsiteX14" fmla="*/ 5126893 w 9143999"/>
                <a:gd name="connsiteY14" fmla="*/ 1472546 h 6061990"/>
                <a:gd name="connsiteX15" fmla="*/ 5144398 w 9143999"/>
                <a:gd name="connsiteY15" fmla="*/ 1646729 h 6061990"/>
                <a:gd name="connsiteX16" fmla="*/ 5112889 w 9143999"/>
                <a:gd name="connsiteY16" fmla="*/ 1843081 h 6061990"/>
                <a:gd name="connsiteX17" fmla="*/ 5000855 w 9143999"/>
                <a:gd name="connsiteY17" fmla="*/ 2048933 h 6061990"/>
                <a:gd name="connsiteX18" fmla="*/ 4808297 w 9143999"/>
                <a:gd name="connsiteY18" fmla="*/ 2235784 h 6061990"/>
                <a:gd name="connsiteX19" fmla="*/ 4570225 w 9143999"/>
                <a:gd name="connsiteY19" fmla="*/ 2371963 h 6061990"/>
                <a:gd name="connsiteX20" fmla="*/ 4325152 w 9143999"/>
                <a:gd name="connsiteY20" fmla="*/ 2470139 h 6061990"/>
                <a:gd name="connsiteX21" fmla="*/ 4094082 w 9143999"/>
                <a:gd name="connsiteY21" fmla="*/ 2536645 h 6061990"/>
                <a:gd name="connsiteX22" fmla="*/ 3670454 w 9143999"/>
                <a:gd name="connsiteY22" fmla="*/ 2634821 h 6061990"/>
                <a:gd name="connsiteX23" fmla="*/ 3292341 w 9143999"/>
                <a:gd name="connsiteY23" fmla="*/ 2713995 h 6061990"/>
                <a:gd name="connsiteX24" fmla="*/ 2966743 w 9143999"/>
                <a:gd name="connsiteY24" fmla="*/ 2796336 h 6061990"/>
                <a:gd name="connsiteX25" fmla="*/ 2711166 w 9143999"/>
                <a:gd name="connsiteY25" fmla="*/ 2888178 h 6061990"/>
                <a:gd name="connsiteX26" fmla="*/ 2550117 w 9143999"/>
                <a:gd name="connsiteY26" fmla="*/ 2986354 h 6061990"/>
                <a:gd name="connsiteX27" fmla="*/ 2466092 w 9143999"/>
                <a:gd name="connsiteY27" fmla="*/ 3087697 h 6061990"/>
                <a:gd name="connsiteX28" fmla="*/ 2420578 w 9143999"/>
                <a:gd name="connsiteY28" fmla="*/ 3217543 h 6061990"/>
                <a:gd name="connsiteX29" fmla="*/ 2410075 w 9143999"/>
                <a:gd name="connsiteY29" fmla="*/ 3296717 h 6061990"/>
                <a:gd name="connsiteX30" fmla="*/ 2406574 w 9143999"/>
                <a:gd name="connsiteY30" fmla="*/ 3341054 h 6061990"/>
                <a:gd name="connsiteX31" fmla="*/ 2406574 w 9143999"/>
                <a:gd name="connsiteY31" fmla="*/ 3349367 h 6061990"/>
                <a:gd name="connsiteX32" fmla="*/ 2407012 w 9143999"/>
                <a:gd name="connsiteY32" fmla="*/ 3355701 h 6061990"/>
                <a:gd name="connsiteX33" fmla="*/ 2406574 w 9143999"/>
                <a:gd name="connsiteY33" fmla="*/ 3366390 h 6061990"/>
                <a:gd name="connsiteX34" fmla="*/ 2410075 w 9143999"/>
                <a:gd name="connsiteY34" fmla="*/ 3371932 h 6061990"/>
                <a:gd name="connsiteX35" fmla="*/ 2445086 w 9143999"/>
                <a:gd name="connsiteY35" fmla="*/ 3470900 h 6061990"/>
                <a:gd name="connsiteX36" fmla="*/ 2529111 w 9143999"/>
                <a:gd name="connsiteY36" fmla="*/ 3575409 h 6061990"/>
                <a:gd name="connsiteX37" fmla="*/ 2886218 w 9143999"/>
                <a:gd name="connsiteY37" fmla="*/ 3828766 h 6061990"/>
                <a:gd name="connsiteX38" fmla="*/ 3414877 w 9143999"/>
                <a:gd name="connsiteY38" fmla="*/ 4075790 h 6061990"/>
                <a:gd name="connsiteX39" fmla="*/ 4034564 w 9143999"/>
                <a:gd name="connsiteY39" fmla="*/ 4294310 h 6061990"/>
                <a:gd name="connsiteX40" fmla="*/ 4706767 w 9143999"/>
                <a:gd name="connsiteY40" fmla="*/ 4487495 h 6061990"/>
                <a:gd name="connsiteX41" fmla="*/ 6128195 w 9143999"/>
                <a:gd name="connsiteY41" fmla="*/ 4810525 h 6061990"/>
                <a:gd name="connsiteX42" fmla="*/ 7609141 w 9143999"/>
                <a:gd name="connsiteY42" fmla="*/ 5070216 h 6061990"/>
                <a:gd name="connsiteX43" fmla="*/ 9118095 w 9143999"/>
                <a:gd name="connsiteY43" fmla="*/ 5285570 h 6061990"/>
                <a:gd name="connsiteX44" fmla="*/ 9143999 w 9143999"/>
                <a:gd name="connsiteY44" fmla="*/ 5288702 h 6061990"/>
                <a:gd name="connsiteX45" fmla="*/ 9143999 w 9143999"/>
                <a:gd name="connsiteY45" fmla="*/ 6061990 h 6061990"/>
                <a:gd name="connsiteX46" fmla="*/ 4752032 w 9143999"/>
                <a:gd name="connsiteY46" fmla="*/ 6061990 h 6061990"/>
                <a:gd name="connsiteX47" fmla="*/ 3828002 w 9143999"/>
                <a:gd name="connsiteY47" fmla="*/ 5760614 h 6061990"/>
                <a:gd name="connsiteX48" fmla="*/ 3071774 w 9143999"/>
                <a:gd name="connsiteY48" fmla="*/ 5475587 h 6061990"/>
                <a:gd name="connsiteX49" fmla="*/ 2329551 w 9143999"/>
                <a:gd name="connsiteY49" fmla="*/ 5136722 h 6061990"/>
                <a:gd name="connsiteX50" fmla="*/ 1615336 w 9143999"/>
                <a:gd name="connsiteY50" fmla="*/ 4712349 h 6061990"/>
                <a:gd name="connsiteX51" fmla="*/ 1282736 w 9143999"/>
                <a:gd name="connsiteY51" fmla="*/ 4446324 h 6061990"/>
                <a:gd name="connsiteX52" fmla="*/ 992148 w 9143999"/>
                <a:gd name="connsiteY52" fmla="*/ 4123294 h 6061990"/>
                <a:gd name="connsiteX53" fmla="*/ 792588 w 9143999"/>
                <a:gd name="connsiteY53" fmla="*/ 3733758 h 6061990"/>
                <a:gd name="connsiteX54" fmla="*/ 761078 w 9143999"/>
                <a:gd name="connsiteY54" fmla="*/ 3296717 h 6061990"/>
                <a:gd name="connsiteX55" fmla="*/ 764579 w 9143999"/>
                <a:gd name="connsiteY55" fmla="*/ 3271381 h 6061990"/>
                <a:gd name="connsiteX56" fmla="*/ 767643 w 9143999"/>
                <a:gd name="connsiteY56" fmla="*/ 3257526 h 6061990"/>
                <a:gd name="connsiteX57" fmla="*/ 771582 w 9143999"/>
                <a:gd name="connsiteY57" fmla="*/ 3242878 h 6061990"/>
                <a:gd name="connsiteX58" fmla="*/ 774645 w 9143999"/>
                <a:gd name="connsiteY58" fmla="*/ 3234565 h 6061990"/>
                <a:gd name="connsiteX59" fmla="*/ 775083 w 9143999"/>
                <a:gd name="connsiteY59" fmla="*/ 3226251 h 6061990"/>
                <a:gd name="connsiteX60" fmla="*/ 775083 w 9143999"/>
                <a:gd name="connsiteY60" fmla="*/ 3223876 h 6061990"/>
                <a:gd name="connsiteX61" fmla="*/ 778146 w 9143999"/>
                <a:gd name="connsiteY61" fmla="*/ 3218334 h 6061990"/>
                <a:gd name="connsiteX62" fmla="*/ 782085 w 9143999"/>
                <a:gd name="connsiteY62" fmla="*/ 3195374 h 6061990"/>
                <a:gd name="connsiteX63" fmla="*/ 813594 w 9143999"/>
                <a:gd name="connsiteY63" fmla="*/ 3106699 h 6061990"/>
                <a:gd name="connsiteX64" fmla="*/ 890617 w 9143999"/>
                <a:gd name="connsiteY64" fmla="*/ 2926182 h 6061990"/>
                <a:gd name="connsiteX65" fmla="*/ 1156698 w 9143999"/>
                <a:gd name="connsiteY65" fmla="*/ 2565148 h 6061990"/>
                <a:gd name="connsiteX66" fmla="*/ 1576824 w 9143999"/>
                <a:gd name="connsiteY66" fmla="*/ 2254786 h 6061990"/>
                <a:gd name="connsiteX67" fmla="*/ 2077475 w 9143999"/>
                <a:gd name="connsiteY67" fmla="*/ 2055267 h 6061990"/>
                <a:gd name="connsiteX68" fmla="*/ 2560620 w 9143999"/>
                <a:gd name="connsiteY68" fmla="*/ 1947590 h 6061990"/>
                <a:gd name="connsiteX69" fmla="*/ 3005254 w 9143999"/>
                <a:gd name="connsiteY69" fmla="*/ 1890585 h 6061990"/>
                <a:gd name="connsiteX70" fmla="*/ 3404374 w 9143999"/>
                <a:gd name="connsiteY70" fmla="*/ 1852581 h 6061990"/>
                <a:gd name="connsiteX71" fmla="*/ 3754480 w 9143999"/>
                <a:gd name="connsiteY71" fmla="*/ 1814578 h 6061990"/>
                <a:gd name="connsiteX72" fmla="*/ 4006556 w 9143999"/>
                <a:gd name="connsiteY72" fmla="*/ 1763907 h 6061990"/>
                <a:gd name="connsiteX73" fmla="*/ 4083579 w 9143999"/>
                <a:gd name="connsiteY73" fmla="*/ 1738571 h 6061990"/>
                <a:gd name="connsiteX74" fmla="*/ 4136095 w 9143999"/>
                <a:gd name="connsiteY74" fmla="*/ 1713235 h 6061990"/>
                <a:gd name="connsiteX75" fmla="*/ 4178107 w 9143999"/>
                <a:gd name="connsiteY75" fmla="*/ 1672065 h 6061990"/>
                <a:gd name="connsiteX76" fmla="*/ 4209617 w 9143999"/>
                <a:gd name="connsiteY76" fmla="*/ 1605558 h 6061990"/>
                <a:gd name="connsiteX77" fmla="*/ 4227122 w 9143999"/>
                <a:gd name="connsiteY77" fmla="*/ 1513716 h 6061990"/>
                <a:gd name="connsiteX78" fmla="*/ 4227122 w 9143999"/>
                <a:gd name="connsiteY78" fmla="*/ 1505403 h 6061990"/>
                <a:gd name="connsiteX79" fmla="*/ 4227122 w 9143999"/>
                <a:gd name="connsiteY79" fmla="*/ 1495902 h 6061990"/>
                <a:gd name="connsiteX80" fmla="*/ 4227122 w 9143999"/>
                <a:gd name="connsiteY80" fmla="*/ 1482047 h 6061990"/>
                <a:gd name="connsiteX81" fmla="*/ 4223621 w 9143999"/>
                <a:gd name="connsiteY81" fmla="*/ 1463045 h 6061990"/>
                <a:gd name="connsiteX82" fmla="*/ 4192112 w 9143999"/>
                <a:gd name="connsiteY82" fmla="*/ 1409207 h 6061990"/>
                <a:gd name="connsiteX83" fmla="*/ 4118589 w 9143999"/>
                <a:gd name="connsiteY83" fmla="*/ 1342700 h 6061990"/>
                <a:gd name="connsiteX84" fmla="*/ 3884019 w 9143999"/>
                <a:gd name="connsiteY84" fmla="*/ 1203354 h 6061990"/>
                <a:gd name="connsiteX85" fmla="*/ 3582928 w 9143999"/>
                <a:gd name="connsiteY85" fmla="*/ 1076675 h 6061990"/>
                <a:gd name="connsiteX86" fmla="*/ 3253829 w 9143999"/>
                <a:gd name="connsiteY86" fmla="*/ 965832 h 6061990"/>
                <a:gd name="connsiteX87" fmla="*/ 2543115 w 9143999"/>
                <a:gd name="connsiteY87" fmla="*/ 772647 h 6061990"/>
                <a:gd name="connsiteX88" fmla="*/ 1041163 w 9143999"/>
                <a:gd name="connsiteY88" fmla="*/ 468619 h 6061990"/>
                <a:gd name="connsiteX89" fmla="*/ 0 w 9143999"/>
                <a:gd name="connsiteY89" fmla="*/ 304674 h 6061990"/>
                <a:gd name="connsiteX90" fmla="*/ 0 w 9143999"/>
                <a:gd name="connsiteY90" fmla="*/ 0 h 6061990"/>
                <a:gd name="connsiteX0" fmla="*/ 0 w 9143999"/>
                <a:gd name="connsiteY0" fmla="*/ 0 h 6061990"/>
                <a:gd name="connsiteX1" fmla="*/ 1153197 w 9143999"/>
                <a:gd name="connsiteY1" fmla="*/ 113919 h 6061990"/>
                <a:gd name="connsiteX2" fmla="*/ 2742675 w 9143999"/>
                <a:gd name="connsiteY2" fmla="*/ 338773 h 6061990"/>
                <a:gd name="connsiteX3" fmla="*/ 3537414 w 9143999"/>
                <a:gd name="connsiteY3" fmla="*/ 500288 h 6061990"/>
                <a:gd name="connsiteX4" fmla="*/ 3933033 w 9143999"/>
                <a:gd name="connsiteY4" fmla="*/ 607965 h 6061990"/>
                <a:gd name="connsiteX5" fmla="*/ 4328653 w 9143999"/>
                <a:gd name="connsiteY5" fmla="*/ 747311 h 6061990"/>
                <a:gd name="connsiteX6" fmla="*/ 4717270 w 9143999"/>
                <a:gd name="connsiteY6" fmla="*/ 940496 h 6061990"/>
                <a:gd name="connsiteX7" fmla="*/ 4902826 w 9143999"/>
                <a:gd name="connsiteY7" fmla="*/ 1079842 h 6061990"/>
                <a:gd name="connsiteX8" fmla="*/ 5053371 w 9143999"/>
                <a:gd name="connsiteY8" fmla="*/ 1260359 h 6061990"/>
                <a:gd name="connsiteX9" fmla="*/ 5102386 w 9143999"/>
                <a:gd name="connsiteY9" fmla="*/ 1371203 h 6061990"/>
                <a:gd name="connsiteX10" fmla="*/ 5116390 w 9143999"/>
                <a:gd name="connsiteY10" fmla="*/ 1428208 h 6061990"/>
                <a:gd name="connsiteX11" fmla="*/ 5116390 w 9143999"/>
                <a:gd name="connsiteY11" fmla="*/ 1434542 h 6061990"/>
                <a:gd name="connsiteX12" fmla="*/ 5119454 w 9143999"/>
                <a:gd name="connsiteY12" fmla="*/ 1440084 h 6061990"/>
                <a:gd name="connsiteX13" fmla="*/ 5119891 w 9143999"/>
                <a:gd name="connsiteY13" fmla="*/ 1446418 h 6061990"/>
                <a:gd name="connsiteX14" fmla="*/ 5126893 w 9143999"/>
                <a:gd name="connsiteY14" fmla="*/ 1472546 h 6061990"/>
                <a:gd name="connsiteX15" fmla="*/ 5144398 w 9143999"/>
                <a:gd name="connsiteY15" fmla="*/ 1646729 h 6061990"/>
                <a:gd name="connsiteX16" fmla="*/ 5112889 w 9143999"/>
                <a:gd name="connsiteY16" fmla="*/ 1843081 h 6061990"/>
                <a:gd name="connsiteX17" fmla="*/ 5000855 w 9143999"/>
                <a:gd name="connsiteY17" fmla="*/ 2048933 h 6061990"/>
                <a:gd name="connsiteX18" fmla="*/ 4808297 w 9143999"/>
                <a:gd name="connsiteY18" fmla="*/ 2235784 h 6061990"/>
                <a:gd name="connsiteX19" fmla="*/ 4570225 w 9143999"/>
                <a:gd name="connsiteY19" fmla="*/ 2371963 h 6061990"/>
                <a:gd name="connsiteX20" fmla="*/ 4325152 w 9143999"/>
                <a:gd name="connsiteY20" fmla="*/ 2470139 h 6061990"/>
                <a:gd name="connsiteX21" fmla="*/ 4094082 w 9143999"/>
                <a:gd name="connsiteY21" fmla="*/ 2536645 h 6061990"/>
                <a:gd name="connsiteX22" fmla="*/ 3670454 w 9143999"/>
                <a:gd name="connsiteY22" fmla="*/ 2634821 h 6061990"/>
                <a:gd name="connsiteX23" fmla="*/ 3292341 w 9143999"/>
                <a:gd name="connsiteY23" fmla="*/ 2713995 h 6061990"/>
                <a:gd name="connsiteX24" fmla="*/ 2966743 w 9143999"/>
                <a:gd name="connsiteY24" fmla="*/ 2796336 h 6061990"/>
                <a:gd name="connsiteX25" fmla="*/ 2711166 w 9143999"/>
                <a:gd name="connsiteY25" fmla="*/ 2888178 h 6061990"/>
                <a:gd name="connsiteX26" fmla="*/ 2550117 w 9143999"/>
                <a:gd name="connsiteY26" fmla="*/ 2986354 h 6061990"/>
                <a:gd name="connsiteX27" fmla="*/ 2466092 w 9143999"/>
                <a:gd name="connsiteY27" fmla="*/ 3087697 h 6061990"/>
                <a:gd name="connsiteX28" fmla="*/ 2420578 w 9143999"/>
                <a:gd name="connsiteY28" fmla="*/ 3217543 h 6061990"/>
                <a:gd name="connsiteX29" fmla="*/ 2410075 w 9143999"/>
                <a:gd name="connsiteY29" fmla="*/ 3296717 h 6061990"/>
                <a:gd name="connsiteX30" fmla="*/ 2406574 w 9143999"/>
                <a:gd name="connsiteY30" fmla="*/ 3341054 h 6061990"/>
                <a:gd name="connsiteX31" fmla="*/ 2406574 w 9143999"/>
                <a:gd name="connsiteY31" fmla="*/ 3349367 h 6061990"/>
                <a:gd name="connsiteX32" fmla="*/ 2406574 w 9143999"/>
                <a:gd name="connsiteY32" fmla="*/ 3366390 h 6061990"/>
                <a:gd name="connsiteX33" fmla="*/ 2410075 w 9143999"/>
                <a:gd name="connsiteY33" fmla="*/ 3371932 h 6061990"/>
                <a:gd name="connsiteX34" fmla="*/ 2445086 w 9143999"/>
                <a:gd name="connsiteY34" fmla="*/ 3470900 h 6061990"/>
                <a:gd name="connsiteX35" fmla="*/ 2529111 w 9143999"/>
                <a:gd name="connsiteY35" fmla="*/ 3575409 h 6061990"/>
                <a:gd name="connsiteX36" fmla="*/ 2886218 w 9143999"/>
                <a:gd name="connsiteY36" fmla="*/ 3828766 h 6061990"/>
                <a:gd name="connsiteX37" fmla="*/ 3414877 w 9143999"/>
                <a:gd name="connsiteY37" fmla="*/ 4075790 h 6061990"/>
                <a:gd name="connsiteX38" fmla="*/ 4034564 w 9143999"/>
                <a:gd name="connsiteY38" fmla="*/ 4294310 h 6061990"/>
                <a:gd name="connsiteX39" fmla="*/ 4706767 w 9143999"/>
                <a:gd name="connsiteY39" fmla="*/ 4487495 h 6061990"/>
                <a:gd name="connsiteX40" fmla="*/ 6128195 w 9143999"/>
                <a:gd name="connsiteY40" fmla="*/ 4810525 h 6061990"/>
                <a:gd name="connsiteX41" fmla="*/ 7609141 w 9143999"/>
                <a:gd name="connsiteY41" fmla="*/ 5070216 h 6061990"/>
                <a:gd name="connsiteX42" fmla="*/ 9118095 w 9143999"/>
                <a:gd name="connsiteY42" fmla="*/ 5285570 h 6061990"/>
                <a:gd name="connsiteX43" fmla="*/ 9143999 w 9143999"/>
                <a:gd name="connsiteY43" fmla="*/ 5288702 h 6061990"/>
                <a:gd name="connsiteX44" fmla="*/ 9143999 w 9143999"/>
                <a:gd name="connsiteY44" fmla="*/ 6061990 h 6061990"/>
                <a:gd name="connsiteX45" fmla="*/ 4752032 w 9143999"/>
                <a:gd name="connsiteY45" fmla="*/ 6061990 h 6061990"/>
                <a:gd name="connsiteX46" fmla="*/ 3828002 w 9143999"/>
                <a:gd name="connsiteY46" fmla="*/ 5760614 h 6061990"/>
                <a:gd name="connsiteX47" fmla="*/ 3071774 w 9143999"/>
                <a:gd name="connsiteY47" fmla="*/ 5475587 h 6061990"/>
                <a:gd name="connsiteX48" fmla="*/ 2329551 w 9143999"/>
                <a:gd name="connsiteY48" fmla="*/ 5136722 h 6061990"/>
                <a:gd name="connsiteX49" fmla="*/ 1615336 w 9143999"/>
                <a:gd name="connsiteY49" fmla="*/ 4712349 h 6061990"/>
                <a:gd name="connsiteX50" fmla="*/ 1282736 w 9143999"/>
                <a:gd name="connsiteY50" fmla="*/ 4446324 h 6061990"/>
                <a:gd name="connsiteX51" fmla="*/ 992148 w 9143999"/>
                <a:gd name="connsiteY51" fmla="*/ 4123294 h 6061990"/>
                <a:gd name="connsiteX52" fmla="*/ 792588 w 9143999"/>
                <a:gd name="connsiteY52" fmla="*/ 3733758 h 6061990"/>
                <a:gd name="connsiteX53" fmla="*/ 761078 w 9143999"/>
                <a:gd name="connsiteY53" fmla="*/ 3296717 h 6061990"/>
                <a:gd name="connsiteX54" fmla="*/ 764579 w 9143999"/>
                <a:gd name="connsiteY54" fmla="*/ 3271381 h 6061990"/>
                <a:gd name="connsiteX55" fmla="*/ 767643 w 9143999"/>
                <a:gd name="connsiteY55" fmla="*/ 3257526 h 6061990"/>
                <a:gd name="connsiteX56" fmla="*/ 771582 w 9143999"/>
                <a:gd name="connsiteY56" fmla="*/ 3242878 h 6061990"/>
                <a:gd name="connsiteX57" fmla="*/ 774645 w 9143999"/>
                <a:gd name="connsiteY57" fmla="*/ 3234565 h 6061990"/>
                <a:gd name="connsiteX58" fmla="*/ 775083 w 9143999"/>
                <a:gd name="connsiteY58" fmla="*/ 3226251 h 6061990"/>
                <a:gd name="connsiteX59" fmla="*/ 775083 w 9143999"/>
                <a:gd name="connsiteY59" fmla="*/ 3223876 h 6061990"/>
                <a:gd name="connsiteX60" fmla="*/ 778146 w 9143999"/>
                <a:gd name="connsiteY60" fmla="*/ 3218334 h 6061990"/>
                <a:gd name="connsiteX61" fmla="*/ 782085 w 9143999"/>
                <a:gd name="connsiteY61" fmla="*/ 3195374 h 6061990"/>
                <a:gd name="connsiteX62" fmla="*/ 813594 w 9143999"/>
                <a:gd name="connsiteY62" fmla="*/ 3106699 h 6061990"/>
                <a:gd name="connsiteX63" fmla="*/ 890617 w 9143999"/>
                <a:gd name="connsiteY63" fmla="*/ 2926182 h 6061990"/>
                <a:gd name="connsiteX64" fmla="*/ 1156698 w 9143999"/>
                <a:gd name="connsiteY64" fmla="*/ 2565148 h 6061990"/>
                <a:gd name="connsiteX65" fmla="*/ 1576824 w 9143999"/>
                <a:gd name="connsiteY65" fmla="*/ 2254786 h 6061990"/>
                <a:gd name="connsiteX66" fmla="*/ 2077475 w 9143999"/>
                <a:gd name="connsiteY66" fmla="*/ 2055267 h 6061990"/>
                <a:gd name="connsiteX67" fmla="*/ 2560620 w 9143999"/>
                <a:gd name="connsiteY67" fmla="*/ 1947590 h 6061990"/>
                <a:gd name="connsiteX68" fmla="*/ 3005254 w 9143999"/>
                <a:gd name="connsiteY68" fmla="*/ 1890585 h 6061990"/>
                <a:gd name="connsiteX69" fmla="*/ 3404374 w 9143999"/>
                <a:gd name="connsiteY69" fmla="*/ 1852581 h 6061990"/>
                <a:gd name="connsiteX70" fmla="*/ 3754480 w 9143999"/>
                <a:gd name="connsiteY70" fmla="*/ 1814578 h 6061990"/>
                <a:gd name="connsiteX71" fmla="*/ 4006556 w 9143999"/>
                <a:gd name="connsiteY71" fmla="*/ 1763907 h 6061990"/>
                <a:gd name="connsiteX72" fmla="*/ 4083579 w 9143999"/>
                <a:gd name="connsiteY72" fmla="*/ 1738571 h 6061990"/>
                <a:gd name="connsiteX73" fmla="*/ 4136095 w 9143999"/>
                <a:gd name="connsiteY73" fmla="*/ 1713235 h 6061990"/>
                <a:gd name="connsiteX74" fmla="*/ 4178107 w 9143999"/>
                <a:gd name="connsiteY74" fmla="*/ 1672065 h 6061990"/>
                <a:gd name="connsiteX75" fmla="*/ 4209617 w 9143999"/>
                <a:gd name="connsiteY75" fmla="*/ 1605558 h 6061990"/>
                <a:gd name="connsiteX76" fmla="*/ 4227122 w 9143999"/>
                <a:gd name="connsiteY76" fmla="*/ 1513716 h 6061990"/>
                <a:gd name="connsiteX77" fmla="*/ 4227122 w 9143999"/>
                <a:gd name="connsiteY77" fmla="*/ 1505403 h 6061990"/>
                <a:gd name="connsiteX78" fmla="*/ 4227122 w 9143999"/>
                <a:gd name="connsiteY78" fmla="*/ 1495902 h 6061990"/>
                <a:gd name="connsiteX79" fmla="*/ 4227122 w 9143999"/>
                <a:gd name="connsiteY79" fmla="*/ 1482047 h 6061990"/>
                <a:gd name="connsiteX80" fmla="*/ 4223621 w 9143999"/>
                <a:gd name="connsiteY80" fmla="*/ 1463045 h 6061990"/>
                <a:gd name="connsiteX81" fmla="*/ 4192112 w 9143999"/>
                <a:gd name="connsiteY81" fmla="*/ 1409207 h 6061990"/>
                <a:gd name="connsiteX82" fmla="*/ 4118589 w 9143999"/>
                <a:gd name="connsiteY82" fmla="*/ 1342700 h 6061990"/>
                <a:gd name="connsiteX83" fmla="*/ 3884019 w 9143999"/>
                <a:gd name="connsiteY83" fmla="*/ 1203354 h 6061990"/>
                <a:gd name="connsiteX84" fmla="*/ 3582928 w 9143999"/>
                <a:gd name="connsiteY84" fmla="*/ 1076675 h 6061990"/>
                <a:gd name="connsiteX85" fmla="*/ 3253829 w 9143999"/>
                <a:gd name="connsiteY85" fmla="*/ 965832 h 6061990"/>
                <a:gd name="connsiteX86" fmla="*/ 2543115 w 9143999"/>
                <a:gd name="connsiteY86" fmla="*/ 772647 h 6061990"/>
                <a:gd name="connsiteX87" fmla="*/ 1041163 w 9143999"/>
                <a:gd name="connsiteY87" fmla="*/ 468619 h 6061990"/>
                <a:gd name="connsiteX88" fmla="*/ 0 w 9143999"/>
                <a:gd name="connsiteY88" fmla="*/ 304674 h 6061990"/>
                <a:gd name="connsiteX89" fmla="*/ 0 w 9143999"/>
                <a:gd name="connsiteY89" fmla="*/ 0 h 6061990"/>
                <a:gd name="connsiteX0" fmla="*/ 0 w 9143999"/>
                <a:gd name="connsiteY0" fmla="*/ 0 h 6061990"/>
                <a:gd name="connsiteX1" fmla="*/ 1153197 w 9143999"/>
                <a:gd name="connsiteY1" fmla="*/ 113919 h 6061990"/>
                <a:gd name="connsiteX2" fmla="*/ 2742675 w 9143999"/>
                <a:gd name="connsiteY2" fmla="*/ 338773 h 6061990"/>
                <a:gd name="connsiteX3" fmla="*/ 3537414 w 9143999"/>
                <a:gd name="connsiteY3" fmla="*/ 500288 h 6061990"/>
                <a:gd name="connsiteX4" fmla="*/ 3933033 w 9143999"/>
                <a:gd name="connsiteY4" fmla="*/ 607965 h 6061990"/>
                <a:gd name="connsiteX5" fmla="*/ 4328653 w 9143999"/>
                <a:gd name="connsiteY5" fmla="*/ 747311 h 6061990"/>
                <a:gd name="connsiteX6" fmla="*/ 4717270 w 9143999"/>
                <a:gd name="connsiteY6" fmla="*/ 940496 h 6061990"/>
                <a:gd name="connsiteX7" fmla="*/ 4902826 w 9143999"/>
                <a:gd name="connsiteY7" fmla="*/ 1079842 h 6061990"/>
                <a:gd name="connsiteX8" fmla="*/ 5053371 w 9143999"/>
                <a:gd name="connsiteY8" fmla="*/ 1260359 h 6061990"/>
                <a:gd name="connsiteX9" fmla="*/ 5102386 w 9143999"/>
                <a:gd name="connsiteY9" fmla="*/ 1371203 h 6061990"/>
                <a:gd name="connsiteX10" fmla="*/ 5116390 w 9143999"/>
                <a:gd name="connsiteY10" fmla="*/ 1428208 h 6061990"/>
                <a:gd name="connsiteX11" fmla="*/ 5116390 w 9143999"/>
                <a:gd name="connsiteY11" fmla="*/ 1434542 h 6061990"/>
                <a:gd name="connsiteX12" fmla="*/ 5119454 w 9143999"/>
                <a:gd name="connsiteY12" fmla="*/ 1440084 h 6061990"/>
                <a:gd name="connsiteX13" fmla="*/ 5119891 w 9143999"/>
                <a:gd name="connsiteY13" fmla="*/ 1446418 h 6061990"/>
                <a:gd name="connsiteX14" fmla="*/ 5126893 w 9143999"/>
                <a:gd name="connsiteY14" fmla="*/ 1472546 h 6061990"/>
                <a:gd name="connsiteX15" fmla="*/ 5144398 w 9143999"/>
                <a:gd name="connsiteY15" fmla="*/ 1646729 h 6061990"/>
                <a:gd name="connsiteX16" fmla="*/ 5112889 w 9143999"/>
                <a:gd name="connsiteY16" fmla="*/ 1843081 h 6061990"/>
                <a:gd name="connsiteX17" fmla="*/ 5000855 w 9143999"/>
                <a:gd name="connsiteY17" fmla="*/ 2048933 h 6061990"/>
                <a:gd name="connsiteX18" fmla="*/ 4808297 w 9143999"/>
                <a:gd name="connsiteY18" fmla="*/ 2235784 h 6061990"/>
                <a:gd name="connsiteX19" fmla="*/ 4570225 w 9143999"/>
                <a:gd name="connsiteY19" fmla="*/ 2371963 h 6061990"/>
                <a:gd name="connsiteX20" fmla="*/ 4325152 w 9143999"/>
                <a:gd name="connsiteY20" fmla="*/ 2470139 h 6061990"/>
                <a:gd name="connsiteX21" fmla="*/ 4094082 w 9143999"/>
                <a:gd name="connsiteY21" fmla="*/ 2536645 h 6061990"/>
                <a:gd name="connsiteX22" fmla="*/ 3670454 w 9143999"/>
                <a:gd name="connsiteY22" fmla="*/ 2634821 h 6061990"/>
                <a:gd name="connsiteX23" fmla="*/ 3292341 w 9143999"/>
                <a:gd name="connsiteY23" fmla="*/ 2713995 h 6061990"/>
                <a:gd name="connsiteX24" fmla="*/ 2966743 w 9143999"/>
                <a:gd name="connsiteY24" fmla="*/ 2796336 h 6061990"/>
                <a:gd name="connsiteX25" fmla="*/ 2711166 w 9143999"/>
                <a:gd name="connsiteY25" fmla="*/ 2888178 h 6061990"/>
                <a:gd name="connsiteX26" fmla="*/ 2550117 w 9143999"/>
                <a:gd name="connsiteY26" fmla="*/ 2986354 h 6061990"/>
                <a:gd name="connsiteX27" fmla="*/ 2466092 w 9143999"/>
                <a:gd name="connsiteY27" fmla="*/ 3087697 h 6061990"/>
                <a:gd name="connsiteX28" fmla="*/ 2420578 w 9143999"/>
                <a:gd name="connsiteY28" fmla="*/ 3217543 h 6061990"/>
                <a:gd name="connsiteX29" fmla="*/ 2410075 w 9143999"/>
                <a:gd name="connsiteY29" fmla="*/ 3296717 h 6061990"/>
                <a:gd name="connsiteX30" fmla="*/ 2406574 w 9143999"/>
                <a:gd name="connsiteY30" fmla="*/ 3341054 h 6061990"/>
                <a:gd name="connsiteX31" fmla="*/ 2406574 w 9143999"/>
                <a:gd name="connsiteY31" fmla="*/ 3366390 h 6061990"/>
                <a:gd name="connsiteX32" fmla="*/ 2410075 w 9143999"/>
                <a:gd name="connsiteY32" fmla="*/ 3371932 h 6061990"/>
                <a:gd name="connsiteX33" fmla="*/ 2445086 w 9143999"/>
                <a:gd name="connsiteY33" fmla="*/ 3470900 h 6061990"/>
                <a:gd name="connsiteX34" fmla="*/ 2529111 w 9143999"/>
                <a:gd name="connsiteY34" fmla="*/ 3575409 h 6061990"/>
                <a:gd name="connsiteX35" fmla="*/ 2886218 w 9143999"/>
                <a:gd name="connsiteY35" fmla="*/ 3828766 h 6061990"/>
                <a:gd name="connsiteX36" fmla="*/ 3414877 w 9143999"/>
                <a:gd name="connsiteY36" fmla="*/ 4075790 h 6061990"/>
                <a:gd name="connsiteX37" fmla="*/ 4034564 w 9143999"/>
                <a:gd name="connsiteY37" fmla="*/ 4294310 h 6061990"/>
                <a:gd name="connsiteX38" fmla="*/ 4706767 w 9143999"/>
                <a:gd name="connsiteY38" fmla="*/ 4487495 h 6061990"/>
                <a:gd name="connsiteX39" fmla="*/ 6128195 w 9143999"/>
                <a:gd name="connsiteY39" fmla="*/ 4810525 h 6061990"/>
                <a:gd name="connsiteX40" fmla="*/ 7609141 w 9143999"/>
                <a:gd name="connsiteY40" fmla="*/ 5070216 h 6061990"/>
                <a:gd name="connsiteX41" fmla="*/ 9118095 w 9143999"/>
                <a:gd name="connsiteY41" fmla="*/ 5285570 h 6061990"/>
                <a:gd name="connsiteX42" fmla="*/ 9143999 w 9143999"/>
                <a:gd name="connsiteY42" fmla="*/ 5288702 h 6061990"/>
                <a:gd name="connsiteX43" fmla="*/ 9143999 w 9143999"/>
                <a:gd name="connsiteY43" fmla="*/ 6061990 h 6061990"/>
                <a:gd name="connsiteX44" fmla="*/ 4752032 w 9143999"/>
                <a:gd name="connsiteY44" fmla="*/ 6061990 h 6061990"/>
                <a:gd name="connsiteX45" fmla="*/ 3828002 w 9143999"/>
                <a:gd name="connsiteY45" fmla="*/ 5760614 h 6061990"/>
                <a:gd name="connsiteX46" fmla="*/ 3071774 w 9143999"/>
                <a:gd name="connsiteY46" fmla="*/ 5475587 h 6061990"/>
                <a:gd name="connsiteX47" fmla="*/ 2329551 w 9143999"/>
                <a:gd name="connsiteY47" fmla="*/ 5136722 h 6061990"/>
                <a:gd name="connsiteX48" fmla="*/ 1615336 w 9143999"/>
                <a:gd name="connsiteY48" fmla="*/ 4712349 h 6061990"/>
                <a:gd name="connsiteX49" fmla="*/ 1282736 w 9143999"/>
                <a:gd name="connsiteY49" fmla="*/ 4446324 h 6061990"/>
                <a:gd name="connsiteX50" fmla="*/ 992148 w 9143999"/>
                <a:gd name="connsiteY50" fmla="*/ 4123294 h 6061990"/>
                <a:gd name="connsiteX51" fmla="*/ 792588 w 9143999"/>
                <a:gd name="connsiteY51" fmla="*/ 3733758 h 6061990"/>
                <a:gd name="connsiteX52" fmla="*/ 761078 w 9143999"/>
                <a:gd name="connsiteY52" fmla="*/ 3296717 h 6061990"/>
                <a:gd name="connsiteX53" fmla="*/ 764579 w 9143999"/>
                <a:gd name="connsiteY53" fmla="*/ 3271381 h 6061990"/>
                <a:gd name="connsiteX54" fmla="*/ 767643 w 9143999"/>
                <a:gd name="connsiteY54" fmla="*/ 3257526 h 6061990"/>
                <a:gd name="connsiteX55" fmla="*/ 771582 w 9143999"/>
                <a:gd name="connsiteY55" fmla="*/ 3242878 h 6061990"/>
                <a:gd name="connsiteX56" fmla="*/ 774645 w 9143999"/>
                <a:gd name="connsiteY56" fmla="*/ 3234565 h 6061990"/>
                <a:gd name="connsiteX57" fmla="*/ 775083 w 9143999"/>
                <a:gd name="connsiteY57" fmla="*/ 3226251 h 6061990"/>
                <a:gd name="connsiteX58" fmla="*/ 775083 w 9143999"/>
                <a:gd name="connsiteY58" fmla="*/ 3223876 h 6061990"/>
                <a:gd name="connsiteX59" fmla="*/ 778146 w 9143999"/>
                <a:gd name="connsiteY59" fmla="*/ 3218334 h 6061990"/>
                <a:gd name="connsiteX60" fmla="*/ 782085 w 9143999"/>
                <a:gd name="connsiteY60" fmla="*/ 3195374 h 6061990"/>
                <a:gd name="connsiteX61" fmla="*/ 813594 w 9143999"/>
                <a:gd name="connsiteY61" fmla="*/ 3106699 h 6061990"/>
                <a:gd name="connsiteX62" fmla="*/ 890617 w 9143999"/>
                <a:gd name="connsiteY62" fmla="*/ 2926182 h 6061990"/>
                <a:gd name="connsiteX63" fmla="*/ 1156698 w 9143999"/>
                <a:gd name="connsiteY63" fmla="*/ 2565148 h 6061990"/>
                <a:gd name="connsiteX64" fmla="*/ 1576824 w 9143999"/>
                <a:gd name="connsiteY64" fmla="*/ 2254786 h 6061990"/>
                <a:gd name="connsiteX65" fmla="*/ 2077475 w 9143999"/>
                <a:gd name="connsiteY65" fmla="*/ 2055267 h 6061990"/>
                <a:gd name="connsiteX66" fmla="*/ 2560620 w 9143999"/>
                <a:gd name="connsiteY66" fmla="*/ 1947590 h 6061990"/>
                <a:gd name="connsiteX67" fmla="*/ 3005254 w 9143999"/>
                <a:gd name="connsiteY67" fmla="*/ 1890585 h 6061990"/>
                <a:gd name="connsiteX68" fmla="*/ 3404374 w 9143999"/>
                <a:gd name="connsiteY68" fmla="*/ 1852581 h 6061990"/>
                <a:gd name="connsiteX69" fmla="*/ 3754480 w 9143999"/>
                <a:gd name="connsiteY69" fmla="*/ 1814578 h 6061990"/>
                <a:gd name="connsiteX70" fmla="*/ 4006556 w 9143999"/>
                <a:gd name="connsiteY70" fmla="*/ 1763907 h 6061990"/>
                <a:gd name="connsiteX71" fmla="*/ 4083579 w 9143999"/>
                <a:gd name="connsiteY71" fmla="*/ 1738571 h 6061990"/>
                <a:gd name="connsiteX72" fmla="*/ 4136095 w 9143999"/>
                <a:gd name="connsiteY72" fmla="*/ 1713235 h 6061990"/>
                <a:gd name="connsiteX73" fmla="*/ 4178107 w 9143999"/>
                <a:gd name="connsiteY73" fmla="*/ 1672065 h 6061990"/>
                <a:gd name="connsiteX74" fmla="*/ 4209617 w 9143999"/>
                <a:gd name="connsiteY74" fmla="*/ 1605558 h 6061990"/>
                <a:gd name="connsiteX75" fmla="*/ 4227122 w 9143999"/>
                <a:gd name="connsiteY75" fmla="*/ 1513716 h 6061990"/>
                <a:gd name="connsiteX76" fmla="*/ 4227122 w 9143999"/>
                <a:gd name="connsiteY76" fmla="*/ 1505403 h 6061990"/>
                <a:gd name="connsiteX77" fmla="*/ 4227122 w 9143999"/>
                <a:gd name="connsiteY77" fmla="*/ 1495902 h 6061990"/>
                <a:gd name="connsiteX78" fmla="*/ 4227122 w 9143999"/>
                <a:gd name="connsiteY78" fmla="*/ 1482047 h 6061990"/>
                <a:gd name="connsiteX79" fmla="*/ 4223621 w 9143999"/>
                <a:gd name="connsiteY79" fmla="*/ 1463045 h 6061990"/>
                <a:gd name="connsiteX80" fmla="*/ 4192112 w 9143999"/>
                <a:gd name="connsiteY80" fmla="*/ 1409207 h 6061990"/>
                <a:gd name="connsiteX81" fmla="*/ 4118589 w 9143999"/>
                <a:gd name="connsiteY81" fmla="*/ 1342700 h 6061990"/>
                <a:gd name="connsiteX82" fmla="*/ 3884019 w 9143999"/>
                <a:gd name="connsiteY82" fmla="*/ 1203354 h 6061990"/>
                <a:gd name="connsiteX83" fmla="*/ 3582928 w 9143999"/>
                <a:gd name="connsiteY83" fmla="*/ 1076675 h 6061990"/>
                <a:gd name="connsiteX84" fmla="*/ 3253829 w 9143999"/>
                <a:gd name="connsiteY84" fmla="*/ 965832 h 6061990"/>
                <a:gd name="connsiteX85" fmla="*/ 2543115 w 9143999"/>
                <a:gd name="connsiteY85" fmla="*/ 772647 h 6061990"/>
                <a:gd name="connsiteX86" fmla="*/ 1041163 w 9143999"/>
                <a:gd name="connsiteY86" fmla="*/ 468619 h 6061990"/>
                <a:gd name="connsiteX87" fmla="*/ 0 w 9143999"/>
                <a:gd name="connsiteY87" fmla="*/ 304674 h 6061990"/>
                <a:gd name="connsiteX88" fmla="*/ 0 w 9143999"/>
                <a:gd name="connsiteY88" fmla="*/ 0 h 6061990"/>
                <a:gd name="connsiteX0" fmla="*/ 0 w 9143999"/>
                <a:gd name="connsiteY0" fmla="*/ 0 h 6061990"/>
                <a:gd name="connsiteX1" fmla="*/ 1153197 w 9143999"/>
                <a:gd name="connsiteY1" fmla="*/ 113919 h 6061990"/>
                <a:gd name="connsiteX2" fmla="*/ 2742675 w 9143999"/>
                <a:gd name="connsiteY2" fmla="*/ 338773 h 6061990"/>
                <a:gd name="connsiteX3" fmla="*/ 3537414 w 9143999"/>
                <a:gd name="connsiteY3" fmla="*/ 500288 h 6061990"/>
                <a:gd name="connsiteX4" fmla="*/ 3933033 w 9143999"/>
                <a:gd name="connsiteY4" fmla="*/ 607965 h 6061990"/>
                <a:gd name="connsiteX5" fmla="*/ 4328653 w 9143999"/>
                <a:gd name="connsiteY5" fmla="*/ 747311 h 6061990"/>
                <a:gd name="connsiteX6" fmla="*/ 4717270 w 9143999"/>
                <a:gd name="connsiteY6" fmla="*/ 940496 h 6061990"/>
                <a:gd name="connsiteX7" fmla="*/ 4902826 w 9143999"/>
                <a:gd name="connsiteY7" fmla="*/ 1079842 h 6061990"/>
                <a:gd name="connsiteX8" fmla="*/ 5053371 w 9143999"/>
                <a:gd name="connsiteY8" fmla="*/ 1260359 h 6061990"/>
                <a:gd name="connsiteX9" fmla="*/ 5102386 w 9143999"/>
                <a:gd name="connsiteY9" fmla="*/ 1371203 h 6061990"/>
                <a:gd name="connsiteX10" fmla="*/ 5116390 w 9143999"/>
                <a:gd name="connsiteY10" fmla="*/ 1428208 h 6061990"/>
                <a:gd name="connsiteX11" fmla="*/ 5116390 w 9143999"/>
                <a:gd name="connsiteY11" fmla="*/ 1434542 h 6061990"/>
                <a:gd name="connsiteX12" fmla="*/ 5119454 w 9143999"/>
                <a:gd name="connsiteY12" fmla="*/ 1440084 h 6061990"/>
                <a:gd name="connsiteX13" fmla="*/ 5119891 w 9143999"/>
                <a:gd name="connsiteY13" fmla="*/ 1446418 h 6061990"/>
                <a:gd name="connsiteX14" fmla="*/ 5126893 w 9143999"/>
                <a:gd name="connsiteY14" fmla="*/ 1472546 h 6061990"/>
                <a:gd name="connsiteX15" fmla="*/ 5144398 w 9143999"/>
                <a:gd name="connsiteY15" fmla="*/ 1646729 h 6061990"/>
                <a:gd name="connsiteX16" fmla="*/ 5112889 w 9143999"/>
                <a:gd name="connsiteY16" fmla="*/ 1843081 h 6061990"/>
                <a:gd name="connsiteX17" fmla="*/ 5000855 w 9143999"/>
                <a:gd name="connsiteY17" fmla="*/ 2048933 h 6061990"/>
                <a:gd name="connsiteX18" fmla="*/ 4808297 w 9143999"/>
                <a:gd name="connsiteY18" fmla="*/ 2235784 h 6061990"/>
                <a:gd name="connsiteX19" fmla="*/ 4570225 w 9143999"/>
                <a:gd name="connsiteY19" fmla="*/ 2371963 h 6061990"/>
                <a:gd name="connsiteX20" fmla="*/ 4325152 w 9143999"/>
                <a:gd name="connsiteY20" fmla="*/ 2470139 h 6061990"/>
                <a:gd name="connsiteX21" fmla="*/ 4094082 w 9143999"/>
                <a:gd name="connsiteY21" fmla="*/ 2536645 h 6061990"/>
                <a:gd name="connsiteX22" fmla="*/ 3670454 w 9143999"/>
                <a:gd name="connsiteY22" fmla="*/ 2634821 h 6061990"/>
                <a:gd name="connsiteX23" fmla="*/ 3292341 w 9143999"/>
                <a:gd name="connsiteY23" fmla="*/ 2713995 h 6061990"/>
                <a:gd name="connsiteX24" fmla="*/ 2966743 w 9143999"/>
                <a:gd name="connsiteY24" fmla="*/ 2796336 h 6061990"/>
                <a:gd name="connsiteX25" fmla="*/ 2711166 w 9143999"/>
                <a:gd name="connsiteY25" fmla="*/ 2888178 h 6061990"/>
                <a:gd name="connsiteX26" fmla="*/ 2550117 w 9143999"/>
                <a:gd name="connsiteY26" fmla="*/ 2986354 h 6061990"/>
                <a:gd name="connsiteX27" fmla="*/ 2466092 w 9143999"/>
                <a:gd name="connsiteY27" fmla="*/ 3087697 h 6061990"/>
                <a:gd name="connsiteX28" fmla="*/ 2420578 w 9143999"/>
                <a:gd name="connsiteY28" fmla="*/ 3217543 h 6061990"/>
                <a:gd name="connsiteX29" fmla="*/ 2410075 w 9143999"/>
                <a:gd name="connsiteY29" fmla="*/ 3296717 h 6061990"/>
                <a:gd name="connsiteX30" fmla="*/ 2406574 w 9143999"/>
                <a:gd name="connsiteY30" fmla="*/ 3341054 h 6061990"/>
                <a:gd name="connsiteX31" fmla="*/ 2410075 w 9143999"/>
                <a:gd name="connsiteY31" fmla="*/ 3371932 h 6061990"/>
                <a:gd name="connsiteX32" fmla="*/ 2445086 w 9143999"/>
                <a:gd name="connsiteY32" fmla="*/ 3470900 h 6061990"/>
                <a:gd name="connsiteX33" fmla="*/ 2529111 w 9143999"/>
                <a:gd name="connsiteY33" fmla="*/ 3575409 h 6061990"/>
                <a:gd name="connsiteX34" fmla="*/ 2886218 w 9143999"/>
                <a:gd name="connsiteY34" fmla="*/ 3828766 h 6061990"/>
                <a:gd name="connsiteX35" fmla="*/ 3414877 w 9143999"/>
                <a:gd name="connsiteY35" fmla="*/ 4075790 h 6061990"/>
                <a:gd name="connsiteX36" fmla="*/ 4034564 w 9143999"/>
                <a:gd name="connsiteY36" fmla="*/ 4294310 h 6061990"/>
                <a:gd name="connsiteX37" fmla="*/ 4706767 w 9143999"/>
                <a:gd name="connsiteY37" fmla="*/ 4487495 h 6061990"/>
                <a:gd name="connsiteX38" fmla="*/ 6128195 w 9143999"/>
                <a:gd name="connsiteY38" fmla="*/ 4810525 h 6061990"/>
                <a:gd name="connsiteX39" fmla="*/ 7609141 w 9143999"/>
                <a:gd name="connsiteY39" fmla="*/ 5070216 h 6061990"/>
                <a:gd name="connsiteX40" fmla="*/ 9118095 w 9143999"/>
                <a:gd name="connsiteY40" fmla="*/ 5285570 h 6061990"/>
                <a:gd name="connsiteX41" fmla="*/ 9143999 w 9143999"/>
                <a:gd name="connsiteY41" fmla="*/ 5288702 h 6061990"/>
                <a:gd name="connsiteX42" fmla="*/ 9143999 w 9143999"/>
                <a:gd name="connsiteY42" fmla="*/ 6061990 h 6061990"/>
                <a:gd name="connsiteX43" fmla="*/ 4752032 w 9143999"/>
                <a:gd name="connsiteY43" fmla="*/ 6061990 h 6061990"/>
                <a:gd name="connsiteX44" fmla="*/ 3828002 w 9143999"/>
                <a:gd name="connsiteY44" fmla="*/ 5760614 h 6061990"/>
                <a:gd name="connsiteX45" fmla="*/ 3071774 w 9143999"/>
                <a:gd name="connsiteY45" fmla="*/ 5475587 h 6061990"/>
                <a:gd name="connsiteX46" fmla="*/ 2329551 w 9143999"/>
                <a:gd name="connsiteY46" fmla="*/ 5136722 h 6061990"/>
                <a:gd name="connsiteX47" fmla="*/ 1615336 w 9143999"/>
                <a:gd name="connsiteY47" fmla="*/ 4712349 h 6061990"/>
                <a:gd name="connsiteX48" fmla="*/ 1282736 w 9143999"/>
                <a:gd name="connsiteY48" fmla="*/ 4446324 h 6061990"/>
                <a:gd name="connsiteX49" fmla="*/ 992148 w 9143999"/>
                <a:gd name="connsiteY49" fmla="*/ 4123294 h 6061990"/>
                <a:gd name="connsiteX50" fmla="*/ 792588 w 9143999"/>
                <a:gd name="connsiteY50" fmla="*/ 3733758 h 6061990"/>
                <a:gd name="connsiteX51" fmla="*/ 761078 w 9143999"/>
                <a:gd name="connsiteY51" fmla="*/ 3296717 h 6061990"/>
                <a:gd name="connsiteX52" fmla="*/ 764579 w 9143999"/>
                <a:gd name="connsiteY52" fmla="*/ 3271381 h 6061990"/>
                <a:gd name="connsiteX53" fmla="*/ 767643 w 9143999"/>
                <a:gd name="connsiteY53" fmla="*/ 3257526 h 6061990"/>
                <a:gd name="connsiteX54" fmla="*/ 771582 w 9143999"/>
                <a:gd name="connsiteY54" fmla="*/ 3242878 h 6061990"/>
                <a:gd name="connsiteX55" fmla="*/ 774645 w 9143999"/>
                <a:gd name="connsiteY55" fmla="*/ 3234565 h 6061990"/>
                <a:gd name="connsiteX56" fmla="*/ 775083 w 9143999"/>
                <a:gd name="connsiteY56" fmla="*/ 3226251 h 6061990"/>
                <a:gd name="connsiteX57" fmla="*/ 775083 w 9143999"/>
                <a:gd name="connsiteY57" fmla="*/ 3223876 h 6061990"/>
                <a:gd name="connsiteX58" fmla="*/ 778146 w 9143999"/>
                <a:gd name="connsiteY58" fmla="*/ 3218334 h 6061990"/>
                <a:gd name="connsiteX59" fmla="*/ 782085 w 9143999"/>
                <a:gd name="connsiteY59" fmla="*/ 3195374 h 6061990"/>
                <a:gd name="connsiteX60" fmla="*/ 813594 w 9143999"/>
                <a:gd name="connsiteY60" fmla="*/ 3106699 h 6061990"/>
                <a:gd name="connsiteX61" fmla="*/ 890617 w 9143999"/>
                <a:gd name="connsiteY61" fmla="*/ 2926182 h 6061990"/>
                <a:gd name="connsiteX62" fmla="*/ 1156698 w 9143999"/>
                <a:gd name="connsiteY62" fmla="*/ 2565148 h 6061990"/>
                <a:gd name="connsiteX63" fmla="*/ 1576824 w 9143999"/>
                <a:gd name="connsiteY63" fmla="*/ 2254786 h 6061990"/>
                <a:gd name="connsiteX64" fmla="*/ 2077475 w 9143999"/>
                <a:gd name="connsiteY64" fmla="*/ 2055267 h 6061990"/>
                <a:gd name="connsiteX65" fmla="*/ 2560620 w 9143999"/>
                <a:gd name="connsiteY65" fmla="*/ 1947590 h 6061990"/>
                <a:gd name="connsiteX66" fmla="*/ 3005254 w 9143999"/>
                <a:gd name="connsiteY66" fmla="*/ 1890585 h 6061990"/>
                <a:gd name="connsiteX67" fmla="*/ 3404374 w 9143999"/>
                <a:gd name="connsiteY67" fmla="*/ 1852581 h 6061990"/>
                <a:gd name="connsiteX68" fmla="*/ 3754480 w 9143999"/>
                <a:gd name="connsiteY68" fmla="*/ 1814578 h 6061990"/>
                <a:gd name="connsiteX69" fmla="*/ 4006556 w 9143999"/>
                <a:gd name="connsiteY69" fmla="*/ 1763907 h 6061990"/>
                <a:gd name="connsiteX70" fmla="*/ 4083579 w 9143999"/>
                <a:gd name="connsiteY70" fmla="*/ 1738571 h 6061990"/>
                <a:gd name="connsiteX71" fmla="*/ 4136095 w 9143999"/>
                <a:gd name="connsiteY71" fmla="*/ 1713235 h 6061990"/>
                <a:gd name="connsiteX72" fmla="*/ 4178107 w 9143999"/>
                <a:gd name="connsiteY72" fmla="*/ 1672065 h 6061990"/>
                <a:gd name="connsiteX73" fmla="*/ 4209617 w 9143999"/>
                <a:gd name="connsiteY73" fmla="*/ 1605558 h 6061990"/>
                <a:gd name="connsiteX74" fmla="*/ 4227122 w 9143999"/>
                <a:gd name="connsiteY74" fmla="*/ 1513716 h 6061990"/>
                <a:gd name="connsiteX75" fmla="*/ 4227122 w 9143999"/>
                <a:gd name="connsiteY75" fmla="*/ 1505403 h 6061990"/>
                <a:gd name="connsiteX76" fmla="*/ 4227122 w 9143999"/>
                <a:gd name="connsiteY76" fmla="*/ 1495902 h 6061990"/>
                <a:gd name="connsiteX77" fmla="*/ 4227122 w 9143999"/>
                <a:gd name="connsiteY77" fmla="*/ 1482047 h 6061990"/>
                <a:gd name="connsiteX78" fmla="*/ 4223621 w 9143999"/>
                <a:gd name="connsiteY78" fmla="*/ 1463045 h 6061990"/>
                <a:gd name="connsiteX79" fmla="*/ 4192112 w 9143999"/>
                <a:gd name="connsiteY79" fmla="*/ 1409207 h 6061990"/>
                <a:gd name="connsiteX80" fmla="*/ 4118589 w 9143999"/>
                <a:gd name="connsiteY80" fmla="*/ 1342700 h 6061990"/>
                <a:gd name="connsiteX81" fmla="*/ 3884019 w 9143999"/>
                <a:gd name="connsiteY81" fmla="*/ 1203354 h 6061990"/>
                <a:gd name="connsiteX82" fmla="*/ 3582928 w 9143999"/>
                <a:gd name="connsiteY82" fmla="*/ 1076675 h 6061990"/>
                <a:gd name="connsiteX83" fmla="*/ 3253829 w 9143999"/>
                <a:gd name="connsiteY83" fmla="*/ 965832 h 6061990"/>
                <a:gd name="connsiteX84" fmla="*/ 2543115 w 9143999"/>
                <a:gd name="connsiteY84" fmla="*/ 772647 h 6061990"/>
                <a:gd name="connsiteX85" fmla="*/ 1041163 w 9143999"/>
                <a:gd name="connsiteY85" fmla="*/ 468619 h 6061990"/>
                <a:gd name="connsiteX86" fmla="*/ 0 w 9143999"/>
                <a:gd name="connsiteY86" fmla="*/ 304674 h 6061990"/>
                <a:gd name="connsiteX87" fmla="*/ 0 w 9143999"/>
                <a:gd name="connsiteY87" fmla="*/ 0 h 6061990"/>
                <a:gd name="connsiteX0" fmla="*/ 0 w 9143999"/>
                <a:gd name="connsiteY0" fmla="*/ 0 h 6061990"/>
                <a:gd name="connsiteX1" fmla="*/ 1153197 w 9143999"/>
                <a:gd name="connsiteY1" fmla="*/ 113919 h 6061990"/>
                <a:gd name="connsiteX2" fmla="*/ 2742675 w 9143999"/>
                <a:gd name="connsiteY2" fmla="*/ 338773 h 6061990"/>
                <a:gd name="connsiteX3" fmla="*/ 3537414 w 9143999"/>
                <a:gd name="connsiteY3" fmla="*/ 500288 h 6061990"/>
                <a:gd name="connsiteX4" fmla="*/ 3933033 w 9143999"/>
                <a:gd name="connsiteY4" fmla="*/ 607965 h 6061990"/>
                <a:gd name="connsiteX5" fmla="*/ 4328653 w 9143999"/>
                <a:gd name="connsiteY5" fmla="*/ 747311 h 6061990"/>
                <a:gd name="connsiteX6" fmla="*/ 4717270 w 9143999"/>
                <a:gd name="connsiteY6" fmla="*/ 940496 h 6061990"/>
                <a:gd name="connsiteX7" fmla="*/ 4902826 w 9143999"/>
                <a:gd name="connsiteY7" fmla="*/ 1079842 h 6061990"/>
                <a:gd name="connsiteX8" fmla="*/ 5053371 w 9143999"/>
                <a:gd name="connsiteY8" fmla="*/ 1260359 h 6061990"/>
                <a:gd name="connsiteX9" fmla="*/ 5102386 w 9143999"/>
                <a:gd name="connsiteY9" fmla="*/ 1371203 h 6061990"/>
                <a:gd name="connsiteX10" fmla="*/ 5116390 w 9143999"/>
                <a:gd name="connsiteY10" fmla="*/ 1428208 h 6061990"/>
                <a:gd name="connsiteX11" fmla="*/ 5116390 w 9143999"/>
                <a:gd name="connsiteY11" fmla="*/ 1434542 h 6061990"/>
                <a:gd name="connsiteX12" fmla="*/ 5119454 w 9143999"/>
                <a:gd name="connsiteY12" fmla="*/ 1440084 h 6061990"/>
                <a:gd name="connsiteX13" fmla="*/ 5119891 w 9143999"/>
                <a:gd name="connsiteY13" fmla="*/ 1446418 h 6061990"/>
                <a:gd name="connsiteX14" fmla="*/ 5126893 w 9143999"/>
                <a:gd name="connsiteY14" fmla="*/ 1472546 h 6061990"/>
                <a:gd name="connsiteX15" fmla="*/ 5144398 w 9143999"/>
                <a:gd name="connsiteY15" fmla="*/ 1646729 h 6061990"/>
                <a:gd name="connsiteX16" fmla="*/ 5112889 w 9143999"/>
                <a:gd name="connsiteY16" fmla="*/ 1843081 h 6061990"/>
                <a:gd name="connsiteX17" fmla="*/ 5000855 w 9143999"/>
                <a:gd name="connsiteY17" fmla="*/ 2048933 h 6061990"/>
                <a:gd name="connsiteX18" fmla="*/ 4808297 w 9143999"/>
                <a:gd name="connsiteY18" fmla="*/ 2235784 h 6061990"/>
                <a:gd name="connsiteX19" fmla="*/ 4570225 w 9143999"/>
                <a:gd name="connsiteY19" fmla="*/ 2371963 h 6061990"/>
                <a:gd name="connsiteX20" fmla="*/ 4325152 w 9143999"/>
                <a:gd name="connsiteY20" fmla="*/ 2470139 h 6061990"/>
                <a:gd name="connsiteX21" fmla="*/ 4094082 w 9143999"/>
                <a:gd name="connsiteY21" fmla="*/ 2536645 h 6061990"/>
                <a:gd name="connsiteX22" fmla="*/ 3670454 w 9143999"/>
                <a:gd name="connsiteY22" fmla="*/ 2634821 h 6061990"/>
                <a:gd name="connsiteX23" fmla="*/ 3292341 w 9143999"/>
                <a:gd name="connsiteY23" fmla="*/ 2713995 h 6061990"/>
                <a:gd name="connsiteX24" fmla="*/ 2966743 w 9143999"/>
                <a:gd name="connsiteY24" fmla="*/ 2796336 h 6061990"/>
                <a:gd name="connsiteX25" fmla="*/ 2711166 w 9143999"/>
                <a:gd name="connsiteY25" fmla="*/ 2888178 h 6061990"/>
                <a:gd name="connsiteX26" fmla="*/ 2550117 w 9143999"/>
                <a:gd name="connsiteY26" fmla="*/ 2986354 h 6061990"/>
                <a:gd name="connsiteX27" fmla="*/ 2466092 w 9143999"/>
                <a:gd name="connsiteY27" fmla="*/ 3087697 h 6061990"/>
                <a:gd name="connsiteX28" fmla="*/ 2420578 w 9143999"/>
                <a:gd name="connsiteY28" fmla="*/ 3217543 h 6061990"/>
                <a:gd name="connsiteX29" fmla="*/ 2410075 w 9143999"/>
                <a:gd name="connsiteY29" fmla="*/ 3296717 h 6061990"/>
                <a:gd name="connsiteX30" fmla="*/ 2406574 w 9143999"/>
                <a:gd name="connsiteY30" fmla="*/ 3341054 h 6061990"/>
                <a:gd name="connsiteX31" fmla="*/ 2445086 w 9143999"/>
                <a:gd name="connsiteY31" fmla="*/ 3470900 h 6061990"/>
                <a:gd name="connsiteX32" fmla="*/ 2529111 w 9143999"/>
                <a:gd name="connsiteY32" fmla="*/ 3575409 h 6061990"/>
                <a:gd name="connsiteX33" fmla="*/ 2886218 w 9143999"/>
                <a:gd name="connsiteY33" fmla="*/ 3828766 h 6061990"/>
                <a:gd name="connsiteX34" fmla="*/ 3414877 w 9143999"/>
                <a:gd name="connsiteY34" fmla="*/ 4075790 h 6061990"/>
                <a:gd name="connsiteX35" fmla="*/ 4034564 w 9143999"/>
                <a:gd name="connsiteY35" fmla="*/ 4294310 h 6061990"/>
                <a:gd name="connsiteX36" fmla="*/ 4706767 w 9143999"/>
                <a:gd name="connsiteY36" fmla="*/ 4487495 h 6061990"/>
                <a:gd name="connsiteX37" fmla="*/ 6128195 w 9143999"/>
                <a:gd name="connsiteY37" fmla="*/ 4810525 h 6061990"/>
                <a:gd name="connsiteX38" fmla="*/ 7609141 w 9143999"/>
                <a:gd name="connsiteY38" fmla="*/ 5070216 h 6061990"/>
                <a:gd name="connsiteX39" fmla="*/ 9118095 w 9143999"/>
                <a:gd name="connsiteY39" fmla="*/ 5285570 h 6061990"/>
                <a:gd name="connsiteX40" fmla="*/ 9143999 w 9143999"/>
                <a:gd name="connsiteY40" fmla="*/ 5288702 h 6061990"/>
                <a:gd name="connsiteX41" fmla="*/ 9143999 w 9143999"/>
                <a:gd name="connsiteY41" fmla="*/ 6061990 h 6061990"/>
                <a:gd name="connsiteX42" fmla="*/ 4752032 w 9143999"/>
                <a:gd name="connsiteY42" fmla="*/ 6061990 h 6061990"/>
                <a:gd name="connsiteX43" fmla="*/ 3828002 w 9143999"/>
                <a:gd name="connsiteY43" fmla="*/ 5760614 h 6061990"/>
                <a:gd name="connsiteX44" fmla="*/ 3071774 w 9143999"/>
                <a:gd name="connsiteY44" fmla="*/ 5475587 h 6061990"/>
                <a:gd name="connsiteX45" fmla="*/ 2329551 w 9143999"/>
                <a:gd name="connsiteY45" fmla="*/ 5136722 h 6061990"/>
                <a:gd name="connsiteX46" fmla="*/ 1615336 w 9143999"/>
                <a:gd name="connsiteY46" fmla="*/ 4712349 h 6061990"/>
                <a:gd name="connsiteX47" fmla="*/ 1282736 w 9143999"/>
                <a:gd name="connsiteY47" fmla="*/ 4446324 h 6061990"/>
                <a:gd name="connsiteX48" fmla="*/ 992148 w 9143999"/>
                <a:gd name="connsiteY48" fmla="*/ 4123294 h 6061990"/>
                <a:gd name="connsiteX49" fmla="*/ 792588 w 9143999"/>
                <a:gd name="connsiteY49" fmla="*/ 3733758 h 6061990"/>
                <a:gd name="connsiteX50" fmla="*/ 761078 w 9143999"/>
                <a:gd name="connsiteY50" fmla="*/ 3296717 h 6061990"/>
                <a:gd name="connsiteX51" fmla="*/ 764579 w 9143999"/>
                <a:gd name="connsiteY51" fmla="*/ 3271381 h 6061990"/>
                <a:gd name="connsiteX52" fmla="*/ 767643 w 9143999"/>
                <a:gd name="connsiteY52" fmla="*/ 3257526 h 6061990"/>
                <a:gd name="connsiteX53" fmla="*/ 771582 w 9143999"/>
                <a:gd name="connsiteY53" fmla="*/ 3242878 h 6061990"/>
                <a:gd name="connsiteX54" fmla="*/ 774645 w 9143999"/>
                <a:gd name="connsiteY54" fmla="*/ 3234565 h 6061990"/>
                <a:gd name="connsiteX55" fmla="*/ 775083 w 9143999"/>
                <a:gd name="connsiteY55" fmla="*/ 3226251 h 6061990"/>
                <a:gd name="connsiteX56" fmla="*/ 775083 w 9143999"/>
                <a:gd name="connsiteY56" fmla="*/ 3223876 h 6061990"/>
                <a:gd name="connsiteX57" fmla="*/ 778146 w 9143999"/>
                <a:gd name="connsiteY57" fmla="*/ 3218334 h 6061990"/>
                <a:gd name="connsiteX58" fmla="*/ 782085 w 9143999"/>
                <a:gd name="connsiteY58" fmla="*/ 3195374 h 6061990"/>
                <a:gd name="connsiteX59" fmla="*/ 813594 w 9143999"/>
                <a:gd name="connsiteY59" fmla="*/ 3106699 h 6061990"/>
                <a:gd name="connsiteX60" fmla="*/ 890617 w 9143999"/>
                <a:gd name="connsiteY60" fmla="*/ 2926182 h 6061990"/>
                <a:gd name="connsiteX61" fmla="*/ 1156698 w 9143999"/>
                <a:gd name="connsiteY61" fmla="*/ 2565148 h 6061990"/>
                <a:gd name="connsiteX62" fmla="*/ 1576824 w 9143999"/>
                <a:gd name="connsiteY62" fmla="*/ 2254786 h 6061990"/>
                <a:gd name="connsiteX63" fmla="*/ 2077475 w 9143999"/>
                <a:gd name="connsiteY63" fmla="*/ 2055267 h 6061990"/>
                <a:gd name="connsiteX64" fmla="*/ 2560620 w 9143999"/>
                <a:gd name="connsiteY64" fmla="*/ 1947590 h 6061990"/>
                <a:gd name="connsiteX65" fmla="*/ 3005254 w 9143999"/>
                <a:gd name="connsiteY65" fmla="*/ 1890585 h 6061990"/>
                <a:gd name="connsiteX66" fmla="*/ 3404374 w 9143999"/>
                <a:gd name="connsiteY66" fmla="*/ 1852581 h 6061990"/>
                <a:gd name="connsiteX67" fmla="*/ 3754480 w 9143999"/>
                <a:gd name="connsiteY67" fmla="*/ 1814578 h 6061990"/>
                <a:gd name="connsiteX68" fmla="*/ 4006556 w 9143999"/>
                <a:gd name="connsiteY68" fmla="*/ 1763907 h 6061990"/>
                <a:gd name="connsiteX69" fmla="*/ 4083579 w 9143999"/>
                <a:gd name="connsiteY69" fmla="*/ 1738571 h 6061990"/>
                <a:gd name="connsiteX70" fmla="*/ 4136095 w 9143999"/>
                <a:gd name="connsiteY70" fmla="*/ 1713235 h 6061990"/>
                <a:gd name="connsiteX71" fmla="*/ 4178107 w 9143999"/>
                <a:gd name="connsiteY71" fmla="*/ 1672065 h 6061990"/>
                <a:gd name="connsiteX72" fmla="*/ 4209617 w 9143999"/>
                <a:gd name="connsiteY72" fmla="*/ 1605558 h 6061990"/>
                <a:gd name="connsiteX73" fmla="*/ 4227122 w 9143999"/>
                <a:gd name="connsiteY73" fmla="*/ 1513716 h 6061990"/>
                <a:gd name="connsiteX74" fmla="*/ 4227122 w 9143999"/>
                <a:gd name="connsiteY74" fmla="*/ 1505403 h 6061990"/>
                <a:gd name="connsiteX75" fmla="*/ 4227122 w 9143999"/>
                <a:gd name="connsiteY75" fmla="*/ 1495902 h 6061990"/>
                <a:gd name="connsiteX76" fmla="*/ 4227122 w 9143999"/>
                <a:gd name="connsiteY76" fmla="*/ 1482047 h 6061990"/>
                <a:gd name="connsiteX77" fmla="*/ 4223621 w 9143999"/>
                <a:gd name="connsiteY77" fmla="*/ 1463045 h 6061990"/>
                <a:gd name="connsiteX78" fmla="*/ 4192112 w 9143999"/>
                <a:gd name="connsiteY78" fmla="*/ 1409207 h 6061990"/>
                <a:gd name="connsiteX79" fmla="*/ 4118589 w 9143999"/>
                <a:gd name="connsiteY79" fmla="*/ 1342700 h 6061990"/>
                <a:gd name="connsiteX80" fmla="*/ 3884019 w 9143999"/>
                <a:gd name="connsiteY80" fmla="*/ 1203354 h 6061990"/>
                <a:gd name="connsiteX81" fmla="*/ 3582928 w 9143999"/>
                <a:gd name="connsiteY81" fmla="*/ 1076675 h 6061990"/>
                <a:gd name="connsiteX82" fmla="*/ 3253829 w 9143999"/>
                <a:gd name="connsiteY82" fmla="*/ 965832 h 6061990"/>
                <a:gd name="connsiteX83" fmla="*/ 2543115 w 9143999"/>
                <a:gd name="connsiteY83" fmla="*/ 772647 h 6061990"/>
                <a:gd name="connsiteX84" fmla="*/ 1041163 w 9143999"/>
                <a:gd name="connsiteY84" fmla="*/ 468619 h 6061990"/>
                <a:gd name="connsiteX85" fmla="*/ 0 w 9143999"/>
                <a:gd name="connsiteY85" fmla="*/ 304674 h 6061990"/>
                <a:gd name="connsiteX86" fmla="*/ 0 w 9143999"/>
                <a:gd name="connsiteY86" fmla="*/ 0 h 6061990"/>
                <a:gd name="connsiteX0" fmla="*/ 0 w 9143999"/>
                <a:gd name="connsiteY0" fmla="*/ 0 h 6061990"/>
                <a:gd name="connsiteX1" fmla="*/ 1153197 w 9143999"/>
                <a:gd name="connsiteY1" fmla="*/ 113919 h 6061990"/>
                <a:gd name="connsiteX2" fmla="*/ 2742675 w 9143999"/>
                <a:gd name="connsiteY2" fmla="*/ 338773 h 6061990"/>
                <a:gd name="connsiteX3" fmla="*/ 3537414 w 9143999"/>
                <a:gd name="connsiteY3" fmla="*/ 500288 h 6061990"/>
                <a:gd name="connsiteX4" fmla="*/ 3933033 w 9143999"/>
                <a:gd name="connsiteY4" fmla="*/ 607965 h 6061990"/>
                <a:gd name="connsiteX5" fmla="*/ 4328653 w 9143999"/>
                <a:gd name="connsiteY5" fmla="*/ 747311 h 6061990"/>
                <a:gd name="connsiteX6" fmla="*/ 4717270 w 9143999"/>
                <a:gd name="connsiteY6" fmla="*/ 940496 h 6061990"/>
                <a:gd name="connsiteX7" fmla="*/ 4902826 w 9143999"/>
                <a:gd name="connsiteY7" fmla="*/ 1079842 h 6061990"/>
                <a:gd name="connsiteX8" fmla="*/ 5053371 w 9143999"/>
                <a:gd name="connsiteY8" fmla="*/ 1260359 h 6061990"/>
                <a:gd name="connsiteX9" fmla="*/ 5102386 w 9143999"/>
                <a:gd name="connsiteY9" fmla="*/ 1371203 h 6061990"/>
                <a:gd name="connsiteX10" fmla="*/ 5116390 w 9143999"/>
                <a:gd name="connsiteY10" fmla="*/ 1428208 h 6061990"/>
                <a:gd name="connsiteX11" fmla="*/ 5116390 w 9143999"/>
                <a:gd name="connsiteY11" fmla="*/ 1434542 h 6061990"/>
                <a:gd name="connsiteX12" fmla="*/ 5119454 w 9143999"/>
                <a:gd name="connsiteY12" fmla="*/ 1440084 h 6061990"/>
                <a:gd name="connsiteX13" fmla="*/ 5119891 w 9143999"/>
                <a:gd name="connsiteY13" fmla="*/ 1446418 h 6061990"/>
                <a:gd name="connsiteX14" fmla="*/ 5126893 w 9143999"/>
                <a:gd name="connsiteY14" fmla="*/ 1472546 h 6061990"/>
                <a:gd name="connsiteX15" fmla="*/ 5144398 w 9143999"/>
                <a:gd name="connsiteY15" fmla="*/ 1646729 h 6061990"/>
                <a:gd name="connsiteX16" fmla="*/ 5112889 w 9143999"/>
                <a:gd name="connsiteY16" fmla="*/ 1843081 h 6061990"/>
                <a:gd name="connsiteX17" fmla="*/ 5000855 w 9143999"/>
                <a:gd name="connsiteY17" fmla="*/ 2048933 h 6061990"/>
                <a:gd name="connsiteX18" fmla="*/ 4808297 w 9143999"/>
                <a:gd name="connsiteY18" fmla="*/ 2235784 h 6061990"/>
                <a:gd name="connsiteX19" fmla="*/ 4570225 w 9143999"/>
                <a:gd name="connsiteY19" fmla="*/ 2371963 h 6061990"/>
                <a:gd name="connsiteX20" fmla="*/ 4325152 w 9143999"/>
                <a:gd name="connsiteY20" fmla="*/ 2470139 h 6061990"/>
                <a:gd name="connsiteX21" fmla="*/ 4094082 w 9143999"/>
                <a:gd name="connsiteY21" fmla="*/ 2536645 h 6061990"/>
                <a:gd name="connsiteX22" fmla="*/ 3670454 w 9143999"/>
                <a:gd name="connsiteY22" fmla="*/ 2634821 h 6061990"/>
                <a:gd name="connsiteX23" fmla="*/ 3292341 w 9143999"/>
                <a:gd name="connsiteY23" fmla="*/ 2713995 h 6061990"/>
                <a:gd name="connsiteX24" fmla="*/ 2966743 w 9143999"/>
                <a:gd name="connsiteY24" fmla="*/ 2796336 h 6061990"/>
                <a:gd name="connsiteX25" fmla="*/ 2711166 w 9143999"/>
                <a:gd name="connsiteY25" fmla="*/ 2888178 h 6061990"/>
                <a:gd name="connsiteX26" fmla="*/ 2550117 w 9143999"/>
                <a:gd name="connsiteY26" fmla="*/ 2986354 h 6061990"/>
                <a:gd name="connsiteX27" fmla="*/ 2466092 w 9143999"/>
                <a:gd name="connsiteY27" fmla="*/ 3087697 h 6061990"/>
                <a:gd name="connsiteX28" fmla="*/ 2420578 w 9143999"/>
                <a:gd name="connsiteY28" fmla="*/ 3217543 h 6061990"/>
                <a:gd name="connsiteX29" fmla="*/ 2410075 w 9143999"/>
                <a:gd name="connsiteY29" fmla="*/ 3296717 h 6061990"/>
                <a:gd name="connsiteX30" fmla="*/ 2445086 w 9143999"/>
                <a:gd name="connsiteY30" fmla="*/ 3470900 h 6061990"/>
                <a:gd name="connsiteX31" fmla="*/ 2529111 w 9143999"/>
                <a:gd name="connsiteY31" fmla="*/ 3575409 h 6061990"/>
                <a:gd name="connsiteX32" fmla="*/ 2886218 w 9143999"/>
                <a:gd name="connsiteY32" fmla="*/ 3828766 h 6061990"/>
                <a:gd name="connsiteX33" fmla="*/ 3414877 w 9143999"/>
                <a:gd name="connsiteY33" fmla="*/ 4075790 h 6061990"/>
                <a:gd name="connsiteX34" fmla="*/ 4034564 w 9143999"/>
                <a:gd name="connsiteY34" fmla="*/ 4294310 h 6061990"/>
                <a:gd name="connsiteX35" fmla="*/ 4706767 w 9143999"/>
                <a:gd name="connsiteY35" fmla="*/ 4487495 h 6061990"/>
                <a:gd name="connsiteX36" fmla="*/ 6128195 w 9143999"/>
                <a:gd name="connsiteY36" fmla="*/ 4810525 h 6061990"/>
                <a:gd name="connsiteX37" fmla="*/ 7609141 w 9143999"/>
                <a:gd name="connsiteY37" fmla="*/ 5070216 h 6061990"/>
                <a:gd name="connsiteX38" fmla="*/ 9118095 w 9143999"/>
                <a:gd name="connsiteY38" fmla="*/ 5285570 h 6061990"/>
                <a:gd name="connsiteX39" fmla="*/ 9143999 w 9143999"/>
                <a:gd name="connsiteY39" fmla="*/ 5288702 h 6061990"/>
                <a:gd name="connsiteX40" fmla="*/ 9143999 w 9143999"/>
                <a:gd name="connsiteY40" fmla="*/ 6061990 h 6061990"/>
                <a:gd name="connsiteX41" fmla="*/ 4752032 w 9143999"/>
                <a:gd name="connsiteY41" fmla="*/ 6061990 h 6061990"/>
                <a:gd name="connsiteX42" fmla="*/ 3828002 w 9143999"/>
                <a:gd name="connsiteY42" fmla="*/ 5760614 h 6061990"/>
                <a:gd name="connsiteX43" fmla="*/ 3071774 w 9143999"/>
                <a:gd name="connsiteY43" fmla="*/ 5475587 h 6061990"/>
                <a:gd name="connsiteX44" fmla="*/ 2329551 w 9143999"/>
                <a:gd name="connsiteY44" fmla="*/ 5136722 h 6061990"/>
                <a:gd name="connsiteX45" fmla="*/ 1615336 w 9143999"/>
                <a:gd name="connsiteY45" fmla="*/ 4712349 h 6061990"/>
                <a:gd name="connsiteX46" fmla="*/ 1282736 w 9143999"/>
                <a:gd name="connsiteY46" fmla="*/ 4446324 h 6061990"/>
                <a:gd name="connsiteX47" fmla="*/ 992148 w 9143999"/>
                <a:gd name="connsiteY47" fmla="*/ 4123294 h 6061990"/>
                <a:gd name="connsiteX48" fmla="*/ 792588 w 9143999"/>
                <a:gd name="connsiteY48" fmla="*/ 3733758 h 6061990"/>
                <a:gd name="connsiteX49" fmla="*/ 761078 w 9143999"/>
                <a:gd name="connsiteY49" fmla="*/ 3296717 h 6061990"/>
                <a:gd name="connsiteX50" fmla="*/ 764579 w 9143999"/>
                <a:gd name="connsiteY50" fmla="*/ 3271381 h 6061990"/>
                <a:gd name="connsiteX51" fmla="*/ 767643 w 9143999"/>
                <a:gd name="connsiteY51" fmla="*/ 3257526 h 6061990"/>
                <a:gd name="connsiteX52" fmla="*/ 771582 w 9143999"/>
                <a:gd name="connsiteY52" fmla="*/ 3242878 h 6061990"/>
                <a:gd name="connsiteX53" fmla="*/ 774645 w 9143999"/>
                <a:gd name="connsiteY53" fmla="*/ 3234565 h 6061990"/>
                <a:gd name="connsiteX54" fmla="*/ 775083 w 9143999"/>
                <a:gd name="connsiteY54" fmla="*/ 3226251 h 6061990"/>
                <a:gd name="connsiteX55" fmla="*/ 775083 w 9143999"/>
                <a:gd name="connsiteY55" fmla="*/ 3223876 h 6061990"/>
                <a:gd name="connsiteX56" fmla="*/ 778146 w 9143999"/>
                <a:gd name="connsiteY56" fmla="*/ 3218334 h 6061990"/>
                <a:gd name="connsiteX57" fmla="*/ 782085 w 9143999"/>
                <a:gd name="connsiteY57" fmla="*/ 3195374 h 6061990"/>
                <a:gd name="connsiteX58" fmla="*/ 813594 w 9143999"/>
                <a:gd name="connsiteY58" fmla="*/ 3106699 h 6061990"/>
                <a:gd name="connsiteX59" fmla="*/ 890617 w 9143999"/>
                <a:gd name="connsiteY59" fmla="*/ 2926182 h 6061990"/>
                <a:gd name="connsiteX60" fmla="*/ 1156698 w 9143999"/>
                <a:gd name="connsiteY60" fmla="*/ 2565148 h 6061990"/>
                <a:gd name="connsiteX61" fmla="*/ 1576824 w 9143999"/>
                <a:gd name="connsiteY61" fmla="*/ 2254786 h 6061990"/>
                <a:gd name="connsiteX62" fmla="*/ 2077475 w 9143999"/>
                <a:gd name="connsiteY62" fmla="*/ 2055267 h 6061990"/>
                <a:gd name="connsiteX63" fmla="*/ 2560620 w 9143999"/>
                <a:gd name="connsiteY63" fmla="*/ 1947590 h 6061990"/>
                <a:gd name="connsiteX64" fmla="*/ 3005254 w 9143999"/>
                <a:gd name="connsiteY64" fmla="*/ 1890585 h 6061990"/>
                <a:gd name="connsiteX65" fmla="*/ 3404374 w 9143999"/>
                <a:gd name="connsiteY65" fmla="*/ 1852581 h 6061990"/>
                <a:gd name="connsiteX66" fmla="*/ 3754480 w 9143999"/>
                <a:gd name="connsiteY66" fmla="*/ 1814578 h 6061990"/>
                <a:gd name="connsiteX67" fmla="*/ 4006556 w 9143999"/>
                <a:gd name="connsiteY67" fmla="*/ 1763907 h 6061990"/>
                <a:gd name="connsiteX68" fmla="*/ 4083579 w 9143999"/>
                <a:gd name="connsiteY68" fmla="*/ 1738571 h 6061990"/>
                <a:gd name="connsiteX69" fmla="*/ 4136095 w 9143999"/>
                <a:gd name="connsiteY69" fmla="*/ 1713235 h 6061990"/>
                <a:gd name="connsiteX70" fmla="*/ 4178107 w 9143999"/>
                <a:gd name="connsiteY70" fmla="*/ 1672065 h 6061990"/>
                <a:gd name="connsiteX71" fmla="*/ 4209617 w 9143999"/>
                <a:gd name="connsiteY71" fmla="*/ 1605558 h 6061990"/>
                <a:gd name="connsiteX72" fmla="*/ 4227122 w 9143999"/>
                <a:gd name="connsiteY72" fmla="*/ 1513716 h 6061990"/>
                <a:gd name="connsiteX73" fmla="*/ 4227122 w 9143999"/>
                <a:gd name="connsiteY73" fmla="*/ 1505403 h 6061990"/>
                <a:gd name="connsiteX74" fmla="*/ 4227122 w 9143999"/>
                <a:gd name="connsiteY74" fmla="*/ 1495902 h 6061990"/>
                <a:gd name="connsiteX75" fmla="*/ 4227122 w 9143999"/>
                <a:gd name="connsiteY75" fmla="*/ 1482047 h 6061990"/>
                <a:gd name="connsiteX76" fmla="*/ 4223621 w 9143999"/>
                <a:gd name="connsiteY76" fmla="*/ 1463045 h 6061990"/>
                <a:gd name="connsiteX77" fmla="*/ 4192112 w 9143999"/>
                <a:gd name="connsiteY77" fmla="*/ 1409207 h 6061990"/>
                <a:gd name="connsiteX78" fmla="*/ 4118589 w 9143999"/>
                <a:gd name="connsiteY78" fmla="*/ 1342700 h 6061990"/>
                <a:gd name="connsiteX79" fmla="*/ 3884019 w 9143999"/>
                <a:gd name="connsiteY79" fmla="*/ 1203354 h 6061990"/>
                <a:gd name="connsiteX80" fmla="*/ 3582928 w 9143999"/>
                <a:gd name="connsiteY80" fmla="*/ 1076675 h 6061990"/>
                <a:gd name="connsiteX81" fmla="*/ 3253829 w 9143999"/>
                <a:gd name="connsiteY81" fmla="*/ 965832 h 6061990"/>
                <a:gd name="connsiteX82" fmla="*/ 2543115 w 9143999"/>
                <a:gd name="connsiteY82" fmla="*/ 772647 h 6061990"/>
                <a:gd name="connsiteX83" fmla="*/ 1041163 w 9143999"/>
                <a:gd name="connsiteY83" fmla="*/ 468619 h 6061990"/>
                <a:gd name="connsiteX84" fmla="*/ 0 w 9143999"/>
                <a:gd name="connsiteY84" fmla="*/ 304674 h 6061990"/>
                <a:gd name="connsiteX85" fmla="*/ 0 w 9143999"/>
                <a:gd name="connsiteY85" fmla="*/ 0 h 6061990"/>
                <a:gd name="connsiteX0" fmla="*/ 0 w 9143999"/>
                <a:gd name="connsiteY0" fmla="*/ 0 h 6061990"/>
                <a:gd name="connsiteX1" fmla="*/ 1153197 w 9143999"/>
                <a:gd name="connsiteY1" fmla="*/ 113919 h 6061990"/>
                <a:gd name="connsiteX2" fmla="*/ 2742675 w 9143999"/>
                <a:gd name="connsiteY2" fmla="*/ 338773 h 6061990"/>
                <a:gd name="connsiteX3" fmla="*/ 3537414 w 9143999"/>
                <a:gd name="connsiteY3" fmla="*/ 500288 h 6061990"/>
                <a:gd name="connsiteX4" fmla="*/ 3933033 w 9143999"/>
                <a:gd name="connsiteY4" fmla="*/ 607965 h 6061990"/>
                <a:gd name="connsiteX5" fmla="*/ 4328653 w 9143999"/>
                <a:gd name="connsiteY5" fmla="*/ 747311 h 6061990"/>
                <a:gd name="connsiteX6" fmla="*/ 4717270 w 9143999"/>
                <a:gd name="connsiteY6" fmla="*/ 940496 h 6061990"/>
                <a:gd name="connsiteX7" fmla="*/ 4902826 w 9143999"/>
                <a:gd name="connsiteY7" fmla="*/ 1079842 h 6061990"/>
                <a:gd name="connsiteX8" fmla="*/ 5053371 w 9143999"/>
                <a:gd name="connsiteY8" fmla="*/ 1260359 h 6061990"/>
                <a:gd name="connsiteX9" fmla="*/ 5102386 w 9143999"/>
                <a:gd name="connsiteY9" fmla="*/ 1371203 h 6061990"/>
                <a:gd name="connsiteX10" fmla="*/ 5116390 w 9143999"/>
                <a:gd name="connsiteY10" fmla="*/ 1428208 h 6061990"/>
                <a:gd name="connsiteX11" fmla="*/ 5116390 w 9143999"/>
                <a:gd name="connsiteY11" fmla="*/ 1434542 h 6061990"/>
                <a:gd name="connsiteX12" fmla="*/ 5119454 w 9143999"/>
                <a:gd name="connsiteY12" fmla="*/ 1440084 h 6061990"/>
                <a:gd name="connsiteX13" fmla="*/ 5119891 w 9143999"/>
                <a:gd name="connsiteY13" fmla="*/ 1446418 h 6061990"/>
                <a:gd name="connsiteX14" fmla="*/ 5126893 w 9143999"/>
                <a:gd name="connsiteY14" fmla="*/ 1472546 h 6061990"/>
                <a:gd name="connsiteX15" fmla="*/ 5144398 w 9143999"/>
                <a:gd name="connsiteY15" fmla="*/ 1646729 h 6061990"/>
                <a:gd name="connsiteX16" fmla="*/ 5112889 w 9143999"/>
                <a:gd name="connsiteY16" fmla="*/ 1843081 h 6061990"/>
                <a:gd name="connsiteX17" fmla="*/ 5000855 w 9143999"/>
                <a:gd name="connsiteY17" fmla="*/ 2048933 h 6061990"/>
                <a:gd name="connsiteX18" fmla="*/ 4808297 w 9143999"/>
                <a:gd name="connsiteY18" fmla="*/ 2235784 h 6061990"/>
                <a:gd name="connsiteX19" fmla="*/ 4570225 w 9143999"/>
                <a:gd name="connsiteY19" fmla="*/ 2371963 h 6061990"/>
                <a:gd name="connsiteX20" fmla="*/ 4325152 w 9143999"/>
                <a:gd name="connsiteY20" fmla="*/ 2470139 h 6061990"/>
                <a:gd name="connsiteX21" fmla="*/ 4094082 w 9143999"/>
                <a:gd name="connsiteY21" fmla="*/ 2536645 h 6061990"/>
                <a:gd name="connsiteX22" fmla="*/ 3670454 w 9143999"/>
                <a:gd name="connsiteY22" fmla="*/ 2634821 h 6061990"/>
                <a:gd name="connsiteX23" fmla="*/ 3292341 w 9143999"/>
                <a:gd name="connsiteY23" fmla="*/ 2713995 h 6061990"/>
                <a:gd name="connsiteX24" fmla="*/ 2966743 w 9143999"/>
                <a:gd name="connsiteY24" fmla="*/ 2796336 h 6061990"/>
                <a:gd name="connsiteX25" fmla="*/ 2711166 w 9143999"/>
                <a:gd name="connsiteY25" fmla="*/ 2888178 h 6061990"/>
                <a:gd name="connsiteX26" fmla="*/ 2550117 w 9143999"/>
                <a:gd name="connsiteY26" fmla="*/ 2986354 h 6061990"/>
                <a:gd name="connsiteX27" fmla="*/ 2466092 w 9143999"/>
                <a:gd name="connsiteY27" fmla="*/ 3087697 h 6061990"/>
                <a:gd name="connsiteX28" fmla="*/ 2420578 w 9143999"/>
                <a:gd name="connsiteY28" fmla="*/ 3217543 h 6061990"/>
                <a:gd name="connsiteX29" fmla="*/ 2410075 w 9143999"/>
                <a:gd name="connsiteY29" fmla="*/ 3296717 h 6061990"/>
                <a:gd name="connsiteX30" fmla="*/ 2445086 w 9143999"/>
                <a:gd name="connsiteY30" fmla="*/ 3470900 h 6061990"/>
                <a:gd name="connsiteX31" fmla="*/ 2529111 w 9143999"/>
                <a:gd name="connsiteY31" fmla="*/ 3575409 h 6061990"/>
                <a:gd name="connsiteX32" fmla="*/ 2886218 w 9143999"/>
                <a:gd name="connsiteY32" fmla="*/ 3828766 h 6061990"/>
                <a:gd name="connsiteX33" fmla="*/ 3414877 w 9143999"/>
                <a:gd name="connsiteY33" fmla="*/ 4075790 h 6061990"/>
                <a:gd name="connsiteX34" fmla="*/ 4034564 w 9143999"/>
                <a:gd name="connsiteY34" fmla="*/ 4294310 h 6061990"/>
                <a:gd name="connsiteX35" fmla="*/ 4706767 w 9143999"/>
                <a:gd name="connsiteY35" fmla="*/ 4487495 h 6061990"/>
                <a:gd name="connsiteX36" fmla="*/ 6128195 w 9143999"/>
                <a:gd name="connsiteY36" fmla="*/ 4810525 h 6061990"/>
                <a:gd name="connsiteX37" fmla="*/ 7609141 w 9143999"/>
                <a:gd name="connsiteY37" fmla="*/ 5070216 h 6061990"/>
                <a:gd name="connsiteX38" fmla="*/ 9118095 w 9143999"/>
                <a:gd name="connsiteY38" fmla="*/ 5285570 h 6061990"/>
                <a:gd name="connsiteX39" fmla="*/ 9143999 w 9143999"/>
                <a:gd name="connsiteY39" fmla="*/ 5288702 h 6061990"/>
                <a:gd name="connsiteX40" fmla="*/ 9143999 w 9143999"/>
                <a:gd name="connsiteY40" fmla="*/ 6061990 h 6061990"/>
                <a:gd name="connsiteX41" fmla="*/ 4752032 w 9143999"/>
                <a:gd name="connsiteY41" fmla="*/ 6061990 h 6061990"/>
                <a:gd name="connsiteX42" fmla="*/ 3828002 w 9143999"/>
                <a:gd name="connsiteY42" fmla="*/ 5760614 h 6061990"/>
                <a:gd name="connsiteX43" fmla="*/ 3071774 w 9143999"/>
                <a:gd name="connsiteY43" fmla="*/ 5475587 h 6061990"/>
                <a:gd name="connsiteX44" fmla="*/ 2329551 w 9143999"/>
                <a:gd name="connsiteY44" fmla="*/ 5136722 h 6061990"/>
                <a:gd name="connsiteX45" fmla="*/ 1615336 w 9143999"/>
                <a:gd name="connsiteY45" fmla="*/ 4712349 h 6061990"/>
                <a:gd name="connsiteX46" fmla="*/ 1282736 w 9143999"/>
                <a:gd name="connsiteY46" fmla="*/ 4446324 h 6061990"/>
                <a:gd name="connsiteX47" fmla="*/ 992148 w 9143999"/>
                <a:gd name="connsiteY47" fmla="*/ 4123294 h 6061990"/>
                <a:gd name="connsiteX48" fmla="*/ 792588 w 9143999"/>
                <a:gd name="connsiteY48" fmla="*/ 3733758 h 6061990"/>
                <a:gd name="connsiteX49" fmla="*/ 761078 w 9143999"/>
                <a:gd name="connsiteY49" fmla="*/ 3296717 h 6061990"/>
                <a:gd name="connsiteX50" fmla="*/ 764579 w 9143999"/>
                <a:gd name="connsiteY50" fmla="*/ 3271381 h 6061990"/>
                <a:gd name="connsiteX51" fmla="*/ 767643 w 9143999"/>
                <a:gd name="connsiteY51" fmla="*/ 3257526 h 6061990"/>
                <a:gd name="connsiteX52" fmla="*/ 771582 w 9143999"/>
                <a:gd name="connsiteY52" fmla="*/ 3242878 h 6061990"/>
                <a:gd name="connsiteX53" fmla="*/ 774645 w 9143999"/>
                <a:gd name="connsiteY53" fmla="*/ 3234565 h 6061990"/>
                <a:gd name="connsiteX54" fmla="*/ 775083 w 9143999"/>
                <a:gd name="connsiteY54" fmla="*/ 3226251 h 6061990"/>
                <a:gd name="connsiteX55" fmla="*/ 775083 w 9143999"/>
                <a:gd name="connsiteY55" fmla="*/ 3223876 h 6061990"/>
                <a:gd name="connsiteX56" fmla="*/ 778146 w 9143999"/>
                <a:gd name="connsiteY56" fmla="*/ 3218334 h 6061990"/>
                <a:gd name="connsiteX57" fmla="*/ 782085 w 9143999"/>
                <a:gd name="connsiteY57" fmla="*/ 3195374 h 6061990"/>
                <a:gd name="connsiteX58" fmla="*/ 813594 w 9143999"/>
                <a:gd name="connsiteY58" fmla="*/ 3106699 h 6061990"/>
                <a:gd name="connsiteX59" fmla="*/ 890617 w 9143999"/>
                <a:gd name="connsiteY59" fmla="*/ 2926182 h 6061990"/>
                <a:gd name="connsiteX60" fmla="*/ 1156698 w 9143999"/>
                <a:gd name="connsiteY60" fmla="*/ 2565148 h 6061990"/>
                <a:gd name="connsiteX61" fmla="*/ 1576824 w 9143999"/>
                <a:gd name="connsiteY61" fmla="*/ 2254786 h 6061990"/>
                <a:gd name="connsiteX62" fmla="*/ 2077475 w 9143999"/>
                <a:gd name="connsiteY62" fmla="*/ 2055267 h 6061990"/>
                <a:gd name="connsiteX63" fmla="*/ 2560620 w 9143999"/>
                <a:gd name="connsiteY63" fmla="*/ 1947590 h 6061990"/>
                <a:gd name="connsiteX64" fmla="*/ 3005254 w 9143999"/>
                <a:gd name="connsiteY64" fmla="*/ 1890585 h 6061990"/>
                <a:gd name="connsiteX65" fmla="*/ 3404374 w 9143999"/>
                <a:gd name="connsiteY65" fmla="*/ 1852581 h 6061990"/>
                <a:gd name="connsiteX66" fmla="*/ 3754480 w 9143999"/>
                <a:gd name="connsiteY66" fmla="*/ 1814578 h 6061990"/>
                <a:gd name="connsiteX67" fmla="*/ 4006556 w 9143999"/>
                <a:gd name="connsiteY67" fmla="*/ 1763907 h 6061990"/>
                <a:gd name="connsiteX68" fmla="*/ 4083579 w 9143999"/>
                <a:gd name="connsiteY68" fmla="*/ 1738571 h 6061990"/>
                <a:gd name="connsiteX69" fmla="*/ 4136095 w 9143999"/>
                <a:gd name="connsiteY69" fmla="*/ 1713235 h 6061990"/>
                <a:gd name="connsiteX70" fmla="*/ 4178107 w 9143999"/>
                <a:gd name="connsiteY70" fmla="*/ 1672065 h 6061990"/>
                <a:gd name="connsiteX71" fmla="*/ 4209617 w 9143999"/>
                <a:gd name="connsiteY71" fmla="*/ 1605558 h 6061990"/>
                <a:gd name="connsiteX72" fmla="*/ 4227122 w 9143999"/>
                <a:gd name="connsiteY72" fmla="*/ 1513716 h 6061990"/>
                <a:gd name="connsiteX73" fmla="*/ 4227122 w 9143999"/>
                <a:gd name="connsiteY73" fmla="*/ 1505403 h 6061990"/>
                <a:gd name="connsiteX74" fmla="*/ 4227122 w 9143999"/>
                <a:gd name="connsiteY74" fmla="*/ 1495902 h 6061990"/>
                <a:gd name="connsiteX75" fmla="*/ 4227122 w 9143999"/>
                <a:gd name="connsiteY75" fmla="*/ 1482047 h 6061990"/>
                <a:gd name="connsiteX76" fmla="*/ 4223621 w 9143999"/>
                <a:gd name="connsiteY76" fmla="*/ 1463045 h 6061990"/>
                <a:gd name="connsiteX77" fmla="*/ 4192112 w 9143999"/>
                <a:gd name="connsiteY77" fmla="*/ 1409207 h 6061990"/>
                <a:gd name="connsiteX78" fmla="*/ 4118589 w 9143999"/>
                <a:gd name="connsiteY78" fmla="*/ 1342700 h 6061990"/>
                <a:gd name="connsiteX79" fmla="*/ 3884019 w 9143999"/>
                <a:gd name="connsiteY79" fmla="*/ 1203354 h 6061990"/>
                <a:gd name="connsiteX80" fmla="*/ 3582928 w 9143999"/>
                <a:gd name="connsiteY80" fmla="*/ 1076675 h 6061990"/>
                <a:gd name="connsiteX81" fmla="*/ 3253829 w 9143999"/>
                <a:gd name="connsiteY81" fmla="*/ 965832 h 6061990"/>
                <a:gd name="connsiteX82" fmla="*/ 2543115 w 9143999"/>
                <a:gd name="connsiteY82" fmla="*/ 772647 h 6061990"/>
                <a:gd name="connsiteX83" fmla="*/ 1041163 w 9143999"/>
                <a:gd name="connsiteY83" fmla="*/ 468619 h 6061990"/>
                <a:gd name="connsiteX84" fmla="*/ 0 w 9143999"/>
                <a:gd name="connsiteY84" fmla="*/ 304674 h 6061990"/>
                <a:gd name="connsiteX85" fmla="*/ 0 w 9143999"/>
                <a:gd name="connsiteY85" fmla="*/ 0 h 6061990"/>
                <a:gd name="connsiteX0" fmla="*/ 0 w 9143999"/>
                <a:gd name="connsiteY0" fmla="*/ 0 h 6061990"/>
                <a:gd name="connsiteX1" fmla="*/ 1153197 w 9143999"/>
                <a:gd name="connsiteY1" fmla="*/ 113919 h 6061990"/>
                <a:gd name="connsiteX2" fmla="*/ 2742675 w 9143999"/>
                <a:gd name="connsiteY2" fmla="*/ 338773 h 6061990"/>
                <a:gd name="connsiteX3" fmla="*/ 3537414 w 9143999"/>
                <a:gd name="connsiteY3" fmla="*/ 500288 h 6061990"/>
                <a:gd name="connsiteX4" fmla="*/ 3933033 w 9143999"/>
                <a:gd name="connsiteY4" fmla="*/ 607965 h 6061990"/>
                <a:gd name="connsiteX5" fmla="*/ 4328653 w 9143999"/>
                <a:gd name="connsiteY5" fmla="*/ 747311 h 6061990"/>
                <a:gd name="connsiteX6" fmla="*/ 4717270 w 9143999"/>
                <a:gd name="connsiteY6" fmla="*/ 940496 h 6061990"/>
                <a:gd name="connsiteX7" fmla="*/ 4902826 w 9143999"/>
                <a:gd name="connsiteY7" fmla="*/ 1079842 h 6061990"/>
                <a:gd name="connsiteX8" fmla="*/ 5053371 w 9143999"/>
                <a:gd name="connsiteY8" fmla="*/ 1260359 h 6061990"/>
                <a:gd name="connsiteX9" fmla="*/ 5102386 w 9143999"/>
                <a:gd name="connsiteY9" fmla="*/ 1371203 h 6061990"/>
                <a:gd name="connsiteX10" fmla="*/ 5116390 w 9143999"/>
                <a:gd name="connsiteY10" fmla="*/ 1428208 h 6061990"/>
                <a:gd name="connsiteX11" fmla="*/ 5116390 w 9143999"/>
                <a:gd name="connsiteY11" fmla="*/ 1434542 h 6061990"/>
                <a:gd name="connsiteX12" fmla="*/ 5119454 w 9143999"/>
                <a:gd name="connsiteY12" fmla="*/ 1440084 h 6061990"/>
                <a:gd name="connsiteX13" fmla="*/ 5119891 w 9143999"/>
                <a:gd name="connsiteY13" fmla="*/ 1446418 h 6061990"/>
                <a:gd name="connsiteX14" fmla="*/ 5126893 w 9143999"/>
                <a:gd name="connsiteY14" fmla="*/ 1472546 h 6061990"/>
                <a:gd name="connsiteX15" fmla="*/ 5144398 w 9143999"/>
                <a:gd name="connsiteY15" fmla="*/ 1646729 h 6061990"/>
                <a:gd name="connsiteX16" fmla="*/ 5112889 w 9143999"/>
                <a:gd name="connsiteY16" fmla="*/ 1843081 h 6061990"/>
                <a:gd name="connsiteX17" fmla="*/ 5000855 w 9143999"/>
                <a:gd name="connsiteY17" fmla="*/ 2048933 h 6061990"/>
                <a:gd name="connsiteX18" fmla="*/ 4808297 w 9143999"/>
                <a:gd name="connsiteY18" fmla="*/ 2235784 h 6061990"/>
                <a:gd name="connsiteX19" fmla="*/ 4570225 w 9143999"/>
                <a:gd name="connsiteY19" fmla="*/ 2371963 h 6061990"/>
                <a:gd name="connsiteX20" fmla="*/ 4325152 w 9143999"/>
                <a:gd name="connsiteY20" fmla="*/ 2470139 h 6061990"/>
                <a:gd name="connsiteX21" fmla="*/ 4094082 w 9143999"/>
                <a:gd name="connsiteY21" fmla="*/ 2536645 h 6061990"/>
                <a:gd name="connsiteX22" fmla="*/ 3670454 w 9143999"/>
                <a:gd name="connsiteY22" fmla="*/ 2634821 h 6061990"/>
                <a:gd name="connsiteX23" fmla="*/ 3292341 w 9143999"/>
                <a:gd name="connsiteY23" fmla="*/ 2713995 h 6061990"/>
                <a:gd name="connsiteX24" fmla="*/ 2966743 w 9143999"/>
                <a:gd name="connsiteY24" fmla="*/ 2796336 h 6061990"/>
                <a:gd name="connsiteX25" fmla="*/ 2711166 w 9143999"/>
                <a:gd name="connsiteY25" fmla="*/ 2888178 h 6061990"/>
                <a:gd name="connsiteX26" fmla="*/ 2550117 w 9143999"/>
                <a:gd name="connsiteY26" fmla="*/ 2986354 h 6061990"/>
                <a:gd name="connsiteX27" fmla="*/ 2466092 w 9143999"/>
                <a:gd name="connsiteY27" fmla="*/ 3087697 h 6061990"/>
                <a:gd name="connsiteX28" fmla="*/ 2420578 w 9143999"/>
                <a:gd name="connsiteY28" fmla="*/ 3217543 h 6061990"/>
                <a:gd name="connsiteX29" fmla="*/ 2445086 w 9143999"/>
                <a:gd name="connsiteY29" fmla="*/ 3470900 h 6061990"/>
                <a:gd name="connsiteX30" fmla="*/ 2529111 w 9143999"/>
                <a:gd name="connsiteY30" fmla="*/ 3575409 h 6061990"/>
                <a:gd name="connsiteX31" fmla="*/ 2886218 w 9143999"/>
                <a:gd name="connsiteY31" fmla="*/ 3828766 h 6061990"/>
                <a:gd name="connsiteX32" fmla="*/ 3414877 w 9143999"/>
                <a:gd name="connsiteY32" fmla="*/ 4075790 h 6061990"/>
                <a:gd name="connsiteX33" fmla="*/ 4034564 w 9143999"/>
                <a:gd name="connsiteY33" fmla="*/ 4294310 h 6061990"/>
                <a:gd name="connsiteX34" fmla="*/ 4706767 w 9143999"/>
                <a:gd name="connsiteY34" fmla="*/ 4487495 h 6061990"/>
                <a:gd name="connsiteX35" fmla="*/ 6128195 w 9143999"/>
                <a:gd name="connsiteY35" fmla="*/ 4810525 h 6061990"/>
                <a:gd name="connsiteX36" fmla="*/ 7609141 w 9143999"/>
                <a:gd name="connsiteY36" fmla="*/ 5070216 h 6061990"/>
                <a:gd name="connsiteX37" fmla="*/ 9118095 w 9143999"/>
                <a:gd name="connsiteY37" fmla="*/ 5285570 h 6061990"/>
                <a:gd name="connsiteX38" fmla="*/ 9143999 w 9143999"/>
                <a:gd name="connsiteY38" fmla="*/ 5288702 h 6061990"/>
                <a:gd name="connsiteX39" fmla="*/ 9143999 w 9143999"/>
                <a:gd name="connsiteY39" fmla="*/ 6061990 h 6061990"/>
                <a:gd name="connsiteX40" fmla="*/ 4752032 w 9143999"/>
                <a:gd name="connsiteY40" fmla="*/ 6061990 h 6061990"/>
                <a:gd name="connsiteX41" fmla="*/ 3828002 w 9143999"/>
                <a:gd name="connsiteY41" fmla="*/ 5760614 h 6061990"/>
                <a:gd name="connsiteX42" fmla="*/ 3071774 w 9143999"/>
                <a:gd name="connsiteY42" fmla="*/ 5475587 h 6061990"/>
                <a:gd name="connsiteX43" fmla="*/ 2329551 w 9143999"/>
                <a:gd name="connsiteY43" fmla="*/ 5136722 h 6061990"/>
                <a:gd name="connsiteX44" fmla="*/ 1615336 w 9143999"/>
                <a:gd name="connsiteY44" fmla="*/ 4712349 h 6061990"/>
                <a:gd name="connsiteX45" fmla="*/ 1282736 w 9143999"/>
                <a:gd name="connsiteY45" fmla="*/ 4446324 h 6061990"/>
                <a:gd name="connsiteX46" fmla="*/ 992148 w 9143999"/>
                <a:gd name="connsiteY46" fmla="*/ 4123294 h 6061990"/>
                <a:gd name="connsiteX47" fmla="*/ 792588 w 9143999"/>
                <a:gd name="connsiteY47" fmla="*/ 3733758 h 6061990"/>
                <a:gd name="connsiteX48" fmla="*/ 761078 w 9143999"/>
                <a:gd name="connsiteY48" fmla="*/ 3296717 h 6061990"/>
                <a:gd name="connsiteX49" fmla="*/ 764579 w 9143999"/>
                <a:gd name="connsiteY49" fmla="*/ 3271381 h 6061990"/>
                <a:gd name="connsiteX50" fmla="*/ 767643 w 9143999"/>
                <a:gd name="connsiteY50" fmla="*/ 3257526 h 6061990"/>
                <a:gd name="connsiteX51" fmla="*/ 771582 w 9143999"/>
                <a:gd name="connsiteY51" fmla="*/ 3242878 h 6061990"/>
                <a:gd name="connsiteX52" fmla="*/ 774645 w 9143999"/>
                <a:gd name="connsiteY52" fmla="*/ 3234565 h 6061990"/>
                <a:gd name="connsiteX53" fmla="*/ 775083 w 9143999"/>
                <a:gd name="connsiteY53" fmla="*/ 3226251 h 6061990"/>
                <a:gd name="connsiteX54" fmla="*/ 775083 w 9143999"/>
                <a:gd name="connsiteY54" fmla="*/ 3223876 h 6061990"/>
                <a:gd name="connsiteX55" fmla="*/ 778146 w 9143999"/>
                <a:gd name="connsiteY55" fmla="*/ 3218334 h 6061990"/>
                <a:gd name="connsiteX56" fmla="*/ 782085 w 9143999"/>
                <a:gd name="connsiteY56" fmla="*/ 3195374 h 6061990"/>
                <a:gd name="connsiteX57" fmla="*/ 813594 w 9143999"/>
                <a:gd name="connsiteY57" fmla="*/ 3106699 h 6061990"/>
                <a:gd name="connsiteX58" fmla="*/ 890617 w 9143999"/>
                <a:gd name="connsiteY58" fmla="*/ 2926182 h 6061990"/>
                <a:gd name="connsiteX59" fmla="*/ 1156698 w 9143999"/>
                <a:gd name="connsiteY59" fmla="*/ 2565148 h 6061990"/>
                <a:gd name="connsiteX60" fmla="*/ 1576824 w 9143999"/>
                <a:gd name="connsiteY60" fmla="*/ 2254786 h 6061990"/>
                <a:gd name="connsiteX61" fmla="*/ 2077475 w 9143999"/>
                <a:gd name="connsiteY61" fmla="*/ 2055267 h 6061990"/>
                <a:gd name="connsiteX62" fmla="*/ 2560620 w 9143999"/>
                <a:gd name="connsiteY62" fmla="*/ 1947590 h 6061990"/>
                <a:gd name="connsiteX63" fmla="*/ 3005254 w 9143999"/>
                <a:gd name="connsiteY63" fmla="*/ 1890585 h 6061990"/>
                <a:gd name="connsiteX64" fmla="*/ 3404374 w 9143999"/>
                <a:gd name="connsiteY64" fmla="*/ 1852581 h 6061990"/>
                <a:gd name="connsiteX65" fmla="*/ 3754480 w 9143999"/>
                <a:gd name="connsiteY65" fmla="*/ 1814578 h 6061990"/>
                <a:gd name="connsiteX66" fmla="*/ 4006556 w 9143999"/>
                <a:gd name="connsiteY66" fmla="*/ 1763907 h 6061990"/>
                <a:gd name="connsiteX67" fmla="*/ 4083579 w 9143999"/>
                <a:gd name="connsiteY67" fmla="*/ 1738571 h 6061990"/>
                <a:gd name="connsiteX68" fmla="*/ 4136095 w 9143999"/>
                <a:gd name="connsiteY68" fmla="*/ 1713235 h 6061990"/>
                <a:gd name="connsiteX69" fmla="*/ 4178107 w 9143999"/>
                <a:gd name="connsiteY69" fmla="*/ 1672065 h 6061990"/>
                <a:gd name="connsiteX70" fmla="*/ 4209617 w 9143999"/>
                <a:gd name="connsiteY70" fmla="*/ 1605558 h 6061990"/>
                <a:gd name="connsiteX71" fmla="*/ 4227122 w 9143999"/>
                <a:gd name="connsiteY71" fmla="*/ 1513716 h 6061990"/>
                <a:gd name="connsiteX72" fmla="*/ 4227122 w 9143999"/>
                <a:gd name="connsiteY72" fmla="*/ 1505403 h 6061990"/>
                <a:gd name="connsiteX73" fmla="*/ 4227122 w 9143999"/>
                <a:gd name="connsiteY73" fmla="*/ 1495902 h 6061990"/>
                <a:gd name="connsiteX74" fmla="*/ 4227122 w 9143999"/>
                <a:gd name="connsiteY74" fmla="*/ 1482047 h 6061990"/>
                <a:gd name="connsiteX75" fmla="*/ 4223621 w 9143999"/>
                <a:gd name="connsiteY75" fmla="*/ 1463045 h 6061990"/>
                <a:gd name="connsiteX76" fmla="*/ 4192112 w 9143999"/>
                <a:gd name="connsiteY76" fmla="*/ 1409207 h 6061990"/>
                <a:gd name="connsiteX77" fmla="*/ 4118589 w 9143999"/>
                <a:gd name="connsiteY77" fmla="*/ 1342700 h 6061990"/>
                <a:gd name="connsiteX78" fmla="*/ 3884019 w 9143999"/>
                <a:gd name="connsiteY78" fmla="*/ 1203354 h 6061990"/>
                <a:gd name="connsiteX79" fmla="*/ 3582928 w 9143999"/>
                <a:gd name="connsiteY79" fmla="*/ 1076675 h 6061990"/>
                <a:gd name="connsiteX80" fmla="*/ 3253829 w 9143999"/>
                <a:gd name="connsiteY80" fmla="*/ 965832 h 6061990"/>
                <a:gd name="connsiteX81" fmla="*/ 2543115 w 9143999"/>
                <a:gd name="connsiteY81" fmla="*/ 772647 h 6061990"/>
                <a:gd name="connsiteX82" fmla="*/ 1041163 w 9143999"/>
                <a:gd name="connsiteY82" fmla="*/ 468619 h 6061990"/>
                <a:gd name="connsiteX83" fmla="*/ 0 w 9143999"/>
                <a:gd name="connsiteY83" fmla="*/ 304674 h 6061990"/>
                <a:gd name="connsiteX84" fmla="*/ 0 w 9143999"/>
                <a:gd name="connsiteY84" fmla="*/ 0 h 6061990"/>
                <a:gd name="connsiteX0" fmla="*/ 0 w 9143999"/>
                <a:gd name="connsiteY0" fmla="*/ 0 h 6061990"/>
                <a:gd name="connsiteX1" fmla="*/ 1153197 w 9143999"/>
                <a:gd name="connsiteY1" fmla="*/ 113919 h 6061990"/>
                <a:gd name="connsiteX2" fmla="*/ 2742675 w 9143999"/>
                <a:gd name="connsiteY2" fmla="*/ 338773 h 6061990"/>
                <a:gd name="connsiteX3" fmla="*/ 3537414 w 9143999"/>
                <a:gd name="connsiteY3" fmla="*/ 500288 h 6061990"/>
                <a:gd name="connsiteX4" fmla="*/ 3933033 w 9143999"/>
                <a:gd name="connsiteY4" fmla="*/ 607965 h 6061990"/>
                <a:gd name="connsiteX5" fmla="*/ 4328653 w 9143999"/>
                <a:gd name="connsiteY5" fmla="*/ 747311 h 6061990"/>
                <a:gd name="connsiteX6" fmla="*/ 4717270 w 9143999"/>
                <a:gd name="connsiteY6" fmla="*/ 940496 h 6061990"/>
                <a:gd name="connsiteX7" fmla="*/ 4902826 w 9143999"/>
                <a:gd name="connsiteY7" fmla="*/ 1079842 h 6061990"/>
                <a:gd name="connsiteX8" fmla="*/ 5053371 w 9143999"/>
                <a:gd name="connsiteY8" fmla="*/ 1260359 h 6061990"/>
                <a:gd name="connsiteX9" fmla="*/ 5102386 w 9143999"/>
                <a:gd name="connsiteY9" fmla="*/ 1371203 h 6061990"/>
                <a:gd name="connsiteX10" fmla="*/ 5116390 w 9143999"/>
                <a:gd name="connsiteY10" fmla="*/ 1428208 h 6061990"/>
                <a:gd name="connsiteX11" fmla="*/ 5116390 w 9143999"/>
                <a:gd name="connsiteY11" fmla="*/ 1434542 h 6061990"/>
                <a:gd name="connsiteX12" fmla="*/ 5119454 w 9143999"/>
                <a:gd name="connsiteY12" fmla="*/ 1440084 h 6061990"/>
                <a:gd name="connsiteX13" fmla="*/ 5119891 w 9143999"/>
                <a:gd name="connsiteY13" fmla="*/ 1446418 h 6061990"/>
                <a:gd name="connsiteX14" fmla="*/ 5126893 w 9143999"/>
                <a:gd name="connsiteY14" fmla="*/ 1472546 h 6061990"/>
                <a:gd name="connsiteX15" fmla="*/ 5144398 w 9143999"/>
                <a:gd name="connsiteY15" fmla="*/ 1646729 h 6061990"/>
                <a:gd name="connsiteX16" fmla="*/ 5112889 w 9143999"/>
                <a:gd name="connsiteY16" fmla="*/ 1843081 h 6061990"/>
                <a:gd name="connsiteX17" fmla="*/ 5000855 w 9143999"/>
                <a:gd name="connsiteY17" fmla="*/ 2048933 h 6061990"/>
                <a:gd name="connsiteX18" fmla="*/ 4808297 w 9143999"/>
                <a:gd name="connsiteY18" fmla="*/ 2235784 h 6061990"/>
                <a:gd name="connsiteX19" fmla="*/ 4570225 w 9143999"/>
                <a:gd name="connsiteY19" fmla="*/ 2371963 h 6061990"/>
                <a:gd name="connsiteX20" fmla="*/ 4325152 w 9143999"/>
                <a:gd name="connsiteY20" fmla="*/ 2470139 h 6061990"/>
                <a:gd name="connsiteX21" fmla="*/ 4094082 w 9143999"/>
                <a:gd name="connsiteY21" fmla="*/ 2536645 h 6061990"/>
                <a:gd name="connsiteX22" fmla="*/ 3670454 w 9143999"/>
                <a:gd name="connsiteY22" fmla="*/ 2634821 h 6061990"/>
                <a:gd name="connsiteX23" fmla="*/ 3292341 w 9143999"/>
                <a:gd name="connsiteY23" fmla="*/ 2713995 h 6061990"/>
                <a:gd name="connsiteX24" fmla="*/ 2966743 w 9143999"/>
                <a:gd name="connsiteY24" fmla="*/ 2796336 h 6061990"/>
                <a:gd name="connsiteX25" fmla="*/ 2711166 w 9143999"/>
                <a:gd name="connsiteY25" fmla="*/ 2888178 h 6061990"/>
                <a:gd name="connsiteX26" fmla="*/ 2550117 w 9143999"/>
                <a:gd name="connsiteY26" fmla="*/ 2986354 h 6061990"/>
                <a:gd name="connsiteX27" fmla="*/ 2466092 w 9143999"/>
                <a:gd name="connsiteY27" fmla="*/ 3087697 h 6061990"/>
                <a:gd name="connsiteX28" fmla="*/ 2420578 w 9143999"/>
                <a:gd name="connsiteY28" fmla="*/ 3217543 h 6061990"/>
                <a:gd name="connsiteX29" fmla="*/ 2445086 w 9143999"/>
                <a:gd name="connsiteY29" fmla="*/ 3470900 h 6061990"/>
                <a:gd name="connsiteX30" fmla="*/ 2529111 w 9143999"/>
                <a:gd name="connsiteY30" fmla="*/ 3575409 h 6061990"/>
                <a:gd name="connsiteX31" fmla="*/ 2886218 w 9143999"/>
                <a:gd name="connsiteY31" fmla="*/ 3828766 h 6061990"/>
                <a:gd name="connsiteX32" fmla="*/ 3414877 w 9143999"/>
                <a:gd name="connsiteY32" fmla="*/ 4075790 h 6061990"/>
                <a:gd name="connsiteX33" fmla="*/ 4034564 w 9143999"/>
                <a:gd name="connsiteY33" fmla="*/ 4294310 h 6061990"/>
                <a:gd name="connsiteX34" fmla="*/ 4706767 w 9143999"/>
                <a:gd name="connsiteY34" fmla="*/ 4487495 h 6061990"/>
                <a:gd name="connsiteX35" fmla="*/ 6128195 w 9143999"/>
                <a:gd name="connsiteY35" fmla="*/ 4810525 h 6061990"/>
                <a:gd name="connsiteX36" fmla="*/ 7609141 w 9143999"/>
                <a:gd name="connsiteY36" fmla="*/ 5070216 h 6061990"/>
                <a:gd name="connsiteX37" fmla="*/ 9118095 w 9143999"/>
                <a:gd name="connsiteY37" fmla="*/ 5285570 h 6061990"/>
                <a:gd name="connsiteX38" fmla="*/ 9143999 w 9143999"/>
                <a:gd name="connsiteY38" fmla="*/ 5288702 h 6061990"/>
                <a:gd name="connsiteX39" fmla="*/ 9143999 w 9143999"/>
                <a:gd name="connsiteY39" fmla="*/ 6061990 h 6061990"/>
                <a:gd name="connsiteX40" fmla="*/ 4752032 w 9143999"/>
                <a:gd name="connsiteY40" fmla="*/ 6061990 h 6061990"/>
                <a:gd name="connsiteX41" fmla="*/ 3828002 w 9143999"/>
                <a:gd name="connsiteY41" fmla="*/ 5760614 h 6061990"/>
                <a:gd name="connsiteX42" fmla="*/ 3071774 w 9143999"/>
                <a:gd name="connsiteY42" fmla="*/ 5475587 h 6061990"/>
                <a:gd name="connsiteX43" fmla="*/ 2329551 w 9143999"/>
                <a:gd name="connsiteY43" fmla="*/ 5136722 h 6061990"/>
                <a:gd name="connsiteX44" fmla="*/ 1615336 w 9143999"/>
                <a:gd name="connsiteY44" fmla="*/ 4712349 h 6061990"/>
                <a:gd name="connsiteX45" fmla="*/ 1282736 w 9143999"/>
                <a:gd name="connsiteY45" fmla="*/ 4446324 h 6061990"/>
                <a:gd name="connsiteX46" fmla="*/ 992148 w 9143999"/>
                <a:gd name="connsiteY46" fmla="*/ 4123294 h 6061990"/>
                <a:gd name="connsiteX47" fmla="*/ 792588 w 9143999"/>
                <a:gd name="connsiteY47" fmla="*/ 3733758 h 6061990"/>
                <a:gd name="connsiteX48" fmla="*/ 761078 w 9143999"/>
                <a:gd name="connsiteY48" fmla="*/ 3296717 h 6061990"/>
                <a:gd name="connsiteX49" fmla="*/ 764579 w 9143999"/>
                <a:gd name="connsiteY49" fmla="*/ 3271381 h 6061990"/>
                <a:gd name="connsiteX50" fmla="*/ 767643 w 9143999"/>
                <a:gd name="connsiteY50" fmla="*/ 3257526 h 6061990"/>
                <a:gd name="connsiteX51" fmla="*/ 771582 w 9143999"/>
                <a:gd name="connsiteY51" fmla="*/ 3242878 h 6061990"/>
                <a:gd name="connsiteX52" fmla="*/ 774645 w 9143999"/>
                <a:gd name="connsiteY52" fmla="*/ 3234565 h 6061990"/>
                <a:gd name="connsiteX53" fmla="*/ 775083 w 9143999"/>
                <a:gd name="connsiteY53" fmla="*/ 3226251 h 6061990"/>
                <a:gd name="connsiteX54" fmla="*/ 775083 w 9143999"/>
                <a:gd name="connsiteY54" fmla="*/ 3223876 h 6061990"/>
                <a:gd name="connsiteX55" fmla="*/ 778146 w 9143999"/>
                <a:gd name="connsiteY55" fmla="*/ 3218334 h 6061990"/>
                <a:gd name="connsiteX56" fmla="*/ 782085 w 9143999"/>
                <a:gd name="connsiteY56" fmla="*/ 3195374 h 6061990"/>
                <a:gd name="connsiteX57" fmla="*/ 813594 w 9143999"/>
                <a:gd name="connsiteY57" fmla="*/ 3106699 h 6061990"/>
                <a:gd name="connsiteX58" fmla="*/ 890617 w 9143999"/>
                <a:gd name="connsiteY58" fmla="*/ 2926182 h 6061990"/>
                <a:gd name="connsiteX59" fmla="*/ 1156698 w 9143999"/>
                <a:gd name="connsiteY59" fmla="*/ 2565148 h 6061990"/>
                <a:gd name="connsiteX60" fmla="*/ 1576824 w 9143999"/>
                <a:gd name="connsiteY60" fmla="*/ 2254786 h 6061990"/>
                <a:gd name="connsiteX61" fmla="*/ 2077475 w 9143999"/>
                <a:gd name="connsiteY61" fmla="*/ 2055267 h 6061990"/>
                <a:gd name="connsiteX62" fmla="*/ 2560620 w 9143999"/>
                <a:gd name="connsiteY62" fmla="*/ 1947590 h 6061990"/>
                <a:gd name="connsiteX63" fmla="*/ 3005254 w 9143999"/>
                <a:gd name="connsiteY63" fmla="*/ 1890585 h 6061990"/>
                <a:gd name="connsiteX64" fmla="*/ 3404374 w 9143999"/>
                <a:gd name="connsiteY64" fmla="*/ 1852581 h 6061990"/>
                <a:gd name="connsiteX65" fmla="*/ 3754480 w 9143999"/>
                <a:gd name="connsiteY65" fmla="*/ 1814578 h 6061990"/>
                <a:gd name="connsiteX66" fmla="*/ 4006556 w 9143999"/>
                <a:gd name="connsiteY66" fmla="*/ 1763907 h 6061990"/>
                <a:gd name="connsiteX67" fmla="*/ 4083579 w 9143999"/>
                <a:gd name="connsiteY67" fmla="*/ 1738571 h 6061990"/>
                <a:gd name="connsiteX68" fmla="*/ 4136095 w 9143999"/>
                <a:gd name="connsiteY68" fmla="*/ 1713235 h 6061990"/>
                <a:gd name="connsiteX69" fmla="*/ 4178107 w 9143999"/>
                <a:gd name="connsiteY69" fmla="*/ 1672065 h 6061990"/>
                <a:gd name="connsiteX70" fmla="*/ 4209617 w 9143999"/>
                <a:gd name="connsiteY70" fmla="*/ 1605558 h 6061990"/>
                <a:gd name="connsiteX71" fmla="*/ 4227122 w 9143999"/>
                <a:gd name="connsiteY71" fmla="*/ 1513716 h 6061990"/>
                <a:gd name="connsiteX72" fmla="*/ 4227122 w 9143999"/>
                <a:gd name="connsiteY72" fmla="*/ 1505403 h 6061990"/>
                <a:gd name="connsiteX73" fmla="*/ 4227122 w 9143999"/>
                <a:gd name="connsiteY73" fmla="*/ 1495902 h 6061990"/>
                <a:gd name="connsiteX74" fmla="*/ 4227122 w 9143999"/>
                <a:gd name="connsiteY74" fmla="*/ 1482047 h 6061990"/>
                <a:gd name="connsiteX75" fmla="*/ 4223621 w 9143999"/>
                <a:gd name="connsiteY75" fmla="*/ 1463045 h 6061990"/>
                <a:gd name="connsiteX76" fmla="*/ 4192112 w 9143999"/>
                <a:gd name="connsiteY76" fmla="*/ 1409207 h 6061990"/>
                <a:gd name="connsiteX77" fmla="*/ 4118589 w 9143999"/>
                <a:gd name="connsiteY77" fmla="*/ 1342700 h 6061990"/>
                <a:gd name="connsiteX78" fmla="*/ 3884019 w 9143999"/>
                <a:gd name="connsiteY78" fmla="*/ 1203354 h 6061990"/>
                <a:gd name="connsiteX79" fmla="*/ 3582928 w 9143999"/>
                <a:gd name="connsiteY79" fmla="*/ 1076675 h 6061990"/>
                <a:gd name="connsiteX80" fmla="*/ 3253829 w 9143999"/>
                <a:gd name="connsiteY80" fmla="*/ 965832 h 6061990"/>
                <a:gd name="connsiteX81" fmla="*/ 2543115 w 9143999"/>
                <a:gd name="connsiteY81" fmla="*/ 772647 h 6061990"/>
                <a:gd name="connsiteX82" fmla="*/ 1041163 w 9143999"/>
                <a:gd name="connsiteY82" fmla="*/ 468619 h 6061990"/>
                <a:gd name="connsiteX83" fmla="*/ 0 w 9143999"/>
                <a:gd name="connsiteY83" fmla="*/ 304674 h 6061990"/>
                <a:gd name="connsiteX84" fmla="*/ 0 w 9143999"/>
                <a:gd name="connsiteY84" fmla="*/ 0 h 6061990"/>
                <a:gd name="connsiteX0" fmla="*/ 0 w 9143999"/>
                <a:gd name="connsiteY0" fmla="*/ 0 h 6061990"/>
                <a:gd name="connsiteX1" fmla="*/ 1153197 w 9143999"/>
                <a:gd name="connsiteY1" fmla="*/ 113919 h 6061990"/>
                <a:gd name="connsiteX2" fmla="*/ 2742675 w 9143999"/>
                <a:gd name="connsiteY2" fmla="*/ 338773 h 6061990"/>
                <a:gd name="connsiteX3" fmla="*/ 3537414 w 9143999"/>
                <a:gd name="connsiteY3" fmla="*/ 500288 h 6061990"/>
                <a:gd name="connsiteX4" fmla="*/ 3933033 w 9143999"/>
                <a:gd name="connsiteY4" fmla="*/ 607965 h 6061990"/>
                <a:gd name="connsiteX5" fmla="*/ 4328653 w 9143999"/>
                <a:gd name="connsiteY5" fmla="*/ 747311 h 6061990"/>
                <a:gd name="connsiteX6" fmla="*/ 4717270 w 9143999"/>
                <a:gd name="connsiteY6" fmla="*/ 940496 h 6061990"/>
                <a:gd name="connsiteX7" fmla="*/ 4902826 w 9143999"/>
                <a:gd name="connsiteY7" fmla="*/ 1079842 h 6061990"/>
                <a:gd name="connsiteX8" fmla="*/ 5053371 w 9143999"/>
                <a:gd name="connsiteY8" fmla="*/ 1260359 h 6061990"/>
                <a:gd name="connsiteX9" fmla="*/ 5102386 w 9143999"/>
                <a:gd name="connsiteY9" fmla="*/ 1371203 h 6061990"/>
                <a:gd name="connsiteX10" fmla="*/ 5116390 w 9143999"/>
                <a:gd name="connsiteY10" fmla="*/ 1428208 h 6061990"/>
                <a:gd name="connsiteX11" fmla="*/ 5116390 w 9143999"/>
                <a:gd name="connsiteY11" fmla="*/ 1434542 h 6061990"/>
                <a:gd name="connsiteX12" fmla="*/ 5119454 w 9143999"/>
                <a:gd name="connsiteY12" fmla="*/ 1440084 h 6061990"/>
                <a:gd name="connsiteX13" fmla="*/ 5119891 w 9143999"/>
                <a:gd name="connsiteY13" fmla="*/ 1446418 h 6061990"/>
                <a:gd name="connsiteX14" fmla="*/ 5126893 w 9143999"/>
                <a:gd name="connsiteY14" fmla="*/ 1472546 h 6061990"/>
                <a:gd name="connsiteX15" fmla="*/ 5144398 w 9143999"/>
                <a:gd name="connsiteY15" fmla="*/ 1646729 h 6061990"/>
                <a:gd name="connsiteX16" fmla="*/ 5112889 w 9143999"/>
                <a:gd name="connsiteY16" fmla="*/ 1843081 h 6061990"/>
                <a:gd name="connsiteX17" fmla="*/ 5000855 w 9143999"/>
                <a:gd name="connsiteY17" fmla="*/ 2048933 h 6061990"/>
                <a:gd name="connsiteX18" fmla="*/ 4808297 w 9143999"/>
                <a:gd name="connsiteY18" fmla="*/ 2235784 h 6061990"/>
                <a:gd name="connsiteX19" fmla="*/ 4570225 w 9143999"/>
                <a:gd name="connsiteY19" fmla="*/ 2371963 h 6061990"/>
                <a:gd name="connsiteX20" fmla="*/ 4325152 w 9143999"/>
                <a:gd name="connsiteY20" fmla="*/ 2470139 h 6061990"/>
                <a:gd name="connsiteX21" fmla="*/ 4094082 w 9143999"/>
                <a:gd name="connsiteY21" fmla="*/ 2536645 h 6061990"/>
                <a:gd name="connsiteX22" fmla="*/ 3670454 w 9143999"/>
                <a:gd name="connsiteY22" fmla="*/ 2634821 h 6061990"/>
                <a:gd name="connsiteX23" fmla="*/ 3292341 w 9143999"/>
                <a:gd name="connsiteY23" fmla="*/ 2713995 h 6061990"/>
                <a:gd name="connsiteX24" fmla="*/ 2966743 w 9143999"/>
                <a:gd name="connsiteY24" fmla="*/ 2796336 h 6061990"/>
                <a:gd name="connsiteX25" fmla="*/ 2711166 w 9143999"/>
                <a:gd name="connsiteY25" fmla="*/ 2888178 h 6061990"/>
                <a:gd name="connsiteX26" fmla="*/ 2550117 w 9143999"/>
                <a:gd name="connsiteY26" fmla="*/ 2986354 h 6061990"/>
                <a:gd name="connsiteX27" fmla="*/ 2466092 w 9143999"/>
                <a:gd name="connsiteY27" fmla="*/ 3087697 h 6061990"/>
                <a:gd name="connsiteX28" fmla="*/ 2420578 w 9143999"/>
                <a:gd name="connsiteY28" fmla="*/ 3217543 h 6061990"/>
                <a:gd name="connsiteX29" fmla="*/ 2445086 w 9143999"/>
                <a:gd name="connsiteY29" fmla="*/ 3470900 h 6061990"/>
                <a:gd name="connsiteX30" fmla="*/ 2529111 w 9143999"/>
                <a:gd name="connsiteY30" fmla="*/ 3575409 h 6061990"/>
                <a:gd name="connsiteX31" fmla="*/ 2886218 w 9143999"/>
                <a:gd name="connsiteY31" fmla="*/ 3828766 h 6061990"/>
                <a:gd name="connsiteX32" fmla="*/ 3414877 w 9143999"/>
                <a:gd name="connsiteY32" fmla="*/ 4075790 h 6061990"/>
                <a:gd name="connsiteX33" fmla="*/ 4034564 w 9143999"/>
                <a:gd name="connsiteY33" fmla="*/ 4294310 h 6061990"/>
                <a:gd name="connsiteX34" fmla="*/ 4706767 w 9143999"/>
                <a:gd name="connsiteY34" fmla="*/ 4487495 h 6061990"/>
                <a:gd name="connsiteX35" fmla="*/ 6128195 w 9143999"/>
                <a:gd name="connsiteY35" fmla="*/ 4810525 h 6061990"/>
                <a:gd name="connsiteX36" fmla="*/ 7609141 w 9143999"/>
                <a:gd name="connsiteY36" fmla="*/ 5070216 h 6061990"/>
                <a:gd name="connsiteX37" fmla="*/ 9118095 w 9143999"/>
                <a:gd name="connsiteY37" fmla="*/ 5285570 h 6061990"/>
                <a:gd name="connsiteX38" fmla="*/ 9143999 w 9143999"/>
                <a:gd name="connsiteY38" fmla="*/ 5288702 h 6061990"/>
                <a:gd name="connsiteX39" fmla="*/ 9143999 w 9143999"/>
                <a:gd name="connsiteY39" fmla="*/ 6061990 h 6061990"/>
                <a:gd name="connsiteX40" fmla="*/ 4752032 w 9143999"/>
                <a:gd name="connsiteY40" fmla="*/ 6061990 h 6061990"/>
                <a:gd name="connsiteX41" fmla="*/ 3828002 w 9143999"/>
                <a:gd name="connsiteY41" fmla="*/ 5760614 h 6061990"/>
                <a:gd name="connsiteX42" fmla="*/ 3071774 w 9143999"/>
                <a:gd name="connsiteY42" fmla="*/ 5475587 h 6061990"/>
                <a:gd name="connsiteX43" fmla="*/ 2329551 w 9143999"/>
                <a:gd name="connsiteY43" fmla="*/ 5136722 h 6061990"/>
                <a:gd name="connsiteX44" fmla="*/ 1615336 w 9143999"/>
                <a:gd name="connsiteY44" fmla="*/ 4712349 h 6061990"/>
                <a:gd name="connsiteX45" fmla="*/ 1282736 w 9143999"/>
                <a:gd name="connsiteY45" fmla="*/ 4446324 h 6061990"/>
                <a:gd name="connsiteX46" fmla="*/ 992148 w 9143999"/>
                <a:gd name="connsiteY46" fmla="*/ 4123294 h 6061990"/>
                <a:gd name="connsiteX47" fmla="*/ 792588 w 9143999"/>
                <a:gd name="connsiteY47" fmla="*/ 3733758 h 6061990"/>
                <a:gd name="connsiteX48" fmla="*/ 761078 w 9143999"/>
                <a:gd name="connsiteY48" fmla="*/ 3296717 h 6061990"/>
                <a:gd name="connsiteX49" fmla="*/ 764579 w 9143999"/>
                <a:gd name="connsiteY49" fmla="*/ 3271381 h 6061990"/>
                <a:gd name="connsiteX50" fmla="*/ 767643 w 9143999"/>
                <a:gd name="connsiteY50" fmla="*/ 3257526 h 6061990"/>
                <a:gd name="connsiteX51" fmla="*/ 771582 w 9143999"/>
                <a:gd name="connsiteY51" fmla="*/ 3242878 h 6061990"/>
                <a:gd name="connsiteX52" fmla="*/ 774645 w 9143999"/>
                <a:gd name="connsiteY52" fmla="*/ 3234565 h 6061990"/>
                <a:gd name="connsiteX53" fmla="*/ 775083 w 9143999"/>
                <a:gd name="connsiteY53" fmla="*/ 3226251 h 6061990"/>
                <a:gd name="connsiteX54" fmla="*/ 775083 w 9143999"/>
                <a:gd name="connsiteY54" fmla="*/ 3223876 h 6061990"/>
                <a:gd name="connsiteX55" fmla="*/ 778146 w 9143999"/>
                <a:gd name="connsiteY55" fmla="*/ 3218334 h 6061990"/>
                <a:gd name="connsiteX56" fmla="*/ 782085 w 9143999"/>
                <a:gd name="connsiteY56" fmla="*/ 3195374 h 6061990"/>
                <a:gd name="connsiteX57" fmla="*/ 813594 w 9143999"/>
                <a:gd name="connsiteY57" fmla="*/ 3106699 h 6061990"/>
                <a:gd name="connsiteX58" fmla="*/ 890617 w 9143999"/>
                <a:gd name="connsiteY58" fmla="*/ 2926182 h 6061990"/>
                <a:gd name="connsiteX59" fmla="*/ 1156698 w 9143999"/>
                <a:gd name="connsiteY59" fmla="*/ 2565148 h 6061990"/>
                <a:gd name="connsiteX60" fmla="*/ 1576824 w 9143999"/>
                <a:gd name="connsiteY60" fmla="*/ 2254786 h 6061990"/>
                <a:gd name="connsiteX61" fmla="*/ 2077475 w 9143999"/>
                <a:gd name="connsiteY61" fmla="*/ 2055267 h 6061990"/>
                <a:gd name="connsiteX62" fmla="*/ 2560620 w 9143999"/>
                <a:gd name="connsiteY62" fmla="*/ 1947590 h 6061990"/>
                <a:gd name="connsiteX63" fmla="*/ 3005254 w 9143999"/>
                <a:gd name="connsiteY63" fmla="*/ 1890585 h 6061990"/>
                <a:gd name="connsiteX64" fmla="*/ 3404374 w 9143999"/>
                <a:gd name="connsiteY64" fmla="*/ 1852581 h 6061990"/>
                <a:gd name="connsiteX65" fmla="*/ 3754480 w 9143999"/>
                <a:gd name="connsiteY65" fmla="*/ 1814578 h 6061990"/>
                <a:gd name="connsiteX66" fmla="*/ 4006556 w 9143999"/>
                <a:gd name="connsiteY66" fmla="*/ 1763907 h 6061990"/>
                <a:gd name="connsiteX67" fmla="*/ 4083579 w 9143999"/>
                <a:gd name="connsiteY67" fmla="*/ 1738571 h 6061990"/>
                <a:gd name="connsiteX68" fmla="*/ 4136095 w 9143999"/>
                <a:gd name="connsiteY68" fmla="*/ 1713235 h 6061990"/>
                <a:gd name="connsiteX69" fmla="*/ 4178107 w 9143999"/>
                <a:gd name="connsiteY69" fmla="*/ 1672065 h 6061990"/>
                <a:gd name="connsiteX70" fmla="*/ 4209617 w 9143999"/>
                <a:gd name="connsiteY70" fmla="*/ 1605558 h 6061990"/>
                <a:gd name="connsiteX71" fmla="*/ 4227122 w 9143999"/>
                <a:gd name="connsiteY71" fmla="*/ 1513716 h 6061990"/>
                <a:gd name="connsiteX72" fmla="*/ 4227122 w 9143999"/>
                <a:gd name="connsiteY72" fmla="*/ 1505403 h 6061990"/>
                <a:gd name="connsiteX73" fmla="*/ 4227122 w 9143999"/>
                <a:gd name="connsiteY73" fmla="*/ 1495902 h 6061990"/>
                <a:gd name="connsiteX74" fmla="*/ 4227122 w 9143999"/>
                <a:gd name="connsiteY74" fmla="*/ 1482047 h 6061990"/>
                <a:gd name="connsiteX75" fmla="*/ 4223621 w 9143999"/>
                <a:gd name="connsiteY75" fmla="*/ 1463045 h 6061990"/>
                <a:gd name="connsiteX76" fmla="*/ 4192112 w 9143999"/>
                <a:gd name="connsiteY76" fmla="*/ 1409207 h 6061990"/>
                <a:gd name="connsiteX77" fmla="*/ 4118589 w 9143999"/>
                <a:gd name="connsiteY77" fmla="*/ 1342700 h 6061990"/>
                <a:gd name="connsiteX78" fmla="*/ 3884019 w 9143999"/>
                <a:gd name="connsiteY78" fmla="*/ 1203354 h 6061990"/>
                <a:gd name="connsiteX79" fmla="*/ 3582928 w 9143999"/>
                <a:gd name="connsiteY79" fmla="*/ 1076675 h 6061990"/>
                <a:gd name="connsiteX80" fmla="*/ 3253829 w 9143999"/>
                <a:gd name="connsiteY80" fmla="*/ 965832 h 6061990"/>
                <a:gd name="connsiteX81" fmla="*/ 2543115 w 9143999"/>
                <a:gd name="connsiteY81" fmla="*/ 772647 h 6061990"/>
                <a:gd name="connsiteX82" fmla="*/ 1041163 w 9143999"/>
                <a:gd name="connsiteY82" fmla="*/ 468619 h 6061990"/>
                <a:gd name="connsiteX83" fmla="*/ 0 w 9143999"/>
                <a:gd name="connsiteY83" fmla="*/ 304674 h 6061990"/>
                <a:gd name="connsiteX84" fmla="*/ 0 w 9143999"/>
                <a:gd name="connsiteY84" fmla="*/ 0 h 6061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9143999" h="6061990">
                  <a:moveTo>
                    <a:pt x="0" y="0"/>
                  </a:moveTo>
                  <a:cubicBezTo>
                    <a:pt x="383616" y="31868"/>
                    <a:pt x="768406" y="70410"/>
                    <a:pt x="1153197" y="113919"/>
                  </a:cubicBezTo>
                  <a:cubicBezTo>
                    <a:pt x="1681856" y="174091"/>
                    <a:pt x="2214016" y="243764"/>
                    <a:pt x="2742675" y="338773"/>
                  </a:cubicBezTo>
                  <a:cubicBezTo>
                    <a:pt x="3008755" y="383110"/>
                    <a:pt x="3271334" y="436949"/>
                    <a:pt x="3537414" y="500288"/>
                  </a:cubicBezTo>
                  <a:lnTo>
                    <a:pt x="3933033" y="607965"/>
                  </a:lnTo>
                  <a:cubicBezTo>
                    <a:pt x="4062572" y="649135"/>
                    <a:pt x="4195613" y="693473"/>
                    <a:pt x="4328653" y="747311"/>
                  </a:cubicBezTo>
                  <a:cubicBezTo>
                    <a:pt x="4458192" y="797983"/>
                    <a:pt x="4591232" y="861322"/>
                    <a:pt x="4717270" y="940496"/>
                  </a:cubicBezTo>
                  <a:cubicBezTo>
                    <a:pt x="4780289" y="981667"/>
                    <a:pt x="4843308" y="1026004"/>
                    <a:pt x="4902826" y="1079842"/>
                  </a:cubicBezTo>
                  <a:cubicBezTo>
                    <a:pt x="4958842" y="1130514"/>
                    <a:pt x="5011358" y="1190686"/>
                    <a:pt x="5053371" y="1260359"/>
                  </a:cubicBezTo>
                  <a:cubicBezTo>
                    <a:pt x="5074377" y="1295196"/>
                    <a:pt x="5088381" y="1333200"/>
                    <a:pt x="5102386" y="1371203"/>
                  </a:cubicBezTo>
                  <a:cubicBezTo>
                    <a:pt x="5109388" y="1390205"/>
                    <a:pt x="5112889" y="1409207"/>
                    <a:pt x="5116390" y="1428208"/>
                  </a:cubicBezTo>
                  <a:lnTo>
                    <a:pt x="5116390" y="1434542"/>
                  </a:lnTo>
                  <a:lnTo>
                    <a:pt x="5119454" y="1440084"/>
                  </a:lnTo>
                  <a:cubicBezTo>
                    <a:pt x="5119600" y="1442195"/>
                    <a:pt x="5119745" y="1444307"/>
                    <a:pt x="5119891" y="1446418"/>
                  </a:cubicBezTo>
                  <a:lnTo>
                    <a:pt x="5126893" y="1472546"/>
                  </a:lnTo>
                  <a:cubicBezTo>
                    <a:pt x="5137396" y="1526384"/>
                    <a:pt x="5144398" y="1586557"/>
                    <a:pt x="5144398" y="1646729"/>
                  </a:cubicBezTo>
                  <a:cubicBezTo>
                    <a:pt x="5140897" y="1710068"/>
                    <a:pt x="5133895" y="1776574"/>
                    <a:pt x="5112889" y="1843081"/>
                  </a:cubicBezTo>
                  <a:cubicBezTo>
                    <a:pt x="5088381" y="1912754"/>
                    <a:pt x="5053371" y="1982427"/>
                    <a:pt x="5000855" y="2048933"/>
                  </a:cubicBezTo>
                  <a:cubicBezTo>
                    <a:pt x="4948339" y="2118606"/>
                    <a:pt x="4881819" y="2181946"/>
                    <a:pt x="4808297" y="2235784"/>
                  </a:cubicBezTo>
                  <a:cubicBezTo>
                    <a:pt x="4731274" y="2289622"/>
                    <a:pt x="4650750" y="2333960"/>
                    <a:pt x="4570225" y="2371963"/>
                  </a:cubicBezTo>
                  <a:cubicBezTo>
                    <a:pt x="4486200" y="2409967"/>
                    <a:pt x="4405676" y="2441637"/>
                    <a:pt x="4325152" y="2470139"/>
                  </a:cubicBezTo>
                  <a:cubicBezTo>
                    <a:pt x="4248128" y="2495475"/>
                    <a:pt x="4171105" y="2517644"/>
                    <a:pt x="4094082" y="2536645"/>
                  </a:cubicBezTo>
                  <a:cubicBezTo>
                    <a:pt x="3943537" y="2577816"/>
                    <a:pt x="3803494" y="2606319"/>
                    <a:pt x="3670454" y="2634821"/>
                  </a:cubicBezTo>
                  <a:lnTo>
                    <a:pt x="3292341" y="2713995"/>
                  </a:lnTo>
                  <a:cubicBezTo>
                    <a:pt x="3173305" y="2739331"/>
                    <a:pt x="3064772" y="2767834"/>
                    <a:pt x="2966743" y="2796336"/>
                  </a:cubicBezTo>
                  <a:cubicBezTo>
                    <a:pt x="2868713" y="2824839"/>
                    <a:pt x="2781187" y="2856509"/>
                    <a:pt x="2711166" y="2888178"/>
                  </a:cubicBezTo>
                  <a:cubicBezTo>
                    <a:pt x="2641145" y="2919848"/>
                    <a:pt x="2588629" y="2951518"/>
                    <a:pt x="2550117" y="2986354"/>
                  </a:cubicBezTo>
                  <a:cubicBezTo>
                    <a:pt x="2511606" y="3018024"/>
                    <a:pt x="2483597" y="3052860"/>
                    <a:pt x="2466092" y="3087697"/>
                  </a:cubicBezTo>
                  <a:cubicBezTo>
                    <a:pt x="2445086" y="3125701"/>
                    <a:pt x="2433604" y="3159391"/>
                    <a:pt x="2420578" y="3217543"/>
                  </a:cubicBezTo>
                  <a:cubicBezTo>
                    <a:pt x="2407552" y="3275695"/>
                    <a:pt x="2400327" y="3409351"/>
                    <a:pt x="2445086" y="3470900"/>
                  </a:cubicBezTo>
                  <a:cubicBezTo>
                    <a:pt x="2489845" y="3532449"/>
                    <a:pt x="2490599" y="3537406"/>
                    <a:pt x="2529111" y="3575409"/>
                  </a:cubicBezTo>
                  <a:cubicBezTo>
                    <a:pt x="2606134" y="3654583"/>
                    <a:pt x="2732172" y="3743258"/>
                    <a:pt x="2886218" y="3828766"/>
                  </a:cubicBezTo>
                  <a:cubicBezTo>
                    <a:pt x="3036764" y="3914274"/>
                    <a:pt x="3218818" y="3996616"/>
                    <a:pt x="3414877" y="4075790"/>
                  </a:cubicBezTo>
                  <a:cubicBezTo>
                    <a:pt x="3607435" y="4151797"/>
                    <a:pt x="3817499" y="4224637"/>
                    <a:pt x="4034564" y="4294310"/>
                  </a:cubicBezTo>
                  <a:cubicBezTo>
                    <a:pt x="4251629" y="4360816"/>
                    <a:pt x="4475697" y="4427323"/>
                    <a:pt x="4706767" y="4487495"/>
                  </a:cubicBezTo>
                  <a:cubicBezTo>
                    <a:pt x="5165405" y="4607839"/>
                    <a:pt x="5645049" y="4712349"/>
                    <a:pt x="6128195" y="4810525"/>
                  </a:cubicBezTo>
                  <a:cubicBezTo>
                    <a:pt x="6614841" y="4905534"/>
                    <a:pt x="7111991" y="4994209"/>
                    <a:pt x="7609141" y="5070216"/>
                  </a:cubicBezTo>
                  <a:cubicBezTo>
                    <a:pt x="8109791" y="5149390"/>
                    <a:pt x="8613943" y="5222230"/>
                    <a:pt x="9118095" y="5285570"/>
                  </a:cubicBezTo>
                  <a:lnTo>
                    <a:pt x="9143999" y="5288702"/>
                  </a:lnTo>
                  <a:lnTo>
                    <a:pt x="9143999" y="6061990"/>
                  </a:lnTo>
                  <a:lnTo>
                    <a:pt x="4752032" y="6061990"/>
                  </a:lnTo>
                  <a:cubicBezTo>
                    <a:pt x="4441382" y="5969608"/>
                    <a:pt x="4132773" y="5869741"/>
                    <a:pt x="3828002" y="5760614"/>
                  </a:cubicBezTo>
                  <a:cubicBezTo>
                    <a:pt x="3572425" y="5671939"/>
                    <a:pt x="3323850" y="5576930"/>
                    <a:pt x="3071774" y="5475587"/>
                  </a:cubicBezTo>
                  <a:cubicBezTo>
                    <a:pt x="2823199" y="5371078"/>
                    <a:pt x="2574625" y="5260234"/>
                    <a:pt x="2329551" y="5136722"/>
                  </a:cubicBezTo>
                  <a:cubicBezTo>
                    <a:pt x="2087978" y="5010044"/>
                    <a:pt x="1846405" y="4873864"/>
                    <a:pt x="1615336" y="4712349"/>
                  </a:cubicBezTo>
                  <a:cubicBezTo>
                    <a:pt x="1499801" y="4630008"/>
                    <a:pt x="1387767" y="4544500"/>
                    <a:pt x="1282736" y="4446324"/>
                  </a:cubicBezTo>
                  <a:cubicBezTo>
                    <a:pt x="1177704" y="4348149"/>
                    <a:pt x="1076173" y="4243639"/>
                    <a:pt x="992148" y="4123294"/>
                  </a:cubicBezTo>
                  <a:cubicBezTo>
                    <a:pt x="908123" y="4006116"/>
                    <a:pt x="834601" y="3873104"/>
                    <a:pt x="792588" y="3733758"/>
                  </a:cubicBezTo>
                  <a:cubicBezTo>
                    <a:pt x="750575" y="3591244"/>
                    <a:pt x="740072" y="3442397"/>
                    <a:pt x="761078" y="3296717"/>
                  </a:cubicBezTo>
                  <a:lnTo>
                    <a:pt x="764579" y="3271381"/>
                  </a:lnTo>
                  <a:lnTo>
                    <a:pt x="767643" y="3257526"/>
                  </a:lnTo>
                  <a:cubicBezTo>
                    <a:pt x="768081" y="3249212"/>
                    <a:pt x="771582" y="3242878"/>
                    <a:pt x="771582" y="3242878"/>
                  </a:cubicBezTo>
                  <a:lnTo>
                    <a:pt x="774645" y="3234565"/>
                  </a:lnTo>
                  <a:lnTo>
                    <a:pt x="775083" y="3226251"/>
                  </a:lnTo>
                  <a:lnTo>
                    <a:pt x="775083" y="3223876"/>
                  </a:lnTo>
                  <a:lnTo>
                    <a:pt x="778146" y="3218334"/>
                  </a:lnTo>
                  <a:lnTo>
                    <a:pt x="782085" y="3195374"/>
                  </a:lnTo>
                  <a:cubicBezTo>
                    <a:pt x="792588" y="3166871"/>
                    <a:pt x="799590" y="3138368"/>
                    <a:pt x="813594" y="3106699"/>
                  </a:cubicBezTo>
                  <a:cubicBezTo>
                    <a:pt x="834601" y="3046527"/>
                    <a:pt x="859108" y="2986354"/>
                    <a:pt x="890617" y="2926182"/>
                  </a:cubicBezTo>
                  <a:cubicBezTo>
                    <a:pt x="953636" y="2802670"/>
                    <a:pt x="1041163" y="2679159"/>
                    <a:pt x="1156698" y="2565148"/>
                  </a:cubicBezTo>
                  <a:cubicBezTo>
                    <a:pt x="1272232" y="2447970"/>
                    <a:pt x="1419277" y="2340294"/>
                    <a:pt x="1576824" y="2254786"/>
                  </a:cubicBezTo>
                  <a:cubicBezTo>
                    <a:pt x="1737873" y="2169278"/>
                    <a:pt x="1909424" y="2102772"/>
                    <a:pt x="2077475" y="2055267"/>
                  </a:cubicBezTo>
                  <a:cubicBezTo>
                    <a:pt x="2242024" y="2004596"/>
                    <a:pt x="2406574" y="1972926"/>
                    <a:pt x="2560620" y="1947590"/>
                  </a:cubicBezTo>
                  <a:cubicBezTo>
                    <a:pt x="2718168" y="1922255"/>
                    <a:pt x="2865212" y="1903253"/>
                    <a:pt x="3005254" y="1890585"/>
                  </a:cubicBezTo>
                  <a:cubicBezTo>
                    <a:pt x="3145296" y="1874750"/>
                    <a:pt x="3281837" y="1862082"/>
                    <a:pt x="3404374" y="1852581"/>
                  </a:cubicBezTo>
                  <a:lnTo>
                    <a:pt x="3754480" y="1814578"/>
                  </a:lnTo>
                  <a:cubicBezTo>
                    <a:pt x="3856010" y="1798743"/>
                    <a:pt x="3947038" y="1782908"/>
                    <a:pt x="4006556" y="1763907"/>
                  </a:cubicBezTo>
                  <a:cubicBezTo>
                    <a:pt x="4038065" y="1754406"/>
                    <a:pt x="4066074" y="1748072"/>
                    <a:pt x="4083579" y="1738571"/>
                  </a:cubicBezTo>
                  <a:cubicBezTo>
                    <a:pt x="4104585" y="1732237"/>
                    <a:pt x="4122090" y="1722736"/>
                    <a:pt x="4136095" y="1713235"/>
                  </a:cubicBezTo>
                  <a:cubicBezTo>
                    <a:pt x="4150099" y="1703734"/>
                    <a:pt x="4164103" y="1691066"/>
                    <a:pt x="4178107" y="1672065"/>
                  </a:cubicBezTo>
                  <a:cubicBezTo>
                    <a:pt x="4192112" y="1653063"/>
                    <a:pt x="4202615" y="1630894"/>
                    <a:pt x="4209617" y="1605558"/>
                  </a:cubicBezTo>
                  <a:cubicBezTo>
                    <a:pt x="4220120" y="1577056"/>
                    <a:pt x="4223621" y="1548553"/>
                    <a:pt x="4227122" y="1513716"/>
                  </a:cubicBezTo>
                  <a:lnTo>
                    <a:pt x="4227122" y="1505403"/>
                  </a:lnTo>
                  <a:lnTo>
                    <a:pt x="4227122" y="1495902"/>
                  </a:lnTo>
                  <a:lnTo>
                    <a:pt x="4227122" y="1482047"/>
                  </a:lnTo>
                  <a:cubicBezTo>
                    <a:pt x="4227122" y="1475713"/>
                    <a:pt x="4227122" y="1469379"/>
                    <a:pt x="4223621" y="1463045"/>
                  </a:cubicBezTo>
                  <a:cubicBezTo>
                    <a:pt x="4220120" y="1447210"/>
                    <a:pt x="4209617" y="1428208"/>
                    <a:pt x="4192112" y="1409207"/>
                  </a:cubicBezTo>
                  <a:cubicBezTo>
                    <a:pt x="4171105" y="1387038"/>
                    <a:pt x="4146598" y="1364869"/>
                    <a:pt x="4118589" y="1342700"/>
                  </a:cubicBezTo>
                  <a:cubicBezTo>
                    <a:pt x="4055570" y="1295196"/>
                    <a:pt x="3975046" y="1247691"/>
                    <a:pt x="3884019" y="1203354"/>
                  </a:cubicBezTo>
                  <a:cubicBezTo>
                    <a:pt x="3792991" y="1159016"/>
                    <a:pt x="3691461" y="1117846"/>
                    <a:pt x="3582928" y="1076675"/>
                  </a:cubicBezTo>
                  <a:cubicBezTo>
                    <a:pt x="3477896" y="1038672"/>
                    <a:pt x="3365863" y="1000668"/>
                    <a:pt x="3253829" y="965832"/>
                  </a:cubicBezTo>
                  <a:cubicBezTo>
                    <a:pt x="3026261" y="892992"/>
                    <a:pt x="2784688" y="829652"/>
                    <a:pt x="2543115" y="772647"/>
                  </a:cubicBezTo>
                  <a:cubicBezTo>
                    <a:pt x="2056469" y="655469"/>
                    <a:pt x="1548816" y="557293"/>
                    <a:pt x="1041163" y="468619"/>
                  </a:cubicBezTo>
                  <a:cubicBezTo>
                    <a:pt x="696624" y="408848"/>
                    <a:pt x="348905" y="354833"/>
                    <a:pt x="0" y="304674"/>
                  </a:cubicBezTo>
                  <a:lnTo>
                    <a:pt x="0" y="0"/>
                  </a:lnTo>
                  <a:close/>
                </a:path>
              </a:pathLst>
            </a:custGeom>
            <a:solidFill>
              <a:sysClr val="windowText" lastClr="000000">
                <a:lumMod val="75000"/>
                <a:lumOff val="25000"/>
              </a:sysClr>
            </a:solidFill>
            <a:ln>
              <a:noFill/>
            </a:ln>
          </p:spPr>
          <p:txBody>
            <a:bodyPr/>
            <a:lstStyle/>
            <a:p>
              <a:pPr defTabSz="685800" fontAlgn="auto">
                <a:spcBef>
                  <a:spcPts val="0"/>
                </a:spcBef>
                <a:spcAft>
                  <a:spcPts val="0"/>
                </a:spcAft>
                <a:defRPr/>
              </a:pPr>
              <a:endParaRPr lang="en-US" kern="0">
                <a:solidFill>
                  <a:prstClr val="white"/>
                </a:solidFill>
              </a:endParaRPr>
            </a:p>
          </p:txBody>
        </p:sp>
        <p:sp>
          <p:nvSpPr>
            <p:cNvPr id="10" name="Freeform 8"/>
            <p:cNvSpPr>
              <a:spLocks/>
            </p:cNvSpPr>
            <p:nvPr/>
          </p:nvSpPr>
          <p:spPr bwMode="auto">
            <a:xfrm>
              <a:off x="0" y="868781"/>
              <a:ext cx="8794637" cy="5989220"/>
            </a:xfrm>
            <a:custGeom>
              <a:avLst/>
              <a:gdLst/>
              <a:ahLst/>
              <a:cxnLst/>
              <a:rect l="l" t="t" r="r" b="b"/>
              <a:pathLst>
                <a:path w="8795010" h="5988817">
                  <a:moveTo>
                    <a:pt x="0" y="0"/>
                  </a:moveTo>
                  <a:cubicBezTo>
                    <a:pt x="1275901" y="148554"/>
                    <a:pt x="2311734" y="316320"/>
                    <a:pt x="3082902" y="500228"/>
                  </a:cubicBezTo>
                  <a:cubicBezTo>
                    <a:pt x="4178728" y="759957"/>
                    <a:pt x="4735394" y="1048193"/>
                    <a:pt x="4784409" y="1380772"/>
                  </a:cubicBezTo>
                  <a:cubicBezTo>
                    <a:pt x="4882438" y="2049099"/>
                    <a:pt x="4129714" y="2159959"/>
                    <a:pt x="3404998" y="2267652"/>
                  </a:cubicBezTo>
                  <a:cubicBezTo>
                    <a:pt x="2627767" y="2381679"/>
                    <a:pt x="1829529" y="2498874"/>
                    <a:pt x="1703491" y="3230549"/>
                  </a:cubicBezTo>
                  <a:cubicBezTo>
                    <a:pt x="1542443" y="4168107"/>
                    <a:pt x="3888142" y="4931457"/>
                    <a:pt x="5887237" y="5409738"/>
                  </a:cubicBezTo>
                  <a:cubicBezTo>
                    <a:pt x="6920721" y="5655400"/>
                    <a:pt x="7970450" y="5850672"/>
                    <a:pt x="8795010" y="5988817"/>
                  </a:cubicBezTo>
                  <a:lnTo>
                    <a:pt x="7910172" y="5988817"/>
                  </a:lnTo>
                  <a:cubicBezTo>
                    <a:pt x="7256881" y="5868994"/>
                    <a:pt x="6531625" y="5722599"/>
                    <a:pt x="5813715" y="5552272"/>
                  </a:cubicBezTo>
                  <a:cubicBezTo>
                    <a:pt x="4507826" y="5238697"/>
                    <a:pt x="3478520" y="4909285"/>
                    <a:pt x="2757305" y="4570370"/>
                  </a:cubicBezTo>
                  <a:cubicBezTo>
                    <a:pt x="1829529" y="4136433"/>
                    <a:pt x="1398901" y="3677156"/>
                    <a:pt x="1479425" y="3211544"/>
                  </a:cubicBezTo>
                  <a:cubicBezTo>
                    <a:pt x="1545945" y="2837788"/>
                    <a:pt x="1773512" y="2571724"/>
                    <a:pt x="2183134" y="2394349"/>
                  </a:cubicBezTo>
                  <a:cubicBezTo>
                    <a:pt x="2529737" y="2242312"/>
                    <a:pt x="2949863" y="2178964"/>
                    <a:pt x="3355983" y="2121950"/>
                  </a:cubicBezTo>
                  <a:cubicBezTo>
                    <a:pt x="3709589" y="2068104"/>
                    <a:pt x="4042188" y="2020592"/>
                    <a:pt x="4269755" y="1916067"/>
                  </a:cubicBezTo>
                  <a:cubicBezTo>
                    <a:pt x="4416799" y="1846384"/>
                    <a:pt x="4609356" y="1716520"/>
                    <a:pt x="4560342" y="1396610"/>
                  </a:cubicBezTo>
                  <a:cubicBezTo>
                    <a:pt x="4521830" y="1133713"/>
                    <a:pt x="3986171" y="873984"/>
                    <a:pt x="3009380" y="642762"/>
                  </a:cubicBezTo>
                  <a:cubicBezTo>
                    <a:pt x="2258781" y="463602"/>
                    <a:pt x="1245927" y="300260"/>
                    <a:pt x="0" y="153235"/>
                  </a:cubicBezTo>
                  <a:close/>
                </a:path>
              </a:pathLst>
            </a:custGeom>
            <a:solidFill>
              <a:srgbClr val="FFDB01"/>
            </a:solidFill>
            <a:ln>
              <a:noFill/>
            </a:ln>
          </p:spPr>
          <p:txBody>
            <a:bodyPr/>
            <a:lstStyle/>
            <a:p>
              <a:pPr defTabSz="685800" fontAlgn="auto">
                <a:spcBef>
                  <a:spcPts val="0"/>
                </a:spcBef>
                <a:spcAft>
                  <a:spcPts val="0"/>
                </a:spcAft>
                <a:defRPr/>
              </a:pPr>
              <a:endParaRPr lang="en-US" kern="0">
                <a:solidFill>
                  <a:prstClr val="white"/>
                </a:solidFill>
              </a:endParaRPr>
            </a:p>
          </p:txBody>
        </p:sp>
        <p:sp>
          <p:nvSpPr>
            <p:cNvPr id="11" name="Freeform 9"/>
            <p:cNvSpPr>
              <a:spLocks/>
            </p:cNvSpPr>
            <p:nvPr/>
          </p:nvSpPr>
          <p:spPr bwMode="auto">
            <a:xfrm>
              <a:off x="0" y="917874"/>
              <a:ext cx="8513936" cy="5940127"/>
            </a:xfrm>
            <a:custGeom>
              <a:avLst/>
              <a:gdLst/>
              <a:ahLst/>
              <a:cxnLst/>
              <a:rect l="l" t="t" r="r" b="b"/>
              <a:pathLst>
                <a:path w="8513236" h="5939720">
                  <a:moveTo>
                    <a:pt x="0" y="0"/>
                  </a:moveTo>
                  <a:cubicBezTo>
                    <a:pt x="1267237" y="148192"/>
                    <a:pt x="2295572" y="315238"/>
                    <a:pt x="3057919" y="495651"/>
                  </a:cubicBezTo>
                  <a:cubicBezTo>
                    <a:pt x="3555058" y="612834"/>
                    <a:pt x="3943667" y="739519"/>
                    <a:pt x="4216743" y="869370"/>
                  </a:cubicBezTo>
                  <a:cubicBezTo>
                    <a:pt x="4521328" y="1015057"/>
                    <a:pt x="4689375" y="1173412"/>
                    <a:pt x="4713882" y="1334935"/>
                  </a:cubicBezTo>
                  <a:cubicBezTo>
                    <a:pt x="4804908" y="1965190"/>
                    <a:pt x="4118716" y="2066537"/>
                    <a:pt x="3387011" y="2174219"/>
                  </a:cubicBezTo>
                  <a:cubicBezTo>
                    <a:pt x="2588788" y="2291402"/>
                    <a:pt x="1766058" y="2411752"/>
                    <a:pt x="1633021" y="3175025"/>
                  </a:cubicBezTo>
                  <a:cubicBezTo>
                    <a:pt x="1559500" y="3599417"/>
                    <a:pt x="1969115" y="4023810"/>
                    <a:pt x="2844359" y="4435534"/>
                  </a:cubicBezTo>
                  <a:cubicBezTo>
                    <a:pt x="3555058" y="4771248"/>
                    <a:pt x="4570342" y="5097460"/>
                    <a:pt x="5865704" y="5404669"/>
                  </a:cubicBezTo>
                  <a:cubicBezTo>
                    <a:pt x="6793025" y="5624727"/>
                    <a:pt x="7733382" y="5804910"/>
                    <a:pt x="8513236" y="5939720"/>
                  </a:cubicBezTo>
                  <a:lnTo>
                    <a:pt x="8179609" y="5939720"/>
                  </a:lnTo>
                  <a:cubicBezTo>
                    <a:pt x="7465516" y="5812559"/>
                    <a:pt x="6646676" y="5651037"/>
                    <a:pt x="5837696" y="5458510"/>
                  </a:cubicBezTo>
                  <a:cubicBezTo>
                    <a:pt x="4538833" y="5148133"/>
                    <a:pt x="3513046" y="4818754"/>
                    <a:pt x="2798847" y="4483041"/>
                  </a:cubicBezTo>
                  <a:cubicBezTo>
                    <a:pt x="1892093" y="4058648"/>
                    <a:pt x="1471976" y="3615253"/>
                    <a:pt x="1548997" y="3168691"/>
                  </a:cubicBezTo>
                  <a:cubicBezTo>
                    <a:pt x="1689036" y="2364245"/>
                    <a:pt x="2581786" y="2234394"/>
                    <a:pt x="3369506" y="2117211"/>
                  </a:cubicBezTo>
                  <a:cubicBezTo>
                    <a:pt x="4090708" y="2012696"/>
                    <a:pt x="4713882" y="1920850"/>
                    <a:pt x="4629859" y="1341269"/>
                  </a:cubicBezTo>
                  <a:cubicBezTo>
                    <a:pt x="4559122" y="844575"/>
                    <a:pt x="2958673" y="403585"/>
                    <a:pt x="0" y="57926"/>
                  </a:cubicBezTo>
                  <a:close/>
                </a:path>
              </a:pathLst>
            </a:custGeom>
            <a:solidFill>
              <a:sysClr val="windowText" lastClr="000000">
                <a:lumMod val="75000"/>
                <a:lumOff val="25000"/>
              </a:sysClr>
            </a:solidFill>
            <a:ln>
              <a:noFill/>
            </a:ln>
          </p:spPr>
          <p:txBody>
            <a:bodyPr/>
            <a:lstStyle/>
            <a:p>
              <a:pPr defTabSz="685800" fontAlgn="auto">
                <a:spcBef>
                  <a:spcPts val="0"/>
                </a:spcBef>
                <a:spcAft>
                  <a:spcPts val="0"/>
                </a:spcAft>
                <a:defRPr/>
              </a:pPr>
              <a:endParaRPr lang="en-US" kern="0">
                <a:solidFill>
                  <a:prstClr val="white"/>
                </a:solidFill>
              </a:endParaRPr>
            </a:p>
          </p:txBody>
        </p:sp>
      </p:grpSp>
      <p:grpSp>
        <p:nvGrpSpPr>
          <p:cNvPr id="2053" name="Group 61"/>
          <p:cNvGrpSpPr>
            <a:grpSpLocks/>
          </p:cNvGrpSpPr>
          <p:nvPr/>
        </p:nvGrpSpPr>
        <p:grpSpPr bwMode="auto">
          <a:xfrm>
            <a:off x="4777679" y="4851797"/>
            <a:ext cx="1588897" cy="1328738"/>
            <a:chOff x="6252022" y="2317132"/>
            <a:chExt cx="2353277" cy="2047043"/>
          </a:xfrm>
        </p:grpSpPr>
        <p:sp>
          <p:nvSpPr>
            <p:cNvPr id="13" name="Oval 62"/>
            <p:cNvSpPr/>
            <p:nvPr/>
          </p:nvSpPr>
          <p:spPr>
            <a:xfrm>
              <a:off x="6453494" y="3670822"/>
              <a:ext cx="1969724" cy="693353"/>
            </a:xfrm>
            <a:prstGeom prst="ellipse">
              <a:avLst/>
            </a:prstGeom>
            <a:gradFill flip="none" rotWithShape="1">
              <a:gsLst>
                <a:gs pos="0">
                  <a:schemeClr val="tx1">
                    <a:lumMod val="0"/>
                  </a:schemeClr>
                </a:gs>
                <a:gs pos="100000">
                  <a:schemeClr val="bg1">
                    <a:alpha val="0"/>
                    <a:lumMod val="0"/>
                    <a:lumOff val="100000"/>
                  </a:schemeClr>
                </a:gs>
              </a:gsLst>
              <a:path path="shape">
                <a:fillToRect l="50000" t="50000" r="50000" b="50000"/>
              </a:path>
              <a:tileRect/>
            </a:gra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 name="Oval 63"/>
            <p:cNvSpPr/>
            <p:nvPr/>
          </p:nvSpPr>
          <p:spPr>
            <a:xfrm>
              <a:off x="6580459" y="2317132"/>
              <a:ext cx="1742245" cy="1742555"/>
            </a:xfrm>
            <a:prstGeom prst="ellipse">
              <a:avLst/>
            </a:prstGeom>
            <a:gradFill>
              <a:gsLst>
                <a:gs pos="13000">
                  <a:srgbClr val="92D050"/>
                </a:gs>
                <a:gs pos="71000">
                  <a:srgbClr val="92D050"/>
                </a:gs>
              </a:gsLst>
              <a:lin ang="5400000" scaled="1"/>
            </a:gradFill>
            <a:ln w="12700" cap="flat" cmpd="sng" algn="ctr">
              <a:solidFill>
                <a:srgbClr val="002060"/>
              </a:solidFill>
              <a:prstDash val="solid"/>
            </a:ln>
            <a:effectLst/>
          </p:spPr>
          <p:txBody>
            <a:bodyPr anchor="ctr"/>
            <a:lstStyle/>
            <a:p>
              <a:pPr algn="ctr">
                <a:defRPr/>
              </a:pPr>
              <a:endParaRPr lang="en-US" kern="0">
                <a:solidFill>
                  <a:sysClr val="window" lastClr="FFFFFF"/>
                </a:solidFill>
                <a:latin typeface="Calibri"/>
              </a:endParaRPr>
            </a:p>
          </p:txBody>
        </p:sp>
        <p:sp>
          <p:nvSpPr>
            <p:cNvPr id="15" name="Oval 64"/>
            <p:cNvSpPr/>
            <p:nvPr/>
          </p:nvSpPr>
          <p:spPr>
            <a:xfrm>
              <a:off x="6765616" y="2373994"/>
              <a:ext cx="1371930" cy="1206948"/>
            </a:xfrm>
            <a:prstGeom prst="ellipse">
              <a:avLst/>
            </a:prstGeom>
            <a:gradFill>
              <a:gsLst>
                <a:gs pos="0">
                  <a:sysClr val="window" lastClr="FFFFFF">
                    <a:lumMod val="100000"/>
                    <a:alpha val="80000"/>
                  </a:sysClr>
                </a:gs>
                <a:gs pos="100000">
                  <a:sysClr val="window" lastClr="FFFFFF">
                    <a:alpha val="0"/>
                  </a:sysClr>
                </a:gs>
              </a:gsLst>
              <a:lin ang="5400000" scaled="1"/>
            </a:gradFill>
            <a:ln w="12700" cap="flat" cmpd="sng" algn="ctr">
              <a:noFill/>
              <a:prstDash val="solid"/>
            </a:ln>
            <a:effectLst/>
          </p:spPr>
          <p:txBody>
            <a:bodyPr anchor="ctr"/>
            <a:lstStyle/>
            <a:p>
              <a:pPr algn="ctr" defTabSz="685800" fontAlgn="auto">
                <a:spcBef>
                  <a:spcPts val="0"/>
                </a:spcBef>
                <a:spcAft>
                  <a:spcPts val="0"/>
                </a:spcAft>
                <a:defRPr/>
              </a:pPr>
              <a:endParaRPr lang="en-US" kern="0">
                <a:solidFill>
                  <a:sysClr val="window" lastClr="FFFFFF"/>
                </a:solidFill>
                <a:latin typeface="Calibri"/>
                <a:ea typeface="+mn-ea"/>
              </a:endParaRPr>
            </a:p>
          </p:txBody>
        </p:sp>
        <p:sp>
          <p:nvSpPr>
            <p:cNvPr id="16" name="TextBox 65"/>
            <p:cNvSpPr txBox="1"/>
            <p:nvPr/>
          </p:nvSpPr>
          <p:spPr>
            <a:xfrm>
              <a:off x="6252022" y="2852737"/>
              <a:ext cx="2353277" cy="782360"/>
            </a:xfrm>
            <a:prstGeom prst="rect">
              <a:avLst/>
            </a:prstGeom>
            <a:noFill/>
          </p:spPr>
          <p:txBody>
            <a:bodyPr wrap="none">
              <a:spAutoFit/>
            </a:bodyPr>
            <a:lstStyle/>
            <a:p>
              <a:pPr algn="ctr">
                <a:defRPr/>
              </a:pPr>
              <a:r>
                <a:rPr lang="en-US" sz="2700" b="1" dirty="0">
                  <a:effectLst>
                    <a:outerShdw blurRad="50800" dist="38100" dir="5400000" algn="t" rotWithShape="0">
                      <a:prstClr val="black">
                        <a:alpha val="40000"/>
                      </a:prstClr>
                    </a:outerShdw>
                  </a:effectLst>
                </a:rPr>
                <a:t>Success</a:t>
              </a:r>
            </a:p>
          </p:txBody>
        </p:sp>
      </p:grpSp>
      <p:grpSp>
        <p:nvGrpSpPr>
          <p:cNvPr id="2054" name="Group 4"/>
          <p:cNvGrpSpPr>
            <a:grpSpLocks/>
          </p:cNvGrpSpPr>
          <p:nvPr/>
        </p:nvGrpSpPr>
        <p:grpSpPr bwMode="auto">
          <a:xfrm>
            <a:off x="2520554" y="2549129"/>
            <a:ext cx="934640" cy="744140"/>
            <a:chOff x="3733800" y="990600"/>
            <a:chExt cx="1649764" cy="1447800"/>
          </a:xfrm>
        </p:grpSpPr>
        <p:grpSp>
          <p:nvGrpSpPr>
            <p:cNvPr id="2060" name="Group 3"/>
            <p:cNvGrpSpPr>
              <a:grpSpLocks/>
            </p:cNvGrpSpPr>
            <p:nvPr/>
          </p:nvGrpSpPr>
          <p:grpSpPr bwMode="auto">
            <a:xfrm>
              <a:off x="3733800" y="990600"/>
              <a:ext cx="1649764" cy="1447800"/>
              <a:chOff x="-65314" y="2514600"/>
              <a:chExt cx="1649764" cy="1447800"/>
            </a:xfrm>
          </p:grpSpPr>
          <p:sp>
            <p:nvSpPr>
              <p:cNvPr id="20" name="Diamond 2"/>
              <p:cNvSpPr/>
              <p:nvPr/>
            </p:nvSpPr>
            <p:spPr>
              <a:xfrm>
                <a:off x="33461" y="2514600"/>
                <a:ext cx="1448011" cy="1447800"/>
              </a:xfrm>
              <a:prstGeom prst="diamond">
                <a:avLst/>
              </a:prstGeom>
              <a:gradFill>
                <a:gsLst>
                  <a:gs pos="46000">
                    <a:srgbClr val="C00000"/>
                  </a:gs>
                  <a:gs pos="70000">
                    <a:srgbClr val="E30000"/>
                  </a:gs>
                  <a:gs pos="100000">
                    <a:srgbClr val="FF4F4F"/>
                  </a:gs>
                </a:gsLst>
                <a:lin ang="5400000" scaled="1"/>
              </a:gradFill>
              <a:ln w="12700" cap="flat" cmpd="sng" algn="ctr">
                <a:solidFill>
                  <a:srgbClr val="760000"/>
                </a:solidFill>
                <a:prstDash val="solid"/>
              </a:ln>
              <a:effectLst/>
            </p:spPr>
            <p:txBody>
              <a:bodyPr anchor="ctr"/>
              <a:lstStyle/>
              <a:p>
                <a:pPr algn="ctr">
                  <a:defRPr/>
                </a:pPr>
                <a:endParaRPr lang="en-US" kern="0">
                  <a:solidFill>
                    <a:sysClr val="window" lastClr="FFFFFF"/>
                  </a:solidFill>
                  <a:latin typeface="Calibri"/>
                </a:endParaRPr>
              </a:p>
            </p:txBody>
          </p:sp>
          <p:sp>
            <p:nvSpPr>
              <p:cNvPr id="21" name="Flowchart: Extract 87"/>
              <p:cNvSpPr/>
              <p:nvPr/>
            </p:nvSpPr>
            <p:spPr>
              <a:xfrm>
                <a:off x="-65314" y="2567878"/>
                <a:ext cx="1649764" cy="820034"/>
              </a:xfrm>
              <a:prstGeom prst="flowChartExtract">
                <a:avLst/>
              </a:prstGeom>
              <a:gradFill>
                <a:gsLst>
                  <a:gs pos="0">
                    <a:sysClr val="window" lastClr="FFFFFF">
                      <a:lumMod val="100000"/>
                      <a:alpha val="80000"/>
                    </a:sysClr>
                  </a:gs>
                  <a:gs pos="100000">
                    <a:sysClr val="window" lastClr="FFFFFF">
                      <a:alpha val="0"/>
                    </a:sysClr>
                  </a:gs>
                </a:gsLst>
                <a:lin ang="5400000" scaled="1"/>
              </a:gradFill>
              <a:ln w="12700" cap="flat" cmpd="sng" algn="ctr">
                <a:noFill/>
                <a:prstDash val="solid"/>
              </a:ln>
              <a:effectLst/>
            </p:spPr>
            <p:txBody>
              <a:bodyPr anchor="ctr"/>
              <a:lstStyle/>
              <a:p>
                <a:pPr algn="ctr" defTabSz="685800" fontAlgn="auto">
                  <a:spcBef>
                    <a:spcPts val="0"/>
                  </a:spcBef>
                  <a:spcAft>
                    <a:spcPts val="0"/>
                  </a:spcAft>
                  <a:defRPr/>
                </a:pPr>
                <a:endParaRPr lang="en-US" sz="825" kern="0">
                  <a:solidFill>
                    <a:sysClr val="window" lastClr="FFFFFF"/>
                  </a:solidFill>
                  <a:latin typeface="Calibri"/>
                </a:endParaRPr>
              </a:p>
            </p:txBody>
          </p:sp>
        </p:grpSp>
        <p:sp>
          <p:nvSpPr>
            <p:cNvPr id="19" name="TextBox 89"/>
            <p:cNvSpPr txBox="1"/>
            <p:nvPr/>
          </p:nvSpPr>
          <p:spPr>
            <a:xfrm>
              <a:off x="3762077" y="1435365"/>
              <a:ext cx="1146521" cy="808394"/>
            </a:xfrm>
            <a:prstGeom prst="rect">
              <a:avLst/>
            </a:prstGeom>
            <a:noFill/>
          </p:spPr>
          <p:txBody>
            <a:bodyPr wrap="none">
              <a:spAutoFit/>
            </a:bodyPr>
            <a:lstStyle/>
            <a:p>
              <a:pPr algn="r">
                <a:defRPr/>
              </a:pPr>
              <a:r>
                <a:rPr lang="en-US" sz="2100" b="1" dirty="0">
                  <a:effectLst>
                    <a:outerShdw blurRad="50800" dist="38100" dir="5400000" algn="t" rotWithShape="0">
                      <a:prstClr val="black">
                        <a:alpha val="40000"/>
                      </a:prstClr>
                    </a:outerShdw>
                  </a:effectLst>
                </a:rPr>
                <a:t>Fail</a:t>
              </a:r>
            </a:p>
          </p:txBody>
        </p:sp>
      </p:grpSp>
      <p:grpSp>
        <p:nvGrpSpPr>
          <p:cNvPr id="2055" name="Group 94"/>
          <p:cNvGrpSpPr>
            <a:grpSpLocks/>
          </p:cNvGrpSpPr>
          <p:nvPr/>
        </p:nvGrpSpPr>
        <p:grpSpPr bwMode="auto">
          <a:xfrm>
            <a:off x="10717" y="3696891"/>
            <a:ext cx="840581" cy="779859"/>
            <a:chOff x="3733800" y="990600"/>
            <a:chExt cx="1649764" cy="1447800"/>
          </a:xfrm>
        </p:grpSpPr>
        <p:grpSp>
          <p:nvGrpSpPr>
            <p:cNvPr id="2056" name="Group 95"/>
            <p:cNvGrpSpPr>
              <a:grpSpLocks/>
            </p:cNvGrpSpPr>
            <p:nvPr/>
          </p:nvGrpSpPr>
          <p:grpSpPr bwMode="auto">
            <a:xfrm>
              <a:off x="3733800" y="990600"/>
              <a:ext cx="1649764" cy="1447800"/>
              <a:chOff x="-65314" y="2514600"/>
              <a:chExt cx="1649764" cy="1447800"/>
            </a:xfrm>
          </p:grpSpPr>
          <p:sp>
            <p:nvSpPr>
              <p:cNvPr id="25" name="Diamond 97"/>
              <p:cNvSpPr/>
              <p:nvPr/>
            </p:nvSpPr>
            <p:spPr>
              <a:xfrm>
                <a:off x="32831" y="2514600"/>
                <a:ext cx="1446464" cy="1447800"/>
              </a:xfrm>
              <a:prstGeom prst="diamond">
                <a:avLst/>
              </a:prstGeom>
              <a:gradFill>
                <a:gsLst>
                  <a:gs pos="46000">
                    <a:srgbClr val="C00000"/>
                  </a:gs>
                  <a:gs pos="70000">
                    <a:srgbClr val="E30000"/>
                  </a:gs>
                  <a:gs pos="100000">
                    <a:srgbClr val="FF4F4F"/>
                  </a:gs>
                </a:gsLst>
                <a:lin ang="5400000" scaled="1"/>
              </a:gradFill>
              <a:ln w="12700" cap="flat" cmpd="sng" algn="ctr">
                <a:solidFill>
                  <a:srgbClr val="760000"/>
                </a:solidFill>
                <a:prstDash val="solid"/>
              </a:ln>
              <a:effectLst/>
            </p:spPr>
            <p:txBody>
              <a:bodyPr anchor="ctr"/>
              <a:lstStyle/>
              <a:p>
                <a:pPr algn="ctr">
                  <a:defRPr/>
                </a:pPr>
                <a:endParaRPr lang="en-US" kern="0">
                  <a:solidFill>
                    <a:sysClr val="window" lastClr="FFFFFF"/>
                  </a:solidFill>
                  <a:latin typeface="Calibri"/>
                </a:endParaRPr>
              </a:p>
            </p:txBody>
          </p:sp>
          <p:sp>
            <p:nvSpPr>
              <p:cNvPr id="26" name="Flowchart: Extract 98"/>
              <p:cNvSpPr/>
              <p:nvPr/>
            </p:nvSpPr>
            <p:spPr>
              <a:xfrm>
                <a:off x="-65314" y="2567649"/>
                <a:ext cx="1649764" cy="820051"/>
              </a:xfrm>
              <a:prstGeom prst="flowChartExtract">
                <a:avLst/>
              </a:prstGeom>
              <a:gradFill>
                <a:gsLst>
                  <a:gs pos="0">
                    <a:sysClr val="window" lastClr="FFFFFF">
                      <a:lumMod val="100000"/>
                      <a:alpha val="80000"/>
                    </a:sysClr>
                  </a:gs>
                  <a:gs pos="100000">
                    <a:sysClr val="window" lastClr="FFFFFF">
                      <a:alpha val="0"/>
                    </a:sysClr>
                  </a:gs>
                </a:gsLst>
                <a:lin ang="5400000" scaled="1"/>
              </a:gradFill>
              <a:ln w="12700" cap="flat" cmpd="sng" algn="ctr">
                <a:noFill/>
                <a:prstDash val="solid"/>
              </a:ln>
              <a:effectLst/>
            </p:spPr>
            <p:txBody>
              <a:bodyPr anchor="ctr"/>
              <a:lstStyle/>
              <a:p>
                <a:pPr algn="ctr" defTabSz="685800" fontAlgn="auto">
                  <a:spcBef>
                    <a:spcPts val="0"/>
                  </a:spcBef>
                  <a:spcAft>
                    <a:spcPts val="0"/>
                  </a:spcAft>
                  <a:defRPr/>
                </a:pPr>
                <a:endParaRPr lang="en-US" sz="825" kern="0">
                  <a:solidFill>
                    <a:sysClr val="window" lastClr="FFFFFF"/>
                  </a:solidFill>
                  <a:latin typeface="Calibri"/>
                </a:endParaRPr>
              </a:p>
            </p:txBody>
          </p:sp>
        </p:grpSp>
        <p:sp>
          <p:nvSpPr>
            <p:cNvPr id="24" name="TextBox 96"/>
            <p:cNvSpPr txBox="1"/>
            <p:nvPr/>
          </p:nvSpPr>
          <p:spPr>
            <a:xfrm>
              <a:off x="3795790" y="1434886"/>
              <a:ext cx="1532796" cy="942783"/>
            </a:xfrm>
            <a:prstGeom prst="rect">
              <a:avLst/>
            </a:prstGeom>
            <a:noFill/>
          </p:spPr>
          <p:txBody>
            <a:bodyPr wrap="none">
              <a:spAutoFit/>
            </a:bodyPr>
            <a:lstStyle/>
            <a:p>
              <a:pPr algn="ctr">
                <a:defRPr/>
              </a:pPr>
              <a:r>
                <a:rPr lang="en-US" sz="2700" b="1" dirty="0">
                  <a:effectLst>
                    <a:outerShdw blurRad="50800" dist="38100" dir="5400000" algn="t" rotWithShape="0">
                      <a:prstClr val="black">
                        <a:alpha val="40000"/>
                      </a:prstClr>
                    </a:outerShdw>
                  </a:effectLst>
                </a:rPr>
                <a:t>Fail</a:t>
              </a:r>
              <a:endParaRPr lang="en-US" sz="2100" b="1" dirty="0">
                <a:effectLst>
                  <a:outerShdw blurRad="50800" dist="38100" dir="5400000" algn="t" rotWithShape="0">
                    <a:prstClr val="black">
                      <a:alpha val="40000"/>
                    </a:prstClr>
                  </a:outerShdw>
                </a:effectLst>
              </a:endParaRPr>
            </a:p>
          </p:txBody>
        </p:sp>
      </p:grpSp>
    </p:spTree>
    <p:extLst>
      <p:ext uri="{BB962C8B-B14F-4D97-AF65-F5344CB8AC3E}">
        <p14:creationId xmlns:p14="http://schemas.microsoft.com/office/powerpoint/2010/main" val="369775609"/>
      </p:ext>
    </p:extLst>
  </p:cSld>
  <p:clrMapOvr>
    <a:masterClrMapping/>
  </p:clrMapOvr>
  <p:transition spd="slow">
    <p:checker/>
  </p:transition>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Rectángulo"/>
          <p:cNvSpPr/>
          <p:nvPr/>
        </p:nvSpPr>
        <p:spPr>
          <a:xfrm>
            <a:off x="1331640" y="1772816"/>
            <a:ext cx="7128792" cy="3354765"/>
          </a:xfrm>
          <a:prstGeom prst="rect">
            <a:avLst/>
          </a:prstGeom>
        </p:spPr>
        <p:txBody>
          <a:bodyPr wrap="square">
            <a:spAutoFit/>
          </a:bodyPr>
          <a:lstStyle/>
          <a:p>
            <a:pPr marL="82550" indent="3175" fontAlgn="auto">
              <a:spcBef>
                <a:spcPct val="20000"/>
              </a:spcBef>
              <a:spcAft>
                <a:spcPts val="0"/>
              </a:spcAft>
              <a:defRPr/>
            </a:pPr>
            <a:r>
              <a:rPr lang="es-ES" sz="2000" b="1" dirty="0" smtClean="0">
                <a:solidFill>
                  <a:schemeClr val="accent2">
                    <a:lumMod val="75000"/>
                  </a:schemeClr>
                </a:solidFill>
              </a:rPr>
              <a:t>ESCRIBIR LO QUE SE HACE (lo esencial)</a:t>
            </a:r>
          </a:p>
          <a:p>
            <a:pPr marL="82550" indent="3175" fontAlgn="auto">
              <a:spcBef>
                <a:spcPct val="20000"/>
              </a:spcBef>
              <a:spcAft>
                <a:spcPts val="0"/>
              </a:spcAft>
              <a:defRPr/>
            </a:pPr>
            <a:endParaRPr lang="es-ES" sz="2000" b="1" dirty="0" smtClean="0">
              <a:solidFill>
                <a:schemeClr val="accent2">
                  <a:lumMod val="75000"/>
                </a:schemeClr>
              </a:solidFill>
            </a:endParaRPr>
          </a:p>
          <a:p>
            <a:pPr marL="82550" indent="3175" fontAlgn="auto">
              <a:spcBef>
                <a:spcPct val="20000"/>
              </a:spcBef>
              <a:spcAft>
                <a:spcPts val="0"/>
              </a:spcAft>
              <a:defRPr/>
            </a:pPr>
            <a:r>
              <a:rPr lang="es-ES" sz="2000" b="1" dirty="0" smtClean="0">
                <a:solidFill>
                  <a:schemeClr val="accent2">
                    <a:lumMod val="75000"/>
                  </a:schemeClr>
                </a:solidFill>
              </a:rPr>
              <a:t>         HACER LO QUE SE ESCRIBE</a:t>
            </a:r>
          </a:p>
          <a:p>
            <a:pPr marL="82550" indent="3175" fontAlgn="auto">
              <a:spcBef>
                <a:spcPct val="20000"/>
              </a:spcBef>
              <a:spcAft>
                <a:spcPts val="0"/>
              </a:spcAft>
              <a:defRPr/>
            </a:pPr>
            <a:endParaRPr lang="es-ES" sz="2000" b="1" dirty="0" smtClean="0">
              <a:solidFill>
                <a:schemeClr val="accent2">
                  <a:lumMod val="75000"/>
                </a:schemeClr>
              </a:solidFill>
            </a:endParaRPr>
          </a:p>
          <a:p>
            <a:pPr marL="82550" indent="3175" fontAlgn="auto">
              <a:spcBef>
                <a:spcPct val="20000"/>
              </a:spcBef>
              <a:spcAft>
                <a:spcPts val="0"/>
              </a:spcAft>
              <a:defRPr/>
            </a:pPr>
            <a:r>
              <a:rPr lang="es-ES" sz="2000" b="1" dirty="0" smtClean="0">
                <a:solidFill>
                  <a:schemeClr val="accent2">
                    <a:lumMod val="75000"/>
                  </a:schemeClr>
                </a:solidFill>
              </a:rPr>
              <a:t>                  VERIFICAR QUE SE HAGA LO ESCRITO*</a:t>
            </a:r>
          </a:p>
          <a:p>
            <a:pPr marL="82550" indent="3175" fontAlgn="auto">
              <a:spcBef>
                <a:spcPct val="20000"/>
              </a:spcBef>
              <a:spcAft>
                <a:spcPts val="0"/>
              </a:spcAft>
              <a:defRPr/>
            </a:pPr>
            <a:endParaRPr lang="es-ES" sz="2000" b="1" dirty="0" smtClean="0">
              <a:solidFill>
                <a:schemeClr val="accent2">
                  <a:lumMod val="75000"/>
                </a:schemeClr>
              </a:solidFill>
            </a:endParaRPr>
          </a:p>
          <a:p>
            <a:pPr marL="82550" indent="3175" fontAlgn="auto">
              <a:spcBef>
                <a:spcPct val="20000"/>
              </a:spcBef>
              <a:spcAft>
                <a:spcPts val="0"/>
              </a:spcAft>
              <a:defRPr/>
            </a:pPr>
            <a:r>
              <a:rPr lang="es-ES" sz="2000" b="1" dirty="0" smtClean="0">
                <a:solidFill>
                  <a:schemeClr val="accent2">
                    <a:lumMod val="75000"/>
                  </a:schemeClr>
                </a:solidFill>
              </a:rPr>
              <a:t>                           CONSERVAR LO ESCRITO</a:t>
            </a:r>
          </a:p>
          <a:p>
            <a:pPr marL="82550" indent="3175" fontAlgn="auto">
              <a:spcBef>
                <a:spcPct val="20000"/>
              </a:spcBef>
              <a:spcAft>
                <a:spcPts val="0"/>
              </a:spcAft>
              <a:defRPr/>
            </a:pPr>
            <a:endParaRPr lang="es-ES" sz="2000" b="1" dirty="0" smtClean="0">
              <a:solidFill>
                <a:schemeClr val="accent2">
                  <a:lumMod val="75000"/>
                </a:schemeClr>
              </a:solidFill>
            </a:endParaRPr>
          </a:p>
          <a:p>
            <a:pPr marL="82550" indent="3175" algn="ctr" fontAlgn="auto">
              <a:spcBef>
                <a:spcPct val="20000"/>
              </a:spcBef>
              <a:spcAft>
                <a:spcPts val="0"/>
              </a:spcAft>
              <a:defRPr/>
            </a:pPr>
            <a:r>
              <a:rPr lang="es-ES" sz="2000" b="1" dirty="0" smtClean="0">
                <a:solidFill>
                  <a:schemeClr val="accent2">
                    <a:lumMod val="75000"/>
                  </a:schemeClr>
                </a:solidFill>
              </a:rPr>
              <a:t>*MEJORAR CONTINUAMENTE LO QUE SE HACE</a:t>
            </a:r>
            <a:endParaRPr lang="es-ES" sz="2000" b="1" dirty="0">
              <a:solidFill>
                <a:schemeClr val="accent2">
                  <a:lumMod val="75000"/>
                </a:schemeClr>
              </a:solidFill>
            </a:endParaRPr>
          </a:p>
        </p:txBody>
      </p:sp>
      <p:pic>
        <p:nvPicPr>
          <p:cNvPr id="3" name="Picture 2" descr="http://t0.gstatic.com/images?q=tbn:ANd9GcTZCXXIwSNuhZjYIbLSnqmKTtAtpZONiUb2fcQ7rFAHY5b1_mjgww"/>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11560" y="2996952"/>
            <a:ext cx="1440160" cy="144016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3047560"/>
      </p:ext>
    </p:extLst>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75" name="Group 2"/>
          <p:cNvGrpSpPr>
            <a:grpSpLocks/>
          </p:cNvGrpSpPr>
          <p:nvPr/>
        </p:nvGrpSpPr>
        <p:grpSpPr bwMode="auto">
          <a:xfrm>
            <a:off x="2743200" y="4057650"/>
            <a:ext cx="4238625" cy="544116"/>
            <a:chOff x="1248" y="1440"/>
            <a:chExt cx="3216" cy="350"/>
          </a:xfrm>
        </p:grpSpPr>
        <p:sp>
          <p:nvSpPr>
            <p:cNvPr id="3097" name="Line 3"/>
            <p:cNvSpPr>
              <a:spLocks noChangeShapeType="1"/>
            </p:cNvSpPr>
            <p:nvPr/>
          </p:nvSpPr>
          <p:spPr bwMode="gray">
            <a:xfrm>
              <a:off x="1440" y="1790"/>
              <a:ext cx="3024" cy="0"/>
            </a:xfrm>
            <a:prstGeom prst="line">
              <a:avLst/>
            </a:prstGeom>
            <a:noFill/>
            <a:ln w="25400">
              <a:solidFill>
                <a:srgbClr val="969696"/>
              </a:solidFill>
              <a:prstDash val="sysDot"/>
              <a:round/>
              <a:headEnd/>
              <a:tailEnd type="oval" w="med" len="med"/>
            </a:ln>
            <a:extLst>
              <a:ext uri="{909E8E84-426E-40DD-AFC4-6F175D3DCCD1}">
                <a14:hiddenFill xmlns:a14="http://schemas.microsoft.com/office/drawing/2010/main">
                  <a:noFill/>
                </a14:hiddenFill>
              </a:ext>
            </a:extLst>
          </p:spPr>
          <p:txBody>
            <a:bodyPr wrap="none" anchor="ctr"/>
            <a:lstStyle/>
            <a:p>
              <a:endParaRPr lang="es-MX"/>
            </a:p>
          </p:txBody>
        </p:sp>
        <p:sp>
          <p:nvSpPr>
            <p:cNvPr id="3098" name="Rectangle 4"/>
            <p:cNvSpPr>
              <a:spLocks noChangeArrowheads="1"/>
            </p:cNvSpPr>
            <p:nvPr/>
          </p:nvSpPr>
          <p:spPr bwMode="gray">
            <a:xfrm rot="3419336">
              <a:off x="1261" y="1427"/>
              <a:ext cx="302" cy="328"/>
            </a:xfrm>
            <a:prstGeom prst="rect">
              <a:avLst/>
            </a:prstGeom>
            <a:gradFill rotWithShape="1">
              <a:gsLst>
                <a:gs pos="0">
                  <a:srgbClr val="FF7C80"/>
                </a:gs>
                <a:gs pos="100000">
                  <a:srgbClr val="76393B"/>
                </a:gs>
              </a:gsLst>
              <a:lin ang="5400000" scaled="1"/>
            </a:gradFill>
            <a:ln w="9525">
              <a:miter lim="800000"/>
              <a:headEnd/>
              <a:tailEnd/>
            </a:ln>
            <a:scene3d>
              <a:camera prst="legacyPerspectiveFront">
                <a:rot lat="0" lon="1500000" rev="0"/>
              </a:camera>
              <a:lightRig rig="legacyFlat4" dir="b"/>
            </a:scene3d>
            <a:sp3d extrusionH="430200" prstMaterial="legacyMatte">
              <a:bevelT w="13500" h="13500" prst="angle"/>
              <a:bevelB w="13500" h="13500" prst="angle"/>
              <a:extrusionClr>
                <a:srgbClr val="FF7C80"/>
              </a:extrusionClr>
              <a:contourClr>
                <a:srgbClr val="FF7C80"/>
              </a:contourClr>
            </a:sp3d>
          </p:spPr>
          <p:txBody>
            <a:bodyPr wrap="none" anchor="ctr">
              <a:flatTx/>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eaLnBrk="1" hangingPunct="1">
                <a:spcBef>
                  <a:spcPct val="0"/>
                </a:spcBef>
                <a:buFontTx/>
                <a:buNone/>
              </a:pPr>
              <a:endParaRPr lang="es-MX" altLang="es-MX" sz="1350"/>
            </a:p>
          </p:txBody>
        </p:sp>
        <p:sp>
          <p:nvSpPr>
            <p:cNvPr id="3099" name="Text Box 5"/>
            <p:cNvSpPr txBox="1">
              <a:spLocks noChangeArrowheads="1"/>
            </p:cNvSpPr>
            <p:nvPr/>
          </p:nvSpPr>
          <p:spPr bwMode="gray">
            <a:xfrm>
              <a:off x="2229" y="1501"/>
              <a:ext cx="1600" cy="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spcBef>
                  <a:spcPct val="0"/>
                </a:spcBef>
                <a:buFontTx/>
                <a:buNone/>
              </a:pPr>
              <a:r>
                <a:rPr lang="en-US" altLang="es-MX" sz="1800">
                  <a:solidFill>
                    <a:srgbClr val="000000"/>
                  </a:solidFill>
                  <a:latin typeface="Arial" panose="020B0604020202020204" pitchFamily="34" charset="0"/>
                  <a:cs typeface="Arial" panose="020B0604020202020204" pitchFamily="34" charset="0"/>
                </a:rPr>
                <a:t> Mitos y realidades</a:t>
              </a:r>
            </a:p>
          </p:txBody>
        </p:sp>
        <p:sp>
          <p:nvSpPr>
            <p:cNvPr id="3100" name="Text Box 6"/>
            <p:cNvSpPr txBox="1">
              <a:spLocks noChangeArrowheads="1"/>
            </p:cNvSpPr>
            <p:nvPr/>
          </p:nvSpPr>
          <p:spPr bwMode="gray">
            <a:xfrm>
              <a:off x="1294" y="1454"/>
              <a:ext cx="229" cy="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a:spcBef>
                  <a:spcPct val="0"/>
                </a:spcBef>
                <a:buFontTx/>
                <a:buNone/>
              </a:pPr>
              <a:r>
                <a:rPr lang="en-US" altLang="es-MX" sz="1800" b="1">
                  <a:solidFill>
                    <a:srgbClr val="FFFFFF"/>
                  </a:solidFill>
                </a:rPr>
                <a:t>4</a:t>
              </a:r>
            </a:p>
          </p:txBody>
        </p:sp>
      </p:grpSp>
      <p:grpSp>
        <p:nvGrpSpPr>
          <p:cNvPr id="3076" name="Group 7"/>
          <p:cNvGrpSpPr>
            <a:grpSpLocks/>
          </p:cNvGrpSpPr>
          <p:nvPr/>
        </p:nvGrpSpPr>
        <p:grpSpPr bwMode="auto">
          <a:xfrm>
            <a:off x="2743200" y="2171700"/>
            <a:ext cx="4277024" cy="567929"/>
            <a:chOff x="1248" y="2030"/>
            <a:chExt cx="3261" cy="350"/>
          </a:xfrm>
        </p:grpSpPr>
        <p:sp>
          <p:nvSpPr>
            <p:cNvPr id="3093" name="Line 8"/>
            <p:cNvSpPr>
              <a:spLocks noChangeShapeType="1"/>
            </p:cNvSpPr>
            <p:nvPr/>
          </p:nvSpPr>
          <p:spPr bwMode="gray">
            <a:xfrm>
              <a:off x="1440" y="2380"/>
              <a:ext cx="3024" cy="0"/>
            </a:xfrm>
            <a:prstGeom prst="line">
              <a:avLst/>
            </a:prstGeom>
            <a:noFill/>
            <a:ln w="25400">
              <a:solidFill>
                <a:srgbClr val="969696"/>
              </a:solidFill>
              <a:prstDash val="sysDot"/>
              <a:round/>
              <a:headEnd/>
              <a:tailEnd type="oval" w="med" len="med"/>
            </a:ln>
            <a:extLst>
              <a:ext uri="{909E8E84-426E-40DD-AFC4-6F175D3DCCD1}">
                <a14:hiddenFill xmlns:a14="http://schemas.microsoft.com/office/drawing/2010/main">
                  <a:noFill/>
                </a14:hiddenFill>
              </a:ext>
            </a:extLst>
          </p:spPr>
          <p:txBody>
            <a:bodyPr wrap="none" anchor="ctr"/>
            <a:lstStyle/>
            <a:p>
              <a:endParaRPr lang="es-MX"/>
            </a:p>
          </p:txBody>
        </p:sp>
        <p:sp>
          <p:nvSpPr>
            <p:cNvPr id="3094" name="Rectangle 9"/>
            <p:cNvSpPr>
              <a:spLocks noChangeArrowheads="1"/>
            </p:cNvSpPr>
            <p:nvPr/>
          </p:nvSpPr>
          <p:spPr bwMode="gray">
            <a:xfrm rot="3419336">
              <a:off x="1261" y="2017"/>
              <a:ext cx="302" cy="328"/>
            </a:xfrm>
            <a:prstGeom prst="rect">
              <a:avLst/>
            </a:prstGeom>
            <a:gradFill rotWithShape="1">
              <a:gsLst>
                <a:gs pos="0">
                  <a:srgbClr val="99CC00"/>
                </a:gs>
                <a:gs pos="100000">
                  <a:srgbClr val="475E00"/>
                </a:gs>
              </a:gsLst>
              <a:lin ang="5400000" scaled="1"/>
            </a:gradFill>
            <a:ln w="9525">
              <a:miter lim="800000"/>
              <a:headEnd/>
              <a:tailEnd/>
            </a:ln>
            <a:scene3d>
              <a:camera prst="legacyPerspectiveFront">
                <a:rot lat="0" lon="1500000" rev="0"/>
              </a:camera>
              <a:lightRig rig="legacyFlat4" dir="b"/>
            </a:scene3d>
            <a:sp3d extrusionH="430200" prstMaterial="legacyMatte">
              <a:bevelT w="13500" h="13500" prst="angle"/>
              <a:bevelB w="13500" h="13500" prst="angle"/>
              <a:extrusionClr>
                <a:srgbClr val="99CC00"/>
              </a:extrusionClr>
              <a:contourClr>
                <a:srgbClr val="99CC00"/>
              </a:contourClr>
            </a:sp3d>
          </p:spPr>
          <p:txBody>
            <a:bodyPr wrap="none" anchor="ctr">
              <a:flatTx/>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eaLnBrk="1" hangingPunct="1">
                <a:spcBef>
                  <a:spcPct val="0"/>
                </a:spcBef>
                <a:buFontTx/>
                <a:buNone/>
              </a:pPr>
              <a:endParaRPr lang="es-MX" altLang="es-MX" sz="1350"/>
            </a:p>
          </p:txBody>
        </p:sp>
        <p:sp>
          <p:nvSpPr>
            <p:cNvPr id="3095" name="Text Box 10"/>
            <p:cNvSpPr txBox="1">
              <a:spLocks noChangeArrowheads="1"/>
            </p:cNvSpPr>
            <p:nvPr/>
          </p:nvSpPr>
          <p:spPr bwMode="gray">
            <a:xfrm>
              <a:off x="2256" y="2072"/>
              <a:ext cx="2253"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spcBef>
                  <a:spcPct val="0"/>
                </a:spcBef>
                <a:buFontTx/>
                <a:buNone/>
              </a:pPr>
              <a:r>
                <a:rPr lang="en-US" altLang="es-MX" sz="1800">
                  <a:solidFill>
                    <a:srgbClr val="000000"/>
                  </a:solidFill>
                  <a:latin typeface="Arial" panose="020B0604020202020204" pitchFamily="34" charset="0"/>
                  <a:cs typeface="Arial" panose="020B0604020202020204" pitchFamily="34" charset="0"/>
                </a:rPr>
                <a:t>El papel del Auditor Interno</a:t>
              </a:r>
            </a:p>
          </p:txBody>
        </p:sp>
        <p:sp>
          <p:nvSpPr>
            <p:cNvPr id="3096" name="Text Box 11"/>
            <p:cNvSpPr txBox="1">
              <a:spLocks noChangeArrowheads="1"/>
            </p:cNvSpPr>
            <p:nvPr/>
          </p:nvSpPr>
          <p:spPr bwMode="gray">
            <a:xfrm>
              <a:off x="1292" y="2044"/>
              <a:ext cx="230"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a:spcBef>
                  <a:spcPct val="0"/>
                </a:spcBef>
                <a:buFontTx/>
                <a:buNone/>
              </a:pPr>
              <a:r>
                <a:rPr lang="en-US" altLang="es-MX" sz="1800" b="1">
                  <a:solidFill>
                    <a:srgbClr val="FFFFFF"/>
                  </a:solidFill>
                </a:rPr>
                <a:t>1</a:t>
              </a:r>
            </a:p>
          </p:txBody>
        </p:sp>
      </p:grpSp>
      <p:grpSp>
        <p:nvGrpSpPr>
          <p:cNvPr id="3077" name="Group 12"/>
          <p:cNvGrpSpPr>
            <a:grpSpLocks/>
          </p:cNvGrpSpPr>
          <p:nvPr/>
        </p:nvGrpSpPr>
        <p:grpSpPr bwMode="auto">
          <a:xfrm>
            <a:off x="2743201" y="2808685"/>
            <a:ext cx="4232672" cy="514350"/>
            <a:chOff x="1248" y="2640"/>
            <a:chExt cx="3216" cy="350"/>
          </a:xfrm>
        </p:grpSpPr>
        <p:sp>
          <p:nvSpPr>
            <p:cNvPr id="3089" name="Line 13"/>
            <p:cNvSpPr>
              <a:spLocks noChangeShapeType="1"/>
            </p:cNvSpPr>
            <p:nvPr/>
          </p:nvSpPr>
          <p:spPr bwMode="gray">
            <a:xfrm>
              <a:off x="1440" y="2990"/>
              <a:ext cx="3024" cy="0"/>
            </a:xfrm>
            <a:prstGeom prst="line">
              <a:avLst/>
            </a:prstGeom>
            <a:noFill/>
            <a:ln w="25400">
              <a:solidFill>
                <a:srgbClr val="969696"/>
              </a:solidFill>
              <a:prstDash val="sysDot"/>
              <a:round/>
              <a:headEnd/>
              <a:tailEnd type="oval" w="med" len="med"/>
            </a:ln>
            <a:extLst>
              <a:ext uri="{909E8E84-426E-40DD-AFC4-6F175D3DCCD1}">
                <a14:hiddenFill xmlns:a14="http://schemas.microsoft.com/office/drawing/2010/main">
                  <a:noFill/>
                </a14:hiddenFill>
              </a:ext>
            </a:extLst>
          </p:spPr>
          <p:txBody>
            <a:bodyPr wrap="none" anchor="ctr"/>
            <a:lstStyle/>
            <a:p>
              <a:endParaRPr lang="es-MX"/>
            </a:p>
          </p:txBody>
        </p:sp>
        <p:sp>
          <p:nvSpPr>
            <p:cNvPr id="3090" name="Rectangle 14"/>
            <p:cNvSpPr>
              <a:spLocks noChangeArrowheads="1"/>
            </p:cNvSpPr>
            <p:nvPr/>
          </p:nvSpPr>
          <p:spPr bwMode="gray">
            <a:xfrm rot="3419336">
              <a:off x="1261" y="2627"/>
              <a:ext cx="302" cy="328"/>
            </a:xfrm>
            <a:prstGeom prst="rect">
              <a:avLst/>
            </a:prstGeom>
            <a:gradFill rotWithShape="1">
              <a:gsLst>
                <a:gs pos="0">
                  <a:srgbClr val="006699"/>
                </a:gs>
                <a:gs pos="100000">
                  <a:srgbClr val="002F47"/>
                </a:gs>
              </a:gsLst>
              <a:lin ang="5400000" scaled="1"/>
            </a:gradFill>
            <a:ln w="9525">
              <a:miter lim="800000"/>
              <a:headEnd/>
              <a:tailEnd/>
            </a:ln>
            <a:scene3d>
              <a:camera prst="legacyPerspectiveFront">
                <a:rot lat="0" lon="1500000" rev="0"/>
              </a:camera>
              <a:lightRig rig="legacyFlat4" dir="b"/>
            </a:scene3d>
            <a:sp3d extrusionH="430200" prstMaterial="legacyMatte">
              <a:bevelT w="13500" h="13500" prst="angle"/>
              <a:bevelB w="13500" h="13500" prst="angle"/>
              <a:extrusionClr>
                <a:srgbClr val="006699"/>
              </a:extrusionClr>
              <a:contourClr>
                <a:srgbClr val="006699"/>
              </a:contourClr>
            </a:sp3d>
          </p:spPr>
          <p:txBody>
            <a:bodyPr wrap="none" anchor="ctr">
              <a:flatTx/>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eaLnBrk="1" hangingPunct="1">
                <a:spcBef>
                  <a:spcPct val="0"/>
                </a:spcBef>
                <a:buFontTx/>
                <a:buNone/>
              </a:pPr>
              <a:endParaRPr lang="es-MX" altLang="es-MX" sz="1350"/>
            </a:p>
          </p:txBody>
        </p:sp>
        <p:sp>
          <p:nvSpPr>
            <p:cNvPr id="3091" name="Text Box 15"/>
            <p:cNvSpPr txBox="1">
              <a:spLocks noChangeArrowheads="1"/>
            </p:cNvSpPr>
            <p:nvPr/>
          </p:nvSpPr>
          <p:spPr bwMode="gray">
            <a:xfrm>
              <a:off x="2256" y="2682"/>
              <a:ext cx="949" cy="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spcBef>
                  <a:spcPct val="0"/>
                </a:spcBef>
                <a:buFontTx/>
                <a:buNone/>
              </a:pPr>
              <a:r>
                <a:rPr lang="en-US" altLang="es-MX" sz="1800">
                  <a:solidFill>
                    <a:srgbClr val="000000"/>
                  </a:solidFill>
                  <a:latin typeface="Arial" panose="020B0604020202020204" pitchFamily="34" charset="0"/>
                  <a:cs typeface="Arial" panose="020B0604020202020204" pitchFamily="34" charset="0"/>
                </a:rPr>
                <a:t>Beneficios</a:t>
              </a:r>
            </a:p>
          </p:txBody>
        </p:sp>
        <p:sp>
          <p:nvSpPr>
            <p:cNvPr id="3092" name="Text Box 16"/>
            <p:cNvSpPr txBox="1">
              <a:spLocks noChangeArrowheads="1"/>
            </p:cNvSpPr>
            <p:nvPr/>
          </p:nvSpPr>
          <p:spPr bwMode="gray">
            <a:xfrm>
              <a:off x="1293" y="2654"/>
              <a:ext cx="229" cy="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a:spcBef>
                  <a:spcPct val="0"/>
                </a:spcBef>
                <a:buFontTx/>
                <a:buNone/>
              </a:pPr>
              <a:r>
                <a:rPr lang="en-US" altLang="es-MX" sz="1800" b="1">
                  <a:solidFill>
                    <a:srgbClr val="FFFFFF"/>
                  </a:solidFill>
                </a:rPr>
                <a:t>2</a:t>
              </a:r>
            </a:p>
          </p:txBody>
        </p:sp>
      </p:grpSp>
      <p:grpSp>
        <p:nvGrpSpPr>
          <p:cNvPr id="3078" name="Group 17"/>
          <p:cNvGrpSpPr>
            <a:grpSpLocks/>
          </p:cNvGrpSpPr>
          <p:nvPr/>
        </p:nvGrpSpPr>
        <p:grpSpPr bwMode="auto">
          <a:xfrm>
            <a:off x="2743201" y="3429000"/>
            <a:ext cx="4232672" cy="466725"/>
            <a:chOff x="1248" y="3230"/>
            <a:chExt cx="3216" cy="350"/>
          </a:xfrm>
        </p:grpSpPr>
        <p:sp>
          <p:nvSpPr>
            <p:cNvPr id="3085" name="Line 18"/>
            <p:cNvSpPr>
              <a:spLocks noChangeShapeType="1"/>
            </p:cNvSpPr>
            <p:nvPr/>
          </p:nvSpPr>
          <p:spPr bwMode="gray">
            <a:xfrm>
              <a:off x="1441" y="3579"/>
              <a:ext cx="3023" cy="1"/>
            </a:xfrm>
            <a:prstGeom prst="line">
              <a:avLst/>
            </a:prstGeom>
            <a:noFill/>
            <a:ln w="25400">
              <a:solidFill>
                <a:srgbClr val="969696"/>
              </a:solidFill>
              <a:prstDash val="sysDot"/>
              <a:round/>
              <a:headEnd/>
              <a:tailEnd type="oval" w="med" len="med"/>
            </a:ln>
            <a:extLst>
              <a:ext uri="{909E8E84-426E-40DD-AFC4-6F175D3DCCD1}">
                <a14:hiddenFill xmlns:a14="http://schemas.microsoft.com/office/drawing/2010/main">
                  <a:noFill/>
                </a14:hiddenFill>
              </a:ext>
            </a:extLst>
          </p:spPr>
          <p:txBody>
            <a:bodyPr wrap="none" anchor="ctr"/>
            <a:lstStyle/>
            <a:p>
              <a:endParaRPr lang="es-MX"/>
            </a:p>
          </p:txBody>
        </p:sp>
        <p:sp>
          <p:nvSpPr>
            <p:cNvPr id="3086" name="Rectangle 19"/>
            <p:cNvSpPr>
              <a:spLocks noChangeArrowheads="1"/>
            </p:cNvSpPr>
            <p:nvPr/>
          </p:nvSpPr>
          <p:spPr bwMode="gray">
            <a:xfrm rot="3419336">
              <a:off x="1261" y="3217"/>
              <a:ext cx="302" cy="328"/>
            </a:xfrm>
            <a:prstGeom prst="rect">
              <a:avLst/>
            </a:prstGeom>
            <a:gradFill rotWithShape="1">
              <a:gsLst>
                <a:gs pos="0">
                  <a:srgbClr val="FF9933"/>
                </a:gs>
                <a:gs pos="100000">
                  <a:srgbClr val="764718"/>
                </a:gs>
              </a:gsLst>
              <a:lin ang="5400000" scaled="1"/>
            </a:gradFill>
            <a:ln w="9525">
              <a:miter lim="800000"/>
              <a:headEnd/>
              <a:tailEnd/>
            </a:ln>
            <a:scene3d>
              <a:camera prst="legacyPerspectiveFront">
                <a:rot lat="0" lon="1500000" rev="0"/>
              </a:camera>
              <a:lightRig rig="legacyFlat4" dir="b"/>
            </a:scene3d>
            <a:sp3d extrusionH="430200" prstMaterial="legacyMatte">
              <a:bevelT w="13500" h="13500" prst="angle"/>
              <a:bevelB w="13500" h="13500" prst="angle"/>
              <a:extrusionClr>
                <a:srgbClr val="FF9933"/>
              </a:extrusionClr>
              <a:contourClr>
                <a:srgbClr val="FF9933"/>
              </a:contourClr>
            </a:sp3d>
          </p:spPr>
          <p:txBody>
            <a:bodyPr wrap="none" anchor="ctr">
              <a:flatTx/>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eaLnBrk="1" hangingPunct="1">
                <a:spcBef>
                  <a:spcPct val="0"/>
                </a:spcBef>
                <a:buFontTx/>
                <a:buNone/>
              </a:pPr>
              <a:endParaRPr lang="es-MX" altLang="es-MX" sz="1350"/>
            </a:p>
          </p:txBody>
        </p:sp>
        <p:sp>
          <p:nvSpPr>
            <p:cNvPr id="3087" name="Text Box 20"/>
            <p:cNvSpPr txBox="1">
              <a:spLocks noChangeArrowheads="1"/>
            </p:cNvSpPr>
            <p:nvPr/>
          </p:nvSpPr>
          <p:spPr bwMode="gray">
            <a:xfrm>
              <a:off x="2256" y="3272"/>
              <a:ext cx="1124"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spcBef>
                  <a:spcPct val="0"/>
                </a:spcBef>
                <a:buFontTx/>
                <a:buNone/>
              </a:pPr>
              <a:r>
                <a:rPr lang="en-US" altLang="es-MX" sz="1800">
                  <a:solidFill>
                    <a:srgbClr val="000000"/>
                  </a:solidFill>
                  <a:latin typeface="Arial" panose="020B0604020202020204" pitchFamily="34" charset="0"/>
                  <a:cs typeface="Arial" panose="020B0604020202020204" pitchFamily="34" charset="0"/>
                </a:rPr>
                <a:t>Contribución</a:t>
              </a:r>
            </a:p>
          </p:txBody>
        </p:sp>
        <p:sp>
          <p:nvSpPr>
            <p:cNvPr id="3088" name="Text Box 21"/>
            <p:cNvSpPr txBox="1">
              <a:spLocks noChangeArrowheads="1"/>
            </p:cNvSpPr>
            <p:nvPr/>
          </p:nvSpPr>
          <p:spPr bwMode="gray">
            <a:xfrm>
              <a:off x="1293" y="3244"/>
              <a:ext cx="229"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a:spcBef>
                  <a:spcPct val="0"/>
                </a:spcBef>
                <a:buFontTx/>
                <a:buNone/>
              </a:pPr>
              <a:r>
                <a:rPr lang="en-US" altLang="es-MX" sz="1800" b="1">
                  <a:solidFill>
                    <a:srgbClr val="FFFFFF"/>
                  </a:solidFill>
                </a:rPr>
                <a:t>3</a:t>
              </a:r>
            </a:p>
          </p:txBody>
        </p:sp>
      </p:grpSp>
      <p:grpSp>
        <p:nvGrpSpPr>
          <p:cNvPr id="3079" name="Group 22"/>
          <p:cNvGrpSpPr>
            <a:grpSpLocks/>
          </p:cNvGrpSpPr>
          <p:nvPr/>
        </p:nvGrpSpPr>
        <p:grpSpPr bwMode="auto">
          <a:xfrm>
            <a:off x="2743200" y="4702969"/>
            <a:ext cx="4238625" cy="527447"/>
            <a:chOff x="1248" y="3230"/>
            <a:chExt cx="3216" cy="350"/>
          </a:xfrm>
        </p:grpSpPr>
        <p:sp>
          <p:nvSpPr>
            <p:cNvPr id="3081" name="Line 23"/>
            <p:cNvSpPr>
              <a:spLocks noChangeShapeType="1"/>
            </p:cNvSpPr>
            <p:nvPr/>
          </p:nvSpPr>
          <p:spPr bwMode="gray">
            <a:xfrm>
              <a:off x="1440" y="3580"/>
              <a:ext cx="3024" cy="0"/>
            </a:xfrm>
            <a:prstGeom prst="line">
              <a:avLst/>
            </a:prstGeom>
            <a:noFill/>
            <a:ln w="25400">
              <a:solidFill>
                <a:srgbClr val="969696"/>
              </a:solidFill>
              <a:prstDash val="sysDot"/>
              <a:round/>
              <a:headEnd/>
              <a:tailEnd type="oval" w="med" len="med"/>
            </a:ln>
            <a:extLst>
              <a:ext uri="{909E8E84-426E-40DD-AFC4-6F175D3DCCD1}">
                <a14:hiddenFill xmlns:a14="http://schemas.microsoft.com/office/drawing/2010/main">
                  <a:noFill/>
                </a14:hiddenFill>
              </a:ext>
            </a:extLst>
          </p:spPr>
          <p:txBody>
            <a:bodyPr wrap="none" anchor="ctr"/>
            <a:lstStyle/>
            <a:p>
              <a:endParaRPr lang="es-MX"/>
            </a:p>
          </p:txBody>
        </p:sp>
        <p:sp>
          <p:nvSpPr>
            <p:cNvPr id="3082" name="Rectangle 24"/>
            <p:cNvSpPr>
              <a:spLocks noChangeArrowheads="1"/>
            </p:cNvSpPr>
            <p:nvPr/>
          </p:nvSpPr>
          <p:spPr bwMode="gray">
            <a:xfrm rot="3419336">
              <a:off x="1261" y="3217"/>
              <a:ext cx="302" cy="328"/>
            </a:xfrm>
            <a:prstGeom prst="rect">
              <a:avLst/>
            </a:prstGeom>
            <a:gradFill rotWithShape="1">
              <a:gsLst>
                <a:gs pos="0">
                  <a:srgbClr val="990099"/>
                </a:gs>
                <a:gs pos="100000">
                  <a:srgbClr val="470047"/>
                </a:gs>
              </a:gsLst>
              <a:lin ang="5400000" scaled="1"/>
            </a:gradFill>
            <a:ln w="9525">
              <a:miter lim="800000"/>
              <a:headEnd/>
              <a:tailEnd/>
            </a:ln>
            <a:scene3d>
              <a:camera prst="legacyPerspectiveFront">
                <a:rot lat="0" lon="1500000" rev="0"/>
              </a:camera>
              <a:lightRig rig="legacyFlat4" dir="b"/>
            </a:scene3d>
            <a:sp3d extrusionH="430200" prstMaterial="legacyMatte">
              <a:bevelT w="13500" h="13500" prst="angle"/>
              <a:bevelB w="13500" h="13500" prst="angle"/>
              <a:extrusionClr>
                <a:srgbClr val="990099"/>
              </a:extrusionClr>
              <a:contourClr>
                <a:srgbClr val="990099"/>
              </a:contourClr>
            </a:sp3d>
          </p:spPr>
          <p:txBody>
            <a:bodyPr wrap="none" anchor="ctr">
              <a:flatTx/>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eaLnBrk="1" hangingPunct="1">
                <a:spcBef>
                  <a:spcPct val="0"/>
                </a:spcBef>
                <a:buFontTx/>
                <a:buNone/>
              </a:pPr>
              <a:endParaRPr lang="es-MX" altLang="es-MX" sz="1350"/>
            </a:p>
          </p:txBody>
        </p:sp>
        <p:sp>
          <p:nvSpPr>
            <p:cNvPr id="3083" name="Text Box 25"/>
            <p:cNvSpPr txBox="1">
              <a:spLocks noChangeArrowheads="1"/>
            </p:cNvSpPr>
            <p:nvPr/>
          </p:nvSpPr>
          <p:spPr bwMode="gray">
            <a:xfrm>
              <a:off x="2308" y="3275"/>
              <a:ext cx="1016" cy="2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spcBef>
                  <a:spcPct val="0"/>
                </a:spcBef>
                <a:buFontTx/>
                <a:buNone/>
              </a:pPr>
              <a:r>
                <a:rPr lang="en-US" altLang="es-MX" sz="1800">
                  <a:solidFill>
                    <a:srgbClr val="000000"/>
                  </a:solidFill>
                  <a:latin typeface="Arial" panose="020B0604020202020204" pitchFamily="34" charset="0"/>
                  <a:cs typeface="Arial" panose="020B0604020202020204" pitchFamily="34" charset="0"/>
                </a:rPr>
                <a:t>Resultados</a:t>
              </a:r>
            </a:p>
          </p:txBody>
        </p:sp>
        <p:sp>
          <p:nvSpPr>
            <p:cNvPr id="3084" name="Text Box 26"/>
            <p:cNvSpPr txBox="1">
              <a:spLocks noChangeArrowheads="1"/>
            </p:cNvSpPr>
            <p:nvPr/>
          </p:nvSpPr>
          <p:spPr bwMode="gray">
            <a:xfrm>
              <a:off x="1294" y="3244"/>
              <a:ext cx="229" cy="2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a:spcBef>
                  <a:spcPct val="0"/>
                </a:spcBef>
                <a:buFontTx/>
                <a:buNone/>
              </a:pPr>
              <a:r>
                <a:rPr lang="en-US" altLang="es-MX" sz="1800" b="1">
                  <a:solidFill>
                    <a:srgbClr val="FFFFFF"/>
                  </a:solidFill>
                </a:rPr>
                <a:t>5</a:t>
              </a:r>
            </a:p>
          </p:txBody>
        </p:sp>
      </p:grpSp>
      <p:sp>
        <p:nvSpPr>
          <p:cNvPr id="3080" name="Rectangle 27"/>
          <p:cNvSpPr>
            <a:spLocks noGrp="1" noChangeArrowheads="1"/>
          </p:cNvSpPr>
          <p:nvPr>
            <p:ph type="title"/>
          </p:nvPr>
        </p:nvSpPr>
        <p:spPr>
          <a:xfrm>
            <a:off x="379810" y="1616869"/>
            <a:ext cx="2288381" cy="485775"/>
          </a:xfrm>
        </p:spPr>
        <p:txBody>
          <a:bodyPr anchorCtr="1">
            <a:normAutofit fontScale="90000"/>
          </a:bodyPr>
          <a:lstStyle/>
          <a:p>
            <a:pPr algn="l" eaLnBrk="1" hangingPunct="1"/>
            <a:r>
              <a:rPr lang="en-US" altLang="es-MX" smtClean="0">
                <a:solidFill>
                  <a:srgbClr val="000000"/>
                </a:solidFill>
                <a:latin typeface="Franklin Gothic Medium Cond" panose="020B0606030402020204" pitchFamily="34" charset="0"/>
                <a:cs typeface="Arial" panose="020B0604020202020204" pitchFamily="34" charset="0"/>
              </a:rPr>
              <a:t>Contenido</a:t>
            </a:r>
          </a:p>
        </p:txBody>
      </p:sp>
    </p:spTree>
    <p:extLst>
      <p:ext uri="{BB962C8B-B14F-4D97-AF65-F5344CB8AC3E}">
        <p14:creationId xmlns:p14="http://schemas.microsoft.com/office/powerpoint/2010/main" val="528509379"/>
      </p:ext>
    </p:extLst>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21" fill="hold" nodeType="clickEffect">
                                  <p:stCondLst>
                                    <p:cond delay="0"/>
                                  </p:stCondLst>
                                  <p:childTnLst>
                                    <p:set>
                                      <p:cBhvr>
                                        <p:cTn id="6" dur="1" fill="hold">
                                          <p:stCondLst>
                                            <p:cond delay="0"/>
                                          </p:stCondLst>
                                        </p:cTn>
                                        <p:tgtEl>
                                          <p:spTgt spid="3076"/>
                                        </p:tgtEl>
                                        <p:attrNameLst>
                                          <p:attrName>style.visibility</p:attrName>
                                        </p:attrNameLst>
                                      </p:cBhvr>
                                      <p:to>
                                        <p:strVal val="visible"/>
                                      </p:to>
                                    </p:set>
                                    <p:animEffect transition="in" filter="barn(inVertical)">
                                      <p:cBhvr>
                                        <p:cTn id="7" dur="500"/>
                                        <p:tgtEl>
                                          <p:spTgt spid="307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nodeType="clickEffect">
                                  <p:stCondLst>
                                    <p:cond delay="0"/>
                                  </p:stCondLst>
                                  <p:childTnLst>
                                    <p:set>
                                      <p:cBhvr>
                                        <p:cTn id="11" dur="1" fill="hold">
                                          <p:stCondLst>
                                            <p:cond delay="0"/>
                                          </p:stCondLst>
                                        </p:cTn>
                                        <p:tgtEl>
                                          <p:spTgt spid="3077"/>
                                        </p:tgtEl>
                                        <p:attrNameLst>
                                          <p:attrName>style.visibility</p:attrName>
                                        </p:attrNameLst>
                                      </p:cBhvr>
                                      <p:to>
                                        <p:strVal val="visible"/>
                                      </p:to>
                                    </p:set>
                                    <p:animEffect transition="in" filter="wipe(down)">
                                      <p:cBhvr>
                                        <p:cTn id="12" dur="500"/>
                                        <p:tgtEl>
                                          <p:spTgt spid="307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6" presetClass="entr" presetSubtype="16" fill="hold" nodeType="clickEffect">
                                  <p:stCondLst>
                                    <p:cond delay="0"/>
                                  </p:stCondLst>
                                  <p:childTnLst>
                                    <p:set>
                                      <p:cBhvr>
                                        <p:cTn id="16" dur="1" fill="hold">
                                          <p:stCondLst>
                                            <p:cond delay="0"/>
                                          </p:stCondLst>
                                        </p:cTn>
                                        <p:tgtEl>
                                          <p:spTgt spid="3078"/>
                                        </p:tgtEl>
                                        <p:attrNameLst>
                                          <p:attrName>style.visibility</p:attrName>
                                        </p:attrNameLst>
                                      </p:cBhvr>
                                      <p:to>
                                        <p:strVal val="visible"/>
                                      </p:to>
                                    </p:set>
                                    <p:animEffect transition="in" filter="circle(in)">
                                      <p:cBhvr>
                                        <p:cTn id="17" dur="2000"/>
                                        <p:tgtEl>
                                          <p:spTgt spid="307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3075"/>
                                        </p:tgtEl>
                                        <p:attrNameLst>
                                          <p:attrName>style.visibility</p:attrName>
                                        </p:attrNameLst>
                                      </p:cBhvr>
                                      <p:to>
                                        <p:strVal val="visible"/>
                                      </p:to>
                                    </p:set>
                                    <p:animEffect transition="in" filter="fade">
                                      <p:cBhvr>
                                        <p:cTn id="22" dur="500"/>
                                        <p:tgtEl>
                                          <p:spTgt spid="3075"/>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07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1 CuadroTexto"/>
          <p:cNvSpPr txBox="1">
            <a:spLocks noChangeArrowheads="1"/>
          </p:cNvSpPr>
          <p:nvPr/>
        </p:nvSpPr>
        <p:spPr bwMode="auto">
          <a:xfrm>
            <a:off x="107504" y="1626901"/>
            <a:ext cx="8537972" cy="37856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eaLnBrk="1" hangingPunct="1">
              <a:spcBef>
                <a:spcPct val="0"/>
              </a:spcBef>
              <a:buFontTx/>
              <a:buNone/>
              <a:defRPr/>
            </a:pPr>
            <a:r>
              <a:rPr lang="es-MX" altLang="es-MX" sz="2000" dirty="0">
                <a:latin typeface="Arial" panose="020B0604020202020204" pitchFamily="34" charset="0"/>
                <a:cs typeface="Arial" panose="020B0604020202020204" pitchFamily="34" charset="0"/>
              </a:rPr>
              <a:t>El papel del auditor interno como factor de éxito en los Sistemas de Gestión:</a:t>
            </a:r>
          </a:p>
          <a:p>
            <a:pPr eaLnBrk="1" hangingPunct="1">
              <a:spcBef>
                <a:spcPct val="0"/>
              </a:spcBef>
              <a:buFontTx/>
              <a:buNone/>
              <a:defRPr/>
            </a:pPr>
            <a:endParaRPr lang="es-MX" altLang="es-MX" sz="2000" dirty="0">
              <a:latin typeface="Arial" panose="020B0604020202020204" pitchFamily="34" charset="0"/>
              <a:cs typeface="Arial" panose="020B0604020202020204" pitchFamily="34" charset="0"/>
            </a:endParaRPr>
          </a:p>
          <a:p>
            <a:pPr marL="257175" indent="-257175">
              <a:spcBef>
                <a:spcPct val="0"/>
              </a:spcBef>
              <a:buFont typeface="Wingdings" panose="05000000000000000000" pitchFamily="2" charset="2"/>
              <a:buChar char="§"/>
              <a:defRPr/>
            </a:pPr>
            <a:r>
              <a:rPr lang="es-MX" altLang="es-MX" sz="2000" dirty="0">
                <a:latin typeface="Arial" panose="020B0604020202020204" pitchFamily="34" charset="0"/>
                <a:cs typeface="Arial" panose="020B0604020202020204" pitchFamily="34" charset="0"/>
              </a:rPr>
              <a:t>Es el primero en realizar el ejercicio de autoevaluación, mide el pulso</a:t>
            </a:r>
          </a:p>
          <a:p>
            <a:pPr marL="257175" indent="-257175">
              <a:spcBef>
                <a:spcPct val="0"/>
              </a:spcBef>
              <a:buFont typeface="Wingdings" panose="05000000000000000000" pitchFamily="2" charset="2"/>
              <a:buChar char="§"/>
              <a:defRPr/>
            </a:pPr>
            <a:r>
              <a:rPr lang="es-MX" altLang="es-MX" sz="2000" dirty="0">
                <a:latin typeface="Arial" panose="020B0604020202020204" pitchFamily="34" charset="0"/>
                <a:cs typeface="Arial" panose="020B0604020202020204" pitchFamily="34" charset="0"/>
              </a:rPr>
              <a:t>Interpreta, c</a:t>
            </a:r>
            <a:r>
              <a:rPr lang="es-MX" sz="2000" dirty="0">
                <a:latin typeface="Arial" panose="020B0604020202020204" pitchFamily="34" charset="0"/>
                <a:cs typeface="Arial" panose="020B0604020202020204" pitchFamily="34" charset="0"/>
              </a:rPr>
              <a:t>onoce el contexto y aplica  la metodología</a:t>
            </a:r>
          </a:p>
          <a:p>
            <a:pPr marL="257175" indent="-257175">
              <a:spcBef>
                <a:spcPct val="0"/>
              </a:spcBef>
              <a:buFont typeface="Wingdings" panose="05000000000000000000" pitchFamily="2" charset="2"/>
              <a:buChar char="§"/>
              <a:defRPr/>
            </a:pPr>
            <a:r>
              <a:rPr lang="es-MX" altLang="es-MX" sz="2000" dirty="0">
                <a:latin typeface="Arial" panose="020B0604020202020204" pitchFamily="34" charset="0"/>
                <a:cs typeface="Arial" panose="020B0604020202020204" pitchFamily="34" charset="0"/>
              </a:rPr>
              <a:t>Verifica el cumplimiento de los requisitos de organismos evaluadores</a:t>
            </a:r>
          </a:p>
          <a:p>
            <a:pPr marL="257175" indent="-257175">
              <a:spcBef>
                <a:spcPct val="0"/>
              </a:spcBef>
              <a:buFont typeface="Wingdings" panose="05000000000000000000" pitchFamily="2" charset="2"/>
              <a:buChar char="§"/>
              <a:defRPr/>
            </a:pPr>
            <a:r>
              <a:rPr lang="es-MX" sz="2000" dirty="0">
                <a:latin typeface="Arial" panose="020B0604020202020204" pitchFamily="34" charset="0"/>
                <a:cs typeface="Arial" panose="020B0604020202020204" pitchFamily="34" charset="0"/>
              </a:rPr>
              <a:t>Identifica los riesgos, informa</a:t>
            </a:r>
          </a:p>
          <a:p>
            <a:pPr marL="257175" indent="-257175">
              <a:spcBef>
                <a:spcPct val="0"/>
              </a:spcBef>
              <a:buFont typeface="Wingdings" panose="05000000000000000000" pitchFamily="2" charset="2"/>
              <a:buChar char="§"/>
              <a:defRPr/>
            </a:pPr>
            <a:r>
              <a:rPr lang="es-MX" altLang="es-MX" sz="2000" dirty="0">
                <a:latin typeface="Arial" panose="020B0604020202020204" pitchFamily="34" charset="0"/>
                <a:cs typeface="Arial" panose="020B0604020202020204" pitchFamily="34" charset="0"/>
              </a:rPr>
              <a:t>Gestor  en servicio y apoyo de la organización</a:t>
            </a:r>
          </a:p>
          <a:p>
            <a:pPr marL="257175" indent="-257175">
              <a:spcBef>
                <a:spcPct val="0"/>
              </a:spcBef>
              <a:buFont typeface="Wingdings" panose="05000000000000000000" pitchFamily="2" charset="2"/>
              <a:buChar char="§"/>
              <a:defRPr/>
            </a:pPr>
            <a:r>
              <a:rPr lang="es-MX" altLang="es-MX" sz="2000" dirty="0">
                <a:latin typeface="Arial" panose="020B0604020202020204" pitchFamily="34" charset="0"/>
                <a:cs typeface="Arial" panose="020B0604020202020204" pitchFamily="34" charset="0"/>
              </a:rPr>
              <a:t>Visualiza e impulsa la mejora continua</a:t>
            </a:r>
          </a:p>
          <a:p>
            <a:pPr marL="257175" indent="-257175">
              <a:spcBef>
                <a:spcPct val="0"/>
              </a:spcBef>
              <a:buFont typeface="Wingdings" panose="05000000000000000000" pitchFamily="2" charset="2"/>
              <a:buChar char="§"/>
              <a:defRPr/>
            </a:pPr>
            <a:r>
              <a:rPr lang="es-MX" altLang="es-MX" sz="2000" dirty="0">
                <a:latin typeface="Arial" panose="020B0604020202020204" pitchFamily="34" charset="0"/>
                <a:cs typeface="Arial" panose="020B0604020202020204" pitchFamily="34" charset="0"/>
              </a:rPr>
              <a:t>Eleva el nivel de calidad educativa</a:t>
            </a:r>
          </a:p>
          <a:p>
            <a:pPr eaLnBrk="1" hangingPunct="1">
              <a:spcBef>
                <a:spcPct val="0"/>
              </a:spcBef>
              <a:buFontTx/>
              <a:buNone/>
              <a:defRPr/>
            </a:pPr>
            <a:endParaRPr lang="es-MX" altLang="es-MX" sz="2000" dirty="0">
              <a:latin typeface="Arial" panose="020B0604020202020204" pitchFamily="34" charset="0"/>
              <a:cs typeface="Arial" panose="020B0604020202020204" pitchFamily="34" charset="0"/>
            </a:endParaRPr>
          </a:p>
          <a:p>
            <a:pPr eaLnBrk="1" hangingPunct="1">
              <a:spcBef>
                <a:spcPct val="0"/>
              </a:spcBef>
              <a:buFontTx/>
              <a:buNone/>
              <a:defRPr/>
            </a:pPr>
            <a:endParaRPr lang="es-MX" altLang="es-MX" sz="2000" dirty="0">
              <a:latin typeface="Arial" panose="020B0604020202020204" pitchFamily="34" charset="0"/>
              <a:cs typeface="Arial" panose="020B0604020202020204" pitchFamily="34" charset="0"/>
            </a:endParaRPr>
          </a:p>
        </p:txBody>
      </p:sp>
      <p:pic>
        <p:nvPicPr>
          <p:cNvPr id="4100" name="Imagen 5"/>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167287" y="4229101"/>
            <a:ext cx="3500438" cy="15359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1144192"/>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1" presetClass="entr" presetSubtype="0" fill="hold" nodeType="clickEffect">
                                  <p:stCondLst>
                                    <p:cond delay="0"/>
                                  </p:stCondLst>
                                  <p:childTnLst>
                                    <p:set>
                                      <p:cBhvr>
                                        <p:cTn id="6" dur="1" fill="hold">
                                          <p:stCondLst>
                                            <p:cond delay="0"/>
                                          </p:stCondLst>
                                        </p:cTn>
                                        <p:tgtEl>
                                          <p:spTgt spid="4100"/>
                                        </p:tgtEl>
                                        <p:attrNameLst>
                                          <p:attrName>style.visibility</p:attrName>
                                        </p:attrNameLst>
                                      </p:cBhvr>
                                      <p:to>
                                        <p:strVal val="visible"/>
                                      </p:to>
                                    </p:set>
                                    <p:anim calcmode="lin" valueType="num">
                                      <p:cBhvr>
                                        <p:cTn id="7" dur="1000" fill="hold"/>
                                        <p:tgtEl>
                                          <p:spTgt spid="4100"/>
                                        </p:tgtEl>
                                        <p:attrNameLst>
                                          <p:attrName>ppt_w</p:attrName>
                                        </p:attrNameLst>
                                      </p:cBhvr>
                                      <p:tavLst>
                                        <p:tav tm="0">
                                          <p:val>
                                            <p:fltVal val="0"/>
                                          </p:val>
                                        </p:tav>
                                        <p:tav tm="100000">
                                          <p:val>
                                            <p:strVal val="#ppt_w"/>
                                          </p:val>
                                        </p:tav>
                                      </p:tavLst>
                                    </p:anim>
                                    <p:anim calcmode="lin" valueType="num">
                                      <p:cBhvr>
                                        <p:cTn id="8" dur="1000" fill="hold"/>
                                        <p:tgtEl>
                                          <p:spTgt spid="4100"/>
                                        </p:tgtEl>
                                        <p:attrNameLst>
                                          <p:attrName>ppt_h</p:attrName>
                                        </p:attrNameLst>
                                      </p:cBhvr>
                                      <p:tavLst>
                                        <p:tav tm="0">
                                          <p:val>
                                            <p:fltVal val="0"/>
                                          </p:val>
                                        </p:tav>
                                        <p:tav tm="100000">
                                          <p:val>
                                            <p:strVal val="#ppt_h"/>
                                          </p:val>
                                        </p:tav>
                                      </p:tavLst>
                                    </p:anim>
                                    <p:anim calcmode="lin" valueType="num">
                                      <p:cBhvr>
                                        <p:cTn id="9" dur="1000" fill="hold"/>
                                        <p:tgtEl>
                                          <p:spTgt spid="4100"/>
                                        </p:tgtEl>
                                        <p:attrNameLst>
                                          <p:attrName>style.rotation</p:attrName>
                                        </p:attrNameLst>
                                      </p:cBhvr>
                                      <p:tavLst>
                                        <p:tav tm="0">
                                          <p:val>
                                            <p:fltVal val="90"/>
                                          </p:val>
                                        </p:tav>
                                        <p:tav tm="100000">
                                          <p:val>
                                            <p:fltVal val="0"/>
                                          </p:val>
                                        </p:tav>
                                      </p:tavLst>
                                    </p:anim>
                                    <p:animEffect transition="in" filter="fade">
                                      <p:cBhvr>
                                        <p:cTn id="10" dur="1000"/>
                                        <p:tgtEl>
                                          <p:spTgt spid="4100"/>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53" presetClass="entr" presetSubtype="16"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Effect transition="in" filter="fade">
                                      <p:cBhvr>
                                        <p:cTn id="1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a:xfrm>
            <a:off x="625655" y="1154824"/>
            <a:ext cx="5488781" cy="1087041"/>
          </a:xfrm>
          <a:prstGeom prst="rect">
            <a:avLst/>
          </a:prstGeom>
          <a:effectLst>
            <a:outerShdw blurRad="63500" sx="102000" sy="102000" algn="ctr" rotWithShape="0">
              <a:prstClr val="black">
                <a:alpha val="40000"/>
              </a:prstClr>
            </a:outerShdw>
          </a:effectLst>
        </p:spPr>
        <p:txBody>
          <a:bodyPr anchor="ctr"/>
          <a:lstStyle>
            <a:lvl1pPr algn="l" defTabSz="914400" rtl="0" eaLnBrk="1" latinLnBrk="0" hangingPunct="1">
              <a:spcBef>
                <a:spcPct val="0"/>
              </a:spcBef>
              <a:buNone/>
              <a:defRPr sz="4000" kern="1200">
                <a:solidFill>
                  <a:schemeClr val="tx1">
                    <a:lumMod val="75000"/>
                    <a:lumOff val="25000"/>
                  </a:schemeClr>
                </a:solidFill>
                <a:latin typeface="+mj-lt"/>
                <a:ea typeface="+mj-ea"/>
                <a:cs typeface="+mj-cs"/>
              </a:defRPr>
            </a:lvl1pPr>
          </a:lstStyle>
          <a:p>
            <a:pPr defTabSz="342900" eaLnBrk="0" hangingPunct="0">
              <a:lnSpc>
                <a:spcPct val="80000"/>
              </a:lnSpc>
              <a:defRPr/>
            </a:pPr>
            <a:r>
              <a:rPr lang="en-US" sz="3300" dirty="0" err="1">
                <a:solidFill>
                  <a:schemeClr val="accent2">
                    <a:lumMod val="75000"/>
                  </a:schemeClr>
                </a:solidFill>
                <a:latin typeface="Franklin Gothic Medium Cond" panose="020B0606030402020204" pitchFamily="34" charset="0"/>
                <a:ea typeface="MS PGothic" pitchFamily="34" charset="-128"/>
                <a:cs typeface="Arial" panose="020B0604020202020204" pitchFamily="34" charset="0"/>
              </a:rPr>
              <a:t>Beneficios</a:t>
            </a:r>
            <a:endParaRPr lang="en-US" sz="3300" dirty="0">
              <a:solidFill>
                <a:schemeClr val="accent2">
                  <a:lumMod val="75000"/>
                </a:schemeClr>
              </a:solidFill>
              <a:latin typeface="Franklin Gothic Medium Cond" panose="020B0606030402020204" pitchFamily="34" charset="0"/>
              <a:ea typeface="MS PGothic" pitchFamily="34" charset="-128"/>
              <a:cs typeface="Arial" panose="020B0604020202020204" pitchFamily="34" charset="0"/>
            </a:endParaRPr>
          </a:p>
        </p:txBody>
      </p:sp>
      <p:grpSp>
        <p:nvGrpSpPr>
          <p:cNvPr id="6" name="Group 602"/>
          <p:cNvGrpSpPr/>
          <p:nvPr/>
        </p:nvGrpSpPr>
        <p:grpSpPr>
          <a:xfrm>
            <a:off x="2109075" y="2577292"/>
            <a:ext cx="1590918" cy="1297401"/>
            <a:chOff x="3739053" y="1744670"/>
            <a:chExt cx="2121224" cy="1729868"/>
          </a:xfrm>
          <a:effectLst>
            <a:outerShdw blurRad="292100" dist="38100" dir="8100000" algn="tr" rotWithShape="0">
              <a:prstClr val="black">
                <a:alpha val="83000"/>
              </a:prstClr>
            </a:outerShdw>
          </a:effectLst>
        </p:grpSpPr>
        <p:sp>
          <p:nvSpPr>
            <p:cNvPr id="7" name="Rectangle 603"/>
            <p:cNvSpPr/>
            <p:nvPr/>
          </p:nvSpPr>
          <p:spPr>
            <a:xfrm rot="431032">
              <a:off x="3739053" y="1744670"/>
              <a:ext cx="714923" cy="677294"/>
            </a:xfrm>
            <a:prstGeom prst="rect">
              <a:avLst/>
            </a:prstGeom>
            <a:solidFill>
              <a:srgbClr val="00B0F0"/>
            </a:solidFill>
            <a:ln>
              <a:solidFill>
                <a:schemeClr val="accent5">
                  <a:lumMod val="20000"/>
                  <a:lumOff val="80000"/>
                </a:schemeClr>
              </a:solidFill>
            </a:ln>
            <a:scene3d>
              <a:camera prst="isometricTopUp"/>
              <a:lightRig rig="threePt" dir="t"/>
            </a:scene3d>
            <a:sp3d extrusionH="469900" prstMaterial="matte">
              <a:extrusionClr>
                <a:srgbClr val="03419B"/>
              </a:extrusionClr>
              <a:contourClr>
                <a:srgbClr val="00B0F0"/>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GB" sz="2700" dirty="0">
                  <a:solidFill>
                    <a:schemeClr val="bg1"/>
                  </a:solidFill>
                  <a:latin typeface="Impact" pitchFamily="34" charset="0"/>
                </a:rPr>
                <a:t>C</a:t>
              </a:r>
            </a:p>
          </p:txBody>
        </p:sp>
        <p:sp>
          <p:nvSpPr>
            <p:cNvPr id="8" name="Rectangle 604"/>
            <p:cNvSpPr/>
            <p:nvPr/>
          </p:nvSpPr>
          <p:spPr>
            <a:xfrm rot="431032">
              <a:off x="4206199" y="2096657"/>
              <a:ext cx="714923" cy="677294"/>
            </a:xfrm>
            <a:prstGeom prst="rect">
              <a:avLst/>
            </a:prstGeom>
            <a:solidFill>
              <a:srgbClr val="00B0F0"/>
            </a:solidFill>
            <a:ln>
              <a:solidFill>
                <a:schemeClr val="accent5">
                  <a:lumMod val="20000"/>
                  <a:lumOff val="80000"/>
                </a:schemeClr>
              </a:solidFill>
            </a:ln>
            <a:scene3d>
              <a:camera prst="isometricTopUp"/>
              <a:lightRig rig="threePt" dir="t"/>
            </a:scene3d>
            <a:sp3d extrusionH="469900" prstMaterial="matte">
              <a:extrusionClr>
                <a:srgbClr val="03419B"/>
              </a:extrusionClr>
              <a:contourClr>
                <a:srgbClr val="00B0F0"/>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GB" sz="2700" dirty="0">
                  <a:solidFill>
                    <a:schemeClr val="bg1"/>
                  </a:solidFill>
                  <a:latin typeface="Impact" pitchFamily="34" charset="0"/>
                </a:rPr>
                <a:t>A</a:t>
              </a:r>
            </a:p>
          </p:txBody>
        </p:sp>
        <p:sp>
          <p:nvSpPr>
            <p:cNvPr id="9" name="Rectangle 605"/>
            <p:cNvSpPr/>
            <p:nvPr/>
          </p:nvSpPr>
          <p:spPr>
            <a:xfrm rot="431032">
              <a:off x="4673689" y="2446976"/>
              <a:ext cx="714923" cy="677294"/>
            </a:xfrm>
            <a:prstGeom prst="rect">
              <a:avLst/>
            </a:prstGeom>
            <a:solidFill>
              <a:srgbClr val="00B0F0"/>
            </a:solidFill>
            <a:ln>
              <a:solidFill>
                <a:schemeClr val="accent5">
                  <a:lumMod val="20000"/>
                  <a:lumOff val="80000"/>
                </a:schemeClr>
              </a:solidFill>
            </a:ln>
            <a:scene3d>
              <a:camera prst="isometricTopUp"/>
              <a:lightRig rig="threePt" dir="t"/>
            </a:scene3d>
            <a:sp3d extrusionH="469900" prstMaterial="matte">
              <a:extrusionClr>
                <a:srgbClr val="03419B"/>
              </a:extrusionClr>
              <a:contourClr>
                <a:srgbClr val="00B0F0"/>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GB" sz="2700" dirty="0">
                  <a:solidFill>
                    <a:schemeClr val="bg1"/>
                  </a:solidFill>
                  <a:latin typeface="Impact" pitchFamily="34" charset="0"/>
                </a:rPr>
                <a:t>M</a:t>
              </a:r>
            </a:p>
          </p:txBody>
        </p:sp>
        <p:sp>
          <p:nvSpPr>
            <p:cNvPr id="10" name="Rectangle 606"/>
            <p:cNvSpPr/>
            <p:nvPr/>
          </p:nvSpPr>
          <p:spPr>
            <a:xfrm rot="431032">
              <a:off x="5145354" y="2797244"/>
              <a:ext cx="714923" cy="677294"/>
            </a:xfrm>
            <a:prstGeom prst="rect">
              <a:avLst/>
            </a:prstGeom>
            <a:solidFill>
              <a:srgbClr val="00B0F0"/>
            </a:solidFill>
            <a:ln>
              <a:solidFill>
                <a:schemeClr val="accent5">
                  <a:lumMod val="20000"/>
                  <a:lumOff val="80000"/>
                </a:schemeClr>
              </a:solidFill>
            </a:ln>
            <a:scene3d>
              <a:camera prst="isometricTopUp"/>
              <a:lightRig rig="threePt" dir="t"/>
            </a:scene3d>
            <a:sp3d extrusionH="469900" prstMaterial="matte">
              <a:extrusionClr>
                <a:srgbClr val="03419B"/>
              </a:extrusionClr>
              <a:contourClr>
                <a:srgbClr val="00B0F0"/>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GB" sz="2700" dirty="0">
                  <a:solidFill>
                    <a:schemeClr val="bg1"/>
                  </a:solidFill>
                  <a:latin typeface="Impact" pitchFamily="34" charset="0"/>
                </a:rPr>
                <a:t>B</a:t>
              </a:r>
            </a:p>
          </p:txBody>
        </p:sp>
      </p:grpSp>
      <p:sp>
        <p:nvSpPr>
          <p:cNvPr id="34" name="Rectangle 621"/>
          <p:cNvSpPr/>
          <p:nvPr/>
        </p:nvSpPr>
        <p:spPr>
          <a:xfrm rot="431032">
            <a:off x="4223969" y="3303233"/>
            <a:ext cx="536193" cy="507971"/>
          </a:xfrm>
          <a:prstGeom prst="rect">
            <a:avLst/>
          </a:prstGeom>
          <a:solidFill>
            <a:srgbClr val="00B0F0"/>
          </a:solidFill>
          <a:ln>
            <a:solidFill>
              <a:schemeClr val="accent5">
                <a:lumMod val="20000"/>
                <a:lumOff val="80000"/>
              </a:schemeClr>
            </a:solidFill>
          </a:ln>
          <a:scene3d>
            <a:camera prst="isometricTopUp"/>
            <a:lightRig rig="threePt" dir="t"/>
          </a:scene3d>
          <a:sp3d extrusionH="469900" prstMaterial="matte">
            <a:extrusionClr>
              <a:srgbClr val="03419B"/>
            </a:extrusionClr>
            <a:contourClr>
              <a:srgbClr val="00B0F0"/>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GB" sz="2700" dirty="0">
                <a:solidFill>
                  <a:schemeClr val="accent6">
                    <a:lumMod val="75000"/>
                  </a:schemeClr>
                </a:solidFill>
                <a:latin typeface="Impact" pitchFamily="34" charset="0"/>
              </a:rPr>
              <a:t>N</a:t>
            </a:r>
          </a:p>
        </p:txBody>
      </p:sp>
      <p:grpSp>
        <p:nvGrpSpPr>
          <p:cNvPr id="11" name="Group 607"/>
          <p:cNvGrpSpPr/>
          <p:nvPr/>
        </p:nvGrpSpPr>
        <p:grpSpPr>
          <a:xfrm>
            <a:off x="357559" y="2869238"/>
            <a:ext cx="3994414" cy="2611302"/>
            <a:chOff x="1673055" y="1584575"/>
            <a:chExt cx="5325885" cy="3481736"/>
          </a:xfrm>
          <a:effectLst>
            <a:outerShdw blurRad="292100" dist="38100" dir="8100000" algn="tr" rotWithShape="0">
              <a:prstClr val="black">
                <a:alpha val="83000"/>
              </a:prstClr>
            </a:outerShdw>
          </a:effectLst>
        </p:grpSpPr>
        <p:grpSp>
          <p:nvGrpSpPr>
            <p:cNvPr id="12" name="Group 608"/>
            <p:cNvGrpSpPr/>
            <p:nvPr/>
          </p:nvGrpSpPr>
          <p:grpSpPr>
            <a:xfrm>
              <a:off x="1673055" y="1584575"/>
              <a:ext cx="2582973" cy="2082489"/>
              <a:chOff x="1369870" y="2976857"/>
              <a:chExt cx="2582973" cy="2082489"/>
            </a:xfrm>
          </p:grpSpPr>
          <p:sp>
            <p:nvSpPr>
              <p:cNvPr id="28" name="Rectangle 624"/>
              <p:cNvSpPr/>
              <p:nvPr/>
            </p:nvSpPr>
            <p:spPr>
              <a:xfrm rot="431032">
                <a:off x="1369870" y="2976857"/>
                <a:ext cx="714923" cy="677294"/>
              </a:xfrm>
              <a:prstGeom prst="rect">
                <a:avLst/>
              </a:prstGeom>
              <a:solidFill>
                <a:srgbClr val="00B0F0"/>
              </a:solidFill>
              <a:ln>
                <a:solidFill>
                  <a:schemeClr val="accent5">
                    <a:lumMod val="20000"/>
                    <a:lumOff val="80000"/>
                  </a:schemeClr>
                </a:solidFill>
              </a:ln>
              <a:scene3d>
                <a:camera prst="isometricTopUp"/>
                <a:lightRig rig="threePt" dir="t"/>
              </a:scene3d>
              <a:sp3d extrusionH="469900" prstMaterial="matte">
                <a:extrusionClr>
                  <a:srgbClr val="03419B"/>
                </a:extrusionClr>
                <a:contourClr>
                  <a:srgbClr val="00B0F0"/>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GB" sz="2700" dirty="0">
                    <a:solidFill>
                      <a:schemeClr val="bg1"/>
                    </a:solidFill>
                    <a:latin typeface="Impact" pitchFamily="34" charset="0"/>
                  </a:rPr>
                  <a:t>E</a:t>
                </a:r>
              </a:p>
            </p:txBody>
          </p:sp>
          <p:sp>
            <p:nvSpPr>
              <p:cNvPr id="29" name="Rectangle 625"/>
              <p:cNvSpPr/>
              <p:nvPr/>
            </p:nvSpPr>
            <p:spPr>
              <a:xfrm rot="431032">
                <a:off x="1835746" y="3328208"/>
                <a:ext cx="714923" cy="677294"/>
              </a:xfrm>
              <a:prstGeom prst="rect">
                <a:avLst/>
              </a:prstGeom>
              <a:solidFill>
                <a:srgbClr val="00B0F0"/>
              </a:solidFill>
              <a:ln>
                <a:solidFill>
                  <a:schemeClr val="accent5">
                    <a:lumMod val="20000"/>
                    <a:lumOff val="80000"/>
                  </a:schemeClr>
                </a:solidFill>
              </a:ln>
              <a:scene3d>
                <a:camera prst="isometricTopUp"/>
                <a:lightRig rig="threePt" dir="t"/>
              </a:scene3d>
              <a:sp3d extrusionH="469900" prstMaterial="matte">
                <a:extrusionClr>
                  <a:srgbClr val="03419B"/>
                </a:extrusionClr>
                <a:contourClr>
                  <a:srgbClr val="00B0F0"/>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GB" sz="2700" dirty="0">
                    <a:solidFill>
                      <a:schemeClr val="bg1"/>
                    </a:solidFill>
                    <a:latin typeface="Impact" pitchFamily="34" charset="0"/>
                  </a:rPr>
                  <a:t>V</a:t>
                </a:r>
              </a:p>
            </p:txBody>
          </p:sp>
          <p:sp>
            <p:nvSpPr>
              <p:cNvPr id="30" name="Rectangle 626"/>
              <p:cNvSpPr/>
              <p:nvPr/>
            </p:nvSpPr>
            <p:spPr>
              <a:xfrm rot="431032">
                <a:off x="2305142" y="3678527"/>
                <a:ext cx="714923" cy="677294"/>
              </a:xfrm>
              <a:prstGeom prst="rect">
                <a:avLst/>
              </a:prstGeom>
              <a:solidFill>
                <a:srgbClr val="00B0F0"/>
              </a:solidFill>
              <a:ln>
                <a:solidFill>
                  <a:schemeClr val="accent5">
                    <a:lumMod val="20000"/>
                    <a:lumOff val="80000"/>
                  </a:schemeClr>
                </a:solidFill>
              </a:ln>
              <a:scene3d>
                <a:camera prst="isometricTopUp"/>
                <a:lightRig rig="threePt" dir="t"/>
              </a:scene3d>
              <a:sp3d extrusionH="469900" prstMaterial="matte">
                <a:extrusionClr>
                  <a:srgbClr val="03419B"/>
                </a:extrusionClr>
                <a:contourClr>
                  <a:srgbClr val="00B0F0"/>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GB" sz="2700" dirty="0">
                    <a:solidFill>
                      <a:schemeClr val="bg1"/>
                    </a:solidFill>
                    <a:latin typeface="Impact" pitchFamily="34" charset="0"/>
                  </a:rPr>
                  <a:t>O</a:t>
                </a:r>
              </a:p>
            </p:txBody>
          </p:sp>
          <p:sp>
            <p:nvSpPr>
              <p:cNvPr id="31" name="Rectangle 627"/>
              <p:cNvSpPr/>
              <p:nvPr/>
            </p:nvSpPr>
            <p:spPr>
              <a:xfrm rot="431032">
                <a:off x="2772044" y="4028795"/>
                <a:ext cx="714923" cy="677294"/>
              </a:xfrm>
              <a:prstGeom prst="rect">
                <a:avLst/>
              </a:prstGeom>
              <a:solidFill>
                <a:srgbClr val="00B0F0"/>
              </a:solidFill>
              <a:ln>
                <a:solidFill>
                  <a:schemeClr val="accent5">
                    <a:lumMod val="20000"/>
                    <a:lumOff val="80000"/>
                  </a:schemeClr>
                </a:solidFill>
              </a:ln>
              <a:scene3d>
                <a:camera prst="isometricTopUp"/>
                <a:lightRig rig="threePt" dir="t"/>
              </a:scene3d>
              <a:sp3d extrusionH="469900" prstMaterial="matte">
                <a:extrusionClr>
                  <a:srgbClr val="03419B"/>
                </a:extrusionClr>
                <a:contourClr>
                  <a:srgbClr val="00B0F0"/>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GB" sz="2700" dirty="0">
                    <a:solidFill>
                      <a:schemeClr val="bg1"/>
                    </a:solidFill>
                    <a:latin typeface="Impact" pitchFamily="34" charset="0"/>
                  </a:rPr>
                  <a:t>L</a:t>
                </a:r>
              </a:p>
            </p:txBody>
          </p:sp>
          <p:sp>
            <p:nvSpPr>
              <p:cNvPr id="32" name="Rectangle 628"/>
              <p:cNvSpPr/>
              <p:nvPr/>
            </p:nvSpPr>
            <p:spPr>
              <a:xfrm rot="431032">
                <a:off x="3237920" y="4382052"/>
                <a:ext cx="714923" cy="677294"/>
              </a:xfrm>
              <a:prstGeom prst="rect">
                <a:avLst/>
              </a:prstGeom>
              <a:solidFill>
                <a:srgbClr val="00B0F0"/>
              </a:solidFill>
              <a:ln>
                <a:solidFill>
                  <a:schemeClr val="accent5">
                    <a:lumMod val="20000"/>
                    <a:lumOff val="80000"/>
                  </a:schemeClr>
                </a:solidFill>
              </a:ln>
              <a:scene3d>
                <a:camera prst="isometricTopUp"/>
                <a:lightRig rig="threePt" dir="t"/>
              </a:scene3d>
              <a:sp3d extrusionH="469900" prstMaterial="matte">
                <a:extrusionClr>
                  <a:srgbClr val="03419B"/>
                </a:extrusionClr>
                <a:contourClr>
                  <a:srgbClr val="00B0F0"/>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GB" sz="2700" dirty="0">
                    <a:solidFill>
                      <a:schemeClr val="bg1"/>
                    </a:solidFill>
                    <a:latin typeface="Impact" pitchFamily="34" charset="0"/>
                  </a:rPr>
                  <a:t>U</a:t>
                </a:r>
              </a:p>
            </p:txBody>
          </p:sp>
        </p:grpSp>
        <p:grpSp>
          <p:nvGrpSpPr>
            <p:cNvPr id="13" name="Group 609"/>
            <p:cNvGrpSpPr/>
            <p:nvPr/>
          </p:nvGrpSpPr>
          <p:grpSpPr>
            <a:xfrm>
              <a:off x="1759967" y="2400346"/>
              <a:ext cx="5238973" cy="1620950"/>
              <a:chOff x="2317348" y="3538566"/>
              <a:chExt cx="5238973" cy="1620950"/>
            </a:xfrm>
          </p:grpSpPr>
          <p:sp>
            <p:nvSpPr>
              <p:cNvPr id="19" name="Rectangle 615"/>
              <p:cNvSpPr/>
              <p:nvPr/>
            </p:nvSpPr>
            <p:spPr>
              <a:xfrm rot="431032">
                <a:off x="6841398" y="3538566"/>
                <a:ext cx="714923" cy="677295"/>
              </a:xfrm>
              <a:prstGeom prst="rect">
                <a:avLst/>
              </a:prstGeom>
              <a:solidFill>
                <a:srgbClr val="00B0F0"/>
              </a:solidFill>
              <a:ln>
                <a:solidFill>
                  <a:schemeClr val="accent5">
                    <a:lumMod val="20000"/>
                    <a:lumOff val="80000"/>
                  </a:schemeClr>
                </a:solidFill>
              </a:ln>
              <a:scene3d>
                <a:camera prst="isometricTopUp"/>
                <a:lightRig rig="threePt" dir="t"/>
              </a:scene3d>
              <a:sp3d extrusionH="469900" prstMaterial="matte">
                <a:extrusionClr>
                  <a:srgbClr val="03419B"/>
                </a:extrusionClr>
                <a:contourClr>
                  <a:srgbClr val="00B0F0"/>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GB" sz="2700" dirty="0">
                    <a:solidFill>
                      <a:schemeClr val="accent6">
                        <a:lumMod val="75000"/>
                      </a:schemeClr>
                    </a:solidFill>
                    <a:latin typeface="Impact" pitchFamily="34" charset="0"/>
                  </a:rPr>
                  <a:t>O</a:t>
                </a:r>
              </a:p>
            </p:txBody>
          </p:sp>
          <p:grpSp>
            <p:nvGrpSpPr>
              <p:cNvPr id="20" name="Group 616"/>
              <p:cNvGrpSpPr/>
              <p:nvPr/>
            </p:nvGrpSpPr>
            <p:grpSpPr>
              <a:xfrm rot="431032">
                <a:off x="2317348" y="4468942"/>
                <a:ext cx="5224890" cy="690574"/>
                <a:chOff x="1205630" y="1582272"/>
                <a:chExt cx="6682726" cy="932329"/>
              </a:xfrm>
              <a:solidFill>
                <a:srgbClr val="00B0F0"/>
              </a:solidFill>
              <a:effectLst>
                <a:outerShdw blurRad="457200" dist="76200" dir="14880000" algn="r" rotWithShape="0">
                  <a:prstClr val="black">
                    <a:alpha val="40000"/>
                  </a:prstClr>
                </a:outerShdw>
              </a:effectLst>
              <a:scene3d>
                <a:camera prst="isometricTopUp"/>
                <a:lightRig rig="threePt" dir="t"/>
              </a:scene3d>
            </p:grpSpPr>
            <p:sp>
              <p:nvSpPr>
                <p:cNvPr id="21" name="Rectangle 617"/>
                <p:cNvSpPr/>
                <p:nvPr/>
              </p:nvSpPr>
              <p:spPr>
                <a:xfrm>
                  <a:off x="1205630" y="1587242"/>
                  <a:ext cx="914399" cy="914403"/>
                </a:xfrm>
                <a:prstGeom prst="rect">
                  <a:avLst/>
                </a:prstGeom>
                <a:grpFill/>
                <a:ln>
                  <a:solidFill>
                    <a:schemeClr val="accent5">
                      <a:lumMod val="20000"/>
                      <a:lumOff val="80000"/>
                    </a:schemeClr>
                  </a:solidFill>
                </a:ln>
                <a:sp3d extrusionH="469900" prstMaterial="matte">
                  <a:extrusionClr>
                    <a:srgbClr val="03419B"/>
                  </a:extrusionClr>
                  <a:contourClr>
                    <a:srgbClr val="00B0F0"/>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GB" sz="2700" dirty="0">
                      <a:solidFill>
                        <a:schemeClr val="bg1"/>
                      </a:solidFill>
                      <a:latin typeface="Impact" pitchFamily="34" charset="0"/>
                    </a:rPr>
                    <a:t> </a:t>
                  </a:r>
                  <a:r>
                    <a:rPr lang="en-GB" sz="2700" dirty="0">
                      <a:solidFill>
                        <a:schemeClr val="accent6">
                          <a:lumMod val="75000"/>
                        </a:schemeClr>
                      </a:solidFill>
                      <a:latin typeface="Impact" pitchFamily="34" charset="0"/>
                    </a:rPr>
                    <a:t>E</a:t>
                  </a:r>
                </a:p>
              </p:txBody>
            </p:sp>
            <p:sp>
              <p:nvSpPr>
                <p:cNvPr id="22" name="Rectangle 618"/>
                <p:cNvSpPr/>
                <p:nvPr/>
              </p:nvSpPr>
              <p:spPr>
                <a:xfrm>
                  <a:off x="2167220" y="1591106"/>
                  <a:ext cx="914400" cy="914398"/>
                </a:xfrm>
                <a:prstGeom prst="rect">
                  <a:avLst/>
                </a:prstGeom>
                <a:grpFill/>
                <a:ln>
                  <a:solidFill>
                    <a:schemeClr val="accent5">
                      <a:lumMod val="20000"/>
                      <a:lumOff val="80000"/>
                    </a:schemeClr>
                  </a:solidFill>
                </a:ln>
                <a:sp3d extrusionH="469900" prstMaterial="matte">
                  <a:extrusionClr>
                    <a:srgbClr val="03419B"/>
                  </a:extrusionClr>
                  <a:contourClr>
                    <a:srgbClr val="00B0F0"/>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GB" sz="2700" dirty="0">
                      <a:solidFill>
                        <a:schemeClr val="accent6">
                          <a:lumMod val="75000"/>
                        </a:schemeClr>
                      </a:solidFill>
                      <a:latin typeface="Impact" pitchFamily="34" charset="0"/>
                    </a:rPr>
                    <a:t>D</a:t>
                  </a:r>
                </a:p>
              </p:txBody>
            </p:sp>
            <p:sp>
              <p:nvSpPr>
                <p:cNvPr id="23" name="Rectangle 619"/>
                <p:cNvSpPr/>
                <p:nvPr/>
              </p:nvSpPr>
              <p:spPr>
                <a:xfrm>
                  <a:off x="3127587" y="1584761"/>
                  <a:ext cx="914400" cy="914395"/>
                </a:xfrm>
                <a:prstGeom prst="rect">
                  <a:avLst/>
                </a:prstGeom>
                <a:grpFill/>
                <a:ln>
                  <a:solidFill>
                    <a:schemeClr val="accent5">
                      <a:lumMod val="20000"/>
                      <a:lumOff val="80000"/>
                    </a:schemeClr>
                  </a:solidFill>
                </a:ln>
                <a:sp3d extrusionH="469900" prstMaterial="matte">
                  <a:extrusionClr>
                    <a:srgbClr val="03419B"/>
                  </a:extrusionClr>
                  <a:contourClr>
                    <a:srgbClr val="00B0F0"/>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GB" sz="2700" dirty="0">
                      <a:solidFill>
                        <a:schemeClr val="accent6">
                          <a:lumMod val="75000"/>
                        </a:schemeClr>
                      </a:solidFill>
                      <a:latin typeface="Impact" pitchFamily="34" charset="0"/>
                    </a:rPr>
                    <a:t>U</a:t>
                  </a:r>
                </a:p>
              </p:txBody>
            </p:sp>
            <p:sp>
              <p:nvSpPr>
                <p:cNvPr id="24" name="Rectangle 620"/>
                <p:cNvSpPr/>
                <p:nvPr/>
              </p:nvSpPr>
              <p:spPr>
                <a:xfrm>
                  <a:off x="4089179" y="1588619"/>
                  <a:ext cx="914400" cy="914399"/>
                </a:xfrm>
                <a:prstGeom prst="rect">
                  <a:avLst/>
                </a:prstGeom>
                <a:grpFill/>
                <a:ln>
                  <a:solidFill>
                    <a:schemeClr val="accent5">
                      <a:lumMod val="20000"/>
                      <a:lumOff val="80000"/>
                    </a:schemeClr>
                  </a:solidFill>
                </a:ln>
                <a:sp3d extrusionH="469900" prstMaterial="matte">
                  <a:extrusionClr>
                    <a:srgbClr val="03419B"/>
                  </a:extrusionClr>
                  <a:contourClr>
                    <a:srgbClr val="00B0F0"/>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GB" sz="2700" dirty="0">
                      <a:solidFill>
                        <a:schemeClr val="accent6">
                          <a:lumMod val="75000"/>
                        </a:schemeClr>
                      </a:solidFill>
                      <a:latin typeface="Impact" pitchFamily="34" charset="0"/>
                    </a:rPr>
                    <a:t>C</a:t>
                  </a:r>
                </a:p>
              </p:txBody>
            </p:sp>
            <p:sp>
              <p:nvSpPr>
                <p:cNvPr id="25" name="Rectangle 621"/>
                <p:cNvSpPr/>
                <p:nvPr/>
              </p:nvSpPr>
              <p:spPr>
                <a:xfrm>
                  <a:off x="5049553" y="1582272"/>
                  <a:ext cx="914400" cy="914401"/>
                </a:xfrm>
                <a:prstGeom prst="rect">
                  <a:avLst/>
                </a:prstGeom>
                <a:grpFill/>
                <a:ln>
                  <a:solidFill>
                    <a:schemeClr val="accent5">
                      <a:lumMod val="20000"/>
                      <a:lumOff val="80000"/>
                    </a:schemeClr>
                  </a:solidFill>
                </a:ln>
                <a:sp3d extrusionH="469900" prstMaterial="matte">
                  <a:extrusionClr>
                    <a:srgbClr val="03419B"/>
                  </a:extrusionClr>
                  <a:contourClr>
                    <a:srgbClr val="00B0F0"/>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GB" sz="2700" dirty="0">
                      <a:solidFill>
                        <a:schemeClr val="accent6">
                          <a:lumMod val="75000"/>
                        </a:schemeClr>
                      </a:solidFill>
                      <a:latin typeface="Impact" pitchFamily="34" charset="0"/>
                    </a:rPr>
                    <a:t>A</a:t>
                  </a:r>
                </a:p>
              </p:txBody>
            </p:sp>
            <p:sp>
              <p:nvSpPr>
                <p:cNvPr id="26" name="Rectangle 622"/>
                <p:cNvSpPr/>
                <p:nvPr/>
              </p:nvSpPr>
              <p:spPr>
                <a:xfrm>
                  <a:off x="6011146" y="1586135"/>
                  <a:ext cx="914400" cy="914401"/>
                </a:xfrm>
                <a:prstGeom prst="rect">
                  <a:avLst/>
                </a:prstGeom>
                <a:grpFill/>
                <a:ln>
                  <a:solidFill>
                    <a:schemeClr val="accent5">
                      <a:lumMod val="20000"/>
                      <a:lumOff val="80000"/>
                    </a:schemeClr>
                  </a:solidFill>
                </a:ln>
                <a:sp3d extrusionH="469900" prstMaterial="matte">
                  <a:extrusionClr>
                    <a:srgbClr val="03419B"/>
                  </a:extrusionClr>
                  <a:contourClr>
                    <a:srgbClr val="00B0F0"/>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GB" sz="2700" dirty="0">
                      <a:solidFill>
                        <a:schemeClr val="accent6">
                          <a:lumMod val="75000"/>
                        </a:schemeClr>
                      </a:solidFill>
                      <a:latin typeface="Impact" pitchFamily="34" charset="0"/>
                    </a:rPr>
                    <a:t>C</a:t>
                  </a:r>
                </a:p>
              </p:txBody>
            </p:sp>
            <p:sp>
              <p:nvSpPr>
                <p:cNvPr id="27" name="Rectangle 623"/>
                <p:cNvSpPr/>
                <p:nvPr/>
              </p:nvSpPr>
              <p:spPr>
                <a:xfrm>
                  <a:off x="6973956" y="1600201"/>
                  <a:ext cx="914400" cy="914400"/>
                </a:xfrm>
                <a:prstGeom prst="rect">
                  <a:avLst/>
                </a:prstGeom>
                <a:grpFill/>
                <a:ln>
                  <a:solidFill>
                    <a:schemeClr val="accent5">
                      <a:lumMod val="20000"/>
                      <a:lumOff val="80000"/>
                    </a:schemeClr>
                  </a:solidFill>
                </a:ln>
                <a:sp3d extrusionH="469900" prstMaterial="matte">
                  <a:extrusionClr>
                    <a:srgbClr val="03419B"/>
                  </a:extrusionClr>
                  <a:contourClr>
                    <a:srgbClr val="00B0F0"/>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GB" sz="2700" dirty="0">
                      <a:solidFill>
                        <a:schemeClr val="accent6">
                          <a:lumMod val="75000"/>
                        </a:schemeClr>
                      </a:solidFill>
                      <a:latin typeface="Impact" pitchFamily="34" charset="0"/>
                    </a:rPr>
                    <a:t>I</a:t>
                  </a:r>
                </a:p>
              </p:txBody>
            </p:sp>
          </p:grpSp>
        </p:grpSp>
        <p:grpSp>
          <p:nvGrpSpPr>
            <p:cNvPr id="14" name="Group 610"/>
            <p:cNvGrpSpPr/>
            <p:nvPr/>
          </p:nvGrpSpPr>
          <p:grpSpPr>
            <a:xfrm>
              <a:off x="4492737" y="3685441"/>
              <a:ext cx="1655909" cy="1380870"/>
              <a:chOff x="1283193" y="2863508"/>
              <a:chExt cx="1655909" cy="1380870"/>
            </a:xfrm>
          </p:grpSpPr>
          <p:sp>
            <p:nvSpPr>
              <p:cNvPr id="15" name="Rectangle 611"/>
              <p:cNvSpPr/>
              <p:nvPr/>
            </p:nvSpPr>
            <p:spPr>
              <a:xfrm rot="431032">
                <a:off x="1283193" y="2863508"/>
                <a:ext cx="714923" cy="677294"/>
              </a:xfrm>
              <a:prstGeom prst="rect">
                <a:avLst/>
              </a:prstGeom>
              <a:solidFill>
                <a:srgbClr val="00B0F0"/>
              </a:solidFill>
              <a:ln>
                <a:solidFill>
                  <a:schemeClr val="accent5">
                    <a:lumMod val="20000"/>
                    <a:lumOff val="80000"/>
                  </a:schemeClr>
                </a:solidFill>
              </a:ln>
              <a:scene3d>
                <a:camera prst="isometricTopUp"/>
                <a:lightRig rig="threePt" dir="t"/>
              </a:scene3d>
              <a:sp3d extrusionH="469900" prstMaterial="matte">
                <a:extrusionClr>
                  <a:srgbClr val="03419B"/>
                </a:extrusionClr>
                <a:contourClr>
                  <a:srgbClr val="00B0F0"/>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GB" sz="2700" dirty="0">
                    <a:solidFill>
                      <a:schemeClr val="bg1"/>
                    </a:solidFill>
                    <a:latin typeface="Impact" pitchFamily="34" charset="0"/>
                  </a:rPr>
                  <a:t>I</a:t>
                </a:r>
              </a:p>
            </p:txBody>
          </p:sp>
          <p:sp>
            <p:nvSpPr>
              <p:cNvPr id="16" name="Rectangle 612"/>
              <p:cNvSpPr/>
              <p:nvPr/>
            </p:nvSpPr>
            <p:spPr>
              <a:xfrm rot="431032">
                <a:off x="1753832" y="3216765"/>
                <a:ext cx="714923" cy="677294"/>
              </a:xfrm>
              <a:prstGeom prst="rect">
                <a:avLst/>
              </a:prstGeom>
              <a:solidFill>
                <a:srgbClr val="00B0F0"/>
              </a:solidFill>
              <a:ln>
                <a:solidFill>
                  <a:schemeClr val="accent5">
                    <a:lumMod val="20000"/>
                    <a:lumOff val="80000"/>
                  </a:schemeClr>
                </a:solidFill>
              </a:ln>
              <a:scene3d>
                <a:camera prst="isometricTopUp"/>
                <a:lightRig rig="threePt" dir="t"/>
              </a:scene3d>
              <a:sp3d extrusionH="469900" prstMaterial="matte">
                <a:extrusionClr>
                  <a:srgbClr val="03419B"/>
                </a:extrusionClr>
                <a:contourClr>
                  <a:srgbClr val="00B0F0"/>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GB" sz="2700" dirty="0">
                    <a:solidFill>
                      <a:schemeClr val="bg1"/>
                    </a:solidFill>
                    <a:latin typeface="Impact" pitchFamily="34" charset="0"/>
                  </a:rPr>
                  <a:t>O</a:t>
                </a:r>
              </a:p>
            </p:txBody>
          </p:sp>
          <p:sp>
            <p:nvSpPr>
              <p:cNvPr id="17" name="Rectangle 613"/>
              <p:cNvSpPr/>
              <p:nvPr/>
            </p:nvSpPr>
            <p:spPr>
              <a:xfrm rot="431032">
                <a:off x="2224179" y="3567084"/>
                <a:ext cx="714923" cy="677294"/>
              </a:xfrm>
              <a:prstGeom prst="rect">
                <a:avLst/>
              </a:prstGeom>
              <a:solidFill>
                <a:srgbClr val="00B0F0"/>
              </a:solidFill>
              <a:ln>
                <a:solidFill>
                  <a:schemeClr val="accent5">
                    <a:lumMod val="20000"/>
                    <a:lumOff val="80000"/>
                  </a:schemeClr>
                </a:solidFill>
              </a:ln>
              <a:scene3d>
                <a:camera prst="isometricTopUp"/>
                <a:lightRig rig="threePt" dir="t"/>
              </a:scene3d>
              <a:sp3d extrusionH="469900" prstMaterial="matte">
                <a:extrusionClr>
                  <a:srgbClr val="03419B"/>
                </a:extrusionClr>
                <a:contourClr>
                  <a:srgbClr val="00B0F0"/>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GB" sz="2700" dirty="0">
                    <a:solidFill>
                      <a:schemeClr val="bg1"/>
                    </a:solidFill>
                    <a:latin typeface="Impact" pitchFamily="34" charset="0"/>
                  </a:rPr>
                  <a:t>N</a:t>
                </a:r>
              </a:p>
            </p:txBody>
          </p:sp>
        </p:grpSp>
      </p:grpSp>
      <p:sp>
        <p:nvSpPr>
          <p:cNvPr id="33" name="Rectangle 629"/>
          <p:cNvSpPr/>
          <p:nvPr/>
        </p:nvSpPr>
        <p:spPr>
          <a:xfrm rot="431032">
            <a:off x="3743356" y="3901794"/>
            <a:ext cx="536192" cy="507970"/>
          </a:xfrm>
          <a:prstGeom prst="rect">
            <a:avLst/>
          </a:prstGeom>
          <a:solidFill>
            <a:srgbClr val="00B0F0"/>
          </a:solidFill>
          <a:ln>
            <a:solidFill>
              <a:schemeClr val="accent5">
                <a:lumMod val="20000"/>
                <a:lumOff val="80000"/>
              </a:schemeClr>
            </a:solidFill>
          </a:ln>
          <a:effectLst>
            <a:outerShdw blurRad="292100" dist="38100" dir="8100000" algn="tr" rotWithShape="0">
              <a:prstClr val="black">
                <a:alpha val="83000"/>
              </a:prstClr>
            </a:outerShdw>
          </a:effectLst>
          <a:scene3d>
            <a:camera prst="isometricTopUp"/>
            <a:lightRig rig="threePt" dir="t"/>
          </a:scene3d>
          <a:sp3d extrusionH="469900" prstMaterial="matte">
            <a:extrusionClr>
              <a:srgbClr val="03419B"/>
            </a:extrusionClr>
            <a:contourClr>
              <a:srgbClr val="00B0F0"/>
            </a:contourClr>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GB" sz="2700" dirty="0">
                <a:solidFill>
                  <a:schemeClr val="bg1"/>
                </a:solidFill>
                <a:latin typeface="Impact" pitchFamily="34" charset="0"/>
              </a:rPr>
              <a:t>O</a:t>
            </a:r>
          </a:p>
        </p:txBody>
      </p:sp>
      <p:sp>
        <p:nvSpPr>
          <p:cNvPr id="2" name="Rectángulo 1"/>
          <p:cNvSpPr/>
          <p:nvPr/>
        </p:nvSpPr>
        <p:spPr>
          <a:xfrm>
            <a:off x="4803964" y="1570163"/>
            <a:ext cx="4183856" cy="4329775"/>
          </a:xfrm>
          <a:prstGeom prst="rect">
            <a:avLst/>
          </a:prstGeom>
        </p:spPr>
        <p:txBody>
          <a:bodyPr>
            <a:spAutoFit/>
          </a:bodyPr>
          <a:lstStyle/>
          <a:p>
            <a:pPr marL="214313" indent="-214313" algn="just">
              <a:lnSpc>
                <a:spcPct val="107000"/>
              </a:lnSpc>
              <a:spcAft>
                <a:spcPts val="600"/>
              </a:spcAft>
              <a:buFont typeface="Wingdings" panose="05000000000000000000" pitchFamily="2" charset="2"/>
              <a:buChar char="q"/>
              <a:defRPr/>
            </a:pPr>
            <a:r>
              <a:rPr lang="es-MX" dirty="0">
                <a:latin typeface="Arial" panose="020B0604020202020204" pitchFamily="34" charset="0"/>
                <a:ea typeface="Calibri" panose="020F0502020204030204" pitchFamily="34" charset="0"/>
                <a:cs typeface="Times New Roman" panose="02020603050405020304" pitchFamily="18" charset="0"/>
              </a:rPr>
              <a:t>Asegura la eficaz y eficiente medición, recogida y validación de datos para la mejora.</a:t>
            </a:r>
            <a:endParaRPr lang="es-MX" sz="1200" dirty="0">
              <a:ea typeface="Calibri" panose="020F0502020204030204" pitchFamily="34" charset="0"/>
              <a:cs typeface="Times New Roman" panose="02020603050405020304" pitchFamily="18" charset="0"/>
            </a:endParaRPr>
          </a:p>
          <a:p>
            <a:pPr marL="214313" indent="-214313" algn="just">
              <a:lnSpc>
                <a:spcPct val="107000"/>
              </a:lnSpc>
              <a:spcAft>
                <a:spcPts val="600"/>
              </a:spcAft>
              <a:buFont typeface="Wingdings" panose="05000000000000000000" pitchFamily="2" charset="2"/>
              <a:buChar char="q"/>
              <a:defRPr/>
            </a:pPr>
            <a:r>
              <a:rPr lang="es-MX" dirty="0">
                <a:latin typeface="Arial" panose="020B0604020202020204" pitchFamily="34" charset="0"/>
                <a:ea typeface="Calibri" panose="020F0502020204030204" pitchFamily="34" charset="0"/>
                <a:cs typeface="Times New Roman" panose="02020603050405020304" pitchFamily="18" charset="0"/>
              </a:rPr>
              <a:t>Proporciona datos para la toma de decisiones basadas en hechos</a:t>
            </a:r>
            <a:endParaRPr lang="es-MX" sz="1200" dirty="0">
              <a:ea typeface="Calibri" panose="020F0502020204030204" pitchFamily="34" charset="0"/>
              <a:cs typeface="Times New Roman" panose="02020603050405020304" pitchFamily="18" charset="0"/>
            </a:endParaRPr>
          </a:p>
          <a:p>
            <a:pPr marL="214313" indent="-214313" algn="just">
              <a:lnSpc>
                <a:spcPct val="107000"/>
              </a:lnSpc>
              <a:spcAft>
                <a:spcPts val="600"/>
              </a:spcAft>
              <a:buFont typeface="Wingdings" panose="05000000000000000000" pitchFamily="2" charset="2"/>
              <a:buChar char="q"/>
              <a:defRPr/>
            </a:pPr>
            <a:r>
              <a:rPr lang="es-MX" dirty="0">
                <a:latin typeface="Arial" panose="020B0604020202020204" pitchFamily="34" charset="0"/>
                <a:ea typeface="Calibri" panose="020F0502020204030204" pitchFamily="34" charset="0"/>
                <a:cs typeface="Times New Roman" panose="02020603050405020304" pitchFamily="18" charset="0"/>
              </a:rPr>
              <a:t>Incrementa la eficacia y la eficiencia de la organización. </a:t>
            </a:r>
            <a:r>
              <a:rPr lang="es-MX" dirty="0">
                <a:solidFill>
                  <a:schemeClr val="accent6">
                    <a:lumMod val="75000"/>
                  </a:schemeClr>
                </a:solidFill>
                <a:latin typeface="Arial" panose="020B0604020202020204" pitchFamily="34" charset="0"/>
                <a:ea typeface="Calibri" panose="020F0502020204030204" pitchFamily="34" charset="0"/>
                <a:cs typeface="Times New Roman" panose="02020603050405020304" pitchFamily="18" charset="0"/>
              </a:rPr>
              <a:t>(Impacto)</a:t>
            </a:r>
            <a:endParaRPr lang="es-MX" sz="1200" dirty="0">
              <a:solidFill>
                <a:schemeClr val="accent6">
                  <a:lumMod val="75000"/>
                </a:schemeClr>
              </a:solidFill>
              <a:ea typeface="Calibri" panose="020F0502020204030204" pitchFamily="34" charset="0"/>
              <a:cs typeface="Times New Roman" panose="02020603050405020304" pitchFamily="18" charset="0"/>
            </a:endParaRPr>
          </a:p>
          <a:p>
            <a:pPr marL="214313" indent="-214313" algn="just">
              <a:lnSpc>
                <a:spcPct val="107000"/>
              </a:lnSpc>
              <a:spcAft>
                <a:spcPts val="600"/>
              </a:spcAft>
              <a:buFont typeface="Wingdings" panose="05000000000000000000" pitchFamily="2" charset="2"/>
              <a:buChar char="q"/>
              <a:defRPr/>
            </a:pPr>
            <a:r>
              <a:rPr lang="es-MX" dirty="0">
                <a:latin typeface="Arial" panose="020B0604020202020204" pitchFamily="34" charset="0"/>
                <a:ea typeface="Calibri" panose="020F0502020204030204" pitchFamily="34" charset="0"/>
                <a:cs typeface="Times New Roman" panose="02020603050405020304" pitchFamily="18" charset="0"/>
              </a:rPr>
              <a:t>Enfoca sobre la prevención y la mejora basada en tendencias.</a:t>
            </a:r>
          </a:p>
          <a:p>
            <a:pPr marL="214313" indent="-214313" algn="just">
              <a:lnSpc>
                <a:spcPct val="107000"/>
              </a:lnSpc>
              <a:spcAft>
                <a:spcPts val="600"/>
              </a:spcAft>
              <a:buFont typeface="Wingdings" panose="05000000000000000000" pitchFamily="2" charset="2"/>
              <a:buChar char="q"/>
              <a:defRPr/>
            </a:pPr>
            <a:r>
              <a:rPr lang="es-MX" dirty="0">
                <a:latin typeface="Arial" panose="020B0604020202020204" pitchFamily="34" charset="0"/>
                <a:ea typeface="Calibri" panose="020F0502020204030204" pitchFamily="34" charset="0"/>
                <a:cs typeface="Times New Roman" panose="02020603050405020304" pitchFamily="18" charset="0"/>
              </a:rPr>
              <a:t>Crecimiento en las habilidades y competencias del auditor</a:t>
            </a:r>
          </a:p>
          <a:p>
            <a:pPr marL="214313" indent="-214313" algn="just">
              <a:lnSpc>
                <a:spcPct val="107000"/>
              </a:lnSpc>
              <a:spcAft>
                <a:spcPts val="600"/>
              </a:spcAft>
              <a:buFont typeface="Wingdings" panose="05000000000000000000" pitchFamily="2" charset="2"/>
              <a:buChar char="q"/>
              <a:defRPr/>
            </a:pPr>
            <a:r>
              <a:rPr lang="es-MX" dirty="0">
                <a:latin typeface="Arial" panose="020B0604020202020204" pitchFamily="34" charset="0"/>
                <a:ea typeface="Calibri" panose="020F0502020204030204" pitchFamily="34" charset="0"/>
                <a:cs typeface="Times New Roman" panose="02020603050405020304" pitchFamily="18" charset="0"/>
              </a:rPr>
              <a:t>Proporciona nuevo enfoque y mente abierta </a:t>
            </a:r>
            <a:r>
              <a:rPr lang="es-MX" dirty="0">
                <a:solidFill>
                  <a:schemeClr val="accent6">
                    <a:lumMod val="75000"/>
                  </a:schemeClr>
                </a:solidFill>
                <a:latin typeface="Arial" panose="020B0604020202020204" pitchFamily="34" charset="0"/>
                <a:ea typeface="Calibri" panose="020F0502020204030204" pitchFamily="34" charset="0"/>
                <a:cs typeface="Times New Roman" panose="02020603050405020304" pitchFamily="18" charset="0"/>
              </a:rPr>
              <a:t>(*Dinámica)</a:t>
            </a:r>
          </a:p>
        </p:txBody>
      </p:sp>
    </p:spTree>
    <p:extLst>
      <p:ext uri="{BB962C8B-B14F-4D97-AF65-F5344CB8AC3E}">
        <p14:creationId xmlns:p14="http://schemas.microsoft.com/office/powerpoint/2010/main" val="25855073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mph" presetSubtype="0" fill="hold" grpId="0" nodeType="clickEffect">
                                  <p:stCondLst>
                                    <p:cond delay="0"/>
                                  </p:stCondLst>
                                  <p:childTnLst>
                                    <p:animEffect transition="out" filter="fade">
                                      <p:cBhvr>
                                        <p:cTn id="6" dur="500" tmFilter="0, 0; .2, .5; .8, .5; 1, 0"/>
                                        <p:tgtEl>
                                          <p:spTgt spid="4"/>
                                        </p:tgtEl>
                                      </p:cBhvr>
                                    </p:animEffect>
                                    <p:animScale>
                                      <p:cBhvr>
                                        <p:cTn id="7" dur="250" autoRev="1" fill="hold"/>
                                        <p:tgtEl>
                                          <p:spTgt spid="4"/>
                                        </p:tgtEl>
                                      </p:cBhvr>
                                      <p:by x="105000" y="105000"/>
                                    </p:animScale>
                                  </p:childTnLst>
                                </p:cTn>
                              </p:par>
                            </p:childTnLst>
                          </p:cTn>
                        </p:par>
                      </p:childTnLst>
                    </p:cTn>
                  </p:par>
                  <p:par>
                    <p:cTn id="8" fill="hold" nodeType="clickPar">
                      <p:stCondLst>
                        <p:cond delay="indefinite"/>
                      </p:stCondLst>
                      <p:childTnLst>
                        <p:par>
                          <p:cTn id="9" fill="hold" nodeType="withGroup">
                            <p:stCondLst>
                              <p:cond delay="0"/>
                            </p:stCondLst>
                            <p:childTnLst>
                              <p:par>
                                <p:cTn id="10" presetID="45" presetClass="entr" presetSubtype="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2000"/>
                                        <p:tgtEl>
                                          <p:spTgt spid="2"/>
                                        </p:tgtEl>
                                      </p:cBhvr>
                                    </p:animEffect>
                                    <p:anim calcmode="lin" valueType="num">
                                      <p:cBhvr>
                                        <p:cTn id="13" dur="2000" fill="hold"/>
                                        <p:tgtEl>
                                          <p:spTgt spid="2"/>
                                        </p:tgtEl>
                                        <p:attrNameLst>
                                          <p:attrName>ppt_w</p:attrName>
                                        </p:attrNameLst>
                                      </p:cBhvr>
                                      <p:tavLst>
                                        <p:tav tm="0" fmla="#ppt_w*sin(2.5*pi*$)">
                                          <p:val>
                                            <p:fltVal val="0"/>
                                          </p:val>
                                        </p:tav>
                                        <p:tav tm="100000">
                                          <p:val>
                                            <p:fltVal val="1"/>
                                          </p:val>
                                        </p:tav>
                                      </p:tavLst>
                                    </p:anim>
                                    <p:anim calcmode="lin" valueType="num">
                                      <p:cBhvr>
                                        <p:cTn id="14" dur="2000" fill="hold"/>
                                        <p:tgtEl>
                                          <p:spTgt spid="2"/>
                                        </p:tgtEl>
                                        <p:attrNameLst>
                                          <p:attrName>ppt_h</p:attrName>
                                        </p:attrNameLst>
                                      </p:cBhvr>
                                      <p:tavLst>
                                        <p:tav tm="0">
                                          <p:val>
                                            <p:strVal val="#ppt_h"/>
                                          </p:val>
                                        </p:tav>
                                        <p:tav tm="100000">
                                          <p:val>
                                            <p:strVal val="#ppt_h"/>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1" presetClass="entr" presetSubtype="1" fill="hold" nodeType="click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heel(1)">
                                      <p:cBhvr>
                                        <p:cTn id="19" dur="2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2" grpId="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a:xfrm>
            <a:off x="17860" y="906067"/>
            <a:ext cx="5488781" cy="1087040"/>
          </a:xfrm>
          <a:prstGeom prst="rect">
            <a:avLst/>
          </a:prstGeom>
          <a:effectLst>
            <a:outerShdw blurRad="63500" sx="102000" sy="102000" algn="ctr" rotWithShape="0">
              <a:prstClr val="black">
                <a:alpha val="40000"/>
              </a:prstClr>
            </a:outerShdw>
          </a:effectLst>
        </p:spPr>
        <p:txBody>
          <a:bodyPr anchor="ctr"/>
          <a:lstStyle>
            <a:lvl1pPr algn="l" defTabSz="914400" rtl="0" eaLnBrk="1" latinLnBrk="0" hangingPunct="1">
              <a:spcBef>
                <a:spcPct val="0"/>
              </a:spcBef>
              <a:buNone/>
              <a:defRPr sz="4000" kern="1200">
                <a:solidFill>
                  <a:schemeClr val="tx1">
                    <a:lumMod val="75000"/>
                    <a:lumOff val="25000"/>
                  </a:schemeClr>
                </a:solidFill>
                <a:latin typeface="+mj-lt"/>
                <a:ea typeface="+mj-ea"/>
                <a:cs typeface="+mj-cs"/>
              </a:defRPr>
            </a:lvl1pPr>
          </a:lstStyle>
          <a:p>
            <a:pPr defTabSz="342900" eaLnBrk="0" hangingPunct="0">
              <a:lnSpc>
                <a:spcPct val="80000"/>
              </a:lnSpc>
              <a:defRPr/>
            </a:pPr>
            <a:r>
              <a:rPr lang="en-US" sz="3300" dirty="0" err="1">
                <a:solidFill>
                  <a:schemeClr val="accent2">
                    <a:lumMod val="75000"/>
                  </a:schemeClr>
                </a:solidFill>
                <a:latin typeface="Franklin Gothic Medium Cond" panose="020B0606030402020204" pitchFamily="34" charset="0"/>
                <a:ea typeface="MS PGothic" pitchFamily="34" charset="-128"/>
                <a:cs typeface="Arial" panose="020B0604020202020204" pitchFamily="34" charset="0"/>
              </a:rPr>
              <a:t>Beneficios</a:t>
            </a:r>
            <a:endParaRPr lang="en-US" sz="3300" dirty="0">
              <a:solidFill>
                <a:schemeClr val="accent2">
                  <a:lumMod val="75000"/>
                </a:schemeClr>
              </a:solidFill>
              <a:latin typeface="Franklin Gothic Medium Cond" panose="020B0606030402020204" pitchFamily="34" charset="0"/>
              <a:ea typeface="MS PGothic" pitchFamily="34" charset="-128"/>
              <a:cs typeface="Arial" panose="020B0604020202020204" pitchFamily="34" charset="0"/>
            </a:endParaRPr>
          </a:p>
        </p:txBody>
      </p:sp>
      <p:sp>
        <p:nvSpPr>
          <p:cNvPr id="2" name="Rectángulo 1"/>
          <p:cNvSpPr/>
          <p:nvPr/>
        </p:nvSpPr>
        <p:spPr>
          <a:xfrm>
            <a:off x="4777980" y="1772816"/>
            <a:ext cx="4183856" cy="3144322"/>
          </a:xfrm>
          <a:prstGeom prst="rect">
            <a:avLst/>
          </a:prstGeom>
        </p:spPr>
        <p:txBody>
          <a:bodyPr>
            <a:spAutoFit/>
          </a:bodyPr>
          <a:lstStyle/>
          <a:p>
            <a:pPr marL="214313" indent="-214313" algn="just">
              <a:lnSpc>
                <a:spcPct val="107000"/>
              </a:lnSpc>
              <a:spcAft>
                <a:spcPts val="600"/>
              </a:spcAft>
              <a:buFont typeface="Wingdings" panose="05000000000000000000" pitchFamily="2" charset="2"/>
              <a:buChar char="q"/>
              <a:defRPr/>
            </a:pPr>
            <a:r>
              <a:rPr lang="es-MX" dirty="0">
                <a:latin typeface="Arial" panose="020B0604020202020204" pitchFamily="34" charset="0"/>
                <a:ea typeface="Calibri" panose="020F0502020204030204" pitchFamily="34" charset="0"/>
                <a:cs typeface="Arial" panose="020B0604020202020204" pitchFamily="34" charset="0"/>
              </a:rPr>
              <a:t>Visión,  liderazgo, fiabilidad</a:t>
            </a:r>
          </a:p>
          <a:p>
            <a:pPr marL="214313" indent="-214313" algn="just">
              <a:lnSpc>
                <a:spcPct val="107000"/>
              </a:lnSpc>
              <a:spcAft>
                <a:spcPts val="600"/>
              </a:spcAft>
              <a:buFont typeface="Wingdings" panose="05000000000000000000" pitchFamily="2" charset="2"/>
              <a:buChar char="q"/>
              <a:defRPr/>
            </a:pPr>
            <a:r>
              <a:rPr lang="es-MX" dirty="0">
                <a:latin typeface="Arial" panose="020B0604020202020204" pitchFamily="34" charset="0"/>
                <a:ea typeface="Calibri" panose="020F0502020204030204" pitchFamily="34" charset="0"/>
                <a:cs typeface="Arial" panose="020B0604020202020204" pitchFamily="34" charset="0"/>
              </a:rPr>
              <a:t>Desarrollo profesional continuo</a:t>
            </a:r>
          </a:p>
          <a:p>
            <a:pPr marL="214313" indent="-214313" algn="just">
              <a:lnSpc>
                <a:spcPct val="107000"/>
              </a:lnSpc>
              <a:spcAft>
                <a:spcPts val="600"/>
              </a:spcAft>
              <a:buFont typeface="Wingdings" panose="05000000000000000000" pitchFamily="2" charset="2"/>
              <a:buChar char="q"/>
              <a:defRPr/>
            </a:pPr>
            <a:r>
              <a:rPr lang="es-MX" dirty="0">
                <a:latin typeface="Arial" panose="020B0604020202020204" pitchFamily="34" charset="0"/>
                <a:ea typeface="Calibri" panose="020F0502020204030204" pitchFamily="34" charset="0"/>
                <a:cs typeface="Arial" panose="020B0604020202020204" pitchFamily="34" charset="0"/>
              </a:rPr>
              <a:t>Desarrollo de cualidades: </a:t>
            </a:r>
          </a:p>
          <a:p>
            <a:pPr algn="just">
              <a:lnSpc>
                <a:spcPct val="107000"/>
              </a:lnSpc>
              <a:spcAft>
                <a:spcPts val="600"/>
              </a:spcAft>
              <a:defRPr/>
            </a:pPr>
            <a:r>
              <a:rPr lang="es-MX" dirty="0">
                <a:latin typeface="Arial" panose="020B0604020202020204" pitchFamily="34" charset="0"/>
                <a:ea typeface="Calibri" panose="020F0502020204030204" pitchFamily="34" charset="0"/>
                <a:cs typeface="Arial" panose="020B0604020202020204" pitchFamily="34" charset="0"/>
              </a:rPr>
              <a:t>Diplomacia, imparcialidad, empatía, asertividad, seguridad</a:t>
            </a:r>
            <a:r>
              <a:rPr lang="es-MX" dirty="0" smtClean="0">
                <a:latin typeface="Arial" panose="020B0604020202020204" pitchFamily="34" charset="0"/>
                <a:ea typeface="Calibri" panose="020F0502020204030204" pitchFamily="34" charset="0"/>
                <a:cs typeface="Arial" panose="020B0604020202020204" pitchFamily="34" charset="0"/>
              </a:rPr>
              <a:t>, mente </a:t>
            </a:r>
            <a:r>
              <a:rPr lang="es-MX" dirty="0">
                <a:latin typeface="Arial" panose="020B0604020202020204" pitchFamily="34" charset="0"/>
                <a:ea typeface="Calibri" panose="020F0502020204030204" pitchFamily="34" charset="0"/>
                <a:cs typeface="Arial" panose="020B0604020202020204" pitchFamily="34" charset="0"/>
              </a:rPr>
              <a:t>abierta </a:t>
            </a:r>
            <a:r>
              <a:rPr lang="es-MX" dirty="0">
                <a:solidFill>
                  <a:schemeClr val="accent6">
                    <a:lumMod val="75000"/>
                  </a:schemeClr>
                </a:solidFill>
                <a:latin typeface="Arial" panose="020B0604020202020204" pitchFamily="34" charset="0"/>
                <a:ea typeface="Calibri" panose="020F0502020204030204" pitchFamily="34" charset="0"/>
                <a:cs typeface="Arial" panose="020B0604020202020204" pitchFamily="34" charset="0"/>
              </a:rPr>
              <a:t>(*Dinámica)</a:t>
            </a:r>
          </a:p>
          <a:p>
            <a:pPr marL="214313" indent="-214313" algn="just">
              <a:lnSpc>
                <a:spcPct val="107000"/>
              </a:lnSpc>
              <a:spcAft>
                <a:spcPts val="600"/>
              </a:spcAft>
              <a:buFont typeface="Wingdings" panose="05000000000000000000" pitchFamily="2" charset="2"/>
              <a:buChar char="q"/>
              <a:defRPr/>
            </a:pPr>
            <a:r>
              <a:rPr lang="es-MX" dirty="0">
                <a:latin typeface="Arial" panose="020B0604020202020204" pitchFamily="34" charset="0"/>
                <a:ea typeface="Calibri" panose="020F0502020204030204" pitchFamily="34" charset="0"/>
                <a:cs typeface="Arial" panose="020B0604020202020204" pitchFamily="34" charset="0"/>
              </a:rPr>
              <a:t> Gestión de riesgo:</a:t>
            </a:r>
          </a:p>
          <a:p>
            <a:pPr algn="just">
              <a:lnSpc>
                <a:spcPct val="107000"/>
              </a:lnSpc>
              <a:spcAft>
                <a:spcPts val="600"/>
              </a:spcAft>
              <a:defRPr/>
            </a:pPr>
            <a:r>
              <a:rPr lang="es-MX" dirty="0">
                <a:latin typeface="Arial" panose="020B0604020202020204" pitchFamily="34" charset="0"/>
                <a:ea typeface="Calibri" panose="020F0502020204030204" pitchFamily="34" charset="0"/>
                <a:cs typeface="Arial" panose="020B0604020202020204" pitchFamily="34" charset="0"/>
              </a:rPr>
              <a:t>Facilitador, desarrollador y evaluador de riesgos</a:t>
            </a:r>
            <a:endParaRPr lang="es-MX" dirty="0">
              <a:solidFill>
                <a:schemeClr val="accent6">
                  <a:lumMod val="75000"/>
                </a:schemeClr>
              </a:solidFill>
              <a:latin typeface="Arial" panose="020B0604020202020204" pitchFamily="34" charset="0"/>
              <a:ea typeface="Calibri" panose="020F0502020204030204" pitchFamily="34" charset="0"/>
              <a:cs typeface="Arial" panose="020B0604020202020204" pitchFamily="34" charset="0"/>
            </a:endParaRPr>
          </a:p>
        </p:txBody>
      </p:sp>
      <p:pic>
        <p:nvPicPr>
          <p:cNvPr id="5" name="4 Imagen"/>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72641" y="2002631"/>
            <a:ext cx="2318147" cy="24300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17 Imagen"/>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480072" y="2002632"/>
            <a:ext cx="2085975" cy="123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 name="34 Imagen"/>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2480073" y="3238501"/>
            <a:ext cx="2082403" cy="1194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4776933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mph" presetSubtype="0" fill="hold" grpId="0" nodeType="clickEffect">
                                  <p:stCondLst>
                                    <p:cond delay="0"/>
                                  </p:stCondLst>
                                  <p:childTnLst>
                                    <p:animEffect transition="out" filter="fade">
                                      <p:cBhvr>
                                        <p:cTn id="6" dur="500" tmFilter="0, 0; .2, .5; .8, .5; 1, 0"/>
                                        <p:tgtEl>
                                          <p:spTgt spid="4"/>
                                        </p:tgtEl>
                                      </p:cBhvr>
                                    </p:animEffect>
                                    <p:animScale>
                                      <p:cBhvr>
                                        <p:cTn id="7" dur="250" autoRev="1" fill="hold"/>
                                        <p:tgtEl>
                                          <p:spTgt spid="4"/>
                                        </p:tgtEl>
                                      </p:cBhvr>
                                      <p:by x="105000" y="105000"/>
                                    </p:animScale>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mph" presetSubtype="0" grpId="0" nodeType="clickEffect">
                                  <p:stCondLst>
                                    <p:cond delay="0"/>
                                  </p:stCondLst>
                                  <p:childTnLst>
                                    <p:set>
                                      <p:cBhvr rctx="PPT">
                                        <p:cTn id="11" dur="indefinite"/>
                                        <p:tgtEl>
                                          <p:spTgt spid="2"/>
                                        </p:tgtEl>
                                        <p:attrNameLst>
                                          <p:attrName>style.opacity</p:attrName>
                                        </p:attrNameLst>
                                      </p:cBhvr>
                                      <p:to>
                                        <p:strVal val="0.5"/>
                                      </p:to>
                                    </p:set>
                                    <p:animEffect filter="image" prLst="opacity: 0.5">
                                      <p:cBhvr rctx="IE">
                                        <p:cTn id="12" dur="indefinite"/>
                                        <p:tgtEl>
                                          <p:spTgt spid="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2" presetClass="entr" presetSubtype="0" fill="hold" nodeType="clickEffect">
                                  <p:stCondLst>
                                    <p:cond delay="0"/>
                                  </p:stCondLst>
                                  <p:childTnLst>
                                    <p:set>
                                      <p:cBhvr>
                                        <p:cTn id="16" dur="1" fill="hold">
                                          <p:stCondLst>
                                            <p:cond delay="0"/>
                                          </p:stCondLst>
                                        </p:cTn>
                                        <p:tgtEl>
                                          <p:spTgt spid="35"/>
                                        </p:tgtEl>
                                        <p:attrNameLst>
                                          <p:attrName>style.visibility</p:attrName>
                                        </p:attrNameLst>
                                      </p:cBhvr>
                                      <p:to>
                                        <p:strVal val="visible"/>
                                      </p:to>
                                    </p:set>
                                    <p:animEffect transition="in" filter="fade">
                                      <p:cBhvr>
                                        <p:cTn id="17" dur="1000"/>
                                        <p:tgtEl>
                                          <p:spTgt spid="35"/>
                                        </p:tgtEl>
                                      </p:cBhvr>
                                    </p:animEffect>
                                    <p:anim calcmode="lin" valueType="num">
                                      <p:cBhvr>
                                        <p:cTn id="18" dur="1000" fill="hold"/>
                                        <p:tgtEl>
                                          <p:spTgt spid="35"/>
                                        </p:tgtEl>
                                        <p:attrNameLst>
                                          <p:attrName>ppt_x</p:attrName>
                                        </p:attrNameLst>
                                      </p:cBhvr>
                                      <p:tavLst>
                                        <p:tav tm="0">
                                          <p:val>
                                            <p:strVal val="#ppt_x"/>
                                          </p:val>
                                        </p:tav>
                                        <p:tav tm="100000">
                                          <p:val>
                                            <p:strVal val="#ppt_x"/>
                                          </p:val>
                                        </p:tav>
                                      </p:tavLst>
                                    </p:anim>
                                    <p:anim calcmode="lin" valueType="num">
                                      <p:cBhvr>
                                        <p:cTn id="1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4" fill="hold" nodeType="clickEffect">
                                  <p:stCondLst>
                                    <p:cond delay="0"/>
                                  </p:stCondLst>
                                  <p:childTnLst>
                                    <p:set>
                                      <p:cBhvr>
                                        <p:cTn id="23" dur="1" fill="hold">
                                          <p:stCondLst>
                                            <p:cond delay="0"/>
                                          </p:stCondLst>
                                        </p:cTn>
                                        <p:tgtEl>
                                          <p:spTgt spid="18"/>
                                        </p:tgtEl>
                                        <p:attrNameLst>
                                          <p:attrName>style.visibility</p:attrName>
                                        </p:attrNameLst>
                                      </p:cBhvr>
                                      <p:to>
                                        <p:strVal val="visible"/>
                                      </p:to>
                                    </p:set>
                                    <p:anim calcmode="lin" valueType="num">
                                      <p:cBhvr additive="base">
                                        <p:cTn id="24" dur="500" fill="hold"/>
                                        <p:tgtEl>
                                          <p:spTgt spid="18"/>
                                        </p:tgtEl>
                                        <p:attrNameLst>
                                          <p:attrName>ppt_x</p:attrName>
                                        </p:attrNameLst>
                                      </p:cBhvr>
                                      <p:tavLst>
                                        <p:tav tm="0">
                                          <p:val>
                                            <p:strVal val="#ppt_x"/>
                                          </p:val>
                                        </p:tav>
                                        <p:tav tm="100000">
                                          <p:val>
                                            <p:strVal val="#ppt_x"/>
                                          </p:val>
                                        </p:tav>
                                      </p:tavLst>
                                    </p:anim>
                                    <p:anim calcmode="lin" valueType="num">
                                      <p:cBhvr additive="base">
                                        <p:cTn id="25"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10" presetClass="entr" presetSubtype="0" fill="hold" nodeType="clickEffect">
                                  <p:stCondLst>
                                    <p:cond delay="0"/>
                                  </p:stCondLst>
                                  <p:childTnLst>
                                    <p:set>
                                      <p:cBhvr>
                                        <p:cTn id="29" dur="1" fill="hold">
                                          <p:stCondLst>
                                            <p:cond delay="0"/>
                                          </p:stCondLst>
                                        </p:cTn>
                                        <p:tgtEl>
                                          <p:spTgt spid="5"/>
                                        </p:tgtEl>
                                        <p:attrNameLst>
                                          <p:attrName>style.visibility</p:attrName>
                                        </p:attrNameLst>
                                      </p:cBhvr>
                                      <p:to>
                                        <p:strVal val="visible"/>
                                      </p:to>
                                    </p:set>
                                    <p:animEffect transition="in" filter="fade">
                                      <p:cBhvr>
                                        <p:cTn id="3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2" grpId="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4"/>
          <p:cNvSpPr/>
          <p:nvPr/>
        </p:nvSpPr>
        <p:spPr>
          <a:xfrm>
            <a:off x="2549128" y="4229100"/>
            <a:ext cx="1965722" cy="1444229"/>
          </a:xfrm>
          <a:custGeom>
            <a:avLst/>
            <a:gdLst>
              <a:gd name="connsiteX0" fmla="*/ 534925 w 4419601"/>
              <a:gd name="connsiteY0" fmla="*/ 0 h 3657600"/>
              <a:gd name="connsiteX1" fmla="*/ 3884677 w 4419601"/>
              <a:gd name="connsiteY1" fmla="*/ 0 h 3657600"/>
              <a:gd name="connsiteX2" fmla="*/ 4419601 w 4419601"/>
              <a:gd name="connsiteY2" fmla="*/ 534924 h 3657600"/>
              <a:gd name="connsiteX3" fmla="*/ 4419601 w 4419601"/>
              <a:gd name="connsiteY3" fmla="*/ 1446276 h 3657600"/>
              <a:gd name="connsiteX4" fmla="*/ 3884677 w 4419601"/>
              <a:gd name="connsiteY4" fmla="*/ 1981200 h 3657600"/>
              <a:gd name="connsiteX5" fmla="*/ 2236471 w 4419601"/>
              <a:gd name="connsiteY5" fmla="*/ 1981200 h 3657600"/>
              <a:gd name="connsiteX6" fmla="*/ 1 w 4419601"/>
              <a:gd name="connsiteY6" fmla="*/ 3657600 h 3657600"/>
              <a:gd name="connsiteX7" fmla="*/ 0 w 4419601"/>
              <a:gd name="connsiteY7" fmla="*/ 1080448 h 3657600"/>
              <a:gd name="connsiteX8" fmla="*/ 1 w 4419601"/>
              <a:gd name="connsiteY8" fmla="*/ 1080448 h 3657600"/>
              <a:gd name="connsiteX9" fmla="*/ 1 w 4419601"/>
              <a:gd name="connsiteY9" fmla="*/ 534924 h 3657600"/>
              <a:gd name="connsiteX10" fmla="*/ 534925 w 4419601"/>
              <a:gd name="connsiteY10" fmla="*/ 0 h 3657600"/>
              <a:gd name="connsiteX0" fmla="*/ 534925 w 4419601"/>
              <a:gd name="connsiteY0" fmla="*/ 0 h 3657600"/>
              <a:gd name="connsiteX1" fmla="*/ 3884677 w 4419601"/>
              <a:gd name="connsiteY1" fmla="*/ 0 h 3657600"/>
              <a:gd name="connsiteX2" fmla="*/ 4419601 w 4419601"/>
              <a:gd name="connsiteY2" fmla="*/ 534924 h 3657600"/>
              <a:gd name="connsiteX3" fmla="*/ 4419601 w 4419601"/>
              <a:gd name="connsiteY3" fmla="*/ 1446276 h 3657600"/>
              <a:gd name="connsiteX4" fmla="*/ 3884677 w 4419601"/>
              <a:gd name="connsiteY4" fmla="*/ 1981200 h 3657600"/>
              <a:gd name="connsiteX5" fmla="*/ 2236471 w 4419601"/>
              <a:gd name="connsiteY5" fmla="*/ 1981200 h 3657600"/>
              <a:gd name="connsiteX6" fmla="*/ 1 w 4419601"/>
              <a:gd name="connsiteY6" fmla="*/ 3657600 h 3657600"/>
              <a:gd name="connsiteX7" fmla="*/ 0 w 4419601"/>
              <a:gd name="connsiteY7" fmla="*/ 1080448 h 3657600"/>
              <a:gd name="connsiteX8" fmla="*/ 1 w 4419601"/>
              <a:gd name="connsiteY8" fmla="*/ 1080448 h 3657600"/>
              <a:gd name="connsiteX9" fmla="*/ 1 w 4419601"/>
              <a:gd name="connsiteY9" fmla="*/ 534924 h 3657600"/>
              <a:gd name="connsiteX10" fmla="*/ 534925 w 4419601"/>
              <a:gd name="connsiteY10" fmla="*/ 0 h 3657600"/>
              <a:gd name="connsiteX0" fmla="*/ 534925 w 4419601"/>
              <a:gd name="connsiteY0" fmla="*/ 0 h 3657600"/>
              <a:gd name="connsiteX1" fmla="*/ 3884677 w 4419601"/>
              <a:gd name="connsiteY1" fmla="*/ 0 h 3657600"/>
              <a:gd name="connsiteX2" fmla="*/ 4419601 w 4419601"/>
              <a:gd name="connsiteY2" fmla="*/ 534924 h 3657600"/>
              <a:gd name="connsiteX3" fmla="*/ 4419601 w 4419601"/>
              <a:gd name="connsiteY3" fmla="*/ 1446276 h 3657600"/>
              <a:gd name="connsiteX4" fmla="*/ 3884677 w 4419601"/>
              <a:gd name="connsiteY4" fmla="*/ 1981200 h 3657600"/>
              <a:gd name="connsiteX5" fmla="*/ 2236471 w 4419601"/>
              <a:gd name="connsiteY5" fmla="*/ 1981200 h 3657600"/>
              <a:gd name="connsiteX6" fmla="*/ 1 w 4419601"/>
              <a:gd name="connsiteY6" fmla="*/ 3657600 h 3657600"/>
              <a:gd name="connsiteX7" fmla="*/ 0 w 4419601"/>
              <a:gd name="connsiteY7" fmla="*/ 1080448 h 3657600"/>
              <a:gd name="connsiteX8" fmla="*/ 1 w 4419601"/>
              <a:gd name="connsiteY8" fmla="*/ 1080448 h 3657600"/>
              <a:gd name="connsiteX9" fmla="*/ 1 w 4419601"/>
              <a:gd name="connsiteY9" fmla="*/ 534924 h 3657600"/>
              <a:gd name="connsiteX10" fmla="*/ 534925 w 4419601"/>
              <a:gd name="connsiteY10" fmla="*/ 0 h 3657600"/>
              <a:gd name="connsiteX0" fmla="*/ 541347 w 4426023"/>
              <a:gd name="connsiteY0" fmla="*/ 0 h 3240050"/>
              <a:gd name="connsiteX1" fmla="*/ 3891099 w 4426023"/>
              <a:gd name="connsiteY1" fmla="*/ 0 h 3240050"/>
              <a:gd name="connsiteX2" fmla="*/ 4426023 w 4426023"/>
              <a:gd name="connsiteY2" fmla="*/ 534924 h 3240050"/>
              <a:gd name="connsiteX3" fmla="*/ 4426023 w 4426023"/>
              <a:gd name="connsiteY3" fmla="*/ 1446276 h 3240050"/>
              <a:gd name="connsiteX4" fmla="*/ 3891099 w 4426023"/>
              <a:gd name="connsiteY4" fmla="*/ 1981200 h 3240050"/>
              <a:gd name="connsiteX5" fmla="*/ 2242893 w 4426023"/>
              <a:gd name="connsiteY5" fmla="*/ 1981200 h 3240050"/>
              <a:gd name="connsiteX6" fmla="*/ 0 w 4426023"/>
              <a:gd name="connsiteY6" fmla="*/ 3240050 h 3240050"/>
              <a:gd name="connsiteX7" fmla="*/ 6422 w 4426023"/>
              <a:gd name="connsiteY7" fmla="*/ 1080448 h 3240050"/>
              <a:gd name="connsiteX8" fmla="*/ 6423 w 4426023"/>
              <a:gd name="connsiteY8" fmla="*/ 1080448 h 3240050"/>
              <a:gd name="connsiteX9" fmla="*/ 6423 w 4426023"/>
              <a:gd name="connsiteY9" fmla="*/ 534924 h 3240050"/>
              <a:gd name="connsiteX10" fmla="*/ 541347 w 4426023"/>
              <a:gd name="connsiteY10" fmla="*/ 0 h 3240050"/>
              <a:gd name="connsiteX0" fmla="*/ 534925 w 4419601"/>
              <a:gd name="connsiteY0" fmla="*/ 0 h 3246474"/>
              <a:gd name="connsiteX1" fmla="*/ 3884677 w 4419601"/>
              <a:gd name="connsiteY1" fmla="*/ 0 h 3246474"/>
              <a:gd name="connsiteX2" fmla="*/ 4419601 w 4419601"/>
              <a:gd name="connsiteY2" fmla="*/ 534924 h 3246474"/>
              <a:gd name="connsiteX3" fmla="*/ 4419601 w 4419601"/>
              <a:gd name="connsiteY3" fmla="*/ 1446276 h 3246474"/>
              <a:gd name="connsiteX4" fmla="*/ 3884677 w 4419601"/>
              <a:gd name="connsiteY4" fmla="*/ 1981200 h 3246474"/>
              <a:gd name="connsiteX5" fmla="*/ 2236471 w 4419601"/>
              <a:gd name="connsiteY5" fmla="*/ 1981200 h 3246474"/>
              <a:gd name="connsiteX6" fmla="*/ 2 w 4419601"/>
              <a:gd name="connsiteY6" fmla="*/ 3246474 h 3246474"/>
              <a:gd name="connsiteX7" fmla="*/ 0 w 4419601"/>
              <a:gd name="connsiteY7" fmla="*/ 1080448 h 3246474"/>
              <a:gd name="connsiteX8" fmla="*/ 1 w 4419601"/>
              <a:gd name="connsiteY8" fmla="*/ 1080448 h 3246474"/>
              <a:gd name="connsiteX9" fmla="*/ 1 w 4419601"/>
              <a:gd name="connsiteY9" fmla="*/ 534924 h 3246474"/>
              <a:gd name="connsiteX10" fmla="*/ 534925 w 4419601"/>
              <a:gd name="connsiteY10" fmla="*/ 0 h 3246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9601" h="3246474">
                <a:moveTo>
                  <a:pt x="534925" y="0"/>
                </a:moveTo>
                <a:lnTo>
                  <a:pt x="3884677" y="0"/>
                </a:lnTo>
                <a:cubicBezTo>
                  <a:pt x="4180107" y="0"/>
                  <a:pt x="4419601" y="239494"/>
                  <a:pt x="4419601" y="534924"/>
                </a:cubicBezTo>
                <a:lnTo>
                  <a:pt x="4419601" y="1446276"/>
                </a:lnTo>
                <a:cubicBezTo>
                  <a:pt x="4419601" y="1741706"/>
                  <a:pt x="4180107" y="1981200"/>
                  <a:pt x="3884677" y="1981200"/>
                </a:cubicBezTo>
                <a:lnTo>
                  <a:pt x="2236471" y="1981200"/>
                </a:lnTo>
                <a:cubicBezTo>
                  <a:pt x="1001303" y="1981200"/>
                  <a:pt x="299722" y="2361264"/>
                  <a:pt x="2" y="3246474"/>
                </a:cubicBezTo>
                <a:cubicBezTo>
                  <a:pt x="2" y="2387423"/>
                  <a:pt x="0" y="1939499"/>
                  <a:pt x="0" y="1080448"/>
                </a:cubicBezTo>
                <a:lnTo>
                  <a:pt x="1" y="1080448"/>
                </a:lnTo>
                <a:lnTo>
                  <a:pt x="1" y="534924"/>
                </a:lnTo>
                <a:cubicBezTo>
                  <a:pt x="1" y="239494"/>
                  <a:pt x="239495" y="0"/>
                  <a:pt x="534925" y="0"/>
                </a:cubicBezTo>
                <a:close/>
              </a:path>
            </a:pathLst>
          </a:custGeom>
          <a:gradFill flip="none" rotWithShape="1">
            <a:gsLst>
              <a:gs pos="81000">
                <a:schemeClr val="bg2">
                  <a:lumMod val="25000"/>
                </a:schemeClr>
              </a:gs>
              <a:gs pos="0">
                <a:schemeClr val="bg2">
                  <a:lumMod val="50000"/>
                </a:schemeClr>
              </a:gs>
              <a:gs pos="100000">
                <a:schemeClr val="bg2">
                  <a:lumMod val="10000"/>
                </a:schemeClr>
              </a:gs>
            </a:gsLst>
            <a:lin ang="10800000" scaled="1"/>
            <a:tileRect/>
          </a:gradFill>
          <a:ln>
            <a:noFill/>
          </a:ln>
          <a:effectLst>
            <a:outerShdw blurRad="127000" dist="38100" dir="5400000" algn="c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4" name="Rounded Rectangle 4"/>
          <p:cNvSpPr/>
          <p:nvPr/>
        </p:nvSpPr>
        <p:spPr>
          <a:xfrm flipH="1">
            <a:off x="454819" y="4021931"/>
            <a:ext cx="1966913" cy="1444229"/>
          </a:xfrm>
          <a:custGeom>
            <a:avLst/>
            <a:gdLst>
              <a:gd name="connsiteX0" fmla="*/ 534925 w 4419601"/>
              <a:gd name="connsiteY0" fmla="*/ 0 h 3657600"/>
              <a:gd name="connsiteX1" fmla="*/ 3884677 w 4419601"/>
              <a:gd name="connsiteY1" fmla="*/ 0 h 3657600"/>
              <a:gd name="connsiteX2" fmla="*/ 4419601 w 4419601"/>
              <a:gd name="connsiteY2" fmla="*/ 534924 h 3657600"/>
              <a:gd name="connsiteX3" fmla="*/ 4419601 w 4419601"/>
              <a:gd name="connsiteY3" fmla="*/ 1446276 h 3657600"/>
              <a:gd name="connsiteX4" fmla="*/ 3884677 w 4419601"/>
              <a:gd name="connsiteY4" fmla="*/ 1981200 h 3657600"/>
              <a:gd name="connsiteX5" fmla="*/ 2236471 w 4419601"/>
              <a:gd name="connsiteY5" fmla="*/ 1981200 h 3657600"/>
              <a:gd name="connsiteX6" fmla="*/ 1 w 4419601"/>
              <a:gd name="connsiteY6" fmla="*/ 3657600 h 3657600"/>
              <a:gd name="connsiteX7" fmla="*/ 0 w 4419601"/>
              <a:gd name="connsiteY7" fmla="*/ 1080448 h 3657600"/>
              <a:gd name="connsiteX8" fmla="*/ 1 w 4419601"/>
              <a:gd name="connsiteY8" fmla="*/ 1080448 h 3657600"/>
              <a:gd name="connsiteX9" fmla="*/ 1 w 4419601"/>
              <a:gd name="connsiteY9" fmla="*/ 534924 h 3657600"/>
              <a:gd name="connsiteX10" fmla="*/ 534925 w 4419601"/>
              <a:gd name="connsiteY10" fmla="*/ 0 h 3657600"/>
              <a:gd name="connsiteX0" fmla="*/ 534925 w 4419601"/>
              <a:gd name="connsiteY0" fmla="*/ 0 h 3657600"/>
              <a:gd name="connsiteX1" fmla="*/ 3884677 w 4419601"/>
              <a:gd name="connsiteY1" fmla="*/ 0 h 3657600"/>
              <a:gd name="connsiteX2" fmla="*/ 4419601 w 4419601"/>
              <a:gd name="connsiteY2" fmla="*/ 534924 h 3657600"/>
              <a:gd name="connsiteX3" fmla="*/ 4419601 w 4419601"/>
              <a:gd name="connsiteY3" fmla="*/ 1446276 h 3657600"/>
              <a:gd name="connsiteX4" fmla="*/ 3884677 w 4419601"/>
              <a:gd name="connsiteY4" fmla="*/ 1981200 h 3657600"/>
              <a:gd name="connsiteX5" fmla="*/ 2236471 w 4419601"/>
              <a:gd name="connsiteY5" fmla="*/ 1981200 h 3657600"/>
              <a:gd name="connsiteX6" fmla="*/ 1 w 4419601"/>
              <a:gd name="connsiteY6" fmla="*/ 3657600 h 3657600"/>
              <a:gd name="connsiteX7" fmla="*/ 0 w 4419601"/>
              <a:gd name="connsiteY7" fmla="*/ 1080448 h 3657600"/>
              <a:gd name="connsiteX8" fmla="*/ 1 w 4419601"/>
              <a:gd name="connsiteY8" fmla="*/ 1080448 h 3657600"/>
              <a:gd name="connsiteX9" fmla="*/ 1 w 4419601"/>
              <a:gd name="connsiteY9" fmla="*/ 534924 h 3657600"/>
              <a:gd name="connsiteX10" fmla="*/ 534925 w 4419601"/>
              <a:gd name="connsiteY10" fmla="*/ 0 h 3657600"/>
              <a:gd name="connsiteX0" fmla="*/ 534925 w 4419601"/>
              <a:gd name="connsiteY0" fmla="*/ 0 h 3657600"/>
              <a:gd name="connsiteX1" fmla="*/ 3884677 w 4419601"/>
              <a:gd name="connsiteY1" fmla="*/ 0 h 3657600"/>
              <a:gd name="connsiteX2" fmla="*/ 4419601 w 4419601"/>
              <a:gd name="connsiteY2" fmla="*/ 534924 h 3657600"/>
              <a:gd name="connsiteX3" fmla="*/ 4419601 w 4419601"/>
              <a:gd name="connsiteY3" fmla="*/ 1446276 h 3657600"/>
              <a:gd name="connsiteX4" fmla="*/ 3884677 w 4419601"/>
              <a:gd name="connsiteY4" fmla="*/ 1981200 h 3657600"/>
              <a:gd name="connsiteX5" fmla="*/ 2236471 w 4419601"/>
              <a:gd name="connsiteY5" fmla="*/ 1981200 h 3657600"/>
              <a:gd name="connsiteX6" fmla="*/ 1 w 4419601"/>
              <a:gd name="connsiteY6" fmla="*/ 3657600 h 3657600"/>
              <a:gd name="connsiteX7" fmla="*/ 0 w 4419601"/>
              <a:gd name="connsiteY7" fmla="*/ 1080448 h 3657600"/>
              <a:gd name="connsiteX8" fmla="*/ 1 w 4419601"/>
              <a:gd name="connsiteY8" fmla="*/ 1080448 h 3657600"/>
              <a:gd name="connsiteX9" fmla="*/ 1 w 4419601"/>
              <a:gd name="connsiteY9" fmla="*/ 534924 h 3657600"/>
              <a:gd name="connsiteX10" fmla="*/ 534925 w 4419601"/>
              <a:gd name="connsiteY10" fmla="*/ 0 h 3657600"/>
              <a:gd name="connsiteX0" fmla="*/ 541347 w 4426023"/>
              <a:gd name="connsiteY0" fmla="*/ 0 h 3240050"/>
              <a:gd name="connsiteX1" fmla="*/ 3891099 w 4426023"/>
              <a:gd name="connsiteY1" fmla="*/ 0 h 3240050"/>
              <a:gd name="connsiteX2" fmla="*/ 4426023 w 4426023"/>
              <a:gd name="connsiteY2" fmla="*/ 534924 h 3240050"/>
              <a:gd name="connsiteX3" fmla="*/ 4426023 w 4426023"/>
              <a:gd name="connsiteY3" fmla="*/ 1446276 h 3240050"/>
              <a:gd name="connsiteX4" fmla="*/ 3891099 w 4426023"/>
              <a:gd name="connsiteY4" fmla="*/ 1981200 h 3240050"/>
              <a:gd name="connsiteX5" fmla="*/ 2242893 w 4426023"/>
              <a:gd name="connsiteY5" fmla="*/ 1981200 h 3240050"/>
              <a:gd name="connsiteX6" fmla="*/ 0 w 4426023"/>
              <a:gd name="connsiteY6" fmla="*/ 3240050 h 3240050"/>
              <a:gd name="connsiteX7" fmla="*/ 6422 w 4426023"/>
              <a:gd name="connsiteY7" fmla="*/ 1080448 h 3240050"/>
              <a:gd name="connsiteX8" fmla="*/ 6423 w 4426023"/>
              <a:gd name="connsiteY8" fmla="*/ 1080448 h 3240050"/>
              <a:gd name="connsiteX9" fmla="*/ 6423 w 4426023"/>
              <a:gd name="connsiteY9" fmla="*/ 534924 h 3240050"/>
              <a:gd name="connsiteX10" fmla="*/ 541347 w 4426023"/>
              <a:gd name="connsiteY10" fmla="*/ 0 h 3240050"/>
              <a:gd name="connsiteX0" fmla="*/ 534925 w 4419601"/>
              <a:gd name="connsiteY0" fmla="*/ 0 h 3246474"/>
              <a:gd name="connsiteX1" fmla="*/ 3884677 w 4419601"/>
              <a:gd name="connsiteY1" fmla="*/ 0 h 3246474"/>
              <a:gd name="connsiteX2" fmla="*/ 4419601 w 4419601"/>
              <a:gd name="connsiteY2" fmla="*/ 534924 h 3246474"/>
              <a:gd name="connsiteX3" fmla="*/ 4419601 w 4419601"/>
              <a:gd name="connsiteY3" fmla="*/ 1446276 h 3246474"/>
              <a:gd name="connsiteX4" fmla="*/ 3884677 w 4419601"/>
              <a:gd name="connsiteY4" fmla="*/ 1981200 h 3246474"/>
              <a:gd name="connsiteX5" fmla="*/ 2236471 w 4419601"/>
              <a:gd name="connsiteY5" fmla="*/ 1981200 h 3246474"/>
              <a:gd name="connsiteX6" fmla="*/ 2 w 4419601"/>
              <a:gd name="connsiteY6" fmla="*/ 3246474 h 3246474"/>
              <a:gd name="connsiteX7" fmla="*/ 0 w 4419601"/>
              <a:gd name="connsiteY7" fmla="*/ 1080448 h 3246474"/>
              <a:gd name="connsiteX8" fmla="*/ 1 w 4419601"/>
              <a:gd name="connsiteY8" fmla="*/ 1080448 h 3246474"/>
              <a:gd name="connsiteX9" fmla="*/ 1 w 4419601"/>
              <a:gd name="connsiteY9" fmla="*/ 534924 h 3246474"/>
              <a:gd name="connsiteX10" fmla="*/ 534925 w 4419601"/>
              <a:gd name="connsiteY10" fmla="*/ 0 h 3246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9601" h="3246474">
                <a:moveTo>
                  <a:pt x="534925" y="0"/>
                </a:moveTo>
                <a:lnTo>
                  <a:pt x="3884677" y="0"/>
                </a:lnTo>
                <a:cubicBezTo>
                  <a:pt x="4180107" y="0"/>
                  <a:pt x="4419601" y="239494"/>
                  <a:pt x="4419601" y="534924"/>
                </a:cubicBezTo>
                <a:lnTo>
                  <a:pt x="4419601" y="1446276"/>
                </a:lnTo>
                <a:cubicBezTo>
                  <a:pt x="4419601" y="1741706"/>
                  <a:pt x="4180107" y="1981200"/>
                  <a:pt x="3884677" y="1981200"/>
                </a:cubicBezTo>
                <a:lnTo>
                  <a:pt x="2236471" y="1981200"/>
                </a:lnTo>
                <a:cubicBezTo>
                  <a:pt x="1001303" y="1981200"/>
                  <a:pt x="299722" y="2361264"/>
                  <a:pt x="2" y="3246474"/>
                </a:cubicBezTo>
                <a:cubicBezTo>
                  <a:pt x="2" y="2387423"/>
                  <a:pt x="0" y="1939499"/>
                  <a:pt x="0" y="1080448"/>
                </a:cubicBezTo>
                <a:lnTo>
                  <a:pt x="1" y="1080448"/>
                </a:lnTo>
                <a:lnTo>
                  <a:pt x="1" y="534924"/>
                </a:lnTo>
                <a:cubicBezTo>
                  <a:pt x="1" y="239494"/>
                  <a:pt x="239495" y="0"/>
                  <a:pt x="534925" y="0"/>
                </a:cubicBezTo>
                <a:close/>
              </a:path>
            </a:pathLst>
          </a:custGeom>
          <a:gradFill flip="none" rotWithShape="1">
            <a:gsLst>
              <a:gs pos="78000">
                <a:srgbClr val="D9A803"/>
              </a:gs>
              <a:gs pos="0">
                <a:srgbClr val="FFE101"/>
              </a:gs>
              <a:gs pos="100000">
                <a:schemeClr val="accent6">
                  <a:lumMod val="50000"/>
                </a:schemeClr>
              </a:gs>
            </a:gsLst>
            <a:lin ang="10800000" scaled="1"/>
            <a:tileRect/>
          </a:gradFill>
          <a:ln>
            <a:noFill/>
          </a:ln>
          <a:effectLst>
            <a:outerShdw blurRad="127000" dist="38100" dir="5400000" algn="c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5" name="Rounded Rectangle 4"/>
          <p:cNvSpPr/>
          <p:nvPr/>
        </p:nvSpPr>
        <p:spPr>
          <a:xfrm>
            <a:off x="2549128" y="3086100"/>
            <a:ext cx="1965722" cy="1444229"/>
          </a:xfrm>
          <a:custGeom>
            <a:avLst/>
            <a:gdLst>
              <a:gd name="connsiteX0" fmla="*/ 534925 w 4419601"/>
              <a:gd name="connsiteY0" fmla="*/ 0 h 3657600"/>
              <a:gd name="connsiteX1" fmla="*/ 3884677 w 4419601"/>
              <a:gd name="connsiteY1" fmla="*/ 0 h 3657600"/>
              <a:gd name="connsiteX2" fmla="*/ 4419601 w 4419601"/>
              <a:gd name="connsiteY2" fmla="*/ 534924 h 3657600"/>
              <a:gd name="connsiteX3" fmla="*/ 4419601 w 4419601"/>
              <a:gd name="connsiteY3" fmla="*/ 1446276 h 3657600"/>
              <a:gd name="connsiteX4" fmla="*/ 3884677 w 4419601"/>
              <a:gd name="connsiteY4" fmla="*/ 1981200 h 3657600"/>
              <a:gd name="connsiteX5" fmla="*/ 2236471 w 4419601"/>
              <a:gd name="connsiteY5" fmla="*/ 1981200 h 3657600"/>
              <a:gd name="connsiteX6" fmla="*/ 1 w 4419601"/>
              <a:gd name="connsiteY6" fmla="*/ 3657600 h 3657600"/>
              <a:gd name="connsiteX7" fmla="*/ 0 w 4419601"/>
              <a:gd name="connsiteY7" fmla="*/ 1080448 h 3657600"/>
              <a:gd name="connsiteX8" fmla="*/ 1 w 4419601"/>
              <a:gd name="connsiteY8" fmla="*/ 1080448 h 3657600"/>
              <a:gd name="connsiteX9" fmla="*/ 1 w 4419601"/>
              <a:gd name="connsiteY9" fmla="*/ 534924 h 3657600"/>
              <a:gd name="connsiteX10" fmla="*/ 534925 w 4419601"/>
              <a:gd name="connsiteY10" fmla="*/ 0 h 3657600"/>
              <a:gd name="connsiteX0" fmla="*/ 534925 w 4419601"/>
              <a:gd name="connsiteY0" fmla="*/ 0 h 3657600"/>
              <a:gd name="connsiteX1" fmla="*/ 3884677 w 4419601"/>
              <a:gd name="connsiteY1" fmla="*/ 0 h 3657600"/>
              <a:gd name="connsiteX2" fmla="*/ 4419601 w 4419601"/>
              <a:gd name="connsiteY2" fmla="*/ 534924 h 3657600"/>
              <a:gd name="connsiteX3" fmla="*/ 4419601 w 4419601"/>
              <a:gd name="connsiteY3" fmla="*/ 1446276 h 3657600"/>
              <a:gd name="connsiteX4" fmla="*/ 3884677 w 4419601"/>
              <a:gd name="connsiteY4" fmla="*/ 1981200 h 3657600"/>
              <a:gd name="connsiteX5" fmla="*/ 2236471 w 4419601"/>
              <a:gd name="connsiteY5" fmla="*/ 1981200 h 3657600"/>
              <a:gd name="connsiteX6" fmla="*/ 1 w 4419601"/>
              <a:gd name="connsiteY6" fmla="*/ 3657600 h 3657600"/>
              <a:gd name="connsiteX7" fmla="*/ 0 w 4419601"/>
              <a:gd name="connsiteY7" fmla="*/ 1080448 h 3657600"/>
              <a:gd name="connsiteX8" fmla="*/ 1 w 4419601"/>
              <a:gd name="connsiteY8" fmla="*/ 1080448 h 3657600"/>
              <a:gd name="connsiteX9" fmla="*/ 1 w 4419601"/>
              <a:gd name="connsiteY9" fmla="*/ 534924 h 3657600"/>
              <a:gd name="connsiteX10" fmla="*/ 534925 w 4419601"/>
              <a:gd name="connsiteY10" fmla="*/ 0 h 3657600"/>
              <a:gd name="connsiteX0" fmla="*/ 534925 w 4419601"/>
              <a:gd name="connsiteY0" fmla="*/ 0 h 3657600"/>
              <a:gd name="connsiteX1" fmla="*/ 3884677 w 4419601"/>
              <a:gd name="connsiteY1" fmla="*/ 0 h 3657600"/>
              <a:gd name="connsiteX2" fmla="*/ 4419601 w 4419601"/>
              <a:gd name="connsiteY2" fmla="*/ 534924 h 3657600"/>
              <a:gd name="connsiteX3" fmla="*/ 4419601 w 4419601"/>
              <a:gd name="connsiteY3" fmla="*/ 1446276 h 3657600"/>
              <a:gd name="connsiteX4" fmla="*/ 3884677 w 4419601"/>
              <a:gd name="connsiteY4" fmla="*/ 1981200 h 3657600"/>
              <a:gd name="connsiteX5" fmla="*/ 2236471 w 4419601"/>
              <a:gd name="connsiteY5" fmla="*/ 1981200 h 3657600"/>
              <a:gd name="connsiteX6" fmla="*/ 1 w 4419601"/>
              <a:gd name="connsiteY6" fmla="*/ 3657600 h 3657600"/>
              <a:gd name="connsiteX7" fmla="*/ 0 w 4419601"/>
              <a:gd name="connsiteY7" fmla="*/ 1080448 h 3657600"/>
              <a:gd name="connsiteX8" fmla="*/ 1 w 4419601"/>
              <a:gd name="connsiteY8" fmla="*/ 1080448 h 3657600"/>
              <a:gd name="connsiteX9" fmla="*/ 1 w 4419601"/>
              <a:gd name="connsiteY9" fmla="*/ 534924 h 3657600"/>
              <a:gd name="connsiteX10" fmla="*/ 534925 w 4419601"/>
              <a:gd name="connsiteY10" fmla="*/ 0 h 3657600"/>
              <a:gd name="connsiteX0" fmla="*/ 541347 w 4426023"/>
              <a:gd name="connsiteY0" fmla="*/ 0 h 3240050"/>
              <a:gd name="connsiteX1" fmla="*/ 3891099 w 4426023"/>
              <a:gd name="connsiteY1" fmla="*/ 0 h 3240050"/>
              <a:gd name="connsiteX2" fmla="*/ 4426023 w 4426023"/>
              <a:gd name="connsiteY2" fmla="*/ 534924 h 3240050"/>
              <a:gd name="connsiteX3" fmla="*/ 4426023 w 4426023"/>
              <a:gd name="connsiteY3" fmla="*/ 1446276 h 3240050"/>
              <a:gd name="connsiteX4" fmla="*/ 3891099 w 4426023"/>
              <a:gd name="connsiteY4" fmla="*/ 1981200 h 3240050"/>
              <a:gd name="connsiteX5" fmla="*/ 2242893 w 4426023"/>
              <a:gd name="connsiteY5" fmla="*/ 1981200 h 3240050"/>
              <a:gd name="connsiteX6" fmla="*/ 0 w 4426023"/>
              <a:gd name="connsiteY6" fmla="*/ 3240050 h 3240050"/>
              <a:gd name="connsiteX7" fmla="*/ 6422 w 4426023"/>
              <a:gd name="connsiteY7" fmla="*/ 1080448 h 3240050"/>
              <a:gd name="connsiteX8" fmla="*/ 6423 w 4426023"/>
              <a:gd name="connsiteY8" fmla="*/ 1080448 h 3240050"/>
              <a:gd name="connsiteX9" fmla="*/ 6423 w 4426023"/>
              <a:gd name="connsiteY9" fmla="*/ 534924 h 3240050"/>
              <a:gd name="connsiteX10" fmla="*/ 541347 w 4426023"/>
              <a:gd name="connsiteY10" fmla="*/ 0 h 3240050"/>
              <a:gd name="connsiteX0" fmla="*/ 534925 w 4419601"/>
              <a:gd name="connsiteY0" fmla="*/ 0 h 3246474"/>
              <a:gd name="connsiteX1" fmla="*/ 3884677 w 4419601"/>
              <a:gd name="connsiteY1" fmla="*/ 0 h 3246474"/>
              <a:gd name="connsiteX2" fmla="*/ 4419601 w 4419601"/>
              <a:gd name="connsiteY2" fmla="*/ 534924 h 3246474"/>
              <a:gd name="connsiteX3" fmla="*/ 4419601 w 4419601"/>
              <a:gd name="connsiteY3" fmla="*/ 1446276 h 3246474"/>
              <a:gd name="connsiteX4" fmla="*/ 3884677 w 4419601"/>
              <a:gd name="connsiteY4" fmla="*/ 1981200 h 3246474"/>
              <a:gd name="connsiteX5" fmla="*/ 2236471 w 4419601"/>
              <a:gd name="connsiteY5" fmla="*/ 1981200 h 3246474"/>
              <a:gd name="connsiteX6" fmla="*/ 2 w 4419601"/>
              <a:gd name="connsiteY6" fmla="*/ 3246474 h 3246474"/>
              <a:gd name="connsiteX7" fmla="*/ 0 w 4419601"/>
              <a:gd name="connsiteY7" fmla="*/ 1080448 h 3246474"/>
              <a:gd name="connsiteX8" fmla="*/ 1 w 4419601"/>
              <a:gd name="connsiteY8" fmla="*/ 1080448 h 3246474"/>
              <a:gd name="connsiteX9" fmla="*/ 1 w 4419601"/>
              <a:gd name="connsiteY9" fmla="*/ 534924 h 3246474"/>
              <a:gd name="connsiteX10" fmla="*/ 534925 w 4419601"/>
              <a:gd name="connsiteY10" fmla="*/ 0 h 3246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9601" h="3246474">
                <a:moveTo>
                  <a:pt x="534925" y="0"/>
                </a:moveTo>
                <a:lnTo>
                  <a:pt x="3884677" y="0"/>
                </a:lnTo>
                <a:cubicBezTo>
                  <a:pt x="4180107" y="0"/>
                  <a:pt x="4419601" y="239494"/>
                  <a:pt x="4419601" y="534924"/>
                </a:cubicBezTo>
                <a:lnTo>
                  <a:pt x="4419601" y="1446276"/>
                </a:lnTo>
                <a:cubicBezTo>
                  <a:pt x="4419601" y="1741706"/>
                  <a:pt x="4180107" y="1981200"/>
                  <a:pt x="3884677" y="1981200"/>
                </a:cubicBezTo>
                <a:lnTo>
                  <a:pt x="2236471" y="1981200"/>
                </a:lnTo>
                <a:cubicBezTo>
                  <a:pt x="1001303" y="1981200"/>
                  <a:pt x="299722" y="2361264"/>
                  <a:pt x="2" y="3246474"/>
                </a:cubicBezTo>
                <a:cubicBezTo>
                  <a:pt x="2" y="2387423"/>
                  <a:pt x="0" y="1939499"/>
                  <a:pt x="0" y="1080448"/>
                </a:cubicBezTo>
                <a:lnTo>
                  <a:pt x="1" y="1080448"/>
                </a:lnTo>
                <a:lnTo>
                  <a:pt x="1" y="534924"/>
                </a:lnTo>
                <a:cubicBezTo>
                  <a:pt x="1" y="239494"/>
                  <a:pt x="239495" y="0"/>
                  <a:pt x="534925" y="0"/>
                </a:cubicBezTo>
                <a:close/>
              </a:path>
            </a:pathLst>
          </a:custGeom>
          <a:gradFill flip="none" rotWithShape="1">
            <a:gsLst>
              <a:gs pos="81000">
                <a:srgbClr val="0E618F"/>
              </a:gs>
              <a:gs pos="0">
                <a:srgbClr val="00B0F0"/>
              </a:gs>
              <a:gs pos="100000">
                <a:srgbClr val="182848"/>
              </a:gs>
            </a:gsLst>
            <a:lin ang="10800000" scaled="1"/>
            <a:tileRect/>
          </a:gradFill>
          <a:ln>
            <a:noFill/>
          </a:ln>
          <a:effectLst>
            <a:outerShdw blurRad="127000" dist="38100" dir="5400000" algn="c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7174" name="Title 3"/>
          <p:cNvSpPr>
            <a:spLocks noGrp="1"/>
          </p:cNvSpPr>
          <p:nvPr>
            <p:ph type="title"/>
          </p:nvPr>
        </p:nvSpPr>
        <p:spPr>
          <a:xfrm>
            <a:off x="146446" y="811827"/>
            <a:ext cx="4969669" cy="688181"/>
          </a:xfrm>
        </p:spPr>
        <p:txBody>
          <a:bodyPr>
            <a:normAutofit fontScale="90000"/>
          </a:bodyPr>
          <a:lstStyle/>
          <a:p>
            <a:pPr algn="l"/>
            <a:r>
              <a:rPr lang="en-US" altLang="es-MX" dirty="0" err="1" smtClean="0">
                <a:solidFill>
                  <a:schemeClr val="accent2">
                    <a:lumMod val="75000"/>
                  </a:schemeClr>
                </a:solidFill>
                <a:latin typeface="Franklin Gothic Medium Cond" panose="020B0606030402020204" pitchFamily="34" charset="0"/>
                <a:cs typeface="Arial" panose="020B0604020202020204" pitchFamily="34" charset="0"/>
              </a:rPr>
              <a:t>Contribución</a:t>
            </a:r>
            <a:endParaRPr lang="en-US" altLang="es-MX" dirty="0" smtClean="0">
              <a:solidFill>
                <a:schemeClr val="accent2">
                  <a:lumMod val="75000"/>
                </a:schemeClr>
              </a:solidFill>
              <a:latin typeface="Franklin Gothic Medium Cond" panose="020B0606030402020204" pitchFamily="34" charset="0"/>
              <a:cs typeface="Arial" panose="020B0604020202020204" pitchFamily="34" charset="0"/>
            </a:endParaRPr>
          </a:p>
        </p:txBody>
      </p:sp>
      <p:sp>
        <p:nvSpPr>
          <p:cNvPr id="7" name="Pentagon 1"/>
          <p:cNvSpPr/>
          <p:nvPr/>
        </p:nvSpPr>
        <p:spPr>
          <a:xfrm rot="16200000">
            <a:off x="337543" y="3789164"/>
            <a:ext cx="4286250" cy="136922"/>
          </a:xfrm>
          <a:prstGeom prst="homePlate">
            <a:avLst/>
          </a:prstGeom>
          <a:gradFill flip="none" rotWithShape="1">
            <a:gsLst>
              <a:gs pos="50000">
                <a:schemeClr val="tx1">
                  <a:lumMod val="75000"/>
                  <a:lumOff val="25000"/>
                </a:schemeClr>
              </a:gs>
              <a:gs pos="0">
                <a:schemeClr val="tx1">
                  <a:lumMod val="95000"/>
                  <a:lumOff val="5000"/>
                </a:schemeClr>
              </a:gs>
              <a:gs pos="100000">
                <a:schemeClr val="tx1">
                  <a:lumMod val="95000"/>
                  <a:lumOff val="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8" name="Rounded Rectangle 4"/>
          <p:cNvSpPr/>
          <p:nvPr/>
        </p:nvSpPr>
        <p:spPr>
          <a:xfrm>
            <a:off x="2549128" y="1943100"/>
            <a:ext cx="1965722" cy="1444229"/>
          </a:xfrm>
          <a:custGeom>
            <a:avLst/>
            <a:gdLst>
              <a:gd name="connsiteX0" fmla="*/ 534925 w 4419601"/>
              <a:gd name="connsiteY0" fmla="*/ 0 h 3657600"/>
              <a:gd name="connsiteX1" fmla="*/ 3884677 w 4419601"/>
              <a:gd name="connsiteY1" fmla="*/ 0 h 3657600"/>
              <a:gd name="connsiteX2" fmla="*/ 4419601 w 4419601"/>
              <a:gd name="connsiteY2" fmla="*/ 534924 h 3657600"/>
              <a:gd name="connsiteX3" fmla="*/ 4419601 w 4419601"/>
              <a:gd name="connsiteY3" fmla="*/ 1446276 h 3657600"/>
              <a:gd name="connsiteX4" fmla="*/ 3884677 w 4419601"/>
              <a:gd name="connsiteY4" fmla="*/ 1981200 h 3657600"/>
              <a:gd name="connsiteX5" fmla="*/ 2236471 w 4419601"/>
              <a:gd name="connsiteY5" fmla="*/ 1981200 h 3657600"/>
              <a:gd name="connsiteX6" fmla="*/ 1 w 4419601"/>
              <a:gd name="connsiteY6" fmla="*/ 3657600 h 3657600"/>
              <a:gd name="connsiteX7" fmla="*/ 0 w 4419601"/>
              <a:gd name="connsiteY7" fmla="*/ 1080448 h 3657600"/>
              <a:gd name="connsiteX8" fmla="*/ 1 w 4419601"/>
              <a:gd name="connsiteY8" fmla="*/ 1080448 h 3657600"/>
              <a:gd name="connsiteX9" fmla="*/ 1 w 4419601"/>
              <a:gd name="connsiteY9" fmla="*/ 534924 h 3657600"/>
              <a:gd name="connsiteX10" fmla="*/ 534925 w 4419601"/>
              <a:gd name="connsiteY10" fmla="*/ 0 h 3657600"/>
              <a:gd name="connsiteX0" fmla="*/ 534925 w 4419601"/>
              <a:gd name="connsiteY0" fmla="*/ 0 h 3657600"/>
              <a:gd name="connsiteX1" fmla="*/ 3884677 w 4419601"/>
              <a:gd name="connsiteY1" fmla="*/ 0 h 3657600"/>
              <a:gd name="connsiteX2" fmla="*/ 4419601 w 4419601"/>
              <a:gd name="connsiteY2" fmla="*/ 534924 h 3657600"/>
              <a:gd name="connsiteX3" fmla="*/ 4419601 w 4419601"/>
              <a:gd name="connsiteY3" fmla="*/ 1446276 h 3657600"/>
              <a:gd name="connsiteX4" fmla="*/ 3884677 w 4419601"/>
              <a:gd name="connsiteY4" fmla="*/ 1981200 h 3657600"/>
              <a:gd name="connsiteX5" fmla="*/ 2236471 w 4419601"/>
              <a:gd name="connsiteY5" fmla="*/ 1981200 h 3657600"/>
              <a:gd name="connsiteX6" fmla="*/ 1 w 4419601"/>
              <a:gd name="connsiteY6" fmla="*/ 3657600 h 3657600"/>
              <a:gd name="connsiteX7" fmla="*/ 0 w 4419601"/>
              <a:gd name="connsiteY7" fmla="*/ 1080448 h 3657600"/>
              <a:gd name="connsiteX8" fmla="*/ 1 w 4419601"/>
              <a:gd name="connsiteY8" fmla="*/ 1080448 h 3657600"/>
              <a:gd name="connsiteX9" fmla="*/ 1 w 4419601"/>
              <a:gd name="connsiteY9" fmla="*/ 534924 h 3657600"/>
              <a:gd name="connsiteX10" fmla="*/ 534925 w 4419601"/>
              <a:gd name="connsiteY10" fmla="*/ 0 h 3657600"/>
              <a:gd name="connsiteX0" fmla="*/ 534925 w 4419601"/>
              <a:gd name="connsiteY0" fmla="*/ 0 h 3657600"/>
              <a:gd name="connsiteX1" fmla="*/ 3884677 w 4419601"/>
              <a:gd name="connsiteY1" fmla="*/ 0 h 3657600"/>
              <a:gd name="connsiteX2" fmla="*/ 4419601 w 4419601"/>
              <a:gd name="connsiteY2" fmla="*/ 534924 h 3657600"/>
              <a:gd name="connsiteX3" fmla="*/ 4419601 w 4419601"/>
              <a:gd name="connsiteY3" fmla="*/ 1446276 h 3657600"/>
              <a:gd name="connsiteX4" fmla="*/ 3884677 w 4419601"/>
              <a:gd name="connsiteY4" fmla="*/ 1981200 h 3657600"/>
              <a:gd name="connsiteX5" fmla="*/ 2236471 w 4419601"/>
              <a:gd name="connsiteY5" fmla="*/ 1981200 h 3657600"/>
              <a:gd name="connsiteX6" fmla="*/ 1 w 4419601"/>
              <a:gd name="connsiteY6" fmla="*/ 3657600 h 3657600"/>
              <a:gd name="connsiteX7" fmla="*/ 0 w 4419601"/>
              <a:gd name="connsiteY7" fmla="*/ 1080448 h 3657600"/>
              <a:gd name="connsiteX8" fmla="*/ 1 w 4419601"/>
              <a:gd name="connsiteY8" fmla="*/ 1080448 h 3657600"/>
              <a:gd name="connsiteX9" fmla="*/ 1 w 4419601"/>
              <a:gd name="connsiteY9" fmla="*/ 534924 h 3657600"/>
              <a:gd name="connsiteX10" fmla="*/ 534925 w 4419601"/>
              <a:gd name="connsiteY10" fmla="*/ 0 h 3657600"/>
              <a:gd name="connsiteX0" fmla="*/ 541347 w 4426023"/>
              <a:gd name="connsiteY0" fmla="*/ 0 h 3240050"/>
              <a:gd name="connsiteX1" fmla="*/ 3891099 w 4426023"/>
              <a:gd name="connsiteY1" fmla="*/ 0 h 3240050"/>
              <a:gd name="connsiteX2" fmla="*/ 4426023 w 4426023"/>
              <a:gd name="connsiteY2" fmla="*/ 534924 h 3240050"/>
              <a:gd name="connsiteX3" fmla="*/ 4426023 w 4426023"/>
              <a:gd name="connsiteY3" fmla="*/ 1446276 h 3240050"/>
              <a:gd name="connsiteX4" fmla="*/ 3891099 w 4426023"/>
              <a:gd name="connsiteY4" fmla="*/ 1981200 h 3240050"/>
              <a:gd name="connsiteX5" fmla="*/ 2242893 w 4426023"/>
              <a:gd name="connsiteY5" fmla="*/ 1981200 h 3240050"/>
              <a:gd name="connsiteX6" fmla="*/ 0 w 4426023"/>
              <a:gd name="connsiteY6" fmla="*/ 3240050 h 3240050"/>
              <a:gd name="connsiteX7" fmla="*/ 6422 w 4426023"/>
              <a:gd name="connsiteY7" fmla="*/ 1080448 h 3240050"/>
              <a:gd name="connsiteX8" fmla="*/ 6423 w 4426023"/>
              <a:gd name="connsiteY8" fmla="*/ 1080448 h 3240050"/>
              <a:gd name="connsiteX9" fmla="*/ 6423 w 4426023"/>
              <a:gd name="connsiteY9" fmla="*/ 534924 h 3240050"/>
              <a:gd name="connsiteX10" fmla="*/ 541347 w 4426023"/>
              <a:gd name="connsiteY10" fmla="*/ 0 h 3240050"/>
              <a:gd name="connsiteX0" fmla="*/ 534925 w 4419601"/>
              <a:gd name="connsiteY0" fmla="*/ 0 h 3246474"/>
              <a:gd name="connsiteX1" fmla="*/ 3884677 w 4419601"/>
              <a:gd name="connsiteY1" fmla="*/ 0 h 3246474"/>
              <a:gd name="connsiteX2" fmla="*/ 4419601 w 4419601"/>
              <a:gd name="connsiteY2" fmla="*/ 534924 h 3246474"/>
              <a:gd name="connsiteX3" fmla="*/ 4419601 w 4419601"/>
              <a:gd name="connsiteY3" fmla="*/ 1446276 h 3246474"/>
              <a:gd name="connsiteX4" fmla="*/ 3884677 w 4419601"/>
              <a:gd name="connsiteY4" fmla="*/ 1981200 h 3246474"/>
              <a:gd name="connsiteX5" fmla="*/ 2236471 w 4419601"/>
              <a:gd name="connsiteY5" fmla="*/ 1981200 h 3246474"/>
              <a:gd name="connsiteX6" fmla="*/ 2 w 4419601"/>
              <a:gd name="connsiteY6" fmla="*/ 3246474 h 3246474"/>
              <a:gd name="connsiteX7" fmla="*/ 0 w 4419601"/>
              <a:gd name="connsiteY7" fmla="*/ 1080448 h 3246474"/>
              <a:gd name="connsiteX8" fmla="*/ 1 w 4419601"/>
              <a:gd name="connsiteY8" fmla="*/ 1080448 h 3246474"/>
              <a:gd name="connsiteX9" fmla="*/ 1 w 4419601"/>
              <a:gd name="connsiteY9" fmla="*/ 534924 h 3246474"/>
              <a:gd name="connsiteX10" fmla="*/ 534925 w 4419601"/>
              <a:gd name="connsiteY10" fmla="*/ 0 h 3246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9601" h="3246474">
                <a:moveTo>
                  <a:pt x="534925" y="0"/>
                </a:moveTo>
                <a:lnTo>
                  <a:pt x="3884677" y="0"/>
                </a:lnTo>
                <a:cubicBezTo>
                  <a:pt x="4180107" y="0"/>
                  <a:pt x="4419601" y="239494"/>
                  <a:pt x="4419601" y="534924"/>
                </a:cubicBezTo>
                <a:lnTo>
                  <a:pt x="4419601" y="1446276"/>
                </a:lnTo>
                <a:cubicBezTo>
                  <a:pt x="4419601" y="1741706"/>
                  <a:pt x="4180107" y="1981200"/>
                  <a:pt x="3884677" y="1981200"/>
                </a:cubicBezTo>
                <a:lnTo>
                  <a:pt x="2236471" y="1981200"/>
                </a:lnTo>
                <a:cubicBezTo>
                  <a:pt x="1001303" y="1981200"/>
                  <a:pt x="299722" y="2361264"/>
                  <a:pt x="2" y="3246474"/>
                </a:cubicBezTo>
                <a:cubicBezTo>
                  <a:pt x="2" y="2387423"/>
                  <a:pt x="0" y="1939499"/>
                  <a:pt x="0" y="1080448"/>
                </a:cubicBezTo>
                <a:lnTo>
                  <a:pt x="1" y="1080448"/>
                </a:lnTo>
                <a:lnTo>
                  <a:pt x="1" y="534924"/>
                </a:lnTo>
                <a:cubicBezTo>
                  <a:pt x="1" y="239494"/>
                  <a:pt x="239495" y="0"/>
                  <a:pt x="534925" y="0"/>
                </a:cubicBezTo>
                <a:close/>
              </a:path>
            </a:pathLst>
          </a:custGeom>
          <a:gradFill flip="none" rotWithShape="1">
            <a:gsLst>
              <a:gs pos="83000">
                <a:srgbClr val="5A930E"/>
              </a:gs>
              <a:gs pos="0">
                <a:srgbClr val="9BED17"/>
              </a:gs>
              <a:gs pos="100000">
                <a:srgbClr val="305808"/>
              </a:gs>
            </a:gsLst>
            <a:lin ang="10800000" scaled="1"/>
            <a:tileRect/>
          </a:gradFill>
          <a:ln>
            <a:noFill/>
          </a:ln>
          <a:effectLst>
            <a:outerShdw blurRad="127000" dist="38100" dir="5400000" algn="c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9" name="Rounded Rectangle 4"/>
          <p:cNvSpPr/>
          <p:nvPr/>
        </p:nvSpPr>
        <p:spPr>
          <a:xfrm flipH="1">
            <a:off x="473869" y="1473994"/>
            <a:ext cx="1966913" cy="1444229"/>
          </a:xfrm>
          <a:custGeom>
            <a:avLst/>
            <a:gdLst>
              <a:gd name="connsiteX0" fmla="*/ 534925 w 4419601"/>
              <a:gd name="connsiteY0" fmla="*/ 0 h 3657600"/>
              <a:gd name="connsiteX1" fmla="*/ 3884677 w 4419601"/>
              <a:gd name="connsiteY1" fmla="*/ 0 h 3657600"/>
              <a:gd name="connsiteX2" fmla="*/ 4419601 w 4419601"/>
              <a:gd name="connsiteY2" fmla="*/ 534924 h 3657600"/>
              <a:gd name="connsiteX3" fmla="*/ 4419601 w 4419601"/>
              <a:gd name="connsiteY3" fmla="*/ 1446276 h 3657600"/>
              <a:gd name="connsiteX4" fmla="*/ 3884677 w 4419601"/>
              <a:gd name="connsiteY4" fmla="*/ 1981200 h 3657600"/>
              <a:gd name="connsiteX5" fmla="*/ 2236471 w 4419601"/>
              <a:gd name="connsiteY5" fmla="*/ 1981200 h 3657600"/>
              <a:gd name="connsiteX6" fmla="*/ 1 w 4419601"/>
              <a:gd name="connsiteY6" fmla="*/ 3657600 h 3657600"/>
              <a:gd name="connsiteX7" fmla="*/ 0 w 4419601"/>
              <a:gd name="connsiteY7" fmla="*/ 1080448 h 3657600"/>
              <a:gd name="connsiteX8" fmla="*/ 1 w 4419601"/>
              <a:gd name="connsiteY8" fmla="*/ 1080448 h 3657600"/>
              <a:gd name="connsiteX9" fmla="*/ 1 w 4419601"/>
              <a:gd name="connsiteY9" fmla="*/ 534924 h 3657600"/>
              <a:gd name="connsiteX10" fmla="*/ 534925 w 4419601"/>
              <a:gd name="connsiteY10" fmla="*/ 0 h 3657600"/>
              <a:gd name="connsiteX0" fmla="*/ 534925 w 4419601"/>
              <a:gd name="connsiteY0" fmla="*/ 0 h 3657600"/>
              <a:gd name="connsiteX1" fmla="*/ 3884677 w 4419601"/>
              <a:gd name="connsiteY1" fmla="*/ 0 h 3657600"/>
              <a:gd name="connsiteX2" fmla="*/ 4419601 w 4419601"/>
              <a:gd name="connsiteY2" fmla="*/ 534924 h 3657600"/>
              <a:gd name="connsiteX3" fmla="*/ 4419601 w 4419601"/>
              <a:gd name="connsiteY3" fmla="*/ 1446276 h 3657600"/>
              <a:gd name="connsiteX4" fmla="*/ 3884677 w 4419601"/>
              <a:gd name="connsiteY4" fmla="*/ 1981200 h 3657600"/>
              <a:gd name="connsiteX5" fmla="*/ 2236471 w 4419601"/>
              <a:gd name="connsiteY5" fmla="*/ 1981200 h 3657600"/>
              <a:gd name="connsiteX6" fmla="*/ 1 w 4419601"/>
              <a:gd name="connsiteY6" fmla="*/ 3657600 h 3657600"/>
              <a:gd name="connsiteX7" fmla="*/ 0 w 4419601"/>
              <a:gd name="connsiteY7" fmla="*/ 1080448 h 3657600"/>
              <a:gd name="connsiteX8" fmla="*/ 1 w 4419601"/>
              <a:gd name="connsiteY8" fmla="*/ 1080448 h 3657600"/>
              <a:gd name="connsiteX9" fmla="*/ 1 w 4419601"/>
              <a:gd name="connsiteY9" fmla="*/ 534924 h 3657600"/>
              <a:gd name="connsiteX10" fmla="*/ 534925 w 4419601"/>
              <a:gd name="connsiteY10" fmla="*/ 0 h 3657600"/>
              <a:gd name="connsiteX0" fmla="*/ 534925 w 4419601"/>
              <a:gd name="connsiteY0" fmla="*/ 0 h 3657600"/>
              <a:gd name="connsiteX1" fmla="*/ 3884677 w 4419601"/>
              <a:gd name="connsiteY1" fmla="*/ 0 h 3657600"/>
              <a:gd name="connsiteX2" fmla="*/ 4419601 w 4419601"/>
              <a:gd name="connsiteY2" fmla="*/ 534924 h 3657600"/>
              <a:gd name="connsiteX3" fmla="*/ 4419601 w 4419601"/>
              <a:gd name="connsiteY3" fmla="*/ 1446276 h 3657600"/>
              <a:gd name="connsiteX4" fmla="*/ 3884677 w 4419601"/>
              <a:gd name="connsiteY4" fmla="*/ 1981200 h 3657600"/>
              <a:gd name="connsiteX5" fmla="*/ 2236471 w 4419601"/>
              <a:gd name="connsiteY5" fmla="*/ 1981200 h 3657600"/>
              <a:gd name="connsiteX6" fmla="*/ 1 w 4419601"/>
              <a:gd name="connsiteY6" fmla="*/ 3657600 h 3657600"/>
              <a:gd name="connsiteX7" fmla="*/ 0 w 4419601"/>
              <a:gd name="connsiteY7" fmla="*/ 1080448 h 3657600"/>
              <a:gd name="connsiteX8" fmla="*/ 1 w 4419601"/>
              <a:gd name="connsiteY8" fmla="*/ 1080448 h 3657600"/>
              <a:gd name="connsiteX9" fmla="*/ 1 w 4419601"/>
              <a:gd name="connsiteY9" fmla="*/ 534924 h 3657600"/>
              <a:gd name="connsiteX10" fmla="*/ 534925 w 4419601"/>
              <a:gd name="connsiteY10" fmla="*/ 0 h 3657600"/>
              <a:gd name="connsiteX0" fmla="*/ 541347 w 4426023"/>
              <a:gd name="connsiteY0" fmla="*/ 0 h 3240050"/>
              <a:gd name="connsiteX1" fmla="*/ 3891099 w 4426023"/>
              <a:gd name="connsiteY1" fmla="*/ 0 h 3240050"/>
              <a:gd name="connsiteX2" fmla="*/ 4426023 w 4426023"/>
              <a:gd name="connsiteY2" fmla="*/ 534924 h 3240050"/>
              <a:gd name="connsiteX3" fmla="*/ 4426023 w 4426023"/>
              <a:gd name="connsiteY3" fmla="*/ 1446276 h 3240050"/>
              <a:gd name="connsiteX4" fmla="*/ 3891099 w 4426023"/>
              <a:gd name="connsiteY4" fmla="*/ 1981200 h 3240050"/>
              <a:gd name="connsiteX5" fmla="*/ 2242893 w 4426023"/>
              <a:gd name="connsiteY5" fmla="*/ 1981200 h 3240050"/>
              <a:gd name="connsiteX6" fmla="*/ 0 w 4426023"/>
              <a:gd name="connsiteY6" fmla="*/ 3240050 h 3240050"/>
              <a:gd name="connsiteX7" fmla="*/ 6422 w 4426023"/>
              <a:gd name="connsiteY7" fmla="*/ 1080448 h 3240050"/>
              <a:gd name="connsiteX8" fmla="*/ 6423 w 4426023"/>
              <a:gd name="connsiteY8" fmla="*/ 1080448 h 3240050"/>
              <a:gd name="connsiteX9" fmla="*/ 6423 w 4426023"/>
              <a:gd name="connsiteY9" fmla="*/ 534924 h 3240050"/>
              <a:gd name="connsiteX10" fmla="*/ 541347 w 4426023"/>
              <a:gd name="connsiteY10" fmla="*/ 0 h 3240050"/>
              <a:gd name="connsiteX0" fmla="*/ 534925 w 4419601"/>
              <a:gd name="connsiteY0" fmla="*/ 0 h 3246474"/>
              <a:gd name="connsiteX1" fmla="*/ 3884677 w 4419601"/>
              <a:gd name="connsiteY1" fmla="*/ 0 h 3246474"/>
              <a:gd name="connsiteX2" fmla="*/ 4419601 w 4419601"/>
              <a:gd name="connsiteY2" fmla="*/ 534924 h 3246474"/>
              <a:gd name="connsiteX3" fmla="*/ 4419601 w 4419601"/>
              <a:gd name="connsiteY3" fmla="*/ 1446276 h 3246474"/>
              <a:gd name="connsiteX4" fmla="*/ 3884677 w 4419601"/>
              <a:gd name="connsiteY4" fmla="*/ 1981200 h 3246474"/>
              <a:gd name="connsiteX5" fmla="*/ 2236471 w 4419601"/>
              <a:gd name="connsiteY5" fmla="*/ 1981200 h 3246474"/>
              <a:gd name="connsiteX6" fmla="*/ 2 w 4419601"/>
              <a:gd name="connsiteY6" fmla="*/ 3246474 h 3246474"/>
              <a:gd name="connsiteX7" fmla="*/ 0 w 4419601"/>
              <a:gd name="connsiteY7" fmla="*/ 1080448 h 3246474"/>
              <a:gd name="connsiteX8" fmla="*/ 1 w 4419601"/>
              <a:gd name="connsiteY8" fmla="*/ 1080448 h 3246474"/>
              <a:gd name="connsiteX9" fmla="*/ 1 w 4419601"/>
              <a:gd name="connsiteY9" fmla="*/ 534924 h 3246474"/>
              <a:gd name="connsiteX10" fmla="*/ 534925 w 4419601"/>
              <a:gd name="connsiteY10" fmla="*/ 0 h 3246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9601" h="3246474">
                <a:moveTo>
                  <a:pt x="534925" y="0"/>
                </a:moveTo>
                <a:lnTo>
                  <a:pt x="3884677" y="0"/>
                </a:lnTo>
                <a:cubicBezTo>
                  <a:pt x="4180107" y="0"/>
                  <a:pt x="4419601" y="239494"/>
                  <a:pt x="4419601" y="534924"/>
                </a:cubicBezTo>
                <a:lnTo>
                  <a:pt x="4419601" y="1446276"/>
                </a:lnTo>
                <a:cubicBezTo>
                  <a:pt x="4419601" y="1741706"/>
                  <a:pt x="4180107" y="1981200"/>
                  <a:pt x="3884677" y="1981200"/>
                </a:cubicBezTo>
                <a:lnTo>
                  <a:pt x="2236471" y="1981200"/>
                </a:lnTo>
                <a:cubicBezTo>
                  <a:pt x="1001303" y="1981200"/>
                  <a:pt x="299722" y="2361264"/>
                  <a:pt x="2" y="3246474"/>
                </a:cubicBezTo>
                <a:cubicBezTo>
                  <a:pt x="2" y="2387423"/>
                  <a:pt x="0" y="1939499"/>
                  <a:pt x="0" y="1080448"/>
                </a:cubicBezTo>
                <a:lnTo>
                  <a:pt x="1" y="1080448"/>
                </a:lnTo>
                <a:lnTo>
                  <a:pt x="1" y="534924"/>
                </a:lnTo>
                <a:cubicBezTo>
                  <a:pt x="1" y="239494"/>
                  <a:pt x="239495" y="0"/>
                  <a:pt x="534925" y="0"/>
                </a:cubicBezTo>
                <a:close/>
              </a:path>
            </a:pathLst>
          </a:custGeom>
          <a:gradFill flip="none" rotWithShape="1">
            <a:gsLst>
              <a:gs pos="81000">
                <a:srgbClr val="910808"/>
              </a:gs>
              <a:gs pos="0">
                <a:srgbClr val="ED1111"/>
              </a:gs>
              <a:gs pos="100000">
                <a:srgbClr val="3E0000"/>
              </a:gs>
            </a:gsLst>
            <a:lin ang="10800000" scaled="1"/>
            <a:tileRect/>
          </a:gradFill>
          <a:ln>
            <a:noFill/>
          </a:ln>
          <a:effectLst>
            <a:outerShdw blurRad="127000" dist="38100" dir="5400000" algn="c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0" name="TextBox 17"/>
          <p:cNvSpPr txBox="1"/>
          <p:nvPr/>
        </p:nvSpPr>
        <p:spPr>
          <a:xfrm>
            <a:off x="2631281" y="3040857"/>
            <a:ext cx="1923925" cy="923330"/>
          </a:xfrm>
          <a:prstGeom prst="rect">
            <a:avLst/>
          </a:prstGeom>
          <a:noFill/>
        </p:spPr>
        <p:txBody>
          <a:bodyPr wrap="none">
            <a:spAutoFit/>
          </a:bodyPr>
          <a:lstStyle/>
          <a:p>
            <a:pPr eaLnBrk="1" hangingPunct="1">
              <a:defRPr/>
            </a:pPr>
            <a:r>
              <a:rPr lang="en-US" b="1" dirty="0" err="1">
                <a:effectLst>
                  <a:outerShdw blurRad="50800" dist="38100" dir="5400000" algn="t" rotWithShape="0">
                    <a:prstClr val="black">
                      <a:alpha val="40000"/>
                    </a:prstClr>
                  </a:outerShdw>
                </a:effectLst>
                <a:latin typeface="Arial Narrow" pitchFamily="34" charset="0"/>
              </a:rPr>
              <a:t>Programa</a:t>
            </a:r>
            <a:r>
              <a:rPr lang="en-US" b="1" dirty="0">
                <a:effectLst>
                  <a:outerShdw blurRad="50800" dist="38100" dir="5400000" algn="t" rotWithShape="0">
                    <a:prstClr val="black">
                      <a:alpha val="40000"/>
                    </a:prstClr>
                  </a:outerShdw>
                </a:effectLst>
                <a:latin typeface="Arial Narrow" pitchFamily="34" charset="0"/>
              </a:rPr>
              <a:t> Sectorial</a:t>
            </a:r>
          </a:p>
          <a:p>
            <a:pPr eaLnBrk="1" hangingPunct="1">
              <a:defRPr/>
            </a:pPr>
            <a:r>
              <a:rPr lang="en-US" b="1" dirty="0">
                <a:effectLst>
                  <a:outerShdw blurRad="50800" dist="38100" dir="5400000" algn="t" rotWithShape="0">
                    <a:prstClr val="black">
                      <a:alpha val="40000"/>
                    </a:prstClr>
                  </a:outerShdw>
                </a:effectLst>
                <a:latin typeface="Arial Narrow" pitchFamily="34" charset="0"/>
              </a:rPr>
              <a:t>De </a:t>
            </a:r>
            <a:r>
              <a:rPr lang="en-US" b="1" dirty="0" err="1">
                <a:effectLst>
                  <a:outerShdw blurRad="50800" dist="38100" dir="5400000" algn="t" rotWithShape="0">
                    <a:prstClr val="black">
                      <a:alpha val="40000"/>
                    </a:prstClr>
                  </a:outerShdw>
                </a:effectLst>
                <a:latin typeface="Arial Narrow" pitchFamily="34" charset="0"/>
              </a:rPr>
              <a:t>Educación</a:t>
            </a:r>
            <a:endParaRPr lang="en-US" b="1" dirty="0">
              <a:effectLst>
                <a:outerShdw blurRad="50800" dist="38100" dir="5400000" algn="t" rotWithShape="0">
                  <a:prstClr val="black">
                    <a:alpha val="40000"/>
                  </a:prstClr>
                </a:outerShdw>
              </a:effectLst>
              <a:latin typeface="Arial Narrow" pitchFamily="34" charset="0"/>
            </a:endParaRPr>
          </a:p>
          <a:p>
            <a:pPr eaLnBrk="1" hangingPunct="1">
              <a:defRPr/>
            </a:pPr>
            <a:r>
              <a:rPr lang="en-US" b="1" dirty="0">
                <a:effectLst>
                  <a:outerShdw blurRad="50800" dist="38100" dir="5400000" algn="t" rotWithShape="0">
                    <a:prstClr val="black">
                      <a:alpha val="40000"/>
                    </a:prstClr>
                  </a:outerShdw>
                </a:effectLst>
                <a:latin typeface="Arial Narrow" pitchFamily="34" charset="0"/>
              </a:rPr>
              <a:t>2013-2018</a:t>
            </a:r>
          </a:p>
        </p:txBody>
      </p:sp>
      <p:sp>
        <p:nvSpPr>
          <p:cNvPr id="17" name="TextBox 24"/>
          <p:cNvSpPr txBox="1"/>
          <p:nvPr/>
        </p:nvSpPr>
        <p:spPr>
          <a:xfrm>
            <a:off x="2582466" y="4314825"/>
            <a:ext cx="1997869" cy="646331"/>
          </a:xfrm>
          <a:prstGeom prst="rect">
            <a:avLst/>
          </a:prstGeom>
          <a:noFill/>
        </p:spPr>
        <p:txBody>
          <a:bodyPr>
            <a:spAutoFit/>
          </a:bodyPr>
          <a:lstStyle/>
          <a:p>
            <a:pPr eaLnBrk="1" hangingPunct="1">
              <a:defRPr/>
            </a:pPr>
            <a:r>
              <a:rPr lang="en-US" b="1" dirty="0">
                <a:effectLst>
                  <a:outerShdw blurRad="50800" dist="38100" dir="5400000" algn="t" rotWithShape="0">
                    <a:prstClr val="black">
                      <a:alpha val="40000"/>
                    </a:prstClr>
                  </a:outerShdw>
                </a:effectLst>
                <a:latin typeface="Arial Narrow" pitchFamily="34" charset="0"/>
              </a:rPr>
              <a:t>CONACYT,ISO, COPAES</a:t>
            </a:r>
            <a:r>
              <a:rPr lang="en-US" sz="900" b="1" dirty="0">
                <a:effectLst>
                  <a:outerShdw blurRad="50800" dist="38100" dir="5400000" algn="t" rotWithShape="0">
                    <a:prstClr val="black">
                      <a:alpha val="40000"/>
                    </a:prstClr>
                  </a:outerShdw>
                </a:effectLst>
                <a:latin typeface="Arial Narrow" pitchFamily="34" charset="0"/>
              </a:rPr>
              <a:t>, </a:t>
            </a:r>
            <a:endParaRPr lang="en-US" sz="900" dirty="0">
              <a:solidFill>
                <a:schemeClr val="bg1"/>
              </a:solidFill>
              <a:effectLst>
                <a:outerShdw blurRad="50800" dist="38100" dir="5400000" algn="t" rotWithShape="0">
                  <a:prstClr val="black">
                    <a:alpha val="40000"/>
                  </a:prstClr>
                </a:outerShdw>
              </a:effectLst>
              <a:latin typeface="Arial" pitchFamily="34" charset="0"/>
              <a:cs typeface="Arial" pitchFamily="34" charset="0"/>
            </a:endParaRPr>
          </a:p>
        </p:txBody>
      </p:sp>
      <p:sp>
        <p:nvSpPr>
          <p:cNvPr id="19" name="TextBox 26"/>
          <p:cNvSpPr txBox="1"/>
          <p:nvPr/>
        </p:nvSpPr>
        <p:spPr>
          <a:xfrm>
            <a:off x="507207" y="1524000"/>
            <a:ext cx="1536398" cy="646331"/>
          </a:xfrm>
          <a:prstGeom prst="rect">
            <a:avLst/>
          </a:prstGeom>
          <a:noFill/>
        </p:spPr>
        <p:txBody>
          <a:bodyPr wrap="square">
            <a:spAutoFit/>
          </a:bodyPr>
          <a:lstStyle/>
          <a:p>
            <a:pPr eaLnBrk="1" hangingPunct="1">
              <a:defRPr/>
            </a:pPr>
            <a:r>
              <a:rPr lang="en-US" b="1" dirty="0">
                <a:effectLst>
                  <a:outerShdw blurRad="50800" dist="38100" dir="5400000" algn="t" rotWithShape="0">
                    <a:prstClr val="black">
                      <a:alpha val="40000"/>
                    </a:prstClr>
                  </a:outerShdw>
                </a:effectLst>
                <a:latin typeface="Arial Narrow" pitchFamily="34" charset="0"/>
              </a:rPr>
              <a:t>Plan Nacional</a:t>
            </a:r>
          </a:p>
          <a:p>
            <a:pPr eaLnBrk="1" hangingPunct="1">
              <a:defRPr/>
            </a:pPr>
            <a:r>
              <a:rPr lang="en-US" b="1" dirty="0">
                <a:effectLst>
                  <a:outerShdw blurRad="50800" dist="38100" dir="5400000" algn="t" rotWithShape="0">
                    <a:prstClr val="black">
                      <a:alpha val="40000"/>
                    </a:prstClr>
                  </a:outerShdw>
                </a:effectLst>
                <a:latin typeface="Arial Narrow" pitchFamily="34" charset="0"/>
              </a:rPr>
              <a:t> de </a:t>
            </a:r>
            <a:r>
              <a:rPr lang="en-US" b="1" dirty="0" err="1">
                <a:effectLst>
                  <a:outerShdw blurRad="50800" dist="38100" dir="5400000" algn="t" rotWithShape="0">
                    <a:prstClr val="black">
                      <a:alpha val="40000"/>
                    </a:prstClr>
                  </a:outerShdw>
                </a:effectLst>
                <a:latin typeface="Arial Narrow" pitchFamily="34" charset="0"/>
              </a:rPr>
              <a:t>Desarrollo</a:t>
            </a:r>
            <a:endParaRPr lang="en-US" b="1" dirty="0">
              <a:effectLst>
                <a:outerShdw blurRad="50800" dist="38100" dir="5400000" algn="t" rotWithShape="0">
                  <a:prstClr val="black">
                    <a:alpha val="40000"/>
                  </a:prstClr>
                </a:outerShdw>
              </a:effectLst>
              <a:latin typeface="Arial Narrow" pitchFamily="34" charset="0"/>
            </a:endParaRPr>
          </a:p>
        </p:txBody>
      </p:sp>
      <p:sp>
        <p:nvSpPr>
          <p:cNvPr id="23" name="TextBox 30"/>
          <p:cNvSpPr txBox="1"/>
          <p:nvPr/>
        </p:nvSpPr>
        <p:spPr>
          <a:xfrm>
            <a:off x="534718" y="4003238"/>
            <a:ext cx="1971675" cy="923330"/>
          </a:xfrm>
          <a:prstGeom prst="rect">
            <a:avLst/>
          </a:prstGeom>
          <a:noFill/>
        </p:spPr>
        <p:txBody>
          <a:bodyPr wrap="square">
            <a:spAutoFit/>
          </a:bodyPr>
          <a:lstStyle/>
          <a:p>
            <a:pPr eaLnBrk="1" hangingPunct="1">
              <a:defRPr/>
            </a:pPr>
            <a:r>
              <a:rPr lang="en-US" b="1" dirty="0">
                <a:effectLst>
                  <a:outerShdw blurRad="50800" dist="38100" dir="5400000" algn="t" rotWithShape="0">
                    <a:prstClr val="black">
                      <a:alpha val="40000"/>
                    </a:prstClr>
                  </a:outerShdw>
                </a:effectLst>
                <a:latin typeface="Arial Narrow" pitchFamily="34" charset="0"/>
              </a:rPr>
              <a:t>Plan de </a:t>
            </a:r>
            <a:r>
              <a:rPr lang="en-US" b="1" dirty="0" err="1">
                <a:effectLst>
                  <a:outerShdw blurRad="50800" dist="38100" dir="5400000" algn="t" rotWithShape="0">
                    <a:prstClr val="black">
                      <a:alpha val="40000"/>
                    </a:prstClr>
                  </a:outerShdw>
                </a:effectLst>
                <a:latin typeface="Arial Narrow" pitchFamily="34" charset="0"/>
              </a:rPr>
              <a:t>Desarrollo</a:t>
            </a:r>
            <a:r>
              <a:rPr lang="en-US" b="1" dirty="0">
                <a:effectLst>
                  <a:outerShdw blurRad="50800" dist="38100" dir="5400000" algn="t" rotWithShape="0">
                    <a:prstClr val="black">
                      <a:alpha val="40000"/>
                    </a:prstClr>
                  </a:outerShdw>
                </a:effectLst>
                <a:latin typeface="Arial Narrow" pitchFamily="34" charset="0"/>
              </a:rPr>
              <a:t> </a:t>
            </a:r>
            <a:r>
              <a:rPr lang="en-US" b="1" dirty="0" err="1">
                <a:effectLst>
                  <a:outerShdw blurRad="50800" dist="38100" dir="5400000" algn="t" rotWithShape="0">
                    <a:prstClr val="black">
                      <a:alpha val="40000"/>
                    </a:prstClr>
                  </a:outerShdw>
                </a:effectLst>
                <a:latin typeface="Arial Narrow" pitchFamily="34" charset="0"/>
              </a:rPr>
              <a:t>Institucional</a:t>
            </a:r>
            <a:r>
              <a:rPr lang="en-US" b="1" dirty="0">
                <a:effectLst>
                  <a:outerShdw blurRad="50800" dist="38100" dir="5400000" algn="t" rotWithShape="0">
                    <a:prstClr val="black">
                      <a:alpha val="40000"/>
                    </a:prstClr>
                  </a:outerShdw>
                </a:effectLst>
                <a:latin typeface="Arial Narrow" pitchFamily="34" charset="0"/>
              </a:rPr>
              <a:t> UAT </a:t>
            </a:r>
          </a:p>
          <a:p>
            <a:pPr eaLnBrk="1" hangingPunct="1">
              <a:defRPr/>
            </a:pPr>
            <a:r>
              <a:rPr lang="en-US" b="1" dirty="0">
                <a:effectLst>
                  <a:outerShdw blurRad="50800" dist="38100" dir="5400000" algn="t" rotWithShape="0">
                    <a:prstClr val="black">
                      <a:alpha val="40000"/>
                    </a:prstClr>
                  </a:outerShdw>
                </a:effectLst>
                <a:latin typeface="Arial Narrow" pitchFamily="34" charset="0"/>
              </a:rPr>
              <a:t>2014-2017</a:t>
            </a:r>
          </a:p>
        </p:txBody>
      </p:sp>
      <p:sp>
        <p:nvSpPr>
          <p:cNvPr id="26" name="TextBox 26"/>
          <p:cNvSpPr txBox="1"/>
          <p:nvPr/>
        </p:nvSpPr>
        <p:spPr>
          <a:xfrm>
            <a:off x="2596753" y="1968104"/>
            <a:ext cx="1486393" cy="646331"/>
          </a:xfrm>
          <a:prstGeom prst="rect">
            <a:avLst/>
          </a:prstGeom>
          <a:noFill/>
        </p:spPr>
        <p:txBody>
          <a:bodyPr wrap="square">
            <a:spAutoFit/>
          </a:bodyPr>
          <a:lstStyle/>
          <a:p>
            <a:pPr eaLnBrk="1" hangingPunct="1">
              <a:defRPr/>
            </a:pPr>
            <a:r>
              <a:rPr lang="en-US" b="1" dirty="0" err="1">
                <a:effectLst>
                  <a:outerShdw blurRad="50800" dist="38100" dir="5400000" algn="t" rotWithShape="0">
                    <a:prstClr val="black">
                      <a:alpha val="40000"/>
                    </a:prstClr>
                  </a:outerShdw>
                </a:effectLst>
                <a:latin typeface="Arial Narrow" pitchFamily="34" charset="0"/>
              </a:rPr>
              <a:t>Organismos</a:t>
            </a:r>
            <a:endParaRPr lang="en-US" b="1" dirty="0">
              <a:effectLst>
                <a:outerShdw blurRad="50800" dist="38100" dir="5400000" algn="t" rotWithShape="0">
                  <a:prstClr val="black">
                    <a:alpha val="40000"/>
                  </a:prstClr>
                </a:outerShdw>
              </a:effectLst>
              <a:latin typeface="Arial Narrow" pitchFamily="34" charset="0"/>
            </a:endParaRPr>
          </a:p>
          <a:p>
            <a:pPr eaLnBrk="1" hangingPunct="1">
              <a:defRPr/>
            </a:pPr>
            <a:r>
              <a:rPr lang="en-US" b="1" dirty="0" err="1">
                <a:effectLst>
                  <a:outerShdw blurRad="50800" dist="38100" dir="5400000" algn="t" rotWithShape="0">
                    <a:prstClr val="black">
                      <a:alpha val="40000"/>
                    </a:prstClr>
                  </a:outerShdw>
                </a:effectLst>
                <a:latin typeface="Arial Narrow" pitchFamily="34" charset="0"/>
              </a:rPr>
              <a:t>Multilaterales</a:t>
            </a:r>
            <a:endParaRPr lang="en-US" b="1" dirty="0">
              <a:effectLst>
                <a:outerShdw blurRad="50800" dist="38100" dir="5400000" algn="t" rotWithShape="0">
                  <a:prstClr val="black">
                    <a:alpha val="40000"/>
                  </a:prstClr>
                </a:outerShdw>
              </a:effectLst>
              <a:latin typeface="Arial Narrow" pitchFamily="34" charset="0"/>
            </a:endParaRPr>
          </a:p>
        </p:txBody>
      </p:sp>
      <p:pic>
        <p:nvPicPr>
          <p:cNvPr id="27" name="Picture 4"/>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914077" y="1794182"/>
            <a:ext cx="625078" cy="4750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85" name="Imagen 5"/>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694087" y="3674359"/>
            <a:ext cx="765572" cy="297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86" name="Imagen 27"/>
          <p:cNvPicPr>
            <a:picLocks noChangeAspect="1"/>
          </p:cNvPicPr>
          <p:nvPr/>
        </p:nvPicPr>
        <p:blipFill>
          <a:blip r:embed="rId4"/>
          <a:srcRect/>
          <a:stretch>
            <a:fillRect/>
          </a:stretch>
        </p:blipFill>
        <p:spPr bwMode="auto">
          <a:xfrm>
            <a:off x="4055268" y="2363941"/>
            <a:ext cx="396479" cy="385763"/>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a:extLst>
            <a:ext uri="{909E8E84-426E-40DD-AFC4-6F175D3DCCD1}">
              <a14:hiddenFill xmlns:a14="http://schemas.microsoft.com/office/drawing/2010/main">
                <a:solidFill>
                  <a:srgbClr val="FFFFFF"/>
                </a:solidFill>
              </a14:hiddenFill>
            </a:ext>
          </a:extLst>
        </p:spPr>
      </p:pic>
      <p:pic>
        <p:nvPicPr>
          <p:cNvPr id="7187" name="Imagen 30"/>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1919540" y="4612185"/>
            <a:ext cx="578644" cy="515540"/>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 name="Imagen 1"/>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919540" y="1869251"/>
            <a:ext cx="470297" cy="470297"/>
          </a:xfrm>
          <a:prstGeom prst="rect">
            <a:avLst/>
          </a:prstGeom>
          <a:ln>
            <a:noFill/>
          </a:ln>
          <a:effectLst>
            <a:softEdge rad="112500"/>
          </a:effectLst>
        </p:spPr>
      </p:pic>
      <p:sp>
        <p:nvSpPr>
          <p:cNvPr id="21" name="Rounded Rectangle 4"/>
          <p:cNvSpPr/>
          <p:nvPr/>
        </p:nvSpPr>
        <p:spPr>
          <a:xfrm flipH="1">
            <a:off x="504825" y="2715816"/>
            <a:ext cx="1966913" cy="1513284"/>
          </a:xfrm>
          <a:custGeom>
            <a:avLst/>
            <a:gdLst>
              <a:gd name="connsiteX0" fmla="*/ 534925 w 4419601"/>
              <a:gd name="connsiteY0" fmla="*/ 0 h 3657600"/>
              <a:gd name="connsiteX1" fmla="*/ 3884677 w 4419601"/>
              <a:gd name="connsiteY1" fmla="*/ 0 h 3657600"/>
              <a:gd name="connsiteX2" fmla="*/ 4419601 w 4419601"/>
              <a:gd name="connsiteY2" fmla="*/ 534924 h 3657600"/>
              <a:gd name="connsiteX3" fmla="*/ 4419601 w 4419601"/>
              <a:gd name="connsiteY3" fmla="*/ 1446276 h 3657600"/>
              <a:gd name="connsiteX4" fmla="*/ 3884677 w 4419601"/>
              <a:gd name="connsiteY4" fmla="*/ 1981200 h 3657600"/>
              <a:gd name="connsiteX5" fmla="*/ 2236471 w 4419601"/>
              <a:gd name="connsiteY5" fmla="*/ 1981200 h 3657600"/>
              <a:gd name="connsiteX6" fmla="*/ 1 w 4419601"/>
              <a:gd name="connsiteY6" fmla="*/ 3657600 h 3657600"/>
              <a:gd name="connsiteX7" fmla="*/ 0 w 4419601"/>
              <a:gd name="connsiteY7" fmla="*/ 1080448 h 3657600"/>
              <a:gd name="connsiteX8" fmla="*/ 1 w 4419601"/>
              <a:gd name="connsiteY8" fmla="*/ 1080448 h 3657600"/>
              <a:gd name="connsiteX9" fmla="*/ 1 w 4419601"/>
              <a:gd name="connsiteY9" fmla="*/ 534924 h 3657600"/>
              <a:gd name="connsiteX10" fmla="*/ 534925 w 4419601"/>
              <a:gd name="connsiteY10" fmla="*/ 0 h 3657600"/>
              <a:gd name="connsiteX0" fmla="*/ 534925 w 4419601"/>
              <a:gd name="connsiteY0" fmla="*/ 0 h 3657600"/>
              <a:gd name="connsiteX1" fmla="*/ 3884677 w 4419601"/>
              <a:gd name="connsiteY1" fmla="*/ 0 h 3657600"/>
              <a:gd name="connsiteX2" fmla="*/ 4419601 w 4419601"/>
              <a:gd name="connsiteY2" fmla="*/ 534924 h 3657600"/>
              <a:gd name="connsiteX3" fmla="*/ 4419601 w 4419601"/>
              <a:gd name="connsiteY3" fmla="*/ 1446276 h 3657600"/>
              <a:gd name="connsiteX4" fmla="*/ 3884677 w 4419601"/>
              <a:gd name="connsiteY4" fmla="*/ 1981200 h 3657600"/>
              <a:gd name="connsiteX5" fmla="*/ 2236471 w 4419601"/>
              <a:gd name="connsiteY5" fmla="*/ 1981200 h 3657600"/>
              <a:gd name="connsiteX6" fmla="*/ 1 w 4419601"/>
              <a:gd name="connsiteY6" fmla="*/ 3657600 h 3657600"/>
              <a:gd name="connsiteX7" fmla="*/ 0 w 4419601"/>
              <a:gd name="connsiteY7" fmla="*/ 1080448 h 3657600"/>
              <a:gd name="connsiteX8" fmla="*/ 1 w 4419601"/>
              <a:gd name="connsiteY8" fmla="*/ 1080448 h 3657600"/>
              <a:gd name="connsiteX9" fmla="*/ 1 w 4419601"/>
              <a:gd name="connsiteY9" fmla="*/ 534924 h 3657600"/>
              <a:gd name="connsiteX10" fmla="*/ 534925 w 4419601"/>
              <a:gd name="connsiteY10" fmla="*/ 0 h 3657600"/>
              <a:gd name="connsiteX0" fmla="*/ 534925 w 4419601"/>
              <a:gd name="connsiteY0" fmla="*/ 0 h 3657600"/>
              <a:gd name="connsiteX1" fmla="*/ 3884677 w 4419601"/>
              <a:gd name="connsiteY1" fmla="*/ 0 h 3657600"/>
              <a:gd name="connsiteX2" fmla="*/ 4419601 w 4419601"/>
              <a:gd name="connsiteY2" fmla="*/ 534924 h 3657600"/>
              <a:gd name="connsiteX3" fmla="*/ 4419601 w 4419601"/>
              <a:gd name="connsiteY3" fmla="*/ 1446276 h 3657600"/>
              <a:gd name="connsiteX4" fmla="*/ 3884677 w 4419601"/>
              <a:gd name="connsiteY4" fmla="*/ 1981200 h 3657600"/>
              <a:gd name="connsiteX5" fmla="*/ 2236471 w 4419601"/>
              <a:gd name="connsiteY5" fmla="*/ 1981200 h 3657600"/>
              <a:gd name="connsiteX6" fmla="*/ 1 w 4419601"/>
              <a:gd name="connsiteY6" fmla="*/ 3657600 h 3657600"/>
              <a:gd name="connsiteX7" fmla="*/ 0 w 4419601"/>
              <a:gd name="connsiteY7" fmla="*/ 1080448 h 3657600"/>
              <a:gd name="connsiteX8" fmla="*/ 1 w 4419601"/>
              <a:gd name="connsiteY8" fmla="*/ 1080448 h 3657600"/>
              <a:gd name="connsiteX9" fmla="*/ 1 w 4419601"/>
              <a:gd name="connsiteY9" fmla="*/ 534924 h 3657600"/>
              <a:gd name="connsiteX10" fmla="*/ 534925 w 4419601"/>
              <a:gd name="connsiteY10" fmla="*/ 0 h 3657600"/>
              <a:gd name="connsiteX0" fmla="*/ 541347 w 4426023"/>
              <a:gd name="connsiteY0" fmla="*/ 0 h 3240050"/>
              <a:gd name="connsiteX1" fmla="*/ 3891099 w 4426023"/>
              <a:gd name="connsiteY1" fmla="*/ 0 h 3240050"/>
              <a:gd name="connsiteX2" fmla="*/ 4426023 w 4426023"/>
              <a:gd name="connsiteY2" fmla="*/ 534924 h 3240050"/>
              <a:gd name="connsiteX3" fmla="*/ 4426023 w 4426023"/>
              <a:gd name="connsiteY3" fmla="*/ 1446276 h 3240050"/>
              <a:gd name="connsiteX4" fmla="*/ 3891099 w 4426023"/>
              <a:gd name="connsiteY4" fmla="*/ 1981200 h 3240050"/>
              <a:gd name="connsiteX5" fmla="*/ 2242893 w 4426023"/>
              <a:gd name="connsiteY5" fmla="*/ 1981200 h 3240050"/>
              <a:gd name="connsiteX6" fmla="*/ 0 w 4426023"/>
              <a:gd name="connsiteY6" fmla="*/ 3240050 h 3240050"/>
              <a:gd name="connsiteX7" fmla="*/ 6422 w 4426023"/>
              <a:gd name="connsiteY7" fmla="*/ 1080448 h 3240050"/>
              <a:gd name="connsiteX8" fmla="*/ 6423 w 4426023"/>
              <a:gd name="connsiteY8" fmla="*/ 1080448 h 3240050"/>
              <a:gd name="connsiteX9" fmla="*/ 6423 w 4426023"/>
              <a:gd name="connsiteY9" fmla="*/ 534924 h 3240050"/>
              <a:gd name="connsiteX10" fmla="*/ 541347 w 4426023"/>
              <a:gd name="connsiteY10" fmla="*/ 0 h 3240050"/>
              <a:gd name="connsiteX0" fmla="*/ 534925 w 4419601"/>
              <a:gd name="connsiteY0" fmla="*/ 0 h 3246474"/>
              <a:gd name="connsiteX1" fmla="*/ 3884677 w 4419601"/>
              <a:gd name="connsiteY1" fmla="*/ 0 h 3246474"/>
              <a:gd name="connsiteX2" fmla="*/ 4419601 w 4419601"/>
              <a:gd name="connsiteY2" fmla="*/ 534924 h 3246474"/>
              <a:gd name="connsiteX3" fmla="*/ 4419601 w 4419601"/>
              <a:gd name="connsiteY3" fmla="*/ 1446276 h 3246474"/>
              <a:gd name="connsiteX4" fmla="*/ 3884677 w 4419601"/>
              <a:gd name="connsiteY4" fmla="*/ 1981200 h 3246474"/>
              <a:gd name="connsiteX5" fmla="*/ 2236471 w 4419601"/>
              <a:gd name="connsiteY5" fmla="*/ 1981200 h 3246474"/>
              <a:gd name="connsiteX6" fmla="*/ 2 w 4419601"/>
              <a:gd name="connsiteY6" fmla="*/ 3246474 h 3246474"/>
              <a:gd name="connsiteX7" fmla="*/ 0 w 4419601"/>
              <a:gd name="connsiteY7" fmla="*/ 1080448 h 3246474"/>
              <a:gd name="connsiteX8" fmla="*/ 1 w 4419601"/>
              <a:gd name="connsiteY8" fmla="*/ 1080448 h 3246474"/>
              <a:gd name="connsiteX9" fmla="*/ 1 w 4419601"/>
              <a:gd name="connsiteY9" fmla="*/ 534924 h 3246474"/>
              <a:gd name="connsiteX10" fmla="*/ 534925 w 4419601"/>
              <a:gd name="connsiteY10" fmla="*/ 0 h 3246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9601" h="3246474">
                <a:moveTo>
                  <a:pt x="534925" y="0"/>
                </a:moveTo>
                <a:lnTo>
                  <a:pt x="3884677" y="0"/>
                </a:lnTo>
                <a:cubicBezTo>
                  <a:pt x="4180107" y="0"/>
                  <a:pt x="4419601" y="239494"/>
                  <a:pt x="4419601" y="534924"/>
                </a:cubicBezTo>
                <a:lnTo>
                  <a:pt x="4419601" y="1446276"/>
                </a:lnTo>
                <a:cubicBezTo>
                  <a:pt x="4419601" y="1741706"/>
                  <a:pt x="4180107" y="1981200"/>
                  <a:pt x="3884677" y="1981200"/>
                </a:cubicBezTo>
                <a:lnTo>
                  <a:pt x="2236471" y="1981200"/>
                </a:lnTo>
                <a:cubicBezTo>
                  <a:pt x="1001303" y="1981200"/>
                  <a:pt x="299722" y="2361264"/>
                  <a:pt x="2" y="3246474"/>
                </a:cubicBezTo>
                <a:cubicBezTo>
                  <a:pt x="2" y="2387423"/>
                  <a:pt x="0" y="1939499"/>
                  <a:pt x="0" y="1080448"/>
                </a:cubicBezTo>
                <a:lnTo>
                  <a:pt x="1" y="1080448"/>
                </a:lnTo>
                <a:lnTo>
                  <a:pt x="1" y="534924"/>
                </a:lnTo>
                <a:cubicBezTo>
                  <a:pt x="1" y="239494"/>
                  <a:pt x="239495" y="0"/>
                  <a:pt x="534925" y="0"/>
                </a:cubicBezTo>
                <a:close/>
              </a:path>
            </a:pathLst>
          </a:custGeom>
          <a:solidFill>
            <a:srgbClr val="002060"/>
          </a:solidFill>
          <a:ln>
            <a:noFill/>
          </a:ln>
          <a:effectLst>
            <a:outerShdw blurRad="127000" dist="38100" dir="5400000" algn="c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2" name="TextBox 30"/>
          <p:cNvSpPr txBox="1"/>
          <p:nvPr/>
        </p:nvSpPr>
        <p:spPr>
          <a:xfrm>
            <a:off x="613172" y="2797969"/>
            <a:ext cx="1799034" cy="646331"/>
          </a:xfrm>
          <a:prstGeom prst="rect">
            <a:avLst/>
          </a:prstGeom>
          <a:noFill/>
        </p:spPr>
        <p:txBody>
          <a:bodyPr>
            <a:spAutoFit/>
          </a:bodyPr>
          <a:lstStyle/>
          <a:p>
            <a:pPr eaLnBrk="1" hangingPunct="1">
              <a:defRPr/>
            </a:pPr>
            <a:r>
              <a:rPr lang="en-US" b="1" dirty="0">
                <a:solidFill>
                  <a:schemeClr val="bg1"/>
                </a:solidFill>
                <a:effectLst>
                  <a:outerShdw blurRad="50800" dist="38100" dir="5400000" algn="t" rotWithShape="0">
                    <a:prstClr val="black">
                      <a:alpha val="40000"/>
                    </a:prstClr>
                  </a:outerShdw>
                </a:effectLst>
                <a:latin typeface="Arial Narrow" pitchFamily="34" charset="0"/>
              </a:rPr>
              <a:t>Plan </a:t>
            </a:r>
            <a:r>
              <a:rPr lang="en-US" b="1" dirty="0" err="1">
                <a:solidFill>
                  <a:schemeClr val="bg1"/>
                </a:solidFill>
                <a:effectLst>
                  <a:outerShdw blurRad="50800" dist="38100" dir="5400000" algn="t" rotWithShape="0">
                    <a:prstClr val="black">
                      <a:alpha val="40000"/>
                    </a:prstClr>
                  </a:outerShdw>
                </a:effectLst>
                <a:latin typeface="Arial Narrow" pitchFamily="34" charset="0"/>
              </a:rPr>
              <a:t>Estatal</a:t>
            </a:r>
            <a:r>
              <a:rPr lang="en-US" b="1" dirty="0">
                <a:solidFill>
                  <a:schemeClr val="bg1"/>
                </a:solidFill>
                <a:effectLst>
                  <a:outerShdw blurRad="50800" dist="38100" dir="5400000" algn="t" rotWithShape="0">
                    <a:prstClr val="black">
                      <a:alpha val="40000"/>
                    </a:prstClr>
                  </a:outerShdw>
                </a:effectLst>
                <a:latin typeface="Arial Narrow" pitchFamily="34" charset="0"/>
              </a:rPr>
              <a:t> de </a:t>
            </a:r>
            <a:r>
              <a:rPr lang="en-US" b="1" dirty="0" err="1">
                <a:solidFill>
                  <a:schemeClr val="bg1"/>
                </a:solidFill>
                <a:effectLst>
                  <a:outerShdw blurRad="50800" dist="38100" dir="5400000" algn="t" rotWithShape="0">
                    <a:prstClr val="black">
                      <a:alpha val="40000"/>
                    </a:prstClr>
                  </a:outerShdw>
                </a:effectLst>
                <a:latin typeface="Arial Narrow" pitchFamily="34" charset="0"/>
              </a:rPr>
              <a:t>Desarrollo</a:t>
            </a:r>
            <a:endParaRPr lang="en-US" b="1" dirty="0">
              <a:solidFill>
                <a:schemeClr val="bg1"/>
              </a:solidFill>
              <a:effectLst>
                <a:outerShdw blurRad="50800" dist="38100" dir="5400000" algn="t" rotWithShape="0">
                  <a:prstClr val="black">
                    <a:alpha val="40000"/>
                  </a:prstClr>
                </a:outerShdw>
              </a:effectLst>
              <a:latin typeface="Arial Narrow" pitchFamily="34" charset="0"/>
            </a:endParaRPr>
          </a:p>
        </p:txBody>
      </p:sp>
      <p:pic>
        <p:nvPicPr>
          <p:cNvPr id="6" name="Imagen 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839516" y="3075200"/>
            <a:ext cx="470801" cy="545138"/>
          </a:xfrm>
          <a:prstGeom prst="rect">
            <a:avLst/>
          </a:prstGeom>
          <a:ln>
            <a:noFill/>
          </a:ln>
          <a:effectLst>
            <a:softEdge rad="112500"/>
          </a:effectLst>
        </p:spPr>
      </p:pic>
      <p:sp>
        <p:nvSpPr>
          <p:cNvPr id="28" name="2 Marcador de contenido"/>
          <p:cNvSpPr>
            <a:spLocks noGrp="1"/>
          </p:cNvSpPr>
          <p:nvPr>
            <p:ph idx="1"/>
          </p:nvPr>
        </p:nvSpPr>
        <p:spPr>
          <a:xfrm>
            <a:off x="4555331" y="1452384"/>
            <a:ext cx="4265141" cy="3508772"/>
          </a:xfrm>
        </p:spPr>
        <p:txBody>
          <a:bodyPr>
            <a:normAutofit lnSpcReduction="10000"/>
          </a:bodyPr>
          <a:lstStyle/>
          <a:p>
            <a:pPr marL="0" indent="0" algn="just">
              <a:buNone/>
              <a:defRPr/>
            </a:pPr>
            <a:endParaRPr lang="es-MX" sz="2175" dirty="0">
              <a:latin typeface="Arial" panose="020B0604020202020204" pitchFamily="34" charset="0"/>
              <a:cs typeface="Arial" panose="020B0604020202020204" pitchFamily="34" charset="0"/>
            </a:endParaRPr>
          </a:p>
          <a:p>
            <a:pPr marL="0" indent="0" algn="r">
              <a:buNone/>
              <a:defRPr/>
            </a:pPr>
            <a:r>
              <a:rPr lang="es-MX" sz="2550" dirty="0">
                <a:latin typeface="Arial" panose="020B0604020202020204" pitchFamily="34" charset="0"/>
                <a:cs typeface="Arial" panose="020B0604020202020204" pitchFamily="34" charset="0"/>
              </a:rPr>
              <a:t>Propósito</a:t>
            </a:r>
            <a:r>
              <a:rPr lang="es-MX" sz="2175" dirty="0">
                <a:latin typeface="Arial" panose="020B0604020202020204" pitchFamily="34" charset="0"/>
                <a:cs typeface="Arial" panose="020B0604020202020204" pitchFamily="34" charset="0"/>
              </a:rPr>
              <a:t>:  </a:t>
            </a:r>
          </a:p>
          <a:p>
            <a:pPr marL="0" indent="0" algn="just">
              <a:buNone/>
              <a:defRPr/>
            </a:pPr>
            <a:r>
              <a:rPr lang="es-MX" sz="2175" dirty="0">
                <a:latin typeface="Arial" panose="020B0604020202020204" pitchFamily="34" charset="0"/>
                <a:cs typeface="Arial" panose="020B0604020202020204" pitchFamily="34" charset="0"/>
              </a:rPr>
              <a:t>Respuesta a las demandas de la sociedad y garantizar que los usuarios de los </a:t>
            </a:r>
            <a:r>
              <a:rPr lang="es-MX" sz="2175" b="1" dirty="0">
                <a:solidFill>
                  <a:schemeClr val="accent6">
                    <a:lumMod val="75000"/>
                  </a:schemeClr>
                </a:solidFill>
                <a:latin typeface="Arial" panose="020B0604020202020204" pitchFamily="34" charset="0"/>
                <a:cs typeface="Arial" panose="020B0604020202020204" pitchFamily="34" charset="0"/>
              </a:rPr>
              <a:t>servicios educativos </a:t>
            </a:r>
            <a:r>
              <a:rPr lang="es-MX" sz="2175" dirty="0">
                <a:latin typeface="Arial" panose="020B0604020202020204" pitchFamily="34" charset="0"/>
                <a:cs typeface="Arial" panose="020B0604020202020204" pitchFamily="34" charset="0"/>
              </a:rPr>
              <a:t>contarán con los medios y procesos requeridos para la sólida formación de profesionales, además de apoyar proyectos y acciones de las IES.  (SEP, 2013)</a:t>
            </a:r>
          </a:p>
          <a:p>
            <a:pPr marL="0" indent="0" algn="ctr">
              <a:buNone/>
              <a:defRPr/>
            </a:pPr>
            <a:endParaRPr lang="es-MX" sz="1800" dirty="0">
              <a:latin typeface="Arial" panose="020B0604020202020204" pitchFamily="34" charset="0"/>
              <a:cs typeface="Arial" panose="020B0604020202020204" pitchFamily="34" charset="0"/>
            </a:endParaRPr>
          </a:p>
          <a:p>
            <a:pPr marL="0" indent="0" algn="ctr">
              <a:buNone/>
              <a:defRPr/>
            </a:pPr>
            <a:endParaRPr lang="es-MX" sz="1800" dirty="0">
              <a:latin typeface="Arial" panose="020B0604020202020204" pitchFamily="34" charset="0"/>
              <a:cs typeface="Arial" panose="020B0604020202020204" pitchFamily="34" charset="0"/>
            </a:endParaRPr>
          </a:p>
        </p:txBody>
      </p:sp>
      <p:sp>
        <p:nvSpPr>
          <p:cNvPr id="7192" name="11 CuadroTexto"/>
          <p:cNvSpPr txBox="1">
            <a:spLocks noChangeArrowheads="1"/>
          </p:cNvSpPr>
          <p:nvPr/>
        </p:nvSpPr>
        <p:spPr bwMode="auto">
          <a:xfrm>
            <a:off x="3053206" y="5209490"/>
            <a:ext cx="541972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MS PGothic" panose="020B0600070205080204" pitchFamily="34" charset="-128"/>
              </a:defRPr>
            </a:lvl1pPr>
            <a:lvl2pPr marL="742950" indent="-285750">
              <a:defRPr>
                <a:solidFill>
                  <a:schemeClr val="tx1"/>
                </a:solidFill>
                <a:latin typeface="Calibri" panose="020F0502020204030204" pitchFamily="34" charset="0"/>
                <a:ea typeface="MS PGothic" panose="020B0600070205080204" pitchFamily="34" charset="-128"/>
              </a:defRPr>
            </a:lvl2pPr>
            <a:lvl3pPr marL="1143000" indent="-228600">
              <a:defRPr>
                <a:solidFill>
                  <a:schemeClr val="tx1"/>
                </a:solidFill>
                <a:latin typeface="Calibri" panose="020F0502020204030204" pitchFamily="34" charset="0"/>
                <a:ea typeface="MS PGothic" panose="020B0600070205080204" pitchFamily="34" charset="-128"/>
              </a:defRPr>
            </a:lvl3pPr>
            <a:lvl4pPr marL="1600200" indent="-228600">
              <a:defRPr>
                <a:solidFill>
                  <a:schemeClr val="tx1"/>
                </a:solidFill>
                <a:latin typeface="Calibri" panose="020F0502020204030204" pitchFamily="34" charset="0"/>
                <a:ea typeface="MS PGothic" panose="020B0600070205080204" pitchFamily="34" charset="-128"/>
              </a:defRPr>
            </a:lvl4pPr>
            <a:lvl5pPr marL="2057400" indent="-228600">
              <a:defRPr>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ea typeface="MS PGothic" panose="020B0600070205080204" pitchFamily="34" charset="-128"/>
              </a:defRPr>
            </a:lvl9pPr>
          </a:lstStyle>
          <a:p>
            <a:pPr algn="ctr"/>
            <a:r>
              <a:rPr lang="es-MX" altLang="es-MX" b="1" dirty="0">
                <a:latin typeface="Arial" panose="020B0604020202020204" pitchFamily="34" charset="0"/>
                <a:cs typeface="Arial" panose="020B0604020202020204" pitchFamily="34" charset="0"/>
              </a:rPr>
              <a:t>775 Instituciones de Educación Superior Públicas en México</a:t>
            </a:r>
          </a:p>
        </p:txBody>
      </p:sp>
    </p:spTree>
    <p:extLst>
      <p:ext uri="{BB962C8B-B14F-4D97-AF65-F5344CB8AC3E}">
        <p14:creationId xmlns:p14="http://schemas.microsoft.com/office/powerpoint/2010/main" val="3702108427"/>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p:cTn id="7" dur="500" fill="hold"/>
                                        <p:tgtEl>
                                          <p:spTgt spid="27"/>
                                        </p:tgtEl>
                                        <p:attrNameLst>
                                          <p:attrName>ppt_w</p:attrName>
                                        </p:attrNameLst>
                                      </p:cBhvr>
                                      <p:tavLst>
                                        <p:tav tm="0">
                                          <p:val>
                                            <p:fltVal val="0"/>
                                          </p:val>
                                        </p:tav>
                                        <p:tav tm="100000">
                                          <p:val>
                                            <p:strVal val="#ppt_w"/>
                                          </p:val>
                                        </p:tav>
                                      </p:tavLst>
                                    </p:anim>
                                    <p:anim calcmode="lin" valueType="num">
                                      <p:cBhvr>
                                        <p:cTn id="8" dur="500" fill="hold"/>
                                        <p:tgtEl>
                                          <p:spTgt spid="27"/>
                                        </p:tgtEl>
                                        <p:attrNameLst>
                                          <p:attrName>ppt_h</p:attrName>
                                        </p:attrNameLst>
                                      </p:cBhvr>
                                      <p:tavLst>
                                        <p:tav tm="0">
                                          <p:val>
                                            <p:fltVal val="0"/>
                                          </p:val>
                                        </p:tav>
                                        <p:tav tm="100000">
                                          <p:val>
                                            <p:strVal val="#ppt_h"/>
                                          </p:val>
                                        </p:tav>
                                      </p:tavLst>
                                    </p:anim>
                                    <p:animEffect transition="in" filter="fade">
                                      <p:cBhvr>
                                        <p:cTn id="9" dur="500"/>
                                        <p:tgtEl>
                                          <p:spTgt spid="27"/>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 presetClass="entr" presetSubtype="4"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additive="base">
                                        <p:cTn id="14" dur="500" fill="hold"/>
                                        <p:tgtEl>
                                          <p:spTgt spid="2"/>
                                        </p:tgtEl>
                                        <p:attrNameLst>
                                          <p:attrName>ppt_x</p:attrName>
                                        </p:attrNameLst>
                                      </p:cBhvr>
                                      <p:tavLst>
                                        <p:tav tm="0">
                                          <p:val>
                                            <p:strVal val="#ppt_x"/>
                                          </p:val>
                                        </p:tav>
                                        <p:tav tm="100000">
                                          <p:val>
                                            <p:strVal val="#ppt_x"/>
                                          </p:val>
                                        </p:tav>
                                      </p:tavLst>
                                    </p:anim>
                                    <p:anim calcmode="lin" valueType="num">
                                      <p:cBhvr additive="base">
                                        <p:cTn id="15"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2" presetClass="entr" presetSubtype="4" fill="hold" nodeType="clickEffect">
                                  <p:stCondLst>
                                    <p:cond delay="0"/>
                                  </p:stCondLst>
                                  <p:childTnLst>
                                    <p:set>
                                      <p:cBhvr>
                                        <p:cTn id="19" dur="1" fill="hold">
                                          <p:stCondLst>
                                            <p:cond delay="0"/>
                                          </p:stCondLst>
                                        </p:cTn>
                                        <p:tgtEl>
                                          <p:spTgt spid="6"/>
                                        </p:tgtEl>
                                        <p:attrNameLst>
                                          <p:attrName>style.visibility</p:attrName>
                                        </p:attrNameLst>
                                      </p:cBhvr>
                                      <p:to>
                                        <p:strVal val="visible"/>
                                      </p:to>
                                    </p:set>
                                    <p:anim calcmode="lin" valueType="num">
                                      <p:cBhvr additive="base">
                                        <p:cTn id="20" dur="500" fill="hold"/>
                                        <p:tgtEl>
                                          <p:spTgt spid="6"/>
                                        </p:tgtEl>
                                        <p:attrNameLst>
                                          <p:attrName>ppt_x</p:attrName>
                                        </p:attrNameLst>
                                      </p:cBhvr>
                                      <p:tavLst>
                                        <p:tav tm="0">
                                          <p:val>
                                            <p:strVal val="#ppt_x"/>
                                          </p:val>
                                        </p:tav>
                                        <p:tav tm="100000">
                                          <p:val>
                                            <p:strVal val="#ppt_x"/>
                                          </p:val>
                                        </p:tav>
                                      </p:tavLst>
                                    </p:anim>
                                    <p:anim calcmode="lin" valueType="num">
                                      <p:cBhvr additive="base">
                                        <p:cTn id="21"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2" presetClass="entr" presetSubtype="4" fill="hold" nodeType="clickEffect">
                                  <p:stCondLst>
                                    <p:cond delay="0"/>
                                  </p:stCondLst>
                                  <p:childTnLst>
                                    <p:set>
                                      <p:cBhvr>
                                        <p:cTn id="25" dur="1" fill="hold">
                                          <p:stCondLst>
                                            <p:cond delay="0"/>
                                          </p:stCondLst>
                                        </p:cTn>
                                        <p:tgtEl>
                                          <p:spTgt spid="7185"/>
                                        </p:tgtEl>
                                        <p:attrNameLst>
                                          <p:attrName>style.visibility</p:attrName>
                                        </p:attrNameLst>
                                      </p:cBhvr>
                                      <p:to>
                                        <p:strVal val="visible"/>
                                      </p:to>
                                    </p:set>
                                    <p:anim calcmode="lin" valueType="num">
                                      <p:cBhvr additive="base">
                                        <p:cTn id="26" dur="500" fill="hold"/>
                                        <p:tgtEl>
                                          <p:spTgt spid="7185"/>
                                        </p:tgtEl>
                                        <p:attrNameLst>
                                          <p:attrName>ppt_x</p:attrName>
                                        </p:attrNameLst>
                                      </p:cBhvr>
                                      <p:tavLst>
                                        <p:tav tm="0">
                                          <p:val>
                                            <p:strVal val="#ppt_x"/>
                                          </p:val>
                                        </p:tav>
                                        <p:tav tm="100000">
                                          <p:val>
                                            <p:strVal val="#ppt_x"/>
                                          </p:val>
                                        </p:tav>
                                      </p:tavLst>
                                    </p:anim>
                                    <p:anim calcmode="lin" valueType="num">
                                      <p:cBhvr additive="base">
                                        <p:cTn id="27" dur="500" fill="hold"/>
                                        <p:tgtEl>
                                          <p:spTgt spid="7185"/>
                                        </p:tgtEl>
                                        <p:attrNameLst>
                                          <p:attrName>ppt_y</p:attrName>
                                        </p:attrNameLst>
                                      </p:cBhvr>
                                      <p:tavLst>
                                        <p:tav tm="0">
                                          <p:val>
                                            <p:strVal val="1+#ppt_h/2"/>
                                          </p:val>
                                        </p:tav>
                                        <p:tav tm="100000">
                                          <p:val>
                                            <p:strVal val="#ppt_y"/>
                                          </p:val>
                                        </p:tav>
                                      </p:tavLst>
                                    </p:anim>
                                  </p:child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nodeType="clickEffect">
                                  <p:stCondLst>
                                    <p:cond delay="0"/>
                                  </p:stCondLst>
                                  <p:childTnLst>
                                    <p:set>
                                      <p:cBhvr>
                                        <p:cTn id="31" dur="1" fill="hold">
                                          <p:stCondLst>
                                            <p:cond delay="0"/>
                                          </p:stCondLst>
                                        </p:cTn>
                                        <p:tgtEl>
                                          <p:spTgt spid="7187"/>
                                        </p:tgtEl>
                                        <p:attrNameLst>
                                          <p:attrName>style.visibility</p:attrName>
                                        </p:attrNameLst>
                                      </p:cBhvr>
                                      <p:to>
                                        <p:strVal val="visible"/>
                                      </p:to>
                                    </p:set>
                                  </p:childTnLst>
                                </p:cTn>
                              </p:par>
                            </p:childTnLst>
                          </p:cTn>
                        </p:par>
                      </p:childTnLst>
                    </p:cTn>
                  </p:par>
                  <p:par>
                    <p:cTn id="32" fill="hold" nodeType="clickPar">
                      <p:stCondLst>
                        <p:cond delay="indefinite"/>
                      </p:stCondLst>
                      <p:childTnLst>
                        <p:par>
                          <p:cTn id="33" fill="hold" nodeType="withGroup">
                            <p:stCondLst>
                              <p:cond delay="0"/>
                            </p:stCondLst>
                            <p:childTnLst>
                              <p:par>
                                <p:cTn id="34" presetID="1" presetClass="entr" presetSubtype="0" fill="hold" nodeType="clickEffect">
                                  <p:stCondLst>
                                    <p:cond delay="0"/>
                                  </p:stCondLst>
                                  <p:childTnLst>
                                    <p:set>
                                      <p:cBhvr>
                                        <p:cTn id="35" dur="1" fill="hold">
                                          <p:stCondLst>
                                            <p:cond delay="0"/>
                                          </p:stCondLst>
                                        </p:cTn>
                                        <p:tgtEl>
                                          <p:spTgt spid="28">
                                            <p:txEl>
                                              <p:pRg st="1" end="1"/>
                                            </p:txEl>
                                          </p:spTgt>
                                        </p:tgtEl>
                                        <p:attrNameLst>
                                          <p:attrName>style.visibility</p:attrName>
                                        </p:attrNameLst>
                                      </p:cBhvr>
                                      <p:to>
                                        <p:strVal val="visible"/>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1" presetClass="entr" presetSubtype="0" fill="hold" nodeType="clickEffect">
                                  <p:stCondLst>
                                    <p:cond delay="0"/>
                                  </p:stCondLst>
                                  <p:childTnLst>
                                    <p:set>
                                      <p:cBhvr>
                                        <p:cTn id="39" dur="1" fill="hold">
                                          <p:stCondLst>
                                            <p:cond delay="0"/>
                                          </p:stCondLst>
                                        </p:cTn>
                                        <p:tgtEl>
                                          <p:spTgt spid="28">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95" name="Group 49"/>
          <p:cNvGrpSpPr>
            <a:grpSpLocks/>
          </p:cNvGrpSpPr>
          <p:nvPr/>
        </p:nvGrpSpPr>
        <p:grpSpPr bwMode="auto">
          <a:xfrm rot="-60000">
            <a:off x="2550319" y="4496991"/>
            <a:ext cx="1418035" cy="683419"/>
            <a:chOff x="4419600" y="4416029"/>
            <a:chExt cx="1889490" cy="910657"/>
          </a:xfrm>
        </p:grpSpPr>
        <p:sp>
          <p:nvSpPr>
            <p:cNvPr id="4" name="Rounded Rectangle 2"/>
            <p:cNvSpPr/>
            <p:nvPr/>
          </p:nvSpPr>
          <p:spPr>
            <a:xfrm>
              <a:off x="4419600" y="4442892"/>
              <a:ext cx="1889490" cy="883794"/>
            </a:xfrm>
            <a:prstGeom prst="roundRect">
              <a:avLst>
                <a:gd name="adj" fmla="val 4468"/>
              </a:avLst>
            </a:prstGeom>
            <a:solidFill>
              <a:srgbClr val="00B0F0"/>
            </a:solidFill>
            <a:ln>
              <a:noFill/>
            </a:ln>
            <a:effectLst>
              <a:outerShdw blurRad="381000" dist="38100" dir="8100000" algn="tr" rotWithShape="0">
                <a:prstClr val="black">
                  <a:alpha val="48000"/>
                </a:prstClr>
              </a:outerShdw>
            </a:effectLst>
            <a:scene3d>
              <a:camera prst="orthographicFront">
                <a:rot lat="19288861" lon="3500918" rev="17370629"/>
              </a:camera>
              <a:lightRig rig="soft" dir="t">
                <a:rot lat="0" lon="0" rev="3000000"/>
              </a:lightRig>
            </a:scene3d>
            <a:sp3d extrusionH="508000" prstMaterial="plastic">
              <a:bevelT w="381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grpSp>
          <p:nvGrpSpPr>
            <p:cNvPr id="5" name="Group 3"/>
            <p:cNvGrpSpPr>
              <a:grpSpLocks noChangeAspect="1"/>
            </p:cNvGrpSpPr>
            <p:nvPr/>
          </p:nvGrpSpPr>
          <p:grpSpPr>
            <a:xfrm>
              <a:off x="4510548" y="4416029"/>
              <a:ext cx="1727062" cy="755796"/>
              <a:chOff x="5405487" y="2428974"/>
              <a:chExt cx="2140771" cy="936843"/>
            </a:xfrm>
            <a:solidFill>
              <a:srgbClr val="00B0F0"/>
            </a:solidFill>
            <a:scene3d>
              <a:camera prst="isometricOffAxis1Top">
                <a:rot lat="19290000" lon="3498000" rev="17370000"/>
              </a:camera>
              <a:lightRig rig="soft" dir="t">
                <a:rot lat="0" lon="0" rev="3000000"/>
              </a:lightRig>
            </a:scene3d>
          </p:grpSpPr>
          <p:sp>
            <p:nvSpPr>
              <p:cNvPr id="6" name="Oval 4"/>
              <p:cNvSpPr/>
              <p:nvPr/>
            </p:nvSpPr>
            <p:spPr>
              <a:xfrm>
                <a:off x="5405487" y="2428974"/>
                <a:ext cx="307258" cy="307258"/>
              </a:xfrm>
              <a:prstGeom prst="ellipse">
                <a:avLst/>
              </a:prstGeom>
              <a:grpFill/>
              <a:ln>
                <a:noFill/>
              </a:ln>
              <a:sp3d extrusionH="76200" prstMaterial="plastic">
                <a:bevelT w="381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7" name="Oval 5"/>
              <p:cNvSpPr/>
              <p:nvPr/>
            </p:nvSpPr>
            <p:spPr>
              <a:xfrm>
                <a:off x="5405487" y="3058559"/>
                <a:ext cx="307258" cy="307258"/>
              </a:xfrm>
              <a:prstGeom prst="ellipse">
                <a:avLst/>
              </a:prstGeom>
              <a:grpFill/>
              <a:ln>
                <a:noFill/>
              </a:ln>
              <a:sp3d extrusionH="76200" prstMaterial="plastic">
                <a:bevelT w="381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8" name="Oval 6"/>
              <p:cNvSpPr/>
              <p:nvPr/>
            </p:nvSpPr>
            <p:spPr>
              <a:xfrm>
                <a:off x="6016658" y="2428974"/>
                <a:ext cx="307258" cy="307258"/>
              </a:xfrm>
              <a:prstGeom prst="ellipse">
                <a:avLst/>
              </a:prstGeom>
              <a:grpFill/>
              <a:ln>
                <a:noFill/>
              </a:ln>
              <a:sp3d extrusionH="76200" prstMaterial="plastic">
                <a:bevelT w="381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9" name="Oval 7"/>
              <p:cNvSpPr/>
              <p:nvPr/>
            </p:nvSpPr>
            <p:spPr>
              <a:xfrm>
                <a:off x="6016658" y="3058559"/>
                <a:ext cx="307258" cy="307258"/>
              </a:xfrm>
              <a:prstGeom prst="ellipse">
                <a:avLst/>
              </a:prstGeom>
              <a:grpFill/>
              <a:ln>
                <a:noFill/>
              </a:ln>
              <a:sp3d extrusionH="76200" prstMaterial="plastic">
                <a:bevelT w="381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0" name="Oval 8"/>
              <p:cNvSpPr/>
              <p:nvPr/>
            </p:nvSpPr>
            <p:spPr>
              <a:xfrm>
                <a:off x="6627829" y="2428974"/>
                <a:ext cx="307258" cy="307258"/>
              </a:xfrm>
              <a:prstGeom prst="ellipse">
                <a:avLst/>
              </a:prstGeom>
              <a:grpFill/>
              <a:ln>
                <a:noFill/>
              </a:ln>
              <a:sp3d extrusionH="76200" prstMaterial="plastic">
                <a:bevelT w="381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1" name="Oval 9"/>
              <p:cNvSpPr/>
              <p:nvPr/>
            </p:nvSpPr>
            <p:spPr>
              <a:xfrm>
                <a:off x="6627829" y="3058559"/>
                <a:ext cx="307258" cy="307258"/>
              </a:xfrm>
              <a:prstGeom prst="ellipse">
                <a:avLst/>
              </a:prstGeom>
              <a:grpFill/>
              <a:ln>
                <a:noFill/>
              </a:ln>
              <a:sp3d extrusionH="76200" prstMaterial="plastic">
                <a:bevelT w="381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2" name="Oval 10"/>
              <p:cNvSpPr/>
              <p:nvPr/>
            </p:nvSpPr>
            <p:spPr>
              <a:xfrm>
                <a:off x="7239000" y="2428974"/>
                <a:ext cx="307258" cy="307258"/>
              </a:xfrm>
              <a:prstGeom prst="ellipse">
                <a:avLst/>
              </a:prstGeom>
              <a:grpFill/>
              <a:ln>
                <a:noFill/>
              </a:ln>
              <a:sp3d extrusionH="76200" prstMaterial="plastic">
                <a:bevelT w="381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3" name="Oval 11"/>
              <p:cNvSpPr/>
              <p:nvPr/>
            </p:nvSpPr>
            <p:spPr>
              <a:xfrm>
                <a:off x="7239000" y="3058559"/>
                <a:ext cx="307258" cy="307258"/>
              </a:xfrm>
              <a:prstGeom prst="ellipse">
                <a:avLst/>
              </a:prstGeom>
              <a:grpFill/>
              <a:ln>
                <a:noFill/>
              </a:ln>
              <a:sp3d extrusionH="76200" prstMaterial="plastic">
                <a:bevelT w="381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grpSp>
      </p:grpSp>
      <p:grpSp>
        <p:nvGrpSpPr>
          <p:cNvPr id="8196" name="Group 48"/>
          <p:cNvGrpSpPr>
            <a:grpSpLocks/>
          </p:cNvGrpSpPr>
          <p:nvPr/>
        </p:nvGrpSpPr>
        <p:grpSpPr bwMode="auto">
          <a:xfrm rot="-60000">
            <a:off x="2083594" y="3890962"/>
            <a:ext cx="1416844" cy="682229"/>
            <a:chOff x="3810762" y="3596148"/>
            <a:chExt cx="1889490" cy="910657"/>
          </a:xfrm>
        </p:grpSpPr>
        <p:sp>
          <p:nvSpPr>
            <p:cNvPr id="15" name="Rounded Rectangle 14"/>
            <p:cNvSpPr/>
            <p:nvPr/>
          </p:nvSpPr>
          <p:spPr>
            <a:xfrm>
              <a:off x="3810762" y="3623011"/>
              <a:ext cx="1889490" cy="883794"/>
            </a:xfrm>
            <a:prstGeom prst="roundRect">
              <a:avLst>
                <a:gd name="adj" fmla="val 4468"/>
              </a:avLst>
            </a:prstGeom>
            <a:solidFill>
              <a:srgbClr val="35CF1B"/>
            </a:solidFill>
            <a:ln>
              <a:noFill/>
            </a:ln>
            <a:scene3d>
              <a:camera prst="orthographicFront">
                <a:rot lat="19288861" lon="3500918" rev="17370629"/>
              </a:camera>
              <a:lightRig rig="soft" dir="t">
                <a:rot lat="0" lon="0" rev="3000000"/>
              </a:lightRig>
            </a:scene3d>
            <a:sp3d extrusionH="508000" prstMaterial="plastic">
              <a:bevelT w="381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grpSp>
          <p:nvGrpSpPr>
            <p:cNvPr id="16" name="Group 15"/>
            <p:cNvGrpSpPr>
              <a:grpSpLocks noChangeAspect="1"/>
            </p:cNvGrpSpPr>
            <p:nvPr/>
          </p:nvGrpSpPr>
          <p:grpSpPr>
            <a:xfrm>
              <a:off x="3901710" y="3596148"/>
              <a:ext cx="1727062" cy="755796"/>
              <a:chOff x="5405487" y="2428974"/>
              <a:chExt cx="2140771" cy="936843"/>
            </a:xfrm>
            <a:solidFill>
              <a:srgbClr val="35CF1B"/>
            </a:solidFill>
            <a:scene3d>
              <a:camera prst="isometricOffAxis1Top">
                <a:rot lat="19290000" lon="3498000" rev="17370000"/>
              </a:camera>
              <a:lightRig rig="soft" dir="t">
                <a:rot lat="0" lon="0" rev="3000000"/>
              </a:lightRig>
            </a:scene3d>
          </p:grpSpPr>
          <p:sp>
            <p:nvSpPr>
              <p:cNvPr id="17" name="Oval 16"/>
              <p:cNvSpPr/>
              <p:nvPr/>
            </p:nvSpPr>
            <p:spPr>
              <a:xfrm>
                <a:off x="5405487" y="2428974"/>
                <a:ext cx="307258" cy="307258"/>
              </a:xfrm>
              <a:prstGeom prst="ellipse">
                <a:avLst/>
              </a:prstGeom>
              <a:grpFill/>
              <a:ln>
                <a:noFill/>
              </a:ln>
              <a:sp3d extrusionH="76200" prstMaterial="plastic">
                <a:bevelT w="381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8" name="Oval 17"/>
              <p:cNvSpPr/>
              <p:nvPr/>
            </p:nvSpPr>
            <p:spPr>
              <a:xfrm>
                <a:off x="5405487" y="3058559"/>
                <a:ext cx="307258" cy="307258"/>
              </a:xfrm>
              <a:prstGeom prst="ellipse">
                <a:avLst/>
              </a:prstGeom>
              <a:grpFill/>
              <a:ln>
                <a:noFill/>
              </a:ln>
              <a:sp3d extrusionH="76200" prstMaterial="plastic">
                <a:bevelT w="381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9" name="Oval 18"/>
              <p:cNvSpPr/>
              <p:nvPr/>
            </p:nvSpPr>
            <p:spPr>
              <a:xfrm>
                <a:off x="6016658" y="2428974"/>
                <a:ext cx="307258" cy="307258"/>
              </a:xfrm>
              <a:prstGeom prst="ellipse">
                <a:avLst/>
              </a:prstGeom>
              <a:grpFill/>
              <a:ln>
                <a:noFill/>
              </a:ln>
              <a:sp3d extrusionH="76200" prstMaterial="plastic">
                <a:bevelT w="381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0" name="Oval 19"/>
              <p:cNvSpPr/>
              <p:nvPr/>
            </p:nvSpPr>
            <p:spPr>
              <a:xfrm>
                <a:off x="6016658" y="3058559"/>
                <a:ext cx="307258" cy="307258"/>
              </a:xfrm>
              <a:prstGeom prst="ellipse">
                <a:avLst/>
              </a:prstGeom>
              <a:grpFill/>
              <a:ln>
                <a:noFill/>
              </a:ln>
              <a:sp3d extrusionH="76200" prstMaterial="plastic">
                <a:bevelT w="381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1" name="Oval 20"/>
              <p:cNvSpPr/>
              <p:nvPr/>
            </p:nvSpPr>
            <p:spPr>
              <a:xfrm>
                <a:off x="6627829" y="2428974"/>
                <a:ext cx="307258" cy="307258"/>
              </a:xfrm>
              <a:prstGeom prst="ellipse">
                <a:avLst/>
              </a:prstGeom>
              <a:grpFill/>
              <a:ln>
                <a:noFill/>
              </a:ln>
              <a:sp3d extrusionH="76200" prstMaterial="plastic">
                <a:bevelT w="381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2" name="Oval 21"/>
              <p:cNvSpPr/>
              <p:nvPr/>
            </p:nvSpPr>
            <p:spPr>
              <a:xfrm>
                <a:off x="6627829" y="3058559"/>
                <a:ext cx="307258" cy="307258"/>
              </a:xfrm>
              <a:prstGeom prst="ellipse">
                <a:avLst/>
              </a:prstGeom>
              <a:grpFill/>
              <a:ln>
                <a:noFill/>
              </a:ln>
              <a:sp3d extrusionH="76200" prstMaterial="plastic">
                <a:bevelT w="381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3" name="Oval 22"/>
              <p:cNvSpPr/>
              <p:nvPr/>
            </p:nvSpPr>
            <p:spPr>
              <a:xfrm>
                <a:off x="7239000" y="2428974"/>
                <a:ext cx="307258" cy="307258"/>
              </a:xfrm>
              <a:prstGeom prst="ellipse">
                <a:avLst/>
              </a:prstGeom>
              <a:grpFill/>
              <a:ln>
                <a:noFill/>
              </a:ln>
              <a:sp3d extrusionH="76200" prstMaterial="plastic">
                <a:bevelT w="381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4" name="Oval 23"/>
              <p:cNvSpPr/>
              <p:nvPr/>
            </p:nvSpPr>
            <p:spPr>
              <a:xfrm>
                <a:off x="7239000" y="3058559"/>
                <a:ext cx="307258" cy="307258"/>
              </a:xfrm>
              <a:prstGeom prst="ellipse">
                <a:avLst/>
              </a:prstGeom>
              <a:grpFill/>
              <a:ln>
                <a:noFill/>
              </a:ln>
              <a:sp3d extrusionH="76200" prstMaterial="plastic">
                <a:bevelT w="381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grpSp>
      </p:grpSp>
      <p:grpSp>
        <p:nvGrpSpPr>
          <p:cNvPr id="25" name="Group 47"/>
          <p:cNvGrpSpPr/>
          <p:nvPr/>
        </p:nvGrpSpPr>
        <p:grpSpPr>
          <a:xfrm rot="21540000">
            <a:off x="1613758" y="3285564"/>
            <a:ext cx="1417118" cy="682993"/>
            <a:chOff x="3198702" y="2778899"/>
            <a:chExt cx="1889490" cy="910657"/>
          </a:xfrm>
          <a:solidFill>
            <a:srgbClr val="FFC000"/>
          </a:solidFill>
        </p:grpSpPr>
        <p:sp>
          <p:nvSpPr>
            <p:cNvPr id="26" name="Rounded Rectangle 25"/>
            <p:cNvSpPr/>
            <p:nvPr/>
          </p:nvSpPr>
          <p:spPr>
            <a:xfrm>
              <a:off x="3198702" y="2805762"/>
              <a:ext cx="1889490" cy="883794"/>
            </a:xfrm>
            <a:prstGeom prst="roundRect">
              <a:avLst>
                <a:gd name="adj" fmla="val 4468"/>
              </a:avLst>
            </a:prstGeom>
            <a:grpFill/>
            <a:ln>
              <a:noFill/>
            </a:ln>
            <a:scene3d>
              <a:camera prst="orthographicFront">
                <a:rot lat="19288861" lon="3500918" rev="17370629"/>
              </a:camera>
              <a:lightRig rig="soft" dir="t">
                <a:rot lat="0" lon="0" rev="3000000"/>
              </a:lightRig>
            </a:scene3d>
            <a:sp3d extrusionH="508000" prstMaterial="plastic">
              <a:bevelT w="381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grpSp>
          <p:nvGrpSpPr>
            <p:cNvPr id="27" name="Group 26"/>
            <p:cNvGrpSpPr>
              <a:grpSpLocks noChangeAspect="1"/>
            </p:cNvGrpSpPr>
            <p:nvPr/>
          </p:nvGrpSpPr>
          <p:grpSpPr>
            <a:xfrm>
              <a:off x="3289650" y="2778899"/>
              <a:ext cx="1727062" cy="755796"/>
              <a:chOff x="5405487" y="2428974"/>
              <a:chExt cx="2140771" cy="936843"/>
            </a:xfrm>
            <a:grpFill/>
            <a:scene3d>
              <a:camera prst="isometricOffAxis1Top">
                <a:rot lat="19290000" lon="3498000" rev="17370000"/>
              </a:camera>
              <a:lightRig rig="soft" dir="t">
                <a:rot lat="0" lon="0" rev="3000000"/>
              </a:lightRig>
            </a:scene3d>
          </p:grpSpPr>
          <p:sp>
            <p:nvSpPr>
              <p:cNvPr id="28" name="Oval 27"/>
              <p:cNvSpPr/>
              <p:nvPr/>
            </p:nvSpPr>
            <p:spPr>
              <a:xfrm>
                <a:off x="5405487" y="2428974"/>
                <a:ext cx="307258" cy="307258"/>
              </a:xfrm>
              <a:prstGeom prst="ellipse">
                <a:avLst/>
              </a:prstGeom>
              <a:grpFill/>
              <a:ln>
                <a:noFill/>
              </a:ln>
              <a:sp3d extrusionH="76200" prstMaterial="plastic">
                <a:bevelT w="381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9" name="Oval 28"/>
              <p:cNvSpPr/>
              <p:nvPr/>
            </p:nvSpPr>
            <p:spPr>
              <a:xfrm>
                <a:off x="5405487" y="3058559"/>
                <a:ext cx="307258" cy="307258"/>
              </a:xfrm>
              <a:prstGeom prst="ellipse">
                <a:avLst/>
              </a:prstGeom>
              <a:grpFill/>
              <a:ln>
                <a:noFill/>
              </a:ln>
              <a:sp3d extrusionH="76200" prstMaterial="plastic">
                <a:bevelT w="381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30" name="Oval 29"/>
              <p:cNvSpPr/>
              <p:nvPr/>
            </p:nvSpPr>
            <p:spPr>
              <a:xfrm>
                <a:off x="6016658" y="2428974"/>
                <a:ext cx="307258" cy="307258"/>
              </a:xfrm>
              <a:prstGeom prst="ellipse">
                <a:avLst/>
              </a:prstGeom>
              <a:grpFill/>
              <a:ln>
                <a:noFill/>
              </a:ln>
              <a:sp3d extrusionH="76200" prstMaterial="plastic">
                <a:bevelT w="381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31" name="Oval 30"/>
              <p:cNvSpPr/>
              <p:nvPr/>
            </p:nvSpPr>
            <p:spPr>
              <a:xfrm>
                <a:off x="6016658" y="3058559"/>
                <a:ext cx="307258" cy="307258"/>
              </a:xfrm>
              <a:prstGeom prst="ellipse">
                <a:avLst/>
              </a:prstGeom>
              <a:grpFill/>
              <a:ln>
                <a:noFill/>
              </a:ln>
              <a:sp3d extrusionH="76200" prstMaterial="plastic">
                <a:bevelT w="381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32" name="Oval 31"/>
              <p:cNvSpPr/>
              <p:nvPr/>
            </p:nvSpPr>
            <p:spPr>
              <a:xfrm>
                <a:off x="6627829" y="2428974"/>
                <a:ext cx="307258" cy="307258"/>
              </a:xfrm>
              <a:prstGeom prst="ellipse">
                <a:avLst/>
              </a:prstGeom>
              <a:grpFill/>
              <a:ln>
                <a:noFill/>
              </a:ln>
              <a:sp3d extrusionH="76200" prstMaterial="plastic">
                <a:bevelT w="381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33" name="Oval 32"/>
              <p:cNvSpPr/>
              <p:nvPr/>
            </p:nvSpPr>
            <p:spPr>
              <a:xfrm>
                <a:off x="6627829" y="3058559"/>
                <a:ext cx="307258" cy="307258"/>
              </a:xfrm>
              <a:prstGeom prst="ellipse">
                <a:avLst/>
              </a:prstGeom>
              <a:grpFill/>
              <a:ln>
                <a:noFill/>
              </a:ln>
              <a:sp3d extrusionH="76200" prstMaterial="plastic">
                <a:bevelT w="381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34" name="Oval 33"/>
              <p:cNvSpPr/>
              <p:nvPr/>
            </p:nvSpPr>
            <p:spPr>
              <a:xfrm>
                <a:off x="7239000" y="2428974"/>
                <a:ext cx="307258" cy="307258"/>
              </a:xfrm>
              <a:prstGeom prst="ellipse">
                <a:avLst/>
              </a:prstGeom>
              <a:grpFill/>
              <a:ln>
                <a:noFill/>
              </a:ln>
              <a:sp3d extrusionH="76200" prstMaterial="plastic">
                <a:bevelT w="381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35" name="Oval 34"/>
              <p:cNvSpPr/>
              <p:nvPr/>
            </p:nvSpPr>
            <p:spPr>
              <a:xfrm>
                <a:off x="7239000" y="3058559"/>
                <a:ext cx="307258" cy="307258"/>
              </a:xfrm>
              <a:prstGeom prst="ellipse">
                <a:avLst/>
              </a:prstGeom>
              <a:grpFill/>
              <a:ln>
                <a:noFill/>
              </a:ln>
              <a:sp3d extrusionH="76200" prstMaterial="plastic">
                <a:bevelT w="381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grpSp>
      </p:grpSp>
      <p:grpSp>
        <p:nvGrpSpPr>
          <p:cNvPr id="36" name="Group 46"/>
          <p:cNvGrpSpPr/>
          <p:nvPr/>
        </p:nvGrpSpPr>
        <p:grpSpPr>
          <a:xfrm rot="21540000">
            <a:off x="1146154" y="2693516"/>
            <a:ext cx="1417118" cy="682993"/>
            <a:chOff x="2589102" y="1978740"/>
            <a:chExt cx="1889490" cy="910657"/>
          </a:xfrm>
          <a:solidFill>
            <a:srgbClr val="E71F1F"/>
          </a:solidFill>
        </p:grpSpPr>
        <p:sp>
          <p:nvSpPr>
            <p:cNvPr id="37" name="Rounded Rectangle 36"/>
            <p:cNvSpPr/>
            <p:nvPr/>
          </p:nvSpPr>
          <p:spPr>
            <a:xfrm>
              <a:off x="2589102" y="2005603"/>
              <a:ext cx="1889490" cy="883794"/>
            </a:xfrm>
            <a:prstGeom prst="roundRect">
              <a:avLst>
                <a:gd name="adj" fmla="val 4468"/>
              </a:avLst>
            </a:prstGeom>
            <a:grpFill/>
            <a:ln>
              <a:noFill/>
            </a:ln>
            <a:scene3d>
              <a:camera prst="orthographicFront">
                <a:rot lat="19288861" lon="3500918" rev="17370629"/>
              </a:camera>
              <a:lightRig rig="soft" dir="t">
                <a:rot lat="0" lon="0" rev="3000000"/>
              </a:lightRig>
            </a:scene3d>
            <a:sp3d extrusionH="508000" prstMaterial="plastic">
              <a:bevelT w="381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grpSp>
          <p:nvGrpSpPr>
            <p:cNvPr id="38" name="Group 37"/>
            <p:cNvGrpSpPr>
              <a:grpSpLocks noChangeAspect="1"/>
            </p:cNvGrpSpPr>
            <p:nvPr/>
          </p:nvGrpSpPr>
          <p:grpSpPr>
            <a:xfrm>
              <a:off x="2680050" y="1978740"/>
              <a:ext cx="1727062" cy="755796"/>
              <a:chOff x="5405487" y="2428974"/>
              <a:chExt cx="2140771" cy="936843"/>
            </a:xfrm>
            <a:grpFill/>
            <a:scene3d>
              <a:camera prst="isometricOffAxis1Top">
                <a:rot lat="19290000" lon="3498000" rev="17370000"/>
              </a:camera>
              <a:lightRig rig="soft" dir="t">
                <a:rot lat="0" lon="0" rev="3000000"/>
              </a:lightRig>
            </a:scene3d>
          </p:grpSpPr>
          <p:sp>
            <p:nvSpPr>
              <p:cNvPr id="39" name="Oval 38"/>
              <p:cNvSpPr/>
              <p:nvPr/>
            </p:nvSpPr>
            <p:spPr>
              <a:xfrm>
                <a:off x="5405487" y="2428974"/>
                <a:ext cx="307258" cy="307258"/>
              </a:xfrm>
              <a:prstGeom prst="ellipse">
                <a:avLst/>
              </a:prstGeom>
              <a:grpFill/>
              <a:ln>
                <a:noFill/>
              </a:ln>
              <a:sp3d extrusionH="76200" prstMaterial="plastic">
                <a:bevelT w="381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40" name="Oval 39"/>
              <p:cNvSpPr/>
              <p:nvPr/>
            </p:nvSpPr>
            <p:spPr>
              <a:xfrm>
                <a:off x="5405487" y="3058559"/>
                <a:ext cx="307258" cy="307258"/>
              </a:xfrm>
              <a:prstGeom prst="ellipse">
                <a:avLst/>
              </a:prstGeom>
              <a:grpFill/>
              <a:ln>
                <a:noFill/>
              </a:ln>
              <a:sp3d extrusionH="76200" prstMaterial="plastic">
                <a:bevelT w="381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41" name="Oval 40"/>
              <p:cNvSpPr/>
              <p:nvPr/>
            </p:nvSpPr>
            <p:spPr>
              <a:xfrm>
                <a:off x="6016658" y="2428974"/>
                <a:ext cx="307258" cy="307258"/>
              </a:xfrm>
              <a:prstGeom prst="ellipse">
                <a:avLst/>
              </a:prstGeom>
              <a:grpFill/>
              <a:ln>
                <a:noFill/>
              </a:ln>
              <a:sp3d extrusionH="76200" prstMaterial="plastic">
                <a:bevelT w="381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42" name="Oval 41"/>
              <p:cNvSpPr/>
              <p:nvPr/>
            </p:nvSpPr>
            <p:spPr>
              <a:xfrm>
                <a:off x="6016658" y="3058559"/>
                <a:ext cx="307258" cy="307258"/>
              </a:xfrm>
              <a:prstGeom prst="ellipse">
                <a:avLst/>
              </a:prstGeom>
              <a:grpFill/>
              <a:ln>
                <a:noFill/>
              </a:ln>
              <a:sp3d extrusionH="76200" prstMaterial="plastic">
                <a:bevelT w="381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43" name="Oval 42"/>
              <p:cNvSpPr/>
              <p:nvPr/>
            </p:nvSpPr>
            <p:spPr>
              <a:xfrm>
                <a:off x="6627829" y="2428974"/>
                <a:ext cx="307258" cy="307258"/>
              </a:xfrm>
              <a:prstGeom prst="ellipse">
                <a:avLst/>
              </a:prstGeom>
              <a:grpFill/>
              <a:ln>
                <a:noFill/>
              </a:ln>
              <a:sp3d extrusionH="76200" prstMaterial="plastic">
                <a:bevelT w="381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44" name="Oval 43"/>
              <p:cNvSpPr/>
              <p:nvPr/>
            </p:nvSpPr>
            <p:spPr>
              <a:xfrm>
                <a:off x="6627829" y="3058559"/>
                <a:ext cx="307258" cy="307258"/>
              </a:xfrm>
              <a:prstGeom prst="ellipse">
                <a:avLst/>
              </a:prstGeom>
              <a:grpFill/>
              <a:ln>
                <a:noFill/>
              </a:ln>
              <a:sp3d extrusionH="76200" prstMaterial="plastic">
                <a:bevelT w="381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45" name="Oval 44"/>
              <p:cNvSpPr/>
              <p:nvPr/>
            </p:nvSpPr>
            <p:spPr>
              <a:xfrm>
                <a:off x="7239000" y="2428974"/>
                <a:ext cx="307258" cy="307258"/>
              </a:xfrm>
              <a:prstGeom prst="ellipse">
                <a:avLst/>
              </a:prstGeom>
              <a:grpFill/>
              <a:ln>
                <a:noFill/>
              </a:ln>
              <a:sp3d extrusionH="76200" prstMaterial="plastic">
                <a:bevelT w="381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46" name="Oval 45"/>
              <p:cNvSpPr/>
              <p:nvPr/>
            </p:nvSpPr>
            <p:spPr>
              <a:xfrm>
                <a:off x="7239000" y="3058559"/>
                <a:ext cx="307258" cy="307258"/>
              </a:xfrm>
              <a:prstGeom prst="ellipse">
                <a:avLst/>
              </a:prstGeom>
              <a:grpFill/>
              <a:ln>
                <a:noFill/>
              </a:ln>
              <a:sp3d extrusionH="76200" prstMaterial="plastic">
                <a:bevelT w="381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grpSp>
      </p:grpSp>
      <p:grpSp>
        <p:nvGrpSpPr>
          <p:cNvPr id="8199" name="Group 50"/>
          <p:cNvGrpSpPr>
            <a:grpSpLocks/>
          </p:cNvGrpSpPr>
          <p:nvPr/>
        </p:nvGrpSpPr>
        <p:grpSpPr bwMode="auto">
          <a:xfrm rot="-60000">
            <a:off x="667941" y="2100262"/>
            <a:ext cx="1416844" cy="682229"/>
            <a:chOff x="2589102" y="1978740"/>
            <a:chExt cx="1889490" cy="910657"/>
          </a:xfrm>
        </p:grpSpPr>
        <p:sp>
          <p:nvSpPr>
            <p:cNvPr id="48" name="Rounded Rectangle 51"/>
            <p:cNvSpPr/>
            <p:nvPr/>
          </p:nvSpPr>
          <p:spPr>
            <a:xfrm>
              <a:off x="2589102" y="2005603"/>
              <a:ext cx="1889490" cy="883794"/>
            </a:xfrm>
            <a:prstGeom prst="roundRect">
              <a:avLst>
                <a:gd name="adj" fmla="val 4468"/>
              </a:avLst>
            </a:prstGeom>
            <a:solidFill>
              <a:srgbClr val="E6F800"/>
            </a:solidFill>
            <a:ln>
              <a:noFill/>
            </a:ln>
            <a:scene3d>
              <a:camera prst="orthographicFront">
                <a:rot lat="19288861" lon="3500918" rev="17370629"/>
              </a:camera>
              <a:lightRig rig="soft" dir="t">
                <a:rot lat="0" lon="0" rev="3000000"/>
              </a:lightRig>
            </a:scene3d>
            <a:sp3d extrusionH="508000" prstMaterial="plastic">
              <a:bevelT w="381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grpSp>
          <p:nvGrpSpPr>
            <p:cNvPr id="49" name="Group 52"/>
            <p:cNvGrpSpPr>
              <a:grpSpLocks noChangeAspect="1"/>
            </p:cNvGrpSpPr>
            <p:nvPr/>
          </p:nvGrpSpPr>
          <p:grpSpPr>
            <a:xfrm>
              <a:off x="2680050" y="1978740"/>
              <a:ext cx="1727062" cy="755796"/>
              <a:chOff x="5405487" y="2428974"/>
              <a:chExt cx="2140771" cy="936843"/>
            </a:xfrm>
            <a:solidFill>
              <a:srgbClr val="E6F800"/>
            </a:solidFill>
            <a:scene3d>
              <a:camera prst="isometricOffAxis1Top">
                <a:rot lat="19290000" lon="3498000" rev="17370000"/>
              </a:camera>
              <a:lightRig rig="soft" dir="t">
                <a:rot lat="0" lon="0" rev="3000000"/>
              </a:lightRig>
            </a:scene3d>
          </p:grpSpPr>
          <p:sp>
            <p:nvSpPr>
              <p:cNvPr id="50" name="Oval 53"/>
              <p:cNvSpPr/>
              <p:nvPr/>
            </p:nvSpPr>
            <p:spPr>
              <a:xfrm>
                <a:off x="5405487" y="2428974"/>
                <a:ext cx="307258" cy="307258"/>
              </a:xfrm>
              <a:prstGeom prst="ellipse">
                <a:avLst/>
              </a:prstGeom>
              <a:grpFill/>
              <a:ln>
                <a:noFill/>
              </a:ln>
              <a:sp3d extrusionH="76200" prstMaterial="plastic">
                <a:bevelT w="381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51" name="Oval 54"/>
              <p:cNvSpPr/>
              <p:nvPr/>
            </p:nvSpPr>
            <p:spPr>
              <a:xfrm>
                <a:off x="5405487" y="3058559"/>
                <a:ext cx="307258" cy="307258"/>
              </a:xfrm>
              <a:prstGeom prst="ellipse">
                <a:avLst/>
              </a:prstGeom>
              <a:grpFill/>
              <a:ln>
                <a:noFill/>
              </a:ln>
              <a:sp3d extrusionH="76200" prstMaterial="plastic">
                <a:bevelT w="381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52" name="Oval 55"/>
              <p:cNvSpPr/>
              <p:nvPr/>
            </p:nvSpPr>
            <p:spPr>
              <a:xfrm>
                <a:off x="6016658" y="2428974"/>
                <a:ext cx="307258" cy="307258"/>
              </a:xfrm>
              <a:prstGeom prst="ellipse">
                <a:avLst/>
              </a:prstGeom>
              <a:grpFill/>
              <a:ln>
                <a:noFill/>
              </a:ln>
              <a:sp3d extrusionH="76200" prstMaterial="plastic">
                <a:bevelT w="381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53" name="Oval 56"/>
              <p:cNvSpPr/>
              <p:nvPr/>
            </p:nvSpPr>
            <p:spPr>
              <a:xfrm>
                <a:off x="6016658" y="3058559"/>
                <a:ext cx="307258" cy="307258"/>
              </a:xfrm>
              <a:prstGeom prst="ellipse">
                <a:avLst/>
              </a:prstGeom>
              <a:grpFill/>
              <a:ln>
                <a:noFill/>
              </a:ln>
              <a:sp3d extrusionH="76200" prstMaterial="plastic">
                <a:bevelT w="381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54" name="Oval 57"/>
              <p:cNvSpPr/>
              <p:nvPr/>
            </p:nvSpPr>
            <p:spPr>
              <a:xfrm>
                <a:off x="6627829" y="2428974"/>
                <a:ext cx="307258" cy="307258"/>
              </a:xfrm>
              <a:prstGeom prst="ellipse">
                <a:avLst/>
              </a:prstGeom>
              <a:grpFill/>
              <a:ln>
                <a:noFill/>
              </a:ln>
              <a:sp3d extrusionH="76200" prstMaterial="plastic">
                <a:bevelT w="381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55" name="Oval 58"/>
              <p:cNvSpPr/>
              <p:nvPr/>
            </p:nvSpPr>
            <p:spPr>
              <a:xfrm>
                <a:off x="6627829" y="3058559"/>
                <a:ext cx="307258" cy="307258"/>
              </a:xfrm>
              <a:prstGeom prst="ellipse">
                <a:avLst/>
              </a:prstGeom>
              <a:grpFill/>
              <a:ln>
                <a:noFill/>
              </a:ln>
              <a:sp3d extrusionH="76200" prstMaterial="plastic">
                <a:bevelT w="381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56" name="Oval 59"/>
              <p:cNvSpPr/>
              <p:nvPr/>
            </p:nvSpPr>
            <p:spPr>
              <a:xfrm>
                <a:off x="7239000" y="2428974"/>
                <a:ext cx="307258" cy="307258"/>
              </a:xfrm>
              <a:prstGeom prst="ellipse">
                <a:avLst/>
              </a:prstGeom>
              <a:grpFill/>
              <a:ln>
                <a:noFill/>
              </a:ln>
              <a:sp3d extrusionH="76200" prstMaterial="plastic">
                <a:bevelT w="381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57" name="Oval 60"/>
              <p:cNvSpPr/>
              <p:nvPr/>
            </p:nvSpPr>
            <p:spPr>
              <a:xfrm>
                <a:off x="7239000" y="3058559"/>
                <a:ext cx="307258" cy="307258"/>
              </a:xfrm>
              <a:prstGeom prst="ellipse">
                <a:avLst/>
              </a:prstGeom>
              <a:grpFill/>
              <a:ln>
                <a:noFill/>
              </a:ln>
              <a:sp3d extrusionH="76200" prstMaterial="plastic">
                <a:bevelT w="381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grpSp>
      </p:grpSp>
      <p:sp>
        <p:nvSpPr>
          <p:cNvPr id="58" name="TextBox 62"/>
          <p:cNvSpPr txBox="1"/>
          <p:nvPr/>
        </p:nvSpPr>
        <p:spPr>
          <a:xfrm rot="21540000">
            <a:off x="2572364" y="4925036"/>
            <a:ext cx="920445" cy="392415"/>
          </a:xfrm>
          <a:prstGeom prst="rect">
            <a:avLst/>
          </a:prstGeom>
          <a:noFill/>
          <a:scene3d>
            <a:camera prst="isometricOffAxis1Left">
              <a:rot lat="1012842" lon="2583489" rev="20919520"/>
            </a:camera>
            <a:lightRig rig="threePt" dir="t"/>
          </a:scene3d>
        </p:spPr>
        <p:txBody>
          <a:bodyPr wrap="none">
            <a:spAutoFit/>
          </a:bodyPr>
          <a:lstStyle/>
          <a:p>
            <a:pPr eaLnBrk="1" hangingPunct="1">
              <a:defRPr/>
            </a:pPr>
            <a:r>
              <a:rPr lang="en-US" sz="1950" b="1" dirty="0"/>
              <a:t>Social</a:t>
            </a:r>
          </a:p>
        </p:txBody>
      </p:sp>
      <p:sp>
        <p:nvSpPr>
          <p:cNvPr id="59" name="TextBox 63"/>
          <p:cNvSpPr txBox="1"/>
          <p:nvPr/>
        </p:nvSpPr>
        <p:spPr>
          <a:xfrm rot="21540000">
            <a:off x="1823041" y="4329616"/>
            <a:ext cx="1463862" cy="692497"/>
          </a:xfrm>
          <a:prstGeom prst="rect">
            <a:avLst/>
          </a:prstGeom>
          <a:noFill/>
          <a:scene3d>
            <a:camera prst="isometricOffAxis1Left">
              <a:rot lat="1012842" lon="2583489" rev="20919520"/>
            </a:camera>
            <a:lightRig rig="threePt" dir="t"/>
          </a:scene3d>
        </p:spPr>
        <p:txBody>
          <a:bodyPr wrap="none">
            <a:spAutoFit/>
          </a:bodyPr>
          <a:lstStyle/>
          <a:p>
            <a:pPr eaLnBrk="1" hangingPunct="1">
              <a:defRPr/>
            </a:pPr>
            <a:r>
              <a:rPr lang="en-US" sz="1950" b="1" dirty="0" err="1"/>
              <a:t>Humanista</a:t>
            </a:r>
            <a:endParaRPr lang="en-US" sz="1950" b="1" dirty="0"/>
          </a:p>
          <a:p>
            <a:pPr eaLnBrk="1" hangingPunct="1">
              <a:defRPr/>
            </a:pPr>
            <a:endParaRPr lang="en-US" sz="1950" b="1" dirty="0"/>
          </a:p>
        </p:txBody>
      </p:sp>
      <p:sp>
        <p:nvSpPr>
          <p:cNvPr id="60" name="TextBox 64"/>
          <p:cNvSpPr txBox="1"/>
          <p:nvPr/>
        </p:nvSpPr>
        <p:spPr>
          <a:xfrm rot="21540000">
            <a:off x="1444303" y="3696283"/>
            <a:ext cx="1309974" cy="692497"/>
          </a:xfrm>
          <a:prstGeom prst="rect">
            <a:avLst/>
          </a:prstGeom>
          <a:noFill/>
          <a:scene3d>
            <a:camera prst="isometricOffAxis1Left">
              <a:rot lat="1012842" lon="2583489" rev="20919520"/>
            </a:camera>
            <a:lightRig rig="threePt" dir="t"/>
          </a:scene3d>
        </p:spPr>
        <p:txBody>
          <a:bodyPr wrap="none">
            <a:spAutoFit/>
          </a:bodyPr>
          <a:lstStyle/>
          <a:p>
            <a:pPr eaLnBrk="1" hangingPunct="1">
              <a:defRPr/>
            </a:pPr>
            <a:r>
              <a:rPr lang="en-US" sz="1950" b="1" dirty="0" err="1"/>
              <a:t>Científica</a:t>
            </a:r>
            <a:endParaRPr lang="en-US" sz="1950" b="1" dirty="0"/>
          </a:p>
          <a:p>
            <a:pPr eaLnBrk="1" hangingPunct="1">
              <a:defRPr/>
            </a:pPr>
            <a:endParaRPr lang="en-US" sz="1950" b="1" dirty="0"/>
          </a:p>
        </p:txBody>
      </p:sp>
      <p:sp>
        <p:nvSpPr>
          <p:cNvPr id="61" name="TextBox 65"/>
          <p:cNvSpPr txBox="1"/>
          <p:nvPr/>
        </p:nvSpPr>
        <p:spPr>
          <a:xfrm rot="21540000">
            <a:off x="931842" y="3106437"/>
            <a:ext cx="1362874" cy="692497"/>
          </a:xfrm>
          <a:prstGeom prst="rect">
            <a:avLst/>
          </a:prstGeom>
          <a:noFill/>
          <a:scene3d>
            <a:camera prst="isometricOffAxis1Left">
              <a:rot lat="1012842" lon="2583489" rev="20919520"/>
            </a:camera>
            <a:lightRig rig="threePt" dir="t"/>
          </a:scene3d>
        </p:spPr>
        <p:txBody>
          <a:bodyPr wrap="none">
            <a:spAutoFit/>
          </a:bodyPr>
          <a:lstStyle/>
          <a:p>
            <a:pPr eaLnBrk="1" hangingPunct="1">
              <a:defRPr/>
            </a:pPr>
            <a:r>
              <a:rPr lang="en-US" sz="1950" b="1" dirty="0" err="1"/>
              <a:t>Funcional</a:t>
            </a:r>
            <a:endParaRPr lang="en-US" sz="1950" b="1" dirty="0"/>
          </a:p>
          <a:p>
            <a:pPr eaLnBrk="1" hangingPunct="1">
              <a:defRPr/>
            </a:pPr>
            <a:endParaRPr lang="en-US" sz="1950" b="1" dirty="0">
              <a:solidFill>
                <a:schemeClr val="bg1"/>
              </a:solidFill>
            </a:endParaRPr>
          </a:p>
        </p:txBody>
      </p:sp>
      <p:sp>
        <p:nvSpPr>
          <p:cNvPr id="62" name="TextBox 66"/>
          <p:cNvSpPr txBox="1"/>
          <p:nvPr/>
        </p:nvSpPr>
        <p:spPr>
          <a:xfrm rot="21540000">
            <a:off x="301788" y="2496438"/>
            <a:ext cx="1616148" cy="692497"/>
          </a:xfrm>
          <a:prstGeom prst="rect">
            <a:avLst/>
          </a:prstGeom>
          <a:noFill/>
          <a:scene3d>
            <a:camera prst="isometricOffAxis1Left">
              <a:rot lat="1012842" lon="2583489" rev="20919520"/>
            </a:camera>
            <a:lightRig rig="threePt" dir="t"/>
          </a:scene3d>
        </p:spPr>
        <p:txBody>
          <a:bodyPr wrap="none">
            <a:spAutoFit/>
          </a:bodyPr>
          <a:lstStyle/>
          <a:p>
            <a:pPr eaLnBrk="1" hangingPunct="1">
              <a:defRPr/>
            </a:pPr>
            <a:r>
              <a:rPr lang="en-US" sz="1950" b="1" dirty="0" err="1"/>
              <a:t>Competitiva</a:t>
            </a:r>
            <a:endParaRPr lang="en-US" sz="1950" b="1" dirty="0"/>
          </a:p>
          <a:p>
            <a:pPr eaLnBrk="1" hangingPunct="1">
              <a:defRPr/>
            </a:pPr>
            <a:endParaRPr lang="en-US" sz="1950" b="1" dirty="0"/>
          </a:p>
        </p:txBody>
      </p:sp>
      <p:cxnSp>
        <p:nvCxnSpPr>
          <p:cNvPr id="63" name="Straight Arrow Connector 68"/>
          <p:cNvCxnSpPr/>
          <p:nvPr/>
        </p:nvCxnSpPr>
        <p:spPr>
          <a:xfrm rot="21540000" flipH="1" flipV="1">
            <a:off x="1833563" y="2050256"/>
            <a:ext cx="2564606" cy="3048000"/>
          </a:xfrm>
          <a:prstGeom prst="straightConnector1">
            <a:avLst/>
          </a:prstGeom>
          <a:ln w="57150" cap="rnd">
            <a:solidFill>
              <a:srgbClr val="E71F1F"/>
            </a:solidFill>
            <a:prstDash val="solid"/>
            <a:tailEnd type="stealth" w="lg" len="lg"/>
          </a:ln>
        </p:spPr>
        <p:style>
          <a:lnRef idx="1">
            <a:schemeClr val="accent1"/>
          </a:lnRef>
          <a:fillRef idx="0">
            <a:schemeClr val="accent1"/>
          </a:fillRef>
          <a:effectRef idx="0">
            <a:schemeClr val="accent1"/>
          </a:effectRef>
          <a:fontRef idx="minor">
            <a:schemeClr val="tx1"/>
          </a:fontRef>
        </p:style>
      </p:cxnSp>
      <p:grpSp>
        <p:nvGrpSpPr>
          <p:cNvPr id="8206" name="Group 72"/>
          <p:cNvGrpSpPr>
            <a:grpSpLocks/>
          </p:cNvGrpSpPr>
          <p:nvPr/>
        </p:nvGrpSpPr>
        <p:grpSpPr bwMode="auto">
          <a:xfrm>
            <a:off x="4611291" y="2019300"/>
            <a:ext cx="4394597" cy="3271838"/>
            <a:chOff x="5471532" y="910026"/>
            <a:chExt cx="2986668" cy="4362671"/>
          </a:xfrm>
        </p:grpSpPr>
        <p:sp>
          <p:nvSpPr>
            <p:cNvPr id="65" name="Rectangle 73"/>
            <p:cNvSpPr/>
            <p:nvPr/>
          </p:nvSpPr>
          <p:spPr>
            <a:xfrm>
              <a:off x="5471532" y="910026"/>
              <a:ext cx="2986668" cy="817604"/>
            </a:xfrm>
            <a:prstGeom prst="rect">
              <a:avLst/>
            </a:prstGeom>
            <a:solidFill>
              <a:srgbClr val="E13939"/>
            </a:solidFill>
            <a:ln w="19050" cap="flat" cmpd="sng" algn="ctr">
              <a:noFill/>
              <a:prstDash val="solid"/>
            </a:ln>
            <a:effectLst/>
          </p:spPr>
          <p:txBody>
            <a:bodyPr anchor="ctr"/>
            <a:lstStyle/>
            <a:p>
              <a:pPr algn="ctr" defTabSz="685800" fontAlgn="auto">
                <a:spcBef>
                  <a:spcPts val="0"/>
                </a:spcBef>
                <a:spcAft>
                  <a:spcPts val="0"/>
                </a:spcAft>
                <a:defRPr/>
              </a:pPr>
              <a:r>
                <a:rPr lang="en-US" sz="1500" b="1" kern="0" dirty="0" err="1">
                  <a:solidFill>
                    <a:sysClr val="window" lastClr="FFFFFF"/>
                  </a:solidFill>
                  <a:latin typeface="Calibri"/>
                </a:rPr>
                <a:t>Construyendo</a:t>
              </a:r>
              <a:r>
                <a:rPr lang="en-US" sz="1500" b="1" kern="0" dirty="0">
                  <a:solidFill>
                    <a:sysClr val="window" lastClr="FFFFFF"/>
                  </a:solidFill>
                  <a:latin typeface="Calibri"/>
                </a:rPr>
                <a:t> </a:t>
              </a:r>
              <a:r>
                <a:rPr lang="en-US" sz="1500" b="1" kern="0" dirty="0" err="1">
                  <a:solidFill>
                    <a:sysClr val="window" lastClr="FFFFFF"/>
                  </a:solidFill>
                  <a:latin typeface="Calibri"/>
                </a:rPr>
                <a:t>una</a:t>
              </a:r>
              <a:r>
                <a:rPr lang="en-US" sz="1500" b="1" kern="0" dirty="0">
                  <a:solidFill>
                    <a:sysClr val="window" lastClr="FFFFFF"/>
                  </a:solidFill>
                  <a:latin typeface="Calibri"/>
                </a:rPr>
                <a:t> Universidad de </a:t>
              </a:r>
              <a:r>
                <a:rPr lang="en-US" sz="1500" b="1" kern="0" dirty="0" err="1">
                  <a:solidFill>
                    <a:sysClr val="window" lastClr="FFFFFF"/>
                  </a:solidFill>
                  <a:latin typeface="Calibri"/>
                </a:rPr>
                <a:t>Liderazgo</a:t>
              </a:r>
              <a:r>
                <a:rPr lang="en-US" sz="1500" b="1" kern="0" dirty="0">
                  <a:solidFill>
                    <a:sysClr val="window" lastClr="FFFFFF"/>
                  </a:solidFill>
                  <a:latin typeface="Calibri"/>
                </a:rPr>
                <a:t> y </a:t>
              </a:r>
              <a:r>
                <a:rPr lang="en-US" sz="1500" b="1" kern="0" dirty="0" err="1">
                  <a:solidFill>
                    <a:sysClr val="window" lastClr="FFFFFF"/>
                  </a:solidFill>
                  <a:latin typeface="Calibri"/>
                </a:rPr>
                <a:t>Excelencia</a:t>
              </a:r>
              <a:endParaRPr lang="en-US" sz="1500" b="1" kern="0" dirty="0">
                <a:solidFill>
                  <a:sysClr val="window" lastClr="FFFFFF"/>
                </a:solidFill>
                <a:latin typeface="Calibri"/>
              </a:endParaRPr>
            </a:p>
          </p:txBody>
        </p:sp>
        <p:sp>
          <p:nvSpPr>
            <p:cNvPr id="66" name="Rectangle 74"/>
            <p:cNvSpPr/>
            <p:nvPr/>
          </p:nvSpPr>
          <p:spPr>
            <a:xfrm>
              <a:off x="5471532" y="1762557"/>
              <a:ext cx="2986668" cy="3510140"/>
            </a:xfrm>
            <a:prstGeom prst="rect">
              <a:avLst/>
            </a:prstGeom>
            <a:noFill/>
            <a:ln w="12700" cap="flat" cmpd="sng" algn="ctr">
              <a:noFill/>
              <a:prstDash val="solid"/>
            </a:ln>
            <a:effectLst/>
          </p:spPr>
          <p:txBody>
            <a:bodyPr tIns="68580" bIns="68580"/>
            <a:lstStyle/>
            <a:p>
              <a:pPr marL="132160" indent="-132160" defTabSz="685800" fontAlgn="auto">
                <a:spcBef>
                  <a:spcPts val="0"/>
                </a:spcBef>
                <a:spcAft>
                  <a:spcPts val="0"/>
                </a:spcAft>
                <a:buFont typeface="Arial" pitchFamily="34" charset="0"/>
                <a:buChar char="•"/>
                <a:defRPr/>
              </a:pPr>
              <a:r>
                <a:rPr lang="en-US" kern="0" dirty="0">
                  <a:solidFill>
                    <a:sysClr val="windowText" lastClr="000000">
                      <a:lumMod val="85000"/>
                      <a:lumOff val="15000"/>
                    </a:sysClr>
                  </a:solidFill>
                  <a:latin typeface="Arial Unicode MS" panose="020B0604020202020204" pitchFamily="34" charset="-128"/>
                  <a:ea typeface="Arial Unicode MS" panose="020B0604020202020204" pitchFamily="34" charset="-128"/>
                  <a:cs typeface="Arial Unicode MS" panose="020B0604020202020204" pitchFamily="34" charset="-128"/>
                </a:rPr>
                <a:t>El auditor </a:t>
              </a:r>
              <a:r>
                <a:rPr lang="en-US" kern="0" dirty="0" err="1">
                  <a:solidFill>
                    <a:sysClr val="windowText" lastClr="000000">
                      <a:lumMod val="85000"/>
                      <a:lumOff val="15000"/>
                    </a:sysClr>
                  </a:solidFill>
                  <a:latin typeface="Arial Unicode MS" panose="020B0604020202020204" pitchFamily="34" charset="-128"/>
                  <a:ea typeface="Arial Unicode MS" panose="020B0604020202020204" pitchFamily="34" charset="-128"/>
                  <a:cs typeface="Arial Unicode MS" panose="020B0604020202020204" pitchFamily="34" charset="-128"/>
                </a:rPr>
                <a:t>como</a:t>
              </a:r>
              <a:r>
                <a:rPr lang="en-US" kern="0" dirty="0">
                  <a:solidFill>
                    <a:sysClr val="windowText" lastClr="000000">
                      <a:lumMod val="85000"/>
                      <a:lumOff val="15000"/>
                    </a:sysClr>
                  </a:solidFill>
                  <a:latin typeface="Arial Unicode MS" panose="020B0604020202020204" pitchFamily="34" charset="-128"/>
                  <a:ea typeface="Arial Unicode MS" panose="020B0604020202020204" pitchFamily="34" charset="-128"/>
                  <a:cs typeface="Arial Unicode MS" panose="020B0604020202020204" pitchFamily="34" charset="-128"/>
                </a:rPr>
                <a:t> </a:t>
              </a:r>
              <a:r>
                <a:rPr lang="en-US" kern="0" dirty="0" err="1">
                  <a:solidFill>
                    <a:sysClr val="windowText" lastClr="000000">
                      <a:lumMod val="85000"/>
                      <a:lumOff val="15000"/>
                    </a:sysClr>
                  </a:solidFill>
                  <a:latin typeface="Arial Unicode MS" panose="020B0604020202020204" pitchFamily="34" charset="-128"/>
                  <a:ea typeface="Arial Unicode MS" panose="020B0604020202020204" pitchFamily="34" charset="-128"/>
                  <a:cs typeface="Arial Unicode MS" panose="020B0604020202020204" pitchFamily="34" charset="-128"/>
                </a:rPr>
                <a:t>agente</a:t>
              </a:r>
              <a:r>
                <a:rPr lang="en-US" kern="0" dirty="0">
                  <a:solidFill>
                    <a:sysClr val="windowText" lastClr="000000">
                      <a:lumMod val="85000"/>
                      <a:lumOff val="15000"/>
                    </a:sysClr>
                  </a:solidFill>
                  <a:latin typeface="Arial Unicode MS" panose="020B0604020202020204" pitchFamily="34" charset="-128"/>
                  <a:ea typeface="Arial Unicode MS" panose="020B0604020202020204" pitchFamily="34" charset="-128"/>
                  <a:cs typeface="Arial Unicode MS" panose="020B0604020202020204" pitchFamily="34" charset="-128"/>
                </a:rPr>
                <a:t> de </a:t>
              </a:r>
              <a:r>
                <a:rPr lang="en-US" kern="0" dirty="0" err="1">
                  <a:solidFill>
                    <a:sysClr val="windowText" lastClr="000000">
                      <a:lumMod val="85000"/>
                      <a:lumOff val="15000"/>
                    </a:sysClr>
                  </a:solidFill>
                  <a:latin typeface="Arial Unicode MS" panose="020B0604020202020204" pitchFamily="34" charset="-128"/>
                  <a:ea typeface="Arial Unicode MS" panose="020B0604020202020204" pitchFamily="34" charset="-128"/>
                  <a:cs typeface="Arial Unicode MS" panose="020B0604020202020204" pitchFamily="34" charset="-128"/>
                </a:rPr>
                <a:t>cambio</a:t>
              </a:r>
              <a:r>
                <a:rPr lang="en-US" kern="0" dirty="0">
                  <a:solidFill>
                    <a:sysClr val="windowText" lastClr="000000">
                      <a:lumMod val="85000"/>
                      <a:lumOff val="15000"/>
                    </a:sysClr>
                  </a:solidFill>
                  <a:latin typeface="Arial Unicode MS" panose="020B0604020202020204" pitchFamily="34" charset="-128"/>
                  <a:ea typeface="Arial Unicode MS" panose="020B0604020202020204" pitchFamily="34" charset="-128"/>
                  <a:cs typeface="Arial Unicode MS" panose="020B0604020202020204" pitchFamily="34" charset="-128"/>
                </a:rPr>
                <a:t> </a:t>
              </a:r>
              <a:r>
                <a:rPr lang="en-US" kern="0" dirty="0" err="1">
                  <a:solidFill>
                    <a:sysClr val="windowText" lastClr="000000">
                      <a:lumMod val="85000"/>
                      <a:lumOff val="15000"/>
                    </a:sysClr>
                  </a:solidFill>
                  <a:latin typeface="Arial Unicode MS" panose="020B0604020202020204" pitchFamily="34" charset="-128"/>
                  <a:ea typeface="Arial Unicode MS" panose="020B0604020202020204" pitchFamily="34" charset="-128"/>
                  <a:cs typeface="Arial Unicode MS" panose="020B0604020202020204" pitchFamily="34" charset="-128"/>
                </a:rPr>
                <a:t>en</a:t>
              </a:r>
              <a:r>
                <a:rPr lang="en-US" kern="0" dirty="0">
                  <a:solidFill>
                    <a:sysClr val="windowText" lastClr="000000">
                      <a:lumMod val="85000"/>
                      <a:lumOff val="15000"/>
                    </a:sysClr>
                  </a:solidFill>
                  <a:latin typeface="Arial Unicode MS" panose="020B0604020202020204" pitchFamily="34" charset="-128"/>
                  <a:ea typeface="Arial Unicode MS" panose="020B0604020202020204" pitchFamily="34" charset="-128"/>
                  <a:cs typeface="Arial Unicode MS" panose="020B0604020202020204" pitchFamily="34" charset="-128"/>
                </a:rPr>
                <a:t> </a:t>
              </a:r>
              <a:r>
                <a:rPr lang="en-US" kern="0" dirty="0" err="1">
                  <a:solidFill>
                    <a:sysClr val="windowText" lastClr="000000">
                      <a:lumMod val="85000"/>
                      <a:lumOff val="15000"/>
                    </a:sysClr>
                  </a:solidFill>
                  <a:latin typeface="Arial Unicode MS" panose="020B0604020202020204" pitchFamily="34" charset="-128"/>
                  <a:ea typeface="Arial Unicode MS" panose="020B0604020202020204" pitchFamily="34" charset="-128"/>
                  <a:cs typeface="Arial Unicode MS" panose="020B0604020202020204" pitchFamily="34" charset="-128"/>
                </a:rPr>
                <a:t>contribución</a:t>
              </a:r>
              <a:endParaRPr lang="en-US" kern="0" dirty="0">
                <a:solidFill>
                  <a:sysClr val="windowText" lastClr="000000">
                    <a:lumMod val="85000"/>
                    <a:lumOff val="15000"/>
                  </a:sysClr>
                </a:solidFill>
                <a:latin typeface="Arial Unicode MS" panose="020B0604020202020204" pitchFamily="34" charset="-128"/>
                <a:ea typeface="Arial Unicode MS" panose="020B0604020202020204" pitchFamily="34" charset="-128"/>
                <a:cs typeface="Arial Unicode MS" panose="020B0604020202020204" pitchFamily="34" charset="-128"/>
              </a:endParaRPr>
            </a:p>
            <a:p>
              <a:pPr marL="132160" indent="-132160" defTabSz="685800" fontAlgn="auto">
                <a:spcBef>
                  <a:spcPts val="0"/>
                </a:spcBef>
                <a:spcAft>
                  <a:spcPts val="0"/>
                </a:spcAft>
                <a:buFont typeface="Arial" pitchFamily="34" charset="0"/>
                <a:buChar char="•"/>
                <a:defRPr/>
              </a:pPr>
              <a:r>
                <a:rPr lang="en-US" kern="0" dirty="0">
                  <a:solidFill>
                    <a:sysClr val="windowText" lastClr="000000">
                      <a:lumMod val="85000"/>
                      <a:lumOff val="15000"/>
                    </a:sysClr>
                  </a:solidFill>
                  <a:latin typeface="Arial Unicode MS" panose="020B0604020202020204" pitchFamily="34" charset="-128"/>
                  <a:ea typeface="Arial Unicode MS" panose="020B0604020202020204" pitchFamily="34" charset="-128"/>
                  <a:cs typeface="Arial Unicode MS" panose="020B0604020202020204" pitchFamily="34" charset="-128"/>
                </a:rPr>
                <a:t>El auditor </a:t>
              </a:r>
              <a:r>
                <a:rPr lang="en-US" kern="0" dirty="0" err="1">
                  <a:solidFill>
                    <a:sysClr val="windowText" lastClr="000000">
                      <a:lumMod val="85000"/>
                      <a:lumOff val="15000"/>
                    </a:sysClr>
                  </a:solidFill>
                  <a:latin typeface="Arial Unicode MS" panose="020B0604020202020204" pitchFamily="34" charset="-128"/>
                  <a:ea typeface="Arial Unicode MS" panose="020B0604020202020204" pitchFamily="34" charset="-128"/>
                  <a:cs typeface="Arial Unicode MS" panose="020B0604020202020204" pitchFamily="34" charset="-128"/>
                </a:rPr>
                <a:t>como</a:t>
              </a:r>
              <a:r>
                <a:rPr lang="en-US" kern="0" dirty="0">
                  <a:solidFill>
                    <a:sysClr val="windowText" lastClr="000000">
                      <a:lumMod val="85000"/>
                      <a:lumOff val="15000"/>
                    </a:sysClr>
                  </a:solidFill>
                  <a:latin typeface="Arial Unicode MS" panose="020B0604020202020204" pitchFamily="34" charset="-128"/>
                  <a:ea typeface="Arial Unicode MS" panose="020B0604020202020204" pitchFamily="34" charset="-128"/>
                  <a:cs typeface="Arial Unicode MS" panose="020B0604020202020204" pitchFamily="34" charset="-128"/>
                </a:rPr>
                <a:t> actor y no </a:t>
              </a:r>
              <a:r>
                <a:rPr lang="en-US" kern="0" dirty="0" err="1">
                  <a:solidFill>
                    <a:sysClr val="windowText" lastClr="000000">
                      <a:lumMod val="85000"/>
                      <a:lumOff val="15000"/>
                    </a:sysClr>
                  </a:solidFill>
                  <a:latin typeface="Arial Unicode MS" panose="020B0604020202020204" pitchFamily="34" charset="-128"/>
                  <a:ea typeface="Arial Unicode MS" panose="020B0604020202020204" pitchFamily="34" charset="-128"/>
                  <a:cs typeface="Arial Unicode MS" panose="020B0604020202020204" pitchFamily="34" charset="-128"/>
                </a:rPr>
                <a:t>espectador</a:t>
              </a:r>
              <a:endParaRPr lang="en-US" kern="0" dirty="0">
                <a:solidFill>
                  <a:sysClr val="windowText" lastClr="000000">
                    <a:lumMod val="85000"/>
                    <a:lumOff val="15000"/>
                  </a:sysClr>
                </a:solidFill>
                <a:latin typeface="Arial Unicode MS" panose="020B0604020202020204" pitchFamily="34" charset="-128"/>
                <a:ea typeface="Arial Unicode MS" panose="020B0604020202020204" pitchFamily="34" charset="-128"/>
                <a:cs typeface="Arial Unicode MS" panose="020B0604020202020204" pitchFamily="34" charset="-128"/>
              </a:endParaRPr>
            </a:p>
            <a:p>
              <a:pPr marL="132160" indent="-132160" defTabSz="685800" fontAlgn="auto">
                <a:spcBef>
                  <a:spcPts val="0"/>
                </a:spcBef>
                <a:spcAft>
                  <a:spcPts val="0"/>
                </a:spcAft>
                <a:buFont typeface="Arial" pitchFamily="34" charset="0"/>
                <a:buChar char="•"/>
                <a:defRPr/>
              </a:pPr>
              <a:r>
                <a:rPr lang="en-US" kern="0" dirty="0">
                  <a:solidFill>
                    <a:sysClr val="windowText" lastClr="000000">
                      <a:lumMod val="85000"/>
                      <a:lumOff val="15000"/>
                    </a:sysClr>
                  </a:solidFill>
                  <a:latin typeface="Arial Unicode MS" panose="020B0604020202020204" pitchFamily="34" charset="-128"/>
                  <a:ea typeface="Arial Unicode MS" panose="020B0604020202020204" pitchFamily="34" charset="-128"/>
                  <a:cs typeface="Arial Unicode MS" panose="020B0604020202020204" pitchFamily="34" charset="-128"/>
                </a:rPr>
                <a:t>El auditor </a:t>
              </a:r>
              <a:r>
                <a:rPr lang="en-US" kern="0" dirty="0" err="1">
                  <a:solidFill>
                    <a:sysClr val="windowText" lastClr="000000">
                      <a:lumMod val="85000"/>
                      <a:lumOff val="15000"/>
                    </a:sysClr>
                  </a:solidFill>
                  <a:latin typeface="Arial Unicode MS" panose="020B0604020202020204" pitchFamily="34" charset="-128"/>
                  <a:ea typeface="Arial Unicode MS" panose="020B0604020202020204" pitchFamily="34" charset="-128"/>
                  <a:cs typeface="Arial Unicode MS" panose="020B0604020202020204" pitchFamily="34" charset="-128"/>
                </a:rPr>
                <a:t>interactúa</a:t>
              </a:r>
              <a:r>
                <a:rPr lang="en-US" kern="0" dirty="0">
                  <a:solidFill>
                    <a:sysClr val="windowText" lastClr="000000">
                      <a:lumMod val="85000"/>
                      <a:lumOff val="15000"/>
                    </a:sysClr>
                  </a:solidFill>
                  <a:latin typeface="Arial Unicode MS" panose="020B0604020202020204" pitchFamily="34" charset="-128"/>
                  <a:ea typeface="Arial Unicode MS" panose="020B0604020202020204" pitchFamily="34" charset="-128"/>
                  <a:cs typeface="Arial Unicode MS" panose="020B0604020202020204" pitchFamily="34" charset="-128"/>
                </a:rPr>
                <a:t> con el </a:t>
              </a:r>
              <a:r>
                <a:rPr lang="en-US" kern="0" dirty="0" err="1">
                  <a:solidFill>
                    <a:sysClr val="windowText" lastClr="000000">
                      <a:lumMod val="85000"/>
                      <a:lumOff val="15000"/>
                    </a:sysClr>
                  </a:solidFill>
                  <a:latin typeface="Arial Unicode MS" panose="020B0604020202020204" pitchFamily="34" charset="-128"/>
                  <a:ea typeface="Arial Unicode MS" panose="020B0604020202020204" pitchFamily="34" charset="-128"/>
                  <a:cs typeface="Arial Unicode MS" panose="020B0604020202020204" pitchFamily="34" charset="-128"/>
                </a:rPr>
                <a:t>entorno</a:t>
              </a:r>
              <a:r>
                <a:rPr lang="en-US" kern="0" dirty="0">
                  <a:solidFill>
                    <a:sysClr val="windowText" lastClr="000000">
                      <a:lumMod val="85000"/>
                      <a:lumOff val="15000"/>
                    </a:sysClr>
                  </a:solidFill>
                  <a:latin typeface="Arial Unicode MS" panose="020B0604020202020204" pitchFamily="34" charset="-128"/>
                  <a:ea typeface="Arial Unicode MS" panose="020B0604020202020204" pitchFamily="34" charset="-128"/>
                  <a:cs typeface="Arial Unicode MS" panose="020B0604020202020204" pitchFamily="34" charset="-128"/>
                </a:rPr>
                <a:t> y se </a:t>
              </a:r>
              <a:r>
                <a:rPr lang="en-US" kern="0" dirty="0" err="1">
                  <a:solidFill>
                    <a:sysClr val="windowText" lastClr="000000">
                      <a:lumMod val="85000"/>
                      <a:lumOff val="15000"/>
                    </a:sysClr>
                  </a:solidFill>
                  <a:latin typeface="Arial Unicode MS" panose="020B0604020202020204" pitchFamily="34" charset="-128"/>
                  <a:ea typeface="Arial Unicode MS" panose="020B0604020202020204" pitchFamily="34" charset="-128"/>
                  <a:cs typeface="Arial Unicode MS" panose="020B0604020202020204" pitchFamily="34" charset="-128"/>
                </a:rPr>
                <a:t>convierte</a:t>
              </a:r>
              <a:r>
                <a:rPr lang="en-US" kern="0" dirty="0">
                  <a:solidFill>
                    <a:sysClr val="windowText" lastClr="000000">
                      <a:lumMod val="85000"/>
                      <a:lumOff val="15000"/>
                    </a:sysClr>
                  </a:solidFill>
                  <a:latin typeface="Arial Unicode MS" panose="020B0604020202020204" pitchFamily="34" charset="-128"/>
                  <a:ea typeface="Arial Unicode MS" panose="020B0604020202020204" pitchFamily="34" charset="-128"/>
                  <a:cs typeface="Arial Unicode MS" panose="020B0604020202020204" pitchFamily="34" charset="-128"/>
                </a:rPr>
                <a:t> </a:t>
              </a:r>
              <a:r>
                <a:rPr lang="en-US" kern="0" dirty="0" err="1">
                  <a:solidFill>
                    <a:sysClr val="windowText" lastClr="000000">
                      <a:lumMod val="85000"/>
                      <a:lumOff val="15000"/>
                    </a:sysClr>
                  </a:solidFill>
                  <a:latin typeface="Arial Unicode MS" panose="020B0604020202020204" pitchFamily="34" charset="-128"/>
                  <a:ea typeface="Arial Unicode MS" panose="020B0604020202020204" pitchFamily="34" charset="-128"/>
                  <a:cs typeface="Arial Unicode MS" panose="020B0604020202020204" pitchFamily="34" charset="-128"/>
                </a:rPr>
                <a:t>en</a:t>
              </a:r>
              <a:r>
                <a:rPr lang="en-US" kern="0" dirty="0">
                  <a:solidFill>
                    <a:sysClr val="windowText" lastClr="000000">
                      <a:lumMod val="85000"/>
                      <a:lumOff val="15000"/>
                    </a:sysClr>
                  </a:solidFill>
                  <a:latin typeface="Arial Unicode MS" panose="020B0604020202020204" pitchFamily="34" charset="-128"/>
                  <a:ea typeface="Arial Unicode MS" panose="020B0604020202020204" pitchFamily="34" charset="-128"/>
                  <a:cs typeface="Arial Unicode MS" panose="020B0604020202020204" pitchFamily="34" charset="-128"/>
                </a:rPr>
                <a:t> </a:t>
              </a:r>
              <a:r>
                <a:rPr lang="en-US" kern="0" dirty="0" err="1">
                  <a:solidFill>
                    <a:sysClr val="windowText" lastClr="000000">
                      <a:lumMod val="85000"/>
                      <a:lumOff val="15000"/>
                    </a:sysClr>
                  </a:solidFill>
                  <a:latin typeface="Arial Unicode MS" panose="020B0604020202020204" pitchFamily="34" charset="-128"/>
                  <a:ea typeface="Arial Unicode MS" panose="020B0604020202020204" pitchFamily="34" charset="-128"/>
                  <a:cs typeface="Arial Unicode MS" panose="020B0604020202020204" pitchFamily="34" charset="-128"/>
                </a:rPr>
                <a:t>fuente</a:t>
              </a:r>
              <a:r>
                <a:rPr lang="en-US" kern="0" dirty="0">
                  <a:solidFill>
                    <a:sysClr val="windowText" lastClr="000000">
                      <a:lumMod val="85000"/>
                      <a:lumOff val="15000"/>
                    </a:sysClr>
                  </a:solidFill>
                  <a:latin typeface="Arial Unicode MS" panose="020B0604020202020204" pitchFamily="34" charset="-128"/>
                  <a:ea typeface="Arial Unicode MS" panose="020B0604020202020204" pitchFamily="34" charset="-128"/>
                  <a:cs typeface="Arial Unicode MS" panose="020B0604020202020204" pitchFamily="34" charset="-128"/>
                </a:rPr>
                <a:t> de </a:t>
              </a:r>
              <a:r>
                <a:rPr lang="en-US" kern="0" dirty="0" err="1">
                  <a:solidFill>
                    <a:sysClr val="windowText" lastClr="000000">
                      <a:lumMod val="85000"/>
                      <a:lumOff val="15000"/>
                    </a:sysClr>
                  </a:solidFill>
                  <a:latin typeface="Arial Unicode MS" panose="020B0604020202020204" pitchFamily="34" charset="-128"/>
                  <a:ea typeface="Arial Unicode MS" panose="020B0604020202020204" pitchFamily="34" charset="-128"/>
                  <a:cs typeface="Arial Unicode MS" panose="020B0604020202020204" pitchFamily="34" charset="-128"/>
                </a:rPr>
                <a:t>primera</a:t>
              </a:r>
              <a:r>
                <a:rPr lang="en-US" kern="0" dirty="0">
                  <a:solidFill>
                    <a:sysClr val="windowText" lastClr="000000">
                      <a:lumMod val="85000"/>
                      <a:lumOff val="15000"/>
                    </a:sysClr>
                  </a:solidFill>
                  <a:latin typeface="Arial Unicode MS" panose="020B0604020202020204" pitchFamily="34" charset="-128"/>
                  <a:ea typeface="Arial Unicode MS" panose="020B0604020202020204" pitchFamily="34" charset="-128"/>
                  <a:cs typeface="Arial Unicode MS" panose="020B0604020202020204" pitchFamily="34" charset="-128"/>
                </a:rPr>
                <a:t> </a:t>
              </a:r>
              <a:r>
                <a:rPr lang="en-US" kern="0" dirty="0" err="1">
                  <a:solidFill>
                    <a:sysClr val="windowText" lastClr="000000">
                      <a:lumMod val="85000"/>
                      <a:lumOff val="15000"/>
                    </a:sysClr>
                  </a:solidFill>
                  <a:latin typeface="Arial Unicode MS" panose="020B0604020202020204" pitchFamily="34" charset="-128"/>
                  <a:ea typeface="Arial Unicode MS" panose="020B0604020202020204" pitchFamily="34" charset="-128"/>
                  <a:cs typeface="Arial Unicode MS" panose="020B0604020202020204" pitchFamily="34" charset="-128"/>
                </a:rPr>
                <a:t>mano</a:t>
              </a:r>
              <a:endParaRPr lang="en-US" kern="0" dirty="0">
                <a:solidFill>
                  <a:sysClr val="windowText" lastClr="000000">
                    <a:lumMod val="85000"/>
                    <a:lumOff val="15000"/>
                  </a:sysClr>
                </a:solidFill>
                <a:latin typeface="Arial Unicode MS" panose="020B0604020202020204" pitchFamily="34" charset="-128"/>
                <a:ea typeface="Arial Unicode MS" panose="020B0604020202020204" pitchFamily="34" charset="-128"/>
                <a:cs typeface="Arial Unicode MS" panose="020B0604020202020204" pitchFamily="34" charset="-128"/>
              </a:endParaRPr>
            </a:p>
          </p:txBody>
        </p:sp>
      </p:grpSp>
      <p:sp>
        <p:nvSpPr>
          <p:cNvPr id="8207" name="Title 75"/>
          <p:cNvSpPr>
            <a:spLocks noGrp="1"/>
          </p:cNvSpPr>
          <p:nvPr>
            <p:ph type="title"/>
          </p:nvPr>
        </p:nvSpPr>
        <p:spPr>
          <a:xfrm>
            <a:off x="175022" y="1276350"/>
            <a:ext cx="6172200" cy="742950"/>
          </a:xfrm>
        </p:spPr>
        <p:txBody>
          <a:bodyPr/>
          <a:lstStyle/>
          <a:p>
            <a:pPr algn="l"/>
            <a:r>
              <a:rPr lang="en-US" altLang="es-MX" smtClean="0">
                <a:solidFill>
                  <a:schemeClr val="accent2">
                    <a:lumMod val="75000"/>
                  </a:schemeClr>
                </a:solidFill>
                <a:latin typeface="Franklin Gothic Medium Cond" panose="020B0606030402020204" pitchFamily="34" charset="0"/>
                <a:cs typeface="Arial" panose="020B0604020202020204" pitchFamily="34" charset="0"/>
              </a:rPr>
              <a:t>Contribución</a:t>
            </a:r>
          </a:p>
        </p:txBody>
      </p:sp>
      <p:sp>
        <p:nvSpPr>
          <p:cNvPr id="8208" name="CuadroTexto 1"/>
          <p:cNvSpPr txBox="1">
            <a:spLocks noChangeArrowheads="1"/>
          </p:cNvSpPr>
          <p:nvPr/>
        </p:nvSpPr>
        <p:spPr bwMode="auto">
          <a:xfrm rot="2819175">
            <a:off x="2108002" y="2797917"/>
            <a:ext cx="2653904" cy="13157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a:spcBef>
                <a:spcPct val="0"/>
              </a:spcBef>
              <a:buFontTx/>
              <a:buNone/>
            </a:pPr>
            <a:r>
              <a:rPr lang="es-MX" altLang="es-MX" sz="3300" b="1">
                <a:latin typeface="Franklin Gothic Medium" panose="020B0603020102020204" pitchFamily="34" charset="0"/>
              </a:rPr>
              <a:t>Universidad </a:t>
            </a:r>
          </a:p>
          <a:p>
            <a:pPr algn="ctr">
              <a:spcBef>
                <a:spcPct val="0"/>
              </a:spcBef>
              <a:buFontTx/>
              <a:buNone/>
            </a:pPr>
            <a:r>
              <a:rPr lang="es-MX" altLang="es-MX" sz="3300" b="1">
                <a:latin typeface="Franklin Gothic Medium" panose="020B0603020102020204" pitchFamily="34" charset="0"/>
              </a:rPr>
              <a:t>Líder</a:t>
            </a:r>
          </a:p>
          <a:p>
            <a:pPr>
              <a:spcBef>
                <a:spcPct val="0"/>
              </a:spcBef>
              <a:buFontTx/>
              <a:buNone/>
            </a:pPr>
            <a:endParaRPr lang="es-MX" altLang="es-MX" sz="1350"/>
          </a:p>
        </p:txBody>
      </p:sp>
    </p:spTree>
    <p:extLst>
      <p:ext uri="{BB962C8B-B14F-4D97-AF65-F5344CB8AC3E}">
        <p14:creationId xmlns:p14="http://schemas.microsoft.com/office/powerpoint/2010/main" val="3753907973"/>
      </p:ext>
    </p:extLst>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20" name="CuadroTexto 1"/>
          <p:cNvSpPr txBox="1">
            <a:spLocks noChangeArrowheads="1"/>
          </p:cNvSpPr>
          <p:nvPr/>
        </p:nvSpPr>
        <p:spPr bwMode="auto">
          <a:xfrm>
            <a:off x="1694260" y="4038600"/>
            <a:ext cx="5940028" cy="30008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spcBef>
                <a:spcPct val="0"/>
              </a:spcBef>
              <a:buFontTx/>
              <a:buNone/>
            </a:pPr>
            <a:endParaRPr lang="es-MX" altLang="es-MX" sz="1350"/>
          </a:p>
        </p:txBody>
      </p:sp>
      <p:sp>
        <p:nvSpPr>
          <p:cNvPr id="9221" name="Rectangle 27"/>
          <p:cNvSpPr txBox="1">
            <a:spLocks noChangeArrowheads="1"/>
          </p:cNvSpPr>
          <p:nvPr/>
        </p:nvSpPr>
        <p:spPr bwMode="auto">
          <a:xfrm>
            <a:off x="1855588" y="5237679"/>
            <a:ext cx="5153025" cy="719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nchorCtr="1"/>
          <a:lstStyle>
            <a:lvl1pPr>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eaLnBrk="1" hangingPunct="1">
              <a:spcBef>
                <a:spcPct val="0"/>
              </a:spcBef>
              <a:buFontTx/>
              <a:buNone/>
            </a:pPr>
            <a:r>
              <a:rPr lang="en-US" altLang="es-MX" sz="3000" dirty="0" err="1">
                <a:solidFill>
                  <a:srgbClr val="000000"/>
                </a:solidFill>
                <a:latin typeface="Franklin Gothic Medium" panose="020B0603020102020204" pitchFamily="34" charset="0"/>
              </a:rPr>
              <a:t>Mitos</a:t>
            </a:r>
            <a:r>
              <a:rPr lang="en-US" altLang="es-MX" sz="3000" dirty="0">
                <a:solidFill>
                  <a:srgbClr val="000000"/>
                </a:solidFill>
                <a:latin typeface="Franklin Gothic Medium" panose="020B0603020102020204" pitchFamily="34" charset="0"/>
              </a:rPr>
              <a:t> y </a:t>
            </a:r>
            <a:r>
              <a:rPr lang="en-US" altLang="es-MX" sz="3000" dirty="0" err="1">
                <a:solidFill>
                  <a:srgbClr val="000000"/>
                </a:solidFill>
                <a:latin typeface="Franklin Gothic Medium" panose="020B0603020102020204" pitchFamily="34" charset="0"/>
              </a:rPr>
              <a:t>Realidades</a:t>
            </a:r>
            <a:r>
              <a:rPr lang="en-US" altLang="es-MX" sz="3000" dirty="0">
                <a:solidFill>
                  <a:srgbClr val="000000"/>
                </a:solidFill>
                <a:latin typeface="Franklin Gothic Medium" panose="020B0603020102020204" pitchFamily="34" charset="0"/>
              </a:rPr>
              <a:t> del Auditor </a:t>
            </a:r>
          </a:p>
        </p:txBody>
      </p:sp>
      <p:grpSp>
        <p:nvGrpSpPr>
          <p:cNvPr id="9222" name="Group 6"/>
          <p:cNvGrpSpPr>
            <a:grpSpLocks/>
          </p:cNvGrpSpPr>
          <p:nvPr/>
        </p:nvGrpSpPr>
        <p:grpSpPr bwMode="auto">
          <a:xfrm>
            <a:off x="491131" y="1078945"/>
            <a:ext cx="7795023" cy="4218384"/>
            <a:chOff x="-36163" y="838201"/>
            <a:chExt cx="8892217" cy="6374847"/>
          </a:xfrm>
        </p:grpSpPr>
        <p:sp>
          <p:nvSpPr>
            <p:cNvPr id="6" name="Oval 53"/>
            <p:cNvSpPr/>
            <p:nvPr/>
          </p:nvSpPr>
          <p:spPr>
            <a:xfrm>
              <a:off x="2980996" y="4985658"/>
              <a:ext cx="2657804" cy="2114350"/>
            </a:xfrm>
            <a:prstGeom prst="ellipse">
              <a:avLst/>
            </a:prstGeom>
            <a:solidFill>
              <a:schemeClr val="bg1">
                <a:lumMod val="75000"/>
                <a:alpha val="18000"/>
              </a:schemeClr>
            </a:solidFill>
            <a:ln w="139700">
              <a:noFill/>
            </a:ln>
            <a:effectLst>
              <a:outerShdw blurRad="127000" dist="38100" dir="2700000" algn="ctr">
                <a:srgbClr val="000000">
                  <a:alpha val="45000"/>
                </a:srgbClr>
              </a:outerShdw>
              <a:softEdge rad="127000"/>
            </a:effectLst>
            <a:scene3d>
              <a:camera prst="perspectiveFront" fov="2700000">
                <a:rot lat="19924472" lon="2371624" rev="19033905"/>
              </a:camera>
              <a:lightRig rig="flood" dir="t"/>
            </a:scene3d>
            <a:sp3d prstMaterial="matte"/>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sz="2550" b="1" dirty="0">
                <a:ln w="19050">
                  <a:noFill/>
                  <a:prstDash val="solid"/>
                </a:ln>
                <a:solidFill>
                  <a:srgbClr val="182848"/>
                </a:solidFill>
                <a:latin typeface="Impact" pitchFamily="34" charset="0"/>
              </a:endParaRPr>
            </a:p>
          </p:txBody>
        </p:sp>
        <p:sp>
          <p:nvSpPr>
            <p:cNvPr id="7" name="Oval Callout 20"/>
            <p:cNvSpPr/>
            <p:nvPr/>
          </p:nvSpPr>
          <p:spPr>
            <a:xfrm rot="16200000" flipV="1">
              <a:off x="6230053" y="4092518"/>
              <a:ext cx="2265294" cy="2622708"/>
            </a:xfrm>
            <a:prstGeom prst="wedgeEllipseCallout">
              <a:avLst>
                <a:gd name="adj1" fmla="val -1048"/>
                <a:gd name="adj2" fmla="val 84816"/>
              </a:avLst>
            </a:prstGeom>
            <a:gradFill flip="none" rotWithShape="1">
              <a:gsLst>
                <a:gs pos="78000">
                  <a:srgbClr val="D9A803"/>
                </a:gs>
                <a:gs pos="0">
                  <a:srgbClr val="FFE101"/>
                </a:gs>
                <a:gs pos="100000">
                  <a:schemeClr val="accent6">
                    <a:lumMod val="50000"/>
                  </a:scheme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8" name="Chord 45"/>
            <p:cNvSpPr/>
            <p:nvPr/>
          </p:nvSpPr>
          <p:spPr>
            <a:xfrm rot="16031008">
              <a:off x="6368192" y="4231620"/>
              <a:ext cx="2037112" cy="2356348"/>
            </a:xfrm>
            <a:prstGeom prst="chord">
              <a:avLst>
                <a:gd name="adj1" fmla="val 16260661"/>
                <a:gd name="adj2" fmla="val 16200000"/>
              </a:avLst>
            </a:prstGeom>
            <a:gradFill>
              <a:gsLst>
                <a:gs pos="83000">
                  <a:schemeClr val="bg1">
                    <a:alpha val="52000"/>
                  </a:schemeClr>
                </a:gs>
                <a:gs pos="0">
                  <a:schemeClr val="bg1"/>
                </a:gs>
                <a:gs pos="100000">
                  <a:schemeClr val="bg1">
                    <a:alpha val="31000"/>
                  </a:schemeClr>
                </a:gs>
              </a:gsLst>
              <a:lin ang="10800000" scaled="1"/>
            </a:gradFill>
            <a:ln w="19050">
              <a:solidFill>
                <a:schemeClr val="bg1">
                  <a:alpha val="49000"/>
                </a:schemeClr>
              </a:solidFill>
            </a:ln>
            <a:effectLst>
              <a:innerShdw blurRad="114300">
                <a:prstClr val="black">
                  <a:alpha val="32000"/>
                </a:prstClr>
              </a:innerShdw>
            </a:effectLst>
          </p:spPr>
          <p:style>
            <a:lnRef idx="1">
              <a:schemeClr val="accent3"/>
            </a:lnRef>
            <a:fillRef idx="2">
              <a:schemeClr val="accent3"/>
            </a:fillRef>
            <a:effectRef idx="1">
              <a:schemeClr val="accent3"/>
            </a:effectRef>
            <a:fontRef idx="minor">
              <a:schemeClr val="dk1"/>
            </a:fontRef>
          </p:style>
          <p:txBody>
            <a:bodyPr anchor="ctr"/>
            <a:lstStyle/>
            <a:p>
              <a:pPr algn="ctr">
                <a:defRPr/>
              </a:pPr>
              <a:endParaRPr lang="en-GB" dirty="0"/>
            </a:p>
          </p:txBody>
        </p:sp>
        <p:sp>
          <p:nvSpPr>
            <p:cNvPr id="31" name="TextBox 27"/>
            <p:cNvSpPr txBox="1"/>
            <p:nvPr/>
          </p:nvSpPr>
          <p:spPr>
            <a:xfrm>
              <a:off x="5812300" y="4941249"/>
              <a:ext cx="3043754" cy="1866268"/>
            </a:xfrm>
            <a:prstGeom prst="rect">
              <a:avLst/>
            </a:prstGeom>
            <a:noFill/>
            <a:effectLst/>
          </p:spPr>
          <p:txBody>
            <a:bodyPr anchor="ctr">
              <a:spAutoFit/>
            </a:bodyPr>
            <a:lstStyle/>
            <a:p>
              <a:pPr marL="300038" algn="ctr" fontAlgn="b">
                <a:tabLst>
                  <a:tab pos="385763" algn="l"/>
                </a:tabLst>
                <a:defRPr/>
              </a:pPr>
              <a:r>
                <a:rPr lang="en-US" sz="1500" dirty="0" err="1">
                  <a:solidFill>
                    <a:schemeClr val="tx1">
                      <a:lumMod val="85000"/>
                      <a:lumOff val="15000"/>
                    </a:schemeClr>
                  </a:solidFill>
                  <a:latin typeface="Arial Rounded MT Bold" panose="020F0704030504030204" pitchFamily="34" charset="0"/>
                  <a:ea typeface="Kozuka Gothic Pro M" pitchFamily="34" charset="-128"/>
                  <a:cs typeface="Arial" pitchFamily="34" charset="0"/>
                </a:rPr>
                <a:t>Mis</a:t>
              </a:r>
              <a:r>
                <a:rPr lang="en-US" sz="1500" dirty="0">
                  <a:solidFill>
                    <a:schemeClr val="tx1">
                      <a:lumMod val="85000"/>
                      <a:lumOff val="15000"/>
                    </a:schemeClr>
                  </a:solidFill>
                  <a:latin typeface="Arial Rounded MT Bold" panose="020F0704030504030204" pitchFamily="34" charset="0"/>
                  <a:ea typeface="Kozuka Gothic Pro M" pitchFamily="34" charset="-128"/>
                  <a:cs typeface="Arial" pitchFamily="34" charset="0"/>
                </a:rPr>
                <a:t> </a:t>
              </a:r>
              <a:r>
                <a:rPr lang="en-US" sz="1500" dirty="0" err="1">
                  <a:solidFill>
                    <a:schemeClr val="tx1">
                      <a:lumMod val="85000"/>
                      <a:lumOff val="15000"/>
                    </a:schemeClr>
                  </a:solidFill>
                  <a:latin typeface="Arial Rounded MT Bold" panose="020F0704030504030204" pitchFamily="34" charset="0"/>
                  <a:ea typeface="Kozuka Gothic Pro M" pitchFamily="34" charset="-128"/>
                  <a:cs typeface="Arial" pitchFamily="34" charset="0"/>
                </a:rPr>
                <a:t>compañeros</a:t>
              </a:r>
              <a:r>
                <a:rPr lang="en-US" sz="1500" dirty="0">
                  <a:solidFill>
                    <a:schemeClr val="tx1">
                      <a:lumMod val="85000"/>
                      <a:lumOff val="15000"/>
                    </a:schemeClr>
                  </a:solidFill>
                  <a:latin typeface="Arial Rounded MT Bold" panose="020F0704030504030204" pitchFamily="34" charset="0"/>
                  <a:ea typeface="Kozuka Gothic Pro M" pitchFamily="34" charset="-128"/>
                  <a:cs typeface="Arial" pitchFamily="34" charset="0"/>
                </a:rPr>
                <a:t> y amigos me</a:t>
              </a:r>
            </a:p>
            <a:p>
              <a:pPr marL="300038" algn="ctr" fontAlgn="b">
                <a:tabLst>
                  <a:tab pos="385763" algn="l"/>
                </a:tabLst>
                <a:defRPr/>
              </a:pPr>
              <a:r>
                <a:rPr lang="en-US" sz="1500" dirty="0">
                  <a:solidFill>
                    <a:schemeClr val="tx1">
                      <a:lumMod val="85000"/>
                      <a:lumOff val="15000"/>
                    </a:schemeClr>
                  </a:solidFill>
                  <a:latin typeface="Arial Rounded MT Bold" panose="020F0704030504030204" pitchFamily="34" charset="0"/>
                  <a:ea typeface="Kozuka Gothic Pro M" pitchFamily="34" charset="-128"/>
                  <a:cs typeface="Arial" pitchFamily="34" charset="0"/>
                </a:rPr>
                <a:t> </a:t>
              </a:r>
              <a:r>
                <a:rPr lang="en-US" sz="1500" dirty="0" err="1">
                  <a:solidFill>
                    <a:schemeClr val="tx1">
                      <a:lumMod val="85000"/>
                      <a:lumOff val="15000"/>
                    </a:schemeClr>
                  </a:solidFill>
                  <a:latin typeface="Arial Rounded MT Bold" panose="020F0704030504030204" pitchFamily="34" charset="0"/>
                  <a:ea typeface="Kozuka Gothic Pro M" pitchFamily="34" charset="-128"/>
                  <a:cs typeface="Arial" pitchFamily="34" charset="0"/>
                </a:rPr>
                <a:t>verán</a:t>
              </a:r>
              <a:r>
                <a:rPr lang="en-US" sz="1500" dirty="0">
                  <a:solidFill>
                    <a:schemeClr val="tx1">
                      <a:lumMod val="85000"/>
                      <a:lumOff val="15000"/>
                    </a:schemeClr>
                  </a:solidFill>
                  <a:latin typeface="Arial Rounded MT Bold" panose="020F0704030504030204" pitchFamily="34" charset="0"/>
                  <a:ea typeface="Kozuka Gothic Pro M" pitchFamily="34" charset="-128"/>
                  <a:cs typeface="Arial" pitchFamily="34" charset="0"/>
                </a:rPr>
                <a:t> con </a:t>
              </a:r>
              <a:r>
                <a:rPr lang="en-US" sz="1500" dirty="0" err="1">
                  <a:solidFill>
                    <a:schemeClr val="tx1">
                      <a:lumMod val="85000"/>
                      <a:lumOff val="15000"/>
                    </a:schemeClr>
                  </a:solidFill>
                  <a:latin typeface="Arial Rounded MT Bold" panose="020F0704030504030204" pitchFamily="34" charset="0"/>
                  <a:ea typeface="Kozuka Gothic Pro M" pitchFamily="34" charset="-128"/>
                  <a:cs typeface="Arial" pitchFamily="34" charset="0"/>
                </a:rPr>
                <a:t>recelo</a:t>
              </a:r>
              <a:r>
                <a:rPr lang="en-US" sz="975" dirty="0">
                  <a:solidFill>
                    <a:schemeClr val="tx1">
                      <a:lumMod val="85000"/>
                      <a:lumOff val="15000"/>
                    </a:schemeClr>
                  </a:solidFill>
                  <a:ea typeface="Kozuka Gothic Pro M" pitchFamily="34" charset="-128"/>
                  <a:cs typeface="Arial" pitchFamily="34" charset="0"/>
                </a:rPr>
                <a:t/>
              </a:r>
              <a:br>
                <a:rPr lang="en-US" sz="975" dirty="0">
                  <a:solidFill>
                    <a:schemeClr val="tx1">
                      <a:lumMod val="85000"/>
                      <a:lumOff val="15000"/>
                    </a:schemeClr>
                  </a:solidFill>
                  <a:ea typeface="Kozuka Gothic Pro M" pitchFamily="34" charset="-128"/>
                  <a:cs typeface="Arial" pitchFamily="34" charset="0"/>
                </a:rPr>
              </a:br>
              <a:r>
                <a:rPr lang="en-US" sz="975" dirty="0">
                  <a:solidFill>
                    <a:schemeClr val="tx1">
                      <a:lumMod val="85000"/>
                      <a:lumOff val="15000"/>
                    </a:schemeClr>
                  </a:solidFill>
                  <a:ea typeface="Kozuka Gothic Pro M" pitchFamily="34" charset="-128"/>
                  <a:cs typeface="Arial" pitchFamily="34" charset="0"/>
                </a:rPr>
                <a:t/>
              </a:r>
              <a:br>
                <a:rPr lang="en-US" sz="975" dirty="0">
                  <a:solidFill>
                    <a:schemeClr val="tx1">
                      <a:lumMod val="85000"/>
                      <a:lumOff val="15000"/>
                    </a:schemeClr>
                  </a:solidFill>
                  <a:ea typeface="Kozuka Gothic Pro M" pitchFamily="34" charset="-128"/>
                  <a:cs typeface="Arial" pitchFamily="34" charset="0"/>
                </a:rPr>
              </a:br>
              <a:r>
                <a:rPr lang="en-US" sz="975" dirty="0">
                  <a:solidFill>
                    <a:schemeClr val="tx1">
                      <a:lumMod val="85000"/>
                      <a:lumOff val="15000"/>
                    </a:schemeClr>
                  </a:solidFill>
                  <a:ea typeface="Kozuka Gothic Pro M" pitchFamily="34" charset="-128"/>
                  <a:cs typeface="Arial" pitchFamily="34" charset="0"/>
                </a:rPr>
                <a:t/>
              </a:r>
              <a:br>
                <a:rPr lang="en-US" sz="975" dirty="0">
                  <a:solidFill>
                    <a:schemeClr val="tx1">
                      <a:lumMod val="85000"/>
                      <a:lumOff val="15000"/>
                    </a:schemeClr>
                  </a:solidFill>
                  <a:ea typeface="Kozuka Gothic Pro M" pitchFamily="34" charset="-128"/>
                  <a:cs typeface="Arial" pitchFamily="34" charset="0"/>
                </a:rPr>
              </a:br>
              <a:endParaRPr lang="en-US" sz="975" dirty="0">
                <a:solidFill>
                  <a:schemeClr val="tx1">
                    <a:lumMod val="85000"/>
                    <a:lumOff val="15000"/>
                  </a:schemeClr>
                </a:solidFill>
                <a:ea typeface="Kozuka Gothic Pro M" pitchFamily="34" charset="-128"/>
                <a:cs typeface="Arial" pitchFamily="34" charset="0"/>
              </a:endParaRPr>
            </a:p>
          </p:txBody>
        </p:sp>
        <p:sp>
          <p:nvSpPr>
            <p:cNvPr id="10" name="Oval Callout 2"/>
            <p:cNvSpPr/>
            <p:nvPr/>
          </p:nvSpPr>
          <p:spPr>
            <a:xfrm rot="5400000" flipH="1" flipV="1">
              <a:off x="549330" y="669680"/>
              <a:ext cx="2265294" cy="2602335"/>
            </a:xfrm>
            <a:prstGeom prst="wedgeEllipseCallout">
              <a:avLst>
                <a:gd name="adj1" fmla="val -123073"/>
                <a:gd name="adj2" fmla="val 98445"/>
              </a:avLst>
            </a:prstGeom>
            <a:gradFill flip="none" rotWithShape="1">
              <a:gsLst>
                <a:gs pos="83000">
                  <a:srgbClr val="5A930E"/>
                </a:gs>
                <a:gs pos="0">
                  <a:srgbClr val="9BED17"/>
                </a:gs>
                <a:gs pos="100000">
                  <a:srgbClr val="305808"/>
                </a:gs>
              </a:gsLst>
              <a:lin ang="10800000" scaled="1"/>
              <a:tileRect/>
            </a:gradFill>
            <a:ln>
              <a:noFill/>
            </a:ln>
            <a:effectLst>
              <a:outerShdw blurRad="50800" dist="88900" dir="5400000" algn="t" rotWithShape="0">
                <a:prstClr val="black">
                  <a:alpha val="8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11" name="Chord 39"/>
            <p:cNvSpPr/>
            <p:nvPr/>
          </p:nvSpPr>
          <p:spPr>
            <a:xfrm rot="16031008">
              <a:off x="673073" y="789684"/>
              <a:ext cx="2037112" cy="2356348"/>
            </a:xfrm>
            <a:prstGeom prst="chord">
              <a:avLst>
                <a:gd name="adj1" fmla="val 16260661"/>
                <a:gd name="adj2" fmla="val 16200000"/>
              </a:avLst>
            </a:prstGeom>
            <a:gradFill>
              <a:gsLst>
                <a:gs pos="83000">
                  <a:schemeClr val="bg1">
                    <a:alpha val="52000"/>
                  </a:schemeClr>
                </a:gs>
                <a:gs pos="0">
                  <a:schemeClr val="bg1"/>
                </a:gs>
                <a:gs pos="100000">
                  <a:schemeClr val="bg1">
                    <a:alpha val="31000"/>
                  </a:schemeClr>
                </a:gs>
              </a:gsLst>
              <a:lin ang="10800000" scaled="1"/>
            </a:gradFill>
            <a:ln w="19050">
              <a:solidFill>
                <a:schemeClr val="bg1">
                  <a:alpha val="49000"/>
                </a:schemeClr>
              </a:solidFill>
            </a:ln>
            <a:effectLst>
              <a:innerShdw blurRad="114300">
                <a:prstClr val="black">
                  <a:alpha val="32000"/>
                </a:prstClr>
              </a:innerShdw>
            </a:effectLst>
          </p:spPr>
          <p:style>
            <a:lnRef idx="1">
              <a:schemeClr val="accent3"/>
            </a:lnRef>
            <a:fillRef idx="2">
              <a:schemeClr val="accent3"/>
            </a:fillRef>
            <a:effectRef idx="1">
              <a:schemeClr val="accent3"/>
            </a:effectRef>
            <a:fontRef idx="minor">
              <a:schemeClr val="dk1"/>
            </a:fontRef>
          </p:style>
          <p:txBody>
            <a:bodyPr anchor="ctr"/>
            <a:lstStyle/>
            <a:p>
              <a:pPr algn="ctr">
                <a:defRPr/>
              </a:pPr>
              <a:endParaRPr lang="en-GB" dirty="0"/>
            </a:p>
          </p:txBody>
        </p:sp>
        <p:sp>
          <p:nvSpPr>
            <p:cNvPr id="12" name="TextBox 42"/>
            <p:cNvSpPr txBox="1"/>
            <p:nvPr/>
          </p:nvSpPr>
          <p:spPr>
            <a:xfrm>
              <a:off x="475885" y="1071376"/>
              <a:ext cx="2019661" cy="523254"/>
            </a:xfrm>
            <a:prstGeom prst="rect">
              <a:avLst/>
            </a:prstGeom>
            <a:noFill/>
          </p:spPr>
          <p:txBody>
            <a:bodyPr anchor="ctr">
              <a:spAutoFit/>
            </a:bodyPr>
            <a:lstStyle/>
            <a:p>
              <a:pPr marL="300038" algn="ctr" fontAlgn="b">
                <a:lnSpc>
                  <a:spcPct val="110000"/>
                </a:lnSpc>
                <a:tabLst>
                  <a:tab pos="385763" algn="l"/>
                </a:tabLst>
                <a:defRPr/>
              </a:pPr>
              <a:endParaRPr lang="en-US" sz="1500" b="1" dirty="0">
                <a:solidFill>
                  <a:schemeClr val="tx1">
                    <a:lumMod val="85000"/>
                    <a:lumOff val="15000"/>
                  </a:schemeClr>
                </a:solidFill>
                <a:latin typeface="+mj-lt"/>
                <a:ea typeface="Kozuka Gothic Pro M" pitchFamily="34" charset="-128"/>
                <a:cs typeface="Arial" pitchFamily="34" charset="0"/>
              </a:endParaRPr>
            </a:p>
          </p:txBody>
        </p:sp>
        <p:sp>
          <p:nvSpPr>
            <p:cNvPr id="13" name="TextBox 40"/>
            <p:cNvSpPr txBox="1"/>
            <p:nvPr/>
          </p:nvSpPr>
          <p:spPr>
            <a:xfrm>
              <a:off x="-36163" y="1593561"/>
              <a:ext cx="3043754" cy="1604642"/>
            </a:xfrm>
            <a:prstGeom prst="rect">
              <a:avLst/>
            </a:prstGeom>
            <a:noFill/>
            <a:effectLst/>
          </p:spPr>
          <p:txBody>
            <a:bodyPr anchor="ctr">
              <a:spAutoFit/>
            </a:bodyPr>
            <a:lstStyle/>
            <a:p>
              <a:pPr marL="300038" fontAlgn="b">
                <a:tabLst>
                  <a:tab pos="385763" algn="l"/>
                </a:tabLst>
                <a:defRPr/>
              </a:pPr>
              <a:r>
                <a:rPr lang="en-US" sz="975" b="1" dirty="0">
                  <a:solidFill>
                    <a:schemeClr val="bg1"/>
                  </a:solidFill>
                  <a:ea typeface="Kozuka Gothic Pro M" pitchFamily="34" charset="-128"/>
                  <a:cs typeface="Arial" pitchFamily="34" charset="0"/>
                </a:rPr>
                <a:t> </a:t>
              </a:r>
              <a:r>
                <a:rPr lang="en-US" sz="2100" b="1" dirty="0">
                  <a:solidFill>
                    <a:schemeClr val="tx1">
                      <a:lumMod val="65000"/>
                      <a:lumOff val="35000"/>
                    </a:schemeClr>
                  </a:solidFill>
                  <a:latin typeface="Arial Rounded MT Bold" panose="020F0704030504030204" pitchFamily="34" charset="0"/>
                  <a:ea typeface="Kozuka Gothic Pro M" pitchFamily="34" charset="-128"/>
                  <a:cs typeface="Arial" pitchFamily="34" charset="0"/>
                </a:rPr>
                <a:t>No </a:t>
              </a:r>
              <a:r>
                <a:rPr lang="en-US" sz="2100" b="1" dirty="0" err="1">
                  <a:solidFill>
                    <a:schemeClr val="tx1">
                      <a:lumMod val="65000"/>
                      <a:lumOff val="35000"/>
                    </a:schemeClr>
                  </a:solidFill>
                  <a:latin typeface="Arial Rounded MT Bold" panose="020F0704030504030204" pitchFamily="34" charset="0"/>
                  <a:ea typeface="Kozuka Gothic Pro M" pitchFamily="34" charset="-128"/>
                  <a:cs typeface="Arial" pitchFamily="34" charset="0"/>
                </a:rPr>
                <a:t>tengo</a:t>
              </a:r>
              <a:r>
                <a:rPr lang="en-US" sz="2100" b="1" dirty="0">
                  <a:solidFill>
                    <a:schemeClr val="tx1">
                      <a:lumMod val="65000"/>
                      <a:lumOff val="35000"/>
                    </a:schemeClr>
                  </a:solidFill>
                  <a:latin typeface="Arial Rounded MT Bold" panose="020F0704030504030204" pitchFamily="34" charset="0"/>
                  <a:ea typeface="Kozuka Gothic Pro M" pitchFamily="34" charset="-128"/>
                  <a:cs typeface="Arial" pitchFamily="34" charset="0"/>
                </a:rPr>
                <a:t> </a:t>
              </a:r>
              <a:r>
                <a:rPr lang="en-US" sz="2100" b="1" dirty="0" err="1">
                  <a:solidFill>
                    <a:schemeClr val="tx1">
                      <a:lumMod val="65000"/>
                      <a:lumOff val="35000"/>
                    </a:schemeClr>
                  </a:solidFill>
                  <a:latin typeface="Arial Rounded MT Bold" panose="020F0704030504030204" pitchFamily="34" charset="0"/>
                  <a:ea typeface="Kozuka Gothic Pro M" pitchFamily="34" charset="-128"/>
                  <a:cs typeface="Arial" pitchFamily="34" charset="0"/>
                </a:rPr>
                <a:t>tiempo</a:t>
              </a:r>
              <a:r>
                <a:rPr lang="en-US" sz="2100" b="1" dirty="0">
                  <a:solidFill>
                    <a:schemeClr val="tx1">
                      <a:lumMod val="65000"/>
                      <a:lumOff val="35000"/>
                    </a:schemeClr>
                  </a:solidFill>
                  <a:latin typeface="Arial Rounded MT Bold" panose="020F0704030504030204" pitchFamily="34" charset="0"/>
                  <a:ea typeface="Kozuka Gothic Pro M" pitchFamily="34" charset="-128"/>
                  <a:cs typeface="Arial" pitchFamily="34" charset="0"/>
                </a:rPr>
                <a:t/>
              </a:r>
              <a:br>
                <a:rPr lang="en-US" sz="2100" b="1" dirty="0">
                  <a:solidFill>
                    <a:schemeClr val="tx1">
                      <a:lumMod val="65000"/>
                      <a:lumOff val="35000"/>
                    </a:schemeClr>
                  </a:solidFill>
                  <a:latin typeface="Arial Rounded MT Bold" panose="020F0704030504030204" pitchFamily="34" charset="0"/>
                  <a:ea typeface="Kozuka Gothic Pro M" pitchFamily="34" charset="-128"/>
                  <a:cs typeface="Arial" pitchFamily="34" charset="0"/>
                </a:rPr>
              </a:br>
              <a:r>
                <a:rPr lang="en-US" sz="2100" b="1" dirty="0">
                  <a:solidFill>
                    <a:schemeClr val="tx1">
                      <a:lumMod val="65000"/>
                      <a:lumOff val="35000"/>
                    </a:schemeClr>
                  </a:solidFill>
                  <a:latin typeface="Arial Rounded MT Bold" panose="020F0704030504030204" pitchFamily="34" charset="0"/>
                  <a:ea typeface="Kozuka Gothic Pro M" pitchFamily="34" charset="-128"/>
                  <a:cs typeface="Arial" pitchFamily="34" charset="0"/>
                </a:rPr>
                <a:t/>
              </a:r>
              <a:br>
                <a:rPr lang="en-US" sz="2100" b="1" dirty="0">
                  <a:solidFill>
                    <a:schemeClr val="tx1">
                      <a:lumMod val="65000"/>
                      <a:lumOff val="35000"/>
                    </a:schemeClr>
                  </a:solidFill>
                  <a:latin typeface="Arial Rounded MT Bold" panose="020F0704030504030204" pitchFamily="34" charset="0"/>
                  <a:ea typeface="Kozuka Gothic Pro M" pitchFamily="34" charset="-128"/>
                  <a:cs typeface="Arial" pitchFamily="34" charset="0"/>
                </a:rPr>
              </a:br>
              <a:endParaRPr lang="en-US" sz="2100" b="1" dirty="0">
                <a:solidFill>
                  <a:schemeClr val="tx1">
                    <a:lumMod val="65000"/>
                    <a:lumOff val="35000"/>
                  </a:schemeClr>
                </a:solidFill>
                <a:latin typeface="Arial Rounded MT Bold" panose="020F0704030504030204" pitchFamily="34" charset="0"/>
                <a:ea typeface="Kozuka Gothic Pro M" pitchFamily="34" charset="-128"/>
                <a:cs typeface="Arial" pitchFamily="34" charset="0"/>
              </a:endParaRPr>
            </a:p>
          </p:txBody>
        </p:sp>
        <p:sp>
          <p:nvSpPr>
            <p:cNvPr id="14" name="Oval Callout 37"/>
            <p:cNvSpPr/>
            <p:nvPr/>
          </p:nvSpPr>
          <p:spPr>
            <a:xfrm rot="16200000" flipV="1">
              <a:off x="5924455" y="1722867"/>
              <a:ext cx="2265292" cy="2622707"/>
            </a:xfrm>
            <a:prstGeom prst="wedgeEllipseCallout">
              <a:avLst>
                <a:gd name="adj1" fmla="val -93224"/>
                <a:gd name="adj2" fmla="val 77723"/>
              </a:avLst>
            </a:prstGeom>
            <a:gradFill flip="none" rotWithShape="1">
              <a:gsLst>
                <a:gs pos="81000">
                  <a:srgbClr val="0E618F"/>
                </a:gs>
                <a:gs pos="0">
                  <a:srgbClr val="00B0F0"/>
                </a:gs>
                <a:gs pos="100000">
                  <a:srgbClr val="182848"/>
                </a:gs>
              </a:gsLst>
              <a:lin ang="10800000" scaled="1"/>
              <a:tileRect/>
            </a:gradFill>
            <a:ln>
              <a:noFill/>
            </a:ln>
            <a:effectLst>
              <a:outerShdw blurRad="50800" dist="88900" dir="4200000" algn="t" rotWithShape="0">
                <a:prstClr val="black">
                  <a:alpha val="9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15" name="Chord 43"/>
            <p:cNvSpPr/>
            <p:nvPr/>
          </p:nvSpPr>
          <p:spPr>
            <a:xfrm rot="16031008">
              <a:off x="6092718" y="1802705"/>
              <a:ext cx="2037112" cy="2356348"/>
            </a:xfrm>
            <a:prstGeom prst="chord">
              <a:avLst>
                <a:gd name="adj1" fmla="val 16260661"/>
                <a:gd name="adj2" fmla="val 16200000"/>
              </a:avLst>
            </a:prstGeom>
            <a:gradFill>
              <a:gsLst>
                <a:gs pos="83000">
                  <a:schemeClr val="bg1">
                    <a:alpha val="52000"/>
                  </a:schemeClr>
                </a:gs>
                <a:gs pos="0">
                  <a:schemeClr val="bg1"/>
                </a:gs>
                <a:gs pos="100000">
                  <a:schemeClr val="bg1">
                    <a:alpha val="31000"/>
                  </a:schemeClr>
                </a:gs>
              </a:gsLst>
              <a:lin ang="10800000" scaled="1"/>
            </a:gradFill>
            <a:ln w="19050">
              <a:solidFill>
                <a:schemeClr val="bg1">
                  <a:alpha val="49000"/>
                </a:schemeClr>
              </a:solidFill>
            </a:ln>
            <a:effectLst>
              <a:innerShdw blurRad="114300">
                <a:prstClr val="black">
                  <a:alpha val="32000"/>
                </a:prstClr>
              </a:innerShdw>
            </a:effectLst>
          </p:spPr>
          <p:style>
            <a:lnRef idx="1">
              <a:schemeClr val="accent3"/>
            </a:lnRef>
            <a:fillRef idx="2">
              <a:schemeClr val="accent3"/>
            </a:fillRef>
            <a:effectRef idx="1">
              <a:schemeClr val="accent3"/>
            </a:effectRef>
            <a:fontRef idx="minor">
              <a:schemeClr val="dk1"/>
            </a:fontRef>
          </p:style>
          <p:txBody>
            <a:bodyPr anchor="ctr"/>
            <a:lstStyle/>
            <a:p>
              <a:pPr algn="ctr">
                <a:defRPr/>
              </a:pPr>
              <a:endParaRPr lang="en-GB" dirty="0"/>
            </a:p>
          </p:txBody>
        </p:sp>
        <p:sp>
          <p:nvSpPr>
            <p:cNvPr id="29" name="TextBox 25"/>
            <p:cNvSpPr txBox="1"/>
            <p:nvPr/>
          </p:nvSpPr>
          <p:spPr>
            <a:xfrm>
              <a:off x="5665612" y="2835400"/>
              <a:ext cx="3043754" cy="976739"/>
            </a:xfrm>
            <a:prstGeom prst="rect">
              <a:avLst/>
            </a:prstGeom>
            <a:noFill/>
            <a:effectLst/>
          </p:spPr>
          <p:txBody>
            <a:bodyPr>
              <a:spAutoFit/>
            </a:bodyPr>
            <a:lstStyle/>
            <a:p>
              <a:pPr marL="300038" fontAlgn="b">
                <a:tabLst>
                  <a:tab pos="385763" algn="l"/>
                </a:tabLst>
                <a:defRPr/>
              </a:pPr>
              <a:r>
                <a:rPr lang="en-US" dirty="0">
                  <a:solidFill>
                    <a:schemeClr val="tx1">
                      <a:lumMod val="65000"/>
                      <a:lumOff val="35000"/>
                    </a:schemeClr>
                  </a:solidFill>
                  <a:latin typeface="Arial Rounded MT Bold" panose="020F0704030504030204" pitchFamily="34" charset="0"/>
                  <a:ea typeface="Kozuka Gothic Pro M" pitchFamily="34" charset="-128"/>
                  <a:cs typeface="Arial" pitchFamily="34" charset="0"/>
                </a:rPr>
                <a:t> </a:t>
              </a:r>
              <a:r>
                <a:rPr lang="en-US" dirty="0">
                  <a:solidFill>
                    <a:schemeClr val="tx1">
                      <a:lumMod val="85000"/>
                      <a:lumOff val="15000"/>
                    </a:schemeClr>
                  </a:solidFill>
                  <a:latin typeface="Arial Rounded MT Bold" panose="020F0704030504030204" pitchFamily="34" charset="0"/>
                  <a:ea typeface="Kozuka Gothic Pro M" pitchFamily="34" charset="-128"/>
                  <a:cs typeface="Arial" pitchFamily="34" charset="0"/>
                </a:rPr>
                <a:t>No </a:t>
              </a:r>
              <a:r>
                <a:rPr lang="en-US" dirty="0" err="1">
                  <a:solidFill>
                    <a:schemeClr val="tx1">
                      <a:lumMod val="85000"/>
                      <a:lumOff val="15000"/>
                    </a:schemeClr>
                  </a:solidFill>
                  <a:latin typeface="Arial Rounded MT Bold" panose="020F0704030504030204" pitchFamily="34" charset="0"/>
                  <a:ea typeface="Kozuka Gothic Pro M" pitchFamily="34" charset="-128"/>
                  <a:cs typeface="Arial" pitchFamily="34" charset="0"/>
                </a:rPr>
                <a:t>sé</a:t>
              </a:r>
              <a:r>
                <a:rPr lang="en-US" dirty="0">
                  <a:solidFill>
                    <a:schemeClr val="tx1">
                      <a:lumMod val="85000"/>
                      <a:lumOff val="15000"/>
                    </a:schemeClr>
                  </a:solidFill>
                  <a:latin typeface="Arial Rounded MT Bold" panose="020F0704030504030204" pitchFamily="34" charset="0"/>
                  <a:ea typeface="Kozuka Gothic Pro M" pitchFamily="34" charset="-128"/>
                  <a:cs typeface="Arial" pitchFamily="34" charset="0"/>
                </a:rPr>
                <a:t> </a:t>
              </a:r>
              <a:r>
                <a:rPr lang="en-US" dirty="0" err="1">
                  <a:solidFill>
                    <a:schemeClr val="tx1">
                      <a:lumMod val="85000"/>
                      <a:lumOff val="15000"/>
                    </a:schemeClr>
                  </a:solidFill>
                  <a:latin typeface="Arial Rounded MT Bold" panose="020F0704030504030204" pitchFamily="34" charset="0"/>
                  <a:ea typeface="Kozuka Gothic Pro M" pitchFamily="34" charset="-128"/>
                  <a:cs typeface="Arial" pitchFamily="34" charset="0"/>
                </a:rPr>
                <a:t>cómo</a:t>
              </a:r>
              <a:r>
                <a:rPr lang="en-US" dirty="0">
                  <a:solidFill>
                    <a:schemeClr val="tx1">
                      <a:lumMod val="85000"/>
                      <a:lumOff val="15000"/>
                    </a:schemeClr>
                  </a:solidFill>
                  <a:latin typeface="Arial Rounded MT Bold" panose="020F0704030504030204" pitchFamily="34" charset="0"/>
                  <a:ea typeface="Kozuka Gothic Pro M" pitchFamily="34" charset="-128"/>
                  <a:cs typeface="Arial" pitchFamily="34" charset="0"/>
                </a:rPr>
                <a:t> </a:t>
              </a:r>
              <a:r>
                <a:rPr lang="en-US" dirty="0" err="1">
                  <a:solidFill>
                    <a:schemeClr val="tx1">
                      <a:lumMod val="85000"/>
                      <a:lumOff val="15000"/>
                    </a:schemeClr>
                  </a:solidFill>
                  <a:latin typeface="Arial Rounded MT Bold" panose="020F0704030504030204" pitchFamily="34" charset="0"/>
                  <a:ea typeface="Kozuka Gothic Pro M" pitchFamily="34" charset="-128"/>
                  <a:cs typeface="Arial" pitchFamily="34" charset="0"/>
                </a:rPr>
                <a:t>hacerlo</a:t>
              </a:r>
              <a:endParaRPr lang="en-US" dirty="0">
                <a:solidFill>
                  <a:schemeClr val="tx1">
                    <a:lumMod val="85000"/>
                    <a:lumOff val="15000"/>
                  </a:schemeClr>
                </a:solidFill>
                <a:latin typeface="Arial Rounded MT Bold" panose="020F0704030504030204" pitchFamily="34" charset="0"/>
                <a:ea typeface="Kozuka Gothic Pro M" pitchFamily="34" charset="-128"/>
                <a:cs typeface="Arial" pitchFamily="34" charset="0"/>
              </a:endParaRPr>
            </a:p>
          </p:txBody>
        </p:sp>
        <p:sp>
          <p:nvSpPr>
            <p:cNvPr id="17" name="Oval Callout 38"/>
            <p:cNvSpPr/>
            <p:nvPr/>
          </p:nvSpPr>
          <p:spPr>
            <a:xfrm rot="5400000" flipH="1" flipV="1">
              <a:off x="3326875" y="773526"/>
              <a:ext cx="2265292" cy="2621350"/>
            </a:xfrm>
            <a:prstGeom prst="wedgeEllipseCallout">
              <a:avLst>
                <a:gd name="adj1" fmla="val -123311"/>
                <a:gd name="adj2" fmla="val 9412"/>
              </a:avLst>
            </a:prstGeom>
            <a:gradFill flip="none" rotWithShape="1">
              <a:gsLst>
                <a:gs pos="81000">
                  <a:srgbClr val="910808"/>
                </a:gs>
                <a:gs pos="0">
                  <a:srgbClr val="ED1111"/>
                </a:gs>
                <a:gs pos="100000">
                  <a:srgbClr val="3E0000"/>
                </a:gs>
              </a:gsLst>
              <a:lin ang="10800000" scaled="1"/>
              <a:tileRect/>
            </a:gradFill>
            <a:ln>
              <a:noFill/>
            </a:ln>
            <a:effectLst>
              <a:outerShdw blurRad="50800" dist="88900" dir="5400000" algn="t" rotWithShape="0">
                <a:prstClr val="black">
                  <a:alpha val="8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18" name="Chord 41"/>
            <p:cNvSpPr/>
            <p:nvPr/>
          </p:nvSpPr>
          <p:spPr>
            <a:xfrm rot="16031008">
              <a:off x="3454365" y="895265"/>
              <a:ext cx="2037112" cy="2356348"/>
            </a:xfrm>
            <a:prstGeom prst="chord">
              <a:avLst>
                <a:gd name="adj1" fmla="val 16260661"/>
                <a:gd name="adj2" fmla="val 16200000"/>
              </a:avLst>
            </a:prstGeom>
            <a:gradFill>
              <a:gsLst>
                <a:gs pos="83000">
                  <a:schemeClr val="bg1">
                    <a:alpha val="52000"/>
                  </a:schemeClr>
                </a:gs>
                <a:gs pos="0">
                  <a:schemeClr val="bg1"/>
                </a:gs>
                <a:gs pos="100000">
                  <a:schemeClr val="bg1">
                    <a:alpha val="31000"/>
                  </a:schemeClr>
                </a:gs>
              </a:gsLst>
              <a:lin ang="10800000" scaled="1"/>
            </a:gradFill>
            <a:ln w="19050">
              <a:solidFill>
                <a:schemeClr val="bg1">
                  <a:alpha val="49000"/>
                </a:schemeClr>
              </a:solidFill>
            </a:ln>
            <a:effectLst>
              <a:innerShdw blurRad="114300">
                <a:prstClr val="black">
                  <a:alpha val="32000"/>
                </a:prstClr>
              </a:innerShdw>
            </a:effectLst>
          </p:spPr>
          <p:style>
            <a:lnRef idx="1">
              <a:schemeClr val="accent3"/>
            </a:lnRef>
            <a:fillRef idx="2">
              <a:schemeClr val="accent3"/>
            </a:fillRef>
            <a:effectRef idx="1">
              <a:schemeClr val="accent3"/>
            </a:effectRef>
            <a:fontRef idx="minor">
              <a:schemeClr val="dk1"/>
            </a:fontRef>
          </p:style>
          <p:txBody>
            <a:bodyPr anchor="ctr"/>
            <a:lstStyle/>
            <a:p>
              <a:pPr algn="ctr">
                <a:defRPr/>
              </a:pPr>
              <a:endParaRPr lang="en-GB" dirty="0"/>
            </a:p>
          </p:txBody>
        </p:sp>
        <p:grpSp>
          <p:nvGrpSpPr>
            <p:cNvPr id="9247" name="Group 1"/>
            <p:cNvGrpSpPr>
              <a:grpSpLocks/>
            </p:cNvGrpSpPr>
            <p:nvPr/>
          </p:nvGrpSpPr>
          <p:grpSpPr bwMode="auto">
            <a:xfrm>
              <a:off x="2887366" y="1199124"/>
              <a:ext cx="3043754" cy="2017656"/>
              <a:chOff x="1701260" y="952067"/>
              <a:chExt cx="3265866" cy="2164892"/>
            </a:xfrm>
          </p:grpSpPr>
          <p:sp>
            <p:nvSpPr>
              <p:cNvPr id="26" name="TextBox 21"/>
              <p:cNvSpPr txBox="1"/>
              <p:nvPr/>
            </p:nvSpPr>
            <p:spPr>
              <a:xfrm>
                <a:off x="2146498" y="952067"/>
                <a:ext cx="2266141" cy="561437"/>
              </a:xfrm>
              <a:prstGeom prst="rect">
                <a:avLst/>
              </a:prstGeom>
              <a:noFill/>
            </p:spPr>
            <p:txBody>
              <a:bodyPr anchor="ctr">
                <a:spAutoFit/>
              </a:bodyPr>
              <a:lstStyle/>
              <a:p>
                <a:pPr marL="300038" fontAlgn="b">
                  <a:lnSpc>
                    <a:spcPct val="110000"/>
                  </a:lnSpc>
                  <a:tabLst>
                    <a:tab pos="385763" algn="l"/>
                  </a:tabLst>
                  <a:defRPr/>
                </a:pPr>
                <a:endParaRPr lang="en-US" sz="1500" b="1" dirty="0">
                  <a:solidFill>
                    <a:schemeClr val="tx1">
                      <a:lumMod val="85000"/>
                      <a:lumOff val="15000"/>
                    </a:schemeClr>
                  </a:solidFill>
                  <a:latin typeface="+mj-lt"/>
                  <a:ea typeface="Kozuka Gothic Pro M" pitchFamily="34" charset="-128"/>
                  <a:cs typeface="Arial" pitchFamily="34" charset="0"/>
                </a:endParaRPr>
              </a:p>
            </p:txBody>
          </p:sp>
          <p:sp>
            <p:nvSpPr>
              <p:cNvPr id="27" name="TextBox 22"/>
              <p:cNvSpPr txBox="1"/>
              <p:nvPr/>
            </p:nvSpPr>
            <p:spPr>
              <a:xfrm>
                <a:off x="1701260" y="1395220"/>
                <a:ext cx="3265866" cy="1721739"/>
              </a:xfrm>
              <a:prstGeom prst="rect">
                <a:avLst/>
              </a:prstGeom>
              <a:noFill/>
              <a:effectLst/>
            </p:spPr>
            <p:txBody>
              <a:bodyPr anchor="ctr">
                <a:spAutoFit/>
              </a:bodyPr>
              <a:lstStyle/>
              <a:p>
                <a:pPr marL="300038" fontAlgn="b">
                  <a:tabLst>
                    <a:tab pos="385763" algn="l"/>
                  </a:tabLst>
                  <a:defRPr/>
                </a:pPr>
                <a:r>
                  <a:rPr lang="en-US" sz="975" b="1" dirty="0">
                    <a:solidFill>
                      <a:schemeClr val="tx1">
                        <a:lumMod val="65000"/>
                        <a:lumOff val="35000"/>
                      </a:schemeClr>
                    </a:solidFill>
                    <a:ea typeface="Kozuka Gothic Pro M" pitchFamily="34" charset="-128"/>
                    <a:cs typeface="Arial" pitchFamily="34" charset="0"/>
                  </a:rPr>
                  <a:t> </a:t>
                </a:r>
                <a:r>
                  <a:rPr lang="en-US" sz="2100" b="1" dirty="0">
                    <a:solidFill>
                      <a:schemeClr val="tx1">
                        <a:lumMod val="65000"/>
                        <a:lumOff val="35000"/>
                      </a:schemeClr>
                    </a:solidFill>
                    <a:latin typeface="Arial Rounded MT Bold" panose="020F0704030504030204" pitchFamily="34" charset="0"/>
                    <a:ea typeface="Kozuka Gothic Pro M" pitchFamily="34" charset="-128"/>
                    <a:cs typeface="Arial" pitchFamily="34" charset="0"/>
                  </a:rPr>
                  <a:t>No me </a:t>
                </a:r>
                <a:r>
                  <a:rPr lang="en-US" sz="2100" b="1" dirty="0" err="1">
                    <a:solidFill>
                      <a:schemeClr val="tx1">
                        <a:lumMod val="65000"/>
                        <a:lumOff val="35000"/>
                      </a:schemeClr>
                    </a:solidFill>
                    <a:latin typeface="Arial Rounded MT Bold" panose="020F0704030504030204" pitchFamily="34" charset="0"/>
                    <a:ea typeface="Kozuka Gothic Pro M" pitchFamily="34" charset="-128"/>
                    <a:cs typeface="Arial" pitchFamily="34" charset="0"/>
                  </a:rPr>
                  <a:t>interesa</a:t>
                </a:r>
                <a:r>
                  <a:rPr lang="en-US" sz="2100" dirty="0">
                    <a:solidFill>
                      <a:schemeClr val="tx1">
                        <a:lumMod val="85000"/>
                        <a:lumOff val="15000"/>
                      </a:schemeClr>
                    </a:solidFill>
                    <a:latin typeface="Arial Rounded MT Bold" panose="020F0704030504030204" pitchFamily="34" charset="0"/>
                    <a:ea typeface="Kozuka Gothic Pro M" pitchFamily="34" charset="-128"/>
                    <a:cs typeface="Arial" pitchFamily="34" charset="0"/>
                  </a:rPr>
                  <a:t/>
                </a:r>
                <a:br>
                  <a:rPr lang="en-US" sz="2100" dirty="0">
                    <a:solidFill>
                      <a:schemeClr val="tx1">
                        <a:lumMod val="85000"/>
                        <a:lumOff val="15000"/>
                      </a:schemeClr>
                    </a:solidFill>
                    <a:latin typeface="Arial Rounded MT Bold" panose="020F0704030504030204" pitchFamily="34" charset="0"/>
                    <a:ea typeface="Kozuka Gothic Pro M" pitchFamily="34" charset="-128"/>
                    <a:cs typeface="Arial" pitchFamily="34" charset="0"/>
                  </a:rPr>
                </a:br>
                <a:r>
                  <a:rPr lang="en-US" sz="2100" dirty="0">
                    <a:solidFill>
                      <a:schemeClr val="tx1">
                        <a:lumMod val="65000"/>
                        <a:lumOff val="35000"/>
                      </a:schemeClr>
                    </a:solidFill>
                    <a:latin typeface="Arial Rounded MT Bold" panose="020F0704030504030204" pitchFamily="34" charset="0"/>
                    <a:ea typeface="Kozuka Gothic Pro M" pitchFamily="34" charset="-128"/>
                    <a:cs typeface="Arial" pitchFamily="34" charset="0"/>
                  </a:rPr>
                  <a:t/>
                </a:r>
                <a:br>
                  <a:rPr lang="en-US" sz="2100" dirty="0">
                    <a:solidFill>
                      <a:schemeClr val="tx1">
                        <a:lumMod val="65000"/>
                        <a:lumOff val="35000"/>
                      </a:schemeClr>
                    </a:solidFill>
                    <a:latin typeface="Arial Rounded MT Bold" panose="020F0704030504030204" pitchFamily="34" charset="0"/>
                    <a:ea typeface="Kozuka Gothic Pro M" pitchFamily="34" charset="-128"/>
                    <a:cs typeface="Arial" pitchFamily="34" charset="0"/>
                  </a:rPr>
                </a:br>
                <a:endParaRPr lang="en-US" sz="2100" dirty="0">
                  <a:solidFill>
                    <a:schemeClr val="tx1">
                      <a:lumMod val="65000"/>
                      <a:lumOff val="35000"/>
                    </a:schemeClr>
                  </a:solidFill>
                  <a:latin typeface="Arial Rounded MT Bold" panose="020F0704030504030204" pitchFamily="34" charset="0"/>
                  <a:ea typeface="Kozuka Gothic Pro M" pitchFamily="34" charset="-128"/>
                  <a:cs typeface="Arial" pitchFamily="34" charset="0"/>
                </a:endParaRPr>
              </a:p>
            </p:txBody>
          </p:sp>
        </p:grpSp>
        <p:grpSp>
          <p:nvGrpSpPr>
            <p:cNvPr id="9248" name="Group 75"/>
            <p:cNvGrpSpPr>
              <a:grpSpLocks/>
            </p:cNvGrpSpPr>
            <p:nvPr/>
          </p:nvGrpSpPr>
          <p:grpSpPr bwMode="auto">
            <a:xfrm>
              <a:off x="2511096" y="2159551"/>
              <a:ext cx="5444407" cy="5053497"/>
              <a:chOff x="2511096" y="2159551"/>
              <a:chExt cx="5444407" cy="5053497"/>
            </a:xfrm>
          </p:grpSpPr>
          <p:sp>
            <p:nvSpPr>
              <p:cNvPr id="23" name="Oval 77"/>
              <p:cNvSpPr/>
              <p:nvPr/>
            </p:nvSpPr>
            <p:spPr>
              <a:xfrm>
                <a:off x="2514600" y="4495800"/>
                <a:ext cx="2657804" cy="2114350"/>
              </a:xfrm>
              <a:prstGeom prst="ellipse">
                <a:avLst/>
              </a:prstGeom>
              <a:solidFill>
                <a:srgbClr val="47CFFF"/>
              </a:solidFill>
              <a:ln w="139700">
                <a:gradFill flip="none" rotWithShape="1">
                  <a:gsLst>
                    <a:gs pos="0">
                      <a:srgbClr val="00B0F0"/>
                    </a:gs>
                    <a:gs pos="85000">
                      <a:srgbClr val="0E6193"/>
                    </a:gs>
                    <a:gs pos="100000">
                      <a:srgbClr val="0070C0"/>
                    </a:gs>
                  </a:gsLst>
                  <a:lin ang="16200000" scaled="1"/>
                  <a:tileRect/>
                </a:gradFill>
              </a:ln>
              <a:effectLst>
                <a:outerShdw blurRad="127000" dist="38100" dir="2700000" algn="ctr">
                  <a:srgbClr val="000000">
                    <a:alpha val="45000"/>
                  </a:srgbClr>
                </a:outerShdw>
              </a:effectLst>
              <a:scene3d>
                <a:camera prst="perspectiveFront" fov="2700000">
                  <a:rot lat="20376000" lon="1938000" rev="20112001"/>
                </a:camera>
                <a:lightRig rig="flood" dir="t"/>
              </a:scene3d>
              <a:sp3d extrusionH="234950" prstMaterial="matte">
                <a:bevelT w="819150" h="88900" prst="softRound"/>
                <a:bevelB w="0" h="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sz="2550" b="1" dirty="0">
                  <a:ln w="19050">
                    <a:noFill/>
                    <a:prstDash val="solid"/>
                  </a:ln>
                  <a:solidFill>
                    <a:srgbClr val="182848"/>
                  </a:solidFill>
                  <a:latin typeface="Impact" pitchFamily="34" charset="0"/>
                </a:endParaRPr>
              </a:p>
            </p:txBody>
          </p:sp>
          <p:sp>
            <p:nvSpPr>
              <p:cNvPr id="24" name="Oval 78"/>
              <p:cNvSpPr/>
              <p:nvPr/>
            </p:nvSpPr>
            <p:spPr>
              <a:xfrm>
                <a:off x="2794000" y="4686300"/>
                <a:ext cx="2200604" cy="1750636"/>
              </a:xfrm>
              <a:prstGeom prst="ellipse">
                <a:avLst/>
              </a:prstGeom>
              <a:gradFill>
                <a:gsLst>
                  <a:gs pos="1000">
                    <a:srgbClr val="EF2525">
                      <a:alpha val="0"/>
                    </a:srgbClr>
                  </a:gs>
                  <a:gs pos="29000">
                    <a:schemeClr val="bg1">
                      <a:alpha val="0"/>
                    </a:schemeClr>
                  </a:gs>
                  <a:gs pos="100000">
                    <a:schemeClr val="bg1"/>
                  </a:gs>
                </a:gsLst>
                <a:lin ang="16200000" scaled="1"/>
              </a:gradFill>
              <a:ln w="139700">
                <a:noFill/>
              </a:ln>
              <a:effectLst/>
              <a:scene3d>
                <a:camera prst="perspectiveFront" fov="2700000">
                  <a:rot lat="20376000" lon="1938000" rev="20112001"/>
                </a:camera>
                <a:lightRig rig="threePt" dir="t"/>
              </a:scene3d>
              <a:sp3d prstMaterial="matte"/>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sz="2550" b="1" dirty="0">
                  <a:ln w="19050">
                    <a:noFill/>
                    <a:prstDash val="solid"/>
                  </a:ln>
                  <a:solidFill>
                    <a:srgbClr val="182848"/>
                  </a:solidFill>
                  <a:latin typeface="Impact" pitchFamily="34" charset="0"/>
                </a:endParaRPr>
              </a:p>
            </p:txBody>
          </p:sp>
          <p:sp>
            <p:nvSpPr>
              <p:cNvPr id="25" name="Oval 79"/>
              <p:cNvSpPr/>
              <p:nvPr/>
            </p:nvSpPr>
            <p:spPr>
              <a:xfrm>
                <a:off x="2511096" y="4914900"/>
                <a:ext cx="2657804" cy="1303589"/>
              </a:xfrm>
              <a:prstGeom prst="ellipse">
                <a:avLst/>
              </a:prstGeom>
              <a:noFill/>
              <a:ln w="139700">
                <a:noFill/>
              </a:ln>
              <a:effectLst/>
              <a:scene3d>
                <a:camera prst="perspectiveFront" fov="2700000">
                  <a:rot lat="20376000" lon="1938000" rev="20112001"/>
                </a:camera>
                <a:lightRig rig="flood" dir="t"/>
              </a:scene3d>
              <a:sp3d extrusionH="234950" prstMaterial="plastic">
                <a:bevelT w="819150" h="88900" prst="softRound"/>
                <a:bevelB w="0" h="0"/>
              </a:sp3d>
            </p:spPr>
            <p:style>
              <a:lnRef idx="2">
                <a:schemeClr val="accent1">
                  <a:shade val="50000"/>
                </a:schemeClr>
              </a:lnRef>
              <a:fillRef idx="1">
                <a:schemeClr val="accent1"/>
              </a:fillRef>
              <a:effectRef idx="0">
                <a:schemeClr val="accent1"/>
              </a:effectRef>
              <a:fontRef idx="minor">
                <a:schemeClr val="lt1"/>
              </a:fontRef>
            </p:style>
            <p:txBody>
              <a:bodyPr anchor="ctr">
                <a:sp3d>
                  <a:bevelT w="0" h="0"/>
                  <a:extrusionClr>
                    <a:schemeClr val="bg1"/>
                  </a:extrusionClr>
                  <a:contourClr>
                    <a:srgbClr val="FFFF00"/>
                  </a:contourClr>
                </a:sp3d>
              </a:bodyPr>
              <a:lstStyle/>
              <a:p>
                <a:pPr algn="ctr">
                  <a:defRPr/>
                </a:pPr>
                <a:endParaRPr lang="en-GB" sz="2700" b="1" dirty="0">
                  <a:ln w="19050">
                    <a:noFill/>
                    <a:prstDash val="solid"/>
                  </a:ln>
                  <a:solidFill>
                    <a:srgbClr val="002060"/>
                  </a:solidFill>
                  <a:effectLst>
                    <a:outerShdw blurRad="50800" dist="38100" dir="16200000" rotWithShape="0">
                      <a:prstClr val="black">
                        <a:alpha val="40000"/>
                      </a:prstClr>
                    </a:outerShdw>
                  </a:effectLst>
                  <a:latin typeface="Impact" pitchFamily="34" charset="0"/>
                </a:endParaRPr>
              </a:p>
            </p:txBody>
          </p:sp>
          <p:sp>
            <p:nvSpPr>
              <p:cNvPr id="22" name="Oval 76"/>
              <p:cNvSpPr/>
              <p:nvPr/>
            </p:nvSpPr>
            <p:spPr>
              <a:xfrm>
                <a:off x="3688056" y="2158871"/>
                <a:ext cx="4267503" cy="5054177"/>
              </a:xfrm>
              <a:prstGeom prst="ellipse">
                <a:avLst/>
              </a:prstGeom>
              <a:gradFill flip="none" rotWithShape="1">
                <a:gsLst>
                  <a:gs pos="0">
                    <a:schemeClr val="bg1"/>
                  </a:gs>
                  <a:gs pos="100000">
                    <a:schemeClr val="accent1">
                      <a:tint val="23500"/>
                      <a:satMod val="160000"/>
                      <a:alpha val="0"/>
                    </a:schemeClr>
                  </a:gs>
                </a:gsLst>
                <a:path path="shape">
                  <a:fillToRect l="50000" t="50000" r="50000" b="5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dirty="0"/>
              </a:p>
            </p:txBody>
          </p:sp>
        </p:grpSp>
        <p:pic>
          <p:nvPicPr>
            <p:cNvPr id="9249" name="Picture 10"/>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698927" y="3638711"/>
              <a:ext cx="2133600" cy="2798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4" name="TextBox 1"/>
          <p:cNvSpPr txBox="1"/>
          <p:nvPr/>
        </p:nvSpPr>
        <p:spPr>
          <a:xfrm>
            <a:off x="1812807" y="2027181"/>
            <a:ext cx="478899" cy="3554819"/>
          </a:xfrm>
          <a:prstGeom prst="rect">
            <a:avLst/>
          </a:prstGeom>
          <a:noFill/>
        </p:spPr>
        <p:txBody>
          <a:bodyPr>
            <a:spAutoFit/>
            <a:scene3d>
              <a:camera prst="perspectiveLeft" fov="4200000">
                <a:rot lat="0" lon="1799999" rev="0"/>
              </a:camera>
              <a:lightRig rig="threePt" dir="t"/>
            </a:scene3d>
            <a:sp3d extrusionH="508000" prstMaterial="metal">
              <a:bevelT w="190500" h="190500"/>
            </a:sp3d>
          </a:bodyPr>
          <a:lstStyle/>
          <a:p>
            <a:pPr algn="ctr">
              <a:defRPr/>
            </a:pPr>
            <a:r>
              <a:rPr lang="en-US" sz="22500" dirty="0">
                <a:solidFill>
                  <a:srgbClr val="C00000"/>
                </a:solidFill>
                <a:latin typeface="Arial Black" pitchFamily="34" charset="0"/>
                <a:cs typeface="Arial" pitchFamily="34" charset="0"/>
              </a:rPr>
              <a:t>?</a:t>
            </a:r>
          </a:p>
        </p:txBody>
      </p:sp>
      <p:sp>
        <p:nvSpPr>
          <p:cNvPr id="3" name="CuadroTexto 2"/>
          <p:cNvSpPr txBox="1"/>
          <p:nvPr/>
        </p:nvSpPr>
        <p:spPr>
          <a:xfrm>
            <a:off x="314325" y="4038600"/>
            <a:ext cx="1345692" cy="369332"/>
          </a:xfrm>
          <a:prstGeom prst="rect">
            <a:avLst/>
          </a:prstGeom>
          <a:noFill/>
        </p:spPr>
        <p:txBody>
          <a:bodyPr wrap="square">
            <a:spAutoFit/>
          </a:bodyPr>
          <a:lstStyle/>
          <a:p>
            <a:pPr>
              <a:defRPr/>
            </a:pPr>
            <a:r>
              <a:rPr lang="es-MX" dirty="0">
                <a:solidFill>
                  <a:schemeClr val="accent6">
                    <a:lumMod val="75000"/>
                  </a:schemeClr>
                </a:solidFill>
              </a:rPr>
              <a:t>*Dinámica</a:t>
            </a:r>
          </a:p>
        </p:txBody>
      </p:sp>
      <p:sp>
        <p:nvSpPr>
          <p:cNvPr id="36" name="CuadroTexto 35"/>
          <p:cNvSpPr txBox="1"/>
          <p:nvPr/>
        </p:nvSpPr>
        <p:spPr>
          <a:xfrm>
            <a:off x="7341807" y="4927997"/>
            <a:ext cx="1672416" cy="369332"/>
          </a:xfrm>
          <a:prstGeom prst="rect">
            <a:avLst/>
          </a:prstGeom>
          <a:noFill/>
        </p:spPr>
        <p:txBody>
          <a:bodyPr wrap="square">
            <a:spAutoFit/>
          </a:bodyPr>
          <a:lstStyle/>
          <a:p>
            <a:pPr>
              <a:defRPr/>
            </a:pPr>
            <a:r>
              <a:rPr lang="es-MX" dirty="0">
                <a:solidFill>
                  <a:schemeClr val="accent6">
                    <a:lumMod val="75000"/>
                  </a:schemeClr>
                </a:solidFill>
              </a:rPr>
              <a:t>*Dinámica</a:t>
            </a:r>
          </a:p>
        </p:txBody>
      </p:sp>
    </p:spTree>
    <p:extLst>
      <p:ext uri="{BB962C8B-B14F-4D97-AF65-F5344CB8AC3E}">
        <p14:creationId xmlns:p14="http://schemas.microsoft.com/office/powerpoint/2010/main" val="284764222"/>
      </p:ext>
    </p:extLst>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3" name="Title 3"/>
          <p:cNvSpPr>
            <a:spLocks noGrp="1"/>
          </p:cNvSpPr>
          <p:nvPr>
            <p:ph type="title"/>
          </p:nvPr>
        </p:nvSpPr>
        <p:spPr>
          <a:xfrm>
            <a:off x="850107" y="5359003"/>
            <a:ext cx="6985397" cy="536972"/>
          </a:xfrm>
        </p:spPr>
        <p:txBody>
          <a:bodyPr/>
          <a:lstStyle/>
          <a:p>
            <a:pPr algn="l"/>
            <a:r>
              <a:rPr lang="en-US" altLang="es-MX" sz="2700">
                <a:latin typeface="Franklin Gothic Medium Cond" panose="020B0606030402020204" pitchFamily="34" charset="0"/>
                <a:cs typeface="Arial" panose="020B0604020202020204" pitchFamily="34" charset="0"/>
              </a:rPr>
              <a:t>Resultados          </a:t>
            </a:r>
            <a:r>
              <a:rPr lang="en-US" altLang="es-MX" sz="2100">
                <a:latin typeface="Franklin Gothic Medium" panose="020B0603020102020204" pitchFamily="34" charset="0"/>
                <a:cs typeface="Arial" panose="020B0604020202020204" pitchFamily="34" charset="0"/>
              </a:rPr>
              <a:t>Población Auditores Internos UAT 2014</a:t>
            </a:r>
          </a:p>
        </p:txBody>
      </p:sp>
      <p:grpSp>
        <p:nvGrpSpPr>
          <p:cNvPr id="10244" name="Group 2050"/>
          <p:cNvGrpSpPr>
            <a:grpSpLocks/>
          </p:cNvGrpSpPr>
          <p:nvPr/>
        </p:nvGrpSpPr>
        <p:grpSpPr bwMode="auto">
          <a:xfrm>
            <a:off x="4813697" y="1713310"/>
            <a:ext cx="3771900" cy="3375422"/>
            <a:chOff x="4724400" y="2133600"/>
            <a:chExt cx="3962400" cy="3962400"/>
          </a:xfrm>
        </p:grpSpPr>
        <p:grpSp>
          <p:nvGrpSpPr>
            <p:cNvPr id="10259" name="Group 20"/>
            <p:cNvGrpSpPr>
              <a:grpSpLocks/>
            </p:cNvGrpSpPr>
            <p:nvPr/>
          </p:nvGrpSpPr>
          <p:grpSpPr bwMode="auto">
            <a:xfrm>
              <a:off x="4724400" y="2133600"/>
              <a:ext cx="3962400" cy="3962400"/>
              <a:chOff x="4724400" y="2133600"/>
              <a:chExt cx="3962400" cy="3962400"/>
            </a:xfrm>
          </p:grpSpPr>
          <p:sp>
            <p:nvSpPr>
              <p:cNvPr id="31" name="Oval 21"/>
              <p:cNvSpPr/>
              <p:nvPr/>
            </p:nvSpPr>
            <p:spPr>
              <a:xfrm>
                <a:off x="4779433" y="2938659"/>
                <a:ext cx="3886103" cy="2018239"/>
              </a:xfrm>
              <a:prstGeom prst="ellipse">
                <a:avLst/>
              </a:prstGeom>
              <a:solidFill>
                <a:schemeClr val="bg1">
                  <a:lumMod val="50000"/>
                </a:schemeClr>
              </a:solidFill>
              <a:ln w="25400" cap="flat" cmpd="sng" algn="ctr">
                <a:noFill/>
                <a:prstDash val="solid"/>
              </a:ln>
              <a:effectLst>
                <a:outerShdw blurRad="342900" sx="107000" sy="107000" algn="ctr" rotWithShape="0">
                  <a:prstClr val="black">
                    <a:alpha val="25000"/>
                  </a:prstClr>
                </a:outerShdw>
              </a:effectLst>
            </p:spPr>
            <p:txBody>
              <a:bodyPr anchor="ctr"/>
              <a:lstStyle/>
              <a:p>
                <a:pPr algn="ctr" defTabSz="685800" fontAlgn="auto">
                  <a:spcBef>
                    <a:spcPts val="0"/>
                  </a:spcBef>
                  <a:spcAft>
                    <a:spcPts val="0"/>
                  </a:spcAft>
                  <a:defRPr/>
                </a:pPr>
                <a:endParaRPr lang="en-US" kern="0">
                  <a:solidFill>
                    <a:sysClr val="window" lastClr="FFFFFF"/>
                  </a:solidFill>
                  <a:latin typeface="Calibri"/>
                  <a:ea typeface="+mn-ea"/>
                </a:endParaRPr>
              </a:p>
            </p:txBody>
          </p:sp>
          <p:grpSp>
            <p:nvGrpSpPr>
              <p:cNvPr id="32" name="Group 14"/>
              <p:cNvGrpSpPr/>
              <p:nvPr/>
            </p:nvGrpSpPr>
            <p:grpSpPr>
              <a:xfrm>
                <a:off x="4724400" y="2133600"/>
                <a:ext cx="3962400" cy="3962400"/>
                <a:chOff x="2587625" y="1597025"/>
                <a:chExt cx="3962400" cy="3962400"/>
              </a:xfrm>
              <a:effectLst/>
              <a:scene3d>
                <a:camera prst="orthographicFront">
                  <a:rot lat="813726" lon="14653864" rev="15812253"/>
                </a:camera>
                <a:lightRig rig="threePt" dir="t">
                  <a:rot lat="0" lon="0" rev="1200000"/>
                </a:lightRig>
              </a:scene3d>
            </p:grpSpPr>
            <p:sp>
              <p:nvSpPr>
                <p:cNvPr id="33" name="Freeform 6"/>
                <p:cNvSpPr>
                  <a:spLocks/>
                </p:cNvSpPr>
                <p:nvPr/>
              </p:nvSpPr>
              <p:spPr bwMode="auto">
                <a:xfrm>
                  <a:off x="4568825" y="1633538"/>
                  <a:ext cx="1704975" cy="1944688"/>
                </a:xfrm>
                <a:custGeom>
                  <a:avLst/>
                  <a:gdLst>
                    <a:gd name="T0" fmla="*/ 137 w 604"/>
                    <a:gd name="T1" fmla="*/ 0 h 689"/>
                    <a:gd name="T2" fmla="*/ 0 w 604"/>
                    <a:gd name="T3" fmla="*/ 689 h 689"/>
                    <a:gd name="T4" fmla="*/ 604 w 604"/>
                    <a:gd name="T5" fmla="*/ 332 h 689"/>
                    <a:gd name="T6" fmla="*/ 137 w 604"/>
                    <a:gd name="T7" fmla="*/ 0 h 689"/>
                  </a:gdLst>
                  <a:ahLst/>
                  <a:cxnLst>
                    <a:cxn ang="0">
                      <a:pos x="T0" y="T1"/>
                    </a:cxn>
                    <a:cxn ang="0">
                      <a:pos x="T2" y="T3"/>
                    </a:cxn>
                    <a:cxn ang="0">
                      <a:pos x="T4" y="T5"/>
                    </a:cxn>
                    <a:cxn ang="0">
                      <a:pos x="T6" y="T7"/>
                    </a:cxn>
                  </a:cxnLst>
                  <a:rect l="0" t="0" r="r" b="b"/>
                  <a:pathLst>
                    <a:path w="604" h="689">
                      <a:moveTo>
                        <a:pt x="137" y="0"/>
                      </a:moveTo>
                      <a:cubicBezTo>
                        <a:pt x="0" y="689"/>
                        <a:pt x="0" y="689"/>
                        <a:pt x="0" y="689"/>
                      </a:cubicBezTo>
                      <a:cubicBezTo>
                        <a:pt x="604" y="332"/>
                        <a:pt x="604" y="332"/>
                        <a:pt x="604" y="332"/>
                      </a:cubicBezTo>
                      <a:cubicBezTo>
                        <a:pt x="504" y="163"/>
                        <a:pt x="335" y="40"/>
                        <a:pt x="137" y="0"/>
                      </a:cubicBezTo>
                      <a:close/>
                    </a:path>
                  </a:pathLst>
                </a:custGeom>
                <a:solidFill>
                  <a:srgbClr val="00B050"/>
                </a:solidFill>
                <a:ln>
                  <a:noFill/>
                </a:ln>
                <a:sp3d extrusionH="571500">
                  <a:bevelB w="38100" h="38100"/>
                </a:sp3d>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defRPr/>
                  </a:pPr>
                  <a:endParaRPr lang="en-US"/>
                </a:p>
              </p:txBody>
            </p:sp>
            <p:sp>
              <p:nvSpPr>
                <p:cNvPr id="34" name="Freeform 7"/>
                <p:cNvSpPr>
                  <a:spLocks/>
                </p:cNvSpPr>
                <p:nvPr/>
              </p:nvSpPr>
              <p:spPr bwMode="auto">
                <a:xfrm>
                  <a:off x="4568825" y="2571750"/>
                  <a:ext cx="1981200" cy="1006475"/>
                </a:xfrm>
                <a:custGeom>
                  <a:avLst/>
                  <a:gdLst>
                    <a:gd name="T0" fmla="*/ 702 w 702"/>
                    <a:gd name="T1" fmla="*/ 347 h 357"/>
                    <a:gd name="T2" fmla="*/ 604 w 702"/>
                    <a:gd name="T3" fmla="*/ 0 h 357"/>
                    <a:gd name="T4" fmla="*/ 0 w 702"/>
                    <a:gd name="T5" fmla="*/ 357 h 357"/>
                    <a:gd name="T6" fmla="*/ 702 w 702"/>
                    <a:gd name="T7" fmla="*/ 347 h 357"/>
                  </a:gdLst>
                  <a:ahLst/>
                  <a:cxnLst>
                    <a:cxn ang="0">
                      <a:pos x="T0" y="T1"/>
                    </a:cxn>
                    <a:cxn ang="0">
                      <a:pos x="T2" y="T3"/>
                    </a:cxn>
                    <a:cxn ang="0">
                      <a:pos x="T4" y="T5"/>
                    </a:cxn>
                    <a:cxn ang="0">
                      <a:pos x="T6" y="T7"/>
                    </a:cxn>
                  </a:cxnLst>
                  <a:rect l="0" t="0" r="r" b="b"/>
                  <a:pathLst>
                    <a:path w="702" h="357">
                      <a:moveTo>
                        <a:pt x="702" y="347"/>
                      </a:moveTo>
                      <a:cubicBezTo>
                        <a:pt x="700" y="220"/>
                        <a:pt x="665" y="102"/>
                        <a:pt x="604" y="0"/>
                      </a:cubicBezTo>
                      <a:cubicBezTo>
                        <a:pt x="0" y="357"/>
                        <a:pt x="0" y="357"/>
                        <a:pt x="0" y="357"/>
                      </a:cubicBezTo>
                      <a:lnTo>
                        <a:pt x="702" y="347"/>
                      </a:lnTo>
                      <a:close/>
                    </a:path>
                  </a:pathLst>
                </a:custGeom>
                <a:solidFill>
                  <a:srgbClr val="00B050"/>
                </a:solidFill>
                <a:ln>
                  <a:noFill/>
                </a:ln>
                <a:sp3d extrusionH="647700">
                  <a:bevelB w="38100" h="38100"/>
                </a:sp3d>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defRPr/>
                  </a:pPr>
                  <a:endParaRPr lang="en-US"/>
                </a:p>
              </p:txBody>
            </p:sp>
            <p:sp>
              <p:nvSpPr>
                <p:cNvPr id="35" name="Freeform 8"/>
                <p:cNvSpPr>
                  <a:spLocks/>
                </p:cNvSpPr>
                <p:nvPr/>
              </p:nvSpPr>
              <p:spPr bwMode="auto">
                <a:xfrm>
                  <a:off x="3295650" y="3549650"/>
                  <a:ext cx="3254375" cy="2009775"/>
                </a:xfrm>
                <a:custGeom>
                  <a:avLst/>
                  <a:gdLst>
                    <a:gd name="T0" fmla="*/ 0 w 1153"/>
                    <a:gd name="T1" fmla="*/ 548 h 712"/>
                    <a:gd name="T2" fmla="*/ 451 w 1153"/>
                    <a:gd name="T3" fmla="*/ 712 h 712"/>
                    <a:gd name="T4" fmla="*/ 1153 w 1153"/>
                    <a:gd name="T5" fmla="*/ 10 h 712"/>
                    <a:gd name="T6" fmla="*/ 1153 w 1153"/>
                    <a:gd name="T7" fmla="*/ 0 h 712"/>
                    <a:gd name="T8" fmla="*/ 451 w 1153"/>
                    <a:gd name="T9" fmla="*/ 10 h 712"/>
                    <a:gd name="T10" fmla="*/ 0 w 1153"/>
                    <a:gd name="T11" fmla="*/ 548 h 712"/>
                  </a:gdLst>
                  <a:ahLst/>
                  <a:cxnLst>
                    <a:cxn ang="0">
                      <a:pos x="T0" y="T1"/>
                    </a:cxn>
                    <a:cxn ang="0">
                      <a:pos x="T2" y="T3"/>
                    </a:cxn>
                    <a:cxn ang="0">
                      <a:pos x="T4" y="T5"/>
                    </a:cxn>
                    <a:cxn ang="0">
                      <a:pos x="T6" y="T7"/>
                    </a:cxn>
                    <a:cxn ang="0">
                      <a:pos x="T8" y="T9"/>
                    </a:cxn>
                    <a:cxn ang="0">
                      <a:pos x="T10" y="T11"/>
                    </a:cxn>
                  </a:cxnLst>
                  <a:rect l="0" t="0" r="r" b="b"/>
                  <a:pathLst>
                    <a:path w="1153" h="712">
                      <a:moveTo>
                        <a:pt x="0" y="548"/>
                      </a:moveTo>
                      <a:cubicBezTo>
                        <a:pt x="122" y="651"/>
                        <a:pt x="279" y="712"/>
                        <a:pt x="451" y="712"/>
                      </a:cubicBezTo>
                      <a:cubicBezTo>
                        <a:pt x="839" y="712"/>
                        <a:pt x="1153" y="398"/>
                        <a:pt x="1153" y="10"/>
                      </a:cubicBezTo>
                      <a:cubicBezTo>
                        <a:pt x="1153" y="7"/>
                        <a:pt x="1153" y="3"/>
                        <a:pt x="1153" y="0"/>
                      </a:cubicBezTo>
                      <a:cubicBezTo>
                        <a:pt x="451" y="10"/>
                        <a:pt x="451" y="10"/>
                        <a:pt x="451" y="10"/>
                      </a:cubicBezTo>
                      <a:lnTo>
                        <a:pt x="0" y="548"/>
                      </a:lnTo>
                      <a:close/>
                    </a:path>
                  </a:pathLst>
                </a:custGeom>
                <a:solidFill>
                  <a:srgbClr val="00B0F0"/>
                </a:solidFill>
                <a:ln>
                  <a:noFill/>
                </a:ln>
                <a:sp3d extrusionH="495300">
                  <a:bevelB w="38100" h="38100"/>
                </a:sp3d>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defRPr/>
                  </a:pPr>
                  <a:endParaRPr lang="en-US"/>
                </a:p>
              </p:txBody>
            </p:sp>
            <p:sp>
              <p:nvSpPr>
                <p:cNvPr id="36" name="Freeform 9"/>
                <p:cNvSpPr>
                  <a:spLocks/>
                </p:cNvSpPr>
                <p:nvPr/>
              </p:nvSpPr>
              <p:spPr bwMode="auto">
                <a:xfrm>
                  <a:off x="2587625" y="2401888"/>
                  <a:ext cx="1981200" cy="2695575"/>
                </a:xfrm>
                <a:custGeom>
                  <a:avLst/>
                  <a:gdLst>
                    <a:gd name="T0" fmla="*/ 138 w 702"/>
                    <a:gd name="T1" fmla="*/ 0 h 955"/>
                    <a:gd name="T2" fmla="*/ 0 w 702"/>
                    <a:gd name="T3" fmla="*/ 417 h 955"/>
                    <a:gd name="T4" fmla="*/ 251 w 702"/>
                    <a:gd name="T5" fmla="*/ 955 h 955"/>
                    <a:gd name="T6" fmla="*/ 702 w 702"/>
                    <a:gd name="T7" fmla="*/ 417 h 955"/>
                    <a:gd name="T8" fmla="*/ 138 w 702"/>
                    <a:gd name="T9" fmla="*/ 0 h 955"/>
                  </a:gdLst>
                  <a:ahLst/>
                  <a:cxnLst>
                    <a:cxn ang="0">
                      <a:pos x="T0" y="T1"/>
                    </a:cxn>
                    <a:cxn ang="0">
                      <a:pos x="T2" y="T3"/>
                    </a:cxn>
                    <a:cxn ang="0">
                      <a:pos x="T4" y="T5"/>
                    </a:cxn>
                    <a:cxn ang="0">
                      <a:pos x="T6" y="T7"/>
                    </a:cxn>
                    <a:cxn ang="0">
                      <a:pos x="T8" y="T9"/>
                    </a:cxn>
                  </a:cxnLst>
                  <a:rect l="0" t="0" r="r" b="b"/>
                  <a:pathLst>
                    <a:path w="702" h="955">
                      <a:moveTo>
                        <a:pt x="138" y="0"/>
                      </a:moveTo>
                      <a:cubicBezTo>
                        <a:pt x="51" y="116"/>
                        <a:pt x="0" y="261"/>
                        <a:pt x="0" y="417"/>
                      </a:cubicBezTo>
                      <a:cubicBezTo>
                        <a:pt x="0" y="633"/>
                        <a:pt x="98" y="826"/>
                        <a:pt x="251" y="955"/>
                      </a:cubicBezTo>
                      <a:cubicBezTo>
                        <a:pt x="702" y="417"/>
                        <a:pt x="702" y="417"/>
                        <a:pt x="702" y="417"/>
                      </a:cubicBezTo>
                      <a:lnTo>
                        <a:pt x="138" y="0"/>
                      </a:lnTo>
                      <a:close/>
                    </a:path>
                  </a:pathLst>
                </a:custGeom>
                <a:solidFill>
                  <a:srgbClr val="00B0F0"/>
                </a:solidFill>
                <a:ln>
                  <a:noFill/>
                </a:ln>
                <a:sp3d extrusionH="355600">
                  <a:bevelB w="38100" h="38100"/>
                </a:sp3d>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defRPr/>
                  </a:pPr>
                  <a:endParaRPr lang="en-US"/>
                </a:p>
              </p:txBody>
            </p:sp>
            <p:sp>
              <p:nvSpPr>
                <p:cNvPr id="37" name="Freeform 10"/>
                <p:cNvSpPr>
                  <a:spLocks/>
                </p:cNvSpPr>
                <p:nvPr/>
              </p:nvSpPr>
              <p:spPr bwMode="auto">
                <a:xfrm>
                  <a:off x="2976563" y="1597025"/>
                  <a:ext cx="1979613" cy="1981200"/>
                </a:xfrm>
                <a:custGeom>
                  <a:avLst/>
                  <a:gdLst>
                    <a:gd name="T0" fmla="*/ 564 w 701"/>
                    <a:gd name="T1" fmla="*/ 702 h 702"/>
                    <a:gd name="T2" fmla="*/ 564 w 701"/>
                    <a:gd name="T3" fmla="*/ 702 h 702"/>
                    <a:gd name="T4" fmla="*/ 701 w 701"/>
                    <a:gd name="T5" fmla="*/ 13 h 702"/>
                    <a:gd name="T6" fmla="*/ 564 w 701"/>
                    <a:gd name="T7" fmla="*/ 0 h 702"/>
                    <a:gd name="T8" fmla="*/ 0 w 701"/>
                    <a:gd name="T9" fmla="*/ 285 h 702"/>
                    <a:gd name="T10" fmla="*/ 564 w 701"/>
                    <a:gd name="T11" fmla="*/ 702 h 702"/>
                  </a:gdLst>
                  <a:ahLst/>
                  <a:cxnLst>
                    <a:cxn ang="0">
                      <a:pos x="T0" y="T1"/>
                    </a:cxn>
                    <a:cxn ang="0">
                      <a:pos x="T2" y="T3"/>
                    </a:cxn>
                    <a:cxn ang="0">
                      <a:pos x="T4" y="T5"/>
                    </a:cxn>
                    <a:cxn ang="0">
                      <a:pos x="T6" y="T7"/>
                    </a:cxn>
                    <a:cxn ang="0">
                      <a:pos x="T8" y="T9"/>
                    </a:cxn>
                    <a:cxn ang="0">
                      <a:pos x="T10" y="T11"/>
                    </a:cxn>
                  </a:cxnLst>
                  <a:rect l="0" t="0" r="r" b="b"/>
                  <a:pathLst>
                    <a:path w="701" h="702">
                      <a:moveTo>
                        <a:pt x="564" y="702"/>
                      </a:moveTo>
                      <a:cubicBezTo>
                        <a:pt x="564" y="702"/>
                        <a:pt x="564" y="702"/>
                        <a:pt x="564" y="702"/>
                      </a:cubicBezTo>
                      <a:cubicBezTo>
                        <a:pt x="701" y="13"/>
                        <a:pt x="701" y="13"/>
                        <a:pt x="701" y="13"/>
                      </a:cubicBezTo>
                      <a:cubicBezTo>
                        <a:pt x="656" y="5"/>
                        <a:pt x="611" y="0"/>
                        <a:pt x="564" y="0"/>
                      </a:cubicBezTo>
                      <a:cubicBezTo>
                        <a:pt x="333" y="0"/>
                        <a:pt x="128" y="112"/>
                        <a:pt x="0" y="285"/>
                      </a:cubicBezTo>
                      <a:cubicBezTo>
                        <a:pt x="564" y="702"/>
                        <a:pt x="564" y="702"/>
                        <a:pt x="564" y="702"/>
                      </a:cubicBezTo>
                      <a:close/>
                    </a:path>
                  </a:pathLst>
                </a:custGeom>
                <a:solidFill>
                  <a:srgbClr val="FFE101"/>
                </a:solidFill>
                <a:ln>
                  <a:noFill/>
                </a:ln>
                <a:sp3d extrusionH="457200">
                  <a:bevelB w="38100" h="38100"/>
                </a:sp3d>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defRPr/>
                  </a:pPr>
                  <a:endParaRPr lang="en-US"/>
                </a:p>
              </p:txBody>
            </p:sp>
          </p:grpSp>
        </p:grpSp>
        <p:sp>
          <p:nvSpPr>
            <p:cNvPr id="6" name="Freeform 16"/>
            <p:cNvSpPr>
              <a:spLocks noEditPoints="1"/>
            </p:cNvSpPr>
            <p:nvPr/>
          </p:nvSpPr>
          <p:spPr bwMode="auto">
            <a:xfrm>
              <a:off x="6699346" y="3802421"/>
              <a:ext cx="173856" cy="567455"/>
            </a:xfrm>
            <a:custGeom>
              <a:avLst/>
              <a:gdLst>
                <a:gd name="T0" fmla="*/ 87 w 90"/>
                <a:gd name="T1" fmla="*/ 78 h 294"/>
                <a:gd name="T2" fmla="*/ 85 w 90"/>
                <a:gd name="T3" fmla="*/ 59 h 294"/>
                <a:gd name="T4" fmla="*/ 83 w 90"/>
                <a:gd name="T5" fmla="*/ 50 h 294"/>
                <a:gd name="T6" fmla="*/ 76 w 90"/>
                <a:gd name="T7" fmla="*/ 44 h 294"/>
                <a:gd name="T8" fmla="*/ 60 w 90"/>
                <a:gd name="T9" fmla="*/ 37 h 294"/>
                <a:gd name="T10" fmla="*/ 54 w 90"/>
                <a:gd name="T11" fmla="*/ 33 h 294"/>
                <a:gd name="T12" fmla="*/ 51 w 90"/>
                <a:gd name="T13" fmla="*/ 26 h 294"/>
                <a:gd name="T14" fmla="*/ 53 w 90"/>
                <a:gd name="T15" fmla="*/ 17 h 294"/>
                <a:gd name="T16" fmla="*/ 33 w 90"/>
                <a:gd name="T17" fmla="*/ 2 h 294"/>
                <a:gd name="T18" fmla="*/ 26 w 90"/>
                <a:gd name="T19" fmla="*/ 23 h 294"/>
                <a:gd name="T20" fmla="*/ 30 w 90"/>
                <a:gd name="T21" fmla="*/ 33 h 294"/>
                <a:gd name="T22" fmla="*/ 31 w 90"/>
                <a:gd name="T23" fmla="*/ 43 h 294"/>
                <a:gd name="T24" fmla="*/ 22 w 90"/>
                <a:gd name="T25" fmla="*/ 52 h 294"/>
                <a:gd name="T26" fmla="*/ 16 w 90"/>
                <a:gd name="T27" fmla="*/ 58 h 294"/>
                <a:gd name="T28" fmla="*/ 14 w 90"/>
                <a:gd name="T29" fmla="*/ 69 h 294"/>
                <a:gd name="T30" fmla="*/ 13 w 90"/>
                <a:gd name="T31" fmla="*/ 88 h 294"/>
                <a:gd name="T32" fmla="*/ 11 w 90"/>
                <a:gd name="T33" fmla="*/ 100 h 294"/>
                <a:gd name="T34" fmla="*/ 8 w 90"/>
                <a:gd name="T35" fmla="*/ 109 h 294"/>
                <a:gd name="T36" fmla="*/ 9 w 90"/>
                <a:gd name="T37" fmla="*/ 119 h 294"/>
                <a:gd name="T38" fmla="*/ 5 w 90"/>
                <a:gd name="T39" fmla="*/ 128 h 294"/>
                <a:gd name="T40" fmla="*/ 0 w 90"/>
                <a:gd name="T41" fmla="*/ 144 h 294"/>
                <a:gd name="T42" fmla="*/ 9 w 90"/>
                <a:gd name="T43" fmla="*/ 143 h 294"/>
                <a:gd name="T44" fmla="*/ 11 w 90"/>
                <a:gd name="T45" fmla="*/ 160 h 294"/>
                <a:gd name="T46" fmla="*/ 18 w 90"/>
                <a:gd name="T47" fmla="*/ 212 h 294"/>
                <a:gd name="T48" fmla="*/ 24 w 90"/>
                <a:gd name="T49" fmla="*/ 237 h 294"/>
                <a:gd name="T50" fmla="*/ 29 w 90"/>
                <a:gd name="T51" fmla="*/ 261 h 294"/>
                <a:gd name="T52" fmla="*/ 32 w 90"/>
                <a:gd name="T53" fmla="*/ 269 h 294"/>
                <a:gd name="T54" fmla="*/ 30 w 90"/>
                <a:gd name="T55" fmla="*/ 272 h 294"/>
                <a:gd name="T56" fmla="*/ 23 w 90"/>
                <a:gd name="T57" fmla="*/ 274 h 294"/>
                <a:gd name="T58" fmla="*/ 15 w 90"/>
                <a:gd name="T59" fmla="*/ 278 h 294"/>
                <a:gd name="T60" fmla="*/ 15 w 90"/>
                <a:gd name="T61" fmla="*/ 280 h 294"/>
                <a:gd name="T62" fmla="*/ 27 w 90"/>
                <a:gd name="T63" fmla="*/ 283 h 294"/>
                <a:gd name="T64" fmla="*/ 42 w 90"/>
                <a:gd name="T65" fmla="*/ 278 h 294"/>
                <a:gd name="T66" fmla="*/ 50 w 90"/>
                <a:gd name="T67" fmla="*/ 280 h 294"/>
                <a:gd name="T68" fmla="*/ 60 w 90"/>
                <a:gd name="T69" fmla="*/ 278 h 294"/>
                <a:gd name="T70" fmla="*/ 60 w 90"/>
                <a:gd name="T71" fmla="*/ 281 h 294"/>
                <a:gd name="T72" fmla="*/ 56 w 90"/>
                <a:gd name="T73" fmla="*/ 286 h 294"/>
                <a:gd name="T74" fmla="*/ 53 w 90"/>
                <a:gd name="T75" fmla="*/ 290 h 294"/>
                <a:gd name="T76" fmla="*/ 62 w 90"/>
                <a:gd name="T77" fmla="*/ 294 h 294"/>
                <a:gd name="T78" fmla="*/ 79 w 90"/>
                <a:gd name="T79" fmla="*/ 289 h 294"/>
                <a:gd name="T80" fmla="*/ 80 w 90"/>
                <a:gd name="T81" fmla="*/ 280 h 294"/>
                <a:gd name="T82" fmla="*/ 81 w 90"/>
                <a:gd name="T83" fmla="*/ 274 h 294"/>
                <a:gd name="T84" fmla="*/ 77 w 90"/>
                <a:gd name="T85" fmla="*/ 259 h 294"/>
                <a:gd name="T86" fmla="*/ 77 w 90"/>
                <a:gd name="T87" fmla="*/ 235 h 294"/>
                <a:gd name="T88" fmla="*/ 73 w 90"/>
                <a:gd name="T89" fmla="*/ 205 h 294"/>
                <a:gd name="T90" fmla="*/ 72 w 90"/>
                <a:gd name="T91" fmla="*/ 164 h 294"/>
                <a:gd name="T92" fmla="*/ 70 w 90"/>
                <a:gd name="T93" fmla="*/ 143 h 294"/>
                <a:gd name="T94" fmla="*/ 76 w 90"/>
                <a:gd name="T95" fmla="*/ 137 h 294"/>
                <a:gd name="T96" fmla="*/ 81 w 90"/>
                <a:gd name="T97" fmla="*/ 131 h 294"/>
                <a:gd name="T98" fmla="*/ 82 w 90"/>
                <a:gd name="T99" fmla="*/ 125 h 294"/>
                <a:gd name="T100" fmla="*/ 87 w 90"/>
                <a:gd name="T101" fmla="*/ 108 h 294"/>
                <a:gd name="T102" fmla="*/ 52 w 90"/>
                <a:gd name="T103" fmla="*/ 241 h 294"/>
                <a:gd name="T104" fmla="*/ 49 w 90"/>
                <a:gd name="T105" fmla="*/ 211 h 294"/>
                <a:gd name="T106" fmla="*/ 51 w 90"/>
                <a:gd name="T107" fmla="*/ 206 h 294"/>
                <a:gd name="T108" fmla="*/ 53 w 90"/>
                <a:gd name="T109" fmla="*/ 224 h 294"/>
                <a:gd name="T110" fmla="*/ 56 w 90"/>
                <a:gd name="T111" fmla="*/ 250 h 294"/>
                <a:gd name="T112" fmla="*/ 55 w 90"/>
                <a:gd name="T113" fmla="*/ 258 h 294"/>
                <a:gd name="T114" fmla="*/ 56 w 90"/>
                <a:gd name="T115" fmla="*/ 258 h 294"/>
                <a:gd name="T116" fmla="*/ 59 w 90"/>
                <a:gd name="T117" fmla="*/ 276 h 294"/>
                <a:gd name="T118" fmla="*/ 59 w 90"/>
                <a:gd name="T119" fmla="*/ 271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0" h="294">
                  <a:moveTo>
                    <a:pt x="90" y="95"/>
                  </a:moveTo>
                  <a:cubicBezTo>
                    <a:pt x="90" y="95"/>
                    <a:pt x="90" y="93"/>
                    <a:pt x="90" y="92"/>
                  </a:cubicBezTo>
                  <a:cubicBezTo>
                    <a:pt x="90" y="90"/>
                    <a:pt x="89" y="90"/>
                    <a:pt x="89" y="89"/>
                  </a:cubicBezTo>
                  <a:cubicBezTo>
                    <a:pt x="89" y="88"/>
                    <a:pt x="88" y="85"/>
                    <a:pt x="88" y="84"/>
                  </a:cubicBezTo>
                  <a:cubicBezTo>
                    <a:pt x="88" y="83"/>
                    <a:pt x="88" y="82"/>
                    <a:pt x="88" y="82"/>
                  </a:cubicBezTo>
                  <a:cubicBezTo>
                    <a:pt x="87" y="81"/>
                    <a:pt x="87" y="78"/>
                    <a:pt x="87" y="78"/>
                  </a:cubicBezTo>
                  <a:cubicBezTo>
                    <a:pt x="87" y="78"/>
                    <a:pt x="87" y="77"/>
                    <a:pt x="87" y="76"/>
                  </a:cubicBezTo>
                  <a:cubicBezTo>
                    <a:pt x="87" y="76"/>
                    <a:pt x="87" y="74"/>
                    <a:pt x="87" y="72"/>
                  </a:cubicBezTo>
                  <a:cubicBezTo>
                    <a:pt x="87" y="71"/>
                    <a:pt x="87" y="70"/>
                    <a:pt x="87" y="69"/>
                  </a:cubicBezTo>
                  <a:cubicBezTo>
                    <a:pt x="87" y="68"/>
                    <a:pt x="86" y="65"/>
                    <a:pt x="86" y="64"/>
                  </a:cubicBezTo>
                  <a:cubicBezTo>
                    <a:pt x="86" y="63"/>
                    <a:pt x="85" y="62"/>
                    <a:pt x="85" y="62"/>
                  </a:cubicBezTo>
                  <a:cubicBezTo>
                    <a:pt x="85" y="61"/>
                    <a:pt x="85" y="60"/>
                    <a:pt x="85" y="59"/>
                  </a:cubicBezTo>
                  <a:cubicBezTo>
                    <a:pt x="85" y="59"/>
                    <a:pt x="85" y="58"/>
                    <a:pt x="85" y="57"/>
                  </a:cubicBezTo>
                  <a:cubicBezTo>
                    <a:pt x="85" y="57"/>
                    <a:pt x="84" y="57"/>
                    <a:pt x="84" y="56"/>
                  </a:cubicBezTo>
                  <a:cubicBezTo>
                    <a:pt x="84" y="56"/>
                    <a:pt x="84" y="55"/>
                    <a:pt x="84" y="55"/>
                  </a:cubicBezTo>
                  <a:cubicBezTo>
                    <a:pt x="84" y="54"/>
                    <a:pt x="84" y="54"/>
                    <a:pt x="84" y="54"/>
                  </a:cubicBezTo>
                  <a:cubicBezTo>
                    <a:pt x="84" y="54"/>
                    <a:pt x="84" y="53"/>
                    <a:pt x="84" y="52"/>
                  </a:cubicBezTo>
                  <a:cubicBezTo>
                    <a:pt x="83" y="51"/>
                    <a:pt x="83" y="50"/>
                    <a:pt x="83" y="50"/>
                  </a:cubicBezTo>
                  <a:cubicBezTo>
                    <a:pt x="83" y="49"/>
                    <a:pt x="83" y="49"/>
                    <a:pt x="83" y="48"/>
                  </a:cubicBezTo>
                  <a:cubicBezTo>
                    <a:pt x="82" y="48"/>
                    <a:pt x="82" y="47"/>
                    <a:pt x="82" y="47"/>
                  </a:cubicBezTo>
                  <a:cubicBezTo>
                    <a:pt x="81" y="46"/>
                    <a:pt x="80" y="46"/>
                    <a:pt x="80" y="45"/>
                  </a:cubicBezTo>
                  <a:cubicBezTo>
                    <a:pt x="80" y="45"/>
                    <a:pt x="79" y="45"/>
                    <a:pt x="79" y="45"/>
                  </a:cubicBezTo>
                  <a:cubicBezTo>
                    <a:pt x="79" y="45"/>
                    <a:pt x="78" y="45"/>
                    <a:pt x="78" y="44"/>
                  </a:cubicBezTo>
                  <a:cubicBezTo>
                    <a:pt x="78" y="44"/>
                    <a:pt x="77" y="44"/>
                    <a:pt x="76" y="44"/>
                  </a:cubicBezTo>
                  <a:cubicBezTo>
                    <a:pt x="75" y="44"/>
                    <a:pt x="75" y="43"/>
                    <a:pt x="74" y="43"/>
                  </a:cubicBezTo>
                  <a:cubicBezTo>
                    <a:pt x="74" y="43"/>
                    <a:pt x="71" y="42"/>
                    <a:pt x="70" y="41"/>
                  </a:cubicBezTo>
                  <a:cubicBezTo>
                    <a:pt x="68" y="41"/>
                    <a:pt x="65" y="40"/>
                    <a:pt x="64" y="39"/>
                  </a:cubicBezTo>
                  <a:cubicBezTo>
                    <a:pt x="63" y="39"/>
                    <a:pt x="62" y="38"/>
                    <a:pt x="61" y="38"/>
                  </a:cubicBezTo>
                  <a:cubicBezTo>
                    <a:pt x="61" y="38"/>
                    <a:pt x="60" y="38"/>
                    <a:pt x="60" y="38"/>
                  </a:cubicBezTo>
                  <a:cubicBezTo>
                    <a:pt x="60" y="38"/>
                    <a:pt x="60" y="38"/>
                    <a:pt x="60" y="37"/>
                  </a:cubicBezTo>
                  <a:cubicBezTo>
                    <a:pt x="60" y="37"/>
                    <a:pt x="59" y="37"/>
                    <a:pt x="59" y="37"/>
                  </a:cubicBezTo>
                  <a:cubicBezTo>
                    <a:pt x="59" y="37"/>
                    <a:pt x="59" y="37"/>
                    <a:pt x="59" y="37"/>
                  </a:cubicBezTo>
                  <a:cubicBezTo>
                    <a:pt x="58" y="37"/>
                    <a:pt x="58" y="36"/>
                    <a:pt x="57" y="36"/>
                  </a:cubicBezTo>
                  <a:cubicBezTo>
                    <a:pt x="57" y="35"/>
                    <a:pt x="56" y="34"/>
                    <a:pt x="56" y="34"/>
                  </a:cubicBezTo>
                  <a:cubicBezTo>
                    <a:pt x="56" y="34"/>
                    <a:pt x="56" y="33"/>
                    <a:pt x="55" y="33"/>
                  </a:cubicBezTo>
                  <a:cubicBezTo>
                    <a:pt x="55" y="33"/>
                    <a:pt x="54" y="33"/>
                    <a:pt x="54" y="33"/>
                  </a:cubicBezTo>
                  <a:cubicBezTo>
                    <a:pt x="54" y="33"/>
                    <a:pt x="54" y="33"/>
                    <a:pt x="53" y="33"/>
                  </a:cubicBezTo>
                  <a:cubicBezTo>
                    <a:pt x="53" y="33"/>
                    <a:pt x="53" y="32"/>
                    <a:pt x="52" y="31"/>
                  </a:cubicBezTo>
                  <a:cubicBezTo>
                    <a:pt x="52" y="31"/>
                    <a:pt x="52" y="31"/>
                    <a:pt x="52" y="30"/>
                  </a:cubicBezTo>
                  <a:cubicBezTo>
                    <a:pt x="52" y="30"/>
                    <a:pt x="52" y="30"/>
                    <a:pt x="51" y="30"/>
                  </a:cubicBezTo>
                  <a:cubicBezTo>
                    <a:pt x="51" y="30"/>
                    <a:pt x="51" y="30"/>
                    <a:pt x="51" y="29"/>
                  </a:cubicBezTo>
                  <a:cubicBezTo>
                    <a:pt x="51" y="29"/>
                    <a:pt x="51" y="26"/>
                    <a:pt x="51" y="26"/>
                  </a:cubicBezTo>
                  <a:cubicBezTo>
                    <a:pt x="51" y="25"/>
                    <a:pt x="51" y="25"/>
                    <a:pt x="51" y="25"/>
                  </a:cubicBezTo>
                  <a:cubicBezTo>
                    <a:pt x="51" y="25"/>
                    <a:pt x="52" y="25"/>
                    <a:pt x="52" y="24"/>
                  </a:cubicBezTo>
                  <a:cubicBezTo>
                    <a:pt x="52" y="24"/>
                    <a:pt x="52" y="23"/>
                    <a:pt x="53" y="23"/>
                  </a:cubicBezTo>
                  <a:cubicBezTo>
                    <a:pt x="53" y="22"/>
                    <a:pt x="53" y="22"/>
                    <a:pt x="53" y="21"/>
                  </a:cubicBezTo>
                  <a:cubicBezTo>
                    <a:pt x="53" y="20"/>
                    <a:pt x="53" y="19"/>
                    <a:pt x="53" y="18"/>
                  </a:cubicBezTo>
                  <a:cubicBezTo>
                    <a:pt x="53" y="18"/>
                    <a:pt x="53" y="17"/>
                    <a:pt x="53" y="17"/>
                  </a:cubicBezTo>
                  <a:cubicBezTo>
                    <a:pt x="53" y="16"/>
                    <a:pt x="53" y="16"/>
                    <a:pt x="53" y="16"/>
                  </a:cubicBezTo>
                  <a:cubicBezTo>
                    <a:pt x="52" y="15"/>
                    <a:pt x="52" y="15"/>
                    <a:pt x="52" y="15"/>
                  </a:cubicBezTo>
                  <a:cubicBezTo>
                    <a:pt x="51" y="15"/>
                    <a:pt x="51" y="15"/>
                    <a:pt x="51" y="15"/>
                  </a:cubicBezTo>
                  <a:cubicBezTo>
                    <a:pt x="51" y="14"/>
                    <a:pt x="51" y="11"/>
                    <a:pt x="51" y="10"/>
                  </a:cubicBezTo>
                  <a:cubicBezTo>
                    <a:pt x="49" y="5"/>
                    <a:pt x="46" y="3"/>
                    <a:pt x="43" y="1"/>
                  </a:cubicBezTo>
                  <a:cubicBezTo>
                    <a:pt x="39" y="0"/>
                    <a:pt x="35" y="1"/>
                    <a:pt x="33" y="2"/>
                  </a:cubicBezTo>
                  <a:cubicBezTo>
                    <a:pt x="31" y="3"/>
                    <a:pt x="27" y="5"/>
                    <a:pt x="25" y="8"/>
                  </a:cubicBezTo>
                  <a:cubicBezTo>
                    <a:pt x="24" y="11"/>
                    <a:pt x="25" y="17"/>
                    <a:pt x="26" y="17"/>
                  </a:cubicBezTo>
                  <a:cubicBezTo>
                    <a:pt x="26" y="18"/>
                    <a:pt x="26" y="18"/>
                    <a:pt x="26" y="18"/>
                  </a:cubicBezTo>
                  <a:cubicBezTo>
                    <a:pt x="25" y="18"/>
                    <a:pt x="25" y="19"/>
                    <a:pt x="25" y="19"/>
                  </a:cubicBezTo>
                  <a:cubicBezTo>
                    <a:pt x="25" y="19"/>
                    <a:pt x="25" y="20"/>
                    <a:pt x="25" y="21"/>
                  </a:cubicBezTo>
                  <a:cubicBezTo>
                    <a:pt x="25" y="21"/>
                    <a:pt x="25" y="23"/>
                    <a:pt x="26" y="23"/>
                  </a:cubicBezTo>
                  <a:cubicBezTo>
                    <a:pt x="26" y="24"/>
                    <a:pt x="26" y="25"/>
                    <a:pt x="26" y="25"/>
                  </a:cubicBezTo>
                  <a:cubicBezTo>
                    <a:pt x="26" y="26"/>
                    <a:pt x="27" y="26"/>
                    <a:pt x="27" y="27"/>
                  </a:cubicBezTo>
                  <a:cubicBezTo>
                    <a:pt x="27" y="27"/>
                    <a:pt x="27" y="27"/>
                    <a:pt x="28" y="28"/>
                  </a:cubicBezTo>
                  <a:cubicBezTo>
                    <a:pt x="28" y="28"/>
                    <a:pt x="28" y="28"/>
                    <a:pt x="28" y="28"/>
                  </a:cubicBezTo>
                  <a:cubicBezTo>
                    <a:pt x="28" y="28"/>
                    <a:pt x="28" y="30"/>
                    <a:pt x="29" y="31"/>
                  </a:cubicBezTo>
                  <a:cubicBezTo>
                    <a:pt x="29" y="32"/>
                    <a:pt x="29" y="32"/>
                    <a:pt x="30" y="33"/>
                  </a:cubicBezTo>
                  <a:cubicBezTo>
                    <a:pt x="30" y="34"/>
                    <a:pt x="31" y="34"/>
                    <a:pt x="31" y="35"/>
                  </a:cubicBezTo>
                  <a:cubicBezTo>
                    <a:pt x="32" y="35"/>
                    <a:pt x="32" y="35"/>
                    <a:pt x="32" y="36"/>
                  </a:cubicBezTo>
                  <a:cubicBezTo>
                    <a:pt x="32" y="36"/>
                    <a:pt x="32" y="38"/>
                    <a:pt x="33" y="38"/>
                  </a:cubicBezTo>
                  <a:cubicBezTo>
                    <a:pt x="33" y="38"/>
                    <a:pt x="33" y="38"/>
                    <a:pt x="33" y="39"/>
                  </a:cubicBezTo>
                  <a:cubicBezTo>
                    <a:pt x="32" y="39"/>
                    <a:pt x="32" y="40"/>
                    <a:pt x="32" y="40"/>
                  </a:cubicBezTo>
                  <a:cubicBezTo>
                    <a:pt x="32" y="41"/>
                    <a:pt x="31" y="42"/>
                    <a:pt x="31" y="43"/>
                  </a:cubicBezTo>
                  <a:cubicBezTo>
                    <a:pt x="31" y="43"/>
                    <a:pt x="31" y="44"/>
                    <a:pt x="31" y="44"/>
                  </a:cubicBezTo>
                  <a:cubicBezTo>
                    <a:pt x="31" y="44"/>
                    <a:pt x="31" y="44"/>
                    <a:pt x="31" y="44"/>
                  </a:cubicBezTo>
                  <a:cubicBezTo>
                    <a:pt x="30" y="45"/>
                    <a:pt x="30" y="45"/>
                    <a:pt x="30" y="45"/>
                  </a:cubicBezTo>
                  <a:cubicBezTo>
                    <a:pt x="30" y="45"/>
                    <a:pt x="29" y="46"/>
                    <a:pt x="28" y="46"/>
                  </a:cubicBezTo>
                  <a:cubicBezTo>
                    <a:pt x="28" y="47"/>
                    <a:pt x="26" y="49"/>
                    <a:pt x="25" y="49"/>
                  </a:cubicBezTo>
                  <a:cubicBezTo>
                    <a:pt x="25" y="50"/>
                    <a:pt x="23" y="52"/>
                    <a:pt x="22" y="52"/>
                  </a:cubicBezTo>
                  <a:cubicBezTo>
                    <a:pt x="22" y="53"/>
                    <a:pt x="20" y="54"/>
                    <a:pt x="20" y="54"/>
                  </a:cubicBezTo>
                  <a:cubicBezTo>
                    <a:pt x="19" y="55"/>
                    <a:pt x="19" y="55"/>
                    <a:pt x="19" y="55"/>
                  </a:cubicBezTo>
                  <a:cubicBezTo>
                    <a:pt x="18" y="55"/>
                    <a:pt x="18" y="55"/>
                    <a:pt x="18" y="56"/>
                  </a:cubicBezTo>
                  <a:cubicBezTo>
                    <a:pt x="18" y="56"/>
                    <a:pt x="17" y="56"/>
                    <a:pt x="17" y="57"/>
                  </a:cubicBezTo>
                  <a:cubicBezTo>
                    <a:pt x="17" y="57"/>
                    <a:pt x="16" y="57"/>
                    <a:pt x="16" y="57"/>
                  </a:cubicBezTo>
                  <a:cubicBezTo>
                    <a:pt x="16" y="58"/>
                    <a:pt x="16" y="58"/>
                    <a:pt x="16" y="58"/>
                  </a:cubicBezTo>
                  <a:cubicBezTo>
                    <a:pt x="16" y="59"/>
                    <a:pt x="16" y="59"/>
                    <a:pt x="15" y="59"/>
                  </a:cubicBezTo>
                  <a:cubicBezTo>
                    <a:pt x="15" y="59"/>
                    <a:pt x="15" y="60"/>
                    <a:pt x="15" y="60"/>
                  </a:cubicBezTo>
                  <a:cubicBezTo>
                    <a:pt x="15" y="61"/>
                    <a:pt x="15" y="61"/>
                    <a:pt x="14" y="62"/>
                  </a:cubicBezTo>
                  <a:cubicBezTo>
                    <a:pt x="14" y="62"/>
                    <a:pt x="14" y="63"/>
                    <a:pt x="14" y="64"/>
                  </a:cubicBezTo>
                  <a:cubicBezTo>
                    <a:pt x="14" y="65"/>
                    <a:pt x="14" y="66"/>
                    <a:pt x="14" y="67"/>
                  </a:cubicBezTo>
                  <a:cubicBezTo>
                    <a:pt x="14" y="67"/>
                    <a:pt x="14" y="69"/>
                    <a:pt x="14" y="69"/>
                  </a:cubicBezTo>
                  <a:cubicBezTo>
                    <a:pt x="14" y="70"/>
                    <a:pt x="14" y="70"/>
                    <a:pt x="14" y="71"/>
                  </a:cubicBezTo>
                  <a:cubicBezTo>
                    <a:pt x="14" y="71"/>
                    <a:pt x="13" y="73"/>
                    <a:pt x="13" y="74"/>
                  </a:cubicBezTo>
                  <a:cubicBezTo>
                    <a:pt x="13" y="75"/>
                    <a:pt x="13" y="77"/>
                    <a:pt x="13" y="78"/>
                  </a:cubicBezTo>
                  <a:cubicBezTo>
                    <a:pt x="13" y="79"/>
                    <a:pt x="13" y="80"/>
                    <a:pt x="13" y="81"/>
                  </a:cubicBezTo>
                  <a:cubicBezTo>
                    <a:pt x="13" y="81"/>
                    <a:pt x="13" y="83"/>
                    <a:pt x="13" y="84"/>
                  </a:cubicBezTo>
                  <a:cubicBezTo>
                    <a:pt x="13" y="86"/>
                    <a:pt x="13" y="88"/>
                    <a:pt x="13" y="88"/>
                  </a:cubicBezTo>
                  <a:cubicBezTo>
                    <a:pt x="13" y="89"/>
                    <a:pt x="12" y="91"/>
                    <a:pt x="12" y="91"/>
                  </a:cubicBezTo>
                  <a:cubicBezTo>
                    <a:pt x="12" y="92"/>
                    <a:pt x="12" y="93"/>
                    <a:pt x="12" y="93"/>
                  </a:cubicBezTo>
                  <a:cubicBezTo>
                    <a:pt x="12" y="94"/>
                    <a:pt x="12" y="95"/>
                    <a:pt x="12" y="95"/>
                  </a:cubicBezTo>
                  <a:cubicBezTo>
                    <a:pt x="12" y="96"/>
                    <a:pt x="11" y="97"/>
                    <a:pt x="11" y="97"/>
                  </a:cubicBezTo>
                  <a:cubicBezTo>
                    <a:pt x="11" y="98"/>
                    <a:pt x="12" y="99"/>
                    <a:pt x="12" y="99"/>
                  </a:cubicBezTo>
                  <a:cubicBezTo>
                    <a:pt x="11" y="100"/>
                    <a:pt x="12" y="100"/>
                    <a:pt x="11" y="100"/>
                  </a:cubicBezTo>
                  <a:cubicBezTo>
                    <a:pt x="11" y="100"/>
                    <a:pt x="10" y="101"/>
                    <a:pt x="10" y="102"/>
                  </a:cubicBezTo>
                  <a:cubicBezTo>
                    <a:pt x="10" y="102"/>
                    <a:pt x="10" y="103"/>
                    <a:pt x="10" y="103"/>
                  </a:cubicBezTo>
                  <a:cubicBezTo>
                    <a:pt x="10" y="104"/>
                    <a:pt x="10" y="105"/>
                    <a:pt x="10" y="105"/>
                  </a:cubicBezTo>
                  <a:cubicBezTo>
                    <a:pt x="10" y="106"/>
                    <a:pt x="10" y="106"/>
                    <a:pt x="10" y="106"/>
                  </a:cubicBezTo>
                  <a:cubicBezTo>
                    <a:pt x="10" y="107"/>
                    <a:pt x="9" y="108"/>
                    <a:pt x="9" y="108"/>
                  </a:cubicBezTo>
                  <a:cubicBezTo>
                    <a:pt x="9" y="108"/>
                    <a:pt x="9" y="109"/>
                    <a:pt x="8" y="109"/>
                  </a:cubicBezTo>
                  <a:cubicBezTo>
                    <a:pt x="8" y="110"/>
                    <a:pt x="8" y="110"/>
                    <a:pt x="8" y="111"/>
                  </a:cubicBezTo>
                  <a:cubicBezTo>
                    <a:pt x="8" y="111"/>
                    <a:pt x="9" y="113"/>
                    <a:pt x="9" y="114"/>
                  </a:cubicBezTo>
                  <a:cubicBezTo>
                    <a:pt x="9" y="114"/>
                    <a:pt x="10" y="116"/>
                    <a:pt x="10" y="116"/>
                  </a:cubicBezTo>
                  <a:cubicBezTo>
                    <a:pt x="10" y="116"/>
                    <a:pt x="10" y="116"/>
                    <a:pt x="10" y="116"/>
                  </a:cubicBezTo>
                  <a:cubicBezTo>
                    <a:pt x="10" y="117"/>
                    <a:pt x="10" y="117"/>
                    <a:pt x="9" y="117"/>
                  </a:cubicBezTo>
                  <a:cubicBezTo>
                    <a:pt x="9" y="118"/>
                    <a:pt x="9" y="118"/>
                    <a:pt x="9" y="119"/>
                  </a:cubicBezTo>
                  <a:cubicBezTo>
                    <a:pt x="9" y="119"/>
                    <a:pt x="9" y="120"/>
                    <a:pt x="9" y="120"/>
                  </a:cubicBezTo>
                  <a:cubicBezTo>
                    <a:pt x="9" y="121"/>
                    <a:pt x="9" y="121"/>
                    <a:pt x="9" y="121"/>
                  </a:cubicBezTo>
                  <a:cubicBezTo>
                    <a:pt x="9" y="121"/>
                    <a:pt x="9" y="121"/>
                    <a:pt x="9" y="122"/>
                  </a:cubicBezTo>
                  <a:cubicBezTo>
                    <a:pt x="9" y="122"/>
                    <a:pt x="9" y="122"/>
                    <a:pt x="8" y="122"/>
                  </a:cubicBezTo>
                  <a:cubicBezTo>
                    <a:pt x="8" y="123"/>
                    <a:pt x="7" y="124"/>
                    <a:pt x="7" y="125"/>
                  </a:cubicBezTo>
                  <a:cubicBezTo>
                    <a:pt x="6" y="125"/>
                    <a:pt x="5" y="127"/>
                    <a:pt x="5" y="128"/>
                  </a:cubicBezTo>
                  <a:cubicBezTo>
                    <a:pt x="4" y="129"/>
                    <a:pt x="3" y="131"/>
                    <a:pt x="2" y="132"/>
                  </a:cubicBezTo>
                  <a:cubicBezTo>
                    <a:pt x="2" y="132"/>
                    <a:pt x="1" y="135"/>
                    <a:pt x="1" y="136"/>
                  </a:cubicBezTo>
                  <a:cubicBezTo>
                    <a:pt x="1" y="137"/>
                    <a:pt x="1" y="138"/>
                    <a:pt x="0" y="139"/>
                  </a:cubicBezTo>
                  <a:cubicBezTo>
                    <a:pt x="0" y="139"/>
                    <a:pt x="1" y="141"/>
                    <a:pt x="1" y="142"/>
                  </a:cubicBezTo>
                  <a:cubicBezTo>
                    <a:pt x="1" y="142"/>
                    <a:pt x="1" y="142"/>
                    <a:pt x="1" y="143"/>
                  </a:cubicBezTo>
                  <a:cubicBezTo>
                    <a:pt x="1" y="143"/>
                    <a:pt x="0" y="143"/>
                    <a:pt x="0" y="144"/>
                  </a:cubicBezTo>
                  <a:cubicBezTo>
                    <a:pt x="1" y="144"/>
                    <a:pt x="1" y="144"/>
                    <a:pt x="1" y="145"/>
                  </a:cubicBezTo>
                  <a:cubicBezTo>
                    <a:pt x="2" y="145"/>
                    <a:pt x="2" y="145"/>
                    <a:pt x="2" y="145"/>
                  </a:cubicBezTo>
                  <a:cubicBezTo>
                    <a:pt x="2" y="145"/>
                    <a:pt x="2" y="145"/>
                    <a:pt x="3" y="145"/>
                  </a:cubicBezTo>
                  <a:cubicBezTo>
                    <a:pt x="4" y="145"/>
                    <a:pt x="6" y="145"/>
                    <a:pt x="6" y="145"/>
                  </a:cubicBezTo>
                  <a:cubicBezTo>
                    <a:pt x="7" y="144"/>
                    <a:pt x="8" y="143"/>
                    <a:pt x="8" y="143"/>
                  </a:cubicBezTo>
                  <a:cubicBezTo>
                    <a:pt x="8" y="143"/>
                    <a:pt x="9" y="143"/>
                    <a:pt x="9" y="143"/>
                  </a:cubicBezTo>
                  <a:cubicBezTo>
                    <a:pt x="9" y="143"/>
                    <a:pt x="9" y="144"/>
                    <a:pt x="9" y="144"/>
                  </a:cubicBezTo>
                  <a:cubicBezTo>
                    <a:pt x="9" y="145"/>
                    <a:pt x="9" y="146"/>
                    <a:pt x="9" y="147"/>
                  </a:cubicBezTo>
                  <a:cubicBezTo>
                    <a:pt x="9" y="147"/>
                    <a:pt x="9" y="148"/>
                    <a:pt x="9" y="148"/>
                  </a:cubicBezTo>
                  <a:cubicBezTo>
                    <a:pt x="9" y="149"/>
                    <a:pt x="9" y="149"/>
                    <a:pt x="9" y="150"/>
                  </a:cubicBezTo>
                  <a:cubicBezTo>
                    <a:pt x="9" y="151"/>
                    <a:pt x="10" y="152"/>
                    <a:pt x="10" y="154"/>
                  </a:cubicBezTo>
                  <a:cubicBezTo>
                    <a:pt x="11" y="156"/>
                    <a:pt x="11" y="158"/>
                    <a:pt x="11" y="160"/>
                  </a:cubicBezTo>
                  <a:cubicBezTo>
                    <a:pt x="11" y="162"/>
                    <a:pt x="12" y="166"/>
                    <a:pt x="12" y="167"/>
                  </a:cubicBezTo>
                  <a:cubicBezTo>
                    <a:pt x="12" y="168"/>
                    <a:pt x="13" y="177"/>
                    <a:pt x="13" y="178"/>
                  </a:cubicBezTo>
                  <a:cubicBezTo>
                    <a:pt x="13" y="179"/>
                    <a:pt x="13" y="182"/>
                    <a:pt x="14" y="184"/>
                  </a:cubicBezTo>
                  <a:cubicBezTo>
                    <a:pt x="14" y="185"/>
                    <a:pt x="15" y="193"/>
                    <a:pt x="15" y="195"/>
                  </a:cubicBezTo>
                  <a:cubicBezTo>
                    <a:pt x="15" y="196"/>
                    <a:pt x="16" y="203"/>
                    <a:pt x="17" y="205"/>
                  </a:cubicBezTo>
                  <a:cubicBezTo>
                    <a:pt x="17" y="207"/>
                    <a:pt x="17" y="210"/>
                    <a:pt x="18" y="212"/>
                  </a:cubicBezTo>
                  <a:cubicBezTo>
                    <a:pt x="18" y="213"/>
                    <a:pt x="19" y="217"/>
                    <a:pt x="19" y="218"/>
                  </a:cubicBezTo>
                  <a:cubicBezTo>
                    <a:pt x="19" y="219"/>
                    <a:pt x="20" y="222"/>
                    <a:pt x="20" y="223"/>
                  </a:cubicBezTo>
                  <a:cubicBezTo>
                    <a:pt x="20" y="224"/>
                    <a:pt x="21" y="227"/>
                    <a:pt x="21" y="228"/>
                  </a:cubicBezTo>
                  <a:cubicBezTo>
                    <a:pt x="22" y="229"/>
                    <a:pt x="23" y="231"/>
                    <a:pt x="23" y="232"/>
                  </a:cubicBezTo>
                  <a:cubicBezTo>
                    <a:pt x="23" y="233"/>
                    <a:pt x="24" y="235"/>
                    <a:pt x="24" y="236"/>
                  </a:cubicBezTo>
                  <a:cubicBezTo>
                    <a:pt x="24" y="236"/>
                    <a:pt x="24" y="237"/>
                    <a:pt x="24" y="237"/>
                  </a:cubicBezTo>
                  <a:cubicBezTo>
                    <a:pt x="24" y="238"/>
                    <a:pt x="25" y="241"/>
                    <a:pt x="25" y="242"/>
                  </a:cubicBezTo>
                  <a:cubicBezTo>
                    <a:pt x="25" y="243"/>
                    <a:pt x="25" y="247"/>
                    <a:pt x="25" y="248"/>
                  </a:cubicBezTo>
                  <a:cubicBezTo>
                    <a:pt x="25" y="248"/>
                    <a:pt x="26" y="251"/>
                    <a:pt x="26" y="251"/>
                  </a:cubicBezTo>
                  <a:cubicBezTo>
                    <a:pt x="26" y="252"/>
                    <a:pt x="27" y="254"/>
                    <a:pt x="27" y="255"/>
                  </a:cubicBezTo>
                  <a:cubicBezTo>
                    <a:pt x="27" y="256"/>
                    <a:pt x="28" y="258"/>
                    <a:pt x="28" y="258"/>
                  </a:cubicBezTo>
                  <a:cubicBezTo>
                    <a:pt x="28" y="259"/>
                    <a:pt x="29" y="260"/>
                    <a:pt x="29" y="261"/>
                  </a:cubicBezTo>
                  <a:cubicBezTo>
                    <a:pt x="30" y="261"/>
                    <a:pt x="30" y="262"/>
                    <a:pt x="31" y="262"/>
                  </a:cubicBezTo>
                  <a:cubicBezTo>
                    <a:pt x="31" y="263"/>
                    <a:pt x="31" y="263"/>
                    <a:pt x="31" y="263"/>
                  </a:cubicBezTo>
                  <a:cubicBezTo>
                    <a:pt x="31" y="264"/>
                    <a:pt x="31" y="264"/>
                    <a:pt x="31" y="265"/>
                  </a:cubicBezTo>
                  <a:cubicBezTo>
                    <a:pt x="31" y="265"/>
                    <a:pt x="31" y="265"/>
                    <a:pt x="31" y="265"/>
                  </a:cubicBezTo>
                  <a:cubicBezTo>
                    <a:pt x="31" y="265"/>
                    <a:pt x="31" y="266"/>
                    <a:pt x="31" y="266"/>
                  </a:cubicBezTo>
                  <a:cubicBezTo>
                    <a:pt x="31" y="267"/>
                    <a:pt x="32" y="269"/>
                    <a:pt x="32" y="269"/>
                  </a:cubicBezTo>
                  <a:cubicBezTo>
                    <a:pt x="32" y="269"/>
                    <a:pt x="32" y="270"/>
                    <a:pt x="32" y="270"/>
                  </a:cubicBezTo>
                  <a:cubicBezTo>
                    <a:pt x="32" y="270"/>
                    <a:pt x="32" y="270"/>
                    <a:pt x="32" y="270"/>
                  </a:cubicBezTo>
                  <a:cubicBezTo>
                    <a:pt x="32" y="270"/>
                    <a:pt x="32" y="270"/>
                    <a:pt x="32" y="270"/>
                  </a:cubicBezTo>
                  <a:cubicBezTo>
                    <a:pt x="31" y="270"/>
                    <a:pt x="31" y="271"/>
                    <a:pt x="31" y="271"/>
                  </a:cubicBezTo>
                  <a:cubicBezTo>
                    <a:pt x="30" y="271"/>
                    <a:pt x="30" y="271"/>
                    <a:pt x="30" y="271"/>
                  </a:cubicBezTo>
                  <a:cubicBezTo>
                    <a:pt x="31" y="272"/>
                    <a:pt x="30" y="272"/>
                    <a:pt x="30" y="272"/>
                  </a:cubicBezTo>
                  <a:cubicBezTo>
                    <a:pt x="30" y="272"/>
                    <a:pt x="30" y="272"/>
                    <a:pt x="30" y="272"/>
                  </a:cubicBezTo>
                  <a:cubicBezTo>
                    <a:pt x="29" y="273"/>
                    <a:pt x="29" y="273"/>
                    <a:pt x="29" y="273"/>
                  </a:cubicBezTo>
                  <a:cubicBezTo>
                    <a:pt x="28" y="273"/>
                    <a:pt x="27" y="273"/>
                    <a:pt x="27" y="273"/>
                  </a:cubicBezTo>
                  <a:cubicBezTo>
                    <a:pt x="26" y="273"/>
                    <a:pt x="26" y="273"/>
                    <a:pt x="25" y="273"/>
                  </a:cubicBezTo>
                  <a:cubicBezTo>
                    <a:pt x="25" y="273"/>
                    <a:pt x="24" y="273"/>
                    <a:pt x="24" y="273"/>
                  </a:cubicBezTo>
                  <a:cubicBezTo>
                    <a:pt x="23" y="274"/>
                    <a:pt x="23" y="274"/>
                    <a:pt x="23" y="274"/>
                  </a:cubicBezTo>
                  <a:cubicBezTo>
                    <a:pt x="22" y="274"/>
                    <a:pt x="21" y="274"/>
                    <a:pt x="21" y="274"/>
                  </a:cubicBezTo>
                  <a:cubicBezTo>
                    <a:pt x="20" y="274"/>
                    <a:pt x="19" y="274"/>
                    <a:pt x="19" y="274"/>
                  </a:cubicBezTo>
                  <a:cubicBezTo>
                    <a:pt x="18" y="274"/>
                    <a:pt x="17" y="274"/>
                    <a:pt x="16" y="275"/>
                  </a:cubicBezTo>
                  <a:cubicBezTo>
                    <a:pt x="16" y="275"/>
                    <a:pt x="15" y="276"/>
                    <a:pt x="15" y="276"/>
                  </a:cubicBezTo>
                  <a:cubicBezTo>
                    <a:pt x="15" y="276"/>
                    <a:pt x="15" y="277"/>
                    <a:pt x="15" y="277"/>
                  </a:cubicBezTo>
                  <a:cubicBezTo>
                    <a:pt x="15" y="278"/>
                    <a:pt x="15" y="278"/>
                    <a:pt x="15" y="278"/>
                  </a:cubicBezTo>
                  <a:cubicBezTo>
                    <a:pt x="15" y="278"/>
                    <a:pt x="15" y="278"/>
                    <a:pt x="15" y="278"/>
                  </a:cubicBezTo>
                  <a:cubicBezTo>
                    <a:pt x="15" y="278"/>
                    <a:pt x="15" y="278"/>
                    <a:pt x="15" y="278"/>
                  </a:cubicBezTo>
                  <a:cubicBezTo>
                    <a:pt x="15" y="278"/>
                    <a:pt x="14" y="278"/>
                    <a:pt x="14" y="278"/>
                  </a:cubicBezTo>
                  <a:cubicBezTo>
                    <a:pt x="14" y="279"/>
                    <a:pt x="14" y="279"/>
                    <a:pt x="14" y="279"/>
                  </a:cubicBezTo>
                  <a:cubicBezTo>
                    <a:pt x="14" y="279"/>
                    <a:pt x="14" y="280"/>
                    <a:pt x="14" y="280"/>
                  </a:cubicBezTo>
                  <a:cubicBezTo>
                    <a:pt x="14" y="280"/>
                    <a:pt x="14" y="280"/>
                    <a:pt x="15" y="280"/>
                  </a:cubicBezTo>
                  <a:cubicBezTo>
                    <a:pt x="16" y="281"/>
                    <a:pt x="16" y="281"/>
                    <a:pt x="16" y="281"/>
                  </a:cubicBezTo>
                  <a:cubicBezTo>
                    <a:pt x="17" y="281"/>
                    <a:pt x="17" y="281"/>
                    <a:pt x="18" y="281"/>
                  </a:cubicBezTo>
                  <a:cubicBezTo>
                    <a:pt x="19" y="281"/>
                    <a:pt x="19" y="282"/>
                    <a:pt x="20" y="282"/>
                  </a:cubicBezTo>
                  <a:cubicBezTo>
                    <a:pt x="20" y="282"/>
                    <a:pt x="24" y="283"/>
                    <a:pt x="24" y="283"/>
                  </a:cubicBezTo>
                  <a:cubicBezTo>
                    <a:pt x="24" y="283"/>
                    <a:pt x="24" y="283"/>
                    <a:pt x="24" y="283"/>
                  </a:cubicBezTo>
                  <a:cubicBezTo>
                    <a:pt x="24" y="283"/>
                    <a:pt x="27" y="283"/>
                    <a:pt x="27" y="283"/>
                  </a:cubicBezTo>
                  <a:cubicBezTo>
                    <a:pt x="28" y="283"/>
                    <a:pt x="31" y="283"/>
                    <a:pt x="32" y="283"/>
                  </a:cubicBezTo>
                  <a:cubicBezTo>
                    <a:pt x="33" y="283"/>
                    <a:pt x="35" y="282"/>
                    <a:pt x="35" y="282"/>
                  </a:cubicBezTo>
                  <a:cubicBezTo>
                    <a:pt x="36" y="282"/>
                    <a:pt x="38" y="282"/>
                    <a:pt x="38" y="281"/>
                  </a:cubicBezTo>
                  <a:cubicBezTo>
                    <a:pt x="39" y="281"/>
                    <a:pt x="39" y="280"/>
                    <a:pt x="40" y="280"/>
                  </a:cubicBezTo>
                  <a:cubicBezTo>
                    <a:pt x="40" y="280"/>
                    <a:pt x="41" y="279"/>
                    <a:pt x="42" y="279"/>
                  </a:cubicBezTo>
                  <a:cubicBezTo>
                    <a:pt x="42" y="279"/>
                    <a:pt x="42" y="278"/>
                    <a:pt x="42" y="278"/>
                  </a:cubicBezTo>
                  <a:cubicBezTo>
                    <a:pt x="43" y="278"/>
                    <a:pt x="43" y="278"/>
                    <a:pt x="43" y="278"/>
                  </a:cubicBezTo>
                  <a:cubicBezTo>
                    <a:pt x="43" y="279"/>
                    <a:pt x="43" y="279"/>
                    <a:pt x="43" y="279"/>
                  </a:cubicBezTo>
                  <a:cubicBezTo>
                    <a:pt x="44" y="279"/>
                    <a:pt x="45" y="279"/>
                    <a:pt x="46" y="279"/>
                  </a:cubicBezTo>
                  <a:cubicBezTo>
                    <a:pt x="46" y="280"/>
                    <a:pt x="46" y="280"/>
                    <a:pt x="47" y="280"/>
                  </a:cubicBezTo>
                  <a:cubicBezTo>
                    <a:pt x="47" y="281"/>
                    <a:pt x="47" y="281"/>
                    <a:pt x="47" y="280"/>
                  </a:cubicBezTo>
                  <a:cubicBezTo>
                    <a:pt x="48" y="280"/>
                    <a:pt x="49" y="280"/>
                    <a:pt x="50" y="280"/>
                  </a:cubicBezTo>
                  <a:cubicBezTo>
                    <a:pt x="50" y="280"/>
                    <a:pt x="54" y="280"/>
                    <a:pt x="54" y="280"/>
                  </a:cubicBezTo>
                  <a:cubicBezTo>
                    <a:pt x="55" y="280"/>
                    <a:pt x="56" y="280"/>
                    <a:pt x="57" y="280"/>
                  </a:cubicBezTo>
                  <a:cubicBezTo>
                    <a:pt x="57" y="280"/>
                    <a:pt x="57" y="280"/>
                    <a:pt x="57" y="280"/>
                  </a:cubicBezTo>
                  <a:cubicBezTo>
                    <a:pt x="57" y="279"/>
                    <a:pt x="58" y="279"/>
                    <a:pt x="59" y="279"/>
                  </a:cubicBezTo>
                  <a:cubicBezTo>
                    <a:pt x="59" y="279"/>
                    <a:pt x="59" y="278"/>
                    <a:pt x="59" y="278"/>
                  </a:cubicBezTo>
                  <a:cubicBezTo>
                    <a:pt x="60" y="278"/>
                    <a:pt x="60" y="278"/>
                    <a:pt x="60" y="278"/>
                  </a:cubicBezTo>
                  <a:cubicBezTo>
                    <a:pt x="60" y="278"/>
                    <a:pt x="60" y="279"/>
                    <a:pt x="60" y="279"/>
                  </a:cubicBezTo>
                  <a:cubicBezTo>
                    <a:pt x="61" y="279"/>
                    <a:pt x="61" y="279"/>
                    <a:pt x="61" y="279"/>
                  </a:cubicBezTo>
                  <a:cubicBezTo>
                    <a:pt x="61" y="279"/>
                    <a:pt x="61" y="279"/>
                    <a:pt x="61" y="279"/>
                  </a:cubicBezTo>
                  <a:cubicBezTo>
                    <a:pt x="61" y="279"/>
                    <a:pt x="61" y="279"/>
                    <a:pt x="61" y="280"/>
                  </a:cubicBezTo>
                  <a:cubicBezTo>
                    <a:pt x="61" y="280"/>
                    <a:pt x="60" y="281"/>
                    <a:pt x="60" y="281"/>
                  </a:cubicBezTo>
                  <a:cubicBezTo>
                    <a:pt x="60" y="281"/>
                    <a:pt x="60" y="281"/>
                    <a:pt x="60" y="281"/>
                  </a:cubicBezTo>
                  <a:cubicBezTo>
                    <a:pt x="60" y="281"/>
                    <a:pt x="60" y="282"/>
                    <a:pt x="60" y="282"/>
                  </a:cubicBezTo>
                  <a:cubicBezTo>
                    <a:pt x="60" y="282"/>
                    <a:pt x="60" y="282"/>
                    <a:pt x="60" y="282"/>
                  </a:cubicBezTo>
                  <a:cubicBezTo>
                    <a:pt x="60" y="282"/>
                    <a:pt x="59" y="282"/>
                    <a:pt x="59" y="283"/>
                  </a:cubicBezTo>
                  <a:cubicBezTo>
                    <a:pt x="59" y="283"/>
                    <a:pt x="58" y="284"/>
                    <a:pt x="58" y="284"/>
                  </a:cubicBezTo>
                  <a:cubicBezTo>
                    <a:pt x="57" y="285"/>
                    <a:pt x="57" y="285"/>
                    <a:pt x="57" y="286"/>
                  </a:cubicBezTo>
                  <a:cubicBezTo>
                    <a:pt x="57" y="286"/>
                    <a:pt x="57" y="286"/>
                    <a:pt x="56" y="286"/>
                  </a:cubicBezTo>
                  <a:cubicBezTo>
                    <a:pt x="56" y="286"/>
                    <a:pt x="56" y="286"/>
                    <a:pt x="56" y="287"/>
                  </a:cubicBezTo>
                  <a:cubicBezTo>
                    <a:pt x="55" y="287"/>
                    <a:pt x="55" y="288"/>
                    <a:pt x="55" y="288"/>
                  </a:cubicBezTo>
                  <a:cubicBezTo>
                    <a:pt x="54" y="289"/>
                    <a:pt x="54" y="290"/>
                    <a:pt x="54" y="290"/>
                  </a:cubicBezTo>
                  <a:cubicBezTo>
                    <a:pt x="54" y="290"/>
                    <a:pt x="54" y="290"/>
                    <a:pt x="54" y="290"/>
                  </a:cubicBezTo>
                  <a:cubicBezTo>
                    <a:pt x="54" y="290"/>
                    <a:pt x="54" y="290"/>
                    <a:pt x="54" y="290"/>
                  </a:cubicBezTo>
                  <a:cubicBezTo>
                    <a:pt x="53" y="290"/>
                    <a:pt x="53" y="290"/>
                    <a:pt x="53" y="290"/>
                  </a:cubicBezTo>
                  <a:cubicBezTo>
                    <a:pt x="53" y="290"/>
                    <a:pt x="53" y="290"/>
                    <a:pt x="53" y="291"/>
                  </a:cubicBezTo>
                  <a:cubicBezTo>
                    <a:pt x="53" y="291"/>
                    <a:pt x="53" y="292"/>
                    <a:pt x="52" y="292"/>
                  </a:cubicBezTo>
                  <a:cubicBezTo>
                    <a:pt x="52" y="292"/>
                    <a:pt x="53" y="292"/>
                    <a:pt x="53" y="292"/>
                  </a:cubicBezTo>
                  <a:cubicBezTo>
                    <a:pt x="54" y="293"/>
                    <a:pt x="54" y="293"/>
                    <a:pt x="55" y="293"/>
                  </a:cubicBezTo>
                  <a:cubicBezTo>
                    <a:pt x="55" y="293"/>
                    <a:pt x="56" y="293"/>
                    <a:pt x="57" y="293"/>
                  </a:cubicBezTo>
                  <a:cubicBezTo>
                    <a:pt x="57" y="293"/>
                    <a:pt x="60" y="294"/>
                    <a:pt x="62" y="294"/>
                  </a:cubicBezTo>
                  <a:cubicBezTo>
                    <a:pt x="63" y="294"/>
                    <a:pt x="69" y="294"/>
                    <a:pt x="71" y="294"/>
                  </a:cubicBezTo>
                  <a:cubicBezTo>
                    <a:pt x="72" y="294"/>
                    <a:pt x="75" y="294"/>
                    <a:pt x="76" y="293"/>
                  </a:cubicBezTo>
                  <a:cubicBezTo>
                    <a:pt x="77" y="293"/>
                    <a:pt x="77" y="292"/>
                    <a:pt x="77" y="292"/>
                  </a:cubicBezTo>
                  <a:cubicBezTo>
                    <a:pt x="77" y="291"/>
                    <a:pt x="77" y="291"/>
                    <a:pt x="77" y="290"/>
                  </a:cubicBezTo>
                  <a:cubicBezTo>
                    <a:pt x="77" y="290"/>
                    <a:pt x="78" y="290"/>
                    <a:pt x="78" y="290"/>
                  </a:cubicBezTo>
                  <a:cubicBezTo>
                    <a:pt x="78" y="290"/>
                    <a:pt x="78" y="290"/>
                    <a:pt x="79" y="289"/>
                  </a:cubicBezTo>
                  <a:cubicBezTo>
                    <a:pt x="80" y="289"/>
                    <a:pt x="80" y="288"/>
                    <a:pt x="80" y="288"/>
                  </a:cubicBezTo>
                  <a:cubicBezTo>
                    <a:pt x="80" y="287"/>
                    <a:pt x="80" y="287"/>
                    <a:pt x="80" y="287"/>
                  </a:cubicBezTo>
                  <a:cubicBezTo>
                    <a:pt x="80" y="286"/>
                    <a:pt x="80" y="286"/>
                    <a:pt x="80" y="285"/>
                  </a:cubicBezTo>
                  <a:cubicBezTo>
                    <a:pt x="80" y="285"/>
                    <a:pt x="80" y="282"/>
                    <a:pt x="80" y="282"/>
                  </a:cubicBezTo>
                  <a:cubicBezTo>
                    <a:pt x="80" y="281"/>
                    <a:pt x="80" y="281"/>
                    <a:pt x="80" y="281"/>
                  </a:cubicBezTo>
                  <a:cubicBezTo>
                    <a:pt x="79" y="281"/>
                    <a:pt x="80" y="281"/>
                    <a:pt x="80" y="280"/>
                  </a:cubicBezTo>
                  <a:cubicBezTo>
                    <a:pt x="80" y="280"/>
                    <a:pt x="80" y="280"/>
                    <a:pt x="80" y="280"/>
                  </a:cubicBezTo>
                  <a:cubicBezTo>
                    <a:pt x="81" y="280"/>
                    <a:pt x="81" y="280"/>
                    <a:pt x="81" y="280"/>
                  </a:cubicBezTo>
                  <a:cubicBezTo>
                    <a:pt x="81" y="280"/>
                    <a:pt x="81" y="280"/>
                    <a:pt x="81" y="279"/>
                  </a:cubicBezTo>
                  <a:cubicBezTo>
                    <a:pt x="81" y="279"/>
                    <a:pt x="81" y="279"/>
                    <a:pt x="81" y="278"/>
                  </a:cubicBezTo>
                  <a:cubicBezTo>
                    <a:pt x="81" y="277"/>
                    <a:pt x="81" y="276"/>
                    <a:pt x="81" y="276"/>
                  </a:cubicBezTo>
                  <a:cubicBezTo>
                    <a:pt x="81" y="276"/>
                    <a:pt x="81" y="275"/>
                    <a:pt x="81" y="274"/>
                  </a:cubicBezTo>
                  <a:cubicBezTo>
                    <a:pt x="81" y="274"/>
                    <a:pt x="81" y="274"/>
                    <a:pt x="80" y="274"/>
                  </a:cubicBezTo>
                  <a:cubicBezTo>
                    <a:pt x="80" y="273"/>
                    <a:pt x="80" y="273"/>
                    <a:pt x="80" y="273"/>
                  </a:cubicBezTo>
                  <a:cubicBezTo>
                    <a:pt x="80" y="272"/>
                    <a:pt x="80" y="271"/>
                    <a:pt x="80" y="270"/>
                  </a:cubicBezTo>
                  <a:cubicBezTo>
                    <a:pt x="80" y="269"/>
                    <a:pt x="79" y="266"/>
                    <a:pt x="78" y="265"/>
                  </a:cubicBezTo>
                  <a:cubicBezTo>
                    <a:pt x="78" y="265"/>
                    <a:pt x="78" y="264"/>
                    <a:pt x="78" y="263"/>
                  </a:cubicBezTo>
                  <a:cubicBezTo>
                    <a:pt x="78" y="262"/>
                    <a:pt x="77" y="260"/>
                    <a:pt x="77" y="259"/>
                  </a:cubicBezTo>
                  <a:cubicBezTo>
                    <a:pt x="77" y="258"/>
                    <a:pt x="77" y="257"/>
                    <a:pt x="77" y="256"/>
                  </a:cubicBezTo>
                  <a:cubicBezTo>
                    <a:pt x="77" y="255"/>
                    <a:pt x="77" y="252"/>
                    <a:pt x="77" y="250"/>
                  </a:cubicBezTo>
                  <a:cubicBezTo>
                    <a:pt x="77" y="249"/>
                    <a:pt x="77" y="246"/>
                    <a:pt x="77" y="245"/>
                  </a:cubicBezTo>
                  <a:cubicBezTo>
                    <a:pt x="77" y="244"/>
                    <a:pt x="77" y="243"/>
                    <a:pt x="77" y="242"/>
                  </a:cubicBezTo>
                  <a:cubicBezTo>
                    <a:pt x="77" y="241"/>
                    <a:pt x="77" y="240"/>
                    <a:pt x="77" y="239"/>
                  </a:cubicBezTo>
                  <a:cubicBezTo>
                    <a:pt x="77" y="239"/>
                    <a:pt x="77" y="236"/>
                    <a:pt x="77" y="235"/>
                  </a:cubicBezTo>
                  <a:cubicBezTo>
                    <a:pt x="77" y="235"/>
                    <a:pt x="77" y="234"/>
                    <a:pt x="77" y="234"/>
                  </a:cubicBezTo>
                  <a:cubicBezTo>
                    <a:pt x="76" y="233"/>
                    <a:pt x="77" y="231"/>
                    <a:pt x="76" y="230"/>
                  </a:cubicBezTo>
                  <a:cubicBezTo>
                    <a:pt x="76" y="228"/>
                    <a:pt x="76" y="225"/>
                    <a:pt x="76" y="224"/>
                  </a:cubicBezTo>
                  <a:cubicBezTo>
                    <a:pt x="76" y="223"/>
                    <a:pt x="76" y="220"/>
                    <a:pt x="75" y="219"/>
                  </a:cubicBezTo>
                  <a:cubicBezTo>
                    <a:pt x="75" y="218"/>
                    <a:pt x="75" y="214"/>
                    <a:pt x="74" y="213"/>
                  </a:cubicBezTo>
                  <a:cubicBezTo>
                    <a:pt x="74" y="212"/>
                    <a:pt x="73" y="207"/>
                    <a:pt x="73" y="205"/>
                  </a:cubicBezTo>
                  <a:cubicBezTo>
                    <a:pt x="73" y="204"/>
                    <a:pt x="73" y="198"/>
                    <a:pt x="73" y="197"/>
                  </a:cubicBezTo>
                  <a:cubicBezTo>
                    <a:pt x="72" y="196"/>
                    <a:pt x="72" y="190"/>
                    <a:pt x="72" y="188"/>
                  </a:cubicBezTo>
                  <a:cubicBezTo>
                    <a:pt x="72" y="186"/>
                    <a:pt x="72" y="181"/>
                    <a:pt x="72" y="180"/>
                  </a:cubicBezTo>
                  <a:cubicBezTo>
                    <a:pt x="72" y="178"/>
                    <a:pt x="72" y="174"/>
                    <a:pt x="72" y="173"/>
                  </a:cubicBezTo>
                  <a:cubicBezTo>
                    <a:pt x="72" y="172"/>
                    <a:pt x="72" y="169"/>
                    <a:pt x="72" y="168"/>
                  </a:cubicBezTo>
                  <a:cubicBezTo>
                    <a:pt x="72" y="167"/>
                    <a:pt x="72" y="165"/>
                    <a:pt x="72" y="164"/>
                  </a:cubicBezTo>
                  <a:cubicBezTo>
                    <a:pt x="71" y="163"/>
                    <a:pt x="71" y="160"/>
                    <a:pt x="71" y="159"/>
                  </a:cubicBezTo>
                  <a:cubicBezTo>
                    <a:pt x="71" y="158"/>
                    <a:pt x="71" y="155"/>
                    <a:pt x="71" y="154"/>
                  </a:cubicBezTo>
                  <a:cubicBezTo>
                    <a:pt x="71" y="153"/>
                    <a:pt x="70" y="150"/>
                    <a:pt x="70" y="149"/>
                  </a:cubicBezTo>
                  <a:cubicBezTo>
                    <a:pt x="70" y="149"/>
                    <a:pt x="70" y="147"/>
                    <a:pt x="70" y="147"/>
                  </a:cubicBezTo>
                  <a:cubicBezTo>
                    <a:pt x="70" y="146"/>
                    <a:pt x="70" y="145"/>
                    <a:pt x="70" y="145"/>
                  </a:cubicBezTo>
                  <a:cubicBezTo>
                    <a:pt x="70" y="144"/>
                    <a:pt x="70" y="144"/>
                    <a:pt x="70" y="143"/>
                  </a:cubicBezTo>
                  <a:cubicBezTo>
                    <a:pt x="71" y="143"/>
                    <a:pt x="70" y="143"/>
                    <a:pt x="71" y="143"/>
                  </a:cubicBezTo>
                  <a:cubicBezTo>
                    <a:pt x="71" y="143"/>
                    <a:pt x="71" y="143"/>
                    <a:pt x="71" y="143"/>
                  </a:cubicBezTo>
                  <a:cubicBezTo>
                    <a:pt x="72" y="143"/>
                    <a:pt x="72" y="142"/>
                    <a:pt x="73" y="141"/>
                  </a:cubicBezTo>
                  <a:cubicBezTo>
                    <a:pt x="73" y="141"/>
                    <a:pt x="73" y="141"/>
                    <a:pt x="73" y="141"/>
                  </a:cubicBezTo>
                  <a:cubicBezTo>
                    <a:pt x="73" y="140"/>
                    <a:pt x="74" y="140"/>
                    <a:pt x="75" y="139"/>
                  </a:cubicBezTo>
                  <a:cubicBezTo>
                    <a:pt x="75" y="139"/>
                    <a:pt x="76" y="138"/>
                    <a:pt x="76" y="137"/>
                  </a:cubicBezTo>
                  <a:cubicBezTo>
                    <a:pt x="76" y="137"/>
                    <a:pt x="77" y="137"/>
                    <a:pt x="77" y="136"/>
                  </a:cubicBezTo>
                  <a:cubicBezTo>
                    <a:pt x="77" y="136"/>
                    <a:pt x="78" y="135"/>
                    <a:pt x="79" y="135"/>
                  </a:cubicBezTo>
                  <a:cubicBezTo>
                    <a:pt x="79" y="134"/>
                    <a:pt x="79" y="134"/>
                    <a:pt x="79" y="134"/>
                  </a:cubicBezTo>
                  <a:cubicBezTo>
                    <a:pt x="79" y="134"/>
                    <a:pt x="79" y="134"/>
                    <a:pt x="80" y="134"/>
                  </a:cubicBezTo>
                  <a:cubicBezTo>
                    <a:pt x="80" y="133"/>
                    <a:pt x="80" y="132"/>
                    <a:pt x="80" y="132"/>
                  </a:cubicBezTo>
                  <a:cubicBezTo>
                    <a:pt x="80" y="132"/>
                    <a:pt x="80" y="131"/>
                    <a:pt x="81" y="131"/>
                  </a:cubicBezTo>
                  <a:cubicBezTo>
                    <a:pt x="81" y="131"/>
                    <a:pt x="81" y="130"/>
                    <a:pt x="81" y="130"/>
                  </a:cubicBezTo>
                  <a:cubicBezTo>
                    <a:pt x="81" y="129"/>
                    <a:pt x="81" y="129"/>
                    <a:pt x="81" y="130"/>
                  </a:cubicBezTo>
                  <a:cubicBezTo>
                    <a:pt x="81" y="130"/>
                    <a:pt x="81" y="130"/>
                    <a:pt x="81" y="129"/>
                  </a:cubicBezTo>
                  <a:cubicBezTo>
                    <a:pt x="81" y="129"/>
                    <a:pt x="81" y="129"/>
                    <a:pt x="81" y="129"/>
                  </a:cubicBezTo>
                  <a:cubicBezTo>
                    <a:pt x="81" y="128"/>
                    <a:pt x="81" y="127"/>
                    <a:pt x="81" y="127"/>
                  </a:cubicBezTo>
                  <a:cubicBezTo>
                    <a:pt x="81" y="127"/>
                    <a:pt x="82" y="126"/>
                    <a:pt x="82" y="125"/>
                  </a:cubicBezTo>
                  <a:cubicBezTo>
                    <a:pt x="82" y="125"/>
                    <a:pt x="82" y="124"/>
                    <a:pt x="83" y="123"/>
                  </a:cubicBezTo>
                  <a:cubicBezTo>
                    <a:pt x="83" y="122"/>
                    <a:pt x="83" y="121"/>
                    <a:pt x="84" y="120"/>
                  </a:cubicBezTo>
                  <a:cubicBezTo>
                    <a:pt x="84" y="119"/>
                    <a:pt x="83" y="117"/>
                    <a:pt x="83" y="117"/>
                  </a:cubicBezTo>
                  <a:cubicBezTo>
                    <a:pt x="83" y="115"/>
                    <a:pt x="84" y="114"/>
                    <a:pt x="84" y="113"/>
                  </a:cubicBezTo>
                  <a:cubicBezTo>
                    <a:pt x="85" y="112"/>
                    <a:pt x="85" y="112"/>
                    <a:pt x="86" y="111"/>
                  </a:cubicBezTo>
                  <a:cubicBezTo>
                    <a:pt x="86" y="110"/>
                    <a:pt x="87" y="108"/>
                    <a:pt x="87" y="108"/>
                  </a:cubicBezTo>
                  <a:cubicBezTo>
                    <a:pt x="87" y="107"/>
                    <a:pt x="88" y="106"/>
                    <a:pt x="88" y="105"/>
                  </a:cubicBezTo>
                  <a:cubicBezTo>
                    <a:pt x="89" y="103"/>
                    <a:pt x="89" y="100"/>
                    <a:pt x="90" y="98"/>
                  </a:cubicBezTo>
                  <a:cubicBezTo>
                    <a:pt x="90" y="97"/>
                    <a:pt x="90" y="96"/>
                    <a:pt x="90" y="95"/>
                  </a:cubicBezTo>
                  <a:close/>
                  <a:moveTo>
                    <a:pt x="53" y="244"/>
                  </a:moveTo>
                  <a:cubicBezTo>
                    <a:pt x="53" y="244"/>
                    <a:pt x="52" y="244"/>
                    <a:pt x="52" y="243"/>
                  </a:cubicBezTo>
                  <a:cubicBezTo>
                    <a:pt x="52" y="243"/>
                    <a:pt x="52" y="242"/>
                    <a:pt x="52" y="241"/>
                  </a:cubicBezTo>
                  <a:cubicBezTo>
                    <a:pt x="52" y="239"/>
                    <a:pt x="52" y="236"/>
                    <a:pt x="53" y="235"/>
                  </a:cubicBezTo>
                  <a:cubicBezTo>
                    <a:pt x="53" y="234"/>
                    <a:pt x="53" y="231"/>
                    <a:pt x="53" y="229"/>
                  </a:cubicBezTo>
                  <a:cubicBezTo>
                    <a:pt x="52" y="228"/>
                    <a:pt x="52" y="223"/>
                    <a:pt x="52" y="223"/>
                  </a:cubicBezTo>
                  <a:cubicBezTo>
                    <a:pt x="52" y="222"/>
                    <a:pt x="51" y="219"/>
                    <a:pt x="51" y="218"/>
                  </a:cubicBezTo>
                  <a:cubicBezTo>
                    <a:pt x="51" y="217"/>
                    <a:pt x="51" y="216"/>
                    <a:pt x="51" y="215"/>
                  </a:cubicBezTo>
                  <a:cubicBezTo>
                    <a:pt x="50" y="215"/>
                    <a:pt x="50" y="211"/>
                    <a:pt x="49" y="211"/>
                  </a:cubicBezTo>
                  <a:cubicBezTo>
                    <a:pt x="49" y="210"/>
                    <a:pt x="49" y="210"/>
                    <a:pt x="49" y="209"/>
                  </a:cubicBezTo>
                  <a:cubicBezTo>
                    <a:pt x="49" y="209"/>
                    <a:pt x="49" y="208"/>
                    <a:pt x="49" y="207"/>
                  </a:cubicBezTo>
                  <a:cubicBezTo>
                    <a:pt x="49" y="207"/>
                    <a:pt x="49" y="204"/>
                    <a:pt x="50" y="203"/>
                  </a:cubicBezTo>
                  <a:cubicBezTo>
                    <a:pt x="50" y="203"/>
                    <a:pt x="50" y="203"/>
                    <a:pt x="50" y="203"/>
                  </a:cubicBezTo>
                  <a:cubicBezTo>
                    <a:pt x="50" y="203"/>
                    <a:pt x="50" y="204"/>
                    <a:pt x="50" y="205"/>
                  </a:cubicBezTo>
                  <a:cubicBezTo>
                    <a:pt x="51" y="206"/>
                    <a:pt x="51" y="206"/>
                    <a:pt x="51" y="206"/>
                  </a:cubicBezTo>
                  <a:cubicBezTo>
                    <a:pt x="51" y="206"/>
                    <a:pt x="51" y="207"/>
                    <a:pt x="51" y="207"/>
                  </a:cubicBezTo>
                  <a:cubicBezTo>
                    <a:pt x="51" y="207"/>
                    <a:pt x="51" y="208"/>
                    <a:pt x="51" y="209"/>
                  </a:cubicBezTo>
                  <a:cubicBezTo>
                    <a:pt x="51" y="210"/>
                    <a:pt x="52" y="211"/>
                    <a:pt x="52" y="213"/>
                  </a:cubicBezTo>
                  <a:cubicBezTo>
                    <a:pt x="52" y="214"/>
                    <a:pt x="52" y="214"/>
                    <a:pt x="52" y="215"/>
                  </a:cubicBezTo>
                  <a:cubicBezTo>
                    <a:pt x="52" y="216"/>
                    <a:pt x="52" y="218"/>
                    <a:pt x="53" y="219"/>
                  </a:cubicBezTo>
                  <a:cubicBezTo>
                    <a:pt x="53" y="221"/>
                    <a:pt x="53" y="223"/>
                    <a:pt x="53" y="224"/>
                  </a:cubicBezTo>
                  <a:cubicBezTo>
                    <a:pt x="53" y="225"/>
                    <a:pt x="54" y="228"/>
                    <a:pt x="54" y="229"/>
                  </a:cubicBezTo>
                  <a:cubicBezTo>
                    <a:pt x="54" y="229"/>
                    <a:pt x="55" y="230"/>
                    <a:pt x="55" y="230"/>
                  </a:cubicBezTo>
                  <a:cubicBezTo>
                    <a:pt x="55" y="231"/>
                    <a:pt x="55" y="234"/>
                    <a:pt x="55" y="236"/>
                  </a:cubicBezTo>
                  <a:cubicBezTo>
                    <a:pt x="55" y="237"/>
                    <a:pt x="55" y="242"/>
                    <a:pt x="55" y="242"/>
                  </a:cubicBezTo>
                  <a:cubicBezTo>
                    <a:pt x="55" y="243"/>
                    <a:pt x="56" y="246"/>
                    <a:pt x="56" y="247"/>
                  </a:cubicBezTo>
                  <a:cubicBezTo>
                    <a:pt x="56" y="248"/>
                    <a:pt x="56" y="249"/>
                    <a:pt x="56" y="250"/>
                  </a:cubicBezTo>
                  <a:cubicBezTo>
                    <a:pt x="56" y="250"/>
                    <a:pt x="56" y="250"/>
                    <a:pt x="55" y="250"/>
                  </a:cubicBezTo>
                  <a:cubicBezTo>
                    <a:pt x="55" y="250"/>
                    <a:pt x="55" y="249"/>
                    <a:pt x="55" y="249"/>
                  </a:cubicBezTo>
                  <a:cubicBezTo>
                    <a:pt x="55" y="248"/>
                    <a:pt x="55" y="248"/>
                    <a:pt x="54" y="248"/>
                  </a:cubicBezTo>
                  <a:cubicBezTo>
                    <a:pt x="54" y="247"/>
                    <a:pt x="53" y="245"/>
                    <a:pt x="53" y="244"/>
                  </a:cubicBezTo>
                  <a:close/>
                  <a:moveTo>
                    <a:pt x="56" y="258"/>
                  </a:moveTo>
                  <a:cubicBezTo>
                    <a:pt x="56" y="258"/>
                    <a:pt x="55" y="258"/>
                    <a:pt x="55" y="258"/>
                  </a:cubicBezTo>
                  <a:cubicBezTo>
                    <a:pt x="55" y="257"/>
                    <a:pt x="55" y="257"/>
                    <a:pt x="55" y="257"/>
                  </a:cubicBezTo>
                  <a:cubicBezTo>
                    <a:pt x="55" y="257"/>
                    <a:pt x="55" y="256"/>
                    <a:pt x="55" y="256"/>
                  </a:cubicBezTo>
                  <a:cubicBezTo>
                    <a:pt x="55" y="256"/>
                    <a:pt x="55" y="255"/>
                    <a:pt x="55" y="255"/>
                  </a:cubicBezTo>
                  <a:cubicBezTo>
                    <a:pt x="56" y="254"/>
                    <a:pt x="56" y="254"/>
                    <a:pt x="56" y="254"/>
                  </a:cubicBezTo>
                  <a:cubicBezTo>
                    <a:pt x="56" y="255"/>
                    <a:pt x="56" y="256"/>
                    <a:pt x="56" y="257"/>
                  </a:cubicBezTo>
                  <a:cubicBezTo>
                    <a:pt x="56" y="257"/>
                    <a:pt x="56" y="258"/>
                    <a:pt x="56" y="258"/>
                  </a:cubicBezTo>
                  <a:cubicBezTo>
                    <a:pt x="56" y="258"/>
                    <a:pt x="56" y="259"/>
                    <a:pt x="56" y="258"/>
                  </a:cubicBezTo>
                  <a:close/>
                  <a:moveTo>
                    <a:pt x="60" y="273"/>
                  </a:moveTo>
                  <a:cubicBezTo>
                    <a:pt x="60" y="273"/>
                    <a:pt x="60" y="273"/>
                    <a:pt x="60" y="273"/>
                  </a:cubicBezTo>
                  <a:cubicBezTo>
                    <a:pt x="60" y="274"/>
                    <a:pt x="60" y="275"/>
                    <a:pt x="60" y="276"/>
                  </a:cubicBezTo>
                  <a:cubicBezTo>
                    <a:pt x="59" y="277"/>
                    <a:pt x="60" y="277"/>
                    <a:pt x="59" y="277"/>
                  </a:cubicBezTo>
                  <a:cubicBezTo>
                    <a:pt x="59" y="277"/>
                    <a:pt x="59" y="277"/>
                    <a:pt x="59" y="276"/>
                  </a:cubicBezTo>
                  <a:cubicBezTo>
                    <a:pt x="59" y="275"/>
                    <a:pt x="59" y="274"/>
                    <a:pt x="59" y="273"/>
                  </a:cubicBezTo>
                  <a:cubicBezTo>
                    <a:pt x="59" y="273"/>
                    <a:pt x="59" y="273"/>
                    <a:pt x="59" y="273"/>
                  </a:cubicBezTo>
                  <a:cubicBezTo>
                    <a:pt x="58" y="273"/>
                    <a:pt x="58" y="273"/>
                    <a:pt x="58" y="272"/>
                  </a:cubicBezTo>
                  <a:cubicBezTo>
                    <a:pt x="58" y="272"/>
                    <a:pt x="58" y="272"/>
                    <a:pt x="58" y="272"/>
                  </a:cubicBezTo>
                  <a:cubicBezTo>
                    <a:pt x="58" y="272"/>
                    <a:pt x="58" y="272"/>
                    <a:pt x="58" y="271"/>
                  </a:cubicBezTo>
                  <a:cubicBezTo>
                    <a:pt x="58" y="271"/>
                    <a:pt x="58" y="271"/>
                    <a:pt x="59" y="271"/>
                  </a:cubicBezTo>
                  <a:cubicBezTo>
                    <a:pt x="59" y="271"/>
                    <a:pt x="59" y="271"/>
                    <a:pt x="59" y="271"/>
                  </a:cubicBezTo>
                  <a:cubicBezTo>
                    <a:pt x="59" y="271"/>
                    <a:pt x="59" y="271"/>
                    <a:pt x="59" y="271"/>
                  </a:cubicBezTo>
                  <a:cubicBezTo>
                    <a:pt x="59" y="271"/>
                    <a:pt x="60" y="272"/>
                    <a:pt x="60" y="272"/>
                  </a:cubicBezTo>
                  <a:cubicBezTo>
                    <a:pt x="60" y="273"/>
                    <a:pt x="60" y="273"/>
                    <a:pt x="60" y="273"/>
                  </a:cubicBezTo>
                  <a:close/>
                </a:path>
              </a:pathLst>
            </a:custGeom>
            <a:solidFill>
              <a:srgbClr val="673105"/>
            </a:solidFill>
            <a:ln>
              <a:noFill/>
            </a:ln>
            <a:effectLst>
              <a:outerShdw blurRad="25400" dir="18900000" sy="23000" kx="-1200000" algn="bl" rotWithShape="0">
                <a:prstClr val="black">
                  <a:alpha val="20000"/>
                </a:prstClr>
              </a:outerShdw>
            </a:effectLst>
          </p:spPr>
          <p:txBody>
            <a:bodyPr/>
            <a:lstStyle/>
            <a:p>
              <a:pPr eaLnBrk="1" hangingPunct="1">
                <a:defRPr/>
              </a:pPr>
              <a:endParaRPr lang="en-US"/>
            </a:p>
          </p:txBody>
        </p:sp>
        <p:sp>
          <p:nvSpPr>
            <p:cNvPr id="7" name="Freeform 17"/>
            <p:cNvSpPr>
              <a:spLocks/>
            </p:cNvSpPr>
            <p:nvPr/>
          </p:nvSpPr>
          <p:spPr bwMode="auto">
            <a:xfrm>
              <a:off x="7898823" y="3504716"/>
              <a:ext cx="171353" cy="547887"/>
            </a:xfrm>
            <a:custGeom>
              <a:avLst/>
              <a:gdLst>
                <a:gd name="T0" fmla="*/ 85 w 89"/>
                <a:gd name="T1" fmla="*/ 275 h 284"/>
                <a:gd name="T2" fmla="*/ 84 w 89"/>
                <a:gd name="T3" fmla="*/ 267 h 284"/>
                <a:gd name="T4" fmla="*/ 84 w 89"/>
                <a:gd name="T5" fmla="*/ 253 h 284"/>
                <a:gd name="T6" fmla="*/ 79 w 89"/>
                <a:gd name="T7" fmla="*/ 223 h 284"/>
                <a:gd name="T8" fmla="*/ 78 w 89"/>
                <a:gd name="T9" fmla="*/ 197 h 284"/>
                <a:gd name="T10" fmla="*/ 78 w 89"/>
                <a:gd name="T11" fmla="*/ 165 h 284"/>
                <a:gd name="T12" fmla="*/ 77 w 89"/>
                <a:gd name="T13" fmla="*/ 140 h 284"/>
                <a:gd name="T14" fmla="*/ 74 w 89"/>
                <a:gd name="T15" fmla="*/ 126 h 284"/>
                <a:gd name="T16" fmla="*/ 72 w 89"/>
                <a:gd name="T17" fmla="*/ 118 h 284"/>
                <a:gd name="T18" fmla="*/ 73 w 89"/>
                <a:gd name="T19" fmla="*/ 112 h 284"/>
                <a:gd name="T20" fmla="*/ 77 w 89"/>
                <a:gd name="T21" fmla="*/ 104 h 284"/>
                <a:gd name="T22" fmla="*/ 80 w 89"/>
                <a:gd name="T23" fmla="*/ 95 h 284"/>
                <a:gd name="T24" fmla="*/ 83 w 89"/>
                <a:gd name="T25" fmla="*/ 85 h 284"/>
                <a:gd name="T26" fmla="*/ 85 w 89"/>
                <a:gd name="T27" fmla="*/ 65 h 284"/>
                <a:gd name="T28" fmla="*/ 80 w 89"/>
                <a:gd name="T29" fmla="*/ 52 h 284"/>
                <a:gd name="T30" fmla="*/ 75 w 89"/>
                <a:gd name="T31" fmla="*/ 47 h 284"/>
                <a:gd name="T32" fmla="*/ 59 w 89"/>
                <a:gd name="T33" fmla="*/ 39 h 284"/>
                <a:gd name="T34" fmla="*/ 54 w 89"/>
                <a:gd name="T35" fmla="*/ 31 h 284"/>
                <a:gd name="T36" fmla="*/ 57 w 89"/>
                <a:gd name="T37" fmla="*/ 22 h 284"/>
                <a:gd name="T38" fmla="*/ 55 w 89"/>
                <a:gd name="T39" fmla="*/ 14 h 284"/>
                <a:gd name="T40" fmla="*/ 29 w 89"/>
                <a:gd name="T41" fmla="*/ 10 h 284"/>
                <a:gd name="T42" fmla="*/ 30 w 89"/>
                <a:gd name="T43" fmla="*/ 23 h 284"/>
                <a:gd name="T44" fmla="*/ 34 w 89"/>
                <a:gd name="T45" fmla="*/ 32 h 284"/>
                <a:gd name="T46" fmla="*/ 32 w 89"/>
                <a:gd name="T47" fmla="*/ 38 h 284"/>
                <a:gd name="T48" fmla="*/ 25 w 89"/>
                <a:gd name="T49" fmla="*/ 43 h 284"/>
                <a:gd name="T50" fmla="*/ 17 w 89"/>
                <a:gd name="T51" fmla="*/ 48 h 284"/>
                <a:gd name="T52" fmla="*/ 13 w 89"/>
                <a:gd name="T53" fmla="*/ 51 h 284"/>
                <a:gd name="T54" fmla="*/ 9 w 89"/>
                <a:gd name="T55" fmla="*/ 58 h 284"/>
                <a:gd name="T56" fmla="*/ 6 w 89"/>
                <a:gd name="T57" fmla="*/ 70 h 284"/>
                <a:gd name="T58" fmla="*/ 7 w 89"/>
                <a:gd name="T59" fmla="*/ 94 h 284"/>
                <a:gd name="T60" fmla="*/ 10 w 89"/>
                <a:gd name="T61" fmla="*/ 99 h 284"/>
                <a:gd name="T62" fmla="*/ 19 w 89"/>
                <a:gd name="T63" fmla="*/ 101 h 284"/>
                <a:gd name="T64" fmla="*/ 20 w 89"/>
                <a:gd name="T65" fmla="*/ 112 h 284"/>
                <a:gd name="T66" fmla="*/ 19 w 89"/>
                <a:gd name="T67" fmla="*/ 119 h 284"/>
                <a:gd name="T68" fmla="*/ 18 w 89"/>
                <a:gd name="T69" fmla="*/ 125 h 284"/>
                <a:gd name="T70" fmla="*/ 16 w 89"/>
                <a:gd name="T71" fmla="*/ 136 h 284"/>
                <a:gd name="T72" fmla="*/ 16 w 89"/>
                <a:gd name="T73" fmla="*/ 157 h 284"/>
                <a:gd name="T74" fmla="*/ 18 w 89"/>
                <a:gd name="T75" fmla="*/ 191 h 284"/>
                <a:gd name="T76" fmla="*/ 19 w 89"/>
                <a:gd name="T77" fmla="*/ 224 h 284"/>
                <a:gd name="T78" fmla="*/ 18 w 89"/>
                <a:gd name="T79" fmla="*/ 258 h 284"/>
                <a:gd name="T80" fmla="*/ 15 w 89"/>
                <a:gd name="T81" fmla="*/ 268 h 284"/>
                <a:gd name="T82" fmla="*/ 13 w 89"/>
                <a:gd name="T83" fmla="*/ 273 h 284"/>
                <a:gd name="T84" fmla="*/ 4 w 89"/>
                <a:gd name="T85" fmla="*/ 277 h 284"/>
                <a:gd name="T86" fmla="*/ 0 w 89"/>
                <a:gd name="T87" fmla="*/ 282 h 284"/>
                <a:gd name="T88" fmla="*/ 23 w 89"/>
                <a:gd name="T89" fmla="*/ 282 h 284"/>
                <a:gd name="T90" fmla="*/ 36 w 89"/>
                <a:gd name="T91" fmla="*/ 279 h 284"/>
                <a:gd name="T92" fmla="*/ 37 w 89"/>
                <a:gd name="T93" fmla="*/ 270 h 284"/>
                <a:gd name="T94" fmla="*/ 38 w 89"/>
                <a:gd name="T95" fmla="*/ 259 h 284"/>
                <a:gd name="T96" fmla="*/ 40 w 89"/>
                <a:gd name="T97" fmla="*/ 232 h 284"/>
                <a:gd name="T98" fmla="*/ 44 w 89"/>
                <a:gd name="T99" fmla="*/ 191 h 284"/>
                <a:gd name="T100" fmla="*/ 46 w 89"/>
                <a:gd name="T101" fmla="*/ 169 h 284"/>
                <a:gd name="T102" fmla="*/ 51 w 89"/>
                <a:gd name="T103" fmla="*/ 180 h 284"/>
                <a:gd name="T104" fmla="*/ 55 w 89"/>
                <a:gd name="T105" fmla="*/ 218 h 284"/>
                <a:gd name="T106" fmla="*/ 59 w 89"/>
                <a:gd name="T107" fmla="*/ 250 h 284"/>
                <a:gd name="T108" fmla="*/ 64 w 89"/>
                <a:gd name="T109" fmla="*/ 267 h 284"/>
                <a:gd name="T110" fmla="*/ 66 w 89"/>
                <a:gd name="T111" fmla="*/ 275 h 284"/>
                <a:gd name="T112" fmla="*/ 71 w 89"/>
                <a:gd name="T113" fmla="*/ 281 h 284"/>
                <a:gd name="T114" fmla="*/ 89 w 89"/>
                <a:gd name="T115" fmla="*/ 283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9" h="284">
                  <a:moveTo>
                    <a:pt x="89" y="282"/>
                  </a:moveTo>
                  <a:cubicBezTo>
                    <a:pt x="89" y="281"/>
                    <a:pt x="89" y="281"/>
                    <a:pt x="89" y="281"/>
                  </a:cubicBezTo>
                  <a:cubicBezTo>
                    <a:pt x="88" y="280"/>
                    <a:pt x="88" y="280"/>
                    <a:pt x="88" y="280"/>
                  </a:cubicBezTo>
                  <a:cubicBezTo>
                    <a:pt x="88" y="280"/>
                    <a:pt x="88" y="279"/>
                    <a:pt x="87" y="279"/>
                  </a:cubicBezTo>
                  <a:cubicBezTo>
                    <a:pt x="87" y="278"/>
                    <a:pt x="87" y="278"/>
                    <a:pt x="87" y="277"/>
                  </a:cubicBezTo>
                  <a:cubicBezTo>
                    <a:pt x="87" y="277"/>
                    <a:pt x="86" y="276"/>
                    <a:pt x="85" y="275"/>
                  </a:cubicBezTo>
                  <a:cubicBezTo>
                    <a:pt x="85" y="275"/>
                    <a:pt x="84" y="275"/>
                    <a:pt x="84" y="274"/>
                  </a:cubicBezTo>
                  <a:cubicBezTo>
                    <a:pt x="84" y="274"/>
                    <a:pt x="84" y="274"/>
                    <a:pt x="84" y="274"/>
                  </a:cubicBezTo>
                  <a:cubicBezTo>
                    <a:pt x="84" y="273"/>
                    <a:pt x="83" y="273"/>
                    <a:pt x="83" y="273"/>
                  </a:cubicBezTo>
                  <a:cubicBezTo>
                    <a:pt x="83" y="272"/>
                    <a:pt x="83" y="272"/>
                    <a:pt x="82" y="271"/>
                  </a:cubicBezTo>
                  <a:cubicBezTo>
                    <a:pt x="82" y="271"/>
                    <a:pt x="83" y="271"/>
                    <a:pt x="83" y="270"/>
                  </a:cubicBezTo>
                  <a:cubicBezTo>
                    <a:pt x="83" y="269"/>
                    <a:pt x="84" y="268"/>
                    <a:pt x="84" y="267"/>
                  </a:cubicBezTo>
                  <a:cubicBezTo>
                    <a:pt x="84" y="267"/>
                    <a:pt x="84" y="267"/>
                    <a:pt x="84" y="266"/>
                  </a:cubicBezTo>
                  <a:cubicBezTo>
                    <a:pt x="83" y="266"/>
                    <a:pt x="83" y="266"/>
                    <a:pt x="84" y="266"/>
                  </a:cubicBezTo>
                  <a:cubicBezTo>
                    <a:pt x="84" y="266"/>
                    <a:pt x="84" y="265"/>
                    <a:pt x="84" y="265"/>
                  </a:cubicBezTo>
                  <a:cubicBezTo>
                    <a:pt x="84" y="264"/>
                    <a:pt x="84" y="264"/>
                    <a:pt x="84" y="263"/>
                  </a:cubicBezTo>
                  <a:cubicBezTo>
                    <a:pt x="84" y="263"/>
                    <a:pt x="84" y="260"/>
                    <a:pt x="84" y="259"/>
                  </a:cubicBezTo>
                  <a:cubicBezTo>
                    <a:pt x="84" y="258"/>
                    <a:pt x="84" y="254"/>
                    <a:pt x="84" y="253"/>
                  </a:cubicBezTo>
                  <a:cubicBezTo>
                    <a:pt x="84" y="252"/>
                    <a:pt x="83" y="250"/>
                    <a:pt x="83" y="249"/>
                  </a:cubicBezTo>
                  <a:cubicBezTo>
                    <a:pt x="83" y="249"/>
                    <a:pt x="82" y="244"/>
                    <a:pt x="82" y="242"/>
                  </a:cubicBezTo>
                  <a:cubicBezTo>
                    <a:pt x="81" y="240"/>
                    <a:pt x="81" y="237"/>
                    <a:pt x="81" y="236"/>
                  </a:cubicBezTo>
                  <a:cubicBezTo>
                    <a:pt x="81" y="236"/>
                    <a:pt x="81" y="234"/>
                    <a:pt x="80" y="233"/>
                  </a:cubicBezTo>
                  <a:cubicBezTo>
                    <a:pt x="80" y="232"/>
                    <a:pt x="80" y="228"/>
                    <a:pt x="80" y="227"/>
                  </a:cubicBezTo>
                  <a:cubicBezTo>
                    <a:pt x="80" y="226"/>
                    <a:pt x="79" y="224"/>
                    <a:pt x="79" y="223"/>
                  </a:cubicBezTo>
                  <a:cubicBezTo>
                    <a:pt x="79" y="222"/>
                    <a:pt x="79" y="219"/>
                    <a:pt x="79" y="218"/>
                  </a:cubicBezTo>
                  <a:cubicBezTo>
                    <a:pt x="79" y="218"/>
                    <a:pt x="78" y="216"/>
                    <a:pt x="79" y="215"/>
                  </a:cubicBezTo>
                  <a:cubicBezTo>
                    <a:pt x="79" y="213"/>
                    <a:pt x="79" y="211"/>
                    <a:pt x="79" y="210"/>
                  </a:cubicBezTo>
                  <a:cubicBezTo>
                    <a:pt x="78" y="208"/>
                    <a:pt x="78" y="205"/>
                    <a:pt x="78" y="205"/>
                  </a:cubicBezTo>
                  <a:cubicBezTo>
                    <a:pt x="78" y="204"/>
                    <a:pt x="78" y="201"/>
                    <a:pt x="78" y="200"/>
                  </a:cubicBezTo>
                  <a:cubicBezTo>
                    <a:pt x="78" y="199"/>
                    <a:pt x="78" y="197"/>
                    <a:pt x="78" y="197"/>
                  </a:cubicBezTo>
                  <a:cubicBezTo>
                    <a:pt x="78" y="196"/>
                    <a:pt x="78" y="194"/>
                    <a:pt x="78" y="193"/>
                  </a:cubicBezTo>
                  <a:cubicBezTo>
                    <a:pt x="78" y="193"/>
                    <a:pt x="78" y="191"/>
                    <a:pt x="78" y="190"/>
                  </a:cubicBezTo>
                  <a:cubicBezTo>
                    <a:pt x="78" y="189"/>
                    <a:pt x="78" y="185"/>
                    <a:pt x="79" y="184"/>
                  </a:cubicBezTo>
                  <a:cubicBezTo>
                    <a:pt x="79" y="182"/>
                    <a:pt x="79" y="180"/>
                    <a:pt x="79" y="178"/>
                  </a:cubicBezTo>
                  <a:cubicBezTo>
                    <a:pt x="79" y="176"/>
                    <a:pt x="79" y="173"/>
                    <a:pt x="79" y="172"/>
                  </a:cubicBezTo>
                  <a:cubicBezTo>
                    <a:pt x="79" y="171"/>
                    <a:pt x="79" y="167"/>
                    <a:pt x="78" y="165"/>
                  </a:cubicBezTo>
                  <a:cubicBezTo>
                    <a:pt x="78" y="164"/>
                    <a:pt x="78" y="161"/>
                    <a:pt x="78" y="160"/>
                  </a:cubicBezTo>
                  <a:cubicBezTo>
                    <a:pt x="78" y="159"/>
                    <a:pt x="78" y="157"/>
                    <a:pt x="78" y="156"/>
                  </a:cubicBezTo>
                  <a:cubicBezTo>
                    <a:pt x="78" y="155"/>
                    <a:pt x="78" y="154"/>
                    <a:pt x="79" y="153"/>
                  </a:cubicBezTo>
                  <a:cubicBezTo>
                    <a:pt x="79" y="152"/>
                    <a:pt x="79" y="149"/>
                    <a:pt x="79" y="148"/>
                  </a:cubicBezTo>
                  <a:cubicBezTo>
                    <a:pt x="79" y="147"/>
                    <a:pt x="78" y="145"/>
                    <a:pt x="78" y="144"/>
                  </a:cubicBezTo>
                  <a:cubicBezTo>
                    <a:pt x="78" y="142"/>
                    <a:pt x="77" y="141"/>
                    <a:pt x="77" y="140"/>
                  </a:cubicBezTo>
                  <a:cubicBezTo>
                    <a:pt x="77" y="139"/>
                    <a:pt x="77" y="137"/>
                    <a:pt x="77" y="137"/>
                  </a:cubicBezTo>
                  <a:cubicBezTo>
                    <a:pt x="77" y="136"/>
                    <a:pt x="76" y="133"/>
                    <a:pt x="76" y="132"/>
                  </a:cubicBezTo>
                  <a:cubicBezTo>
                    <a:pt x="76" y="132"/>
                    <a:pt x="76" y="131"/>
                    <a:pt x="76" y="131"/>
                  </a:cubicBezTo>
                  <a:cubicBezTo>
                    <a:pt x="75" y="130"/>
                    <a:pt x="75" y="129"/>
                    <a:pt x="75" y="129"/>
                  </a:cubicBezTo>
                  <a:cubicBezTo>
                    <a:pt x="75" y="129"/>
                    <a:pt x="75" y="128"/>
                    <a:pt x="75" y="128"/>
                  </a:cubicBezTo>
                  <a:cubicBezTo>
                    <a:pt x="75" y="128"/>
                    <a:pt x="74" y="127"/>
                    <a:pt x="74" y="126"/>
                  </a:cubicBezTo>
                  <a:cubicBezTo>
                    <a:pt x="74" y="125"/>
                    <a:pt x="74" y="125"/>
                    <a:pt x="74" y="124"/>
                  </a:cubicBezTo>
                  <a:cubicBezTo>
                    <a:pt x="73" y="124"/>
                    <a:pt x="73" y="123"/>
                    <a:pt x="73" y="123"/>
                  </a:cubicBezTo>
                  <a:cubicBezTo>
                    <a:pt x="74" y="122"/>
                    <a:pt x="73" y="122"/>
                    <a:pt x="73" y="121"/>
                  </a:cubicBezTo>
                  <a:cubicBezTo>
                    <a:pt x="73" y="121"/>
                    <a:pt x="73" y="121"/>
                    <a:pt x="73" y="121"/>
                  </a:cubicBezTo>
                  <a:cubicBezTo>
                    <a:pt x="73" y="120"/>
                    <a:pt x="73" y="120"/>
                    <a:pt x="73" y="120"/>
                  </a:cubicBezTo>
                  <a:cubicBezTo>
                    <a:pt x="72" y="119"/>
                    <a:pt x="72" y="119"/>
                    <a:pt x="72" y="118"/>
                  </a:cubicBezTo>
                  <a:cubicBezTo>
                    <a:pt x="72" y="118"/>
                    <a:pt x="72" y="118"/>
                    <a:pt x="72" y="118"/>
                  </a:cubicBezTo>
                  <a:cubicBezTo>
                    <a:pt x="72" y="118"/>
                    <a:pt x="72" y="117"/>
                    <a:pt x="72" y="117"/>
                  </a:cubicBezTo>
                  <a:cubicBezTo>
                    <a:pt x="72" y="116"/>
                    <a:pt x="72" y="116"/>
                    <a:pt x="72" y="115"/>
                  </a:cubicBezTo>
                  <a:cubicBezTo>
                    <a:pt x="72" y="114"/>
                    <a:pt x="72" y="114"/>
                    <a:pt x="72" y="113"/>
                  </a:cubicBezTo>
                  <a:cubicBezTo>
                    <a:pt x="72" y="113"/>
                    <a:pt x="72" y="113"/>
                    <a:pt x="72" y="113"/>
                  </a:cubicBezTo>
                  <a:cubicBezTo>
                    <a:pt x="72" y="113"/>
                    <a:pt x="73" y="113"/>
                    <a:pt x="73" y="112"/>
                  </a:cubicBezTo>
                  <a:cubicBezTo>
                    <a:pt x="74" y="112"/>
                    <a:pt x="75" y="111"/>
                    <a:pt x="75" y="110"/>
                  </a:cubicBezTo>
                  <a:cubicBezTo>
                    <a:pt x="76" y="110"/>
                    <a:pt x="76" y="109"/>
                    <a:pt x="76" y="109"/>
                  </a:cubicBezTo>
                  <a:cubicBezTo>
                    <a:pt x="77" y="109"/>
                    <a:pt x="77" y="108"/>
                    <a:pt x="77" y="107"/>
                  </a:cubicBezTo>
                  <a:cubicBezTo>
                    <a:pt x="77" y="107"/>
                    <a:pt x="77" y="106"/>
                    <a:pt x="77" y="105"/>
                  </a:cubicBezTo>
                  <a:cubicBezTo>
                    <a:pt x="77" y="105"/>
                    <a:pt x="77" y="105"/>
                    <a:pt x="77" y="105"/>
                  </a:cubicBezTo>
                  <a:cubicBezTo>
                    <a:pt x="77" y="104"/>
                    <a:pt x="77" y="104"/>
                    <a:pt x="77" y="104"/>
                  </a:cubicBezTo>
                  <a:cubicBezTo>
                    <a:pt x="78" y="103"/>
                    <a:pt x="78" y="102"/>
                    <a:pt x="78" y="102"/>
                  </a:cubicBezTo>
                  <a:cubicBezTo>
                    <a:pt x="78" y="101"/>
                    <a:pt x="78" y="100"/>
                    <a:pt x="78" y="100"/>
                  </a:cubicBezTo>
                  <a:cubicBezTo>
                    <a:pt x="78" y="100"/>
                    <a:pt x="78" y="99"/>
                    <a:pt x="77" y="99"/>
                  </a:cubicBezTo>
                  <a:cubicBezTo>
                    <a:pt x="77" y="98"/>
                    <a:pt x="77" y="98"/>
                    <a:pt x="77" y="98"/>
                  </a:cubicBezTo>
                  <a:cubicBezTo>
                    <a:pt x="78" y="98"/>
                    <a:pt x="78" y="98"/>
                    <a:pt x="78" y="97"/>
                  </a:cubicBezTo>
                  <a:cubicBezTo>
                    <a:pt x="79" y="97"/>
                    <a:pt x="79" y="96"/>
                    <a:pt x="80" y="95"/>
                  </a:cubicBezTo>
                  <a:cubicBezTo>
                    <a:pt x="80" y="95"/>
                    <a:pt x="80" y="95"/>
                    <a:pt x="80" y="95"/>
                  </a:cubicBezTo>
                  <a:cubicBezTo>
                    <a:pt x="80" y="95"/>
                    <a:pt x="81" y="93"/>
                    <a:pt x="81" y="93"/>
                  </a:cubicBezTo>
                  <a:cubicBezTo>
                    <a:pt x="81" y="93"/>
                    <a:pt x="82" y="92"/>
                    <a:pt x="82" y="92"/>
                  </a:cubicBezTo>
                  <a:cubicBezTo>
                    <a:pt x="82" y="92"/>
                    <a:pt x="82" y="91"/>
                    <a:pt x="82" y="91"/>
                  </a:cubicBezTo>
                  <a:cubicBezTo>
                    <a:pt x="82" y="90"/>
                    <a:pt x="83" y="89"/>
                    <a:pt x="83" y="88"/>
                  </a:cubicBezTo>
                  <a:cubicBezTo>
                    <a:pt x="83" y="88"/>
                    <a:pt x="83" y="86"/>
                    <a:pt x="83" y="85"/>
                  </a:cubicBezTo>
                  <a:cubicBezTo>
                    <a:pt x="84" y="84"/>
                    <a:pt x="84" y="81"/>
                    <a:pt x="85" y="80"/>
                  </a:cubicBezTo>
                  <a:cubicBezTo>
                    <a:pt x="85" y="78"/>
                    <a:pt x="85" y="77"/>
                    <a:pt x="85" y="76"/>
                  </a:cubicBezTo>
                  <a:cubicBezTo>
                    <a:pt x="85" y="74"/>
                    <a:pt x="85" y="71"/>
                    <a:pt x="85" y="70"/>
                  </a:cubicBezTo>
                  <a:cubicBezTo>
                    <a:pt x="85" y="69"/>
                    <a:pt x="85" y="68"/>
                    <a:pt x="86" y="68"/>
                  </a:cubicBezTo>
                  <a:cubicBezTo>
                    <a:pt x="86" y="68"/>
                    <a:pt x="86" y="67"/>
                    <a:pt x="85" y="67"/>
                  </a:cubicBezTo>
                  <a:cubicBezTo>
                    <a:pt x="85" y="66"/>
                    <a:pt x="85" y="65"/>
                    <a:pt x="85" y="65"/>
                  </a:cubicBezTo>
                  <a:cubicBezTo>
                    <a:pt x="85" y="64"/>
                    <a:pt x="83" y="61"/>
                    <a:pt x="83" y="60"/>
                  </a:cubicBezTo>
                  <a:cubicBezTo>
                    <a:pt x="83" y="60"/>
                    <a:pt x="82" y="58"/>
                    <a:pt x="82" y="57"/>
                  </a:cubicBezTo>
                  <a:cubicBezTo>
                    <a:pt x="82" y="57"/>
                    <a:pt x="82" y="57"/>
                    <a:pt x="82" y="57"/>
                  </a:cubicBezTo>
                  <a:cubicBezTo>
                    <a:pt x="82" y="56"/>
                    <a:pt x="82" y="56"/>
                    <a:pt x="82" y="55"/>
                  </a:cubicBezTo>
                  <a:cubicBezTo>
                    <a:pt x="82" y="55"/>
                    <a:pt x="81" y="54"/>
                    <a:pt x="81" y="54"/>
                  </a:cubicBezTo>
                  <a:cubicBezTo>
                    <a:pt x="81" y="53"/>
                    <a:pt x="80" y="53"/>
                    <a:pt x="80" y="52"/>
                  </a:cubicBezTo>
                  <a:cubicBezTo>
                    <a:pt x="80" y="52"/>
                    <a:pt x="80" y="52"/>
                    <a:pt x="79" y="51"/>
                  </a:cubicBezTo>
                  <a:cubicBezTo>
                    <a:pt x="79" y="51"/>
                    <a:pt x="79" y="51"/>
                    <a:pt x="79" y="50"/>
                  </a:cubicBezTo>
                  <a:cubicBezTo>
                    <a:pt x="79" y="50"/>
                    <a:pt x="78" y="49"/>
                    <a:pt x="78" y="49"/>
                  </a:cubicBezTo>
                  <a:cubicBezTo>
                    <a:pt x="77" y="48"/>
                    <a:pt x="77" y="48"/>
                    <a:pt x="77" y="48"/>
                  </a:cubicBezTo>
                  <a:cubicBezTo>
                    <a:pt x="77" y="48"/>
                    <a:pt x="76" y="48"/>
                    <a:pt x="76" y="47"/>
                  </a:cubicBezTo>
                  <a:cubicBezTo>
                    <a:pt x="75" y="47"/>
                    <a:pt x="75" y="47"/>
                    <a:pt x="75" y="47"/>
                  </a:cubicBezTo>
                  <a:cubicBezTo>
                    <a:pt x="75" y="46"/>
                    <a:pt x="74" y="46"/>
                    <a:pt x="74" y="46"/>
                  </a:cubicBezTo>
                  <a:cubicBezTo>
                    <a:pt x="73" y="46"/>
                    <a:pt x="72" y="45"/>
                    <a:pt x="70" y="44"/>
                  </a:cubicBezTo>
                  <a:cubicBezTo>
                    <a:pt x="69" y="43"/>
                    <a:pt x="67" y="42"/>
                    <a:pt x="66" y="42"/>
                  </a:cubicBezTo>
                  <a:cubicBezTo>
                    <a:pt x="65" y="41"/>
                    <a:pt x="63" y="41"/>
                    <a:pt x="63" y="40"/>
                  </a:cubicBezTo>
                  <a:cubicBezTo>
                    <a:pt x="62" y="40"/>
                    <a:pt x="61" y="39"/>
                    <a:pt x="60" y="39"/>
                  </a:cubicBezTo>
                  <a:cubicBezTo>
                    <a:pt x="60" y="39"/>
                    <a:pt x="59" y="39"/>
                    <a:pt x="59" y="39"/>
                  </a:cubicBezTo>
                  <a:cubicBezTo>
                    <a:pt x="58" y="39"/>
                    <a:pt x="58" y="38"/>
                    <a:pt x="57" y="38"/>
                  </a:cubicBezTo>
                  <a:cubicBezTo>
                    <a:pt x="57" y="38"/>
                    <a:pt x="57" y="38"/>
                    <a:pt x="57" y="38"/>
                  </a:cubicBezTo>
                  <a:cubicBezTo>
                    <a:pt x="57" y="38"/>
                    <a:pt x="56" y="37"/>
                    <a:pt x="56" y="37"/>
                  </a:cubicBezTo>
                  <a:cubicBezTo>
                    <a:pt x="56" y="37"/>
                    <a:pt x="55" y="35"/>
                    <a:pt x="55" y="34"/>
                  </a:cubicBezTo>
                  <a:cubicBezTo>
                    <a:pt x="55" y="34"/>
                    <a:pt x="54" y="32"/>
                    <a:pt x="54" y="32"/>
                  </a:cubicBezTo>
                  <a:cubicBezTo>
                    <a:pt x="54" y="32"/>
                    <a:pt x="54" y="32"/>
                    <a:pt x="54" y="31"/>
                  </a:cubicBezTo>
                  <a:cubicBezTo>
                    <a:pt x="54" y="31"/>
                    <a:pt x="54" y="29"/>
                    <a:pt x="54" y="29"/>
                  </a:cubicBezTo>
                  <a:cubicBezTo>
                    <a:pt x="54" y="28"/>
                    <a:pt x="54" y="28"/>
                    <a:pt x="54" y="27"/>
                  </a:cubicBezTo>
                  <a:cubicBezTo>
                    <a:pt x="54" y="27"/>
                    <a:pt x="54" y="25"/>
                    <a:pt x="54" y="25"/>
                  </a:cubicBezTo>
                  <a:cubicBezTo>
                    <a:pt x="54" y="24"/>
                    <a:pt x="54" y="24"/>
                    <a:pt x="55" y="24"/>
                  </a:cubicBezTo>
                  <a:cubicBezTo>
                    <a:pt x="55" y="24"/>
                    <a:pt x="55" y="24"/>
                    <a:pt x="56" y="24"/>
                  </a:cubicBezTo>
                  <a:cubicBezTo>
                    <a:pt x="56" y="23"/>
                    <a:pt x="56" y="23"/>
                    <a:pt x="57" y="22"/>
                  </a:cubicBezTo>
                  <a:cubicBezTo>
                    <a:pt x="57" y="22"/>
                    <a:pt x="57" y="21"/>
                    <a:pt x="57" y="20"/>
                  </a:cubicBezTo>
                  <a:cubicBezTo>
                    <a:pt x="57" y="20"/>
                    <a:pt x="57" y="18"/>
                    <a:pt x="57" y="18"/>
                  </a:cubicBezTo>
                  <a:cubicBezTo>
                    <a:pt x="57" y="17"/>
                    <a:pt x="57" y="16"/>
                    <a:pt x="57" y="16"/>
                  </a:cubicBezTo>
                  <a:cubicBezTo>
                    <a:pt x="57" y="15"/>
                    <a:pt x="56" y="15"/>
                    <a:pt x="56" y="15"/>
                  </a:cubicBezTo>
                  <a:cubicBezTo>
                    <a:pt x="56" y="15"/>
                    <a:pt x="56" y="15"/>
                    <a:pt x="55" y="15"/>
                  </a:cubicBezTo>
                  <a:cubicBezTo>
                    <a:pt x="55" y="15"/>
                    <a:pt x="55" y="14"/>
                    <a:pt x="55" y="14"/>
                  </a:cubicBezTo>
                  <a:cubicBezTo>
                    <a:pt x="55" y="13"/>
                    <a:pt x="55" y="13"/>
                    <a:pt x="55" y="10"/>
                  </a:cubicBezTo>
                  <a:cubicBezTo>
                    <a:pt x="54" y="7"/>
                    <a:pt x="52" y="5"/>
                    <a:pt x="51" y="3"/>
                  </a:cubicBezTo>
                  <a:cubicBezTo>
                    <a:pt x="49" y="2"/>
                    <a:pt x="46" y="1"/>
                    <a:pt x="45" y="0"/>
                  </a:cubicBezTo>
                  <a:cubicBezTo>
                    <a:pt x="43" y="0"/>
                    <a:pt x="39" y="1"/>
                    <a:pt x="38" y="2"/>
                  </a:cubicBezTo>
                  <a:cubicBezTo>
                    <a:pt x="36" y="3"/>
                    <a:pt x="33" y="4"/>
                    <a:pt x="32" y="5"/>
                  </a:cubicBezTo>
                  <a:cubicBezTo>
                    <a:pt x="30" y="6"/>
                    <a:pt x="30" y="8"/>
                    <a:pt x="29" y="10"/>
                  </a:cubicBezTo>
                  <a:cubicBezTo>
                    <a:pt x="29" y="13"/>
                    <a:pt x="30" y="16"/>
                    <a:pt x="30" y="17"/>
                  </a:cubicBezTo>
                  <a:cubicBezTo>
                    <a:pt x="30" y="17"/>
                    <a:pt x="30" y="17"/>
                    <a:pt x="30" y="17"/>
                  </a:cubicBezTo>
                  <a:cubicBezTo>
                    <a:pt x="30" y="17"/>
                    <a:pt x="30" y="17"/>
                    <a:pt x="30" y="18"/>
                  </a:cubicBezTo>
                  <a:cubicBezTo>
                    <a:pt x="29" y="18"/>
                    <a:pt x="29" y="19"/>
                    <a:pt x="29" y="19"/>
                  </a:cubicBezTo>
                  <a:cubicBezTo>
                    <a:pt x="29" y="20"/>
                    <a:pt x="30" y="21"/>
                    <a:pt x="30" y="21"/>
                  </a:cubicBezTo>
                  <a:cubicBezTo>
                    <a:pt x="30" y="22"/>
                    <a:pt x="30" y="22"/>
                    <a:pt x="30" y="23"/>
                  </a:cubicBezTo>
                  <a:cubicBezTo>
                    <a:pt x="30" y="24"/>
                    <a:pt x="31" y="25"/>
                    <a:pt x="31" y="26"/>
                  </a:cubicBezTo>
                  <a:cubicBezTo>
                    <a:pt x="32" y="26"/>
                    <a:pt x="32" y="26"/>
                    <a:pt x="32" y="26"/>
                  </a:cubicBezTo>
                  <a:cubicBezTo>
                    <a:pt x="33" y="27"/>
                    <a:pt x="33" y="27"/>
                    <a:pt x="33" y="27"/>
                  </a:cubicBezTo>
                  <a:cubicBezTo>
                    <a:pt x="33" y="27"/>
                    <a:pt x="33" y="27"/>
                    <a:pt x="33" y="28"/>
                  </a:cubicBezTo>
                  <a:cubicBezTo>
                    <a:pt x="33" y="29"/>
                    <a:pt x="34" y="31"/>
                    <a:pt x="34" y="31"/>
                  </a:cubicBezTo>
                  <a:cubicBezTo>
                    <a:pt x="34" y="31"/>
                    <a:pt x="34" y="32"/>
                    <a:pt x="34" y="32"/>
                  </a:cubicBezTo>
                  <a:cubicBezTo>
                    <a:pt x="34" y="32"/>
                    <a:pt x="34" y="32"/>
                    <a:pt x="34" y="33"/>
                  </a:cubicBezTo>
                  <a:cubicBezTo>
                    <a:pt x="34" y="33"/>
                    <a:pt x="34" y="33"/>
                    <a:pt x="34" y="34"/>
                  </a:cubicBezTo>
                  <a:cubicBezTo>
                    <a:pt x="34" y="34"/>
                    <a:pt x="34" y="34"/>
                    <a:pt x="34" y="34"/>
                  </a:cubicBezTo>
                  <a:cubicBezTo>
                    <a:pt x="34" y="34"/>
                    <a:pt x="34" y="35"/>
                    <a:pt x="34" y="35"/>
                  </a:cubicBezTo>
                  <a:cubicBezTo>
                    <a:pt x="33" y="36"/>
                    <a:pt x="33" y="36"/>
                    <a:pt x="33" y="36"/>
                  </a:cubicBezTo>
                  <a:cubicBezTo>
                    <a:pt x="33" y="37"/>
                    <a:pt x="32" y="38"/>
                    <a:pt x="32" y="38"/>
                  </a:cubicBezTo>
                  <a:cubicBezTo>
                    <a:pt x="32" y="39"/>
                    <a:pt x="32" y="39"/>
                    <a:pt x="32" y="39"/>
                  </a:cubicBezTo>
                  <a:cubicBezTo>
                    <a:pt x="31" y="39"/>
                    <a:pt x="31" y="39"/>
                    <a:pt x="30" y="39"/>
                  </a:cubicBezTo>
                  <a:cubicBezTo>
                    <a:pt x="30" y="39"/>
                    <a:pt x="29" y="40"/>
                    <a:pt x="29" y="40"/>
                  </a:cubicBezTo>
                  <a:cubicBezTo>
                    <a:pt x="28" y="40"/>
                    <a:pt x="28" y="40"/>
                    <a:pt x="28" y="41"/>
                  </a:cubicBezTo>
                  <a:cubicBezTo>
                    <a:pt x="27" y="41"/>
                    <a:pt x="26" y="42"/>
                    <a:pt x="26" y="42"/>
                  </a:cubicBezTo>
                  <a:cubicBezTo>
                    <a:pt x="26" y="42"/>
                    <a:pt x="25" y="42"/>
                    <a:pt x="25" y="43"/>
                  </a:cubicBezTo>
                  <a:cubicBezTo>
                    <a:pt x="25" y="43"/>
                    <a:pt x="24" y="43"/>
                    <a:pt x="24" y="43"/>
                  </a:cubicBezTo>
                  <a:cubicBezTo>
                    <a:pt x="23" y="43"/>
                    <a:pt x="23" y="44"/>
                    <a:pt x="22" y="44"/>
                  </a:cubicBezTo>
                  <a:cubicBezTo>
                    <a:pt x="22" y="44"/>
                    <a:pt x="21" y="45"/>
                    <a:pt x="21" y="45"/>
                  </a:cubicBezTo>
                  <a:cubicBezTo>
                    <a:pt x="21" y="45"/>
                    <a:pt x="20" y="45"/>
                    <a:pt x="19" y="46"/>
                  </a:cubicBezTo>
                  <a:cubicBezTo>
                    <a:pt x="19" y="46"/>
                    <a:pt x="18" y="47"/>
                    <a:pt x="18" y="47"/>
                  </a:cubicBezTo>
                  <a:cubicBezTo>
                    <a:pt x="18" y="47"/>
                    <a:pt x="17" y="48"/>
                    <a:pt x="17" y="48"/>
                  </a:cubicBezTo>
                  <a:cubicBezTo>
                    <a:pt x="17" y="48"/>
                    <a:pt x="17" y="48"/>
                    <a:pt x="17" y="48"/>
                  </a:cubicBezTo>
                  <a:cubicBezTo>
                    <a:pt x="17" y="48"/>
                    <a:pt x="16" y="49"/>
                    <a:pt x="16" y="49"/>
                  </a:cubicBezTo>
                  <a:cubicBezTo>
                    <a:pt x="16" y="49"/>
                    <a:pt x="15" y="50"/>
                    <a:pt x="15" y="50"/>
                  </a:cubicBezTo>
                  <a:cubicBezTo>
                    <a:pt x="15" y="50"/>
                    <a:pt x="15" y="50"/>
                    <a:pt x="15" y="50"/>
                  </a:cubicBezTo>
                  <a:cubicBezTo>
                    <a:pt x="15" y="50"/>
                    <a:pt x="14" y="51"/>
                    <a:pt x="14" y="51"/>
                  </a:cubicBezTo>
                  <a:cubicBezTo>
                    <a:pt x="14" y="51"/>
                    <a:pt x="14" y="51"/>
                    <a:pt x="13" y="51"/>
                  </a:cubicBezTo>
                  <a:cubicBezTo>
                    <a:pt x="13" y="52"/>
                    <a:pt x="13" y="52"/>
                    <a:pt x="12" y="52"/>
                  </a:cubicBezTo>
                  <a:cubicBezTo>
                    <a:pt x="12" y="53"/>
                    <a:pt x="12" y="53"/>
                    <a:pt x="12" y="53"/>
                  </a:cubicBezTo>
                  <a:cubicBezTo>
                    <a:pt x="12" y="53"/>
                    <a:pt x="12" y="53"/>
                    <a:pt x="11" y="54"/>
                  </a:cubicBezTo>
                  <a:cubicBezTo>
                    <a:pt x="11" y="54"/>
                    <a:pt x="11" y="55"/>
                    <a:pt x="11" y="55"/>
                  </a:cubicBezTo>
                  <a:cubicBezTo>
                    <a:pt x="11" y="55"/>
                    <a:pt x="11" y="55"/>
                    <a:pt x="10" y="56"/>
                  </a:cubicBezTo>
                  <a:cubicBezTo>
                    <a:pt x="10" y="56"/>
                    <a:pt x="9" y="58"/>
                    <a:pt x="9" y="58"/>
                  </a:cubicBezTo>
                  <a:cubicBezTo>
                    <a:pt x="9" y="59"/>
                    <a:pt x="9" y="59"/>
                    <a:pt x="9" y="59"/>
                  </a:cubicBezTo>
                  <a:cubicBezTo>
                    <a:pt x="9" y="59"/>
                    <a:pt x="8" y="60"/>
                    <a:pt x="8" y="61"/>
                  </a:cubicBezTo>
                  <a:cubicBezTo>
                    <a:pt x="8" y="61"/>
                    <a:pt x="7" y="63"/>
                    <a:pt x="7" y="63"/>
                  </a:cubicBezTo>
                  <a:cubicBezTo>
                    <a:pt x="7" y="64"/>
                    <a:pt x="7" y="64"/>
                    <a:pt x="7" y="65"/>
                  </a:cubicBezTo>
                  <a:cubicBezTo>
                    <a:pt x="7" y="65"/>
                    <a:pt x="7" y="66"/>
                    <a:pt x="7" y="66"/>
                  </a:cubicBezTo>
                  <a:cubicBezTo>
                    <a:pt x="7" y="67"/>
                    <a:pt x="7" y="70"/>
                    <a:pt x="6" y="70"/>
                  </a:cubicBezTo>
                  <a:cubicBezTo>
                    <a:pt x="6" y="71"/>
                    <a:pt x="6" y="74"/>
                    <a:pt x="6" y="75"/>
                  </a:cubicBezTo>
                  <a:cubicBezTo>
                    <a:pt x="6" y="75"/>
                    <a:pt x="6" y="78"/>
                    <a:pt x="6" y="78"/>
                  </a:cubicBezTo>
                  <a:cubicBezTo>
                    <a:pt x="6" y="79"/>
                    <a:pt x="6" y="80"/>
                    <a:pt x="6" y="81"/>
                  </a:cubicBezTo>
                  <a:cubicBezTo>
                    <a:pt x="6" y="82"/>
                    <a:pt x="6" y="84"/>
                    <a:pt x="6" y="85"/>
                  </a:cubicBezTo>
                  <a:cubicBezTo>
                    <a:pt x="6" y="86"/>
                    <a:pt x="7" y="90"/>
                    <a:pt x="7" y="90"/>
                  </a:cubicBezTo>
                  <a:cubicBezTo>
                    <a:pt x="7" y="91"/>
                    <a:pt x="7" y="93"/>
                    <a:pt x="7" y="94"/>
                  </a:cubicBezTo>
                  <a:cubicBezTo>
                    <a:pt x="7" y="95"/>
                    <a:pt x="7" y="95"/>
                    <a:pt x="7" y="96"/>
                  </a:cubicBezTo>
                  <a:cubicBezTo>
                    <a:pt x="7" y="96"/>
                    <a:pt x="7" y="96"/>
                    <a:pt x="8" y="96"/>
                  </a:cubicBezTo>
                  <a:cubicBezTo>
                    <a:pt x="8" y="97"/>
                    <a:pt x="8" y="97"/>
                    <a:pt x="9" y="98"/>
                  </a:cubicBezTo>
                  <a:cubicBezTo>
                    <a:pt x="9" y="98"/>
                    <a:pt x="9" y="98"/>
                    <a:pt x="9" y="98"/>
                  </a:cubicBezTo>
                  <a:cubicBezTo>
                    <a:pt x="9" y="99"/>
                    <a:pt x="9" y="99"/>
                    <a:pt x="10" y="99"/>
                  </a:cubicBezTo>
                  <a:cubicBezTo>
                    <a:pt x="10" y="99"/>
                    <a:pt x="10" y="99"/>
                    <a:pt x="10" y="99"/>
                  </a:cubicBezTo>
                  <a:cubicBezTo>
                    <a:pt x="10" y="100"/>
                    <a:pt x="10" y="100"/>
                    <a:pt x="11" y="100"/>
                  </a:cubicBezTo>
                  <a:cubicBezTo>
                    <a:pt x="11" y="100"/>
                    <a:pt x="11" y="101"/>
                    <a:pt x="11" y="101"/>
                  </a:cubicBezTo>
                  <a:cubicBezTo>
                    <a:pt x="12" y="101"/>
                    <a:pt x="12" y="101"/>
                    <a:pt x="12" y="101"/>
                  </a:cubicBezTo>
                  <a:cubicBezTo>
                    <a:pt x="12" y="101"/>
                    <a:pt x="13" y="101"/>
                    <a:pt x="14" y="101"/>
                  </a:cubicBezTo>
                  <a:cubicBezTo>
                    <a:pt x="14" y="101"/>
                    <a:pt x="16" y="101"/>
                    <a:pt x="16" y="101"/>
                  </a:cubicBezTo>
                  <a:cubicBezTo>
                    <a:pt x="17" y="101"/>
                    <a:pt x="18" y="101"/>
                    <a:pt x="19" y="101"/>
                  </a:cubicBezTo>
                  <a:cubicBezTo>
                    <a:pt x="19" y="101"/>
                    <a:pt x="19" y="101"/>
                    <a:pt x="19" y="102"/>
                  </a:cubicBezTo>
                  <a:cubicBezTo>
                    <a:pt x="19" y="102"/>
                    <a:pt x="19" y="104"/>
                    <a:pt x="19" y="105"/>
                  </a:cubicBezTo>
                  <a:cubicBezTo>
                    <a:pt x="19" y="105"/>
                    <a:pt x="19" y="107"/>
                    <a:pt x="19" y="108"/>
                  </a:cubicBezTo>
                  <a:cubicBezTo>
                    <a:pt x="19" y="109"/>
                    <a:pt x="19" y="111"/>
                    <a:pt x="19" y="111"/>
                  </a:cubicBezTo>
                  <a:cubicBezTo>
                    <a:pt x="19" y="111"/>
                    <a:pt x="19" y="112"/>
                    <a:pt x="19" y="112"/>
                  </a:cubicBezTo>
                  <a:cubicBezTo>
                    <a:pt x="19" y="112"/>
                    <a:pt x="20" y="112"/>
                    <a:pt x="20" y="112"/>
                  </a:cubicBezTo>
                  <a:cubicBezTo>
                    <a:pt x="20" y="113"/>
                    <a:pt x="20" y="113"/>
                    <a:pt x="20" y="113"/>
                  </a:cubicBezTo>
                  <a:cubicBezTo>
                    <a:pt x="20" y="113"/>
                    <a:pt x="20" y="113"/>
                    <a:pt x="20" y="113"/>
                  </a:cubicBezTo>
                  <a:cubicBezTo>
                    <a:pt x="20" y="113"/>
                    <a:pt x="20" y="113"/>
                    <a:pt x="20" y="114"/>
                  </a:cubicBezTo>
                  <a:cubicBezTo>
                    <a:pt x="20" y="114"/>
                    <a:pt x="19" y="115"/>
                    <a:pt x="19" y="115"/>
                  </a:cubicBezTo>
                  <a:cubicBezTo>
                    <a:pt x="19" y="116"/>
                    <a:pt x="19" y="116"/>
                    <a:pt x="19" y="117"/>
                  </a:cubicBezTo>
                  <a:cubicBezTo>
                    <a:pt x="19" y="117"/>
                    <a:pt x="19" y="118"/>
                    <a:pt x="19" y="119"/>
                  </a:cubicBezTo>
                  <a:cubicBezTo>
                    <a:pt x="19" y="119"/>
                    <a:pt x="19" y="119"/>
                    <a:pt x="19" y="120"/>
                  </a:cubicBezTo>
                  <a:cubicBezTo>
                    <a:pt x="20" y="120"/>
                    <a:pt x="20" y="120"/>
                    <a:pt x="20" y="120"/>
                  </a:cubicBezTo>
                  <a:cubicBezTo>
                    <a:pt x="20" y="120"/>
                    <a:pt x="19" y="120"/>
                    <a:pt x="19" y="121"/>
                  </a:cubicBezTo>
                  <a:cubicBezTo>
                    <a:pt x="19" y="122"/>
                    <a:pt x="19" y="123"/>
                    <a:pt x="19" y="123"/>
                  </a:cubicBezTo>
                  <a:cubicBezTo>
                    <a:pt x="19" y="123"/>
                    <a:pt x="19" y="124"/>
                    <a:pt x="19" y="124"/>
                  </a:cubicBezTo>
                  <a:cubicBezTo>
                    <a:pt x="18" y="125"/>
                    <a:pt x="18" y="125"/>
                    <a:pt x="18" y="125"/>
                  </a:cubicBezTo>
                  <a:cubicBezTo>
                    <a:pt x="18" y="125"/>
                    <a:pt x="18" y="127"/>
                    <a:pt x="18" y="127"/>
                  </a:cubicBezTo>
                  <a:cubicBezTo>
                    <a:pt x="18" y="128"/>
                    <a:pt x="18" y="128"/>
                    <a:pt x="18" y="128"/>
                  </a:cubicBezTo>
                  <a:cubicBezTo>
                    <a:pt x="18" y="129"/>
                    <a:pt x="18" y="129"/>
                    <a:pt x="18" y="130"/>
                  </a:cubicBezTo>
                  <a:cubicBezTo>
                    <a:pt x="17" y="130"/>
                    <a:pt x="17" y="132"/>
                    <a:pt x="17" y="132"/>
                  </a:cubicBezTo>
                  <a:cubicBezTo>
                    <a:pt x="17" y="132"/>
                    <a:pt x="16" y="134"/>
                    <a:pt x="16" y="134"/>
                  </a:cubicBezTo>
                  <a:cubicBezTo>
                    <a:pt x="16" y="135"/>
                    <a:pt x="16" y="135"/>
                    <a:pt x="16" y="136"/>
                  </a:cubicBezTo>
                  <a:cubicBezTo>
                    <a:pt x="16" y="137"/>
                    <a:pt x="16" y="140"/>
                    <a:pt x="16" y="140"/>
                  </a:cubicBezTo>
                  <a:cubicBezTo>
                    <a:pt x="16" y="141"/>
                    <a:pt x="16" y="142"/>
                    <a:pt x="16" y="143"/>
                  </a:cubicBezTo>
                  <a:cubicBezTo>
                    <a:pt x="15" y="144"/>
                    <a:pt x="15" y="146"/>
                    <a:pt x="15" y="147"/>
                  </a:cubicBezTo>
                  <a:cubicBezTo>
                    <a:pt x="15" y="148"/>
                    <a:pt x="15" y="149"/>
                    <a:pt x="15" y="150"/>
                  </a:cubicBezTo>
                  <a:cubicBezTo>
                    <a:pt x="15" y="151"/>
                    <a:pt x="15" y="153"/>
                    <a:pt x="15" y="154"/>
                  </a:cubicBezTo>
                  <a:cubicBezTo>
                    <a:pt x="15" y="155"/>
                    <a:pt x="16" y="156"/>
                    <a:pt x="16" y="157"/>
                  </a:cubicBezTo>
                  <a:cubicBezTo>
                    <a:pt x="16" y="158"/>
                    <a:pt x="16" y="162"/>
                    <a:pt x="16" y="163"/>
                  </a:cubicBezTo>
                  <a:cubicBezTo>
                    <a:pt x="16" y="164"/>
                    <a:pt x="16" y="168"/>
                    <a:pt x="16" y="169"/>
                  </a:cubicBezTo>
                  <a:cubicBezTo>
                    <a:pt x="16" y="170"/>
                    <a:pt x="16" y="172"/>
                    <a:pt x="16" y="174"/>
                  </a:cubicBezTo>
                  <a:cubicBezTo>
                    <a:pt x="17" y="175"/>
                    <a:pt x="17" y="179"/>
                    <a:pt x="17" y="180"/>
                  </a:cubicBezTo>
                  <a:cubicBezTo>
                    <a:pt x="17" y="181"/>
                    <a:pt x="17" y="185"/>
                    <a:pt x="18" y="187"/>
                  </a:cubicBezTo>
                  <a:cubicBezTo>
                    <a:pt x="18" y="188"/>
                    <a:pt x="18" y="190"/>
                    <a:pt x="18" y="191"/>
                  </a:cubicBezTo>
                  <a:cubicBezTo>
                    <a:pt x="18" y="192"/>
                    <a:pt x="18" y="195"/>
                    <a:pt x="19" y="196"/>
                  </a:cubicBezTo>
                  <a:cubicBezTo>
                    <a:pt x="19" y="196"/>
                    <a:pt x="19" y="199"/>
                    <a:pt x="19" y="201"/>
                  </a:cubicBezTo>
                  <a:cubicBezTo>
                    <a:pt x="19" y="203"/>
                    <a:pt x="19" y="206"/>
                    <a:pt x="19" y="207"/>
                  </a:cubicBezTo>
                  <a:cubicBezTo>
                    <a:pt x="19" y="208"/>
                    <a:pt x="19" y="208"/>
                    <a:pt x="19" y="210"/>
                  </a:cubicBezTo>
                  <a:cubicBezTo>
                    <a:pt x="19" y="211"/>
                    <a:pt x="19" y="215"/>
                    <a:pt x="19" y="216"/>
                  </a:cubicBezTo>
                  <a:cubicBezTo>
                    <a:pt x="19" y="217"/>
                    <a:pt x="19" y="223"/>
                    <a:pt x="19" y="224"/>
                  </a:cubicBezTo>
                  <a:cubicBezTo>
                    <a:pt x="19" y="225"/>
                    <a:pt x="19" y="229"/>
                    <a:pt x="19" y="230"/>
                  </a:cubicBezTo>
                  <a:cubicBezTo>
                    <a:pt x="19" y="231"/>
                    <a:pt x="18" y="235"/>
                    <a:pt x="18" y="236"/>
                  </a:cubicBezTo>
                  <a:cubicBezTo>
                    <a:pt x="18" y="236"/>
                    <a:pt x="18" y="237"/>
                    <a:pt x="18" y="238"/>
                  </a:cubicBezTo>
                  <a:cubicBezTo>
                    <a:pt x="18" y="239"/>
                    <a:pt x="18" y="244"/>
                    <a:pt x="18" y="245"/>
                  </a:cubicBezTo>
                  <a:cubicBezTo>
                    <a:pt x="18" y="247"/>
                    <a:pt x="18" y="250"/>
                    <a:pt x="18" y="252"/>
                  </a:cubicBezTo>
                  <a:cubicBezTo>
                    <a:pt x="18" y="253"/>
                    <a:pt x="18" y="257"/>
                    <a:pt x="18" y="258"/>
                  </a:cubicBezTo>
                  <a:cubicBezTo>
                    <a:pt x="18" y="259"/>
                    <a:pt x="18" y="258"/>
                    <a:pt x="18" y="259"/>
                  </a:cubicBezTo>
                  <a:cubicBezTo>
                    <a:pt x="17" y="259"/>
                    <a:pt x="16" y="260"/>
                    <a:pt x="15" y="261"/>
                  </a:cubicBezTo>
                  <a:cubicBezTo>
                    <a:pt x="15" y="262"/>
                    <a:pt x="15" y="263"/>
                    <a:pt x="15" y="264"/>
                  </a:cubicBezTo>
                  <a:cubicBezTo>
                    <a:pt x="15" y="264"/>
                    <a:pt x="15" y="265"/>
                    <a:pt x="15" y="265"/>
                  </a:cubicBezTo>
                  <a:cubicBezTo>
                    <a:pt x="14" y="265"/>
                    <a:pt x="14" y="265"/>
                    <a:pt x="15" y="266"/>
                  </a:cubicBezTo>
                  <a:cubicBezTo>
                    <a:pt x="15" y="267"/>
                    <a:pt x="15" y="268"/>
                    <a:pt x="15" y="268"/>
                  </a:cubicBezTo>
                  <a:cubicBezTo>
                    <a:pt x="15" y="269"/>
                    <a:pt x="15" y="269"/>
                    <a:pt x="15" y="270"/>
                  </a:cubicBezTo>
                  <a:cubicBezTo>
                    <a:pt x="15" y="270"/>
                    <a:pt x="15" y="270"/>
                    <a:pt x="15" y="270"/>
                  </a:cubicBezTo>
                  <a:cubicBezTo>
                    <a:pt x="15" y="270"/>
                    <a:pt x="15" y="270"/>
                    <a:pt x="15" y="271"/>
                  </a:cubicBezTo>
                  <a:cubicBezTo>
                    <a:pt x="14" y="271"/>
                    <a:pt x="14" y="271"/>
                    <a:pt x="14" y="271"/>
                  </a:cubicBezTo>
                  <a:cubicBezTo>
                    <a:pt x="14" y="272"/>
                    <a:pt x="14" y="272"/>
                    <a:pt x="14" y="272"/>
                  </a:cubicBezTo>
                  <a:cubicBezTo>
                    <a:pt x="14" y="272"/>
                    <a:pt x="13" y="273"/>
                    <a:pt x="13" y="273"/>
                  </a:cubicBezTo>
                  <a:cubicBezTo>
                    <a:pt x="13" y="273"/>
                    <a:pt x="12" y="274"/>
                    <a:pt x="12" y="274"/>
                  </a:cubicBezTo>
                  <a:cubicBezTo>
                    <a:pt x="12" y="274"/>
                    <a:pt x="11" y="275"/>
                    <a:pt x="11" y="275"/>
                  </a:cubicBezTo>
                  <a:cubicBezTo>
                    <a:pt x="10" y="275"/>
                    <a:pt x="10" y="275"/>
                    <a:pt x="9" y="275"/>
                  </a:cubicBezTo>
                  <a:cubicBezTo>
                    <a:pt x="9" y="275"/>
                    <a:pt x="8" y="275"/>
                    <a:pt x="8" y="276"/>
                  </a:cubicBezTo>
                  <a:cubicBezTo>
                    <a:pt x="7" y="276"/>
                    <a:pt x="7" y="276"/>
                    <a:pt x="6" y="276"/>
                  </a:cubicBezTo>
                  <a:cubicBezTo>
                    <a:pt x="5" y="276"/>
                    <a:pt x="5" y="277"/>
                    <a:pt x="4" y="277"/>
                  </a:cubicBezTo>
                  <a:cubicBezTo>
                    <a:pt x="3" y="278"/>
                    <a:pt x="2" y="279"/>
                    <a:pt x="2" y="279"/>
                  </a:cubicBezTo>
                  <a:cubicBezTo>
                    <a:pt x="1" y="280"/>
                    <a:pt x="1" y="281"/>
                    <a:pt x="1" y="281"/>
                  </a:cubicBezTo>
                  <a:cubicBezTo>
                    <a:pt x="2" y="281"/>
                    <a:pt x="1" y="281"/>
                    <a:pt x="1" y="281"/>
                  </a:cubicBezTo>
                  <a:cubicBezTo>
                    <a:pt x="1" y="281"/>
                    <a:pt x="1" y="281"/>
                    <a:pt x="1" y="281"/>
                  </a:cubicBezTo>
                  <a:cubicBezTo>
                    <a:pt x="1" y="281"/>
                    <a:pt x="1" y="281"/>
                    <a:pt x="1" y="281"/>
                  </a:cubicBezTo>
                  <a:cubicBezTo>
                    <a:pt x="1" y="281"/>
                    <a:pt x="0" y="281"/>
                    <a:pt x="0" y="282"/>
                  </a:cubicBezTo>
                  <a:cubicBezTo>
                    <a:pt x="0" y="282"/>
                    <a:pt x="0" y="282"/>
                    <a:pt x="0" y="283"/>
                  </a:cubicBezTo>
                  <a:cubicBezTo>
                    <a:pt x="1" y="283"/>
                    <a:pt x="1" y="283"/>
                    <a:pt x="2" y="283"/>
                  </a:cubicBezTo>
                  <a:cubicBezTo>
                    <a:pt x="3" y="283"/>
                    <a:pt x="5" y="283"/>
                    <a:pt x="7" y="284"/>
                  </a:cubicBezTo>
                  <a:cubicBezTo>
                    <a:pt x="10" y="284"/>
                    <a:pt x="13" y="284"/>
                    <a:pt x="15" y="284"/>
                  </a:cubicBezTo>
                  <a:cubicBezTo>
                    <a:pt x="16" y="284"/>
                    <a:pt x="20" y="284"/>
                    <a:pt x="21" y="283"/>
                  </a:cubicBezTo>
                  <a:cubicBezTo>
                    <a:pt x="22" y="283"/>
                    <a:pt x="23" y="282"/>
                    <a:pt x="23" y="282"/>
                  </a:cubicBezTo>
                  <a:cubicBezTo>
                    <a:pt x="24" y="281"/>
                    <a:pt x="25" y="280"/>
                    <a:pt x="25" y="280"/>
                  </a:cubicBezTo>
                  <a:cubicBezTo>
                    <a:pt x="25" y="279"/>
                    <a:pt x="25" y="279"/>
                    <a:pt x="25" y="279"/>
                  </a:cubicBezTo>
                  <a:cubicBezTo>
                    <a:pt x="26" y="279"/>
                    <a:pt x="28" y="280"/>
                    <a:pt x="28" y="280"/>
                  </a:cubicBezTo>
                  <a:cubicBezTo>
                    <a:pt x="28" y="280"/>
                    <a:pt x="29" y="281"/>
                    <a:pt x="30" y="280"/>
                  </a:cubicBezTo>
                  <a:cubicBezTo>
                    <a:pt x="31" y="280"/>
                    <a:pt x="32" y="280"/>
                    <a:pt x="33" y="280"/>
                  </a:cubicBezTo>
                  <a:cubicBezTo>
                    <a:pt x="34" y="279"/>
                    <a:pt x="35" y="279"/>
                    <a:pt x="36" y="279"/>
                  </a:cubicBezTo>
                  <a:cubicBezTo>
                    <a:pt x="36" y="278"/>
                    <a:pt x="37" y="278"/>
                    <a:pt x="38" y="277"/>
                  </a:cubicBezTo>
                  <a:cubicBezTo>
                    <a:pt x="38" y="277"/>
                    <a:pt x="38" y="277"/>
                    <a:pt x="38" y="276"/>
                  </a:cubicBezTo>
                  <a:cubicBezTo>
                    <a:pt x="38" y="276"/>
                    <a:pt x="37" y="273"/>
                    <a:pt x="37" y="273"/>
                  </a:cubicBezTo>
                  <a:cubicBezTo>
                    <a:pt x="37" y="272"/>
                    <a:pt x="37" y="272"/>
                    <a:pt x="37" y="272"/>
                  </a:cubicBezTo>
                  <a:cubicBezTo>
                    <a:pt x="36" y="272"/>
                    <a:pt x="37" y="272"/>
                    <a:pt x="37" y="271"/>
                  </a:cubicBezTo>
                  <a:cubicBezTo>
                    <a:pt x="37" y="271"/>
                    <a:pt x="37" y="271"/>
                    <a:pt x="37" y="270"/>
                  </a:cubicBezTo>
                  <a:cubicBezTo>
                    <a:pt x="37" y="270"/>
                    <a:pt x="37" y="269"/>
                    <a:pt x="37" y="268"/>
                  </a:cubicBezTo>
                  <a:cubicBezTo>
                    <a:pt x="37" y="268"/>
                    <a:pt x="37" y="268"/>
                    <a:pt x="36" y="268"/>
                  </a:cubicBezTo>
                  <a:cubicBezTo>
                    <a:pt x="36" y="268"/>
                    <a:pt x="36" y="267"/>
                    <a:pt x="36" y="266"/>
                  </a:cubicBezTo>
                  <a:cubicBezTo>
                    <a:pt x="36" y="266"/>
                    <a:pt x="36" y="265"/>
                    <a:pt x="36" y="265"/>
                  </a:cubicBezTo>
                  <a:cubicBezTo>
                    <a:pt x="36" y="264"/>
                    <a:pt x="36" y="264"/>
                    <a:pt x="37" y="263"/>
                  </a:cubicBezTo>
                  <a:cubicBezTo>
                    <a:pt x="37" y="262"/>
                    <a:pt x="38" y="260"/>
                    <a:pt x="38" y="259"/>
                  </a:cubicBezTo>
                  <a:cubicBezTo>
                    <a:pt x="38" y="258"/>
                    <a:pt x="38" y="258"/>
                    <a:pt x="38" y="257"/>
                  </a:cubicBezTo>
                  <a:cubicBezTo>
                    <a:pt x="39" y="257"/>
                    <a:pt x="39" y="256"/>
                    <a:pt x="39" y="254"/>
                  </a:cubicBezTo>
                  <a:cubicBezTo>
                    <a:pt x="40" y="253"/>
                    <a:pt x="40" y="250"/>
                    <a:pt x="40" y="249"/>
                  </a:cubicBezTo>
                  <a:cubicBezTo>
                    <a:pt x="40" y="247"/>
                    <a:pt x="40" y="245"/>
                    <a:pt x="40" y="243"/>
                  </a:cubicBezTo>
                  <a:cubicBezTo>
                    <a:pt x="40" y="242"/>
                    <a:pt x="40" y="239"/>
                    <a:pt x="40" y="238"/>
                  </a:cubicBezTo>
                  <a:cubicBezTo>
                    <a:pt x="40" y="237"/>
                    <a:pt x="40" y="233"/>
                    <a:pt x="40" y="232"/>
                  </a:cubicBezTo>
                  <a:cubicBezTo>
                    <a:pt x="40" y="230"/>
                    <a:pt x="40" y="227"/>
                    <a:pt x="40" y="226"/>
                  </a:cubicBezTo>
                  <a:cubicBezTo>
                    <a:pt x="40" y="224"/>
                    <a:pt x="41" y="221"/>
                    <a:pt x="41" y="219"/>
                  </a:cubicBezTo>
                  <a:cubicBezTo>
                    <a:pt x="41" y="217"/>
                    <a:pt x="41" y="212"/>
                    <a:pt x="42" y="210"/>
                  </a:cubicBezTo>
                  <a:cubicBezTo>
                    <a:pt x="42" y="209"/>
                    <a:pt x="42" y="202"/>
                    <a:pt x="42" y="200"/>
                  </a:cubicBezTo>
                  <a:cubicBezTo>
                    <a:pt x="43" y="198"/>
                    <a:pt x="43" y="196"/>
                    <a:pt x="43" y="195"/>
                  </a:cubicBezTo>
                  <a:cubicBezTo>
                    <a:pt x="43" y="194"/>
                    <a:pt x="43" y="192"/>
                    <a:pt x="44" y="191"/>
                  </a:cubicBezTo>
                  <a:cubicBezTo>
                    <a:pt x="44" y="190"/>
                    <a:pt x="44" y="187"/>
                    <a:pt x="44" y="186"/>
                  </a:cubicBezTo>
                  <a:cubicBezTo>
                    <a:pt x="44" y="186"/>
                    <a:pt x="44" y="185"/>
                    <a:pt x="45" y="183"/>
                  </a:cubicBezTo>
                  <a:cubicBezTo>
                    <a:pt x="45" y="182"/>
                    <a:pt x="45" y="178"/>
                    <a:pt x="45" y="177"/>
                  </a:cubicBezTo>
                  <a:cubicBezTo>
                    <a:pt x="45" y="176"/>
                    <a:pt x="45" y="175"/>
                    <a:pt x="45" y="174"/>
                  </a:cubicBezTo>
                  <a:cubicBezTo>
                    <a:pt x="45" y="174"/>
                    <a:pt x="45" y="174"/>
                    <a:pt x="46" y="172"/>
                  </a:cubicBezTo>
                  <a:cubicBezTo>
                    <a:pt x="46" y="171"/>
                    <a:pt x="46" y="169"/>
                    <a:pt x="46" y="169"/>
                  </a:cubicBezTo>
                  <a:cubicBezTo>
                    <a:pt x="47" y="168"/>
                    <a:pt x="47" y="168"/>
                    <a:pt x="47" y="169"/>
                  </a:cubicBezTo>
                  <a:cubicBezTo>
                    <a:pt x="47" y="169"/>
                    <a:pt x="47" y="169"/>
                    <a:pt x="48" y="170"/>
                  </a:cubicBezTo>
                  <a:cubicBezTo>
                    <a:pt x="48" y="170"/>
                    <a:pt x="48" y="171"/>
                    <a:pt x="48" y="172"/>
                  </a:cubicBezTo>
                  <a:cubicBezTo>
                    <a:pt x="48" y="173"/>
                    <a:pt x="49" y="173"/>
                    <a:pt x="49" y="175"/>
                  </a:cubicBezTo>
                  <a:cubicBezTo>
                    <a:pt x="50" y="176"/>
                    <a:pt x="50" y="178"/>
                    <a:pt x="50" y="178"/>
                  </a:cubicBezTo>
                  <a:cubicBezTo>
                    <a:pt x="50" y="179"/>
                    <a:pt x="51" y="180"/>
                    <a:pt x="51" y="180"/>
                  </a:cubicBezTo>
                  <a:cubicBezTo>
                    <a:pt x="51" y="181"/>
                    <a:pt x="51" y="184"/>
                    <a:pt x="52" y="185"/>
                  </a:cubicBezTo>
                  <a:cubicBezTo>
                    <a:pt x="52" y="186"/>
                    <a:pt x="52" y="189"/>
                    <a:pt x="53" y="191"/>
                  </a:cubicBezTo>
                  <a:cubicBezTo>
                    <a:pt x="53" y="192"/>
                    <a:pt x="54" y="198"/>
                    <a:pt x="54" y="199"/>
                  </a:cubicBezTo>
                  <a:cubicBezTo>
                    <a:pt x="54" y="200"/>
                    <a:pt x="54" y="202"/>
                    <a:pt x="54" y="204"/>
                  </a:cubicBezTo>
                  <a:cubicBezTo>
                    <a:pt x="55" y="205"/>
                    <a:pt x="55" y="209"/>
                    <a:pt x="55" y="210"/>
                  </a:cubicBezTo>
                  <a:cubicBezTo>
                    <a:pt x="55" y="210"/>
                    <a:pt x="55" y="216"/>
                    <a:pt x="55" y="218"/>
                  </a:cubicBezTo>
                  <a:cubicBezTo>
                    <a:pt x="56" y="220"/>
                    <a:pt x="56" y="221"/>
                    <a:pt x="56" y="222"/>
                  </a:cubicBezTo>
                  <a:cubicBezTo>
                    <a:pt x="56" y="223"/>
                    <a:pt x="56" y="225"/>
                    <a:pt x="56" y="226"/>
                  </a:cubicBezTo>
                  <a:cubicBezTo>
                    <a:pt x="56" y="227"/>
                    <a:pt x="57" y="231"/>
                    <a:pt x="57" y="231"/>
                  </a:cubicBezTo>
                  <a:cubicBezTo>
                    <a:pt x="57" y="232"/>
                    <a:pt x="57" y="238"/>
                    <a:pt x="58" y="239"/>
                  </a:cubicBezTo>
                  <a:cubicBezTo>
                    <a:pt x="58" y="240"/>
                    <a:pt x="58" y="246"/>
                    <a:pt x="58" y="246"/>
                  </a:cubicBezTo>
                  <a:cubicBezTo>
                    <a:pt x="59" y="247"/>
                    <a:pt x="59" y="249"/>
                    <a:pt x="59" y="250"/>
                  </a:cubicBezTo>
                  <a:cubicBezTo>
                    <a:pt x="59" y="251"/>
                    <a:pt x="59" y="251"/>
                    <a:pt x="59" y="252"/>
                  </a:cubicBezTo>
                  <a:cubicBezTo>
                    <a:pt x="59" y="254"/>
                    <a:pt x="59" y="255"/>
                    <a:pt x="59" y="256"/>
                  </a:cubicBezTo>
                  <a:cubicBezTo>
                    <a:pt x="59" y="257"/>
                    <a:pt x="60" y="259"/>
                    <a:pt x="60" y="260"/>
                  </a:cubicBezTo>
                  <a:cubicBezTo>
                    <a:pt x="61" y="260"/>
                    <a:pt x="61" y="262"/>
                    <a:pt x="62" y="262"/>
                  </a:cubicBezTo>
                  <a:cubicBezTo>
                    <a:pt x="62" y="263"/>
                    <a:pt x="62" y="264"/>
                    <a:pt x="62" y="265"/>
                  </a:cubicBezTo>
                  <a:cubicBezTo>
                    <a:pt x="63" y="265"/>
                    <a:pt x="63" y="267"/>
                    <a:pt x="64" y="267"/>
                  </a:cubicBezTo>
                  <a:cubicBezTo>
                    <a:pt x="64" y="267"/>
                    <a:pt x="64" y="268"/>
                    <a:pt x="64" y="268"/>
                  </a:cubicBezTo>
                  <a:cubicBezTo>
                    <a:pt x="64" y="268"/>
                    <a:pt x="64" y="268"/>
                    <a:pt x="64" y="268"/>
                  </a:cubicBezTo>
                  <a:cubicBezTo>
                    <a:pt x="64" y="269"/>
                    <a:pt x="65" y="270"/>
                    <a:pt x="65" y="271"/>
                  </a:cubicBezTo>
                  <a:cubicBezTo>
                    <a:pt x="65" y="272"/>
                    <a:pt x="66" y="272"/>
                    <a:pt x="66" y="272"/>
                  </a:cubicBezTo>
                  <a:cubicBezTo>
                    <a:pt x="66" y="272"/>
                    <a:pt x="66" y="272"/>
                    <a:pt x="66" y="273"/>
                  </a:cubicBezTo>
                  <a:cubicBezTo>
                    <a:pt x="66" y="273"/>
                    <a:pt x="66" y="274"/>
                    <a:pt x="66" y="275"/>
                  </a:cubicBezTo>
                  <a:cubicBezTo>
                    <a:pt x="66" y="275"/>
                    <a:pt x="66" y="277"/>
                    <a:pt x="66" y="277"/>
                  </a:cubicBezTo>
                  <a:cubicBezTo>
                    <a:pt x="66" y="278"/>
                    <a:pt x="66" y="278"/>
                    <a:pt x="67" y="278"/>
                  </a:cubicBezTo>
                  <a:cubicBezTo>
                    <a:pt x="67" y="279"/>
                    <a:pt x="67" y="279"/>
                    <a:pt x="67" y="279"/>
                  </a:cubicBezTo>
                  <a:cubicBezTo>
                    <a:pt x="68" y="279"/>
                    <a:pt x="69" y="280"/>
                    <a:pt x="69" y="280"/>
                  </a:cubicBezTo>
                  <a:cubicBezTo>
                    <a:pt x="70" y="280"/>
                    <a:pt x="70" y="280"/>
                    <a:pt x="70" y="280"/>
                  </a:cubicBezTo>
                  <a:cubicBezTo>
                    <a:pt x="71" y="280"/>
                    <a:pt x="71" y="280"/>
                    <a:pt x="71" y="281"/>
                  </a:cubicBezTo>
                  <a:cubicBezTo>
                    <a:pt x="70" y="281"/>
                    <a:pt x="70" y="281"/>
                    <a:pt x="70" y="282"/>
                  </a:cubicBezTo>
                  <a:cubicBezTo>
                    <a:pt x="70" y="283"/>
                    <a:pt x="71" y="283"/>
                    <a:pt x="71" y="284"/>
                  </a:cubicBezTo>
                  <a:cubicBezTo>
                    <a:pt x="72" y="284"/>
                    <a:pt x="72" y="284"/>
                    <a:pt x="72" y="284"/>
                  </a:cubicBezTo>
                  <a:cubicBezTo>
                    <a:pt x="73" y="284"/>
                    <a:pt x="75" y="284"/>
                    <a:pt x="76" y="284"/>
                  </a:cubicBezTo>
                  <a:cubicBezTo>
                    <a:pt x="77" y="284"/>
                    <a:pt x="82" y="284"/>
                    <a:pt x="84" y="284"/>
                  </a:cubicBezTo>
                  <a:cubicBezTo>
                    <a:pt x="87" y="284"/>
                    <a:pt x="88" y="283"/>
                    <a:pt x="89" y="283"/>
                  </a:cubicBezTo>
                  <a:cubicBezTo>
                    <a:pt x="89" y="283"/>
                    <a:pt x="89" y="283"/>
                    <a:pt x="89" y="283"/>
                  </a:cubicBezTo>
                  <a:cubicBezTo>
                    <a:pt x="89" y="283"/>
                    <a:pt x="89" y="282"/>
                    <a:pt x="89" y="282"/>
                  </a:cubicBezTo>
                  <a:close/>
                </a:path>
              </a:pathLst>
            </a:custGeom>
            <a:solidFill>
              <a:srgbClr val="525400"/>
            </a:solidFill>
            <a:ln>
              <a:noFill/>
            </a:ln>
            <a:effectLst>
              <a:outerShdw blurRad="25400" dir="18900000" sy="23000" kx="-1200000" algn="bl" rotWithShape="0">
                <a:prstClr val="black">
                  <a:alpha val="20000"/>
                </a:prstClr>
              </a:outerShdw>
            </a:effectLst>
          </p:spPr>
          <p:txBody>
            <a:bodyPr/>
            <a:lstStyle/>
            <a:p>
              <a:pPr eaLnBrk="1" hangingPunct="1">
                <a:defRPr/>
              </a:pPr>
              <a:endParaRPr lang="en-US"/>
            </a:p>
          </p:txBody>
        </p:sp>
        <p:sp>
          <p:nvSpPr>
            <p:cNvPr id="8" name="Freeform 18"/>
            <p:cNvSpPr>
              <a:spLocks noEditPoints="1"/>
            </p:cNvSpPr>
            <p:nvPr/>
          </p:nvSpPr>
          <p:spPr bwMode="auto">
            <a:xfrm>
              <a:off x="6543002" y="2654931"/>
              <a:ext cx="243897" cy="582830"/>
            </a:xfrm>
            <a:custGeom>
              <a:avLst/>
              <a:gdLst>
                <a:gd name="T0" fmla="*/ 110 w 126"/>
                <a:gd name="T1" fmla="*/ 63 h 302"/>
                <a:gd name="T2" fmla="*/ 104 w 126"/>
                <a:gd name="T3" fmla="*/ 55 h 302"/>
                <a:gd name="T4" fmla="*/ 98 w 126"/>
                <a:gd name="T5" fmla="*/ 44 h 302"/>
                <a:gd name="T6" fmla="*/ 72 w 126"/>
                <a:gd name="T7" fmla="*/ 39 h 302"/>
                <a:gd name="T8" fmla="*/ 70 w 126"/>
                <a:gd name="T9" fmla="*/ 30 h 302"/>
                <a:gd name="T10" fmla="*/ 71 w 126"/>
                <a:gd name="T11" fmla="*/ 19 h 302"/>
                <a:gd name="T12" fmla="*/ 66 w 126"/>
                <a:gd name="T13" fmla="*/ 4 h 302"/>
                <a:gd name="T14" fmla="*/ 46 w 126"/>
                <a:gd name="T15" fmla="*/ 12 h 302"/>
                <a:gd name="T16" fmla="*/ 44 w 126"/>
                <a:gd name="T17" fmla="*/ 27 h 302"/>
                <a:gd name="T18" fmla="*/ 47 w 126"/>
                <a:gd name="T19" fmla="*/ 36 h 302"/>
                <a:gd name="T20" fmla="*/ 39 w 126"/>
                <a:gd name="T21" fmla="*/ 42 h 302"/>
                <a:gd name="T22" fmla="*/ 26 w 126"/>
                <a:gd name="T23" fmla="*/ 45 h 302"/>
                <a:gd name="T24" fmla="*/ 16 w 126"/>
                <a:gd name="T25" fmla="*/ 54 h 302"/>
                <a:gd name="T26" fmla="*/ 13 w 126"/>
                <a:gd name="T27" fmla="*/ 66 h 302"/>
                <a:gd name="T28" fmla="*/ 6 w 126"/>
                <a:gd name="T29" fmla="*/ 81 h 302"/>
                <a:gd name="T30" fmla="*/ 2 w 126"/>
                <a:gd name="T31" fmla="*/ 99 h 302"/>
                <a:gd name="T32" fmla="*/ 13 w 126"/>
                <a:gd name="T33" fmla="*/ 121 h 302"/>
                <a:gd name="T34" fmla="*/ 16 w 126"/>
                <a:gd name="T35" fmla="*/ 126 h 302"/>
                <a:gd name="T36" fmla="*/ 19 w 126"/>
                <a:gd name="T37" fmla="*/ 132 h 302"/>
                <a:gd name="T38" fmla="*/ 20 w 126"/>
                <a:gd name="T39" fmla="*/ 140 h 302"/>
                <a:gd name="T40" fmla="*/ 22 w 126"/>
                <a:gd name="T41" fmla="*/ 168 h 302"/>
                <a:gd name="T42" fmla="*/ 30 w 126"/>
                <a:gd name="T43" fmla="*/ 173 h 302"/>
                <a:gd name="T44" fmla="*/ 35 w 126"/>
                <a:gd name="T45" fmla="*/ 208 h 302"/>
                <a:gd name="T46" fmla="*/ 38 w 126"/>
                <a:gd name="T47" fmla="*/ 242 h 302"/>
                <a:gd name="T48" fmla="*/ 40 w 126"/>
                <a:gd name="T49" fmla="*/ 267 h 302"/>
                <a:gd name="T50" fmla="*/ 42 w 126"/>
                <a:gd name="T51" fmla="*/ 272 h 302"/>
                <a:gd name="T52" fmla="*/ 40 w 126"/>
                <a:gd name="T53" fmla="*/ 279 h 302"/>
                <a:gd name="T54" fmla="*/ 39 w 126"/>
                <a:gd name="T55" fmla="*/ 284 h 302"/>
                <a:gd name="T56" fmla="*/ 31 w 126"/>
                <a:gd name="T57" fmla="*/ 289 h 302"/>
                <a:gd name="T58" fmla="*/ 41 w 126"/>
                <a:gd name="T59" fmla="*/ 295 h 302"/>
                <a:gd name="T60" fmla="*/ 61 w 126"/>
                <a:gd name="T61" fmla="*/ 287 h 302"/>
                <a:gd name="T62" fmla="*/ 63 w 126"/>
                <a:gd name="T63" fmla="*/ 277 h 302"/>
                <a:gd name="T64" fmla="*/ 67 w 126"/>
                <a:gd name="T65" fmla="*/ 283 h 302"/>
                <a:gd name="T66" fmla="*/ 65 w 126"/>
                <a:gd name="T67" fmla="*/ 289 h 302"/>
                <a:gd name="T68" fmla="*/ 62 w 126"/>
                <a:gd name="T69" fmla="*/ 295 h 302"/>
                <a:gd name="T70" fmla="*/ 60 w 126"/>
                <a:gd name="T71" fmla="*/ 301 h 302"/>
                <a:gd name="T72" fmla="*/ 83 w 126"/>
                <a:gd name="T73" fmla="*/ 297 h 302"/>
                <a:gd name="T74" fmla="*/ 85 w 126"/>
                <a:gd name="T75" fmla="*/ 288 h 302"/>
                <a:gd name="T76" fmla="*/ 87 w 126"/>
                <a:gd name="T77" fmla="*/ 282 h 302"/>
                <a:gd name="T78" fmla="*/ 90 w 126"/>
                <a:gd name="T79" fmla="*/ 266 h 302"/>
                <a:gd name="T80" fmla="*/ 91 w 126"/>
                <a:gd name="T81" fmla="*/ 212 h 302"/>
                <a:gd name="T82" fmla="*/ 93 w 126"/>
                <a:gd name="T83" fmla="*/ 169 h 302"/>
                <a:gd name="T84" fmla="*/ 107 w 126"/>
                <a:gd name="T85" fmla="*/ 167 h 302"/>
                <a:gd name="T86" fmla="*/ 107 w 126"/>
                <a:gd name="T87" fmla="*/ 149 h 302"/>
                <a:gd name="T88" fmla="*/ 105 w 126"/>
                <a:gd name="T89" fmla="*/ 129 h 302"/>
                <a:gd name="T90" fmla="*/ 104 w 126"/>
                <a:gd name="T91" fmla="*/ 120 h 302"/>
                <a:gd name="T92" fmla="*/ 124 w 126"/>
                <a:gd name="T93" fmla="*/ 93 h 302"/>
                <a:gd name="T94" fmla="*/ 21 w 126"/>
                <a:gd name="T95" fmla="*/ 98 h 302"/>
                <a:gd name="T96" fmla="*/ 22 w 126"/>
                <a:gd name="T97" fmla="*/ 87 h 302"/>
                <a:gd name="T98" fmla="*/ 41 w 126"/>
                <a:gd name="T99" fmla="*/ 279 h 302"/>
                <a:gd name="T100" fmla="*/ 65 w 126"/>
                <a:gd name="T101" fmla="*/ 251 h 302"/>
                <a:gd name="T102" fmla="*/ 60 w 126"/>
                <a:gd name="T103" fmla="*/ 249 h 302"/>
                <a:gd name="T104" fmla="*/ 61 w 126"/>
                <a:gd name="T105" fmla="*/ 224 h 302"/>
                <a:gd name="T106" fmla="*/ 62 w 126"/>
                <a:gd name="T107" fmla="*/ 202 h 302"/>
                <a:gd name="T108" fmla="*/ 66 w 126"/>
                <a:gd name="T109" fmla="*/ 220 h 302"/>
                <a:gd name="T110" fmla="*/ 69 w 126"/>
                <a:gd name="T111" fmla="*/ 235 h 302"/>
                <a:gd name="T112" fmla="*/ 99 w 126"/>
                <a:gd name="T113" fmla="*/ 98 h 302"/>
                <a:gd name="T114" fmla="*/ 99 w 126"/>
                <a:gd name="T115" fmla="*/ 8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6" h="302">
                  <a:moveTo>
                    <a:pt x="124" y="83"/>
                  </a:moveTo>
                  <a:cubicBezTo>
                    <a:pt x="122" y="78"/>
                    <a:pt x="118" y="74"/>
                    <a:pt x="117" y="73"/>
                  </a:cubicBezTo>
                  <a:cubicBezTo>
                    <a:pt x="117" y="71"/>
                    <a:pt x="115" y="69"/>
                    <a:pt x="114" y="68"/>
                  </a:cubicBezTo>
                  <a:cubicBezTo>
                    <a:pt x="114" y="67"/>
                    <a:pt x="113" y="67"/>
                    <a:pt x="113" y="67"/>
                  </a:cubicBezTo>
                  <a:cubicBezTo>
                    <a:pt x="113" y="67"/>
                    <a:pt x="113" y="67"/>
                    <a:pt x="112" y="66"/>
                  </a:cubicBezTo>
                  <a:cubicBezTo>
                    <a:pt x="111" y="65"/>
                    <a:pt x="110" y="64"/>
                    <a:pt x="110" y="63"/>
                  </a:cubicBezTo>
                  <a:cubicBezTo>
                    <a:pt x="109" y="63"/>
                    <a:pt x="109" y="62"/>
                    <a:pt x="109" y="62"/>
                  </a:cubicBezTo>
                  <a:cubicBezTo>
                    <a:pt x="108" y="61"/>
                    <a:pt x="108" y="61"/>
                    <a:pt x="108" y="60"/>
                  </a:cubicBezTo>
                  <a:cubicBezTo>
                    <a:pt x="108" y="60"/>
                    <a:pt x="108" y="59"/>
                    <a:pt x="107" y="59"/>
                  </a:cubicBezTo>
                  <a:cubicBezTo>
                    <a:pt x="106" y="58"/>
                    <a:pt x="105" y="57"/>
                    <a:pt x="105" y="57"/>
                  </a:cubicBezTo>
                  <a:cubicBezTo>
                    <a:pt x="105" y="57"/>
                    <a:pt x="104" y="57"/>
                    <a:pt x="104" y="57"/>
                  </a:cubicBezTo>
                  <a:cubicBezTo>
                    <a:pt x="104" y="56"/>
                    <a:pt x="104" y="56"/>
                    <a:pt x="104" y="55"/>
                  </a:cubicBezTo>
                  <a:cubicBezTo>
                    <a:pt x="103" y="55"/>
                    <a:pt x="103" y="55"/>
                    <a:pt x="103" y="54"/>
                  </a:cubicBezTo>
                  <a:cubicBezTo>
                    <a:pt x="103" y="53"/>
                    <a:pt x="103" y="53"/>
                    <a:pt x="103" y="52"/>
                  </a:cubicBezTo>
                  <a:cubicBezTo>
                    <a:pt x="103" y="52"/>
                    <a:pt x="102" y="51"/>
                    <a:pt x="102" y="50"/>
                  </a:cubicBezTo>
                  <a:cubicBezTo>
                    <a:pt x="102" y="50"/>
                    <a:pt x="101" y="48"/>
                    <a:pt x="101" y="47"/>
                  </a:cubicBezTo>
                  <a:cubicBezTo>
                    <a:pt x="100" y="45"/>
                    <a:pt x="99" y="44"/>
                    <a:pt x="99" y="44"/>
                  </a:cubicBezTo>
                  <a:cubicBezTo>
                    <a:pt x="98" y="44"/>
                    <a:pt x="98" y="44"/>
                    <a:pt x="98" y="44"/>
                  </a:cubicBezTo>
                  <a:cubicBezTo>
                    <a:pt x="98" y="44"/>
                    <a:pt x="97" y="44"/>
                    <a:pt x="96" y="44"/>
                  </a:cubicBezTo>
                  <a:cubicBezTo>
                    <a:pt x="95" y="43"/>
                    <a:pt x="94" y="43"/>
                    <a:pt x="94" y="43"/>
                  </a:cubicBezTo>
                  <a:cubicBezTo>
                    <a:pt x="92" y="43"/>
                    <a:pt x="89" y="42"/>
                    <a:pt x="88" y="42"/>
                  </a:cubicBezTo>
                  <a:cubicBezTo>
                    <a:pt x="87" y="42"/>
                    <a:pt x="83" y="41"/>
                    <a:pt x="81" y="41"/>
                  </a:cubicBezTo>
                  <a:cubicBezTo>
                    <a:pt x="80" y="41"/>
                    <a:pt x="76" y="40"/>
                    <a:pt x="75" y="39"/>
                  </a:cubicBezTo>
                  <a:cubicBezTo>
                    <a:pt x="73" y="39"/>
                    <a:pt x="73" y="39"/>
                    <a:pt x="72" y="39"/>
                  </a:cubicBezTo>
                  <a:cubicBezTo>
                    <a:pt x="72" y="39"/>
                    <a:pt x="71" y="39"/>
                    <a:pt x="71" y="38"/>
                  </a:cubicBezTo>
                  <a:cubicBezTo>
                    <a:pt x="70" y="38"/>
                    <a:pt x="68" y="37"/>
                    <a:pt x="68" y="37"/>
                  </a:cubicBezTo>
                  <a:cubicBezTo>
                    <a:pt x="67" y="36"/>
                    <a:pt x="67" y="36"/>
                    <a:pt x="68" y="35"/>
                  </a:cubicBezTo>
                  <a:cubicBezTo>
                    <a:pt x="68" y="34"/>
                    <a:pt x="69" y="30"/>
                    <a:pt x="69" y="30"/>
                  </a:cubicBezTo>
                  <a:cubicBezTo>
                    <a:pt x="69" y="30"/>
                    <a:pt x="69" y="30"/>
                    <a:pt x="69" y="30"/>
                  </a:cubicBezTo>
                  <a:cubicBezTo>
                    <a:pt x="69" y="30"/>
                    <a:pt x="69" y="30"/>
                    <a:pt x="70" y="30"/>
                  </a:cubicBezTo>
                  <a:cubicBezTo>
                    <a:pt x="70" y="29"/>
                    <a:pt x="70" y="29"/>
                    <a:pt x="70" y="28"/>
                  </a:cubicBezTo>
                  <a:cubicBezTo>
                    <a:pt x="71" y="27"/>
                    <a:pt x="71" y="24"/>
                    <a:pt x="71" y="23"/>
                  </a:cubicBezTo>
                  <a:cubicBezTo>
                    <a:pt x="71" y="23"/>
                    <a:pt x="71" y="22"/>
                    <a:pt x="71" y="21"/>
                  </a:cubicBezTo>
                  <a:cubicBezTo>
                    <a:pt x="71" y="21"/>
                    <a:pt x="71" y="21"/>
                    <a:pt x="72" y="20"/>
                  </a:cubicBezTo>
                  <a:cubicBezTo>
                    <a:pt x="72" y="20"/>
                    <a:pt x="71" y="19"/>
                    <a:pt x="71" y="19"/>
                  </a:cubicBezTo>
                  <a:cubicBezTo>
                    <a:pt x="71" y="19"/>
                    <a:pt x="71" y="19"/>
                    <a:pt x="71" y="19"/>
                  </a:cubicBezTo>
                  <a:cubicBezTo>
                    <a:pt x="71" y="19"/>
                    <a:pt x="71" y="18"/>
                    <a:pt x="71" y="18"/>
                  </a:cubicBezTo>
                  <a:cubicBezTo>
                    <a:pt x="71" y="17"/>
                    <a:pt x="71" y="16"/>
                    <a:pt x="71" y="16"/>
                  </a:cubicBezTo>
                  <a:cubicBezTo>
                    <a:pt x="71" y="15"/>
                    <a:pt x="71" y="15"/>
                    <a:pt x="71" y="15"/>
                  </a:cubicBezTo>
                  <a:cubicBezTo>
                    <a:pt x="71" y="15"/>
                    <a:pt x="71" y="14"/>
                    <a:pt x="71" y="13"/>
                  </a:cubicBezTo>
                  <a:cubicBezTo>
                    <a:pt x="71" y="10"/>
                    <a:pt x="71" y="9"/>
                    <a:pt x="70" y="7"/>
                  </a:cubicBezTo>
                  <a:cubicBezTo>
                    <a:pt x="69" y="5"/>
                    <a:pt x="66" y="4"/>
                    <a:pt x="66" y="4"/>
                  </a:cubicBezTo>
                  <a:cubicBezTo>
                    <a:pt x="65" y="4"/>
                    <a:pt x="65" y="2"/>
                    <a:pt x="63" y="2"/>
                  </a:cubicBezTo>
                  <a:cubicBezTo>
                    <a:pt x="64" y="2"/>
                    <a:pt x="59" y="0"/>
                    <a:pt x="53" y="2"/>
                  </a:cubicBezTo>
                  <a:cubicBezTo>
                    <a:pt x="52" y="2"/>
                    <a:pt x="51" y="3"/>
                    <a:pt x="51" y="3"/>
                  </a:cubicBezTo>
                  <a:cubicBezTo>
                    <a:pt x="49" y="3"/>
                    <a:pt x="49" y="4"/>
                    <a:pt x="48" y="5"/>
                  </a:cubicBezTo>
                  <a:cubicBezTo>
                    <a:pt x="48" y="5"/>
                    <a:pt x="47" y="6"/>
                    <a:pt x="46" y="7"/>
                  </a:cubicBezTo>
                  <a:cubicBezTo>
                    <a:pt x="45" y="8"/>
                    <a:pt x="46" y="11"/>
                    <a:pt x="46" y="12"/>
                  </a:cubicBezTo>
                  <a:cubicBezTo>
                    <a:pt x="45" y="14"/>
                    <a:pt x="45" y="18"/>
                    <a:pt x="45" y="18"/>
                  </a:cubicBezTo>
                  <a:cubicBezTo>
                    <a:pt x="45" y="18"/>
                    <a:pt x="45" y="18"/>
                    <a:pt x="44" y="17"/>
                  </a:cubicBezTo>
                  <a:cubicBezTo>
                    <a:pt x="44" y="17"/>
                    <a:pt x="44" y="17"/>
                    <a:pt x="44" y="17"/>
                  </a:cubicBezTo>
                  <a:cubicBezTo>
                    <a:pt x="43" y="17"/>
                    <a:pt x="42" y="19"/>
                    <a:pt x="43" y="20"/>
                  </a:cubicBezTo>
                  <a:cubicBezTo>
                    <a:pt x="43" y="21"/>
                    <a:pt x="42" y="23"/>
                    <a:pt x="43" y="26"/>
                  </a:cubicBezTo>
                  <a:cubicBezTo>
                    <a:pt x="43" y="26"/>
                    <a:pt x="44" y="27"/>
                    <a:pt x="44" y="27"/>
                  </a:cubicBezTo>
                  <a:cubicBezTo>
                    <a:pt x="44" y="28"/>
                    <a:pt x="45" y="28"/>
                    <a:pt x="45" y="28"/>
                  </a:cubicBezTo>
                  <a:cubicBezTo>
                    <a:pt x="46" y="28"/>
                    <a:pt x="46" y="28"/>
                    <a:pt x="46" y="28"/>
                  </a:cubicBezTo>
                  <a:cubicBezTo>
                    <a:pt x="46" y="28"/>
                    <a:pt x="46" y="28"/>
                    <a:pt x="46" y="29"/>
                  </a:cubicBezTo>
                  <a:cubicBezTo>
                    <a:pt x="46" y="30"/>
                    <a:pt x="46" y="31"/>
                    <a:pt x="46" y="32"/>
                  </a:cubicBezTo>
                  <a:cubicBezTo>
                    <a:pt x="47" y="33"/>
                    <a:pt x="47" y="35"/>
                    <a:pt x="47" y="35"/>
                  </a:cubicBezTo>
                  <a:cubicBezTo>
                    <a:pt x="47" y="36"/>
                    <a:pt x="47" y="36"/>
                    <a:pt x="47" y="36"/>
                  </a:cubicBezTo>
                  <a:cubicBezTo>
                    <a:pt x="46" y="36"/>
                    <a:pt x="46" y="37"/>
                    <a:pt x="45" y="37"/>
                  </a:cubicBezTo>
                  <a:cubicBezTo>
                    <a:pt x="45" y="38"/>
                    <a:pt x="45" y="39"/>
                    <a:pt x="45" y="39"/>
                  </a:cubicBezTo>
                  <a:cubicBezTo>
                    <a:pt x="45" y="39"/>
                    <a:pt x="45" y="40"/>
                    <a:pt x="44" y="40"/>
                  </a:cubicBezTo>
                  <a:cubicBezTo>
                    <a:pt x="44" y="40"/>
                    <a:pt x="43" y="41"/>
                    <a:pt x="43" y="41"/>
                  </a:cubicBezTo>
                  <a:cubicBezTo>
                    <a:pt x="42" y="41"/>
                    <a:pt x="42" y="41"/>
                    <a:pt x="41" y="41"/>
                  </a:cubicBezTo>
                  <a:cubicBezTo>
                    <a:pt x="41" y="42"/>
                    <a:pt x="40" y="42"/>
                    <a:pt x="39" y="42"/>
                  </a:cubicBezTo>
                  <a:cubicBezTo>
                    <a:pt x="38" y="42"/>
                    <a:pt x="37" y="43"/>
                    <a:pt x="36" y="43"/>
                  </a:cubicBezTo>
                  <a:cubicBezTo>
                    <a:pt x="35" y="43"/>
                    <a:pt x="35" y="43"/>
                    <a:pt x="34" y="43"/>
                  </a:cubicBezTo>
                  <a:cubicBezTo>
                    <a:pt x="33" y="44"/>
                    <a:pt x="33" y="44"/>
                    <a:pt x="32" y="44"/>
                  </a:cubicBezTo>
                  <a:cubicBezTo>
                    <a:pt x="31" y="44"/>
                    <a:pt x="30" y="44"/>
                    <a:pt x="29" y="45"/>
                  </a:cubicBezTo>
                  <a:cubicBezTo>
                    <a:pt x="28" y="45"/>
                    <a:pt x="27" y="45"/>
                    <a:pt x="27" y="45"/>
                  </a:cubicBezTo>
                  <a:cubicBezTo>
                    <a:pt x="27" y="45"/>
                    <a:pt x="27" y="45"/>
                    <a:pt x="26" y="45"/>
                  </a:cubicBezTo>
                  <a:cubicBezTo>
                    <a:pt x="25" y="45"/>
                    <a:pt x="25" y="46"/>
                    <a:pt x="24" y="46"/>
                  </a:cubicBezTo>
                  <a:cubicBezTo>
                    <a:pt x="23" y="46"/>
                    <a:pt x="21" y="47"/>
                    <a:pt x="20" y="48"/>
                  </a:cubicBezTo>
                  <a:cubicBezTo>
                    <a:pt x="20" y="48"/>
                    <a:pt x="20" y="48"/>
                    <a:pt x="19" y="48"/>
                  </a:cubicBezTo>
                  <a:cubicBezTo>
                    <a:pt x="19" y="48"/>
                    <a:pt x="19" y="48"/>
                    <a:pt x="18" y="49"/>
                  </a:cubicBezTo>
                  <a:cubicBezTo>
                    <a:pt x="18" y="49"/>
                    <a:pt x="17" y="51"/>
                    <a:pt x="17" y="52"/>
                  </a:cubicBezTo>
                  <a:cubicBezTo>
                    <a:pt x="17" y="53"/>
                    <a:pt x="16" y="54"/>
                    <a:pt x="16" y="54"/>
                  </a:cubicBezTo>
                  <a:cubicBezTo>
                    <a:pt x="16" y="55"/>
                    <a:pt x="16" y="55"/>
                    <a:pt x="16" y="56"/>
                  </a:cubicBezTo>
                  <a:cubicBezTo>
                    <a:pt x="15" y="56"/>
                    <a:pt x="15" y="58"/>
                    <a:pt x="14" y="59"/>
                  </a:cubicBezTo>
                  <a:cubicBezTo>
                    <a:pt x="14" y="60"/>
                    <a:pt x="14" y="61"/>
                    <a:pt x="14" y="61"/>
                  </a:cubicBezTo>
                  <a:cubicBezTo>
                    <a:pt x="14" y="61"/>
                    <a:pt x="14" y="61"/>
                    <a:pt x="14" y="62"/>
                  </a:cubicBezTo>
                  <a:cubicBezTo>
                    <a:pt x="14" y="62"/>
                    <a:pt x="13" y="64"/>
                    <a:pt x="13" y="64"/>
                  </a:cubicBezTo>
                  <a:cubicBezTo>
                    <a:pt x="13" y="65"/>
                    <a:pt x="13" y="66"/>
                    <a:pt x="13" y="66"/>
                  </a:cubicBezTo>
                  <a:cubicBezTo>
                    <a:pt x="13" y="67"/>
                    <a:pt x="12" y="68"/>
                    <a:pt x="11" y="69"/>
                  </a:cubicBezTo>
                  <a:cubicBezTo>
                    <a:pt x="11" y="69"/>
                    <a:pt x="11" y="70"/>
                    <a:pt x="11" y="71"/>
                  </a:cubicBezTo>
                  <a:cubicBezTo>
                    <a:pt x="11" y="71"/>
                    <a:pt x="10" y="71"/>
                    <a:pt x="10" y="72"/>
                  </a:cubicBezTo>
                  <a:cubicBezTo>
                    <a:pt x="9" y="72"/>
                    <a:pt x="9" y="74"/>
                    <a:pt x="9" y="74"/>
                  </a:cubicBezTo>
                  <a:cubicBezTo>
                    <a:pt x="8" y="75"/>
                    <a:pt x="8" y="75"/>
                    <a:pt x="8" y="76"/>
                  </a:cubicBezTo>
                  <a:cubicBezTo>
                    <a:pt x="7" y="77"/>
                    <a:pt x="6" y="80"/>
                    <a:pt x="6" y="81"/>
                  </a:cubicBezTo>
                  <a:cubicBezTo>
                    <a:pt x="5" y="81"/>
                    <a:pt x="5" y="82"/>
                    <a:pt x="4" y="82"/>
                  </a:cubicBezTo>
                  <a:cubicBezTo>
                    <a:pt x="4" y="83"/>
                    <a:pt x="3" y="83"/>
                    <a:pt x="2" y="84"/>
                  </a:cubicBezTo>
                  <a:cubicBezTo>
                    <a:pt x="2" y="85"/>
                    <a:pt x="2" y="87"/>
                    <a:pt x="2" y="88"/>
                  </a:cubicBezTo>
                  <a:cubicBezTo>
                    <a:pt x="2" y="89"/>
                    <a:pt x="1" y="91"/>
                    <a:pt x="1" y="92"/>
                  </a:cubicBezTo>
                  <a:cubicBezTo>
                    <a:pt x="0" y="93"/>
                    <a:pt x="1" y="93"/>
                    <a:pt x="1" y="94"/>
                  </a:cubicBezTo>
                  <a:cubicBezTo>
                    <a:pt x="2" y="96"/>
                    <a:pt x="2" y="98"/>
                    <a:pt x="2" y="99"/>
                  </a:cubicBezTo>
                  <a:cubicBezTo>
                    <a:pt x="2" y="100"/>
                    <a:pt x="2" y="101"/>
                    <a:pt x="3" y="101"/>
                  </a:cubicBezTo>
                  <a:cubicBezTo>
                    <a:pt x="3" y="102"/>
                    <a:pt x="3" y="104"/>
                    <a:pt x="3" y="104"/>
                  </a:cubicBezTo>
                  <a:cubicBezTo>
                    <a:pt x="4" y="106"/>
                    <a:pt x="7" y="110"/>
                    <a:pt x="7" y="112"/>
                  </a:cubicBezTo>
                  <a:cubicBezTo>
                    <a:pt x="8" y="113"/>
                    <a:pt x="12" y="119"/>
                    <a:pt x="12" y="120"/>
                  </a:cubicBezTo>
                  <a:cubicBezTo>
                    <a:pt x="12" y="120"/>
                    <a:pt x="12" y="120"/>
                    <a:pt x="12" y="120"/>
                  </a:cubicBezTo>
                  <a:cubicBezTo>
                    <a:pt x="12" y="120"/>
                    <a:pt x="12" y="121"/>
                    <a:pt x="13" y="121"/>
                  </a:cubicBezTo>
                  <a:cubicBezTo>
                    <a:pt x="13" y="122"/>
                    <a:pt x="13" y="122"/>
                    <a:pt x="13" y="122"/>
                  </a:cubicBezTo>
                  <a:cubicBezTo>
                    <a:pt x="13" y="122"/>
                    <a:pt x="13" y="122"/>
                    <a:pt x="14" y="123"/>
                  </a:cubicBezTo>
                  <a:cubicBezTo>
                    <a:pt x="14" y="123"/>
                    <a:pt x="14" y="123"/>
                    <a:pt x="14" y="124"/>
                  </a:cubicBezTo>
                  <a:cubicBezTo>
                    <a:pt x="14" y="124"/>
                    <a:pt x="15" y="125"/>
                    <a:pt x="15" y="125"/>
                  </a:cubicBezTo>
                  <a:cubicBezTo>
                    <a:pt x="15" y="125"/>
                    <a:pt x="15" y="125"/>
                    <a:pt x="15" y="125"/>
                  </a:cubicBezTo>
                  <a:cubicBezTo>
                    <a:pt x="15" y="125"/>
                    <a:pt x="16" y="126"/>
                    <a:pt x="16" y="126"/>
                  </a:cubicBezTo>
                  <a:cubicBezTo>
                    <a:pt x="16" y="126"/>
                    <a:pt x="16" y="126"/>
                    <a:pt x="16" y="126"/>
                  </a:cubicBezTo>
                  <a:cubicBezTo>
                    <a:pt x="16" y="127"/>
                    <a:pt x="16" y="127"/>
                    <a:pt x="16" y="127"/>
                  </a:cubicBezTo>
                  <a:cubicBezTo>
                    <a:pt x="16" y="127"/>
                    <a:pt x="16" y="127"/>
                    <a:pt x="17" y="127"/>
                  </a:cubicBezTo>
                  <a:cubicBezTo>
                    <a:pt x="17" y="127"/>
                    <a:pt x="17" y="127"/>
                    <a:pt x="17" y="128"/>
                  </a:cubicBezTo>
                  <a:cubicBezTo>
                    <a:pt x="17" y="128"/>
                    <a:pt x="18" y="129"/>
                    <a:pt x="18" y="129"/>
                  </a:cubicBezTo>
                  <a:cubicBezTo>
                    <a:pt x="18" y="130"/>
                    <a:pt x="19" y="131"/>
                    <a:pt x="19" y="132"/>
                  </a:cubicBezTo>
                  <a:cubicBezTo>
                    <a:pt x="19" y="132"/>
                    <a:pt x="19" y="132"/>
                    <a:pt x="19" y="132"/>
                  </a:cubicBezTo>
                  <a:cubicBezTo>
                    <a:pt x="20" y="132"/>
                    <a:pt x="19" y="132"/>
                    <a:pt x="19" y="131"/>
                  </a:cubicBezTo>
                  <a:cubicBezTo>
                    <a:pt x="19" y="130"/>
                    <a:pt x="20" y="131"/>
                    <a:pt x="20" y="132"/>
                  </a:cubicBezTo>
                  <a:cubicBezTo>
                    <a:pt x="20" y="132"/>
                    <a:pt x="20" y="132"/>
                    <a:pt x="21" y="132"/>
                  </a:cubicBezTo>
                  <a:cubicBezTo>
                    <a:pt x="21" y="132"/>
                    <a:pt x="21" y="132"/>
                    <a:pt x="21" y="133"/>
                  </a:cubicBezTo>
                  <a:cubicBezTo>
                    <a:pt x="21" y="135"/>
                    <a:pt x="20" y="137"/>
                    <a:pt x="20" y="140"/>
                  </a:cubicBezTo>
                  <a:cubicBezTo>
                    <a:pt x="20" y="142"/>
                    <a:pt x="20" y="149"/>
                    <a:pt x="20" y="150"/>
                  </a:cubicBezTo>
                  <a:cubicBezTo>
                    <a:pt x="20" y="151"/>
                    <a:pt x="20" y="152"/>
                    <a:pt x="20" y="155"/>
                  </a:cubicBezTo>
                  <a:cubicBezTo>
                    <a:pt x="20" y="157"/>
                    <a:pt x="20" y="165"/>
                    <a:pt x="20" y="165"/>
                  </a:cubicBezTo>
                  <a:cubicBezTo>
                    <a:pt x="20" y="166"/>
                    <a:pt x="20" y="166"/>
                    <a:pt x="20" y="167"/>
                  </a:cubicBezTo>
                  <a:cubicBezTo>
                    <a:pt x="20" y="167"/>
                    <a:pt x="21" y="167"/>
                    <a:pt x="21" y="167"/>
                  </a:cubicBezTo>
                  <a:cubicBezTo>
                    <a:pt x="21" y="167"/>
                    <a:pt x="22" y="168"/>
                    <a:pt x="22" y="168"/>
                  </a:cubicBezTo>
                  <a:cubicBezTo>
                    <a:pt x="23" y="168"/>
                    <a:pt x="23" y="169"/>
                    <a:pt x="23" y="169"/>
                  </a:cubicBezTo>
                  <a:cubicBezTo>
                    <a:pt x="24" y="169"/>
                    <a:pt x="25" y="170"/>
                    <a:pt x="25" y="170"/>
                  </a:cubicBezTo>
                  <a:cubicBezTo>
                    <a:pt x="26" y="170"/>
                    <a:pt x="27" y="170"/>
                    <a:pt x="27" y="171"/>
                  </a:cubicBezTo>
                  <a:cubicBezTo>
                    <a:pt x="28" y="171"/>
                    <a:pt x="29" y="171"/>
                    <a:pt x="29" y="171"/>
                  </a:cubicBezTo>
                  <a:cubicBezTo>
                    <a:pt x="30" y="171"/>
                    <a:pt x="30" y="171"/>
                    <a:pt x="30" y="171"/>
                  </a:cubicBezTo>
                  <a:cubicBezTo>
                    <a:pt x="30" y="171"/>
                    <a:pt x="30" y="172"/>
                    <a:pt x="30" y="173"/>
                  </a:cubicBezTo>
                  <a:cubicBezTo>
                    <a:pt x="30" y="174"/>
                    <a:pt x="30" y="176"/>
                    <a:pt x="30" y="178"/>
                  </a:cubicBezTo>
                  <a:cubicBezTo>
                    <a:pt x="31" y="179"/>
                    <a:pt x="31" y="183"/>
                    <a:pt x="31" y="184"/>
                  </a:cubicBezTo>
                  <a:cubicBezTo>
                    <a:pt x="32" y="184"/>
                    <a:pt x="32" y="184"/>
                    <a:pt x="32" y="186"/>
                  </a:cubicBezTo>
                  <a:cubicBezTo>
                    <a:pt x="32" y="187"/>
                    <a:pt x="33" y="192"/>
                    <a:pt x="33" y="195"/>
                  </a:cubicBezTo>
                  <a:cubicBezTo>
                    <a:pt x="33" y="197"/>
                    <a:pt x="34" y="202"/>
                    <a:pt x="35" y="205"/>
                  </a:cubicBezTo>
                  <a:cubicBezTo>
                    <a:pt x="35" y="206"/>
                    <a:pt x="35" y="207"/>
                    <a:pt x="35" y="208"/>
                  </a:cubicBezTo>
                  <a:cubicBezTo>
                    <a:pt x="35" y="208"/>
                    <a:pt x="36" y="212"/>
                    <a:pt x="36" y="214"/>
                  </a:cubicBezTo>
                  <a:cubicBezTo>
                    <a:pt x="36" y="215"/>
                    <a:pt x="36" y="219"/>
                    <a:pt x="36" y="220"/>
                  </a:cubicBezTo>
                  <a:cubicBezTo>
                    <a:pt x="36" y="221"/>
                    <a:pt x="36" y="222"/>
                    <a:pt x="36" y="223"/>
                  </a:cubicBezTo>
                  <a:cubicBezTo>
                    <a:pt x="36" y="224"/>
                    <a:pt x="37" y="232"/>
                    <a:pt x="37" y="234"/>
                  </a:cubicBezTo>
                  <a:cubicBezTo>
                    <a:pt x="37" y="235"/>
                    <a:pt x="37" y="235"/>
                    <a:pt x="37" y="236"/>
                  </a:cubicBezTo>
                  <a:cubicBezTo>
                    <a:pt x="37" y="237"/>
                    <a:pt x="38" y="241"/>
                    <a:pt x="38" y="242"/>
                  </a:cubicBezTo>
                  <a:cubicBezTo>
                    <a:pt x="38" y="244"/>
                    <a:pt x="39" y="246"/>
                    <a:pt x="39" y="247"/>
                  </a:cubicBezTo>
                  <a:cubicBezTo>
                    <a:pt x="39" y="248"/>
                    <a:pt x="39" y="252"/>
                    <a:pt x="39" y="253"/>
                  </a:cubicBezTo>
                  <a:cubicBezTo>
                    <a:pt x="40" y="255"/>
                    <a:pt x="40" y="257"/>
                    <a:pt x="40" y="257"/>
                  </a:cubicBezTo>
                  <a:cubicBezTo>
                    <a:pt x="40" y="258"/>
                    <a:pt x="40" y="259"/>
                    <a:pt x="40" y="261"/>
                  </a:cubicBezTo>
                  <a:cubicBezTo>
                    <a:pt x="41" y="262"/>
                    <a:pt x="41" y="266"/>
                    <a:pt x="41" y="267"/>
                  </a:cubicBezTo>
                  <a:cubicBezTo>
                    <a:pt x="41" y="267"/>
                    <a:pt x="41" y="267"/>
                    <a:pt x="40" y="267"/>
                  </a:cubicBezTo>
                  <a:cubicBezTo>
                    <a:pt x="40" y="267"/>
                    <a:pt x="40" y="267"/>
                    <a:pt x="39" y="268"/>
                  </a:cubicBezTo>
                  <a:cubicBezTo>
                    <a:pt x="39" y="268"/>
                    <a:pt x="39" y="269"/>
                    <a:pt x="40" y="269"/>
                  </a:cubicBezTo>
                  <a:cubicBezTo>
                    <a:pt x="40" y="270"/>
                    <a:pt x="41" y="270"/>
                    <a:pt x="42" y="270"/>
                  </a:cubicBezTo>
                  <a:cubicBezTo>
                    <a:pt x="42" y="270"/>
                    <a:pt x="42" y="270"/>
                    <a:pt x="42" y="270"/>
                  </a:cubicBezTo>
                  <a:cubicBezTo>
                    <a:pt x="42" y="271"/>
                    <a:pt x="42" y="272"/>
                    <a:pt x="42" y="272"/>
                  </a:cubicBezTo>
                  <a:cubicBezTo>
                    <a:pt x="42" y="272"/>
                    <a:pt x="42" y="272"/>
                    <a:pt x="42" y="272"/>
                  </a:cubicBezTo>
                  <a:cubicBezTo>
                    <a:pt x="42" y="272"/>
                    <a:pt x="42" y="273"/>
                    <a:pt x="42" y="273"/>
                  </a:cubicBezTo>
                  <a:cubicBezTo>
                    <a:pt x="42" y="274"/>
                    <a:pt x="41" y="276"/>
                    <a:pt x="41" y="276"/>
                  </a:cubicBezTo>
                  <a:cubicBezTo>
                    <a:pt x="41" y="277"/>
                    <a:pt x="41" y="277"/>
                    <a:pt x="41" y="278"/>
                  </a:cubicBezTo>
                  <a:cubicBezTo>
                    <a:pt x="41" y="278"/>
                    <a:pt x="41" y="278"/>
                    <a:pt x="41" y="278"/>
                  </a:cubicBezTo>
                  <a:cubicBezTo>
                    <a:pt x="41" y="278"/>
                    <a:pt x="41" y="278"/>
                    <a:pt x="41" y="278"/>
                  </a:cubicBezTo>
                  <a:cubicBezTo>
                    <a:pt x="41" y="279"/>
                    <a:pt x="40" y="279"/>
                    <a:pt x="40" y="279"/>
                  </a:cubicBezTo>
                  <a:cubicBezTo>
                    <a:pt x="40" y="280"/>
                    <a:pt x="40" y="280"/>
                    <a:pt x="40" y="280"/>
                  </a:cubicBezTo>
                  <a:cubicBezTo>
                    <a:pt x="41" y="280"/>
                    <a:pt x="40" y="281"/>
                    <a:pt x="40" y="281"/>
                  </a:cubicBezTo>
                  <a:cubicBezTo>
                    <a:pt x="40" y="281"/>
                    <a:pt x="39" y="282"/>
                    <a:pt x="39" y="282"/>
                  </a:cubicBezTo>
                  <a:cubicBezTo>
                    <a:pt x="39" y="283"/>
                    <a:pt x="39" y="283"/>
                    <a:pt x="39" y="283"/>
                  </a:cubicBezTo>
                  <a:cubicBezTo>
                    <a:pt x="39" y="283"/>
                    <a:pt x="39" y="283"/>
                    <a:pt x="39" y="283"/>
                  </a:cubicBezTo>
                  <a:cubicBezTo>
                    <a:pt x="39" y="283"/>
                    <a:pt x="39" y="283"/>
                    <a:pt x="39" y="284"/>
                  </a:cubicBezTo>
                  <a:cubicBezTo>
                    <a:pt x="38" y="284"/>
                    <a:pt x="39" y="284"/>
                    <a:pt x="38" y="284"/>
                  </a:cubicBezTo>
                  <a:cubicBezTo>
                    <a:pt x="38" y="285"/>
                    <a:pt x="37" y="285"/>
                    <a:pt x="36" y="286"/>
                  </a:cubicBezTo>
                  <a:cubicBezTo>
                    <a:pt x="35" y="286"/>
                    <a:pt x="35" y="287"/>
                    <a:pt x="34" y="287"/>
                  </a:cubicBezTo>
                  <a:cubicBezTo>
                    <a:pt x="34" y="287"/>
                    <a:pt x="33" y="287"/>
                    <a:pt x="33" y="288"/>
                  </a:cubicBezTo>
                  <a:cubicBezTo>
                    <a:pt x="32" y="288"/>
                    <a:pt x="32" y="288"/>
                    <a:pt x="32" y="288"/>
                  </a:cubicBezTo>
                  <a:cubicBezTo>
                    <a:pt x="32" y="288"/>
                    <a:pt x="32" y="289"/>
                    <a:pt x="31" y="289"/>
                  </a:cubicBezTo>
                  <a:cubicBezTo>
                    <a:pt x="31" y="290"/>
                    <a:pt x="31" y="291"/>
                    <a:pt x="31" y="291"/>
                  </a:cubicBezTo>
                  <a:cubicBezTo>
                    <a:pt x="31" y="291"/>
                    <a:pt x="31" y="292"/>
                    <a:pt x="31" y="292"/>
                  </a:cubicBezTo>
                  <a:cubicBezTo>
                    <a:pt x="30" y="292"/>
                    <a:pt x="30" y="292"/>
                    <a:pt x="30" y="292"/>
                  </a:cubicBezTo>
                  <a:cubicBezTo>
                    <a:pt x="30" y="292"/>
                    <a:pt x="29" y="293"/>
                    <a:pt x="30" y="294"/>
                  </a:cubicBezTo>
                  <a:cubicBezTo>
                    <a:pt x="30" y="294"/>
                    <a:pt x="30" y="294"/>
                    <a:pt x="32" y="295"/>
                  </a:cubicBezTo>
                  <a:cubicBezTo>
                    <a:pt x="33" y="295"/>
                    <a:pt x="39" y="295"/>
                    <a:pt x="41" y="295"/>
                  </a:cubicBezTo>
                  <a:cubicBezTo>
                    <a:pt x="44" y="295"/>
                    <a:pt x="48" y="294"/>
                    <a:pt x="48" y="293"/>
                  </a:cubicBezTo>
                  <a:cubicBezTo>
                    <a:pt x="51" y="293"/>
                    <a:pt x="52" y="291"/>
                    <a:pt x="52" y="290"/>
                  </a:cubicBezTo>
                  <a:cubicBezTo>
                    <a:pt x="53" y="289"/>
                    <a:pt x="54" y="288"/>
                    <a:pt x="54" y="288"/>
                  </a:cubicBezTo>
                  <a:cubicBezTo>
                    <a:pt x="54" y="288"/>
                    <a:pt x="54" y="288"/>
                    <a:pt x="55" y="288"/>
                  </a:cubicBezTo>
                  <a:cubicBezTo>
                    <a:pt x="55" y="288"/>
                    <a:pt x="56" y="288"/>
                    <a:pt x="57" y="288"/>
                  </a:cubicBezTo>
                  <a:cubicBezTo>
                    <a:pt x="58" y="288"/>
                    <a:pt x="61" y="287"/>
                    <a:pt x="61" y="287"/>
                  </a:cubicBezTo>
                  <a:cubicBezTo>
                    <a:pt x="64" y="285"/>
                    <a:pt x="65" y="285"/>
                    <a:pt x="65" y="284"/>
                  </a:cubicBezTo>
                  <a:cubicBezTo>
                    <a:pt x="65" y="284"/>
                    <a:pt x="64" y="281"/>
                    <a:pt x="64" y="280"/>
                  </a:cubicBezTo>
                  <a:cubicBezTo>
                    <a:pt x="64" y="280"/>
                    <a:pt x="64" y="280"/>
                    <a:pt x="64" y="279"/>
                  </a:cubicBezTo>
                  <a:cubicBezTo>
                    <a:pt x="63" y="279"/>
                    <a:pt x="63" y="279"/>
                    <a:pt x="63" y="279"/>
                  </a:cubicBezTo>
                  <a:cubicBezTo>
                    <a:pt x="63" y="279"/>
                    <a:pt x="63" y="278"/>
                    <a:pt x="63" y="277"/>
                  </a:cubicBezTo>
                  <a:cubicBezTo>
                    <a:pt x="63" y="277"/>
                    <a:pt x="63" y="277"/>
                    <a:pt x="63" y="277"/>
                  </a:cubicBezTo>
                  <a:cubicBezTo>
                    <a:pt x="63" y="277"/>
                    <a:pt x="64" y="277"/>
                    <a:pt x="64" y="277"/>
                  </a:cubicBezTo>
                  <a:cubicBezTo>
                    <a:pt x="64" y="277"/>
                    <a:pt x="65" y="278"/>
                    <a:pt x="65" y="278"/>
                  </a:cubicBezTo>
                  <a:cubicBezTo>
                    <a:pt x="65" y="278"/>
                    <a:pt x="65" y="279"/>
                    <a:pt x="66" y="280"/>
                  </a:cubicBezTo>
                  <a:cubicBezTo>
                    <a:pt x="66" y="280"/>
                    <a:pt x="66" y="281"/>
                    <a:pt x="66" y="281"/>
                  </a:cubicBezTo>
                  <a:cubicBezTo>
                    <a:pt x="66" y="281"/>
                    <a:pt x="66" y="281"/>
                    <a:pt x="66" y="282"/>
                  </a:cubicBezTo>
                  <a:cubicBezTo>
                    <a:pt x="66" y="282"/>
                    <a:pt x="67" y="283"/>
                    <a:pt x="67" y="283"/>
                  </a:cubicBezTo>
                  <a:cubicBezTo>
                    <a:pt x="67" y="283"/>
                    <a:pt x="67" y="284"/>
                    <a:pt x="67" y="284"/>
                  </a:cubicBezTo>
                  <a:cubicBezTo>
                    <a:pt x="67" y="284"/>
                    <a:pt x="67" y="285"/>
                    <a:pt x="67" y="285"/>
                  </a:cubicBezTo>
                  <a:cubicBezTo>
                    <a:pt x="67" y="285"/>
                    <a:pt x="67" y="285"/>
                    <a:pt x="67" y="286"/>
                  </a:cubicBezTo>
                  <a:cubicBezTo>
                    <a:pt x="67" y="286"/>
                    <a:pt x="66" y="287"/>
                    <a:pt x="66" y="287"/>
                  </a:cubicBezTo>
                  <a:cubicBezTo>
                    <a:pt x="66" y="287"/>
                    <a:pt x="66" y="288"/>
                    <a:pt x="65" y="288"/>
                  </a:cubicBezTo>
                  <a:cubicBezTo>
                    <a:pt x="65" y="289"/>
                    <a:pt x="65" y="289"/>
                    <a:pt x="65" y="289"/>
                  </a:cubicBezTo>
                  <a:cubicBezTo>
                    <a:pt x="65" y="289"/>
                    <a:pt x="65" y="289"/>
                    <a:pt x="65" y="290"/>
                  </a:cubicBezTo>
                  <a:cubicBezTo>
                    <a:pt x="65" y="290"/>
                    <a:pt x="64" y="290"/>
                    <a:pt x="63" y="291"/>
                  </a:cubicBezTo>
                  <a:cubicBezTo>
                    <a:pt x="63" y="291"/>
                    <a:pt x="63" y="292"/>
                    <a:pt x="63" y="292"/>
                  </a:cubicBezTo>
                  <a:cubicBezTo>
                    <a:pt x="63" y="293"/>
                    <a:pt x="62" y="293"/>
                    <a:pt x="62" y="294"/>
                  </a:cubicBezTo>
                  <a:cubicBezTo>
                    <a:pt x="62" y="294"/>
                    <a:pt x="62" y="294"/>
                    <a:pt x="62" y="294"/>
                  </a:cubicBezTo>
                  <a:cubicBezTo>
                    <a:pt x="62" y="294"/>
                    <a:pt x="62" y="295"/>
                    <a:pt x="62" y="295"/>
                  </a:cubicBezTo>
                  <a:cubicBezTo>
                    <a:pt x="62" y="295"/>
                    <a:pt x="61" y="295"/>
                    <a:pt x="61" y="295"/>
                  </a:cubicBezTo>
                  <a:cubicBezTo>
                    <a:pt x="61" y="296"/>
                    <a:pt x="61" y="296"/>
                    <a:pt x="61" y="297"/>
                  </a:cubicBezTo>
                  <a:cubicBezTo>
                    <a:pt x="61" y="298"/>
                    <a:pt x="61" y="298"/>
                    <a:pt x="61" y="298"/>
                  </a:cubicBezTo>
                  <a:cubicBezTo>
                    <a:pt x="60" y="298"/>
                    <a:pt x="60" y="299"/>
                    <a:pt x="60" y="299"/>
                  </a:cubicBezTo>
                  <a:cubicBezTo>
                    <a:pt x="59" y="299"/>
                    <a:pt x="60" y="299"/>
                    <a:pt x="60" y="300"/>
                  </a:cubicBezTo>
                  <a:cubicBezTo>
                    <a:pt x="59" y="300"/>
                    <a:pt x="59" y="301"/>
                    <a:pt x="60" y="301"/>
                  </a:cubicBezTo>
                  <a:cubicBezTo>
                    <a:pt x="60" y="301"/>
                    <a:pt x="60" y="301"/>
                    <a:pt x="62" y="302"/>
                  </a:cubicBezTo>
                  <a:cubicBezTo>
                    <a:pt x="64" y="302"/>
                    <a:pt x="65" y="302"/>
                    <a:pt x="67" y="302"/>
                  </a:cubicBezTo>
                  <a:cubicBezTo>
                    <a:pt x="69" y="302"/>
                    <a:pt x="70" y="302"/>
                    <a:pt x="70" y="301"/>
                  </a:cubicBezTo>
                  <a:cubicBezTo>
                    <a:pt x="70" y="301"/>
                    <a:pt x="70" y="301"/>
                    <a:pt x="71" y="301"/>
                  </a:cubicBezTo>
                  <a:cubicBezTo>
                    <a:pt x="72" y="301"/>
                    <a:pt x="76" y="301"/>
                    <a:pt x="77" y="301"/>
                  </a:cubicBezTo>
                  <a:cubicBezTo>
                    <a:pt x="83" y="299"/>
                    <a:pt x="83" y="297"/>
                    <a:pt x="83" y="297"/>
                  </a:cubicBezTo>
                  <a:cubicBezTo>
                    <a:pt x="83" y="296"/>
                    <a:pt x="83" y="296"/>
                    <a:pt x="83" y="296"/>
                  </a:cubicBezTo>
                  <a:cubicBezTo>
                    <a:pt x="84" y="296"/>
                    <a:pt x="84" y="296"/>
                    <a:pt x="84" y="296"/>
                  </a:cubicBezTo>
                  <a:cubicBezTo>
                    <a:pt x="84" y="296"/>
                    <a:pt x="85" y="295"/>
                    <a:pt x="86" y="294"/>
                  </a:cubicBezTo>
                  <a:cubicBezTo>
                    <a:pt x="86" y="294"/>
                    <a:pt x="86" y="293"/>
                    <a:pt x="86" y="293"/>
                  </a:cubicBezTo>
                  <a:cubicBezTo>
                    <a:pt x="86" y="292"/>
                    <a:pt x="86" y="290"/>
                    <a:pt x="86" y="289"/>
                  </a:cubicBezTo>
                  <a:cubicBezTo>
                    <a:pt x="86" y="288"/>
                    <a:pt x="86" y="288"/>
                    <a:pt x="85" y="288"/>
                  </a:cubicBezTo>
                  <a:cubicBezTo>
                    <a:pt x="85" y="288"/>
                    <a:pt x="85" y="288"/>
                    <a:pt x="85" y="288"/>
                  </a:cubicBezTo>
                  <a:cubicBezTo>
                    <a:pt x="85" y="288"/>
                    <a:pt x="85" y="288"/>
                    <a:pt x="86" y="287"/>
                  </a:cubicBezTo>
                  <a:cubicBezTo>
                    <a:pt x="86" y="287"/>
                    <a:pt x="86" y="287"/>
                    <a:pt x="86" y="287"/>
                  </a:cubicBezTo>
                  <a:cubicBezTo>
                    <a:pt x="86" y="286"/>
                    <a:pt x="86" y="286"/>
                    <a:pt x="86" y="286"/>
                  </a:cubicBezTo>
                  <a:cubicBezTo>
                    <a:pt x="86" y="285"/>
                    <a:pt x="86" y="283"/>
                    <a:pt x="86" y="283"/>
                  </a:cubicBezTo>
                  <a:cubicBezTo>
                    <a:pt x="87" y="282"/>
                    <a:pt x="87" y="282"/>
                    <a:pt x="87" y="282"/>
                  </a:cubicBezTo>
                  <a:cubicBezTo>
                    <a:pt x="87" y="282"/>
                    <a:pt x="87" y="282"/>
                    <a:pt x="87" y="281"/>
                  </a:cubicBezTo>
                  <a:cubicBezTo>
                    <a:pt x="87" y="281"/>
                    <a:pt x="87" y="280"/>
                    <a:pt x="88" y="279"/>
                  </a:cubicBezTo>
                  <a:cubicBezTo>
                    <a:pt x="88" y="277"/>
                    <a:pt x="88" y="277"/>
                    <a:pt x="88" y="277"/>
                  </a:cubicBezTo>
                  <a:cubicBezTo>
                    <a:pt x="88" y="277"/>
                    <a:pt x="89" y="277"/>
                    <a:pt x="89" y="276"/>
                  </a:cubicBezTo>
                  <a:cubicBezTo>
                    <a:pt x="89" y="276"/>
                    <a:pt x="89" y="273"/>
                    <a:pt x="89" y="272"/>
                  </a:cubicBezTo>
                  <a:cubicBezTo>
                    <a:pt x="90" y="270"/>
                    <a:pt x="90" y="267"/>
                    <a:pt x="90" y="266"/>
                  </a:cubicBezTo>
                  <a:cubicBezTo>
                    <a:pt x="90" y="265"/>
                    <a:pt x="90" y="261"/>
                    <a:pt x="90" y="259"/>
                  </a:cubicBezTo>
                  <a:cubicBezTo>
                    <a:pt x="90" y="258"/>
                    <a:pt x="91" y="250"/>
                    <a:pt x="91" y="247"/>
                  </a:cubicBezTo>
                  <a:cubicBezTo>
                    <a:pt x="91" y="245"/>
                    <a:pt x="91" y="236"/>
                    <a:pt x="91" y="235"/>
                  </a:cubicBezTo>
                  <a:cubicBezTo>
                    <a:pt x="91" y="234"/>
                    <a:pt x="91" y="223"/>
                    <a:pt x="91" y="221"/>
                  </a:cubicBezTo>
                  <a:cubicBezTo>
                    <a:pt x="91" y="219"/>
                    <a:pt x="91" y="213"/>
                    <a:pt x="91" y="213"/>
                  </a:cubicBezTo>
                  <a:cubicBezTo>
                    <a:pt x="91" y="213"/>
                    <a:pt x="91" y="212"/>
                    <a:pt x="91" y="212"/>
                  </a:cubicBezTo>
                  <a:cubicBezTo>
                    <a:pt x="91" y="211"/>
                    <a:pt x="91" y="198"/>
                    <a:pt x="91" y="196"/>
                  </a:cubicBezTo>
                  <a:cubicBezTo>
                    <a:pt x="91" y="194"/>
                    <a:pt x="90" y="184"/>
                    <a:pt x="90" y="183"/>
                  </a:cubicBezTo>
                  <a:cubicBezTo>
                    <a:pt x="90" y="182"/>
                    <a:pt x="90" y="167"/>
                    <a:pt x="90" y="166"/>
                  </a:cubicBezTo>
                  <a:cubicBezTo>
                    <a:pt x="90" y="166"/>
                    <a:pt x="90" y="166"/>
                    <a:pt x="90" y="166"/>
                  </a:cubicBezTo>
                  <a:cubicBezTo>
                    <a:pt x="90" y="167"/>
                    <a:pt x="91" y="168"/>
                    <a:pt x="91" y="168"/>
                  </a:cubicBezTo>
                  <a:cubicBezTo>
                    <a:pt x="92" y="169"/>
                    <a:pt x="92" y="169"/>
                    <a:pt x="93" y="169"/>
                  </a:cubicBezTo>
                  <a:cubicBezTo>
                    <a:pt x="93" y="169"/>
                    <a:pt x="94" y="170"/>
                    <a:pt x="94" y="170"/>
                  </a:cubicBezTo>
                  <a:cubicBezTo>
                    <a:pt x="95" y="170"/>
                    <a:pt x="96" y="170"/>
                    <a:pt x="97" y="170"/>
                  </a:cubicBezTo>
                  <a:cubicBezTo>
                    <a:pt x="98" y="170"/>
                    <a:pt x="100" y="170"/>
                    <a:pt x="100" y="170"/>
                  </a:cubicBezTo>
                  <a:cubicBezTo>
                    <a:pt x="101" y="170"/>
                    <a:pt x="103" y="169"/>
                    <a:pt x="103" y="169"/>
                  </a:cubicBezTo>
                  <a:cubicBezTo>
                    <a:pt x="104" y="169"/>
                    <a:pt x="105" y="168"/>
                    <a:pt x="106" y="168"/>
                  </a:cubicBezTo>
                  <a:cubicBezTo>
                    <a:pt x="106" y="168"/>
                    <a:pt x="107" y="168"/>
                    <a:pt x="107" y="167"/>
                  </a:cubicBezTo>
                  <a:cubicBezTo>
                    <a:pt x="108" y="167"/>
                    <a:pt x="108" y="167"/>
                    <a:pt x="108" y="167"/>
                  </a:cubicBezTo>
                  <a:cubicBezTo>
                    <a:pt x="108" y="166"/>
                    <a:pt x="107" y="164"/>
                    <a:pt x="107" y="163"/>
                  </a:cubicBezTo>
                  <a:cubicBezTo>
                    <a:pt x="107" y="163"/>
                    <a:pt x="107" y="161"/>
                    <a:pt x="107" y="160"/>
                  </a:cubicBezTo>
                  <a:cubicBezTo>
                    <a:pt x="107" y="159"/>
                    <a:pt x="107" y="158"/>
                    <a:pt x="107" y="156"/>
                  </a:cubicBezTo>
                  <a:cubicBezTo>
                    <a:pt x="107" y="155"/>
                    <a:pt x="107" y="153"/>
                    <a:pt x="107" y="152"/>
                  </a:cubicBezTo>
                  <a:cubicBezTo>
                    <a:pt x="107" y="152"/>
                    <a:pt x="107" y="150"/>
                    <a:pt x="107" y="149"/>
                  </a:cubicBezTo>
                  <a:cubicBezTo>
                    <a:pt x="107" y="148"/>
                    <a:pt x="107" y="147"/>
                    <a:pt x="106" y="145"/>
                  </a:cubicBezTo>
                  <a:cubicBezTo>
                    <a:pt x="106" y="144"/>
                    <a:pt x="106" y="142"/>
                    <a:pt x="106" y="142"/>
                  </a:cubicBezTo>
                  <a:cubicBezTo>
                    <a:pt x="106" y="141"/>
                    <a:pt x="106" y="140"/>
                    <a:pt x="106" y="139"/>
                  </a:cubicBezTo>
                  <a:cubicBezTo>
                    <a:pt x="106" y="137"/>
                    <a:pt x="105" y="132"/>
                    <a:pt x="105" y="131"/>
                  </a:cubicBezTo>
                  <a:cubicBezTo>
                    <a:pt x="105" y="131"/>
                    <a:pt x="105" y="131"/>
                    <a:pt x="105" y="131"/>
                  </a:cubicBezTo>
                  <a:cubicBezTo>
                    <a:pt x="106" y="130"/>
                    <a:pt x="105" y="130"/>
                    <a:pt x="105" y="129"/>
                  </a:cubicBezTo>
                  <a:cubicBezTo>
                    <a:pt x="105" y="129"/>
                    <a:pt x="105" y="128"/>
                    <a:pt x="105" y="127"/>
                  </a:cubicBezTo>
                  <a:cubicBezTo>
                    <a:pt x="105" y="126"/>
                    <a:pt x="104" y="123"/>
                    <a:pt x="104" y="123"/>
                  </a:cubicBezTo>
                  <a:cubicBezTo>
                    <a:pt x="104" y="122"/>
                    <a:pt x="104" y="122"/>
                    <a:pt x="104" y="122"/>
                  </a:cubicBezTo>
                  <a:cubicBezTo>
                    <a:pt x="104" y="122"/>
                    <a:pt x="104" y="122"/>
                    <a:pt x="104" y="122"/>
                  </a:cubicBezTo>
                  <a:cubicBezTo>
                    <a:pt x="104" y="122"/>
                    <a:pt x="104" y="121"/>
                    <a:pt x="104" y="121"/>
                  </a:cubicBezTo>
                  <a:cubicBezTo>
                    <a:pt x="104" y="121"/>
                    <a:pt x="104" y="120"/>
                    <a:pt x="104" y="120"/>
                  </a:cubicBezTo>
                  <a:cubicBezTo>
                    <a:pt x="105" y="119"/>
                    <a:pt x="108" y="116"/>
                    <a:pt x="109" y="115"/>
                  </a:cubicBezTo>
                  <a:cubicBezTo>
                    <a:pt x="110" y="114"/>
                    <a:pt x="115" y="107"/>
                    <a:pt x="116" y="106"/>
                  </a:cubicBezTo>
                  <a:cubicBezTo>
                    <a:pt x="116" y="105"/>
                    <a:pt x="118" y="103"/>
                    <a:pt x="119" y="102"/>
                  </a:cubicBezTo>
                  <a:cubicBezTo>
                    <a:pt x="120" y="101"/>
                    <a:pt x="121" y="99"/>
                    <a:pt x="121" y="98"/>
                  </a:cubicBezTo>
                  <a:cubicBezTo>
                    <a:pt x="122" y="98"/>
                    <a:pt x="123" y="96"/>
                    <a:pt x="123" y="96"/>
                  </a:cubicBezTo>
                  <a:cubicBezTo>
                    <a:pt x="123" y="95"/>
                    <a:pt x="124" y="93"/>
                    <a:pt x="124" y="93"/>
                  </a:cubicBezTo>
                  <a:cubicBezTo>
                    <a:pt x="125" y="92"/>
                    <a:pt x="125" y="91"/>
                    <a:pt x="125" y="90"/>
                  </a:cubicBezTo>
                  <a:cubicBezTo>
                    <a:pt x="126" y="87"/>
                    <a:pt x="124" y="83"/>
                    <a:pt x="124" y="83"/>
                  </a:cubicBezTo>
                  <a:close/>
                  <a:moveTo>
                    <a:pt x="23" y="100"/>
                  </a:moveTo>
                  <a:cubicBezTo>
                    <a:pt x="23" y="101"/>
                    <a:pt x="23" y="102"/>
                    <a:pt x="23" y="102"/>
                  </a:cubicBezTo>
                  <a:cubicBezTo>
                    <a:pt x="23" y="102"/>
                    <a:pt x="22" y="101"/>
                    <a:pt x="22" y="101"/>
                  </a:cubicBezTo>
                  <a:cubicBezTo>
                    <a:pt x="22" y="100"/>
                    <a:pt x="21" y="98"/>
                    <a:pt x="21" y="98"/>
                  </a:cubicBezTo>
                  <a:cubicBezTo>
                    <a:pt x="21" y="97"/>
                    <a:pt x="20" y="96"/>
                    <a:pt x="20" y="96"/>
                  </a:cubicBezTo>
                  <a:cubicBezTo>
                    <a:pt x="20" y="95"/>
                    <a:pt x="20" y="95"/>
                    <a:pt x="20" y="95"/>
                  </a:cubicBezTo>
                  <a:cubicBezTo>
                    <a:pt x="20" y="95"/>
                    <a:pt x="20" y="95"/>
                    <a:pt x="20" y="94"/>
                  </a:cubicBezTo>
                  <a:cubicBezTo>
                    <a:pt x="20" y="94"/>
                    <a:pt x="22" y="93"/>
                    <a:pt x="22" y="93"/>
                  </a:cubicBezTo>
                  <a:cubicBezTo>
                    <a:pt x="22" y="92"/>
                    <a:pt x="22" y="92"/>
                    <a:pt x="22" y="91"/>
                  </a:cubicBezTo>
                  <a:cubicBezTo>
                    <a:pt x="22" y="90"/>
                    <a:pt x="22" y="88"/>
                    <a:pt x="22" y="87"/>
                  </a:cubicBezTo>
                  <a:cubicBezTo>
                    <a:pt x="22" y="87"/>
                    <a:pt x="23" y="87"/>
                    <a:pt x="23" y="87"/>
                  </a:cubicBezTo>
                  <a:cubicBezTo>
                    <a:pt x="23" y="88"/>
                    <a:pt x="23" y="91"/>
                    <a:pt x="23" y="92"/>
                  </a:cubicBezTo>
                  <a:cubicBezTo>
                    <a:pt x="23" y="93"/>
                    <a:pt x="23" y="99"/>
                    <a:pt x="23" y="100"/>
                  </a:cubicBezTo>
                  <a:close/>
                  <a:moveTo>
                    <a:pt x="41" y="279"/>
                  </a:moveTo>
                  <a:cubicBezTo>
                    <a:pt x="41" y="280"/>
                    <a:pt x="40" y="279"/>
                    <a:pt x="41" y="279"/>
                  </a:cubicBezTo>
                  <a:cubicBezTo>
                    <a:pt x="41" y="279"/>
                    <a:pt x="41" y="278"/>
                    <a:pt x="41" y="279"/>
                  </a:cubicBezTo>
                  <a:close/>
                  <a:moveTo>
                    <a:pt x="69" y="238"/>
                  </a:moveTo>
                  <a:cubicBezTo>
                    <a:pt x="68" y="239"/>
                    <a:pt x="67" y="241"/>
                    <a:pt x="67" y="242"/>
                  </a:cubicBezTo>
                  <a:cubicBezTo>
                    <a:pt x="67" y="243"/>
                    <a:pt x="67" y="243"/>
                    <a:pt x="67" y="243"/>
                  </a:cubicBezTo>
                  <a:cubicBezTo>
                    <a:pt x="66" y="244"/>
                    <a:pt x="66" y="245"/>
                    <a:pt x="66" y="245"/>
                  </a:cubicBezTo>
                  <a:cubicBezTo>
                    <a:pt x="66" y="246"/>
                    <a:pt x="66" y="246"/>
                    <a:pt x="66" y="246"/>
                  </a:cubicBezTo>
                  <a:cubicBezTo>
                    <a:pt x="66" y="247"/>
                    <a:pt x="65" y="249"/>
                    <a:pt x="65" y="251"/>
                  </a:cubicBezTo>
                  <a:cubicBezTo>
                    <a:pt x="65" y="252"/>
                    <a:pt x="65" y="256"/>
                    <a:pt x="64" y="257"/>
                  </a:cubicBezTo>
                  <a:cubicBezTo>
                    <a:pt x="64" y="258"/>
                    <a:pt x="64" y="260"/>
                    <a:pt x="64" y="260"/>
                  </a:cubicBezTo>
                  <a:cubicBezTo>
                    <a:pt x="64" y="260"/>
                    <a:pt x="64" y="261"/>
                    <a:pt x="63" y="260"/>
                  </a:cubicBezTo>
                  <a:cubicBezTo>
                    <a:pt x="63" y="259"/>
                    <a:pt x="61" y="256"/>
                    <a:pt x="61" y="255"/>
                  </a:cubicBezTo>
                  <a:cubicBezTo>
                    <a:pt x="60" y="253"/>
                    <a:pt x="60" y="252"/>
                    <a:pt x="60" y="252"/>
                  </a:cubicBezTo>
                  <a:cubicBezTo>
                    <a:pt x="60" y="251"/>
                    <a:pt x="60" y="250"/>
                    <a:pt x="60" y="249"/>
                  </a:cubicBezTo>
                  <a:cubicBezTo>
                    <a:pt x="60" y="249"/>
                    <a:pt x="60" y="244"/>
                    <a:pt x="60" y="242"/>
                  </a:cubicBezTo>
                  <a:cubicBezTo>
                    <a:pt x="60" y="240"/>
                    <a:pt x="60" y="237"/>
                    <a:pt x="60" y="236"/>
                  </a:cubicBezTo>
                  <a:cubicBezTo>
                    <a:pt x="61" y="234"/>
                    <a:pt x="60" y="233"/>
                    <a:pt x="61" y="232"/>
                  </a:cubicBezTo>
                  <a:cubicBezTo>
                    <a:pt x="61" y="231"/>
                    <a:pt x="61" y="230"/>
                    <a:pt x="61" y="229"/>
                  </a:cubicBezTo>
                  <a:cubicBezTo>
                    <a:pt x="61" y="229"/>
                    <a:pt x="61" y="228"/>
                    <a:pt x="61" y="227"/>
                  </a:cubicBezTo>
                  <a:cubicBezTo>
                    <a:pt x="61" y="227"/>
                    <a:pt x="61" y="225"/>
                    <a:pt x="61" y="224"/>
                  </a:cubicBezTo>
                  <a:cubicBezTo>
                    <a:pt x="61" y="223"/>
                    <a:pt x="61" y="221"/>
                    <a:pt x="61" y="219"/>
                  </a:cubicBezTo>
                  <a:cubicBezTo>
                    <a:pt x="62" y="217"/>
                    <a:pt x="62" y="216"/>
                    <a:pt x="62" y="215"/>
                  </a:cubicBezTo>
                  <a:cubicBezTo>
                    <a:pt x="62" y="215"/>
                    <a:pt x="62" y="213"/>
                    <a:pt x="61" y="211"/>
                  </a:cubicBezTo>
                  <a:cubicBezTo>
                    <a:pt x="61" y="210"/>
                    <a:pt x="61" y="205"/>
                    <a:pt x="61" y="204"/>
                  </a:cubicBezTo>
                  <a:cubicBezTo>
                    <a:pt x="61" y="203"/>
                    <a:pt x="61" y="202"/>
                    <a:pt x="61" y="202"/>
                  </a:cubicBezTo>
                  <a:cubicBezTo>
                    <a:pt x="61" y="202"/>
                    <a:pt x="61" y="201"/>
                    <a:pt x="62" y="202"/>
                  </a:cubicBezTo>
                  <a:cubicBezTo>
                    <a:pt x="62" y="203"/>
                    <a:pt x="62" y="204"/>
                    <a:pt x="62" y="205"/>
                  </a:cubicBezTo>
                  <a:cubicBezTo>
                    <a:pt x="62" y="207"/>
                    <a:pt x="63" y="209"/>
                    <a:pt x="63" y="209"/>
                  </a:cubicBezTo>
                  <a:cubicBezTo>
                    <a:pt x="63" y="210"/>
                    <a:pt x="63" y="210"/>
                    <a:pt x="63" y="210"/>
                  </a:cubicBezTo>
                  <a:cubicBezTo>
                    <a:pt x="63" y="211"/>
                    <a:pt x="63" y="211"/>
                    <a:pt x="63" y="212"/>
                  </a:cubicBezTo>
                  <a:cubicBezTo>
                    <a:pt x="63" y="212"/>
                    <a:pt x="64" y="214"/>
                    <a:pt x="65" y="216"/>
                  </a:cubicBezTo>
                  <a:cubicBezTo>
                    <a:pt x="65" y="217"/>
                    <a:pt x="66" y="219"/>
                    <a:pt x="66" y="220"/>
                  </a:cubicBezTo>
                  <a:cubicBezTo>
                    <a:pt x="67" y="220"/>
                    <a:pt x="67" y="222"/>
                    <a:pt x="68" y="223"/>
                  </a:cubicBezTo>
                  <a:cubicBezTo>
                    <a:pt x="68" y="224"/>
                    <a:pt x="68" y="225"/>
                    <a:pt x="68" y="226"/>
                  </a:cubicBezTo>
                  <a:cubicBezTo>
                    <a:pt x="68" y="226"/>
                    <a:pt x="68" y="228"/>
                    <a:pt x="68" y="228"/>
                  </a:cubicBezTo>
                  <a:cubicBezTo>
                    <a:pt x="68" y="229"/>
                    <a:pt x="69" y="230"/>
                    <a:pt x="69" y="231"/>
                  </a:cubicBezTo>
                  <a:cubicBezTo>
                    <a:pt x="69" y="232"/>
                    <a:pt x="69" y="233"/>
                    <a:pt x="69" y="234"/>
                  </a:cubicBezTo>
                  <a:cubicBezTo>
                    <a:pt x="69" y="234"/>
                    <a:pt x="69" y="234"/>
                    <a:pt x="69" y="235"/>
                  </a:cubicBezTo>
                  <a:cubicBezTo>
                    <a:pt x="69" y="235"/>
                    <a:pt x="69" y="236"/>
                    <a:pt x="69" y="236"/>
                  </a:cubicBezTo>
                  <a:cubicBezTo>
                    <a:pt x="69" y="236"/>
                    <a:pt x="69" y="236"/>
                    <a:pt x="69" y="238"/>
                  </a:cubicBezTo>
                  <a:close/>
                  <a:moveTo>
                    <a:pt x="102" y="92"/>
                  </a:moveTo>
                  <a:cubicBezTo>
                    <a:pt x="102" y="93"/>
                    <a:pt x="101" y="94"/>
                    <a:pt x="100" y="95"/>
                  </a:cubicBezTo>
                  <a:cubicBezTo>
                    <a:pt x="100" y="96"/>
                    <a:pt x="99" y="97"/>
                    <a:pt x="99" y="97"/>
                  </a:cubicBezTo>
                  <a:cubicBezTo>
                    <a:pt x="99" y="98"/>
                    <a:pt x="100" y="98"/>
                    <a:pt x="99" y="98"/>
                  </a:cubicBezTo>
                  <a:cubicBezTo>
                    <a:pt x="99" y="99"/>
                    <a:pt x="99" y="99"/>
                    <a:pt x="99" y="98"/>
                  </a:cubicBezTo>
                  <a:cubicBezTo>
                    <a:pt x="99" y="98"/>
                    <a:pt x="98" y="97"/>
                    <a:pt x="98" y="96"/>
                  </a:cubicBezTo>
                  <a:cubicBezTo>
                    <a:pt x="98" y="95"/>
                    <a:pt x="98" y="94"/>
                    <a:pt x="99" y="93"/>
                  </a:cubicBezTo>
                  <a:cubicBezTo>
                    <a:pt x="99" y="91"/>
                    <a:pt x="99" y="90"/>
                    <a:pt x="99" y="89"/>
                  </a:cubicBezTo>
                  <a:cubicBezTo>
                    <a:pt x="99" y="88"/>
                    <a:pt x="99" y="87"/>
                    <a:pt x="99" y="87"/>
                  </a:cubicBezTo>
                  <a:cubicBezTo>
                    <a:pt x="99" y="87"/>
                    <a:pt x="99" y="87"/>
                    <a:pt x="99" y="87"/>
                  </a:cubicBezTo>
                  <a:cubicBezTo>
                    <a:pt x="100" y="87"/>
                    <a:pt x="100" y="87"/>
                    <a:pt x="101" y="87"/>
                  </a:cubicBezTo>
                  <a:cubicBezTo>
                    <a:pt x="101" y="88"/>
                    <a:pt x="102" y="89"/>
                    <a:pt x="102" y="90"/>
                  </a:cubicBezTo>
                  <a:cubicBezTo>
                    <a:pt x="103" y="90"/>
                    <a:pt x="103" y="90"/>
                    <a:pt x="103" y="91"/>
                  </a:cubicBezTo>
                  <a:cubicBezTo>
                    <a:pt x="103" y="91"/>
                    <a:pt x="103" y="91"/>
                    <a:pt x="102" y="92"/>
                  </a:cubicBezTo>
                  <a:close/>
                </a:path>
              </a:pathLst>
            </a:custGeom>
            <a:solidFill>
              <a:srgbClr val="002D86"/>
            </a:solidFill>
            <a:ln>
              <a:noFill/>
            </a:ln>
            <a:effectLst>
              <a:outerShdw blurRad="25400" dir="18900000" sy="23000" kx="-1200000" algn="bl" rotWithShape="0">
                <a:prstClr val="black">
                  <a:alpha val="20000"/>
                </a:prstClr>
              </a:outerShdw>
            </a:effectLst>
          </p:spPr>
          <p:txBody>
            <a:bodyPr/>
            <a:lstStyle/>
            <a:p>
              <a:pPr eaLnBrk="1" hangingPunct="1">
                <a:defRPr/>
              </a:pPr>
              <a:endParaRPr lang="en-US"/>
            </a:p>
          </p:txBody>
        </p:sp>
        <p:sp>
          <p:nvSpPr>
            <p:cNvPr id="9" name="Freeform 16"/>
            <p:cNvSpPr>
              <a:spLocks noEditPoints="1"/>
            </p:cNvSpPr>
            <p:nvPr/>
          </p:nvSpPr>
          <p:spPr bwMode="auto">
            <a:xfrm>
              <a:off x="5867592" y="3014133"/>
              <a:ext cx="173855" cy="567455"/>
            </a:xfrm>
            <a:custGeom>
              <a:avLst/>
              <a:gdLst>
                <a:gd name="T0" fmla="*/ 87 w 90"/>
                <a:gd name="T1" fmla="*/ 78 h 294"/>
                <a:gd name="T2" fmla="*/ 85 w 90"/>
                <a:gd name="T3" fmla="*/ 59 h 294"/>
                <a:gd name="T4" fmla="*/ 83 w 90"/>
                <a:gd name="T5" fmla="*/ 50 h 294"/>
                <a:gd name="T6" fmla="*/ 76 w 90"/>
                <a:gd name="T7" fmla="*/ 44 h 294"/>
                <a:gd name="T8" fmla="*/ 60 w 90"/>
                <a:gd name="T9" fmla="*/ 37 h 294"/>
                <a:gd name="T10" fmla="*/ 54 w 90"/>
                <a:gd name="T11" fmla="*/ 33 h 294"/>
                <a:gd name="T12" fmla="*/ 51 w 90"/>
                <a:gd name="T13" fmla="*/ 26 h 294"/>
                <a:gd name="T14" fmla="*/ 53 w 90"/>
                <a:gd name="T15" fmla="*/ 17 h 294"/>
                <a:gd name="T16" fmla="*/ 33 w 90"/>
                <a:gd name="T17" fmla="*/ 2 h 294"/>
                <a:gd name="T18" fmla="*/ 26 w 90"/>
                <a:gd name="T19" fmla="*/ 23 h 294"/>
                <a:gd name="T20" fmla="*/ 30 w 90"/>
                <a:gd name="T21" fmla="*/ 33 h 294"/>
                <a:gd name="T22" fmla="*/ 31 w 90"/>
                <a:gd name="T23" fmla="*/ 43 h 294"/>
                <a:gd name="T24" fmla="*/ 22 w 90"/>
                <a:gd name="T25" fmla="*/ 52 h 294"/>
                <a:gd name="T26" fmla="*/ 16 w 90"/>
                <a:gd name="T27" fmla="*/ 58 h 294"/>
                <a:gd name="T28" fmla="*/ 14 w 90"/>
                <a:gd name="T29" fmla="*/ 69 h 294"/>
                <a:gd name="T30" fmla="*/ 13 w 90"/>
                <a:gd name="T31" fmla="*/ 88 h 294"/>
                <a:gd name="T32" fmla="*/ 11 w 90"/>
                <a:gd name="T33" fmla="*/ 100 h 294"/>
                <a:gd name="T34" fmla="*/ 8 w 90"/>
                <a:gd name="T35" fmla="*/ 109 h 294"/>
                <a:gd name="T36" fmla="*/ 9 w 90"/>
                <a:gd name="T37" fmla="*/ 119 h 294"/>
                <a:gd name="T38" fmla="*/ 5 w 90"/>
                <a:gd name="T39" fmla="*/ 128 h 294"/>
                <a:gd name="T40" fmla="*/ 0 w 90"/>
                <a:gd name="T41" fmla="*/ 144 h 294"/>
                <a:gd name="T42" fmla="*/ 9 w 90"/>
                <a:gd name="T43" fmla="*/ 143 h 294"/>
                <a:gd name="T44" fmla="*/ 11 w 90"/>
                <a:gd name="T45" fmla="*/ 160 h 294"/>
                <a:gd name="T46" fmla="*/ 18 w 90"/>
                <a:gd name="T47" fmla="*/ 212 h 294"/>
                <a:gd name="T48" fmla="*/ 24 w 90"/>
                <a:gd name="T49" fmla="*/ 237 h 294"/>
                <a:gd name="T50" fmla="*/ 29 w 90"/>
                <a:gd name="T51" fmla="*/ 261 h 294"/>
                <a:gd name="T52" fmla="*/ 32 w 90"/>
                <a:gd name="T53" fmla="*/ 269 h 294"/>
                <a:gd name="T54" fmla="*/ 30 w 90"/>
                <a:gd name="T55" fmla="*/ 272 h 294"/>
                <a:gd name="T56" fmla="*/ 23 w 90"/>
                <a:gd name="T57" fmla="*/ 274 h 294"/>
                <a:gd name="T58" fmla="*/ 15 w 90"/>
                <a:gd name="T59" fmla="*/ 278 h 294"/>
                <a:gd name="T60" fmla="*/ 15 w 90"/>
                <a:gd name="T61" fmla="*/ 280 h 294"/>
                <a:gd name="T62" fmla="*/ 27 w 90"/>
                <a:gd name="T63" fmla="*/ 283 h 294"/>
                <a:gd name="T64" fmla="*/ 42 w 90"/>
                <a:gd name="T65" fmla="*/ 278 h 294"/>
                <a:gd name="T66" fmla="*/ 50 w 90"/>
                <a:gd name="T67" fmla="*/ 280 h 294"/>
                <a:gd name="T68" fmla="*/ 60 w 90"/>
                <a:gd name="T69" fmla="*/ 278 h 294"/>
                <a:gd name="T70" fmla="*/ 60 w 90"/>
                <a:gd name="T71" fmla="*/ 281 h 294"/>
                <a:gd name="T72" fmla="*/ 56 w 90"/>
                <a:gd name="T73" fmla="*/ 286 h 294"/>
                <a:gd name="T74" fmla="*/ 53 w 90"/>
                <a:gd name="T75" fmla="*/ 290 h 294"/>
                <a:gd name="T76" fmla="*/ 62 w 90"/>
                <a:gd name="T77" fmla="*/ 294 h 294"/>
                <a:gd name="T78" fmla="*/ 79 w 90"/>
                <a:gd name="T79" fmla="*/ 289 h 294"/>
                <a:gd name="T80" fmla="*/ 80 w 90"/>
                <a:gd name="T81" fmla="*/ 280 h 294"/>
                <a:gd name="T82" fmla="*/ 81 w 90"/>
                <a:gd name="T83" fmla="*/ 274 h 294"/>
                <a:gd name="T84" fmla="*/ 77 w 90"/>
                <a:gd name="T85" fmla="*/ 259 h 294"/>
                <a:gd name="T86" fmla="*/ 77 w 90"/>
                <a:gd name="T87" fmla="*/ 235 h 294"/>
                <a:gd name="T88" fmla="*/ 73 w 90"/>
                <a:gd name="T89" fmla="*/ 205 h 294"/>
                <a:gd name="T90" fmla="*/ 72 w 90"/>
                <a:gd name="T91" fmla="*/ 164 h 294"/>
                <a:gd name="T92" fmla="*/ 70 w 90"/>
                <a:gd name="T93" fmla="*/ 143 h 294"/>
                <a:gd name="T94" fmla="*/ 76 w 90"/>
                <a:gd name="T95" fmla="*/ 137 h 294"/>
                <a:gd name="T96" fmla="*/ 81 w 90"/>
                <a:gd name="T97" fmla="*/ 131 h 294"/>
                <a:gd name="T98" fmla="*/ 82 w 90"/>
                <a:gd name="T99" fmla="*/ 125 h 294"/>
                <a:gd name="T100" fmla="*/ 87 w 90"/>
                <a:gd name="T101" fmla="*/ 108 h 294"/>
                <a:gd name="T102" fmla="*/ 52 w 90"/>
                <a:gd name="T103" fmla="*/ 241 h 294"/>
                <a:gd name="T104" fmla="*/ 49 w 90"/>
                <a:gd name="T105" fmla="*/ 211 h 294"/>
                <a:gd name="T106" fmla="*/ 51 w 90"/>
                <a:gd name="T107" fmla="*/ 206 h 294"/>
                <a:gd name="T108" fmla="*/ 53 w 90"/>
                <a:gd name="T109" fmla="*/ 224 h 294"/>
                <a:gd name="T110" fmla="*/ 56 w 90"/>
                <a:gd name="T111" fmla="*/ 250 h 294"/>
                <a:gd name="T112" fmla="*/ 55 w 90"/>
                <a:gd name="T113" fmla="*/ 258 h 294"/>
                <a:gd name="T114" fmla="*/ 56 w 90"/>
                <a:gd name="T115" fmla="*/ 258 h 294"/>
                <a:gd name="T116" fmla="*/ 59 w 90"/>
                <a:gd name="T117" fmla="*/ 276 h 294"/>
                <a:gd name="T118" fmla="*/ 59 w 90"/>
                <a:gd name="T119" fmla="*/ 271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0" h="294">
                  <a:moveTo>
                    <a:pt x="90" y="95"/>
                  </a:moveTo>
                  <a:cubicBezTo>
                    <a:pt x="90" y="95"/>
                    <a:pt x="90" y="93"/>
                    <a:pt x="90" y="92"/>
                  </a:cubicBezTo>
                  <a:cubicBezTo>
                    <a:pt x="90" y="90"/>
                    <a:pt x="89" y="90"/>
                    <a:pt x="89" y="89"/>
                  </a:cubicBezTo>
                  <a:cubicBezTo>
                    <a:pt x="89" y="88"/>
                    <a:pt x="88" y="85"/>
                    <a:pt x="88" y="84"/>
                  </a:cubicBezTo>
                  <a:cubicBezTo>
                    <a:pt x="88" y="83"/>
                    <a:pt x="88" y="82"/>
                    <a:pt x="88" y="82"/>
                  </a:cubicBezTo>
                  <a:cubicBezTo>
                    <a:pt x="87" y="81"/>
                    <a:pt x="87" y="78"/>
                    <a:pt x="87" y="78"/>
                  </a:cubicBezTo>
                  <a:cubicBezTo>
                    <a:pt x="87" y="78"/>
                    <a:pt x="87" y="77"/>
                    <a:pt x="87" y="76"/>
                  </a:cubicBezTo>
                  <a:cubicBezTo>
                    <a:pt x="87" y="76"/>
                    <a:pt x="87" y="74"/>
                    <a:pt x="87" y="72"/>
                  </a:cubicBezTo>
                  <a:cubicBezTo>
                    <a:pt x="87" y="71"/>
                    <a:pt x="87" y="70"/>
                    <a:pt x="87" y="69"/>
                  </a:cubicBezTo>
                  <a:cubicBezTo>
                    <a:pt x="87" y="68"/>
                    <a:pt x="86" y="65"/>
                    <a:pt x="86" y="64"/>
                  </a:cubicBezTo>
                  <a:cubicBezTo>
                    <a:pt x="86" y="63"/>
                    <a:pt x="85" y="62"/>
                    <a:pt x="85" y="62"/>
                  </a:cubicBezTo>
                  <a:cubicBezTo>
                    <a:pt x="85" y="61"/>
                    <a:pt x="85" y="60"/>
                    <a:pt x="85" y="59"/>
                  </a:cubicBezTo>
                  <a:cubicBezTo>
                    <a:pt x="85" y="59"/>
                    <a:pt x="85" y="58"/>
                    <a:pt x="85" y="57"/>
                  </a:cubicBezTo>
                  <a:cubicBezTo>
                    <a:pt x="85" y="57"/>
                    <a:pt x="84" y="57"/>
                    <a:pt x="84" y="56"/>
                  </a:cubicBezTo>
                  <a:cubicBezTo>
                    <a:pt x="84" y="56"/>
                    <a:pt x="84" y="55"/>
                    <a:pt x="84" y="55"/>
                  </a:cubicBezTo>
                  <a:cubicBezTo>
                    <a:pt x="84" y="54"/>
                    <a:pt x="84" y="54"/>
                    <a:pt x="84" y="54"/>
                  </a:cubicBezTo>
                  <a:cubicBezTo>
                    <a:pt x="84" y="54"/>
                    <a:pt x="84" y="53"/>
                    <a:pt x="84" y="52"/>
                  </a:cubicBezTo>
                  <a:cubicBezTo>
                    <a:pt x="83" y="51"/>
                    <a:pt x="83" y="50"/>
                    <a:pt x="83" y="50"/>
                  </a:cubicBezTo>
                  <a:cubicBezTo>
                    <a:pt x="83" y="49"/>
                    <a:pt x="83" y="49"/>
                    <a:pt x="83" y="48"/>
                  </a:cubicBezTo>
                  <a:cubicBezTo>
                    <a:pt x="82" y="48"/>
                    <a:pt x="82" y="47"/>
                    <a:pt x="82" y="47"/>
                  </a:cubicBezTo>
                  <a:cubicBezTo>
                    <a:pt x="81" y="46"/>
                    <a:pt x="80" y="46"/>
                    <a:pt x="80" y="45"/>
                  </a:cubicBezTo>
                  <a:cubicBezTo>
                    <a:pt x="80" y="45"/>
                    <a:pt x="79" y="45"/>
                    <a:pt x="79" y="45"/>
                  </a:cubicBezTo>
                  <a:cubicBezTo>
                    <a:pt x="79" y="45"/>
                    <a:pt x="78" y="45"/>
                    <a:pt x="78" y="44"/>
                  </a:cubicBezTo>
                  <a:cubicBezTo>
                    <a:pt x="78" y="44"/>
                    <a:pt x="77" y="44"/>
                    <a:pt x="76" y="44"/>
                  </a:cubicBezTo>
                  <a:cubicBezTo>
                    <a:pt x="75" y="44"/>
                    <a:pt x="75" y="43"/>
                    <a:pt x="74" y="43"/>
                  </a:cubicBezTo>
                  <a:cubicBezTo>
                    <a:pt x="74" y="43"/>
                    <a:pt x="71" y="42"/>
                    <a:pt x="70" y="41"/>
                  </a:cubicBezTo>
                  <a:cubicBezTo>
                    <a:pt x="68" y="41"/>
                    <a:pt x="65" y="40"/>
                    <a:pt x="64" y="39"/>
                  </a:cubicBezTo>
                  <a:cubicBezTo>
                    <a:pt x="63" y="39"/>
                    <a:pt x="62" y="38"/>
                    <a:pt x="61" y="38"/>
                  </a:cubicBezTo>
                  <a:cubicBezTo>
                    <a:pt x="61" y="38"/>
                    <a:pt x="60" y="38"/>
                    <a:pt x="60" y="38"/>
                  </a:cubicBezTo>
                  <a:cubicBezTo>
                    <a:pt x="60" y="38"/>
                    <a:pt x="60" y="38"/>
                    <a:pt x="60" y="37"/>
                  </a:cubicBezTo>
                  <a:cubicBezTo>
                    <a:pt x="60" y="37"/>
                    <a:pt x="59" y="37"/>
                    <a:pt x="59" y="37"/>
                  </a:cubicBezTo>
                  <a:cubicBezTo>
                    <a:pt x="59" y="37"/>
                    <a:pt x="59" y="37"/>
                    <a:pt x="59" y="37"/>
                  </a:cubicBezTo>
                  <a:cubicBezTo>
                    <a:pt x="58" y="37"/>
                    <a:pt x="58" y="36"/>
                    <a:pt x="57" y="36"/>
                  </a:cubicBezTo>
                  <a:cubicBezTo>
                    <a:pt x="57" y="35"/>
                    <a:pt x="56" y="34"/>
                    <a:pt x="56" y="34"/>
                  </a:cubicBezTo>
                  <a:cubicBezTo>
                    <a:pt x="56" y="34"/>
                    <a:pt x="56" y="33"/>
                    <a:pt x="55" y="33"/>
                  </a:cubicBezTo>
                  <a:cubicBezTo>
                    <a:pt x="55" y="33"/>
                    <a:pt x="54" y="33"/>
                    <a:pt x="54" y="33"/>
                  </a:cubicBezTo>
                  <a:cubicBezTo>
                    <a:pt x="54" y="33"/>
                    <a:pt x="54" y="33"/>
                    <a:pt x="53" y="33"/>
                  </a:cubicBezTo>
                  <a:cubicBezTo>
                    <a:pt x="53" y="33"/>
                    <a:pt x="53" y="32"/>
                    <a:pt x="52" y="31"/>
                  </a:cubicBezTo>
                  <a:cubicBezTo>
                    <a:pt x="52" y="31"/>
                    <a:pt x="52" y="31"/>
                    <a:pt x="52" y="30"/>
                  </a:cubicBezTo>
                  <a:cubicBezTo>
                    <a:pt x="52" y="30"/>
                    <a:pt x="52" y="30"/>
                    <a:pt x="51" y="30"/>
                  </a:cubicBezTo>
                  <a:cubicBezTo>
                    <a:pt x="51" y="30"/>
                    <a:pt x="51" y="30"/>
                    <a:pt x="51" y="29"/>
                  </a:cubicBezTo>
                  <a:cubicBezTo>
                    <a:pt x="51" y="29"/>
                    <a:pt x="51" y="26"/>
                    <a:pt x="51" y="26"/>
                  </a:cubicBezTo>
                  <a:cubicBezTo>
                    <a:pt x="51" y="25"/>
                    <a:pt x="51" y="25"/>
                    <a:pt x="51" y="25"/>
                  </a:cubicBezTo>
                  <a:cubicBezTo>
                    <a:pt x="51" y="25"/>
                    <a:pt x="52" y="25"/>
                    <a:pt x="52" y="24"/>
                  </a:cubicBezTo>
                  <a:cubicBezTo>
                    <a:pt x="52" y="24"/>
                    <a:pt x="52" y="23"/>
                    <a:pt x="53" y="23"/>
                  </a:cubicBezTo>
                  <a:cubicBezTo>
                    <a:pt x="53" y="22"/>
                    <a:pt x="53" y="22"/>
                    <a:pt x="53" y="21"/>
                  </a:cubicBezTo>
                  <a:cubicBezTo>
                    <a:pt x="53" y="20"/>
                    <a:pt x="53" y="19"/>
                    <a:pt x="53" y="18"/>
                  </a:cubicBezTo>
                  <a:cubicBezTo>
                    <a:pt x="53" y="18"/>
                    <a:pt x="53" y="17"/>
                    <a:pt x="53" y="17"/>
                  </a:cubicBezTo>
                  <a:cubicBezTo>
                    <a:pt x="53" y="16"/>
                    <a:pt x="53" y="16"/>
                    <a:pt x="53" y="16"/>
                  </a:cubicBezTo>
                  <a:cubicBezTo>
                    <a:pt x="52" y="15"/>
                    <a:pt x="52" y="15"/>
                    <a:pt x="52" y="15"/>
                  </a:cubicBezTo>
                  <a:cubicBezTo>
                    <a:pt x="51" y="15"/>
                    <a:pt x="51" y="15"/>
                    <a:pt x="51" y="15"/>
                  </a:cubicBezTo>
                  <a:cubicBezTo>
                    <a:pt x="51" y="14"/>
                    <a:pt x="51" y="11"/>
                    <a:pt x="51" y="10"/>
                  </a:cubicBezTo>
                  <a:cubicBezTo>
                    <a:pt x="49" y="5"/>
                    <a:pt x="46" y="3"/>
                    <a:pt x="43" y="1"/>
                  </a:cubicBezTo>
                  <a:cubicBezTo>
                    <a:pt x="39" y="0"/>
                    <a:pt x="35" y="1"/>
                    <a:pt x="33" y="2"/>
                  </a:cubicBezTo>
                  <a:cubicBezTo>
                    <a:pt x="31" y="3"/>
                    <a:pt x="27" y="5"/>
                    <a:pt x="25" y="8"/>
                  </a:cubicBezTo>
                  <a:cubicBezTo>
                    <a:pt x="24" y="11"/>
                    <a:pt x="25" y="17"/>
                    <a:pt x="26" y="17"/>
                  </a:cubicBezTo>
                  <a:cubicBezTo>
                    <a:pt x="26" y="18"/>
                    <a:pt x="26" y="18"/>
                    <a:pt x="26" y="18"/>
                  </a:cubicBezTo>
                  <a:cubicBezTo>
                    <a:pt x="25" y="18"/>
                    <a:pt x="25" y="19"/>
                    <a:pt x="25" y="19"/>
                  </a:cubicBezTo>
                  <a:cubicBezTo>
                    <a:pt x="25" y="19"/>
                    <a:pt x="25" y="20"/>
                    <a:pt x="25" y="21"/>
                  </a:cubicBezTo>
                  <a:cubicBezTo>
                    <a:pt x="25" y="21"/>
                    <a:pt x="25" y="23"/>
                    <a:pt x="26" y="23"/>
                  </a:cubicBezTo>
                  <a:cubicBezTo>
                    <a:pt x="26" y="24"/>
                    <a:pt x="26" y="25"/>
                    <a:pt x="26" y="25"/>
                  </a:cubicBezTo>
                  <a:cubicBezTo>
                    <a:pt x="26" y="26"/>
                    <a:pt x="27" y="26"/>
                    <a:pt x="27" y="27"/>
                  </a:cubicBezTo>
                  <a:cubicBezTo>
                    <a:pt x="27" y="27"/>
                    <a:pt x="27" y="27"/>
                    <a:pt x="28" y="28"/>
                  </a:cubicBezTo>
                  <a:cubicBezTo>
                    <a:pt x="28" y="28"/>
                    <a:pt x="28" y="28"/>
                    <a:pt x="28" y="28"/>
                  </a:cubicBezTo>
                  <a:cubicBezTo>
                    <a:pt x="28" y="28"/>
                    <a:pt x="28" y="30"/>
                    <a:pt x="29" y="31"/>
                  </a:cubicBezTo>
                  <a:cubicBezTo>
                    <a:pt x="29" y="32"/>
                    <a:pt x="29" y="32"/>
                    <a:pt x="30" y="33"/>
                  </a:cubicBezTo>
                  <a:cubicBezTo>
                    <a:pt x="30" y="34"/>
                    <a:pt x="31" y="34"/>
                    <a:pt x="31" y="35"/>
                  </a:cubicBezTo>
                  <a:cubicBezTo>
                    <a:pt x="32" y="35"/>
                    <a:pt x="32" y="35"/>
                    <a:pt x="32" y="36"/>
                  </a:cubicBezTo>
                  <a:cubicBezTo>
                    <a:pt x="32" y="36"/>
                    <a:pt x="32" y="38"/>
                    <a:pt x="33" y="38"/>
                  </a:cubicBezTo>
                  <a:cubicBezTo>
                    <a:pt x="33" y="38"/>
                    <a:pt x="33" y="38"/>
                    <a:pt x="33" y="39"/>
                  </a:cubicBezTo>
                  <a:cubicBezTo>
                    <a:pt x="32" y="39"/>
                    <a:pt x="32" y="40"/>
                    <a:pt x="32" y="40"/>
                  </a:cubicBezTo>
                  <a:cubicBezTo>
                    <a:pt x="32" y="41"/>
                    <a:pt x="31" y="42"/>
                    <a:pt x="31" y="43"/>
                  </a:cubicBezTo>
                  <a:cubicBezTo>
                    <a:pt x="31" y="43"/>
                    <a:pt x="31" y="44"/>
                    <a:pt x="31" y="44"/>
                  </a:cubicBezTo>
                  <a:cubicBezTo>
                    <a:pt x="31" y="44"/>
                    <a:pt x="31" y="44"/>
                    <a:pt x="31" y="44"/>
                  </a:cubicBezTo>
                  <a:cubicBezTo>
                    <a:pt x="30" y="45"/>
                    <a:pt x="30" y="45"/>
                    <a:pt x="30" y="45"/>
                  </a:cubicBezTo>
                  <a:cubicBezTo>
                    <a:pt x="30" y="45"/>
                    <a:pt x="29" y="46"/>
                    <a:pt x="28" y="46"/>
                  </a:cubicBezTo>
                  <a:cubicBezTo>
                    <a:pt x="28" y="47"/>
                    <a:pt x="26" y="49"/>
                    <a:pt x="25" y="49"/>
                  </a:cubicBezTo>
                  <a:cubicBezTo>
                    <a:pt x="25" y="50"/>
                    <a:pt x="23" y="52"/>
                    <a:pt x="22" y="52"/>
                  </a:cubicBezTo>
                  <a:cubicBezTo>
                    <a:pt x="22" y="53"/>
                    <a:pt x="20" y="54"/>
                    <a:pt x="20" y="54"/>
                  </a:cubicBezTo>
                  <a:cubicBezTo>
                    <a:pt x="19" y="55"/>
                    <a:pt x="19" y="55"/>
                    <a:pt x="19" y="55"/>
                  </a:cubicBezTo>
                  <a:cubicBezTo>
                    <a:pt x="18" y="55"/>
                    <a:pt x="18" y="55"/>
                    <a:pt x="18" y="56"/>
                  </a:cubicBezTo>
                  <a:cubicBezTo>
                    <a:pt x="18" y="56"/>
                    <a:pt x="17" y="56"/>
                    <a:pt x="17" y="57"/>
                  </a:cubicBezTo>
                  <a:cubicBezTo>
                    <a:pt x="17" y="57"/>
                    <a:pt x="16" y="57"/>
                    <a:pt x="16" y="57"/>
                  </a:cubicBezTo>
                  <a:cubicBezTo>
                    <a:pt x="16" y="58"/>
                    <a:pt x="16" y="58"/>
                    <a:pt x="16" y="58"/>
                  </a:cubicBezTo>
                  <a:cubicBezTo>
                    <a:pt x="16" y="59"/>
                    <a:pt x="16" y="59"/>
                    <a:pt x="15" y="59"/>
                  </a:cubicBezTo>
                  <a:cubicBezTo>
                    <a:pt x="15" y="59"/>
                    <a:pt x="15" y="60"/>
                    <a:pt x="15" y="60"/>
                  </a:cubicBezTo>
                  <a:cubicBezTo>
                    <a:pt x="15" y="61"/>
                    <a:pt x="15" y="61"/>
                    <a:pt x="14" y="62"/>
                  </a:cubicBezTo>
                  <a:cubicBezTo>
                    <a:pt x="14" y="62"/>
                    <a:pt x="14" y="63"/>
                    <a:pt x="14" y="64"/>
                  </a:cubicBezTo>
                  <a:cubicBezTo>
                    <a:pt x="14" y="65"/>
                    <a:pt x="14" y="66"/>
                    <a:pt x="14" y="67"/>
                  </a:cubicBezTo>
                  <a:cubicBezTo>
                    <a:pt x="14" y="67"/>
                    <a:pt x="14" y="69"/>
                    <a:pt x="14" y="69"/>
                  </a:cubicBezTo>
                  <a:cubicBezTo>
                    <a:pt x="14" y="70"/>
                    <a:pt x="14" y="70"/>
                    <a:pt x="14" y="71"/>
                  </a:cubicBezTo>
                  <a:cubicBezTo>
                    <a:pt x="14" y="71"/>
                    <a:pt x="13" y="73"/>
                    <a:pt x="13" y="74"/>
                  </a:cubicBezTo>
                  <a:cubicBezTo>
                    <a:pt x="13" y="75"/>
                    <a:pt x="13" y="77"/>
                    <a:pt x="13" y="78"/>
                  </a:cubicBezTo>
                  <a:cubicBezTo>
                    <a:pt x="13" y="79"/>
                    <a:pt x="13" y="80"/>
                    <a:pt x="13" y="81"/>
                  </a:cubicBezTo>
                  <a:cubicBezTo>
                    <a:pt x="13" y="81"/>
                    <a:pt x="13" y="83"/>
                    <a:pt x="13" y="84"/>
                  </a:cubicBezTo>
                  <a:cubicBezTo>
                    <a:pt x="13" y="86"/>
                    <a:pt x="13" y="88"/>
                    <a:pt x="13" y="88"/>
                  </a:cubicBezTo>
                  <a:cubicBezTo>
                    <a:pt x="13" y="89"/>
                    <a:pt x="12" y="91"/>
                    <a:pt x="12" y="91"/>
                  </a:cubicBezTo>
                  <a:cubicBezTo>
                    <a:pt x="12" y="92"/>
                    <a:pt x="12" y="93"/>
                    <a:pt x="12" y="93"/>
                  </a:cubicBezTo>
                  <a:cubicBezTo>
                    <a:pt x="12" y="94"/>
                    <a:pt x="12" y="95"/>
                    <a:pt x="12" y="95"/>
                  </a:cubicBezTo>
                  <a:cubicBezTo>
                    <a:pt x="12" y="96"/>
                    <a:pt x="11" y="97"/>
                    <a:pt x="11" y="97"/>
                  </a:cubicBezTo>
                  <a:cubicBezTo>
                    <a:pt x="11" y="98"/>
                    <a:pt x="12" y="99"/>
                    <a:pt x="12" y="99"/>
                  </a:cubicBezTo>
                  <a:cubicBezTo>
                    <a:pt x="11" y="100"/>
                    <a:pt x="12" y="100"/>
                    <a:pt x="11" y="100"/>
                  </a:cubicBezTo>
                  <a:cubicBezTo>
                    <a:pt x="11" y="100"/>
                    <a:pt x="10" y="101"/>
                    <a:pt x="10" y="102"/>
                  </a:cubicBezTo>
                  <a:cubicBezTo>
                    <a:pt x="10" y="102"/>
                    <a:pt x="10" y="103"/>
                    <a:pt x="10" y="103"/>
                  </a:cubicBezTo>
                  <a:cubicBezTo>
                    <a:pt x="10" y="104"/>
                    <a:pt x="10" y="105"/>
                    <a:pt x="10" y="105"/>
                  </a:cubicBezTo>
                  <a:cubicBezTo>
                    <a:pt x="10" y="106"/>
                    <a:pt x="10" y="106"/>
                    <a:pt x="10" y="106"/>
                  </a:cubicBezTo>
                  <a:cubicBezTo>
                    <a:pt x="10" y="107"/>
                    <a:pt x="9" y="108"/>
                    <a:pt x="9" y="108"/>
                  </a:cubicBezTo>
                  <a:cubicBezTo>
                    <a:pt x="9" y="108"/>
                    <a:pt x="9" y="109"/>
                    <a:pt x="8" y="109"/>
                  </a:cubicBezTo>
                  <a:cubicBezTo>
                    <a:pt x="8" y="110"/>
                    <a:pt x="8" y="110"/>
                    <a:pt x="8" y="111"/>
                  </a:cubicBezTo>
                  <a:cubicBezTo>
                    <a:pt x="8" y="111"/>
                    <a:pt x="9" y="113"/>
                    <a:pt x="9" y="114"/>
                  </a:cubicBezTo>
                  <a:cubicBezTo>
                    <a:pt x="9" y="114"/>
                    <a:pt x="10" y="116"/>
                    <a:pt x="10" y="116"/>
                  </a:cubicBezTo>
                  <a:cubicBezTo>
                    <a:pt x="10" y="116"/>
                    <a:pt x="10" y="116"/>
                    <a:pt x="10" y="116"/>
                  </a:cubicBezTo>
                  <a:cubicBezTo>
                    <a:pt x="10" y="117"/>
                    <a:pt x="10" y="117"/>
                    <a:pt x="9" y="117"/>
                  </a:cubicBezTo>
                  <a:cubicBezTo>
                    <a:pt x="9" y="118"/>
                    <a:pt x="9" y="118"/>
                    <a:pt x="9" y="119"/>
                  </a:cubicBezTo>
                  <a:cubicBezTo>
                    <a:pt x="9" y="119"/>
                    <a:pt x="9" y="120"/>
                    <a:pt x="9" y="120"/>
                  </a:cubicBezTo>
                  <a:cubicBezTo>
                    <a:pt x="9" y="121"/>
                    <a:pt x="9" y="121"/>
                    <a:pt x="9" y="121"/>
                  </a:cubicBezTo>
                  <a:cubicBezTo>
                    <a:pt x="9" y="121"/>
                    <a:pt x="9" y="121"/>
                    <a:pt x="9" y="122"/>
                  </a:cubicBezTo>
                  <a:cubicBezTo>
                    <a:pt x="9" y="122"/>
                    <a:pt x="9" y="122"/>
                    <a:pt x="8" y="122"/>
                  </a:cubicBezTo>
                  <a:cubicBezTo>
                    <a:pt x="8" y="123"/>
                    <a:pt x="7" y="124"/>
                    <a:pt x="7" y="125"/>
                  </a:cubicBezTo>
                  <a:cubicBezTo>
                    <a:pt x="6" y="125"/>
                    <a:pt x="5" y="127"/>
                    <a:pt x="5" y="128"/>
                  </a:cubicBezTo>
                  <a:cubicBezTo>
                    <a:pt x="4" y="129"/>
                    <a:pt x="3" y="131"/>
                    <a:pt x="2" y="132"/>
                  </a:cubicBezTo>
                  <a:cubicBezTo>
                    <a:pt x="2" y="132"/>
                    <a:pt x="1" y="135"/>
                    <a:pt x="1" y="136"/>
                  </a:cubicBezTo>
                  <a:cubicBezTo>
                    <a:pt x="1" y="137"/>
                    <a:pt x="1" y="138"/>
                    <a:pt x="0" y="139"/>
                  </a:cubicBezTo>
                  <a:cubicBezTo>
                    <a:pt x="0" y="139"/>
                    <a:pt x="1" y="141"/>
                    <a:pt x="1" y="142"/>
                  </a:cubicBezTo>
                  <a:cubicBezTo>
                    <a:pt x="1" y="142"/>
                    <a:pt x="1" y="142"/>
                    <a:pt x="1" y="143"/>
                  </a:cubicBezTo>
                  <a:cubicBezTo>
                    <a:pt x="1" y="143"/>
                    <a:pt x="0" y="143"/>
                    <a:pt x="0" y="144"/>
                  </a:cubicBezTo>
                  <a:cubicBezTo>
                    <a:pt x="1" y="144"/>
                    <a:pt x="1" y="144"/>
                    <a:pt x="1" y="145"/>
                  </a:cubicBezTo>
                  <a:cubicBezTo>
                    <a:pt x="2" y="145"/>
                    <a:pt x="2" y="145"/>
                    <a:pt x="2" y="145"/>
                  </a:cubicBezTo>
                  <a:cubicBezTo>
                    <a:pt x="2" y="145"/>
                    <a:pt x="2" y="145"/>
                    <a:pt x="3" y="145"/>
                  </a:cubicBezTo>
                  <a:cubicBezTo>
                    <a:pt x="4" y="145"/>
                    <a:pt x="6" y="145"/>
                    <a:pt x="6" y="145"/>
                  </a:cubicBezTo>
                  <a:cubicBezTo>
                    <a:pt x="7" y="144"/>
                    <a:pt x="8" y="143"/>
                    <a:pt x="8" y="143"/>
                  </a:cubicBezTo>
                  <a:cubicBezTo>
                    <a:pt x="8" y="143"/>
                    <a:pt x="9" y="143"/>
                    <a:pt x="9" y="143"/>
                  </a:cubicBezTo>
                  <a:cubicBezTo>
                    <a:pt x="9" y="143"/>
                    <a:pt x="9" y="144"/>
                    <a:pt x="9" y="144"/>
                  </a:cubicBezTo>
                  <a:cubicBezTo>
                    <a:pt x="9" y="145"/>
                    <a:pt x="9" y="146"/>
                    <a:pt x="9" y="147"/>
                  </a:cubicBezTo>
                  <a:cubicBezTo>
                    <a:pt x="9" y="147"/>
                    <a:pt x="9" y="148"/>
                    <a:pt x="9" y="148"/>
                  </a:cubicBezTo>
                  <a:cubicBezTo>
                    <a:pt x="9" y="149"/>
                    <a:pt x="9" y="149"/>
                    <a:pt x="9" y="150"/>
                  </a:cubicBezTo>
                  <a:cubicBezTo>
                    <a:pt x="9" y="151"/>
                    <a:pt x="10" y="152"/>
                    <a:pt x="10" y="154"/>
                  </a:cubicBezTo>
                  <a:cubicBezTo>
                    <a:pt x="11" y="156"/>
                    <a:pt x="11" y="158"/>
                    <a:pt x="11" y="160"/>
                  </a:cubicBezTo>
                  <a:cubicBezTo>
                    <a:pt x="11" y="162"/>
                    <a:pt x="12" y="166"/>
                    <a:pt x="12" y="167"/>
                  </a:cubicBezTo>
                  <a:cubicBezTo>
                    <a:pt x="12" y="168"/>
                    <a:pt x="13" y="177"/>
                    <a:pt x="13" y="178"/>
                  </a:cubicBezTo>
                  <a:cubicBezTo>
                    <a:pt x="13" y="179"/>
                    <a:pt x="13" y="182"/>
                    <a:pt x="14" y="184"/>
                  </a:cubicBezTo>
                  <a:cubicBezTo>
                    <a:pt x="14" y="185"/>
                    <a:pt x="15" y="193"/>
                    <a:pt x="15" y="195"/>
                  </a:cubicBezTo>
                  <a:cubicBezTo>
                    <a:pt x="15" y="196"/>
                    <a:pt x="16" y="203"/>
                    <a:pt x="17" y="205"/>
                  </a:cubicBezTo>
                  <a:cubicBezTo>
                    <a:pt x="17" y="207"/>
                    <a:pt x="17" y="210"/>
                    <a:pt x="18" y="212"/>
                  </a:cubicBezTo>
                  <a:cubicBezTo>
                    <a:pt x="18" y="213"/>
                    <a:pt x="19" y="217"/>
                    <a:pt x="19" y="218"/>
                  </a:cubicBezTo>
                  <a:cubicBezTo>
                    <a:pt x="19" y="219"/>
                    <a:pt x="20" y="222"/>
                    <a:pt x="20" y="223"/>
                  </a:cubicBezTo>
                  <a:cubicBezTo>
                    <a:pt x="20" y="224"/>
                    <a:pt x="21" y="227"/>
                    <a:pt x="21" y="228"/>
                  </a:cubicBezTo>
                  <a:cubicBezTo>
                    <a:pt x="22" y="229"/>
                    <a:pt x="23" y="231"/>
                    <a:pt x="23" y="232"/>
                  </a:cubicBezTo>
                  <a:cubicBezTo>
                    <a:pt x="23" y="233"/>
                    <a:pt x="24" y="235"/>
                    <a:pt x="24" y="236"/>
                  </a:cubicBezTo>
                  <a:cubicBezTo>
                    <a:pt x="24" y="236"/>
                    <a:pt x="24" y="237"/>
                    <a:pt x="24" y="237"/>
                  </a:cubicBezTo>
                  <a:cubicBezTo>
                    <a:pt x="24" y="238"/>
                    <a:pt x="25" y="241"/>
                    <a:pt x="25" y="242"/>
                  </a:cubicBezTo>
                  <a:cubicBezTo>
                    <a:pt x="25" y="243"/>
                    <a:pt x="25" y="247"/>
                    <a:pt x="25" y="248"/>
                  </a:cubicBezTo>
                  <a:cubicBezTo>
                    <a:pt x="25" y="248"/>
                    <a:pt x="26" y="251"/>
                    <a:pt x="26" y="251"/>
                  </a:cubicBezTo>
                  <a:cubicBezTo>
                    <a:pt x="26" y="252"/>
                    <a:pt x="27" y="254"/>
                    <a:pt x="27" y="255"/>
                  </a:cubicBezTo>
                  <a:cubicBezTo>
                    <a:pt x="27" y="256"/>
                    <a:pt x="28" y="258"/>
                    <a:pt x="28" y="258"/>
                  </a:cubicBezTo>
                  <a:cubicBezTo>
                    <a:pt x="28" y="259"/>
                    <a:pt x="29" y="260"/>
                    <a:pt x="29" y="261"/>
                  </a:cubicBezTo>
                  <a:cubicBezTo>
                    <a:pt x="30" y="261"/>
                    <a:pt x="30" y="262"/>
                    <a:pt x="31" y="262"/>
                  </a:cubicBezTo>
                  <a:cubicBezTo>
                    <a:pt x="31" y="263"/>
                    <a:pt x="31" y="263"/>
                    <a:pt x="31" y="263"/>
                  </a:cubicBezTo>
                  <a:cubicBezTo>
                    <a:pt x="31" y="264"/>
                    <a:pt x="31" y="264"/>
                    <a:pt x="31" y="265"/>
                  </a:cubicBezTo>
                  <a:cubicBezTo>
                    <a:pt x="31" y="265"/>
                    <a:pt x="31" y="265"/>
                    <a:pt x="31" y="265"/>
                  </a:cubicBezTo>
                  <a:cubicBezTo>
                    <a:pt x="31" y="265"/>
                    <a:pt x="31" y="266"/>
                    <a:pt x="31" y="266"/>
                  </a:cubicBezTo>
                  <a:cubicBezTo>
                    <a:pt x="31" y="267"/>
                    <a:pt x="32" y="269"/>
                    <a:pt x="32" y="269"/>
                  </a:cubicBezTo>
                  <a:cubicBezTo>
                    <a:pt x="32" y="269"/>
                    <a:pt x="32" y="270"/>
                    <a:pt x="32" y="270"/>
                  </a:cubicBezTo>
                  <a:cubicBezTo>
                    <a:pt x="32" y="270"/>
                    <a:pt x="32" y="270"/>
                    <a:pt x="32" y="270"/>
                  </a:cubicBezTo>
                  <a:cubicBezTo>
                    <a:pt x="32" y="270"/>
                    <a:pt x="32" y="270"/>
                    <a:pt x="32" y="270"/>
                  </a:cubicBezTo>
                  <a:cubicBezTo>
                    <a:pt x="31" y="270"/>
                    <a:pt x="31" y="271"/>
                    <a:pt x="31" y="271"/>
                  </a:cubicBezTo>
                  <a:cubicBezTo>
                    <a:pt x="30" y="271"/>
                    <a:pt x="30" y="271"/>
                    <a:pt x="30" y="271"/>
                  </a:cubicBezTo>
                  <a:cubicBezTo>
                    <a:pt x="31" y="272"/>
                    <a:pt x="30" y="272"/>
                    <a:pt x="30" y="272"/>
                  </a:cubicBezTo>
                  <a:cubicBezTo>
                    <a:pt x="30" y="272"/>
                    <a:pt x="30" y="272"/>
                    <a:pt x="30" y="272"/>
                  </a:cubicBezTo>
                  <a:cubicBezTo>
                    <a:pt x="29" y="273"/>
                    <a:pt x="29" y="273"/>
                    <a:pt x="29" y="273"/>
                  </a:cubicBezTo>
                  <a:cubicBezTo>
                    <a:pt x="28" y="273"/>
                    <a:pt x="27" y="273"/>
                    <a:pt x="27" y="273"/>
                  </a:cubicBezTo>
                  <a:cubicBezTo>
                    <a:pt x="26" y="273"/>
                    <a:pt x="26" y="273"/>
                    <a:pt x="25" y="273"/>
                  </a:cubicBezTo>
                  <a:cubicBezTo>
                    <a:pt x="25" y="273"/>
                    <a:pt x="24" y="273"/>
                    <a:pt x="24" y="273"/>
                  </a:cubicBezTo>
                  <a:cubicBezTo>
                    <a:pt x="23" y="274"/>
                    <a:pt x="23" y="274"/>
                    <a:pt x="23" y="274"/>
                  </a:cubicBezTo>
                  <a:cubicBezTo>
                    <a:pt x="22" y="274"/>
                    <a:pt x="21" y="274"/>
                    <a:pt x="21" y="274"/>
                  </a:cubicBezTo>
                  <a:cubicBezTo>
                    <a:pt x="20" y="274"/>
                    <a:pt x="19" y="274"/>
                    <a:pt x="19" y="274"/>
                  </a:cubicBezTo>
                  <a:cubicBezTo>
                    <a:pt x="18" y="274"/>
                    <a:pt x="17" y="274"/>
                    <a:pt x="16" y="275"/>
                  </a:cubicBezTo>
                  <a:cubicBezTo>
                    <a:pt x="16" y="275"/>
                    <a:pt x="15" y="276"/>
                    <a:pt x="15" y="276"/>
                  </a:cubicBezTo>
                  <a:cubicBezTo>
                    <a:pt x="15" y="276"/>
                    <a:pt x="15" y="277"/>
                    <a:pt x="15" y="277"/>
                  </a:cubicBezTo>
                  <a:cubicBezTo>
                    <a:pt x="15" y="278"/>
                    <a:pt x="15" y="278"/>
                    <a:pt x="15" y="278"/>
                  </a:cubicBezTo>
                  <a:cubicBezTo>
                    <a:pt x="15" y="278"/>
                    <a:pt x="15" y="278"/>
                    <a:pt x="15" y="278"/>
                  </a:cubicBezTo>
                  <a:cubicBezTo>
                    <a:pt x="15" y="278"/>
                    <a:pt x="15" y="278"/>
                    <a:pt x="15" y="278"/>
                  </a:cubicBezTo>
                  <a:cubicBezTo>
                    <a:pt x="15" y="278"/>
                    <a:pt x="14" y="278"/>
                    <a:pt x="14" y="278"/>
                  </a:cubicBezTo>
                  <a:cubicBezTo>
                    <a:pt x="14" y="279"/>
                    <a:pt x="14" y="279"/>
                    <a:pt x="14" y="279"/>
                  </a:cubicBezTo>
                  <a:cubicBezTo>
                    <a:pt x="14" y="279"/>
                    <a:pt x="14" y="280"/>
                    <a:pt x="14" y="280"/>
                  </a:cubicBezTo>
                  <a:cubicBezTo>
                    <a:pt x="14" y="280"/>
                    <a:pt x="14" y="280"/>
                    <a:pt x="15" y="280"/>
                  </a:cubicBezTo>
                  <a:cubicBezTo>
                    <a:pt x="16" y="281"/>
                    <a:pt x="16" y="281"/>
                    <a:pt x="16" y="281"/>
                  </a:cubicBezTo>
                  <a:cubicBezTo>
                    <a:pt x="17" y="281"/>
                    <a:pt x="17" y="281"/>
                    <a:pt x="18" y="281"/>
                  </a:cubicBezTo>
                  <a:cubicBezTo>
                    <a:pt x="19" y="281"/>
                    <a:pt x="19" y="282"/>
                    <a:pt x="20" y="282"/>
                  </a:cubicBezTo>
                  <a:cubicBezTo>
                    <a:pt x="20" y="282"/>
                    <a:pt x="24" y="283"/>
                    <a:pt x="24" y="283"/>
                  </a:cubicBezTo>
                  <a:cubicBezTo>
                    <a:pt x="24" y="283"/>
                    <a:pt x="24" y="283"/>
                    <a:pt x="24" y="283"/>
                  </a:cubicBezTo>
                  <a:cubicBezTo>
                    <a:pt x="24" y="283"/>
                    <a:pt x="27" y="283"/>
                    <a:pt x="27" y="283"/>
                  </a:cubicBezTo>
                  <a:cubicBezTo>
                    <a:pt x="28" y="283"/>
                    <a:pt x="31" y="283"/>
                    <a:pt x="32" y="283"/>
                  </a:cubicBezTo>
                  <a:cubicBezTo>
                    <a:pt x="33" y="283"/>
                    <a:pt x="35" y="282"/>
                    <a:pt x="35" y="282"/>
                  </a:cubicBezTo>
                  <a:cubicBezTo>
                    <a:pt x="36" y="282"/>
                    <a:pt x="38" y="282"/>
                    <a:pt x="38" y="281"/>
                  </a:cubicBezTo>
                  <a:cubicBezTo>
                    <a:pt x="39" y="281"/>
                    <a:pt x="39" y="280"/>
                    <a:pt x="40" y="280"/>
                  </a:cubicBezTo>
                  <a:cubicBezTo>
                    <a:pt x="40" y="280"/>
                    <a:pt x="41" y="279"/>
                    <a:pt x="42" y="279"/>
                  </a:cubicBezTo>
                  <a:cubicBezTo>
                    <a:pt x="42" y="279"/>
                    <a:pt x="42" y="278"/>
                    <a:pt x="42" y="278"/>
                  </a:cubicBezTo>
                  <a:cubicBezTo>
                    <a:pt x="43" y="278"/>
                    <a:pt x="43" y="278"/>
                    <a:pt x="43" y="278"/>
                  </a:cubicBezTo>
                  <a:cubicBezTo>
                    <a:pt x="43" y="279"/>
                    <a:pt x="43" y="279"/>
                    <a:pt x="43" y="279"/>
                  </a:cubicBezTo>
                  <a:cubicBezTo>
                    <a:pt x="44" y="279"/>
                    <a:pt x="45" y="279"/>
                    <a:pt x="46" y="279"/>
                  </a:cubicBezTo>
                  <a:cubicBezTo>
                    <a:pt x="46" y="280"/>
                    <a:pt x="46" y="280"/>
                    <a:pt x="47" y="280"/>
                  </a:cubicBezTo>
                  <a:cubicBezTo>
                    <a:pt x="47" y="281"/>
                    <a:pt x="47" y="281"/>
                    <a:pt x="47" y="280"/>
                  </a:cubicBezTo>
                  <a:cubicBezTo>
                    <a:pt x="48" y="280"/>
                    <a:pt x="49" y="280"/>
                    <a:pt x="50" y="280"/>
                  </a:cubicBezTo>
                  <a:cubicBezTo>
                    <a:pt x="50" y="280"/>
                    <a:pt x="54" y="280"/>
                    <a:pt x="54" y="280"/>
                  </a:cubicBezTo>
                  <a:cubicBezTo>
                    <a:pt x="55" y="280"/>
                    <a:pt x="56" y="280"/>
                    <a:pt x="57" y="280"/>
                  </a:cubicBezTo>
                  <a:cubicBezTo>
                    <a:pt x="57" y="280"/>
                    <a:pt x="57" y="280"/>
                    <a:pt x="57" y="280"/>
                  </a:cubicBezTo>
                  <a:cubicBezTo>
                    <a:pt x="57" y="279"/>
                    <a:pt x="58" y="279"/>
                    <a:pt x="59" y="279"/>
                  </a:cubicBezTo>
                  <a:cubicBezTo>
                    <a:pt x="59" y="279"/>
                    <a:pt x="59" y="278"/>
                    <a:pt x="59" y="278"/>
                  </a:cubicBezTo>
                  <a:cubicBezTo>
                    <a:pt x="60" y="278"/>
                    <a:pt x="60" y="278"/>
                    <a:pt x="60" y="278"/>
                  </a:cubicBezTo>
                  <a:cubicBezTo>
                    <a:pt x="60" y="278"/>
                    <a:pt x="60" y="279"/>
                    <a:pt x="60" y="279"/>
                  </a:cubicBezTo>
                  <a:cubicBezTo>
                    <a:pt x="61" y="279"/>
                    <a:pt x="61" y="279"/>
                    <a:pt x="61" y="279"/>
                  </a:cubicBezTo>
                  <a:cubicBezTo>
                    <a:pt x="61" y="279"/>
                    <a:pt x="61" y="279"/>
                    <a:pt x="61" y="279"/>
                  </a:cubicBezTo>
                  <a:cubicBezTo>
                    <a:pt x="61" y="279"/>
                    <a:pt x="61" y="279"/>
                    <a:pt x="61" y="280"/>
                  </a:cubicBezTo>
                  <a:cubicBezTo>
                    <a:pt x="61" y="280"/>
                    <a:pt x="60" y="281"/>
                    <a:pt x="60" y="281"/>
                  </a:cubicBezTo>
                  <a:cubicBezTo>
                    <a:pt x="60" y="281"/>
                    <a:pt x="60" y="281"/>
                    <a:pt x="60" y="281"/>
                  </a:cubicBezTo>
                  <a:cubicBezTo>
                    <a:pt x="60" y="281"/>
                    <a:pt x="60" y="282"/>
                    <a:pt x="60" y="282"/>
                  </a:cubicBezTo>
                  <a:cubicBezTo>
                    <a:pt x="60" y="282"/>
                    <a:pt x="60" y="282"/>
                    <a:pt x="60" y="282"/>
                  </a:cubicBezTo>
                  <a:cubicBezTo>
                    <a:pt x="60" y="282"/>
                    <a:pt x="59" y="282"/>
                    <a:pt x="59" y="283"/>
                  </a:cubicBezTo>
                  <a:cubicBezTo>
                    <a:pt x="59" y="283"/>
                    <a:pt x="58" y="284"/>
                    <a:pt x="58" y="284"/>
                  </a:cubicBezTo>
                  <a:cubicBezTo>
                    <a:pt x="57" y="285"/>
                    <a:pt x="57" y="285"/>
                    <a:pt x="57" y="286"/>
                  </a:cubicBezTo>
                  <a:cubicBezTo>
                    <a:pt x="57" y="286"/>
                    <a:pt x="57" y="286"/>
                    <a:pt x="56" y="286"/>
                  </a:cubicBezTo>
                  <a:cubicBezTo>
                    <a:pt x="56" y="286"/>
                    <a:pt x="56" y="286"/>
                    <a:pt x="56" y="287"/>
                  </a:cubicBezTo>
                  <a:cubicBezTo>
                    <a:pt x="55" y="287"/>
                    <a:pt x="55" y="288"/>
                    <a:pt x="55" y="288"/>
                  </a:cubicBezTo>
                  <a:cubicBezTo>
                    <a:pt x="54" y="289"/>
                    <a:pt x="54" y="290"/>
                    <a:pt x="54" y="290"/>
                  </a:cubicBezTo>
                  <a:cubicBezTo>
                    <a:pt x="54" y="290"/>
                    <a:pt x="54" y="290"/>
                    <a:pt x="54" y="290"/>
                  </a:cubicBezTo>
                  <a:cubicBezTo>
                    <a:pt x="54" y="290"/>
                    <a:pt x="54" y="290"/>
                    <a:pt x="54" y="290"/>
                  </a:cubicBezTo>
                  <a:cubicBezTo>
                    <a:pt x="53" y="290"/>
                    <a:pt x="53" y="290"/>
                    <a:pt x="53" y="290"/>
                  </a:cubicBezTo>
                  <a:cubicBezTo>
                    <a:pt x="53" y="290"/>
                    <a:pt x="53" y="290"/>
                    <a:pt x="53" y="291"/>
                  </a:cubicBezTo>
                  <a:cubicBezTo>
                    <a:pt x="53" y="291"/>
                    <a:pt x="53" y="292"/>
                    <a:pt x="52" y="292"/>
                  </a:cubicBezTo>
                  <a:cubicBezTo>
                    <a:pt x="52" y="292"/>
                    <a:pt x="53" y="292"/>
                    <a:pt x="53" y="292"/>
                  </a:cubicBezTo>
                  <a:cubicBezTo>
                    <a:pt x="54" y="293"/>
                    <a:pt x="54" y="293"/>
                    <a:pt x="55" y="293"/>
                  </a:cubicBezTo>
                  <a:cubicBezTo>
                    <a:pt x="55" y="293"/>
                    <a:pt x="56" y="293"/>
                    <a:pt x="57" y="293"/>
                  </a:cubicBezTo>
                  <a:cubicBezTo>
                    <a:pt x="57" y="293"/>
                    <a:pt x="60" y="294"/>
                    <a:pt x="62" y="294"/>
                  </a:cubicBezTo>
                  <a:cubicBezTo>
                    <a:pt x="63" y="294"/>
                    <a:pt x="69" y="294"/>
                    <a:pt x="71" y="294"/>
                  </a:cubicBezTo>
                  <a:cubicBezTo>
                    <a:pt x="72" y="294"/>
                    <a:pt x="75" y="294"/>
                    <a:pt x="76" y="293"/>
                  </a:cubicBezTo>
                  <a:cubicBezTo>
                    <a:pt x="77" y="293"/>
                    <a:pt x="77" y="292"/>
                    <a:pt x="77" y="292"/>
                  </a:cubicBezTo>
                  <a:cubicBezTo>
                    <a:pt x="77" y="291"/>
                    <a:pt x="77" y="291"/>
                    <a:pt x="77" y="290"/>
                  </a:cubicBezTo>
                  <a:cubicBezTo>
                    <a:pt x="77" y="290"/>
                    <a:pt x="78" y="290"/>
                    <a:pt x="78" y="290"/>
                  </a:cubicBezTo>
                  <a:cubicBezTo>
                    <a:pt x="78" y="290"/>
                    <a:pt x="78" y="290"/>
                    <a:pt x="79" y="289"/>
                  </a:cubicBezTo>
                  <a:cubicBezTo>
                    <a:pt x="80" y="289"/>
                    <a:pt x="80" y="288"/>
                    <a:pt x="80" y="288"/>
                  </a:cubicBezTo>
                  <a:cubicBezTo>
                    <a:pt x="80" y="287"/>
                    <a:pt x="80" y="287"/>
                    <a:pt x="80" y="287"/>
                  </a:cubicBezTo>
                  <a:cubicBezTo>
                    <a:pt x="80" y="286"/>
                    <a:pt x="80" y="286"/>
                    <a:pt x="80" y="285"/>
                  </a:cubicBezTo>
                  <a:cubicBezTo>
                    <a:pt x="80" y="285"/>
                    <a:pt x="80" y="282"/>
                    <a:pt x="80" y="282"/>
                  </a:cubicBezTo>
                  <a:cubicBezTo>
                    <a:pt x="80" y="281"/>
                    <a:pt x="80" y="281"/>
                    <a:pt x="80" y="281"/>
                  </a:cubicBezTo>
                  <a:cubicBezTo>
                    <a:pt x="79" y="281"/>
                    <a:pt x="80" y="281"/>
                    <a:pt x="80" y="280"/>
                  </a:cubicBezTo>
                  <a:cubicBezTo>
                    <a:pt x="80" y="280"/>
                    <a:pt x="80" y="280"/>
                    <a:pt x="80" y="280"/>
                  </a:cubicBezTo>
                  <a:cubicBezTo>
                    <a:pt x="81" y="280"/>
                    <a:pt x="81" y="280"/>
                    <a:pt x="81" y="280"/>
                  </a:cubicBezTo>
                  <a:cubicBezTo>
                    <a:pt x="81" y="280"/>
                    <a:pt x="81" y="280"/>
                    <a:pt x="81" y="279"/>
                  </a:cubicBezTo>
                  <a:cubicBezTo>
                    <a:pt x="81" y="279"/>
                    <a:pt x="81" y="279"/>
                    <a:pt x="81" y="278"/>
                  </a:cubicBezTo>
                  <a:cubicBezTo>
                    <a:pt x="81" y="277"/>
                    <a:pt x="81" y="276"/>
                    <a:pt x="81" y="276"/>
                  </a:cubicBezTo>
                  <a:cubicBezTo>
                    <a:pt x="81" y="276"/>
                    <a:pt x="81" y="275"/>
                    <a:pt x="81" y="274"/>
                  </a:cubicBezTo>
                  <a:cubicBezTo>
                    <a:pt x="81" y="274"/>
                    <a:pt x="81" y="274"/>
                    <a:pt x="80" y="274"/>
                  </a:cubicBezTo>
                  <a:cubicBezTo>
                    <a:pt x="80" y="273"/>
                    <a:pt x="80" y="273"/>
                    <a:pt x="80" y="273"/>
                  </a:cubicBezTo>
                  <a:cubicBezTo>
                    <a:pt x="80" y="272"/>
                    <a:pt x="80" y="271"/>
                    <a:pt x="80" y="270"/>
                  </a:cubicBezTo>
                  <a:cubicBezTo>
                    <a:pt x="80" y="269"/>
                    <a:pt x="79" y="266"/>
                    <a:pt x="78" y="265"/>
                  </a:cubicBezTo>
                  <a:cubicBezTo>
                    <a:pt x="78" y="265"/>
                    <a:pt x="78" y="264"/>
                    <a:pt x="78" y="263"/>
                  </a:cubicBezTo>
                  <a:cubicBezTo>
                    <a:pt x="78" y="262"/>
                    <a:pt x="77" y="260"/>
                    <a:pt x="77" y="259"/>
                  </a:cubicBezTo>
                  <a:cubicBezTo>
                    <a:pt x="77" y="258"/>
                    <a:pt x="77" y="257"/>
                    <a:pt x="77" y="256"/>
                  </a:cubicBezTo>
                  <a:cubicBezTo>
                    <a:pt x="77" y="255"/>
                    <a:pt x="77" y="252"/>
                    <a:pt x="77" y="250"/>
                  </a:cubicBezTo>
                  <a:cubicBezTo>
                    <a:pt x="77" y="249"/>
                    <a:pt x="77" y="246"/>
                    <a:pt x="77" y="245"/>
                  </a:cubicBezTo>
                  <a:cubicBezTo>
                    <a:pt x="77" y="244"/>
                    <a:pt x="77" y="243"/>
                    <a:pt x="77" y="242"/>
                  </a:cubicBezTo>
                  <a:cubicBezTo>
                    <a:pt x="77" y="241"/>
                    <a:pt x="77" y="240"/>
                    <a:pt x="77" y="239"/>
                  </a:cubicBezTo>
                  <a:cubicBezTo>
                    <a:pt x="77" y="239"/>
                    <a:pt x="77" y="236"/>
                    <a:pt x="77" y="235"/>
                  </a:cubicBezTo>
                  <a:cubicBezTo>
                    <a:pt x="77" y="235"/>
                    <a:pt x="77" y="234"/>
                    <a:pt x="77" y="234"/>
                  </a:cubicBezTo>
                  <a:cubicBezTo>
                    <a:pt x="76" y="233"/>
                    <a:pt x="77" y="231"/>
                    <a:pt x="76" y="230"/>
                  </a:cubicBezTo>
                  <a:cubicBezTo>
                    <a:pt x="76" y="228"/>
                    <a:pt x="76" y="225"/>
                    <a:pt x="76" y="224"/>
                  </a:cubicBezTo>
                  <a:cubicBezTo>
                    <a:pt x="76" y="223"/>
                    <a:pt x="76" y="220"/>
                    <a:pt x="75" y="219"/>
                  </a:cubicBezTo>
                  <a:cubicBezTo>
                    <a:pt x="75" y="218"/>
                    <a:pt x="75" y="214"/>
                    <a:pt x="74" y="213"/>
                  </a:cubicBezTo>
                  <a:cubicBezTo>
                    <a:pt x="74" y="212"/>
                    <a:pt x="73" y="207"/>
                    <a:pt x="73" y="205"/>
                  </a:cubicBezTo>
                  <a:cubicBezTo>
                    <a:pt x="73" y="204"/>
                    <a:pt x="73" y="198"/>
                    <a:pt x="73" y="197"/>
                  </a:cubicBezTo>
                  <a:cubicBezTo>
                    <a:pt x="72" y="196"/>
                    <a:pt x="72" y="190"/>
                    <a:pt x="72" y="188"/>
                  </a:cubicBezTo>
                  <a:cubicBezTo>
                    <a:pt x="72" y="186"/>
                    <a:pt x="72" y="181"/>
                    <a:pt x="72" y="180"/>
                  </a:cubicBezTo>
                  <a:cubicBezTo>
                    <a:pt x="72" y="178"/>
                    <a:pt x="72" y="174"/>
                    <a:pt x="72" y="173"/>
                  </a:cubicBezTo>
                  <a:cubicBezTo>
                    <a:pt x="72" y="172"/>
                    <a:pt x="72" y="169"/>
                    <a:pt x="72" y="168"/>
                  </a:cubicBezTo>
                  <a:cubicBezTo>
                    <a:pt x="72" y="167"/>
                    <a:pt x="72" y="165"/>
                    <a:pt x="72" y="164"/>
                  </a:cubicBezTo>
                  <a:cubicBezTo>
                    <a:pt x="71" y="163"/>
                    <a:pt x="71" y="160"/>
                    <a:pt x="71" y="159"/>
                  </a:cubicBezTo>
                  <a:cubicBezTo>
                    <a:pt x="71" y="158"/>
                    <a:pt x="71" y="155"/>
                    <a:pt x="71" y="154"/>
                  </a:cubicBezTo>
                  <a:cubicBezTo>
                    <a:pt x="71" y="153"/>
                    <a:pt x="70" y="150"/>
                    <a:pt x="70" y="149"/>
                  </a:cubicBezTo>
                  <a:cubicBezTo>
                    <a:pt x="70" y="149"/>
                    <a:pt x="70" y="147"/>
                    <a:pt x="70" y="147"/>
                  </a:cubicBezTo>
                  <a:cubicBezTo>
                    <a:pt x="70" y="146"/>
                    <a:pt x="70" y="145"/>
                    <a:pt x="70" y="145"/>
                  </a:cubicBezTo>
                  <a:cubicBezTo>
                    <a:pt x="70" y="144"/>
                    <a:pt x="70" y="144"/>
                    <a:pt x="70" y="143"/>
                  </a:cubicBezTo>
                  <a:cubicBezTo>
                    <a:pt x="71" y="143"/>
                    <a:pt x="70" y="143"/>
                    <a:pt x="71" y="143"/>
                  </a:cubicBezTo>
                  <a:cubicBezTo>
                    <a:pt x="71" y="143"/>
                    <a:pt x="71" y="143"/>
                    <a:pt x="71" y="143"/>
                  </a:cubicBezTo>
                  <a:cubicBezTo>
                    <a:pt x="72" y="143"/>
                    <a:pt x="72" y="142"/>
                    <a:pt x="73" y="141"/>
                  </a:cubicBezTo>
                  <a:cubicBezTo>
                    <a:pt x="73" y="141"/>
                    <a:pt x="73" y="141"/>
                    <a:pt x="73" y="141"/>
                  </a:cubicBezTo>
                  <a:cubicBezTo>
                    <a:pt x="73" y="140"/>
                    <a:pt x="74" y="140"/>
                    <a:pt x="75" y="139"/>
                  </a:cubicBezTo>
                  <a:cubicBezTo>
                    <a:pt x="75" y="139"/>
                    <a:pt x="76" y="138"/>
                    <a:pt x="76" y="137"/>
                  </a:cubicBezTo>
                  <a:cubicBezTo>
                    <a:pt x="76" y="137"/>
                    <a:pt x="77" y="137"/>
                    <a:pt x="77" y="136"/>
                  </a:cubicBezTo>
                  <a:cubicBezTo>
                    <a:pt x="77" y="136"/>
                    <a:pt x="78" y="135"/>
                    <a:pt x="79" y="135"/>
                  </a:cubicBezTo>
                  <a:cubicBezTo>
                    <a:pt x="79" y="134"/>
                    <a:pt x="79" y="134"/>
                    <a:pt x="79" y="134"/>
                  </a:cubicBezTo>
                  <a:cubicBezTo>
                    <a:pt x="79" y="134"/>
                    <a:pt x="79" y="134"/>
                    <a:pt x="80" y="134"/>
                  </a:cubicBezTo>
                  <a:cubicBezTo>
                    <a:pt x="80" y="133"/>
                    <a:pt x="80" y="132"/>
                    <a:pt x="80" y="132"/>
                  </a:cubicBezTo>
                  <a:cubicBezTo>
                    <a:pt x="80" y="132"/>
                    <a:pt x="80" y="131"/>
                    <a:pt x="81" y="131"/>
                  </a:cubicBezTo>
                  <a:cubicBezTo>
                    <a:pt x="81" y="131"/>
                    <a:pt x="81" y="130"/>
                    <a:pt x="81" y="130"/>
                  </a:cubicBezTo>
                  <a:cubicBezTo>
                    <a:pt x="81" y="129"/>
                    <a:pt x="81" y="129"/>
                    <a:pt x="81" y="130"/>
                  </a:cubicBezTo>
                  <a:cubicBezTo>
                    <a:pt x="81" y="130"/>
                    <a:pt x="81" y="130"/>
                    <a:pt x="81" y="129"/>
                  </a:cubicBezTo>
                  <a:cubicBezTo>
                    <a:pt x="81" y="129"/>
                    <a:pt x="81" y="129"/>
                    <a:pt x="81" y="129"/>
                  </a:cubicBezTo>
                  <a:cubicBezTo>
                    <a:pt x="81" y="128"/>
                    <a:pt x="81" y="127"/>
                    <a:pt x="81" y="127"/>
                  </a:cubicBezTo>
                  <a:cubicBezTo>
                    <a:pt x="81" y="127"/>
                    <a:pt x="82" y="126"/>
                    <a:pt x="82" y="125"/>
                  </a:cubicBezTo>
                  <a:cubicBezTo>
                    <a:pt x="82" y="125"/>
                    <a:pt x="82" y="124"/>
                    <a:pt x="83" y="123"/>
                  </a:cubicBezTo>
                  <a:cubicBezTo>
                    <a:pt x="83" y="122"/>
                    <a:pt x="83" y="121"/>
                    <a:pt x="84" y="120"/>
                  </a:cubicBezTo>
                  <a:cubicBezTo>
                    <a:pt x="84" y="119"/>
                    <a:pt x="83" y="117"/>
                    <a:pt x="83" y="117"/>
                  </a:cubicBezTo>
                  <a:cubicBezTo>
                    <a:pt x="83" y="115"/>
                    <a:pt x="84" y="114"/>
                    <a:pt x="84" y="113"/>
                  </a:cubicBezTo>
                  <a:cubicBezTo>
                    <a:pt x="85" y="112"/>
                    <a:pt x="85" y="112"/>
                    <a:pt x="86" y="111"/>
                  </a:cubicBezTo>
                  <a:cubicBezTo>
                    <a:pt x="86" y="110"/>
                    <a:pt x="87" y="108"/>
                    <a:pt x="87" y="108"/>
                  </a:cubicBezTo>
                  <a:cubicBezTo>
                    <a:pt x="87" y="107"/>
                    <a:pt x="88" y="106"/>
                    <a:pt x="88" y="105"/>
                  </a:cubicBezTo>
                  <a:cubicBezTo>
                    <a:pt x="89" y="103"/>
                    <a:pt x="89" y="100"/>
                    <a:pt x="90" y="98"/>
                  </a:cubicBezTo>
                  <a:cubicBezTo>
                    <a:pt x="90" y="97"/>
                    <a:pt x="90" y="96"/>
                    <a:pt x="90" y="95"/>
                  </a:cubicBezTo>
                  <a:close/>
                  <a:moveTo>
                    <a:pt x="53" y="244"/>
                  </a:moveTo>
                  <a:cubicBezTo>
                    <a:pt x="53" y="244"/>
                    <a:pt x="52" y="244"/>
                    <a:pt x="52" y="243"/>
                  </a:cubicBezTo>
                  <a:cubicBezTo>
                    <a:pt x="52" y="243"/>
                    <a:pt x="52" y="242"/>
                    <a:pt x="52" y="241"/>
                  </a:cubicBezTo>
                  <a:cubicBezTo>
                    <a:pt x="52" y="239"/>
                    <a:pt x="52" y="236"/>
                    <a:pt x="53" y="235"/>
                  </a:cubicBezTo>
                  <a:cubicBezTo>
                    <a:pt x="53" y="234"/>
                    <a:pt x="53" y="231"/>
                    <a:pt x="53" y="229"/>
                  </a:cubicBezTo>
                  <a:cubicBezTo>
                    <a:pt x="52" y="228"/>
                    <a:pt x="52" y="223"/>
                    <a:pt x="52" y="223"/>
                  </a:cubicBezTo>
                  <a:cubicBezTo>
                    <a:pt x="52" y="222"/>
                    <a:pt x="51" y="219"/>
                    <a:pt x="51" y="218"/>
                  </a:cubicBezTo>
                  <a:cubicBezTo>
                    <a:pt x="51" y="217"/>
                    <a:pt x="51" y="216"/>
                    <a:pt x="51" y="215"/>
                  </a:cubicBezTo>
                  <a:cubicBezTo>
                    <a:pt x="50" y="215"/>
                    <a:pt x="50" y="211"/>
                    <a:pt x="49" y="211"/>
                  </a:cubicBezTo>
                  <a:cubicBezTo>
                    <a:pt x="49" y="210"/>
                    <a:pt x="49" y="210"/>
                    <a:pt x="49" y="209"/>
                  </a:cubicBezTo>
                  <a:cubicBezTo>
                    <a:pt x="49" y="209"/>
                    <a:pt x="49" y="208"/>
                    <a:pt x="49" y="207"/>
                  </a:cubicBezTo>
                  <a:cubicBezTo>
                    <a:pt x="49" y="207"/>
                    <a:pt x="49" y="204"/>
                    <a:pt x="50" y="203"/>
                  </a:cubicBezTo>
                  <a:cubicBezTo>
                    <a:pt x="50" y="203"/>
                    <a:pt x="50" y="203"/>
                    <a:pt x="50" y="203"/>
                  </a:cubicBezTo>
                  <a:cubicBezTo>
                    <a:pt x="50" y="203"/>
                    <a:pt x="50" y="204"/>
                    <a:pt x="50" y="205"/>
                  </a:cubicBezTo>
                  <a:cubicBezTo>
                    <a:pt x="51" y="206"/>
                    <a:pt x="51" y="206"/>
                    <a:pt x="51" y="206"/>
                  </a:cubicBezTo>
                  <a:cubicBezTo>
                    <a:pt x="51" y="206"/>
                    <a:pt x="51" y="207"/>
                    <a:pt x="51" y="207"/>
                  </a:cubicBezTo>
                  <a:cubicBezTo>
                    <a:pt x="51" y="207"/>
                    <a:pt x="51" y="208"/>
                    <a:pt x="51" y="209"/>
                  </a:cubicBezTo>
                  <a:cubicBezTo>
                    <a:pt x="51" y="210"/>
                    <a:pt x="52" y="211"/>
                    <a:pt x="52" y="213"/>
                  </a:cubicBezTo>
                  <a:cubicBezTo>
                    <a:pt x="52" y="214"/>
                    <a:pt x="52" y="214"/>
                    <a:pt x="52" y="215"/>
                  </a:cubicBezTo>
                  <a:cubicBezTo>
                    <a:pt x="52" y="216"/>
                    <a:pt x="52" y="218"/>
                    <a:pt x="53" y="219"/>
                  </a:cubicBezTo>
                  <a:cubicBezTo>
                    <a:pt x="53" y="221"/>
                    <a:pt x="53" y="223"/>
                    <a:pt x="53" y="224"/>
                  </a:cubicBezTo>
                  <a:cubicBezTo>
                    <a:pt x="53" y="225"/>
                    <a:pt x="54" y="228"/>
                    <a:pt x="54" y="229"/>
                  </a:cubicBezTo>
                  <a:cubicBezTo>
                    <a:pt x="54" y="229"/>
                    <a:pt x="55" y="230"/>
                    <a:pt x="55" y="230"/>
                  </a:cubicBezTo>
                  <a:cubicBezTo>
                    <a:pt x="55" y="231"/>
                    <a:pt x="55" y="234"/>
                    <a:pt x="55" y="236"/>
                  </a:cubicBezTo>
                  <a:cubicBezTo>
                    <a:pt x="55" y="237"/>
                    <a:pt x="55" y="242"/>
                    <a:pt x="55" y="242"/>
                  </a:cubicBezTo>
                  <a:cubicBezTo>
                    <a:pt x="55" y="243"/>
                    <a:pt x="56" y="246"/>
                    <a:pt x="56" y="247"/>
                  </a:cubicBezTo>
                  <a:cubicBezTo>
                    <a:pt x="56" y="248"/>
                    <a:pt x="56" y="249"/>
                    <a:pt x="56" y="250"/>
                  </a:cubicBezTo>
                  <a:cubicBezTo>
                    <a:pt x="56" y="250"/>
                    <a:pt x="56" y="250"/>
                    <a:pt x="55" y="250"/>
                  </a:cubicBezTo>
                  <a:cubicBezTo>
                    <a:pt x="55" y="250"/>
                    <a:pt x="55" y="249"/>
                    <a:pt x="55" y="249"/>
                  </a:cubicBezTo>
                  <a:cubicBezTo>
                    <a:pt x="55" y="248"/>
                    <a:pt x="55" y="248"/>
                    <a:pt x="54" y="248"/>
                  </a:cubicBezTo>
                  <a:cubicBezTo>
                    <a:pt x="54" y="247"/>
                    <a:pt x="53" y="245"/>
                    <a:pt x="53" y="244"/>
                  </a:cubicBezTo>
                  <a:close/>
                  <a:moveTo>
                    <a:pt x="56" y="258"/>
                  </a:moveTo>
                  <a:cubicBezTo>
                    <a:pt x="56" y="258"/>
                    <a:pt x="55" y="258"/>
                    <a:pt x="55" y="258"/>
                  </a:cubicBezTo>
                  <a:cubicBezTo>
                    <a:pt x="55" y="257"/>
                    <a:pt x="55" y="257"/>
                    <a:pt x="55" y="257"/>
                  </a:cubicBezTo>
                  <a:cubicBezTo>
                    <a:pt x="55" y="257"/>
                    <a:pt x="55" y="256"/>
                    <a:pt x="55" y="256"/>
                  </a:cubicBezTo>
                  <a:cubicBezTo>
                    <a:pt x="55" y="256"/>
                    <a:pt x="55" y="255"/>
                    <a:pt x="55" y="255"/>
                  </a:cubicBezTo>
                  <a:cubicBezTo>
                    <a:pt x="56" y="254"/>
                    <a:pt x="56" y="254"/>
                    <a:pt x="56" y="254"/>
                  </a:cubicBezTo>
                  <a:cubicBezTo>
                    <a:pt x="56" y="255"/>
                    <a:pt x="56" y="256"/>
                    <a:pt x="56" y="257"/>
                  </a:cubicBezTo>
                  <a:cubicBezTo>
                    <a:pt x="56" y="257"/>
                    <a:pt x="56" y="258"/>
                    <a:pt x="56" y="258"/>
                  </a:cubicBezTo>
                  <a:cubicBezTo>
                    <a:pt x="56" y="258"/>
                    <a:pt x="56" y="259"/>
                    <a:pt x="56" y="258"/>
                  </a:cubicBezTo>
                  <a:close/>
                  <a:moveTo>
                    <a:pt x="60" y="273"/>
                  </a:moveTo>
                  <a:cubicBezTo>
                    <a:pt x="60" y="273"/>
                    <a:pt x="60" y="273"/>
                    <a:pt x="60" y="273"/>
                  </a:cubicBezTo>
                  <a:cubicBezTo>
                    <a:pt x="60" y="274"/>
                    <a:pt x="60" y="275"/>
                    <a:pt x="60" y="276"/>
                  </a:cubicBezTo>
                  <a:cubicBezTo>
                    <a:pt x="59" y="277"/>
                    <a:pt x="60" y="277"/>
                    <a:pt x="59" y="277"/>
                  </a:cubicBezTo>
                  <a:cubicBezTo>
                    <a:pt x="59" y="277"/>
                    <a:pt x="59" y="277"/>
                    <a:pt x="59" y="276"/>
                  </a:cubicBezTo>
                  <a:cubicBezTo>
                    <a:pt x="59" y="275"/>
                    <a:pt x="59" y="274"/>
                    <a:pt x="59" y="273"/>
                  </a:cubicBezTo>
                  <a:cubicBezTo>
                    <a:pt x="59" y="273"/>
                    <a:pt x="59" y="273"/>
                    <a:pt x="59" y="273"/>
                  </a:cubicBezTo>
                  <a:cubicBezTo>
                    <a:pt x="58" y="273"/>
                    <a:pt x="58" y="273"/>
                    <a:pt x="58" y="272"/>
                  </a:cubicBezTo>
                  <a:cubicBezTo>
                    <a:pt x="58" y="272"/>
                    <a:pt x="58" y="272"/>
                    <a:pt x="58" y="272"/>
                  </a:cubicBezTo>
                  <a:cubicBezTo>
                    <a:pt x="58" y="272"/>
                    <a:pt x="58" y="272"/>
                    <a:pt x="58" y="271"/>
                  </a:cubicBezTo>
                  <a:cubicBezTo>
                    <a:pt x="58" y="271"/>
                    <a:pt x="58" y="271"/>
                    <a:pt x="59" y="271"/>
                  </a:cubicBezTo>
                  <a:cubicBezTo>
                    <a:pt x="59" y="271"/>
                    <a:pt x="59" y="271"/>
                    <a:pt x="59" y="271"/>
                  </a:cubicBezTo>
                  <a:cubicBezTo>
                    <a:pt x="59" y="271"/>
                    <a:pt x="59" y="271"/>
                    <a:pt x="59" y="271"/>
                  </a:cubicBezTo>
                  <a:cubicBezTo>
                    <a:pt x="59" y="271"/>
                    <a:pt x="60" y="272"/>
                    <a:pt x="60" y="272"/>
                  </a:cubicBezTo>
                  <a:cubicBezTo>
                    <a:pt x="60" y="273"/>
                    <a:pt x="60" y="273"/>
                    <a:pt x="60" y="273"/>
                  </a:cubicBezTo>
                  <a:close/>
                </a:path>
              </a:pathLst>
            </a:custGeom>
            <a:solidFill>
              <a:srgbClr val="002D86"/>
            </a:solidFill>
            <a:ln>
              <a:noFill/>
            </a:ln>
            <a:effectLst>
              <a:outerShdw blurRad="25400" dir="18900000" sy="23000" kx="-1200000" algn="bl" rotWithShape="0">
                <a:prstClr val="black">
                  <a:alpha val="20000"/>
                </a:prstClr>
              </a:outerShdw>
            </a:effectLst>
          </p:spPr>
          <p:txBody>
            <a:bodyPr/>
            <a:lstStyle/>
            <a:p>
              <a:pPr eaLnBrk="1" hangingPunct="1">
                <a:defRPr/>
              </a:pPr>
              <a:endParaRPr lang="en-US"/>
            </a:p>
          </p:txBody>
        </p:sp>
        <p:sp>
          <p:nvSpPr>
            <p:cNvPr id="10" name="Freeform 17"/>
            <p:cNvSpPr>
              <a:spLocks/>
            </p:cNvSpPr>
            <p:nvPr/>
          </p:nvSpPr>
          <p:spPr bwMode="auto">
            <a:xfrm>
              <a:off x="6456699" y="3643086"/>
              <a:ext cx="172605" cy="547887"/>
            </a:xfrm>
            <a:custGeom>
              <a:avLst/>
              <a:gdLst>
                <a:gd name="T0" fmla="*/ 85 w 89"/>
                <a:gd name="T1" fmla="*/ 275 h 284"/>
                <a:gd name="T2" fmla="*/ 84 w 89"/>
                <a:gd name="T3" fmla="*/ 267 h 284"/>
                <a:gd name="T4" fmla="*/ 84 w 89"/>
                <a:gd name="T5" fmla="*/ 253 h 284"/>
                <a:gd name="T6" fmla="*/ 79 w 89"/>
                <a:gd name="T7" fmla="*/ 223 h 284"/>
                <a:gd name="T8" fmla="*/ 78 w 89"/>
                <a:gd name="T9" fmla="*/ 197 h 284"/>
                <a:gd name="T10" fmla="*/ 78 w 89"/>
                <a:gd name="T11" fmla="*/ 165 h 284"/>
                <a:gd name="T12" fmla="*/ 77 w 89"/>
                <a:gd name="T13" fmla="*/ 140 h 284"/>
                <a:gd name="T14" fmla="*/ 74 w 89"/>
                <a:gd name="T15" fmla="*/ 126 h 284"/>
                <a:gd name="T16" fmla="*/ 72 w 89"/>
                <a:gd name="T17" fmla="*/ 118 h 284"/>
                <a:gd name="T18" fmla="*/ 73 w 89"/>
                <a:gd name="T19" fmla="*/ 112 h 284"/>
                <a:gd name="T20" fmla="*/ 77 w 89"/>
                <a:gd name="T21" fmla="*/ 104 h 284"/>
                <a:gd name="T22" fmla="*/ 80 w 89"/>
                <a:gd name="T23" fmla="*/ 95 h 284"/>
                <a:gd name="T24" fmla="*/ 83 w 89"/>
                <a:gd name="T25" fmla="*/ 85 h 284"/>
                <a:gd name="T26" fmla="*/ 85 w 89"/>
                <a:gd name="T27" fmla="*/ 65 h 284"/>
                <a:gd name="T28" fmla="*/ 80 w 89"/>
                <a:gd name="T29" fmla="*/ 52 h 284"/>
                <a:gd name="T30" fmla="*/ 75 w 89"/>
                <a:gd name="T31" fmla="*/ 47 h 284"/>
                <a:gd name="T32" fmla="*/ 59 w 89"/>
                <a:gd name="T33" fmla="*/ 39 h 284"/>
                <a:gd name="T34" fmla="*/ 54 w 89"/>
                <a:gd name="T35" fmla="*/ 31 h 284"/>
                <a:gd name="T36" fmla="*/ 57 w 89"/>
                <a:gd name="T37" fmla="*/ 22 h 284"/>
                <a:gd name="T38" fmla="*/ 55 w 89"/>
                <a:gd name="T39" fmla="*/ 14 h 284"/>
                <a:gd name="T40" fmla="*/ 29 w 89"/>
                <a:gd name="T41" fmla="*/ 10 h 284"/>
                <a:gd name="T42" fmla="*/ 30 w 89"/>
                <a:gd name="T43" fmla="*/ 23 h 284"/>
                <a:gd name="T44" fmla="*/ 34 w 89"/>
                <a:gd name="T45" fmla="*/ 32 h 284"/>
                <a:gd name="T46" fmla="*/ 32 w 89"/>
                <a:gd name="T47" fmla="*/ 38 h 284"/>
                <a:gd name="T48" fmla="*/ 25 w 89"/>
                <a:gd name="T49" fmla="*/ 43 h 284"/>
                <a:gd name="T50" fmla="*/ 17 w 89"/>
                <a:gd name="T51" fmla="*/ 48 h 284"/>
                <a:gd name="T52" fmla="*/ 13 w 89"/>
                <a:gd name="T53" fmla="*/ 51 h 284"/>
                <a:gd name="T54" fmla="*/ 9 w 89"/>
                <a:gd name="T55" fmla="*/ 58 h 284"/>
                <a:gd name="T56" fmla="*/ 6 w 89"/>
                <a:gd name="T57" fmla="*/ 70 h 284"/>
                <a:gd name="T58" fmla="*/ 7 w 89"/>
                <a:gd name="T59" fmla="*/ 94 h 284"/>
                <a:gd name="T60" fmla="*/ 10 w 89"/>
                <a:gd name="T61" fmla="*/ 99 h 284"/>
                <a:gd name="T62" fmla="*/ 19 w 89"/>
                <a:gd name="T63" fmla="*/ 101 h 284"/>
                <a:gd name="T64" fmla="*/ 20 w 89"/>
                <a:gd name="T65" fmla="*/ 112 h 284"/>
                <a:gd name="T66" fmla="*/ 19 w 89"/>
                <a:gd name="T67" fmla="*/ 119 h 284"/>
                <a:gd name="T68" fmla="*/ 18 w 89"/>
                <a:gd name="T69" fmla="*/ 125 h 284"/>
                <a:gd name="T70" fmla="*/ 16 w 89"/>
                <a:gd name="T71" fmla="*/ 136 h 284"/>
                <a:gd name="T72" fmla="*/ 16 w 89"/>
                <a:gd name="T73" fmla="*/ 157 h 284"/>
                <a:gd name="T74" fmla="*/ 18 w 89"/>
                <a:gd name="T75" fmla="*/ 191 h 284"/>
                <a:gd name="T76" fmla="*/ 19 w 89"/>
                <a:gd name="T77" fmla="*/ 224 h 284"/>
                <a:gd name="T78" fmla="*/ 18 w 89"/>
                <a:gd name="T79" fmla="*/ 258 h 284"/>
                <a:gd name="T80" fmla="*/ 15 w 89"/>
                <a:gd name="T81" fmla="*/ 268 h 284"/>
                <a:gd name="T82" fmla="*/ 13 w 89"/>
                <a:gd name="T83" fmla="*/ 273 h 284"/>
                <a:gd name="T84" fmla="*/ 4 w 89"/>
                <a:gd name="T85" fmla="*/ 277 h 284"/>
                <a:gd name="T86" fmla="*/ 0 w 89"/>
                <a:gd name="T87" fmla="*/ 282 h 284"/>
                <a:gd name="T88" fmla="*/ 23 w 89"/>
                <a:gd name="T89" fmla="*/ 282 h 284"/>
                <a:gd name="T90" fmla="*/ 36 w 89"/>
                <a:gd name="T91" fmla="*/ 279 h 284"/>
                <a:gd name="T92" fmla="*/ 37 w 89"/>
                <a:gd name="T93" fmla="*/ 270 h 284"/>
                <a:gd name="T94" fmla="*/ 38 w 89"/>
                <a:gd name="T95" fmla="*/ 259 h 284"/>
                <a:gd name="T96" fmla="*/ 40 w 89"/>
                <a:gd name="T97" fmla="*/ 232 h 284"/>
                <a:gd name="T98" fmla="*/ 44 w 89"/>
                <a:gd name="T99" fmla="*/ 191 h 284"/>
                <a:gd name="T100" fmla="*/ 46 w 89"/>
                <a:gd name="T101" fmla="*/ 169 h 284"/>
                <a:gd name="T102" fmla="*/ 51 w 89"/>
                <a:gd name="T103" fmla="*/ 180 h 284"/>
                <a:gd name="T104" fmla="*/ 55 w 89"/>
                <a:gd name="T105" fmla="*/ 218 h 284"/>
                <a:gd name="T106" fmla="*/ 59 w 89"/>
                <a:gd name="T107" fmla="*/ 250 h 284"/>
                <a:gd name="T108" fmla="*/ 64 w 89"/>
                <a:gd name="T109" fmla="*/ 267 h 284"/>
                <a:gd name="T110" fmla="*/ 66 w 89"/>
                <a:gd name="T111" fmla="*/ 275 h 284"/>
                <a:gd name="T112" fmla="*/ 71 w 89"/>
                <a:gd name="T113" fmla="*/ 281 h 284"/>
                <a:gd name="T114" fmla="*/ 89 w 89"/>
                <a:gd name="T115" fmla="*/ 283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9" h="284">
                  <a:moveTo>
                    <a:pt x="89" y="282"/>
                  </a:moveTo>
                  <a:cubicBezTo>
                    <a:pt x="89" y="281"/>
                    <a:pt x="89" y="281"/>
                    <a:pt x="89" y="281"/>
                  </a:cubicBezTo>
                  <a:cubicBezTo>
                    <a:pt x="88" y="280"/>
                    <a:pt x="88" y="280"/>
                    <a:pt x="88" y="280"/>
                  </a:cubicBezTo>
                  <a:cubicBezTo>
                    <a:pt x="88" y="280"/>
                    <a:pt x="88" y="279"/>
                    <a:pt x="87" y="279"/>
                  </a:cubicBezTo>
                  <a:cubicBezTo>
                    <a:pt x="87" y="278"/>
                    <a:pt x="87" y="278"/>
                    <a:pt x="87" y="277"/>
                  </a:cubicBezTo>
                  <a:cubicBezTo>
                    <a:pt x="87" y="277"/>
                    <a:pt x="86" y="276"/>
                    <a:pt x="85" y="275"/>
                  </a:cubicBezTo>
                  <a:cubicBezTo>
                    <a:pt x="85" y="275"/>
                    <a:pt x="84" y="275"/>
                    <a:pt x="84" y="274"/>
                  </a:cubicBezTo>
                  <a:cubicBezTo>
                    <a:pt x="84" y="274"/>
                    <a:pt x="84" y="274"/>
                    <a:pt x="84" y="274"/>
                  </a:cubicBezTo>
                  <a:cubicBezTo>
                    <a:pt x="84" y="273"/>
                    <a:pt x="83" y="273"/>
                    <a:pt x="83" y="273"/>
                  </a:cubicBezTo>
                  <a:cubicBezTo>
                    <a:pt x="83" y="272"/>
                    <a:pt x="83" y="272"/>
                    <a:pt x="82" y="271"/>
                  </a:cubicBezTo>
                  <a:cubicBezTo>
                    <a:pt x="82" y="271"/>
                    <a:pt x="83" y="271"/>
                    <a:pt x="83" y="270"/>
                  </a:cubicBezTo>
                  <a:cubicBezTo>
                    <a:pt x="83" y="269"/>
                    <a:pt x="84" y="268"/>
                    <a:pt x="84" y="267"/>
                  </a:cubicBezTo>
                  <a:cubicBezTo>
                    <a:pt x="84" y="267"/>
                    <a:pt x="84" y="267"/>
                    <a:pt x="84" y="266"/>
                  </a:cubicBezTo>
                  <a:cubicBezTo>
                    <a:pt x="83" y="266"/>
                    <a:pt x="83" y="266"/>
                    <a:pt x="84" y="266"/>
                  </a:cubicBezTo>
                  <a:cubicBezTo>
                    <a:pt x="84" y="266"/>
                    <a:pt x="84" y="265"/>
                    <a:pt x="84" y="265"/>
                  </a:cubicBezTo>
                  <a:cubicBezTo>
                    <a:pt x="84" y="264"/>
                    <a:pt x="84" y="264"/>
                    <a:pt x="84" y="263"/>
                  </a:cubicBezTo>
                  <a:cubicBezTo>
                    <a:pt x="84" y="263"/>
                    <a:pt x="84" y="260"/>
                    <a:pt x="84" y="259"/>
                  </a:cubicBezTo>
                  <a:cubicBezTo>
                    <a:pt x="84" y="258"/>
                    <a:pt x="84" y="254"/>
                    <a:pt x="84" y="253"/>
                  </a:cubicBezTo>
                  <a:cubicBezTo>
                    <a:pt x="84" y="252"/>
                    <a:pt x="83" y="250"/>
                    <a:pt x="83" y="249"/>
                  </a:cubicBezTo>
                  <a:cubicBezTo>
                    <a:pt x="83" y="249"/>
                    <a:pt x="82" y="244"/>
                    <a:pt x="82" y="242"/>
                  </a:cubicBezTo>
                  <a:cubicBezTo>
                    <a:pt x="81" y="240"/>
                    <a:pt x="81" y="237"/>
                    <a:pt x="81" y="236"/>
                  </a:cubicBezTo>
                  <a:cubicBezTo>
                    <a:pt x="81" y="236"/>
                    <a:pt x="81" y="234"/>
                    <a:pt x="80" y="233"/>
                  </a:cubicBezTo>
                  <a:cubicBezTo>
                    <a:pt x="80" y="232"/>
                    <a:pt x="80" y="228"/>
                    <a:pt x="80" y="227"/>
                  </a:cubicBezTo>
                  <a:cubicBezTo>
                    <a:pt x="80" y="226"/>
                    <a:pt x="79" y="224"/>
                    <a:pt x="79" y="223"/>
                  </a:cubicBezTo>
                  <a:cubicBezTo>
                    <a:pt x="79" y="222"/>
                    <a:pt x="79" y="219"/>
                    <a:pt x="79" y="218"/>
                  </a:cubicBezTo>
                  <a:cubicBezTo>
                    <a:pt x="79" y="218"/>
                    <a:pt x="78" y="216"/>
                    <a:pt x="79" y="215"/>
                  </a:cubicBezTo>
                  <a:cubicBezTo>
                    <a:pt x="79" y="213"/>
                    <a:pt x="79" y="211"/>
                    <a:pt x="79" y="210"/>
                  </a:cubicBezTo>
                  <a:cubicBezTo>
                    <a:pt x="78" y="208"/>
                    <a:pt x="78" y="205"/>
                    <a:pt x="78" y="205"/>
                  </a:cubicBezTo>
                  <a:cubicBezTo>
                    <a:pt x="78" y="204"/>
                    <a:pt x="78" y="201"/>
                    <a:pt x="78" y="200"/>
                  </a:cubicBezTo>
                  <a:cubicBezTo>
                    <a:pt x="78" y="199"/>
                    <a:pt x="78" y="197"/>
                    <a:pt x="78" y="197"/>
                  </a:cubicBezTo>
                  <a:cubicBezTo>
                    <a:pt x="78" y="196"/>
                    <a:pt x="78" y="194"/>
                    <a:pt x="78" y="193"/>
                  </a:cubicBezTo>
                  <a:cubicBezTo>
                    <a:pt x="78" y="193"/>
                    <a:pt x="78" y="191"/>
                    <a:pt x="78" y="190"/>
                  </a:cubicBezTo>
                  <a:cubicBezTo>
                    <a:pt x="78" y="189"/>
                    <a:pt x="78" y="185"/>
                    <a:pt x="79" y="184"/>
                  </a:cubicBezTo>
                  <a:cubicBezTo>
                    <a:pt x="79" y="182"/>
                    <a:pt x="79" y="180"/>
                    <a:pt x="79" y="178"/>
                  </a:cubicBezTo>
                  <a:cubicBezTo>
                    <a:pt x="79" y="176"/>
                    <a:pt x="79" y="173"/>
                    <a:pt x="79" y="172"/>
                  </a:cubicBezTo>
                  <a:cubicBezTo>
                    <a:pt x="79" y="171"/>
                    <a:pt x="79" y="167"/>
                    <a:pt x="78" y="165"/>
                  </a:cubicBezTo>
                  <a:cubicBezTo>
                    <a:pt x="78" y="164"/>
                    <a:pt x="78" y="161"/>
                    <a:pt x="78" y="160"/>
                  </a:cubicBezTo>
                  <a:cubicBezTo>
                    <a:pt x="78" y="159"/>
                    <a:pt x="78" y="157"/>
                    <a:pt x="78" y="156"/>
                  </a:cubicBezTo>
                  <a:cubicBezTo>
                    <a:pt x="78" y="155"/>
                    <a:pt x="78" y="154"/>
                    <a:pt x="79" y="153"/>
                  </a:cubicBezTo>
                  <a:cubicBezTo>
                    <a:pt x="79" y="152"/>
                    <a:pt x="79" y="149"/>
                    <a:pt x="79" y="148"/>
                  </a:cubicBezTo>
                  <a:cubicBezTo>
                    <a:pt x="79" y="147"/>
                    <a:pt x="78" y="145"/>
                    <a:pt x="78" y="144"/>
                  </a:cubicBezTo>
                  <a:cubicBezTo>
                    <a:pt x="78" y="142"/>
                    <a:pt x="77" y="141"/>
                    <a:pt x="77" y="140"/>
                  </a:cubicBezTo>
                  <a:cubicBezTo>
                    <a:pt x="77" y="139"/>
                    <a:pt x="77" y="137"/>
                    <a:pt x="77" y="137"/>
                  </a:cubicBezTo>
                  <a:cubicBezTo>
                    <a:pt x="77" y="136"/>
                    <a:pt x="76" y="133"/>
                    <a:pt x="76" y="132"/>
                  </a:cubicBezTo>
                  <a:cubicBezTo>
                    <a:pt x="76" y="132"/>
                    <a:pt x="76" y="131"/>
                    <a:pt x="76" y="131"/>
                  </a:cubicBezTo>
                  <a:cubicBezTo>
                    <a:pt x="75" y="130"/>
                    <a:pt x="75" y="129"/>
                    <a:pt x="75" y="129"/>
                  </a:cubicBezTo>
                  <a:cubicBezTo>
                    <a:pt x="75" y="129"/>
                    <a:pt x="75" y="128"/>
                    <a:pt x="75" y="128"/>
                  </a:cubicBezTo>
                  <a:cubicBezTo>
                    <a:pt x="75" y="128"/>
                    <a:pt x="74" y="127"/>
                    <a:pt x="74" y="126"/>
                  </a:cubicBezTo>
                  <a:cubicBezTo>
                    <a:pt x="74" y="125"/>
                    <a:pt x="74" y="125"/>
                    <a:pt x="74" y="124"/>
                  </a:cubicBezTo>
                  <a:cubicBezTo>
                    <a:pt x="73" y="124"/>
                    <a:pt x="73" y="123"/>
                    <a:pt x="73" y="123"/>
                  </a:cubicBezTo>
                  <a:cubicBezTo>
                    <a:pt x="74" y="122"/>
                    <a:pt x="73" y="122"/>
                    <a:pt x="73" y="121"/>
                  </a:cubicBezTo>
                  <a:cubicBezTo>
                    <a:pt x="73" y="121"/>
                    <a:pt x="73" y="121"/>
                    <a:pt x="73" y="121"/>
                  </a:cubicBezTo>
                  <a:cubicBezTo>
                    <a:pt x="73" y="120"/>
                    <a:pt x="73" y="120"/>
                    <a:pt x="73" y="120"/>
                  </a:cubicBezTo>
                  <a:cubicBezTo>
                    <a:pt x="72" y="119"/>
                    <a:pt x="72" y="119"/>
                    <a:pt x="72" y="118"/>
                  </a:cubicBezTo>
                  <a:cubicBezTo>
                    <a:pt x="72" y="118"/>
                    <a:pt x="72" y="118"/>
                    <a:pt x="72" y="118"/>
                  </a:cubicBezTo>
                  <a:cubicBezTo>
                    <a:pt x="72" y="118"/>
                    <a:pt x="72" y="117"/>
                    <a:pt x="72" y="117"/>
                  </a:cubicBezTo>
                  <a:cubicBezTo>
                    <a:pt x="72" y="116"/>
                    <a:pt x="72" y="116"/>
                    <a:pt x="72" y="115"/>
                  </a:cubicBezTo>
                  <a:cubicBezTo>
                    <a:pt x="72" y="114"/>
                    <a:pt x="72" y="114"/>
                    <a:pt x="72" y="113"/>
                  </a:cubicBezTo>
                  <a:cubicBezTo>
                    <a:pt x="72" y="113"/>
                    <a:pt x="72" y="113"/>
                    <a:pt x="72" y="113"/>
                  </a:cubicBezTo>
                  <a:cubicBezTo>
                    <a:pt x="72" y="113"/>
                    <a:pt x="73" y="113"/>
                    <a:pt x="73" y="112"/>
                  </a:cubicBezTo>
                  <a:cubicBezTo>
                    <a:pt x="74" y="112"/>
                    <a:pt x="75" y="111"/>
                    <a:pt x="75" y="110"/>
                  </a:cubicBezTo>
                  <a:cubicBezTo>
                    <a:pt x="76" y="110"/>
                    <a:pt x="76" y="109"/>
                    <a:pt x="76" y="109"/>
                  </a:cubicBezTo>
                  <a:cubicBezTo>
                    <a:pt x="77" y="109"/>
                    <a:pt x="77" y="108"/>
                    <a:pt x="77" y="107"/>
                  </a:cubicBezTo>
                  <a:cubicBezTo>
                    <a:pt x="77" y="107"/>
                    <a:pt x="77" y="106"/>
                    <a:pt x="77" y="105"/>
                  </a:cubicBezTo>
                  <a:cubicBezTo>
                    <a:pt x="77" y="105"/>
                    <a:pt x="77" y="105"/>
                    <a:pt x="77" y="105"/>
                  </a:cubicBezTo>
                  <a:cubicBezTo>
                    <a:pt x="77" y="104"/>
                    <a:pt x="77" y="104"/>
                    <a:pt x="77" y="104"/>
                  </a:cubicBezTo>
                  <a:cubicBezTo>
                    <a:pt x="78" y="103"/>
                    <a:pt x="78" y="102"/>
                    <a:pt x="78" y="102"/>
                  </a:cubicBezTo>
                  <a:cubicBezTo>
                    <a:pt x="78" y="101"/>
                    <a:pt x="78" y="100"/>
                    <a:pt x="78" y="100"/>
                  </a:cubicBezTo>
                  <a:cubicBezTo>
                    <a:pt x="78" y="100"/>
                    <a:pt x="78" y="99"/>
                    <a:pt x="77" y="99"/>
                  </a:cubicBezTo>
                  <a:cubicBezTo>
                    <a:pt x="77" y="98"/>
                    <a:pt x="77" y="98"/>
                    <a:pt x="77" y="98"/>
                  </a:cubicBezTo>
                  <a:cubicBezTo>
                    <a:pt x="78" y="98"/>
                    <a:pt x="78" y="98"/>
                    <a:pt x="78" y="97"/>
                  </a:cubicBezTo>
                  <a:cubicBezTo>
                    <a:pt x="79" y="97"/>
                    <a:pt x="79" y="96"/>
                    <a:pt x="80" y="95"/>
                  </a:cubicBezTo>
                  <a:cubicBezTo>
                    <a:pt x="80" y="95"/>
                    <a:pt x="80" y="95"/>
                    <a:pt x="80" y="95"/>
                  </a:cubicBezTo>
                  <a:cubicBezTo>
                    <a:pt x="80" y="95"/>
                    <a:pt x="81" y="93"/>
                    <a:pt x="81" y="93"/>
                  </a:cubicBezTo>
                  <a:cubicBezTo>
                    <a:pt x="81" y="93"/>
                    <a:pt x="82" y="92"/>
                    <a:pt x="82" y="92"/>
                  </a:cubicBezTo>
                  <a:cubicBezTo>
                    <a:pt x="82" y="92"/>
                    <a:pt x="82" y="91"/>
                    <a:pt x="82" y="91"/>
                  </a:cubicBezTo>
                  <a:cubicBezTo>
                    <a:pt x="82" y="90"/>
                    <a:pt x="83" y="89"/>
                    <a:pt x="83" y="88"/>
                  </a:cubicBezTo>
                  <a:cubicBezTo>
                    <a:pt x="83" y="88"/>
                    <a:pt x="83" y="86"/>
                    <a:pt x="83" y="85"/>
                  </a:cubicBezTo>
                  <a:cubicBezTo>
                    <a:pt x="84" y="84"/>
                    <a:pt x="84" y="81"/>
                    <a:pt x="85" y="80"/>
                  </a:cubicBezTo>
                  <a:cubicBezTo>
                    <a:pt x="85" y="78"/>
                    <a:pt x="85" y="77"/>
                    <a:pt x="85" y="76"/>
                  </a:cubicBezTo>
                  <a:cubicBezTo>
                    <a:pt x="85" y="74"/>
                    <a:pt x="85" y="71"/>
                    <a:pt x="85" y="70"/>
                  </a:cubicBezTo>
                  <a:cubicBezTo>
                    <a:pt x="85" y="69"/>
                    <a:pt x="85" y="68"/>
                    <a:pt x="86" y="68"/>
                  </a:cubicBezTo>
                  <a:cubicBezTo>
                    <a:pt x="86" y="68"/>
                    <a:pt x="86" y="67"/>
                    <a:pt x="85" y="67"/>
                  </a:cubicBezTo>
                  <a:cubicBezTo>
                    <a:pt x="85" y="66"/>
                    <a:pt x="85" y="65"/>
                    <a:pt x="85" y="65"/>
                  </a:cubicBezTo>
                  <a:cubicBezTo>
                    <a:pt x="85" y="64"/>
                    <a:pt x="83" y="61"/>
                    <a:pt x="83" y="60"/>
                  </a:cubicBezTo>
                  <a:cubicBezTo>
                    <a:pt x="83" y="60"/>
                    <a:pt x="82" y="58"/>
                    <a:pt x="82" y="57"/>
                  </a:cubicBezTo>
                  <a:cubicBezTo>
                    <a:pt x="82" y="57"/>
                    <a:pt x="82" y="57"/>
                    <a:pt x="82" y="57"/>
                  </a:cubicBezTo>
                  <a:cubicBezTo>
                    <a:pt x="82" y="56"/>
                    <a:pt x="82" y="56"/>
                    <a:pt x="82" y="55"/>
                  </a:cubicBezTo>
                  <a:cubicBezTo>
                    <a:pt x="82" y="55"/>
                    <a:pt x="81" y="54"/>
                    <a:pt x="81" y="54"/>
                  </a:cubicBezTo>
                  <a:cubicBezTo>
                    <a:pt x="81" y="53"/>
                    <a:pt x="80" y="53"/>
                    <a:pt x="80" y="52"/>
                  </a:cubicBezTo>
                  <a:cubicBezTo>
                    <a:pt x="80" y="52"/>
                    <a:pt x="80" y="52"/>
                    <a:pt x="79" y="51"/>
                  </a:cubicBezTo>
                  <a:cubicBezTo>
                    <a:pt x="79" y="51"/>
                    <a:pt x="79" y="51"/>
                    <a:pt x="79" y="50"/>
                  </a:cubicBezTo>
                  <a:cubicBezTo>
                    <a:pt x="79" y="50"/>
                    <a:pt x="78" y="49"/>
                    <a:pt x="78" y="49"/>
                  </a:cubicBezTo>
                  <a:cubicBezTo>
                    <a:pt x="77" y="48"/>
                    <a:pt x="77" y="48"/>
                    <a:pt x="77" y="48"/>
                  </a:cubicBezTo>
                  <a:cubicBezTo>
                    <a:pt x="77" y="48"/>
                    <a:pt x="76" y="48"/>
                    <a:pt x="76" y="47"/>
                  </a:cubicBezTo>
                  <a:cubicBezTo>
                    <a:pt x="75" y="47"/>
                    <a:pt x="75" y="47"/>
                    <a:pt x="75" y="47"/>
                  </a:cubicBezTo>
                  <a:cubicBezTo>
                    <a:pt x="75" y="46"/>
                    <a:pt x="74" y="46"/>
                    <a:pt x="74" y="46"/>
                  </a:cubicBezTo>
                  <a:cubicBezTo>
                    <a:pt x="73" y="46"/>
                    <a:pt x="72" y="45"/>
                    <a:pt x="70" y="44"/>
                  </a:cubicBezTo>
                  <a:cubicBezTo>
                    <a:pt x="69" y="43"/>
                    <a:pt x="67" y="42"/>
                    <a:pt x="66" y="42"/>
                  </a:cubicBezTo>
                  <a:cubicBezTo>
                    <a:pt x="65" y="41"/>
                    <a:pt x="63" y="41"/>
                    <a:pt x="63" y="40"/>
                  </a:cubicBezTo>
                  <a:cubicBezTo>
                    <a:pt x="62" y="40"/>
                    <a:pt x="61" y="39"/>
                    <a:pt x="60" y="39"/>
                  </a:cubicBezTo>
                  <a:cubicBezTo>
                    <a:pt x="60" y="39"/>
                    <a:pt x="59" y="39"/>
                    <a:pt x="59" y="39"/>
                  </a:cubicBezTo>
                  <a:cubicBezTo>
                    <a:pt x="58" y="39"/>
                    <a:pt x="58" y="38"/>
                    <a:pt x="57" y="38"/>
                  </a:cubicBezTo>
                  <a:cubicBezTo>
                    <a:pt x="57" y="38"/>
                    <a:pt x="57" y="38"/>
                    <a:pt x="57" y="38"/>
                  </a:cubicBezTo>
                  <a:cubicBezTo>
                    <a:pt x="57" y="38"/>
                    <a:pt x="56" y="37"/>
                    <a:pt x="56" y="37"/>
                  </a:cubicBezTo>
                  <a:cubicBezTo>
                    <a:pt x="56" y="37"/>
                    <a:pt x="55" y="35"/>
                    <a:pt x="55" y="34"/>
                  </a:cubicBezTo>
                  <a:cubicBezTo>
                    <a:pt x="55" y="34"/>
                    <a:pt x="54" y="32"/>
                    <a:pt x="54" y="32"/>
                  </a:cubicBezTo>
                  <a:cubicBezTo>
                    <a:pt x="54" y="32"/>
                    <a:pt x="54" y="32"/>
                    <a:pt x="54" y="31"/>
                  </a:cubicBezTo>
                  <a:cubicBezTo>
                    <a:pt x="54" y="31"/>
                    <a:pt x="54" y="29"/>
                    <a:pt x="54" y="29"/>
                  </a:cubicBezTo>
                  <a:cubicBezTo>
                    <a:pt x="54" y="28"/>
                    <a:pt x="54" y="28"/>
                    <a:pt x="54" y="27"/>
                  </a:cubicBezTo>
                  <a:cubicBezTo>
                    <a:pt x="54" y="27"/>
                    <a:pt x="54" y="25"/>
                    <a:pt x="54" y="25"/>
                  </a:cubicBezTo>
                  <a:cubicBezTo>
                    <a:pt x="54" y="24"/>
                    <a:pt x="54" y="24"/>
                    <a:pt x="55" y="24"/>
                  </a:cubicBezTo>
                  <a:cubicBezTo>
                    <a:pt x="55" y="24"/>
                    <a:pt x="55" y="24"/>
                    <a:pt x="56" y="24"/>
                  </a:cubicBezTo>
                  <a:cubicBezTo>
                    <a:pt x="56" y="23"/>
                    <a:pt x="56" y="23"/>
                    <a:pt x="57" y="22"/>
                  </a:cubicBezTo>
                  <a:cubicBezTo>
                    <a:pt x="57" y="22"/>
                    <a:pt x="57" y="21"/>
                    <a:pt x="57" y="20"/>
                  </a:cubicBezTo>
                  <a:cubicBezTo>
                    <a:pt x="57" y="20"/>
                    <a:pt x="57" y="18"/>
                    <a:pt x="57" y="18"/>
                  </a:cubicBezTo>
                  <a:cubicBezTo>
                    <a:pt x="57" y="17"/>
                    <a:pt x="57" y="16"/>
                    <a:pt x="57" y="16"/>
                  </a:cubicBezTo>
                  <a:cubicBezTo>
                    <a:pt x="57" y="15"/>
                    <a:pt x="56" y="15"/>
                    <a:pt x="56" y="15"/>
                  </a:cubicBezTo>
                  <a:cubicBezTo>
                    <a:pt x="56" y="15"/>
                    <a:pt x="56" y="15"/>
                    <a:pt x="55" y="15"/>
                  </a:cubicBezTo>
                  <a:cubicBezTo>
                    <a:pt x="55" y="15"/>
                    <a:pt x="55" y="14"/>
                    <a:pt x="55" y="14"/>
                  </a:cubicBezTo>
                  <a:cubicBezTo>
                    <a:pt x="55" y="13"/>
                    <a:pt x="55" y="13"/>
                    <a:pt x="55" y="10"/>
                  </a:cubicBezTo>
                  <a:cubicBezTo>
                    <a:pt x="54" y="7"/>
                    <a:pt x="52" y="5"/>
                    <a:pt x="51" y="3"/>
                  </a:cubicBezTo>
                  <a:cubicBezTo>
                    <a:pt x="49" y="2"/>
                    <a:pt x="46" y="1"/>
                    <a:pt x="45" y="0"/>
                  </a:cubicBezTo>
                  <a:cubicBezTo>
                    <a:pt x="43" y="0"/>
                    <a:pt x="39" y="1"/>
                    <a:pt x="38" y="2"/>
                  </a:cubicBezTo>
                  <a:cubicBezTo>
                    <a:pt x="36" y="3"/>
                    <a:pt x="33" y="4"/>
                    <a:pt x="32" y="5"/>
                  </a:cubicBezTo>
                  <a:cubicBezTo>
                    <a:pt x="30" y="6"/>
                    <a:pt x="30" y="8"/>
                    <a:pt x="29" y="10"/>
                  </a:cubicBezTo>
                  <a:cubicBezTo>
                    <a:pt x="29" y="13"/>
                    <a:pt x="30" y="16"/>
                    <a:pt x="30" y="17"/>
                  </a:cubicBezTo>
                  <a:cubicBezTo>
                    <a:pt x="30" y="17"/>
                    <a:pt x="30" y="17"/>
                    <a:pt x="30" y="17"/>
                  </a:cubicBezTo>
                  <a:cubicBezTo>
                    <a:pt x="30" y="17"/>
                    <a:pt x="30" y="17"/>
                    <a:pt x="30" y="18"/>
                  </a:cubicBezTo>
                  <a:cubicBezTo>
                    <a:pt x="29" y="18"/>
                    <a:pt x="29" y="19"/>
                    <a:pt x="29" y="19"/>
                  </a:cubicBezTo>
                  <a:cubicBezTo>
                    <a:pt x="29" y="20"/>
                    <a:pt x="30" y="21"/>
                    <a:pt x="30" y="21"/>
                  </a:cubicBezTo>
                  <a:cubicBezTo>
                    <a:pt x="30" y="22"/>
                    <a:pt x="30" y="22"/>
                    <a:pt x="30" y="23"/>
                  </a:cubicBezTo>
                  <a:cubicBezTo>
                    <a:pt x="30" y="24"/>
                    <a:pt x="31" y="25"/>
                    <a:pt x="31" y="26"/>
                  </a:cubicBezTo>
                  <a:cubicBezTo>
                    <a:pt x="32" y="26"/>
                    <a:pt x="32" y="26"/>
                    <a:pt x="32" y="26"/>
                  </a:cubicBezTo>
                  <a:cubicBezTo>
                    <a:pt x="33" y="27"/>
                    <a:pt x="33" y="27"/>
                    <a:pt x="33" y="27"/>
                  </a:cubicBezTo>
                  <a:cubicBezTo>
                    <a:pt x="33" y="27"/>
                    <a:pt x="33" y="27"/>
                    <a:pt x="33" y="28"/>
                  </a:cubicBezTo>
                  <a:cubicBezTo>
                    <a:pt x="33" y="29"/>
                    <a:pt x="34" y="31"/>
                    <a:pt x="34" y="31"/>
                  </a:cubicBezTo>
                  <a:cubicBezTo>
                    <a:pt x="34" y="31"/>
                    <a:pt x="34" y="32"/>
                    <a:pt x="34" y="32"/>
                  </a:cubicBezTo>
                  <a:cubicBezTo>
                    <a:pt x="34" y="32"/>
                    <a:pt x="34" y="32"/>
                    <a:pt x="34" y="33"/>
                  </a:cubicBezTo>
                  <a:cubicBezTo>
                    <a:pt x="34" y="33"/>
                    <a:pt x="34" y="33"/>
                    <a:pt x="34" y="34"/>
                  </a:cubicBezTo>
                  <a:cubicBezTo>
                    <a:pt x="34" y="34"/>
                    <a:pt x="34" y="34"/>
                    <a:pt x="34" y="34"/>
                  </a:cubicBezTo>
                  <a:cubicBezTo>
                    <a:pt x="34" y="34"/>
                    <a:pt x="34" y="35"/>
                    <a:pt x="34" y="35"/>
                  </a:cubicBezTo>
                  <a:cubicBezTo>
                    <a:pt x="33" y="36"/>
                    <a:pt x="33" y="36"/>
                    <a:pt x="33" y="36"/>
                  </a:cubicBezTo>
                  <a:cubicBezTo>
                    <a:pt x="33" y="37"/>
                    <a:pt x="32" y="38"/>
                    <a:pt x="32" y="38"/>
                  </a:cubicBezTo>
                  <a:cubicBezTo>
                    <a:pt x="32" y="39"/>
                    <a:pt x="32" y="39"/>
                    <a:pt x="32" y="39"/>
                  </a:cubicBezTo>
                  <a:cubicBezTo>
                    <a:pt x="31" y="39"/>
                    <a:pt x="31" y="39"/>
                    <a:pt x="30" y="39"/>
                  </a:cubicBezTo>
                  <a:cubicBezTo>
                    <a:pt x="30" y="39"/>
                    <a:pt x="29" y="40"/>
                    <a:pt x="29" y="40"/>
                  </a:cubicBezTo>
                  <a:cubicBezTo>
                    <a:pt x="28" y="40"/>
                    <a:pt x="28" y="40"/>
                    <a:pt x="28" y="41"/>
                  </a:cubicBezTo>
                  <a:cubicBezTo>
                    <a:pt x="27" y="41"/>
                    <a:pt x="26" y="42"/>
                    <a:pt x="26" y="42"/>
                  </a:cubicBezTo>
                  <a:cubicBezTo>
                    <a:pt x="26" y="42"/>
                    <a:pt x="25" y="42"/>
                    <a:pt x="25" y="43"/>
                  </a:cubicBezTo>
                  <a:cubicBezTo>
                    <a:pt x="25" y="43"/>
                    <a:pt x="24" y="43"/>
                    <a:pt x="24" y="43"/>
                  </a:cubicBezTo>
                  <a:cubicBezTo>
                    <a:pt x="23" y="43"/>
                    <a:pt x="23" y="44"/>
                    <a:pt x="22" y="44"/>
                  </a:cubicBezTo>
                  <a:cubicBezTo>
                    <a:pt x="22" y="44"/>
                    <a:pt x="21" y="45"/>
                    <a:pt x="21" y="45"/>
                  </a:cubicBezTo>
                  <a:cubicBezTo>
                    <a:pt x="21" y="45"/>
                    <a:pt x="20" y="45"/>
                    <a:pt x="19" y="46"/>
                  </a:cubicBezTo>
                  <a:cubicBezTo>
                    <a:pt x="19" y="46"/>
                    <a:pt x="18" y="47"/>
                    <a:pt x="18" y="47"/>
                  </a:cubicBezTo>
                  <a:cubicBezTo>
                    <a:pt x="18" y="47"/>
                    <a:pt x="17" y="48"/>
                    <a:pt x="17" y="48"/>
                  </a:cubicBezTo>
                  <a:cubicBezTo>
                    <a:pt x="17" y="48"/>
                    <a:pt x="17" y="48"/>
                    <a:pt x="17" y="48"/>
                  </a:cubicBezTo>
                  <a:cubicBezTo>
                    <a:pt x="17" y="48"/>
                    <a:pt x="16" y="49"/>
                    <a:pt x="16" y="49"/>
                  </a:cubicBezTo>
                  <a:cubicBezTo>
                    <a:pt x="16" y="49"/>
                    <a:pt x="15" y="50"/>
                    <a:pt x="15" y="50"/>
                  </a:cubicBezTo>
                  <a:cubicBezTo>
                    <a:pt x="15" y="50"/>
                    <a:pt x="15" y="50"/>
                    <a:pt x="15" y="50"/>
                  </a:cubicBezTo>
                  <a:cubicBezTo>
                    <a:pt x="15" y="50"/>
                    <a:pt x="14" y="51"/>
                    <a:pt x="14" y="51"/>
                  </a:cubicBezTo>
                  <a:cubicBezTo>
                    <a:pt x="14" y="51"/>
                    <a:pt x="14" y="51"/>
                    <a:pt x="13" y="51"/>
                  </a:cubicBezTo>
                  <a:cubicBezTo>
                    <a:pt x="13" y="52"/>
                    <a:pt x="13" y="52"/>
                    <a:pt x="12" y="52"/>
                  </a:cubicBezTo>
                  <a:cubicBezTo>
                    <a:pt x="12" y="53"/>
                    <a:pt x="12" y="53"/>
                    <a:pt x="12" y="53"/>
                  </a:cubicBezTo>
                  <a:cubicBezTo>
                    <a:pt x="12" y="53"/>
                    <a:pt x="12" y="53"/>
                    <a:pt x="11" y="54"/>
                  </a:cubicBezTo>
                  <a:cubicBezTo>
                    <a:pt x="11" y="54"/>
                    <a:pt x="11" y="55"/>
                    <a:pt x="11" y="55"/>
                  </a:cubicBezTo>
                  <a:cubicBezTo>
                    <a:pt x="11" y="55"/>
                    <a:pt x="11" y="55"/>
                    <a:pt x="10" y="56"/>
                  </a:cubicBezTo>
                  <a:cubicBezTo>
                    <a:pt x="10" y="56"/>
                    <a:pt x="9" y="58"/>
                    <a:pt x="9" y="58"/>
                  </a:cubicBezTo>
                  <a:cubicBezTo>
                    <a:pt x="9" y="59"/>
                    <a:pt x="9" y="59"/>
                    <a:pt x="9" y="59"/>
                  </a:cubicBezTo>
                  <a:cubicBezTo>
                    <a:pt x="9" y="59"/>
                    <a:pt x="8" y="60"/>
                    <a:pt x="8" y="61"/>
                  </a:cubicBezTo>
                  <a:cubicBezTo>
                    <a:pt x="8" y="61"/>
                    <a:pt x="7" y="63"/>
                    <a:pt x="7" y="63"/>
                  </a:cubicBezTo>
                  <a:cubicBezTo>
                    <a:pt x="7" y="64"/>
                    <a:pt x="7" y="64"/>
                    <a:pt x="7" y="65"/>
                  </a:cubicBezTo>
                  <a:cubicBezTo>
                    <a:pt x="7" y="65"/>
                    <a:pt x="7" y="66"/>
                    <a:pt x="7" y="66"/>
                  </a:cubicBezTo>
                  <a:cubicBezTo>
                    <a:pt x="7" y="67"/>
                    <a:pt x="7" y="70"/>
                    <a:pt x="6" y="70"/>
                  </a:cubicBezTo>
                  <a:cubicBezTo>
                    <a:pt x="6" y="71"/>
                    <a:pt x="6" y="74"/>
                    <a:pt x="6" y="75"/>
                  </a:cubicBezTo>
                  <a:cubicBezTo>
                    <a:pt x="6" y="75"/>
                    <a:pt x="6" y="78"/>
                    <a:pt x="6" y="78"/>
                  </a:cubicBezTo>
                  <a:cubicBezTo>
                    <a:pt x="6" y="79"/>
                    <a:pt x="6" y="80"/>
                    <a:pt x="6" y="81"/>
                  </a:cubicBezTo>
                  <a:cubicBezTo>
                    <a:pt x="6" y="82"/>
                    <a:pt x="6" y="84"/>
                    <a:pt x="6" y="85"/>
                  </a:cubicBezTo>
                  <a:cubicBezTo>
                    <a:pt x="6" y="86"/>
                    <a:pt x="7" y="90"/>
                    <a:pt x="7" y="90"/>
                  </a:cubicBezTo>
                  <a:cubicBezTo>
                    <a:pt x="7" y="91"/>
                    <a:pt x="7" y="93"/>
                    <a:pt x="7" y="94"/>
                  </a:cubicBezTo>
                  <a:cubicBezTo>
                    <a:pt x="7" y="95"/>
                    <a:pt x="7" y="95"/>
                    <a:pt x="7" y="96"/>
                  </a:cubicBezTo>
                  <a:cubicBezTo>
                    <a:pt x="7" y="96"/>
                    <a:pt x="7" y="96"/>
                    <a:pt x="8" y="96"/>
                  </a:cubicBezTo>
                  <a:cubicBezTo>
                    <a:pt x="8" y="97"/>
                    <a:pt x="8" y="97"/>
                    <a:pt x="9" y="98"/>
                  </a:cubicBezTo>
                  <a:cubicBezTo>
                    <a:pt x="9" y="98"/>
                    <a:pt x="9" y="98"/>
                    <a:pt x="9" y="98"/>
                  </a:cubicBezTo>
                  <a:cubicBezTo>
                    <a:pt x="9" y="99"/>
                    <a:pt x="9" y="99"/>
                    <a:pt x="10" y="99"/>
                  </a:cubicBezTo>
                  <a:cubicBezTo>
                    <a:pt x="10" y="99"/>
                    <a:pt x="10" y="99"/>
                    <a:pt x="10" y="99"/>
                  </a:cubicBezTo>
                  <a:cubicBezTo>
                    <a:pt x="10" y="100"/>
                    <a:pt x="10" y="100"/>
                    <a:pt x="11" y="100"/>
                  </a:cubicBezTo>
                  <a:cubicBezTo>
                    <a:pt x="11" y="100"/>
                    <a:pt x="11" y="101"/>
                    <a:pt x="11" y="101"/>
                  </a:cubicBezTo>
                  <a:cubicBezTo>
                    <a:pt x="12" y="101"/>
                    <a:pt x="12" y="101"/>
                    <a:pt x="12" y="101"/>
                  </a:cubicBezTo>
                  <a:cubicBezTo>
                    <a:pt x="12" y="101"/>
                    <a:pt x="13" y="101"/>
                    <a:pt x="14" y="101"/>
                  </a:cubicBezTo>
                  <a:cubicBezTo>
                    <a:pt x="14" y="101"/>
                    <a:pt x="16" y="101"/>
                    <a:pt x="16" y="101"/>
                  </a:cubicBezTo>
                  <a:cubicBezTo>
                    <a:pt x="17" y="101"/>
                    <a:pt x="18" y="101"/>
                    <a:pt x="19" y="101"/>
                  </a:cubicBezTo>
                  <a:cubicBezTo>
                    <a:pt x="19" y="101"/>
                    <a:pt x="19" y="101"/>
                    <a:pt x="19" y="102"/>
                  </a:cubicBezTo>
                  <a:cubicBezTo>
                    <a:pt x="19" y="102"/>
                    <a:pt x="19" y="104"/>
                    <a:pt x="19" y="105"/>
                  </a:cubicBezTo>
                  <a:cubicBezTo>
                    <a:pt x="19" y="105"/>
                    <a:pt x="19" y="107"/>
                    <a:pt x="19" y="108"/>
                  </a:cubicBezTo>
                  <a:cubicBezTo>
                    <a:pt x="19" y="109"/>
                    <a:pt x="19" y="111"/>
                    <a:pt x="19" y="111"/>
                  </a:cubicBezTo>
                  <a:cubicBezTo>
                    <a:pt x="19" y="111"/>
                    <a:pt x="19" y="112"/>
                    <a:pt x="19" y="112"/>
                  </a:cubicBezTo>
                  <a:cubicBezTo>
                    <a:pt x="19" y="112"/>
                    <a:pt x="20" y="112"/>
                    <a:pt x="20" y="112"/>
                  </a:cubicBezTo>
                  <a:cubicBezTo>
                    <a:pt x="20" y="113"/>
                    <a:pt x="20" y="113"/>
                    <a:pt x="20" y="113"/>
                  </a:cubicBezTo>
                  <a:cubicBezTo>
                    <a:pt x="20" y="113"/>
                    <a:pt x="20" y="113"/>
                    <a:pt x="20" y="113"/>
                  </a:cubicBezTo>
                  <a:cubicBezTo>
                    <a:pt x="20" y="113"/>
                    <a:pt x="20" y="113"/>
                    <a:pt x="20" y="114"/>
                  </a:cubicBezTo>
                  <a:cubicBezTo>
                    <a:pt x="20" y="114"/>
                    <a:pt x="19" y="115"/>
                    <a:pt x="19" y="115"/>
                  </a:cubicBezTo>
                  <a:cubicBezTo>
                    <a:pt x="19" y="116"/>
                    <a:pt x="19" y="116"/>
                    <a:pt x="19" y="117"/>
                  </a:cubicBezTo>
                  <a:cubicBezTo>
                    <a:pt x="19" y="117"/>
                    <a:pt x="19" y="118"/>
                    <a:pt x="19" y="119"/>
                  </a:cubicBezTo>
                  <a:cubicBezTo>
                    <a:pt x="19" y="119"/>
                    <a:pt x="19" y="119"/>
                    <a:pt x="19" y="120"/>
                  </a:cubicBezTo>
                  <a:cubicBezTo>
                    <a:pt x="20" y="120"/>
                    <a:pt x="20" y="120"/>
                    <a:pt x="20" y="120"/>
                  </a:cubicBezTo>
                  <a:cubicBezTo>
                    <a:pt x="20" y="120"/>
                    <a:pt x="19" y="120"/>
                    <a:pt x="19" y="121"/>
                  </a:cubicBezTo>
                  <a:cubicBezTo>
                    <a:pt x="19" y="122"/>
                    <a:pt x="19" y="123"/>
                    <a:pt x="19" y="123"/>
                  </a:cubicBezTo>
                  <a:cubicBezTo>
                    <a:pt x="19" y="123"/>
                    <a:pt x="19" y="124"/>
                    <a:pt x="19" y="124"/>
                  </a:cubicBezTo>
                  <a:cubicBezTo>
                    <a:pt x="18" y="125"/>
                    <a:pt x="18" y="125"/>
                    <a:pt x="18" y="125"/>
                  </a:cubicBezTo>
                  <a:cubicBezTo>
                    <a:pt x="18" y="125"/>
                    <a:pt x="18" y="127"/>
                    <a:pt x="18" y="127"/>
                  </a:cubicBezTo>
                  <a:cubicBezTo>
                    <a:pt x="18" y="128"/>
                    <a:pt x="18" y="128"/>
                    <a:pt x="18" y="128"/>
                  </a:cubicBezTo>
                  <a:cubicBezTo>
                    <a:pt x="18" y="129"/>
                    <a:pt x="18" y="129"/>
                    <a:pt x="18" y="130"/>
                  </a:cubicBezTo>
                  <a:cubicBezTo>
                    <a:pt x="17" y="130"/>
                    <a:pt x="17" y="132"/>
                    <a:pt x="17" y="132"/>
                  </a:cubicBezTo>
                  <a:cubicBezTo>
                    <a:pt x="17" y="132"/>
                    <a:pt x="16" y="134"/>
                    <a:pt x="16" y="134"/>
                  </a:cubicBezTo>
                  <a:cubicBezTo>
                    <a:pt x="16" y="135"/>
                    <a:pt x="16" y="135"/>
                    <a:pt x="16" y="136"/>
                  </a:cubicBezTo>
                  <a:cubicBezTo>
                    <a:pt x="16" y="137"/>
                    <a:pt x="16" y="140"/>
                    <a:pt x="16" y="140"/>
                  </a:cubicBezTo>
                  <a:cubicBezTo>
                    <a:pt x="16" y="141"/>
                    <a:pt x="16" y="142"/>
                    <a:pt x="16" y="143"/>
                  </a:cubicBezTo>
                  <a:cubicBezTo>
                    <a:pt x="15" y="144"/>
                    <a:pt x="15" y="146"/>
                    <a:pt x="15" y="147"/>
                  </a:cubicBezTo>
                  <a:cubicBezTo>
                    <a:pt x="15" y="148"/>
                    <a:pt x="15" y="149"/>
                    <a:pt x="15" y="150"/>
                  </a:cubicBezTo>
                  <a:cubicBezTo>
                    <a:pt x="15" y="151"/>
                    <a:pt x="15" y="153"/>
                    <a:pt x="15" y="154"/>
                  </a:cubicBezTo>
                  <a:cubicBezTo>
                    <a:pt x="15" y="155"/>
                    <a:pt x="16" y="156"/>
                    <a:pt x="16" y="157"/>
                  </a:cubicBezTo>
                  <a:cubicBezTo>
                    <a:pt x="16" y="158"/>
                    <a:pt x="16" y="162"/>
                    <a:pt x="16" y="163"/>
                  </a:cubicBezTo>
                  <a:cubicBezTo>
                    <a:pt x="16" y="164"/>
                    <a:pt x="16" y="168"/>
                    <a:pt x="16" y="169"/>
                  </a:cubicBezTo>
                  <a:cubicBezTo>
                    <a:pt x="16" y="170"/>
                    <a:pt x="16" y="172"/>
                    <a:pt x="16" y="174"/>
                  </a:cubicBezTo>
                  <a:cubicBezTo>
                    <a:pt x="17" y="175"/>
                    <a:pt x="17" y="179"/>
                    <a:pt x="17" y="180"/>
                  </a:cubicBezTo>
                  <a:cubicBezTo>
                    <a:pt x="17" y="181"/>
                    <a:pt x="17" y="185"/>
                    <a:pt x="18" y="187"/>
                  </a:cubicBezTo>
                  <a:cubicBezTo>
                    <a:pt x="18" y="188"/>
                    <a:pt x="18" y="190"/>
                    <a:pt x="18" y="191"/>
                  </a:cubicBezTo>
                  <a:cubicBezTo>
                    <a:pt x="18" y="192"/>
                    <a:pt x="18" y="195"/>
                    <a:pt x="19" y="196"/>
                  </a:cubicBezTo>
                  <a:cubicBezTo>
                    <a:pt x="19" y="196"/>
                    <a:pt x="19" y="199"/>
                    <a:pt x="19" y="201"/>
                  </a:cubicBezTo>
                  <a:cubicBezTo>
                    <a:pt x="19" y="203"/>
                    <a:pt x="19" y="206"/>
                    <a:pt x="19" y="207"/>
                  </a:cubicBezTo>
                  <a:cubicBezTo>
                    <a:pt x="19" y="208"/>
                    <a:pt x="19" y="208"/>
                    <a:pt x="19" y="210"/>
                  </a:cubicBezTo>
                  <a:cubicBezTo>
                    <a:pt x="19" y="211"/>
                    <a:pt x="19" y="215"/>
                    <a:pt x="19" y="216"/>
                  </a:cubicBezTo>
                  <a:cubicBezTo>
                    <a:pt x="19" y="217"/>
                    <a:pt x="19" y="223"/>
                    <a:pt x="19" y="224"/>
                  </a:cubicBezTo>
                  <a:cubicBezTo>
                    <a:pt x="19" y="225"/>
                    <a:pt x="19" y="229"/>
                    <a:pt x="19" y="230"/>
                  </a:cubicBezTo>
                  <a:cubicBezTo>
                    <a:pt x="19" y="231"/>
                    <a:pt x="18" y="235"/>
                    <a:pt x="18" y="236"/>
                  </a:cubicBezTo>
                  <a:cubicBezTo>
                    <a:pt x="18" y="236"/>
                    <a:pt x="18" y="237"/>
                    <a:pt x="18" y="238"/>
                  </a:cubicBezTo>
                  <a:cubicBezTo>
                    <a:pt x="18" y="239"/>
                    <a:pt x="18" y="244"/>
                    <a:pt x="18" y="245"/>
                  </a:cubicBezTo>
                  <a:cubicBezTo>
                    <a:pt x="18" y="247"/>
                    <a:pt x="18" y="250"/>
                    <a:pt x="18" y="252"/>
                  </a:cubicBezTo>
                  <a:cubicBezTo>
                    <a:pt x="18" y="253"/>
                    <a:pt x="18" y="257"/>
                    <a:pt x="18" y="258"/>
                  </a:cubicBezTo>
                  <a:cubicBezTo>
                    <a:pt x="18" y="259"/>
                    <a:pt x="18" y="258"/>
                    <a:pt x="18" y="259"/>
                  </a:cubicBezTo>
                  <a:cubicBezTo>
                    <a:pt x="17" y="259"/>
                    <a:pt x="16" y="260"/>
                    <a:pt x="15" y="261"/>
                  </a:cubicBezTo>
                  <a:cubicBezTo>
                    <a:pt x="15" y="262"/>
                    <a:pt x="15" y="263"/>
                    <a:pt x="15" y="264"/>
                  </a:cubicBezTo>
                  <a:cubicBezTo>
                    <a:pt x="15" y="264"/>
                    <a:pt x="15" y="265"/>
                    <a:pt x="15" y="265"/>
                  </a:cubicBezTo>
                  <a:cubicBezTo>
                    <a:pt x="14" y="265"/>
                    <a:pt x="14" y="265"/>
                    <a:pt x="15" y="266"/>
                  </a:cubicBezTo>
                  <a:cubicBezTo>
                    <a:pt x="15" y="267"/>
                    <a:pt x="15" y="268"/>
                    <a:pt x="15" y="268"/>
                  </a:cubicBezTo>
                  <a:cubicBezTo>
                    <a:pt x="15" y="269"/>
                    <a:pt x="15" y="269"/>
                    <a:pt x="15" y="270"/>
                  </a:cubicBezTo>
                  <a:cubicBezTo>
                    <a:pt x="15" y="270"/>
                    <a:pt x="15" y="270"/>
                    <a:pt x="15" y="270"/>
                  </a:cubicBezTo>
                  <a:cubicBezTo>
                    <a:pt x="15" y="270"/>
                    <a:pt x="15" y="270"/>
                    <a:pt x="15" y="271"/>
                  </a:cubicBezTo>
                  <a:cubicBezTo>
                    <a:pt x="14" y="271"/>
                    <a:pt x="14" y="271"/>
                    <a:pt x="14" y="271"/>
                  </a:cubicBezTo>
                  <a:cubicBezTo>
                    <a:pt x="14" y="272"/>
                    <a:pt x="14" y="272"/>
                    <a:pt x="14" y="272"/>
                  </a:cubicBezTo>
                  <a:cubicBezTo>
                    <a:pt x="14" y="272"/>
                    <a:pt x="13" y="273"/>
                    <a:pt x="13" y="273"/>
                  </a:cubicBezTo>
                  <a:cubicBezTo>
                    <a:pt x="13" y="273"/>
                    <a:pt x="12" y="274"/>
                    <a:pt x="12" y="274"/>
                  </a:cubicBezTo>
                  <a:cubicBezTo>
                    <a:pt x="12" y="274"/>
                    <a:pt x="11" y="275"/>
                    <a:pt x="11" y="275"/>
                  </a:cubicBezTo>
                  <a:cubicBezTo>
                    <a:pt x="10" y="275"/>
                    <a:pt x="10" y="275"/>
                    <a:pt x="9" y="275"/>
                  </a:cubicBezTo>
                  <a:cubicBezTo>
                    <a:pt x="9" y="275"/>
                    <a:pt x="8" y="275"/>
                    <a:pt x="8" y="276"/>
                  </a:cubicBezTo>
                  <a:cubicBezTo>
                    <a:pt x="7" y="276"/>
                    <a:pt x="7" y="276"/>
                    <a:pt x="6" y="276"/>
                  </a:cubicBezTo>
                  <a:cubicBezTo>
                    <a:pt x="5" y="276"/>
                    <a:pt x="5" y="277"/>
                    <a:pt x="4" y="277"/>
                  </a:cubicBezTo>
                  <a:cubicBezTo>
                    <a:pt x="3" y="278"/>
                    <a:pt x="2" y="279"/>
                    <a:pt x="2" y="279"/>
                  </a:cubicBezTo>
                  <a:cubicBezTo>
                    <a:pt x="1" y="280"/>
                    <a:pt x="1" y="281"/>
                    <a:pt x="1" y="281"/>
                  </a:cubicBezTo>
                  <a:cubicBezTo>
                    <a:pt x="2" y="281"/>
                    <a:pt x="1" y="281"/>
                    <a:pt x="1" y="281"/>
                  </a:cubicBezTo>
                  <a:cubicBezTo>
                    <a:pt x="1" y="281"/>
                    <a:pt x="1" y="281"/>
                    <a:pt x="1" y="281"/>
                  </a:cubicBezTo>
                  <a:cubicBezTo>
                    <a:pt x="1" y="281"/>
                    <a:pt x="1" y="281"/>
                    <a:pt x="1" y="281"/>
                  </a:cubicBezTo>
                  <a:cubicBezTo>
                    <a:pt x="1" y="281"/>
                    <a:pt x="0" y="281"/>
                    <a:pt x="0" y="282"/>
                  </a:cubicBezTo>
                  <a:cubicBezTo>
                    <a:pt x="0" y="282"/>
                    <a:pt x="0" y="282"/>
                    <a:pt x="0" y="283"/>
                  </a:cubicBezTo>
                  <a:cubicBezTo>
                    <a:pt x="1" y="283"/>
                    <a:pt x="1" y="283"/>
                    <a:pt x="2" y="283"/>
                  </a:cubicBezTo>
                  <a:cubicBezTo>
                    <a:pt x="3" y="283"/>
                    <a:pt x="5" y="283"/>
                    <a:pt x="7" y="284"/>
                  </a:cubicBezTo>
                  <a:cubicBezTo>
                    <a:pt x="10" y="284"/>
                    <a:pt x="13" y="284"/>
                    <a:pt x="15" y="284"/>
                  </a:cubicBezTo>
                  <a:cubicBezTo>
                    <a:pt x="16" y="284"/>
                    <a:pt x="20" y="284"/>
                    <a:pt x="21" y="283"/>
                  </a:cubicBezTo>
                  <a:cubicBezTo>
                    <a:pt x="22" y="283"/>
                    <a:pt x="23" y="282"/>
                    <a:pt x="23" y="282"/>
                  </a:cubicBezTo>
                  <a:cubicBezTo>
                    <a:pt x="24" y="281"/>
                    <a:pt x="25" y="280"/>
                    <a:pt x="25" y="280"/>
                  </a:cubicBezTo>
                  <a:cubicBezTo>
                    <a:pt x="25" y="279"/>
                    <a:pt x="25" y="279"/>
                    <a:pt x="25" y="279"/>
                  </a:cubicBezTo>
                  <a:cubicBezTo>
                    <a:pt x="26" y="279"/>
                    <a:pt x="28" y="280"/>
                    <a:pt x="28" y="280"/>
                  </a:cubicBezTo>
                  <a:cubicBezTo>
                    <a:pt x="28" y="280"/>
                    <a:pt x="29" y="281"/>
                    <a:pt x="30" y="280"/>
                  </a:cubicBezTo>
                  <a:cubicBezTo>
                    <a:pt x="31" y="280"/>
                    <a:pt x="32" y="280"/>
                    <a:pt x="33" y="280"/>
                  </a:cubicBezTo>
                  <a:cubicBezTo>
                    <a:pt x="34" y="279"/>
                    <a:pt x="35" y="279"/>
                    <a:pt x="36" y="279"/>
                  </a:cubicBezTo>
                  <a:cubicBezTo>
                    <a:pt x="36" y="278"/>
                    <a:pt x="37" y="278"/>
                    <a:pt x="38" y="277"/>
                  </a:cubicBezTo>
                  <a:cubicBezTo>
                    <a:pt x="38" y="277"/>
                    <a:pt x="38" y="277"/>
                    <a:pt x="38" y="276"/>
                  </a:cubicBezTo>
                  <a:cubicBezTo>
                    <a:pt x="38" y="276"/>
                    <a:pt x="37" y="273"/>
                    <a:pt x="37" y="273"/>
                  </a:cubicBezTo>
                  <a:cubicBezTo>
                    <a:pt x="37" y="272"/>
                    <a:pt x="37" y="272"/>
                    <a:pt x="37" y="272"/>
                  </a:cubicBezTo>
                  <a:cubicBezTo>
                    <a:pt x="36" y="272"/>
                    <a:pt x="37" y="272"/>
                    <a:pt x="37" y="271"/>
                  </a:cubicBezTo>
                  <a:cubicBezTo>
                    <a:pt x="37" y="271"/>
                    <a:pt x="37" y="271"/>
                    <a:pt x="37" y="270"/>
                  </a:cubicBezTo>
                  <a:cubicBezTo>
                    <a:pt x="37" y="270"/>
                    <a:pt x="37" y="269"/>
                    <a:pt x="37" y="268"/>
                  </a:cubicBezTo>
                  <a:cubicBezTo>
                    <a:pt x="37" y="268"/>
                    <a:pt x="37" y="268"/>
                    <a:pt x="36" y="268"/>
                  </a:cubicBezTo>
                  <a:cubicBezTo>
                    <a:pt x="36" y="268"/>
                    <a:pt x="36" y="267"/>
                    <a:pt x="36" y="266"/>
                  </a:cubicBezTo>
                  <a:cubicBezTo>
                    <a:pt x="36" y="266"/>
                    <a:pt x="36" y="265"/>
                    <a:pt x="36" y="265"/>
                  </a:cubicBezTo>
                  <a:cubicBezTo>
                    <a:pt x="36" y="264"/>
                    <a:pt x="36" y="264"/>
                    <a:pt x="37" y="263"/>
                  </a:cubicBezTo>
                  <a:cubicBezTo>
                    <a:pt x="37" y="262"/>
                    <a:pt x="38" y="260"/>
                    <a:pt x="38" y="259"/>
                  </a:cubicBezTo>
                  <a:cubicBezTo>
                    <a:pt x="38" y="258"/>
                    <a:pt x="38" y="258"/>
                    <a:pt x="38" y="257"/>
                  </a:cubicBezTo>
                  <a:cubicBezTo>
                    <a:pt x="39" y="257"/>
                    <a:pt x="39" y="256"/>
                    <a:pt x="39" y="254"/>
                  </a:cubicBezTo>
                  <a:cubicBezTo>
                    <a:pt x="40" y="253"/>
                    <a:pt x="40" y="250"/>
                    <a:pt x="40" y="249"/>
                  </a:cubicBezTo>
                  <a:cubicBezTo>
                    <a:pt x="40" y="247"/>
                    <a:pt x="40" y="245"/>
                    <a:pt x="40" y="243"/>
                  </a:cubicBezTo>
                  <a:cubicBezTo>
                    <a:pt x="40" y="242"/>
                    <a:pt x="40" y="239"/>
                    <a:pt x="40" y="238"/>
                  </a:cubicBezTo>
                  <a:cubicBezTo>
                    <a:pt x="40" y="237"/>
                    <a:pt x="40" y="233"/>
                    <a:pt x="40" y="232"/>
                  </a:cubicBezTo>
                  <a:cubicBezTo>
                    <a:pt x="40" y="230"/>
                    <a:pt x="40" y="227"/>
                    <a:pt x="40" y="226"/>
                  </a:cubicBezTo>
                  <a:cubicBezTo>
                    <a:pt x="40" y="224"/>
                    <a:pt x="41" y="221"/>
                    <a:pt x="41" y="219"/>
                  </a:cubicBezTo>
                  <a:cubicBezTo>
                    <a:pt x="41" y="217"/>
                    <a:pt x="41" y="212"/>
                    <a:pt x="42" y="210"/>
                  </a:cubicBezTo>
                  <a:cubicBezTo>
                    <a:pt x="42" y="209"/>
                    <a:pt x="42" y="202"/>
                    <a:pt x="42" y="200"/>
                  </a:cubicBezTo>
                  <a:cubicBezTo>
                    <a:pt x="43" y="198"/>
                    <a:pt x="43" y="196"/>
                    <a:pt x="43" y="195"/>
                  </a:cubicBezTo>
                  <a:cubicBezTo>
                    <a:pt x="43" y="194"/>
                    <a:pt x="43" y="192"/>
                    <a:pt x="44" y="191"/>
                  </a:cubicBezTo>
                  <a:cubicBezTo>
                    <a:pt x="44" y="190"/>
                    <a:pt x="44" y="187"/>
                    <a:pt x="44" y="186"/>
                  </a:cubicBezTo>
                  <a:cubicBezTo>
                    <a:pt x="44" y="186"/>
                    <a:pt x="44" y="185"/>
                    <a:pt x="45" y="183"/>
                  </a:cubicBezTo>
                  <a:cubicBezTo>
                    <a:pt x="45" y="182"/>
                    <a:pt x="45" y="178"/>
                    <a:pt x="45" y="177"/>
                  </a:cubicBezTo>
                  <a:cubicBezTo>
                    <a:pt x="45" y="176"/>
                    <a:pt x="45" y="175"/>
                    <a:pt x="45" y="174"/>
                  </a:cubicBezTo>
                  <a:cubicBezTo>
                    <a:pt x="45" y="174"/>
                    <a:pt x="45" y="174"/>
                    <a:pt x="46" y="172"/>
                  </a:cubicBezTo>
                  <a:cubicBezTo>
                    <a:pt x="46" y="171"/>
                    <a:pt x="46" y="169"/>
                    <a:pt x="46" y="169"/>
                  </a:cubicBezTo>
                  <a:cubicBezTo>
                    <a:pt x="47" y="168"/>
                    <a:pt x="47" y="168"/>
                    <a:pt x="47" y="169"/>
                  </a:cubicBezTo>
                  <a:cubicBezTo>
                    <a:pt x="47" y="169"/>
                    <a:pt x="47" y="169"/>
                    <a:pt x="48" y="170"/>
                  </a:cubicBezTo>
                  <a:cubicBezTo>
                    <a:pt x="48" y="170"/>
                    <a:pt x="48" y="171"/>
                    <a:pt x="48" y="172"/>
                  </a:cubicBezTo>
                  <a:cubicBezTo>
                    <a:pt x="48" y="173"/>
                    <a:pt x="49" y="173"/>
                    <a:pt x="49" y="175"/>
                  </a:cubicBezTo>
                  <a:cubicBezTo>
                    <a:pt x="50" y="176"/>
                    <a:pt x="50" y="178"/>
                    <a:pt x="50" y="178"/>
                  </a:cubicBezTo>
                  <a:cubicBezTo>
                    <a:pt x="50" y="179"/>
                    <a:pt x="51" y="180"/>
                    <a:pt x="51" y="180"/>
                  </a:cubicBezTo>
                  <a:cubicBezTo>
                    <a:pt x="51" y="181"/>
                    <a:pt x="51" y="184"/>
                    <a:pt x="52" y="185"/>
                  </a:cubicBezTo>
                  <a:cubicBezTo>
                    <a:pt x="52" y="186"/>
                    <a:pt x="52" y="189"/>
                    <a:pt x="53" y="191"/>
                  </a:cubicBezTo>
                  <a:cubicBezTo>
                    <a:pt x="53" y="192"/>
                    <a:pt x="54" y="198"/>
                    <a:pt x="54" y="199"/>
                  </a:cubicBezTo>
                  <a:cubicBezTo>
                    <a:pt x="54" y="200"/>
                    <a:pt x="54" y="202"/>
                    <a:pt x="54" y="204"/>
                  </a:cubicBezTo>
                  <a:cubicBezTo>
                    <a:pt x="55" y="205"/>
                    <a:pt x="55" y="209"/>
                    <a:pt x="55" y="210"/>
                  </a:cubicBezTo>
                  <a:cubicBezTo>
                    <a:pt x="55" y="210"/>
                    <a:pt x="55" y="216"/>
                    <a:pt x="55" y="218"/>
                  </a:cubicBezTo>
                  <a:cubicBezTo>
                    <a:pt x="56" y="220"/>
                    <a:pt x="56" y="221"/>
                    <a:pt x="56" y="222"/>
                  </a:cubicBezTo>
                  <a:cubicBezTo>
                    <a:pt x="56" y="223"/>
                    <a:pt x="56" y="225"/>
                    <a:pt x="56" y="226"/>
                  </a:cubicBezTo>
                  <a:cubicBezTo>
                    <a:pt x="56" y="227"/>
                    <a:pt x="57" y="231"/>
                    <a:pt x="57" y="231"/>
                  </a:cubicBezTo>
                  <a:cubicBezTo>
                    <a:pt x="57" y="232"/>
                    <a:pt x="57" y="238"/>
                    <a:pt x="58" y="239"/>
                  </a:cubicBezTo>
                  <a:cubicBezTo>
                    <a:pt x="58" y="240"/>
                    <a:pt x="58" y="246"/>
                    <a:pt x="58" y="246"/>
                  </a:cubicBezTo>
                  <a:cubicBezTo>
                    <a:pt x="59" y="247"/>
                    <a:pt x="59" y="249"/>
                    <a:pt x="59" y="250"/>
                  </a:cubicBezTo>
                  <a:cubicBezTo>
                    <a:pt x="59" y="251"/>
                    <a:pt x="59" y="251"/>
                    <a:pt x="59" y="252"/>
                  </a:cubicBezTo>
                  <a:cubicBezTo>
                    <a:pt x="59" y="254"/>
                    <a:pt x="59" y="255"/>
                    <a:pt x="59" y="256"/>
                  </a:cubicBezTo>
                  <a:cubicBezTo>
                    <a:pt x="59" y="257"/>
                    <a:pt x="60" y="259"/>
                    <a:pt x="60" y="260"/>
                  </a:cubicBezTo>
                  <a:cubicBezTo>
                    <a:pt x="61" y="260"/>
                    <a:pt x="61" y="262"/>
                    <a:pt x="62" y="262"/>
                  </a:cubicBezTo>
                  <a:cubicBezTo>
                    <a:pt x="62" y="263"/>
                    <a:pt x="62" y="264"/>
                    <a:pt x="62" y="265"/>
                  </a:cubicBezTo>
                  <a:cubicBezTo>
                    <a:pt x="63" y="265"/>
                    <a:pt x="63" y="267"/>
                    <a:pt x="64" y="267"/>
                  </a:cubicBezTo>
                  <a:cubicBezTo>
                    <a:pt x="64" y="267"/>
                    <a:pt x="64" y="268"/>
                    <a:pt x="64" y="268"/>
                  </a:cubicBezTo>
                  <a:cubicBezTo>
                    <a:pt x="64" y="268"/>
                    <a:pt x="64" y="268"/>
                    <a:pt x="64" y="268"/>
                  </a:cubicBezTo>
                  <a:cubicBezTo>
                    <a:pt x="64" y="269"/>
                    <a:pt x="65" y="270"/>
                    <a:pt x="65" y="271"/>
                  </a:cubicBezTo>
                  <a:cubicBezTo>
                    <a:pt x="65" y="272"/>
                    <a:pt x="66" y="272"/>
                    <a:pt x="66" y="272"/>
                  </a:cubicBezTo>
                  <a:cubicBezTo>
                    <a:pt x="66" y="272"/>
                    <a:pt x="66" y="272"/>
                    <a:pt x="66" y="273"/>
                  </a:cubicBezTo>
                  <a:cubicBezTo>
                    <a:pt x="66" y="273"/>
                    <a:pt x="66" y="274"/>
                    <a:pt x="66" y="275"/>
                  </a:cubicBezTo>
                  <a:cubicBezTo>
                    <a:pt x="66" y="275"/>
                    <a:pt x="66" y="277"/>
                    <a:pt x="66" y="277"/>
                  </a:cubicBezTo>
                  <a:cubicBezTo>
                    <a:pt x="66" y="278"/>
                    <a:pt x="66" y="278"/>
                    <a:pt x="67" y="278"/>
                  </a:cubicBezTo>
                  <a:cubicBezTo>
                    <a:pt x="67" y="279"/>
                    <a:pt x="67" y="279"/>
                    <a:pt x="67" y="279"/>
                  </a:cubicBezTo>
                  <a:cubicBezTo>
                    <a:pt x="68" y="279"/>
                    <a:pt x="69" y="280"/>
                    <a:pt x="69" y="280"/>
                  </a:cubicBezTo>
                  <a:cubicBezTo>
                    <a:pt x="70" y="280"/>
                    <a:pt x="70" y="280"/>
                    <a:pt x="70" y="280"/>
                  </a:cubicBezTo>
                  <a:cubicBezTo>
                    <a:pt x="71" y="280"/>
                    <a:pt x="71" y="280"/>
                    <a:pt x="71" y="281"/>
                  </a:cubicBezTo>
                  <a:cubicBezTo>
                    <a:pt x="70" y="281"/>
                    <a:pt x="70" y="281"/>
                    <a:pt x="70" y="282"/>
                  </a:cubicBezTo>
                  <a:cubicBezTo>
                    <a:pt x="70" y="283"/>
                    <a:pt x="71" y="283"/>
                    <a:pt x="71" y="284"/>
                  </a:cubicBezTo>
                  <a:cubicBezTo>
                    <a:pt x="72" y="284"/>
                    <a:pt x="72" y="284"/>
                    <a:pt x="72" y="284"/>
                  </a:cubicBezTo>
                  <a:cubicBezTo>
                    <a:pt x="73" y="284"/>
                    <a:pt x="75" y="284"/>
                    <a:pt x="76" y="284"/>
                  </a:cubicBezTo>
                  <a:cubicBezTo>
                    <a:pt x="77" y="284"/>
                    <a:pt x="82" y="284"/>
                    <a:pt x="84" y="284"/>
                  </a:cubicBezTo>
                  <a:cubicBezTo>
                    <a:pt x="87" y="284"/>
                    <a:pt x="88" y="283"/>
                    <a:pt x="89" y="283"/>
                  </a:cubicBezTo>
                  <a:cubicBezTo>
                    <a:pt x="89" y="283"/>
                    <a:pt x="89" y="283"/>
                    <a:pt x="89" y="283"/>
                  </a:cubicBezTo>
                  <a:cubicBezTo>
                    <a:pt x="89" y="283"/>
                    <a:pt x="89" y="282"/>
                    <a:pt x="89" y="282"/>
                  </a:cubicBezTo>
                  <a:close/>
                </a:path>
              </a:pathLst>
            </a:custGeom>
            <a:solidFill>
              <a:srgbClr val="673105"/>
            </a:solidFill>
            <a:ln>
              <a:noFill/>
            </a:ln>
            <a:effectLst>
              <a:outerShdw blurRad="25400" dir="18900000" sy="23000" kx="-1200000" algn="bl" rotWithShape="0">
                <a:prstClr val="black">
                  <a:alpha val="20000"/>
                </a:prstClr>
              </a:outerShdw>
            </a:effectLst>
          </p:spPr>
          <p:txBody>
            <a:bodyPr/>
            <a:lstStyle/>
            <a:p>
              <a:pPr eaLnBrk="1" hangingPunct="1">
                <a:defRPr/>
              </a:pPr>
              <a:endParaRPr lang="en-US"/>
            </a:p>
          </p:txBody>
        </p:sp>
        <p:sp>
          <p:nvSpPr>
            <p:cNvPr id="11" name="Freeform 15"/>
            <p:cNvSpPr>
              <a:spLocks/>
            </p:cNvSpPr>
            <p:nvPr/>
          </p:nvSpPr>
          <p:spPr bwMode="auto">
            <a:xfrm>
              <a:off x="7674937" y="3566213"/>
              <a:ext cx="180109" cy="578636"/>
            </a:xfrm>
            <a:custGeom>
              <a:avLst/>
              <a:gdLst>
                <a:gd name="T0" fmla="*/ 90 w 93"/>
                <a:gd name="T1" fmla="*/ 249 h 300"/>
                <a:gd name="T2" fmla="*/ 88 w 93"/>
                <a:gd name="T3" fmla="*/ 228 h 300"/>
                <a:gd name="T4" fmla="*/ 84 w 93"/>
                <a:gd name="T5" fmla="*/ 206 h 300"/>
                <a:gd name="T6" fmla="*/ 81 w 93"/>
                <a:gd name="T7" fmla="*/ 171 h 300"/>
                <a:gd name="T8" fmla="*/ 80 w 93"/>
                <a:gd name="T9" fmla="*/ 152 h 300"/>
                <a:gd name="T10" fmla="*/ 78 w 93"/>
                <a:gd name="T11" fmla="*/ 136 h 300"/>
                <a:gd name="T12" fmla="*/ 75 w 93"/>
                <a:gd name="T13" fmla="*/ 127 h 300"/>
                <a:gd name="T14" fmla="*/ 74 w 93"/>
                <a:gd name="T15" fmla="*/ 119 h 300"/>
                <a:gd name="T16" fmla="*/ 77 w 93"/>
                <a:gd name="T17" fmla="*/ 120 h 300"/>
                <a:gd name="T18" fmla="*/ 77 w 93"/>
                <a:gd name="T19" fmla="*/ 112 h 300"/>
                <a:gd name="T20" fmla="*/ 78 w 93"/>
                <a:gd name="T21" fmla="*/ 88 h 300"/>
                <a:gd name="T22" fmla="*/ 83 w 93"/>
                <a:gd name="T23" fmla="*/ 74 h 300"/>
                <a:gd name="T24" fmla="*/ 81 w 93"/>
                <a:gd name="T25" fmla="*/ 60 h 300"/>
                <a:gd name="T26" fmla="*/ 77 w 93"/>
                <a:gd name="T27" fmla="*/ 46 h 300"/>
                <a:gd name="T28" fmla="*/ 66 w 93"/>
                <a:gd name="T29" fmla="*/ 42 h 300"/>
                <a:gd name="T30" fmla="*/ 59 w 93"/>
                <a:gd name="T31" fmla="*/ 38 h 300"/>
                <a:gd name="T32" fmla="*/ 59 w 93"/>
                <a:gd name="T33" fmla="*/ 27 h 300"/>
                <a:gd name="T34" fmla="*/ 62 w 93"/>
                <a:gd name="T35" fmla="*/ 17 h 300"/>
                <a:gd name="T36" fmla="*/ 38 w 93"/>
                <a:gd name="T37" fmla="*/ 4 h 300"/>
                <a:gd name="T38" fmla="*/ 34 w 93"/>
                <a:gd name="T39" fmla="*/ 28 h 300"/>
                <a:gd name="T40" fmla="*/ 38 w 93"/>
                <a:gd name="T41" fmla="*/ 42 h 300"/>
                <a:gd name="T42" fmla="*/ 28 w 93"/>
                <a:gd name="T43" fmla="*/ 47 h 300"/>
                <a:gd name="T44" fmla="*/ 19 w 93"/>
                <a:gd name="T45" fmla="*/ 49 h 300"/>
                <a:gd name="T46" fmla="*/ 12 w 93"/>
                <a:gd name="T47" fmla="*/ 57 h 300"/>
                <a:gd name="T48" fmla="*/ 5 w 93"/>
                <a:gd name="T49" fmla="*/ 73 h 300"/>
                <a:gd name="T50" fmla="*/ 2 w 93"/>
                <a:gd name="T51" fmla="*/ 98 h 300"/>
                <a:gd name="T52" fmla="*/ 16 w 93"/>
                <a:gd name="T53" fmla="*/ 101 h 300"/>
                <a:gd name="T54" fmla="*/ 19 w 93"/>
                <a:gd name="T55" fmla="*/ 117 h 300"/>
                <a:gd name="T56" fmla="*/ 23 w 93"/>
                <a:gd name="T57" fmla="*/ 124 h 300"/>
                <a:gd name="T58" fmla="*/ 22 w 93"/>
                <a:gd name="T59" fmla="*/ 133 h 300"/>
                <a:gd name="T60" fmla="*/ 19 w 93"/>
                <a:gd name="T61" fmla="*/ 143 h 300"/>
                <a:gd name="T62" fmla="*/ 18 w 93"/>
                <a:gd name="T63" fmla="*/ 154 h 300"/>
                <a:gd name="T64" fmla="*/ 19 w 93"/>
                <a:gd name="T65" fmla="*/ 164 h 300"/>
                <a:gd name="T66" fmla="*/ 24 w 93"/>
                <a:gd name="T67" fmla="*/ 195 h 300"/>
                <a:gd name="T68" fmla="*/ 30 w 93"/>
                <a:gd name="T69" fmla="*/ 239 h 300"/>
                <a:gd name="T70" fmla="*/ 33 w 93"/>
                <a:gd name="T71" fmla="*/ 256 h 300"/>
                <a:gd name="T72" fmla="*/ 30 w 93"/>
                <a:gd name="T73" fmla="*/ 270 h 300"/>
                <a:gd name="T74" fmla="*/ 28 w 93"/>
                <a:gd name="T75" fmla="*/ 278 h 300"/>
                <a:gd name="T76" fmla="*/ 18 w 93"/>
                <a:gd name="T77" fmla="*/ 283 h 300"/>
                <a:gd name="T78" fmla="*/ 13 w 93"/>
                <a:gd name="T79" fmla="*/ 290 h 300"/>
                <a:gd name="T80" fmla="*/ 23 w 93"/>
                <a:gd name="T81" fmla="*/ 292 h 300"/>
                <a:gd name="T82" fmla="*/ 28 w 93"/>
                <a:gd name="T83" fmla="*/ 292 h 300"/>
                <a:gd name="T84" fmla="*/ 33 w 93"/>
                <a:gd name="T85" fmla="*/ 291 h 300"/>
                <a:gd name="T86" fmla="*/ 43 w 93"/>
                <a:gd name="T87" fmla="*/ 288 h 300"/>
                <a:gd name="T88" fmla="*/ 51 w 93"/>
                <a:gd name="T89" fmla="*/ 289 h 300"/>
                <a:gd name="T90" fmla="*/ 56 w 93"/>
                <a:gd name="T91" fmla="*/ 288 h 300"/>
                <a:gd name="T92" fmla="*/ 56 w 93"/>
                <a:gd name="T93" fmla="*/ 280 h 300"/>
                <a:gd name="T94" fmla="*/ 58 w 93"/>
                <a:gd name="T95" fmla="*/ 273 h 300"/>
                <a:gd name="T96" fmla="*/ 55 w 93"/>
                <a:gd name="T97" fmla="*/ 257 h 300"/>
                <a:gd name="T98" fmla="*/ 55 w 93"/>
                <a:gd name="T99" fmla="*/ 238 h 300"/>
                <a:gd name="T100" fmla="*/ 54 w 93"/>
                <a:gd name="T101" fmla="*/ 218 h 300"/>
                <a:gd name="T102" fmla="*/ 54 w 93"/>
                <a:gd name="T103" fmla="*/ 196 h 300"/>
                <a:gd name="T104" fmla="*/ 56 w 93"/>
                <a:gd name="T105" fmla="*/ 198 h 300"/>
                <a:gd name="T106" fmla="*/ 59 w 93"/>
                <a:gd name="T107" fmla="*/ 215 h 300"/>
                <a:gd name="T108" fmla="*/ 61 w 93"/>
                <a:gd name="T109" fmla="*/ 230 h 300"/>
                <a:gd name="T110" fmla="*/ 64 w 93"/>
                <a:gd name="T111" fmla="*/ 257 h 300"/>
                <a:gd name="T112" fmla="*/ 70 w 93"/>
                <a:gd name="T113" fmla="*/ 271 h 300"/>
                <a:gd name="T114" fmla="*/ 66 w 93"/>
                <a:gd name="T115" fmla="*/ 282 h 300"/>
                <a:gd name="T116" fmla="*/ 72 w 93"/>
                <a:gd name="T117" fmla="*/ 290 h 300"/>
                <a:gd name="T118" fmla="*/ 70 w 93"/>
                <a:gd name="T119" fmla="*/ 299 h 300"/>
                <a:gd name="T120" fmla="*/ 90 w 93"/>
                <a:gd name="T121" fmla="*/ 297 h 300"/>
                <a:gd name="T122" fmla="*/ 89 w 93"/>
                <a:gd name="T123" fmla="*/ 288 h 300"/>
                <a:gd name="T124" fmla="*/ 93 w 93"/>
                <a:gd name="T125" fmla="*/ 27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3" h="300">
                  <a:moveTo>
                    <a:pt x="93" y="276"/>
                  </a:moveTo>
                  <a:cubicBezTo>
                    <a:pt x="92" y="276"/>
                    <a:pt x="92" y="275"/>
                    <a:pt x="92" y="275"/>
                  </a:cubicBezTo>
                  <a:cubicBezTo>
                    <a:pt x="92" y="275"/>
                    <a:pt x="92" y="273"/>
                    <a:pt x="92" y="272"/>
                  </a:cubicBezTo>
                  <a:cubicBezTo>
                    <a:pt x="92" y="272"/>
                    <a:pt x="92" y="267"/>
                    <a:pt x="92" y="266"/>
                  </a:cubicBezTo>
                  <a:cubicBezTo>
                    <a:pt x="91" y="265"/>
                    <a:pt x="91" y="264"/>
                    <a:pt x="91" y="262"/>
                  </a:cubicBezTo>
                  <a:cubicBezTo>
                    <a:pt x="91" y="260"/>
                    <a:pt x="91" y="257"/>
                    <a:pt x="91" y="255"/>
                  </a:cubicBezTo>
                  <a:cubicBezTo>
                    <a:pt x="91" y="254"/>
                    <a:pt x="90" y="249"/>
                    <a:pt x="90" y="249"/>
                  </a:cubicBezTo>
                  <a:cubicBezTo>
                    <a:pt x="90" y="248"/>
                    <a:pt x="90" y="247"/>
                    <a:pt x="90" y="246"/>
                  </a:cubicBezTo>
                  <a:cubicBezTo>
                    <a:pt x="90" y="245"/>
                    <a:pt x="89" y="243"/>
                    <a:pt x="89" y="243"/>
                  </a:cubicBezTo>
                  <a:cubicBezTo>
                    <a:pt x="89" y="242"/>
                    <a:pt x="89" y="241"/>
                    <a:pt x="89" y="241"/>
                  </a:cubicBezTo>
                  <a:cubicBezTo>
                    <a:pt x="89" y="241"/>
                    <a:pt x="89" y="239"/>
                    <a:pt x="89" y="239"/>
                  </a:cubicBezTo>
                  <a:cubicBezTo>
                    <a:pt x="89" y="239"/>
                    <a:pt x="89" y="238"/>
                    <a:pt x="88" y="237"/>
                  </a:cubicBezTo>
                  <a:cubicBezTo>
                    <a:pt x="88" y="237"/>
                    <a:pt x="88" y="233"/>
                    <a:pt x="88" y="232"/>
                  </a:cubicBezTo>
                  <a:cubicBezTo>
                    <a:pt x="88" y="231"/>
                    <a:pt x="88" y="230"/>
                    <a:pt x="88" y="228"/>
                  </a:cubicBezTo>
                  <a:cubicBezTo>
                    <a:pt x="87" y="227"/>
                    <a:pt x="87" y="225"/>
                    <a:pt x="87" y="224"/>
                  </a:cubicBezTo>
                  <a:cubicBezTo>
                    <a:pt x="87" y="223"/>
                    <a:pt x="87" y="222"/>
                    <a:pt x="87" y="221"/>
                  </a:cubicBezTo>
                  <a:cubicBezTo>
                    <a:pt x="87" y="220"/>
                    <a:pt x="87" y="218"/>
                    <a:pt x="87" y="216"/>
                  </a:cubicBezTo>
                  <a:cubicBezTo>
                    <a:pt x="87" y="215"/>
                    <a:pt x="86" y="214"/>
                    <a:pt x="86" y="213"/>
                  </a:cubicBezTo>
                  <a:cubicBezTo>
                    <a:pt x="86" y="212"/>
                    <a:pt x="85" y="210"/>
                    <a:pt x="85" y="210"/>
                  </a:cubicBezTo>
                  <a:cubicBezTo>
                    <a:pt x="84" y="209"/>
                    <a:pt x="84" y="209"/>
                    <a:pt x="84" y="209"/>
                  </a:cubicBezTo>
                  <a:cubicBezTo>
                    <a:pt x="84" y="209"/>
                    <a:pt x="84" y="207"/>
                    <a:pt x="84" y="206"/>
                  </a:cubicBezTo>
                  <a:cubicBezTo>
                    <a:pt x="84" y="204"/>
                    <a:pt x="84" y="201"/>
                    <a:pt x="84" y="200"/>
                  </a:cubicBezTo>
                  <a:cubicBezTo>
                    <a:pt x="84" y="198"/>
                    <a:pt x="85" y="195"/>
                    <a:pt x="85" y="194"/>
                  </a:cubicBezTo>
                  <a:cubicBezTo>
                    <a:pt x="85" y="193"/>
                    <a:pt x="85" y="192"/>
                    <a:pt x="84" y="191"/>
                  </a:cubicBezTo>
                  <a:cubicBezTo>
                    <a:pt x="84" y="190"/>
                    <a:pt x="84" y="187"/>
                    <a:pt x="83" y="185"/>
                  </a:cubicBezTo>
                  <a:cubicBezTo>
                    <a:pt x="83" y="183"/>
                    <a:pt x="82" y="179"/>
                    <a:pt x="82" y="178"/>
                  </a:cubicBezTo>
                  <a:cubicBezTo>
                    <a:pt x="82" y="177"/>
                    <a:pt x="82" y="174"/>
                    <a:pt x="82" y="173"/>
                  </a:cubicBezTo>
                  <a:cubicBezTo>
                    <a:pt x="82" y="173"/>
                    <a:pt x="81" y="171"/>
                    <a:pt x="81" y="171"/>
                  </a:cubicBezTo>
                  <a:cubicBezTo>
                    <a:pt x="81" y="171"/>
                    <a:pt x="81" y="170"/>
                    <a:pt x="81" y="170"/>
                  </a:cubicBezTo>
                  <a:cubicBezTo>
                    <a:pt x="81" y="169"/>
                    <a:pt x="81" y="167"/>
                    <a:pt x="81" y="167"/>
                  </a:cubicBezTo>
                  <a:cubicBezTo>
                    <a:pt x="81" y="167"/>
                    <a:pt x="81" y="164"/>
                    <a:pt x="81" y="162"/>
                  </a:cubicBezTo>
                  <a:cubicBezTo>
                    <a:pt x="81" y="161"/>
                    <a:pt x="81" y="161"/>
                    <a:pt x="81" y="160"/>
                  </a:cubicBezTo>
                  <a:cubicBezTo>
                    <a:pt x="81" y="160"/>
                    <a:pt x="80" y="158"/>
                    <a:pt x="80" y="157"/>
                  </a:cubicBezTo>
                  <a:cubicBezTo>
                    <a:pt x="80" y="156"/>
                    <a:pt x="80" y="154"/>
                    <a:pt x="80" y="154"/>
                  </a:cubicBezTo>
                  <a:cubicBezTo>
                    <a:pt x="80" y="153"/>
                    <a:pt x="80" y="152"/>
                    <a:pt x="80" y="152"/>
                  </a:cubicBezTo>
                  <a:cubicBezTo>
                    <a:pt x="80" y="152"/>
                    <a:pt x="80" y="151"/>
                    <a:pt x="80" y="150"/>
                  </a:cubicBezTo>
                  <a:cubicBezTo>
                    <a:pt x="81" y="149"/>
                    <a:pt x="81" y="147"/>
                    <a:pt x="81" y="146"/>
                  </a:cubicBezTo>
                  <a:cubicBezTo>
                    <a:pt x="80" y="145"/>
                    <a:pt x="80" y="144"/>
                    <a:pt x="80" y="143"/>
                  </a:cubicBezTo>
                  <a:cubicBezTo>
                    <a:pt x="80" y="142"/>
                    <a:pt x="79" y="139"/>
                    <a:pt x="79" y="139"/>
                  </a:cubicBezTo>
                  <a:cubicBezTo>
                    <a:pt x="79" y="138"/>
                    <a:pt x="78" y="137"/>
                    <a:pt x="78" y="137"/>
                  </a:cubicBezTo>
                  <a:cubicBezTo>
                    <a:pt x="78" y="137"/>
                    <a:pt x="78" y="137"/>
                    <a:pt x="78" y="137"/>
                  </a:cubicBezTo>
                  <a:cubicBezTo>
                    <a:pt x="78" y="137"/>
                    <a:pt x="78" y="136"/>
                    <a:pt x="78" y="136"/>
                  </a:cubicBezTo>
                  <a:cubicBezTo>
                    <a:pt x="78" y="136"/>
                    <a:pt x="78" y="135"/>
                    <a:pt x="78" y="135"/>
                  </a:cubicBezTo>
                  <a:cubicBezTo>
                    <a:pt x="78" y="135"/>
                    <a:pt x="78" y="134"/>
                    <a:pt x="77" y="134"/>
                  </a:cubicBezTo>
                  <a:cubicBezTo>
                    <a:pt x="77" y="134"/>
                    <a:pt x="77" y="134"/>
                    <a:pt x="77" y="133"/>
                  </a:cubicBezTo>
                  <a:cubicBezTo>
                    <a:pt x="77" y="133"/>
                    <a:pt x="76" y="131"/>
                    <a:pt x="76" y="130"/>
                  </a:cubicBezTo>
                  <a:cubicBezTo>
                    <a:pt x="76" y="130"/>
                    <a:pt x="76" y="129"/>
                    <a:pt x="76" y="129"/>
                  </a:cubicBezTo>
                  <a:cubicBezTo>
                    <a:pt x="75" y="129"/>
                    <a:pt x="75" y="128"/>
                    <a:pt x="75" y="128"/>
                  </a:cubicBezTo>
                  <a:cubicBezTo>
                    <a:pt x="75" y="127"/>
                    <a:pt x="75" y="127"/>
                    <a:pt x="75" y="127"/>
                  </a:cubicBezTo>
                  <a:cubicBezTo>
                    <a:pt x="75" y="126"/>
                    <a:pt x="75" y="126"/>
                    <a:pt x="75" y="126"/>
                  </a:cubicBezTo>
                  <a:cubicBezTo>
                    <a:pt x="75" y="125"/>
                    <a:pt x="74" y="124"/>
                    <a:pt x="74" y="124"/>
                  </a:cubicBezTo>
                  <a:cubicBezTo>
                    <a:pt x="74" y="124"/>
                    <a:pt x="74" y="124"/>
                    <a:pt x="74" y="124"/>
                  </a:cubicBezTo>
                  <a:cubicBezTo>
                    <a:pt x="74" y="123"/>
                    <a:pt x="74" y="123"/>
                    <a:pt x="74" y="123"/>
                  </a:cubicBezTo>
                  <a:cubicBezTo>
                    <a:pt x="74" y="123"/>
                    <a:pt x="74" y="119"/>
                    <a:pt x="73" y="119"/>
                  </a:cubicBezTo>
                  <a:cubicBezTo>
                    <a:pt x="73" y="119"/>
                    <a:pt x="73" y="119"/>
                    <a:pt x="73" y="119"/>
                  </a:cubicBezTo>
                  <a:cubicBezTo>
                    <a:pt x="73" y="119"/>
                    <a:pt x="73" y="119"/>
                    <a:pt x="74" y="119"/>
                  </a:cubicBezTo>
                  <a:cubicBezTo>
                    <a:pt x="74" y="119"/>
                    <a:pt x="74" y="119"/>
                    <a:pt x="74" y="119"/>
                  </a:cubicBezTo>
                  <a:cubicBezTo>
                    <a:pt x="74" y="119"/>
                    <a:pt x="74" y="122"/>
                    <a:pt x="74" y="122"/>
                  </a:cubicBezTo>
                  <a:cubicBezTo>
                    <a:pt x="74" y="122"/>
                    <a:pt x="74" y="122"/>
                    <a:pt x="74" y="122"/>
                  </a:cubicBezTo>
                  <a:cubicBezTo>
                    <a:pt x="74" y="122"/>
                    <a:pt x="74" y="122"/>
                    <a:pt x="75" y="121"/>
                  </a:cubicBezTo>
                  <a:cubicBezTo>
                    <a:pt x="75" y="121"/>
                    <a:pt x="76" y="121"/>
                    <a:pt x="76" y="121"/>
                  </a:cubicBezTo>
                  <a:cubicBezTo>
                    <a:pt x="76" y="121"/>
                    <a:pt x="76" y="120"/>
                    <a:pt x="76" y="120"/>
                  </a:cubicBezTo>
                  <a:cubicBezTo>
                    <a:pt x="77" y="120"/>
                    <a:pt x="77" y="120"/>
                    <a:pt x="77" y="120"/>
                  </a:cubicBezTo>
                  <a:cubicBezTo>
                    <a:pt x="77" y="119"/>
                    <a:pt x="77" y="119"/>
                    <a:pt x="78" y="118"/>
                  </a:cubicBezTo>
                  <a:cubicBezTo>
                    <a:pt x="78" y="118"/>
                    <a:pt x="79" y="117"/>
                    <a:pt x="79" y="117"/>
                  </a:cubicBezTo>
                  <a:cubicBezTo>
                    <a:pt x="80" y="117"/>
                    <a:pt x="80" y="116"/>
                    <a:pt x="80" y="116"/>
                  </a:cubicBezTo>
                  <a:cubicBezTo>
                    <a:pt x="80" y="116"/>
                    <a:pt x="80" y="116"/>
                    <a:pt x="80" y="115"/>
                  </a:cubicBezTo>
                  <a:cubicBezTo>
                    <a:pt x="80" y="115"/>
                    <a:pt x="80" y="115"/>
                    <a:pt x="79" y="115"/>
                  </a:cubicBezTo>
                  <a:cubicBezTo>
                    <a:pt x="79" y="115"/>
                    <a:pt x="78" y="114"/>
                    <a:pt x="78" y="114"/>
                  </a:cubicBezTo>
                  <a:cubicBezTo>
                    <a:pt x="78" y="114"/>
                    <a:pt x="77" y="113"/>
                    <a:pt x="77" y="112"/>
                  </a:cubicBezTo>
                  <a:cubicBezTo>
                    <a:pt x="77" y="112"/>
                    <a:pt x="76" y="109"/>
                    <a:pt x="76" y="108"/>
                  </a:cubicBezTo>
                  <a:cubicBezTo>
                    <a:pt x="75" y="108"/>
                    <a:pt x="76" y="107"/>
                    <a:pt x="76" y="107"/>
                  </a:cubicBezTo>
                  <a:cubicBezTo>
                    <a:pt x="76" y="106"/>
                    <a:pt x="75" y="104"/>
                    <a:pt x="75" y="103"/>
                  </a:cubicBezTo>
                  <a:cubicBezTo>
                    <a:pt x="75" y="103"/>
                    <a:pt x="75" y="98"/>
                    <a:pt x="75" y="97"/>
                  </a:cubicBezTo>
                  <a:cubicBezTo>
                    <a:pt x="75" y="97"/>
                    <a:pt x="75" y="97"/>
                    <a:pt x="75" y="96"/>
                  </a:cubicBezTo>
                  <a:cubicBezTo>
                    <a:pt x="75" y="96"/>
                    <a:pt x="76" y="93"/>
                    <a:pt x="77" y="92"/>
                  </a:cubicBezTo>
                  <a:cubicBezTo>
                    <a:pt x="77" y="91"/>
                    <a:pt x="78" y="88"/>
                    <a:pt x="78" y="88"/>
                  </a:cubicBezTo>
                  <a:cubicBezTo>
                    <a:pt x="78" y="87"/>
                    <a:pt x="78" y="86"/>
                    <a:pt x="79" y="86"/>
                  </a:cubicBezTo>
                  <a:cubicBezTo>
                    <a:pt x="79" y="85"/>
                    <a:pt x="79" y="85"/>
                    <a:pt x="79" y="84"/>
                  </a:cubicBezTo>
                  <a:cubicBezTo>
                    <a:pt x="80" y="83"/>
                    <a:pt x="80" y="81"/>
                    <a:pt x="81" y="81"/>
                  </a:cubicBezTo>
                  <a:cubicBezTo>
                    <a:pt x="81" y="80"/>
                    <a:pt x="81" y="79"/>
                    <a:pt x="81" y="79"/>
                  </a:cubicBezTo>
                  <a:cubicBezTo>
                    <a:pt x="81" y="78"/>
                    <a:pt x="82" y="77"/>
                    <a:pt x="82" y="77"/>
                  </a:cubicBezTo>
                  <a:cubicBezTo>
                    <a:pt x="82" y="76"/>
                    <a:pt x="82" y="76"/>
                    <a:pt x="82" y="76"/>
                  </a:cubicBezTo>
                  <a:cubicBezTo>
                    <a:pt x="82" y="75"/>
                    <a:pt x="83" y="74"/>
                    <a:pt x="83" y="74"/>
                  </a:cubicBezTo>
                  <a:cubicBezTo>
                    <a:pt x="83" y="74"/>
                    <a:pt x="83" y="74"/>
                    <a:pt x="83" y="73"/>
                  </a:cubicBezTo>
                  <a:cubicBezTo>
                    <a:pt x="83" y="73"/>
                    <a:pt x="83" y="72"/>
                    <a:pt x="83" y="72"/>
                  </a:cubicBezTo>
                  <a:cubicBezTo>
                    <a:pt x="83" y="71"/>
                    <a:pt x="83" y="71"/>
                    <a:pt x="83" y="70"/>
                  </a:cubicBezTo>
                  <a:cubicBezTo>
                    <a:pt x="83" y="70"/>
                    <a:pt x="83" y="69"/>
                    <a:pt x="83" y="69"/>
                  </a:cubicBezTo>
                  <a:cubicBezTo>
                    <a:pt x="83" y="69"/>
                    <a:pt x="83" y="67"/>
                    <a:pt x="82" y="66"/>
                  </a:cubicBezTo>
                  <a:cubicBezTo>
                    <a:pt x="82" y="65"/>
                    <a:pt x="82" y="62"/>
                    <a:pt x="81" y="61"/>
                  </a:cubicBezTo>
                  <a:cubicBezTo>
                    <a:pt x="81" y="61"/>
                    <a:pt x="81" y="60"/>
                    <a:pt x="81" y="60"/>
                  </a:cubicBezTo>
                  <a:cubicBezTo>
                    <a:pt x="81" y="60"/>
                    <a:pt x="81" y="59"/>
                    <a:pt x="81" y="58"/>
                  </a:cubicBezTo>
                  <a:cubicBezTo>
                    <a:pt x="81" y="57"/>
                    <a:pt x="81" y="55"/>
                    <a:pt x="81" y="54"/>
                  </a:cubicBezTo>
                  <a:cubicBezTo>
                    <a:pt x="81" y="53"/>
                    <a:pt x="81" y="52"/>
                    <a:pt x="81" y="52"/>
                  </a:cubicBezTo>
                  <a:cubicBezTo>
                    <a:pt x="80" y="52"/>
                    <a:pt x="80" y="51"/>
                    <a:pt x="80" y="51"/>
                  </a:cubicBezTo>
                  <a:cubicBezTo>
                    <a:pt x="79" y="50"/>
                    <a:pt x="79" y="50"/>
                    <a:pt x="79" y="50"/>
                  </a:cubicBezTo>
                  <a:cubicBezTo>
                    <a:pt x="79" y="49"/>
                    <a:pt x="78" y="49"/>
                    <a:pt x="78" y="48"/>
                  </a:cubicBezTo>
                  <a:cubicBezTo>
                    <a:pt x="78" y="48"/>
                    <a:pt x="78" y="47"/>
                    <a:pt x="77" y="46"/>
                  </a:cubicBezTo>
                  <a:cubicBezTo>
                    <a:pt x="76" y="46"/>
                    <a:pt x="75" y="45"/>
                    <a:pt x="75" y="45"/>
                  </a:cubicBezTo>
                  <a:cubicBezTo>
                    <a:pt x="74" y="45"/>
                    <a:pt x="74" y="44"/>
                    <a:pt x="73" y="44"/>
                  </a:cubicBezTo>
                  <a:cubicBezTo>
                    <a:pt x="73" y="44"/>
                    <a:pt x="72" y="44"/>
                    <a:pt x="72" y="44"/>
                  </a:cubicBezTo>
                  <a:cubicBezTo>
                    <a:pt x="71" y="44"/>
                    <a:pt x="71" y="44"/>
                    <a:pt x="71" y="44"/>
                  </a:cubicBezTo>
                  <a:cubicBezTo>
                    <a:pt x="71" y="44"/>
                    <a:pt x="70" y="43"/>
                    <a:pt x="70" y="43"/>
                  </a:cubicBezTo>
                  <a:cubicBezTo>
                    <a:pt x="69" y="43"/>
                    <a:pt x="68" y="43"/>
                    <a:pt x="68" y="43"/>
                  </a:cubicBezTo>
                  <a:cubicBezTo>
                    <a:pt x="68" y="43"/>
                    <a:pt x="67" y="42"/>
                    <a:pt x="66" y="42"/>
                  </a:cubicBezTo>
                  <a:cubicBezTo>
                    <a:pt x="65" y="42"/>
                    <a:pt x="65" y="42"/>
                    <a:pt x="64" y="42"/>
                  </a:cubicBezTo>
                  <a:cubicBezTo>
                    <a:pt x="64" y="42"/>
                    <a:pt x="63" y="42"/>
                    <a:pt x="62" y="41"/>
                  </a:cubicBezTo>
                  <a:cubicBezTo>
                    <a:pt x="62" y="41"/>
                    <a:pt x="62" y="41"/>
                    <a:pt x="61" y="41"/>
                  </a:cubicBezTo>
                  <a:cubicBezTo>
                    <a:pt x="61" y="40"/>
                    <a:pt x="60" y="40"/>
                    <a:pt x="60" y="41"/>
                  </a:cubicBezTo>
                  <a:cubicBezTo>
                    <a:pt x="60" y="41"/>
                    <a:pt x="60" y="41"/>
                    <a:pt x="60" y="41"/>
                  </a:cubicBezTo>
                  <a:cubicBezTo>
                    <a:pt x="60" y="40"/>
                    <a:pt x="59" y="40"/>
                    <a:pt x="59" y="39"/>
                  </a:cubicBezTo>
                  <a:cubicBezTo>
                    <a:pt x="59" y="39"/>
                    <a:pt x="59" y="39"/>
                    <a:pt x="59" y="38"/>
                  </a:cubicBezTo>
                  <a:cubicBezTo>
                    <a:pt x="59" y="38"/>
                    <a:pt x="59" y="37"/>
                    <a:pt x="58" y="37"/>
                  </a:cubicBezTo>
                  <a:cubicBezTo>
                    <a:pt x="58" y="36"/>
                    <a:pt x="58" y="35"/>
                    <a:pt x="58" y="35"/>
                  </a:cubicBezTo>
                  <a:cubicBezTo>
                    <a:pt x="58" y="35"/>
                    <a:pt x="58" y="35"/>
                    <a:pt x="57" y="35"/>
                  </a:cubicBezTo>
                  <a:cubicBezTo>
                    <a:pt x="57" y="35"/>
                    <a:pt x="57" y="35"/>
                    <a:pt x="57" y="34"/>
                  </a:cubicBezTo>
                  <a:cubicBezTo>
                    <a:pt x="57" y="34"/>
                    <a:pt x="58" y="32"/>
                    <a:pt x="58" y="31"/>
                  </a:cubicBezTo>
                  <a:cubicBezTo>
                    <a:pt x="58" y="30"/>
                    <a:pt x="58" y="27"/>
                    <a:pt x="58" y="27"/>
                  </a:cubicBezTo>
                  <a:cubicBezTo>
                    <a:pt x="58" y="27"/>
                    <a:pt x="58" y="27"/>
                    <a:pt x="59" y="27"/>
                  </a:cubicBezTo>
                  <a:cubicBezTo>
                    <a:pt x="60" y="27"/>
                    <a:pt x="60" y="26"/>
                    <a:pt x="60" y="26"/>
                  </a:cubicBezTo>
                  <a:cubicBezTo>
                    <a:pt x="60" y="26"/>
                    <a:pt x="61" y="25"/>
                    <a:pt x="61" y="25"/>
                  </a:cubicBezTo>
                  <a:cubicBezTo>
                    <a:pt x="61" y="25"/>
                    <a:pt x="61" y="25"/>
                    <a:pt x="61" y="25"/>
                  </a:cubicBezTo>
                  <a:cubicBezTo>
                    <a:pt x="61" y="24"/>
                    <a:pt x="61" y="24"/>
                    <a:pt x="62" y="23"/>
                  </a:cubicBezTo>
                  <a:cubicBezTo>
                    <a:pt x="62" y="23"/>
                    <a:pt x="62" y="22"/>
                    <a:pt x="62" y="21"/>
                  </a:cubicBezTo>
                  <a:cubicBezTo>
                    <a:pt x="62" y="21"/>
                    <a:pt x="62" y="21"/>
                    <a:pt x="62" y="20"/>
                  </a:cubicBezTo>
                  <a:cubicBezTo>
                    <a:pt x="62" y="18"/>
                    <a:pt x="62" y="17"/>
                    <a:pt x="62" y="17"/>
                  </a:cubicBezTo>
                  <a:cubicBezTo>
                    <a:pt x="61" y="16"/>
                    <a:pt x="61" y="16"/>
                    <a:pt x="61" y="16"/>
                  </a:cubicBezTo>
                  <a:cubicBezTo>
                    <a:pt x="61" y="16"/>
                    <a:pt x="61" y="16"/>
                    <a:pt x="61" y="15"/>
                  </a:cubicBezTo>
                  <a:cubicBezTo>
                    <a:pt x="61" y="15"/>
                    <a:pt x="61" y="11"/>
                    <a:pt x="61" y="11"/>
                  </a:cubicBezTo>
                  <a:cubicBezTo>
                    <a:pt x="59" y="6"/>
                    <a:pt x="55" y="3"/>
                    <a:pt x="52" y="1"/>
                  </a:cubicBezTo>
                  <a:cubicBezTo>
                    <a:pt x="49" y="0"/>
                    <a:pt x="47" y="0"/>
                    <a:pt x="44" y="1"/>
                  </a:cubicBezTo>
                  <a:cubicBezTo>
                    <a:pt x="42" y="1"/>
                    <a:pt x="39" y="3"/>
                    <a:pt x="39" y="3"/>
                  </a:cubicBezTo>
                  <a:cubicBezTo>
                    <a:pt x="39" y="3"/>
                    <a:pt x="39" y="3"/>
                    <a:pt x="38" y="4"/>
                  </a:cubicBezTo>
                  <a:cubicBezTo>
                    <a:pt x="37" y="4"/>
                    <a:pt x="36" y="6"/>
                    <a:pt x="36" y="7"/>
                  </a:cubicBezTo>
                  <a:cubicBezTo>
                    <a:pt x="35" y="8"/>
                    <a:pt x="34" y="10"/>
                    <a:pt x="34" y="11"/>
                  </a:cubicBezTo>
                  <a:cubicBezTo>
                    <a:pt x="34" y="12"/>
                    <a:pt x="34" y="14"/>
                    <a:pt x="34" y="15"/>
                  </a:cubicBezTo>
                  <a:cubicBezTo>
                    <a:pt x="34" y="16"/>
                    <a:pt x="34" y="16"/>
                    <a:pt x="34" y="17"/>
                  </a:cubicBezTo>
                  <a:cubicBezTo>
                    <a:pt x="34" y="18"/>
                    <a:pt x="34" y="19"/>
                    <a:pt x="34" y="20"/>
                  </a:cubicBezTo>
                  <a:cubicBezTo>
                    <a:pt x="34" y="21"/>
                    <a:pt x="34" y="22"/>
                    <a:pt x="34" y="23"/>
                  </a:cubicBezTo>
                  <a:cubicBezTo>
                    <a:pt x="34" y="24"/>
                    <a:pt x="34" y="26"/>
                    <a:pt x="34" y="28"/>
                  </a:cubicBezTo>
                  <a:cubicBezTo>
                    <a:pt x="34" y="30"/>
                    <a:pt x="34" y="31"/>
                    <a:pt x="35" y="32"/>
                  </a:cubicBezTo>
                  <a:cubicBezTo>
                    <a:pt x="35" y="34"/>
                    <a:pt x="37" y="35"/>
                    <a:pt x="37" y="36"/>
                  </a:cubicBezTo>
                  <a:cubicBezTo>
                    <a:pt x="38" y="36"/>
                    <a:pt x="38" y="37"/>
                    <a:pt x="38" y="37"/>
                  </a:cubicBezTo>
                  <a:cubicBezTo>
                    <a:pt x="39" y="37"/>
                    <a:pt x="39" y="37"/>
                    <a:pt x="39" y="38"/>
                  </a:cubicBezTo>
                  <a:cubicBezTo>
                    <a:pt x="39" y="38"/>
                    <a:pt x="39" y="38"/>
                    <a:pt x="38" y="38"/>
                  </a:cubicBezTo>
                  <a:cubicBezTo>
                    <a:pt x="38" y="39"/>
                    <a:pt x="38" y="40"/>
                    <a:pt x="38" y="41"/>
                  </a:cubicBezTo>
                  <a:cubicBezTo>
                    <a:pt x="38" y="41"/>
                    <a:pt x="38" y="42"/>
                    <a:pt x="38" y="42"/>
                  </a:cubicBezTo>
                  <a:cubicBezTo>
                    <a:pt x="38" y="42"/>
                    <a:pt x="38" y="42"/>
                    <a:pt x="38" y="43"/>
                  </a:cubicBezTo>
                  <a:cubicBezTo>
                    <a:pt x="38" y="43"/>
                    <a:pt x="38" y="43"/>
                    <a:pt x="38" y="43"/>
                  </a:cubicBezTo>
                  <a:cubicBezTo>
                    <a:pt x="38" y="43"/>
                    <a:pt x="37" y="43"/>
                    <a:pt x="37" y="44"/>
                  </a:cubicBezTo>
                  <a:cubicBezTo>
                    <a:pt x="36" y="44"/>
                    <a:pt x="35" y="45"/>
                    <a:pt x="34" y="45"/>
                  </a:cubicBezTo>
                  <a:cubicBezTo>
                    <a:pt x="33" y="46"/>
                    <a:pt x="33" y="46"/>
                    <a:pt x="32" y="47"/>
                  </a:cubicBezTo>
                  <a:cubicBezTo>
                    <a:pt x="32" y="47"/>
                    <a:pt x="31" y="47"/>
                    <a:pt x="30" y="47"/>
                  </a:cubicBezTo>
                  <a:cubicBezTo>
                    <a:pt x="29" y="47"/>
                    <a:pt x="29" y="47"/>
                    <a:pt x="28" y="47"/>
                  </a:cubicBezTo>
                  <a:cubicBezTo>
                    <a:pt x="27" y="47"/>
                    <a:pt x="26" y="47"/>
                    <a:pt x="25" y="47"/>
                  </a:cubicBezTo>
                  <a:cubicBezTo>
                    <a:pt x="25" y="47"/>
                    <a:pt x="24" y="48"/>
                    <a:pt x="24" y="48"/>
                  </a:cubicBezTo>
                  <a:cubicBezTo>
                    <a:pt x="23" y="48"/>
                    <a:pt x="23" y="48"/>
                    <a:pt x="23" y="48"/>
                  </a:cubicBezTo>
                  <a:cubicBezTo>
                    <a:pt x="22" y="48"/>
                    <a:pt x="22" y="48"/>
                    <a:pt x="22" y="48"/>
                  </a:cubicBezTo>
                  <a:cubicBezTo>
                    <a:pt x="21" y="48"/>
                    <a:pt x="21" y="48"/>
                    <a:pt x="21" y="48"/>
                  </a:cubicBezTo>
                  <a:cubicBezTo>
                    <a:pt x="20" y="48"/>
                    <a:pt x="19" y="49"/>
                    <a:pt x="19" y="49"/>
                  </a:cubicBezTo>
                  <a:cubicBezTo>
                    <a:pt x="19" y="49"/>
                    <a:pt x="19" y="49"/>
                    <a:pt x="19" y="49"/>
                  </a:cubicBezTo>
                  <a:cubicBezTo>
                    <a:pt x="18" y="49"/>
                    <a:pt x="17" y="50"/>
                    <a:pt x="17" y="50"/>
                  </a:cubicBezTo>
                  <a:cubicBezTo>
                    <a:pt x="17" y="50"/>
                    <a:pt x="17" y="50"/>
                    <a:pt x="16" y="50"/>
                  </a:cubicBezTo>
                  <a:cubicBezTo>
                    <a:pt x="16" y="50"/>
                    <a:pt x="15" y="51"/>
                    <a:pt x="15" y="51"/>
                  </a:cubicBezTo>
                  <a:cubicBezTo>
                    <a:pt x="15" y="51"/>
                    <a:pt x="15" y="51"/>
                    <a:pt x="15" y="52"/>
                  </a:cubicBezTo>
                  <a:cubicBezTo>
                    <a:pt x="14" y="52"/>
                    <a:pt x="14" y="53"/>
                    <a:pt x="14" y="53"/>
                  </a:cubicBezTo>
                  <a:cubicBezTo>
                    <a:pt x="14" y="54"/>
                    <a:pt x="13" y="54"/>
                    <a:pt x="13" y="54"/>
                  </a:cubicBezTo>
                  <a:cubicBezTo>
                    <a:pt x="12" y="55"/>
                    <a:pt x="12" y="56"/>
                    <a:pt x="12" y="57"/>
                  </a:cubicBezTo>
                  <a:cubicBezTo>
                    <a:pt x="12" y="58"/>
                    <a:pt x="11" y="60"/>
                    <a:pt x="11" y="60"/>
                  </a:cubicBezTo>
                  <a:cubicBezTo>
                    <a:pt x="11" y="60"/>
                    <a:pt x="11" y="60"/>
                    <a:pt x="10" y="61"/>
                  </a:cubicBezTo>
                  <a:cubicBezTo>
                    <a:pt x="9" y="62"/>
                    <a:pt x="9" y="62"/>
                    <a:pt x="9" y="63"/>
                  </a:cubicBezTo>
                  <a:cubicBezTo>
                    <a:pt x="8" y="63"/>
                    <a:pt x="8" y="65"/>
                    <a:pt x="8" y="66"/>
                  </a:cubicBezTo>
                  <a:cubicBezTo>
                    <a:pt x="8" y="67"/>
                    <a:pt x="7" y="68"/>
                    <a:pt x="7" y="69"/>
                  </a:cubicBezTo>
                  <a:cubicBezTo>
                    <a:pt x="7" y="69"/>
                    <a:pt x="7" y="69"/>
                    <a:pt x="6" y="70"/>
                  </a:cubicBezTo>
                  <a:cubicBezTo>
                    <a:pt x="6" y="70"/>
                    <a:pt x="5" y="73"/>
                    <a:pt x="5" y="73"/>
                  </a:cubicBezTo>
                  <a:cubicBezTo>
                    <a:pt x="5" y="74"/>
                    <a:pt x="4" y="76"/>
                    <a:pt x="4" y="76"/>
                  </a:cubicBezTo>
                  <a:cubicBezTo>
                    <a:pt x="4" y="77"/>
                    <a:pt x="3" y="78"/>
                    <a:pt x="3" y="78"/>
                  </a:cubicBezTo>
                  <a:cubicBezTo>
                    <a:pt x="3" y="79"/>
                    <a:pt x="3" y="79"/>
                    <a:pt x="2" y="80"/>
                  </a:cubicBezTo>
                  <a:cubicBezTo>
                    <a:pt x="2" y="81"/>
                    <a:pt x="2" y="83"/>
                    <a:pt x="1" y="85"/>
                  </a:cubicBezTo>
                  <a:cubicBezTo>
                    <a:pt x="1" y="87"/>
                    <a:pt x="0" y="90"/>
                    <a:pt x="0" y="91"/>
                  </a:cubicBezTo>
                  <a:cubicBezTo>
                    <a:pt x="0" y="93"/>
                    <a:pt x="1" y="95"/>
                    <a:pt x="1" y="96"/>
                  </a:cubicBezTo>
                  <a:cubicBezTo>
                    <a:pt x="1" y="97"/>
                    <a:pt x="2" y="97"/>
                    <a:pt x="2" y="98"/>
                  </a:cubicBezTo>
                  <a:cubicBezTo>
                    <a:pt x="3" y="98"/>
                    <a:pt x="3" y="98"/>
                    <a:pt x="4" y="99"/>
                  </a:cubicBezTo>
                  <a:cubicBezTo>
                    <a:pt x="5" y="99"/>
                    <a:pt x="6" y="99"/>
                    <a:pt x="7" y="99"/>
                  </a:cubicBezTo>
                  <a:cubicBezTo>
                    <a:pt x="7" y="99"/>
                    <a:pt x="7" y="99"/>
                    <a:pt x="7" y="99"/>
                  </a:cubicBezTo>
                  <a:cubicBezTo>
                    <a:pt x="8" y="99"/>
                    <a:pt x="8" y="99"/>
                    <a:pt x="9" y="99"/>
                  </a:cubicBezTo>
                  <a:cubicBezTo>
                    <a:pt x="9" y="99"/>
                    <a:pt x="10" y="100"/>
                    <a:pt x="11" y="100"/>
                  </a:cubicBezTo>
                  <a:cubicBezTo>
                    <a:pt x="11" y="100"/>
                    <a:pt x="12" y="100"/>
                    <a:pt x="13" y="100"/>
                  </a:cubicBezTo>
                  <a:cubicBezTo>
                    <a:pt x="14" y="101"/>
                    <a:pt x="15" y="101"/>
                    <a:pt x="16" y="101"/>
                  </a:cubicBezTo>
                  <a:cubicBezTo>
                    <a:pt x="16" y="101"/>
                    <a:pt x="17" y="101"/>
                    <a:pt x="17" y="101"/>
                  </a:cubicBezTo>
                  <a:cubicBezTo>
                    <a:pt x="17" y="101"/>
                    <a:pt x="18" y="101"/>
                    <a:pt x="18" y="101"/>
                  </a:cubicBezTo>
                  <a:cubicBezTo>
                    <a:pt x="19" y="101"/>
                    <a:pt x="19" y="101"/>
                    <a:pt x="20" y="101"/>
                  </a:cubicBezTo>
                  <a:cubicBezTo>
                    <a:pt x="20" y="101"/>
                    <a:pt x="20" y="101"/>
                    <a:pt x="20" y="101"/>
                  </a:cubicBezTo>
                  <a:cubicBezTo>
                    <a:pt x="20" y="102"/>
                    <a:pt x="20" y="102"/>
                    <a:pt x="20" y="103"/>
                  </a:cubicBezTo>
                  <a:cubicBezTo>
                    <a:pt x="20" y="104"/>
                    <a:pt x="19" y="107"/>
                    <a:pt x="19" y="109"/>
                  </a:cubicBezTo>
                  <a:cubicBezTo>
                    <a:pt x="19" y="111"/>
                    <a:pt x="19" y="115"/>
                    <a:pt x="19" y="117"/>
                  </a:cubicBezTo>
                  <a:cubicBezTo>
                    <a:pt x="19" y="118"/>
                    <a:pt x="19" y="120"/>
                    <a:pt x="19" y="120"/>
                  </a:cubicBezTo>
                  <a:cubicBezTo>
                    <a:pt x="19" y="121"/>
                    <a:pt x="20" y="121"/>
                    <a:pt x="20" y="121"/>
                  </a:cubicBezTo>
                  <a:cubicBezTo>
                    <a:pt x="20" y="122"/>
                    <a:pt x="21" y="122"/>
                    <a:pt x="21" y="123"/>
                  </a:cubicBezTo>
                  <a:cubicBezTo>
                    <a:pt x="21" y="123"/>
                    <a:pt x="22" y="123"/>
                    <a:pt x="22" y="123"/>
                  </a:cubicBezTo>
                  <a:cubicBezTo>
                    <a:pt x="22" y="123"/>
                    <a:pt x="22" y="123"/>
                    <a:pt x="22" y="123"/>
                  </a:cubicBezTo>
                  <a:cubicBezTo>
                    <a:pt x="22" y="124"/>
                    <a:pt x="23" y="124"/>
                    <a:pt x="23" y="124"/>
                  </a:cubicBezTo>
                  <a:cubicBezTo>
                    <a:pt x="23" y="124"/>
                    <a:pt x="23" y="124"/>
                    <a:pt x="23" y="124"/>
                  </a:cubicBezTo>
                  <a:cubicBezTo>
                    <a:pt x="22" y="125"/>
                    <a:pt x="23" y="125"/>
                    <a:pt x="23" y="125"/>
                  </a:cubicBezTo>
                  <a:cubicBezTo>
                    <a:pt x="23" y="125"/>
                    <a:pt x="23" y="125"/>
                    <a:pt x="23" y="125"/>
                  </a:cubicBezTo>
                  <a:cubicBezTo>
                    <a:pt x="22" y="126"/>
                    <a:pt x="22" y="126"/>
                    <a:pt x="23" y="126"/>
                  </a:cubicBezTo>
                  <a:cubicBezTo>
                    <a:pt x="23" y="127"/>
                    <a:pt x="23" y="128"/>
                    <a:pt x="23" y="128"/>
                  </a:cubicBezTo>
                  <a:cubicBezTo>
                    <a:pt x="22" y="128"/>
                    <a:pt x="22" y="128"/>
                    <a:pt x="21" y="129"/>
                  </a:cubicBezTo>
                  <a:cubicBezTo>
                    <a:pt x="21" y="129"/>
                    <a:pt x="21" y="130"/>
                    <a:pt x="21" y="131"/>
                  </a:cubicBezTo>
                  <a:cubicBezTo>
                    <a:pt x="21" y="132"/>
                    <a:pt x="21" y="132"/>
                    <a:pt x="22" y="133"/>
                  </a:cubicBezTo>
                  <a:cubicBezTo>
                    <a:pt x="22" y="133"/>
                    <a:pt x="22" y="133"/>
                    <a:pt x="21" y="133"/>
                  </a:cubicBezTo>
                  <a:cubicBezTo>
                    <a:pt x="21" y="134"/>
                    <a:pt x="21" y="135"/>
                    <a:pt x="21" y="135"/>
                  </a:cubicBezTo>
                  <a:cubicBezTo>
                    <a:pt x="21" y="136"/>
                    <a:pt x="21" y="137"/>
                    <a:pt x="21" y="137"/>
                  </a:cubicBezTo>
                  <a:cubicBezTo>
                    <a:pt x="20" y="138"/>
                    <a:pt x="20" y="138"/>
                    <a:pt x="20" y="139"/>
                  </a:cubicBezTo>
                  <a:cubicBezTo>
                    <a:pt x="20" y="140"/>
                    <a:pt x="20" y="140"/>
                    <a:pt x="20" y="140"/>
                  </a:cubicBezTo>
                  <a:cubicBezTo>
                    <a:pt x="20" y="141"/>
                    <a:pt x="20" y="142"/>
                    <a:pt x="19" y="142"/>
                  </a:cubicBezTo>
                  <a:cubicBezTo>
                    <a:pt x="19" y="142"/>
                    <a:pt x="19" y="143"/>
                    <a:pt x="19" y="143"/>
                  </a:cubicBezTo>
                  <a:cubicBezTo>
                    <a:pt x="19" y="144"/>
                    <a:pt x="18" y="145"/>
                    <a:pt x="18" y="146"/>
                  </a:cubicBezTo>
                  <a:cubicBezTo>
                    <a:pt x="18" y="147"/>
                    <a:pt x="18" y="148"/>
                    <a:pt x="18" y="148"/>
                  </a:cubicBezTo>
                  <a:cubicBezTo>
                    <a:pt x="18" y="148"/>
                    <a:pt x="18" y="149"/>
                    <a:pt x="18" y="150"/>
                  </a:cubicBezTo>
                  <a:cubicBezTo>
                    <a:pt x="18" y="150"/>
                    <a:pt x="18" y="151"/>
                    <a:pt x="18" y="151"/>
                  </a:cubicBezTo>
                  <a:cubicBezTo>
                    <a:pt x="17" y="152"/>
                    <a:pt x="18" y="152"/>
                    <a:pt x="18" y="152"/>
                  </a:cubicBezTo>
                  <a:cubicBezTo>
                    <a:pt x="18" y="153"/>
                    <a:pt x="18" y="153"/>
                    <a:pt x="18" y="154"/>
                  </a:cubicBezTo>
                  <a:cubicBezTo>
                    <a:pt x="18" y="154"/>
                    <a:pt x="18" y="154"/>
                    <a:pt x="18" y="154"/>
                  </a:cubicBezTo>
                  <a:cubicBezTo>
                    <a:pt x="18" y="155"/>
                    <a:pt x="18" y="155"/>
                    <a:pt x="18" y="155"/>
                  </a:cubicBezTo>
                  <a:cubicBezTo>
                    <a:pt x="18" y="156"/>
                    <a:pt x="19" y="156"/>
                    <a:pt x="19" y="156"/>
                  </a:cubicBezTo>
                  <a:cubicBezTo>
                    <a:pt x="19" y="157"/>
                    <a:pt x="19" y="157"/>
                    <a:pt x="19" y="157"/>
                  </a:cubicBezTo>
                  <a:cubicBezTo>
                    <a:pt x="19" y="158"/>
                    <a:pt x="19" y="158"/>
                    <a:pt x="19" y="158"/>
                  </a:cubicBezTo>
                  <a:cubicBezTo>
                    <a:pt x="19" y="159"/>
                    <a:pt x="19" y="160"/>
                    <a:pt x="19" y="160"/>
                  </a:cubicBezTo>
                  <a:cubicBezTo>
                    <a:pt x="20" y="161"/>
                    <a:pt x="20" y="162"/>
                    <a:pt x="19" y="162"/>
                  </a:cubicBezTo>
                  <a:cubicBezTo>
                    <a:pt x="19" y="162"/>
                    <a:pt x="19" y="163"/>
                    <a:pt x="19" y="164"/>
                  </a:cubicBezTo>
                  <a:cubicBezTo>
                    <a:pt x="19" y="165"/>
                    <a:pt x="19" y="166"/>
                    <a:pt x="19" y="167"/>
                  </a:cubicBezTo>
                  <a:cubicBezTo>
                    <a:pt x="19" y="169"/>
                    <a:pt x="20" y="171"/>
                    <a:pt x="20" y="173"/>
                  </a:cubicBezTo>
                  <a:cubicBezTo>
                    <a:pt x="20" y="175"/>
                    <a:pt x="20" y="176"/>
                    <a:pt x="21" y="177"/>
                  </a:cubicBezTo>
                  <a:cubicBezTo>
                    <a:pt x="21" y="179"/>
                    <a:pt x="22" y="182"/>
                    <a:pt x="22" y="183"/>
                  </a:cubicBezTo>
                  <a:cubicBezTo>
                    <a:pt x="22" y="184"/>
                    <a:pt x="23" y="186"/>
                    <a:pt x="23" y="187"/>
                  </a:cubicBezTo>
                  <a:cubicBezTo>
                    <a:pt x="23" y="187"/>
                    <a:pt x="23" y="189"/>
                    <a:pt x="23" y="190"/>
                  </a:cubicBezTo>
                  <a:cubicBezTo>
                    <a:pt x="23" y="191"/>
                    <a:pt x="24" y="194"/>
                    <a:pt x="24" y="195"/>
                  </a:cubicBezTo>
                  <a:cubicBezTo>
                    <a:pt x="24" y="196"/>
                    <a:pt x="24" y="202"/>
                    <a:pt x="24" y="203"/>
                  </a:cubicBezTo>
                  <a:cubicBezTo>
                    <a:pt x="25" y="204"/>
                    <a:pt x="25" y="209"/>
                    <a:pt x="25" y="211"/>
                  </a:cubicBezTo>
                  <a:cubicBezTo>
                    <a:pt x="25" y="212"/>
                    <a:pt x="26" y="217"/>
                    <a:pt x="26" y="219"/>
                  </a:cubicBezTo>
                  <a:cubicBezTo>
                    <a:pt x="26" y="221"/>
                    <a:pt x="27" y="225"/>
                    <a:pt x="27" y="226"/>
                  </a:cubicBezTo>
                  <a:cubicBezTo>
                    <a:pt x="27" y="226"/>
                    <a:pt x="28" y="229"/>
                    <a:pt x="28" y="230"/>
                  </a:cubicBezTo>
                  <a:cubicBezTo>
                    <a:pt x="28" y="230"/>
                    <a:pt x="29" y="233"/>
                    <a:pt x="29" y="235"/>
                  </a:cubicBezTo>
                  <a:cubicBezTo>
                    <a:pt x="29" y="236"/>
                    <a:pt x="30" y="238"/>
                    <a:pt x="30" y="239"/>
                  </a:cubicBezTo>
                  <a:cubicBezTo>
                    <a:pt x="30" y="241"/>
                    <a:pt x="31" y="241"/>
                    <a:pt x="31" y="242"/>
                  </a:cubicBezTo>
                  <a:cubicBezTo>
                    <a:pt x="31" y="242"/>
                    <a:pt x="32" y="244"/>
                    <a:pt x="32" y="244"/>
                  </a:cubicBezTo>
                  <a:cubicBezTo>
                    <a:pt x="32" y="245"/>
                    <a:pt x="33" y="247"/>
                    <a:pt x="33" y="248"/>
                  </a:cubicBezTo>
                  <a:cubicBezTo>
                    <a:pt x="33" y="248"/>
                    <a:pt x="34" y="251"/>
                    <a:pt x="35" y="252"/>
                  </a:cubicBezTo>
                  <a:cubicBezTo>
                    <a:pt x="35" y="252"/>
                    <a:pt x="35" y="252"/>
                    <a:pt x="35" y="252"/>
                  </a:cubicBezTo>
                  <a:cubicBezTo>
                    <a:pt x="35" y="253"/>
                    <a:pt x="35" y="253"/>
                    <a:pt x="35" y="253"/>
                  </a:cubicBezTo>
                  <a:cubicBezTo>
                    <a:pt x="34" y="253"/>
                    <a:pt x="34" y="255"/>
                    <a:pt x="33" y="256"/>
                  </a:cubicBezTo>
                  <a:cubicBezTo>
                    <a:pt x="32" y="257"/>
                    <a:pt x="32" y="258"/>
                    <a:pt x="32" y="259"/>
                  </a:cubicBezTo>
                  <a:cubicBezTo>
                    <a:pt x="32" y="259"/>
                    <a:pt x="31" y="261"/>
                    <a:pt x="31" y="262"/>
                  </a:cubicBezTo>
                  <a:cubicBezTo>
                    <a:pt x="31" y="263"/>
                    <a:pt x="31" y="263"/>
                    <a:pt x="30" y="264"/>
                  </a:cubicBezTo>
                  <a:cubicBezTo>
                    <a:pt x="30" y="265"/>
                    <a:pt x="29" y="266"/>
                    <a:pt x="29" y="267"/>
                  </a:cubicBezTo>
                  <a:cubicBezTo>
                    <a:pt x="29" y="267"/>
                    <a:pt x="29" y="267"/>
                    <a:pt x="29" y="268"/>
                  </a:cubicBezTo>
                  <a:cubicBezTo>
                    <a:pt x="29" y="268"/>
                    <a:pt x="29" y="269"/>
                    <a:pt x="29" y="269"/>
                  </a:cubicBezTo>
                  <a:cubicBezTo>
                    <a:pt x="29" y="269"/>
                    <a:pt x="30" y="270"/>
                    <a:pt x="30" y="270"/>
                  </a:cubicBezTo>
                  <a:cubicBezTo>
                    <a:pt x="30" y="270"/>
                    <a:pt x="32" y="270"/>
                    <a:pt x="32" y="270"/>
                  </a:cubicBezTo>
                  <a:cubicBezTo>
                    <a:pt x="32" y="270"/>
                    <a:pt x="32" y="271"/>
                    <a:pt x="32" y="271"/>
                  </a:cubicBezTo>
                  <a:cubicBezTo>
                    <a:pt x="32" y="271"/>
                    <a:pt x="31" y="272"/>
                    <a:pt x="31" y="272"/>
                  </a:cubicBezTo>
                  <a:cubicBezTo>
                    <a:pt x="31" y="272"/>
                    <a:pt x="31" y="273"/>
                    <a:pt x="30" y="273"/>
                  </a:cubicBezTo>
                  <a:cubicBezTo>
                    <a:pt x="30" y="273"/>
                    <a:pt x="30" y="274"/>
                    <a:pt x="30" y="274"/>
                  </a:cubicBezTo>
                  <a:cubicBezTo>
                    <a:pt x="30" y="274"/>
                    <a:pt x="29" y="275"/>
                    <a:pt x="29" y="276"/>
                  </a:cubicBezTo>
                  <a:cubicBezTo>
                    <a:pt x="28" y="277"/>
                    <a:pt x="28" y="278"/>
                    <a:pt x="28" y="278"/>
                  </a:cubicBezTo>
                  <a:cubicBezTo>
                    <a:pt x="28" y="278"/>
                    <a:pt x="28" y="278"/>
                    <a:pt x="28" y="278"/>
                  </a:cubicBezTo>
                  <a:cubicBezTo>
                    <a:pt x="28" y="278"/>
                    <a:pt x="28" y="278"/>
                    <a:pt x="28" y="278"/>
                  </a:cubicBezTo>
                  <a:cubicBezTo>
                    <a:pt x="28" y="279"/>
                    <a:pt x="27" y="279"/>
                    <a:pt x="27" y="279"/>
                  </a:cubicBezTo>
                  <a:cubicBezTo>
                    <a:pt x="27" y="280"/>
                    <a:pt x="27" y="280"/>
                    <a:pt x="26" y="280"/>
                  </a:cubicBezTo>
                  <a:cubicBezTo>
                    <a:pt x="26" y="281"/>
                    <a:pt x="25" y="281"/>
                    <a:pt x="25" y="282"/>
                  </a:cubicBezTo>
                  <a:cubicBezTo>
                    <a:pt x="24" y="282"/>
                    <a:pt x="23" y="282"/>
                    <a:pt x="22" y="282"/>
                  </a:cubicBezTo>
                  <a:cubicBezTo>
                    <a:pt x="21" y="282"/>
                    <a:pt x="19" y="283"/>
                    <a:pt x="18" y="283"/>
                  </a:cubicBezTo>
                  <a:cubicBezTo>
                    <a:pt x="17" y="284"/>
                    <a:pt x="16" y="284"/>
                    <a:pt x="15" y="284"/>
                  </a:cubicBezTo>
                  <a:cubicBezTo>
                    <a:pt x="15" y="285"/>
                    <a:pt x="14" y="286"/>
                    <a:pt x="14" y="286"/>
                  </a:cubicBezTo>
                  <a:cubicBezTo>
                    <a:pt x="14" y="286"/>
                    <a:pt x="14" y="286"/>
                    <a:pt x="14" y="287"/>
                  </a:cubicBezTo>
                  <a:cubicBezTo>
                    <a:pt x="14" y="287"/>
                    <a:pt x="14" y="287"/>
                    <a:pt x="13" y="287"/>
                  </a:cubicBezTo>
                  <a:cubicBezTo>
                    <a:pt x="13" y="287"/>
                    <a:pt x="13" y="287"/>
                    <a:pt x="13" y="287"/>
                  </a:cubicBezTo>
                  <a:cubicBezTo>
                    <a:pt x="13" y="288"/>
                    <a:pt x="13" y="287"/>
                    <a:pt x="13" y="288"/>
                  </a:cubicBezTo>
                  <a:cubicBezTo>
                    <a:pt x="13" y="288"/>
                    <a:pt x="13" y="289"/>
                    <a:pt x="13" y="290"/>
                  </a:cubicBezTo>
                  <a:cubicBezTo>
                    <a:pt x="13" y="290"/>
                    <a:pt x="13" y="290"/>
                    <a:pt x="13" y="290"/>
                  </a:cubicBezTo>
                  <a:cubicBezTo>
                    <a:pt x="13" y="291"/>
                    <a:pt x="14" y="291"/>
                    <a:pt x="15" y="291"/>
                  </a:cubicBezTo>
                  <a:cubicBezTo>
                    <a:pt x="16" y="291"/>
                    <a:pt x="17" y="292"/>
                    <a:pt x="17" y="292"/>
                  </a:cubicBezTo>
                  <a:cubicBezTo>
                    <a:pt x="18" y="292"/>
                    <a:pt x="18" y="292"/>
                    <a:pt x="18" y="292"/>
                  </a:cubicBezTo>
                  <a:cubicBezTo>
                    <a:pt x="19" y="292"/>
                    <a:pt x="20" y="292"/>
                    <a:pt x="20" y="292"/>
                  </a:cubicBezTo>
                  <a:cubicBezTo>
                    <a:pt x="21" y="292"/>
                    <a:pt x="22" y="292"/>
                    <a:pt x="22" y="292"/>
                  </a:cubicBezTo>
                  <a:cubicBezTo>
                    <a:pt x="23" y="292"/>
                    <a:pt x="23" y="292"/>
                    <a:pt x="23" y="292"/>
                  </a:cubicBezTo>
                  <a:cubicBezTo>
                    <a:pt x="23" y="292"/>
                    <a:pt x="24" y="292"/>
                    <a:pt x="24" y="292"/>
                  </a:cubicBezTo>
                  <a:cubicBezTo>
                    <a:pt x="24" y="292"/>
                    <a:pt x="24" y="292"/>
                    <a:pt x="25" y="292"/>
                  </a:cubicBezTo>
                  <a:cubicBezTo>
                    <a:pt x="25" y="292"/>
                    <a:pt x="25" y="292"/>
                    <a:pt x="26" y="292"/>
                  </a:cubicBezTo>
                  <a:cubicBezTo>
                    <a:pt x="26" y="292"/>
                    <a:pt x="26" y="292"/>
                    <a:pt x="26" y="292"/>
                  </a:cubicBezTo>
                  <a:cubicBezTo>
                    <a:pt x="26" y="292"/>
                    <a:pt x="27" y="292"/>
                    <a:pt x="27" y="292"/>
                  </a:cubicBezTo>
                  <a:cubicBezTo>
                    <a:pt x="28" y="292"/>
                    <a:pt x="28" y="292"/>
                    <a:pt x="28" y="292"/>
                  </a:cubicBezTo>
                  <a:cubicBezTo>
                    <a:pt x="28" y="291"/>
                    <a:pt x="28" y="292"/>
                    <a:pt x="28" y="292"/>
                  </a:cubicBezTo>
                  <a:cubicBezTo>
                    <a:pt x="29" y="292"/>
                    <a:pt x="29" y="292"/>
                    <a:pt x="29" y="292"/>
                  </a:cubicBezTo>
                  <a:cubicBezTo>
                    <a:pt x="30" y="292"/>
                    <a:pt x="30" y="292"/>
                    <a:pt x="30" y="292"/>
                  </a:cubicBezTo>
                  <a:cubicBezTo>
                    <a:pt x="30" y="291"/>
                    <a:pt x="30" y="292"/>
                    <a:pt x="30" y="292"/>
                  </a:cubicBezTo>
                  <a:cubicBezTo>
                    <a:pt x="30" y="292"/>
                    <a:pt x="31" y="292"/>
                    <a:pt x="31" y="292"/>
                  </a:cubicBezTo>
                  <a:cubicBezTo>
                    <a:pt x="32" y="292"/>
                    <a:pt x="32" y="292"/>
                    <a:pt x="32" y="291"/>
                  </a:cubicBezTo>
                  <a:cubicBezTo>
                    <a:pt x="32" y="291"/>
                    <a:pt x="32" y="291"/>
                    <a:pt x="32" y="291"/>
                  </a:cubicBezTo>
                  <a:cubicBezTo>
                    <a:pt x="32" y="291"/>
                    <a:pt x="33" y="291"/>
                    <a:pt x="33" y="291"/>
                  </a:cubicBezTo>
                  <a:cubicBezTo>
                    <a:pt x="33" y="291"/>
                    <a:pt x="34" y="291"/>
                    <a:pt x="34" y="291"/>
                  </a:cubicBezTo>
                  <a:cubicBezTo>
                    <a:pt x="34" y="291"/>
                    <a:pt x="34" y="291"/>
                    <a:pt x="34" y="291"/>
                  </a:cubicBezTo>
                  <a:cubicBezTo>
                    <a:pt x="34" y="291"/>
                    <a:pt x="34" y="291"/>
                    <a:pt x="35" y="291"/>
                  </a:cubicBezTo>
                  <a:cubicBezTo>
                    <a:pt x="36" y="291"/>
                    <a:pt x="36" y="291"/>
                    <a:pt x="36" y="290"/>
                  </a:cubicBezTo>
                  <a:cubicBezTo>
                    <a:pt x="36" y="290"/>
                    <a:pt x="36" y="290"/>
                    <a:pt x="36" y="290"/>
                  </a:cubicBezTo>
                  <a:cubicBezTo>
                    <a:pt x="37" y="290"/>
                    <a:pt x="37" y="290"/>
                    <a:pt x="38" y="289"/>
                  </a:cubicBezTo>
                  <a:cubicBezTo>
                    <a:pt x="40" y="289"/>
                    <a:pt x="42" y="288"/>
                    <a:pt x="43" y="288"/>
                  </a:cubicBezTo>
                  <a:cubicBezTo>
                    <a:pt x="43" y="288"/>
                    <a:pt x="43" y="288"/>
                    <a:pt x="44" y="288"/>
                  </a:cubicBezTo>
                  <a:cubicBezTo>
                    <a:pt x="45" y="288"/>
                    <a:pt x="45" y="289"/>
                    <a:pt x="46" y="289"/>
                  </a:cubicBezTo>
                  <a:cubicBezTo>
                    <a:pt x="47" y="290"/>
                    <a:pt x="47" y="290"/>
                    <a:pt x="47" y="290"/>
                  </a:cubicBezTo>
                  <a:cubicBezTo>
                    <a:pt x="48" y="290"/>
                    <a:pt x="49" y="289"/>
                    <a:pt x="49" y="289"/>
                  </a:cubicBezTo>
                  <a:cubicBezTo>
                    <a:pt x="50" y="289"/>
                    <a:pt x="50" y="289"/>
                    <a:pt x="50" y="289"/>
                  </a:cubicBezTo>
                  <a:cubicBezTo>
                    <a:pt x="50" y="289"/>
                    <a:pt x="50" y="289"/>
                    <a:pt x="50" y="289"/>
                  </a:cubicBezTo>
                  <a:cubicBezTo>
                    <a:pt x="50" y="289"/>
                    <a:pt x="50" y="289"/>
                    <a:pt x="51" y="289"/>
                  </a:cubicBezTo>
                  <a:cubicBezTo>
                    <a:pt x="52" y="289"/>
                    <a:pt x="52" y="289"/>
                    <a:pt x="52" y="289"/>
                  </a:cubicBezTo>
                  <a:cubicBezTo>
                    <a:pt x="52" y="289"/>
                    <a:pt x="52" y="289"/>
                    <a:pt x="52" y="289"/>
                  </a:cubicBezTo>
                  <a:cubicBezTo>
                    <a:pt x="52" y="289"/>
                    <a:pt x="53" y="289"/>
                    <a:pt x="53" y="289"/>
                  </a:cubicBezTo>
                  <a:cubicBezTo>
                    <a:pt x="54" y="289"/>
                    <a:pt x="54" y="289"/>
                    <a:pt x="54" y="289"/>
                  </a:cubicBezTo>
                  <a:cubicBezTo>
                    <a:pt x="54" y="288"/>
                    <a:pt x="54" y="288"/>
                    <a:pt x="54" y="288"/>
                  </a:cubicBezTo>
                  <a:cubicBezTo>
                    <a:pt x="55" y="288"/>
                    <a:pt x="55" y="288"/>
                    <a:pt x="55" y="288"/>
                  </a:cubicBezTo>
                  <a:cubicBezTo>
                    <a:pt x="56" y="288"/>
                    <a:pt x="56" y="288"/>
                    <a:pt x="56" y="288"/>
                  </a:cubicBezTo>
                  <a:cubicBezTo>
                    <a:pt x="56" y="288"/>
                    <a:pt x="56" y="288"/>
                    <a:pt x="57" y="288"/>
                  </a:cubicBezTo>
                  <a:cubicBezTo>
                    <a:pt x="57" y="287"/>
                    <a:pt x="57" y="287"/>
                    <a:pt x="57" y="287"/>
                  </a:cubicBezTo>
                  <a:cubicBezTo>
                    <a:pt x="57" y="286"/>
                    <a:pt x="57" y="285"/>
                    <a:pt x="57" y="284"/>
                  </a:cubicBezTo>
                  <a:cubicBezTo>
                    <a:pt x="57" y="283"/>
                    <a:pt x="57" y="283"/>
                    <a:pt x="56" y="283"/>
                  </a:cubicBezTo>
                  <a:cubicBezTo>
                    <a:pt x="56" y="283"/>
                    <a:pt x="56" y="282"/>
                    <a:pt x="56" y="282"/>
                  </a:cubicBezTo>
                  <a:cubicBezTo>
                    <a:pt x="56" y="282"/>
                    <a:pt x="56" y="282"/>
                    <a:pt x="56" y="281"/>
                  </a:cubicBezTo>
                  <a:cubicBezTo>
                    <a:pt x="56" y="281"/>
                    <a:pt x="56" y="281"/>
                    <a:pt x="56" y="280"/>
                  </a:cubicBezTo>
                  <a:cubicBezTo>
                    <a:pt x="56" y="280"/>
                    <a:pt x="56" y="280"/>
                    <a:pt x="56" y="280"/>
                  </a:cubicBezTo>
                  <a:cubicBezTo>
                    <a:pt x="56" y="279"/>
                    <a:pt x="56" y="278"/>
                    <a:pt x="56" y="278"/>
                  </a:cubicBezTo>
                  <a:cubicBezTo>
                    <a:pt x="56" y="277"/>
                    <a:pt x="56" y="277"/>
                    <a:pt x="56" y="276"/>
                  </a:cubicBezTo>
                  <a:cubicBezTo>
                    <a:pt x="56" y="276"/>
                    <a:pt x="56" y="276"/>
                    <a:pt x="56" y="276"/>
                  </a:cubicBezTo>
                  <a:cubicBezTo>
                    <a:pt x="56" y="276"/>
                    <a:pt x="56" y="276"/>
                    <a:pt x="56" y="275"/>
                  </a:cubicBezTo>
                  <a:cubicBezTo>
                    <a:pt x="56" y="275"/>
                    <a:pt x="56" y="275"/>
                    <a:pt x="56" y="275"/>
                  </a:cubicBezTo>
                  <a:cubicBezTo>
                    <a:pt x="57" y="275"/>
                    <a:pt x="57" y="274"/>
                    <a:pt x="58" y="273"/>
                  </a:cubicBezTo>
                  <a:cubicBezTo>
                    <a:pt x="58" y="272"/>
                    <a:pt x="59" y="272"/>
                    <a:pt x="59" y="271"/>
                  </a:cubicBezTo>
                  <a:cubicBezTo>
                    <a:pt x="59" y="271"/>
                    <a:pt x="60" y="270"/>
                    <a:pt x="60" y="270"/>
                  </a:cubicBezTo>
                  <a:cubicBezTo>
                    <a:pt x="60" y="269"/>
                    <a:pt x="60" y="268"/>
                    <a:pt x="60" y="268"/>
                  </a:cubicBezTo>
                  <a:cubicBezTo>
                    <a:pt x="60" y="267"/>
                    <a:pt x="60" y="267"/>
                    <a:pt x="60" y="266"/>
                  </a:cubicBezTo>
                  <a:cubicBezTo>
                    <a:pt x="59" y="266"/>
                    <a:pt x="58" y="263"/>
                    <a:pt x="58" y="262"/>
                  </a:cubicBezTo>
                  <a:cubicBezTo>
                    <a:pt x="57" y="261"/>
                    <a:pt x="57" y="260"/>
                    <a:pt x="56" y="260"/>
                  </a:cubicBezTo>
                  <a:cubicBezTo>
                    <a:pt x="56" y="259"/>
                    <a:pt x="55" y="257"/>
                    <a:pt x="55" y="257"/>
                  </a:cubicBezTo>
                  <a:cubicBezTo>
                    <a:pt x="54" y="257"/>
                    <a:pt x="54" y="256"/>
                    <a:pt x="54" y="256"/>
                  </a:cubicBezTo>
                  <a:cubicBezTo>
                    <a:pt x="54" y="256"/>
                    <a:pt x="54" y="256"/>
                    <a:pt x="54" y="255"/>
                  </a:cubicBezTo>
                  <a:cubicBezTo>
                    <a:pt x="54" y="255"/>
                    <a:pt x="54" y="255"/>
                    <a:pt x="54" y="254"/>
                  </a:cubicBezTo>
                  <a:cubicBezTo>
                    <a:pt x="54" y="253"/>
                    <a:pt x="54" y="251"/>
                    <a:pt x="55" y="251"/>
                  </a:cubicBezTo>
                  <a:cubicBezTo>
                    <a:pt x="55" y="250"/>
                    <a:pt x="55" y="245"/>
                    <a:pt x="55" y="244"/>
                  </a:cubicBezTo>
                  <a:cubicBezTo>
                    <a:pt x="55" y="243"/>
                    <a:pt x="55" y="241"/>
                    <a:pt x="55" y="240"/>
                  </a:cubicBezTo>
                  <a:cubicBezTo>
                    <a:pt x="55" y="240"/>
                    <a:pt x="55" y="238"/>
                    <a:pt x="55" y="238"/>
                  </a:cubicBezTo>
                  <a:cubicBezTo>
                    <a:pt x="55" y="237"/>
                    <a:pt x="55" y="235"/>
                    <a:pt x="55" y="235"/>
                  </a:cubicBezTo>
                  <a:cubicBezTo>
                    <a:pt x="55" y="234"/>
                    <a:pt x="55" y="233"/>
                    <a:pt x="55" y="233"/>
                  </a:cubicBezTo>
                  <a:cubicBezTo>
                    <a:pt x="55" y="233"/>
                    <a:pt x="55" y="232"/>
                    <a:pt x="55" y="232"/>
                  </a:cubicBezTo>
                  <a:cubicBezTo>
                    <a:pt x="55" y="232"/>
                    <a:pt x="55" y="229"/>
                    <a:pt x="55" y="228"/>
                  </a:cubicBezTo>
                  <a:cubicBezTo>
                    <a:pt x="55" y="227"/>
                    <a:pt x="54" y="223"/>
                    <a:pt x="54" y="222"/>
                  </a:cubicBezTo>
                  <a:cubicBezTo>
                    <a:pt x="54" y="221"/>
                    <a:pt x="54" y="220"/>
                    <a:pt x="54" y="219"/>
                  </a:cubicBezTo>
                  <a:cubicBezTo>
                    <a:pt x="54" y="219"/>
                    <a:pt x="54" y="218"/>
                    <a:pt x="54" y="218"/>
                  </a:cubicBezTo>
                  <a:cubicBezTo>
                    <a:pt x="54" y="217"/>
                    <a:pt x="54" y="216"/>
                    <a:pt x="54" y="215"/>
                  </a:cubicBezTo>
                  <a:cubicBezTo>
                    <a:pt x="54" y="215"/>
                    <a:pt x="55" y="212"/>
                    <a:pt x="55" y="211"/>
                  </a:cubicBezTo>
                  <a:cubicBezTo>
                    <a:pt x="55" y="210"/>
                    <a:pt x="55" y="208"/>
                    <a:pt x="55" y="208"/>
                  </a:cubicBezTo>
                  <a:cubicBezTo>
                    <a:pt x="55" y="208"/>
                    <a:pt x="55" y="206"/>
                    <a:pt x="55" y="205"/>
                  </a:cubicBezTo>
                  <a:cubicBezTo>
                    <a:pt x="55" y="204"/>
                    <a:pt x="55" y="201"/>
                    <a:pt x="55" y="201"/>
                  </a:cubicBezTo>
                  <a:cubicBezTo>
                    <a:pt x="55" y="200"/>
                    <a:pt x="55" y="199"/>
                    <a:pt x="55" y="198"/>
                  </a:cubicBezTo>
                  <a:cubicBezTo>
                    <a:pt x="54" y="198"/>
                    <a:pt x="54" y="197"/>
                    <a:pt x="54" y="196"/>
                  </a:cubicBezTo>
                  <a:cubicBezTo>
                    <a:pt x="54" y="196"/>
                    <a:pt x="54" y="195"/>
                    <a:pt x="54" y="194"/>
                  </a:cubicBezTo>
                  <a:cubicBezTo>
                    <a:pt x="54" y="193"/>
                    <a:pt x="54" y="191"/>
                    <a:pt x="54" y="191"/>
                  </a:cubicBezTo>
                  <a:cubicBezTo>
                    <a:pt x="54" y="191"/>
                    <a:pt x="54" y="191"/>
                    <a:pt x="54" y="191"/>
                  </a:cubicBezTo>
                  <a:cubicBezTo>
                    <a:pt x="54" y="191"/>
                    <a:pt x="54" y="192"/>
                    <a:pt x="54" y="192"/>
                  </a:cubicBezTo>
                  <a:cubicBezTo>
                    <a:pt x="54" y="193"/>
                    <a:pt x="55" y="194"/>
                    <a:pt x="55" y="194"/>
                  </a:cubicBezTo>
                  <a:cubicBezTo>
                    <a:pt x="55" y="195"/>
                    <a:pt x="55" y="197"/>
                    <a:pt x="55" y="197"/>
                  </a:cubicBezTo>
                  <a:cubicBezTo>
                    <a:pt x="55" y="198"/>
                    <a:pt x="56" y="198"/>
                    <a:pt x="56" y="198"/>
                  </a:cubicBezTo>
                  <a:cubicBezTo>
                    <a:pt x="56" y="198"/>
                    <a:pt x="56" y="199"/>
                    <a:pt x="56" y="200"/>
                  </a:cubicBezTo>
                  <a:cubicBezTo>
                    <a:pt x="56" y="201"/>
                    <a:pt x="57" y="202"/>
                    <a:pt x="57" y="203"/>
                  </a:cubicBezTo>
                  <a:cubicBezTo>
                    <a:pt x="57" y="204"/>
                    <a:pt x="57" y="205"/>
                    <a:pt x="57" y="206"/>
                  </a:cubicBezTo>
                  <a:cubicBezTo>
                    <a:pt x="57" y="206"/>
                    <a:pt x="58" y="208"/>
                    <a:pt x="58" y="208"/>
                  </a:cubicBezTo>
                  <a:cubicBezTo>
                    <a:pt x="58" y="209"/>
                    <a:pt x="58" y="210"/>
                    <a:pt x="59" y="211"/>
                  </a:cubicBezTo>
                  <a:cubicBezTo>
                    <a:pt x="59" y="211"/>
                    <a:pt x="59" y="213"/>
                    <a:pt x="59" y="213"/>
                  </a:cubicBezTo>
                  <a:cubicBezTo>
                    <a:pt x="59" y="214"/>
                    <a:pt x="59" y="215"/>
                    <a:pt x="59" y="215"/>
                  </a:cubicBezTo>
                  <a:cubicBezTo>
                    <a:pt x="59" y="216"/>
                    <a:pt x="59" y="216"/>
                    <a:pt x="59" y="217"/>
                  </a:cubicBezTo>
                  <a:cubicBezTo>
                    <a:pt x="59" y="217"/>
                    <a:pt x="60" y="219"/>
                    <a:pt x="60" y="219"/>
                  </a:cubicBezTo>
                  <a:cubicBezTo>
                    <a:pt x="60" y="219"/>
                    <a:pt x="60" y="220"/>
                    <a:pt x="60" y="221"/>
                  </a:cubicBezTo>
                  <a:cubicBezTo>
                    <a:pt x="60" y="222"/>
                    <a:pt x="60" y="223"/>
                    <a:pt x="60" y="224"/>
                  </a:cubicBezTo>
                  <a:cubicBezTo>
                    <a:pt x="60" y="225"/>
                    <a:pt x="60" y="225"/>
                    <a:pt x="60" y="226"/>
                  </a:cubicBezTo>
                  <a:cubicBezTo>
                    <a:pt x="60" y="226"/>
                    <a:pt x="60" y="227"/>
                    <a:pt x="60" y="228"/>
                  </a:cubicBezTo>
                  <a:cubicBezTo>
                    <a:pt x="61" y="228"/>
                    <a:pt x="61" y="229"/>
                    <a:pt x="61" y="230"/>
                  </a:cubicBezTo>
                  <a:cubicBezTo>
                    <a:pt x="61" y="231"/>
                    <a:pt x="61" y="232"/>
                    <a:pt x="61" y="232"/>
                  </a:cubicBezTo>
                  <a:cubicBezTo>
                    <a:pt x="61" y="233"/>
                    <a:pt x="61" y="233"/>
                    <a:pt x="61" y="234"/>
                  </a:cubicBezTo>
                  <a:cubicBezTo>
                    <a:pt x="61" y="235"/>
                    <a:pt x="61" y="235"/>
                    <a:pt x="61" y="235"/>
                  </a:cubicBezTo>
                  <a:cubicBezTo>
                    <a:pt x="61" y="236"/>
                    <a:pt x="62" y="239"/>
                    <a:pt x="62" y="240"/>
                  </a:cubicBezTo>
                  <a:cubicBezTo>
                    <a:pt x="62" y="241"/>
                    <a:pt x="62" y="244"/>
                    <a:pt x="62" y="245"/>
                  </a:cubicBezTo>
                  <a:cubicBezTo>
                    <a:pt x="62" y="247"/>
                    <a:pt x="62" y="249"/>
                    <a:pt x="62" y="251"/>
                  </a:cubicBezTo>
                  <a:cubicBezTo>
                    <a:pt x="62" y="252"/>
                    <a:pt x="63" y="256"/>
                    <a:pt x="64" y="257"/>
                  </a:cubicBezTo>
                  <a:cubicBezTo>
                    <a:pt x="64" y="258"/>
                    <a:pt x="64" y="260"/>
                    <a:pt x="65" y="261"/>
                  </a:cubicBezTo>
                  <a:cubicBezTo>
                    <a:pt x="65" y="262"/>
                    <a:pt x="65" y="263"/>
                    <a:pt x="66" y="264"/>
                  </a:cubicBezTo>
                  <a:cubicBezTo>
                    <a:pt x="66" y="265"/>
                    <a:pt x="67" y="267"/>
                    <a:pt x="67" y="267"/>
                  </a:cubicBezTo>
                  <a:cubicBezTo>
                    <a:pt x="67" y="268"/>
                    <a:pt x="67" y="268"/>
                    <a:pt x="68" y="269"/>
                  </a:cubicBezTo>
                  <a:cubicBezTo>
                    <a:pt x="69" y="269"/>
                    <a:pt x="70" y="270"/>
                    <a:pt x="70" y="270"/>
                  </a:cubicBezTo>
                  <a:cubicBezTo>
                    <a:pt x="71" y="270"/>
                    <a:pt x="71" y="270"/>
                    <a:pt x="70" y="270"/>
                  </a:cubicBezTo>
                  <a:cubicBezTo>
                    <a:pt x="70" y="270"/>
                    <a:pt x="70" y="271"/>
                    <a:pt x="70" y="271"/>
                  </a:cubicBezTo>
                  <a:cubicBezTo>
                    <a:pt x="69" y="271"/>
                    <a:pt x="68" y="272"/>
                    <a:pt x="68" y="272"/>
                  </a:cubicBezTo>
                  <a:cubicBezTo>
                    <a:pt x="67" y="272"/>
                    <a:pt x="67" y="273"/>
                    <a:pt x="67" y="273"/>
                  </a:cubicBezTo>
                  <a:cubicBezTo>
                    <a:pt x="67" y="274"/>
                    <a:pt x="66" y="275"/>
                    <a:pt x="66" y="276"/>
                  </a:cubicBezTo>
                  <a:cubicBezTo>
                    <a:pt x="65" y="276"/>
                    <a:pt x="65" y="277"/>
                    <a:pt x="65" y="277"/>
                  </a:cubicBezTo>
                  <a:cubicBezTo>
                    <a:pt x="64" y="278"/>
                    <a:pt x="64" y="278"/>
                    <a:pt x="64" y="279"/>
                  </a:cubicBezTo>
                  <a:cubicBezTo>
                    <a:pt x="64" y="280"/>
                    <a:pt x="65" y="281"/>
                    <a:pt x="65" y="281"/>
                  </a:cubicBezTo>
                  <a:cubicBezTo>
                    <a:pt x="65" y="281"/>
                    <a:pt x="65" y="282"/>
                    <a:pt x="66" y="282"/>
                  </a:cubicBezTo>
                  <a:cubicBezTo>
                    <a:pt x="66" y="282"/>
                    <a:pt x="66" y="283"/>
                    <a:pt x="67" y="283"/>
                  </a:cubicBezTo>
                  <a:cubicBezTo>
                    <a:pt x="67" y="284"/>
                    <a:pt x="68" y="284"/>
                    <a:pt x="68" y="285"/>
                  </a:cubicBezTo>
                  <a:cubicBezTo>
                    <a:pt x="68" y="285"/>
                    <a:pt x="69" y="286"/>
                    <a:pt x="69" y="286"/>
                  </a:cubicBezTo>
                  <a:cubicBezTo>
                    <a:pt x="69" y="286"/>
                    <a:pt x="70" y="286"/>
                    <a:pt x="70" y="287"/>
                  </a:cubicBezTo>
                  <a:cubicBezTo>
                    <a:pt x="70" y="287"/>
                    <a:pt x="70" y="287"/>
                    <a:pt x="71" y="288"/>
                  </a:cubicBezTo>
                  <a:cubicBezTo>
                    <a:pt x="71" y="288"/>
                    <a:pt x="72" y="289"/>
                    <a:pt x="72" y="289"/>
                  </a:cubicBezTo>
                  <a:cubicBezTo>
                    <a:pt x="72" y="289"/>
                    <a:pt x="72" y="289"/>
                    <a:pt x="72" y="290"/>
                  </a:cubicBezTo>
                  <a:cubicBezTo>
                    <a:pt x="72" y="290"/>
                    <a:pt x="71" y="290"/>
                    <a:pt x="71" y="291"/>
                  </a:cubicBezTo>
                  <a:cubicBezTo>
                    <a:pt x="71" y="292"/>
                    <a:pt x="71" y="294"/>
                    <a:pt x="71" y="294"/>
                  </a:cubicBezTo>
                  <a:cubicBezTo>
                    <a:pt x="71" y="294"/>
                    <a:pt x="71" y="295"/>
                    <a:pt x="71" y="295"/>
                  </a:cubicBezTo>
                  <a:cubicBezTo>
                    <a:pt x="71" y="295"/>
                    <a:pt x="71" y="295"/>
                    <a:pt x="71" y="295"/>
                  </a:cubicBezTo>
                  <a:cubicBezTo>
                    <a:pt x="71" y="295"/>
                    <a:pt x="71" y="295"/>
                    <a:pt x="71" y="296"/>
                  </a:cubicBezTo>
                  <a:cubicBezTo>
                    <a:pt x="70" y="296"/>
                    <a:pt x="70" y="296"/>
                    <a:pt x="70" y="297"/>
                  </a:cubicBezTo>
                  <a:cubicBezTo>
                    <a:pt x="70" y="298"/>
                    <a:pt x="70" y="299"/>
                    <a:pt x="70" y="299"/>
                  </a:cubicBezTo>
                  <a:cubicBezTo>
                    <a:pt x="70" y="299"/>
                    <a:pt x="71" y="300"/>
                    <a:pt x="71" y="300"/>
                  </a:cubicBezTo>
                  <a:cubicBezTo>
                    <a:pt x="71" y="300"/>
                    <a:pt x="72" y="300"/>
                    <a:pt x="73" y="300"/>
                  </a:cubicBezTo>
                  <a:cubicBezTo>
                    <a:pt x="73" y="300"/>
                    <a:pt x="74" y="300"/>
                    <a:pt x="75" y="300"/>
                  </a:cubicBezTo>
                  <a:cubicBezTo>
                    <a:pt x="76" y="300"/>
                    <a:pt x="81" y="300"/>
                    <a:pt x="82" y="300"/>
                  </a:cubicBezTo>
                  <a:cubicBezTo>
                    <a:pt x="83" y="300"/>
                    <a:pt x="86" y="300"/>
                    <a:pt x="87" y="300"/>
                  </a:cubicBezTo>
                  <a:cubicBezTo>
                    <a:pt x="88" y="299"/>
                    <a:pt x="89" y="299"/>
                    <a:pt x="89" y="299"/>
                  </a:cubicBezTo>
                  <a:cubicBezTo>
                    <a:pt x="90" y="298"/>
                    <a:pt x="90" y="298"/>
                    <a:pt x="90" y="297"/>
                  </a:cubicBezTo>
                  <a:cubicBezTo>
                    <a:pt x="90" y="297"/>
                    <a:pt x="90" y="296"/>
                    <a:pt x="90" y="295"/>
                  </a:cubicBezTo>
                  <a:cubicBezTo>
                    <a:pt x="90" y="294"/>
                    <a:pt x="89" y="294"/>
                    <a:pt x="89" y="294"/>
                  </a:cubicBezTo>
                  <a:cubicBezTo>
                    <a:pt x="89" y="293"/>
                    <a:pt x="89" y="293"/>
                    <a:pt x="89" y="292"/>
                  </a:cubicBezTo>
                  <a:cubicBezTo>
                    <a:pt x="90" y="292"/>
                    <a:pt x="89" y="290"/>
                    <a:pt x="89" y="290"/>
                  </a:cubicBezTo>
                  <a:cubicBezTo>
                    <a:pt x="89" y="289"/>
                    <a:pt x="89" y="289"/>
                    <a:pt x="89" y="289"/>
                  </a:cubicBezTo>
                  <a:cubicBezTo>
                    <a:pt x="89" y="289"/>
                    <a:pt x="89" y="288"/>
                    <a:pt x="88" y="288"/>
                  </a:cubicBezTo>
                  <a:cubicBezTo>
                    <a:pt x="88" y="288"/>
                    <a:pt x="89" y="288"/>
                    <a:pt x="89" y="288"/>
                  </a:cubicBezTo>
                  <a:cubicBezTo>
                    <a:pt x="89" y="288"/>
                    <a:pt x="89" y="287"/>
                    <a:pt x="89" y="287"/>
                  </a:cubicBezTo>
                  <a:cubicBezTo>
                    <a:pt x="89" y="286"/>
                    <a:pt x="90" y="285"/>
                    <a:pt x="90" y="284"/>
                  </a:cubicBezTo>
                  <a:cubicBezTo>
                    <a:pt x="90" y="284"/>
                    <a:pt x="90" y="283"/>
                    <a:pt x="90" y="283"/>
                  </a:cubicBezTo>
                  <a:cubicBezTo>
                    <a:pt x="90" y="283"/>
                    <a:pt x="90" y="283"/>
                    <a:pt x="91" y="283"/>
                  </a:cubicBezTo>
                  <a:cubicBezTo>
                    <a:pt x="91" y="282"/>
                    <a:pt x="91" y="282"/>
                    <a:pt x="91" y="282"/>
                  </a:cubicBezTo>
                  <a:cubicBezTo>
                    <a:pt x="91" y="281"/>
                    <a:pt x="92" y="279"/>
                    <a:pt x="92" y="279"/>
                  </a:cubicBezTo>
                  <a:cubicBezTo>
                    <a:pt x="93" y="279"/>
                    <a:pt x="93" y="278"/>
                    <a:pt x="93" y="278"/>
                  </a:cubicBezTo>
                  <a:cubicBezTo>
                    <a:pt x="93" y="278"/>
                    <a:pt x="93" y="278"/>
                    <a:pt x="93" y="277"/>
                  </a:cubicBezTo>
                  <a:cubicBezTo>
                    <a:pt x="93" y="277"/>
                    <a:pt x="93" y="276"/>
                    <a:pt x="93" y="276"/>
                  </a:cubicBezTo>
                  <a:close/>
                </a:path>
              </a:pathLst>
            </a:custGeom>
            <a:solidFill>
              <a:srgbClr val="525400"/>
            </a:solidFill>
            <a:ln>
              <a:noFill/>
            </a:ln>
            <a:effectLst>
              <a:outerShdw blurRad="25400" dir="18900000" sy="23000" kx="-1200000" algn="bl" rotWithShape="0">
                <a:prstClr val="black">
                  <a:alpha val="20000"/>
                </a:prstClr>
              </a:outerShdw>
            </a:effectLst>
          </p:spPr>
          <p:txBody>
            <a:bodyPr/>
            <a:lstStyle/>
            <a:p>
              <a:pPr eaLnBrk="1" hangingPunct="1">
                <a:defRPr/>
              </a:pPr>
              <a:endParaRPr lang="en-US"/>
            </a:p>
          </p:txBody>
        </p:sp>
        <p:sp>
          <p:nvSpPr>
            <p:cNvPr id="12" name="Freeform 15"/>
            <p:cNvSpPr>
              <a:spLocks/>
            </p:cNvSpPr>
            <p:nvPr/>
          </p:nvSpPr>
          <p:spPr bwMode="auto">
            <a:xfrm>
              <a:off x="6020185" y="3619325"/>
              <a:ext cx="178858" cy="578636"/>
            </a:xfrm>
            <a:custGeom>
              <a:avLst/>
              <a:gdLst>
                <a:gd name="T0" fmla="*/ 90 w 93"/>
                <a:gd name="T1" fmla="*/ 249 h 300"/>
                <a:gd name="T2" fmla="*/ 88 w 93"/>
                <a:gd name="T3" fmla="*/ 228 h 300"/>
                <a:gd name="T4" fmla="*/ 84 w 93"/>
                <a:gd name="T5" fmla="*/ 206 h 300"/>
                <a:gd name="T6" fmla="*/ 81 w 93"/>
                <a:gd name="T7" fmla="*/ 171 h 300"/>
                <a:gd name="T8" fmla="*/ 80 w 93"/>
                <a:gd name="T9" fmla="*/ 152 h 300"/>
                <a:gd name="T10" fmla="*/ 78 w 93"/>
                <a:gd name="T11" fmla="*/ 136 h 300"/>
                <a:gd name="T12" fmla="*/ 75 w 93"/>
                <a:gd name="T13" fmla="*/ 127 h 300"/>
                <a:gd name="T14" fmla="*/ 74 w 93"/>
                <a:gd name="T15" fmla="*/ 119 h 300"/>
                <a:gd name="T16" fmla="*/ 77 w 93"/>
                <a:gd name="T17" fmla="*/ 120 h 300"/>
                <a:gd name="T18" fmla="*/ 77 w 93"/>
                <a:gd name="T19" fmla="*/ 112 h 300"/>
                <a:gd name="T20" fmla="*/ 78 w 93"/>
                <a:gd name="T21" fmla="*/ 88 h 300"/>
                <a:gd name="T22" fmla="*/ 83 w 93"/>
                <a:gd name="T23" fmla="*/ 74 h 300"/>
                <a:gd name="T24" fmla="*/ 81 w 93"/>
                <a:gd name="T25" fmla="*/ 60 h 300"/>
                <a:gd name="T26" fmla="*/ 77 w 93"/>
                <a:gd name="T27" fmla="*/ 46 h 300"/>
                <a:gd name="T28" fmla="*/ 66 w 93"/>
                <a:gd name="T29" fmla="*/ 42 h 300"/>
                <a:gd name="T30" fmla="*/ 59 w 93"/>
                <a:gd name="T31" fmla="*/ 38 h 300"/>
                <a:gd name="T32" fmla="*/ 59 w 93"/>
                <a:gd name="T33" fmla="*/ 27 h 300"/>
                <a:gd name="T34" fmla="*/ 62 w 93"/>
                <a:gd name="T35" fmla="*/ 17 h 300"/>
                <a:gd name="T36" fmla="*/ 38 w 93"/>
                <a:gd name="T37" fmla="*/ 4 h 300"/>
                <a:gd name="T38" fmla="*/ 34 w 93"/>
                <a:gd name="T39" fmla="*/ 28 h 300"/>
                <a:gd name="T40" fmla="*/ 38 w 93"/>
                <a:gd name="T41" fmla="*/ 42 h 300"/>
                <a:gd name="T42" fmla="*/ 28 w 93"/>
                <a:gd name="T43" fmla="*/ 47 h 300"/>
                <a:gd name="T44" fmla="*/ 19 w 93"/>
                <a:gd name="T45" fmla="*/ 49 h 300"/>
                <a:gd name="T46" fmla="*/ 12 w 93"/>
                <a:gd name="T47" fmla="*/ 57 h 300"/>
                <a:gd name="T48" fmla="*/ 5 w 93"/>
                <a:gd name="T49" fmla="*/ 73 h 300"/>
                <a:gd name="T50" fmla="*/ 2 w 93"/>
                <a:gd name="T51" fmla="*/ 98 h 300"/>
                <a:gd name="T52" fmla="*/ 16 w 93"/>
                <a:gd name="T53" fmla="*/ 101 h 300"/>
                <a:gd name="T54" fmla="*/ 19 w 93"/>
                <a:gd name="T55" fmla="*/ 117 h 300"/>
                <a:gd name="T56" fmla="*/ 23 w 93"/>
                <a:gd name="T57" fmla="*/ 124 h 300"/>
                <a:gd name="T58" fmla="*/ 22 w 93"/>
                <a:gd name="T59" fmla="*/ 133 h 300"/>
                <a:gd name="T60" fmla="*/ 19 w 93"/>
                <a:gd name="T61" fmla="*/ 143 h 300"/>
                <a:gd name="T62" fmla="*/ 18 w 93"/>
                <a:gd name="T63" fmla="*/ 154 h 300"/>
                <a:gd name="T64" fmla="*/ 19 w 93"/>
                <a:gd name="T65" fmla="*/ 164 h 300"/>
                <a:gd name="T66" fmla="*/ 24 w 93"/>
                <a:gd name="T67" fmla="*/ 195 h 300"/>
                <a:gd name="T68" fmla="*/ 30 w 93"/>
                <a:gd name="T69" fmla="*/ 239 h 300"/>
                <a:gd name="T70" fmla="*/ 33 w 93"/>
                <a:gd name="T71" fmla="*/ 256 h 300"/>
                <a:gd name="T72" fmla="*/ 30 w 93"/>
                <a:gd name="T73" fmla="*/ 270 h 300"/>
                <a:gd name="T74" fmla="*/ 28 w 93"/>
                <a:gd name="T75" fmla="*/ 278 h 300"/>
                <a:gd name="T76" fmla="*/ 18 w 93"/>
                <a:gd name="T77" fmla="*/ 283 h 300"/>
                <a:gd name="T78" fmla="*/ 13 w 93"/>
                <a:gd name="T79" fmla="*/ 290 h 300"/>
                <a:gd name="T80" fmla="*/ 23 w 93"/>
                <a:gd name="T81" fmla="*/ 292 h 300"/>
                <a:gd name="T82" fmla="*/ 28 w 93"/>
                <a:gd name="T83" fmla="*/ 292 h 300"/>
                <a:gd name="T84" fmla="*/ 33 w 93"/>
                <a:gd name="T85" fmla="*/ 291 h 300"/>
                <a:gd name="T86" fmla="*/ 43 w 93"/>
                <a:gd name="T87" fmla="*/ 288 h 300"/>
                <a:gd name="T88" fmla="*/ 51 w 93"/>
                <a:gd name="T89" fmla="*/ 289 h 300"/>
                <a:gd name="T90" fmla="*/ 56 w 93"/>
                <a:gd name="T91" fmla="*/ 288 h 300"/>
                <a:gd name="T92" fmla="*/ 56 w 93"/>
                <a:gd name="T93" fmla="*/ 280 h 300"/>
                <a:gd name="T94" fmla="*/ 58 w 93"/>
                <a:gd name="T95" fmla="*/ 273 h 300"/>
                <a:gd name="T96" fmla="*/ 55 w 93"/>
                <a:gd name="T97" fmla="*/ 257 h 300"/>
                <a:gd name="T98" fmla="*/ 55 w 93"/>
                <a:gd name="T99" fmla="*/ 238 h 300"/>
                <a:gd name="T100" fmla="*/ 54 w 93"/>
                <a:gd name="T101" fmla="*/ 218 h 300"/>
                <a:gd name="T102" fmla="*/ 54 w 93"/>
                <a:gd name="T103" fmla="*/ 196 h 300"/>
                <a:gd name="T104" fmla="*/ 56 w 93"/>
                <a:gd name="T105" fmla="*/ 198 h 300"/>
                <a:gd name="T106" fmla="*/ 59 w 93"/>
                <a:gd name="T107" fmla="*/ 215 h 300"/>
                <a:gd name="T108" fmla="*/ 61 w 93"/>
                <a:gd name="T109" fmla="*/ 230 h 300"/>
                <a:gd name="T110" fmla="*/ 64 w 93"/>
                <a:gd name="T111" fmla="*/ 257 h 300"/>
                <a:gd name="T112" fmla="*/ 70 w 93"/>
                <a:gd name="T113" fmla="*/ 271 h 300"/>
                <a:gd name="T114" fmla="*/ 66 w 93"/>
                <a:gd name="T115" fmla="*/ 282 h 300"/>
                <a:gd name="T116" fmla="*/ 72 w 93"/>
                <a:gd name="T117" fmla="*/ 290 h 300"/>
                <a:gd name="T118" fmla="*/ 70 w 93"/>
                <a:gd name="T119" fmla="*/ 299 h 300"/>
                <a:gd name="T120" fmla="*/ 90 w 93"/>
                <a:gd name="T121" fmla="*/ 297 h 300"/>
                <a:gd name="T122" fmla="*/ 89 w 93"/>
                <a:gd name="T123" fmla="*/ 288 h 300"/>
                <a:gd name="T124" fmla="*/ 93 w 93"/>
                <a:gd name="T125" fmla="*/ 27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3" h="300">
                  <a:moveTo>
                    <a:pt x="93" y="276"/>
                  </a:moveTo>
                  <a:cubicBezTo>
                    <a:pt x="92" y="276"/>
                    <a:pt x="92" y="275"/>
                    <a:pt x="92" y="275"/>
                  </a:cubicBezTo>
                  <a:cubicBezTo>
                    <a:pt x="92" y="275"/>
                    <a:pt x="92" y="273"/>
                    <a:pt x="92" y="272"/>
                  </a:cubicBezTo>
                  <a:cubicBezTo>
                    <a:pt x="92" y="272"/>
                    <a:pt x="92" y="267"/>
                    <a:pt x="92" y="266"/>
                  </a:cubicBezTo>
                  <a:cubicBezTo>
                    <a:pt x="91" y="265"/>
                    <a:pt x="91" y="264"/>
                    <a:pt x="91" y="262"/>
                  </a:cubicBezTo>
                  <a:cubicBezTo>
                    <a:pt x="91" y="260"/>
                    <a:pt x="91" y="257"/>
                    <a:pt x="91" y="255"/>
                  </a:cubicBezTo>
                  <a:cubicBezTo>
                    <a:pt x="91" y="254"/>
                    <a:pt x="90" y="249"/>
                    <a:pt x="90" y="249"/>
                  </a:cubicBezTo>
                  <a:cubicBezTo>
                    <a:pt x="90" y="248"/>
                    <a:pt x="90" y="247"/>
                    <a:pt x="90" y="246"/>
                  </a:cubicBezTo>
                  <a:cubicBezTo>
                    <a:pt x="90" y="245"/>
                    <a:pt x="89" y="243"/>
                    <a:pt x="89" y="243"/>
                  </a:cubicBezTo>
                  <a:cubicBezTo>
                    <a:pt x="89" y="242"/>
                    <a:pt x="89" y="241"/>
                    <a:pt x="89" y="241"/>
                  </a:cubicBezTo>
                  <a:cubicBezTo>
                    <a:pt x="89" y="241"/>
                    <a:pt x="89" y="239"/>
                    <a:pt x="89" y="239"/>
                  </a:cubicBezTo>
                  <a:cubicBezTo>
                    <a:pt x="89" y="239"/>
                    <a:pt x="89" y="238"/>
                    <a:pt x="88" y="237"/>
                  </a:cubicBezTo>
                  <a:cubicBezTo>
                    <a:pt x="88" y="237"/>
                    <a:pt x="88" y="233"/>
                    <a:pt x="88" y="232"/>
                  </a:cubicBezTo>
                  <a:cubicBezTo>
                    <a:pt x="88" y="231"/>
                    <a:pt x="88" y="230"/>
                    <a:pt x="88" y="228"/>
                  </a:cubicBezTo>
                  <a:cubicBezTo>
                    <a:pt x="87" y="227"/>
                    <a:pt x="87" y="225"/>
                    <a:pt x="87" y="224"/>
                  </a:cubicBezTo>
                  <a:cubicBezTo>
                    <a:pt x="87" y="223"/>
                    <a:pt x="87" y="222"/>
                    <a:pt x="87" y="221"/>
                  </a:cubicBezTo>
                  <a:cubicBezTo>
                    <a:pt x="87" y="220"/>
                    <a:pt x="87" y="218"/>
                    <a:pt x="87" y="216"/>
                  </a:cubicBezTo>
                  <a:cubicBezTo>
                    <a:pt x="87" y="215"/>
                    <a:pt x="86" y="214"/>
                    <a:pt x="86" y="213"/>
                  </a:cubicBezTo>
                  <a:cubicBezTo>
                    <a:pt x="86" y="212"/>
                    <a:pt x="85" y="210"/>
                    <a:pt x="85" y="210"/>
                  </a:cubicBezTo>
                  <a:cubicBezTo>
                    <a:pt x="84" y="209"/>
                    <a:pt x="84" y="209"/>
                    <a:pt x="84" y="209"/>
                  </a:cubicBezTo>
                  <a:cubicBezTo>
                    <a:pt x="84" y="209"/>
                    <a:pt x="84" y="207"/>
                    <a:pt x="84" y="206"/>
                  </a:cubicBezTo>
                  <a:cubicBezTo>
                    <a:pt x="84" y="204"/>
                    <a:pt x="84" y="201"/>
                    <a:pt x="84" y="200"/>
                  </a:cubicBezTo>
                  <a:cubicBezTo>
                    <a:pt x="84" y="198"/>
                    <a:pt x="85" y="195"/>
                    <a:pt x="85" y="194"/>
                  </a:cubicBezTo>
                  <a:cubicBezTo>
                    <a:pt x="85" y="193"/>
                    <a:pt x="85" y="192"/>
                    <a:pt x="84" y="191"/>
                  </a:cubicBezTo>
                  <a:cubicBezTo>
                    <a:pt x="84" y="190"/>
                    <a:pt x="84" y="187"/>
                    <a:pt x="83" y="185"/>
                  </a:cubicBezTo>
                  <a:cubicBezTo>
                    <a:pt x="83" y="183"/>
                    <a:pt x="82" y="179"/>
                    <a:pt x="82" y="178"/>
                  </a:cubicBezTo>
                  <a:cubicBezTo>
                    <a:pt x="82" y="177"/>
                    <a:pt x="82" y="174"/>
                    <a:pt x="82" y="173"/>
                  </a:cubicBezTo>
                  <a:cubicBezTo>
                    <a:pt x="82" y="173"/>
                    <a:pt x="81" y="171"/>
                    <a:pt x="81" y="171"/>
                  </a:cubicBezTo>
                  <a:cubicBezTo>
                    <a:pt x="81" y="171"/>
                    <a:pt x="81" y="170"/>
                    <a:pt x="81" y="170"/>
                  </a:cubicBezTo>
                  <a:cubicBezTo>
                    <a:pt x="81" y="169"/>
                    <a:pt x="81" y="167"/>
                    <a:pt x="81" y="167"/>
                  </a:cubicBezTo>
                  <a:cubicBezTo>
                    <a:pt x="81" y="167"/>
                    <a:pt x="81" y="164"/>
                    <a:pt x="81" y="162"/>
                  </a:cubicBezTo>
                  <a:cubicBezTo>
                    <a:pt x="81" y="161"/>
                    <a:pt x="81" y="161"/>
                    <a:pt x="81" y="160"/>
                  </a:cubicBezTo>
                  <a:cubicBezTo>
                    <a:pt x="81" y="160"/>
                    <a:pt x="80" y="158"/>
                    <a:pt x="80" y="157"/>
                  </a:cubicBezTo>
                  <a:cubicBezTo>
                    <a:pt x="80" y="156"/>
                    <a:pt x="80" y="154"/>
                    <a:pt x="80" y="154"/>
                  </a:cubicBezTo>
                  <a:cubicBezTo>
                    <a:pt x="80" y="153"/>
                    <a:pt x="80" y="152"/>
                    <a:pt x="80" y="152"/>
                  </a:cubicBezTo>
                  <a:cubicBezTo>
                    <a:pt x="80" y="152"/>
                    <a:pt x="80" y="151"/>
                    <a:pt x="80" y="150"/>
                  </a:cubicBezTo>
                  <a:cubicBezTo>
                    <a:pt x="81" y="149"/>
                    <a:pt x="81" y="147"/>
                    <a:pt x="81" y="146"/>
                  </a:cubicBezTo>
                  <a:cubicBezTo>
                    <a:pt x="80" y="145"/>
                    <a:pt x="80" y="144"/>
                    <a:pt x="80" y="143"/>
                  </a:cubicBezTo>
                  <a:cubicBezTo>
                    <a:pt x="80" y="142"/>
                    <a:pt x="79" y="139"/>
                    <a:pt x="79" y="139"/>
                  </a:cubicBezTo>
                  <a:cubicBezTo>
                    <a:pt x="79" y="138"/>
                    <a:pt x="78" y="137"/>
                    <a:pt x="78" y="137"/>
                  </a:cubicBezTo>
                  <a:cubicBezTo>
                    <a:pt x="78" y="137"/>
                    <a:pt x="78" y="137"/>
                    <a:pt x="78" y="137"/>
                  </a:cubicBezTo>
                  <a:cubicBezTo>
                    <a:pt x="78" y="137"/>
                    <a:pt x="78" y="136"/>
                    <a:pt x="78" y="136"/>
                  </a:cubicBezTo>
                  <a:cubicBezTo>
                    <a:pt x="78" y="136"/>
                    <a:pt x="78" y="135"/>
                    <a:pt x="78" y="135"/>
                  </a:cubicBezTo>
                  <a:cubicBezTo>
                    <a:pt x="78" y="135"/>
                    <a:pt x="78" y="134"/>
                    <a:pt x="77" y="134"/>
                  </a:cubicBezTo>
                  <a:cubicBezTo>
                    <a:pt x="77" y="134"/>
                    <a:pt x="77" y="134"/>
                    <a:pt x="77" y="133"/>
                  </a:cubicBezTo>
                  <a:cubicBezTo>
                    <a:pt x="77" y="133"/>
                    <a:pt x="76" y="131"/>
                    <a:pt x="76" y="130"/>
                  </a:cubicBezTo>
                  <a:cubicBezTo>
                    <a:pt x="76" y="130"/>
                    <a:pt x="76" y="129"/>
                    <a:pt x="76" y="129"/>
                  </a:cubicBezTo>
                  <a:cubicBezTo>
                    <a:pt x="75" y="129"/>
                    <a:pt x="75" y="128"/>
                    <a:pt x="75" y="128"/>
                  </a:cubicBezTo>
                  <a:cubicBezTo>
                    <a:pt x="75" y="127"/>
                    <a:pt x="75" y="127"/>
                    <a:pt x="75" y="127"/>
                  </a:cubicBezTo>
                  <a:cubicBezTo>
                    <a:pt x="75" y="126"/>
                    <a:pt x="75" y="126"/>
                    <a:pt x="75" y="126"/>
                  </a:cubicBezTo>
                  <a:cubicBezTo>
                    <a:pt x="75" y="125"/>
                    <a:pt x="74" y="124"/>
                    <a:pt x="74" y="124"/>
                  </a:cubicBezTo>
                  <a:cubicBezTo>
                    <a:pt x="74" y="124"/>
                    <a:pt x="74" y="124"/>
                    <a:pt x="74" y="124"/>
                  </a:cubicBezTo>
                  <a:cubicBezTo>
                    <a:pt x="74" y="123"/>
                    <a:pt x="74" y="123"/>
                    <a:pt x="74" y="123"/>
                  </a:cubicBezTo>
                  <a:cubicBezTo>
                    <a:pt x="74" y="123"/>
                    <a:pt x="74" y="119"/>
                    <a:pt x="73" y="119"/>
                  </a:cubicBezTo>
                  <a:cubicBezTo>
                    <a:pt x="73" y="119"/>
                    <a:pt x="73" y="119"/>
                    <a:pt x="73" y="119"/>
                  </a:cubicBezTo>
                  <a:cubicBezTo>
                    <a:pt x="73" y="119"/>
                    <a:pt x="73" y="119"/>
                    <a:pt x="74" y="119"/>
                  </a:cubicBezTo>
                  <a:cubicBezTo>
                    <a:pt x="74" y="119"/>
                    <a:pt x="74" y="119"/>
                    <a:pt x="74" y="119"/>
                  </a:cubicBezTo>
                  <a:cubicBezTo>
                    <a:pt x="74" y="119"/>
                    <a:pt x="74" y="122"/>
                    <a:pt x="74" y="122"/>
                  </a:cubicBezTo>
                  <a:cubicBezTo>
                    <a:pt x="74" y="122"/>
                    <a:pt x="74" y="122"/>
                    <a:pt x="74" y="122"/>
                  </a:cubicBezTo>
                  <a:cubicBezTo>
                    <a:pt x="74" y="122"/>
                    <a:pt x="74" y="122"/>
                    <a:pt x="75" y="121"/>
                  </a:cubicBezTo>
                  <a:cubicBezTo>
                    <a:pt x="75" y="121"/>
                    <a:pt x="76" y="121"/>
                    <a:pt x="76" y="121"/>
                  </a:cubicBezTo>
                  <a:cubicBezTo>
                    <a:pt x="76" y="121"/>
                    <a:pt x="76" y="120"/>
                    <a:pt x="76" y="120"/>
                  </a:cubicBezTo>
                  <a:cubicBezTo>
                    <a:pt x="77" y="120"/>
                    <a:pt x="77" y="120"/>
                    <a:pt x="77" y="120"/>
                  </a:cubicBezTo>
                  <a:cubicBezTo>
                    <a:pt x="77" y="119"/>
                    <a:pt x="77" y="119"/>
                    <a:pt x="78" y="118"/>
                  </a:cubicBezTo>
                  <a:cubicBezTo>
                    <a:pt x="78" y="118"/>
                    <a:pt x="79" y="117"/>
                    <a:pt x="79" y="117"/>
                  </a:cubicBezTo>
                  <a:cubicBezTo>
                    <a:pt x="80" y="117"/>
                    <a:pt x="80" y="116"/>
                    <a:pt x="80" y="116"/>
                  </a:cubicBezTo>
                  <a:cubicBezTo>
                    <a:pt x="80" y="116"/>
                    <a:pt x="80" y="116"/>
                    <a:pt x="80" y="115"/>
                  </a:cubicBezTo>
                  <a:cubicBezTo>
                    <a:pt x="80" y="115"/>
                    <a:pt x="80" y="115"/>
                    <a:pt x="79" y="115"/>
                  </a:cubicBezTo>
                  <a:cubicBezTo>
                    <a:pt x="79" y="115"/>
                    <a:pt x="78" y="114"/>
                    <a:pt x="78" y="114"/>
                  </a:cubicBezTo>
                  <a:cubicBezTo>
                    <a:pt x="78" y="114"/>
                    <a:pt x="77" y="113"/>
                    <a:pt x="77" y="112"/>
                  </a:cubicBezTo>
                  <a:cubicBezTo>
                    <a:pt x="77" y="112"/>
                    <a:pt x="76" y="109"/>
                    <a:pt x="76" y="108"/>
                  </a:cubicBezTo>
                  <a:cubicBezTo>
                    <a:pt x="75" y="108"/>
                    <a:pt x="76" y="107"/>
                    <a:pt x="76" y="107"/>
                  </a:cubicBezTo>
                  <a:cubicBezTo>
                    <a:pt x="76" y="106"/>
                    <a:pt x="75" y="104"/>
                    <a:pt x="75" y="103"/>
                  </a:cubicBezTo>
                  <a:cubicBezTo>
                    <a:pt x="75" y="103"/>
                    <a:pt x="75" y="98"/>
                    <a:pt x="75" y="97"/>
                  </a:cubicBezTo>
                  <a:cubicBezTo>
                    <a:pt x="75" y="97"/>
                    <a:pt x="75" y="97"/>
                    <a:pt x="75" y="96"/>
                  </a:cubicBezTo>
                  <a:cubicBezTo>
                    <a:pt x="75" y="96"/>
                    <a:pt x="76" y="93"/>
                    <a:pt x="77" y="92"/>
                  </a:cubicBezTo>
                  <a:cubicBezTo>
                    <a:pt x="77" y="91"/>
                    <a:pt x="78" y="88"/>
                    <a:pt x="78" y="88"/>
                  </a:cubicBezTo>
                  <a:cubicBezTo>
                    <a:pt x="78" y="87"/>
                    <a:pt x="78" y="86"/>
                    <a:pt x="79" y="86"/>
                  </a:cubicBezTo>
                  <a:cubicBezTo>
                    <a:pt x="79" y="85"/>
                    <a:pt x="79" y="85"/>
                    <a:pt x="79" y="84"/>
                  </a:cubicBezTo>
                  <a:cubicBezTo>
                    <a:pt x="80" y="83"/>
                    <a:pt x="80" y="81"/>
                    <a:pt x="81" y="81"/>
                  </a:cubicBezTo>
                  <a:cubicBezTo>
                    <a:pt x="81" y="80"/>
                    <a:pt x="81" y="79"/>
                    <a:pt x="81" y="79"/>
                  </a:cubicBezTo>
                  <a:cubicBezTo>
                    <a:pt x="81" y="78"/>
                    <a:pt x="82" y="77"/>
                    <a:pt x="82" y="77"/>
                  </a:cubicBezTo>
                  <a:cubicBezTo>
                    <a:pt x="82" y="76"/>
                    <a:pt x="82" y="76"/>
                    <a:pt x="82" y="76"/>
                  </a:cubicBezTo>
                  <a:cubicBezTo>
                    <a:pt x="82" y="75"/>
                    <a:pt x="83" y="74"/>
                    <a:pt x="83" y="74"/>
                  </a:cubicBezTo>
                  <a:cubicBezTo>
                    <a:pt x="83" y="74"/>
                    <a:pt x="83" y="74"/>
                    <a:pt x="83" y="73"/>
                  </a:cubicBezTo>
                  <a:cubicBezTo>
                    <a:pt x="83" y="73"/>
                    <a:pt x="83" y="72"/>
                    <a:pt x="83" y="72"/>
                  </a:cubicBezTo>
                  <a:cubicBezTo>
                    <a:pt x="83" y="71"/>
                    <a:pt x="83" y="71"/>
                    <a:pt x="83" y="70"/>
                  </a:cubicBezTo>
                  <a:cubicBezTo>
                    <a:pt x="83" y="70"/>
                    <a:pt x="83" y="69"/>
                    <a:pt x="83" y="69"/>
                  </a:cubicBezTo>
                  <a:cubicBezTo>
                    <a:pt x="83" y="69"/>
                    <a:pt x="83" y="67"/>
                    <a:pt x="82" y="66"/>
                  </a:cubicBezTo>
                  <a:cubicBezTo>
                    <a:pt x="82" y="65"/>
                    <a:pt x="82" y="62"/>
                    <a:pt x="81" y="61"/>
                  </a:cubicBezTo>
                  <a:cubicBezTo>
                    <a:pt x="81" y="61"/>
                    <a:pt x="81" y="60"/>
                    <a:pt x="81" y="60"/>
                  </a:cubicBezTo>
                  <a:cubicBezTo>
                    <a:pt x="81" y="60"/>
                    <a:pt x="81" y="59"/>
                    <a:pt x="81" y="58"/>
                  </a:cubicBezTo>
                  <a:cubicBezTo>
                    <a:pt x="81" y="57"/>
                    <a:pt x="81" y="55"/>
                    <a:pt x="81" y="54"/>
                  </a:cubicBezTo>
                  <a:cubicBezTo>
                    <a:pt x="81" y="53"/>
                    <a:pt x="81" y="52"/>
                    <a:pt x="81" y="52"/>
                  </a:cubicBezTo>
                  <a:cubicBezTo>
                    <a:pt x="80" y="52"/>
                    <a:pt x="80" y="51"/>
                    <a:pt x="80" y="51"/>
                  </a:cubicBezTo>
                  <a:cubicBezTo>
                    <a:pt x="79" y="50"/>
                    <a:pt x="79" y="50"/>
                    <a:pt x="79" y="50"/>
                  </a:cubicBezTo>
                  <a:cubicBezTo>
                    <a:pt x="79" y="49"/>
                    <a:pt x="78" y="49"/>
                    <a:pt x="78" y="48"/>
                  </a:cubicBezTo>
                  <a:cubicBezTo>
                    <a:pt x="78" y="48"/>
                    <a:pt x="78" y="47"/>
                    <a:pt x="77" y="46"/>
                  </a:cubicBezTo>
                  <a:cubicBezTo>
                    <a:pt x="76" y="46"/>
                    <a:pt x="75" y="45"/>
                    <a:pt x="75" y="45"/>
                  </a:cubicBezTo>
                  <a:cubicBezTo>
                    <a:pt x="74" y="45"/>
                    <a:pt x="74" y="44"/>
                    <a:pt x="73" y="44"/>
                  </a:cubicBezTo>
                  <a:cubicBezTo>
                    <a:pt x="73" y="44"/>
                    <a:pt x="72" y="44"/>
                    <a:pt x="72" y="44"/>
                  </a:cubicBezTo>
                  <a:cubicBezTo>
                    <a:pt x="71" y="44"/>
                    <a:pt x="71" y="44"/>
                    <a:pt x="71" y="44"/>
                  </a:cubicBezTo>
                  <a:cubicBezTo>
                    <a:pt x="71" y="44"/>
                    <a:pt x="70" y="43"/>
                    <a:pt x="70" y="43"/>
                  </a:cubicBezTo>
                  <a:cubicBezTo>
                    <a:pt x="69" y="43"/>
                    <a:pt x="68" y="43"/>
                    <a:pt x="68" y="43"/>
                  </a:cubicBezTo>
                  <a:cubicBezTo>
                    <a:pt x="68" y="43"/>
                    <a:pt x="67" y="42"/>
                    <a:pt x="66" y="42"/>
                  </a:cubicBezTo>
                  <a:cubicBezTo>
                    <a:pt x="65" y="42"/>
                    <a:pt x="65" y="42"/>
                    <a:pt x="64" y="42"/>
                  </a:cubicBezTo>
                  <a:cubicBezTo>
                    <a:pt x="64" y="42"/>
                    <a:pt x="63" y="42"/>
                    <a:pt x="62" y="41"/>
                  </a:cubicBezTo>
                  <a:cubicBezTo>
                    <a:pt x="62" y="41"/>
                    <a:pt x="62" y="41"/>
                    <a:pt x="61" y="41"/>
                  </a:cubicBezTo>
                  <a:cubicBezTo>
                    <a:pt x="61" y="40"/>
                    <a:pt x="60" y="40"/>
                    <a:pt x="60" y="41"/>
                  </a:cubicBezTo>
                  <a:cubicBezTo>
                    <a:pt x="60" y="41"/>
                    <a:pt x="60" y="41"/>
                    <a:pt x="60" y="41"/>
                  </a:cubicBezTo>
                  <a:cubicBezTo>
                    <a:pt x="60" y="40"/>
                    <a:pt x="59" y="40"/>
                    <a:pt x="59" y="39"/>
                  </a:cubicBezTo>
                  <a:cubicBezTo>
                    <a:pt x="59" y="39"/>
                    <a:pt x="59" y="39"/>
                    <a:pt x="59" y="38"/>
                  </a:cubicBezTo>
                  <a:cubicBezTo>
                    <a:pt x="59" y="38"/>
                    <a:pt x="59" y="37"/>
                    <a:pt x="58" y="37"/>
                  </a:cubicBezTo>
                  <a:cubicBezTo>
                    <a:pt x="58" y="36"/>
                    <a:pt x="58" y="35"/>
                    <a:pt x="58" y="35"/>
                  </a:cubicBezTo>
                  <a:cubicBezTo>
                    <a:pt x="58" y="35"/>
                    <a:pt x="58" y="35"/>
                    <a:pt x="57" y="35"/>
                  </a:cubicBezTo>
                  <a:cubicBezTo>
                    <a:pt x="57" y="35"/>
                    <a:pt x="57" y="35"/>
                    <a:pt x="57" y="34"/>
                  </a:cubicBezTo>
                  <a:cubicBezTo>
                    <a:pt x="57" y="34"/>
                    <a:pt x="58" y="32"/>
                    <a:pt x="58" y="31"/>
                  </a:cubicBezTo>
                  <a:cubicBezTo>
                    <a:pt x="58" y="30"/>
                    <a:pt x="58" y="27"/>
                    <a:pt x="58" y="27"/>
                  </a:cubicBezTo>
                  <a:cubicBezTo>
                    <a:pt x="58" y="27"/>
                    <a:pt x="58" y="27"/>
                    <a:pt x="59" y="27"/>
                  </a:cubicBezTo>
                  <a:cubicBezTo>
                    <a:pt x="60" y="27"/>
                    <a:pt x="60" y="26"/>
                    <a:pt x="60" y="26"/>
                  </a:cubicBezTo>
                  <a:cubicBezTo>
                    <a:pt x="60" y="26"/>
                    <a:pt x="61" y="25"/>
                    <a:pt x="61" y="25"/>
                  </a:cubicBezTo>
                  <a:cubicBezTo>
                    <a:pt x="61" y="25"/>
                    <a:pt x="61" y="25"/>
                    <a:pt x="61" y="25"/>
                  </a:cubicBezTo>
                  <a:cubicBezTo>
                    <a:pt x="61" y="24"/>
                    <a:pt x="61" y="24"/>
                    <a:pt x="62" y="23"/>
                  </a:cubicBezTo>
                  <a:cubicBezTo>
                    <a:pt x="62" y="23"/>
                    <a:pt x="62" y="22"/>
                    <a:pt x="62" y="21"/>
                  </a:cubicBezTo>
                  <a:cubicBezTo>
                    <a:pt x="62" y="21"/>
                    <a:pt x="62" y="21"/>
                    <a:pt x="62" y="20"/>
                  </a:cubicBezTo>
                  <a:cubicBezTo>
                    <a:pt x="62" y="18"/>
                    <a:pt x="62" y="17"/>
                    <a:pt x="62" y="17"/>
                  </a:cubicBezTo>
                  <a:cubicBezTo>
                    <a:pt x="61" y="16"/>
                    <a:pt x="61" y="16"/>
                    <a:pt x="61" y="16"/>
                  </a:cubicBezTo>
                  <a:cubicBezTo>
                    <a:pt x="61" y="16"/>
                    <a:pt x="61" y="16"/>
                    <a:pt x="61" y="15"/>
                  </a:cubicBezTo>
                  <a:cubicBezTo>
                    <a:pt x="61" y="15"/>
                    <a:pt x="61" y="11"/>
                    <a:pt x="61" y="11"/>
                  </a:cubicBezTo>
                  <a:cubicBezTo>
                    <a:pt x="59" y="6"/>
                    <a:pt x="55" y="3"/>
                    <a:pt x="52" y="1"/>
                  </a:cubicBezTo>
                  <a:cubicBezTo>
                    <a:pt x="49" y="0"/>
                    <a:pt x="47" y="0"/>
                    <a:pt x="44" y="1"/>
                  </a:cubicBezTo>
                  <a:cubicBezTo>
                    <a:pt x="42" y="1"/>
                    <a:pt x="39" y="3"/>
                    <a:pt x="39" y="3"/>
                  </a:cubicBezTo>
                  <a:cubicBezTo>
                    <a:pt x="39" y="3"/>
                    <a:pt x="39" y="3"/>
                    <a:pt x="38" y="4"/>
                  </a:cubicBezTo>
                  <a:cubicBezTo>
                    <a:pt x="37" y="4"/>
                    <a:pt x="36" y="6"/>
                    <a:pt x="36" y="7"/>
                  </a:cubicBezTo>
                  <a:cubicBezTo>
                    <a:pt x="35" y="8"/>
                    <a:pt x="34" y="10"/>
                    <a:pt x="34" y="11"/>
                  </a:cubicBezTo>
                  <a:cubicBezTo>
                    <a:pt x="34" y="12"/>
                    <a:pt x="34" y="14"/>
                    <a:pt x="34" y="15"/>
                  </a:cubicBezTo>
                  <a:cubicBezTo>
                    <a:pt x="34" y="16"/>
                    <a:pt x="34" y="16"/>
                    <a:pt x="34" y="17"/>
                  </a:cubicBezTo>
                  <a:cubicBezTo>
                    <a:pt x="34" y="18"/>
                    <a:pt x="34" y="19"/>
                    <a:pt x="34" y="20"/>
                  </a:cubicBezTo>
                  <a:cubicBezTo>
                    <a:pt x="34" y="21"/>
                    <a:pt x="34" y="22"/>
                    <a:pt x="34" y="23"/>
                  </a:cubicBezTo>
                  <a:cubicBezTo>
                    <a:pt x="34" y="24"/>
                    <a:pt x="34" y="26"/>
                    <a:pt x="34" y="28"/>
                  </a:cubicBezTo>
                  <a:cubicBezTo>
                    <a:pt x="34" y="30"/>
                    <a:pt x="34" y="31"/>
                    <a:pt x="35" y="32"/>
                  </a:cubicBezTo>
                  <a:cubicBezTo>
                    <a:pt x="35" y="34"/>
                    <a:pt x="37" y="35"/>
                    <a:pt x="37" y="36"/>
                  </a:cubicBezTo>
                  <a:cubicBezTo>
                    <a:pt x="38" y="36"/>
                    <a:pt x="38" y="37"/>
                    <a:pt x="38" y="37"/>
                  </a:cubicBezTo>
                  <a:cubicBezTo>
                    <a:pt x="39" y="37"/>
                    <a:pt x="39" y="37"/>
                    <a:pt x="39" y="38"/>
                  </a:cubicBezTo>
                  <a:cubicBezTo>
                    <a:pt x="39" y="38"/>
                    <a:pt x="39" y="38"/>
                    <a:pt x="38" y="38"/>
                  </a:cubicBezTo>
                  <a:cubicBezTo>
                    <a:pt x="38" y="39"/>
                    <a:pt x="38" y="40"/>
                    <a:pt x="38" y="41"/>
                  </a:cubicBezTo>
                  <a:cubicBezTo>
                    <a:pt x="38" y="41"/>
                    <a:pt x="38" y="42"/>
                    <a:pt x="38" y="42"/>
                  </a:cubicBezTo>
                  <a:cubicBezTo>
                    <a:pt x="38" y="42"/>
                    <a:pt x="38" y="42"/>
                    <a:pt x="38" y="43"/>
                  </a:cubicBezTo>
                  <a:cubicBezTo>
                    <a:pt x="38" y="43"/>
                    <a:pt x="38" y="43"/>
                    <a:pt x="38" y="43"/>
                  </a:cubicBezTo>
                  <a:cubicBezTo>
                    <a:pt x="38" y="43"/>
                    <a:pt x="37" y="43"/>
                    <a:pt x="37" y="44"/>
                  </a:cubicBezTo>
                  <a:cubicBezTo>
                    <a:pt x="36" y="44"/>
                    <a:pt x="35" y="45"/>
                    <a:pt x="34" y="45"/>
                  </a:cubicBezTo>
                  <a:cubicBezTo>
                    <a:pt x="33" y="46"/>
                    <a:pt x="33" y="46"/>
                    <a:pt x="32" y="47"/>
                  </a:cubicBezTo>
                  <a:cubicBezTo>
                    <a:pt x="32" y="47"/>
                    <a:pt x="31" y="47"/>
                    <a:pt x="30" y="47"/>
                  </a:cubicBezTo>
                  <a:cubicBezTo>
                    <a:pt x="29" y="47"/>
                    <a:pt x="29" y="47"/>
                    <a:pt x="28" y="47"/>
                  </a:cubicBezTo>
                  <a:cubicBezTo>
                    <a:pt x="27" y="47"/>
                    <a:pt x="26" y="47"/>
                    <a:pt x="25" y="47"/>
                  </a:cubicBezTo>
                  <a:cubicBezTo>
                    <a:pt x="25" y="47"/>
                    <a:pt x="24" y="48"/>
                    <a:pt x="24" y="48"/>
                  </a:cubicBezTo>
                  <a:cubicBezTo>
                    <a:pt x="23" y="48"/>
                    <a:pt x="23" y="48"/>
                    <a:pt x="23" y="48"/>
                  </a:cubicBezTo>
                  <a:cubicBezTo>
                    <a:pt x="22" y="48"/>
                    <a:pt x="22" y="48"/>
                    <a:pt x="22" y="48"/>
                  </a:cubicBezTo>
                  <a:cubicBezTo>
                    <a:pt x="21" y="48"/>
                    <a:pt x="21" y="48"/>
                    <a:pt x="21" y="48"/>
                  </a:cubicBezTo>
                  <a:cubicBezTo>
                    <a:pt x="20" y="48"/>
                    <a:pt x="19" y="49"/>
                    <a:pt x="19" y="49"/>
                  </a:cubicBezTo>
                  <a:cubicBezTo>
                    <a:pt x="19" y="49"/>
                    <a:pt x="19" y="49"/>
                    <a:pt x="19" y="49"/>
                  </a:cubicBezTo>
                  <a:cubicBezTo>
                    <a:pt x="18" y="49"/>
                    <a:pt x="17" y="50"/>
                    <a:pt x="17" y="50"/>
                  </a:cubicBezTo>
                  <a:cubicBezTo>
                    <a:pt x="17" y="50"/>
                    <a:pt x="17" y="50"/>
                    <a:pt x="16" y="50"/>
                  </a:cubicBezTo>
                  <a:cubicBezTo>
                    <a:pt x="16" y="50"/>
                    <a:pt x="15" y="51"/>
                    <a:pt x="15" y="51"/>
                  </a:cubicBezTo>
                  <a:cubicBezTo>
                    <a:pt x="15" y="51"/>
                    <a:pt x="15" y="51"/>
                    <a:pt x="15" y="52"/>
                  </a:cubicBezTo>
                  <a:cubicBezTo>
                    <a:pt x="14" y="52"/>
                    <a:pt x="14" y="53"/>
                    <a:pt x="14" y="53"/>
                  </a:cubicBezTo>
                  <a:cubicBezTo>
                    <a:pt x="14" y="54"/>
                    <a:pt x="13" y="54"/>
                    <a:pt x="13" y="54"/>
                  </a:cubicBezTo>
                  <a:cubicBezTo>
                    <a:pt x="12" y="55"/>
                    <a:pt x="12" y="56"/>
                    <a:pt x="12" y="57"/>
                  </a:cubicBezTo>
                  <a:cubicBezTo>
                    <a:pt x="12" y="58"/>
                    <a:pt x="11" y="60"/>
                    <a:pt x="11" y="60"/>
                  </a:cubicBezTo>
                  <a:cubicBezTo>
                    <a:pt x="11" y="60"/>
                    <a:pt x="11" y="60"/>
                    <a:pt x="10" y="61"/>
                  </a:cubicBezTo>
                  <a:cubicBezTo>
                    <a:pt x="9" y="62"/>
                    <a:pt x="9" y="62"/>
                    <a:pt x="9" y="63"/>
                  </a:cubicBezTo>
                  <a:cubicBezTo>
                    <a:pt x="8" y="63"/>
                    <a:pt x="8" y="65"/>
                    <a:pt x="8" y="66"/>
                  </a:cubicBezTo>
                  <a:cubicBezTo>
                    <a:pt x="8" y="67"/>
                    <a:pt x="7" y="68"/>
                    <a:pt x="7" y="69"/>
                  </a:cubicBezTo>
                  <a:cubicBezTo>
                    <a:pt x="7" y="69"/>
                    <a:pt x="7" y="69"/>
                    <a:pt x="6" y="70"/>
                  </a:cubicBezTo>
                  <a:cubicBezTo>
                    <a:pt x="6" y="70"/>
                    <a:pt x="5" y="73"/>
                    <a:pt x="5" y="73"/>
                  </a:cubicBezTo>
                  <a:cubicBezTo>
                    <a:pt x="5" y="74"/>
                    <a:pt x="4" y="76"/>
                    <a:pt x="4" y="76"/>
                  </a:cubicBezTo>
                  <a:cubicBezTo>
                    <a:pt x="4" y="77"/>
                    <a:pt x="3" y="78"/>
                    <a:pt x="3" y="78"/>
                  </a:cubicBezTo>
                  <a:cubicBezTo>
                    <a:pt x="3" y="79"/>
                    <a:pt x="3" y="79"/>
                    <a:pt x="2" y="80"/>
                  </a:cubicBezTo>
                  <a:cubicBezTo>
                    <a:pt x="2" y="81"/>
                    <a:pt x="2" y="83"/>
                    <a:pt x="1" y="85"/>
                  </a:cubicBezTo>
                  <a:cubicBezTo>
                    <a:pt x="1" y="87"/>
                    <a:pt x="0" y="90"/>
                    <a:pt x="0" y="91"/>
                  </a:cubicBezTo>
                  <a:cubicBezTo>
                    <a:pt x="0" y="93"/>
                    <a:pt x="1" y="95"/>
                    <a:pt x="1" y="96"/>
                  </a:cubicBezTo>
                  <a:cubicBezTo>
                    <a:pt x="1" y="97"/>
                    <a:pt x="2" y="97"/>
                    <a:pt x="2" y="98"/>
                  </a:cubicBezTo>
                  <a:cubicBezTo>
                    <a:pt x="3" y="98"/>
                    <a:pt x="3" y="98"/>
                    <a:pt x="4" y="99"/>
                  </a:cubicBezTo>
                  <a:cubicBezTo>
                    <a:pt x="5" y="99"/>
                    <a:pt x="6" y="99"/>
                    <a:pt x="7" y="99"/>
                  </a:cubicBezTo>
                  <a:cubicBezTo>
                    <a:pt x="7" y="99"/>
                    <a:pt x="7" y="99"/>
                    <a:pt x="7" y="99"/>
                  </a:cubicBezTo>
                  <a:cubicBezTo>
                    <a:pt x="8" y="99"/>
                    <a:pt x="8" y="99"/>
                    <a:pt x="9" y="99"/>
                  </a:cubicBezTo>
                  <a:cubicBezTo>
                    <a:pt x="9" y="99"/>
                    <a:pt x="10" y="100"/>
                    <a:pt x="11" y="100"/>
                  </a:cubicBezTo>
                  <a:cubicBezTo>
                    <a:pt x="11" y="100"/>
                    <a:pt x="12" y="100"/>
                    <a:pt x="13" y="100"/>
                  </a:cubicBezTo>
                  <a:cubicBezTo>
                    <a:pt x="14" y="101"/>
                    <a:pt x="15" y="101"/>
                    <a:pt x="16" y="101"/>
                  </a:cubicBezTo>
                  <a:cubicBezTo>
                    <a:pt x="16" y="101"/>
                    <a:pt x="17" y="101"/>
                    <a:pt x="17" y="101"/>
                  </a:cubicBezTo>
                  <a:cubicBezTo>
                    <a:pt x="17" y="101"/>
                    <a:pt x="18" y="101"/>
                    <a:pt x="18" y="101"/>
                  </a:cubicBezTo>
                  <a:cubicBezTo>
                    <a:pt x="19" y="101"/>
                    <a:pt x="19" y="101"/>
                    <a:pt x="20" y="101"/>
                  </a:cubicBezTo>
                  <a:cubicBezTo>
                    <a:pt x="20" y="101"/>
                    <a:pt x="20" y="101"/>
                    <a:pt x="20" y="101"/>
                  </a:cubicBezTo>
                  <a:cubicBezTo>
                    <a:pt x="20" y="102"/>
                    <a:pt x="20" y="102"/>
                    <a:pt x="20" y="103"/>
                  </a:cubicBezTo>
                  <a:cubicBezTo>
                    <a:pt x="20" y="104"/>
                    <a:pt x="19" y="107"/>
                    <a:pt x="19" y="109"/>
                  </a:cubicBezTo>
                  <a:cubicBezTo>
                    <a:pt x="19" y="111"/>
                    <a:pt x="19" y="115"/>
                    <a:pt x="19" y="117"/>
                  </a:cubicBezTo>
                  <a:cubicBezTo>
                    <a:pt x="19" y="118"/>
                    <a:pt x="19" y="120"/>
                    <a:pt x="19" y="120"/>
                  </a:cubicBezTo>
                  <a:cubicBezTo>
                    <a:pt x="19" y="121"/>
                    <a:pt x="20" y="121"/>
                    <a:pt x="20" y="121"/>
                  </a:cubicBezTo>
                  <a:cubicBezTo>
                    <a:pt x="20" y="122"/>
                    <a:pt x="21" y="122"/>
                    <a:pt x="21" y="123"/>
                  </a:cubicBezTo>
                  <a:cubicBezTo>
                    <a:pt x="21" y="123"/>
                    <a:pt x="22" y="123"/>
                    <a:pt x="22" y="123"/>
                  </a:cubicBezTo>
                  <a:cubicBezTo>
                    <a:pt x="22" y="123"/>
                    <a:pt x="22" y="123"/>
                    <a:pt x="22" y="123"/>
                  </a:cubicBezTo>
                  <a:cubicBezTo>
                    <a:pt x="22" y="124"/>
                    <a:pt x="23" y="124"/>
                    <a:pt x="23" y="124"/>
                  </a:cubicBezTo>
                  <a:cubicBezTo>
                    <a:pt x="23" y="124"/>
                    <a:pt x="23" y="124"/>
                    <a:pt x="23" y="124"/>
                  </a:cubicBezTo>
                  <a:cubicBezTo>
                    <a:pt x="22" y="125"/>
                    <a:pt x="23" y="125"/>
                    <a:pt x="23" y="125"/>
                  </a:cubicBezTo>
                  <a:cubicBezTo>
                    <a:pt x="23" y="125"/>
                    <a:pt x="23" y="125"/>
                    <a:pt x="23" y="125"/>
                  </a:cubicBezTo>
                  <a:cubicBezTo>
                    <a:pt x="22" y="126"/>
                    <a:pt x="22" y="126"/>
                    <a:pt x="23" y="126"/>
                  </a:cubicBezTo>
                  <a:cubicBezTo>
                    <a:pt x="23" y="127"/>
                    <a:pt x="23" y="128"/>
                    <a:pt x="23" y="128"/>
                  </a:cubicBezTo>
                  <a:cubicBezTo>
                    <a:pt x="22" y="128"/>
                    <a:pt x="22" y="128"/>
                    <a:pt x="21" y="129"/>
                  </a:cubicBezTo>
                  <a:cubicBezTo>
                    <a:pt x="21" y="129"/>
                    <a:pt x="21" y="130"/>
                    <a:pt x="21" y="131"/>
                  </a:cubicBezTo>
                  <a:cubicBezTo>
                    <a:pt x="21" y="132"/>
                    <a:pt x="21" y="132"/>
                    <a:pt x="22" y="133"/>
                  </a:cubicBezTo>
                  <a:cubicBezTo>
                    <a:pt x="22" y="133"/>
                    <a:pt x="22" y="133"/>
                    <a:pt x="21" y="133"/>
                  </a:cubicBezTo>
                  <a:cubicBezTo>
                    <a:pt x="21" y="134"/>
                    <a:pt x="21" y="135"/>
                    <a:pt x="21" y="135"/>
                  </a:cubicBezTo>
                  <a:cubicBezTo>
                    <a:pt x="21" y="136"/>
                    <a:pt x="21" y="137"/>
                    <a:pt x="21" y="137"/>
                  </a:cubicBezTo>
                  <a:cubicBezTo>
                    <a:pt x="20" y="138"/>
                    <a:pt x="20" y="138"/>
                    <a:pt x="20" y="139"/>
                  </a:cubicBezTo>
                  <a:cubicBezTo>
                    <a:pt x="20" y="140"/>
                    <a:pt x="20" y="140"/>
                    <a:pt x="20" y="140"/>
                  </a:cubicBezTo>
                  <a:cubicBezTo>
                    <a:pt x="20" y="141"/>
                    <a:pt x="20" y="142"/>
                    <a:pt x="19" y="142"/>
                  </a:cubicBezTo>
                  <a:cubicBezTo>
                    <a:pt x="19" y="142"/>
                    <a:pt x="19" y="143"/>
                    <a:pt x="19" y="143"/>
                  </a:cubicBezTo>
                  <a:cubicBezTo>
                    <a:pt x="19" y="144"/>
                    <a:pt x="18" y="145"/>
                    <a:pt x="18" y="146"/>
                  </a:cubicBezTo>
                  <a:cubicBezTo>
                    <a:pt x="18" y="147"/>
                    <a:pt x="18" y="148"/>
                    <a:pt x="18" y="148"/>
                  </a:cubicBezTo>
                  <a:cubicBezTo>
                    <a:pt x="18" y="148"/>
                    <a:pt x="18" y="149"/>
                    <a:pt x="18" y="150"/>
                  </a:cubicBezTo>
                  <a:cubicBezTo>
                    <a:pt x="18" y="150"/>
                    <a:pt x="18" y="151"/>
                    <a:pt x="18" y="151"/>
                  </a:cubicBezTo>
                  <a:cubicBezTo>
                    <a:pt x="17" y="152"/>
                    <a:pt x="18" y="152"/>
                    <a:pt x="18" y="152"/>
                  </a:cubicBezTo>
                  <a:cubicBezTo>
                    <a:pt x="18" y="153"/>
                    <a:pt x="18" y="153"/>
                    <a:pt x="18" y="154"/>
                  </a:cubicBezTo>
                  <a:cubicBezTo>
                    <a:pt x="18" y="154"/>
                    <a:pt x="18" y="154"/>
                    <a:pt x="18" y="154"/>
                  </a:cubicBezTo>
                  <a:cubicBezTo>
                    <a:pt x="18" y="155"/>
                    <a:pt x="18" y="155"/>
                    <a:pt x="18" y="155"/>
                  </a:cubicBezTo>
                  <a:cubicBezTo>
                    <a:pt x="18" y="156"/>
                    <a:pt x="19" y="156"/>
                    <a:pt x="19" y="156"/>
                  </a:cubicBezTo>
                  <a:cubicBezTo>
                    <a:pt x="19" y="157"/>
                    <a:pt x="19" y="157"/>
                    <a:pt x="19" y="157"/>
                  </a:cubicBezTo>
                  <a:cubicBezTo>
                    <a:pt x="19" y="158"/>
                    <a:pt x="19" y="158"/>
                    <a:pt x="19" y="158"/>
                  </a:cubicBezTo>
                  <a:cubicBezTo>
                    <a:pt x="19" y="159"/>
                    <a:pt x="19" y="160"/>
                    <a:pt x="19" y="160"/>
                  </a:cubicBezTo>
                  <a:cubicBezTo>
                    <a:pt x="20" y="161"/>
                    <a:pt x="20" y="162"/>
                    <a:pt x="19" y="162"/>
                  </a:cubicBezTo>
                  <a:cubicBezTo>
                    <a:pt x="19" y="162"/>
                    <a:pt x="19" y="163"/>
                    <a:pt x="19" y="164"/>
                  </a:cubicBezTo>
                  <a:cubicBezTo>
                    <a:pt x="19" y="165"/>
                    <a:pt x="19" y="166"/>
                    <a:pt x="19" y="167"/>
                  </a:cubicBezTo>
                  <a:cubicBezTo>
                    <a:pt x="19" y="169"/>
                    <a:pt x="20" y="171"/>
                    <a:pt x="20" y="173"/>
                  </a:cubicBezTo>
                  <a:cubicBezTo>
                    <a:pt x="20" y="175"/>
                    <a:pt x="20" y="176"/>
                    <a:pt x="21" y="177"/>
                  </a:cubicBezTo>
                  <a:cubicBezTo>
                    <a:pt x="21" y="179"/>
                    <a:pt x="22" y="182"/>
                    <a:pt x="22" y="183"/>
                  </a:cubicBezTo>
                  <a:cubicBezTo>
                    <a:pt x="22" y="184"/>
                    <a:pt x="23" y="186"/>
                    <a:pt x="23" y="187"/>
                  </a:cubicBezTo>
                  <a:cubicBezTo>
                    <a:pt x="23" y="187"/>
                    <a:pt x="23" y="189"/>
                    <a:pt x="23" y="190"/>
                  </a:cubicBezTo>
                  <a:cubicBezTo>
                    <a:pt x="23" y="191"/>
                    <a:pt x="24" y="194"/>
                    <a:pt x="24" y="195"/>
                  </a:cubicBezTo>
                  <a:cubicBezTo>
                    <a:pt x="24" y="196"/>
                    <a:pt x="24" y="202"/>
                    <a:pt x="24" y="203"/>
                  </a:cubicBezTo>
                  <a:cubicBezTo>
                    <a:pt x="25" y="204"/>
                    <a:pt x="25" y="209"/>
                    <a:pt x="25" y="211"/>
                  </a:cubicBezTo>
                  <a:cubicBezTo>
                    <a:pt x="25" y="212"/>
                    <a:pt x="26" y="217"/>
                    <a:pt x="26" y="219"/>
                  </a:cubicBezTo>
                  <a:cubicBezTo>
                    <a:pt x="26" y="221"/>
                    <a:pt x="27" y="225"/>
                    <a:pt x="27" y="226"/>
                  </a:cubicBezTo>
                  <a:cubicBezTo>
                    <a:pt x="27" y="226"/>
                    <a:pt x="28" y="229"/>
                    <a:pt x="28" y="230"/>
                  </a:cubicBezTo>
                  <a:cubicBezTo>
                    <a:pt x="28" y="230"/>
                    <a:pt x="29" y="233"/>
                    <a:pt x="29" y="235"/>
                  </a:cubicBezTo>
                  <a:cubicBezTo>
                    <a:pt x="29" y="236"/>
                    <a:pt x="30" y="238"/>
                    <a:pt x="30" y="239"/>
                  </a:cubicBezTo>
                  <a:cubicBezTo>
                    <a:pt x="30" y="241"/>
                    <a:pt x="31" y="241"/>
                    <a:pt x="31" y="242"/>
                  </a:cubicBezTo>
                  <a:cubicBezTo>
                    <a:pt x="31" y="242"/>
                    <a:pt x="32" y="244"/>
                    <a:pt x="32" y="244"/>
                  </a:cubicBezTo>
                  <a:cubicBezTo>
                    <a:pt x="32" y="245"/>
                    <a:pt x="33" y="247"/>
                    <a:pt x="33" y="248"/>
                  </a:cubicBezTo>
                  <a:cubicBezTo>
                    <a:pt x="33" y="248"/>
                    <a:pt x="34" y="251"/>
                    <a:pt x="35" y="252"/>
                  </a:cubicBezTo>
                  <a:cubicBezTo>
                    <a:pt x="35" y="252"/>
                    <a:pt x="35" y="252"/>
                    <a:pt x="35" y="252"/>
                  </a:cubicBezTo>
                  <a:cubicBezTo>
                    <a:pt x="35" y="253"/>
                    <a:pt x="35" y="253"/>
                    <a:pt x="35" y="253"/>
                  </a:cubicBezTo>
                  <a:cubicBezTo>
                    <a:pt x="34" y="253"/>
                    <a:pt x="34" y="255"/>
                    <a:pt x="33" y="256"/>
                  </a:cubicBezTo>
                  <a:cubicBezTo>
                    <a:pt x="32" y="257"/>
                    <a:pt x="32" y="258"/>
                    <a:pt x="32" y="259"/>
                  </a:cubicBezTo>
                  <a:cubicBezTo>
                    <a:pt x="32" y="259"/>
                    <a:pt x="31" y="261"/>
                    <a:pt x="31" y="262"/>
                  </a:cubicBezTo>
                  <a:cubicBezTo>
                    <a:pt x="31" y="263"/>
                    <a:pt x="31" y="263"/>
                    <a:pt x="30" y="264"/>
                  </a:cubicBezTo>
                  <a:cubicBezTo>
                    <a:pt x="30" y="265"/>
                    <a:pt x="29" y="266"/>
                    <a:pt x="29" y="267"/>
                  </a:cubicBezTo>
                  <a:cubicBezTo>
                    <a:pt x="29" y="267"/>
                    <a:pt x="29" y="267"/>
                    <a:pt x="29" y="268"/>
                  </a:cubicBezTo>
                  <a:cubicBezTo>
                    <a:pt x="29" y="268"/>
                    <a:pt x="29" y="269"/>
                    <a:pt x="29" y="269"/>
                  </a:cubicBezTo>
                  <a:cubicBezTo>
                    <a:pt x="29" y="269"/>
                    <a:pt x="30" y="270"/>
                    <a:pt x="30" y="270"/>
                  </a:cubicBezTo>
                  <a:cubicBezTo>
                    <a:pt x="30" y="270"/>
                    <a:pt x="32" y="270"/>
                    <a:pt x="32" y="270"/>
                  </a:cubicBezTo>
                  <a:cubicBezTo>
                    <a:pt x="32" y="270"/>
                    <a:pt x="32" y="271"/>
                    <a:pt x="32" y="271"/>
                  </a:cubicBezTo>
                  <a:cubicBezTo>
                    <a:pt x="32" y="271"/>
                    <a:pt x="31" y="272"/>
                    <a:pt x="31" y="272"/>
                  </a:cubicBezTo>
                  <a:cubicBezTo>
                    <a:pt x="31" y="272"/>
                    <a:pt x="31" y="273"/>
                    <a:pt x="30" y="273"/>
                  </a:cubicBezTo>
                  <a:cubicBezTo>
                    <a:pt x="30" y="273"/>
                    <a:pt x="30" y="274"/>
                    <a:pt x="30" y="274"/>
                  </a:cubicBezTo>
                  <a:cubicBezTo>
                    <a:pt x="30" y="274"/>
                    <a:pt x="29" y="275"/>
                    <a:pt x="29" y="276"/>
                  </a:cubicBezTo>
                  <a:cubicBezTo>
                    <a:pt x="28" y="277"/>
                    <a:pt x="28" y="278"/>
                    <a:pt x="28" y="278"/>
                  </a:cubicBezTo>
                  <a:cubicBezTo>
                    <a:pt x="28" y="278"/>
                    <a:pt x="28" y="278"/>
                    <a:pt x="28" y="278"/>
                  </a:cubicBezTo>
                  <a:cubicBezTo>
                    <a:pt x="28" y="278"/>
                    <a:pt x="28" y="278"/>
                    <a:pt x="28" y="278"/>
                  </a:cubicBezTo>
                  <a:cubicBezTo>
                    <a:pt x="28" y="279"/>
                    <a:pt x="27" y="279"/>
                    <a:pt x="27" y="279"/>
                  </a:cubicBezTo>
                  <a:cubicBezTo>
                    <a:pt x="27" y="280"/>
                    <a:pt x="27" y="280"/>
                    <a:pt x="26" y="280"/>
                  </a:cubicBezTo>
                  <a:cubicBezTo>
                    <a:pt x="26" y="281"/>
                    <a:pt x="25" y="281"/>
                    <a:pt x="25" y="282"/>
                  </a:cubicBezTo>
                  <a:cubicBezTo>
                    <a:pt x="24" y="282"/>
                    <a:pt x="23" y="282"/>
                    <a:pt x="22" y="282"/>
                  </a:cubicBezTo>
                  <a:cubicBezTo>
                    <a:pt x="21" y="282"/>
                    <a:pt x="19" y="283"/>
                    <a:pt x="18" y="283"/>
                  </a:cubicBezTo>
                  <a:cubicBezTo>
                    <a:pt x="17" y="284"/>
                    <a:pt x="16" y="284"/>
                    <a:pt x="15" y="284"/>
                  </a:cubicBezTo>
                  <a:cubicBezTo>
                    <a:pt x="15" y="285"/>
                    <a:pt x="14" y="286"/>
                    <a:pt x="14" y="286"/>
                  </a:cubicBezTo>
                  <a:cubicBezTo>
                    <a:pt x="14" y="286"/>
                    <a:pt x="14" y="286"/>
                    <a:pt x="14" y="287"/>
                  </a:cubicBezTo>
                  <a:cubicBezTo>
                    <a:pt x="14" y="287"/>
                    <a:pt x="14" y="287"/>
                    <a:pt x="13" y="287"/>
                  </a:cubicBezTo>
                  <a:cubicBezTo>
                    <a:pt x="13" y="287"/>
                    <a:pt x="13" y="287"/>
                    <a:pt x="13" y="287"/>
                  </a:cubicBezTo>
                  <a:cubicBezTo>
                    <a:pt x="13" y="288"/>
                    <a:pt x="13" y="287"/>
                    <a:pt x="13" y="288"/>
                  </a:cubicBezTo>
                  <a:cubicBezTo>
                    <a:pt x="13" y="288"/>
                    <a:pt x="13" y="289"/>
                    <a:pt x="13" y="290"/>
                  </a:cubicBezTo>
                  <a:cubicBezTo>
                    <a:pt x="13" y="290"/>
                    <a:pt x="13" y="290"/>
                    <a:pt x="13" y="290"/>
                  </a:cubicBezTo>
                  <a:cubicBezTo>
                    <a:pt x="13" y="291"/>
                    <a:pt x="14" y="291"/>
                    <a:pt x="15" y="291"/>
                  </a:cubicBezTo>
                  <a:cubicBezTo>
                    <a:pt x="16" y="291"/>
                    <a:pt x="17" y="292"/>
                    <a:pt x="17" y="292"/>
                  </a:cubicBezTo>
                  <a:cubicBezTo>
                    <a:pt x="18" y="292"/>
                    <a:pt x="18" y="292"/>
                    <a:pt x="18" y="292"/>
                  </a:cubicBezTo>
                  <a:cubicBezTo>
                    <a:pt x="19" y="292"/>
                    <a:pt x="20" y="292"/>
                    <a:pt x="20" y="292"/>
                  </a:cubicBezTo>
                  <a:cubicBezTo>
                    <a:pt x="21" y="292"/>
                    <a:pt x="22" y="292"/>
                    <a:pt x="22" y="292"/>
                  </a:cubicBezTo>
                  <a:cubicBezTo>
                    <a:pt x="23" y="292"/>
                    <a:pt x="23" y="292"/>
                    <a:pt x="23" y="292"/>
                  </a:cubicBezTo>
                  <a:cubicBezTo>
                    <a:pt x="23" y="292"/>
                    <a:pt x="24" y="292"/>
                    <a:pt x="24" y="292"/>
                  </a:cubicBezTo>
                  <a:cubicBezTo>
                    <a:pt x="24" y="292"/>
                    <a:pt x="24" y="292"/>
                    <a:pt x="25" y="292"/>
                  </a:cubicBezTo>
                  <a:cubicBezTo>
                    <a:pt x="25" y="292"/>
                    <a:pt x="25" y="292"/>
                    <a:pt x="26" y="292"/>
                  </a:cubicBezTo>
                  <a:cubicBezTo>
                    <a:pt x="26" y="292"/>
                    <a:pt x="26" y="292"/>
                    <a:pt x="26" y="292"/>
                  </a:cubicBezTo>
                  <a:cubicBezTo>
                    <a:pt x="26" y="292"/>
                    <a:pt x="27" y="292"/>
                    <a:pt x="27" y="292"/>
                  </a:cubicBezTo>
                  <a:cubicBezTo>
                    <a:pt x="28" y="292"/>
                    <a:pt x="28" y="292"/>
                    <a:pt x="28" y="292"/>
                  </a:cubicBezTo>
                  <a:cubicBezTo>
                    <a:pt x="28" y="291"/>
                    <a:pt x="28" y="292"/>
                    <a:pt x="28" y="292"/>
                  </a:cubicBezTo>
                  <a:cubicBezTo>
                    <a:pt x="29" y="292"/>
                    <a:pt x="29" y="292"/>
                    <a:pt x="29" y="292"/>
                  </a:cubicBezTo>
                  <a:cubicBezTo>
                    <a:pt x="30" y="292"/>
                    <a:pt x="30" y="292"/>
                    <a:pt x="30" y="292"/>
                  </a:cubicBezTo>
                  <a:cubicBezTo>
                    <a:pt x="30" y="291"/>
                    <a:pt x="30" y="292"/>
                    <a:pt x="30" y="292"/>
                  </a:cubicBezTo>
                  <a:cubicBezTo>
                    <a:pt x="30" y="292"/>
                    <a:pt x="31" y="292"/>
                    <a:pt x="31" y="292"/>
                  </a:cubicBezTo>
                  <a:cubicBezTo>
                    <a:pt x="32" y="292"/>
                    <a:pt x="32" y="292"/>
                    <a:pt x="32" y="291"/>
                  </a:cubicBezTo>
                  <a:cubicBezTo>
                    <a:pt x="32" y="291"/>
                    <a:pt x="32" y="291"/>
                    <a:pt x="32" y="291"/>
                  </a:cubicBezTo>
                  <a:cubicBezTo>
                    <a:pt x="32" y="291"/>
                    <a:pt x="33" y="291"/>
                    <a:pt x="33" y="291"/>
                  </a:cubicBezTo>
                  <a:cubicBezTo>
                    <a:pt x="33" y="291"/>
                    <a:pt x="34" y="291"/>
                    <a:pt x="34" y="291"/>
                  </a:cubicBezTo>
                  <a:cubicBezTo>
                    <a:pt x="34" y="291"/>
                    <a:pt x="34" y="291"/>
                    <a:pt x="34" y="291"/>
                  </a:cubicBezTo>
                  <a:cubicBezTo>
                    <a:pt x="34" y="291"/>
                    <a:pt x="34" y="291"/>
                    <a:pt x="35" y="291"/>
                  </a:cubicBezTo>
                  <a:cubicBezTo>
                    <a:pt x="36" y="291"/>
                    <a:pt x="36" y="291"/>
                    <a:pt x="36" y="290"/>
                  </a:cubicBezTo>
                  <a:cubicBezTo>
                    <a:pt x="36" y="290"/>
                    <a:pt x="36" y="290"/>
                    <a:pt x="36" y="290"/>
                  </a:cubicBezTo>
                  <a:cubicBezTo>
                    <a:pt x="37" y="290"/>
                    <a:pt x="37" y="290"/>
                    <a:pt x="38" y="289"/>
                  </a:cubicBezTo>
                  <a:cubicBezTo>
                    <a:pt x="40" y="289"/>
                    <a:pt x="42" y="288"/>
                    <a:pt x="43" y="288"/>
                  </a:cubicBezTo>
                  <a:cubicBezTo>
                    <a:pt x="43" y="288"/>
                    <a:pt x="43" y="288"/>
                    <a:pt x="44" y="288"/>
                  </a:cubicBezTo>
                  <a:cubicBezTo>
                    <a:pt x="45" y="288"/>
                    <a:pt x="45" y="289"/>
                    <a:pt x="46" y="289"/>
                  </a:cubicBezTo>
                  <a:cubicBezTo>
                    <a:pt x="47" y="290"/>
                    <a:pt x="47" y="290"/>
                    <a:pt x="47" y="290"/>
                  </a:cubicBezTo>
                  <a:cubicBezTo>
                    <a:pt x="48" y="290"/>
                    <a:pt x="49" y="289"/>
                    <a:pt x="49" y="289"/>
                  </a:cubicBezTo>
                  <a:cubicBezTo>
                    <a:pt x="50" y="289"/>
                    <a:pt x="50" y="289"/>
                    <a:pt x="50" y="289"/>
                  </a:cubicBezTo>
                  <a:cubicBezTo>
                    <a:pt x="50" y="289"/>
                    <a:pt x="50" y="289"/>
                    <a:pt x="50" y="289"/>
                  </a:cubicBezTo>
                  <a:cubicBezTo>
                    <a:pt x="50" y="289"/>
                    <a:pt x="50" y="289"/>
                    <a:pt x="51" y="289"/>
                  </a:cubicBezTo>
                  <a:cubicBezTo>
                    <a:pt x="52" y="289"/>
                    <a:pt x="52" y="289"/>
                    <a:pt x="52" y="289"/>
                  </a:cubicBezTo>
                  <a:cubicBezTo>
                    <a:pt x="52" y="289"/>
                    <a:pt x="52" y="289"/>
                    <a:pt x="52" y="289"/>
                  </a:cubicBezTo>
                  <a:cubicBezTo>
                    <a:pt x="52" y="289"/>
                    <a:pt x="53" y="289"/>
                    <a:pt x="53" y="289"/>
                  </a:cubicBezTo>
                  <a:cubicBezTo>
                    <a:pt x="54" y="289"/>
                    <a:pt x="54" y="289"/>
                    <a:pt x="54" y="289"/>
                  </a:cubicBezTo>
                  <a:cubicBezTo>
                    <a:pt x="54" y="288"/>
                    <a:pt x="54" y="288"/>
                    <a:pt x="54" y="288"/>
                  </a:cubicBezTo>
                  <a:cubicBezTo>
                    <a:pt x="55" y="288"/>
                    <a:pt x="55" y="288"/>
                    <a:pt x="55" y="288"/>
                  </a:cubicBezTo>
                  <a:cubicBezTo>
                    <a:pt x="56" y="288"/>
                    <a:pt x="56" y="288"/>
                    <a:pt x="56" y="288"/>
                  </a:cubicBezTo>
                  <a:cubicBezTo>
                    <a:pt x="56" y="288"/>
                    <a:pt x="56" y="288"/>
                    <a:pt x="57" y="288"/>
                  </a:cubicBezTo>
                  <a:cubicBezTo>
                    <a:pt x="57" y="287"/>
                    <a:pt x="57" y="287"/>
                    <a:pt x="57" y="287"/>
                  </a:cubicBezTo>
                  <a:cubicBezTo>
                    <a:pt x="57" y="286"/>
                    <a:pt x="57" y="285"/>
                    <a:pt x="57" y="284"/>
                  </a:cubicBezTo>
                  <a:cubicBezTo>
                    <a:pt x="57" y="283"/>
                    <a:pt x="57" y="283"/>
                    <a:pt x="56" y="283"/>
                  </a:cubicBezTo>
                  <a:cubicBezTo>
                    <a:pt x="56" y="283"/>
                    <a:pt x="56" y="282"/>
                    <a:pt x="56" y="282"/>
                  </a:cubicBezTo>
                  <a:cubicBezTo>
                    <a:pt x="56" y="282"/>
                    <a:pt x="56" y="282"/>
                    <a:pt x="56" y="281"/>
                  </a:cubicBezTo>
                  <a:cubicBezTo>
                    <a:pt x="56" y="281"/>
                    <a:pt x="56" y="281"/>
                    <a:pt x="56" y="280"/>
                  </a:cubicBezTo>
                  <a:cubicBezTo>
                    <a:pt x="56" y="280"/>
                    <a:pt x="56" y="280"/>
                    <a:pt x="56" y="280"/>
                  </a:cubicBezTo>
                  <a:cubicBezTo>
                    <a:pt x="56" y="279"/>
                    <a:pt x="56" y="278"/>
                    <a:pt x="56" y="278"/>
                  </a:cubicBezTo>
                  <a:cubicBezTo>
                    <a:pt x="56" y="277"/>
                    <a:pt x="56" y="277"/>
                    <a:pt x="56" y="276"/>
                  </a:cubicBezTo>
                  <a:cubicBezTo>
                    <a:pt x="56" y="276"/>
                    <a:pt x="56" y="276"/>
                    <a:pt x="56" y="276"/>
                  </a:cubicBezTo>
                  <a:cubicBezTo>
                    <a:pt x="56" y="276"/>
                    <a:pt x="56" y="276"/>
                    <a:pt x="56" y="275"/>
                  </a:cubicBezTo>
                  <a:cubicBezTo>
                    <a:pt x="56" y="275"/>
                    <a:pt x="56" y="275"/>
                    <a:pt x="56" y="275"/>
                  </a:cubicBezTo>
                  <a:cubicBezTo>
                    <a:pt x="57" y="275"/>
                    <a:pt x="57" y="274"/>
                    <a:pt x="58" y="273"/>
                  </a:cubicBezTo>
                  <a:cubicBezTo>
                    <a:pt x="58" y="272"/>
                    <a:pt x="59" y="272"/>
                    <a:pt x="59" y="271"/>
                  </a:cubicBezTo>
                  <a:cubicBezTo>
                    <a:pt x="59" y="271"/>
                    <a:pt x="60" y="270"/>
                    <a:pt x="60" y="270"/>
                  </a:cubicBezTo>
                  <a:cubicBezTo>
                    <a:pt x="60" y="269"/>
                    <a:pt x="60" y="268"/>
                    <a:pt x="60" y="268"/>
                  </a:cubicBezTo>
                  <a:cubicBezTo>
                    <a:pt x="60" y="267"/>
                    <a:pt x="60" y="267"/>
                    <a:pt x="60" y="266"/>
                  </a:cubicBezTo>
                  <a:cubicBezTo>
                    <a:pt x="59" y="266"/>
                    <a:pt x="58" y="263"/>
                    <a:pt x="58" y="262"/>
                  </a:cubicBezTo>
                  <a:cubicBezTo>
                    <a:pt x="57" y="261"/>
                    <a:pt x="57" y="260"/>
                    <a:pt x="56" y="260"/>
                  </a:cubicBezTo>
                  <a:cubicBezTo>
                    <a:pt x="56" y="259"/>
                    <a:pt x="55" y="257"/>
                    <a:pt x="55" y="257"/>
                  </a:cubicBezTo>
                  <a:cubicBezTo>
                    <a:pt x="54" y="257"/>
                    <a:pt x="54" y="256"/>
                    <a:pt x="54" y="256"/>
                  </a:cubicBezTo>
                  <a:cubicBezTo>
                    <a:pt x="54" y="256"/>
                    <a:pt x="54" y="256"/>
                    <a:pt x="54" y="255"/>
                  </a:cubicBezTo>
                  <a:cubicBezTo>
                    <a:pt x="54" y="255"/>
                    <a:pt x="54" y="255"/>
                    <a:pt x="54" y="254"/>
                  </a:cubicBezTo>
                  <a:cubicBezTo>
                    <a:pt x="54" y="253"/>
                    <a:pt x="54" y="251"/>
                    <a:pt x="55" y="251"/>
                  </a:cubicBezTo>
                  <a:cubicBezTo>
                    <a:pt x="55" y="250"/>
                    <a:pt x="55" y="245"/>
                    <a:pt x="55" y="244"/>
                  </a:cubicBezTo>
                  <a:cubicBezTo>
                    <a:pt x="55" y="243"/>
                    <a:pt x="55" y="241"/>
                    <a:pt x="55" y="240"/>
                  </a:cubicBezTo>
                  <a:cubicBezTo>
                    <a:pt x="55" y="240"/>
                    <a:pt x="55" y="238"/>
                    <a:pt x="55" y="238"/>
                  </a:cubicBezTo>
                  <a:cubicBezTo>
                    <a:pt x="55" y="237"/>
                    <a:pt x="55" y="235"/>
                    <a:pt x="55" y="235"/>
                  </a:cubicBezTo>
                  <a:cubicBezTo>
                    <a:pt x="55" y="234"/>
                    <a:pt x="55" y="233"/>
                    <a:pt x="55" y="233"/>
                  </a:cubicBezTo>
                  <a:cubicBezTo>
                    <a:pt x="55" y="233"/>
                    <a:pt x="55" y="232"/>
                    <a:pt x="55" y="232"/>
                  </a:cubicBezTo>
                  <a:cubicBezTo>
                    <a:pt x="55" y="232"/>
                    <a:pt x="55" y="229"/>
                    <a:pt x="55" y="228"/>
                  </a:cubicBezTo>
                  <a:cubicBezTo>
                    <a:pt x="55" y="227"/>
                    <a:pt x="54" y="223"/>
                    <a:pt x="54" y="222"/>
                  </a:cubicBezTo>
                  <a:cubicBezTo>
                    <a:pt x="54" y="221"/>
                    <a:pt x="54" y="220"/>
                    <a:pt x="54" y="219"/>
                  </a:cubicBezTo>
                  <a:cubicBezTo>
                    <a:pt x="54" y="219"/>
                    <a:pt x="54" y="218"/>
                    <a:pt x="54" y="218"/>
                  </a:cubicBezTo>
                  <a:cubicBezTo>
                    <a:pt x="54" y="217"/>
                    <a:pt x="54" y="216"/>
                    <a:pt x="54" y="215"/>
                  </a:cubicBezTo>
                  <a:cubicBezTo>
                    <a:pt x="54" y="215"/>
                    <a:pt x="55" y="212"/>
                    <a:pt x="55" y="211"/>
                  </a:cubicBezTo>
                  <a:cubicBezTo>
                    <a:pt x="55" y="210"/>
                    <a:pt x="55" y="208"/>
                    <a:pt x="55" y="208"/>
                  </a:cubicBezTo>
                  <a:cubicBezTo>
                    <a:pt x="55" y="208"/>
                    <a:pt x="55" y="206"/>
                    <a:pt x="55" y="205"/>
                  </a:cubicBezTo>
                  <a:cubicBezTo>
                    <a:pt x="55" y="204"/>
                    <a:pt x="55" y="201"/>
                    <a:pt x="55" y="201"/>
                  </a:cubicBezTo>
                  <a:cubicBezTo>
                    <a:pt x="55" y="200"/>
                    <a:pt x="55" y="199"/>
                    <a:pt x="55" y="198"/>
                  </a:cubicBezTo>
                  <a:cubicBezTo>
                    <a:pt x="54" y="198"/>
                    <a:pt x="54" y="197"/>
                    <a:pt x="54" y="196"/>
                  </a:cubicBezTo>
                  <a:cubicBezTo>
                    <a:pt x="54" y="196"/>
                    <a:pt x="54" y="195"/>
                    <a:pt x="54" y="194"/>
                  </a:cubicBezTo>
                  <a:cubicBezTo>
                    <a:pt x="54" y="193"/>
                    <a:pt x="54" y="191"/>
                    <a:pt x="54" y="191"/>
                  </a:cubicBezTo>
                  <a:cubicBezTo>
                    <a:pt x="54" y="191"/>
                    <a:pt x="54" y="191"/>
                    <a:pt x="54" y="191"/>
                  </a:cubicBezTo>
                  <a:cubicBezTo>
                    <a:pt x="54" y="191"/>
                    <a:pt x="54" y="192"/>
                    <a:pt x="54" y="192"/>
                  </a:cubicBezTo>
                  <a:cubicBezTo>
                    <a:pt x="54" y="193"/>
                    <a:pt x="55" y="194"/>
                    <a:pt x="55" y="194"/>
                  </a:cubicBezTo>
                  <a:cubicBezTo>
                    <a:pt x="55" y="195"/>
                    <a:pt x="55" y="197"/>
                    <a:pt x="55" y="197"/>
                  </a:cubicBezTo>
                  <a:cubicBezTo>
                    <a:pt x="55" y="198"/>
                    <a:pt x="56" y="198"/>
                    <a:pt x="56" y="198"/>
                  </a:cubicBezTo>
                  <a:cubicBezTo>
                    <a:pt x="56" y="198"/>
                    <a:pt x="56" y="199"/>
                    <a:pt x="56" y="200"/>
                  </a:cubicBezTo>
                  <a:cubicBezTo>
                    <a:pt x="56" y="201"/>
                    <a:pt x="57" y="202"/>
                    <a:pt x="57" y="203"/>
                  </a:cubicBezTo>
                  <a:cubicBezTo>
                    <a:pt x="57" y="204"/>
                    <a:pt x="57" y="205"/>
                    <a:pt x="57" y="206"/>
                  </a:cubicBezTo>
                  <a:cubicBezTo>
                    <a:pt x="57" y="206"/>
                    <a:pt x="58" y="208"/>
                    <a:pt x="58" y="208"/>
                  </a:cubicBezTo>
                  <a:cubicBezTo>
                    <a:pt x="58" y="209"/>
                    <a:pt x="58" y="210"/>
                    <a:pt x="59" y="211"/>
                  </a:cubicBezTo>
                  <a:cubicBezTo>
                    <a:pt x="59" y="211"/>
                    <a:pt x="59" y="213"/>
                    <a:pt x="59" y="213"/>
                  </a:cubicBezTo>
                  <a:cubicBezTo>
                    <a:pt x="59" y="214"/>
                    <a:pt x="59" y="215"/>
                    <a:pt x="59" y="215"/>
                  </a:cubicBezTo>
                  <a:cubicBezTo>
                    <a:pt x="59" y="216"/>
                    <a:pt x="59" y="216"/>
                    <a:pt x="59" y="217"/>
                  </a:cubicBezTo>
                  <a:cubicBezTo>
                    <a:pt x="59" y="217"/>
                    <a:pt x="60" y="219"/>
                    <a:pt x="60" y="219"/>
                  </a:cubicBezTo>
                  <a:cubicBezTo>
                    <a:pt x="60" y="219"/>
                    <a:pt x="60" y="220"/>
                    <a:pt x="60" y="221"/>
                  </a:cubicBezTo>
                  <a:cubicBezTo>
                    <a:pt x="60" y="222"/>
                    <a:pt x="60" y="223"/>
                    <a:pt x="60" y="224"/>
                  </a:cubicBezTo>
                  <a:cubicBezTo>
                    <a:pt x="60" y="225"/>
                    <a:pt x="60" y="225"/>
                    <a:pt x="60" y="226"/>
                  </a:cubicBezTo>
                  <a:cubicBezTo>
                    <a:pt x="60" y="226"/>
                    <a:pt x="60" y="227"/>
                    <a:pt x="60" y="228"/>
                  </a:cubicBezTo>
                  <a:cubicBezTo>
                    <a:pt x="61" y="228"/>
                    <a:pt x="61" y="229"/>
                    <a:pt x="61" y="230"/>
                  </a:cubicBezTo>
                  <a:cubicBezTo>
                    <a:pt x="61" y="231"/>
                    <a:pt x="61" y="232"/>
                    <a:pt x="61" y="232"/>
                  </a:cubicBezTo>
                  <a:cubicBezTo>
                    <a:pt x="61" y="233"/>
                    <a:pt x="61" y="233"/>
                    <a:pt x="61" y="234"/>
                  </a:cubicBezTo>
                  <a:cubicBezTo>
                    <a:pt x="61" y="235"/>
                    <a:pt x="61" y="235"/>
                    <a:pt x="61" y="235"/>
                  </a:cubicBezTo>
                  <a:cubicBezTo>
                    <a:pt x="61" y="236"/>
                    <a:pt x="62" y="239"/>
                    <a:pt x="62" y="240"/>
                  </a:cubicBezTo>
                  <a:cubicBezTo>
                    <a:pt x="62" y="241"/>
                    <a:pt x="62" y="244"/>
                    <a:pt x="62" y="245"/>
                  </a:cubicBezTo>
                  <a:cubicBezTo>
                    <a:pt x="62" y="247"/>
                    <a:pt x="62" y="249"/>
                    <a:pt x="62" y="251"/>
                  </a:cubicBezTo>
                  <a:cubicBezTo>
                    <a:pt x="62" y="252"/>
                    <a:pt x="63" y="256"/>
                    <a:pt x="64" y="257"/>
                  </a:cubicBezTo>
                  <a:cubicBezTo>
                    <a:pt x="64" y="258"/>
                    <a:pt x="64" y="260"/>
                    <a:pt x="65" y="261"/>
                  </a:cubicBezTo>
                  <a:cubicBezTo>
                    <a:pt x="65" y="262"/>
                    <a:pt x="65" y="263"/>
                    <a:pt x="66" y="264"/>
                  </a:cubicBezTo>
                  <a:cubicBezTo>
                    <a:pt x="66" y="265"/>
                    <a:pt x="67" y="267"/>
                    <a:pt x="67" y="267"/>
                  </a:cubicBezTo>
                  <a:cubicBezTo>
                    <a:pt x="67" y="268"/>
                    <a:pt x="67" y="268"/>
                    <a:pt x="68" y="269"/>
                  </a:cubicBezTo>
                  <a:cubicBezTo>
                    <a:pt x="69" y="269"/>
                    <a:pt x="70" y="270"/>
                    <a:pt x="70" y="270"/>
                  </a:cubicBezTo>
                  <a:cubicBezTo>
                    <a:pt x="71" y="270"/>
                    <a:pt x="71" y="270"/>
                    <a:pt x="70" y="270"/>
                  </a:cubicBezTo>
                  <a:cubicBezTo>
                    <a:pt x="70" y="270"/>
                    <a:pt x="70" y="271"/>
                    <a:pt x="70" y="271"/>
                  </a:cubicBezTo>
                  <a:cubicBezTo>
                    <a:pt x="69" y="271"/>
                    <a:pt x="68" y="272"/>
                    <a:pt x="68" y="272"/>
                  </a:cubicBezTo>
                  <a:cubicBezTo>
                    <a:pt x="67" y="272"/>
                    <a:pt x="67" y="273"/>
                    <a:pt x="67" y="273"/>
                  </a:cubicBezTo>
                  <a:cubicBezTo>
                    <a:pt x="67" y="274"/>
                    <a:pt x="66" y="275"/>
                    <a:pt x="66" y="276"/>
                  </a:cubicBezTo>
                  <a:cubicBezTo>
                    <a:pt x="65" y="276"/>
                    <a:pt x="65" y="277"/>
                    <a:pt x="65" y="277"/>
                  </a:cubicBezTo>
                  <a:cubicBezTo>
                    <a:pt x="64" y="278"/>
                    <a:pt x="64" y="278"/>
                    <a:pt x="64" y="279"/>
                  </a:cubicBezTo>
                  <a:cubicBezTo>
                    <a:pt x="64" y="280"/>
                    <a:pt x="65" y="281"/>
                    <a:pt x="65" y="281"/>
                  </a:cubicBezTo>
                  <a:cubicBezTo>
                    <a:pt x="65" y="281"/>
                    <a:pt x="65" y="282"/>
                    <a:pt x="66" y="282"/>
                  </a:cubicBezTo>
                  <a:cubicBezTo>
                    <a:pt x="66" y="282"/>
                    <a:pt x="66" y="283"/>
                    <a:pt x="67" y="283"/>
                  </a:cubicBezTo>
                  <a:cubicBezTo>
                    <a:pt x="67" y="284"/>
                    <a:pt x="68" y="284"/>
                    <a:pt x="68" y="285"/>
                  </a:cubicBezTo>
                  <a:cubicBezTo>
                    <a:pt x="68" y="285"/>
                    <a:pt x="69" y="286"/>
                    <a:pt x="69" y="286"/>
                  </a:cubicBezTo>
                  <a:cubicBezTo>
                    <a:pt x="69" y="286"/>
                    <a:pt x="70" y="286"/>
                    <a:pt x="70" y="287"/>
                  </a:cubicBezTo>
                  <a:cubicBezTo>
                    <a:pt x="70" y="287"/>
                    <a:pt x="70" y="287"/>
                    <a:pt x="71" y="288"/>
                  </a:cubicBezTo>
                  <a:cubicBezTo>
                    <a:pt x="71" y="288"/>
                    <a:pt x="72" y="289"/>
                    <a:pt x="72" y="289"/>
                  </a:cubicBezTo>
                  <a:cubicBezTo>
                    <a:pt x="72" y="289"/>
                    <a:pt x="72" y="289"/>
                    <a:pt x="72" y="290"/>
                  </a:cubicBezTo>
                  <a:cubicBezTo>
                    <a:pt x="72" y="290"/>
                    <a:pt x="71" y="290"/>
                    <a:pt x="71" y="291"/>
                  </a:cubicBezTo>
                  <a:cubicBezTo>
                    <a:pt x="71" y="292"/>
                    <a:pt x="71" y="294"/>
                    <a:pt x="71" y="294"/>
                  </a:cubicBezTo>
                  <a:cubicBezTo>
                    <a:pt x="71" y="294"/>
                    <a:pt x="71" y="295"/>
                    <a:pt x="71" y="295"/>
                  </a:cubicBezTo>
                  <a:cubicBezTo>
                    <a:pt x="71" y="295"/>
                    <a:pt x="71" y="295"/>
                    <a:pt x="71" y="295"/>
                  </a:cubicBezTo>
                  <a:cubicBezTo>
                    <a:pt x="71" y="295"/>
                    <a:pt x="71" y="295"/>
                    <a:pt x="71" y="296"/>
                  </a:cubicBezTo>
                  <a:cubicBezTo>
                    <a:pt x="70" y="296"/>
                    <a:pt x="70" y="296"/>
                    <a:pt x="70" y="297"/>
                  </a:cubicBezTo>
                  <a:cubicBezTo>
                    <a:pt x="70" y="298"/>
                    <a:pt x="70" y="299"/>
                    <a:pt x="70" y="299"/>
                  </a:cubicBezTo>
                  <a:cubicBezTo>
                    <a:pt x="70" y="299"/>
                    <a:pt x="71" y="300"/>
                    <a:pt x="71" y="300"/>
                  </a:cubicBezTo>
                  <a:cubicBezTo>
                    <a:pt x="71" y="300"/>
                    <a:pt x="72" y="300"/>
                    <a:pt x="73" y="300"/>
                  </a:cubicBezTo>
                  <a:cubicBezTo>
                    <a:pt x="73" y="300"/>
                    <a:pt x="74" y="300"/>
                    <a:pt x="75" y="300"/>
                  </a:cubicBezTo>
                  <a:cubicBezTo>
                    <a:pt x="76" y="300"/>
                    <a:pt x="81" y="300"/>
                    <a:pt x="82" y="300"/>
                  </a:cubicBezTo>
                  <a:cubicBezTo>
                    <a:pt x="83" y="300"/>
                    <a:pt x="86" y="300"/>
                    <a:pt x="87" y="300"/>
                  </a:cubicBezTo>
                  <a:cubicBezTo>
                    <a:pt x="88" y="299"/>
                    <a:pt x="89" y="299"/>
                    <a:pt x="89" y="299"/>
                  </a:cubicBezTo>
                  <a:cubicBezTo>
                    <a:pt x="90" y="298"/>
                    <a:pt x="90" y="298"/>
                    <a:pt x="90" y="297"/>
                  </a:cubicBezTo>
                  <a:cubicBezTo>
                    <a:pt x="90" y="297"/>
                    <a:pt x="90" y="296"/>
                    <a:pt x="90" y="295"/>
                  </a:cubicBezTo>
                  <a:cubicBezTo>
                    <a:pt x="90" y="294"/>
                    <a:pt x="89" y="294"/>
                    <a:pt x="89" y="294"/>
                  </a:cubicBezTo>
                  <a:cubicBezTo>
                    <a:pt x="89" y="293"/>
                    <a:pt x="89" y="293"/>
                    <a:pt x="89" y="292"/>
                  </a:cubicBezTo>
                  <a:cubicBezTo>
                    <a:pt x="90" y="292"/>
                    <a:pt x="89" y="290"/>
                    <a:pt x="89" y="290"/>
                  </a:cubicBezTo>
                  <a:cubicBezTo>
                    <a:pt x="89" y="289"/>
                    <a:pt x="89" y="289"/>
                    <a:pt x="89" y="289"/>
                  </a:cubicBezTo>
                  <a:cubicBezTo>
                    <a:pt x="89" y="289"/>
                    <a:pt x="89" y="288"/>
                    <a:pt x="88" y="288"/>
                  </a:cubicBezTo>
                  <a:cubicBezTo>
                    <a:pt x="88" y="288"/>
                    <a:pt x="89" y="288"/>
                    <a:pt x="89" y="288"/>
                  </a:cubicBezTo>
                  <a:cubicBezTo>
                    <a:pt x="89" y="288"/>
                    <a:pt x="89" y="287"/>
                    <a:pt x="89" y="287"/>
                  </a:cubicBezTo>
                  <a:cubicBezTo>
                    <a:pt x="89" y="286"/>
                    <a:pt x="90" y="285"/>
                    <a:pt x="90" y="284"/>
                  </a:cubicBezTo>
                  <a:cubicBezTo>
                    <a:pt x="90" y="284"/>
                    <a:pt x="90" y="283"/>
                    <a:pt x="90" y="283"/>
                  </a:cubicBezTo>
                  <a:cubicBezTo>
                    <a:pt x="90" y="283"/>
                    <a:pt x="90" y="283"/>
                    <a:pt x="91" y="283"/>
                  </a:cubicBezTo>
                  <a:cubicBezTo>
                    <a:pt x="91" y="282"/>
                    <a:pt x="91" y="282"/>
                    <a:pt x="91" y="282"/>
                  </a:cubicBezTo>
                  <a:cubicBezTo>
                    <a:pt x="91" y="281"/>
                    <a:pt x="92" y="279"/>
                    <a:pt x="92" y="279"/>
                  </a:cubicBezTo>
                  <a:cubicBezTo>
                    <a:pt x="93" y="279"/>
                    <a:pt x="93" y="278"/>
                    <a:pt x="93" y="278"/>
                  </a:cubicBezTo>
                  <a:cubicBezTo>
                    <a:pt x="93" y="278"/>
                    <a:pt x="93" y="278"/>
                    <a:pt x="93" y="277"/>
                  </a:cubicBezTo>
                  <a:cubicBezTo>
                    <a:pt x="93" y="277"/>
                    <a:pt x="93" y="276"/>
                    <a:pt x="93" y="276"/>
                  </a:cubicBezTo>
                  <a:close/>
                </a:path>
              </a:pathLst>
            </a:custGeom>
            <a:solidFill>
              <a:srgbClr val="673105"/>
            </a:solidFill>
            <a:ln>
              <a:noFill/>
            </a:ln>
            <a:effectLst>
              <a:outerShdw blurRad="25400" dir="18900000" sy="23000" kx="-1200000" algn="bl" rotWithShape="0">
                <a:prstClr val="black">
                  <a:alpha val="20000"/>
                </a:prstClr>
              </a:outerShdw>
            </a:effectLst>
          </p:spPr>
          <p:txBody>
            <a:bodyPr/>
            <a:lstStyle/>
            <a:p>
              <a:pPr eaLnBrk="1" hangingPunct="1">
                <a:defRPr/>
              </a:pPr>
              <a:endParaRPr lang="en-US"/>
            </a:p>
          </p:txBody>
        </p:sp>
        <p:sp>
          <p:nvSpPr>
            <p:cNvPr id="13" name="Freeform 18"/>
            <p:cNvSpPr>
              <a:spLocks noEditPoints="1"/>
            </p:cNvSpPr>
            <p:nvPr/>
          </p:nvSpPr>
          <p:spPr bwMode="auto">
            <a:xfrm>
              <a:off x="5638703" y="3733934"/>
              <a:ext cx="243898" cy="582830"/>
            </a:xfrm>
            <a:custGeom>
              <a:avLst/>
              <a:gdLst>
                <a:gd name="T0" fmla="*/ 110 w 126"/>
                <a:gd name="T1" fmla="*/ 63 h 302"/>
                <a:gd name="T2" fmla="*/ 104 w 126"/>
                <a:gd name="T3" fmla="*/ 55 h 302"/>
                <a:gd name="T4" fmla="*/ 98 w 126"/>
                <a:gd name="T5" fmla="*/ 44 h 302"/>
                <a:gd name="T6" fmla="*/ 72 w 126"/>
                <a:gd name="T7" fmla="*/ 39 h 302"/>
                <a:gd name="T8" fmla="*/ 70 w 126"/>
                <a:gd name="T9" fmla="*/ 30 h 302"/>
                <a:gd name="T10" fmla="*/ 71 w 126"/>
                <a:gd name="T11" fmla="*/ 19 h 302"/>
                <a:gd name="T12" fmla="*/ 66 w 126"/>
                <a:gd name="T13" fmla="*/ 4 h 302"/>
                <a:gd name="T14" fmla="*/ 46 w 126"/>
                <a:gd name="T15" fmla="*/ 12 h 302"/>
                <a:gd name="T16" fmla="*/ 44 w 126"/>
                <a:gd name="T17" fmla="*/ 27 h 302"/>
                <a:gd name="T18" fmla="*/ 47 w 126"/>
                <a:gd name="T19" fmla="*/ 36 h 302"/>
                <a:gd name="T20" fmla="*/ 39 w 126"/>
                <a:gd name="T21" fmla="*/ 42 h 302"/>
                <a:gd name="T22" fmla="*/ 26 w 126"/>
                <a:gd name="T23" fmla="*/ 45 h 302"/>
                <a:gd name="T24" fmla="*/ 16 w 126"/>
                <a:gd name="T25" fmla="*/ 54 h 302"/>
                <a:gd name="T26" fmla="*/ 13 w 126"/>
                <a:gd name="T27" fmla="*/ 66 h 302"/>
                <a:gd name="T28" fmla="*/ 6 w 126"/>
                <a:gd name="T29" fmla="*/ 81 h 302"/>
                <a:gd name="T30" fmla="*/ 2 w 126"/>
                <a:gd name="T31" fmla="*/ 99 h 302"/>
                <a:gd name="T32" fmla="*/ 13 w 126"/>
                <a:gd name="T33" fmla="*/ 121 h 302"/>
                <a:gd name="T34" fmla="*/ 16 w 126"/>
                <a:gd name="T35" fmla="*/ 126 h 302"/>
                <a:gd name="T36" fmla="*/ 19 w 126"/>
                <a:gd name="T37" fmla="*/ 132 h 302"/>
                <a:gd name="T38" fmla="*/ 20 w 126"/>
                <a:gd name="T39" fmla="*/ 140 h 302"/>
                <a:gd name="T40" fmla="*/ 22 w 126"/>
                <a:gd name="T41" fmla="*/ 168 h 302"/>
                <a:gd name="T42" fmla="*/ 30 w 126"/>
                <a:gd name="T43" fmla="*/ 173 h 302"/>
                <a:gd name="T44" fmla="*/ 35 w 126"/>
                <a:gd name="T45" fmla="*/ 208 h 302"/>
                <a:gd name="T46" fmla="*/ 38 w 126"/>
                <a:gd name="T47" fmla="*/ 242 h 302"/>
                <a:gd name="T48" fmla="*/ 40 w 126"/>
                <a:gd name="T49" fmla="*/ 267 h 302"/>
                <a:gd name="T50" fmla="*/ 42 w 126"/>
                <a:gd name="T51" fmla="*/ 272 h 302"/>
                <a:gd name="T52" fmla="*/ 40 w 126"/>
                <a:gd name="T53" fmla="*/ 279 h 302"/>
                <a:gd name="T54" fmla="*/ 39 w 126"/>
                <a:gd name="T55" fmla="*/ 284 h 302"/>
                <a:gd name="T56" fmla="*/ 31 w 126"/>
                <a:gd name="T57" fmla="*/ 289 h 302"/>
                <a:gd name="T58" fmla="*/ 41 w 126"/>
                <a:gd name="T59" fmla="*/ 295 h 302"/>
                <a:gd name="T60" fmla="*/ 61 w 126"/>
                <a:gd name="T61" fmla="*/ 287 h 302"/>
                <a:gd name="T62" fmla="*/ 63 w 126"/>
                <a:gd name="T63" fmla="*/ 277 h 302"/>
                <a:gd name="T64" fmla="*/ 67 w 126"/>
                <a:gd name="T65" fmla="*/ 283 h 302"/>
                <a:gd name="T66" fmla="*/ 65 w 126"/>
                <a:gd name="T67" fmla="*/ 289 h 302"/>
                <a:gd name="T68" fmla="*/ 62 w 126"/>
                <a:gd name="T69" fmla="*/ 295 h 302"/>
                <a:gd name="T70" fmla="*/ 60 w 126"/>
                <a:gd name="T71" fmla="*/ 301 h 302"/>
                <a:gd name="T72" fmla="*/ 83 w 126"/>
                <a:gd name="T73" fmla="*/ 297 h 302"/>
                <a:gd name="T74" fmla="*/ 85 w 126"/>
                <a:gd name="T75" fmla="*/ 288 h 302"/>
                <a:gd name="T76" fmla="*/ 87 w 126"/>
                <a:gd name="T77" fmla="*/ 282 h 302"/>
                <a:gd name="T78" fmla="*/ 90 w 126"/>
                <a:gd name="T79" fmla="*/ 266 h 302"/>
                <a:gd name="T80" fmla="*/ 91 w 126"/>
                <a:gd name="T81" fmla="*/ 212 h 302"/>
                <a:gd name="T82" fmla="*/ 93 w 126"/>
                <a:gd name="T83" fmla="*/ 169 h 302"/>
                <a:gd name="T84" fmla="*/ 107 w 126"/>
                <a:gd name="T85" fmla="*/ 167 h 302"/>
                <a:gd name="T86" fmla="*/ 107 w 126"/>
                <a:gd name="T87" fmla="*/ 149 h 302"/>
                <a:gd name="T88" fmla="*/ 105 w 126"/>
                <a:gd name="T89" fmla="*/ 129 h 302"/>
                <a:gd name="T90" fmla="*/ 104 w 126"/>
                <a:gd name="T91" fmla="*/ 120 h 302"/>
                <a:gd name="T92" fmla="*/ 124 w 126"/>
                <a:gd name="T93" fmla="*/ 93 h 302"/>
                <a:gd name="T94" fmla="*/ 21 w 126"/>
                <a:gd name="T95" fmla="*/ 98 h 302"/>
                <a:gd name="T96" fmla="*/ 22 w 126"/>
                <a:gd name="T97" fmla="*/ 87 h 302"/>
                <a:gd name="T98" fmla="*/ 41 w 126"/>
                <a:gd name="T99" fmla="*/ 279 h 302"/>
                <a:gd name="T100" fmla="*/ 65 w 126"/>
                <a:gd name="T101" fmla="*/ 251 h 302"/>
                <a:gd name="T102" fmla="*/ 60 w 126"/>
                <a:gd name="T103" fmla="*/ 249 h 302"/>
                <a:gd name="T104" fmla="*/ 61 w 126"/>
                <a:gd name="T105" fmla="*/ 224 h 302"/>
                <a:gd name="T106" fmla="*/ 62 w 126"/>
                <a:gd name="T107" fmla="*/ 202 h 302"/>
                <a:gd name="T108" fmla="*/ 66 w 126"/>
                <a:gd name="T109" fmla="*/ 220 h 302"/>
                <a:gd name="T110" fmla="*/ 69 w 126"/>
                <a:gd name="T111" fmla="*/ 235 h 302"/>
                <a:gd name="T112" fmla="*/ 99 w 126"/>
                <a:gd name="T113" fmla="*/ 98 h 302"/>
                <a:gd name="T114" fmla="*/ 99 w 126"/>
                <a:gd name="T115" fmla="*/ 8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6" h="302">
                  <a:moveTo>
                    <a:pt x="124" y="83"/>
                  </a:moveTo>
                  <a:cubicBezTo>
                    <a:pt x="122" y="78"/>
                    <a:pt x="118" y="74"/>
                    <a:pt x="117" y="73"/>
                  </a:cubicBezTo>
                  <a:cubicBezTo>
                    <a:pt x="117" y="71"/>
                    <a:pt x="115" y="69"/>
                    <a:pt x="114" y="68"/>
                  </a:cubicBezTo>
                  <a:cubicBezTo>
                    <a:pt x="114" y="67"/>
                    <a:pt x="113" y="67"/>
                    <a:pt x="113" y="67"/>
                  </a:cubicBezTo>
                  <a:cubicBezTo>
                    <a:pt x="113" y="67"/>
                    <a:pt x="113" y="67"/>
                    <a:pt x="112" y="66"/>
                  </a:cubicBezTo>
                  <a:cubicBezTo>
                    <a:pt x="111" y="65"/>
                    <a:pt x="110" y="64"/>
                    <a:pt x="110" y="63"/>
                  </a:cubicBezTo>
                  <a:cubicBezTo>
                    <a:pt x="109" y="63"/>
                    <a:pt x="109" y="62"/>
                    <a:pt x="109" y="62"/>
                  </a:cubicBezTo>
                  <a:cubicBezTo>
                    <a:pt x="108" y="61"/>
                    <a:pt x="108" y="61"/>
                    <a:pt x="108" y="60"/>
                  </a:cubicBezTo>
                  <a:cubicBezTo>
                    <a:pt x="108" y="60"/>
                    <a:pt x="108" y="59"/>
                    <a:pt x="107" y="59"/>
                  </a:cubicBezTo>
                  <a:cubicBezTo>
                    <a:pt x="106" y="58"/>
                    <a:pt x="105" y="57"/>
                    <a:pt x="105" y="57"/>
                  </a:cubicBezTo>
                  <a:cubicBezTo>
                    <a:pt x="105" y="57"/>
                    <a:pt x="104" y="57"/>
                    <a:pt x="104" y="57"/>
                  </a:cubicBezTo>
                  <a:cubicBezTo>
                    <a:pt x="104" y="56"/>
                    <a:pt x="104" y="56"/>
                    <a:pt x="104" y="55"/>
                  </a:cubicBezTo>
                  <a:cubicBezTo>
                    <a:pt x="103" y="55"/>
                    <a:pt x="103" y="55"/>
                    <a:pt x="103" y="54"/>
                  </a:cubicBezTo>
                  <a:cubicBezTo>
                    <a:pt x="103" y="53"/>
                    <a:pt x="103" y="53"/>
                    <a:pt x="103" y="52"/>
                  </a:cubicBezTo>
                  <a:cubicBezTo>
                    <a:pt x="103" y="52"/>
                    <a:pt x="102" y="51"/>
                    <a:pt x="102" y="50"/>
                  </a:cubicBezTo>
                  <a:cubicBezTo>
                    <a:pt x="102" y="50"/>
                    <a:pt x="101" y="48"/>
                    <a:pt x="101" y="47"/>
                  </a:cubicBezTo>
                  <a:cubicBezTo>
                    <a:pt x="100" y="45"/>
                    <a:pt x="99" y="44"/>
                    <a:pt x="99" y="44"/>
                  </a:cubicBezTo>
                  <a:cubicBezTo>
                    <a:pt x="98" y="44"/>
                    <a:pt x="98" y="44"/>
                    <a:pt x="98" y="44"/>
                  </a:cubicBezTo>
                  <a:cubicBezTo>
                    <a:pt x="98" y="44"/>
                    <a:pt x="97" y="44"/>
                    <a:pt x="96" y="44"/>
                  </a:cubicBezTo>
                  <a:cubicBezTo>
                    <a:pt x="95" y="43"/>
                    <a:pt x="94" y="43"/>
                    <a:pt x="94" y="43"/>
                  </a:cubicBezTo>
                  <a:cubicBezTo>
                    <a:pt x="92" y="43"/>
                    <a:pt x="89" y="42"/>
                    <a:pt x="88" y="42"/>
                  </a:cubicBezTo>
                  <a:cubicBezTo>
                    <a:pt x="87" y="42"/>
                    <a:pt x="83" y="41"/>
                    <a:pt x="81" y="41"/>
                  </a:cubicBezTo>
                  <a:cubicBezTo>
                    <a:pt x="80" y="41"/>
                    <a:pt x="76" y="40"/>
                    <a:pt x="75" y="39"/>
                  </a:cubicBezTo>
                  <a:cubicBezTo>
                    <a:pt x="73" y="39"/>
                    <a:pt x="73" y="39"/>
                    <a:pt x="72" y="39"/>
                  </a:cubicBezTo>
                  <a:cubicBezTo>
                    <a:pt x="72" y="39"/>
                    <a:pt x="71" y="39"/>
                    <a:pt x="71" y="38"/>
                  </a:cubicBezTo>
                  <a:cubicBezTo>
                    <a:pt x="70" y="38"/>
                    <a:pt x="68" y="37"/>
                    <a:pt x="68" y="37"/>
                  </a:cubicBezTo>
                  <a:cubicBezTo>
                    <a:pt x="67" y="36"/>
                    <a:pt x="67" y="36"/>
                    <a:pt x="68" y="35"/>
                  </a:cubicBezTo>
                  <a:cubicBezTo>
                    <a:pt x="68" y="34"/>
                    <a:pt x="69" y="30"/>
                    <a:pt x="69" y="30"/>
                  </a:cubicBezTo>
                  <a:cubicBezTo>
                    <a:pt x="69" y="30"/>
                    <a:pt x="69" y="30"/>
                    <a:pt x="69" y="30"/>
                  </a:cubicBezTo>
                  <a:cubicBezTo>
                    <a:pt x="69" y="30"/>
                    <a:pt x="69" y="30"/>
                    <a:pt x="70" y="30"/>
                  </a:cubicBezTo>
                  <a:cubicBezTo>
                    <a:pt x="70" y="29"/>
                    <a:pt x="70" y="29"/>
                    <a:pt x="70" y="28"/>
                  </a:cubicBezTo>
                  <a:cubicBezTo>
                    <a:pt x="71" y="27"/>
                    <a:pt x="71" y="24"/>
                    <a:pt x="71" y="23"/>
                  </a:cubicBezTo>
                  <a:cubicBezTo>
                    <a:pt x="71" y="23"/>
                    <a:pt x="71" y="22"/>
                    <a:pt x="71" y="21"/>
                  </a:cubicBezTo>
                  <a:cubicBezTo>
                    <a:pt x="71" y="21"/>
                    <a:pt x="71" y="21"/>
                    <a:pt x="72" y="20"/>
                  </a:cubicBezTo>
                  <a:cubicBezTo>
                    <a:pt x="72" y="20"/>
                    <a:pt x="71" y="19"/>
                    <a:pt x="71" y="19"/>
                  </a:cubicBezTo>
                  <a:cubicBezTo>
                    <a:pt x="71" y="19"/>
                    <a:pt x="71" y="19"/>
                    <a:pt x="71" y="19"/>
                  </a:cubicBezTo>
                  <a:cubicBezTo>
                    <a:pt x="71" y="19"/>
                    <a:pt x="71" y="18"/>
                    <a:pt x="71" y="18"/>
                  </a:cubicBezTo>
                  <a:cubicBezTo>
                    <a:pt x="71" y="17"/>
                    <a:pt x="71" y="16"/>
                    <a:pt x="71" y="16"/>
                  </a:cubicBezTo>
                  <a:cubicBezTo>
                    <a:pt x="71" y="15"/>
                    <a:pt x="71" y="15"/>
                    <a:pt x="71" y="15"/>
                  </a:cubicBezTo>
                  <a:cubicBezTo>
                    <a:pt x="71" y="15"/>
                    <a:pt x="71" y="14"/>
                    <a:pt x="71" y="13"/>
                  </a:cubicBezTo>
                  <a:cubicBezTo>
                    <a:pt x="71" y="10"/>
                    <a:pt x="71" y="9"/>
                    <a:pt x="70" y="7"/>
                  </a:cubicBezTo>
                  <a:cubicBezTo>
                    <a:pt x="69" y="5"/>
                    <a:pt x="66" y="4"/>
                    <a:pt x="66" y="4"/>
                  </a:cubicBezTo>
                  <a:cubicBezTo>
                    <a:pt x="65" y="4"/>
                    <a:pt x="65" y="2"/>
                    <a:pt x="63" y="2"/>
                  </a:cubicBezTo>
                  <a:cubicBezTo>
                    <a:pt x="64" y="2"/>
                    <a:pt x="59" y="0"/>
                    <a:pt x="53" y="2"/>
                  </a:cubicBezTo>
                  <a:cubicBezTo>
                    <a:pt x="52" y="2"/>
                    <a:pt x="51" y="3"/>
                    <a:pt x="51" y="3"/>
                  </a:cubicBezTo>
                  <a:cubicBezTo>
                    <a:pt x="49" y="3"/>
                    <a:pt x="49" y="4"/>
                    <a:pt x="48" y="5"/>
                  </a:cubicBezTo>
                  <a:cubicBezTo>
                    <a:pt x="48" y="5"/>
                    <a:pt x="47" y="6"/>
                    <a:pt x="46" y="7"/>
                  </a:cubicBezTo>
                  <a:cubicBezTo>
                    <a:pt x="45" y="8"/>
                    <a:pt x="46" y="11"/>
                    <a:pt x="46" y="12"/>
                  </a:cubicBezTo>
                  <a:cubicBezTo>
                    <a:pt x="45" y="14"/>
                    <a:pt x="45" y="18"/>
                    <a:pt x="45" y="18"/>
                  </a:cubicBezTo>
                  <a:cubicBezTo>
                    <a:pt x="45" y="18"/>
                    <a:pt x="45" y="18"/>
                    <a:pt x="44" y="17"/>
                  </a:cubicBezTo>
                  <a:cubicBezTo>
                    <a:pt x="44" y="17"/>
                    <a:pt x="44" y="17"/>
                    <a:pt x="44" y="17"/>
                  </a:cubicBezTo>
                  <a:cubicBezTo>
                    <a:pt x="43" y="17"/>
                    <a:pt x="42" y="19"/>
                    <a:pt x="43" y="20"/>
                  </a:cubicBezTo>
                  <a:cubicBezTo>
                    <a:pt x="43" y="21"/>
                    <a:pt x="42" y="23"/>
                    <a:pt x="43" y="26"/>
                  </a:cubicBezTo>
                  <a:cubicBezTo>
                    <a:pt x="43" y="26"/>
                    <a:pt x="44" y="27"/>
                    <a:pt x="44" y="27"/>
                  </a:cubicBezTo>
                  <a:cubicBezTo>
                    <a:pt x="44" y="28"/>
                    <a:pt x="45" y="28"/>
                    <a:pt x="45" y="28"/>
                  </a:cubicBezTo>
                  <a:cubicBezTo>
                    <a:pt x="46" y="28"/>
                    <a:pt x="46" y="28"/>
                    <a:pt x="46" y="28"/>
                  </a:cubicBezTo>
                  <a:cubicBezTo>
                    <a:pt x="46" y="28"/>
                    <a:pt x="46" y="28"/>
                    <a:pt x="46" y="29"/>
                  </a:cubicBezTo>
                  <a:cubicBezTo>
                    <a:pt x="46" y="30"/>
                    <a:pt x="46" y="31"/>
                    <a:pt x="46" y="32"/>
                  </a:cubicBezTo>
                  <a:cubicBezTo>
                    <a:pt x="47" y="33"/>
                    <a:pt x="47" y="35"/>
                    <a:pt x="47" y="35"/>
                  </a:cubicBezTo>
                  <a:cubicBezTo>
                    <a:pt x="47" y="36"/>
                    <a:pt x="47" y="36"/>
                    <a:pt x="47" y="36"/>
                  </a:cubicBezTo>
                  <a:cubicBezTo>
                    <a:pt x="46" y="36"/>
                    <a:pt x="46" y="37"/>
                    <a:pt x="45" y="37"/>
                  </a:cubicBezTo>
                  <a:cubicBezTo>
                    <a:pt x="45" y="38"/>
                    <a:pt x="45" y="39"/>
                    <a:pt x="45" y="39"/>
                  </a:cubicBezTo>
                  <a:cubicBezTo>
                    <a:pt x="45" y="39"/>
                    <a:pt x="45" y="40"/>
                    <a:pt x="44" y="40"/>
                  </a:cubicBezTo>
                  <a:cubicBezTo>
                    <a:pt x="44" y="40"/>
                    <a:pt x="43" y="41"/>
                    <a:pt x="43" y="41"/>
                  </a:cubicBezTo>
                  <a:cubicBezTo>
                    <a:pt x="42" y="41"/>
                    <a:pt x="42" y="41"/>
                    <a:pt x="41" y="41"/>
                  </a:cubicBezTo>
                  <a:cubicBezTo>
                    <a:pt x="41" y="42"/>
                    <a:pt x="40" y="42"/>
                    <a:pt x="39" y="42"/>
                  </a:cubicBezTo>
                  <a:cubicBezTo>
                    <a:pt x="38" y="42"/>
                    <a:pt x="37" y="43"/>
                    <a:pt x="36" y="43"/>
                  </a:cubicBezTo>
                  <a:cubicBezTo>
                    <a:pt x="35" y="43"/>
                    <a:pt x="35" y="43"/>
                    <a:pt x="34" y="43"/>
                  </a:cubicBezTo>
                  <a:cubicBezTo>
                    <a:pt x="33" y="44"/>
                    <a:pt x="33" y="44"/>
                    <a:pt x="32" y="44"/>
                  </a:cubicBezTo>
                  <a:cubicBezTo>
                    <a:pt x="31" y="44"/>
                    <a:pt x="30" y="44"/>
                    <a:pt x="29" y="45"/>
                  </a:cubicBezTo>
                  <a:cubicBezTo>
                    <a:pt x="28" y="45"/>
                    <a:pt x="27" y="45"/>
                    <a:pt x="27" y="45"/>
                  </a:cubicBezTo>
                  <a:cubicBezTo>
                    <a:pt x="27" y="45"/>
                    <a:pt x="27" y="45"/>
                    <a:pt x="26" y="45"/>
                  </a:cubicBezTo>
                  <a:cubicBezTo>
                    <a:pt x="25" y="45"/>
                    <a:pt x="25" y="46"/>
                    <a:pt x="24" y="46"/>
                  </a:cubicBezTo>
                  <a:cubicBezTo>
                    <a:pt x="23" y="46"/>
                    <a:pt x="21" y="47"/>
                    <a:pt x="20" y="48"/>
                  </a:cubicBezTo>
                  <a:cubicBezTo>
                    <a:pt x="20" y="48"/>
                    <a:pt x="20" y="48"/>
                    <a:pt x="19" y="48"/>
                  </a:cubicBezTo>
                  <a:cubicBezTo>
                    <a:pt x="19" y="48"/>
                    <a:pt x="19" y="48"/>
                    <a:pt x="18" y="49"/>
                  </a:cubicBezTo>
                  <a:cubicBezTo>
                    <a:pt x="18" y="49"/>
                    <a:pt x="17" y="51"/>
                    <a:pt x="17" y="52"/>
                  </a:cubicBezTo>
                  <a:cubicBezTo>
                    <a:pt x="17" y="53"/>
                    <a:pt x="16" y="54"/>
                    <a:pt x="16" y="54"/>
                  </a:cubicBezTo>
                  <a:cubicBezTo>
                    <a:pt x="16" y="55"/>
                    <a:pt x="16" y="55"/>
                    <a:pt x="16" y="56"/>
                  </a:cubicBezTo>
                  <a:cubicBezTo>
                    <a:pt x="15" y="56"/>
                    <a:pt x="15" y="58"/>
                    <a:pt x="14" y="59"/>
                  </a:cubicBezTo>
                  <a:cubicBezTo>
                    <a:pt x="14" y="60"/>
                    <a:pt x="14" y="61"/>
                    <a:pt x="14" y="61"/>
                  </a:cubicBezTo>
                  <a:cubicBezTo>
                    <a:pt x="14" y="61"/>
                    <a:pt x="14" y="61"/>
                    <a:pt x="14" y="62"/>
                  </a:cubicBezTo>
                  <a:cubicBezTo>
                    <a:pt x="14" y="62"/>
                    <a:pt x="13" y="64"/>
                    <a:pt x="13" y="64"/>
                  </a:cubicBezTo>
                  <a:cubicBezTo>
                    <a:pt x="13" y="65"/>
                    <a:pt x="13" y="66"/>
                    <a:pt x="13" y="66"/>
                  </a:cubicBezTo>
                  <a:cubicBezTo>
                    <a:pt x="13" y="67"/>
                    <a:pt x="12" y="68"/>
                    <a:pt x="11" y="69"/>
                  </a:cubicBezTo>
                  <a:cubicBezTo>
                    <a:pt x="11" y="69"/>
                    <a:pt x="11" y="70"/>
                    <a:pt x="11" y="71"/>
                  </a:cubicBezTo>
                  <a:cubicBezTo>
                    <a:pt x="11" y="71"/>
                    <a:pt x="10" y="71"/>
                    <a:pt x="10" y="72"/>
                  </a:cubicBezTo>
                  <a:cubicBezTo>
                    <a:pt x="9" y="72"/>
                    <a:pt x="9" y="74"/>
                    <a:pt x="9" y="74"/>
                  </a:cubicBezTo>
                  <a:cubicBezTo>
                    <a:pt x="8" y="75"/>
                    <a:pt x="8" y="75"/>
                    <a:pt x="8" y="76"/>
                  </a:cubicBezTo>
                  <a:cubicBezTo>
                    <a:pt x="7" y="77"/>
                    <a:pt x="6" y="80"/>
                    <a:pt x="6" y="81"/>
                  </a:cubicBezTo>
                  <a:cubicBezTo>
                    <a:pt x="5" y="81"/>
                    <a:pt x="5" y="82"/>
                    <a:pt x="4" y="82"/>
                  </a:cubicBezTo>
                  <a:cubicBezTo>
                    <a:pt x="4" y="83"/>
                    <a:pt x="3" y="83"/>
                    <a:pt x="2" y="84"/>
                  </a:cubicBezTo>
                  <a:cubicBezTo>
                    <a:pt x="2" y="85"/>
                    <a:pt x="2" y="87"/>
                    <a:pt x="2" y="88"/>
                  </a:cubicBezTo>
                  <a:cubicBezTo>
                    <a:pt x="2" y="89"/>
                    <a:pt x="1" y="91"/>
                    <a:pt x="1" y="92"/>
                  </a:cubicBezTo>
                  <a:cubicBezTo>
                    <a:pt x="0" y="93"/>
                    <a:pt x="1" y="93"/>
                    <a:pt x="1" y="94"/>
                  </a:cubicBezTo>
                  <a:cubicBezTo>
                    <a:pt x="2" y="96"/>
                    <a:pt x="2" y="98"/>
                    <a:pt x="2" y="99"/>
                  </a:cubicBezTo>
                  <a:cubicBezTo>
                    <a:pt x="2" y="100"/>
                    <a:pt x="2" y="101"/>
                    <a:pt x="3" y="101"/>
                  </a:cubicBezTo>
                  <a:cubicBezTo>
                    <a:pt x="3" y="102"/>
                    <a:pt x="3" y="104"/>
                    <a:pt x="3" y="104"/>
                  </a:cubicBezTo>
                  <a:cubicBezTo>
                    <a:pt x="4" y="106"/>
                    <a:pt x="7" y="110"/>
                    <a:pt x="7" y="112"/>
                  </a:cubicBezTo>
                  <a:cubicBezTo>
                    <a:pt x="8" y="113"/>
                    <a:pt x="12" y="119"/>
                    <a:pt x="12" y="120"/>
                  </a:cubicBezTo>
                  <a:cubicBezTo>
                    <a:pt x="12" y="120"/>
                    <a:pt x="12" y="120"/>
                    <a:pt x="12" y="120"/>
                  </a:cubicBezTo>
                  <a:cubicBezTo>
                    <a:pt x="12" y="120"/>
                    <a:pt x="12" y="121"/>
                    <a:pt x="13" y="121"/>
                  </a:cubicBezTo>
                  <a:cubicBezTo>
                    <a:pt x="13" y="122"/>
                    <a:pt x="13" y="122"/>
                    <a:pt x="13" y="122"/>
                  </a:cubicBezTo>
                  <a:cubicBezTo>
                    <a:pt x="13" y="122"/>
                    <a:pt x="13" y="122"/>
                    <a:pt x="14" y="123"/>
                  </a:cubicBezTo>
                  <a:cubicBezTo>
                    <a:pt x="14" y="123"/>
                    <a:pt x="14" y="123"/>
                    <a:pt x="14" y="124"/>
                  </a:cubicBezTo>
                  <a:cubicBezTo>
                    <a:pt x="14" y="124"/>
                    <a:pt x="15" y="125"/>
                    <a:pt x="15" y="125"/>
                  </a:cubicBezTo>
                  <a:cubicBezTo>
                    <a:pt x="15" y="125"/>
                    <a:pt x="15" y="125"/>
                    <a:pt x="15" y="125"/>
                  </a:cubicBezTo>
                  <a:cubicBezTo>
                    <a:pt x="15" y="125"/>
                    <a:pt x="16" y="126"/>
                    <a:pt x="16" y="126"/>
                  </a:cubicBezTo>
                  <a:cubicBezTo>
                    <a:pt x="16" y="126"/>
                    <a:pt x="16" y="126"/>
                    <a:pt x="16" y="126"/>
                  </a:cubicBezTo>
                  <a:cubicBezTo>
                    <a:pt x="16" y="127"/>
                    <a:pt x="16" y="127"/>
                    <a:pt x="16" y="127"/>
                  </a:cubicBezTo>
                  <a:cubicBezTo>
                    <a:pt x="16" y="127"/>
                    <a:pt x="16" y="127"/>
                    <a:pt x="17" y="127"/>
                  </a:cubicBezTo>
                  <a:cubicBezTo>
                    <a:pt x="17" y="127"/>
                    <a:pt x="17" y="127"/>
                    <a:pt x="17" y="128"/>
                  </a:cubicBezTo>
                  <a:cubicBezTo>
                    <a:pt x="17" y="128"/>
                    <a:pt x="18" y="129"/>
                    <a:pt x="18" y="129"/>
                  </a:cubicBezTo>
                  <a:cubicBezTo>
                    <a:pt x="18" y="130"/>
                    <a:pt x="19" y="131"/>
                    <a:pt x="19" y="132"/>
                  </a:cubicBezTo>
                  <a:cubicBezTo>
                    <a:pt x="19" y="132"/>
                    <a:pt x="19" y="132"/>
                    <a:pt x="19" y="132"/>
                  </a:cubicBezTo>
                  <a:cubicBezTo>
                    <a:pt x="20" y="132"/>
                    <a:pt x="19" y="132"/>
                    <a:pt x="19" y="131"/>
                  </a:cubicBezTo>
                  <a:cubicBezTo>
                    <a:pt x="19" y="130"/>
                    <a:pt x="20" y="131"/>
                    <a:pt x="20" y="132"/>
                  </a:cubicBezTo>
                  <a:cubicBezTo>
                    <a:pt x="20" y="132"/>
                    <a:pt x="20" y="132"/>
                    <a:pt x="21" y="132"/>
                  </a:cubicBezTo>
                  <a:cubicBezTo>
                    <a:pt x="21" y="132"/>
                    <a:pt x="21" y="132"/>
                    <a:pt x="21" y="133"/>
                  </a:cubicBezTo>
                  <a:cubicBezTo>
                    <a:pt x="21" y="135"/>
                    <a:pt x="20" y="137"/>
                    <a:pt x="20" y="140"/>
                  </a:cubicBezTo>
                  <a:cubicBezTo>
                    <a:pt x="20" y="142"/>
                    <a:pt x="20" y="149"/>
                    <a:pt x="20" y="150"/>
                  </a:cubicBezTo>
                  <a:cubicBezTo>
                    <a:pt x="20" y="151"/>
                    <a:pt x="20" y="152"/>
                    <a:pt x="20" y="155"/>
                  </a:cubicBezTo>
                  <a:cubicBezTo>
                    <a:pt x="20" y="157"/>
                    <a:pt x="20" y="165"/>
                    <a:pt x="20" y="165"/>
                  </a:cubicBezTo>
                  <a:cubicBezTo>
                    <a:pt x="20" y="166"/>
                    <a:pt x="20" y="166"/>
                    <a:pt x="20" y="167"/>
                  </a:cubicBezTo>
                  <a:cubicBezTo>
                    <a:pt x="20" y="167"/>
                    <a:pt x="21" y="167"/>
                    <a:pt x="21" y="167"/>
                  </a:cubicBezTo>
                  <a:cubicBezTo>
                    <a:pt x="21" y="167"/>
                    <a:pt x="22" y="168"/>
                    <a:pt x="22" y="168"/>
                  </a:cubicBezTo>
                  <a:cubicBezTo>
                    <a:pt x="23" y="168"/>
                    <a:pt x="23" y="169"/>
                    <a:pt x="23" y="169"/>
                  </a:cubicBezTo>
                  <a:cubicBezTo>
                    <a:pt x="24" y="169"/>
                    <a:pt x="25" y="170"/>
                    <a:pt x="25" y="170"/>
                  </a:cubicBezTo>
                  <a:cubicBezTo>
                    <a:pt x="26" y="170"/>
                    <a:pt x="27" y="170"/>
                    <a:pt x="27" y="171"/>
                  </a:cubicBezTo>
                  <a:cubicBezTo>
                    <a:pt x="28" y="171"/>
                    <a:pt x="29" y="171"/>
                    <a:pt x="29" y="171"/>
                  </a:cubicBezTo>
                  <a:cubicBezTo>
                    <a:pt x="30" y="171"/>
                    <a:pt x="30" y="171"/>
                    <a:pt x="30" y="171"/>
                  </a:cubicBezTo>
                  <a:cubicBezTo>
                    <a:pt x="30" y="171"/>
                    <a:pt x="30" y="172"/>
                    <a:pt x="30" y="173"/>
                  </a:cubicBezTo>
                  <a:cubicBezTo>
                    <a:pt x="30" y="174"/>
                    <a:pt x="30" y="176"/>
                    <a:pt x="30" y="178"/>
                  </a:cubicBezTo>
                  <a:cubicBezTo>
                    <a:pt x="31" y="179"/>
                    <a:pt x="31" y="183"/>
                    <a:pt x="31" y="184"/>
                  </a:cubicBezTo>
                  <a:cubicBezTo>
                    <a:pt x="32" y="184"/>
                    <a:pt x="32" y="184"/>
                    <a:pt x="32" y="186"/>
                  </a:cubicBezTo>
                  <a:cubicBezTo>
                    <a:pt x="32" y="187"/>
                    <a:pt x="33" y="192"/>
                    <a:pt x="33" y="195"/>
                  </a:cubicBezTo>
                  <a:cubicBezTo>
                    <a:pt x="33" y="197"/>
                    <a:pt x="34" y="202"/>
                    <a:pt x="35" y="205"/>
                  </a:cubicBezTo>
                  <a:cubicBezTo>
                    <a:pt x="35" y="206"/>
                    <a:pt x="35" y="207"/>
                    <a:pt x="35" y="208"/>
                  </a:cubicBezTo>
                  <a:cubicBezTo>
                    <a:pt x="35" y="208"/>
                    <a:pt x="36" y="212"/>
                    <a:pt x="36" y="214"/>
                  </a:cubicBezTo>
                  <a:cubicBezTo>
                    <a:pt x="36" y="215"/>
                    <a:pt x="36" y="219"/>
                    <a:pt x="36" y="220"/>
                  </a:cubicBezTo>
                  <a:cubicBezTo>
                    <a:pt x="36" y="221"/>
                    <a:pt x="36" y="222"/>
                    <a:pt x="36" y="223"/>
                  </a:cubicBezTo>
                  <a:cubicBezTo>
                    <a:pt x="36" y="224"/>
                    <a:pt x="37" y="232"/>
                    <a:pt x="37" y="234"/>
                  </a:cubicBezTo>
                  <a:cubicBezTo>
                    <a:pt x="37" y="235"/>
                    <a:pt x="37" y="235"/>
                    <a:pt x="37" y="236"/>
                  </a:cubicBezTo>
                  <a:cubicBezTo>
                    <a:pt x="37" y="237"/>
                    <a:pt x="38" y="241"/>
                    <a:pt x="38" y="242"/>
                  </a:cubicBezTo>
                  <a:cubicBezTo>
                    <a:pt x="38" y="244"/>
                    <a:pt x="39" y="246"/>
                    <a:pt x="39" y="247"/>
                  </a:cubicBezTo>
                  <a:cubicBezTo>
                    <a:pt x="39" y="248"/>
                    <a:pt x="39" y="252"/>
                    <a:pt x="39" y="253"/>
                  </a:cubicBezTo>
                  <a:cubicBezTo>
                    <a:pt x="40" y="255"/>
                    <a:pt x="40" y="257"/>
                    <a:pt x="40" y="257"/>
                  </a:cubicBezTo>
                  <a:cubicBezTo>
                    <a:pt x="40" y="258"/>
                    <a:pt x="40" y="259"/>
                    <a:pt x="40" y="261"/>
                  </a:cubicBezTo>
                  <a:cubicBezTo>
                    <a:pt x="41" y="262"/>
                    <a:pt x="41" y="266"/>
                    <a:pt x="41" y="267"/>
                  </a:cubicBezTo>
                  <a:cubicBezTo>
                    <a:pt x="41" y="267"/>
                    <a:pt x="41" y="267"/>
                    <a:pt x="40" y="267"/>
                  </a:cubicBezTo>
                  <a:cubicBezTo>
                    <a:pt x="40" y="267"/>
                    <a:pt x="40" y="267"/>
                    <a:pt x="39" y="268"/>
                  </a:cubicBezTo>
                  <a:cubicBezTo>
                    <a:pt x="39" y="268"/>
                    <a:pt x="39" y="269"/>
                    <a:pt x="40" y="269"/>
                  </a:cubicBezTo>
                  <a:cubicBezTo>
                    <a:pt x="40" y="270"/>
                    <a:pt x="41" y="270"/>
                    <a:pt x="42" y="270"/>
                  </a:cubicBezTo>
                  <a:cubicBezTo>
                    <a:pt x="42" y="270"/>
                    <a:pt x="42" y="270"/>
                    <a:pt x="42" y="270"/>
                  </a:cubicBezTo>
                  <a:cubicBezTo>
                    <a:pt x="42" y="271"/>
                    <a:pt x="42" y="272"/>
                    <a:pt x="42" y="272"/>
                  </a:cubicBezTo>
                  <a:cubicBezTo>
                    <a:pt x="42" y="272"/>
                    <a:pt x="42" y="272"/>
                    <a:pt x="42" y="272"/>
                  </a:cubicBezTo>
                  <a:cubicBezTo>
                    <a:pt x="42" y="272"/>
                    <a:pt x="42" y="273"/>
                    <a:pt x="42" y="273"/>
                  </a:cubicBezTo>
                  <a:cubicBezTo>
                    <a:pt x="42" y="274"/>
                    <a:pt x="41" y="276"/>
                    <a:pt x="41" y="276"/>
                  </a:cubicBezTo>
                  <a:cubicBezTo>
                    <a:pt x="41" y="277"/>
                    <a:pt x="41" y="277"/>
                    <a:pt x="41" y="278"/>
                  </a:cubicBezTo>
                  <a:cubicBezTo>
                    <a:pt x="41" y="278"/>
                    <a:pt x="41" y="278"/>
                    <a:pt x="41" y="278"/>
                  </a:cubicBezTo>
                  <a:cubicBezTo>
                    <a:pt x="41" y="278"/>
                    <a:pt x="41" y="278"/>
                    <a:pt x="41" y="278"/>
                  </a:cubicBezTo>
                  <a:cubicBezTo>
                    <a:pt x="41" y="279"/>
                    <a:pt x="40" y="279"/>
                    <a:pt x="40" y="279"/>
                  </a:cubicBezTo>
                  <a:cubicBezTo>
                    <a:pt x="40" y="280"/>
                    <a:pt x="40" y="280"/>
                    <a:pt x="40" y="280"/>
                  </a:cubicBezTo>
                  <a:cubicBezTo>
                    <a:pt x="41" y="280"/>
                    <a:pt x="40" y="281"/>
                    <a:pt x="40" y="281"/>
                  </a:cubicBezTo>
                  <a:cubicBezTo>
                    <a:pt x="40" y="281"/>
                    <a:pt x="39" y="282"/>
                    <a:pt x="39" y="282"/>
                  </a:cubicBezTo>
                  <a:cubicBezTo>
                    <a:pt x="39" y="283"/>
                    <a:pt x="39" y="283"/>
                    <a:pt x="39" y="283"/>
                  </a:cubicBezTo>
                  <a:cubicBezTo>
                    <a:pt x="39" y="283"/>
                    <a:pt x="39" y="283"/>
                    <a:pt x="39" y="283"/>
                  </a:cubicBezTo>
                  <a:cubicBezTo>
                    <a:pt x="39" y="283"/>
                    <a:pt x="39" y="283"/>
                    <a:pt x="39" y="284"/>
                  </a:cubicBezTo>
                  <a:cubicBezTo>
                    <a:pt x="38" y="284"/>
                    <a:pt x="39" y="284"/>
                    <a:pt x="38" y="284"/>
                  </a:cubicBezTo>
                  <a:cubicBezTo>
                    <a:pt x="38" y="285"/>
                    <a:pt x="37" y="285"/>
                    <a:pt x="36" y="286"/>
                  </a:cubicBezTo>
                  <a:cubicBezTo>
                    <a:pt x="35" y="286"/>
                    <a:pt x="35" y="287"/>
                    <a:pt x="34" y="287"/>
                  </a:cubicBezTo>
                  <a:cubicBezTo>
                    <a:pt x="34" y="287"/>
                    <a:pt x="33" y="287"/>
                    <a:pt x="33" y="288"/>
                  </a:cubicBezTo>
                  <a:cubicBezTo>
                    <a:pt x="32" y="288"/>
                    <a:pt x="32" y="288"/>
                    <a:pt x="32" y="288"/>
                  </a:cubicBezTo>
                  <a:cubicBezTo>
                    <a:pt x="32" y="288"/>
                    <a:pt x="32" y="289"/>
                    <a:pt x="31" y="289"/>
                  </a:cubicBezTo>
                  <a:cubicBezTo>
                    <a:pt x="31" y="290"/>
                    <a:pt x="31" y="291"/>
                    <a:pt x="31" y="291"/>
                  </a:cubicBezTo>
                  <a:cubicBezTo>
                    <a:pt x="31" y="291"/>
                    <a:pt x="31" y="292"/>
                    <a:pt x="31" y="292"/>
                  </a:cubicBezTo>
                  <a:cubicBezTo>
                    <a:pt x="30" y="292"/>
                    <a:pt x="30" y="292"/>
                    <a:pt x="30" y="292"/>
                  </a:cubicBezTo>
                  <a:cubicBezTo>
                    <a:pt x="30" y="292"/>
                    <a:pt x="29" y="293"/>
                    <a:pt x="30" y="294"/>
                  </a:cubicBezTo>
                  <a:cubicBezTo>
                    <a:pt x="30" y="294"/>
                    <a:pt x="30" y="294"/>
                    <a:pt x="32" y="295"/>
                  </a:cubicBezTo>
                  <a:cubicBezTo>
                    <a:pt x="33" y="295"/>
                    <a:pt x="39" y="295"/>
                    <a:pt x="41" y="295"/>
                  </a:cubicBezTo>
                  <a:cubicBezTo>
                    <a:pt x="44" y="295"/>
                    <a:pt x="48" y="294"/>
                    <a:pt x="48" y="293"/>
                  </a:cubicBezTo>
                  <a:cubicBezTo>
                    <a:pt x="51" y="293"/>
                    <a:pt x="52" y="291"/>
                    <a:pt x="52" y="290"/>
                  </a:cubicBezTo>
                  <a:cubicBezTo>
                    <a:pt x="53" y="289"/>
                    <a:pt x="54" y="288"/>
                    <a:pt x="54" y="288"/>
                  </a:cubicBezTo>
                  <a:cubicBezTo>
                    <a:pt x="54" y="288"/>
                    <a:pt x="54" y="288"/>
                    <a:pt x="55" y="288"/>
                  </a:cubicBezTo>
                  <a:cubicBezTo>
                    <a:pt x="55" y="288"/>
                    <a:pt x="56" y="288"/>
                    <a:pt x="57" y="288"/>
                  </a:cubicBezTo>
                  <a:cubicBezTo>
                    <a:pt x="58" y="288"/>
                    <a:pt x="61" y="287"/>
                    <a:pt x="61" y="287"/>
                  </a:cubicBezTo>
                  <a:cubicBezTo>
                    <a:pt x="64" y="285"/>
                    <a:pt x="65" y="285"/>
                    <a:pt x="65" y="284"/>
                  </a:cubicBezTo>
                  <a:cubicBezTo>
                    <a:pt x="65" y="284"/>
                    <a:pt x="64" y="281"/>
                    <a:pt x="64" y="280"/>
                  </a:cubicBezTo>
                  <a:cubicBezTo>
                    <a:pt x="64" y="280"/>
                    <a:pt x="64" y="280"/>
                    <a:pt x="64" y="279"/>
                  </a:cubicBezTo>
                  <a:cubicBezTo>
                    <a:pt x="63" y="279"/>
                    <a:pt x="63" y="279"/>
                    <a:pt x="63" y="279"/>
                  </a:cubicBezTo>
                  <a:cubicBezTo>
                    <a:pt x="63" y="279"/>
                    <a:pt x="63" y="278"/>
                    <a:pt x="63" y="277"/>
                  </a:cubicBezTo>
                  <a:cubicBezTo>
                    <a:pt x="63" y="277"/>
                    <a:pt x="63" y="277"/>
                    <a:pt x="63" y="277"/>
                  </a:cubicBezTo>
                  <a:cubicBezTo>
                    <a:pt x="63" y="277"/>
                    <a:pt x="64" y="277"/>
                    <a:pt x="64" y="277"/>
                  </a:cubicBezTo>
                  <a:cubicBezTo>
                    <a:pt x="64" y="277"/>
                    <a:pt x="65" y="278"/>
                    <a:pt x="65" y="278"/>
                  </a:cubicBezTo>
                  <a:cubicBezTo>
                    <a:pt x="65" y="278"/>
                    <a:pt x="65" y="279"/>
                    <a:pt x="66" y="280"/>
                  </a:cubicBezTo>
                  <a:cubicBezTo>
                    <a:pt x="66" y="280"/>
                    <a:pt x="66" y="281"/>
                    <a:pt x="66" y="281"/>
                  </a:cubicBezTo>
                  <a:cubicBezTo>
                    <a:pt x="66" y="281"/>
                    <a:pt x="66" y="281"/>
                    <a:pt x="66" y="282"/>
                  </a:cubicBezTo>
                  <a:cubicBezTo>
                    <a:pt x="66" y="282"/>
                    <a:pt x="67" y="283"/>
                    <a:pt x="67" y="283"/>
                  </a:cubicBezTo>
                  <a:cubicBezTo>
                    <a:pt x="67" y="283"/>
                    <a:pt x="67" y="284"/>
                    <a:pt x="67" y="284"/>
                  </a:cubicBezTo>
                  <a:cubicBezTo>
                    <a:pt x="67" y="284"/>
                    <a:pt x="67" y="285"/>
                    <a:pt x="67" y="285"/>
                  </a:cubicBezTo>
                  <a:cubicBezTo>
                    <a:pt x="67" y="285"/>
                    <a:pt x="67" y="285"/>
                    <a:pt x="67" y="286"/>
                  </a:cubicBezTo>
                  <a:cubicBezTo>
                    <a:pt x="67" y="286"/>
                    <a:pt x="66" y="287"/>
                    <a:pt x="66" y="287"/>
                  </a:cubicBezTo>
                  <a:cubicBezTo>
                    <a:pt x="66" y="287"/>
                    <a:pt x="66" y="288"/>
                    <a:pt x="65" y="288"/>
                  </a:cubicBezTo>
                  <a:cubicBezTo>
                    <a:pt x="65" y="289"/>
                    <a:pt x="65" y="289"/>
                    <a:pt x="65" y="289"/>
                  </a:cubicBezTo>
                  <a:cubicBezTo>
                    <a:pt x="65" y="289"/>
                    <a:pt x="65" y="289"/>
                    <a:pt x="65" y="290"/>
                  </a:cubicBezTo>
                  <a:cubicBezTo>
                    <a:pt x="65" y="290"/>
                    <a:pt x="64" y="290"/>
                    <a:pt x="63" y="291"/>
                  </a:cubicBezTo>
                  <a:cubicBezTo>
                    <a:pt x="63" y="291"/>
                    <a:pt x="63" y="292"/>
                    <a:pt x="63" y="292"/>
                  </a:cubicBezTo>
                  <a:cubicBezTo>
                    <a:pt x="63" y="293"/>
                    <a:pt x="62" y="293"/>
                    <a:pt x="62" y="294"/>
                  </a:cubicBezTo>
                  <a:cubicBezTo>
                    <a:pt x="62" y="294"/>
                    <a:pt x="62" y="294"/>
                    <a:pt x="62" y="294"/>
                  </a:cubicBezTo>
                  <a:cubicBezTo>
                    <a:pt x="62" y="294"/>
                    <a:pt x="62" y="295"/>
                    <a:pt x="62" y="295"/>
                  </a:cubicBezTo>
                  <a:cubicBezTo>
                    <a:pt x="62" y="295"/>
                    <a:pt x="61" y="295"/>
                    <a:pt x="61" y="295"/>
                  </a:cubicBezTo>
                  <a:cubicBezTo>
                    <a:pt x="61" y="296"/>
                    <a:pt x="61" y="296"/>
                    <a:pt x="61" y="297"/>
                  </a:cubicBezTo>
                  <a:cubicBezTo>
                    <a:pt x="61" y="298"/>
                    <a:pt x="61" y="298"/>
                    <a:pt x="61" y="298"/>
                  </a:cubicBezTo>
                  <a:cubicBezTo>
                    <a:pt x="60" y="298"/>
                    <a:pt x="60" y="299"/>
                    <a:pt x="60" y="299"/>
                  </a:cubicBezTo>
                  <a:cubicBezTo>
                    <a:pt x="59" y="299"/>
                    <a:pt x="60" y="299"/>
                    <a:pt x="60" y="300"/>
                  </a:cubicBezTo>
                  <a:cubicBezTo>
                    <a:pt x="59" y="300"/>
                    <a:pt x="59" y="301"/>
                    <a:pt x="60" y="301"/>
                  </a:cubicBezTo>
                  <a:cubicBezTo>
                    <a:pt x="60" y="301"/>
                    <a:pt x="60" y="301"/>
                    <a:pt x="62" y="302"/>
                  </a:cubicBezTo>
                  <a:cubicBezTo>
                    <a:pt x="64" y="302"/>
                    <a:pt x="65" y="302"/>
                    <a:pt x="67" y="302"/>
                  </a:cubicBezTo>
                  <a:cubicBezTo>
                    <a:pt x="69" y="302"/>
                    <a:pt x="70" y="302"/>
                    <a:pt x="70" y="301"/>
                  </a:cubicBezTo>
                  <a:cubicBezTo>
                    <a:pt x="70" y="301"/>
                    <a:pt x="70" y="301"/>
                    <a:pt x="71" y="301"/>
                  </a:cubicBezTo>
                  <a:cubicBezTo>
                    <a:pt x="72" y="301"/>
                    <a:pt x="76" y="301"/>
                    <a:pt x="77" y="301"/>
                  </a:cubicBezTo>
                  <a:cubicBezTo>
                    <a:pt x="83" y="299"/>
                    <a:pt x="83" y="297"/>
                    <a:pt x="83" y="297"/>
                  </a:cubicBezTo>
                  <a:cubicBezTo>
                    <a:pt x="83" y="296"/>
                    <a:pt x="83" y="296"/>
                    <a:pt x="83" y="296"/>
                  </a:cubicBezTo>
                  <a:cubicBezTo>
                    <a:pt x="84" y="296"/>
                    <a:pt x="84" y="296"/>
                    <a:pt x="84" y="296"/>
                  </a:cubicBezTo>
                  <a:cubicBezTo>
                    <a:pt x="84" y="296"/>
                    <a:pt x="85" y="295"/>
                    <a:pt x="86" y="294"/>
                  </a:cubicBezTo>
                  <a:cubicBezTo>
                    <a:pt x="86" y="294"/>
                    <a:pt x="86" y="293"/>
                    <a:pt x="86" y="293"/>
                  </a:cubicBezTo>
                  <a:cubicBezTo>
                    <a:pt x="86" y="292"/>
                    <a:pt x="86" y="290"/>
                    <a:pt x="86" y="289"/>
                  </a:cubicBezTo>
                  <a:cubicBezTo>
                    <a:pt x="86" y="288"/>
                    <a:pt x="86" y="288"/>
                    <a:pt x="85" y="288"/>
                  </a:cubicBezTo>
                  <a:cubicBezTo>
                    <a:pt x="85" y="288"/>
                    <a:pt x="85" y="288"/>
                    <a:pt x="85" y="288"/>
                  </a:cubicBezTo>
                  <a:cubicBezTo>
                    <a:pt x="85" y="288"/>
                    <a:pt x="85" y="288"/>
                    <a:pt x="86" y="287"/>
                  </a:cubicBezTo>
                  <a:cubicBezTo>
                    <a:pt x="86" y="287"/>
                    <a:pt x="86" y="287"/>
                    <a:pt x="86" y="287"/>
                  </a:cubicBezTo>
                  <a:cubicBezTo>
                    <a:pt x="86" y="286"/>
                    <a:pt x="86" y="286"/>
                    <a:pt x="86" y="286"/>
                  </a:cubicBezTo>
                  <a:cubicBezTo>
                    <a:pt x="86" y="285"/>
                    <a:pt x="86" y="283"/>
                    <a:pt x="86" y="283"/>
                  </a:cubicBezTo>
                  <a:cubicBezTo>
                    <a:pt x="87" y="282"/>
                    <a:pt x="87" y="282"/>
                    <a:pt x="87" y="282"/>
                  </a:cubicBezTo>
                  <a:cubicBezTo>
                    <a:pt x="87" y="282"/>
                    <a:pt x="87" y="282"/>
                    <a:pt x="87" y="281"/>
                  </a:cubicBezTo>
                  <a:cubicBezTo>
                    <a:pt x="87" y="281"/>
                    <a:pt x="87" y="280"/>
                    <a:pt x="88" y="279"/>
                  </a:cubicBezTo>
                  <a:cubicBezTo>
                    <a:pt x="88" y="277"/>
                    <a:pt x="88" y="277"/>
                    <a:pt x="88" y="277"/>
                  </a:cubicBezTo>
                  <a:cubicBezTo>
                    <a:pt x="88" y="277"/>
                    <a:pt x="89" y="277"/>
                    <a:pt x="89" y="276"/>
                  </a:cubicBezTo>
                  <a:cubicBezTo>
                    <a:pt x="89" y="276"/>
                    <a:pt x="89" y="273"/>
                    <a:pt x="89" y="272"/>
                  </a:cubicBezTo>
                  <a:cubicBezTo>
                    <a:pt x="90" y="270"/>
                    <a:pt x="90" y="267"/>
                    <a:pt x="90" y="266"/>
                  </a:cubicBezTo>
                  <a:cubicBezTo>
                    <a:pt x="90" y="265"/>
                    <a:pt x="90" y="261"/>
                    <a:pt x="90" y="259"/>
                  </a:cubicBezTo>
                  <a:cubicBezTo>
                    <a:pt x="90" y="258"/>
                    <a:pt x="91" y="250"/>
                    <a:pt x="91" y="247"/>
                  </a:cubicBezTo>
                  <a:cubicBezTo>
                    <a:pt x="91" y="245"/>
                    <a:pt x="91" y="236"/>
                    <a:pt x="91" y="235"/>
                  </a:cubicBezTo>
                  <a:cubicBezTo>
                    <a:pt x="91" y="234"/>
                    <a:pt x="91" y="223"/>
                    <a:pt x="91" y="221"/>
                  </a:cubicBezTo>
                  <a:cubicBezTo>
                    <a:pt x="91" y="219"/>
                    <a:pt x="91" y="213"/>
                    <a:pt x="91" y="213"/>
                  </a:cubicBezTo>
                  <a:cubicBezTo>
                    <a:pt x="91" y="213"/>
                    <a:pt x="91" y="212"/>
                    <a:pt x="91" y="212"/>
                  </a:cubicBezTo>
                  <a:cubicBezTo>
                    <a:pt x="91" y="211"/>
                    <a:pt x="91" y="198"/>
                    <a:pt x="91" y="196"/>
                  </a:cubicBezTo>
                  <a:cubicBezTo>
                    <a:pt x="91" y="194"/>
                    <a:pt x="90" y="184"/>
                    <a:pt x="90" y="183"/>
                  </a:cubicBezTo>
                  <a:cubicBezTo>
                    <a:pt x="90" y="182"/>
                    <a:pt x="90" y="167"/>
                    <a:pt x="90" y="166"/>
                  </a:cubicBezTo>
                  <a:cubicBezTo>
                    <a:pt x="90" y="166"/>
                    <a:pt x="90" y="166"/>
                    <a:pt x="90" y="166"/>
                  </a:cubicBezTo>
                  <a:cubicBezTo>
                    <a:pt x="90" y="167"/>
                    <a:pt x="91" y="168"/>
                    <a:pt x="91" y="168"/>
                  </a:cubicBezTo>
                  <a:cubicBezTo>
                    <a:pt x="92" y="169"/>
                    <a:pt x="92" y="169"/>
                    <a:pt x="93" y="169"/>
                  </a:cubicBezTo>
                  <a:cubicBezTo>
                    <a:pt x="93" y="169"/>
                    <a:pt x="94" y="170"/>
                    <a:pt x="94" y="170"/>
                  </a:cubicBezTo>
                  <a:cubicBezTo>
                    <a:pt x="95" y="170"/>
                    <a:pt x="96" y="170"/>
                    <a:pt x="97" y="170"/>
                  </a:cubicBezTo>
                  <a:cubicBezTo>
                    <a:pt x="98" y="170"/>
                    <a:pt x="100" y="170"/>
                    <a:pt x="100" y="170"/>
                  </a:cubicBezTo>
                  <a:cubicBezTo>
                    <a:pt x="101" y="170"/>
                    <a:pt x="103" y="169"/>
                    <a:pt x="103" y="169"/>
                  </a:cubicBezTo>
                  <a:cubicBezTo>
                    <a:pt x="104" y="169"/>
                    <a:pt x="105" y="168"/>
                    <a:pt x="106" y="168"/>
                  </a:cubicBezTo>
                  <a:cubicBezTo>
                    <a:pt x="106" y="168"/>
                    <a:pt x="107" y="168"/>
                    <a:pt x="107" y="167"/>
                  </a:cubicBezTo>
                  <a:cubicBezTo>
                    <a:pt x="108" y="167"/>
                    <a:pt x="108" y="167"/>
                    <a:pt x="108" y="167"/>
                  </a:cubicBezTo>
                  <a:cubicBezTo>
                    <a:pt x="108" y="166"/>
                    <a:pt x="107" y="164"/>
                    <a:pt x="107" y="163"/>
                  </a:cubicBezTo>
                  <a:cubicBezTo>
                    <a:pt x="107" y="163"/>
                    <a:pt x="107" y="161"/>
                    <a:pt x="107" y="160"/>
                  </a:cubicBezTo>
                  <a:cubicBezTo>
                    <a:pt x="107" y="159"/>
                    <a:pt x="107" y="158"/>
                    <a:pt x="107" y="156"/>
                  </a:cubicBezTo>
                  <a:cubicBezTo>
                    <a:pt x="107" y="155"/>
                    <a:pt x="107" y="153"/>
                    <a:pt x="107" y="152"/>
                  </a:cubicBezTo>
                  <a:cubicBezTo>
                    <a:pt x="107" y="152"/>
                    <a:pt x="107" y="150"/>
                    <a:pt x="107" y="149"/>
                  </a:cubicBezTo>
                  <a:cubicBezTo>
                    <a:pt x="107" y="148"/>
                    <a:pt x="107" y="147"/>
                    <a:pt x="106" y="145"/>
                  </a:cubicBezTo>
                  <a:cubicBezTo>
                    <a:pt x="106" y="144"/>
                    <a:pt x="106" y="142"/>
                    <a:pt x="106" y="142"/>
                  </a:cubicBezTo>
                  <a:cubicBezTo>
                    <a:pt x="106" y="141"/>
                    <a:pt x="106" y="140"/>
                    <a:pt x="106" y="139"/>
                  </a:cubicBezTo>
                  <a:cubicBezTo>
                    <a:pt x="106" y="137"/>
                    <a:pt x="105" y="132"/>
                    <a:pt x="105" y="131"/>
                  </a:cubicBezTo>
                  <a:cubicBezTo>
                    <a:pt x="105" y="131"/>
                    <a:pt x="105" y="131"/>
                    <a:pt x="105" y="131"/>
                  </a:cubicBezTo>
                  <a:cubicBezTo>
                    <a:pt x="106" y="130"/>
                    <a:pt x="105" y="130"/>
                    <a:pt x="105" y="129"/>
                  </a:cubicBezTo>
                  <a:cubicBezTo>
                    <a:pt x="105" y="129"/>
                    <a:pt x="105" y="128"/>
                    <a:pt x="105" y="127"/>
                  </a:cubicBezTo>
                  <a:cubicBezTo>
                    <a:pt x="105" y="126"/>
                    <a:pt x="104" y="123"/>
                    <a:pt x="104" y="123"/>
                  </a:cubicBezTo>
                  <a:cubicBezTo>
                    <a:pt x="104" y="122"/>
                    <a:pt x="104" y="122"/>
                    <a:pt x="104" y="122"/>
                  </a:cubicBezTo>
                  <a:cubicBezTo>
                    <a:pt x="104" y="122"/>
                    <a:pt x="104" y="122"/>
                    <a:pt x="104" y="122"/>
                  </a:cubicBezTo>
                  <a:cubicBezTo>
                    <a:pt x="104" y="122"/>
                    <a:pt x="104" y="121"/>
                    <a:pt x="104" y="121"/>
                  </a:cubicBezTo>
                  <a:cubicBezTo>
                    <a:pt x="104" y="121"/>
                    <a:pt x="104" y="120"/>
                    <a:pt x="104" y="120"/>
                  </a:cubicBezTo>
                  <a:cubicBezTo>
                    <a:pt x="105" y="119"/>
                    <a:pt x="108" y="116"/>
                    <a:pt x="109" y="115"/>
                  </a:cubicBezTo>
                  <a:cubicBezTo>
                    <a:pt x="110" y="114"/>
                    <a:pt x="115" y="107"/>
                    <a:pt x="116" y="106"/>
                  </a:cubicBezTo>
                  <a:cubicBezTo>
                    <a:pt x="116" y="105"/>
                    <a:pt x="118" y="103"/>
                    <a:pt x="119" y="102"/>
                  </a:cubicBezTo>
                  <a:cubicBezTo>
                    <a:pt x="120" y="101"/>
                    <a:pt x="121" y="99"/>
                    <a:pt x="121" y="98"/>
                  </a:cubicBezTo>
                  <a:cubicBezTo>
                    <a:pt x="122" y="98"/>
                    <a:pt x="123" y="96"/>
                    <a:pt x="123" y="96"/>
                  </a:cubicBezTo>
                  <a:cubicBezTo>
                    <a:pt x="123" y="95"/>
                    <a:pt x="124" y="93"/>
                    <a:pt x="124" y="93"/>
                  </a:cubicBezTo>
                  <a:cubicBezTo>
                    <a:pt x="125" y="92"/>
                    <a:pt x="125" y="91"/>
                    <a:pt x="125" y="90"/>
                  </a:cubicBezTo>
                  <a:cubicBezTo>
                    <a:pt x="126" y="87"/>
                    <a:pt x="124" y="83"/>
                    <a:pt x="124" y="83"/>
                  </a:cubicBezTo>
                  <a:close/>
                  <a:moveTo>
                    <a:pt x="23" y="100"/>
                  </a:moveTo>
                  <a:cubicBezTo>
                    <a:pt x="23" y="101"/>
                    <a:pt x="23" y="102"/>
                    <a:pt x="23" y="102"/>
                  </a:cubicBezTo>
                  <a:cubicBezTo>
                    <a:pt x="23" y="102"/>
                    <a:pt x="22" y="101"/>
                    <a:pt x="22" y="101"/>
                  </a:cubicBezTo>
                  <a:cubicBezTo>
                    <a:pt x="22" y="100"/>
                    <a:pt x="21" y="98"/>
                    <a:pt x="21" y="98"/>
                  </a:cubicBezTo>
                  <a:cubicBezTo>
                    <a:pt x="21" y="97"/>
                    <a:pt x="20" y="96"/>
                    <a:pt x="20" y="96"/>
                  </a:cubicBezTo>
                  <a:cubicBezTo>
                    <a:pt x="20" y="95"/>
                    <a:pt x="20" y="95"/>
                    <a:pt x="20" y="95"/>
                  </a:cubicBezTo>
                  <a:cubicBezTo>
                    <a:pt x="20" y="95"/>
                    <a:pt x="20" y="95"/>
                    <a:pt x="20" y="94"/>
                  </a:cubicBezTo>
                  <a:cubicBezTo>
                    <a:pt x="20" y="94"/>
                    <a:pt x="22" y="93"/>
                    <a:pt x="22" y="93"/>
                  </a:cubicBezTo>
                  <a:cubicBezTo>
                    <a:pt x="22" y="92"/>
                    <a:pt x="22" y="92"/>
                    <a:pt x="22" y="91"/>
                  </a:cubicBezTo>
                  <a:cubicBezTo>
                    <a:pt x="22" y="90"/>
                    <a:pt x="22" y="88"/>
                    <a:pt x="22" y="87"/>
                  </a:cubicBezTo>
                  <a:cubicBezTo>
                    <a:pt x="22" y="87"/>
                    <a:pt x="23" y="87"/>
                    <a:pt x="23" y="87"/>
                  </a:cubicBezTo>
                  <a:cubicBezTo>
                    <a:pt x="23" y="88"/>
                    <a:pt x="23" y="91"/>
                    <a:pt x="23" y="92"/>
                  </a:cubicBezTo>
                  <a:cubicBezTo>
                    <a:pt x="23" y="93"/>
                    <a:pt x="23" y="99"/>
                    <a:pt x="23" y="100"/>
                  </a:cubicBezTo>
                  <a:close/>
                  <a:moveTo>
                    <a:pt x="41" y="279"/>
                  </a:moveTo>
                  <a:cubicBezTo>
                    <a:pt x="41" y="280"/>
                    <a:pt x="40" y="279"/>
                    <a:pt x="41" y="279"/>
                  </a:cubicBezTo>
                  <a:cubicBezTo>
                    <a:pt x="41" y="279"/>
                    <a:pt x="41" y="278"/>
                    <a:pt x="41" y="279"/>
                  </a:cubicBezTo>
                  <a:close/>
                  <a:moveTo>
                    <a:pt x="69" y="238"/>
                  </a:moveTo>
                  <a:cubicBezTo>
                    <a:pt x="68" y="239"/>
                    <a:pt x="67" y="241"/>
                    <a:pt x="67" y="242"/>
                  </a:cubicBezTo>
                  <a:cubicBezTo>
                    <a:pt x="67" y="243"/>
                    <a:pt x="67" y="243"/>
                    <a:pt x="67" y="243"/>
                  </a:cubicBezTo>
                  <a:cubicBezTo>
                    <a:pt x="66" y="244"/>
                    <a:pt x="66" y="245"/>
                    <a:pt x="66" y="245"/>
                  </a:cubicBezTo>
                  <a:cubicBezTo>
                    <a:pt x="66" y="246"/>
                    <a:pt x="66" y="246"/>
                    <a:pt x="66" y="246"/>
                  </a:cubicBezTo>
                  <a:cubicBezTo>
                    <a:pt x="66" y="247"/>
                    <a:pt x="65" y="249"/>
                    <a:pt x="65" y="251"/>
                  </a:cubicBezTo>
                  <a:cubicBezTo>
                    <a:pt x="65" y="252"/>
                    <a:pt x="65" y="256"/>
                    <a:pt x="64" y="257"/>
                  </a:cubicBezTo>
                  <a:cubicBezTo>
                    <a:pt x="64" y="258"/>
                    <a:pt x="64" y="260"/>
                    <a:pt x="64" y="260"/>
                  </a:cubicBezTo>
                  <a:cubicBezTo>
                    <a:pt x="64" y="260"/>
                    <a:pt x="64" y="261"/>
                    <a:pt x="63" y="260"/>
                  </a:cubicBezTo>
                  <a:cubicBezTo>
                    <a:pt x="63" y="259"/>
                    <a:pt x="61" y="256"/>
                    <a:pt x="61" y="255"/>
                  </a:cubicBezTo>
                  <a:cubicBezTo>
                    <a:pt x="60" y="253"/>
                    <a:pt x="60" y="252"/>
                    <a:pt x="60" y="252"/>
                  </a:cubicBezTo>
                  <a:cubicBezTo>
                    <a:pt x="60" y="251"/>
                    <a:pt x="60" y="250"/>
                    <a:pt x="60" y="249"/>
                  </a:cubicBezTo>
                  <a:cubicBezTo>
                    <a:pt x="60" y="249"/>
                    <a:pt x="60" y="244"/>
                    <a:pt x="60" y="242"/>
                  </a:cubicBezTo>
                  <a:cubicBezTo>
                    <a:pt x="60" y="240"/>
                    <a:pt x="60" y="237"/>
                    <a:pt x="60" y="236"/>
                  </a:cubicBezTo>
                  <a:cubicBezTo>
                    <a:pt x="61" y="234"/>
                    <a:pt x="60" y="233"/>
                    <a:pt x="61" y="232"/>
                  </a:cubicBezTo>
                  <a:cubicBezTo>
                    <a:pt x="61" y="231"/>
                    <a:pt x="61" y="230"/>
                    <a:pt x="61" y="229"/>
                  </a:cubicBezTo>
                  <a:cubicBezTo>
                    <a:pt x="61" y="229"/>
                    <a:pt x="61" y="228"/>
                    <a:pt x="61" y="227"/>
                  </a:cubicBezTo>
                  <a:cubicBezTo>
                    <a:pt x="61" y="227"/>
                    <a:pt x="61" y="225"/>
                    <a:pt x="61" y="224"/>
                  </a:cubicBezTo>
                  <a:cubicBezTo>
                    <a:pt x="61" y="223"/>
                    <a:pt x="61" y="221"/>
                    <a:pt x="61" y="219"/>
                  </a:cubicBezTo>
                  <a:cubicBezTo>
                    <a:pt x="62" y="217"/>
                    <a:pt x="62" y="216"/>
                    <a:pt x="62" y="215"/>
                  </a:cubicBezTo>
                  <a:cubicBezTo>
                    <a:pt x="62" y="215"/>
                    <a:pt x="62" y="213"/>
                    <a:pt x="61" y="211"/>
                  </a:cubicBezTo>
                  <a:cubicBezTo>
                    <a:pt x="61" y="210"/>
                    <a:pt x="61" y="205"/>
                    <a:pt x="61" y="204"/>
                  </a:cubicBezTo>
                  <a:cubicBezTo>
                    <a:pt x="61" y="203"/>
                    <a:pt x="61" y="202"/>
                    <a:pt x="61" y="202"/>
                  </a:cubicBezTo>
                  <a:cubicBezTo>
                    <a:pt x="61" y="202"/>
                    <a:pt x="61" y="201"/>
                    <a:pt x="62" y="202"/>
                  </a:cubicBezTo>
                  <a:cubicBezTo>
                    <a:pt x="62" y="203"/>
                    <a:pt x="62" y="204"/>
                    <a:pt x="62" y="205"/>
                  </a:cubicBezTo>
                  <a:cubicBezTo>
                    <a:pt x="62" y="207"/>
                    <a:pt x="63" y="209"/>
                    <a:pt x="63" y="209"/>
                  </a:cubicBezTo>
                  <a:cubicBezTo>
                    <a:pt x="63" y="210"/>
                    <a:pt x="63" y="210"/>
                    <a:pt x="63" y="210"/>
                  </a:cubicBezTo>
                  <a:cubicBezTo>
                    <a:pt x="63" y="211"/>
                    <a:pt x="63" y="211"/>
                    <a:pt x="63" y="212"/>
                  </a:cubicBezTo>
                  <a:cubicBezTo>
                    <a:pt x="63" y="212"/>
                    <a:pt x="64" y="214"/>
                    <a:pt x="65" y="216"/>
                  </a:cubicBezTo>
                  <a:cubicBezTo>
                    <a:pt x="65" y="217"/>
                    <a:pt x="66" y="219"/>
                    <a:pt x="66" y="220"/>
                  </a:cubicBezTo>
                  <a:cubicBezTo>
                    <a:pt x="67" y="220"/>
                    <a:pt x="67" y="222"/>
                    <a:pt x="68" y="223"/>
                  </a:cubicBezTo>
                  <a:cubicBezTo>
                    <a:pt x="68" y="224"/>
                    <a:pt x="68" y="225"/>
                    <a:pt x="68" y="226"/>
                  </a:cubicBezTo>
                  <a:cubicBezTo>
                    <a:pt x="68" y="226"/>
                    <a:pt x="68" y="228"/>
                    <a:pt x="68" y="228"/>
                  </a:cubicBezTo>
                  <a:cubicBezTo>
                    <a:pt x="68" y="229"/>
                    <a:pt x="69" y="230"/>
                    <a:pt x="69" y="231"/>
                  </a:cubicBezTo>
                  <a:cubicBezTo>
                    <a:pt x="69" y="232"/>
                    <a:pt x="69" y="233"/>
                    <a:pt x="69" y="234"/>
                  </a:cubicBezTo>
                  <a:cubicBezTo>
                    <a:pt x="69" y="234"/>
                    <a:pt x="69" y="234"/>
                    <a:pt x="69" y="235"/>
                  </a:cubicBezTo>
                  <a:cubicBezTo>
                    <a:pt x="69" y="235"/>
                    <a:pt x="69" y="236"/>
                    <a:pt x="69" y="236"/>
                  </a:cubicBezTo>
                  <a:cubicBezTo>
                    <a:pt x="69" y="236"/>
                    <a:pt x="69" y="236"/>
                    <a:pt x="69" y="238"/>
                  </a:cubicBezTo>
                  <a:close/>
                  <a:moveTo>
                    <a:pt x="102" y="92"/>
                  </a:moveTo>
                  <a:cubicBezTo>
                    <a:pt x="102" y="93"/>
                    <a:pt x="101" y="94"/>
                    <a:pt x="100" y="95"/>
                  </a:cubicBezTo>
                  <a:cubicBezTo>
                    <a:pt x="100" y="96"/>
                    <a:pt x="99" y="97"/>
                    <a:pt x="99" y="97"/>
                  </a:cubicBezTo>
                  <a:cubicBezTo>
                    <a:pt x="99" y="98"/>
                    <a:pt x="100" y="98"/>
                    <a:pt x="99" y="98"/>
                  </a:cubicBezTo>
                  <a:cubicBezTo>
                    <a:pt x="99" y="99"/>
                    <a:pt x="99" y="99"/>
                    <a:pt x="99" y="98"/>
                  </a:cubicBezTo>
                  <a:cubicBezTo>
                    <a:pt x="99" y="98"/>
                    <a:pt x="98" y="97"/>
                    <a:pt x="98" y="96"/>
                  </a:cubicBezTo>
                  <a:cubicBezTo>
                    <a:pt x="98" y="95"/>
                    <a:pt x="98" y="94"/>
                    <a:pt x="99" y="93"/>
                  </a:cubicBezTo>
                  <a:cubicBezTo>
                    <a:pt x="99" y="91"/>
                    <a:pt x="99" y="90"/>
                    <a:pt x="99" y="89"/>
                  </a:cubicBezTo>
                  <a:cubicBezTo>
                    <a:pt x="99" y="88"/>
                    <a:pt x="99" y="87"/>
                    <a:pt x="99" y="87"/>
                  </a:cubicBezTo>
                  <a:cubicBezTo>
                    <a:pt x="99" y="87"/>
                    <a:pt x="99" y="87"/>
                    <a:pt x="99" y="87"/>
                  </a:cubicBezTo>
                  <a:cubicBezTo>
                    <a:pt x="100" y="87"/>
                    <a:pt x="100" y="87"/>
                    <a:pt x="101" y="87"/>
                  </a:cubicBezTo>
                  <a:cubicBezTo>
                    <a:pt x="101" y="88"/>
                    <a:pt x="102" y="89"/>
                    <a:pt x="102" y="90"/>
                  </a:cubicBezTo>
                  <a:cubicBezTo>
                    <a:pt x="103" y="90"/>
                    <a:pt x="103" y="90"/>
                    <a:pt x="103" y="91"/>
                  </a:cubicBezTo>
                  <a:cubicBezTo>
                    <a:pt x="103" y="91"/>
                    <a:pt x="103" y="91"/>
                    <a:pt x="102" y="92"/>
                  </a:cubicBezTo>
                  <a:close/>
                </a:path>
              </a:pathLst>
            </a:custGeom>
            <a:solidFill>
              <a:srgbClr val="673105"/>
            </a:solidFill>
            <a:ln>
              <a:noFill/>
            </a:ln>
            <a:effectLst>
              <a:outerShdw blurRad="25400" dir="18900000" sy="23000" kx="-1200000" algn="bl" rotWithShape="0">
                <a:prstClr val="black">
                  <a:alpha val="20000"/>
                </a:prstClr>
              </a:outerShdw>
            </a:effectLst>
          </p:spPr>
          <p:txBody>
            <a:bodyPr/>
            <a:lstStyle/>
            <a:p>
              <a:pPr eaLnBrk="1" hangingPunct="1">
                <a:defRPr/>
              </a:pPr>
              <a:endParaRPr lang="en-US"/>
            </a:p>
          </p:txBody>
        </p:sp>
        <p:sp>
          <p:nvSpPr>
            <p:cNvPr id="14" name="Freeform 15"/>
            <p:cNvSpPr>
              <a:spLocks/>
            </p:cNvSpPr>
            <p:nvPr/>
          </p:nvSpPr>
          <p:spPr bwMode="auto">
            <a:xfrm flipH="1">
              <a:off x="6364143" y="2938659"/>
              <a:ext cx="178859" cy="578636"/>
            </a:xfrm>
            <a:custGeom>
              <a:avLst/>
              <a:gdLst>
                <a:gd name="T0" fmla="*/ 90 w 93"/>
                <a:gd name="T1" fmla="*/ 249 h 300"/>
                <a:gd name="T2" fmla="*/ 88 w 93"/>
                <a:gd name="T3" fmla="*/ 228 h 300"/>
                <a:gd name="T4" fmla="*/ 84 w 93"/>
                <a:gd name="T5" fmla="*/ 206 h 300"/>
                <a:gd name="T6" fmla="*/ 81 w 93"/>
                <a:gd name="T7" fmla="*/ 171 h 300"/>
                <a:gd name="T8" fmla="*/ 80 w 93"/>
                <a:gd name="T9" fmla="*/ 152 h 300"/>
                <a:gd name="T10" fmla="*/ 78 w 93"/>
                <a:gd name="T11" fmla="*/ 136 h 300"/>
                <a:gd name="T12" fmla="*/ 75 w 93"/>
                <a:gd name="T13" fmla="*/ 127 h 300"/>
                <a:gd name="T14" fmla="*/ 74 w 93"/>
                <a:gd name="T15" fmla="*/ 119 h 300"/>
                <a:gd name="T16" fmla="*/ 77 w 93"/>
                <a:gd name="T17" fmla="*/ 120 h 300"/>
                <a:gd name="T18" fmla="*/ 77 w 93"/>
                <a:gd name="T19" fmla="*/ 112 h 300"/>
                <a:gd name="T20" fmla="*/ 78 w 93"/>
                <a:gd name="T21" fmla="*/ 88 h 300"/>
                <a:gd name="T22" fmla="*/ 83 w 93"/>
                <a:gd name="T23" fmla="*/ 74 h 300"/>
                <a:gd name="T24" fmla="*/ 81 w 93"/>
                <a:gd name="T25" fmla="*/ 60 h 300"/>
                <a:gd name="T26" fmla="*/ 77 w 93"/>
                <a:gd name="T27" fmla="*/ 46 h 300"/>
                <a:gd name="T28" fmla="*/ 66 w 93"/>
                <a:gd name="T29" fmla="*/ 42 h 300"/>
                <a:gd name="T30" fmla="*/ 59 w 93"/>
                <a:gd name="T31" fmla="*/ 38 h 300"/>
                <a:gd name="T32" fmla="*/ 59 w 93"/>
                <a:gd name="T33" fmla="*/ 27 h 300"/>
                <a:gd name="T34" fmla="*/ 62 w 93"/>
                <a:gd name="T35" fmla="*/ 17 h 300"/>
                <a:gd name="T36" fmla="*/ 38 w 93"/>
                <a:gd name="T37" fmla="*/ 4 h 300"/>
                <a:gd name="T38" fmla="*/ 34 w 93"/>
                <a:gd name="T39" fmla="*/ 28 h 300"/>
                <a:gd name="T40" fmla="*/ 38 w 93"/>
                <a:gd name="T41" fmla="*/ 42 h 300"/>
                <a:gd name="T42" fmla="*/ 28 w 93"/>
                <a:gd name="T43" fmla="*/ 47 h 300"/>
                <a:gd name="T44" fmla="*/ 19 w 93"/>
                <a:gd name="T45" fmla="*/ 49 h 300"/>
                <a:gd name="T46" fmla="*/ 12 w 93"/>
                <a:gd name="T47" fmla="*/ 57 h 300"/>
                <a:gd name="T48" fmla="*/ 5 w 93"/>
                <a:gd name="T49" fmla="*/ 73 h 300"/>
                <a:gd name="T50" fmla="*/ 2 w 93"/>
                <a:gd name="T51" fmla="*/ 98 h 300"/>
                <a:gd name="T52" fmla="*/ 16 w 93"/>
                <a:gd name="T53" fmla="*/ 101 h 300"/>
                <a:gd name="T54" fmla="*/ 19 w 93"/>
                <a:gd name="T55" fmla="*/ 117 h 300"/>
                <a:gd name="T56" fmla="*/ 23 w 93"/>
                <a:gd name="T57" fmla="*/ 124 h 300"/>
                <a:gd name="T58" fmla="*/ 22 w 93"/>
                <a:gd name="T59" fmla="*/ 133 h 300"/>
                <a:gd name="T60" fmla="*/ 19 w 93"/>
                <a:gd name="T61" fmla="*/ 143 h 300"/>
                <a:gd name="T62" fmla="*/ 18 w 93"/>
                <a:gd name="T63" fmla="*/ 154 h 300"/>
                <a:gd name="T64" fmla="*/ 19 w 93"/>
                <a:gd name="T65" fmla="*/ 164 h 300"/>
                <a:gd name="T66" fmla="*/ 24 w 93"/>
                <a:gd name="T67" fmla="*/ 195 h 300"/>
                <a:gd name="T68" fmla="*/ 30 w 93"/>
                <a:gd name="T69" fmla="*/ 239 h 300"/>
                <a:gd name="T70" fmla="*/ 33 w 93"/>
                <a:gd name="T71" fmla="*/ 256 h 300"/>
                <a:gd name="T72" fmla="*/ 30 w 93"/>
                <a:gd name="T73" fmla="*/ 270 h 300"/>
                <a:gd name="T74" fmla="*/ 28 w 93"/>
                <a:gd name="T75" fmla="*/ 278 h 300"/>
                <a:gd name="T76" fmla="*/ 18 w 93"/>
                <a:gd name="T77" fmla="*/ 283 h 300"/>
                <a:gd name="T78" fmla="*/ 13 w 93"/>
                <a:gd name="T79" fmla="*/ 290 h 300"/>
                <a:gd name="T80" fmla="*/ 23 w 93"/>
                <a:gd name="T81" fmla="*/ 292 h 300"/>
                <a:gd name="T82" fmla="*/ 28 w 93"/>
                <a:gd name="T83" fmla="*/ 292 h 300"/>
                <a:gd name="T84" fmla="*/ 33 w 93"/>
                <a:gd name="T85" fmla="*/ 291 h 300"/>
                <a:gd name="T86" fmla="*/ 43 w 93"/>
                <a:gd name="T87" fmla="*/ 288 h 300"/>
                <a:gd name="T88" fmla="*/ 51 w 93"/>
                <a:gd name="T89" fmla="*/ 289 h 300"/>
                <a:gd name="T90" fmla="*/ 56 w 93"/>
                <a:gd name="T91" fmla="*/ 288 h 300"/>
                <a:gd name="T92" fmla="*/ 56 w 93"/>
                <a:gd name="T93" fmla="*/ 280 h 300"/>
                <a:gd name="T94" fmla="*/ 58 w 93"/>
                <a:gd name="T95" fmla="*/ 273 h 300"/>
                <a:gd name="T96" fmla="*/ 55 w 93"/>
                <a:gd name="T97" fmla="*/ 257 h 300"/>
                <a:gd name="T98" fmla="*/ 55 w 93"/>
                <a:gd name="T99" fmla="*/ 238 h 300"/>
                <a:gd name="T100" fmla="*/ 54 w 93"/>
                <a:gd name="T101" fmla="*/ 218 h 300"/>
                <a:gd name="T102" fmla="*/ 54 w 93"/>
                <a:gd name="T103" fmla="*/ 196 h 300"/>
                <a:gd name="T104" fmla="*/ 56 w 93"/>
                <a:gd name="T105" fmla="*/ 198 h 300"/>
                <a:gd name="T106" fmla="*/ 59 w 93"/>
                <a:gd name="T107" fmla="*/ 215 h 300"/>
                <a:gd name="T108" fmla="*/ 61 w 93"/>
                <a:gd name="T109" fmla="*/ 230 h 300"/>
                <a:gd name="T110" fmla="*/ 64 w 93"/>
                <a:gd name="T111" fmla="*/ 257 h 300"/>
                <a:gd name="T112" fmla="*/ 70 w 93"/>
                <a:gd name="T113" fmla="*/ 271 h 300"/>
                <a:gd name="T114" fmla="*/ 66 w 93"/>
                <a:gd name="T115" fmla="*/ 282 h 300"/>
                <a:gd name="T116" fmla="*/ 72 w 93"/>
                <a:gd name="T117" fmla="*/ 290 h 300"/>
                <a:gd name="T118" fmla="*/ 70 w 93"/>
                <a:gd name="T119" fmla="*/ 299 h 300"/>
                <a:gd name="T120" fmla="*/ 90 w 93"/>
                <a:gd name="T121" fmla="*/ 297 h 300"/>
                <a:gd name="T122" fmla="*/ 89 w 93"/>
                <a:gd name="T123" fmla="*/ 288 h 300"/>
                <a:gd name="T124" fmla="*/ 93 w 93"/>
                <a:gd name="T125" fmla="*/ 27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3" h="300">
                  <a:moveTo>
                    <a:pt x="93" y="276"/>
                  </a:moveTo>
                  <a:cubicBezTo>
                    <a:pt x="92" y="276"/>
                    <a:pt x="92" y="275"/>
                    <a:pt x="92" y="275"/>
                  </a:cubicBezTo>
                  <a:cubicBezTo>
                    <a:pt x="92" y="275"/>
                    <a:pt x="92" y="273"/>
                    <a:pt x="92" y="272"/>
                  </a:cubicBezTo>
                  <a:cubicBezTo>
                    <a:pt x="92" y="272"/>
                    <a:pt x="92" y="267"/>
                    <a:pt x="92" y="266"/>
                  </a:cubicBezTo>
                  <a:cubicBezTo>
                    <a:pt x="91" y="265"/>
                    <a:pt x="91" y="264"/>
                    <a:pt x="91" y="262"/>
                  </a:cubicBezTo>
                  <a:cubicBezTo>
                    <a:pt x="91" y="260"/>
                    <a:pt x="91" y="257"/>
                    <a:pt x="91" y="255"/>
                  </a:cubicBezTo>
                  <a:cubicBezTo>
                    <a:pt x="91" y="254"/>
                    <a:pt x="90" y="249"/>
                    <a:pt x="90" y="249"/>
                  </a:cubicBezTo>
                  <a:cubicBezTo>
                    <a:pt x="90" y="248"/>
                    <a:pt x="90" y="247"/>
                    <a:pt x="90" y="246"/>
                  </a:cubicBezTo>
                  <a:cubicBezTo>
                    <a:pt x="90" y="245"/>
                    <a:pt x="89" y="243"/>
                    <a:pt x="89" y="243"/>
                  </a:cubicBezTo>
                  <a:cubicBezTo>
                    <a:pt x="89" y="242"/>
                    <a:pt x="89" y="241"/>
                    <a:pt x="89" y="241"/>
                  </a:cubicBezTo>
                  <a:cubicBezTo>
                    <a:pt x="89" y="241"/>
                    <a:pt x="89" y="239"/>
                    <a:pt x="89" y="239"/>
                  </a:cubicBezTo>
                  <a:cubicBezTo>
                    <a:pt x="89" y="239"/>
                    <a:pt x="89" y="238"/>
                    <a:pt x="88" y="237"/>
                  </a:cubicBezTo>
                  <a:cubicBezTo>
                    <a:pt x="88" y="237"/>
                    <a:pt x="88" y="233"/>
                    <a:pt x="88" y="232"/>
                  </a:cubicBezTo>
                  <a:cubicBezTo>
                    <a:pt x="88" y="231"/>
                    <a:pt x="88" y="230"/>
                    <a:pt x="88" y="228"/>
                  </a:cubicBezTo>
                  <a:cubicBezTo>
                    <a:pt x="87" y="227"/>
                    <a:pt x="87" y="225"/>
                    <a:pt x="87" y="224"/>
                  </a:cubicBezTo>
                  <a:cubicBezTo>
                    <a:pt x="87" y="223"/>
                    <a:pt x="87" y="222"/>
                    <a:pt x="87" y="221"/>
                  </a:cubicBezTo>
                  <a:cubicBezTo>
                    <a:pt x="87" y="220"/>
                    <a:pt x="87" y="218"/>
                    <a:pt x="87" y="216"/>
                  </a:cubicBezTo>
                  <a:cubicBezTo>
                    <a:pt x="87" y="215"/>
                    <a:pt x="86" y="214"/>
                    <a:pt x="86" y="213"/>
                  </a:cubicBezTo>
                  <a:cubicBezTo>
                    <a:pt x="86" y="212"/>
                    <a:pt x="85" y="210"/>
                    <a:pt x="85" y="210"/>
                  </a:cubicBezTo>
                  <a:cubicBezTo>
                    <a:pt x="84" y="209"/>
                    <a:pt x="84" y="209"/>
                    <a:pt x="84" y="209"/>
                  </a:cubicBezTo>
                  <a:cubicBezTo>
                    <a:pt x="84" y="209"/>
                    <a:pt x="84" y="207"/>
                    <a:pt x="84" y="206"/>
                  </a:cubicBezTo>
                  <a:cubicBezTo>
                    <a:pt x="84" y="204"/>
                    <a:pt x="84" y="201"/>
                    <a:pt x="84" y="200"/>
                  </a:cubicBezTo>
                  <a:cubicBezTo>
                    <a:pt x="84" y="198"/>
                    <a:pt x="85" y="195"/>
                    <a:pt x="85" y="194"/>
                  </a:cubicBezTo>
                  <a:cubicBezTo>
                    <a:pt x="85" y="193"/>
                    <a:pt x="85" y="192"/>
                    <a:pt x="84" y="191"/>
                  </a:cubicBezTo>
                  <a:cubicBezTo>
                    <a:pt x="84" y="190"/>
                    <a:pt x="84" y="187"/>
                    <a:pt x="83" y="185"/>
                  </a:cubicBezTo>
                  <a:cubicBezTo>
                    <a:pt x="83" y="183"/>
                    <a:pt x="82" y="179"/>
                    <a:pt x="82" y="178"/>
                  </a:cubicBezTo>
                  <a:cubicBezTo>
                    <a:pt x="82" y="177"/>
                    <a:pt x="82" y="174"/>
                    <a:pt x="82" y="173"/>
                  </a:cubicBezTo>
                  <a:cubicBezTo>
                    <a:pt x="82" y="173"/>
                    <a:pt x="81" y="171"/>
                    <a:pt x="81" y="171"/>
                  </a:cubicBezTo>
                  <a:cubicBezTo>
                    <a:pt x="81" y="171"/>
                    <a:pt x="81" y="170"/>
                    <a:pt x="81" y="170"/>
                  </a:cubicBezTo>
                  <a:cubicBezTo>
                    <a:pt x="81" y="169"/>
                    <a:pt x="81" y="167"/>
                    <a:pt x="81" y="167"/>
                  </a:cubicBezTo>
                  <a:cubicBezTo>
                    <a:pt x="81" y="167"/>
                    <a:pt x="81" y="164"/>
                    <a:pt x="81" y="162"/>
                  </a:cubicBezTo>
                  <a:cubicBezTo>
                    <a:pt x="81" y="161"/>
                    <a:pt x="81" y="161"/>
                    <a:pt x="81" y="160"/>
                  </a:cubicBezTo>
                  <a:cubicBezTo>
                    <a:pt x="81" y="160"/>
                    <a:pt x="80" y="158"/>
                    <a:pt x="80" y="157"/>
                  </a:cubicBezTo>
                  <a:cubicBezTo>
                    <a:pt x="80" y="156"/>
                    <a:pt x="80" y="154"/>
                    <a:pt x="80" y="154"/>
                  </a:cubicBezTo>
                  <a:cubicBezTo>
                    <a:pt x="80" y="153"/>
                    <a:pt x="80" y="152"/>
                    <a:pt x="80" y="152"/>
                  </a:cubicBezTo>
                  <a:cubicBezTo>
                    <a:pt x="80" y="152"/>
                    <a:pt x="80" y="151"/>
                    <a:pt x="80" y="150"/>
                  </a:cubicBezTo>
                  <a:cubicBezTo>
                    <a:pt x="81" y="149"/>
                    <a:pt x="81" y="147"/>
                    <a:pt x="81" y="146"/>
                  </a:cubicBezTo>
                  <a:cubicBezTo>
                    <a:pt x="80" y="145"/>
                    <a:pt x="80" y="144"/>
                    <a:pt x="80" y="143"/>
                  </a:cubicBezTo>
                  <a:cubicBezTo>
                    <a:pt x="80" y="142"/>
                    <a:pt x="79" y="139"/>
                    <a:pt x="79" y="139"/>
                  </a:cubicBezTo>
                  <a:cubicBezTo>
                    <a:pt x="79" y="138"/>
                    <a:pt x="78" y="137"/>
                    <a:pt x="78" y="137"/>
                  </a:cubicBezTo>
                  <a:cubicBezTo>
                    <a:pt x="78" y="137"/>
                    <a:pt x="78" y="137"/>
                    <a:pt x="78" y="137"/>
                  </a:cubicBezTo>
                  <a:cubicBezTo>
                    <a:pt x="78" y="137"/>
                    <a:pt x="78" y="136"/>
                    <a:pt x="78" y="136"/>
                  </a:cubicBezTo>
                  <a:cubicBezTo>
                    <a:pt x="78" y="136"/>
                    <a:pt x="78" y="135"/>
                    <a:pt x="78" y="135"/>
                  </a:cubicBezTo>
                  <a:cubicBezTo>
                    <a:pt x="78" y="135"/>
                    <a:pt x="78" y="134"/>
                    <a:pt x="77" y="134"/>
                  </a:cubicBezTo>
                  <a:cubicBezTo>
                    <a:pt x="77" y="134"/>
                    <a:pt x="77" y="134"/>
                    <a:pt x="77" y="133"/>
                  </a:cubicBezTo>
                  <a:cubicBezTo>
                    <a:pt x="77" y="133"/>
                    <a:pt x="76" y="131"/>
                    <a:pt x="76" y="130"/>
                  </a:cubicBezTo>
                  <a:cubicBezTo>
                    <a:pt x="76" y="130"/>
                    <a:pt x="76" y="129"/>
                    <a:pt x="76" y="129"/>
                  </a:cubicBezTo>
                  <a:cubicBezTo>
                    <a:pt x="75" y="129"/>
                    <a:pt x="75" y="128"/>
                    <a:pt x="75" y="128"/>
                  </a:cubicBezTo>
                  <a:cubicBezTo>
                    <a:pt x="75" y="127"/>
                    <a:pt x="75" y="127"/>
                    <a:pt x="75" y="127"/>
                  </a:cubicBezTo>
                  <a:cubicBezTo>
                    <a:pt x="75" y="126"/>
                    <a:pt x="75" y="126"/>
                    <a:pt x="75" y="126"/>
                  </a:cubicBezTo>
                  <a:cubicBezTo>
                    <a:pt x="75" y="125"/>
                    <a:pt x="74" y="124"/>
                    <a:pt x="74" y="124"/>
                  </a:cubicBezTo>
                  <a:cubicBezTo>
                    <a:pt x="74" y="124"/>
                    <a:pt x="74" y="124"/>
                    <a:pt x="74" y="124"/>
                  </a:cubicBezTo>
                  <a:cubicBezTo>
                    <a:pt x="74" y="123"/>
                    <a:pt x="74" y="123"/>
                    <a:pt x="74" y="123"/>
                  </a:cubicBezTo>
                  <a:cubicBezTo>
                    <a:pt x="74" y="123"/>
                    <a:pt x="74" y="119"/>
                    <a:pt x="73" y="119"/>
                  </a:cubicBezTo>
                  <a:cubicBezTo>
                    <a:pt x="73" y="119"/>
                    <a:pt x="73" y="119"/>
                    <a:pt x="73" y="119"/>
                  </a:cubicBezTo>
                  <a:cubicBezTo>
                    <a:pt x="73" y="119"/>
                    <a:pt x="73" y="119"/>
                    <a:pt x="74" y="119"/>
                  </a:cubicBezTo>
                  <a:cubicBezTo>
                    <a:pt x="74" y="119"/>
                    <a:pt x="74" y="119"/>
                    <a:pt x="74" y="119"/>
                  </a:cubicBezTo>
                  <a:cubicBezTo>
                    <a:pt x="74" y="119"/>
                    <a:pt x="74" y="122"/>
                    <a:pt x="74" y="122"/>
                  </a:cubicBezTo>
                  <a:cubicBezTo>
                    <a:pt x="74" y="122"/>
                    <a:pt x="74" y="122"/>
                    <a:pt x="74" y="122"/>
                  </a:cubicBezTo>
                  <a:cubicBezTo>
                    <a:pt x="74" y="122"/>
                    <a:pt x="74" y="122"/>
                    <a:pt x="75" y="121"/>
                  </a:cubicBezTo>
                  <a:cubicBezTo>
                    <a:pt x="75" y="121"/>
                    <a:pt x="76" y="121"/>
                    <a:pt x="76" y="121"/>
                  </a:cubicBezTo>
                  <a:cubicBezTo>
                    <a:pt x="76" y="121"/>
                    <a:pt x="76" y="120"/>
                    <a:pt x="76" y="120"/>
                  </a:cubicBezTo>
                  <a:cubicBezTo>
                    <a:pt x="77" y="120"/>
                    <a:pt x="77" y="120"/>
                    <a:pt x="77" y="120"/>
                  </a:cubicBezTo>
                  <a:cubicBezTo>
                    <a:pt x="77" y="119"/>
                    <a:pt x="77" y="119"/>
                    <a:pt x="78" y="118"/>
                  </a:cubicBezTo>
                  <a:cubicBezTo>
                    <a:pt x="78" y="118"/>
                    <a:pt x="79" y="117"/>
                    <a:pt x="79" y="117"/>
                  </a:cubicBezTo>
                  <a:cubicBezTo>
                    <a:pt x="80" y="117"/>
                    <a:pt x="80" y="116"/>
                    <a:pt x="80" y="116"/>
                  </a:cubicBezTo>
                  <a:cubicBezTo>
                    <a:pt x="80" y="116"/>
                    <a:pt x="80" y="116"/>
                    <a:pt x="80" y="115"/>
                  </a:cubicBezTo>
                  <a:cubicBezTo>
                    <a:pt x="80" y="115"/>
                    <a:pt x="80" y="115"/>
                    <a:pt x="79" y="115"/>
                  </a:cubicBezTo>
                  <a:cubicBezTo>
                    <a:pt x="79" y="115"/>
                    <a:pt x="78" y="114"/>
                    <a:pt x="78" y="114"/>
                  </a:cubicBezTo>
                  <a:cubicBezTo>
                    <a:pt x="78" y="114"/>
                    <a:pt x="77" y="113"/>
                    <a:pt x="77" y="112"/>
                  </a:cubicBezTo>
                  <a:cubicBezTo>
                    <a:pt x="77" y="112"/>
                    <a:pt x="76" y="109"/>
                    <a:pt x="76" y="108"/>
                  </a:cubicBezTo>
                  <a:cubicBezTo>
                    <a:pt x="75" y="108"/>
                    <a:pt x="76" y="107"/>
                    <a:pt x="76" y="107"/>
                  </a:cubicBezTo>
                  <a:cubicBezTo>
                    <a:pt x="76" y="106"/>
                    <a:pt x="75" y="104"/>
                    <a:pt x="75" y="103"/>
                  </a:cubicBezTo>
                  <a:cubicBezTo>
                    <a:pt x="75" y="103"/>
                    <a:pt x="75" y="98"/>
                    <a:pt x="75" y="97"/>
                  </a:cubicBezTo>
                  <a:cubicBezTo>
                    <a:pt x="75" y="97"/>
                    <a:pt x="75" y="97"/>
                    <a:pt x="75" y="96"/>
                  </a:cubicBezTo>
                  <a:cubicBezTo>
                    <a:pt x="75" y="96"/>
                    <a:pt x="76" y="93"/>
                    <a:pt x="77" y="92"/>
                  </a:cubicBezTo>
                  <a:cubicBezTo>
                    <a:pt x="77" y="91"/>
                    <a:pt x="78" y="88"/>
                    <a:pt x="78" y="88"/>
                  </a:cubicBezTo>
                  <a:cubicBezTo>
                    <a:pt x="78" y="87"/>
                    <a:pt x="78" y="86"/>
                    <a:pt x="79" y="86"/>
                  </a:cubicBezTo>
                  <a:cubicBezTo>
                    <a:pt x="79" y="85"/>
                    <a:pt x="79" y="85"/>
                    <a:pt x="79" y="84"/>
                  </a:cubicBezTo>
                  <a:cubicBezTo>
                    <a:pt x="80" y="83"/>
                    <a:pt x="80" y="81"/>
                    <a:pt x="81" y="81"/>
                  </a:cubicBezTo>
                  <a:cubicBezTo>
                    <a:pt x="81" y="80"/>
                    <a:pt x="81" y="79"/>
                    <a:pt x="81" y="79"/>
                  </a:cubicBezTo>
                  <a:cubicBezTo>
                    <a:pt x="81" y="78"/>
                    <a:pt x="82" y="77"/>
                    <a:pt x="82" y="77"/>
                  </a:cubicBezTo>
                  <a:cubicBezTo>
                    <a:pt x="82" y="76"/>
                    <a:pt x="82" y="76"/>
                    <a:pt x="82" y="76"/>
                  </a:cubicBezTo>
                  <a:cubicBezTo>
                    <a:pt x="82" y="75"/>
                    <a:pt x="83" y="74"/>
                    <a:pt x="83" y="74"/>
                  </a:cubicBezTo>
                  <a:cubicBezTo>
                    <a:pt x="83" y="74"/>
                    <a:pt x="83" y="74"/>
                    <a:pt x="83" y="73"/>
                  </a:cubicBezTo>
                  <a:cubicBezTo>
                    <a:pt x="83" y="73"/>
                    <a:pt x="83" y="72"/>
                    <a:pt x="83" y="72"/>
                  </a:cubicBezTo>
                  <a:cubicBezTo>
                    <a:pt x="83" y="71"/>
                    <a:pt x="83" y="71"/>
                    <a:pt x="83" y="70"/>
                  </a:cubicBezTo>
                  <a:cubicBezTo>
                    <a:pt x="83" y="70"/>
                    <a:pt x="83" y="69"/>
                    <a:pt x="83" y="69"/>
                  </a:cubicBezTo>
                  <a:cubicBezTo>
                    <a:pt x="83" y="69"/>
                    <a:pt x="83" y="67"/>
                    <a:pt x="82" y="66"/>
                  </a:cubicBezTo>
                  <a:cubicBezTo>
                    <a:pt x="82" y="65"/>
                    <a:pt x="82" y="62"/>
                    <a:pt x="81" y="61"/>
                  </a:cubicBezTo>
                  <a:cubicBezTo>
                    <a:pt x="81" y="61"/>
                    <a:pt x="81" y="60"/>
                    <a:pt x="81" y="60"/>
                  </a:cubicBezTo>
                  <a:cubicBezTo>
                    <a:pt x="81" y="60"/>
                    <a:pt x="81" y="59"/>
                    <a:pt x="81" y="58"/>
                  </a:cubicBezTo>
                  <a:cubicBezTo>
                    <a:pt x="81" y="57"/>
                    <a:pt x="81" y="55"/>
                    <a:pt x="81" y="54"/>
                  </a:cubicBezTo>
                  <a:cubicBezTo>
                    <a:pt x="81" y="53"/>
                    <a:pt x="81" y="52"/>
                    <a:pt x="81" y="52"/>
                  </a:cubicBezTo>
                  <a:cubicBezTo>
                    <a:pt x="80" y="52"/>
                    <a:pt x="80" y="51"/>
                    <a:pt x="80" y="51"/>
                  </a:cubicBezTo>
                  <a:cubicBezTo>
                    <a:pt x="79" y="50"/>
                    <a:pt x="79" y="50"/>
                    <a:pt x="79" y="50"/>
                  </a:cubicBezTo>
                  <a:cubicBezTo>
                    <a:pt x="79" y="49"/>
                    <a:pt x="78" y="49"/>
                    <a:pt x="78" y="48"/>
                  </a:cubicBezTo>
                  <a:cubicBezTo>
                    <a:pt x="78" y="48"/>
                    <a:pt x="78" y="47"/>
                    <a:pt x="77" y="46"/>
                  </a:cubicBezTo>
                  <a:cubicBezTo>
                    <a:pt x="76" y="46"/>
                    <a:pt x="75" y="45"/>
                    <a:pt x="75" y="45"/>
                  </a:cubicBezTo>
                  <a:cubicBezTo>
                    <a:pt x="74" y="45"/>
                    <a:pt x="74" y="44"/>
                    <a:pt x="73" y="44"/>
                  </a:cubicBezTo>
                  <a:cubicBezTo>
                    <a:pt x="73" y="44"/>
                    <a:pt x="72" y="44"/>
                    <a:pt x="72" y="44"/>
                  </a:cubicBezTo>
                  <a:cubicBezTo>
                    <a:pt x="71" y="44"/>
                    <a:pt x="71" y="44"/>
                    <a:pt x="71" y="44"/>
                  </a:cubicBezTo>
                  <a:cubicBezTo>
                    <a:pt x="71" y="44"/>
                    <a:pt x="70" y="43"/>
                    <a:pt x="70" y="43"/>
                  </a:cubicBezTo>
                  <a:cubicBezTo>
                    <a:pt x="69" y="43"/>
                    <a:pt x="68" y="43"/>
                    <a:pt x="68" y="43"/>
                  </a:cubicBezTo>
                  <a:cubicBezTo>
                    <a:pt x="68" y="43"/>
                    <a:pt x="67" y="42"/>
                    <a:pt x="66" y="42"/>
                  </a:cubicBezTo>
                  <a:cubicBezTo>
                    <a:pt x="65" y="42"/>
                    <a:pt x="65" y="42"/>
                    <a:pt x="64" y="42"/>
                  </a:cubicBezTo>
                  <a:cubicBezTo>
                    <a:pt x="64" y="42"/>
                    <a:pt x="63" y="42"/>
                    <a:pt x="62" y="41"/>
                  </a:cubicBezTo>
                  <a:cubicBezTo>
                    <a:pt x="62" y="41"/>
                    <a:pt x="62" y="41"/>
                    <a:pt x="61" y="41"/>
                  </a:cubicBezTo>
                  <a:cubicBezTo>
                    <a:pt x="61" y="40"/>
                    <a:pt x="60" y="40"/>
                    <a:pt x="60" y="41"/>
                  </a:cubicBezTo>
                  <a:cubicBezTo>
                    <a:pt x="60" y="41"/>
                    <a:pt x="60" y="41"/>
                    <a:pt x="60" y="41"/>
                  </a:cubicBezTo>
                  <a:cubicBezTo>
                    <a:pt x="60" y="40"/>
                    <a:pt x="59" y="40"/>
                    <a:pt x="59" y="39"/>
                  </a:cubicBezTo>
                  <a:cubicBezTo>
                    <a:pt x="59" y="39"/>
                    <a:pt x="59" y="39"/>
                    <a:pt x="59" y="38"/>
                  </a:cubicBezTo>
                  <a:cubicBezTo>
                    <a:pt x="59" y="38"/>
                    <a:pt x="59" y="37"/>
                    <a:pt x="58" y="37"/>
                  </a:cubicBezTo>
                  <a:cubicBezTo>
                    <a:pt x="58" y="36"/>
                    <a:pt x="58" y="35"/>
                    <a:pt x="58" y="35"/>
                  </a:cubicBezTo>
                  <a:cubicBezTo>
                    <a:pt x="58" y="35"/>
                    <a:pt x="58" y="35"/>
                    <a:pt x="57" y="35"/>
                  </a:cubicBezTo>
                  <a:cubicBezTo>
                    <a:pt x="57" y="35"/>
                    <a:pt x="57" y="35"/>
                    <a:pt x="57" y="34"/>
                  </a:cubicBezTo>
                  <a:cubicBezTo>
                    <a:pt x="57" y="34"/>
                    <a:pt x="58" y="32"/>
                    <a:pt x="58" y="31"/>
                  </a:cubicBezTo>
                  <a:cubicBezTo>
                    <a:pt x="58" y="30"/>
                    <a:pt x="58" y="27"/>
                    <a:pt x="58" y="27"/>
                  </a:cubicBezTo>
                  <a:cubicBezTo>
                    <a:pt x="58" y="27"/>
                    <a:pt x="58" y="27"/>
                    <a:pt x="59" y="27"/>
                  </a:cubicBezTo>
                  <a:cubicBezTo>
                    <a:pt x="60" y="27"/>
                    <a:pt x="60" y="26"/>
                    <a:pt x="60" y="26"/>
                  </a:cubicBezTo>
                  <a:cubicBezTo>
                    <a:pt x="60" y="26"/>
                    <a:pt x="61" y="25"/>
                    <a:pt x="61" y="25"/>
                  </a:cubicBezTo>
                  <a:cubicBezTo>
                    <a:pt x="61" y="25"/>
                    <a:pt x="61" y="25"/>
                    <a:pt x="61" y="25"/>
                  </a:cubicBezTo>
                  <a:cubicBezTo>
                    <a:pt x="61" y="24"/>
                    <a:pt x="61" y="24"/>
                    <a:pt x="62" y="23"/>
                  </a:cubicBezTo>
                  <a:cubicBezTo>
                    <a:pt x="62" y="23"/>
                    <a:pt x="62" y="22"/>
                    <a:pt x="62" y="21"/>
                  </a:cubicBezTo>
                  <a:cubicBezTo>
                    <a:pt x="62" y="21"/>
                    <a:pt x="62" y="21"/>
                    <a:pt x="62" y="20"/>
                  </a:cubicBezTo>
                  <a:cubicBezTo>
                    <a:pt x="62" y="18"/>
                    <a:pt x="62" y="17"/>
                    <a:pt x="62" y="17"/>
                  </a:cubicBezTo>
                  <a:cubicBezTo>
                    <a:pt x="61" y="16"/>
                    <a:pt x="61" y="16"/>
                    <a:pt x="61" y="16"/>
                  </a:cubicBezTo>
                  <a:cubicBezTo>
                    <a:pt x="61" y="16"/>
                    <a:pt x="61" y="16"/>
                    <a:pt x="61" y="15"/>
                  </a:cubicBezTo>
                  <a:cubicBezTo>
                    <a:pt x="61" y="15"/>
                    <a:pt x="61" y="11"/>
                    <a:pt x="61" y="11"/>
                  </a:cubicBezTo>
                  <a:cubicBezTo>
                    <a:pt x="59" y="6"/>
                    <a:pt x="55" y="3"/>
                    <a:pt x="52" y="1"/>
                  </a:cubicBezTo>
                  <a:cubicBezTo>
                    <a:pt x="49" y="0"/>
                    <a:pt x="47" y="0"/>
                    <a:pt x="44" y="1"/>
                  </a:cubicBezTo>
                  <a:cubicBezTo>
                    <a:pt x="42" y="1"/>
                    <a:pt x="39" y="3"/>
                    <a:pt x="39" y="3"/>
                  </a:cubicBezTo>
                  <a:cubicBezTo>
                    <a:pt x="39" y="3"/>
                    <a:pt x="39" y="3"/>
                    <a:pt x="38" y="4"/>
                  </a:cubicBezTo>
                  <a:cubicBezTo>
                    <a:pt x="37" y="4"/>
                    <a:pt x="36" y="6"/>
                    <a:pt x="36" y="7"/>
                  </a:cubicBezTo>
                  <a:cubicBezTo>
                    <a:pt x="35" y="8"/>
                    <a:pt x="34" y="10"/>
                    <a:pt x="34" y="11"/>
                  </a:cubicBezTo>
                  <a:cubicBezTo>
                    <a:pt x="34" y="12"/>
                    <a:pt x="34" y="14"/>
                    <a:pt x="34" y="15"/>
                  </a:cubicBezTo>
                  <a:cubicBezTo>
                    <a:pt x="34" y="16"/>
                    <a:pt x="34" y="16"/>
                    <a:pt x="34" y="17"/>
                  </a:cubicBezTo>
                  <a:cubicBezTo>
                    <a:pt x="34" y="18"/>
                    <a:pt x="34" y="19"/>
                    <a:pt x="34" y="20"/>
                  </a:cubicBezTo>
                  <a:cubicBezTo>
                    <a:pt x="34" y="21"/>
                    <a:pt x="34" y="22"/>
                    <a:pt x="34" y="23"/>
                  </a:cubicBezTo>
                  <a:cubicBezTo>
                    <a:pt x="34" y="24"/>
                    <a:pt x="34" y="26"/>
                    <a:pt x="34" y="28"/>
                  </a:cubicBezTo>
                  <a:cubicBezTo>
                    <a:pt x="34" y="30"/>
                    <a:pt x="34" y="31"/>
                    <a:pt x="35" y="32"/>
                  </a:cubicBezTo>
                  <a:cubicBezTo>
                    <a:pt x="35" y="34"/>
                    <a:pt x="37" y="35"/>
                    <a:pt x="37" y="36"/>
                  </a:cubicBezTo>
                  <a:cubicBezTo>
                    <a:pt x="38" y="36"/>
                    <a:pt x="38" y="37"/>
                    <a:pt x="38" y="37"/>
                  </a:cubicBezTo>
                  <a:cubicBezTo>
                    <a:pt x="39" y="37"/>
                    <a:pt x="39" y="37"/>
                    <a:pt x="39" y="38"/>
                  </a:cubicBezTo>
                  <a:cubicBezTo>
                    <a:pt x="39" y="38"/>
                    <a:pt x="39" y="38"/>
                    <a:pt x="38" y="38"/>
                  </a:cubicBezTo>
                  <a:cubicBezTo>
                    <a:pt x="38" y="39"/>
                    <a:pt x="38" y="40"/>
                    <a:pt x="38" y="41"/>
                  </a:cubicBezTo>
                  <a:cubicBezTo>
                    <a:pt x="38" y="41"/>
                    <a:pt x="38" y="42"/>
                    <a:pt x="38" y="42"/>
                  </a:cubicBezTo>
                  <a:cubicBezTo>
                    <a:pt x="38" y="42"/>
                    <a:pt x="38" y="42"/>
                    <a:pt x="38" y="43"/>
                  </a:cubicBezTo>
                  <a:cubicBezTo>
                    <a:pt x="38" y="43"/>
                    <a:pt x="38" y="43"/>
                    <a:pt x="38" y="43"/>
                  </a:cubicBezTo>
                  <a:cubicBezTo>
                    <a:pt x="38" y="43"/>
                    <a:pt x="37" y="43"/>
                    <a:pt x="37" y="44"/>
                  </a:cubicBezTo>
                  <a:cubicBezTo>
                    <a:pt x="36" y="44"/>
                    <a:pt x="35" y="45"/>
                    <a:pt x="34" y="45"/>
                  </a:cubicBezTo>
                  <a:cubicBezTo>
                    <a:pt x="33" y="46"/>
                    <a:pt x="33" y="46"/>
                    <a:pt x="32" y="47"/>
                  </a:cubicBezTo>
                  <a:cubicBezTo>
                    <a:pt x="32" y="47"/>
                    <a:pt x="31" y="47"/>
                    <a:pt x="30" y="47"/>
                  </a:cubicBezTo>
                  <a:cubicBezTo>
                    <a:pt x="29" y="47"/>
                    <a:pt x="29" y="47"/>
                    <a:pt x="28" y="47"/>
                  </a:cubicBezTo>
                  <a:cubicBezTo>
                    <a:pt x="27" y="47"/>
                    <a:pt x="26" y="47"/>
                    <a:pt x="25" y="47"/>
                  </a:cubicBezTo>
                  <a:cubicBezTo>
                    <a:pt x="25" y="47"/>
                    <a:pt x="24" y="48"/>
                    <a:pt x="24" y="48"/>
                  </a:cubicBezTo>
                  <a:cubicBezTo>
                    <a:pt x="23" y="48"/>
                    <a:pt x="23" y="48"/>
                    <a:pt x="23" y="48"/>
                  </a:cubicBezTo>
                  <a:cubicBezTo>
                    <a:pt x="22" y="48"/>
                    <a:pt x="22" y="48"/>
                    <a:pt x="22" y="48"/>
                  </a:cubicBezTo>
                  <a:cubicBezTo>
                    <a:pt x="21" y="48"/>
                    <a:pt x="21" y="48"/>
                    <a:pt x="21" y="48"/>
                  </a:cubicBezTo>
                  <a:cubicBezTo>
                    <a:pt x="20" y="48"/>
                    <a:pt x="19" y="49"/>
                    <a:pt x="19" y="49"/>
                  </a:cubicBezTo>
                  <a:cubicBezTo>
                    <a:pt x="19" y="49"/>
                    <a:pt x="19" y="49"/>
                    <a:pt x="19" y="49"/>
                  </a:cubicBezTo>
                  <a:cubicBezTo>
                    <a:pt x="18" y="49"/>
                    <a:pt x="17" y="50"/>
                    <a:pt x="17" y="50"/>
                  </a:cubicBezTo>
                  <a:cubicBezTo>
                    <a:pt x="17" y="50"/>
                    <a:pt x="17" y="50"/>
                    <a:pt x="16" y="50"/>
                  </a:cubicBezTo>
                  <a:cubicBezTo>
                    <a:pt x="16" y="50"/>
                    <a:pt x="15" y="51"/>
                    <a:pt x="15" y="51"/>
                  </a:cubicBezTo>
                  <a:cubicBezTo>
                    <a:pt x="15" y="51"/>
                    <a:pt x="15" y="51"/>
                    <a:pt x="15" y="52"/>
                  </a:cubicBezTo>
                  <a:cubicBezTo>
                    <a:pt x="14" y="52"/>
                    <a:pt x="14" y="53"/>
                    <a:pt x="14" y="53"/>
                  </a:cubicBezTo>
                  <a:cubicBezTo>
                    <a:pt x="14" y="54"/>
                    <a:pt x="13" y="54"/>
                    <a:pt x="13" y="54"/>
                  </a:cubicBezTo>
                  <a:cubicBezTo>
                    <a:pt x="12" y="55"/>
                    <a:pt x="12" y="56"/>
                    <a:pt x="12" y="57"/>
                  </a:cubicBezTo>
                  <a:cubicBezTo>
                    <a:pt x="12" y="58"/>
                    <a:pt x="11" y="60"/>
                    <a:pt x="11" y="60"/>
                  </a:cubicBezTo>
                  <a:cubicBezTo>
                    <a:pt x="11" y="60"/>
                    <a:pt x="11" y="60"/>
                    <a:pt x="10" y="61"/>
                  </a:cubicBezTo>
                  <a:cubicBezTo>
                    <a:pt x="9" y="62"/>
                    <a:pt x="9" y="62"/>
                    <a:pt x="9" y="63"/>
                  </a:cubicBezTo>
                  <a:cubicBezTo>
                    <a:pt x="8" y="63"/>
                    <a:pt x="8" y="65"/>
                    <a:pt x="8" y="66"/>
                  </a:cubicBezTo>
                  <a:cubicBezTo>
                    <a:pt x="8" y="67"/>
                    <a:pt x="7" y="68"/>
                    <a:pt x="7" y="69"/>
                  </a:cubicBezTo>
                  <a:cubicBezTo>
                    <a:pt x="7" y="69"/>
                    <a:pt x="7" y="69"/>
                    <a:pt x="6" y="70"/>
                  </a:cubicBezTo>
                  <a:cubicBezTo>
                    <a:pt x="6" y="70"/>
                    <a:pt x="5" y="73"/>
                    <a:pt x="5" y="73"/>
                  </a:cubicBezTo>
                  <a:cubicBezTo>
                    <a:pt x="5" y="74"/>
                    <a:pt x="4" y="76"/>
                    <a:pt x="4" y="76"/>
                  </a:cubicBezTo>
                  <a:cubicBezTo>
                    <a:pt x="4" y="77"/>
                    <a:pt x="3" y="78"/>
                    <a:pt x="3" y="78"/>
                  </a:cubicBezTo>
                  <a:cubicBezTo>
                    <a:pt x="3" y="79"/>
                    <a:pt x="3" y="79"/>
                    <a:pt x="2" y="80"/>
                  </a:cubicBezTo>
                  <a:cubicBezTo>
                    <a:pt x="2" y="81"/>
                    <a:pt x="2" y="83"/>
                    <a:pt x="1" y="85"/>
                  </a:cubicBezTo>
                  <a:cubicBezTo>
                    <a:pt x="1" y="87"/>
                    <a:pt x="0" y="90"/>
                    <a:pt x="0" y="91"/>
                  </a:cubicBezTo>
                  <a:cubicBezTo>
                    <a:pt x="0" y="93"/>
                    <a:pt x="1" y="95"/>
                    <a:pt x="1" y="96"/>
                  </a:cubicBezTo>
                  <a:cubicBezTo>
                    <a:pt x="1" y="97"/>
                    <a:pt x="2" y="97"/>
                    <a:pt x="2" y="98"/>
                  </a:cubicBezTo>
                  <a:cubicBezTo>
                    <a:pt x="3" y="98"/>
                    <a:pt x="3" y="98"/>
                    <a:pt x="4" y="99"/>
                  </a:cubicBezTo>
                  <a:cubicBezTo>
                    <a:pt x="5" y="99"/>
                    <a:pt x="6" y="99"/>
                    <a:pt x="7" y="99"/>
                  </a:cubicBezTo>
                  <a:cubicBezTo>
                    <a:pt x="7" y="99"/>
                    <a:pt x="7" y="99"/>
                    <a:pt x="7" y="99"/>
                  </a:cubicBezTo>
                  <a:cubicBezTo>
                    <a:pt x="8" y="99"/>
                    <a:pt x="8" y="99"/>
                    <a:pt x="9" y="99"/>
                  </a:cubicBezTo>
                  <a:cubicBezTo>
                    <a:pt x="9" y="99"/>
                    <a:pt x="10" y="100"/>
                    <a:pt x="11" y="100"/>
                  </a:cubicBezTo>
                  <a:cubicBezTo>
                    <a:pt x="11" y="100"/>
                    <a:pt x="12" y="100"/>
                    <a:pt x="13" y="100"/>
                  </a:cubicBezTo>
                  <a:cubicBezTo>
                    <a:pt x="14" y="101"/>
                    <a:pt x="15" y="101"/>
                    <a:pt x="16" y="101"/>
                  </a:cubicBezTo>
                  <a:cubicBezTo>
                    <a:pt x="16" y="101"/>
                    <a:pt x="17" y="101"/>
                    <a:pt x="17" y="101"/>
                  </a:cubicBezTo>
                  <a:cubicBezTo>
                    <a:pt x="17" y="101"/>
                    <a:pt x="18" y="101"/>
                    <a:pt x="18" y="101"/>
                  </a:cubicBezTo>
                  <a:cubicBezTo>
                    <a:pt x="19" y="101"/>
                    <a:pt x="19" y="101"/>
                    <a:pt x="20" y="101"/>
                  </a:cubicBezTo>
                  <a:cubicBezTo>
                    <a:pt x="20" y="101"/>
                    <a:pt x="20" y="101"/>
                    <a:pt x="20" y="101"/>
                  </a:cubicBezTo>
                  <a:cubicBezTo>
                    <a:pt x="20" y="102"/>
                    <a:pt x="20" y="102"/>
                    <a:pt x="20" y="103"/>
                  </a:cubicBezTo>
                  <a:cubicBezTo>
                    <a:pt x="20" y="104"/>
                    <a:pt x="19" y="107"/>
                    <a:pt x="19" y="109"/>
                  </a:cubicBezTo>
                  <a:cubicBezTo>
                    <a:pt x="19" y="111"/>
                    <a:pt x="19" y="115"/>
                    <a:pt x="19" y="117"/>
                  </a:cubicBezTo>
                  <a:cubicBezTo>
                    <a:pt x="19" y="118"/>
                    <a:pt x="19" y="120"/>
                    <a:pt x="19" y="120"/>
                  </a:cubicBezTo>
                  <a:cubicBezTo>
                    <a:pt x="19" y="121"/>
                    <a:pt x="20" y="121"/>
                    <a:pt x="20" y="121"/>
                  </a:cubicBezTo>
                  <a:cubicBezTo>
                    <a:pt x="20" y="122"/>
                    <a:pt x="21" y="122"/>
                    <a:pt x="21" y="123"/>
                  </a:cubicBezTo>
                  <a:cubicBezTo>
                    <a:pt x="21" y="123"/>
                    <a:pt x="22" y="123"/>
                    <a:pt x="22" y="123"/>
                  </a:cubicBezTo>
                  <a:cubicBezTo>
                    <a:pt x="22" y="123"/>
                    <a:pt x="22" y="123"/>
                    <a:pt x="22" y="123"/>
                  </a:cubicBezTo>
                  <a:cubicBezTo>
                    <a:pt x="22" y="124"/>
                    <a:pt x="23" y="124"/>
                    <a:pt x="23" y="124"/>
                  </a:cubicBezTo>
                  <a:cubicBezTo>
                    <a:pt x="23" y="124"/>
                    <a:pt x="23" y="124"/>
                    <a:pt x="23" y="124"/>
                  </a:cubicBezTo>
                  <a:cubicBezTo>
                    <a:pt x="22" y="125"/>
                    <a:pt x="23" y="125"/>
                    <a:pt x="23" y="125"/>
                  </a:cubicBezTo>
                  <a:cubicBezTo>
                    <a:pt x="23" y="125"/>
                    <a:pt x="23" y="125"/>
                    <a:pt x="23" y="125"/>
                  </a:cubicBezTo>
                  <a:cubicBezTo>
                    <a:pt x="22" y="126"/>
                    <a:pt x="22" y="126"/>
                    <a:pt x="23" y="126"/>
                  </a:cubicBezTo>
                  <a:cubicBezTo>
                    <a:pt x="23" y="127"/>
                    <a:pt x="23" y="128"/>
                    <a:pt x="23" y="128"/>
                  </a:cubicBezTo>
                  <a:cubicBezTo>
                    <a:pt x="22" y="128"/>
                    <a:pt x="22" y="128"/>
                    <a:pt x="21" y="129"/>
                  </a:cubicBezTo>
                  <a:cubicBezTo>
                    <a:pt x="21" y="129"/>
                    <a:pt x="21" y="130"/>
                    <a:pt x="21" y="131"/>
                  </a:cubicBezTo>
                  <a:cubicBezTo>
                    <a:pt x="21" y="132"/>
                    <a:pt x="21" y="132"/>
                    <a:pt x="22" y="133"/>
                  </a:cubicBezTo>
                  <a:cubicBezTo>
                    <a:pt x="22" y="133"/>
                    <a:pt x="22" y="133"/>
                    <a:pt x="21" y="133"/>
                  </a:cubicBezTo>
                  <a:cubicBezTo>
                    <a:pt x="21" y="134"/>
                    <a:pt x="21" y="135"/>
                    <a:pt x="21" y="135"/>
                  </a:cubicBezTo>
                  <a:cubicBezTo>
                    <a:pt x="21" y="136"/>
                    <a:pt x="21" y="137"/>
                    <a:pt x="21" y="137"/>
                  </a:cubicBezTo>
                  <a:cubicBezTo>
                    <a:pt x="20" y="138"/>
                    <a:pt x="20" y="138"/>
                    <a:pt x="20" y="139"/>
                  </a:cubicBezTo>
                  <a:cubicBezTo>
                    <a:pt x="20" y="140"/>
                    <a:pt x="20" y="140"/>
                    <a:pt x="20" y="140"/>
                  </a:cubicBezTo>
                  <a:cubicBezTo>
                    <a:pt x="20" y="141"/>
                    <a:pt x="20" y="142"/>
                    <a:pt x="19" y="142"/>
                  </a:cubicBezTo>
                  <a:cubicBezTo>
                    <a:pt x="19" y="142"/>
                    <a:pt x="19" y="143"/>
                    <a:pt x="19" y="143"/>
                  </a:cubicBezTo>
                  <a:cubicBezTo>
                    <a:pt x="19" y="144"/>
                    <a:pt x="18" y="145"/>
                    <a:pt x="18" y="146"/>
                  </a:cubicBezTo>
                  <a:cubicBezTo>
                    <a:pt x="18" y="147"/>
                    <a:pt x="18" y="148"/>
                    <a:pt x="18" y="148"/>
                  </a:cubicBezTo>
                  <a:cubicBezTo>
                    <a:pt x="18" y="148"/>
                    <a:pt x="18" y="149"/>
                    <a:pt x="18" y="150"/>
                  </a:cubicBezTo>
                  <a:cubicBezTo>
                    <a:pt x="18" y="150"/>
                    <a:pt x="18" y="151"/>
                    <a:pt x="18" y="151"/>
                  </a:cubicBezTo>
                  <a:cubicBezTo>
                    <a:pt x="17" y="152"/>
                    <a:pt x="18" y="152"/>
                    <a:pt x="18" y="152"/>
                  </a:cubicBezTo>
                  <a:cubicBezTo>
                    <a:pt x="18" y="153"/>
                    <a:pt x="18" y="153"/>
                    <a:pt x="18" y="154"/>
                  </a:cubicBezTo>
                  <a:cubicBezTo>
                    <a:pt x="18" y="154"/>
                    <a:pt x="18" y="154"/>
                    <a:pt x="18" y="154"/>
                  </a:cubicBezTo>
                  <a:cubicBezTo>
                    <a:pt x="18" y="155"/>
                    <a:pt x="18" y="155"/>
                    <a:pt x="18" y="155"/>
                  </a:cubicBezTo>
                  <a:cubicBezTo>
                    <a:pt x="18" y="156"/>
                    <a:pt x="19" y="156"/>
                    <a:pt x="19" y="156"/>
                  </a:cubicBezTo>
                  <a:cubicBezTo>
                    <a:pt x="19" y="157"/>
                    <a:pt x="19" y="157"/>
                    <a:pt x="19" y="157"/>
                  </a:cubicBezTo>
                  <a:cubicBezTo>
                    <a:pt x="19" y="158"/>
                    <a:pt x="19" y="158"/>
                    <a:pt x="19" y="158"/>
                  </a:cubicBezTo>
                  <a:cubicBezTo>
                    <a:pt x="19" y="159"/>
                    <a:pt x="19" y="160"/>
                    <a:pt x="19" y="160"/>
                  </a:cubicBezTo>
                  <a:cubicBezTo>
                    <a:pt x="20" y="161"/>
                    <a:pt x="20" y="162"/>
                    <a:pt x="19" y="162"/>
                  </a:cubicBezTo>
                  <a:cubicBezTo>
                    <a:pt x="19" y="162"/>
                    <a:pt x="19" y="163"/>
                    <a:pt x="19" y="164"/>
                  </a:cubicBezTo>
                  <a:cubicBezTo>
                    <a:pt x="19" y="165"/>
                    <a:pt x="19" y="166"/>
                    <a:pt x="19" y="167"/>
                  </a:cubicBezTo>
                  <a:cubicBezTo>
                    <a:pt x="19" y="169"/>
                    <a:pt x="20" y="171"/>
                    <a:pt x="20" y="173"/>
                  </a:cubicBezTo>
                  <a:cubicBezTo>
                    <a:pt x="20" y="175"/>
                    <a:pt x="20" y="176"/>
                    <a:pt x="21" y="177"/>
                  </a:cubicBezTo>
                  <a:cubicBezTo>
                    <a:pt x="21" y="179"/>
                    <a:pt x="22" y="182"/>
                    <a:pt x="22" y="183"/>
                  </a:cubicBezTo>
                  <a:cubicBezTo>
                    <a:pt x="22" y="184"/>
                    <a:pt x="23" y="186"/>
                    <a:pt x="23" y="187"/>
                  </a:cubicBezTo>
                  <a:cubicBezTo>
                    <a:pt x="23" y="187"/>
                    <a:pt x="23" y="189"/>
                    <a:pt x="23" y="190"/>
                  </a:cubicBezTo>
                  <a:cubicBezTo>
                    <a:pt x="23" y="191"/>
                    <a:pt x="24" y="194"/>
                    <a:pt x="24" y="195"/>
                  </a:cubicBezTo>
                  <a:cubicBezTo>
                    <a:pt x="24" y="196"/>
                    <a:pt x="24" y="202"/>
                    <a:pt x="24" y="203"/>
                  </a:cubicBezTo>
                  <a:cubicBezTo>
                    <a:pt x="25" y="204"/>
                    <a:pt x="25" y="209"/>
                    <a:pt x="25" y="211"/>
                  </a:cubicBezTo>
                  <a:cubicBezTo>
                    <a:pt x="25" y="212"/>
                    <a:pt x="26" y="217"/>
                    <a:pt x="26" y="219"/>
                  </a:cubicBezTo>
                  <a:cubicBezTo>
                    <a:pt x="26" y="221"/>
                    <a:pt x="27" y="225"/>
                    <a:pt x="27" y="226"/>
                  </a:cubicBezTo>
                  <a:cubicBezTo>
                    <a:pt x="27" y="226"/>
                    <a:pt x="28" y="229"/>
                    <a:pt x="28" y="230"/>
                  </a:cubicBezTo>
                  <a:cubicBezTo>
                    <a:pt x="28" y="230"/>
                    <a:pt x="29" y="233"/>
                    <a:pt x="29" y="235"/>
                  </a:cubicBezTo>
                  <a:cubicBezTo>
                    <a:pt x="29" y="236"/>
                    <a:pt x="30" y="238"/>
                    <a:pt x="30" y="239"/>
                  </a:cubicBezTo>
                  <a:cubicBezTo>
                    <a:pt x="30" y="241"/>
                    <a:pt x="31" y="241"/>
                    <a:pt x="31" y="242"/>
                  </a:cubicBezTo>
                  <a:cubicBezTo>
                    <a:pt x="31" y="242"/>
                    <a:pt x="32" y="244"/>
                    <a:pt x="32" y="244"/>
                  </a:cubicBezTo>
                  <a:cubicBezTo>
                    <a:pt x="32" y="245"/>
                    <a:pt x="33" y="247"/>
                    <a:pt x="33" y="248"/>
                  </a:cubicBezTo>
                  <a:cubicBezTo>
                    <a:pt x="33" y="248"/>
                    <a:pt x="34" y="251"/>
                    <a:pt x="35" y="252"/>
                  </a:cubicBezTo>
                  <a:cubicBezTo>
                    <a:pt x="35" y="252"/>
                    <a:pt x="35" y="252"/>
                    <a:pt x="35" y="252"/>
                  </a:cubicBezTo>
                  <a:cubicBezTo>
                    <a:pt x="35" y="253"/>
                    <a:pt x="35" y="253"/>
                    <a:pt x="35" y="253"/>
                  </a:cubicBezTo>
                  <a:cubicBezTo>
                    <a:pt x="34" y="253"/>
                    <a:pt x="34" y="255"/>
                    <a:pt x="33" y="256"/>
                  </a:cubicBezTo>
                  <a:cubicBezTo>
                    <a:pt x="32" y="257"/>
                    <a:pt x="32" y="258"/>
                    <a:pt x="32" y="259"/>
                  </a:cubicBezTo>
                  <a:cubicBezTo>
                    <a:pt x="32" y="259"/>
                    <a:pt x="31" y="261"/>
                    <a:pt x="31" y="262"/>
                  </a:cubicBezTo>
                  <a:cubicBezTo>
                    <a:pt x="31" y="263"/>
                    <a:pt x="31" y="263"/>
                    <a:pt x="30" y="264"/>
                  </a:cubicBezTo>
                  <a:cubicBezTo>
                    <a:pt x="30" y="265"/>
                    <a:pt x="29" y="266"/>
                    <a:pt x="29" y="267"/>
                  </a:cubicBezTo>
                  <a:cubicBezTo>
                    <a:pt x="29" y="267"/>
                    <a:pt x="29" y="267"/>
                    <a:pt x="29" y="268"/>
                  </a:cubicBezTo>
                  <a:cubicBezTo>
                    <a:pt x="29" y="268"/>
                    <a:pt x="29" y="269"/>
                    <a:pt x="29" y="269"/>
                  </a:cubicBezTo>
                  <a:cubicBezTo>
                    <a:pt x="29" y="269"/>
                    <a:pt x="30" y="270"/>
                    <a:pt x="30" y="270"/>
                  </a:cubicBezTo>
                  <a:cubicBezTo>
                    <a:pt x="30" y="270"/>
                    <a:pt x="32" y="270"/>
                    <a:pt x="32" y="270"/>
                  </a:cubicBezTo>
                  <a:cubicBezTo>
                    <a:pt x="32" y="270"/>
                    <a:pt x="32" y="271"/>
                    <a:pt x="32" y="271"/>
                  </a:cubicBezTo>
                  <a:cubicBezTo>
                    <a:pt x="32" y="271"/>
                    <a:pt x="31" y="272"/>
                    <a:pt x="31" y="272"/>
                  </a:cubicBezTo>
                  <a:cubicBezTo>
                    <a:pt x="31" y="272"/>
                    <a:pt x="31" y="273"/>
                    <a:pt x="30" y="273"/>
                  </a:cubicBezTo>
                  <a:cubicBezTo>
                    <a:pt x="30" y="273"/>
                    <a:pt x="30" y="274"/>
                    <a:pt x="30" y="274"/>
                  </a:cubicBezTo>
                  <a:cubicBezTo>
                    <a:pt x="30" y="274"/>
                    <a:pt x="29" y="275"/>
                    <a:pt x="29" y="276"/>
                  </a:cubicBezTo>
                  <a:cubicBezTo>
                    <a:pt x="28" y="277"/>
                    <a:pt x="28" y="278"/>
                    <a:pt x="28" y="278"/>
                  </a:cubicBezTo>
                  <a:cubicBezTo>
                    <a:pt x="28" y="278"/>
                    <a:pt x="28" y="278"/>
                    <a:pt x="28" y="278"/>
                  </a:cubicBezTo>
                  <a:cubicBezTo>
                    <a:pt x="28" y="278"/>
                    <a:pt x="28" y="278"/>
                    <a:pt x="28" y="278"/>
                  </a:cubicBezTo>
                  <a:cubicBezTo>
                    <a:pt x="28" y="279"/>
                    <a:pt x="27" y="279"/>
                    <a:pt x="27" y="279"/>
                  </a:cubicBezTo>
                  <a:cubicBezTo>
                    <a:pt x="27" y="280"/>
                    <a:pt x="27" y="280"/>
                    <a:pt x="26" y="280"/>
                  </a:cubicBezTo>
                  <a:cubicBezTo>
                    <a:pt x="26" y="281"/>
                    <a:pt x="25" y="281"/>
                    <a:pt x="25" y="282"/>
                  </a:cubicBezTo>
                  <a:cubicBezTo>
                    <a:pt x="24" y="282"/>
                    <a:pt x="23" y="282"/>
                    <a:pt x="22" y="282"/>
                  </a:cubicBezTo>
                  <a:cubicBezTo>
                    <a:pt x="21" y="282"/>
                    <a:pt x="19" y="283"/>
                    <a:pt x="18" y="283"/>
                  </a:cubicBezTo>
                  <a:cubicBezTo>
                    <a:pt x="17" y="284"/>
                    <a:pt x="16" y="284"/>
                    <a:pt x="15" y="284"/>
                  </a:cubicBezTo>
                  <a:cubicBezTo>
                    <a:pt x="15" y="285"/>
                    <a:pt x="14" y="286"/>
                    <a:pt x="14" y="286"/>
                  </a:cubicBezTo>
                  <a:cubicBezTo>
                    <a:pt x="14" y="286"/>
                    <a:pt x="14" y="286"/>
                    <a:pt x="14" y="287"/>
                  </a:cubicBezTo>
                  <a:cubicBezTo>
                    <a:pt x="14" y="287"/>
                    <a:pt x="14" y="287"/>
                    <a:pt x="13" y="287"/>
                  </a:cubicBezTo>
                  <a:cubicBezTo>
                    <a:pt x="13" y="287"/>
                    <a:pt x="13" y="287"/>
                    <a:pt x="13" y="287"/>
                  </a:cubicBezTo>
                  <a:cubicBezTo>
                    <a:pt x="13" y="288"/>
                    <a:pt x="13" y="287"/>
                    <a:pt x="13" y="288"/>
                  </a:cubicBezTo>
                  <a:cubicBezTo>
                    <a:pt x="13" y="288"/>
                    <a:pt x="13" y="289"/>
                    <a:pt x="13" y="290"/>
                  </a:cubicBezTo>
                  <a:cubicBezTo>
                    <a:pt x="13" y="290"/>
                    <a:pt x="13" y="290"/>
                    <a:pt x="13" y="290"/>
                  </a:cubicBezTo>
                  <a:cubicBezTo>
                    <a:pt x="13" y="291"/>
                    <a:pt x="14" y="291"/>
                    <a:pt x="15" y="291"/>
                  </a:cubicBezTo>
                  <a:cubicBezTo>
                    <a:pt x="16" y="291"/>
                    <a:pt x="17" y="292"/>
                    <a:pt x="17" y="292"/>
                  </a:cubicBezTo>
                  <a:cubicBezTo>
                    <a:pt x="18" y="292"/>
                    <a:pt x="18" y="292"/>
                    <a:pt x="18" y="292"/>
                  </a:cubicBezTo>
                  <a:cubicBezTo>
                    <a:pt x="19" y="292"/>
                    <a:pt x="20" y="292"/>
                    <a:pt x="20" y="292"/>
                  </a:cubicBezTo>
                  <a:cubicBezTo>
                    <a:pt x="21" y="292"/>
                    <a:pt x="22" y="292"/>
                    <a:pt x="22" y="292"/>
                  </a:cubicBezTo>
                  <a:cubicBezTo>
                    <a:pt x="23" y="292"/>
                    <a:pt x="23" y="292"/>
                    <a:pt x="23" y="292"/>
                  </a:cubicBezTo>
                  <a:cubicBezTo>
                    <a:pt x="23" y="292"/>
                    <a:pt x="24" y="292"/>
                    <a:pt x="24" y="292"/>
                  </a:cubicBezTo>
                  <a:cubicBezTo>
                    <a:pt x="24" y="292"/>
                    <a:pt x="24" y="292"/>
                    <a:pt x="25" y="292"/>
                  </a:cubicBezTo>
                  <a:cubicBezTo>
                    <a:pt x="25" y="292"/>
                    <a:pt x="25" y="292"/>
                    <a:pt x="26" y="292"/>
                  </a:cubicBezTo>
                  <a:cubicBezTo>
                    <a:pt x="26" y="292"/>
                    <a:pt x="26" y="292"/>
                    <a:pt x="26" y="292"/>
                  </a:cubicBezTo>
                  <a:cubicBezTo>
                    <a:pt x="26" y="292"/>
                    <a:pt x="27" y="292"/>
                    <a:pt x="27" y="292"/>
                  </a:cubicBezTo>
                  <a:cubicBezTo>
                    <a:pt x="28" y="292"/>
                    <a:pt x="28" y="292"/>
                    <a:pt x="28" y="292"/>
                  </a:cubicBezTo>
                  <a:cubicBezTo>
                    <a:pt x="28" y="291"/>
                    <a:pt x="28" y="292"/>
                    <a:pt x="28" y="292"/>
                  </a:cubicBezTo>
                  <a:cubicBezTo>
                    <a:pt x="29" y="292"/>
                    <a:pt x="29" y="292"/>
                    <a:pt x="29" y="292"/>
                  </a:cubicBezTo>
                  <a:cubicBezTo>
                    <a:pt x="30" y="292"/>
                    <a:pt x="30" y="292"/>
                    <a:pt x="30" y="292"/>
                  </a:cubicBezTo>
                  <a:cubicBezTo>
                    <a:pt x="30" y="291"/>
                    <a:pt x="30" y="292"/>
                    <a:pt x="30" y="292"/>
                  </a:cubicBezTo>
                  <a:cubicBezTo>
                    <a:pt x="30" y="292"/>
                    <a:pt x="31" y="292"/>
                    <a:pt x="31" y="292"/>
                  </a:cubicBezTo>
                  <a:cubicBezTo>
                    <a:pt x="32" y="292"/>
                    <a:pt x="32" y="292"/>
                    <a:pt x="32" y="291"/>
                  </a:cubicBezTo>
                  <a:cubicBezTo>
                    <a:pt x="32" y="291"/>
                    <a:pt x="32" y="291"/>
                    <a:pt x="32" y="291"/>
                  </a:cubicBezTo>
                  <a:cubicBezTo>
                    <a:pt x="32" y="291"/>
                    <a:pt x="33" y="291"/>
                    <a:pt x="33" y="291"/>
                  </a:cubicBezTo>
                  <a:cubicBezTo>
                    <a:pt x="33" y="291"/>
                    <a:pt x="34" y="291"/>
                    <a:pt x="34" y="291"/>
                  </a:cubicBezTo>
                  <a:cubicBezTo>
                    <a:pt x="34" y="291"/>
                    <a:pt x="34" y="291"/>
                    <a:pt x="34" y="291"/>
                  </a:cubicBezTo>
                  <a:cubicBezTo>
                    <a:pt x="34" y="291"/>
                    <a:pt x="34" y="291"/>
                    <a:pt x="35" y="291"/>
                  </a:cubicBezTo>
                  <a:cubicBezTo>
                    <a:pt x="36" y="291"/>
                    <a:pt x="36" y="291"/>
                    <a:pt x="36" y="290"/>
                  </a:cubicBezTo>
                  <a:cubicBezTo>
                    <a:pt x="36" y="290"/>
                    <a:pt x="36" y="290"/>
                    <a:pt x="36" y="290"/>
                  </a:cubicBezTo>
                  <a:cubicBezTo>
                    <a:pt x="37" y="290"/>
                    <a:pt x="37" y="290"/>
                    <a:pt x="38" y="289"/>
                  </a:cubicBezTo>
                  <a:cubicBezTo>
                    <a:pt x="40" y="289"/>
                    <a:pt x="42" y="288"/>
                    <a:pt x="43" y="288"/>
                  </a:cubicBezTo>
                  <a:cubicBezTo>
                    <a:pt x="43" y="288"/>
                    <a:pt x="43" y="288"/>
                    <a:pt x="44" y="288"/>
                  </a:cubicBezTo>
                  <a:cubicBezTo>
                    <a:pt x="45" y="288"/>
                    <a:pt x="45" y="289"/>
                    <a:pt x="46" y="289"/>
                  </a:cubicBezTo>
                  <a:cubicBezTo>
                    <a:pt x="47" y="290"/>
                    <a:pt x="47" y="290"/>
                    <a:pt x="47" y="290"/>
                  </a:cubicBezTo>
                  <a:cubicBezTo>
                    <a:pt x="48" y="290"/>
                    <a:pt x="49" y="289"/>
                    <a:pt x="49" y="289"/>
                  </a:cubicBezTo>
                  <a:cubicBezTo>
                    <a:pt x="50" y="289"/>
                    <a:pt x="50" y="289"/>
                    <a:pt x="50" y="289"/>
                  </a:cubicBezTo>
                  <a:cubicBezTo>
                    <a:pt x="50" y="289"/>
                    <a:pt x="50" y="289"/>
                    <a:pt x="50" y="289"/>
                  </a:cubicBezTo>
                  <a:cubicBezTo>
                    <a:pt x="50" y="289"/>
                    <a:pt x="50" y="289"/>
                    <a:pt x="51" y="289"/>
                  </a:cubicBezTo>
                  <a:cubicBezTo>
                    <a:pt x="52" y="289"/>
                    <a:pt x="52" y="289"/>
                    <a:pt x="52" y="289"/>
                  </a:cubicBezTo>
                  <a:cubicBezTo>
                    <a:pt x="52" y="289"/>
                    <a:pt x="52" y="289"/>
                    <a:pt x="52" y="289"/>
                  </a:cubicBezTo>
                  <a:cubicBezTo>
                    <a:pt x="52" y="289"/>
                    <a:pt x="53" y="289"/>
                    <a:pt x="53" y="289"/>
                  </a:cubicBezTo>
                  <a:cubicBezTo>
                    <a:pt x="54" y="289"/>
                    <a:pt x="54" y="289"/>
                    <a:pt x="54" y="289"/>
                  </a:cubicBezTo>
                  <a:cubicBezTo>
                    <a:pt x="54" y="288"/>
                    <a:pt x="54" y="288"/>
                    <a:pt x="54" y="288"/>
                  </a:cubicBezTo>
                  <a:cubicBezTo>
                    <a:pt x="55" y="288"/>
                    <a:pt x="55" y="288"/>
                    <a:pt x="55" y="288"/>
                  </a:cubicBezTo>
                  <a:cubicBezTo>
                    <a:pt x="56" y="288"/>
                    <a:pt x="56" y="288"/>
                    <a:pt x="56" y="288"/>
                  </a:cubicBezTo>
                  <a:cubicBezTo>
                    <a:pt x="56" y="288"/>
                    <a:pt x="56" y="288"/>
                    <a:pt x="57" y="288"/>
                  </a:cubicBezTo>
                  <a:cubicBezTo>
                    <a:pt x="57" y="287"/>
                    <a:pt x="57" y="287"/>
                    <a:pt x="57" y="287"/>
                  </a:cubicBezTo>
                  <a:cubicBezTo>
                    <a:pt x="57" y="286"/>
                    <a:pt x="57" y="285"/>
                    <a:pt x="57" y="284"/>
                  </a:cubicBezTo>
                  <a:cubicBezTo>
                    <a:pt x="57" y="283"/>
                    <a:pt x="57" y="283"/>
                    <a:pt x="56" y="283"/>
                  </a:cubicBezTo>
                  <a:cubicBezTo>
                    <a:pt x="56" y="283"/>
                    <a:pt x="56" y="282"/>
                    <a:pt x="56" y="282"/>
                  </a:cubicBezTo>
                  <a:cubicBezTo>
                    <a:pt x="56" y="282"/>
                    <a:pt x="56" y="282"/>
                    <a:pt x="56" y="281"/>
                  </a:cubicBezTo>
                  <a:cubicBezTo>
                    <a:pt x="56" y="281"/>
                    <a:pt x="56" y="281"/>
                    <a:pt x="56" y="280"/>
                  </a:cubicBezTo>
                  <a:cubicBezTo>
                    <a:pt x="56" y="280"/>
                    <a:pt x="56" y="280"/>
                    <a:pt x="56" y="280"/>
                  </a:cubicBezTo>
                  <a:cubicBezTo>
                    <a:pt x="56" y="279"/>
                    <a:pt x="56" y="278"/>
                    <a:pt x="56" y="278"/>
                  </a:cubicBezTo>
                  <a:cubicBezTo>
                    <a:pt x="56" y="277"/>
                    <a:pt x="56" y="277"/>
                    <a:pt x="56" y="276"/>
                  </a:cubicBezTo>
                  <a:cubicBezTo>
                    <a:pt x="56" y="276"/>
                    <a:pt x="56" y="276"/>
                    <a:pt x="56" y="276"/>
                  </a:cubicBezTo>
                  <a:cubicBezTo>
                    <a:pt x="56" y="276"/>
                    <a:pt x="56" y="276"/>
                    <a:pt x="56" y="275"/>
                  </a:cubicBezTo>
                  <a:cubicBezTo>
                    <a:pt x="56" y="275"/>
                    <a:pt x="56" y="275"/>
                    <a:pt x="56" y="275"/>
                  </a:cubicBezTo>
                  <a:cubicBezTo>
                    <a:pt x="57" y="275"/>
                    <a:pt x="57" y="274"/>
                    <a:pt x="58" y="273"/>
                  </a:cubicBezTo>
                  <a:cubicBezTo>
                    <a:pt x="58" y="272"/>
                    <a:pt x="59" y="272"/>
                    <a:pt x="59" y="271"/>
                  </a:cubicBezTo>
                  <a:cubicBezTo>
                    <a:pt x="59" y="271"/>
                    <a:pt x="60" y="270"/>
                    <a:pt x="60" y="270"/>
                  </a:cubicBezTo>
                  <a:cubicBezTo>
                    <a:pt x="60" y="269"/>
                    <a:pt x="60" y="268"/>
                    <a:pt x="60" y="268"/>
                  </a:cubicBezTo>
                  <a:cubicBezTo>
                    <a:pt x="60" y="267"/>
                    <a:pt x="60" y="267"/>
                    <a:pt x="60" y="266"/>
                  </a:cubicBezTo>
                  <a:cubicBezTo>
                    <a:pt x="59" y="266"/>
                    <a:pt x="58" y="263"/>
                    <a:pt x="58" y="262"/>
                  </a:cubicBezTo>
                  <a:cubicBezTo>
                    <a:pt x="57" y="261"/>
                    <a:pt x="57" y="260"/>
                    <a:pt x="56" y="260"/>
                  </a:cubicBezTo>
                  <a:cubicBezTo>
                    <a:pt x="56" y="259"/>
                    <a:pt x="55" y="257"/>
                    <a:pt x="55" y="257"/>
                  </a:cubicBezTo>
                  <a:cubicBezTo>
                    <a:pt x="54" y="257"/>
                    <a:pt x="54" y="256"/>
                    <a:pt x="54" y="256"/>
                  </a:cubicBezTo>
                  <a:cubicBezTo>
                    <a:pt x="54" y="256"/>
                    <a:pt x="54" y="256"/>
                    <a:pt x="54" y="255"/>
                  </a:cubicBezTo>
                  <a:cubicBezTo>
                    <a:pt x="54" y="255"/>
                    <a:pt x="54" y="255"/>
                    <a:pt x="54" y="254"/>
                  </a:cubicBezTo>
                  <a:cubicBezTo>
                    <a:pt x="54" y="253"/>
                    <a:pt x="54" y="251"/>
                    <a:pt x="55" y="251"/>
                  </a:cubicBezTo>
                  <a:cubicBezTo>
                    <a:pt x="55" y="250"/>
                    <a:pt x="55" y="245"/>
                    <a:pt x="55" y="244"/>
                  </a:cubicBezTo>
                  <a:cubicBezTo>
                    <a:pt x="55" y="243"/>
                    <a:pt x="55" y="241"/>
                    <a:pt x="55" y="240"/>
                  </a:cubicBezTo>
                  <a:cubicBezTo>
                    <a:pt x="55" y="240"/>
                    <a:pt x="55" y="238"/>
                    <a:pt x="55" y="238"/>
                  </a:cubicBezTo>
                  <a:cubicBezTo>
                    <a:pt x="55" y="237"/>
                    <a:pt x="55" y="235"/>
                    <a:pt x="55" y="235"/>
                  </a:cubicBezTo>
                  <a:cubicBezTo>
                    <a:pt x="55" y="234"/>
                    <a:pt x="55" y="233"/>
                    <a:pt x="55" y="233"/>
                  </a:cubicBezTo>
                  <a:cubicBezTo>
                    <a:pt x="55" y="233"/>
                    <a:pt x="55" y="232"/>
                    <a:pt x="55" y="232"/>
                  </a:cubicBezTo>
                  <a:cubicBezTo>
                    <a:pt x="55" y="232"/>
                    <a:pt x="55" y="229"/>
                    <a:pt x="55" y="228"/>
                  </a:cubicBezTo>
                  <a:cubicBezTo>
                    <a:pt x="55" y="227"/>
                    <a:pt x="54" y="223"/>
                    <a:pt x="54" y="222"/>
                  </a:cubicBezTo>
                  <a:cubicBezTo>
                    <a:pt x="54" y="221"/>
                    <a:pt x="54" y="220"/>
                    <a:pt x="54" y="219"/>
                  </a:cubicBezTo>
                  <a:cubicBezTo>
                    <a:pt x="54" y="219"/>
                    <a:pt x="54" y="218"/>
                    <a:pt x="54" y="218"/>
                  </a:cubicBezTo>
                  <a:cubicBezTo>
                    <a:pt x="54" y="217"/>
                    <a:pt x="54" y="216"/>
                    <a:pt x="54" y="215"/>
                  </a:cubicBezTo>
                  <a:cubicBezTo>
                    <a:pt x="54" y="215"/>
                    <a:pt x="55" y="212"/>
                    <a:pt x="55" y="211"/>
                  </a:cubicBezTo>
                  <a:cubicBezTo>
                    <a:pt x="55" y="210"/>
                    <a:pt x="55" y="208"/>
                    <a:pt x="55" y="208"/>
                  </a:cubicBezTo>
                  <a:cubicBezTo>
                    <a:pt x="55" y="208"/>
                    <a:pt x="55" y="206"/>
                    <a:pt x="55" y="205"/>
                  </a:cubicBezTo>
                  <a:cubicBezTo>
                    <a:pt x="55" y="204"/>
                    <a:pt x="55" y="201"/>
                    <a:pt x="55" y="201"/>
                  </a:cubicBezTo>
                  <a:cubicBezTo>
                    <a:pt x="55" y="200"/>
                    <a:pt x="55" y="199"/>
                    <a:pt x="55" y="198"/>
                  </a:cubicBezTo>
                  <a:cubicBezTo>
                    <a:pt x="54" y="198"/>
                    <a:pt x="54" y="197"/>
                    <a:pt x="54" y="196"/>
                  </a:cubicBezTo>
                  <a:cubicBezTo>
                    <a:pt x="54" y="196"/>
                    <a:pt x="54" y="195"/>
                    <a:pt x="54" y="194"/>
                  </a:cubicBezTo>
                  <a:cubicBezTo>
                    <a:pt x="54" y="193"/>
                    <a:pt x="54" y="191"/>
                    <a:pt x="54" y="191"/>
                  </a:cubicBezTo>
                  <a:cubicBezTo>
                    <a:pt x="54" y="191"/>
                    <a:pt x="54" y="191"/>
                    <a:pt x="54" y="191"/>
                  </a:cubicBezTo>
                  <a:cubicBezTo>
                    <a:pt x="54" y="191"/>
                    <a:pt x="54" y="192"/>
                    <a:pt x="54" y="192"/>
                  </a:cubicBezTo>
                  <a:cubicBezTo>
                    <a:pt x="54" y="193"/>
                    <a:pt x="55" y="194"/>
                    <a:pt x="55" y="194"/>
                  </a:cubicBezTo>
                  <a:cubicBezTo>
                    <a:pt x="55" y="195"/>
                    <a:pt x="55" y="197"/>
                    <a:pt x="55" y="197"/>
                  </a:cubicBezTo>
                  <a:cubicBezTo>
                    <a:pt x="55" y="198"/>
                    <a:pt x="56" y="198"/>
                    <a:pt x="56" y="198"/>
                  </a:cubicBezTo>
                  <a:cubicBezTo>
                    <a:pt x="56" y="198"/>
                    <a:pt x="56" y="199"/>
                    <a:pt x="56" y="200"/>
                  </a:cubicBezTo>
                  <a:cubicBezTo>
                    <a:pt x="56" y="201"/>
                    <a:pt x="57" y="202"/>
                    <a:pt x="57" y="203"/>
                  </a:cubicBezTo>
                  <a:cubicBezTo>
                    <a:pt x="57" y="204"/>
                    <a:pt x="57" y="205"/>
                    <a:pt x="57" y="206"/>
                  </a:cubicBezTo>
                  <a:cubicBezTo>
                    <a:pt x="57" y="206"/>
                    <a:pt x="58" y="208"/>
                    <a:pt x="58" y="208"/>
                  </a:cubicBezTo>
                  <a:cubicBezTo>
                    <a:pt x="58" y="209"/>
                    <a:pt x="58" y="210"/>
                    <a:pt x="59" y="211"/>
                  </a:cubicBezTo>
                  <a:cubicBezTo>
                    <a:pt x="59" y="211"/>
                    <a:pt x="59" y="213"/>
                    <a:pt x="59" y="213"/>
                  </a:cubicBezTo>
                  <a:cubicBezTo>
                    <a:pt x="59" y="214"/>
                    <a:pt x="59" y="215"/>
                    <a:pt x="59" y="215"/>
                  </a:cubicBezTo>
                  <a:cubicBezTo>
                    <a:pt x="59" y="216"/>
                    <a:pt x="59" y="216"/>
                    <a:pt x="59" y="217"/>
                  </a:cubicBezTo>
                  <a:cubicBezTo>
                    <a:pt x="59" y="217"/>
                    <a:pt x="60" y="219"/>
                    <a:pt x="60" y="219"/>
                  </a:cubicBezTo>
                  <a:cubicBezTo>
                    <a:pt x="60" y="219"/>
                    <a:pt x="60" y="220"/>
                    <a:pt x="60" y="221"/>
                  </a:cubicBezTo>
                  <a:cubicBezTo>
                    <a:pt x="60" y="222"/>
                    <a:pt x="60" y="223"/>
                    <a:pt x="60" y="224"/>
                  </a:cubicBezTo>
                  <a:cubicBezTo>
                    <a:pt x="60" y="225"/>
                    <a:pt x="60" y="225"/>
                    <a:pt x="60" y="226"/>
                  </a:cubicBezTo>
                  <a:cubicBezTo>
                    <a:pt x="60" y="226"/>
                    <a:pt x="60" y="227"/>
                    <a:pt x="60" y="228"/>
                  </a:cubicBezTo>
                  <a:cubicBezTo>
                    <a:pt x="61" y="228"/>
                    <a:pt x="61" y="229"/>
                    <a:pt x="61" y="230"/>
                  </a:cubicBezTo>
                  <a:cubicBezTo>
                    <a:pt x="61" y="231"/>
                    <a:pt x="61" y="232"/>
                    <a:pt x="61" y="232"/>
                  </a:cubicBezTo>
                  <a:cubicBezTo>
                    <a:pt x="61" y="233"/>
                    <a:pt x="61" y="233"/>
                    <a:pt x="61" y="234"/>
                  </a:cubicBezTo>
                  <a:cubicBezTo>
                    <a:pt x="61" y="235"/>
                    <a:pt x="61" y="235"/>
                    <a:pt x="61" y="235"/>
                  </a:cubicBezTo>
                  <a:cubicBezTo>
                    <a:pt x="61" y="236"/>
                    <a:pt x="62" y="239"/>
                    <a:pt x="62" y="240"/>
                  </a:cubicBezTo>
                  <a:cubicBezTo>
                    <a:pt x="62" y="241"/>
                    <a:pt x="62" y="244"/>
                    <a:pt x="62" y="245"/>
                  </a:cubicBezTo>
                  <a:cubicBezTo>
                    <a:pt x="62" y="247"/>
                    <a:pt x="62" y="249"/>
                    <a:pt x="62" y="251"/>
                  </a:cubicBezTo>
                  <a:cubicBezTo>
                    <a:pt x="62" y="252"/>
                    <a:pt x="63" y="256"/>
                    <a:pt x="64" y="257"/>
                  </a:cubicBezTo>
                  <a:cubicBezTo>
                    <a:pt x="64" y="258"/>
                    <a:pt x="64" y="260"/>
                    <a:pt x="65" y="261"/>
                  </a:cubicBezTo>
                  <a:cubicBezTo>
                    <a:pt x="65" y="262"/>
                    <a:pt x="65" y="263"/>
                    <a:pt x="66" y="264"/>
                  </a:cubicBezTo>
                  <a:cubicBezTo>
                    <a:pt x="66" y="265"/>
                    <a:pt x="67" y="267"/>
                    <a:pt x="67" y="267"/>
                  </a:cubicBezTo>
                  <a:cubicBezTo>
                    <a:pt x="67" y="268"/>
                    <a:pt x="67" y="268"/>
                    <a:pt x="68" y="269"/>
                  </a:cubicBezTo>
                  <a:cubicBezTo>
                    <a:pt x="69" y="269"/>
                    <a:pt x="70" y="270"/>
                    <a:pt x="70" y="270"/>
                  </a:cubicBezTo>
                  <a:cubicBezTo>
                    <a:pt x="71" y="270"/>
                    <a:pt x="71" y="270"/>
                    <a:pt x="70" y="270"/>
                  </a:cubicBezTo>
                  <a:cubicBezTo>
                    <a:pt x="70" y="270"/>
                    <a:pt x="70" y="271"/>
                    <a:pt x="70" y="271"/>
                  </a:cubicBezTo>
                  <a:cubicBezTo>
                    <a:pt x="69" y="271"/>
                    <a:pt x="68" y="272"/>
                    <a:pt x="68" y="272"/>
                  </a:cubicBezTo>
                  <a:cubicBezTo>
                    <a:pt x="67" y="272"/>
                    <a:pt x="67" y="273"/>
                    <a:pt x="67" y="273"/>
                  </a:cubicBezTo>
                  <a:cubicBezTo>
                    <a:pt x="67" y="274"/>
                    <a:pt x="66" y="275"/>
                    <a:pt x="66" y="276"/>
                  </a:cubicBezTo>
                  <a:cubicBezTo>
                    <a:pt x="65" y="276"/>
                    <a:pt x="65" y="277"/>
                    <a:pt x="65" y="277"/>
                  </a:cubicBezTo>
                  <a:cubicBezTo>
                    <a:pt x="64" y="278"/>
                    <a:pt x="64" y="278"/>
                    <a:pt x="64" y="279"/>
                  </a:cubicBezTo>
                  <a:cubicBezTo>
                    <a:pt x="64" y="280"/>
                    <a:pt x="65" y="281"/>
                    <a:pt x="65" y="281"/>
                  </a:cubicBezTo>
                  <a:cubicBezTo>
                    <a:pt x="65" y="281"/>
                    <a:pt x="65" y="282"/>
                    <a:pt x="66" y="282"/>
                  </a:cubicBezTo>
                  <a:cubicBezTo>
                    <a:pt x="66" y="282"/>
                    <a:pt x="66" y="283"/>
                    <a:pt x="67" y="283"/>
                  </a:cubicBezTo>
                  <a:cubicBezTo>
                    <a:pt x="67" y="284"/>
                    <a:pt x="68" y="284"/>
                    <a:pt x="68" y="285"/>
                  </a:cubicBezTo>
                  <a:cubicBezTo>
                    <a:pt x="68" y="285"/>
                    <a:pt x="69" y="286"/>
                    <a:pt x="69" y="286"/>
                  </a:cubicBezTo>
                  <a:cubicBezTo>
                    <a:pt x="69" y="286"/>
                    <a:pt x="70" y="286"/>
                    <a:pt x="70" y="287"/>
                  </a:cubicBezTo>
                  <a:cubicBezTo>
                    <a:pt x="70" y="287"/>
                    <a:pt x="70" y="287"/>
                    <a:pt x="71" y="288"/>
                  </a:cubicBezTo>
                  <a:cubicBezTo>
                    <a:pt x="71" y="288"/>
                    <a:pt x="72" y="289"/>
                    <a:pt x="72" y="289"/>
                  </a:cubicBezTo>
                  <a:cubicBezTo>
                    <a:pt x="72" y="289"/>
                    <a:pt x="72" y="289"/>
                    <a:pt x="72" y="290"/>
                  </a:cubicBezTo>
                  <a:cubicBezTo>
                    <a:pt x="72" y="290"/>
                    <a:pt x="71" y="290"/>
                    <a:pt x="71" y="291"/>
                  </a:cubicBezTo>
                  <a:cubicBezTo>
                    <a:pt x="71" y="292"/>
                    <a:pt x="71" y="294"/>
                    <a:pt x="71" y="294"/>
                  </a:cubicBezTo>
                  <a:cubicBezTo>
                    <a:pt x="71" y="294"/>
                    <a:pt x="71" y="295"/>
                    <a:pt x="71" y="295"/>
                  </a:cubicBezTo>
                  <a:cubicBezTo>
                    <a:pt x="71" y="295"/>
                    <a:pt x="71" y="295"/>
                    <a:pt x="71" y="295"/>
                  </a:cubicBezTo>
                  <a:cubicBezTo>
                    <a:pt x="71" y="295"/>
                    <a:pt x="71" y="295"/>
                    <a:pt x="71" y="296"/>
                  </a:cubicBezTo>
                  <a:cubicBezTo>
                    <a:pt x="70" y="296"/>
                    <a:pt x="70" y="296"/>
                    <a:pt x="70" y="297"/>
                  </a:cubicBezTo>
                  <a:cubicBezTo>
                    <a:pt x="70" y="298"/>
                    <a:pt x="70" y="299"/>
                    <a:pt x="70" y="299"/>
                  </a:cubicBezTo>
                  <a:cubicBezTo>
                    <a:pt x="70" y="299"/>
                    <a:pt x="71" y="300"/>
                    <a:pt x="71" y="300"/>
                  </a:cubicBezTo>
                  <a:cubicBezTo>
                    <a:pt x="71" y="300"/>
                    <a:pt x="72" y="300"/>
                    <a:pt x="73" y="300"/>
                  </a:cubicBezTo>
                  <a:cubicBezTo>
                    <a:pt x="73" y="300"/>
                    <a:pt x="74" y="300"/>
                    <a:pt x="75" y="300"/>
                  </a:cubicBezTo>
                  <a:cubicBezTo>
                    <a:pt x="76" y="300"/>
                    <a:pt x="81" y="300"/>
                    <a:pt x="82" y="300"/>
                  </a:cubicBezTo>
                  <a:cubicBezTo>
                    <a:pt x="83" y="300"/>
                    <a:pt x="86" y="300"/>
                    <a:pt x="87" y="300"/>
                  </a:cubicBezTo>
                  <a:cubicBezTo>
                    <a:pt x="88" y="299"/>
                    <a:pt x="89" y="299"/>
                    <a:pt x="89" y="299"/>
                  </a:cubicBezTo>
                  <a:cubicBezTo>
                    <a:pt x="90" y="298"/>
                    <a:pt x="90" y="298"/>
                    <a:pt x="90" y="297"/>
                  </a:cubicBezTo>
                  <a:cubicBezTo>
                    <a:pt x="90" y="297"/>
                    <a:pt x="90" y="296"/>
                    <a:pt x="90" y="295"/>
                  </a:cubicBezTo>
                  <a:cubicBezTo>
                    <a:pt x="90" y="294"/>
                    <a:pt x="89" y="294"/>
                    <a:pt x="89" y="294"/>
                  </a:cubicBezTo>
                  <a:cubicBezTo>
                    <a:pt x="89" y="293"/>
                    <a:pt x="89" y="293"/>
                    <a:pt x="89" y="292"/>
                  </a:cubicBezTo>
                  <a:cubicBezTo>
                    <a:pt x="90" y="292"/>
                    <a:pt x="89" y="290"/>
                    <a:pt x="89" y="290"/>
                  </a:cubicBezTo>
                  <a:cubicBezTo>
                    <a:pt x="89" y="289"/>
                    <a:pt x="89" y="289"/>
                    <a:pt x="89" y="289"/>
                  </a:cubicBezTo>
                  <a:cubicBezTo>
                    <a:pt x="89" y="289"/>
                    <a:pt x="89" y="288"/>
                    <a:pt x="88" y="288"/>
                  </a:cubicBezTo>
                  <a:cubicBezTo>
                    <a:pt x="88" y="288"/>
                    <a:pt x="89" y="288"/>
                    <a:pt x="89" y="288"/>
                  </a:cubicBezTo>
                  <a:cubicBezTo>
                    <a:pt x="89" y="288"/>
                    <a:pt x="89" y="287"/>
                    <a:pt x="89" y="287"/>
                  </a:cubicBezTo>
                  <a:cubicBezTo>
                    <a:pt x="89" y="286"/>
                    <a:pt x="90" y="285"/>
                    <a:pt x="90" y="284"/>
                  </a:cubicBezTo>
                  <a:cubicBezTo>
                    <a:pt x="90" y="284"/>
                    <a:pt x="90" y="283"/>
                    <a:pt x="90" y="283"/>
                  </a:cubicBezTo>
                  <a:cubicBezTo>
                    <a:pt x="90" y="283"/>
                    <a:pt x="90" y="283"/>
                    <a:pt x="91" y="283"/>
                  </a:cubicBezTo>
                  <a:cubicBezTo>
                    <a:pt x="91" y="282"/>
                    <a:pt x="91" y="282"/>
                    <a:pt x="91" y="282"/>
                  </a:cubicBezTo>
                  <a:cubicBezTo>
                    <a:pt x="91" y="281"/>
                    <a:pt x="92" y="279"/>
                    <a:pt x="92" y="279"/>
                  </a:cubicBezTo>
                  <a:cubicBezTo>
                    <a:pt x="93" y="279"/>
                    <a:pt x="93" y="278"/>
                    <a:pt x="93" y="278"/>
                  </a:cubicBezTo>
                  <a:cubicBezTo>
                    <a:pt x="93" y="278"/>
                    <a:pt x="93" y="278"/>
                    <a:pt x="93" y="277"/>
                  </a:cubicBezTo>
                  <a:cubicBezTo>
                    <a:pt x="93" y="277"/>
                    <a:pt x="93" y="276"/>
                    <a:pt x="93" y="276"/>
                  </a:cubicBezTo>
                  <a:close/>
                </a:path>
              </a:pathLst>
            </a:custGeom>
            <a:solidFill>
              <a:srgbClr val="002D86"/>
            </a:solidFill>
            <a:ln>
              <a:noFill/>
            </a:ln>
            <a:effectLst>
              <a:outerShdw blurRad="25400" dir="18900000" sy="23000" kx="-1200000" algn="bl" rotWithShape="0">
                <a:prstClr val="black">
                  <a:alpha val="20000"/>
                </a:prstClr>
              </a:outerShdw>
            </a:effectLst>
          </p:spPr>
          <p:txBody>
            <a:bodyPr/>
            <a:lstStyle/>
            <a:p>
              <a:pPr eaLnBrk="1" hangingPunct="1">
                <a:defRPr/>
              </a:pPr>
              <a:endParaRPr lang="en-US"/>
            </a:p>
          </p:txBody>
        </p:sp>
        <p:sp>
          <p:nvSpPr>
            <p:cNvPr id="15" name="Freeform 18"/>
            <p:cNvSpPr>
              <a:spLocks noEditPoints="1"/>
            </p:cNvSpPr>
            <p:nvPr/>
          </p:nvSpPr>
          <p:spPr bwMode="auto">
            <a:xfrm>
              <a:off x="7274694" y="3411072"/>
              <a:ext cx="243898" cy="582829"/>
            </a:xfrm>
            <a:custGeom>
              <a:avLst/>
              <a:gdLst>
                <a:gd name="T0" fmla="*/ 110 w 126"/>
                <a:gd name="T1" fmla="*/ 63 h 302"/>
                <a:gd name="T2" fmla="*/ 104 w 126"/>
                <a:gd name="T3" fmla="*/ 55 h 302"/>
                <a:gd name="T4" fmla="*/ 98 w 126"/>
                <a:gd name="T5" fmla="*/ 44 h 302"/>
                <a:gd name="T6" fmla="*/ 72 w 126"/>
                <a:gd name="T7" fmla="*/ 39 h 302"/>
                <a:gd name="T8" fmla="*/ 70 w 126"/>
                <a:gd name="T9" fmla="*/ 30 h 302"/>
                <a:gd name="T10" fmla="*/ 71 w 126"/>
                <a:gd name="T11" fmla="*/ 19 h 302"/>
                <a:gd name="T12" fmla="*/ 66 w 126"/>
                <a:gd name="T13" fmla="*/ 4 h 302"/>
                <a:gd name="T14" fmla="*/ 46 w 126"/>
                <a:gd name="T15" fmla="*/ 12 h 302"/>
                <a:gd name="T16" fmla="*/ 44 w 126"/>
                <a:gd name="T17" fmla="*/ 27 h 302"/>
                <a:gd name="T18" fmla="*/ 47 w 126"/>
                <a:gd name="T19" fmla="*/ 36 h 302"/>
                <a:gd name="T20" fmla="*/ 39 w 126"/>
                <a:gd name="T21" fmla="*/ 42 h 302"/>
                <a:gd name="T22" fmla="*/ 26 w 126"/>
                <a:gd name="T23" fmla="*/ 45 h 302"/>
                <a:gd name="T24" fmla="*/ 16 w 126"/>
                <a:gd name="T25" fmla="*/ 54 h 302"/>
                <a:gd name="T26" fmla="*/ 13 w 126"/>
                <a:gd name="T27" fmla="*/ 66 h 302"/>
                <a:gd name="T28" fmla="*/ 6 w 126"/>
                <a:gd name="T29" fmla="*/ 81 h 302"/>
                <a:gd name="T30" fmla="*/ 2 w 126"/>
                <a:gd name="T31" fmla="*/ 99 h 302"/>
                <a:gd name="T32" fmla="*/ 13 w 126"/>
                <a:gd name="T33" fmla="*/ 121 h 302"/>
                <a:gd name="T34" fmla="*/ 16 w 126"/>
                <a:gd name="T35" fmla="*/ 126 h 302"/>
                <a:gd name="T36" fmla="*/ 19 w 126"/>
                <a:gd name="T37" fmla="*/ 132 h 302"/>
                <a:gd name="T38" fmla="*/ 20 w 126"/>
                <a:gd name="T39" fmla="*/ 140 h 302"/>
                <a:gd name="T40" fmla="*/ 22 w 126"/>
                <a:gd name="T41" fmla="*/ 168 h 302"/>
                <a:gd name="T42" fmla="*/ 30 w 126"/>
                <a:gd name="T43" fmla="*/ 173 h 302"/>
                <a:gd name="T44" fmla="*/ 35 w 126"/>
                <a:gd name="T45" fmla="*/ 208 h 302"/>
                <a:gd name="T46" fmla="*/ 38 w 126"/>
                <a:gd name="T47" fmla="*/ 242 h 302"/>
                <a:gd name="T48" fmla="*/ 40 w 126"/>
                <a:gd name="T49" fmla="*/ 267 h 302"/>
                <a:gd name="T50" fmla="*/ 42 w 126"/>
                <a:gd name="T51" fmla="*/ 272 h 302"/>
                <a:gd name="T52" fmla="*/ 40 w 126"/>
                <a:gd name="T53" fmla="*/ 279 h 302"/>
                <a:gd name="T54" fmla="*/ 39 w 126"/>
                <a:gd name="T55" fmla="*/ 284 h 302"/>
                <a:gd name="T56" fmla="*/ 31 w 126"/>
                <a:gd name="T57" fmla="*/ 289 h 302"/>
                <a:gd name="T58" fmla="*/ 41 w 126"/>
                <a:gd name="T59" fmla="*/ 295 h 302"/>
                <a:gd name="T60" fmla="*/ 61 w 126"/>
                <a:gd name="T61" fmla="*/ 287 h 302"/>
                <a:gd name="T62" fmla="*/ 63 w 126"/>
                <a:gd name="T63" fmla="*/ 277 h 302"/>
                <a:gd name="T64" fmla="*/ 67 w 126"/>
                <a:gd name="T65" fmla="*/ 283 h 302"/>
                <a:gd name="T66" fmla="*/ 65 w 126"/>
                <a:gd name="T67" fmla="*/ 289 h 302"/>
                <a:gd name="T68" fmla="*/ 62 w 126"/>
                <a:gd name="T69" fmla="*/ 295 h 302"/>
                <a:gd name="T70" fmla="*/ 60 w 126"/>
                <a:gd name="T71" fmla="*/ 301 h 302"/>
                <a:gd name="T72" fmla="*/ 83 w 126"/>
                <a:gd name="T73" fmla="*/ 297 h 302"/>
                <a:gd name="T74" fmla="*/ 85 w 126"/>
                <a:gd name="T75" fmla="*/ 288 h 302"/>
                <a:gd name="T76" fmla="*/ 87 w 126"/>
                <a:gd name="T77" fmla="*/ 282 h 302"/>
                <a:gd name="T78" fmla="*/ 90 w 126"/>
                <a:gd name="T79" fmla="*/ 266 h 302"/>
                <a:gd name="T80" fmla="*/ 91 w 126"/>
                <a:gd name="T81" fmla="*/ 212 h 302"/>
                <a:gd name="T82" fmla="*/ 93 w 126"/>
                <a:gd name="T83" fmla="*/ 169 h 302"/>
                <a:gd name="T84" fmla="*/ 107 w 126"/>
                <a:gd name="T85" fmla="*/ 167 h 302"/>
                <a:gd name="T86" fmla="*/ 107 w 126"/>
                <a:gd name="T87" fmla="*/ 149 h 302"/>
                <a:gd name="T88" fmla="*/ 105 w 126"/>
                <a:gd name="T89" fmla="*/ 129 h 302"/>
                <a:gd name="T90" fmla="*/ 104 w 126"/>
                <a:gd name="T91" fmla="*/ 120 h 302"/>
                <a:gd name="T92" fmla="*/ 124 w 126"/>
                <a:gd name="T93" fmla="*/ 93 h 302"/>
                <a:gd name="T94" fmla="*/ 21 w 126"/>
                <a:gd name="T95" fmla="*/ 98 h 302"/>
                <a:gd name="T96" fmla="*/ 22 w 126"/>
                <a:gd name="T97" fmla="*/ 87 h 302"/>
                <a:gd name="T98" fmla="*/ 41 w 126"/>
                <a:gd name="T99" fmla="*/ 279 h 302"/>
                <a:gd name="T100" fmla="*/ 65 w 126"/>
                <a:gd name="T101" fmla="*/ 251 h 302"/>
                <a:gd name="T102" fmla="*/ 60 w 126"/>
                <a:gd name="T103" fmla="*/ 249 h 302"/>
                <a:gd name="T104" fmla="*/ 61 w 126"/>
                <a:gd name="T105" fmla="*/ 224 h 302"/>
                <a:gd name="T106" fmla="*/ 62 w 126"/>
                <a:gd name="T107" fmla="*/ 202 h 302"/>
                <a:gd name="T108" fmla="*/ 66 w 126"/>
                <a:gd name="T109" fmla="*/ 220 h 302"/>
                <a:gd name="T110" fmla="*/ 69 w 126"/>
                <a:gd name="T111" fmla="*/ 235 h 302"/>
                <a:gd name="T112" fmla="*/ 99 w 126"/>
                <a:gd name="T113" fmla="*/ 98 h 302"/>
                <a:gd name="T114" fmla="*/ 99 w 126"/>
                <a:gd name="T115" fmla="*/ 8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6" h="302">
                  <a:moveTo>
                    <a:pt x="124" y="83"/>
                  </a:moveTo>
                  <a:cubicBezTo>
                    <a:pt x="122" y="78"/>
                    <a:pt x="118" y="74"/>
                    <a:pt x="117" y="73"/>
                  </a:cubicBezTo>
                  <a:cubicBezTo>
                    <a:pt x="117" y="71"/>
                    <a:pt x="115" y="69"/>
                    <a:pt x="114" y="68"/>
                  </a:cubicBezTo>
                  <a:cubicBezTo>
                    <a:pt x="114" y="67"/>
                    <a:pt x="113" y="67"/>
                    <a:pt x="113" y="67"/>
                  </a:cubicBezTo>
                  <a:cubicBezTo>
                    <a:pt x="113" y="67"/>
                    <a:pt x="113" y="67"/>
                    <a:pt x="112" y="66"/>
                  </a:cubicBezTo>
                  <a:cubicBezTo>
                    <a:pt x="111" y="65"/>
                    <a:pt x="110" y="64"/>
                    <a:pt x="110" y="63"/>
                  </a:cubicBezTo>
                  <a:cubicBezTo>
                    <a:pt x="109" y="63"/>
                    <a:pt x="109" y="62"/>
                    <a:pt x="109" y="62"/>
                  </a:cubicBezTo>
                  <a:cubicBezTo>
                    <a:pt x="108" y="61"/>
                    <a:pt x="108" y="61"/>
                    <a:pt x="108" y="60"/>
                  </a:cubicBezTo>
                  <a:cubicBezTo>
                    <a:pt x="108" y="60"/>
                    <a:pt x="108" y="59"/>
                    <a:pt x="107" y="59"/>
                  </a:cubicBezTo>
                  <a:cubicBezTo>
                    <a:pt x="106" y="58"/>
                    <a:pt x="105" y="57"/>
                    <a:pt x="105" y="57"/>
                  </a:cubicBezTo>
                  <a:cubicBezTo>
                    <a:pt x="105" y="57"/>
                    <a:pt x="104" y="57"/>
                    <a:pt x="104" y="57"/>
                  </a:cubicBezTo>
                  <a:cubicBezTo>
                    <a:pt x="104" y="56"/>
                    <a:pt x="104" y="56"/>
                    <a:pt x="104" y="55"/>
                  </a:cubicBezTo>
                  <a:cubicBezTo>
                    <a:pt x="103" y="55"/>
                    <a:pt x="103" y="55"/>
                    <a:pt x="103" y="54"/>
                  </a:cubicBezTo>
                  <a:cubicBezTo>
                    <a:pt x="103" y="53"/>
                    <a:pt x="103" y="53"/>
                    <a:pt x="103" y="52"/>
                  </a:cubicBezTo>
                  <a:cubicBezTo>
                    <a:pt x="103" y="52"/>
                    <a:pt x="102" y="51"/>
                    <a:pt x="102" y="50"/>
                  </a:cubicBezTo>
                  <a:cubicBezTo>
                    <a:pt x="102" y="50"/>
                    <a:pt x="101" y="48"/>
                    <a:pt x="101" y="47"/>
                  </a:cubicBezTo>
                  <a:cubicBezTo>
                    <a:pt x="100" y="45"/>
                    <a:pt x="99" y="44"/>
                    <a:pt x="99" y="44"/>
                  </a:cubicBezTo>
                  <a:cubicBezTo>
                    <a:pt x="98" y="44"/>
                    <a:pt x="98" y="44"/>
                    <a:pt x="98" y="44"/>
                  </a:cubicBezTo>
                  <a:cubicBezTo>
                    <a:pt x="98" y="44"/>
                    <a:pt x="97" y="44"/>
                    <a:pt x="96" y="44"/>
                  </a:cubicBezTo>
                  <a:cubicBezTo>
                    <a:pt x="95" y="43"/>
                    <a:pt x="94" y="43"/>
                    <a:pt x="94" y="43"/>
                  </a:cubicBezTo>
                  <a:cubicBezTo>
                    <a:pt x="92" y="43"/>
                    <a:pt x="89" y="42"/>
                    <a:pt x="88" y="42"/>
                  </a:cubicBezTo>
                  <a:cubicBezTo>
                    <a:pt x="87" y="42"/>
                    <a:pt x="83" y="41"/>
                    <a:pt x="81" y="41"/>
                  </a:cubicBezTo>
                  <a:cubicBezTo>
                    <a:pt x="80" y="41"/>
                    <a:pt x="76" y="40"/>
                    <a:pt x="75" y="39"/>
                  </a:cubicBezTo>
                  <a:cubicBezTo>
                    <a:pt x="73" y="39"/>
                    <a:pt x="73" y="39"/>
                    <a:pt x="72" y="39"/>
                  </a:cubicBezTo>
                  <a:cubicBezTo>
                    <a:pt x="72" y="39"/>
                    <a:pt x="71" y="39"/>
                    <a:pt x="71" y="38"/>
                  </a:cubicBezTo>
                  <a:cubicBezTo>
                    <a:pt x="70" y="38"/>
                    <a:pt x="68" y="37"/>
                    <a:pt x="68" y="37"/>
                  </a:cubicBezTo>
                  <a:cubicBezTo>
                    <a:pt x="67" y="36"/>
                    <a:pt x="67" y="36"/>
                    <a:pt x="68" y="35"/>
                  </a:cubicBezTo>
                  <a:cubicBezTo>
                    <a:pt x="68" y="34"/>
                    <a:pt x="69" y="30"/>
                    <a:pt x="69" y="30"/>
                  </a:cubicBezTo>
                  <a:cubicBezTo>
                    <a:pt x="69" y="30"/>
                    <a:pt x="69" y="30"/>
                    <a:pt x="69" y="30"/>
                  </a:cubicBezTo>
                  <a:cubicBezTo>
                    <a:pt x="69" y="30"/>
                    <a:pt x="69" y="30"/>
                    <a:pt x="70" y="30"/>
                  </a:cubicBezTo>
                  <a:cubicBezTo>
                    <a:pt x="70" y="29"/>
                    <a:pt x="70" y="29"/>
                    <a:pt x="70" y="28"/>
                  </a:cubicBezTo>
                  <a:cubicBezTo>
                    <a:pt x="71" y="27"/>
                    <a:pt x="71" y="24"/>
                    <a:pt x="71" y="23"/>
                  </a:cubicBezTo>
                  <a:cubicBezTo>
                    <a:pt x="71" y="23"/>
                    <a:pt x="71" y="22"/>
                    <a:pt x="71" y="21"/>
                  </a:cubicBezTo>
                  <a:cubicBezTo>
                    <a:pt x="71" y="21"/>
                    <a:pt x="71" y="21"/>
                    <a:pt x="72" y="20"/>
                  </a:cubicBezTo>
                  <a:cubicBezTo>
                    <a:pt x="72" y="20"/>
                    <a:pt x="71" y="19"/>
                    <a:pt x="71" y="19"/>
                  </a:cubicBezTo>
                  <a:cubicBezTo>
                    <a:pt x="71" y="19"/>
                    <a:pt x="71" y="19"/>
                    <a:pt x="71" y="19"/>
                  </a:cubicBezTo>
                  <a:cubicBezTo>
                    <a:pt x="71" y="19"/>
                    <a:pt x="71" y="18"/>
                    <a:pt x="71" y="18"/>
                  </a:cubicBezTo>
                  <a:cubicBezTo>
                    <a:pt x="71" y="17"/>
                    <a:pt x="71" y="16"/>
                    <a:pt x="71" y="16"/>
                  </a:cubicBezTo>
                  <a:cubicBezTo>
                    <a:pt x="71" y="15"/>
                    <a:pt x="71" y="15"/>
                    <a:pt x="71" y="15"/>
                  </a:cubicBezTo>
                  <a:cubicBezTo>
                    <a:pt x="71" y="15"/>
                    <a:pt x="71" y="14"/>
                    <a:pt x="71" y="13"/>
                  </a:cubicBezTo>
                  <a:cubicBezTo>
                    <a:pt x="71" y="10"/>
                    <a:pt x="71" y="9"/>
                    <a:pt x="70" y="7"/>
                  </a:cubicBezTo>
                  <a:cubicBezTo>
                    <a:pt x="69" y="5"/>
                    <a:pt x="66" y="4"/>
                    <a:pt x="66" y="4"/>
                  </a:cubicBezTo>
                  <a:cubicBezTo>
                    <a:pt x="65" y="4"/>
                    <a:pt x="65" y="2"/>
                    <a:pt x="63" y="2"/>
                  </a:cubicBezTo>
                  <a:cubicBezTo>
                    <a:pt x="64" y="2"/>
                    <a:pt x="59" y="0"/>
                    <a:pt x="53" y="2"/>
                  </a:cubicBezTo>
                  <a:cubicBezTo>
                    <a:pt x="52" y="2"/>
                    <a:pt x="51" y="3"/>
                    <a:pt x="51" y="3"/>
                  </a:cubicBezTo>
                  <a:cubicBezTo>
                    <a:pt x="49" y="3"/>
                    <a:pt x="49" y="4"/>
                    <a:pt x="48" y="5"/>
                  </a:cubicBezTo>
                  <a:cubicBezTo>
                    <a:pt x="48" y="5"/>
                    <a:pt x="47" y="6"/>
                    <a:pt x="46" y="7"/>
                  </a:cubicBezTo>
                  <a:cubicBezTo>
                    <a:pt x="45" y="8"/>
                    <a:pt x="46" y="11"/>
                    <a:pt x="46" y="12"/>
                  </a:cubicBezTo>
                  <a:cubicBezTo>
                    <a:pt x="45" y="14"/>
                    <a:pt x="45" y="18"/>
                    <a:pt x="45" y="18"/>
                  </a:cubicBezTo>
                  <a:cubicBezTo>
                    <a:pt x="45" y="18"/>
                    <a:pt x="45" y="18"/>
                    <a:pt x="44" y="17"/>
                  </a:cubicBezTo>
                  <a:cubicBezTo>
                    <a:pt x="44" y="17"/>
                    <a:pt x="44" y="17"/>
                    <a:pt x="44" y="17"/>
                  </a:cubicBezTo>
                  <a:cubicBezTo>
                    <a:pt x="43" y="17"/>
                    <a:pt x="42" y="19"/>
                    <a:pt x="43" y="20"/>
                  </a:cubicBezTo>
                  <a:cubicBezTo>
                    <a:pt x="43" y="21"/>
                    <a:pt x="42" y="23"/>
                    <a:pt x="43" y="26"/>
                  </a:cubicBezTo>
                  <a:cubicBezTo>
                    <a:pt x="43" y="26"/>
                    <a:pt x="44" y="27"/>
                    <a:pt x="44" y="27"/>
                  </a:cubicBezTo>
                  <a:cubicBezTo>
                    <a:pt x="44" y="28"/>
                    <a:pt x="45" y="28"/>
                    <a:pt x="45" y="28"/>
                  </a:cubicBezTo>
                  <a:cubicBezTo>
                    <a:pt x="46" y="28"/>
                    <a:pt x="46" y="28"/>
                    <a:pt x="46" y="28"/>
                  </a:cubicBezTo>
                  <a:cubicBezTo>
                    <a:pt x="46" y="28"/>
                    <a:pt x="46" y="28"/>
                    <a:pt x="46" y="29"/>
                  </a:cubicBezTo>
                  <a:cubicBezTo>
                    <a:pt x="46" y="30"/>
                    <a:pt x="46" y="31"/>
                    <a:pt x="46" y="32"/>
                  </a:cubicBezTo>
                  <a:cubicBezTo>
                    <a:pt x="47" y="33"/>
                    <a:pt x="47" y="35"/>
                    <a:pt x="47" y="35"/>
                  </a:cubicBezTo>
                  <a:cubicBezTo>
                    <a:pt x="47" y="36"/>
                    <a:pt x="47" y="36"/>
                    <a:pt x="47" y="36"/>
                  </a:cubicBezTo>
                  <a:cubicBezTo>
                    <a:pt x="46" y="36"/>
                    <a:pt x="46" y="37"/>
                    <a:pt x="45" y="37"/>
                  </a:cubicBezTo>
                  <a:cubicBezTo>
                    <a:pt x="45" y="38"/>
                    <a:pt x="45" y="39"/>
                    <a:pt x="45" y="39"/>
                  </a:cubicBezTo>
                  <a:cubicBezTo>
                    <a:pt x="45" y="39"/>
                    <a:pt x="45" y="40"/>
                    <a:pt x="44" y="40"/>
                  </a:cubicBezTo>
                  <a:cubicBezTo>
                    <a:pt x="44" y="40"/>
                    <a:pt x="43" y="41"/>
                    <a:pt x="43" y="41"/>
                  </a:cubicBezTo>
                  <a:cubicBezTo>
                    <a:pt x="42" y="41"/>
                    <a:pt x="42" y="41"/>
                    <a:pt x="41" y="41"/>
                  </a:cubicBezTo>
                  <a:cubicBezTo>
                    <a:pt x="41" y="42"/>
                    <a:pt x="40" y="42"/>
                    <a:pt x="39" y="42"/>
                  </a:cubicBezTo>
                  <a:cubicBezTo>
                    <a:pt x="38" y="42"/>
                    <a:pt x="37" y="43"/>
                    <a:pt x="36" y="43"/>
                  </a:cubicBezTo>
                  <a:cubicBezTo>
                    <a:pt x="35" y="43"/>
                    <a:pt x="35" y="43"/>
                    <a:pt x="34" y="43"/>
                  </a:cubicBezTo>
                  <a:cubicBezTo>
                    <a:pt x="33" y="44"/>
                    <a:pt x="33" y="44"/>
                    <a:pt x="32" y="44"/>
                  </a:cubicBezTo>
                  <a:cubicBezTo>
                    <a:pt x="31" y="44"/>
                    <a:pt x="30" y="44"/>
                    <a:pt x="29" y="45"/>
                  </a:cubicBezTo>
                  <a:cubicBezTo>
                    <a:pt x="28" y="45"/>
                    <a:pt x="27" y="45"/>
                    <a:pt x="27" y="45"/>
                  </a:cubicBezTo>
                  <a:cubicBezTo>
                    <a:pt x="27" y="45"/>
                    <a:pt x="27" y="45"/>
                    <a:pt x="26" y="45"/>
                  </a:cubicBezTo>
                  <a:cubicBezTo>
                    <a:pt x="25" y="45"/>
                    <a:pt x="25" y="46"/>
                    <a:pt x="24" y="46"/>
                  </a:cubicBezTo>
                  <a:cubicBezTo>
                    <a:pt x="23" y="46"/>
                    <a:pt x="21" y="47"/>
                    <a:pt x="20" y="48"/>
                  </a:cubicBezTo>
                  <a:cubicBezTo>
                    <a:pt x="20" y="48"/>
                    <a:pt x="20" y="48"/>
                    <a:pt x="19" y="48"/>
                  </a:cubicBezTo>
                  <a:cubicBezTo>
                    <a:pt x="19" y="48"/>
                    <a:pt x="19" y="48"/>
                    <a:pt x="18" y="49"/>
                  </a:cubicBezTo>
                  <a:cubicBezTo>
                    <a:pt x="18" y="49"/>
                    <a:pt x="17" y="51"/>
                    <a:pt x="17" y="52"/>
                  </a:cubicBezTo>
                  <a:cubicBezTo>
                    <a:pt x="17" y="53"/>
                    <a:pt x="16" y="54"/>
                    <a:pt x="16" y="54"/>
                  </a:cubicBezTo>
                  <a:cubicBezTo>
                    <a:pt x="16" y="55"/>
                    <a:pt x="16" y="55"/>
                    <a:pt x="16" y="56"/>
                  </a:cubicBezTo>
                  <a:cubicBezTo>
                    <a:pt x="15" y="56"/>
                    <a:pt x="15" y="58"/>
                    <a:pt x="14" y="59"/>
                  </a:cubicBezTo>
                  <a:cubicBezTo>
                    <a:pt x="14" y="60"/>
                    <a:pt x="14" y="61"/>
                    <a:pt x="14" y="61"/>
                  </a:cubicBezTo>
                  <a:cubicBezTo>
                    <a:pt x="14" y="61"/>
                    <a:pt x="14" y="61"/>
                    <a:pt x="14" y="62"/>
                  </a:cubicBezTo>
                  <a:cubicBezTo>
                    <a:pt x="14" y="62"/>
                    <a:pt x="13" y="64"/>
                    <a:pt x="13" y="64"/>
                  </a:cubicBezTo>
                  <a:cubicBezTo>
                    <a:pt x="13" y="65"/>
                    <a:pt x="13" y="66"/>
                    <a:pt x="13" y="66"/>
                  </a:cubicBezTo>
                  <a:cubicBezTo>
                    <a:pt x="13" y="67"/>
                    <a:pt x="12" y="68"/>
                    <a:pt x="11" y="69"/>
                  </a:cubicBezTo>
                  <a:cubicBezTo>
                    <a:pt x="11" y="69"/>
                    <a:pt x="11" y="70"/>
                    <a:pt x="11" y="71"/>
                  </a:cubicBezTo>
                  <a:cubicBezTo>
                    <a:pt x="11" y="71"/>
                    <a:pt x="10" y="71"/>
                    <a:pt x="10" y="72"/>
                  </a:cubicBezTo>
                  <a:cubicBezTo>
                    <a:pt x="9" y="72"/>
                    <a:pt x="9" y="74"/>
                    <a:pt x="9" y="74"/>
                  </a:cubicBezTo>
                  <a:cubicBezTo>
                    <a:pt x="8" y="75"/>
                    <a:pt x="8" y="75"/>
                    <a:pt x="8" y="76"/>
                  </a:cubicBezTo>
                  <a:cubicBezTo>
                    <a:pt x="7" y="77"/>
                    <a:pt x="6" y="80"/>
                    <a:pt x="6" y="81"/>
                  </a:cubicBezTo>
                  <a:cubicBezTo>
                    <a:pt x="5" y="81"/>
                    <a:pt x="5" y="82"/>
                    <a:pt x="4" y="82"/>
                  </a:cubicBezTo>
                  <a:cubicBezTo>
                    <a:pt x="4" y="83"/>
                    <a:pt x="3" y="83"/>
                    <a:pt x="2" y="84"/>
                  </a:cubicBezTo>
                  <a:cubicBezTo>
                    <a:pt x="2" y="85"/>
                    <a:pt x="2" y="87"/>
                    <a:pt x="2" y="88"/>
                  </a:cubicBezTo>
                  <a:cubicBezTo>
                    <a:pt x="2" y="89"/>
                    <a:pt x="1" y="91"/>
                    <a:pt x="1" y="92"/>
                  </a:cubicBezTo>
                  <a:cubicBezTo>
                    <a:pt x="0" y="93"/>
                    <a:pt x="1" y="93"/>
                    <a:pt x="1" y="94"/>
                  </a:cubicBezTo>
                  <a:cubicBezTo>
                    <a:pt x="2" y="96"/>
                    <a:pt x="2" y="98"/>
                    <a:pt x="2" y="99"/>
                  </a:cubicBezTo>
                  <a:cubicBezTo>
                    <a:pt x="2" y="100"/>
                    <a:pt x="2" y="101"/>
                    <a:pt x="3" y="101"/>
                  </a:cubicBezTo>
                  <a:cubicBezTo>
                    <a:pt x="3" y="102"/>
                    <a:pt x="3" y="104"/>
                    <a:pt x="3" y="104"/>
                  </a:cubicBezTo>
                  <a:cubicBezTo>
                    <a:pt x="4" y="106"/>
                    <a:pt x="7" y="110"/>
                    <a:pt x="7" y="112"/>
                  </a:cubicBezTo>
                  <a:cubicBezTo>
                    <a:pt x="8" y="113"/>
                    <a:pt x="12" y="119"/>
                    <a:pt x="12" y="120"/>
                  </a:cubicBezTo>
                  <a:cubicBezTo>
                    <a:pt x="12" y="120"/>
                    <a:pt x="12" y="120"/>
                    <a:pt x="12" y="120"/>
                  </a:cubicBezTo>
                  <a:cubicBezTo>
                    <a:pt x="12" y="120"/>
                    <a:pt x="12" y="121"/>
                    <a:pt x="13" y="121"/>
                  </a:cubicBezTo>
                  <a:cubicBezTo>
                    <a:pt x="13" y="122"/>
                    <a:pt x="13" y="122"/>
                    <a:pt x="13" y="122"/>
                  </a:cubicBezTo>
                  <a:cubicBezTo>
                    <a:pt x="13" y="122"/>
                    <a:pt x="13" y="122"/>
                    <a:pt x="14" y="123"/>
                  </a:cubicBezTo>
                  <a:cubicBezTo>
                    <a:pt x="14" y="123"/>
                    <a:pt x="14" y="123"/>
                    <a:pt x="14" y="124"/>
                  </a:cubicBezTo>
                  <a:cubicBezTo>
                    <a:pt x="14" y="124"/>
                    <a:pt x="15" y="125"/>
                    <a:pt x="15" y="125"/>
                  </a:cubicBezTo>
                  <a:cubicBezTo>
                    <a:pt x="15" y="125"/>
                    <a:pt x="15" y="125"/>
                    <a:pt x="15" y="125"/>
                  </a:cubicBezTo>
                  <a:cubicBezTo>
                    <a:pt x="15" y="125"/>
                    <a:pt x="16" y="126"/>
                    <a:pt x="16" y="126"/>
                  </a:cubicBezTo>
                  <a:cubicBezTo>
                    <a:pt x="16" y="126"/>
                    <a:pt x="16" y="126"/>
                    <a:pt x="16" y="126"/>
                  </a:cubicBezTo>
                  <a:cubicBezTo>
                    <a:pt x="16" y="127"/>
                    <a:pt x="16" y="127"/>
                    <a:pt x="16" y="127"/>
                  </a:cubicBezTo>
                  <a:cubicBezTo>
                    <a:pt x="16" y="127"/>
                    <a:pt x="16" y="127"/>
                    <a:pt x="17" y="127"/>
                  </a:cubicBezTo>
                  <a:cubicBezTo>
                    <a:pt x="17" y="127"/>
                    <a:pt x="17" y="127"/>
                    <a:pt x="17" y="128"/>
                  </a:cubicBezTo>
                  <a:cubicBezTo>
                    <a:pt x="17" y="128"/>
                    <a:pt x="18" y="129"/>
                    <a:pt x="18" y="129"/>
                  </a:cubicBezTo>
                  <a:cubicBezTo>
                    <a:pt x="18" y="130"/>
                    <a:pt x="19" y="131"/>
                    <a:pt x="19" y="132"/>
                  </a:cubicBezTo>
                  <a:cubicBezTo>
                    <a:pt x="19" y="132"/>
                    <a:pt x="19" y="132"/>
                    <a:pt x="19" y="132"/>
                  </a:cubicBezTo>
                  <a:cubicBezTo>
                    <a:pt x="20" y="132"/>
                    <a:pt x="19" y="132"/>
                    <a:pt x="19" y="131"/>
                  </a:cubicBezTo>
                  <a:cubicBezTo>
                    <a:pt x="19" y="130"/>
                    <a:pt x="20" y="131"/>
                    <a:pt x="20" y="132"/>
                  </a:cubicBezTo>
                  <a:cubicBezTo>
                    <a:pt x="20" y="132"/>
                    <a:pt x="20" y="132"/>
                    <a:pt x="21" y="132"/>
                  </a:cubicBezTo>
                  <a:cubicBezTo>
                    <a:pt x="21" y="132"/>
                    <a:pt x="21" y="132"/>
                    <a:pt x="21" y="133"/>
                  </a:cubicBezTo>
                  <a:cubicBezTo>
                    <a:pt x="21" y="135"/>
                    <a:pt x="20" y="137"/>
                    <a:pt x="20" y="140"/>
                  </a:cubicBezTo>
                  <a:cubicBezTo>
                    <a:pt x="20" y="142"/>
                    <a:pt x="20" y="149"/>
                    <a:pt x="20" y="150"/>
                  </a:cubicBezTo>
                  <a:cubicBezTo>
                    <a:pt x="20" y="151"/>
                    <a:pt x="20" y="152"/>
                    <a:pt x="20" y="155"/>
                  </a:cubicBezTo>
                  <a:cubicBezTo>
                    <a:pt x="20" y="157"/>
                    <a:pt x="20" y="165"/>
                    <a:pt x="20" y="165"/>
                  </a:cubicBezTo>
                  <a:cubicBezTo>
                    <a:pt x="20" y="166"/>
                    <a:pt x="20" y="166"/>
                    <a:pt x="20" y="167"/>
                  </a:cubicBezTo>
                  <a:cubicBezTo>
                    <a:pt x="20" y="167"/>
                    <a:pt x="21" y="167"/>
                    <a:pt x="21" y="167"/>
                  </a:cubicBezTo>
                  <a:cubicBezTo>
                    <a:pt x="21" y="167"/>
                    <a:pt x="22" y="168"/>
                    <a:pt x="22" y="168"/>
                  </a:cubicBezTo>
                  <a:cubicBezTo>
                    <a:pt x="23" y="168"/>
                    <a:pt x="23" y="169"/>
                    <a:pt x="23" y="169"/>
                  </a:cubicBezTo>
                  <a:cubicBezTo>
                    <a:pt x="24" y="169"/>
                    <a:pt x="25" y="170"/>
                    <a:pt x="25" y="170"/>
                  </a:cubicBezTo>
                  <a:cubicBezTo>
                    <a:pt x="26" y="170"/>
                    <a:pt x="27" y="170"/>
                    <a:pt x="27" y="171"/>
                  </a:cubicBezTo>
                  <a:cubicBezTo>
                    <a:pt x="28" y="171"/>
                    <a:pt x="29" y="171"/>
                    <a:pt x="29" y="171"/>
                  </a:cubicBezTo>
                  <a:cubicBezTo>
                    <a:pt x="30" y="171"/>
                    <a:pt x="30" y="171"/>
                    <a:pt x="30" y="171"/>
                  </a:cubicBezTo>
                  <a:cubicBezTo>
                    <a:pt x="30" y="171"/>
                    <a:pt x="30" y="172"/>
                    <a:pt x="30" y="173"/>
                  </a:cubicBezTo>
                  <a:cubicBezTo>
                    <a:pt x="30" y="174"/>
                    <a:pt x="30" y="176"/>
                    <a:pt x="30" y="178"/>
                  </a:cubicBezTo>
                  <a:cubicBezTo>
                    <a:pt x="31" y="179"/>
                    <a:pt x="31" y="183"/>
                    <a:pt x="31" y="184"/>
                  </a:cubicBezTo>
                  <a:cubicBezTo>
                    <a:pt x="32" y="184"/>
                    <a:pt x="32" y="184"/>
                    <a:pt x="32" y="186"/>
                  </a:cubicBezTo>
                  <a:cubicBezTo>
                    <a:pt x="32" y="187"/>
                    <a:pt x="33" y="192"/>
                    <a:pt x="33" y="195"/>
                  </a:cubicBezTo>
                  <a:cubicBezTo>
                    <a:pt x="33" y="197"/>
                    <a:pt x="34" y="202"/>
                    <a:pt x="35" y="205"/>
                  </a:cubicBezTo>
                  <a:cubicBezTo>
                    <a:pt x="35" y="206"/>
                    <a:pt x="35" y="207"/>
                    <a:pt x="35" y="208"/>
                  </a:cubicBezTo>
                  <a:cubicBezTo>
                    <a:pt x="35" y="208"/>
                    <a:pt x="36" y="212"/>
                    <a:pt x="36" y="214"/>
                  </a:cubicBezTo>
                  <a:cubicBezTo>
                    <a:pt x="36" y="215"/>
                    <a:pt x="36" y="219"/>
                    <a:pt x="36" y="220"/>
                  </a:cubicBezTo>
                  <a:cubicBezTo>
                    <a:pt x="36" y="221"/>
                    <a:pt x="36" y="222"/>
                    <a:pt x="36" y="223"/>
                  </a:cubicBezTo>
                  <a:cubicBezTo>
                    <a:pt x="36" y="224"/>
                    <a:pt x="37" y="232"/>
                    <a:pt x="37" y="234"/>
                  </a:cubicBezTo>
                  <a:cubicBezTo>
                    <a:pt x="37" y="235"/>
                    <a:pt x="37" y="235"/>
                    <a:pt x="37" y="236"/>
                  </a:cubicBezTo>
                  <a:cubicBezTo>
                    <a:pt x="37" y="237"/>
                    <a:pt x="38" y="241"/>
                    <a:pt x="38" y="242"/>
                  </a:cubicBezTo>
                  <a:cubicBezTo>
                    <a:pt x="38" y="244"/>
                    <a:pt x="39" y="246"/>
                    <a:pt x="39" y="247"/>
                  </a:cubicBezTo>
                  <a:cubicBezTo>
                    <a:pt x="39" y="248"/>
                    <a:pt x="39" y="252"/>
                    <a:pt x="39" y="253"/>
                  </a:cubicBezTo>
                  <a:cubicBezTo>
                    <a:pt x="40" y="255"/>
                    <a:pt x="40" y="257"/>
                    <a:pt x="40" y="257"/>
                  </a:cubicBezTo>
                  <a:cubicBezTo>
                    <a:pt x="40" y="258"/>
                    <a:pt x="40" y="259"/>
                    <a:pt x="40" y="261"/>
                  </a:cubicBezTo>
                  <a:cubicBezTo>
                    <a:pt x="41" y="262"/>
                    <a:pt x="41" y="266"/>
                    <a:pt x="41" y="267"/>
                  </a:cubicBezTo>
                  <a:cubicBezTo>
                    <a:pt x="41" y="267"/>
                    <a:pt x="41" y="267"/>
                    <a:pt x="40" y="267"/>
                  </a:cubicBezTo>
                  <a:cubicBezTo>
                    <a:pt x="40" y="267"/>
                    <a:pt x="40" y="267"/>
                    <a:pt x="39" y="268"/>
                  </a:cubicBezTo>
                  <a:cubicBezTo>
                    <a:pt x="39" y="268"/>
                    <a:pt x="39" y="269"/>
                    <a:pt x="40" y="269"/>
                  </a:cubicBezTo>
                  <a:cubicBezTo>
                    <a:pt x="40" y="270"/>
                    <a:pt x="41" y="270"/>
                    <a:pt x="42" y="270"/>
                  </a:cubicBezTo>
                  <a:cubicBezTo>
                    <a:pt x="42" y="270"/>
                    <a:pt x="42" y="270"/>
                    <a:pt x="42" y="270"/>
                  </a:cubicBezTo>
                  <a:cubicBezTo>
                    <a:pt x="42" y="271"/>
                    <a:pt x="42" y="272"/>
                    <a:pt x="42" y="272"/>
                  </a:cubicBezTo>
                  <a:cubicBezTo>
                    <a:pt x="42" y="272"/>
                    <a:pt x="42" y="272"/>
                    <a:pt x="42" y="272"/>
                  </a:cubicBezTo>
                  <a:cubicBezTo>
                    <a:pt x="42" y="272"/>
                    <a:pt x="42" y="273"/>
                    <a:pt x="42" y="273"/>
                  </a:cubicBezTo>
                  <a:cubicBezTo>
                    <a:pt x="42" y="274"/>
                    <a:pt x="41" y="276"/>
                    <a:pt x="41" y="276"/>
                  </a:cubicBezTo>
                  <a:cubicBezTo>
                    <a:pt x="41" y="277"/>
                    <a:pt x="41" y="277"/>
                    <a:pt x="41" y="278"/>
                  </a:cubicBezTo>
                  <a:cubicBezTo>
                    <a:pt x="41" y="278"/>
                    <a:pt x="41" y="278"/>
                    <a:pt x="41" y="278"/>
                  </a:cubicBezTo>
                  <a:cubicBezTo>
                    <a:pt x="41" y="278"/>
                    <a:pt x="41" y="278"/>
                    <a:pt x="41" y="278"/>
                  </a:cubicBezTo>
                  <a:cubicBezTo>
                    <a:pt x="41" y="279"/>
                    <a:pt x="40" y="279"/>
                    <a:pt x="40" y="279"/>
                  </a:cubicBezTo>
                  <a:cubicBezTo>
                    <a:pt x="40" y="280"/>
                    <a:pt x="40" y="280"/>
                    <a:pt x="40" y="280"/>
                  </a:cubicBezTo>
                  <a:cubicBezTo>
                    <a:pt x="41" y="280"/>
                    <a:pt x="40" y="281"/>
                    <a:pt x="40" y="281"/>
                  </a:cubicBezTo>
                  <a:cubicBezTo>
                    <a:pt x="40" y="281"/>
                    <a:pt x="39" y="282"/>
                    <a:pt x="39" y="282"/>
                  </a:cubicBezTo>
                  <a:cubicBezTo>
                    <a:pt x="39" y="283"/>
                    <a:pt x="39" y="283"/>
                    <a:pt x="39" y="283"/>
                  </a:cubicBezTo>
                  <a:cubicBezTo>
                    <a:pt x="39" y="283"/>
                    <a:pt x="39" y="283"/>
                    <a:pt x="39" y="283"/>
                  </a:cubicBezTo>
                  <a:cubicBezTo>
                    <a:pt x="39" y="283"/>
                    <a:pt x="39" y="283"/>
                    <a:pt x="39" y="284"/>
                  </a:cubicBezTo>
                  <a:cubicBezTo>
                    <a:pt x="38" y="284"/>
                    <a:pt x="39" y="284"/>
                    <a:pt x="38" y="284"/>
                  </a:cubicBezTo>
                  <a:cubicBezTo>
                    <a:pt x="38" y="285"/>
                    <a:pt x="37" y="285"/>
                    <a:pt x="36" y="286"/>
                  </a:cubicBezTo>
                  <a:cubicBezTo>
                    <a:pt x="35" y="286"/>
                    <a:pt x="35" y="287"/>
                    <a:pt x="34" y="287"/>
                  </a:cubicBezTo>
                  <a:cubicBezTo>
                    <a:pt x="34" y="287"/>
                    <a:pt x="33" y="287"/>
                    <a:pt x="33" y="288"/>
                  </a:cubicBezTo>
                  <a:cubicBezTo>
                    <a:pt x="32" y="288"/>
                    <a:pt x="32" y="288"/>
                    <a:pt x="32" y="288"/>
                  </a:cubicBezTo>
                  <a:cubicBezTo>
                    <a:pt x="32" y="288"/>
                    <a:pt x="32" y="289"/>
                    <a:pt x="31" y="289"/>
                  </a:cubicBezTo>
                  <a:cubicBezTo>
                    <a:pt x="31" y="290"/>
                    <a:pt x="31" y="291"/>
                    <a:pt x="31" y="291"/>
                  </a:cubicBezTo>
                  <a:cubicBezTo>
                    <a:pt x="31" y="291"/>
                    <a:pt x="31" y="292"/>
                    <a:pt x="31" y="292"/>
                  </a:cubicBezTo>
                  <a:cubicBezTo>
                    <a:pt x="30" y="292"/>
                    <a:pt x="30" y="292"/>
                    <a:pt x="30" y="292"/>
                  </a:cubicBezTo>
                  <a:cubicBezTo>
                    <a:pt x="30" y="292"/>
                    <a:pt x="29" y="293"/>
                    <a:pt x="30" y="294"/>
                  </a:cubicBezTo>
                  <a:cubicBezTo>
                    <a:pt x="30" y="294"/>
                    <a:pt x="30" y="294"/>
                    <a:pt x="32" y="295"/>
                  </a:cubicBezTo>
                  <a:cubicBezTo>
                    <a:pt x="33" y="295"/>
                    <a:pt x="39" y="295"/>
                    <a:pt x="41" y="295"/>
                  </a:cubicBezTo>
                  <a:cubicBezTo>
                    <a:pt x="44" y="295"/>
                    <a:pt x="48" y="294"/>
                    <a:pt x="48" y="293"/>
                  </a:cubicBezTo>
                  <a:cubicBezTo>
                    <a:pt x="51" y="293"/>
                    <a:pt x="52" y="291"/>
                    <a:pt x="52" y="290"/>
                  </a:cubicBezTo>
                  <a:cubicBezTo>
                    <a:pt x="53" y="289"/>
                    <a:pt x="54" y="288"/>
                    <a:pt x="54" y="288"/>
                  </a:cubicBezTo>
                  <a:cubicBezTo>
                    <a:pt x="54" y="288"/>
                    <a:pt x="54" y="288"/>
                    <a:pt x="55" y="288"/>
                  </a:cubicBezTo>
                  <a:cubicBezTo>
                    <a:pt x="55" y="288"/>
                    <a:pt x="56" y="288"/>
                    <a:pt x="57" y="288"/>
                  </a:cubicBezTo>
                  <a:cubicBezTo>
                    <a:pt x="58" y="288"/>
                    <a:pt x="61" y="287"/>
                    <a:pt x="61" y="287"/>
                  </a:cubicBezTo>
                  <a:cubicBezTo>
                    <a:pt x="64" y="285"/>
                    <a:pt x="65" y="285"/>
                    <a:pt x="65" y="284"/>
                  </a:cubicBezTo>
                  <a:cubicBezTo>
                    <a:pt x="65" y="284"/>
                    <a:pt x="64" y="281"/>
                    <a:pt x="64" y="280"/>
                  </a:cubicBezTo>
                  <a:cubicBezTo>
                    <a:pt x="64" y="280"/>
                    <a:pt x="64" y="280"/>
                    <a:pt x="64" y="279"/>
                  </a:cubicBezTo>
                  <a:cubicBezTo>
                    <a:pt x="63" y="279"/>
                    <a:pt x="63" y="279"/>
                    <a:pt x="63" y="279"/>
                  </a:cubicBezTo>
                  <a:cubicBezTo>
                    <a:pt x="63" y="279"/>
                    <a:pt x="63" y="278"/>
                    <a:pt x="63" y="277"/>
                  </a:cubicBezTo>
                  <a:cubicBezTo>
                    <a:pt x="63" y="277"/>
                    <a:pt x="63" y="277"/>
                    <a:pt x="63" y="277"/>
                  </a:cubicBezTo>
                  <a:cubicBezTo>
                    <a:pt x="63" y="277"/>
                    <a:pt x="64" y="277"/>
                    <a:pt x="64" y="277"/>
                  </a:cubicBezTo>
                  <a:cubicBezTo>
                    <a:pt x="64" y="277"/>
                    <a:pt x="65" y="278"/>
                    <a:pt x="65" y="278"/>
                  </a:cubicBezTo>
                  <a:cubicBezTo>
                    <a:pt x="65" y="278"/>
                    <a:pt x="65" y="279"/>
                    <a:pt x="66" y="280"/>
                  </a:cubicBezTo>
                  <a:cubicBezTo>
                    <a:pt x="66" y="280"/>
                    <a:pt x="66" y="281"/>
                    <a:pt x="66" y="281"/>
                  </a:cubicBezTo>
                  <a:cubicBezTo>
                    <a:pt x="66" y="281"/>
                    <a:pt x="66" y="281"/>
                    <a:pt x="66" y="282"/>
                  </a:cubicBezTo>
                  <a:cubicBezTo>
                    <a:pt x="66" y="282"/>
                    <a:pt x="67" y="283"/>
                    <a:pt x="67" y="283"/>
                  </a:cubicBezTo>
                  <a:cubicBezTo>
                    <a:pt x="67" y="283"/>
                    <a:pt x="67" y="284"/>
                    <a:pt x="67" y="284"/>
                  </a:cubicBezTo>
                  <a:cubicBezTo>
                    <a:pt x="67" y="284"/>
                    <a:pt x="67" y="285"/>
                    <a:pt x="67" y="285"/>
                  </a:cubicBezTo>
                  <a:cubicBezTo>
                    <a:pt x="67" y="285"/>
                    <a:pt x="67" y="285"/>
                    <a:pt x="67" y="286"/>
                  </a:cubicBezTo>
                  <a:cubicBezTo>
                    <a:pt x="67" y="286"/>
                    <a:pt x="66" y="287"/>
                    <a:pt x="66" y="287"/>
                  </a:cubicBezTo>
                  <a:cubicBezTo>
                    <a:pt x="66" y="287"/>
                    <a:pt x="66" y="288"/>
                    <a:pt x="65" y="288"/>
                  </a:cubicBezTo>
                  <a:cubicBezTo>
                    <a:pt x="65" y="289"/>
                    <a:pt x="65" y="289"/>
                    <a:pt x="65" y="289"/>
                  </a:cubicBezTo>
                  <a:cubicBezTo>
                    <a:pt x="65" y="289"/>
                    <a:pt x="65" y="289"/>
                    <a:pt x="65" y="290"/>
                  </a:cubicBezTo>
                  <a:cubicBezTo>
                    <a:pt x="65" y="290"/>
                    <a:pt x="64" y="290"/>
                    <a:pt x="63" y="291"/>
                  </a:cubicBezTo>
                  <a:cubicBezTo>
                    <a:pt x="63" y="291"/>
                    <a:pt x="63" y="292"/>
                    <a:pt x="63" y="292"/>
                  </a:cubicBezTo>
                  <a:cubicBezTo>
                    <a:pt x="63" y="293"/>
                    <a:pt x="62" y="293"/>
                    <a:pt x="62" y="294"/>
                  </a:cubicBezTo>
                  <a:cubicBezTo>
                    <a:pt x="62" y="294"/>
                    <a:pt x="62" y="294"/>
                    <a:pt x="62" y="294"/>
                  </a:cubicBezTo>
                  <a:cubicBezTo>
                    <a:pt x="62" y="294"/>
                    <a:pt x="62" y="295"/>
                    <a:pt x="62" y="295"/>
                  </a:cubicBezTo>
                  <a:cubicBezTo>
                    <a:pt x="62" y="295"/>
                    <a:pt x="61" y="295"/>
                    <a:pt x="61" y="295"/>
                  </a:cubicBezTo>
                  <a:cubicBezTo>
                    <a:pt x="61" y="296"/>
                    <a:pt x="61" y="296"/>
                    <a:pt x="61" y="297"/>
                  </a:cubicBezTo>
                  <a:cubicBezTo>
                    <a:pt x="61" y="298"/>
                    <a:pt x="61" y="298"/>
                    <a:pt x="61" y="298"/>
                  </a:cubicBezTo>
                  <a:cubicBezTo>
                    <a:pt x="60" y="298"/>
                    <a:pt x="60" y="299"/>
                    <a:pt x="60" y="299"/>
                  </a:cubicBezTo>
                  <a:cubicBezTo>
                    <a:pt x="59" y="299"/>
                    <a:pt x="60" y="299"/>
                    <a:pt x="60" y="300"/>
                  </a:cubicBezTo>
                  <a:cubicBezTo>
                    <a:pt x="59" y="300"/>
                    <a:pt x="59" y="301"/>
                    <a:pt x="60" y="301"/>
                  </a:cubicBezTo>
                  <a:cubicBezTo>
                    <a:pt x="60" y="301"/>
                    <a:pt x="60" y="301"/>
                    <a:pt x="62" y="302"/>
                  </a:cubicBezTo>
                  <a:cubicBezTo>
                    <a:pt x="64" y="302"/>
                    <a:pt x="65" y="302"/>
                    <a:pt x="67" y="302"/>
                  </a:cubicBezTo>
                  <a:cubicBezTo>
                    <a:pt x="69" y="302"/>
                    <a:pt x="70" y="302"/>
                    <a:pt x="70" y="301"/>
                  </a:cubicBezTo>
                  <a:cubicBezTo>
                    <a:pt x="70" y="301"/>
                    <a:pt x="70" y="301"/>
                    <a:pt x="71" y="301"/>
                  </a:cubicBezTo>
                  <a:cubicBezTo>
                    <a:pt x="72" y="301"/>
                    <a:pt x="76" y="301"/>
                    <a:pt x="77" y="301"/>
                  </a:cubicBezTo>
                  <a:cubicBezTo>
                    <a:pt x="83" y="299"/>
                    <a:pt x="83" y="297"/>
                    <a:pt x="83" y="297"/>
                  </a:cubicBezTo>
                  <a:cubicBezTo>
                    <a:pt x="83" y="296"/>
                    <a:pt x="83" y="296"/>
                    <a:pt x="83" y="296"/>
                  </a:cubicBezTo>
                  <a:cubicBezTo>
                    <a:pt x="84" y="296"/>
                    <a:pt x="84" y="296"/>
                    <a:pt x="84" y="296"/>
                  </a:cubicBezTo>
                  <a:cubicBezTo>
                    <a:pt x="84" y="296"/>
                    <a:pt x="85" y="295"/>
                    <a:pt x="86" y="294"/>
                  </a:cubicBezTo>
                  <a:cubicBezTo>
                    <a:pt x="86" y="294"/>
                    <a:pt x="86" y="293"/>
                    <a:pt x="86" y="293"/>
                  </a:cubicBezTo>
                  <a:cubicBezTo>
                    <a:pt x="86" y="292"/>
                    <a:pt x="86" y="290"/>
                    <a:pt x="86" y="289"/>
                  </a:cubicBezTo>
                  <a:cubicBezTo>
                    <a:pt x="86" y="288"/>
                    <a:pt x="86" y="288"/>
                    <a:pt x="85" y="288"/>
                  </a:cubicBezTo>
                  <a:cubicBezTo>
                    <a:pt x="85" y="288"/>
                    <a:pt x="85" y="288"/>
                    <a:pt x="85" y="288"/>
                  </a:cubicBezTo>
                  <a:cubicBezTo>
                    <a:pt x="85" y="288"/>
                    <a:pt x="85" y="288"/>
                    <a:pt x="86" y="287"/>
                  </a:cubicBezTo>
                  <a:cubicBezTo>
                    <a:pt x="86" y="287"/>
                    <a:pt x="86" y="287"/>
                    <a:pt x="86" y="287"/>
                  </a:cubicBezTo>
                  <a:cubicBezTo>
                    <a:pt x="86" y="286"/>
                    <a:pt x="86" y="286"/>
                    <a:pt x="86" y="286"/>
                  </a:cubicBezTo>
                  <a:cubicBezTo>
                    <a:pt x="86" y="285"/>
                    <a:pt x="86" y="283"/>
                    <a:pt x="86" y="283"/>
                  </a:cubicBezTo>
                  <a:cubicBezTo>
                    <a:pt x="87" y="282"/>
                    <a:pt x="87" y="282"/>
                    <a:pt x="87" y="282"/>
                  </a:cubicBezTo>
                  <a:cubicBezTo>
                    <a:pt x="87" y="282"/>
                    <a:pt x="87" y="282"/>
                    <a:pt x="87" y="281"/>
                  </a:cubicBezTo>
                  <a:cubicBezTo>
                    <a:pt x="87" y="281"/>
                    <a:pt x="87" y="280"/>
                    <a:pt x="88" y="279"/>
                  </a:cubicBezTo>
                  <a:cubicBezTo>
                    <a:pt x="88" y="277"/>
                    <a:pt x="88" y="277"/>
                    <a:pt x="88" y="277"/>
                  </a:cubicBezTo>
                  <a:cubicBezTo>
                    <a:pt x="88" y="277"/>
                    <a:pt x="89" y="277"/>
                    <a:pt x="89" y="276"/>
                  </a:cubicBezTo>
                  <a:cubicBezTo>
                    <a:pt x="89" y="276"/>
                    <a:pt x="89" y="273"/>
                    <a:pt x="89" y="272"/>
                  </a:cubicBezTo>
                  <a:cubicBezTo>
                    <a:pt x="90" y="270"/>
                    <a:pt x="90" y="267"/>
                    <a:pt x="90" y="266"/>
                  </a:cubicBezTo>
                  <a:cubicBezTo>
                    <a:pt x="90" y="265"/>
                    <a:pt x="90" y="261"/>
                    <a:pt x="90" y="259"/>
                  </a:cubicBezTo>
                  <a:cubicBezTo>
                    <a:pt x="90" y="258"/>
                    <a:pt x="91" y="250"/>
                    <a:pt x="91" y="247"/>
                  </a:cubicBezTo>
                  <a:cubicBezTo>
                    <a:pt x="91" y="245"/>
                    <a:pt x="91" y="236"/>
                    <a:pt x="91" y="235"/>
                  </a:cubicBezTo>
                  <a:cubicBezTo>
                    <a:pt x="91" y="234"/>
                    <a:pt x="91" y="223"/>
                    <a:pt x="91" y="221"/>
                  </a:cubicBezTo>
                  <a:cubicBezTo>
                    <a:pt x="91" y="219"/>
                    <a:pt x="91" y="213"/>
                    <a:pt x="91" y="213"/>
                  </a:cubicBezTo>
                  <a:cubicBezTo>
                    <a:pt x="91" y="213"/>
                    <a:pt x="91" y="212"/>
                    <a:pt x="91" y="212"/>
                  </a:cubicBezTo>
                  <a:cubicBezTo>
                    <a:pt x="91" y="211"/>
                    <a:pt x="91" y="198"/>
                    <a:pt x="91" y="196"/>
                  </a:cubicBezTo>
                  <a:cubicBezTo>
                    <a:pt x="91" y="194"/>
                    <a:pt x="90" y="184"/>
                    <a:pt x="90" y="183"/>
                  </a:cubicBezTo>
                  <a:cubicBezTo>
                    <a:pt x="90" y="182"/>
                    <a:pt x="90" y="167"/>
                    <a:pt x="90" y="166"/>
                  </a:cubicBezTo>
                  <a:cubicBezTo>
                    <a:pt x="90" y="166"/>
                    <a:pt x="90" y="166"/>
                    <a:pt x="90" y="166"/>
                  </a:cubicBezTo>
                  <a:cubicBezTo>
                    <a:pt x="90" y="167"/>
                    <a:pt x="91" y="168"/>
                    <a:pt x="91" y="168"/>
                  </a:cubicBezTo>
                  <a:cubicBezTo>
                    <a:pt x="92" y="169"/>
                    <a:pt x="92" y="169"/>
                    <a:pt x="93" y="169"/>
                  </a:cubicBezTo>
                  <a:cubicBezTo>
                    <a:pt x="93" y="169"/>
                    <a:pt x="94" y="170"/>
                    <a:pt x="94" y="170"/>
                  </a:cubicBezTo>
                  <a:cubicBezTo>
                    <a:pt x="95" y="170"/>
                    <a:pt x="96" y="170"/>
                    <a:pt x="97" y="170"/>
                  </a:cubicBezTo>
                  <a:cubicBezTo>
                    <a:pt x="98" y="170"/>
                    <a:pt x="100" y="170"/>
                    <a:pt x="100" y="170"/>
                  </a:cubicBezTo>
                  <a:cubicBezTo>
                    <a:pt x="101" y="170"/>
                    <a:pt x="103" y="169"/>
                    <a:pt x="103" y="169"/>
                  </a:cubicBezTo>
                  <a:cubicBezTo>
                    <a:pt x="104" y="169"/>
                    <a:pt x="105" y="168"/>
                    <a:pt x="106" y="168"/>
                  </a:cubicBezTo>
                  <a:cubicBezTo>
                    <a:pt x="106" y="168"/>
                    <a:pt x="107" y="168"/>
                    <a:pt x="107" y="167"/>
                  </a:cubicBezTo>
                  <a:cubicBezTo>
                    <a:pt x="108" y="167"/>
                    <a:pt x="108" y="167"/>
                    <a:pt x="108" y="167"/>
                  </a:cubicBezTo>
                  <a:cubicBezTo>
                    <a:pt x="108" y="166"/>
                    <a:pt x="107" y="164"/>
                    <a:pt x="107" y="163"/>
                  </a:cubicBezTo>
                  <a:cubicBezTo>
                    <a:pt x="107" y="163"/>
                    <a:pt x="107" y="161"/>
                    <a:pt x="107" y="160"/>
                  </a:cubicBezTo>
                  <a:cubicBezTo>
                    <a:pt x="107" y="159"/>
                    <a:pt x="107" y="158"/>
                    <a:pt x="107" y="156"/>
                  </a:cubicBezTo>
                  <a:cubicBezTo>
                    <a:pt x="107" y="155"/>
                    <a:pt x="107" y="153"/>
                    <a:pt x="107" y="152"/>
                  </a:cubicBezTo>
                  <a:cubicBezTo>
                    <a:pt x="107" y="152"/>
                    <a:pt x="107" y="150"/>
                    <a:pt x="107" y="149"/>
                  </a:cubicBezTo>
                  <a:cubicBezTo>
                    <a:pt x="107" y="148"/>
                    <a:pt x="107" y="147"/>
                    <a:pt x="106" y="145"/>
                  </a:cubicBezTo>
                  <a:cubicBezTo>
                    <a:pt x="106" y="144"/>
                    <a:pt x="106" y="142"/>
                    <a:pt x="106" y="142"/>
                  </a:cubicBezTo>
                  <a:cubicBezTo>
                    <a:pt x="106" y="141"/>
                    <a:pt x="106" y="140"/>
                    <a:pt x="106" y="139"/>
                  </a:cubicBezTo>
                  <a:cubicBezTo>
                    <a:pt x="106" y="137"/>
                    <a:pt x="105" y="132"/>
                    <a:pt x="105" y="131"/>
                  </a:cubicBezTo>
                  <a:cubicBezTo>
                    <a:pt x="105" y="131"/>
                    <a:pt x="105" y="131"/>
                    <a:pt x="105" y="131"/>
                  </a:cubicBezTo>
                  <a:cubicBezTo>
                    <a:pt x="106" y="130"/>
                    <a:pt x="105" y="130"/>
                    <a:pt x="105" y="129"/>
                  </a:cubicBezTo>
                  <a:cubicBezTo>
                    <a:pt x="105" y="129"/>
                    <a:pt x="105" y="128"/>
                    <a:pt x="105" y="127"/>
                  </a:cubicBezTo>
                  <a:cubicBezTo>
                    <a:pt x="105" y="126"/>
                    <a:pt x="104" y="123"/>
                    <a:pt x="104" y="123"/>
                  </a:cubicBezTo>
                  <a:cubicBezTo>
                    <a:pt x="104" y="122"/>
                    <a:pt x="104" y="122"/>
                    <a:pt x="104" y="122"/>
                  </a:cubicBezTo>
                  <a:cubicBezTo>
                    <a:pt x="104" y="122"/>
                    <a:pt x="104" y="122"/>
                    <a:pt x="104" y="122"/>
                  </a:cubicBezTo>
                  <a:cubicBezTo>
                    <a:pt x="104" y="122"/>
                    <a:pt x="104" y="121"/>
                    <a:pt x="104" y="121"/>
                  </a:cubicBezTo>
                  <a:cubicBezTo>
                    <a:pt x="104" y="121"/>
                    <a:pt x="104" y="120"/>
                    <a:pt x="104" y="120"/>
                  </a:cubicBezTo>
                  <a:cubicBezTo>
                    <a:pt x="105" y="119"/>
                    <a:pt x="108" y="116"/>
                    <a:pt x="109" y="115"/>
                  </a:cubicBezTo>
                  <a:cubicBezTo>
                    <a:pt x="110" y="114"/>
                    <a:pt x="115" y="107"/>
                    <a:pt x="116" y="106"/>
                  </a:cubicBezTo>
                  <a:cubicBezTo>
                    <a:pt x="116" y="105"/>
                    <a:pt x="118" y="103"/>
                    <a:pt x="119" y="102"/>
                  </a:cubicBezTo>
                  <a:cubicBezTo>
                    <a:pt x="120" y="101"/>
                    <a:pt x="121" y="99"/>
                    <a:pt x="121" y="98"/>
                  </a:cubicBezTo>
                  <a:cubicBezTo>
                    <a:pt x="122" y="98"/>
                    <a:pt x="123" y="96"/>
                    <a:pt x="123" y="96"/>
                  </a:cubicBezTo>
                  <a:cubicBezTo>
                    <a:pt x="123" y="95"/>
                    <a:pt x="124" y="93"/>
                    <a:pt x="124" y="93"/>
                  </a:cubicBezTo>
                  <a:cubicBezTo>
                    <a:pt x="125" y="92"/>
                    <a:pt x="125" y="91"/>
                    <a:pt x="125" y="90"/>
                  </a:cubicBezTo>
                  <a:cubicBezTo>
                    <a:pt x="126" y="87"/>
                    <a:pt x="124" y="83"/>
                    <a:pt x="124" y="83"/>
                  </a:cubicBezTo>
                  <a:close/>
                  <a:moveTo>
                    <a:pt x="23" y="100"/>
                  </a:moveTo>
                  <a:cubicBezTo>
                    <a:pt x="23" y="101"/>
                    <a:pt x="23" y="102"/>
                    <a:pt x="23" y="102"/>
                  </a:cubicBezTo>
                  <a:cubicBezTo>
                    <a:pt x="23" y="102"/>
                    <a:pt x="22" y="101"/>
                    <a:pt x="22" y="101"/>
                  </a:cubicBezTo>
                  <a:cubicBezTo>
                    <a:pt x="22" y="100"/>
                    <a:pt x="21" y="98"/>
                    <a:pt x="21" y="98"/>
                  </a:cubicBezTo>
                  <a:cubicBezTo>
                    <a:pt x="21" y="97"/>
                    <a:pt x="20" y="96"/>
                    <a:pt x="20" y="96"/>
                  </a:cubicBezTo>
                  <a:cubicBezTo>
                    <a:pt x="20" y="95"/>
                    <a:pt x="20" y="95"/>
                    <a:pt x="20" y="95"/>
                  </a:cubicBezTo>
                  <a:cubicBezTo>
                    <a:pt x="20" y="95"/>
                    <a:pt x="20" y="95"/>
                    <a:pt x="20" y="94"/>
                  </a:cubicBezTo>
                  <a:cubicBezTo>
                    <a:pt x="20" y="94"/>
                    <a:pt x="22" y="93"/>
                    <a:pt x="22" y="93"/>
                  </a:cubicBezTo>
                  <a:cubicBezTo>
                    <a:pt x="22" y="92"/>
                    <a:pt x="22" y="92"/>
                    <a:pt x="22" y="91"/>
                  </a:cubicBezTo>
                  <a:cubicBezTo>
                    <a:pt x="22" y="90"/>
                    <a:pt x="22" y="88"/>
                    <a:pt x="22" y="87"/>
                  </a:cubicBezTo>
                  <a:cubicBezTo>
                    <a:pt x="22" y="87"/>
                    <a:pt x="23" y="87"/>
                    <a:pt x="23" y="87"/>
                  </a:cubicBezTo>
                  <a:cubicBezTo>
                    <a:pt x="23" y="88"/>
                    <a:pt x="23" y="91"/>
                    <a:pt x="23" y="92"/>
                  </a:cubicBezTo>
                  <a:cubicBezTo>
                    <a:pt x="23" y="93"/>
                    <a:pt x="23" y="99"/>
                    <a:pt x="23" y="100"/>
                  </a:cubicBezTo>
                  <a:close/>
                  <a:moveTo>
                    <a:pt x="41" y="279"/>
                  </a:moveTo>
                  <a:cubicBezTo>
                    <a:pt x="41" y="280"/>
                    <a:pt x="40" y="279"/>
                    <a:pt x="41" y="279"/>
                  </a:cubicBezTo>
                  <a:cubicBezTo>
                    <a:pt x="41" y="279"/>
                    <a:pt x="41" y="278"/>
                    <a:pt x="41" y="279"/>
                  </a:cubicBezTo>
                  <a:close/>
                  <a:moveTo>
                    <a:pt x="69" y="238"/>
                  </a:moveTo>
                  <a:cubicBezTo>
                    <a:pt x="68" y="239"/>
                    <a:pt x="67" y="241"/>
                    <a:pt x="67" y="242"/>
                  </a:cubicBezTo>
                  <a:cubicBezTo>
                    <a:pt x="67" y="243"/>
                    <a:pt x="67" y="243"/>
                    <a:pt x="67" y="243"/>
                  </a:cubicBezTo>
                  <a:cubicBezTo>
                    <a:pt x="66" y="244"/>
                    <a:pt x="66" y="245"/>
                    <a:pt x="66" y="245"/>
                  </a:cubicBezTo>
                  <a:cubicBezTo>
                    <a:pt x="66" y="246"/>
                    <a:pt x="66" y="246"/>
                    <a:pt x="66" y="246"/>
                  </a:cubicBezTo>
                  <a:cubicBezTo>
                    <a:pt x="66" y="247"/>
                    <a:pt x="65" y="249"/>
                    <a:pt x="65" y="251"/>
                  </a:cubicBezTo>
                  <a:cubicBezTo>
                    <a:pt x="65" y="252"/>
                    <a:pt x="65" y="256"/>
                    <a:pt x="64" y="257"/>
                  </a:cubicBezTo>
                  <a:cubicBezTo>
                    <a:pt x="64" y="258"/>
                    <a:pt x="64" y="260"/>
                    <a:pt x="64" y="260"/>
                  </a:cubicBezTo>
                  <a:cubicBezTo>
                    <a:pt x="64" y="260"/>
                    <a:pt x="64" y="261"/>
                    <a:pt x="63" y="260"/>
                  </a:cubicBezTo>
                  <a:cubicBezTo>
                    <a:pt x="63" y="259"/>
                    <a:pt x="61" y="256"/>
                    <a:pt x="61" y="255"/>
                  </a:cubicBezTo>
                  <a:cubicBezTo>
                    <a:pt x="60" y="253"/>
                    <a:pt x="60" y="252"/>
                    <a:pt x="60" y="252"/>
                  </a:cubicBezTo>
                  <a:cubicBezTo>
                    <a:pt x="60" y="251"/>
                    <a:pt x="60" y="250"/>
                    <a:pt x="60" y="249"/>
                  </a:cubicBezTo>
                  <a:cubicBezTo>
                    <a:pt x="60" y="249"/>
                    <a:pt x="60" y="244"/>
                    <a:pt x="60" y="242"/>
                  </a:cubicBezTo>
                  <a:cubicBezTo>
                    <a:pt x="60" y="240"/>
                    <a:pt x="60" y="237"/>
                    <a:pt x="60" y="236"/>
                  </a:cubicBezTo>
                  <a:cubicBezTo>
                    <a:pt x="61" y="234"/>
                    <a:pt x="60" y="233"/>
                    <a:pt x="61" y="232"/>
                  </a:cubicBezTo>
                  <a:cubicBezTo>
                    <a:pt x="61" y="231"/>
                    <a:pt x="61" y="230"/>
                    <a:pt x="61" y="229"/>
                  </a:cubicBezTo>
                  <a:cubicBezTo>
                    <a:pt x="61" y="229"/>
                    <a:pt x="61" y="228"/>
                    <a:pt x="61" y="227"/>
                  </a:cubicBezTo>
                  <a:cubicBezTo>
                    <a:pt x="61" y="227"/>
                    <a:pt x="61" y="225"/>
                    <a:pt x="61" y="224"/>
                  </a:cubicBezTo>
                  <a:cubicBezTo>
                    <a:pt x="61" y="223"/>
                    <a:pt x="61" y="221"/>
                    <a:pt x="61" y="219"/>
                  </a:cubicBezTo>
                  <a:cubicBezTo>
                    <a:pt x="62" y="217"/>
                    <a:pt x="62" y="216"/>
                    <a:pt x="62" y="215"/>
                  </a:cubicBezTo>
                  <a:cubicBezTo>
                    <a:pt x="62" y="215"/>
                    <a:pt x="62" y="213"/>
                    <a:pt x="61" y="211"/>
                  </a:cubicBezTo>
                  <a:cubicBezTo>
                    <a:pt x="61" y="210"/>
                    <a:pt x="61" y="205"/>
                    <a:pt x="61" y="204"/>
                  </a:cubicBezTo>
                  <a:cubicBezTo>
                    <a:pt x="61" y="203"/>
                    <a:pt x="61" y="202"/>
                    <a:pt x="61" y="202"/>
                  </a:cubicBezTo>
                  <a:cubicBezTo>
                    <a:pt x="61" y="202"/>
                    <a:pt x="61" y="201"/>
                    <a:pt x="62" y="202"/>
                  </a:cubicBezTo>
                  <a:cubicBezTo>
                    <a:pt x="62" y="203"/>
                    <a:pt x="62" y="204"/>
                    <a:pt x="62" y="205"/>
                  </a:cubicBezTo>
                  <a:cubicBezTo>
                    <a:pt x="62" y="207"/>
                    <a:pt x="63" y="209"/>
                    <a:pt x="63" y="209"/>
                  </a:cubicBezTo>
                  <a:cubicBezTo>
                    <a:pt x="63" y="210"/>
                    <a:pt x="63" y="210"/>
                    <a:pt x="63" y="210"/>
                  </a:cubicBezTo>
                  <a:cubicBezTo>
                    <a:pt x="63" y="211"/>
                    <a:pt x="63" y="211"/>
                    <a:pt x="63" y="212"/>
                  </a:cubicBezTo>
                  <a:cubicBezTo>
                    <a:pt x="63" y="212"/>
                    <a:pt x="64" y="214"/>
                    <a:pt x="65" y="216"/>
                  </a:cubicBezTo>
                  <a:cubicBezTo>
                    <a:pt x="65" y="217"/>
                    <a:pt x="66" y="219"/>
                    <a:pt x="66" y="220"/>
                  </a:cubicBezTo>
                  <a:cubicBezTo>
                    <a:pt x="67" y="220"/>
                    <a:pt x="67" y="222"/>
                    <a:pt x="68" y="223"/>
                  </a:cubicBezTo>
                  <a:cubicBezTo>
                    <a:pt x="68" y="224"/>
                    <a:pt x="68" y="225"/>
                    <a:pt x="68" y="226"/>
                  </a:cubicBezTo>
                  <a:cubicBezTo>
                    <a:pt x="68" y="226"/>
                    <a:pt x="68" y="228"/>
                    <a:pt x="68" y="228"/>
                  </a:cubicBezTo>
                  <a:cubicBezTo>
                    <a:pt x="68" y="229"/>
                    <a:pt x="69" y="230"/>
                    <a:pt x="69" y="231"/>
                  </a:cubicBezTo>
                  <a:cubicBezTo>
                    <a:pt x="69" y="232"/>
                    <a:pt x="69" y="233"/>
                    <a:pt x="69" y="234"/>
                  </a:cubicBezTo>
                  <a:cubicBezTo>
                    <a:pt x="69" y="234"/>
                    <a:pt x="69" y="234"/>
                    <a:pt x="69" y="235"/>
                  </a:cubicBezTo>
                  <a:cubicBezTo>
                    <a:pt x="69" y="235"/>
                    <a:pt x="69" y="236"/>
                    <a:pt x="69" y="236"/>
                  </a:cubicBezTo>
                  <a:cubicBezTo>
                    <a:pt x="69" y="236"/>
                    <a:pt x="69" y="236"/>
                    <a:pt x="69" y="238"/>
                  </a:cubicBezTo>
                  <a:close/>
                  <a:moveTo>
                    <a:pt x="102" y="92"/>
                  </a:moveTo>
                  <a:cubicBezTo>
                    <a:pt x="102" y="93"/>
                    <a:pt x="101" y="94"/>
                    <a:pt x="100" y="95"/>
                  </a:cubicBezTo>
                  <a:cubicBezTo>
                    <a:pt x="100" y="96"/>
                    <a:pt x="99" y="97"/>
                    <a:pt x="99" y="97"/>
                  </a:cubicBezTo>
                  <a:cubicBezTo>
                    <a:pt x="99" y="98"/>
                    <a:pt x="100" y="98"/>
                    <a:pt x="99" y="98"/>
                  </a:cubicBezTo>
                  <a:cubicBezTo>
                    <a:pt x="99" y="99"/>
                    <a:pt x="99" y="99"/>
                    <a:pt x="99" y="98"/>
                  </a:cubicBezTo>
                  <a:cubicBezTo>
                    <a:pt x="99" y="98"/>
                    <a:pt x="98" y="97"/>
                    <a:pt x="98" y="96"/>
                  </a:cubicBezTo>
                  <a:cubicBezTo>
                    <a:pt x="98" y="95"/>
                    <a:pt x="98" y="94"/>
                    <a:pt x="99" y="93"/>
                  </a:cubicBezTo>
                  <a:cubicBezTo>
                    <a:pt x="99" y="91"/>
                    <a:pt x="99" y="90"/>
                    <a:pt x="99" y="89"/>
                  </a:cubicBezTo>
                  <a:cubicBezTo>
                    <a:pt x="99" y="88"/>
                    <a:pt x="99" y="87"/>
                    <a:pt x="99" y="87"/>
                  </a:cubicBezTo>
                  <a:cubicBezTo>
                    <a:pt x="99" y="87"/>
                    <a:pt x="99" y="87"/>
                    <a:pt x="99" y="87"/>
                  </a:cubicBezTo>
                  <a:cubicBezTo>
                    <a:pt x="100" y="87"/>
                    <a:pt x="100" y="87"/>
                    <a:pt x="101" y="87"/>
                  </a:cubicBezTo>
                  <a:cubicBezTo>
                    <a:pt x="101" y="88"/>
                    <a:pt x="102" y="89"/>
                    <a:pt x="102" y="90"/>
                  </a:cubicBezTo>
                  <a:cubicBezTo>
                    <a:pt x="103" y="90"/>
                    <a:pt x="103" y="90"/>
                    <a:pt x="103" y="91"/>
                  </a:cubicBezTo>
                  <a:cubicBezTo>
                    <a:pt x="103" y="91"/>
                    <a:pt x="103" y="91"/>
                    <a:pt x="102" y="92"/>
                  </a:cubicBezTo>
                  <a:close/>
                </a:path>
              </a:pathLst>
            </a:custGeom>
            <a:solidFill>
              <a:srgbClr val="525400"/>
            </a:solidFill>
            <a:ln>
              <a:noFill/>
            </a:ln>
            <a:effectLst>
              <a:outerShdw blurRad="25400" dir="18900000" sy="23000" kx="-1200000" algn="bl" rotWithShape="0">
                <a:prstClr val="black">
                  <a:alpha val="20000"/>
                </a:prstClr>
              </a:outerShdw>
            </a:effectLst>
          </p:spPr>
          <p:txBody>
            <a:bodyPr/>
            <a:lstStyle/>
            <a:p>
              <a:pPr eaLnBrk="1" hangingPunct="1">
                <a:defRPr/>
              </a:pPr>
              <a:endParaRPr lang="en-US"/>
            </a:p>
          </p:txBody>
        </p:sp>
        <p:sp>
          <p:nvSpPr>
            <p:cNvPr id="16" name="Freeform 15"/>
            <p:cNvSpPr>
              <a:spLocks/>
            </p:cNvSpPr>
            <p:nvPr/>
          </p:nvSpPr>
          <p:spPr bwMode="auto">
            <a:xfrm flipH="1">
              <a:off x="6247823" y="3840157"/>
              <a:ext cx="180109" cy="580034"/>
            </a:xfrm>
            <a:custGeom>
              <a:avLst/>
              <a:gdLst>
                <a:gd name="T0" fmla="*/ 90 w 93"/>
                <a:gd name="T1" fmla="*/ 249 h 300"/>
                <a:gd name="T2" fmla="*/ 88 w 93"/>
                <a:gd name="T3" fmla="*/ 228 h 300"/>
                <a:gd name="T4" fmla="*/ 84 w 93"/>
                <a:gd name="T5" fmla="*/ 206 h 300"/>
                <a:gd name="T6" fmla="*/ 81 w 93"/>
                <a:gd name="T7" fmla="*/ 171 h 300"/>
                <a:gd name="T8" fmla="*/ 80 w 93"/>
                <a:gd name="T9" fmla="*/ 152 h 300"/>
                <a:gd name="T10" fmla="*/ 78 w 93"/>
                <a:gd name="T11" fmla="*/ 136 h 300"/>
                <a:gd name="T12" fmla="*/ 75 w 93"/>
                <a:gd name="T13" fmla="*/ 127 h 300"/>
                <a:gd name="T14" fmla="*/ 74 w 93"/>
                <a:gd name="T15" fmla="*/ 119 h 300"/>
                <a:gd name="T16" fmla="*/ 77 w 93"/>
                <a:gd name="T17" fmla="*/ 120 h 300"/>
                <a:gd name="T18" fmla="*/ 77 w 93"/>
                <a:gd name="T19" fmla="*/ 112 h 300"/>
                <a:gd name="T20" fmla="*/ 78 w 93"/>
                <a:gd name="T21" fmla="*/ 88 h 300"/>
                <a:gd name="T22" fmla="*/ 83 w 93"/>
                <a:gd name="T23" fmla="*/ 74 h 300"/>
                <a:gd name="T24" fmla="*/ 81 w 93"/>
                <a:gd name="T25" fmla="*/ 60 h 300"/>
                <a:gd name="T26" fmla="*/ 77 w 93"/>
                <a:gd name="T27" fmla="*/ 46 h 300"/>
                <a:gd name="T28" fmla="*/ 66 w 93"/>
                <a:gd name="T29" fmla="*/ 42 h 300"/>
                <a:gd name="T30" fmla="*/ 59 w 93"/>
                <a:gd name="T31" fmla="*/ 38 h 300"/>
                <a:gd name="T32" fmla="*/ 59 w 93"/>
                <a:gd name="T33" fmla="*/ 27 h 300"/>
                <a:gd name="T34" fmla="*/ 62 w 93"/>
                <a:gd name="T35" fmla="*/ 17 h 300"/>
                <a:gd name="T36" fmla="*/ 38 w 93"/>
                <a:gd name="T37" fmla="*/ 4 h 300"/>
                <a:gd name="T38" fmla="*/ 34 w 93"/>
                <a:gd name="T39" fmla="*/ 28 h 300"/>
                <a:gd name="T40" fmla="*/ 38 w 93"/>
                <a:gd name="T41" fmla="*/ 42 h 300"/>
                <a:gd name="T42" fmla="*/ 28 w 93"/>
                <a:gd name="T43" fmla="*/ 47 h 300"/>
                <a:gd name="T44" fmla="*/ 19 w 93"/>
                <a:gd name="T45" fmla="*/ 49 h 300"/>
                <a:gd name="T46" fmla="*/ 12 w 93"/>
                <a:gd name="T47" fmla="*/ 57 h 300"/>
                <a:gd name="T48" fmla="*/ 5 w 93"/>
                <a:gd name="T49" fmla="*/ 73 h 300"/>
                <a:gd name="T50" fmla="*/ 2 w 93"/>
                <a:gd name="T51" fmla="*/ 98 h 300"/>
                <a:gd name="T52" fmla="*/ 16 w 93"/>
                <a:gd name="T53" fmla="*/ 101 h 300"/>
                <a:gd name="T54" fmla="*/ 19 w 93"/>
                <a:gd name="T55" fmla="*/ 117 h 300"/>
                <a:gd name="T56" fmla="*/ 23 w 93"/>
                <a:gd name="T57" fmla="*/ 124 h 300"/>
                <a:gd name="T58" fmla="*/ 22 w 93"/>
                <a:gd name="T59" fmla="*/ 133 h 300"/>
                <a:gd name="T60" fmla="*/ 19 w 93"/>
                <a:gd name="T61" fmla="*/ 143 h 300"/>
                <a:gd name="T62" fmla="*/ 18 w 93"/>
                <a:gd name="T63" fmla="*/ 154 h 300"/>
                <a:gd name="T64" fmla="*/ 19 w 93"/>
                <a:gd name="T65" fmla="*/ 164 h 300"/>
                <a:gd name="T66" fmla="*/ 24 w 93"/>
                <a:gd name="T67" fmla="*/ 195 h 300"/>
                <a:gd name="T68" fmla="*/ 30 w 93"/>
                <a:gd name="T69" fmla="*/ 239 h 300"/>
                <a:gd name="T70" fmla="*/ 33 w 93"/>
                <a:gd name="T71" fmla="*/ 256 h 300"/>
                <a:gd name="T72" fmla="*/ 30 w 93"/>
                <a:gd name="T73" fmla="*/ 270 h 300"/>
                <a:gd name="T74" fmla="*/ 28 w 93"/>
                <a:gd name="T75" fmla="*/ 278 h 300"/>
                <a:gd name="T76" fmla="*/ 18 w 93"/>
                <a:gd name="T77" fmla="*/ 283 h 300"/>
                <a:gd name="T78" fmla="*/ 13 w 93"/>
                <a:gd name="T79" fmla="*/ 290 h 300"/>
                <a:gd name="T80" fmla="*/ 23 w 93"/>
                <a:gd name="T81" fmla="*/ 292 h 300"/>
                <a:gd name="T82" fmla="*/ 28 w 93"/>
                <a:gd name="T83" fmla="*/ 292 h 300"/>
                <a:gd name="T84" fmla="*/ 33 w 93"/>
                <a:gd name="T85" fmla="*/ 291 h 300"/>
                <a:gd name="T86" fmla="*/ 43 w 93"/>
                <a:gd name="T87" fmla="*/ 288 h 300"/>
                <a:gd name="T88" fmla="*/ 51 w 93"/>
                <a:gd name="T89" fmla="*/ 289 h 300"/>
                <a:gd name="T90" fmla="*/ 56 w 93"/>
                <a:gd name="T91" fmla="*/ 288 h 300"/>
                <a:gd name="T92" fmla="*/ 56 w 93"/>
                <a:gd name="T93" fmla="*/ 280 h 300"/>
                <a:gd name="T94" fmla="*/ 58 w 93"/>
                <a:gd name="T95" fmla="*/ 273 h 300"/>
                <a:gd name="T96" fmla="*/ 55 w 93"/>
                <a:gd name="T97" fmla="*/ 257 h 300"/>
                <a:gd name="T98" fmla="*/ 55 w 93"/>
                <a:gd name="T99" fmla="*/ 238 h 300"/>
                <a:gd name="T100" fmla="*/ 54 w 93"/>
                <a:gd name="T101" fmla="*/ 218 h 300"/>
                <a:gd name="T102" fmla="*/ 54 w 93"/>
                <a:gd name="T103" fmla="*/ 196 h 300"/>
                <a:gd name="T104" fmla="*/ 56 w 93"/>
                <a:gd name="T105" fmla="*/ 198 h 300"/>
                <a:gd name="T106" fmla="*/ 59 w 93"/>
                <a:gd name="T107" fmla="*/ 215 h 300"/>
                <a:gd name="T108" fmla="*/ 61 w 93"/>
                <a:gd name="T109" fmla="*/ 230 h 300"/>
                <a:gd name="T110" fmla="*/ 64 w 93"/>
                <a:gd name="T111" fmla="*/ 257 h 300"/>
                <a:gd name="T112" fmla="*/ 70 w 93"/>
                <a:gd name="T113" fmla="*/ 271 h 300"/>
                <a:gd name="T114" fmla="*/ 66 w 93"/>
                <a:gd name="T115" fmla="*/ 282 h 300"/>
                <a:gd name="T116" fmla="*/ 72 w 93"/>
                <a:gd name="T117" fmla="*/ 290 h 300"/>
                <a:gd name="T118" fmla="*/ 70 w 93"/>
                <a:gd name="T119" fmla="*/ 299 h 300"/>
                <a:gd name="T120" fmla="*/ 90 w 93"/>
                <a:gd name="T121" fmla="*/ 297 h 300"/>
                <a:gd name="T122" fmla="*/ 89 w 93"/>
                <a:gd name="T123" fmla="*/ 288 h 300"/>
                <a:gd name="T124" fmla="*/ 93 w 93"/>
                <a:gd name="T125" fmla="*/ 27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3" h="300">
                  <a:moveTo>
                    <a:pt x="93" y="276"/>
                  </a:moveTo>
                  <a:cubicBezTo>
                    <a:pt x="92" y="276"/>
                    <a:pt x="92" y="275"/>
                    <a:pt x="92" y="275"/>
                  </a:cubicBezTo>
                  <a:cubicBezTo>
                    <a:pt x="92" y="275"/>
                    <a:pt x="92" y="273"/>
                    <a:pt x="92" y="272"/>
                  </a:cubicBezTo>
                  <a:cubicBezTo>
                    <a:pt x="92" y="272"/>
                    <a:pt x="92" y="267"/>
                    <a:pt x="92" y="266"/>
                  </a:cubicBezTo>
                  <a:cubicBezTo>
                    <a:pt x="91" y="265"/>
                    <a:pt x="91" y="264"/>
                    <a:pt x="91" y="262"/>
                  </a:cubicBezTo>
                  <a:cubicBezTo>
                    <a:pt x="91" y="260"/>
                    <a:pt x="91" y="257"/>
                    <a:pt x="91" y="255"/>
                  </a:cubicBezTo>
                  <a:cubicBezTo>
                    <a:pt x="91" y="254"/>
                    <a:pt x="90" y="249"/>
                    <a:pt x="90" y="249"/>
                  </a:cubicBezTo>
                  <a:cubicBezTo>
                    <a:pt x="90" y="248"/>
                    <a:pt x="90" y="247"/>
                    <a:pt x="90" y="246"/>
                  </a:cubicBezTo>
                  <a:cubicBezTo>
                    <a:pt x="90" y="245"/>
                    <a:pt x="89" y="243"/>
                    <a:pt x="89" y="243"/>
                  </a:cubicBezTo>
                  <a:cubicBezTo>
                    <a:pt x="89" y="242"/>
                    <a:pt x="89" y="241"/>
                    <a:pt x="89" y="241"/>
                  </a:cubicBezTo>
                  <a:cubicBezTo>
                    <a:pt x="89" y="241"/>
                    <a:pt x="89" y="239"/>
                    <a:pt x="89" y="239"/>
                  </a:cubicBezTo>
                  <a:cubicBezTo>
                    <a:pt x="89" y="239"/>
                    <a:pt x="89" y="238"/>
                    <a:pt x="88" y="237"/>
                  </a:cubicBezTo>
                  <a:cubicBezTo>
                    <a:pt x="88" y="237"/>
                    <a:pt x="88" y="233"/>
                    <a:pt x="88" y="232"/>
                  </a:cubicBezTo>
                  <a:cubicBezTo>
                    <a:pt x="88" y="231"/>
                    <a:pt x="88" y="230"/>
                    <a:pt x="88" y="228"/>
                  </a:cubicBezTo>
                  <a:cubicBezTo>
                    <a:pt x="87" y="227"/>
                    <a:pt x="87" y="225"/>
                    <a:pt x="87" y="224"/>
                  </a:cubicBezTo>
                  <a:cubicBezTo>
                    <a:pt x="87" y="223"/>
                    <a:pt x="87" y="222"/>
                    <a:pt x="87" y="221"/>
                  </a:cubicBezTo>
                  <a:cubicBezTo>
                    <a:pt x="87" y="220"/>
                    <a:pt x="87" y="218"/>
                    <a:pt x="87" y="216"/>
                  </a:cubicBezTo>
                  <a:cubicBezTo>
                    <a:pt x="87" y="215"/>
                    <a:pt x="86" y="214"/>
                    <a:pt x="86" y="213"/>
                  </a:cubicBezTo>
                  <a:cubicBezTo>
                    <a:pt x="86" y="212"/>
                    <a:pt x="85" y="210"/>
                    <a:pt x="85" y="210"/>
                  </a:cubicBezTo>
                  <a:cubicBezTo>
                    <a:pt x="84" y="209"/>
                    <a:pt x="84" y="209"/>
                    <a:pt x="84" y="209"/>
                  </a:cubicBezTo>
                  <a:cubicBezTo>
                    <a:pt x="84" y="209"/>
                    <a:pt x="84" y="207"/>
                    <a:pt x="84" y="206"/>
                  </a:cubicBezTo>
                  <a:cubicBezTo>
                    <a:pt x="84" y="204"/>
                    <a:pt x="84" y="201"/>
                    <a:pt x="84" y="200"/>
                  </a:cubicBezTo>
                  <a:cubicBezTo>
                    <a:pt x="84" y="198"/>
                    <a:pt x="85" y="195"/>
                    <a:pt x="85" y="194"/>
                  </a:cubicBezTo>
                  <a:cubicBezTo>
                    <a:pt x="85" y="193"/>
                    <a:pt x="85" y="192"/>
                    <a:pt x="84" y="191"/>
                  </a:cubicBezTo>
                  <a:cubicBezTo>
                    <a:pt x="84" y="190"/>
                    <a:pt x="84" y="187"/>
                    <a:pt x="83" y="185"/>
                  </a:cubicBezTo>
                  <a:cubicBezTo>
                    <a:pt x="83" y="183"/>
                    <a:pt x="82" y="179"/>
                    <a:pt x="82" y="178"/>
                  </a:cubicBezTo>
                  <a:cubicBezTo>
                    <a:pt x="82" y="177"/>
                    <a:pt x="82" y="174"/>
                    <a:pt x="82" y="173"/>
                  </a:cubicBezTo>
                  <a:cubicBezTo>
                    <a:pt x="82" y="173"/>
                    <a:pt x="81" y="171"/>
                    <a:pt x="81" y="171"/>
                  </a:cubicBezTo>
                  <a:cubicBezTo>
                    <a:pt x="81" y="171"/>
                    <a:pt x="81" y="170"/>
                    <a:pt x="81" y="170"/>
                  </a:cubicBezTo>
                  <a:cubicBezTo>
                    <a:pt x="81" y="169"/>
                    <a:pt x="81" y="167"/>
                    <a:pt x="81" y="167"/>
                  </a:cubicBezTo>
                  <a:cubicBezTo>
                    <a:pt x="81" y="167"/>
                    <a:pt x="81" y="164"/>
                    <a:pt x="81" y="162"/>
                  </a:cubicBezTo>
                  <a:cubicBezTo>
                    <a:pt x="81" y="161"/>
                    <a:pt x="81" y="161"/>
                    <a:pt x="81" y="160"/>
                  </a:cubicBezTo>
                  <a:cubicBezTo>
                    <a:pt x="81" y="160"/>
                    <a:pt x="80" y="158"/>
                    <a:pt x="80" y="157"/>
                  </a:cubicBezTo>
                  <a:cubicBezTo>
                    <a:pt x="80" y="156"/>
                    <a:pt x="80" y="154"/>
                    <a:pt x="80" y="154"/>
                  </a:cubicBezTo>
                  <a:cubicBezTo>
                    <a:pt x="80" y="153"/>
                    <a:pt x="80" y="152"/>
                    <a:pt x="80" y="152"/>
                  </a:cubicBezTo>
                  <a:cubicBezTo>
                    <a:pt x="80" y="152"/>
                    <a:pt x="80" y="151"/>
                    <a:pt x="80" y="150"/>
                  </a:cubicBezTo>
                  <a:cubicBezTo>
                    <a:pt x="81" y="149"/>
                    <a:pt x="81" y="147"/>
                    <a:pt x="81" y="146"/>
                  </a:cubicBezTo>
                  <a:cubicBezTo>
                    <a:pt x="80" y="145"/>
                    <a:pt x="80" y="144"/>
                    <a:pt x="80" y="143"/>
                  </a:cubicBezTo>
                  <a:cubicBezTo>
                    <a:pt x="80" y="142"/>
                    <a:pt x="79" y="139"/>
                    <a:pt x="79" y="139"/>
                  </a:cubicBezTo>
                  <a:cubicBezTo>
                    <a:pt x="79" y="138"/>
                    <a:pt x="78" y="137"/>
                    <a:pt x="78" y="137"/>
                  </a:cubicBezTo>
                  <a:cubicBezTo>
                    <a:pt x="78" y="137"/>
                    <a:pt x="78" y="137"/>
                    <a:pt x="78" y="137"/>
                  </a:cubicBezTo>
                  <a:cubicBezTo>
                    <a:pt x="78" y="137"/>
                    <a:pt x="78" y="136"/>
                    <a:pt x="78" y="136"/>
                  </a:cubicBezTo>
                  <a:cubicBezTo>
                    <a:pt x="78" y="136"/>
                    <a:pt x="78" y="135"/>
                    <a:pt x="78" y="135"/>
                  </a:cubicBezTo>
                  <a:cubicBezTo>
                    <a:pt x="78" y="135"/>
                    <a:pt x="78" y="134"/>
                    <a:pt x="77" y="134"/>
                  </a:cubicBezTo>
                  <a:cubicBezTo>
                    <a:pt x="77" y="134"/>
                    <a:pt x="77" y="134"/>
                    <a:pt x="77" y="133"/>
                  </a:cubicBezTo>
                  <a:cubicBezTo>
                    <a:pt x="77" y="133"/>
                    <a:pt x="76" y="131"/>
                    <a:pt x="76" y="130"/>
                  </a:cubicBezTo>
                  <a:cubicBezTo>
                    <a:pt x="76" y="130"/>
                    <a:pt x="76" y="129"/>
                    <a:pt x="76" y="129"/>
                  </a:cubicBezTo>
                  <a:cubicBezTo>
                    <a:pt x="75" y="129"/>
                    <a:pt x="75" y="128"/>
                    <a:pt x="75" y="128"/>
                  </a:cubicBezTo>
                  <a:cubicBezTo>
                    <a:pt x="75" y="127"/>
                    <a:pt x="75" y="127"/>
                    <a:pt x="75" y="127"/>
                  </a:cubicBezTo>
                  <a:cubicBezTo>
                    <a:pt x="75" y="126"/>
                    <a:pt x="75" y="126"/>
                    <a:pt x="75" y="126"/>
                  </a:cubicBezTo>
                  <a:cubicBezTo>
                    <a:pt x="75" y="125"/>
                    <a:pt x="74" y="124"/>
                    <a:pt x="74" y="124"/>
                  </a:cubicBezTo>
                  <a:cubicBezTo>
                    <a:pt x="74" y="124"/>
                    <a:pt x="74" y="124"/>
                    <a:pt x="74" y="124"/>
                  </a:cubicBezTo>
                  <a:cubicBezTo>
                    <a:pt x="74" y="123"/>
                    <a:pt x="74" y="123"/>
                    <a:pt x="74" y="123"/>
                  </a:cubicBezTo>
                  <a:cubicBezTo>
                    <a:pt x="74" y="123"/>
                    <a:pt x="74" y="119"/>
                    <a:pt x="73" y="119"/>
                  </a:cubicBezTo>
                  <a:cubicBezTo>
                    <a:pt x="73" y="119"/>
                    <a:pt x="73" y="119"/>
                    <a:pt x="73" y="119"/>
                  </a:cubicBezTo>
                  <a:cubicBezTo>
                    <a:pt x="73" y="119"/>
                    <a:pt x="73" y="119"/>
                    <a:pt x="74" y="119"/>
                  </a:cubicBezTo>
                  <a:cubicBezTo>
                    <a:pt x="74" y="119"/>
                    <a:pt x="74" y="119"/>
                    <a:pt x="74" y="119"/>
                  </a:cubicBezTo>
                  <a:cubicBezTo>
                    <a:pt x="74" y="119"/>
                    <a:pt x="74" y="122"/>
                    <a:pt x="74" y="122"/>
                  </a:cubicBezTo>
                  <a:cubicBezTo>
                    <a:pt x="74" y="122"/>
                    <a:pt x="74" y="122"/>
                    <a:pt x="74" y="122"/>
                  </a:cubicBezTo>
                  <a:cubicBezTo>
                    <a:pt x="74" y="122"/>
                    <a:pt x="74" y="122"/>
                    <a:pt x="75" y="121"/>
                  </a:cubicBezTo>
                  <a:cubicBezTo>
                    <a:pt x="75" y="121"/>
                    <a:pt x="76" y="121"/>
                    <a:pt x="76" y="121"/>
                  </a:cubicBezTo>
                  <a:cubicBezTo>
                    <a:pt x="76" y="121"/>
                    <a:pt x="76" y="120"/>
                    <a:pt x="76" y="120"/>
                  </a:cubicBezTo>
                  <a:cubicBezTo>
                    <a:pt x="77" y="120"/>
                    <a:pt x="77" y="120"/>
                    <a:pt x="77" y="120"/>
                  </a:cubicBezTo>
                  <a:cubicBezTo>
                    <a:pt x="77" y="119"/>
                    <a:pt x="77" y="119"/>
                    <a:pt x="78" y="118"/>
                  </a:cubicBezTo>
                  <a:cubicBezTo>
                    <a:pt x="78" y="118"/>
                    <a:pt x="79" y="117"/>
                    <a:pt x="79" y="117"/>
                  </a:cubicBezTo>
                  <a:cubicBezTo>
                    <a:pt x="80" y="117"/>
                    <a:pt x="80" y="116"/>
                    <a:pt x="80" y="116"/>
                  </a:cubicBezTo>
                  <a:cubicBezTo>
                    <a:pt x="80" y="116"/>
                    <a:pt x="80" y="116"/>
                    <a:pt x="80" y="115"/>
                  </a:cubicBezTo>
                  <a:cubicBezTo>
                    <a:pt x="80" y="115"/>
                    <a:pt x="80" y="115"/>
                    <a:pt x="79" y="115"/>
                  </a:cubicBezTo>
                  <a:cubicBezTo>
                    <a:pt x="79" y="115"/>
                    <a:pt x="78" y="114"/>
                    <a:pt x="78" y="114"/>
                  </a:cubicBezTo>
                  <a:cubicBezTo>
                    <a:pt x="78" y="114"/>
                    <a:pt x="77" y="113"/>
                    <a:pt x="77" y="112"/>
                  </a:cubicBezTo>
                  <a:cubicBezTo>
                    <a:pt x="77" y="112"/>
                    <a:pt x="76" y="109"/>
                    <a:pt x="76" y="108"/>
                  </a:cubicBezTo>
                  <a:cubicBezTo>
                    <a:pt x="75" y="108"/>
                    <a:pt x="76" y="107"/>
                    <a:pt x="76" y="107"/>
                  </a:cubicBezTo>
                  <a:cubicBezTo>
                    <a:pt x="76" y="106"/>
                    <a:pt x="75" y="104"/>
                    <a:pt x="75" y="103"/>
                  </a:cubicBezTo>
                  <a:cubicBezTo>
                    <a:pt x="75" y="103"/>
                    <a:pt x="75" y="98"/>
                    <a:pt x="75" y="97"/>
                  </a:cubicBezTo>
                  <a:cubicBezTo>
                    <a:pt x="75" y="97"/>
                    <a:pt x="75" y="97"/>
                    <a:pt x="75" y="96"/>
                  </a:cubicBezTo>
                  <a:cubicBezTo>
                    <a:pt x="75" y="96"/>
                    <a:pt x="76" y="93"/>
                    <a:pt x="77" y="92"/>
                  </a:cubicBezTo>
                  <a:cubicBezTo>
                    <a:pt x="77" y="91"/>
                    <a:pt x="78" y="88"/>
                    <a:pt x="78" y="88"/>
                  </a:cubicBezTo>
                  <a:cubicBezTo>
                    <a:pt x="78" y="87"/>
                    <a:pt x="78" y="86"/>
                    <a:pt x="79" y="86"/>
                  </a:cubicBezTo>
                  <a:cubicBezTo>
                    <a:pt x="79" y="85"/>
                    <a:pt x="79" y="85"/>
                    <a:pt x="79" y="84"/>
                  </a:cubicBezTo>
                  <a:cubicBezTo>
                    <a:pt x="80" y="83"/>
                    <a:pt x="80" y="81"/>
                    <a:pt x="81" y="81"/>
                  </a:cubicBezTo>
                  <a:cubicBezTo>
                    <a:pt x="81" y="80"/>
                    <a:pt x="81" y="79"/>
                    <a:pt x="81" y="79"/>
                  </a:cubicBezTo>
                  <a:cubicBezTo>
                    <a:pt x="81" y="78"/>
                    <a:pt x="82" y="77"/>
                    <a:pt x="82" y="77"/>
                  </a:cubicBezTo>
                  <a:cubicBezTo>
                    <a:pt x="82" y="76"/>
                    <a:pt x="82" y="76"/>
                    <a:pt x="82" y="76"/>
                  </a:cubicBezTo>
                  <a:cubicBezTo>
                    <a:pt x="82" y="75"/>
                    <a:pt x="83" y="74"/>
                    <a:pt x="83" y="74"/>
                  </a:cubicBezTo>
                  <a:cubicBezTo>
                    <a:pt x="83" y="74"/>
                    <a:pt x="83" y="74"/>
                    <a:pt x="83" y="73"/>
                  </a:cubicBezTo>
                  <a:cubicBezTo>
                    <a:pt x="83" y="73"/>
                    <a:pt x="83" y="72"/>
                    <a:pt x="83" y="72"/>
                  </a:cubicBezTo>
                  <a:cubicBezTo>
                    <a:pt x="83" y="71"/>
                    <a:pt x="83" y="71"/>
                    <a:pt x="83" y="70"/>
                  </a:cubicBezTo>
                  <a:cubicBezTo>
                    <a:pt x="83" y="70"/>
                    <a:pt x="83" y="69"/>
                    <a:pt x="83" y="69"/>
                  </a:cubicBezTo>
                  <a:cubicBezTo>
                    <a:pt x="83" y="69"/>
                    <a:pt x="83" y="67"/>
                    <a:pt x="82" y="66"/>
                  </a:cubicBezTo>
                  <a:cubicBezTo>
                    <a:pt x="82" y="65"/>
                    <a:pt x="82" y="62"/>
                    <a:pt x="81" y="61"/>
                  </a:cubicBezTo>
                  <a:cubicBezTo>
                    <a:pt x="81" y="61"/>
                    <a:pt x="81" y="60"/>
                    <a:pt x="81" y="60"/>
                  </a:cubicBezTo>
                  <a:cubicBezTo>
                    <a:pt x="81" y="60"/>
                    <a:pt x="81" y="59"/>
                    <a:pt x="81" y="58"/>
                  </a:cubicBezTo>
                  <a:cubicBezTo>
                    <a:pt x="81" y="57"/>
                    <a:pt x="81" y="55"/>
                    <a:pt x="81" y="54"/>
                  </a:cubicBezTo>
                  <a:cubicBezTo>
                    <a:pt x="81" y="53"/>
                    <a:pt x="81" y="52"/>
                    <a:pt x="81" y="52"/>
                  </a:cubicBezTo>
                  <a:cubicBezTo>
                    <a:pt x="80" y="52"/>
                    <a:pt x="80" y="51"/>
                    <a:pt x="80" y="51"/>
                  </a:cubicBezTo>
                  <a:cubicBezTo>
                    <a:pt x="79" y="50"/>
                    <a:pt x="79" y="50"/>
                    <a:pt x="79" y="50"/>
                  </a:cubicBezTo>
                  <a:cubicBezTo>
                    <a:pt x="79" y="49"/>
                    <a:pt x="78" y="49"/>
                    <a:pt x="78" y="48"/>
                  </a:cubicBezTo>
                  <a:cubicBezTo>
                    <a:pt x="78" y="48"/>
                    <a:pt x="78" y="47"/>
                    <a:pt x="77" y="46"/>
                  </a:cubicBezTo>
                  <a:cubicBezTo>
                    <a:pt x="76" y="46"/>
                    <a:pt x="75" y="45"/>
                    <a:pt x="75" y="45"/>
                  </a:cubicBezTo>
                  <a:cubicBezTo>
                    <a:pt x="74" y="45"/>
                    <a:pt x="74" y="44"/>
                    <a:pt x="73" y="44"/>
                  </a:cubicBezTo>
                  <a:cubicBezTo>
                    <a:pt x="73" y="44"/>
                    <a:pt x="72" y="44"/>
                    <a:pt x="72" y="44"/>
                  </a:cubicBezTo>
                  <a:cubicBezTo>
                    <a:pt x="71" y="44"/>
                    <a:pt x="71" y="44"/>
                    <a:pt x="71" y="44"/>
                  </a:cubicBezTo>
                  <a:cubicBezTo>
                    <a:pt x="71" y="44"/>
                    <a:pt x="70" y="43"/>
                    <a:pt x="70" y="43"/>
                  </a:cubicBezTo>
                  <a:cubicBezTo>
                    <a:pt x="69" y="43"/>
                    <a:pt x="68" y="43"/>
                    <a:pt x="68" y="43"/>
                  </a:cubicBezTo>
                  <a:cubicBezTo>
                    <a:pt x="68" y="43"/>
                    <a:pt x="67" y="42"/>
                    <a:pt x="66" y="42"/>
                  </a:cubicBezTo>
                  <a:cubicBezTo>
                    <a:pt x="65" y="42"/>
                    <a:pt x="65" y="42"/>
                    <a:pt x="64" y="42"/>
                  </a:cubicBezTo>
                  <a:cubicBezTo>
                    <a:pt x="64" y="42"/>
                    <a:pt x="63" y="42"/>
                    <a:pt x="62" y="41"/>
                  </a:cubicBezTo>
                  <a:cubicBezTo>
                    <a:pt x="62" y="41"/>
                    <a:pt x="62" y="41"/>
                    <a:pt x="61" y="41"/>
                  </a:cubicBezTo>
                  <a:cubicBezTo>
                    <a:pt x="61" y="40"/>
                    <a:pt x="60" y="40"/>
                    <a:pt x="60" y="41"/>
                  </a:cubicBezTo>
                  <a:cubicBezTo>
                    <a:pt x="60" y="41"/>
                    <a:pt x="60" y="41"/>
                    <a:pt x="60" y="41"/>
                  </a:cubicBezTo>
                  <a:cubicBezTo>
                    <a:pt x="60" y="40"/>
                    <a:pt x="59" y="40"/>
                    <a:pt x="59" y="39"/>
                  </a:cubicBezTo>
                  <a:cubicBezTo>
                    <a:pt x="59" y="39"/>
                    <a:pt x="59" y="39"/>
                    <a:pt x="59" y="38"/>
                  </a:cubicBezTo>
                  <a:cubicBezTo>
                    <a:pt x="59" y="38"/>
                    <a:pt x="59" y="37"/>
                    <a:pt x="58" y="37"/>
                  </a:cubicBezTo>
                  <a:cubicBezTo>
                    <a:pt x="58" y="36"/>
                    <a:pt x="58" y="35"/>
                    <a:pt x="58" y="35"/>
                  </a:cubicBezTo>
                  <a:cubicBezTo>
                    <a:pt x="58" y="35"/>
                    <a:pt x="58" y="35"/>
                    <a:pt x="57" y="35"/>
                  </a:cubicBezTo>
                  <a:cubicBezTo>
                    <a:pt x="57" y="35"/>
                    <a:pt x="57" y="35"/>
                    <a:pt x="57" y="34"/>
                  </a:cubicBezTo>
                  <a:cubicBezTo>
                    <a:pt x="57" y="34"/>
                    <a:pt x="58" y="32"/>
                    <a:pt x="58" y="31"/>
                  </a:cubicBezTo>
                  <a:cubicBezTo>
                    <a:pt x="58" y="30"/>
                    <a:pt x="58" y="27"/>
                    <a:pt x="58" y="27"/>
                  </a:cubicBezTo>
                  <a:cubicBezTo>
                    <a:pt x="58" y="27"/>
                    <a:pt x="58" y="27"/>
                    <a:pt x="59" y="27"/>
                  </a:cubicBezTo>
                  <a:cubicBezTo>
                    <a:pt x="60" y="27"/>
                    <a:pt x="60" y="26"/>
                    <a:pt x="60" y="26"/>
                  </a:cubicBezTo>
                  <a:cubicBezTo>
                    <a:pt x="60" y="26"/>
                    <a:pt x="61" y="25"/>
                    <a:pt x="61" y="25"/>
                  </a:cubicBezTo>
                  <a:cubicBezTo>
                    <a:pt x="61" y="25"/>
                    <a:pt x="61" y="25"/>
                    <a:pt x="61" y="25"/>
                  </a:cubicBezTo>
                  <a:cubicBezTo>
                    <a:pt x="61" y="24"/>
                    <a:pt x="61" y="24"/>
                    <a:pt x="62" y="23"/>
                  </a:cubicBezTo>
                  <a:cubicBezTo>
                    <a:pt x="62" y="23"/>
                    <a:pt x="62" y="22"/>
                    <a:pt x="62" y="21"/>
                  </a:cubicBezTo>
                  <a:cubicBezTo>
                    <a:pt x="62" y="21"/>
                    <a:pt x="62" y="21"/>
                    <a:pt x="62" y="20"/>
                  </a:cubicBezTo>
                  <a:cubicBezTo>
                    <a:pt x="62" y="18"/>
                    <a:pt x="62" y="17"/>
                    <a:pt x="62" y="17"/>
                  </a:cubicBezTo>
                  <a:cubicBezTo>
                    <a:pt x="61" y="16"/>
                    <a:pt x="61" y="16"/>
                    <a:pt x="61" y="16"/>
                  </a:cubicBezTo>
                  <a:cubicBezTo>
                    <a:pt x="61" y="16"/>
                    <a:pt x="61" y="16"/>
                    <a:pt x="61" y="15"/>
                  </a:cubicBezTo>
                  <a:cubicBezTo>
                    <a:pt x="61" y="15"/>
                    <a:pt x="61" y="11"/>
                    <a:pt x="61" y="11"/>
                  </a:cubicBezTo>
                  <a:cubicBezTo>
                    <a:pt x="59" y="6"/>
                    <a:pt x="55" y="3"/>
                    <a:pt x="52" y="1"/>
                  </a:cubicBezTo>
                  <a:cubicBezTo>
                    <a:pt x="49" y="0"/>
                    <a:pt x="47" y="0"/>
                    <a:pt x="44" y="1"/>
                  </a:cubicBezTo>
                  <a:cubicBezTo>
                    <a:pt x="42" y="1"/>
                    <a:pt x="39" y="3"/>
                    <a:pt x="39" y="3"/>
                  </a:cubicBezTo>
                  <a:cubicBezTo>
                    <a:pt x="39" y="3"/>
                    <a:pt x="39" y="3"/>
                    <a:pt x="38" y="4"/>
                  </a:cubicBezTo>
                  <a:cubicBezTo>
                    <a:pt x="37" y="4"/>
                    <a:pt x="36" y="6"/>
                    <a:pt x="36" y="7"/>
                  </a:cubicBezTo>
                  <a:cubicBezTo>
                    <a:pt x="35" y="8"/>
                    <a:pt x="34" y="10"/>
                    <a:pt x="34" y="11"/>
                  </a:cubicBezTo>
                  <a:cubicBezTo>
                    <a:pt x="34" y="12"/>
                    <a:pt x="34" y="14"/>
                    <a:pt x="34" y="15"/>
                  </a:cubicBezTo>
                  <a:cubicBezTo>
                    <a:pt x="34" y="16"/>
                    <a:pt x="34" y="16"/>
                    <a:pt x="34" y="17"/>
                  </a:cubicBezTo>
                  <a:cubicBezTo>
                    <a:pt x="34" y="18"/>
                    <a:pt x="34" y="19"/>
                    <a:pt x="34" y="20"/>
                  </a:cubicBezTo>
                  <a:cubicBezTo>
                    <a:pt x="34" y="21"/>
                    <a:pt x="34" y="22"/>
                    <a:pt x="34" y="23"/>
                  </a:cubicBezTo>
                  <a:cubicBezTo>
                    <a:pt x="34" y="24"/>
                    <a:pt x="34" y="26"/>
                    <a:pt x="34" y="28"/>
                  </a:cubicBezTo>
                  <a:cubicBezTo>
                    <a:pt x="34" y="30"/>
                    <a:pt x="34" y="31"/>
                    <a:pt x="35" y="32"/>
                  </a:cubicBezTo>
                  <a:cubicBezTo>
                    <a:pt x="35" y="34"/>
                    <a:pt x="37" y="35"/>
                    <a:pt x="37" y="36"/>
                  </a:cubicBezTo>
                  <a:cubicBezTo>
                    <a:pt x="38" y="36"/>
                    <a:pt x="38" y="37"/>
                    <a:pt x="38" y="37"/>
                  </a:cubicBezTo>
                  <a:cubicBezTo>
                    <a:pt x="39" y="37"/>
                    <a:pt x="39" y="37"/>
                    <a:pt x="39" y="38"/>
                  </a:cubicBezTo>
                  <a:cubicBezTo>
                    <a:pt x="39" y="38"/>
                    <a:pt x="39" y="38"/>
                    <a:pt x="38" y="38"/>
                  </a:cubicBezTo>
                  <a:cubicBezTo>
                    <a:pt x="38" y="39"/>
                    <a:pt x="38" y="40"/>
                    <a:pt x="38" y="41"/>
                  </a:cubicBezTo>
                  <a:cubicBezTo>
                    <a:pt x="38" y="41"/>
                    <a:pt x="38" y="42"/>
                    <a:pt x="38" y="42"/>
                  </a:cubicBezTo>
                  <a:cubicBezTo>
                    <a:pt x="38" y="42"/>
                    <a:pt x="38" y="42"/>
                    <a:pt x="38" y="43"/>
                  </a:cubicBezTo>
                  <a:cubicBezTo>
                    <a:pt x="38" y="43"/>
                    <a:pt x="38" y="43"/>
                    <a:pt x="38" y="43"/>
                  </a:cubicBezTo>
                  <a:cubicBezTo>
                    <a:pt x="38" y="43"/>
                    <a:pt x="37" y="43"/>
                    <a:pt x="37" y="44"/>
                  </a:cubicBezTo>
                  <a:cubicBezTo>
                    <a:pt x="36" y="44"/>
                    <a:pt x="35" y="45"/>
                    <a:pt x="34" y="45"/>
                  </a:cubicBezTo>
                  <a:cubicBezTo>
                    <a:pt x="33" y="46"/>
                    <a:pt x="33" y="46"/>
                    <a:pt x="32" y="47"/>
                  </a:cubicBezTo>
                  <a:cubicBezTo>
                    <a:pt x="32" y="47"/>
                    <a:pt x="31" y="47"/>
                    <a:pt x="30" y="47"/>
                  </a:cubicBezTo>
                  <a:cubicBezTo>
                    <a:pt x="29" y="47"/>
                    <a:pt x="29" y="47"/>
                    <a:pt x="28" y="47"/>
                  </a:cubicBezTo>
                  <a:cubicBezTo>
                    <a:pt x="27" y="47"/>
                    <a:pt x="26" y="47"/>
                    <a:pt x="25" y="47"/>
                  </a:cubicBezTo>
                  <a:cubicBezTo>
                    <a:pt x="25" y="47"/>
                    <a:pt x="24" y="48"/>
                    <a:pt x="24" y="48"/>
                  </a:cubicBezTo>
                  <a:cubicBezTo>
                    <a:pt x="23" y="48"/>
                    <a:pt x="23" y="48"/>
                    <a:pt x="23" y="48"/>
                  </a:cubicBezTo>
                  <a:cubicBezTo>
                    <a:pt x="22" y="48"/>
                    <a:pt x="22" y="48"/>
                    <a:pt x="22" y="48"/>
                  </a:cubicBezTo>
                  <a:cubicBezTo>
                    <a:pt x="21" y="48"/>
                    <a:pt x="21" y="48"/>
                    <a:pt x="21" y="48"/>
                  </a:cubicBezTo>
                  <a:cubicBezTo>
                    <a:pt x="20" y="48"/>
                    <a:pt x="19" y="49"/>
                    <a:pt x="19" y="49"/>
                  </a:cubicBezTo>
                  <a:cubicBezTo>
                    <a:pt x="19" y="49"/>
                    <a:pt x="19" y="49"/>
                    <a:pt x="19" y="49"/>
                  </a:cubicBezTo>
                  <a:cubicBezTo>
                    <a:pt x="18" y="49"/>
                    <a:pt x="17" y="50"/>
                    <a:pt x="17" y="50"/>
                  </a:cubicBezTo>
                  <a:cubicBezTo>
                    <a:pt x="17" y="50"/>
                    <a:pt x="17" y="50"/>
                    <a:pt x="16" y="50"/>
                  </a:cubicBezTo>
                  <a:cubicBezTo>
                    <a:pt x="16" y="50"/>
                    <a:pt x="15" y="51"/>
                    <a:pt x="15" y="51"/>
                  </a:cubicBezTo>
                  <a:cubicBezTo>
                    <a:pt x="15" y="51"/>
                    <a:pt x="15" y="51"/>
                    <a:pt x="15" y="52"/>
                  </a:cubicBezTo>
                  <a:cubicBezTo>
                    <a:pt x="14" y="52"/>
                    <a:pt x="14" y="53"/>
                    <a:pt x="14" y="53"/>
                  </a:cubicBezTo>
                  <a:cubicBezTo>
                    <a:pt x="14" y="54"/>
                    <a:pt x="13" y="54"/>
                    <a:pt x="13" y="54"/>
                  </a:cubicBezTo>
                  <a:cubicBezTo>
                    <a:pt x="12" y="55"/>
                    <a:pt x="12" y="56"/>
                    <a:pt x="12" y="57"/>
                  </a:cubicBezTo>
                  <a:cubicBezTo>
                    <a:pt x="12" y="58"/>
                    <a:pt x="11" y="60"/>
                    <a:pt x="11" y="60"/>
                  </a:cubicBezTo>
                  <a:cubicBezTo>
                    <a:pt x="11" y="60"/>
                    <a:pt x="11" y="60"/>
                    <a:pt x="10" y="61"/>
                  </a:cubicBezTo>
                  <a:cubicBezTo>
                    <a:pt x="9" y="62"/>
                    <a:pt x="9" y="62"/>
                    <a:pt x="9" y="63"/>
                  </a:cubicBezTo>
                  <a:cubicBezTo>
                    <a:pt x="8" y="63"/>
                    <a:pt x="8" y="65"/>
                    <a:pt x="8" y="66"/>
                  </a:cubicBezTo>
                  <a:cubicBezTo>
                    <a:pt x="8" y="67"/>
                    <a:pt x="7" y="68"/>
                    <a:pt x="7" y="69"/>
                  </a:cubicBezTo>
                  <a:cubicBezTo>
                    <a:pt x="7" y="69"/>
                    <a:pt x="7" y="69"/>
                    <a:pt x="6" y="70"/>
                  </a:cubicBezTo>
                  <a:cubicBezTo>
                    <a:pt x="6" y="70"/>
                    <a:pt x="5" y="73"/>
                    <a:pt x="5" y="73"/>
                  </a:cubicBezTo>
                  <a:cubicBezTo>
                    <a:pt x="5" y="74"/>
                    <a:pt x="4" y="76"/>
                    <a:pt x="4" y="76"/>
                  </a:cubicBezTo>
                  <a:cubicBezTo>
                    <a:pt x="4" y="77"/>
                    <a:pt x="3" y="78"/>
                    <a:pt x="3" y="78"/>
                  </a:cubicBezTo>
                  <a:cubicBezTo>
                    <a:pt x="3" y="79"/>
                    <a:pt x="3" y="79"/>
                    <a:pt x="2" y="80"/>
                  </a:cubicBezTo>
                  <a:cubicBezTo>
                    <a:pt x="2" y="81"/>
                    <a:pt x="2" y="83"/>
                    <a:pt x="1" y="85"/>
                  </a:cubicBezTo>
                  <a:cubicBezTo>
                    <a:pt x="1" y="87"/>
                    <a:pt x="0" y="90"/>
                    <a:pt x="0" y="91"/>
                  </a:cubicBezTo>
                  <a:cubicBezTo>
                    <a:pt x="0" y="93"/>
                    <a:pt x="1" y="95"/>
                    <a:pt x="1" y="96"/>
                  </a:cubicBezTo>
                  <a:cubicBezTo>
                    <a:pt x="1" y="97"/>
                    <a:pt x="2" y="97"/>
                    <a:pt x="2" y="98"/>
                  </a:cubicBezTo>
                  <a:cubicBezTo>
                    <a:pt x="3" y="98"/>
                    <a:pt x="3" y="98"/>
                    <a:pt x="4" y="99"/>
                  </a:cubicBezTo>
                  <a:cubicBezTo>
                    <a:pt x="5" y="99"/>
                    <a:pt x="6" y="99"/>
                    <a:pt x="7" y="99"/>
                  </a:cubicBezTo>
                  <a:cubicBezTo>
                    <a:pt x="7" y="99"/>
                    <a:pt x="7" y="99"/>
                    <a:pt x="7" y="99"/>
                  </a:cubicBezTo>
                  <a:cubicBezTo>
                    <a:pt x="8" y="99"/>
                    <a:pt x="8" y="99"/>
                    <a:pt x="9" y="99"/>
                  </a:cubicBezTo>
                  <a:cubicBezTo>
                    <a:pt x="9" y="99"/>
                    <a:pt x="10" y="100"/>
                    <a:pt x="11" y="100"/>
                  </a:cubicBezTo>
                  <a:cubicBezTo>
                    <a:pt x="11" y="100"/>
                    <a:pt x="12" y="100"/>
                    <a:pt x="13" y="100"/>
                  </a:cubicBezTo>
                  <a:cubicBezTo>
                    <a:pt x="14" y="101"/>
                    <a:pt x="15" y="101"/>
                    <a:pt x="16" y="101"/>
                  </a:cubicBezTo>
                  <a:cubicBezTo>
                    <a:pt x="16" y="101"/>
                    <a:pt x="17" y="101"/>
                    <a:pt x="17" y="101"/>
                  </a:cubicBezTo>
                  <a:cubicBezTo>
                    <a:pt x="17" y="101"/>
                    <a:pt x="18" y="101"/>
                    <a:pt x="18" y="101"/>
                  </a:cubicBezTo>
                  <a:cubicBezTo>
                    <a:pt x="19" y="101"/>
                    <a:pt x="19" y="101"/>
                    <a:pt x="20" y="101"/>
                  </a:cubicBezTo>
                  <a:cubicBezTo>
                    <a:pt x="20" y="101"/>
                    <a:pt x="20" y="101"/>
                    <a:pt x="20" y="101"/>
                  </a:cubicBezTo>
                  <a:cubicBezTo>
                    <a:pt x="20" y="102"/>
                    <a:pt x="20" y="102"/>
                    <a:pt x="20" y="103"/>
                  </a:cubicBezTo>
                  <a:cubicBezTo>
                    <a:pt x="20" y="104"/>
                    <a:pt x="19" y="107"/>
                    <a:pt x="19" y="109"/>
                  </a:cubicBezTo>
                  <a:cubicBezTo>
                    <a:pt x="19" y="111"/>
                    <a:pt x="19" y="115"/>
                    <a:pt x="19" y="117"/>
                  </a:cubicBezTo>
                  <a:cubicBezTo>
                    <a:pt x="19" y="118"/>
                    <a:pt x="19" y="120"/>
                    <a:pt x="19" y="120"/>
                  </a:cubicBezTo>
                  <a:cubicBezTo>
                    <a:pt x="19" y="121"/>
                    <a:pt x="20" y="121"/>
                    <a:pt x="20" y="121"/>
                  </a:cubicBezTo>
                  <a:cubicBezTo>
                    <a:pt x="20" y="122"/>
                    <a:pt x="21" y="122"/>
                    <a:pt x="21" y="123"/>
                  </a:cubicBezTo>
                  <a:cubicBezTo>
                    <a:pt x="21" y="123"/>
                    <a:pt x="22" y="123"/>
                    <a:pt x="22" y="123"/>
                  </a:cubicBezTo>
                  <a:cubicBezTo>
                    <a:pt x="22" y="123"/>
                    <a:pt x="22" y="123"/>
                    <a:pt x="22" y="123"/>
                  </a:cubicBezTo>
                  <a:cubicBezTo>
                    <a:pt x="22" y="124"/>
                    <a:pt x="23" y="124"/>
                    <a:pt x="23" y="124"/>
                  </a:cubicBezTo>
                  <a:cubicBezTo>
                    <a:pt x="23" y="124"/>
                    <a:pt x="23" y="124"/>
                    <a:pt x="23" y="124"/>
                  </a:cubicBezTo>
                  <a:cubicBezTo>
                    <a:pt x="22" y="125"/>
                    <a:pt x="23" y="125"/>
                    <a:pt x="23" y="125"/>
                  </a:cubicBezTo>
                  <a:cubicBezTo>
                    <a:pt x="23" y="125"/>
                    <a:pt x="23" y="125"/>
                    <a:pt x="23" y="125"/>
                  </a:cubicBezTo>
                  <a:cubicBezTo>
                    <a:pt x="22" y="126"/>
                    <a:pt x="22" y="126"/>
                    <a:pt x="23" y="126"/>
                  </a:cubicBezTo>
                  <a:cubicBezTo>
                    <a:pt x="23" y="127"/>
                    <a:pt x="23" y="128"/>
                    <a:pt x="23" y="128"/>
                  </a:cubicBezTo>
                  <a:cubicBezTo>
                    <a:pt x="22" y="128"/>
                    <a:pt x="22" y="128"/>
                    <a:pt x="21" y="129"/>
                  </a:cubicBezTo>
                  <a:cubicBezTo>
                    <a:pt x="21" y="129"/>
                    <a:pt x="21" y="130"/>
                    <a:pt x="21" y="131"/>
                  </a:cubicBezTo>
                  <a:cubicBezTo>
                    <a:pt x="21" y="132"/>
                    <a:pt x="21" y="132"/>
                    <a:pt x="22" y="133"/>
                  </a:cubicBezTo>
                  <a:cubicBezTo>
                    <a:pt x="22" y="133"/>
                    <a:pt x="22" y="133"/>
                    <a:pt x="21" y="133"/>
                  </a:cubicBezTo>
                  <a:cubicBezTo>
                    <a:pt x="21" y="134"/>
                    <a:pt x="21" y="135"/>
                    <a:pt x="21" y="135"/>
                  </a:cubicBezTo>
                  <a:cubicBezTo>
                    <a:pt x="21" y="136"/>
                    <a:pt x="21" y="137"/>
                    <a:pt x="21" y="137"/>
                  </a:cubicBezTo>
                  <a:cubicBezTo>
                    <a:pt x="20" y="138"/>
                    <a:pt x="20" y="138"/>
                    <a:pt x="20" y="139"/>
                  </a:cubicBezTo>
                  <a:cubicBezTo>
                    <a:pt x="20" y="140"/>
                    <a:pt x="20" y="140"/>
                    <a:pt x="20" y="140"/>
                  </a:cubicBezTo>
                  <a:cubicBezTo>
                    <a:pt x="20" y="141"/>
                    <a:pt x="20" y="142"/>
                    <a:pt x="19" y="142"/>
                  </a:cubicBezTo>
                  <a:cubicBezTo>
                    <a:pt x="19" y="142"/>
                    <a:pt x="19" y="143"/>
                    <a:pt x="19" y="143"/>
                  </a:cubicBezTo>
                  <a:cubicBezTo>
                    <a:pt x="19" y="144"/>
                    <a:pt x="18" y="145"/>
                    <a:pt x="18" y="146"/>
                  </a:cubicBezTo>
                  <a:cubicBezTo>
                    <a:pt x="18" y="147"/>
                    <a:pt x="18" y="148"/>
                    <a:pt x="18" y="148"/>
                  </a:cubicBezTo>
                  <a:cubicBezTo>
                    <a:pt x="18" y="148"/>
                    <a:pt x="18" y="149"/>
                    <a:pt x="18" y="150"/>
                  </a:cubicBezTo>
                  <a:cubicBezTo>
                    <a:pt x="18" y="150"/>
                    <a:pt x="18" y="151"/>
                    <a:pt x="18" y="151"/>
                  </a:cubicBezTo>
                  <a:cubicBezTo>
                    <a:pt x="17" y="152"/>
                    <a:pt x="18" y="152"/>
                    <a:pt x="18" y="152"/>
                  </a:cubicBezTo>
                  <a:cubicBezTo>
                    <a:pt x="18" y="153"/>
                    <a:pt x="18" y="153"/>
                    <a:pt x="18" y="154"/>
                  </a:cubicBezTo>
                  <a:cubicBezTo>
                    <a:pt x="18" y="154"/>
                    <a:pt x="18" y="154"/>
                    <a:pt x="18" y="154"/>
                  </a:cubicBezTo>
                  <a:cubicBezTo>
                    <a:pt x="18" y="155"/>
                    <a:pt x="18" y="155"/>
                    <a:pt x="18" y="155"/>
                  </a:cubicBezTo>
                  <a:cubicBezTo>
                    <a:pt x="18" y="156"/>
                    <a:pt x="19" y="156"/>
                    <a:pt x="19" y="156"/>
                  </a:cubicBezTo>
                  <a:cubicBezTo>
                    <a:pt x="19" y="157"/>
                    <a:pt x="19" y="157"/>
                    <a:pt x="19" y="157"/>
                  </a:cubicBezTo>
                  <a:cubicBezTo>
                    <a:pt x="19" y="158"/>
                    <a:pt x="19" y="158"/>
                    <a:pt x="19" y="158"/>
                  </a:cubicBezTo>
                  <a:cubicBezTo>
                    <a:pt x="19" y="159"/>
                    <a:pt x="19" y="160"/>
                    <a:pt x="19" y="160"/>
                  </a:cubicBezTo>
                  <a:cubicBezTo>
                    <a:pt x="20" y="161"/>
                    <a:pt x="20" y="162"/>
                    <a:pt x="19" y="162"/>
                  </a:cubicBezTo>
                  <a:cubicBezTo>
                    <a:pt x="19" y="162"/>
                    <a:pt x="19" y="163"/>
                    <a:pt x="19" y="164"/>
                  </a:cubicBezTo>
                  <a:cubicBezTo>
                    <a:pt x="19" y="165"/>
                    <a:pt x="19" y="166"/>
                    <a:pt x="19" y="167"/>
                  </a:cubicBezTo>
                  <a:cubicBezTo>
                    <a:pt x="19" y="169"/>
                    <a:pt x="20" y="171"/>
                    <a:pt x="20" y="173"/>
                  </a:cubicBezTo>
                  <a:cubicBezTo>
                    <a:pt x="20" y="175"/>
                    <a:pt x="20" y="176"/>
                    <a:pt x="21" y="177"/>
                  </a:cubicBezTo>
                  <a:cubicBezTo>
                    <a:pt x="21" y="179"/>
                    <a:pt x="22" y="182"/>
                    <a:pt x="22" y="183"/>
                  </a:cubicBezTo>
                  <a:cubicBezTo>
                    <a:pt x="22" y="184"/>
                    <a:pt x="23" y="186"/>
                    <a:pt x="23" y="187"/>
                  </a:cubicBezTo>
                  <a:cubicBezTo>
                    <a:pt x="23" y="187"/>
                    <a:pt x="23" y="189"/>
                    <a:pt x="23" y="190"/>
                  </a:cubicBezTo>
                  <a:cubicBezTo>
                    <a:pt x="23" y="191"/>
                    <a:pt x="24" y="194"/>
                    <a:pt x="24" y="195"/>
                  </a:cubicBezTo>
                  <a:cubicBezTo>
                    <a:pt x="24" y="196"/>
                    <a:pt x="24" y="202"/>
                    <a:pt x="24" y="203"/>
                  </a:cubicBezTo>
                  <a:cubicBezTo>
                    <a:pt x="25" y="204"/>
                    <a:pt x="25" y="209"/>
                    <a:pt x="25" y="211"/>
                  </a:cubicBezTo>
                  <a:cubicBezTo>
                    <a:pt x="25" y="212"/>
                    <a:pt x="26" y="217"/>
                    <a:pt x="26" y="219"/>
                  </a:cubicBezTo>
                  <a:cubicBezTo>
                    <a:pt x="26" y="221"/>
                    <a:pt x="27" y="225"/>
                    <a:pt x="27" y="226"/>
                  </a:cubicBezTo>
                  <a:cubicBezTo>
                    <a:pt x="27" y="226"/>
                    <a:pt x="28" y="229"/>
                    <a:pt x="28" y="230"/>
                  </a:cubicBezTo>
                  <a:cubicBezTo>
                    <a:pt x="28" y="230"/>
                    <a:pt x="29" y="233"/>
                    <a:pt x="29" y="235"/>
                  </a:cubicBezTo>
                  <a:cubicBezTo>
                    <a:pt x="29" y="236"/>
                    <a:pt x="30" y="238"/>
                    <a:pt x="30" y="239"/>
                  </a:cubicBezTo>
                  <a:cubicBezTo>
                    <a:pt x="30" y="241"/>
                    <a:pt x="31" y="241"/>
                    <a:pt x="31" y="242"/>
                  </a:cubicBezTo>
                  <a:cubicBezTo>
                    <a:pt x="31" y="242"/>
                    <a:pt x="32" y="244"/>
                    <a:pt x="32" y="244"/>
                  </a:cubicBezTo>
                  <a:cubicBezTo>
                    <a:pt x="32" y="245"/>
                    <a:pt x="33" y="247"/>
                    <a:pt x="33" y="248"/>
                  </a:cubicBezTo>
                  <a:cubicBezTo>
                    <a:pt x="33" y="248"/>
                    <a:pt x="34" y="251"/>
                    <a:pt x="35" y="252"/>
                  </a:cubicBezTo>
                  <a:cubicBezTo>
                    <a:pt x="35" y="252"/>
                    <a:pt x="35" y="252"/>
                    <a:pt x="35" y="252"/>
                  </a:cubicBezTo>
                  <a:cubicBezTo>
                    <a:pt x="35" y="253"/>
                    <a:pt x="35" y="253"/>
                    <a:pt x="35" y="253"/>
                  </a:cubicBezTo>
                  <a:cubicBezTo>
                    <a:pt x="34" y="253"/>
                    <a:pt x="34" y="255"/>
                    <a:pt x="33" y="256"/>
                  </a:cubicBezTo>
                  <a:cubicBezTo>
                    <a:pt x="32" y="257"/>
                    <a:pt x="32" y="258"/>
                    <a:pt x="32" y="259"/>
                  </a:cubicBezTo>
                  <a:cubicBezTo>
                    <a:pt x="32" y="259"/>
                    <a:pt x="31" y="261"/>
                    <a:pt x="31" y="262"/>
                  </a:cubicBezTo>
                  <a:cubicBezTo>
                    <a:pt x="31" y="263"/>
                    <a:pt x="31" y="263"/>
                    <a:pt x="30" y="264"/>
                  </a:cubicBezTo>
                  <a:cubicBezTo>
                    <a:pt x="30" y="265"/>
                    <a:pt x="29" y="266"/>
                    <a:pt x="29" y="267"/>
                  </a:cubicBezTo>
                  <a:cubicBezTo>
                    <a:pt x="29" y="267"/>
                    <a:pt x="29" y="267"/>
                    <a:pt x="29" y="268"/>
                  </a:cubicBezTo>
                  <a:cubicBezTo>
                    <a:pt x="29" y="268"/>
                    <a:pt x="29" y="269"/>
                    <a:pt x="29" y="269"/>
                  </a:cubicBezTo>
                  <a:cubicBezTo>
                    <a:pt x="29" y="269"/>
                    <a:pt x="30" y="270"/>
                    <a:pt x="30" y="270"/>
                  </a:cubicBezTo>
                  <a:cubicBezTo>
                    <a:pt x="30" y="270"/>
                    <a:pt x="32" y="270"/>
                    <a:pt x="32" y="270"/>
                  </a:cubicBezTo>
                  <a:cubicBezTo>
                    <a:pt x="32" y="270"/>
                    <a:pt x="32" y="271"/>
                    <a:pt x="32" y="271"/>
                  </a:cubicBezTo>
                  <a:cubicBezTo>
                    <a:pt x="32" y="271"/>
                    <a:pt x="31" y="272"/>
                    <a:pt x="31" y="272"/>
                  </a:cubicBezTo>
                  <a:cubicBezTo>
                    <a:pt x="31" y="272"/>
                    <a:pt x="31" y="273"/>
                    <a:pt x="30" y="273"/>
                  </a:cubicBezTo>
                  <a:cubicBezTo>
                    <a:pt x="30" y="273"/>
                    <a:pt x="30" y="274"/>
                    <a:pt x="30" y="274"/>
                  </a:cubicBezTo>
                  <a:cubicBezTo>
                    <a:pt x="30" y="274"/>
                    <a:pt x="29" y="275"/>
                    <a:pt x="29" y="276"/>
                  </a:cubicBezTo>
                  <a:cubicBezTo>
                    <a:pt x="28" y="277"/>
                    <a:pt x="28" y="278"/>
                    <a:pt x="28" y="278"/>
                  </a:cubicBezTo>
                  <a:cubicBezTo>
                    <a:pt x="28" y="278"/>
                    <a:pt x="28" y="278"/>
                    <a:pt x="28" y="278"/>
                  </a:cubicBezTo>
                  <a:cubicBezTo>
                    <a:pt x="28" y="278"/>
                    <a:pt x="28" y="278"/>
                    <a:pt x="28" y="278"/>
                  </a:cubicBezTo>
                  <a:cubicBezTo>
                    <a:pt x="28" y="279"/>
                    <a:pt x="27" y="279"/>
                    <a:pt x="27" y="279"/>
                  </a:cubicBezTo>
                  <a:cubicBezTo>
                    <a:pt x="27" y="280"/>
                    <a:pt x="27" y="280"/>
                    <a:pt x="26" y="280"/>
                  </a:cubicBezTo>
                  <a:cubicBezTo>
                    <a:pt x="26" y="281"/>
                    <a:pt x="25" y="281"/>
                    <a:pt x="25" y="282"/>
                  </a:cubicBezTo>
                  <a:cubicBezTo>
                    <a:pt x="24" y="282"/>
                    <a:pt x="23" y="282"/>
                    <a:pt x="22" y="282"/>
                  </a:cubicBezTo>
                  <a:cubicBezTo>
                    <a:pt x="21" y="282"/>
                    <a:pt x="19" y="283"/>
                    <a:pt x="18" y="283"/>
                  </a:cubicBezTo>
                  <a:cubicBezTo>
                    <a:pt x="17" y="284"/>
                    <a:pt x="16" y="284"/>
                    <a:pt x="15" y="284"/>
                  </a:cubicBezTo>
                  <a:cubicBezTo>
                    <a:pt x="15" y="285"/>
                    <a:pt x="14" y="286"/>
                    <a:pt x="14" y="286"/>
                  </a:cubicBezTo>
                  <a:cubicBezTo>
                    <a:pt x="14" y="286"/>
                    <a:pt x="14" y="286"/>
                    <a:pt x="14" y="287"/>
                  </a:cubicBezTo>
                  <a:cubicBezTo>
                    <a:pt x="14" y="287"/>
                    <a:pt x="14" y="287"/>
                    <a:pt x="13" y="287"/>
                  </a:cubicBezTo>
                  <a:cubicBezTo>
                    <a:pt x="13" y="287"/>
                    <a:pt x="13" y="287"/>
                    <a:pt x="13" y="287"/>
                  </a:cubicBezTo>
                  <a:cubicBezTo>
                    <a:pt x="13" y="288"/>
                    <a:pt x="13" y="287"/>
                    <a:pt x="13" y="288"/>
                  </a:cubicBezTo>
                  <a:cubicBezTo>
                    <a:pt x="13" y="288"/>
                    <a:pt x="13" y="289"/>
                    <a:pt x="13" y="290"/>
                  </a:cubicBezTo>
                  <a:cubicBezTo>
                    <a:pt x="13" y="290"/>
                    <a:pt x="13" y="290"/>
                    <a:pt x="13" y="290"/>
                  </a:cubicBezTo>
                  <a:cubicBezTo>
                    <a:pt x="13" y="291"/>
                    <a:pt x="14" y="291"/>
                    <a:pt x="15" y="291"/>
                  </a:cubicBezTo>
                  <a:cubicBezTo>
                    <a:pt x="16" y="291"/>
                    <a:pt x="17" y="292"/>
                    <a:pt x="17" y="292"/>
                  </a:cubicBezTo>
                  <a:cubicBezTo>
                    <a:pt x="18" y="292"/>
                    <a:pt x="18" y="292"/>
                    <a:pt x="18" y="292"/>
                  </a:cubicBezTo>
                  <a:cubicBezTo>
                    <a:pt x="19" y="292"/>
                    <a:pt x="20" y="292"/>
                    <a:pt x="20" y="292"/>
                  </a:cubicBezTo>
                  <a:cubicBezTo>
                    <a:pt x="21" y="292"/>
                    <a:pt x="22" y="292"/>
                    <a:pt x="22" y="292"/>
                  </a:cubicBezTo>
                  <a:cubicBezTo>
                    <a:pt x="23" y="292"/>
                    <a:pt x="23" y="292"/>
                    <a:pt x="23" y="292"/>
                  </a:cubicBezTo>
                  <a:cubicBezTo>
                    <a:pt x="23" y="292"/>
                    <a:pt x="24" y="292"/>
                    <a:pt x="24" y="292"/>
                  </a:cubicBezTo>
                  <a:cubicBezTo>
                    <a:pt x="24" y="292"/>
                    <a:pt x="24" y="292"/>
                    <a:pt x="25" y="292"/>
                  </a:cubicBezTo>
                  <a:cubicBezTo>
                    <a:pt x="25" y="292"/>
                    <a:pt x="25" y="292"/>
                    <a:pt x="26" y="292"/>
                  </a:cubicBezTo>
                  <a:cubicBezTo>
                    <a:pt x="26" y="292"/>
                    <a:pt x="26" y="292"/>
                    <a:pt x="26" y="292"/>
                  </a:cubicBezTo>
                  <a:cubicBezTo>
                    <a:pt x="26" y="292"/>
                    <a:pt x="27" y="292"/>
                    <a:pt x="27" y="292"/>
                  </a:cubicBezTo>
                  <a:cubicBezTo>
                    <a:pt x="28" y="292"/>
                    <a:pt x="28" y="292"/>
                    <a:pt x="28" y="292"/>
                  </a:cubicBezTo>
                  <a:cubicBezTo>
                    <a:pt x="28" y="291"/>
                    <a:pt x="28" y="292"/>
                    <a:pt x="28" y="292"/>
                  </a:cubicBezTo>
                  <a:cubicBezTo>
                    <a:pt x="29" y="292"/>
                    <a:pt x="29" y="292"/>
                    <a:pt x="29" y="292"/>
                  </a:cubicBezTo>
                  <a:cubicBezTo>
                    <a:pt x="30" y="292"/>
                    <a:pt x="30" y="292"/>
                    <a:pt x="30" y="292"/>
                  </a:cubicBezTo>
                  <a:cubicBezTo>
                    <a:pt x="30" y="291"/>
                    <a:pt x="30" y="292"/>
                    <a:pt x="30" y="292"/>
                  </a:cubicBezTo>
                  <a:cubicBezTo>
                    <a:pt x="30" y="292"/>
                    <a:pt x="31" y="292"/>
                    <a:pt x="31" y="292"/>
                  </a:cubicBezTo>
                  <a:cubicBezTo>
                    <a:pt x="32" y="292"/>
                    <a:pt x="32" y="292"/>
                    <a:pt x="32" y="291"/>
                  </a:cubicBezTo>
                  <a:cubicBezTo>
                    <a:pt x="32" y="291"/>
                    <a:pt x="32" y="291"/>
                    <a:pt x="32" y="291"/>
                  </a:cubicBezTo>
                  <a:cubicBezTo>
                    <a:pt x="32" y="291"/>
                    <a:pt x="33" y="291"/>
                    <a:pt x="33" y="291"/>
                  </a:cubicBezTo>
                  <a:cubicBezTo>
                    <a:pt x="33" y="291"/>
                    <a:pt x="34" y="291"/>
                    <a:pt x="34" y="291"/>
                  </a:cubicBezTo>
                  <a:cubicBezTo>
                    <a:pt x="34" y="291"/>
                    <a:pt x="34" y="291"/>
                    <a:pt x="34" y="291"/>
                  </a:cubicBezTo>
                  <a:cubicBezTo>
                    <a:pt x="34" y="291"/>
                    <a:pt x="34" y="291"/>
                    <a:pt x="35" y="291"/>
                  </a:cubicBezTo>
                  <a:cubicBezTo>
                    <a:pt x="36" y="291"/>
                    <a:pt x="36" y="291"/>
                    <a:pt x="36" y="290"/>
                  </a:cubicBezTo>
                  <a:cubicBezTo>
                    <a:pt x="36" y="290"/>
                    <a:pt x="36" y="290"/>
                    <a:pt x="36" y="290"/>
                  </a:cubicBezTo>
                  <a:cubicBezTo>
                    <a:pt x="37" y="290"/>
                    <a:pt x="37" y="290"/>
                    <a:pt x="38" y="289"/>
                  </a:cubicBezTo>
                  <a:cubicBezTo>
                    <a:pt x="40" y="289"/>
                    <a:pt x="42" y="288"/>
                    <a:pt x="43" y="288"/>
                  </a:cubicBezTo>
                  <a:cubicBezTo>
                    <a:pt x="43" y="288"/>
                    <a:pt x="43" y="288"/>
                    <a:pt x="44" y="288"/>
                  </a:cubicBezTo>
                  <a:cubicBezTo>
                    <a:pt x="45" y="288"/>
                    <a:pt x="45" y="289"/>
                    <a:pt x="46" y="289"/>
                  </a:cubicBezTo>
                  <a:cubicBezTo>
                    <a:pt x="47" y="290"/>
                    <a:pt x="47" y="290"/>
                    <a:pt x="47" y="290"/>
                  </a:cubicBezTo>
                  <a:cubicBezTo>
                    <a:pt x="48" y="290"/>
                    <a:pt x="49" y="289"/>
                    <a:pt x="49" y="289"/>
                  </a:cubicBezTo>
                  <a:cubicBezTo>
                    <a:pt x="50" y="289"/>
                    <a:pt x="50" y="289"/>
                    <a:pt x="50" y="289"/>
                  </a:cubicBezTo>
                  <a:cubicBezTo>
                    <a:pt x="50" y="289"/>
                    <a:pt x="50" y="289"/>
                    <a:pt x="50" y="289"/>
                  </a:cubicBezTo>
                  <a:cubicBezTo>
                    <a:pt x="50" y="289"/>
                    <a:pt x="50" y="289"/>
                    <a:pt x="51" y="289"/>
                  </a:cubicBezTo>
                  <a:cubicBezTo>
                    <a:pt x="52" y="289"/>
                    <a:pt x="52" y="289"/>
                    <a:pt x="52" y="289"/>
                  </a:cubicBezTo>
                  <a:cubicBezTo>
                    <a:pt x="52" y="289"/>
                    <a:pt x="52" y="289"/>
                    <a:pt x="52" y="289"/>
                  </a:cubicBezTo>
                  <a:cubicBezTo>
                    <a:pt x="52" y="289"/>
                    <a:pt x="53" y="289"/>
                    <a:pt x="53" y="289"/>
                  </a:cubicBezTo>
                  <a:cubicBezTo>
                    <a:pt x="54" y="289"/>
                    <a:pt x="54" y="289"/>
                    <a:pt x="54" y="289"/>
                  </a:cubicBezTo>
                  <a:cubicBezTo>
                    <a:pt x="54" y="288"/>
                    <a:pt x="54" y="288"/>
                    <a:pt x="54" y="288"/>
                  </a:cubicBezTo>
                  <a:cubicBezTo>
                    <a:pt x="55" y="288"/>
                    <a:pt x="55" y="288"/>
                    <a:pt x="55" y="288"/>
                  </a:cubicBezTo>
                  <a:cubicBezTo>
                    <a:pt x="56" y="288"/>
                    <a:pt x="56" y="288"/>
                    <a:pt x="56" y="288"/>
                  </a:cubicBezTo>
                  <a:cubicBezTo>
                    <a:pt x="56" y="288"/>
                    <a:pt x="56" y="288"/>
                    <a:pt x="57" y="288"/>
                  </a:cubicBezTo>
                  <a:cubicBezTo>
                    <a:pt x="57" y="287"/>
                    <a:pt x="57" y="287"/>
                    <a:pt x="57" y="287"/>
                  </a:cubicBezTo>
                  <a:cubicBezTo>
                    <a:pt x="57" y="286"/>
                    <a:pt x="57" y="285"/>
                    <a:pt x="57" y="284"/>
                  </a:cubicBezTo>
                  <a:cubicBezTo>
                    <a:pt x="57" y="283"/>
                    <a:pt x="57" y="283"/>
                    <a:pt x="56" y="283"/>
                  </a:cubicBezTo>
                  <a:cubicBezTo>
                    <a:pt x="56" y="283"/>
                    <a:pt x="56" y="282"/>
                    <a:pt x="56" y="282"/>
                  </a:cubicBezTo>
                  <a:cubicBezTo>
                    <a:pt x="56" y="282"/>
                    <a:pt x="56" y="282"/>
                    <a:pt x="56" y="281"/>
                  </a:cubicBezTo>
                  <a:cubicBezTo>
                    <a:pt x="56" y="281"/>
                    <a:pt x="56" y="281"/>
                    <a:pt x="56" y="280"/>
                  </a:cubicBezTo>
                  <a:cubicBezTo>
                    <a:pt x="56" y="280"/>
                    <a:pt x="56" y="280"/>
                    <a:pt x="56" y="280"/>
                  </a:cubicBezTo>
                  <a:cubicBezTo>
                    <a:pt x="56" y="279"/>
                    <a:pt x="56" y="278"/>
                    <a:pt x="56" y="278"/>
                  </a:cubicBezTo>
                  <a:cubicBezTo>
                    <a:pt x="56" y="277"/>
                    <a:pt x="56" y="277"/>
                    <a:pt x="56" y="276"/>
                  </a:cubicBezTo>
                  <a:cubicBezTo>
                    <a:pt x="56" y="276"/>
                    <a:pt x="56" y="276"/>
                    <a:pt x="56" y="276"/>
                  </a:cubicBezTo>
                  <a:cubicBezTo>
                    <a:pt x="56" y="276"/>
                    <a:pt x="56" y="276"/>
                    <a:pt x="56" y="275"/>
                  </a:cubicBezTo>
                  <a:cubicBezTo>
                    <a:pt x="56" y="275"/>
                    <a:pt x="56" y="275"/>
                    <a:pt x="56" y="275"/>
                  </a:cubicBezTo>
                  <a:cubicBezTo>
                    <a:pt x="57" y="275"/>
                    <a:pt x="57" y="274"/>
                    <a:pt x="58" y="273"/>
                  </a:cubicBezTo>
                  <a:cubicBezTo>
                    <a:pt x="58" y="272"/>
                    <a:pt x="59" y="272"/>
                    <a:pt x="59" y="271"/>
                  </a:cubicBezTo>
                  <a:cubicBezTo>
                    <a:pt x="59" y="271"/>
                    <a:pt x="60" y="270"/>
                    <a:pt x="60" y="270"/>
                  </a:cubicBezTo>
                  <a:cubicBezTo>
                    <a:pt x="60" y="269"/>
                    <a:pt x="60" y="268"/>
                    <a:pt x="60" y="268"/>
                  </a:cubicBezTo>
                  <a:cubicBezTo>
                    <a:pt x="60" y="267"/>
                    <a:pt x="60" y="267"/>
                    <a:pt x="60" y="266"/>
                  </a:cubicBezTo>
                  <a:cubicBezTo>
                    <a:pt x="59" y="266"/>
                    <a:pt x="58" y="263"/>
                    <a:pt x="58" y="262"/>
                  </a:cubicBezTo>
                  <a:cubicBezTo>
                    <a:pt x="57" y="261"/>
                    <a:pt x="57" y="260"/>
                    <a:pt x="56" y="260"/>
                  </a:cubicBezTo>
                  <a:cubicBezTo>
                    <a:pt x="56" y="259"/>
                    <a:pt x="55" y="257"/>
                    <a:pt x="55" y="257"/>
                  </a:cubicBezTo>
                  <a:cubicBezTo>
                    <a:pt x="54" y="257"/>
                    <a:pt x="54" y="256"/>
                    <a:pt x="54" y="256"/>
                  </a:cubicBezTo>
                  <a:cubicBezTo>
                    <a:pt x="54" y="256"/>
                    <a:pt x="54" y="256"/>
                    <a:pt x="54" y="255"/>
                  </a:cubicBezTo>
                  <a:cubicBezTo>
                    <a:pt x="54" y="255"/>
                    <a:pt x="54" y="255"/>
                    <a:pt x="54" y="254"/>
                  </a:cubicBezTo>
                  <a:cubicBezTo>
                    <a:pt x="54" y="253"/>
                    <a:pt x="54" y="251"/>
                    <a:pt x="55" y="251"/>
                  </a:cubicBezTo>
                  <a:cubicBezTo>
                    <a:pt x="55" y="250"/>
                    <a:pt x="55" y="245"/>
                    <a:pt x="55" y="244"/>
                  </a:cubicBezTo>
                  <a:cubicBezTo>
                    <a:pt x="55" y="243"/>
                    <a:pt x="55" y="241"/>
                    <a:pt x="55" y="240"/>
                  </a:cubicBezTo>
                  <a:cubicBezTo>
                    <a:pt x="55" y="240"/>
                    <a:pt x="55" y="238"/>
                    <a:pt x="55" y="238"/>
                  </a:cubicBezTo>
                  <a:cubicBezTo>
                    <a:pt x="55" y="237"/>
                    <a:pt x="55" y="235"/>
                    <a:pt x="55" y="235"/>
                  </a:cubicBezTo>
                  <a:cubicBezTo>
                    <a:pt x="55" y="234"/>
                    <a:pt x="55" y="233"/>
                    <a:pt x="55" y="233"/>
                  </a:cubicBezTo>
                  <a:cubicBezTo>
                    <a:pt x="55" y="233"/>
                    <a:pt x="55" y="232"/>
                    <a:pt x="55" y="232"/>
                  </a:cubicBezTo>
                  <a:cubicBezTo>
                    <a:pt x="55" y="232"/>
                    <a:pt x="55" y="229"/>
                    <a:pt x="55" y="228"/>
                  </a:cubicBezTo>
                  <a:cubicBezTo>
                    <a:pt x="55" y="227"/>
                    <a:pt x="54" y="223"/>
                    <a:pt x="54" y="222"/>
                  </a:cubicBezTo>
                  <a:cubicBezTo>
                    <a:pt x="54" y="221"/>
                    <a:pt x="54" y="220"/>
                    <a:pt x="54" y="219"/>
                  </a:cubicBezTo>
                  <a:cubicBezTo>
                    <a:pt x="54" y="219"/>
                    <a:pt x="54" y="218"/>
                    <a:pt x="54" y="218"/>
                  </a:cubicBezTo>
                  <a:cubicBezTo>
                    <a:pt x="54" y="217"/>
                    <a:pt x="54" y="216"/>
                    <a:pt x="54" y="215"/>
                  </a:cubicBezTo>
                  <a:cubicBezTo>
                    <a:pt x="54" y="215"/>
                    <a:pt x="55" y="212"/>
                    <a:pt x="55" y="211"/>
                  </a:cubicBezTo>
                  <a:cubicBezTo>
                    <a:pt x="55" y="210"/>
                    <a:pt x="55" y="208"/>
                    <a:pt x="55" y="208"/>
                  </a:cubicBezTo>
                  <a:cubicBezTo>
                    <a:pt x="55" y="208"/>
                    <a:pt x="55" y="206"/>
                    <a:pt x="55" y="205"/>
                  </a:cubicBezTo>
                  <a:cubicBezTo>
                    <a:pt x="55" y="204"/>
                    <a:pt x="55" y="201"/>
                    <a:pt x="55" y="201"/>
                  </a:cubicBezTo>
                  <a:cubicBezTo>
                    <a:pt x="55" y="200"/>
                    <a:pt x="55" y="199"/>
                    <a:pt x="55" y="198"/>
                  </a:cubicBezTo>
                  <a:cubicBezTo>
                    <a:pt x="54" y="198"/>
                    <a:pt x="54" y="197"/>
                    <a:pt x="54" y="196"/>
                  </a:cubicBezTo>
                  <a:cubicBezTo>
                    <a:pt x="54" y="196"/>
                    <a:pt x="54" y="195"/>
                    <a:pt x="54" y="194"/>
                  </a:cubicBezTo>
                  <a:cubicBezTo>
                    <a:pt x="54" y="193"/>
                    <a:pt x="54" y="191"/>
                    <a:pt x="54" y="191"/>
                  </a:cubicBezTo>
                  <a:cubicBezTo>
                    <a:pt x="54" y="191"/>
                    <a:pt x="54" y="191"/>
                    <a:pt x="54" y="191"/>
                  </a:cubicBezTo>
                  <a:cubicBezTo>
                    <a:pt x="54" y="191"/>
                    <a:pt x="54" y="192"/>
                    <a:pt x="54" y="192"/>
                  </a:cubicBezTo>
                  <a:cubicBezTo>
                    <a:pt x="54" y="193"/>
                    <a:pt x="55" y="194"/>
                    <a:pt x="55" y="194"/>
                  </a:cubicBezTo>
                  <a:cubicBezTo>
                    <a:pt x="55" y="195"/>
                    <a:pt x="55" y="197"/>
                    <a:pt x="55" y="197"/>
                  </a:cubicBezTo>
                  <a:cubicBezTo>
                    <a:pt x="55" y="198"/>
                    <a:pt x="56" y="198"/>
                    <a:pt x="56" y="198"/>
                  </a:cubicBezTo>
                  <a:cubicBezTo>
                    <a:pt x="56" y="198"/>
                    <a:pt x="56" y="199"/>
                    <a:pt x="56" y="200"/>
                  </a:cubicBezTo>
                  <a:cubicBezTo>
                    <a:pt x="56" y="201"/>
                    <a:pt x="57" y="202"/>
                    <a:pt x="57" y="203"/>
                  </a:cubicBezTo>
                  <a:cubicBezTo>
                    <a:pt x="57" y="204"/>
                    <a:pt x="57" y="205"/>
                    <a:pt x="57" y="206"/>
                  </a:cubicBezTo>
                  <a:cubicBezTo>
                    <a:pt x="57" y="206"/>
                    <a:pt x="58" y="208"/>
                    <a:pt x="58" y="208"/>
                  </a:cubicBezTo>
                  <a:cubicBezTo>
                    <a:pt x="58" y="209"/>
                    <a:pt x="58" y="210"/>
                    <a:pt x="59" y="211"/>
                  </a:cubicBezTo>
                  <a:cubicBezTo>
                    <a:pt x="59" y="211"/>
                    <a:pt x="59" y="213"/>
                    <a:pt x="59" y="213"/>
                  </a:cubicBezTo>
                  <a:cubicBezTo>
                    <a:pt x="59" y="214"/>
                    <a:pt x="59" y="215"/>
                    <a:pt x="59" y="215"/>
                  </a:cubicBezTo>
                  <a:cubicBezTo>
                    <a:pt x="59" y="216"/>
                    <a:pt x="59" y="216"/>
                    <a:pt x="59" y="217"/>
                  </a:cubicBezTo>
                  <a:cubicBezTo>
                    <a:pt x="59" y="217"/>
                    <a:pt x="60" y="219"/>
                    <a:pt x="60" y="219"/>
                  </a:cubicBezTo>
                  <a:cubicBezTo>
                    <a:pt x="60" y="219"/>
                    <a:pt x="60" y="220"/>
                    <a:pt x="60" y="221"/>
                  </a:cubicBezTo>
                  <a:cubicBezTo>
                    <a:pt x="60" y="222"/>
                    <a:pt x="60" y="223"/>
                    <a:pt x="60" y="224"/>
                  </a:cubicBezTo>
                  <a:cubicBezTo>
                    <a:pt x="60" y="225"/>
                    <a:pt x="60" y="225"/>
                    <a:pt x="60" y="226"/>
                  </a:cubicBezTo>
                  <a:cubicBezTo>
                    <a:pt x="60" y="226"/>
                    <a:pt x="60" y="227"/>
                    <a:pt x="60" y="228"/>
                  </a:cubicBezTo>
                  <a:cubicBezTo>
                    <a:pt x="61" y="228"/>
                    <a:pt x="61" y="229"/>
                    <a:pt x="61" y="230"/>
                  </a:cubicBezTo>
                  <a:cubicBezTo>
                    <a:pt x="61" y="231"/>
                    <a:pt x="61" y="232"/>
                    <a:pt x="61" y="232"/>
                  </a:cubicBezTo>
                  <a:cubicBezTo>
                    <a:pt x="61" y="233"/>
                    <a:pt x="61" y="233"/>
                    <a:pt x="61" y="234"/>
                  </a:cubicBezTo>
                  <a:cubicBezTo>
                    <a:pt x="61" y="235"/>
                    <a:pt x="61" y="235"/>
                    <a:pt x="61" y="235"/>
                  </a:cubicBezTo>
                  <a:cubicBezTo>
                    <a:pt x="61" y="236"/>
                    <a:pt x="62" y="239"/>
                    <a:pt x="62" y="240"/>
                  </a:cubicBezTo>
                  <a:cubicBezTo>
                    <a:pt x="62" y="241"/>
                    <a:pt x="62" y="244"/>
                    <a:pt x="62" y="245"/>
                  </a:cubicBezTo>
                  <a:cubicBezTo>
                    <a:pt x="62" y="247"/>
                    <a:pt x="62" y="249"/>
                    <a:pt x="62" y="251"/>
                  </a:cubicBezTo>
                  <a:cubicBezTo>
                    <a:pt x="62" y="252"/>
                    <a:pt x="63" y="256"/>
                    <a:pt x="64" y="257"/>
                  </a:cubicBezTo>
                  <a:cubicBezTo>
                    <a:pt x="64" y="258"/>
                    <a:pt x="64" y="260"/>
                    <a:pt x="65" y="261"/>
                  </a:cubicBezTo>
                  <a:cubicBezTo>
                    <a:pt x="65" y="262"/>
                    <a:pt x="65" y="263"/>
                    <a:pt x="66" y="264"/>
                  </a:cubicBezTo>
                  <a:cubicBezTo>
                    <a:pt x="66" y="265"/>
                    <a:pt x="67" y="267"/>
                    <a:pt x="67" y="267"/>
                  </a:cubicBezTo>
                  <a:cubicBezTo>
                    <a:pt x="67" y="268"/>
                    <a:pt x="67" y="268"/>
                    <a:pt x="68" y="269"/>
                  </a:cubicBezTo>
                  <a:cubicBezTo>
                    <a:pt x="69" y="269"/>
                    <a:pt x="70" y="270"/>
                    <a:pt x="70" y="270"/>
                  </a:cubicBezTo>
                  <a:cubicBezTo>
                    <a:pt x="71" y="270"/>
                    <a:pt x="71" y="270"/>
                    <a:pt x="70" y="270"/>
                  </a:cubicBezTo>
                  <a:cubicBezTo>
                    <a:pt x="70" y="270"/>
                    <a:pt x="70" y="271"/>
                    <a:pt x="70" y="271"/>
                  </a:cubicBezTo>
                  <a:cubicBezTo>
                    <a:pt x="69" y="271"/>
                    <a:pt x="68" y="272"/>
                    <a:pt x="68" y="272"/>
                  </a:cubicBezTo>
                  <a:cubicBezTo>
                    <a:pt x="67" y="272"/>
                    <a:pt x="67" y="273"/>
                    <a:pt x="67" y="273"/>
                  </a:cubicBezTo>
                  <a:cubicBezTo>
                    <a:pt x="67" y="274"/>
                    <a:pt x="66" y="275"/>
                    <a:pt x="66" y="276"/>
                  </a:cubicBezTo>
                  <a:cubicBezTo>
                    <a:pt x="65" y="276"/>
                    <a:pt x="65" y="277"/>
                    <a:pt x="65" y="277"/>
                  </a:cubicBezTo>
                  <a:cubicBezTo>
                    <a:pt x="64" y="278"/>
                    <a:pt x="64" y="278"/>
                    <a:pt x="64" y="279"/>
                  </a:cubicBezTo>
                  <a:cubicBezTo>
                    <a:pt x="64" y="280"/>
                    <a:pt x="65" y="281"/>
                    <a:pt x="65" y="281"/>
                  </a:cubicBezTo>
                  <a:cubicBezTo>
                    <a:pt x="65" y="281"/>
                    <a:pt x="65" y="282"/>
                    <a:pt x="66" y="282"/>
                  </a:cubicBezTo>
                  <a:cubicBezTo>
                    <a:pt x="66" y="282"/>
                    <a:pt x="66" y="283"/>
                    <a:pt x="67" y="283"/>
                  </a:cubicBezTo>
                  <a:cubicBezTo>
                    <a:pt x="67" y="284"/>
                    <a:pt x="68" y="284"/>
                    <a:pt x="68" y="285"/>
                  </a:cubicBezTo>
                  <a:cubicBezTo>
                    <a:pt x="68" y="285"/>
                    <a:pt x="69" y="286"/>
                    <a:pt x="69" y="286"/>
                  </a:cubicBezTo>
                  <a:cubicBezTo>
                    <a:pt x="69" y="286"/>
                    <a:pt x="70" y="286"/>
                    <a:pt x="70" y="287"/>
                  </a:cubicBezTo>
                  <a:cubicBezTo>
                    <a:pt x="70" y="287"/>
                    <a:pt x="70" y="287"/>
                    <a:pt x="71" y="288"/>
                  </a:cubicBezTo>
                  <a:cubicBezTo>
                    <a:pt x="71" y="288"/>
                    <a:pt x="72" y="289"/>
                    <a:pt x="72" y="289"/>
                  </a:cubicBezTo>
                  <a:cubicBezTo>
                    <a:pt x="72" y="289"/>
                    <a:pt x="72" y="289"/>
                    <a:pt x="72" y="290"/>
                  </a:cubicBezTo>
                  <a:cubicBezTo>
                    <a:pt x="72" y="290"/>
                    <a:pt x="71" y="290"/>
                    <a:pt x="71" y="291"/>
                  </a:cubicBezTo>
                  <a:cubicBezTo>
                    <a:pt x="71" y="292"/>
                    <a:pt x="71" y="294"/>
                    <a:pt x="71" y="294"/>
                  </a:cubicBezTo>
                  <a:cubicBezTo>
                    <a:pt x="71" y="294"/>
                    <a:pt x="71" y="295"/>
                    <a:pt x="71" y="295"/>
                  </a:cubicBezTo>
                  <a:cubicBezTo>
                    <a:pt x="71" y="295"/>
                    <a:pt x="71" y="295"/>
                    <a:pt x="71" y="295"/>
                  </a:cubicBezTo>
                  <a:cubicBezTo>
                    <a:pt x="71" y="295"/>
                    <a:pt x="71" y="295"/>
                    <a:pt x="71" y="296"/>
                  </a:cubicBezTo>
                  <a:cubicBezTo>
                    <a:pt x="70" y="296"/>
                    <a:pt x="70" y="296"/>
                    <a:pt x="70" y="297"/>
                  </a:cubicBezTo>
                  <a:cubicBezTo>
                    <a:pt x="70" y="298"/>
                    <a:pt x="70" y="299"/>
                    <a:pt x="70" y="299"/>
                  </a:cubicBezTo>
                  <a:cubicBezTo>
                    <a:pt x="70" y="299"/>
                    <a:pt x="71" y="300"/>
                    <a:pt x="71" y="300"/>
                  </a:cubicBezTo>
                  <a:cubicBezTo>
                    <a:pt x="71" y="300"/>
                    <a:pt x="72" y="300"/>
                    <a:pt x="73" y="300"/>
                  </a:cubicBezTo>
                  <a:cubicBezTo>
                    <a:pt x="73" y="300"/>
                    <a:pt x="74" y="300"/>
                    <a:pt x="75" y="300"/>
                  </a:cubicBezTo>
                  <a:cubicBezTo>
                    <a:pt x="76" y="300"/>
                    <a:pt x="81" y="300"/>
                    <a:pt x="82" y="300"/>
                  </a:cubicBezTo>
                  <a:cubicBezTo>
                    <a:pt x="83" y="300"/>
                    <a:pt x="86" y="300"/>
                    <a:pt x="87" y="300"/>
                  </a:cubicBezTo>
                  <a:cubicBezTo>
                    <a:pt x="88" y="299"/>
                    <a:pt x="89" y="299"/>
                    <a:pt x="89" y="299"/>
                  </a:cubicBezTo>
                  <a:cubicBezTo>
                    <a:pt x="90" y="298"/>
                    <a:pt x="90" y="298"/>
                    <a:pt x="90" y="297"/>
                  </a:cubicBezTo>
                  <a:cubicBezTo>
                    <a:pt x="90" y="297"/>
                    <a:pt x="90" y="296"/>
                    <a:pt x="90" y="295"/>
                  </a:cubicBezTo>
                  <a:cubicBezTo>
                    <a:pt x="90" y="294"/>
                    <a:pt x="89" y="294"/>
                    <a:pt x="89" y="294"/>
                  </a:cubicBezTo>
                  <a:cubicBezTo>
                    <a:pt x="89" y="293"/>
                    <a:pt x="89" y="293"/>
                    <a:pt x="89" y="292"/>
                  </a:cubicBezTo>
                  <a:cubicBezTo>
                    <a:pt x="90" y="292"/>
                    <a:pt x="89" y="290"/>
                    <a:pt x="89" y="290"/>
                  </a:cubicBezTo>
                  <a:cubicBezTo>
                    <a:pt x="89" y="289"/>
                    <a:pt x="89" y="289"/>
                    <a:pt x="89" y="289"/>
                  </a:cubicBezTo>
                  <a:cubicBezTo>
                    <a:pt x="89" y="289"/>
                    <a:pt x="89" y="288"/>
                    <a:pt x="88" y="288"/>
                  </a:cubicBezTo>
                  <a:cubicBezTo>
                    <a:pt x="88" y="288"/>
                    <a:pt x="89" y="288"/>
                    <a:pt x="89" y="288"/>
                  </a:cubicBezTo>
                  <a:cubicBezTo>
                    <a:pt x="89" y="288"/>
                    <a:pt x="89" y="287"/>
                    <a:pt x="89" y="287"/>
                  </a:cubicBezTo>
                  <a:cubicBezTo>
                    <a:pt x="89" y="286"/>
                    <a:pt x="90" y="285"/>
                    <a:pt x="90" y="284"/>
                  </a:cubicBezTo>
                  <a:cubicBezTo>
                    <a:pt x="90" y="284"/>
                    <a:pt x="90" y="283"/>
                    <a:pt x="90" y="283"/>
                  </a:cubicBezTo>
                  <a:cubicBezTo>
                    <a:pt x="90" y="283"/>
                    <a:pt x="90" y="283"/>
                    <a:pt x="91" y="283"/>
                  </a:cubicBezTo>
                  <a:cubicBezTo>
                    <a:pt x="91" y="282"/>
                    <a:pt x="91" y="282"/>
                    <a:pt x="91" y="282"/>
                  </a:cubicBezTo>
                  <a:cubicBezTo>
                    <a:pt x="91" y="281"/>
                    <a:pt x="92" y="279"/>
                    <a:pt x="92" y="279"/>
                  </a:cubicBezTo>
                  <a:cubicBezTo>
                    <a:pt x="93" y="279"/>
                    <a:pt x="93" y="278"/>
                    <a:pt x="93" y="278"/>
                  </a:cubicBezTo>
                  <a:cubicBezTo>
                    <a:pt x="93" y="278"/>
                    <a:pt x="93" y="278"/>
                    <a:pt x="93" y="277"/>
                  </a:cubicBezTo>
                  <a:cubicBezTo>
                    <a:pt x="93" y="277"/>
                    <a:pt x="93" y="276"/>
                    <a:pt x="93" y="276"/>
                  </a:cubicBezTo>
                  <a:close/>
                </a:path>
              </a:pathLst>
            </a:custGeom>
            <a:solidFill>
              <a:srgbClr val="673105"/>
            </a:solidFill>
            <a:ln>
              <a:noFill/>
            </a:ln>
            <a:effectLst>
              <a:outerShdw blurRad="25400" dir="18900000" sy="23000" kx="-1200000" algn="bl" rotWithShape="0">
                <a:prstClr val="black">
                  <a:alpha val="20000"/>
                </a:prstClr>
              </a:outerShdw>
            </a:effectLst>
          </p:spPr>
          <p:txBody>
            <a:bodyPr/>
            <a:lstStyle/>
            <a:p>
              <a:pPr eaLnBrk="1" hangingPunct="1">
                <a:defRPr/>
              </a:pPr>
              <a:endParaRPr lang="en-US"/>
            </a:p>
          </p:txBody>
        </p:sp>
        <p:sp>
          <p:nvSpPr>
            <p:cNvPr id="17" name="Freeform 15"/>
            <p:cNvSpPr>
              <a:spLocks/>
            </p:cNvSpPr>
            <p:nvPr/>
          </p:nvSpPr>
          <p:spPr bwMode="auto">
            <a:xfrm>
              <a:off x="5581169" y="2930273"/>
              <a:ext cx="178859" cy="578636"/>
            </a:xfrm>
            <a:custGeom>
              <a:avLst/>
              <a:gdLst>
                <a:gd name="T0" fmla="*/ 90 w 93"/>
                <a:gd name="T1" fmla="*/ 249 h 300"/>
                <a:gd name="T2" fmla="*/ 88 w 93"/>
                <a:gd name="T3" fmla="*/ 228 h 300"/>
                <a:gd name="T4" fmla="*/ 84 w 93"/>
                <a:gd name="T5" fmla="*/ 206 h 300"/>
                <a:gd name="T6" fmla="*/ 81 w 93"/>
                <a:gd name="T7" fmla="*/ 171 h 300"/>
                <a:gd name="T8" fmla="*/ 80 w 93"/>
                <a:gd name="T9" fmla="*/ 152 h 300"/>
                <a:gd name="T10" fmla="*/ 78 w 93"/>
                <a:gd name="T11" fmla="*/ 136 h 300"/>
                <a:gd name="T12" fmla="*/ 75 w 93"/>
                <a:gd name="T13" fmla="*/ 127 h 300"/>
                <a:gd name="T14" fmla="*/ 74 w 93"/>
                <a:gd name="T15" fmla="*/ 119 h 300"/>
                <a:gd name="T16" fmla="*/ 77 w 93"/>
                <a:gd name="T17" fmla="*/ 120 h 300"/>
                <a:gd name="T18" fmla="*/ 77 w 93"/>
                <a:gd name="T19" fmla="*/ 112 h 300"/>
                <a:gd name="T20" fmla="*/ 78 w 93"/>
                <a:gd name="T21" fmla="*/ 88 h 300"/>
                <a:gd name="T22" fmla="*/ 83 w 93"/>
                <a:gd name="T23" fmla="*/ 74 h 300"/>
                <a:gd name="T24" fmla="*/ 81 w 93"/>
                <a:gd name="T25" fmla="*/ 60 h 300"/>
                <a:gd name="T26" fmla="*/ 77 w 93"/>
                <a:gd name="T27" fmla="*/ 46 h 300"/>
                <a:gd name="T28" fmla="*/ 66 w 93"/>
                <a:gd name="T29" fmla="*/ 42 h 300"/>
                <a:gd name="T30" fmla="*/ 59 w 93"/>
                <a:gd name="T31" fmla="*/ 38 h 300"/>
                <a:gd name="T32" fmla="*/ 59 w 93"/>
                <a:gd name="T33" fmla="*/ 27 h 300"/>
                <a:gd name="T34" fmla="*/ 62 w 93"/>
                <a:gd name="T35" fmla="*/ 17 h 300"/>
                <a:gd name="T36" fmla="*/ 38 w 93"/>
                <a:gd name="T37" fmla="*/ 4 h 300"/>
                <a:gd name="T38" fmla="*/ 34 w 93"/>
                <a:gd name="T39" fmla="*/ 28 h 300"/>
                <a:gd name="T40" fmla="*/ 38 w 93"/>
                <a:gd name="T41" fmla="*/ 42 h 300"/>
                <a:gd name="T42" fmla="*/ 28 w 93"/>
                <a:gd name="T43" fmla="*/ 47 h 300"/>
                <a:gd name="T44" fmla="*/ 19 w 93"/>
                <a:gd name="T45" fmla="*/ 49 h 300"/>
                <a:gd name="T46" fmla="*/ 12 w 93"/>
                <a:gd name="T47" fmla="*/ 57 h 300"/>
                <a:gd name="T48" fmla="*/ 5 w 93"/>
                <a:gd name="T49" fmla="*/ 73 h 300"/>
                <a:gd name="T50" fmla="*/ 2 w 93"/>
                <a:gd name="T51" fmla="*/ 98 h 300"/>
                <a:gd name="T52" fmla="*/ 16 w 93"/>
                <a:gd name="T53" fmla="*/ 101 h 300"/>
                <a:gd name="T54" fmla="*/ 19 w 93"/>
                <a:gd name="T55" fmla="*/ 117 h 300"/>
                <a:gd name="T56" fmla="*/ 23 w 93"/>
                <a:gd name="T57" fmla="*/ 124 h 300"/>
                <a:gd name="T58" fmla="*/ 22 w 93"/>
                <a:gd name="T59" fmla="*/ 133 h 300"/>
                <a:gd name="T60" fmla="*/ 19 w 93"/>
                <a:gd name="T61" fmla="*/ 143 h 300"/>
                <a:gd name="T62" fmla="*/ 18 w 93"/>
                <a:gd name="T63" fmla="*/ 154 h 300"/>
                <a:gd name="T64" fmla="*/ 19 w 93"/>
                <a:gd name="T65" fmla="*/ 164 h 300"/>
                <a:gd name="T66" fmla="*/ 24 w 93"/>
                <a:gd name="T67" fmla="*/ 195 h 300"/>
                <a:gd name="T68" fmla="*/ 30 w 93"/>
                <a:gd name="T69" fmla="*/ 239 h 300"/>
                <a:gd name="T70" fmla="*/ 33 w 93"/>
                <a:gd name="T71" fmla="*/ 256 h 300"/>
                <a:gd name="T72" fmla="*/ 30 w 93"/>
                <a:gd name="T73" fmla="*/ 270 h 300"/>
                <a:gd name="T74" fmla="*/ 28 w 93"/>
                <a:gd name="T75" fmla="*/ 278 h 300"/>
                <a:gd name="T76" fmla="*/ 18 w 93"/>
                <a:gd name="T77" fmla="*/ 283 h 300"/>
                <a:gd name="T78" fmla="*/ 13 w 93"/>
                <a:gd name="T79" fmla="*/ 290 h 300"/>
                <a:gd name="T80" fmla="*/ 23 w 93"/>
                <a:gd name="T81" fmla="*/ 292 h 300"/>
                <a:gd name="T82" fmla="*/ 28 w 93"/>
                <a:gd name="T83" fmla="*/ 292 h 300"/>
                <a:gd name="T84" fmla="*/ 33 w 93"/>
                <a:gd name="T85" fmla="*/ 291 h 300"/>
                <a:gd name="T86" fmla="*/ 43 w 93"/>
                <a:gd name="T87" fmla="*/ 288 h 300"/>
                <a:gd name="T88" fmla="*/ 51 w 93"/>
                <a:gd name="T89" fmla="*/ 289 h 300"/>
                <a:gd name="T90" fmla="*/ 56 w 93"/>
                <a:gd name="T91" fmla="*/ 288 h 300"/>
                <a:gd name="T92" fmla="*/ 56 w 93"/>
                <a:gd name="T93" fmla="*/ 280 h 300"/>
                <a:gd name="T94" fmla="*/ 58 w 93"/>
                <a:gd name="T95" fmla="*/ 273 h 300"/>
                <a:gd name="T96" fmla="*/ 55 w 93"/>
                <a:gd name="T97" fmla="*/ 257 h 300"/>
                <a:gd name="T98" fmla="*/ 55 w 93"/>
                <a:gd name="T99" fmla="*/ 238 h 300"/>
                <a:gd name="T100" fmla="*/ 54 w 93"/>
                <a:gd name="T101" fmla="*/ 218 h 300"/>
                <a:gd name="T102" fmla="*/ 54 w 93"/>
                <a:gd name="T103" fmla="*/ 196 h 300"/>
                <a:gd name="T104" fmla="*/ 56 w 93"/>
                <a:gd name="T105" fmla="*/ 198 h 300"/>
                <a:gd name="T106" fmla="*/ 59 w 93"/>
                <a:gd name="T107" fmla="*/ 215 h 300"/>
                <a:gd name="T108" fmla="*/ 61 w 93"/>
                <a:gd name="T109" fmla="*/ 230 h 300"/>
                <a:gd name="T110" fmla="*/ 64 w 93"/>
                <a:gd name="T111" fmla="*/ 257 h 300"/>
                <a:gd name="T112" fmla="*/ 70 w 93"/>
                <a:gd name="T113" fmla="*/ 271 h 300"/>
                <a:gd name="T114" fmla="*/ 66 w 93"/>
                <a:gd name="T115" fmla="*/ 282 h 300"/>
                <a:gd name="T116" fmla="*/ 72 w 93"/>
                <a:gd name="T117" fmla="*/ 290 h 300"/>
                <a:gd name="T118" fmla="*/ 70 w 93"/>
                <a:gd name="T119" fmla="*/ 299 h 300"/>
                <a:gd name="T120" fmla="*/ 90 w 93"/>
                <a:gd name="T121" fmla="*/ 297 h 300"/>
                <a:gd name="T122" fmla="*/ 89 w 93"/>
                <a:gd name="T123" fmla="*/ 288 h 300"/>
                <a:gd name="T124" fmla="*/ 93 w 93"/>
                <a:gd name="T125" fmla="*/ 27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3" h="300">
                  <a:moveTo>
                    <a:pt x="93" y="276"/>
                  </a:moveTo>
                  <a:cubicBezTo>
                    <a:pt x="92" y="276"/>
                    <a:pt x="92" y="275"/>
                    <a:pt x="92" y="275"/>
                  </a:cubicBezTo>
                  <a:cubicBezTo>
                    <a:pt x="92" y="275"/>
                    <a:pt x="92" y="273"/>
                    <a:pt x="92" y="272"/>
                  </a:cubicBezTo>
                  <a:cubicBezTo>
                    <a:pt x="92" y="272"/>
                    <a:pt x="92" y="267"/>
                    <a:pt x="92" y="266"/>
                  </a:cubicBezTo>
                  <a:cubicBezTo>
                    <a:pt x="91" y="265"/>
                    <a:pt x="91" y="264"/>
                    <a:pt x="91" y="262"/>
                  </a:cubicBezTo>
                  <a:cubicBezTo>
                    <a:pt x="91" y="260"/>
                    <a:pt x="91" y="257"/>
                    <a:pt x="91" y="255"/>
                  </a:cubicBezTo>
                  <a:cubicBezTo>
                    <a:pt x="91" y="254"/>
                    <a:pt x="90" y="249"/>
                    <a:pt x="90" y="249"/>
                  </a:cubicBezTo>
                  <a:cubicBezTo>
                    <a:pt x="90" y="248"/>
                    <a:pt x="90" y="247"/>
                    <a:pt x="90" y="246"/>
                  </a:cubicBezTo>
                  <a:cubicBezTo>
                    <a:pt x="90" y="245"/>
                    <a:pt x="89" y="243"/>
                    <a:pt x="89" y="243"/>
                  </a:cubicBezTo>
                  <a:cubicBezTo>
                    <a:pt x="89" y="242"/>
                    <a:pt x="89" y="241"/>
                    <a:pt x="89" y="241"/>
                  </a:cubicBezTo>
                  <a:cubicBezTo>
                    <a:pt x="89" y="241"/>
                    <a:pt x="89" y="239"/>
                    <a:pt x="89" y="239"/>
                  </a:cubicBezTo>
                  <a:cubicBezTo>
                    <a:pt x="89" y="239"/>
                    <a:pt x="89" y="238"/>
                    <a:pt x="88" y="237"/>
                  </a:cubicBezTo>
                  <a:cubicBezTo>
                    <a:pt x="88" y="237"/>
                    <a:pt x="88" y="233"/>
                    <a:pt x="88" y="232"/>
                  </a:cubicBezTo>
                  <a:cubicBezTo>
                    <a:pt x="88" y="231"/>
                    <a:pt x="88" y="230"/>
                    <a:pt x="88" y="228"/>
                  </a:cubicBezTo>
                  <a:cubicBezTo>
                    <a:pt x="87" y="227"/>
                    <a:pt x="87" y="225"/>
                    <a:pt x="87" y="224"/>
                  </a:cubicBezTo>
                  <a:cubicBezTo>
                    <a:pt x="87" y="223"/>
                    <a:pt x="87" y="222"/>
                    <a:pt x="87" y="221"/>
                  </a:cubicBezTo>
                  <a:cubicBezTo>
                    <a:pt x="87" y="220"/>
                    <a:pt x="87" y="218"/>
                    <a:pt x="87" y="216"/>
                  </a:cubicBezTo>
                  <a:cubicBezTo>
                    <a:pt x="87" y="215"/>
                    <a:pt x="86" y="214"/>
                    <a:pt x="86" y="213"/>
                  </a:cubicBezTo>
                  <a:cubicBezTo>
                    <a:pt x="86" y="212"/>
                    <a:pt x="85" y="210"/>
                    <a:pt x="85" y="210"/>
                  </a:cubicBezTo>
                  <a:cubicBezTo>
                    <a:pt x="84" y="209"/>
                    <a:pt x="84" y="209"/>
                    <a:pt x="84" y="209"/>
                  </a:cubicBezTo>
                  <a:cubicBezTo>
                    <a:pt x="84" y="209"/>
                    <a:pt x="84" y="207"/>
                    <a:pt x="84" y="206"/>
                  </a:cubicBezTo>
                  <a:cubicBezTo>
                    <a:pt x="84" y="204"/>
                    <a:pt x="84" y="201"/>
                    <a:pt x="84" y="200"/>
                  </a:cubicBezTo>
                  <a:cubicBezTo>
                    <a:pt x="84" y="198"/>
                    <a:pt x="85" y="195"/>
                    <a:pt x="85" y="194"/>
                  </a:cubicBezTo>
                  <a:cubicBezTo>
                    <a:pt x="85" y="193"/>
                    <a:pt x="85" y="192"/>
                    <a:pt x="84" y="191"/>
                  </a:cubicBezTo>
                  <a:cubicBezTo>
                    <a:pt x="84" y="190"/>
                    <a:pt x="84" y="187"/>
                    <a:pt x="83" y="185"/>
                  </a:cubicBezTo>
                  <a:cubicBezTo>
                    <a:pt x="83" y="183"/>
                    <a:pt x="82" y="179"/>
                    <a:pt x="82" y="178"/>
                  </a:cubicBezTo>
                  <a:cubicBezTo>
                    <a:pt x="82" y="177"/>
                    <a:pt x="82" y="174"/>
                    <a:pt x="82" y="173"/>
                  </a:cubicBezTo>
                  <a:cubicBezTo>
                    <a:pt x="82" y="173"/>
                    <a:pt x="81" y="171"/>
                    <a:pt x="81" y="171"/>
                  </a:cubicBezTo>
                  <a:cubicBezTo>
                    <a:pt x="81" y="171"/>
                    <a:pt x="81" y="170"/>
                    <a:pt x="81" y="170"/>
                  </a:cubicBezTo>
                  <a:cubicBezTo>
                    <a:pt x="81" y="169"/>
                    <a:pt x="81" y="167"/>
                    <a:pt x="81" y="167"/>
                  </a:cubicBezTo>
                  <a:cubicBezTo>
                    <a:pt x="81" y="167"/>
                    <a:pt x="81" y="164"/>
                    <a:pt x="81" y="162"/>
                  </a:cubicBezTo>
                  <a:cubicBezTo>
                    <a:pt x="81" y="161"/>
                    <a:pt x="81" y="161"/>
                    <a:pt x="81" y="160"/>
                  </a:cubicBezTo>
                  <a:cubicBezTo>
                    <a:pt x="81" y="160"/>
                    <a:pt x="80" y="158"/>
                    <a:pt x="80" y="157"/>
                  </a:cubicBezTo>
                  <a:cubicBezTo>
                    <a:pt x="80" y="156"/>
                    <a:pt x="80" y="154"/>
                    <a:pt x="80" y="154"/>
                  </a:cubicBezTo>
                  <a:cubicBezTo>
                    <a:pt x="80" y="153"/>
                    <a:pt x="80" y="152"/>
                    <a:pt x="80" y="152"/>
                  </a:cubicBezTo>
                  <a:cubicBezTo>
                    <a:pt x="80" y="152"/>
                    <a:pt x="80" y="151"/>
                    <a:pt x="80" y="150"/>
                  </a:cubicBezTo>
                  <a:cubicBezTo>
                    <a:pt x="81" y="149"/>
                    <a:pt x="81" y="147"/>
                    <a:pt x="81" y="146"/>
                  </a:cubicBezTo>
                  <a:cubicBezTo>
                    <a:pt x="80" y="145"/>
                    <a:pt x="80" y="144"/>
                    <a:pt x="80" y="143"/>
                  </a:cubicBezTo>
                  <a:cubicBezTo>
                    <a:pt x="80" y="142"/>
                    <a:pt x="79" y="139"/>
                    <a:pt x="79" y="139"/>
                  </a:cubicBezTo>
                  <a:cubicBezTo>
                    <a:pt x="79" y="138"/>
                    <a:pt x="78" y="137"/>
                    <a:pt x="78" y="137"/>
                  </a:cubicBezTo>
                  <a:cubicBezTo>
                    <a:pt x="78" y="137"/>
                    <a:pt x="78" y="137"/>
                    <a:pt x="78" y="137"/>
                  </a:cubicBezTo>
                  <a:cubicBezTo>
                    <a:pt x="78" y="137"/>
                    <a:pt x="78" y="136"/>
                    <a:pt x="78" y="136"/>
                  </a:cubicBezTo>
                  <a:cubicBezTo>
                    <a:pt x="78" y="136"/>
                    <a:pt x="78" y="135"/>
                    <a:pt x="78" y="135"/>
                  </a:cubicBezTo>
                  <a:cubicBezTo>
                    <a:pt x="78" y="135"/>
                    <a:pt x="78" y="134"/>
                    <a:pt x="77" y="134"/>
                  </a:cubicBezTo>
                  <a:cubicBezTo>
                    <a:pt x="77" y="134"/>
                    <a:pt x="77" y="134"/>
                    <a:pt x="77" y="133"/>
                  </a:cubicBezTo>
                  <a:cubicBezTo>
                    <a:pt x="77" y="133"/>
                    <a:pt x="76" y="131"/>
                    <a:pt x="76" y="130"/>
                  </a:cubicBezTo>
                  <a:cubicBezTo>
                    <a:pt x="76" y="130"/>
                    <a:pt x="76" y="129"/>
                    <a:pt x="76" y="129"/>
                  </a:cubicBezTo>
                  <a:cubicBezTo>
                    <a:pt x="75" y="129"/>
                    <a:pt x="75" y="128"/>
                    <a:pt x="75" y="128"/>
                  </a:cubicBezTo>
                  <a:cubicBezTo>
                    <a:pt x="75" y="127"/>
                    <a:pt x="75" y="127"/>
                    <a:pt x="75" y="127"/>
                  </a:cubicBezTo>
                  <a:cubicBezTo>
                    <a:pt x="75" y="126"/>
                    <a:pt x="75" y="126"/>
                    <a:pt x="75" y="126"/>
                  </a:cubicBezTo>
                  <a:cubicBezTo>
                    <a:pt x="75" y="125"/>
                    <a:pt x="74" y="124"/>
                    <a:pt x="74" y="124"/>
                  </a:cubicBezTo>
                  <a:cubicBezTo>
                    <a:pt x="74" y="124"/>
                    <a:pt x="74" y="124"/>
                    <a:pt x="74" y="124"/>
                  </a:cubicBezTo>
                  <a:cubicBezTo>
                    <a:pt x="74" y="123"/>
                    <a:pt x="74" y="123"/>
                    <a:pt x="74" y="123"/>
                  </a:cubicBezTo>
                  <a:cubicBezTo>
                    <a:pt x="74" y="123"/>
                    <a:pt x="74" y="119"/>
                    <a:pt x="73" y="119"/>
                  </a:cubicBezTo>
                  <a:cubicBezTo>
                    <a:pt x="73" y="119"/>
                    <a:pt x="73" y="119"/>
                    <a:pt x="73" y="119"/>
                  </a:cubicBezTo>
                  <a:cubicBezTo>
                    <a:pt x="73" y="119"/>
                    <a:pt x="73" y="119"/>
                    <a:pt x="74" y="119"/>
                  </a:cubicBezTo>
                  <a:cubicBezTo>
                    <a:pt x="74" y="119"/>
                    <a:pt x="74" y="119"/>
                    <a:pt x="74" y="119"/>
                  </a:cubicBezTo>
                  <a:cubicBezTo>
                    <a:pt x="74" y="119"/>
                    <a:pt x="74" y="122"/>
                    <a:pt x="74" y="122"/>
                  </a:cubicBezTo>
                  <a:cubicBezTo>
                    <a:pt x="74" y="122"/>
                    <a:pt x="74" y="122"/>
                    <a:pt x="74" y="122"/>
                  </a:cubicBezTo>
                  <a:cubicBezTo>
                    <a:pt x="74" y="122"/>
                    <a:pt x="74" y="122"/>
                    <a:pt x="75" y="121"/>
                  </a:cubicBezTo>
                  <a:cubicBezTo>
                    <a:pt x="75" y="121"/>
                    <a:pt x="76" y="121"/>
                    <a:pt x="76" y="121"/>
                  </a:cubicBezTo>
                  <a:cubicBezTo>
                    <a:pt x="76" y="121"/>
                    <a:pt x="76" y="120"/>
                    <a:pt x="76" y="120"/>
                  </a:cubicBezTo>
                  <a:cubicBezTo>
                    <a:pt x="77" y="120"/>
                    <a:pt x="77" y="120"/>
                    <a:pt x="77" y="120"/>
                  </a:cubicBezTo>
                  <a:cubicBezTo>
                    <a:pt x="77" y="119"/>
                    <a:pt x="77" y="119"/>
                    <a:pt x="78" y="118"/>
                  </a:cubicBezTo>
                  <a:cubicBezTo>
                    <a:pt x="78" y="118"/>
                    <a:pt x="79" y="117"/>
                    <a:pt x="79" y="117"/>
                  </a:cubicBezTo>
                  <a:cubicBezTo>
                    <a:pt x="80" y="117"/>
                    <a:pt x="80" y="116"/>
                    <a:pt x="80" y="116"/>
                  </a:cubicBezTo>
                  <a:cubicBezTo>
                    <a:pt x="80" y="116"/>
                    <a:pt x="80" y="116"/>
                    <a:pt x="80" y="115"/>
                  </a:cubicBezTo>
                  <a:cubicBezTo>
                    <a:pt x="80" y="115"/>
                    <a:pt x="80" y="115"/>
                    <a:pt x="79" y="115"/>
                  </a:cubicBezTo>
                  <a:cubicBezTo>
                    <a:pt x="79" y="115"/>
                    <a:pt x="78" y="114"/>
                    <a:pt x="78" y="114"/>
                  </a:cubicBezTo>
                  <a:cubicBezTo>
                    <a:pt x="78" y="114"/>
                    <a:pt x="77" y="113"/>
                    <a:pt x="77" y="112"/>
                  </a:cubicBezTo>
                  <a:cubicBezTo>
                    <a:pt x="77" y="112"/>
                    <a:pt x="76" y="109"/>
                    <a:pt x="76" y="108"/>
                  </a:cubicBezTo>
                  <a:cubicBezTo>
                    <a:pt x="75" y="108"/>
                    <a:pt x="76" y="107"/>
                    <a:pt x="76" y="107"/>
                  </a:cubicBezTo>
                  <a:cubicBezTo>
                    <a:pt x="76" y="106"/>
                    <a:pt x="75" y="104"/>
                    <a:pt x="75" y="103"/>
                  </a:cubicBezTo>
                  <a:cubicBezTo>
                    <a:pt x="75" y="103"/>
                    <a:pt x="75" y="98"/>
                    <a:pt x="75" y="97"/>
                  </a:cubicBezTo>
                  <a:cubicBezTo>
                    <a:pt x="75" y="97"/>
                    <a:pt x="75" y="97"/>
                    <a:pt x="75" y="96"/>
                  </a:cubicBezTo>
                  <a:cubicBezTo>
                    <a:pt x="75" y="96"/>
                    <a:pt x="76" y="93"/>
                    <a:pt x="77" y="92"/>
                  </a:cubicBezTo>
                  <a:cubicBezTo>
                    <a:pt x="77" y="91"/>
                    <a:pt x="78" y="88"/>
                    <a:pt x="78" y="88"/>
                  </a:cubicBezTo>
                  <a:cubicBezTo>
                    <a:pt x="78" y="87"/>
                    <a:pt x="78" y="86"/>
                    <a:pt x="79" y="86"/>
                  </a:cubicBezTo>
                  <a:cubicBezTo>
                    <a:pt x="79" y="85"/>
                    <a:pt x="79" y="85"/>
                    <a:pt x="79" y="84"/>
                  </a:cubicBezTo>
                  <a:cubicBezTo>
                    <a:pt x="80" y="83"/>
                    <a:pt x="80" y="81"/>
                    <a:pt x="81" y="81"/>
                  </a:cubicBezTo>
                  <a:cubicBezTo>
                    <a:pt x="81" y="80"/>
                    <a:pt x="81" y="79"/>
                    <a:pt x="81" y="79"/>
                  </a:cubicBezTo>
                  <a:cubicBezTo>
                    <a:pt x="81" y="78"/>
                    <a:pt x="82" y="77"/>
                    <a:pt x="82" y="77"/>
                  </a:cubicBezTo>
                  <a:cubicBezTo>
                    <a:pt x="82" y="76"/>
                    <a:pt x="82" y="76"/>
                    <a:pt x="82" y="76"/>
                  </a:cubicBezTo>
                  <a:cubicBezTo>
                    <a:pt x="82" y="75"/>
                    <a:pt x="83" y="74"/>
                    <a:pt x="83" y="74"/>
                  </a:cubicBezTo>
                  <a:cubicBezTo>
                    <a:pt x="83" y="74"/>
                    <a:pt x="83" y="74"/>
                    <a:pt x="83" y="73"/>
                  </a:cubicBezTo>
                  <a:cubicBezTo>
                    <a:pt x="83" y="73"/>
                    <a:pt x="83" y="72"/>
                    <a:pt x="83" y="72"/>
                  </a:cubicBezTo>
                  <a:cubicBezTo>
                    <a:pt x="83" y="71"/>
                    <a:pt x="83" y="71"/>
                    <a:pt x="83" y="70"/>
                  </a:cubicBezTo>
                  <a:cubicBezTo>
                    <a:pt x="83" y="70"/>
                    <a:pt x="83" y="69"/>
                    <a:pt x="83" y="69"/>
                  </a:cubicBezTo>
                  <a:cubicBezTo>
                    <a:pt x="83" y="69"/>
                    <a:pt x="83" y="67"/>
                    <a:pt x="82" y="66"/>
                  </a:cubicBezTo>
                  <a:cubicBezTo>
                    <a:pt x="82" y="65"/>
                    <a:pt x="82" y="62"/>
                    <a:pt x="81" y="61"/>
                  </a:cubicBezTo>
                  <a:cubicBezTo>
                    <a:pt x="81" y="61"/>
                    <a:pt x="81" y="60"/>
                    <a:pt x="81" y="60"/>
                  </a:cubicBezTo>
                  <a:cubicBezTo>
                    <a:pt x="81" y="60"/>
                    <a:pt x="81" y="59"/>
                    <a:pt x="81" y="58"/>
                  </a:cubicBezTo>
                  <a:cubicBezTo>
                    <a:pt x="81" y="57"/>
                    <a:pt x="81" y="55"/>
                    <a:pt x="81" y="54"/>
                  </a:cubicBezTo>
                  <a:cubicBezTo>
                    <a:pt x="81" y="53"/>
                    <a:pt x="81" y="52"/>
                    <a:pt x="81" y="52"/>
                  </a:cubicBezTo>
                  <a:cubicBezTo>
                    <a:pt x="80" y="52"/>
                    <a:pt x="80" y="51"/>
                    <a:pt x="80" y="51"/>
                  </a:cubicBezTo>
                  <a:cubicBezTo>
                    <a:pt x="79" y="50"/>
                    <a:pt x="79" y="50"/>
                    <a:pt x="79" y="50"/>
                  </a:cubicBezTo>
                  <a:cubicBezTo>
                    <a:pt x="79" y="49"/>
                    <a:pt x="78" y="49"/>
                    <a:pt x="78" y="48"/>
                  </a:cubicBezTo>
                  <a:cubicBezTo>
                    <a:pt x="78" y="48"/>
                    <a:pt x="78" y="47"/>
                    <a:pt x="77" y="46"/>
                  </a:cubicBezTo>
                  <a:cubicBezTo>
                    <a:pt x="76" y="46"/>
                    <a:pt x="75" y="45"/>
                    <a:pt x="75" y="45"/>
                  </a:cubicBezTo>
                  <a:cubicBezTo>
                    <a:pt x="74" y="45"/>
                    <a:pt x="74" y="44"/>
                    <a:pt x="73" y="44"/>
                  </a:cubicBezTo>
                  <a:cubicBezTo>
                    <a:pt x="73" y="44"/>
                    <a:pt x="72" y="44"/>
                    <a:pt x="72" y="44"/>
                  </a:cubicBezTo>
                  <a:cubicBezTo>
                    <a:pt x="71" y="44"/>
                    <a:pt x="71" y="44"/>
                    <a:pt x="71" y="44"/>
                  </a:cubicBezTo>
                  <a:cubicBezTo>
                    <a:pt x="71" y="44"/>
                    <a:pt x="70" y="43"/>
                    <a:pt x="70" y="43"/>
                  </a:cubicBezTo>
                  <a:cubicBezTo>
                    <a:pt x="69" y="43"/>
                    <a:pt x="68" y="43"/>
                    <a:pt x="68" y="43"/>
                  </a:cubicBezTo>
                  <a:cubicBezTo>
                    <a:pt x="68" y="43"/>
                    <a:pt x="67" y="42"/>
                    <a:pt x="66" y="42"/>
                  </a:cubicBezTo>
                  <a:cubicBezTo>
                    <a:pt x="65" y="42"/>
                    <a:pt x="65" y="42"/>
                    <a:pt x="64" y="42"/>
                  </a:cubicBezTo>
                  <a:cubicBezTo>
                    <a:pt x="64" y="42"/>
                    <a:pt x="63" y="42"/>
                    <a:pt x="62" y="41"/>
                  </a:cubicBezTo>
                  <a:cubicBezTo>
                    <a:pt x="62" y="41"/>
                    <a:pt x="62" y="41"/>
                    <a:pt x="61" y="41"/>
                  </a:cubicBezTo>
                  <a:cubicBezTo>
                    <a:pt x="61" y="40"/>
                    <a:pt x="60" y="40"/>
                    <a:pt x="60" y="41"/>
                  </a:cubicBezTo>
                  <a:cubicBezTo>
                    <a:pt x="60" y="41"/>
                    <a:pt x="60" y="41"/>
                    <a:pt x="60" y="41"/>
                  </a:cubicBezTo>
                  <a:cubicBezTo>
                    <a:pt x="60" y="40"/>
                    <a:pt x="59" y="40"/>
                    <a:pt x="59" y="39"/>
                  </a:cubicBezTo>
                  <a:cubicBezTo>
                    <a:pt x="59" y="39"/>
                    <a:pt x="59" y="39"/>
                    <a:pt x="59" y="38"/>
                  </a:cubicBezTo>
                  <a:cubicBezTo>
                    <a:pt x="59" y="38"/>
                    <a:pt x="59" y="37"/>
                    <a:pt x="58" y="37"/>
                  </a:cubicBezTo>
                  <a:cubicBezTo>
                    <a:pt x="58" y="36"/>
                    <a:pt x="58" y="35"/>
                    <a:pt x="58" y="35"/>
                  </a:cubicBezTo>
                  <a:cubicBezTo>
                    <a:pt x="58" y="35"/>
                    <a:pt x="58" y="35"/>
                    <a:pt x="57" y="35"/>
                  </a:cubicBezTo>
                  <a:cubicBezTo>
                    <a:pt x="57" y="35"/>
                    <a:pt x="57" y="35"/>
                    <a:pt x="57" y="34"/>
                  </a:cubicBezTo>
                  <a:cubicBezTo>
                    <a:pt x="57" y="34"/>
                    <a:pt x="58" y="32"/>
                    <a:pt x="58" y="31"/>
                  </a:cubicBezTo>
                  <a:cubicBezTo>
                    <a:pt x="58" y="30"/>
                    <a:pt x="58" y="27"/>
                    <a:pt x="58" y="27"/>
                  </a:cubicBezTo>
                  <a:cubicBezTo>
                    <a:pt x="58" y="27"/>
                    <a:pt x="58" y="27"/>
                    <a:pt x="59" y="27"/>
                  </a:cubicBezTo>
                  <a:cubicBezTo>
                    <a:pt x="60" y="27"/>
                    <a:pt x="60" y="26"/>
                    <a:pt x="60" y="26"/>
                  </a:cubicBezTo>
                  <a:cubicBezTo>
                    <a:pt x="60" y="26"/>
                    <a:pt x="61" y="25"/>
                    <a:pt x="61" y="25"/>
                  </a:cubicBezTo>
                  <a:cubicBezTo>
                    <a:pt x="61" y="25"/>
                    <a:pt x="61" y="25"/>
                    <a:pt x="61" y="25"/>
                  </a:cubicBezTo>
                  <a:cubicBezTo>
                    <a:pt x="61" y="24"/>
                    <a:pt x="61" y="24"/>
                    <a:pt x="62" y="23"/>
                  </a:cubicBezTo>
                  <a:cubicBezTo>
                    <a:pt x="62" y="23"/>
                    <a:pt x="62" y="22"/>
                    <a:pt x="62" y="21"/>
                  </a:cubicBezTo>
                  <a:cubicBezTo>
                    <a:pt x="62" y="21"/>
                    <a:pt x="62" y="21"/>
                    <a:pt x="62" y="20"/>
                  </a:cubicBezTo>
                  <a:cubicBezTo>
                    <a:pt x="62" y="18"/>
                    <a:pt x="62" y="17"/>
                    <a:pt x="62" y="17"/>
                  </a:cubicBezTo>
                  <a:cubicBezTo>
                    <a:pt x="61" y="16"/>
                    <a:pt x="61" y="16"/>
                    <a:pt x="61" y="16"/>
                  </a:cubicBezTo>
                  <a:cubicBezTo>
                    <a:pt x="61" y="16"/>
                    <a:pt x="61" y="16"/>
                    <a:pt x="61" y="15"/>
                  </a:cubicBezTo>
                  <a:cubicBezTo>
                    <a:pt x="61" y="15"/>
                    <a:pt x="61" y="11"/>
                    <a:pt x="61" y="11"/>
                  </a:cubicBezTo>
                  <a:cubicBezTo>
                    <a:pt x="59" y="6"/>
                    <a:pt x="55" y="3"/>
                    <a:pt x="52" y="1"/>
                  </a:cubicBezTo>
                  <a:cubicBezTo>
                    <a:pt x="49" y="0"/>
                    <a:pt x="47" y="0"/>
                    <a:pt x="44" y="1"/>
                  </a:cubicBezTo>
                  <a:cubicBezTo>
                    <a:pt x="42" y="1"/>
                    <a:pt x="39" y="3"/>
                    <a:pt x="39" y="3"/>
                  </a:cubicBezTo>
                  <a:cubicBezTo>
                    <a:pt x="39" y="3"/>
                    <a:pt x="39" y="3"/>
                    <a:pt x="38" y="4"/>
                  </a:cubicBezTo>
                  <a:cubicBezTo>
                    <a:pt x="37" y="4"/>
                    <a:pt x="36" y="6"/>
                    <a:pt x="36" y="7"/>
                  </a:cubicBezTo>
                  <a:cubicBezTo>
                    <a:pt x="35" y="8"/>
                    <a:pt x="34" y="10"/>
                    <a:pt x="34" y="11"/>
                  </a:cubicBezTo>
                  <a:cubicBezTo>
                    <a:pt x="34" y="12"/>
                    <a:pt x="34" y="14"/>
                    <a:pt x="34" y="15"/>
                  </a:cubicBezTo>
                  <a:cubicBezTo>
                    <a:pt x="34" y="16"/>
                    <a:pt x="34" y="16"/>
                    <a:pt x="34" y="17"/>
                  </a:cubicBezTo>
                  <a:cubicBezTo>
                    <a:pt x="34" y="18"/>
                    <a:pt x="34" y="19"/>
                    <a:pt x="34" y="20"/>
                  </a:cubicBezTo>
                  <a:cubicBezTo>
                    <a:pt x="34" y="21"/>
                    <a:pt x="34" y="22"/>
                    <a:pt x="34" y="23"/>
                  </a:cubicBezTo>
                  <a:cubicBezTo>
                    <a:pt x="34" y="24"/>
                    <a:pt x="34" y="26"/>
                    <a:pt x="34" y="28"/>
                  </a:cubicBezTo>
                  <a:cubicBezTo>
                    <a:pt x="34" y="30"/>
                    <a:pt x="34" y="31"/>
                    <a:pt x="35" y="32"/>
                  </a:cubicBezTo>
                  <a:cubicBezTo>
                    <a:pt x="35" y="34"/>
                    <a:pt x="37" y="35"/>
                    <a:pt x="37" y="36"/>
                  </a:cubicBezTo>
                  <a:cubicBezTo>
                    <a:pt x="38" y="36"/>
                    <a:pt x="38" y="37"/>
                    <a:pt x="38" y="37"/>
                  </a:cubicBezTo>
                  <a:cubicBezTo>
                    <a:pt x="39" y="37"/>
                    <a:pt x="39" y="37"/>
                    <a:pt x="39" y="38"/>
                  </a:cubicBezTo>
                  <a:cubicBezTo>
                    <a:pt x="39" y="38"/>
                    <a:pt x="39" y="38"/>
                    <a:pt x="38" y="38"/>
                  </a:cubicBezTo>
                  <a:cubicBezTo>
                    <a:pt x="38" y="39"/>
                    <a:pt x="38" y="40"/>
                    <a:pt x="38" y="41"/>
                  </a:cubicBezTo>
                  <a:cubicBezTo>
                    <a:pt x="38" y="41"/>
                    <a:pt x="38" y="42"/>
                    <a:pt x="38" y="42"/>
                  </a:cubicBezTo>
                  <a:cubicBezTo>
                    <a:pt x="38" y="42"/>
                    <a:pt x="38" y="42"/>
                    <a:pt x="38" y="43"/>
                  </a:cubicBezTo>
                  <a:cubicBezTo>
                    <a:pt x="38" y="43"/>
                    <a:pt x="38" y="43"/>
                    <a:pt x="38" y="43"/>
                  </a:cubicBezTo>
                  <a:cubicBezTo>
                    <a:pt x="38" y="43"/>
                    <a:pt x="37" y="43"/>
                    <a:pt x="37" y="44"/>
                  </a:cubicBezTo>
                  <a:cubicBezTo>
                    <a:pt x="36" y="44"/>
                    <a:pt x="35" y="45"/>
                    <a:pt x="34" y="45"/>
                  </a:cubicBezTo>
                  <a:cubicBezTo>
                    <a:pt x="33" y="46"/>
                    <a:pt x="33" y="46"/>
                    <a:pt x="32" y="47"/>
                  </a:cubicBezTo>
                  <a:cubicBezTo>
                    <a:pt x="32" y="47"/>
                    <a:pt x="31" y="47"/>
                    <a:pt x="30" y="47"/>
                  </a:cubicBezTo>
                  <a:cubicBezTo>
                    <a:pt x="29" y="47"/>
                    <a:pt x="29" y="47"/>
                    <a:pt x="28" y="47"/>
                  </a:cubicBezTo>
                  <a:cubicBezTo>
                    <a:pt x="27" y="47"/>
                    <a:pt x="26" y="47"/>
                    <a:pt x="25" y="47"/>
                  </a:cubicBezTo>
                  <a:cubicBezTo>
                    <a:pt x="25" y="47"/>
                    <a:pt x="24" y="48"/>
                    <a:pt x="24" y="48"/>
                  </a:cubicBezTo>
                  <a:cubicBezTo>
                    <a:pt x="23" y="48"/>
                    <a:pt x="23" y="48"/>
                    <a:pt x="23" y="48"/>
                  </a:cubicBezTo>
                  <a:cubicBezTo>
                    <a:pt x="22" y="48"/>
                    <a:pt x="22" y="48"/>
                    <a:pt x="22" y="48"/>
                  </a:cubicBezTo>
                  <a:cubicBezTo>
                    <a:pt x="21" y="48"/>
                    <a:pt x="21" y="48"/>
                    <a:pt x="21" y="48"/>
                  </a:cubicBezTo>
                  <a:cubicBezTo>
                    <a:pt x="20" y="48"/>
                    <a:pt x="19" y="49"/>
                    <a:pt x="19" y="49"/>
                  </a:cubicBezTo>
                  <a:cubicBezTo>
                    <a:pt x="19" y="49"/>
                    <a:pt x="19" y="49"/>
                    <a:pt x="19" y="49"/>
                  </a:cubicBezTo>
                  <a:cubicBezTo>
                    <a:pt x="18" y="49"/>
                    <a:pt x="17" y="50"/>
                    <a:pt x="17" y="50"/>
                  </a:cubicBezTo>
                  <a:cubicBezTo>
                    <a:pt x="17" y="50"/>
                    <a:pt x="17" y="50"/>
                    <a:pt x="16" y="50"/>
                  </a:cubicBezTo>
                  <a:cubicBezTo>
                    <a:pt x="16" y="50"/>
                    <a:pt x="15" y="51"/>
                    <a:pt x="15" y="51"/>
                  </a:cubicBezTo>
                  <a:cubicBezTo>
                    <a:pt x="15" y="51"/>
                    <a:pt x="15" y="51"/>
                    <a:pt x="15" y="52"/>
                  </a:cubicBezTo>
                  <a:cubicBezTo>
                    <a:pt x="14" y="52"/>
                    <a:pt x="14" y="53"/>
                    <a:pt x="14" y="53"/>
                  </a:cubicBezTo>
                  <a:cubicBezTo>
                    <a:pt x="14" y="54"/>
                    <a:pt x="13" y="54"/>
                    <a:pt x="13" y="54"/>
                  </a:cubicBezTo>
                  <a:cubicBezTo>
                    <a:pt x="12" y="55"/>
                    <a:pt x="12" y="56"/>
                    <a:pt x="12" y="57"/>
                  </a:cubicBezTo>
                  <a:cubicBezTo>
                    <a:pt x="12" y="58"/>
                    <a:pt x="11" y="60"/>
                    <a:pt x="11" y="60"/>
                  </a:cubicBezTo>
                  <a:cubicBezTo>
                    <a:pt x="11" y="60"/>
                    <a:pt x="11" y="60"/>
                    <a:pt x="10" y="61"/>
                  </a:cubicBezTo>
                  <a:cubicBezTo>
                    <a:pt x="9" y="62"/>
                    <a:pt x="9" y="62"/>
                    <a:pt x="9" y="63"/>
                  </a:cubicBezTo>
                  <a:cubicBezTo>
                    <a:pt x="8" y="63"/>
                    <a:pt x="8" y="65"/>
                    <a:pt x="8" y="66"/>
                  </a:cubicBezTo>
                  <a:cubicBezTo>
                    <a:pt x="8" y="67"/>
                    <a:pt x="7" y="68"/>
                    <a:pt x="7" y="69"/>
                  </a:cubicBezTo>
                  <a:cubicBezTo>
                    <a:pt x="7" y="69"/>
                    <a:pt x="7" y="69"/>
                    <a:pt x="6" y="70"/>
                  </a:cubicBezTo>
                  <a:cubicBezTo>
                    <a:pt x="6" y="70"/>
                    <a:pt x="5" y="73"/>
                    <a:pt x="5" y="73"/>
                  </a:cubicBezTo>
                  <a:cubicBezTo>
                    <a:pt x="5" y="74"/>
                    <a:pt x="4" y="76"/>
                    <a:pt x="4" y="76"/>
                  </a:cubicBezTo>
                  <a:cubicBezTo>
                    <a:pt x="4" y="77"/>
                    <a:pt x="3" y="78"/>
                    <a:pt x="3" y="78"/>
                  </a:cubicBezTo>
                  <a:cubicBezTo>
                    <a:pt x="3" y="79"/>
                    <a:pt x="3" y="79"/>
                    <a:pt x="2" y="80"/>
                  </a:cubicBezTo>
                  <a:cubicBezTo>
                    <a:pt x="2" y="81"/>
                    <a:pt x="2" y="83"/>
                    <a:pt x="1" y="85"/>
                  </a:cubicBezTo>
                  <a:cubicBezTo>
                    <a:pt x="1" y="87"/>
                    <a:pt x="0" y="90"/>
                    <a:pt x="0" y="91"/>
                  </a:cubicBezTo>
                  <a:cubicBezTo>
                    <a:pt x="0" y="93"/>
                    <a:pt x="1" y="95"/>
                    <a:pt x="1" y="96"/>
                  </a:cubicBezTo>
                  <a:cubicBezTo>
                    <a:pt x="1" y="97"/>
                    <a:pt x="2" y="97"/>
                    <a:pt x="2" y="98"/>
                  </a:cubicBezTo>
                  <a:cubicBezTo>
                    <a:pt x="3" y="98"/>
                    <a:pt x="3" y="98"/>
                    <a:pt x="4" y="99"/>
                  </a:cubicBezTo>
                  <a:cubicBezTo>
                    <a:pt x="5" y="99"/>
                    <a:pt x="6" y="99"/>
                    <a:pt x="7" y="99"/>
                  </a:cubicBezTo>
                  <a:cubicBezTo>
                    <a:pt x="7" y="99"/>
                    <a:pt x="7" y="99"/>
                    <a:pt x="7" y="99"/>
                  </a:cubicBezTo>
                  <a:cubicBezTo>
                    <a:pt x="8" y="99"/>
                    <a:pt x="8" y="99"/>
                    <a:pt x="9" y="99"/>
                  </a:cubicBezTo>
                  <a:cubicBezTo>
                    <a:pt x="9" y="99"/>
                    <a:pt x="10" y="100"/>
                    <a:pt x="11" y="100"/>
                  </a:cubicBezTo>
                  <a:cubicBezTo>
                    <a:pt x="11" y="100"/>
                    <a:pt x="12" y="100"/>
                    <a:pt x="13" y="100"/>
                  </a:cubicBezTo>
                  <a:cubicBezTo>
                    <a:pt x="14" y="101"/>
                    <a:pt x="15" y="101"/>
                    <a:pt x="16" y="101"/>
                  </a:cubicBezTo>
                  <a:cubicBezTo>
                    <a:pt x="16" y="101"/>
                    <a:pt x="17" y="101"/>
                    <a:pt x="17" y="101"/>
                  </a:cubicBezTo>
                  <a:cubicBezTo>
                    <a:pt x="17" y="101"/>
                    <a:pt x="18" y="101"/>
                    <a:pt x="18" y="101"/>
                  </a:cubicBezTo>
                  <a:cubicBezTo>
                    <a:pt x="19" y="101"/>
                    <a:pt x="19" y="101"/>
                    <a:pt x="20" y="101"/>
                  </a:cubicBezTo>
                  <a:cubicBezTo>
                    <a:pt x="20" y="101"/>
                    <a:pt x="20" y="101"/>
                    <a:pt x="20" y="101"/>
                  </a:cubicBezTo>
                  <a:cubicBezTo>
                    <a:pt x="20" y="102"/>
                    <a:pt x="20" y="102"/>
                    <a:pt x="20" y="103"/>
                  </a:cubicBezTo>
                  <a:cubicBezTo>
                    <a:pt x="20" y="104"/>
                    <a:pt x="19" y="107"/>
                    <a:pt x="19" y="109"/>
                  </a:cubicBezTo>
                  <a:cubicBezTo>
                    <a:pt x="19" y="111"/>
                    <a:pt x="19" y="115"/>
                    <a:pt x="19" y="117"/>
                  </a:cubicBezTo>
                  <a:cubicBezTo>
                    <a:pt x="19" y="118"/>
                    <a:pt x="19" y="120"/>
                    <a:pt x="19" y="120"/>
                  </a:cubicBezTo>
                  <a:cubicBezTo>
                    <a:pt x="19" y="121"/>
                    <a:pt x="20" y="121"/>
                    <a:pt x="20" y="121"/>
                  </a:cubicBezTo>
                  <a:cubicBezTo>
                    <a:pt x="20" y="122"/>
                    <a:pt x="21" y="122"/>
                    <a:pt x="21" y="123"/>
                  </a:cubicBezTo>
                  <a:cubicBezTo>
                    <a:pt x="21" y="123"/>
                    <a:pt x="22" y="123"/>
                    <a:pt x="22" y="123"/>
                  </a:cubicBezTo>
                  <a:cubicBezTo>
                    <a:pt x="22" y="123"/>
                    <a:pt x="22" y="123"/>
                    <a:pt x="22" y="123"/>
                  </a:cubicBezTo>
                  <a:cubicBezTo>
                    <a:pt x="22" y="124"/>
                    <a:pt x="23" y="124"/>
                    <a:pt x="23" y="124"/>
                  </a:cubicBezTo>
                  <a:cubicBezTo>
                    <a:pt x="23" y="124"/>
                    <a:pt x="23" y="124"/>
                    <a:pt x="23" y="124"/>
                  </a:cubicBezTo>
                  <a:cubicBezTo>
                    <a:pt x="22" y="125"/>
                    <a:pt x="23" y="125"/>
                    <a:pt x="23" y="125"/>
                  </a:cubicBezTo>
                  <a:cubicBezTo>
                    <a:pt x="23" y="125"/>
                    <a:pt x="23" y="125"/>
                    <a:pt x="23" y="125"/>
                  </a:cubicBezTo>
                  <a:cubicBezTo>
                    <a:pt x="22" y="126"/>
                    <a:pt x="22" y="126"/>
                    <a:pt x="23" y="126"/>
                  </a:cubicBezTo>
                  <a:cubicBezTo>
                    <a:pt x="23" y="127"/>
                    <a:pt x="23" y="128"/>
                    <a:pt x="23" y="128"/>
                  </a:cubicBezTo>
                  <a:cubicBezTo>
                    <a:pt x="22" y="128"/>
                    <a:pt x="22" y="128"/>
                    <a:pt x="21" y="129"/>
                  </a:cubicBezTo>
                  <a:cubicBezTo>
                    <a:pt x="21" y="129"/>
                    <a:pt x="21" y="130"/>
                    <a:pt x="21" y="131"/>
                  </a:cubicBezTo>
                  <a:cubicBezTo>
                    <a:pt x="21" y="132"/>
                    <a:pt x="21" y="132"/>
                    <a:pt x="22" y="133"/>
                  </a:cubicBezTo>
                  <a:cubicBezTo>
                    <a:pt x="22" y="133"/>
                    <a:pt x="22" y="133"/>
                    <a:pt x="21" y="133"/>
                  </a:cubicBezTo>
                  <a:cubicBezTo>
                    <a:pt x="21" y="134"/>
                    <a:pt x="21" y="135"/>
                    <a:pt x="21" y="135"/>
                  </a:cubicBezTo>
                  <a:cubicBezTo>
                    <a:pt x="21" y="136"/>
                    <a:pt x="21" y="137"/>
                    <a:pt x="21" y="137"/>
                  </a:cubicBezTo>
                  <a:cubicBezTo>
                    <a:pt x="20" y="138"/>
                    <a:pt x="20" y="138"/>
                    <a:pt x="20" y="139"/>
                  </a:cubicBezTo>
                  <a:cubicBezTo>
                    <a:pt x="20" y="140"/>
                    <a:pt x="20" y="140"/>
                    <a:pt x="20" y="140"/>
                  </a:cubicBezTo>
                  <a:cubicBezTo>
                    <a:pt x="20" y="141"/>
                    <a:pt x="20" y="142"/>
                    <a:pt x="19" y="142"/>
                  </a:cubicBezTo>
                  <a:cubicBezTo>
                    <a:pt x="19" y="142"/>
                    <a:pt x="19" y="143"/>
                    <a:pt x="19" y="143"/>
                  </a:cubicBezTo>
                  <a:cubicBezTo>
                    <a:pt x="19" y="144"/>
                    <a:pt x="18" y="145"/>
                    <a:pt x="18" y="146"/>
                  </a:cubicBezTo>
                  <a:cubicBezTo>
                    <a:pt x="18" y="147"/>
                    <a:pt x="18" y="148"/>
                    <a:pt x="18" y="148"/>
                  </a:cubicBezTo>
                  <a:cubicBezTo>
                    <a:pt x="18" y="148"/>
                    <a:pt x="18" y="149"/>
                    <a:pt x="18" y="150"/>
                  </a:cubicBezTo>
                  <a:cubicBezTo>
                    <a:pt x="18" y="150"/>
                    <a:pt x="18" y="151"/>
                    <a:pt x="18" y="151"/>
                  </a:cubicBezTo>
                  <a:cubicBezTo>
                    <a:pt x="17" y="152"/>
                    <a:pt x="18" y="152"/>
                    <a:pt x="18" y="152"/>
                  </a:cubicBezTo>
                  <a:cubicBezTo>
                    <a:pt x="18" y="153"/>
                    <a:pt x="18" y="153"/>
                    <a:pt x="18" y="154"/>
                  </a:cubicBezTo>
                  <a:cubicBezTo>
                    <a:pt x="18" y="154"/>
                    <a:pt x="18" y="154"/>
                    <a:pt x="18" y="154"/>
                  </a:cubicBezTo>
                  <a:cubicBezTo>
                    <a:pt x="18" y="155"/>
                    <a:pt x="18" y="155"/>
                    <a:pt x="18" y="155"/>
                  </a:cubicBezTo>
                  <a:cubicBezTo>
                    <a:pt x="18" y="156"/>
                    <a:pt x="19" y="156"/>
                    <a:pt x="19" y="156"/>
                  </a:cubicBezTo>
                  <a:cubicBezTo>
                    <a:pt x="19" y="157"/>
                    <a:pt x="19" y="157"/>
                    <a:pt x="19" y="157"/>
                  </a:cubicBezTo>
                  <a:cubicBezTo>
                    <a:pt x="19" y="158"/>
                    <a:pt x="19" y="158"/>
                    <a:pt x="19" y="158"/>
                  </a:cubicBezTo>
                  <a:cubicBezTo>
                    <a:pt x="19" y="159"/>
                    <a:pt x="19" y="160"/>
                    <a:pt x="19" y="160"/>
                  </a:cubicBezTo>
                  <a:cubicBezTo>
                    <a:pt x="20" y="161"/>
                    <a:pt x="20" y="162"/>
                    <a:pt x="19" y="162"/>
                  </a:cubicBezTo>
                  <a:cubicBezTo>
                    <a:pt x="19" y="162"/>
                    <a:pt x="19" y="163"/>
                    <a:pt x="19" y="164"/>
                  </a:cubicBezTo>
                  <a:cubicBezTo>
                    <a:pt x="19" y="165"/>
                    <a:pt x="19" y="166"/>
                    <a:pt x="19" y="167"/>
                  </a:cubicBezTo>
                  <a:cubicBezTo>
                    <a:pt x="19" y="169"/>
                    <a:pt x="20" y="171"/>
                    <a:pt x="20" y="173"/>
                  </a:cubicBezTo>
                  <a:cubicBezTo>
                    <a:pt x="20" y="175"/>
                    <a:pt x="20" y="176"/>
                    <a:pt x="21" y="177"/>
                  </a:cubicBezTo>
                  <a:cubicBezTo>
                    <a:pt x="21" y="179"/>
                    <a:pt x="22" y="182"/>
                    <a:pt x="22" y="183"/>
                  </a:cubicBezTo>
                  <a:cubicBezTo>
                    <a:pt x="22" y="184"/>
                    <a:pt x="23" y="186"/>
                    <a:pt x="23" y="187"/>
                  </a:cubicBezTo>
                  <a:cubicBezTo>
                    <a:pt x="23" y="187"/>
                    <a:pt x="23" y="189"/>
                    <a:pt x="23" y="190"/>
                  </a:cubicBezTo>
                  <a:cubicBezTo>
                    <a:pt x="23" y="191"/>
                    <a:pt x="24" y="194"/>
                    <a:pt x="24" y="195"/>
                  </a:cubicBezTo>
                  <a:cubicBezTo>
                    <a:pt x="24" y="196"/>
                    <a:pt x="24" y="202"/>
                    <a:pt x="24" y="203"/>
                  </a:cubicBezTo>
                  <a:cubicBezTo>
                    <a:pt x="25" y="204"/>
                    <a:pt x="25" y="209"/>
                    <a:pt x="25" y="211"/>
                  </a:cubicBezTo>
                  <a:cubicBezTo>
                    <a:pt x="25" y="212"/>
                    <a:pt x="26" y="217"/>
                    <a:pt x="26" y="219"/>
                  </a:cubicBezTo>
                  <a:cubicBezTo>
                    <a:pt x="26" y="221"/>
                    <a:pt x="27" y="225"/>
                    <a:pt x="27" y="226"/>
                  </a:cubicBezTo>
                  <a:cubicBezTo>
                    <a:pt x="27" y="226"/>
                    <a:pt x="28" y="229"/>
                    <a:pt x="28" y="230"/>
                  </a:cubicBezTo>
                  <a:cubicBezTo>
                    <a:pt x="28" y="230"/>
                    <a:pt x="29" y="233"/>
                    <a:pt x="29" y="235"/>
                  </a:cubicBezTo>
                  <a:cubicBezTo>
                    <a:pt x="29" y="236"/>
                    <a:pt x="30" y="238"/>
                    <a:pt x="30" y="239"/>
                  </a:cubicBezTo>
                  <a:cubicBezTo>
                    <a:pt x="30" y="241"/>
                    <a:pt x="31" y="241"/>
                    <a:pt x="31" y="242"/>
                  </a:cubicBezTo>
                  <a:cubicBezTo>
                    <a:pt x="31" y="242"/>
                    <a:pt x="32" y="244"/>
                    <a:pt x="32" y="244"/>
                  </a:cubicBezTo>
                  <a:cubicBezTo>
                    <a:pt x="32" y="245"/>
                    <a:pt x="33" y="247"/>
                    <a:pt x="33" y="248"/>
                  </a:cubicBezTo>
                  <a:cubicBezTo>
                    <a:pt x="33" y="248"/>
                    <a:pt x="34" y="251"/>
                    <a:pt x="35" y="252"/>
                  </a:cubicBezTo>
                  <a:cubicBezTo>
                    <a:pt x="35" y="252"/>
                    <a:pt x="35" y="252"/>
                    <a:pt x="35" y="252"/>
                  </a:cubicBezTo>
                  <a:cubicBezTo>
                    <a:pt x="35" y="253"/>
                    <a:pt x="35" y="253"/>
                    <a:pt x="35" y="253"/>
                  </a:cubicBezTo>
                  <a:cubicBezTo>
                    <a:pt x="34" y="253"/>
                    <a:pt x="34" y="255"/>
                    <a:pt x="33" y="256"/>
                  </a:cubicBezTo>
                  <a:cubicBezTo>
                    <a:pt x="32" y="257"/>
                    <a:pt x="32" y="258"/>
                    <a:pt x="32" y="259"/>
                  </a:cubicBezTo>
                  <a:cubicBezTo>
                    <a:pt x="32" y="259"/>
                    <a:pt x="31" y="261"/>
                    <a:pt x="31" y="262"/>
                  </a:cubicBezTo>
                  <a:cubicBezTo>
                    <a:pt x="31" y="263"/>
                    <a:pt x="31" y="263"/>
                    <a:pt x="30" y="264"/>
                  </a:cubicBezTo>
                  <a:cubicBezTo>
                    <a:pt x="30" y="265"/>
                    <a:pt x="29" y="266"/>
                    <a:pt x="29" y="267"/>
                  </a:cubicBezTo>
                  <a:cubicBezTo>
                    <a:pt x="29" y="267"/>
                    <a:pt x="29" y="267"/>
                    <a:pt x="29" y="268"/>
                  </a:cubicBezTo>
                  <a:cubicBezTo>
                    <a:pt x="29" y="268"/>
                    <a:pt x="29" y="269"/>
                    <a:pt x="29" y="269"/>
                  </a:cubicBezTo>
                  <a:cubicBezTo>
                    <a:pt x="29" y="269"/>
                    <a:pt x="30" y="270"/>
                    <a:pt x="30" y="270"/>
                  </a:cubicBezTo>
                  <a:cubicBezTo>
                    <a:pt x="30" y="270"/>
                    <a:pt x="32" y="270"/>
                    <a:pt x="32" y="270"/>
                  </a:cubicBezTo>
                  <a:cubicBezTo>
                    <a:pt x="32" y="270"/>
                    <a:pt x="32" y="271"/>
                    <a:pt x="32" y="271"/>
                  </a:cubicBezTo>
                  <a:cubicBezTo>
                    <a:pt x="32" y="271"/>
                    <a:pt x="31" y="272"/>
                    <a:pt x="31" y="272"/>
                  </a:cubicBezTo>
                  <a:cubicBezTo>
                    <a:pt x="31" y="272"/>
                    <a:pt x="31" y="273"/>
                    <a:pt x="30" y="273"/>
                  </a:cubicBezTo>
                  <a:cubicBezTo>
                    <a:pt x="30" y="273"/>
                    <a:pt x="30" y="274"/>
                    <a:pt x="30" y="274"/>
                  </a:cubicBezTo>
                  <a:cubicBezTo>
                    <a:pt x="30" y="274"/>
                    <a:pt x="29" y="275"/>
                    <a:pt x="29" y="276"/>
                  </a:cubicBezTo>
                  <a:cubicBezTo>
                    <a:pt x="28" y="277"/>
                    <a:pt x="28" y="278"/>
                    <a:pt x="28" y="278"/>
                  </a:cubicBezTo>
                  <a:cubicBezTo>
                    <a:pt x="28" y="278"/>
                    <a:pt x="28" y="278"/>
                    <a:pt x="28" y="278"/>
                  </a:cubicBezTo>
                  <a:cubicBezTo>
                    <a:pt x="28" y="278"/>
                    <a:pt x="28" y="278"/>
                    <a:pt x="28" y="278"/>
                  </a:cubicBezTo>
                  <a:cubicBezTo>
                    <a:pt x="28" y="279"/>
                    <a:pt x="27" y="279"/>
                    <a:pt x="27" y="279"/>
                  </a:cubicBezTo>
                  <a:cubicBezTo>
                    <a:pt x="27" y="280"/>
                    <a:pt x="27" y="280"/>
                    <a:pt x="26" y="280"/>
                  </a:cubicBezTo>
                  <a:cubicBezTo>
                    <a:pt x="26" y="281"/>
                    <a:pt x="25" y="281"/>
                    <a:pt x="25" y="282"/>
                  </a:cubicBezTo>
                  <a:cubicBezTo>
                    <a:pt x="24" y="282"/>
                    <a:pt x="23" y="282"/>
                    <a:pt x="22" y="282"/>
                  </a:cubicBezTo>
                  <a:cubicBezTo>
                    <a:pt x="21" y="282"/>
                    <a:pt x="19" y="283"/>
                    <a:pt x="18" y="283"/>
                  </a:cubicBezTo>
                  <a:cubicBezTo>
                    <a:pt x="17" y="284"/>
                    <a:pt x="16" y="284"/>
                    <a:pt x="15" y="284"/>
                  </a:cubicBezTo>
                  <a:cubicBezTo>
                    <a:pt x="15" y="285"/>
                    <a:pt x="14" y="286"/>
                    <a:pt x="14" y="286"/>
                  </a:cubicBezTo>
                  <a:cubicBezTo>
                    <a:pt x="14" y="286"/>
                    <a:pt x="14" y="286"/>
                    <a:pt x="14" y="287"/>
                  </a:cubicBezTo>
                  <a:cubicBezTo>
                    <a:pt x="14" y="287"/>
                    <a:pt x="14" y="287"/>
                    <a:pt x="13" y="287"/>
                  </a:cubicBezTo>
                  <a:cubicBezTo>
                    <a:pt x="13" y="287"/>
                    <a:pt x="13" y="287"/>
                    <a:pt x="13" y="287"/>
                  </a:cubicBezTo>
                  <a:cubicBezTo>
                    <a:pt x="13" y="288"/>
                    <a:pt x="13" y="287"/>
                    <a:pt x="13" y="288"/>
                  </a:cubicBezTo>
                  <a:cubicBezTo>
                    <a:pt x="13" y="288"/>
                    <a:pt x="13" y="289"/>
                    <a:pt x="13" y="290"/>
                  </a:cubicBezTo>
                  <a:cubicBezTo>
                    <a:pt x="13" y="290"/>
                    <a:pt x="13" y="290"/>
                    <a:pt x="13" y="290"/>
                  </a:cubicBezTo>
                  <a:cubicBezTo>
                    <a:pt x="13" y="291"/>
                    <a:pt x="14" y="291"/>
                    <a:pt x="15" y="291"/>
                  </a:cubicBezTo>
                  <a:cubicBezTo>
                    <a:pt x="16" y="291"/>
                    <a:pt x="17" y="292"/>
                    <a:pt x="17" y="292"/>
                  </a:cubicBezTo>
                  <a:cubicBezTo>
                    <a:pt x="18" y="292"/>
                    <a:pt x="18" y="292"/>
                    <a:pt x="18" y="292"/>
                  </a:cubicBezTo>
                  <a:cubicBezTo>
                    <a:pt x="19" y="292"/>
                    <a:pt x="20" y="292"/>
                    <a:pt x="20" y="292"/>
                  </a:cubicBezTo>
                  <a:cubicBezTo>
                    <a:pt x="21" y="292"/>
                    <a:pt x="22" y="292"/>
                    <a:pt x="22" y="292"/>
                  </a:cubicBezTo>
                  <a:cubicBezTo>
                    <a:pt x="23" y="292"/>
                    <a:pt x="23" y="292"/>
                    <a:pt x="23" y="292"/>
                  </a:cubicBezTo>
                  <a:cubicBezTo>
                    <a:pt x="23" y="292"/>
                    <a:pt x="24" y="292"/>
                    <a:pt x="24" y="292"/>
                  </a:cubicBezTo>
                  <a:cubicBezTo>
                    <a:pt x="24" y="292"/>
                    <a:pt x="24" y="292"/>
                    <a:pt x="25" y="292"/>
                  </a:cubicBezTo>
                  <a:cubicBezTo>
                    <a:pt x="25" y="292"/>
                    <a:pt x="25" y="292"/>
                    <a:pt x="26" y="292"/>
                  </a:cubicBezTo>
                  <a:cubicBezTo>
                    <a:pt x="26" y="292"/>
                    <a:pt x="26" y="292"/>
                    <a:pt x="26" y="292"/>
                  </a:cubicBezTo>
                  <a:cubicBezTo>
                    <a:pt x="26" y="292"/>
                    <a:pt x="27" y="292"/>
                    <a:pt x="27" y="292"/>
                  </a:cubicBezTo>
                  <a:cubicBezTo>
                    <a:pt x="28" y="292"/>
                    <a:pt x="28" y="292"/>
                    <a:pt x="28" y="292"/>
                  </a:cubicBezTo>
                  <a:cubicBezTo>
                    <a:pt x="28" y="291"/>
                    <a:pt x="28" y="292"/>
                    <a:pt x="28" y="292"/>
                  </a:cubicBezTo>
                  <a:cubicBezTo>
                    <a:pt x="29" y="292"/>
                    <a:pt x="29" y="292"/>
                    <a:pt x="29" y="292"/>
                  </a:cubicBezTo>
                  <a:cubicBezTo>
                    <a:pt x="30" y="292"/>
                    <a:pt x="30" y="292"/>
                    <a:pt x="30" y="292"/>
                  </a:cubicBezTo>
                  <a:cubicBezTo>
                    <a:pt x="30" y="291"/>
                    <a:pt x="30" y="292"/>
                    <a:pt x="30" y="292"/>
                  </a:cubicBezTo>
                  <a:cubicBezTo>
                    <a:pt x="30" y="292"/>
                    <a:pt x="31" y="292"/>
                    <a:pt x="31" y="292"/>
                  </a:cubicBezTo>
                  <a:cubicBezTo>
                    <a:pt x="32" y="292"/>
                    <a:pt x="32" y="292"/>
                    <a:pt x="32" y="291"/>
                  </a:cubicBezTo>
                  <a:cubicBezTo>
                    <a:pt x="32" y="291"/>
                    <a:pt x="32" y="291"/>
                    <a:pt x="32" y="291"/>
                  </a:cubicBezTo>
                  <a:cubicBezTo>
                    <a:pt x="32" y="291"/>
                    <a:pt x="33" y="291"/>
                    <a:pt x="33" y="291"/>
                  </a:cubicBezTo>
                  <a:cubicBezTo>
                    <a:pt x="33" y="291"/>
                    <a:pt x="34" y="291"/>
                    <a:pt x="34" y="291"/>
                  </a:cubicBezTo>
                  <a:cubicBezTo>
                    <a:pt x="34" y="291"/>
                    <a:pt x="34" y="291"/>
                    <a:pt x="34" y="291"/>
                  </a:cubicBezTo>
                  <a:cubicBezTo>
                    <a:pt x="34" y="291"/>
                    <a:pt x="34" y="291"/>
                    <a:pt x="35" y="291"/>
                  </a:cubicBezTo>
                  <a:cubicBezTo>
                    <a:pt x="36" y="291"/>
                    <a:pt x="36" y="291"/>
                    <a:pt x="36" y="290"/>
                  </a:cubicBezTo>
                  <a:cubicBezTo>
                    <a:pt x="36" y="290"/>
                    <a:pt x="36" y="290"/>
                    <a:pt x="36" y="290"/>
                  </a:cubicBezTo>
                  <a:cubicBezTo>
                    <a:pt x="37" y="290"/>
                    <a:pt x="37" y="290"/>
                    <a:pt x="38" y="289"/>
                  </a:cubicBezTo>
                  <a:cubicBezTo>
                    <a:pt x="40" y="289"/>
                    <a:pt x="42" y="288"/>
                    <a:pt x="43" y="288"/>
                  </a:cubicBezTo>
                  <a:cubicBezTo>
                    <a:pt x="43" y="288"/>
                    <a:pt x="43" y="288"/>
                    <a:pt x="44" y="288"/>
                  </a:cubicBezTo>
                  <a:cubicBezTo>
                    <a:pt x="45" y="288"/>
                    <a:pt x="45" y="289"/>
                    <a:pt x="46" y="289"/>
                  </a:cubicBezTo>
                  <a:cubicBezTo>
                    <a:pt x="47" y="290"/>
                    <a:pt x="47" y="290"/>
                    <a:pt x="47" y="290"/>
                  </a:cubicBezTo>
                  <a:cubicBezTo>
                    <a:pt x="48" y="290"/>
                    <a:pt x="49" y="289"/>
                    <a:pt x="49" y="289"/>
                  </a:cubicBezTo>
                  <a:cubicBezTo>
                    <a:pt x="50" y="289"/>
                    <a:pt x="50" y="289"/>
                    <a:pt x="50" y="289"/>
                  </a:cubicBezTo>
                  <a:cubicBezTo>
                    <a:pt x="50" y="289"/>
                    <a:pt x="50" y="289"/>
                    <a:pt x="50" y="289"/>
                  </a:cubicBezTo>
                  <a:cubicBezTo>
                    <a:pt x="50" y="289"/>
                    <a:pt x="50" y="289"/>
                    <a:pt x="51" y="289"/>
                  </a:cubicBezTo>
                  <a:cubicBezTo>
                    <a:pt x="52" y="289"/>
                    <a:pt x="52" y="289"/>
                    <a:pt x="52" y="289"/>
                  </a:cubicBezTo>
                  <a:cubicBezTo>
                    <a:pt x="52" y="289"/>
                    <a:pt x="52" y="289"/>
                    <a:pt x="52" y="289"/>
                  </a:cubicBezTo>
                  <a:cubicBezTo>
                    <a:pt x="52" y="289"/>
                    <a:pt x="53" y="289"/>
                    <a:pt x="53" y="289"/>
                  </a:cubicBezTo>
                  <a:cubicBezTo>
                    <a:pt x="54" y="289"/>
                    <a:pt x="54" y="289"/>
                    <a:pt x="54" y="289"/>
                  </a:cubicBezTo>
                  <a:cubicBezTo>
                    <a:pt x="54" y="288"/>
                    <a:pt x="54" y="288"/>
                    <a:pt x="54" y="288"/>
                  </a:cubicBezTo>
                  <a:cubicBezTo>
                    <a:pt x="55" y="288"/>
                    <a:pt x="55" y="288"/>
                    <a:pt x="55" y="288"/>
                  </a:cubicBezTo>
                  <a:cubicBezTo>
                    <a:pt x="56" y="288"/>
                    <a:pt x="56" y="288"/>
                    <a:pt x="56" y="288"/>
                  </a:cubicBezTo>
                  <a:cubicBezTo>
                    <a:pt x="56" y="288"/>
                    <a:pt x="56" y="288"/>
                    <a:pt x="57" y="288"/>
                  </a:cubicBezTo>
                  <a:cubicBezTo>
                    <a:pt x="57" y="287"/>
                    <a:pt x="57" y="287"/>
                    <a:pt x="57" y="287"/>
                  </a:cubicBezTo>
                  <a:cubicBezTo>
                    <a:pt x="57" y="286"/>
                    <a:pt x="57" y="285"/>
                    <a:pt x="57" y="284"/>
                  </a:cubicBezTo>
                  <a:cubicBezTo>
                    <a:pt x="57" y="283"/>
                    <a:pt x="57" y="283"/>
                    <a:pt x="56" y="283"/>
                  </a:cubicBezTo>
                  <a:cubicBezTo>
                    <a:pt x="56" y="283"/>
                    <a:pt x="56" y="282"/>
                    <a:pt x="56" y="282"/>
                  </a:cubicBezTo>
                  <a:cubicBezTo>
                    <a:pt x="56" y="282"/>
                    <a:pt x="56" y="282"/>
                    <a:pt x="56" y="281"/>
                  </a:cubicBezTo>
                  <a:cubicBezTo>
                    <a:pt x="56" y="281"/>
                    <a:pt x="56" y="281"/>
                    <a:pt x="56" y="280"/>
                  </a:cubicBezTo>
                  <a:cubicBezTo>
                    <a:pt x="56" y="280"/>
                    <a:pt x="56" y="280"/>
                    <a:pt x="56" y="280"/>
                  </a:cubicBezTo>
                  <a:cubicBezTo>
                    <a:pt x="56" y="279"/>
                    <a:pt x="56" y="278"/>
                    <a:pt x="56" y="278"/>
                  </a:cubicBezTo>
                  <a:cubicBezTo>
                    <a:pt x="56" y="277"/>
                    <a:pt x="56" y="277"/>
                    <a:pt x="56" y="276"/>
                  </a:cubicBezTo>
                  <a:cubicBezTo>
                    <a:pt x="56" y="276"/>
                    <a:pt x="56" y="276"/>
                    <a:pt x="56" y="276"/>
                  </a:cubicBezTo>
                  <a:cubicBezTo>
                    <a:pt x="56" y="276"/>
                    <a:pt x="56" y="276"/>
                    <a:pt x="56" y="275"/>
                  </a:cubicBezTo>
                  <a:cubicBezTo>
                    <a:pt x="56" y="275"/>
                    <a:pt x="56" y="275"/>
                    <a:pt x="56" y="275"/>
                  </a:cubicBezTo>
                  <a:cubicBezTo>
                    <a:pt x="57" y="275"/>
                    <a:pt x="57" y="274"/>
                    <a:pt x="58" y="273"/>
                  </a:cubicBezTo>
                  <a:cubicBezTo>
                    <a:pt x="58" y="272"/>
                    <a:pt x="59" y="272"/>
                    <a:pt x="59" y="271"/>
                  </a:cubicBezTo>
                  <a:cubicBezTo>
                    <a:pt x="59" y="271"/>
                    <a:pt x="60" y="270"/>
                    <a:pt x="60" y="270"/>
                  </a:cubicBezTo>
                  <a:cubicBezTo>
                    <a:pt x="60" y="269"/>
                    <a:pt x="60" y="268"/>
                    <a:pt x="60" y="268"/>
                  </a:cubicBezTo>
                  <a:cubicBezTo>
                    <a:pt x="60" y="267"/>
                    <a:pt x="60" y="267"/>
                    <a:pt x="60" y="266"/>
                  </a:cubicBezTo>
                  <a:cubicBezTo>
                    <a:pt x="59" y="266"/>
                    <a:pt x="58" y="263"/>
                    <a:pt x="58" y="262"/>
                  </a:cubicBezTo>
                  <a:cubicBezTo>
                    <a:pt x="57" y="261"/>
                    <a:pt x="57" y="260"/>
                    <a:pt x="56" y="260"/>
                  </a:cubicBezTo>
                  <a:cubicBezTo>
                    <a:pt x="56" y="259"/>
                    <a:pt x="55" y="257"/>
                    <a:pt x="55" y="257"/>
                  </a:cubicBezTo>
                  <a:cubicBezTo>
                    <a:pt x="54" y="257"/>
                    <a:pt x="54" y="256"/>
                    <a:pt x="54" y="256"/>
                  </a:cubicBezTo>
                  <a:cubicBezTo>
                    <a:pt x="54" y="256"/>
                    <a:pt x="54" y="256"/>
                    <a:pt x="54" y="255"/>
                  </a:cubicBezTo>
                  <a:cubicBezTo>
                    <a:pt x="54" y="255"/>
                    <a:pt x="54" y="255"/>
                    <a:pt x="54" y="254"/>
                  </a:cubicBezTo>
                  <a:cubicBezTo>
                    <a:pt x="54" y="253"/>
                    <a:pt x="54" y="251"/>
                    <a:pt x="55" y="251"/>
                  </a:cubicBezTo>
                  <a:cubicBezTo>
                    <a:pt x="55" y="250"/>
                    <a:pt x="55" y="245"/>
                    <a:pt x="55" y="244"/>
                  </a:cubicBezTo>
                  <a:cubicBezTo>
                    <a:pt x="55" y="243"/>
                    <a:pt x="55" y="241"/>
                    <a:pt x="55" y="240"/>
                  </a:cubicBezTo>
                  <a:cubicBezTo>
                    <a:pt x="55" y="240"/>
                    <a:pt x="55" y="238"/>
                    <a:pt x="55" y="238"/>
                  </a:cubicBezTo>
                  <a:cubicBezTo>
                    <a:pt x="55" y="237"/>
                    <a:pt x="55" y="235"/>
                    <a:pt x="55" y="235"/>
                  </a:cubicBezTo>
                  <a:cubicBezTo>
                    <a:pt x="55" y="234"/>
                    <a:pt x="55" y="233"/>
                    <a:pt x="55" y="233"/>
                  </a:cubicBezTo>
                  <a:cubicBezTo>
                    <a:pt x="55" y="233"/>
                    <a:pt x="55" y="232"/>
                    <a:pt x="55" y="232"/>
                  </a:cubicBezTo>
                  <a:cubicBezTo>
                    <a:pt x="55" y="232"/>
                    <a:pt x="55" y="229"/>
                    <a:pt x="55" y="228"/>
                  </a:cubicBezTo>
                  <a:cubicBezTo>
                    <a:pt x="55" y="227"/>
                    <a:pt x="54" y="223"/>
                    <a:pt x="54" y="222"/>
                  </a:cubicBezTo>
                  <a:cubicBezTo>
                    <a:pt x="54" y="221"/>
                    <a:pt x="54" y="220"/>
                    <a:pt x="54" y="219"/>
                  </a:cubicBezTo>
                  <a:cubicBezTo>
                    <a:pt x="54" y="219"/>
                    <a:pt x="54" y="218"/>
                    <a:pt x="54" y="218"/>
                  </a:cubicBezTo>
                  <a:cubicBezTo>
                    <a:pt x="54" y="217"/>
                    <a:pt x="54" y="216"/>
                    <a:pt x="54" y="215"/>
                  </a:cubicBezTo>
                  <a:cubicBezTo>
                    <a:pt x="54" y="215"/>
                    <a:pt x="55" y="212"/>
                    <a:pt x="55" y="211"/>
                  </a:cubicBezTo>
                  <a:cubicBezTo>
                    <a:pt x="55" y="210"/>
                    <a:pt x="55" y="208"/>
                    <a:pt x="55" y="208"/>
                  </a:cubicBezTo>
                  <a:cubicBezTo>
                    <a:pt x="55" y="208"/>
                    <a:pt x="55" y="206"/>
                    <a:pt x="55" y="205"/>
                  </a:cubicBezTo>
                  <a:cubicBezTo>
                    <a:pt x="55" y="204"/>
                    <a:pt x="55" y="201"/>
                    <a:pt x="55" y="201"/>
                  </a:cubicBezTo>
                  <a:cubicBezTo>
                    <a:pt x="55" y="200"/>
                    <a:pt x="55" y="199"/>
                    <a:pt x="55" y="198"/>
                  </a:cubicBezTo>
                  <a:cubicBezTo>
                    <a:pt x="54" y="198"/>
                    <a:pt x="54" y="197"/>
                    <a:pt x="54" y="196"/>
                  </a:cubicBezTo>
                  <a:cubicBezTo>
                    <a:pt x="54" y="196"/>
                    <a:pt x="54" y="195"/>
                    <a:pt x="54" y="194"/>
                  </a:cubicBezTo>
                  <a:cubicBezTo>
                    <a:pt x="54" y="193"/>
                    <a:pt x="54" y="191"/>
                    <a:pt x="54" y="191"/>
                  </a:cubicBezTo>
                  <a:cubicBezTo>
                    <a:pt x="54" y="191"/>
                    <a:pt x="54" y="191"/>
                    <a:pt x="54" y="191"/>
                  </a:cubicBezTo>
                  <a:cubicBezTo>
                    <a:pt x="54" y="191"/>
                    <a:pt x="54" y="192"/>
                    <a:pt x="54" y="192"/>
                  </a:cubicBezTo>
                  <a:cubicBezTo>
                    <a:pt x="54" y="193"/>
                    <a:pt x="55" y="194"/>
                    <a:pt x="55" y="194"/>
                  </a:cubicBezTo>
                  <a:cubicBezTo>
                    <a:pt x="55" y="195"/>
                    <a:pt x="55" y="197"/>
                    <a:pt x="55" y="197"/>
                  </a:cubicBezTo>
                  <a:cubicBezTo>
                    <a:pt x="55" y="198"/>
                    <a:pt x="56" y="198"/>
                    <a:pt x="56" y="198"/>
                  </a:cubicBezTo>
                  <a:cubicBezTo>
                    <a:pt x="56" y="198"/>
                    <a:pt x="56" y="199"/>
                    <a:pt x="56" y="200"/>
                  </a:cubicBezTo>
                  <a:cubicBezTo>
                    <a:pt x="56" y="201"/>
                    <a:pt x="57" y="202"/>
                    <a:pt x="57" y="203"/>
                  </a:cubicBezTo>
                  <a:cubicBezTo>
                    <a:pt x="57" y="204"/>
                    <a:pt x="57" y="205"/>
                    <a:pt x="57" y="206"/>
                  </a:cubicBezTo>
                  <a:cubicBezTo>
                    <a:pt x="57" y="206"/>
                    <a:pt x="58" y="208"/>
                    <a:pt x="58" y="208"/>
                  </a:cubicBezTo>
                  <a:cubicBezTo>
                    <a:pt x="58" y="209"/>
                    <a:pt x="58" y="210"/>
                    <a:pt x="59" y="211"/>
                  </a:cubicBezTo>
                  <a:cubicBezTo>
                    <a:pt x="59" y="211"/>
                    <a:pt x="59" y="213"/>
                    <a:pt x="59" y="213"/>
                  </a:cubicBezTo>
                  <a:cubicBezTo>
                    <a:pt x="59" y="214"/>
                    <a:pt x="59" y="215"/>
                    <a:pt x="59" y="215"/>
                  </a:cubicBezTo>
                  <a:cubicBezTo>
                    <a:pt x="59" y="216"/>
                    <a:pt x="59" y="216"/>
                    <a:pt x="59" y="217"/>
                  </a:cubicBezTo>
                  <a:cubicBezTo>
                    <a:pt x="59" y="217"/>
                    <a:pt x="60" y="219"/>
                    <a:pt x="60" y="219"/>
                  </a:cubicBezTo>
                  <a:cubicBezTo>
                    <a:pt x="60" y="219"/>
                    <a:pt x="60" y="220"/>
                    <a:pt x="60" y="221"/>
                  </a:cubicBezTo>
                  <a:cubicBezTo>
                    <a:pt x="60" y="222"/>
                    <a:pt x="60" y="223"/>
                    <a:pt x="60" y="224"/>
                  </a:cubicBezTo>
                  <a:cubicBezTo>
                    <a:pt x="60" y="225"/>
                    <a:pt x="60" y="225"/>
                    <a:pt x="60" y="226"/>
                  </a:cubicBezTo>
                  <a:cubicBezTo>
                    <a:pt x="60" y="226"/>
                    <a:pt x="60" y="227"/>
                    <a:pt x="60" y="228"/>
                  </a:cubicBezTo>
                  <a:cubicBezTo>
                    <a:pt x="61" y="228"/>
                    <a:pt x="61" y="229"/>
                    <a:pt x="61" y="230"/>
                  </a:cubicBezTo>
                  <a:cubicBezTo>
                    <a:pt x="61" y="231"/>
                    <a:pt x="61" y="232"/>
                    <a:pt x="61" y="232"/>
                  </a:cubicBezTo>
                  <a:cubicBezTo>
                    <a:pt x="61" y="233"/>
                    <a:pt x="61" y="233"/>
                    <a:pt x="61" y="234"/>
                  </a:cubicBezTo>
                  <a:cubicBezTo>
                    <a:pt x="61" y="235"/>
                    <a:pt x="61" y="235"/>
                    <a:pt x="61" y="235"/>
                  </a:cubicBezTo>
                  <a:cubicBezTo>
                    <a:pt x="61" y="236"/>
                    <a:pt x="62" y="239"/>
                    <a:pt x="62" y="240"/>
                  </a:cubicBezTo>
                  <a:cubicBezTo>
                    <a:pt x="62" y="241"/>
                    <a:pt x="62" y="244"/>
                    <a:pt x="62" y="245"/>
                  </a:cubicBezTo>
                  <a:cubicBezTo>
                    <a:pt x="62" y="247"/>
                    <a:pt x="62" y="249"/>
                    <a:pt x="62" y="251"/>
                  </a:cubicBezTo>
                  <a:cubicBezTo>
                    <a:pt x="62" y="252"/>
                    <a:pt x="63" y="256"/>
                    <a:pt x="64" y="257"/>
                  </a:cubicBezTo>
                  <a:cubicBezTo>
                    <a:pt x="64" y="258"/>
                    <a:pt x="64" y="260"/>
                    <a:pt x="65" y="261"/>
                  </a:cubicBezTo>
                  <a:cubicBezTo>
                    <a:pt x="65" y="262"/>
                    <a:pt x="65" y="263"/>
                    <a:pt x="66" y="264"/>
                  </a:cubicBezTo>
                  <a:cubicBezTo>
                    <a:pt x="66" y="265"/>
                    <a:pt x="67" y="267"/>
                    <a:pt x="67" y="267"/>
                  </a:cubicBezTo>
                  <a:cubicBezTo>
                    <a:pt x="67" y="268"/>
                    <a:pt x="67" y="268"/>
                    <a:pt x="68" y="269"/>
                  </a:cubicBezTo>
                  <a:cubicBezTo>
                    <a:pt x="69" y="269"/>
                    <a:pt x="70" y="270"/>
                    <a:pt x="70" y="270"/>
                  </a:cubicBezTo>
                  <a:cubicBezTo>
                    <a:pt x="71" y="270"/>
                    <a:pt x="71" y="270"/>
                    <a:pt x="70" y="270"/>
                  </a:cubicBezTo>
                  <a:cubicBezTo>
                    <a:pt x="70" y="270"/>
                    <a:pt x="70" y="271"/>
                    <a:pt x="70" y="271"/>
                  </a:cubicBezTo>
                  <a:cubicBezTo>
                    <a:pt x="69" y="271"/>
                    <a:pt x="68" y="272"/>
                    <a:pt x="68" y="272"/>
                  </a:cubicBezTo>
                  <a:cubicBezTo>
                    <a:pt x="67" y="272"/>
                    <a:pt x="67" y="273"/>
                    <a:pt x="67" y="273"/>
                  </a:cubicBezTo>
                  <a:cubicBezTo>
                    <a:pt x="67" y="274"/>
                    <a:pt x="66" y="275"/>
                    <a:pt x="66" y="276"/>
                  </a:cubicBezTo>
                  <a:cubicBezTo>
                    <a:pt x="65" y="276"/>
                    <a:pt x="65" y="277"/>
                    <a:pt x="65" y="277"/>
                  </a:cubicBezTo>
                  <a:cubicBezTo>
                    <a:pt x="64" y="278"/>
                    <a:pt x="64" y="278"/>
                    <a:pt x="64" y="279"/>
                  </a:cubicBezTo>
                  <a:cubicBezTo>
                    <a:pt x="64" y="280"/>
                    <a:pt x="65" y="281"/>
                    <a:pt x="65" y="281"/>
                  </a:cubicBezTo>
                  <a:cubicBezTo>
                    <a:pt x="65" y="281"/>
                    <a:pt x="65" y="282"/>
                    <a:pt x="66" y="282"/>
                  </a:cubicBezTo>
                  <a:cubicBezTo>
                    <a:pt x="66" y="282"/>
                    <a:pt x="66" y="283"/>
                    <a:pt x="67" y="283"/>
                  </a:cubicBezTo>
                  <a:cubicBezTo>
                    <a:pt x="67" y="284"/>
                    <a:pt x="68" y="284"/>
                    <a:pt x="68" y="285"/>
                  </a:cubicBezTo>
                  <a:cubicBezTo>
                    <a:pt x="68" y="285"/>
                    <a:pt x="69" y="286"/>
                    <a:pt x="69" y="286"/>
                  </a:cubicBezTo>
                  <a:cubicBezTo>
                    <a:pt x="69" y="286"/>
                    <a:pt x="70" y="286"/>
                    <a:pt x="70" y="287"/>
                  </a:cubicBezTo>
                  <a:cubicBezTo>
                    <a:pt x="70" y="287"/>
                    <a:pt x="70" y="287"/>
                    <a:pt x="71" y="288"/>
                  </a:cubicBezTo>
                  <a:cubicBezTo>
                    <a:pt x="71" y="288"/>
                    <a:pt x="72" y="289"/>
                    <a:pt x="72" y="289"/>
                  </a:cubicBezTo>
                  <a:cubicBezTo>
                    <a:pt x="72" y="289"/>
                    <a:pt x="72" y="289"/>
                    <a:pt x="72" y="290"/>
                  </a:cubicBezTo>
                  <a:cubicBezTo>
                    <a:pt x="72" y="290"/>
                    <a:pt x="71" y="290"/>
                    <a:pt x="71" y="291"/>
                  </a:cubicBezTo>
                  <a:cubicBezTo>
                    <a:pt x="71" y="292"/>
                    <a:pt x="71" y="294"/>
                    <a:pt x="71" y="294"/>
                  </a:cubicBezTo>
                  <a:cubicBezTo>
                    <a:pt x="71" y="294"/>
                    <a:pt x="71" y="295"/>
                    <a:pt x="71" y="295"/>
                  </a:cubicBezTo>
                  <a:cubicBezTo>
                    <a:pt x="71" y="295"/>
                    <a:pt x="71" y="295"/>
                    <a:pt x="71" y="295"/>
                  </a:cubicBezTo>
                  <a:cubicBezTo>
                    <a:pt x="71" y="295"/>
                    <a:pt x="71" y="295"/>
                    <a:pt x="71" y="296"/>
                  </a:cubicBezTo>
                  <a:cubicBezTo>
                    <a:pt x="70" y="296"/>
                    <a:pt x="70" y="296"/>
                    <a:pt x="70" y="297"/>
                  </a:cubicBezTo>
                  <a:cubicBezTo>
                    <a:pt x="70" y="298"/>
                    <a:pt x="70" y="299"/>
                    <a:pt x="70" y="299"/>
                  </a:cubicBezTo>
                  <a:cubicBezTo>
                    <a:pt x="70" y="299"/>
                    <a:pt x="71" y="300"/>
                    <a:pt x="71" y="300"/>
                  </a:cubicBezTo>
                  <a:cubicBezTo>
                    <a:pt x="71" y="300"/>
                    <a:pt x="72" y="300"/>
                    <a:pt x="73" y="300"/>
                  </a:cubicBezTo>
                  <a:cubicBezTo>
                    <a:pt x="73" y="300"/>
                    <a:pt x="74" y="300"/>
                    <a:pt x="75" y="300"/>
                  </a:cubicBezTo>
                  <a:cubicBezTo>
                    <a:pt x="76" y="300"/>
                    <a:pt x="81" y="300"/>
                    <a:pt x="82" y="300"/>
                  </a:cubicBezTo>
                  <a:cubicBezTo>
                    <a:pt x="83" y="300"/>
                    <a:pt x="86" y="300"/>
                    <a:pt x="87" y="300"/>
                  </a:cubicBezTo>
                  <a:cubicBezTo>
                    <a:pt x="88" y="299"/>
                    <a:pt x="89" y="299"/>
                    <a:pt x="89" y="299"/>
                  </a:cubicBezTo>
                  <a:cubicBezTo>
                    <a:pt x="90" y="298"/>
                    <a:pt x="90" y="298"/>
                    <a:pt x="90" y="297"/>
                  </a:cubicBezTo>
                  <a:cubicBezTo>
                    <a:pt x="90" y="297"/>
                    <a:pt x="90" y="296"/>
                    <a:pt x="90" y="295"/>
                  </a:cubicBezTo>
                  <a:cubicBezTo>
                    <a:pt x="90" y="294"/>
                    <a:pt x="89" y="294"/>
                    <a:pt x="89" y="294"/>
                  </a:cubicBezTo>
                  <a:cubicBezTo>
                    <a:pt x="89" y="293"/>
                    <a:pt x="89" y="293"/>
                    <a:pt x="89" y="292"/>
                  </a:cubicBezTo>
                  <a:cubicBezTo>
                    <a:pt x="90" y="292"/>
                    <a:pt x="89" y="290"/>
                    <a:pt x="89" y="290"/>
                  </a:cubicBezTo>
                  <a:cubicBezTo>
                    <a:pt x="89" y="289"/>
                    <a:pt x="89" y="289"/>
                    <a:pt x="89" y="289"/>
                  </a:cubicBezTo>
                  <a:cubicBezTo>
                    <a:pt x="89" y="289"/>
                    <a:pt x="89" y="288"/>
                    <a:pt x="88" y="288"/>
                  </a:cubicBezTo>
                  <a:cubicBezTo>
                    <a:pt x="88" y="288"/>
                    <a:pt x="89" y="288"/>
                    <a:pt x="89" y="288"/>
                  </a:cubicBezTo>
                  <a:cubicBezTo>
                    <a:pt x="89" y="288"/>
                    <a:pt x="89" y="287"/>
                    <a:pt x="89" y="287"/>
                  </a:cubicBezTo>
                  <a:cubicBezTo>
                    <a:pt x="89" y="286"/>
                    <a:pt x="90" y="285"/>
                    <a:pt x="90" y="284"/>
                  </a:cubicBezTo>
                  <a:cubicBezTo>
                    <a:pt x="90" y="284"/>
                    <a:pt x="90" y="283"/>
                    <a:pt x="90" y="283"/>
                  </a:cubicBezTo>
                  <a:cubicBezTo>
                    <a:pt x="90" y="283"/>
                    <a:pt x="90" y="283"/>
                    <a:pt x="91" y="283"/>
                  </a:cubicBezTo>
                  <a:cubicBezTo>
                    <a:pt x="91" y="282"/>
                    <a:pt x="91" y="282"/>
                    <a:pt x="91" y="282"/>
                  </a:cubicBezTo>
                  <a:cubicBezTo>
                    <a:pt x="91" y="281"/>
                    <a:pt x="92" y="279"/>
                    <a:pt x="92" y="279"/>
                  </a:cubicBezTo>
                  <a:cubicBezTo>
                    <a:pt x="93" y="279"/>
                    <a:pt x="93" y="278"/>
                    <a:pt x="93" y="278"/>
                  </a:cubicBezTo>
                  <a:cubicBezTo>
                    <a:pt x="93" y="278"/>
                    <a:pt x="93" y="278"/>
                    <a:pt x="93" y="277"/>
                  </a:cubicBezTo>
                  <a:cubicBezTo>
                    <a:pt x="93" y="277"/>
                    <a:pt x="93" y="276"/>
                    <a:pt x="93" y="276"/>
                  </a:cubicBezTo>
                  <a:close/>
                </a:path>
              </a:pathLst>
            </a:custGeom>
            <a:solidFill>
              <a:srgbClr val="002D86"/>
            </a:solidFill>
            <a:ln>
              <a:noFill/>
            </a:ln>
            <a:effectLst>
              <a:outerShdw blurRad="25400" dir="18900000" sy="23000" kx="-1200000" algn="bl" rotWithShape="0">
                <a:prstClr val="black">
                  <a:alpha val="20000"/>
                </a:prstClr>
              </a:outerShdw>
            </a:effectLst>
          </p:spPr>
          <p:txBody>
            <a:bodyPr/>
            <a:lstStyle/>
            <a:p>
              <a:pPr eaLnBrk="1" hangingPunct="1">
                <a:defRPr/>
              </a:pPr>
              <a:endParaRPr lang="en-US"/>
            </a:p>
          </p:txBody>
        </p:sp>
        <p:sp>
          <p:nvSpPr>
            <p:cNvPr id="18" name="Freeform 17"/>
            <p:cNvSpPr>
              <a:spLocks/>
            </p:cNvSpPr>
            <p:nvPr/>
          </p:nvSpPr>
          <p:spPr bwMode="auto">
            <a:xfrm>
              <a:off x="6112741" y="2773734"/>
              <a:ext cx="172605" cy="549285"/>
            </a:xfrm>
            <a:custGeom>
              <a:avLst/>
              <a:gdLst>
                <a:gd name="T0" fmla="*/ 85 w 89"/>
                <a:gd name="T1" fmla="*/ 275 h 284"/>
                <a:gd name="T2" fmla="*/ 84 w 89"/>
                <a:gd name="T3" fmla="*/ 267 h 284"/>
                <a:gd name="T4" fmla="*/ 84 w 89"/>
                <a:gd name="T5" fmla="*/ 253 h 284"/>
                <a:gd name="T6" fmla="*/ 79 w 89"/>
                <a:gd name="T7" fmla="*/ 223 h 284"/>
                <a:gd name="T8" fmla="*/ 78 w 89"/>
                <a:gd name="T9" fmla="*/ 197 h 284"/>
                <a:gd name="T10" fmla="*/ 78 w 89"/>
                <a:gd name="T11" fmla="*/ 165 h 284"/>
                <a:gd name="T12" fmla="*/ 77 w 89"/>
                <a:gd name="T13" fmla="*/ 140 h 284"/>
                <a:gd name="T14" fmla="*/ 74 w 89"/>
                <a:gd name="T15" fmla="*/ 126 h 284"/>
                <a:gd name="T16" fmla="*/ 72 w 89"/>
                <a:gd name="T17" fmla="*/ 118 h 284"/>
                <a:gd name="T18" fmla="*/ 73 w 89"/>
                <a:gd name="T19" fmla="*/ 112 h 284"/>
                <a:gd name="T20" fmla="*/ 77 w 89"/>
                <a:gd name="T21" fmla="*/ 104 h 284"/>
                <a:gd name="T22" fmla="*/ 80 w 89"/>
                <a:gd name="T23" fmla="*/ 95 h 284"/>
                <a:gd name="T24" fmla="*/ 83 w 89"/>
                <a:gd name="T25" fmla="*/ 85 h 284"/>
                <a:gd name="T26" fmla="*/ 85 w 89"/>
                <a:gd name="T27" fmla="*/ 65 h 284"/>
                <a:gd name="T28" fmla="*/ 80 w 89"/>
                <a:gd name="T29" fmla="*/ 52 h 284"/>
                <a:gd name="T30" fmla="*/ 75 w 89"/>
                <a:gd name="T31" fmla="*/ 47 h 284"/>
                <a:gd name="T32" fmla="*/ 59 w 89"/>
                <a:gd name="T33" fmla="*/ 39 h 284"/>
                <a:gd name="T34" fmla="*/ 54 w 89"/>
                <a:gd name="T35" fmla="*/ 31 h 284"/>
                <a:gd name="T36" fmla="*/ 57 w 89"/>
                <a:gd name="T37" fmla="*/ 22 h 284"/>
                <a:gd name="T38" fmla="*/ 55 w 89"/>
                <a:gd name="T39" fmla="*/ 14 h 284"/>
                <a:gd name="T40" fmla="*/ 29 w 89"/>
                <a:gd name="T41" fmla="*/ 10 h 284"/>
                <a:gd name="T42" fmla="*/ 30 w 89"/>
                <a:gd name="T43" fmla="*/ 23 h 284"/>
                <a:gd name="T44" fmla="*/ 34 w 89"/>
                <a:gd name="T45" fmla="*/ 32 h 284"/>
                <a:gd name="T46" fmla="*/ 32 w 89"/>
                <a:gd name="T47" fmla="*/ 38 h 284"/>
                <a:gd name="T48" fmla="*/ 25 w 89"/>
                <a:gd name="T49" fmla="*/ 43 h 284"/>
                <a:gd name="T50" fmla="*/ 17 w 89"/>
                <a:gd name="T51" fmla="*/ 48 h 284"/>
                <a:gd name="T52" fmla="*/ 13 w 89"/>
                <a:gd name="T53" fmla="*/ 51 h 284"/>
                <a:gd name="T54" fmla="*/ 9 w 89"/>
                <a:gd name="T55" fmla="*/ 58 h 284"/>
                <a:gd name="T56" fmla="*/ 6 w 89"/>
                <a:gd name="T57" fmla="*/ 70 h 284"/>
                <a:gd name="T58" fmla="*/ 7 w 89"/>
                <a:gd name="T59" fmla="*/ 94 h 284"/>
                <a:gd name="T60" fmla="*/ 10 w 89"/>
                <a:gd name="T61" fmla="*/ 99 h 284"/>
                <a:gd name="T62" fmla="*/ 19 w 89"/>
                <a:gd name="T63" fmla="*/ 101 h 284"/>
                <a:gd name="T64" fmla="*/ 20 w 89"/>
                <a:gd name="T65" fmla="*/ 112 h 284"/>
                <a:gd name="T66" fmla="*/ 19 w 89"/>
                <a:gd name="T67" fmla="*/ 119 h 284"/>
                <a:gd name="T68" fmla="*/ 18 w 89"/>
                <a:gd name="T69" fmla="*/ 125 h 284"/>
                <a:gd name="T70" fmla="*/ 16 w 89"/>
                <a:gd name="T71" fmla="*/ 136 h 284"/>
                <a:gd name="T72" fmla="*/ 16 w 89"/>
                <a:gd name="T73" fmla="*/ 157 h 284"/>
                <a:gd name="T74" fmla="*/ 18 w 89"/>
                <a:gd name="T75" fmla="*/ 191 h 284"/>
                <a:gd name="T76" fmla="*/ 19 w 89"/>
                <a:gd name="T77" fmla="*/ 224 h 284"/>
                <a:gd name="T78" fmla="*/ 18 w 89"/>
                <a:gd name="T79" fmla="*/ 258 h 284"/>
                <a:gd name="T80" fmla="*/ 15 w 89"/>
                <a:gd name="T81" fmla="*/ 268 h 284"/>
                <a:gd name="T82" fmla="*/ 13 w 89"/>
                <a:gd name="T83" fmla="*/ 273 h 284"/>
                <a:gd name="T84" fmla="*/ 4 w 89"/>
                <a:gd name="T85" fmla="*/ 277 h 284"/>
                <a:gd name="T86" fmla="*/ 0 w 89"/>
                <a:gd name="T87" fmla="*/ 282 h 284"/>
                <a:gd name="T88" fmla="*/ 23 w 89"/>
                <a:gd name="T89" fmla="*/ 282 h 284"/>
                <a:gd name="T90" fmla="*/ 36 w 89"/>
                <a:gd name="T91" fmla="*/ 279 h 284"/>
                <a:gd name="T92" fmla="*/ 37 w 89"/>
                <a:gd name="T93" fmla="*/ 270 h 284"/>
                <a:gd name="T94" fmla="*/ 38 w 89"/>
                <a:gd name="T95" fmla="*/ 259 h 284"/>
                <a:gd name="T96" fmla="*/ 40 w 89"/>
                <a:gd name="T97" fmla="*/ 232 h 284"/>
                <a:gd name="T98" fmla="*/ 44 w 89"/>
                <a:gd name="T99" fmla="*/ 191 h 284"/>
                <a:gd name="T100" fmla="*/ 46 w 89"/>
                <a:gd name="T101" fmla="*/ 169 h 284"/>
                <a:gd name="T102" fmla="*/ 51 w 89"/>
                <a:gd name="T103" fmla="*/ 180 h 284"/>
                <a:gd name="T104" fmla="*/ 55 w 89"/>
                <a:gd name="T105" fmla="*/ 218 h 284"/>
                <a:gd name="T106" fmla="*/ 59 w 89"/>
                <a:gd name="T107" fmla="*/ 250 h 284"/>
                <a:gd name="T108" fmla="*/ 64 w 89"/>
                <a:gd name="T109" fmla="*/ 267 h 284"/>
                <a:gd name="T110" fmla="*/ 66 w 89"/>
                <a:gd name="T111" fmla="*/ 275 h 284"/>
                <a:gd name="T112" fmla="*/ 71 w 89"/>
                <a:gd name="T113" fmla="*/ 281 h 284"/>
                <a:gd name="T114" fmla="*/ 89 w 89"/>
                <a:gd name="T115" fmla="*/ 283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9" h="284">
                  <a:moveTo>
                    <a:pt x="89" y="282"/>
                  </a:moveTo>
                  <a:cubicBezTo>
                    <a:pt x="89" y="281"/>
                    <a:pt x="89" y="281"/>
                    <a:pt x="89" y="281"/>
                  </a:cubicBezTo>
                  <a:cubicBezTo>
                    <a:pt x="88" y="280"/>
                    <a:pt x="88" y="280"/>
                    <a:pt x="88" y="280"/>
                  </a:cubicBezTo>
                  <a:cubicBezTo>
                    <a:pt x="88" y="280"/>
                    <a:pt x="88" y="279"/>
                    <a:pt x="87" y="279"/>
                  </a:cubicBezTo>
                  <a:cubicBezTo>
                    <a:pt x="87" y="278"/>
                    <a:pt x="87" y="278"/>
                    <a:pt x="87" y="277"/>
                  </a:cubicBezTo>
                  <a:cubicBezTo>
                    <a:pt x="87" y="277"/>
                    <a:pt x="86" y="276"/>
                    <a:pt x="85" y="275"/>
                  </a:cubicBezTo>
                  <a:cubicBezTo>
                    <a:pt x="85" y="275"/>
                    <a:pt x="84" y="275"/>
                    <a:pt x="84" y="274"/>
                  </a:cubicBezTo>
                  <a:cubicBezTo>
                    <a:pt x="84" y="274"/>
                    <a:pt x="84" y="274"/>
                    <a:pt x="84" y="274"/>
                  </a:cubicBezTo>
                  <a:cubicBezTo>
                    <a:pt x="84" y="273"/>
                    <a:pt x="83" y="273"/>
                    <a:pt x="83" y="273"/>
                  </a:cubicBezTo>
                  <a:cubicBezTo>
                    <a:pt x="83" y="272"/>
                    <a:pt x="83" y="272"/>
                    <a:pt x="82" y="271"/>
                  </a:cubicBezTo>
                  <a:cubicBezTo>
                    <a:pt x="82" y="271"/>
                    <a:pt x="83" y="271"/>
                    <a:pt x="83" y="270"/>
                  </a:cubicBezTo>
                  <a:cubicBezTo>
                    <a:pt x="83" y="269"/>
                    <a:pt x="84" y="268"/>
                    <a:pt x="84" y="267"/>
                  </a:cubicBezTo>
                  <a:cubicBezTo>
                    <a:pt x="84" y="267"/>
                    <a:pt x="84" y="267"/>
                    <a:pt x="84" y="266"/>
                  </a:cubicBezTo>
                  <a:cubicBezTo>
                    <a:pt x="83" y="266"/>
                    <a:pt x="83" y="266"/>
                    <a:pt x="84" y="266"/>
                  </a:cubicBezTo>
                  <a:cubicBezTo>
                    <a:pt x="84" y="266"/>
                    <a:pt x="84" y="265"/>
                    <a:pt x="84" y="265"/>
                  </a:cubicBezTo>
                  <a:cubicBezTo>
                    <a:pt x="84" y="264"/>
                    <a:pt x="84" y="264"/>
                    <a:pt x="84" y="263"/>
                  </a:cubicBezTo>
                  <a:cubicBezTo>
                    <a:pt x="84" y="263"/>
                    <a:pt x="84" y="260"/>
                    <a:pt x="84" y="259"/>
                  </a:cubicBezTo>
                  <a:cubicBezTo>
                    <a:pt x="84" y="258"/>
                    <a:pt x="84" y="254"/>
                    <a:pt x="84" y="253"/>
                  </a:cubicBezTo>
                  <a:cubicBezTo>
                    <a:pt x="84" y="252"/>
                    <a:pt x="83" y="250"/>
                    <a:pt x="83" y="249"/>
                  </a:cubicBezTo>
                  <a:cubicBezTo>
                    <a:pt x="83" y="249"/>
                    <a:pt x="82" y="244"/>
                    <a:pt x="82" y="242"/>
                  </a:cubicBezTo>
                  <a:cubicBezTo>
                    <a:pt x="81" y="240"/>
                    <a:pt x="81" y="237"/>
                    <a:pt x="81" y="236"/>
                  </a:cubicBezTo>
                  <a:cubicBezTo>
                    <a:pt x="81" y="236"/>
                    <a:pt x="81" y="234"/>
                    <a:pt x="80" y="233"/>
                  </a:cubicBezTo>
                  <a:cubicBezTo>
                    <a:pt x="80" y="232"/>
                    <a:pt x="80" y="228"/>
                    <a:pt x="80" y="227"/>
                  </a:cubicBezTo>
                  <a:cubicBezTo>
                    <a:pt x="80" y="226"/>
                    <a:pt x="79" y="224"/>
                    <a:pt x="79" y="223"/>
                  </a:cubicBezTo>
                  <a:cubicBezTo>
                    <a:pt x="79" y="222"/>
                    <a:pt x="79" y="219"/>
                    <a:pt x="79" y="218"/>
                  </a:cubicBezTo>
                  <a:cubicBezTo>
                    <a:pt x="79" y="218"/>
                    <a:pt x="78" y="216"/>
                    <a:pt x="79" y="215"/>
                  </a:cubicBezTo>
                  <a:cubicBezTo>
                    <a:pt x="79" y="213"/>
                    <a:pt x="79" y="211"/>
                    <a:pt x="79" y="210"/>
                  </a:cubicBezTo>
                  <a:cubicBezTo>
                    <a:pt x="78" y="208"/>
                    <a:pt x="78" y="205"/>
                    <a:pt x="78" y="205"/>
                  </a:cubicBezTo>
                  <a:cubicBezTo>
                    <a:pt x="78" y="204"/>
                    <a:pt x="78" y="201"/>
                    <a:pt x="78" y="200"/>
                  </a:cubicBezTo>
                  <a:cubicBezTo>
                    <a:pt x="78" y="199"/>
                    <a:pt x="78" y="197"/>
                    <a:pt x="78" y="197"/>
                  </a:cubicBezTo>
                  <a:cubicBezTo>
                    <a:pt x="78" y="196"/>
                    <a:pt x="78" y="194"/>
                    <a:pt x="78" y="193"/>
                  </a:cubicBezTo>
                  <a:cubicBezTo>
                    <a:pt x="78" y="193"/>
                    <a:pt x="78" y="191"/>
                    <a:pt x="78" y="190"/>
                  </a:cubicBezTo>
                  <a:cubicBezTo>
                    <a:pt x="78" y="189"/>
                    <a:pt x="78" y="185"/>
                    <a:pt x="79" y="184"/>
                  </a:cubicBezTo>
                  <a:cubicBezTo>
                    <a:pt x="79" y="182"/>
                    <a:pt x="79" y="180"/>
                    <a:pt x="79" y="178"/>
                  </a:cubicBezTo>
                  <a:cubicBezTo>
                    <a:pt x="79" y="176"/>
                    <a:pt x="79" y="173"/>
                    <a:pt x="79" y="172"/>
                  </a:cubicBezTo>
                  <a:cubicBezTo>
                    <a:pt x="79" y="171"/>
                    <a:pt x="79" y="167"/>
                    <a:pt x="78" y="165"/>
                  </a:cubicBezTo>
                  <a:cubicBezTo>
                    <a:pt x="78" y="164"/>
                    <a:pt x="78" y="161"/>
                    <a:pt x="78" y="160"/>
                  </a:cubicBezTo>
                  <a:cubicBezTo>
                    <a:pt x="78" y="159"/>
                    <a:pt x="78" y="157"/>
                    <a:pt x="78" y="156"/>
                  </a:cubicBezTo>
                  <a:cubicBezTo>
                    <a:pt x="78" y="155"/>
                    <a:pt x="78" y="154"/>
                    <a:pt x="79" y="153"/>
                  </a:cubicBezTo>
                  <a:cubicBezTo>
                    <a:pt x="79" y="152"/>
                    <a:pt x="79" y="149"/>
                    <a:pt x="79" y="148"/>
                  </a:cubicBezTo>
                  <a:cubicBezTo>
                    <a:pt x="79" y="147"/>
                    <a:pt x="78" y="145"/>
                    <a:pt x="78" y="144"/>
                  </a:cubicBezTo>
                  <a:cubicBezTo>
                    <a:pt x="78" y="142"/>
                    <a:pt x="77" y="141"/>
                    <a:pt x="77" y="140"/>
                  </a:cubicBezTo>
                  <a:cubicBezTo>
                    <a:pt x="77" y="139"/>
                    <a:pt x="77" y="137"/>
                    <a:pt x="77" y="137"/>
                  </a:cubicBezTo>
                  <a:cubicBezTo>
                    <a:pt x="77" y="136"/>
                    <a:pt x="76" y="133"/>
                    <a:pt x="76" y="132"/>
                  </a:cubicBezTo>
                  <a:cubicBezTo>
                    <a:pt x="76" y="132"/>
                    <a:pt x="76" y="131"/>
                    <a:pt x="76" y="131"/>
                  </a:cubicBezTo>
                  <a:cubicBezTo>
                    <a:pt x="75" y="130"/>
                    <a:pt x="75" y="129"/>
                    <a:pt x="75" y="129"/>
                  </a:cubicBezTo>
                  <a:cubicBezTo>
                    <a:pt x="75" y="129"/>
                    <a:pt x="75" y="128"/>
                    <a:pt x="75" y="128"/>
                  </a:cubicBezTo>
                  <a:cubicBezTo>
                    <a:pt x="75" y="128"/>
                    <a:pt x="74" y="127"/>
                    <a:pt x="74" y="126"/>
                  </a:cubicBezTo>
                  <a:cubicBezTo>
                    <a:pt x="74" y="125"/>
                    <a:pt x="74" y="125"/>
                    <a:pt x="74" y="124"/>
                  </a:cubicBezTo>
                  <a:cubicBezTo>
                    <a:pt x="73" y="124"/>
                    <a:pt x="73" y="123"/>
                    <a:pt x="73" y="123"/>
                  </a:cubicBezTo>
                  <a:cubicBezTo>
                    <a:pt x="74" y="122"/>
                    <a:pt x="73" y="122"/>
                    <a:pt x="73" y="121"/>
                  </a:cubicBezTo>
                  <a:cubicBezTo>
                    <a:pt x="73" y="121"/>
                    <a:pt x="73" y="121"/>
                    <a:pt x="73" y="121"/>
                  </a:cubicBezTo>
                  <a:cubicBezTo>
                    <a:pt x="73" y="120"/>
                    <a:pt x="73" y="120"/>
                    <a:pt x="73" y="120"/>
                  </a:cubicBezTo>
                  <a:cubicBezTo>
                    <a:pt x="72" y="119"/>
                    <a:pt x="72" y="119"/>
                    <a:pt x="72" y="118"/>
                  </a:cubicBezTo>
                  <a:cubicBezTo>
                    <a:pt x="72" y="118"/>
                    <a:pt x="72" y="118"/>
                    <a:pt x="72" y="118"/>
                  </a:cubicBezTo>
                  <a:cubicBezTo>
                    <a:pt x="72" y="118"/>
                    <a:pt x="72" y="117"/>
                    <a:pt x="72" y="117"/>
                  </a:cubicBezTo>
                  <a:cubicBezTo>
                    <a:pt x="72" y="116"/>
                    <a:pt x="72" y="116"/>
                    <a:pt x="72" y="115"/>
                  </a:cubicBezTo>
                  <a:cubicBezTo>
                    <a:pt x="72" y="114"/>
                    <a:pt x="72" y="114"/>
                    <a:pt x="72" y="113"/>
                  </a:cubicBezTo>
                  <a:cubicBezTo>
                    <a:pt x="72" y="113"/>
                    <a:pt x="72" y="113"/>
                    <a:pt x="72" y="113"/>
                  </a:cubicBezTo>
                  <a:cubicBezTo>
                    <a:pt x="72" y="113"/>
                    <a:pt x="73" y="113"/>
                    <a:pt x="73" y="112"/>
                  </a:cubicBezTo>
                  <a:cubicBezTo>
                    <a:pt x="74" y="112"/>
                    <a:pt x="75" y="111"/>
                    <a:pt x="75" y="110"/>
                  </a:cubicBezTo>
                  <a:cubicBezTo>
                    <a:pt x="76" y="110"/>
                    <a:pt x="76" y="109"/>
                    <a:pt x="76" y="109"/>
                  </a:cubicBezTo>
                  <a:cubicBezTo>
                    <a:pt x="77" y="109"/>
                    <a:pt x="77" y="108"/>
                    <a:pt x="77" y="107"/>
                  </a:cubicBezTo>
                  <a:cubicBezTo>
                    <a:pt x="77" y="107"/>
                    <a:pt x="77" y="106"/>
                    <a:pt x="77" y="105"/>
                  </a:cubicBezTo>
                  <a:cubicBezTo>
                    <a:pt x="77" y="105"/>
                    <a:pt x="77" y="105"/>
                    <a:pt x="77" y="105"/>
                  </a:cubicBezTo>
                  <a:cubicBezTo>
                    <a:pt x="77" y="104"/>
                    <a:pt x="77" y="104"/>
                    <a:pt x="77" y="104"/>
                  </a:cubicBezTo>
                  <a:cubicBezTo>
                    <a:pt x="78" y="103"/>
                    <a:pt x="78" y="102"/>
                    <a:pt x="78" y="102"/>
                  </a:cubicBezTo>
                  <a:cubicBezTo>
                    <a:pt x="78" y="101"/>
                    <a:pt x="78" y="100"/>
                    <a:pt x="78" y="100"/>
                  </a:cubicBezTo>
                  <a:cubicBezTo>
                    <a:pt x="78" y="100"/>
                    <a:pt x="78" y="99"/>
                    <a:pt x="77" y="99"/>
                  </a:cubicBezTo>
                  <a:cubicBezTo>
                    <a:pt x="77" y="98"/>
                    <a:pt x="77" y="98"/>
                    <a:pt x="77" y="98"/>
                  </a:cubicBezTo>
                  <a:cubicBezTo>
                    <a:pt x="78" y="98"/>
                    <a:pt x="78" y="98"/>
                    <a:pt x="78" y="97"/>
                  </a:cubicBezTo>
                  <a:cubicBezTo>
                    <a:pt x="79" y="97"/>
                    <a:pt x="79" y="96"/>
                    <a:pt x="80" y="95"/>
                  </a:cubicBezTo>
                  <a:cubicBezTo>
                    <a:pt x="80" y="95"/>
                    <a:pt x="80" y="95"/>
                    <a:pt x="80" y="95"/>
                  </a:cubicBezTo>
                  <a:cubicBezTo>
                    <a:pt x="80" y="95"/>
                    <a:pt x="81" y="93"/>
                    <a:pt x="81" y="93"/>
                  </a:cubicBezTo>
                  <a:cubicBezTo>
                    <a:pt x="81" y="93"/>
                    <a:pt x="82" y="92"/>
                    <a:pt x="82" y="92"/>
                  </a:cubicBezTo>
                  <a:cubicBezTo>
                    <a:pt x="82" y="92"/>
                    <a:pt x="82" y="91"/>
                    <a:pt x="82" y="91"/>
                  </a:cubicBezTo>
                  <a:cubicBezTo>
                    <a:pt x="82" y="90"/>
                    <a:pt x="83" y="89"/>
                    <a:pt x="83" y="88"/>
                  </a:cubicBezTo>
                  <a:cubicBezTo>
                    <a:pt x="83" y="88"/>
                    <a:pt x="83" y="86"/>
                    <a:pt x="83" y="85"/>
                  </a:cubicBezTo>
                  <a:cubicBezTo>
                    <a:pt x="84" y="84"/>
                    <a:pt x="84" y="81"/>
                    <a:pt x="85" y="80"/>
                  </a:cubicBezTo>
                  <a:cubicBezTo>
                    <a:pt x="85" y="78"/>
                    <a:pt x="85" y="77"/>
                    <a:pt x="85" y="76"/>
                  </a:cubicBezTo>
                  <a:cubicBezTo>
                    <a:pt x="85" y="74"/>
                    <a:pt x="85" y="71"/>
                    <a:pt x="85" y="70"/>
                  </a:cubicBezTo>
                  <a:cubicBezTo>
                    <a:pt x="85" y="69"/>
                    <a:pt x="85" y="68"/>
                    <a:pt x="86" y="68"/>
                  </a:cubicBezTo>
                  <a:cubicBezTo>
                    <a:pt x="86" y="68"/>
                    <a:pt x="86" y="67"/>
                    <a:pt x="85" y="67"/>
                  </a:cubicBezTo>
                  <a:cubicBezTo>
                    <a:pt x="85" y="66"/>
                    <a:pt x="85" y="65"/>
                    <a:pt x="85" y="65"/>
                  </a:cubicBezTo>
                  <a:cubicBezTo>
                    <a:pt x="85" y="64"/>
                    <a:pt x="83" y="61"/>
                    <a:pt x="83" y="60"/>
                  </a:cubicBezTo>
                  <a:cubicBezTo>
                    <a:pt x="83" y="60"/>
                    <a:pt x="82" y="58"/>
                    <a:pt x="82" y="57"/>
                  </a:cubicBezTo>
                  <a:cubicBezTo>
                    <a:pt x="82" y="57"/>
                    <a:pt x="82" y="57"/>
                    <a:pt x="82" y="57"/>
                  </a:cubicBezTo>
                  <a:cubicBezTo>
                    <a:pt x="82" y="56"/>
                    <a:pt x="82" y="56"/>
                    <a:pt x="82" y="55"/>
                  </a:cubicBezTo>
                  <a:cubicBezTo>
                    <a:pt x="82" y="55"/>
                    <a:pt x="81" y="54"/>
                    <a:pt x="81" y="54"/>
                  </a:cubicBezTo>
                  <a:cubicBezTo>
                    <a:pt x="81" y="53"/>
                    <a:pt x="80" y="53"/>
                    <a:pt x="80" y="52"/>
                  </a:cubicBezTo>
                  <a:cubicBezTo>
                    <a:pt x="80" y="52"/>
                    <a:pt x="80" y="52"/>
                    <a:pt x="79" y="51"/>
                  </a:cubicBezTo>
                  <a:cubicBezTo>
                    <a:pt x="79" y="51"/>
                    <a:pt x="79" y="51"/>
                    <a:pt x="79" y="50"/>
                  </a:cubicBezTo>
                  <a:cubicBezTo>
                    <a:pt x="79" y="50"/>
                    <a:pt x="78" y="49"/>
                    <a:pt x="78" y="49"/>
                  </a:cubicBezTo>
                  <a:cubicBezTo>
                    <a:pt x="77" y="48"/>
                    <a:pt x="77" y="48"/>
                    <a:pt x="77" y="48"/>
                  </a:cubicBezTo>
                  <a:cubicBezTo>
                    <a:pt x="77" y="48"/>
                    <a:pt x="76" y="48"/>
                    <a:pt x="76" y="47"/>
                  </a:cubicBezTo>
                  <a:cubicBezTo>
                    <a:pt x="75" y="47"/>
                    <a:pt x="75" y="47"/>
                    <a:pt x="75" y="47"/>
                  </a:cubicBezTo>
                  <a:cubicBezTo>
                    <a:pt x="75" y="46"/>
                    <a:pt x="74" y="46"/>
                    <a:pt x="74" y="46"/>
                  </a:cubicBezTo>
                  <a:cubicBezTo>
                    <a:pt x="73" y="46"/>
                    <a:pt x="72" y="45"/>
                    <a:pt x="70" y="44"/>
                  </a:cubicBezTo>
                  <a:cubicBezTo>
                    <a:pt x="69" y="43"/>
                    <a:pt x="67" y="42"/>
                    <a:pt x="66" y="42"/>
                  </a:cubicBezTo>
                  <a:cubicBezTo>
                    <a:pt x="65" y="41"/>
                    <a:pt x="63" y="41"/>
                    <a:pt x="63" y="40"/>
                  </a:cubicBezTo>
                  <a:cubicBezTo>
                    <a:pt x="62" y="40"/>
                    <a:pt x="61" y="39"/>
                    <a:pt x="60" y="39"/>
                  </a:cubicBezTo>
                  <a:cubicBezTo>
                    <a:pt x="60" y="39"/>
                    <a:pt x="59" y="39"/>
                    <a:pt x="59" y="39"/>
                  </a:cubicBezTo>
                  <a:cubicBezTo>
                    <a:pt x="58" y="39"/>
                    <a:pt x="58" y="38"/>
                    <a:pt x="57" y="38"/>
                  </a:cubicBezTo>
                  <a:cubicBezTo>
                    <a:pt x="57" y="38"/>
                    <a:pt x="57" y="38"/>
                    <a:pt x="57" y="38"/>
                  </a:cubicBezTo>
                  <a:cubicBezTo>
                    <a:pt x="57" y="38"/>
                    <a:pt x="56" y="37"/>
                    <a:pt x="56" y="37"/>
                  </a:cubicBezTo>
                  <a:cubicBezTo>
                    <a:pt x="56" y="37"/>
                    <a:pt x="55" y="35"/>
                    <a:pt x="55" y="34"/>
                  </a:cubicBezTo>
                  <a:cubicBezTo>
                    <a:pt x="55" y="34"/>
                    <a:pt x="54" y="32"/>
                    <a:pt x="54" y="32"/>
                  </a:cubicBezTo>
                  <a:cubicBezTo>
                    <a:pt x="54" y="32"/>
                    <a:pt x="54" y="32"/>
                    <a:pt x="54" y="31"/>
                  </a:cubicBezTo>
                  <a:cubicBezTo>
                    <a:pt x="54" y="31"/>
                    <a:pt x="54" y="29"/>
                    <a:pt x="54" y="29"/>
                  </a:cubicBezTo>
                  <a:cubicBezTo>
                    <a:pt x="54" y="28"/>
                    <a:pt x="54" y="28"/>
                    <a:pt x="54" y="27"/>
                  </a:cubicBezTo>
                  <a:cubicBezTo>
                    <a:pt x="54" y="27"/>
                    <a:pt x="54" y="25"/>
                    <a:pt x="54" y="25"/>
                  </a:cubicBezTo>
                  <a:cubicBezTo>
                    <a:pt x="54" y="24"/>
                    <a:pt x="54" y="24"/>
                    <a:pt x="55" y="24"/>
                  </a:cubicBezTo>
                  <a:cubicBezTo>
                    <a:pt x="55" y="24"/>
                    <a:pt x="55" y="24"/>
                    <a:pt x="56" y="24"/>
                  </a:cubicBezTo>
                  <a:cubicBezTo>
                    <a:pt x="56" y="23"/>
                    <a:pt x="56" y="23"/>
                    <a:pt x="57" y="22"/>
                  </a:cubicBezTo>
                  <a:cubicBezTo>
                    <a:pt x="57" y="22"/>
                    <a:pt x="57" y="21"/>
                    <a:pt x="57" y="20"/>
                  </a:cubicBezTo>
                  <a:cubicBezTo>
                    <a:pt x="57" y="20"/>
                    <a:pt x="57" y="18"/>
                    <a:pt x="57" y="18"/>
                  </a:cubicBezTo>
                  <a:cubicBezTo>
                    <a:pt x="57" y="17"/>
                    <a:pt x="57" y="16"/>
                    <a:pt x="57" y="16"/>
                  </a:cubicBezTo>
                  <a:cubicBezTo>
                    <a:pt x="57" y="15"/>
                    <a:pt x="56" y="15"/>
                    <a:pt x="56" y="15"/>
                  </a:cubicBezTo>
                  <a:cubicBezTo>
                    <a:pt x="56" y="15"/>
                    <a:pt x="56" y="15"/>
                    <a:pt x="55" y="15"/>
                  </a:cubicBezTo>
                  <a:cubicBezTo>
                    <a:pt x="55" y="15"/>
                    <a:pt x="55" y="14"/>
                    <a:pt x="55" y="14"/>
                  </a:cubicBezTo>
                  <a:cubicBezTo>
                    <a:pt x="55" y="13"/>
                    <a:pt x="55" y="13"/>
                    <a:pt x="55" y="10"/>
                  </a:cubicBezTo>
                  <a:cubicBezTo>
                    <a:pt x="54" y="7"/>
                    <a:pt x="52" y="5"/>
                    <a:pt x="51" y="3"/>
                  </a:cubicBezTo>
                  <a:cubicBezTo>
                    <a:pt x="49" y="2"/>
                    <a:pt x="46" y="1"/>
                    <a:pt x="45" y="0"/>
                  </a:cubicBezTo>
                  <a:cubicBezTo>
                    <a:pt x="43" y="0"/>
                    <a:pt x="39" y="1"/>
                    <a:pt x="38" y="2"/>
                  </a:cubicBezTo>
                  <a:cubicBezTo>
                    <a:pt x="36" y="3"/>
                    <a:pt x="33" y="4"/>
                    <a:pt x="32" y="5"/>
                  </a:cubicBezTo>
                  <a:cubicBezTo>
                    <a:pt x="30" y="6"/>
                    <a:pt x="30" y="8"/>
                    <a:pt x="29" y="10"/>
                  </a:cubicBezTo>
                  <a:cubicBezTo>
                    <a:pt x="29" y="13"/>
                    <a:pt x="30" y="16"/>
                    <a:pt x="30" y="17"/>
                  </a:cubicBezTo>
                  <a:cubicBezTo>
                    <a:pt x="30" y="17"/>
                    <a:pt x="30" y="17"/>
                    <a:pt x="30" y="17"/>
                  </a:cubicBezTo>
                  <a:cubicBezTo>
                    <a:pt x="30" y="17"/>
                    <a:pt x="30" y="17"/>
                    <a:pt x="30" y="18"/>
                  </a:cubicBezTo>
                  <a:cubicBezTo>
                    <a:pt x="29" y="18"/>
                    <a:pt x="29" y="19"/>
                    <a:pt x="29" y="19"/>
                  </a:cubicBezTo>
                  <a:cubicBezTo>
                    <a:pt x="29" y="20"/>
                    <a:pt x="30" y="21"/>
                    <a:pt x="30" y="21"/>
                  </a:cubicBezTo>
                  <a:cubicBezTo>
                    <a:pt x="30" y="22"/>
                    <a:pt x="30" y="22"/>
                    <a:pt x="30" y="23"/>
                  </a:cubicBezTo>
                  <a:cubicBezTo>
                    <a:pt x="30" y="24"/>
                    <a:pt x="31" y="25"/>
                    <a:pt x="31" y="26"/>
                  </a:cubicBezTo>
                  <a:cubicBezTo>
                    <a:pt x="32" y="26"/>
                    <a:pt x="32" y="26"/>
                    <a:pt x="32" y="26"/>
                  </a:cubicBezTo>
                  <a:cubicBezTo>
                    <a:pt x="33" y="27"/>
                    <a:pt x="33" y="27"/>
                    <a:pt x="33" y="27"/>
                  </a:cubicBezTo>
                  <a:cubicBezTo>
                    <a:pt x="33" y="27"/>
                    <a:pt x="33" y="27"/>
                    <a:pt x="33" y="28"/>
                  </a:cubicBezTo>
                  <a:cubicBezTo>
                    <a:pt x="33" y="29"/>
                    <a:pt x="34" y="31"/>
                    <a:pt x="34" y="31"/>
                  </a:cubicBezTo>
                  <a:cubicBezTo>
                    <a:pt x="34" y="31"/>
                    <a:pt x="34" y="32"/>
                    <a:pt x="34" y="32"/>
                  </a:cubicBezTo>
                  <a:cubicBezTo>
                    <a:pt x="34" y="32"/>
                    <a:pt x="34" y="32"/>
                    <a:pt x="34" y="33"/>
                  </a:cubicBezTo>
                  <a:cubicBezTo>
                    <a:pt x="34" y="33"/>
                    <a:pt x="34" y="33"/>
                    <a:pt x="34" y="34"/>
                  </a:cubicBezTo>
                  <a:cubicBezTo>
                    <a:pt x="34" y="34"/>
                    <a:pt x="34" y="34"/>
                    <a:pt x="34" y="34"/>
                  </a:cubicBezTo>
                  <a:cubicBezTo>
                    <a:pt x="34" y="34"/>
                    <a:pt x="34" y="35"/>
                    <a:pt x="34" y="35"/>
                  </a:cubicBezTo>
                  <a:cubicBezTo>
                    <a:pt x="33" y="36"/>
                    <a:pt x="33" y="36"/>
                    <a:pt x="33" y="36"/>
                  </a:cubicBezTo>
                  <a:cubicBezTo>
                    <a:pt x="33" y="37"/>
                    <a:pt x="32" y="38"/>
                    <a:pt x="32" y="38"/>
                  </a:cubicBezTo>
                  <a:cubicBezTo>
                    <a:pt x="32" y="39"/>
                    <a:pt x="32" y="39"/>
                    <a:pt x="32" y="39"/>
                  </a:cubicBezTo>
                  <a:cubicBezTo>
                    <a:pt x="31" y="39"/>
                    <a:pt x="31" y="39"/>
                    <a:pt x="30" y="39"/>
                  </a:cubicBezTo>
                  <a:cubicBezTo>
                    <a:pt x="30" y="39"/>
                    <a:pt x="29" y="40"/>
                    <a:pt x="29" y="40"/>
                  </a:cubicBezTo>
                  <a:cubicBezTo>
                    <a:pt x="28" y="40"/>
                    <a:pt x="28" y="40"/>
                    <a:pt x="28" y="41"/>
                  </a:cubicBezTo>
                  <a:cubicBezTo>
                    <a:pt x="27" y="41"/>
                    <a:pt x="26" y="42"/>
                    <a:pt x="26" y="42"/>
                  </a:cubicBezTo>
                  <a:cubicBezTo>
                    <a:pt x="26" y="42"/>
                    <a:pt x="25" y="42"/>
                    <a:pt x="25" y="43"/>
                  </a:cubicBezTo>
                  <a:cubicBezTo>
                    <a:pt x="25" y="43"/>
                    <a:pt x="24" y="43"/>
                    <a:pt x="24" y="43"/>
                  </a:cubicBezTo>
                  <a:cubicBezTo>
                    <a:pt x="23" y="43"/>
                    <a:pt x="23" y="44"/>
                    <a:pt x="22" y="44"/>
                  </a:cubicBezTo>
                  <a:cubicBezTo>
                    <a:pt x="22" y="44"/>
                    <a:pt x="21" y="45"/>
                    <a:pt x="21" y="45"/>
                  </a:cubicBezTo>
                  <a:cubicBezTo>
                    <a:pt x="21" y="45"/>
                    <a:pt x="20" y="45"/>
                    <a:pt x="19" y="46"/>
                  </a:cubicBezTo>
                  <a:cubicBezTo>
                    <a:pt x="19" y="46"/>
                    <a:pt x="18" y="47"/>
                    <a:pt x="18" y="47"/>
                  </a:cubicBezTo>
                  <a:cubicBezTo>
                    <a:pt x="18" y="47"/>
                    <a:pt x="17" y="48"/>
                    <a:pt x="17" y="48"/>
                  </a:cubicBezTo>
                  <a:cubicBezTo>
                    <a:pt x="17" y="48"/>
                    <a:pt x="17" y="48"/>
                    <a:pt x="17" y="48"/>
                  </a:cubicBezTo>
                  <a:cubicBezTo>
                    <a:pt x="17" y="48"/>
                    <a:pt x="16" y="49"/>
                    <a:pt x="16" y="49"/>
                  </a:cubicBezTo>
                  <a:cubicBezTo>
                    <a:pt x="16" y="49"/>
                    <a:pt x="15" y="50"/>
                    <a:pt x="15" y="50"/>
                  </a:cubicBezTo>
                  <a:cubicBezTo>
                    <a:pt x="15" y="50"/>
                    <a:pt x="15" y="50"/>
                    <a:pt x="15" y="50"/>
                  </a:cubicBezTo>
                  <a:cubicBezTo>
                    <a:pt x="15" y="50"/>
                    <a:pt x="14" y="51"/>
                    <a:pt x="14" y="51"/>
                  </a:cubicBezTo>
                  <a:cubicBezTo>
                    <a:pt x="14" y="51"/>
                    <a:pt x="14" y="51"/>
                    <a:pt x="13" y="51"/>
                  </a:cubicBezTo>
                  <a:cubicBezTo>
                    <a:pt x="13" y="52"/>
                    <a:pt x="13" y="52"/>
                    <a:pt x="12" y="52"/>
                  </a:cubicBezTo>
                  <a:cubicBezTo>
                    <a:pt x="12" y="53"/>
                    <a:pt x="12" y="53"/>
                    <a:pt x="12" y="53"/>
                  </a:cubicBezTo>
                  <a:cubicBezTo>
                    <a:pt x="12" y="53"/>
                    <a:pt x="12" y="53"/>
                    <a:pt x="11" y="54"/>
                  </a:cubicBezTo>
                  <a:cubicBezTo>
                    <a:pt x="11" y="54"/>
                    <a:pt x="11" y="55"/>
                    <a:pt x="11" y="55"/>
                  </a:cubicBezTo>
                  <a:cubicBezTo>
                    <a:pt x="11" y="55"/>
                    <a:pt x="11" y="55"/>
                    <a:pt x="10" y="56"/>
                  </a:cubicBezTo>
                  <a:cubicBezTo>
                    <a:pt x="10" y="56"/>
                    <a:pt x="9" y="58"/>
                    <a:pt x="9" y="58"/>
                  </a:cubicBezTo>
                  <a:cubicBezTo>
                    <a:pt x="9" y="59"/>
                    <a:pt x="9" y="59"/>
                    <a:pt x="9" y="59"/>
                  </a:cubicBezTo>
                  <a:cubicBezTo>
                    <a:pt x="9" y="59"/>
                    <a:pt x="8" y="60"/>
                    <a:pt x="8" y="61"/>
                  </a:cubicBezTo>
                  <a:cubicBezTo>
                    <a:pt x="8" y="61"/>
                    <a:pt x="7" y="63"/>
                    <a:pt x="7" y="63"/>
                  </a:cubicBezTo>
                  <a:cubicBezTo>
                    <a:pt x="7" y="64"/>
                    <a:pt x="7" y="64"/>
                    <a:pt x="7" y="65"/>
                  </a:cubicBezTo>
                  <a:cubicBezTo>
                    <a:pt x="7" y="65"/>
                    <a:pt x="7" y="66"/>
                    <a:pt x="7" y="66"/>
                  </a:cubicBezTo>
                  <a:cubicBezTo>
                    <a:pt x="7" y="67"/>
                    <a:pt x="7" y="70"/>
                    <a:pt x="6" y="70"/>
                  </a:cubicBezTo>
                  <a:cubicBezTo>
                    <a:pt x="6" y="71"/>
                    <a:pt x="6" y="74"/>
                    <a:pt x="6" y="75"/>
                  </a:cubicBezTo>
                  <a:cubicBezTo>
                    <a:pt x="6" y="75"/>
                    <a:pt x="6" y="78"/>
                    <a:pt x="6" y="78"/>
                  </a:cubicBezTo>
                  <a:cubicBezTo>
                    <a:pt x="6" y="79"/>
                    <a:pt x="6" y="80"/>
                    <a:pt x="6" y="81"/>
                  </a:cubicBezTo>
                  <a:cubicBezTo>
                    <a:pt x="6" y="82"/>
                    <a:pt x="6" y="84"/>
                    <a:pt x="6" y="85"/>
                  </a:cubicBezTo>
                  <a:cubicBezTo>
                    <a:pt x="6" y="86"/>
                    <a:pt x="7" y="90"/>
                    <a:pt x="7" y="90"/>
                  </a:cubicBezTo>
                  <a:cubicBezTo>
                    <a:pt x="7" y="91"/>
                    <a:pt x="7" y="93"/>
                    <a:pt x="7" y="94"/>
                  </a:cubicBezTo>
                  <a:cubicBezTo>
                    <a:pt x="7" y="95"/>
                    <a:pt x="7" y="95"/>
                    <a:pt x="7" y="96"/>
                  </a:cubicBezTo>
                  <a:cubicBezTo>
                    <a:pt x="7" y="96"/>
                    <a:pt x="7" y="96"/>
                    <a:pt x="8" y="96"/>
                  </a:cubicBezTo>
                  <a:cubicBezTo>
                    <a:pt x="8" y="97"/>
                    <a:pt x="8" y="97"/>
                    <a:pt x="9" y="98"/>
                  </a:cubicBezTo>
                  <a:cubicBezTo>
                    <a:pt x="9" y="98"/>
                    <a:pt x="9" y="98"/>
                    <a:pt x="9" y="98"/>
                  </a:cubicBezTo>
                  <a:cubicBezTo>
                    <a:pt x="9" y="99"/>
                    <a:pt x="9" y="99"/>
                    <a:pt x="10" y="99"/>
                  </a:cubicBezTo>
                  <a:cubicBezTo>
                    <a:pt x="10" y="99"/>
                    <a:pt x="10" y="99"/>
                    <a:pt x="10" y="99"/>
                  </a:cubicBezTo>
                  <a:cubicBezTo>
                    <a:pt x="10" y="100"/>
                    <a:pt x="10" y="100"/>
                    <a:pt x="11" y="100"/>
                  </a:cubicBezTo>
                  <a:cubicBezTo>
                    <a:pt x="11" y="100"/>
                    <a:pt x="11" y="101"/>
                    <a:pt x="11" y="101"/>
                  </a:cubicBezTo>
                  <a:cubicBezTo>
                    <a:pt x="12" y="101"/>
                    <a:pt x="12" y="101"/>
                    <a:pt x="12" y="101"/>
                  </a:cubicBezTo>
                  <a:cubicBezTo>
                    <a:pt x="12" y="101"/>
                    <a:pt x="13" y="101"/>
                    <a:pt x="14" y="101"/>
                  </a:cubicBezTo>
                  <a:cubicBezTo>
                    <a:pt x="14" y="101"/>
                    <a:pt x="16" y="101"/>
                    <a:pt x="16" y="101"/>
                  </a:cubicBezTo>
                  <a:cubicBezTo>
                    <a:pt x="17" y="101"/>
                    <a:pt x="18" y="101"/>
                    <a:pt x="19" y="101"/>
                  </a:cubicBezTo>
                  <a:cubicBezTo>
                    <a:pt x="19" y="101"/>
                    <a:pt x="19" y="101"/>
                    <a:pt x="19" y="102"/>
                  </a:cubicBezTo>
                  <a:cubicBezTo>
                    <a:pt x="19" y="102"/>
                    <a:pt x="19" y="104"/>
                    <a:pt x="19" y="105"/>
                  </a:cubicBezTo>
                  <a:cubicBezTo>
                    <a:pt x="19" y="105"/>
                    <a:pt x="19" y="107"/>
                    <a:pt x="19" y="108"/>
                  </a:cubicBezTo>
                  <a:cubicBezTo>
                    <a:pt x="19" y="109"/>
                    <a:pt x="19" y="111"/>
                    <a:pt x="19" y="111"/>
                  </a:cubicBezTo>
                  <a:cubicBezTo>
                    <a:pt x="19" y="111"/>
                    <a:pt x="19" y="112"/>
                    <a:pt x="19" y="112"/>
                  </a:cubicBezTo>
                  <a:cubicBezTo>
                    <a:pt x="19" y="112"/>
                    <a:pt x="20" y="112"/>
                    <a:pt x="20" y="112"/>
                  </a:cubicBezTo>
                  <a:cubicBezTo>
                    <a:pt x="20" y="113"/>
                    <a:pt x="20" y="113"/>
                    <a:pt x="20" y="113"/>
                  </a:cubicBezTo>
                  <a:cubicBezTo>
                    <a:pt x="20" y="113"/>
                    <a:pt x="20" y="113"/>
                    <a:pt x="20" y="113"/>
                  </a:cubicBezTo>
                  <a:cubicBezTo>
                    <a:pt x="20" y="113"/>
                    <a:pt x="20" y="113"/>
                    <a:pt x="20" y="114"/>
                  </a:cubicBezTo>
                  <a:cubicBezTo>
                    <a:pt x="20" y="114"/>
                    <a:pt x="19" y="115"/>
                    <a:pt x="19" y="115"/>
                  </a:cubicBezTo>
                  <a:cubicBezTo>
                    <a:pt x="19" y="116"/>
                    <a:pt x="19" y="116"/>
                    <a:pt x="19" y="117"/>
                  </a:cubicBezTo>
                  <a:cubicBezTo>
                    <a:pt x="19" y="117"/>
                    <a:pt x="19" y="118"/>
                    <a:pt x="19" y="119"/>
                  </a:cubicBezTo>
                  <a:cubicBezTo>
                    <a:pt x="19" y="119"/>
                    <a:pt x="19" y="119"/>
                    <a:pt x="19" y="120"/>
                  </a:cubicBezTo>
                  <a:cubicBezTo>
                    <a:pt x="20" y="120"/>
                    <a:pt x="20" y="120"/>
                    <a:pt x="20" y="120"/>
                  </a:cubicBezTo>
                  <a:cubicBezTo>
                    <a:pt x="20" y="120"/>
                    <a:pt x="19" y="120"/>
                    <a:pt x="19" y="121"/>
                  </a:cubicBezTo>
                  <a:cubicBezTo>
                    <a:pt x="19" y="122"/>
                    <a:pt x="19" y="123"/>
                    <a:pt x="19" y="123"/>
                  </a:cubicBezTo>
                  <a:cubicBezTo>
                    <a:pt x="19" y="123"/>
                    <a:pt x="19" y="124"/>
                    <a:pt x="19" y="124"/>
                  </a:cubicBezTo>
                  <a:cubicBezTo>
                    <a:pt x="18" y="125"/>
                    <a:pt x="18" y="125"/>
                    <a:pt x="18" y="125"/>
                  </a:cubicBezTo>
                  <a:cubicBezTo>
                    <a:pt x="18" y="125"/>
                    <a:pt x="18" y="127"/>
                    <a:pt x="18" y="127"/>
                  </a:cubicBezTo>
                  <a:cubicBezTo>
                    <a:pt x="18" y="128"/>
                    <a:pt x="18" y="128"/>
                    <a:pt x="18" y="128"/>
                  </a:cubicBezTo>
                  <a:cubicBezTo>
                    <a:pt x="18" y="129"/>
                    <a:pt x="18" y="129"/>
                    <a:pt x="18" y="130"/>
                  </a:cubicBezTo>
                  <a:cubicBezTo>
                    <a:pt x="17" y="130"/>
                    <a:pt x="17" y="132"/>
                    <a:pt x="17" y="132"/>
                  </a:cubicBezTo>
                  <a:cubicBezTo>
                    <a:pt x="17" y="132"/>
                    <a:pt x="16" y="134"/>
                    <a:pt x="16" y="134"/>
                  </a:cubicBezTo>
                  <a:cubicBezTo>
                    <a:pt x="16" y="135"/>
                    <a:pt x="16" y="135"/>
                    <a:pt x="16" y="136"/>
                  </a:cubicBezTo>
                  <a:cubicBezTo>
                    <a:pt x="16" y="137"/>
                    <a:pt x="16" y="140"/>
                    <a:pt x="16" y="140"/>
                  </a:cubicBezTo>
                  <a:cubicBezTo>
                    <a:pt x="16" y="141"/>
                    <a:pt x="16" y="142"/>
                    <a:pt x="16" y="143"/>
                  </a:cubicBezTo>
                  <a:cubicBezTo>
                    <a:pt x="15" y="144"/>
                    <a:pt x="15" y="146"/>
                    <a:pt x="15" y="147"/>
                  </a:cubicBezTo>
                  <a:cubicBezTo>
                    <a:pt x="15" y="148"/>
                    <a:pt x="15" y="149"/>
                    <a:pt x="15" y="150"/>
                  </a:cubicBezTo>
                  <a:cubicBezTo>
                    <a:pt x="15" y="151"/>
                    <a:pt x="15" y="153"/>
                    <a:pt x="15" y="154"/>
                  </a:cubicBezTo>
                  <a:cubicBezTo>
                    <a:pt x="15" y="155"/>
                    <a:pt x="16" y="156"/>
                    <a:pt x="16" y="157"/>
                  </a:cubicBezTo>
                  <a:cubicBezTo>
                    <a:pt x="16" y="158"/>
                    <a:pt x="16" y="162"/>
                    <a:pt x="16" y="163"/>
                  </a:cubicBezTo>
                  <a:cubicBezTo>
                    <a:pt x="16" y="164"/>
                    <a:pt x="16" y="168"/>
                    <a:pt x="16" y="169"/>
                  </a:cubicBezTo>
                  <a:cubicBezTo>
                    <a:pt x="16" y="170"/>
                    <a:pt x="16" y="172"/>
                    <a:pt x="16" y="174"/>
                  </a:cubicBezTo>
                  <a:cubicBezTo>
                    <a:pt x="17" y="175"/>
                    <a:pt x="17" y="179"/>
                    <a:pt x="17" y="180"/>
                  </a:cubicBezTo>
                  <a:cubicBezTo>
                    <a:pt x="17" y="181"/>
                    <a:pt x="17" y="185"/>
                    <a:pt x="18" y="187"/>
                  </a:cubicBezTo>
                  <a:cubicBezTo>
                    <a:pt x="18" y="188"/>
                    <a:pt x="18" y="190"/>
                    <a:pt x="18" y="191"/>
                  </a:cubicBezTo>
                  <a:cubicBezTo>
                    <a:pt x="18" y="192"/>
                    <a:pt x="18" y="195"/>
                    <a:pt x="19" y="196"/>
                  </a:cubicBezTo>
                  <a:cubicBezTo>
                    <a:pt x="19" y="196"/>
                    <a:pt x="19" y="199"/>
                    <a:pt x="19" y="201"/>
                  </a:cubicBezTo>
                  <a:cubicBezTo>
                    <a:pt x="19" y="203"/>
                    <a:pt x="19" y="206"/>
                    <a:pt x="19" y="207"/>
                  </a:cubicBezTo>
                  <a:cubicBezTo>
                    <a:pt x="19" y="208"/>
                    <a:pt x="19" y="208"/>
                    <a:pt x="19" y="210"/>
                  </a:cubicBezTo>
                  <a:cubicBezTo>
                    <a:pt x="19" y="211"/>
                    <a:pt x="19" y="215"/>
                    <a:pt x="19" y="216"/>
                  </a:cubicBezTo>
                  <a:cubicBezTo>
                    <a:pt x="19" y="217"/>
                    <a:pt x="19" y="223"/>
                    <a:pt x="19" y="224"/>
                  </a:cubicBezTo>
                  <a:cubicBezTo>
                    <a:pt x="19" y="225"/>
                    <a:pt x="19" y="229"/>
                    <a:pt x="19" y="230"/>
                  </a:cubicBezTo>
                  <a:cubicBezTo>
                    <a:pt x="19" y="231"/>
                    <a:pt x="18" y="235"/>
                    <a:pt x="18" y="236"/>
                  </a:cubicBezTo>
                  <a:cubicBezTo>
                    <a:pt x="18" y="236"/>
                    <a:pt x="18" y="237"/>
                    <a:pt x="18" y="238"/>
                  </a:cubicBezTo>
                  <a:cubicBezTo>
                    <a:pt x="18" y="239"/>
                    <a:pt x="18" y="244"/>
                    <a:pt x="18" y="245"/>
                  </a:cubicBezTo>
                  <a:cubicBezTo>
                    <a:pt x="18" y="247"/>
                    <a:pt x="18" y="250"/>
                    <a:pt x="18" y="252"/>
                  </a:cubicBezTo>
                  <a:cubicBezTo>
                    <a:pt x="18" y="253"/>
                    <a:pt x="18" y="257"/>
                    <a:pt x="18" y="258"/>
                  </a:cubicBezTo>
                  <a:cubicBezTo>
                    <a:pt x="18" y="259"/>
                    <a:pt x="18" y="258"/>
                    <a:pt x="18" y="259"/>
                  </a:cubicBezTo>
                  <a:cubicBezTo>
                    <a:pt x="17" y="259"/>
                    <a:pt x="16" y="260"/>
                    <a:pt x="15" y="261"/>
                  </a:cubicBezTo>
                  <a:cubicBezTo>
                    <a:pt x="15" y="262"/>
                    <a:pt x="15" y="263"/>
                    <a:pt x="15" y="264"/>
                  </a:cubicBezTo>
                  <a:cubicBezTo>
                    <a:pt x="15" y="264"/>
                    <a:pt x="15" y="265"/>
                    <a:pt x="15" y="265"/>
                  </a:cubicBezTo>
                  <a:cubicBezTo>
                    <a:pt x="14" y="265"/>
                    <a:pt x="14" y="265"/>
                    <a:pt x="15" y="266"/>
                  </a:cubicBezTo>
                  <a:cubicBezTo>
                    <a:pt x="15" y="267"/>
                    <a:pt x="15" y="268"/>
                    <a:pt x="15" y="268"/>
                  </a:cubicBezTo>
                  <a:cubicBezTo>
                    <a:pt x="15" y="269"/>
                    <a:pt x="15" y="269"/>
                    <a:pt x="15" y="270"/>
                  </a:cubicBezTo>
                  <a:cubicBezTo>
                    <a:pt x="15" y="270"/>
                    <a:pt x="15" y="270"/>
                    <a:pt x="15" y="270"/>
                  </a:cubicBezTo>
                  <a:cubicBezTo>
                    <a:pt x="15" y="270"/>
                    <a:pt x="15" y="270"/>
                    <a:pt x="15" y="271"/>
                  </a:cubicBezTo>
                  <a:cubicBezTo>
                    <a:pt x="14" y="271"/>
                    <a:pt x="14" y="271"/>
                    <a:pt x="14" y="271"/>
                  </a:cubicBezTo>
                  <a:cubicBezTo>
                    <a:pt x="14" y="272"/>
                    <a:pt x="14" y="272"/>
                    <a:pt x="14" y="272"/>
                  </a:cubicBezTo>
                  <a:cubicBezTo>
                    <a:pt x="14" y="272"/>
                    <a:pt x="13" y="273"/>
                    <a:pt x="13" y="273"/>
                  </a:cubicBezTo>
                  <a:cubicBezTo>
                    <a:pt x="13" y="273"/>
                    <a:pt x="12" y="274"/>
                    <a:pt x="12" y="274"/>
                  </a:cubicBezTo>
                  <a:cubicBezTo>
                    <a:pt x="12" y="274"/>
                    <a:pt x="11" y="275"/>
                    <a:pt x="11" y="275"/>
                  </a:cubicBezTo>
                  <a:cubicBezTo>
                    <a:pt x="10" y="275"/>
                    <a:pt x="10" y="275"/>
                    <a:pt x="9" y="275"/>
                  </a:cubicBezTo>
                  <a:cubicBezTo>
                    <a:pt x="9" y="275"/>
                    <a:pt x="8" y="275"/>
                    <a:pt x="8" y="276"/>
                  </a:cubicBezTo>
                  <a:cubicBezTo>
                    <a:pt x="7" y="276"/>
                    <a:pt x="7" y="276"/>
                    <a:pt x="6" y="276"/>
                  </a:cubicBezTo>
                  <a:cubicBezTo>
                    <a:pt x="5" y="276"/>
                    <a:pt x="5" y="277"/>
                    <a:pt x="4" y="277"/>
                  </a:cubicBezTo>
                  <a:cubicBezTo>
                    <a:pt x="3" y="278"/>
                    <a:pt x="2" y="279"/>
                    <a:pt x="2" y="279"/>
                  </a:cubicBezTo>
                  <a:cubicBezTo>
                    <a:pt x="1" y="280"/>
                    <a:pt x="1" y="281"/>
                    <a:pt x="1" y="281"/>
                  </a:cubicBezTo>
                  <a:cubicBezTo>
                    <a:pt x="2" y="281"/>
                    <a:pt x="1" y="281"/>
                    <a:pt x="1" y="281"/>
                  </a:cubicBezTo>
                  <a:cubicBezTo>
                    <a:pt x="1" y="281"/>
                    <a:pt x="1" y="281"/>
                    <a:pt x="1" y="281"/>
                  </a:cubicBezTo>
                  <a:cubicBezTo>
                    <a:pt x="1" y="281"/>
                    <a:pt x="1" y="281"/>
                    <a:pt x="1" y="281"/>
                  </a:cubicBezTo>
                  <a:cubicBezTo>
                    <a:pt x="1" y="281"/>
                    <a:pt x="0" y="281"/>
                    <a:pt x="0" y="282"/>
                  </a:cubicBezTo>
                  <a:cubicBezTo>
                    <a:pt x="0" y="282"/>
                    <a:pt x="0" y="282"/>
                    <a:pt x="0" y="283"/>
                  </a:cubicBezTo>
                  <a:cubicBezTo>
                    <a:pt x="1" y="283"/>
                    <a:pt x="1" y="283"/>
                    <a:pt x="2" y="283"/>
                  </a:cubicBezTo>
                  <a:cubicBezTo>
                    <a:pt x="3" y="283"/>
                    <a:pt x="5" y="283"/>
                    <a:pt x="7" y="284"/>
                  </a:cubicBezTo>
                  <a:cubicBezTo>
                    <a:pt x="10" y="284"/>
                    <a:pt x="13" y="284"/>
                    <a:pt x="15" y="284"/>
                  </a:cubicBezTo>
                  <a:cubicBezTo>
                    <a:pt x="16" y="284"/>
                    <a:pt x="20" y="284"/>
                    <a:pt x="21" y="283"/>
                  </a:cubicBezTo>
                  <a:cubicBezTo>
                    <a:pt x="22" y="283"/>
                    <a:pt x="23" y="282"/>
                    <a:pt x="23" y="282"/>
                  </a:cubicBezTo>
                  <a:cubicBezTo>
                    <a:pt x="24" y="281"/>
                    <a:pt x="25" y="280"/>
                    <a:pt x="25" y="280"/>
                  </a:cubicBezTo>
                  <a:cubicBezTo>
                    <a:pt x="25" y="279"/>
                    <a:pt x="25" y="279"/>
                    <a:pt x="25" y="279"/>
                  </a:cubicBezTo>
                  <a:cubicBezTo>
                    <a:pt x="26" y="279"/>
                    <a:pt x="28" y="280"/>
                    <a:pt x="28" y="280"/>
                  </a:cubicBezTo>
                  <a:cubicBezTo>
                    <a:pt x="28" y="280"/>
                    <a:pt x="29" y="281"/>
                    <a:pt x="30" y="280"/>
                  </a:cubicBezTo>
                  <a:cubicBezTo>
                    <a:pt x="31" y="280"/>
                    <a:pt x="32" y="280"/>
                    <a:pt x="33" y="280"/>
                  </a:cubicBezTo>
                  <a:cubicBezTo>
                    <a:pt x="34" y="279"/>
                    <a:pt x="35" y="279"/>
                    <a:pt x="36" y="279"/>
                  </a:cubicBezTo>
                  <a:cubicBezTo>
                    <a:pt x="36" y="278"/>
                    <a:pt x="37" y="278"/>
                    <a:pt x="38" y="277"/>
                  </a:cubicBezTo>
                  <a:cubicBezTo>
                    <a:pt x="38" y="277"/>
                    <a:pt x="38" y="277"/>
                    <a:pt x="38" y="276"/>
                  </a:cubicBezTo>
                  <a:cubicBezTo>
                    <a:pt x="38" y="276"/>
                    <a:pt x="37" y="273"/>
                    <a:pt x="37" y="273"/>
                  </a:cubicBezTo>
                  <a:cubicBezTo>
                    <a:pt x="37" y="272"/>
                    <a:pt x="37" y="272"/>
                    <a:pt x="37" y="272"/>
                  </a:cubicBezTo>
                  <a:cubicBezTo>
                    <a:pt x="36" y="272"/>
                    <a:pt x="37" y="272"/>
                    <a:pt x="37" y="271"/>
                  </a:cubicBezTo>
                  <a:cubicBezTo>
                    <a:pt x="37" y="271"/>
                    <a:pt x="37" y="271"/>
                    <a:pt x="37" y="270"/>
                  </a:cubicBezTo>
                  <a:cubicBezTo>
                    <a:pt x="37" y="270"/>
                    <a:pt x="37" y="269"/>
                    <a:pt x="37" y="268"/>
                  </a:cubicBezTo>
                  <a:cubicBezTo>
                    <a:pt x="37" y="268"/>
                    <a:pt x="37" y="268"/>
                    <a:pt x="36" y="268"/>
                  </a:cubicBezTo>
                  <a:cubicBezTo>
                    <a:pt x="36" y="268"/>
                    <a:pt x="36" y="267"/>
                    <a:pt x="36" y="266"/>
                  </a:cubicBezTo>
                  <a:cubicBezTo>
                    <a:pt x="36" y="266"/>
                    <a:pt x="36" y="265"/>
                    <a:pt x="36" y="265"/>
                  </a:cubicBezTo>
                  <a:cubicBezTo>
                    <a:pt x="36" y="264"/>
                    <a:pt x="36" y="264"/>
                    <a:pt x="37" y="263"/>
                  </a:cubicBezTo>
                  <a:cubicBezTo>
                    <a:pt x="37" y="262"/>
                    <a:pt x="38" y="260"/>
                    <a:pt x="38" y="259"/>
                  </a:cubicBezTo>
                  <a:cubicBezTo>
                    <a:pt x="38" y="258"/>
                    <a:pt x="38" y="258"/>
                    <a:pt x="38" y="257"/>
                  </a:cubicBezTo>
                  <a:cubicBezTo>
                    <a:pt x="39" y="257"/>
                    <a:pt x="39" y="256"/>
                    <a:pt x="39" y="254"/>
                  </a:cubicBezTo>
                  <a:cubicBezTo>
                    <a:pt x="40" y="253"/>
                    <a:pt x="40" y="250"/>
                    <a:pt x="40" y="249"/>
                  </a:cubicBezTo>
                  <a:cubicBezTo>
                    <a:pt x="40" y="247"/>
                    <a:pt x="40" y="245"/>
                    <a:pt x="40" y="243"/>
                  </a:cubicBezTo>
                  <a:cubicBezTo>
                    <a:pt x="40" y="242"/>
                    <a:pt x="40" y="239"/>
                    <a:pt x="40" y="238"/>
                  </a:cubicBezTo>
                  <a:cubicBezTo>
                    <a:pt x="40" y="237"/>
                    <a:pt x="40" y="233"/>
                    <a:pt x="40" y="232"/>
                  </a:cubicBezTo>
                  <a:cubicBezTo>
                    <a:pt x="40" y="230"/>
                    <a:pt x="40" y="227"/>
                    <a:pt x="40" y="226"/>
                  </a:cubicBezTo>
                  <a:cubicBezTo>
                    <a:pt x="40" y="224"/>
                    <a:pt x="41" y="221"/>
                    <a:pt x="41" y="219"/>
                  </a:cubicBezTo>
                  <a:cubicBezTo>
                    <a:pt x="41" y="217"/>
                    <a:pt x="41" y="212"/>
                    <a:pt x="42" y="210"/>
                  </a:cubicBezTo>
                  <a:cubicBezTo>
                    <a:pt x="42" y="209"/>
                    <a:pt x="42" y="202"/>
                    <a:pt x="42" y="200"/>
                  </a:cubicBezTo>
                  <a:cubicBezTo>
                    <a:pt x="43" y="198"/>
                    <a:pt x="43" y="196"/>
                    <a:pt x="43" y="195"/>
                  </a:cubicBezTo>
                  <a:cubicBezTo>
                    <a:pt x="43" y="194"/>
                    <a:pt x="43" y="192"/>
                    <a:pt x="44" y="191"/>
                  </a:cubicBezTo>
                  <a:cubicBezTo>
                    <a:pt x="44" y="190"/>
                    <a:pt x="44" y="187"/>
                    <a:pt x="44" y="186"/>
                  </a:cubicBezTo>
                  <a:cubicBezTo>
                    <a:pt x="44" y="186"/>
                    <a:pt x="44" y="185"/>
                    <a:pt x="45" y="183"/>
                  </a:cubicBezTo>
                  <a:cubicBezTo>
                    <a:pt x="45" y="182"/>
                    <a:pt x="45" y="178"/>
                    <a:pt x="45" y="177"/>
                  </a:cubicBezTo>
                  <a:cubicBezTo>
                    <a:pt x="45" y="176"/>
                    <a:pt x="45" y="175"/>
                    <a:pt x="45" y="174"/>
                  </a:cubicBezTo>
                  <a:cubicBezTo>
                    <a:pt x="45" y="174"/>
                    <a:pt x="45" y="174"/>
                    <a:pt x="46" y="172"/>
                  </a:cubicBezTo>
                  <a:cubicBezTo>
                    <a:pt x="46" y="171"/>
                    <a:pt x="46" y="169"/>
                    <a:pt x="46" y="169"/>
                  </a:cubicBezTo>
                  <a:cubicBezTo>
                    <a:pt x="47" y="168"/>
                    <a:pt x="47" y="168"/>
                    <a:pt x="47" y="169"/>
                  </a:cubicBezTo>
                  <a:cubicBezTo>
                    <a:pt x="47" y="169"/>
                    <a:pt x="47" y="169"/>
                    <a:pt x="48" y="170"/>
                  </a:cubicBezTo>
                  <a:cubicBezTo>
                    <a:pt x="48" y="170"/>
                    <a:pt x="48" y="171"/>
                    <a:pt x="48" y="172"/>
                  </a:cubicBezTo>
                  <a:cubicBezTo>
                    <a:pt x="48" y="173"/>
                    <a:pt x="49" y="173"/>
                    <a:pt x="49" y="175"/>
                  </a:cubicBezTo>
                  <a:cubicBezTo>
                    <a:pt x="50" y="176"/>
                    <a:pt x="50" y="178"/>
                    <a:pt x="50" y="178"/>
                  </a:cubicBezTo>
                  <a:cubicBezTo>
                    <a:pt x="50" y="179"/>
                    <a:pt x="51" y="180"/>
                    <a:pt x="51" y="180"/>
                  </a:cubicBezTo>
                  <a:cubicBezTo>
                    <a:pt x="51" y="181"/>
                    <a:pt x="51" y="184"/>
                    <a:pt x="52" y="185"/>
                  </a:cubicBezTo>
                  <a:cubicBezTo>
                    <a:pt x="52" y="186"/>
                    <a:pt x="52" y="189"/>
                    <a:pt x="53" y="191"/>
                  </a:cubicBezTo>
                  <a:cubicBezTo>
                    <a:pt x="53" y="192"/>
                    <a:pt x="54" y="198"/>
                    <a:pt x="54" y="199"/>
                  </a:cubicBezTo>
                  <a:cubicBezTo>
                    <a:pt x="54" y="200"/>
                    <a:pt x="54" y="202"/>
                    <a:pt x="54" y="204"/>
                  </a:cubicBezTo>
                  <a:cubicBezTo>
                    <a:pt x="55" y="205"/>
                    <a:pt x="55" y="209"/>
                    <a:pt x="55" y="210"/>
                  </a:cubicBezTo>
                  <a:cubicBezTo>
                    <a:pt x="55" y="210"/>
                    <a:pt x="55" y="216"/>
                    <a:pt x="55" y="218"/>
                  </a:cubicBezTo>
                  <a:cubicBezTo>
                    <a:pt x="56" y="220"/>
                    <a:pt x="56" y="221"/>
                    <a:pt x="56" y="222"/>
                  </a:cubicBezTo>
                  <a:cubicBezTo>
                    <a:pt x="56" y="223"/>
                    <a:pt x="56" y="225"/>
                    <a:pt x="56" y="226"/>
                  </a:cubicBezTo>
                  <a:cubicBezTo>
                    <a:pt x="56" y="227"/>
                    <a:pt x="57" y="231"/>
                    <a:pt x="57" y="231"/>
                  </a:cubicBezTo>
                  <a:cubicBezTo>
                    <a:pt x="57" y="232"/>
                    <a:pt x="57" y="238"/>
                    <a:pt x="58" y="239"/>
                  </a:cubicBezTo>
                  <a:cubicBezTo>
                    <a:pt x="58" y="240"/>
                    <a:pt x="58" y="246"/>
                    <a:pt x="58" y="246"/>
                  </a:cubicBezTo>
                  <a:cubicBezTo>
                    <a:pt x="59" y="247"/>
                    <a:pt x="59" y="249"/>
                    <a:pt x="59" y="250"/>
                  </a:cubicBezTo>
                  <a:cubicBezTo>
                    <a:pt x="59" y="251"/>
                    <a:pt x="59" y="251"/>
                    <a:pt x="59" y="252"/>
                  </a:cubicBezTo>
                  <a:cubicBezTo>
                    <a:pt x="59" y="254"/>
                    <a:pt x="59" y="255"/>
                    <a:pt x="59" y="256"/>
                  </a:cubicBezTo>
                  <a:cubicBezTo>
                    <a:pt x="59" y="257"/>
                    <a:pt x="60" y="259"/>
                    <a:pt x="60" y="260"/>
                  </a:cubicBezTo>
                  <a:cubicBezTo>
                    <a:pt x="61" y="260"/>
                    <a:pt x="61" y="262"/>
                    <a:pt x="62" y="262"/>
                  </a:cubicBezTo>
                  <a:cubicBezTo>
                    <a:pt x="62" y="263"/>
                    <a:pt x="62" y="264"/>
                    <a:pt x="62" y="265"/>
                  </a:cubicBezTo>
                  <a:cubicBezTo>
                    <a:pt x="63" y="265"/>
                    <a:pt x="63" y="267"/>
                    <a:pt x="64" y="267"/>
                  </a:cubicBezTo>
                  <a:cubicBezTo>
                    <a:pt x="64" y="267"/>
                    <a:pt x="64" y="268"/>
                    <a:pt x="64" y="268"/>
                  </a:cubicBezTo>
                  <a:cubicBezTo>
                    <a:pt x="64" y="268"/>
                    <a:pt x="64" y="268"/>
                    <a:pt x="64" y="268"/>
                  </a:cubicBezTo>
                  <a:cubicBezTo>
                    <a:pt x="64" y="269"/>
                    <a:pt x="65" y="270"/>
                    <a:pt x="65" y="271"/>
                  </a:cubicBezTo>
                  <a:cubicBezTo>
                    <a:pt x="65" y="272"/>
                    <a:pt x="66" y="272"/>
                    <a:pt x="66" y="272"/>
                  </a:cubicBezTo>
                  <a:cubicBezTo>
                    <a:pt x="66" y="272"/>
                    <a:pt x="66" y="272"/>
                    <a:pt x="66" y="273"/>
                  </a:cubicBezTo>
                  <a:cubicBezTo>
                    <a:pt x="66" y="273"/>
                    <a:pt x="66" y="274"/>
                    <a:pt x="66" y="275"/>
                  </a:cubicBezTo>
                  <a:cubicBezTo>
                    <a:pt x="66" y="275"/>
                    <a:pt x="66" y="277"/>
                    <a:pt x="66" y="277"/>
                  </a:cubicBezTo>
                  <a:cubicBezTo>
                    <a:pt x="66" y="278"/>
                    <a:pt x="66" y="278"/>
                    <a:pt x="67" y="278"/>
                  </a:cubicBezTo>
                  <a:cubicBezTo>
                    <a:pt x="67" y="279"/>
                    <a:pt x="67" y="279"/>
                    <a:pt x="67" y="279"/>
                  </a:cubicBezTo>
                  <a:cubicBezTo>
                    <a:pt x="68" y="279"/>
                    <a:pt x="69" y="280"/>
                    <a:pt x="69" y="280"/>
                  </a:cubicBezTo>
                  <a:cubicBezTo>
                    <a:pt x="70" y="280"/>
                    <a:pt x="70" y="280"/>
                    <a:pt x="70" y="280"/>
                  </a:cubicBezTo>
                  <a:cubicBezTo>
                    <a:pt x="71" y="280"/>
                    <a:pt x="71" y="280"/>
                    <a:pt x="71" y="281"/>
                  </a:cubicBezTo>
                  <a:cubicBezTo>
                    <a:pt x="70" y="281"/>
                    <a:pt x="70" y="281"/>
                    <a:pt x="70" y="282"/>
                  </a:cubicBezTo>
                  <a:cubicBezTo>
                    <a:pt x="70" y="283"/>
                    <a:pt x="71" y="283"/>
                    <a:pt x="71" y="284"/>
                  </a:cubicBezTo>
                  <a:cubicBezTo>
                    <a:pt x="72" y="284"/>
                    <a:pt x="72" y="284"/>
                    <a:pt x="72" y="284"/>
                  </a:cubicBezTo>
                  <a:cubicBezTo>
                    <a:pt x="73" y="284"/>
                    <a:pt x="75" y="284"/>
                    <a:pt x="76" y="284"/>
                  </a:cubicBezTo>
                  <a:cubicBezTo>
                    <a:pt x="77" y="284"/>
                    <a:pt x="82" y="284"/>
                    <a:pt x="84" y="284"/>
                  </a:cubicBezTo>
                  <a:cubicBezTo>
                    <a:pt x="87" y="284"/>
                    <a:pt x="88" y="283"/>
                    <a:pt x="89" y="283"/>
                  </a:cubicBezTo>
                  <a:cubicBezTo>
                    <a:pt x="89" y="283"/>
                    <a:pt x="89" y="283"/>
                    <a:pt x="89" y="283"/>
                  </a:cubicBezTo>
                  <a:cubicBezTo>
                    <a:pt x="89" y="283"/>
                    <a:pt x="89" y="282"/>
                    <a:pt x="89" y="282"/>
                  </a:cubicBezTo>
                  <a:close/>
                </a:path>
              </a:pathLst>
            </a:custGeom>
            <a:solidFill>
              <a:srgbClr val="002D86"/>
            </a:solidFill>
            <a:ln>
              <a:noFill/>
            </a:ln>
            <a:effectLst>
              <a:outerShdw blurRad="25400" dir="18900000" sy="23000" kx="-1200000" algn="bl" rotWithShape="0">
                <a:prstClr val="black">
                  <a:alpha val="20000"/>
                </a:prstClr>
              </a:outerShdw>
            </a:effectLst>
          </p:spPr>
          <p:txBody>
            <a:bodyPr/>
            <a:lstStyle/>
            <a:p>
              <a:pPr eaLnBrk="1" hangingPunct="1">
                <a:defRPr/>
              </a:pPr>
              <a:endParaRPr lang="en-US"/>
            </a:p>
          </p:txBody>
        </p:sp>
        <p:sp>
          <p:nvSpPr>
            <p:cNvPr id="19" name="Freeform 23"/>
            <p:cNvSpPr>
              <a:spLocks noChangeAspect="1" noEditPoints="1"/>
            </p:cNvSpPr>
            <p:nvPr/>
          </p:nvSpPr>
          <p:spPr bwMode="auto">
            <a:xfrm>
              <a:off x="5353531" y="3107777"/>
              <a:ext cx="158847" cy="595408"/>
            </a:xfrm>
            <a:custGeom>
              <a:avLst/>
              <a:gdLst>
                <a:gd name="T0" fmla="*/ 163 w 165"/>
                <a:gd name="T1" fmla="*/ 158 h 618"/>
                <a:gd name="T2" fmla="*/ 160 w 165"/>
                <a:gd name="T3" fmla="*/ 117 h 618"/>
                <a:gd name="T4" fmla="*/ 147 w 165"/>
                <a:gd name="T5" fmla="*/ 102 h 618"/>
                <a:gd name="T6" fmla="*/ 103 w 165"/>
                <a:gd name="T7" fmla="*/ 7 h 618"/>
                <a:gd name="T8" fmla="*/ 51 w 165"/>
                <a:gd name="T9" fmla="*/ 43 h 618"/>
                <a:gd name="T10" fmla="*/ 56 w 165"/>
                <a:gd name="T11" fmla="*/ 96 h 618"/>
                <a:gd name="T12" fmla="*/ 37 w 165"/>
                <a:gd name="T13" fmla="*/ 110 h 618"/>
                <a:gd name="T14" fmla="*/ 26 w 165"/>
                <a:gd name="T15" fmla="*/ 143 h 618"/>
                <a:gd name="T16" fmla="*/ 13 w 165"/>
                <a:gd name="T17" fmla="*/ 212 h 618"/>
                <a:gd name="T18" fmla="*/ 10 w 165"/>
                <a:gd name="T19" fmla="*/ 260 h 618"/>
                <a:gd name="T20" fmla="*/ 3 w 165"/>
                <a:gd name="T21" fmla="*/ 319 h 618"/>
                <a:gd name="T22" fmla="*/ 4 w 165"/>
                <a:gd name="T23" fmla="*/ 344 h 618"/>
                <a:gd name="T24" fmla="*/ 18 w 165"/>
                <a:gd name="T25" fmla="*/ 355 h 618"/>
                <a:gd name="T26" fmla="*/ 23 w 165"/>
                <a:gd name="T27" fmla="*/ 350 h 618"/>
                <a:gd name="T28" fmla="*/ 12 w 165"/>
                <a:gd name="T29" fmla="*/ 341 h 618"/>
                <a:gd name="T30" fmla="*/ 11 w 165"/>
                <a:gd name="T31" fmla="*/ 327 h 618"/>
                <a:gd name="T32" fmla="*/ 15 w 165"/>
                <a:gd name="T33" fmla="*/ 336 h 618"/>
                <a:gd name="T34" fmla="*/ 21 w 165"/>
                <a:gd name="T35" fmla="*/ 326 h 618"/>
                <a:gd name="T36" fmla="*/ 18 w 165"/>
                <a:gd name="T37" fmla="*/ 297 h 618"/>
                <a:gd name="T38" fmla="*/ 24 w 165"/>
                <a:gd name="T39" fmla="*/ 315 h 618"/>
                <a:gd name="T40" fmla="*/ 25 w 165"/>
                <a:gd name="T41" fmla="*/ 368 h 618"/>
                <a:gd name="T42" fmla="*/ 17 w 165"/>
                <a:gd name="T43" fmla="*/ 412 h 618"/>
                <a:gd name="T44" fmla="*/ 33 w 165"/>
                <a:gd name="T45" fmla="*/ 418 h 618"/>
                <a:gd name="T46" fmla="*/ 44 w 165"/>
                <a:gd name="T47" fmla="*/ 450 h 618"/>
                <a:gd name="T48" fmla="*/ 49 w 165"/>
                <a:gd name="T49" fmla="*/ 532 h 618"/>
                <a:gd name="T50" fmla="*/ 45 w 165"/>
                <a:gd name="T51" fmla="*/ 572 h 618"/>
                <a:gd name="T52" fmla="*/ 48 w 165"/>
                <a:gd name="T53" fmla="*/ 594 h 618"/>
                <a:gd name="T54" fmla="*/ 48 w 165"/>
                <a:gd name="T55" fmla="*/ 602 h 618"/>
                <a:gd name="T56" fmla="*/ 59 w 165"/>
                <a:gd name="T57" fmla="*/ 617 h 618"/>
                <a:gd name="T58" fmla="*/ 79 w 165"/>
                <a:gd name="T59" fmla="*/ 599 h 618"/>
                <a:gd name="T60" fmla="*/ 102 w 165"/>
                <a:gd name="T61" fmla="*/ 573 h 618"/>
                <a:gd name="T62" fmla="*/ 109 w 165"/>
                <a:gd name="T63" fmla="*/ 596 h 618"/>
                <a:gd name="T64" fmla="*/ 115 w 165"/>
                <a:gd name="T65" fmla="*/ 567 h 618"/>
                <a:gd name="T66" fmla="*/ 108 w 165"/>
                <a:gd name="T67" fmla="*/ 543 h 618"/>
                <a:gd name="T68" fmla="*/ 102 w 165"/>
                <a:gd name="T69" fmla="*/ 478 h 618"/>
                <a:gd name="T70" fmla="*/ 108 w 165"/>
                <a:gd name="T71" fmla="*/ 428 h 618"/>
                <a:gd name="T72" fmla="*/ 118 w 165"/>
                <a:gd name="T73" fmla="*/ 420 h 618"/>
                <a:gd name="T74" fmla="*/ 110 w 165"/>
                <a:gd name="T75" fmla="*/ 359 h 618"/>
                <a:gd name="T76" fmla="*/ 118 w 165"/>
                <a:gd name="T77" fmla="*/ 351 h 618"/>
                <a:gd name="T78" fmla="*/ 128 w 165"/>
                <a:gd name="T79" fmla="*/ 343 h 618"/>
                <a:gd name="T80" fmla="*/ 134 w 165"/>
                <a:gd name="T81" fmla="*/ 309 h 618"/>
                <a:gd name="T82" fmla="*/ 140 w 165"/>
                <a:gd name="T83" fmla="*/ 296 h 618"/>
                <a:gd name="T84" fmla="*/ 148 w 165"/>
                <a:gd name="T85" fmla="*/ 267 h 618"/>
                <a:gd name="T86" fmla="*/ 157 w 165"/>
                <a:gd name="T87" fmla="*/ 250 h 618"/>
                <a:gd name="T88" fmla="*/ 159 w 165"/>
                <a:gd name="T89" fmla="*/ 235 h 618"/>
                <a:gd name="T90" fmla="*/ 75 w 165"/>
                <a:gd name="T91" fmla="*/ 566 h 618"/>
                <a:gd name="T92" fmla="*/ 68 w 165"/>
                <a:gd name="T93" fmla="*/ 561 h 618"/>
                <a:gd name="T94" fmla="*/ 74 w 165"/>
                <a:gd name="T95" fmla="*/ 499 h 618"/>
                <a:gd name="T96" fmla="*/ 128 w 165"/>
                <a:gd name="T97" fmla="*/ 233 h 618"/>
                <a:gd name="T98" fmla="*/ 123 w 165"/>
                <a:gd name="T99" fmla="*/ 240 h 618"/>
                <a:gd name="T100" fmla="*/ 117 w 165"/>
                <a:gd name="T101" fmla="*/ 220 h 618"/>
                <a:gd name="T102" fmla="*/ 128 w 165"/>
                <a:gd name="T103" fmla="*/ 208 h 618"/>
                <a:gd name="T104" fmla="*/ 129 w 165"/>
                <a:gd name="T105" fmla="*/ 200 h 618"/>
                <a:gd name="T106" fmla="*/ 130 w 165"/>
                <a:gd name="T107" fmla="*/ 224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5" h="618">
                  <a:moveTo>
                    <a:pt x="163" y="212"/>
                  </a:moveTo>
                  <a:cubicBezTo>
                    <a:pt x="163" y="211"/>
                    <a:pt x="161" y="207"/>
                    <a:pt x="161" y="206"/>
                  </a:cubicBezTo>
                  <a:cubicBezTo>
                    <a:pt x="160" y="206"/>
                    <a:pt x="160" y="205"/>
                    <a:pt x="160" y="204"/>
                  </a:cubicBezTo>
                  <a:cubicBezTo>
                    <a:pt x="161" y="204"/>
                    <a:pt x="162" y="191"/>
                    <a:pt x="162" y="188"/>
                  </a:cubicBezTo>
                  <a:cubicBezTo>
                    <a:pt x="162" y="184"/>
                    <a:pt x="163" y="173"/>
                    <a:pt x="163" y="168"/>
                  </a:cubicBezTo>
                  <a:cubicBezTo>
                    <a:pt x="163" y="163"/>
                    <a:pt x="163" y="159"/>
                    <a:pt x="163" y="158"/>
                  </a:cubicBezTo>
                  <a:cubicBezTo>
                    <a:pt x="163" y="157"/>
                    <a:pt x="163" y="156"/>
                    <a:pt x="163" y="154"/>
                  </a:cubicBezTo>
                  <a:cubicBezTo>
                    <a:pt x="163" y="151"/>
                    <a:pt x="162" y="143"/>
                    <a:pt x="162" y="140"/>
                  </a:cubicBezTo>
                  <a:cubicBezTo>
                    <a:pt x="161" y="137"/>
                    <a:pt x="160" y="132"/>
                    <a:pt x="160" y="131"/>
                  </a:cubicBezTo>
                  <a:cubicBezTo>
                    <a:pt x="160" y="130"/>
                    <a:pt x="160" y="130"/>
                    <a:pt x="160" y="129"/>
                  </a:cubicBezTo>
                  <a:cubicBezTo>
                    <a:pt x="160" y="127"/>
                    <a:pt x="160" y="126"/>
                    <a:pt x="160" y="125"/>
                  </a:cubicBezTo>
                  <a:cubicBezTo>
                    <a:pt x="160" y="123"/>
                    <a:pt x="161" y="118"/>
                    <a:pt x="160" y="117"/>
                  </a:cubicBezTo>
                  <a:cubicBezTo>
                    <a:pt x="160" y="116"/>
                    <a:pt x="160" y="115"/>
                    <a:pt x="159" y="114"/>
                  </a:cubicBezTo>
                  <a:cubicBezTo>
                    <a:pt x="159" y="112"/>
                    <a:pt x="158" y="110"/>
                    <a:pt x="157" y="109"/>
                  </a:cubicBezTo>
                  <a:cubicBezTo>
                    <a:pt x="157" y="107"/>
                    <a:pt x="155" y="106"/>
                    <a:pt x="155" y="106"/>
                  </a:cubicBezTo>
                  <a:cubicBezTo>
                    <a:pt x="154" y="105"/>
                    <a:pt x="152" y="105"/>
                    <a:pt x="151" y="105"/>
                  </a:cubicBezTo>
                  <a:cubicBezTo>
                    <a:pt x="151" y="104"/>
                    <a:pt x="150" y="104"/>
                    <a:pt x="150" y="104"/>
                  </a:cubicBezTo>
                  <a:cubicBezTo>
                    <a:pt x="150" y="103"/>
                    <a:pt x="148" y="103"/>
                    <a:pt x="147" y="102"/>
                  </a:cubicBezTo>
                  <a:cubicBezTo>
                    <a:pt x="146" y="102"/>
                    <a:pt x="144" y="100"/>
                    <a:pt x="143" y="100"/>
                  </a:cubicBezTo>
                  <a:cubicBezTo>
                    <a:pt x="142" y="99"/>
                    <a:pt x="139" y="97"/>
                    <a:pt x="138" y="97"/>
                  </a:cubicBezTo>
                  <a:cubicBezTo>
                    <a:pt x="137" y="96"/>
                    <a:pt x="137" y="96"/>
                    <a:pt x="135" y="92"/>
                  </a:cubicBezTo>
                  <a:cubicBezTo>
                    <a:pt x="134" y="89"/>
                    <a:pt x="129" y="76"/>
                    <a:pt x="128" y="72"/>
                  </a:cubicBezTo>
                  <a:cubicBezTo>
                    <a:pt x="127" y="69"/>
                    <a:pt x="118" y="35"/>
                    <a:pt x="115" y="27"/>
                  </a:cubicBezTo>
                  <a:cubicBezTo>
                    <a:pt x="113" y="18"/>
                    <a:pt x="107" y="11"/>
                    <a:pt x="103" y="7"/>
                  </a:cubicBezTo>
                  <a:cubicBezTo>
                    <a:pt x="99" y="3"/>
                    <a:pt x="91" y="0"/>
                    <a:pt x="86" y="0"/>
                  </a:cubicBezTo>
                  <a:cubicBezTo>
                    <a:pt x="81" y="0"/>
                    <a:pt x="76" y="2"/>
                    <a:pt x="74" y="3"/>
                  </a:cubicBezTo>
                  <a:cubicBezTo>
                    <a:pt x="72" y="4"/>
                    <a:pt x="69" y="6"/>
                    <a:pt x="68" y="6"/>
                  </a:cubicBezTo>
                  <a:cubicBezTo>
                    <a:pt x="66" y="6"/>
                    <a:pt x="63" y="9"/>
                    <a:pt x="58" y="12"/>
                  </a:cubicBezTo>
                  <a:cubicBezTo>
                    <a:pt x="54" y="15"/>
                    <a:pt x="52" y="18"/>
                    <a:pt x="51" y="22"/>
                  </a:cubicBezTo>
                  <a:cubicBezTo>
                    <a:pt x="50" y="26"/>
                    <a:pt x="51" y="37"/>
                    <a:pt x="51" y="43"/>
                  </a:cubicBezTo>
                  <a:cubicBezTo>
                    <a:pt x="52" y="50"/>
                    <a:pt x="54" y="57"/>
                    <a:pt x="54" y="60"/>
                  </a:cubicBezTo>
                  <a:cubicBezTo>
                    <a:pt x="54" y="62"/>
                    <a:pt x="55" y="67"/>
                    <a:pt x="56" y="70"/>
                  </a:cubicBezTo>
                  <a:cubicBezTo>
                    <a:pt x="56" y="73"/>
                    <a:pt x="58" y="80"/>
                    <a:pt x="58" y="83"/>
                  </a:cubicBezTo>
                  <a:cubicBezTo>
                    <a:pt x="59" y="86"/>
                    <a:pt x="60" y="87"/>
                    <a:pt x="60" y="89"/>
                  </a:cubicBezTo>
                  <a:cubicBezTo>
                    <a:pt x="60" y="92"/>
                    <a:pt x="59" y="93"/>
                    <a:pt x="58" y="94"/>
                  </a:cubicBezTo>
                  <a:cubicBezTo>
                    <a:pt x="57" y="95"/>
                    <a:pt x="57" y="94"/>
                    <a:pt x="56" y="96"/>
                  </a:cubicBezTo>
                  <a:cubicBezTo>
                    <a:pt x="55" y="97"/>
                    <a:pt x="54" y="99"/>
                    <a:pt x="53" y="100"/>
                  </a:cubicBezTo>
                  <a:cubicBezTo>
                    <a:pt x="52" y="101"/>
                    <a:pt x="52" y="101"/>
                    <a:pt x="51" y="101"/>
                  </a:cubicBezTo>
                  <a:cubicBezTo>
                    <a:pt x="50" y="102"/>
                    <a:pt x="49" y="102"/>
                    <a:pt x="48" y="103"/>
                  </a:cubicBezTo>
                  <a:cubicBezTo>
                    <a:pt x="46" y="103"/>
                    <a:pt x="45" y="104"/>
                    <a:pt x="43" y="105"/>
                  </a:cubicBezTo>
                  <a:cubicBezTo>
                    <a:pt x="41" y="106"/>
                    <a:pt x="40" y="107"/>
                    <a:pt x="39" y="108"/>
                  </a:cubicBezTo>
                  <a:cubicBezTo>
                    <a:pt x="38" y="109"/>
                    <a:pt x="38" y="109"/>
                    <a:pt x="37" y="110"/>
                  </a:cubicBezTo>
                  <a:cubicBezTo>
                    <a:pt x="36" y="111"/>
                    <a:pt x="36" y="110"/>
                    <a:pt x="35" y="111"/>
                  </a:cubicBezTo>
                  <a:cubicBezTo>
                    <a:pt x="34" y="112"/>
                    <a:pt x="33" y="115"/>
                    <a:pt x="32" y="116"/>
                  </a:cubicBezTo>
                  <a:cubicBezTo>
                    <a:pt x="32" y="118"/>
                    <a:pt x="31" y="120"/>
                    <a:pt x="31" y="121"/>
                  </a:cubicBezTo>
                  <a:cubicBezTo>
                    <a:pt x="30" y="123"/>
                    <a:pt x="29" y="127"/>
                    <a:pt x="29" y="129"/>
                  </a:cubicBezTo>
                  <a:cubicBezTo>
                    <a:pt x="29" y="130"/>
                    <a:pt x="28" y="134"/>
                    <a:pt x="28" y="136"/>
                  </a:cubicBezTo>
                  <a:cubicBezTo>
                    <a:pt x="27" y="139"/>
                    <a:pt x="27" y="141"/>
                    <a:pt x="26" y="143"/>
                  </a:cubicBezTo>
                  <a:cubicBezTo>
                    <a:pt x="26" y="146"/>
                    <a:pt x="24" y="153"/>
                    <a:pt x="24" y="157"/>
                  </a:cubicBezTo>
                  <a:cubicBezTo>
                    <a:pt x="23" y="160"/>
                    <a:pt x="21" y="168"/>
                    <a:pt x="21" y="171"/>
                  </a:cubicBezTo>
                  <a:cubicBezTo>
                    <a:pt x="20" y="174"/>
                    <a:pt x="18" y="183"/>
                    <a:pt x="18" y="186"/>
                  </a:cubicBezTo>
                  <a:cubicBezTo>
                    <a:pt x="17" y="188"/>
                    <a:pt x="16" y="195"/>
                    <a:pt x="16" y="196"/>
                  </a:cubicBezTo>
                  <a:cubicBezTo>
                    <a:pt x="16" y="197"/>
                    <a:pt x="15" y="201"/>
                    <a:pt x="15" y="203"/>
                  </a:cubicBezTo>
                  <a:cubicBezTo>
                    <a:pt x="14" y="206"/>
                    <a:pt x="13" y="209"/>
                    <a:pt x="13" y="212"/>
                  </a:cubicBezTo>
                  <a:cubicBezTo>
                    <a:pt x="12" y="214"/>
                    <a:pt x="11" y="218"/>
                    <a:pt x="11" y="220"/>
                  </a:cubicBezTo>
                  <a:cubicBezTo>
                    <a:pt x="11" y="222"/>
                    <a:pt x="12" y="224"/>
                    <a:pt x="12" y="225"/>
                  </a:cubicBezTo>
                  <a:cubicBezTo>
                    <a:pt x="12" y="226"/>
                    <a:pt x="12" y="231"/>
                    <a:pt x="13" y="232"/>
                  </a:cubicBezTo>
                  <a:cubicBezTo>
                    <a:pt x="13" y="232"/>
                    <a:pt x="12" y="233"/>
                    <a:pt x="12" y="235"/>
                  </a:cubicBezTo>
                  <a:cubicBezTo>
                    <a:pt x="12" y="236"/>
                    <a:pt x="11" y="242"/>
                    <a:pt x="11" y="244"/>
                  </a:cubicBezTo>
                  <a:cubicBezTo>
                    <a:pt x="11" y="245"/>
                    <a:pt x="10" y="256"/>
                    <a:pt x="10" y="260"/>
                  </a:cubicBezTo>
                  <a:cubicBezTo>
                    <a:pt x="10" y="264"/>
                    <a:pt x="10" y="269"/>
                    <a:pt x="10" y="276"/>
                  </a:cubicBezTo>
                  <a:cubicBezTo>
                    <a:pt x="9" y="282"/>
                    <a:pt x="8" y="290"/>
                    <a:pt x="8" y="290"/>
                  </a:cubicBezTo>
                  <a:cubicBezTo>
                    <a:pt x="8" y="291"/>
                    <a:pt x="8" y="292"/>
                    <a:pt x="8" y="293"/>
                  </a:cubicBezTo>
                  <a:cubicBezTo>
                    <a:pt x="8" y="294"/>
                    <a:pt x="7" y="300"/>
                    <a:pt x="6" y="302"/>
                  </a:cubicBezTo>
                  <a:cubicBezTo>
                    <a:pt x="6" y="305"/>
                    <a:pt x="5" y="308"/>
                    <a:pt x="4" y="312"/>
                  </a:cubicBezTo>
                  <a:cubicBezTo>
                    <a:pt x="4" y="316"/>
                    <a:pt x="4" y="317"/>
                    <a:pt x="3" y="319"/>
                  </a:cubicBezTo>
                  <a:cubicBezTo>
                    <a:pt x="3" y="320"/>
                    <a:pt x="3" y="321"/>
                    <a:pt x="3" y="323"/>
                  </a:cubicBezTo>
                  <a:cubicBezTo>
                    <a:pt x="3" y="324"/>
                    <a:pt x="3" y="325"/>
                    <a:pt x="2" y="327"/>
                  </a:cubicBezTo>
                  <a:cubicBezTo>
                    <a:pt x="2" y="329"/>
                    <a:pt x="1" y="331"/>
                    <a:pt x="1" y="332"/>
                  </a:cubicBezTo>
                  <a:cubicBezTo>
                    <a:pt x="0" y="333"/>
                    <a:pt x="1" y="333"/>
                    <a:pt x="1" y="334"/>
                  </a:cubicBezTo>
                  <a:cubicBezTo>
                    <a:pt x="1" y="334"/>
                    <a:pt x="2" y="337"/>
                    <a:pt x="3" y="340"/>
                  </a:cubicBezTo>
                  <a:cubicBezTo>
                    <a:pt x="4" y="342"/>
                    <a:pt x="4" y="342"/>
                    <a:pt x="4" y="344"/>
                  </a:cubicBezTo>
                  <a:cubicBezTo>
                    <a:pt x="5" y="345"/>
                    <a:pt x="6" y="345"/>
                    <a:pt x="6" y="345"/>
                  </a:cubicBezTo>
                  <a:cubicBezTo>
                    <a:pt x="6" y="345"/>
                    <a:pt x="6" y="346"/>
                    <a:pt x="8" y="346"/>
                  </a:cubicBezTo>
                  <a:cubicBezTo>
                    <a:pt x="9" y="347"/>
                    <a:pt x="10" y="348"/>
                    <a:pt x="11" y="349"/>
                  </a:cubicBezTo>
                  <a:cubicBezTo>
                    <a:pt x="12" y="350"/>
                    <a:pt x="14" y="351"/>
                    <a:pt x="14" y="352"/>
                  </a:cubicBezTo>
                  <a:cubicBezTo>
                    <a:pt x="14" y="352"/>
                    <a:pt x="15" y="352"/>
                    <a:pt x="16" y="353"/>
                  </a:cubicBezTo>
                  <a:cubicBezTo>
                    <a:pt x="17" y="354"/>
                    <a:pt x="18" y="354"/>
                    <a:pt x="18" y="355"/>
                  </a:cubicBezTo>
                  <a:cubicBezTo>
                    <a:pt x="19" y="355"/>
                    <a:pt x="20" y="356"/>
                    <a:pt x="21" y="357"/>
                  </a:cubicBezTo>
                  <a:cubicBezTo>
                    <a:pt x="21" y="357"/>
                    <a:pt x="21" y="357"/>
                    <a:pt x="22" y="357"/>
                  </a:cubicBezTo>
                  <a:cubicBezTo>
                    <a:pt x="22" y="356"/>
                    <a:pt x="22" y="356"/>
                    <a:pt x="22" y="355"/>
                  </a:cubicBezTo>
                  <a:cubicBezTo>
                    <a:pt x="22" y="354"/>
                    <a:pt x="22" y="353"/>
                    <a:pt x="22" y="353"/>
                  </a:cubicBezTo>
                  <a:cubicBezTo>
                    <a:pt x="22" y="352"/>
                    <a:pt x="22" y="353"/>
                    <a:pt x="23" y="352"/>
                  </a:cubicBezTo>
                  <a:cubicBezTo>
                    <a:pt x="24" y="351"/>
                    <a:pt x="23" y="351"/>
                    <a:pt x="23" y="350"/>
                  </a:cubicBezTo>
                  <a:cubicBezTo>
                    <a:pt x="23" y="349"/>
                    <a:pt x="21" y="348"/>
                    <a:pt x="21" y="347"/>
                  </a:cubicBezTo>
                  <a:cubicBezTo>
                    <a:pt x="20" y="347"/>
                    <a:pt x="19" y="347"/>
                    <a:pt x="19" y="347"/>
                  </a:cubicBezTo>
                  <a:cubicBezTo>
                    <a:pt x="18" y="346"/>
                    <a:pt x="18" y="346"/>
                    <a:pt x="18" y="346"/>
                  </a:cubicBezTo>
                  <a:cubicBezTo>
                    <a:pt x="18" y="345"/>
                    <a:pt x="18" y="344"/>
                    <a:pt x="17" y="344"/>
                  </a:cubicBezTo>
                  <a:cubicBezTo>
                    <a:pt x="17" y="343"/>
                    <a:pt x="14" y="342"/>
                    <a:pt x="14" y="342"/>
                  </a:cubicBezTo>
                  <a:cubicBezTo>
                    <a:pt x="13" y="341"/>
                    <a:pt x="13" y="341"/>
                    <a:pt x="12" y="341"/>
                  </a:cubicBezTo>
                  <a:cubicBezTo>
                    <a:pt x="12" y="340"/>
                    <a:pt x="12" y="340"/>
                    <a:pt x="12" y="339"/>
                  </a:cubicBezTo>
                  <a:cubicBezTo>
                    <a:pt x="12" y="338"/>
                    <a:pt x="11" y="337"/>
                    <a:pt x="11" y="336"/>
                  </a:cubicBezTo>
                  <a:cubicBezTo>
                    <a:pt x="11" y="335"/>
                    <a:pt x="10" y="334"/>
                    <a:pt x="10" y="333"/>
                  </a:cubicBezTo>
                  <a:cubicBezTo>
                    <a:pt x="10" y="333"/>
                    <a:pt x="10" y="332"/>
                    <a:pt x="10" y="332"/>
                  </a:cubicBezTo>
                  <a:cubicBezTo>
                    <a:pt x="10" y="331"/>
                    <a:pt x="10" y="328"/>
                    <a:pt x="10" y="328"/>
                  </a:cubicBezTo>
                  <a:cubicBezTo>
                    <a:pt x="10" y="327"/>
                    <a:pt x="11" y="327"/>
                    <a:pt x="11" y="327"/>
                  </a:cubicBezTo>
                  <a:cubicBezTo>
                    <a:pt x="12" y="327"/>
                    <a:pt x="12" y="326"/>
                    <a:pt x="12" y="326"/>
                  </a:cubicBezTo>
                  <a:cubicBezTo>
                    <a:pt x="12" y="326"/>
                    <a:pt x="12" y="326"/>
                    <a:pt x="13" y="326"/>
                  </a:cubicBezTo>
                  <a:cubicBezTo>
                    <a:pt x="14" y="326"/>
                    <a:pt x="14" y="326"/>
                    <a:pt x="14" y="325"/>
                  </a:cubicBezTo>
                  <a:cubicBezTo>
                    <a:pt x="15" y="325"/>
                    <a:pt x="15" y="325"/>
                    <a:pt x="15" y="326"/>
                  </a:cubicBezTo>
                  <a:cubicBezTo>
                    <a:pt x="16" y="328"/>
                    <a:pt x="15" y="330"/>
                    <a:pt x="15" y="331"/>
                  </a:cubicBezTo>
                  <a:cubicBezTo>
                    <a:pt x="15" y="332"/>
                    <a:pt x="15" y="334"/>
                    <a:pt x="15" y="336"/>
                  </a:cubicBezTo>
                  <a:cubicBezTo>
                    <a:pt x="16" y="337"/>
                    <a:pt x="17" y="340"/>
                    <a:pt x="18" y="341"/>
                  </a:cubicBezTo>
                  <a:cubicBezTo>
                    <a:pt x="19" y="342"/>
                    <a:pt x="21" y="342"/>
                    <a:pt x="22" y="342"/>
                  </a:cubicBezTo>
                  <a:cubicBezTo>
                    <a:pt x="22" y="341"/>
                    <a:pt x="22" y="341"/>
                    <a:pt x="22" y="340"/>
                  </a:cubicBezTo>
                  <a:cubicBezTo>
                    <a:pt x="22" y="340"/>
                    <a:pt x="22" y="338"/>
                    <a:pt x="22" y="337"/>
                  </a:cubicBezTo>
                  <a:cubicBezTo>
                    <a:pt x="22" y="336"/>
                    <a:pt x="22" y="333"/>
                    <a:pt x="21" y="331"/>
                  </a:cubicBezTo>
                  <a:cubicBezTo>
                    <a:pt x="21" y="329"/>
                    <a:pt x="21" y="327"/>
                    <a:pt x="21" y="326"/>
                  </a:cubicBezTo>
                  <a:cubicBezTo>
                    <a:pt x="21" y="324"/>
                    <a:pt x="21" y="322"/>
                    <a:pt x="21" y="321"/>
                  </a:cubicBezTo>
                  <a:cubicBezTo>
                    <a:pt x="21" y="320"/>
                    <a:pt x="21" y="318"/>
                    <a:pt x="22" y="316"/>
                  </a:cubicBezTo>
                  <a:cubicBezTo>
                    <a:pt x="22" y="315"/>
                    <a:pt x="21" y="311"/>
                    <a:pt x="21" y="310"/>
                  </a:cubicBezTo>
                  <a:cubicBezTo>
                    <a:pt x="21" y="308"/>
                    <a:pt x="19" y="305"/>
                    <a:pt x="19" y="304"/>
                  </a:cubicBezTo>
                  <a:cubicBezTo>
                    <a:pt x="18" y="303"/>
                    <a:pt x="18" y="302"/>
                    <a:pt x="18" y="301"/>
                  </a:cubicBezTo>
                  <a:cubicBezTo>
                    <a:pt x="18" y="300"/>
                    <a:pt x="18" y="298"/>
                    <a:pt x="18" y="297"/>
                  </a:cubicBezTo>
                  <a:cubicBezTo>
                    <a:pt x="18" y="297"/>
                    <a:pt x="18" y="297"/>
                    <a:pt x="19" y="297"/>
                  </a:cubicBezTo>
                  <a:cubicBezTo>
                    <a:pt x="19" y="297"/>
                    <a:pt x="20" y="297"/>
                    <a:pt x="21" y="297"/>
                  </a:cubicBezTo>
                  <a:cubicBezTo>
                    <a:pt x="22" y="298"/>
                    <a:pt x="22" y="298"/>
                    <a:pt x="22" y="297"/>
                  </a:cubicBezTo>
                  <a:cubicBezTo>
                    <a:pt x="23" y="297"/>
                    <a:pt x="23" y="297"/>
                    <a:pt x="23" y="298"/>
                  </a:cubicBezTo>
                  <a:cubicBezTo>
                    <a:pt x="23" y="299"/>
                    <a:pt x="23" y="301"/>
                    <a:pt x="23" y="304"/>
                  </a:cubicBezTo>
                  <a:cubicBezTo>
                    <a:pt x="23" y="307"/>
                    <a:pt x="24" y="312"/>
                    <a:pt x="24" y="315"/>
                  </a:cubicBezTo>
                  <a:cubicBezTo>
                    <a:pt x="24" y="317"/>
                    <a:pt x="25" y="325"/>
                    <a:pt x="25" y="329"/>
                  </a:cubicBezTo>
                  <a:cubicBezTo>
                    <a:pt x="26" y="332"/>
                    <a:pt x="26" y="343"/>
                    <a:pt x="26" y="345"/>
                  </a:cubicBezTo>
                  <a:cubicBezTo>
                    <a:pt x="26" y="347"/>
                    <a:pt x="26" y="352"/>
                    <a:pt x="26" y="354"/>
                  </a:cubicBezTo>
                  <a:cubicBezTo>
                    <a:pt x="26" y="355"/>
                    <a:pt x="26" y="358"/>
                    <a:pt x="26" y="360"/>
                  </a:cubicBezTo>
                  <a:cubicBezTo>
                    <a:pt x="26" y="361"/>
                    <a:pt x="26" y="363"/>
                    <a:pt x="25" y="364"/>
                  </a:cubicBezTo>
                  <a:cubicBezTo>
                    <a:pt x="25" y="365"/>
                    <a:pt x="25" y="367"/>
                    <a:pt x="25" y="368"/>
                  </a:cubicBezTo>
                  <a:cubicBezTo>
                    <a:pt x="26" y="369"/>
                    <a:pt x="25" y="372"/>
                    <a:pt x="25" y="375"/>
                  </a:cubicBezTo>
                  <a:cubicBezTo>
                    <a:pt x="25" y="377"/>
                    <a:pt x="23" y="386"/>
                    <a:pt x="23" y="388"/>
                  </a:cubicBezTo>
                  <a:cubicBezTo>
                    <a:pt x="22" y="390"/>
                    <a:pt x="21" y="395"/>
                    <a:pt x="21" y="397"/>
                  </a:cubicBezTo>
                  <a:cubicBezTo>
                    <a:pt x="20" y="398"/>
                    <a:pt x="19" y="402"/>
                    <a:pt x="19" y="404"/>
                  </a:cubicBezTo>
                  <a:cubicBezTo>
                    <a:pt x="18" y="405"/>
                    <a:pt x="17" y="410"/>
                    <a:pt x="17" y="411"/>
                  </a:cubicBezTo>
                  <a:cubicBezTo>
                    <a:pt x="16" y="412"/>
                    <a:pt x="16" y="412"/>
                    <a:pt x="17" y="412"/>
                  </a:cubicBezTo>
                  <a:cubicBezTo>
                    <a:pt x="17" y="412"/>
                    <a:pt x="21" y="413"/>
                    <a:pt x="22" y="413"/>
                  </a:cubicBezTo>
                  <a:cubicBezTo>
                    <a:pt x="22" y="413"/>
                    <a:pt x="22" y="414"/>
                    <a:pt x="22" y="414"/>
                  </a:cubicBezTo>
                  <a:cubicBezTo>
                    <a:pt x="22" y="415"/>
                    <a:pt x="22" y="415"/>
                    <a:pt x="22" y="415"/>
                  </a:cubicBezTo>
                  <a:cubicBezTo>
                    <a:pt x="23" y="416"/>
                    <a:pt x="24" y="416"/>
                    <a:pt x="25" y="416"/>
                  </a:cubicBezTo>
                  <a:cubicBezTo>
                    <a:pt x="27" y="417"/>
                    <a:pt x="32" y="417"/>
                    <a:pt x="33" y="417"/>
                  </a:cubicBezTo>
                  <a:cubicBezTo>
                    <a:pt x="34" y="418"/>
                    <a:pt x="34" y="418"/>
                    <a:pt x="33" y="418"/>
                  </a:cubicBezTo>
                  <a:cubicBezTo>
                    <a:pt x="33" y="419"/>
                    <a:pt x="34" y="419"/>
                    <a:pt x="36" y="420"/>
                  </a:cubicBezTo>
                  <a:cubicBezTo>
                    <a:pt x="37" y="420"/>
                    <a:pt x="40" y="421"/>
                    <a:pt x="41" y="421"/>
                  </a:cubicBezTo>
                  <a:cubicBezTo>
                    <a:pt x="41" y="421"/>
                    <a:pt x="41" y="421"/>
                    <a:pt x="41" y="422"/>
                  </a:cubicBezTo>
                  <a:cubicBezTo>
                    <a:pt x="41" y="422"/>
                    <a:pt x="42" y="425"/>
                    <a:pt x="42" y="427"/>
                  </a:cubicBezTo>
                  <a:cubicBezTo>
                    <a:pt x="43" y="429"/>
                    <a:pt x="44" y="435"/>
                    <a:pt x="45" y="438"/>
                  </a:cubicBezTo>
                  <a:cubicBezTo>
                    <a:pt x="45" y="442"/>
                    <a:pt x="45" y="448"/>
                    <a:pt x="44" y="450"/>
                  </a:cubicBezTo>
                  <a:cubicBezTo>
                    <a:pt x="44" y="453"/>
                    <a:pt x="43" y="458"/>
                    <a:pt x="43" y="462"/>
                  </a:cubicBezTo>
                  <a:cubicBezTo>
                    <a:pt x="43" y="466"/>
                    <a:pt x="42" y="469"/>
                    <a:pt x="43" y="472"/>
                  </a:cubicBezTo>
                  <a:cubicBezTo>
                    <a:pt x="43" y="476"/>
                    <a:pt x="44" y="480"/>
                    <a:pt x="44" y="482"/>
                  </a:cubicBezTo>
                  <a:cubicBezTo>
                    <a:pt x="45" y="485"/>
                    <a:pt x="45" y="494"/>
                    <a:pt x="46" y="499"/>
                  </a:cubicBezTo>
                  <a:cubicBezTo>
                    <a:pt x="46" y="503"/>
                    <a:pt x="47" y="512"/>
                    <a:pt x="48" y="518"/>
                  </a:cubicBezTo>
                  <a:cubicBezTo>
                    <a:pt x="49" y="525"/>
                    <a:pt x="49" y="527"/>
                    <a:pt x="49" y="532"/>
                  </a:cubicBezTo>
                  <a:cubicBezTo>
                    <a:pt x="49" y="542"/>
                    <a:pt x="49" y="546"/>
                    <a:pt x="48" y="547"/>
                  </a:cubicBezTo>
                  <a:cubicBezTo>
                    <a:pt x="48" y="548"/>
                    <a:pt x="46" y="552"/>
                    <a:pt x="45" y="555"/>
                  </a:cubicBezTo>
                  <a:cubicBezTo>
                    <a:pt x="44" y="558"/>
                    <a:pt x="45" y="560"/>
                    <a:pt x="46" y="562"/>
                  </a:cubicBezTo>
                  <a:cubicBezTo>
                    <a:pt x="46" y="563"/>
                    <a:pt x="46" y="564"/>
                    <a:pt x="46" y="565"/>
                  </a:cubicBezTo>
                  <a:cubicBezTo>
                    <a:pt x="46" y="566"/>
                    <a:pt x="45" y="567"/>
                    <a:pt x="45" y="568"/>
                  </a:cubicBezTo>
                  <a:cubicBezTo>
                    <a:pt x="45" y="569"/>
                    <a:pt x="45" y="571"/>
                    <a:pt x="45" y="572"/>
                  </a:cubicBezTo>
                  <a:cubicBezTo>
                    <a:pt x="46" y="574"/>
                    <a:pt x="46" y="575"/>
                    <a:pt x="46" y="577"/>
                  </a:cubicBezTo>
                  <a:cubicBezTo>
                    <a:pt x="46" y="578"/>
                    <a:pt x="46" y="579"/>
                    <a:pt x="47" y="581"/>
                  </a:cubicBezTo>
                  <a:cubicBezTo>
                    <a:pt x="47" y="582"/>
                    <a:pt x="47" y="581"/>
                    <a:pt x="47" y="582"/>
                  </a:cubicBezTo>
                  <a:cubicBezTo>
                    <a:pt x="47" y="584"/>
                    <a:pt x="48" y="587"/>
                    <a:pt x="48" y="589"/>
                  </a:cubicBezTo>
                  <a:cubicBezTo>
                    <a:pt x="49" y="591"/>
                    <a:pt x="49" y="593"/>
                    <a:pt x="49" y="593"/>
                  </a:cubicBezTo>
                  <a:cubicBezTo>
                    <a:pt x="49" y="594"/>
                    <a:pt x="49" y="594"/>
                    <a:pt x="48" y="594"/>
                  </a:cubicBezTo>
                  <a:cubicBezTo>
                    <a:pt x="47" y="594"/>
                    <a:pt x="45" y="594"/>
                    <a:pt x="44" y="595"/>
                  </a:cubicBezTo>
                  <a:cubicBezTo>
                    <a:pt x="43" y="595"/>
                    <a:pt x="40" y="595"/>
                    <a:pt x="40" y="596"/>
                  </a:cubicBezTo>
                  <a:cubicBezTo>
                    <a:pt x="39" y="596"/>
                    <a:pt x="39" y="597"/>
                    <a:pt x="39" y="598"/>
                  </a:cubicBezTo>
                  <a:cubicBezTo>
                    <a:pt x="40" y="599"/>
                    <a:pt x="41" y="600"/>
                    <a:pt x="43" y="600"/>
                  </a:cubicBezTo>
                  <a:cubicBezTo>
                    <a:pt x="45" y="600"/>
                    <a:pt x="47" y="600"/>
                    <a:pt x="48" y="601"/>
                  </a:cubicBezTo>
                  <a:cubicBezTo>
                    <a:pt x="49" y="601"/>
                    <a:pt x="48" y="601"/>
                    <a:pt x="48" y="602"/>
                  </a:cubicBezTo>
                  <a:cubicBezTo>
                    <a:pt x="48" y="604"/>
                    <a:pt x="48" y="604"/>
                    <a:pt x="48" y="607"/>
                  </a:cubicBezTo>
                  <a:cubicBezTo>
                    <a:pt x="48" y="609"/>
                    <a:pt x="48" y="609"/>
                    <a:pt x="49" y="610"/>
                  </a:cubicBezTo>
                  <a:cubicBezTo>
                    <a:pt x="49" y="611"/>
                    <a:pt x="49" y="612"/>
                    <a:pt x="49" y="612"/>
                  </a:cubicBezTo>
                  <a:cubicBezTo>
                    <a:pt x="49" y="613"/>
                    <a:pt x="50" y="613"/>
                    <a:pt x="51" y="614"/>
                  </a:cubicBezTo>
                  <a:cubicBezTo>
                    <a:pt x="52" y="615"/>
                    <a:pt x="53" y="616"/>
                    <a:pt x="54" y="616"/>
                  </a:cubicBezTo>
                  <a:cubicBezTo>
                    <a:pt x="56" y="617"/>
                    <a:pt x="57" y="617"/>
                    <a:pt x="59" y="617"/>
                  </a:cubicBezTo>
                  <a:cubicBezTo>
                    <a:pt x="60" y="618"/>
                    <a:pt x="63" y="618"/>
                    <a:pt x="65" y="618"/>
                  </a:cubicBezTo>
                  <a:cubicBezTo>
                    <a:pt x="66" y="618"/>
                    <a:pt x="70" y="618"/>
                    <a:pt x="71" y="617"/>
                  </a:cubicBezTo>
                  <a:cubicBezTo>
                    <a:pt x="72" y="616"/>
                    <a:pt x="76" y="614"/>
                    <a:pt x="77" y="612"/>
                  </a:cubicBezTo>
                  <a:cubicBezTo>
                    <a:pt x="79" y="610"/>
                    <a:pt x="79" y="608"/>
                    <a:pt x="79" y="605"/>
                  </a:cubicBezTo>
                  <a:cubicBezTo>
                    <a:pt x="79" y="602"/>
                    <a:pt x="78" y="600"/>
                    <a:pt x="78" y="600"/>
                  </a:cubicBezTo>
                  <a:cubicBezTo>
                    <a:pt x="78" y="599"/>
                    <a:pt x="78" y="599"/>
                    <a:pt x="79" y="599"/>
                  </a:cubicBezTo>
                  <a:cubicBezTo>
                    <a:pt x="81" y="598"/>
                    <a:pt x="84" y="596"/>
                    <a:pt x="85" y="595"/>
                  </a:cubicBezTo>
                  <a:cubicBezTo>
                    <a:pt x="87" y="594"/>
                    <a:pt x="88" y="592"/>
                    <a:pt x="89" y="591"/>
                  </a:cubicBezTo>
                  <a:cubicBezTo>
                    <a:pt x="89" y="590"/>
                    <a:pt x="91" y="587"/>
                    <a:pt x="92" y="586"/>
                  </a:cubicBezTo>
                  <a:cubicBezTo>
                    <a:pt x="92" y="583"/>
                    <a:pt x="95" y="580"/>
                    <a:pt x="96" y="579"/>
                  </a:cubicBezTo>
                  <a:cubicBezTo>
                    <a:pt x="96" y="578"/>
                    <a:pt x="100" y="575"/>
                    <a:pt x="101" y="574"/>
                  </a:cubicBezTo>
                  <a:cubicBezTo>
                    <a:pt x="102" y="573"/>
                    <a:pt x="101" y="573"/>
                    <a:pt x="102" y="573"/>
                  </a:cubicBezTo>
                  <a:cubicBezTo>
                    <a:pt x="103" y="573"/>
                    <a:pt x="104" y="573"/>
                    <a:pt x="104" y="572"/>
                  </a:cubicBezTo>
                  <a:cubicBezTo>
                    <a:pt x="105" y="572"/>
                    <a:pt x="105" y="572"/>
                    <a:pt x="106" y="573"/>
                  </a:cubicBezTo>
                  <a:cubicBezTo>
                    <a:pt x="107" y="573"/>
                    <a:pt x="107" y="574"/>
                    <a:pt x="108" y="576"/>
                  </a:cubicBezTo>
                  <a:cubicBezTo>
                    <a:pt x="108" y="577"/>
                    <a:pt x="109" y="588"/>
                    <a:pt x="109" y="590"/>
                  </a:cubicBezTo>
                  <a:cubicBezTo>
                    <a:pt x="109" y="592"/>
                    <a:pt x="109" y="594"/>
                    <a:pt x="109" y="594"/>
                  </a:cubicBezTo>
                  <a:cubicBezTo>
                    <a:pt x="109" y="595"/>
                    <a:pt x="108" y="596"/>
                    <a:pt x="109" y="596"/>
                  </a:cubicBezTo>
                  <a:cubicBezTo>
                    <a:pt x="110" y="596"/>
                    <a:pt x="111" y="596"/>
                    <a:pt x="112" y="596"/>
                  </a:cubicBezTo>
                  <a:cubicBezTo>
                    <a:pt x="112" y="595"/>
                    <a:pt x="112" y="595"/>
                    <a:pt x="112" y="595"/>
                  </a:cubicBezTo>
                  <a:cubicBezTo>
                    <a:pt x="113" y="595"/>
                    <a:pt x="113" y="595"/>
                    <a:pt x="113" y="594"/>
                  </a:cubicBezTo>
                  <a:cubicBezTo>
                    <a:pt x="113" y="594"/>
                    <a:pt x="112" y="591"/>
                    <a:pt x="112" y="586"/>
                  </a:cubicBezTo>
                  <a:cubicBezTo>
                    <a:pt x="111" y="581"/>
                    <a:pt x="112" y="575"/>
                    <a:pt x="112" y="573"/>
                  </a:cubicBezTo>
                  <a:cubicBezTo>
                    <a:pt x="112" y="570"/>
                    <a:pt x="114" y="568"/>
                    <a:pt x="115" y="567"/>
                  </a:cubicBezTo>
                  <a:cubicBezTo>
                    <a:pt x="116" y="565"/>
                    <a:pt x="117" y="563"/>
                    <a:pt x="117" y="563"/>
                  </a:cubicBezTo>
                  <a:cubicBezTo>
                    <a:pt x="118" y="562"/>
                    <a:pt x="118" y="562"/>
                    <a:pt x="118" y="561"/>
                  </a:cubicBezTo>
                  <a:cubicBezTo>
                    <a:pt x="118" y="561"/>
                    <a:pt x="118" y="560"/>
                    <a:pt x="118" y="559"/>
                  </a:cubicBezTo>
                  <a:cubicBezTo>
                    <a:pt x="118" y="558"/>
                    <a:pt x="117" y="554"/>
                    <a:pt x="116" y="552"/>
                  </a:cubicBezTo>
                  <a:cubicBezTo>
                    <a:pt x="115" y="550"/>
                    <a:pt x="112" y="546"/>
                    <a:pt x="111" y="545"/>
                  </a:cubicBezTo>
                  <a:cubicBezTo>
                    <a:pt x="109" y="543"/>
                    <a:pt x="108" y="543"/>
                    <a:pt x="108" y="543"/>
                  </a:cubicBezTo>
                  <a:cubicBezTo>
                    <a:pt x="107" y="542"/>
                    <a:pt x="108" y="542"/>
                    <a:pt x="107" y="542"/>
                  </a:cubicBezTo>
                  <a:cubicBezTo>
                    <a:pt x="107" y="542"/>
                    <a:pt x="107" y="541"/>
                    <a:pt x="106" y="538"/>
                  </a:cubicBezTo>
                  <a:cubicBezTo>
                    <a:pt x="106" y="535"/>
                    <a:pt x="105" y="531"/>
                    <a:pt x="104" y="526"/>
                  </a:cubicBezTo>
                  <a:cubicBezTo>
                    <a:pt x="103" y="522"/>
                    <a:pt x="103" y="516"/>
                    <a:pt x="103" y="513"/>
                  </a:cubicBezTo>
                  <a:cubicBezTo>
                    <a:pt x="103" y="510"/>
                    <a:pt x="103" y="498"/>
                    <a:pt x="103" y="495"/>
                  </a:cubicBezTo>
                  <a:cubicBezTo>
                    <a:pt x="102" y="493"/>
                    <a:pt x="102" y="482"/>
                    <a:pt x="102" y="478"/>
                  </a:cubicBezTo>
                  <a:cubicBezTo>
                    <a:pt x="102" y="475"/>
                    <a:pt x="103" y="473"/>
                    <a:pt x="103" y="471"/>
                  </a:cubicBezTo>
                  <a:cubicBezTo>
                    <a:pt x="104" y="469"/>
                    <a:pt x="105" y="465"/>
                    <a:pt x="105" y="458"/>
                  </a:cubicBezTo>
                  <a:cubicBezTo>
                    <a:pt x="105" y="452"/>
                    <a:pt x="104" y="444"/>
                    <a:pt x="103" y="439"/>
                  </a:cubicBezTo>
                  <a:cubicBezTo>
                    <a:pt x="102" y="434"/>
                    <a:pt x="100" y="431"/>
                    <a:pt x="100" y="430"/>
                  </a:cubicBezTo>
                  <a:cubicBezTo>
                    <a:pt x="100" y="429"/>
                    <a:pt x="100" y="429"/>
                    <a:pt x="101" y="429"/>
                  </a:cubicBezTo>
                  <a:cubicBezTo>
                    <a:pt x="102" y="429"/>
                    <a:pt x="107" y="428"/>
                    <a:pt x="108" y="428"/>
                  </a:cubicBezTo>
                  <a:cubicBezTo>
                    <a:pt x="108" y="428"/>
                    <a:pt x="108" y="428"/>
                    <a:pt x="108" y="427"/>
                  </a:cubicBezTo>
                  <a:cubicBezTo>
                    <a:pt x="108" y="427"/>
                    <a:pt x="108" y="425"/>
                    <a:pt x="108" y="424"/>
                  </a:cubicBezTo>
                  <a:cubicBezTo>
                    <a:pt x="108" y="423"/>
                    <a:pt x="108" y="423"/>
                    <a:pt x="109" y="423"/>
                  </a:cubicBezTo>
                  <a:cubicBezTo>
                    <a:pt x="110" y="423"/>
                    <a:pt x="114" y="422"/>
                    <a:pt x="115" y="422"/>
                  </a:cubicBezTo>
                  <a:cubicBezTo>
                    <a:pt x="116" y="422"/>
                    <a:pt x="118" y="421"/>
                    <a:pt x="118" y="421"/>
                  </a:cubicBezTo>
                  <a:cubicBezTo>
                    <a:pt x="118" y="421"/>
                    <a:pt x="118" y="421"/>
                    <a:pt x="118" y="420"/>
                  </a:cubicBezTo>
                  <a:cubicBezTo>
                    <a:pt x="118" y="420"/>
                    <a:pt x="117" y="417"/>
                    <a:pt x="117" y="416"/>
                  </a:cubicBezTo>
                  <a:cubicBezTo>
                    <a:pt x="117" y="415"/>
                    <a:pt x="117" y="414"/>
                    <a:pt x="117" y="414"/>
                  </a:cubicBezTo>
                  <a:cubicBezTo>
                    <a:pt x="116" y="413"/>
                    <a:pt x="116" y="411"/>
                    <a:pt x="115" y="407"/>
                  </a:cubicBezTo>
                  <a:cubicBezTo>
                    <a:pt x="114" y="404"/>
                    <a:pt x="113" y="396"/>
                    <a:pt x="112" y="392"/>
                  </a:cubicBezTo>
                  <a:cubicBezTo>
                    <a:pt x="111" y="388"/>
                    <a:pt x="110" y="380"/>
                    <a:pt x="110" y="375"/>
                  </a:cubicBezTo>
                  <a:cubicBezTo>
                    <a:pt x="109" y="370"/>
                    <a:pt x="110" y="360"/>
                    <a:pt x="110" y="359"/>
                  </a:cubicBezTo>
                  <a:cubicBezTo>
                    <a:pt x="110" y="358"/>
                    <a:pt x="110" y="358"/>
                    <a:pt x="111" y="357"/>
                  </a:cubicBezTo>
                  <a:cubicBezTo>
                    <a:pt x="111" y="356"/>
                    <a:pt x="111" y="356"/>
                    <a:pt x="111" y="357"/>
                  </a:cubicBezTo>
                  <a:cubicBezTo>
                    <a:pt x="112" y="357"/>
                    <a:pt x="112" y="357"/>
                    <a:pt x="113" y="357"/>
                  </a:cubicBezTo>
                  <a:cubicBezTo>
                    <a:pt x="113" y="357"/>
                    <a:pt x="113" y="356"/>
                    <a:pt x="114" y="356"/>
                  </a:cubicBezTo>
                  <a:cubicBezTo>
                    <a:pt x="115" y="355"/>
                    <a:pt x="116" y="353"/>
                    <a:pt x="117" y="353"/>
                  </a:cubicBezTo>
                  <a:cubicBezTo>
                    <a:pt x="117" y="352"/>
                    <a:pt x="118" y="351"/>
                    <a:pt x="118" y="351"/>
                  </a:cubicBezTo>
                  <a:cubicBezTo>
                    <a:pt x="118" y="351"/>
                    <a:pt x="119" y="351"/>
                    <a:pt x="119" y="351"/>
                  </a:cubicBezTo>
                  <a:cubicBezTo>
                    <a:pt x="120" y="352"/>
                    <a:pt x="121" y="352"/>
                    <a:pt x="121" y="352"/>
                  </a:cubicBezTo>
                  <a:cubicBezTo>
                    <a:pt x="121" y="351"/>
                    <a:pt x="121" y="351"/>
                    <a:pt x="122" y="351"/>
                  </a:cubicBezTo>
                  <a:cubicBezTo>
                    <a:pt x="122" y="351"/>
                    <a:pt x="123" y="350"/>
                    <a:pt x="124" y="349"/>
                  </a:cubicBezTo>
                  <a:cubicBezTo>
                    <a:pt x="125" y="347"/>
                    <a:pt x="125" y="347"/>
                    <a:pt x="126" y="346"/>
                  </a:cubicBezTo>
                  <a:cubicBezTo>
                    <a:pt x="126" y="344"/>
                    <a:pt x="127" y="343"/>
                    <a:pt x="128" y="343"/>
                  </a:cubicBezTo>
                  <a:cubicBezTo>
                    <a:pt x="128" y="342"/>
                    <a:pt x="129" y="341"/>
                    <a:pt x="129" y="340"/>
                  </a:cubicBezTo>
                  <a:cubicBezTo>
                    <a:pt x="128" y="339"/>
                    <a:pt x="129" y="336"/>
                    <a:pt x="130" y="335"/>
                  </a:cubicBezTo>
                  <a:cubicBezTo>
                    <a:pt x="130" y="333"/>
                    <a:pt x="131" y="332"/>
                    <a:pt x="131" y="331"/>
                  </a:cubicBezTo>
                  <a:cubicBezTo>
                    <a:pt x="132" y="330"/>
                    <a:pt x="132" y="326"/>
                    <a:pt x="132" y="325"/>
                  </a:cubicBezTo>
                  <a:cubicBezTo>
                    <a:pt x="132" y="324"/>
                    <a:pt x="133" y="319"/>
                    <a:pt x="134" y="317"/>
                  </a:cubicBezTo>
                  <a:cubicBezTo>
                    <a:pt x="134" y="315"/>
                    <a:pt x="134" y="312"/>
                    <a:pt x="134" y="309"/>
                  </a:cubicBezTo>
                  <a:cubicBezTo>
                    <a:pt x="133" y="307"/>
                    <a:pt x="134" y="303"/>
                    <a:pt x="135" y="302"/>
                  </a:cubicBezTo>
                  <a:cubicBezTo>
                    <a:pt x="135" y="301"/>
                    <a:pt x="137" y="299"/>
                    <a:pt x="137" y="298"/>
                  </a:cubicBezTo>
                  <a:cubicBezTo>
                    <a:pt x="138" y="297"/>
                    <a:pt x="138" y="295"/>
                    <a:pt x="138" y="294"/>
                  </a:cubicBezTo>
                  <a:cubicBezTo>
                    <a:pt x="138" y="293"/>
                    <a:pt x="139" y="293"/>
                    <a:pt x="139" y="293"/>
                  </a:cubicBezTo>
                  <a:cubicBezTo>
                    <a:pt x="140" y="293"/>
                    <a:pt x="140" y="293"/>
                    <a:pt x="140" y="294"/>
                  </a:cubicBezTo>
                  <a:cubicBezTo>
                    <a:pt x="140" y="294"/>
                    <a:pt x="140" y="295"/>
                    <a:pt x="140" y="296"/>
                  </a:cubicBezTo>
                  <a:cubicBezTo>
                    <a:pt x="140" y="296"/>
                    <a:pt x="140" y="296"/>
                    <a:pt x="141" y="294"/>
                  </a:cubicBezTo>
                  <a:cubicBezTo>
                    <a:pt x="142" y="293"/>
                    <a:pt x="143" y="288"/>
                    <a:pt x="143" y="286"/>
                  </a:cubicBezTo>
                  <a:cubicBezTo>
                    <a:pt x="144" y="283"/>
                    <a:pt x="145" y="277"/>
                    <a:pt x="146" y="275"/>
                  </a:cubicBezTo>
                  <a:cubicBezTo>
                    <a:pt x="146" y="274"/>
                    <a:pt x="146" y="273"/>
                    <a:pt x="146" y="272"/>
                  </a:cubicBezTo>
                  <a:cubicBezTo>
                    <a:pt x="146" y="272"/>
                    <a:pt x="147" y="270"/>
                    <a:pt x="147" y="268"/>
                  </a:cubicBezTo>
                  <a:cubicBezTo>
                    <a:pt x="147" y="267"/>
                    <a:pt x="147" y="267"/>
                    <a:pt x="148" y="267"/>
                  </a:cubicBezTo>
                  <a:cubicBezTo>
                    <a:pt x="148" y="267"/>
                    <a:pt x="148" y="267"/>
                    <a:pt x="148" y="267"/>
                  </a:cubicBezTo>
                  <a:cubicBezTo>
                    <a:pt x="148" y="266"/>
                    <a:pt x="148" y="266"/>
                    <a:pt x="149" y="265"/>
                  </a:cubicBezTo>
                  <a:cubicBezTo>
                    <a:pt x="149" y="265"/>
                    <a:pt x="150" y="264"/>
                    <a:pt x="151" y="262"/>
                  </a:cubicBezTo>
                  <a:cubicBezTo>
                    <a:pt x="152" y="260"/>
                    <a:pt x="153" y="258"/>
                    <a:pt x="154" y="257"/>
                  </a:cubicBezTo>
                  <a:cubicBezTo>
                    <a:pt x="155" y="255"/>
                    <a:pt x="155" y="254"/>
                    <a:pt x="156" y="253"/>
                  </a:cubicBezTo>
                  <a:cubicBezTo>
                    <a:pt x="156" y="252"/>
                    <a:pt x="157" y="250"/>
                    <a:pt x="157" y="250"/>
                  </a:cubicBezTo>
                  <a:cubicBezTo>
                    <a:pt x="157" y="249"/>
                    <a:pt x="158" y="249"/>
                    <a:pt x="158" y="248"/>
                  </a:cubicBezTo>
                  <a:cubicBezTo>
                    <a:pt x="158" y="247"/>
                    <a:pt x="158" y="246"/>
                    <a:pt x="158" y="245"/>
                  </a:cubicBezTo>
                  <a:cubicBezTo>
                    <a:pt x="158" y="245"/>
                    <a:pt x="158" y="244"/>
                    <a:pt x="158" y="243"/>
                  </a:cubicBezTo>
                  <a:cubicBezTo>
                    <a:pt x="158" y="242"/>
                    <a:pt x="158" y="241"/>
                    <a:pt x="158" y="240"/>
                  </a:cubicBezTo>
                  <a:cubicBezTo>
                    <a:pt x="159" y="240"/>
                    <a:pt x="159" y="238"/>
                    <a:pt x="159" y="237"/>
                  </a:cubicBezTo>
                  <a:cubicBezTo>
                    <a:pt x="159" y="237"/>
                    <a:pt x="159" y="236"/>
                    <a:pt x="159" y="235"/>
                  </a:cubicBezTo>
                  <a:cubicBezTo>
                    <a:pt x="160" y="234"/>
                    <a:pt x="161" y="230"/>
                    <a:pt x="162" y="227"/>
                  </a:cubicBezTo>
                  <a:cubicBezTo>
                    <a:pt x="163" y="224"/>
                    <a:pt x="164" y="219"/>
                    <a:pt x="164" y="217"/>
                  </a:cubicBezTo>
                  <a:cubicBezTo>
                    <a:pt x="165" y="214"/>
                    <a:pt x="164" y="213"/>
                    <a:pt x="163" y="212"/>
                  </a:cubicBezTo>
                  <a:close/>
                  <a:moveTo>
                    <a:pt x="80" y="546"/>
                  </a:moveTo>
                  <a:cubicBezTo>
                    <a:pt x="79" y="550"/>
                    <a:pt x="79" y="554"/>
                    <a:pt x="79" y="556"/>
                  </a:cubicBezTo>
                  <a:cubicBezTo>
                    <a:pt x="78" y="558"/>
                    <a:pt x="77" y="563"/>
                    <a:pt x="75" y="566"/>
                  </a:cubicBezTo>
                  <a:cubicBezTo>
                    <a:pt x="74" y="569"/>
                    <a:pt x="73" y="573"/>
                    <a:pt x="72" y="574"/>
                  </a:cubicBezTo>
                  <a:cubicBezTo>
                    <a:pt x="71" y="576"/>
                    <a:pt x="72" y="576"/>
                    <a:pt x="71" y="575"/>
                  </a:cubicBezTo>
                  <a:cubicBezTo>
                    <a:pt x="71" y="573"/>
                    <a:pt x="70" y="570"/>
                    <a:pt x="69" y="568"/>
                  </a:cubicBezTo>
                  <a:cubicBezTo>
                    <a:pt x="68" y="566"/>
                    <a:pt x="68" y="566"/>
                    <a:pt x="67" y="565"/>
                  </a:cubicBezTo>
                  <a:cubicBezTo>
                    <a:pt x="67" y="564"/>
                    <a:pt x="67" y="565"/>
                    <a:pt x="67" y="564"/>
                  </a:cubicBezTo>
                  <a:cubicBezTo>
                    <a:pt x="67" y="563"/>
                    <a:pt x="67" y="561"/>
                    <a:pt x="68" y="561"/>
                  </a:cubicBezTo>
                  <a:cubicBezTo>
                    <a:pt x="68" y="560"/>
                    <a:pt x="68" y="557"/>
                    <a:pt x="67" y="556"/>
                  </a:cubicBezTo>
                  <a:cubicBezTo>
                    <a:pt x="67" y="556"/>
                    <a:pt x="67" y="554"/>
                    <a:pt x="67" y="552"/>
                  </a:cubicBezTo>
                  <a:cubicBezTo>
                    <a:pt x="66" y="550"/>
                    <a:pt x="67" y="539"/>
                    <a:pt x="67" y="539"/>
                  </a:cubicBezTo>
                  <a:cubicBezTo>
                    <a:pt x="68" y="543"/>
                    <a:pt x="68" y="532"/>
                    <a:pt x="69" y="526"/>
                  </a:cubicBezTo>
                  <a:cubicBezTo>
                    <a:pt x="71" y="521"/>
                    <a:pt x="72" y="517"/>
                    <a:pt x="73" y="509"/>
                  </a:cubicBezTo>
                  <a:cubicBezTo>
                    <a:pt x="74" y="504"/>
                    <a:pt x="74" y="500"/>
                    <a:pt x="74" y="499"/>
                  </a:cubicBezTo>
                  <a:cubicBezTo>
                    <a:pt x="75" y="498"/>
                    <a:pt x="75" y="497"/>
                    <a:pt x="75" y="498"/>
                  </a:cubicBezTo>
                  <a:cubicBezTo>
                    <a:pt x="75" y="500"/>
                    <a:pt x="77" y="504"/>
                    <a:pt x="77" y="510"/>
                  </a:cubicBezTo>
                  <a:cubicBezTo>
                    <a:pt x="78" y="516"/>
                    <a:pt x="80" y="528"/>
                    <a:pt x="80" y="534"/>
                  </a:cubicBezTo>
                  <a:cubicBezTo>
                    <a:pt x="80" y="540"/>
                    <a:pt x="80" y="543"/>
                    <a:pt x="80" y="546"/>
                  </a:cubicBezTo>
                  <a:close/>
                  <a:moveTo>
                    <a:pt x="130" y="227"/>
                  </a:moveTo>
                  <a:cubicBezTo>
                    <a:pt x="130" y="228"/>
                    <a:pt x="128" y="231"/>
                    <a:pt x="128" y="233"/>
                  </a:cubicBezTo>
                  <a:cubicBezTo>
                    <a:pt x="127" y="236"/>
                    <a:pt x="127" y="239"/>
                    <a:pt x="127" y="242"/>
                  </a:cubicBezTo>
                  <a:cubicBezTo>
                    <a:pt x="127" y="245"/>
                    <a:pt x="126" y="250"/>
                    <a:pt x="126" y="251"/>
                  </a:cubicBezTo>
                  <a:cubicBezTo>
                    <a:pt x="126" y="252"/>
                    <a:pt x="126" y="253"/>
                    <a:pt x="126" y="254"/>
                  </a:cubicBezTo>
                  <a:cubicBezTo>
                    <a:pt x="126" y="255"/>
                    <a:pt x="125" y="257"/>
                    <a:pt x="125" y="255"/>
                  </a:cubicBezTo>
                  <a:cubicBezTo>
                    <a:pt x="125" y="252"/>
                    <a:pt x="125" y="252"/>
                    <a:pt x="125" y="248"/>
                  </a:cubicBezTo>
                  <a:cubicBezTo>
                    <a:pt x="124" y="245"/>
                    <a:pt x="123" y="242"/>
                    <a:pt x="123" y="240"/>
                  </a:cubicBezTo>
                  <a:cubicBezTo>
                    <a:pt x="123" y="238"/>
                    <a:pt x="123" y="236"/>
                    <a:pt x="122" y="235"/>
                  </a:cubicBezTo>
                  <a:cubicBezTo>
                    <a:pt x="122" y="233"/>
                    <a:pt x="122" y="230"/>
                    <a:pt x="121" y="228"/>
                  </a:cubicBezTo>
                  <a:cubicBezTo>
                    <a:pt x="120" y="227"/>
                    <a:pt x="119" y="227"/>
                    <a:pt x="120" y="226"/>
                  </a:cubicBezTo>
                  <a:cubicBezTo>
                    <a:pt x="120" y="226"/>
                    <a:pt x="120" y="225"/>
                    <a:pt x="120" y="224"/>
                  </a:cubicBezTo>
                  <a:cubicBezTo>
                    <a:pt x="119" y="223"/>
                    <a:pt x="119" y="222"/>
                    <a:pt x="118" y="221"/>
                  </a:cubicBezTo>
                  <a:cubicBezTo>
                    <a:pt x="118" y="221"/>
                    <a:pt x="117" y="220"/>
                    <a:pt x="117" y="220"/>
                  </a:cubicBezTo>
                  <a:cubicBezTo>
                    <a:pt x="117" y="219"/>
                    <a:pt x="118" y="219"/>
                    <a:pt x="118" y="219"/>
                  </a:cubicBezTo>
                  <a:cubicBezTo>
                    <a:pt x="119" y="219"/>
                    <a:pt x="120" y="219"/>
                    <a:pt x="122" y="219"/>
                  </a:cubicBezTo>
                  <a:cubicBezTo>
                    <a:pt x="123" y="218"/>
                    <a:pt x="123" y="218"/>
                    <a:pt x="124" y="218"/>
                  </a:cubicBezTo>
                  <a:cubicBezTo>
                    <a:pt x="125" y="217"/>
                    <a:pt x="126" y="217"/>
                    <a:pt x="126" y="216"/>
                  </a:cubicBezTo>
                  <a:cubicBezTo>
                    <a:pt x="126" y="215"/>
                    <a:pt x="126" y="213"/>
                    <a:pt x="127" y="212"/>
                  </a:cubicBezTo>
                  <a:cubicBezTo>
                    <a:pt x="128" y="211"/>
                    <a:pt x="128" y="209"/>
                    <a:pt x="128" y="208"/>
                  </a:cubicBezTo>
                  <a:cubicBezTo>
                    <a:pt x="128" y="207"/>
                    <a:pt x="128" y="204"/>
                    <a:pt x="128" y="203"/>
                  </a:cubicBezTo>
                  <a:cubicBezTo>
                    <a:pt x="128" y="202"/>
                    <a:pt x="128" y="201"/>
                    <a:pt x="127" y="200"/>
                  </a:cubicBezTo>
                  <a:cubicBezTo>
                    <a:pt x="127" y="199"/>
                    <a:pt x="126" y="198"/>
                    <a:pt x="127" y="197"/>
                  </a:cubicBezTo>
                  <a:cubicBezTo>
                    <a:pt x="127" y="197"/>
                    <a:pt x="127" y="196"/>
                    <a:pt x="128" y="195"/>
                  </a:cubicBezTo>
                  <a:cubicBezTo>
                    <a:pt x="128" y="195"/>
                    <a:pt x="128" y="195"/>
                    <a:pt x="128" y="195"/>
                  </a:cubicBezTo>
                  <a:cubicBezTo>
                    <a:pt x="128" y="195"/>
                    <a:pt x="129" y="199"/>
                    <a:pt x="129" y="200"/>
                  </a:cubicBezTo>
                  <a:cubicBezTo>
                    <a:pt x="129" y="202"/>
                    <a:pt x="130" y="208"/>
                    <a:pt x="130" y="209"/>
                  </a:cubicBezTo>
                  <a:cubicBezTo>
                    <a:pt x="131" y="210"/>
                    <a:pt x="131" y="210"/>
                    <a:pt x="130" y="211"/>
                  </a:cubicBezTo>
                  <a:cubicBezTo>
                    <a:pt x="130" y="212"/>
                    <a:pt x="129" y="212"/>
                    <a:pt x="129" y="213"/>
                  </a:cubicBezTo>
                  <a:cubicBezTo>
                    <a:pt x="129" y="214"/>
                    <a:pt x="128" y="215"/>
                    <a:pt x="128" y="217"/>
                  </a:cubicBezTo>
                  <a:cubicBezTo>
                    <a:pt x="129" y="218"/>
                    <a:pt x="129" y="219"/>
                    <a:pt x="129" y="220"/>
                  </a:cubicBezTo>
                  <a:cubicBezTo>
                    <a:pt x="130" y="221"/>
                    <a:pt x="130" y="223"/>
                    <a:pt x="130" y="224"/>
                  </a:cubicBezTo>
                  <a:cubicBezTo>
                    <a:pt x="130" y="225"/>
                    <a:pt x="131" y="226"/>
                    <a:pt x="131" y="226"/>
                  </a:cubicBezTo>
                  <a:cubicBezTo>
                    <a:pt x="131" y="227"/>
                    <a:pt x="131" y="227"/>
                    <a:pt x="130" y="227"/>
                  </a:cubicBezTo>
                  <a:close/>
                </a:path>
              </a:pathLst>
            </a:custGeom>
            <a:solidFill>
              <a:srgbClr val="002D86"/>
            </a:solidFill>
            <a:ln>
              <a:noFill/>
            </a:ln>
            <a:effectLst>
              <a:outerShdw blurRad="25400" dir="18900000" sy="23000" kx="-1200000" algn="bl" rotWithShape="0">
                <a:prstClr val="black">
                  <a:alpha val="20000"/>
                </a:prstClr>
              </a:outerShdw>
            </a:effectLst>
          </p:spPr>
          <p:txBody>
            <a:bodyPr/>
            <a:lstStyle/>
            <a:p>
              <a:pPr eaLnBrk="1" hangingPunct="1">
                <a:defRPr/>
              </a:pPr>
              <a:endParaRPr lang="en-US"/>
            </a:p>
          </p:txBody>
        </p:sp>
        <p:sp>
          <p:nvSpPr>
            <p:cNvPr id="20" name="Freeform 24"/>
            <p:cNvSpPr>
              <a:spLocks noChangeAspect="1"/>
            </p:cNvSpPr>
            <p:nvPr/>
          </p:nvSpPr>
          <p:spPr bwMode="auto">
            <a:xfrm>
              <a:off x="7124603" y="2462053"/>
              <a:ext cx="201372" cy="594011"/>
            </a:xfrm>
            <a:custGeom>
              <a:avLst/>
              <a:gdLst>
                <a:gd name="T0" fmla="*/ 211 w 214"/>
                <a:gd name="T1" fmla="*/ 149 h 630"/>
                <a:gd name="T2" fmla="*/ 208 w 214"/>
                <a:gd name="T3" fmla="*/ 129 h 630"/>
                <a:gd name="T4" fmla="*/ 202 w 214"/>
                <a:gd name="T5" fmla="*/ 117 h 630"/>
                <a:gd name="T6" fmla="*/ 179 w 214"/>
                <a:gd name="T7" fmla="*/ 110 h 630"/>
                <a:gd name="T8" fmla="*/ 161 w 214"/>
                <a:gd name="T9" fmla="*/ 91 h 630"/>
                <a:gd name="T10" fmla="*/ 170 w 214"/>
                <a:gd name="T11" fmla="*/ 60 h 630"/>
                <a:gd name="T12" fmla="*/ 176 w 214"/>
                <a:gd name="T13" fmla="*/ 37 h 630"/>
                <a:gd name="T14" fmla="*/ 127 w 214"/>
                <a:gd name="T15" fmla="*/ 8 h 630"/>
                <a:gd name="T16" fmla="*/ 113 w 214"/>
                <a:gd name="T17" fmla="*/ 42 h 630"/>
                <a:gd name="T18" fmla="*/ 121 w 214"/>
                <a:gd name="T19" fmla="*/ 62 h 630"/>
                <a:gd name="T20" fmla="*/ 123 w 214"/>
                <a:gd name="T21" fmla="*/ 83 h 630"/>
                <a:gd name="T22" fmla="*/ 101 w 214"/>
                <a:gd name="T23" fmla="*/ 91 h 630"/>
                <a:gd name="T24" fmla="*/ 78 w 214"/>
                <a:gd name="T25" fmla="*/ 91 h 630"/>
                <a:gd name="T26" fmla="*/ 63 w 214"/>
                <a:gd name="T27" fmla="*/ 121 h 630"/>
                <a:gd name="T28" fmla="*/ 61 w 214"/>
                <a:gd name="T29" fmla="*/ 192 h 630"/>
                <a:gd name="T30" fmla="*/ 69 w 214"/>
                <a:gd name="T31" fmla="*/ 201 h 630"/>
                <a:gd name="T32" fmla="*/ 73 w 214"/>
                <a:gd name="T33" fmla="*/ 208 h 630"/>
                <a:gd name="T34" fmla="*/ 77 w 214"/>
                <a:gd name="T35" fmla="*/ 224 h 630"/>
                <a:gd name="T36" fmla="*/ 72 w 214"/>
                <a:gd name="T37" fmla="*/ 241 h 630"/>
                <a:gd name="T38" fmla="*/ 67 w 214"/>
                <a:gd name="T39" fmla="*/ 303 h 630"/>
                <a:gd name="T40" fmla="*/ 67 w 214"/>
                <a:gd name="T41" fmla="*/ 314 h 630"/>
                <a:gd name="T42" fmla="*/ 66 w 214"/>
                <a:gd name="T43" fmla="*/ 330 h 630"/>
                <a:gd name="T44" fmla="*/ 62 w 214"/>
                <a:gd name="T45" fmla="*/ 349 h 630"/>
                <a:gd name="T46" fmla="*/ 56 w 214"/>
                <a:gd name="T47" fmla="*/ 423 h 630"/>
                <a:gd name="T48" fmla="*/ 47 w 214"/>
                <a:gd name="T49" fmla="*/ 462 h 630"/>
                <a:gd name="T50" fmla="*/ 40 w 214"/>
                <a:gd name="T51" fmla="*/ 495 h 630"/>
                <a:gd name="T52" fmla="*/ 29 w 214"/>
                <a:gd name="T53" fmla="*/ 547 h 630"/>
                <a:gd name="T54" fmla="*/ 18 w 214"/>
                <a:gd name="T55" fmla="*/ 588 h 630"/>
                <a:gd name="T56" fmla="*/ 15 w 214"/>
                <a:gd name="T57" fmla="*/ 607 h 630"/>
                <a:gd name="T58" fmla="*/ 8 w 214"/>
                <a:gd name="T59" fmla="*/ 614 h 630"/>
                <a:gd name="T60" fmla="*/ 1 w 214"/>
                <a:gd name="T61" fmla="*/ 623 h 630"/>
                <a:gd name="T62" fmla="*/ 12 w 214"/>
                <a:gd name="T63" fmla="*/ 630 h 630"/>
                <a:gd name="T64" fmla="*/ 39 w 214"/>
                <a:gd name="T65" fmla="*/ 614 h 630"/>
                <a:gd name="T66" fmla="*/ 47 w 214"/>
                <a:gd name="T67" fmla="*/ 613 h 630"/>
                <a:gd name="T68" fmla="*/ 58 w 214"/>
                <a:gd name="T69" fmla="*/ 613 h 630"/>
                <a:gd name="T70" fmla="*/ 81 w 214"/>
                <a:gd name="T71" fmla="*/ 616 h 630"/>
                <a:gd name="T72" fmla="*/ 86 w 214"/>
                <a:gd name="T73" fmla="*/ 606 h 630"/>
                <a:gd name="T74" fmla="*/ 96 w 214"/>
                <a:gd name="T75" fmla="*/ 521 h 630"/>
                <a:gd name="T76" fmla="*/ 100 w 214"/>
                <a:gd name="T77" fmla="*/ 460 h 630"/>
                <a:gd name="T78" fmla="*/ 104 w 214"/>
                <a:gd name="T79" fmla="*/ 430 h 630"/>
                <a:gd name="T80" fmla="*/ 110 w 214"/>
                <a:gd name="T81" fmla="*/ 404 h 630"/>
                <a:gd name="T82" fmla="*/ 132 w 214"/>
                <a:gd name="T83" fmla="*/ 342 h 630"/>
                <a:gd name="T84" fmla="*/ 142 w 214"/>
                <a:gd name="T85" fmla="*/ 334 h 630"/>
                <a:gd name="T86" fmla="*/ 149 w 214"/>
                <a:gd name="T87" fmla="*/ 398 h 630"/>
                <a:gd name="T88" fmla="*/ 151 w 214"/>
                <a:gd name="T89" fmla="*/ 436 h 630"/>
                <a:gd name="T90" fmla="*/ 152 w 214"/>
                <a:gd name="T91" fmla="*/ 501 h 630"/>
                <a:gd name="T92" fmla="*/ 148 w 214"/>
                <a:gd name="T93" fmla="*/ 578 h 630"/>
                <a:gd name="T94" fmla="*/ 155 w 214"/>
                <a:gd name="T95" fmla="*/ 610 h 630"/>
                <a:gd name="T96" fmla="*/ 164 w 214"/>
                <a:gd name="T97" fmla="*/ 620 h 630"/>
                <a:gd name="T98" fmla="*/ 195 w 214"/>
                <a:gd name="T99" fmla="*/ 624 h 630"/>
                <a:gd name="T100" fmla="*/ 203 w 214"/>
                <a:gd name="T101" fmla="*/ 611 h 630"/>
                <a:gd name="T102" fmla="*/ 212 w 214"/>
                <a:gd name="T103" fmla="*/ 602 h 630"/>
                <a:gd name="T104" fmla="*/ 213 w 214"/>
                <a:gd name="T105" fmla="*/ 567 h 630"/>
                <a:gd name="T106" fmla="*/ 208 w 214"/>
                <a:gd name="T107" fmla="*/ 511 h 630"/>
                <a:gd name="T108" fmla="*/ 203 w 214"/>
                <a:gd name="T109" fmla="*/ 456 h 630"/>
                <a:gd name="T110" fmla="*/ 201 w 214"/>
                <a:gd name="T111" fmla="*/ 416 h 630"/>
                <a:gd name="T112" fmla="*/ 205 w 214"/>
                <a:gd name="T113" fmla="*/ 345 h 630"/>
                <a:gd name="T114" fmla="*/ 210 w 214"/>
                <a:gd name="T115" fmla="*/ 304 h 630"/>
                <a:gd name="T116" fmla="*/ 206 w 214"/>
                <a:gd name="T117" fmla="*/ 274 h 630"/>
                <a:gd name="T118" fmla="*/ 199 w 214"/>
                <a:gd name="T119" fmla="*/ 245 h 630"/>
                <a:gd name="T120" fmla="*/ 184 w 214"/>
                <a:gd name="T121" fmla="*/ 223 h 630"/>
                <a:gd name="T122" fmla="*/ 200 w 214"/>
                <a:gd name="T123" fmla="*/ 208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4" h="630">
                  <a:moveTo>
                    <a:pt x="213" y="161"/>
                  </a:moveTo>
                  <a:cubicBezTo>
                    <a:pt x="213" y="161"/>
                    <a:pt x="214" y="160"/>
                    <a:pt x="214" y="159"/>
                  </a:cubicBezTo>
                  <a:cubicBezTo>
                    <a:pt x="214" y="157"/>
                    <a:pt x="211" y="154"/>
                    <a:pt x="211" y="154"/>
                  </a:cubicBezTo>
                  <a:cubicBezTo>
                    <a:pt x="210" y="153"/>
                    <a:pt x="210" y="153"/>
                    <a:pt x="210" y="153"/>
                  </a:cubicBezTo>
                  <a:cubicBezTo>
                    <a:pt x="211" y="153"/>
                    <a:pt x="212" y="152"/>
                    <a:pt x="212" y="151"/>
                  </a:cubicBezTo>
                  <a:cubicBezTo>
                    <a:pt x="212" y="149"/>
                    <a:pt x="211" y="149"/>
                    <a:pt x="211" y="149"/>
                  </a:cubicBezTo>
                  <a:cubicBezTo>
                    <a:pt x="210" y="148"/>
                    <a:pt x="211" y="147"/>
                    <a:pt x="211" y="146"/>
                  </a:cubicBezTo>
                  <a:cubicBezTo>
                    <a:pt x="212" y="145"/>
                    <a:pt x="211" y="144"/>
                    <a:pt x="210" y="142"/>
                  </a:cubicBezTo>
                  <a:cubicBezTo>
                    <a:pt x="210" y="141"/>
                    <a:pt x="210" y="139"/>
                    <a:pt x="210" y="138"/>
                  </a:cubicBezTo>
                  <a:cubicBezTo>
                    <a:pt x="210" y="137"/>
                    <a:pt x="210" y="137"/>
                    <a:pt x="210" y="136"/>
                  </a:cubicBezTo>
                  <a:cubicBezTo>
                    <a:pt x="210" y="135"/>
                    <a:pt x="209" y="134"/>
                    <a:pt x="209" y="133"/>
                  </a:cubicBezTo>
                  <a:cubicBezTo>
                    <a:pt x="209" y="132"/>
                    <a:pt x="208" y="130"/>
                    <a:pt x="208" y="129"/>
                  </a:cubicBezTo>
                  <a:cubicBezTo>
                    <a:pt x="208" y="129"/>
                    <a:pt x="208" y="129"/>
                    <a:pt x="208" y="128"/>
                  </a:cubicBezTo>
                  <a:cubicBezTo>
                    <a:pt x="208" y="128"/>
                    <a:pt x="208" y="126"/>
                    <a:pt x="209" y="125"/>
                  </a:cubicBezTo>
                  <a:cubicBezTo>
                    <a:pt x="209" y="124"/>
                    <a:pt x="208" y="123"/>
                    <a:pt x="208" y="123"/>
                  </a:cubicBezTo>
                  <a:cubicBezTo>
                    <a:pt x="208" y="122"/>
                    <a:pt x="207" y="122"/>
                    <a:pt x="207" y="121"/>
                  </a:cubicBezTo>
                  <a:cubicBezTo>
                    <a:pt x="207" y="121"/>
                    <a:pt x="206" y="119"/>
                    <a:pt x="205" y="119"/>
                  </a:cubicBezTo>
                  <a:cubicBezTo>
                    <a:pt x="204" y="118"/>
                    <a:pt x="202" y="117"/>
                    <a:pt x="202" y="117"/>
                  </a:cubicBezTo>
                  <a:cubicBezTo>
                    <a:pt x="202" y="117"/>
                    <a:pt x="201" y="117"/>
                    <a:pt x="200" y="117"/>
                  </a:cubicBezTo>
                  <a:cubicBezTo>
                    <a:pt x="198" y="116"/>
                    <a:pt x="195" y="114"/>
                    <a:pt x="194" y="114"/>
                  </a:cubicBezTo>
                  <a:cubicBezTo>
                    <a:pt x="192" y="114"/>
                    <a:pt x="189" y="113"/>
                    <a:pt x="188" y="113"/>
                  </a:cubicBezTo>
                  <a:cubicBezTo>
                    <a:pt x="186" y="112"/>
                    <a:pt x="186" y="112"/>
                    <a:pt x="185" y="112"/>
                  </a:cubicBezTo>
                  <a:cubicBezTo>
                    <a:pt x="184" y="111"/>
                    <a:pt x="183" y="111"/>
                    <a:pt x="182" y="110"/>
                  </a:cubicBezTo>
                  <a:cubicBezTo>
                    <a:pt x="181" y="110"/>
                    <a:pt x="180" y="110"/>
                    <a:pt x="179" y="110"/>
                  </a:cubicBezTo>
                  <a:cubicBezTo>
                    <a:pt x="178" y="109"/>
                    <a:pt x="177" y="109"/>
                    <a:pt x="175" y="107"/>
                  </a:cubicBezTo>
                  <a:cubicBezTo>
                    <a:pt x="174" y="105"/>
                    <a:pt x="171" y="102"/>
                    <a:pt x="170" y="101"/>
                  </a:cubicBezTo>
                  <a:cubicBezTo>
                    <a:pt x="168" y="100"/>
                    <a:pt x="167" y="99"/>
                    <a:pt x="167" y="98"/>
                  </a:cubicBezTo>
                  <a:cubicBezTo>
                    <a:pt x="167" y="98"/>
                    <a:pt x="165" y="96"/>
                    <a:pt x="164" y="94"/>
                  </a:cubicBezTo>
                  <a:cubicBezTo>
                    <a:pt x="163" y="92"/>
                    <a:pt x="162" y="93"/>
                    <a:pt x="161" y="92"/>
                  </a:cubicBezTo>
                  <a:cubicBezTo>
                    <a:pt x="161" y="92"/>
                    <a:pt x="161" y="92"/>
                    <a:pt x="161" y="91"/>
                  </a:cubicBezTo>
                  <a:cubicBezTo>
                    <a:pt x="161" y="90"/>
                    <a:pt x="161" y="87"/>
                    <a:pt x="161" y="86"/>
                  </a:cubicBezTo>
                  <a:cubicBezTo>
                    <a:pt x="161" y="85"/>
                    <a:pt x="163" y="79"/>
                    <a:pt x="163" y="77"/>
                  </a:cubicBezTo>
                  <a:cubicBezTo>
                    <a:pt x="163" y="76"/>
                    <a:pt x="163" y="77"/>
                    <a:pt x="164" y="76"/>
                  </a:cubicBezTo>
                  <a:cubicBezTo>
                    <a:pt x="166" y="74"/>
                    <a:pt x="167" y="72"/>
                    <a:pt x="167" y="70"/>
                  </a:cubicBezTo>
                  <a:cubicBezTo>
                    <a:pt x="168" y="68"/>
                    <a:pt x="168" y="63"/>
                    <a:pt x="168" y="61"/>
                  </a:cubicBezTo>
                  <a:cubicBezTo>
                    <a:pt x="169" y="59"/>
                    <a:pt x="169" y="60"/>
                    <a:pt x="170" y="60"/>
                  </a:cubicBezTo>
                  <a:cubicBezTo>
                    <a:pt x="171" y="60"/>
                    <a:pt x="172" y="59"/>
                    <a:pt x="173" y="59"/>
                  </a:cubicBezTo>
                  <a:cubicBezTo>
                    <a:pt x="174" y="58"/>
                    <a:pt x="175" y="55"/>
                    <a:pt x="176" y="52"/>
                  </a:cubicBezTo>
                  <a:cubicBezTo>
                    <a:pt x="177" y="49"/>
                    <a:pt x="177" y="46"/>
                    <a:pt x="177" y="45"/>
                  </a:cubicBezTo>
                  <a:cubicBezTo>
                    <a:pt x="177" y="44"/>
                    <a:pt x="177" y="42"/>
                    <a:pt x="178" y="41"/>
                  </a:cubicBezTo>
                  <a:cubicBezTo>
                    <a:pt x="178" y="39"/>
                    <a:pt x="178" y="38"/>
                    <a:pt x="178" y="38"/>
                  </a:cubicBezTo>
                  <a:cubicBezTo>
                    <a:pt x="177" y="37"/>
                    <a:pt x="177" y="37"/>
                    <a:pt x="176" y="37"/>
                  </a:cubicBezTo>
                  <a:cubicBezTo>
                    <a:pt x="176" y="37"/>
                    <a:pt x="175" y="38"/>
                    <a:pt x="175" y="38"/>
                  </a:cubicBezTo>
                  <a:cubicBezTo>
                    <a:pt x="174" y="39"/>
                    <a:pt x="174" y="39"/>
                    <a:pt x="174" y="39"/>
                  </a:cubicBezTo>
                  <a:cubicBezTo>
                    <a:pt x="174" y="39"/>
                    <a:pt x="173" y="39"/>
                    <a:pt x="173" y="37"/>
                  </a:cubicBezTo>
                  <a:cubicBezTo>
                    <a:pt x="173" y="27"/>
                    <a:pt x="171" y="20"/>
                    <a:pt x="170" y="17"/>
                  </a:cubicBezTo>
                  <a:cubicBezTo>
                    <a:pt x="169" y="13"/>
                    <a:pt x="159" y="2"/>
                    <a:pt x="151" y="2"/>
                  </a:cubicBezTo>
                  <a:cubicBezTo>
                    <a:pt x="141" y="1"/>
                    <a:pt x="139" y="0"/>
                    <a:pt x="127" y="8"/>
                  </a:cubicBezTo>
                  <a:cubicBezTo>
                    <a:pt x="115" y="15"/>
                    <a:pt x="117" y="34"/>
                    <a:pt x="117" y="36"/>
                  </a:cubicBezTo>
                  <a:cubicBezTo>
                    <a:pt x="117" y="37"/>
                    <a:pt x="117" y="40"/>
                    <a:pt x="117" y="41"/>
                  </a:cubicBezTo>
                  <a:cubicBezTo>
                    <a:pt x="116" y="41"/>
                    <a:pt x="117" y="42"/>
                    <a:pt x="116" y="42"/>
                  </a:cubicBezTo>
                  <a:cubicBezTo>
                    <a:pt x="116" y="42"/>
                    <a:pt x="116" y="41"/>
                    <a:pt x="115" y="41"/>
                  </a:cubicBezTo>
                  <a:cubicBezTo>
                    <a:pt x="115" y="40"/>
                    <a:pt x="114" y="40"/>
                    <a:pt x="114" y="40"/>
                  </a:cubicBezTo>
                  <a:cubicBezTo>
                    <a:pt x="113" y="40"/>
                    <a:pt x="113" y="41"/>
                    <a:pt x="113" y="42"/>
                  </a:cubicBezTo>
                  <a:cubicBezTo>
                    <a:pt x="113" y="43"/>
                    <a:pt x="113" y="44"/>
                    <a:pt x="113" y="45"/>
                  </a:cubicBezTo>
                  <a:cubicBezTo>
                    <a:pt x="114" y="46"/>
                    <a:pt x="114" y="47"/>
                    <a:pt x="114" y="48"/>
                  </a:cubicBezTo>
                  <a:cubicBezTo>
                    <a:pt x="114" y="49"/>
                    <a:pt x="114" y="52"/>
                    <a:pt x="115" y="54"/>
                  </a:cubicBezTo>
                  <a:cubicBezTo>
                    <a:pt x="115" y="55"/>
                    <a:pt x="115" y="56"/>
                    <a:pt x="116" y="58"/>
                  </a:cubicBezTo>
                  <a:cubicBezTo>
                    <a:pt x="117" y="60"/>
                    <a:pt x="118" y="61"/>
                    <a:pt x="119" y="61"/>
                  </a:cubicBezTo>
                  <a:cubicBezTo>
                    <a:pt x="120" y="62"/>
                    <a:pt x="121" y="62"/>
                    <a:pt x="121" y="62"/>
                  </a:cubicBezTo>
                  <a:cubicBezTo>
                    <a:pt x="122" y="62"/>
                    <a:pt x="122" y="62"/>
                    <a:pt x="122" y="62"/>
                  </a:cubicBezTo>
                  <a:cubicBezTo>
                    <a:pt x="122" y="63"/>
                    <a:pt x="122" y="65"/>
                    <a:pt x="123" y="68"/>
                  </a:cubicBezTo>
                  <a:cubicBezTo>
                    <a:pt x="123" y="71"/>
                    <a:pt x="124" y="72"/>
                    <a:pt x="124" y="72"/>
                  </a:cubicBezTo>
                  <a:cubicBezTo>
                    <a:pt x="124" y="73"/>
                    <a:pt x="124" y="73"/>
                    <a:pt x="124" y="75"/>
                  </a:cubicBezTo>
                  <a:cubicBezTo>
                    <a:pt x="125" y="77"/>
                    <a:pt x="124" y="79"/>
                    <a:pt x="124" y="80"/>
                  </a:cubicBezTo>
                  <a:cubicBezTo>
                    <a:pt x="124" y="82"/>
                    <a:pt x="123" y="83"/>
                    <a:pt x="123" y="83"/>
                  </a:cubicBezTo>
                  <a:cubicBezTo>
                    <a:pt x="123" y="83"/>
                    <a:pt x="123" y="83"/>
                    <a:pt x="122" y="82"/>
                  </a:cubicBezTo>
                  <a:cubicBezTo>
                    <a:pt x="121" y="82"/>
                    <a:pt x="121" y="82"/>
                    <a:pt x="119" y="83"/>
                  </a:cubicBezTo>
                  <a:cubicBezTo>
                    <a:pt x="117" y="83"/>
                    <a:pt x="114" y="85"/>
                    <a:pt x="112" y="86"/>
                  </a:cubicBezTo>
                  <a:cubicBezTo>
                    <a:pt x="109" y="87"/>
                    <a:pt x="106" y="89"/>
                    <a:pt x="105" y="90"/>
                  </a:cubicBezTo>
                  <a:cubicBezTo>
                    <a:pt x="103" y="90"/>
                    <a:pt x="103" y="90"/>
                    <a:pt x="102" y="91"/>
                  </a:cubicBezTo>
                  <a:cubicBezTo>
                    <a:pt x="101" y="92"/>
                    <a:pt x="101" y="91"/>
                    <a:pt x="101" y="91"/>
                  </a:cubicBezTo>
                  <a:cubicBezTo>
                    <a:pt x="100" y="91"/>
                    <a:pt x="99" y="91"/>
                    <a:pt x="98" y="91"/>
                  </a:cubicBezTo>
                  <a:cubicBezTo>
                    <a:pt x="97" y="91"/>
                    <a:pt x="97" y="91"/>
                    <a:pt x="96" y="91"/>
                  </a:cubicBezTo>
                  <a:cubicBezTo>
                    <a:pt x="95" y="92"/>
                    <a:pt x="95" y="92"/>
                    <a:pt x="94" y="92"/>
                  </a:cubicBezTo>
                  <a:cubicBezTo>
                    <a:pt x="93" y="92"/>
                    <a:pt x="90" y="91"/>
                    <a:pt x="88" y="91"/>
                  </a:cubicBezTo>
                  <a:cubicBezTo>
                    <a:pt x="86" y="91"/>
                    <a:pt x="82" y="91"/>
                    <a:pt x="81" y="91"/>
                  </a:cubicBezTo>
                  <a:cubicBezTo>
                    <a:pt x="80" y="91"/>
                    <a:pt x="79" y="91"/>
                    <a:pt x="78" y="91"/>
                  </a:cubicBezTo>
                  <a:cubicBezTo>
                    <a:pt x="77" y="91"/>
                    <a:pt x="75" y="91"/>
                    <a:pt x="73" y="92"/>
                  </a:cubicBezTo>
                  <a:cubicBezTo>
                    <a:pt x="72" y="93"/>
                    <a:pt x="70" y="95"/>
                    <a:pt x="69" y="95"/>
                  </a:cubicBezTo>
                  <a:cubicBezTo>
                    <a:pt x="69" y="96"/>
                    <a:pt x="68" y="98"/>
                    <a:pt x="68" y="99"/>
                  </a:cubicBezTo>
                  <a:cubicBezTo>
                    <a:pt x="67" y="99"/>
                    <a:pt x="67" y="103"/>
                    <a:pt x="67" y="104"/>
                  </a:cubicBezTo>
                  <a:cubicBezTo>
                    <a:pt x="67" y="106"/>
                    <a:pt x="67" y="105"/>
                    <a:pt x="66" y="108"/>
                  </a:cubicBezTo>
                  <a:cubicBezTo>
                    <a:pt x="65" y="112"/>
                    <a:pt x="64" y="118"/>
                    <a:pt x="63" y="121"/>
                  </a:cubicBezTo>
                  <a:cubicBezTo>
                    <a:pt x="63" y="123"/>
                    <a:pt x="61" y="130"/>
                    <a:pt x="61" y="134"/>
                  </a:cubicBezTo>
                  <a:cubicBezTo>
                    <a:pt x="60" y="138"/>
                    <a:pt x="59" y="144"/>
                    <a:pt x="58" y="147"/>
                  </a:cubicBezTo>
                  <a:cubicBezTo>
                    <a:pt x="58" y="151"/>
                    <a:pt x="57" y="157"/>
                    <a:pt x="57" y="160"/>
                  </a:cubicBezTo>
                  <a:cubicBezTo>
                    <a:pt x="57" y="164"/>
                    <a:pt x="58" y="171"/>
                    <a:pt x="58" y="175"/>
                  </a:cubicBezTo>
                  <a:cubicBezTo>
                    <a:pt x="58" y="178"/>
                    <a:pt x="59" y="184"/>
                    <a:pt x="60" y="186"/>
                  </a:cubicBezTo>
                  <a:cubicBezTo>
                    <a:pt x="61" y="189"/>
                    <a:pt x="61" y="191"/>
                    <a:pt x="61" y="192"/>
                  </a:cubicBezTo>
                  <a:cubicBezTo>
                    <a:pt x="62" y="192"/>
                    <a:pt x="62" y="194"/>
                    <a:pt x="62" y="194"/>
                  </a:cubicBezTo>
                  <a:cubicBezTo>
                    <a:pt x="63" y="195"/>
                    <a:pt x="63" y="195"/>
                    <a:pt x="64" y="196"/>
                  </a:cubicBezTo>
                  <a:cubicBezTo>
                    <a:pt x="65" y="197"/>
                    <a:pt x="64" y="197"/>
                    <a:pt x="65" y="197"/>
                  </a:cubicBezTo>
                  <a:cubicBezTo>
                    <a:pt x="65" y="198"/>
                    <a:pt x="65" y="199"/>
                    <a:pt x="66" y="199"/>
                  </a:cubicBezTo>
                  <a:cubicBezTo>
                    <a:pt x="66" y="199"/>
                    <a:pt x="66" y="199"/>
                    <a:pt x="67" y="199"/>
                  </a:cubicBezTo>
                  <a:cubicBezTo>
                    <a:pt x="67" y="199"/>
                    <a:pt x="68" y="200"/>
                    <a:pt x="69" y="201"/>
                  </a:cubicBezTo>
                  <a:cubicBezTo>
                    <a:pt x="69" y="201"/>
                    <a:pt x="69" y="201"/>
                    <a:pt x="69" y="201"/>
                  </a:cubicBezTo>
                  <a:cubicBezTo>
                    <a:pt x="69" y="202"/>
                    <a:pt x="70" y="204"/>
                    <a:pt x="70" y="204"/>
                  </a:cubicBezTo>
                  <a:cubicBezTo>
                    <a:pt x="70" y="205"/>
                    <a:pt x="70" y="205"/>
                    <a:pt x="70" y="207"/>
                  </a:cubicBezTo>
                  <a:cubicBezTo>
                    <a:pt x="70" y="208"/>
                    <a:pt x="70" y="208"/>
                    <a:pt x="71" y="208"/>
                  </a:cubicBezTo>
                  <a:cubicBezTo>
                    <a:pt x="72" y="208"/>
                    <a:pt x="72" y="208"/>
                    <a:pt x="72" y="208"/>
                  </a:cubicBezTo>
                  <a:cubicBezTo>
                    <a:pt x="73" y="208"/>
                    <a:pt x="73" y="208"/>
                    <a:pt x="73" y="208"/>
                  </a:cubicBezTo>
                  <a:cubicBezTo>
                    <a:pt x="73" y="209"/>
                    <a:pt x="73" y="210"/>
                    <a:pt x="74" y="210"/>
                  </a:cubicBezTo>
                  <a:cubicBezTo>
                    <a:pt x="74" y="210"/>
                    <a:pt x="75" y="210"/>
                    <a:pt x="75" y="209"/>
                  </a:cubicBezTo>
                  <a:cubicBezTo>
                    <a:pt x="76" y="209"/>
                    <a:pt x="76" y="209"/>
                    <a:pt x="76" y="210"/>
                  </a:cubicBezTo>
                  <a:cubicBezTo>
                    <a:pt x="76" y="211"/>
                    <a:pt x="77" y="213"/>
                    <a:pt x="77" y="215"/>
                  </a:cubicBezTo>
                  <a:cubicBezTo>
                    <a:pt x="77" y="218"/>
                    <a:pt x="77" y="218"/>
                    <a:pt x="77" y="219"/>
                  </a:cubicBezTo>
                  <a:cubicBezTo>
                    <a:pt x="77" y="220"/>
                    <a:pt x="77" y="223"/>
                    <a:pt x="77" y="224"/>
                  </a:cubicBezTo>
                  <a:cubicBezTo>
                    <a:pt x="77" y="225"/>
                    <a:pt x="77" y="225"/>
                    <a:pt x="76" y="225"/>
                  </a:cubicBezTo>
                  <a:cubicBezTo>
                    <a:pt x="76" y="226"/>
                    <a:pt x="75" y="226"/>
                    <a:pt x="74" y="226"/>
                  </a:cubicBezTo>
                  <a:cubicBezTo>
                    <a:pt x="74" y="227"/>
                    <a:pt x="73" y="227"/>
                    <a:pt x="73" y="228"/>
                  </a:cubicBezTo>
                  <a:cubicBezTo>
                    <a:pt x="73" y="229"/>
                    <a:pt x="73" y="231"/>
                    <a:pt x="73" y="233"/>
                  </a:cubicBezTo>
                  <a:cubicBezTo>
                    <a:pt x="73" y="235"/>
                    <a:pt x="73" y="238"/>
                    <a:pt x="73" y="239"/>
                  </a:cubicBezTo>
                  <a:cubicBezTo>
                    <a:pt x="73" y="239"/>
                    <a:pt x="73" y="239"/>
                    <a:pt x="72" y="241"/>
                  </a:cubicBezTo>
                  <a:cubicBezTo>
                    <a:pt x="72" y="243"/>
                    <a:pt x="72" y="250"/>
                    <a:pt x="72" y="252"/>
                  </a:cubicBezTo>
                  <a:cubicBezTo>
                    <a:pt x="72" y="253"/>
                    <a:pt x="71" y="259"/>
                    <a:pt x="70" y="262"/>
                  </a:cubicBezTo>
                  <a:cubicBezTo>
                    <a:pt x="70" y="264"/>
                    <a:pt x="69" y="269"/>
                    <a:pt x="69" y="271"/>
                  </a:cubicBezTo>
                  <a:cubicBezTo>
                    <a:pt x="69" y="273"/>
                    <a:pt x="69" y="282"/>
                    <a:pt x="69" y="284"/>
                  </a:cubicBezTo>
                  <a:cubicBezTo>
                    <a:pt x="69" y="286"/>
                    <a:pt x="68" y="295"/>
                    <a:pt x="68" y="297"/>
                  </a:cubicBezTo>
                  <a:cubicBezTo>
                    <a:pt x="67" y="298"/>
                    <a:pt x="67" y="301"/>
                    <a:pt x="67" y="303"/>
                  </a:cubicBezTo>
                  <a:cubicBezTo>
                    <a:pt x="67" y="304"/>
                    <a:pt x="67" y="304"/>
                    <a:pt x="68" y="304"/>
                  </a:cubicBezTo>
                  <a:cubicBezTo>
                    <a:pt x="69" y="304"/>
                    <a:pt x="69" y="304"/>
                    <a:pt x="70" y="304"/>
                  </a:cubicBezTo>
                  <a:cubicBezTo>
                    <a:pt x="71" y="304"/>
                    <a:pt x="70" y="304"/>
                    <a:pt x="70" y="305"/>
                  </a:cubicBezTo>
                  <a:cubicBezTo>
                    <a:pt x="70" y="305"/>
                    <a:pt x="70" y="306"/>
                    <a:pt x="69" y="308"/>
                  </a:cubicBezTo>
                  <a:cubicBezTo>
                    <a:pt x="69" y="309"/>
                    <a:pt x="68" y="310"/>
                    <a:pt x="68" y="311"/>
                  </a:cubicBezTo>
                  <a:cubicBezTo>
                    <a:pt x="68" y="312"/>
                    <a:pt x="67" y="313"/>
                    <a:pt x="67" y="314"/>
                  </a:cubicBezTo>
                  <a:cubicBezTo>
                    <a:pt x="67" y="314"/>
                    <a:pt x="67" y="315"/>
                    <a:pt x="67" y="316"/>
                  </a:cubicBezTo>
                  <a:cubicBezTo>
                    <a:pt x="67" y="316"/>
                    <a:pt x="66" y="317"/>
                    <a:pt x="67" y="318"/>
                  </a:cubicBezTo>
                  <a:cubicBezTo>
                    <a:pt x="67" y="318"/>
                    <a:pt x="67" y="320"/>
                    <a:pt x="67" y="322"/>
                  </a:cubicBezTo>
                  <a:cubicBezTo>
                    <a:pt x="66" y="324"/>
                    <a:pt x="66" y="324"/>
                    <a:pt x="65" y="325"/>
                  </a:cubicBezTo>
                  <a:cubicBezTo>
                    <a:pt x="65" y="326"/>
                    <a:pt x="65" y="327"/>
                    <a:pt x="65" y="328"/>
                  </a:cubicBezTo>
                  <a:cubicBezTo>
                    <a:pt x="65" y="328"/>
                    <a:pt x="66" y="329"/>
                    <a:pt x="66" y="330"/>
                  </a:cubicBezTo>
                  <a:cubicBezTo>
                    <a:pt x="66" y="330"/>
                    <a:pt x="65" y="331"/>
                    <a:pt x="65" y="331"/>
                  </a:cubicBezTo>
                  <a:cubicBezTo>
                    <a:pt x="65" y="332"/>
                    <a:pt x="65" y="335"/>
                    <a:pt x="65" y="336"/>
                  </a:cubicBezTo>
                  <a:cubicBezTo>
                    <a:pt x="65" y="336"/>
                    <a:pt x="64" y="337"/>
                    <a:pt x="64" y="339"/>
                  </a:cubicBezTo>
                  <a:cubicBezTo>
                    <a:pt x="63" y="340"/>
                    <a:pt x="63" y="341"/>
                    <a:pt x="63" y="342"/>
                  </a:cubicBezTo>
                  <a:cubicBezTo>
                    <a:pt x="64" y="343"/>
                    <a:pt x="63" y="344"/>
                    <a:pt x="63" y="346"/>
                  </a:cubicBezTo>
                  <a:cubicBezTo>
                    <a:pt x="63" y="347"/>
                    <a:pt x="62" y="349"/>
                    <a:pt x="62" y="349"/>
                  </a:cubicBezTo>
                  <a:cubicBezTo>
                    <a:pt x="62" y="350"/>
                    <a:pt x="62" y="353"/>
                    <a:pt x="61" y="355"/>
                  </a:cubicBezTo>
                  <a:cubicBezTo>
                    <a:pt x="61" y="358"/>
                    <a:pt x="59" y="366"/>
                    <a:pt x="59" y="370"/>
                  </a:cubicBezTo>
                  <a:cubicBezTo>
                    <a:pt x="59" y="373"/>
                    <a:pt x="58" y="377"/>
                    <a:pt x="58" y="382"/>
                  </a:cubicBezTo>
                  <a:cubicBezTo>
                    <a:pt x="57" y="387"/>
                    <a:pt x="57" y="391"/>
                    <a:pt x="57" y="394"/>
                  </a:cubicBezTo>
                  <a:cubicBezTo>
                    <a:pt x="56" y="396"/>
                    <a:pt x="56" y="407"/>
                    <a:pt x="56" y="412"/>
                  </a:cubicBezTo>
                  <a:cubicBezTo>
                    <a:pt x="56" y="416"/>
                    <a:pt x="56" y="422"/>
                    <a:pt x="56" y="423"/>
                  </a:cubicBezTo>
                  <a:cubicBezTo>
                    <a:pt x="56" y="424"/>
                    <a:pt x="56" y="425"/>
                    <a:pt x="55" y="425"/>
                  </a:cubicBezTo>
                  <a:cubicBezTo>
                    <a:pt x="55" y="426"/>
                    <a:pt x="55" y="428"/>
                    <a:pt x="55" y="431"/>
                  </a:cubicBezTo>
                  <a:cubicBezTo>
                    <a:pt x="54" y="433"/>
                    <a:pt x="53" y="440"/>
                    <a:pt x="53" y="441"/>
                  </a:cubicBezTo>
                  <a:cubicBezTo>
                    <a:pt x="53" y="442"/>
                    <a:pt x="53" y="444"/>
                    <a:pt x="52" y="446"/>
                  </a:cubicBezTo>
                  <a:cubicBezTo>
                    <a:pt x="51" y="448"/>
                    <a:pt x="50" y="452"/>
                    <a:pt x="49" y="453"/>
                  </a:cubicBezTo>
                  <a:cubicBezTo>
                    <a:pt x="49" y="454"/>
                    <a:pt x="48" y="459"/>
                    <a:pt x="47" y="462"/>
                  </a:cubicBezTo>
                  <a:cubicBezTo>
                    <a:pt x="47" y="465"/>
                    <a:pt x="46" y="469"/>
                    <a:pt x="46" y="470"/>
                  </a:cubicBezTo>
                  <a:cubicBezTo>
                    <a:pt x="46" y="472"/>
                    <a:pt x="45" y="472"/>
                    <a:pt x="45" y="473"/>
                  </a:cubicBezTo>
                  <a:cubicBezTo>
                    <a:pt x="44" y="475"/>
                    <a:pt x="44" y="476"/>
                    <a:pt x="44" y="477"/>
                  </a:cubicBezTo>
                  <a:cubicBezTo>
                    <a:pt x="44" y="478"/>
                    <a:pt x="44" y="479"/>
                    <a:pt x="44" y="481"/>
                  </a:cubicBezTo>
                  <a:cubicBezTo>
                    <a:pt x="43" y="482"/>
                    <a:pt x="43" y="485"/>
                    <a:pt x="42" y="487"/>
                  </a:cubicBezTo>
                  <a:cubicBezTo>
                    <a:pt x="42" y="489"/>
                    <a:pt x="41" y="493"/>
                    <a:pt x="40" y="495"/>
                  </a:cubicBezTo>
                  <a:cubicBezTo>
                    <a:pt x="40" y="497"/>
                    <a:pt x="39" y="500"/>
                    <a:pt x="39" y="502"/>
                  </a:cubicBezTo>
                  <a:cubicBezTo>
                    <a:pt x="38" y="504"/>
                    <a:pt x="38" y="508"/>
                    <a:pt x="38" y="510"/>
                  </a:cubicBezTo>
                  <a:cubicBezTo>
                    <a:pt x="38" y="511"/>
                    <a:pt x="36" y="516"/>
                    <a:pt x="36" y="519"/>
                  </a:cubicBezTo>
                  <a:cubicBezTo>
                    <a:pt x="35" y="523"/>
                    <a:pt x="33" y="530"/>
                    <a:pt x="33" y="533"/>
                  </a:cubicBezTo>
                  <a:cubicBezTo>
                    <a:pt x="32" y="535"/>
                    <a:pt x="31" y="539"/>
                    <a:pt x="31" y="541"/>
                  </a:cubicBezTo>
                  <a:cubicBezTo>
                    <a:pt x="30" y="542"/>
                    <a:pt x="29" y="546"/>
                    <a:pt x="29" y="547"/>
                  </a:cubicBezTo>
                  <a:cubicBezTo>
                    <a:pt x="29" y="548"/>
                    <a:pt x="29" y="549"/>
                    <a:pt x="28" y="550"/>
                  </a:cubicBezTo>
                  <a:cubicBezTo>
                    <a:pt x="28" y="551"/>
                    <a:pt x="27" y="554"/>
                    <a:pt x="26" y="555"/>
                  </a:cubicBezTo>
                  <a:cubicBezTo>
                    <a:pt x="26" y="557"/>
                    <a:pt x="24" y="564"/>
                    <a:pt x="23" y="567"/>
                  </a:cubicBezTo>
                  <a:cubicBezTo>
                    <a:pt x="22" y="570"/>
                    <a:pt x="21" y="572"/>
                    <a:pt x="20" y="575"/>
                  </a:cubicBezTo>
                  <a:cubicBezTo>
                    <a:pt x="19" y="577"/>
                    <a:pt x="18" y="580"/>
                    <a:pt x="18" y="581"/>
                  </a:cubicBezTo>
                  <a:cubicBezTo>
                    <a:pt x="18" y="583"/>
                    <a:pt x="18" y="587"/>
                    <a:pt x="18" y="588"/>
                  </a:cubicBezTo>
                  <a:cubicBezTo>
                    <a:pt x="18" y="589"/>
                    <a:pt x="18" y="593"/>
                    <a:pt x="18" y="594"/>
                  </a:cubicBezTo>
                  <a:cubicBezTo>
                    <a:pt x="17" y="595"/>
                    <a:pt x="17" y="598"/>
                    <a:pt x="17" y="599"/>
                  </a:cubicBezTo>
                  <a:cubicBezTo>
                    <a:pt x="17" y="600"/>
                    <a:pt x="17" y="601"/>
                    <a:pt x="17" y="602"/>
                  </a:cubicBezTo>
                  <a:cubicBezTo>
                    <a:pt x="17" y="602"/>
                    <a:pt x="16" y="603"/>
                    <a:pt x="17" y="603"/>
                  </a:cubicBezTo>
                  <a:cubicBezTo>
                    <a:pt x="17" y="604"/>
                    <a:pt x="17" y="604"/>
                    <a:pt x="16" y="604"/>
                  </a:cubicBezTo>
                  <a:cubicBezTo>
                    <a:pt x="15" y="605"/>
                    <a:pt x="15" y="607"/>
                    <a:pt x="15" y="607"/>
                  </a:cubicBezTo>
                  <a:cubicBezTo>
                    <a:pt x="15" y="608"/>
                    <a:pt x="15" y="608"/>
                    <a:pt x="15" y="608"/>
                  </a:cubicBezTo>
                  <a:cubicBezTo>
                    <a:pt x="14" y="609"/>
                    <a:pt x="14" y="609"/>
                    <a:pt x="13" y="609"/>
                  </a:cubicBezTo>
                  <a:cubicBezTo>
                    <a:pt x="13" y="609"/>
                    <a:pt x="12" y="610"/>
                    <a:pt x="11" y="611"/>
                  </a:cubicBezTo>
                  <a:cubicBezTo>
                    <a:pt x="11" y="611"/>
                    <a:pt x="11" y="612"/>
                    <a:pt x="11" y="612"/>
                  </a:cubicBezTo>
                  <a:cubicBezTo>
                    <a:pt x="10" y="613"/>
                    <a:pt x="10" y="613"/>
                    <a:pt x="10" y="613"/>
                  </a:cubicBezTo>
                  <a:cubicBezTo>
                    <a:pt x="9" y="613"/>
                    <a:pt x="8" y="614"/>
                    <a:pt x="8" y="614"/>
                  </a:cubicBezTo>
                  <a:cubicBezTo>
                    <a:pt x="8" y="615"/>
                    <a:pt x="7" y="615"/>
                    <a:pt x="7" y="615"/>
                  </a:cubicBezTo>
                  <a:cubicBezTo>
                    <a:pt x="7" y="616"/>
                    <a:pt x="6" y="616"/>
                    <a:pt x="5" y="617"/>
                  </a:cubicBezTo>
                  <a:cubicBezTo>
                    <a:pt x="5" y="618"/>
                    <a:pt x="5" y="618"/>
                    <a:pt x="4" y="618"/>
                  </a:cubicBezTo>
                  <a:cubicBezTo>
                    <a:pt x="4" y="618"/>
                    <a:pt x="3" y="619"/>
                    <a:pt x="3" y="620"/>
                  </a:cubicBezTo>
                  <a:cubicBezTo>
                    <a:pt x="2" y="621"/>
                    <a:pt x="1" y="622"/>
                    <a:pt x="1" y="623"/>
                  </a:cubicBezTo>
                  <a:cubicBezTo>
                    <a:pt x="0" y="623"/>
                    <a:pt x="1" y="623"/>
                    <a:pt x="1" y="623"/>
                  </a:cubicBezTo>
                  <a:cubicBezTo>
                    <a:pt x="1" y="624"/>
                    <a:pt x="1" y="624"/>
                    <a:pt x="1" y="625"/>
                  </a:cubicBezTo>
                  <a:cubicBezTo>
                    <a:pt x="2" y="625"/>
                    <a:pt x="2" y="625"/>
                    <a:pt x="2" y="625"/>
                  </a:cubicBezTo>
                  <a:cubicBezTo>
                    <a:pt x="2" y="626"/>
                    <a:pt x="2" y="627"/>
                    <a:pt x="2" y="627"/>
                  </a:cubicBezTo>
                  <a:cubicBezTo>
                    <a:pt x="3" y="627"/>
                    <a:pt x="3" y="628"/>
                    <a:pt x="3" y="628"/>
                  </a:cubicBezTo>
                  <a:cubicBezTo>
                    <a:pt x="3" y="629"/>
                    <a:pt x="5" y="629"/>
                    <a:pt x="6" y="629"/>
                  </a:cubicBezTo>
                  <a:cubicBezTo>
                    <a:pt x="8" y="630"/>
                    <a:pt x="10" y="630"/>
                    <a:pt x="12" y="630"/>
                  </a:cubicBezTo>
                  <a:cubicBezTo>
                    <a:pt x="14" y="630"/>
                    <a:pt x="17" y="630"/>
                    <a:pt x="19" y="629"/>
                  </a:cubicBezTo>
                  <a:cubicBezTo>
                    <a:pt x="21" y="629"/>
                    <a:pt x="25" y="628"/>
                    <a:pt x="27" y="627"/>
                  </a:cubicBezTo>
                  <a:cubicBezTo>
                    <a:pt x="29" y="626"/>
                    <a:pt x="31" y="626"/>
                    <a:pt x="33" y="625"/>
                  </a:cubicBezTo>
                  <a:cubicBezTo>
                    <a:pt x="35" y="625"/>
                    <a:pt x="37" y="624"/>
                    <a:pt x="38" y="623"/>
                  </a:cubicBezTo>
                  <a:cubicBezTo>
                    <a:pt x="39" y="622"/>
                    <a:pt x="38" y="619"/>
                    <a:pt x="38" y="618"/>
                  </a:cubicBezTo>
                  <a:cubicBezTo>
                    <a:pt x="38" y="616"/>
                    <a:pt x="39" y="615"/>
                    <a:pt x="39" y="614"/>
                  </a:cubicBezTo>
                  <a:cubicBezTo>
                    <a:pt x="39" y="614"/>
                    <a:pt x="39" y="613"/>
                    <a:pt x="39" y="613"/>
                  </a:cubicBezTo>
                  <a:cubicBezTo>
                    <a:pt x="39" y="612"/>
                    <a:pt x="40" y="610"/>
                    <a:pt x="41" y="609"/>
                  </a:cubicBezTo>
                  <a:cubicBezTo>
                    <a:pt x="41" y="609"/>
                    <a:pt x="41" y="609"/>
                    <a:pt x="42" y="609"/>
                  </a:cubicBezTo>
                  <a:cubicBezTo>
                    <a:pt x="42" y="609"/>
                    <a:pt x="47" y="610"/>
                    <a:pt x="47" y="610"/>
                  </a:cubicBezTo>
                  <a:cubicBezTo>
                    <a:pt x="48" y="610"/>
                    <a:pt x="47" y="610"/>
                    <a:pt x="47" y="611"/>
                  </a:cubicBezTo>
                  <a:cubicBezTo>
                    <a:pt x="47" y="612"/>
                    <a:pt x="47" y="613"/>
                    <a:pt x="47" y="613"/>
                  </a:cubicBezTo>
                  <a:cubicBezTo>
                    <a:pt x="47" y="613"/>
                    <a:pt x="47" y="614"/>
                    <a:pt x="47" y="615"/>
                  </a:cubicBezTo>
                  <a:cubicBezTo>
                    <a:pt x="47" y="615"/>
                    <a:pt x="47" y="615"/>
                    <a:pt x="49" y="616"/>
                  </a:cubicBezTo>
                  <a:cubicBezTo>
                    <a:pt x="50" y="616"/>
                    <a:pt x="54" y="617"/>
                    <a:pt x="55" y="617"/>
                  </a:cubicBezTo>
                  <a:cubicBezTo>
                    <a:pt x="56" y="617"/>
                    <a:pt x="58" y="616"/>
                    <a:pt x="58" y="616"/>
                  </a:cubicBezTo>
                  <a:cubicBezTo>
                    <a:pt x="59" y="616"/>
                    <a:pt x="58" y="615"/>
                    <a:pt x="58" y="615"/>
                  </a:cubicBezTo>
                  <a:cubicBezTo>
                    <a:pt x="58" y="614"/>
                    <a:pt x="58" y="613"/>
                    <a:pt x="58" y="613"/>
                  </a:cubicBezTo>
                  <a:cubicBezTo>
                    <a:pt x="58" y="612"/>
                    <a:pt x="58" y="612"/>
                    <a:pt x="58" y="613"/>
                  </a:cubicBezTo>
                  <a:cubicBezTo>
                    <a:pt x="59" y="613"/>
                    <a:pt x="61" y="613"/>
                    <a:pt x="63" y="613"/>
                  </a:cubicBezTo>
                  <a:cubicBezTo>
                    <a:pt x="64" y="614"/>
                    <a:pt x="70" y="615"/>
                    <a:pt x="72" y="615"/>
                  </a:cubicBezTo>
                  <a:cubicBezTo>
                    <a:pt x="74" y="615"/>
                    <a:pt x="76" y="615"/>
                    <a:pt x="77" y="616"/>
                  </a:cubicBezTo>
                  <a:cubicBezTo>
                    <a:pt x="78" y="616"/>
                    <a:pt x="78" y="616"/>
                    <a:pt x="78" y="616"/>
                  </a:cubicBezTo>
                  <a:cubicBezTo>
                    <a:pt x="78" y="616"/>
                    <a:pt x="80" y="616"/>
                    <a:pt x="81" y="616"/>
                  </a:cubicBezTo>
                  <a:cubicBezTo>
                    <a:pt x="82" y="616"/>
                    <a:pt x="82" y="617"/>
                    <a:pt x="82" y="617"/>
                  </a:cubicBezTo>
                  <a:cubicBezTo>
                    <a:pt x="83" y="617"/>
                    <a:pt x="83" y="617"/>
                    <a:pt x="84" y="617"/>
                  </a:cubicBezTo>
                  <a:cubicBezTo>
                    <a:pt x="84" y="617"/>
                    <a:pt x="85" y="616"/>
                    <a:pt x="85" y="615"/>
                  </a:cubicBezTo>
                  <a:cubicBezTo>
                    <a:pt x="86" y="614"/>
                    <a:pt x="86" y="614"/>
                    <a:pt x="86" y="613"/>
                  </a:cubicBezTo>
                  <a:cubicBezTo>
                    <a:pt x="86" y="611"/>
                    <a:pt x="86" y="609"/>
                    <a:pt x="86" y="609"/>
                  </a:cubicBezTo>
                  <a:cubicBezTo>
                    <a:pt x="86" y="608"/>
                    <a:pt x="86" y="607"/>
                    <a:pt x="86" y="606"/>
                  </a:cubicBezTo>
                  <a:cubicBezTo>
                    <a:pt x="86" y="605"/>
                    <a:pt x="86" y="604"/>
                    <a:pt x="86" y="603"/>
                  </a:cubicBezTo>
                  <a:cubicBezTo>
                    <a:pt x="86" y="602"/>
                    <a:pt x="88" y="589"/>
                    <a:pt x="88" y="586"/>
                  </a:cubicBezTo>
                  <a:cubicBezTo>
                    <a:pt x="89" y="580"/>
                    <a:pt x="90" y="572"/>
                    <a:pt x="91" y="570"/>
                  </a:cubicBezTo>
                  <a:cubicBezTo>
                    <a:pt x="91" y="568"/>
                    <a:pt x="93" y="555"/>
                    <a:pt x="93" y="552"/>
                  </a:cubicBezTo>
                  <a:cubicBezTo>
                    <a:pt x="93" y="550"/>
                    <a:pt x="95" y="536"/>
                    <a:pt x="95" y="533"/>
                  </a:cubicBezTo>
                  <a:cubicBezTo>
                    <a:pt x="96" y="531"/>
                    <a:pt x="96" y="523"/>
                    <a:pt x="96" y="521"/>
                  </a:cubicBezTo>
                  <a:cubicBezTo>
                    <a:pt x="97" y="519"/>
                    <a:pt x="97" y="508"/>
                    <a:pt x="98" y="506"/>
                  </a:cubicBezTo>
                  <a:cubicBezTo>
                    <a:pt x="98" y="504"/>
                    <a:pt x="98" y="495"/>
                    <a:pt x="98" y="494"/>
                  </a:cubicBezTo>
                  <a:cubicBezTo>
                    <a:pt x="98" y="492"/>
                    <a:pt x="99" y="483"/>
                    <a:pt x="99" y="482"/>
                  </a:cubicBezTo>
                  <a:cubicBezTo>
                    <a:pt x="99" y="480"/>
                    <a:pt x="99" y="474"/>
                    <a:pt x="99" y="473"/>
                  </a:cubicBezTo>
                  <a:cubicBezTo>
                    <a:pt x="99" y="472"/>
                    <a:pt x="100" y="467"/>
                    <a:pt x="100" y="464"/>
                  </a:cubicBezTo>
                  <a:cubicBezTo>
                    <a:pt x="100" y="462"/>
                    <a:pt x="100" y="461"/>
                    <a:pt x="100" y="460"/>
                  </a:cubicBezTo>
                  <a:cubicBezTo>
                    <a:pt x="100" y="459"/>
                    <a:pt x="101" y="455"/>
                    <a:pt x="101" y="454"/>
                  </a:cubicBezTo>
                  <a:cubicBezTo>
                    <a:pt x="101" y="454"/>
                    <a:pt x="101" y="453"/>
                    <a:pt x="101" y="452"/>
                  </a:cubicBezTo>
                  <a:cubicBezTo>
                    <a:pt x="101" y="452"/>
                    <a:pt x="101" y="450"/>
                    <a:pt x="102" y="449"/>
                  </a:cubicBezTo>
                  <a:cubicBezTo>
                    <a:pt x="102" y="447"/>
                    <a:pt x="102" y="444"/>
                    <a:pt x="102" y="442"/>
                  </a:cubicBezTo>
                  <a:cubicBezTo>
                    <a:pt x="102" y="441"/>
                    <a:pt x="103" y="435"/>
                    <a:pt x="103" y="434"/>
                  </a:cubicBezTo>
                  <a:cubicBezTo>
                    <a:pt x="104" y="432"/>
                    <a:pt x="104" y="431"/>
                    <a:pt x="104" y="430"/>
                  </a:cubicBezTo>
                  <a:cubicBezTo>
                    <a:pt x="104" y="429"/>
                    <a:pt x="104" y="429"/>
                    <a:pt x="104" y="427"/>
                  </a:cubicBezTo>
                  <a:cubicBezTo>
                    <a:pt x="104" y="426"/>
                    <a:pt x="104" y="426"/>
                    <a:pt x="104" y="425"/>
                  </a:cubicBezTo>
                  <a:cubicBezTo>
                    <a:pt x="105" y="424"/>
                    <a:pt x="106" y="421"/>
                    <a:pt x="106" y="419"/>
                  </a:cubicBezTo>
                  <a:cubicBezTo>
                    <a:pt x="107" y="417"/>
                    <a:pt x="108" y="413"/>
                    <a:pt x="108" y="412"/>
                  </a:cubicBezTo>
                  <a:cubicBezTo>
                    <a:pt x="108" y="410"/>
                    <a:pt x="109" y="406"/>
                    <a:pt x="109" y="405"/>
                  </a:cubicBezTo>
                  <a:cubicBezTo>
                    <a:pt x="109" y="405"/>
                    <a:pt x="109" y="405"/>
                    <a:pt x="110" y="404"/>
                  </a:cubicBezTo>
                  <a:cubicBezTo>
                    <a:pt x="110" y="403"/>
                    <a:pt x="111" y="400"/>
                    <a:pt x="112" y="399"/>
                  </a:cubicBezTo>
                  <a:cubicBezTo>
                    <a:pt x="112" y="397"/>
                    <a:pt x="113" y="395"/>
                    <a:pt x="113" y="394"/>
                  </a:cubicBezTo>
                  <a:cubicBezTo>
                    <a:pt x="113" y="393"/>
                    <a:pt x="114" y="391"/>
                    <a:pt x="114" y="388"/>
                  </a:cubicBezTo>
                  <a:cubicBezTo>
                    <a:pt x="115" y="386"/>
                    <a:pt x="119" y="378"/>
                    <a:pt x="120" y="376"/>
                  </a:cubicBezTo>
                  <a:cubicBezTo>
                    <a:pt x="120" y="375"/>
                    <a:pt x="124" y="368"/>
                    <a:pt x="127" y="358"/>
                  </a:cubicBezTo>
                  <a:cubicBezTo>
                    <a:pt x="128" y="354"/>
                    <a:pt x="131" y="346"/>
                    <a:pt x="132" y="342"/>
                  </a:cubicBezTo>
                  <a:cubicBezTo>
                    <a:pt x="133" y="339"/>
                    <a:pt x="134" y="336"/>
                    <a:pt x="135" y="335"/>
                  </a:cubicBezTo>
                  <a:cubicBezTo>
                    <a:pt x="135" y="334"/>
                    <a:pt x="137" y="332"/>
                    <a:pt x="137" y="331"/>
                  </a:cubicBezTo>
                  <a:cubicBezTo>
                    <a:pt x="138" y="330"/>
                    <a:pt x="138" y="330"/>
                    <a:pt x="138" y="330"/>
                  </a:cubicBezTo>
                  <a:cubicBezTo>
                    <a:pt x="138" y="330"/>
                    <a:pt x="140" y="330"/>
                    <a:pt x="140" y="330"/>
                  </a:cubicBezTo>
                  <a:cubicBezTo>
                    <a:pt x="141" y="330"/>
                    <a:pt x="141" y="330"/>
                    <a:pt x="141" y="331"/>
                  </a:cubicBezTo>
                  <a:cubicBezTo>
                    <a:pt x="142" y="331"/>
                    <a:pt x="142" y="332"/>
                    <a:pt x="142" y="334"/>
                  </a:cubicBezTo>
                  <a:cubicBezTo>
                    <a:pt x="142" y="335"/>
                    <a:pt x="142" y="336"/>
                    <a:pt x="142" y="340"/>
                  </a:cubicBezTo>
                  <a:cubicBezTo>
                    <a:pt x="142" y="343"/>
                    <a:pt x="143" y="345"/>
                    <a:pt x="143" y="348"/>
                  </a:cubicBezTo>
                  <a:cubicBezTo>
                    <a:pt x="144" y="351"/>
                    <a:pt x="145" y="355"/>
                    <a:pt x="145" y="356"/>
                  </a:cubicBezTo>
                  <a:cubicBezTo>
                    <a:pt x="146" y="359"/>
                    <a:pt x="147" y="365"/>
                    <a:pt x="148" y="369"/>
                  </a:cubicBezTo>
                  <a:cubicBezTo>
                    <a:pt x="148" y="373"/>
                    <a:pt x="148" y="381"/>
                    <a:pt x="149" y="384"/>
                  </a:cubicBezTo>
                  <a:cubicBezTo>
                    <a:pt x="149" y="387"/>
                    <a:pt x="149" y="396"/>
                    <a:pt x="149" y="398"/>
                  </a:cubicBezTo>
                  <a:cubicBezTo>
                    <a:pt x="149" y="400"/>
                    <a:pt x="150" y="402"/>
                    <a:pt x="150" y="404"/>
                  </a:cubicBezTo>
                  <a:cubicBezTo>
                    <a:pt x="150" y="406"/>
                    <a:pt x="150" y="409"/>
                    <a:pt x="150" y="410"/>
                  </a:cubicBezTo>
                  <a:cubicBezTo>
                    <a:pt x="150" y="412"/>
                    <a:pt x="150" y="419"/>
                    <a:pt x="150" y="420"/>
                  </a:cubicBezTo>
                  <a:cubicBezTo>
                    <a:pt x="150" y="421"/>
                    <a:pt x="150" y="425"/>
                    <a:pt x="150" y="426"/>
                  </a:cubicBezTo>
                  <a:cubicBezTo>
                    <a:pt x="151" y="428"/>
                    <a:pt x="151" y="428"/>
                    <a:pt x="151" y="431"/>
                  </a:cubicBezTo>
                  <a:cubicBezTo>
                    <a:pt x="151" y="433"/>
                    <a:pt x="151" y="434"/>
                    <a:pt x="151" y="436"/>
                  </a:cubicBezTo>
                  <a:cubicBezTo>
                    <a:pt x="151" y="438"/>
                    <a:pt x="151" y="439"/>
                    <a:pt x="151" y="440"/>
                  </a:cubicBezTo>
                  <a:cubicBezTo>
                    <a:pt x="151" y="441"/>
                    <a:pt x="151" y="443"/>
                    <a:pt x="151" y="445"/>
                  </a:cubicBezTo>
                  <a:cubicBezTo>
                    <a:pt x="151" y="447"/>
                    <a:pt x="151" y="450"/>
                    <a:pt x="151" y="454"/>
                  </a:cubicBezTo>
                  <a:cubicBezTo>
                    <a:pt x="151" y="458"/>
                    <a:pt x="151" y="462"/>
                    <a:pt x="151" y="465"/>
                  </a:cubicBezTo>
                  <a:cubicBezTo>
                    <a:pt x="151" y="467"/>
                    <a:pt x="152" y="478"/>
                    <a:pt x="152" y="484"/>
                  </a:cubicBezTo>
                  <a:cubicBezTo>
                    <a:pt x="152" y="490"/>
                    <a:pt x="152" y="497"/>
                    <a:pt x="152" y="501"/>
                  </a:cubicBezTo>
                  <a:cubicBezTo>
                    <a:pt x="152" y="504"/>
                    <a:pt x="152" y="514"/>
                    <a:pt x="152" y="517"/>
                  </a:cubicBezTo>
                  <a:cubicBezTo>
                    <a:pt x="152" y="519"/>
                    <a:pt x="152" y="527"/>
                    <a:pt x="152" y="529"/>
                  </a:cubicBezTo>
                  <a:cubicBezTo>
                    <a:pt x="152" y="532"/>
                    <a:pt x="152" y="533"/>
                    <a:pt x="151" y="536"/>
                  </a:cubicBezTo>
                  <a:cubicBezTo>
                    <a:pt x="151" y="540"/>
                    <a:pt x="151" y="546"/>
                    <a:pt x="150" y="550"/>
                  </a:cubicBezTo>
                  <a:cubicBezTo>
                    <a:pt x="150" y="554"/>
                    <a:pt x="149" y="565"/>
                    <a:pt x="149" y="568"/>
                  </a:cubicBezTo>
                  <a:cubicBezTo>
                    <a:pt x="149" y="570"/>
                    <a:pt x="149" y="576"/>
                    <a:pt x="148" y="578"/>
                  </a:cubicBezTo>
                  <a:cubicBezTo>
                    <a:pt x="148" y="580"/>
                    <a:pt x="148" y="581"/>
                    <a:pt x="149" y="583"/>
                  </a:cubicBezTo>
                  <a:cubicBezTo>
                    <a:pt x="149" y="586"/>
                    <a:pt x="152" y="594"/>
                    <a:pt x="152" y="594"/>
                  </a:cubicBezTo>
                  <a:cubicBezTo>
                    <a:pt x="153" y="595"/>
                    <a:pt x="153" y="596"/>
                    <a:pt x="153" y="598"/>
                  </a:cubicBezTo>
                  <a:cubicBezTo>
                    <a:pt x="153" y="600"/>
                    <a:pt x="153" y="602"/>
                    <a:pt x="153" y="604"/>
                  </a:cubicBezTo>
                  <a:cubicBezTo>
                    <a:pt x="153" y="605"/>
                    <a:pt x="154" y="609"/>
                    <a:pt x="154" y="609"/>
                  </a:cubicBezTo>
                  <a:cubicBezTo>
                    <a:pt x="154" y="609"/>
                    <a:pt x="154" y="609"/>
                    <a:pt x="155" y="610"/>
                  </a:cubicBezTo>
                  <a:cubicBezTo>
                    <a:pt x="157" y="611"/>
                    <a:pt x="157" y="611"/>
                    <a:pt x="158" y="612"/>
                  </a:cubicBezTo>
                  <a:cubicBezTo>
                    <a:pt x="159" y="612"/>
                    <a:pt x="159" y="612"/>
                    <a:pt x="160" y="612"/>
                  </a:cubicBezTo>
                  <a:cubicBezTo>
                    <a:pt x="162" y="612"/>
                    <a:pt x="162" y="612"/>
                    <a:pt x="163" y="612"/>
                  </a:cubicBezTo>
                  <a:cubicBezTo>
                    <a:pt x="163" y="611"/>
                    <a:pt x="163" y="612"/>
                    <a:pt x="163" y="614"/>
                  </a:cubicBezTo>
                  <a:cubicBezTo>
                    <a:pt x="163" y="616"/>
                    <a:pt x="164" y="617"/>
                    <a:pt x="164" y="618"/>
                  </a:cubicBezTo>
                  <a:cubicBezTo>
                    <a:pt x="164" y="618"/>
                    <a:pt x="165" y="619"/>
                    <a:pt x="164" y="620"/>
                  </a:cubicBezTo>
                  <a:cubicBezTo>
                    <a:pt x="164" y="620"/>
                    <a:pt x="164" y="621"/>
                    <a:pt x="165" y="622"/>
                  </a:cubicBezTo>
                  <a:cubicBezTo>
                    <a:pt x="166" y="622"/>
                    <a:pt x="167" y="623"/>
                    <a:pt x="167" y="624"/>
                  </a:cubicBezTo>
                  <a:cubicBezTo>
                    <a:pt x="168" y="624"/>
                    <a:pt x="170" y="625"/>
                    <a:pt x="172" y="626"/>
                  </a:cubicBezTo>
                  <a:cubicBezTo>
                    <a:pt x="175" y="626"/>
                    <a:pt x="178" y="626"/>
                    <a:pt x="181" y="626"/>
                  </a:cubicBezTo>
                  <a:cubicBezTo>
                    <a:pt x="183" y="626"/>
                    <a:pt x="187" y="626"/>
                    <a:pt x="189" y="626"/>
                  </a:cubicBezTo>
                  <a:cubicBezTo>
                    <a:pt x="190" y="626"/>
                    <a:pt x="194" y="625"/>
                    <a:pt x="195" y="624"/>
                  </a:cubicBezTo>
                  <a:cubicBezTo>
                    <a:pt x="196" y="623"/>
                    <a:pt x="197" y="620"/>
                    <a:pt x="198" y="619"/>
                  </a:cubicBezTo>
                  <a:cubicBezTo>
                    <a:pt x="198" y="618"/>
                    <a:pt x="198" y="617"/>
                    <a:pt x="198" y="616"/>
                  </a:cubicBezTo>
                  <a:cubicBezTo>
                    <a:pt x="198" y="615"/>
                    <a:pt x="197" y="613"/>
                    <a:pt x="197" y="613"/>
                  </a:cubicBezTo>
                  <a:cubicBezTo>
                    <a:pt x="196" y="612"/>
                    <a:pt x="196" y="612"/>
                    <a:pt x="196" y="611"/>
                  </a:cubicBezTo>
                  <a:cubicBezTo>
                    <a:pt x="196" y="610"/>
                    <a:pt x="196" y="610"/>
                    <a:pt x="197" y="610"/>
                  </a:cubicBezTo>
                  <a:cubicBezTo>
                    <a:pt x="198" y="610"/>
                    <a:pt x="202" y="610"/>
                    <a:pt x="203" y="611"/>
                  </a:cubicBezTo>
                  <a:cubicBezTo>
                    <a:pt x="205" y="611"/>
                    <a:pt x="205" y="611"/>
                    <a:pt x="206" y="610"/>
                  </a:cubicBezTo>
                  <a:cubicBezTo>
                    <a:pt x="207" y="610"/>
                    <a:pt x="208" y="610"/>
                    <a:pt x="209" y="610"/>
                  </a:cubicBezTo>
                  <a:cubicBezTo>
                    <a:pt x="209" y="610"/>
                    <a:pt x="210" y="610"/>
                    <a:pt x="210" y="610"/>
                  </a:cubicBezTo>
                  <a:cubicBezTo>
                    <a:pt x="211" y="610"/>
                    <a:pt x="211" y="609"/>
                    <a:pt x="211" y="608"/>
                  </a:cubicBezTo>
                  <a:cubicBezTo>
                    <a:pt x="212" y="608"/>
                    <a:pt x="212" y="606"/>
                    <a:pt x="212" y="605"/>
                  </a:cubicBezTo>
                  <a:cubicBezTo>
                    <a:pt x="212" y="604"/>
                    <a:pt x="212" y="602"/>
                    <a:pt x="212" y="602"/>
                  </a:cubicBezTo>
                  <a:cubicBezTo>
                    <a:pt x="212" y="601"/>
                    <a:pt x="212" y="600"/>
                    <a:pt x="212" y="598"/>
                  </a:cubicBezTo>
                  <a:cubicBezTo>
                    <a:pt x="212" y="596"/>
                    <a:pt x="212" y="594"/>
                    <a:pt x="212" y="593"/>
                  </a:cubicBezTo>
                  <a:cubicBezTo>
                    <a:pt x="212" y="592"/>
                    <a:pt x="212" y="591"/>
                    <a:pt x="212" y="589"/>
                  </a:cubicBezTo>
                  <a:cubicBezTo>
                    <a:pt x="212" y="588"/>
                    <a:pt x="212" y="585"/>
                    <a:pt x="212" y="583"/>
                  </a:cubicBezTo>
                  <a:cubicBezTo>
                    <a:pt x="212" y="580"/>
                    <a:pt x="212" y="575"/>
                    <a:pt x="213" y="572"/>
                  </a:cubicBezTo>
                  <a:cubicBezTo>
                    <a:pt x="213" y="570"/>
                    <a:pt x="213" y="569"/>
                    <a:pt x="213" y="567"/>
                  </a:cubicBezTo>
                  <a:cubicBezTo>
                    <a:pt x="212" y="566"/>
                    <a:pt x="212" y="554"/>
                    <a:pt x="211" y="553"/>
                  </a:cubicBezTo>
                  <a:cubicBezTo>
                    <a:pt x="211" y="551"/>
                    <a:pt x="210" y="542"/>
                    <a:pt x="210" y="540"/>
                  </a:cubicBezTo>
                  <a:cubicBezTo>
                    <a:pt x="210" y="539"/>
                    <a:pt x="210" y="530"/>
                    <a:pt x="209" y="528"/>
                  </a:cubicBezTo>
                  <a:cubicBezTo>
                    <a:pt x="209" y="526"/>
                    <a:pt x="209" y="521"/>
                    <a:pt x="209" y="519"/>
                  </a:cubicBezTo>
                  <a:cubicBezTo>
                    <a:pt x="209" y="518"/>
                    <a:pt x="209" y="518"/>
                    <a:pt x="209" y="517"/>
                  </a:cubicBezTo>
                  <a:cubicBezTo>
                    <a:pt x="209" y="515"/>
                    <a:pt x="208" y="514"/>
                    <a:pt x="208" y="511"/>
                  </a:cubicBezTo>
                  <a:cubicBezTo>
                    <a:pt x="208" y="509"/>
                    <a:pt x="207" y="503"/>
                    <a:pt x="207" y="500"/>
                  </a:cubicBezTo>
                  <a:cubicBezTo>
                    <a:pt x="206" y="497"/>
                    <a:pt x="205" y="485"/>
                    <a:pt x="205" y="483"/>
                  </a:cubicBezTo>
                  <a:cubicBezTo>
                    <a:pt x="205" y="480"/>
                    <a:pt x="204" y="474"/>
                    <a:pt x="204" y="472"/>
                  </a:cubicBezTo>
                  <a:cubicBezTo>
                    <a:pt x="204" y="471"/>
                    <a:pt x="204" y="468"/>
                    <a:pt x="204" y="466"/>
                  </a:cubicBezTo>
                  <a:cubicBezTo>
                    <a:pt x="204" y="465"/>
                    <a:pt x="203" y="463"/>
                    <a:pt x="203" y="462"/>
                  </a:cubicBezTo>
                  <a:cubicBezTo>
                    <a:pt x="203" y="460"/>
                    <a:pt x="203" y="457"/>
                    <a:pt x="203" y="456"/>
                  </a:cubicBezTo>
                  <a:cubicBezTo>
                    <a:pt x="203" y="454"/>
                    <a:pt x="202" y="452"/>
                    <a:pt x="202" y="451"/>
                  </a:cubicBezTo>
                  <a:cubicBezTo>
                    <a:pt x="202" y="451"/>
                    <a:pt x="202" y="449"/>
                    <a:pt x="202" y="447"/>
                  </a:cubicBezTo>
                  <a:cubicBezTo>
                    <a:pt x="202" y="446"/>
                    <a:pt x="202" y="445"/>
                    <a:pt x="202" y="443"/>
                  </a:cubicBezTo>
                  <a:cubicBezTo>
                    <a:pt x="202" y="441"/>
                    <a:pt x="201" y="436"/>
                    <a:pt x="201" y="435"/>
                  </a:cubicBezTo>
                  <a:cubicBezTo>
                    <a:pt x="201" y="434"/>
                    <a:pt x="201" y="431"/>
                    <a:pt x="201" y="429"/>
                  </a:cubicBezTo>
                  <a:cubicBezTo>
                    <a:pt x="201" y="428"/>
                    <a:pt x="201" y="419"/>
                    <a:pt x="201" y="416"/>
                  </a:cubicBezTo>
                  <a:cubicBezTo>
                    <a:pt x="201" y="414"/>
                    <a:pt x="201" y="408"/>
                    <a:pt x="201" y="406"/>
                  </a:cubicBezTo>
                  <a:cubicBezTo>
                    <a:pt x="201" y="405"/>
                    <a:pt x="201" y="401"/>
                    <a:pt x="201" y="399"/>
                  </a:cubicBezTo>
                  <a:cubicBezTo>
                    <a:pt x="202" y="397"/>
                    <a:pt x="202" y="393"/>
                    <a:pt x="202" y="389"/>
                  </a:cubicBezTo>
                  <a:cubicBezTo>
                    <a:pt x="202" y="386"/>
                    <a:pt x="202" y="376"/>
                    <a:pt x="202" y="371"/>
                  </a:cubicBezTo>
                  <a:cubicBezTo>
                    <a:pt x="202" y="366"/>
                    <a:pt x="203" y="362"/>
                    <a:pt x="203" y="356"/>
                  </a:cubicBezTo>
                  <a:cubicBezTo>
                    <a:pt x="204" y="350"/>
                    <a:pt x="205" y="348"/>
                    <a:pt x="205" y="345"/>
                  </a:cubicBezTo>
                  <a:cubicBezTo>
                    <a:pt x="206" y="342"/>
                    <a:pt x="207" y="335"/>
                    <a:pt x="208" y="330"/>
                  </a:cubicBezTo>
                  <a:cubicBezTo>
                    <a:pt x="209" y="325"/>
                    <a:pt x="210" y="318"/>
                    <a:pt x="210" y="317"/>
                  </a:cubicBezTo>
                  <a:cubicBezTo>
                    <a:pt x="210" y="315"/>
                    <a:pt x="210" y="313"/>
                    <a:pt x="210" y="312"/>
                  </a:cubicBezTo>
                  <a:cubicBezTo>
                    <a:pt x="211" y="311"/>
                    <a:pt x="211" y="310"/>
                    <a:pt x="210" y="309"/>
                  </a:cubicBezTo>
                  <a:cubicBezTo>
                    <a:pt x="210" y="307"/>
                    <a:pt x="210" y="306"/>
                    <a:pt x="210" y="305"/>
                  </a:cubicBezTo>
                  <a:cubicBezTo>
                    <a:pt x="210" y="304"/>
                    <a:pt x="210" y="304"/>
                    <a:pt x="210" y="304"/>
                  </a:cubicBezTo>
                  <a:cubicBezTo>
                    <a:pt x="211" y="304"/>
                    <a:pt x="211" y="303"/>
                    <a:pt x="211" y="301"/>
                  </a:cubicBezTo>
                  <a:cubicBezTo>
                    <a:pt x="211" y="300"/>
                    <a:pt x="211" y="298"/>
                    <a:pt x="210" y="297"/>
                  </a:cubicBezTo>
                  <a:cubicBezTo>
                    <a:pt x="210" y="296"/>
                    <a:pt x="209" y="293"/>
                    <a:pt x="209" y="292"/>
                  </a:cubicBezTo>
                  <a:cubicBezTo>
                    <a:pt x="209" y="292"/>
                    <a:pt x="208" y="290"/>
                    <a:pt x="208" y="288"/>
                  </a:cubicBezTo>
                  <a:cubicBezTo>
                    <a:pt x="208" y="286"/>
                    <a:pt x="208" y="282"/>
                    <a:pt x="207" y="279"/>
                  </a:cubicBezTo>
                  <a:cubicBezTo>
                    <a:pt x="207" y="276"/>
                    <a:pt x="206" y="275"/>
                    <a:pt x="206" y="274"/>
                  </a:cubicBezTo>
                  <a:cubicBezTo>
                    <a:pt x="206" y="273"/>
                    <a:pt x="205" y="270"/>
                    <a:pt x="205" y="269"/>
                  </a:cubicBezTo>
                  <a:cubicBezTo>
                    <a:pt x="205" y="268"/>
                    <a:pt x="204" y="265"/>
                    <a:pt x="203" y="263"/>
                  </a:cubicBezTo>
                  <a:cubicBezTo>
                    <a:pt x="202" y="261"/>
                    <a:pt x="201" y="259"/>
                    <a:pt x="201" y="258"/>
                  </a:cubicBezTo>
                  <a:cubicBezTo>
                    <a:pt x="201" y="257"/>
                    <a:pt x="201" y="254"/>
                    <a:pt x="200" y="253"/>
                  </a:cubicBezTo>
                  <a:cubicBezTo>
                    <a:pt x="200" y="251"/>
                    <a:pt x="200" y="250"/>
                    <a:pt x="200" y="249"/>
                  </a:cubicBezTo>
                  <a:cubicBezTo>
                    <a:pt x="200" y="247"/>
                    <a:pt x="200" y="246"/>
                    <a:pt x="199" y="245"/>
                  </a:cubicBezTo>
                  <a:cubicBezTo>
                    <a:pt x="199" y="244"/>
                    <a:pt x="197" y="242"/>
                    <a:pt x="196" y="241"/>
                  </a:cubicBezTo>
                  <a:cubicBezTo>
                    <a:pt x="196" y="240"/>
                    <a:pt x="194" y="238"/>
                    <a:pt x="193" y="238"/>
                  </a:cubicBezTo>
                  <a:cubicBezTo>
                    <a:pt x="193" y="237"/>
                    <a:pt x="190" y="231"/>
                    <a:pt x="190" y="231"/>
                  </a:cubicBezTo>
                  <a:cubicBezTo>
                    <a:pt x="190" y="230"/>
                    <a:pt x="189" y="230"/>
                    <a:pt x="189" y="229"/>
                  </a:cubicBezTo>
                  <a:cubicBezTo>
                    <a:pt x="188" y="228"/>
                    <a:pt x="186" y="226"/>
                    <a:pt x="185" y="225"/>
                  </a:cubicBezTo>
                  <a:cubicBezTo>
                    <a:pt x="185" y="224"/>
                    <a:pt x="184" y="223"/>
                    <a:pt x="184" y="223"/>
                  </a:cubicBezTo>
                  <a:cubicBezTo>
                    <a:pt x="184" y="222"/>
                    <a:pt x="183" y="219"/>
                    <a:pt x="182" y="219"/>
                  </a:cubicBezTo>
                  <a:cubicBezTo>
                    <a:pt x="182" y="218"/>
                    <a:pt x="182" y="217"/>
                    <a:pt x="183" y="216"/>
                  </a:cubicBezTo>
                  <a:cubicBezTo>
                    <a:pt x="184" y="214"/>
                    <a:pt x="185" y="212"/>
                    <a:pt x="186" y="211"/>
                  </a:cubicBezTo>
                  <a:cubicBezTo>
                    <a:pt x="186" y="210"/>
                    <a:pt x="186" y="210"/>
                    <a:pt x="187" y="211"/>
                  </a:cubicBezTo>
                  <a:cubicBezTo>
                    <a:pt x="188" y="212"/>
                    <a:pt x="191" y="212"/>
                    <a:pt x="192" y="212"/>
                  </a:cubicBezTo>
                  <a:cubicBezTo>
                    <a:pt x="193" y="211"/>
                    <a:pt x="198" y="209"/>
                    <a:pt x="200" y="208"/>
                  </a:cubicBezTo>
                  <a:cubicBezTo>
                    <a:pt x="204" y="205"/>
                    <a:pt x="206" y="202"/>
                    <a:pt x="207" y="200"/>
                  </a:cubicBezTo>
                  <a:cubicBezTo>
                    <a:pt x="211" y="193"/>
                    <a:pt x="212" y="186"/>
                    <a:pt x="213" y="182"/>
                  </a:cubicBezTo>
                  <a:cubicBezTo>
                    <a:pt x="214" y="178"/>
                    <a:pt x="214" y="174"/>
                    <a:pt x="214" y="172"/>
                  </a:cubicBezTo>
                  <a:cubicBezTo>
                    <a:pt x="214" y="170"/>
                    <a:pt x="213" y="164"/>
                    <a:pt x="213" y="163"/>
                  </a:cubicBezTo>
                  <a:cubicBezTo>
                    <a:pt x="213" y="162"/>
                    <a:pt x="213" y="161"/>
                    <a:pt x="213" y="161"/>
                  </a:cubicBezTo>
                  <a:close/>
                </a:path>
              </a:pathLst>
            </a:custGeom>
            <a:solidFill>
              <a:srgbClr val="4C0404"/>
            </a:solidFill>
            <a:ln>
              <a:noFill/>
            </a:ln>
            <a:effectLst>
              <a:outerShdw blurRad="25400" dir="18900000" sy="23000" kx="-1200000" algn="bl" rotWithShape="0">
                <a:prstClr val="black">
                  <a:alpha val="20000"/>
                </a:prstClr>
              </a:outerShdw>
            </a:effectLst>
          </p:spPr>
          <p:txBody>
            <a:bodyPr/>
            <a:lstStyle/>
            <a:p>
              <a:pPr eaLnBrk="1" hangingPunct="1">
                <a:defRPr/>
              </a:pPr>
              <a:endParaRPr lang="en-US"/>
            </a:p>
          </p:txBody>
        </p:sp>
        <p:sp>
          <p:nvSpPr>
            <p:cNvPr id="21" name="Freeform 24"/>
            <p:cNvSpPr>
              <a:spLocks noChangeAspect="1"/>
            </p:cNvSpPr>
            <p:nvPr/>
          </p:nvSpPr>
          <p:spPr bwMode="auto">
            <a:xfrm>
              <a:off x="7696200" y="2892536"/>
              <a:ext cx="202623" cy="594011"/>
            </a:xfrm>
            <a:custGeom>
              <a:avLst/>
              <a:gdLst>
                <a:gd name="T0" fmla="*/ 211 w 214"/>
                <a:gd name="T1" fmla="*/ 149 h 630"/>
                <a:gd name="T2" fmla="*/ 208 w 214"/>
                <a:gd name="T3" fmla="*/ 129 h 630"/>
                <a:gd name="T4" fmla="*/ 202 w 214"/>
                <a:gd name="T5" fmla="*/ 117 h 630"/>
                <a:gd name="T6" fmla="*/ 179 w 214"/>
                <a:gd name="T7" fmla="*/ 110 h 630"/>
                <a:gd name="T8" fmla="*/ 161 w 214"/>
                <a:gd name="T9" fmla="*/ 91 h 630"/>
                <a:gd name="T10" fmla="*/ 170 w 214"/>
                <a:gd name="T11" fmla="*/ 60 h 630"/>
                <a:gd name="T12" fmla="*/ 176 w 214"/>
                <a:gd name="T13" fmla="*/ 37 h 630"/>
                <a:gd name="T14" fmla="*/ 127 w 214"/>
                <a:gd name="T15" fmla="*/ 8 h 630"/>
                <a:gd name="T16" fmla="*/ 113 w 214"/>
                <a:gd name="T17" fmla="*/ 42 h 630"/>
                <a:gd name="T18" fmla="*/ 121 w 214"/>
                <a:gd name="T19" fmla="*/ 62 h 630"/>
                <a:gd name="T20" fmla="*/ 123 w 214"/>
                <a:gd name="T21" fmla="*/ 83 h 630"/>
                <a:gd name="T22" fmla="*/ 101 w 214"/>
                <a:gd name="T23" fmla="*/ 91 h 630"/>
                <a:gd name="T24" fmla="*/ 78 w 214"/>
                <a:gd name="T25" fmla="*/ 91 h 630"/>
                <a:gd name="T26" fmla="*/ 63 w 214"/>
                <a:gd name="T27" fmla="*/ 121 h 630"/>
                <a:gd name="T28" fmla="*/ 61 w 214"/>
                <a:gd name="T29" fmla="*/ 192 h 630"/>
                <a:gd name="T30" fmla="*/ 69 w 214"/>
                <a:gd name="T31" fmla="*/ 201 h 630"/>
                <a:gd name="T32" fmla="*/ 73 w 214"/>
                <a:gd name="T33" fmla="*/ 208 h 630"/>
                <a:gd name="T34" fmla="*/ 77 w 214"/>
                <a:gd name="T35" fmla="*/ 224 h 630"/>
                <a:gd name="T36" fmla="*/ 72 w 214"/>
                <a:gd name="T37" fmla="*/ 241 h 630"/>
                <a:gd name="T38" fmla="*/ 67 w 214"/>
                <a:gd name="T39" fmla="*/ 303 h 630"/>
                <a:gd name="T40" fmla="*/ 67 w 214"/>
                <a:gd name="T41" fmla="*/ 314 h 630"/>
                <a:gd name="T42" fmla="*/ 66 w 214"/>
                <a:gd name="T43" fmla="*/ 330 h 630"/>
                <a:gd name="T44" fmla="*/ 62 w 214"/>
                <a:gd name="T45" fmla="*/ 349 h 630"/>
                <a:gd name="T46" fmla="*/ 56 w 214"/>
                <a:gd name="T47" fmla="*/ 423 h 630"/>
                <a:gd name="T48" fmla="*/ 47 w 214"/>
                <a:gd name="T49" fmla="*/ 462 h 630"/>
                <a:gd name="T50" fmla="*/ 40 w 214"/>
                <a:gd name="T51" fmla="*/ 495 h 630"/>
                <a:gd name="T52" fmla="*/ 29 w 214"/>
                <a:gd name="T53" fmla="*/ 547 h 630"/>
                <a:gd name="T54" fmla="*/ 18 w 214"/>
                <a:gd name="T55" fmla="*/ 588 h 630"/>
                <a:gd name="T56" fmla="*/ 15 w 214"/>
                <a:gd name="T57" fmla="*/ 607 h 630"/>
                <a:gd name="T58" fmla="*/ 8 w 214"/>
                <a:gd name="T59" fmla="*/ 614 h 630"/>
                <a:gd name="T60" fmla="*/ 1 w 214"/>
                <a:gd name="T61" fmla="*/ 623 h 630"/>
                <a:gd name="T62" fmla="*/ 12 w 214"/>
                <a:gd name="T63" fmla="*/ 630 h 630"/>
                <a:gd name="T64" fmla="*/ 39 w 214"/>
                <a:gd name="T65" fmla="*/ 614 h 630"/>
                <a:gd name="T66" fmla="*/ 47 w 214"/>
                <a:gd name="T67" fmla="*/ 613 h 630"/>
                <a:gd name="T68" fmla="*/ 58 w 214"/>
                <a:gd name="T69" fmla="*/ 613 h 630"/>
                <a:gd name="T70" fmla="*/ 81 w 214"/>
                <a:gd name="T71" fmla="*/ 616 h 630"/>
                <a:gd name="T72" fmla="*/ 86 w 214"/>
                <a:gd name="T73" fmla="*/ 606 h 630"/>
                <a:gd name="T74" fmla="*/ 96 w 214"/>
                <a:gd name="T75" fmla="*/ 521 h 630"/>
                <a:gd name="T76" fmla="*/ 100 w 214"/>
                <a:gd name="T77" fmla="*/ 460 h 630"/>
                <a:gd name="T78" fmla="*/ 104 w 214"/>
                <a:gd name="T79" fmla="*/ 430 h 630"/>
                <a:gd name="T80" fmla="*/ 110 w 214"/>
                <a:gd name="T81" fmla="*/ 404 h 630"/>
                <a:gd name="T82" fmla="*/ 132 w 214"/>
                <a:gd name="T83" fmla="*/ 342 h 630"/>
                <a:gd name="T84" fmla="*/ 142 w 214"/>
                <a:gd name="T85" fmla="*/ 334 h 630"/>
                <a:gd name="T86" fmla="*/ 149 w 214"/>
                <a:gd name="T87" fmla="*/ 398 h 630"/>
                <a:gd name="T88" fmla="*/ 151 w 214"/>
                <a:gd name="T89" fmla="*/ 436 h 630"/>
                <a:gd name="T90" fmla="*/ 152 w 214"/>
                <a:gd name="T91" fmla="*/ 501 h 630"/>
                <a:gd name="T92" fmla="*/ 148 w 214"/>
                <a:gd name="T93" fmla="*/ 578 h 630"/>
                <a:gd name="T94" fmla="*/ 155 w 214"/>
                <a:gd name="T95" fmla="*/ 610 h 630"/>
                <a:gd name="T96" fmla="*/ 164 w 214"/>
                <a:gd name="T97" fmla="*/ 620 h 630"/>
                <a:gd name="T98" fmla="*/ 195 w 214"/>
                <a:gd name="T99" fmla="*/ 624 h 630"/>
                <a:gd name="T100" fmla="*/ 203 w 214"/>
                <a:gd name="T101" fmla="*/ 611 h 630"/>
                <a:gd name="T102" fmla="*/ 212 w 214"/>
                <a:gd name="T103" fmla="*/ 602 h 630"/>
                <a:gd name="T104" fmla="*/ 213 w 214"/>
                <a:gd name="T105" fmla="*/ 567 h 630"/>
                <a:gd name="T106" fmla="*/ 208 w 214"/>
                <a:gd name="T107" fmla="*/ 511 h 630"/>
                <a:gd name="T108" fmla="*/ 203 w 214"/>
                <a:gd name="T109" fmla="*/ 456 h 630"/>
                <a:gd name="T110" fmla="*/ 201 w 214"/>
                <a:gd name="T111" fmla="*/ 416 h 630"/>
                <a:gd name="T112" fmla="*/ 205 w 214"/>
                <a:gd name="T113" fmla="*/ 345 h 630"/>
                <a:gd name="T114" fmla="*/ 210 w 214"/>
                <a:gd name="T115" fmla="*/ 304 h 630"/>
                <a:gd name="T116" fmla="*/ 206 w 214"/>
                <a:gd name="T117" fmla="*/ 274 h 630"/>
                <a:gd name="T118" fmla="*/ 199 w 214"/>
                <a:gd name="T119" fmla="*/ 245 h 630"/>
                <a:gd name="T120" fmla="*/ 184 w 214"/>
                <a:gd name="T121" fmla="*/ 223 h 630"/>
                <a:gd name="T122" fmla="*/ 200 w 214"/>
                <a:gd name="T123" fmla="*/ 208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4" h="630">
                  <a:moveTo>
                    <a:pt x="213" y="161"/>
                  </a:moveTo>
                  <a:cubicBezTo>
                    <a:pt x="213" y="161"/>
                    <a:pt x="214" y="160"/>
                    <a:pt x="214" y="159"/>
                  </a:cubicBezTo>
                  <a:cubicBezTo>
                    <a:pt x="214" y="157"/>
                    <a:pt x="211" y="154"/>
                    <a:pt x="211" y="154"/>
                  </a:cubicBezTo>
                  <a:cubicBezTo>
                    <a:pt x="210" y="153"/>
                    <a:pt x="210" y="153"/>
                    <a:pt x="210" y="153"/>
                  </a:cubicBezTo>
                  <a:cubicBezTo>
                    <a:pt x="211" y="153"/>
                    <a:pt x="212" y="152"/>
                    <a:pt x="212" y="151"/>
                  </a:cubicBezTo>
                  <a:cubicBezTo>
                    <a:pt x="212" y="149"/>
                    <a:pt x="211" y="149"/>
                    <a:pt x="211" y="149"/>
                  </a:cubicBezTo>
                  <a:cubicBezTo>
                    <a:pt x="210" y="148"/>
                    <a:pt x="211" y="147"/>
                    <a:pt x="211" y="146"/>
                  </a:cubicBezTo>
                  <a:cubicBezTo>
                    <a:pt x="212" y="145"/>
                    <a:pt x="211" y="144"/>
                    <a:pt x="210" y="142"/>
                  </a:cubicBezTo>
                  <a:cubicBezTo>
                    <a:pt x="210" y="141"/>
                    <a:pt x="210" y="139"/>
                    <a:pt x="210" y="138"/>
                  </a:cubicBezTo>
                  <a:cubicBezTo>
                    <a:pt x="210" y="137"/>
                    <a:pt x="210" y="137"/>
                    <a:pt x="210" y="136"/>
                  </a:cubicBezTo>
                  <a:cubicBezTo>
                    <a:pt x="210" y="135"/>
                    <a:pt x="209" y="134"/>
                    <a:pt x="209" y="133"/>
                  </a:cubicBezTo>
                  <a:cubicBezTo>
                    <a:pt x="209" y="132"/>
                    <a:pt x="208" y="130"/>
                    <a:pt x="208" y="129"/>
                  </a:cubicBezTo>
                  <a:cubicBezTo>
                    <a:pt x="208" y="129"/>
                    <a:pt x="208" y="129"/>
                    <a:pt x="208" y="128"/>
                  </a:cubicBezTo>
                  <a:cubicBezTo>
                    <a:pt x="208" y="128"/>
                    <a:pt x="208" y="126"/>
                    <a:pt x="209" y="125"/>
                  </a:cubicBezTo>
                  <a:cubicBezTo>
                    <a:pt x="209" y="124"/>
                    <a:pt x="208" y="123"/>
                    <a:pt x="208" y="123"/>
                  </a:cubicBezTo>
                  <a:cubicBezTo>
                    <a:pt x="208" y="122"/>
                    <a:pt x="207" y="122"/>
                    <a:pt x="207" y="121"/>
                  </a:cubicBezTo>
                  <a:cubicBezTo>
                    <a:pt x="207" y="121"/>
                    <a:pt x="206" y="119"/>
                    <a:pt x="205" y="119"/>
                  </a:cubicBezTo>
                  <a:cubicBezTo>
                    <a:pt x="204" y="118"/>
                    <a:pt x="202" y="117"/>
                    <a:pt x="202" y="117"/>
                  </a:cubicBezTo>
                  <a:cubicBezTo>
                    <a:pt x="202" y="117"/>
                    <a:pt x="201" y="117"/>
                    <a:pt x="200" y="117"/>
                  </a:cubicBezTo>
                  <a:cubicBezTo>
                    <a:pt x="198" y="116"/>
                    <a:pt x="195" y="114"/>
                    <a:pt x="194" y="114"/>
                  </a:cubicBezTo>
                  <a:cubicBezTo>
                    <a:pt x="192" y="114"/>
                    <a:pt x="189" y="113"/>
                    <a:pt x="188" y="113"/>
                  </a:cubicBezTo>
                  <a:cubicBezTo>
                    <a:pt x="186" y="112"/>
                    <a:pt x="186" y="112"/>
                    <a:pt x="185" y="112"/>
                  </a:cubicBezTo>
                  <a:cubicBezTo>
                    <a:pt x="184" y="111"/>
                    <a:pt x="183" y="111"/>
                    <a:pt x="182" y="110"/>
                  </a:cubicBezTo>
                  <a:cubicBezTo>
                    <a:pt x="181" y="110"/>
                    <a:pt x="180" y="110"/>
                    <a:pt x="179" y="110"/>
                  </a:cubicBezTo>
                  <a:cubicBezTo>
                    <a:pt x="178" y="109"/>
                    <a:pt x="177" y="109"/>
                    <a:pt x="175" y="107"/>
                  </a:cubicBezTo>
                  <a:cubicBezTo>
                    <a:pt x="174" y="105"/>
                    <a:pt x="171" y="102"/>
                    <a:pt x="170" y="101"/>
                  </a:cubicBezTo>
                  <a:cubicBezTo>
                    <a:pt x="168" y="100"/>
                    <a:pt x="167" y="99"/>
                    <a:pt x="167" y="98"/>
                  </a:cubicBezTo>
                  <a:cubicBezTo>
                    <a:pt x="167" y="98"/>
                    <a:pt x="165" y="96"/>
                    <a:pt x="164" y="94"/>
                  </a:cubicBezTo>
                  <a:cubicBezTo>
                    <a:pt x="163" y="92"/>
                    <a:pt x="162" y="93"/>
                    <a:pt x="161" y="92"/>
                  </a:cubicBezTo>
                  <a:cubicBezTo>
                    <a:pt x="161" y="92"/>
                    <a:pt x="161" y="92"/>
                    <a:pt x="161" y="91"/>
                  </a:cubicBezTo>
                  <a:cubicBezTo>
                    <a:pt x="161" y="90"/>
                    <a:pt x="161" y="87"/>
                    <a:pt x="161" y="86"/>
                  </a:cubicBezTo>
                  <a:cubicBezTo>
                    <a:pt x="161" y="85"/>
                    <a:pt x="163" y="79"/>
                    <a:pt x="163" y="77"/>
                  </a:cubicBezTo>
                  <a:cubicBezTo>
                    <a:pt x="163" y="76"/>
                    <a:pt x="163" y="77"/>
                    <a:pt x="164" y="76"/>
                  </a:cubicBezTo>
                  <a:cubicBezTo>
                    <a:pt x="166" y="74"/>
                    <a:pt x="167" y="72"/>
                    <a:pt x="167" y="70"/>
                  </a:cubicBezTo>
                  <a:cubicBezTo>
                    <a:pt x="168" y="68"/>
                    <a:pt x="168" y="63"/>
                    <a:pt x="168" y="61"/>
                  </a:cubicBezTo>
                  <a:cubicBezTo>
                    <a:pt x="169" y="59"/>
                    <a:pt x="169" y="60"/>
                    <a:pt x="170" y="60"/>
                  </a:cubicBezTo>
                  <a:cubicBezTo>
                    <a:pt x="171" y="60"/>
                    <a:pt x="172" y="59"/>
                    <a:pt x="173" y="59"/>
                  </a:cubicBezTo>
                  <a:cubicBezTo>
                    <a:pt x="174" y="58"/>
                    <a:pt x="175" y="55"/>
                    <a:pt x="176" y="52"/>
                  </a:cubicBezTo>
                  <a:cubicBezTo>
                    <a:pt x="177" y="49"/>
                    <a:pt x="177" y="46"/>
                    <a:pt x="177" y="45"/>
                  </a:cubicBezTo>
                  <a:cubicBezTo>
                    <a:pt x="177" y="44"/>
                    <a:pt x="177" y="42"/>
                    <a:pt x="178" y="41"/>
                  </a:cubicBezTo>
                  <a:cubicBezTo>
                    <a:pt x="178" y="39"/>
                    <a:pt x="178" y="38"/>
                    <a:pt x="178" y="38"/>
                  </a:cubicBezTo>
                  <a:cubicBezTo>
                    <a:pt x="177" y="37"/>
                    <a:pt x="177" y="37"/>
                    <a:pt x="176" y="37"/>
                  </a:cubicBezTo>
                  <a:cubicBezTo>
                    <a:pt x="176" y="37"/>
                    <a:pt x="175" y="38"/>
                    <a:pt x="175" y="38"/>
                  </a:cubicBezTo>
                  <a:cubicBezTo>
                    <a:pt x="174" y="39"/>
                    <a:pt x="174" y="39"/>
                    <a:pt x="174" y="39"/>
                  </a:cubicBezTo>
                  <a:cubicBezTo>
                    <a:pt x="174" y="39"/>
                    <a:pt x="173" y="39"/>
                    <a:pt x="173" y="37"/>
                  </a:cubicBezTo>
                  <a:cubicBezTo>
                    <a:pt x="173" y="27"/>
                    <a:pt x="171" y="20"/>
                    <a:pt x="170" y="17"/>
                  </a:cubicBezTo>
                  <a:cubicBezTo>
                    <a:pt x="169" y="13"/>
                    <a:pt x="159" y="2"/>
                    <a:pt x="151" y="2"/>
                  </a:cubicBezTo>
                  <a:cubicBezTo>
                    <a:pt x="141" y="1"/>
                    <a:pt x="139" y="0"/>
                    <a:pt x="127" y="8"/>
                  </a:cubicBezTo>
                  <a:cubicBezTo>
                    <a:pt x="115" y="15"/>
                    <a:pt x="117" y="34"/>
                    <a:pt x="117" y="36"/>
                  </a:cubicBezTo>
                  <a:cubicBezTo>
                    <a:pt x="117" y="37"/>
                    <a:pt x="117" y="40"/>
                    <a:pt x="117" y="41"/>
                  </a:cubicBezTo>
                  <a:cubicBezTo>
                    <a:pt x="116" y="41"/>
                    <a:pt x="117" y="42"/>
                    <a:pt x="116" y="42"/>
                  </a:cubicBezTo>
                  <a:cubicBezTo>
                    <a:pt x="116" y="42"/>
                    <a:pt x="116" y="41"/>
                    <a:pt x="115" y="41"/>
                  </a:cubicBezTo>
                  <a:cubicBezTo>
                    <a:pt x="115" y="40"/>
                    <a:pt x="114" y="40"/>
                    <a:pt x="114" y="40"/>
                  </a:cubicBezTo>
                  <a:cubicBezTo>
                    <a:pt x="113" y="40"/>
                    <a:pt x="113" y="41"/>
                    <a:pt x="113" y="42"/>
                  </a:cubicBezTo>
                  <a:cubicBezTo>
                    <a:pt x="113" y="43"/>
                    <a:pt x="113" y="44"/>
                    <a:pt x="113" y="45"/>
                  </a:cubicBezTo>
                  <a:cubicBezTo>
                    <a:pt x="114" y="46"/>
                    <a:pt x="114" y="47"/>
                    <a:pt x="114" y="48"/>
                  </a:cubicBezTo>
                  <a:cubicBezTo>
                    <a:pt x="114" y="49"/>
                    <a:pt x="114" y="52"/>
                    <a:pt x="115" y="54"/>
                  </a:cubicBezTo>
                  <a:cubicBezTo>
                    <a:pt x="115" y="55"/>
                    <a:pt x="115" y="56"/>
                    <a:pt x="116" y="58"/>
                  </a:cubicBezTo>
                  <a:cubicBezTo>
                    <a:pt x="117" y="60"/>
                    <a:pt x="118" y="61"/>
                    <a:pt x="119" y="61"/>
                  </a:cubicBezTo>
                  <a:cubicBezTo>
                    <a:pt x="120" y="62"/>
                    <a:pt x="121" y="62"/>
                    <a:pt x="121" y="62"/>
                  </a:cubicBezTo>
                  <a:cubicBezTo>
                    <a:pt x="122" y="62"/>
                    <a:pt x="122" y="62"/>
                    <a:pt x="122" y="62"/>
                  </a:cubicBezTo>
                  <a:cubicBezTo>
                    <a:pt x="122" y="63"/>
                    <a:pt x="122" y="65"/>
                    <a:pt x="123" y="68"/>
                  </a:cubicBezTo>
                  <a:cubicBezTo>
                    <a:pt x="123" y="71"/>
                    <a:pt x="124" y="72"/>
                    <a:pt x="124" y="72"/>
                  </a:cubicBezTo>
                  <a:cubicBezTo>
                    <a:pt x="124" y="73"/>
                    <a:pt x="124" y="73"/>
                    <a:pt x="124" y="75"/>
                  </a:cubicBezTo>
                  <a:cubicBezTo>
                    <a:pt x="125" y="77"/>
                    <a:pt x="124" y="79"/>
                    <a:pt x="124" y="80"/>
                  </a:cubicBezTo>
                  <a:cubicBezTo>
                    <a:pt x="124" y="82"/>
                    <a:pt x="123" y="83"/>
                    <a:pt x="123" y="83"/>
                  </a:cubicBezTo>
                  <a:cubicBezTo>
                    <a:pt x="123" y="83"/>
                    <a:pt x="123" y="83"/>
                    <a:pt x="122" y="82"/>
                  </a:cubicBezTo>
                  <a:cubicBezTo>
                    <a:pt x="121" y="82"/>
                    <a:pt x="121" y="82"/>
                    <a:pt x="119" y="83"/>
                  </a:cubicBezTo>
                  <a:cubicBezTo>
                    <a:pt x="117" y="83"/>
                    <a:pt x="114" y="85"/>
                    <a:pt x="112" y="86"/>
                  </a:cubicBezTo>
                  <a:cubicBezTo>
                    <a:pt x="109" y="87"/>
                    <a:pt x="106" y="89"/>
                    <a:pt x="105" y="90"/>
                  </a:cubicBezTo>
                  <a:cubicBezTo>
                    <a:pt x="103" y="90"/>
                    <a:pt x="103" y="90"/>
                    <a:pt x="102" y="91"/>
                  </a:cubicBezTo>
                  <a:cubicBezTo>
                    <a:pt x="101" y="92"/>
                    <a:pt x="101" y="91"/>
                    <a:pt x="101" y="91"/>
                  </a:cubicBezTo>
                  <a:cubicBezTo>
                    <a:pt x="100" y="91"/>
                    <a:pt x="99" y="91"/>
                    <a:pt x="98" y="91"/>
                  </a:cubicBezTo>
                  <a:cubicBezTo>
                    <a:pt x="97" y="91"/>
                    <a:pt x="97" y="91"/>
                    <a:pt x="96" y="91"/>
                  </a:cubicBezTo>
                  <a:cubicBezTo>
                    <a:pt x="95" y="92"/>
                    <a:pt x="95" y="92"/>
                    <a:pt x="94" y="92"/>
                  </a:cubicBezTo>
                  <a:cubicBezTo>
                    <a:pt x="93" y="92"/>
                    <a:pt x="90" y="91"/>
                    <a:pt x="88" y="91"/>
                  </a:cubicBezTo>
                  <a:cubicBezTo>
                    <a:pt x="86" y="91"/>
                    <a:pt x="82" y="91"/>
                    <a:pt x="81" y="91"/>
                  </a:cubicBezTo>
                  <a:cubicBezTo>
                    <a:pt x="80" y="91"/>
                    <a:pt x="79" y="91"/>
                    <a:pt x="78" y="91"/>
                  </a:cubicBezTo>
                  <a:cubicBezTo>
                    <a:pt x="77" y="91"/>
                    <a:pt x="75" y="91"/>
                    <a:pt x="73" y="92"/>
                  </a:cubicBezTo>
                  <a:cubicBezTo>
                    <a:pt x="72" y="93"/>
                    <a:pt x="70" y="95"/>
                    <a:pt x="69" y="95"/>
                  </a:cubicBezTo>
                  <a:cubicBezTo>
                    <a:pt x="69" y="96"/>
                    <a:pt x="68" y="98"/>
                    <a:pt x="68" y="99"/>
                  </a:cubicBezTo>
                  <a:cubicBezTo>
                    <a:pt x="67" y="99"/>
                    <a:pt x="67" y="103"/>
                    <a:pt x="67" y="104"/>
                  </a:cubicBezTo>
                  <a:cubicBezTo>
                    <a:pt x="67" y="106"/>
                    <a:pt x="67" y="105"/>
                    <a:pt x="66" y="108"/>
                  </a:cubicBezTo>
                  <a:cubicBezTo>
                    <a:pt x="65" y="112"/>
                    <a:pt x="64" y="118"/>
                    <a:pt x="63" y="121"/>
                  </a:cubicBezTo>
                  <a:cubicBezTo>
                    <a:pt x="63" y="123"/>
                    <a:pt x="61" y="130"/>
                    <a:pt x="61" y="134"/>
                  </a:cubicBezTo>
                  <a:cubicBezTo>
                    <a:pt x="60" y="138"/>
                    <a:pt x="59" y="144"/>
                    <a:pt x="58" y="147"/>
                  </a:cubicBezTo>
                  <a:cubicBezTo>
                    <a:pt x="58" y="151"/>
                    <a:pt x="57" y="157"/>
                    <a:pt x="57" y="160"/>
                  </a:cubicBezTo>
                  <a:cubicBezTo>
                    <a:pt x="57" y="164"/>
                    <a:pt x="58" y="171"/>
                    <a:pt x="58" y="175"/>
                  </a:cubicBezTo>
                  <a:cubicBezTo>
                    <a:pt x="58" y="178"/>
                    <a:pt x="59" y="184"/>
                    <a:pt x="60" y="186"/>
                  </a:cubicBezTo>
                  <a:cubicBezTo>
                    <a:pt x="61" y="189"/>
                    <a:pt x="61" y="191"/>
                    <a:pt x="61" y="192"/>
                  </a:cubicBezTo>
                  <a:cubicBezTo>
                    <a:pt x="62" y="192"/>
                    <a:pt x="62" y="194"/>
                    <a:pt x="62" y="194"/>
                  </a:cubicBezTo>
                  <a:cubicBezTo>
                    <a:pt x="63" y="195"/>
                    <a:pt x="63" y="195"/>
                    <a:pt x="64" y="196"/>
                  </a:cubicBezTo>
                  <a:cubicBezTo>
                    <a:pt x="65" y="197"/>
                    <a:pt x="64" y="197"/>
                    <a:pt x="65" y="197"/>
                  </a:cubicBezTo>
                  <a:cubicBezTo>
                    <a:pt x="65" y="198"/>
                    <a:pt x="65" y="199"/>
                    <a:pt x="66" y="199"/>
                  </a:cubicBezTo>
                  <a:cubicBezTo>
                    <a:pt x="66" y="199"/>
                    <a:pt x="66" y="199"/>
                    <a:pt x="67" y="199"/>
                  </a:cubicBezTo>
                  <a:cubicBezTo>
                    <a:pt x="67" y="199"/>
                    <a:pt x="68" y="200"/>
                    <a:pt x="69" y="201"/>
                  </a:cubicBezTo>
                  <a:cubicBezTo>
                    <a:pt x="69" y="201"/>
                    <a:pt x="69" y="201"/>
                    <a:pt x="69" y="201"/>
                  </a:cubicBezTo>
                  <a:cubicBezTo>
                    <a:pt x="69" y="202"/>
                    <a:pt x="70" y="204"/>
                    <a:pt x="70" y="204"/>
                  </a:cubicBezTo>
                  <a:cubicBezTo>
                    <a:pt x="70" y="205"/>
                    <a:pt x="70" y="205"/>
                    <a:pt x="70" y="207"/>
                  </a:cubicBezTo>
                  <a:cubicBezTo>
                    <a:pt x="70" y="208"/>
                    <a:pt x="70" y="208"/>
                    <a:pt x="71" y="208"/>
                  </a:cubicBezTo>
                  <a:cubicBezTo>
                    <a:pt x="72" y="208"/>
                    <a:pt x="72" y="208"/>
                    <a:pt x="72" y="208"/>
                  </a:cubicBezTo>
                  <a:cubicBezTo>
                    <a:pt x="73" y="208"/>
                    <a:pt x="73" y="208"/>
                    <a:pt x="73" y="208"/>
                  </a:cubicBezTo>
                  <a:cubicBezTo>
                    <a:pt x="73" y="209"/>
                    <a:pt x="73" y="210"/>
                    <a:pt x="74" y="210"/>
                  </a:cubicBezTo>
                  <a:cubicBezTo>
                    <a:pt x="74" y="210"/>
                    <a:pt x="75" y="210"/>
                    <a:pt x="75" y="209"/>
                  </a:cubicBezTo>
                  <a:cubicBezTo>
                    <a:pt x="76" y="209"/>
                    <a:pt x="76" y="209"/>
                    <a:pt x="76" y="210"/>
                  </a:cubicBezTo>
                  <a:cubicBezTo>
                    <a:pt x="76" y="211"/>
                    <a:pt x="77" y="213"/>
                    <a:pt x="77" y="215"/>
                  </a:cubicBezTo>
                  <a:cubicBezTo>
                    <a:pt x="77" y="218"/>
                    <a:pt x="77" y="218"/>
                    <a:pt x="77" y="219"/>
                  </a:cubicBezTo>
                  <a:cubicBezTo>
                    <a:pt x="77" y="220"/>
                    <a:pt x="77" y="223"/>
                    <a:pt x="77" y="224"/>
                  </a:cubicBezTo>
                  <a:cubicBezTo>
                    <a:pt x="77" y="225"/>
                    <a:pt x="77" y="225"/>
                    <a:pt x="76" y="225"/>
                  </a:cubicBezTo>
                  <a:cubicBezTo>
                    <a:pt x="76" y="226"/>
                    <a:pt x="75" y="226"/>
                    <a:pt x="74" y="226"/>
                  </a:cubicBezTo>
                  <a:cubicBezTo>
                    <a:pt x="74" y="227"/>
                    <a:pt x="73" y="227"/>
                    <a:pt x="73" y="228"/>
                  </a:cubicBezTo>
                  <a:cubicBezTo>
                    <a:pt x="73" y="229"/>
                    <a:pt x="73" y="231"/>
                    <a:pt x="73" y="233"/>
                  </a:cubicBezTo>
                  <a:cubicBezTo>
                    <a:pt x="73" y="235"/>
                    <a:pt x="73" y="238"/>
                    <a:pt x="73" y="239"/>
                  </a:cubicBezTo>
                  <a:cubicBezTo>
                    <a:pt x="73" y="239"/>
                    <a:pt x="73" y="239"/>
                    <a:pt x="72" y="241"/>
                  </a:cubicBezTo>
                  <a:cubicBezTo>
                    <a:pt x="72" y="243"/>
                    <a:pt x="72" y="250"/>
                    <a:pt x="72" y="252"/>
                  </a:cubicBezTo>
                  <a:cubicBezTo>
                    <a:pt x="72" y="253"/>
                    <a:pt x="71" y="259"/>
                    <a:pt x="70" y="262"/>
                  </a:cubicBezTo>
                  <a:cubicBezTo>
                    <a:pt x="70" y="264"/>
                    <a:pt x="69" y="269"/>
                    <a:pt x="69" y="271"/>
                  </a:cubicBezTo>
                  <a:cubicBezTo>
                    <a:pt x="69" y="273"/>
                    <a:pt x="69" y="282"/>
                    <a:pt x="69" y="284"/>
                  </a:cubicBezTo>
                  <a:cubicBezTo>
                    <a:pt x="69" y="286"/>
                    <a:pt x="68" y="295"/>
                    <a:pt x="68" y="297"/>
                  </a:cubicBezTo>
                  <a:cubicBezTo>
                    <a:pt x="67" y="298"/>
                    <a:pt x="67" y="301"/>
                    <a:pt x="67" y="303"/>
                  </a:cubicBezTo>
                  <a:cubicBezTo>
                    <a:pt x="67" y="304"/>
                    <a:pt x="67" y="304"/>
                    <a:pt x="68" y="304"/>
                  </a:cubicBezTo>
                  <a:cubicBezTo>
                    <a:pt x="69" y="304"/>
                    <a:pt x="69" y="304"/>
                    <a:pt x="70" y="304"/>
                  </a:cubicBezTo>
                  <a:cubicBezTo>
                    <a:pt x="71" y="304"/>
                    <a:pt x="70" y="304"/>
                    <a:pt x="70" y="305"/>
                  </a:cubicBezTo>
                  <a:cubicBezTo>
                    <a:pt x="70" y="305"/>
                    <a:pt x="70" y="306"/>
                    <a:pt x="69" y="308"/>
                  </a:cubicBezTo>
                  <a:cubicBezTo>
                    <a:pt x="69" y="309"/>
                    <a:pt x="68" y="310"/>
                    <a:pt x="68" y="311"/>
                  </a:cubicBezTo>
                  <a:cubicBezTo>
                    <a:pt x="68" y="312"/>
                    <a:pt x="67" y="313"/>
                    <a:pt x="67" y="314"/>
                  </a:cubicBezTo>
                  <a:cubicBezTo>
                    <a:pt x="67" y="314"/>
                    <a:pt x="67" y="315"/>
                    <a:pt x="67" y="316"/>
                  </a:cubicBezTo>
                  <a:cubicBezTo>
                    <a:pt x="67" y="316"/>
                    <a:pt x="66" y="317"/>
                    <a:pt x="67" y="318"/>
                  </a:cubicBezTo>
                  <a:cubicBezTo>
                    <a:pt x="67" y="318"/>
                    <a:pt x="67" y="320"/>
                    <a:pt x="67" y="322"/>
                  </a:cubicBezTo>
                  <a:cubicBezTo>
                    <a:pt x="66" y="324"/>
                    <a:pt x="66" y="324"/>
                    <a:pt x="65" y="325"/>
                  </a:cubicBezTo>
                  <a:cubicBezTo>
                    <a:pt x="65" y="326"/>
                    <a:pt x="65" y="327"/>
                    <a:pt x="65" y="328"/>
                  </a:cubicBezTo>
                  <a:cubicBezTo>
                    <a:pt x="65" y="328"/>
                    <a:pt x="66" y="329"/>
                    <a:pt x="66" y="330"/>
                  </a:cubicBezTo>
                  <a:cubicBezTo>
                    <a:pt x="66" y="330"/>
                    <a:pt x="65" y="331"/>
                    <a:pt x="65" y="331"/>
                  </a:cubicBezTo>
                  <a:cubicBezTo>
                    <a:pt x="65" y="332"/>
                    <a:pt x="65" y="335"/>
                    <a:pt x="65" y="336"/>
                  </a:cubicBezTo>
                  <a:cubicBezTo>
                    <a:pt x="65" y="336"/>
                    <a:pt x="64" y="337"/>
                    <a:pt x="64" y="339"/>
                  </a:cubicBezTo>
                  <a:cubicBezTo>
                    <a:pt x="63" y="340"/>
                    <a:pt x="63" y="341"/>
                    <a:pt x="63" y="342"/>
                  </a:cubicBezTo>
                  <a:cubicBezTo>
                    <a:pt x="64" y="343"/>
                    <a:pt x="63" y="344"/>
                    <a:pt x="63" y="346"/>
                  </a:cubicBezTo>
                  <a:cubicBezTo>
                    <a:pt x="63" y="347"/>
                    <a:pt x="62" y="349"/>
                    <a:pt x="62" y="349"/>
                  </a:cubicBezTo>
                  <a:cubicBezTo>
                    <a:pt x="62" y="350"/>
                    <a:pt x="62" y="353"/>
                    <a:pt x="61" y="355"/>
                  </a:cubicBezTo>
                  <a:cubicBezTo>
                    <a:pt x="61" y="358"/>
                    <a:pt x="59" y="366"/>
                    <a:pt x="59" y="370"/>
                  </a:cubicBezTo>
                  <a:cubicBezTo>
                    <a:pt x="59" y="373"/>
                    <a:pt x="58" y="377"/>
                    <a:pt x="58" y="382"/>
                  </a:cubicBezTo>
                  <a:cubicBezTo>
                    <a:pt x="57" y="387"/>
                    <a:pt x="57" y="391"/>
                    <a:pt x="57" y="394"/>
                  </a:cubicBezTo>
                  <a:cubicBezTo>
                    <a:pt x="56" y="396"/>
                    <a:pt x="56" y="407"/>
                    <a:pt x="56" y="412"/>
                  </a:cubicBezTo>
                  <a:cubicBezTo>
                    <a:pt x="56" y="416"/>
                    <a:pt x="56" y="422"/>
                    <a:pt x="56" y="423"/>
                  </a:cubicBezTo>
                  <a:cubicBezTo>
                    <a:pt x="56" y="424"/>
                    <a:pt x="56" y="425"/>
                    <a:pt x="55" y="425"/>
                  </a:cubicBezTo>
                  <a:cubicBezTo>
                    <a:pt x="55" y="426"/>
                    <a:pt x="55" y="428"/>
                    <a:pt x="55" y="431"/>
                  </a:cubicBezTo>
                  <a:cubicBezTo>
                    <a:pt x="54" y="433"/>
                    <a:pt x="53" y="440"/>
                    <a:pt x="53" y="441"/>
                  </a:cubicBezTo>
                  <a:cubicBezTo>
                    <a:pt x="53" y="442"/>
                    <a:pt x="53" y="444"/>
                    <a:pt x="52" y="446"/>
                  </a:cubicBezTo>
                  <a:cubicBezTo>
                    <a:pt x="51" y="448"/>
                    <a:pt x="50" y="452"/>
                    <a:pt x="49" y="453"/>
                  </a:cubicBezTo>
                  <a:cubicBezTo>
                    <a:pt x="49" y="454"/>
                    <a:pt x="48" y="459"/>
                    <a:pt x="47" y="462"/>
                  </a:cubicBezTo>
                  <a:cubicBezTo>
                    <a:pt x="47" y="465"/>
                    <a:pt x="46" y="469"/>
                    <a:pt x="46" y="470"/>
                  </a:cubicBezTo>
                  <a:cubicBezTo>
                    <a:pt x="46" y="472"/>
                    <a:pt x="45" y="472"/>
                    <a:pt x="45" y="473"/>
                  </a:cubicBezTo>
                  <a:cubicBezTo>
                    <a:pt x="44" y="475"/>
                    <a:pt x="44" y="476"/>
                    <a:pt x="44" y="477"/>
                  </a:cubicBezTo>
                  <a:cubicBezTo>
                    <a:pt x="44" y="478"/>
                    <a:pt x="44" y="479"/>
                    <a:pt x="44" y="481"/>
                  </a:cubicBezTo>
                  <a:cubicBezTo>
                    <a:pt x="43" y="482"/>
                    <a:pt x="43" y="485"/>
                    <a:pt x="42" y="487"/>
                  </a:cubicBezTo>
                  <a:cubicBezTo>
                    <a:pt x="42" y="489"/>
                    <a:pt x="41" y="493"/>
                    <a:pt x="40" y="495"/>
                  </a:cubicBezTo>
                  <a:cubicBezTo>
                    <a:pt x="40" y="497"/>
                    <a:pt x="39" y="500"/>
                    <a:pt x="39" y="502"/>
                  </a:cubicBezTo>
                  <a:cubicBezTo>
                    <a:pt x="38" y="504"/>
                    <a:pt x="38" y="508"/>
                    <a:pt x="38" y="510"/>
                  </a:cubicBezTo>
                  <a:cubicBezTo>
                    <a:pt x="38" y="511"/>
                    <a:pt x="36" y="516"/>
                    <a:pt x="36" y="519"/>
                  </a:cubicBezTo>
                  <a:cubicBezTo>
                    <a:pt x="35" y="523"/>
                    <a:pt x="33" y="530"/>
                    <a:pt x="33" y="533"/>
                  </a:cubicBezTo>
                  <a:cubicBezTo>
                    <a:pt x="32" y="535"/>
                    <a:pt x="31" y="539"/>
                    <a:pt x="31" y="541"/>
                  </a:cubicBezTo>
                  <a:cubicBezTo>
                    <a:pt x="30" y="542"/>
                    <a:pt x="29" y="546"/>
                    <a:pt x="29" y="547"/>
                  </a:cubicBezTo>
                  <a:cubicBezTo>
                    <a:pt x="29" y="548"/>
                    <a:pt x="29" y="549"/>
                    <a:pt x="28" y="550"/>
                  </a:cubicBezTo>
                  <a:cubicBezTo>
                    <a:pt x="28" y="551"/>
                    <a:pt x="27" y="554"/>
                    <a:pt x="26" y="555"/>
                  </a:cubicBezTo>
                  <a:cubicBezTo>
                    <a:pt x="26" y="557"/>
                    <a:pt x="24" y="564"/>
                    <a:pt x="23" y="567"/>
                  </a:cubicBezTo>
                  <a:cubicBezTo>
                    <a:pt x="22" y="570"/>
                    <a:pt x="21" y="572"/>
                    <a:pt x="20" y="575"/>
                  </a:cubicBezTo>
                  <a:cubicBezTo>
                    <a:pt x="19" y="577"/>
                    <a:pt x="18" y="580"/>
                    <a:pt x="18" y="581"/>
                  </a:cubicBezTo>
                  <a:cubicBezTo>
                    <a:pt x="18" y="583"/>
                    <a:pt x="18" y="587"/>
                    <a:pt x="18" y="588"/>
                  </a:cubicBezTo>
                  <a:cubicBezTo>
                    <a:pt x="18" y="589"/>
                    <a:pt x="18" y="593"/>
                    <a:pt x="18" y="594"/>
                  </a:cubicBezTo>
                  <a:cubicBezTo>
                    <a:pt x="17" y="595"/>
                    <a:pt x="17" y="598"/>
                    <a:pt x="17" y="599"/>
                  </a:cubicBezTo>
                  <a:cubicBezTo>
                    <a:pt x="17" y="600"/>
                    <a:pt x="17" y="601"/>
                    <a:pt x="17" y="602"/>
                  </a:cubicBezTo>
                  <a:cubicBezTo>
                    <a:pt x="17" y="602"/>
                    <a:pt x="16" y="603"/>
                    <a:pt x="17" y="603"/>
                  </a:cubicBezTo>
                  <a:cubicBezTo>
                    <a:pt x="17" y="604"/>
                    <a:pt x="17" y="604"/>
                    <a:pt x="16" y="604"/>
                  </a:cubicBezTo>
                  <a:cubicBezTo>
                    <a:pt x="15" y="605"/>
                    <a:pt x="15" y="607"/>
                    <a:pt x="15" y="607"/>
                  </a:cubicBezTo>
                  <a:cubicBezTo>
                    <a:pt x="15" y="608"/>
                    <a:pt x="15" y="608"/>
                    <a:pt x="15" y="608"/>
                  </a:cubicBezTo>
                  <a:cubicBezTo>
                    <a:pt x="14" y="609"/>
                    <a:pt x="14" y="609"/>
                    <a:pt x="13" y="609"/>
                  </a:cubicBezTo>
                  <a:cubicBezTo>
                    <a:pt x="13" y="609"/>
                    <a:pt x="12" y="610"/>
                    <a:pt x="11" y="611"/>
                  </a:cubicBezTo>
                  <a:cubicBezTo>
                    <a:pt x="11" y="611"/>
                    <a:pt x="11" y="612"/>
                    <a:pt x="11" y="612"/>
                  </a:cubicBezTo>
                  <a:cubicBezTo>
                    <a:pt x="10" y="613"/>
                    <a:pt x="10" y="613"/>
                    <a:pt x="10" y="613"/>
                  </a:cubicBezTo>
                  <a:cubicBezTo>
                    <a:pt x="9" y="613"/>
                    <a:pt x="8" y="614"/>
                    <a:pt x="8" y="614"/>
                  </a:cubicBezTo>
                  <a:cubicBezTo>
                    <a:pt x="8" y="615"/>
                    <a:pt x="7" y="615"/>
                    <a:pt x="7" y="615"/>
                  </a:cubicBezTo>
                  <a:cubicBezTo>
                    <a:pt x="7" y="616"/>
                    <a:pt x="6" y="616"/>
                    <a:pt x="5" y="617"/>
                  </a:cubicBezTo>
                  <a:cubicBezTo>
                    <a:pt x="5" y="618"/>
                    <a:pt x="5" y="618"/>
                    <a:pt x="4" y="618"/>
                  </a:cubicBezTo>
                  <a:cubicBezTo>
                    <a:pt x="4" y="618"/>
                    <a:pt x="3" y="619"/>
                    <a:pt x="3" y="620"/>
                  </a:cubicBezTo>
                  <a:cubicBezTo>
                    <a:pt x="2" y="621"/>
                    <a:pt x="1" y="622"/>
                    <a:pt x="1" y="623"/>
                  </a:cubicBezTo>
                  <a:cubicBezTo>
                    <a:pt x="0" y="623"/>
                    <a:pt x="1" y="623"/>
                    <a:pt x="1" y="623"/>
                  </a:cubicBezTo>
                  <a:cubicBezTo>
                    <a:pt x="1" y="624"/>
                    <a:pt x="1" y="624"/>
                    <a:pt x="1" y="625"/>
                  </a:cubicBezTo>
                  <a:cubicBezTo>
                    <a:pt x="2" y="625"/>
                    <a:pt x="2" y="625"/>
                    <a:pt x="2" y="625"/>
                  </a:cubicBezTo>
                  <a:cubicBezTo>
                    <a:pt x="2" y="626"/>
                    <a:pt x="2" y="627"/>
                    <a:pt x="2" y="627"/>
                  </a:cubicBezTo>
                  <a:cubicBezTo>
                    <a:pt x="3" y="627"/>
                    <a:pt x="3" y="628"/>
                    <a:pt x="3" y="628"/>
                  </a:cubicBezTo>
                  <a:cubicBezTo>
                    <a:pt x="3" y="629"/>
                    <a:pt x="5" y="629"/>
                    <a:pt x="6" y="629"/>
                  </a:cubicBezTo>
                  <a:cubicBezTo>
                    <a:pt x="8" y="630"/>
                    <a:pt x="10" y="630"/>
                    <a:pt x="12" y="630"/>
                  </a:cubicBezTo>
                  <a:cubicBezTo>
                    <a:pt x="14" y="630"/>
                    <a:pt x="17" y="630"/>
                    <a:pt x="19" y="629"/>
                  </a:cubicBezTo>
                  <a:cubicBezTo>
                    <a:pt x="21" y="629"/>
                    <a:pt x="25" y="628"/>
                    <a:pt x="27" y="627"/>
                  </a:cubicBezTo>
                  <a:cubicBezTo>
                    <a:pt x="29" y="626"/>
                    <a:pt x="31" y="626"/>
                    <a:pt x="33" y="625"/>
                  </a:cubicBezTo>
                  <a:cubicBezTo>
                    <a:pt x="35" y="625"/>
                    <a:pt x="37" y="624"/>
                    <a:pt x="38" y="623"/>
                  </a:cubicBezTo>
                  <a:cubicBezTo>
                    <a:pt x="39" y="622"/>
                    <a:pt x="38" y="619"/>
                    <a:pt x="38" y="618"/>
                  </a:cubicBezTo>
                  <a:cubicBezTo>
                    <a:pt x="38" y="616"/>
                    <a:pt x="39" y="615"/>
                    <a:pt x="39" y="614"/>
                  </a:cubicBezTo>
                  <a:cubicBezTo>
                    <a:pt x="39" y="614"/>
                    <a:pt x="39" y="613"/>
                    <a:pt x="39" y="613"/>
                  </a:cubicBezTo>
                  <a:cubicBezTo>
                    <a:pt x="39" y="612"/>
                    <a:pt x="40" y="610"/>
                    <a:pt x="41" y="609"/>
                  </a:cubicBezTo>
                  <a:cubicBezTo>
                    <a:pt x="41" y="609"/>
                    <a:pt x="41" y="609"/>
                    <a:pt x="42" y="609"/>
                  </a:cubicBezTo>
                  <a:cubicBezTo>
                    <a:pt x="42" y="609"/>
                    <a:pt x="47" y="610"/>
                    <a:pt x="47" y="610"/>
                  </a:cubicBezTo>
                  <a:cubicBezTo>
                    <a:pt x="48" y="610"/>
                    <a:pt x="47" y="610"/>
                    <a:pt x="47" y="611"/>
                  </a:cubicBezTo>
                  <a:cubicBezTo>
                    <a:pt x="47" y="612"/>
                    <a:pt x="47" y="613"/>
                    <a:pt x="47" y="613"/>
                  </a:cubicBezTo>
                  <a:cubicBezTo>
                    <a:pt x="47" y="613"/>
                    <a:pt x="47" y="614"/>
                    <a:pt x="47" y="615"/>
                  </a:cubicBezTo>
                  <a:cubicBezTo>
                    <a:pt x="47" y="615"/>
                    <a:pt x="47" y="615"/>
                    <a:pt x="49" y="616"/>
                  </a:cubicBezTo>
                  <a:cubicBezTo>
                    <a:pt x="50" y="616"/>
                    <a:pt x="54" y="617"/>
                    <a:pt x="55" y="617"/>
                  </a:cubicBezTo>
                  <a:cubicBezTo>
                    <a:pt x="56" y="617"/>
                    <a:pt x="58" y="616"/>
                    <a:pt x="58" y="616"/>
                  </a:cubicBezTo>
                  <a:cubicBezTo>
                    <a:pt x="59" y="616"/>
                    <a:pt x="58" y="615"/>
                    <a:pt x="58" y="615"/>
                  </a:cubicBezTo>
                  <a:cubicBezTo>
                    <a:pt x="58" y="614"/>
                    <a:pt x="58" y="613"/>
                    <a:pt x="58" y="613"/>
                  </a:cubicBezTo>
                  <a:cubicBezTo>
                    <a:pt x="58" y="612"/>
                    <a:pt x="58" y="612"/>
                    <a:pt x="58" y="613"/>
                  </a:cubicBezTo>
                  <a:cubicBezTo>
                    <a:pt x="59" y="613"/>
                    <a:pt x="61" y="613"/>
                    <a:pt x="63" y="613"/>
                  </a:cubicBezTo>
                  <a:cubicBezTo>
                    <a:pt x="64" y="614"/>
                    <a:pt x="70" y="615"/>
                    <a:pt x="72" y="615"/>
                  </a:cubicBezTo>
                  <a:cubicBezTo>
                    <a:pt x="74" y="615"/>
                    <a:pt x="76" y="615"/>
                    <a:pt x="77" y="616"/>
                  </a:cubicBezTo>
                  <a:cubicBezTo>
                    <a:pt x="78" y="616"/>
                    <a:pt x="78" y="616"/>
                    <a:pt x="78" y="616"/>
                  </a:cubicBezTo>
                  <a:cubicBezTo>
                    <a:pt x="78" y="616"/>
                    <a:pt x="80" y="616"/>
                    <a:pt x="81" y="616"/>
                  </a:cubicBezTo>
                  <a:cubicBezTo>
                    <a:pt x="82" y="616"/>
                    <a:pt x="82" y="617"/>
                    <a:pt x="82" y="617"/>
                  </a:cubicBezTo>
                  <a:cubicBezTo>
                    <a:pt x="83" y="617"/>
                    <a:pt x="83" y="617"/>
                    <a:pt x="84" y="617"/>
                  </a:cubicBezTo>
                  <a:cubicBezTo>
                    <a:pt x="84" y="617"/>
                    <a:pt x="85" y="616"/>
                    <a:pt x="85" y="615"/>
                  </a:cubicBezTo>
                  <a:cubicBezTo>
                    <a:pt x="86" y="614"/>
                    <a:pt x="86" y="614"/>
                    <a:pt x="86" y="613"/>
                  </a:cubicBezTo>
                  <a:cubicBezTo>
                    <a:pt x="86" y="611"/>
                    <a:pt x="86" y="609"/>
                    <a:pt x="86" y="609"/>
                  </a:cubicBezTo>
                  <a:cubicBezTo>
                    <a:pt x="86" y="608"/>
                    <a:pt x="86" y="607"/>
                    <a:pt x="86" y="606"/>
                  </a:cubicBezTo>
                  <a:cubicBezTo>
                    <a:pt x="86" y="605"/>
                    <a:pt x="86" y="604"/>
                    <a:pt x="86" y="603"/>
                  </a:cubicBezTo>
                  <a:cubicBezTo>
                    <a:pt x="86" y="602"/>
                    <a:pt x="88" y="589"/>
                    <a:pt x="88" y="586"/>
                  </a:cubicBezTo>
                  <a:cubicBezTo>
                    <a:pt x="89" y="580"/>
                    <a:pt x="90" y="572"/>
                    <a:pt x="91" y="570"/>
                  </a:cubicBezTo>
                  <a:cubicBezTo>
                    <a:pt x="91" y="568"/>
                    <a:pt x="93" y="555"/>
                    <a:pt x="93" y="552"/>
                  </a:cubicBezTo>
                  <a:cubicBezTo>
                    <a:pt x="93" y="550"/>
                    <a:pt x="95" y="536"/>
                    <a:pt x="95" y="533"/>
                  </a:cubicBezTo>
                  <a:cubicBezTo>
                    <a:pt x="96" y="531"/>
                    <a:pt x="96" y="523"/>
                    <a:pt x="96" y="521"/>
                  </a:cubicBezTo>
                  <a:cubicBezTo>
                    <a:pt x="97" y="519"/>
                    <a:pt x="97" y="508"/>
                    <a:pt x="98" y="506"/>
                  </a:cubicBezTo>
                  <a:cubicBezTo>
                    <a:pt x="98" y="504"/>
                    <a:pt x="98" y="495"/>
                    <a:pt x="98" y="494"/>
                  </a:cubicBezTo>
                  <a:cubicBezTo>
                    <a:pt x="98" y="492"/>
                    <a:pt x="99" y="483"/>
                    <a:pt x="99" y="482"/>
                  </a:cubicBezTo>
                  <a:cubicBezTo>
                    <a:pt x="99" y="480"/>
                    <a:pt x="99" y="474"/>
                    <a:pt x="99" y="473"/>
                  </a:cubicBezTo>
                  <a:cubicBezTo>
                    <a:pt x="99" y="472"/>
                    <a:pt x="100" y="467"/>
                    <a:pt x="100" y="464"/>
                  </a:cubicBezTo>
                  <a:cubicBezTo>
                    <a:pt x="100" y="462"/>
                    <a:pt x="100" y="461"/>
                    <a:pt x="100" y="460"/>
                  </a:cubicBezTo>
                  <a:cubicBezTo>
                    <a:pt x="100" y="459"/>
                    <a:pt x="101" y="455"/>
                    <a:pt x="101" y="454"/>
                  </a:cubicBezTo>
                  <a:cubicBezTo>
                    <a:pt x="101" y="454"/>
                    <a:pt x="101" y="453"/>
                    <a:pt x="101" y="452"/>
                  </a:cubicBezTo>
                  <a:cubicBezTo>
                    <a:pt x="101" y="452"/>
                    <a:pt x="101" y="450"/>
                    <a:pt x="102" y="449"/>
                  </a:cubicBezTo>
                  <a:cubicBezTo>
                    <a:pt x="102" y="447"/>
                    <a:pt x="102" y="444"/>
                    <a:pt x="102" y="442"/>
                  </a:cubicBezTo>
                  <a:cubicBezTo>
                    <a:pt x="102" y="441"/>
                    <a:pt x="103" y="435"/>
                    <a:pt x="103" y="434"/>
                  </a:cubicBezTo>
                  <a:cubicBezTo>
                    <a:pt x="104" y="432"/>
                    <a:pt x="104" y="431"/>
                    <a:pt x="104" y="430"/>
                  </a:cubicBezTo>
                  <a:cubicBezTo>
                    <a:pt x="104" y="429"/>
                    <a:pt x="104" y="429"/>
                    <a:pt x="104" y="427"/>
                  </a:cubicBezTo>
                  <a:cubicBezTo>
                    <a:pt x="104" y="426"/>
                    <a:pt x="104" y="426"/>
                    <a:pt x="104" y="425"/>
                  </a:cubicBezTo>
                  <a:cubicBezTo>
                    <a:pt x="105" y="424"/>
                    <a:pt x="106" y="421"/>
                    <a:pt x="106" y="419"/>
                  </a:cubicBezTo>
                  <a:cubicBezTo>
                    <a:pt x="107" y="417"/>
                    <a:pt x="108" y="413"/>
                    <a:pt x="108" y="412"/>
                  </a:cubicBezTo>
                  <a:cubicBezTo>
                    <a:pt x="108" y="410"/>
                    <a:pt x="109" y="406"/>
                    <a:pt x="109" y="405"/>
                  </a:cubicBezTo>
                  <a:cubicBezTo>
                    <a:pt x="109" y="405"/>
                    <a:pt x="109" y="405"/>
                    <a:pt x="110" y="404"/>
                  </a:cubicBezTo>
                  <a:cubicBezTo>
                    <a:pt x="110" y="403"/>
                    <a:pt x="111" y="400"/>
                    <a:pt x="112" y="399"/>
                  </a:cubicBezTo>
                  <a:cubicBezTo>
                    <a:pt x="112" y="397"/>
                    <a:pt x="113" y="395"/>
                    <a:pt x="113" y="394"/>
                  </a:cubicBezTo>
                  <a:cubicBezTo>
                    <a:pt x="113" y="393"/>
                    <a:pt x="114" y="391"/>
                    <a:pt x="114" y="388"/>
                  </a:cubicBezTo>
                  <a:cubicBezTo>
                    <a:pt x="115" y="386"/>
                    <a:pt x="119" y="378"/>
                    <a:pt x="120" y="376"/>
                  </a:cubicBezTo>
                  <a:cubicBezTo>
                    <a:pt x="120" y="375"/>
                    <a:pt x="124" y="368"/>
                    <a:pt x="127" y="358"/>
                  </a:cubicBezTo>
                  <a:cubicBezTo>
                    <a:pt x="128" y="354"/>
                    <a:pt x="131" y="346"/>
                    <a:pt x="132" y="342"/>
                  </a:cubicBezTo>
                  <a:cubicBezTo>
                    <a:pt x="133" y="339"/>
                    <a:pt x="134" y="336"/>
                    <a:pt x="135" y="335"/>
                  </a:cubicBezTo>
                  <a:cubicBezTo>
                    <a:pt x="135" y="334"/>
                    <a:pt x="137" y="332"/>
                    <a:pt x="137" y="331"/>
                  </a:cubicBezTo>
                  <a:cubicBezTo>
                    <a:pt x="138" y="330"/>
                    <a:pt x="138" y="330"/>
                    <a:pt x="138" y="330"/>
                  </a:cubicBezTo>
                  <a:cubicBezTo>
                    <a:pt x="138" y="330"/>
                    <a:pt x="140" y="330"/>
                    <a:pt x="140" y="330"/>
                  </a:cubicBezTo>
                  <a:cubicBezTo>
                    <a:pt x="141" y="330"/>
                    <a:pt x="141" y="330"/>
                    <a:pt x="141" y="331"/>
                  </a:cubicBezTo>
                  <a:cubicBezTo>
                    <a:pt x="142" y="331"/>
                    <a:pt x="142" y="332"/>
                    <a:pt x="142" y="334"/>
                  </a:cubicBezTo>
                  <a:cubicBezTo>
                    <a:pt x="142" y="335"/>
                    <a:pt x="142" y="336"/>
                    <a:pt x="142" y="340"/>
                  </a:cubicBezTo>
                  <a:cubicBezTo>
                    <a:pt x="142" y="343"/>
                    <a:pt x="143" y="345"/>
                    <a:pt x="143" y="348"/>
                  </a:cubicBezTo>
                  <a:cubicBezTo>
                    <a:pt x="144" y="351"/>
                    <a:pt x="145" y="355"/>
                    <a:pt x="145" y="356"/>
                  </a:cubicBezTo>
                  <a:cubicBezTo>
                    <a:pt x="146" y="359"/>
                    <a:pt x="147" y="365"/>
                    <a:pt x="148" y="369"/>
                  </a:cubicBezTo>
                  <a:cubicBezTo>
                    <a:pt x="148" y="373"/>
                    <a:pt x="148" y="381"/>
                    <a:pt x="149" y="384"/>
                  </a:cubicBezTo>
                  <a:cubicBezTo>
                    <a:pt x="149" y="387"/>
                    <a:pt x="149" y="396"/>
                    <a:pt x="149" y="398"/>
                  </a:cubicBezTo>
                  <a:cubicBezTo>
                    <a:pt x="149" y="400"/>
                    <a:pt x="150" y="402"/>
                    <a:pt x="150" y="404"/>
                  </a:cubicBezTo>
                  <a:cubicBezTo>
                    <a:pt x="150" y="406"/>
                    <a:pt x="150" y="409"/>
                    <a:pt x="150" y="410"/>
                  </a:cubicBezTo>
                  <a:cubicBezTo>
                    <a:pt x="150" y="412"/>
                    <a:pt x="150" y="419"/>
                    <a:pt x="150" y="420"/>
                  </a:cubicBezTo>
                  <a:cubicBezTo>
                    <a:pt x="150" y="421"/>
                    <a:pt x="150" y="425"/>
                    <a:pt x="150" y="426"/>
                  </a:cubicBezTo>
                  <a:cubicBezTo>
                    <a:pt x="151" y="428"/>
                    <a:pt x="151" y="428"/>
                    <a:pt x="151" y="431"/>
                  </a:cubicBezTo>
                  <a:cubicBezTo>
                    <a:pt x="151" y="433"/>
                    <a:pt x="151" y="434"/>
                    <a:pt x="151" y="436"/>
                  </a:cubicBezTo>
                  <a:cubicBezTo>
                    <a:pt x="151" y="438"/>
                    <a:pt x="151" y="439"/>
                    <a:pt x="151" y="440"/>
                  </a:cubicBezTo>
                  <a:cubicBezTo>
                    <a:pt x="151" y="441"/>
                    <a:pt x="151" y="443"/>
                    <a:pt x="151" y="445"/>
                  </a:cubicBezTo>
                  <a:cubicBezTo>
                    <a:pt x="151" y="447"/>
                    <a:pt x="151" y="450"/>
                    <a:pt x="151" y="454"/>
                  </a:cubicBezTo>
                  <a:cubicBezTo>
                    <a:pt x="151" y="458"/>
                    <a:pt x="151" y="462"/>
                    <a:pt x="151" y="465"/>
                  </a:cubicBezTo>
                  <a:cubicBezTo>
                    <a:pt x="151" y="467"/>
                    <a:pt x="152" y="478"/>
                    <a:pt x="152" y="484"/>
                  </a:cubicBezTo>
                  <a:cubicBezTo>
                    <a:pt x="152" y="490"/>
                    <a:pt x="152" y="497"/>
                    <a:pt x="152" y="501"/>
                  </a:cubicBezTo>
                  <a:cubicBezTo>
                    <a:pt x="152" y="504"/>
                    <a:pt x="152" y="514"/>
                    <a:pt x="152" y="517"/>
                  </a:cubicBezTo>
                  <a:cubicBezTo>
                    <a:pt x="152" y="519"/>
                    <a:pt x="152" y="527"/>
                    <a:pt x="152" y="529"/>
                  </a:cubicBezTo>
                  <a:cubicBezTo>
                    <a:pt x="152" y="532"/>
                    <a:pt x="152" y="533"/>
                    <a:pt x="151" y="536"/>
                  </a:cubicBezTo>
                  <a:cubicBezTo>
                    <a:pt x="151" y="540"/>
                    <a:pt x="151" y="546"/>
                    <a:pt x="150" y="550"/>
                  </a:cubicBezTo>
                  <a:cubicBezTo>
                    <a:pt x="150" y="554"/>
                    <a:pt x="149" y="565"/>
                    <a:pt x="149" y="568"/>
                  </a:cubicBezTo>
                  <a:cubicBezTo>
                    <a:pt x="149" y="570"/>
                    <a:pt x="149" y="576"/>
                    <a:pt x="148" y="578"/>
                  </a:cubicBezTo>
                  <a:cubicBezTo>
                    <a:pt x="148" y="580"/>
                    <a:pt x="148" y="581"/>
                    <a:pt x="149" y="583"/>
                  </a:cubicBezTo>
                  <a:cubicBezTo>
                    <a:pt x="149" y="586"/>
                    <a:pt x="152" y="594"/>
                    <a:pt x="152" y="594"/>
                  </a:cubicBezTo>
                  <a:cubicBezTo>
                    <a:pt x="153" y="595"/>
                    <a:pt x="153" y="596"/>
                    <a:pt x="153" y="598"/>
                  </a:cubicBezTo>
                  <a:cubicBezTo>
                    <a:pt x="153" y="600"/>
                    <a:pt x="153" y="602"/>
                    <a:pt x="153" y="604"/>
                  </a:cubicBezTo>
                  <a:cubicBezTo>
                    <a:pt x="153" y="605"/>
                    <a:pt x="154" y="609"/>
                    <a:pt x="154" y="609"/>
                  </a:cubicBezTo>
                  <a:cubicBezTo>
                    <a:pt x="154" y="609"/>
                    <a:pt x="154" y="609"/>
                    <a:pt x="155" y="610"/>
                  </a:cubicBezTo>
                  <a:cubicBezTo>
                    <a:pt x="157" y="611"/>
                    <a:pt x="157" y="611"/>
                    <a:pt x="158" y="612"/>
                  </a:cubicBezTo>
                  <a:cubicBezTo>
                    <a:pt x="159" y="612"/>
                    <a:pt x="159" y="612"/>
                    <a:pt x="160" y="612"/>
                  </a:cubicBezTo>
                  <a:cubicBezTo>
                    <a:pt x="162" y="612"/>
                    <a:pt x="162" y="612"/>
                    <a:pt x="163" y="612"/>
                  </a:cubicBezTo>
                  <a:cubicBezTo>
                    <a:pt x="163" y="611"/>
                    <a:pt x="163" y="612"/>
                    <a:pt x="163" y="614"/>
                  </a:cubicBezTo>
                  <a:cubicBezTo>
                    <a:pt x="163" y="616"/>
                    <a:pt x="164" y="617"/>
                    <a:pt x="164" y="618"/>
                  </a:cubicBezTo>
                  <a:cubicBezTo>
                    <a:pt x="164" y="618"/>
                    <a:pt x="165" y="619"/>
                    <a:pt x="164" y="620"/>
                  </a:cubicBezTo>
                  <a:cubicBezTo>
                    <a:pt x="164" y="620"/>
                    <a:pt x="164" y="621"/>
                    <a:pt x="165" y="622"/>
                  </a:cubicBezTo>
                  <a:cubicBezTo>
                    <a:pt x="166" y="622"/>
                    <a:pt x="167" y="623"/>
                    <a:pt x="167" y="624"/>
                  </a:cubicBezTo>
                  <a:cubicBezTo>
                    <a:pt x="168" y="624"/>
                    <a:pt x="170" y="625"/>
                    <a:pt x="172" y="626"/>
                  </a:cubicBezTo>
                  <a:cubicBezTo>
                    <a:pt x="175" y="626"/>
                    <a:pt x="178" y="626"/>
                    <a:pt x="181" y="626"/>
                  </a:cubicBezTo>
                  <a:cubicBezTo>
                    <a:pt x="183" y="626"/>
                    <a:pt x="187" y="626"/>
                    <a:pt x="189" y="626"/>
                  </a:cubicBezTo>
                  <a:cubicBezTo>
                    <a:pt x="190" y="626"/>
                    <a:pt x="194" y="625"/>
                    <a:pt x="195" y="624"/>
                  </a:cubicBezTo>
                  <a:cubicBezTo>
                    <a:pt x="196" y="623"/>
                    <a:pt x="197" y="620"/>
                    <a:pt x="198" y="619"/>
                  </a:cubicBezTo>
                  <a:cubicBezTo>
                    <a:pt x="198" y="618"/>
                    <a:pt x="198" y="617"/>
                    <a:pt x="198" y="616"/>
                  </a:cubicBezTo>
                  <a:cubicBezTo>
                    <a:pt x="198" y="615"/>
                    <a:pt x="197" y="613"/>
                    <a:pt x="197" y="613"/>
                  </a:cubicBezTo>
                  <a:cubicBezTo>
                    <a:pt x="196" y="612"/>
                    <a:pt x="196" y="612"/>
                    <a:pt x="196" y="611"/>
                  </a:cubicBezTo>
                  <a:cubicBezTo>
                    <a:pt x="196" y="610"/>
                    <a:pt x="196" y="610"/>
                    <a:pt x="197" y="610"/>
                  </a:cubicBezTo>
                  <a:cubicBezTo>
                    <a:pt x="198" y="610"/>
                    <a:pt x="202" y="610"/>
                    <a:pt x="203" y="611"/>
                  </a:cubicBezTo>
                  <a:cubicBezTo>
                    <a:pt x="205" y="611"/>
                    <a:pt x="205" y="611"/>
                    <a:pt x="206" y="610"/>
                  </a:cubicBezTo>
                  <a:cubicBezTo>
                    <a:pt x="207" y="610"/>
                    <a:pt x="208" y="610"/>
                    <a:pt x="209" y="610"/>
                  </a:cubicBezTo>
                  <a:cubicBezTo>
                    <a:pt x="209" y="610"/>
                    <a:pt x="210" y="610"/>
                    <a:pt x="210" y="610"/>
                  </a:cubicBezTo>
                  <a:cubicBezTo>
                    <a:pt x="211" y="610"/>
                    <a:pt x="211" y="609"/>
                    <a:pt x="211" y="608"/>
                  </a:cubicBezTo>
                  <a:cubicBezTo>
                    <a:pt x="212" y="608"/>
                    <a:pt x="212" y="606"/>
                    <a:pt x="212" y="605"/>
                  </a:cubicBezTo>
                  <a:cubicBezTo>
                    <a:pt x="212" y="604"/>
                    <a:pt x="212" y="602"/>
                    <a:pt x="212" y="602"/>
                  </a:cubicBezTo>
                  <a:cubicBezTo>
                    <a:pt x="212" y="601"/>
                    <a:pt x="212" y="600"/>
                    <a:pt x="212" y="598"/>
                  </a:cubicBezTo>
                  <a:cubicBezTo>
                    <a:pt x="212" y="596"/>
                    <a:pt x="212" y="594"/>
                    <a:pt x="212" y="593"/>
                  </a:cubicBezTo>
                  <a:cubicBezTo>
                    <a:pt x="212" y="592"/>
                    <a:pt x="212" y="591"/>
                    <a:pt x="212" y="589"/>
                  </a:cubicBezTo>
                  <a:cubicBezTo>
                    <a:pt x="212" y="588"/>
                    <a:pt x="212" y="585"/>
                    <a:pt x="212" y="583"/>
                  </a:cubicBezTo>
                  <a:cubicBezTo>
                    <a:pt x="212" y="580"/>
                    <a:pt x="212" y="575"/>
                    <a:pt x="213" y="572"/>
                  </a:cubicBezTo>
                  <a:cubicBezTo>
                    <a:pt x="213" y="570"/>
                    <a:pt x="213" y="569"/>
                    <a:pt x="213" y="567"/>
                  </a:cubicBezTo>
                  <a:cubicBezTo>
                    <a:pt x="212" y="566"/>
                    <a:pt x="212" y="554"/>
                    <a:pt x="211" y="553"/>
                  </a:cubicBezTo>
                  <a:cubicBezTo>
                    <a:pt x="211" y="551"/>
                    <a:pt x="210" y="542"/>
                    <a:pt x="210" y="540"/>
                  </a:cubicBezTo>
                  <a:cubicBezTo>
                    <a:pt x="210" y="539"/>
                    <a:pt x="210" y="530"/>
                    <a:pt x="209" y="528"/>
                  </a:cubicBezTo>
                  <a:cubicBezTo>
                    <a:pt x="209" y="526"/>
                    <a:pt x="209" y="521"/>
                    <a:pt x="209" y="519"/>
                  </a:cubicBezTo>
                  <a:cubicBezTo>
                    <a:pt x="209" y="518"/>
                    <a:pt x="209" y="518"/>
                    <a:pt x="209" y="517"/>
                  </a:cubicBezTo>
                  <a:cubicBezTo>
                    <a:pt x="209" y="515"/>
                    <a:pt x="208" y="514"/>
                    <a:pt x="208" y="511"/>
                  </a:cubicBezTo>
                  <a:cubicBezTo>
                    <a:pt x="208" y="509"/>
                    <a:pt x="207" y="503"/>
                    <a:pt x="207" y="500"/>
                  </a:cubicBezTo>
                  <a:cubicBezTo>
                    <a:pt x="206" y="497"/>
                    <a:pt x="205" y="485"/>
                    <a:pt x="205" y="483"/>
                  </a:cubicBezTo>
                  <a:cubicBezTo>
                    <a:pt x="205" y="480"/>
                    <a:pt x="204" y="474"/>
                    <a:pt x="204" y="472"/>
                  </a:cubicBezTo>
                  <a:cubicBezTo>
                    <a:pt x="204" y="471"/>
                    <a:pt x="204" y="468"/>
                    <a:pt x="204" y="466"/>
                  </a:cubicBezTo>
                  <a:cubicBezTo>
                    <a:pt x="204" y="465"/>
                    <a:pt x="203" y="463"/>
                    <a:pt x="203" y="462"/>
                  </a:cubicBezTo>
                  <a:cubicBezTo>
                    <a:pt x="203" y="460"/>
                    <a:pt x="203" y="457"/>
                    <a:pt x="203" y="456"/>
                  </a:cubicBezTo>
                  <a:cubicBezTo>
                    <a:pt x="203" y="454"/>
                    <a:pt x="202" y="452"/>
                    <a:pt x="202" y="451"/>
                  </a:cubicBezTo>
                  <a:cubicBezTo>
                    <a:pt x="202" y="451"/>
                    <a:pt x="202" y="449"/>
                    <a:pt x="202" y="447"/>
                  </a:cubicBezTo>
                  <a:cubicBezTo>
                    <a:pt x="202" y="446"/>
                    <a:pt x="202" y="445"/>
                    <a:pt x="202" y="443"/>
                  </a:cubicBezTo>
                  <a:cubicBezTo>
                    <a:pt x="202" y="441"/>
                    <a:pt x="201" y="436"/>
                    <a:pt x="201" y="435"/>
                  </a:cubicBezTo>
                  <a:cubicBezTo>
                    <a:pt x="201" y="434"/>
                    <a:pt x="201" y="431"/>
                    <a:pt x="201" y="429"/>
                  </a:cubicBezTo>
                  <a:cubicBezTo>
                    <a:pt x="201" y="428"/>
                    <a:pt x="201" y="419"/>
                    <a:pt x="201" y="416"/>
                  </a:cubicBezTo>
                  <a:cubicBezTo>
                    <a:pt x="201" y="414"/>
                    <a:pt x="201" y="408"/>
                    <a:pt x="201" y="406"/>
                  </a:cubicBezTo>
                  <a:cubicBezTo>
                    <a:pt x="201" y="405"/>
                    <a:pt x="201" y="401"/>
                    <a:pt x="201" y="399"/>
                  </a:cubicBezTo>
                  <a:cubicBezTo>
                    <a:pt x="202" y="397"/>
                    <a:pt x="202" y="393"/>
                    <a:pt x="202" y="389"/>
                  </a:cubicBezTo>
                  <a:cubicBezTo>
                    <a:pt x="202" y="386"/>
                    <a:pt x="202" y="376"/>
                    <a:pt x="202" y="371"/>
                  </a:cubicBezTo>
                  <a:cubicBezTo>
                    <a:pt x="202" y="366"/>
                    <a:pt x="203" y="362"/>
                    <a:pt x="203" y="356"/>
                  </a:cubicBezTo>
                  <a:cubicBezTo>
                    <a:pt x="204" y="350"/>
                    <a:pt x="205" y="348"/>
                    <a:pt x="205" y="345"/>
                  </a:cubicBezTo>
                  <a:cubicBezTo>
                    <a:pt x="206" y="342"/>
                    <a:pt x="207" y="335"/>
                    <a:pt x="208" y="330"/>
                  </a:cubicBezTo>
                  <a:cubicBezTo>
                    <a:pt x="209" y="325"/>
                    <a:pt x="210" y="318"/>
                    <a:pt x="210" y="317"/>
                  </a:cubicBezTo>
                  <a:cubicBezTo>
                    <a:pt x="210" y="315"/>
                    <a:pt x="210" y="313"/>
                    <a:pt x="210" y="312"/>
                  </a:cubicBezTo>
                  <a:cubicBezTo>
                    <a:pt x="211" y="311"/>
                    <a:pt x="211" y="310"/>
                    <a:pt x="210" y="309"/>
                  </a:cubicBezTo>
                  <a:cubicBezTo>
                    <a:pt x="210" y="307"/>
                    <a:pt x="210" y="306"/>
                    <a:pt x="210" y="305"/>
                  </a:cubicBezTo>
                  <a:cubicBezTo>
                    <a:pt x="210" y="304"/>
                    <a:pt x="210" y="304"/>
                    <a:pt x="210" y="304"/>
                  </a:cubicBezTo>
                  <a:cubicBezTo>
                    <a:pt x="211" y="304"/>
                    <a:pt x="211" y="303"/>
                    <a:pt x="211" y="301"/>
                  </a:cubicBezTo>
                  <a:cubicBezTo>
                    <a:pt x="211" y="300"/>
                    <a:pt x="211" y="298"/>
                    <a:pt x="210" y="297"/>
                  </a:cubicBezTo>
                  <a:cubicBezTo>
                    <a:pt x="210" y="296"/>
                    <a:pt x="209" y="293"/>
                    <a:pt x="209" y="292"/>
                  </a:cubicBezTo>
                  <a:cubicBezTo>
                    <a:pt x="209" y="292"/>
                    <a:pt x="208" y="290"/>
                    <a:pt x="208" y="288"/>
                  </a:cubicBezTo>
                  <a:cubicBezTo>
                    <a:pt x="208" y="286"/>
                    <a:pt x="208" y="282"/>
                    <a:pt x="207" y="279"/>
                  </a:cubicBezTo>
                  <a:cubicBezTo>
                    <a:pt x="207" y="276"/>
                    <a:pt x="206" y="275"/>
                    <a:pt x="206" y="274"/>
                  </a:cubicBezTo>
                  <a:cubicBezTo>
                    <a:pt x="206" y="273"/>
                    <a:pt x="205" y="270"/>
                    <a:pt x="205" y="269"/>
                  </a:cubicBezTo>
                  <a:cubicBezTo>
                    <a:pt x="205" y="268"/>
                    <a:pt x="204" y="265"/>
                    <a:pt x="203" y="263"/>
                  </a:cubicBezTo>
                  <a:cubicBezTo>
                    <a:pt x="202" y="261"/>
                    <a:pt x="201" y="259"/>
                    <a:pt x="201" y="258"/>
                  </a:cubicBezTo>
                  <a:cubicBezTo>
                    <a:pt x="201" y="257"/>
                    <a:pt x="201" y="254"/>
                    <a:pt x="200" y="253"/>
                  </a:cubicBezTo>
                  <a:cubicBezTo>
                    <a:pt x="200" y="251"/>
                    <a:pt x="200" y="250"/>
                    <a:pt x="200" y="249"/>
                  </a:cubicBezTo>
                  <a:cubicBezTo>
                    <a:pt x="200" y="247"/>
                    <a:pt x="200" y="246"/>
                    <a:pt x="199" y="245"/>
                  </a:cubicBezTo>
                  <a:cubicBezTo>
                    <a:pt x="199" y="244"/>
                    <a:pt x="197" y="242"/>
                    <a:pt x="196" y="241"/>
                  </a:cubicBezTo>
                  <a:cubicBezTo>
                    <a:pt x="196" y="240"/>
                    <a:pt x="194" y="238"/>
                    <a:pt x="193" y="238"/>
                  </a:cubicBezTo>
                  <a:cubicBezTo>
                    <a:pt x="193" y="237"/>
                    <a:pt x="190" y="231"/>
                    <a:pt x="190" y="231"/>
                  </a:cubicBezTo>
                  <a:cubicBezTo>
                    <a:pt x="190" y="230"/>
                    <a:pt x="189" y="230"/>
                    <a:pt x="189" y="229"/>
                  </a:cubicBezTo>
                  <a:cubicBezTo>
                    <a:pt x="188" y="228"/>
                    <a:pt x="186" y="226"/>
                    <a:pt x="185" y="225"/>
                  </a:cubicBezTo>
                  <a:cubicBezTo>
                    <a:pt x="185" y="224"/>
                    <a:pt x="184" y="223"/>
                    <a:pt x="184" y="223"/>
                  </a:cubicBezTo>
                  <a:cubicBezTo>
                    <a:pt x="184" y="222"/>
                    <a:pt x="183" y="219"/>
                    <a:pt x="182" y="219"/>
                  </a:cubicBezTo>
                  <a:cubicBezTo>
                    <a:pt x="182" y="218"/>
                    <a:pt x="182" y="217"/>
                    <a:pt x="183" y="216"/>
                  </a:cubicBezTo>
                  <a:cubicBezTo>
                    <a:pt x="184" y="214"/>
                    <a:pt x="185" y="212"/>
                    <a:pt x="186" y="211"/>
                  </a:cubicBezTo>
                  <a:cubicBezTo>
                    <a:pt x="186" y="210"/>
                    <a:pt x="186" y="210"/>
                    <a:pt x="187" y="211"/>
                  </a:cubicBezTo>
                  <a:cubicBezTo>
                    <a:pt x="188" y="212"/>
                    <a:pt x="191" y="212"/>
                    <a:pt x="192" y="212"/>
                  </a:cubicBezTo>
                  <a:cubicBezTo>
                    <a:pt x="193" y="211"/>
                    <a:pt x="198" y="209"/>
                    <a:pt x="200" y="208"/>
                  </a:cubicBezTo>
                  <a:cubicBezTo>
                    <a:pt x="204" y="205"/>
                    <a:pt x="206" y="202"/>
                    <a:pt x="207" y="200"/>
                  </a:cubicBezTo>
                  <a:cubicBezTo>
                    <a:pt x="211" y="193"/>
                    <a:pt x="212" y="186"/>
                    <a:pt x="213" y="182"/>
                  </a:cubicBezTo>
                  <a:cubicBezTo>
                    <a:pt x="214" y="178"/>
                    <a:pt x="214" y="174"/>
                    <a:pt x="214" y="172"/>
                  </a:cubicBezTo>
                  <a:cubicBezTo>
                    <a:pt x="214" y="170"/>
                    <a:pt x="213" y="164"/>
                    <a:pt x="213" y="163"/>
                  </a:cubicBezTo>
                  <a:cubicBezTo>
                    <a:pt x="213" y="162"/>
                    <a:pt x="213" y="161"/>
                    <a:pt x="213" y="161"/>
                  </a:cubicBezTo>
                  <a:close/>
                </a:path>
              </a:pathLst>
            </a:custGeom>
            <a:solidFill>
              <a:srgbClr val="064009"/>
            </a:solidFill>
            <a:ln>
              <a:noFill/>
            </a:ln>
            <a:effectLst>
              <a:outerShdw blurRad="25400" dir="18900000" sy="23000" kx="-1200000" algn="bl" rotWithShape="0">
                <a:prstClr val="black">
                  <a:alpha val="20000"/>
                </a:prstClr>
              </a:outerShdw>
            </a:effectLst>
          </p:spPr>
          <p:txBody>
            <a:bodyPr/>
            <a:lstStyle/>
            <a:p>
              <a:pPr eaLnBrk="1" hangingPunct="1">
                <a:defRPr/>
              </a:pPr>
              <a:endParaRPr lang="en-US"/>
            </a:p>
          </p:txBody>
        </p:sp>
        <p:sp>
          <p:nvSpPr>
            <p:cNvPr id="22" name="Freeform 17"/>
            <p:cNvSpPr>
              <a:spLocks/>
            </p:cNvSpPr>
            <p:nvPr/>
          </p:nvSpPr>
          <p:spPr bwMode="auto">
            <a:xfrm>
              <a:off x="6978265" y="2727610"/>
              <a:ext cx="172605" cy="549286"/>
            </a:xfrm>
            <a:custGeom>
              <a:avLst/>
              <a:gdLst>
                <a:gd name="T0" fmla="*/ 85 w 89"/>
                <a:gd name="T1" fmla="*/ 275 h 284"/>
                <a:gd name="T2" fmla="*/ 84 w 89"/>
                <a:gd name="T3" fmla="*/ 267 h 284"/>
                <a:gd name="T4" fmla="*/ 84 w 89"/>
                <a:gd name="T5" fmla="*/ 253 h 284"/>
                <a:gd name="T6" fmla="*/ 79 w 89"/>
                <a:gd name="T7" fmla="*/ 223 h 284"/>
                <a:gd name="T8" fmla="*/ 78 w 89"/>
                <a:gd name="T9" fmla="*/ 197 h 284"/>
                <a:gd name="T10" fmla="*/ 78 w 89"/>
                <a:gd name="T11" fmla="*/ 165 h 284"/>
                <a:gd name="T12" fmla="*/ 77 w 89"/>
                <a:gd name="T13" fmla="*/ 140 h 284"/>
                <a:gd name="T14" fmla="*/ 74 w 89"/>
                <a:gd name="T15" fmla="*/ 126 h 284"/>
                <a:gd name="T16" fmla="*/ 72 w 89"/>
                <a:gd name="T17" fmla="*/ 118 h 284"/>
                <a:gd name="T18" fmla="*/ 73 w 89"/>
                <a:gd name="T19" fmla="*/ 112 h 284"/>
                <a:gd name="T20" fmla="*/ 77 w 89"/>
                <a:gd name="T21" fmla="*/ 104 h 284"/>
                <a:gd name="T22" fmla="*/ 80 w 89"/>
                <a:gd name="T23" fmla="*/ 95 h 284"/>
                <a:gd name="T24" fmla="*/ 83 w 89"/>
                <a:gd name="T25" fmla="*/ 85 h 284"/>
                <a:gd name="T26" fmla="*/ 85 w 89"/>
                <a:gd name="T27" fmla="*/ 65 h 284"/>
                <a:gd name="T28" fmla="*/ 80 w 89"/>
                <a:gd name="T29" fmla="*/ 52 h 284"/>
                <a:gd name="T30" fmla="*/ 75 w 89"/>
                <a:gd name="T31" fmla="*/ 47 h 284"/>
                <a:gd name="T32" fmla="*/ 59 w 89"/>
                <a:gd name="T33" fmla="*/ 39 h 284"/>
                <a:gd name="T34" fmla="*/ 54 w 89"/>
                <a:gd name="T35" fmla="*/ 31 h 284"/>
                <a:gd name="T36" fmla="*/ 57 w 89"/>
                <a:gd name="T37" fmla="*/ 22 h 284"/>
                <a:gd name="T38" fmla="*/ 55 w 89"/>
                <a:gd name="T39" fmla="*/ 14 h 284"/>
                <a:gd name="T40" fmla="*/ 29 w 89"/>
                <a:gd name="T41" fmla="*/ 10 h 284"/>
                <a:gd name="T42" fmla="*/ 30 w 89"/>
                <a:gd name="T43" fmla="*/ 23 h 284"/>
                <a:gd name="T44" fmla="*/ 34 w 89"/>
                <a:gd name="T45" fmla="*/ 32 h 284"/>
                <a:gd name="T46" fmla="*/ 32 w 89"/>
                <a:gd name="T47" fmla="*/ 38 h 284"/>
                <a:gd name="T48" fmla="*/ 25 w 89"/>
                <a:gd name="T49" fmla="*/ 43 h 284"/>
                <a:gd name="T50" fmla="*/ 17 w 89"/>
                <a:gd name="T51" fmla="*/ 48 h 284"/>
                <a:gd name="T52" fmla="*/ 13 w 89"/>
                <a:gd name="T53" fmla="*/ 51 h 284"/>
                <a:gd name="T54" fmla="*/ 9 w 89"/>
                <a:gd name="T55" fmla="*/ 58 h 284"/>
                <a:gd name="T56" fmla="*/ 6 w 89"/>
                <a:gd name="T57" fmla="*/ 70 h 284"/>
                <a:gd name="T58" fmla="*/ 7 w 89"/>
                <a:gd name="T59" fmla="*/ 94 h 284"/>
                <a:gd name="T60" fmla="*/ 10 w 89"/>
                <a:gd name="T61" fmla="*/ 99 h 284"/>
                <a:gd name="T62" fmla="*/ 19 w 89"/>
                <a:gd name="T63" fmla="*/ 101 h 284"/>
                <a:gd name="T64" fmla="*/ 20 w 89"/>
                <a:gd name="T65" fmla="*/ 112 h 284"/>
                <a:gd name="T66" fmla="*/ 19 w 89"/>
                <a:gd name="T67" fmla="*/ 119 h 284"/>
                <a:gd name="T68" fmla="*/ 18 w 89"/>
                <a:gd name="T69" fmla="*/ 125 h 284"/>
                <a:gd name="T70" fmla="*/ 16 w 89"/>
                <a:gd name="T71" fmla="*/ 136 h 284"/>
                <a:gd name="T72" fmla="*/ 16 w 89"/>
                <a:gd name="T73" fmla="*/ 157 h 284"/>
                <a:gd name="T74" fmla="*/ 18 w 89"/>
                <a:gd name="T75" fmla="*/ 191 h 284"/>
                <a:gd name="T76" fmla="*/ 19 w 89"/>
                <a:gd name="T77" fmla="*/ 224 h 284"/>
                <a:gd name="T78" fmla="*/ 18 w 89"/>
                <a:gd name="T79" fmla="*/ 258 h 284"/>
                <a:gd name="T80" fmla="*/ 15 w 89"/>
                <a:gd name="T81" fmla="*/ 268 h 284"/>
                <a:gd name="T82" fmla="*/ 13 w 89"/>
                <a:gd name="T83" fmla="*/ 273 h 284"/>
                <a:gd name="T84" fmla="*/ 4 w 89"/>
                <a:gd name="T85" fmla="*/ 277 h 284"/>
                <a:gd name="T86" fmla="*/ 0 w 89"/>
                <a:gd name="T87" fmla="*/ 282 h 284"/>
                <a:gd name="T88" fmla="*/ 23 w 89"/>
                <a:gd name="T89" fmla="*/ 282 h 284"/>
                <a:gd name="T90" fmla="*/ 36 w 89"/>
                <a:gd name="T91" fmla="*/ 279 h 284"/>
                <a:gd name="T92" fmla="*/ 37 w 89"/>
                <a:gd name="T93" fmla="*/ 270 h 284"/>
                <a:gd name="T94" fmla="*/ 38 w 89"/>
                <a:gd name="T95" fmla="*/ 259 h 284"/>
                <a:gd name="T96" fmla="*/ 40 w 89"/>
                <a:gd name="T97" fmla="*/ 232 h 284"/>
                <a:gd name="T98" fmla="*/ 44 w 89"/>
                <a:gd name="T99" fmla="*/ 191 h 284"/>
                <a:gd name="T100" fmla="*/ 46 w 89"/>
                <a:gd name="T101" fmla="*/ 169 h 284"/>
                <a:gd name="T102" fmla="*/ 51 w 89"/>
                <a:gd name="T103" fmla="*/ 180 h 284"/>
                <a:gd name="T104" fmla="*/ 55 w 89"/>
                <a:gd name="T105" fmla="*/ 218 h 284"/>
                <a:gd name="T106" fmla="*/ 59 w 89"/>
                <a:gd name="T107" fmla="*/ 250 h 284"/>
                <a:gd name="T108" fmla="*/ 64 w 89"/>
                <a:gd name="T109" fmla="*/ 267 h 284"/>
                <a:gd name="T110" fmla="*/ 66 w 89"/>
                <a:gd name="T111" fmla="*/ 275 h 284"/>
                <a:gd name="T112" fmla="*/ 71 w 89"/>
                <a:gd name="T113" fmla="*/ 281 h 284"/>
                <a:gd name="T114" fmla="*/ 89 w 89"/>
                <a:gd name="T115" fmla="*/ 283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9" h="284">
                  <a:moveTo>
                    <a:pt x="89" y="282"/>
                  </a:moveTo>
                  <a:cubicBezTo>
                    <a:pt x="89" y="281"/>
                    <a:pt x="89" y="281"/>
                    <a:pt x="89" y="281"/>
                  </a:cubicBezTo>
                  <a:cubicBezTo>
                    <a:pt x="88" y="280"/>
                    <a:pt x="88" y="280"/>
                    <a:pt x="88" y="280"/>
                  </a:cubicBezTo>
                  <a:cubicBezTo>
                    <a:pt x="88" y="280"/>
                    <a:pt x="88" y="279"/>
                    <a:pt x="87" y="279"/>
                  </a:cubicBezTo>
                  <a:cubicBezTo>
                    <a:pt x="87" y="278"/>
                    <a:pt x="87" y="278"/>
                    <a:pt x="87" y="277"/>
                  </a:cubicBezTo>
                  <a:cubicBezTo>
                    <a:pt x="87" y="277"/>
                    <a:pt x="86" y="276"/>
                    <a:pt x="85" y="275"/>
                  </a:cubicBezTo>
                  <a:cubicBezTo>
                    <a:pt x="85" y="275"/>
                    <a:pt x="84" y="275"/>
                    <a:pt x="84" y="274"/>
                  </a:cubicBezTo>
                  <a:cubicBezTo>
                    <a:pt x="84" y="274"/>
                    <a:pt x="84" y="274"/>
                    <a:pt x="84" y="274"/>
                  </a:cubicBezTo>
                  <a:cubicBezTo>
                    <a:pt x="84" y="273"/>
                    <a:pt x="83" y="273"/>
                    <a:pt x="83" y="273"/>
                  </a:cubicBezTo>
                  <a:cubicBezTo>
                    <a:pt x="83" y="272"/>
                    <a:pt x="83" y="272"/>
                    <a:pt x="82" y="271"/>
                  </a:cubicBezTo>
                  <a:cubicBezTo>
                    <a:pt x="82" y="271"/>
                    <a:pt x="83" y="271"/>
                    <a:pt x="83" y="270"/>
                  </a:cubicBezTo>
                  <a:cubicBezTo>
                    <a:pt x="83" y="269"/>
                    <a:pt x="84" y="268"/>
                    <a:pt x="84" y="267"/>
                  </a:cubicBezTo>
                  <a:cubicBezTo>
                    <a:pt x="84" y="267"/>
                    <a:pt x="84" y="267"/>
                    <a:pt x="84" y="266"/>
                  </a:cubicBezTo>
                  <a:cubicBezTo>
                    <a:pt x="83" y="266"/>
                    <a:pt x="83" y="266"/>
                    <a:pt x="84" y="266"/>
                  </a:cubicBezTo>
                  <a:cubicBezTo>
                    <a:pt x="84" y="266"/>
                    <a:pt x="84" y="265"/>
                    <a:pt x="84" y="265"/>
                  </a:cubicBezTo>
                  <a:cubicBezTo>
                    <a:pt x="84" y="264"/>
                    <a:pt x="84" y="264"/>
                    <a:pt x="84" y="263"/>
                  </a:cubicBezTo>
                  <a:cubicBezTo>
                    <a:pt x="84" y="263"/>
                    <a:pt x="84" y="260"/>
                    <a:pt x="84" y="259"/>
                  </a:cubicBezTo>
                  <a:cubicBezTo>
                    <a:pt x="84" y="258"/>
                    <a:pt x="84" y="254"/>
                    <a:pt x="84" y="253"/>
                  </a:cubicBezTo>
                  <a:cubicBezTo>
                    <a:pt x="84" y="252"/>
                    <a:pt x="83" y="250"/>
                    <a:pt x="83" y="249"/>
                  </a:cubicBezTo>
                  <a:cubicBezTo>
                    <a:pt x="83" y="249"/>
                    <a:pt x="82" y="244"/>
                    <a:pt x="82" y="242"/>
                  </a:cubicBezTo>
                  <a:cubicBezTo>
                    <a:pt x="81" y="240"/>
                    <a:pt x="81" y="237"/>
                    <a:pt x="81" y="236"/>
                  </a:cubicBezTo>
                  <a:cubicBezTo>
                    <a:pt x="81" y="236"/>
                    <a:pt x="81" y="234"/>
                    <a:pt x="80" y="233"/>
                  </a:cubicBezTo>
                  <a:cubicBezTo>
                    <a:pt x="80" y="232"/>
                    <a:pt x="80" y="228"/>
                    <a:pt x="80" y="227"/>
                  </a:cubicBezTo>
                  <a:cubicBezTo>
                    <a:pt x="80" y="226"/>
                    <a:pt x="79" y="224"/>
                    <a:pt x="79" y="223"/>
                  </a:cubicBezTo>
                  <a:cubicBezTo>
                    <a:pt x="79" y="222"/>
                    <a:pt x="79" y="219"/>
                    <a:pt x="79" y="218"/>
                  </a:cubicBezTo>
                  <a:cubicBezTo>
                    <a:pt x="79" y="218"/>
                    <a:pt x="78" y="216"/>
                    <a:pt x="79" y="215"/>
                  </a:cubicBezTo>
                  <a:cubicBezTo>
                    <a:pt x="79" y="213"/>
                    <a:pt x="79" y="211"/>
                    <a:pt x="79" y="210"/>
                  </a:cubicBezTo>
                  <a:cubicBezTo>
                    <a:pt x="78" y="208"/>
                    <a:pt x="78" y="205"/>
                    <a:pt x="78" y="205"/>
                  </a:cubicBezTo>
                  <a:cubicBezTo>
                    <a:pt x="78" y="204"/>
                    <a:pt x="78" y="201"/>
                    <a:pt x="78" y="200"/>
                  </a:cubicBezTo>
                  <a:cubicBezTo>
                    <a:pt x="78" y="199"/>
                    <a:pt x="78" y="197"/>
                    <a:pt x="78" y="197"/>
                  </a:cubicBezTo>
                  <a:cubicBezTo>
                    <a:pt x="78" y="196"/>
                    <a:pt x="78" y="194"/>
                    <a:pt x="78" y="193"/>
                  </a:cubicBezTo>
                  <a:cubicBezTo>
                    <a:pt x="78" y="193"/>
                    <a:pt x="78" y="191"/>
                    <a:pt x="78" y="190"/>
                  </a:cubicBezTo>
                  <a:cubicBezTo>
                    <a:pt x="78" y="189"/>
                    <a:pt x="78" y="185"/>
                    <a:pt x="79" y="184"/>
                  </a:cubicBezTo>
                  <a:cubicBezTo>
                    <a:pt x="79" y="182"/>
                    <a:pt x="79" y="180"/>
                    <a:pt x="79" y="178"/>
                  </a:cubicBezTo>
                  <a:cubicBezTo>
                    <a:pt x="79" y="176"/>
                    <a:pt x="79" y="173"/>
                    <a:pt x="79" y="172"/>
                  </a:cubicBezTo>
                  <a:cubicBezTo>
                    <a:pt x="79" y="171"/>
                    <a:pt x="79" y="167"/>
                    <a:pt x="78" y="165"/>
                  </a:cubicBezTo>
                  <a:cubicBezTo>
                    <a:pt x="78" y="164"/>
                    <a:pt x="78" y="161"/>
                    <a:pt x="78" y="160"/>
                  </a:cubicBezTo>
                  <a:cubicBezTo>
                    <a:pt x="78" y="159"/>
                    <a:pt x="78" y="157"/>
                    <a:pt x="78" y="156"/>
                  </a:cubicBezTo>
                  <a:cubicBezTo>
                    <a:pt x="78" y="155"/>
                    <a:pt x="78" y="154"/>
                    <a:pt x="79" y="153"/>
                  </a:cubicBezTo>
                  <a:cubicBezTo>
                    <a:pt x="79" y="152"/>
                    <a:pt x="79" y="149"/>
                    <a:pt x="79" y="148"/>
                  </a:cubicBezTo>
                  <a:cubicBezTo>
                    <a:pt x="79" y="147"/>
                    <a:pt x="78" y="145"/>
                    <a:pt x="78" y="144"/>
                  </a:cubicBezTo>
                  <a:cubicBezTo>
                    <a:pt x="78" y="142"/>
                    <a:pt x="77" y="141"/>
                    <a:pt x="77" y="140"/>
                  </a:cubicBezTo>
                  <a:cubicBezTo>
                    <a:pt x="77" y="139"/>
                    <a:pt x="77" y="137"/>
                    <a:pt x="77" y="137"/>
                  </a:cubicBezTo>
                  <a:cubicBezTo>
                    <a:pt x="77" y="136"/>
                    <a:pt x="76" y="133"/>
                    <a:pt x="76" y="132"/>
                  </a:cubicBezTo>
                  <a:cubicBezTo>
                    <a:pt x="76" y="132"/>
                    <a:pt x="76" y="131"/>
                    <a:pt x="76" y="131"/>
                  </a:cubicBezTo>
                  <a:cubicBezTo>
                    <a:pt x="75" y="130"/>
                    <a:pt x="75" y="129"/>
                    <a:pt x="75" y="129"/>
                  </a:cubicBezTo>
                  <a:cubicBezTo>
                    <a:pt x="75" y="129"/>
                    <a:pt x="75" y="128"/>
                    <a:pt x="75" y="128"/>
                  </a:cubicBezTo>
                  <a:cubicBezTo>
                    <a:pt x="75" y="128"/>
                    <a:pt x="74" y="127"/>
                    <a:pt x="74" y="126"/>
                  </a:cubicBezTo>
                  <a:cubicBezTo>
                    <a:pt x="74" y="125"/>
                    <a:pt x="74" y="125"/>
                    <a:pt x="74" y="124"/>
                  </a:cubicBezTo>
                  <a:cubicBezTo>
                    <a:pt x="73" y="124"/>
                    <a:pt x="73" y="123"/>
                    <a:pt x="73" y="123"/>
                  </a:cubicBezTo>
                  <a:cubicBezTo>
                    <a:pt x="74" y="122"/>
                    <a:pt x="73" y="122"/>
                    <a:pt x="73" y="121"/>
                  </a:cubicBezTo>
                  <a:cubicBezTo>
                    <a:pt x="73" y="121"/>
                    <a:pt x="73" y="121"/>
                    <a:pt x="73" y="121"/>
                  </a:cubicBezTo>
                  <a:cubicBezTo>
                    <a:pt x="73" y="120"/>
                    <a:pt x="73" y="120"/>
                    <a:pt x="73" y="120"/>
                  </a:cubicBezTo>
                  <a:cubicBezTo>
                    <a:pt x="72" y="119"/>
                    <a:pt x="72" y="119"/>
                    <a:pt x="72" y="118"/>
                  </a:cubicBezTo>
                  <a:cubicBezTo>
                    <a:pt x="72" y="118"/>
                    <a:pt x="72" y="118"/>
                    <a:pt x="72" y="118"/>
                  </a:cubicBezTo>
                  <a:cubicBezTo>
                    <a:pt x="72" y="118"/>
                    <a:pt x="72" y="117"/>
                    <a:pt x="72" y="117"/>
                  </a:cubicBezTo>
                  <a:cubicBezTo>
                    <a:pt x="72" y="116"/>
                    <a:pt x="72" y="116"/>
                    <a:pt x="72" y="115"/>
                  </a:cubicBezTo>
                  <a:cubicBezTo>
                    <a:pt x="72" y="114"/>
                    <a:pt x="72" y="114"/>
                    <a:pt x="72" y="113"/>
                  </a:cubicBezTo>
                  <a:cubicBezTo>
                    <a:pt x="72" y="113"/>
                    <a:pt x="72" y="113"/>
                    <a:pt x="72" y="113"/>
                  </a:cubicBezTo>
                  <a:cubicBezTo>
                    <a:pt x="72" y="113"/>
                    <a:pt x="73" y="113"/>
                    <a:pt x="73" y="112"/>
                  </a:cubicBezTo>
                  <a:cubicBezTo>
                    <a:pt x="74" y="112"/>
                    <a:pt x="75" y="111"/>
                    <a:pt x="75" y="110"/>
                  </a:cubicBezTo>
                  <a:cubicBezTo>
                    <a:pt x="76" y="110"/>
                    <a:pt x="76" y="109"/>
                    <a:pt x="76" y="109"/>
                  </a:cubicBezTo>
                  <a:cubicBezTo>
                    <a:pt x="77" y="109"/>
                    <a:pt x="77" y="108"/>
                    <a:pt x="77" y="107"/>
                  </a:cubicBezTo>
                  <a:cubicBezTo>
                    <a:pt x="77" y="107"/>
                    <a:pt x="77" y="106"/>
                    <a:pt x="77" y="105"/>
                  </a:cubicBezTo>
                  <a:cubicBezTo>
                    <a:pt x="77" y="105"/>
                    <a:pt x="77" y="105"/>
                    <a:pt x="77" y="105"/>
                  </a:cubicBezTo>
                  <a:cubicBezTo>
                    <a:pt x="77" y="104"/>
                    <a:pt x="77" y="104"/>
                    <a:pt x="77" y="104"/>
                  </a:cubicBezTo>
                  <a:cubicBezTo>
                    <a:pt x="78" y="103"/>
                    <a:pt x="78" y="102"/>
                    <a:pt x="78" y="102"/>
                  </a:cubicBezTo>
                  <a:cubicBezTo>
                    <a:pt x="78" y="101"/>
                    <a:pt x="78" y="100"/>
                    <a:pt x="78" y="100"/>
                  </a:cubicBezTo>
                  <a:cubicBezTo>
                    <a:pt x="78" y="100"/>
                    <a:pt x="78" y="99"/>
                    <a:pt x="77" y="99"/>
                  </a:cubicBezTo>
                  <a:cubicBezTo>
                    <a:pt x="77" y="98"/>
                    <a:pt x="77" y="98"/>
                    <a:pt x="77" y="98"/>
                  </a:cubicBezTo>
                  <a:cubicBezTo>
                    <a:pt x="78" y="98"/>
                    <a:pt x="78" y="98"/>
                    <a:pt x="78" y="97"/>
                  </a:cubicBezTo>
                  <a:cubicBezTo>
                    <a:pt x="79" y="97"/>
                    <a:pt x="79" y="96"/>
                    <a:pt x="80" y="95"/>
                  </a:cubicBezTo>
                  <a:cubicBezTo>
                    <a:pt x="80" y="95"/>
                    <a:pt x="80" y="95"/>
                    <a:pt x="80" y="95"/>
                  </a:cubicBezTo>
                  <a:cubicBezTo>
                    <a:pt x="80" y="95"/>
                    <a:pt x="81" y="93"/>
                    <a:pt x="81" y="93"/>
                  </a:cubicBezTo>
                  <a:cubicBezTo>
                    <a:pt x="81" y="93"/>
                    <a:pt x="82" y="92"/>
                    <a:pt x="82" y="92"/>
                  </a:cubicBezTo>
                  <a:cubicBezTo>
                    <a:pt x="82" y="92"/>
                    <a:pt x="82" y="91"/>
                    <a:pt x="82" y="91"/>
                  </a:cubicBezTo>
                  <a:cubicBezTo>
                    <a:pt x="82" y="90"/>
                    <a:pt x="83" y="89"/>
                    <a:pt x="83" y="88"/>
                  </a:cubicBezTo>
                  <a:cubicBezTo>
                    <a:pt x="83" y="88"/>
                    <a:pt x="83" y="86"/>
                    <a:pt x="83" y="85"/>
                  </a:cubicBezTo>
                  <a:cubicBezTo>
                    <a:pt x="84" y="84"/>
                    <a:pt x="84" y="81"/>
                    <a:pt x="85" y="80"/>
                  </a:cubicBezTo>
                  <a:cubicBezTo>
                    <a:pt x="85" y="78"/>
                    <a:pt x="85" y="77"/>
                    <a:pt x="85" y="76"/>
                  </a:cubicBezTo>
                  <a:cubicBezTo>
                    <a:pt x="85" y="74"/>
                    <a:pt x="85" y="71"/>
                    <a:pt x="85" y="70"/>
                  </a:cubicBezTo>
                  <a:cubicBezTo>
                    <a:pt x="85" y="69"/>
                    <a:pt x="85" y="68"/>
                    <a:pt x="86" y="68"/>
                  </a:cubicBezTo>
                  <a:cubicBezTo>
                    <a:pt x="86" y="68"/>
                    <a:pt x="86" y="67"/>
                    <a:pt x="85" y="67"/>
                  </a:cubicBezTo>
                  <a:cubicBezTo>
                    <a:pt x="85" y="66"/>
                    <a:pt x="85" y="65"/>
                    <a:pt x="85" y="65"/>
                  </a:cubicBezTo>
                  <a:cubicBezTo>
                    <a:pt x="85" y="64"/>
                    <a:pt x="83" y="61"/>
                    <a:pt x="83" y="60"/>
                  </a:cubicBezTo>
                  <a:cubicBezTo>
                    <a:pt x="83" y="60"/>
                    <a:pt x="82" y="58"/>
                    <a:pt x="82" y="57"/>
                  </a:cubicBezTo>
                  <a:cubicBezTo>
                    <a:pt x="82" y="57"/>
                    <a:pt x="82" y="57"/>
                    <a:pt x="82" y="57"/>
                  </a:cubicBezTo>
                  <a:cubicBezTo>
                    <a:pt x="82" y="56"/>
                    <a:pt x="82" y="56"/>
                    <a:pt x="82" y="55"/>
                  </a:cubicBezTo>
                  <a:cubicBezTo>
                    <a:pt x="82" y="55"/>
                    <a:pt x="81" y="54"/>
                    <a:pt x="81" y="54"/>
                  </a:cubicBezTo>
                  <a:cubicBezTo>
                    <a:pt x="81" y="53"/>
                    <a:pt x="80" y="53"/>
                    <a:pt x="80" y="52"/>
                  </a:cubicBezTo>
                  <a:cubicBezTo>
                    <a:pt x="80" y="52"/>
                    <a:pt x="80" y="52"/>
                    <a:pt x="79" y="51"/>
                  </a:cubicBezTo>
                  <a:cubicBezTo>
                    <a:pt x="79" y="51"/>
                    <a:pt x="79" y="51"/>
                    <a:pt x="79" y="50"/>
                  </a:cubicBezTo>
                  <a:cubicBezTo>
                    <a:pt x="79" y="50"/>
                    <a:pt x="78" y="49"/>
                    <a:pt x="78" y="49"/>
                  </a:cubicBezTo>
                  <a:cubicBezTo>
                    <a:pt x="77" y="48"/>
                    <a:pt x="77" y="48"/>
                    <a:pt x="77" y="48"/>
                  </a:cubicBezTo>
                  <a:cubicBezTo>
                    <a:pt x="77" y="48"/>
                    <a:pt x="76" y="48"/>
                    <a:pt x="76" y="47"/>
                  </a:cubicBezTo>
                  <a:cubicBezTo>
                    <a:pt x="75" y="47"/>
                    <a:pt x="75" y="47"/>
                    <a:pt x="75" y="47"/>
                  </a:cubicBezTo>
                  <a:cubicBezTo>
                    <a:pt x="75" y="46"/>
                    <a:pt x="74" y="46"/>
                    <a:pt x="74" y="46"/>
                  </a:cubicBezTo>
                  <a:cubicBezTo>
                    <a:pt x="73" y="46"/>
                    <a:pt x="72" y="45"/>
                    <a:pt x="70" y="44"/>
                  </a:cubicBezTo>
                  <a:cubicBezTo>
                    <a:pt x="69" y="43"/>
                    <a:pt x="67" y="42"/>
                    <a:pt x="66" y="42"/>
                  </a:cubicBezTo>
                  <a:cubicBezTo>
                    <a:pt x="65" y="41"/>
                    <a:pt x="63" y="41"/>
                    <a:pt x="63" y="40"/>
                  </a:cubicBezTo>
                  <a:cubicBezTo>
                    <a:pt x="62" y="40"/>
                    <a:pt x="61" y="39"/>
                    <a:pt x="60" y="39"/>
                  </a:cubicBezTo>
                  <a:cubicBezTo>
                    <a:pt x="60" y="39"/>
                    <a:pt x="59" y="39"/>
                    <a:pt x="59" y="39"/>
                  </a:cubicBezTo>
                  <a:cubicBezTo>
                    <a:pt x="58" y="39"/>
                    <a:pt x="58" y="38"/>
                    <a:pt x="57" y="38"/>
                  </a:cubicBezTo>
                  <a:cubicBezTo>
                    <a:pt x="57" y="38"/>
                    <a:pt x="57" y="38"/>
                    <a:pt x="57" y="38"/>
                  </a:cubicBezTo>
                  <a:cubicBezTo>
                    <a:pt x="57" y="38"/>
                    <a:pt x="56" y="37"/>
                    <a:pt x="56" y="37"/>
                  </a:cubicBezTo>
                  <a:cubicBezTo>
                    <a:pt x="56" y="37"/>
                    <a:pt x="55" y="35"/>
                    <a:pt x="55" y="34"/>
                  </a:cubicBezTo>
                  <a:cubicBezTo>
                    <a:pt x="55" y="34"/>
                    <a:pt x="54" y="32"/>
                    <a:pt x="54" y="32"/>
                  </a:cubicBezTo>
                  <a:cubicBezTo>
                    <a:pt x="54" y="32"/>
                    <a:pt x="54" y="32"/>
                    <a:pt x="54" y="31"/>
                  </a:cubicBezTo>
                  <a:cubicBezTo>
                    <a:pt x="54" y="31"/>
                    <a:pt x="54" y="29"/>
                    <a:pt x="54" y="29"/>
                  </a:cubicBezTo>
                  <a:cubicBezTo>
                    <a:pt x="54" y="28"/>
                    <a:pt x="54" y="28"/>
                    <a:pt x="54" y="27"/>
                  </a:cubicBezTo>
                  <a:cubicBezTo>
                    <a:pt x="54" y="27"/>
                    <a:pt x="54" y="25"/>
                    <a:pt x="54" y="25"/>
                  </a:cubicBezTo>
                  <a:cubicBezTo>
                    <a:pt x="54" y="24"/>
                    <a:pt x="54" y="24"/>
                    <a:pt x="55" y="24"/>
                  </a:cubicBezTo>
                  <a:cubicBezTo>
                    <a:pt x="55" y="24"/>
                    <a:pt x="55" y="24"/>
                    <a:pt x="56" y="24"/>
                  </a:cubicBezTo>
                  <a:cubicBezTo>
                    <a:pt x="56" y="23"/>
                    <a:pt x="56" y="23"/>
                    <a:pt x="57" y="22"/>
                  </a:cubicBezTo>
                  <a:cubicBezTo>
                    <a:pt x="57" y="22"/>
                    <a:pt x="57" y="21"/>
                    <a:pt x="57" y="20"/>
                  </a:cubicBezTo>
                  <a:cubicBezTo>
                    <a:pt x="57" y="20"/>
                    <a:pt x="57" y="18"/>
                    <a:pt x="57" y="18"/>
                  </a:cubicBezTo>
                  <a:cubicBezTo>
                    <a:pt x="57" y="17"/>
                    <a:pt x="57" y="16"/>
                    <a:pt x="57" y="16"/>
                  </a:cubicBezTo>
                  <a:cubicBezTo>
                    <a:pt x="57" y="15"/>
                    <a:pt x="56" y="15"/>
                    <a:pt x="56" y="15"/>
                  </a:cubicBezTo>
                  <a:cubicBezTo>
                    <a:pt x="56" y="15"/>
                    <a:pt x="56" y="15"/>
                    <a:pt x="55" y="15"/>
                  </a:cubicBezTo>
                  <a:cubicBezTo>
                    <a:pt x="55" y="15"/>
                    <a:pt x="55" y="14"/>
                    <a:pt x="55" y="14"/>
                  </a:cubicBezTo>
                  <a:cubicBezTo>
                    <a:pt x="55" y="13"/>
                    <a:pt x="55" y="13"/>
                    <a:pt x="55" y="10"/>
                  </a:cubicBezTo>
                  <a:cubicBezTo>
                    <a:pt x="54" y="7"/>
                    <a:pt x="52" y="5"/>
                    <a:pt x="51" y="3"/>
                  </a:cubicBezTo>
                  <a:cubicBezTo>
                    <a:pt x="49" y="2"/>
                    <a:pt x="46" y="1"/>
                    <a:pt x="45" y="0"/>
                  </a:cubicBezTo>
                  <a:cubicBezTo>
                    <a:pt x="43" y="0"/>
                    <a:pt x="39" y="1"/>
                    <a:pt x="38" y="2"/>
                  </a:cubicBezTo>
                  <a:cubicBezTo>
                    <a:pt x="36" y="3"/>
                    <a:pt x="33" y="4"/>
                    <a:pt x="32" y="5"/>
                  </a:cubicBezTo>
                  <a:cubicBezTo>
                    <a:pt x="30" y="6"/>
                    <a:pt x="30" y="8"/>
                    <a:pt x="29" y="10"/>
                  </a:cubicBezTo>
                  <a:cubicBezTo>
                    <a:pt x="29" y="13"/>
                    <a:pt x="30" y="16"/>
                    <a:pt x="30" y="17"/>
                  </a:cubicBezTo>
                  <a:cubicBezTo>
                    <a:pt x="30" y="17"/>
                    <a:pt x="30" y="17"/>
                    <a:pt x="30" y="17"/>
                  </a:cubicBezTo>
                  <a:cubicBezTo>
                    <a:pt x="30" y="17"/>
                    <a:pt x="30" y="17"/>
                    <a:pt x="30" y="18"/>
                  </a:cubicBezTo>
                  <a:cubicBezTo>
                    <a:pt x="29" y="18"/>
                    <a:pt x="29" y="19"/>
                    <a:pt x="29" y="19"/>
                  </a:cubicBezTo>
                  <a:cubicBezTo>
                    <a:pt x="29" y="20"/>
                    <a:pt x="30" y="21"/>
                    <a:pt x="30" y="21"/>
                  </a:cubicBezTo>
                  <a:cubicBezTo>
                    <a:pt x="30" y="22"/>
                    <a:pt x="30" y="22"/>
                    <a:pt x="30" y="23"/>
                  </a:cubicBezTo>
                  <a:cubicBezTo>
                    <a:pt x="30" y="24"/>
                    <a:pt x="31" y="25"/>
                    <a:pt x="31" y="26"/>
                  </a:cubicBezTo>
                  <a:cubicBezTo>
                    <a:pt x="32" y="26"/>
                    <a:pt x="32" y="26"/>
                    <a:pt x="32" y="26"/>
                  </a:cubicBezTo>
                  <a:cubicBezTo>
                    <a:pt x="33" y="27"/>
                    <a:pt x="33" y="27"/>
                    <a:pt x="33" y="27"/>
                  </a:cubicBezTo>
                  <a:cubicBezTo>
                    <a:pt x="33" y="27"/>
                    <a:pt x="33" y="27"/>
                    <a:pt x="33" y="28"/>
                  </a:cubicBezTo>
                  <a:cubicBezTo>
                    <a:pt x="33" y="29"/>
                    <a:pt x="34" y="31"/>
                    <a:pt x="34" y="31"/>
                  </a:cubicBezTo>
                  <a:cubicBezTo>
                    <a:pt x="34" y="31"/>
                    <a:pt x="34" y="32"/>
                    <a:pt x="34" y="32"/>
                  </a:cubicBezTo>
                  <a:cubicBezTo>
                    <a:pt x="34" y="32"/>
                    <a:pt x="34" y="32"/>
                    <a:pt x="34" y="33"/>
                  </a:cubicBezTo>
                  <a:cubicBezTo>
                    <a:pt x="34" y="33"/>
                    <a:pt x="34" y="33"/>
                    <a:pt x="34" y="34"/>
                  </a:cubicBezTo>
                  <a:cubicBezTo>
                    <a:pt x="34" y="34"/>
                    <a:pt x="34" y="34"/>
                    <a:pt x="34" y="34"/>
                  </a:cubicBezTo>
                  <a:cubicBezTo>
                    <a:pt x="34" y="34"/>
                    <a:pt x="34" y="35"/>
                    <a:pt x="34" y="35"/>
                  </a:cubicBezTo>
                  <a:cubicBezTo>
                    <a:pt x="33" y="36"/>
                    <a:pt x="33" y="36"/>
                    <a:pt x="33" y="36"/>
                  </a:cubicBezTo>
                  <a:cubicBezTo>
                    <a:pt x="33" y="37"/>
                    <a:pt x="32" y="38"/>
                    <a:pt x="32" y="38"/>
                  </a:cubicBezTo>
                  <a:cubicBezTo>
                    <a:pt x="32" y="39"/>
                    <a:pt x="32" y="39"/>
                    <a:pt x="32" y="39"/>
                  </a:cubicBezTo>
                  <a:cubicBezTo>
                    <a:pt x="31" y="39"/>
                    <a:pt x="31" y="39"/>
                    <a:pt x="30" y="39"/>
                  </a:cubicBezTo>
                  <a:cubicBezTo>
                    <a:pt x="30" y="39"/>
                    <a:pt x="29" y="40"/>
                    <a:pt x="29" y="40"/>
                  </a:cubicBezTo>
                  <a:cubicBezTo>
                    <a:pt x="28" y="40"/>
                    <a:pt x="28" y="40"/>
                    <a:pt x="28" y="41"/>
                  </a:cubicBezTo>
                  <a:cubicBezTo>
                    <a:pt x="27" y="41"/>
                    <a:pt x="26" y="42"/>
                    <a:pt x="26" y="42"/>
                  </a:cubicBezTo>
                  <a:cubicBezTo>
                    <a:pt x="26" y="42"/>
                    <a:pt x="25" y="42"/>
                    <a:pt x="25" y="43"/>
                  </a:cubicBezTo>
                  <a:cubicBezTo>
                    <a:pt x="25" y="43"/>
                    <a:pt x="24" y="43"/>
                    <a:pt x="24" y="43"/>
                  </a:cubicBezTo>
                  <a:cubicBezTo>
                    <a:pt x="23" y="43"/>
                    <a:pt x="23" y="44"/>
                    <a:pt x="22" y="44"/>
                  </a:cubicBezTo>
                  <a:cubicBezTo>
                    <a:pt x="22" y="44"/>
                    <a:pt x="21" y="45"/>
                    <a:pt x="21" y="45"/>
                  </a:cubicBezTo>
                  <a:cubicBezTo>
                    <a:pt x="21" y="45"/>
                    <a:pt x="20" y="45"/>
                    <a:pt x="19" y="46"/>
                  </a:cubicBezTo>
                  <a:cubicBezTo>
                    <a:pt x="19" y="46"/>
                    <a:pt x="18" y="47"/>
                    <a:pt x="18" y="47"/>
                  </a:cubicBezTo>
                  <a:cubicBezTo>
                    <a:pt x="18" y="47"/>
                    <a:pt x="17" y="48"/>
                    <a:pt x="17" y="48"/>
                  </a:cubicBezTo>
                  <a:cubicBezTo>
                    <a:pt x="17" y="48"/>
                    <a:pt x="17" y="48"/>
                    <a:pt x="17" y="48"/>
                  </a:cubicBezTo>
                  <a:cubicBezTo>
                    <a:pt x="17" y="48"/>
                    <a:pt x="16" y="49"/>
                    <a:pt x="16" y="49"/>
                  </a:cubicBezTo>
                  <a:cubicBezTo>
                    <a:pt x="16" y="49"/>
                    <a:pt x="15" y="50"/>
                    <a:pt x="15" y="50"/>
                  </a:cubicBezTo>
                  <a:cubicBezTo>
                    <a:pt x="15" y="50"/>
                    <a:pt x="15" y="50"/>
                    <a:pt x="15" y="50"/>
                  </a:cubicBezTo>
                  <a:cubicBezTo>
                    <a:pt x="15" y="50"/>
                    <a:pt x="14" y="51"/>
                    <a:pt x="14" y="51"/>
                  </a:cubicBezTo>
                  <a:cubicBezTo>
                    <a:pt x="14" y="51"/>
                    <a:pt x="14" y="51"/>
                    <a:pt x="13" y="51"/>
                  </a:cubicBezTo>
                  <a:cubicBezTo>
                    <a:pt x="13" y="52"/>
                    <a:pt x="13" y="52"/>
                    <a:pt x="12" y="52"/>
                  </a:cubicBezTo>
                  <a:cubicBezTo>
                    <a:pt x="12" y="53"/>
                    <a:pt x="12" y="53"/>
                    <a:pt x="12" y="53"/>
                  </a:cubicBezTo>
                  <a:cubicBezTo>
                    <a:pt x="12" y="53"/>
                    <a:pt x="12" y="53"/>
                    <a:pt x="11" y="54"/>
                  </a:cubicBezTo>
                  <a:cubicBezTo>
                    <a:pt x="11" y="54"/>
                    <a:pt x="11" y="55"/>
                    <a:pt x="11" y="55"/>
                  </a:cubicBezTo>
                  <a:cubicBezTo>
                    <a:pt x="11" y="55"/>
                    <a:pt x="11" y="55"/>
                    <a:pt x="10" y="56"/>
                  </a:cubicBezTo>
                  <a:cubicBezTo>
                    <a:pt x="10" y="56"/>
                    <a:pt x="9" y="58"/>
                    <a:pt x="9" y="58"/>
                  </a:cubicBezTo>
                  <a:cubicBezTo>
                    <a:pt x="9" y="59"/>
                    <a:pt x="9" y="59"/>
                    <a:pt x="9" y="59"/>
                  </a:cubicBezTo>
                  <a:cubicBezTo>
                    <a:pt x="9" y="59"/>
                    <a:pt x="8" y="60"/>
                    <a:pt x="8" y="61"/>
                  </a:cubicBezTo>
                  <a:cubicBezTo>
                    <a:pt x="8" y="61"/>
                    <a:pt x="7" y="63"/>
                    <a:pt x="7" y="63"/>
                  </a:cubicBezTo>
                  <a:cubicBezTo>
                    <a:pt x="7" y="64"/>
                    <a:pt x="7" y="64"/>
                    <a:pt x="7" y="65"/>
                  </a:cubicBezTo>
                  <a:cubicBezTo>
                    <a:pt x="7" y="65"/>
                    <a:pt x="7" y="66"/>
                    <a:pt x="7" y="66"/>
                  </a:cubicBezTo>
                  <a:cubicBezTo>
                    <a:pt x="7" y="67"/>
                    <a:pt x="7" y="70"/>
                    <a:pt x="6" y="70"/>
                  </a:cubicBezTo>
                  <a:cubicBezTo>
                    <a:pt x="6" y="71"/>
                    <a:pt x="6" y="74"/>
                    <a:pt x="6" y="75"/>
                  </a:cubicBezTo>
                  <a:cubicBezTo>
                    <a:pt x="6" y="75"/>
                    <a:pt x="6" y="78"/>
                    <a:pt x="6" y="78"/>
                  </a:cubicBezTo>
                  <a:cubicBezTo>
                    <a:pt x="6" y="79"/>
                    <a:pt x="6" y="80"/>
                    <a:pt x="6" y="81"/>
                  </a:cubicBezTo>
                  <a:cubicBezTo>
                    <a:pt x="6" y="82"/>
                    <a:pt x="6" y="84"/>
                    <a:pt x="6" y="85"/>
                  </a:cubicBezTo>
                  <a:cubicBezTo>
                    <a:pt x="6" y="86"/>
                    <a:pt x="7" y="90"/>
                    <a:pt x="7" y="90"/>
                  </a:cubicBezTo>
                  <a:cubicBezTo>
                    <a:pt x="7" y="91"/>
                    <a:pt x="7" y="93"/>
                    <a:pt x="7" y="94"/>
                  </a:cubicBezTo>
                  <a:cubicBezTo>
                    <a:pt x="7" y="95"/>
                    <a:pt x="7" y="95"/>
                    <a:pt x="7" y="96"/>
                  </a:cubicBezTo>
                  <a:cubicBezTo>
                    <a:pt x="7" y="96"/>
                    <a:pt x="7" y="96"/>
                    <a:pt x="8" y="96"/>
                  </a:cubicBezTo>
                  <a:cubicBezTo>
                    <a:pt x="8" y="97"/>
                    <a:pt x="8" y="97"/>
                    <a:pt x="9" y="98"/>
                  </a:cubicBezTo>
                  <a:cubicBezTo>
                    <a:pt x="9" y="98"/>
                    <a:pt x="9" y="98"/>
                    <a:pt x="9" y="98"/>
                  </a:cubicBezTo>
                  <a:cubicBezTo>
                    <a:pt x="9" y="99"/>
                    <a:pt x="9" y="99"/>
                    <a:pt x="10" y="99"/>
                  </a:cubicBezTo>
                  <a:cubicBezTo>
                    <a:pt x="10" y="99"/>
                    <a:pt x="10" y="99"/>
                    <a:pt x="10" y="99"/>
                  </a:cubicBezTo>
                  <a:cubicBezTo>
                    <a:pt x="10" y="100"/>
                    <a:pt x="10" y="100"/>
                    <a:pt x="11" y="100"/>
                  </a:cubicBezTo>
                  <a:cubicBezTo>
                    <a:pt x="11" y="100"/>
                    <a:pt x="11" y="101"/>
                    <a:pt x="11" y="101"/>
                  </a:cubicBezTo>
                  <a:cubicBezTo>
                    <a:pt x="12" y="101"/>
                    <a:pt x="12" y="101"/>
                    <a:pt x="12" y="101"/>
                  </a:cubicBezTo>
                  <a:cubicBezTo>
                    <a:pt x="12" y="101"/>
                    <a:pt x="13" y="101"/>
                    <a:pt x="14" y="101"/>
                  </a:cubicBezTo>
                  <a:cubicBezTo>
                    <a:pt x="14" y="101"/>
                    <a:pt x="16" y="101"/>
                    <a:pt x="16" y="101"/>
                  </a:cubicBezTo>
                  <a:cubicBezTo>
                    <a:pt x="17" y="101"/>
                    <a:pt x="18" y="101"/>
                    <a:pt x="19" y="101"/>
                  </a:cubicBezTo>
                  <a:cubicBezTo>
                    <a:pt x="19" y="101"/>
                    <a:pt x="19" y="101"/>
                    <a:pt x="19" y="102"/>
                  </a:cubicBezTo>
                  <a:cubicBezTo>
                    <a:pt x="19" y="102"/>
                    <a:pt x="19" y="104"/>
                    <a:pt x="19" y="105"/>
                  </a:cubicBezTo>
                  <a:cubicBezTo>
                    <a:pt x="19" y="105"/>
                    <a:pt x="19" y="107"/>
                    <a:pt x="19" y="108"/>
                  </a:cubicBezTo>
                  <a:cubicBezTo>
                    <a:pt x="19" y="109"/>
                    <a:pt x="19" y="111"/>
                    <a:pt x="19" y="111"/>
                  </a:cubicBezTo>
                  <a:cubicBezTo>
                    <a:pt x="19" y="111"/>
                    <a:pt x="19" y="112"/>
                    <a:pt x="19" y="112"/>
                  </a:cubicBezTo>
                  <a:cubicBezTo>
                    <a:pt x="19" y="112"/>
                    <a:pt x="20" y="112"/>
                    <a:pt x="20" y="112"/>
                  </a:cubicBezTo>
                  <a:cubicBezTo>
                    <a:pt x="20" y="113"/>
                    <a:pt x="20" y="113"/>
                    <a:pt x="20" y="113"/>
                  </a:cubicBezTo>
                  <a:cubicBezTo>
                    <a:pt x="20" y="113"/>
                    <a:pt x="20" y="113"/>
                    <a:pt x="20" y="113"/>
                  </a:cubicBezTo>
                  <a:cubicBezTo>
                    <a:pt x="20" y="113"/>
                    <a:pt x="20" y="113"/>
                    <a:pt x="20" y="114"/>
                  </a:cubicBezTo>
                  <a:cubicBezTo>
                    <a:pt x="20" y="114"/>
                    <a:pt x="19" y="115"/>
                    <a:pt x="19" y="115"/>
                  </a:cubicBezTo>
                  <a:cubicBezTo>
                    <a:pt x="19" y="116"/>
                    <a:pt x="19" y="116"/>
                    <a:pt x="19" y="117"/>
                  </a:cubicBezTo>
                  <a:cubicBezTo>
                    <a:pt x="19" y="117"/>
                    <a:pt x="19" y="118"/>
                    <a:pt x="19" y="119"/>
                  </a:cubicBezTo>
                  <a:cubicBezTo>
                    <a:pt x="19" y="119"/>
                    <a:pt x="19" y="119"/>
                    <a:pt x="19" y="120"/>
                  </a:cubicBezTo>
                  <a:cubicBezTo>
                    <a:pt x="20" y="120"/>
                    <a:pt x="20" y="120"/>
                    <a:pt x="20" y="120"/>
                  </a:cubicBezTo>
                  <a:cubicBezTo>
                    <a:pt x="20" y="120"/>
                    <a:pt x="19" y="120"/>
                    <a:pt x="19" y="121"/>
                  </a:cubicBezTo>
                  <a:cubicBezTo>
                    <a:pt x="19" y="122"/>
                    <a:pt x="19" y="123"/>
                    <a:pt x="19" y="123"/>
                  </a:cubicBezTo>
                  <a:cubicBezTo>
                    <a:pt x="19" y="123"/>
                    <a:pt x="19" y="124"/>
                    <a:pt x="19" y="124"/>
                  </a:cubicBezTo>
                  <a:cubicBezTo>
                    <a:pt x="18" y="125"/>
                    <a:pt x="18" y="125"/>
                    <a:pt x="18" y="125"/>
                  </a:cubicBezTo>
                  <a:cubicBezTo>
                    <a:pt x="18" y="125"/>
                    <a:pt x="18" y="127"/>
                    <a:pt x="18" y="127"/>
                  </a:cubicBezTo>
                  <a:cubicBezTo>
                    <a:pt x="18" y="128"/>
                    <a:pt x="18" y="128"/>
                    <a:pt x="18" y="128"/>
                  </a:cubicBezTo>
                  <a:cubicBezTo>
                    <a:pt x="18" y="129"/>
                    <a:pt x="18" y="129"/>
                    <a:pt x="18" y="130"/>
                  </a:cubicBezTo>
                  <a:cubicBezTo>
                    <a:pt x="17" y="130"/>
                    <a:pt x="17" y="132"/>
                    <a:pt x="17" y="132"/>
                  </a:cubicBezTo>
                  <a:cubicBezTo>
                    <a:pt x="17" y="132"/>
                    <a:pt x="16" y="134"/>
                    <a:pt x="16" y="134"/>
                  </a:cubicBezTo>
                  <a:cubicBezTo>
                    <a:pt x="16" y="135"/>
                    <a:pt x="16" y="135"/>
                    <a:pt x="16" y="136"/>
                  </a:cubicBezTo>
                  <a:cubicBezTo>
                    <a:pt x="16" y="137"/>
                    <a:pt x="16" y="140"/>
                    <a:pt x="16" y="140"/>
                  </a:cubicBezTo>
                  <a:cubicBezTo>
                    <a:pt x="16" y="141"/>
                    <a:pt x="16" y="142"/>
                    <a:pt x="16" y="143"/>
                  </a:cubicBezTo>
                  <a:cubicBezTo>
                    <a:pt x="15" y="144"/>
                    <a:pt x="15" y="146"/>
                    <a:pt x="15" y="147"/>
                  </a:cubicBezTo>
                  <a:cubicBezTo>
                    <a:pt x="15" y="148"/>
                    <a:pt x="15" y="149"/>
                    <a:pt x="15" y="150"/>
                  </a:cubicBezTo>
                  <a:cubicBezTo>
                    <a:pt x="15" y="151"/>
                    <a:pt x="15" y="153"/>
                    <a:pt x="15" y="154"/>
                  </a:cubicBezTo>
                  <a:cubicBezTo>
                    <a:pt x="15" y="155"/>
                    <a:pt x="16" y="156"/>
                    <a:pt x="16" y="157"/>
                  </a:cubicBezTo>
                  <a:cubicBezTo>
                    <a:pt x="16" y="158"/>
                    <a:pt x="16" y="162"/>
                    <a:pt x="16" y="163"/>
                  </a:cubicBezTo>
                  <a:cubicBezTo>
                    <a:pt x="16" y="164"/>
                    <a:pt x="16" y="168"/>
                    <a:pt x="16" y="169"/>
                  </a:cubicBezTo>
                  <a:cubicBezTo>
                    <a:pt x="16" y="170"/>
                    <a:pt x="16" y="172"/>
                    <a:pt x="16" y="174"/>
                  </a:cubicBezTo>
                  <a:cubicBezTo>
                    <a:pt x="17" y="175"/>
                    <a:pt x="17" y="179"/>
                    <a:pt x="17" y="180"/>
                  </a:cubicBezTo>
                  <a:cubicBezTo>
                    <a:pt x="17" y="181"/>
                    <a:pt x="17" y="185"/>
                    <a:pt x="18" y="187"/>
                  </a:cubicBezTo>
                  <a:cubicBezTo>
                    <a:pt x="18" y="188"/>
                    <a:pt x="18" y="190"/>
                    <a:pt x="18" y="191"/>
                  </a:cubicBezTo>
                  <a:cubicBezTo>
                    <a:pt x="18" y="192"/>
                    <a:pt x="18" y="195"/>
                    <a:pt x="19" y="196"/>
                  </a:cubicBezTo>
                  <a:cubicBezTo>
                    <a:pt x="19" y="196"/>
                    <a:pt x="19" y="199"/>
                    <a:pt x="19" y="201"/>
                  </a:cubicBezTo>
                  <a:cubicBezTo>
                    <a:pt x="19" y="203"/>
                    <a:pt x="19" y="206"/>
                    <a:pt x="19" y="207"/>
                  </a:cubicBezTo>
                  <a:cubicBezTo>
                    <a:pt x="19" y="208"/>
                    <a:pt x="19" y="208"/>
                    <a:pt x="19" y="210"/>
                  </a:cubicBezTo>
                  <a:cubicBezTo>
                    <a:pt x="19" y="211"/>
                    <a:pt x="19" y="215"/>
                    <a:pt x="19" y="216"/>
                  </a:cubicBezTo>
                  <a:cubicBezTo>
                    <a:pt x="19" y="217"/>
                    <a:pt x="19" y="223"/>
                    <a:pt x="19" y="224"/>
                  </a:cubicBezTo>
                  <a:cubicBezTo>
                    <a:pt x="19" y="225"/>
                    <a:pt x="19" y="229"/>
                    <a:pt x="19" y="230"/>
                  </a:cubicBezTo>
                  <a:cubicBezTo>
                    <a:pt x="19" y="231"/>
                    <a:pt x="18" y="235"/>
                    <a:pt x="18" y="236"/>
                  </a:cubicBezTo>
                  <a:cubicBezTo>
                    <a:pt x="18" y="236"/>
                    <a:pt x="18" y="237"/>
                    <a:pt x="18" y="238"/>
                  </a:cubicBezTo>
                  <a:cubicBezTo>
                    <a:pt x="18" y="239"/>
                    <a:pt x="18" y="244"/>
                    <a:pt x="18" y="245"/>
                  </a:cubicBezTo>
                  <a:cubicBezTo>
                    <a:pt x="18" y="247"/>
                    <a:pt x="18" y="250"/>
                    <a:pt x="18" y="252"/>
                  </a:cubicBezTo>
                  <a:cubicBezTo>
                    <a:pt x="18" y="253"/>
                    <a:pt x="18" y="257"/>
                    <a:pt x="18" y="258"/>
                  </a:cubicBezTo>
                  <a:cubicBezTo>
                    <a:pt x="18" y="259"/>
                    <a:pt x="18" y="258"/>
                    <a:pt x="18" y="259"/>
                  </a:cubicBezTo>
                  <a:cubicBezTo>
                    <a:pt x="17" y="259"/>
                    <a:pt x="16" y="260"/>
                    <a:pt x="15" y="261"/>
                  </a:cubicBezTo>
                  <a:cubicBezTo>
                    <a:pt x="15" y="262"/>
                    <a:pt x="15" y="263"/>
                    <a:pt x="15" y="264"/>
                  </a:cubicBezTo>
                  <a:cubicBezTo>
                    <a:pt x="15" y="264"/>
                    <a:pt x="15" y="265"/>
                    <a:pt x="15" y="265"/>
                  </a:cubicBezTo>
                  <a:cubicBezTo>
                    <a:pt x="14" y="265"/>
                    <a:pt x="14" y="265"/>
                    <a:pt x="15" y="266"/>
                  </a:cubicBezTo>
                  <a:cubicBezTo>
                    <a:pt x="15" y="267"/>
                    <a:pt x="15" y="268"/>
                    <a:pt x="15" y="268"/>
                  </a:cubicBezTo>
                  <a:cubicBezTo>
                    <a:pt x="15" y="269"/>
                    <a:pt x="15" y="269"/>
                    <a:pt x="15" y="270"/>
                  </a:cubicBezTo>
                  <a:cubicBezTo>
                    <a:pt x="15" y="270"/>
                    <a:pt x="15" y="270"/>
                    <a:pt x="15" y="270"/>
                  </a:cubicBezTo>
                  <a:cubicBezTo>
                    <a:pt x="15" y="270"/>
                    <a:pt x="15" y="270"/>
                    <a:pt x="15" y="271"/>
                  </a:cubicBezTo>
                  <a:cubicBezTo>
                    <a:pt x="14" y="271"/>
                    <a:pt x="14" y="271"/>
                    <a:pt x="14" y="271"/>
                  </a:cubicBezTo>
                  <a:cubicBezTo>
                    <a:pt x="14" y="272"/>
                    <a:pt x="14" y="272"/>
                    <a:pt x="14" y="272"/>
                  </a:cubicBezTo>
                  <a:cubicBezTo>
                    <a:pt x="14" y="272"/>
                    <a:pt x="13" y="273"/>
                    <a:pt x="13" y="273"/>
                  </a:cubicBezTo>
                  <a:cubicBezTo>
                    <a:pt x="13" y="273"/>
                    <a:pt x="12" y="274"/>
                    <a:pt x="12" y="274"/>
                  </a:cubicBezTo>
                  <a:cubicBezTo>
                    <a:pt x="12" y="274"/>
                    <a:pt x="11" y="275"/>
                    <a:pt x="11" y="275"/>
                  </a:cubicBezTo>
                  <a:cubicBezTo>
                    <a:pt x="10" y="275"/>
                    <a:pt x="10" y="275"/>
                    <a:pt x="9" y="275"/>
                  </a:cubicBezTo>
                  <a:cubicBezTo>
                    <a:pt x="9" y="275"/>
                    <a:pt x="8" y="275"/>
                    <a:pt x="8" y="276"/>
                  </a:cubicBezTo>
                  <a:cubicBezTo>
                    <a:pt x="7" y="276"/>
                    <a:pt x="7" y="276"/>
                    <a:pt x="6" y="276"/>
                  </a:cubicBezTo>
                  <a:cubicBezTo>
                    <a:pt x="5" y="276"/>
                    <a:pt x="5" y="277"/>
                    <a:pt x="4" y="277"/>
                  </a:cubicBezTo>
                  <a:cubicBezTo>
                    <a:pt x="3" y="278"/>
                    <a:pt x="2" y="279"/>
                    <a:pt x="2" y="279"/>
                  </a:cubicBezTo>
                  <a:cubicBezTo>
                    <a:pt x="1" y="280"/>
                    <a:pt x="1" y="281"/>
                    <a:pt x="1" y="281"/>
                  </a:cubicBezTo>
                  <a:cubicBezTo>
                    <a:pt x="2" y="281"/>
                    <a:pt x="1" y="281"/>
                    <a:pt x="1" y="281"/>
                  </a:cubicBezTo>
                  <a:cubicBezTo>
                    <a:pt x="1" y="281"/>
                    <a:pt x="1" y="281"/>
                    <a:pt x="1" y="281"/>
                  </a:cubicBezTo>
                  <a:cubicBezTo>
                    <a:pt x="1" y="281"/>
                    <a:pt x="1" y="281"/>
                    <a:pt x="1" y="281"/>
                  </a:cubicBezTo>
                  <a:cubicBezTo>
                    <a:pt x="1" y="281"/>
                    <a:pt x="0" y="281"/>
                    <a:pt x="0" y="282"/>
                  </a:cubicBezTo>
                  <a:cubicBezTo>
                    <a:pt x="0" y="282"/>
                    <a:pt x="0" y="282"/>
                    <a:pt x="0" y="283"/>
                  </a:cubicBezTo>
                  <a:cubicBezTo>
                    <a:pt x="1" y="283"/>
                    <a:pt x="1" y="283"/>
                    <a:pt x="2" y="283"/>
                  </a:cubicBezTo>
                  <a:cubicBezTo>
                    <a:pt x="3" y="283"/>
                    <a:pt x="5" y="283"/>
                    <a:pt x="7" y="284"/>
                  </a:cubicBezTo>
                  <a:cubicBezTo>
                    <a:pt x="10" y="284"/>
                    <a:pt x="13" y="284"/>
                    <a:pt x="15" y="284"/>
                  </a:cubicBezTo>
                  <a:cubicBezTo>
                    <a:pt x="16" y="284"/>
                    <a:pt x="20" y="284"/>
                    <a:pt x="21" y="283"/>
                  </a:cubicBezTo>
                  <a:cubicBezTo>
                    <a:pt x="22" y="283"/>
                    <a:pt x="23" y="282"/>
                    <a:pt x="23" y="282"/>
                  </a:cubicBezTo>
                  <a:cubicBezTo>
                    <a:pt x="24" y="281"/>
                    <a:pt x="25" y="280"/>
                    <a:pt x="25" y="280"/>
                  </a:cubicBezTo>
                  <a:cubicBezTo>
                    <a:pt x="25" y="279"/>
                    <a:pt x="25" y="279"/>
                    <a:pt x="25" y="279"/>
                  </a:cubicBezTo>
                  <a:cubicBezTo>
                    <a:pt x="26" y="279"/>
                    <a:pt x="28" y="280"/>
                    <a:pt x="28" y="280"/>
                  </a:cubicBezTo>
                  <a:cubicBezTo>
                    <a:pt x="28" y="280"/>
                    <a:pt x="29" y="281"/>
                    <a:pt x="30" y="280"/>
                  </a:cubicBezTo>
                  <a:cubicBezTo>
                    <a:pt x="31" y="280"/>
                    <a:pt x="32" y="280"/>
                    <a:pt x="33" y="280"/>
                  </a:cubicBezTo>
                  <a:cubicBezTo>
                    <a:pt x="34" y="279"/>
                    <a:pt x="35" y="279"/>
                    <a:pt x="36" y="279"/>
                  </a:cubicBezTo>
                  <a:cubicBezTo>
                    <a:pt x="36" y="278"/>
                    <a:pt x="37" y="278"/>
                    <a:pt x="38" y="277"/>
                  </a:cubicBezTo>
                  <a:cubicBezTo>
                    <a:pt x="38" y="277"/>
                    <a:pt x="38" y="277"/>
                    <a:pt x="38" y="276"/>
                  </a:cubicBezTo>
                  <a:cubicBezTo>
                    <a:pt x="38" y="276"/>
                    <a:pt x="37" y="273"/>
                    <a:pt x="37" y="273"/>
                  </a:cubicBezTo>
                  <a:cubicBezTo>
                    <a:pt x="37" y="272"/>
                    <a:pt x="37" y="272"/>
                    <a:pt x="37" y="272"/>
                  </a:cubicBezTo>
                  <a:cubicBezTo>
                    <a:pt x="36" y="272"/>
                    <a:pt x="37" y="272"/>
                    <a:pt x="37" y="271"/>
                  </a:cubicBezTo>
                  <a:cubicBezTo>
                    <a:pt x="37" y="271"/>
                    <a:pt x="37" y="271"/>
                    <a:pt x="37" y="270"/>
                  </a:cubicBezTo>
                  <a:cubicBezTo>
                    <a:pt x="37" y="270"/>
                    <a:pt x="37" y="269"/>
                    <a:pt x="37" y="268"/>
                  </a:cubicBezTo>
                  <a:cubicBezTo>
                    <a:pt x="37" y="268"/>
                    <a:pt x="37" y="268"/>
                    <a:pt x="36" y="268"/>
                  </a:cubicBezTo>
                  <a:cubicBezTo>
                    <a:pt x="36" y="268"/>
                    <a:pt x="36" y="267"/>
                    <a:pt x="36" y="266"/>
                  </a:cubicBezTo>
                  <a:cubicBezTo>
                    <a:pt x="36" y="266"/>
                    <a:pt x="36" y="265"/>
                    <a:pt x="36" y="265"/>
                  </a:cubicBezTo>
                  <a:cubicBezTo>
                    <a:pt x="36" y="264"/>
                    <a:pt x="36" y="264"/>
                    <a:pt x="37" y="263"/>
                  </a:cubicBezTo>
                  <a:cubicBezTo>
                    <a:pt x="37" y="262"/>
                    <a:pt x="38" y="260"/>
                    <a:pt x="38" y="259"/>
                  </a:cubicBezTo>
                  <a:cubicBezTo>
                    <a:pt x="38" y="258"/>
                    <a:pt x="38" y="258"/>
                    <a:pt x="38" y="257"/>
                  </a:cubicBezTo>
                  <a:cubicBezTo>
                    <a:pt x="39" y="257"/>
                    <a:pt x="39" y="256"/>
                    <a:pt x="39" y="254"/>
                  </a:cubicBezTo>
                  <a:cubicBezTo>
                    <a:pt x="40" y="253"/>
                    <a:pt x="40" y="250"/>
                    <a:pt x="40" y="249"/>
                  </a:cubicBezTo>
                  <a:cubicBezTo>
                    <a:pt x="40" y="247"/>
                    <a:pt x="40" y="245"/>
                    <a:pt x="40" y="243"/>
                  </a:cubicBezTo>
                  <a:cubicBezTo>
                    <a:pt x="40" y="242"/>
                    <a:pt x="40" y="239"/>
                    <a:pt x="40" y="238"/>
                  </a:cubicBezTo>
                  <a:cubicBezTo>
                    <a:pt x="40" y="237"/>
                    <a:pt x="40" y="233"/>
                    <a:pt x="40" y="232"/>
                  </a:cubicBezTo>
                  <a:cubicBezTo>
                    <a:pt x="40" y="230"/>
                    <a:pt x="40" y="227"/>
                    <a:pt x="40" y="226"/>
                  </a:cubicBezTo>
                  <a:cubicBezTo>
                    <a:pt x="40" y="224"/>
                    <a:pt x="41" y="221"/>
                    <a:pt x="41" y="219"/>
                  </a:cubicBezTo>
                  <a:cubicBezTo>
                    <a:pt x="41" y="217"/>
                    <a:pt x="41" y="212"/>
                    <a:pt x="42" y="210"/>
                  </a:cubicBezTo>
                  <a:cubicBezTo>
                    <a:pt x="42" y="209"/>
                    <a:pt x="42" y="202"/>
                    <a:pt x="42" y="200"/>
                  </a:cubicBezTo>
                  <a:cubicBezTo>
                    <a:pt x="43" y="198"/>
                    <a:pt x="43" y="196"/>
                    <a:pt x="43" y="195"/>
                  </a:cubicBezTo>
                  <a:cubicBezTo>
                    <a:pt x="43" y="194"/>
                    <a:pt x="43" y="192"/>
                    <a:pt x="44" y="191"/>
                  </a:cubicBezTo>
                  <a:cubicBezTo>
                    <a:pt x="44" y="190"/>
                    <a:pt x="44" y="187"/>
                    <a:pt x="44" y="186"/>
                  </a:cubicBezTo>
                  <a:cubicBezTo>
                    <a:pt x="44" y="186"/>
                    <a:pt x="44" y="185"/>
                    <a:pt x="45" y="183"/>
                  </a:cubicBezTo>
                  <a:cubicBezTo>
                    <a:pt x="45" y="182"/>
                    <a:pt x="45" y="178"/>
                    <a:pt x="45" y="177"/>
                  </a:cubicBezTo>
                  <a:cubicBezTo>
                    <a:pt x="45" y="176"/>
                    <a:pt x="45" y="175"/>
                    <a:pt x="45" y="174"/>
                  </a:cubicBezTo>
                  <a:cubicBezTo>
                    <a:pt x="45" y="174"/>
                    <a:pt x="45" y="174"/>
                    <a:pt x="46" y="172"/>
                  </a:cubicBezTo>
                  <a:cubicBezTo>
                    <a:pt x="46" y="171"/>
                    <a:pt x="46" y="169"/>
                    <a:pt x="46" y="169"/>
                  </a:cubicBezTo>
                  <a:cubicBezTo>
                    <a:pt x="47" y="168"/>
                    <a:pt x="47" y="168"/>
                    <a:pt x="47" y="169"/>
                  </a:cubicBezTo>
                  <a:cubicBezTo>
                    <a:pt x="47" y="169"/>
                    <a:pt x="47" y="169"/>
                    <a:pt x="48" y="170"/>
                  </a:cubicBezTo>
                  <a:cubicBezTo>
                    <a:pt x="48" y="170"/>
                    <a:pt x="48" y="171"/>
                    <a:pt x="48" y="172"/>
                  </a:cubicBezTo>
                  <a:cubicBezTo>
                    <a:pt x="48" y="173"/>
                    <a:pt x="49" y="173"/>
                    <a:pt x="49" y="175"/>
                  </a:cubicBezTo>
                  <a:cubicBezTo>
                    <a:pt x="50" y="176"/>
                    <a:pt x="50" y="178"/>
                    <a:pt x="50" y="178"/>
                  </a:cubicBezTo>
                  <a:cubicBezTo>
                    <a:pt x="50" y="179"/>
                    <a:pt x="51" y="180"/>
                    <a:pt x="51" y="180"/>
                  </a:cubicBezTo>
                  <a:cubicBezTo>
                    <a:pt x="51" y="181"/>
                    <a:pt x="51" y="184"/>
                    <a:pt x="52" y="185"/>
                  </a:cubicBezTo>
                  <a:cubicBezTo>
                    <a:pt x="52" y="186"/>
                    <a:pt x="52" y="189"/>
                    <a:pt x="53" y="191"/>
                  </a:cubicBezTo>
                  <a:cubicBezTo>
                    <a:pt x="53" y="192"/>
                    <a:pt x="54" y="198"/>
                    <a:pt x="54" y="199"/>
                  </a:cubicBezTo>
                  <a:cubicBezTo>
                    <a:pt x="54" y="200"/>
                    <a:pt x="54" y="202"/>
                    <a:pt x="54" y="204"/>
                  </a:cubicBezTo>
                  <a:cubicBezTo>
                    <a:pt x="55" y="205"/>
                    <a:pt x="55" y="209"/>
                    <a:pt x="55" y="210"/>
                  </a:cubicBezTo>
                  <a:cubicBezTo>
                    <a:pt x="55" y="210"/>
                    <a:pt x="55" y="216"/>
                    <a:pt x="55" y="218"/>
                  </a:cubicBezTo>
                  <a:cubicBezTo>
                    <a:pt x="56" y="220"/>
                    <a:pt x="56" y="221"/>
                    <a:pt x="56" y="222"/>
                  </a:cubicBezTo>
                  <a:cubicBezTo>
                    <a:pt x="56" y="223"/>
                    <a:pt x="56" y="225"/>
                    <a:pt x="56" y="226"/>
                  </a:cubicBezTo>
                  <a:cubicBezTo>
                    <a:pt x="56" y="227"/>
                    <a:pt x="57" y="231"/>
                    <a:pt x="57" y="231"/>
                  </a:cubicBezTo>
                  <a:cubicBezTo>
                    <a:pt x="57" y="232"/>
                    <a:pt x="57" y="238"/>
                    <a:pt x="58" y="239"/>
                  </a:cubicBezTo>
                  <a:cubicBezTo>
                    <a:pt x="58" y="240"/>
                    <a:pt x="58" y="246"/>
                    <a:pt x="58" y="246"/>
                  </a:cubicBezTo>
                  <a:cubicBezTo>
                    <a:pt x="59" y="247"/>
                    <a:pt x="59" y="249"/>
                    <a:pt x="59" y="250"/>
                  </a:cubicBezTo>
                  <a:cubicBezTo>
                    <a:pt x="59" y="251"/>
                    <a:pt x="59" y="251"/>
                    <a:pt x="59" y="252"/>
                  </a:cubicBezTo>
                  <a:cubicBezTo>
                    <a:pt x="59" y="254"/>
                    <a:pt x="59" y="255"/>
                    <a:pt x="59" y="256"/>
                  </a:cubicBezTo>
                  <a:cubicBezTo>
                    <a:pt x="59" y="257"/>
                    <a:pt x="60" y="259"/>
                    <a:pt x="60" y="260"/>
                  </a:cubicBezTo>
                  <a:cubicBezTo>
                    <a:pt x="61" y="260"/>
                    <a:pt x="61" y="262"/>
                    <a:pt x="62" y="262"/>
                  </a:cubicBezTo>
                  <a:cubicBezTo>
                    <a:pt x="62" y="263"/>
                    <a:pt x="62" y="264"/>
                    <a:pt x="62" y="265"/>
                  </a:cubicBezTo>
                  <a:cubicBezTo>
                    <a:pt x="63" y="265"/>
                    <a:pt x="63" y="267"/>
                    <a:pt x="64" y="267"/>
                  </a:cubicBezTo>
                  <a:cubicBezTo>
                    <a:pt x="64" y="267"/>
                    <a:pt x="64" y="268"/>
                    <a:pt x="64" y="268"/>
                  </a:cubicBezTo>
                  <a:cubicBezTo>
                    <a:pt x="64" y="268"/>
                    <a:pt x="64" y="268"/>
                    <a:pt x="64" y="268"/>
                  </a:cubicBezTo>
                  <a:cubicBezTo>
                    <a:pt x="64" y="269"/>
                    <a:pt x="65" y="270"/>
                    <a:pt x="65" y="271"/>
                  </a:cubicBezTo>
                  <a:cubicBezTo>
                    <a:pt x="65" y="272"/>
                    <a:pt x="66" y="272"/>
                    <a:pt x="66" y="272"/>
                  </a:cubicBezTo>
                  <a:cubicBezTo>
                    <a:pt x="66" y="272"/>
                    <a:pt x="66" y="272"/>
                    <a:pt x="66" y="273"/>
                  </a:cubicBezTo>
                  <a:cubicBezTo>
                    <a:pt x="66" y="273"/>
                    <a:pt x="66" y="274"/>
                    <a:pt x="66" y="275"/>
                  </a:cubicBezTo>
                  <a:cubicBezTo>
                    <a:pt x="66" y="275"/>
                    <a:pt x="66" y="277"/>
                    <a:pt x="66" y="277"/>
                  </a:cubicBezTo>
                  <a:cubicBezTo>
                    <a:pt x="66" y="278"/>
                    <a:pt x="66" y="278"/>
                    <a:pt x="67" y="278"/>
                  </a:cubicBezTo>
                  <a:cubicBezTo>
                    <a:pt x="67" y="279"/>
                    <a:pt x="67" y="279"/>
                    <a:pt x="67" y="279"/>
                  </a:cubicBezTo>
                  <a:cubicBezTo>
                    <a:pt x="68" y="279"/>
                    <a:pt x="69" y="280"/>
                    <a:pt x="69" y="280"/>
                  </a:cubicBezTo>
                  <a:cubicBezTo>
                    <a:pt x="70" y="280"/>
                    <a:pt x="70" y="280"/>
                    <a:pt x="70" y="280"/>
                  </a:cubicBezTo>
                  <a:cubicBezTo>
                    <a:pt x="71" y="280"/>
                    <a:pt x="71" y="280"/>
                    <a:pt x="71" y="281"/>
                  </a:cubicBezTo>
                  <a:cubicBezTo>
                    <a:pt x="70" y="281"/>
                    <a:pt x="70" y="281"/>
                    <a:pt x="70" y="282"/>
                  </a:cubicBezTo>
                  <a:cubicBezTo>
                    <a:pt x="70" y="283"/>
                    <a:pt x="71" y="283"/>
                    <a:pt x="71" y="284"/>
                  </a:cubicBezTo>
                  <a:cubicBezTo>
                    <a:pt x="72" y="284"/>
                    <a:pt x="72" y="284"/>
                    <a:pt x="72" y="284"/>
                  </a:cubicBezTo>
                  <a:cubicBezTo>
                    <a:pt x="73" y="284"/>
                    <a:pt x="75" y="284"/>
                    <a:pt x="76" y="284"/>
                  </a:cubicBezTo>
                  <a:cubicBezTo>
                    <a:pt x="77" y="284"/>
                    <a:pt x="82" y="284"/>
                    <a:pt x="84" y="284"/>
                  </a:cubicBezTo>
                  <a:cubicBezTo>
                    <a:pt x="87" y="284"/>
                    <a:pt x="88" y="283"/>
                    <a:pt x="89" y="283"/>
                  </a:cubicBezTo>
                  <a:cubicBezTo>
                    <a:pt x="89" y="283"/>
                    <a:pt x="89" y="283"/>
                    <a:pt x="89" y="283"/>
                  </a:cubicBezTo>
                  <a:cubicBezTo>
                    <a:pt x="89" y="283"/>
                    <a:pt x="89" y="282"/>
                    <a:pt x="89" y="282"/>
                  </a:cubicBezTo>
                  <a:close/>
                </a:path>
              </a:pathLst>
            </a:custGeom>
            <a:solidFill>
              <a:srgbClr val="4C0404"/>
            </a:solidFill>
            <a:ln>
              <a:noFill/>
            </a:ln>
            <a:effectLst>
              <a:outerShdw blurRad="25400" dir="18900000" sy="23000" kx="-1200000" algn="bl" rotWithShape="0">
                <a:prstClr val="black">
                  <a:alpha val="20000"/>
                </a:prstClr>
              </a:outerShdw>
            </a:effectLst>
          </p:spPr>
          <p:txBody>
            <a:bodyPr/>
            <a:lstStyle/>
            <a:p>
              <a:pPr eaLnBrk="1" hangingPunct="1">
                <a:defRPr/>
              </a:pPr>
              <a:endParaRPr lang="en-US"/>
            </a:p>
          </p:txBody>
        </p:sp>
        <p:sp>
          <p:nvSpPr>
            <p:cNvPr id="23" name="Freeform 15"/>
            <p:cNvSpPr>
              <a:spLocks/>
            </p:cNvSpPr>
            <p:nvPr/>
          </p:nvSpPr>
          <p:spPr bwMode="auto">
            <a:xfrm>
              <a:off x="7374755" y="2527744"/>
              <a:ext cx="178859" cy="580033"/>
            </a:xfrm>
            <a:custGeom>
              <a:avLst/>
              <a:gdLst>
                <a:gd name="T0" fmla="*/ 90 w 93"/>
                <a:gd name="T1" fmla="*/ 249 h 300"/>
                <a:gd name="T2" fmla="*/ 88 w 93"/>
                <a:gd name="T3" fmla="*/ 228 h 300"/>
                <a:gd name="T4" fmla="*/ 84 w 93"/>
                <a:gd name="T5" fmla="*/ 206 h 300"/>
                <a:gd name="T6" fmla="*/ 81 w 93"/>
                <a:gd name="T7" fmla="*/ 171 h 300"/>
                <a:gd name="T8" fmla="*/ 80 w 93"/>
                <a:gd name="T9" fmla="*/ 152 h 300"/>
                <a:gd name="T10" fmla="*/ 78 w 93"/>
                <a:gd name="T11" fmla="*/ 136 h 300"/>
                <a:gd name="T12" fmla="*/ 75 w 93"/>
                <a:gd name="T13" fmla="*/ 127 h 300"/>
                <a:gd name="T14" fmla="*/ 74 w 93"/>
                <a:gd name="T15" fmla="*/ 119 h 300"/>
                <a:gd name="T16" fmla="*/ 77 w 93"/>
                <a:gd name="T17" fmla="*/ 120 h 300"/>
                <a:gd name="T18" fmla="*/ 77 w 93"/>
                <a:gd name="T19" fmla="*/ 112 h 300"/>
                <a:gd name="T20" fmla="*/ 78 w 93"/>
                <a:gd name="T21" fmla="*/ 88 h 300"/>
                <a:gd name="T22" fmla="*/ 83 w 93"/>
                <a:gd name="T23" fmla="*/ 74 h 300"/>
                <a:gd name="T24" fmla="*/ 81 w 93"/>
                <a:gd name="T25" fmla="*/ 60 h 300"/>
                <a:gd name="T26" fmla="*/ 77 w 93"/>
                <a:gd name="T27" fmla="*/ 46 h 300"/>
                <a:gd name="T28" fmla="*/ 66 w 93"/>
                <a:gd name="T29" fmla="*/ 42 h 300"/>
                <a:gd name="T30" fmla="*/ 59 w 93"/>
                <a:gd name="T31" fmla="*/ 38 h 300"/>
                <a:gd name="T32" fmla="*/ 59 w 93"/>
                <a:gd name="T33" fmla="*/ 27 h 300"/>
                <a:gd name="T34" fmla="*/ 62 w 93"/>
                <a:gd name="T35" fmla="*/ 17 h 300"/>
                <a:gd name="T36" fmla="*/ 38 w 93"/>
                <a:gd name="T37" fmla="*/ 4 h 300"/>
                <a:gd name="T38" fmla="*/ 34 w 93"/>
                <a:gd name="T39" fmla="*/ 28 h 300"/>
                <a:gd name="T40" fmla="*/ 38 w 93"/>
                <a:gd name="T41" fmla="*/ 42 h 300"/>
                <a:gd name="T42" fmla="*/ 28 w 93"/>
                <a:gd name="T43" fmla="*/ 47 h 300"/>
                <a:gd name="T44" fmla="*/ 19 w 93"/>
                <a:gd name="T45" fmla="*/ 49 h 300"/>
                <a:gd name="T46" fmla="*/ 12 w 93"/>
                <a:gd name="T47" fmla="*/ 57 h 300"/>
                <a:gd name="T48" fmla="*/ 5 w 93"/>
                <a:gd name="T49" fmla="*/ 73 h 300"/>
                <a:gd name="T50" fmla="*/ 2 w 93"/>
                <a:gd name="T51" fmla="*/ 98 h 300"/>
                <a:gd name="T52" fmla="*/ 16 w 93"/>
                <a:gd name="T53" fmla="*/ 101 h 300"/>
                <a:gd name="T54" fmla="*/ 19 w 93"/>
                <a:gd name="T55" fmla="*/ 117 h 300"/>
                <a:gd name="T56" fmla="*/ 23 w 93"/>
                <a:gd name="T57" fmla="*/ 124 h 300"/>
                <a:gd name="T58" fmla="*/ 22 w 93"/>
                <a:gd name="T59" fmla="*/ 133 h 300"/>
                <a:gd name="T60" fmla="*/ 19 w 93"/>
                <a:gd name="T61" fmla="*/ 143 h 300"/>
                <a:gd name="T62" fmla="*/ 18 w 93"/>
                <a:gd name="T63" fmla="*/ 154 h 300"/>
                <a:gd name="T64" fmla="*/ 19 w 93"/>
                <a:gd name="T65" fmla="*/ 164 h 300"/>
                <a:gd name="T66" fmla="*/ 24 w 93"/>
                <a:gd name="T67" fmla="*/ 195 h 300"/>
                <a:gd name="T68" fmla="*/ 30 w 93"/>
                <a:gd name="T69" fmla="*/ 239 h 300"/>
                <a:gd name="T70" fmla="*/ 33 w 93"/>
                <a:gd name="T71" fmla="*/ 256 h 300"/>
                <a:gd name="T72" fmla="*/ 30 w 93"/>
                <a:gd name="T73" fmla="*/ 270 h 300"/>
                <a:gd name="T74" fmla="*/ 28 w 93"/>
                <a:gd name="T75" fmla="*/ 278 h 300"/>
                <a:gd name="T76" fmla="*/ 18 w 93"/>
                <a:gd name="T77" fmla="*/ 283 h 300"/>
                <a:gd name="T78" fmla="*/ 13 w 93"/>
                <a:gd name="T79" fmla="*/ 290 h 300"/>
                <a:gd name="T80" fmla="*/ 23 w 93"/>
                <a:gd name="T81" fmla="*/ 292 h 300"/>
                <a:gd name="T82" fmla="*/ 28 w 93"/>
                <a:gd name="T83" fmla="*/ 292 h 300"/>
                <a:gd name="T84" fmla="*/ 33 w 93"/>
                <a:gd name="T85" fmla="*/ 291 h 300"/>
                <a:gd name="T86" fmla="*/ 43 w 93"/>
                <a:gd name="T87" fmla="*/ 288 h 300"/>
                <a:gd name="T88" fmla="*/ 51 w 93"/>
                <a:gd name="T89" fmla="*/ 289 h 300"/>
                <a:gd name="T90" fmla="*/ 56 w 93"/>
                <a:gd name="T91" fmla="*/ 288 h 300"/>
                <a:gd name="T92" fmla="*/ 56 w 93"/>
                <a:gd name="T93" fmla="*/ 280 h 300"/>
                <a:gd name="T94" fmla="*/ 58 w 93"/>
                <a:gd name="T95" fmla="*/ 273 h 300"/>
                <a:gd name="T96" fmla="*/ 55 w 93"/>
                <a:gd name="T97" fmla="*/ 257 h 300"/>
                <a:gd name="T98" fmla="*/ 55 w 93"/>
                <a:gd name="T99" fmla="*/ 238 h 300"/>
                <a:gd name="T100" fmla="*/ 54 w 93"/>
                <a:gd name="T101" fmla="*/ 218 h 300"/>
                <a:gd name="T102" fmla="*/ 54 w 93"/>
                <a:gd name="T103" fmla="*/ 196 h 300"/>
                <a:gd name="T104" fmla="*/ 56 w 93"/>
                <a:gd name="T105" fmla="*/ 198 h 300"/>
                <a:gd name="T106" fmla="*/ 59 w 93"/>
                <a:gd name="T107" fmla="*/ 215 h 300"/>
                <a:gd name="T108" fmla="*/ 61 w 93"/>
                <a:gd name="T109" fmla="*/ 230 h 300"/>
                <a:gd name="T110" fmla="*/ 64 w 93"/>
                <a:gd name="T111" fmla="*/ 257 h 300"/>
                <a:gd name="T112" fmla="*/ 70 w 93"/>
                <a:gd name="T113" fmla="*/ 271 h 300"/>
                <a:gd name="T114" fmla="*/ 66 w 93"/>
                <a:gd name="T115" fmla="*/ 282 h 300"/>
                <a:gd name="T116" fmla="*/ 72 w 93"/>
                <a:gd name="T117" fmla="*/ 290 h 300"/>
                <a:gd name="T118" fmla="*/ 70 w 93"/>
                <a:gd name="T119" fmla="*/ 299 h 300"/>
                <a:gd name="T120" fmla="*/ 90 w 93"/>
                <a:gd name="T121" fmla="*/ 297 h 300"/>
                <a:gd name="T122" fmla="*/ 89 w 93"/>
                <a:gd name="T123" fmla="*/ 288 h 300"/>
                <a:gd name="T124" fmla="*/ 93 w 93"/>
                <a:gd name="T125" fmla="*/ 27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3" h="300">
                  <a:moveTo>
                    <a:pt x="93" y="276"/>
                  </a:moveTo>
                  <a:cubicBezTo>
                    <a:pt x="92" y="276"/>
                    <a:pt x="92" y="275"/>
                    <a:pt x="92" y="275"/>
                  </a:cubicBezTo>
                  <a:cubicBezTo>
                    <a:pt x="92" y="275"/>
                    <a:pt x="92" y="273"/>
                    <a:pt x="92" y="272"/>
                  </a:cubicBezTo>
                  <a:cubicBezTo>
                    <a:pt x="92" y="272"/>
                    <a:pt x="92" y="267"/>
                    <a:pt x="92" y="266"/>
                  </a:cubicBezTo>
                  <a:cubicBezTo>
                    <a:pt x="91" y="265"/>
                    <a:pt x="91" y="264"/>
                    <a:pt x="91" y="262"/>
                  </a:cubicBezTo>
                  <a:cubicBezTo>
                    <a:pt x="91" y="260"/>
                    <a:pt x="91" y="257"/>
                    <a:pt x="91" y="255"/>
                  </a:cubicBezTo>
                  <a:cubicBezTo>
                    <a:pt x="91" y="254"/>
                    <a:pt x="90" y="249"/>
                    <a:pt x="90" y="249"/>
                  </a:cubicBezTo>
                  <a:cubicBezTo>
                    <a:pt x="90" y="248"/>
                    <a:pt x="90" y="247"/>
                    <a:pt x="90" y="246"/>
                  </a:cubicBezTo>
                  <a:cubicBezTo>
                    <a:pt x="90" y="245"/>
                    <a:pt x="89" y="243"/>
                    <a:pt x="89" y="243"/>
                  </a:cubicBezTo>
                  <a:cubicBezTo>
                    <a:pt x="89" y="242"/>
                    <a:pt x="89" y="241"/>
                    <a:pt x="89" y="241"/>
                  </a:cubicBezTo>
                  <a:cubicBezTo>
                    <a:pt x="89" y="241"/>
                    <a:pt x="89" y="239"/>
                    <a:pt x="89" y="239"/>
                  </a:cubicBezTo>
                  <a:cubicBezTo>
                    <a:pt x="89" y="239"/>
                    <a:pt x="89" y="238"/>
                    <a:pt x="88" y="237"/>
                  </a:cubicBezTo>
                  <a:cubicBezTo>
                    <a:pt x="88" y="237"/>
                    <a:pt x="88" y="233"/>
                    <a:pt x="88" y="232"/>
                  </a:cubicBezTo>
                  <a:cubicBezTo>
                    <a:pt x="88" y="231"/>
                    <a:pt x="88" y="230"/>
                    <a:pt x="88" y="228"/>
                  </a:cubicBezTo>
                  <a:cubicBezTo>
                    <a:pt x="87" y="227"/>
                    <a:pt x="87" y="225"/>
                    <a:pt x="87" y="224"/>
                  </a:cubicBezTo>
                  <a:cubicBezTo>
                    <a:pt x="87" y="223"/>
                    <a:pt x="87" y="222"/>
                    <a:pt x="87" y="221"/>
                  </a:cubicBezTo>
                  <a:cubicBezTo>
                    <a:pt x="87" y="220"/>
                    <a:pt x="87" y="218"/>
                    <a:pt x="87" y="216"/>
                  </a:cubicBezTo>
                  <a:cubicBezTo>
                    <a:pt x="87" y="215"/>
                    <a:pt x="86" y="214"/>
                    <a:pt x="86" y="213"/>
                  </a:cubicBezTo>
                  <a:cubicBezTo>
                    <a:pt x="86" y="212"/>
                    <a:pt x="85" y="210"/>
                    <a:pt x="85" y="210"/>
                  </a:cubicBezTo>
                  <a:cubicBezTo>
                    <a:pt x="84" y="209"/>
                    <a:pt x="84" y="209"/>
                    <a:pt x="84" y="209"/>
                  </a:cubicBezTo>
                  <a:cubicBezTo>
                    <a:pt x="84" y="209"/>
                    <a:pt x="84" y="207"/>
                    <a:pt x="84" y="206"/>
                  </a:cubicBezTo>
                  <a:cubicBezTo>
                    <a:pt x="84" y="204"/>
                    <a:pt x="84" y="201"/>
                    <a:pt x="84" y="200"/>
                  </a:cubicBezTo>
                  <a:cubicBezTo>
                    <a:pt x="84" y="198"/>
                    <a:pt x="85" y="195"/>
                    <a:pt x="85" y="194"/>
                  </a:cubicBezTo>
                  <a:cubicBezTo>
                    <a:pt x="85" y="193"/>
                    <a:pt x="85" y="192"/>
                    <a:pt x="84" y="191"/>
                  </a:cubicBezTo>
                  <a:cubicBezTo>
                    <a:pt x="84" y="190"/>
                    <a:pt x="84" y="187"/>
                    <a:pt x="83" y="185"/>
                  </a:cubicBezTo>
                  <a:cubicBezTo>
                    <a:pt x="83" y="183"/>
                    <a:pt x="82" y="179"/>
                    <a:pt x="82" y="178"/>
                  </a:cubicBezTo>
                  <a:cubicBezTo>
                    <a:pt x="82" y="177"/>
                    <a:pt x="82" y="174"/>
                    <a:pt x="82" y="173"/>
                  </a:cubicBezTo>
                  <a:cubicBezTo>
                    <a:pt x="82" y="173"/>
                    <a:pt x="81" y="171"/>
                    <a:pt x="81" y="171"/>
                  </a:cubicBezTo>
                  <a:cubicBezTo>
                    <a:pt x="81" y="171"/>
                    <a:pt x="81" y="170"/>
                    <a:pt x="81" y="170"/>
                  </a:cubicBezTo>
                  <a:cubicBezTo>
                    <a:pt x="81" y="169"/>
                    <a:pt x="81" y="167"/>
                    <a:pt x="81" y="167"/>
                  </a:cubicBezTo>
                  <a:cubicBezTo>
                    <a:pt x="81" y="167"/>
                    <a:pt x="81" y="164"/>
                    <a:pt x="81" y="162"/>
                  </a:cubicBezTo>
                  <a:cubicBezTo>
                    <a:pt x="81" y="161"/>
                    <a:pt x="81" y="161"/>
                    <a:pt x="81" y="160"/>
                  </a:cubicBezTo>
                  <a:cubicBezTo>
                    <a:pt x="81" y="160"/>
                    <a:pt x="80" y="158"/>
                    <a:pt x="80" y="157"/>
                  </a:cubicBezTo>
                  <a:cubicBezTo>
                    <a:pt x="80" y="156"/>
                    <a:pt x="80" y="154"/>
                    <a:pt x="80" y="154"/>
                  </a:cubicBezTo>
                  <a:cubicBezTo>
                    <a:pt x="80" y="153"/>
                    <a:pt x="80" y="152"/>
                    <a:pt x="80" y="152"/>
                  </a:cubicBezTo>
                  <a:cubicBezTo>
                    <a:pt x="80" y="152"/>
                    <a:pt x="80" y="151"/>
                    <a:pt x="80" y="150"/>
                  </a:cubicBezTo>
                  <a:cubicBezTo>
                    <a:pt x="81" y="149"/>
                    <a:pt x="81" y="147"/>
                    <a:pt x="81" y="146"/>
                  </a:cubicBezTo>
                  <a:cubicBezTo>
                    <a:pt x="80" y="145"/>
                    <a:pt x="80" y="144"/>
                    <a:pt x="80" y="143"/>
                  </a:cubicBezTo>
                  <a:cubicBezTo>
                    <a:pt x="80" y="142"/>
                    <a:pt x="79" y="139"/>
                    <a:pt x="79" y="139"/>
                  </a:cubicBezTo>
                  <a:cubicBezTo>
                    <a:pt x="79" y="138"/>
                    <a:pt x="78" y="137"/>
                    <a:pt x="78" y="137"/>
                  </a:cubicBezTo>
                  <a:cubicBezTo>
                    <a:pt x="78" y="137"/>
                    <a:pt x="78" y="137"/>
                    <a:pt x="78" y="137"/>
                  </a:cubicBezTo>
                  <a:cubicBezTo>
                    <a:pt x="78" y="137"/>
                    <a:pt x="78" y="136"/>
                    <a:pt x="78" y="136"/>
                  </a:cubicBezTo>
                  <a:cubicBezTo>
                    <a:pt x="78" y="136"/>
                    <a:pt x="78" y="135"/>
                    <a:pt x="78" y="135"/>
                  </a:cubicBezTo>
                  <a:cubicBezTo>
                    <a:pt x="78" y="135"/>
                    <a:pt x="78" y="134"/>
                    <a:pt x="77" y="134"/>
                  </a:cubicBezTo>
                  <a:cubicBezTo>
                    <a:pt x="77" y="134"/>
                    <a:pt x="77" y="134"/>
                    <a:pt x="77" y="133"/>
                  </a:cubicBezTo>
                  <a:cubicBezTo>
                    <a:pt x="77" y="133"/>
                    <a:pt x="76" y="131"/>
                    <a:pt x="76" y="130"/>
                  </a:cubicBezTo>
                  <a:cubicBezTo>
                    <a:pt x="76" y="130"/>
                    <a:pt x="76" y="129"/>
                    <a:pt x="76" y="129"/>
                  </a:cubicBezTo>
                  <a:cubicBezTo>
                    <a:pt x="75" y="129"/>
                    <a:pt x="75" y="128"/>
                    <a:pt x="75" y="128"/>
                  </a:cubicBezTo>
                  <a:cubicBezTo>
                    <a:pt x="75" y="127"/>
                    <a:pt x="75" y="127"/>
                    <a:pt x="75" y="127"/>
                  </a:cubicBezTo>
                  <a:cubicBezTo>
                    <a:pt x="75" y="126"/>
                    <a:pt x="75" y="126"/>
                    <a:pt x="75" y="126"/>
                  </a:cubicBezTo>
                  <a:cubicBezTo>
                    <a:pt x="75" y="125"/>
                    <a:pt x="74" y="124"/>
                    <a:pt x="74" y="124"/>
                  </a:cubicBezTo>
                  <a:cubicBezTo>
                    <a:pt x="74" y="124"/>
                    <a:pt x="74" y="124"/>
                    <a:pt x="74" y="124"/>
                  </a:cubicBezTo>
                  <a:cubicBezTo>
                    <a:pt x="74" y="123"/>
                    <a:pt x="74" y="123"/>
                    <a:pt x="74" y="123"/>
                  </a:cubicBezTo>
                  <a:cubicBezTo>
                    <a:pt x="74" y="123"/>
                    <a:pt x="74" y="119"/>
                    <a:pt x="73" y="119"/>
                  </a:cubicBezTo>
                  <a:cubicBezTo>
                    <a:pt x="73" y="119"/>
                    <a:pt x="73" y="119"/>
                    <a:pt x="73" y="119"/>
                  </a:cubicBezTo>
                  <a:cubicBezTo>
                    <a:pt x="73" y="119"/>
                    <a:pt x="73" y="119"/>
                    <a:pt x="74" y="119"/>
                  </a:cubicBezTo>
                  <a:cubicBezTo>
                    <a:pt x="74" y="119"/>
                    <a:pt x="74" y="119"/>
                    <a:pt x="74" y="119"/>
                  </a:cubicBezTo>
                  <a:cubicBezTo>
                    <a:pt x="74" y="119"/>
                    <a:pt x="74" y="122"/>
                    <a:pt x="74" y="122"/>
                  </a:cubicBezTo>
                  <a:cubicBezTo>
                    <a:pt x="74" y="122"/>
                    <a:pt x="74" y="122"/>
                    <a:pt x="74" y="122"/>
                  </a:cubicBezTo>
                  <a:cubicBezTo>
                    <a:pt x="74" y="122"/>
                    <a:pt x="74" y="122"/>
                    <a:pt x="75" y="121"/>
                  </a:cubicBezTo>
                  <a:cubicBezTo>
                    <a:pt x="75" y="121"/>
                    <a:pt x="76" y="121"/>
                    <a:pt x="76" y="121"/>
                  </a:cubicBezTo>
                  <a:cubicBezTo>
                    <a:pt x="76" y="121"/>
                    <a:pt x="76" y="120"/>
                    <a:pt x="76" y="120"/>
                  </a:cubicBezTo>
                  <a:cubicBezTo>
                    <a:pt x="77" y="120"/>
                    <a:pt x="77" y="120"/>
                    <a:pt x="77" y="120"/>
                  </a:cubicBezTo>
                  <a:cubicBezTo>
                    <a:pt x="77" y="119"/>
                    <a:pt x="77" y="119"/>
                    <a:pt x="78" y="118"/>
                  </a:cubicBezTo>
                  <a:cubicBezTo>
                    <a:pt x="78" y="118"/>
                    <a:pt x="79" y="117"/>
                    <a:pt x="79" y="117"/>
                  </a:cubicBezTo>
                  <a:cubicBezTo>
                    <a:pt x="80" y="117"/>
                    <a:pt x="80" y="116"/>
                    <a:pt x="80" y="116"/>
                  </a:cubicBezTo>
                  <a:cubicBezTo>
                    <a:pt x="80" y="116"/>
                    <a:pt x="80" y="116"/>
                    <a:pt x="80" y="115"/>
                  </a:cubicBezTo>
                  <a:cubicBezTo>
                    <a:pt x="80" y="115"/>
                    <a:pt x="80" y="115"/>
                    <a:pt x="79" y="115"/>
                  </a:cubicBezTo>
                  <a:cubicBezTo>
                    <a:pt x="79" y="115"/>
                    <a:pt x="78" y="114"/>
                    <a:pt x="78" y="114"/>
                  </a:cubicBezTo>
                  <a:cubicBezTo>
                    <a:pt x="78" y="114"/>
                    <a:pt x="77" y="113"/>
                    <a:pt x="77" y="112"/>
                  </a:cubicBezTo>
                  <a:cubicBezTo>
                    <a:pt x="77" y="112"/>
                    <a:pt x="76" y="109"/>
                    <a:pt x="76" y="108"/>
                  </a:cubicBezTo>
                  <a:cubicBezTo>
                    <a:pt x="75" y="108"/>
                    <a:pt x="76" y="107"/>
                    <a:pt x="76" y="107"/>
                  </a:cubicBezTo>
                  <a:cubicBezTo>
                    <a:pt x="76" y="106"/>
                    <a:pt x="75" y="104"/>
                    <a:pt x="75" y="103"/>
                  </a:cubicBezTo>
                  <a:cubicBezTo>
                    <a:pt x="75" y="103"/>
                    <a:pt x="75" y="98"/>
                    <a:pt x="75" y="97"/>
                  </a:cubicBezTo>
                  <a:cubicBezTo>
                    <a:pt x="75" y="97"/>
                    <a:pt x="75" y="97"/>
                    <a:pt x="75" y="96"/>
                  </a:cubicBezTo>
                  <a:cubicBezTo>
                    <a:pt x="75" y="96"/>
                    <a:pt x="76" y="93"/>
                    <a:pt x="77" y="92"/>
                  </a:cubicBezTo>
                  <a:cubicBezTo>
                    <a:pt x="77" y="91"/>
                    <a:pt x="78" y="88"/>
                    <a:pt x="78" y="88"/>
                  </a:cubicBezTo>
                  <a:cubicBezTo>
                    <a:pt x="78" y="87"/>
                    <a:pt x="78" y="86"/>
                    <a:pt x="79" y="86"/>
                  </a:cubicBezTo>
                  <a:cubicBezTo>
                    <a:pt x="79" y="85"/>
                    <a:pt x="79" y="85"/>
                    <a:pt x="79" y="84"/>
                  </a:cubicBezTo>
                  <a:cubicBezTo>
                    <a:pt x="80" y="83"/>
                    <a:pt x="80" y="81"/>
                    <a:pt x="81" y="81"/>
                  </a:cubicBezTo>
                  <a:cubicBezTo>
                    <a:pt x="81" y="80"/>
                    <a:pt x="81" y="79"/>
                    <a:pt x="81" y="79"/>
                  </a:cubicBezTo>
                  <a:cubicBezTo>
                    <a:pt x="81" y="78"/>
                    <a:pt x="82" y="77"/>
                    <a:pt x="82" y="77"/>
                  </a:cubicBezTo>
                  <a:cubicBezTo>
                    <a:pt x="82" y="76"/>
                    <a:pt x="82" y="76"/>
                    <a:pt x="82" y="76"/>
                  </a:cubicBezTo>
                  <a:cubicBezTo>
                    <a:pt x="82" y="75"/>
                    <a:pt x="83" y="74"/>
                    <a:pt x="83" y="74"/>
                  </a:cubicBezTo>
                  <a:cubicBezTo>
                    <a:pt x="83" y="74"/>
                    <a:pt x="83" y="74"/>
                    <a:pt x="83" y="73"/>
                  </a:cubicBezTo>
                  <a:cubicBezTo>
                    <a:pt x="83" y="73"/>
                    <a:pt x="83" y="72"/>
                    <a:pt x="83" y="72"/>
                  </a:cubicBezTo>
                  <a:cubicBezTo>
                    <a:pt x="83" y="71"/>
                    <a:pt x="83" y="71"/>
                    <a:pt x="83" y="70"/>
                  </a:cubicBezTo>
                  <a:cubicBezTo>
                    <a:pt x="83" y="70"/>
                    <a:pt x="83" y="69"/>
                    <a:pt x="83" y="69"/>
                  </a:cubicBezTo>
                  <a:cubicBezTo>
                    <a:pt x="83" y="69"/>
                    <a:pt x="83" y="67"/>
                    <a:pt x="82" y="66"/>
                  </a:cubicBezTo>
                  <a:cubicBezTo>
                    <a:pt x="82" y="65"/>
                    <a:pt x="82" y="62"/>
                    <a:pt x="81" y="61"/>
                  </a:cubicBezTo>
                  <a:cubicBezTo>
                    <a:pt x="81" y="61"/>
                    <a:pt x="81" y="60"/>
                    <a:pt x="81" y="60"/>
                  </a:cubicBezTo>
                  <a:cubicBezTo>
                    <a:pt x="81" y="60"/>
                    <a:pt x="81" y="59"/>
                    <a:pt x="81" y="58"/>
                  </a:cubicBezTo>
                  <a:cubicBezTo>
                    <a:pt x="81" y="57"/>
                    <a:pt x="81" y="55"/>
                    <a:pt x="81" y="54"/>
                  </a:cubicBezTo>
                  <a:cubicBezTo>
                    <a:pt x="81" y="53"/>
                    <a:pt x="81" y="52"/>
                    <a:pt x="81" y="52"/>
                  </a:cubicBezTo>
                  <a:cubicBezTo>
                    <a:pt x="80" y="52"/>
                    <a:pt x="80" y="51"/>
                    <a:pt x="80" y="51"/>
                  </a:cubicBezTo>
                  <a:cubicBezTo>
                    <a:pt x="79" y="50"/>
                    <a:pt x="79" y="50"/>
                    <a:pt x="79" y="50"/>
                  </a:cubicBezTo>
                  <a:cubicBezTo>
                    <a:pt x="79" y="49"/>
                    <a:pt x="78" y="49"/>
                    <a:pt x="78" y="48"/>
                  </a:cubicBezTo>
                  <a:cubicBezTo>
                    <a:pt x="78" y="48"/>
                    <a:pt x="78" y="47"/>
                    <a:pt x="77" y="46"/>
                  </a:cubicBezTo>
                  <a:cubicBezTo>
                    <a:pt x="76" y="46"/>
                    <a:pt x="75" y="45"/>
                    <a:pt x="75" y="45"/>
                  </a:cubicBezTo>
                  <a:cubicBezTo>
                    <a:pt x="74" y="45"/>
                    <a:pt x="74" y="44"/>
                    <a:pt x="73" y="44"/>
                  </a:cubicBezTo>
                  <a:cubicBezTo>
                    <a:pt x="73" y="44"/>
                    <a:pt x="72" y="44"/>
                    <a:pt x="72" y="44"/>
                  </a:cubicBezTo>
                  <a:cubicBezTo>
                    <a:pt x="71" y="44"/>
                    <a:pt x="71" y="44"/>
                    <a:pt x="71" y="44"/>
                  </a:cubicBezTo>
                  <a:cubicBezTo>
                    <a:pt x="71" y="44"/>
                    <a:pt x="70" y="43"/>
                    <a:pt x="70" y="43"/>
                  </a:cubicBezTo>
                  <a:cubicBezTo>
                    <a:pt x="69" y="43"/>
                    <a:pt x="68" y="43"/>
                    <a:pt x="68" y="43"/>
                  </a:cubicBezTo>
                  <a:cubicBezTo>
                    <a:pt x="68" y="43"/>
                    <a:pt x="67" y="42"/>
                    <a:pt x="66" y="42"/>
                  </a:cubicBezTo>
                  <a:cubicBezTo>
                    <a:pt x="65" y="42"/>
                    <a:pt x="65" y="42"/>
                    <a:pt x="64" y="42"/>
                  </a:cubicBezTo>
                  <a:cubicBezTo>
                    <a:pt x="64" y="42"/>
                    <a:pt x="63" y="42"/>
                    <a:pt x="62" y="41"/>
                  </a:cubicBezTo>
                  <a:cubicBezTo>
                    <a:pt x="62" y="41"/>
                    <a:pt x="62" y="41"/>
                    <a:pt x="61" y="41"/>
                  </a:cubicBezTo>
                  <a:cubicBezTo>
                    <a:pt x="61" y="40"/>
                    <a:pt x="60" y="40"/>
                    <a:pt x="60" y="41"/>
                  </a:cubicBezTo>
                  <a:cubicBezTo>
                    <a:pt x="60" y="41"/>
                    <a:pt x="60" y="41"/>
                    <a:pt x="60" y="41"/>
                  </a:cubicBezTo>
                  <a:cubicBezTo>
                    <a:pt x="60" y="40"/>
                    <a:pt x="59" y="40"/>
                    <a:pt x="59" y="39"/>
                  </a:cubicBezTo>
                  <a:cubicBezTo>
                    <a:pt x="59" y="39"/>
                    <a:pt x="59" y="39"/>
                    <a:pt x="59" y="38"/>
                  </a:cubicBezTo>
                  <a:cubicBezTo>
                    <a:pt x="59" y="38"/>
                    <a:pt x="59" y="37"/>
                    <a:pt x="58" y="37"/>
                  </a:cubicBezTo>
                  <a:cubicBezTo>
                    <a:pt x="58" y="36"/>
                    <a:pt x="58" y="35"/>
                    <a:pt x="58" y="35"/>
                  </a:cubicBezTo>
                  <a:cubicBezTo>
                    <a:pt x="58" y="35"/>
                    <a:pt x="58" y="35"/>
                    <a:pt x="57" y="35"/>
                  </a:cubicBezTo>
                  <a:cubicBezTo>
                    <a:pt x="57" y="35"/>
                    <a:pt x="57" y="35"/>
                    <a:pt x="57" y="34"/>
                  </a:cubicBezTo>
                  <a:cubicBezTo>
                    <a:pt x="57" y="34"/>
                    <a:pt x="58" y="32"/>
                    <a:pt x="58" y="31"/>
                  </a:cubicBezTo>
                  <a:cubicBezTo>
                    <a:pt x="58" y="30"/>
                    <a:pt x="58" y="27"/>
                    <a:pt x="58" y="27"/>
                  </a:cubicBezTo>
                  <a:cubicBezTo>
                    <a:pt x="58" y="27"/>
                    <a:pt x="58" y="27"/>
                    <a:pt x="59" y="27"/>
                  </a:cubicBezTo>
                  <a:cubicBezTo>
                    <a:pt x="60" y="27"/>
                    <a:pt x="60" y="26"/>
                    <a:pt x="60" y="26"/>
                  </a:cubicBezTo>
                  <a:cubicBezTo>
                    <a:pt x="60" y="26"/>
                    <a:pt x="61" y="25"/>
                    <a:pt x="61" y="25"/>
                  </a:cubicBezTo>
                  <a:cubicBezTo>
                    <a:pt x="61" y="25"/>
                    <a:pt x="61" y="25"/>
                    <a:pt x="61" y="25"/>
                  </a:cubicBezTo>
                  <a:cubicBezTo>
                    <a:pt x="61" y="24"/>
                    <a:pt x="61" y="24"/>
                    <a:pt x="62" y="23"/>
                  </a:cubicBezTo>
                  <a:cubicBezTo>
                    <a:pt x="62" y="23"/>
                    <a:pt x="62" y="22"/>
                    <a:pt x="62" y="21"/>
                  </a:cubicBezTo>
                  <a:cubicBezTo>
                    <a:pt x="62" y="21"/>
                    <a:pt x="62" y="21"/>
                    <a:pt x="62" y="20"/>
                  </a:cubicBezTo>
                  <a:cubicBezTo>
                    <a:pt x="62" y="18"/>
                    <a:pt x="62" y="17"/>
                    <a:pt x="62" y="17"/>
                  </a:cubicBezTo>
                  <a:cubicBezTo>
                    <a:pt x="61" y="16"/>
                    <a:pt x="61" y="16"/>
                    <a:pt x="61" y="16"/>
                  </a:cubicBezTo>
                  <a:cubicBezTo>
                    <a:pt x="61" y="16"/>
                    <a:pt x="61" y="16"/>
                    <a:pt x="61" y="15"/>
                  </a:cubicBezTo>
                  <a:cubicBezTo>
                    <a:pt x="61" y="15"/>
                    <a:pt x="61" y="11"/>
                    <a:pt x="61" y="11"/>
                  </a:cubicBezTo>
                  <a:cubicBezTo>
                    <a:pt x="59" y="6"/>
                    <a:pt x="55" y="3"/>
                    <a:pt x="52" y="1"/>
                  </a:cubicBezTo>
                  <a:cubicBezTo>
                    <a:pt x="49" y="0"/>
                    <a:pt x="47" y="0"/>
                    <a:pt x="44" y="1"/>
                  </a:cubicBezTo>
                  <a:cubicBezTo>
                    <a:pt x="42" y="1"/>
                    <a:pt x="39" y="3"/>
                    <a:pt x="39" y="3"/>
                  </a:cubicBezTo>
                  <a:cubicBezTo>
                    <a:pt x="39" y="3"/>
                    <a:pt x="39" y="3"/>
                    <a:pt x="38" y="4"/>
                  </a:cubicBezTo>
                  <a:cubicBezTo>
                    <a:pt x="37" y="4"/>
                    <a:pt x="36" y="6"/>
                    <a:pt x="36" y="7"/>
                  </a:cubicBezTo>
                  <a:cubicBezTo>
                    <a:pt x="35" y="8"/>
                    <a:pt x="34" y="10"/>
                    <a:pt x="34" y="11"/>
                  </a:cubicBezTo>
                  <a:cubicBezTo>
                    <a:pt x="34" y="12"/>
                    <a:pt x="34" y="14"/>
                    <a:pt x="34" y="15"/>
                  </a:cubicBezTo>
                  <a:cubicBezTo>
                    <a:pt x="34" y="16"/>
                    <a:pt x="34" y="16"/>
                    <a:pt x="34" y="17"/>
                  </a:cubicBezTo>
                  <a:cubicBezTo>
                    <a:pt x="34" y="18"/>
                    <a:pt x="34" y="19"/>
                    <a:pt x="34" y="20"/>
                  </a:cubicBezTo>
                  <a:cubicBezTo>
                    <a:pt x="34" y="21"/>
                    <a:pt x="34" y="22"/>
                    <a:pt x="34" y="23"/>
                  </a:cubicBezTo>
                  <a:cubicBezTo>
                    <a:pt x="34" y="24"/>
                    <a:pt x="34" y="26"/>
                    <a:pt x="34" y="28"/>
                  </a:cubicBezTo>
                  <a:cubicBezTo>
                    <a:pt x="34" y="30"/>
                    <a:pt x="34" y="31"/>
                    <a:pt x="35" y="32"/>
                  </a:cubicBezTo>
                  <a:cubicBezTo>
                    <a:pt x="35" y="34"/>
                    <a:pt x="37" y="35"/>
                    <a:pt x="37" y="36"/>
                  </a:cubicBezTo>
                  <a:cubicBezTo>
                    <a:pt x="38" y="36"/>
                    <a:pt x="38" y="37"/>
                    <a:pt x="38" y="37"/>
                  </a:cubicBezTo>
                  <a:cubicBezTo>
                    <a:pt x="39" y="37"/>
                    <a:pt x="39" y="37"/>
                    <a:pt x="39" y="38"/>
                  </a:cubicBezTo>
                  <a:cubicBezTo>
                    <a:pt x="39" y="38"/>
                    <a:pt x="39" y="38"/>
                    <a:pt x="38" y="38"/>
                  </a:cubicBezTo>
                  <a:cubicBezTo>
                    <a:pt x="38" y="39"/>
                    <a:pt x="38" y="40"/>
                    <a:pt x="38" y="41"/>
                  </a:cubicBezTo>
                  <a:cubicBezTo>
                    <a:pt x="38" y="41"/>
                    <a:pt x="38" y="42"/>
                    <a:pt x="38" y="42"/>
                  </a:cubicBezTo>
                  <a:cubicBezTo>
                    <a:pt x="38" y="42"/>
                    <a:pt x="38" y="42"/>
                    <a:pt x="38" y="43"/>
                  </a:cubicBezTo>
                  <a:cubicBezTo>
                    <a:pt x="38" y="43"/>
                    <a:pt x="38" y="43"/>
                    <a:pt x="38" y="43"/>
                  </a:cubicBezTo>
                  <a:cubicBezTo>
                    <a:pt x="38" y="43"/>
                    <a:pt x="37" y="43"/>
                    <a:pt x="37" y="44"/>
                  </a:cubicBezTo>
                  <a:cubicBezTo>
                    <a:pt x="36" y="44"/>
                    <a:pt x="35" y="45"/>
                    <a:pt x="34" y="45"/>
                  </a:cubicBezTo>
                  <a:cubicBezTo>
                    <a:pt x="33" y="46"/>
                    <a:pt x="33" y="46"/>
                    <a:pt x="32" y="47"/>
                  </a:cubicBezTo>
                  <a:cubicBezTo>
                    <a:pt x="32" y="47"/>
                    <a:pt x="31" y="47"/>
                    <a:pt x="30" y="47"/>
                  </a:cubicBezTo>
                  <a:cubicBezTo>
                    <a:pt x="29" y="47"/>
                    <a:pt x="29" y="47"/>
                    <a:pt x="28" y="47"/>
                  </a:cubicBezTo>
                  <a:cubicBezTo>
                    <a:pt x="27" y="47"/>
                    <a:pt x="26" y="47"/>
                    <a:pt x="25" y="47"/>
                  </a:cubicBezTo>
                  <a:cubicBezTo>
                    <a:pt x="25" y="47"/>
                    <a:pt x="24" y="48"/>
                    <a:pt x="24" y="48"/>
                  </a:cubicBezTo>
                  <a:cubicBezTo>
                    <a:pt x="23" y="48"/>
                    <a:pt x="23" y="48"/>
                    <a:pt x="23" y="48"/>
                  </a:cubicBezTo>
                  <a:cubicBezTo>
                    <a:pt x="22" y="48"/>
                    <a:pt x="22" y="48"/>
                    <a:pt x="22" y="48"/>
                  </a:cubicBezTo>
                  <a:cubicBezTo>
                    <a:pt x="21" y="48"/>
                    <a:pt x="21" y="48"/>
                    <a:pt x="21" y="48"/>
                  </a:cubicBezTo>
                  <a:cubicBezTo>
                    <a:pt x="20" y="48"/>
                    <a:pt x="19" y="49"/>
                    <a:pt x="19" y="49"/>
                  </a:cubicBezTo>
                  <a:cubicBezTo>
                    <a:pt x="19" y="49"/>
                    <a:pt x="19" y="49"/>
                    <a:pt x="19" y="49"/>
                  </a:cubicBezTo>
                  <a:cubicBezTo>
                    <a:pt x="18" y="49"/>
                    <a:pt x="17" y="50"/>
                    <a:pt x="17" y="50"/>
                  </a:cubicBezTo>
                  <a:cubicBezTo>
                    <a:pt x="17" y="50"/>
                    <a:pt x="17" y="50"/>
                    <a:pt x="16" y="50"/>
                  </a:cubicBezTo>
                  <a:cubicBezTo>
                    <a:pt x="16" y="50"/>
                    <a:pt x="15" y="51"/>
                    <a:pt x="15" y="51"/>
                  </a:cubicBezTo>
                  <a:cubicBezTo>
                    <a:pt x="15" y="51"/>
                    <a:pt x="15" y="51"/>
                    <a:pt x="15" y="52"/>
                  </a:cubicBezTo>
                  <a:cubicBezTo>
                    <a:pt x="14" y="52"/>
                    <a:pt x="14" y="53"/>
                    <a:pt x="14" y="53"/>
                  </a:cubicBezTo>
                  <a:cubicBezTo>
                    <a:pt x="14" y="54"/>
                    <a:pt x="13" y="54"/>
                    <a:pt x="13" y="54"/>
                  </a:cubicBezTo>
                  <a:cubicBezTo>
                    <a:pt x="12" y="55"/>
                    <a:pt x="12" y="56"/>
                    <a:pt x="12" y="57"/>
                  </a:cubicBezTo>
                  <a:cubicBezTo>
                    <a:pt x="12" y="58"/>
                    <a:pt x="11" y="60"/>
                    <a:pt x="11" y="60"/>
                  </a:cubicBezTo>
                  <a:cubicBezTo>
                    <a:pt x="11" y="60"/>
                    <a:pt x="11" y="60"/>
                    <a:pt x="10" y="61"/>
                  </a:cubicBezTo>
                  <a:cubicBezTo>
                    <a:pt x="9" y="62"/>
                    <a:pt x="9" y="62"/>
                    <a:pt x="9" y="63"/>
                  </a:cubicBezTo>
                  <a:cubicBezTo>
                    <a:pt x="8" y="63"/>
                    <a:pt x="8" y="65"/>
                    <a:pt x="8" y="66"/>
                  </a:cubicBezTo>
                  <a:cubicBezTo>
                    <a:pt x="8" y="67"/>
                    <a:pt x="7" y="68"/>
                    <a:pt x="7" y="69"/>
                  </a:cubicBezTo>
                  <a:cubicBezTo>
                    <a:pt x="7" y="69"/>
                    <a:pt x="7" y="69"/>
                    <a:pt x="6" y="70"/>
                  </a:cubicBezTo>
                  <a:cubicBezTo>
                    <a:pt x="6" y="70"/>
                    <a:pt x="5" y="73"/>
                    <a:pt x="5" y="73"/>
                  </a:cubicBezTo>
                  <a:cubicBezTo>
                    <a:pt x="5" y="74"/>
                    <a:pt x="4" y="76"/>
                    <a:pt x="4" y="76"/>
                  </a:cubicBezTo>
                  <a:cubicBezTo>
                    <a:pt x="4" y="77"/>
                    <a:pt x="3" y="78"/>
                    <a:pt x="3" y="78"/>
                  </a:cubicBezTo>
                  <a:cubicBezTo>
                    <a:pt x="3" y="79"/>
                    <a:pt x="3" y="79"/>
                    <a:pt x="2" y="80"/>
                  </a:cubicBezTo>
                  <a:cubicBezTo>
                    <a:pt x="2" y="81"/>
                    <a:pt x="2" y="83"/>
                    <a:pt x="1" y="85"/>
                  </a:cubicBezTo>
                  <a:cubicBezTo>
                    <a:pt x="1" y="87"/>
                    <a:pt x="0" y="90"/>
                    <a:pt x="0" y="91"/>
                  </a:cubicBezTo>
                  <a:cubicBezTo>
                    <a:pt x="0" y="93"/>
                    <a:pt x="1" y="95"/>
                    <a:pt x="1" y="96"/>
                  </a:cubicBezTo>
                  <a:cubicBezTo>
                    <a:pt x="1" y="97"/>
                    <a:pt x="2" y="97"/>
                    <a:pt x="2" y="98"/>
                  </a:cubicBezTo>
                  <a:cubicBezTo>
                    <a:pt x="3" y="98"/>
                    <a:pt x="3" y="98"/>
                    <a:pt x="4" y="99"/>
                  </a:cubicBezTo>
                  <a:cubicBezTo>
                    <a:pt x="5" y="99"/>
                    <a:pt x="6" y="99"/>
                    <a:pt x="7" y="99"/>
                  </a:cubicBezTo>
                  <a:cubicBezTo>
                    <a:pt x="7" y="99"/>
                    <a:pt x="7" y="99"/>
                    <a:pt x="7" y="99"/>
                  </a:cubicBezTo>
                  <a:cubicBezTo>
                    <a:pt x="8" y="99"/>
                    <a:pt x="8" y="99"/>
                    <a:pt x="9" y="99"/>
                  </a:cubicBezTo>
                  <a:cubicBezTo>
                    <a:pt x="9" y="99"/>
                    <a:pt x="10" y="100"/>
                    <a:pt x="11" y="100"/>
                  </a:cubicBezTo>
                  <a:cubicBezTo>
                    <a:pt x="11" y="100"/>
                    <a:pt x="12" y="100"/>
                    <a:pt x="13" y="100"/>
                  </a:cubicBezTo>
                  <a:cubicBezTo>
                    <a:pt x="14" y="101"/>
                    <a:pt x="15" y="101"/>
                    <a:pt x="16" y="101"/>
                  </a:cubicBezTo>
                  <a:cubicBezTo>
                    <a:pt x="16" y="101"/>
                    <a:pt x="17" y="101"/>
                    <a:pt x="17" y="101"/>
                  </a:cubicBezTo>
                  <a:cubicBezTo>
                    <a:pt x="17" y="101"/>
                    <a:pt x="18" y="101"/>
                    <a:pt x="18" y="101"/>
                  </a:cubicBezTo>
                  <a:cubicBezTo>
                    <a:pt x="19" y="101"/>
                    <a:pt x="19" y="101"/>
                    <a:pt x="20" y="101"/>
                  </a:cubicBezTo>
                  <a:cubicBezTo>
                    <a:pt x="20" y="101"/>
                    <a:pt x="20" y="101"/>
                    <a:pt x="20" y="101"/>
                  </a:cubicBezTo>
                  <a:cubicBezTo>
                    <a:pt x="20" y="102"/>
                    <a:pt x="20" y="102"/>
                    <a:pt x="20" y="103"/>
                  </a:cubicBezTo>
                  <a:cubicBezTo>
                    <a:pt x="20" y="104"/>
                    <a:pt x="19" y="107"/>
                    <a:pt x="19" y="109"/>
                  </a:cubicBezTo>
                  <a:cubicBezTo>
                    <a:pt x="19" y="111"/>
                    <a:pt x="19" y="115"/>
                    <a:pt x="19" y="117"/>
                  </a:cubicBezTo>
                  <a:cubicBezTo>
                    <a:pt x="19" y="118"/>
                    <a:pt x="19" y="120"/>
                    <a:pt x="19" y="120"/>
                  </a:cubicBezTo>
                  <a:cubicBezTo>
                    <a:pt x="19" y="121"/>
                    <a:pt x="20" y="121"/>
                    <a:pt x="20" y="121"/>
                  </a:cubicBezTo>
                  <a:cubicBezTo>
                    <a:pt x="20" y="122"/>
                    <a:pt x="21" y="122"/>
                    <a:pt x="21" y="123"/>
                  </a:cubicBezTo>
                  <a:cubicBezTo>
                    <a:pt x="21" y="123"/>
                    <a:pt x="22" y="123"/>
                    <a:pt x="22" y="123"/>
                  </a:cubicBezTo>
                  <a:cubicBezTo>
                    <a:pt x="22" y="123"/>
                    <a:pt x="22" y="123"/>
                    <a:pt x="22" y="123"/>
                  </a:cubicBezTo>
                  <a:cubicBezTo>
                    <a:pt x="22" y="124"/>
                    <a:pt x="23" y="124"/>
                    <a:pt x="23" y="124"/>
                  </a:cubicBezTo>
                  <a:cubicBezTo>
                    <a:pt x="23" y="124"/>
                    <a:pt x="23" y="124"/>
                    <a:pt x="23" y="124"/>
                  </a:cubicBezTo>
                  <a:cubicBezTo>
                    <a:pt x="22" y="125"/>
                    <a:pt x="23" y="125"/>
                    <a:pt x="23" y="125"/>
                  </a:cubicBezTo>
                  <a:cubicBezTo>
                    <a:pt x="23" y="125"/>
                    <a:pt x="23" y="125"/>
                    <a:pt x="23" y="125"/>
                  </a:cubicBezTo>
                  <a:cubicBezTo>
                    <a:pt x="22" y="126"/>
                    <a:pt x="22" y="126"/>
                    <a:pt x="23" y="126"/>
                  </a:cubicBezTo>
                  <a:cubicBezTo>
                    <a:pt x="23" y="127"/>
                    <a:pt x="23" y="128"/>
                    <a:pt x="23" y="128"/>
                  </a:cubicBezTo>
                  <a:cubicBezTo>
                    <a:pt x="22" y="128"/>
                    <a:pt x="22" y="128"/>
                    <a:pt x="21" y="129"/>
                  </a:cubicBezTo>
                  <a:cubicBezTo>
                    <a:pt x="21" y="129"/>
                    <a:pt x="21" y="130"/>
                    <a:pt x="21" y="131"/>
                  </a:cubicBezTo>
                  <a:cubicBezTo>
                    <a:pt x="21" y="132"/>
                    <a:pt x="21" y="132"/>
                    <a:pt x="22" y="133"/>
                  </a:cubicBezTo>
                  <a:cubicBezTo>
                    <a:pt x="22" y="133"/>
                    <a:pt x="22" y="133"/>
                    <a:pt x="21" y="133"/>
                  </a:cubicBezTo>
                  <a:cubicBezTo>
                    <a:pt x="21" y="134"/>
                    <a:pt x="21" y="135"/>
                    <a:pt x="21" y="135"/>
                  </a:cubicBezTo>
                  <a:cubicBezTo>
                    <a:pt x="21" y="136"/>
                    <a:pt x="21" y="137"/>
                    <a:pt x="21" y="137"/>
                  </a:cubicBezTo>
                  <a:cubicBezTo>
                    <a:pt x="20" y="138"/>
                    <a:pt x="20" y="138"/>
                    <a:pt x="20" y="139"/>
                  </a:cubicBezTo>
                  <a:cubicBezTo>
                    <a:pt x="20" y="140"/>
                    <a:pt x="20" y="140"/>
                    <a:pt x="20" y="140"/>
                  </a:cubicBezTo>
                  <a:cubicBezTo>
                    <a:pt x="20" y="141"/>
                    <a:pt x="20" y="142"/>
                    <a:pt x="19" y="142"/>
                  </a:cubicBezTo>
                  <a:cubicBezTo>
                    <a:pt x="19" y="142"/>
                    <a:pt x="19" y="143"/>
                    <a:pt x="19" y="143"/>
                  </a:cubicBezTo>
                  <a:cubicBezTo>
                    <a:pt x="19" y="144"/>
                    <a:pt x="18" y="145"/>
                    <a:pt x="18" y="146"/>
                  </a:cubicBezTo>
                  <a:cubicBezTo>
                    <a:pt x="18" y="147"/>
                    <a:pt x="18" y="148"/>
                    <a:pt x="18" y="148"/>
                  </a:cubicBezTo>
                  <a:cubicBezTo>
                    <a:pt x="18" y="148"/>
                    <a:pt x="18" y="149"/>
                    <a:pt x="18" y="150"/>
                  </a:cubicBezTo>
                  <a:cubicBezTo>
                    <a:pt x="18" y="150"/>
                    <a:pt x="18" y="151"/>
                    <a:pt x="18" y="151"/>
                  </a:cubicBezTo>
                  <a:cubicBezTo>
                    <a:pt x="17" y="152"/>
                    <a:pt x="18" y="152"/>
                    <a:pt x="18" y="152"/>
                  </a:cubicBezTo>
                  <a:cubicBezTo>
                    <a:pt x="18" y="153"/>
                    <a:pt x="18" y="153"/>
                    <a:pt x="18" y="154"/>
                  </a:cubicBezTo>
                  <a:cubicBezTo>
                    <a:pt x="18" y="154"/>
                    <a:pt x="18" y="154"/>
                    <a:pt x="18" y="154"/>
                  </a:cubicBezTo>
                  <a:cubicBezTo>
                    <a:pt x="18" y="155"/>
                    <a:pt x="18" y="155"/>
                    <a:pt x="18" y="155"/>
                  </a:cubicBezTo>
                  <a:cubicBezTo>
                    <a:pt x="18" y="156"/>
                    <a:pt x="19" y="156"/>
                    <a:pt x="19" y="156"/>
                  </a:cubicBezTo>
                  <a:cubicBezTo>
                    <a:pt x="19" y="157"/>
                    <a:pt x="19" y="157"/>
                    <a:pt x="19" y="157"/>
                  </a:cubicBezTo>
                  <a:cubicBezTo>
                    <a:pt x="19" y="158"/>
                    <a:pt x="19" y="158"/>
                    <a:pt x="19" y="158"/>
                  </a:cubicBezTo>
                  <a:cubicBezTo>
                    <a:pt x="19" y="159"/>
                    <a:pt x="19" y="160"/>
                    <a:pt x="19" y="160"/>
                  </a:cubicBezTo>
                  <a:cubicBezTo>
                    <a:pt x="20" y="161"/>
                    <a:pt x="20" y="162"/>
                    <a:pt x="19" y="162"/>
                  </a:cubicBezTo>
                  <a:cubicBezTo>
                    <a:pt x="19" y="162"/>
                    <a:pt x="19" y="163"/>
                    <a:pt x="19" y="164"/>
                  </a:cubicBezTo>
                  <a:cubicBezTo>
                    <a:pt x="19" y="165"/>
                    <a:pt x="19" y="166"/>
                    <a:pt x="19" y="167"/>
                  </a:cubicBezTo>
                  <a:cubicBezTo>
                    <a:pt x="19" y="169"/>
                    <a:pt x="20" y="171"/>
                    <a:pt x="20" y="173"/>
                  </a:cubicBezTo>
                  <a:cubicBezTo>
                    <a:pt x="20" y="175"/>
                    <a:pt x="20" y="176"/>
                    <a:pt x="21" y="177"/>
                  </a:cubicBezTo>
                  <a:cubicBezTo>
                    <a:pt x="21" y="179"/>
                    <a:pt x="22" y="182"/>
                    <a:pt x="22" y="183"/>
                  </a:cubicBezTo>
                  <a:cubicBezTo>
                    <a:pt x="22" y="184"/>
                    <a:pt x="23" y="186"/>
                    <a:pt x="23" y="187"/>
                  </a:cubicBezTo>
                  <a:cubicBezTo>
                    <a:pt x="23" y="187"/>
                    <a:pt x="23" y="189"/>
                    <a:pt x="23" y="190"/>
                  </a:cubicBezTo>
                  <a:cubicBezTo>
                    <a:pt x="23" y="191"/>
                    <a:pt x="24" y="194"/>
                    <a:pt x="24" y="195"/>
                  </a:cubicBezTo>
                  <a:cubicBezTo>
                    <a:pt x="24" y="196"/>
                    <a:pt x="24" y="202"/>
                    <a:pt x="24" y="203"/>
                  </a:cubicBezTo>
                  <a:cubicBezTo>
                    <a:pt x="25" y="204"/>
                    <a:pt x="25" y="209"/>
                    <a:pt x="25" y="211"/>
                  </a:cubicBezTo>
                  <a:cubicBezTo>
                    <a:pt x="25" y="212"/>
                    <a:pt x="26" y="217"/>
                    <a:pt x="26" y="219"/>
                  </a:cubicBezTo>
                  <a:cubicBezTo>
                    <a:pt x="26" y="221"/>
                    <a:pt x="27" y="225"/>
                    <a:pt x="27" y="226"/>
                  </a:cubicBezTo>
                  <a:cubicBezTo>
                    <a:pt x="27" y="226"/>
                    <a:pt x="28" y="229"/>
                    <a:pt x="28" y="230"/>
                  </a:cubicBezTo>
                  <a:cubicBezTo>
                    <a:pt x="28" y="230"/>
                    <a:pt x="29" y="233"/>
                    <a:pt x="29" y="235"/>
                  </a:cubicBezTo>
                  <a:cubicBezTo>
                    <a:pt x="29" y="236"/>
                    <a:pt x="30" y="238"/>
                    <a:pt x="30" y="239"/>
                  </a:cubicBezTo>
                  <a:cubicBezTo>
                    <a:pt x="30" y="241"/>
                    <a:pt x="31" y="241"/>
                    <a:pt x="31" y="242"/>
                  </a:cubicBezTo>
                  <a:cubicBezTo>
                    <a:pt x="31" y="242"/>
                    <a:pt x="32" y="244"/>
                    <a:pt x="32" y="244"/>
                  </a:cubicBezTo>
                  <a:cubicBezTo>
                    <a:pt x="32" y="245"/>
                    <a:pt x="33" y="247"/>
                    <a:pt x="33" y="248"/>
                  </a:cubicBezTo>
                  <a:cubicBezTo>
                    <a:pt x="33" y="248"/>
                    <a:pt x="34" y="251"/>
                    <a:pt x="35" y="252"/>
                  </a:cubicBezTo>
                  <a:cubicBezTo>
                    <a:pt x="35" y="252"/>
                    <a:pt x="35" y="252"/>
                    <a:pt x="35" y="252"/>
                  </a:cubicBezTo>
                  <a:cubicBezTo>
                    <a:pt x="35" y="253"/>
                    <a:pt x="35" y="253"/>
                    <a:pt x="35" y="253"/>
                  </a:cubicBezTo>
                  <a:cubicBezTo>
                    <a:pt x="34" y="253"/>
                    <a:pt x="34" y="255"/>
                    <a:pt x="33" y="256"/>
                  </a:cubicBezTo>
                  <a:cubicBezTo>
                    <a:pt x="32" y="257"/>
                    <a:pt x="32" y="258"/>
                    <a:pt x="32" y="259"/>
                  </a:cubicBezTo>
                  <a:cubicBezTo>
                    <a:pt x="32" y="259"/>
                    <a:pt x="31" y="261"/>
                    <a:pt x="31" y="262"/>
                  </a:cubicBezTo>
                  <a:cubicBezTo>
                    <a:pt x="31" y="263"/>
                    <a:pt x="31" y="263"/>
                    <a:pt x="30" y="264"/>
                  </a:cubicBezTo>
                  <a:cubicBezTo>
                    <a:pt x="30" y="265"/>
                    <a:pt x="29" y="266"/>
                    <a:pt x="29" y="267"/>
                  </a:cubicBezTo>
                  <a:cubicBezTo>
                    <a:pt x="29" y="267"/>
                    <a:pt x="29" y="267"/>
                    <a:pt x="29" y="268"/>
                  </a:cubicBezTo>
                  <a:cubicBezTo>
                    <a:pt x="29" y="268"/>
                    <a:pt x="29" y="269"/>
                    <a:pt x="29" y="269"/>
                  </a:cubicBezTo>
                  <a:cubicBezTo>
                    <a:pt x="29" y="269"/>
                    <a:pt x="30" y="270"/>
                    <a:pt x="30" y="270"/>
                  </a:cubicBezTo>
                  <a:cubicBezTo>
                    <a:pt x="30" y="270"/>
                    <a:pt x="32" y="270"/>
                    <a:pt x="32" y="270"/>
                  </a:cubicBezTo>
                  <a:cubicBezTo>
                    <a:pt x="32" y="270"/>
                    <a:pt x="32" y="271"/>
                    <a:pt x="32" y="271"/>
                  </a:cubicBezTo>
                  <a:cubicBezTo>
                    <a:pt x="32" y="271"/>
                    <a:pt x="31" y="272"/>
                    <a:pt x="31" y="272"/>
                  </a:cubicBezTo>
                  <a:cubicBezTo>
                    <a:pt x="31" y="272"/>
                    <a:pt x="31" y="273"/>
                    <a:pt x="30" y="273"/>
                  </a:cubicBezTo>
                  <a:cubicBezTo>
                    <a:pt x="30" y="273"/>
                    <a:pt x="30" y="274"/>
                    <a:pt x="30" y="274"/>
                  </a:cubicBezTo>
                  <a:cubicBezTo>
                    <a:pt x="30" y="274"/>
                    <a:pt x="29" y="275"/>
                    <a:pt x="29" y="276"/>
                  </a:cubicBezTo>
                  <a:cubicBezTo>
                    <a:pt x="28" y="277"/>
                    <a:pt x="28" y="278"/>
                    <a:pt x="28" y="278"/>
                  </a:cubicBezTo>
                  <a:cubicBezTo>
                    <a:pt x="28" y="278"/>
                    <a:pt x="28" y="278"/>
                    <a:pt x="28" y="278"/>
                  </a:cubicBezTo>
                  <a:cubicBezTo>
                    <a:pt x="28" y="278"/>
                    <a:pt x="28" y="278"/>
                    <a:pt x="28" y="278"/>
                  </a:cubicBezTo>
                  <a:cubicBezTo>
                    <a:pt x="28" y="279"/>
                    <a:pt x="27" y="279"/>
                    <a:pt x="27" y="279"/>
                  </a:cubicBezTo>
                  <a:cubicBezTo>
                    <a:pt x="27" y="280"/>
                    <a:pt x="27" y="280"/>
                    <a:pt x="26" y="280"/>
                  </a:cubicBezTo>
                  <a:cubicBezTo>
                    <a:pt x="26" y="281"/>
                    <a:pt x="25" y="281"/>
                    <a:pt x="25" y="282"/>
                  </a:cubicBezTo>
                  <a:cubicBezTo>
                    <a:pt x="24" y="282"/>
                    <a:pt x="23" y="282"/>
                    <a:pt x="22" y="282"/>
                  </a:cubicBezTo>
                  <a:cubicBezTo>
                    <a:pt x="21" y="282"/>
                    <a:pt x="19" y="283"/>
                    <a:pt x="18" y="283"/>
                  </a:cubicBezTo>
                  <a:cubicBezTo>
                    <a:pt x="17" y="284"/>
                    <a:pt x="16" y="284"/>
                    <a:pt x="15" y="284"/>
                  </a:cubicBezTo>
                  <a:cubicBezTo>
                    <a:pt x="15" y="285"/>
                    <a:pt x="14" y="286"/>
                    <a:pt x="14" y="286"/>
                  </a:cubicBezTo>
                  <a:cubicBezTo>
                    <a:pt x="14" y="286"/>
                    <a:pt x="14" y="286"/>
                    <a:pt x="14" y="287"/>
                  </a:cubicBezTo>
                  <a:cubicBezTo>
                    <a:pt x="14" y="287"/>
                    <a:pt x="14" y="287"/>
                    <a:pt x="13" y="287"/>
                  </a:cubicBezTo>
                  <a:cubicBezTo>
                    <a:pt x="13" y="287"/>
                    <a:pt x="13" y="287"/>
                    <a:pt x="13" y="287"/>
                  </a:cubicBezTo>
                  <a:cubicBezTo>
                    <a:pt x="13" y="288"/>
                    <a:pt x="13" y="287"/>
                    <a:pt x="13" y="288"/>
                  </a:cubicBezTo>
                  <a:cubicBezTo>
                    <a:pt x="13" y="288"/>
                    <a:pt x="13" y="289"/>
                    <a:pt x="13" y="290"/>
                  </a:cubicBezTo>
                  <a:cubicBezTo>
                    <a:pt x="13" y="290"/>
                    <a:pt x="13" y="290"/>
                    <a:pt x="13" y="290"/>
                  </a:cubicBezTo>
                  <a:cubicBezTo>
                    <a:pt x="13" y="291"/>
                    <a:pt x="14" y="291"/>
                    <a:pt x="15" y="291"/>
                  </a:cubicBezTo>
                  <a:cubicBezTo>
                    <a:pt x="16" y="291"/>
                    <a:pt x="17" y="292"/>
                    <a:pt x="17" y="292"/>
                  </a:cubicBezTo>
                  <a:cubicBezTo>
                    <a:pt x="18" y="292"/>
                    <a:pt x="18" y="292"/>
                    <a:pt x="18" y="292"/>
                  </a:cubicBezTo>
                  <a:cubicBezTo>
                    <a:pt x="19" y="292"/>
                    <a:pt x="20" y="292"/>
                    <a:pt x="20" y="292"/>
                  </a:cubicBezTo>
                  <a:cubicBezTo>
                    <a:pt x="21" y="292"/>
                    <a:pt x="22" y="292"/>
                    <a:pt x="22" y="292"/>
                  </a:cubicBezTo>
                  <a:cubicBezTo>
                    <a:pt x="23" y="292"/>
                    <a:pt x="23" y="292"/>
                    <a:pt x="23" y="292"/>
                  </a:cubicBezTo>
                  <a:cubicBezTo>
                    <a:pt x="23" y="292"/>
                    <a:pt x="24" y="292"/>
                    <a:pt x="24" y="292"/>
                  </a:cubicBezTo>
                  <a:cubicBezTo>
                    <a:pt x="24" y="292"/>
                    <a:pt x="24" y="292"/>
                    <a:pt x="25" y="292"/>
                  </a:cubicBezTo>
                  <a:cubicBezTo>
                    <a:pt x="25" y="292"/>
                    <a:pt x="25" y="292"/>
                    <a:pt x="26" y="292"/>
                  </a:cubicBezTo>
                  <a:cubicBezTo>
                    <a:pt x="26" y="292"/>
                    <a:pt x="26" y="292"/>
                    <a:pt x="26" y="292"/>
                  </a:cubicBezTo>
                  <a:cubicBezTo>
                    <a:pt x="26" y="292"/>
                    <a:pt x="27" y="292"/>
                    <a:pt x="27" y="292"/>
                  </a:cubicBezTo>
                  <a:cubicBezTo>
                    <a:pt x="28" y="292"/>
                    <a:pt x="28" y="292"/>
                    <a:pt x="28" y="292"/>
                  </a:cubicBezTo>
                  <a:cubicBezTo>
                    <a:pt x="28" y="291"/>
                    <a:pt x="28" y="292"/>
                    <a:pt x="28" y="292"/>
                  </a:cubicBezTo>
                  <a:cubicBezTo>
                    <a:pt x="29" y="292"/>
                    <a:pt x="29" y="292"/>
                    <a:pt x="29" y="292"/>
                  </a:cubicBezTo>
                  <a:cubicBezTo>
                    <a:pt x="30" y="292"/>
                    <a:pt x="30" y="292"/>
                    <a:pt x="30" y="292"/>
                  </a:cubicBezTo>
                  <a:cubicBezTo>
                    <a:pt x="30" y="291"/>
                    <a:pt x="30" y="292"/>
                    <a:pt x="30" y="292"/>
                  </a:cubicBezTo>
                  <a:cubicBezTo>
                    <a:pt x="30" y="292"/>
                    <a:pt x="31" y="292"/>
                    <a:pt x="31" y="292"/>
                  </a:cubicBezTo>
                  <a:cubicBezTo>
                    <a:pt x="32" y="292"/>
                    <a:pt x="32" y="292"/>
                    <a:pt x="32" y="291"/>
                  </a:cubicBezTo>
                  <a:cubicBezTo>
                    <a:pt x="32" y="291"/>
                    <a:pt x="32" y="291"/>
                    <a:pt x="32" y="291"/>
                  </a:cubicBezTo>
                  <a:cubicBezTo>
                    <a:pt x="32" y="291"/>
                    <a:pt x="33" y="291"/>
                    <a:pt x="33" y="291"/>
                  </a:cubicBezTo>
                  <a:cubicBezTo>
                    <a:pt x="33" y="291"/>
                    <a:pt x="34" y="291"/>
                    <a:pt x="34" y="291"/>
                  </a:cubicBezTo>
                  <a:cubicBezTo>
                    <a:pt x="34" y="291"/>
                    <a:pt x="34" y="291"/>
                    <a:pt x="34" y="291"/>
                  </a:cubicBezTo>
                  <a:cubicBezTo>
                    <a:pt x="34" y="291"/>
                    <a:pt x="34" y="291"/>
                    <a:pt x="35" y="291"/>
                  </a:cubicBezTo>
                  <a:cubicBezTo>
                    <a:pt x="36" y="291"/>
                    <a:pt x="36" y="291"/>
                    <a:pt x="36" y="290"/>
                  </a:cubicBezTo>
                  <a:cubicBezTo>
                    <a:pt x="36" y="290"/>
                    <a:pt x="36" y="290"/>
                    <a:pt x="36" y="290"/>
                  </a:cubicBezTo>
                  <a:cubicBezTo>
                    <a:pt x="37" y="290"/>
                    <a:pt x="37" y="290"/>
                    <a:pt x="38" y="289"/>
                  </a:cubicBezTo>
                  <a:cubicBezTo>
                    <a:pt x="40" y="289"/>
                    <a:pt x="42" y="288"/>
                    <a:pt x="43" y="288"/>
                  </a:cubicBezTo>
                  <a:cubicBezTo>
                    <a:pt x="43" y="288"/>
                    <a:pt x="43" y="288"/>
                    <a:pt x="44" y="288"/>
                  </a:cubicBezTo>
                  <a:cubicBezTo>
                    <a:pt x="45" y="288"/>
                    <a:pt x="45" y="289"/>
                    <a:pt x="46" y="289"/>
                  </a:cubicBezTo>
                  <a:cubicBezTo>
                    <a:pt x="47" y="290"/>
                    <a:pt x="47" y="290"/>
                    <a:pt x="47" y="290"/>
                  </a:cubicBezTo>
                  <a:cubicBezTo>
                    <a:pt x="48" y="290"/>
                    <a:pt x="49" y="289"/>
                    <a:pt x="49" y="289"/>
                  </a:cubicBezTo>
                  <a:cubicBezTo>
                    <a:pt x="50" y="289"/>
                    <a:pt x="50" y="289"/>
                    <a:pt x="50" y="289"/>
                  </a:cubicBezTo>
                  <a:cubicBezTo>
                    <a:pt x="50" y="289"/>
                    <a:pt x="50" y="289"/>
                    <a:pt x="50" y="289"/>
                  </a:cubicBezTo>
                  <a:cubicBezTo>
                    <a:pt x="50" y="289"/>
                    <a:pt x="50" y="289"/>
                    <a:pt x="51" y="289"/>
                  </a:cubicBezTo>
                  <a:cubicBezTo>
                    <a:pt x="52" y="289"/>
                    <a:pt x="52" y="289"/>
                    <a:pt x="52" y="289"/>
                  </a:cubicBezTo>
                  <a:cubicBezTo>
                    <a:pt x="52" y="289"/>
                    <a:pt x="52" y="289"/>
                    <a:pt x="52" y="289"/>
                  </a:cubicBezTo>
                  <a:cubicBezTo>
                    <a:pt x="52" y="289"/>
                    <a:pt x="53" y="289"/>
                    <a:pt x="53" y="289"/>
                  </a:cubicBezTo>
                  <a:cubicBezTo>
                    <a:pt x="54" y="289"/>
                    <a:pt x="54" y="289"/>
                    <a:pt x="54" y="289"/>
                  </a:cubicBezTo>
                  <a:cubicBezTo>
                    <a:pt x="54" y="288"/>
                    <a:pt x="54" y="288"/>
                    <a:pt x="54" y="288"/>
                  </a:cubicBezTo>
                  <a:cubicBezTo>
                    <a:pt x="55" y="288"/>
                    <a:pt x="55" y="288"/>
                    <a:pt x="55" y="288"/>
                  </a:cubicBezTo>
                  <a:cubicBezTo>
                    <a:pt x="56" y="288"/>
                    <a:pt x="56" y="288"/>
                    <a:pt x="56" y="288"/>
                  </a:cubicBezTo>
                  <a:cubicBezTo>
                    <a:pt x="56" y="288"/>
                    <a:pt x="56" y="288"/>
                    <a:pt x="57" y="288"/>
                  </a:cubicBezTo>
                  <a:cubicBezTo>
                    <a:pt x="57" y="287"/>
                    <a:pt x="57" y="287"/>
                    <a:pt x="57" y="287"/>
                  </a:cubicBezTo>
                  <a:cubicBezTo>
                    <a:pt x="57" y="286"/>
                    <a:pt x="57" y="285"/>
                    <a:pt x="57" y="284"/>
                  </a:cubicBezTo>
                  <a:cubicBezTo>
                    <a:pt x="57" y="283"/>
                    <a:pt x="57" y="283"/>
                    <a:pt x="56" y="283"/>
                  </a:cubicBezTo>
                  <a:cubicBezTo>
                    <a:pt x="56" y="283"/>
                    <a:pt x="56" y="282"/>
                    <a:pt x="56" y="282"/>
                  </a:cubicBezTo>
                  <a:cubicBezTo>
                    <a:pt x="56" y="282"/>
                    <a:pt x="56" y="282"/>
                    <a:pt x="56" y="281"/>
                  </a:cubicBezTo>
                  <a:cubicBezTo>
                    <a:pt x="56" y="281"/>
                    <a:pt x="56" y="281"/>
                    <a:pt x="56" y="280"/>
                  </a:cubicBezTo>
                  <a:cubicBezTo>
                    <a:pt x="56" y="280"/>
                    <a:pt x="56" y="280"/>
                    <a:pt x="56" y="280"/>
                  </a:cubicBezTo>
                  <a:cubicBezTo>
                    <a:pt x="56" y="279"/>
                    <a:pt x="56" y="278"/>
                    <a:pt x="56" y="278"/>
                  </a:cubicBezTo>
                  <a:cubicBezTo>
                    <a:pt x="56" y="277"/>
                    <a:pt x="56" y="277"/>
                    <a:pt x="56" y="276"/>
                  </a:cubicBezTo>
                  <a:cubicBezTo>
                    <a:pt x="56" y="276"/>
                    <a:pt x="56" y="276"/>
                    <a:pt x="56" y="276"/>
                  </a:cubicBezTo>
                  <a:cubicBezTo>
                    <a:pt x="56" y="276"/>
                    <a:pt x="56" y="276"/>
                    <a:pt x="56" y="275"/>
                  </a:cubicBezTo>
                  <a:cubicBezTo>
                    <a:pt x="56" y="275"/>
                    <a:pt x="56" y="275"/>
                    <a:pt x="56" y="275"/>
                  </a:cubicBezTo>
                  <a:cubicBezTo>
                    <a:pt x="57" y="275"/>
                    <a:pt x="57" y="274"/>
                    <a:pt x="58" y="273"/>
                  </a:cubicBezTo>
                  <a:cubicBezTo>
                    <a:pt x="58" y="272"/>
                    <a:pt x="59" y="272"/>
                    <a:pt x="59" y="271"/>
                  </a:cubicBezTo>
                  <a:cubicBezTo>
                    <a:pt x="59" y="271"/>
                    <a:pt x="60" y="270"/>
                    <a:pt x="60" y="270"/>
                  </a:cubicBezTo>
                  <a:cubicBezTo>
                    <a:pt x="60" y="269"/>
                    <a:pt x="60" y="268"/>
                    <a:pt x="60" y="268"/>
                  </a:cubicBezTo>
                  <a:cubicBezTo>
                    <a:pt x="60" y="267"/>
                    <a:pt x="60" y="267"/>
                    <a:pt x="60" y="266"/>
                  </a:cubicBezTo>
                  <a:cubicBezTo>
                    <a:pt x="59" y="266"/>
                    <a:pt x="58" y="263"/>
                    <a:pt x="58" y="262"/>
                  </a:cubicBezTo>
                  <a:cubicBezTo>
                    <a:pt x="57" y="261"/>
                    <a:pt x="57" y="260"/>
                    <a:pt x="56" y="260"/>
                  </a:cubicBezTo>
                  <a:cubicBezTo>
                    <a:pt x="56" y="259"/>
                    <a:pt x="55" y="257"/>
                    <a:pt x="55" y="257"/>
                  </a:cubicBezTo>
                  <a:cubicBezTo>
                    <a:pt x="54" y="257"/>
                    <a:pt x="54" y="256"/>
                    <a:pt x="54" y="256"/>
                  </a:cubicBezTo>
                  <a:cubicBezTo>
                    <a:pt x="54" y="256"/>
                    <a:pt x="54" y="256"/>
                    <a:pt x="54" y="255"/>
                  </a:cubicBezTo>
                  <a:cubicBezTo>
                    <a:pt x="54" y="255"/>
                    <a:pt x="54" y="255"/>
                    <a:pt x="54" y="254"/>
                  </a:cubicBezTo>
                  <a:cubicBezTo>
                    <a:pt x="54" y="253"/>
                    <a:pt x="54" y="251"/>
                    <a:pt x="55" y="251"/>
                  </a:cubicBezTo>
                  <a:cubicBezTo>
                    <a:pt x="55" y="250"/>
                    <a:pt x="55" y="245"/>
                    <a:pt x="55" y="244"/>
                  </a:cubicBezTo>
                  <a:cubicBezTo>
                    <a:pt x="55" y="243"/>
                    <a:pt x="55" y="241"/>
                    <a:pt x="55" y="240"/>
                  </a:cubicBezTo>
                  <a:cubicBezTo>
                    <a:pt x="55" y="240"/>
                    <a:pt x="55" y="238"/>
                    <a:pt x="55" y="238"/>
                  </a:cubicBezTo>
                  <a:cubicBezTo>
                    <a:pt x="55" y="237"/>
                    <a:pt x="55" y="235"/>
                    <a:pt x="55" y="235"/>
                  </a:cubicBezTo>
                  <a:cubicBezTo>
                    <a:pt x="55" y="234"/>
                    <a:pt x="55" y="233"/>
                    <a:pt x="55" y="233"/>
                  </a:cubicBezTo>
                  <a:cubicBezTo>
                    <a:pt x="55" y="233"/>
                    <a:pt x="55" y="232"/>
                    <a:pt x="55" y="232"/>
                  </a:cubicBezTo>
                  <a:cubicBezTo>
                    <a:pt x="55" y="232"/>
                    <a:pt x="55" y="229"/>
                    <a:pt x="55" y="228"/>
                  </a:cubicBezTo>
                  <a:cubicBezTo>
                    <a:pt x="55" y="227"/>
                    <a:pt x="54" y="223"/>
                    <a:pt x="54" y="222"/>
                  </a:cubicBezTo>
                  <a:cubicBezTo>
                    <a:pt x="54" y="221"/>
                    <a:pt x="54" y="220"/>
                    <a:pt x="54" y="219"/>
                  </a:cubicBezTo>
                  <a:cubicBezTo>
                    <a:pt x="54" y="219"/>
                    <a:pt x="54" y="218"/>
                    <a:pt x="54" y="218"/>
                  </a:cubicBezTo>
                  <a:cubicBezTo>
                    <a:pt x="54" y="217"/>
                    <a:pt x="54" y="216"/>
                    <a:pt x="54" y="215"/>
                  </a:cubicBezTo>
                  <a:cubicBezTo>
                    <a:pt x="54" y="215"/>
                    <a:pt x="55" y="212"/>
                    <a:pt x="55" y="211"/>
                  </a:cubicBezTo>
                  <a:cubicBezTo>
                    <a:pt x="55" y="210"/>
                    <a:pt x="55" y="208"/>
                    <a:pt x="55" y="208"/>
                  </a:cubicBezTo>
                  <a:cubicBezTo>
                    <a:pt x="55" y="208"/>
                    <a:pt x="55" y="206"/>
                    <a:pt x="55" y="205"/>
                  </a:cubicBezTo>
                  <a:cubicBezTo>
                    <a:pt x="55" y="204"/>
                    <a:pt x="55" y="201"/>
                    <a:pt x="55" y="201"/>
                  </a:cubicBezTo>
                  <a:cubicBezTo>
                    <a:pt x="55" y="200"/>
                    <a:pt x="55" y="199"/>
                    <a:pt x="55" y="198"/>
                  </a:cubicBezTo>
                  <a:cubicBezTo>
                    <a:pt x="54" y="198"/>
                    <a:pt x="54" y="197"/>
                    <a:pt x="54" y="196"/>
                  </a:cubicBezTo>
                  <a:cubicBezTo>
                    <a:pt x="54" y="196"/>
                    <a:pt x="54" y="195"/>
                    <a:pt x="54" y="194"/>
                  </a:cubicBezTo>
                  <a:cubicBezTo>
                    <a:pt x="54" y="193"/>
                    <a:pt x="54" y="191"/>
                    <a:pt x="54" y="191"/>
                  </a:cubicBezTo>
                  <a:cubicBezTo>
                    <a:pt x="54" y="191"/>
                    <a:pt x="54" y="191"/>
                    <a:pt x="54" y="191"/>
                  </a:cubicBezTo>
                  <a:cubicBezTo>
                    <a:pt x="54" y="191"/>
                    <a:pt x="54" y="192"/>
                    <a:pt x="54" y="192"/>
                  </a:cubicBezTo>
                  <a:cubicBezTo>
                    <a:pt x="54" y="193"/>
                    <a:pt x="55" y="194"/>
                    <a:pt x="55" y="194"/>
                  </a:cubicBezTo>
                  <a:cubicBezTo>
                    <a:pt x="55" y="195"/>
                    <a:pt x="55" y="197"/>
                    <a:pt x="55" y="197"/>
                  </a:cubicBezTo>
                  <a:cubicBezTo>
                    <a:pt x="55" y="198"/>
                    <a:pt x="56" y="198"/>
                    <a:pt x="56" y="198"/>
                  </a:cubicBezTo>
                  <a:cubicBezTo>
                    <a:pt x="56" y="198"/>
                    <a:pt x="56" y="199"/>
                    <a:pt x="56" y="200"/>
                  </a:cubicBezTo>
                  <a:cubicBezTo>
                    <a:pt x="56" y="201"/>
                    <a:pt x="57" y="202"/>
                    <a:pt x="57" y="203"/>
                  </a:cubicBezTo>
                  <a:cubicBezTo>
                    <a:pt x="57" y="204"/>
                    <a:pt x="57" y="205"/>
                    <a:pt x="57" y="206"/>
                  </a:cubicBezTo>
                  <a:cubicBezTo>
                    <a:pt x="57" y="206"/>
                    <a:pt x="58" y="208"/>
                    <a:pt x="58" y="208"/>
                  </a:cubicBezTo>
                  <a:cubicBezTo>
                    <a:pt x="58" y="209"/>
                    <a:pt x="58" y="210"/>
                    <a:pt x="59" y="211"/>
                  </a:cubicBezTo>
                  <a:cubicBezTo>
                    <a:pt x="59" y="211"/>
                    <a:pt x="59" y="213"/>
                    <a:pt x="59" y="213"/>
                  </a:cubicBezTo>
                  <a:cubicBezTo>
                    <a:pt x="59" y="214"/>
                    <a:pt x="59" y="215"/>
                    <a:pt x="59" y="215"/>
                  </a:cubicBezTo>
                  <a:cubicBezTo>
                    <a:pt x="59" y="216"/>
                    <a:pt x="59" y="216"/>
                    <a:pt x="59" y="217"/>
                  </a:cubicBezTo>
                  <a:cubicBezTo>
                    <a:pt x="59" y="217"/>
                    <a:pt x="60" y="219"/>
                    <a:pt x="60" y="219"/>
                  </a:cubicBezTo>
                  <a:cubicBezTo>
                    <a:pt x="60" y="219"/>
                    <a:pt x="60" y="220"/>
                    <a:pt x="60" y="221"/>
                  </a:cubicBezTo>
                  <a:cubicBezTo>
                    <a:pt x="60" y="222"/>
                    <a:pt x="60" y="223"/>
                    <a:pt x="60" y="224"/>
                  </a:cubicBezTo>
                  <a:cubicBezTo>
                    <a:pt x="60" y="225"/>
                    <a:pt x="60" y="225"/>
                    <a:pt x="60" y="226"/>
                  </a:cubicBezTo>
                  <a:cubicBezTo>
                    <a:pt x="60" y="226"/>
                    <a:pt x="60" y="227"/>
                    <a:pt x="60" y="228"/>
                  </a:cubicBezTo>
                  <a:cubicBezTo>
                    <a:pt x="61" y="228"/>
                    <a:pt x="61" y="229"/>
                    <a:pt x="61" y="230"/>
                  </a:cubicBezTo>
                  <a:cubicBezTo>
                    <a:pt x="61" y="231"/>
                    <a:pt x="61" y="232"/>
                    <a:pt x="61" y="232"/>
                  </a:cubicBezTo>
                  <a:cubicBezTo>
                    <a:pt x="61" y="233"/>
                    <a:pt x="61" y="233"/>
                    <a:pt x="61" y="234"/>
                  </a:cubicBezTo>
                  <a:cubicBezTo>
                    <a:pt x="61" y="235"/>
                    <a:pt x="61" y="235"/>
                    <a:pt x="61" y="235"/>
                  </a:cubicBezTo>
                  <a:cubicBezTo>
                    <a:pt x="61" y="236"/>
                    <a:pt x="62" y="239"/>
                    <a:pt x="62" y="240"/>
                  </a:cubicBezTo>
                  <a:cubicBezTo>
                    <a:pt x="62" y="241"/>
                    <a:pt x="62" y="244"/>
                    <a:pt x="62" y="245"/>
                  </a:cubicBezTo>
                  <a:cubicBezTo>
                    <a:pt x="62" y="247"/>
                    <a:pt x="62" y="249"/>
                    <a:pt x="62" y="251"/>
                  </a:cubicBezTo>
                  <a:cubicBezTo>
                    <a:pt x="62" y="252"/>
                    <a:pt x="63" y="256"/>
                    <a:pt x="64" y="257"/>
                  </a:cubicBezTo>
                  <a:cubicBezTo>
                    <a:pt x="64" y="258"/>
                    <a:pt x="64" y="260"/>
                    <a:pt x="65" y="261"/>
                  </a:cubicBezTo>
                  <a:cubicBezTo>
                    <a:pt x="65" y="262"/>
                    <a:pt x="65" y="263"/>
                    <a:pt x="66" y="264"/>
                  </a:cubicBezTo>
                  <a:cubicBezTo>
                    <a:pt x="66" y="265"/>
                    <a:pt x="67" y="267"/>
                    <a:pt x="67" y="267"/>
                  </a:cubicBezTo>
                  <a:cubicBezTo>
                    <a:pt x="67" y="268"/>
                    <a:pt x="67" y="268"/>
                    <a:pt x="68" y="269"/>
                  </a:cubicBezTo>
                  <a:cubicBezTo>
                    <a:pt x="69" y="269"/>
                    <a:pt x="70" y="270"/>
                    <a:pt x="70" y="270"/>
                  </a:cubicBezTo>
                  <a:cubicBezTo>
                    <a:pt x="71" y="270"/>
                    <a:pt x="71" y="270"/>
                    <a:pt x="70" y="270"/>
                  </a:cubicBezTo>
                  <a:cubicBezTo>
                    <a:pt x="70" y="270"/>
                    <a:pt x="70" y="271"/>
                    <a:pt x="70" y="271"/>
                  </a:cubicBezTo>
                  <a:cubicBezTo>
                    <a:pt x="69" y="271"/>
                    <a:pt x="68" y="272"/>
                    <a:pt x="68" y="272"/>
                  </a:cubicBezTo>
                  <a:cubicBezTo>
                    <a:pt x="67" y="272"/>
                    <a:pt x="67" y="273"/>
                    <a:pt x="67" y="273"/>
                  </a:cubicBezTo>
                  <a:cubicBezTo>
                    <a:pt x="67" y="274"/>
                    <a:pt x="66" y="275"/>
                    <a:pt x="66" y="276"/>
                  </a:cubicBezTo>
                  <a:cubicBezTo>
                    <a:pt x="65" y="276"/>
                    <a:pt x="65" y="277"/>
                    <a:pt x="65" y="277"/>
                  </a:cubicBezTo>
                  <a:cubicBezTo>
                    <a:pt x="64" y="278"/>
                    <a:pt x="64" y="278"/>
                    <a:pt x="64" y="279"/>
                  </a:cubicBezTo>
                  <a:cubicBezTo>
                    <a:pt x="64" y="280"/>
                    <a:pt x="65" y="281"/>
                    <a:pt x="65" y="281"/>
                  </a:cubicBezTo>
                  <a:cubicBezTo>
                    <a:pt x="65" y="281"/>
                    <a:pt x="65" y="282"/>
                    <a:pt x="66" y="282"/>
                  </a:cubicBezTo>
                  <a:cubicBezTo>
                    <a:pt x="66" y="282"/>
                    <a:pt x="66" y="283"/>
                    <a:pt x="67" y="283"/>
                  </a:cubicBezTo>
                  <a:cubicBezTo>
                    <a:pt x="67" y="284"/>
                    <a:pt x="68" y="284"/>
                    <a:pt x="68" y="285"/>
                  </a:cubicBezTo>
                  <a:cubicBezTo>
                    <a:pt x="68" y="285"/>
                    <a:pt x="69" y="286"/>
                    <a:pt x="69" y="286"/>
                  </a:cubicBezTo>
                  <a:cubicBezTo>
                    <a:pt x="69" y="286"/>
                    <a:pt x="70" y="286"/>
                    <a:pt x="70" y="287"/>
                  </a:cubicBezTo>
                  <a:cubicBezTo>
                    <a:pt x="70" y="287"/>
                    <a:pt x="70" y="287"/>
                    <a:pt x="71" y="288"/>
                  </a:cubicBezTo>
                  <a:cubicBezTo>
                    <a:pt x="71" y="288"/>
                    <a:pt x="72" y="289"/>
                    <a:pt x="72" y="289"/>
                  </a:cubicBezTo>
                  <a:cubicBezTo>
                    <a:pt x="72" y="289"/>
                    <a:pt x="72" y="289"/>
                    <a:pt x="72" y="290"/>
                  </a:cubicBezTo>
                  <a:cubicBezTo>
                    <a:pt x="72" y="290"/>
                    <a:pt x="71" y="290"/>
                    <a:pt x="71" y="291"/>
                  </a:cubicBezTo>
                  <a:cubicBezTo>
                    <a:pt x="71" y="292"/>
                    <a:pt x="71" y="294"/>
                    <a:pt x="71" y="294"/>
                  </a:cubicBezTo>
                  <a:cubicBezTo>
                    <a:pt x="71" y="294"/>
                    <a:pt x="71" y="295"/>
                    <a:pt x="71" y="295"/>
                  </a:cubicBezTo>
                  <a:cubicBezTo>
                    <a:pt x="71" y="295"/>
                    <a:pt x="71" y="295"/>
                    <a:pt x="71" y="295"/>
                  </a:cubicBezTo>
                  <a:cubicBezTo>
                    <a:pt x="71" y="295"/>
                    <a:pt x="71" y="295"/>
                    <a:pt x="71" y="296"/>
                  </a:cubicBezTo>
                  <a:cubicBezTo>
                    <a:pt x="70" y="296"/>
                    <a:pt x="70" y="296"/>
                    <a:pt x="70" y="297"/>
                  </a:cubicBezTo>
                  <a:cubicBezTo>
                    <a:pt x="70" y="298"/>
                    <a:pt x="70" y="299"/>
                    <a:pt x="70" y="299"/>
                  </a:cubicBezTo>
                  <a:cubicBezTo>
                    <a:pt x="70" y="299"/>
                    <a:pt x="71" y="300"/>
                    <a:pt x="71" y="300"/>
                  </a:cubicBezTo>
                  <a:cubicBezTo>
                    <a:pt x="71" y="300"/>
                    <a:pt x="72" y="300"/>
                    <a:pt x="73" y="300"/>
                  </a:cubicBezTo>
                  <a:cubicBezTo>
                    <a:pt x="73" y="300"/>
                    <a:pt x="74" y="300"/>
                    <a:pt x="75" y="300"/>
                  </a:cubicBezTo>
                  <a:cubicBezTo>
                    <a:pt x="76" y="300"/>
                    <a:pt x="81" y="300"/>
                    <a:pt x="82" y="300"/>
                  </a:cubicBezTo>
                  <a:cubicBezTo>
                    <a:pt x="83" y="300"/>
                    <a:pt x="86" y="300"/>
                    <a:pt x="87" y="300"/>
                  </a:cubicBezTo>
                  <a:cubicBezTo>
                    <a:pt x="88" y="299"/>
                    <a:pt x="89" y="299"/>
                    <a:pt x="89" y="299"/>
                  </a:cubicBezTo>
                  <a:cubicBezTo>
                    <a:pt x="90" y="298"/>
                    <a:pt x="90" y="298"/>
                    <a:pt x="90" y="297"/>
                  </a:cubicBezTo>
                  <a:cubicBezTo>
                    <a:pt x="90" y="297"/>
                    <a:pt x="90" y="296"/>
                    <a:pt x="90" y="295"/>
                  </a:cubicBezTo>
                  <a:cubicBezTo>
                    <a:pt x="90" y="294"/>
                    <a:pt x="89" y="294"/>
                    <a:pt x="89" y="294"/>
                  </a:cubicBezTo>
                  <a:cubicBezTo>
                    <a:pt x="89" y="293"/>
                    <a:pt x="89" y="293"/>
                    <a:pt x="89" y="292"/>
                  </a:cubicBezTo>
                  <a:cubicBezTo>
                    <a:pt x="90" y="292"/>
                    <a:pt x="89" y="290"/>
                    <a:pt x="89" y="290"/>
                  </a:cubicBezTo>
                  <a:cubicBezTo>
                    <a:pt x="89" y="289"/>
                    <a:pt x="89" y="289"/>
                    <a:pt x="89" y="289"/>
                  </a:cubicBezTo>
                  <a:cubicBezTo>
                    <a:pt x="89" y="289"/>
                    <a:pt x="89" y="288"/>
                    <a:pt x="88" y="288"/>
                  </a:cubicBezTo>
                  <a:cubicBezTo>
                    <a:pt x="88" y="288"/>
                    <a:pt x="89" y="288"/>
                    <a:pt x="89" y="288"/>
                  </a:cubicBezTo>
                  <a:cubicBezTo>
                    <a:pt x="89" y="288"/>
                    <a:pt x="89" y="287"/>
                    <a:pt x="89" y="287"/>
                  </a:cubicBezTo>
                  <a:cubicBezTo>
                    <a:pt x="89" y="286"/>
                    <a:pt x="90" y="285"/>
                    <a:pt x="90" y="284"/>
                  </a:cubicBezTo>
                  <a:cubicBezTo>
                    <a:pt x="90" y="284"/>
                    <a:pt x="90" y="283"/>
                    <a:pt x="90" y="283"/>
                  </a:cubicBezTo>
                  <a:cubicBezTo>
                    <a:pt x="90" y="283"/>
                    <a:pt x="90" y="283"/>
                    <a:pt x="91" y="283"/>
                  </a:cubicBezTo>
                  <a:cubicBezTo>
                    <a:pt x="91" y="282"/>
                    <a:pt x="91" y="282"/>
                    <a:pt x="91" y="282"/>
                  </a:cubicBezTo>
                  <a:cubicBezTo>
                    <a:pt x="91" y="281"/>
                    <a:pt x="92" y="279"/>
                    <a:pt x="92" y="279"/>
                  </a:cubicBezTo>
                  <a:cubicBezTo>
                    <a:pt x="93" y="279"/>
                    <a:pt x="93" y="278"/>
                    <a:pt x="93" y="278"/>
                  </a:cubicBezTo>
                  <a:cubicBezTo>
                    <a:pt x="93" y="278"/>
                    <a:pt x="93" y="278"/>
                    <a:pt x="93" y="277"/>
                  </a:cubicBezTo>
                  <a:cubicBezTo>
                    <a:pt x="93" y="277"/>
                    <a:pt x="93" y="276"/>
                    <a:pt x="93" y="276"/>
                  </a:cubicBezTo>
                  <a:close/>
                </a:path>
              </a:pathLst>
            </a:custGeom>
            <a:solidFill>
              <a:srgbClr val="4C0404"/>
            </a:solidFill>
            <a:ln>
              <a:noFill/>
            </a:ln>
            <a:effectLst>
              <a:outerShdw blurRad="25400" dir="18900000" sy="23000" kx="-1200000" algn="bl" rotWithShape="0">
                <a:prstClr val="black">
                  <a:alpha val="20000"/>
                </a:prstClr>
              </a:outerShdw>
            </a:effectLst>
          </p:spPr>
          <p:txBody>
            <a:bodyPr/>
            <a:lstStyle/>
            <a:p>
              <a:pPr eaLnBrk="1" hangingPunct="1">
                <a:defRPr/>
              </a:pPr>
              <a:endParaRPr lang="en-US"/>
            </a:p>
          </p:txBody>
        </p:sp>
        <p:sp>
          <p:nvSpPr>
            <p:cNvPr id="24" name="Freeform 18"/>
            <p:cNvSpPr>
              <a:spLocks noEditPoints="1"/>
            </p:cNvSpPr>
            <p:nvPr/>
          </p:nvSpPr>
          <p:spPr bwMode="auto">
            <a:xfrm>
              <a:off x="7574876" y="2364215"/>
              <a:ext cx="242647" cy="582830"/>
            </a:xfrm>
            <a:custGeom>
              <a:avLst/>
              <a:gdLst>
                <a:gd name="T0" fmla="*/ 110 w 126"/>
                <a:gd name="T1" fmla="*/ 63 h 302"/>
                <a:gd name="T2" fmla="*/ 104 w 126"/>
                <a:gd name="T3" fmla="*/ 55 h 302"/>
                <a:gd name="T4" fmla="*/ 98 w 126"/>
                <a:gd name="T5" fmla="*/ 44 h 302"/>
                <a:gd name="T6" fmla="*/ 72 w 126"/>
                <a:gd name="T7" fmla="*/ 39 h 302"/>
                <a:gd name="T8" fmla="*/ 70 w 126"/>
                <a:gd name="T9" fmla="*/ 30 h 302"/>
                <a:gd name="T10" fmla="*/ 71 w 126"/>
                <a:gd name="T11" fmla="*/ 19 h 302"/>
                <a:gd name="T12" fmla="*/ 66 w 126"/>
                <a:gd name="T13" fmla="*/ 4 h 302"/>
                <a:gd name="T14" fmla="*/ 46 w 126"/>
                <a:gd name="T15" fmla="*/ 12 h 302"/>
                <a:gd name="T16" fmla="*/ 44 w 126"/>
                <a:gd name="T17" fmla="*/ 27 h 302"/>
                <a:gd name="T18" fmla="*/ 47 w 126"/>
                <a:gd name="T19" fmla="*/ 36 h 302"/>
                <a:gd name="T20" fmla="*/ 39 w 126"/>
                <a:gd name="T21" fmla="*/ 42 h 302"/>
                <a:gd name="T22" fmla="*/ 26 w 126"/>
                <a:gd name="T23" fmla="*/ 45 h 302"/>
                <a:gd name="T24" fmla="*/ 16 w 126"/>
                <a:gd name="T25" fmla="*/ 54 h 302"/>
                <a:gd name="T26" fmla="*/ 13 w 126"/>
                <a:gd name="T27" fmla="*/ 66 h 302"/>
                <a:gd name="T28" fmla="*/ 6 w 126"/>
                <a:gd name="T29" fmla="*/ 81 h 302"/>
                <a:gd name="T30" fmla="*/ 2 w 126"/>
                <a:gd name="T31" fmla="*/ 99 h 302"/>
                <a:gd name="T32" fmla="*/ 13 w 126"/>
                <a:gd name="T33" fmla="*/ 121 h 302"/>
                <a:gd name="T34" fmla="*/ 16 w 126"/>
                <a:gd name="T35" fmla="*/ 126 h 302"/>
                <a:gd name="T36" fmla="*/ 19 w 126"/>
                <a:gd name="T37" fmla="*/ 132 h 302"/>
                <a:gd name="T38" fmla="*/ 20 w 126"/>
                <a:gd name="T39" fmla="*/ 140 h 302"/>
                <a:gd name="T40" fmla="*/ 22 w 126"/>
                <a:gd name="T41" fmla="*/ 168 h 302"/>
                <a:gd name="T42" fmla="*/ 30 w 126"/>
                <a:gd name="T43" fmla="*/ 173 h 302"/>
                <a:gd name="T44" fmla="*/ 35 w 126"/>
                <a:gd name="T45" fmla="*/ 208 h 302"/>
                <a:gd name="T46" fmla="*/ 38 w 126"/>
                <a:gd name="T47" fmla="*/ 242 h 302"/>
                <a:gd name="T48" fmla="*/ 40 w 126"/>
                <a:gd name="T49" fmla="*/ 267 h 302"/>
                <a:gd name="T50" fmla="*/ 42 w 126"/>
                <a:gd name="T51" fmla="*/ 272 h 302"/>
                <a:gd name="T52" fmla="*/ 40 w 126"/>
                <a:gd name="T53" fmla="*/ 279 h 302"/>
                <a:gd name="T54" fmla="*/ 39 w 126"/>
                <a:gd name="T55" fmla="*/ 284 h 302"/>
                <a:gd name="T56" fmla="*/ 31 w 126"/>
                <a:gd name="T57" fmla="*/ 289 h 302"/>
                <a:gd name="T58" fmla="*/ 41 w 126"/>
                <a:gd name="T59" fmla="*/ 295 h 302"/>
                <a:gd name="T60" fmla="*/ 61 w 126"/>
                <a:gd name="T61" fmla="*/ 287 h 302"/>
                <a:gd name="T62" fmla="*/ 63 w 126"/>
                <a:gd name="T63" fmla="*/ 277 h 302"/>
                <a:gd name="T64" fmla="*/ 67 w 126"/>
                <a:gd name="T65" fmla="*/ 283 h 302"/>
                <a:gd name="T66" fmla="*/ 65 w 126"/>
                <a:gd name="T67" fmla="*/ 289 h 302"/>
                <a:gd name="T68" fmla="*/ 62 w 126"/>
                <a:gd name="T69" fmla="*/ 295 h 302"/>
                <a:gd name="T70" fmla="*/ 60 w 126"/>
                <a:gd name="T71" fmla="*/ 301 h 302"/>
                <a:gd name="T72" fmla="*/ 83 w 126"/>
                <a:gd name="T73" fmla="*/ 297 h 302"/>
                <a:gd name="T74" fmla="*/ 85 w 126"/>
                <a:gd name="T75" fmla="*/ 288 h 302"/>
                <a:gd name="T76" fmla="*/ 87 w 126"/>
                <a:gd name="T77" fmla="*/ 282 h 302"/>
                <a:gd name="T78" fmla="*/ 90 w 126"/>
                <a:gd name="T79" fmla="*/ 266 h 302"/>
                <a:gd name="T80" fmla="*/ 91 w 126"/>
                <a:gd name="T81" fmla="*/ 212 h 302"/>
                <a:gd name="T82" fmla="*/ 93 w 126"/>
                <a:gd name="T83" fmla="*/ 169 h 302"/>
                <a:gd name="T84" fmla="*/ 107 w 126"/>
                <a:gd name="T85" fmla="*/ 167 h 302"/>
                <a:gd name="T86" fmla="*/ 107 w 126"/>
                <a:gd name="T87" fmla="*/ 149 h 302"/>
                <a:gd name="T88" fmla="*/ 105 w 126"/>
                <a:gd name="T89" fmla="*/ 129 h 302"/>
                <a:gd name="T90" fmla="*/ 104 w 126"/>
                <a:gd name="T91" fmla="*/ 120 h 302"/>
                <a:gd name="T92" fmla="*/ 124 w 126"/>
                <a:gd name="T93" fmla="*/ 93 h 302"/>
                <a:gd name="T94" fmla="*/ 21 w 126"/>
                <a:gd name="T95" fmla="*/ 98 h 302"/>
                <a:gd name="T96" fmla="*/ 22 w 126"/>
                <a:gd name="T97" fmla="*/ 87 h 302"/>
                <a:gd name="T98" fmla="*/ 41 w 126"/>
                <a:gd name="T99" fmla="*/ 279 h 302"/>
                <a:gd name="T100" fmla="*/ 65 w 126"/>
                <a:gd name="T101" fmla="*/ 251 h 302"/>
                <a:gd name="T102" fmla="*/ 60 w 126"/>
                <a:gd name="T103" fmla="*/ 249 h 302"/>
                <a:gd name="T104" fmla="*/ 61 w 126"/>
                <a:gd name="T105" fmla="*/ 224 h 302"/>
                <a:gd name="T106" fmla="*/ 62 w 126"/>
                <a:gd name="T107" fmla="*/ 202 h 302"/>
                <a:gd name="T108" fmla="*/ 66 w 126"/>
                <a:gd name="T109" fmla="*/ 220 h 302"/>
                <a:gd name="T110" fmla="*/ 69 w 126"/>
                <a:gd name="T111" fmla="*/ 235 h 302"/>
                <a:gd name="T112" fmla="*/ 99 w 126"/>
                <a:gd name="T113" fmla="*/ 98 h 302"/>
                <a:gd name="T114" fmla="*/ 99 w 126"/>
                <a:gd name="T115" fmla="*/ 8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6" h="302">
                  <a:moveTo>
                    <a:pt x="124" y="83"/>
                  </a:moveTo>
                  <a:cubicBezTo>
                    <a:pt x="122" y="78"/>
                    <a:pt x="118" y="74"/>
                    <a:pt x="117" y="73"/>
                  </a:cubicBezTo>
                  <a:cubicBezTo>
                    <a:pt x="117" y="71"/>
                    <a:pt x="115" y="69"/>
                    <a:pt x="114" y="68"/>
                  </a:cubicBezTo>
                  <a:cubicBezTo>
                    <a:pt x="114" y="67"/>
                    <a:pt x="113" y="67"/>
                    <a:pt x="113" y="67"/>
                  </a:cubicBezTo>
                  <a:cubicBezTo>
                    <a:pt x="113" y="67"/>
                    <a:pt x="113" y="67"/>
                    <a:pt x="112" y="66"/>
                  </a:cubicBezTo>
                  <a:cubicBezTo>
                    <a:pt x="111" y="65"/>
                    <a:pt x="110" y="64"/>
                    <a:pt x="110" y="63"/>
                  </a:cubicBezTo>
                  <a:cubicBezTo>
                    <a:pt x="109" y="63"/>
                    <a:pt x="109" y="62"/>
                    <a:pt x="109" y="62"/>
                  </a:cubicBezTo>
                  <a:cubicBezTo>
                    <a:pt x="108" y="61"/>
                    <a:pt x="108" y="61"/>
                    <a:pt x="108" y="60"/>
                  </a:cubicBezTo>
                  <a:cubicBezTo>
                    <a:pt x="108" y="60"/>
                    <a:pt x="108" y="59"/>
                    <a:pt x="107" y="59"/>
                  </a:cubicBezTo>
                  <a:cubicBezTo>
                    <a:pt x="106" y="58"/>
                    <a:pt x="105" y="57"/>
                    <a:pt x="105" y="57"/>
                  </a:cubicBezTo>
                  <a:cubicBezTo>
                    <a:pt x="105" y="57"/>
                    <a:pt x="104" y="57"/>
                    <a:pt x="104" y="57"/>
                  </a:cubicBezTo>
                  <a:cubicBezTo>
                    <a:pt x="104" y="56"/>
                    <a:pt x="104" y="56"/>
                    <a:pt x="104" y="55"/>
                  </a:cubicBezTo>
                  <a:cubicBezTo>
                    <a:pt x="103" y="55"/>
                    <a:pt x="103" y="55"/>
                    <a:pt x="103" y="54"/>
                  </a:cubicBezTo>
                  <a:cubicBezTo>
                    <a:pt x="103" y="53"/>
                    <a:pt x="103" y="53"/>
                    <a:pt x="103" y="52"/>
                  </a:cubicBezTo>
                  <a:cubicBezTo>
                    <a:pt x="103" y="52"/>
                    <a:pt x="102" y="51"/>
                    <a:pt x="102" y="50"/>
                  </a:cubicBezTo>
                  <a:cubicBezTo>
                    <a:pt x="102" y="50"/>
                    <a:pt x="101" y="48"/>
                    <a:pt x="101" y="47"/>
                  </a:cubicBezTo>
                  <a:cubicBezTo>
                    <a:pt x="100" y="45"/>
                    <a:pt x="99" y="44"/>
                    <a:pt x="99" y="44"/>
                  </a:cubicBezTo>
                  <a:cubicBezTo>
                    <a:pt x="98" y="44"/>
                    <a:pt x="98" y="44"/>
                    <a:pt x="98" y="44"/>
                  </a:cubicBezTo>
                  <a:cubicBezTo>
                    <a:pt x="98" y="44"/>
                    <a:pt x="97" y="44"/>
                    <a:pt x="96" y="44"/>
                  </a:cubicBezTo>
                  <a:cubicBezTo>
                    <a:pt x="95" y="43"/>
                    <a:pt x="94" y="43"/>
                    <a:pt x="94" y="43"/>
                  </a:cubicBezTo>
                  <a:cubicBezTo>
                    <a:pt x="92" y="43"/>
                    <a:pt x="89" y="42"/>
                    <a:pt x="88" y="42"/>
                  </a:cubicBezTo>
                  <a:cubicBezTo>
                    <a:pt x="87" y="42"/>
                    <a:pt x="83" y="41"/>
                    <a:pt x="81" y="41"/>
                  </a:cubicBezTo>
                  <a:cubicBezTo>
                    <a:pt x="80" y="41"/>
                    <a:pt x="76" y="40"/>
                    <a:pt x="75" y="39"/>
                  </a:cubicBezTo>
                  <a:cubicBezTo>
                    <a:pt x="73" y="39"/>
                    <a:pt x="73" y="39"/>
                    <a:pt x="72" y="39"/>
                  </a:cubicBezTo>
                  <a:cubicBezTo>
                    <a:pt x="72" y="39"/>
                    <a:pt x="71" y="39"/>
                    <a:pt x="71" y="38"/>
                  </a:cubicBezTo>
                  <a:cubicBezTo>
                    <a:pt x="70" y="38"/>
                    <a:pt x="68" y="37"/>
                    <a:pt x="68" y="37"/>
                  </a:cubicBezTo>
                  <a:cubicBezTo>
                    <a:pt x="67" y="36"/>
                    <a:pt x="67" y="36"/>
                    <a:pt x="68" y="35"/>
                  </a:cubicBezTo>
                  <a:cubicBezTo>
                    <a:pt x="68" y="34"/>
                    <a:pt x="69" y="30"/>
                    <a:pt x="69" y="30"/>
                  </a:cubicBezTo>
                  <a:cubicBezTo>
                    <a:pt x="69" y="30"/>
                    <a:pt x="69" y="30"/>
                    <a:pt x="69" y="30"/>
                  </a:cubicBezTo>
                  <a:cubicBezTo>
                    <a:pt x="69" y="30"/>
                    <a:pt x="69" y="30"/>
                    <a:pt x="70" y="30"/>
                  </a:cubicBezTo>
                  <a:cubicBezTo>
                    <a:pt x="70" y="29"/>
                    <a:pt x="70" y="29"/>
                    <a:pt x="70" y="28"/>
                  </a:cubicBezTo>
                  <a:cubicBezTo>
                    <a:pt x="71" y="27"/>
                    <a:pt x="71" y="24"/>
                    <a:pt x="71" y="23"/>
                  </a:cubicBezTo>
                  <a:cubicBezTo>
                    <a:pt x="71" y="23"/>
                    <a:pt x="71" y="22"/>
                    <a:pt x="71" y="21"/>
                  </a:cubicBezTo>
                  <a:cubicBezTo>
                    <a:pt x="71" y="21"/>
                    <a:pt x="71" y="21"/>
                    <a:pt x="72" y="20"/>
                  </a:cubicBezTo>
                  <a:cubicBezTo>
                    <a:pt x="72" y="20"/>
                    <a:pt x="71" y="19"/>
                    <a:pt x="71" y="19"/>
                  </a:cubicBezTo>
                  <a:cubicBezTo>
                    <a:pt x="71" y="19"/>
                    <a:pt x="71" y="19"/>
                    <a:pt x="71" y="19"/>
                  </a:cubicBezTo>
                  <a:cubicBezTo>
                    <a:pt x="71" y="19"/>
                    <a:pt x="71" y="18"/>
                    <a:pt x="71" y="18"/>
                  </a:cubicBezTo>
                  <a:cubicBezTo>
                    <a:pt x="71" y="17"/>
                    <a:pt x="71" y="16"/>
                    <a:pt x="71" y="16"/>
                  </a:cubicBezTo>
                  <a:cubicBezTo>
                    <a:pt x="71" y="15"/>
                    <a:pt x="71" y="15"/>
                    <a:pt x="71" y="15"/>
                  </a:cubicBezTo>
                  <a:cubicBezTo>
                    <a:pt x="71" y="15"/>
                    <a:pt x="71" y="14"/>
                    <a:pt x="71" y="13"/>
                  </a:cubicBezTo>
                  <a:cubicBezTo>
                    <a:pt x="71" y="10"/>
                    <a:pt x="71" y="9"/>
                    <a:pt x="70" y="7"/>
                  </a:cubicBezTo>
                  <a:cubicBezTo>
                    <a:pt x="69" y="5"/>
                    <a:pt x="66" y="4"/>
                    <a:pt x="66" y="4"/>
                  </a:cubicBezTo>
                  <a:cubicBezTo>
                    <a:pt x="65" y="4"/>
                    <a:pt x="65" y="2"/>
                    <a:pt x="63" y="2"/>
                  </a:cubicBezTo>
                  <a:cubicBezTo>
                    <a:pt x="64" y="2"/>
                    <a:pt x="59" y="0"/>
                    <a:pt x="53" y="2"/>
                  </a:cubicBezTo>
                  <a:cubicBezTo>
                    <a:pt x="52" y="2"/>
                    <a:pt x="51" y="3"/>
                    <a:pt x="51" y="3"/>
                  </a:cubicBezTo>
                  <a:cubicBezTo>
                    <a:pt x="49" y="3"/>
                    <a:pt x="49" y="4"/>
                    <a:pt x="48" y="5"/>
                  </a:cubicBezTo>
                  <a:cubicBezTo>
                    <a:pt x="48" y="5"/>
                    <a:pt x="47" y="6"/>
                    <a:pt x="46" y="7"/>
                  </a:cubicBezTo>
                  <a:cubicBezTo>
                    <a:pt x="45" y="8"/>
                    <a:pt x="46" y="11"/>
                    <a:pt x="46" y="12"/>
                  </a:cubicBezTo>
                  <a:cubicBezTo>
                    <a:pt x="45" y="14"/>
                    <a:pt x="45" y="18"/>
                    <a:pt x="45" y="18"/>
                  </a:cubicBezTo>
                  <a:cubicBezTo>
                    <a:pt x="45" y="18"/>
                    <a:pt x="45" y="18"/>
                    <a:pt x="44" y="17"/>
                  </a:cubicBezTo>
                  <a:cubicBezTo>
                    <a:pt x="44" y="17"/>
                    <a:pt x="44" y="17"/>
                    <a:pt x="44" y="17"/>
                  </a:cubicBezTo>
                  <a:cubicBezTo>
                    <a:pt x="43" y="17"/>
                    <a:pt x="42" y="19"/>
                    <a:pt x="43" y="20"/>
                  </a:cubicBezTo>
                  <a:cubicBezTo>
                    <a:pt x="43" y="21"/>
                    <a:pt x="42" y="23"/>
                    <a:pt x="43" y="26"/>
                  </a:cubicBezTo>
                  <a:cubicBezTo>
                    <a:pt x="43" y="26"/>
                    <a:pt x="44" y="27"/>
                    <a:pt x="44" y="27"/>
                  </a:cubicBezTo>
                  <a:cubicBezTo>
                    <a:pt x="44" y="28"/>
                    <a:pt x="45" y="28"/>
                    <a:pt x="45" y="28"/>
                  </a:cubicBezTo>
                  <a:cubicBezTo>
                    <a:pt x="46" y="28"/>
                    <a:pt x="46" y="28"/>
                    <a:pt x="46" y="28"/>
                  </a:cubicBezTo>
                  <a:cubicBezTo>
                    <a:pt x="46" y="28"/>
                    <a:pt x="46" y="28"/>
                    <a:pt x="46" y="29"/>
                  </a:cubicBezTo>
                  <a:cubicBezTo>
                    <a:pt x="46" y="30"/>
                    <a:pt x="46" y="31"/>
                    <a:pt x="46" y="32"/>
                  </a:cubicBezTo>
                  <a:cubicBezTo>
                    <a:pt x="47" y="33"/>
                    <a:pt x="47" y="35"/>
                    <a:pt x="47" y="35"/>
                  </a:cubicBezTo>
                  <a:cubicBezTo>
                    <a:pt x="47" y="36"/>
                    <a:pt x="47" y="36"/>
                    <a:pt x="47" y="36"/>
                  </a:cubicBezTo>
                  <a:cubicBezTo>
                    <a:pt x="46" y="36"/>
                    <a:pt x="46" y="37"/>
                    <a:pt x="45" y="37"/>
                  </a:cubicBezTo>
                  <a:cubicBezTo>
                    <a:pt x="45" y="38"/>
                    <a:pt x="45" y="39"/>
                    <a:pt x="45" y="39"/>
                  </a:cubicBezTo>
                  <a:cubicBezTo>
                    <a:pt x="45" y="39"/>
                    <a:pt x="45" y="40"/>
                    <a:pt x="44" y="40"/>
                  </a:cubicBezTo>
                  <a:cubicBezTo>
                    <a:pt x="44" y="40"/>
                    <a:pt x="43" y="41"/>
                    <a:pt x="43" y="41"/>
                  </a:cubicBezTo>
                  <a:cubicBezTo>
                    <a:pt x="42" y="41"/>
                    <a:pt x="42" y="41"/>
                    <a:pt x="41" y="41"/>
                  </a:cubicBezTo>
                  <a:cubicBezTo>
                    <a:pt x="41" y="42"/>
                    <a:pt x="40" y="42"/>
                    <a:pt x="39" y="42"/>
                  </a:cubicBezTo>
                  <a:cubicBezTo>
                    <a:pt x="38" y="42"/>
                    <a:pt x="37" y="43"/>
                    <a:pt x="36" y="43"/>
                  </a:cubicBezTo>
                  <a:cubicBezTo>
                    <a:pt x="35" y="43"/>
                    <a:pt x="35" y="43"/>
                    <a:pt x="34" y="43"/>
                  </a:cubicBezTo>
                  <a:cubicBezTo>
                    <a:pt x="33" y="44"/>
                    <a:pt x="33" y="44"/>
                    <a:pt x="32" y="44"/>
                  </a:cubicBezTo>
                  <a:cubicBezTo>
                    <a:pt x="31" y="44"/>
                    <a:pt x="30" y="44"/>
                    <a:pt x="29" y="45"/>
                  </a:cubicBezTo>
                  <a:cubicBezTo>
                    <a:pt x="28" y="45"/>
                    <a:pt x="27" y="45"/>
                    <a:pt x="27" y="45"/>
                  </a:cubicBezTo>
                  <a:cubicBezTo>
                    <a:pt x="27" y="45"/>
                    <a:pt x="27" y="45"/>
                    <a:pt x="26" y="45"/>
                  </a:cubicBezTo>
                  <a:cubicBezTo>
                    <a:pt x="25" y="45"/>
                    <a:pt x="25" y="46"/>
                    <a:pt x="24" y="46"/>
                  </a:cubicBezTo>
                  <a:cubicBezTo>
                    <a:pt x="23" y="46"/>
                    <a:pt x="21" y="47"/>
                    <a:pt x="20" y="48"/>
                  </a:cubicBezTo>
                  <a:cubicBezTo>
                    <a:pt x="20" y="48"/>
                    <a:pt x="20" y="48"/>
                    <a:pt x="19" y="48"/>
                  </a:cubicBezTo>
                  <a:cubicBezTo>
                    <a:pt x="19" y="48"/>
                    <a:pt x="19" y="48"/>
                    <a:pt x="18" y="49"/>
                  </a:cubicBezTo>
                  <a:cubicBezTo>
                    <a:pt x="18" y="49"/>
                    <a:pt x="17" y="51"/>
                    <a:pt x="17" y="52"/>
                  </a:cubicBezTo>
                  <a:cubicBezTo>
                    <a:pt x="17" y="53"/>
                    <a:pt x="16" y="54"/>
                    <a:pt x="16" y="54"/>
                  </a:cubicBezTo>
                  <a:cubicBezTo>
                    <a:pt x="16" y="55"/>
                    <a:pt x="16" y="55"/>
                    <a:pt x="16" y="56"/>
                  </a:cubicBezTo>
                  <a:cubicBezTo>
                    <a:pt x="15" y="56"/>
                    <a:pt x="15" y="58"/>
                    <a:pt x="14" y="59"/>
                  </a:cubicBezTo>
                  <a:cubicBezTo>
                    <a:pt x="14" y="60"/>
                    <a:pt x="14" y="61"/>
                    <a:pt x="14" y="61"/>
                  </a:cubicBezTo>
                  <a:cubicBezTo>
                    <a:pt x="14" y="61"/>
                    <a:pt x="14" y="61"/>
                    <a:pt x="14" y="62"/>
                  </a:cubicBezTo>
                  <a:cubicBezTo>
                    <a:pt x="14" y="62"/>
                    <a:pt x="13" y="64"/>
                    <a:pt x="13" y="64"/>
                  </a:cubicBezTo>
                  <a:cubicBezTo>
                    <a:pt x="13" y="65"/>
                    <a:pt x="13" y="66"/>
                    <a:pt x="13" y="66"/>
                  </a:cubicBezTo>
                  <a:cubicBezTo>
                    <a:pt x="13" y="67"/>
                    <a:pt x="12" y="68"/>
                    <a:pt x="11" y="69"/>
                  </a:cubicBezTo>
                  <a:cubicBezTo>
                    <a:pt x="11" y="69"/>
                    <a:pt x="11" y="70"/>
                    <a:pt x="11" y="71"/>
                  </a:cubicBezTo>
                  <a:cubicBezTo>
                    <a:pt x="11" y="71"/>
                    <a:pt x="10" y="71"/>
                    <a:pt x="10" y="72"/>
                  </a:cubicBezTo>
                  <a:cubicBezTo>
                    <a:pt x="9" y="72"/>
                    <a:pt x="9" y="74"/>
                    <a:pt x="9" y="74"/>
                  </a:cubicBezTo>
                  <a:cubicBezTo>
                    <a:pt x="8" y="75"/>
                    <a:pt x="8" y="75"/>
                    <a:pt x="8" y="76"/>
                  </a:cubicBezTo>
                  <a:cubicBezTo>
                    <a:pt x="7" y="77"/>
                    <a:pt x="6" y="80"/>
                    <a:pt x="6" y="81"/>
                  </a:cubicBezTo>
                  <a:cubicBezTo>
                    <a:pt x="5" y="81"/>
                    <a:pt x="5" y="82"/>
                    <a:pt x="4" y="82"/>
                  </a:cubicBezTo>
                  <a:cubicBezTo>
                    <a:pt x="4" y="83"/>
                    <a:pt x="3" y="83"/>
                    <a:pt x="2" y="84"/>
                  </a:cubicBezTo>
                  <a:cubicBezTo>
                    <a:pt x="2" y="85"/>
                    <a:pt x="2" y="87"/>
                    <a:pt x="2" y="88"/>
                  </a:cubicBezTo>
                  <a:cubicBezTo>
                    <a:pt x="2" y="89"/>
                    <a:pt x="1" y="91"/>
                    <a:pt x="1" y="92"/>
                  </a:cubicBezTo>
                  <a:cubicBezTo>
                    <a:pt x="0" y="93"/>
                    <a:pt x="1" y="93"/>
                    <a:pt x="1" y="94"/>
                  </a:cubicBezTo>
                  <a:cubicBezTo>
                    <a:pt x="2" y="96"/>
                    <a:pt x="2" y="98"/>
                    <a:pt x="2" y="99"/>
                  </a:cubicBezTo>
                  <a:cubicBezTo>
                    <a:pt x="2" y="100"/>
                    <a:pt x="2" y="101"/>
                    <a:pt x="3" y="101"/>
                  </a:cubicBezTo>
                  <a:cubicBezTo>
                    <a:pt x="3" y="102"/>
                    <a:pt x="3" y="104"/>
                    <a:pt x="3" y="104"/>
                  </a:cubicBezTo>
                  <a:cubicBezTo>
                    <a:pt x="4" y="106"/>
                    <a:pt x="7" y="110"/>
                    <a:pt x="7" y="112"/>
                  </a:cubicBezTo>
                  <a:cubicBezTo>
                    <a:pt x="8" y="113"/>
                    <a:pt x="12" y="119"/>
                    <a:pt x="12" y="120"/>
                  </a:cubicBezTo>
                  <a:cubicBezTo>
                    <a:pt x="12" y="120"/>
                    <a:pt x="12" y="120"/>
                    <a:pt x="12" y="120"/>
                  </a:cubicBezTo>
                  <a:cubicBezTo>
                    <a:pt x="12" y="120"/>
                    <a:pt x="12" y="121"/>
                    <a:pt x="13" y="121"/>
                  </a:cubicBezTo>
                  <a:cubicBezTo>
                    <a:pt x="13" y="122"/>
                    <a:pt x="13" y="122"/>
                    <a:pt x="13" y="122"/>
                  </a:cubicBezTo>
                  <a:cubicBezTo>
                    <a:pt x="13" y="122"/>
                    <a:pt x="13" y="122"/>
                    <a:pt x="14" y="123"/>
                  </a:cubicBezTo>
                  <a:cubicBezTo>
                    <a:pt x="14" y="123"/>
                    <a:pt x="14" y="123"/>
                    <a:pt x="14" y="124"/>
                  </a:cubicBezTo>
                  <a:cubicBezTo>
                    <a:pt x="14" y="124"/>
                    <a:pt x="15" y="125"/>
                    <a:pt x="15" y="125"/>
                  </a:cubicBezTo>
                  <a:cubicBezTo>
                    <a:pt x="15" y="125"/>
                    <a:pt x="15" y="125"/>
                    <a:pt x="15" y="125"/>
                  </a:cubicBezTo>
                  <a:cubicBezTo>
                    <a:pt x="15" y="125"/>
                    <a:pt x="16" y="126"/>
                    <a:pt x="16" y="126"/>
                  </a:cubicBezTo>
                  <a:cubicBezTo>
                    <a:pt x="16" y="126"/>
                    <a:pt x="16" y="126"/>
                    <a:pt x="16" y="126"/>
                  </a:cubicBezTo>
                  <a:cubicBezTo>
                    <a:pt x="16" y="127"/>
                    <a:pt x="16" y="127"/>
                    <a:pt x="16" y="127"/>
                  </a:cubicBezTo>
                  <a:cubicBezTo>
                    <a:pt x="16" y="127"/>
                    <a:pt x="16" y="127"/>
                    <a:pt x="17" y="127"/>
                  </a:cubicBezTo>
                  <a:cubicBezTo>
                    <a:pt x="17" y="127"/>
                    <a:pt x="17" y="127"/>
                    <a:pt x="17" y="128"/>
                  </a:cubicBezTo>
                  <a:cubicBezTo>
                    <a:pt x="17" y="128"/>
                    <a:pt x="18" y="129"/>
                    <a:pt x="18" y="129"/>
                  </a:cubicBezTo>
                  <a:cubicBezTo>
                    <a:pt x="18" y="130"/>
                    <a:pt x="19" y="131"/>
                    <a:pt x="19" y="132"/>
                  </a:cubicBezTo>
                  <a:cubicBezTo>
                    <a:pt x="19" y="132"/>
                    <a:pt x="19" y="132"/>
                    <a:pt x="19" y="132"/>
                  </a:cubicBezTo>
                  <a:cubicBezTo>
                    <a:pt x="20" y="132"/>
                    <a:pt x="19" y="132"/>
                    <a:pt x="19" y="131"/>
                  </a:cubicBezTo>
                  <a:cubicBezTo>
                    <a:pt x="19" y="130"/>
                    <a:pt x="20" y="131"/>
                    <a:pt x="20" y="132"/>
                  </a:cubicBezTo>
                  <a:cubicBezTo>
                    <a:pt x="20" y="132"/>
                    <a:pt x="20" y="132"/>
                    <a:pt x="21" y="132"/>
                  </a:cubicBezTo>
                  <a:cubicBezTo>
                    <a:pt x="21" y="132"/>
                    <a:pt x="21" y="132"/>
                    <a:pt x="21" y="133"/>
                  </a:cubicBezTo>
                  <a:cubicBezTo>
                    <a:pt x="21" y="135"/>
                    <a:pt x="20" y="137"/>
                    <a:pt x="20" y="140"/>
                  </a:cubicBezTo>
                  <a:cubicBezTo>
                    <a:pt x="20" y="142"/>
                    <a:pt x="20" y="149"/>
                    <a:pt x="20" y="150"/>
                  </a:cubicBezTo>
                  <a:cubicBezTo>
                    <a:pt x="20" y="151"/>
                    <a:pt x="20" y="152"/>
                    <a:pt x="20" y="155"/>
                  </a:cubicBezTo>
                  <a:cubicBezTo>
                    <a:pt x="20" y="157"/>
                    <a:pt x="20" y="165"/>
                    <a:pt x="20" y="165"/>
                  </a:cubicBezTo>
                  <a:cubicBezTo>
                    <a:pt x="20" y="166"/>
                    <a:pt x="20" y="166"/>
                    <a:pt x="20" y="167"/>
                  </a:cubicBezTo>
                  <a:cubicBezTo>
                    <a:pt x="20" y="167"/>
                    <a:pt x="21" y="167"/>
                    <a:pt x="21" y="167"/>
                  </a:cubicBezTo>
                  <a:cubicBezTo>
                    <a:pt x="21" y="167"/>
                    <a:pt x="22" y="168"/>
                    <a:pt x="22" y="168"/>
                  </a:cubicBezTo>
                  <a:cubicBezTo>
                    <a:pt x="23" y="168"/>
                    <a:pt x="23" y="169"/>
                    <a:pt x="23" y="169"/>
                  </a:cubicBezTo>
                  <a:cubicBezTo>
                    <a:pt x="24" y="169"/>
                    <a:pt x="25" y="170"/>
                    <a:pt x="25" y="170"/>
                  </a:cubicBezTo>
                  <a:cubicBezTo>
                    <a:pt x="26" y="170"/>
                    <a:pt x="27" y="170"/>
                    <a:pt x="27" y="171"/>
                  </a:cubicBezTo>
                  <a:cubicBezTo>
                    <a:pt x="28" y="171"/>
                    <a:pt x="29" y="171"/>
                    <a:pt x="29" y="171"/>
                  </a:cubicBezTo>
                  <a:cubicBezTo>
                    <a:pt x="30" y="171"/>
                    <a:pt x="30" y="171"/>
                    <a:pt x="30" y="171"/>
                  </a:cubicBezTo>
                  <a:cubicBezTo>
                    <a:pt x="30" y="171"/>
                    <a:pt x="30" y="172"/>
                    <a:pt x="30" y="173"/>
                  </a:cubicBezTo>
                  <a:cubicBezTo>
                    <a:pt x="30" y="174"/>
                    <a:pt x="30" y="176"/>
                    <a:pt x="30" y="178"/>
                  </a:cubicBezTo>
                  <a:cubicBezTo>
                    <a:pt x="31" y="179"/>
                    <a:pt x="31" y="183"/>
                    <a:pt x="31" y="184"/>
                  </a:cubicBezTo>
                  <a:cubicBezTo>
                    <a:pt x="32" y="184"/>
                    <a:pt x="32" y="184"/>
                    <a:pt x="32" y="186"/>
                  </a:cubicBezTo>
                  <a:cubicBezTo>
                    <a:pt x="32" y="187"/>
                    <a:pt x="33" y="192"/>
                    <a:pt x="33" y="195"/>
                  </a:cubicBezTo>
                  <a:cubicBezTo>
                    <a:pt x="33" y="197"/>
                    <a:pt x="34" y="202"/>
                    <a:pt x="35" y="205"/>
                  </a:cubicBezTo>
                  <a:cubicBezTo>
                    <a:pt x="35" y="206"/>
                    <a:pt x="35" y="207"/>
                    <a:pt x="35" y="208"/>
                  </a:cubicBezTo>
                  <a:cubicBezTo>
                    <a:pt x="35" y="208"/>
                    <a:pt x="36" y="212"/>
                    <a:pt x="36" y="214"/>
                  </a:cubicBezTo>
                  <a:cubicBezTo>
                    <a:pt x="36" y="215"/>
                    <a:pt x="36" y="219"/>
                    <a:pt x="36" y="220"/>
                  </a:cubicBezTo>
                  <a:cubicBezTo>
                    <a:pt x="36" y="221"/>
                    <a:pt x="36" y="222"/>
                    <a:pt x="36" y="223"/>
                  </a:cubicBezTo>
                  <a:cubicBezTo>
                    <a:pt x="36" y="224"/>
                    <a:pt x="37" y="232"/>
                    <a:pt x="37" y="234"/>
                  </a:cubicBezTo>
                  <a:cubicBezTo>
                    <a:pt x="37" y="235"/>
                    <a:pt x="37" y="235"/>
                    <a:pt x="37" y="236"/>
                  </a:cubicBezTo>
                  <a:cubicBezTo>
                    <a:pt x="37" y="237"/>
                    <a:pt x="38" y="241"/>
                    <a:pt x="38" y="242"/>
                  </a:cubicBezTo>
                  <a:cubicBezTo>
                    <a:pt x="38" y="244"/>
                    <a:pt x="39" y="246"/>
                    <a:pt x="39" y="247"/>
                  </a:cubicBezTo>
                  <a:cubicBezTo>
                    <a:pt x="39" y="248"/>
                    <a:pt x="39" y="252"/>
                    <a:pt x="39" y="253"/>
                  </a:cubicBezTo>
                  <a:cubicBezTo>
                    <a:pt x="40" y="255"/>
                    <a:pt x="40" y="257"/>
                    <a:pt x="40" y="257"/>
                  </a:cubicBezTo>
                  <a:cubicBezTo>
                    <a:pt x="40" y="258"/>
                    <a:pt x="40" y="259"/>
                    <a:pt x="40" y="261"/>
                  </a:cubicBezTo>
                  <a:cubicBezTo>
                    <a:pt x="41" y="262"/>
                    <a:pt x="41" y="266"/>
                    <a:pt x="41" y="267"/>
                  </a:cubicBezTo>
                  <a:cubicBezTo>
                    <a:pt x="41" y="267"/>
                    <a:pt x="41" y="267"/>
                    <a:pt x="40" y="267"/>
                  </a:cubicBezTo>
                  <a:cubicBezTo>
                    <a:pt x="40" y="267"/>
                    <a:pt x="40" y="267"/>
                    <a:pt x="39" y="268"/>
                  </a:cubicBezTo>
                  <a:cubicBezTo>
                    <a:pt x="39" y="268"/>
                    <a:pt x="39" y="269"/>
                    <a:pt x="40" y="269"/>
                  </a:cubicBezTo>
                  <a:cubicBezTo>
                    <a:pt x="40" y="270"/>
                    <a:pt x="41" y="270"/>
                    <a:pt x="42" y="270"/>
                  </a:cubicBezTo>
                  <a:cubicBezTo>
                    <a:pt x="42" y="270"/>
                    <a:pt x="42" y="270"/>
                    <a:pt x="42" y="270"/>
                  </a:cubicBezTo>
                  <a:cubicBezTo>
                    <a:pt x="42" y="271"/>
                    <a:pt x="42" y="272"/>
                    <a:pt x="42" y="272"/>
                  </a:cubicBezTo>
                  <a:cubicBezTo>
                    <a:pt x="42" y="272"/>
                    <a:pt x="42" y="272"/>
                    <a:pt x="42" y="272"/>
                  </a:cubicBezTo>
                  <a:cubicBezTo>
                    <a:pt x="42" y="272"/>
                    <a:pt x="42" y="273"/>
                    <a:pt x="42" y="273"/>
                  </a:cubicBezTo>
                  <a:cubicBezTo>
                    <a:pt x="42" y="274"/>
                    <a:pt x="41" y="276"/>
                    <a:pt x="41" y="276"/>
                  </a:cubicBezTo>
                  <a:cubicBezTo>
                    <a:pt x="41" y="277"/>
                    <a:pt x="41" y="277"/>
                    <a:pt x="41" y="278"/>
                  </a:cubicBezTo>
                  <a:cubicBezTo>
                    <a:pt x="41" y="278"/>
                    <a:pt x="41" y="278"/>
                    <a:pt x="41" y="278"/>
                  </a:cubicBezTo>
                  <a:cubicBezTo>
                    <a:pt x="41" y="278"/>
                    <a:pt x="41" y="278"/>
                    <a:pt x="41" y="278"/>
                  </a:cubicBezTo>
                  <a:cubicBezTo>
                    <a:pt x="41" y="279"/>
                    <a:pt x="40" y="279"/>
                    <a:pt x="40" y="279"/>
                  </a:cubicBezTo>
                  <a:cubicBezTo>
                    <a:pt x="40" y="280"/>
                    <a:pt x="40" y="280"/>
                    <a:pt x="40" y="280"/>
                  </a:cubicBezTo>
                  <a:cubicBezTo>
                    <a:pt x="41" y="280"/>
                    <a:pt x="40" y="281"/>
                    <a:pt x="40" y="281"/>
                  </a:cubicBezTo>
                  <a:cubicBezTo>
                    <a:pt x="40" y="281"/>
                    <a:pt x="39" y="282"/>
                    <a:pt x="39" y="282"/>
                  </a:cubicBezTo>
                  <a:cubicBezTo>
                    <a:pt x="39" y="283"/>
                    <a:pt x="39" y="283"/>
                    <a:pt x="39" y="283"/>
                  </a:cubicBezTo>
                  <a:cubicBezTo>
                    <a:pt x="39" y="283"/>
                    <a:pt x="39" y="283"/>
                    <a:pt x="39" y="283"/>
                  </a:cubicBezTo>
                  <a:cubicBezTo>
                    <a:pt x="39" y="283"/>
                    <a:pt x="39" y="283"/>
                    <a:pt x="39" y="284"/>
                  </a:cubicBezTo>
                  <a:cubicBezTo>
                    <a:pt x="38" y="284"/>
                    <a:pt x="39" y="284"/>
                    <a:pt x="38" y="284"/>
                  </a:cubicBezTo>
                  <a:cubicBezTo>
                    <a:pt x="38" y="285"/>
                    <a:pt x="37" y="285"/>
                    <a:pt x="36" y="286"/>
                  </a:cubicBezTo>
                  <a:cubicBezTo>
                    <a:pt x="35" y="286"/>
                    <a:pt x="35" y="287"/>
                    <a:pt x="34" y="287"/>
                  </a:cubicBezTo>
                  <a:cubicBezTo>
                    <a:pt x="34" y="287"/>
                    <a:pt x="33" y="287"/>
                    <a:pt x="33" y="288"/>
                  </a:cubicBezTo>
                  <a:cubicBezTo>
                    <a:pt x="32" y="288"/>
                    <a:pt x="32" y="288"/>
                    <a:pt x="32" y="288"/>
                  </a:cubicBezTo>
                  <a:cubicBezTo>
                    <a:pt x="32" y="288"/>
                    <a:pt x="32" y="289"/>
                    <a:pt x="31" y="289"/>
                  </a:cubicBezTo>
                  <a:cubicBezTo>
                    <a:pt x="31" y="290"/>
                    <a:pt x="31" y="291"/>
                    <a:pt x="31" y="291"/>
                  </a:cubicBezTo>
                  <a:cubicBezTo>
                    <a:pt x="31" y="291"/>
                    <a:pt x="31" y="292"/>
                    <a:pt x="31" y="292"/>
                  </a:cubicBezTo>
                  <a:cubicBezTo>
                    <a:pt x="30" y="292"/>
                    <a:pt x="30" y="292"/>
                    <a:pt x="30" y="292"/>
                  </a:cubicBezTo>
                  <a:cubicBezTo>
                    <a:pt x="30" y="292"/>
                    <a:pt x="29" y="293"/>
                    <a:pt x="30" y="294"/>
                  </a:cubicBezTo>
                  <a:cubicBezTo>
                    <a:pt x="30" y="294"/>
                    <a:pt x="30" y="294"/>
                    <a:pt x="32" y="295"/>
                  </a:cubicBezTo>
                  <a:cubicBezTo>
                    <a:pt x="33" y="295"/>
                    <a:pt x="39" y="295"/>
                    <a:pt x="41" y="295"/>
                  </a:cubicBezTo>
                  <a:cubicBezTo>
                    <a:pt x="44" y="295"/>
                    <a:pt x="48" y="294"/>
                    <a:pt x="48" y="293"/>
                  </a:cubicBezTo>
                  <a:cubicBezTo>
                    <a:pt x="51" y="293"/>
                    <a:pt x="52" y="291"/>
                    <a:pt x="52" y="290"/>
                  </a:cubicBezTo>
                  <a:cubicBezTo>
                    <a:pt x="53" y="289"/>
                    <a:pt x="54" y="288"/>
                    <a:pt x="54" y="288"/>
                  </a:cubicBezTo>
                  <a:cubicBezTo>
                    <a:pt x="54" y="288"/>
                    <a:pt x="54" y="288"/>
                    <a:pt x="55" y="288"/>
                  </a:cubicBezTo>
                  <a:cubicBezTo>
                    <a:pt x="55" y="288"/>
                    <a:pt x="56" y="288"/>
                    <a:pt x="57" y="288"/>
                  </a:cubicBezTo>
                  <a:cubicBezTo>
                    <a:pt x="58" y="288"/>
                    <a:pt x="61" y="287"/>
                    <a:pt x="61" y="287"/>
                  </a:cubicBezTo>
                  <a:cubicBezTo>
                    <a:pt x="64" y="285"/>
                    <a:pt x="65" y="285"/>
                    <a:pt x="65" y="284"/>
                  </a:cubicBezTo>
                  <a:cubicBezTo>
                    <a:pt x="65" y="284"/>
                    <a:pt x="64" y="281"/>
                    <a:pt x="64" y="280"/>
                  </a:cubicBezTo>
                  <a:cubicBezTo>
                    <a:pt x="64" y="280"/>
                    <a:pt x="64" y="280"/>
                    <a:pt x="64" y="279"/>
                  </a:cubicBezTo>
                  <a:cubicBezTo>
                    <a:pt x="63" y="279"/>
                    <a:pt x="63" y="279"/>
                    <a:pt x="63" y="279"/>
                  </a:cubicBezTo>
                  <a:cubicBezTo>
                    <a:pt x="63" y="279"/>
                    <a:pt x="63" y="278"/>
                    <a:pt x="63" y="277"/>
                  </a:cubicBezTo>
                  <a:cubicBezTo>
                    <a:pt x="63" y="277"/>
                    <a:pt x="63" y="277"/>
                    <a:pt x="63" y="277"/>
                  </a:cubicBezTo>
                  <a:cubicBezTo>
                    <a:pt x="63" y="277"/>
                    <a:pt x="64" y="277"/>
                    <a:pt x="64" y="277"/>
                  </a:cubicBezTo>
                  <a:cubicBezTo>
                    <a:pt x="64" y="277"/>
                    <a:pt x="65" y="278"/>
                    <a:pt x="65" y="278"/>
                  </a:cubicBezTo>
                  <a:cubicBezTo>
                    <a:pt x="65" y="278"/>
                    <a:pt x="65" y="279"/>
                    <a:pt x="66" y="280"/>
                  </a:cubicBezTo>
                  <a:cubicBezTo>
                    <a:pt x="66" y="280"/>
                    <a:pt x="66" y="281"/>
                    <a:pt x="66" y="281"/>
                  </a:cubicBezTo>
                  <a:cubicBezTo>
                    <a:pt x="66" y="281"/>
                    <a:pt x="66" y="281"/>
                    <a:pt x="66" y="282"/>
                  </a:cubicBezTo>
                  <a:cubicBezTo>
                    <a:pt x="66" y="282"/>
                    <a:pt x="67" y="283"/>
                    <a:pt x="67" y="283"/>
                  </a:cubicBezTo>
                  <a:cubicBezTo>
                    <a:pt x="67" y="283"/>
                    <a:pt x="67" y="284"/>
                    <a:pt x="67" y="284"/>
                  </a:cubicBezTo>
                  <a:cubicBezTo>
                    <a:pt x="67" y="284"/>
                    <a:pt x="67" y="285"/>
                    <a:pt x="67" y="285"/>
                  </a:cubicBezTo>
                  <a:cubicBezTo>
                    <a:pt x="67" y="285"/>
                    <a:pt x="67" y="285"/>
                    <a:pt x="67" y="286"/>
                  </a:cubicBezTo>
                  <a:cubicBezTo>
                    <a:pt x="67" y="286"/>
                    <a:pt x="66" y="287"/>
                    <a:pt x="66" y="287"/>
                  </a:cubicBezTo>
                  <a:cubicBezTo>
                    <a:pt x="66" y="287"/>
                    <a:pt x="66" y="288"/>
                    <a:pt x="65" y="288"/>
                  </a:cubicBezTo>
                  <a:cubicBezTo>
                    <a:pt x="65" y="289"/>
                    <a:pt x="65" y="289"/>
                    <a:pt x="65" y="289"/>
                  </a:cubicBezTo>
                  <a:cubicBezTo>
                    <a:pt x="65" y="289"/>
                    <a:pt x="65" y="289"/>
                    <a:pt x="65" y="290"/>
                  </a:cubicBezTo>
                  <a:cubicBezTo>
                    <a:pt x="65" y="290"/>
                    <a:pt x="64" y="290"/>
                    <a:pt x="63" y="291"/>
                  </a:cubicBezTo>
                  <a:cubicBezTo>
                    <a:pt x="63" y="291"/>
                    <a:pt x="63" y="292"/>
                    <a:pt x="63" y="292"/>
                  </a:cubicBezTo>
                  <a:cubicBezTo>
                    <a:pt x="63" y="293"/>
                    <a:pt x="62" y="293"/>
                    <a:pt x="62" y="294"/>
                  </a:cubicBezTo>
                  <a:cubicBezTo>
                    <a:pt x="62" y="294"/>
                    <a:pt x="62" y="294"/>
                    <a:pt x="62" y="294"/>
                  </a:cubicBezTo>
                  <a:cubicBezTo>
                    <a:pt x="62" y="294"/>
                    <a:pt x="62" y="295"/>
                    <a:pt x="62" y="295"/>
                  </a:cubicBezTo>
                  <a:cubicBezTo>
                    <a:pt x="62" y="295"/>
                    <a:pt x="61" y="295"/>
                    <a:pt x="61" y="295"/>
                  </a:cubicBezTo>
                  <a:cubicBezTo>
                    <a:pt x="61" y="296"/>
                    <a:pt x="61" y="296"/>
                    <a:pt x="61" y="297"/>
                  </a:cubicBezTo>
                  <a:cubicBezTo>
                    <a:pt x="61" y="298"/>
                    <a:pt x="61" y="298"/>
                    <a:pt x="61" y="298"/>
                  </a:cubicBezTo>
                  <a:cubicBezTo>
                    <a:pt x="60" y="298"/>
                    <a:pt x="60" y="299"/>
                    <a:pt x="60" y="299"/>
                  </a:cubicBezTo>
                  <a:cubicBezTo>
                    <a:pt x="59" y="299"/>
                    <a:pt x="60" y="299"/>
                    <a:pt x="60" y="300"/>
                  </a:cubicBezTo>
                  <a:cubicBezTo>
                    <a:pt x="59" y="300"/>
                    <a:pt x="59" y="301"/>
                    <a:pt x="60" y="301"/>
                  </a:cubicBezTo>
                  <a:cubicBezTo>
                    <a:pt x="60" y="301"/>
                    <a:pt x="60" y="301"/>
                    <a:pt x="62" y="302"/>
                  </a:cubicBezTo>
                  <a:cubicBezTo>
                    <a:pt x="64" y="302"/>
                    <a:pt x="65" y="302"/>
                    <a:pt x="67" y="302"/>
                  </a:cubicBezTo>
                  <a:cubicBezTo>
                    <a:pt x="69" y="302"/>
                    <a:pt x="70" y="302"/>
                    <a:pt x="70" y="301"/>
                  </a:cubicBezTo>
                  <a:cubicBezTo>
                    <a:pt x="70" y="301"/>
                    <a:pt x="70" y="301"/>
                    <a:pt x="71" y="301"/>
                  </a:cubicBezTo>
                  <a:cubicBezTo>
                    <a:pt x="72" y="301"/>
                    <a:pt x="76" y="301"/>
                    <a:pt x="77" y="301"/>
                  </a:cubicBezTo>
                  <a:cubicBezTo>
                    <a:pt x="83" y="299"/>
                    <a:pt x="83" y="297"/>
                    <a:pt x="83" y="297"/>
                  </a:cubicBezTo>
                  <a:cubicBezTo>
                    <a:pt x="83" y="296"/>
                    <a:pt x="83" y="296"/>
                    <a:pt x="83" y="296"/>
                  </a:cubicBezTo>
                  <a:cubicBezTo>
                    <a:pt x="84" y="296"/>
                    <a:pt x="84" y="296"/>
                    <a:pt x="84" y="296"/>
                  </a:cubicBezTo>
                  <a:cubicBezTo>
                    <a:pt x="84" y="296"/>
                    <a:pt x="85" y="295"/>
                    <a:pt x="86" y="294"/>
                  </a:cubicBezTo>
                  <a:cubicBezTo>
                    <a:pt x="86" y="294"/>
                    <a:pt x="86" y="293"/>
                    <a:pt x="86" y="293"/>
                  </a:cubicBezTo>
                  <a:cubicBezTo>
                    <a:pt x="86" y="292"/>
                    <a:pt x="86" y="290"/>
                    <a:pt x="86" y="289"/>
                  </a:cubicBezTo>
                  <a:cubicBezTo>
                    <a:pt x="86" y="288"/>
                    <a:pt x="86" y="288"/>
                    <a:pt x="85" y="288"/>
                  </a:cubicBezTo>
                  <a:cubicBezTo>
                    <a:pt x="85" y="288"/>
                    <a:pt x="85" y="288"/>
                    <a:pt x="85" y="288"/>
                  </a:cubicBezTo>
                  <a:cubicBezTo>
                    <a:pt x="85" y="288"/>
                    <a:pt x="85" y="288"/>
                    <a:pt x="86" y="287"/>
                  </a:cubicBezTo>
                  <a:cubicBezTo>
                    <a:pt x="86" y="287"/>
                    <a:pt x="86" y="287"/>
                    <a:pt x="86" y="287"/>
                  </a:cubicBezTo>
                  <a:cubicBezTo>
                    <a:pt x="86" y="286"/>
                    <a:pt x="86" y="286"/>
                    <a:pt x="86" y="286"/>
                  </a:cubicBezTo>
                  <a:cubicBezTo>
                    <a:pt x="86" y="285"/>
                    <a:pt x="86" y="283"/>
                    <a:pt x="86" y="283"/>
                  </a:cubicBezTo>
                  <a:cubicBezTo>
                    <a:pt x="87" y="282"/>
                    <a:pt x="87" y="282"/>
                    <a:pt x="87" y="282"/>
                  </a:cubicBezTo>
                  <a:cubicBezTo>
                    <a:pt x="87" y="282"/>
                    <a:pt x="87" y="282"/>
                    <a:pt x="87" y="281"/>
                  </a:cubicBezTo>
                  <a:cubicBezTo>
                    <a:pt x="87" y="281"/>
                    <a:pt x="87" y="280"/>
                    <a:pt x="88" y="279"/>
                  </a:cubicBezTo>
                  <a:cubicBezTo>
                    <a:pt x="88" y="277"/>
                    <a:pt x="88" y="277"/>
                    <a:pt x="88" y="277"/>
                  </a:cubicBezTo>
                  <a:cubicBezTo>
                    <a:pt x="88" y="277"/>
                    <a:pt x="89" y="277"/>
                    <a:pt x="89" y="276"/>
                  </a:cubicBezTo>
                  <a:cubicBezTo>
                    <a:pt x="89" y="276"/>
                    <a:pt x="89" y="273"/>
                    <a:pt x="89" y="272"/>
                  </a:cubicBezTo>
                  <a:cubicBezTo>
                    <a:pt x="90" y="270"/>
                    <a:pt x="90" y="267"/>
                    <a:pt x="90" y="266"/>
                  </a:cubicBezTo>
                  <a:cubicBezTo>
                    <a:pt x="90" y="265"/>
                    <a:pt x="90" y="261"/>
                    <a:pt x="90" y="259"/>
                  </a:cubicBezTo>
                  <a:cubicBezTo>
                    <a:pt x="90" y="258"/>
                    <a:pt x="91" y="250"/>
                    <a:pt x="91" y="247"/>
                  </a:cubicBezTo>
                  <a:cubicBezTo>
                    <a:pt x="91" y="245"/>
                    <a:pt x="91" y="236"/>
                    <a:pt x="91" y="235"/>
                  </a:cubicBezTo>
                  <a:cubicBezTo>
                    <a:pt x="91" y="234"/>
                    <a:pt x="91" y="223"/>
                    <a:pt x="91" y="221"/>
                  </a:cubicBezTo>
                  <a:cubicBezTo>
                    <a:pt x="91" y="219"/>
                    <a:pt x="91" y="213"/>
                    <a:pt x="91" y="213"/>
                  </a:cubicBezTo>
                  <a:cubicBezTo>
                    <a:pt x="91" y="213"/>
                    <a:pt x="91" y="212"/>
                    <a:pt x="91" y="212"/>
                  </a:cubicBezTo>
                  <a:cubicBezTo>
                    <a:pt x="91" y="211"/>
                    <a:pt x="91" y="198"/>
                    <a:pt x="91" y="196"/>
                  </a:cubicBezTo>
                  <a:cubicBezTo>
                    <a:pt x="91" y="194"/>
                    <a:pt x="90" y="184"/>
                    <a:pt x="90" y="183"/>
                  </a:cubicBezTo>
                  <a:cubicBezTo>
                    <a:pt x="90" y="182"/>
                    <a:pt x="90" y="167"/>
                    <a:pt x="90" y="166"/>
                  </a:cubicBezTo>
                  <a:cubicBezTo>
                    <a:pt x="90" y="166"/>
                    <a:pt x="90" y="166"/>
                    <a:pt x="90" y="166"/>
                  </a:cubicBezTo>
                  <a:cubicBezTo>
                    <a:pt x="90" y="167"/>
                    <a:pt x="91" y="168"/>
                    <a:pt x="91" y="168"/>
                  </a:cubicBezTo>
                  <a:cubicBezTo>
                    <a:pt x="92" y="169"/>
                    <a:pt x="92" y="169"/>
                    <a:pt x="93" y="169"/>
                  </a:cubicBezTo>
                  <a:cubicBezTo>
                    <a:pt x="93" y="169"/>
                    <a:pt x="94" y="170"/>
                    <a:pt x="94" y="170"/>
                  </a:cubicBezTo>
                  <a:cubicBezTo>
                    <a:pt x="95" y="170"/>
                    <a:pt x="96" y="170"/>
                    <a:pt x="97" y="170"/>
                  </a:cubicBezTo>
                  <a:cubicBezTo>
                    <a:pt x="98" y="170"/>
                    <a:pt x="100" y="170"/>
                    <a:pt x="100" y="170"/>
                  </a:cubicBezTo>
                  <a:cubicBezTo>
                    <a:pt x="101" y="170"/>
                    <a:pt x="103" y="169"/>
                    <a:pt x="103" y="169"/>
                  </a:cubicBezTo>
                  <a:cubicBezTo>
                    <a:pt x="104" y="169"/>
                    <a:pt x="105" y="168"/>
                    <a:pt x="106" y="168"/>
                  </a:cubicBezTo>
                  <a:cubicBezTo>
                    <a:pt x="106" y="168"/>
                    <a:pt x="107" y="168"/>
                    <a:pt x="107" y="167"/>
                  </a:cubicBezTo>
                  <a:cubicBezTo>
                    <a:pt x="108" y="167"/>
                    <a:pt x="108" y="167"/>
                    <a:pt x="108" y="167"/>
                  </a:cubicBezTo>
                  <a:cubicBezTo>
                    <a:pt x="108" y="166"/>
                    <a:pt x="107" y="164"/>
                    <a:pt x="107" y="163"/>
                  </a:cubicBezTo>
                  <a:cubicBezTo>
                    <a:pt x="107" y="163"/>
                    <a:pt x="107" y="161"/>
                    <a:pt x="107" y="160"/>
                  </a:cubicBezTo>
                  <a:cubicBezTo>
                    <a:pt x="107" y="159"/>
                    <a:pt x="107" y="158"/>
                    <a:pt x="107" y="156"/>
                  </a:cubicBezTo>
                  <a:cubicBezTo>
                    <a:pt x="107" y="155"/>
                    <a:pt x="107" y="153"/>
                    <a:pt x="107" y="152"/>
                  </a:cubicBezTo>
                  <a:cubicBezTo>
                    <a:pt x="107" y="152"/>
                    <a:pt x="107" y="150"/>
                    <a:pt x="107" y="149"/>
                  </a:cubicBezTo>
                  <a:cubicBezTo>
                    <a:pt x="107" y="148"/>
                    <a:pt x="107" y="147"/>
                    <a:pt x="106" y="145"/>
                  </a:cubicBezTo>
                  <a:cubicBezTo>
                    <a:pt x="106" y="144"/>
                    <a:pt x="106" y="142"/>
                    <a:pt x="106" y="142"/>
                  </a:cubicBezTo>
                  <a:cubicBezTo>
                    <a:pt x="106" y="141"/>
                    <a:pt x="106" y="140"/>
                    <a:pt x="106" y="139"/>
                  </a:cubicBezTo>
                  <a:cubicBezTo>
                    <a:pt x="106" y="137"/>
                    <a:pt x="105" y="132"/>
                    <a:pt x="105" y="131"/>
                  </a:cubicBezTo>
                  <a:cubicBezTo>
                    <a:pt x="105" y="131"/>
                    <a:pt x="105" y="131"/>
                    <a:pt x="105" y="131"/>
                  </a:cubicBezTo>
                  <a:cubicBezTo>
                    <a:pt x="106" y="130"/>
                    <a:pt x="105" y="130"/>
                    <a:pt x="105" y="129"/>
                  </a:cubicBezTo>
                  <a:cubicBezTo>
                    <a:pt x="105" y="129"/>
                    <a:pt x="105" y="128"/>
                    <a:pt x="105" y="127"/>
                  </a:cubicBezTo>
                  <a:cubicBezTo>
                    <a:pt x="105" y="126"/>
                    <a:pt x="104" y="123"/>
                    <a:pt x="104" y="123"/>
                  </a:cubicBezTo>
                  <a:cubicBezTo>
                    <a:pt x="104" y="122"/>
                    <a:pt x="104" y="122"/>
                    <a:pt x="104" y="122"/>
                  </a:cubicBezTo>
                  <a:cubicBezTo>
                    <a:pt x="104" y="122"/>
                    <a:pt x="104" y="122"/>
                    <a:pt x="104" y="122"/>
                  </a:cubicBezTo>
                  <a:cubicBezTo>
                    <a:pt x="104" y="122"/>
                    <a:pt x="104" y="121"/>
                    <a:pt x="104" y="121"/>
                  </a:cubicBezTo>
                  <a:cubicBezTo>
                    <a:pt x="104" y="121"/>
                    <a:pt x="104" y="120"/>
                    <a:pt x="104" y="120"/>
                  </a:cubicBezTo>
                  <a:cubicBezTo>
                    <a:pt x="105" y="119"/>
                    <a:pt x="108" y="116"/>
                    <a:pt x="109" y="115"/>
                  </a:cubicBezTo>
                  <a:cubicBezTo>
                    <a:pt x="110" y="114"/>
                    <a:pt x="115" y="107"/>
                    <a:pt x="116" y="106"/>
                  </a:cubicBezTo>
                  <a:cubicBezTo>
                    <a:pt x="116" y="105"/>
                    <a:pt x="118" y="103"/>
                    <a:pt x="119" y="102"/>
                  </a:cubicBezTo>
                  <a:cubicBezTo>
                    <a:pt x="120" y="101"/>
                    <a:pt x="121" y="99"/>
                    <a:pt x="121" y="98"/>
                  </a:cubicBezTo>
                  <a:cubicBezTo>
                    <a:pt x="122" y="98"/>
                    <a:pt x="123" y="96"/>
                    <a:pt x="123" y="96"/>
                  </a:cubicBezTo>
                  <a:cubicBezTo>
                    <a:pt x="123" y="95"/>
                    <a:pt x="124" y="93"/>
                    <a:pt x="124" y="93"/>
                  </a:cubicBezTo>
                  <a:cubicBezTo>
                    <a:pt x="125" y="92"/>
                    <a:pt x="125" y="91"/>
                    <a:pt x="125" y="90"/>
                  </a:cubicBezTo>
                  <a:cubicBezTo>
                    <a:pt x="126" y="87"/>
                    <a:pt x="124" y="83"/>
                    <a:pt x="124" y="83"/>
                  </a:cubicBezTo>
                  <a:close/>
                  <a:moveTo>
                    <a:pt x="23" y="100"/>
                  </a:moveTo>
                  <a:cubicBezTo>
                    <a:pt x="23" y="101"/>
                    <a:pt x="23" y="102"/>
                    <a:pt x="23" y="102"/>
                  </a:cubicBezTo>
                  <a:cubicBezTo>
                    <a:pt x="23" y="102"/>
                    <a:pt x="22" y="101"/>
                    <a:pt x="22" y="101"/>
                  </a:cubicBezTo>
                  <a:cubicBezTo>
                    <a:pt x="22" y="100"/>
                    <a:pt x="21" y="98"/>
                    <a:pt x="21" y="98"/>
                  </a:cubicBezTo>
                  <a:cubicBezTo>
                    <a:pt x="21" y="97"/>
                    <a:pt x="20" y="96"/>
                    <a:pt x="20" y="96"/>
                  </a:cubicBezTo>
                  <a:cubicBezTo>
                    <a:pt x="20" y="95"/>
                    <a:pt x="20" y="95"/>
                    <a:pt x="20" y="95"/>
                  </a:cubicBezTo>
                  <a:cubicBezTo>
                    <a:pt x="20" y="95"/>
                    <a:pt x="20" y="95"/>
                    <a:pt x="20" y="94"/>
                  </a:cubicBezTo>
                  <a:cubicBezTo>
                    <a:pt x="20" y="94"/>
                    <a:pt x="22" y="93"/>
                    <a:pt x="22" y="93"/>
                  </a:cubicBezTo>
                  <a:cubicBezTo>
                    <a:pt x="22" y="92"/>
                    <a:pt x="22" y="92"/>
                    <a:pt x="22" y="91"/>
                  </a:cubicBezTo>
                  <a:cubicBezTo>
                    <a:pt x="22" y="90"/>
                    <a:pt x="22" y="88"/>
                    <a:pt x="22" y="87"/>
                  </a:cubicBezTo>
                  <a:cubicBezTo>
                    <a:pt x="22" y="87"/>
                    <a:pt x="23" y="87"/>
                    <a:pt x="23" y="87"/>
                  </a:cubicBezTo>
                  <a:cubicBezTo>
                    <a:pt x="23" y="88"/>
                    <a:pt x="23" y="91"/>
                    <a:pt x="23" y="92"/>
                  </a:cubicBezTo>
                  <a:cubicBezTo>
                    <a:pt x="23" y="93"/>
                    <a:pt x="23" y="99"/>
                    <a:pt x="23" y="100"/>
                  </a:cubicBezTo>
                  <a:close/>
                  <a:moveTo>
                    <a:pt x="41" y="279"/>
                  </a:moveTo>
                  <a:cubicBezTo>
                    <a:pt x="41" y="280"/>
                    <a:pt x="40" y="279"/>
                    <a:pt x="41" y="279"/>
                  </a:cubicBezTo>
                  <a:cubicBezTo>
                    <a:pt x="41" y="279"/>
                    <a:pt x="41" y="278"/>
                    <a:pt x="41" y="279"/>
                  </a:cubicBezTo>
                  <a:close/>
                  <a:moveTo>
                    <a:pt x="69" y="238"/>
                  </a:moveTo>
                  <a:cubicBezTo>
                    <a:pt x="68" y="239"/>
                    <a:pt x="67" y="241"/>
                    <a:pt x="67" y="242"/>
                  </a:cubicBezTo>
                  <a:cubicBezTo>
                    <a:pt x="67" y="243"/>
                    <a:pt x="67" y="243"/>
                    <a:pt x="67" y="243"/>
                  </a:cubicBezTo>
                  <a:cubicBezTo>
                    <a:pt x="66" y="244"/>
                    <a:pt x="66" y="245"/>
                    <a:pt x="66" y="245"/>
                  </a:cubicBezTo>
                  <a:cubicBezTo>
                    <a:pt x="66" y="246"/>
                    <a:pt x="66" y="246"/>
                    <a:pt x="66" y="246"/>
                  </a:cubicBezTo>
                  <a:cubicBezTo>
                    <a:pt x="66" y="247"/>
                    <a:pt x="65" y="249"/>
                    <a:pt x="65" y="251"/>
                  </a:cubicBezTo>
                  <a:cubicBezTo>
                    <a:pt x="65" y="252"/>
                    <a:pt x="65" y="256"/>
                    <a:pt x="64" y="257"/>
                  </a:cubicBezTo>
                  <a:cubicBezTo>
                    <a:pt x="64" y="258"/>
                    <a:pt x="64" y="260"/>
                    <a:pt x="64" y="260"/>
                  </a:cubicBezTo>
                  <a:cubicBezTo>
                    <a:pt x="64" y="260"/>
                    <a:pt x="64" y="261"/>
                    <a:pt x="63" y="260"/>
                  </a:cubicBezTo>
                  <a:cubicBezTo>
                    <a:pt x="63" y="259"/>
                    <a:pt x="61" y="256"/>
                    <a:pt x="61" y="255"/>
                  </a:cubicBezTo>
                  <a:cubicBezTo>
                    <a:pt x="60" y="253"/>
                    <a:pt x="60" y="252"/>
                    <a:pt x="60" y="252"/>
                  </a:cubicBezTo>
                  <a:cubicBezTo>
                    <a:pt x="60" y="251"/>
                    <a:pt x="60" y="250"/>
                    <a:pt x="60" y="249"/>
                  </a:cubicBezTo>
                  <a:cubicBezTo>
                    <a:pt x="60" y="249"/>
                    <a:pt x="60" y="244"/>
                    <a:pt x="60" y="242"/>
                  </a:cubicBezTo>
                  <a:cubicBezTo>
                    <a:pt x="60" y="240"/>
                    <a:pt x="60" y="237"/>
                    <a:pt x="60" y="236"/>
                  </a:cubicBezTo>
                  <a:cubicBezTo>
                    <a:pt x="61" y="234"/>
                    <a:pt x="60" y="233"/>
                    <a:pt x="61" y="232"/>
                  </a:cubicBezTo>
                  <a:cubicBezTo>
                    <a:pt x="61" y="231"/>
                    <a:pt x="61" y="230"/>
                    <a:pt x="61" y="229"/>
                  </a:cubicBezTo>
                  <a:cubicBezTo>
                    <a:pt x="61" y="229"/>
                    <a:pt x="61" y="228"/>
                    <a:pt x="61" y="227"/>
                  </a:cubicBezTo>
                  <a:cubicBezTo>
                    <a:pt x="61" y="227"/>
                    <a:pt x="61" y="225"/>
                    <a:pt x="61" y="224"/>
                  </a:cubicBezTo>
                  <a:cubicBezTo>
                    <a:pt x="61" y="223"/>
                    <a:pt x="61" y="221"/>
                    <a:pt x="61" y="219"/>
                  </a:cubicBezTo>
                  <a:cubicBezTo>
                    <a:pt x="62" y="217"/>
                    <a:pt x="62" y="216"/>
                    <a:pt x="62" y="215"/>
                  </a:cubicBezTo>
                  <a:cubicBezTo>
                    <a:pt x="62" y="215"/>
                    <a:pt x="62" y="213"/>
                    <a:pt x="61" y="211"/>
                  </a:cubicBezTo>
                  <a:cubicBezTo>
                    <a:pt x="61" y="210"/>
                    <a:pt x="61" y="205"/>
                    <a:pt x="61" y="204"/>
                  </a:cubicBezTo>
                  <a:cubicBezTo>
                    <a:pt x="61" y="203"/>
                    <a:pt x="61" y="202"/>
                    <a:pt x="61" y="202"/>
                  </a:cubicBezTo>
                  <a:cubicBezTo>
                    <a:pt x="61" y="202"/>
                    <a:pt x="61" y="201"/>
                    <a:pt x="62" y="202"/>
                  </a:cubicBezTo>
                  <a:cubicBezTo>
                    <a:pt x="62" y="203"/>
                    <a:pt x="62" y="204"/>
                    <a:pt x="62" y="205"/>
                  </a:cubicBezTo>
                  <a:cubicBezTo>
                    <a:pt x="62" y="207"/>
                    <a:pt x="63" y="209"/>
                    <a:pt x="63" y="209"/>
                  </a:cubicBezTo>
                  <a:cubicBezTo>
                    <a:pt x="63" y="210"/>
                    <a:pt x="63" y="210"/>
                    <a:pt x="63" y="210"/>
                  </a:cubicBezTo>
                  <a:cubicBezTo>
                    <a:pt x="63" y="211"/>
                    <a:pt x="63" y="211"/>
                    <a:pt x="63" y="212"/>
                  </a:cubicBezTo>
                  <a:cubicBezTo>
                    <a:pt x="63" y="212"/>
                    <a:pt x="64" y="214"/>
                    <a:pt x="65" y="216"/>
                  </a:cubicBezTo>
                  <a:cubicBezTo>
                    <a:pt x="65" y="217"/>
                    <a:pt x="66" y="219"/>
                    <a:pt x="66" y="220"/>
                  </a:cubicBezTo>
                  <a:cubicBezTo>
                    <a:pt x="67" y="220"/>
                    <a:pt x="67" y="222"/>
                    <a:pt x="68" y="223"/>
                  </a:cubicBezTo>
                  <a:cubicBezTo>
                    <a:pt x="68" y="224"/>
                    <a:pt x="68" y="225"/>
                    <a:pt x="68" y="226"/>
                  </a:cubicBezTo>
                  <a:cubicBezTo>
                    <a:pt x="68" y="226"/>
                    <a:pt x="68" y="228"/>
                    <a:pt x="68" y="228"/>
                  </a:cubicBezTo>
                  <a:cubicBezTo>
                    <a:pt x="68" y="229"/>
                    <a:pt x="69" y="230"/>
                    <a:pt x="69" y="231"/>
                  </a:cubicBezTo>
                  <a:cubicBezTo>
                    <a:pt x="69" y="232"/>
                    <a:pt x="69" y="233"/>
                    <a:pt x="69" y="234"/>
                  </a:cubicBezTo>
                  <a:cubicBezTo>
                    <a:pt x="69" y="234"/>
                    <a:pt x="69" y="234"/>
                    <a:pt x="69" y="235"/>
                  </a:cubicBezTo>
                  <a:cubicBezTo>
                    <a:pt x="69" y="235"/>
                    <a:pt x="69" y="236"/>
                    <a:pt x="69" y="236"/>
                  </a:cubicBezTo>
                  <a:cubicBezTo>
                    <a:pt x="69" y="236"/>
                    <a:pt x="69" y="236"/>
                    <a:pt x="69" y="238"/>
                  </a:cubicBezTo>
                  <a:close/>
                  <a:moveTo>
                    <a:pt x="102" y="92"/>
                  </a:moveTo>
                  <a:cubicBezTo>
                    <a:pt x="102" y="93"/>
                    <a:pt x="101" y="94"/>
                    <a:pt x="100" y="95"/>
                  </a:cubicBezTo>
                  <a:cubicBezTo>
                    <a:pt x="100" y="96"/>
                    <a:pt x="99" y="97"/>
                    <a:pt x="99" y="97"/>
                  </a:cubicBezTo>
                  <a:cubicBezTo>
                    <a:pt x="99" y="98"/>
                    <a:pt x="100" y="98"/>
                    <a:pt x="99" y="98"/>
                  </a:cubicBezTo>
                  <a:cubicBezTo>
                    <a:pt x="99" y="99"/>
                    <a:pt x="99" y="99"/>
                    <a:pt x="99" y="98"/>
                  </a:cubicBezTo>
                  <a:cubicBezTo>
                    <a:pt x="99" y="98"/>
                    <a:pt x="98" y="97"/>
                    <a:pt x="98" y="96"/>
                  </a:cubicBezTo>
                  <a:cubicBezTo>
                    <a:pt x="98" y="95"/>
                    <a:pt x="98" y="94"/>
                    <a:pt x="99" y="93"/>
                  </a:cubicBezTo>
                  <a:cubicBezTo>
                    <a:pt x="99" y="91"/>
                    <a:pt x="99" y="90"/>
                    <a:pt x="99" y="89"/>
                  </a:cubicBezTo>
                  <a:cubicBezTo>
                    <a:pt x="99" y="88"/>
                    <a:pt x="99" y="87"/>
                    <a:pt x="99" y="87"/>
                  </a:cubicBezTo>
                  <a:cubicBezTo>
                    <a:pt x="99" y="87"/>
                    <a:pt x="99" y="87"/>
                    <a:pt x="99" y="87"/>
                  </a:cubicBezTo>
                  <a:cubicBezTo>
                    <a:pt x="100" y="87"/>
                    <a:pt x="100" y="87"/>
                    <a:pt x="101" y="87"/>
                  </a:cubicBezTo>
                  <a:cubicBezTo>
                    <a:pt x="101" y="88"/>
                    <a:pt x="102" y="89"/>
                    <a:pt x="102" y="90"/>
                  </a:cubicBezTo>
                  <a:cubicBezTo>
                    <a:pt x="103" y="90"/>
                    <a:pt x="103" y="90"/>
                    <a:pt x="103" y="91"/>
                  </a:cubicBezTo>
                  <a:cubicBezTo>
                    <a:pt x="103" y="91"/>
                    <a:pt x="103" y="91"/>
                    <a:pt x="102" y="92"/>
                  </a:cubicBezTo>
                  <a:close/>
                </a:path>
              </a:pathLst>
            </a:custGeom>
            <a:solidFill>
              <a:srgbClr val="4C0404"/>
            </a:solidFill>
            <a:ln>
              <a:noFill/>
            </a:ln>
            <a:effectLst>
              <a:outerShdw blurRad="25400" dir="18900000" sy="23000" kx="-1200000" algn="bl" rotWithShape="0">
                <a:prstClr val="black">
                  <a:alpha val="20000"/>
                </a:prstClr>
              </a:outerShdw>
            </a:effectLst>
          </p:spPr>
          <p:txBody>
            <a:bodyPr/>
            <a:lstStyle/>
            <a:p>
              <a:pPr eaLnBrk="1" hangingPunct="1">
                <a:defRPr/>
              </a:pPr>
              <a:endParaRPr lang="en-US"/>
            </a:p>
          </p:txBody>
        </p:sp>
        <p:sp>
          <p:nvSpPr>
            <p:cNvPr id="25" name="Freeform 15"/>
            <p:cNvSpPr>
              <a:spLocks/>
            </p:cNvSpPr>
            <p:nvPr/>
          </p:nvSpPr>
          <p:spPr bwMode="auto">
            <a:xfrm flipH="1">
              <a:off x="8077681" y="2640955"/>
              <a:ext cx="178859" cy="578636"/>
            </a:xfrm>
            <a:custGeom>
              <a:avLst/>
              <a:gdLst>
                <a:gd name="T0" fmla="*/ 90 w 93"/>
                <a:gd name="T1" fmla="*/ 249 h 300"/>
                <a:gd name="T2" fmla="*/ 88 w 93"/>
                <a:gd name="T3" fmla="*/ 228 h 300"/>
                <a:gd name="T4" fmla="*/ 84 w 93"/>
                <a:gd name="T5" fmla="*/ 206 h 300"/>
                <a:gd name="T6" fmla="*/ 81 w 93"/>
                <a:gd name="T7" fmla="*/ 171 h 300"/>
                <a:gd name="T8" fmla="*/ 80 w 93"/>
                <a:gd name="T9" fmla="*/ 152 h 300"/>
                <a:gd name="T10" fmla="*/ 78 w 93"/>
                <a:gd name="T11" fmla="*/ 136 h 300"/>
                <a:gd name="T12" fmla="*/ 75 w 93"/>
                <a:gd name="T13" fmla="*/ 127 h 300"/>
                <a:gd name="T14" fmla="*/ 74 w 93"/>
                <a:gd name="T15" fmla="*/ 119 h 300"/>
                <a:gd name="T16" fmla="*/ 77 w 93"/>
                <a:gd name="T17" fmla="*/ 120 h 300"/>
                <a:gd name="T18" fmla="*/ 77 w 93"/>
                <a:gd name="T19" fmla="*/ 112 h 300"/>
                <a:gd name="T20" fmla="*/ 78 w 93"/>
                <a:gd name="T21" fmla="*/ 88 h 300"/>
                <a:gd name="T22" fmla="*/ 83 w 93"/>
                <a:gd name="T23" fmla="*/ 74 h 300"/>
                <a:gd name="T24" fmla="*/ 81 w 93"/>
                <a:gd name="T25" fmla="*/ 60 h 300"/>
                <a:gd name="T26" fmla="*/ 77 w 93"/>
                <a:gd name="T27" fmla="*/ 46 h 300"/>
                <a:gd name="T28" fmla="*/ 66 w 93"/>
                <a:gd name="T29" fmla="*/ 42 h 300"/>
                <a:gd name="T30" fmla="*/ 59 w 93"/>
                <a:gd name="T31" fmla="*/ 38 h 300"/>
                <a:gd name="T32" fmla="*/ 59 w 93"/>
                <a:gd name="T33" fmla="*/ 27 h 300"/>
                <a:gd name="T34" fmla="*/ 62 w 93"/>
                <a:gd name="T35" fmla="*/ 17 h 300"/>
                <a:gd name="T36" fmla="*/ 38 w 93"/>
                <a:gd name="T37" fmla="*/ 4 h 300"/>
                <a:gd name="T38" fmla="*/ 34 w 93"/>
                <a:gd name="T39" fmla="*/ 28 h 300"/>
                <a:gd name="T40" fmla="*/ 38 w 93"/>
                <a:gd name="T41" fmla="*/ 42 h 300"/>
                <a:gd name="T42" fmla="*/ 28 w 93"/>
                <a:gd name="T43" fmla="*/ 47 h 300"/>
                <a:gd name="T44" fmla="*/ 19 w 93"/>
                <a:gd name="T45" fmla="*/ 49 h 300"/>
                <a:gd name="T46" fmla="*/ 12 w 93"/>
                <a:gd name="T47" fmla="*/ 57 h 300"/>
                <a:gd name="T48" fmla="*/ 5 w 93"/>
                <a:gd name="T49" fmla="*/ 73 h 300"/>
                <a:gd name="T50" fmla="*/ 2 w 93"/>
                <a:gd name="T51" fmla="*/ 98 h 300"/>
                <a:gd name="T52" fmla="*/ 16 w 93"/>
                <a:gd name="T53" fmla="*/ 101 h 300"/>
                <a:gd name="T54" fmla="*/ 19 w 93"/>
                <a:gd name="T55" fmla="*/ 117 h 300"/>
                <a:gd name="T56" fmla="*/ 23 w 93"/>
                <a:gd name="T57" fmla="*/ 124 h 300"/>
                <a:gd name="T58" fmla="*/ 22 w 93"/>
                <a:gd name="T59" fmla="*/ 133 h 300"/>
                <a:gd name="T60" fmla="*/ 19 w 93"/>
                <a:gd name="T61" fmla="*/ 143 h 300"/>
                <a:gd name="T62" fmla="*/ 18 w 93"/>
                <a:gd name="T63" fmla="*/ 154 h 300"/>
                <a:gd name="T64" fmla="*/ 19 w 93"/>
                <a:gd name="T65" fmla="*/ 164 h 300"/>
                <a:gd name="T66" fmla="*/ 24 w 93"/>
                <a:gd name="T67" fmla="*/ 195 h 300"/>
                <a:gd name="T68" fmla="*/ 30 w 93"/>
                <a:gd name="T69" fmla="*/ 239 h 300"/>
                <a:gd name="T70" fmla="*/ 33 w 93"/>
                <a:gd name="T71" fmla="*/ 256 h 300"/>
                <a:gd name="T72" fmla="*/ 30 w 93"/>
                <a:gd name="T73" fmla="*/ 270 h 300"/>
                <a:gd name="T74" fmla="*/ 28 w 93"/>
                <a:gd name="T75" fmla="*/ 278 h 300"/>
                <a:gd name="T76" fmla="*/ 18 w 93"/>
                <a:gd name="T77" fmla="*/ 283 h 300"/>
                <a:gd name="T78" fmla="*/ 13 w 93"/>
                <a:gd name="T79" fmla="*/ 290 h 300"/>
                <a:gd name="T80" fmla="*/ 23 w 93"/>
                <a:gd name="T81" fmla="*/ 292 h 300"/>
                <a:gd name="T82" fmla="*/ 28 w 93"/>
                <a:gd name="T83" fmla="*/ 292 h 300"/>
                <a:gd name="T84" fmla="*/ 33 w 93"/>
                <a:gd name="T85" fmla="*/ 291 h 300"/>
                <a:gd name="T86" fmla="*/ 43 w 93"/>
                <a:gd name="T87" fmla="*/ 288 h 300"/>
                <a:gd name="T88" fmla="*/ 51 w 93"/>
                <a:gd name="T89" fmla="*/ 289 h 300"/>
                <a:gd name="T90" fmla="*/ 56 w 93"/>
                <a:gd name="T91" fmla="*/ 288 h 300"/>
                <a:gd name="T92" fmla="*/ 56 w 93"/>
                <a:gd name="T93" fmla="*/ 280 h 300"/>
                <a:gd name="T94" fmla="*/ 58 w 93"/>
                <a:gd name="T95" fmla="*/ 273 h 300"/>
                <a:gd name="T96" fmla="*/ 55 w 93"/>
                <a:gd name="T97" fmla="*/ 257 h 300"/>
                <a:gd name="T98" fmla="*/ 55 w 93"/>
                <a:gd name="T99" fmla="*/ 238 h 300"/>
                <a:gd name="T100" fmla="*/ 54 w 93"/>
                <a:gd name="T101" fmla="*/ 218 h 300"/>
                <a:gd name="T102" fmla="*/ 54 w 93"/>
                <a:gd name="T103" fmla="*/ 196 h 300"/>
                <a:gd name="T104" fmla="*/ 56 w 93"/>
                <a:gd name="T105" fmla="*/ 198 h 300"/>
                <a:gd name="T106" fmla="*/ 59 w 93"/>
                <a:gd name="T107" fmla="*/ 215 h 300"/>
                <a:gd name="T108" fmla="*/ 61 w 93"/>
                <a:gd name="T109" fmla="*/ 230 h 300"/>
                <a:gd name="T110" fmla="*/ 64 w 93"/>
                <a:gd name="T111" fmla="*/ 257 h 300"/>
                <a:gd name="T112" fmla="*/ 70 w 93"/>
                <a:gd name="T113" fmla="*/ 271 h 300"/>
                <a:gd name="T114" fmla="*/ 66 w 93"/>
                <a:gd name="T115" fmla="*/ 282 h 300"/>
                <a:gd name="T116" fmla="*/ 72 w 93"/>
                <a:gd name="T117" fmla="*/ 290 h 300"/>
                <a:gd name="T118" fmla="*/ 70 w 93"/>
                <a:gd name="T119" fmla="*/ 299 h 300"/>
                <a:gd name="T120" fmla="*/ 90 w 93"/>
                <a:gd name="T121" fmla="*/ 297 h 300"/>
                <a:gd name="T122" fmla="*/ 89 w 93"/>
                <a:gd name="T123" fmla="*/ 288 h 300"/>
                <a:gd name="T124" fmla="*/ 93 w 93"/>
                <a:gd name="T125" fmla="*/ 27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3" h="300">
                  <a:moveTo>
                    <a:pt x="93" y="276"/>
                  </a:moveTo>
                  <a:cubicBezTo>
                    <a:pt x="92" y="276"/>
                    <a:pt x="92" y="275"/>
                    <a:pt x="92" y="275"/>
                  </a:cubicBezTo>
                  <a:cubicBezTo>
                    <a:pt x="92" y="275"/>
                    <a:pt x="92" y="273"/>
                    <a:pt x="92" y="272"/>
                  </a:cubicBezTo>
                  <a:cubicBezTo>
                    <a:pt x="92" y="272"/>
                    <a:pt x="92" y="267"/>
                    <a:pt x="92" y="266"/>
                  </a:cubicBezTo>
                  <a:cubicBezTo>
                    <a:pt x="91" y="265"/>
                    <a:pt x="91" y="264"/>
                    <a:pt x="91" y="262"/>
                  </a:cubicBezTo>
                  <a:cubicBezTo>
                    <a:pt x="91" y="260"/>
                    <a:pt x="91" y="257"/>
                    <a:pt x="91" y="255"/>
                  </a:cubicBezTo>
                  <a:cubicBezTo>
                    <a:pt x="91" y="254"/>
                    <a:pt x="90" y="249"/>
                    <a:pt x="90" y="249"/>
                  </a:cubicBezTo>
                  <a:cubicBezTo>
                    <a:pt x="90" y="248"/>
                    <a:pt x="90" y="247"/>
                    <a:pt x="90" y="246"/>
                  </a:cubicBezTo>
                  <a:cubicBezTo>
                    <a:pt x="90" y="245"/>
                    <a:pt x="89" y="243"/>
                    <a:pt x="89" y="243"/>
                  </a:cubicBezTo>
                  <a:cubicBezTo>
                    <a:pt x="89" y="242"/>
                    <a:pt x="89" y="241"/>
                    <a:pt x="89" y="241"/>
                  </a:cubicBezTo>
                  <a:cubicBezTo>
                    <a:pt x="89" y="241"/>
                    <a:pt x="89" y="239"/>
                    <a:pt x="89" y="239"/>
                  </a:cubicBezTo>
                  <a:cubicBezTo>
                    <a:pt x="89" y="239"/>
                    <a:pt x="89" y="238"/>
                    <a:pt x="88" y="237"/>
                  </a:cubicBezTo>
                  <a:cubicBezTo>
                    <a:pt x="88" y="237"/>
                    <a:pt x="88" y="233"/>
                    <a:pt x="88" y="232"/>
                  </a:cubicBezTo>
                  <a:cubicBezTo>
                    <a:pt x="88" y="231"/>
                    <a:pt x="88" y="230"/>
                    <a:pt x="88" y="228"/>
                  </a:cubicBezTo>
                  <a:cubicBezTo>
                    <a:pt x="87" y="227"/>
                    <a:pt x="87" y="225"/>
                    <a:pt x="87" y="224"/>
                  </a:cubicBezTo>
                  <a:cubicBezTo>
                    <a:pt x="87" y="223"/>
                    <a:pt x="87" y="222"/>
                    <a:pt x="87" y="221"/>
                  </a:cubicBezTo>
                  <a:cubicBezTo>
                    <a:pt x="87" y="220"/>
                    <a:pt x="87" y="218"/>
                    <a:pt x="87" y="216"/>
                  </a:cubicBezTo>
                  <a:cubicBezTo>
                    <a:pt x="87" y="215"/>
                    <a:pt x="86" y="214"/>
                    <a:pt x="86" y="213"/>
                  </a:cubicBezTo>
                  <a:cubicBezTo>
                    <a:pt x="86" y="212"/>
                    <a:pt x="85" y="210"/>
                    <a:pt x="85" y="210"/>
                  </a:cubicBezTo>
                  <a:cubicBezTo>
                    <a:pt x="84" y="209"/>
                    <a:pt x="84" y="209"/>
                    <a:pt x="84" y="209"/>
                  </a:cubicBezTo>
                  <a:cubicBezTo>
                    <a:pt x="84" y="209"/>
                    <a:pt x="84" y="207"/>
                    <a:pt x="84" y="206"/>
                  </a:cubicBezTo>
                  <a:cubicBezTo>
                    <a:pt x="84" y="204"/>
                    <a:pt x="84" y="201"/>
                    <a:pt x="84" y="200"/>
                  </a:cubicBezTo>
                  <a:cubicBezTo>
                    <a:pt x="84" y="198"/>
                    <a:pt x="85" y="195"/>
                    <a:pt x="85" y="194"/>
                  </a:cubicBezTo>
                  <a:cubicBezTo>
                    <a:pt x="85" y="193"/>
                    <a:pt x="85" y="192"/>
                    <a:pt x="84" y="191"/>
                  </a:cubicBezTo>
                  <a:cubicBezTo>
                    <a:pt x="84" y="190"/>
                    <a:pt x="84" y="187"/>
                    <a:pt x="83" y="185"/>
                  </a:cubicBezTo>
                  <a:cubicBezTo>
                    <a:pt x="83" y="183"/>
                    <a:pt x="82" y="179"/>
                    <a:pt x="82" y="178"/>
                  </a:cubicBezTo>
                  <a:cubicBezTo>
                    <a:pt x="82" y="177"/>
                    <a:pt x="82" y="174"/>
                    <a:pt x="82" y="173"/>
                  </a:cubicBezTo>
                  <a:cubicBezTo>
                    <a:pt x="82" y="173"/>
                    <a:pt x="81" y="171"/>
                    <a:pt x="81" y="171"/>
                  </a:cubicBezTo>
                  <a:cubicBezTo>
                    <a:pt x="81" y="171"/>
                    <a:pt x="81" y="170"/>
                    <a:pt x="81" y="170"/>
                  </a:cubicBezTo>
                  <a:cubicBezTo>
                    <a:pt x="81" y="169"/>
                    <a:pt x="81" y="167"/>
                    <a:pt x="81" y="167"/>
                  </a:cubicBezTo>
                  <a:cubicBezTo>
                    <a:pt x="81" y="167"/>
                    <a:pt x="81" y="164"/>
                    <a:pt x="81" y="162"/>
                  </a:cubicBezTo>
                  <a:cubicBezTo>
                    <a:pt x="81" y="161"/>
                    <a:pt x="81" y="161"/>
                    <a:pt x="81" y="160"/>
                  </a:cubicBezTo>
                  <a:cubicBezTo>
                    <a:pt x="81" y="160"/>
                    <a:pt x="80" y="158"/>
                    <a:pt x="80" y="157"/>
                  </a:cubicBezTo>
                  <a:cubicBezTo>
                    <a:pt x="80" y="156"/>
                    <a:pt x="80" y="154"/>
                    <a:pt x="80" y="154"/>
                  </a:cubicBezTo>
                  <a:cubicBezTo>
                    <a:pt x="80" y="153"/>
                    <a:pt x="80" y="152"/>
                    <a:pt x="80" y="152"/>
                  </a:cubicBezTo>
                  <a:cubicBezTo>
                    <a:pt x="80" y="152"/>
                    <a:pt x="80" y="151"/>
                    <a:pt x="80" y="150"/>
                  </a:cubicBezTo>
                  <a:cubicBezTo>
                    <a:pt x="81" y="149"/>
                    <a:pt x="81" y="147"/>
                    <a:pt x="81" y="146"/>
                  </a:cubicBezTo>
                  <a:cubicBezTo>
                    <a:pt x="80" y="145"/>
                    <a:pt x="80" y="144"/>
                    <a:pt x="80" y="143"/>
                  </a:cubicBezTo>
                  <a:cubicBezTo>
                    <a:pt x="80" y="142"/>
                    <a:pt x="79" y="139"/>
                    <a:pt x="79" y="139"/>
                  </a:cubicBezTo>
                  <a:cubicBezTo>
                    <a:pt x="79" y="138"/>
                    <a:pt x="78" y="137"/>
                    <a:pt x="78" y="137"/>
                  </a:cubicBezTo>
                  <a:cubicBezTo>
                    <a:pt x="78" y="137"/>
                    <a:pt x="78" y="137"/>
                    <a:pt x="78" y="137"/>
                  </a:cubicBezTo>
                  <a:cubicBezTo>
                    <a:pt x="78" y="137"/>
                    <a:pt x="78" y="136"/>
                    <a:pt x="78" y="136"/>
                  </a:cubicBezTo>
                  <a:cubicBezTo>
                    <a:pt x="78" y="136"/>
                    <a:pt x="78" y="135"/>
                    <a:pt x="78" y="135"/>
                  </a:cubicBezTo>
                  <a:cubicBezTo>
                    <a:pt x="78" y="135"/>
                    <a:pt x="78" y="134"/>
                    <a:pt x="77" y="134"/>
                  </a:cubicBezTo>
                  <a:cubicBezTo>
                    <a:pt x="77" y="134"/>
                    <a:pt x="77" y="134"/>
                    <a:pt x="77" y="133"/>
                  </a:cubicBezTo>
                  <a:cubicBezTo>
                    <a:pt x="77" y="133"/>
                    <a:pt x="76" y="131"/>
                    <a:pt x="76" y="130"/>
                  </a:cubicBezTo>
                  <a:cubicBezTo>
                    <a:pt x="76" y="130"/>
                    <a:pt x="76" y="129"/>
                    <a:pt x="76" y="129"/>
                  </a:cubicBezTo>
                  <a:cubicBezTo>
                    <a:pt x="75" y="129"/>
                    <a:pt x="75" y="128"/>
                    <a:pt x="75" y="128"/>
                  </a:cubicBezTo>
                  <a:cubicBezTo>
                    <a:pt x="75" y="127"/>
                    <a:pt x="75" y="127"/>
                    <a:pt x="75" y="127"/>
                  </a:cubicBezTo>
                  <a:cubicBezTo>
                    <a:pt x="75" y="126"/>
                    <a:pt x="75" y="126"/>
                    <a:pt x="75" y="126"/>
                  </a:cubicBezTo>
                  <a:cubicBezTo>
                    <a:pt x="75" y="125"/>
                    <a:pt x="74" y="124"/>
                    <a:pt x="74" y="124"/>
                  </a:cubicBezTo>
                  <a:cubicBezTo>
                    <a:pt x="74" y="124"/>
                    <a:pt x="74" y="124"/>
                    <a:pt x="74" y="124"/>
                  </a:cubicBezTo>
                  <a:cubicBezTo>
                    <a:pt x="74" y="123"/>
                    <a:pt x="74" y="123"/>
                    <a:pt x="74" y="123"/>
                  </a:cubicBezTo>
                  <a:cubicBezTo>
                    <a:pt x="74" y="123"/>
                    <a:pt x="74" y="119"/>
                    <a:pt x="73" y="119"/>
                  </a:cubicBezTo>
                  <a:cubicBezTo>
                    <a:pt x="73" y="119"/>
                    <a:pt x="73" y="119"/>
                    <a:pt x="73" y="119"/>
                  </a:cubicBezTo>
                  <a:cubicBezTo>
                    <a:pt x="73" y="119"/>
                    <a:pt x="73" y="119"/>
                    <a:pt x="74" y="119"/>
                  </a:cubicBezTo>
                  <a:cubicBezTo>
                    <a:pt x="74" y="119"/>
                    <a:pt x="74" y="119"/>
                    <a:pt x="74" y="119"/>
                  </a:cubicBezTo>
                  <a:cubicBezTo>
                    <a:pt x="74" y="119"/>
                    <a:pt x="74" y="122"/>
                    <a:pt x="74" y="122"/>
                  </a:cubicBezTo>
                  <a:cubicBezTo>
                    <a:pt x="74" y="122"/>
                    <a:pt x="74" y="122"/>
                    <a:pt x="74" y="122"/>
                  </a:cubicBezTo>
                  <a:cubicBezTo>
                    <a:pt x="74" y="122"/>
                    <a:pt x="74" y="122"/>
                    <a:pt x="75" y="121"/>
                  </a:cubicBezTo>
                  <a:cubicBezTo>
                    <a:pt x="75" y="121"/>
                    <a:pt x="76" y="121"/>
                    <a:pt x="76" y="121"/>
                  </a:cubicBezTo>
                  <a:cubicBezTo>
                    <a:pt x="76" y="121"/>
                    <a:pt x="76" y="120"/>
                    <a:pt x="76" y="120"/>
                  </a:cubicBezTo>
                  <a:cubicBezTo>
                    <a:pt x="77" y="120"/>
                    <a:pt x="77" y="120"/>
                    <a:pt x="77" y="120"/>
                  </a:cubicBezTo>
                  <a:cubicBezTo>
                    <a:pt x="77" y="119"/>
                    <a:pt x="77" y="119"/>
                    <a:pt x="78" y="118"/>
                  </a:cubicBezTo>
                  <a:cubicBezTo>
                    <a:pt x="78" y="118"/>
                    <a:pt x="79" y="117"/>
                    <a:pt x="79" y="117"/>
                  </a:cubicBezTo>
                  <a:cubicBezTo>
                    <a:pt x="80" y="117"/>
                    <a:pt x="80" y="116"/>
                    <a:pt x="80" y="116"/>
                  </a:cubicBezTo>
                  <a:cubicBezTo>
                    <a:pt x="80" y="116"/>
                    <a:pt x="80" y="116"/>
                    <a:pt x="80" y="115"/>
                  </a:cubicBezTo>
                  <a:cubicBezTo>
                    <a:pt x="80" y="115"/>
                    <a:pt x="80" y="115"/>
                    <a:pt x="79" y="115"/>
                  </a:cubicBezTo>
                  <a:cubicBezTo>
                    <a:pt x="79" y="115"/>
                    <a:pt x="78" y="114"/>
                    <a:pt x="78" y="114"/>
                  </a:cubicBezTo>
                  <a:cubicBezTo>
                    <a:pt x="78" y="114"/>
                    <a:pt x="77" y="113"/>
                    <a:pt x="77" y="112"/>
                  </a:cubicBezTo>
                  <a:cubicBezTo>
                    <a:pt x="77" y="112"/>
                    <a:pt x="76" y="109"/>
                    <a:pt x="76" y="108"/>
                  </a:cubicBezTo>
                  <a:cubicBezTo>
                    <a:pt x="75" y="108"/>
                    <a:pt x="76" y="107"/>
                    <a:pt x="76" y="107"/>
                  </a:cubicBezTo>
                  <a:cubicBezTo>
                    <a:pt x="76" y="106"/>
                    <a:pt x="75" y="104"/>
                    <a:pt x="75" y="103"/>
                  </a:cubicBezTo>
                  <a:cubicBezTo>
                    <a:pt x="75" y="103"/>
                    <a:pt x="75" y="98"/>
                    <a:pt x="75" y="97"/>
                  </a:cubicBezTo>
                  <a:cubicBezTo>
                    <a:pt x="75" y="97"/>
                    <a:pt x="75" y="97"/>
                    <a:pt x="75" y="96"/>
                  </a:cubicBezTo>
                  <a:cubicBezTo>
                    <a:pt x="75" y="96"/>
                    <a:pt x="76" y="93"/>
                    <a:pt x="77" y="92"/>
                  </a:cubicBezTo>
                  <a:cubicBezTo>
                    <a:pt x="77" y="91"/>
                    <a:pt x="78" y="88"/>
                    <a:pt x="78" y="88"/>
                  </a:cubicBezTo>
                  <a:cubicBezTo>
                    <a:pt x="78" y="87"/>
                    <a:pt x="78" y="86"/>
                    <a:pt x="79" y="86"/>
                  </a:cubicBezTo>
                  <a:cubicBezTo>
                    <a:pt x="79" y="85"/>
                    <a:pt x="79" y="85"/>
                    <a:pt x="79" y="84"/>
                  </a:cubicBezTo>
                  <a:cubicBezTo>
                    <a:pt x="80" y="83"/>
                    <a:pt x="80" y="81"/>
                    <a:pt x="81" y="81"/>
                  </a:cubicBezTo>
                  <a:cubicBezTo>
                    <a:pt x="81" y="80"/>
                    <a:pt x="81" y="79"/>
                    <a:pt x="81" y="79"/>
                  </a:cubicBezTo>
                  <a:cubicBezTo>
                    <a:pt x="81" y="78"/>
                    <a:pt x="82" y="77"/>
                    <a:pt x="82" y="77"/>
                  </a:cubicBezTo>
                  <a:cubicBezTo>
                    <a:pt x="82" y="76"/>
                    <a:pt x="82" y="76"/>
                    <a:pt x="82" y="76"/>
                  </a:cubicBezTo>
                  <a:cubicBezTo>
                    <a:pt x="82" y="75"/>
                    <a:pt x="83" y="74"/>
                    <a:pt x="83" y="74"/>
                  </a:cubicBezTo>
                  <a:cubicBezTo>
                    <a:pt x="83" y="74"/>
                    <a:pt x="83" y="74"/>
                    <a:pt x="83" y="73"/>
                  </a:cubicBezTo>
                  <a:cubicBezTo>
                    <a:pt x="83" y="73"/>
                    <a:pt x="83" y="72"/>
                    <a:pt x="83" y="72"/>
                  </a:cubicBezTo>
                  <a:cubicBezTo>
                    <a:pt x="83" y="71"/>
                    <a:pt x="83" y="71"/>
                    <a:pt x="83" y="70"/>
                  </a:cubicBezTo>
                  <a:cubicBezTo>
                    <a:pt x="83" y="70"/>
                    <a:pt x="83" y="69"/>
                    <a:pt x="83" y="69"/>
                  </a:cubicBezTo>
                  <a:cubicBezTo>
                    <a:pt x="83" y="69"/>
                    <a:pt x="83" y="67"/>
                    <a:pt x="82" y="66"/>
                  </a:cubicBezTo>
                  <a:cubicBezTo>
                    <a:pt x="82" y="65"/>
                    <a:pt x="82" y="62"/>
                    <a:pt x="81" y="61"/>
                  </a:cubicBezTo>
                  <a:cubicBezTo>
                    <a:pt x="81" y="61"/>
                    <a:pt x="81" y="60"/>
                    <a:pt x="81" y="60"/>
                  </a:cubicBezTo>
                  <a:cubicBezTo>
                    <a:pt x="81" y="60"/>
                    <a:pt x="81" y="59"/>
                    <a:pt x="81" y="58"/>
                  </a:cubicBezTo>
                  <a:cubicBezTo>
                    <a:pt x="81" y="57"/>
                    <a:pt x="81" y="55"/>
                    <a:pt x="81" y="54"/>
                  </a:cubicBezTo>
                  <a:cubicBezTo>
                    <a:pt x="81" y="53"/>
                    <a:pt x="81" y="52"/>
                    <a:pt x="81" y="52"/>
                  </a:cubicBezTo>
                  <a:cubicBezTo>
                    <a:pt x="80" y="52"/>
                    <a:pt x="80" y="51"/>
                    <a:pt x="80" y="51"/>
                  </a:cubicBezTo>
                  <a:cubicBezTo>
                    <a:pt x="79" y="50"/>
                    <a:pt x="79" y="50"/>
                    <a:pt x="79" y="50"/>
                  </a:cubicBezTo>
                  <a:cubicBezTo>
                    <a:pt x="79" y="49"/>
                    <a:pt x="78" y="49"/>
                    <a:pt x="78" y="48"/>
                  </a:cubicBezTo>
                  <a:cubicBezTo>
                    <a:pt x="78" y="48"/>
                    <a:pt x="78" y="47"/>
                    <a:pt x="77" y="46"/>
                  </a:cubicBezTo>
                  <a:cubicBezTo>
                    <a:pt x="76" y="46"/>
                    <a:pt x="75" y="45"/>
                    <a:pt x="75" y="45"/>
                  </a:cubicBezTo>
                  <a:cubicBezTo>
                    <a:pt x="74" y="45"/>
                    <a:pt x="74" y="44"/>
                    <a:pt x="73" y="44"/>
                  </a:cubicBezTo>
                  <a:cubicBezTo>
                    <a:pt x="73" y="44"/>
                    <a:pt x="72" y="44"/>
                    <a:pt x="72" y="44"/>
                  </a:cubicBezTo>
                  <a:cubicBezTo>
                    <a:pt x="71" y="44"/>
                    <a:pt x="71" y="44"/>
                    <a:pt x="71" y="44"/>
                  </a:cubicBezTo>
                  <a:cubicBezTo>
                    <a:pt x="71" y="44"/>
                    <a:pt x="70" y="43"/>
                    <a:pt x="70" y="43"/>
                  </a:cubicBezTo>
                  <a:cubicBezTo>
                    <a:pt x="69" y="43"/>
                    <a:pt x="68" y="43"/>
                    <a:pt x="68" y="43"/>
                  </a:cubicBezTo>
                  <a:cubicBezTo>
                    <a:pt x="68" y="43"/>
                    <a:pt x="67" y="42"/>
                    <a:pt x="66" y="42"/>
                  </a:cubicBezTo>
                  <a:cubicBezTo>
                    <a:pt x="65" y="42"/>
                    <a:pt x="65" y="42"/>
                    <a:pt x="64" y="42"/>
                  </a:cubicBezTo>
                  <a:cubicBezTo>
                    <a:pt x="64" y="42"/>
                    <a:pt x="63" y="42"/>
                    <a:pt x="62" y="41"/>
                  </a:cubicBezTo>
                  <a:cubicBezTo>
                    <a:pt x="62" y="41"/>
                    <a:pt x="62" y="41"/>
                    <a:pt x="61" y="41"/>
                  </a:cubicBezTo>
                  <a:cubicBezTo>
                    <a:pt x="61" y="40"/>
                    <a:pt x="60" y="40"/>
                    <a:pt x="60" y="41"/>
                  </a:cubicBezTo>
                  <a:cubicBezTo>
                    <a:pt x="60" y="41"/>
                    <a:pt x="60" y="41"/>
                    <a:pt x="60" y="41"/>
                  </a:cubicBezTo>
                  <a:cubicBezTo>
                    <a:pt x="60" y="40"/>
                    <a:pt x="59" y="40"/>
                    <a:pt x="59" y="39"/>
                  </a:cubicBezTo>
                  <a:cubicBezTo>
                    <a:pt x="59" y="39"/>
                    <a:pt x="59" y="39"/>
                    <a:pt x="59" y="38"/>
                  </a:cubicBezTo>
                  <a:cubicBezTo>
                    <a:pt x="59" y="38"/>
                    <a:pt x="59" y="37"/>
                    <a:pt x="58" y="37"/>
                  </a:cubicBezTo>
                  <a:cubicBezTo>
                    <a:pt x="58" y="36"/>
                    <a:pt x="58" y="35"/>
                    <a:pt x="58" y="35"/>
                  </a:cubicBezTo>
                  <a:cubicBezTo>
                    <a:pt x="58" y="35"/>
                    <a:pt x="58" y="35"/>
                    <a:pt x="57" y="35"/>
                  </a:cubicBezTo>
                  <a:cubicBezTo>
                    <a:pt x="57" y="35"/>
                    <a:pt x="57" y="35"/>
                    <a:pt x="57" y="34"/>
                  </a:cubicBezTo>
                  <a:cubicBezTo>
                    <a:pt x="57" y="34"/>
                    <a:pt x="58" y="32"/>
                    <a:pt x="58" y="31"/>
                  </a:cubicBezTo>
                  <a:cubicBezTo>
                    <a:pt x="58" y="30"/>
                    <a:pt x="58" y="27"/>
                    <a:pt x="58" y="27"/>
                  </a:cubicBezTo>
                  <a:cubicBezTo>
                    <a:pt x="58" y="27"/>
                    <a:pt x="58" y="27"/>
                    <a:pt x="59" y="27"/>
                  </a:cubicBezTo>
                  <a:cubicBezTo>
                    <a:pt x="60" y="27"/>
                    <a:pt x="60" y="26"/>
                    <a:pt x="60" y="26"/>
                  </a:cubicBezTo>
                  <a:cubicBezTo>
                    <a:pt x="60" y="26"/>
                    <a:pt x="61" y="25"/>
                    <a:pt x="61" y="25"/>
                  </a:cubicBezTo>
                  <a:cubicBezTo>
                    <a:pt x="61" y="25"/>
                    <a:pt x="61" y="25"/>
                    <a:pt x="61" y="25"/>
                  </a:cubicBezTo>
                  <a:cubicBezTo>
                    <a:pt x="61" y="24"/>
                    <a:pt x="61" y="24"/>
                    <a:pt x="62" y="23"/>
                  </a:cubicBezTo>
                  <a:cubicBezTo>
                    <a:pt x="62" y="23"/>
                    <a:pt x="62" y="22"/>
                    <a:pt x="62" y="21"/>
                  </a:cubicBezTo>
                  <a:cubicBezTo>
                    <a:pt x="62" y="21"/>
                    <a:pt x="62" y="21"/>
                    <a:pt x="62" y="20"/>
                  </a:cubicBezTo>
                  <a:cubicBezTo>
                    <a:pt x="62" y="18"/>
                    <a:pt x="62" y="17"/>
                    <a:pt x="62" y="17"/>
                  </a:cubicBezTo>
                  <a:cubicBezTo>
                    <a:pt x="61" y="16"/>
                    <a:pt x="61" y="16"/>
                    <a:pt x="61" y="16"/>
                  </a:cubicBezTo>
                  <a:cubicBezTo>
                    <a:pt x="61" y="16"/>
                    <a:pt x="61" y="16"/>
                    <a:pt x="61" y="15"/>
                  </a:cubicBezTo>
                  <a:cubicBezTo>
                    <a:pt x="61" y="15"/>
                    <a:pt x="61" y="11"/>
                    <a:pt x="61" y="11"/>
                  </a:cubicBezTo>
                  <a:cubicBezTo>
                    <a:pt x="59" y="6"/>
                    <a:pt x="55" y="3"/>
                    <a:pt x="52" y="1"/>
                  </a:cubicBezTo>
                  <a:cubicBezTo>
                    <a:pt x="49" y="0"/>
                    <a:pt x="47" y="0"/>
                    <a:pt x="44" y="1"/>
                  </a:cubicBezTo>
                  <a:cubicBezTo>
                    <a:pt x="42" y="1"/>
                    <a:pt x="39" y="3"/>
                    <a:pt x="39" y="3"/>
                  </a:cubicBezTo>
                  <a:cubicBezTo>
                    <a:pt x="39" y="3"/>
                    <a:pt x="39" y="3"/>
                    <a:pt x="38" y="4"/>
                  </a:cubicBezTo>
                  <a:cubicBezTo>
                    <a:pt x="37" y="4"/>
                    <a:pt x="36" y="6"/>
                    <a:pt x="36" y="7"/>
                  </a:cubicBezTo>
                  <a:cubicBezTo>
                    <a:pt x="35" y="8"/>
                    <a:pt x="34" y="10"/>
                    <a:pt x="34" y="11"/>
                  </a:cubicBezTo>
                  <a:cubicBezTo>
                    <a:pt x="34" y="12"/>
                    <a:pt x="34" y="14"/>
                    <a:pt x="34" y="15"/>
                  </a:cubicBezTo>
                  <a:cubicBezTo>
                    <a:pt x="34" y="16"/>
                    <a:pt x="34" y="16"/>
                    <a:pt x="34" y="17"/>
                  </a:cubicBezTo>
                  <a:cubicBezTo>
                    <a:pt x="34" y="18"/>
                    <a:pt x="34" y="19"/>
                    <a:pt x="34" y="20"/>
                  </a:cubicBezTo>
                  <a:cubicBezTo>
                    <a:pt x="34" y="21"/>
                    <a:pt x="34" y="22"/>
                    <a:pt x="34" y="23"/>
                  </a:cubicBezTo>
                  <a:cubicBezTo>
                    <a:pt x="34" y="24"/>
                    <a:pt x="34" y="26"/>
                    <a:pt x="34" y="28"/>
                  </a:cubicBezTo>
                  <a:cubicBezTo>
                    <a:pt x="34" y="30"/>
                    <a:pt x="34" y="31"/>
                    <a:pt x="35" y="32"/>
                  </a:cubicBezTo>
                  <a:cubicBezTo>
                    <a:pt x="35" y="34"/>
                    <a:pt x="37" y="35"/>
                    <a:pt x="37" y="36"/>
                  </a:cubicBezTo>
                  <a:cubicBezTo>
                    <a:pt x="38" y="36"/>
                    <a:pt x="38" y="37"/>
                    <a:pt x="38" y="37"/>
                  </a:cubicBezTo>
                  <a:cubicBezTo>
                    <a:pt x="39" y="37"/>
                    <a:pt x="39" y="37"/>
                    <a:pt x="39" y="38"/>
                  </a:cubicBezTo>
                  <a:cubicBezTo>
                    <a:pt x="39" y="38"/>
                    <a:pt x="39" y="38"/>
                    <a:pt x="38" y="38"/>
                  </a:cubicBezTo>
                  <a:cubicBezTo>
                    <a:pt x="38" y="39"/>
                    <a:pt x="38" y="40"/>
                    <a:pt x="38" y="41"/>
                  </a:cubicBezTo>
                  <a:cubicBezTo>
                    <a:pt x="38" y="41"/>
                    <a:pt x="38" y="42"/>
                    <a:pt x="38" y="42"/>
                  </a:cubicBezTo>
                  <a:cubicBezTo>
                    <a:pt x="38" y="42"/>
                    <a:pt x="38" y="42"/>
                    <a:pt x="38" y="43"/>
                  </a:cubicBezTo>
                  <a:cubicBezTo>
                    <a:pt x="38" y="43"/>
                    <a:pt x="38" y="43"/>
                    <a:pt x="38" y="43"/>
                  </a:cubicBezTo>
                  <a:cubicBezTo>
                    <a:pt x="38" y="43"/>
                    <a:pt x="37" y="43"/>
                    <a:pt x="37" y="44"/>
                  </a:cubicBezTo>
                  <a:cubicBezTo>
                    <a:pt x="36" y="44"/>
                    <a:pt x="35" y="45"/>
                    <a:pt x="34" y="45"/>
                  </a:cubicBezTo>
                  <a:cubicBezTo>
                    <a:pt x="33" y="46"/>
                    <a:pt x="33" y="46"/>
                    <a:pt x="32" y="47"/>
                  </a:cubicBezTo>
                  <a:cubicBezTo>
                    <a:pt x="32" y="47"/>
                    <a:pt x="31" y="47"/>
                    <a:pt x="30" y="47"/>
                  </a:cubicBezTo>
                  <a:cubicBezTo>
                    <a:pt x="29" y="47"/>
                    <a:pt x="29" y="47"/>
                    <a:pt x="28" y="47"/>
                  </a:cubicBezTo>
                  <a:cubicBezTo>
                    <a:pt x="27" y="47"/>
                    <a:pt x="26" y="47"/>
                    <a:pt x="25" y="47"/>
                  </a:cubicBezTo>
                  <a:cubicBezTo>
                    <a:pt x="25" y="47"/>
                    <a:pt x="24" y="48"/>
                    <a:pt x="24" y="48"/>
                  </a:cubicBezTo>
                  <a:cubicBezTo>
                    <a:pt x="23" y="48"/>
                    <a:pt x="23" y="48"/>
                    <a:pt x="23" y="48"/>
                  </a:cubicBezTo>
                  <a:cubicBezTo>
                    <a:pt x="22" y="48"/>
                    <a:pt x="22" y="48"/>
                    <a:pt x="22" y="48"/>
                  </a:cubicBezTo>
                  <a:cubicBezTo>
                    <a:pt x="21" y="48"/>
                    <a:pt x="21" y="48"/>
                    <a:pt x="21" y="48"/>
                  </a:cubicBezTo>
                  <a:cubicBezTo>
                    <a:pt x="20" y="48"/>
                    <a:pt x="19" y="49"/>
                    <a:pt x="19" y="49"/>
                  </a:cubicBezTo>
                  <a:cubicBezTo>
                    <a:pt x="19" y="49"/>
                    <a:pt x="19" y="49"/>
                    <a:pt x="19" y="49"/>
                  </a:cubicBezTo>
                  <a:cubicBezTo>
                    <a:pt x="18" y="49"/>
                    <a:pt x="17" y="50"/>
                    <a:pt x="17" y="50"/>
                  </a:cubicBezTo>
                  <a:cubicBezTo>
                    <a:pt x="17" y="50"/>
                    <a:pt x="17" y="50"/>
                    <a:pt x="16" y="50"/>
                  </a:cubicBezTo>
                  <a:cubicBezTo>
                    <a:pt x="16" y="50"/>
                    <a:pt x="15" y="51"/>
                    <a:pt x="15" y="51"/>
                  </a:cubicBezTo>
                  <a:cubicBezTo>
                    <a:pt x="15" y="51"/>
                    <a:pt x="15" y="51"/>
                    <a:pt x="15" y="52"/>
                  </a:cubicBezTo>
                  <a:cubicBezTo>
                    <a:pt x="14" y="52"/>
                    <a:pt x="14" y="53"/>
                    <a:pt x="14" y="53"/>
                  </a:cubicBezTo>
                  <a:cubicBezTo>
                    <a:pt x="14" y="54"/>
                    <a:pt x="13" y="54"/>
                    <a:pt x="13" y="54"/>
                  </a:cubicBezTo>
                  <a:cubicBezTo>
                    <a:pt x="12" y="55"/>
                    <a:pt x="12" y="56"/>
                    <a:pt x="12" y="57"/>
                  </a:cubicBezTo>
                  <a:cubicBezTo>
                    <a:pt x="12" y="58"/>
                    <a:pt x="11" y="60"/>
                    <a:pt x="11" y="60"/>
                  </a:cubicBezTo>
                  <a:cubicBezTo>
                    <a:pt x="11" y="60"/>
                    <a:pt x="11" y="60"/>
                    <a:pt x="10" y="61"/>
                  </a:cubicBezTo>
                  <a:cubicBezTo>
                    <a:pt x="9" y="62"/>
                    <a:pt x="9" y="62"/>
                    <a:pt x="9" y="63"/>
                  </a:cubicBezTo>
                  <a:cubicBezTo>
                    <a:pt x="8" y="63"/>
                    <a:pt x="8" y="65"/>
                    <a:pt x="8" y="66"/>
                  </a:cubicBezTo>
                  <a:cubicBezTo>
                    <a:pt x="8" y="67"/>
                    <a:pt x="7" y="68"/>
                    <a:pt x="7" y="69"/>
                  </a:cubicBezTo>
                  <a:cubicBezTo>
                    <a:pt x="7" y="69"/>
                    <a:pt x="7" y="69"/>
                    <a:pt x="6" y="70"/>
                  </a:cubicBezTo>
                  <a:cubicBezTo>
                    <a:pt x="6" y="70"/>
                    <a:pt x="5" y="73"/>
                    <a:pt x="5" y="73"/>
                  </a:cubicBezTo>
                  <a:cubicBezTo>
                    <a:pt x="5" y="74"/>
                    <a:pt x="4" y="76"/>
                    <a:pt x="4" y="76"/>
                  </a:cubicBezTo>
                  <a:cubicBezTo>
                    <a:pt x="4" y="77"/>
                    <a:pt x="3" y="78"/>
                    <a:pt x="3" y="78"/>
                  </a:cubicBezTo>
                  <a:cubicBezTo>
                    <a:pt x="3" y="79"/>
                    <a:pt x="3" y="79"/>
                    <a:pt x="2" y="80"/>
                  </a:cubicBezTo>
                  <a:cubicBezTo>
                    <a:pt x="2" y="81"/>
                    <a:pt x="2" y="83"/>
                    <a:pt x="1" y="85"/>
                  </a:cubicBezTo>
                  <a:cubicBezTo>
                    <a:pt x="1" y="87"/>
                    <a:pt x="0" y="90"/>
                    <a:pt x="0" y="91"/>
                  </a:cubicBezTo>
                  <a:cubicBezTo>
                    <a:pt x="0" y="93"/>
                    <a:pt x="1" y="95"/>
                    <a:pt x="1" y="96"/>
                  </a:cubicBezTo>
                  <a:cubicBezTo>
                    <a:pt x="1" y="97"/>
                    <a:pt x="2" y="97"/>
                    <a:pt x="2" y="98"/>
                  </a:cubicBezTo>
                  <a:cubicBezTo>
                    <a:pt x="3" y="98"/>
                    <a:pt x="3" y="98"/>
                    <a:pt x="4" y="99"/>
                  </a:cubicBezTo>
                  <a:cubicBezTo>
                    <a:pt x="5" y="99"/>
                    <a:pt x="6" y="99"/>
                    <a:pt x="7" y="99"/>
                  </a:cubicBezTo>
                  <a:cubicBezTo>
                    <a:pt x="7" y="99"/>
                    <a:pt x="7" y="99"/>
                    <a:pt x="7" y="99"/>
                  </a:cubicBezTo>
                  <a:cubicBezTo>
                    <a:pt x="8" y="99"/>
                    <a:pt x="8" y="99"/>
                    <a:pt x="9" y="99"/>
                  </a:cubicBezTo>
                  <a:cubicBezTo>
                    <a:pt x="9" y="99"/>
                    <a:pt x="10" y="100"/>
                    <a:pt x="11" y="100"/>
                  </a:cubicBezTo>
                  <a:cubicBezTo>
                    <a:pt x="11" y="100"/>
                    <a:pt x="12" y="100"/>
                    <a:pt x="13" y="100"/>
                  </a:cubicBezTo>
                  <a:cubicBezTo>
                    <a:pt x="14" y="101"/>
                    <a:pt x="15" y="101"/>
                    <a:pt x="16" y="101"/>
                  </a:cubicBezTo>
                  <a:cubicBezTo>
                    <a:pt x="16" y="101"/>
                    <a:pt x="17" y="101"/>
                    <a:pt x="17" y="101"/>
                  </a:cubicBezTo>
                  <a:cubicBezTo>
                    <a:pt x="17" y="101"/>
                    <a:pt x="18" y="101"/>
                    <a:pt x="18" y="101"/>
                  </a:cubicBezTo>
                  <a:cubicBezTo>
                    <a:pt x="19" y="101"/>
                    <a:pt x="19" y="101"/>
                    <a:pt x="20" y="101"/>
                  </a:cubicBezTo>
                  <a:cubicBezTo>
                    <a:pt x="20" y="101"/>
                    <a:pt x="20" y="101"/>
                    <a:pt x="20" y="101"/>
                  </a:cubicBezTo>
                  <a:cubicBezTo>
                    <a:pt x="20" y="102"/>
                    <a:pt x="20" y="102"/>
                    <a:pt x="20" y="103"/>
                  </a:cubicBezTo>
                  <a:cubicBezTo>
                    <a:pt x="20" y="104"/>
                    <a:pt x="19" y="107"/>
                    <a:pt x="19" y="109"/>
                  </a:cubicBezTo>
                  <a:cubicBezTo>
                    <a:pt x="19" y="111"/>
                    <a:pt x="19" y="115"/>
                    <a:pt x="19" y="117"/>
                  </a:cubicBezTo>
                  <a:cubicBezTo>
                    <a:pt x="19" y="118"/>
                    <a:pt x="19" y="120"/>
                    <a:pt x="19" y="120"/>
                  </a:cubicBezTo>
                  <a:cubicBezTo>
                    <a:pt x="19" y="121"/>
                    <a:pt x="20" y="121"/>
                    <a:pt x="20" y="121"/>
                  </a:cubicBezTo>
                  <a:cubicBezTo>
                    <a:pt x="20" y="122"/>
                    <a:pt x="21" y="122"/>
                    <a:pt x="21" y="123"/>
                  </a:cubicBezTo>
                  <a:cubicBezTo>
                    <a:pt x="21" y="123"/>
                    <a:pt x="22" y="123"/>
                    <a:pt x="22" y="123"/>
                  </a:cubicBezTo>
                  <a:cubicBezTo>
                    <a:pt x="22" y="123"/>
                    <a:pt x="22" y="123"/>
                    <a:pt x="22" y="123"/>
                  </a:cubicBezTo>
                  <a:cubicBezTo>
                    <a:pt x="22" y="124"/>
                    <a:pt x="23" y="124"/>
                    <a:pt x="23" y="124"/>
                  </a:cubicBezTo>
                  <a:cubicBezTo>
                    <a:pt x="23" y="124"/>
                    <a:pt x="23" y="124"/>
                    <a:pt x="23" y="124"/>
                  </a:cubicBezTo>
                  <a:cubicBezTo>
                    <a:pt x="22" y="125"/>
                    <a:pt x="23" y="125"/>
                    <a:pt x="23" y="125"/>
                  </a:cubicBezTo>
                  <a:cubicBezTo>
                    <a:pt x="23" y="125"/>
                    <a:pt x="23" y="125"/>
                    <a:pt x="23" y="125"/>
                  </a:cubicBezTo>
                  <a:cubicBezTo>
                    <a:pt x="22" y="126"/>
                    <a:pt x="22" y="126"/>
                    <a:pt x="23" y="126"/>
                  </a:cubicBezTo>
                  <a:cubicBezTo>
                    <a:pt x="23" y="127"/>
                    <a:pt x="23" y="128"/>
                    <a:pt x="23" y="128"/>
                  </a:cubicBezTo>
                  <a:cubicBezTo>
                    <a:pt x="22" y="128"/>
                    <a:pt x="22" y="128"/>
                    <a:pt x="21" y="129"/>
                  </a:cubicBezTo>
                  <a:cubicBezTo>
                    <a:pt x="21" y="129"/>
                    <a:pt x="21" y="130"/>
                    <a:pt x="21" y="131"/>
                  </a:cubicBezTo>
                  <a:cubicBezTo>
                    <a:pt x="21" y="132"/>
                    <a:pt x="21" y="132"/>
                    <a:pt x="22" y="133"/>
                  </a:cubicBezTo>
                  <a:cubicBezTo>
                    <a:pt x="22" y="133"/>
                    <a:pt x="22" y="133"/>
                    <a:pt x="21" y="133"/>
                  </a:cubicBezTo>
                  <a:cubicBezTo>
                    <a:pt x="21" y="134"/>
                    <a:pt x="21" y="135"/>
                    <a:pt x="21" y="135"/>
                  </a:cubicBezTo>
                  <a:cubicBezTo>
                    <a:pt x="21" y="136"/>
                    <a:pt x="21" y="137"/>
                    <a:pt x="21" y="137"/>
                  </a:cubicBezTo>
                  <a:cubicBezTo>
                    <a:pt x="20" y="138"/>
                    <a:pt x="20" y="138"/>
                    <a:pt x="20" y="139"/>
                  </a:cubicBezTo>
                  <a:cubicBezTo>
                    <a:pt x="20" y="140"/>
                    <a:pt x="20" y="140"/>
                    <a:pt x="20" y="140"/>
                  </a:cubicBezTo>
                  <a:cubicBezTo>
                    <a:pt x="20" y="141"/>
                    <a:pt x="20" y="142"/>
                    <a:pt x="19" y="142"/>
                  </a:cubicBezTo>
                  <a:cubicBezTo>
                    <a:pt x="19" y="142"/>
                    <a:pt x="19" y="143"/>
                    <a:pt x="19" y="143"/>
                  </a:cubicBezTo>
                  <a:cubicBezTo>
                    <a:pt x="19" y="144"/>
                    <a:pt x="18" y="145"/>
                    <a:pt x="18" y="146"/>
                  </a:cubicBezTo>
                  <a:cubicBezTo>
                    <a:pt x="18" y="147"/>
                    <a:pt x="18" y="148"/>
                    <a:pt x="18" y="148"/>
                  </a:cubicBezTo>
                  <a:cubicBezTo>
                    <a:pt x="18" y="148"/>
                    <a:pt x="18" y="149"/>
                    <a:pt x="18" y="150"/>
                  </a:cubicBezTo>
                  <a:cubicBezTo>
                    <a:pt x="18" y="150"/>
                    <a:pt x="18" y="151"/>
                    <a:pt x="18" y="151"/>
                  </a:cubicBezTo>
                  <a:cubicBezTo>
                    <a:pt x="17" y="152"/>
                    <a:pt x="18" y="152"/>
                    <a:pt x="18" y="152"/>
                  </a:cubicBezTo>
                  <a:cubicBezTo>
                    <a:pt x="18" y="153"/>
                    <a:pt x="18" y="153"/>
                    <a:pt x="18" y="154"/>
                  </a:cubicBezTo>
                  <a:cubicBezTo>
                    <a:pt x="18" y="154"/>
                    <a:pt x="18" y="154"/>
                    <a:pt x="18" y="154"/>
                  </a:cubicBezTo>
                  <a:cubicBezTo>
                    <a:pt x="18" y="155"/>
                    <a:pt x="18" y="155"/>
                    <a:pt x="18" y="155"/>
                  </a:cubicBezTo>
                  <a:cubicBezTo>
                    <a:pt x="18" y="156"/>
                    <a:pt x="19" y="156"/>
                    <a:pt x="19" y="156"/>
                  </a:cubicBezTo>
                  <a:cubicBezTo>
                    <a:pt x="19" y="157"/>
                    <a:pt x="19" y="157"/>
                    <a:pt x="19" y="157"/>
                  </a:cubicBezTo>
                  <a:cubicBezTo>
                    <a:pt x="19" y="158"/>
                    <a:pt x="19" y="158"/>
                    <a:pt x="19" y="158"/>
                  </a:cubicBezTo>
                  <a:cubicBezTo>
                    <a:pt x="19" y="159"/>
                    <a:pt x="19" y="160"/>
                    <a:pt x="19" y="160"/>
                  </a:cubicBezTo>
                  <a:cubicBezTo>
                    <a:pt x="20" y="161"/>
                    <a:pt x="20" y="162"/>
                    <a:pt x="19" y="162"/>
                  </a:cubicBezTo>
                  <a:cubicBezTo>
                    <a:pt x="19" y="162"/>
                    <a:pt x="19" y="163"/>
                    <a:pt x="19" y="164"/>
                  </a:cubicBezTo>
                  <a:cubicBezTo>
                    <a:pt x="19" y="165"/>
                    <a:pt x="19" y="166"/>
                    <a:pt x="19" y="167"/>
                  </a:cubicBezTo>
                  <a:cubicBezTo>
                    <a:pt x="19" y="169"/>
                    <a:pt x="20" y="171"/>
                    <a:pt x="20" y="173"/>
                  </a:cubicBezTo>
                  <a:cubicBezTo>
                    <a:pt x="20" y="175"/>
                    <a:pt x="20" y="176"/>
                    <a:pt x="21" y="177"/>
                  </a:cubicBezTo>
                  <a:cubicBezTo>
                    <a:pt x="21" y="179"/>
                    <a:pt x="22" y="182"/>
                    <a:pt x="22" y="183"/>
                  </a:cubicBezTo>
                  <a:cubicBezTo>
                    <a:pt x="22" y="184"/>
                    <a:pt x="23" y="186"/>
                    <a:pt x="23" y="187"/>
                  </a:cubicBezTo>
                  <a:cubicBezTo>
                    <a:pt x="23" y="187"/>
                    <a:pt x="23" y="189"/>
                    <a:pt x="23" y="190"/>
                  </a:cubicBezTo>
                  <a:cubicBezTo>
                    <a:pt x="23" y="191"/>
                    <a:pt x="24" y="194"/>
                    <a:pt x="24" y="195"/>
                  </a:cubicBezTo>
                  <a:cubicBezTo>
                    <a:pt x="24" y="196"/>
                    <a:pt x="24" y="202"/>
                    <a:pt x="24" y="203"/>
                  </a:cubicBezTo>
                  <a:cubicBezTo>
                    <a:pt x="25" y="204"/>
                    <a:pt x="25" y="209"/>
                    <a:pt x="25" y="211"/>
                  </a:cubicBezTo>
                  <a:cubicBezTo>
                    <a:pt x="25" y="212"/>
                    <a:pt x="26" y="217"/>
                    <a:pt x="26" y="219"/>
                  </a:cubicBezTo>
                  <a:cubicBezTo>
                    <a:pt x="26" y="221"/>
                    <a:pt x="27" y="225"/>
                    <a:pt x="27" y="226"/>
                  </a:cubicBezTo>
                  <a:cubicBezTo>
                    <a:pt x="27" y="226"/>
                    <a:pt x="28" y="229"/>
                    <a:pt x="28" y="230"/>
                  </a:cubicBezTo>
                  <a:cubicBezTo>
                    <a:pt x="28" y="230"/>
                    <a:pt x="29" y="233"/>
                    <a:pt x="29" y="235"/>
                  </a:cubicBezTo>
                  <a:cubicBezTo>
                    <a:pt x="29" y="236"/>
                    <a:pt x="30" y="238"/>
                    <a:pt x="30" y="239"/>
                  </a:cubicBezTo>
                  <a:cubicBezTo>
                    <a:pt x="30" y="241"/>
                    <a:pt x="31" y="241"/>
                    <a:pt x="31" y="242"/>
                  </a:cubicBezTo>
                  <a:cubicBezTo>
                    <a:pt x="31" y="242"/>
                    <a:pt x="32" y="244"/>
                    <a:pt x="32" y="244"/>
                  </a:cubicBezTo>
                  <a:cubicBezTo>
                    <a:pt x="32" y="245"/>
                    <a:pt x="33" y="247"/>
                    <a:pt x="33" y="248"/>
                  </a:cubicBezTo>
                  <a:cubicBezTo>
                    <a:pt x="33" y="248"/>
                    <a:pt x="34" y="251"/>
                    <a:pt x="35" y="252"/>
                  </a:cubicBezTo>
                  <a:cubicBezTo>
                    <a:pt x="35" y="252"/>
                    <a:pt x="35" y="252"/>
                    <a:pt x="35" y="252"/>
                  </a:cubicBezTo>
                  <a:cubicBezTo>
                    <a:pt x="35" y="253"/>
                    <a:pt x="35" y="253"/>
                    <a:pt x="35" y="253"/>
                  </a:cubicBezTo>
                  <a:cubicBezTo>
                    <a:pt x="34" y="253"/>
                    <a:pt x="34" y="255"/>
                    <a:pt x="33" y="256"/>
                  </a:cubicBezTo>
                  <a:cubicBezTo>
                    <a:pt x="32" y="257"/>
                    <a:pt x="32" y="258"/>
                    <a:pt x="32" y="259"/>
                  </a:cubicBezTo>
                  <a:cubicBezTo>
                    <a:pt x="32" y="259"/>
                    <a:pt x="31" y="261"/>
                    <a:pt x="31" y="262"/>
                  </a:cubicBezTo>
                  <a:cubicBezTo>
                    <a:pt x="31" y="263"/>
                    <a:pt x="31" y="263"/>
                    <a:pt x="30" y="264"/>
                  </a:cubicBezTo>
                  <a:cubicBezTo>
                    <a:pt x="30" y="265"/>
                    <a:pt x="29" y="266"/>
                    <a:pt x="29" y="267"/>
                  </a:cubicBezTo>
                  <a:cubicBezTo>
                    <a:pt x="29" y="267"/>
                    <a:pt x="29" y="267"/>
                    <a:pt x="29" y="268"/>
                  </a:cubicBezTo>
                  <a:cubicBezTo>
                    <a:pt x="29" y="268"/>
                    <a:pt x="29" y="269"/>
                    <a:pt x="29" y="269"/>
                  </a:cubicBezTo>
                  <a:cubicBezTo>
                    <a:pt x="29" y="269"/>
                    <a:pt x="30" y="270"/>
                    <a:pt x="30" y="270"/>
                  </a:cubicBezTo>
                  <a:cubicBezTo>
                    <a:pt x="30" y="270"/>
                    <a:pt x="32" y="270"/>
                    <a:pt x="32" y="270"/>
                  </a:cubicBezTo>
                  <a:cubicBezTo>
                    <a:pt x="32" y="270"/>
                    <a:pt x="32" y="271"/>
                    <a:pt x="32" y="271"/>
                  </a:cubicBezTo>
                  <a:cubicBezTo>
                    <a:pt x="32" y="271"/>
                    <a:pt x="31" y="272"/>
                    <a:pt x="31" y="272"/>
                  </a:cubicBezTo>
                  <a:cubicBezTo>
                    <a:pt x="31" y="272"/>
                    <a:pt x="31" y="273"/>
                    <a:pt x="30" y="273"/>
                  </a:cubicBezTo>
                  <a:cubicBezTo>
                    <a:pt x="30" y="273"/>
                    <a:pt x="30" y="274"/>
                    <a:pt x="30" y="274"/>
                  </a:cubicBezTo>
                  <a:cubicBezTo>
                    <a:pt x="30" y="274"/>
                    <a:pt x="29" y="275"/>
                    <a:pt x="29" y="276"/>
                  </a:cubicBezTo>
                  <a:cubicBezTo>
                    <a:pt x="28" y="277"/>
                    <a:pt x="28" y="278"/>
                    <a:pt x="28" y="278"/>
                  </a:cubicBezTo>
                  <a:cubicBezTo>
                    <a:pt x="28" y="278"/>
                    <a:pt x="28" y="278"/>
                    <a:pt x="28" y="278"/>
                  </a:cubicBezTo>
                  <a:cubicBezTo>
                    <a:pt x="28" y="278"/>
                    <a:pt x="28" y="278"/>
                    <a:pt x="28" y="278"/>
                  </a:cubicBezTo>
                  <a:cubicBezTo>
                    <a:pt x="28" y="279"/>
                    <a:pt x="27" y="279"/>
                    <a:pt x="27" y="279"/>
                  </a:cubicBezTo>
                  <a:cubicBezTo>
                    <a:pt x="27" y="280"/>
                    <a:pt x="27" y="280"/>
                    <a:pt x="26" y="280"/>
                  </a:cubicBezTo>
                  <a:cubicBezTo>
                    <a:pt x="26" y="281"/>
                    <a:pt x="25" y="281"/>
                    <a:pt x="25" y="282"/>
                  </a:cubicBezTo>
                  <a:cubicBezTo>
                    <a:pt x="24" y="282"/>
                    <a:pt x="23" y="282"/>
                    <a:pt x="22" y="282"/>
                  </a:cubicBezTo>
                  <a:cubicBezTo>
                    <a:pt x="21" y="282"/>
                    <a:pt x="19" y="283"/>
                    <a:pt x="18" y="283"/>
                  </a:cubicBezTo>
                  <a:cubicBezTo>
                    <a:pt x="17" y="284"/>
                    <a:pt x="16" y="284"/>
                    <a:pt x="15" y="284"/>
                  </a:cubicBezTo>
                  <a:cubicBezTo>
                    <a:pt x="15" y="285"/>
                    <a:pt x="14" y="286"/>
                    <a:pt x="14" y="286"/>
                  </a:cubicBezTo>
                  <a:cubicBezTo>
                    <a:pt x="14" y="286"/>
                    <a:pt x="14" y="286"/>
                    <a:pt x="14" y="287"/>
                  </a:cubicBezTo>
                  <a:cubicBezTo>
                    <a:pt x="14" y="287"/>
                    <a:pt x="14" y="287"/>
                    <a:pt x="13" y="287"/>
                  </a:cubicBezTo>
                  <a:cubicBezTo>
                    <a:pt x="13" y="287"/>
                    <a:pt x="13" y="287"/>
                    <a:pt x="13" y="287"/>
                  </a:cubicBezTo>
                  <a:cubicBezTo>
                    <a:pt x="13" y="288"/>
                    <a:pt x="13" y="287"/>
                    <a:pt x="13" y="288"/>
                  </a:cubicBezTo>
                  <a:cubicBezTo>
                    <a:pt x="13" y="288"/>
                    <a:pt x="13" y="289"/>
                    <a:pt x="13" y="290"/>
                  </a:cubicBezTo>
                  <a:cubicBezTo>
                    <a:pt x="13" y="290"/>
                    <a:pt x="13" y="290"/>
                    <a:pt x="13" y="290"/>
                  </a:cubicBezTo>
                  <a:cubicBezTo>
                    <a:pt x="13" y="291"/>
                    <a:pt x="14" y="291"/>
                    <a:pt x="15" y="291"/>
                  </a:cubicBezTo>
                  <a:cubicBezTo>
                    <a:pt x="16" y="291"/>
                    <a:pt x="17" y="292"/>
                    <a:pt x="17" y="292"/>
                  </a:cubicBezTo>
                  <a:cubicBezTo>
                    <a:pt x="18" y="292"/>
                    <a:pt x="18" y="292"/>
                    <a:pt x="18" y="292"/>
                  </a:cubicBezTo>
                  <a:cubicBezTo>
                    <a:pt x="19" y="292"/>
                    <a:pt x="20" y="292"/>
                    <a:pt x="20" y="292"/>
                  </a:cubicBezTo>
                  <a:cubicBezTo>
                    <a:pt x="21" y="292"/>
                    <a:pt x="22" y="292"/>
                    <a:pt x="22" y="292"/>
                  </a:cubicBezTo>
                  <a:cubicBezTo>
                    <a:pt x="23" y="292"/>
                    <a:pt x="23" y="292"/>
                    <a:pt x="23" y="292"/>
                  </a:cubicBezTo>
                  <a:cubicBezTo>
                    <a:pt x="23" y="292"/>
                    <a:pt x="24" y="292"/>
                    <a:pt x="24" y="292"/>
                  </a:cubicBezTo>
                  <a:cubicBezTo>
                    <a:pt x="24" y="292"/>
                    <a:pt x="24" y="292"/>
                    <a:pt x="25" y="292"/>
                  </a:cubicBezTo>
                  <a:cubicBezTo>
                    <a:pt x="25" y="292"/>
                    <a:pt x="25" y="292"/>
                    <a:pt x="26" y="292"/>
                  </a:cubicBezTo>
                  <a:cubicBezTo>
                    <a:pt x="26" y="292"/>
                    <a:pt x="26" y="292"/>
                    <a:pt x="26" y="292"/>
                  </a:cubicBezTo>
                  <a:cubicBezTo>
                    <a:pt x="26" y="292"/>
                    <a:pt x="27" y="292"/>
                    <a:pt x="27" y="292"/>
                  </a:cubicBezTo>
                  <a:cubicBezTo>
                    <a:pt x="28" y="292"/>
                    <a:pt x="28" y="292"/>
                    <a:pt x="28" y="292"/>
                  </a:cubicBezTo>
                  <a:cubicBezTo>
                    <a:pt x="28" y="291"/>
                    <a:pt x="28" y="292"/>
                    <a:pt x="28" y="292"/>
                  </a:cubicBezTo>
                  <a:cubicBezTo>
                    <a:pt x="29" y="292"/>
                    <a:pt x="29" y="292"/>
                    <a:pt x="29" y="292"/>
                  </a:cubicBezTo>
                  <a:cubicBezTo>
                    <a:pt x="30" y="292"/>
                    <a:pt x="30" y="292"/>
                    <a:pt x="30" y="292"/>
                  </a:cubicBezTo>
                  <a:cubicBezTo>
                    <a:pt x="30" y="291"/>
                    <a:pt x="30" y="292"/>
                    <a:pt x="30" y="292"/>
                  </a:cubicBezTo>
                  <a:cubicBezTo>
                    <a:pt x="30" y="292"/>
                    <a:pt x="31" y="292"/>
                    <a:pt x="31" y="292"/>
                  </a:cubicBezTo>
                  <a:cubicBezTo>
                    <a:pt x="32" y="292"/>
                    <a:pt x="32" y="292"/>
                    <a:pt x="32" y="291"/>
                  </a:cubicBezTo>
                  <a:cubicBezTo>
                    <a:pt x="32" y="291"/>
                    <a:pt x="32" y="291"/>
                    <a:pt x="32" y="291"/>
                  </a:cubicBezTo>
                  <a:cubicBezTo>
                    <a:pt x="32" y="291"/>
                    <a:pt x="33" y="291"/>
                    <a:pt x="33" y="291"/>
                  </a:cubicBezTo>
                  <a:cubicBezTo>
                    <a:pt x="33" y="291"/>
                    <a:pt x="34" y="291"/>
                    <a:pt x="34" y="291"/>
                  </a:cubicBezTo>
                  <a:cubicBezTo>
                    <a:pt x="34" y="291"/>
                    <a:pt x="34" y="291"/>
                    <a:pt x="34" y="291"/>
                  </a:cubicBezTo>
                  <a:cubicBezTo>
                    <a:pt x="34" y="291"/>
                    <a:pt x="34" y="291"/>
                    <a:pt x="35" y="291"/>
                  </a:cubicBezTo>
                  <a:cubicBezTo>
                    <a:pt x="36" y="291"/>
                    <a:pt x="36" y="291"/>
                    <a:pt x="36" y="290"/>
                  </a:cubicBezTo>
                  <a:cubicBezTo>
                    <a:pt x="36" y="290"/>
                    <a:pt x="36" y="290"/>
                    <a:pt x="36" y="290"/>
                  </a:cubicBezTo>
                  <a:cubicBezTo>
                    <a:pt x="37" y="290"/>
                    <a:pt x="37" y="290"/>
                    <a:pt x="38" y="289"/>
                  </a:cubicBezTo>
                  <a:cubicBezTo>
                    <a:pt x="40" y="289"/>
                    <a:pt x="42" y="288"/>
                    <a:pt x="43" y="288"/>
                  </a:cubicBezTo>
                  <a:cubicBezTo>
                    <a:pt x="43" y="288"/>
                    <a:pt x="43" y="288"/>
                    <a:pt x="44" y="288"/>
                  </a:cubicBezTo>
                  <a:cubicBezTo>
                    <a:pt x="45" y="288"/>
                    <a:pt x="45" y="289"/>
                    <a:pt x="46" y="289"/>
                  </a:cubicBezTo>
                  <a:cubicBezTo>
                    <a:pt x="47" y="290"/>
                    <a:pt x="47" y="290"/>
                    <a:pt x="47" y="290"/>
                  </a:cubicBezTo>
                  <a:cubicBezTo>
                    <a:pt x="48" y="290"/>
                    <a:pt x="49" y="289"/>
                    <a:pt x="49" y="289"/>
                  </a:cubicBezTo>
                  <a:cubicBezTo>
                    <a:pt x="50" y="289"/>
                    <a:pt x="50" y="289"/>
                    <a:pt x="50" y="289"/>
                  </a:cubicBezTo>
                  <a:cubicBezTo>
                    <a:pt x="50" y="289"/>
                    <a:pt x="50" y="289"/>
                    <a:pt x="50" y="289"/>
                  </a:cubicBezTo>
                  <a:cubicBezTo>
                    <a:pt x="50" y="289"/>
                    <a:pt x="50" y="289"/>
                    <a:pt x="51" y="289"/>
                  </a:cubicBezTo>
                  <a:cubicBezTo>
                    <a:pt x="52" y="289"/>
                    <a:pt x="52" y="289"/>
                    <a:pt x="52" y="289"/>
                  </a:cubicBezTo>
                  <a:cubicBezTo>
                    <a:pt x="52" y="289"/>
                    <a:pt x="52" y="289"/>
                    <a:pt x="52" y="289"/>
                  </a:cubicBezTo>
                  <a:cubicBezTo>
                    <a:pt x="52" y="289"/>
                    <a:pt x="53" y="289"/>
                    <a:pt x="53" y="289"/>
                  </a:cubicBezTo>
                  <a:cubicBezTo>
                    <a:pt x="54" y="289"/>
                    <a:pt x="54" y="289"/>
                    <a:pt x="54" y="289"/>
                  </a:cubicBezTo>
                  <a:cubicBezTo>
                    <a:pt x="54" y="288"/>
                    <a:pt x="54" y="288"/>
                    <a:pt x="54" y="288"/>
                  </a:cubicBezTo>
                  <a:cubicBezTo>
                    <a:pt x="55" y="288"/>
                    <a:pt x="55" y="288"/>
                    <a:pt x="55" y="288"/>
                  </a:cubicBezTo>
                  <a:cubicBezTo>
                    <a:pt x="56" y="288"/>
                    <a:pt x="56" y="288"/>
                    <a:pt x="56" y="288"/>
                  </a:cubicBezTo>
                  <a:cubicBezTo>
                    <a:pt x="56" y="288"/>
                    <a:pt x="56" y="288"/>
                    <a:pt x="57" y="288"/>
                  </a:cubicBezTo>
                  <a:cubicBezTo>
                    <a:pt x="57" y="287"/>
                    <a:pt x="57" y="287"/>
                    <a:pt x="57" y="287"/>
                  </a:cubicBezTo>
                  <a:cubicBezTo>
                    <a:pt x="57" y="286"/>
                    <a:pt x="57" y="285"/>
                    <a:pt x="57" y="284"/>
                  </a:cubicBezTo>
                  <a:cubicBezTo>
                    <a:pt x="57" y="283"/>
                    <a:pt x="57" y="283"/>
                    <a:pt x="56" y="283"/>
                  </a:cubicBezTo>
                  <a:cubicBezTo>
                    <a:pt x="56" y="283"/>
                    <a:pt x="56" y="282"/>
                    <a:pt x="56" y="282"/>
                  </a:cubicBezTo>
                  <a:cubicBezTo>
                    <a:pt x="56" y="282"/>
                    <a:pt x="56" y="282"/>
                    <a:pt x="56" y="281"/>
                  </a:cubicBezTo>
                  <a:cubicBezTo>
                    <a:pt x="56" y="281"/>
                    <a:pt x="56" y="281"/>
                    <a:pt x="56" y="280"/>
                  </a:cubicBezTo>
                  <a:cubicBezTo>
                    <a:pt x="56" y="280"/>
                    <a:pt x="56" y="280"/>
                    <a:pt x="56" y="280"/>
                  </a:cubicBezTo>
                  <a:cubicBezTo>
                    <a:pt x="56" y="279"/>
                    <a:pt x="56" y="278"/>
                    <a:pt x="56" y="278"/>
                  </a:cubicBezTo>
                  <a:cubicBezTo>
                    <a:pt x="56" y="277"/>
                    <a:pt x="56" y="277"/>
                    <a:pt x="56" y="276"/>
                  </a:cubicBezTo>
                  <a:cubicBezTo>
                    <a:pt x="56" y="276"/>
                    <a:pt x="56" y="276"/>
                    <a:pt x="56" y="276"/>
                  </a:cubicBezTo>
                  <a:cubicBezTo>
                    <a:pt x="56" y="276"/>
                    <a:pt x="56" y="276"/>
                    <a:pt x="56" y="275"/>
                  </a:cubicBezTo>
                  <a:cubicBezTo>
                    <a:pt x="56" y="275"/>
                    <a:pt x="56" y="275"/>
                    <a:pt x="56" y="275"/>
                  </a:cubicBezTo>
                  <a:cubicBezTo>
                    <a:pt x="57" y="275"/>
                    <a:pt x="57" y="274"/>
                    <a:pt x="58" y="273"/>
                  </a:cubicBezTo>
                  <a:cubicBezTo>
                    <a:pt x="58" y="272"/>
                    <a:pt x="59" y="272"/>
                    <a:pt x="59" y="271"/>
                  </a:cubicBezTo>
                  <a:cubicBezTo>
                    <a:pt x="59" y="271"/>
                    <a:pt x="60" y="270"/>
                    <a:pt x="60" y="270"/>
                  </a:cubicBezTo>
                  <a:cubicBezTo>
                    <a:pt x="60" y="269"/>
                    <a:pt x="60" y="268"/>
                    <a:pt x="60" y="268"/>
                  </a:cubicBezTo>
                  <a:cubicBezTo>
                    <a:pt x="60" y="267"/>
                    <a:pt x="60" y="267"/>
                    <a:pt x="60" y="266"/>
                  </a:cubicBezTo>
                  <a:cubicBezTo>
                    <a:pt x="59" y="266"/>
                    <a:pt x="58" y="263"/>
                    <a:pt x="58" y="262"/>
                  </a:cubicBezTo>
                  <a:cubicBezTo>
                    <a:pt x="57" y="261"/>
                    <a:pt x="57" y="260"/>
                    <a:pt x="56" y="260"/>
                  </a:cubicBezTo>
                  <a:cubicBezTo>
                    <a:pt x="56" y="259"/>
                    <a:pt x="55" y="257"/>
                    <a:pt x="55" y="257"/>
                  </a:cubicBezTo>
                  <a:cubicBezTo>
                    <a:pt x="54" y="257"/>
                    <a:pt x="54" y="256"/>
                    <a:pt x="54" y="256"/>
                  </a:cubicBezTo>
                  <a:cubicBezTo>
                    <a:pt x="54" y="256"/>
                    <a:pt x="54" y="256"/>
                    <a:pt x="54" y="255"/>
                  </a:cubicBezTo>
                  <a:cubicBezTo>
                    <a:pt x="54" y="255"/>
                    <a:pt x="54" y="255"/>
                    <a:pt x="54" y="254"/>
                  </a:cubicBezTo>
                  <a:cubicBezTo>
                    <a:pt x="54" y="253"/>
                    <a:pt x="54" y="251"/>
                    <a:pt x="55" y="251"/>
                  </a:cubicBezTo>
                  <a:cubicBezTo>
                    <a:pt x="55" y="250"/>
                    <a:pt x="55" y="245"/>
                    <a:pt x="55" y="244"/>
                  </a:cubicBezTo>
                  <a:cubicBezTo>
                    <a:pt x="55" y="243"/>
                    <a:pt x="55" y="241"/>
                    <a:pt x="55" y="240"/>
                  </a:cubicBezTo>
                  <a:cubicBezTo>
                    <a:pt x="55" y="240"/>
                    <a:pt x="55" y="238"/>
                    <a:pt x="55" y="238"/>
                  </a:cubicBezTo>
                  <a:cubicBezTo>
                    <a:pt x="55" y="237"/>
                    <a:pt x="55" y="235"/>
                    <a:pt x="55" y="235"/>
                  </a:cubicBezTo>
                  <a:cubicBezTo>
                    <a:pt x="55" y="234"/>
                    <a:pt x="55" y="233"/>
                    <a:pt x="55" y="233"/>
                  </a:cubicBezTo>
                  <a:cubicBezTo>
                    <a:pt x="55" y="233"/>
                    <a:pt x="55" y="232"/>
                    <a:pt x="55" y="232"/>
                  </a:cubicBezTo>
                  <a:cubicBezTo>
                    <a:pt x="55" y="232"/>
                    <a:pt x="55" y="229"/>
                    <a:pt x="55" y="228"/>
                  </a:cubicBezTo>
                  <a:cubicBezTo>
                    <a:pt x="55" y="227"/>
                    <a:pt x="54" y="223"/>
                    <a:pt x="54" y="222"/>
                  </a:cubicBezTo>
                  <a:cubicBezTo>
                    <a:pt x="54" y="221"/>
                    <a:pt x="54" y="220"/>
                    <a:pt x="54" y="219"/>
                  </a:cubicBezTo>
                  <a:cubicBezTo>
                    <a:pt x="54" y="219"/>
                    <a:pt x="54" y="218"/>
                    <a:pt x="54" y="218"/>
                  </a:cubicBezTo>
                  <a:cubicBezTo>
                    <a:pt x="54" y="217"/>
                    <a:pt x="54" y="216"/>
                    <a:pt x="54" y="215"/>
                  </a:cubicBezTo>
                  <a:cubicBezTo>
                    <a:pt x="54" y="215"/>
                    <a:pt x="55" y="212"/>
                    <a:pt x="55" y="211"/>
                  </a:cubicBezTo>
                  <a:cubicBezTo>
                    <a:pt x="55" y="210"/>
                    <a:pt x="55" y="208"/>
                    <a:pt x="55" y="208"/>
                  </a:cubicBezTo>
                  <a:cubicBezTo>
                    <a:pt x="55" y="208"/>
                    <a:pt x="55" y="206"/>
                    <a:pt x="55" y="205"/>
                  </a:cubicBezTo>
                  <a:cubicBezTo>
                    <a:pt x="55" y="204"/>
                    <a:pt x="55" y="201"/>
                    <a:pt x="55" y="201"/>
                  </a:cubicBezTo>
                  <a:cubicBezTo>
                    <a:pt x="55" y="200"/>
                    <a:pt x="55" y="199"/>
                    <a:pt x="55" y="198"/>
                  </a:cubicBezTo>
                  <a:cubicBezTo>
                    <a:pt x="54" y="198"/>
                    <a:pt x="54" y="197"/>
                    <a:pt x="54" y="196"/>
                  </a:cubicBezTo>
                  <a:cubicBezTo>
                    <a:pt x="54" y="196"/>
                    <a:pt x="54" y="195"/>
                    <a:pt x="54" y="194"/>
                  </a:cubicBezTo>
                  <a:cubicBezTo>
                    <a:pt x="54" y="193"/>
                    <a:pt x="54" y="191"/>
                    <a:pt x="54" y="191"/>
                  </a:cubicBezTo>
                  <a:cubicBezTo>
                    <a:pt x="54" y="191"/>
                    <a:pt x="54" y="191"/>
                    <a:pt x="54" y="191"/>
                  </a:cubicBezTo>
                  <a:cubicBezTo>
                    <a:pt x="54" y="191"/>
                    <a:pt x="54" y="192"/>
                    <a:pt x="54" y="192"/>
                  </a:cubicBezTo>
                  <a:cubicBezTo>
                    <a:pt x="54" y="193"/>
                    <a:pt x="55" y="194"/>
                    <a:pt x="55" y="194"/>
                  </a:cubicBezTo>
                  <a:cubicBezTo>
                    <a:pt x="55" y="195"/>
                    <a:pt x="55" y="197"/>
                    <a:pt x="55" y="197"/>
                  </a:cubicBezTo>
                  <a:cubicBezTo>
                    <a:pt x="55" y="198"/>
                    <a:pt x="56" y="198"/>
                    <a:pt x="56" y="198"/>
                  </a:cubicBezTo>
                  <a:cubicBezTo>
                    <a:pt x="56" y="198"/>
                    <a:pt x="56" y="199"/>
                    <a:pt x="56" y="200"/>
                  </a:cubicBezTo>
                  <a:cubicBezTo>
                    <a:pt x="56" y="201"/>
                    <a:pt x="57" y="202"/>
                    <a:pt x="57" y="203"/>
                  </a:cubicBezTo>
                  <a:cubicBezTo>
                    <a:pt x="57" y="204"/>
                    <a:pt x="57" y="205"/>
                    <a:pt x="57" y="206"/>
                  </a:cubicBezTo>
                  <a:cubicBezTo>
                    <a:pt x="57" y="206"/>
                    <a:pt x="58" y="208"/>
                    <a:pt x="58" y="208"/>
                  </a:cubicBezTo>
                  <a:cubicBezTo>
                    <a:pt x="58" y="209"/>
                    <a:pt x="58" y="210"/>
                    <a:pt x="59" y="211"/>
                  </a:cubicBezTo>
                  <a:cubicBezTo>
                    <a:pt x="59" y="211"/>
                    <a:pt x="59" y="213"/>
                    <a:pt x="59" y="213"/>
                  </a:cubicBezTo>
                  <a:cubicBezTo>
                    <a:pt x="59" y="214"/>
                    <a:pt x="59" y="215"/>
                    <a:pt x="59" y="215"/>
                  </a:cubicBezTo>
                  <a:cubicBezTo>
                    <a:pt x="59" y="216"/>
                    <a:pt x="59" y="216"/>
                    <a:pt x="59" y="217"/>
                  </a:cubicBezTo>
                  <a:cubicBezTo>
                    <a:pt x="59" y="217"/>
                    <a:pt x="60" y="219"/>
                    <a:pt x="60" y="219"/>
                  </a:cubicBezTo>
                  <a:cubicBezTo>
                    <a:pt x="60" y="219"/>
                    <a:pt x="60" y="220"/>
                    <a:pt x="60" y="221"/>
                  </a:cubicBezTo>
                  <a:cubicBezTo>
                    <a:pt x="60" y="222"/>
                    <a:pt x="60" y="223"/>
                    <a:pt x="60" y="224"/>
                  </a:cubicBezTo>
                  <a:cubicBezTo>
                    <a:pt x="60" y="225"/>
                    <a:pt x="60" y="225"/>
                    <a:pt x="60" y="226"/>
                  </a:cubicBezTo>
                  <a:cubicBezTo>
                    <a:pt x="60" y="226"/>
                    <a:pt x="60" y="227"/>
                    <a:pt x="60" y="228"/>
                  </a:cubicBezTo>
                  <a:cubicBezTo>
                    <a:pt x="61" y="228"/>
                    <a:pt x="61" y="229"/>
                    <a:pt x="61" y="230"/>
                  </a:cubicBezTo>
                  <a:cubicBezTo>
                    <a:pt x="61" y="231"/>
                    <a:pt x="61" y="232"/>
                    <a:pt x="61" y="232"/>
                  </a:cubicBezTo>
                  <a:cubicBezTo>
                    <a:pt x="61" y="233"/>
                    <a:pt x="61" y="233"/>
                    <a:pt x="61" y="234"/>
                  </a:cubicBezTo>
                  <a:cubicBezTo>
                    <a:pt x="61" y="235"/>
                    <a:pt x="61" y="235"/>
                    <a:pt x="61" y="235"/>
                  </a:cubicBezTo>
                  <a:cubicBezTo>
                    <a:pt x="61" y="236"/>
                    <a:pt x="62" y="239"/>
                    <a:pt x="62" y="240"/>
                  </a:cubicBezTo>
                  <a:cubicBezTo>
                    <a:pt x="62" y="241"/>
                    <a:pt x="62" y="244"/>
                    <a:pt x="62" y="245"/>
                  </a:cubicBezTo>
                  <a:cubicBezTo>
                    <a:pt x="62" y="247"/>
                    <a:pt x="62" y="249"/>
                    <a:pt x="62" y="251"/>
                  </a:cubicBezTo>
                  <a:cubicBezTo>
                    <a:pt x="62" y="252"/>
                    <a:pt x="63" y="256"/>
                    <a:pt x="64" y="257"/>
                  </a:cubicBezTo>
                  <a:cubicBezTo>
                    <a:pt x="64" y="258"/>
                    <a:pt x="64" y="260"/>
                    <a:pt x="65" y="261"/>
                  </a:cubicBezTo>
                  <a:cubicBezTo>
                    <a:pt x="65" y="262"/>
                    <a:pt x="65" y="263"/>
                    <a:pt x="66" y="264"/>
                  </a:cubicBezTo>
                  <a:cubicBezTo>
                    <a:pt x="66" y="265"/>
                    <a:pt x="67" y="267"/>
                    <a:pt x="67" y="267"/>
                  </a:cubicBezTo>
                  <a:cubicBezTo>
                    <a:pt x="67" y="268"/>
                    <a:pt x="67" y="268"/>
                    <a:pt x="68" y="269"/>
                  </a:cubicBezTo>
                  <a:cubicBezTo>
                    <a:pt x="69" y="269"/>
                    <a:pt x="70" y="270"/>
                    <a:pt x="70" y="270"/>
                  </a:cubicBezTo>
                  <a:cubicBezTo>
                    <a:pt x="71" y="270"/>
                    <a:pt x="71" y="270"/>
                    <a:pt x="70" y="270"/>
                  </a:cubicBezTo>
                  <a:cubicBezTo>
                    <a:pt x="70" y="270"/>
                    <a:pt x="70" y="271"/>
                    <a:pt x="70" y="271"/>
                  </a:cubicBezTo>
                  <a:cubicBezTo>
                    <a:pt x="69" y="271"/>
                    <a:pt x="68" y="272"/>
                    <a:pt x="68" y="272"/>
                  </a:cubicBezTo>
                  <a:cubicBezTo>
                    <a:pt x="67" y="272"/>
                    <a:pt x="67" y="273"/>
                    <a:pt x="67" y="273"/>
                  </a:cubicBezTo>
                  <a:cubicBezTo>
                    <a:pt x="67" y="274"/>
                    <a:pt x="66" y="275"/>
                    <a:pt x="66" y="276"/>
                  </a:cubicBezTo>
                  <a:cubicBezTo>
                    <a:pt x="65" y="276"/>
                    <a:pt x="65" y="277"/>
                    <a:pt x="65" y="277"/>
                  </a:cubicBezTo>
                  <a:cubicBezTo>
                    <a:pt x="64" y="278"/>
                    <a:pt x="64" y="278"/>
                    <a:pt x="64" y="279"/>
                  </a:cubicBezTo>
                  <a:cubicBezTo>
                    <a:pt x="64" y="280"/>
                    <a:pt x="65" y="281"/>
                    <a:pt x="65" y="281"/>
                  </a:cubicBezTo>
                  <a:cubicBezTo>
                    <a:pt x="65" y="281"/>
                    <a:pt x="65" y="282"/>
                    <a:pt x="66" y="282"/>
                  </a:cubicBezTo>
                  <a:cubicBezTo>
                    <a:pt x="66" y="282"/>
                    <a:pt x="66" y="283"/>
                    <a:pt x="67" y="283"/>
                  </a:cubicBezTo>
                  <a:cubicBezTo>
                    <a:pt x="67" y="284"/>
                    <a:pt x="68" y="284"/>
                    <a:pt x="68" y="285"/>
                  </a:cubicBezTo>
                  <a:cubicBezTo>
                    <a:pt x="68" y="285"/>
                    <a:pt x="69" y="286"/>
                    <a:pt x="69" y="286"/>
                  </a:cubicBezTo>
                  <a:cubicBezTo>
                    <a:pt x="69" y="286"/>
                    <a:pt x="70" y="286"/>
                    <a:pt x="70" y="287"/>
                  </a:cubicBezTo>
                  <a:cubicBezTo>
                    <a:pt x="70" y="287"/>
                    <a:pt x="70" y="287"/>
                    <a:pt x="71" y="288"/>
                  </a:cubicBezTo>
                  <a:cubicBezTo>
                    <a:pt x="71" y="288"/>
                    <a:pt x="72" y="289"/>
                    <a:pt x="72" y="289"/>
                  </a:cubicBezTo>
                  <a:cubicBezTo>
                    <a:pt x="72" y="289"/>
                    <a:pt x="72" y="289"/>
                    <a:pt x="72" y="290"/>
                  </a:cubicBezTo>
                  <a:cubicBezTo>
                    <a:pt x="72" y="290"/>
                    <a:pt x="71" y="290"/>
                    <a:pt x="71" y="291"/>
                  </a:cubicBezTo>
                  <a:cubicBezTo>
                    <a:pt x="71" y="292"/>
                    <a:pt x="71" y="294"/>
                    <a:pt x="71" y="294"/>
                  </a:cubicBezTo>
                  <a:cubicBezTo>
                    <a:pt x="71" y="294"/>
                    <a:pt x="71" y="295"/>
                    <a:pt x="71" y="295"/>
                  </a:cubicBezTo>
                  <a:cubicBezTo>
                    <a:pt x="71" y="295"/>
                    <a:pt x="71" y="295"/>
                    <a:pt x="71" y="295"/>
                  </a:cubicBezTo>
                  <a:cubicBezTo>
                    <a:pt x="71" y="295"/>
                    <a:pt x="71" y="295"/>
                    <a:pt x="71" y="296"/>
                  </a:cubicBezTo>
                  <a:cubicBezTo>
                    <a:pt x="70" y="296"/>
                    <a:pt x="70" y="296"/>
                    <a:pt x="70" y="297"/>
                  </a:cubicBezTo>
                  <a:cubicBezTo>
                    <a:pt x="70" y="298"/>
                    <a:pt x="70" y="299"/>
                    <a:pt x="70" y="299"/>
                  </a:cubicBezTo>
                  <a:cubicBezTo>
                    <a:pt x="70" y="299"/>
                    <a:pt x="71" y="300"/>
                    <a:pt x="71" y="300"/>
                  </a:cubicBezTo>
                  <a:cubicBezTo>
                    <a:pt x="71" y="300"/>
                    <a:pt x="72" y="300"/>
                    <a:pt x="73" y="300"/>
                  </a:cubicBezTo>
                  <a:cubicBezTo>
                    <a:pt x="73" y="300"/>
                    <a:pt x="74" y="300"/>
                    <a:pt x="75" y="300"/>
                  </a:cubicBezTo>
                  <a:cubicBezTo>
                    <a:pt x="76" y="300"/>
                    <a:pt x="81" y="300"/>
                    <a:pt x="82" y="300"/>
                  </a:cubicBezTo>
                  <a:cubicBezTo>
                    <a:pt x="83" y="300"/>
                    <a:pt x="86" y="300"/>
                    <a:pt x="87" y="300"/>
                  </a:cubicBezTo>
                  <a:cubicBezTo>
                    <a:pt x="88" y="299"/>
                    <a:pt x="89" y="299"/>
                    <a:pt x="89" y="299"/>
                  </a:cubicBezTo>
                  <a:cubicBezTo>
                    <a:pt x="90" y="298"/>
                    <a:pt x="90" y="298"/>
                    <a:pt x="90" y="297"/>
                  </a:cubicBezTo>
                  <a:cubicBezTo>
                    <a:pt x="90" y="297"/>
                    <a:pt x="90" y="296"/>
                    <a:pt x="90" y="295"/>
                  </a:cubicBezTo>
                  <a:cubicBezTo>
                    <a:pt x="90" y="294"/>
                    <a:pt x="89" y="294"/>
                    <a:pt x="89" y="294"/>
                  </a:cubicBezTo>
                  <a:cubicBezTo>
                    <a:pt x="89" y="293"/>
                    <a:pt x="89" y="293"/>
                    <a:pt x="89" y="292"/>
                  </a:cubicBezTo>
                  <a:cubicBezTo>
                    <a:pt x="90" y="292"/>
                    <a:pt x="89" y="290"/>
                    <a:pt x="89" y="290"/>
                  </a:cubicBezTo>
                  <a:cubicBezTo>
                    <a:pt x="89" y="289"/>
                    <a:pt x="89" y="289"/>
                    <a:pt x="89" y="289"/>
                  </a:cubicBezTo>
                  <a:cubicBezTo>
                    <a:pt x="89" y="289"/>
                    <a:pt x="89" y="288"/>
                    <a:pt x="88" y="288"/>
                  </a:cubicBezTo>
                  <a:cubicBezTo>
                    <a:pt x="88" y="288"/>
                    <a:pt x="89" y="288"/>
                    <a:pt x="89" y="288"/>
                  </a:cubicBezTo>
                  <a:cubicBezTo>
                    <a:pt x="89" y="288"/>
                    <a:pt x="89" y="287"/>
                    <a:pt x="89" y="287"/>
                  </a:cubicBezTo>
                  <a:cubicBezTo>
                    <a:pt x="89" y="286"/>
                    <a:pt x="90" y="285"/>
                    <a:pt x="90" y="284"/>
                  </a:cubicBezTo>
                  <a:cubicBezTo>
                    <a:pt x="90" y="284"/>
                    <a:pt x="90" y="283"/>
                    <a:pt x="90" y="283"/>
                  </a:cubicBezTo>
                  <a:cubicBezTo>
                    <a:pt x="90" y="283"/>
                    <a:pt x="90" y="283"/>
                    <a:pt x="91" y="283"/>
                  </a:cubicBezTo>
                  <a:cubicBezTo>
                    <a:pt x="91" y="282"/>
                    <a:pt x="91" y="282"/>
                    <a:pt x="91" y="282"/>
                  </a:cubicBezTo>
                  <a:cubicBezTo>
                    <a:pt x="91" y="281"/>
                    <a:pt x="92" y="279"/>
                    <a:pt x="92" y="279"/>
                  </a:cubicBezTo>
                  <a:cubicBezTo>
                    <a:pt x="93" y="279"/>
                    <a:pt x="93" y="278"/>
                    <a:pt x="93" y="278"/>
                  </a:cubicBezTo>
                  <a:cubicBezTo>
                    <a:pt x="93" y="278"/>
                    <a:pt x="93" y="278"/>
                    <a:pt x="93" y="277"/>
                  </a:cubicBezTo>
                  <a:cubicBezTo>
                    <a:pt x="93" y="277"/>
                    <a:pt x="93" y="276"/>
                    <a:pt x="93" y="276"/>
                  </a:cubicBezTo>
                  <a:close/>
                </a:path>
              </a:pathLst>
            </a:custGeom>
            <a:solidFill>
              <a:srgbClr val="064009"/>
            </a:solidFill>
            <a:ln>
              <a:noFill/>
            </a:ln>
            <a:effectLst>
              <a:outerShdw blurRad="25400" dir="18900000" sy="23000" kx="-1200000" algn="bl" rotWithShape="0">
                <a:prstClr val="black">
                  <a:alpha val="20000"/>
                </a:prstClr>
              </a:outerShdw>
            </a:effectLst>
          </p:spPr>
          <p:txBody>
            <a:bodyPr/>
            <a:lstStyle/>
            <a:p>
              <a:pPr eaLnBrk="1" hangingPunct="1">
                <a:defRPr/>
              </a:pPr>
              <a:endParaRPr lang="en-US"/>
            </a:p>
          </p:txBody>
        </p:sp>
        <p:sp>
          <p:nvSpPr>
            <p:cNvPr id="26" name="Freeform 17"/>
            <p:cNvSpPr>
              <a:spLocks/>
            </p:cNvSpPr>
            <p:nvPr/>
          </p:nvSpPr>
          <p:spPr bwMode="auto">
            <a:xfrm>
              <a:off x="7956358" y="2940056"/>
              <a:ext cx="172605" cy="547887"/>
            </a:xfrm>
            <a:custGeom>
              <a:avLst/>
              <a:gdLst>
                <a:gd name="T0" fmla="*/ 85 w 89"/>
                <a:gd name="T1" fmla="*/ 275 h 284"/>
                <a:gd name="T2" fmla="*/ 84 w 89"/>
                <a:gd name="T3" fmla="*/ 267 h 284"/>
                <a:gd name="T4" fmla="*/ 84 w 89"/>
                <a:gd name="T5" fmla="*/ 253 h 284"/>
                <a:gd name="T6" fmla="*/ 79 w 89"/>
                <a:gd name="T7" fmla="*/ 223 h 284"/>
                <a:gd name="T8" fmla="*/ 78 w 89"/>
                <a:gd name="T9" fmla="*/ 197 h 284"/>
                <a:gd name="T10" fmla="*/ 78 w 89"/>
                <a:gd name="T11" fmla="*/ 165 h 284"/>
                <a:gd name="T12" fmla="*/ 77 w 89"/>
                <a:gd name="T13" fmla="*/ 140 h 284"/>
                <a:gd name="T14" fmla="*/ 74 w 89"/>
                <a:gd name="T15" fmla="*/ 126 h 284"/>
                <a:gd name="T16" fmla="*/ 72 w 89"/>
                <a:gd name="T17" fmla="*/ 118 h 284"/>
                <a:gd name="T18" fmla="*/ 73 w 89"/>
                <a:gd name="T19" fmla="*/ 112 h 284"/>
                <a:gd name="T20" fmla="*/ 77 w 89"/>
                <a:gd name="T21" fmla="*/ 104 h 284"/>
                <a:gd name="T22" fmla="*/ 80 w 89"/>
                <a:gd name="T23" fmla="*/ 95 h 284"/>
                <a:gd name="T24" fmla="*/ 83 w 89"/>
                <a:gd name="T25" fmla="*/ 85 h 284"/>
                <a:gd name="T26" fmla="*/ 85 w 89"/>
                <a:gd name="T27" fmla="*/ 65 h 284"/>
                <a:gd name="T28" fmla="*/ 80 w 89"/>
                <a:gd name="T29" fmla="*/ 52 h 284"/>
                <a:gd name="T30" fmla="*/ 75 w 89"/>
                <a:gd name="T31" fmla="*/ 47 h 284"/>
                <a:gd name="T32" fmla="*/ 59 w 89"/>
                <a:gd name="T33" fmla="*/ 39 h 284"/>
                <a:gd name="T34" fmla="*/ 54 w 89"/>
                <a:gd name="T35" fmla="*/ 31 h 284"/>
                <a:gd name="T36" fmla="*/ 57 w 89"/>
                <a:gd name="T37" fmla="*/ 22 h 284"/>
                <a:gd name="T38" fmla="*/ 55 w 89"/>
                <a:gd name="T39" fmla="*/ 14 h 284"/>
                <a:gd name="T40" fmla="*/ 29 w 89"/>
                <a:gd name="T41" fmla="*/ 10 h 284"/>
                <a:gd name="T42" fmla="*/ 30 w 89"/>
                <a:gd name="T43" fmla="*/ 23 h 284"/>
                <a:gd name="T44" fmla="*/ 34 w 89"/>
                <a:gd name="T45" fmla="*/ 32 h 284"/>
                <a:gd name="T46" fmla="*/ 32 w 89"/>
                <a:gd name="T47" fmla="*/ 38 h 284"/>
                <a:gd name="T48" fmla="*/ 25 w 89"/>
                <a:gd name="T49" fmla="*/ 43 h 284"/>
                <a:gd name="T50" fmla="*/ 17 w 89"/>
                <a:gd name="T51" fmla="*/ 48 h 284"/>
                <a:gd name="T52" fmla="*/ 13 w 89"/>
                <a:gd name="T53" fmla="*/ 51 h 284"/>
                <a:gd name="T54" fmla="*/ 9 w 89"/>
                <a:gd name="T55" fmla="*/ 58 h 284"/>
                <a:gd name="T56" fmla="*/ 6 w 89"/>
                <a:gd name="T57" fmla="*/ 70 h 284"/>
                <a:gd name="T58" fmla="*/ 7 w 89"/>
                <a:gd name="T59" fmla="*/ 94 h 284"/>
                <a:gd name="T60" fmla="*/ 10 w 89"/>
                <a:gd name="T61" fmla="*/ 99 h 284"/>
                <a:gd name="T62" fmla="*/ 19 w 89"/>
                <a:gd name="T63" fmla="*/ 101 h 284"/>
                <a:gd name="T64" fmla="*/ 20 w 89"/>
                <a:gd name="T65" fmla="*/ 112 h 284"/>
                <a:gd name="T66" fmla="*/ 19 w 89"/>
                <a:gd name="T67" fmla="*/ 119 h 284"/>
                <a:gd name="T68" fmla="*/ 18 w 89"/>
                <a:gd name="T69" fmla="*/ 125 h 284"/>
                <a:gd name="T70" fmla="*/ 16 w 89"/>
                <a:gd name="T71" fmla="*/ 136 h 284"/>
                <a:gd name="T72" fmla="*/ 16 w 89"/>
                <a:gd name="T73" fmla="*/ 157 h 284"/>
                <a:gd name="T74" fmla="*/ 18 w 89"/>
                <a:gd name="T75" fmla="*/ 191 h 284"/>
                <a:gd name="T76" fmla="*/ 19 w 89"/>
                <a:gd name="T77" fmla="*/ 224 h 284"/>
                <a:gd name="T78" fmla="*/ 18 w 89"/>
                <a:gd name="T79" fmla="*/ 258 h 284"/>
                <a:gd name="T80" fmla="*/ 15 w 89"/>
                <a:gd name="T81" fmla="*/ 268 h 284"/>
                <a:gd name="T82" fmla="*/ 13 w 89"/>
                <a:gd name="T83" fmla="*/ 273 h 284"/>
                <a:gd name="T84" fmla="*/ 4 w 89"/>
                <a:gd name="T85" fmla="*/ 277 h 284"/>
                <a:gd name="T86" fmla="*/ 0 w 89"/>
                <a:gd name="T87" fmla="*/ 282 h 284"/>
                <a:gd name="T88" fmla="*/ 23 w 89"/>
                <a:gd name="T89" fmla="*/ 282 h 284"/>
                <a:gd name="T90" fmla="*/ 36 w 89"/>
                <a:gd name="T91" fmla="*/ 279 h 284"/>
                <a:gd name="T92" fmla="*/ 37 w 89"/>
                <a:gd name="T93" fmla="*/ 270 h 284"/>
                <a:gd name="T94" fmla="*/ 38 w 89"/>
                <a:gd name="T95" fmla="*/ 259 h 284"/>
                <a:gd name="T96" fmla="*/ 40 w 89"/>
                <a:gd name="T97" fmla="*/ 232 h 284"/>
                <a:gd name="T98" fmla="*/ 44 w 89"/>
                <a:gd name="T99" fmla="*/ 191 h 284"/>
                <a:gd name="T100" fmla="*/ 46 w 89"/>
                <a:gd name="T101" fmla="*/ 169 h 284"/>
                <a:gd name="T102" fmla="*/ 51 w 89"/>
                <a:gd name="T103" fmla="*/ 180 h 284"/>
                <a:gd name="T104" fmla="*/ 55 w 89"/>
                <a:gd name="T105" fmla="*/ 218 h 284"/>
                <a:gd name="T106" fmla="*/ 59 w 89"/>
                <a:gd name="T107" fmla="*/ 250 h 284"/>
                <a:gd name="T108" fmla="*/ 64 w 89"/>
                <a:gd name="T109" fmla="*/ 267 h 284"/>
                <a:gd name="T110" fmla="*/ 66 w 89"/>
                <a:gd name="T111" fmla="*/ 275 h 284"/>
                <a:gd name="T112" fmla="*/ 71 w 89"/>
                <a:gd name="T113" fmla="*/ 281 h 284"/>
                <a:gd name="T114" fmla="*/ 89 w 89"/>
                <a:gd name="T115" fmla="*/ 283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9" h="284">
                  <a:moveTo>
                    <a:pt x="89" y="282"/>
                  </a:moveTo>
                  <a:cubicBezTo>
                    <a:pt x="89" y="281"/>
                    <a:pt x="89" y="281"/>
                    <a:pt x="89" y="281"/>
                  </a:cubicBezTo>
                  <a:cubicBezTo>
                    <a:pt x="88" y="280"/>
                    <a:pt x="88" y="280"/>
                    <a:pt x="88" y="280"/>
                  </a:cubicBezTo>
                  <a:cubicBezTo>
                    <a:pt x="88" y="280"/>
                    <a:pt x="88" y="279"/>
                    <a:pt x="87" y="279"/>
                  </a:cubicBezTo>
                  <a:cubicBezTo>
                    <a:pt x="87" y="278"/>
                    <a:pt x="87" y="278"/>
                    <a:pt x="87" y="277"/>
                  </a:cubicBezTo>
                  <a:cubicBezTo>
                    <a:pt x="87" y="277"/>
                    <a:pt x="86" y="276"/>
                    <a:pt x="85" y="275"/>
                  </a:cubicBezTo>
                  <a:cubicBezTo>
                    <a:pt x="85" y="275"/>
                    <a:pt x="84" y="275"/>
                    <a:pt x="84" y="274"/>
                  </a:cubicBezTo>
                  <a:cubicBezTo>
                    <a:pt x="84" y="274"/>
                    <a:pt x="84" y="274"/>
                    <a:pt x="84" y="274"/>
                  </a:cubicBezTo>
                  <a:cubicBezTo>
                    <a:pt x="84" y="273"/>
                    <a:pt x="83" y="273"/>
                    <a:pt x="83" y="273"/>
                  </a:cubicBezTo>
                  <a:cubicBezTo>
                    <a:pt x="83" y="272"/>
                    <a:pt x="83" y="272"/>
                    <a:pt x="82" y="271"/>
                  </a:cubicBezTo>
                  <a:cubicBezTo>
                    <a:pt x="82" y="271"/>
                    <a:pt x="83" y="271"/>
                    <a:pt x="83" y="270"/>
                  </a:cubicBezTo>
                  <a:cubicBezTo>
                    <a:pt x="83" y="269"/>
                    <a:pt x="84" y="268"/>
                    <a:pt x="84" y="267"/>
                  </a:cubicBezTo>
                  <a:cubicBezTo>
                    <a:pt x="84" y="267"/>
                    <a:pt x="84" y="267"/>
                    <a:pt x="84" y="266"/>
                  </a:cubicBezTo>
                  <a:cubicBezTo>
                    <a:pt x="83" y="266"/>
                    <a:pt x="83" y="266"/>
                    <a:pt x="84" y="266"/>
                  </a:cubicBezTo>
                  <a:cubicBezTo>
                    <a:pt x="84" y="266"/>
                    <a:pt x="84" y="265"/>
                    <a:pt x="84" y="265"/>
                  </a:cubicBezTo>
                  <a:cubicBezTo>
                    <a:pt x="84" y="264"/>
                    <a:pt x="84" y="264"/>
                    <a:pt x="84" y="263"/>
                  </a:cubicBezTo>
                  <a:cubicBezTo>
                    <a:pt x="84" y="263"/>
                    <a:pt x="84" y="260"/>
                    <a:pt x="84" y="259"/>
                  </a:cubicBezTo>
                  <a:cubicBezTo>
                    <a:pt x="84" y="258"/>
                    <a:pt x="84" y="254"/>
                    <a:pt x="84" y="253"/>
                  </a:cubicBezTo>
                  <a:cubicBezTo>
                    <a:pt x="84" y="252"/>
                    <a:pt x="83" y="250"/>
                    <a:pt x="83" y="249"/>
                  </a:cubicBezTo>
                  <a:cubicBezTo>
                    <a:pt x="83" y="249"/>
                    <a:pt x="82" y="244"/>
                    <a:pt x="82" y="242"/>
                  </a:cubicBezTo>
                  <a:cubicBezTo>
                    <a:pt x="81" y="240"/>
                    <a:pt x="81" y="237"/>
                    <a:pt x="81" y="236"/>
                  </a:cubicBezTo>
                  <a:cubicBezTo>
                    <a:pt x="81" y="236"/>
                    <a:pt x="81" y="234"/>
                    <a:pt x="80" y="233"/>
                  </a:cubicBezTo>
                  <a:cubicBezTo>
                    <a:pt x="80" y="232"/>
                    <a:pt x="80" y="228"/>
                    <a:pt x="80" y="227"/>
                  </a:cubicBezTo>
                  <a:cubicBezTo>
                    <a:pt x="80" y="226"/>
                    <a:pt x="79" y="224"/>
                    <a:pt x="79" y="223"/>
                  </a:cubicBezTo>
                  <a:cubicBezTo>
                    <a:pt x="79" y="222"/>
                    <a:pt x="79" y="219"/>
                    <a:pt x="79" y="218"/>
                  </a:cubicBezTo>
                  <a:cubicBezTo>
                    <a:pt x="79" y="218"/>
                    <a:pt x="78" y="216"/>
                    <a:pt x="79" y="215"/>
                  </a:cubicBezTo>
                  <a:cubicBezTo>
                    <a:pt x="79" y="213"/>
                    <a:pt x="79" y="211"/>
                    <a:pt x="79" y="210"/>
                  </a:cubicBezTo>
                  <a:cubicBezTo>
                    <a:pt x="78" y="208"/>
                    <a:pt x="78" y="205"/>
                    <a:pt x="78" y="205"/>
                  </a:cubicBezTo>
                  <a:cubicBezTo>
                    <a:pt x="78" y="204"/>
                    <a:pt x="78" y="201"/>
                    <a:pt x="78" y="200"/>
                  </a:cubicBezTo>
                  <a:cubicBezTo>
                    <a:pt x="78" y="199"/>
                    <a:pt x="78" y="197"/>
                    <a:pt x="78" y="197"/>
                  </a:cubicBezTo>
                  <a:cubicBezTo>
                    <a:pt x="78" y="196"/>
                    <a:pt x="78" y="194"/>
                    <a:pt x="78" y="193"/>
                  </a:cubicBezTo>
                  <a:cubicBezTo>
                    <a:pt x="78" y="193"/>
                    <a:pt x="78" y="191"/>
                    <a:pt x="78" y="190"/>
                  </a:cubicBezTo>
                  <a:cubicBezTo>
                    <a:pt x="78" y="189"/>
                    <a:pt x="78" y="185"/>
                    <a:pt x="79" y="184"/>
                  </a:cubicBezTo>
                  <a:cubicBezTo>
                    <a:pt x="79" y="182"/>
                    <a:pt x="79" y="180"/>
                    <a:pt x="79" y="178"/>
                  </a:cubicBezTo>
                  <a:cubicBezTo>
                    <a:pt x="79" y="176"/>
                    <a:pt x="79" y="173"/>
                    <a:pt x="79" y="172"/>
                  </a:cubicBezTo>
                  <a:cubicBezTo>
                    <a:pt x="79" y="171"/>
                    <a:pt x="79" y="167"/>
                    <a:pt x="78" y="165"/>
                  </a:cubicBezTo>
                  <a:cubicBezTo>
                    <a:pt x="78" y="164"/>
                    <a:pt x="78" y="161"/>
                    <a:pt x="78" y="160"/>
                  </a:cubicBezTo>
                  <a:cubicBezTo>
                    <a:pt x="78" y="159"/>
                    <a:pt x="78" y="157"/>
                    <a:pt x="78" y="156"/>
                  </a:cubicBezTo>
                  <a:cubicBezTo>
                    <a:pt x="78" y="155"/>
                    <a:pt x="78" y="154"/>
                    <a:pt x="79" y="153"/>
                  </a:cubicBezTo>
                  <a:cubicBezTo>
                    <a:pt x="79" y="152"/>
                    <a:pt x="79" y="149"/>
                    <a:pt x="79" y="148"/>
                  </a:cubicBezTo>
                  <a:cubicBezTo>
                    <a:pt x="79" y="147"/>
                    <a:pt x="78" y="145"/>
                    <a:pt x="78" y="144"/>
                  </a:cubicBezTo>
                  <a:cubicBezTo>
                    <a:pt x="78" y="142"/>
                    <a:pt x="77" y="141"/>
                    <a:pt x="77" y="140"/>
                  </a:cubicBezTo>
                  <a:cubicBezTo>
                    <a:pt x="77" y="139"/>
                    <a:pt x="77" y="137"/>
                    <a:pt x="77" y="137"/>
                  </a:cubicBezTo>
                  <a:cubicBezTo>
                    <a:pt x="77" y="136"/>
                    <a:pt x="76" y="133"/>
                    <a:pt x="76" y="132"/>
                  </a:cubicBezTo>
                  <a:cubicBezTo>
                    <a:pt x="76" y="132"/>
                    <a:pt x="76" y="131"/>
                    <a:pt x="76" y="131"/>
                  </a:cubicBezTo>
                  <a:cubicBezTo>
                    <a:pt x="75" y="130"/>
                    <a:pt x="75" y="129"/>
                    <a:pt x="75" y="129"/>
                  </a:cubicBezTo>
                  <a:cubicBezTo>
                    <a:pt x="75" y="129"/>
                    <a:pt x="75" y="128"/>
                    <a:pt x="75" y="128"/>
                  </a:cubicBezTo>
                  <a:cubicBezTo>
                    <a:pt x="75" y="128"/>
                    <a:pt x="74" y="127"/>
                    <a:pt x="74" y="126"/>
                  </a:cubicBezTo>
                  <a:cubicBezTo>
                    <a:pt x="74" y="125"/>
                    <a:pt x="74" y="125"/>
                    <a:pt x="74" y="124"/>
                  </a:cubicBezTo>
                  <a:cubicBezTo>
                    <a:pt x="73" y="124"/>
                    <a:pt x="73" y="123"/>
                    <a:pt x="73" y="123"/>
                  </a:cubicBezTo>
                  <a:cubicBezTo>
                    <a:pt x="74" y="122"/>
                    <a:pt x="73" y="122"/>
                    <a:pt x="73" y="121"/>
                  </a:cubicBezTo>
                  <a:cubicBezTo>
                    <a:pt x="73" y="121"/>
                    <a:pt x="73" y="121"/>
                    <a:pt x="73" y="121"/>
                  </a:cubicBezTo>
                  <a:cubicBezTo>
                    <a:pt x="73" y="120"/>
                    <a:pt x="73" y="120"/>
                    <a:pt x="73" y="120"/>
                  </a:cubicBezTo>
                  <a:cubicBezTo>
                    <a:pt x="72" y="119"/>
                    <a:pt x="72" y="119"/>
                    <a:pt x="72" y="118"/>
                  </a:cubicBezTo>
                  <a:cubicBezTo>
                    <a:pt x="72" y="118"/>
                    <a:pt x="72" y="118"/>
                    <a:pt x="72" y="118"/>
                  </a:cubicBezTo>
                  <a:cubicBezTo>
                    <a:pt x="72" y="118"/>
                    <a:pt x="72" y="117"/>
                    <a:pt x="72" y="117"/>
                  </a:cubicBezTo>
                  <a:cubicBezTo>
                    <a:pt x="72" y="116"/>
                    <a:pt x="72" y="116"/>
                    <a:pt x="72" y="115"/>
                  </a:cubicBezTo>
                  <a:cubicBezTo>
                    <a:pt x="72" y="114"/>
                    <a:pt x="72" y="114"/>
                    <a:pt x="72" y="113"/>
                  </a:cubicBezTo>
                  <a:cubicBezTo>
                    <a:pt x="72" y="113"/>
                    <a:pt x="72" y="113"/>
                    <a:pt x="72" y="113"/>
                  </a:cubicBezTo>
                  <a:cubicBezTo>
                    <a:pt x="72" y="113"/>
                    <a:pt x="73" y="113"/>
                    <a:pt x="73" y="112"/>
                  </a:cubicBezTo>
                  <a:cubicBezTo>
                    <a:pt x="74" y="112"/>
                    <a:pt x="75" y="111"/>
                    <a:pt x="75" y="110"/>
                  </a:cubicBezTo>
                  <a:cubicBezTo>
                    <a:pt x="76" y="110"/>
                    <a:pt x="76" y="109"/>
                    <a:pt x="76" y="109"/>
                  </a:cubicBezTo>
                  <a:cubicBezTo>
                    <a:pt x="77" y="109"/>
                    <a:pt x="77" y="108"/>
                    <a:pt x="77" y="107"/>
                  </a:cubicBezTo>
                  <a:cubicBezTo>
                    <a:pt x="77" y="107"/>
                    <a:pt x="77" y="106"/>
                    <a:pt x="77" y="105"/>
                  </a:cubicBezTo>
                  <a:cubicBezTo>
                    <a:pt x="77" y="105"/>
                    <a:pt x="77" y="105"/>
                    <a:pt x="77" y="105"/>
                  </a:cubicBezTo>
                  <a:cubicBezTo>
                    <a:pt x="77" y="104"/>
                    <a:pt x="77" y="104"/>
                    <a:pt x="77" y="104"/>
                  </a:cubicBezTo>
                  <a:cubicBezTo>
                    <a:pt x="78" y="103"/>
                    <a:pt x="78" y="102"/>
                    <a:pt x="78" y="102"/>
                  </a:cubicBezTo>
                  <a:cubicBezTo>
                    <a:pt x="78" y="101"/>
                    <a:pt x="78" y="100"/>
                    <a:pt x="78" y="100"/>
                  </a:cubicBezTo>
                  <a:cubicBezTo>
                    <a:pt x="78" y="100"/>
                    <a:pt x="78" y="99"/>
                    <a:pt x="77" y="99"/>
                  </a:cubicBezTo>
                  <a:cubicBezTo>
                    <a:pt x="77" y="98"/>
                    <a:pt x="77" y="98"/>
                    <a:pt x="77" y="98"/>
                  </a:cubicBezTo>
                  <a:cubicBezTo>
                    <a:pt x="78" y="98"/>
                    <a:pt x="78" y="98"/>
                    <a:pt x="78" y="97"/>
                  </a:cubicBezTo>
                  <a:cubicBezTo>
                    <a:pt x="79" y="97"/>
                    <a:pt x="79" y="96"/>
                    <a:pt x="80" y="95"/>
                  </a:cubicBezTo>
                  <a:cubicBezTo>
                    <a:pt x="80" y="95"/>
                    <a:pt x="80" y="95"/>
                    <a:pt x="80" y="95"/>
                  </a:cubicBezTo>
                  <a:cubicBezTo>
                    <a:pt x="80" y="95"/>
                    <a:pt x="81" y="93"/>
                    <a:pt x="81" y="93"/>
                  </a:cubicBezTo>
                  <a:cubicBezTo>
                    <a:pt x="81" y="93"/>
                    <a:pt x="82" y="92"/>
                    <a:pt x="82" y="92"/>
                  </a:cubicBezTo>
                  <a:cubicBezTo>
                    <a:pt x="82" y="92"/>
                    <a:pt x="82" y="91"/>
                    <a:pt x="82" y="91"/>
                  </a:cubicBezTo>
                  <a:cubicBezTo>
                    <a:pt x="82" y="90"/>
                    <a:pt x="83" y="89"/>
                    <a:pt x="83" y="88"/>
                  </a:cubicBezTo>
                  <a:cubicBezTo>
                    <a:pt x="83" y="88"/>
                    <a:pt x="83" y="86"/>
                    <a:pt x="83" y="85"/>
                  </a:cubicBezTo>
                  <a:cubicBezTo>
                    <a:pt x="84" y="84"/>
                    <a:pt x="84" y="81"/>
                    <a:pt x="85" y="80"/>
                  </a:cubicBezTo>
                  <a:cubicBezTo>
                    <a:pt x="85" y="78"/>
                    <a:pt x="85" y="77"/>
                    <a:pt x="85" y="76"/>
                  </a:cubicBezTo>
                  <a:cubicBezTo>
                    <a:pt x="85" y="74"/>
                    <a:pt x="85" y="71"/>
                    <a:pt x="85" y="70"/>
                  </a:cubicBezTo>
                  <a:cubicBezTo>
                    <a:pt x="85" y="69"/>
                    <a:pt x="85" y="68"/>
                    <a:pt x="86" y="68"/>
                  </a:cubicBezTo>
                  <a:cubicBezTo>
                    <a:pt x="86" y="68"/>
                    <a:pt x="86" y="67"/>
                    <a:pt x="85" y="67"/>
                  </a:cubicBezTo>
                  <a:cubicBezTo>
                    <a:pt x="85" y="66"/>
                    <a:pt x="85" y="65"/>
                    <a:pt x="85" y="65"/>
                  </a:cubicBezTo>
                  <a:cubicBezTo>
                    <a:pt x="85" y="64"/>
                    <a:pt x="83" y="61"/>
                    <a:pt x="83" y="60"/>
                  </a:cubicBezTo>
                  <a:cubicBezTo>
                    <a:pt x="83" y="60"/>
                    <a:pt x="82" y="58"/>
                    <a:pt x="82" y="57"/>
                  </a:cubicBezTo>
                  <a:cubicBezTo>
                    <a:pt x="82" y="57"/>
                    <a:pt x="82" y="57"/>
                    <a:pt x="82" y="57"/>
                  </a:cubicBezTo>
                  <a:cubicBezTo>
                    <a:pt x="82" y="56"/>
                    <a:pt x="82" y="56"/>
                    <a:pt x="82" y="55"/>
                  </a:cubicBezTo>
                  <a:cubicBezTo>
                    <a:pt x="82" y="55"/>
                    <a:pt x="81" y="54"/>
                    <a:pt x="81" y="54"/>
                  </a:cubicBezTo>
                  <a:cubicBezTo>
                    <a:pt x="81" y="53"/>
                    <a:pt x="80" y="53"/>
                    <a:pt x="80" y="52"/>
                  </a:cubicBezTo>
                  <a:cubicBezTo>
                    <a:pt x="80" y="52"/>
                    <a:pt x="80" y="52"/>
                    <a:pt x="79" y="51"/>
                  </a:cubicBezTo>
                  <a:cubicBezTo>
                    <a:pt x="79" y="51"/>
                    <a:pt x="79" y="51"/>
                    <a:pt x="79" y="50"/>
                  </a:cubicBezTo>
                  <a:cubicBezTo>
                    <a:pt x="79" y="50"/>
                    <a:pt x="78" y="49"/>
                    <a:pt x="78" y="49"/>
                  </a:cubicBezTo>
                  <a:cubicBezTo>
                    <a:pt x="77" y="48"/>
                    <a:pt x="77" y="48"/>
                    <a:pt x="77" y="48"/>
                  </a:cubicBezTo>
                  <a:cubicBezTo>
                    <a:pt x="77" y="48"/>
                    <a:pt x="76" y="48"/>
                    <a:pt x="76" y="47"/>
                  </a:cubicBezTo>
                  <a:cubicBezTo>
                    <a:pt x="75" y="47"/>
                    <a:pt x="75" y="47"/>
                    <a:pt x="75" y="47"/>
                  </a:cubicBezTo>
                  <a:cubicBezTo>
                    <a:pt x="75" y="46"/>
                    <a:pt x="74" y="46"/>
                    <a:pt x="74" y="46"/>
                  </a:cubicBezTo>
                  <a:cubicBezTo>
                    <a:pt x="73" y="46"/>
                    <a:pt x="72" y="45"/>
                    <a:pt x="70" y="44"/>
                  </a:cubicBezTo>
                  <a:cubicBezTo>
                    <a:pt x="69" y="43"/>
                    <a:pt x="67" y="42"/>
                    <a:pt x="66" y="42"/>
                  </a:cubicBezTo>
                  <a:cubicBezTo>
                    <a:pt x="65" y="41"/>
                    <a:pt x="63" y="41"/>
                    <a:pt x="63" y="40"/>
                  </a:cubicBezTo>
                  <a:cubicBezTo>
                    <a:pt x="62" y="40"/>
                    <a:pt x="61" y="39"/>
                    <a:pt x="60" y="39"/>
                  </a:cubicBezTo>
                  <a:cubicBezTo>
                    <a:pt x="60" y="39"/>
                    <a:pt x="59" y="39"/>
                    <a:pt x="59" y="39"/>
                  </a:cubicBezTo>
                  <a:cubicBezTo>
                    <a:pt x="58" y="39"/>
                    <a:pt x="58" y="38"/>
                    <a:pt x="57" y="38"/>
                  </a:cubicBezTo>
                  <a:cubicBezTo>
                    <a:pt x="57" y="38"/>
                    <a:pt x="57" y="38"/>
                    <a:pt x="57" y="38"/>
                  </a:cubicBezTo>
                  <a:cubicBezTo>
                    <a:pt x="57" y="38"/>
                    <a:pt x="56" y="37"/>
                    <a:pt x="56" y="37"/>
                  </a:cubicBezTo>
                  <a:cubicBezTo>
                    <a:pt x="56" y="37"/>
                    <a:pt x="55" y="35"/>
                    <a:pt x="55" y="34"/>
                  </a:cubicBezTo>
                  <a:cubicBezTo>
                    <a:pt x="55" y="34"/>
                    <a:pt x="54" y="32"/>
                    <a:pt x="54" y="32"/>
                  </a:cubicBezTo>
                  <a:cubicBezTo>
                    <a:pt x="54" y="32"/>
                    <a:pt x="54" y="32"/>
                    <a:pt x="54" y="31"/>
                  </a:cubicBezTo>
                  <a:cubicBezTo>
                    <a:pt x="54" y="31"/>
                    <a:pt x="54" y="29"/>
                    <a:pt x="54" y="29"/>
                  </a:cubicBezTo>
                  <a:cubicBezTo>
                    <a:pt x="54" y="28"/>
                    <a:pt x="54" y="28"/>
                    <a:pt x="54" y="27"/>
                  </a:cubicBezTo>
                  <a:cubicBezTo>
                    <a:pt x="54" y="27"/>
                    <a:pt x="54" y="25"/>
                    <a:pt x="54" y="25"/>
                  </a:cubicBezTo>
                  <a:cubicBezTo>
                    <a:pt x="54" y="24"/>
                    <a:pt x="54" y="24"/>
                    <a:pt x="55" y="24"/>
                  </a:cubicBezTo>
                  <a:cubicBezTo>
                    <a:pt x="55" y="24"/>
                    <a:pt x="55" y="24"/>
                    <a:pt x="56" y="24"/>
                  </a:cubicBezTo>
                  <a:cubicBezTo>
                    <a:pt x="56" y="23"/>
                    <a:pt x="56" y="23"/>
                    <a:pt x="57" y="22"/>
                  </a:cubicBezTo>
                  <a:cubicBezTo>
                    <a:pt x="57" y="22"/>
                    <a:pt x="57" y="21"/>
                    <a:pt x="57" y="20"/>
                  </a:cubicBezTo>
                  <a:cubicBezTo>
                    <a:pt x="57" y="20"/>
                    <a:pt x="57" y="18"/>
                    <a:pt x="57" y="18"/>
                  </a:cubicBezTo>
                  <a:cubicBezTo>
                    <a:pt x="57" y="17"/>
                    <a:pt x="57" y="16"/>
                    <a:pt x="57" y="16"/>
                  </a:cubicBezTo>
                  <a:cubicBezTo>
                    <a:pt x="57" y="15"/>
                    <a:pt x="56" y="15"/>
                    <a:pt x="56" y="15"/>
                  </a:cubicBezTo>
                  <a:cubicBezTo>
                    <a:pt x="56" y="15"/>
                    <a:pt x="56" y="15"/>
                    <a:pt x="55" y="15"/>
                  </a:cubicBezTo>
                  <a:cubicBezTo>
                    <a:pt x="55" y="15"/>
                    <a:pt x="55" y="14"/>
                    <a:pt x="55" y="14"/>
                  </a:cubicBezTo>
                  <a:cubicBezTo>
                    <a:pt x="55" y="13"/>
                    <a:pt x="55" y="13"/>
                    <a:pt x="55" y="10"/>
                  </a:cubicBezTo>
                  <a:cubicBezTo>
                    <a:pt x="54" y="7"/>
                    <a:pt x="52" y="5"/>
                    <a:pt x="51" y="3"/>
                  </a:cubicBezTo>
                  <a:cubicBezTo>
                    <a:pt x="49" y="2"/>
                    <a:pt x="46" y="1"/>
                    <a:pt x="45" y="0"/>
                  </a:cubicBezTo>
                  <a:cubicBezTo>
                    <a:pt x="43" y="0"/>
                    <a:pt x="39" y="1"/>
                    <a:pt x="38" y="2"/>
                  </a:cubicBezTo>
                  <a:cubicBezTo>
                    <a:pt x="36" y="3"/>
                    <a:pt x="33" y="4"/>
                    <a:pt x="32" y="5"/>
                  </a:cubicBezTo>
                  <a:cubicBezTo>
                    <a:pt x="30" y="6"/>
                    <a:pt x="30" y="8"/>
                    <a:pt x="29" y="10"/>
                  </a:cubicBezTo>
                  <a:cubicBezTo>
                    <a:pt x="29" y="13"/>
                    <a:pt x="30" y="16"/>
                    <a:pt x="30" y="17"/>
                  </a:cubicBezTo>
                  <a:cubicBezTo>
                    <a:pt x="30" y="17"/>
                    <a:pt x="30" y="17"/>
                    <a:pt x="30" y="17"/>
                  </a:cubicBezTo>
                  <a:cubicBezTo>
                    <a:pt x="30" y="17"/>
                    <a:pt x="30" y="17"/>
                    <a:pt x="30" y="18"/>
                  </a:cubicBezTo>
                  <a:cubicBezTo>
                    <a:pt x="29" y="18"/>
                    <a:pt x="29" y="19"/>
                    <a:pt x="29" y="19"/>
                  </a:cubicBezTo>
                  <a:cubicBezTo>
                    <a:pt x="29" y="20"/>
                    <a:pt x="30" y="21"/>
                    <a:pt x="30" y="21"/>
                  </a:cubicBezTo>
                  <a:cubicBezTo>
                    <a:pt x="30" y="22"/>
                    <a:pt x="30" y="22"/>
                    <a:pt x="30" y="23"/>
                  </a:cubicBezTo>
                  <a:cubicBezTo>
                    <a:pt x="30" y="24"/>
                    <a:pt x="31" y="25"/>
                    <a:pt x="31" y="26"/>
                  </a:cubicBezTo>
                  <a:cubicBezTo>
                    <a:pt x="32" y="26"/>
                    <a:pt x="32" y="26"/>
                    <a:pt x="32" y="26"/>
                  </a:cubicBezTo>
                  <a:cubicBezTo>
                    <a:pt x="33" y="27"/>
                    <a:pt x="33" y="27"/>
                    <a:pt x="33" y="27"/>
                  </a:cubicBezTo>
                  <a:cubicBezTo>
                    <a:pt x="33" y="27"/>
                    <a:pt x="33" y="27"/>
                    <a:pt x="33" y="28"/>
                  </a:cubicBezTo>
                  <a:cubicBezTo>
                    <a:pt x="33" y="29"/>
                    <a:pt x="34" y="31"/>
                    <a:pt x="34" y="31"/>
                  </a:cubicBezTo>
                  <a:cubicBezTo>
                    <a:pt x="34" y="31"/>
                    <a:pt x="34" y="32"/>
                    <a:pt x="34" y="32"/>
                  </a:cubicBezTo>
                  <a:cubicBezTo>
                    <a:pt x="34" y="32"/>
                    <a:pt x="34" y="32"/>
                    <a:pt x="34" y="33"/>
                  </a:cubicBezTo>
                  <a:cubicBezTo>
                    <a:pt x="34" y="33"/>
                    <a:pt x="34" y="33"/>
                    <a:pt x="34" y="34"/>
                  </a:cubicBezTo>
                  <a:cubicBezTo>
                    <a:pt x="34" y="34"/>
                    <a:pt x="34" y="34"/>
                    <a:pt x="34" y="34"/>
                  </a:cubicBezTo>
                  <a:cubicBezTo>
                    <a:pt x="34" y="34"/>
                    <a:pt x="34" y="35"/>
                    <a:pt x="34" y="35"/>
                  </a:cubicBezTo>
                  <a:cubicBezTo>
                    <a:pt x="33" y="36"/>
                    <a:pt x="33" y="36"/>
                    <a:pt x="33" y="36"/>
                  </a:cubicBezTo>
                  <a:cubicBezTo>
                    <a:pt x="33" y="37"/>
                    <a:pt x="32" y="38"/>
                    <a:pt x="32" y="38"/>
                  </a:cubicBezTo>
                  <a:cubicBezTo>
                    <a:pt x="32" y="39"/>
                    <a:pt x="32" y="39"/>
                    <a:pt x="32" y="39"/>
                  </a:cubicBezTo>
                  <a:cubicBezTo>
                    <a:pt x="31" y="39"/>
                    <a:pt x="31" y="39"/>
                    <a:pt x="30" y="39"/>
                  </a:cubicBezTo>
                  <a:cubicBezTo>
                    <a:pt x="30" y="39"/>
                    <a:pt x="29" y="40"/>
                    <a:pt x="29" y="40"/>
                  </a:cubicBezTo>
                  <a:cubicBezTo>
                    <a:pt x="28" y="40"/>
                    <a:pt x="28" y="40"/>
                    <a:pt x="28" y="41"/>
                  </a:cubicBezTo>
                  <a:cubicBezTo>
                    <a:pt x="27" y="41"/>
                    <a:pt x="26" y="42"/>
                    <a:pt x="26" y="42"/>
                  </a:cubicBezTo>
                  <a:cubicBezTo>
                    <a:pt x="26" y="42"/>
                    <a:pt x="25" y="42"/>
                    <a:pt x="25" y="43"/>
                  </a:cubicBezTo>
                  <a:cubicBezTo>
                    <a:pt x="25" y="43"/>
                    <a:pt x="24" y="43"/>
                    <a:pt x="24" y="43"/>
                  </a:cubicBezTo>
                  <a:cubicBezTo>
                    <a:pt x="23" y="43"/>
                    <a:pt x="23" y="44"/>
                    <a:pt x="22" y="44"/>
                  </a:cubicBezTo>
                  <a:cubicBezTo>
                    <a:pt x="22" y="44"/>
                    <a:pt x="21" y="45"/>
                    <a:pt x="21" y="45"/>
                  </a:cubicBezTo>
                  <a:cubicBezTo>
                    <a:pt x="21" y="45"/>
                    <a:pt x="20" y="45"/>
                    <a:pt x="19" y="46"/>
                  </a:cubicBezTo>
                  <a:cubicBezTo>
                    <a:pt x="19" y="46"/>
                    <a:pt x="18" y="47"/>
                    <a:pt x="18" y="47"/>
                  </a:cubicBezTo>
                  <a:cubicBezTo>
                    <a:pt x="18" y="47"/>
                    <a:pt x="17" y="48"/>
                    <a:pt x="17" y="48"/>
                  </a:cubicBezTo>
                  <a:cubicBezTo>
                    <a:pt x="17" y="48"/>
                    <a:pt x="17" y="48"/>
                    <a:pt x="17" y="48"/>
                  </a:cubicBezTo>
                  <a:cubicBezTo>
                    <a:pt x="17" y="48"/>
                    <a:pt x="16" y="49"/>
                    <a:pt x="16" y="49"/>
                  </a:cubicBezTo>
                  <a:cubicBezTo>
                    <a:pt x="16" y="49"/>
                    <a:pt x="15" y="50"/>
                    <a:pt x="15" y="50"/>
                  </a:cubicBezTo>
                  <a:cubicBezTo>
                    <a:pt x="15" y="50"/>
                    <a:pt x="15" y="50"/>
                    <a:pt x="15" y="50"/>
                  </a:cubicBezTo>
                  <a:cubicBezTo>
                    <a:pt x="15" y="50"/>
                    <a:pt x="14" y="51"/>
                    <a:pt x="14" y="51"/>
                  </a:cubicBezTo>
                  <a:cubicBezTo>
                    <a:pt x="14" y="51"/>
                    <a:pt x="14" y="51"/>
                    <a:pt x="13" y="51"/>
                  </a:cubicBezTo>
                  <a:cubicBezTo>
                    <a:pt x="13" y="52"/>
                    <a:pt x="13" y="52"/>
                    <a:pt x="12" y="52"/>
                  </a:cubicBezTo>
                  <a:cubicBezTo>
                    <a:pt x="12" y="53"/>
                    <a:pt x="12" y="53"/>
                    <a:pt x="12" y="53"/>
                  </a:cubicBezTo>
                  <a:cubicBezTo>
                    <a:pt x="12" y="53"/>
                    <a:pt x="12" y="53"/>
                    <a:pt x="11" y="54"/>
                  </a:cubicBezTo>
                  <a:cubicBezTo>
                    <a:pt x="11" y="54"/>
                    <a:pt x="11" y="55"/>
                    <a:pt x="11" y="55"/>
                  </a:cubicBezTo>
                  <a:cubicBezTo>
                    <a:pt x="11" y="55"/>
                    <a:pt x="11" y="55"/>
                    <a:pt x="10" y="56"/>
                  </a:cubicBezTo>
                  <a:cubicBezTo>
                    <a:pt x="10" y="56"/>
                    <a:pt x="9" y="58"/>
                    <a:pt x="9" y="58"/>
                  </a:cubicBezTo>
                  <a:cubicBezTo>
                    <a:pt x="9" y="59"/>
                    <a:pt x="9" y="59"/>
                    <a:pt x="9" y="59"/>
                  </a:cubicBezTo>
                  <a:cubicBezTo>
                    <a:pt x="9" y="59"/>
                    <a:pt x="8" y="60"/>
                    <a:pt x="8" y="61"/>
                  </a:cubicBezTo>
                  <a:cubicBezTo>
                    <a:pt x="8" y="61"/>
                    <a:pt x="7" y="63"/>
                    <a:pt x="7" y="63"/>
                  </a:cubicBezTo>
                  <a:cubicBezTo>
                    <a:pt x="7" y="64"/>
                    <a:pt x="7" y="64"/>
                    <a:pt x="7" y="65"/>
                  </a:cubicBezTo>
                  <a:cubicBezTo>
                    <a:pt x="7" y="65"/>
                    <a:pt x="7" y="66"/>
                    <a:pt x="7" y="66"/>
                  </a:cubicBezTo>
                  <a:cubicBezTo>
                    <a:pt x="7" y="67"/>
                    <a:pt x="7" y="70"/>
                    <a:pt x="6" y="70"/>
                  </a:cubicBezTo>
                  <a:cubicBezTo>
                    <a:pt x="6" y="71"/>
                    <a:pt x="6" y="74"/>
                    <a:pt x="6" y="75"/>
                  </a:cubicBezTo>
                  <a:cubicBezTo>
                    <a:pt x="6" y="75"/>
                    <a:pt x="6" y="78"/>
                    <a:pt x="6" y="78"/>
                  </a:cubicBezTo>
                  <a:cubicBezTo>
                    <a:pt x="6" y="79"/>
                    <a:pt x="6" y="80"/>
                    <a:pt x="6" y="81"/>
                  </a:cubicBezTo>
                  <a:cubicBezTo>
                    <a:pt x="6" y="82"/>
                    <a:pt x="6" y="84"/>
                    <a:pt x="6" y="85"/>
                  </a:cubicBezTo>
                  <a:cubicBezTo>
                    <a:pt x="6" y="86"/>
                    <a:pt x="7" y="90"/>
                    <a:pt x="7" y="90"/>
                  </a:cubicBezTo>
                  <a:cubicBezTo>
                    <a:pt x="7" y="91"/>
                    <a:pt x="7" y="93"/>
                    <a:pt x="7" y="94"/>
                  </a:cubicBezTo>
                  <a:cubicBezTo>
                    <a:pt x="7" y="95"/>
                    <a:pt x="7" y="95"/>
                    <a:pt x="7" y="96"/>
                  </a:cubicBezTo>
                  <a:cubicBezTo>
                    <a:pt x="7" y="96"/>
                    <a:pt x="7" y="96"/>
                    <a:pt x="8" y="96"/>
                  </a:cubicBezTo>
                  <a:cubicBezTo>
                    <a:pt x="8" y="97"/>
                    <a:pt x="8" y="97"/>
                    <a:pt x="9" y="98"/>
                  </a:cubicBezTo>
                  <a:cubicBezTo>
                    <a:pt x="9" y="98"/>
                    <a:pt x="9" y="98"/>
                    <a:pt x="9" y="98"/>
                  </a:cubicBezTo>
                  <a:cubicBezTo>
                    <a:pt x="9" y="99"/>
                    <a:pt x="9" y="99"/>
                    <a:pt x="10" y="99"/>
                  </a:cubicBezTo>
                  <a:cubicBezTo>
                    <a:pt x="10" y="99"/>
                    <a:pt x="10" y="99"/>
                    <a:pt x="10" y="99"/>
                  </a:cubicBezTo>
                  <a:cubicBezTo>
                    <a:pt x="10" y="100"/>
                    <a:pt x="10" y="100"/>
                    <a:pt x="11" y="100"/>
                  </a:cubicBezTo>
                  <a:cubicBezTo>
                    <a:pt x="11" y="100"/>
                    <a:pt x="11" y="101"/>
                    <a:pt x="11" y="101"/>
                  </a:cubicBezTo>
                  <a:cubicBezTo>
                    <a:pt x="12" y="101"/>
                    <a:pt x="12" y="101"/>
                    <a:pt x="12" y="101"/>
                  </a:cubicBezTo>
                  <a:cubicBezTo>
                    <a:pt x="12" y="101"/>
                    <a:pt x="13" y="101"/>
                    <a:pt x="14" y="101"/>
                  </a:cubicBezTo>
                  <a:cubicBezTo>
                    <a:pt x="14" y="101"/>
                    <a:pt x="16" y="101"/>
                    <a:pt x="16" y="101"/>
                  </a:cubicBezTo>
                  <a:cubicBezTo>
                    <a:pt x="17" y="101"/>
                    <a:pt x="18" y="101"/>
                    <a:pt x="19" y="101"/>
                  </a:cubicBezTo>
                  <a:cubicBezTo>
                    <a:pt x="19" y="101"/>
                    <a:pt x="19" y="101"/>
                    <a:pt x="19" y="102"/>
                  </a:cubicBezTo>
                  <a:cubicBezTo>
                    <a:pt x="19" y="102"/>
                    <a:pt x="19" y="104"/>
                    <a:pt x="19" y="105"/>
                  </a:cubicBezTo>
                  <a:cubicBezTo>
                    <a:pt x="19" y="105"/>
                    <a:pt x="19" y="107"/>
                    <a:pt x="19" y="108"/>
                  </a:cubicBezTo>
                  <a:cubicBezTo>
                    <a:pt x="19" y="109"/>
                    <a:pt x="19" y="111"/>
                    <a:pt x="19" y="111"/>
                  </a:cubicBezTo>
                  <a:cubicBezTo>
                    <a:pt x="19" y="111"/>
                    <a:pt x="19" y="112"/>
                    <a:pt x="19" y="112"/>
                  </a:cubicBezTo>
                  <a:cubicBezTo>
                    <a:pt x="19" y="112"/>
                    <a:pt x="20" y="112"/>
                    <a:pt x="20" y="112"/>
                  </a:cubicBezTo>
                  <a:cubicBezTo>
                    <a:pt x="20" y="113"/>
                    <a:pt x="20" y="113"/>
                    <a:pt x="20" y="113"/>
                  </a:cubicBezTo>
                  <a:cubicBezTo>
                    <a:pt x="20" y="113"/>
                    <a:pt x="20" y="113"/>
                    <a:pt x="20" y="113"/>
                  </a:cubicBezTo>
                  <a:cubicBezTo>
                    <a:pt x="20" y="113"/>
                    <a:pt x="20" y="113"/>
                    <a:pt x="20" y="114"/>
                  </a:cubicBezTo>
                  <a:cubicBezTo>
                    <a:pt x="20" y="114"/>
                    <a:pt x="19" y="115"/>
                    <a:pt x="19" y="115"/>
                  </a:cubicBezTo>
                  <a:cubicBezTo>
                    <a:pt x="19" y="116"/>
                    <a:pt x="19" y="116"/>
                    <a:pt x="19" y="117"/>
                  </a:cubicBezTo>
                  <a:cubicBezTo>
                    <a:pt x="19" y="117"/>
                    <a:pt x="19" y="118"/>
                    <a:pt x="19" y="119"/>
                  </a:cubicBezTo>
                  <a:cubicBezTo>
                    <a:pt x="19" y="119"/>
                    <a:pt x="19" y="119"/>
                    <a:pt x="19" y="120"/>
                  </a:cubicBezTo>
                  <a:cubicBezTo>
                    <a:pt x="20" y="120"/>
                    <a:pt x="20" y="120"/>
                    <a:pt x="20" y="120"/>
                  </a:cubicBezTo>
                  <a:cubicBezTo>
                    <a:pt x="20" y="120"/>
                    <a:pt x="19" y="120"/>
                    <a:pt x="19" y="121"/>
                  </a:cubicBezTo>
                  <a:cubicBezTo>
                    <a:pt x="19" y="122"/>
                    <a:pt x="19" y="123"/>
                    <a:pt x="19" y="123"/>
                  </a:cubicBezTo>
                  <a:cubicBezTo>
                    <a:pt x="19" y="123"/>
                    <a:pt x="19" y="124"/>
                    <a:pt x="19" y="124"/>
                  </a:cubicBezTo>
                  <a:cubicBezTo>
                    <a:pt x="18" y="125"/>
                    <a:pt x="18" y="125"/>
                    <a:pt x="18" y="125"/>
                  </a:cubicBezTo>
                  <a:cubicBezTo>
                    <a:pt x="18" y="125"/>
                    <a:pt x="18" y="127"/>
                    <a:pt x="18" y="127"/>
                  </a:cubicBezTo>
                  <a:cubicBezTo>
                    <a:pt x="18" y="128"/>
                    <a:pt x="18" y="128"/>
                    <a:pt x="18" y="128"/>
                  </a:cubicBezTo>
                  <a:cubicBezTo>
                    <a:pt x="18" y="129"/>
                    <a:pt x="18" y="129"/>
                    <a:pt x="18" y="130"/>
                  </a:cubicBezTo>
                  <a:cubicBezTo>
                    <a:pt x="17" y="130"/>
                    <a:pt x="17" y="132"/>
                    <a:pt x="17" y="132"/>
                  </a:cubicBezTo>
                  <a:cubicBezTo>
                    <a:pt x="17" y="132"/>
                    <a:pt x="16" y="134"/>
                    <a:pt x="16" y="134"/>
                  </a:cubicBezTo>
                  <a:cubicBezTo>
                    <a:pt x="16" y="135"/>
                    <a:pt x="16" y="135"/>
                    <a:pt x="16" y="136"/>
                  </a:cubicBezTo>
                  <a:cubicBezTo>
                    <a:pt x="16" y="137"/>
                    <a:pt x="16" y="140"/>
                    <a:pt x="16" y="140"/>
                  </a:cubicBezTo>
                  <a:cubicBezTo>
                    <a:pt x="16" y="141"/>
                    <a:pt x="16" y="142"/>
                    <a:pt x="16" y="143"/>
                  </a:cubicBezTo>
                  <a:cubicBezTo>
                    <a:pt x="15" y="144"/>
                    <a:pt x="15" y="146"/>
                    <a:pt x="15" y="147"/>
                  </a:cubicBezTo>
                  <a:cubicBezTo>
                    <a:pt x="15" y="148"/>
                    <a:pt x="15" y="149"/>
                    <a:pt x="15" y="150"/>
                  </a:cubicBezTo>
                  <a:cubicBezTo>
                    <a:pt x="15" y="151"/>
                    <a:pt x="15" y="153"/>
                    <a:pt x="15" y="154"/>
                  </a:cubicBezTo>
                  <a:cubicBezTo>
                    <a:pt x="15" y="155"/>
                    <a:pt x="16" y="156"/>
                    <a:pt x="16" y="157"/>
                  </a:cubicBezTo>
                  <a:cubicBezTo>
                    <a:pt x="16" y="158"/>
                    <a:pt x="16" y="162"/>
                    <a:pt x="16" y="163"/>
                  </a:cubicBezTo>
                  <a:cubicBezTo>
                    <a:pt x="16" y="164"/>
                    <a:pt x="16" y="168"/>
                    <a:pt x="16" y="169"/>
                  </a:cubicBezTo>
                  <a:cubicBezTo>
                    <a:pt x="16" y="170"/>
                    <a:pt x="16" y="172"/>
                    <a:pt x="16" y="174"/>
                  </a:cubicBezTo>
                  <a:cubicBezTo>
                    <a:pt x="17" y="175"/>
                    <a:pt x="17" y="179"/>
                    <a:pt x="17" y="180"/>
                  </a:cubicBezTo>
                  <a:cubicBezTo>
                    <a:pt x="17" y="181"/>
                    <a:pt x="17" y="185"/>
                    <a:pt x="18" y="187"/>
                  </a:cubicBezTo>
                  <a:cubicBezTo>
                    <a:pt x="18" y="188"/>
                    <a:pt x="18" y="190"/>
                    <a:pt x="18" y="191"/>
                  </a:cubicBezTo>
                  <a:cubicBezTo>
                    <a:pt x="18" y="192"/>
                    <a:pt x="18" y="195"/>
                    <a:pt x="19" y="196"/>
                  </a:cubicBezTo>
                  <a:cubicBezTo>
                    <a:pt x="19" y="196"/>
                    <a:pt x="19" y="199"/>
                    <a:pt x="19" y="201"/>
                  </a:cubicBezTo>
                  <a:cubicBezTo>
                    <a:pt x="19" y="203"/>
                    <a:pt x="19" y="206"/>
                    <a:pt x="19" y="207"/>
                  </a:cubicBezTo>
                  <a:cubicBezTo>
                    <a:pt x="19" y="208"/>
                    <a:pt x="19" y="208"/>
                    <a:pt x="19" y="210"/>
                  </a:cubicBezTo>
                  <a:cubicBezTo>
                    <a:pt x="19" y="211"/>
                    <a:pt x="19" y="215"/>
                    <a:pt x="19" y="216"/>
                  </a:cubicBezTo>
                  <a:cubicBezTo>
                    <a:pt x="19" y="217"/>
                    <a:pt x="19" y="223"/>
                    <a:pt x="19" y="224"/>
                  </a:cubicBezTo>
                  <a:cubicBezTo>
                    <a:pt x="19" y="225"/>
                    <a:pt x="19" y="229"/>
                    <a:pt x="19" y="230"/>
                  </a:cubicBezTo>
                  <a:cubicBezTo>
                    <a:pt x="19" y="231"/>
                    <a:pt x="18" y="235"/>
                    <a:pt x="18" y="236"/>
                  </a:cubicBezTo>
                  <a:cubicBezTo>
                    <a:pt x="18" y="236"/>
                    <a:pt x="18" y="237"/>
                    <a:pt x="18" y="238"/>
                  </a:cubicBezTo>
                  <a:cubicBezTo>
                    <a:pt x="18" y="239"/>
                    <a:pt x="18" y="244"/>
                    <a:pt x="18" y="245"/>
                  </a:cubicBezTo>
                  <a:cubicBezTo>
                    <a:pt x="18" y="247"/>
                    <a:pt x="18" y="250"/>
                    <a:pt x="18" y="252"/>
                  </a:cubicBezTo>
                  <a:cubicBezTo>
                    <a:pt x="18" y="253"/>
                    <a:pt x="18" y="257"/>
                    <a:pt x="18" y="258"/>
                  </a:cubicBezTo>
                  <a:cubicBezTo>
                    <a:pt x="18" y="259"/>
                    <a:pt x="18" y="258"/>
                    <a:pt x="18" y="259"/>
                  </a:cubicBezTo>
                  <a:cubicBezTo>
                    <a:pt x="17" y="259"/>
                    <a:pt x="16" y="260"/>
                    <a:pt x="15" y="261"/>
                  </a:cubicBezTo>
                  <a:cubicBezTo>
                    <a:pt x="15" y="262"/>
                    <a:pt x="15" y="263"/>
                    <a:pt x="15" y="264"/>
                  </a:cubicBezTo>
                  <a:cubicBezTo>
                    <a:pt x="15" y="264"/>
                    <a:pt x="15" y="265"/>
                    <a:pt x="15" y="265"/>
                  </a:cubicBezTo>
                  <a:cubicBezTo>
                    <a:pt x="14" y="265"/>
                    <a:pt x="14" y="265"/>
                    <a:pt x="15" y="266"/>
                  </a:cubicBezTo>
                  <a:cubicBezTo>
                    <a:pt x="15" y="267"/>
                    <a:pt x="15" y="268"/>
                    <a:pt x="15" y="268"/>
                  </a:cubicBezTo>
                  <a:cubicBezTo>
                    <a:pt x="15" y="269"/>
                    <a:pt x="15" y="269"/>
                    <a:pt x="15" y="270"/>
                  </a:cubicBezTo>
                  <a:cubicBezTo>
                    <a:pt x="15" y="270"/>
                    <a:pt x="15" y="270"/>
                    <a:pt x="15" y="270"/>
                  </a:cubicBezTo>
                  <a:cubicBezTo>
                    <a:pt x="15" y="270"/>
                    <a:pt x="15" y="270"/>
                    <a:pt x="15" y="271"/>
                  </a:cubicBezTo>
                  <a:cubicBezTo>
                    <a:pt x="14" y="271"/>
                    <a:pt x="14" y="271"/>
                    <a:pt x="14" y="271"/>
                  </a:cubicBezTo>
                  <a:cubicBezTo>
                    <a:pt x="14" y="272"/>
                    <a:pt x="14" y="272"/>
                    <a:pt x="14" y="272"/>
                  </a:cubicBezTo>
                  <a:cubicBezTo>
                    <a:pt x="14" y="272"/>
                    <a:pt x="13" y="273"/>
                    <a:pt x="13" y="273"/>
                  </a:cubicBezTo>
                  <a:cubicBezTo>
                    <a:pt x="13" y="273"/>
                    <a:pt x="12" y="274"/>
                    <a:pt x="12" y="274"/>
                  </a:cubicBezTo>
                  <a:cubicBezTo>
                    <a:pt x="12" y="274"/>
                    <a:pt x="11" y="275"/>
                    <a:pt x="11" y="275"/>
                  </a:cubicBezTo>
                  <a:cubicBezTo>
                    <a:pt x="10" y="275"/>
                    <a:pt x="10" y="275"/>
                    <a:pt x="9" y="275"/>
                  </a:cubicBezTo>
                  <a:cubicBezTo>
                    <a:pt x="9" y="275"/>
                    <a:pt x="8" y="275"/>
                    <a:pt x="8" y="276"/>
                  </a:cubicBezTo>
                  <a:cubicBezTo>
                    <a:pt x="7" y="276"/>
                    <a:pt x="7" y="276"/>
                    <a:pt x="6" y="276"/>
                  </a:cubicBezTo>
                  <a:cubicBezTo>
                    <a:pt x="5" y="276"/>
                    <a:pt x="5" y="277"/>
                    <a:pt x="4" y="277"/>
                  </a:cubicBezTo>
                  <a:cubicBezTo>
                    <a:pt x="3" y="278"/>
                    <a:pt x="2" y="279"/>
                    <a:pt x="2" y="279"/>
                  </a:cubicBezTo>
                  <a:cubicBezTo>
                    <a:pt x="1" y="280"/>
                    <a:pt x="1" y="281"/>
                    <a:pt x="1" y="281"/>
                  </a:cubicBezTo>
                  <a:cubicBezTo>
                    <a:pt x="2" y="281"/>
                    <a:pt x="1" y="281"/>
                    <a:pt x="1" y="281"/>
                  </a:cubicBezTo>
                  <a:cubicBezTo>
                    <a:pt x="1" y="281"/>
                    <a:pt x="1" y="281"/>
                    <a:pt x="1" y="281"/>
                  </a:cubicBezTo>
                  <a:cubicBezTo>
                    <a:pt x="1" y="281"/>
                    <a:pt x="1" y="281"/>
                    <a:pt x="1" y="281"/>
                  </a:cubicBezTo>
                  <a:cubicBezTo>
                    <a:pt x="1" y="281"/>
                    <a:pt x="0" y="281"/>
                    <a:pt x="0" y="282"/>
                  </a:cubicBezTo>
                  <a:cubicBezTo>
                    <a:pt x="0" y="282"/>
                    <a:pt x="0" y="282"/>
                    <a:pt x="0" y="283"/>
                  </a:cubicBezTo>
                  <a:cubicBezTo>
                    <a:pt x="1" y="283"/>
                    <a:pt x="1" y="283"/>
                    <a:pt x="2" y="283"/>
                  </a:cubicBezTo>
                  <a:cubicBezTo>
                    <a:pt x="3" y="283"/>
                    <a:pt x="5" y="283"/>
                    <a:pt x="7" y="284"/>
                  </a:cubicBezTo>
                  <a:cubicBezTo>
                    <a:pt x="10" y="284"/>
                    <a:pt x="13" y="284"/>
                    <a:pt x="15" y="284"/>
                  </a:cubicBezTo>
                  <a:cubicBezTo>
                    <a:pt x="16" y="284"/>
                    <a:pt x="20" y="284"/>
                    <a:pt x="21" y="283"/>
                  </a:cubicBezTo>
                  <a:cubicBezTo>
                    <a:pt x="22" y="283"/>
                    <a:pt x="23" y="282"/>
                    <a:pt x="23" y="282"/>
                  </a:cubicBezTo>
                  <a:cubicBezTo>
                    <a:pt x="24" y="281"/>
                    <a:pt x="25" y="280"/>
                    <a:pt x="25" y="280"/>
                  </a:cubicBezTo>
                  <a:cubicBezTo>
                    <a:pt x="25" y="279"/>
                    <a:pt x="25" y="279"/>
                    <a:pt x="25" y="279"/>
                  </a:cubicBezTo>
                  <a:cubicBezTo>
                    <a:pt x="26" y="279"/>
                    <a:pt x="28" y="280"/>
                    <a:pt x="28" y="280"/>
                  </a:cubicBezTo>
                  <a:cubicBezTo>
                    <a:pt x="28" y="280"/>
                    <a:pt x="29" y="281"/>
                    <a:pt x="30" y="280"/>
                  </a:cubicBezTo>
                  <a:cubicBezTo>
                    <a:pt x="31" y="280"/>
                    <a:pt x="32" y="280"/>
                    <a:pt x="33" y="280"/>
                  </a:cubicBezTo>
                  <a:cubicBezTo>
                    <a:pt x="34" y="279"/>
                    <a:pt x="35" y="279"/>
                    <a:pt x="36" y="279"/>
                  </a:cubicBezTo>
                  <a:cubicBezTo>
                    <a:pt x="36" y="278"/>
                    <a:pt x="37" y="278"/>
                    <a:pt x="38" y="277"/>
                  </a:cubicBezTo>
                  <a:cubicBezTo>
                    <a:pt x="38" y="277"/>
                    <a:pt x="38" y="277"/>
                    <a:pt x="38" y="276"/>
                  </a:cubicBezTo>
                  <a:cubicBezTo>
                    <a:pt x="38" y="276"/>
                    <a:pt x="37" y="273"/>
                    <a:pt x="37" y="273"/>
                  </a:cubicBezTo>
                  <a:cubicBezTo>
                    <a:pt x="37" y="272"/>
                    <a:pt x="37" y="272"/>
                    <a:pt x="37" y="272"/>
                  </a:cubicBezTo>
                  <a:cubicBezTo>
                    <a:pt x="36" y="272"/>
                    <a:pt x="37" y="272"/>
                    <a:pt x="37" y="271"/>
                  </a:cubicBezTo>
                  <a:cubicBezTo>
                    <a:pt x="37" y="271"/>
                    <a:pt x="37" y="271"/>
                    <a:pt x="37" y="270"/>
                  </a:cubicBezTo>
                  <a:cubicBezTo>
                    <a:pt x="37" y="270"/>
                    <a:pt x="37" y="269"/>
                    <a:pt x="37" y="268"/>
                  </a:cubicBezTo>
                  <a:cubicBezTo>
                    <a:pt x="37" y="268"/>
                    <a:pt x="37" y="268"/>
                    <a:pt x="36" y="268"/>
                  </a:cubicBezTo>
                  <a:cubicBezTo>
                    <a:pt x="36" y="268"/>
                    <a:pt x="36" y="267"/>
                    <a:pt x="36" y="266"/>
                  </a:cubicBezTo>
                  <a:cubicBezTo>
                    <a:pt x="36" y="266"/>
                    <a:pt x="36" y="265"/>
                    <a:pt x="36" y="265"/>
                  </a:cubicBezTo>
                  <a:cubicBezTo>
                    <a:pt x="36" y="264"/>
                    <a:pt x="36" y="264"/>
                    <a:pt x="37" y="263"/>
                  </a:cubicBezTo>
                  <a:cubicBezTo>
                    <a:pt x="37" y="262"/>
                    <a:pt x="38" y="260"/>
                    <a:pt x="38" y="259"/>
                  </a:cubicBezTo>
                  <a:cubicBezTo>
                    <a:pt x="38" y="258"/>
                    <a:pt x="38" y="258"/>
                    <a:pt x="38" y="257"/>
                  </a:cubicBezTo>
                  <a:cubicBezTo>
                    <a:pt x="39" y="257"/>
                    <a:pt x="39" y="256"/>
                    <a:pt x="39" y="254"/>
                  </a:cubicBezTo>
                  <a:cubicBezTo>
                    <a:pt x="40" y="253"/>
                    <a:pt x="40" y="250"/>
                    <a:pt x="40" y="249"/>
                  </a:cubicBezTo>
                  <a:cubicBezTo>
                    <a:pt x="40" y="247"/>
                    <a:pt x="40" y="245"/>
                    <a:pt x="40" y="243"/>
                  </a:cubicBezTo>
                  <a:cubicBezTo>
                    <a:pt x="40" y="242"/>
                    <a:pt x="40" y="239"/>
                    <a:pt x="40" y="238"/>
                  </a:cubicBezTo>
                  <a:cubicBezTo>
                    <a:pt x="40" y="237"/>
                    <a:pt x="40" y="233"/>
                    <a:pt x="40" y="232"/>
                  </a:cubicBezTo>
                  <a:cubicBezTo>
                    <a:pt x="40" y="230"/>
                    <a:pt x="40" y="227"/>
                    <a:pt x="40" y="226"/>
                  </a:cubicBezTo>
                  <a:cubicBezTo>
                    <a:pt x="40" y="224"/>
                    <a:pt x="41" y="221"/>
                    <a:pt x="41" y="219"/>
                  </a:cubicBezTo>
                  <a:cubicBezTo>
                    <a:pt x="41" y="217"/>
                    <a:pt x="41" y="212"/>
                    <a:pt x="42" y="210"/>
                  </a:cubicBezTo>
                  <a:cubicBezTo>
                    <a:pt x="42" y="209"/>
                    <a:pt x="42" y="202"/>
                    <a:pt x="42" y="200"/>
                  </a:cubicBezTo>
                  <a:cubicBezTo>
                    <a:pt x="43" y="198"/>
                    <a:pt x="43" y="196"/>
                    <a:pt x="43" y="195"/>
                  </a:cubicBezTo>
                  <a:cubicBezTo>
                    <a:pt x="43" y="194"/>
                    <a:pt x="43" y="192"/>
                    <a:pt x="44" y="191"/>
                  </a:cubicBezTo>
                  <a:cubicBezTo>
                    <a:pt x="44" y="190"/>
                    <a:pt x="44" y="187"/>
                    <a:pt x="44" y="186"/>
                  </a:cubicBezTo>
                  <a:cubicBezTo>
                    <a:pt x="44" y="186"/>
                    <a:pt x="44" y="185"/>
                    <a:pt x="45" y="183"/>
                  </a:cubicBezTo>
                  <a:cubicBezTo>
                    <a:pt x="45" y="182"/>
                    <a:pt x="45" y="178"/>
                    <a:pt x="45" y="177"/>
                  </a:cubicBezTo>
                  <a:cubicBezTo>
                    <a:pt x="45" y="176"/>
                    <a:pt x="45" y="175"/>
                    <a:pt x="45" y="174"/>
                  </a:cubicBezTo>
                  <a:cubicBezTo>
                    <a:pt x="45" y="174"/>
                    <a:pt x="45" y="174"/>
                    <a:pt x="46" y="172"/>
                  </a:cubicBezTo>
                  <a:cubicBezTo>
                    <a:pt x="46" y="171"/>
                    <a:pt x="46" y="169"/>
                    <a:pt x="46" y="169"/>
                  </a:cubicBezTo>
                  <a:cubicBezTo>
                    <a:pt x="47" y="168"/>
                    <a:pt x="47" y="168"/>
                    <a:pt x="47" y="169"/>
                  </a:cubicBezTo>
                  <a:cubicBezTo>
                    <a:pt x="47" y="169"/>
                    <a:pt x="47" y="169"/>
                    <a:pt x="48" y="170"/>
                  </a:cubicBezTo>
                  <a:cubicBezTo>
                    <a:pt x="48" y="170"/>
                    <a:pt x="48" y="171"/>
                    <a:pt x="48" y="172"/>
                  </a:cubicBezTo>
                  <a:cubicBezTo>
                    <a:pt x="48" y="173"/>
                    <a:pt x="49" y="173"/>
                    <a:pt x="49" y="175"/>
                  </a:cubicBezTo>
                  <a:cubicBezTo>
                    <a:pt x="50" y="176"/>
                    <a:pt x="50" y="178"/>
                    <a:pt x="50" y="178"/>
                  </a:cubicBezTo>
                  <a:cubicBezTo>
                    <a:pt x="50" y="179"/>
                    <a:pt x="51" y="180"/>
                    <a:pt x="51" y="180"/>
                  </a:cubicBezTo>
                  <a:cubicBezTo>
                    <a:pt x="51" y="181"/>
                    <a:pt x="51" y="184"/>
                    <a:pt x="52" y="185"/>
                  </a:cubicBezTo>
                  <a:cubicBezTo>
                    <a:pt x="52" y="186"/>
                    <a:pt x="52" y="189"/>
                    <a:pt x="53" y="191"/>
                  </a:cubicBezTo>
                  <a:cubicBezTo>
                    <a:pt x="53" y="192"/>
                    <a:pt x="54" y="198"/>
                    <a:pt x="54" y="199"/>
                  </a:cubicBezTo>
                  <a:cubicBezTo>
                    <a:pt x="54" y="200"/>
                    <a:pt x="54" y="202"/>
                    <a:pt x="54" y="204"/>
                  </a:cubicBezTo>
                  <a:cubicBezTo>
                    <a:pt x="55" y="205"/>
                    <a:pt x="55" y="209"/>
                    <a:pt x="55" y="210"/>
                  </a:cubicBezTo>
                  <a:cubicBezTo>
                    <a:pt x="55" y="210"/>
                    <a:pt x="55" y="216"/>
                    <a:pt x="55" y="218"/>
                  </a:cubicBezTo>
                  <a:cubicBezTo>
                    <a:pt x="56" y="220"/>
                    <a:pt x="56" y="221"/>
                    <a:pt x="56" y="222"/>
                  </a:cubicBezTo>
                  <a:cubicBezTo>
                    <a:pt x="56" y="223"/>
                    <a:pt x="56" y="225"/>
                    <a:pt x="56" y="226"/>
                  </a:cubicBezTo>
                  <a:cubicBezTo>
                    <a:pt x="56" y="227"/>
                    <a:pt x="57" y="231"/>
                    <a:pt x="57" y="231"/>
                  </a:cubicBezTo>
                  <a:cubicBezTo>
                    <a:pt x="57" y="232"/>
                    <a:pt x="57" y="238"/>
                    <a:pt x="58" y="239"/>
                  </a:cubicBezTo>
                  <a:cubicBezTo>
                    <a:pt x="58" y="240"/>
                    <a:pt x="58" y="246"/>
                    <a:pt x="58" y="246"/>
                  </a:cubicBezTo>
                  <a:cubicBezTo>
                    <a:pt x="59" y="247"/>
                    <a:pt x="59" y="249"/>
                    <a:pt x="59" y="250"/>
                  </a:cubicBezTo>
                  <a:cubicBezTo>
                    <a:pt x="59" y="251"/>
                    <a:pt x="59" y="251"/>
                    <a:pt x="59" y="252"/>
                  </a:cubicBezTo>
                  <a:cubicBezTo>
                    <a:pt x="59" y="254"/>
                    <a:pt x="59" y="255"/>
                    <a:pt x="59" y="256"/>
                  </a:cubicBezTo>
                  <a:cubicBezTo>
                    <a:pt x="59" y="257"/>
                    <a:pt x="60" y="259"/>
                    <a:pt x="60" y="260"/>
                  </a:cubicBezTo>
                  <a:cubicBezTo>
                    <a:pt x="61" y="260"/>
                    <a:pt x="61" y="262"/>
                    <a:pt x="62" y="262"/>
                  </a:cubicBezTo>
                  <a:cubicBezTo>
                    <a:pt x="62" y="263"/>
                    <a:pt x="62" y="264"/>
                    <a:pt x="62" y="265"/>
                  </a:cubicBezTo>
                  <a:cubicBezTo>
                    <a:pt x="63" y="265"/>
                    <a:pt x="63" y="267"/>
                    <a:pt x="64" y="267"/>
                  </a:cubicBezTo>
                  <a:cubicBezTo>
                    <a:pt x="64" y="267"/>
                    <a:pt x="64" y="268"/>
                    <a:pt x="64" y="268"/>
                  </a:cubicBezTo>
                  <a:cubicBezTo>
                    <a:pt x="64" y="268"/>
                    <a:pt x="64" y="268"/>
                    <a:pt x="64" y="268"/>
                  </a:cubicBezTo>
                  <a:cubicBezTo>
                    <a:pt x="64" y="269"/>
                    <a:pt x="65" y="270"/>
                    <a:pt x="65" y="271"/>
                  </a:cubicBezTo>
                  <a:cubicBezTo>
                    <a:pt x="65" y="272"/>
                    <a:pt x="66" y="272"/>
                    <a:pt x="66" y="272"/>
                  </a:cubicBezTo>
                  <a:cubicBezTo>
                    <a:pt x="66" y="272"/>
                    <a:pt x="66" y="272"/>
                    <a:pt x="66" y="273"/>
                  </a:cubicBezTo>
                  <a:cubicBezTo>
                    <a:pt x="66" y="273"/>
                    <a:pt x="66" y="274"/>
                    <a:pt x="66" y="275"/>
                  </a:cubicBezTo>
                  <a:cubicBezTo>
                    <a:pt x="66" y="275"/>
                    <a:pt x="66" y="277"/>
                    <a:pt x="66" y="277"/>
                  </a:cubicBezTo>
                  <a:cubicBezTo>
                    <a:pt x="66" y="278"/>
                    <a:pt x="66" y="278"/>
                    <a:pt x="67" y="278"/>
                  </a:cubicBezTo>
                  <a:cubicBezTo>
                    <a:pt x="67" y="279"/>
                    <a:pt x="67" y="279"/>
                    <a:pt x="67" y="279"/>
                  </a:cubicBezTo>
                  <a:cubicBezTo>
                    <a:pt x="68" y="279"/>
                    <a:pt x="69" y="280"/>
                    <a:pt x="69" y="280"/>
                  </a:cubicBezTo>
                  <a:cubicBezTo>
                    <a:pt x="70" y="280"/>
                    <a:pt x="70" y="280"/>
                    <a:pt x="70" y="280"/>
                  </a:cubicBezTo>
                  <a:cubicBezTo>
                    <a:pt x="71" y="280"/>
                    <a:pt x="71" y="280"/>
                    <a:pt x="71" y="281"/>
                  </a:cubicBezTo>
                  <a:cubicBezTo>
                    <a:pt x="70" y="281"/>
                    <a:pt x="70" y="281"/>
                    <a:pt x="70" y="282"/>
                  </a:cubicBezTo>
                  <a:cubicBezTo>
                    <a:pt x="70" y="283"/>
                    <a:pt x="71" y="283"/>
                    <a:pt x="71" y="284"/>
                  </a:cubicBezTo>
                  <a:cubicBezTo>
                    <a:pt x="72" y="284"/>
                    <a:pt x="72" y="284"/>
                    <a:pt x="72" y="284"/>
                  </a:cubicBezTo>
                  <a:cubicBezTo>
                    <a:pt x="73" y="284"/>
                    <a:pt x="75" y="284"/>
                    <a:pt x="76" y="284"/>
                  </a:cubicBezTo>
                  <a:cubicBezTo>
                    <a:pt x="77" y="284"/>
                    <a:pt x="82" y="284"/>
                    <a:pt x="84" y="284"/>
                  </a:cubicBezTo>
                  <a:cubicBezTo>
                    <a:pt x="87" y="284"/>
                    <a:pt x="88" y="283"/>
                    <a:pt x="89" y="283"/>
                  </a:cubicBezTo>
                  <a:cubicBezTo>
                    <a:pt x="89" y="283"/>
                    <a:pt x="89" y="283"/>
                    <a:pt x="89" y="283"/>
                  </a:cubicBezTo>
                  <a:cubicBezTo>
                    <a:pt x="89" y="283"/>
                    <a:pt x="89" y="282"/>
                    <a:pt x="89" y="282"/>
                  </a:cubicBezTo>
                  <a:close/>
                </a:path>
              </a:pathLst>
            </a:custGeom>
            <a:solidFill>
              <a:srgbClr val="064009"/>
            </a:solidFill>
            <a:ln>
              <a:noFill/>
            </a:ln>
            <a:effectLst>
              <a:outerShdw blurRad="25400" dir="18900000" sy="23000" kx="-1200000" algn="bl" rotWithShape="0">
                <a:prstClr val="black">
                  <a:alpha val="20000"/>
                </a:prstClr>
              </a:outerShdw>
            </a:effectLst>
          </p:spPr>
          <p:txBody>
            <a:bodyPr/>
            <a:lstStyle/>
            <a:p>
              <a:pPr eaLnBrk="1" hangingPunct="1">
                <a:defRPr/>
              </a:pPr>
              <a:endParaRPr lang="en-US"/>
            </a:p>
          </p:txBody>
        </p:sp>
        <p:sp>
          <p:nvSpPr>
            <p:cNvPr id="27" name="Freeform 24"/>
            <p:cNvSpPr>
              <a:spLocks noChangeAspect="1"/>
            </p:cNvSpPr>
            <p:nvPr/>
          </p:nvSpPr>
          <p:spPr bwMode="auto">
            <a:xfrm>
              <a:off x="7473565" y="3719957"/>
              <a:ext cx="201372" cy="594011"/>
            </a:xfrm>
            <a:custGeom>
              <a:avLst/>
              <a:gdLst>
                <a:gd name="T0" fmla="*/ 211 w 214"/>
                <a:gd name="T1" fmla="*/ 149 h 630"/>
                <a:gd name="T2" fmla="*/ 208 w 214"/>
                <a:gd name="T3" fmla="*/ 129 h 630"/>
                <a:gd name="T4" fmla="*/ 202 w 214"/>
                <a:gd name="T5" fmla="*/ 117 h 630"/>
                <a:gd name="T6" fmla="*/ 179 w 214"/>
                <a:gd name="T7" fmla="*/ 110 h 630"/>
                <a:gd name="T8" fmla="*/ 161 w 214"/>
                <a:gd name="T9" fmla="*/ 91 h 630"/>
                <a:gd name="T10" fmla="*/ 170 w 214"/>
                <a:gd name="T11" fmla="*/ 60 h 630"/>
                <a:gd name="T12" fmla="*/ 176 w 214"/>
                <a:gd name="T13" fmla="*/ 37 h 630"/>
                <a:gd name="T14" fmla="*/ 127 w 214"/>
                <a:gd name="T15" fmla="*/ 8 h 630"/>
                <a:gd name="T16" fmla="*/ 113 w 214"/>
                <a:gd name="T17" fmla="*/ 42 h 630"/>
                <a:gd name="T18" fmla="*/ 121 w 214"/>
                <a:gd name="T19" fmla="*/ 62 h 630"/>
                <a:gd name="T20" fmla="*/ 123 w 214"/>
                <a:gd name="T21" fmla="*/ 83 h 630"/>
                <a:gd name="T22" fmla="*/ 101 w 214"/>
                <a:gd name="T23" fmla="*/ 91 h 630"/>
                <a:gd name="T24" fmla="*/ 78 w 214"/>
                <a:gd name="T25" fmla="*/ 91 h 630"/>
                <a:gd name="T26" fmla="*/ 63 w 214"/>
                <a:gd name="T27" fmla="*/ 121 h 630"/>
                <a:gd name="T28" fmla="*/ 61 w 214"/>
                <a:gd name="T29" fmla="*/ 192 h 630"/>
                <a:gd name="T30" fmla="*/ 69 w 214"/>
                <a:gd name="T31" fmla="*/ 201 h 630"/>
                <a:gd name="T32" fmla="*/ 73 w 214"/>
                <a:gd name="T33" fmla="*/ 208 h 630"/>
                <a:gd name="T34" fmla="*/ 77 w 214"/>
                <a:gd name="T35" fmla="*/ 224 h 630"/>
                <a:gd name="T36" fmla="*/ 72 w 214"/>
                <a:gd name="T37" fmla="*/ 241 h 630"/>
                <a:gd name="T38" fmla="*/ 67 w 214"/>
                <a:gd name="T39" fmla="*/ 303 h 630"/>
                <a:gd name="T40" fmla="*/ 67 w 214"/>
                <a:gd name="T41" fmla="*/ 314 h 630"/>
                <a:gd name="T42" fmla="*/ 66 w 214"/>
                <a:gd name="T43" fmla="*/ 330 h 630"/>
                <a:gd name="T44" fmla="*/ 62 w 214"/>
                <a:gd name="T45" fmla="*/ 349 h 630"/>
                <a:gd name="T46" fmla="*/ 56 w 214"/>
                <a:gd name="T47" fmla="*/ 423 h 630"/>
                <a:gd name="T48" fmla="*/ 47 w 214"/>
                <a:gd name="T49" fmla="*/ 462 h 630"/>
                <a:gd name="T50" fmla="*/ 40 w 214"/>
                <a:gd name="T51" fmla="*/ 495 h 630"/>
                <a:gd name="T52" fmla="*/ 29 w 214"/>
                <a:gd name="T53" fmla="*/ 547 h 630"/>
                <a:gd name="T54" fmla="*/ 18 w 214"/>
                <a:gd name="T55" fmla="*/ 588 h 630"/>
                <a:gd name="T56" fmla="*/ 15 w 214"/>
                <a:gd name="T57" fmla="*/ 607 h 630"/>
                <a:gd name="T58" fmla="*/ 8 w 214"/>
                <a:gd name="T59" fmla="*/ 614 h 630"/>
                <a:gd name="T60" fmla="*/ 1 w 214"/>
                <a:gd name="T61" fmla="*/ 623 h 630"/>
                <a:gd name="T62" fmla="*/ 12 w 214"/>
                <a:gd name="T63" fmla="*/ 630 h 630"/>
                <a:gd name="T64" fmla="*/ 39 w 214"/>
                <a:gd name="T65" fmla="*/ 614 h 630"/>
                <a:gd name="T66" fmla="*/ 47 w 214"/>
                <a:gd name="T67" fmla="*/ 613 h 630"/>
                <a:gd name="T68" fmla="*/ 58 w 214"/>
                <a:gd name="T69" fmla="*/ 613 h 630"/>
                <a:gd name="T70" fmla="*/ 81 w 214"/>
                <a:gd name="T71" fmla="*/ 616 h 630"/>
                <a:gd name="T72" fmla="*/ 86 w 214"/>
                <a:gd name="T73" fmla="*/ 606 h 630"/>
                <a:gd name="T74" fmla="*/ 96 w 214"/>
                <a:gd name="T75" fmla="*/ 521 h 630"/>
                <a:gd name="T76" fmla="*/ 100 w 214"/>
                <a:gd name="T77" fmla="*/ 460 h 630"/>
                <a:gd name="T78" fmla="*/ 104 w 214"/>
                <a:gd name="T79" fmla="*/ 430 h 630"/>
                <a:gd name="T80" fmla="*/ 110 w 214"/>
                <a:gd name="T81" fmla="*/ 404 h 630"/>
                <a:gd name="T82" fmla="*/ 132 w 214"/>
                <a:gd name="T83" fmla="*/ 342 h 630"/>
                <a:gd name="T84" fmla="*/ 142 w 214"/>
                <a:gd name="T85" fmla="*/ 334 h 630"/>
                <a:gd name="T86" fmla="*/ 149 w 214"/>
                <a:gd name="T87" fmla="*/ 398 h 630"/>
                <a:gd name="T88" fmla="*/ 151 w 214"/>
                <a:gd name="T89" fmla="*/ 436 h 630"/>
                <a:gd name="T90" fmla="*/ 152 w 214"/>
                <a:gd name="T91" fmla="*/ 501 h 630"/>
                <a:gd name="T92" fmla="*/ 148 w 214"/>
                <a:gd name="T93" fmla="*/ 578 h 630"/>
                <a:gd name="T94" fmla="*/ 155 w 214"/>
                <a:gd name="T95" fmla="*/ 610 h 630"/>
                <a:gd name="T96" fmla="*/ 164 w 214"/>
                <a:gd name="T97" fmla="*/ 620 h 630"/>
                <a:gd name="T98" fmla="*/ 195 w 214"/>
                <a:gd name="T99" fmla="*/ 624 h 630"/>
                <a:gd name="T100" fmla="*/ 203 w 214"/>
                <a:gd name="T101" fmla="*/ 611 h 630"/>
                <a:gd name="T102" fmla="*/ 212 w 214"/>
                <a:gd name="T103" fmla="*/ 602 h 630"/>
                <a:gd name="T104" fmla="*/ 213 w 214"/>
                <a:gd name="T105" fmla="*/ 567 h 630"/>
                <a:gd name="T106" fmla="*/ 208 w 214"/>
                <a:gd name="T107" fmla="*/ 511 h 630"/>
                <a:gd name="T108" fmla="*/ 203 w 214"/>
                <a:gd name="T109" fmla="*/ 456 h 630"/>
                <a:gd name="T110" fmla="*/ 201 w 214"/>
                <a:gd name="T111" fmla="*/ 416 h 630"/>
                <a:gd name="T112" fmla="*/ 205 w 214"/>
                <a:gd name="T113" fmla="*/ 345 h 630"/>
                <a:gd name="T114" fmla="*/ 210 w 214"/>
                <a:gd name="T115" fmla="*/ 304 h 630"/>
                <a:gd name="T116" fmla="*/ 206 w 214"/>
                <a:gd name="T117" fmla="*/ 274 h 630"/>
                <a:gd name="T118" fmla="*/ 199 w 214"/>
                <a:gd name="T119" fmla="*/ 245 h 630"/>
                <a:gd name="T120" fmla="*/ 184 w 214"/>
                <a:gd name="T121" fmla="*/ 223 h 630"/>
                <a:gd name="T122" fmla="*/ 200 w 214"/>
                <a:gd name="T123" fmla="*/ 208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4" h="630">
                  <a:moveTo>
                    <a:pt x="213" y="161"/>
                  </a:moveTo>
                  <a:cubicBezTo>
                    <a:pt x="213" y="161"/>
                    <a:pt x="214" y="160"/>
                    <a:pt x="214" y="159"/>
                  </a:cubicBezTo>
                  <a:cubicBezTo>
                    <a:pt x="214" y="157"/>
                    <a:pt x="211" y="154"/>
                    <a:pt x="211" y="154"/>
                  </a:cubicBezTo>
                  <a:cubicBezTo>
                    <a:pt x="210" y="153"/>
                    <a:pt x="210" y="153"/>
                    <a:pt x="210" y="153"/>
                  </a:cubicBezTo>
                  <a:cubicBezTo>
                    <a:pt x="211" y="153"/>
                    <a:pt x="212" y="152"/>
                    <a:pt x="212" y="151"/>
                  </a:cubicBezTo>
                  <a:cubicBezTo>
                    <a:pt x="212" y="149"/>
                    <a:pt x="211" y="149"/>
                    <a:pt x="211" y="149"/>
                  </a:cubicBezTo>
                  <a:cubicBezTo>
                    <a:pt x="210" y="148"/>
                    <a:pt x="211" y="147"/>
                    <a:pt x="211" y="146"/>
                  </a:cubicBezTo>
                  <a:cubicBezTo>
                    <a:pt x="212" y="145"/>
                    <a:pt x="211" y="144"/>
                    <a:pt x="210" y="142"/>
                  </a:cubicBezTo>
                  <a:cubicBezTo>
                    <a:pt x="210" y="141"/>
                    <a:pt x="210" y="139"/>
                    <a:pt x="210" y="138"/>
                  </a:cubicBezTo>
                  <a:cubicBezTo>
                    <a:pt x="210" y="137"/>
                    <a:pt x="210" y="137"/>
                    <a:pt x="210" y="136"/>
                  </a:cubicBezTo>
                  <a:cubicBezTo>
                    <a:pt x="210" y="135"/>
                    <a:pt x="209" y="134"/>
                    <a:pt x="209" y="133"/>
                  </a:cubicBezTo>
                  <a:cubicBezTo>
                    <a:pt x="209" y="132"/>
                    <a:pt x="208" y="130"/>
                    <a:pt x="208" y="129"/>
                  </a:cubicBezTo>
                  <a:cubicBezTo>
                    <a:pt x="208" y="129"/>
                    <a:pt x="208" y="129"/>
                    <a:pt x="208" y="128"/>
                  </a:cubicBezTo>
                  <a:cubicBezTo>
                    <a:pt x="208" y="128"/>
                    <a:pt x="208" y="126"/>
                    <a:pt x="209" y="125"/>
                  </a:cubicBezTo>
                  <a:cubicBezTo>
                    <a:pt x="209" y="124"/>
                    <a:pt x="208" y="123"/>
                    <a:pt x="208" y="123"/>
                  </a:cubicBezTo>
                  <a:cubicBezTo>
                    <a:pt x="208" y="122"/>
                    <a:pt x="207" y="122"/>
                    <a:pt x="207" y="121"/>
                  </a:cubicBezTo>
                  <a:cubicBezTo>
                    <a:pt x="207" y="121"/>
                    <a:pt x="206" y="119"/>
                    <a:pt x="205" y="119"/>
                  </a:cubicBezTo>
                  <a:cubicBezTo>
                    <a:pt x="204" y="118"/>
                    <a:pt x="202" y="117"/>
                    <a:pt x="202" y="117"/>
                  </a:cubicBezTo>
                  <a:cubicBezTo>
                    <a:pt x="202" y="117"/>
                    <a:pt x="201" y="117"/>
                    <a:pt x="200" y="117"/>
                  </a:cubicBezTo>
                  <a:cubicBezTo>
                    <a:pt x="198" y="116"/>
                    <a:pt x="195" y="114"/>
                    <a:pt x="194" y="114"/>
                  </a:cubicBezTo>
                  <a:cubicBezTo>
                    <a:pt x="192" y="114"/>
                    <a:pt x="189" y="113"/>
                    <a:pt x="188" y="113"/>
                  </a:cubicBezTo>
                  <a:cubicBezTo>
                    <a:pt x="186" y="112"/>
                    <a:pt x="186" y="112"/>
                    <a:pt x="185" y="112"/>
                  </a:cubicBezTo>
                  <a:cubicBezTo>
                    <a:pt x="184" y="111"/>
                    <a:pt x="183" y="111"/>
                    <a:pt x="182" y="110"/>
                  </a:cubicBezTo>
                  <a:cubicBezTo>
                    <a:pt x="181" y="110"/>
                    <a:pt x="180" y="110"/>
                    <a:pt x="179" y="110"/>
                  </a:cubicBezTo>
                  <a:cubicBezTo>
                    <a:pt x="178" y="109"/>
                    <a:pt x="177" y="109"/>
                    <a:pt x="175" y="107"/>
                  </a:cubicBezTo>
                  <a:cubicBezTo>
                    <a:pt x="174" y="105"/>
                    <a:pt x="171" y="102"/>
                    <a:pt x="170" y="101"/>
                  </a:cubicBezTo>
                  <a:cubicBezTo>
                    <a:pt x="168" y="100"/>
                    <a:pt x="167" y="99"/>
                    <a:pt x="167" y="98"/>
                  </a:cubicBezTo>
                  <a:cubicBezTo>
                    <a:pt x="167" y="98"/>
                    <a:pt x="165" y="96"/>
                    <a:pt x="164" y="94"/>
                  </a:cubicBezTo>
                  <a:cubicBezTo>
                    <a:pt x="163" y="92"/>
                    <a:pt x="162" y="93"/>
                    <a:pt x="161" y="92"/>
                  </a:cubicBezTo>
                  <a:cubicBezTo>
                    <a:pt x="161" y="92"/>
                    <a:pt x="161" y="92"/>
                    <a:pt x="161" y="91"/>
                  </a:cubicBezTo>
                  <a:cubicBezTo>
                    <a:pt x="161" y="90"/>
                    <a:pt x="161" y="87"/>
                    <a:pt x="161" y="86"/>
                  </a:cubicBezTo>
                  <a:cubicBezTo>
                    <a:pt x="161" y="85"/>
                    <a:pt x="163" y="79"/>
                    <a:pt x="163" y="77"/>
                  </a:cubicBezTo>
                  <a:cubicBezTo>
                    <a:pt x="163" y="76"/>
                    <a:pt x="163" y="77"/>
                    <a:pt x="164" y="76"/>
                  </a:cubicBezTo>
                  <a:cubicBezTo>
                    <a:pt x="166" y="74"/>
                    <a:pt x="167" y="72"/>
                    <a:pt x="167" y="70"/>
                  </a:cubicBezTo>
                  <a:cubicBezTo>
                    <a:pt x="168" y="68"/>
                    <a:pt x="168" y="63"/>
                    <a:pt x="168" y="61"/>
                  </a:cubicBezTo>
                  <a:cubicBezTo>
                    <a:pt x="169" y="59"/>
                    <a:pt x="169" y="60"/>
                    <a:pt x="170" y="60"/>
                  </a:cubicBezTo>
                  <a:cubicBezTo>
                    <a:pt x="171" y="60"/>
                    <a:pt x="172" y="59"/>
                    <a:pt x="173" y="59"/>
                  </a:cubicBezTo>
                  <a:cubicBezTo>
                    <a:pt x="174" y="58"/>
                    <a:pt x="175" y="55"/>
                    <a:pt x="176" y="52"/>
                  </a:cubicBezTo>
                  <a:cubicBezTo>
                    <a:pt x="177" y="49"/>
                    <a:pt x="177" y="46"/>
                    <a:pt x="177" y="45"/>
                  </a:cubicBezTo>
                  <a:cubicBezTo>
                    <a:pt x="177" y="44"/>
                    <a:pt x="177" y="42"/>
                    <a:pt x="178" y="41"/>
                  </a:cubicBezTo>
                  <a:cubicBezTo>
                    <a:pt x="178" y="39"/>
                    <a:pt x="178" y="38"/>
                    <a:pt x="178" y="38"/>
                  </a:cubicBezTo>
                  <a:cubicBezTo>
                    <a:pt x="177" y="37"/>
                    <a:pt x="177" y="37"/>
                    <a:pt x="176" y="37"/>
                  </a:cubicBezTo>
                  <a:cubicBezTo>
                    <a:pt x="176" y="37"/>
                    <a:pt x="175" y="38"/>
                    <a:pt x="175" y="38"/>
                  </a:cubicBezTo>
                  <a:cubicBezTo>
                    <a:pt x="174" y="39"/>
                    <a:pt x="174" y="39"/>
                    <a:pt x="174" y="39"/>
                  </a:cubicBezTo>
                  <a:cubicBezTo>
                    <a:pt x="174" y="39"/>
                    <a:pt x="173" y="39"/>
                    <a:pt x="173" y="37"/>
                  </a:cubicBezTo>
                  <a:cubicBezTo>
                    <a:pt x="173" y="27"/>
                    <a:pt x="171" y="20"/>
                    <a:pt x="170" y="17"/>
                  </a:cubicBezTo>
                  <a:cubicBezTo>
                    <a:pt x="169" y="13"/>
                    <a:pt x="159" y="2"/>
                    <a:pt x="151" y="2"/>
                  </a:cubicBezTo>
                  <a:cubicBezTo>
                    <a:pt x="141" y="1"/>
                    <a:pt x="139" y="0"/>
                    <a:pt x="127" y="8"/>
                  </a:cubicBezTo>
                  <a:cubicBezTo>
                    <a:pt x="115" y="15"/>
                    <a:pt x="117" y="34"/>
                    <a:pt x="117" y="36"/>
                  </a:cubicBezTo>
                  <a:cubicBezTo>
                    <a:pt x="117" y="37"/>
                    <a:pt x="117" y="40"/>
                    <a:pt x="117" y="41"/>
                  </a:cubicBezTo>
                  <a:cubicBezTo>
                    <a:pt x="116" y="41"/>
                    <a:pt x="117" y="42"/>
                    <a:pt x="116" y="42"/>
                  </a:cubicBezTo>
                  <a:cubicBezTo>
                    <a:pt x="116" y="42"/>
                    <a:pt x="116" y="41"/>
                    <a:pt x="115" y="41"/>
                  </a:cubicBezTo>
                  <a:cubicBezTo>
                    <a:pt x="115" y="40"/>
                    <a:pt x="114" y="40"/>
                    <a:pt x="114" y="40"/>
                  </a:cubicBezTo>
                  <a:cubicBezTo>
                    <a:pt x="113" y="40"/>
                    <a:pt x="113" y="41"/>
                    <a:pt x="113" y="42"/>
                  </a:cubicBezTo>
                  <a:cubicBezTo>
                    <a:pt x="113" y="43"/>
                    <a:pt x="113" y="44"/>
                    <a:pt x="113" y="45"/>
                  </a:cubicBezTo>
                  <a:cubicBezTo>
                    <a:pt x="114" y="46"/>
                    <a:pt x="114" y="47"/>
                    <a:pt x="114" y="48"/>
                  </a:cubicBezTo>
                  <a:cubicBezTo>
                    <a:pt x="114" y="49"/>
                    <a:pt x="114" y="52"/>
                    <a:pt x="115" y="54"/>
                  </a:cubicBezTo>
                  <a:cubicBezTo>
                    <a:pt x="115" y="55"/>
                    <a:pt x="115" y="56"/>
                    <a:pt x="116" y="58"/>
                  </a:cubicBezTo>
                  <a:cubicBezTo>
                    <a:pt x="117" y="60"/>
                    <a:pt x="118" y="61"/>
                    <a:pt x="119" y="61"/>
                  </a:cubicBezTo>
                  <a:cubicBezTo>
                    <a:pt x="120" y="62"/>
                    <a:pt x="121" y="62"/>
                    <a:pt x="121" y="62"/>
                  </a:cubicBezTo>
                  <a:cubicBezTo>
                    <a:pt x="122" y="62"/>
                    <a:pt x="122" y="62"/>
                    <a:pt x="122" y="62"/>
                  </a:cubicBezTo>
                  <a:cubicBezTo>
                    <a:pt x="122" y="63"/>
                    <a:pt x="122" y="65"/>
                    <a:pt x="123" y="68"/>
                  </a:cubicBezTo>
                  <a:cubicBezTo>
                    <a:pt x="123" y="71"/>
                    <a:pt x="124" y="72"/>
                    <a:pt x="124" y="72"/>
                  </a:cubicBezTo>
                  <a:cubicBezTo>
                    <a:pt x="124" y="73"/>
                    <a:pt x="124" y="73"/>
                    <a:pt x="124" y="75"/>
                  </a:cubicBezTo>
                  <a:cubicBezTo>
                    <a:pt x="125" y="77"/>
                    <a:pt x="124" y="79"/>
                    <a:pt x="124" y="80"/>
                  </a:cubicBezTo>
                  <a:cubicBezTo>
                    <a:pt x="124" y="82"/>
                    <a:pt x="123" y="83"/>
                    <a:pt x="123" y="83"/>
                  </a:cubicBezTo>
                  <a:cubicBezTo>
                    <a:pt x="123" y="83"/>
                    <a:pt x="123" y="83"/>
                    <a:pt x="122" y="82"/>
                  </a:cubicBezTo>
                  <a:cubicBezTo>
                    <a:pt x="121" y="82"/>
                    <a:pt x="121" y="82"/>
                    <a:pt x="119" y="83"/>
                  </a:cubicBezTo>
                  <a:cubicBezTo>
                    <a:pt x="117" y="83"/>
                    <a:pt x="114" y="85"/>
                    <a:pt x="112" y="86"/>
                  </a:cubicBezTo>
                  <a:cubicBezTo>
                    <a:pt x="109" y="87"/>
                    <a:pt x="106" y="89"/>
                    <a:pt x="105" y="90"/>
                  </a:cubicBezTo>
                  <a:cubicBezTo>
                    <a:pt x="103" y="90"/>
                    <a:pt x="103" y="90"/>
                    <a:pt x="102" y="91"/>
                  </a:cubicBezTo>
                  <a:cubicBezTo>
                    <a:pt x="101" y="92"/>
                    <a:pt x="101" y="91"/>
                    <a:pt x="101" y="91"/>
                  </a:cubicBezTo>
                  <a:cubicBezTo>
                    <a:pt x="100" y="91"/>
                    <a:pt x="99" y="91"/>
                    <a:pt x="98" y="91"/>
                  </a:cubicBezTo>
                  <a:cubicBezTo>
                    <a:pt x="97" y="91"/>
                    <a:pt x="97" y="91"/>
                    <a:pt x="96" y="91"/>
                  </a:cubicBezTo>
                  <a:cubicBezTo>
                    <a:pt x="95" y="92"/>
                    <a:pt x="95" y="92"/>
                    <a:pt x="94" y="92"/>
                  </a:cubicBezTo>
                  <a:cubicBezTo>
                    <a:pt x="93" y="92"/>
                    <a:pt x="90" y="91"/>
                    <a:pt x="88" y="91"/>
                  </a:cubicBezTo>
                  <a:cubicBezTo>
                    <a:pt x="86" y="91"/>
                    <a:pt x="82" y="91"/>
                    <a:pt x="81" y="91"/>
                  </a:cubicBezTo>
                  <a:cubicBezTo>
                    <a:pt x="80" y="91"/>
                    <a:pt x="79" y="91"/>
                    <a:pt x="78" y="91"/>
                  </a:cubicBezTo>
                  <a:cubicBezTo>
                    <a:pt x="77" y="91"/>
                    <a:pt x="75" y="91"/>
                    <a:pt x="73" y="92"/>
                  </a:cubicBezTo>
                  <a:cubicBezTo>
                    <a:pt x="72" y="93"/>
                    <a:pt x="70" y="95"/>
                    <a:pt x="69" y="95"/>
                  </a:cubicBezTo>
                  <a:cubicBezTo>
                    <a:pt x="69" y="96"/>
                    <a:pt x="68" y="98"/>
                    <a:pt x="68" y="99"/>
                  </a:cubicBezTo>
                  <a:cubicBezTo>
                    <a:pt x="67" y="99"/>
                    <a:pt x="67" y="103"/>
                    <a:pt x="67" y="104"/>
                  </a:cubicBezTo>
                  <a:cubicBezTo>
                    <a:pt x="67" y="106"/>
                    <a:pt x="67" y="105"/>
                    <a:pt x="66" y="108"/>
                  </a:cubicBezTo>
                  <a:cubicBezTo>
                    <a:pt x="65" y="112"/>
                    <a:pt x="64" y="118"/>
                    <a:pt x="63" y="121"/>
                  </a:cubicBezTo>
                  <a:cubicBezTo>
                    <a:pt x="63" y="123"/>
                    <a:pt x="61" y="130"/>
                    <a:pt x="61" y="134"/>
                  </a:cubicBezTo>
                  <a:cubicBezTo>
                    <a:pt x="60" y="138"/>
                    <a:pt x="59" y="144"/>
                    <a:pt x="58" y="147"/>
                  </a:cubicBezTo>
                  <a:cubicBezTo>
                    <a:pt x="58" y="151"/>
                    <a:pt x="57" y="157"/>
                    <a:pt x="57" y="160"/>
                  </a:cubicBezTo>
                  <a:cubicBezTo>
                    <a:pt x="57" y="164"/>
                    <a:pt x="58" y="171"/>
                    <a:pt x="58" y="175"/>
                  </a:cubicBezTo>
                  <a:cubicBezTo>
                    <a:pt x="58" y="178"/>
                    <a:pt x="59" y="184"/>
                    <a:pt x="60" y="186"/>
                  </a:cubicBezTo>
                  <a:cubicBezTo>
                    <a:pt x="61" y="189"/>
                    <a:pt x="61" y="191"/>
                    <a:pt x="61" y="192"/>
                  </a:cubicBezTo>
                  <a:cubicBezTo>
                    <a:pt x="62" y="192"/>
                    <a:pt x="62" y="194"/>
                    <a:pt x="62" y="194"/>
                  </a:cubicBezTo>
                  <a:cubicBezTo>
                    <a:pt x="63" y="195"/>
                    <a:pt x="63" y="195"/>
                    <a:pt x="64" y="196"/>
                  </a:cubicBezTo>
                  <a:cubicBezTo>
                    <a:pt x="65" y="197"/>
                    <a:pt x="64" y="197"/>
                    <a:pt x="65" y="197"/>
                  </a:cubicBezTo>
                  <a:cubicBezTo>
                    <a:pt x="65" y="198"/>
                    <a:pt x="65" y="199"/>
                    <a:pt x="66" y="199"/>
                  </a:cubicBezTo>
                  <a:cubicBezTo>
                    <a:pt x="66" y="199"/>
                    <a:pt x="66" y="199"/>
                    <a:pt x="67" y="199"/>
                  </a:cubicBezTo>
                  <a:cubicBezTo>
                    <a:pt x="67" y="199"/>
                    <a:pt x="68" y="200"/>
                    <a:pt x="69" y="201"/>
                  </a:cubicBezTo>
                  <a:cubicBezTo>
                    <a:pt x="69" y="201"/>
                    <a:pt x="69" y="201"/>
                    <a:pt x="69" y="201"/>
                  </a:cubicBezTo>
                  <a:cubicBezTo>
                    <a:pt x="69" y="202"/>
                    <a:pt x="70" y="204"/>
                    <a:pt x="70" y="204"/>
                  </a:cubicBezTo>
                  <a:cubicBezTo>
                    <a:pt x="70" y="205"/>
                    <a:pt x="70" y="205"/>
                    <a:pt x="70" y="207"/>
                  </a:cubicBezTo>
                  <a:cubicBezTo>
                    <a:pt x="70" y="208"/>
                    <a:pt x="70" y="208"/>
                    <a:pt x="71" y="208"/>
                  </a:cubicBezTo>
                  <a:cubicBezTo>
                    <a:pt x="72" y="208"/>
                    <a:pt x="72" y="208"/>
                    <a:pt x="72" y="208"/>
                  </a:cubicBezTo>
                  <a:cubicBezTo>
                    <a:pt x="73" y="208"/>
                    <a:pt x="73" y="208"/>
                    <a:pt x="73" y="208"/>
                  </a:cubicBezTo>
                  <a:cubicBezTo>
                    <a:pt x="73" y="209"/>
                    <a:pt x="73" y="210"/>
                    <a:pt x="74" y="210"/>
                  </a:cubicBezTo>
                  <a:cubicBezTo>
                    <a:pt x="74" y="210"/>
                    <a:pt x="75" y="210"/>
                    <a:pt x="75" y="209"/>
                  </a:cubicBezTo>
                  <a:cubicBezTo>
                    <a:pt x="76" y="209"/>
                    <a:pt x="76" y="209"/>
                    <a:pt x="76" y="210"/>
                  </a:cubicBezTo>
                  <a:cubicBezTo>
                    <a:pt x="76" y="211"/>
                    <a:pt x="77" y="213"/>
                    <a:pt x="77" y="215"/>
                  </a:cubicBezTo>
                  <a:cubicBezTo>
                    <a:pt x="77" y="218"/>
                    <a:pt x="77" y="218"/>
                    <a:pt x="77" y="219"/>
                  </a:cubicBezTo>
                  <a:cubicBezTo>
                    <a:pt x="77" y="220"/>
                    <a:pt x="77" y="223"/>
                    <a:pt x="77" y="224"/>
                  </a:cubicBezTo>
                  <a:cubicBezTo>
                    <a:pt x="77" y="225"/>
                    <a:pt x="77" y="225"/>
                    <a:pt x="76" y="225"/>
                  </a:cubicBezTo>
                  <a:cubicBezTo>
                    <a:pt x="76" y="226"/>
                    <a:pt x="75" y="226"/>
                    <a:pt x="74" y="226"/>
                  </a:cubicBezTo>
                  <a:cubicBezTo>
                    <a:pt x="74" y="227"/>
                    <a:pt x="73" y="227"/>
                    <a:pt x="73" y="228"/>
                  </a:cubicBezTo>
                  <a:cubicBezTo>
                    <a:pt x="73" y="229"/>
                    <a:pt x="73" y="231"/>
                    <a:pt x="73" y="233"/>
                  </a:cubicBezTo>
                  <a:cubicBezTo>
                    <a:pt x="73" y="235"/>
                    <a:pt x="73" y="238"/>
                    <a:pt x="73" y="239"/>
                  </a:cubicBezTo>
                  <a:cubicBezTo>
                    <a:pt x="73" y="239"/>
                    <a:pt x="73" y="239"/>
                    <a:pt x="72" y="241"/>
                  </a:cubicBezTo>
                  <a:cubicBezTo>
                    <a:pt x="72" y="243"/>
                    <a:pt x="72" y="250"/>
                    <a:pt x="72" y="252"/>
                  </a:cubicBezTo>
                  <a:cubicBezTo>
                    <a:pt x="72" y="253"/>
                    <a:pt x="71" y="259"/>
                    <a:pt x="70" y="262"/>
                  </a:cubicBezTo>
                  <a:cubicBezTo>
                    <a:pt x="70" y="264"/>
                    <a:pt x="69" y="269"/>
                    <a:pt x="69" y="271"/>
                  </a:cubicBezTo>
                  <a:cubicBezTo>
                    <a:pt x="69" y="273"/>
                    <a:pt x="69" y="282"/>
                    <a:pt x="69" y="284"/>
                  </a:cubicBezTo>
                  <a:cubicBezTo>
                    <a:pt x="69" y="286"/>
                    <a:pt x="68" y="295"/>
                    <a:pt x="68" y="297"/>
                  </a:cubicBezTo>
                  <a:cubicBezTo>
                    <a:pt x="67" y="298"/>
                    <a:pt x="67" y="301"/>
                    <a:pt x="67" y="303"/>
                  </a:cubicBezTo>
                  <a:cubicBezTo>
                    <a:pt x="67" y="304"/>
                    <a:pt x="67" y="304"/>
                    <a:pt x="68" y="304"/>
                  </a:cubicBezTo>
                  <a:cubicBezTo>
                    <a:pt x="69" y="304"/>
                    <a:pt x="69" y="304"/>
                    <a:pt x="70" y="304"/>
                  </a:cubicBezTo>
                  <a:cubicBezTo>
                    <a:pt x="71" y="304"/>
                    <a:pt x="70" y="304"/>
                    <a:pt x="70" y="305"/>
                  </a:cubicBezTo>
                  <a:cubicBezTo>
                    <a:pt x="70" y="305"/>
                    <a:pt x="70" y="306"/>
                    <a:pt x="69" y="308"/>
                  </a:cubicBezTo>
                  <a:cubicBezTo>
                    <a:pt x="69" y="309"/>
                    <a:pt x="68" y="310"/>
                    <a:pt x="68" y="311"/>
                  </a:cubicBezTo>
                  <a:cubicBezTo>
                    <a:pt x="68" y="312"/>
                    <a:pt x="67" y="313"/>
                    <a:pt x="67" y="314"/>
                  </a:cubicBezTo>
                  <a:cubicBezTo>
                    <a:pt x="67" y="314"/>
                    <a:pt x="67" y="315"/>
                    <a:pt x="67" y="316"/>
                  </a:cubicBezTo>
                  <a:cubicBezTo>
                    <a:pt x="67" y="316"/>
                    <a:pt x="66" y="317"/>
                    <a:pt x="67" y="318"/>
                  </a:cubicBezTo>
                  <a:cubicBezTo>
                    <a:pt x="67" y="318"/>
                    <a:pt x="67" y="320"/>
                    <a:pt x="67" y="322"/>
                  </a:cubicBezTo>
                  <a:cubicBezTo>
                    <a:pt x="66" y="324"/>
                    <a:pt x="66" y="324"/>
                    <a:pt x="65" y="325"/>
                  </a:cubicBezTo>
                  <a:cubicBezTo>
                    <a:pt x="65" y="326"/>
                    <a:pt x="65" y="327"/>
                    <a:pt x="65" y="328"/>
                  </a:cubicBezTo>
                  <a:cubicBezTo>
                    <a:pt x="65" y="328"/>
                    <a:pt x="66" y="329"/>
                    <a:pt x="66" y="330"/>
                  </a:cubicBezTo>
                  <a:cubicBezTo>
                    <a:pt x="66" y="330"/>
                    <a:pt x="65" y="331"/>
                    <a:pt x="65" y="331"/>
                  </a:cubicBezTo>
                  <a:cubicBezTo>
                    <a:pt x="65" y="332"/>
                    <a:pt x="65" y="335"/>
                    <a:pt x="65" y="336"/>
                  </a:cubicBezTo>
                  <a:cubicBezTo>
                    <a:pt x="65" y="336"/>
                    <a:pt x="64" y="337"/>
                    <a:pt x="64" y="339"/>
                  </a:cubicBezTo>
                  <a:cubicBezTo>
                    <a:pt x="63" y="340"/>
                    <a:pt x="63" y="341"/>
                    <a:pt x="63" y="342"/>
                  </a:cubicBezTo>
                  <a:cubicBezTo>
                    <a:pt x="64" y="343"/>
                    <a:pt x="63" y="344"/>
                    <a:pt x="63" y="346"/>
                  </a:cubicBezTo>
                  <a:cubicBezTo>
                    <a:pt x="63" y="347"/>
                    <a:pt x="62" y="349"/>
                    <a:pt x="62" y="349"/>
                  </a:cubicBezTo>
                  <a:cubicBezTo>
                    <a:pt x="62" y="350"/>
                    <a:pt x="62" y="353"/>
                    <a:pt x="61" y="355"/>
                  </a:cubicBezTo>
                  <a:cubicBezTo>
                    <a:pt x="61" y="358"/>
                    <a:pt x="59" y="366"/>
                    <a:pt x="59" y="370"/>
                  </a:cubicBezTo>
                  <a:cubicBezTo>
                    <a:pt x="59" y="373"/>
                    <a:pt x="58" y="377"/>
                    <a:pt x="58" y="382"/>
                  </a:cubicBezTo>
                  <a:cubicBezTo>
                    <a:pt x="57" y="387"/>
                    <a:pt x="57" y="391"/>
                    <a:pt x="57" y="394"/>
                  </a:cubicBezTo>
                  <a:cubicBezTo>
                    <a:pt x="56" y="396"/>
                    <a:pt x="56" y="407"/>
                    <a:pt x="56" y="412"/>
                  </a:cubicBezTo>
                  <a:cubicBezTo>
                    <a:pt x="56" y="416"/>
                    <a:pt x="56" y="422"/>
                    <a:pt x="56" y="423"/>
                  </a:cubicBezTo>
                  <a:cubicBezTo>
                    <a:pt x="56" y="424"/>
                    <a:pt x="56" y="425"/>
                    <a:pt x="55" y="425"/>
                  </a:cubicBezTo>
                  <a:cubicBezTo>
                    <a:pt x="55" y="426"/>
                    <a:pt x="55" y="428"/>
                    <a:pt x="55" y="431"/>
                  </a:cubicBezTo>
                  <a:cubicBezTo>
                    <a:pt x="54" y="433"/>
                    <a:pt x="53" y="440"/>
                    <a:pt x="53" y="441"/>
                  </a:cubicBezTo>
                  <a:cubicBezTo>
                    <a:pt x="53" y="442"/>
                    <a:pt x="53" y="444"/>
                    <a:pt x="52" y="446"/>
                  </a:cubicBezTo>
                  <a:cubicBezTo>
                    <a:pt x="51" y="448"/>
                    <a:pt x="50" y="452"/>
                    <a:pt x="49" y="453"/>
                  </a:cubicBezTo>
                  <a:cubicBezTo>
                    <a:pt x="49" y="454"/>
                    <a:pt x="48" y="459"/>
                    <a:pt x="47" y="462"/>
                  </a:cubicBezTo>
                  <a:cubicBezTo>
                    <a:pt x="47" y="465"/>
                    <a:pt x="46" y="469"/>
                    <a:pt x="46" y="470"/>
                  </a:cubicBezTo>
                  <a:cubicBezTo>
                    <a:pt x="46" y="472"/>
                    <a:pt x="45" y="472"/>
                    <a:pt x="45" y="473"/>
                  </a:cubicBezTo>
                  <a:cubicBezTo>
                    <a:pt x="44" y="475"/>
                    <a:pt x="44" y="476"/>
                    <a:pt x="44" y="477"/>
                  </a:cubicBezTo>
                  <a:cubicBezTo>
                    <a:pt x="44" y="478"/>
                    <a:pt x="44" y="479"/>
                    <a:pt x="44" y="481"/>
                  </a:cubicBezTo>
                  <a:cubicBezTo>
                    <a:pt x="43" y="482"/>
                    <a:pt x="43" y="485"/>
                    <a:pt x="42" y="487"/>
                  </a:cubicBezTo>
                  <a:cubicBezTo>
                    <a:pt x="42" y="489"/>
                    <a:pt x="41" y="493"/>
                    <a:pt x="40" y="495"/>
                  </a:cubicBezTo>
                  <a:cubicBezTo>
                    <a:pt x="40" y="497"/>
                    <a:pt x="39" y="500"/>
                    <a:pt x="39" y="502"/>
                  </a:cubicBezTo>
                  <a:cubicBezTo>
                    <a:pt x="38" y="504"/>
                    <a:pt x="38" y="508"/>
                    <a:pt x="38" y="510"/>
                  </a:cubicBezTo>
                  <a:cubicBezTo>
                    <a:pt x="38" y="511"/>
                    <a:pt x="36" y="516"/>
                    <a:pt x="36" y="519"/>
                  </a:cubicBezTo>
                  <a:cubicBezTo>
                    <a:pt x="35" y="523"/>
                    <a:pt x="33" y="530"/>
                    <a:pt x="33" y="533"/>
                  </a:cubicBezTo>
                  <a:cubicBezTo>
                    <a:pt x="32" y="535"/>
                    <a:pt x="31" y="539"/>
                    <a:pt x="31" y="541"/>
                  </a:cubicBezTo>
                  <a:cubicBezTo>
                    <a:pt x="30" y="542"/>
                    <a:pt x="29" y="546"/>
                    <a:pt x="29" y="547"/>
                  </a:cubicBezTo>
                  <a:cubicBezTo>
                    <a:pt x="29" y="548"/>
                    <a:pt x="29" y="549"/>
                    <a:pt x="28" y="550"/>
                  </a:cubicBezTo>
                  <a:cubicBezTo>
                    <a:pt x="28" y="551"/>
                    <a:pt x="27" y="554"/>
                    <a:pt x="26" y="555"/>
                  </a:cubicBezTo>
                  <a:cubicBezTo>
                    <a:pt x="26" y="557"/>
                    <a:pt x="24" y="564"/>
                    <a:pt x="23" y="567"/>
                  </a:cubicBezTo>
                  <a:cubicBezTo>
                    <a:pt x="22" y="570"/>
                    <a:pt x="21" y="572"/>
                    <a:pt x="20" y="575"/>
                  </a:cubicBezTo>
                  <a:cubicBezTo>
                    <a:pt x="19" y="577"/>
                    <a:pt x="18" y="580"/>
                    <a:pt x="18" y="581"/>
                  </a:cubicBezTo>
                  <a:cubicBezTo>
                    <a:pt x="18" y="583"/>
                    <a:pt x="18" y="587"/>
                    <a:pt x="18" y="588"/>
                  </a:cubicBezTo>
                  <a:cubicBezTo>
                    <a:pt x="18" y="589"/>
                    <a:pt x="18" y="593"/>
                    <a:pt x="18" y="594"/>
                  </a:cubicBezTo>
                  <a:cubicBezTo>
                    <a:pt x="17" y="595"/>
                    <a:pt x="17" y="598"/>
                    <a:pt x="17" y="599"/>
                  </a:cubicBezTo>
                  <a:cubicBezTo>
                    <a:pt x="17" y="600"/>
                    <a:pt x="17" y="601"/>
                    <a:pt x="17" y="602"/>
                  </a:cubicBezTo>
                  <a:cubicBezTo>
                    <a:pt x="17" y="602"/>
                    <a:pt x="16" y="603"/>
                    <a:pt x="17" y="603"/>
                  </a:cubicBezTo>
                  <a:cubicBezTo>
                    <a:pt x="17" y="604"/>
                    <a:pt x="17" y="604"/>
                    <a:pt x="16" y="604"/>
                  </a:cubicBezTo>
                  <a:cubicBezTo>
                    <a:pt x="15" y="605"/>
                    <a:pt x="15" y="607"/>
                    <a:pt x="15" y="607"/>
                  </a:cubicBezTo>
                  <a:cubicBezTo>
                    <a:pt x="15" y="608"/>
                    <a:pt x="15" y="608"/>
                    <a:pt x="15" y="608"/>
                  </a:cubicBezTo>
                  <a:cubicBezTo>
                    <a:pt x="14" y="609"/>
                    <a:pt x="14" y="609"/>
                    <a:pt x="13" y="609"/>
                  </a:cubicBezTo>
                  <a:cubicBezTo>
                    <a:pt x="13" y="609"/>
                    <a:pt x="12" y="610"/>
                    <a:pt x="11" y="611"/>
                  </a:cubicBezTo>
                  <a:cubicBezTo>
                    <a:pt x="11" y="611"/>
                    <a:pt x="11" y="612"/>
                    <a:pt x="11" y="612"/>
                  </a:cubicBezTo>
                  <a:cubicBezTo>
                    <a:pt x="10" y="613"/>
                    <a:pt x="10" y="613"/>
                    <a:pt x="10" y="613"/>
                  </a:cubicBezTo>
                  <a:cubicBezTo>
                    <a:pt x="9" y="613"/>
                    <a:pt x="8" y="614"/>
                    <a:pt x="8" y="614"/>
                  </a:cubicBezTo>
                  <a:cubicBezTo>
                    <a:pt x="8" y="615"/>
                    <a:pt x="7" y="615"/>
                    <a:pt x="7" y="615"/>
                  </a:cubicBezTo>
                  <a:cubicBezTo>
                    <a:pt x="7" y="616"/>
                    <a:pt x="6" y="616"/>
                    <a:pt x="5" y="617"/>
                  </a:cubicBezTo>
                  <a:cubicBezTo>
                    <a:pt x="5" y="618"/>
                    <a:pt x="5" y="618"/>
                    <a:pt x="4" y="618"/>
                  </a:cubicBezTo>
                  <a:cubicBezTo>
                    <a:pt x="4" y="618"/>
                    <a:pt x="3" y="619"/>
                    <a:pt x="3" y="620"/>
                  </a:cubicBezTo>
                  <a:cubicBezTo>
                    <a:pt x="2" y="621"/>
                    <a:pt x="1" y="622"/>
                    <a:pt x="1" y="623"/>
                  </a:cubicBezTo>
                  <a:cubicBezTo>
                    <a:pt x="0" y="623"/>
                    <a:pt x="1" y="623"/>
                    <a:pt x="1" y="623"/>
                  </a:cubicBezTo>
                  <a:cubicBezTo>
                    <a:pt x="1" y="624"/>
                    <a:pt x="1" y="624"/>
                    <a:pt x="1" y="625"/>
                  </a:cubicBezTo>
                  <a:cubicBezTo>
                    <a:pt x="2" y="625"/>
                    <a:pt x="2" y="625"/>
                    <a:pt x="2" y="625"/>
                  </a:cubicBezTo>
                  <a:cubicBezTo>
                    <a:pt x="2" y="626"/>
                    <a:pt x="2" y="627"/>
                    <a:pt x="2" y="627"/>
                  </a:cubicBezTo>
                  <a:cubicBezTo>
                    <a:pt x="3" y="627"/>
                    <a:pt x="3" y="628"/>
                    <a:pt x="3" y="628"/>
                  </a:cubicBezTo>
                  <a:cubicBezTo>
                    <a:pt x="3" y="629"/>
                    <a:pt x="5" y="629"/>
                    <a:pt x="6" y="629"/>
                  </a:cubicBezTo>
                  <a:cubicBezTo>
                    <a:pt x="8" y="630"/>
                    <a:pt x="10" y="630"/>
                    <a:pt x="12" y="630"/>
                  </a:cubicBezTo>
                  <a:cubicBezTo>
                    <a:pt x="14" y="630"/>
                    <a:pt x="17" y="630"/>
                    <a:pt x="19" y="629"/>
                  </a:cubicBezTo>
                  <a:cubicBezTo>
                    <a:pt x="21" y="629"/>
                    <a:pt x="25" y="628"/>
                    <a:pt x="27" y="627"/>
                  </a:cubicBezTo>
                  <a:cubicBezTo>
                    <a:pt x="29" y="626"/>
                    <a:pt x="31" y="626"/>
                    <a:pt x="33" y="625"/>
                  </a:cubicBezTo>
                  <a:cubicBezTo>
                    <a:pt x="35" y="625"/>
                    <a:pt x="37" y="624"/>
                    <a:pt x="38" y="623"/>
                  </a:cubicBezTo>
                  <a:cubicBezTo>
                    <a:pt x="39" y="622"/>
                    <a:pt x="38" y="619"/>
                    <a:pt x="38" y="618"/>
                  </a:cubicBezTo>
                  <a:cubicBezTo>
                    <a:pt x="38" y="616"/>
                    <a:pt x="39" y="615"/>
                    <a:pt x="39" y="614"/>
                  </a:cubicBezTo>
                  <a:cubicBezTo>
                    <a:pt x="39" y="614"/>
                    <a:pt x="39" y="613"/>
                    <a:pt x="39" y="613"/>
                  </a:cubicBezTo>
                  <a:cubicBezTo>
                    <a:pt x="39" y="612"/>
                    <a:pt x="40" y="610"/>
                    <a:pt x="41" y="609"/>
                  </a:cubicBezTo>
                  <a:cubicBezTo>
                    <a:pt x="41" y="609"/>
                    <a:pt x="41" y="609"/>
                    <a:pt x="42" y="609"/>
                  </a:cubicBezTo>
                  <a:cubicBezTo>
                    <a:pt x="42" y="609"/>
                    <a:pt x="47" y="610"/>
                    <a:pt x="47" y="610"/>
                  </a:cubicBezTo>
                  <a:cubicBezTo>
                    <a:pt x="48" y="610"/>
                    <a:pt x="47" y="610"/>
                    <a:pt x="47" y="611"/>
                  </a:cubicBezTo>
                  <a:cubicBezTo>
                    <a:pt x="47" y="612"/>
                    <a:pt x="47" y="613"/>
                    <a:pt x="47" y="613"/>
                  </a:cubicBezTo>
                  <a:cubicBezTo>
                    <a:pt x="47" y="613"/>
                    <a:pt x="47" y="614"/>
                    <a:pt x="47" y="615"/>
                  </a:cubicBezTo>
                  <a:cubicBezTo>
                    <a:pt x="47" y="615"/>
                    <a:pt x="47" y="615"/>
                    <a:pt x="49" y="616"/>
                  </a:cubicBezTo>
                  <a:cubicBezTo>
                    <a:pt x="50" y="616"/>
                    <a:pt x="54" y="617"/>
                    <a:pt x="55" y="617"/>
                  </a:cubicBezTo>
                  <a:cubicBezTo>
                    <a:pt x="56" y="617"/>
                    <a:pt x="58" y="616"/>
                    <a:pt x="58" y="616"/>
                  </a:cubicBezTo>
                  <a:cubicBezTo>
                    <a:pt x="59" y="616"/>
                    <a:pt x="58" y="615"/>
                    <a:pt x="58" y="615"/>
                  </a:cubicBezTo>
                  <a:cubicBezTo>
                    <a:pt x="58" y="614"/>
                    <a:pt x="58" y="613"/>
                    <a:pt x="58" y="613"/>
                  </a:cubicBezTo>
                  <a:cubicBezTo>
                    <a:pt x="58" y="612"/>
                    <a:pt x="58" y="612"/>
                    <a:pt x="58" y="613"/>
                  </a:cubicBezTo>
                  <a:cubicBezTo>
                    <a:pt x="59" y="613"/>
                    <a:pt x="61" y="613"/>
                    <a:pt x="63" y="613"/>
                  </a:cubicBezTo>
                  <a:cubicBezTo>
                    <a:pt x="64" y="614"/>
                    <a:pt x="70" y="615"/>
                    <a:pt x="72" y="615"/>
                  </a:cubicBezTo>
                  <a:cubicBezTo>
                    <a:pt x="74" y="615"/>
                    <a:pt x="76" y="615"/>
                    <a:pt x="77" y="616"/>
                  </a:cubicBezTo>
                  <a:cubicBezTo>
                    <a:pt x="78" y="616"/>
                    <a:pt x="78" y="616"/>
                    <a:pt x="78" y="616"/>
                  </a:cubicBezTo>
                  <a:cubicBezTo>
                    <a:pt x="78" y="616"/>
                    <a:pt x="80" y="616"/>
                    <a:pt x="81" y="616"/>
                  </a:cubicBezTo>
                  <a:cubicBezTo>
                    <a:pt x="82" y="616"/>
                    <a:pt x="82" y="617"/>
                    <a:pt x="82" y="617"/>
                  </a:cubicBezTo>
                  <a:cubicBezTo>
                    <a:pt x="83" y="617"/>
                    <a:pt x="83" y="617"/>
                    <a:pt x="84" y="617"/>
                  </a:cubicBezTo>
                  <a:cubicBezTo>
                    <a:pt x="84" y="617"/>
                    <a:pt x="85" y="616"/>
                    <a:pt x="85" y="615"/>
                  </a:cubicBezTo>
                  <a:cubicBezTo>
                    <a:pt x="86" y="614"/>
                    <a:pt x="86" y="614"/>
                    <a:pt x="86" y="613"/>
                  </a:cubicBezTo>
                  <a:cubicBezTo>
                    <a:pt x="86" y="611"/>
                    <a:pt x="86" y="609"/>
                    <a:pt x="86" y="609"/>
                  </a:cubicBezTo>
                  <a:cubicBezTo>
                    <a:pt x="86" y="608"/>
                    <a:pt x="86" y="607"/>
                    <a:pt x="86" y="606"/>
                  </a:cubicBezTo>
                  <a:cubicBezTo>
                    <a:pt x="86" y="605"/>
                    <a:pt x="86" y="604"/>
                    <a:pt x="86" y="603"/>
                  </a:cubicBezTo>
                  <a:cubicBezTo>
                    <a:pt x="86" y="602"/>
                    <a:pt x="88" y="589"/>
                    <a:pt x="88" y="586"/>
                  </a:cubicBezTo>
                  <a:cubicBezTo>
                    <a:pt x="89" y="580"/>
                    <a:pt x="90" y="572"/>
                    <a:pt x="91" y="570"/>
                  </a:cubicBezTo>
                  <a:cubicBezTo>
                    <a:pt x="91" y="568"/>
                    <a:pt x="93" y="555"/>
                    <a:pt x="93" y="552"/>
                  </a:cubicBezTo>
                  <a:cubicBezTo>
                    <a:pt x="93" y="550"/>
                    <a:pt x="95" y="536"/>
                    <a:pt x="95" y="533"/>
                  </a:cubicBezTo>
                  <a:cubicBezTo>
                    <a:pt x="96" y="531"/>
                    <a:pt x="96" y="523"/>
                    <a:pt x="96" y="521"/>
                  </a:cubicBezTo>
                  <a:cubicBezTo>
                    <a:pt x="97" y="519"/>
                    <a:pt x="97" y="508"/>
                    <a:pt x="98" y="506"/>
                  </a:cubicBezTo>
                  <a:cubicBezTo>
                    <a:pt x="98" y="504"/>
                    <a:pt x="98" y="495"/>
                    <a:pt x="98" y="494"/>
                  </a:cubicBezTo>
                  <a:cubicBezTo>
                    <a:pt x="98" y="492"/>
                    <a:pt x="99" y="483"/>
                    <a:pt x="99" y="482"/>
                  </a:cubicBezTo>
                  <a:cubicBezTo>
                    <a:pt x="99" y="480"/>
                    <a:pt x="99" y="474"/>
                    <a:pt x="99" y="473"/>
                  </a:cubicBezTo>
                  <a:cubicBezTo>
                    <a:pt x="99" y="472"/>
                    <a:pt x="100" y="467"/>
                    <a:pt x="100" y="464"/>
                  </a:cubicBezTo>
                  <a:cubicBezTo>
                    <a:pt x="100" y="462"/>
                    <a:pt x="100" y="461"/>
                    <a:pt x="100" y="460"/>
                  </a:cubicBezTo>
                  <a:cubicBezTo>
                    <a:pt x="100" y="459"/>
                    <a:pt x="101" y="455"/>
                    <a:pt x="101" y="454"/>
                  </a:cubicBezTo>
                  <a:cubicBezTo>
                    <a:pt x="101" y="454"/>
                    <a:pt x="101" y="453"/>
                    <a:pt x="101" y="452"/>
                  </a:cubicBezTo>
                  <a:cubicBezTo>
                    <a:pt x="101" y="452"/>
                    <a:pt x="101" y="450"/>
                    <a:pt x="102" y="449"/>
                  </a:cubicBezTo>
                  <a:cubicBezTo>
                    <a:pt x="102" y="447"/>
                    <a:pt x="102" y="444"/>
                    <a:pt x="102" y="442"/>
                  </a:cubicBezTo>
                  <a:cubicBezTo>
                    <a:pt x="102" y="441"/>
                    <a:pt x="103" y="435"/>
                    <a:pt x="103" y="434"/>
                  </a:cubicBezTo>
                  <a:cubicBezTo>
                    <a:pt x="104" y="432"/>
                    <a:pt x="104" y="431"/>
                    <a:pt x="104" y="430"/>
                  </a:cubicBezTo>
                  <a:cubicBezTo>
                    <a:pt x="104" y="429"/>
                    <a:pt x="104" y="429"/>
                    <a:pt x="104" y="427"/>
                  </a:cubicBezTo>
                  <a:cubicBezTo>
                    <a:pt x="104" y="426"/>
                    <a:pt x="104" y="426"/>
                    <a:pt x="104" y="425"/>
                  </a:cubicBezTo>
                  <a:cubicBezTo>
                    <a:pt x="105" y="424"/>
                    <a:pt x="106" y="421"/>
                    <a:pt x="106" y="419"/>
                  </a:cubicBezTo>
                  <a:cubicBezTo>
                    <a:pt x="107" y="417"/>
                    <a:pt x="108" y="413"/>
                    <a:pt x="108" y="412"/>
                  </a:cubicBezTo>
                  <a:cubicBezTo>
                    <a:pt x="108" y="410"/>
                    <a:pt x="109" y="406"/>
                    <a:pt x="109" y="405"/>
                  </a:cubicBezTo>
                  <a:cubicBezTo>
                    <a:pt x="109" y="405"/>
                    <a:pt x="109" y="405"/>
                    <a:pt x="110" y="404"/>
                  </a:cubicBezTo>
                  <a:cubicBezTo>
                    <a:pt x="110" y="403"/>
                    <a:pt x="111" y="400"/>
                    <a:pt x="112" y="399"/>
                  </a:cubicBezTo>
                  <a:cubicBezTo>
                    <a:pt x="112" y="397"/>
                    <a:pt x="113" y="395"/>
                    <a:pt x="113" y="394"/>
                  </a:cubicBezTo>
                  <a:cubicBezTo>
                    <a:pt x="113" y="393"/>
                    <a:pt x="114" y="391"/>
                    <a:pt x="114" y="388"/>
                  </a:cubicBezTo>
                  <a:cubicBezTo>
                    <a:pt x="115" y="386"/>
                    <a:pt x="119" y="378"/>
                    <a:pt x="120" y="376"/>
                  </a:cubicBezTo>
                  <a:cubicBezTo>
                    <a:pt x="120" y="375"/>
                    <a:pt x="124" y="368"/>
                    <a:pt x="127" y="358"/>
                  </a:cubicBezTo>
                  <a:cubicBezTo>
                    <a:pt x="128" y="354"/>
                    <a:pt x="131" y="346"/>
                    <a:pt x="132" y="342"/>
                  </a:cubicBezTo>
                  <a:cubicBezTo>
                    <a:pt x="133" y="339"/>
                    <a:pt x="134" y="336"/>
                    <a:pt x="135" y="335"/>
                  </a:cubicBezTo>
                  <a:cubicBezTo>
                    <a:pt x="135" y="334"/>
                    <a:pt x="137" y="332"/>
                    <a:pt x="137" y="331"/>
                  </a:cubicBezTo>
                  <a:cubicBezTo>
                    <a:pt x="138" y="330"/>
                    <a:pt x="138" y="330"/>
                    <a:pt x="138" y="330"/>
                  </a:cubicBezTo>
                  <a:cubicBezTo>
                    <a:pt x="138" y="330"/>
                    <a:pt x="140" y="330"/>
                    <a:pt x="140" y="330"/>
                  </a:cubicBezTo>
                  <a:cubicBezTo>
                    <a:pt x="141" y="330"/>
                    <a:pt x="141" y="330"/>
                    <a:pt x="141" y="331"/>
                  </a:cubicBezTo>
                  <a:cubicBezTo>
                    <a:pt x="142" y="331"/>
                    <a:pt x="142" y="332"/>
                    <a:pt x="142" y="334"/>
                  </a:cubicBezTo>
                  <a:cubicBezTo>
                    <a:pt x="142" y="335"/>
                    <a:pt x="142" y="336"/>
                    <a:pt x="142" y="340"/>
                  </a:cubicBezTo>
                  <a:cubicBezTo>
                    <a:pt x="142" y="343"/>
                    <a:pt x="143" y="345"/>
                    <a:pt x="143" y="348"/>
                  </a:cubicBezTo>
                  <a:cubicBezTo>
                    <a:pt x="144" y="351"/>
                    <a:pt x="145" y="355"/>
                    <a:pt x="145" y="356"/>
                  </a:cubicBezTo>
                  <a:cubicBezTo>
                    <a:pt x="146" y="359"/>
                    <a:pt x="147" y="365"/>
                    <a:pt x="148" y="369"/>
                  </a:cubicBezTo>
                  <a:cubicBezTo>
                    <a:pt x="148" y="373"/>
                    <a:pt x="148" y="381"/>
                    <a:pt x="149" y="384"/>
                  </a:cubicBezTo>
                  <a:cubicBezTo>
                    <a:pt x="149" y="387"/>
                    <a:pt x="149" y="396"/>
                    <a:pt x="149" y="398"/>
                  </a:cubicBezTo>
                  <a:cubicBezTo>
                    <a:pt x="149" y="400"/>
                    <a:pt x="150" y="402"/>
                    <a:pt x="150" y="404"/>
                  </a:cubicBezTo>
                  <a:cubicBezTo>
                    <a:pt x="150" y="406"/>
                    <a:pt x="150" y="409"/>
                    <a:pt x="150" y="410"/>
                  </a:cubicBezTo>
                  <a:cubicBezTo>
                    <a:pt x="150" y="412"/>
                    <a:pt x="150" y="419"/>
                    <a:pt x="150" y="420"/>
                  </a:cubicBezTo>
                  <a:cubicBezTo>
                    <a:pt x="150" y="421"/>
                    <a:pt x="150" y="425"/>
                    <a:pt x="150" y="426"/>
                  </a:cubicBezTo>
                  <a:cubicBezTo>
                    <a:pt x="151" y="428"/>
                    <a:pt x="151" y="428"/>
                    <a:pt x="151" y="431"/>
                  </a:cubicBezTo>
                  <a:cubicBezTo>
                    <a:pt x="151" y="433"/>
                    <a:pt x="151" y="434"/>
                    <a:pt x="151" y="436"/>
                  </a:cubicBezTo>
                  <a:cubicBezTo>
                    <a:pt x="151" y="438"/>
                    <a:pt x="151" y="439"/>
                    <a:pt x="151" y="440"/>
                  </a:cubicBezTo>
                  <a:cubicBezTo>
                    <a:pt x="151" y="441"/>
                    <a:pt x="151" y="443"/>
                    <a:pt x="151" y="445"/>
                  </a:cubicBezTo>
                  <a:cubicBezTo>
                    <a:pt x="151" y="447"/>
                    <a:pt x="151" y="450"/>
                    <a:pt x="151" y="454"/>
                  </a:cubicBezTo>
                  <a:cubicBezTo>
                    <a:pt x="151" y="458"/>
                    <a:pt x="151" y="462"/>
                    <a:pt x="151" y="465"/>
                  </a:cubicBezTo>
                  <a:cubicBezTo>
                    <a:pt x="151" y="467"/>
                    <a:pt x="152" y="478"/>
                    <a:pt x="152" y="484"/>
                  </a:cubicBezTo>
                  <a:cubicBezTo>
                    <a:pt x="152" y="490"/>
                    <a:pt x="152" y="497"/>
                    <a:pt x="152" y="501"/>
                  </a:cubicBezTo>
                  <a:cubicBezTo>
                    <a:pt x="152" y="504"/>
                    <a:pt x="152" y="514"/>
                    <a:pt x="152" y="517"/>
                  </a:cubicBezTo>
                  <a:cubicBezTo>
                    <a:pt x="152" y="519"/>
                    <a:pt x="152" y="527"/>
                    <a:pt x="152" y="529"/>
                  </a:cubicBezTo>
                  <a:cubicBezTo>
                    <a:pt x="152" y="532"/>
                    <a:pt x="152" y="533"/>
                    <a:pt x="151" y="536"/>
                  </a:cubicBezTo>
                  <a:cubicBezTo>
                    <a:pt x="151" y="540"/>
                    <a:pt x="151" y="546"/>
                    <a:pt x="150" y="550"/>
                  </a:cubicBezTo>
                  <a:cubicBezTo>
                    <a:pt x="150" y="554"/>
                    <a:pt x="149" y="565"/>
                    <a:pt x="149" y="568"/>
                  </a:cubicBezTo>
                  <a:cubicBezTo>
                    <a:pt x="149" y="570"/>
                    <a:pt x="149" y="576"/>
                    <a:pt x="148" y="578"/>
                  </a:cubicBezTo>
                  <a:cubicBezTo>
                    <a:pt x="148" y="580"/>
                    <a:pt x="148" y="581"/>
                    <a:pt x="149" y="583"/>
                  </a:cubicBezTo>
                  <a:cubicBezTo>
                    <a:pt x="149" y="586"/>
                    <a:pt x="152" y="594"/>
                    <a:pt x="152" y="594"/>
                  </a:cubicBezTo>
                  <a:cubicBezTo>
                    <a:pt x="153" y="595"/>
                    <a:pt x="153" y="596"/>
                    <a:pt x="153" y="598"/>
                  </a:cubicBezTo>
                  <a:cubicBezTo>
                    <a:pt x="153" y="600"/>
                    <a:pt x="153" y="602"/>
                    <a:pt x="153" y="604"/>
                  </a:cubicBezTo>
                  <a:cubicBezTo>
                    <a:pt x="153" y="605"/>
                    <a:pt x="154" y="609"/>
                    <a:pt x="154" y="609"/>
                  </a:cubicBezTo>
                  <a:cubicBezTo>
                    <a:pt x="154" y="609"/>
                    <a:pt x="154" y="609"/>
                    <a:pt x="155" y="610"/>
                  </a:cubicBezTo>
                  <a:cubicBezTo>
                    <a:pt x="157" y="611"/>
                    <a:pt x="157" y="611"/>
                    <a:pt x="158" y="612"/>
                  </a:cubicBezTo>
                  <a:cubicBezTo>
                    <a:pt x="159" y="612"/>
                    <a:pt x="159" y="612"/>
                    <a:pt x="160" y="612"/>
                  </a:cubicBezTo>
                  <a:cubicBezTo>
                    <a:pt x="162" y="612"/>
                    <a:pt x="162" y="612"/>
                    <a:pt x="163" y="612"/>
                  </a:cubicBezTo>
                  <a:cubicBezTo>
                    <a:pt x="163" y="611"/>
                    <a:pt x="163" y="612"/>
                    <a:pt x="163" y="614"/>
                  </a:cubicBezTo>
                  <a:cubicBezTo>
                    <a:pt x="163" y="616"/>
                    <a:pt x="164" y="617"/>
                    <a:pt x="164" y="618"/>
                  </a:cubicBezTo>
                  <a:cubicBezTo>
                    <a:pt x="164" y="618"/>
                    <a:pt x="165" y="619"/>
                    <a:pt x="164" y="620"/>
                  </a:cubicBezTo>
                  <a:cubicBezTo>
                    <a:pt x="164" y="620"/>
                    <a:pt x="164" y="621"/>
                    <a:pt x="165" y="622"/>
                  </a:cubicBezTo>
                  <a:cubicBezTo>
                    <a:pt x="166" y="622"/>
                    <a:pt x="167" y="623"/>
                    <a:pt x="167" y="624"/>
                  </a:cubicBezTo>
                  <a:cubicBezTo>
                    <a:pt x="168" y="624"/>
                    <a:pt x="170" y="625"/>
                    <a:pt x="172" y="626"/>
                  </a:cubicBezTo>
                  <a:cubicBezTo>
                    <a:pt x="175" y="626"/>
                    <a:pt x="178" y="626"/>
                    <a:pt x="181" y="626"/>
                  </a:cubicBezTo>
                  <a:cubicBezTo>
                    <a:pt x="183" y="626"/>
                    <a:pt x="187" y="626"/>
                    <a:pt x="189" y="626"/>
                  </a:cubicBezTo>
                  <a:cubicBezTo>
                    <a:pt x="190" y="626"/>
                    <a:pt x="194" y="625"/>
                    <a:pt x="195" y="624"/>
                  </a:cubicBezTo>
                  <a:cubicBezTo>
                    <a:pt x="196" y="623"/>
                    <a:pt x="197" y="620"/>
                    <a:pt x="198" y="619"/>
                  </a:cubicBezTo>
                  <a:cubicBezTo>
                    <a:pt x="198" y="618"/>
                    <a:pt x="198" y="617"/>
                    <a:pt x="198" y="616"/>
                  </a:cubicBezTo>
                  <a:cubicBezTo>
                    <a:pt x="198" y="615"/>
                    <a:pt x="197" y="613"/>
                    <a:pt x="197" y="613"/>
                  </a:cubicBezTo>
                  <a:cubicBezTo>
                    <a:pt x="196" y="612"/>
                    <a:pt x="196" y="612"/>
                    <a:pt x="196" y="611"/>
                  </a:cubicBezTo>
                  <a:cubicBezTo>
                    <a:pt x="196" y="610"/>
                    <a:pt x="196" y="610"/>
                    <a:pt x="197" y="610"/>
                  </a:cubicBezTo>
                  <a:cubicBezTo>
                    <a:pt x="198" y="610"/>
                    <a:pt x="202" y="610"/>
                    <a:pt x="203" y="611"/>
                  </a:cubicBezTo>
                  <a:cubicBezTo>
                    <a:pt x="205" y="611"/>
                    <a:pt x="205" y="611"/>
                    <a:pt x="206" y="610"/>
                  </a:cubicBezTo>
                  <a:cubicBezTo>
                    <a:pt x="207" y="610"/>
                    <a:pt x="208" y="610"/>
                    <a:pt x="209" y="610"/>
                  </a:cubicBezTo>
                  <a:cubicBezTo>
                    <a:pt x="209" y="610"/>
                    <a:pt x="210" y="610"/>
                    <a:pt x="210" y="610"/>
                  </a:cubicBezTo>
                  <a:cubicBezTo>
                    <a:pt x="211" y="610"/>
                    <a:pt x="211" y="609"/>
                    <a:pt x="211" y="608"/>
                  </a:cubicBezTo>
                  <a:cubicBezTo>
                    <a:pt x="212" y="608"/>
                    <a:pt x="212" y="606"/>
                    <a:pt x="212" y="605"/>
                  </a:cubicBezTo>
                  <a:cubicBezTo>
                    <a:pt x="212" y="604"/>
                    <a:pt x="212" y="602"/>
                    <a:pt x="212" y="602"/>
                  </a:cubicBezTo>
                  <a:cubicBezTo>
                    <a:pt x="212" y="601"/>
                    <a:pt x="212" y="600"/>
                    <a:pt x="212" y="598"/>
                  </a:cubicBezTo>
                  <a:cubicBezTo>
                    <a:pt x="212" y="596"/>
                    <a:pt x="212" y="594"/>
                    <a:pt x="212" y="593"/>
                  </a:cubicBezTo>
                  <a:cubicBezTo>
                    <a:pt x="212" y="592"/>
                    <a:pt x="212" y="591"/>
                    <a:pt x="212" y="589"/>
                  </a:cubicBezTo>
                  <a:cubicBezTo>
                    <a:pt x="212" y="588"/>
                    <a:pt x="212" y="585"/>
                    <a:pt x="212" y="583"/>
                  </a:cubicBezTo>
                  <a:cubicBezTo>
                    <a:pt x="212" y="580"/>
                    <a:pt x="212" y="575"/>
                    <a:pt x="213" y="572"/>
                  </a:cubicBezTo>
                  <a:cubicBezTo>
                    <a:pt x="213" y="570"/>
                    <a:pt x="213" y="569"/>
                    <a:pt x="213" y="567"/>
                  </a:cubicBezTo>
                  <a:cubicBezTo>
                    <a:pt x="212" y="566"/>
                    <a:pt x="212" y="554"/>
                    <a:pt x="211" y="553"/>
                  </a:cubicBezTo>
                  <a:cubicBezTo>
                    <a:pt x="211" y="551"/>
                    <a:pt x="210" y="542"/>
                    <a:pt x="210" y="540"/>
                  </a:cubicBezTo>
                  <a:cubicBezTo>
                    <a:pt x="210" y="539"/>
                    <a:pt x="210" y="530"/>
                    <a:pt x="209" y="528"/>
                  </a:cubicBezTo>
                  <a:cubicBezTo>
                    <a:pt x="209" y="526"/>
                    <a:pt x="209" y="521"/>
                    <a:pt x="209" y="519"/>
                  </a:cubicBezTo>
                  <a:cubicBezTo>
                    <a:pt x="209" y="518"/>
                    <a:pt x="209" y="518"/>
                    <a:pt x="209" y="517"/>
                  </a:cubicBezTo>
                  <a:cubicBezTo>
                    <a:pt x="209" y="515"/>
                    <a:pt x="208" y="514"/>
                    <a:pt x="208" y="511"/>
                  </a:cubicBezTo>
                  <a:cubicBezTo>
                    <a:pt x="208" y="509"/>
                    <a:pt x="207" y="503"/>
                    <a:pt x="207" y="500"/>
                  </a:cubicBezTo>
                  <a:cubicBezTo>
                    <a:pt x="206" y="497"/>
                    <a:pt x="205" y="485"/>
                    <a:pt x="205" y="483"/>
                  </a:cubicBezTo>
                  <a:cubicBezTo>
                    <a:pt x="205" y="480"/>
                    <a:pt x="204" y="474"/>
                    <a:pt x="204" y="472"/>
                  </a:cubicBezTo>
                  <a:cubicBezTo>
                    <a:pt x="204" y="471"/>
                    <a:pt x="204" y="468"/>
                    <a:pt x="204" y="466"/>
                  </a:cubicBezTo>
                  <a:cubicBezTo>
                    <a:pt x="204" y="465"/>
                    <a:pt x="203" y="463"/>
                    <a:pt x="203" y="462"/>
                  </a:cubicBezTo>
                  <a:cubicBezTo>
                    <a:pt x="203" y="460"/>
                    <a:pt x="203" y="457"/>
                    <a:pt x="203" y="456"/>
                  </a:cubicBezTo>
                  <a:cubicBezTo>
                    <a:pt x="203" y="454"/>
                    <a:pt x="202" y="452"/>
                    <a:pt x="202" y="451"/>
                  </a:cubicBezTo>
                  <a:cubicBezTo>
                    <a:pt x="202" y="451"/>
                    <a:pt x="202" y="449"/>
                    <a:pt x="202" y="447"/>
                  </a:cubicBezTo>
                  <a:cubicBezTo>
                    <a:pt x="202" y="446"/>
                    <a:pt x="202" y="445"/>
                    <a:pt x="202" y="443"/>
                  </a:cubicBezTo>
                  <a:cubicBezTo>
                    <a:pt x="202" y="441"/>
                    <a:pt x="201" y="436"/>
                    <a:pt x="201" y="435"/>
                  </a:cubicBezTo>
                  <a:cubicBezTo>
                    <a:pt x="201" y="434"/>
                    <a:pt x="201" y="431"/>
                    <a:pt x="201" y="429"/>
                  </a:cubicBezTo>
                  <a:cubicBezTo>
                    <a:pt x="201" y="428"/>
                    <a:pt x="201" y="419"/>
                    <a:pt x="201" y="416"/>
                  </a:cubicBezTo>
                  <a:cubicBezTo>
                    <a:pt x="201" y="414"/>
                    <a:pt x="201" y="408"/>
                    <a:pt x="201" y="406"/>
                  </a:cubicBezTo>
                  <a:cubicBezTo>
                    <a:pt x="201" y="405"/>
                    <a:pt x="201" y="401"/>
                    <a:pt x="201" y="399"/>
                  </a:cubicBezTo>
                  <a:cubicBezTo>
                    <a:pt x="202" y="397"/>
                    <a:pt x="202" y="393"/>
                    <a:pt x="202" y="389"/>
                  </a:cubicBezTo>
                  <a:cubicBezTo>
                    <a:pt x="202" y="386"/>
                    <a:pt x="202" y="376"/>
                    <a:pt x="202" y="371"/>
                  </a:cubicBezTo>
                  <a:cubicBezTo>
                    <a:pt x="202" y="366"/>
                    <a:pt x="203" y="362"/>
                    <a:pt x="203" y="356"/>
                  </a:cubicBezTo>
                  <a:cubicBezTo>
                    <a:pt x="204" y="350"/>
                    <a:pt x="205" y="348"/>
                    <a:pt x="205" y="345"/>
                  </a:cubicBezTo>
                  <a:cubicBezTo>
                    <a:pt x="206" y="342"/>
                    <a:pt x="207" y="335"/>
                    <a:pt x="208" y="330"/>
                  </a:cubicBezTo>
                  <a:cubicBezTo>
                    <a:pt x="209" y="325"/>
                    <a:pt x="210" y="318"/>
                    <a:pt x="210" y="317"/>
                  </a:cubicBezTo>
                  <a:cubicBezTo>
                    <a:pt x="210" y="315"/>
                    <a:pt x="210" y="313"/>
                    <a:pt x="210" y="312"/>
                  </a:cubicBezTo>
                  <a:cubicBezTo>
                    <a:pt x="211" y="311"/>
                    <a:pt x="211" y="310"/>
                    <a:pt x="210" y="309"/>
                  </a:cubicBezTo>
                  <a:cubicBezTo>
                    <a:pt x="210" y="307"/>
                    <a:pt x="210" y="306"/>
                    <a:pt x="210" y="305"/>
                  </a:cubicBezTo>
                  <a:cubicBezTo>
                    <a:pt x="210" y="304"/>
                    <a:pt x="210" y="304"/>
                    <a:pt x="210" y="304"/>
                  </a:cubicBezTo>
                  <a:cubicBezTo>
                    <a:pt x="211" y="304"/>
                    <a:pt x="211" y="303"/>
                    <a:pt x="211" y="301"/>
                  </a:cubicBezTo>
                  <a:cubicBezTo>
                    <a:pt x="211" y="300"/>
                    <a:pt x="211" y="298"/>
                    <a:pt x="210" y="297"/>
                  </a:cubicBezTo>
                  <a:cubicBezTo>
                    <a:pt x="210" y="296"/>
                    <a:pt x="209" y="293"/>
                    <a:pt x="209" y="292"/>
                  </a:cubicBezTo>
                  <a:cubicBezTo>
                    <a:pt x="209" y="292"/>
                    <a:pt x="208" y="290"/>
                    <a:pt x="208" y="288"/>
                  </a:cubicBezTo>
                  <a:cubicBezTo>
                    <a:pt x="208" y="286"/>
                    <a:pt x="208" y="282"/>
                    <a:pt x="207" y="279"/>
                  </a:cubicBezTo>
                  <a:cubicBezTo>
                    <a:pt x="207" y="276"/>
                    <a:pt x="206" y="275"/>
                    <a:pt x="206" y="274"/>
                  </a:cubicBezTo>
                  <a:cubicBezTo>
                    <a:pt x="206" y="273"/>
                    <a:pt x="205" y="270"/>
                    <a:pt x="205" y="269"/>
                  </a:cubicBezTo>
                  <a:cubicBezTo>
                    <a:pt x="205" y="268"/>
                    <a:pt x="204" y="265"/>
                    <a:pt x="203" y="263"/>
                  </a:cubicBezTo>
                  <a:cubicBezTo>
                    <a:pt x="202" y="261"/>
                    <a:pt x="201" y="259"/>
                    <a:pt x="201" y="258"/>
                  </a:cubicBezTo>
                  <a:cubicBezTo>
                    <a:pt x="201" y="257"/>
                    <a:pt x="201" y="254"/>
                    <a:pt x="200" y="253"/>
                  </a:cubicBezTo>
                  <a:cubicBezTo>
                    <a:pt x="200" y="251"/>
                    <a:pt x="200" y="250"/>
                    <a:pt x="200" y="249"/>
                  </a:cubicBezTo>
                  <a:cubicBezTo>
                    <a:pt x="200" y="247"/>
                    <a:pt x="200" y="246"/>
                    <a:pt x="199" y="245"/>
                  </a:cubicBezTo>
                  <a:cubicBezTo>
                    <a:pt x="199" y="244"/>
                    <a:pt x="197" y="242"/>
                    <a:pt x="196" y="241"/>
                  </a:cubicBezTo>
                  <a:cubicBezTo>
                    <a:pt x="196" y="240"/>
                    <a:pt x="194" y="238"/>
                    <a:pt x="193" y="238"/>
                  </a:cubicBezTo>
                  <a:cubicBezTo>
                    <a:pt x="193" y="237"/>
                    <a:pt x="190" y="231"/>
                    <a:pt x="190" y="231"/>
                  </a:cubicBezTo>
                  <a:cubicBezTo>
                    <a:pt x="190" y="230"/>
                    <a:pt x="189" y="230"/>
                    <a:pt x="189" y="229"/>
                  </a:cubicBezTo>
                  <a:cubicBezTo>
                    <a:pt x="188" y="228"/>
                    <a:pt x="186" y="226"/>
                    <a:pt x="185" y="225"/>
                  </a:cubicBezTo>
                  <a:cubicBezTo>
                    <a:pt x="185" y="224"/>
                    <a:pt x="184" y="223"/>
                    <a:pt x="184" y="223"/>
                  </a:cubicBezTo>
                  <a:cubicBezTo>
                    <a:pt x="184" y="222"/>
                    <a:pt x="183" y="219"/>
                    <a:pt x="182" y="219"/>
                  </a:cubicBezTo>
                  <a:cubicBezTo>
                    <a:pt x="182" y="218"/>
                    <a:pt x="182" y="217"/>
                    <a:pt x="183" y="216"/>
                  </a:cubicBezTo>
                  <a:cubicBezTo>
                    <a:pt x="184" y="214"/>
                    <a:pt x="185" y="212"/>
                    <a:pt x="186" y="211"/>
                  </a:cubicBezTo>
                  <a:cubicBezTo>
                    <a:pt x="186" y="210"/>
                    <a:pt x="186" y="210"/>
                    <a:pt x="187" y="211"/>
                  </a:cubicBezTo>
                  <a:cubicBezTo>
                    <a:pt x="188" y="212"/>
                    <a:pt x="191" y="212"/>
                    <a:pt x="192" y="212"/>
                  </a:cubicBezTo>
                  <a:cubicBezTo>
                    <a:pt x="193" y="211"/>
                    <a:pt x="198" y="209"/>
                    <a:pt x="200" y="208"/>
                  </a:cubicBezTo>
                  <a:cubicBezTo>
                    <a:pt x="204" y="205"/>
                    <a:pt x="206" y="202"/>
                    <a:pt x="207" y="200"/>
                  </a:cubicBezTo>
                  <a:cubicBezTo>
                    <a:pt x="211" y="193"/>
                    <a:pt x="212" y="186"/>
                    <a:pt x="213" y="182"/>
                  </a:cubicBezTo>
                  <a:cubicBezTo>
                    <a:pt x="214" y="178"/>
                    <a:pt x="214" y="174"/>
                    <a:pt x="214" y="172"/>
                  </a:cubicBezTo>
                  <a:cubicBezTo>
                    <a:pt x="214" y="170"/>
                    <a:pt x="213" y="164"/>
                    <a:pt x="213" y="163"/>
                  </a:cubicBezTo>
                  <a:cubicBezTo>
                    <a:pt x="213" y="162"/>
                    <a:pt x="213" y="161"/>
                    <a:pt x="213" y="161"/>
                  </a:cubicBezTo>
                  <a:close/>
                </a:path>
              </a:pathLst>
            </a:custGeom>
            <a:solidFill>
              <a:srgbClr val="525400"/>
            </a:solidFill>
            <a:ln>
              <a:noFill/>
            </a:ln>
            <a:effectLst>
              <a:outerShdw blurRad="25400" dir="18900000" sy="23000" kx="-1200000" algn="bl" rotWithShape="0">
                <a:prstClr val="black">
                  <a:alpha val="20000"/>
                </a:prstClr>
              </a:outerShdw>
            </a:effectLst>
          </p:spPr>
          <p:txBody>
            <a:bodyPr/>
            <a:lstStyle/>
            <a:p>
              <a:pPr eaLnBrk="1" hangingPunct="1">
                <a:defRPr/>
              </a:pPr>
              <a:endParaRPr lang="en-US"/>
            </a:p>
          </p:txBody>
        </p:sp>
        <p:sp>
          <p:nvSpPr>
            <p:cNvPr id="28" name="Freeform 23"/>
            <p:cNvSpPr>
              <a:spLocks noChangeAspect="1" noEditPoints="1"/>
            </p:cNvSpPr>
            <p:nvPr/>
          </p:nvSpPr>
          <p:spPr bwMode="auto">
            <a:xfrm>
              <a:off x="8301567" y="2921887"/>
              <a:ext cx="158846" cy="595408"/>
            </a:xfrm>
            <a:custGeom>
              <a:avLst/>
              <a:gdLst>
                <a:gd name="T0" fmla="*/ 163 w 165"/>
                <a:gd name="T1" fmla="*/ 158 h 618"/>
                <a:gd name="T2" fmla="*/ 160 w 165"/>
                <a:gd name="T3" fmla="*/ 117 h 618"/>
                <a:gd name="T4" fmla="*/ 147 w 165"/>
                <a:gd name="T5" fmla="*/ 102 h 618"/>
                <a:gd name="T6" fmla="*/ 103 w 165"/>
                <a:gd name="T7" fmla="*/ 7 h 618"/>
                <a:gd name="T8" fmla="*/ 51 w 165"/>
                <a:gd name="T9" fmla="*/ 43 h 618"/>
                <a:gd name="T10" fmla="*/ 56 w 165"/>
                <a:gd name="T11" fmla="*/ 96 h 618"/>
                <a:gd name="T12" fmla="*/ 37 w 165"/>
                <a:gd name="T13" fmla="*/ 110 h 618"/>
                <a:gd name="T14" fmla="*/ 26 w 165"/>
                <a:gd name="T15" fmla="*/ 143 h 618"/>
                <a:gd name="T16" fmla="*/ 13 w 165"/>
                <a:gd name="T17" fmla="*/ 212 h 618"/>
                <a:gd name="T18" fmla="*/ 10 w 165"/>
                <a:gd name="T19" fmla="*/ 260 h 618"/>
                <a:gd name="T20" fmla="*/ 3 w 165"/>
                <a:gd name="T21" fmla="*/ 319 h 618"/>
                <a:gd name="T22" fmla="*/ 4 w 165"/>
                <a:gd name="T23" fmla="*/ 344 h 618"/>
                <a:gd name="T24" fmla="*/ 18 w 165"/>
                <a:gd name="T25" fmla="*/ 355 h 618"/>
                <a:gd name="T26" fmla="*/ 23 w 165"/>
                <a:gd name="T27" fmla="*/ 350 h 618"/>
                <a:gd name="T28" fmla="*/ 12 w 165"/>
                <a:gd name="T29" fmla="*/ 341 h 618"/>
                <a:gd name="T30" fmla="*/ 11 w 165"/>
                <a:gd name="T31" fmla="*/ 327 h 618"/>
                <a:gd name="T32" fmla="*/ 15 w 165"/>
                <a:gd name="T33" fmla="*/ 336 h 618"/>
                <a:gd name="T34" fmla="*/ 21 w 165"/>
                <a:gd name="T35" fmla="*/ 326 h 618"/>
                <a:gd name="T36" fmla="*/ 18 w 165"/>
                <a:gd name="T37" fmla="*/ 297 h 618"/>
                <a:gd name="T38" fmla="*/ 24 w 165"/>
                <a:gd name="T39" fmla="*/ 315 h 618"/>
                <a:gd name="T40" fmla="*/ 25 w 165"/>
                <a:gd name="T41" fmla="*/ 368 h 618"/>
                <a:gd name="T42" fmla="*/ 17 w 165"/>
                <a:gd name="T43" fmla="*/ 412 h 618"/>
                <a:gd name="T44" fmla="*/ 33 w 165"/>
                <a:gd name="T45" fmla="*/ 418 h 618"/>
                <a:gd name="T46" fmla="*/ 44 w 165"/>
                <a:gd name="T47" fmla="*/ 450 h 618"/>
                <a:gd name="T48" fmla="*/ 49 w 165"/>
                <a:gd name="T49" fmla="*/ 532 h 618"/>
                <a:gd name="T50" fmla="*/ 45 w 165"/>
                <a:gd name="T51" fmla="*/ 572 h 618"/>
                <a:gd name="T52" fmla="*/ 48 w 165"/>
                <a:gd name="T53" fmla="*/ 594 h 618"/>
                <a:gd name="T54" fmla="*/ 48 w 165"/>
                <a:gd name="T55" fmla="*/ 602 h 618"/>
                <a:gd name="T56" fmla="*/ 59 w 165"/>
                <a:gd name="T57" fmla="*/ 617 h 618"/>
                <a:gd name="T58" fmla="*/ 79 w 165"/>
                <a:gd name="T59" fmla="*/ 599 h 618"/>
                <a:gd name="T60" fmla="*/ 102 w 165"/>
                <a:gd name="T61" fmla="*/ 573 h 618"/>
                <a:gd name="T62" fmla="*/ 109 w 165"/>
                <a:gd name="T63" fmla="*/ 596 h 618"/>
                <a:gd name="T64" fmla="*/ 115 w 165"/>
                <a:gd name="T65" fmla="*/ 567 h 618"/>
                <a:gd name="T66" fmla="*/ 108 w 165"/>
                <a:gd name="T67" fmla="*/ 543 h 618"/>
                <a:gd name="T68" fmla="*/ 102 w 165"/>
                <a:gd name="T69" fmla="*/ 478 h 618"/>
                <a:gd name="T70" fmla="*/ 108 w 165"/>
                <a:gd name="T71" fmla="*/ 428 h 618"/>
                <a:gd name="T72" fmla="*/ 118 w 165"/>
                <a:gd name="T73" fmla="*/ 420 h 618"/>
                <a:gd name="T74" fmla="*/ 110 w 165"/>
                <a:gd name="T75" fmla="*/ 359 h 618"/>
                <a:gd name="T76" fmla="*/ 118 w 165"/>
                <a:gd name="T77" fmla="*/ 351 h 618"/>
                <a:gd name="T78" fmla="*/ 128 w 165"/>
                <a:gd name="T79" fmla="*/ 343 h 618"/>
                <a:gd name="T80" fmla="*/ 134 w 165"/>
                <a:gd name="T81" fmla="*/ 309 h 618"/>
                <a:gd name="T82" fmla="*/ 140 w 165"/>
                <a:gd name="T83" fmla="*/ 296 h 618"/>
                <a:gd name="T84" fmla="*/ 148 w 165"/>
                <a:gd name="T85" fmla="*/ 267 h 618"/>
                <a:gd name="T86" fmla="*/ 157 w 165"/>
                <a:gd name="T87" fmla="*/ 250 h 618"/>
                <a:gd name="T88" fmla="*/ 159 w 165"/>
                <a:gd name="T89" fmla="*/ 235 h 618"/>
                <a:gd name="T90" fmla="*/ 75 w 165"/>
                <a:gd name="T91" fmla="*/ 566 h 618"/>
                <a:gd name="T92" fmla="*/ 68 w 165"/>
                <a:gd name="T93" fmla="*/ 561 h 618"/>
                <a:gd name="T94" fmla="*/ 74 w 165"/>
                <a:gd name="T95" fmla="*/ 499 h 618"/>
                <a:gd name="T96" fmla="*/ 128 w 165"/>
                <a:gd name="T97" fmla="*/ 233 h 618"/>
                <a:gd name="T98" fmla="*/ 123 w 165"/>
                <a:gd name="T99" fmla="*/ 240 h 618"/>
                <a:gd name="T100" fmla="*/ 117 w 165"/>
                <a:gd name="T101" fmla="*/ 220 h 618"/>
                <a:gd name="T102" fmla="*/ 128 w 165"/>
                <a:gd name="T103" fmla="*/ 208 h 618"/>
                <a:gd name="T104" fmla="*/ 129 w 165"/>
                <a:gd name="T105" fmla="*/ 200 h 618"/>
                <a:gd name="T106" fmla="*/ 130 w 165"/>
                <a:gd name="T107" fmla="*/ 224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5" h="618">
                  <a:moveTo>
                    <a:pt x="163" y="212"/>
                  </a:moveTo>
                  <a:cubicBezTo>
                    <a:pt x="163" y="211"/>
                    <a:pt x="161" y="207"/>
                    <a:pt x="161" y="206"/>
                  </a:cubicBezTo>
                  <a:cubicBezTo>
                    <a:pt x="160" y="206"/>
                    <a:pt x="160" y="205"/>
                    <a:pt x="160" y="204"/>
                  </a:cubicBezTo>
                  <a:cubicBezTo>
                    <a:pt x="161" y="204"/>
                    <a:pt x="162" y="191"/>
                    <a:pt x="162" y="188"/>
                  </a:cubicBezTo>
                  <a:cubicBezTo>
                    <a:pt x="162" y="184"/>
                    <a:pt x="163" y="173"/>
                    <a:pt x="163" y="168"/>
                  </a:cubicBezTo>
                  <a:cubicBezTo>
                    <a:pt x="163" y="163"/>
                    <a:pt x="163" y="159"/>
                    <a:pt x="163" y="158"/>
                  </a:cubicBezTo>
                  <a:cubicBezTo>
                    <a:pt x="163" y="157"/>
                    <a:pt x="163" y="156"/>
                    <a:pt x="163" y="154"/>
                  </a:cubicBezTo>
                  <a:cubicBezTo>
                    <a:pt x="163" y="151"/>
                    <a:pt x="162" y="143"/>
                    <a:pt x="162" y="140"/>
                  </a:cubicBezTo>
                  <a:cubicBezTo>
                    <a:pt x="161" y="137"/>
                    <a:pt x="160" y="132"/>
                    <a:pt x="160" y="131"/>
                  </a:cubicBezTo>
                  <a:cubicBezTo>
                    <a:pt x="160" y="130"/>
                    <a:pt x="160" y="130"/>
                    <a:pt x="160" y="129"/>
                  </a:cubicBezTo>
                  <a:cubicBezTo>
                    <a:pt x="160" y="127"/>
                    <a:pt x="160" y="126"/>
                    <a:pt x="160" y="125"/>
                  </a:cubicBezTo>
                  <a:cubicBezTo>
                    <a:pt x="160" y="123"/>
                    <a:pt x="161" y="118"/>
                    <a:pt x="160" y="117"/>
                  </a:cubicBezTo>
                  <a:cubicBezTo>
                    <a:pt x="160" y="116"/>
                    <a:pt x="160" y="115"/>
                    <a:pt x="159" y="114"/>
                  </a:cubicBezTo>
                  <a:cubicBezTo>
                    <a:pt x="159" y="112"/>
                    <a:pt x="158" y="110"/>
                    <a:pt x="157" y="109"/>
                  </a:cubicBezTo>
                  <a:cubicBezTo>
                    <a:pt x="157" y="107"/>
                    <a:pt x="155" y="106"/>
                    <a:pt x="155" y="106"/>
                  </a:cubicBezTo>
                  <a:cubicBezTo>
                    <a:pt x="154" y="105"/>
                    <a:pt x="152" y="105"/>
                    <a:pt x="151" y="105"/>
                  </a:cubicBezTo>
                  <a:cubicBezTo>
                    <a:pt x="151" y="104"/>
                    <a:pt x="150" y="104"/>
                    <a:pt x="150" y="104"/>
                  </a:cubicBezTo>
                  <a:cubicBezTo>
                    <a:pt x="150" y="103"/>
                    <a:pt x="148" y="103"/>
                    <a:pt x="147" y="102"/>
                  </a:cubicBezTo>
                  <a:cubicBezTo>
                    <a:pt x="146" y="102"/>
                    <a:pt x="144" y="100"/>
                    <a:pt x="143" y="100"/>
                  </a:cubicBezTo>
                  <a:cubicBezTo>
                    <a:pt x="142" y="99"/>
                    <a:pt x="139" y="97"/>
                    <a:pt x="138" y="97"/>
                  </a:cubicBezTo>
                  <a:cubicBezTo>
                    <a:pt x="137" y="96"/>
                    <a:pt x="137" y="96"/>
                    <a:pt x="135" y="92"/>
                  </a:cubicBezTo>
                  <a:cubicBezTo>
                    <a:pt x="134" y="89"/>
                    <a:pt x="129" y="76"/>
                    <a:pt x="128" y="72"/>
                  </a:cubicBezTo>
                  <a:cubicBezTo>
                    <a:pt x="127" y="69"/>
                    <a:pt x="118" y="35"/>
                    <a:pt x="115" y="27"/>
                  </a:cubicBezTo>
                  <a:cubicBezTo>
                    <a:pt x="113" y="18"/>
                    <a:pt x="107" y="11"/>
                    <a:pt x="103" y="7"/>
                  </a:cubicBezTo>
                  <a:cubicBezTo>
                    <a:pt x="99" y="3"/>
                    <a:pt x="91" y="0"/>
                    <a:pt x="86" y="0"/>
                  </a:cubicBezTo>
                  <a:cubicBezTo>
                    <a:pt x="81" y="0"/>
                    <a:pt x="76" y="2"/>
                    <a:pt x="74" y="3"/>
                  </a:cubicBezTo>
                  <a:cubicBezTo>
                    <a:pt x="72" y="4"/>
                    <a:pt x="69" y="6"/>
                    <a:pt x="68" y="6"/>
                  </a:cubicBezTo>
                  <a:cubicBezTo>
                    <a:pt x="66" y="6"/>
                    <a:pt x="63" y="9"/>
                    <a:pt x="58" y="12"/>
                  </a:cubicBezTo>
                  <a:cubicBezTo>
                    <a:pt x="54" y="15"/>
                    <a:pt x="52" y="18"/>
                    <a:pt x="51" y="22"/>
                  </a:cubicBezTo>
                  <a:cubicBezTo>
                    <a:pt x="50" y="26"/>
                    <a:pt x="51" y="37"/>
                    <a:pt x="51" y="43"/>
                  </a:cubicBezTo>
                  <a:cubicBezTo>
                    <a:pt x="52" y="50"/>
                    <a:pt x="54" y="57"/>
                    <a:pt x="54" y="60"/>
                  </a:cubicBezTo>
                  <a:cubicBezTo>
                    <a:pt x="54" y="62"/>
                    <a:pt x="55" y="67"/>
                    <a:pt x="56" y="70"/>
                  </a:cubicBezTo>
                  <a:cubicBezTo>
                    <a:pt x="56" y="73"/>
                    <a:pt x="58" y="80"/>
                    <a:pt x="58" y="83"/>
                  </a:cubicBezTo>
                  <a:cubicBezTo>
                    <a:pt x="59" y="86"/>
                    <a:pt x="60" y="87"/>
                    <a:pt x="60" y="89"/>
                  </a:cubicBezTo>
                  <a:cubicBezTo>
                    <a:pt x="60" y="92"/>
                    <a:pt x="59" y="93"/>
                    <a:pt x="58" y="94"/>
                  </a:cubicBezTo>
                  <a:cubicBezTo>
                    <a:pt x="57" y="95"/>
                    <a:pt x="57" y="94"/>
                    <a:pt x="56" y="96"/>
                  </a:cubicBezTo>
                  <a:cubicBezTo>
                    <a:pt x="55" y="97"/>
                    <a:pt x="54" y="99"/>
                    <a:pt x="53" y="100"/>
                  </a:cubicBezTo>
                  <a:cubicBezTo>
                    <a:pt x="52" y="101"/>
                    <a:pt x="52" y="101"/>
                    <a:pt x="51" y="101"/>
                  </a:cubicBezTo>
                  <a:cubicBezTo>
                    <a:pt x="50" y="102"/>
                    <a:pt x="49" y="102"/>
                    <a:pt x="48" y="103"/>
                  </a:cubicBezTo>
                  <a:cubicBezTo>
                    <a:pt x="46" y="103"/>
                    <a:pt x="45" y="104"/>
                    <a:pt x="43" y="105"/>
                  </a:cubicBezTo>
                  <a:cubicBezTo>
                    <a:pt x="41" y="106"/>
                    <a:pt x="40" y="107"/>
                    <a:pt x="39" y="108"/>
                  </a:cubicBezTo>
                  <a:cubicBezTo>
                    <a:pt x="38" y="109"/>
                    <a:pt x="38" y="109"/>
                    <a:pt x="37" y="110"/>
                  </a:cubicBezTo>
                  <a:cubicBezTo>
                    <a:pt x="36" y="111"/>
                    <a:pt x="36" y="110"/>
                    <a:pt x="35" y="111"/>
                  </a:cubicBezTo>
                  <a:cubicBezTo>
                    <a:pt x="34" y="112"/>
                    <a:pt x="33" y="115"/>
                    <a:pt x="32" y="116"/>
                  </a:cubicBezTo>
                  <a:cubicBezTo>
                    <a:pt x="32" y="118"/>
                    <a:pt x="31" y="120"/>
                    <a:pt x="31" y="121"/>
                  </a:cubicBezTo>
                  <a:cubicBezTo>
                    <a:pt x="30" y="123"/>
                    <a:pt x="29" y="127"/>
                    <a:pt x="29" y="129"/>
                  </a:cubicBezTo>
                  <a:cubicBezTo>
                    <a:pt x="29" y="130"/>
                    <a:pt x="28" y="134"/>
                    <a:pt x="28" y="136"/>
                  </a:cubicBezTo>
                  <a:cubicBezTo>
                    <a:pt x="27" y="139"/>
                    <a:pt x="27" y="141"/>
                    <a:pt x="26" y="143"/>
                  </a:cubicBezTo>
                  <a:cubicBezTo>
                    <a:pt x="26" y="146"/>
                    <a:pt x="24" y="153"/>
                    <a:pt x="24" y="157"/>
                  </a:cubicBezTo>
                  <a:cubicBezTo>
                    <a:pt x="23" y="160"/>
                    <a:pt x="21" y="168"/>
                    <a:pt x="21" y="171"/>
                  </a:cubicBezTo>
                  <a:cubicBezTo>
                    <a:pt x="20" y="174"/>
                    <a:pt x="18" y="183"/>
                    <a:pt x="18" y="186"/>
                  </a:cubicBezTo>
                  <a:cubicBezTo>
                    <a:pt x="17" y="188"/>
                    <a:pt x="16" y="195"/>
                    <a:pt x="16" y="196"/>
                  </a:cubicBezTo>
                  <a:cubicBezTo>
                    <a:pt x="16" y="197"/>
                    <a:pt x="15" y="201"/>
                    <a:pt x="15" y="203"/>
                  </a:cubicBezTo>
                  <a:cubicBezTo>
                    <a:pt x="14" y="206"/>
                    <a:pt x="13" y="209"/>
                    <a:pt x="13" y="212"/>
                  </a:cubicBezTo>
                  <a:cubicBezTo>
                    <a:pt x="12" y="214"/>
                    <a:pt x="11" y="218"/>
                    <a:pt x="11" y="220"/>
                  </a:cubicBezTo>
                  <a:cubicBezTo>
                    <a:pt x="11" y="222"/>
                    <a:pt x="12" y="224"/>
                    <a:pt x="12" y="225"/>
                  </a:cubicBezTo>
                  <a:cubicBezTo>
                    <a:pt x="12" y="226"/>
                    <a:pt x="12" y="231"/>
                    <a:pt x="13" y="232"/>
                  </a:cubicBezTo>
                  <a:cubicBezTo>
                    <a:pt x="13" y="232"/>
                    <a:pt x="12" y="233"/>
                    <a:pt x="12" y="235"/>
                  </a:cubicBezTo>
                  <a:cubicBezTo>
                    <a:pt x="12" y="236"/>
                    <a:pt x="11" y="242"/>
                    <a:pt x="11" y="244"/>
                  </a:cubicBezTo>
                  <a:cubicBezTo>
                    <a:pt x="11" y="245"/>
                    <a:pt x="10" y="256"/>
                    <a:pt x="10" y="260"/>
                  </a:cubicBezTo>
                  <a:cubicBezTo>
                    <a:pt x="10" y="264"/>
                    <a:pt x="10" y="269"/>
                    <a:pt x="10" y="276"/>
                  </a:cubicBezTo>
                  <a:cubicBezTo>
                    <a:pt x="9" y="282"/>
                    <a:pt x="8" y="290"/>
                    <a:pt x="8" y="290"/>
                  </a:cubicBezTo>
                  <a:cubicBezTo>
                    <a:pt x="8" y="291"/>
                    <a:pt x="8" y="292"/>
                    <a:pt x="8" y="293"/>
                  </a:cubicBezTo>
                  <a:cubicBezTo>
                    <a:pt x="8" y="294"/>
                    <a:pt x="7" y="300"/>
                    <a:pt x="6" y="302"/>
                  </a:cubicBezTo>
                  <a:cubicBezTo>
                    <a:pt x="6" y="305"/>
                    <a:pt x="5" y="308"/>
                    <a:pt x="4" y="312"/>
                  </a:cubicBezTo>
                  <a:cubicBezTo>
                    <a:pt x="4" y="316"/>
                    <a:pt x="4" y="317"/>
                    <a:pt x="3" y="319"/>
                  </a:cubicBezTo>
                  <a:cubicBezTo>
                    <a:pt x="3" y="320"/>
                    <a:pt x="3" y="321"/>
                    <a:pt x="3" y="323"/>
                  </a:cubicBezTo>
                  <a:cubicBezTo>
                    <a:pt x="3" y="324"/>
                    <a:pt x="3" y="325"/>
                    <a:pt x="2" y="327"/>
                  </a:cubicBezTo>
                  <a:cubicBezTo>
                    <a:pt x="2" y="329"/>
                    <a:pt x="1" y="331"/>
                    <a:pt x="1" y="332"/>
                  </a:cubicBezTo>
                  <a:cubicBezTo>
                    <a:pt x="0" y="333"/>
                    <a:pt x="1" y="333"/>
                    <a:pt x="1" y="334"/>
                  </a:cubicBezTo>
                  <a:cubicBezTo>
                    <a:pt x="1" y="334"/>
                    <a:pt x="2" y="337"/>
                    <a:pt x="3" y="340"/>
                  </a:cubicBezTo>
                  <a:cubicBezTo>
                    <a:pt x="4" y="342"/>
                    <a:pt x="4" y="342"/>
                    <a:pt x="4" y="344"/>
                  </a:cubicBezTo>
                  <a:cubicBezTo>
                    <a:pt x="5" y="345"/>
                    <a:pt x="6" y="345"/>
                    <a:pt x="6" y="345"/>
                  </a:cubicBezTo>
                  <a:cubicBezTo>
                    <a:pt x="6" y="345"/>
                    <a:pt x="6" y="346"/>
                    <a:pt x="8" y="346"/>
                  </a:cubicBezTo>
                  <a:cubicBezTo>
                    <a:pt x="9" y="347"/>
                    <a:pt x="10" y="348"/>
                    <a:pt x="11" y="349"/>
                  </a:cubicBezTo>
                  <a:cubicBezTo>
                    <a:pt x="12" y="350"/>
                    <a:pt x="14" y="351"/>
                    <a:pt x="14" y="352"/>
                  </a:cubicBezTo>
                  <a:cubicBezTo>
                    <a:pt x="14" y="352"/>
                    <a:pt x="15" y="352"/>
                    <a:pt x="16" y="353"/>
                  </a:cubicBezTo>
                  <a:cubicBezTo>
                    <a:pt x="17" y="354"/>
                    <a:pt x="18" y="354"/>
                    <a:pt x="18" y="355"/>
                  </a:cubicBezTo>
                  <a:cubicBezTo>
                    <a:pt x="19" y="355"/>
                    <a:pt x="20" y="356"/>
                    <a:pt x="21" y="357"/>
                  </a:cubicBezTo>
                  <a:cubicBezTo>
                    <a:pt x="21" y="357"/>
                    <a:pt x="21" y="357"/>
                    <a:pt x="22" y="357"/>
                  </a:cubicBezTo>
                  <a:cubicBezTo>
                    <a:pt x="22" y="356"/>
                    <a:pt x="22" y="356"/>
                    <a:pt x="22" y="355"/>
                  </a:cubicBezTo>
                  <a:cubicBezTo>
                    <a:pt x="22" y="354"/>
                    <a:pt x="22" y="353"/>
                    <a:pt x="22" y="353"/>
                  </a:cubicBezTo>
                  <a:cubicBezTo>
                    <a:pt x="22" y="352"/>
                    <a:pt x="22" y="353"/>
                    <a:pt x="23" y="352"/>
                  </a:cubicBezTo>
                  <a:cubicBezTo>
                    <a:pt x="24" y="351"/>
                    <a:pt x="23" y="351"/>
                    <a:pt x="23" y="350"/>
                  </a:cubicBezTo>
                  <a:cubicBezTo>
                    <a:pt x="23" y="349"/>
                    <a:pt x="21" y="348"/>
                    <a:pt x="21" y="347"/>
                  </a:cubicBezTo>
                  <a:cubicBezTo>
                    <a:pt x="20" y="347"/>
                    <a:pt x="19" y="347"/>
                    <a:pt x="19" y="347"/>
                  </a:cubicBezTo>
                  <a:cubicBezTo>
                    <a:pt x="18" y="346"/>
                    <a:pt x="18" y="346"/>
                    <a:pt x="18" y="346"/>
                  </a:cubicBezTo>
                  <a:cubicBezTo>
                    <a:pt x="18" y="345"/>
                    <a:pt x="18" y="344"/>
                    <a:pt x="17" y="344"/>
                  </a:cubicBezTo>
                  <a:cubicBezTo>
                    <a:pt x="17" y="343"/>
                    <a:pt x="14" y="342"/>
                    <a:pt x="14" y="342"/>
                  </a:cubicBezTo>
                  <a:cubicBezTo>
                    <a:pt x="13" y="341"/>
                    <a:pt x="13" y="341"/>
                    <a:pt x="12" y="341"/>
                  </a:cubicBezTo>
                  <a:cubicBezTo>
                    <a:pt x="12" y="340"/>
                    <a:pt x="12" y="340"/>
                    <a:pt x="12" y="339"/>
                  </a:cubicBezTo>
                  <a:cubicBezTo>
                    <a:pt x="12" y="338"/>
                    <a:pt x="11" y="337"/>
                    <a:pt x="11" y="336"/>
                  </a:cubicBezTo>
                  <a:cubicBezTo>
                    <a:pt x="11" y="335"/>
                    <a:pt x="10" y="334"/>
                    <a:pt x="10" y="333"/>
                  </a:cubicBezTo>
                  <a:cubicBezTo>
                    <a:pt x="10" y="333"/>
                    <a:pt x="10" y="332"/>
                    <a:pt x="10" y="332"/>
                  </a:cubicBezTo>
                  <a:cubicBezTo>
                    <a:pt x="10" y="331"/>
                    <a:pt x="10" y="328"/>
                    <a:pt x="10" y="328"/>
                  </a:cubicBezTo>
                  <a:cubicBezTo>
                    <a:pt x="10" y="327"/>
                    <a:pt x="11" y="327"/>
                    <a:pt x="11" y="327"/>
                  </a:cubicBezTo>
                  <a:cubicBezTo>
                    <a:pt x="12" y="327"/>
                    <a:pt x="12" y="326"/>
                    <a:pt x="12" y="326"/>
                  </a:cubicBezTo>
                  <a:cubicBezTo>
                    <a:pt x="12" y="326"/>
                    <a:pt x="12" y="326"/>
                    <a:pt x="13" y="326"/>
                  </a:cubicBezTo>
                  <a:cubicBezTo>
                    <a:pt x="14" y="326"/>
                    <a:pt x="14" y="326"/>
                    <a:pt x="14" y="325"/>
                  </a:cubicBezTo>
                  <a:cubicBezTo>
                    <a:pt x="15" y="325"/>
                    <a:pt x="15" y="325"/>
                    <a:pt x="15" y="326"/>
                  </a:cubicBezTo>
                  <a:cubicBezTo>
                    <a:pt x="16" y="328"/>
                    <a:pt x="15" y="330"/>
                    <a:pt x="15" y="331"/>
                  </a:cubicBezTo>
                  <a:cubicBezTo>
                    <a:pt x="15" y="332"/>
                    <a:pt x="15" y="334"/>
                    <a:pt x="15" y="336"/>
                  </a:cubicBezTo>
                  <a:cubicBezTo>
                    <a:pt x="16" y="337"/>
                    <a:pt x="17" y="340"/>
                    <a:pt x="18" y="341"/>
                  </a:cubicBezTo>
                  <a:cubicBezTo>
                    <a:pt x="19" y="342"/>
                    <a:pt x="21" y="342"/>
                    <a:pt x="22" y="342"/>
                  </a:cubicBezTo>
                  <a:cubicBezTo>
                    <a:pt x="22" y="341"/>
                    <a:pt x="22" y="341"/>
                    <a:pt x="22" y="340"/>
                  </a:cubicBezTo>
                  <a:cubicBezTo>
                    <a:pt x="22" y="340"/>
                    <a:pt x="22" y="338"/>
                    <a:pt x="22" y="337"/>
                  </a:cubicBezTo>
                  <a:cubicBezTo>
                    <a:pt x="22" y="336"/>
                    <a:pt x="22" y="333"/>
                    <a:pt x="21" y="331"/>
                  </a:cubicBezTo>
                  <a:cubicBezTo>
                    <a:pt x="21" y="329"/>
                    <a:pt x="21" y="327"/>
                    <a:pt x="21" y="326"/>
                  </a:cubicBezTo>
                  <a:cubicBezTo>
                    <a:pt x="21" y="324"/>
                    <a:pt x="21" y="322"/>
                    <a:pt x="21" y="321"/>
                  </a:cubicBezTo>
                  <a:cubicBezTo>
                    <a:pt x="21" y="320"/>
                    <a:pt x="21" y="318"/>
                    <a:pt x="22" y="316"/>
                  </a:cubicBezTo>
                  <a:cubicBezTo>
                    <a:pt x="22" y="315"/>
                    <a:pt x="21" y="311"/>
                    <a:pt x="21" y="310"/>
                  </a:cubicBezTo>
                  <a:cubicBezTo>
                    <a:pt x="21" y="308"/>
                    <a:pt x="19" y="305"/>
                    <a:pt x="19" y="304"/>
                  </a:cubicBezTo>
                  <a:cubicBezTo>
                    <a:pt x="18" y="303"/>
                    <a:pt x="18" y="302"/>
                    <a:pt x="18" y="301"/>
                  </a:cubicBezTo>
                  <a:cubicBezTo>
                    <a:pt x="18" y="300"/>
                    <a:pt x="18" y="298"/>
                    <a:pt x="18" y="297"/>
                  </a:cubicBezTo>
                  <a:cubicBezTo>
                    <a:pt x="18" y="297"/>
                    <a:pt x="18" y="297"/>
                    <a:pt x="19" y="297"/>
                  </a:cubicBezTo>
                  <a:cubicBezTo>
                    <a:pt x="19" y="297"/>
                    <a:pt x="20" y="297"/>
                    <a:pt x="21" y="297"/>
                  </a:cubicBezTo>
                  <a:cubicBezTo>
                    <a:pt x="22" y="298"/>
                    <a:pt x="22" y="298"/>
                    <a:pt x="22" y="297"/>
                  </a:cubicBezTo>
                  <a:cubicBezTo>
                    <a:pt x="23" y="297"/>
                    <a:pt x="23" y="297"/>
                    <a:pt x="23" y="298"/>
                  </a:cubicBezTo>
                  <a:cubicBezTo>
                    <a:pt x="23" y="299"/>
                    <a:pt x="23" y="301"/>
                    <a:pt x="23" y="304"/>
                  </a:cubicBezTo>
                  <a:cubicBezTo>
                    <a:pt x="23" y="307"/>
                    <a:pt x="24" y="312"/>
                    <a:pt x="24" y="315"/>
                  </a:cubicBezTo>
                  <a:cubicBezTo>
                    <a:pt x="24" y="317"/>
                    <a:pt x="25" y="325"/>
                    <a:pt x="25" y="329"/>
                  </a:cubicBezTo>
                  <a:cubicBezTo>
                    <a:pt x="26" y="332"/>
                    <a:pt x="26" y="343"/>
                    <a:pt x="26" y="345"/>
                  </a:cubicBezTo>
                  <a:cubicBezTo>
                    <a:pt x="26" y="347"/>
                    <a:pt x="26" y="352"/>
                    <a:pt x="26" y="354"/>
                  </a:cubicBezTo>
                  <a:cubicBezTo>
                    <a:pt x="26" y="355"/>
                    <a:pt x="26" y="358"/>
                    <a:pt x="26" y="360"/>
                  </a:cubicBezTo>
                  <a:cubicBezTo>
                    <a:pt x="26" y="361"/>
                    <a:pt x="26" y="363"/>
                    <a:pt x="25" y="364"/>
                  </a:cubicBezTo>
                  <a:cubicBezTo>
                    <a:pt x="25" y="365"/>
                    <a:pt x="25" y="367"/>
                    <a:pt x="25" y="368"/>
                  </a:cubicBezTo>
                  <a:cubicBezTo>
                    <a:pt x="26" y="369"/>
                    <a:pt x="25" y="372"/>
                    <a:pt x="25" y="375"/>
                  </a:cubicBezTo>
                  <a:cubicBezTo>
                    <a:pt x="25" y="377"/>
                    <a:pt x="23" y="386"/>
                    <a:pt x="23" y="388"/>
                  </a:cubicBezTo>
                  <a:cubicBezTo>
                    <a:pt x="22" y="390"/>
                    <a:pt x="21" y="395"/>
                    <a:pt x="21" y="397"/>
                  </a:cubicBezTo>
                  <a:cubicBezTo>
                    <a:pt x="20" y="398"/>
                    <a:pt x="19" y="402"/>
                    <a:pt x="19" y="404"/>
                  </a:cubicBezTo>
                  <a:cubicBezTo>
                    <a:pt x="18" y="405"/>
                    <a:pt x="17" y="410"/>
                    <a:pt x="17" y="411"/>
                  </a:cubicBezTo>
                  <a:cubicBezTo>
                    <a:pt x="16" y="412"/>
                    <a:pt x="16" y="412"/>
                    <a:pt x="17" y="412"/>
                  </a:cubicBezTo>
                  <a:cubicBezTo>
                    <a:pt x="17" y="412"/>
                    <a:pt x="21" y="413"/>
                    <a:pt x="22" y="413"/>
                  </a:cubicBezTo>
                  <a:cubicBezTo>
                    <a:pt x="22" y="413"/>
                    <a:pt x="22" y="414"/>
                    <a:pt x="22" y="414"/>
                  </a:cubicBezTo>
                  <a:cubicBezTo>
                    <a:pt x="22" y="415"/>
                    <a:pt x="22" y="415"/>
                    <a:pt x="22" y="415"/>
                  </a:cubicBezTo>
                  <a:cubicBezTo>
                    <a:pt x="23" y="416"/>
                    <a:pt x="24" y="416"/>
                    <a:pt x="25" y="416"/>
                  </a:cubicBezTo>
                  <a:cubicBezTo>
                    <a:pt x="27" y="417"/>
                    <a:pt x="32" y="417"/>
                    <a:pt x="33" y="417"/>
                  </a:cubicBezTo>
                  <a:cubicBezTo>
                    <a:pt x="34" y="418"/>
                    <a:pt x="34" y="418"/>
                    <a:pt x="33" y="418"/>
                  </a:cubicBezTo>
                  <a:cubicBezTo>
                    <a:pt x="33" y="419"/>
                    <a:pt x="34" y="419"/>
                    <a:pt x="36" y="420"/>
                  </a:cubicBezTo>
                  <a:cubicBezTo>
                    <a:pt x="37" y="420"/>
                    <a:pt x="40" y="421"/>
                    <a:pt x="41" y="421"/>
                  </a:cubicBezTo>
                  <a:cubicBezTo>
                    <a:pt x="41" y="421"/>
                    <a:pt x="41" y="421"/>
                    <a:pt x="41" y="422"/>
                  </a:cubicBezTo>
                  <a:cubicBezTo>
                    <a:pt x="41" y="422"/>
                    <a:pt x="42" y="425"/>
                    <a:pt x="42" y="427"/>
                  </a:cubicBezTo>
                  <a:cubicBezTo>
                    <a:pt x="43" y="429"/>
                    <a:pt x="44" y="435"/>
                    <a:pt x="45" y="438"/>
                  </a:cubicBezTo>
                  <a:cubicBezTo>
                    <a:pt x="45" y="442"/>
                    <a:pt x="45" y="448"/>
                    <a:pt x="44" y="450"/>
                  </a:cubicBezTo>
                  <a:cubicBezTo>
                    <a:pt x="44" y="453"/>
                    <a:pt x="43" y="458"/>
                    <a:pt x="43" y="462"/>
                  </a:cubicBezTo>
                  <a:cubicBezTo>
                    <a:pt x="43" y="466"/>
                    <a:pt x="42" y="469"/>
                    <a:pt x="43" y="472"/>
                  </a:cubicBezTo>
                  <a:cubicBezTo>
                    <a:pt x="43" y="476"/>
                    <a:pt x="44" y="480"/>
                    <a:pt x="44" y="482"/>
                  </a:cubicBezTo>
                  <a:cubicBezTo>
                    <a:pt x="45" y="485"/>
                    <a:pt x="45" y="494"/>
                    <a:pt x="46" y="499"/>
                  </a:cubicBezTo>
                  <a:cubicBezTo>
                    <a:pt x="46" y="503"/>
                    <a:pt x="47" y="512"/>
                    <a:pt x="48" y="518"/>
                  </a:cubicBezTo>
                  <a:cubicBezTo>
                    <a:pt x="49" y="525"/>
                    <a:pt x="49" y="527"/>
                    <a:pt x="49" y="532"/>
                  </a:cubicBezTo>
                  <a:cubicBezTo>
                    <a:pt x="49" y="542"/>
                    <a:pt x="49" y="546"/>
                    <a:pt x="48" y="547"/>
                  </a:cubicBezTo>
                  <a:cubicBezTo>
                    <a:pt x="48" y="548"/>
                    <a:pt x="46" y="552"/>
                    <a:pt x="45" y="555"/>
                  </a:cubicBezTo>
                  <a:cubicBezTo>
                    <a:pt x="44" y="558"/>
                    <a:pt x="45" y="560"/>
                    <a:pt x="46" y="562"/>
                  </a:cubicBezTo>
                  <a:cubicBezTo>
                    <a:pt x="46" y="563"/>
                    <a:pt x="46" y="564"/>
                    <a:pt x="46" y="565"/>
                  </a:cubicBezTo>
                  <a:cubicBezTo>
                    <a:pt x="46" y="566"/>
                    <a:pt x="45" y="567"/>
                    <a:pt x="45" y="568"/>
                  </a:cubicBezTo>
                  <a:cubicBezTo>
                    <a:pt x="45" y="569"/>
                    <a:pt x="45" y="571"/>
                    <a:pt x="45" y="572"/>
                  </a:cubicBezTo>
                  <a:cubicBezTo>
                    <a:pt x="46" y="574"/>
                    <a:pt x="46" y="575"/>
                    <a:pt x="46" y="577"/>
                  </a:cubicBezTo>
                  <a:cubicBezTo>
                    <a:pt x="46" y="578"/>
                    <a:pt x="46" y="579"/>
                    <a:pt x="47" y="581"/>
                  </a:cubicBezTo>
                  <a:cubicBezTo>
                    <a:pt x="47" y="582"/>
                    <a:pt x="47" y="581"/>
                    <a:pt x="47" y="582"/>
                  </a:cubicBezTo>
                  <a:cubicBezTo>
                    <a:pt x="47" y="584"/>
                    <a:pt x="48" y="587"/>
                    <a:pt x="48" y="589"/>
                  </a:cubicBezTo>
                  <a:cubicBezTo>
                    <a:pt x="49" y="591"/>
                    <a:pt x="49" y="593"/>
                    <a:pt x="49" y="593"/>
                  </a:cubicBezTo>
                  <a:cubicBezTo>
                    <a:pt x="49" y="594"/>
                    <a:pt x="49" y="594"/>
                    <a:pt x="48" y="594"/>
                  </a:cubicBezTo>
                  <a:cubicBezTo>
                    <a:pt x="47" y="594"/>
                    <a:pt x="45" y="594"/>
                    <a:pt x="44" y="595"/>
                  </a:cubicBezTo>
                  <a:cubicBezTo>
                    <a:pt x="43" y="595"/>
                    <a:pt x="40" y="595"/>
                    <a:pt x="40" y="596"/>
                  </a:cubicBezTo>
                  <a:cubicBezTo>
                    <a:pt x="39" y="596"/>
                    <a:pt x="39" y="597"/>
                    <a:pt x="39" y="598"/>
                  </a:cubicBezTo>
                  <a:cubicBezTo>
                    <a:pt x="40" y="599"/>
                    <a:pt x="41" y="600"/>
                    <a:pt x="43" y="600"/>
                  </a:cubicBezTo>
                  <a:cubicBezTo>
                    <a:pt x="45" y="600"/>
                    <a:pt x="47" y="600"/>
                    <a:pt x="48" y="601"/>
                  </a:cubicBezTo>
                  <a:cubicBezTo>
                    <a:pt x="49" y="601"/>
                    <a:pt x="48" y="601"/>
                    <a:pt x="48" y="602"/>
                  </a:cubicBezTo>
                  <a:cubicBezTo>
                    <a:pt x="48" y="604"/>
                    <a:pt x="48" y="604"/>
                    <a:pt x="48" y="607"/>
                  </a:cubicBezTo>
                  <a:cubicBezTo>
                    <a:pt x="48" y="609"/>
                    <a:pt x="48" y="609"/>
                    <a:pt x="49" y="610"/>
                  </a:cubicBezTo>
                  <a:cubicBezTo>
                    <a:pt x="49" y="611"/>
                    <a:pt x="49" y="612"/>
                    <a:pt x="49" y="612"/>
                  </a:cubicBezTo>
                  <a:cubicBezTo>
                    <a:pt x="49" y="613"/>
                    <a:pt x="50" y="613"/>
                    <a:pt x="51" y="614"/>
                  </a:cubicBezTo>
                  <a:cubicBezTo>
                    <a:pt x="52" y="615"/>
                    <a:pt x="53" y="616"/>
                    <a:pt x="54" y="616"/>
                  </a:cubicBezTo>
                  <a:cubicBezTo>
                    <a:pt x="56" y="617"/>
                    <a:pt x="57" y="617"/>
                    <a:pt x="59" y="617"/>
                  </a:cubicBezTo>
                  <a:cubicBezTo>
                    <a:pt x="60" y="618"/>
                    <a:pt x="63" y="618"/>
                    <a:pt x="65" y="618"/>
                  </a:cubicBezTo>
                  <a:cubicBezTo>
                    <a:pt x="66" y="618"/>
                    <a:pt x="70" y="618"/>
                    <a:pt x="71" y="617"/>
                  </a:cubicBezTo>
                  <a:cubicBezTo>
                    <a:pt x="72" y="616"/>
                    <a:pt x="76" y="614"/>
                    <a:pt x="77" y="612"/>
                  </a:cubicBezTo>
                  <a:cubicBezTo>
                    <a:pt x="79" y="610"/>
                    <a:pt x="79" y="608"/>
                    <a:pt x="79" y="605"/>
                  </a:cubicBezTo>
                  <a:cubicBezTo>
                    <a:pt x="79" y="602"/>
                    <a:pt x="78" y="600"/>
                    <a:pt x="78" y="600"/>
                  </a:cubicBezTo>
                  <a:cubicBezTo>
                    <a:pt x="78" y="599"/>
                    <a:pt x="78" y="599"/>
                    <a:pt x="79" y="599"/>
                  </a:cubicBezTo>
                  <a:cubicBezTo>
                    <a:pt x="81" y="598"/>
                    <a:pt x="84" y="596"/>
                    <a:pt x="85" y="595"/>
                  </a:cubicBezTo>
                  <a:cubicBezTo>
                    <a:pt x="87" y="594"/>
                    <a:pt x="88" y="592"/>
                    <a:pt x="89" y="591"/>
                  </a:cubicBezTo>
                  <a:cubicBezTo>
                    <a:pt x="89" y="590"/>
                    <a:pt x="91" y="587"/>
                    <a:pt x="92" y="586"/>
                  </a:cubicBezTo>
                  <a:cubicBezTo>
                    <a:pt x="92" y="583"/>
                    <a:pt x="95" y="580"/>
                    <a:pt x="96" y="579"/>
                  </a:cubicBezTo>
                  <a:cubicBezTo>
                    <a:pt x="96" y="578"/>
                    <a:pt x="100" y="575"/>
                    <a:pt x="101" y="574"/>
                  </a:cubicBezTo>
                  <a:cubicBezTo>
                    <a:pt x="102" y="573"/>
                    <a:pt x="101" y="573"/>
                    <a:pt x="102" y="573"/>
                  </a:cubicBezTo>
                  <a:cubicBezTo>
                    <a:pt x="103" y="573"/>
                    <a:pt x="104" y="573"/>
                    <a:pt x="104" y="572"/>
                  </a:cubicBezTo>
                  <a:cubicBezTo>
                    <a:pt x="105" y="572"/>
                    <a:pt x="105" y="572"/>
                    <a:pt x="106" y="573"/>
                  </a:cubicBezTo>
                  <a:cubicBezTo>
                    <a:pt x="107" y="573"/>
                    <a:pt x="107" y="574"/>
                    <a:pt x="108" y="576"/>
                  </a:cubicBezTo>
                  <a:cubicBezTo>
                    <a:pt x="108" y="577"/>
                    <a:pt x="109" y="588"/>
                    <a:pt x="109" y="590"/>
                  </a:cubicBezTo>
                  <a:cubicBezTo>
                    <a:pt x="109" y="592"/>
                    <a:pt x="109" y="594"/>
                    <a:pt x="109" y="594"/>
                  </a:cubicBezTo>
                  <a:cubicBezTo>
                    <a:pt x="109" y="595"/>
                    <a:pt x="108" y="596"/>
                    <a:pt x="109" y="596"/>
                  </a:cubicBezTo>
                  <a:cubicBezTo>
                    <a:pt x="110" y="596"/>
                    <a:pt x="111" y="596"/>
                    <a:pt x="112" y="596"/>
                  </a:cubicBezTo>
                  <a:cubicBezTo>
                    <a:pt x="112" y="595"/>
                    <a:pt x="112" y="595"/>
                    <a:pt x="112" y="595"/>
                  </a:cubicBezTo>
                  <a:cubicBezTo>
                    <a:pt x="113" y="595"/>
                    <a:pt x="113" y="595"/>
                    <a:pt x="113" y="594"/>
                  </a:cubicBezTo>
                  <a:cubicBezTo>
                    <a:pt x="113" y="594"/>
                    <a:pt x="112" y="591"/>
                    <a:pt x="112" y="586"/>
                  </a:cubicBezTo>
                  <a:cubicBezTo>
                    <a:pt x="111" y="581"/>
                    <a:pt x="112" y="575"/>
                    <a:pt x="112" y="573"/>
                  </a:cubicBezTo>
                  <a:cubicBezTo>
                    <a:pt x="112" y="570"/>
                    <a:pt x="114" y="568"/>
                    <a:pt x="115" y="567"/>
                  </a:cubicBezTo>
                  <a:cubicBezTo>
                    <a:pt x="116" y="565"/>
                    <a:pt x="117" y="563"/>
                    <a:pt x="117" y="563"/>
                  </a:cubicBezTo>
                  <a:cubicBezTo>
                    <a:pt x="118" y="562"/>
                    <a:pt x="118" y="562"/>
                    <a:pt x="118" y="561"/>
                  </a:cubicBezTo>
                  <a:cubicBezTo>
                    <a:pt x="118" y="561"/>
                    <a:pt x="118" y="560"/>
                    <a:pt x="118" y="559"/>
                  </a:cubicBezTo>
                  <a:cubicBezTo>
                    <a:pt x="118" y="558"/>
                    <a:pt x="117" y="554"/>
                    <a:pt x="116" y="552"/>
                  </a:cubicBezTo>
                  <a:cubicBezTo>
                    <a:pt x="115" y="550"/>
                    <a:pt x="112" y="546"/>
                    <a:pt x="111" y="545"/>
                  </a:cubicBezTo>
                  <a:cubicBezTo>
                    <a:pt x="109" y="543"/>
                    <a:pt x="108" y="543"/>
                    <a:pt x="108" y="543"/>
                  </a:cubicBezTo>
                  <a:cubicBezTo>
                    <a:pt x="107" y="542"/>
                    <a:pt x="108" y="542"/>
                    <a:pt x="107" y="542"/>
                  </a:cubicBezTo>
                  <a:cubicBezTo>
                    <a:pt x="107" y="542"/>
                    <a:pt x="107" y="541"/>
                    <a:pt x="106" y="538"/>
                  </a:cubicBezTo>
                  <a:cubicBezTo>
                    <a:pt x="106" y="535"/>
                    <a:pt x="105" y="531"/>
                    <a:pt x="104" y="526"/>
                  </a:cubicBezTo>
                  <a:cubicBezTo>
                    <a:pt x="103" y="522"/>
                    <a:pt x="103" y="516"/>
                    <a:pt x="103" y="513"/>
                  </a:cubicBezTo>
                  <a:cubicBezTo>
                    <a:pt x="103" y="510"/>
                    <a:pt x="103" y="498"/>
                    <a:pt x="103" y="495"/>
                  </a:cubicBezTo>
                  <a:cubicBezTo>
                    <a:pt x="102" y="493"/>
                    <a:pt x="102" y="482"/>
                    <a:pt x="102" y="478"/>
                  </a:cubicBezTo>
                  <a:cubicBezTo>
                    <a:pt x="102" y="475"/>
                    <a:pt x="103" y="473"/>
                    <a:pt x="103" y="471"/>
                  </a:cubicBezTo>
                  <a:cubicBezTo>
                    <a:pt x="104" y="469"/>
                    <a:pt x="105" y="465"/>
                    <a:pt x="105" y="458"/>
                  </a:cubicBezTo>
                  <a:cubicBezTo>
                    <a:pt x="105" y="452"/>
                    <a:pt x="104" y="444"/>
                    <a:pt x="103" y="439"/>
                  </a:cubicBezTo>
                  <a:cubicBezTo>
                    <a:pt x="102" y="434"/>
                    <a:pt x="100" y="431"/>
                    <a:pt x="100" y="430"/>
                  </a:cubicBezTo>
                  <a:cubicBezTo>
                    <a:pt x="100" y="429"/>
                    <a:pt x="100" y="429"/>
                    <a:pt x="101" y="429"/>
                  </a:cubicBezTo>
                  <a:cubicBezTo>
                    <a:pt x="102" y="429"/>
                    <a:pt x="107" y="428"/>
                    <a:pt x="108" y="428"/>
                  </a:cubicBezTo>
                  <a:cubicBezTo>
                    <a:pt x="108" y="428"/>
                    <a:pt x="108" y="428"/>
                    <a:pt x="108" y="427"/>
                  </a:cubicBezTo>
                  <a:cubicBezTo>
                    <a:pt x="108" y="427"/>
                    <a:pt x="108" y="425"/>
                    <a:pt x="108" y="424"/>
                  </a:cubicBezTo>
                  <a:cubicBezTo>
                    <a:pt x="108" y="423"/>
                    <a:pt x="108" y="423"/>
                    <a:pt x="109" y="423"/>
                  </a:cubicBezTo>
                  <a:cubicBezTo>
                    <a:pt x="110" y="423"/>
                    <a:pt x="114" y="422"/>
                    <a:pt x="115" y="422"/>
                  </a:cubicBezTo>
                  <a:cubicBezTo>
                    <a:pt x="116" y="422"/>
                    <a:pt x="118" y="421"/>
                    <a:pt x="118" y="421"/>
                  </a:cubicBezTo>
                  <a:cubicBezTo>
                    <a:pt x="118" y="421"/>
                    <a:pt x="118" y="421"/>
                    <a:pt x="118" y="420"/>
                  </a:cubicBezTo>
                  <a:cubicBezTo>
                    <a:pt x="118" y="420"/>
                    <a:pt x="117" y="417"/>
                    <a:pt x="117" y="416"/>
                  </a:cubicBezTo>
                  <a:cubicBezTo>
                    <a:pt x="117" y="415"/>
                    <a:pt x="117" y="414"/>
                    <a:pt x="117" y="414"/>
                  </a:cubicBezTo>
                  <a:cubicBezTo>
                    <a:pt x="116" y="413"/>
                    <a:pt x="116" y="411"/>
                    <a:pt x="115" y="407"/>
                  </a:cubicBezTo>
                  <a:cubicBezTo>
                    <a:pt x="114" y="404"/>
                    <a:pt x="113" y="396"/>
                    <a:pt x="112" y="392"/>
                  </a:cubicBezTo>
                  <a:cubicBezTo>
                    <a:pt x="111" y="388"/>
                    <a:pt x="110" y="380"/>
                    <a:pt x="110" y="375"/>
                  </a:cubicBezTo>
                  <a:cubicBezTo>
                    <a:pt x="109" y="370"/>
                    <a:pt x="110" y="360"/>
                    <a:pt x="110" y="359"/>
                  </a:cubicBezTo>
                  <a:cubicBezTo>
                    <a:pt x="110" y="358"/>
                    <a:pt x="110" y="358"/>
                    <a:pt x="111" y="357"/>
                  </a:cubicBezTo>
                  <a:cubicBezTo>
                    <a:pt x="111" y="356"/>
                    <a:pt x="111" y="356"/>
                    <a:pt x="111" y="357"/>
                  </a:cubicBezTo>
                  <a:cubicBezTo>
                    <a:pt x="112" y="357"/>
                    <a:pt x="112" y="357"/>
                    <a:pt x="113" y="357"/>
                  </a:cubicBezTo>
                  <a:cubicBezTo>
                    <a:pt x="113" y="357"/>
                    <a:pt x="113" y="356"/>
                    <a:pt x="114" y="356"/>
                  </a:cubicBezTo>
                  <a:cubicBezTo>
                    <a:pt x="115" y="355"/>
                    <a:pt x="116" y="353"/>
                    <a:pt x="117" y="353"/>
                  </a:cubicBezTo>
                  <a:cubicBezTo>
                    <a:pt x="117" y="352"/>
                    <a:pt x="118" y="351"/>
                    <a:pt x="118" y="351"/>
                  </a:cubicBezTo>
                  <a:cubicBezTo>
                    <a:pt x="118" y="351"/>
                    <a:pt x="119" y="351"/>
                    <a:pt x="119" y="351"/>
                  </a:cubicBezTo>
                  <a:cubicBezTo>
                    <a:pt x="120" y="352"/>
                    <a:pt x="121" y="352"/>
                    <a:pt x="121" y="352"/>
                  </a:cubicBezTo>
                  <a:cubicBezTo>
                    <a:pt x="121" y="351"/>
                    <a:pt x="121" y="351"/>
                    <a:pt x="122" y="351"/>
                  </a:cubicBezTo>
                  <a:cubicBezTo>
                    <a:pt x="122" y="351"/>
                    <a:pt x="123" y="350"/>
                    <a:pt x="124" y="349"/>
                  </a:cubicBezTo>
                  <a:cubicBezTo>
                    <a:pt x="125" y="347"/>
                    <a:pt x="125" y="347"/>
                    <a:pt x="126" y="346"/>
                  </a:cubicBezTo>
                  <a:cubicBezTo>
                    <a:pt x="126" y="344"/>
                    <a:pt x="127" y="343"/>
                    <a:pt x="128" y="343"/>
                  </a:cubicBezTo>
                  <a:cubicBezTo>
                    <a:pt x="128" y="342"/>
                    <a:pt x="129" y="341"/>
                    <a:pt x="129" y="340"/>
                  </a:cubicBezTo>
                  <a:cubicBezTo>
                    <a:pt x="128" y="339"/>
                    <a:pt x="129" y="336"/>
                    <a:pt x="130" y="335"/>
                  </a:cubicBezTo>
                  <a:cubicBezTo>
                    <a:pt x="130" y="333"/>
                    <a:pt x="131" y="332"/>
                    <a:pt x="131" y="331"/>
                  </a:cubicBezTo>
                  <a:cubicBezTo>
                    <a:pt x="132" y="330"/>
                    <a:pt x="132" y="326"/>
                    <a:pt x="132" y="325"/>
                  </a:cubicBezTo>
                  <a:cubicBezTo>
                    <a:pt x="132" y="324"/>
                    <a:pt x="133" y="319"/>
                    <a:pt x="134" y="317"/>
                  </a:cubicBezTo>
                  <a:cubicBezTo>
                    <a:pt x="134" y="315"/>
                    <a:pt x="134" y="312"/>
                    <a:pt x="134" y="309"/>
                  </a:cubicBezTo>
                  <a:cubicBezTo>
                    <a:pt x="133" y="307"/>
                    <a:pt x="134" y="303"/>
                    <a:pt x="135" y="302"/>
                  </a:cubicBezTo>
                  <a:cubicBezTo>
                    <a:pt x="135" y="301"/>
                    <a:pt x="137" y="299"/>
                    <a:pt x="137" y="298"/>
                  </a:cubicBezTo>
                  <a:cubicBezTo>
                    <a:pt x="138" y="297"/>
                    <a:pt x="138" y="295"/>
                    <a:pt x="138" y="294"/>
                  </a:cubicBezTo>
                  <a:cubicBezTo>
                    <a:pt x="138" y="293"/>
                    <a:pt x="139" y="293"/>
                    <a:pt x="139" y="293"/>
                  </a:cubicBezTo>
                  <a:cubicBezTo>
                    <a:pt x="140" y="293"/>
                    <a:pt x="140" y="293"/>
                    <a:pt x="140" y="294"/>
                  </a:cubicBezTo>
                  <a:cubicBezTo>
                    <a:pt x="140" y="294"/>
                    <a:pt x="140" y="295"/>
                    <a:pt x="140" y="296"/>
                  </a:cubicBezTo>
                  <a:cubicBezTo>
                    <a:pt x="140" y="296"/>
                    <a:pt x="140" y="296"/>
                    <a:pt x="141" y="294"/>
                  </a:cubicBezTo>
                  <a:cubicBezTo>
                    <a:pt x="142" y="293"/>
                    <a:pt x="143" y="288"/>
                    <a:pt x="143" y="286"/>
                  </a:cubicBezTo>
                  <a:cubicBezTo>
                    <a:pt x="144" y="283"/>
                    <a:pt x="145" y="277"/>
                    <a:pt x="146" y="275"/>
                  </a:cubicBezTo>
                  <a:cubicBezTo>
                    <a:pt x="146" y="274"/>
                    <a:pt x="146" y="273"/>
                    <a:pt x="146" y="272"/>
                  </a:cubicBezTo>
                  <a:cubicBezTo>
                    <a:pt x="146" y="272"/>
                    <a:pt x="147" y="270"/>
                    <a:pt x="147" y="268"/>
                  </a:cubicBezTo>
                  <a:cubicBezTo>
                    <a:pt x="147" y="267"/>
                    <a:pt x="147" y="267"/>
                    <a:pt x="148" y="267"/>
                  </a:cubicBezTo>
                  <a:cubicBezTo>
                    <a:pt x="148" y="267"/>
                    <a:pt x="148" y="267"/>
                    <a:pt x="148" y="267"/>
                  </a:cubicBezTo>
                  <a:cubicBezTo>
                    <a:pt x="148" y="266"/>
                    <a:pt x="148" y="266"/>
                    <a:pt x="149" y="265"/>
                  </a:cubicBezTo>
                  <a:cubicBezTo>
                    <a:pt x="149" y="265"/>
                    <a:pt x="150" y="264"/>
                    <a:pt x="151" y="262"/>
                  </a:cubicBezTo>
                  <a:cubicBezTo>
                    <a:pt x="152" y="260"/>
                    <a:pt x="153" y="258"/>
                    <a:pt x="154" y="257"/>
                  </a:cubicBezTo>
                  <a:cubicBezTo>
                    <a:pt x="155" y="255"/>
                    <a:pt x="155" y="254"/>
                    <a:pt x="156" y="253"/>
                  </a:cubicBezTo>
                  <a:cubicBezTo>
                    <a:pt x="156" y="252"/>
                    <a:pt x="157" y="250"/>
                    <a:pt x="157" y="250"/>
                  </a:cubicBezTo>
                  <a:cubicBezTo>
                    <a:pt x="157" y="249"/>
                    <a:pt x="158" y="249"/>
                    <a:pt x="158" y="248"/>
                  </a:cubicBezTo>
                  <a:cubicBezTo>
                    <a:pt x="158" y="247"/>
                    <a:pt x="158" y="246"/>
                    <a:pt x="158" y="245"/>
                  </a:cubicBezTo>
                  <a:cubicBezTo>
                    <a:pt x="158" y="245"/>
                    <a:pt x="158" y="244"/>
                    <a:pt x="158" y="243"/>
                  </a:cubicBezTo>
                  <a:cubicBezTo>
                    <a:pt x="158" y="242"/>
                    <a:pt x="158" y="241"/>
                    <a:pt x="158" y="240"/>
                  </a:cubicBezTo>
                  <a:cubicBezTo>
                    <a:pt x="159" y="240"/>
                    <a:pt x="159" y="238"/>
                    <a:pt x="159" y="237"/>
                  </a:cubicBezTo>
                  <a:cubicBezTo>
                    <a:pt x="159" y="237"/>
                    <a:pt x="159" y="236"/>
                    <a:pt x="159" y="235"/>
                  </a:cubicBezTo>
                  <a:cubicBezTo>
                    <a:pt x="160" y="234"/>
                    <a:pt x="161" y="230"/>
                    <a:pt x="162" y="227"/>
                  </a:cubicBezTo>
                  <a:cubicBezTo>
                    <a:pt x="163" y="224"/>
                    <a:pt x="164" y="219"/>
                    <a:pt x="164" y="217"/>
                  </a:cubicBezTo>
                  <a:cubicBezTo>
                    <a:pt x="165" y="214"/>
                    <a:pt x="164" y="213"/>
                    <a:pt x="163" y="212"/>
                  </a:cubicBezTo>
                  <a:close/>
                  <a:moveTo>
                    <a:pt x="80" y="546"/>
                  </a:moveTo>
                  <a:cubicBezTo>
                    <a:pt x="79" y="550"/>
                    <a:pt x="79" y="554"/>
                    <a:pt x="79" y="556"/>
                  </a:cubicBezTo>
                  <a:cubicBezTo>
                    <a:pt x="78" y="558"/>
                    <a:pt x="77" y="563"/>
                    <a:pt x="75" y="566"/>
                  </a:cubicBezTo>
                  <a:cubicBezTo>
                    <a:pt x="74" y="569"/>
                    <a:pt x="73" y="573"/>
                    <a:pt x="72" y="574"/>
                  </a:cubicBezTo>
                  <a:cubicBezTo>
                    <a:pt x="71" y="576"/>
                    <a:pt x="72" y="576"/>
                    <a:pt x="71" y="575"/>
                  </a:cubicBezTo>
                  <a:cubicBezTo>
                    <a:pt x="71" y="573"/>
                    <a:pt x="70" y="570"/>
                    <a:pt x="69" y="568"/>
                  </a:cubicBezTo>
                  <a:cubicBezTo>
                    <a:pt x="68" y="566"/>
                    <a:pt x="68" y="566"/>
                    <a:pt x="67" y="565"/>
                  </a:cubicBezTo>
                  <a:cubicBezTo>
                    <a:pt x="67" y="564"/>
                    <a:pt x="67" y="565"/>
                    <a:pt x="67" y="564"/>
                  </a:cubicBezTo>
                  <a:cubicBezTo>
                    <a:pt x="67" y="563"/>
                    <a:pt x="67" y="561"/>
                    <a:pt x="68" y="561"/>
                  </a:cubicBezTo>
                  <a:cubicBezTo>
                    <a:pt x="68" y="560"/>
                    <a:pt x="68" y="557"/>
                    <a:pt x="67" y="556"/>
                  </a:cubicBezTo>
                  <a:cubicBezTo>
                    <a:pt x="67" y="556"/>
                    <a:pt x="67" y="554"/>
                    <a:pt x="67" y="552"/>
                  </a:cubicBezTo>
                  <a:cubicBezTo>
                    <a:pt x="66" y="550"/>
                    <a:pt x="67" y="539"/>
                    <a:pt x="67" y="539"/>
                  </a:cubicBezTo>
                  <a:cubicBezTo>
                    <a:pt x="68" y="543"/>
                    <a:pt x="68" y="532"/>
                    <a:pt x="69" y="526"/>
                  </a:cubicBezTo>
                  <a:cubicBezTo>
                    <a:pt x="71" y="521"/>
                    <a:pt x="72" y="517"/>
                    <a:pt x="73" y="509"/>
                  </a:cubicBezTo>
                  <a:cubicBezTo>
                    <a:pt x="74" y="504"/>
                    <a:pt x="74" y="500"/>
                    <a:pt x="74" y="499"/>
                  </a:cubicBezTo>
                  <a:cubicBezTo>
                    <a:pt x="75" y="498"/>
                    <a:pt x="75" y="497"/>
                    <a:pt x="75" y="498"/>
                  </a:cubicBezTo>
                  <a:cubicBezTo>
                    <a:pt x="75" y="500"/>
                    <a:pt x="77" y="504"/>
                    <a:pt x="77" y="510"/>
                  </a:cubicBezTo>
                  <a:cubicBezTo>
                    <a:pt x="78" y="516"/>
                    <a:pt x="80" y="528"/>
                    <a:pt x="80" y="534"/>
                  </a:cubicBezTo>
                  <a:cubicBezTo>
                    <a:pt x="80" y="540"/>
                    <a:pt x="80" y="543"/>
                    <a:pt x="80" y="546"/>
                  </a:cubicBezTo>
                  <a:close/>
                  <a:moveTo>
                    <a:pt x="130" y="227"/>
                  </a:moveTo>
                  <a:cubicBezTo>
                    <a:pt x="130" y="228"/>
                    <a:pt x="128" y="231"/>
                    <a:pt x="128" y="233"/>
                  </a:cubicBezTo>
                  <a:cubicBezTo>
                    <a:pt x="127" y="236"/>
                    <a:pt x="127" y="239"/>
                    <a:pt x="127" y="242"/>
                  </a:cubicBezTo>
                  <a:cubicBezTo>
                    <a:pt x="127" y="245"/>
                    <a:pt x="126" y="250"/>
                    <a:pt x="126" y="251"/>
                  </a:cubicBezTo>
                  <a:cubicBezTo>
                    <a:pt x="126" y="252"/>
                    <a:pt x="126" y="253"/>
                    <a:pt x="126" y="254"/>
                  </a:cubicBezTo>
                  <a:cubicBezTo>
                    <a:pt x="126" y="255"/>
                    <a:pt x="125" y="257"/>
                    <a:pt x="125" y="255"/>
                  </a:cubicBezTo>
                  <a:cubicBezTo>
                    <a:pt x="125" y="252"/>
                    <a:pt x="125" y="252"/>
                    <a:pt x="125" y="248"/>
                  </a:cubicBezTo>
                  <a:cubicBezTo>
                    <a:pt x="124" y="245"/>
                    <a:pt x="123" y="242"/>
                    <a:pt x="123" y="240"/>
                  </a:cubicBezTo>
                  <a:cubicBezTo>
                    <a:pt x="123" y="238"/>
                    <a:pt x="123" y="236"/>
                    <a:pt x="122" y="235"/>
                  </a:cubicBezTo>
                  <a:cubicBezTo>
                    <a:pt x="122" y="233"/>
                    <a:pt x="122" y="230"/>
                    <a:pt x="121" y="228"/>
                  </a:cubicBezTo>
                  <a:cubicBezTo>
                    <a:pt x="120" y="227"/>
                    <a:pt x="119" y="227"/>
                    <a:pt x="120" y="226"/>
                  </a:cubicBezTo>
                  <a:cubicBezTo>
                    <a:pt x="120" y="226"/>
                    <a:pt x="120" y="225"/>
                    <a:pt x="120" y="224"/>
                  </a:cubicBezTo>
                  <a:cubicBezTo>
                    <a:pt x="119" y="223"/>
                    <a:pt x="119" y="222"/>
                    <a:pt x="118" y="221"/>
                  </a:cubicBezTo>
                  <a:cubicBezTo>
                    <a:pt x="118" y="221"/>
                    <a:pt x="117" y="220"/>
                    <a:pt x="117" y="220"/>
                  </a:cubicBezTo>
                  <a:cubicBezTo>
                    <a:pt x="117" y="219"/>
                    <a:pt x="118" y="219"/>
                    <a:pt x="118" y="219"/>
                  </a:cubicBezTo>
                  <a:cubicBezTo>
                    <a:pt x="119" y="219"/>
                    <a:pt x="120" y="219"/>
                    <a:pt x="122" y="219"/>
                  </a:cubicBezTo>
                  <a:cubicBezTo>
                    <a:pt x="123" y="218"/>
                    <a:pt x="123" y="218"/>
                    <a:pt x="124" y="218"/>
                  </a:cubicBezTo>
                  <a:cubicBezTo>
                    <a:pt x="125" y="217"/>
                    <a:pt x="126" y="217"/>
                    <a:pt x="126" y="216"/>
                  </a:cubicBezTo>
                  <a:cubicBezTo>
                    <a:pt x="126" y="215"/>
                    <a:pt x="126" y="213"/>
                    <a:pt x="127" y="212"/>
                  </a:cubicBezTo>
                  <a:cubicBezTo>
                    <a:pt x="128" y="211"/>
                    <a:pt x="128" y="209"/>
                    <a:pt x="128" y="208"/>
                  </a:cubicBezTo>
                  <a:cubicBezTo>
                    <a:pt x="128" y="207"/>
                    <a:pt x="128" y="204"/>
                    <a:pt x="128" y="203"/>
                  </a:cubicBezTo>
                  <a:cubicBezTo>
                    <a:pt x="128" y="202"/>
                    <a:pt x="128" y="201"/>
                    <a:pt x="127" y="200"/>
                  </a:cubicBezTo>
                  <a:cubicBezTo>
                    <a:pt x="127" y="199"/>
                    <a:pt x="126" y="198"/>
                    <a:pt x="127" y="197"/>
                  </a:cubicBezTo>
                  <a:cubicBezTo>
                    <a:pt x="127" y="197"/>
                    <a:pt x="127" y="196"/>
                    <a:pt x="128" y="195"/>
                  </a:cubicBezTo>
                  <a:cubicBezTo>
                    <a:pt x="128" y="195"/>
                    <a:pt x="128" y="195"/>
                    <a:pt x="128" y="195"/>
                  </a:cubicBezTo>
                  <a:cubicBezTo>
                    <a:pt x="128" y="195"/>
                    <a:pt x="129" y="199"/>
                    <a:pt x="129" y="200"/>
                  </a:cubicBezTo>
                  <a:cubicBezTo>
                    <a:pt x="129" y="202"/>
                    <a:pt x="130" y="208"/>
                    <a:pt x="130" y="209"/>
                  </a:cubicBezTo>
                  <a:cubicBezTo>
                    <a:pt x="131" y="210"/>
                    <a:pt x="131" y="210"/>
                    <a:pt x="130" y="211"/>
                  </a:cubicBezTo>
                  <a:cubicBezTo>
                    <a:pt x="130" y="212"/>
                    <a:pt x="129" y="212"/>
                    <a:pt x="129" y="213"/>
                  </a:cubicBezTo>
                  <a:cubicBezTo>
                    <a:pt x="129" y="214"/>
                    <a:pt x="128" y="215"/>
                    <a:pt x="128" y="217"/>
                  </a:cubicBezTo>
                  <a:cubicBezTo>
                    <a:pt x="129" y="218"/>
                    <a:pt x="129" y="219"/>
                    <a:pt x="129" y="220"/>
                  </a:cubicBezTo>
                  <a:cubicBezTo>
                    <a:pt x="130" y="221"/>
                    <a:pt x="130" y="223"/>
                    <a:pt x="130" y="224"/>
                  </a:cubicBezTo>
                  <a:cubicBezTo>
                    <a:pt x="130" y="225"/>
                    <a:pt x="131" y="226"/>
                    <a:pt x="131" y="226"/>
                  </a:cubicBezTo>
                  <a:cubicBezTo>
                    <a:pt x="131" y="227"/>
                    <a:pt x="131" y="227"/>
                    <a:pt x="130" y="227"/>
                  </a:cubicBezTo>
                  <a:close/>
                </a:path>
              </a:pathLst>
            </a:custGeom>
            <a:solidFill>
              <a:srgbClr val="064009"/>
            </a:solidFill>
            <a:ln>
              <a:noFill/>
            </a:ln>
            <a:effectLst>
              <a:outerShdw blurRad="25400" dir="18900000" sy="23000" kx="-1200000" algn="bl" rotWithShape="0">
                <a:prstClr val="black">
                  <a:alpha val="20000"/>
                </a:prstClr>
              </a:outerShdw>
            </a:effectLst>
          </p:spPr>
          <p:txBody>
            <a:bodyPr/>
            <a:lstStyle/>
            <a:p>
              <a:pPr eaLnBrk="1" hangingPunct="1">
                <a:defRPr/>
              </a:pPr>
              <a:endParaRPr lang="en-US"/>
            </a:p>
          </p:txBody>
        </p:sp>
        <p:sp>
          <p:nvSpPr>
            <p:cNvPr id="29" name="Freeform 15"/>
            <p:cNvSpPr>
              <a:spLocks/>
            </p:cNvSpPr>
            <p:nvPr/>
          </p:nvSpPr>
          <p:spPr bwMode="auto">
            <a:xfrm flipH="1">
              <a:off x="8182744" y="3437628"/>
              <a:ext cx="180109" cy="578636"/>
            </a:xfrm>
            <a:custGeom>
              <a:avLst/>
              <a:gdLst>
                <a:gd name="T0" fmla="*/ 90 w 93"/>
                <a:gd name="T1" fmla="*/ 249 h 300"/>
                <a:gd name="T2" fmla="*/ 88 w 93"/>
                <a:gd name="T3" fmla="*/ 228 h 300"/>
                <a:gd name="T4" fmla="*/ 84 w 93"/>
                <a:gd name="T5" fmla="*/ 206 h 300"/>
                <a:gd name="T6" fmla="*/ 81 w 93"/>
                <a:gd name="T7" fmla="*/ 171 h 300"/>
                <a:gd name="T8" fmla="*/ 80 w 93"/>
                <a:gd name="T9" fmla="*/ 152 h 300"/>
                <a:gd name="T10" fmla="*/ 78 w 93"/>
                <a:gd name="T11" fmla="*/ 136 h 300"/>
                <a:gd name="T12" fmla="*/ 75 w 93"/>
                <a:gd name="T13" fmla="*/ 127 h 300"/>
                <a:gd name="T14" fmla="*/ 74 w 93"/>
                <a:gd name="T15" fmla="*/ 119 h 300"/>
                <a:gd name="T16" fmla="*/ 77 w 93"/>
                <a:gd name="T17" fmla="*/ 120 h 300"/>
                <a:gd name="T18" fmla="*/ 77 w 93"/>
                <a:gd name="T19" fmla="*/ 112 h 300"/>
                <a:gd name="T20" fmla="*/ 78 w 93"/>
                <a:gd name="T21" fmla="*/ 88 h 300"/>
                <a:gd name="T22" fmla="*/ 83 w 93"/>
                <a:gd name="T23" fmla="*/ 74 h 300"/>
                <a:gd name="T24" fmla="*/ 81 w 93"/>
                <a:gd name="T25" fmla="*/ 60 h 300"/>
                <a:gd name="T26" fmla="*/ 77 w 93"/>
                <a:gd name="T27" fmla="*/ 46 h 300"/>
                <a:gd name="T28" fmla="*/ 66 w 93"/>
                <a:gd name="T29" fmla="*/ 42 h 300"/>
                <a:gd name="T30" fmla="*/ 59 w 93"/>
                <a:gd name="T31" fmla="*/ 38 h 300"/>
                <a:gd name="T32" fmla="*/ 59 w 93"/>
                <a:gd name="T33" fmla="*/ 27 h 300"/>
                <a:gd name="T34" fmla="*/ 62 w 93"/>
                <a:gd name="T35" fmla="*/ 17 h 300"/>
                <a:gd name="T36" fmla="*/ 38 w 93"/>
                <a:gd name="T37" fmla="*/ 4 h 300"/>
                <a:gd name="T38" fmla="*/ 34 w 93"/>
                <a:gd name="T39" fmla="*/ 28 h 300"/>
                <a:gd name="T40" fmla="*/ 38 w 93"/>
                <a:gd name="T41" fmla="*/ 42 h 300"/>
                <a:gd name="T42" fmla="*/ 28 w 93"/>
                <a:gd name="T43" fmla="*/ 47 h 300"/>
                <a:gd name="T44" fmla="*/ 19 w 93"/>
                <a:gd name="T45" fmla="*/ 49 h 300"/>
                <a:gd name="T46" fmla="*/ 12 w 93"/>
                <a:gd name="T47" fmla="*/ 57 h 300"/>
                <a:gd name="T48" fmla="*/ 5 w 93"/>
                <a:gd name="T49" fmla="*/ 73 h 300"/>
                <a:gd name="T50" fmla="*/ 2 w 93"/>
                <a:gd name="T51" fmla="*/ 98 h 300"/>
                <a:gd name="T52" fmla="*/ 16 w 93"/>
                <a:gd name="T53" fmla="*/ 101 h 300"/>
                <a:gd name="T54" fmla="*/ 19 w 93"/>
                <a:gd name="T55" fmla="*/ 117 h 300"/>
                <a:gd name="T56" fmla="*/ 23 w 93"/>
                <a:gd name="T57" fmla="*/ 124 h 300"/>
                <a:gd name="T58" fmla="*/ 22 w 93"/>
                <a:gd name="T59" fmla="*/ 133 h 300"/>
                <a:gd name="T60" fmla="*/ 19 w 93"/>
                <a:gd name="T61" fmla="*/ 143 h 300"/>
                <a:gd name="T62" fmla="*/ 18 w 93"/>
                <a:gd name="T63" fmla="*/ 154 h 300"/>
                <a:gd name="T64" fmla="*/ 19 w 93"/>
                <a:gd name="T65" fmla="*/ 164 h 300"/>
                <a:gd name="T66" fmla="*/ 24 w 93"/>
                <a:gd name="T67" fmla="*/ 195 h 300"/>
                <a:gd name="T68" fmla="*/ 30 w 93"/>
                <a:gd name="T69" fmla="*/ 239 h 300"/>
                <a:gd name="T70" fmla="*/ 33 w 93"/>
                <a:gd name="T71" fmla="*/ 256 h 300"/>
                <a:gd name="T72" fmla="*/ 30 w 93"/>
                <a:gd name="T73" fmla="*/ 270 h 300"/>
                <a:gd name="T74" fmla="*/ 28 w 93"/>
                <a:gd name="T75" fmla="*/ 278 h 300"/>
                <a:gd name="T76" fmla="*/ 18 w 93"/>
                <a:gd name="T77" fmla="*/ 283 h 300"/>
                <a:gd name="T78" fmla="*/ 13 w 93"/>
                <a:gd name="T79" fmla="*/ 290 h 300"/>
                <a:gd name="T80" fmla="*/ 23 w 93"/>
                <a:gd name="T81" fmla="*/ 292 h 300"/>
                <a:gd name="T82" fmla="*/ 28 w 93"/>
                <a:gd name="T83" fmla="*/ 292 h 300"/>
                <a:gd name="T84" fmla="*/ 33 w 93"/>
                <a:gd name="T85" fmla="*/ 291 h 300"/>
                <a:gd name="T86" fmla="*/ 43 w 93"/>
                <a:gd name="T87" fmla="*/ 288 h 300"/>
                <a:gd name="T88" fmla="*/ 51 w 93"/>
                <a:gd name="T89" fmla="*/ 289 h 300"/>
                <a:gd name="T90" fmla="*/ 56 w 93"/>
                <a:gd name="T91" fmla="*/ 288 h 300"/>
                <a:gd name="T92" fmla="*/ 56 w 93"/>
                <a:gd name="T93" fmla="*/ 280 h 300"/>
                <a:gd name="T94" fmla="*/ 58 w 93"/>
                <a:gd name="T95" fmla="*/ 273 h 300"/>
                <a:gd name="T96" fmla="*/ 55 w 93"/>
                <a:gd name="T97" fmla="*/ 257 h 300"/>
                <a:gd name="T98" fmla="*/ 55 w 93"/>
                <a:gd name="T99" fmla="*/ 238 h 300"/>
                <a:gd name="T100" fmla="*/ 54 w 93"/>
                <a:gd name="T101" fmla="*/ 218 h 300"/>
                <a:gd name="T102" fmla="*/ 54 w 93"/>
                <a:gd name="T103" fmla="*/ 196 h 300"/>
                <a:gd name="T104" fmla="*/ 56 w 93"/>
                <a:gd name="T105" fmla="*/ 198 h 300"/>
                <a:gd name="T106" fmla="*/ 59 w 93"/>
                <a:gd name="T107" fmla="*/ 215 h 300"/>
                <a:gd name="T108" fmla="*/ 61 w 93"/>
                <a:gd name="T109" fmla="*/ 230 h 300"/>
                <a:gd name="T110" fmla="*/ 64 w 93"/>
                <a:gd name="T111" fmla="*/ 257 h 300"/>
                <a:gd name="T112" fmla="*/ 70 w 93"/>
                <a:gd name="T113" fmla="*/ 271 h 300"/>
                <a:gd name="T114" fmla="*/ 66 w 93"/>
                <a:gd name="T115" fmla="*/ 282 h 300"/>
                <a:gd name="T116" fmla="*/ 72 w 93"/>
                <a:gd name="T117" fmla="*/ 290 h 300"/>
                <a:gd name="T118" fmla="*/ 70 w 93"/>
                <a:gd name="T119" fmla="*/ 299 h 300"/>
                <a:gd name="T120" fmla="*/ 90 w 93"/>
                <a:gd name="T121" fmla="*/ 297 h 300"/>
                <a:gd name="T122" fmla="*/ 89 w 93"/>
                <a:gd name="T123" fmla="*/ 288 h 300"/>
                <a:gd name="T124" fmla="*/ 93 w 93"/>
                <a:gd name="T125" fmla="*/ 27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3" h="300">
                  <a:moveTo>
                    <a:pt x="93" y="276"/>
                  </a:moveTo>
                  <a:cubicBezTo>
                    <a:pt x="92" y="276"/>
                    <a:pt x="92" y="275"/>
                    <a:pt x="92" y="275"/>
                  </a:cubicBezTo>
                  <a:cubicBezTo>
                    <a:pt x="92" y="275"/>
                    <a:pt x="92" y="273"/>
                    <a:pt x="92" y="272"/>
                  </a:cubicBezTo>
                  <a:cubicBezTo>
                    <a:pt x="92" y="272"/>
                    <a:pt x="92" y="267"/>
                    <a:pt x="92" y="266"/>
                  </a:cubicBezTo>
                  <a:cubicBezTo>
                    <a:pt x="91" y="265"/>
                    <a:pt x="91" y="264"/>
                    <a:pt x="91" y="262"/>
                  </a:cubicBezTo>
                  <a:cubicBezTo>
                    <a:pt x="91" y="260"/>
                    <a:pt x="91" y="257"/>
                    <a:pt x="91" y="255"/>
                  </a:cubicBezTo>
                  <a:cubicBezTo>
                    <a:pt x="91" y="254"/>
                    <a:pt x="90" y="249"/>
                    <a:pt x="90" y="249"/>
                  </a:cubicBezTo>
                  <a:cubicBezTo>
                    <a:pt x="90" y="248"/>
                    <a:pt x="90" y="247"/>
                    <a:pt x="90" y="246"/>
                  </a:cubicBezTo>
                  <a:cubicBezTo>
                    <a:pt x="90" y="245"/>
                    <a:pt x="89" y="243"/>
                    <a:pt x="89" y="243"/>
                  </a:cubicBezTo>
                  <a:cubicBezTo>
                    <a:pt x="89" y="242"/>
                    <a:pt x="89" y="241"/>
                    <a:pt x="89" y="241"/>
                  </a:cubicBezTo>
                  <a:cubicBezTo>
                    <a:pt x="89" y="241"/>
                    <a:pt x="89" y="239"/>
                    <a:pt x="89" y="239"/>
                  </a:cubicBezTo>
                  <a:cubicBezTo>
                    <a:pt x="89" y="239"/>
                    <a:pt x="89" y="238"/>
                    <a:pt x="88" y="237"/>
                  </a:cubicBezTo>
                  <a:cubicBezTo>
                    <a:pt x="88" y="237"/>
                    <a:pt x="88" y="233"/>
                    <a:pt x="88" y="232"/>
                  </a:cubicBezTo>
                  <a:cubicBezTo>
                    <a:pt x="88" y="231"/>
                    <a:pt x="88" y="230"/>
                    <a:pt x="88" y="228"/>
                  </a:cubicBezTo>
                  <a:cubicBezTo>
                    <a:pt x="87" y="227"/>
                    <a:pt x="87" y="225"/>
                    <a:pt x="87" y="224"/>
                  </a:cubicBezTo>
                  <a:cubicBezTo>
                    <a:pt x="87" y="223"/>
                    <a:pt x="87" y="222"/>
                    <a:pt x="87" y="221"/>
                  </a:cubicBezTo>
                  <a:cubicBezTo>
                    <a:pt x="87" y="220"/>
                    <a:pt x="87" y="218"/>
                    <a:pt x="87" y="216"/>
                  </a:cubicBezTo>
                  <a:cubicBezTo>
                    <a:pt x="87" y="215"/>
                    <a:pt x="86" y="214"/>
                    <a:pt x="86" y="213"/>
                  </a:cubicBezTo>
                  <a:cubicBezTo>
                    <a:pt x="86" y="212"/>
                    <a:pt x="85" y="210"/>
                    <a:pt x="85" y="210"/>
                  </a:cubicBezTo>
                  <a:cubicBezTo>
                    <a:pt x="84" y="209"/>
                    <a:pt x="84" y="209"/>
                    <a:pt x="84" y="209"/>
                  </a:cubicBezTo>
                  <a:cubicBezTo>
                    <a:pt x="84" y="209"/>
                    <a:pt x="84" y="207"/>
                    <a:pt x="84" y="206"/>
                  </a:cubicBezTo>
                  <a:cubicBezTo>
                    <a:pt x="84" y="204"/>
                    <a:pt x="84" y="201"/>
                    <a:pt x="84" y="200"/>
                  </a:cubicBezTo>
                  <a:cubicBezTo>
                    <a:pt x="84" y="198"/>
                    <a:pt x="85" y="195"/>
                    <a:pt x="85" y="194"/>
                  </a:cubicBezTo>
                  <a:cubicBezTo>
                    <a:pt x="85" y="193"/>
                    <a:pt x="85" y="192"/>
                    <a:pt x="84" y="191"/>
                  </a:cubicBezTo>
                  <a:cubicBezTo>
                    <a:pt x="84" y="190"/>
                    <a:pt x="84" y="187"/>
                    <a:pt x="83" y="185"/>
                  </a:cubicBezTo>
                  <a:cubicBezTo>
                    <a:pt x="83" y="183"/>
                    <a:pt x="82" y="179"/>
                    <a:pt x="82" y="178"/>
                  </a:cubicBezTo>
                  <a:cubicBezTo>
                    <a:pt x="82" y="177"/>
                    <a:pt x="82" y="174"/>
                    <a:pt x="82" y="173"/>
                  </a:cubicBezTo>
                  <a:cubicBezTo>
                    <a:pt x="82" y="173"/>
                    <a:pt x="81" y="171"/>
                    <a:pt x="81" y="171"/>
                  </a:cubicBezTo>
                  <a:cubicBezTo>
                    <a:pt x="81" y="171"/>
                    <a:pt x="81" y="170"/>
                    <a:pt x="81" y="170"/>
                  </a:cubicBezTo>
                  <a:cubicBezTo>
                    <a:pt x="81" y="169"/>
                    <a:pt x="81" y="167"/>
                    <a:pt x="81" y="167"/>
                  </a:cubicBezTo>
                  <a:cubicBezTo>
                    <a:pt x="81" y="167"/>
                    <a:pt x="81" y="164"/>
                    <a:pt x="81" y="162"/>
                  </a:cubicBezTo>
                  <a:cubicBezTo>
                    <a:pt x="81" y="161"/>
                    <a:pt x="81" y="161"/>
                    <a:pt x="81" y="160"/>
                  </a:cubicBezTo>
                  <a:cubicBezTo>
                    <a:pt x="81" y="160"/>
                    <a:pt x="80" y="158"/>
                    <a:pt x="80" y="157"/>
                  </a:cubicBezTo>
                  <a:cubicBezTo>
                    <a:pt x="80" y="156"/>
                    <a:pt x="80" y="154"/>
                    <a:pt x="80" y="154"/>
                  </a:cubicBezTo>
                  <a:cubicBezTo>
                    <a:pt x="80" y="153"/>
                    <a:pt x="80" y="152"/>
                    <a:pt x="80" y="152"/>
                  </a:cubicBezTo>
                  <a:cubicBezTo>
                    <a:pt x="80" y="152"/>
                    <a:pt x="80" y="151"/>
                    <a:pt x="80" y="150"/>
                  </a:cubicBezTo>
                  <a:cubicBezTo>
                    <a:pt x="81" y="149"/>
                    <a:pt x="81" y="147"/>
                    <a:pt x="81" y="146"/>
                  </a:cubicBezTo>
                  <a:cubicBezTo>
                    <a:pt x="80" y="145"/>
                    <a:pt x="80" y="144"/>
                    <a:pt x="80" y="143"/>
                  </a:cubicBezTo>
                  <a:cubicBezTo>
                    <a:pt x="80" y="142"/>
                    <a:pt x="79" y="139"/>
                    <a:pt x="79" y="139"/>
                  </a:cubicBezTo>
                  <a:cubicBezTo>
                    <a:pt x="79" y="138"/>
                    <a:pt x="78" y="137"/>
                    <a:pt x="78" y="137"/>
                  </a:cubicBezTo>
                  <a:cubicBezTo>
                    <a:pt x="78" y="137"/>
                    <a:pt x="78" y="137"/>
                    <a:pt x="78" y="137"/>
                  </a:cubicBezTo>
                  <a:cubicBezTo>
                    <a:pt x="78" y="137"/>
                    <a:pt x="78" y="136"/>
                    <a:pt x="78" y="136"/>
                  </a:cubicBezTo>
                  <a:cubicBezTo>
                    <a:pt x="78" y="136"/>
                    <a:pt x="78" y="135"/>
                    <a:pt x="78" y="135"/>
                  </a:cubicBezTo>
                  <a:cubicBezTo>
                    <a:pt x="78" y="135"/>
                    <a:pt x="78" y="134"/>
                    <a:pt x="77" y="134"/>
                  </a:cubicBezTo>
                  <a:cubicBezTo>
                    <a:pt x="77" y="134"/>
                    <a:pt x="77" y="134"/>
                    <a:pt x="77" y="133"/>
                  </a:cubicBezTo>
                  <a:cubicBezTo>
                    <a:pt x="77" y="133"/>
                    <a:pt x="76" y="131"/>
                    <a:pt x="76" y="130"/>
                  </a:cubicBezTo>
                  <a:cubicBezTo>
                    <a:pt x="76" y="130"/>
                    <a:pt x="76" y="129"/>
                    <a:pt x="76" y="129"/>
                  </a:cubicBezTo>
                  <a:cubicBezTo>
                    <a:pt x="75" y="129"/>
                    <a:pt x="75" y="128"/>
                    <a:pt x="75" y="128"/>
                  </a:cubicBezTo>
                  <a:cubicBezTo>
                    <a:pt x="75" y="127"/>
                    <a:pt x="75" y="127"/>
                    <a:pt x="75" y="127"/>
                  </a:cubicBezTo>
                  <a:cubicBezTo>
                    <a:pt x="75" y="126"/>
                    <a:pt x="75" y="126"/>
                    <a:pt x="75" y="126"/>
                  </a:cubicBezTo>
                  <a:cubicBezTo>
                    <a:pt x="75" y="125"/>
                    <a:pt x="74" y="124"/>
                    <a:pt x="74" y="124"/>
                  </a:cubicBezTo>
                  <a:cubicBezTo>
                    <a:pt x="74" y="124"/>
                    <a:pt x="74" y="124"/>
                    <a:pt x="74" y="124"/>
                  </a:cubicBezTo>
                  <a:cubicBezTo>
                    <a:pt x="74" y="123"/>
                    <a:pt x="74" y="123"/>
                    <a:pt x="74" y="123"/>
                  </a:cubicBezTo>
                  <a:cubicBezTo>
                    <a:pt x="74" y="123"/>
                    <a:pt x="74" y="119"/>
                    <a:pt x="73" y="119"/>
                  </a:cubicBezTo>
                  <a:cubicBezTo>
                    <a:pt x="73" y="119"/>
                    <a:pt x="73" y="119"/>
                    <a:pt x="73" y="119"/>
                  </a:cubicBezTo>
                  <a:cubicBezTo>
                    <a:pt x="73" y="119"/>
                    <a:pt x="73" y="119"/>
                    <a:pt x="74" y="119"/>
                  </a:cubicBezTo>
                  <a:cubicBezTo>
                    <a:pt x="74" y="119"/>
                    <a:pt x="74" y="119"/>
                    <a:pt x="74" y="119"/>
                  </a:cubicBezTo>
                  <a:cubicBezTo>
                    <a:pt x="74" y="119"/>
                    <a:pt x="74" y="122"/>
                    <a:pt x="74" y="122"/>
                  </a:cubicBezTo>
                  <a:cubicBezTo>
                    <a:pt x="74" y="122"/>
                    <a:pt x="74" y="122"/>
                    <a:pt x="74" y="122"/>
                  </a:cubicBezTo>
                  <a:cubicBezTo>
                    <a:pt x="74" y="122"/>
                    <a:pt x="74" y="122"/>
                    <a:pt x="75" y="121"/>
                  </a:cubicBezTo>
                  <a:cubicBezTo>
                    <a:pt x="75" y="121"/>
                    <a:pt x="76" y="121"/>
                    <a:pt x="76" y="121"/>
                  </a:cubicBezTo>
                  <a:cubicBezTo>
                    <a:pt x="76" y="121"/>
                    <a:pt x="76" y="120"/>
                    <a:pt x="76" y="120"/>
                  </a:cubicBezTo>
                  <a:cubicBezTo>
                    <a:pt x="77" y="120"/>
                    <a:pt x="77" y="120"/>
                    <a:pt x="77" y="120"/>
                  </a:cubicBezTo>
                  <a:cubicBezTo>
                    <a:pt x="77" y="119"/>
                    <a:pt x="77" y="119"/>
                    <a:pt x="78" y="118"/>
                  </a:cubicBezTo>
                  <a:cubicBezTo>
                    <a:pt x="78" y="118"/>
                    <a:pt x="79" y="117"/>
                    <a:pt x="79" y="117"/>
                  </a:cubicBezTo>
                  <a:cubicBezTo>
                    <a:pt x="80" y="117"/>
                    <a:pt x="80" y="116"/>
                    <a:pt x="80" y="116"/>
                  </a:cubicBezTo>
                  <a:cubicBezTo>
                    <a:pt x="80" y="116"/>
                    <a:pt x="80" y="116"/>
                    <a:pt x="80" y="115"/>
                  </a:cubicBezTo>
                  <a:cubicBezTo>
                    <a:pt x="80" y="115"/>
                    <a:pt x="80" y="115"/>
                    <a:pt x="79" y="115"/>
                  </a:cubicBezTo>
                  <a:cubicBezTo>
                    <a:pt x="79" y="115"/>
                    <a:pt x="78" y="114"/>
                    <a:pt x="78" y="114"/>
                  </a:cubicBezTo>
                  <a:cubicBezTo>
                    <a:pt x="78" y="114"/>
                    <a:pt x="77" y="113"/>
                    <a:pt x="77" y="112"/>
                  </a:cubicBezTo>
                  <a:cubicBezTo>
                    <a:pt x="77" y="112"/>
                    <a:pt x="76" y="109"/>
                    <a:pt x="76" y="108"/>
                  </a:cubicBezTo>
                  <a:cubicBezTo>
                    <a:pt x="75" y="108"/>
                    <a:pt x="76" y="107"/>
                    <a:pt x="76" y="107"/>
                  </a:cubicBezTo>
                  <a:cubicBezTo>
                    <a:pt x="76" y="106"/>
                    <a:pt x="75" y="104"/>
                    <a:pt x="75" y="103"/>
                  </a:cubicBezTo>
                  <a:cubicBezTo>
                    <a:pt x="75" y="103"/>
                    <a:pt x="75" y="98"/>
                    <a:pt x="75" y="97"/>
                  </a:cubicBezTo>
                  <a:cubicBezTo>
                    <a:pt x="75" y="97"/>
                    <a:pt x="75" y="97"/>
                    <a:pt x="75" y="96"/>
                  </a:cubicBezTo>
                  <a:cubicBezTo>
                    <a:pt x="75" y="96"/>
                    <a:pt x="76" y="93"/>
                    <a:pt x="77" y="92"/>
                  </a:cubicBezTo>
                  <a:cubicBezTo>
                    <a:pt x="77" y="91"/>
                    <a:pt x="78" y="88"/>
                    <a:pt x="78" y="88"/>
                  </a:cubicBezTo>
                  <a:cubicBezTo>
                    <a:pt x="78" y="87"/>
                    <a:pt x="78" y="86"/>
                    <a:pt x="79" y="86"/>
                  </a:cubicBezTo>
                  <a:cubicBezTo>
                    <a:pt x="79" y="85"/>
                    <a:pt x="79" y="85"/>
                    <a:pt x="79" y="84"/>
                  </a:cubicBezTo>
                  <a:cubicBezTo>
                    <a:pt x="80" y="83"/>
                    <a:pt x="80" y="81"/>
                    <a:pt x="81" y="81"/>
                  </a:cubicBezTo>
                  <a:cubicBezTo>
                    <a:pt x="81" y="80"/>
                    <a:pt x="81" y="79"/>
                    <a:pt x="81" y="79"/>
                  </a:cubicBezTo>
                  <a:cubicBezTo>
                    <a:pt x="81" y="78"/>
                    <a:pt x="82" y="77"/>
                    <a:pt x="82" y="77"/>
                  </a:cubicBezTo>
                  <a:cubicBezTo>
                    <a:pt x="82" y="76"/>
                    <a:pt x="82" y="76"/>
                    <a:pt x="82" y="76"/>
                  </a:cubicBezTo>
                  <a:cubicBezTo>
                    <a:pt x="82" y="75"/>
                    <a:pt x="83" y="74"/>
                    <a:pt x="83" y="74"/>
                  </a:cubicBezTo>
                  <a:cubicBezTo>
                    <a:pt x="83" y="74"/>
                    <a:pt x="83" y="74"/>
                    <a:pt x="83" y="73"/>
                  </a:cubicBezTo>
                  <a:cubicBezTo>
                    <a:pt x="83" y="73"/>
                    <a:pt x="83" y="72"/>
                    <a:pt x="83" y="72"/>
                  </a:cubicBezTo>
                  <a:cubicBezTo>
                    <a:pt x="83" y="71"/>
                    <a:pt x="83" y="71"/>
                    <a:pt x="83" y="70"/>
                  </a:cubicBezTo>
                  <a:cubicBezTo>
                    <a:pt x="83" y="70"/>
                    <a:pt x="83" y="69"/>
                    <a:pt x="83" y="69"/>
                  </a:cubicBezTo>
                  <a:cubicBezTo>
                    <a:pt x="83" y="69"/>
                    <a:pt x="83" y="67"/>
                    <a:pt x="82" y="66"/>
                  </a:cubicBezTo>
                  <a:cubicBezTo>
                    <a:pt x="82" y="65"/>
                    <a:pt x="82" y="62"/>
                    <a:pt x="81" y="61"/>
                  </a:cubicBezTo>
                  <a:cubicBezTo>
                    <a:pt x="81" y="61"/>
                    <a:pt x="81" y="60"/>
                    <a:pt x="81" y="60"/>
                  </a:cubicBezTo>
                  <a:cubicBezTo>
                    <a:pt x="81" y="60"/>
                    <a:pt x="81" y="59"/>
                    <a:pt x="81" y="58"/>
                  </a:cubicBezTo>
                  <a:cubicBezTo>
                    <a:pt x="81" y="57"/>
                    <a:pt x="81" y="55"/>
                    <a:pt x="81" y="54"/>
                  </a:cubicBezTo>
                  <a:cubicBezTo>
                    <a:pt x="81" y="53"/>
                    <a:pt x="81" y="52"/>
                    <a:pt x="81" y="52"/>
                  </a:cubicBezTo>
                  <a:cubicBezTo>
                    <a:pt x="80" y="52"/>
                    <a:pt x="80" y="51"/>
                    <a:pt x="80" y="51"/>
                  </a:cubicBezTo>
                  <a:cubicBezTo>
                    <a:pt x="79" y="50"/>
                    <a:pt x="79" y="50"/>
                    <a:pt x="79" y="50"/>
                  </a:cubicBezTo>
                  <a:cubicBezTo>
                    <a:pt x="79" y="49"/>
                    <a:pt x="78" y="49"/>
                    <a:pt x="78" y="48"/>
                  </a:cubicBezTo>
                  <a:cubicBezTo>
                    <a:pt x="78" y="48"/>
                    <a:pt x="78" y="47"/>
                    <a:pt x="77" y="46"/>
                  </a:cubicBezTo>
                  <a:cubicBezTo>
                    <a:pt x="76" y="46"/>
                    <a:pt x="75" y="45"/>
                    <a:pt x="75" y="45"/>
                  </a:cubicBezTo>
                  <a:cubicBezTo>
                    <a:pt x="74" y="45"/>
                    <a:pt x="74" y="44"/>
                    <a:pt x="73" y="44"/>
                  </a:cubicBezTo>
                  <a:cubicBezTo>
                    <a:pt x="73" y="44"/>
                    <a:pt x="72" y="44"/>
                    <a:pt x="72" y="44"/>
                  </a:cubicBezTo>
                  <a:cubicBezTo>
                    <a:pt x="71" y="44"/>
                    <a:pt x="71" y="44"/>
                    <a:pt x="71" y="44"/>
                  </a:cubicBezTo>
                  <a:cubicBezTo>
                    <a:pt x="71" y="44"/>
                    <a:pt x="70" y="43"/>
                    <a:pt x="70" y="43"/>
                  </a:cubicBezTo>
                  <a:cubicBezTo>
                    <a:pt x="69" y="43"/>
                    <a:pt x="68" y="43"/>
                    <a:pt x="68" y="43"/>
                  </a:cubicBezTo>
                  <a:cubicBezTo>
                    <a:pt x="68" y="43"/>
                    <a:pt x="67" y="42"/>
                    <a:pt x="66" y="42"/>
                  </a:cubicBezTo>
                  <a:cubicBezTo>
                    <a:pt x="65" y="42"/>
                    <a:pt x="65" y="42"/>
                    <a:pt x="64" y="42"/>
                  </a:cubicBezTo>
                  <a:cubicBezTo>
                    <a:pt x="64" y="42"/>
                    <a:pt x="63" y="42"/>
                    <a:pt x="62" y="41"/>
                  </a:cubicBezTo>
                  <a:cubicBezTo>
                    <a:pt x="62" y="41"/>
                    <a:pt x="62" y="41"/>
                    <a:pt x="61" y="41"/>
                  </a:cubicBezTo>
                  <a:cubicBezTo>
                    <a:pt x="61" y="40"/>
                    <a:pt x="60" y="40"/>
                    <a:pt x="60" y="41"/>
                  </a:cubicBezTo>
                  <a:cubicBezTo>
                    <a:pt x="60" y="41"/>
                    <a:pt x="60" y="41"/>
                    <a:pt x="60" y="41"/>
                  </a:cubicBezTo>
                  <a:cubicBezTo>
                    <a:pt x="60" y="40"/>
                    <a:pt x="59" y="40"/>
                    <a:pt x="59" y="39"/>
                  </a:cubicBezTo>
                  <a:cubicBezTo>
                    <a:pt x="59" y="39"/>
                    <a:pt x="59" y="39"/>
                    <a:pt x="59" y="38"/>
                  </a:cubicBezTo>
                  <a:cubicBezTo>
                    <a:pt x="59" y="38"/>
                    <a:pt x="59" y="37"/>
                    <a:pt x="58" y="37"/>
                  </a:cubicBezTo>
                  <a:cubicBezTo>
                    <a:pt x="58" y="36"/>
                    <a:pt x="58" y="35"/>
                    <a:pt x="58" y="35"/>
                  </a:cubicBezTo>
                  <a:cubicBezTo>
                    <a:pt x="58" y="35"/>
                    <a:pt x="58" y="35"/>
                    <a:pt x="57" y="35"/>
                  </a:cubicBezTo>
                  <a:cubicBezTo>
                    <a:pt x="57" y="35"/>
                    <a:pt x="57" y="35"/>
                    <a:pt x="57" y="34"/>
                  </a:cubicBezTo>
                  <a:cubicBezTo>
                    <a:pt x="57" y="34"/>
                    <a:pt x="58" y="32"/>
                    <a:pt x="58" y="31"/>
                  </a:cubicBezTo>
                  <a:cubicBezTo>
                    <a:pt x="58" y="30"/>
                    <a:pt x="58" y="27"/>
                    <a:pt x="58" y="27"/>
                  </a:cubicBezTo>
                  <a:cubicBezTo>
                    <a:pt x="58" y="27"/>
                    <a:pt x="58" y="27"/>
                    <a:pt x="59" y="27"/>
                  </a:cubicBezTo>
                  <a:cubicBezTo>
                    <a:pt x="60" y="27"/>
                    <a:pt x="60" y="26"/>
                    <a:pt x="60" y="26"/>
                  </a:cubicBezTo>
                  <a:cubicBezTo>
                    <a:pt x="60" y="26"/>
                    <a:pt x="61" y="25"/>
                    <a:pt x="61" y="25"/>
                  </a:cubicBezTo>
                  <a:cubicBezTo>
                    <a:pt x="61" y="25"/>
                    <a:pt x="61" y="25"/>
                    <a:pt x="61" y="25"/>
                  </a:cubicBezTo>
                  <a:cubicBezTo>
                    <a:pt x="61" y="24"/>
                    <a:pt x="61" y="24"/>
                    <a:pt x="62" y="23"/>
                  </a:cubicBezTo>
                  <a:cubicBezTo>
                    <a:pt x="62" y="23"/>
                    <a:pt x="62" y="22"/>
                    <a:pt x="62" y="21"/>
                  </a:cubicBezTo>
                  <a:cubicBezTo>
                    <a:pt x="62" y="21"/>
                    <a:pt x="62" y="21"/>
                    <a:pt x="62" y="20"/>
                  </a:cubicBezTo>
                  <a:cubicBezTo>
                    <a:pt x="62" y="18"/>
                    <a:pt x="62" y="17"/>
                    <a:pt x="62" y="17"/>
                  </a:cubicBezTo>
                  <a:cubicBezTo>
                    <a:pt x="61" y="16"/>
                    <a:pt x="61" y="16"/>
                    <a:pt x="61" y="16"/>
                  </a:cubicBezTo>
                  <a:cubicBezTo>
                    <a:pt x="61" y="16"/>
                    <a:pt x="61" y="16"/>
                    <a:pt x="61" y="15"/>
                  </a:cubicBezTo>
                  <a:cubicBezTo>
                    <a:pt x="61" y="15"/>
                    <a:pt x="61" y="11"/>
                    <a:pt x="61" y="11"/>
                  </a:cubicBezTo>
                  <a:cubicBezTo>
                    <a:pt x="59" y="6"/>
                    <a:pt x="55" y="3"/>
                    <a:pt x="52" y="1"/>
                  </a:cubicBezTo>
                  <a:cubicBezTo>
                    <a:pt x="49" y="0"/>
                    <a:pt x="47" y="0"/>
                    <a:pt x="44" y="1"/>
                  </a:cubicBezTo>
                  <a:cubicBezTo>
                    <a:pt x="42" y="1"/>
                    <a:pt x="39" y="3"/>
                    <a:pt x="39" y="3"/>
                  </a:cubicBezTo>
                  <a:cubicBezTo>
                    <a:pt x="39" y="3"/>
                    <a:pt x="39" y="3"/>
                    <a:pt x="38" y="4"/>
                  </a:cubicBezTo>
                  <a:cubicBezTo>
                    <a:pt x="37" y="4"/>
                    <a:pt x="36" y="6"/>
                    <a:pt x="36" y="7"/>
                  </a:cubicBezTo>
                  <a:cubicBezTo>
                    <a:pt x="35" y="8"/>
                    <a:pt x="34" y="10"/>
                    <a:pt x="34" y="11"/>
                  </a:cubicBezTo>
                  <a:cubicBezTo>
                    <a:pt x="34" y="12"/>
                    <a:pt x="34" y="14"/>
                    <a:pt x="34" y="15"/>
                  </a:cubicBezTo>
                  <a:cubicBezTo>
                    <a:pt x="34" y="16"/>
                    <a:pt x="34" y="16"/>
                    <a:pt x="34" y="17"/>
                  </a:cubicBezTo>
                  <a:cubicBezTo>
                    <a:pt x="34" y="18"/>
                    <a:pt x="34" y="19"/>
                    <a:pt x="34" y="20"/>
                  </a:cubicBezTo>
                  <a:cubicBezTo>
                    <a:pt x="34" y="21"/>
                    <a:pt x="34" y="22"/>
                    <a:pt x="34" y="23"/>
                  </a:cubicBezTo>
                  <a:cubicBezTo>
                    <a:pt x="34" y="24"/>
                    <a:pt x="34" y="26"/>
                    <a:pt x="34" y="28"/>
                  </a:cubicBezTo>
                  <a:cubicBezTo>
                    <a:pt x="34" y="30"/>
                    <a:pt x="34" y="31"/>
                    <a:pt x="35" y="32"/>
                  </a:cubicBezTo>
                  <a:cubicBezTo>
                    <a:pt x="35" y="34"/>
                    <a:pt x="37" y="35"/>
                    <a:pt x="37" y="36"/>
                  </a:cubicBezTo>
                  <a:cubicBezTo>
                    <a:pt x="38" y="36"/>
                    <a:pt x="38" y="37"/>
                    <a:pt x="38" y="37"/>
                  </a:cubicBezTo>
                  <a:cubicBezTo>
                    <a:pt x="39" y="37"/>
                    <a:pt x="39" y="37"/>
                    <a:pt x="39" y="38"/>
                  </a:cubicBezTo>
                  <a:cubicBezTo>
                    <a:pt x="39" y="38"/>
                    <a:pt x="39" y="38"/>
                    <a:pt x="38" y="38"/>
                  </a:cubicBezTo>
                  <a:cubicBezTo>
                    <a:pt x="38" y="39"/>
                    <a:pt x="38" y="40"/>
                    <a:pt x="38" y="41"/>
                  </a:cubicBezTo>
                  <a:cubicBezTo>
                    <a:pt x="38" y="41"/>
                    <a:pt x="38" y="42"/>
                    <a:pt x="38" y="42"/>
                  </a:cubicBezTo>
                  <a:cubicBezTo>
                    <a:pt x="38" y="42"/>
                    <a:pt x="38" y="42"/>
                    <a:pt x="38" y="43"/>
                  </a:cubicBezTo>
                  <a:cubicBezTo>
                    <a:pt x="38" y="43"/>
                    <a:pt x="38" y="43"/>
                    <a:pt x="38" y="43"/>
                  </a:cubicBezTo>
                  <a:cubicBezTo>
                    <a:pt x="38" y="43"/>
                    <a:pt x="37" y="43"/>
                    <a:pt x="37" y="44"/>
                  </a:cubicBezTo>
                  <a:cubicBezTo>
                    <a:pt x="36" y="44"/>
                    <a:pt x="35" y="45"/>
                    <a:pt x="34" y="45"/>
                  </a:cubicBezTo>
                  <a:cubicBezTo>
                    <a:pt x="33" y="46"/>
                    <a:pt x="33" y="46"/>
                    <a:pt x="32" y="47"/>
                  </a:cubicBezTo>
                  <a:cubicBezTo>
                    <a:pt x="32" y="47"/>
                    <a:pt x="31" y="47"/>
                    <a:pt x="30" y="47"/>
                  </a:cubicBezTo>
                  <a:cubicBezTo>
                    <a:pt x="29" y="47"/>
                    <a:pt x="29" y="47"/>
                    <a:pt x="28" y="47"/>
                  </a:cubicBezTo>
                  <a:cubicBezTo>
                    <a:pt x="27" y="47"/>
                    <a:pt x="26" y="47"/>
                    <a:pt x="25" y="47"/>
                  </a:cubicBezTo>
                  <a:cubicBezTo>
                    <a:pt x="25" y="47"/>
                    <a:pt x="24" y="48"/>
                    <a:pt x="24" y="48"/>
                  </a:cubicBezTo>
                  <a:cubicBezTo>
                    <a:pt x="23" y="48"/>
                    <a:pt x="23" y="48"/>
                    <a:pt x="23" y="48"/>
                  </a:cubicBezTo>
                  <a:cubicBezTo>
                    <a:pt x="22" y="48"/>
                    <a:pt x="22" y="48"/>
                    <a:pt x="22" y="48"/>
                  </a:cubicBezTo>
                  <a:cubicBezTo>
                    <a:pt x="21" y="48"/>
                    <a:pt x="21" y="48"/>
                    <a:pt x="21" y="48"/>
                  </a:cubicBezTo>
                  <a:cubicBezTo>
                    <a:pt x="20" y="48"/>
                    <a:pt x="19" y="49"/>
                    <a:pt x="19" y="49"/>
                  </a:cubicBezTo>
                  <a:cubicBezTo>
                    <a:pt x="19" y="49"/>
                    <a:pt x="19" y="49"/>
                    <a:pt x="19" y="49"/>
                  </a:cubicBezTo>
                  <a:cubicBezTo>
                    <a:pt x="18" y="49"/>
                    <a:pt x="17" y="50"/>
                    <a:pt x="17" y="50"/>
                  </a:cubicBezTo>
                  <a:cubicBezTo>
                    <a:pt x="17" y="50"/>
                    <a:pt x="17" y="50"/>
                    <a:pt x="16" y="50"/>
                  </a:cubicBezTo>
                  <a:cubicBezTo>
                    <a:pt x="16" y="50"/>
                    <a:pt x="15" y="51"/>
                    <a:pt x="15" y="51"/>
                  </a:cubicBezTo>
                  <a:cubicBezTo>
                    <a:pt x="15" y="51"/>
                    <a:pt x="15" y="51"/>
                    <a:pt x="15" y="52"/>
                  </a:cubicBezTo>
                  <a:cubicBezTo>
                    <a:pt x="14" y="52"/>
                    <a:pt x="14" y="53"/>
                    <a:pt x="14" y="53"/>
                  </a:cubicBezTo>
                  <a:cubicBezTo>
                    <a:pt x="14" y="54"/>
                    <a:pt x="13" y="54"/>
                    <a:pt x="13" y="54"/>
                  </a:cubicBezTo>
                  <a:cubicBezTo>
                    <a:pt x="12" y="55"/>
                    <a:pt x="12" y="56"/>
                    <a:pt x="12" y="57"/>
                  </a:cubicBezTo>
                  <a:cubicBezTo>
                    <a:pt x="12" y="58"/>
                    <a:pt x="11" y="60"/>
                    <a:pt x="11" y="60"/>
                  </a:cubicBezTo>
                  <a:cubicBezTo>
                    <a:pt x="11" y="60"/>
                    <a:pt x="11" y="60"/>
                    <a:pt x="10" y="61"/>
                  </a:cubicBezTo>
                  <a:cubicBezTo>
                    <a:pt x="9" y="62"/>
                    <a:pt x="9" y="62"/>
                    <a:pt x="9" y="63"/>
                  </a:cubicBezTo>
                  <a:cubicBezTo>
                    <a:pt x="8" y="63"/>
                    <a:pt x="8" y="65"/>
                    <a:pt x="8" y="66"/>
                  </a:cubicBezTo>
                  <a:cubicBezTo>
                    <a:pt x="8" y="67"/>
                    <a:pt x="7" y="68"/>
                    <a:pt x="7" y="69"/>
                  </a:cubicBezTo>
                  <a:cubicBezTo>
                    <a:pt x="7" y="69"/>
                    <a:pt x="7" y="69"/>
                    <a:pt x="6" y="70"/>
                  </a:cubicBezTo>
                  <a:cubicBezTo>
                    <a:pt x="6" y="70"/>
                    <a:pt x="5" y="73"/>
                    <a:pt x="5" y="73"/>
                  </a:cubicBezTo>
                  <a:cubicBezTo>
                    <a:pt x="5" y="74"/>
                    <a:pt x="4" y="76"/>
                    <a:pt x="4" y="76"/>
                  </a:cubicBezTo>
                  <a:cubicBezTo>
                    <a:pt x="4" y="77"/>
                    <a:pt x="3" y="78"/>
                    <a:pt x="3" y="78"/>
                  </a:cubicBezTo>
                  <a:cubicBezTo>
                    <a:pt x="3" y="79"/>
                    <a:pt x="3" y="79"/>
                    <a:pt x="2" y="80"/>
                  </a:cubicBezTo>
                  <a:cubicBezTo>
                    <a:pt x="2" y="81"/>
                    <a:pt x="2" y="83"/>
                    <a:pt x="1" y="85"/>
                  </a:cubicBezTo>
                  <a:cubicBezTo>
                    <a:pt x="1" y="87"/>
                    <a:pt x="0" y="90"/>
                    <a:pt x="0" y="91"/>
                  </a:cubicBezTo>
                  <a:cubicBezTo>
                    <a:pt x="0" y="93"/>
                    <a:pt x="1" y="95"/>
                    <a:pt x="1" y="96"/>
                  </a:cubicBezTo>
                  <a:cubicBezTo>
                    <a:pt x="1" y="97"/>
                    <a:pt x="2" y="97"/>
                    <a:pt x="2" y="98"/>
                  </a:cubicBezTo>
                  <a:cubicBezTo>
                    <a:pt x="3" y="98"/>
                    <a:pt x="3" y="98"/>
                    <a:pt x="4" y="99"/>
                  </a:cubicBezTo>
                  <a:cubicBezTo>
                    <a:pt x="5" y="99"/>
                    <a:pt x="6" y="99"/>
                    <a:pt x="7" y="99"/>
                  </a:cubicBezTo>
                  <a:cubicBezTo>
                    <a:pt x="7" y="99"/>
                    <a:pt x="7" y="99"/>
                    <a:pt x="7" y="99"/>
                  </a:cubicBezTo>
                  <a:cubicBezTo>
                    <a:pt x="8" y="99"/>
                    <a:pt x="8" y="99"/>
                    <a:pt x="9" y="99"/>
                  </a:cubicBezTo>
                  <a:cubicBezTo>
                    <a:pt x="9" y="99"/>
                    <a:pt x="10" y="100"/>
                    <a:pt x="11" y="100"/>
                  </a:cubicBezTo>
                  <a:cubicBezTo>
                    <a:pt x="11" y="100"/>
                    <a:pt x="12" y="100"/>
                    <a:pt x="13" y="100"/>
                  </a:cubicBezTo>
                  <a:cubicBezTo>
                    <a:pt x="14" y="101"/>
                    <a:pt x="15" y="101"/>
                    <a:pt x="16" y="101"/>
                  </a:cubicBezTo>
                  <a:cubicBezTo>
                    <a:pt x="16" y="101"/>
                    <a:pt x="17" y="101"/>
                    <a:pt x="17" y="101"/>
                  </a:cubicBezTo>
                  <a:cubicBezTo>
                    <a:pt x="17" y="101"/>
                    <a:pt x="18" y="101"/>
                    <a:pt x="18" y="101"/>
                  </a:cubicBezTo>
                  <a:cubicBezTo>
                    <a:pt x="19" y="101"/>
                    <a:pt x="19" y="101"/>
                    <a:pt x="20" y="101"/>
                  </a:cubicBezTo>
                  <a:cubicBezTo>
                    <a:pt x="20" y="101"/>
                    <a:pt x="20" y="101"/>
                    <a:pt x="20" y="101"/>
                  </a:cubicBezTo>
                  <a:cubicBezTo>
                    <a:pt x="20" y="102"/>
                    <a:pt x="20" y="102"/>
                    <a:pt x="20" y="103"/>
                  </a:cubicBezTo>
                  <a:cubicBezTo>
                    <a:pt x="20" y="104"/>
                    <a:pt x="19" y="107"/>
                    <a:pt x="19" y="109"/>
                  </a:cubicBezTo>
                  <a:cubicBezTo>
                    <a:pt x="19" y="111"/>
                    <a:pt x="19" y="115"/>
                    <a:pt x="19" y="117"/>
                  </a:cubicBezTo>
                  <a:cubicBezTo>
                    <a:pt x="19" y="118"/>
                    <a:pt x="19" y="120"/>
                    <a:pt x="19" y="120"/>
                  </a:cubicBezTo>
                  <a:cubicBezTo>
                    <a:pt x="19" y="121"/>
                    <a:pt x="20" y="121"/>
                    <a:pt x="20" y="121"/>
                  </a:cubicBezTo>
                  <a:cubicBezTo>
                    <a:pt x="20" y="122"/>
                    <a:pt x="21" y="122"/>
                    <a:pt x="21" y="123"/>
                  </a:cubicBezTo>
                  <a:cubicBezTo>
                    <a:pt x="21" y="123"/>
                    <a:pt x="22" y="123"/>
                    <a:pt x="22" y="123"/>
                  </a:cubicBezTo>
                  <a:cubicBezTo>
                    <a:pt x="22" y="123"/>
                    <a:pt x="22" y="123"/>
                    <a:pt x="22" y="123"/>
                  </a:cubicBezTo>
                  <a:cubicBezTo>
                    <a:pt x="22" y="124"/>
                    <a:pt x="23" y="124"/>
                    <a:pt x="23" y="124"/>
                  </a:cubicBezTo>
                  <a:cubicBezTo>
                    <a:pt x="23" y="124"/>
                    <a:pt x="23" y="124"/>
                    <a:pt x="23" y="124"/>
                  </a:cubicBezTo>
                  <a:cubicBezTo>
                    <a:pt x="22" y="125"/>
                    <a:pt x="23" y="125"/>
                    <a:pt x="23" y="125"/>
                  </a:cubicBezTo>
                  <a:cubicBezTo>
                    <a:pt x="23" y="125"/>
                    <a:pt x="23" y="125"/>
                    <a:pt x="23" y="125"/>
                  </a:cubicBezTo>
                  <a:cubicBezTo>
                    <a:pt x="22" y="126"/>
                    <a:pt x="22" y="126"/>
                    <a:pt x="23" y="126"/>
                  </a:cubicBezTo>
                  <a:cubicBezTo>
                    <a:pt x="23" y="127"/>
                    <a:pt x="23" y="128"/>
                    <a:pt x="23" y="128"/>
                  </a:cubicBezTo>
                  <a:cubicBezTo>
                    <a:pt x="22" y="128"/>
                    <a:pt x="22" y="128"/>
                    <a:pt x="21" y="129"/>
                  </a:cubicBezTo>
                  <a:cubicBezTo>
                    <a:pt x="21" y="129"/>
                    <a:pt x="21" y="130"/>
                    <a:pt x="21" y="131"/>
                  </a:cubicBezTo>
                  <a:cubicBezTo>
                    <a:pt x="21" y="132"/>
                    <a:pt x="21" y="132"/>
                    <a:pt x="22" y="133"/>
                  </a:cubicBezTo>
                  <a:cubicBezTo>
                    <a:pt x="22" y="133"/>
                    <a:pt x="22" y="133"/>
                    <a:pt x="21" y="133"/>
                  </a:cubicBezTo>
                  <a:cubicBezTo>
                    <a:pt x="21" y="134"/>
                    <a:pt x="21" y="135"/>
                    <a:pt x="21" y="135"/>
                  </a:cubicBezTo>
                  <a:cubicBezTo>
                    <a:pt x="21" y="136"/>
                    <a:pt x="21" y="137"/>
                    <a:pt x="21" y="137"/>
                  </a:cubicBezTo>
                  <a:cubicBezTo>
                    <a:pt x="20" y="138"/>
                    <a:pt x="20" y="138"/>
                    <a:pt x="20" y="139"/>
                  </a:cubicBezTo>
                  <a:cubicBezTo>
                    <a:pt x="20" y="140"/>
                    <a:pt x="20" y="140"/>
                    <a:pt x="20" y="140"/>
                  </a:cubicBezTo>
                  <a:cubicBezTo>
                    <a:pt x="20" y="141"/>
                    <a:pt x="20" y="142"/>
                    <a:pt x="19" y="142"/>
                  </a:cubicBezTo>
                  <a:cubicBezTo>
                    <a:pt x="19" y="142"/>
                    <a:pt x="19" y="143"/>
                    <a:pt x="19" y="143"/>
                  </a:cubicBezTo>
                  <a:cubicBezTo>
                    <a:pt x="19" y="144"/>
                    <a:pt x="18" y="145"/>
                    <a:pt x="18" y="146"/>
                  </a:cubicBezTo>
                  <a:cubicBezTo>
                    <a:pt x="18" y="147"/>
                    <a:pt x="18" y="148"/>
                    <a:pt x="18" y="148"/>
                  </a:cubicBezTo>
                  <a:cubicBezTo>
                    <a:pt x="18" y="148"/>
                    <a:pt x="18" y="149"/>
                    <a:pt x="18" y="150"/>
                  </a:cubicBezTo>
                  <a:cubicBezTo>
                    <a:pt x="18" y="150"/>
                    <a:pt x="18" y="151"/>
                    <a:pt x="18" y="151"/>
                  </a:cubicBezTo>
                  <a:cubicBezTo>
                    <a:pt x="17" y="152"/>
                    <a:pt x="18" y="152"/>
                    <a:pt x="18" y="152"/>
                  </a:cubicBezTo>
                  <a:cubicBezTo>
                    <a:pt x="18" y="153"/>
                    <a:pt x="18" y="153"/>
                    <a:pt x="18" y="154"/>
                  </a:cubicBezTo>
                  <a:cubicBezTo>
                    <a:pt x="18" y="154"/>
                    <a:pt x="18" y="154"/>
                    <a:pt x="18" y="154"/>
                  </a:cubicBezTo>
                  <a:cubicBezTo>
                    <a:pt x="18" y="155"/>
                    <a:pt x="18" y="155"/>
                    <a:pt x="18" y="155"/>
                  </a:cubicBezTo>
                  <a:cubicBezTo>
                    <a:pt x="18" y="156"/>
                    <a:pt x="19" y="156"/>
                    <a:pt x="19" y="156"/>
                  </a:cubicBezTo>
                  <a:cubicBezTo>
                    <a:pt x="19" y="157"/>
                    <a:pt x="19" y="157"/>
                    <a:pt x="19" y="157"/>
                  </a:cubicBezTo>
                  <a:cubicBezTo>
                    <a:pt x="19" y="158"/>
                    <a:pt x="19" y="158"/>
                    <a:pt x="19" y="158"/>
                  </a:cubicBezTo>
                  <a:cubicBezTo>
                    <a:pt x="19" y="159"/>
                    <a:pt x="19" y="160"/>
                    <a:pt x="19" y="160"/>
                  </a:cubicBezTo>
                  <a:cubicBezTo>
                    <a:pt x="20" y="161"/>
                    <a:pt x="20" y="162"/>
                    <a:pt x="19" y="162"/>
                  </a:cubicBezTo>
                  <a:cubicBezTo>
                    <a:pt x="19" y="162"/>
                    <a:pt x="19" y="163"/>
                    <a:pt x="19" y="164"/>
                  </a:cubicBezTo>
                  <a:cubicBezTo>
                    <a:pt x="19" y="165"/>
                    <a:pt x="19" y="166"/>
                    <a:pt x="19" y="167"/>
                  </a:cubicBezTo>
                  <a:cubicBezTo>
                    <a:pt x="19" y="169"/>
                    <a:pt x="20" y="171"/>
                    <a:pt x="20" y="173"/>
                  </a:cubicBezTo>
                  <a:cubicBezTo>
                    <a:pt x="20" y="175"/>
                    <a:pt x="20" y="176"/>
                    <a:pt x="21" y="177"/>
                  </a:cubicBezTo>
                  <a:cubicBezTo>
                    <a:pt x="21" y="179"/>
                    <a:pt x="22" y="182"/>
                    <a:pt x="22" y="183"/>
                  </a:cubicBezTo>
                  <a:cubicBezTo>
                    <a:pt x="22" y="184"/>
                    <a:pt x="23" y="186"/>
                    <a:pt x="23" y="187"/>
                  </a:cubicBezTo>
                  <a:cubicBezTo>
                    <a:pt x="23" y="187"/>
                    <a:pt x="23" y="189"/>
                    <a:pt x="23" y="190"/>
                  </a:cubicBezTo>
                  <a:cubicBezTo>
                    <a:pt x="23" y="191"/>
                    <a:pt x="24" y="194"/>
                    <a:pt x="24" y="195"/>
                  </a:cubicBezTo>
                  <a:cubicBezTo>
                    <a:pt x="24" y="196"/>
                    <a:pt x="24" y="202"/>
                    <a:pt x="24" y="203"/>
                  </a:cubicBezTo>
                  <a:cubicBezTo>
                    <a:pt x="25" y="204"/>
                    <a:pt x="25" y="209"/>
                    <a:pt x="25" y="211"/>
                  </a:cubicBezTo>
                  <a:cubicBezTo>
                    <a:pt x="25" y="212"/>
                    <a:pt x="26" y="217"/>
                    <a:pt x="26" y="219"/>
                  </a:cubicBezTo>
                  <a:cubicBezTo>
                    <a:pt x="26" y="221"/>
                    <a:pt x="27" y="225"/>
                    <a:pt x="27" y="226"/>
                  </a:cubicBezTo>
                  <a:cubicBezTo>
                    <a:pt x="27" y="226"/>
                    <a:pt x="28" y="229"/>
                    <a:pt x="28" y="230"/>
                  </a:cubicBezTo>
                  <a:cubicBezTo>
                    <a:pt x="28" y="230"/>
                    <a:pt x="29" y="233"/>
                    <a:pt x="29" y="235"/>
                  </a:cubicBezTo>
                  <a:cubicBezTo>
                    <a:pt x="29" y="236"/>
                    <a:pt x="30" y="238"/>
                    <a:pt x="30" y="239"/>
                  </a:cubicBezTo>
                  <a:cubicBezTo>
                    <a:pt x="30" y="241"/>
                    <a:pt x="31" y="241"/>
                    <a:pt x="31" y="242"/>
                  </a:cubicBezTo>
                  <a:cubicBezTo>
                    <a:pt x="31" y="242"/>
                    <a:pt x="32" y="244"/>
                    <a:pt x="32" y="244"/>
                  </a:cubicBezTo>
                  <a:cubicBezTo>
                    <a:pt x="32" y="245"/>
                    <a:pt x="33" y="247"/>
                    <a:pt x="33" y="248"/>
                  </a:cubicBezTo>
                  <a:cubicBezTo>
                    <a:pt x="33" y="248"/>
                    <a:pt x="34" y="251"/>
                    <a:pt x="35" y="252"/>
                  </a:cubicBezTo>
                  <a:cubicBezTo>
                    <a:pt x="35" y="252"/>
                    <a:pt x="35" y="252"/>
                    <a:pt x="35" y="252"/>
                  </a:cubicBezTo>
                  <a:cubicBezTo>
                    <a:pt x="35" y="253"/>
                    <a:pt x="35" y="253"/>
                    <a:pt x="35" y="253"/>
                  </a:cubicBezTo>
                  <a:cubicBezTo>
                    <a:pt x="34" y="253"/>
                    <a:pt x="34" y="255"/>
                    <a:pt x="33" y="256"/>
                  </a:cubicBezTo>
                  <a:cubicBezTo>
                    <a:pt x="32" y="257"/>
                    <a:pt x="32" y="258"/>
                    <a:pt x="32" y="259"/>
                  </a:cubicBezTo>
                  <a:cubicBezTo>
                    <a:pt x="32" y="259"/>
                    <a:pt x="31" y="261"/>
                    <a:pt x="31" y="262"/>
                  </a:cubicBezTo>
                  <a:cubicBezTo>
                    <a:pt x="31" y="263"/>
                    <a:pt x="31" y="263"/>
                    <a:pt x="30" y="264"/>
                  </a:cubicBezTo>
                  <a:cubicBezTo>
                    <a:pt x="30" y="265"/>
                    <a:pt x="29" y="266"/>
                    <a:pt x="29" y="267"/>
                  </a:cubicBezTo>
                  <a:cubicBezTo>
                    <a:pt x="29" y="267"/>
                    <a:pt x="29" y="267"/>
                    <a:pt x="29" y="268"/>
                  </a:cubicBezTo>
                  <a:cubicBezTo>
                    <a:pt x="29" y="268"/>
                    <a:pt x="29" y="269"/>
                    <a:pt x="29" y="269"/>
                  </a:cubicBezTo>
                  <a:cubicBezTo>
                    <a:pt x="29" y="269"/>
                    <a:pt x="30" y="270"/>
                    <a:pt x="30" y="270"/>
                  </a:cubicBezTo>
                  <a:cubicBezTo>
                    <a:pt x="30" y="270"/>
                    <a:pt x="32" y="270"/>
                    <a:pt x="32" y="270"/>
                  </a:cubicBezTo>
                  <a:cubicBezTo>
                    <a:pt x="32" y="270"/>
                    <a:pt x="32" y="271"/>
                    <a:pt x="32" y="271"/>
                  </a:cubicBezTo>
                  <a:cubicBezTo>
                    <a:pt x="32" y="271"/>
                    <a:pt x="31" y="272"/>
                    <a:pt x="31" y="272"/>
                  </a:cubicBezTo>
                  <a:cubicBezTo>
                    <a:pt x="31" y="272"/>
                    <a:pt x="31" y="273"/>
                    <a:pt x="30" y="273"/>
                  </a:cubicBezTo>
                  <a:cubicBezTo>
                    <a:pt x="30" y="273"/>
                    <a:pt x="30" y="274"/>
                    <a:pt x="30" y="274"/>
                  </a:cubicBezTo>
                  <a:cubicBezTo>
                    <a:pt x="30" y="274"/>
                    <a:pt x="29" y="275"/>
                    <a:pt x="29" y="276"/>
                  </a:cubicBezTo>
                  <a:cubicBezTo>
                    <a:pt x="28" y="277"/>
                    <a:pt x="28" y="278"/>
                    <a:pt x="28" y="278"/>
                  </a:cubicBezTo>
                  <a:cubicBezTo>
                    <a:pt x="28" y="278"/>
                    <a:pt x="28" y="278"/>
                    <a:pt x="28" y="278"/>
                  </a:cubicBezTo>
                  <a:cubicBezTo>
                    <a:pt x="28" y="278"/>
                    <a:pt x="28" y="278"/>
                    <a:pt x="28" y="278"/>
                  </a:cubicBezTo>
                  <a:cubicBezTo>
                    <a:pt x="28" y="279"/>
                    <a:pt x="27" y="279"/>
                    <a:pt x="27" y="279"/>
                  </a:cubicBezTo>
                  <a:cubicBezTo>
                    <a:pt x="27" y="280"/>
                    <a:pt x="27" y="280"/>
                    <a:pt x="26" y="280"/>
                  </a:cubicBezTo>
                  <a:cubicBezTo>
                    <a:pt x="26" y="281"/>
                    <a:pt x="25" y="281"/>
                    <a:pt x="25" y="282"/>
                  </a:cubicBezTo>
                  <a:cubicBezTo>
                    <a:pt x="24" y="282"/>
                    <a:pt x="23" y="282"/>
                    <a:pt x="22" y="282"/>
                  </a:cubicBezTo>
                  <a:cubicBezTo>
                    <a:pt x="21" y="282"/>
                    <a:pt x="19" y="283"/>
                    <a:pt x="18" y="283"/>
                  </a:cubicBezTo>
                  <a:cubicBezTo>
                    <a:pt x="17" y="284"/>
                    <a:pt x="16" y="284"/>
                    <a:pt x="15" y="284"/>
                  </a:cubicBezTo>
                  <a:cubicBezTo>
                    <a:pt x="15" y="285"/>
                    <a:pt x="14" y="286"/>
                    <a:pt x="14" y="286"/>
                  </a:cubicBezTo>
                  <a:cubicBezTo>
                    <a:pt x="14" y="286"/>
                    <a:pt x="14" y="286"/>
                    <a:pt x="14" y="287"/>
                  </a:cubicBezTo>
                  <a:cubicBezTo>
                    <a:pt x="14" y="287"/>
                    <a:pt x="14" y="287"/>
                    <a:pt x="13" y="287"/>
                  </a:cubicBezTo>
                  <a:cubicBezTo>
                    <a:pt x="13" y="287"/>
                    <a:pt x="13" y="287"/>
                    <a:pt x="13" y="287"/>
                  </a:cubicBezTo>
                  <a:cubicBezTo>
                    <a:pt x="13" y="288"/>
                    <a:pt x="13" y="287"/>
                    <a:pt x="13" y="288"/>
                  </a:cubicBezTo>
                  <a:cubicBezTo>
                    <a:pt x="13" y="288"/>
                    <a:pt x="13" y="289"/>
                    <a:pt x="13" y="290"/>
                  </a:cubicBezTo>
                  <a:cubicBezTo>
                    <a:pt x="13" y="290"/>
                    <a:pt x="13" y="290"/>
                    <a:pt x="13" y="290"/>
                  </a:cubicBezTo>
                  <a:cubicBezTo>
                    <a:pt x="13" y="291"/>
                    <a:pt x="14" y="291"/>
                    <a:pt x="15" y="291"/>
                  </a:cubicBezTo>
                  <a:cubicBezTo>
                    <a:pt x="16" y="291"/>
                    <a:pt x="17" y="292"/>
                    <a:pt x="17" y="292"/>
                  </a:cubicBezTo>
                  <a:cubicBezTo>
                    <a:pt x="18" y="292"/>
                    <a:pt x="18" y="292"/>
                    <a:pt x="18" y="292"/>
                  </a:cubicBezTo>
                  <a:cubicBezTo>
                    <a:pt x="19" y="292"/>
                    <a:pt x="20" y="292"/>
                    <a:pt x="20" y="292"/>
                  </a:cubicBezTo>
                  <a:cubicBezTo>
                    <a:pt x="21" y="292"/>
                    <a:pt x="22" y="292"/>
                    <a:pt x="22" y="292"/>
                  </a:cubicBezTo>
                  <a:cubicBezTo>
                    <a:pt x="23" y="292"/>
                    <a:pt x="23" y="292"/>
                    <a:pt x="23" y="292"/>
                  </a:cubicBezTo>
                  <a:cubicBezTo>
                    <a:pt x="23" y="292"/>
                    <a:pt x="24" y="292"/>
                    <a:pt x="24" y="292"/>
                  </a:cubicBezTo>
                  <a:cubicBezTo>
                    <a:pt x="24" y="292"/>
                    <a:pt x="24" y="292"/>
                    <a:pt x="25" y="292"/>
                  </a:cubicBezTo>
                  <a:cubicBezTo>
                    <a:pt x="25" y="292"/>
                    <a:pt x="25" y="292"/>
                    <a:pt x="26" y="292"/>
                  </a:cubicBezTo>
                  <a:cubicBezTo>
                    <a:pt x="26" y="292"/>
                    <a:pt x="26" y="292"/>
                    <a:pt x="26" y="292"/>
                  </a:cubicBezTo>
                  <a:cubicBezTo>
                    <a:pt x="26" y="292"/>
                    <a:pt x="27" y="292"/>
                    <a:pt x="27" y="292"/>
                  </a:cubicBezTo>
                  <a:cubicBezTo>
                    <a:pt x="28" y="292"/>
                    <a:pt x="28" y="292"/>
                    <a:pt x="28" y="292"/>
                  </a:cubicBezTo>
                  <a:cubicBezTo>
                    <a:pt x="28" y="291"/>
                    <a:pt x="28" y="292"/>
                    <a:pt x="28" y="292"/>
                  </a:cubicBezTo>
                  <a:cubicBezTo>
                    <a:pt x="29" y="292"/>
                    <a:pt x="29" y="292"/>
                    <a:pt x="29" y="292"/>
                  </a:cubicBezTo>
                  <a:cubicBezTo>
                    <a:pt x="30" y="292"/>
                    <a:pt x="30" y="292"/>
                    <a:pt x="30" y="292"/>
                  </a:cubicBezTo>
                  <a:cubicBezTo>
                    <a:pt x="30" y="291"/>
                    <a:pt x="30" y="292"/>
                    <a:pt x="30" y="292"/>
                  </a:cubicBezTo>
                  <a:cubicBezTo>
                    <a:pt x="30" y="292"/>
                    <a:pt x="31" y="292"/>
                    <a:pt x="31" y="292"/>
                  </a:cubicBezTo>
                  <a:cubicBezTo>
                    <a:pt x="32" y="292"/>
                    <a:pt x="32" y="292"/>
                    <a:pt x="32" y="291"/>
                  </a:cubicBezTo>
                  <a:cubicBezTo>
                    <a:pt x="32" y="291"/>
                    <a:pt x="32" y="291"/>
                    <a:pt x="32" y="291"/>
                  </a:cubicBezTo>
                  <a:cubicBezTo>
                    <a:pt x="32" y="291"/>
                    <a:pt x="33" y="291"/>
                    <a:pt x="33" y="291"/>
                  </a:cubicBezTo>
                  <a:cubicBezTo>
                    <a:pt x="33" y="291"/>
                    <a:pt x="34" y="291"/>
                    <a:pt x="34" y="291"/>
                  </a:cubicBezTo>
                  <a:cubicBezTo>
                    <a:pt x="34" y="291"/>
                    <a:pt x="34" y="291"/>
                    <a:pt x="34" y="291"/>
                  </a:cubicBezTo>
                  <a:cubicBezTo>
                    <a:pt x="34" y="291"/>
                    <a:pt x="34" y="291"/>
                    <a:pt x="35" y="291"/>
                  </a:cubicBezTo>
                  <a:cubicBezTo>
                    <a:pt x="36" y="291"/>
                    <a:pt x="36" y="291"/>
                    <a:pt x="36" y="290"/>
                  </a:cubicBezTo>
                  <a:cubicBezTo>
                    <a:pt x="36" y="290"/>
                    <a:pt x="36" y="290"/>
                    <a:pt x="36" y="290"/>
                  </a:cubicBezTo>
                  <a:cubicBezTo>
                    <a:pt x="37" y="290"/>
                    <a:pt x="37" y="290"/>
                    <a:pt x="38" y="289"/>
                  </a:cubicBezTo>
                  <a:cubicBezTo>
                    <a:pt x="40" y="289"/>
                    <a:pt x="42" y="288"/>
                    <a:pt x="43" y="288"/>
                  </a:cubicBezTo>
                  <a:cubicBezTo>
                    <a:pt x="43" y="288"/>
                    <a:pt x="43" y="288"/>
                    <a:pt x="44" y="288"/>
                  </a:cubicBezTo>
                  <a:cubicBezTo>
                    <a:pt x="45" y="288"/>
                    <a:pt x="45" y="289"/>
                    <a:pt x="46" y="289"/>
                  </a:cubicBezTo>
                  <a:cubicBezTo>
                    <a:pt x="47" y="290"/>
                    <a:pt x="47" y="290"/>
                    <a:pt x="47" y="290"/>
                  </a:cubicBezTo>
                  <a:cubicBezTo>
                    <a:pt x="48" y="290"/>
                    <a:pt x="49" y="289"/>
                    <a:pt x="49" y="289"/>
                  </a:cubicBezTo>
                  <a:cubicBezTo>
                    <a:pt x="50" y="289"/>
                    <a:pt x="50" y="289"/>
                    <a:pt x="50" y="289"/>
                  </a:cubicBezTo>
                  <a:cubicBezTo>
                    <a:pt x="50" y="289"/>
                    <a:pt x="50" y="289"/>
                    <a:pt x="50" y="289"/>
                  </a:cubicBezTo>
                  <a:cubicBezTo>
                    <a:pt x="50" y="289"/>
                    <a:pt x="50" y="289"/>
                    <a:pt x="51" y="289"/>
                  </a:cubicBezTo>
                  <a:cubicBezTo>
                    <a:pt x="52" y="289"/>
                    <a:pt x="52" y="289"/>
                    <a:pt x="52" y="289"/>
                  </a:cubicBezTo>
                  <a:cubicBezTo>
                    <a:pt x="52" y="289"/>
                    <a:pt x="52" y="289"/>
                    <a:pt x="52" y="289"/>
                  </a:cubicBezTo>
                  <a:cubicBezTo>
                    <a:pt x="52" y="289"/>
                    <a:pt x="53" y="289"/>
                    <a:pt x="53" y="289"/>
                  </a:cubicBezTo>
                  <a:cubicBezTo>
                    <a:pt x="54" y="289"/>
                    <a:pt x="54" y="289"/>
                    <a:pt x="54" y="289"/>
                  </a:cubicBezTo>
                  <a:cubicBezTo>
                    <a:pt x="54" y="288"/>
                    <a:pt x="54" y="288"/>
                    <a:pt x="54" y="288"/>
                  </a:cubicBezTo>
                  <a:cubicBezTo>
                    <a:pt x="55" y="288"/>
                    <a:pt x="55" y="288"/>
                    <a:pt x="55" y="288"/>
                  </a:cubicBezTo>
                  <a:cubicBezTo>
                    <a:pt x="56" y="288"/>
                    <a:pt x="56" y="288"/>
                    <a:pt x="56" y="288"/>
                  </a:cubicBezTo>
                  <a:cubicBezTo>
                    <a:pt x="56" y="288"/>
                    <a:pt x="56" y="288"/>
                    <a:pt x="57" y="288"/>
                  </a:cubicBezTo>
                  <a:cubicBezTo>
                    <a:pt x="57" y="287"/>
                    <a:pt x="57" y="287"/>
                    <a:pt x="57" y="287"/>
                  </a:cubicBezTo>
                  <a:cubicBezTo>
                    <a:pt x="57" y="286"/>
                    <a:pt x="57" y="285"/>
                    <a:pt x="57" y="284"/>
                  </a:cubicBezTo>
                  <a:cubicBezTo>
                    <a:pt x="57" y="283"/>
                    <a:pt x="57" y="283"/>
                    <a:pt x="56" y="283"/>
                  </a:cubicBezTo>
                  <a:cubicBezTo>
                    <a:pt x="56" y="283"/>
                    <a:pt x="56" y="282"/>
                    <a:pt x="56" y="282"/>
                  </a:cubicBezTo>
                  <a:cubicBezTo>
                    <a:pt x="56" y="282"/>
                    <a:pt x="56" y="282"/>
                    <a:pt x="56" y="281"/>
                  </a:cubicBezTo>
                  <a:cubicBezTo>
                    <a:pt x="56" y="281"/>
                    <a:pt x="56" y="281"/>
                    <a:pt x="56" y="280"/>
                  </a:cubicBezTo>
                  <a:cubicBezTo>
                    <a:pt x="56" y="280"/>
                    <a:pt x="56" y="280"/>
                    <a:pt x="56" y="280"/>
                  </a:cubicBezTo>
                  <a:cubicBezTo>
                    <a:pt x="56" y="279"/>
                    <a:pt x="56" y="278"/>
                    <a:pt x="56" y="278"/>
                  </a:cubicBezTo>
                  <a:cubicBezTo>
                    <a:pt x="56" y="277"/>
                    <a:pt x="56" y="277"/>
                    <a:pt x="56" y="276"/>
                  </a:cubicBezTo>
                  <a:cubicBezTo>
                    <a:pt x="56" y="276"/>
                    <a:pt x="56" y="276"/>
                    <a:pt x="56" y="276"/>
                  </a:cubicBezTo>
                  <a:cubicBezTo>
                    <a:pt x="56" y="276"/>
                    <a:pt x="56" y="276"/>
                    <a:pt x="56" y="275"/>
                  </a:cubicBezTo>
                  <a:cubicBezTo>
                    <a:pt x="56" y="275"/>
                    <a:pt x="56" y="275"/>
                    <a:pt x="56" y="275"/>
                  </a:cubicBezTo>
                  <a:cubicBezTo>
                    <a:pt x="57" y="275"/>
                    <a:pt x="57" y="274"/>
                    <a:pt x="58" y="273"/>
                  </a:cubicBezTo>
                  <a:cubicBezTo>
                    <a:pt x="58" y="272"/>
                    <a:pt x="59" y="272"/>
                    <a:pt x="59" y="271"/>
                  </a:cubicBezTo>
                  <a:cubicBezTo>
                    <a:pt x="59" y="271"/>
                    <a:pt x="60" y="270"/>
                    <a:pt x="60" y="270"/>
                  </a:cubicBezTo>
                  <a:cubicBezTo>
                    <a:pt x="60" y="269"/>
                    <a:pt x="60" y="268"/>
                    <a:pt x="60" y="268"/>
                  </a:cubicBezTo>
                  <a:cubicBezTo>
                    <a:pt x="60" y="267"/>
                    <a:pt x="60" y="267"/>
                    <a:pt x="60" y="266"/>
                  </a:cubicBezTo>
                  <a:cubicBezTo>
                    <a:pt x="59" y="266"/>
                    <a:pt x="58" y="263"/>
                    <a:pt x="58" y="262"/>
                  </a:cubicBezTo>
                  <a:cubicBezTo>
                    <a:pt x="57" y="261"/>
                    <a:pt x="57" y="260"/>
                    <a:pt x="56" y="260"/>
                  </a:cubicBezTo>
                  <a:cubicBezTo>
                    <a:pt x="56" y="259"/>
                    <a:pt x="55" y="257"/>
                    <a:pt x="55" y="257"/>
                  </a:cubicBezTo>
                  <a:cubicBezTo>
                    <a:pt x="54" y="257"/>
                    <a:pt x="54" y="256"/>
                    <a:pt x="54" y="256"/>
                  </a:cubicBezTo>
                  <a:cubicBezTo>
                    <a:pt x="54" y="256"/>
                    <a:pt x="54" y="256"/>
                    <a:pt x="54" y="255"/>
                  </a:cubicBezTo>
                  <a:cubicBezTo>
                    <a:pt x="54" y="255"/>
                    <a:pt x="54" y="255"/>
                    <a:pt x="54" y="254"/>
                  </a:cubicBezTo>
                  <a:cubicBezTo>
                    <a:pt x="54" y="253"/>
                    <a:pt x="54" y="251"/>
                    <a:pt x="55" y="251"/>
                  </a:cubicBezTo>
                  <a:cubicBezTo>
                    <a:pt x="55" y="250"/>
                    <a:pt x="55" y="245"/>
                    <a:pt x="55" y="244"/>
                  </a:cubicBezTo>
                  <a:cubicBezTo>
                    <a:pt x="55" y="243"/>
                    <a:pt x="55" y="241"/>
                    <a:pt x="55" y="240"/>
                  </a:cubicBezTo>
                  <a:cubicBezTo>
                    <a:pt x="55" y="240"/>
                    <a:pt x="55" y="238"/>
                    <a:pt x="55" y="238"/>
                  </a:cubicBezTo>
                  <a:cubicBezTo>
                    <a:pt x="55" y="237"/>
                    <a:pt x="55" y="235"/>
                    <a:pt x="55" y="235"/>
                  </a:cubicBezTo>
                  <a:cubicBezTo>
                    <a:pt x="55" y="234"/>
                    <a:pt x="55" y="233"/>
                    <a:pt x="55" y="233"/>
                  </a:cubicBezTo>
                  <a:cubicBezTo>
                    <a:pt x="55" y="233"/>
                    <a:pt x="55" y="232"/>
                    <a:pt x="55" y="232"/>
                  </a:cubicBezTo>
                  <a:cubicBezTo>
                    <a:pt x="55" y="232"/>
                    <a:pt x="55" y="229"/>
                    <a:pt x="55" y="228"/>
                  </a:cubicBezTo>
                  <a:cubicBezTo>
                    <a:pt x="55" y="227"/>
                    <a:pt x="54" y="223"/>
                    <a:pt x="54" y="222"/>
                  </a:cubicBezTo>
                  <a:cubicBezTo>
                    <a:pt x="54" y="221"/>
                    <a:pt x="54" y="220"/>
                    <a:pt x="54" y="219"/>
                  </a:cubicBezTo>
                  <a:cubicBezTo>
                    <a:pt x="54" y="219"/>
                    <a:pt x="54" y="218"/>
                    <a:pt x="54" y="218"/>
                  </a:cubicBezTo>
                  <a:cubicBezTo>
                    <a:pt x="54" y="217"/>
                    <a:pt x="54" y="216"/>
                    <a:pt x="54" y="215"/>
                  </a:cubicBezTo>
                  <a:cubicBezTo>
                    <a:pt x="54" y="215"/>
                    <a:pt x="55" y="212"/>
                    <a:pt x="55" y="211"/>
                  </a:cubicBezTo>
                  <a:cubicBezTo>
                    <a:pt x="55" y="210"/>
                    <a:pt x="55" y="208"/>
                    <a:pt x="55" y="208"/>
                  </a:cubicBezTo>
                  <a:cubicBezTo>
                    <a:pt x="55" y="208"/>
                    <a:pt x="55" y="206"/>
                    <a:pt x="55" y="205"/>
                  </a:cubicBezTo>
                  <a:cubicBezTo>
                    <a:pt x="55" y="204"/>
                    <a:pt x="55" y="201"/>
                    <a:pt x="55" y="201"/>
                  </a:cubicBezTo>
                  <a:cubicBezTo>
                    <a:pt x="55" y="200"/>
                    <a:pt x="55" y="199"/>
                    <a:pt x="55" y="198"/>
                  </a:cubicBezTo>
                  <a:cubicBezTo>
                    <a:pt x="54" y="198"/>
                    <a:pt x="54" y="197"/>
                    <a:pt x="54" y="196"/>
                  </a:cubicBezTo>
                  <a:cubicBezTo>
                    <a:pt x="54" y="196"/>
                    <a:pt x="54" y="195"/>
                    <a:pt x="54" y="194"/>
                  </a:cubicBezTo>
                  <a:cubicBezTo>
                    <a:pt x="54" y="193"/>
                    <a:pt x="54" y="191"/>
                    <a:pt x="54" y="191"/>
                  </a:cubicBezTo>
                  <a:cubicBezTo>
                    <a:pt x="54" y="191"/>
                    <a:pt x="54" y="191"/>
                    <a:pt x="54" y="191"/>
                  </a:cubicBezTo>
                  <a:cubicBezTo>
                    <a:pt x="54" y="191"/>
                    <a:pt x="54" y="192"/>
                    <a:pt x="54" y="192"/>
                  </a:cubicBezTo>
                  <a:cubicBezTo>
                    <a:pt x="54" y="193"/>
                    <a:pt x="55" y="194"/>
                    <a:pt x="55" y="194"/>
                  </a:cubicBezTo>
                  <a:cubicBezTo>
                    <a:pt x="55" y="195"/>
                    <a:pt x="55" y="197"/>
                    <a:pt x="55" y="197"/>
                  </a:cubicBezTo>
                  <a:cubicBezTo>
                    <a:pt x="55" y="198"/>
                    <a:pt x="56" y="198"/>
                    <a:pt x="56" y="198"/>
                  </a:cubicBezTo>
                  <a:cubicBezTo>
                    <a:pt x="56" y="198"/>
                    <a:pt x="56" y="199"/>
                    <a:pt x="56" y="200"/>
                  </a:cubicBezTo>
                  <a:cubicBezTo>
                    <a:pt x="56" y="201"/>
                    <a:pt x="57" y="202"/>
                    <a:pt x="57" y="203"/>
                  </a:cubicBezTo>
                  <a:cubicBezTo>
                    <a:pt x="57" y="204"/>
                    <a:pt x="57" y="205"/>
                    <a:pt x="57" y="206"/>
                  </a:cubicBezTo>
                  <a:cubicBezTo>
                    <a:pt x="57" y="206"/>
                    <a:pt x="58" y="208"/>
                    <a:pt x="58" y="208"/>
                  </a:cubicBezTo>
                  <a:cubicBezTo>
                    <a:pt x="58" y="209"/>
                    <a:pt x="58" y="210"/>
                    <a:pt x="59" y="211"/>
                  </a:cubicBezTo>
                  <a:cubicBezTo>
                    <a:pt x="59" y="211"/>
                    <a:pt x="59" y="213"/>
                    <a:pt x="59" y="213"/>
                  </a:cubicBezTo>
                  <a:cubicBezTo>
                    <a:pt x="59" y="214"/>
                    <a:pt x="59" y="215"/>
                    <a:pt x="59" y="215"/>
                  </a:cubicBezTo>
                  <a:cubicBezTo>
                    <a:pt x="59" y="216"/>
                    <a:pt x="59" y="216"/>
                    <a:pt x="59" y="217"/>
                  </a:cubicBezTo>
                  <a:cubicBezTo>
                    <a:pt x="59" y="217"/>
                    <a:pt x="60" y="219"/>
                    <a:pt x="60" y="219"/>
                  </a:cubicBezTo>
                  <a:cubicBezTo>
                    <a:pt x="60" y="219"/>
                    <a:pt x="60" y="220"/>
                    <a:pt x="60" y="221"/>
                  </a:cubicBezTo>
                  <a:cubicBezTo>
                    <a:pt x="60" y="222"/>
                    <a:pt x="60" y="223"/>
                    <a:pt x="60" y="224"/>
                  </a:cubicBezTo>
                  <a:cubicBezTo>
                    <a:pt x="60" y="225"/>
                    <a:pt x="60" y="225"/>
                    <a:pt x="60" y="226"/>
                  </a:cubicBezTo>
                  <a:cubicBezTo>
                    <a:pt x="60" y="226"/>
                    <a:pt x="60" y="227"/>
                    <a:pt x="60" y="228"/>
                  </a:cubicBezTo>
                  <a:cubicBezTo>
                    <a:pt x="61" y="228"/>
                    <a:pt x="61" y="229"/>
                    <a:pt x="61" y="230"/>
                  </a:cubicBezTo>
                  <a:cubicBezTo>
                    <a:pt x="61" y="231"/>
                    <a:pt x="61" y="232"/>
                    <a:pt x="61" y="232"/>
                  </a:cubicBezTo>
                  <a:cubicBezTo>
                    <a:pt x="61" y="233"/>
                    <a:pt x="61" y="233"/>
                    <a:pt x="61" y="234"/>
                  </a:cubicBezTo>
                  <a:cubicBezTo>
                    <a:pt x="61" y="235"/>
                    <a:pt x="61" y="235"/>
                    <a:pt x="61" y="235"/>
                  </a:cubicBezTo>
                  <a:cubicBezTo>
                    <a:pt x="61" y="236"/>
                    <a:pt x="62" y="239"/>
                    <a:pt x="62" y="240"/>
                  </a:cubicBezTo>
                  <a:cubicBezTo>
                    <a:pt x="62" y="241"/>
                    <a:pt x="62" y="244"/>
                    <a:pt x="62" y="245"/>
                  </a:cubicBezTo>
                  <a:cubicBezTo>
                    <a:pt x="62" y="247"/>
                    <a:pt x="62" y="249"/>
                    <a:pt x="62" y="251"/>
                  </a:cubicBezTo>
                  <a:cubicBezTo>
                    <a:pt x="62" y="252"/>
                    <a:pt x="63" y="256"/>
                    <a:pt x="64" y="257"/>
                  </a:cubicBezTo>
                  <a:cubicBezTo>
                    <a:pt x="64" y="258"/>
                    <a:pt x="64" y="260"/>
                    <a:pt x="65" y="261"/>
                  </a:cubicBezTo>
                  <a:cubicBezTo>
                    <a:pt x="65" y="262"/>
                    <a:pt x="65" y="263"/>
                    <a:pt x="66" y="264"/>
                  </a:cubicBezTo>
                  <a:cubicBezTo>
                    <a:pt x="66" y="265"/>
                    <a:pt x="67" y="267"/>
                    <a:pt x="67" y="267"/>
                  </a:cubicBezTo>
                  <a:cubicBezTo>
                    <a:pt x="67" y="268"/>
                    <a:pt x="67" y="268"/>
                    <a:pt x="68" y="269"/>
                  </a:cubicBezTo>
                  <a:cubicBezTo>
                    <a:pt x="69" y="269"/>
                    <a:pt x="70" y="270"/>
                    <a:pt x="70" y="270"/>
                  </a:cubicBezTo>
                  <a:cubicBezTo>
                    <a:pt x="71" y="270"/>
                    <a:pt x="71" y="270"/>
                    <a:pt x="70" y="270"/>
                  </a:cubicBezTo>
                  <a:cubicBezTo>
                    <a:pt x="70" y="270"/>
                    <a:pt x="70" y="271"/>
                    <a:pt x="70" y="271"/>
                  </a:cubicBezTo>
                  <a:cubicBezTo>
                    <a:pt x="69" y="271"/>
                    <a:pt x="68" y="272"/>
                    <a:pt x="68" y="272"/>
                  </a:cubicBezTo>
                  <a:cubicBezTo>
                    <a:pt x="67" y="272"/>
                    <a:pt x="67" y="273"/>
                    <a:pt x="67" y="273"/>
                  </a:cubicBezTo>
                  <a:cubicBezTo>
                    <a:pt x="67" y="274"/>
                    <a:pt x="66" y="275"/>
                    <a:pt x="66" y="276"/>
                  </a:cubicBezTo>
                  <a:cubicBezTo>
                    <a:pt x="65" y="276"/>
                    <a:pt x="65" y="277"/>
                    <a:pt x="65" y="277"/>
                  </a:cubicBezTo>
                  <a:cubicBezTo>
                    <a:pt x="64" y="278"/>
                    <a:pt x="64" y="278"/>
                    <a:pt x="64" y="279"/>
                  </a:cubicBezTo>
                  <a:cubicBezTo>
                    <a:pt x="64" y="280"/>
                    <a:pt x="65" y="281"/>
                    <a:pt x="65" y="281"/>
                  </a:cubicBezTo>
                  <a:cubicBezTo>
                    <a:pt x="65" y="281"/>
                    <a:pt x="65" y="282"/>
                    <a:pt x="66" y="282"/>
                  </a:cubicBezTo>
                  <a:cubicBezTo>
                    <a:pt x="66" y="282"/>
                    <a:pt x="66" y="283"/>
                    <a:pt x="67" y="283"/>
                  </a:cubicBezTo>
                  <a:cubicBezTo>
                    <a:pt x="67" y="284"/>
                    <a:pt x="68" y="284"/>
                    <a:pt x="68" y="285"/>
                  </a:cubicBezTo>
                  <a:cubicBezTo>
                    <a:pt x="68" y="285"/>
                    <a:pt x="69" y="286"/>
                    <a:pt x="69" y="286"/>
                  </a:cubicBezTo>
                  <a:cubicBezTo>
                    <a:pt x="69" y="286"/>
                    <a:pt x="70" y="286"/>
                    <a:pt x="70" y="287"/>
                  </a:cubicBezTo>
                  <a:cubicBezTo>
                    <a:pt x="70" y="287"/>
                    <a:pt x="70" y="287"/>
                    <a:pt x="71" y="288"/>
                  </a:cubicBezTo>
                  <a:cubicBezTo>
                    <a:pt x="71" y="288"/>
                    <a:pt x="72" y="289"/>
                    <a:pt x="72" y="289"/>
                  </a:cubicBezTo>
                  <a:cubicBezTo>
                    <a:pt x="72" y="289"/>
                    <a:pt x="72" y="289"/>
                    <a:pt x="72" y="290"/>
                  </a:cubicBezTo>
                  <a:cubicBezTo>
                    <a:pt x="72" y="290"/>
                    <a:pt x="71" y="290"/>
                    <a:pt x="71" y="291"/>
                  </a:cubicBezTo>
                  <a:cubicBezTo>
                    <a:pt x="71" y="292"/>
                    <a:pt x="71" y="294"/>
                    <a:pt x="71" y="294"/>
                  </a:cubicBezTo>
                  <a:cubicBezTo>
                    <a:pt x="71" y="294"/>
                    <a:pt x="71" y="295"/>
                    <a:pt x="71" y="295"/>
                  </a:cubicBezTo>
                  <a:cubicBezTo>
                    <a:pt x="71" y="295"/>
                    <a:pt x="71" y="295"/>
                    <a:pt x="71" y="295"/>
                  </a:cubicBezTo>
                  <a:cubicBezTo>
                    <a:pt x="71" y="295"/>
                    <a:pt x="71" y="295"/>
                    <a:pt x="71" y="296"/>
                  </a:cubicBezTo>
                  <a:cubicBezTo>
                    <a:pt x="70" y="296"/>
                    <a:pt x="70" y="296"/>
                    <a:pt x="70" y="297"/>
                  </a:cubicBezTo>
                  <a:cubicBezTo>
                    <a:pt x="70" y="298"/>
                    <a:pt x="70" y="299"/>
                    <a:pt x="70" y="299"/>
                  </a:cubicBezTo>
                  <a:cubicBezTo>
                    <a:pt x="70" y="299"/>
                    <a:pt x="71" y="300"/>
                    <a:pt x="71" y="300"/>
                  </a:cubicBezTo>
                  <a:cubicBezTo>
                    <a:pt x="71" y="300"/>
                    <a:pt x="72" y="300"/>
                    <a:pt x="73" y="300"/>
                  </a:cubicBezTo>
                  <a:cubicBezTo>
                    <a:pt x="73" y="300"/>
                    <a:pt x="74" y="300"/>
                    <a:pt x="75" y="300"/>
                  </a:cubicBezTo>
                  <a:cubicBezTo>
                    <a:pt x="76" y="300"/>
                    <a:pt x="81" y="300"/>
                    <a:pt x="82" y="300"/>
                  </a:cubicBezTo>
                  <a:cubicBezTo>
                    <a:pt x="83" y="300"/>
                    <a:pt x="86" y="300"/>
                    <a:pt x="87" y="300"/>
                  </a:cubicBezTo>
                  <a:cubicBezTo>
                    <a:pt x="88" y="299"/>
                    <a:pt x="89" y="299"/>
                    <a:pt x="89" y="299"/>
                  </a:cubicBezTo>
                  <a:cubicBezTo>
                    <a:pt x="90" y="298"/>
                    <a:pt x="90" y="298"/>
                    <a:pt x="90" y="297"/>
                  </a:cubicBezTo>
                  <a:cubicBezTo>
                    <a:pt x="90" y="297"/>
                    <a:pt x="90" y="296"/>
                    <a:pt x="90" y="295"/>
                  </a:cubicBezTo>
                  <a:cubicBezTo>
                    <a:pt x="90" y="294"/>
                    <a:pt x="89" y="294"/>
                    <a:pt x="89" y="294"/>
                  </a:cubicBezTo>
                  <a:cubicBezTo>
                    <a:pt x="89" y="293"/>
                    <a:pt x="89" y="293"/>
                    <a:pt x="89" y="292"/>
                  </a:cubicBezTo>
                  <a:cubicBezTo>
                    <a:pt x="90" y="292"/>
                    <a:pt x="89" y="290"/>
                    <a:pt x="89" y="290"/>
                  </a:cubicBezTo>
                  <a:cubicBezTo>
                    <a:pt x="89" y="289"/>
                    <a:pt x="89" y="289"/>
                    <a:pt x="89" y="289"/>
                  </a:cubicBezTo>
                  <a:cubicBezTo>
                    <a:pt x="89" y="289"/>
                    <a:pt x="89" y="288"/>
                    <a:pt x="88" y="288"/>
                  </a:cubicBezTo>
                  <a:cubicBezTo>
                    <a:pt x="88" y="288"/>
                    <a:pt x="89" y="288"/>
                    <a:pt x="89" y="288"/>
                  </a:cubicBezTo>
                  <a:cubicBezTo>
                    <a:pt x="89" y="288"/>
                    <a:pt x="89" y="287"/>
                    <a:pt x="89" y="287"/>
                  </a:cubicBezTo>
                  <a:cubicBezTo>
                    <a:pt x="89" y="286"/>
                    <a:pt x="90" y="285"/>
                    <a:pt x="90" y="284"/>
                  </a:cubicBezTo>
                  <a:cubicBezTo>
                    <a:pt x="90" y="284"/>
                    <a:pt x="90" y="283"/>
                    <a:pt x="90" y="283"/>
                  </a:cubicBezTo>
                  <a:cubicBezTo>
                    <a:pt x="90" y="283"/>
                    <a:pt x="90" y="283"/>
                    <a:pt x="91" y="283"/>
                  </a:cubicBezTo>
                  <a:cubicBezTo>
                    <a:pt x="91" y="282"/>
                    <a:pt x="91" y="282"/>
                    <a:pt x="91" y="282"/>
                  </a:cubicBezTo>
                  <a:cubicBezTo>
                    <a:pt x="91" y="281"/>
                    <a:pt x="92" y="279"/>
                    <a:pt x="92" y="279"/>
                  </a:cubicBezTo>
                  <a:cubicBezTo>
                    <a:pt x="93" y="279"/>
                    <a:pt x="93" y="278"/>
                    <a:pt x="93" y="278"/>
                  </a:cubicBezTo>
                  <a:cubicBezTo>
                    <a:pt x="93" y="278"/>
                    <a:pt x="93" y="278"/>
                    <a:pt x="93" y="277"/>
                  </a:cubicBezTo>
                  <a:cubicBezTo>
                    <a:pt x="93" y="277"/>
                    <a:pt x="93" y="276"/>
                    <a:pt x="93" y="276"/>
                  </a:cubicBezTo>
                  <a:close/>
                </a:path>
              </a:pathLst>
            </a:custGeom>
            <a:solidFill>
              <a:srgbClr val="525400"/>
            </a:solidFill>
            <a:ln>
              <a:noFill/>
            </a:ln>
            <a:effectLst>
              <a:outerShdw blurRad="25400" dir="18900000" sy="23000" kx="-1200000" algn="bl" rotWithShape="0">
                <a:prstClr val="black">
                  <a:alpha val="20000"/>
                </a:prstClr>
              </a:outerShdw>
            </a:effectLst>
          </p:spPr>
          <p:txBody>
            <a:bodyPr/>
            <a:lstStyle/>
            <a:p>
              <a:pPr eaLnBrk="1" hangingPunct="1">
                <a:defRPr/>
              </a:pPr>
              <a:endParaRPr lang="en-US"/>
            </a:p>
          </p:txBody>
        </p:sp>
        <p:sp>
          <p:nvSpPr>
            <p:cNvPr id="30" name="Freeform 23"/>
            <p:cNvSpPr>
              <a:spLocks noChangeAspect="1" noEditPoints="1"/>
            </p:cNvSpPr>
            <p:nvPr/>
          </p:nvSpPr>
          <p:spPr bwMode="auto">
            <a:xfrm>
              <a:off x="7070821" y="3353767"/>
              <a:ext cx="158846" cy="594011"/>
            </a:xfrm>
            <a:custGeom>
              <a:avLst/>
              <a:gdLst>
                <a:gd name="T0" fmla="*/ 163 w 165"/>
                <a:gd name="T1" fmla="*/ 158 h 618"/>
                <a:gd name="T2" fmla="*/ 160 w 165"/>
                <a:gd name="T3" fmla="*/ 117 h 618"/>
                <a:gd name="T4" fmla="*/ 147 w 165"/>
                <a:gd name="T5" fmla="*/ 102 h 618"/>
                <a:gd name="T6" fmla="*/ 103 w 165"/>
                <a:gd name="T7" fmla="*/ 7 h 618"/>
                <a:gd name="T8" fmla="*/ 51 w 165"/>
                <a:gd name="T9" fmla="*/ 43 h 618"/>
                <a:gd name="T10" fmla="*/ 56 w 165"/>
                <a:gd name="T11" fmla="*/ 96 h 618"/>
                <a:gd name="T12" fmla="*/ 37 w 165"/>
                <a:gd name="T13" fmla="*/ 110 h 618"/>
                <a:gd name="T14" fmla="*/ 26 w 165"/>
                <a:gd name="T15" fmla="*/ 143 h 618"/>
                <a:gd name="T16" fmla="*/ 13 w 165"/>
                <a:gd name="T17" fmla="*/ 212 h 618"/>
                <a:gd name="T18" fmla="*/ 10 w 165"/>
                <a:gd name="T19" fmla="*/ 260 h 618"/>
                <a:gd name="T20" fmla="*/ 3 w 165"/>
                <a:gd name="T21" fmla="*/ 319 h 618"/>
                <a:gd name="T22" fmla="*/ 4 w 165"/>
                <a:gd name="T23" fmla="*/ 344 h 618"/>
                <a:gd name="T24" fmla="*/ 18 w 165"/>
                <a:gd name="T25" fmla="*/ 355 h 618"/>
                <a:gd name="T26" fmla="*/ 23 w 165"/>
                <a:gd name="T27" fmla="*/ 350 h 618"/>
                <a:gd name="T28" fmla="*/ 12 w 165"/>
                <a:gd name="T29" fmla="*/ 341 h 618"/>
                <a:gd name="T30" fmla="*/ 11 w 165"/>
                <a:gd name="T31" fmla="*/ 327 h 618"/>
                <a:gd name="T32" fmla="*/ 15 w 165"/>
                <a:gd name="T33" fmla="*/ 336 h 618"/>
                <a:gd name="T34" fmla="*/ 21 w 165"/>
                <a:gd name="T35" fmla="*/ 326 h 618"/>
                <a:gd name="T36" fmla="*/ 18 w 165"/>
                <a:gd name="T37" fmla="*/ 297 h 618"/>
                <a:gd name="T38" fmla="*/ 24 w 165"/>
                <a:gd name="T39" fmla="*/ 315 h 618"/>
                <a:gd name="T40" fmla="*/ 25 w 165"/>
                <a:gd name="T41" fmla="*/ 368 h 618"/>
                <a:gd name="T42" fmla="*/ 17 w 165"/>
                <a:gd name="T43" fmla="*/ 412 h 618"/>
                <a:gd name="T44" fmla="*/ 33 w 165"/>
                <a:gd name="T45" fmla="*/ 418 h 618"/>
                <a:gd name="T46" fmla="*/ 44 w 165"/>
                <a:gd name="T47" fmla="*/ 450 h 618"/>
                <a:gd name="T48" fmla="*/ 49 w 165"/>
                <a:gd name="T49" fmla="*/ 532 h 618"/>
                <a:gd name="T50" fmla="*/ 45 w 165"/>
                <a:gd name="T51" fmla="*/ 572 h 618"/>
                <a:gd name="T52" fmla="*/ 48 w 165"/>
                <a:gd name="T53" fmla="*/ 594 h 618"/>
                <a:gd name="T54" fmla="*/ 48 w 165"/>
                <a:gd name="T55" fmla="*/ 602 h 618"/>
                <a:gd name="T56" fmla="*/ 59 w 165"/>
                <a:gd name="T57" fmla="*/ 617 h 618"/>
                <a:gd name="T58" fmla="*/ 79 w 165"/>
                <a:gd name="T59" fmla="*/ 599 h 618"/>
                <a:gd name="T60" fmla="*/ 102 w 165"/>
                <a:gd name="T61" fmla="*/ 573 h 618"/>
                <a:gd name="T62" fmla="*/ 109 w 165"/>
                <a:gd name="T63" fmla="*/ 596 h 618"/>
                <a:gd name="T64" fmla="*/ 115 w 165"/>
                <a:gd name="T65" fmla="*/ 567 h 618"/>
                <a:gd name="T66" fmla="*/ 108 w 165"/>
                <a:gd name="T67" fmla="*/ 543 h 618"/>
                <a:gd name="T68" fmla="*/ 102 w 165"/>
                <a:gd name="T69" fmla="*/ 478 h 618"/>
                <a:gd name="T70" fmla="*/ 108 w 165"/>
                <a:gd name="T71" fmla="*/ 428 h 618"/>
                <a:gd name="T72" fmla="*/ 118 w 165"/>
                <a:gd name="T73" fmla="*/ 420 h 618"/>
                <a:gd name="T74" fmla="*/ 110 w 165"/>
                <a:gd name="T75" fmla="*/ 359 h 618"/>
                <a:gd name="T76" fmla="*/ 118 w 165"/>
                <a:gd name="T77" fmla="*/ 351 h 618"/>
                <a:gd name="T78" fmla="*/ 128 w 165"/>
                <a:gd name="T79" fmla="*/ 343 h 618"/>
                <a:gd name="T80" fmla="*/ 134 w 165"/>
                <a:gd name="T81" fmla="*/ 309 h 618"/>
                <a:gd name="T82" fmla="*/ 140 w 165"/>
                <a:gd name="T83" fmla="*/ 296 h 618"/>
                <a:gd name="T84" fmla="*/ 148 w 165"/>
                <a:gd name="T85" fmla="*/ 267 h 618"/>
                <a:gd name="T86" fmla="*/ 157 w 165"/>
                <a:gd name="T87" fmla="*/ 250 h 618"/>
                <a:gd name="T88" fmla="*/ 159 w 165"/>
                <a:gd name="T89" fmla="*/ 235 h 618"/>
                <a:gd name="T90" fmla="*/ 75 w 165"/>
                <a:gd name="T91" fmla="*/ 566 h 618"/>
                <a:gd name="T92" fmla="*/ 68 w 165"/>
                <a:gd name="T93" fmla="*/ 561 h 618"/>
                <a:gd name="T94" fmla="*/ 74 w 165"/>
                <a:gd name="T95" fmla="*/ 499 h 618"/>
                <a:gd name="T96" fmla="*/ 128 w 165"/>
                <a:gd name="T97" fmla="*/ 233 h 618"/>
                <a:gd name="T98" fmla="*/ 123 w 165"/>
                <a:gd name="T99" fmla="*/ 240 h 618"/>
                <a:gd name="T100" fmla="*/ 117 w 165"/>
                <a:gd name="T101" fmla="*/ 220 h 618"/>
                <a:gd name="T102" fmla="*/ 128 w 165"/>
                <a:gd name="T103" fmla="*/ 208 h 618"/>
                <a:gd name="T104" fmla="*/ 129 w 165"/>
                <a:gd name="T105" fmla="*/ 200 h 618"/>
                <a:gd name="T106" fmla="*/ 130 w 165"/>
                <a:gd name="T107" fmla="*/ 224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5" h="618">
                  <a:moveTo>
                    <a:pt x="163" y="212"/>
                  </a:moveTo>
                  <a:cubicBezTo>
                    <a:pt x="163" y="211"/>
                    <a:pt x="161" y="207"/>
                    <a:pt x="161" y="206"/>
                  </a:cubicBezTo>
                  <a:cubicBezTo>
                    <a:pt x="160" y="206"/>
                    <a:pt x="160" y="205"/>
                    <a:pt x="160" y="204"/>
                  </a:cubicBezTo>
                  <a:cubicBezTo>
                    <a:pt x="161" y="204"/>
                    <a:pt x="162" y="191"/>
                    <a:pt x="162" y="188"/>
                  </a:cubicBezTo>
                  <a:cubicBezTo>
                    <a:pt x="162" y="184"/>
                    <a:pt x="163" y="173"/>
                    <a:pt x="163" y="168"/>
                  </a:cubicBezTo>
                  <a:cubicBezTo>
                    <a:pt x="163" y="163"/>
                    <a:pt x="163" y="159"/>
                    <a:pt x="163" y="158"/>
                  </a:cubicBezTo>
                  <a:cubicBezTo>
                    <a:pt x="163" y="157"/>
                    <a:pt x="163" y="156"/>
                    <a:pt x="163" y="154"/>
                  </a:cubicBezTo>
                  <a:cubicBezTo>
                    <a:pt x="163" y="151"/>
                    <a:pt x="162" y="143"/>
                    <a:pt x="162" y="140"/>
                  </a:cubicBezTo>
                  <a:cubicBezTo>
                    <a:pt x="161" y="137"/>
                    <a:pt x="160" y="132"/>
                    <a:pt x="160" y="131"/>
                  </a:cubicBezTo>
                  <a:cubicBezTo>
                    <a:pt x="160" y="130"/>
                    <a:pt x="160" y="130"/>
                    <a:pt x="160" y="129"/>
                  </a:cubicBezTo>
                  <a:cubicBezTo>
                    <a:pt x="160" y="127"/>
                    <a:pt x="160" y="126"/>
                    <a:pt x="160" y="125"/>
                  </a:cubicBezTo>
                  <a:cubicBezTo>
                    <a:pt x="160" y="123"/>
                    <a:pt x="161" y="118"/>
                    <a:pt x="160" y="117"/>
                  </a:cubicBezTo>
                  <a:cubicBezTo>
                    <a:pt x="160" y="116"/>
                    <a:pt x="160" y="115"/>
                    <a:pt x="159" y="114"/>
                  </a:cubicBezTo>
                  <a:cubicBezTo>
                    <a:pt x="159" y="112"/>
                    <a:pt x="158" y="110"/>
                    <a:pt x="157" y="109"/>
                  </a:cubicBezTo>
                  <a:cubicBezTo>
                    <a:pt x="157" y="107"/>
                    <a:pt x="155" y="106"/>
                    <a:pt x="155" y="106"/>
                  </a:cubicBezTo>
                  <a:cubicBezTo>
                    <a:pt x="154" y="105"/>
                    <a:pt x="152" y="105"/>
                    <a:pt x="151" y="105"/>
                  </a:cubicBezTo>
                  <a:cubicBezTo>
                    <a:pt x="151" y="104"/>
                    <a:pt x="150" y="104"/>
                    <a:pt x="150" y="104"/>
                  </a:cubicBezTo>
                  <a:cubicBezTo>
                    <a:pt x="150" y="103"/>
                    <a:pt x="148" y="103"/>
                    <a:pt x="147" y="102"/>
                  </a:cubicBezTo>
                  <a:cubicBezTo>
                    <a:pt x="146" y="102"/>
                    <a:pt x="144" y="100"/>
                    <a:pt x="143" y="100"/>
                  </a:cubicBezTo>
                  <a:cubicBezTo>
                    <a:pt x="142" y="99"/>
                    <a:pt x="139" y="97"/>
                    <a:pt x="138" y="97"/>
                  </a:cubicBezTo>
                  <a:cubicBezTo>
                    <a:pt x="137" y="96"/>
                    <a:pt x="137" y="96"/>
                    <a:pt x="135" y="92"/>
                  </a:cubicBezTo>
                  <a:cubicBezTo>
                    <a:pt x="134" y="89"/>
                    <a:pt x="129" y="76"/>
                    <a:pt x="128" y="72"/>
                  </a:cubicBezTo>
                  <a:cubicBezTo>
                    <a:pt x="127" y="69"/>
                    <a:pt x="118" y="35"/>
                    <a:pt x="115" y="27"/>
                  </a:cubicBezTo>
                  <a:cubicBezTo>
                    <a:pt x="113" y="18"/>
                    <a:pt x="107" y="11"/>
                    <a:pt x="103" y="7"/>
                  </a:cubicBezTo>
                  <a:cubicBezTo>
                    <a:pt x="99" y="3"/>
                    <a:pt x="91" y="0"/>
                    <a:pt x="86" y="0"/>
                  </a:cubicBezTo>
                  <a:cubicBezTo>
                    <a:pt x="81" y="0"/>
                    <a:pt x="76" y="2"/>
                    <a:pt x="74" y="3"/>
                  </a:cubicBezTo>
                  <a:cubicBezTo>
                    <a:pt x="72" y="4"/>
                    <a:pt x="69" y="6"/>
                    <a:pt x="68" y="6"/>
                  </a:cubicBezTo>
                  <a:cubicBezTo>
                    <a:pt x="66" y="6"/>
                    <a:pt x="63" y="9"/>
                    <a:pt x="58" y="12"/>
                  </a:cubicBezTo>
                  <a:cubicBezTo>
                    <a:pt x="54" y="15"/>
                    <a:pt x="52" y="18"/>
                    <a:pt x="51" y="22"/>
                  </a:cubicBezTo>
                  <a:cubicBezTo>
                    <a:pt x="50" y="26"/>
                    <a:pt x="51" y="37"/>
                    <a:pt x="51" y="43"/>
                  </a:cubicBezTo>
                  <a:cubicBezTo>
                    <a:pt x="52" y="50"/>
                    <a:pt x="54" y="57"/>
                    <a:pt x="54" y="60"/>
                  </a:cubicBezTo>
                  <a:cubicBezTo>
                    <a:pt x="54" y="62"/>
                    <a:pt x="55" y="67"/>
                    <a:pt x="56" y="70"/>
                  </a:cubicBezTo>
                  <a:cubicBezTo>
                    <a:pt x="56" y="73"/>
                    <a:pt x="58" y="80"/>
                    <a:pt x="58" y="83"/>
                  </a:cubicBezTo>
                  <a:cubicBezTo>
                    <a:pt x="59" y="86"/>
                    <a:pt x="60" y="87"/>
                    <a:pt x="60" y="89"/>
                  </a:cubicBezTo>
                  <a:cubicBezTo>
                    <a:pt x="60" y="92"/>
                    <a:pt x="59" y="93"/>
                    <a:pt x="58" y="94"/>
                  </a:cubicBezTo>
                  <a:cubicBezTo>
                    <a:pt x="57" y="95"/>
                    <a:pt x="57" y="94"/>
                    <a:pt x="56" y="96"/>
                  </a:cubicBezTo>
                  <a:cubicBezTo>
                    <a:pt x="55" y="97"/>
                    <a:pt x="54" y="99"/>
                    <a:pt x="53" y="100"/>
                  </a:cubicBezTo>
                  <a:cubicBezTo>
                    <a:pt x="52" y="101"/>
                    <a:pt x="52" y="101"/>
                    <a:pt x="51" y="101"/>
                  </a:cubicBezTo>
                  <a:cubicBezTo>
                    <a:pt x="50" y="102"/>
                    <a:pt x="49" y="102"/>
                    <a:pt x="48" y="103"/>
                  </a:cubicBezTo>
                  <a:cubicBezTo>
                    <a:pt x="46" y="103"/>
                    <a:pt x="45" y="104"/>
                    <a:pt x="43" y="105"/>
                  </a:cubicBezTo>
                  <a:cubicBezTo>
                    <a:pt x="41" y="106"/>
                    <a:pt x="40" y="107"/>
                    <a:pt x="39" y="108"/>
                  </a:cubicBezTo>
                  <a:cubicBezTo>
                    <a:pt x="38" y="109"/>
                    <a:pt x="38" y="109"/>
                    <a:pt x="37" y="110"/>
                  </a:cubicBezTo>
                  <a:cubicBezTo>
                    <a:pt x="36" y="111"/>
                    <a:pt x="36" y="110"/>
                    <a:pt x="35" y="111"/>
                  </a:cubicBezTo>
                  <a:cubicBezTo>
                    <a:pt x="34" y="112"/>
                    <a:pt x="33" y="115"/>
                    <a:pt x="32" y="116"/>
                  </a:cubicBezTo>
                  <a:cubicBezTo>
                    <a:pt x="32" y="118"/>
                    <a:pt x="31" y="120"/>
                    <a:pt x="31" y="121"/>
                  </a:cubicBezTo>
                  <a:cubicBezTo>
                    <a:pt x="30" y="123"/>
                    <a:pt x="29" y="127"/>
                    <a:pt x="29" y="129"/>
                  </a:cubicBezTo>
                  <a:cubicBezTo>
                    <a:pt x="29" y="130"/>
                    <a:pt x="28" y="134"/>
                    <a:pt x="28" y="136"/>
                  </a:cubicBezTo>
                  <a:cubicBezTo>
                    <a:pt x="27" y="139"/>
                    <a:pt x="27" y="141"/>
                    <a:pt x="26" y="143"/>
                  </a:cubicBezTo>
                  <a:cubicBezTo>
                    <a:pt x="26" y="146"/>
                    <a:pt x="24" y="153"/>
                    <a:pt x="24" y="157"/>
                  </a:cubicBezTo>
                  <a:cubicBezTo>
                    <a:pt x="23" y="160"/>
                    <a:pt x="21" y="168"/>
                    <a:pt x="21" y="171"/>
                  </a:cubicBezTo>
                  <a:cubicBezTo>
                    <a:pt x="20" y="174"/>
                    <a:pt x="18" y="183"/>
                    <a:pt x="18" y="186"/>
                  </a:cubicBezTo>
                  <a:cubicBezTo>
                    <a:pt x="17" y="188"/>
                    <a:pt x="16" y="195"/>
                    <a:pt x="16" y="196"/>
                  </a:cubicBezTo>
                  <a:cubicBezTo>
                    <a:pt x="16" y="197"/>
                    <a:pt x="15" y="201"/>
                    <a:pt x="15" y="203"/>
                  </a:cubicBezTo>
                  <a:cubicBezTo>
                    <a:pt x="14" y="206"/>
                    <a:pt x="13" y="209"/>
                    <a:pt x="13" y="212"/>
                  </a:cubicBezTo>
                  <a:cubicBezTo>
                    <a:pt x="12" y="214"/>
                    <a:pt x="11" y="218"/>
                    <a:pt x="11" y="220"/>
                  </a:cubicBezTo>
                  <a:cubicBezTo>
                    <a:pt x="11" y="222"/>
                    <a:pt x="12" y="224"/>
                    <a:pt x="12" y="225"/>
                  </a:cubicBezTo>
                  <a:cubicBezTo>
                    <a:pt x="12" y="226"/>
                    <a:pt x="12" y="231"/>
                    <a:pt x="13" y="232"/>
                  </a:cubicBezTo>
                  <a:cubicBezTo>
                    <a:pt x="13" y="232"/>
                    <a:pt x="12" y="233"/>
                    <a:pt x="12" y="235"/>
                  </a:cubicBezTo>
                  <a:cubicBezTo>
                    <a:pt x="12" y="236"/>
                    <a:pt x="11" y="242"/>
                    <a:pt x="11" y="244"/>
                  </a:cubicBezTo>
                  <a:cubicBezTo>
                    <a:pt x="11" y="245"/>
                    <a:pt x="10" y="256"/>
                    <a:pt x="10" y="260"/>
                  </a:cubicBezTo>
                  <a:cubicBezTo>
                    <a:pt x="10" y="264"/>
                    <a:pt x="10" y="269"/>
                    <a:pt x="10" y="276"/>
                  </a:cubicBezTo>
                  <a:cubicBezTo>
                    <a:pt x="9" y="282"/>
                    <a:pt x="8" y="290"/>
                    <a:pt x="8" y="290"/>
                  </a:cubicBezTo>
                  <a:cubicBezTo>
                    <a:pt x="8" y="291"/>
                    <a:pt x="8" y="292"/>
                    <a:pt x="8" y="293"/>
                  </a:cubicBezTo>
                  <a:cubicBezTo>
                    <a:pt x="8" y="294"/>
                    <a:pt x="7" y="300"/>
                    <a:pt x="6" y="302"/>
                  </a:cubicBezTo>
                  <a:cubicBezTo>
                    <a:pt x="6" y="305"/>
                    <a:pt x="5" y="308"/>
                    <a:pt x="4" y="312"/>
                  </a:cubicBezTo>
                  <a:cubicBezTo>
                    <a:pt x="4" y="316"/>
                    <a:pt x="4" y="317"/>
                    <a:pt x="3" y="319"/>
                  </a:cubicBezTo>
                  <a:cubicBezTo>
                    <a:pt x="3" y="320"/>
                    <a:pt x="3" y="321"/>
                    <a:pt x="3" y="323"/>
                  </a:cubicBezTo>
                  <a:cubicBezTo>
                    <a:pt x="3" y="324"/>
                    <a:pt x="3" y="325"/>
                    <a:pt x="2" y="327"/>
                  </a:cubicBezTo>
                  <a:cubicBezTo>
                    <a:pt x="2" y="329"/>
                    <a:pt x="1" y="331"/>
                    <a:pt x="1" y="332"/>
                  </a:cubicBezTo>
                  <a:cubicBezTo>
                    <a:pt x="0" y="333"/>
                    <a:pt x="1" y="333"/>
                    <a:pt x="1" y="334"/>
                  </a:cubicBezTo>
                  <a:cubicBezTo>
                    <a:pt x="1" y="334"/>
                    <a:pt x="2" y="337"/>
                    <a:pt x="3" y="340"/>
                  </a:cubicBezTo>
                  <a:cubicBezTo>
                    <a:pt x="4" y="342"/>
                    <a:pt x="4" y="342"/>
                    <a:pt x="4" y="344"/>
                  </a:cubicBezTo>
                  <a:cubicBezTo>
                    <a:pt x="5" y="345"/>
                    <a:pt x="6" y="345"/>
                    <a:pt x="6" y="345"/>
                  </a:cubicBezTo>
                  <a:cubicBezTo>
                    <a:pt x="6" y="345"/>
                    <a:pt x="6" y="346"/>
                    <a:pt x="8" y="346"/>
                  </a:cubicBezTo>
                  <a:cubicBezTo>
                    <a:pt x="9" y="347"/>
                    <a:pt x="10" y="348"/>
                    <a:pt x="11" y="349"/>
                  </a:cubicBezTo>
                  <a:cubicBezTo>
                    <a:pt x="12" y="350"/>
                    <a:pt x="14" y="351"/>
                    <a:pt x="14" y="352"/>
                  </a:cubicBezTo>
                  <a:cubicBezTo>
                    <a:pt x="14" y="352"/>
                    <a:pt x="15" y="352"/>
                    <a:pt x="16" y="353"/>
                  </a:cubicBezTo>
                  <a:cubicBezTo>
                    <a:pt x="17" y="354"/>
                    <a:pt x="18" y="354"/>
                    <a:pt x="18" y="355"/>
                  </a:cubicBezTo>
                  <a:cubicBezTo>
                    <a:pt x="19" y="355"/>
                    <a:pt x="20" y="356"/>
                    <a:pt x="21" y="357"/>
                  </a:cubicBezTo>
                  <a:cubicBezTo>
                    <a:pt x="21" y="357"/>
                    <a:pt x="21" y="357"/>
                    <a:pt x="22" y="357"/>
                  </a:cubicBezTo>
                  <a:cubicBezTo>
                    <a:pt x="22" y="356"/>
                    <a:pt x="22" y="356"/>
                    <a:pt x="22" y="355"/>
                  </a:cubicBezTo>
                  <a:cubicBezTo>
                    <a:pt x="22" y="354"/>
                    <a:pt x="22" y="353"/>
                    <a:pt x="22" y="353"/>
                  </a:cubicBezTo>
                  <a:cubicBezTo>
                    <a:pt x="22" y="352"/>
                    <a:pt x="22" y="353"/>
                    <a:pt x="23" y="352"/>
                  </a:cubicBezTo>
                  <a:cubicBezTo>
                    <a:pt x="24" y="351"/>
                    <a:pt x="23" y="351"/>
                    <a:pt x="23" y="350"/>
                  </a:cubicBezTo>
                  <a:cubicBezTo>
                    <a:pt x="23" y="349"/>
                    <a:pt x="21" y="348"/>
                    <a:pt x="21" y="347"/>
                  </a:cubicBezTo>
                  <a:cubicBezTo>
                    <a:pt x="20" y="347"/>
                    <a:pt x="19" y="347"/>
                    <a:pt x="19" y="347"/>
                  </a:cubicBezTo>
                  <a:cubicBezTo>
                    <a:pt x="18" y="346"/>
                    <a:pt x="18" y="346"/>
                    <a:pt x="18" y="346"/>
                  </a:cubicBezTo>
                  <a:cubicBezTo>
                    <a:pt x="18" y="345"/>
                    <a:pt x="18" y="344"/>
                    <a:pt x="17" y="344"/>
                  </a:cubicBezTo>
                  <a:cubicBezTo>
                    <a:pt x="17" y="343"/>
                    <a:pt x="14" y="342"/>
                    <a:pt x="14" y="342"/>
                  </a:cubicBezTo>
                  <a:cubicBezTo>
                    <a:pt x="13" y="341"/>
                    <a:pt x="13" y="341"/>
                    <a:pt x="12" y="341"/>
                  </a:cubicBezTo>
                  <a:cubicBezTo>
                    <a:pt x="12" y="340"/>
                    <a:pt x="12" y="340"/>
                    <a:pt x="12" y="339"/>
                  </a:cubicBezTo>
                  <a:cubicBezTo>
                    <a:pt x="12" y="338"/>
                    <a:pt x="11" y="337"/>
                    <a:pt x="11" y="336"/>
                  </a:cubicBezTo>
                  <a:cubicBezTo>
                    <a:pt x="11" y="335"/>
                    <a:pt x="10" y="334"/>
                    <a:pt x="10" y="333"/>
                  </a:cubicBezTo>
                  <a:cubicBezTo>
                    <a:pt x="10" y="333"/>
                    <a:pt x="10" y="332"/>
                    <a:pt x="10" y="332"/>
                  </a:cubicBezTo>
                  <a:cubicBezTo>
                    <a:pt x="10" y="331"/>
                    <a:pt x="10" y="328"/>
                    <a:pt x="10" y="328"/>
                  </a:cubicBezTo>
                  <a:cubicBezTo>
                    <a:pt x="10" y="327"/>
                    <a:pt x="11" y="327"/>
                    <a:pt x="11" y="327"/>
                  </a:cubicBezTo>
                  <a:cubicBezTo>
                    <a:pt x="12" y="327"/>
                    <a:pt x="12" y="326"/>
                    <a:pt x="12" y="326"/>
                  </a:cubicBezTo>
                  <a:cubicBezTo>
                    <a:pt x="12" y="326"/>
                    <a:pt x="12" y="326"/>
                    <a:pt x="13" y="326"/>
                  </a:cubicBezTo>
                  <a:cubicBezTo>
                    <a:pt x="14" y="326"/>
                    <a:pt x="14" y="326"/>
                    <a:pt x="14" y="325"/>
                  </a:cubicBezTo>
                  <a:cubicBezTo>
                    <a:pt x="15" y="325"/>
                    <a:pt x="15" y="325"/>
                    <a:pt x="15" y="326"/>
                  </a:cubicBezTo>
                  <a:cubicBezTo>
                    <a:pt x="16" y="328"/>
                    <a:pt x="15" y="330"/>
                    <a:pt x="15" y="331"/>
                  </a:cubicBezTo>
                  <a:cubicBezTo>
                    <a:pt x="15" y="332"/>
                    <a:pt x="15" y="334"/>
                    <a:pt x="15" y="336"/>
                  </a:cubicBezTo>
                  <a:cubicBezTo>
                    <a:pt x="16" y="337"/>
                    <a:pt x="17" y="340"/>
                    <a:pt x="18" y="341"/>
                  </a:cubicBezTo>
                  <a:cubicBezTo>
                    <a:pt x="19" y="342"/>
                    <a:pt x="21" y="342"/>
                    <a:pt x="22" y="342"/>
                  </a:cubicBezTo>
                  <a:cubicBezTo>
                    <a:pt x="22" y="341"/>
                    <a:pt x="22" y="341"/>
                    <a:pt x="22" y="340"/>
                  </a:cubicBezTo>
                  <a:cubicBezTo>
                    <a:pt x="22" y="340"/>
                    <a:pt x="22" y="338"/>
                    <a:pt x="22" y="337"/>
                  </a:cubicBezTo>
                  <a:cubicBezTo>
                    <a:pt x="22" y="336"/>
                    <a:pt x="22" y="333"/>
                    <a:pt x="21" y="331"/>
                  </a:cubicBezTo>
                  <a:cubicBezTo>
                    <a:pt x="21" y="329"/>
                    <a:pt x="21" y="327"/>
                    <a:pt x="21" y="326"/>
                  </a:cubicBezTo>
                  <a:cubicBezTo>
                    <a:pt x="21" y="324"/>
                    <a:pt x="21" y="322"/>
                    <a:pt x="21" y="321"/>
                  </a:cubicBezTo>
                  <a:cubicBezTo>
                    <a:pt x="21" y="320"/>
                    <a:pt x="21" y="318"/>
                    <a:pt x="22" y="316"/>
                  </a:cubicBezTo>
                  <a:cubicBezTo>
                    <a:pt x="22" y="315"/>
                    <a:pt x="21" y="311"/>
                    <a:pt x="21" y="310"/>
                  </a:cubicBezTo>
                  <a:cubicBezTo>
                    <a:pt x="21" y="308"/>
                    <a:pt x="19" y="305"/>
                    <a:pt x="19" y="304"/>
                  </a:cubicBezTo>
                  <a:cubicBezTo>
                    <a:pt x="18" y="303"/>
                    <a:pt x="18" y="302"/>
                    <a:pt x="18" y="301"/>
                  </a:cubicBezTo>
                  <a:cubicBezTo>
                    <a:pt x="18" y="300"/>
                    <a:pt x="18" y="298"/>
                    <a:pt x="18" y="297"/>
                  </a:cubicBezTo>
                  <a:cubicBezTo>
                    <a:pt x="18" y="297"/>
                    <a:pt x="18" y="297"/>
                    <a:pt x="19" y="297"/>
                  </a:cubicBezTo>
                  <a:cubicBezTo>
                    <a:pt x="19" y="297"/>
                    <a:pt x="20" y="297"/>
                    <a:pt x="21" y="297"/>
                  </a:cubicBezTo>
                  <a:cubicBezTo>
                    <a:pt x="22" y="298"/>
                    <a:pt x="22" y="298"/>
                    <a:pt x="22" y="297"/>
                  </a:cubicBezTo>
                  <a:cubicBezTo>
                    <a:pt x="23" y="297"/>
                    <a:pt x="23" y="297"/>
                    <a:pt x="23" y="298"/>
                  </a:cubicBezTo>
                  <a:cubicBezTo>
                    <a:pt x="23" y="299"/>
                    <a:pt x="23" y="301"/>
                    <a:pt x="23" y="304"/>
                  </a:cubicBezTo>
                  <a:cubicBezTo>
                    <a:pt x="23" y="307"/>
                    <a:pt x="24" y="312"/>
                    <a:pt x="24" y="315"/>
                  </a:cubicBezTo>
                  <a:cubicBezTo>
                    <a:pt x="24" y="317"/>
                    <a:pt x="25" y="325"/>
                    <a:pt x="25" y="329"/>
                  </a:cubicBezTo>
                  <a:cubicBezTo>
                    <a:pt x="26" y="332"/>
                    <a:pt x="26" y="343"/>
                    <a:pt x="26" y="345"/>
                  </a:cubicBezTo>
                  <a:cubicBezTo>
                    <a:pt x="26" y="347"/>
                    <a:pt x="26" y="352"/>
                    <a:pt x="26" y="354"/>
                  </a:cubicBezTo>
                  <a:cubicBezTo>
                    <a:pt x="26" y="355"/>
                    <a:pt x="26" y="358"/>
                    <a:pt x="26" y="360"/>
                  </a:cubicBezTo>
                  <a:cubicBezTo>
                    <a:pt x="26" y="361"/>
                    <a:pt x="26" y="363"/>
                    <a:pt x="25" y="364"/>
                  </a:cubicBezTo>
                  <a:cubicBezTo>
                    <a:pt x="25" y="365"/>
                    <a:pt x="25" y="367"/>
                    <a:pt x="25" y="368"/>
                  </a:cubicBezTo>
                  <a:cubicBezTo>
                    <a:pt x="26" y="369"/>
                    <a:pt x="25" y="372"/>
                    <a:pt x="25" y="375"/>
                  </a:cubicBezTo>
                  <a:cubicBezTo>
                    <a:pt x="25" y="377"/>
                    <a:pt x="23" y="386"/>
                    <a:pt x="23" y="388"/>
                  </a:cubicBezTo>
                  <a:cubicBezTo>
                    <a:pt x="22" y="390"/>
                    <a:pt x="21" y="395"/>
                    <a:pt x="21" y="397"/>
                  </a:cubicBezTo>
                  <a:cubicBezTo>
                    <a:pt x="20" y="398"/>
                    <a:pt x="19" y="402"/>
                    <a:pt x="19" y="404"/>
                  </a:cubicBezTo>
                  <a:cubicBezTo>
                    <a:pt x="18" y="405"/>
                    <a:pt x="17" y="410"/>
                    <a:pt x="17" y="411"/>
                  </a:cubicBezTo>
                  <a:cubicBezTo>
                    <a:pt x="16" y="412"/>
                    <a:pt x="16" y="412"/>
                    <a:pt x="17" y="412"/>
                  </a:cubicBezTo>
                  <a:cubicBezTo>
                    <a:pt x="17" y="412"/>
                    <a:pt x="21" y="413"/>
                    <a:pt x="22" y="413"/>
                  </a:cubicBezTo>
                  <a:cubicBezTo>
                    <a:pt x="22" y="413"/>
                    <a:pt x="22" y="414"/>
                    <a:pt x="22" y="414"/>
                  </a:cubicBezTo>
                  <a:cubicBezTo>
                    <a:pt x="22" y="415"/>
                    <a:pt x="22" y="415"/>
                    <a:pt x="22" y="415"/>
                  </a:cubicBezTo>
                  <a:cubicBezTo>
                    <a:pt x="23" y="416"/>
                    <a:pt x="24" y="416"/>
                    <a:pt x="25" y="416"/>
                  </a:cubicBezTo>
                  <a:cubicBezTo>
                    <a:pt x="27" y="417"/>
                    <a:pt x="32" y="417"/>
                    <a:pt x="33" y="417"/>
                  </a:cubicBezTo>
                  <a:cubicBezTo>
                    <a:pt x="34" y="418"/>
                    <a:pt x="34" y="418"/>
                    <a:pt x="33" y="418"/>
                  </a:cubicBezTo>
                  <a:cubicBezTo>
                    <a:pt x="33" y="419"/>
                    <a:pt x="34" y="419"/>
                    <a:pt x="36" y="420"/>
                  </a:cubicBezTo>
                  <a:cubicBezTo>
                    <a:pt x="37" y="420"/>
                    <a:pt x="40" y="421"/>
                    <a:pt x="41" y="421"/>
                  </a:cubicBezTo>
                  <a:cubicBezTo>
                    <a:pt x="41" y="421"/>
                    <a:pt x="41" y="421"/>
                    <a:pt x="41" y="422"/>
                  </a:cubicBezTo>
                  <a:cubicBezTo>
                    <a:pt x="41" y="422"/>
                    <a:pt x="42" y="425"/>
                    <a:pt x="42" y="427"/>
                  </a:cubicBezTo>
                  <a:cubicBezTo>
                    <a:pt x="43" y="429"/>
                    <a:pt x="44" y="435"/>
                    <a:pt x="45" y="438"/>
                  </a:cubicBezTo>
                  <a:cubicBezTo>
                    <a:pt x="45" y="442"/>
                    <a:pt x="45" y="448"/>
                    <a:pt x="44" y="450"/>
                  </a:cubicBezTo>
                  <a:cubicBezTo>
                    <a:pt x="44" y="453"/>
                    <a:pt x="43" y="458"/>
                    <a:pt x="43" y="462"/>
                  </a:cubicBezTo>
                  <a:cubicBezTo>
                    <a:pt x="43" y="466"/>
                    <a:pt x="42" y="469"/>
                    <a:pt x="43" y="472"/>
                  </a:cubicBezTo>
                  <a:cubicBezTo>
                    <a:pt x="43" y="476"/>
                    <a:pt x="44" y="480"/>
                    <a:pt x="44" y="482"/>
                  </a:cubicBezTo>
                  <a:cubicBezTo>
                    <a:pt x="45" y="485"/>
                    <a:pt x="45" y="494"/>
                    <a:pt x="46" y="499"/>
                  </a:cubicBezTo>
                  <a:cubicBezTo>
                    <a:pt x="46" y="503"/>
                    <a:pt x="47" y="512"/>
                    <a:pt x="48" y="518"/>
                  </a:cubicBezTo>
                  <a:cubicBezTo>
                    <a:pt x="49" y="525"/>
                    <a:pt x="49" y="527"/>
                    <a:pt x="49" y="532"/>
                  </a:cubicBezTo>
                  <a:cubicBezTo>
                    <a:pt x="49" y="542"/>
                    <a:pt x="49" y="546"/>
                    <a:pt x="48" y="547"/>
                  </a:cubicBezTo>
                  <a:cubicBezTo>
                    <a:pt x="48" y="548"/>
                    <a:pt x="46" y="552"/>
                    <a:pt x="45" y="555"/>
                  </a:cubicBezTo>
                  <a:cubicBezTo>
                    <a:pt x="44" y="558"/>
                    <a:pt x="45" y="560"/>
                    <a:pt x="46" y="562"/>
                  </a:cubicBezTo>
                  <a:cubicBezTo>
                    <a:pt x="46" y="563"/>
                    <a:pt x="46" y="564"/>
                    <a:pt x="46" y="565"/>
                  </a:cubicBezTo>
                  <a:cubicBezTo>
                    <a:pt x="46" y="566"/>
                    <a:pt x="45" y="567"/>
                    <a:pt x="45" y="568"/>
                  </a:cubicBezTo>
                  <a:cubicBezTo>
                    <a:pt x="45" y="569"/>
                    <a:pt x="45" y="571"/>
                    <a:pt x="45" y="572"/>
                  </a:cubicBezTo>
                  <a:cubicBezTo>
                    <a:pt x="46" y="574"/>
                    <a:pt x="46" y="575"/>
                    <a:pt x="46" y="577"/>
                  </a:cubicBezTo>
                  <a:cubicBezTo>
                    <a:pt x="46" y="578"/>
                    <a:pt x="46" y="579"/>
                    <a:pt x="47" y="581"/>
                  </a:cubicBezTo>
                  <a:cubicBezTo>
                    <a:pt x="47" y="582"/>
                    <a:pt x="47" y="581"/>
                    <a:pt x="47" y="582"/>
                  </a:cubicBezTo>
                  <a:cubicBezTo>
                    <a:pt x="47" y="584"/>
                    <a:pt x="48" y="587"/>
                    <a:pt x="48" y="589"/>
                  </a:cubicBezTo>
                  <a:cubicBezTo>
                    <a:pt x="49" y="591"/>
                    <a:pt x="49" y="593"/>
                    <a:pt x="49" y="593"/>
                  </a:cubicBezTo>
                  <a:cubicBezTo>
                    <a:pt x="49" y="594"/>
                    <a:pt x="49" y="594"/>
                    <a:pt x="48" y="594"/>
                  </a:cubicBezTo>
                  <a:cubicBezTo>
                    <a:pt x="47" y="594"/>
                    <a:pt x="45" y="594"/>
                    <a:pt x="44" y="595"/>
                  </a:cubicBezTo>
                  <a:cubicBezTo>
                    <a:pt x="43" y="595"/>
                    <a:pt x="40" y="595"/>
                    <a:pt x="40" y="596"/>
                  </a:cubicBezTo>
                  <a:cubicBezTo>
                    <a:pt x="39" y="596"/>
                    <a:pt x="39" y="597"/>
                    <a:pt x="39" y="598"/>
                  </a:cubicBezTo>
                  <a:cubicBezTo>
                    <a:pt x="40" y="599"/>
                    <a:pt x="41" y="600"/>
                    <a:pt x="43" y="600"/>
                  </a:cubicBezTo>
                  <a:cubicBezTo>
                    <a:pt x="45" y="600"/>
                    <a:pt x="47" y="600"/>
                    <a:pt x="48" y="601"/>
                  </a:cubicBezTo>
                  <a:cubicBezTo>
                    <a:pt x="49" y="601"/>
                    <a:pt x="48" y="601"/>
                    <a:pt x="48" y="602"/>
                  </a:cubicBezTo>
                  <a:cubicBezTo>
                    <a:pt x="48" y="604"/>
                    <a:pt x="48" y="604"/>
                    <a:pt x="48" y="607"/>
                  </a:cubicBezTo>
                  <a:cubicBezTo>
                    <a:pt x="48" y="609"/>
                    <a:pt x="48" y="609"/>
                    <a:pt x="49" y="610"/>
                  </a:cubicBezTo>
                  <a:cubicBezTo>
                    <a:pt x="49" y="611"/>
                    <a:pt x="49" y="612"/>
                    <a:pt x="49" y="612"/>
                  </a:cubicBezTo>
                  <a:cubicBezTo>
                    <a:pt x="49" y="613"/>
                    <a:pt x="50" y="613"/>
                    <a:pt x="51" y="614"/>
                  </a:cubicBezTo>
                  <a:cubicBezTo>
                    <a:pt x="52" y="615"/>
                    <a:pt x="53" y="616"/>
                    <a:pt x="54" y="616"/>
                  </a:cubicBezTo>
                  <a:cubicBezTo>
                    <a:pt x="56" y="617"/>
                    <a:pt x="57" y="617"/>
                    <a:pt x="59" y="617"/>
                  </a:cubicBezTo>
                  <a:cubicBezTo>
                    <a:pt x="60" y="618"/>
                    <a:pt x="63" y="618"/>
                    <a:pt x="65" y="618"/>
                  </a:cubicBezTo>
                  <a:cubicBezTo>
                    <a:pt x="66" y="618"/>
                    <a:pt x="70" y="618"/>
                    <a:pt x="71" y="617"/>
                  </a:cubicBezTo>
                  <a:cubicBezTo>
                    <a:pt x="72" y="616"/>
                    <a:pt x="76" y="614"/>
                    <a:pt x="77" y="612"/>
                  </a:cubicBezTo>
                  <a:cubicBezTo>
                    <a:pt x="79" y="610"/>
                    <a:pt x="79" y="608"/>
                    <a:pt x="79" y="605"/>
                  </a:cubicBezTo>
                  <a:cubicBezTo>
                    <a:pt x="79" y="602"/>
                    <a:pt x="78" y="600"/>
                    <a:pt x="78" y="600"/>
                  </a:cubicBezTo>
                  <a:cubicBezTo>
                    <a:pt x="78" y="599"/>
                    <a:pt x="78" y="599"/>
                    <a:pt x="79" y="599"/>
                  </a:cubicBezTo>
                  <a:cubicBezTo>
                    <a:pt x="81" y="598"/>
                    <a:pt x="84" y="596"/>
                    <a:pt x="85" y="595"/>
                  </a:cubicBezTo>
                  <a:cubicBezTo>
                    <a:pt x="87" y="594"/>
                    <a:pt x="88" y="592"/>
                    <a:pt x="89" y="591"/>
                  </a:cubicBezTo>
                  <a:cubicBezTo>
                    <a:pt x="89" y="590"/>
                    <a:pt x="91" y="587"/>
                    <a:pt x="92" y="586"/>
                  </a:cubicBezTo>
                  <a:cubicBezTo>
                    <a:pt x="92" y="583"/>
                    <a:pt x="95" y="580"/>
                    <a:pt x="96" y="579"/>
                  </a:cubicBezTo>
                  <a:cubicBezTo>
                    <a:pt x="96" y="578"/>
                    <a:pt x="100" y="575"/>
                    <a:pt x="101" y="574"/>
                  </a:cubicBezTo>
                  <a:cubicBezTo>
                    <a:pt x="102" y="573"/>
                    <a:pt x="101" y="573"/>
                    <a:pt x="102" y="573"/>
                  </a:cubicBezTo>
                  <a:cubicBezTo>
                    <a:pt x="103" y="573"/>
                    <a:pt x="104" y="573"/>
                    <a:pt x="104" y="572"/>
                  </a:cubicBezTo>
                  <a:cubicBezTo>
                    <a:pt x="105" y="572"/>
                    <a:pt x="105" y="572"/>
                    <a:pt x="106" y="573"/>
                  </a:cubicBezTo>
                  <a:cubicBezTo>
                    <a:pt x="107" y="573"/>
                    <a:pt x="107" y="574"/>
                    <a:pt x="108" y="576"/>
                  </a:cubicBezTo>
                  <a:cubicBezTo>
                    <a:pt x="108" y="577"/>
                    <a:pt x="109" y="588"/>
                    <a:pt x="109" y="590"/>
                  </a:cubicBezTo>
                  <a:cubicBezTo>
                    <a:pt x="109" y="592"/>
                    <a:pt x="109" y="594"/>
                    <a:pt x="109" y="594"/>
                  </a:cubicBezTo>
                  <a:cubicBezTo>
                    <a:pt x="109" y="595"/>
                    <a:pt x="108" y="596"/>
                    <a:pt x="109" y="596"/>
                  </a:cubicBezTo>
                  <a:cubicBezTo>
                    <a:pt x="110" y="596"/>
                    <a:pt x="111" y="596"/>
                    <a:pt x="112" y="596"/>
                  </a:cubicBezTo>
                  <a:cubicBezTo>
                    <a:pt x="112" y="595"/>
                    <a:pt x="112" y="595"/>
                    <a:pt x="112" y="595"/>
                  </a:cubicBezTo>
                  <a:cubicBezTo>
                    <a:pt x="113" y="595"/>
                    <a:pt x="113" y="595"/>
                    <a:pt x="113" y="594"/>
                  </a:cubicBezTo>
                  <a:cubicBezTo>
                    <a:pt x="113" y="594"/>
                    <a:pt x="112" y="591"/>
                    <a:pt x="112" y="586"/>
                  </a:cubicBezTo>
                  <a:cubicBezTo>
                    <a:pt x="111" y="581"/>
                    <a:pt x="112" y="575"/>
                    <a:pt x="112" y="573"/>
                  </a:cubicBezTo>
                  <a:cubicBezTo>
                    <a:pt x="112" y="570"/>
                    <a:pt x="114" y="568"/>
                    <a:pt x="115" y="567"/>
                  </a:cubicBezTo>
                  <a:cubicBezTo>
                    <a:pt x="116" y="565"/>
                    <a:pt x="117" y="563"/>
                    <a:pt x="117" y="563"/>
                  </a:cubicBezTo>
                  <a:cubicBezTo>
                    <a:pt x="118" y="562"/>
                    <a:pt x="118" y="562"/>
                    <a:pt x="118" y="561"/>
                  </a:cubicBezTo>
                  <a:cubicBezTo>
                    <a:pt x="118" y="561"/>
                    <a:pt x="118" y="560"/>
                    <a:pt x="118" y="559"/>
                  </a:cubicBezTo>
                  <a:cubicBezTo>
                    <a:pt x="118" y="558"/>
                    <a:pt x="117" y="554"/>
                    <a:pt x="116" y="552"/>
                  </a:cubicBezTo>
                  <a:cubicBezTo>
                    <a:pt x="115" y="550"/>
                    <a:pt x="112" y="546"/>
                    <a:pt x="111" y="545"/>
                  </a:cubicBezTo>
                  <a:cubicBezTo>
                    <a:pt x="109" y="543"/>
                    <a:pt x="108" y="543"/>
                    <a:pt x="108" y="543"/>
                  </a:cubicBezTo>
                  <a:cubicBezTo>
                    <a:pt x="107" y="542"/>
                    <a:pt x="108" y="542"/>
                    <a:pt x="107" y="542"/>
                  </a:cubicBezTo>
                  <a:cubicBezTo>
                    <a:pt x="107" y="542"/>
                    <a:pt x="107" y="541"/>
                    <a:pt x="106" y="538"/>
                  </a:cubicBezTo>
                  <a:cubicBezTo>
                    <a:pt x="106" y="535"/>
                    <a:pt x="105" y="531"/>
                    <a:pt x="104" y="526"/>
                  </a:cubicBezTo>
                  <a:cubicBezTo>
                    <a:pt x="103" y="522"/>
                    <a:pt x="103" y="516"/>
                    <a:pt x="103" y="513"/>
                  </a:cubicBezTo>
                  <a:cubicBezTo>
                    <a:pt x="103" y="510"/>
                    <a:pt x="103" y="498"/>
                    <a:pt x="103" y="495"/>
                  </a:cubicBezTo>
                  <a:cubicBezTo>
                    <a:pt x="102" y="493"/>
                    <a:pt x="102" y="482"/>
                    <a:pt x="102" y="478"/>
                  </a:cubicBezTo>
                  <a:cubicBezTo>
                    <a:pt x="102" y="475"/>
                    <a:pt x="103" y="473"/>
                    <a:pt x="103" y="471"/>
                  </a:cubicBezTo>
                  <a:cubicBezTo>
                    <a:pt x="104" y="469"/>
                    <a:pt x="105" y="465"/>
                    <a:pt x="105" y="458"/>
                  </a:cubicBezTo>
                  <a:cubicBezTo>
                    <a:pt x="105" y="452"/>
                    <a:pt x="104" y="444"/>
                    <a:pt x="103" y="439"/>
                  </a:cubicBezTo>
                  <a:cubicBezTo>
                    <a:pt x="102" y="434"/>
                    <a:pt x="100" y="431"/>
                    <a:pt x="100" y="430"/>
                  </a:cubicBezTo>
                  <a:cubicBezTo>
                    <a:pt x="100" y="429"/>
                    <a:pt x="100" y="429"/>
                    <a:pt x="101" y="429"/>
                  </a:cubicBezTo>
                  <a:cubicBezTo>
                    <a:pt x="102" y="429"/>
                    <a:pt x="107" y="428"/>
                    <a:pt x="108" y="428"/>
                  </a:cubicBezTo>
                  <a:cubicBezTo>
                    <a:pt x="108" y="428"/>
                    <a:pt x="108" y="428"/>
                    <a:pt x="108" y="427"/>
                  </a:cubicBezTo>
                  <a:cubicBezTo>
                    <a:pt x="108" y="427"/>
                    <a:pt x="108" y="425"/>
                    <a:pt x="108" y="424"/>
                  </a:cubicBezTo>
                  <a:cubicBezTo>
                    <a:pt x="108" y="423"/>
                    <a:pt x="108" y="423"/>
                    <a:pt x="109" y="423"/>
                  </a:cubicBezTo>
                  <a:cubicBezTo>
                    <a:pt x="110" y="423"/>
                    <a:pt x="114" y="422"/>
                    <a:pt x="115" y="422"/>
                  </a:cubicBezTo>
                  <a:cubicBezTo>
                    <a:pt x="116" y="422"/>
                    <a:pt x="118" y="421"/>
                    <a:pt x="118" y="421"/>
                  </a:cubicBezTo>
                  <a:cubicBezTo>
                    <a:pt x="118" y="421"/>
                    <a:pt x="118" y="421"/>
                    <a:pt x="118" y="420"/>
                  </a:cubicBezTo>
                  <a:cubicBezTo>
                    <a:pt x="118" y="420"/>
                    <a:pt x="117" y="417"/>
                    <a:pt x="117" y="416"/>
                  </a:cubicBezTo>
                  <a:cubicBezTo>
                    <a:pt x="117" y="415"/>
                    <a:pt x="117" y="414"/>
                    <a:pt x="117" y="414"/>
                  </a:cubicBezTo>
                  <a:cubicBezTo>
                    <a:pt x="116" y="413"/>
                    <a:pt x="116" y="411"/>
                    <a:pt x="115" y="407"/>
                  </a:cubicBezTo>
                  <a:cubicBezTo>
                    <a:pt x="114" y="404"/>
                    <a:pt x="113" y="396"/>
                    <a:pt x="112" y="392"/>
                  </a:cubicBezTo>
                  <a:cubicBezTo>
                    <a:pt x="111" y="388"/>
                    <a:pt x="110" y="380"/>
                    <a:pt x="110" y="375"/>
                  </a:cubicBezTo>
                  <a:cubicBezTo>
                    <a:pt x="109" y="370"/>
                    <a:pt x="110" y="360"/>
                    <a:pt x="110" y="359"/>
                  </a:cubicBezTo>
                  <a:cubicBezTo>
                    <a:pt x="110" y="358"/>
                    <a:pt x="110" y="358"/>
                    <a:pt x="111" y="357"/>
                  </a:cubicBezTo>
                  <a:cubicBezTo>
                    <a:pt x="111" y="356"/>
                    <a:pt x="111" y="356"/>
                    <a:pt x="111" y="357"/>
                  </a:cubicBezTo>
                  <a:cubicBezTo>
                    <a:pt x="112" y="357"/>
                    <a:pt x="112" y="357"/>
                    <a:pt x="113" y="357"/>
                  </a:cubicBezTo>
                  <a:cubicBezTo>
                    <a:pt x="113" y="357"/>
                    <a:pt x="113" y="356"/>
                    <a:pt x="114" y="356"/>
                  </a:cubicBezTo>
                  <a:cubicBezTo>
                    <a:pt x="115" y="355"/>
                    <a:pt x="116" y="353"/>
                    <a:pt x="117" y="353"/>
                  </a:cubicBezTo>
                  <a:cubicBezTo>
                    <a:pt x="117" y="352"/>
                    <a:pt x="118" y="351"/>
                    <a:pt x="118" y="351"/>
                  </a:cubicBezTo>
                  <a:cubicBezTo>
                    <a:pt x="118" y="351"/>
                    <a:pt x="119" y="351"/>
                    <a:pt x="119" y="351"/>
                  </a:cubicBezTo>
                  <a:cubicBezTo>
                    <a:pt x="120" y="352"/>
                    <a:pt x="121" y="352"/>
                    <a:pt x="121" y="352"/>
                  </a:cubicBezTo>
                  <a:cubicBezTo>
                    <a:pt x="121" y="351"/>
                    <a:pt x="121" y="351"/>
                    <a:pt x="122" y="351"/>
                  </a:cubicBezTo>
                  <a:cubicBezTo>
                    <a:pt x="122" y="351"/>
                    <a:pt x="123" y="350"/>
                    <a:pt x="124" y="349"/>
                  </a:cubicBezTo>
                  <a:cubicBezTo>
                    <a:pt x="125" y="347"/>
                    <a:pt x="125" y="347"/>
                    <a:pt x="126" y="346"/>
                  </a:cubicBezTo>
                  <a:cubicBezTo>
                    <a:pt x="126" y="344"/>
                    <a:pt x="127" y="343"/>
                    <a:pt x="128" y="343"/>
                  </a:cubicBezTo>
                  <a:cubicBezTo>
                    <a:pt x="128" y="342"/>
                    <a:pt x="129" y="341"/>
                    <a:pt x="129" y="340"/>
                  </a:cubicBezTo>
                  <a:cubicBezTo>
                    <a:pt x="128" y="339"/>
                    <a:pt x="129" y="336"/>
                    <a:pt x="130" y="335"/>
                  </a:cubicBezTo>
                  <a:cubicBezTo>
                    <a:pt x="130" y="333"/>
                    <a:pt x="131" y="332"/>
                    <a:pt x="131" y="331"/>
                  </a:cubicBezTo>
                  <a:cubicBezTo>
                    <a:pt x="132" y="330"/>
                    <a:pt x="132" y="326"/>
                    <a:pt x="132" y="325"/>
                  </a:cubicBezTo>
                  <a:cubicBezTo>
                    <a:pt x="132" y="324"/>
                    <a:pt x="133" y="319"/>
                    <a:pt x="134" y="317"/>
                  </a:cubicBezTo>
                  <a:cubicBezTo>
                    <a:pt x="134" y="315"/>
                    <a:pt x="134" y="312"/>
                    <a:pt x="134" y="309"/>
                  </a:cubicBezTo>
                  <a:cubicBezTo>
                    <a:pt x="133" y="307"/>
                    <a:pt x="134" y="303"/>
                    <a:pt x="135" y="302"/>
                  </a:cubicBezTo>
                  <a:cubicBezTo>
                    <a:pt x="135" y="301"/>
                    <a:pt x="137" y="299"/>
                    <a:pt x="137" y="298"/>
                  </a:cubicBezTo>
                  <a:cubicBezTo>
                    <a:pt x="138" y="297"/>
                    <a:pt x="138" y="295"/>
                    <a:pt x="138" y="294"/>
                  </a:cubicBezTo>
                  <a:cubicBezTo>
                    <a:pt x="138" y="293"/>
                    <a:pt x="139" y="293"/>
                    <a:pt x="139" y="293"/>
                  </a:cubicBezTo>
                  <a:cubicBezTo>
                    <a:pt x="140" y="293"/>
                    <a:pt x="140" y="293"/>
                    <a:pt x="140" y="294"/>
                  </a:cubicBezTo>
                  <a:cubicBezTo>
                    <a:pt x="140" y="294"/>
                    <a:pt x="140" y="295"/>
                    <a:pt x="140" y="296"/>
                  </a:cubicBezTo>
                  <a:cubicBezTo>
                    <a:pt x="140" y="296"/>
                    <a:pt x="140" y="296"/>
                    <a:pt x="141" y="294"/>
                  </a:cubicBezTo>
                  <a:cubicBezTo>
                    <a:pt x="142" y="293"/>
                    <a:pt x="143" y="288"/>
                    <a:pt x="143" y="286"/>
                  </a:cubicBezTo>
                  <a:cubicBezTo>
                    <a:pt x="144" y="283"/>
                    <a:pt x="145" y="277"/>
                    <a:pt x="146" y="275"/>
                  </a:cubicBezTo>
                  <a:cubicBezTo>
                    <a:pt x="146" y="274"/>
                    <a:pt x="146" y="273"/>
                    <a:pt x="146" y="272"/>
                  </a:cubicBezTo>
                  <a:cubicBezTo>
                    <a:pt x="146" y="272"/>
                    <a:pt x="147" y="270"/>
                    <a:pt x="147" y="268"/>
                  </a:cubicBezTo>
                  <a:cubicBezTo>
                    <a:pt x="147" y="267"/>
                    <a:pt x="147" y="267"/>
                    <a:pt x="148" y="267"/>
                  </a:cubicBezTo>
                  <a:cubicBezTo>
                    <a:pt x="148" y="267"/>
                    <a:pt x="148" y="267"/>
                    <a:pt x="148" y="267"/>
                  </a:cubicBezTo>
                  <a:cubicBezTo>
                    <a:pt x="148" y="266"/>
                    <a:pt x="148" y="266"/>
                    <a:pt x="149" y="265"/>
                  </a:cubicBezTo>
                  <a:cubicBezTo>
                    <a:pt x="149" y="265"/>
                    <a:pt x="150" y="264"/>
                    <a:pt x="151" y="262"/>
                  </a:cubicBezTo>
                  <a:cubicBezTo>
                    <a:pt x="152" y="260"/>
                    <a:pt x="153" y="258"/>
                    <a:pt x="154" y="257"/>
                  </a:cubicBezTo>
                  <a:cubicBezTo>
                    <a:pt x="155" y="255"/>
                    <a:pt x="155" y="254"/>
                    <a:pt x="156" y="253"/>
                  </a:cubicBezTo>
                  <a:cubicBezTo>
                    <a:pt x="156" y="252"/>
                    <a:pt x="157" y="250"/>
                    <a:pt x="157" y="250"/>
                  </a:cubicBezTo>
                  <a:cubicBezTo>
                    <a:pt x="157" y="249"/>
                    <a:pt x="158" y="249"/>
                    <a:pt x="158" y="248"/>
                  </a:cubicBezTo>
                  <a:cubicBezTo>
                    <a:pt x="158" y="247"/>
                    <a:pt x="158" y="246"/>
                    <a:pt x="158" y="245"/>
                  </a:cubicBezTo>
                  <a:cubicBezTo>
                    <a:pt x="158" y="245"/>
                    <a:pt x="158" y="244"/>
                    <a:pt x="158" y="243"/>
                  </a:cubicBezTo>
                  <a:cubicBezTo>
                    <a:pt x="158" y="242"/>
                    <a:pt x="158" y="241"/>
                    <a:pt x="158" y="240"/>
                  </a:cubicBezTo>
                  <a:cubicBezTo>
                    <a:pt x="159" y="240"/>
                    <a:pt x="159" y="238"/>
                    <a:pt x="159" y="237"/>
                  </a:cubicBezTo>
                  <a:cubicBezTo>
                    <a:pt x="159" y="237"/>
                    <a:pt x="159" y="236"/>
                    <a:pt x="159" y="235"/>
                  </a:cubicBezTo>
                  <a:cubicBezTo>
                    <a:pt x="160" y="234"/>
                    <a:pt x="161" y="230"/>
                    <a:pt x="162" y="227"/>
                  </a:cubicBezTo>
                  <a:cubicBezTo>
                    <a:pt x="163" y="224"/>
                    <a:pt x="164" y="219"/>
                    <a:pt x="164" y="217"/>
                  </a:cubicBezTo>
                  <a:cubicBezTo>
                    <a:pt x="165" y="214"/>
                    <a:pt x="164" y="213"/>
                    <a:pt x="163" y="212"/>
                  </a:cubicBezTo>
                  <a:close/>
                  <a:moveTo>
                    <a:pt x="80" y="546"/>
                  </a:moveTo>
                  <a:cubicBezTo>
                    <a:pt x="79" y="550"/>
                    <a:pt x="79" y="554"/>
                    <a:pt x="79" y="556"/>
                  </a:cubicBezTo>
                  <a:cubicBezTo>
                    <a:pt x="78" y="558"/>
                    <a:pt x="77" y="563"/>
                    <a:pt x="75" y="566"/>
                  </a:cubicBezTo>
                  <a:cubicBezTo>
                    <a:pt x="74" y="569"/>
                    <a:pt x="73" y="573"/>
                    <a:pt x="72" y="574"/>
                  </a:cubicBezTo>
                  <a:cubicBezTo>
                    <a:pt x="71" y="576"/>
                    <a:pt x="72" y="576"/>
                    <a:pt x="71" y="575"/>
                  </a:cubicBezTo>
                  <a:cubicBezTo>
                    <a:pt x="71" y="573"/>
                    <a:pt x="70" y="570"/>
                    <a:pt x="69" y="568"/>
                  </a:cubicBezTo>
                  <a:cubicBezTo>
                    <a:pt x="68" y="566"/>
                    <a:pt x="68" y="566"/>
                    <a:pt x="67" y="565"/>
                  </a:cubicBezTo>
                  <a:cubicBezTo>
                    <a:pt x="67" y="564"/>
                    <a:pt x="67" y="565"/>
                    <a:pt x="67" y="564"/>
                  </a:cubicBezTo>
                  <a:cubicBezTo>
                    <a:pt x="67" y="563"/>
                    <a:pt x="67" y="561"/>
                    <a:pt x="68" y="561"/>
                  </a:cubicBezTo>
                  <a:cubicBezTo>
                    <a:pt x="68" y="560"/>
                    <a:pt x="68" y="557"/>
                    <a:pt x="67" y="556"/>
                  </a:cubicBezTo>
                  <a:cubicBezTo>
                    <a:pt x="67" y="556"/>
                    <a:pt x="67" y="554"/>
                    <a:pt x="67" y="552"/>
                  </a:cubicBezTo>
                  <a:cubicBezTo>
                    <a:pt x="66" y="550"/>
                    <a:pt x="67" y="539"/>
                    <a:pt x="67" y="539"/>
                  </a:cubicBezTo>
                  <a:cubicBezTo>
                    <a:pt x="68" y="543"/>
                    <a:pt x="68" y="532"/>
                    <a:pt x="69" y="526"/>
                  </a:cubicBezTo>
                  <a:cubicBezTo>
                    <a:pt x="71" y="521"/>
                    <a:pt x="72" y="517"/>
                    <a:pt x="73" y="509"/>
                  </a:cubicBezTo>
                  <a:cubicBezTo>
                    <a:pt x="74" y="504"/>
                    <a:pt x="74" y="500"/>
                    <a:pt x="74" y="499"/>
                  </a:cubicBezTo>
                  <a:cubicBezTo>
                    <a:pt x="75" y="498"/>
                    <a:pt x="75" y="497"/>
                    <a:pt x="75" y="498"/>
                  </a:cubicBezTo>
                  <a:cubicBezTo>
                    <a:pt x="75" y="500"/>
                    <a:pt x="77" y="504"/>
                    <a:pt x="77" y="510"/>
                  </a:cubicBezTo>
                  <a:cubicBezTo>
                    <a:pt x="78" y="516"/>
                    <a:pt x="80" y="528"/>
                    <a:pt x="80" y="534"/>
                  </a:cubicBezTo>
                  <a:cubicBezTo>
                    <a:pt x="80" y="540"/>
                    <a:pt x="80" y="543"/>
                    <a:pt x="80" y="546"/>
                  </a:cubicBezTo>
                  <a:close/>
                  <a:moveTo>
                    <a:pt x="130" y="227"/>
                  </a:moveTo>
                  <a:cubicBezTo>
                    <a:pt x="130" y="228"/>
                    <a:pt x="128" y="231"/>
                    <a:pt x="128" y="233"/>
                  </a:cubicBezTo>
                  <a:cubicBezTo>
                    <a:pt x="127" y="236"/>
                    <a:pt x="127" y="239"/>
                    <a:pt x="127" y="242"/>
                  </a:cubicBezTo>
                  <a:cubicBezTo>
                    <a:pt x="127" y="245"/>
                    <a:pt x="126" y="250"/>
                    <a:pt x="126" y="251"/>
                  </a:cubicBezTo>
                  <a:cubicBezTo>
                    <a:pt x="126" y="252"/>
                    <a:pt x="126" y="253"/>
                    <a:pt x="126" y="254"/>
                  </a:cubicBezTo>
                  <a:cubicBezTo>
                    <a:pt x="126" y="255"/>
                    <a:pt x="125" y="257"/>
                    <a:pt x="125" y="255"/>
                  </a:cubicBezTo>
                  <a:cubicBezTo>
                    <a:pt x="125" y="252"/>
                    <a:pt x="125" y="252"/>
                    <a:pt x="125" y="248"/>
                  </a:cubicBezTo>
                  <a:cubicBezTo>
                    <a:pt x="124" y="245"/>
                    <a:pt x="123" y="242"/>
                    <a:pt x="123" y="240"/>
                  </a:cubicBezTo>
                  <a:cubicBezTo>
                    <a:pt x="123" y="238"/>
                    <a:pt x="123" y="236"/>
                    <a:pt x="122" y="235"/>
                  </a:cubicBezTo>
                  <a:cubicBezTo>
                    <a:pt x="122" y="233"/>
                    <a:pt x="122" y="230"/>
                    <a:pt x="121" y="228"/>
                  </a:cubicBezTo>
                  <a:cubicBezTo>
                    <a:pt x="120" y="227"/>
                    <a:pt x="119" y="227"/>
                    <a:pt x="120" y="226"/>
                  </a:cubicBezTo>
                  <a:cubicBezTo>
                    <a:pt x="120" y="226"/>
                    <a:pt x="120" y="225"/>
                    <a:pt x="120" y="224"/>
                  </a:cubicBezTo>
                  <a:cubicBezTo>
                    <a:pt x="119" y="223"/>
                    <a:pt x="119" y="222"/>
                    <a:pt x="118" y="221"/>
                  </a:cubicBezTo>
                  <a:cubicBezTo>
                    <a:pt x="118" y="221"/>
                    <a:pt x="117" y="220"/>
                    <a:pt x="117" y="220"/>
                  </a:cubicBezTo>
                  <a:cubicBezTo>
                    <a:pt x="117" y="219"/>
                    <a:pt x="118" y="219"/>
                    <a:pt x="118" y="219"/>
                  </a:cubicBezTo>
                  <a:cubicBezTo>
                    <a:pt x="119" y="219"/>
                    <a:pt x="120" y="219"/>
                    <a:pt x="122" y="219"/>
                  </a:cubicBezTo>
                  <a:cubicBezTo>
                    <a:pt x="123" y="218"/>
                    <a:pt x="123" y="218"/>
                    <a:pt x="124" y="218"/>
                  </a:cubicBezTo>
                  <a:cubicBezTo>
                    <a:pt x="125" y="217"/>
                    <a:pt x="126" y="217"/>
                    <a:pt x="126" y="216"/>
                  </a:cubicBezTo>
                  <a:cubicBezTo>
                    <a:pt x="126" y="215"/>
                    <a:pt x="126" y="213"/>
                    <a:pt x="127" y="212"/>
                  </a:cubicBezTo>
                  <a:cubicBezTo>
                    <a:pt x="128" y="211"/>
                    <a:pt x="128" y="209"/>
                    <a:pt x="128" y="208"/>
                  </a:cubicBezTo>
                  <a:cubicBezTo>
                    <a:pt x="128" y="207"/>
                    <a:pt x="128" y="204"/>
                    <a:pt x="128" y="203"/>
                  </a:cubicBezTo>
                  <a:cubicBezTo>
                    <a:pt x="128" y="202"/>
                    <a:pt x="128" y="201"/>
                    <a:pt x="127" y="200"/>
                  </a:cubicBezTo>
                  <a:cubicBezTo>
                    <a:pt x="127" y="199"/>
                    <a:pt x="126" y="198"/>
                    <a:pt x="127" y="197"/>
                  </a:cubicBezTo>
                  <a:cubicBezTo>
                    <a:pt x="127" y="197"/>
                    <a:pt x="127" y="196"/>
                    <a:pt x="128" y="195"/>
                  </a:cubicBezTo>
                  <a:cubicBezTo>
                    <a:pt x="128" y="195"/>
                    <a:pt x="128" y="195"/>
                    <a:pt x="128" y="195"/>
                  </a:cubicBezTo>
                  <a:cubicBezTo>
                    <a:pt x="128" y="195"/>
                    <a:pt x="129" y="199"/>
                    <a:pt x="129" y="200"/>
                  </a:cubicBezTo>
                  <a:cubicBezTo>
                    <a:pt x="129" y="202"/>
                    <a:pt x="130" y="208"/>
                    <a:pt x="130" y="209"/>
                  </a:cubicBezTo>
                  <a:cubicBezTo>
                    <a:pt x="131" y="210"/>
                    <a:pt x="131" y="210"/>
                    <a:pt x="130" y="211"/>
                  </a:cubicBezTo>
                  <a:cubicBezTo>
                    <a:pt x="130" y="212"/>
                    <a:pt x="129" y="212"/>
                    <a:pt x="129" y="213"/>
                  </a:cubicBezTo>
                  <a:cubicBezTo>
                    <a:pt x="129" y="214"/>
                    <a:pt x="128" y="215"/>
                    <a:pt x="128" y="217"/>
                  </a:cubicBezTo>
                  <a:cubicBezTo>
                    <a:pt x="129" y="218"/>
                    <a:pt x="129" y="219"/>
                    <a:pt x="129" y="220"/>
                  </a:cubicBezTo>
                  <a:cubicBezTo>
                    <a:pt x="130" y="221"/>
                    <a:pt x="130" y="223"/>
                    <a:pt x="130" y="224"/>
                  </a:cubicBezTo>
                  <a:cubicBezTo>
                    <a:pt x="130" y="225"/>
                    <a:pt x="131" y="226"/>
                    <a:pt x="131" y="226"/>
                  </a:cubicBezTo>
                  <a:cubicBezTo>
                    <a:pt x="131" y="227"/>
                    <a:pt x="131" y="227"/>
                    <a:pt x="130" y="227"/>
                  </a:cubicBezTo>
                  <a:close/>
                </a:path>
              </a:pathLst>
            </a:custGeom>
            <a:solidFill>
              <a:srgbClr val="525400"/>
            </a:solidFill>
            <a:ln>
              <a:noFill/>
            </a:ln>
            <a:effectLst>
              <a:outerShdw blurRad="25400" dir="18900000" sy="23000" kx="-1200000" algn="bl" rotWithShape="0">
                <a:prstClr val="black">
                  <a:alpha val="20000"/>
                </a:prstClr>
              </a:outerShdw>
            </a:effectLst>
          </p:spPr>
          <p:txBody>
            <a:bodyPr/>
            <a:lstStyle/>
            <a:p>
              <a:pPr eaLnBrk="1" hangingPunct="1">
                <a:defRPr/>
              </a:pPr>
              <a:endParaRPr lang="en-US"/>
            </a:p>
          </p:txBody>
        </p:sp>
      </p:grpSp>
      <p:sp>
        <p:nvSpPr>
          <p:cNvPr id="38" name="Rectangle 61"/>
          <p:cNvSpPr/>
          <p:nvPr/>
        </p:nvSpPr>
        <p:spPr>
          <a:xfrm>
            <a:off x="429435" y="2090381"/>
            <a:ext cx="205740" cy="205740"/>
          </a:xfrm>
          <a:prstGeom prst="rect">
            <a:avLst/>
          </a:prstGeom>
          <a:solidFill>
            <a:srgbClr val="FFFF00"/>
          </a:solidFill>
          <a:ln>
            <a:noFill/>
          </a:ln>
          <a:effectLst>
            <a:outerShdw blurRad="25400" dir="13500000" sy="23000" kx="1200000" algn="br" rotWithShape="0">
              <a:prstClr val="black">
                <a:alpha val="20000"/>
              </a:prstClr>
            </a:outerShdw>
          </a:effectLst>
          <a:scene3d>
            <a:camera prst="orthographicFront"/>
            <a:lightRig rig="threePt" dir="t"/>
          </a:scene3d>
          <a:sp3d prstMaterial="plastic">
            <a:bevelT w="222250" h="2286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39" name="Rectangle 62"/>
          <p:cNvSpPr/>
          <p:nvPr/>
        </p:nvSpPr>
        <p:spPr>
          <a:xfrm>
            <a:off x="414878" y="2865836"/>
            <a:ext cx="205740" cy="205740"/>
          </a:xfrm>
          <a:prstGeom prst="rect">
            <a:avLst/>
          </a:prstGeom>
          <a:solidFill>
            <a:srgbClr val="00B050"/>
          </a:solidFill>
          <a:ln>
            <a:noFill/>
          </a:ln>
          <a:effectLst>
            <a:outerShdw blurRad="25400" dir="13500000" sy="23000" kx="1200000" algn="br" rotWithShape="0">
              <a:prstClr val="black">
                <a:alpha val="20000"/>
              </a:prstClr>
            </a:outerShdw>
          </a:effectLst>
          <a:scene3d>
            <a:camera prst="orthographicFront"/>
            <a:lightRig rig="threePt" dir="t"/>
          </a:scene3d>
          <a:sp3d prstMaterial="plastic">
            <a:bevelT w="222250" h="2286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40" name="Rectangle 63"/>
          <p:cNvSpPr/>
          <p:nvPr/>
        </p:nvSpPr>
        <p:spPr>
          <a:xfrm>
            <a:off x="398384" y="3621367"/>
            <a:ext cx="205740" cy="205740"/>
          </a:xfrm>
          <a:prstGeom prst="rect">
            <a:avLst/>
          </a:prstGeom>
          <a:solidFill>
            <a:srgbClr val="00B0F0"/>
          </a:solidFill>
          <a:ln>
            <a:noFill/>
          </a:ln>
          <a:effectLst>
            <a:outerShdw blurRad="25400" dir="13500000" sy="23000" kx="1200000" algn="br" rotWithShape="0">
              <a:prstClr val="black">
                <a:alpha val="20000"/>
              </a:prstClr>
            </a:outerShdw>
          </a:effectLst>
          <a:scene3d>
            <a:camera prst="orthographicFront"/>
            <a:lightRig rig="threePt" dir="t"/>
          </a:scene3d>
          <a:sp3d prstMaterial="plastic">
            <a:bevelT w="222250" h="2286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43" name="Rectangle 67"/>
          <p:cNvSpPr/>
          <p:nvPr/>
        </p:nvSpPr>
        <p:spPr>
          <a:xfrm>
            <a:off x="686991" y="2171700"/>
            <a:ext cx="3876675" cy="560785"/>
          </a:xfrm>
          <a:prstGeom prst="rect">
            <a:avLst/>
          </a:prstGeom>
          <a:noFill/>
          <a:ln w="12700" cap="flat" cmpd="sng" algn="ctr">
            <a:noFill/>
            <a:prstDash val="solid"/>
          </a:ln>
          <a:effectLst/>
        </p:spPr>
        <p:txBody>
          <a:bodyPr tIns="0" bIns="0"/>
          <a:lstStyle/>
          <a:p>
            <a:pPr algn="just" defTabSz="685800" fontAlgn="auto">
              <a:lnSpc>
                <a:spcPts val="1125"/>
              </a:lnSpc>
              <a:spcBef>
                <a:spcPts val="0"/>
              </a:spcBef>
              <a:spcAft>
                <a:spcPts val="0"/>
              </a:spcAft>
              <a:defRPr/>
            </a:pPr>
            <a:r>
              <a:rPr lang="en-US" i="1" kern="0" dirty="0" err="1">
                <a:solidFill>
                  <a:sysClr val="windowText" lastClr="000000">
                    <a:lumMod val="65000"/>
                    <a:lumOff val="35000"/>
                  </a:sysClr>
                </a:solidFill>
                <a:latin typeface="Arial" pitchFamily="34" charset="0"/>
                <a:cs typeface="Arial" pitchFamily="34" charset="0"/>
              </a:rPr>
              <a:t>Zona</a:t>
            </a:r>
            <a:r>
              <a:rPr lang="en-US" i="1" kern="0" dirty="0">
                <a:solidFill>
                  <a:sysClr val="windowText" lastClr="000000">
                    <a:lumMod val="65000"/>
                    <a:lumOff val="35000"/>
                  </a:sysClr>
                </a:solidFill>
                <a:latin typeface="Arial" pitchFamily="34" charset="0"/>
                <a:cs typeface="Arial" pitchFamily="34" charset="0"/>
              </a:rPr>
              <a:t>  Norte       32 </a:t>
            </a:r>
            <a:r>
              <a:rPr lang="en-US" i="1" kern="0" dirty="0" err="1">
                <a:solidFill>
                  <a:sysClr val="windowText" lastClr="000000">
                    <a:lumMod val="65000"/>
                    <a:lumOff val="35000"/>
                  </a:sysClr>
                </a:solidFill>
                <a:latin typeface="Arial" pitchFamily="34" charset="0"/>
                <a:cs typeface="Arial" pitchFamily="34" charset="0"/>
              </a:rPr>
              <a:t>Auditores</a:t>
            </a:r>
            <a:endParaRPr lang="en-US" i="1" kern="0" dirty="0">
              <a:solidFill>
                <a:sysClr val="windowText" lastClr="000000">
                  <a:lumMod val="65000"/>
                  <a:lumOff val="35000"/>
                </a:sysClr>
              </a:solidFill>
              <a:latin typeface="Arial" pitchFamily="34" charset="0"/>
              <a:cs typeface="Arial" pitchFamily="34" charset="0"/>
            </a:endParaRPr>
          </a:p>
        </p:txBody>
      </p:sp>
      <p:sp>
        <p:nvSpPr>
          <p:cNvPr id="44" name="Rectangle 68"/>
          <p:cNvSpPr/>
          <p:nvPr/>
        </p:nvSpPr>
        <p:spPr>
          <a:xfrm>
            <a:off x="686991" y="2928938"/>
            <a:ext cx="3680222" cy="560785"/>
          </a:xfrm>
          <a:prstGeom prst="rect">
            <a:avLst/>
          </a:prstGeom>
          <a:noFill/>
          <a:ln w="12700" cap="flat" cmpd="sng" algn="ctr">
            <a:noFill/>
            <a:prstDash val="solid"/>
          </a:ln>
          <a:effectLst/>
        </p:spPr>
        <p:txBody>
          <a:bodyPr tIns="0" bIns="0"/>
          <a:lstStyle/>
          <a:p>
            <a:pPr algn="just" defTabSz="685800" fontAlgn="auto">
              <a:lnSpc>
                <a:spcPts val="1125"/>
              </a:lnSpc>
              <a:spcBef>
                <a:spcPts val="0"/>
              </a:spcBef>
              <a:spcAft>
                <a:spcPts val="0"/>
              </a:spcAft>
              <a:defRPr/>
            </a:pPr>
            <a:r>
              <a:rPr lang="en-US" i="1" kern="0" dirty="0" err="1">
                <a:solidFill>
                  <a:sysClr val="windowText" lastClr="000000">
                    <a:lumMod val="65000"/>
                    <a:lumOff val="35000"/>
                  </a:sysClr>
                </a:solidFill>
                <a:latin typeface="Arial" pitchFamily="34" charset="0"/>
                <a:cs typeface="Arial" pitchFamily="34" charset="0"/>
              </a:rPr>
              <a:t>Zona</a:t>
            </a:r>
            <a:r>
              <a:rPr lang="en-US" i="1" kern="0" dirty="0">
                <a:solidFill>
                  <a:sysClr val="windowText" lastClr="000000">
                    <a:lumMod val="65000"/>
                    <a:lumOff val="35000"/>
                  </a:sysClr>
                </a:solidFill>
                <a:latin typeface="Arial" pitchFamily="34" charset="0"/>
                <a:cs typeface="Arial" pitchFamily="34" charset="0"/>
              </a:rPr>
              <a:t> Centro       62 </a:t>
            </a:r>
            <a:r>
              <a:rPr lang="en-US" i="1" kern="0" dirty="0" err="1">
                <a:solidFill>
                  <a:sysClr val="windowText" lastClr="000000">
                    <a:lumMod val="65000"/>
                    <a:lumOff val="35000"/>
                  </a:sysClr>
                </a:solidFill>
                <a:latin typeface="Arial" pitchFamily="34" charset="0"/>
                <a:cs typeface="Arial" pitchFamily="34" charset="0"/>
              </a:rPr>
              <a:t>Auditores</a:t>
            </a:r>
            <a:endParaRPr lang="en-US" i="1" kern="0" dirty="0">
              <a:solidFill>
                <a:sysClr val="windowText" lastClr="000000">
                  <a:lumMod val="65000"/>
                  <a:lumOff val="35000"/>
                </a:sysClr>
              </a:solidFill>
              <a:latin typeface="Arial" pitchFamily="34" charset="0"/>
              <a:cs typeface="Arial" pitchFamily="34" charset="0"/>
            </a:endParaRPr>
          </a:p>
        </p:txBody>
      </p:sp>
      <p:sp>
        <p:nvSpPr>
          <p:cNvPr id="45" name="Rectangle 69"/>
          <p:cNvSpPr/>
          <p:nvPr/>
        </p:nvSpPr>
        <p:spPr>
          <a:xfrm>
            <a:off x="686992" y="3686175"/>
            <a:ext cx="3353990" cy="560785"/>
          </a:xfrm>
          <a:prstGeom prst="rect">
            <a:avLst/>
          </a:prstGeom>
          <a:noFill/>
          <a:ln w="12700" cap="flat" cmpd="sng" algn="ctr">
            <a:noFill/>
            <a:prstDash val="solid"/>
          </a:ln>
          <a:effectLst/>
        </p:spPr>
        <p:txBody>
          <a:bodyPr tIns="0" bIns="0"/>
          <a:lstStyle/>
          <a:p>
            <a:pPr defTabSz="685800" fontAlgn="auto">
              <a:lnSpc>
                <a:spcPts val="1125"/>
              </a:lnSpc>
              <a:spcBef>
                <a:spcPts val="0"/>
              </a:spcBef>
              <a:spcAft>
                <a:spcPts val="0"/>
              </a:spcAft>
              <a:defRPr/>
            </a:pPr>
            <a:r>
              <a:rPr lang="en-US" i="1" kern="0" dirty="0" err="1">
                <a:solidFill>
                  <a:sysClr val="windowText" lastClr="000000">
                    <a:lumMod val="65000"/>
                    <a:lumOff val="35000"/>
                  </a:sysClr>
                </a:solidFill>
                <a:latin typeface="Arial" pitchFamily="34" charset="0"/>
                <a:cs typeface="Arial" pitchFamily="34" charset="0"/>
              </a:rPr>
              <a:t>Zona</a:t>
            </a:r>
            <a:r>
              <a:rPr lang="en-US" i="1" kern="0" dirty="0">
                <a:solidFill>
                  <a:sysClr val="windowText" lastClr="000000">
                    <a:lumMod val="65000"/>
                    <a:lumOff val="35000"/>
                  </a:sysClr>
                </a:solidFill>
                <a:latin typeface="Arial" pitchFamily="34" charset="0"/>
                <a:cs typeface="Arial" pitchFamily="34" charset="0"/>
              </a:rPr>
              <a:t> Sur           100 </a:t>
            </a:r>
            <a:r>
              <a:rPr lang="en-US" i="1" kern="0" dirty="0" err="1">
                <a:solidFill>
                  <a:sysClr val="windowText" lastClr="000000">
                    <a:lumMod val="65000"/>
                    <a:lumOff val="35000"/>
                  </a:sysClr>
                </a:solidFill>
                <a:latin typeface="Arial" pitchFamily="34" charset="0"/>
                <a:cs typeface="Arial" pitchFamily="34" charset="0"/>
              </a:rPr>
              <a:t>Auditores</a:t>
            </a:r>
            <a:endParaRPr lang="en-US" i="1" kern="0" dirty="0">
              <a:solidFill>
                <a:sysClr val="windowText" lastClr="000000">
                  <a:lumMod val="65000"/>
                  <a:lumOff val="35000"/>
                </a:sysClr>
              </a:solidFill>
              <a:latin typeface="Arial" pitchFamily="34" charset="0"/>
              <a:cs typeface="Arial" pitchFamily="34" charset="0"/>
            </a:endParaRPr>
          </a:p>
          <a:p>
            <a:pPr algn="just" defTabSz="685800" fontAlgn="auto">
              <a:lnSpc>
                <a:spcPts val="1125"/>
              </a:lnSpc>
              <a:spcBef>
                <a:spcPts val="0"/>
              </a:spcBef>
              <a:spcAft>
                <a:spcPts val="0"/>
              </a:spcAft>
              <a:defRPr/>
            </a:pPr>
            <a:endParaRPr lang="en-US" sz="1050" i="1" kern="0" dirty="0">
              <a:solidFill>
                <a:sysClr val="windowText" lastClr="000000">
                  <a:lumMod val="65000"/>
                  <a:lumOff val="35000"/>
                </a:sysClr>
              </a:solidFill>
              <a:latin typeface="Arial" pitchFamily="34" charset="0"/>
              <a:cs typeface="Arial" pitchFamily="34" charset="0"/>
            </a:endParaRPr>
          </a:p>
          <a:p>
            <a:pPr algn="just" defTabSz="685800" fontAlgn="auto">
              <a:lnSpc>
                <a:spcPts val="1125"/>
              </a:lnSpc>
              <a:spcBef>
                <a:spcPts val="0"/>
              </a:spcBef>
              <a:spcAft>
                <a:spcPts val="0"/>
              </a:spcAft>
              <a:defRPr/>
            </a:pPr>
            <a:endParaRPr lang="en-US" sz="1050" i="1" kern="0" dirty="0">
              <a:solidFill>
                <a:sysClr val="windowText" lastClr="000000">
                  <a:lumMod val="65000"/>
                  <a:lumOff val="35000"/>
                </a:sysClr>
              </a:solidFill>
              <a:latin typeface="Arial" pitchFamily="34" charset="0"/>
              <a:cs typeface="Arial" pitchFamily="34" charset="0"/>
            </a:endParaRPr>
          </a:p>
        </p:txBody>
      </p:sp>
      <p:sp>
        <p:nvSpPr>
          <p:cNvPr id="2" name="CuadroTexto 1"/>
          <p:cNvSpPr txBox="1"/>
          <p:nvPr/>
        </p:nvSpPr>
        <p:spPr>
          <a:xfrm>
            <a:off x="501255" y="4335066"/>
            <a:ext cx="7604520" cy="923330"/>
          </a:xfrm>
          <a:prstGeom prst="rect">
            <a:avLst/>
          </a:prstGeom>
          <a:noFill/>
        </p:spPr>
        <p:txBody>
          <a:bodyPr wrap="square">
            <a:spAutoFit/>
          </a:bodyPr>
          <a:lstStyle/>
          <a:p>
            <a:pPr>
              <a:defRPr/>
            </a:pPr>
            <a:r>
              <a:rPr lang="es-MX" dirty="0">
                <a:solidFill>
                  <a:schemeClr val="accent6">
                    <a:lumMod val="75000"/>
                  </a:schemeClr>
                </a:solidFill>
                <a:latin typeface="Arial Rounded MT Bold" panose="020F0704030504030204" pitchFamily="34" charset="0"/>
              </a:rPr>
              <a:t>Procesos de Certificación exitosos desde el año 2005-2014 gracias a las evaluaciones internas</a:t>
            </a:r>
          </a:p>
          <a:p>
            <a:pPr>
              <a:defRPr/>
            </a:pPr>
            <a:endParaRPr lang="es-MX" dirty="0">
              <a:solidFill>
                <a:schemeClr val="accent6">
                  <a:lumMod val="75000"/>
                </a:schemeClr>
              </a:solidFill>
            </a:endParaRPr>
          </a:p>
        </p:txBody>
      </p:sp>
      <p:sp>
        <p:nvSpPr>
          <p:cNvPr id="3" name="CuadroTexto 2"/>
          <p:cNvSpPr txBox="1"/>
          <p:nvPr/>
        </p:nvSpPr>
        <p:spPr>
          <a:xfrm>
            <a:off x="6146006" y="4868466"/>
            <a:ext cx="2762250" cy="369332"/>
          </a:xfrm>
          <a:prstGeom prst="rect">
            <a:avLst/>
          </a:prstGeom>
          <a:noFill/>
        </p:spPr>
        <p:txBody>
          <a:bodyPr>
            <a:spAutoFit/>
          </a:bodyPr>
          <a:lstStyle/>
          <a:p>
            <a:pPr>
              <a:defRPr/>
            </a:pPr>
            <a:r>
              <a:rPr lang="es-MX" sz="900" dirty="0">
                <a:solidFill>
                  <a:schemeClr val="accent6">
                    <a:lumMod val="75000"/>
                  </a:schemeClr>
                </a:solidFill>
                <a:latin typeface="Arial Unicode MS" panose="020B0604020202020204" pitchFamily="34" charset="-128"/>
                <a:ea typeface="Arial Unicode MS" panose="020B0604020202020204" pitchFamily="34" charset="-128"/>
                <a:cs typeface="Arial Unicode MS" panose="020B0604020202020204" pitchFamily="34" charset="-128"/>
              </a:rPr>
              <a:t>*Se Circula hoja de Pre-Registro para ser parte del equipo auditor</a:t>
            </a:r>
          </a:p>
        </p:txBody>
      </p:sp>
    </p:spTree>
    <p:extLst>
      <p:ext uri="{BB962C8B-B14F-4D97-AF65-F5344CB8AC3E}">
        <p14:creationId xmlns:p14="http://schemas.microsoft.com/office/powerpoint/2010/main" val="4154485724"/>
      </p:ext>
    </p:extLst>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7" name="Imagen 2"/>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09713" y="1621631"/>
            <a:ext cx="6124575" cy="3686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998703946"/>
      </p:ext>
    </p:extLst>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1 Rectángulo"/>
          <p:cNvSpPr/>
          <p:nvPr/>
        </p:nvSpPr>
        <p:spPr>
          <a:xfrm>
            <a:off x="179512" y="2140461"/>
            <a:ext cx="8136904" cy="4708981"/>
          </a:xfrm>
          <a:prstGeom prst="rect">
            <a:avLst/>
          </a:prstGeom>
        </p:spPr>
        <p:txBody>
          <a:bodyPr wrap="square">
            <a:spAutoFit/>
          </a:bodyPr>
          <a:lstStyle/>
          <a:p>
            <a:pPr marL="536575" algn="ctr">
              <a:lnSpc>
                <a:spcPct val="150000"/>
              </a:lnSpc>
              <a:defRPr/>
            </a:pPr>
            <a:r>
              <a:rPr lang="es-MX" sz="4000" b="1" dirty="0">
                <a:solidFill>
                  <a:schemeClr val="accent2">
                    <a:lumMod val="75000"/>
                  </a:schemeClr>
                </a:solidFill>
                <a:cs typeface="+mn-cs"/>
              </a:rPr>
              <a:t> </a:t>
            </a:r>
            <a:r>
              <a:rPr lang="es-MX" sz="4000" b="1" dirty="0" smtClean="0">
                <a:solidFill>
                  <a:schemeClr val="accent2">
                    <a:lumMod val="75000"/>
                  </a:schemeClr>
                </a:solidFill>
                <a:cs typeface="+mn-cs"/>
              </a:rPr>
              <a:t>V. </a:t>
            </a:r>
            <a:r>
              <a:rPr lang="es-MX" sz="4000" b="1" dirty="0">
                <a:solidFill>
                  <a:schemeClr val="accent2">
                    <a:lumMod val="75000"/>
                  </a:schemeClr>
                </a:solidFill>
                <a:latin typeface="Arial" panose="020B0604020202020204" pitchFamily="34" charset="0"/>
                <a:cs typeface="Arial" panose="020B0604020202020204" pitchFamily="34" charset="0"/>
              </a:rPr>
              <a:t>Herramientas de </a:t>
            </a:r>
            <a:r>
              <a:rPr lang="es-MX" sz="4000" b="1" dirty="0" smtClean="0">
                <a:solidFill>
                  <a:schemeClr val="accent2">
                    <a:lumMod val="75000"/>
                  </a:schemeClr>
                </a:solidFill>
                <a:latin typeface="Arial" panose="020B0604020202020204" pitchFamily="34" charset="0"/>
                <a:cs typeface="Arial" panose="020B0604020202020204" pitchFamily="34" charset="0"/>
              </a:rPr>
              <a:t>mejoramiento </a:t>
            </a:r>
            <a:r>
              <a:rPr lang="es-MX" sz="4000" b="1" dirty="0">
                <a:solidFill>
                  <a:schemeClr val="accent2">
                    <a:lumMod val="75000"/>
                  </a:schemeClr>
                </a:solidFill>
                <a:latin typeface="Arial" panose="020B0604020202020204" pitchFamily="34" charset="0"/>
                <a:cs typeface="Arial" panose="020B0604020202020204" pitchFamily="34" charset="0"/>
              </a:rPr>
              <a:t>y </a:t>
            </a:r>
            <a:r>
              <a:rPr lang="es-MX" sz="4000" b="1" dirty="0" smtClean="0">
                <a:solidFill>
                  <a:schemeClr val="accent2">
                    <a:lumMod val="75000"/>
                  </a:schemeClr>
                </a:solidFill>
                <a:latin typeface="Arial" panose="020B0604020202020204" pitchFamily="34" charset="0"/>
                <a:cs typeface="Arial" panose="020B0604020202020204" pitchFamily="34" charset="0"/>
              </a:rPr>
              <a:t>análisis </a:t>
            </a:r>
            <a:r>
              <a:rPr lang="es-MX" sz="4000" b="1" dirty="0">
                <a:solidFill>
                  <a:schemeClr val="accent2">
                    <a:lumMod val="75000"/>
                  </a:schemeClr>
                </a:solidFill>
                <a:latin typeface="Arial" panose="020B0604020202020204" pitchFamily="34" charset="0"/>
                <a:cs typeface="Arial" panose="020B0604020202020204" pitchFamily="34" charset="0"/>
              </a:rPr>
              <a:t>de </a:t>
            </a:r>
            <a:r>
              <a:rPr lang="es-MX" sz="4000" b="1" dirty="0" smtClean="0">
                <a:solidFill>
                  <a:schemeClr val="accent2">
                    <a:lumMod val="75000"/>
                  </a:schemeClr>
                </a:solidFill>
                <a:latin typeface="Arial" panose="020B0604020202020204" pitchFamily="34" charset="0"/>
                <a:cs typeface="Arial" panose="020B0604020202020204" pitchFamily="34" charset="0"/>
              </a:rPr>
              <a:t>datos</a:t>
            </a:r>
            <a:endParaRPr lang="es-MX" sz="4000" b="1" dirty="0">
              <a:solidFill>
                <a:schemeClr val="accent2">
                  <a:lumMod val="75000"/>
                </a:schemeClr>
              </a:solidFill>
              <a:latin typeface="Arial" panose="020B0604020202020204" pitchFamily="34" charset="0"/>
              <a:ea typeface="Calibri" panose="020F0502020204030204" pitchFamily="34" charset="0"/>
              <a:cs typeface="Arial" panose="020B0604020202020204" pitchFamily="34" charset="0"/>
            </a:endParaRPr>
          </a:p>
          <a:p>
            <a:pPr marL="536575" algn="ctr">
              <a:lnSpc>
                <a:spcPct val="150000"/>
              </a:lnSpc>
              <a:defRPr/>
            </a:pPr>
            <a:r>
              <a:rPr lang="es-MX" sz="4000" b="1" dirty="0" smtClean="0">
                <a:solidFill>
                  <a:schemeClr val="accent2">
                    <a:lumMod val="75000"/>
                  </a:schemeClr>
                </a:solidFill>
                <a:cs typeface="+mn-cs"/>
              </a:rPr>
              <a:t>  </a:t>
            </a:r>
            <a:endParaRPr lang="es-MX" sz="4000" b="1" dirty="0">
              <a:solidFill>
                <a:schemeClr val="accent2">
                  <a:lumMod val="75000"/>
                </a:schemeClr>
              </a:solidFill>
              <a:latin typeface="Arial" panose="020B0604020202020204" pitchFamily="34" charset="0"/>
              <a:ea typeface="Calibri" panose="020F0502020204030204" pitchFamily="34" charset="0"/>
              <a:cs typeface="Arial" panose="020B0604020202020204" pitchFamily="34" charset="0"/>
            </a:endParaRPr>
          </a:p>
          <a:p>
            <a:pPr marL="536575" algn="ctr">
              <a:lnSpc>
                <a:spcPct val="150000"/>
              </a:lnSpc>
              <a:defRPr/>
            </a:pPr>
            <a:r>
              <a:rPr lang="es-ES" sz="4000" b="1" dirty="0" smtClean="0">
                <a:solidFill>
                  <a:schemeClr val="accent2">
                    <a:lumMod val="75000"/>
                  </a:schemeClr>
                </a:solidFill>
                <a:cs typeface="+mn-cs"/>
              </a:rPr>
              <a:t> </a:t>
            </a:r>
            <a:endParaRPr lang="es-ES" sz="4000" b="1" dirty="0">
              <a:solidFill>
                <a:schemeClr val="accent2">
                  <a:lumMod val="75000"/>
                </a:schemeClr>
              </a:solidFill>
              <a:cs typeface="+mn-cs"/>
            </a:endParaRPr>
          </a:p>
        </p:txBody>
      </p:sp>
    </p:spTree>
    <p:extLst>
      <p:ext uri="{BB962C8B-B14F-4D97-AF65-F5344CB8AC3E}">
        <p14:creationId xmlns:p14="http://schemas.microsoft.com/office/powerpoint/2010/main" val="3536667021"/>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Rectángulo"/>
          <p:cNvSpPr/>
          <p:nvPr/>
        </p:nvSpPr>
        <p:spPr>
          <a:xfrm>
            <a:off x="1259632" y="2852936"/>
            <a:ext cx="6215062" cy="1384995"/>
          </a:xfrm>
          <a:prstGeom prst="rect">
            <a:avLst/>
          </a:prstGeom>
        </p:spPr>
        <p:txBody>
          <a:bodyPr>
            <a:spAutoFit/>
          </a:bodyPr>
          <a:lstStyle/>
          <a:p>
            <a:pPr lvl="1" algn="ctr" eaLnBrk="0" hangingPunct="0">
              <a:defRPr/>
            </a:pPr>
            <a:r>
              <a:rPr lang="es-ES" sz="2800" b="1" dirty="0">
                <a:solidFill>
                  <a:schemeClr val="accent2">
                    <a:lumMod val="75000"/>
                  </a:schemeClr>
                </a:solidFill>
                <a:latin typeface="Arial" pitchFamily="34" charset="0"/>
                <a:cs typeface="Arial" pitchFamily="34" charset="0"/>
              </a:rPr>
              <a:t>CUALQUIER SISTEMA</a:t>
            </a:r>
            <a:r>
              <a:rPr lang="es-ES" sz="2800" b="1" dirty="0" smtClean="0">
                <a:solidFill>
                  <a:schemeClr val="accent2">
                    <a:lumMod val="75000"/>
                  </a:schemeClr>
                </a:solidFill>
                <a:latin typeface="Arial" pitchFamily="34" charset="0"/>
                <a:cs typeface="Arial" pitchFamily="34" charset="0"/>
              </a:rPr>
              <a:t>, ES</a:t>
            </a:r>
          </a:p>
          <a:p>
            <a:pPr lvl="1" algn="ctr" eaLnBrk="0" hangingPunct="0">
              <a:defRPr/>
            </a:pPr>
            <a:endParaRPr lang="es-ES" sz="2800" b="1" dirty="0">
              <a:solidFill>
                <a:schemeClr val="accent2">
                  <a:lumMod val="75000"/>
                </a:schemeClr>
              </a:solidFill>
              <a:latin typeface="Arial" pitchFamily="34" charset="0"/>
              <a:cs typeface="Arial" pitchFamily="34" charset="0"/>
            </a:endParaRPr>
          </a:p>
          <a:p>
            <a:pPr lvl="1" algn="ctr" eaLnBrk="0" hangingPunct="0">
              <a:defRPr/>
            </a:pPr>
            <a:r>
              <a:rPr lang="es-ES" sz="2800" b="1" dirty="0" smtClean="0">
                <a:solidFill>
                  <a:schemeClr val="accent2">
                    <a:lumMod val="75000"/>
                  </a:schemeClr>
                </a:solidFill>
                <a:latin typeface="Arial" pitchFamily="34" charset="0"/>
                <a:cs typeface="Arial" pitchFamily="34" charset="0"/>
              </a:rPr>
              <a:t> </a:t>
            </a:r>
            <a:r>
              <a:rPr lang="es-ES" sz="2800" b="1" dirty="0">
                <a:solidFill>
                  <a:schemeClr val="accent2">
                    <a:lumMod val="75000"/>
                  </a:schemeClr>
                </a:solidFill>
                <a:latin typeface="Arial" pitchFamily="34" charset="0"/>
                <a:cs typeface="Arial" pitchFamily="34" charset="0"/>
              </a:rPr>
              <a:t>MEJOR QUE NINGUNO</a:t>
            </a:r>
            <a:endParaRPr lang="es-MX" sz="2800" b="1" dirty="0">
              <a:solidFill>
                <a:schemeClr val="accent2">
                  <a:lumMod val="75000"/>
                </a:schemeClr>
              </a:solidFill>
              <a:latin typeface="Arial" pitchFamily="34" charset="0"/>
              <a:cs typeface="Arial" pitchFamily="34" charset="0"/>
            </a:endParaRPr>
          </a:p>
        </p:txBody>
      </p:sp>
    </p:spTree>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CuadroTexto"/>
          <p:cNvSpPr txBox="1"/>
          <p:nvPr/>
        </p:nvSpPr>
        <p:spPr>
          <a:xfrm>
            <a:off x="1187624" y="2996952"/>
            <a:ext cx="7056783" cy="1446550"/>
          </a:xfrm>
          <a:prstGeom prst="rect">
            <a:avLst/>
          </a:prstGeom>
          <a:noFill/>
        </p:spPr>
        <p:txBody>
          <a:bodyPr wrap="square" rtlCol="0">
            <a:spAutoFit/>
          </a:bodyPr>
          <a:lstStyle/>
          <a:p>
            <a:pPr algn="just"/>
            <a:r>
              <a:rPr lang="es-MX" sz="2200" dirty="0"/>
              <a:t>Incrementar la capacidad de la </a:t>
            </a:r>
            <a:r>
              <a:rPr lang="es-MX" sz="2200" dirty="0" smtClean="0"/>
              <a:t>organización para </a:t>
            </a:r>
            <a:r>
              <a:rPr lang="es-MX" sz="2200" dirty="0"/>
              <a:t>satisfacer a </a:t>
            </a:r>
            <a:r>
              <a:rPr lang="es-MX" sz="2200" dirty="0">
                <a:cs typeface="Arial" panose="020B0604020202020204" pitchFamily="34" charset="0"/>
              </a:rPr>
              <a:t>sus</a:t>
            </a:r>
            <a:r>
              <a:rPr lang="es-MX" sz="2200" dirty="0"/>
              <a:t> clientes y aumentar dicha satisfacción a través de la mejora de </a:t>
            </a:r>
            <a:r>
              <a:rPr lang="es-MX" sz="2200" dirty="0" smtClean="0"/>
              <a:t>su desempeño.</a:t>
            </a:r>
            <a:endParaRPr lang="es-MX" sz="2200" dirty="0"/>
          </a:p>
          <a:p>
            <a:pPr algn="just"/>
            <a:endParaRPr lang="es-MX" sz="2200" dirty="0"/>
          </a:p>
        </p:txBody>
      </p:sp>
      <p:sp>
        <p:nvSpPr>
          <p:cNvPr id="3" name="2 CuadroTexto"/>
          <p:cNvSpPr txBox="1"/>
          <p:nvPr/>
        </p:nvSpPr>
        <p:spPr>
          <a:xfrm>
            <a:off x="827584" y="1844824"/>
            <a:ext cx="4032448" cy="461665"/>
          </a:xfrm>
          <a:prstGeom prst="rect">
            <a:avLst/>
          </a:prstGeom>
          <a:noFill/>
        </p:spPr>
        <p:txBody>
          <a:bodyPr wrap="square" rtlCol="0">
            <a:spAutoFit/>
          </a:bodyPr>
          <a:lstStyle/>
          <a:p>
            <a:r>
              <a:rPr lang="es-MX" sz="2400" b="1" dirty="0" smtClean="0">
                <a:solidFill>
                  <a:schemeClr val="accent2">
                    <a:lumMod val="75000"/>
                  </a:schemeClr>
                </a:solidFill>
              </a:rPr>
              <a:t>OBJETIVO:</a:t>
            </a:r>
            <a:endParaRPr lang="es-MX" sz="2400" b="1" dirty="0">
              <a:solidFill>
                <a:schemeClr val="accent2">
                  <a:lumMod val="75000"/>
                </a:schemeClr>
              </a:solidFill>
            </a:endParaRPr>
          </a:p>
        </p:txBody>
      </p:sp>
    </p:spTree>
    <p:extLst>
      <p:ext uri="{BB962C8B-B14F-4D97-AF65-F5344CB8AC3E}">
        <p14:creationId xmlns:p14="http://schemas.microsoft.com/office/powerpoint/2010/main" val="8511118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CuadroTexto"/>
          <p:cNvSpPr txBox="1"/>
          <p:nvPr/>
        </p:nvSpPr>
        <p:spPr>
          <a:xfrm>
            <a:off x="1585913" y="2516703"/>
            <a:ext cx="6912768" cy="1446550"/>
          </a:xfrm>
          <a:prstGeom prst="rect">
            <a:avLst/>
          </a:prstGeom>
          <a:noFill/>
        </p:spPr>
        <p:txBody>
          <a:bodyPr wrap="square" rtlCol="0">
            <a:spAutoFit/>
          </a:bodyPr>
          <a:lstStyle/>
          <a:p>
            <a:pPr algn="just"/>
            <a:r>
              <a:rPr lang="es-ES" sz="2200" dirty="0" smtClean="0"/>
              <a:t>Es </a:t>
            </a:r>
            <a:r>
              <a:rPr lang="es-ES" sz="2200" dirty="0"/>
              <a:t>un término que se utiliza comúnmente en el mundo de los </a:t>
            </a:r>
            <a:r>
              <a:rPr lang="es-ES" sz="2200" dirty="0" smtClean="0"/>
              <a:t>negocios, el cual hace </a:t>
            </a:r>
            <a:r>
              <a:rPr lang="es-ES" sz="2200" dirty="0"/>
              <a:t>referencia a una </a:t>
            </a:r>
            <a:r>
              <a:rPr lang="es-ES" sz="2200" dirty="0" smtClean="0"/>
              <a:t>organización </a:t>
            </a:r>
            <a:r>
              <a:rPr lang="es-ES" sz="2200" dirty="0"/>
              <a:t>que todo el tiempo trata de mejorar sus servicios o productos</a:t>
            </a:r>
            <a:r>
              <a:rPr lang="es-ES" sz="2200" dirty="0" smtClean="0"/>
              <a:t>.</a:t>
            </a:r>
            <a:endParaRPr lang="es-ES" sz="2200" dirty="0"/>
          </a:p>
        </p:txBody>
      </p:sp>
      <p:sp>
        <p:nvSpPr>
          <p:cNvPr id="3" name="2 CuadroTexto"/>
          <p:cNvSpPr txBox="1"/>
          <p:nvPr/>
        </p:nvSpPr>
        <p:spPr>
          <a:xfrm>
            <a:off x="1558185" y="1815921"/>
            <a:ext cx="4248472" cy="461665"/>
          </a:xfrm>
          <a:prstGeom prst="rect">
            <a:avLst/>
          </a:prstGeom>
          <a:noFill/>
        </p:spPr>
        <p:txBody>
          <a:bodyPr wrap="square" rtlCol="0">
            <a:spAutoFit/>
          </a:bodyPr>
          <a:lstStyle/>
          <a:p>
            <a:r>
              <a:rPr lang="es-MX" sz="2400" b="1" dirty="0" smtClean="0">
                <a:solidFill>
                  <a:schemeClr val="accent2">
                    <a:lumMod val="75000"/>
                  </a:schemeClr>
                </a:solidFill>
                <a:latin typeface="Arial" panose="020B0604020202020204" pitchFamily="34" charset="0"/>
                <a:cs typeface="Arial" panose="020B0604020202020204" pitchFamily="34" charset="0"/>
              </a:rPr>
              <a:t>Mejora Continua</a:t>
            </a:r>
            <a:endParaRPr lang="es-MX" sz="2400" b="1" dirty="0">
              <a:solidFill>
                <a:schemeClr val="accent2">
                  <a:lumMod val="75000"/>
                </a:schemeClr>
              </a:solidFill>
              <a:latin typeface="Arial" panose="020B0604020202020204" pitchFamily="34" charset="0"/>
              <a:cs typeface="Arial" panose="020B0604020202020204" pitchFamily="34" charset="0"/>
            </a:endParaRPr>
          </a:p>
        </p:txBody>
      </p:sp>
      <p:sp>
        <p:nvSpPr>
          <p:cNvPr id="5" name="4 CuadroTexto"/>
          <p:cNvSpPr txBox="1"/>
          <p:nvPr/>
        </p:nvSpPr>
        <p:spPr>
          <a:xfrm>
            <a:off x="1542161" y="3979822"/>
            <a:ext cx="7000271" cy="2123658"/>
          </a:xfrm>
          <a:prstGeom prst="rect">
            <a:avLst/>
          </a:prstGeom>
          <a:noFill/>
        </p:spPr>
        <p:txBody>
          <a:bodyPr wrap="square" rtlCol="0">
            <a:spAutoFit/>
          </a:bodyPr>
          <a:lstStyle/>
          <a:p>
            <a:pPr algn="just"/>
            <a:r>
              <a:rPr lang="es-ES" sz="2200" dirty="0"/>
              <a:t>A través del mejoramiento continuo se logra ser más productivos y competitivos en el mercado al cual pertenece la institución.</a:t>
            </a:r>
          </a:p>
          <a:p>
            <a:pPr algn="just"/>
            <a:endParaRPr lang="es-MX" sz="2200" dirty="0"/>
          </a:p>
          <a:p>
            <a:pPr algn="just"/>
            <a:endParaRPr lang="es-ES" sz="2200" dirty="0" smtClean="0"/>
          </a:p>
          <a:p>
            <a:pPr algn="just"/>
            <a:endParaRPr lang="es-MX" sz="2200" dirty="0"/>
          </a:p>
        </p:txBody>
      </p:sp>
    </p:spTree>
    <p:extLst>
      <p:ext uri="{BB962C8B-B14F-4D97-AF65-F5344CB8AC3E}">
        <p14:creationId xmlns:p14="http://schemas.microsoft.com/office/powerpoint/2010/main" val="31981049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5" grpId="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CuadroTexto"/>
          <p:cNvSpPr txBox="1"/>
          <p:nvPr/>
        </p:nvSpPr>
        <p:spPr>
          <a:xfrm>
            <a:off x="1403648" y="1988840"/>
            <a:ext cx="6696744" cy="1446550"/>
          </a:xfrm>
          <a:prstGeom prst="rect">
            <a:avLst/>
          </a:prstGeom>
          <a:noFill/>
        </p:spPr>
        <p:txBody>
          <a:bodyPr wrap="square" rtlCol="0">
            <a:spAutoFit/>
          </a:bodyPr>
          <a:lstStyle/>
          <a:p>
            <a:pPr algn="just"/>
            <a:r>
              <a:rPr lang="es-ES" sz="2200" dirty="0"/>
              <a:t>La importancia de esta técnica gerencial radica en que con su aplicación se puede contribuir a mejorar las debilidades y afianzar las fortalezas de la </a:t>
            </a:r>
            <a:r>
              <a:rPr lang="es-ES" sz="2200" dirty="0" smtClean="0"/>
              <a:t>organización</a:t>
            </a:r>
            <a:r>
              <a:rPr lang="es-ES" sz="2200" dirty="0"/>
              <a:t>. </a:t>
            </a:r>
            <a:endParaRPr lang="es-ES" sz="2200" dirty="0" smtClean="0"/>
          </a:p>
        </p:txBody>
      </p:sp>
      <p:sp>
        <p:nvSpPr>
          <p:cNvPr id="4" name="3 CuadroTexto"/>
          <p:cNvSpPr txBox="1"/>
          <p:nvPr/>
        </p:nvSpPr>
        <p:spPr>
          <a:xfrm>
            <a:off x="1411089" y="3645024"/>
            <a:ext cx="6840760" cy="1107996"/>
          </a:xfrm>
          <a:prstGeom prst="rect">
            <a:avLst/>
          </a:prstGeom>
          <a:noFill/>
        </p:spPr>
        <p:txBody>
          <a:bodyPr wrap="square" rtlCol="0">
            <a:spAutoFit/>
          </a:bodyPr>
          <a:lstStyle/>
          <a:p>
            <a:pPr algn="just"/>
            <a:r>
              <a:rPr lang="es-MX" sz="2200" dirty="0"/>
              <a:t>La mejora continua es uno de </a:t>
            </a:r>
            <a:r>
              <a:rPr lang="es-MX" sz="2200" b="1" dirty="0"/>
              <a:t>los 8 principios </a:t>
            </a:r>
            <a:r>
              <a:rPr lang="es-MX" sz="2200" dirty="0"/>
              <a:t>de la gestión de la calidad</a:t>
            </a:r>
            <a:endParaRPr lang="es-ES" sz="2200" dirty="0"/>
          </a:p>
          <a:p>
            <a:pPr algn="just"/>
            <a:endParaRPr lang="es-ES" sz="2200" dirty="0" smtClean="0"/>
          </a:p>
        </p:txBody>
      </p:sp>
    </p:spTree>
    <p:extLst>
      <p:ext uri="{BB962C8B-B14F-4D97-AF65-F5344CB8AC3E}">
        <p14:creationId xmlns:p14="http://schemas.microsoft.com/office/powerpoint/2010/main" val="7873731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3">
            <a:hlinkClick r:id="rId2" action="ppaction://hlinksldjump"/>
          </p:cNvPr>
          <p:cNvSpPr>
            <a:spLocks noChangeArrowheads="1"/>
          </p:cNvSpPr>
          <p:nvPr/>
        </p:nvSpPr>
        <p:spPr bwMode="auto">
          <a:xfrm>
            <a:off x="5056882" y="1841525"/>
            <a:ext cx="2514600" cy="533400"/>
          </a:xfrm>
          <a:prstGeom prst="flowChartProcess">
            <a:avLst/>
          </a:prstGeom>
          <a:gradFill rotWithShape="0">
            <a:gsLst>
              <a:gs pos="0">
                <a:srgbClr val="E1EAFF"/>
              </a:gs>
              <a:gs pos="50000">
                <a:srgbClr val="FFFFFF"/>
              </a:gs>
              <a:gs pos="100000">
                <a:srgbClr val="E1EAFF"/>
              </a:gs>
            </a:gsLst>
            <a:lin ang="18900000" scaled="1"/>
          </a:gradFill>
          <a:ln w="9525">
            <a:miter lim="800000"/>
            <a:headEnd/>
            <a:tailEnd/>
          </a:ln>
          <a:effectLst/>
          <a:scene3d>
            <a:camera prst="legacyObliqueTopRight"/>
            <a:lightRig rig="legacyFlat3" dir="b"/>
          </a:scene3d>
          <a:sp3d extrusionH="201600" prstMaterial="legacyMatte">
            <a:bevelT w="13500" h="13500" prst="angle"/>
            <a:bevelB w="13500" h="13500" prst="angle"/>
            <a:extrusionClr>
              <a:srgbClr val="D2FFB7"/>
            </a:extrusionClr>
            <a:contourClr>
              <a:srgbClr val="E1EAFF"/>
            </a:contourClr>
          </a:sp3d>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flatTx/>
          </a:bodyPr>
          <a:lstStyle>
            <a:lvl1pPr defTabSz="762000">
              <a:spcBef>
                <a:spcPct val="20000"/>
              </a:spcBef>
              <a:buChar char="•"/>
              <a:defRPr sz="2400" b="1">
                <a:solidFill>
                  <a:srgbClr val="FF33CC"/>
                </a:solidFill>
                <a:latin typeface="Tahoma" panose="020B0604030504040204" pitchFamily="34" charset="0"/>
              </a:defRPr>
            </a:lvl1pPr>
            <a:lvl2pPr marL="571500" indent="-285750" defTabSz="762000">
              <a:spcBef>
                <a:spcPct val="20000"/>
              </a:spcBef>
              <a:buChar char="–"/>
              <a:defRPr sz="2400" b="1">
                <a:solidFill>
                  <a:schemeClr val="accent2"/>
                </a:solidFill>
                <a:latin typeface="Tahoma" panose="020B0604030504040204" pitchFamily="34" charset="0"/>
              </a:defRPr>
            </a:lvl2pPr>
            <a:lvl3pPr marL="1143000" indent="-228600" defTabSz="762000">
              <a:spcBef>
                <a:spcPct val="20000"/>
              </a:spcBef>
              <a:buChar char="•"/>
              <a:defRPr sz="2400">
                <a:solidFill>
                  <a:schemeClr val="tx1"/>
                </a:solidFill>
                <a:latin typeface="Tahoma" panose="020B0604030504040204" pitchFamily="34" charset="0"/>
              </a:defRPr>
            </a:lvl3pPr>
            <a:lvl4pPr marL="1714500" indent="-228600" defTabSz="762000">
              <a:spcBef>
                <a:spcPct val="20000"/>
              </a:spcBef>
              <a:buChar char="–"/>
              <a:defRPr sz="2400">
                <a:solidFill>
                  <a:schemeClr val="tx1"/>
                </a:solidFill>
                <a:latin typeface="Tahoma" panose="020B0604030504040204" pitchFamily="34" charset="0"/>
              </a:defRPr>
            </a:lvl4pPr>
            <a:lvl5pPr marL="2286000" indent="-228600" defTabSz="762000">
              <a:spcBef>
                <a:spcPct val="20000"/>
              </a:spcBef>
              <a:buChar char="»"/>
              <a:defRPr sz="2400">
                <a:solidFill>
                  <a:schemeClr val="tx1"/>
                </a:solidFill>
                <a:latin typeface="Tahoma" panose="020B0604030504040204" pitchFamily="34" charset="0"/>
              </a:defRPr>
            </a:lvl5pPr>
            <a:lvl6pPr marL="2743200" indent="-228600" defTabSz="762000" eaLnBrk="0" fontAlgn="base" hangingPunct="0">
              <a:spcBef>
                <a:spcPct val="20000"/>
              </a:spcBef>
              <a:spcAft>
                <a:spcPct val="0"/>
              </a:spcAft>
              <a:buChar char="»"/>
              <a:defRPr sz="2400">
                <a:solidFill>
                  <a:schemeClr val="tx1"/>
                </a:solidFill>
                <a:latin typeface="Tahoma" panose="020B0604030504040204" pitchFamily="34" charset="0"/>
              </a:defRPr>
            </a:lvl6pPr>
            <a:lvl7pPr marL="3200400" indent="-228600" defTabSz="762000" eaLnBrk="0" fontAlgn="base" hangingPunct="0">
              <a:spcBef>
                <a:spcPct val="20000"/>
              </a:spcBef>
              <a:spcAft>
                <a:spcPct val="0"/>
              </a:spcAft>
              <a:buChar char="»"/>
              <a:defRPr sz="2400">
                <a:solidFill>
                  <a:schemeClr val="tx1"/>
                </a:solidFill>
                <a:latin typeface="Tahoma" panose="020B0604030504040204" pitchFamily="34" charset="0"/>
              </a:defRPr>
            </a:lvl7pPr>
            <a:lvl8pPr marL="3657600" indent="-228600" defTabSz="762000" eaLnBrk="0" fontAlgn="base" hangingPunct="0">
              <a:spcBef>
                <a:spcPct val="20000"/>
              </a:spcBef>
              <a:spcAft>
                <a:spcPct val="0"/>
              </a:spcAft>
              <a:buChar char="»"/>
              <a:defRPr sz="2400">
                <a:solidFill>
                  <a:schemeClr val="tx1"/>
                </a:solidFill>
                <a:latin typeface="Tahoma" panose="020B0604030504040204" pitchFamily="34" charset="0"/>
              </a:defRPr>
            </a:lvl8pPr>
            <a:lvl9pPr marL="4114800" indent="-228600" defTabSz="762000" eaLnBrk="0" fontAlgn="base" hangingPunct="0">
              <a:spcBef>
                <a:spcPct val="20000"/>
              </a:spcBef>
              <a:spcAft>
                <a:spcPct val="0"/>
              </a:spcAft>
              <a:buChar char="»"/>
              <a:defRPr sz="2400">
                <a:solidFill>
                  <a:schemeClr val="tx1"/>
                </a:solidFill>
                <a:latin typeface="Tahoma" panose="020B0604030504040204" pitchFamily="34" charset="0"/>
              </a:defRPr>
            </a:lvl9pPr>
          </a:lstStyle>
          <a:p>
            <a:pPr algn="ctr">
              <a:spcBef>
                <a:spcPct val="0"/>
              </a:spcBef>
              <a:buFontTx/>
              <a:buNone/>
            </a:pPr>
            <a:r>
              <a:rPr lang="es-ES_tradnl" sz="1400" b="0" i="1">
                <a:solidFill>
                  <a:schemeClr val="tx1"/>
                </a:solidFill>
              </a:rPr>
              <a:t>7. Enfoque en evidencias </a:t>
            </a:r>
          </a:p>
          <a:p>
            <a:pPr algn="ctr">
              <a:spcBef>
                <a:spcPct val="0"/>
              </a:spcBef>
              <a:buFontTx/>
              <a:buNone/>
            </a:pPr>
            <a:r>
              <a:rPr lang="es-ES_tradnl" sz="1400" b="0" i="1">
                <a:solidFill>
                  <a:schemeClr val="tx1"/>
                </a:solidFill>
              </a:rPr>
              <a:t>para la toma de decisiones </a:t>
            </a:r>
          </a:p>
        </p:txBody>
      </p:sp>
      <p:sp>
        <p:nvSpPr>
          <p:cNvPr id="6" name="AutoShape 4">
            <a:hlinkClick r:id="rId2" action="ppaction://hlinksldjump"/>
          </p:cNvPr>
          <p:cNvSpPr>
            <a:spLocks noChangeArrowheads="1"/>
          </p:cNvSpPr>
          <p:nvPr/>
        </p:nvSpPr>
        <p:spPr bwMode="auto">
          <a:xfrm>
            <a:off x="2918520" y="3903687"/>
            <a:ext cx="1524000" cy="533400"/>
          </a:xfrm>
          <a:prstGeom prst="flowChartProcess">
            <a:avLst/>
          </a:prstGeom>
          <a:gradFill rotWithShape="0">
            <a:gsLst>
              <a:gs pos="0">
                <a:srgbClr val="FFB7C3"/>
              </a:gs>
              <a:gs pos="50000">
                <a:srgbClr val="FFFFFF"/>
              </a:gs>
              <a:gs pos="100000">
                <a:srgbClr val="FFB7C3"/>
              </a:gs>
            </a:gsLst>
            <a:lin ang="2700000" scaled="1"/>
          </a:gradFill>
          <a:ln w="9525">
            <a:miter lim="800000"/>
            <a:headEnd/>
            <a:tailEnd/>
          </a:ln>
          <a:effectLst/>
          <a:scene3d>
            <a:camera prst="legacyObliqueTopRight"/>
            <a:lightRig rig="legacyFlat3" dir="b"/>
          </a:scene3d>
          <a:sp3d extrusionH="201600" prstMaterial="legacyMatte">
            <a:bevelT w="13500" h="13500" prst="angle"/>
            <a:bevelB w="13500" h="13500" prst="angle"/>
            <a:extrusionClr>
              <a:srgbClr val="D2FFB7"/>
            </a:extrusionClr>
            <a:contourClr>
              <a:srgbClr val="FFB7C3"/>
            </a:contourClr>
          </a:sp3d>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flatTx/>
          </a:bodyPr>
          <a:lstStyle>
            <a:lvl1pPr defTabSz="762000">
              <a:spcBef>
                <a:spcPct val="20000"/>
              </a:spcBef>
              <a:buChar char="•"/>
              <a:defRPr sz="2400" b="1">
                <a:solidFill>
                  <a:srgbClr val="FF33CC"/>
                </a:solidFill>
                <a:latin typeface="Tahoma" panose="020B0604030504040204" pitchFamily="34" charset="0"/>
              </a:defRPr>
            </a:lvl1pPr>
            <a:lvl2pPr marL="571500" indent="-285750" defTabSz="762000">
              <a:spcBef>
                <a:spcPct val="20000"/>
              </a:spcBef>
              <a:buChar char="–"/>
              <a:defRPr sz="2400" b="1">
                <a:solidFill>
                  <a:schemeClr val="accent2"/>
                </a:solidFill>
                <a:latin typeface="Tahoma" panose="020B0604030504040204" pitchFamily="34" charset="0"/>
              </a:defRPr>
            </a:lvl2pPr>
            <a:lvl3pPr marL="1143000" indent="-228600" defTabSz="762000">
              <a:spcBef>
                <a:spcPct val="20000"/>
              </a:spcBef>
              <a:buChar char="•"/>
              <a:defRPr sz="2400">
                <a:solidFill>
                  <a:schemeClr val="tx1"/>
                </a:solidFill>
                <a:latin typeface="Tahoma" panose="020B0604030504040204" pitchFamily="34" charset="0"/>
              </a:defRPr>
            </a:lvl3pPr>
            <a:lvl4pPr marL="1714500" indent="-228600" defTabSz="762000">
              <a:spcBef>
                <a:spcPct val="20000"/>
              </a:spcBef>
              <a:buChar char="–"/>
              <a:defRPr sz="2400">
                <a:solidFill>
                  <a:schemeClr val="tx1"/>
                </a:solidFill>
                <a:latin typeface="Tahoma" panose="020B0604030504040204" pitchFamily="34" charset="0"/>
              </a:defRPr>
            </a:lvl4pPr>
            <a:lvl5pPr marL="2286000" indent="-228600" defTabSz="762000">
              <a:spcBef>
                <a:spcPct val="20000"/>
              </a:spcBef>
              <a:buChar char="»"/>
              <a:defRPr sz="2400">
                <a:solidFill>
                  <a:schemeClr val="tx1"/>
                </a:solidFill>
                <a:latin typeface="Tahoma" panose="020B0604030504040204" pitchFamily="34" charset="0"/>
              </a:defRPr>
            </a:lvl5pPr>
            <a:lvl6pPr marL="2743200" indent="-228600" defTabSz="762000" eaLnBrk="0" fontAlgn="base" hangingPunct="0">
              <a:spcBef>
                <a:spcPct val="20000"/>
              </a:spcBef>
              <a:spcAft>
                <a:spcPct val="0"/>
              </a:spcAft>
              <a:buChar char="»"/>
              <a:defRPr sz="2400">
                <a:solidFill>
                  <a:schemeClr val="tx1"/>
                </a:solidFill>
                <a:latin typeface="Tahoma" panose="020B0604030504040204" pitchFamily="34" charset="0"/>
              </a:defRPr>
            </a:lvl6pPr>
            <a:lvl7pPr marL="3200400" indent="-228600" defTabSz="762000" eaLnBrk="0" fontAlgn="base" hangingPunct="0">
              <a:spcBef>
                <a:spcPct val="20000"/>
              </a:spcBef>
              <a:spcAft>
                <a:spcPct val="0"/>
              </a:spcAft>
              <a:buChar char="»"/>
              <a:defRPr sz="2400">
                <a:solidFill>
                  <a:schemeClr val="tx1"/>
                </a:solidFill>
                <a:latin typeface="Tahoma" panose="020B0604030504040204" pitchFamily="34" charset="0"/>
              </a:defRPr>
            </a:lvl7pPr>
            <a:lvl8pPr marL="3657600" indent="-228600" defTabSz="762000" eaLnBrk="0" fontAlgn="base" hangingPunct="0">
              <a:spcBef>
                <a:spcPct val="20000"/>
              </a:spcBef>
              <a:spcAft>
                <a:spcPct val="0"/>
              </a:spcAft>
              <a:buChar char="»"/>
              <a:defRPr sz="2400">
                <a:solidFill>
                  <a:schemeClr val="tx1"/>
                </a:solidFill>
                <a:latin typeface="Tahoma" panose="020B0604030504040204" pitchFamily="34" charset="0"/>
              </a:defRPr>
            </a:lvl8pPr>
            <a:lvl9pPr marL="4114800" indent="-228600" defTabSz="762000" eaLnBrk="0" fontAlgn="base" hangingPunct="0">
              <a:spcBef>
                <a:spcPct val="20000"/>
              </a:spcBef>
              <a:spcAft>
                <a:spcPct val="0"/>
              </a:spcAft>
              <a:buChar char="»"/>
              <a:defRPr sz="2400">
                <a:solidFill>
                  <a:schemeClr val="tx1"/>
                </a:solidFill>
                <a:latin typeface="Tahoma" panose="020B0604030504040204" pitchFamily="34" charset="0"/>
              </a:defRPr>
            </a:lvl9pPr>
          </a:lstStyle>
          <a:p>
            <a:pPr algn="ctr">
              <a:spcBef>
                <a:spcPct val="0"/>
              </a:spcBef>
              <a:buFontTx/>
              <a:buNone/>
            </a:pPr>
            <a:r>
              <a:rPr lang="es-ES_tradnl" sz="1400" b="0" i="1" dirty="0">
                <a:solidFill>
                  <a:schemeClr val="tx1"/>
                </a:solidFill>
              </a:rPr>
              <a:t>4. Enfoque en</a:t>
            </a:r>
          </a:p>
          <a:p>
            <a:pPr algn="ctr">
              <a:spcBef>
                <a:spcPct val="0"/>
              </a:spcBef>
              <a:buFontTx/>
              <a:buNone/>
            </a:pPr>
            <a:r>
              <a:rPr lang="es-ES_tradnl" sz="1400" b="0" i="1" dirty="0">
                <a:solidFill>
                  <a:schemeClr val="tx1"/>
                </a:solidFill>
              </a:rPr>
              <a:t> los procesos</a:t>
            </a:r>
          </a:p>
        </p:txBody>
      </p:sp>
      <p:sp>
        <p:nvSpPr>
          <p:cNvPr id="7" name="AutoShape 5">
            <a:hlinkClick r:id="rId2" action="ppaction://hlinksldjump"/>
          </p:cNvPr>
          <p:cNvSpPr>
            <a:spLocks noChangeArrowheads="1"/>
          </p:cNvSpPr>
          <p:nvPr/>
        </p:nvSpPr>
        <p:spPr bwMode="auto">
          <a:xfrm>
            <a:off x="2080320" y="4597425"/>
            <a:ext cx="1524000" cy="533400"/>
          </a:xfrm>
          <a:prstGeom prst="flowChartProcess">
            <a:avLst/>
          </a:prstGeom>
          <a:gradFill rotWithShape="0">
            <a:gsLst>
              <a:gs pos="0">
                <a:srgbClr val="FFB7C3"/>
              </a:gs>
              <a:gs pos="50000">
                <a:srgbClr val="FFFFFF"/>
              </a:gs>
              <a:gs pos="100000">
                <a:srgbClr val="FFB7C3"/>
              </a:gs>
            </a:gsLst>
            <a:lin ang="2700000" scaled="1"/>
          </a:gradFill>
          <a:ln w="9525">
            <a:miter lim="800000"/>
            <a:headEnd/>
            <a:tailEnd/>
          </a:ln>
          <a:effectLst/>
          <a:scene3d>
            <a:camera prst="legacyObliqueTopRight"/>
            <a:lightRig rig="legacyFlat3" dir="b"/>
          </a:scene3d>
          <a:sp3d extrusionH="201600" prstMaterial="legacyMatte">
            <a:bevelT w="13500" h="13500" prst="angle"/>
            <a:bevelB w="13500" h="13500" prst="angle"/>
            <a:extrusionClr>
              <a:srgbClr val="D2FFB7"/>
            </a:extrusionClr>
            <a:contourClr>
              <a:srgbClr val="FFB7C3"/>
            </a:contourClr>
          </a:sp3d>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flatTx/>
          </a:bodyPr>
          <a:lstStyle>
            <a:lvl1pPr defTabSz="762000">
              <a:spcBef>
                <a:spcPct val="20000"/>
              </a:spcBef>
              <a:buChar char="•"/>
              <a:defRPr sz="2400" b="1">
                <a:solidFill>
                  <a:srgbClr val="FF33CC"/>
                </a:solidFill>
                <a:latin typeface="Tahoma" panose="020B0604030504040204" pitchFamily="34" charset="0"/>
              </a:defRPr>
            </a:lvl1pPr>
            <a:lvl2pPr marL="571500" indent="-285750" defTabSz="762000">
              <a:spcBef>
                <a:spcPct val="20000"/>
              </a:spcBef>
              <a:buChar char="–"/>
              <a:defRPr sz="2400" b="1">
                <a:solidFill>
                  <a:schemeClr val="accent2"/>
                </a:solidFill>
                <a:latin typeface="Tahoma" panose="020B0604030504040204" pitchFamily="34" charset="0"/>
              </a:defRPr>
            </a:lvl2pPr>
            <a:lvl3pPr marL="1143000" indent="-228600" defTabSz="762000">
              <a:spcBef>
                <a:spcPct val="20000"/>
              </a:spcBef>
              <a:buChar char="•"/>
              <a:defRPr sz="2400">
                <a:solidFill>
                  <a:schemeClr val="tx1"/>
                </a:solidFill>
                <a:latin typeface="Tahoma" panose="020B0604030504040204" pitchFamily="34" charset="0"/>
              </a:defRPr>
            </a:lvl3pPr>
            <a:lvl4pPr marL="1714500" indent="-228600" defTabSz="762000">
              <a:spcBef>
                <a:spcPct val="20000"/>
              </a:spcBef>
              <a:buChar char="–"/>
              <a:defRPr sz="2400">
                <a:solidFill>
                  <a:schemeClr val="tx1"/>
                </a:solidFill>
                <a:latin typeface="Tahoma" panose="020B0604030504040204" pitchFamily="34" charset="0"/>
              </a:defRPr>
            </a:lvl4pPr>
            <a:lvl5pPr marL="2286000" indent="-228600" defTabSz="762000">
              <a:spcBef>
                <a:spcPct val="20000"/>
              </a:spcBef>
              <a:buChar char="»"/>
              <a:defRPr sz="2400">
                <a:solidFill>
                  <a:schemeClr val="tx1"/>
                </a:solidFill>
                <a:latin typeface="Tahoma" panose="020B0604030504040204" pitchFamily="34" charset="0"/>
              </a:defRPr>
            </a:lvl5pPr>
            <a:lvl6pPr marL="2743200" indent="-228600" defTabSz="762000" eaLnBrk="0" fontAlgn="base" hangingPunct="0">
              <a:spcBef>
                <a:spcPct val="20000"/>
              </a:spcBef>
              <a:spcAft>
                <a:spcPct val="0"/>
              </a:spcAft>
              <a:buChar char="»"/>
              <a:defRPr sz="2400">
                <a:solidFill>
                  <a:schemeClr val="tx1"/>
                </a:solidFill>
                <a:latin typeface="Tahoma" panose="020B0604030504040204" pitchFamily="34" charset="0"/>
              </a:defRPr>
            </a:lvl6pPr>
            <a:lvl7pPr marL="3200400" indent="-228600" defTabSz="762000" eaLnBrk="0" fontAlgn="base" hangingPunct="0">
              <a:spcBef>
                <a:spcPct val="20000"/>
              </a:spcBef>
              <a:spcAft>
                <a:spcPct val="0"/>
              </a:spcAft>
              <a:buChar char="»"/>
              <a:defRPr sz="2400">
                <a:solidFill>
                  <a:schemeClr val="tx1"/>
                </a:solidFill>
                <a:latin typeface="Tahoma" panose="020B0604030504040204" pitchFamily="34" charset="0"/>
              </a:defRPr>
            </a:lvl7pPr>
            <a:lvl8pPr marL="3657600" indent="-228600" defTabSz="762000" eaLnBrk="0" fontAlgn="base" hangingPunct="0">
              <a:spcBef>
                <a:spcPct val="20000"/>
              </a:spcBef>
              <a:spcAft>
                <a:spcPct val="0"/>
              </a:spcAft>
              <a:buChar char="»"/>
              <a:defRPr sz="2400">
                <a:solidFill>
                  <a:schemeClr val="tx1"/>
                </a:solidFill>
                <a:latin typeface="Tahoma" panose="020B0604030504040204" pitchFamily="34" charset="0"/>
              </a:defRPr>
            </a:lvl8pPr>
            <a:lvl9pPr marL="4114800" indent="-228600" defTabSz="762000" eaLnBrk="0" fontAlgn="base" hangingPunct="0">
              <a:spcBef>
                <a:spcPct val="20000"/>
              </a:spcBef>
              <a:spcAft>
                <a:spcPct val="0"/>
              </a:spcAft>
              <a:buChar char="»"/>
              <a:defRPr sz="2400">
                <a:solidFill>
                  <a:schemeClr val="tx1"/>
                </a:solidFill>
                <a:latin typeface="Tahoma" panose="020B0604030504040204" pitchFamily="34" charset="0"/>
              </a:defRPr>
            </a:lvl9pPr>
          </a:lstStyle>
          <a:p>
            <a:pPr algn="ctr">
              <a:spcBef>
                <a:spcPct val="0"/>
              </a:spcBef>
              <a:buFontTx/>
              <a:buNone/>
            </a:pPr>
            <a:r>
              <a:rPr lang="es-ES_tradnl" sz="1400" b="0" i="1">
                <a:solidFill>
                  <a:schemeClr val="tx1"/>
                </a:solidFill>
              </a:rPr>
              <a:t>3. Participación</a:t>
            </a:r>
          </a:p>
          <a:p>
            <a:pPr algn="ctr">
              <a:spcBef>
                <a:spcPct val="0"/>
              </a:spcBef>
              <a:buFontTx/>
              <a:buNone/>
            </a:pPr>
            <a:r>
              <a:rPr lang="es-ES_tradnl" sz="1400" b="0" i="1">
                <a:solidFill>
                  <a:schemeClr val="tx1"/>
                </a:solidFill>
              </a:rPr>
              <a:t> del personal</a:t>
            </a:r>
          </a:p>
        </p:txBody>
      </p:sp>
      <p:sp>
        <p:nvSpPr>
          <p:cNvPr id="8" name="AutoShape 6">
            <a:hlinkClick r:id="rId2" action="ppaction://hlinksldjump"/>
          </p:cNvPr>
          <p:cNvSpPr>
            <a:spLocks noChangeArrowheads="1"/>
          </p:cNvSpPr>
          <p:nvPr/>
        </p:nvSpPr>
        <p:spPr bwMode="auto">
          <a:xfrm>
            <a:off x="251520" y="5842025"/>
            <a:ext cx="1752600" cy="395287"/>
          </a:xfrm>
          <a:prstGeom prst="flowChartProcess">
            <a:avLst/>
          </a:prstGeom>
          <a:gradFill rotWithShape="0">
            <a:gsLst>
              <a:gs pos="0">
                <a:srgbClr val="CEFFBF"/>
              </a:gs>
              <a:gs pos="50000">
                <a:srgbClr val="FFFFFF"/>
              </a:gs>
              <a:gs pos="100000">
                <a:srgbClr val="CEFFBF"/>
              </a:gs>
            </a:gsLst>
            <a:lin ang="18900000" scaled="1"/>
          </a:gradFill>
          <a:ln w="9525">
            <a:miter lim="800000"/>
            <a:headEnd/>
            <a:tailEnd/>
          </a:ln>
          <a:effectLst/>
          <a:scene3d>
            <a:camera prst="legacyObliqueTopRight"/>
            <a:lightRig rig="legacyFlat3" dir="b"/>
          </a:scene3d>
          <a:sp3d extrusionH="201600" prstMaterial="legacyMatte">
            <a:bevelT w="13500" h="13500" prst="angle"/>
            <a:bevelB w="13500" h="13500" prst="angle"/>
            <a:extrusionClr>
              <a:srgbClr val="D2FFB7"/>
            </a:extrusionClr>
            <a:contourClr>
              <a:srgbClr val="CEFFBF"/>
            </a:contourClr>
          </a:sp3d>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flatTx/>
          </a:bodyPr>
          <a:lstStyle>
            <a:lvl1pPr defTabSz="762000">
              <a:spcBef>
                <a:spcPct val="20000"/>
              </a:spcBef>
              <a:buChar char="•"/>
              <a:defRPr sz="2400" b="1">
                <a:solidFill>
                  <a:srgbClr val="FF33CC"/>
                </a:solidFill>
                <a:latin typeface="Tahoma" panose="020B0604030504040204" pitchFamily="34" charset="0"/>
              </a:defRPr>
            </a:lvl1pPr>
            <a:lvl2pPr marL="571500" indent="-285750" defTabSz="762000">
              <a:spcBef>
                <a:spcPct val="20000"/>
              </a:spcBef>
              <a:buChar char="–"/>
              <a:defRPr sz="2400" b="1">
                <a:solidFill>
                  <a:schemeClr val="accent2"/>
                </a:solidFill>
                <a:latin typeface="Tahoma" panose="020B0604030504040204" pitchFamily="34" charset="0"/>
              </a:defRPr>
            </a:lvl2pPr>
            <a:lvl3pPr marL="1143000" indent="-228600" defTabSz="762000">
              <a:spcBef>
                <a:spcPct val="20000"/>
              </a:spcBef>
              <a:buChar char="•"/>
              <a:defRPr sz="2400">
                <a:solidFill>
                  <a:schemeClr val="tx1"/>
                </a:solidFill>
                <a:latin typeface="Tahoma" panose="020B0604030504040204" pitchFamily="34" charset="0"/>
              </a:defRPr>
            </a:lvl3pPr>
            <a:lvl4pPr marL="1714500" indent="-228600" defTabSz="762000">
              <a:spcBef>
                <a:spcPct val="20000"/>
              </a:spcBef>
              <a:buChar char="–"/>
              <a:defRPr sz="2400">
                <a:solidFill>
                  <a:schemeClr val="tx1"/>
                </a:solidFill>
                <a:latin typeface="Tahoma" panose="020B0604030504040204" pitchFamily="34" charset="0"/>
              </a:defRPr>
            </a:lvl4pPr>
            <a:lvl5pPr marL="2286000" indent="-228600" defTabSz="762000">
              <a:spcBef>
                <a:spcPct val="20000"/>
              </a:spcBef>
              <a:buChar char="»"/>
              <a:defRPr sz="2400">
                <a:solidFill>
                  <a:schemeClr val="tx1"/>
                </a:solidFill>
                <a:latin typeface="Tahoma" panose="020B0604030504040204" pitchFamily="34" charset="0"/>
              </a:defRPr>
            </a:lvl5pPr>
            <a:lvl6pPr marL="2743200" indent="-228600" defTabSz="762000" eaLnBrk="0" fontAlgn="base" hangingPunct="0">
              <a:spcBef>
                <a:spcPct val="20000"/>
              </a:spcBef>
              <a:spcAft>
                <a:spcPct val="0"/>
              </a:spcAft>
              <a:buChar char="»"/>
              <a:defRPr sz="2400">
                <a:solidFill>
                  <a:schemeClr val="tx1"/>
                </a:solidFill>
                <a:latin typeface="Tahoma" panose="020B0604030504040204" pitchFamily="34" charset="0"/>
              </a:defRPr>
            </a:lvl6pPr>
            <a:lvl7pPr marL="3200400" indent="-228600" defTabSz="762000" eaLnBrk="0" fontAlgn="base" hangingPunct="0">
              <a:spcBef>
                <a:spcPct val="20000"/>
              </a:spcBef>
              <a:spcAft>
                <a:spcPct val="0"/>
              </a:spcAft>
              <a:buChar char="»"/>
              <a:defRPr sz="2400">
                <a:solidFill>
                  <a:schemeClr val="tx1"/>
                </a:solidFill>
                <a:latin typeface="Tahoma" panose="020B0604030504040204" pitchFamily="34" charset="0"/>
              </a:defRPr>
            </a:lvl7pPr>
            <a:lvl8pPr marL="3657600" indent="-228600" defTabSz="762000" eaLnBrk="0" fontAlgn="base" hangingPunct="0">
              <a:spcBef>
                <a:spcPct val="20000"/>
              </a:spcBef>
              <a:spcAft>
                <a:spcPct val="0"/>
              </a:spcAft>
              <a:buChar char="»"/>
              <a:defRPr sz="2400">
                <a:solidFill>
                  <a:schemeClr val="tx1"/>
                </a:solidFill>
                <a:latin typeface="Tahoma" panose="020B0604030504040204" pitchFamily="34" charset="0"/>
              </a:defRPr>
            </a:lvl8pPr>
            <a:lvl9pPr marL="4114800" indent="-228600" defTabSz="762000" eaLnBrk="0" fontAlgn="base" hangingPunct="0">
              <a:spcBef>
                <a:spcPct val="20000"/>
              </a:spcBef>
              <a:spcAft>
                <a:spcPct val="0"/>
              </a:spcAft>
              <a:buChar char="»"/>
              <a:defRPr sz="2400">
                <a:solidFill>
                  <a:schemeClr val="tx1"/>
                </a:solidFill>
                <a:latin typeface="Tahoma" panose="020B0604030504040204" pitchFamily="34" charset="0"/>
              </a:defRPr>
            </a:lvl9pPr>
          </a:lstStyle>
          <a:p>
            <a:pPr algn="ctr">
              <a:spcBef>
                <a:spcPct val="0"/>
              </a:spcBef>
              <a:buFontTx/>
              <a:buNone/>
            </a:pPr>
            <a:r>
              <a:rPr lang="es-ES_tradnl" sz="1400" b="0" i="1" dirty="0">
                <a:solidFill>
                  <a:schemeClr val="tx1"/>
                </a:solidFill>
              </a:rPr>
              <a:t>1. Organización </a:t>
            </a:r>
          </a:p>
          <a:p>
            <a:pPr algn="ctr">
              <a:spcBef>
                <a:spcPct val="0"/>
              </a:spcBef>
              <a:buFontTx/>
              <a:buNone/>
            </a:pPr>
            <a:r>
              <a:rPr lang="es-ES_tradnl" sz="1400" b="0" i="1" dirty="0">
                <a:solidFill>
                  <a:schemeClr val="tx1"/>
                </a:solidFill>
              </a:rPr>
              <a:t>enfocada al cliente</a:t>
            </a:r>
          </a:p>
        </p:txBody>
      </p:sp>
      <p:sp>
        <p:nvSpPr>
          <p:cNvPr id="9" name="AutoShape 7">
            <a:hlinkClick r:id="rId2" action="ppaction://hlinksldjump"/>
          </p:cNvPr>
          <p:cNvSpPr>
            <a:spLocks noChangeArrowheads="1"/>
          </p:cNvSpPr>
          <p:nvPr/>
        </p:nvSpPr>
        <p:spPr bwMode="auto">
          <a:xfrm>
            <a:off x="1165920" y="5289575"/>
            <a:ext cx="1447800" cy="381000"/>
          </a:xfrm>
          <a:prstGeom prst="flowChartProcess">
            <a:avLst/>
          </a:prstGeom>
          <a:gradFill rotWithShape="0">
            <a:gsLst>
              <a:gs pos="0">
                <a:srgbClr val="CEFFBF"/>
              </a:gs>
              <a:gs pos="50000">
                <a:srgbClr val="FFFFFF"/>
              </a:gs>
              <a:gs pos="100000">
                <a:srgbClr val="CEFFBF"/>
              </a:gs>
            </a:gsLst>
            <a:lin ang="18900000" scaled="1"/>
          </a:gradFill>
          <a:ln w="9525">
            <a:miter lim="800000"/>
            <a:headEnd/>
            <a:tailEnd/>
          </a:ln>
          <a:effectLst/>
          <a:scene3d>
            <a:camera prst="legacyObliqueTopRight"/>
            <a:lightRig rig="legacyFlat3" dir="b"/>
          </a:scene3d>
          <a:sp3d extrusionH="201600" prstMaterial="legacyMatte">
            <a:bevelT w="13500" h="13500" prst="angle"/>
            <a:bevelB w="13500" h="13500" prst="angle"/>
            <a:extrusionClr>
              <a:srgbClr val="D2FFB7"/>
            </a:extrusionClr>
            <a:contourClr>
              <a:srgbClr val="CEFFBF"/>
            </a:contourClr>
          </a:sp3d>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flatTx/>
          </a:bodyPr>
          <a:lstStyle>
            <a:lvl1pPr defTabSz="762000">
              <a:spcBef>
                <a:spcPct val="20000"/>
              </a:spcBef>
              <a:buChar char="•"/>
              <a:defRPr sz="2400" b="1">
                <a:solidFill>
                  <a:srgbClr val="FF33CC"/>
                </a:solidFill>
                <a:latin typeface="Tahoma" panose="020B0604030504040204" pitchFamily="34" charset="0"/>
              </a:defRPr>
            </a:lvl1pPr>
            <a:lvl2pPr marL="571500" indent="-285750" defTabSz="762000">
              <a:spcBef>
                <a:spcPct val="20000"/>
              </a:spcBef>
              <a:buChar char="–"/>
              <a:defRPr sz="2400" b="1">
                <a:solidFill>
                  <a:schemeClr val="accent2"/>
                </a:solidFill>
                <a:latin typeface="Tahoma" panose="020B0604030504040204" pitchFamily="34" charset="0"/>
              </a:defRPr>
            </a:lvl2pPr>
            <a:lvl3pPr marL="1143000" indent="-228600" defTabSz="762000">
              <a:spcBef>
                <a:spcPct val="20000"/>
              </a:spcBef>
              <a:buChar char="•"/>
              <a:defRPr sz="2400">
                <a:solidFill>
                  <a:schemeClr val="tx1"/>
                </a:solidFill>
                <a:latin typeface="Tahoma" panose="020B0604030504040204" pitchFamily="34" charset="0"/>
              </a:defRPr>
            </a:lvl3pPr>
            <a:lvl4pPr marL="1714500" indent="-228600" defTabSz="762000">
              <a:spcBef>
                <a:spcPct val="20000"/>
              </a:spcBef>
              <a:buChar char="–"/>
              <a:defRPr sz="2400">
                <a:solidFill>
                  <a:schemeClr val="tx1"/>
                </a:solidFill>
                <a:latin typeface="Tahoma" panose="020B0604030504040204" pitchFamily="34" charset="0"/>
              </a:defRPr>
            </a:lvl4pPr>
            <a:lvl5pPr marL="2286000" indent="-228600" defTabSz="762000">
              <a:spcBef>
                <a:spcPct val="20000"/>
              </a:spcBef>
              <a:buChar char="»"/>
              <a:defRPr sz="2400">
                <a:solidFill>
                  <a:schemeClr val="tx1"/>
                </a:solidFill>
                <a:latin typeface="Tahoma" panose="020B0604030504040204" pitchFamily="34" charset="0"/>
              </a:defRPr>
            </a:lvl5pPr>
            <a:lvl6pPr marL="2743200" indent="-228600" defTabSz="762000" eaLnBrk="0" fontAlgn="base" hangingPunct="0">
              <a:spcBef>
                <a:spcPct val="20000"/>
              </a:spcBef>
              <a:spcAft>
                <a:spcPct val="0"/>
              </a:spcAft>
              <a:buChar char="»"/>
              <a:defRPr sz="2400">
                <a:solidFill>
                  <a:schemeClr val="tx1"/>
                </a:solidFill>
                <a:latin typeface="Tahoma" panose="020B0604030504040204" pitchFamily="34" charset="0"/>
              </a:defRPr>
            </a:lvl6pPr>
            <a:lvl7pPr marL="3200400" indent="-228600" defTabSz="762000" eaLnBrk="0" fontAlgn="base" hangingPunct="0">
              <a:spcBef>
                <a:spcPct val="20000"/>
              </a:spcBef>
              <a:spcAft>
                <a:spcPct val="0"/>
              </a:spcAft>
              <a:buChar char="»"/>
              <a:defRPr sz="2400">
                <a:solidFill>
                  <a:schemeClr val="tx1"/>
                </a:solidFill>
                <a:latin typeface="Tahoma" panose="020B0604030504040204" pitchFamily="34" charset="0"/>
              </a:defRPr>
            </a:lvl7pPr>
            <a:lvl8pPr marL="3657600" indent="-228600" defTabSz="762000" eaLnBrk="0" fontAlgn="base" hangingPunct="0">
              <a:spcBef>
                <a:spcPct val="20000"/>
              </a:spcBef>
              <a:spcAft>
                <a:spcPct val="0"/>
              </a:spcAft>
              <a:buChar char="»"/>
              <a:defRPr sz="2400">
                <a:solidFill>
                  <a:schemeClr val="tx1"/>
                </a:solidFill>
                <a:latin typeface="Tahoma" panose="020B0604030504040204" pitchFamily="34" charset="0"/>
              </a:defRPr>
            </a:lvl8pPr>
            <a:lvl9pPr marL="4114800" indent="-228600" defTabSz="762000" eaLnBrk="0" fontAlgn="base" hangingPunct="0">
              <a:spcBef>
                <a:spcPct val="20000"/>
              </a:spcBef>
              <a:spcAft>
                <a:spcPct val="0"/>
              </a:spcAft>
              <a:buChar char="»"/>
              <a:defRPr sz="2400">
                <a:solidFill>
                  <a:schemeClr val="tx1"/>
                </a:solidFill>
                <a:latin typeface="Tahoma" panose="020B0604030504040204" pitchFamily="34" charset="0"/>
              </a:defRPr>
            </a:lvl9pPr>
          </a:lstStyle>
          <a:p>
            <a:pPr algn="ctr">
              <a:spcBef>
                <a:spcPct val="0"/>
              </a:spcBef>
              <a:buFontTx/>
              <a:buNone/>
            </a:pPr>
            <a:r>
              <a:rPr lang="es-ES_tradnl" sz="1400" b="0" i="1">
                <a:solidFill>
                  <a:schemeClr val="tx1"/>
                </a:solidFill>
              </a:rPr>
              <a:t>2. Liderazgo</a:t>
            </a:r>
            <a:endParaRPr lang="es-ES_tradnl" sz="1800" i="1">
              <a:solidFill>
                <a:schemeClr val="tx1"/>
              </a:solidFill>
            </a:endParaRPr>
          </a:p>
        </p:txBody>
      </p:sp>
      <p:sp>
        <p:nvSpPr>
          <p:cNvPr id="10" name="AutoShape 8"/>
          <p:cNvSpPr>
            <a:spLocks noChangeArrowheads="1"/>
          </p:cNvSpPr>
          <p:nvPr/>
        </p:nvSpPr>
        <p:spPr bwMode="auto">
          <a:xfrm>
            <a:off x="4442520" y="2584475"/>
            <a:ext cx="1447800" cy="514350"/>
          </a:xfrm>
          <a:prstGeom prst="flowChartProcess">
            <a:avLst/>
          </a:prstGeom>
          <a:gradFill rotWithShape="0">
            <a:gsLst>
              <a:gs pos="0">
                <a:srgbClr val="FFFFFF"/>
              </a:gs>
              <a:gs pos="100000">
                <a:srgbClr val="FAFD00"/>
              </a:gs>
            </a:gsLst>
            <a:path path="shape">
              <a:fillToRect l="50000" t="50000" r="50000" b="50000"/>
            </a:path>
          </a:gradFill>
          <a:ln w="9525">
            <a:miter lim="800000"/>
            <a:headEnd/>
            <a:tailEnd/>
          </a:ln>
          <a:effectLst/>
          <a:scene3d>
            <a:camera prst="legacyObliqueTopRight"/>
            <a:lightRig rig="legacyFlat3" dir="b"/>
          </a:scene3d>
          <a:sp3d extrusionH="201600" prstMaterial="legacyMatte">
            <a:bevelT w="13500" h="13500" prst="angle"/>
            <a:bevelB w="13500" h="13500" prst="angle"/>
            <a:extrusionClr>
              <a:srgbClr val="D2FFB7"/>
            </a:extrusionClr>
            <a:contourClr>
              <a:srgbClr val="FFFFFF"/>
            </a:contourClr>
          </a:sp3d>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flatTx/>
          </a:bodyPr>
          <a:lstStyle>
            <a:lvl1pPr defTabSz="762000">
              <a:spcBef>
                <a:spcPct val="20000"/>
              </a:spcBef>
              <a:buChar char="•"/>
              <a:defRPr sz="2400" b="1">
                <a:solidFill>
                  <a:srgbClr val="FF33CC"/>
                </a:solidFill>
                <a:latin typeface="Tahoma" panose="020B0604030504040204" pitchFamily="34" charset="0"/>
              </a:defRPr>
            </a:lvl1pPr>
            <a:lvl2pPr marL="571500" indent="-285750" defTabSz="762000">
              <a:spcBef>
                <a:spcPct val="20000"/>
              </a:spcBef>
              <a:buChar char="–"/>
              <a:defRPr sz="2400" b="1">
                <a:solidFill>
                  <a:schemeClr val="accent2"/>
                </a:solidFill>
                <a:latin typeface="Tahoma" panose="020B0604030504040204" pitchFamily="34" charset="0"/>
              </a:defRPr>
            </a:lvl2pPr>
            <a:lvl3pPr marL="1143000" indent="-228600" defTabSz="762000">
              <a:spcBef>
                <a:spcPct val="20000"/>
              </a:spcBef>
              <a:buChar char="•"/>
              <a:defRPr sz="2400">
                <a:solidFill>
                  <a:schemeClr val="tx1"/>
                </a:solidFill>
                <a:latin typeface="Tahoma" panose="020B0604030504040204" pitchFamily="34" charset="0"/>
              </a:defRPr>
            </a:lvl3pPr>
            <a:lvl4pPr marL="1714500" indent="-228600" defTabSz="762000">
              <a:spcBef>
                <a:spcPct val="20000"/>
              </a:spcBef>
              <a:buChar char="–"/>
              <a:defRPr sz="2400">
                <a:solidFill>
                  <a:schemeClr val="tx1"/>
                </a:solidFill>
                <a:latin typeface="Tahoma" panose="020B0604030504040204" pitchFamily="34" charset="0"/>
              </a:defRPr>
            </a:lvl4pPr>
            <a:lvl5pPr marL="2286000" indent="-228600" defTabSz="762000">
              <a:spcBef>
                <a:spcPct val="20000"/>
              </a:spcBef>
              <a:buChar char="»"/>
              <a:defRPr sz="2400">
                <a:solidFill>
                  <a:schemeClr val="tx1"/>
                </a:solidFill>
                <a:latin typeface="Tahoma" panose="020B0604030504040204" pitchFamily="34" charset="0"/>
              </a:defRPr>
            </a:lvl5pPr>
            <a:lvl6pPr marL="2743200" indent="-228600" defTabSz="762000" eaLnBrk="0" fontAlgn="base" hangingPunct="0">
              <a:spcBef>
                <a:spcPct val="20000"/>
              </a:spcBef>
              <a:spcAft>
                <a:spcPct val="0"/>
              </a:spcAft>
              <a:buChar char="»"/>
              <a:defRPr sz="2400">
                <a:solidFill>
                  <a:schemeClr val="tx1"/>
                </a:solidFill>
                <a:latin typeface="Tahoma" panose="020B0604030504040204" pitchFamily="34" charset="0"/>
              </a:defRPr>
            </a:lvl6pPr>
            <a:lvl7pPr marL="3200400" indent="-228600" defTabSz="762000" eaLnBrk="0" fontAlgn="base" hangingPunct="0">
              <a:spcBef>
                <a:spcPct val="20000"/>
              </a:spcBef>
              <a:spcAft>
                <a:spcPct val="0"/>
              </a:spcAft>
              <a:buChar char="»"/>
              <a:defRPr sz="2400">
                <a:solidFill>
                  <a:schemeClr val="tx1"/>
                </a:solidFill>
                <a:latin typeface="Tahoma" panose="020B0604030504040204" pitchFamily="34" charset="0"/>
              </a:defRPr>
            </a:lvl7pPr>
            <a:lvl8pPr marL="3657600" indent="-228600" defTabSz="762000" eaLnBrk="0" fontAlgn="base" hangingPunct="0">
              <a:spcBef>
                <a:spcPct val="20000"/>
              </a:spcBef>
              <a:spcAft>
                <a:spcPct val="0"/>
              </a:spcAft>
              <a:buChar char="»"/>
              <a:defRPr sz="2400">
                <a:solidFill>
                  <a:schemeClr val="tx1"/>
                </a:solidFill>
                <a:latin typeface="Tahoma" panose="020B0604030504040204" pitchFamily="34" charset="0"/>
              </a:defRPr>
            </a:lvl8pPr>
            <a:lvl9pPr marL="4114800" indent="-228600" defTabSz="762000" eaLnBrk="0" fontAlgn="base" hangingPunct="0">
              <a:spcBef>
                <a:spcPct val="20000"/>
              </a:spcBef>
              <a:spcAft>
                <a:spcPct val="0"/>
              </a:spcAft>
              <a:buChar char="»"/>
              <a:defRPr sz="2400">
                <a:solidFill>
                  <a:schemeClr val="tx1"/>
                </a:solidFill>
                <a:latin typeface="Tahoma" panose="020B0604030504040204" pitchFamily="34" charset="0"/>
              </a:defRPr>
            </a:lvl9pPr>
          </a:lstStyle>
          <a:p>
            <a:pPr algn="ctr">
              <a:spcBef>
                <a:spcPct val="0"/>
              </a:spcBef>
              <a:buFontTx/>
              <a:buNone/>
            </a:pPr>
            <a:r>
              <a:rPr lang="es-ES_tradnl" sz="1400" b="0" i="1" dirty="0">
                <a:solidFill>
                  <a:schemeClr val="tx1"/>
                </a:solidFill>
              </a:rPr>
              <a:t>6. Mejoramiento</a:t>
            </a:r>
          </a:p>
          <a:p>
            <a:pPr algn="ctr">
              <a:spcBef>
                <a:spcPct val="0"/>
              </a:spcBef>
              <a:buFontTx/>
              <a:buNone/>
            </a:pPr>
            <a:r>
              <a:rPr lang="es-ES_tradnl" sz="1400" b="0" i="1" dirty="0">
                <a:solidFill>
                  <a:schemeClr val="tx1"/>
                </a:solidFill>
              </a:rPr>
              <a:t> continuo</a:t>
            </a:r>
          </a:p>
        </p:txBody>
      </p:sp>
      <p:sp>
        <p:nvSpPr>
          <p:cNvPr id="11" name="AutoShape 9"/>
          <p:cNvSpPr>
            <a:spLocks noChangeArrowheads="1"/>
          </p:cNvSpPr>
          <p:nvPr/>
        </p:nvSpPr>
        <p:spPr bwMode="auto">
          <a:xfrm>
            <a:off x="3756720" y="3284562"/>
            <a:ext cx="1828800" cy="457200"/>
          </a:xfrm>
          <a:prstGeom prst="flowChartProcess">
            <a:avLst/>
          </a:prstGeom>
          <a:gradFill rotWithShape="0">
            <a:gsLst>
              <a:gs pos="0">
                <a:srgbClr val="FFFFFF"/>
              </a:gs>
              <a:gs pos="100000">
                <a:srgbClr val="FAFD00"/>
              </a:gs>
            </a:gsLst>
            <a:path path="shape">
              <a:fillToRect l="50000" t="50000" r="50000" b="50000"/>
            </a:path>
          </a:gradFill>
          <a:ln w="9525">
            <a:miter lim="800000"/>
            <a:headEnd/>
            <a:tailEnd/>
          </a:ln>
          <a:effectLst/>
          <a:scene3d>
            <a:camera prst="legacyObliqueTopRight"/>
            <a:lightRig rig="legacyFlat3" dir="b"/>
          </a:scene3d>
          <a:sp3d extrusionH="201600" prstMaterial="legacyMatte">
            <a:bevelT w="13500" h="13500" prst="angle"/>
            <a:bevelB w="13500" h="13500" prst="angle"/>
            <a:extrusionClr>
              <a:srgbClr val="D2FFB7"/>
            </a:extrusionClr>
            <a:contourClr>
              <a:srgbClr val="FFFFFF"/>
            </a:contourClr>
          </a:sp3d>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flatTx/>
          </a:bodyPr>
          <a:lstStyle>
            <a:lvl1pPr defTabSz="762000">
              <a:spcBef>
                <a:spcPct val="20000"/>
              </a:spcBef>
              <a:buChar char="•"/>
              <a:defRPr sz="2400" b="1">
                <a:solidFill>
                  <a:srgbClr val="FF33CC"/>
                </a:solidFill>
                <a:latin typeface="Tahoma" panose="020B0604030504040204" pitchFamily="34" charset="0"/>
              </a:defRPr>
            </a:lvl1pPr>
            <a:lvl2pPr marL="571500" indent="-285750" defTabSz="762000">
              <a:spcBef>
                <a:spcPct val="20000"/>
              </a:spcBef>
              <a:buChar char="–"/>
              <a:defRPr sz="2400" b="1">
                <a:solidFill>
                  <a:schemeClr val="accent2"/>
                </a:solidFill>
                <a:latin typeface="Tahoma" panose="020B0604030504040204" pitchFamily="34" charset="0"/>
              </a:defRPr>
            </a:lvl2pPr>
            <a:lvl3pPr marL="1143000" indent="-228600" defTabSz="762000">
              <a:spcBef>
                <a:spcPct val="20000"/>
              </a:spcBef>
              <a:buChar char="•"/>
              <a:defRPr sz="2400">
                <a:solidFill>
                  <a:schemeClr val="tx1"/>
                </a:solidFill>
                <a:latin typeface="Tahoma" panose="020B0604030504040204" pitchFamily="34" charset="0"/>
              </a:defRPr>
            </a:lvl3pPr>
            <a:lvl4pPr marL="1714500" indent="-228600" defTabSz="762000">
              <a:spcBef>
                <a:spcPct val="20000"/>
              </a:spcBef>
              <a:buChar char="–"/>
              <a:defRPr sz="2400">
                <a:solidFill>
                  <a:schemeClr val="tx1"/>
                </a:solidFill>
                <a:latin typeface="Tahoma" panose="020B0604030504040204" pitchFamily="34" charset="0"/>
              </a:defRPr>
            </a:lvl4pPr>
            <a:lvl5pPr marL="2286000" indent="-228600" defTabSz="762000">
              <a:spcBef>
                <a:spcPct val="20000"/>
              </a:spcBef>
              <a:buChar char="»"/>
              <a:defRPr sz="2400">
                <a:solidFill>
                  <a:schemeClr val="tx1"/>
                </a:solidFill>
                <a:latin typeface="Tahoma" panose="020B0604030504040204" pitchFamily="34" charset="0"/>
              </a:defRPr>
            </a:lvl5pPr>
            <a:lvl6pPr marL="2743200" indent="-228600" defTabSz="762000" eaLnBrk="0" fontAlgn="base" hangingPunct="0">
              <a:spcBef>
                <a:spcPct val="20000"/>
              </a:spcBef>
              <a:spcAft>
                <a:spcPct val="0"/>
              </a:spcAft>
              <a:buChar char="»"/>
              <a:defRPr sz="2400">
                <a:solidFill>
                  <a:schemeClr val="tx1"/>
                </a:solidFill>
                <a:latin typeface="Tahoma" panose="020B0604030504040204" pitchFamily="34" charset="0"/>
              </a:defRPr>
            </a:lvl6pPr>
            <a:lvl7pPr marL="3200400" indent="-228600" defTabSz="762000" eaLnBrk="0" fontAlgn="base" hangingPunct="0">
              <a:spcBef>
                <a:spcPct val="20000"/>
              </a:spcBef>
              <a:spcAft>
                <a:spcPct val="0"/>
              </a:spcAft>
              <a:buChar char="»"/>
              <a:defRPr sz="2400">
                <a:solidFill>
                  <a:schemeClr val="tx1"/>
                </a:solidFill>
                <a:latin typeface="Tahoma" panose="020B0604030504040204" pitchFamily="34" charset="0"/>
              </a:defRPr>
            </a:lvl7pPr>
            <a:lvl8pPr marL="3657600" indent="-228600" defTabSz="762000" eaLnBrk="0" fontAlgn="base" hangingPunct="0">
              <a:spcBef>
                <a:spcPct val="20000"/>
              </a:spcBef>
              <a:spcAft>
                <a:spcPct val="0"/>
              </a:spcAft>
              <a:buChar char="»"/>
              <a:defRPr sz="2400">
                <a:solidFill>
                  <a:schemeClr val="tx1"/>
                </a:solidFill>
                <a:latin typeface="Tahoma" panose="020B0604030504040204" pitchFamily="34" charset="0"/>
              </a:defRPr>
            </a:lvl8pPr>
            <a:lvl9pPr marL="4114800" indent="-228600" defTabSz="762000" eaLnBrk="0" fontAlgn="base" hangingPunct="0">
              <a:spcBef>
                <a:spcPct val="20000"/>
              </a:spcBef>
              <a:spcAft>
                <a:spcPct val="0"/>
              </a:spcAft>
              <a:buChar char="»"/>
              <a:defRPr sz="2400">
                <a:solidFill>
                  <a:schemeClr val="tx1"/>
                </a:solidFill>
                <a:latin typeface="Tahoma" panose="020B0604030504040204" pitchFamily="34" charset="0"/>
              </a:defRPr>
            </a:lvl9pPr>
          </a:lstStyle>
          <a:p>
            <a:pPr algn="ctr">
              <a:spcBef>
                <a:spcPct val="0"/>
              </a:spcBef>
              <a:buFontTx/>
              <a:buNone/>
            </a:pPr>
            <a:r>
              <a:rPr lang="es-ES_tradnl" sz="1400" b="0" i="1" dirty="0">
                <a:solidFill>
                  <a:schemeClr val="tx1"/>
                </a:solidFill>
              </a:rPr>
              <a:t>5. Enfoque sistémico</a:t>
            </a:r>
          </a:p>
          <a:p>
            <a:pPr algn="ctr">
              <a:spcBef>
                <a:spcPct val="0"/>
              </a:spcBef>
              <a:buFontTx/>
              <a:buNone/>
            </a:pPr>
            <a:r>
              <a:rPr lang="es-ES_tradnl" sz="1400" b="0" i="1" dirty="0">
                <a:solidFill>
                  <a:schemeClr val="tx1"/>
                </a:solidFill>
              </a:rPr>
              <a:t> de la gestión</a:t>
            </a:r>
          </a:p>
        </p:txBody>
      </p:sp>
      <p:sp>
        <p:nvSpPr>
          <p:cNvPr id="12" name="AutoShape 10">
            <a:hlinkClick r:id="rId2" action="ppaction://hlinksldjump"/>
          </p:cNvPr>
          <p:cNvSpPr>
            <a:spLocks noChangeArrowheads="1"/>
          </p:cNvSpPr>
          <p:nvPr/>
        </p:nvSpPr>
        <p:spPr bwMode="auto">
          <a:xfrm>
            <a:off x="6585645" y="1216050"/>
            <a:ext cx="2286000" cy="457200"/>
          </a:xfrm>
          <a:prstGeom prst="flowChartProcess">
            <a:avLst/>
          </a:prstGeom>
          <a:gradFill rotWithShape="0">
            <a:gsLst>
              <a:gs pos="0">
                <a:srgbClr val="E1EAFF"/>
              </a:gs>
              <a:gs pos="50000">
                <a:srgbClr val="FFFFFF"/>
              </a:gs>
              <a:gs pos="100000">
                <a:srgbClr val="E1EAFF"/>
              </a:gs>
            </a:gsLst>
            <a:lin ang="18900000" scaled="1"/>
          </a:gradFill>
          <a:ln w="9525">
            <a:miter lim="800000"/>
            <a:headEnd/>
            <a:tailEnd/>
          </a:ln>
          <a:effectLst/>
          <a:scene3d>
            <a:camera prst="legacyObliqueTopRight"/>
            <a:lightRig rig="legacyFlat3" dir="b"/>
          </a:scene3d>
          <a:sp3d extrusionH="201600" prstMaterial="legacyMatte">
            <a:bevelT w="13500" h="13500" prst="angle"/>
            <a:bevelB w="13500" h="13500" prst="angle"/>
            <a:extrusionClr>
              <a:srgbClr val="D2FFB7"/>
            </a:extrusionClr>
            <a:contourClr>
              <a:srgbClr val="E1EAFF"/>
            </a:contourClr>
          </a:sp3d>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flatTx/>
          </a:bodyPr>
          <a:lstStyle>
            <a:lvl1pPr defTabSz="762000">
              <a:spcBef>
                <a:spcPct val="20000"/>
              </a:spcBef>
              <a:buChar char="•"/>
              <a:defRPr sz="2400" b="1">
                <a:solidFill>
                  <a:srgbClr val="FF33CC"/>
                </a:solidFill>
                <a:latin typeface="Tahoma" panose="020B0604030504040204" pitchFamily="34" charset="0"/>
              </a:defRPr>
            </a:lvl1pPr>
            <a:lvl2pPr marL="571500" indent="-285750" defTabSz="762000">
              <a:spcBef>
                <a:spcPct val="20000"/>
              </a:spcBef>
              <a:buChar char="–"/>
              <a:defRPr sz="2400" b="1">
                <a:solidFill>
                  <a:schemeClr val="accent2"/>
                </a:solidFill>
                <a:latin typeface="Tahoma" panose="020B0604030504040204" pitchFamily="34" charset="0"/>
              </a:defRPr>
            </a:lvl2pPr>
            <a:lvl3pPr marL="1143000" indent="-228600" defTabSz="762000">
              <a:spcBef>
                <a:spcPct val="20000"/>
              </a:spcBef>
              <a:buChar char="•"/>
              <a:defRPr sz="2400">
                <a:solidFill>
                  <a:schemeClr val="tx1"/>
                </a:solidFill>
                <a:latin typeface="Tahoma" panose="020B0604030504040204" pitchFamily="34" charset="0"/>
              </a:defRPr>
            </a:lvl3pPr>
            <a:lvl4pPr marL="1714500" indent="-228600" defTabSz="762000">
              <a:spcBef>
                <a:spcPct val="20000"/>
              </a:spcBef>
              <a:buChar char="–"/>
              <a:defRPr sz="2400">
                <a:solidFill>
                  <a:schemeClr val="tx1"/>
                </a:solidFill>
                <a:latin typeface="Tahoma" panose="020B0604030504040204" pitchFamily="34" charset="0"/>
              </a:defRPr>
            </a:lvl4pPr>
            <a:lvl5pPr marL="2286000" indent="-228600" defTabSz="762000">
              <a:spcBef>
                <a:spcPct val="20000"/>
              </a:spcBef>
              <a:buChar char="»"/>
              <a:defRPr sz="2400">
                <a:solidFill>
                  <a:schemeClr val="tx1"/>
                </a:solidFill>
                <a:latin typeface="Tahoma" panose="020B0604030504040204" pitchFamily="34" charset="0"/>
              </a:defRPr>
            </a:lvl5pPr>
            <a:lvl6pPr marL="2743200" indent="-228600" defTabSz="762000" eaLnBrk="0" fontAlgn="base" hangingPunct="0">
              <a:spcBef>
                <a:spcPct val="20000"/>
              </a:spcBef>
              <a:spcAft>
                <a:spcPct val="0"/>
              </a:spcAft>
              <a:buChar char="»"/>
              <a:defRPr sz="2400">
                <a:solidFill>
                  <a:schemeClr val="tx1"/>
                </a:solidFill>
                <a:latin typeface="Tahoma" panose="020B0604030504040204" pitchFamily="34" charset="0"/>
              </a:defRPr>
            </a:lvl6pPr>
            <a:lvl7pPr marL="3200400" indent="-228600" defTabSz="762000" eaLnBrk="0" fontAlgn="base" hangingPunct="0">
              <a:spcBef>
                <a:spcPct val="20000"/>
              </a:spcBef>
              <a:spcAft>
                <a:spcPct val="0"/>
              </a:spcAft>
              <a:buChar char="»"/>
              <a:defRPr sz="2400">
                <a:solidFill>
                  <a:schemeClr val="tx1"/>
                </a:solidFill>
                <a:latin typeface="Tahoma" panose="020B0604030504040204" pitchFamily="34" charset="0"/>
              </a:defRPr>
            </a:lvl7pPr>
            <a:lvl8pPr marL="3657600" indent="-228600" defTabSz="762000" eaLnBrk="0" fontAlgn="base" hangingPunct="0">
              <a:spcBef>
                <a:spcPct val="20000"/>
              </a:spcBef>
              <a:spcAft>
                <a:spcPct val="0"/>
              </a:spcAft>
              <a:buChar char="»"/>
              <a:defRPr sz="2400">
                <a:solidFill>
                  <a:schemeClr val="tx1"/>
                </a:solidFill>
                <a:latin typeface="Tahoma" panose="020B0604030504040204" pitchFamily="34" charset="0"/>
              </a:defRPr>
            </a:lvl8pPr>
            <a:lvl9pPr marL="4114800" indent="-228600" defTabSz="762000" eaLnBrk="0" fontAlgn="base" hangingPunct="0">
              <a:spcBef>
                <a:spcPct val="20000"/>
              </a:spcBef>
              <a:spcAft>
                <a:spcPct val="0"/>
              </a:spcAft>
              <a:buChar char="»"/>
              <a:defRPr sz="2400">
                <a:solidFill>
                  <a:schemeClr val="tx1"/>
                </a:solidFill>
                <a:latin typeface="Tahoma" panose="020B0604030504040204" pitchFamily="34" charset="0"/>
              </a:defRPr>
            </a:lvl9pPr>
          </a:lstStyle>
          <a:p>
            <a:pPr algn="ctr">
              <a:spcBef>
                <a:spcPct val="0"/>
              </a:spcBef>
              <a:buFontTx/>
              <a:buNone/>
            </a:pPr>
            <a:r>
              <a:rPr lang="es-ES_tradnl" sz="1400" b="0" i="1" dirty="0">
                <a:solidFill>
                  <a:schemeClr val="tx1"/>
                </a:solidFill>
              </a:rPr>
              <a:t>8. Relaciones de beneficio </a:t>
            </a:r>
          </a:p>
          <a:p>
            <a:pPr algn="ctr">
              <a:spcBef>
                <a:spcPct val="0"/>
              </a:spcBef>
              <a:buFontTx/>
              <a:buNone/>
            </a:pPr>
            <a:r>
              <a:rPr lang="es-ES_tradnl" sz="1400" b="0" i="1" dirty="0">
                <a:solidFill>
                  <a:schemeClr val="tx1"/>
                </a:solidFill>
              </a:rPr>
              <a:t>mutuo con los proveedores</a:t>
            </a:r>
          </a:p>
        </p:txBody>
      </p:sp>
      <p:sp>
        <p:nvSpPr>
          <p:cNvPr id="13" name="Text Box 11"/>
          <p:cNvSpPr txBox="1">
            <a:spLocks noChangeArrowheads="1"/>
          </p:cNvSpPr>
          <p:nvPr/>
        </p:nvSpPr>
        <p:spPr bwMode="auto">
          <a:xfrm>
            <a:off x="5968999" y="4221087"/>
            <a:ext cx="2902645" cy="1262526"/>
          </a:xfrm>
          <a:prstGeom prst="rect">
            <a:avLst/>
          </a:prstGeom>
          <a:solidFill>
            <a:srgbClr val="FFFF00"/>
          </a:solidFill>
          <a:ln>
            <a:solidFill>
              <a:srgbClr val="FF0000"/>
            </a:solidFill>
          </a:ln>
          <a:effectLst>
            <a:outerShdw dist="35921" dir="2700000" algn="ctr" rotWithShape="0">
              <a:srgbClr val="808080"/>
            </a:outerShdw>
          </a:effectLst>
          <a:extLst/>
        </p:spPr>
        <p:txBody>
          <a:bodyPr wrap="square" lIns="92075" tIns="46038" rIns="92075" bIns="46038">
            <a:spAutoFit/>
          </a:bodyPr>
          <a:lstStyle/>
          <a:p>
            <a:pPr algn="ctr">
              <a:defRPr/>
            </a:pPr>
            <a:r>
              <a:rPr lang="es-CO" sz="1900" i="1" dirty="0">
                <a:solidFill>
                  <a:schemeClr val="tx1"/>
                </a:solidFill>
                <a:effectLst>
                  <a:outerShdw blurRad="38100" dist="38100" dir="2700000" algn="tl">
                    <a:srgbClr val="FFFFFF"/>
                  </a:outerShdw>
                </a:effectLst>
              </a:rPr>
              <a:t>Mejoramiento </a:t>
            </a:r>
          </a:p>
          <a:p>
            <a:pPr algn="ctr">
              <a:defRPr/>
            </a:pPr>
            <a:r>
              <a:rPr lang="es-CO" sz="1900" i="1" dirty="0">
                <a:solidFill>
                  <a:schemeClr val="tx1"/>
                </a:solidFill>
                <a:effectLst>
                  <a:outerShdw blurRad="38100" dist="38100" dir="2700000" algn="tl">
                    <a:srgbClr val="FFFFFF"/>
                  </a:outerShdw>
                </a:effectLst>
              </a:rPr>
              <a:t>continuo</a:t>
            </a:r>
          </a:p>
          <a:p>
            <a:pPr algn="ctr">
              <a:defRPr/>
            </a:pPr>
            <a:r>
              <a:rPr lang="es-CO" sz="1900" i="1" dirty="0">
                <a:solidFill>
                  <a:schemeClr val="tx1"/>
                </a:solidFill>
                <a:effectLst>
                  <a:outerShdw blurRad="38100" dist="38100" dir="2700000" algn="tl">
                    <a:srgbClr val="FFFFFF"/>
                  </a:outerShdw>
                </a:effectLst>
              </a:rPr>
              <a:t>del desempeño de la organización</a:t>
            </a:r>
          </a:p>
        </p:txBody>
      </p:sp>
      <p:sp>
        <p:nvSpPr>
          <p:cNvPr id="14" name="Rectangle 12"/>
          <p:cNvSpPr txBox="1">
            <a:spLocks noChangeArrowheads="1"/>
          </p:cNvSpPr>
          <p:nvPr/>
        </p:nvSpPr>
        <p:spPr>
          <a:xfrm>
            <a:off x="489768" y="1798348"/>
            <a:ext cx="2786088" cy="838564"/>
          </a:xfrm>
          <a:prstGeom prst="rect">
            <a:avLst/>
          </a:prstGeom>
          <a:ln>
            <a:solidFill>
              <a:srgbClr val="FF0000"/>
            </a:solidFill>
          </a:ln>
          <a:effectLst/>
          <a:extLst>
            <a:ext uri="{AF507438-7753-43E0-B8FC-AC1667EBCBE1}">
              <a14:hiddenEffects xmlns:a14="http://schemas.microsoft.com/office/drawing/2010/main">
                <a:effectLst>
                  <a:outerShdw dist="35921" dir="2700000" algn="ctr" rotWithShape="0">
                    <a:schemeClr val="tx1"/>
                  </a:outerShdw>
                </a:effectLst>
              </a14:hiddenEffects>
            </a:ext>
          </a:extLst>
        </p:spPr>
        <p:txBody>
          <a:bodyPr wrap="square" lIns="92075" tIns="46038" rIns="92075" bIns="46038" anchor="b">
            <a:sp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nSpc>
                <a:spcPct val="85000"/>
              </a:lnSpc>
              <a:defRPr/>
            </a:pPr>
            <a:r>
              <a:rPr lang="es-ES" sz="1900" dirty="0" smtClean="0">
                <a:effectLst>
                  <a:outerShdw blurRad="38100" dist="38100" dir="2700000" algn="tl">
                    <a:srgbClr val="C0C0C0"/>
                  </a:outerShdw>
                </a:effectLst>
              </a:rPr>
              <a:t>LOS 8 PRINCIPIOS  DE LA GESTIÓN </a:t>
            </a:r>
            <a:br>
              <a:rPr lang="es-ES" sz="1900" dirty="0" smtClean="0">
                <a:effectLst>
                  <a:outerShdw blurRad="38100" dist="38100" dir="2700000" algn="tl">
                    <a:srgbClr val="C0C0C0"/>
                  </a:outerShdw>
                </a:effectLst>
              </a:rPr>
            </a:br>
            <a:r>
              <a:rPr lang="es-ES" sz="1900" dirty="0" smtClean="0">
                <a:effectLst>
                  <a:outerShdw blurRad="38100" dist="38100" dir="2700000" algn="tl">
                    <a:srgbClr val="C0C0C0"/>
                  </a:outerShdw>
                </a:effectLst>
              </a:rPr>
              <a:t>DE LA CALIDAD</a:t>
            </a:r>
            <a:r>
              <a:rPr lang="es-ES" sz="1900" dirty="0" smtClean="0"/>
              <a:t> </a:t>
            </a:r>
          </a:p>
        </p:txBody>
      </p:sp>
      <p:sp>
        <p:nvSpPr>
          <p:cNvPr id="15" name="Oval 13"/>
          <p:cNvSpPr>
            <a:spLocks noChangeArrowheads="1"/>
          </p:cNvSpPr>
          <p:nvPr/>
        </p:nvSpPr>
        <p:spPr bwMode="auto">
          <a:xfrm>
            <a:off x="3889375" y="2497138"/>
            <a:ext cx="914400" cy="914400"/>
          </a:xfrm>
          <a:prstGeom prst="ellipse">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rgbClr val="FFFF00"/>
                </a:solidFill>
                <a:round/>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txBody>
          <a:bodyPr wrap="none" anchor="ctr">
            <a:spAutoFit/>
          </a:bodyPr>
          <a:lstStyle>
            <a:lvl1pPr algn="ctr">
              <a:defRPr sz="4000" b="1">
                <a:solidFill>
                  <a:srgbClr val="FF0000"/>
                </a:solidFill>
                <a:latin typeface="Tahoma" panose="020B0604030504040204" pitchFamily="34" charset="0"/>
              </a:defRPr>
            </a:lvl1pPr>
            <a:lvl2pPr marL="742950" indent="-285750" algn="ctr">
              <a:defRPr sz="4000" b="1">
                <a:solidFill>
                  <a:srgbClr val="FF0000"/>
                </a:solidFill>
                <a:latin typeface="Tahoma" panose="020B0604030504040204" pitchFamily="34" charset="0"/>
              </a:defRPr>
            </a:lvl2pPr>
            <a:lvl3pPr marL="1143000" indent="-228600" algn="ctr">
              <a:defRPr sz="4000" b="1">
                <a:solidFill>
                  <a:srgbClr val="FF0000"/>
                </a:solidFill>
                <a:latin typeface="Tahoma" panose="020B0604030504040204" pitchFamily="34" charset="0"/>
              </a:defRPr>
            </a:lvl3pPr>
            <a:lvl4pPr marL="1600200" indent="-228600" algn="ctr">
              <a:defRPr sz="4000" b="1">
                <a:solidFill>
                  <a:srgbClr val="FF0000"/>
                </a:solidFill>
                <a:latin typeface="Tahoma" panose="020B0604030504040204" pitchFamily="34" charset="0"/>
              </a:defRPr>
            </a:lvl4pPr>
            <a:lvl5pPr marL="2057400" indent="-228600" algn="ctr">
              <a:defRPr sz="4000" b="1">
                <a:solidFill>
                  <a:srgbClr val="FF0000"/>
                </a:solidFill>
                <a:latin typeface="Tahoma" panose="020B0604030504040204" pitchFamily="34" charset="0"/>
              </a:defRPr>
            </a:lvl5pPr>
            <a:lvl6pPr marL="2514600" indent="-228600" algn="ctr" eaLnBrk="0" fontAlgn="base" hangingPunct="0">
              <a:spcBef>
                <a:spcPct val="0"/>
              </a:spcBef>
              <a:spcAft>
                <a:spcPct val="0"/>
              </a:spcAft>
              <a:defRPr sz="4000" b="1">
                <a:solidFill>
                  <a:srgbClr val="FF0000"/>
                </a:solidFill>
                <a:latin typeface="Tahoma" panose="020B0604030504040204" pitchFamily="34" charset="0"/>
              </a:defRPr>
            </a:lvl6pPr>
            <a:lvl7pPr marL="2971800" indent="-228600" algn="ctr" eaLnBrk="0" fontAlgn="base" hangingPunct="0">
              <a:spcBef>
                <a:spcPct val="0"/>
              </a:spcBef>
              <a:spcAft>
                <a:spcPct val="0"/>
              </a:spcAft>
              <a:defRPr sz="4000" b="1">
                <a:solidFill>
                  <a:srgbClr val="FF0000"/>
                </a:solidFill>
                <a:latin typeface="Tahoma" panose="020B0604030504040204" pitchFamily="34" charset="0"/>
              </a:defRPr>
            </a:lvl7pPr>
            <a:lvl8pPr marL="3429000" indent="-228600" algn="ctr" eaLnBrk="0" fontAlgn="base" hangingPunct="0">
              <a:spcBef>
                <a:spcPct val="0"/>
              </a:spcBef>
              <a:spcAft>
                <a:spcPct val="0"/>
              </a:spcAft>
              <a:defRPr sz="4000" b="1">
                <a:solidFill>
                  <a:srgbClr val="FF0000"/>
                </a:solidFill>
                <a:latin typeface="Tahoma" panose="020B0604030504040204" pitchFamily="34" charset="0"/>
              </a:defRPr>
            </a:lvl8pPr>
            <a:lvl9pPr marL="3886200" indent="-228600" algn="ctr" eaLnBrk="0" fontAlgn="base" hangingPunct="0">
              <a:spcBef>
                <a:spcPct val="0"/>
              </a:spcBef>
              <a:spcAft>
                <a:spcPct val="0"/>
              </a:spcAft>
              <a:defRPr sz="4000" b="1">
                <a:solidFill>
                  <a:srgbClr val="FF0000"/>
                </a:solidFill>
                <a:latin typeface="Tahoma" panose="020B0604030504040204" pitchFamily="34" charset="0"/>
              </a:defRPr>
            </a:lvl9pPr>
          </a:lstStyle>
          <a:p>
            <a:pPr eaLnBrk="1" hangingPunct="1"/>
            <a:endParaRPr lang="es-MX"/>
          </a:p>
        </p:txBody>
      </p:sp>
      <p:sp>
        <p:nvSpPr>
          <p:cNvPr id="19" name="Oval 2"/>
          <p:cNvSpPr>
            <a:spLocks noChangeArrowheads="1"/>
          </p:cNvSpPr>
          <p:nvPr/>
        </p:nvSpPr>
        <p:spPr bwMode="auto">
          <a:xfrm flipV="1">
            <a:off x="3716338" y="2375346"/>
            <a:ext cx="3109912" cy="909638"/>
          </a:xfrm>
          <a:prstGeom prst="ellipse">
            <a:avLst/>
          </a:prstGeom>
          <a:noFill/>
          <a:ln w="635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tx1"/>
                  </a:outerShdw>
                </a:effectLst>
              </a14:hiddenEffects>
            </a:ext>
          </a:extLst>
        </p:spPr>
        <p:txBody>
          <a:bodyPr anchor="ctr">
            <a:spAutoFit/>
          </a:bodyPr>
          <a:lstStyle>
            <a:lvl1pPr algn="ctr">
              <a:defRPr sz="4000" b="1">
                <a:solidFill>
                  <a:srgbClr val="FF0000"/>
                </a:solidFill>
                <a:latin typeface="Tahoma" panose="020B0604030504040204" pitchFamily="34" charset="0"/>
              </a:defRPr>
            </a:lvl1pPr>
            <a:lvl2pPr marL="742950" indent="-285750" algn="ctr">
              <a:defRPr sz="4000" b="1">
                <a:solidFill>
                  <a:srgbClr val="FF0000"/>
                </a:solidFill>
                <a:latin typeface="Tahoma" panose="020B0604030504040204" pitchFamily="34" charset="0"/>
              </a:defRPr>
            </a:lvl2pPr>
            <a:lvl3pPr marL="1143000" indent="-228600" algn="ctr">
              <a:defRPr sz="4000" b="1">
                <a:solidFill>
                  <a:srgbClr val="FF0000"/>
                </a:solidFill>
                <a:latin typeface="Tahoma" panose="020B0604030504040204" pitchFamily="34" charset="0"/>
              </a:defRPr>
            </a:lvl3pPr>
            <a:lvl4pPr marL="1600200" indent="-228600" algn="ctr">
              <a:defRPr sz="4000" b="1">
                <a:solidFill>
                  <a:srgbClr val="FF0000"/>
                </a:solidFill>
                <a:latin typeface="Tahoma" panose="020B0604030504040204" pitchFamily="34" charset="0"/>
              </a:defRPr>
            </a:lvl4pPr>
            <a:lvl5pPr marL="2057400" indent="-228600" algn="ctr">
              <a:defRPr sz="4000" b="1">
                <a:solidFill>
                  <a:srgbClr val="FF0000"/>
                </a:solidFill>
                <a:latin typeface="Tahoma" panose="020B0604030504040204" pitchFamily="34" charset="0"/>
              </a:defRPr>
            </a:lvl5pPr>
            <a:lvl6pPr marL="2514600" indent="-228600" algn="ctr" eaLnBrk="0" fontAlgn="base" hangingPunct="0">
              <a:spcBef>
                <a:spcPct val="0"/>
              </a:spcBef>
              <a:spcAft>
                <a:spcPct val="0"/>
              </a:spcAft>
              <a:defRPr sz="4000" b="1">
                <a:solidFill>
                  <a:srgbClr val="FF0000"/>
                </a:solidFill>
                <a:latin typeface="Tahoma" panose="020B0604030504040204" pitchFamily="34" charset="0"/>
              </a:defRPr>
            </a:lvl6pPr>
            <a:lvl7pPr marL="2971800" indent="-228600" algn="ctr" eaLnBrk="0" fontAlgn="base" hangingPunct="0">
              <a:spcBef>
                <a:spcPct val="0"/>
              </a:spcBef>
              <a:spcAft>
                <a:spcPct val="0"/>
              </a:spcAft>
              <a:defRPr sz="4000" b="1">
                <a:solidFill>
                  <a:srgbClr val="FF0000"/>
                </a:solidFill>
                <a:latin typeface="Tahoma" panose="020B0604030504040204" pitchFamily="34" charset="0"/>
              </a:defRPr>
            </a:lvl7pPr>
            <a:lvl8pPr marL="3429000" indent="-228600" algn="ctr" eaLnBrk="0" fontAlgn="base" hangingPunct="0">
              <a:spcBef>
                <a:spcPct val="0"/>
              </a:spcBef>
              <a:spcAft>
                <a:spcPct val="0"/>
              </a:spcAft>
              <a:defRPr sz="4000" b="1">
                <a:solidFill>
                  <a:srgbClr val="FF0000"/>
                </a:solidFill>
                <a:latin typeface="Tahoma" panose="020B0604030504040204" pitchFamily="34" charset="0"/>
              </a:defRPr>
            </a:lvl8pPr>
            <a:lvl9pPr marL="3886200" indent="-228600" algn="ctr" eaLnBrk="0" fontAlgn="base" hangingPunct="0">
              <a:spcBef>
                <a:spcPct val="0"/>
              </a:spcBef>
              <a:spcAft>
                <a:spcPct val="0"/>
              </a:spcAft>
              <a:defRPr sz="4000" b="1">
                <a:solidFill>
                  <a:srgbClr val="FF0000"/>
                </a:solidFill>
                <a:latin typeface="Tahoma" panose="020B0604030504040204" pitchFamily="34" charset="0"/>
              </a:defRPr>
            </a:lvl9pPr>
          </a:lstStyle>
          <a:p>
            <a:pPr eaLnBrk="1" hangingPunct="1"/>
            <a:endParaRPr lang="es-MX"/>
          </a:p>
        </p:txBody>
      </p:sp>
    </p:spTree>
    <p:extLst>
      <p:ext uri="{BB962C8B-B14F-4D97-AF65-F5344CB8AC3E}">
        <p14:creationId xmlns:p14="http://schemas.microsoft.com/office/powerpoint/2010/main" val="6520952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 presetClass="entr" presetSubtype="16"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box(in)">
                                      <p:cBhvr>
                                        <p:cTn id="7" dur="500"/>
                                        <p:tgtEl>
                                          <p:spTgt spid="19"/>
                                        </p:tgtEl>
                                      </p:cBhvr>
                                    </p:animEffect>
                                  </p:childTnLst>
                                </p:cTn>
                              </p:par>
                              <p:par>
                                <p:cTn id="8" presetID="4" presetClass="entr" presetSubtype="16"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box(in)">
                                      <p:cBhvr>
                                        <p:cTn id="10" dur="500"/>
                                        <p:tgtEl>
                                          <p:spTgt spid="10"/>
                                        </p:tgtEl>
                                      </p:cBhvr>
                                    </p:animEffect>
                                  </p:childTnLst>
                                </p:cTn>
                              </p:par>
                              <p:par>
                                <p:cTn id="11" presetID="4" presetClass="entr" presetSubtype="16" fill="hold" grpId="0" nodeType="with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box(in)">
                                      <p:cBhvr>
                                        <p:cTn id="13" dur="500"/>
                                        <p:tgtEl>
                                          <p:spTgt spid="13"/>
                                        </p:tgtEl>
                                      </p:cBhvr>
                                    </p:animEffect>
                                  </p:childTnLst>
                                </p:cTn>
                              </p:par>
                            </p:childTnLst>
                          </p:cTn>
                        </p:par>
                      </p:childTnLst>
                    </p:cTn>
                  </p:par>
                  <p:par>
                    <p:cTn id="14" fill="hold">
                      <p:stCondLst>
                        <p:cond delay="indefinite"/>
                      </p:stCondLst>
                      <p:childTnLst>
                        <p:par>
                          <p:cTn id="15" fill="hold">
                            <p:stCondLst>
                              <p:cond delay="0"/>
                            </p:stCondLst>
                            <p:childTnLst>
                              <p:par>
                                <p:cTn id="16" presetID="3" presetClass="entr" presetSubtype="10" fill="hold" grpId="0" nodeType="click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blinds(horizontal)">
                                      <p:cBhvr>
                                        <p:cTn id="18" dur="500"/>
                                        <p:tgtEl>
                                          <p:spTgt spid="12"/>
                                        </p:tgtEl>
                                      </p:cBhvr>
                                    </p:animEffect>
                                  </p:childTnLst>
                                </p:cTn>
                              </p:par>
                              <p:par>
                                <p:cTn id="19" presetID="3" presetClass="entr" presetSubtype="10" fill="hold" grpId="0" nodeType="with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blinds(horizontal)">
                                      <p:cBhvr>
                                        <p:cTn id="21" dur="500"/>
                                        <p:tgtEl>
                                          <p:spTgt spid="5"/>
                                        </p:tgtEl>
                                      </p:cBhvr>
                                    </p:animEffect>
                                  </p:childTnLst>
                                </p:cTn>
                              </p:par>
                              <p:par>
                                <p:cTn id="22" presetID="3" presetClass="entr" presetSubtype="10" fill="hold" grpId="0" nodeType="with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blinds(horizontal)">
                                      <p:cBhvr>
                                        <p:cTn id="24" dur="500"/>
                                        <p:tgtEl>
                                          <p:spTgt spid="11"/>
                                        </p:tgtEl>
                                      </p:cBhvr>
                                    </p:animEffect>
                                  </p:childTnLst>
                                </p:cTn>
                              </p:par>
                              <p:par>
                                <p:cTn id="25" presetID="3" presetClass="entr" presetSubtype="10" fill="hold" grpId="0" nodeType="with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blinds(horizontal)">
                                      <p:cBhvr>
                                        <p:cTn id="27" dur="500"/>
                                        <p:tgtEl>
                                          <p:spTgt spid="6"/>
                                        </p:tgtEl>
                                      </p:cBhvr>
                                    </p:animEffect>
                                  </p:childTnLst>
                                </p:cTn>
                              </p:par>
                              <p:par>
                                <p:cTn id="28" presetID="3" presetClass="entr" presetSubtype="10" fill="hold" grpId="0" nodeType="with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blinds(horizontal)">
                                      <p:cBhvr>
                                        <p:cTn id="30" dur="500"/>
                                        <p:tgtEl>
                                          <p:spTgt spid="7"/>
                                        </p:tgtEl>
                                      </p:cBhvr>
                                    </p:animEffect>
                                  </p:childTnLst>
                                </p:cTn>
                              </p:par>
                              <p:par>
                                <p:cTn id="31" presetID="3" presetClass="entr" presetSubtype="10" fill="hold" grpId="0" nodeType="with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blinds(horizontal)">
                                      <p:cBhvr>
                                        <p:cTn id="33" dur="500"/>
                                        <p:tgtEl>
                                          <p:spTgt spid="9"/>
                                        </p:tgtEl>
                                      </p:cBhvr>
                                    </p:animEffect>
                                  </p:childTnLst>
                                </p:cTn>
                              </p:par>
                              <p:par>
                                <p:cTn id="34" presetID="3" presetClass="entr" presetSubtype="10" fill="hold" grpId="0" nodeType="with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blinds(horizontal)">
                                      <p:cBhvr>
                                        <p:cTn id="3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11" grpId="0" animBg="1"/>
      <p:bldP spid="12" grpId="0" animBg="1"/>
      <p:bldP spid="13" grpId="0" animBg="1"/>
      <p:bldP spid="19" grpId="0" animBg="1"/>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2"/>
          <p:cNvSpPr txBox="1">
            <a:spLocks noChangeArrowheads="1"/>
          </p:cNvSpPr>
          <p:nvPr/>
        </p:nvSpPr>
        <p:spPr bwMode="auto">
          <a:xfrm>
            <a:off x="1187450" y="1323975"/>
            <a:ext cx="403225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defRPr sz="4000" b="1">
                <a:solidFill>
                  <a:srgbClr val="FF0000"/>
                </a:solidFill>
                <a:latin typeface="Tahoma" panose="020B0604030504040204" pitchFamily="34" charset="0"/>
              </a:defRPr>
            </a:lvl1pPr>
            <a:lvl2pPr marL="742950" indent="-285750" algn="ctr">
              <a:defRPr sz="4000" b="1">
                <a:solidFill>
                  <a:srgbClr val="FF0000"/>
                </a:solidFill>
                <a:latin typeface="Tahoma" panose="020B0604030504040204" pitchFamily="34" charset="0"/>
              </a:defRPr>
            </a:lvl2pPr>
            <a:lvl3pPr marL="1143000" indent="-228600" algn="ctr">
              <a:defRPr sz="4000" b="1">
                <a:solidFill>
                  <a:srgbClr val="FF0000"/>
                </a:solidFill>
                <a:latin typeface="Tahoma" panose="020B0604030504040204" pitchFamily="34" charset="0"/>
              </a:defRPr>
            </a:lvl3pPr>
            <a:lvl4pPr marL="1600200" indent="-228600" algn="ctr">
              <a:defRPr sz="4000" b="1">
                <a:solidFill>
                  <a:srgbClr val="FF0000"/>
                </a:solidFill>
                <a:latin typeface="Tahoma" panose="020B0604030504040204" pitchFamily="34" charset="0"/>
              </a:defRPr>
            </a:lvl4pPr>
            <a:lvl5pPr marL="2057400" indent="-228600" algn="ctr">
              <a:defRPr sz="4000" b="1">
                <a:solidFill>
                  <a:srgbClr val="FF0000"/>
                </a:solidFill>
                <a:latin typeface="Tahoma" panose="020B0604030504040204" pitchFamily="34" charset="0"/>
              </a:defRPr>
            </a:lvl5pPr>
            <a:lvl6pPr marL="2514600" indent="-228600" algn="ctr" eaLnBrk="0" fontAlgn="base" hangingPunct="0">
              <a:spcBef>
                <a:spcPct val="0"/>
              </a:spcBef>
              <a:spcAft>
                <a:spcPct val="0"/>
              </a:spcAft>
              <a:defRPr sz="4000" b="1">
                <a:solidFill>
                  <a:srgbClr val="FF0000"/>
                </a:solidFill>
                <a:latin typeface="Tahoma" panose="020B0604030504040204" pitchFamily="34" charset="0"/>
              </a:defRPr>
            </a:lvl6pPr>
            <a:lvl7pPr marL="2971800" indent="-228600" algn="ctr" eaLnBrk="0" fontAlgn="base" hangingPunct="0">
              <a:spcBef>
                <a:spcPct val="0"/>
              </a:spcBef>
              <a:spcAft>
                <a:spcPct val="0"/>
              </a:spcAft>
              <a:defRPr sz="4000" b="1">
                <a:solidFill>
                  <a:srgbClr val="FF0000"/>
                </a:solidFill>
                <a:latin typeface="Tahoma" panose="020B0604030504040204" pitchFamily="34" charset="0"/>
              </a:defRPr>
            </a:lvl7pPr>
            <a:lvl8pPr marL="3429000" indent="-228600" algn="ctr" eaLnBrk="0" fontAlgn="base" hangingPunct="0">
              <a:spcBef>
                <a:spcPct val="0"/>
              </a:spcBef>
              <a:spcAft>
                <a:spcPct val="0"/>
              </a:spcAft>
              <a:defRPr sz="4000" b="1">
                <a:solidFill>
                  <a:srgbClr val="FF0000"/>
                </a:solidFill>
                <a:latin typeface="Tahoma" panose="020B0604030504040204" pitchFamily="34" charset="0"/>
              </a:defRPr>
            </a:lvl8pPr>
            <a:lvl9pPr marL="3886200" indent="-228600" algn="ctr" eaLnBrk="0" fontAlgn="base" hangingPunct="0">
              <a:spcBef>
                <a:spcPct val="0"/>
              </a:spcBef>
              <a:spcAft>
                <a:spcPct val="0"/>
              </a:spcAft>
              <a:defRPr sz="4000" b="1">
                <a:solidFill>
                  <a:srgbClr val="FF0000"/>
                </a:solidFill>
                <a:latin typeface="Tahoma" panose="020B0604030504040204" pitchFamily="34" charset="0"/>
              </a:defRPr>
            </a:lvl9pPr>
          </a:lstStyle>
          <a:p>
            <a:pPr algn="l" eaLnBrk="1" hangingPunct="1">
              <a:spcBef>
                <a:spcPct val="50000"/>
              </a:spcBef>
            </a:pPr>
            <a:r>
              <a:rPr lang="es-MX" sz="2000" i="1" dirty="0">
                <a:solidFill>
                  <a:schemeClr val="accent2"/>
                </a:solidFill>
              </a:rPr>
              <a:t>6. MEJORA CONTINUA</a:t>
            </a:r>
            <a:endParaRPr lang="es-ES" sz="2000" i="1" dirty="0">
              <a:solidFill>
                <a:schemeClr val="accent2"/>
              </a:solidFill>
            </a:endParaRPr>
          </a:p>
        </p:txBody>
      </p:sp>
      <p:sp>
        <p:nvSpPr>
          <p:cNvPr id="4" name="Oval 4"/>
          <p:cNvSpPr>
            <a:spLocks noChangeArrowheads="1"/>
          </p:cNvSpPr>
          <p:nvPr/>
        </p:nvSpPr>
        <p:spPr bwMode="auto">
          <a:xfrm>
            <a:off x="1208088" y="2109788"/>
            <a:ext cx="3741737" cy="3348037"/>
          </a:xfrm>
          <a:prstGeom prst="ellipse">
            <a:avLst/>
          </a:prstGeom>
          <a:solidFill>
            <a:schemeClr val="bg1"/>
          </a:solidFill>
          <a:ln w="25400">
            <a:solidFill>
              <a:srgbClr val="0066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defRPr sz="4000" b="1">
                <a:solidFill>
                  <a:srgbClr val="FF0000"/>
                </a:solidFill>
                <a:latin typeface="Tahoma" panose="020B0604030504040204" pitchFamily="34" charset="0"/>
              </a:defRPr>
            </a:lvl1pPr>
            <a:lvl2pPr marL="742950" indent="-285750" algn="ctr">
              <a:defRPr sz="4000" b="1">
                <a:solidFill>
                  <a:srgbClr val="FF0000"/>
                </a:solidFill>
                <a:latin typeface="Tahoma" panose="020B0604030504040204" pitchFamily="34" charset="0"/>
              </a:defRPr>
            </a:lvl2pPr>
            <a:lvl3pPr marL="1143000" indent="-228600" algn="ctr">
              <a:defRPr sz="4000" b="1">
                <a:solidFill>
                  <a:srgbClr val="FF0000"/>
                </a:solidFill>
                <a:latin typeface="Tahoma" panose="020B0604030504040204" pitchFamily="34" charset="0"/>
              </a:defRPr>
            </a:lvl3pPr>
            <a:lvl4pPr marL="1600200" indent="-228600" algn="ctr">
              <a:defRPr sz="4000" b="1">
                <a:solidFill>
                  <a:srgbClr val="FF0000"/>
                </a:solidFill>
                <a:latin typeface="Tahoma" panose="020B0604030504040204" pitchFamily="34" charset="0"/>
              </a:defRPr>
            </a:lvl4pPr>
            <a:lvl5pPr marL="2057400" indent="-228600" algn="ctr">
              <a:defRPr sz="4000" b="1">
                <a:solidFill>
                  <a:srgbClr val="FF0000"/>
                </a:solidFill>
                <a:latin typeface="Tahoma" panose="020B0604030504040204" pitchFamily="34" charset="0"/>
              </a:defRPr>
            </a:lvl5pPr>
            <a:lvl6pPr marL="2514600" indent="-228600" algn="ctr" eaLnBrk="0" fontAlgn="base" hangingPunct="0">
              <a:spcBef>
                <a:spcPct val="0"/>
              </a:spcBef>
              <a:spcAft>
                <a:spcPct val="0"/>
              </a:spcAft>
              <a:defRPr sz="4000" b="1">
                <a:solidFill>
                  <a:srgbClr val="FF0000"/>
                </a:solidFill>
                <a:latin typeface="Tahoma" panose="020B0604030504040204" pitchFamily="34" charset="0"/>
              </a:defRPr>
            </a:lvl6pPr>
            <a:lvl7pPr marL="2971800" indent="-228600" algn="ctr" eaLnBrk="0" fontAlgn="base" hangingPunct="0">
              <a:spcBef>
                <a:spcPct val="0"/>
              </a:spcBef>
              <a:spcAft>
                <a:spcPct val="0"/>
              </a:spcAft>
              <a:defRPr sz="4000" b="1">
                <a:solidFill>
                  <a:srgbClr val="FF0000"/>
                </a:solidFill>
                <a:latin typeface="Tahoma" panose="020B0604030504040204" pitchFamily="34" charset="0"/>
              </a:defRPr>
            </a:lvl7pPr>
            <a:lvl8pPr marL="3429000" indent="-228600" algn="ctr" eaLnBrk="0" fontAlgn="base" hangingPunct="0">
              <a:spcBef>
                <a:spcPct val="0"/>
              </a:spcBef>
              <a:spcAft>
                <a:spcPct val="0"/>
              </a:spcAft>
              <a:defRPr sz="4000" b="1">
                <a:solidFill>
                  <a:srgbClr val="FF0000"/>
                </a:solidFill>
                <a:latin typeface="Tahoma" panose="020B0604030504040204" pitchFamily="34" charset="0"/>
              </a:defRPr>
            </a:lvl8pPr>
            <a:lvl9pPr marL="3886200" indent="-228600" algn="ctr" eaLnBrk="0" fontAlgn="base" hangingPunct="0">
              <a:spcBef>
                <a:spcPct val="0"/>
              </a:spcBef>
              <a:spcAft>
                <a:spcPct val="0"/>
              </a:spcAft>
              <a:defRPr sz="4000" b="1">
                <a:solidFill>
                  <a:srgbClr val="FF0000"/>
                </a:solidFill>
                <a:latin typeface="Tahoma" panose="020B0604030504040204" pitchFamily="34" charset="0"/>
              </a:defRPr>
            </a:lvl9pPr>
          </a:lstStyle>
          <a:p>
            <a:pPr eaLnBrk="1" hangingPunct="1"/>
            <a:endParaRPr lang="es-MX"/>
          </a:p>
        </p:txBody>
      </p:sp>
      <p:sp>
        <p:nvSpPr>
          <p:cNvPr id="5" name="Line 5"/>
          <p:cNvSpPr>
            <a:spLocks noChangeShapeType="1"/>
          </p:cNvSpPr>
          <p:nvPr/>
        </p:nvSpPr>
        <p:spPr bwMode="auto">
          <a:xfrm>
            <a:off x="3060700" y="2117725"/>
            <a:ext cx="0" cy="3336925"/>
          </a:xfrm>
          <a:prstGeom prst="line">
            <a:avLst/>
          </a:prstGeom>
          <a:noFill/>
          <a:ln w="25400">
            <a:solidFill>
              <a:srgbClr val="0066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MX"/>
          </a:p>
        </p:txBody>
      </p:sp>
      <p:sp>
        <p:nvSpPr>
          <p:cNvPr id="6" name="Line 6"/>
          <p:cNvSpPr>
            <a:spLocks noChangeShapeType="1"/>
          </p:cNvSpPr>
          <p:nvPr/>
        </p:nvSpPr>
        <p:spPr bwMode="auto">
          <a:xfrm flipH="1" flipV="1">
            <a:off x="1208088" y="3773488"/>
            <a:ext cx="3754437" cy="1587"/>
          </a:xfrm>
          <a:prstGeom prst="line">
            <a:avLst/>
          </a:prstGeom>
          <a:noFill/>
          <a:ln w="25400">
            <a:solidFill>
              <a:srgbClr val="0066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MX"/>
          </a:p>
        </p:txBody>
      </p:sp>
      <p:grpSp>
        <p:nvGrpSpPr>
          <p:cNvPr id="7" name="Group 7"/>
          <p:cNvGrpSpPr>
            <a:grpSpLocks/>
          </p:cNvGrpSpPr>
          <p:nvPr/>
        </p:nvGrpSpPr>
        <p:grpSpPr bwMode="auto">
          <a:xfrm>
            <a:off x="3060700" y="2001838"/>
            <a:ext cx="2949575" cy="1773237"/>
            <a:chOff x="2324" y="1026"/>
            <a:chExt cx="2018" cy="1279"/>
          </a:xfrm>
        </p:grpSpPr>
        <p:sp>
          <p:nvSpPr>
            <p:cNvPr id="8" name="Rectangle 8"/>
            <p:cNvSpPr>
              <a:spLocks noChangeArrowheads="1"/>
            </p:cNvSpPr>
            <p:nvPr/>
          </p:nvSpPr>
          <p:spPr bwMode="auto">
            <a:xfrm>
              <a:off x="3464" y="1190"/>
              <a:ext cx="878" cy="469"/>
            </a:xfrm>
            <a:prstGeom prst="rect">
              <a:avLst/>
            </a:prstGeom>
            <a:noFill/>
            <a:ln>
              <a:noFill/>
            </a:ln>
            <a:effectLst/>
            <a:extLst>
              <a:ext uri="{909E8E84-426E-40DD-AFC4-6F175D3DCCD1}">
                <a14:hiddenFill xmlns:a14="http://schemas.microsoft.com/office/drawing/2010/main">
                  <a:solidFill>
                    <a:srgbClr val="A2C1FE"/>
                  </a:solidFill>
                </a14:hiddenFill>
              </a:ext>
              <a:ext uri="{91240B29-F687-4F45-9708-019B960494DF}">
                <a14:hiddenLine xmlns:a14="http://schemas.microsoft.com/office/drawing/2010/main" w="12700">
                  <a:solidFill>
                    <a:schemeClr val="accent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spAutoFit/>
            </a:bodyPr>
            <a:lstStyle>
              <a:lvl1pPr algn="l" defTabSz="722313">
                <a:defRPr sz="2400">
                  <a:solidFill>
                    <a:schemeClr val="tx1"/>
                  </a:solidFill>
                  <a:latin typeface="Times New Roman" panose="02020603050405020304" pitchFamily="18" charset="0"/>
                </a:defRPr>
              </a:lvl1pPr>
              <a:lvl2pPr marL="361950" algn="l" defTabSz="722313">
                <a:defRPr sz="2400">
                  <a:solidFill>
                    <a:schemeClr val="tx1"/>
                  </a:solidFill>
                  <a:latin typeface="Times New Roman" panose="02020603050405020304" pitchFamily="18" charset="0"/>
                </a:defRPr>
              </a:lvl2pPr>
              <a:lvl3pPr marL="722313" algn="l" defTabSz="722313">
                <a:defRPr sz="2400">
                  <a:solidFill>
                    <a:schemeClr val="tx1"/>
                  </a:solidFill>
                  <a:latin typeface="Times New Roman" panose="02020603050405020304" pitchFamily="18" charset="0"/>
                </a:defRPr>
              </a:lvl3pPr>
              <a:lvl4pPr marL="1084263" algn="l" defTabSz="722313">
                <a:defRPr sz="2400">
                  <a:solidFill>
                    <a:schemeClr val="tx1"/>
                  </a:solidFill>
                  <a:latin typeface="Times New Roman" panose="02020603050405020304" pitchFamily="18" charset="0"/>
                </a:defRPr>
              </a:lvl4pPr>
              <a:lvl5pPr marL="1444625" algn="l" defTabSz="722313">
                <a:defRPr sz="2400">
                  <a:solidFill>
                    <a:schemeClr val="tx1"/>
                  </a:solidFill>
                  <a:latin typeface="Times New Roman" panose="02020603050405020304" pitchFamily="18" charset="0"/>
                </a:defRPr>
              </a:lvl5pPr>
              <a:lvl6pPr marL="1901825" defTabSz="722313" fontAlgn="base">
                <a:spcBef>
                  <a:spcPct val="0"/>
                </a:spcBef>
                <a:spcAft>
                  <a:spcPct val="0"/>
                </a:spcAft>
                <a:defRPr sz="2400">
                  <a:solidFill>
                    <a:schemeClr val="tx1"/>
                  </a:solidFill>
                  <a:latin typeface="Times New Roman" panose="02020603050405020304" pitchFamily="18" charset="0"/>
                </a:defRPr>
              </a:lvl6pPr>
              <a:lvl7pPr marL="2359025" defTabSz="722313" fontAlgn="base">
                <a:spcBef>
                  <a:spcPct val="0"/>
                </a:spcBef>
                <a:spcAft>
                  <a:spcPct val="0"/>
                </a:spcAft>
                <a:defRPr sz="2400">
                  <a:solidFill>
                    <a:schemeClr val="tx1"/>
                  </a:solidFill>
                  <a:latin typeface="Times New Roman" panose="02020603050405020304" pitchFamily="18" charset="0"/>
                </a:defRPr>
              </a:lvl7pPr>
              <a:lvl8pPr marL="2816225" defTabSz="722313" fontAlgn="base">
                <a:spcBef>
                  <a:spcPct val="0"/>
                </a:spcBef>
                <a:spcAft>
                  <a:spcPct val="0"/>
                </a:spcAft>
                <a:defRPr sz="2400">
                  <a:solidFill>
                    <a:schemeClr val="tx1"/>
                  </a:solidFill>
                  <a:latin typeface="Times New Roman" panose="02020603050405020304" pitchFamily="18" charset="0"/>
                </a:defRPr>
              </a:lvl8pPr>
              <a:lvl9pPr marL="3273425" defTabSz="722313" fontAlgn="base">
                <a:spcBef>
                  <a:spcPct val="0"/>
                </a:spcBef>
                <a:spcAft>
                  <a:spcPct val="0"/>
                </a:spcAft>
                <a:defRPr sz="2400">
                  <a:solidFill>
                    <a:schemeClr val="tx1"/>
                  </a:solidFill>
                  <a:latin typeface="Times New Roman" panose="02020603050405020304" pitchFamily="18" charset="0"/>
                </a:defRPr>
              </a:lvl9pPr>
            </a:lstStyle>
            <a:p>
              <a:pPr algn="ctr">
                <a:defRPr/>
              </a:pPr>
              <a:r>
                <a:rPr lang="es-ES_tradnl" sz="1900" i="1" dirty="0" smtClean="0">
                  <a:solidFill>
                    <a:schemeClr val="tx2"/>
                  </a:solidFill>
                  <a:effectLst>
                    <a:outerShdw blurRad="38100" dist="38100" dir="2700000" algn="tl">
                      <a:srgbClr val="C0C0C0"/>
                    </a:outerShdw>
                  </a:effectLst>
                  <a:latin typeface="Tahoma" panose="020B0604030504040204" pitchFamily="34" charset="0"/>
                </a:rPr>
                <a:t>P</a:t>
              </a:r>
            </a:p>
            <a:p>
              <a:pPr algn="ctr">
                <a:defRPr/>
              </a:pPr>
              <a:r>
                <a:rPr lang="es-ES_tradnl" sz="1900" i="1" dirty="0" smtClean="0">
                  <a:solidFill>
                    <a:schemeClr val="tx2"/>
                  </a:solidFill>
                  <a:effectLst>
                    <a:outerShdw blurRad="38100" dist="38100" dir="2700000" algn="tl">
                      <a:srgbClr val="C0C0C0"/>
                    </a:outerShdw>
                  </a:effectLst>
                  <a:latin typeface="Tahoma" panose="020B0604030504040204" pitchFamily="34" charset="0"/>
                </a:rPr>
                <a:t>PLANEAR</a:t>
              </a:r>
            </a:p>
          </p:txBody>
        </p:sp>
        <p:sp>
          <p:nvSpPr>
            <p:cNvPr id="9" name="Rectangle 9"/>
            <p:cNvSpPr>
              <a:spLocks noChangeArrowheads="1"/>
            </p:cNvSpPr>
            <p:nvPr/>
          </p:nvSpPr>
          <p:spPr bwMode="auto">
            <a:xfrm>
              <a:off x="2343" y="1320"/>
              <a:ext cx="633" cy="316"/>
            </a:xfrm>
            <a:prstGeom prst="rect">
              <a:avLst/>
            </a:prstGeom>
            <a:noFill/>
            <a:ln>
              <a:noFill/>
            </a:ln>
            <a:effectLst/>
            <a:extLst>
              <a:ext uri="{909E8E84-426E-40DD-AFC4-6F175D3DCCD1}">
                <a14:hiddenFill xmlns:a14="http://schemas.microsoft.com/office/drawing/2010/main">
                  <a:solidFill>
                    <a:srgbClr val="A2C1FE"/>
                  </a:solidFill>
                </a14:hiddenFill>
              </a:ext>
              <a:ext uri="{91240B29-F687-4F45-9708-019B960494DF}">
                <a14:hiddenLine xmlns:a14="http://schemas.microsoft.com/office/drawing/2010/main" w="12700">
                  <a:solidFill>
                    <a:schemeClr val="accent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spAutoFit/>
            </a:bodyPr>
            <a:lstStyle>
              <a:lvl1pPr defTabSz="722313">
                <a:spcBef>
                  <a:spcPct val="20000"/>
                </a:spcBef>
                <a:buChar char="•"/>
                <a:defRPr sz="2400" b="1">
                  <a:solidFill>
                    <a:srgbClr val="FF33CC"/>
                  </a:solidFill>
                  <a:latin typeface="Tahoma" panose="020B0604030504040204" pitchFamily="34" charset="0"/>
                </a:defRPr>
              </a:lvl1pPr>
              <a:lvl2pPr marL="361950" indent="-285750" defTabSz="722313">
                <a:spcBef>
                  <a:spcPct val="20000"/>
                </a:spcBef>
                <a:buChar char="–"/>
                <a:defRPr sz="2400" b="1">
                  <a:solidFill>
                    <a:schemeClr val="accent2"/>
                  </a:solidFill>
                  <a:latin typeface="Tahoma" panose="020B0604030504040204" pitchFamily="34" charset="0"/>
                </a:defRPr>
              </a:lvl2pPr>
              <a:lvl3pPr marL="722313" indent="-228600" defTabSz="722313">
                <a:spcBef>
                  <a:spcPct val="20000"/>
                </a:spcBef>
                <a:buChar char="•"/>
                <a:defRPr sz="2400">
                  <a:solidFill>
                    <a:schemeClr val="tx1"/>
                  </a:solidFill>
                  <a:latin typeface="Tahoma" panose="020B0604030504040204" pitchFamily="34" charset="0"/>
                </a:defRPr>
              </a:lvl3pPr>
              <a:lvl4pPr marL="1084263" indent="-228600" defTabSz="722313">
                <a:spcBef>
                  <a:spcPct val="20000"/>
                </a:spcBef>
                <a:buChar char="–"/>
                <a:defRPr sz="2400">
                  <a:solidFill>
                    <a:schemeClr val="tx1"/>
                  </a:solidFill>
                  <a:latin typeface="Tahoma" panose="020B0604030504040204" pitchFamily="34" charset="0"/>
                </a:defRPr>
              </a:lvl4pPr>
              <a:lvl5pPr marL="1444625" indent="-228600" defTabSz="722313">
                <a:spcBef>
                  <a:spcPct val="20000"/>
                </a:spcBef>
                <a:buChar char="»"/>
                <a:defRPr sz="2400">
                  <a:solidFill>
                    <a:schemeClr val="tx1"/>
                  </a:solidFill>
                  <a:latin typeface="Tahoma" panose="020B0604030504040204" pitchFamily="34" charset="0"/>
                </a:defRPr>
              </a:lvl5pPr>
              <a:lvl6pPr marL="1901825" indent="-228600" defTabSz="722313" eaLnBrk="0" fontAlgn="base" hangingPunct="0">
                <a:spcBef>
                  <a:spcPct val="20000"/>
                </a:spcBef>
                <a:spcAft>
                  <a:spcPct val="0"/>
                </a:spcAft>
                <a:buChar char="»"/>
                <a:defRPr sz="2400">
                  <a:solidFill>
                    <a:schemeClr val="tx1"/>
                  </a:solidFill>
                  <a:latin typeface="Tahoma" panose="020B0604030504040204" pitchFamily="34" charset="0"/>
                </a:defRPr>
              </a:lvl6pPr>
              <a:lvl7pPr marL="2359025" indent="-228600" defTabSz="722313" eaLnBrk="0" fontAlgn="base" hangingPunct="0">
                <a:spcBef>
                  <a:spcPct val="20000"/>
                </a:spcBef>
                <a:spcAft>
                  <a:spcPct val="0"/>
                </a:spcAft>
                <a:buChar char="»"/>
                <a:defRPr sz="2400">
                  <a:solidFill>
                    <a:schemeClr val="tx1"/>
                  </a:solidFill>
                  <a:latin typeface="Tahoma" panose="020B0604030504040204" pitchFamily="34" charset="0"/>
                </a:defRPr>
              </a:lvl7pPr>
              <a:lvl8pPr marL="2816225" indent="-228600" defTabSz="722313" eaLnBrk="0" fontAlgn="base" hangingPunct="0">
                <a:spcBef>
                  <a:spcPct val="20000"/>
                </a:spcBef>
                <a:spcAft>
                  <a:spcPct val="0"/>
                </a:spcAft>
                <a:buChar char="»"/>
                <a:defRPr sz="2400">
                  <a:solidFill>
                    <a:schemeClr val="tx1"/>
                  </a:solidFill>
                  <a:latin typeface="Tahoma" panose="020B0604030504040204" pitchFamily="34" charset="0"/>
                </a:defRPr>
              </a:lvl8pPr>
              <a:lvl9pPr marL="3273425" indent="-228600" defTabSz="722313" eaLnBrk="0" fontAlgn="base" hangingPunct="0">
                <a:spcBef>
                  <a:spcPct val="20000"/>
                </a:spcBef>
                <a:spcAft>
                  <a:spcPct val="0"/>
                </a:spcAft>
                <a:buChar char="»"/>
                <a:defRPr sz="2400">
                  <a:solidFill>
                    <a:schemeClr val="tx1"/>
                  </a:solidFill>
                  <a:latin typeface="Tahoma" panose="020B0604030504040204" pitchFamily="34" charset="0"/>
                </a:defRPr>
              </a:lvl9pPr>
            </a:lstStyle>
            <a:p>
              <a:pPr algn="ctr">
                <a:spcBef>
                  <a:spcPct val="0"/>
                </a:spcBef>
                <a:buFontTx/>
                <a:buNone/>
              </a:pPr>
              <a:r>
                <a:rPr lang="es-ES_tradnl" sz="1200" i="1">
                  <a:solidFill>
                    <a:srgbClr val="FF3300"/>
                  </a:solidFill>
                </a:rPr>
                <a:t>Definir las</a:t>
              </a:r>
            </a:p>
            <a:p>
              <a:pPr algn="ctr">
                <a:spcBef>
                  <a:spcPct val="0"/>
                </a:spcBef>
                <a:buFontTx/>
                <a:buNone/>
              </a:pPr>
              <a:r>
                <a:rPr lang="es-ES_tradnl" sz="1200" i="1">
                  <a:solidFill>
                    <a:srgbClr val="FF3300"/>
                  </a:solidFill>
                </a:rPr>
                <a:t>Metas</a:t>
              </a:r>
            </a:p>
          </p:txBody>
        </p:sp>
        <p:sp>
          <p:nvSpPr>
            <p:cNvPr id="10" name="Rectangle 10"/>
            <p:cNvSpPr>
              <a:spLocks noChangeArrowheads="1"/>
            </p:cNvSpPr>
            <p:nvPr/>
          </p:nvSpPr>
          <p:spPr bwMode="auto">
            <a:xfrm>
              <a:off x="2496" y="1632"/>
              <a:ext cx="1097" cy="635"/>
            </a:xfrm>
            <a:prstGeom prst="rect">
              <a:avLst/>
            </a:prstGeom>
            <a:noFill/>
            <a:ln>
              <a:noFill/>
            </a:ln>
            <a:effectLst/>
            <a:extLst>
              <a:ext uri="{909E8E84-426E-40DD-AFC4-6F175D3DCCD1}">
                <a14:hiddenFill xmlns:a14="http://schemas.microsoft.com/office/drawing/2010/main">
                  <a:solidFill>
                    <a:srgbClr val="A2C1FE"/>
                  </a:solidFill>
                </a14:hiddenFill>
              </a:ext>
              <a:ext uri="{91240B29-F687-4F45-9708-019B960494DF}">
                <a14:hiddenLine xmlns:a14="http://schemas.microsoft.com/office/drawing/2010/main" w="12700">
                  <a:solidFill>
                    <a:schemeClr val="accent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73025" tIns="36512" rIns="73025" bIns="36512">
              <a:spAutoFit/>
            </a:bodyPr>
            <a:lstStyle>
              <a:lvl1pPr defTabSz="722313">
                <a:spcBef>
                  <a:spcPct val="20000"/>
                </a:spcBef>
                <a:buChar char="•"/>
                <a:defRPr sz="2400" b="1">
                  <a:solidFill>
                    <a:srgbClr val="FF33CC"/>
                  </a:solidFill>
                  <a:latin typeface="Tahoma" panose="020B0604030504040204" pitchFamily="34" charset="0"/>
                </a:defRPr>
              </a:lvl1pPr>
              <a:lvl2pPr marL="361950" indent="-285750" defTabSz="722313">
                <a:spcBef>
                  <a:spcPct val="20000"/>
                </a:spcBef>
                <a:buChar char="–"/>
                <a:defRPr sz="2400" b="1">
                  <a:solidFill>
                    <a:schemeClr val="accent2"/>
                  </a:solidFill>
                  <a:latin typeface="Tahoma" panose="020B0604030504040204" pitchFamily="34" charset="0"/>
                </a:defRPr>
              </a:lvl2pPr>
              <a:lvl3pPr marL="722313" indent="-228600" defTabSz="722313">
                <a:spcBef>
                  <a:spcPct val="20000"/>
                </a:spcBef>
                <a:buChar char="•"/>
                <a:defRPr sz="2400">
                  <a:solidFill>
                    <a:schemeClr val="tx1"/>
                  </a:solidFill>
                  <a:latin typeface="Tahoma" panose="020B0604030504040204" pitchFamily="34" charset="0"/>
                </a:defRPr>
              </a:lvl3pPr>
              <a:lvl4pPr marL="1084263" indent="-228600" defTabSz="722313">
                <a:spcBef>
                  <a:spcPct val="20000"/>
                </a:spcBef>
                <a:buChar char="–"/>
                <a:defRPr sz="2400">
                  <a:solidFill>
                    <a:schemeClr val="tx1"/>
                  </a:solidFill>
                  <a:latin typeface="Tahoma" panose="020B0604030504040204" pitchFamily="34" charset="0"/>
                </a:defRPr>
              </a:lvl4pPr>
              <a:lvl5pPr marL="1444625" indent="-228600" defTabSz="722313">
                <a:spcBef>
                  <a:spcPct val="20000"/>
                </a:spcBef>
                <a:buChar char="»"/>
                <a:defRPr sz="2400">
                  <a:solidFill>
                    <a:schemeClr val="tx1"/>
                  </a:solidFill>
                  <a:latin typeface="Tahoma" panose="020B0604030504040204" pitchFamily="34" charset="0"/>
                </a:defRPr>
              </a:lvl5pPr>
              <a:lvl6pPr marL="1901825" indent="-228600" defTabSz="722313" eaLnBrk="0" fontAlgn="base" hangingPunct="0">
                <a:spcBef>
                  <a:spcPct val="20000"/>
                </a:spcBef>
                <a:spcAft>
                  <a:spcPct val="0"/>
                </a:spcAft>
                <a:buChar char="»"/>
                <a:defRPr sz="2400">
                  <a:solidFill>
                    <a:schemeClr val="tx1"/>
                  </a:solidFill>
                  <a:latin typeface="Tahoma" panose="020B0604030504040204" pitchFamily="34" charset="0"/>
                </a:defRPr>
              </a:lvl6pPr>
              <a:lvl7pPr marL="2359025" indent="-228600" defTabSz="722313" eaLnBrk="0" fontAlgn="base" hangingPunct="0">
                <a:spcBef>
                  <a:spcPct val="20000"/>
                </a:spcBef>
                <a:spcAft>
                  <a:spcPct val="0"/>
                </a:spcAft>
                <a:buChar char="»"/>
                <a:defRPr sz="2400">
                  <a:solidFill>
                    <a:schemeClr val="tx1"/>
                  </a:solidFill>
                  <a:latin typeface="Tahoma" panose="020B0604030504040204" pitchFamily="34" charset="0"/>
                </a:defRPr>
              </a:lvl7pPr>
              <a:lvl8pPr marL="2816225" indent="-228600" defTabSz="722313" eaLnBrk="0" fontAlgn="base" hangingPunct="0">
                <a:spcBef>
                  <a:spcPct val="20000"/>
                </a:spcBef>
                <a:spcAft>
                  <a:spcPct val="0"/>
                </a:spcAft>
                <a:buChar char="»"/>
                <a:defRPr sz="2400">
                  <a:solidFill>
                    <a:schemeClr val="tx1"/>
                  </a:solidFill>
                  <a:latin typeface="Tahoma" panose="020B0604030504040204" pitchFamily="34" charset="0"/>
                </a:defRPr>
              </a:lvl8pPr>
              <a:lvl9pPr marL="3273425" indent="-228600" defTabSz="722313" eaLnBrk="0" fontAlgn="base" hangingPunct="0">
                <a:spcBef>
                  <a:spcPct val="20000"/>
                </a:spcBef>
                <a:spcAft>
                  <a:spcPct val="0"/>
                </a:spcAft>
                <a:buChar char="»"/>
                <a:defRPr sz="2400">
                  <a:solidFill>
                    <a:schemeClr val="tx1"/>
                  </a:solidFill>
                  <a:latin typeface="Tahoma" panose="020B0604030504040204" pitchFamily="34" charset="0"/>
                </a:defRPr>
              </a:lvl9pPr>
            </a:lstStyle>
            <a:p>
              <a:pPr algn="ctr">
                <a:spcBef>
                  <a:spcPct val="0"/>
                </a:spcBef>
                <a:buFontTx/>
                <a:buNone/>
              </a:pPr>
              <a:r>
                <a:rPr lang="es-ES_tradnl" sz="1300" i="1">
                  <a:solidFill>
                    <a:srgbClr val="FF3300"/>
                  </a:solidFill>
                </a:rPr>
                <a:t>       </a:t>
              </a:r>
              <a:r>
                <a:rPr lang="es-ES_tradnl" sz="1000" i="1">
                  <a:solidFill>
                    <a:srgbClr val="FF3300"/>
                  </a:solidFill>
                </a:rPr>
                <a:t>Definir</a:t>
              </a:r>
            </a:p>
            <a:p>
              <a:pPr algn="ctr">
                <a:spcBef>
                  <a:spcPct val="0"/>
                </a:spcBef>
                <a:buFontTx/>
                <a:buNone/>
              </a:pPr>
              <a:r>
                <a:rPr lang="es-ES_tradnl" sz="1000" i="1">
                  <a:solidFill>
                    <a:srgbClr val="FF3300"/>
                  </a:solidFill>
                </a:rPr>
                <a:t>       los métodos</a:t>
              </a:r>
            </a:p>
            <a:p>
              <a:pPr algn="ctr">
                <a:spcBef>
                  <a:spcPct val="0"/>
                </a:spcBef>
                <a:buFontTx/>
                <a:buNone/>
              </a:pPr>
              <a:r>
                <a:rPr lang="es-ES_tradnl" sz="1000" i="1">
                  <a:solidFill>
                    <a:srgbClr val="FF3300"/>
                  </a:solidFill>
                </a:rPr>
                <a:t>   que permitirán</a:t>
              </a:r>
            </a:p>
            <a:p>
              <a:pPr algn="ctr">
                <a:spcBef>
                  <a:spcPct val="0"/>
                </a:spcBef>
                <a:buFontTx/>
                <a:buNone/>
              </a:pPr>
              <a:r>
                <a:rPr lang="es-ES_tradnl" sz="1000" i="1">
                  <a:solidFill>
                    <a:srgbClr val="FF3300"/>
                  </a:solidFill>
                </a:rPr>
                <a:t>alcanzar las metas</a:t>
              </a:r>
            </a:p>
            <a:p>
              <a:pPr algn="ctr">
                <a:spcBef>
                  <a:spcPct val="0"/>
                </a:spcBef>
                <a:buFontTx/>
                <a:buNone/>
              </a:pPr>
              <a:r>
                <a:rPr lang="es-ES_tradnl" sz="1000" i="1">
                  <a:solidFill>
                    <a:srgbClr val="FF3300"/>
                  </a:solidFill>
                </a:rPr>
                <a:t>propuestas</a:t>
              </a:r>
            </a:p>
          </p:txBody>
        </p:sp>
        <p:sp>
          <p:nvSpPr>
            <p:cNvPr id="11" name="Line 11"/>
            <p:cNvSpPr>
              <a:spLocks noChangeShapeType="1"/>
            </p:cNvSpPr>
            <p:nvPr/>
          </p:nvSpPr>
          <p:spPr bwMode="auto">
            <a:xfrm flipV="1">
              <a:off x="2332" y="1345"/>
              <a:ext cx="800" cy="960"/>
            </a:xfrm>
            <a:prstGeom prst="line">
              <a:avLst/>
            </a:prstGeom>
            <a:noFill/>
            <a:ln w="25400">
              <a:solidFill>
                <a:srgbClr val="0066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MX"/>
            </a:p>
          </p:txBody>
        </p:sp>
        <p:sp>
          <p:nvSpPr>
            <p:cNvPr id="12" name="Arc 12"/>
            <p:cNvSpPr>
              <a:spLocks/>
            </p:cNvSpPr>
            <p:nvPr/>
          </p:nvSpPr>
          <p:spPr bwMode="auto">
            <a:xfrm>
              <a:off x="2324" y="1026"/>
              <a:ext cx="1360" cy="1276"/>
            </a:xfrm>
            <a:custGeom>
              <a:avLst/>
              <a:gdLst>
                <a:gd name="T0" fmla="*/ 0 w 21600"/>
                <a:gd name="T1" fmla="*/ 0 h 21600"/>
                <a:gd name="T2" fmla="*/ 1360 w 21600"/>
                <a:gd name="T3" fmla="*/ 1276 h 21600"/>
                <a:gd name="T4" fmla="*/ 0 w 21600"/>
                <a:gd name="T5" fmla="*/ 1276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0"/>
                  </a:moveTo>
                  <a:cubicBezTo>
                    <a:pt x="11929" y="0"/>
                    <a:pt x="21600" y="9670"/>
                    <a:pt x="21600" y="21600"/>
                  </a:cubicBezTo>
                </a:path>
                <a:path w="21600" h="21600" stroke="0" extrusionOk="0">
                  <a:moveTo>
                    <a:pt x="0" y="0"/>
                  </a:moveTo>
                  <a:cubicBezTo>
                    <a:pt x="11929" y="0"/>
                    <a:pt x="21600" y="9670"/>
                    <a:pt x="21600" y="21600"/>
                  </a:cubicBezTo>
                  <a:lnTo>
                    <a:pt x="0" y="21600"/>
                  </a:lnTo>
                  <a:lnTo>
                    <a:pt x="0" y="0"/>
                  </a:lnTo>
                  <a:close/>
                </a:path>
              </a:pathLst>
            </a:custGeom>
            <a:noFill/>
            <a:ln w="57150" cap="rnd">
              <a:solidFill>
                <a:schemeClr val="accent1"/>
              </a:solidFill>
              <a:round/>
              <a:headEnd/>
              <a:tailEnd type="triangle" w="med" len="med"/>
            </a:ln>
            <a:effectLst/>
            <a:extLst>
              <a:ext uri="{909E8E84-426E-40DD-AFC4-6F175D3DCCD1}">
                <a14:hiddenFill xmlns:a14="http://schemas.microsoft.com/office/drawing/2010/main">
                  <a:solidFill>
                    <a:srgbClr val="A2C1FE"/>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MX"/>
            </a:p>
          </p:txBody>
        </p:sp>
      </p:grpSp>
      <p:grpSp>
        <p:nvGrpSpPr>
          <p:cNvPr id="13" name="Group 13"/>
          <p:cNvGrpSpPr>
            <a:grpSpLocks/>
          </p:cNvGrpSpPr>
          <p:nvPr/>
        </p:nvGrpSpPr>
        <p:grpSpPr bwMode="auto">
          <a:xfrm>
            <a:off x="412750" y="3773488"/>
            <a:ext cx="2625725" cy="1914525"/>
            <a:chOff x="512" y="2304"/>
            <a:chExt cx="1796" cy="1382"/>
          </a:xfrm>
        </p:grpSpPr>
        <p:sp>
          <p:nvSpPr>
            <p:cNvPr id="14" name="Rectangle 14"/>
            <p:cNvSpPr>
              <a:spLocks noChangeArrowheads="1"/>
            </p:cNvSpPr>
            <p:nvPr/>
          </p:nvSpPr>
          <p:spPr bwMode="auto">
            <a:xfrm>
              <a:off x="512" y="3216"/>
              <a:ext cx="1030" cy="470"/>
            </a:xfrm>
            <a:prstGeom prst="rect">
              <a:avLst/>
            </a:prstGeom>
            <a:noFill/>
            <a:ln>
              <a:noFill/>
            </a:ln>
            <a:effectLst/>
            <a:extLst>
              <a:ext uri="{909E8E84-426E-40DD-AFC4-6F175D3DCCD1}">
                <a14:hiddenFill xmlns:a14="http://schemas.microsoft.com/office/drawing/2010/main">
                  <a:solidFill>
                    <a:srgbClr val="A2C1FE"/>
                  </a:solidFill>
                </a14:hiddenFill>
              </a:ext>
              <a:ext uri="{91240B29-F687-4F45-9708-019B960494DF}">
                <a14:hiddenLine xmlns:a14="http://schemas.microsoft.com/office/drawing/2010/main" w="12700">
                  <a:solidFill>
                    <a:schemeClr val="accent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spAutoFit/>
            </a:bodyPr>
            <a:lstStyle>
              <a:lvl1pPr algn="l" defTabSz="722313">
                <a:defRPr sz="2400">
                  <a:solidFill>
                    <a:schemeClr val="tx1"/>
                  </a:solidFill>
                  <a:latin typeface="Times New Roman" panose="02020603050405020304" pitchFamily="18" charset="0"/>
                </a:defRPr>
              </a:lvl1pPr>
              <a:lvl2pPr marL="361950" algn="l" defTabSz="722313">
                <a:defRPr sz="2400">
                  <a:solidFill>
                    <a:schemeClr val="tx1"/>
                  </a:solidFill>
                  <a:latin typeface="Times New Roman" panose="02020603050405020304" pitchFamily="18" charset="0"/>
                </a:defRPr>
              </a:lvl2pPr>
              <a:lvl3pPr marL="722313" algn="l" defTabSz="722313">
                <a:defRPr sz="2400">
                  <a:solidFill>
                    <a:schemeClr val="tx1"/>
                  </a:solidFill>
                  <a:latin typeface="Times New Roman" panose="02020603050405020304" pitchFamily="18" charset="0"/>
                </a:defRPr>
              </a:lvl3pPr>
              <a:lvl4pPr marL="1084263" algn="l" defTabSz="722313">
                <a:defRPr sz="2400">
                  <a:solidFill>
                    <a:schemeClr val="tx1"/>
                  </a:solidFill>
                  <a:latin typeface="Times New Roman" panose="02020603050405020304" pitchFamily="18" charset="0"/>
                </a:defRPr>
              </a:lvl4pPr>
              <a:lvl5pPr marL="1444625" algn="l" defTabSz="722313">
                <a:defRPr sz="2400">
                  <a:solidFill>
                    <a:schemeClr val="tx1"/>
                  </a:solidFill>
                  <a:latin typeface="Times New Roman" panose="02020603050405020304" pitchFamily="18" charset="0"/>
                </a:defRPr>
              </a:lvl5pPr>
              <a:lvl6pPr marL="1901825" defTabSz="722313" fontAlgn="base">
                <a:spcBef>
                  <a:spcPct val="0"/>
                </a:spcBef>
                <a:spcAft>
                  <a:spcPct val="0"/>
                </a:spcAft>
                <a:defRPr sz="2400">
                  <a:solidFill>
                    <a:schemeClr val="tx1"/>
                  </a:solidFill>
                  <a:latin typeface="Times New Roman" panose="02020603050405020304" pitchFamily="18" charset="0"/>
                </a:defRPr>
              </a:lvl6pPr>
              <a:lvl7pPr marL="2359025" defTabSz="722313" fontAlgn="base">
                <a:spcBef>
                  <a:spcPct val="0"/>
                </a:spcBef>
                <a:spcAft>
                  <a:spcPct val="0"/>
                </a:spcAft>
                <a:defRPr sz="2400">
                  <a:solidFill>
                    <a:schemeClr val="tx1"/>
                  </a:solidFill>
                  <a:latin typeface="Times New Roman" panose="02020603050405020304" pitchFamily="18" charset="0"/>
                </a:defRPr>
              </a:lvl7pPr>
              <a:lvl8pPr marL="2816225" defTabSz="722313" fontAlgn="base">
                <a:spcBef>
                  <a:spcPct val="0"/>
                </a:spcBef>
                <a:spcAft>
                  <a:spcPct val="0"/>
                </a:spcAft>
                <a:defRPr sz="2400">
                  <a:solidFill>
                    <a:schemeClr val="tx1"/>
                  </a:solidFill>
                  <a:latin typeface="Times New Roman" panose="02020603050405020304" pitchFamily="18" charset="0"/>
                </a:defRPr>
              </a:lvl8pPr>
              <a:lvl9pPr marL="3273425" defTabSz="722313" fontAlgn="base">
                <a:spcBef>
                  <a:spcPct val="0"/>
                </a:spcBef>
                <a:spcAft>
                  <a:spcPct val="0"/>
                </a:spcAft>
                <a:defRPr sz="2400">
                  <a:solidFill>
                    <a:schemeClr val="tx1"/>
                  </a:solidFill>
                  <a:latin typeface="Times New Roman" panose="02020603050405020304" pitchFamily="18" charset="0"/>
                </a:defRPr>
              </a:lvl9pPr>
            </a:lstStyle>
            <a:p>
              <a:pPr algn="ctr">
                <a:defRPr/>
              </a:pPr>
              <a:r>
                <a:rPr lang="es-ES_tradnl" sz="1900" i="1" smtClean="0">
                  <a:solidFill>
                    <a:schemeClr val="tx2"/>
                  </a:solidFill>
                  <a:effectLst>
                    <a:outerShdw blurRad="38100" dist="38100" dir="2700000" algn="tl">
                      <a:srgbClr val="C0C0C0"/>
                    </a:outerShdw>
                  </a:effectLst>
                  <a:latin typeface="Tahoma" panose="020B0604030504040204" pitchFamily="34" charset="0"/>
                </a:rPr>
                <a:t>V</a:t>
              </a:r>
            </a:p>
            <a:p>
              <a:pPr algn="ctr">
                <a:defRPr/>
              </a:pPr>
              <a:r>
                <a:rPr lang="es-ES_tradnl" sz="1900" i="1" smtClean="0">
                  <a:solidFill>
                    <a:schemeClr val="tx2"/>
                  </a:solidFill>
                  <a:effectLst>
                    <a:outerShdw blurRad="38100" dist="38100" dir="2700000" algn="tl">
                      <a:srgbClr val="C0C0C0"/>
                    </a:outerShdw>
                  </a:effectLst>
                  <a:latin typeface="Tahoma" panose="020B0604030504040204" pitchFamily="34" charset="0"/>
                </a:rPr>
                <a:t>VERIFICAR</a:t>
              </a:r>
            </a:p>
          </p:txBody>
        </p:sp>
        <p:sp>
          <p:nvSpPr>
            <p:cNvPr id="15" name="Rectangle 15"/>
            <p:cNvSpPr>
              <a:spLocks noChangeArrowheads="1"/>
            </p:cNvSpPr>
            <p:nvPr/>
          </p:nvSpPr>
          <p:spPr bwMode="auto">
            <a:xfrm>
              <a:off x="1381" y="2578"/>
              <a:ext cx="724" cy="580"/>
            </a:xfrm>
            <a:prstGeom prst="rect">
              <a:avLst/>
            </a:prstGeom>
            <a:noFill/>
            <a:ln>
              <a:noFill/>
            </a:ln>
            <a:effectLst/>
            <a:extLst>
              <a:ext uri="{909E8E84-426E-40DD-AFC4-6F175D3DCCD1}">
                <a14:hiddenFill xmlns:a14="http://schemas.microsoft.com/office/drawing/2010/main">
                  <a:solidFill>
                    <a:srgbClr val="A2C1FE"/>
                  </a:solidFill>
                </a14:hiddenFill>
              </a:ext>
              <a:ext uri="{91240B29-F687-4F45-9708-019B960494DF}">
                <a14:hiddenLine xmlns:a14="http://schemas.microsoft.com/office/drawing/2010/main" w="12700">
                  <a:solidFill>
                    <a:schemeClr val="accent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spAutoFit/>
            </a:bodyPr>
            <a:lstStyle>
              <a:lvl1pPr defTabSz="722313">
                <a:spcBef>
                  <a:spcPct val="20000"/>
                </a:spcBef>
                <a:buChar char="•"/>
                <a:defRPr sz="2400" b="1">
                  <a:solidFill>
                    <a:srgbClr val="FF33CC"/>
                  </a:solidFill>
                  <a:latin typeface="Tahoma" panose="020B0604030504040204" pitchFamily="34" charset="0"/>
                </a:defRPr>
              </a:lvl1pPr>
              <a:lvl2pPr marL="361950" indent="-285750" defTabSz="722313">
                <a:spcBef>
                  <a:spcPct val="20000"/>
                </a:spcBef>
                <a:buChar char="–"/>
                <a:defRPr sz="2400" b="1">
                  <a:solidFill>
                    <a:schemeClr val="accent2"/>
                  </a:solidFill>
                  <a:latin typeface="Tahoma" panose="020B0604030504040204" pitchFamily="34" charset="0"/>
                </a:defRPr>
              </a:lvl2pPr>
              <a:lvl3pPr marL="722313" indent="-228600" defTabSz="722313">
                <a:spcBef>
                  <a:spcPct val="20000"/>
                </a:spcBef>
                <a:buChar char="•"/>
                <a:defRPr sz="2400">
                  <a:solidFill>
                    <a:schemeClr val="tx1"/>
                  </a:solidFill>
                  <a:latin typeface="Tahoma" panose="020B0604030504040204" pitchFamily="34" charset="0"/>
                </a:defRPr>
              </a:lvl3pPr>
              <a:lvl4pPr marL="1084263" indent="-228600" defTabSz="722313">
                <a:spcBef>
                  <a:spcPct val="20000"/>
                </a:spcBef>
                <a:buChar char="–"/>
                <a:defRPr sz="2400">
                  <a:solidFill>
                    <a:schemeClr val="tx1"/>
                  </a:solidFill>
                  <a:latin typeface="Tahoma" panose="020B0604030504040204" pitchFamily="34" charset="0"/>
                </a:defRPr>
              </a:lvl4pPr>
              <a:lvl5pPr marL="1444625" indent="-228600" defTabSz="722313">
                <a:spcBef>
                  <a:spcPct val="20000"/>
                </a:spcBef>
                <a:buChar char="»"/>
                <a:defRPr sz="2400">
                  <a:solidFill>
                    <a:schemeClr val="tx1"/>
                  </a:solidFill>
                  <a:latin typeface="Tahoma" panose="020B0604030504040204" pitchFamily="34" charset="0"/>
                </a:defRPr>
              </a:lvl5pPr>
              <a:lvl6pPr marL="1901825" indent="-228600" defTabSz="722313" eaLnBrk="0" fontAlgn="base" hangingPunct="0">
                <a:spcBef>
                  <a:spcPct val="20000"/>
                </a:spcBef>
                <a:spcAft>
                  <a:spcPct val="0"/>
                </a:spcAft>
                <a:buChar char="»"/>
                <a:defRPr sz="2400">
                  <a:solidFill>
                    <a:schemeClr val="tx1"/>
                  </a:solidFill>
                  <a:latin typeface="Tahoma" panose="020B0604030504040204" pitchFamily="34" charset="0"/>
                </a:defRPr>
              </a:lvl6pPr>
              <a:lvl7pPr marL="2359025" indent="-228600" defTabSz="722313" eaLnBrk="0" fontAlgn="base" hangingPunct="0">
                <a:spcBef>
                  <a:spcPct val="20000"/>
                </a:spcBef>
                <a:spcAft>
                  <a:spcPct val="0"/>
                </a:spcAft>
                <a:buChar char="»"/>
                <a:defRPr sz="2400">
                  <a:solidFill>
                    <a:schemeClr val="tx1"/>
                  </a:solidFill>
                  <a:latin typeface="Tahoma" panose="020B0604030504040204" pitchFamily="34" charset="0"/>
                </a:defRPr>
              </a:lvl7pPr>
              <a:lvl8pPr marL="2816225" indent="-228600" defTabSz="722313" eaLnBrk="0" fontAlgn="base" hangingPunct="0">
                <a:spcBef>
                  <a:spcPct val="20000"/>
                </a:spcBef>
                <a:spcAft>
                  <a:spcPct val="0"/>
                </a:spcAft>
                <a:buChar char="»"/>
                <a:defRPr sz="2400">
                  <a:solidFill>
                    <a:schemeClr val="tx1"/>
                  </a:solidFill>
                  <a:latin typeface="Tahoma" panose="020B0604030504040204" pitchFamily="34" charset="0"/>
                </a:defRPr>
              </a:lvl8pPr>
              <a:lvl9pPr marL="3273425" indent="-228600" defTabSz="722313" eaLnBrk="0" fontAlgn="base" hangingPunct="0">
                <a:spcBef>
                  <a:spcPct val="20000"/>
                </a:spcBef>
                <a:spcAft>
                  <a:spcPct val="0"/>
                </a:spcAft>
                <a:buChar char="»"/>
                <a:defRPr sz="2400">
                  <a:solidFill>
                    <a:schemeClr val="tx1"/>
                  </a:solidFill>
                  <a:latin typeface="Tahoma" panose="020B0604030504040204" pitchFamily="34" charset="0"/>
                </a:defRPr>
              </a:lvl9pPr>
            </a:lstStyle>
            <a:p>
              <a:pPr algn="ctr">
                <a:spcBef>
                  <a:spcPct val="0"/>
                </a:spcBef>
                <a:buFontTx/>
                <a:buNone/>
              </a:pPr>
              <a:r>
                <a:rPr lang="es-ES_tradnl" sz="1200" i="1">
                  <a:solidFill>
                    <a:srgbClr val="FF3300"/>
                  </a:solidFill>
                </a:rPr>
                <a:t>Verificar los</a:t>
              </a:r>
            </a:p>
            <a:p>
              <a:pPr algn="ctr">
                <a:spcBef>
                  <a:spcPct val="0"/>
                </a:spcBef>
                <a:buFontTx/>
                <a:buNone/>
              </a:pPr>
              <a:r>
                <a:rPr lang="es-ES_tradnl" sz="1200" i="1">
                  <a:solidFill>
                    <a:srgbClr val="FF3300"/>
                  </a:solidFill>
                </a:rPr>
                <a:t>resultados</a:t>
              </a:r>
            </a:p>
            <a:p>
              <a:pPr algn="ctr">
                <a:spcBef>
                  <a:spcPct val="0"/>
                </a:spcBef>
                <a:buFontTx/>
                <a:buNone/>
              </a:pPr>
              <a:r>
                <a:rPr lang="es-ES_tradnl" sz="1200" i="1">
                  <a:solidFill>
                    <a:srgbClr val="FF3300"/>
                  </a:solidFill>
                </a:rPr>
                <a:t>de la tarea</a:t>
              </a:r>
            </a:p>
            <a:p>
              <a:pPr algn="ctr">
                <a:spcBef>
                  <a:spcPct val="0"/>
                </a:spcBef>
                <a:buFontTx/>
                <a:buNone/>
              </a:pPr>
              <a:r>
                <a:rPr lang="es-ES_tradnl" sz="1200" i="1">
                  <a:solidFill>
                    <a:srgbClr val="FF3300"/>
                  </a:solidFill>
                </a:rPr>
                <a:t>ejecutada</a:t>
              </a:r>
            </a:p>
          </p:txBody>
        </p:sp>
        <p:sp>
          <p:nvSpPr>
            <p:cNvPr id="16" name="Arc 16"/>
            <p:cNvSpPr>
              <a:spLocks/>
            </p:cNvSpPr>
            <p:nvPr/>
          </p:nvSpPr>
          <p:spPr bwMode="auto">
            <a:xfrm>
              <a:off x="960" y="2304"/>
              <a:ext cx="1348" cy="1276"/>
            </a:xfrm>
            <a:custGeom>
              <a:avLst/>
              <a:gdLst>
                <a:gd name="T0" fmla="*/ 1348 w 21600"/>
                <a:gd name="T1" fmla="*/ 1276 h 21600"/>
                <a:gd name="T2" fmla="*/ 0 w 21600"/>
                <a:gd name="T3" fmla="*/ 0 h 21600"/>
                <a:gd name="T4" fmla="*/ 1348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21600" y="21600"/>
                  </a:moveTo>
                  <a:cubicBezTo>
                    <a:pt x="9670" y="21600"/>
                    <a:pt x="0" y="11929"/>
                    <a:pt x="0" y="0"/>
                  </a:cubicBezTo>
                </a:path>
                <a:path w="21600" h="21600" stroke="0" extrusionOk="0">
                  <a:moveTo>
                    <a:pt x="21600" y="21600"/>
                  </a:moveTo>
                  <a:cubicBezTo>
                    <a:pt x="9670" y="21600"/>
                    <a:pt x="0" y="11929"/>
                    <a:pt x="0" y="0"/>
                  </a:cubicBezTo>
                  <a:lnTo>
                    <a:pt x="21600" y="0"/>
                  </a:lnTo>
                  <a:lnTo>
                    <a:pt x="21600" y="21600"/>
                  </a:lnTo>
                  <a:close/>
                </a:path>
              </a:pathLst>
            </a:custGeom>
            <a:noFill/>
            <a:ln w="57150" cap="rnd">
              <a:solidFill>
                <a:schemeClr val="accent1"/>
              </a:solidFill>
              <a:round/>
              <a:headEnd/>
              <a:tailEnd type="triangle" w="med" len="med"/>
            </a:ln>
            <a:effectLst/>
            <a:extLst>
              <a:ext uri="{909E8E84-426E-40DD-AFC4-6F175D3DCCD1}">
                <a14:hiddenFill xmlns:a14="http://schemas.microsoft.com/office/drawing/2010/main">
                  <a:solidFill>
                    <a:srgbClr val="A2C1FE"/>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MX"/>
            </a:p>
          </p:txBody>
        </p:sp>
      </p:grpSp>
      <p:grpSp>
        <p:nvGrpSpPr>
          <p:cNvPr id="17" name="Group 17"/>
          <p:cNvGrpSpPr>
            <a:grpSpLocks/>
          </p:cNvGrpSpPr>
          <p:nvPr/>
        </p:nvGrpSpPr>
        <p:grpSpPr bwMode="auto">
          <a:xfrm>
            <a:off x="3073400" y="3486150"/>
            <a:ext cx="2439988" cy="2222500"/>
            <a:chOff x="2332" y="2097"/>
            <a:chExt cx="1670" cy="1604"/>
          </a:xfrm>
        </p:grpSpPr>
        <p:grpSp>
          <p:nvGrpSpPr>
            <p:cNvPr id="18" name="Group 18"/>
            <p:cNvGrpSpPr>
              <a:grpSpLocks/>
            </p:cNvGrpSpPr>
            <p:nvPr/>
          </p:nvGrpSpPr>
          <p:grpSpPr bwMode="auto">
            <a:xfrm>
              <a:off x="2332" y="2305"/>
              <a:ext cx="1670" cy="1396"/>
              <a:chOff x="2332" y="2305"/>
              <a:chExt cx="1670" cy="1396"/>
            </a:xfrm>
          </p:grpSpPr>
          <p:sp>
            <p:nvSpPr>
              <p:cNvPr id="20" name="Rectangle 19"/>
              <p:cNvSpPr>
                <a:spLocks noChangeArrowheads="1"/>
              </p:cNvSpPr>
              <p:nvPr/>
            </p:nvSpPr>
            <p:spPr bwMode="auto">
              <a:xfrm>
                <a:off x="3283" y="3231"/>
                <a:ext cx="719" cy="470"/>
              </a:xfrm>
              <a:prstGeom prst="rect">
                <a:avLst/>
              </a:prstGeom>
              <a:noFill/>
              <a:ln>
                <a:noFill/>
              </a:ln>
              <a:effectLst/>
              <a:extLst>
                <a:ext uri="{909E8E84-426E-40DD-AFC4-6F175D3DCCD1}">
                  <a14:hiddenFill xmlns:a14="http://schemas.microsoft.com/office/drawing/2010/main">
                    <a:solidFill>
                      <a:srgbClr val="A2C1FE"/>
                    </a:solidFill>
                  </a14:hiddenFill>
                </a:ext>
                <a:ext uri="{91240B29-F687-4F45-9708-019B960494DF}">
                  <a14:hiddenLine xmlns:a14="http://schemas.microsoft.com/office/drawing/2010/main" w="12700">
                    <a:solidFill>
                      <a:schemeClr val="accent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spAutoFit/>
              </a:bodyPr>
              <a:lstStyle>
                <a:lvl1pPr algn="l" defTabSz="722313">
                  <a:defRPr sz="2400">
                    <a:solidFill>
                      <a:schemeClr val="tx1"/>
                    </a:solidFill>
                    <a:latin typeface="Times New Roman" panose="02020603050405020304" pitchFamily="18" charset="0"/>
                  </a:defRPr>
                </a:lvl1pPr>
                <a:lvl2pPr marL="361950" algn="l" defTabSz="722313">
                  <a:defRPr sz="2400">
                    <a:solidFill>
                      <a:schemeClr val="tx1"/>
                    </a:solidFill>
                    <a:latin typeface="Times New Roman" panose="02020603050405020304" pitchFamily="18" charset="0"/>
                  </a:defRPr>
                </a:lvl2pPr>
                <a:lvl3pPr marL="722313" algn="l" defTabSz="722313">
                  <a:defRPr sz="2400">
                    <a:solidFill>
                      <a:schemeClr val="tx1"/>
                    </a:solidFill>
                    <a:latin typeface="Times New Roman" panose="02020603050405020304" pitchFamily="18" charset="0"/>
                  </a:defRPr>
                </a:lvl3pPr>
                <a:lvl4pPr marL="1084263" algn="l" defTabSz="722313">
                  <a:defRPr sz="2400">
                    <a:solidFill>
                      <a:schemeClr val="tx1"/>
                    </a:solidFill>
                    <a:latin typeface="Times New Roman" panose="02020603050405020304" pitchFamily="18" charset="0"/>
                  </a:defRPr>
                </a:lvl4pPr>
                <a:lvl5pPr marL="1444625" algn="l" defTabSz="722313">
                  <a:defRPr sz="2400">
                    <a:solidFill>
                      <a:schemeClr val="tx1"/>
                    </a:solidFill>
                    <a:latin typeface="Times New Roman" panose="02020603050405020304" pitchFamily="18" charset="0"/>
                  </a:defRPr>
                </a:lvl5pPr>
                <a:lvl6pPr marL="1901825" defTabSz="722313" fontAlgn="base">
                  <a:spcBef>
                    <a:spcPct val="0"/>
                  </a:spcBef>
                  <a:spcAft>
                    <a:spcPct val="0"/>
                  </a:spcAft>
                  <a:defRPr sz="2400">
                    <a:solidFill>
                      <a:schemeClr val="tx1"/>
                    </a:solidFill>
                    <a:latin typeface="Times New Roman" panose="02020603050405020304" pitchFamily="18" charset="0"/>
                  </a:defRPr>
                </a:lvl6pPr>
                <a:lvl7pPr marL="2359025" defTabSz="722313" fontAlgn="base">
                  <a:spcBef>
                    <a:spcPct val="0"/>
                  </a:spcBef>
                  <a:spcAft>
                    <a:spcPct val="0"/>
                  </a:spcAft>
                  <a:defRPr sz="2400">
                    <a:solidFill>
                      <a:schemeClr val="tx1"/>
                    </a:solidFill>
                    <a:latin typeface="Times New Roman" panose="02020603050405020304" pitchFamily="18" charset="0"/>
                  </a:defRPr>
                </a:lvl7pPr>
                <a:lvl8pPr marL="2816225" defTabSz="722313" fontAlgn="base">
                  <a:spcBef>
                    <a:spcPct val="0"/>
                  </a:spcBef>
                  <a:spcAft>
                    <a:spcPct val="0"/>
                  </a:spcAft>
                  <a:defRPr sz="2400">
                    <a:solidFill>
                      <a:schemeClr val="tx1"/>
                    </a:solidFill>
                    <a:latin typeface="Times New Roman" panose="02020603050405020304" pitchFamily="18" charset="0"/>
                  </a:defRPr>
                </a:lvl8pPr>
                <a:lvl9pPr marL="3273425" defTabSz="722313" fontAlgn="base">
                  <a:spcBef>
                    <a:spcPct val="0"/>
                  </a:spcBef>
                  <a:spcAft>
                    <a:spcPct val="0"/>
                  </a:spcAft>
                  <a:defRPr sz="2400">
                    <a:solidFill>
                      <a:schemeClr val="tx1"/>
                    </a:solidFill>
                    <a:latin typeface="Times New Roman" panose="02020603050405020304" pitchFamily="18" charset="0"/>
                  </a:defRPr>
                </a:lvl9pPr>
              </a:lstStyle>
              <a:p>
                <a:pPr algn="ctr">
                  <a:defRPr/>
                </a:pPr>
                <a:r>
                  <a:rPr lang="es-ES_tradnl" sz="1900" i="1" smtClean="0">
                    <a:solidFill>
                      <a:schemeClr val="tx2"/>
                    </a:solidFill>
                    <a:effectLst>
                      <a:outerShdw blurRad="38100" dist="38100" dir="2700000" algn="tl">
                        <a:srgbClr val="C0C0C0"/>
                      </a:outerShdw>
                    </a:effectLst>
                    <a:latin typeface="Tahoma" panose="020B0604030504040204" pitchFamily="34" charset="0"/>
                  </a:rPr>
                  <a:t>H</a:t>
                </a:r>
              </a:p>
              <a:p>
                <a:pPr algn="ctr">
                  <a:defRPr/>
                </a:pPr>
                <a:r>
                  <a:rPr lang="es-ES_tradnl" sz="1900" i="1" smtClean="0">
                    <a:solidFill>
                      <a:schemeClr val="tx2"/>
                    </a:solidFill>
                    <a:effectLst>
                      <a:outerShdw blurRad="38100" dist="38100" dir="2700000" algn="tl">
                        <a:srgbClr val="C0C0C0"/>
                      </a:outerShdw>
                    </a:effectLst>
                    <a:latin typeface="Tahoma" panose="020B0604030504040204" pitchFamily="34" charset="0"/>
                  </a:rPr>
                  <a:t>HACER </a:t>
                </a:r>
              </a:p>
            </p:txBody>
          </p:sp>
          <p:sp>
            <p:nvSpPr>
              <p:cNvPr id="21" name="Rectangle 20"/>
              <p:cNvSpPr>
                <a:spLocks noChangeArrowheads="1"/>
              </p:cNvSpPr>
              <p:nvPr/>
            </p:nvSpPr>
            <p:spPr bwMode="auto">
              <a:xfrm>
                <a:off x="2905" y="2407"/>
                <a:ext cx="480" cy="273"/>
              </a:xfrm>
              <a:prstGeom prst="rect">
                <a:avLst/>
              </a:prstGeom>
              <a:noFill/>
              <a:ln>
                <a:noFill/>
              </a:ln>
              <a:effectLst/>
              <a:extLst>
                <a:ext uri="{909E8E84-426E-40DD-AFC4-6F175D3DCCD1}">
                  <a14:hiddenFill xmlns:a14="http://schemas.microsoft.com/office/drawing/2010/main">
                    <a:solidFill>
                      <a:srgbClr val="A2C1FE"/>
                    </a:solidFill>
                  </a14:hiddenFill>
                </a:ext>
                <a:ext uri="{91240B29-F687-4F45-9708-019B960494DF}">
                  <a14:hiddenLine xmlns:a14="http://schemas.microsoft.com/office/drawing/2010/main" w="12700">
                    <a:solidFill>
                      <a:schemeClr val="accent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spAutoFit/>
              </a:bodyPr>
              <a:lstStyle>
                <a:lvl1pPr defTabSz="722313">
                  <a:spcBef>
                    <a:spcPct val="20000"/>
                  </a:spcBef>
                  <a:buChar char="•"/>
                  <a:defRPr sz="2400" b="1">
                    <a:solidFill>
                      <a:srgbClr val="FF33CC"/>
                    </a:solidFill>
                    <a:latin typeface="Tahoma" panose="020B0604030504040204" pitchFamily="34" charset="0"/>
                  </a:defRPr>
                </a:lvl1pPr>
                <a:lvl2pPr marL="361950" indent="-285750" defTabSz="722313">
                  <a:spcBef>
                    <a:spcPct val="20000"/>
                  </a:spcBef>
                  <a:buChar char="–"/>
                  <a:defRPr sz="2400" b="1">
                    <a:solidFill>
                      <a:schemeClr val="accent2"/>
                    </a:solidFill>
                    <a:latin typeface="Tahoma" panose="020B0604030504040204" pitchFamily="34" charset="0"/>
                  </a:defRPr>
                </a:lvl2pPr>
                <a:lvl3pPr marL="722313" indent="-228600" defTabSz="722313">
                  <a:spcBef>
                    <a:spcPct val="20000"/>
                  </a:spcBef>
                  <a:buChar char="•"/>
                  <a:defRPr sz="2400">
                    <a:solidFill>
                      <a:schemeClr val="tx1"/>
                    </a:solidFill>
                    <a:latin typeface="Tahoma" panose="020B0604030504040204" pitchFamily="34" charset="0"/>
                  </a:defRPr>
                </a:lvl3pPr>
                <a:lvl4pPr marL="1084263" indent="-228600" defTabSz="722313">
                  <a:spcBef>
                    <a:spcPct val="20000"/>
                  </a:spcBef>
                  <a:buChar char="–"/>
                  <a:defRPr sz="2400">
                    <a:solidFill>
                      <a:schemeClr val="tx1"/>
                    </a:solidFill>
                    <a:latin typeface="Tahoma" panose="020B0604030504040204" pitchFamily="34" charset="0"/>
                  </a:defRPr>
                </a:lvl4pPr>
                <a:lvl5pPr marL="1444625" indent="-228600" defTabSz="722313">
                  <a:spcBef>
                    <a:spcPct val="20000"/>
                  </a:spcBef>
                  <a:buChar char="»"/>
                  <a:defRPr sz="2400">
                    <a:solidFill>
                      <a:schemeClr val="tx1"/>
                    </a:solidFill>
                    <a:latin typeface="Tahoma" panose="020B0604030504040204" pitchFamily="34" charset="0"/>
                  </a:defRPr>
                </a:lvl5pPr>
                <a:lvl6pPr marL="1901825" indent="-228600" defTabSz="722313" eaLnBrk="0" fontAlgn="base" hangingPunct="0">
                  <a:spcBef>
                    <a:spcPct val="20000"/>
                  </a:spcBef>
                  <a:spcAft>
                    <a:spcPct val="0"/>
                  </a:spcAft>
                  <a:buChar char="»"/>
                  <a:defRPr sz="2400">
                    <a:solidFill>
                      <a:schemeClr val="tx1"/>
                    </a:solidFill>
                    <a:latin typeface="Tahoma" panose="020B0604030504040204" pitchFamily="34" charset="0"/>
                  </a:defRPr>
                </a:lvl6pPr>
                <a:lvl7pPr marL="2359025" indent="-228600" defTabSz="722313" eaLnBrk="0" fontAlgn="base" hangingPunct="0">
                  <a:spcBef>
                    <a:spcPct val="20000"/>
                  </a:spcBef>
                  <a:spcAft>
                    <a:spcPct val="0"/>
                  </a:spcAft>
                  <a:buChar char="»"/>
                  <a:defRPr sz="2400">
                    <a:solidFill>
                      <a:schemeClr val="tx1"/>
                    </a:solidFill>
                    <a:latin typeface="Tahoma" panose="020B0604030504040204" pitchFamily="34" charset="0"/>
                  </a:defRPr>
                </a:lvl7pPr>
                <a:lvl8pPr marL="2816225" indent="-228600" defTabSz="722313" eaLnBrk="0" fontAlgn="base" hangingPunct="0">
                  <a:spcBef>
                    <a:spcPct val="20000"/>
                  </a:spcBef>
                  <a:spcAft>
                    <a:spcPct val="0"/>
                  </a:spcAft>
                  <a:buChar char="»"/>
                  <a:defRPr sz="2400">
                    <a:solidFill>
                      <a:schemeClr val="tx1"/>
                    </a:solidFill>
                    <a:latin typeface="Tahoma" panose="020B0604030504040204" pitchFamily="34" charset="0"/>
                  </a:defRPr>
                </a:lvl8pPr>
                <a:lvl9pPr marL="3273425" indent="-228600" defTabSz="722313" eaLnBrk="0" fontAlgn="base" hangingPunct="0">
                  <a:spcBef>
                    <a:spcPct val="20000"/>
                  </a:spcBef>
                  <a:spcAft>
                    <a:spcPct val="0"/>
                  </a:spcAft>
                  <a:buChar char="»"/>
                  <a:defRPr sz="2400">
                    <a:solidFill>
                      <a:schemeClr val="tx1"/>
                    </a:solidFill>
                    <a:latin typeface="Tahoma" panose="020B0604030504040204" pitchFamily="34" charset="0"/>
                  </a:defRPr>
                </a:lvl9pPr>
              </a:lstStyle>
              <a:p>
                <a:pPr algn="ctr">
                  <a:spcBef>
                    <a:spcPct val="0"/>
                  </a:spcBef>
                  <a:buFontTx/>
                  <a:buNone/>
                </a:pPr>
                <a:r>
                  <a:rPr lang="es-ES_tradnl" sz="1000" i="1">
                    <a:solidFill>
                      <a:srgbClr val="FF3300"/>
                    </a:solidFill>
                  </a:rPr>
                  <a:t>Educar y</a:t>
                </a:r>
              </a:p>
              <a:p>
                <a:pPr algn="ctr">
                  <a:spcBef>
                    <a:spcPct val="0"/>
                  </a:spcBef>
                  <a:buFontTx/>
                  <a:buNone/>
                </a:pPr>
                <a:r>
                  <a:rPr lang="es-ES_tradnl" sz="1000" i="1">
                    <a:solidFill>
                      <a:srgbClr val="FF3300"/>
                    </a:solidFill>
                  </a:rPr>
                  <a:t>Entrenar</a:t>
                </a:r>
              </a:p>
            </p:txBody>
          </p:sp>
          <p:sp>
            <p:nvSpPr>
              <p:cNvPr id="22" name="Rectangle 21"/>
              <p:cNvSpPr>
                <a:spLocks noChangeArrowheads="1"/>
              </p:cNvSpPr>
              <p:nvPr/>
            </p:nvSpPr>
            <p:spPr bwMode="auto">
              <a:xfrm>
                <a:off x="2353" y="2832"/>
                <a:ext cx="650" cy="580"/>
              </a:xfrm>
              <a:prstGeom prst="rect">
                <a:avLst/>
              </a:prstGeom>
              <a:noFill/>
              <a:ln>
                <a:noFill/>
              </a:ln>
              <a:effectLst/>
              <a:extLst>
                <a:ext uri="{909E8E84-426E-40DD-AFC4-6F175D3DCCD1}">
                  <a14:hiddenFill xmlns:a14="http://schemas.microsoft.com/office/drawing/2010/main">
                    <a:solidFill>
                      <a:srgbClr val="A2C1FE"/>
                    </a:solidFill>
                  </a14:hiddenFill>
                </a:ext>
                <a:ext uri="{91240B29-F687-4F45-9708-019B960494DF}">
                  <a14:hiddenLine xmlns:a14="http://schemas.microsoft.com/office/drawing/2010/main" w="12700">
                    <a:solidFill>
                      <a:schemeClr val="accent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spAutoFit/>
              </a:bodyPr>
              <a:lstStyle>
                <a:lvl1pPr defTabSz="722313">
                  <a:spcBef>
                    <a:spcPct val="20000"/>
                  </a:spcBef>
                  <a:buChar char="•"/>
                  <a:defRPr sz="2400" b="1">
                    <a:solidFill>
                      <a:srgbClr val="FF33CC"/>
                    </a:solidFill>
                    <a:latin typeface="Tahoma" panose="020B0604030504040204" pitchFamily="34" charset="0"/>
                  </a:defRPr>
                </a:lvl1pPr>
                <a:lvl2pPr marL="361950" indent="-285750" defTabSz="722313">
                  <a:spcBef>
                    <a:spcPct val="20000"/>
                  </a:spcBef>
                  <a:buChar char="–"/>
                  <a:defRPr sz="2400" b="1">
                    <a:solidFill>
                      <a:schemeClr val="accent2"/>
                    </a:solidFill>
                    <a:latin typeface="Tahoma" panose="020B0604030504040204" pitchFamily="34" charset="0"/>
                  </a:defRPr>
                </a:lvl2pPr>
                <a:lvl3pPr marL="722313" indent="-228600" defTabSz="722313">
                  <a:spcBef>
                    <a:spcPct val="20000"/>
                  </a:spcBef>
                  <a:buChar char="•"/>
                  <a:defRPr sz="2400">
                    <a:solidFill>
                      <a:schemeClr val="tx1"/>
                    </a:solidFill>
                    <a:latin typeface="Tahoma" panose="020B0604030504040204" pitchFamily="34" charset="0"/>
                  </a:defRPr>
                </a:lvl3pPr>
                <a:lvl4pPr marL="1084263" indent="-228600" defTabSz="722313">
                  <a:spcBef>
                    <a:spcPct val="20000"/>
                  </a:spcBef>
                  <a:buChar char="–"/>
                  <a:defRPr sz="2400">
                    <a:solidFill>
                      <a:schemeClr val="tx1"/>
                    </a:solidFill>
                    <a:latin typeface="Tahoma" panose="020B0604030504040204" pitchFamily="34" charset="0"/>
                  </a:defRPr>
                </a:lvl4pPr>
                <a:lvl5pPr marL="1444625" indent="-228600" defTabSz="722313">
                  <a:spcBef>
                    <a:spcPct val="20000"/>
                  </a:spcBef>
                  <a:buChar char="»"/>
                  <a:defRPr sz="2400">
                    <a:solidFill>
                      <a:schemeClr val="tx1"/>
                    </a:solidFill>
                    <a:latin typeface="Tahoma" panose="020B0604030504040204" pitchFamily="34" charset="0"/>
                  </a:defRPr>
                </a:lvl5pPr>
                <a:lvl6pPr marL="1901825" indent="-228600" defTabSz="722313" eaLnBrk="0" fontAlgn="base" hangingPunct="0">
                  <a:spcBef>
                    <a:spcPct val="20000"/>
                  </a:spcBef>
                  <a:spcAft>
                    <a:spcPct val="0"/>
                  </a:spcAft>
                  <a:buChar char="»"/>
                  <a:defRPr sz="2400">
                    <a:solidFill>
                      <a:schemeClr val="tx1"/>
                    </a:solidFill>
                    <a:latin typeface="Tahoma" panose="020B0604030504040204" pitchFamily="34" charset="0"/>
                  </a:defRPr>
                </a:lvl6pPr>
                <a:lvl7pPr marL="2359025" indent="-228600" defTabSz="722313" eaLnBrk="0" fontAlgn="base" hangingPunct="0">
                  <a:spcBef>
                    <a:spcPct val="20000"/>
                  </a:spcBef>
                  <a:spcAft>
                    <a:spcPct val="0"/>
                  </a:spcAft>
                  <a:buChar char="»"/>
                  <a:defRPr sz="2400">
                    <a:solidFill>
                      <a:schemeClr val="tx1"/>
                    </a:solidFill>
                    <a:latin typeface="Tahoma" panose="020B0604030504040204" pitchFamily="34" charset="0"/>
                  </a:defRPr>
                </a:lvl7pPr>
                <a:lvl8pPr marL="2816225" indent="-228600" defTabSz="722313" eaLnBrk="0" fontAlgn="base" hangingPunct="0">
                  <a:spcBef>
                    <a:spcPct val="20000"/>
                  </a:spcBef>
                  <a:spcAft>
                    <a:spcPct val="0"/>
                  </a:spcAft>
                  <a:buChar char="»"/>
                  <a:defRPr sz="2400">
                    <a:solidFill>
                      <a:schemeClr val="tx1"/>
                    </a:solidFill>
                    <a:latin typeface="Tahoma" panose="020B0604030504040204" pitchFamily="34" charset="0"/>
                  </a:defRPr>
                </a:lvl8pPr>
                <a:lvl9pPr marL="3273425" indent="-228600" defTabSz="722313" eaLnBrk="0" fontAlgn="base" hangingPunct="0">
                  <a:spcBef>
                    <a:spcPct val="20000"/>
                  </a:spcBef>
                  <a:spcAft>
                    <a:spcPct val="0"/>
                  </a:spcAft>
                  <a:buChar char="»"/>
                  <a:defRPr sz="2400">
                    <a:solidFill>
                      <a:schemeClr val="tx1"/>
                    </a:solidFill>
                    <a:latin typeface="Tahoma" panose="020B0604030504040204" pitchFamily="34" charset="0"/>
                  </a:defRPr>
                </a:lvl9pPr>
              </a:lstStyle>
              <a:p>
                <a:pPr algn="ctr">
                  <a:spcBef>
                    <a:spcPct val="0"/>
                  </a:spcBef>
                  <a:buFontTx/>
                  <a:buNone/>
                </a:pPr>
                <a:r>
                  <a:rPr lang="es-ES_tradnl" sz="1200" i="1">
                    <a:solidFill>
                      <a:srgbClr val="FF3300"/>
                    </a:solidFill>
                  </a:rPr>
                  <a:t>Ejecutar  </a:t>
                </a:r>
              </a:p>
              <a:p>
                <a:pPr algn="ctr">
                  <a:spcBef>
                    <a:spcPct val="0"/>
                  </a:spcBef>
                  <a:buFontTx/>
                  <a:buNone/>
                </a:pPr>
                <a:r>
                  <a:rPr lang="es-ES_tradnl" sz="1200" i="1">
                    <a:solidFill>
                      <a:srgbClr val="FF3300"/>
                    </a:solidFill>
                  </a:rPr>
                  <a:t>la tarea  y </a:t>
                </a:r>
              </a:p>
              <a:p>
                <a:pPr algn="ctr">
                  <a:spcBef>
                    <a:spcPct val="0"/>
                  </a:spcBef>
                  <a:buFontTx/>
                  <a:buNone/>
                </a:pPr>
                <a:r>
                  <a:rPr lang="es-ES_tradnl" sz="1200" i="1">
                    <a:solidFill>
                      <a:srgbClr val="FF3300"/>
                    </a:solidFill>
                  </a:rPr>
                  <a:t>recoger</a:t>
                </a:r>
              </a:p>
              <a:p>
                <a:pPr algn="ctr">
                  <a:spcBef>
                    <a:spcPct val="0"/>
                  </a:spcBef>
                  <a:buFontTx/>
                  <a:buNone/>
                </a:pPr>
                <a:r>
                  <a:rPr lang="es-ES_tradnl" sz="1200" i="1">
                    <a:solidFill>
                      <a:srgbClr val="FF3300"/>
                    </a:solidFill>
                  </a:rPr>
                  <a:t>los datos</a:t>
                </a:r>
              </a:p>
            </p:txBody>
          </p:sp>
          <p:sp>
            <p:nvSpPr>
              <p:cNvPr id="23" name="Line 22"/>
              <p:cNvSpPr>
                <a:spLocks noChangeShapeType="1"/>
              </p:cNvSpPr>
              <p:nvPr/>
            </p:nvSpPr>
            <p:spPr bwMode="auto">
              <a:xfrm>
                <a:off x="2332" y="2305"/>
                <a:ext cx="944" cy="816"/>
              </a:xfrm>
              <a:prstGeom prst="line">
                <a:avLst/>
              </a:prstGeom>
              <a:noFill/>
              <a:ln w="25400">
                <a:solidFill>
                  <a:srgbClr val="0066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MX"/>
              </a:p>
            </p:txBody>
          </p:sp>
        </p:grpSp>
        <p:sp>
          <p:nvSpPr>
            <p:cNvPr id="19" name="Arc 23"/>
            <p:cNvSpPr>
              <a:spLocks/>
            </p:cNvSpPr>
            <p:nvPr/>
          </p:nvSpPr>
          <p:spPr bwMode="auto">
            <a:xfrm rot="4845042">
              <a:off x="2455" y="2182"/>
              <a:ext cx="1360" cy="1189"/>
            </a:xfrm>
            <a:custGeom>
              <a:avLst/>
              <a:gdLst>
                <a:gd name="T0" fmla="*/ 511 w 21600"/>
                <a:gd name="T1" fmla="*/ 0 h 20018"/>
                <a:gd name="T2" fmla="*/ 1360 w 21600"/>
                <a:gd name="T3" fmla="*/ 1189 h 20018"/>
                <a:gd name="T4" fmla="*/ 0 w 21600"/>
                <a:gd name="T5" fmla="*/ 1189 h 20018"/>
                <a:gd name="T6" fmla="*/ 0 60000 65536"/>
                <a:gd name="T7" fmla="*/ 0 60000 65536"/>
                <a:gd name="T8" fmla="*/ 0 60000 65536"/>
              </a:gdLst>
              <a:ahLst/>
              <a:cxnLst>
                <a:cxn ang="T6">
                  <a:pos x="T0" y="T1"/>
                </a:cxn>
                <a:cxn ang="T7">
                  <a:pos x="T2" y="T3"/>
                </a:cxn>
                <a:cxn ang="T8">
                  <a:pos x="T4" y="T5"/>
                </a:cxn>
              </a:cxnLst>
              <a:rect l="0" t="0" r="r" b="b"/>
              <a:pathLst>
                <a:path w="21600" h="20018" fill="none" extrusionOk="0">
                  <a:moveTo>
                    <a:pt x="8114" y="-1"/>
                  </a:moveTo>
                  <a:cubicBezTo>
                    <a:pt x="16265" y="3304"/>
                    <a:pt x="21600" y="11221"/>
                    <a:pt x="21600" y="20018"/>
                  </a:cubicBezTo>
                </a:path>
                <a:path w="21600" h="20018" stroke="0" extrusionOk="0">
                  <a:moveTo>
                    <a:pt x="8114" y="-1"/>
                  </a:moveTo>
                  <a:cubicBezTo>
                    <a:pt x="16265" y="3304"/>
                    <a:pt x="21600" y="11221"/>
                    <a:pt x="21600" y="20018"/>
                  </a:cubicBezTo>
                  <a:lnTo>
                    <a:pt x="0" y="20018"/>
                  </a:lnTo>
                  <a:lnTo>
                    <a:pt x="8114" y="-1"/>
                  </a:lnTo>
                  <a:close/>
                </a:path>
              </a:pathLst>
            </a:custGeom>
            <a:noFill/>
            <a:ln w="57150" cap="rnd">
              <a:solidFill>
                <a:schemeClr val="accent1"/>
              </a:solidFill>
              <a:round/>
              <a:headEnd/>
              <a:tailEnd type="triangle" w="med" len="med"/>
            </a:ln>
            <a:effectLst/>
            <a:extLst>
              <a:ext uri="{909E8E84-426E-40DD-AFC4-6F175D3DCCD1}">
                <a14:hiddenFill xmlns:a14="http://schemas.microsoft.com/office/drawing/2010/main">
                  <a:solidFill>
                    <a:srgbClr val="A2C1FE"/>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p>
              <a:endParaRPr lang="es-MX"/>
            </a:p>
          </p:txBody>
        </p:sp>
      </p:grpSp>
      <p:grpSp>
        <p:nvGrpSpPr>
          <p:cNvPr id="24" name="Group 24"/>
          <p:cNvGrpSpPr>
            <a:grpSpLocks/>
          </p:cNvGrpSpPr>
          <p:nvPr/>
        </p:nvGrpSpPr>
        <p:grpSpPr bwMode="auto">
          <a:xfrm>
            <a:off x="323850" y="2133600"/>
            <a:ext cx="2593975" cy="1939925"/>
            <a:chOff x="451" y="1121"/>
            <a:chExt cx="1775" cy="1400"/>
          </a:xfrm>
        </p:grpSpPr>
        <p:grpSp>
          <p:nvGrpSpPr>
            <p:cNvPr id="25" name="Group 25"/>
            <p:cNvGrpSpPr>
              <a:grpSpLocks/>
            </p:cNvGrpSpPr>
            <p:nvPr/>
          </p:nvGrpSpPr>
          <p:grpSpPr bwMode="auto">
            <a:xfrm>
              <a:off x="451" y="1121"/>
              <a:ext cx="1775" cy="805"/>
              <a:chOff x="451" y="1121"/>
              <a:chExt cx="1775" cy="805"/>
            </a:xfrm>
          </p:grpSpPr>
          <p:sp>
            <p:nvSpPr>
              <p:cNvPr id="27" name="Rectangle 26"/>
              <p:cNvSpPr>
                <a:spLocks noChangeArrowheads="1"/>
              </p:cNvSpPr>
              <p:nvPr/>
            </p:nvSpPr>
            <p:spPr bwMode="auto">
              <a:xfrm>
                <a:off x="1253" y="1610"/>
                <a:ext cx="973" cy="316"/>
              </a:xfrm>
              <a:prstGeom prst="rect">
                <a:avLst/>
              </a:prstGeom>
              <a:noFill/>
              <a:ln>
                <a:noFill/>
              </a:ln>
              <a:effectLst/>
              <a:extLst>
                <a:ext uri="{909E8E84-426E-40DD-AFC4-6F175D3DCCD1}">
                  <a14:hiddenFill xmlns:a14="http://schemas.microsoft.com/office/drawing/2010/main">
                    <a:solidFill>
                      <a:srgbClr val="A2C1FE"/>
                    </a:solidFill>
                  </a14:hiddenFill>
                </a:ext>
                <a:ext uri="{91240B29-F687-4F45-9708-019B960494DF}">
                  <a14:hiddenLine xmlns:a14="http://schemas.microsoft.com/office/drawing/2010/main" w="12700">
                    <a:solidFill>
                      <a:schemeClr val="accent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spAutoFit/>
              </a:bodyPr>
              <a:lstStyle>
                <a:lvl1pPr defTabSz="722313">
                  <a:spcBef>
                    <a:spcPct val="20000"/>
                  </a:spcBef>
                  <a:buChar char="•"/>
                  <a:defRPr sz="2400" b="1">
                    <a:solidFill>
                      <a:srgbClr val="FF33CC"/>
                    </a:solidFill>
                    <a:latin typeface="Tahoma" panose="020B0604030504040204" pitchFamily="34" charset="0"/>
                  </a:defRPr>
                </a:lvl1pPr>
                <a:lvl2pPr marL="361950" indent="-285750" defTabSz="722313">
                  <a:spcBef>
                    <a:spcPct val="20000"/>
                  </a:spcBef>
                  <a:buChar char="–"/>
                  <a:defRPr sz="2400" b="1">
                    <a:solidFill>
                      <a:schemeClr val="accent2"/>
                    </a:solidFill>
                    <a:latin typeface="Tahoma" panose="020B0604030504040204" pitchFamily="34" charset="0"/>
                  </a:defRPr>
                </a:lvl2pPr>
                <a:lvl3pPr marL="722313" indent="-228600" defTabSz="722313">
                  <a:spcBef>
                    <a:spcPct val="20000"/>
                  </a:spcBef>
                  <a:buChar char="•"/>
                  <a:defRPr sz="2400">
                    <a:solidFill>
                      <a:schemeClr val="tx1"/>
                    </a:solidFill>
                    <a:latin typeface="Tahoma" panose="020B0604030504040204" pitchFamily="34" charset="0"/>
                  </a:defRPr>
                </a:lvl3pPr>
                <a:lvl4pPr marL="1084263" indent="-228600" defTabSz="722313">
                  <a:spcBef>
                    <a:spcPct val="20000"/>
                  </a:spcBef>
                  <a:buChar char="–"/>
                  <a:defRPr sz="2400">
                    <a:solidFill>
                      <a:schemeClr val="tx1"/>
                    </a:solidFill>
                    <a:latin typeface="Tahoma" panose="020B0604030504040204" pitchFamily="34" charset="0"/>
                  </a:defRPr>
                </a:lvl4pPr>
                <a:lvl5pPr marL="1444625" indent="-228600" defTabSz="722313">
                  <a:spcBef>
                    <a:spcPct val="20000"/>
                  </a:spcBef>
                  <a:buChar char="»"/>
                  <a:defRPr sz="2400">
                    <a:solidFill>
                      <a:schemeClr val="tx1"/>
                    </a:solidFill>
                    <a:latin typeface="Tahoma" panose="020B0604030504040204" pitchFamily="34" charset="0"/>
                  </a:defRPr>
                </a:lvl5pPr>
                <a:lvl6pPr marL="1901825" indent="-228600" defTabSz="722313" eaLnBrk="0" fontAlgn="base" hangingPunct="0">
                  <a:spcBef>
                    <a:spcPct val="20000"/>
                  </a:spcBef>
                  <a:spcAft>
                    <a:spcPct val="0"/>
                  </a:spcAft>
                  <a:buChar char="»"/>
                  <a:defRPr sz="2400">
                    <a:solidFill>
                      <a:schemeClr val="tx1"/>
                    </a:solidFill>
                    <a:latin typeface="Tahoma" panose="020B0604030504040204" pitchFamily="34" charset="0"/>
                  </a:defRPr>
                </a:lvl6pPr>
                <a:lvl7pPr marL="2359025" indent="-228600" defTabSz="722313" eaLnBrk="0" fontAlgn="base" hangingPunct="0">
                  <a:spcBef>
                    <a:spcPct val="20000"/>
                  </a:spcBef>
                  <a:spcAft>
                    <a:spcPct val="0"/>
                  </a:spcAft>
                  <a:buChar char="»"/>
                  <a:defRPr sz="2400">
                    <a:solidFill>
                      <a:schemeClr val="tx1"/>
                    </a:solidFill>
                    <a:latin typeface="Tahoma" panose="020B0604030504040204" pitchFamily="34" charset="0"/>
                  </a:defRPr>
                </a:lvl7pPr>
                <a:lvl8pPr marL="2816225" indent="-228600" defTabSz="722313" eaLnBrk="0" fontAlgn="base" hangingPunct="0">
                  <a:spcBef>
                    <a:spcPct val="20000"/>
                  </a:spcBef>
                  <a:spcAft>
                    <a:spcPct val="0"/>
                  </a:spcAft>
                  <a:buChar char="»"/>
                  <a:defRPr sz="2400">
                    <a:solidFill>
                      <a:schemeClr val="tx1"/>
                    </a:solidFill>
                    <a:latin typeface="Tahoma" panose="020B0604030504040204" pitchFamily="34" charset="0"/>
                  </a:defRPr>
                </a:lvl8pPr>
                <a:lvl9pPr marL="3273425" indent="-228600" defTabSz="722313" eaLnBrk="0" fontAlgn="base" hangingPunct="0">
                  <a:spcBef>
                    <a:spcPct val="20000"/>
                  </a:spcBef>
                  <a:spcAft>
                    <a:spcPct val="0"/>
                  </a:spcAft>
                  <a:buChar char="»"/>
                  <a:defRPr sz="2400">
                    <a:solidFill>
                      <a:schemeClr val="tx1"/>
                    </a:solidFill>
                    <a:latin typeface="Tahoma" panose="020B0604030504040204" pitchFamily="34" charset="0"/>
                  </a:defRPr>
                </a:lvl9pPr>
              </a:lstStyle>
              <a:p>
                <a:pPr algn="ctr">
                  <a:spcBef>
                    <a:spcPct val="0"/>
                  </a:spcBef>
                  <a:buFontTx/>
                  <a:buNone/>
                </a:pPr>
                <a:r>
                  <a:rPr lang="es-ES_tradnl" sz="1200" i="1" dirty="0">
                    <a:solidFill>
                      <a:srgbClr val="FF3300"/>
                    </a:solidFill>
                  </a:rPr>
                  <a:t>Actuar</a:t>
                </a:r>
              </a:p>
              <a:p>
                <a:pPr algn="ctr">
                  <a:spcBef>
                    <a:spcPct val="0"/>
                  </a:spcBef>
                  <a:buFontTx/>
                  <a:buNone/>
                </a:pPr>
                <a:r>
                  <a:rPr lang="es-ES_tradnl" sz="1200" i="1" dirty="0">
                    <a:solidFill>
                      <a:srgbClr val="FF3300"/>
                    </a:solidFill>
                  </a:rPr>
                  <a:t>Correctivamente</a:t>
                </a:r>
              </a:p>
            </p:txBody>
          </p:sp>
          <p:sp>
            <p:nvSpPr>
              <p:cNvPr id="28" name="Rectangle 27"/>
              <p:cNvSpPr>
                <a:spLocks noChangeArrowheads="1"/>
              </p:cNvSpPr>
              <p:nvPr/>
            </p:nvSpPr>
            <p:spPr bwMode="auto">
              <a:xfrm>
                <a:off x="451" y="1121"/>
                <a:ext cx="827" cy="470"/>
              </a:xfrm>
              <a:prstGeom prst="rect">
                <a:avLst/>
              </a:prstGeom>
              <a:noFill/>
              <a:ln>
                <a:noFill/>
              </a:ln>
              <a:effectLst/>
              <a:extLst>
                <a:ext uri="{909E8E84-426E-40DD-AFC4-6F175D3DCCD1}">
                  <a14:hiddenFill xmlns:a14="http://schemas.microsoft.com/office/drawing/2010/main">
                    <a:solidFill>
                      <a:srgbClr val="A2C1FE"/>
                    </a:solidFill>
                  </a14:hiddenFill>
                </a:ext>
                <a:ext uri="{91240B29-F687-4F45-9708-019B960494DF}">
                  <a14:hiddenLine xmlns:a14="http://schemas.microsoft.com/office/drawing/2010/main" w="12700">
                    <a:solidFill>
                      <a:schemeClr val="accent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spAutoFit/>
              </a:bodyPr>
              <a:lstStyle>
                <a:lvl1pPr algn="l" defTabSz="722313">
                  <a:defRPr sz="2400">
                    <a:solidFill>
                      <a:schemeClr val="tx1"/>
                    </a:solidFill>
                    <a:latin typeface="Times New Roman" panose="02020603050405020304" pitchFamily="18" charset="0"/>
                  </a:defRPr>
                </a:lvl1pPr>
                <a:lvl2pPr marL="361950" algn="l" defTabSz="722313">
                  <a:defRPr sz="2400">
                    <a:solidFill>
                      <a:schemeClr val="tx1"/>
                    </a:solidFill>
                    <a:latin typeface="Times New Roman" panose="02020603050405020304" pitchFamily="18" charset="0"/>
                  </a:defRPr>
                </a:lvl2pPr>
                <a:lvl3pPr marL="722313" algn="l" defTabSz="722313">
                  <a:defRPr sz="2400">
                    <a:solidFill>
                      <a:schemeClr val="tx1"/>
                    </a:solidFill>
                    <a:latin typeface="Times New Roman" panose="02020603050405020304" pitchFamily="18" charset="0"/>
                  </a:defRPr>
                </a:lvl3pPr>
                <a:lvl4pPr marL="1084263" algn="l" defTabSz="722313">
                  <a:defRPr sz="2400">
                    <a:solidFill>
                      <a:schemeClr val="tx1"/>
                    </a:solidFill>
                    <a:latin typeface="Times New Roman" panose="02020603050405020304" pitchFamily="18" charset="0"/>
                  </a:defRPr>
                </a:lvl4pPr>
                <a:lvl5pPr marL="1444625" algn="l" defTabSz="722313">
                  <a:defRPr sz="2400">
                    <a:solidFill>
                      <a:schemeClr val="tx1"/>
                    </a:solidFill>
                    <a:latin typeface="Times New Roman" panose="02020603050405020304" pitchFamily="18" charset="0"/>
                  </a:defRPr>
                </a:lvl5pPr>
                <a:lvl6pPr marL="1901825" defTabSz="722313" fontAlgn="base">
                  <a:spcBef>
                    <a:spcPct val="0"/>
                  </a:spcBef>
                  <a:spcAft>
                    <a:spcPct val="0"/>
                  </a:spcAft>
                  <a:defRPr sz="2400">
                    <a:solidFill>
                      <a:schemeClr val="tx1"/>
                    </a:solidFill>
                    <a:latin typeface="Times New Roman" panose="02020603050405020304" pitchFamily="18" charset="0"/>
                  </a:defRPr>
                </a:lvl6pPr>
                <a:lvl7pPr marL="2359025" defTabSz="722313" fontAlgn="base">
                  <a:spcBef>
                    <a:spcPct val="0"/>
                  </a:spcBef>
                  <a:spcAft>
                    <a:spcPct val="0"/>
                  </a:spcAft>
                  <a:defRPr sz="2400">
                    <a:solidFill>
                      <a:schemeClr val="tx1"/>
                    </a:solidFill>
                    <a:latin typeface="Times New Roman" panose="02020603050405020304" pitchFamily="18" charset="0"/>
                  </a:defRPr>
                </a:lvl7pPr>
                <a:lvl8pPr marL="2816225" defTabSz="722313" fontAlgn="base">
                  <a:spcBef>
                    <a:spcPct val="0"/>
                  </a:spcBef>
                  <a:spcAft>
                    <a:spcPct val="0"/>
                  </a:spcAft>
                  <a:defRPr sz="2400">
                    <a:solidFill>
                      <a:schemeClr val="tx1"/>
                    </a:solidFill>
                    <a:latin typeface="Times New Roman" panose="02020603050405020304" pitchFamily="18" charset="0"/>
                  </a:defRPr>
                </a:lvl8pPr>
                <a:lvl9pPr marL="3273425" defTabSz="722313" fontAlgn="base">
                  <a:spcBef>
                    <a:spcPct val="0"/>
                  </a:spcBef>
                  <a:spcAft>
                    <a:spcPct val="0"/>
                  </a:spcAft>
                  <a:defRPr sz="2400">
                    <a:solidFill>
                      <a:schemeClr val="tx1"/>
                    </a:solidFill>
                    <a:latin typeface="Times New Roman" panose="02020603050405020304" pitchFamily="18" charset="0"/>
                  </a:defRPr>
                </a:lvl9pPr>
              </a:lstStyle>
              <a:p>
                <a:pPr algn="ctr">
                  <a:defRPr/>
                </a:pPr>
                <a:r>
                  <a:rPr lang="es-ES_tradnl" sz="1900" i="1" dirty="0" smtClean="0">
                    <a:solidFill>
                      <a:schemeClr val="tx2"/>
                    </a:solidFill>
                    <a:effectLst>
                      <a:outerShdw blurRad="38100" dist="38100" dir="2700000" algn="tl">
                        <a:srgbClr val="C0C0C0"/>
                      </a:outerShdw>
                    </a:effectLst>
                    <a:latin typeface="Tahoma" panose="020B0604030504040204" pitchFamily="34" charset="0"/>
                  </a:rPr>
                  <a:t>A</a:t>
                </a:r>
                <a:br>
                  <a:rPr lang="es-ES_tradnl" sz="1900" i="1" dirty="0" smtClean="0">
                    <a:solidFill>
                      <a:schemeClr val="tx2"/>
                    </a:solidFill>
                    <a:effectLst>
                      <a:outerShdw blurRad="38100" dist="38100" dir="2700000" algn="tl">
                        <a:srgbClr val="C0C0C0"/>
                      </a:outerShdw>
                    </a:effectLst>
                    <a:latin typeface="Tahoma" panose="020B0604030504040204" pitchFamily="34" charset="0"/>
                  </a:rPr>
                </a:br>
                <a:r>
                  <a:rPr lang="es-ES_tradnl" sz="1900" i="1" dirty="0" smtClean="0">
                    <a:solidFill>
                      <a:schemeClr val="tx2"/>
                    </a:solidFill>
                    <a:effectLst>
                      <a:outerShdw blurRad="38100" dist="38100" dir="2700000" algn="tl">
                        <a:srgbClr val="C0C0C0"/>
                      </a:outerShdw>
                    </a:effectLst>
                    <a:latin typeface="Tahoma" panose="020B0604030504040204" pitchFamily="34" charset="0"/>
                  </a:rPr>
                  <a:t>ACTUAR </a:t>
                </a:r>
              </a:p>
            </p:txBody>
          </p:sp>
        </p:grpSp>
        <p:sp>
          <p:nvSpPr>
            <p:cNvPr id="26" name="Arc 28"/>
            <p:cNvSpPr>
              <a:spLocks/>
            </p:cNvSpPr>
            <p:nvPr/>
          </p:nvSpPr>
          <p:spPr bwMode="auto">
            <a:xfrm rot="-6007542">
              <a:off x="847" y="1246"/>
              <a:ext cx="1360" cy="1189"/>
            </a:xfrm>
            <a:custGeom>
              <a:avLst/>
              <a:gdLst>
                <a:gd name="T0" fmla="*/ 511 w 21600"/>
                <a:gd name="T1" fmla="*/ 0 h 20018"/>
                <a:gd name="T2" fmla="*/ 1360 w 21600"/>
                <a:gd name="T3" fmla="*/ 1189 h 20018"/>
                <a:gd name="T4" fmla="*/ 0 w 21600"/>
                <a:gd name="T5" fmla="*/ 1189 h 20018"/>
                <a:gd name="T6" fmla="*/ 0 60000 65536"/>
                <a:gd name="T7" fmla="*/ 0 60000 65536"/>
                <a:gd name="T8" fmla="*/ 0 60000 65536"/>
              </a:gdLst>
              <a:ahLst/>
              <a:cxnLst>
                <a:cxn ang="T6">
                  <a:pos x="T0" y="T1"/>
                </a:cxn>
                <a:cxn ang="T7">
                  <a:pos x="T2" y="T3"/>
                </a:cxn>
                <a:cxn ang="T8">
                  <a:pos x="T4" y="T5"/>
                </a:cxn>
              </a:cxnLst>
              <a:rect l="0" t="0" r="r" b="b"/>
              <a:pathLst>
                <a:path w="21600" h="20018" fill="none" extrusionOk="0">
                  <a:moveTo>
                    <a:pt x="8114" y="-1"/>
                  </a:moveTo>
                  <a:cubicBezTo>
                    <a:pt x="16265" y="3304"/>
                    <a:pt x="21600" y="11221"/>
                    <a:pt x="21600" y="20018"/>
                  </a:cubicBezTo>
                </a:path>
                <a:path w="21600" h="20018" stroke="0" extrusionOk="0">
                  <a:moveTo>
                    <a:pt x="8114" y="-1"/>
                  </a:moveTo>
                  <a:cubicBezTo>
                    <a:pt x="16265" y="3304"/>
                    <a:pt x="21600" y="11221"/>
                    <a:pt x="21600" y="20018"/>
                  </a:cubicBezTo>
                  <a:lnTo>
                    <a:pt x="0" y="20018"/>
                  </a:lnTo>
                  <a:lnTo>
                    <a:pt x="8114" y="-1"/>
                  </a:lnTo>
                  <a:close/>
                </a:path>
              </a:pathLst>
            </a:custGeom>
            <a:noFill/>
            <a:ln w="57150" cap="rnd">
              <a:solidFill>
                <a:schemeClr val="accent1"/>
              </a:solidFill>
              <a:round/>
              <a:headEnd/>
              <a:tailEnd type="triangle" w="med" len="med"/>
            </a:ln>
            <a:effectLst/>
            <a:extLst>
              <a:ext uri="{909E8E84-426E-40DD-AFC4-6F175D3DCCD1}">
                <a14:hiddenFill xmlns:a14="http://schemas.microsoft.com/office/drawing/2010/main">
                  <a:solidFill>
                    <a:srgbClr val="A2C1FE"/>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MX"/>
            </a:p>
          </p:txBody>
        </p:sp>
      </p:grpSp>
      <p:sp>
        <p:nvSpPr>
          <p:cNvPr id="30" name="Rectangle 30"/>
          <p:cNvSpPr>
            <a:spLocks noChangeArrowheads="1"/>
          </p:cNvSpPr>
          <p:nvPr/>
        </p:nvSpPr>
        <p:spPr bwMode="auto">
          <a:xfrm>
            <a:off x="6107113" y="3501008"/>
            <a:ext cx="1989137" cy="503237"/>
          </a:xfrm>
          <a:prstGeom prst="rect">
            <a:avLst/>
          </a:prstGeom>
          <a:gradFill rotWithShape="0">
            <a:gsLst>
              <a:gs pos="0">
                <a:srgbClr val="00CC00"/>
              </a:gs>
              <a:gs pos="100000">
                <a:srgbClr val="00CC00">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defRPr/>
            </a:pPr>
            <a:r>
              <a:rPr lang="es-ES" sz="2000" i="1" dirty="0">
                <a:solidFill>
                  <a:schemeClr val="bg1"/>
                </a:solidFill>
                <a:effectLst>
                  <a:outerShdw blurRad="38100" dist="38100" dir="2700000" algn="tl">
                    <a:srgbClr val="000000"/>
                  </a:outerShdw>
                </a:effectLst>
              </a:rPr>
              <a:t>Ciclo P-H-V-A</a:t>
            </a:r>
            <a:endParaRPr lang="es-CO" sz="2000" i="1" dirty="0">
              <a:solidFill>
                <a:schemeClr val="bg1"/>
              </a:solidFill>
              <a:effectLst>
                <a:outerShdw blurRad="38100" dist="38100" dir="2700000" algn="tl">
                  <a:srgbClr val="000000"/>
                </a:outerShdw>
              </a:effectLst>
            </a:endParaRPr>
          </a:p>
        </p:txBody>
      </p:sp>
    </p:spTree>
    <p:extLst>
      <p:ext uri="{BB962C8B-B14F-4D97-AF65-F5344CB8AC3E}">
        <p14:creationId xmlns:p14="http://schemas.microsoft.com/office/powerpoint/2010/main" val="1400763644"/>
      </p:ext>
    </p:extLst>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2 CuadroTexto"/>
          <p:cNvSpPr txBox="1"/>
          <p:nvPr/>
        </p:nvSpPr>
        <p:spPr>
          <a:xfrm>
            <a:off x="395536" y="1285039"/>
            <a:ext cx="4032448" cy="461665"/>
          </a:xfrm>
          <a:prstGeom prst="rect">
            <a:avLst/>
          </a:prstGeom>
          <a:noFill/>
        </p:spPr>
        <p:txBody>
          <a:bodyPr wrap="square" rtlCol="0">
            <a:spAutoFit/>
          </a:bodyPr>
          <a:lstStyle/>
          <a:p>
            <a:r>
              <a:rPr lang="es-MX" sz="2400" b="1" dirty="0" smtClean="0">
                <a:solidFill>
                  <a:schemeClr val="accent2">
                    <a:lumMod val="75000"/>
                  </a:schemeClr>
                </a:solidFill>
              </a:rPr>
              <a:t>Ventajas </a:t>
            </a:r>
            <a:endParaRPr lang="es-MX" sz="2400" b="1" dirty="0">
              <a:solidFill>
                <a:schemeClr val="accent2">
                  <a:lumMod val="75000"/>
                </a:schemeClr>
              </a:solidFill>
            </a:endParaRPr>
          </a:p>
        </p:txBody>
      </p:sp>
      <p:sp>
        <p:nvSpPr>
          <p:cNvPr id="4" name="3 CuadroTexto"/>
          <p:cNvSpPr txBox="1"/>
          <p:nvPr/>
        </p:nvSpPr>
        <p:spPr>
          <a:xfrm>
            <a:off x="1331640" y="1916832"/>
            <a:ext cx="6984776" cy="646331"/>
          </a:xfrm>
          <a:prstGeom prst="rect">
            <a:avLst/>
          </a:prstGeom>
          <a:noFill/>
        </p:spPr>
        <p:txBody>
          <a:bodyPr wrap="square" rtlCol="0">
            <a:spAutoFit/>
          </a:bodyPr>
          <a:lstStyle/>
          <a:p>
            <a:pPr algn="just"/>
            <a:r>
              <a:rPr lang="es-ES" dirty="0" smtClean="0"/>
              <a:t>1.- </a:t>
            </a:r>
            <a:r>
              <a:rPr lang="es-MX" dirty="0"/>
              <a:t>Se consigue una mayor capacidad de adaptación a las necesidades del cliente y de cumplimiento de las mismas</a:t>
            </a:r>
            <a:r>
              <a:rPr lang="es-ES" dirty="0" smtClean="0"/>
              <a:t>. </a:t>
            </a:r>
            <a:endParaRPr lang="es-MX" dirty="0"/>
          </a:p>
        </p:txBody>
      </p:sp>
      <p:sp>
        <p:nvSpPr>
          <p:cNvPr id="5" name="4 CuadroTexto"/>
          <p:cNvSpPr txBox="1"/>
          <p:nvPr/>
        </p:nvSpPr>
        <p:spPr>
          <a:xfrm>
            <a:off x="1331640" y="2563163"/>
            <a:ext cx="6840760" cy="646331"/>
          </a:xfrm>
          <a:prstGeom prst="rect">
            <a:avLst/>
          </a:prstGeom>
          <a:noFill/>
        </p:spPr>
        <p:txBody>
          <a:bodyPr wrap="square" rtlCol="0">
            <a:spAutoFit/>
          </a:bodyPr>
          <a:lstStyle/>
          <a:p>
            <a:r>
              <a:rPr lang="es-ES" dirty="0"/>
              <a:t>2</a:t>
            </a:r>
            <a:r>
              <a:rPr lang="es-ES" dirty="0" smtClean="0"/>
              <a:t>.- Se consiguen </a:t>
            </a:r>
            <a:r>
              <a:rPr lang="es-ES" dirty="0"/>
              <a:t>mejoras en un corto plazo y resultados </a:t>
            </a:r>
            <a:r>
              <a:rPr lang="es-ES" dirty="0" smtClean="0"/>
              <a:t>visibles. </a:t>
            </a:r>
            <a:endParaRPr lang="es-MX" dirty="0"/>
          </a:p>
          <a:p>
            <a:endParaRPr lang="es-MX" dirty="0"/>
          </a:p>
        </p:txBody>
      </p:sp>
      <p:sp>
        <p:nvSpPr>
          <p:cNvPr id="6" name="5 CuadroTexto"/>
          <p:cNvSpPr txBox="1"/>
          <p:nvPr/>
        </p:nvSpPr>
        <p:spPr>
          <a:xfrm>
            <a:off x="1331640" y="3064914"/>
            <a:ext cx="6923637" cy="646331"/>
          </a:xfrm>
          <a:prstGeom prst="rect">
            <a:avLst/>
          </a:prstGeom>
          <a:noFill/>
        </p:spPr>
        <p:txBody>
          <a:bodyPr wrap="square" rtlCol="0">
            <a:spAutoFit/>
          </a:bodyPr>
          <a:lstStyle/>
          <a:p>
            <a:pPr algn="just"/>
            <a:r>
              <a:rPr lang="es-ES" dirty="0" smtClean="0"/>
              <a:t>3.- </a:t>
            </a:r>
            <a:r>
              <a:rPr lang="es-MX" dirty="0"/>
              <a:t>Se reducen los errores, los desperdicios y los </a:t>
            </a:r>
            <a:r>
              <a:rPr lang="es-MX" dirty="0" smtClean="0"/>
              <a:t>costos </a:t>
            </a:r>
            <a:r>
              <a:rPr lang="es-MX" dirty="0"/>
              <a:t>aumentando la eficiencia</a:t>
            </a:r>
            <a:r>
              <a:rPr lang="es-ES" dirty="0" smtClean="0"/>
              <a:t>. </a:t>
            </a:r>
            <a:endParaRPr lang="es-MX" dirty="0"/>
          </a:p>
        </p:txBody>
      </p:sp>
      <p:sp>
        <p:nvSpPr>
          <p:cNvPr id="7" name="6 CuadroTexto"/>
          <p:cNvSpPr txBox="1"/>
          <p:nvPr/>
        </p:nvSpPr>
        <p:spPr>
          <a:xfrm>
            <a:off x="1331640" y="3789040"/>
            <a:ext cx="6912768" cy="923330"/>
          </a:xfrm>
          <a:prstGeom prst="rect">
            <a:avLst/>
          </a:prstGeom>
          <a:noFill/>
        </p:spPr>
        <p:txBody>
          <a:bodyPr wrap="square" rtlCol="0">
            <a:spAutoFit/>
          </a:bodyPr>
          <a:lstStyle/>
          <a:p>
            <a:pPr algn="just"/>
            <a:r>
              <a:rPr lang="es-ES" dirty="0"/>
              <a:t>4</a:t>
            </a:r>
            <a:r>
              <a:rPr lang="es-ES" dirty="0" smtClean="0"/>
              <a:t>.-</a:t>
            </a:r>
            <a:r>
              <a:rPr lang="es-ES" dirty="0"/>
              <a:t> </a:t>
            </a:r>
            <a:r>
              <a:rPr lang="es-ES" dirty="0" smtClean="0"/>
              <a:t>Incrementa </a:t>
            </a:r>
            <a:r>
              <a:rPr lang="es-ES" dirty="0"/>
              <a:t>la productividad y dirige a la organización hacia la competitividad, lo cual es de vital importancia para las actuales organizaciones. </a:t>
            </a:r>
            <a:endParaRPr lang="es-MX" dirty="0"/>
          </a:p>
        </p:txBody>
      </p:sp>
      <p:sp>
        <p:nvSpPr>
          <p:cNvPr id="8" name="7 CuadroTexto"/>
          <p:cNvSpPr txBox="1"/>
          <p:nvPr/>
        </p:nvSpPr>
        <p:spPr>
          <a:xfrm>
            <a:off x="1331640" y="4737918"/>
            <a:ext cx="7128792" cy="923330"/>
          </a:xfrm>
          <a:prstGeom prst="rect">
            <a:avLst/>
          </a:prstGeom>
          <a:noFill/>
        </p:spPr>
        <p:txBody>
          <a:bodyPr wrap="square" rtlCol="0">
            <a:spAutoFit/>
          </a:bodyPr>
          <a:lstStyle/>
          <a:p>
            <a:pPr algn="just"/>
            <a:r>
              <a:rPr lang="es-ES" dirty="0"/>
              <a:t>5</a:t>
            </a:r>
            <a:r>
              <a:rPr lang="es-ES" dirty="0" smtClean="0"/>
              <a:t>.-</a:t>
            </a:r>
            <a:r>
              <a:rPr lang="es-ES" dirty="0"/>
              <a:t>   </a:t>
            </a:r>
            <a:r>
              <a:rPr lang="es-MX" dirty="0"/>
              <a:t>Se previenen errores y fallos en todas las áreas de la organización mejorando los productos y servicios entregados al cliente y reduciendo así las quejas y reclamaciones</a:t>
            </a:r>
            <a:r>
              <a:rPr lang="es-ES" dirty="0" smtClean="0"/>
              <a:t>. </a:t>
            </a:r>
            <a:endParaRPr lang="es-MX" dirty="0"/>
          </a:p>
        </p:txBody>
      </p:sp>
    </p:spTree>
    <p:extLst>
      <p:ext uri="{BB962C8B-B14F-4D97-AF65-F5344CB8AC3E}">
        <p14:creationId xmlns:p14="http://schemas.microsoft.com/office/powerpoint/2010/main" val="18787796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fade">
                                      <p:cBhvr>
                                        <p:cTn id="22" dur="500"/>
                                        <p:tgtEl>
                                          <p:spTgt spid="6"/>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fade">
                                      <p:cBhvr>
                                        <p:cTn id="27" dur="500"/>
                                        <p:tgtEl>
                                          <p:spTgt spid="7"/>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P spid="8" grpId="0"/>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1 Título"/>
          <p:cNvSpPr txBox="1">
            <a:spLocks/>
          </p:cNvSpPr>
          <p:nvPr/>
        </p:nvSpPr>
        <p:spPr>
          <a:xfrm>
            <a:off x="2555776" y="1772816"/>
            <a:ext cx="4320480" cy="576064"/>
          </a:xfrm>
          <a:prstGeom prst="rect">
            <a:avLst/>
          </a:prstGeom>
        </p:spPr>
        <p:txBody>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s-MX" sz="2400" b="1" dirty="0" smtClean="0">
                <a:solidFill>
                  <a:schemeClr val="accent2">
                    <a:lumMod val="75000"/>
                  </a:schemeClr>
                </a:solidFill>
              </a:rPr>
              <a:t>Mejora de la calidad</a:t>
            </a:r>
            <a:endParaRPr lang="en-US" sz="2400" b="1" dirty="0">
              <a:solidFill>
                <a:schemeClr val="accent2">
                  <a:lumMod val="75000"/>
                </a:schemeClr>
              </a:solidFill>
            </a:endParaRPr>
          </a:p>
        </p:txBody>
      </p:sp>
      <p:sp>
        <p:nvSpPr>
          <p:cNvPr id="8" name="2 Marcador de contenido"/>
          <p:cNvSpPr txBox="1">
            <a:spLocks/>
          </p:cNvSpPr>
          <p:nvPr/>
        </p:nvSpPr>
        <p:spPr>
          <a:xfrm>
            <a:off x="2946026" y="5085184"/>
            <a:ext cx="3786214" cy="588977"/>
          </a:xfrm>
          <a:prstGeom prst="rect">
            <a:avLst/>
          </a:prstGeom>
        </p:spPr>
        <p:txBody>
          <a:bodyP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buFont typeface="Arial" pitchFamily="34" charset="0"/>
              <a:buNone/>
            </a:pPr>
            <a:r>
              <a:rPr lang="es-MX" sz="1800" dirty="0" smtClean="0"/>
              <a:t>Mejora el proceso</a:t>
            </a:r>
            <a:endParaRPr lang="en-US" sz="1800" dirty="0"/>
          </a:p>
        </p:txBody>
      </p:sp>
      <p:pic>
        <p:nvPicPr>
          <p:cNvPr id="9" name="Picture 2"/>
          <p:cNvPicPr>
            <a:picLocks noChangeAspect="1" noChangeArrowheads="1"/>
          </p:cNvPicPr>
          <p:nvPr/>
        </p:nvPicPr>
        <p:blipFill>
          <a:blip r:embed="rId2" cstate="print"/>
          <a:srcRect/>
          <a:stretch>
            <a:fillRect/>
          </a:stretch>
        </p:blipFill>
        <p:spPr bwMode="auto">
          <a:xfrm>
            <a:off x="3659836" y="2867667"/>
            <a:ext cx="2136300" cy="1710209"/>
          </a:xfrm>
          <a:prstGeom prst="rect">
            <a:avLst/>
          </a:prstGeom>
          <a:noFill/>
          <a:ln w="9525">
            <a:noFill/>
            <a:miter lim="800000"/>
            <a:headEnd/>
            <a:tailEnd/>
          </a:ln>
        </p:spPr>
      </p:pic>
    </p:spTree>
    <p:extLst>
      <p:ext uri="{BB962C8B-B14F-4D97-AF65-F5344CB8AC3E}">
        <p14:creationId xmlns:p14="http://schemas.microsoft.com/office/powerpoint/2010/main" val="23570764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80">
                                          <p:stCondLst>
                                            <p:cond delay="0"/>
                                          </p:stCondLst>
                                        </p:cTn>
                                        <p:tgtEl>
                                          <p:spTgt spid="9"/>
                                        </p:tgtEl>
                                      </p:cBhvr>
                                    </p:animEffect>
                                    <p:anim calcmode="lin" valueType="num">
                                      <p:cBhvr>
                                        <p:cTn id="16" dur="1822" tmFilter="0,0; 0.14,0.36; 0.43,0.73; 0.71,0.91; 1.0,1.0">
                                          <p:stCondLst>
                                            <p:cond delay="0"/>
                                          </p:stCondLst>
                                        </p:cTn>
                                        <p:tgtEl>
                                          <p:spTgt spid="9"/>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9"/>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9"/>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9"/>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9"/>
                                        </p:tgtEl>
                                        <p:attrNameLst>
                                          <p:attrName>ppt_y</p:attrName>
                                        </p:attrNameLst>
                                      </p:cBhvr>
                                      <p:tavLst>
                                        <p:tav tm="0" fmla="#ppt_y-sin(pi*$)/81">
                                          <p:val>
                                            <p:fltVal val="0"/>
                                          </p:val>
                                        </p:tav>
                                        <p:tav tm="100000">
                                          <p:val>
                                            <p:fltVal val="1"/>
                                          </p:val>
                                        </p:tav>
                                      </p:tavLst>
                                    </p:anim>
                                    <p:animScale>
                                      <p:cBhvr>
                                        <p:cTn id="21" dur="26">
                                          <p:stCondLst>
                                            <p:cond delay="650"/>
                                          </p:stCondLst>
                                        </p:cTn>
                                        <p:tgtEl>
                                          <p:spTgt spid="9"/>
                                        </p:tgtEl>
                                      </p:cBhvr>
                                      <p:to x="100000" y="60000"/>
                                    </p:animScale>
                                    <p:animScale>
                                      <p:cBhvr>
                                        <p:cTn id="22" dur="166" decel="50000">
                                          <p:stCondLst>
                                            <p:cond delay="676"/>
                                          </p:stCondLst>
                                        </p:cTn>
                                        <p:tgtEl>
                                          <p:spTgt spid="9"/>
                                        </p:tgtEl>
                                      </p:cBhvr>
                                      <p:to x="100000" y="100000"/>
                                    </p:animScale>
                                    <p:animScale>
                                      <p:cBhvr>
                                        <p:cTn id="23" dur="26">
                                          <p:stCondLst>
                                            <p:cond delay="1312"/>
                                          </p:stCondLst>
                                        </p:cTn>
                                        <p:tgtEl>
                                          <p:spTgt spid="9"/>
                                        </p:tgtEl>
                                      </p:cBhvr>
                                      <p:to x="100000" y="80000"/>
                                    </p:animScale>
                                    <p:animScale>
                                      <p:cBhvr>
                                        <p:cTn id="24" dur="166" decel="50000">
                                          <p:stCondLst>
                                            <p:cond delay="1338"/>
                                          </p:stCondLst>
                                        </p:cTn>
                                        <p:tgtEl>
                                          <p:spTgt spid="9"/>
                                        </p:tgtEl>
                                      </p:cBhvr>
                                      <p:to x="100000" y="100000"/>
                                    </p:animScale>
                                    <p:animScale>
                                      <p:cBhvr>
                                        <p:cTn id="25" dur="26">
                                          <p:stCondLst>
                                            <p:cond delay="1642"/>
                                          </p:stCondLst>
                                        </p:cTn>
                                        <p:tgtEl>
                                          <p:spTgt spid="9"/>
                                        </p:tgtEl>
                                      </p:cBhvr>
                                      <p:to x="100000" y="90000"/>
                                    </p:animScale>
                                    <p:animScale>
                                      <p:cBhvr>
                                        <p:cTn id="26" dur="166" decel="50000">
                                          <p:stCondLst>
                                            <p:cond delay="1668"/>
                                          </p:stCondLst>
                                        </p:cTn>
                                        <p:tgtEl>
                                          <p:spTgt spid="9"/>
                                        </p:tgtEl>
                                      </p:cBhvr>
                                      <p:to x="100000" y="100000"/>
                                    </p:animScale>
                                    <p:animScale>
                                      <p:cBhvr>
                                        <p:cTn id="27" dur="26">
                                          <p:stCondLst>
                                            <p:cond delay="1808"/>
                                          </p:stCondLst>
                                        </p:cTn>
                                        <p:tgtEl>
                                          <p:spTgt spid="9"/>
                                        </p:tgtEl>
                                      </p:cBhvr>
                                      <p:to x="100000" y="95000"/>
                                    </p:animScale>
                                    <p:animScale>
                                      <p:cBhvr>
                                        <p:cTn id="28" dur="166" decel="50000">
                                          <p:stCondLst>
                                            <p:cond delay="1834"/>
                                          </p:stCondLst>
                                        </p:cTn>
                                        <p:tgtEl>
                                          <p:spTgt spid="9"/>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1 Título"/>
          <p:cNvSpPr txBox="1">
            <a:spLocks/>
          </p:cNvSpPr>
          <p:nvPr/>
        </p:nvSpPr>
        <p:spPr>
          <a:xfrm>
            <a:off x="2699792" y="1772816"/>
            <a:ext cx="4104456" cy="419100"/>
          </a:xfrm>
          <a:prstGeom prst="rect">
            <a:avLst/>
          </a:prstGeom>
        </p:spPr>
        <p:txBody>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s-MX" sz="2400" b="1" dirty="0" smtClean="0">
                <a:solidFill>
                  <a:schemeClr val="accent2">
                    <a:lumMod val="75000"/>
                  </a:schemeClr>
                </a:solidFill>
              </a:rPr>
              <a:t>Mejora de la calidad</a:t>
            </a:r>
            <a:endParaRPr lang="en-US" sz="2400" b="1" dirty="0">
              <a:solidFill>
                <a:schemeClr val="accent2">
                  <a:lumMod val="75000"/>
                </a:schemeClr>
              </a:solidFill>
            </a:endParaRPr>
          </a:p>
        </p:txBody>
      </p:sp>
      <p:sp>
        <p:nvSpPr>
          <p:cNvPr id="8" name="2 Marcador de contenido"/>
          <p:cNvSpPr txBox="1">
            <a:spLocks/>
          </p:cNvSpPr>
          <p:nvPr/>
        </p:nvSpPr>
        <p:spPr>
          <a:xfrm>
            <a:off x="683568" y="3789040"/>
            <a:ext cx="7822232" cy="792088"/>
          </a:xfrm>
          <a:prstGeom prst="rect">
            <a:avLst/>
          </a:prstGeom>
        </p:spPr>
        <p:txBody>
          <a:bodyPr>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just">
              <a:buFont typeface="Arial" pitchFamily="34" charset="0"/>
              <a:buNone/>
            </a:pPr>
            <a:r>
              <a:rPr lang="es-MX" sz="2200" dirty="0" smtClean="0">
                <a:latin typeface="Arial" panose="020B0604020202020204" pitchFamily="34" charset="0"/>
                <a:cs typeface="Arial" panose="020B0604020202020204" pitchFamily="34" charset="0"/>
              </a:rPr>
              <a:t>	Los requisitos pueden estar relacionados con cualquier aspecto tal como la eficacia y  la eficiencia.</a:t>
            </a:r>
            <a:endParaRPr lang="en-US" sz="2200" dirty="0">
              <a:latin typeface="Arial" panose="020B0604020202020204" pitchFamily="34" charset="0"/>
              <a:cs typeface="Arial" panose="020B0604020202020204" pitchFamily="34" charset="0"/>
            </a:endParaRPr>
          </a:p>
        </p:txBody>
      </p:sp>
      <p:sp>
        <p:nvSpPr>
          <p:cNvPr id="2" name="1 CuadroTexto"/>
          <p:cNvSpPr txBox="1"/>
          <p:nvPr/>
        </p:nvSpPr>
        <p:spPr>
          <a:xfrm>
            <a:off x="998240" y="2710661"/>
            <a:ext cx="7507560" cy="769441"/>
          </a:xfrm>
          <a:prstGeom prst="rect">
            <a:avLst/>
          </a:prstGeom>
          <a:noFill/>
        </p:spPr>
        <p:txBody>
          <a:bodyPr wrap="square" rtlCol="0">
            <a:spAutoFit/>
          </a:bodyPr>
          <a:lstStyle/>
          <a:p>
            <a:pPr algn="just"/>
            <a:r>
              <a:rPr lang="es-MX" sz="2200" dirty="0">
                <a:latin typeface="Arial" panose="020B0604020202020204" pitchFamily="34" charset="0"/>
                <a:cs typeface="Arial" panose="020B0604020202020204" pitchFamily="34" charset="0"/>
              </a:rPr>
              <a:t>Es parte de la gestión de la calidad orientada a aumentar la capacidad de cumplir con los requisitos de la calidad</a:t>
            </a:r>
            <a:r>
              <a:rPr lang="es-MX" sz="2200" dirty="0" smtClean="0">
                <a:latin typeface="Arial" panose="020B0604020202020204" pitchFamily="34" charset="0"/>
                <a:cs typeface="Arial" panose="020B0604020202020204" pitchFamily="34" charset="0"/>
              </a:rPr>
              <a:t>.</a:t>
            </a:r>
            <a:endParaRPr lang="es-MX" sz="22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216463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2" grpId="0"/>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1 Título"/>
          <p:cNvSpPr txBox="1">
            <a:spLocks/>
          </p:cNvSpPr>
          <p:nvPr/>
        </p:nvSpPr>
        <p:spPr>
          <a:xfrm>
            <a:off x="2195736" y="1582688"/>
            <a:ext cx="4824536" cy="478160"/>
          </a:xfrm>
          <a:prstGeom prst="rect">
            <a:avLst/>
          </a:prstGeom>
        </p:spPr>
        <p:txBody>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s-MX" sz="2400" b="1" dirty="0" smtClean="0">
                <a:solidFill>
                  <a:schemeClr val="accent2">
                    <a:lumMod val="75000"/>
                  </a:schemeClr>
                </a:solidFill>
                <a:latin typeface="Arial" panose="020B0604020202020204" pitchFamily="34" charset="0"/>
                <a:cs typeface="Arial" panose="020B0604020202020204" pitchFamily="34" charset="0"/>
              </a:rPr>
              <a:t>Eficacia - Eficiencia</a:t>
            </a:r>
            <a:endParaRPr lang="en-US" sz="2400" b="1" dirty="0">
              <a:solidFill>
                <a:schemeClr val="accent2">
                  <a:lumMod val="75000"/>
                </a:schemeClr>
              </a:solidFill>
              <a:latin typeface="Arial" panose="020B0604020202020204" pitchFamily="34" charset="0"/>
              <a:cs typeface="Arial" panose="020B0604020202020204" pitchFamily="34" charset="0"/>
            </a:endParaRPr>
          </a:p>
        </p:txBody>
      </p:sp>
      <p:sp>
        <p:nvSpPr>
          <p:cNvPr id="11" name="2 Marcador de contenido"/>
          <p:cNvSpPr txBox="1">
            <a:spLocks/>
          </p:cNvSpPr>
          <p:nvPr/>
        </p:nvSpPr>
        <p:spPr>
          <a:xfrm>
            <a:off x="880864" y="3501008"/>
            <a:ext cx="7579568" cy="1296144"/>
          </a:xfrm>
          <a:prstGeom prst="rect">
            <a:avLst/>
          </a:prstGeom>
        </p:spPr>
        <p:txBody>
          <a:bodyP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just"/>
            <a:endParaRPr lang="es-MX" sz="2200" dirty="0" smtClean="0">
              <a:latin typeface="Arial" panose="020B0604020202020204" pitchFamily="34" charset="0"/>
              <a:cs typeface="Arial" panose="020B0604020202020204" pitchFamily="34" charset="0"/>
            </a:endParaRPr>
          </a:p>
          <a:p>
            <a:pPr algn="just">
              <a:buClr>
                <a:srgbClr val="002060"/>
              </a:buClr>
              <a:buFont typeface="Wingdings" pitchFamily="2" charset="2"/>
              <a:buChar char="Ø"/>
            </a:pPr>
            <a:r>
              <a:rPr lang="es-MX" sz="2200" u="sng" dirty="0" smtClean="0">
                <a:solidFill>
                  <a:srgbClr val="002060"/>
                </a:solidFill>
                <a:latin typeface="Arial" panose="020B0604020202020204" pitchFamily="34" charset="0"/>
                <a:cs typeface="Arial" panose="020B0604020202020204" pitchFamily="34" charset="0"/>
              </a:rPr>
              <a:t>Eficiencia: </a:t>
            </a:r>
          </a:p>
          <a:p>
            <a:pPr algn="just">
              <a:buFont typeface="Arial" pitchFamily="34" charset="0"/>
              <a:buNone/>
            </a:pPr>
            <a:r>
              <a:rPr lang="es-MX" sz="2200" dirty="0" smtClean="0">
                <a:latin typeface="Arial" panose="020B0604020202020204" pitchFamily="34" charset="0"/>
                <a:cs typeface="Arial" panose="020B0604020202020204" pitchFamily="34" charset="0"/>
              </a:rPr>
              <a:t>	Relación entre el resultado alcanzado y los recursos utilizados.</a:t>
            </a:r>
          </a:p>
        </p:txBody>
      </p:sp>
      <p:sp>
        <p:nvSpPr>
          <p:cNvPr id="2" name="1 CuadroTexto"/>
          <p:cNvSpPr txBox="1"/>
          <p:nvPr/>
        </p:nvSpPr>
        <p:spPr>
          <a:xfrm>
            <a:off x="1043608" y="2420888"/>
            <a:ext cx="7056784" cy="1446550"/>
          </a:xfrm>
          <a:prstGeom prst="rect">
            <a:avLst/>
          </a:prstGeom>
          <a:noFill/>
        </p:spPr>
        <p:txBody>
          <a:bodyPr wrap="square" rtlCol="0">
            <a:spAutoFit/>
          </a:bodyPr>
          <a:lstStyle/>
          <a:p>
            <a:pPr algn="just">
              <a:buClr>
                <a:srgbClr val="002060"/>
              </a:buClr>
              <a:buFont typeface="Wingdings" pitchFamily="2" charset="2"/>
              <a:buChar char="Ø"/>
            </a:pPr>
            <a:r>
              <a:rPr lang="es-MX" sz="2200" u="sng" dirty="0">
                <a:solidFill>
                  <a:srgbClr val="002060"/>
                </a:solidFill>
                <a:latin typeface="Arial" panose="020B0604020202020204" pitchFamily="34" charset="0"/>
                <a:cs typeface="Arial" panose="020B0604020202020204" pitchFamily="34" charset="0"/>
              </a:rPr>
              <a:t>Eficacia:</a:t>
            </a:r>
          </a:p>
          <a:p>
            <a:pPr algn="just">
              <a:buFont typeface="Arial" pitchFamily="34" charset="0"/>
              <a:buNone/>
            </a:pPr>
            <a:r>
              <a:rPr lang="es-MX" sz="2200" dirty="0" smtClean="0">
                <a:latin typeface="Arial" panose="020B0604020202020204" pitchFamily="34" charset="0"/>
                <a:cs typeface="Arial" panose="020B0604020202020204" pitchFamily="34" charset="0"/>
              </a:rPr>
              <a:t>Grado </a:t>
            </a:r>
            <a:r>
              <a:rPr lang="es-MX" sz="2200" dirty="0">
                <a:latin typeface="Arial" panose="020B0604020202020204" pitchFamily="34" charset="0"/>
                <a:cs typeface="Arial" panose="020B0604020202020204" pitchFamily="34" charset="0"/>
              </a:rPr>
              <a:t>en que realizan las actividades planificadas y se alcanzan los resultados planificados.</a:t>
            </a:r>
          </a:p>
          <a:p>
            <a:endParaRPr lang="es-MX" sz="22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341109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2" grpId="0"/>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1 Título"/>
          <p:cNvSpPr txBox="1">
            <a:spLocks/>
          </p:cNvSpPr>
          <p:nvPr/>
        </p:nvSpPr>
        <p:spPr>
          <a:xfrm>
            <a:off x="1436917" y="1340768"/>
            <a:ext cx="6598424" cy="504056"/>
          </a:xfrm>
          <a:prstGeom prst="rect">
            <a:avLst/>
          </a:prstGeom>
        </p:spPr>
        <p:txBody>
          <a:bodyPr>
            <a:normAutofit fontScale="97500"/>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s-MX" sz="2400" b="1" dirty="0" smtClean="0">
                <a:solidFill>
                  <a:schemeClr val="accent2">
                    <a:lumMod val="75000"/>
                  </a:schemeClr>
                </a:solidFill>
              </a:rPr>
              <a:t>Relación entre eficacia y eficiencia </a:t>
            </a:r>
            <a:endParaRPr lang="en-US" sz="2400" b="1" dirty="0">
              <a:solidFill>
                <a:schemeClr val="accent2">
                  <a:lumMod val="75000"/>
                </a:schemeClr>
              </a:solidFill>
            </a:endParaRPr>
          </a:p>
        </p:txBody>
      </p:sp>
      <p:pic>
        <p:nvPicPr>
          <p:cNvPr id="5" name="20 Imagen" descr="eficacia eficiencia.png"/>
          <p:cNvPicPr>
            <a:picLocks noChangeAspect="1"/>
          </p:cNvPicPr>
          <p:nvPr/>
        </p:nvPicPr>
        <p:blipFill>
          <a:blip r:embed="rId2" cstate="print"/>
          <a:stretch>
            <a:fillRect/>
          </a:stretch>
        </p:blipFill>
        <p:spPr>
          <a:xfrm>
            <a:off x="1547664" y="1916832"/>
            <a:ext cx="6343661" cy="3931283"/>
          </a:xfrm>
          <a:prstGeom prst="rect">
            <a:avLst/>
          </a:prstGeom>
        </p:spPr>
      </p:pic>
    </p:spTree>
    <p:extLst>
      <p:ext uri="{BB962C8B-B14F-4D97-AF65-F5344CB8AC3E}">
        <p14:creationId xmlns:p14="http://schemas.microsoft.com/office/powerpoint/2010/main" val="39259091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Rectángulo"/>
          <p:cNvSpPr/>
          <p:nvPr/>
        </p:nvSpPr>
        <p:spPr>
          <a:xfrm>
            <a:off x="827584" y="2276872"/>
            <a:ext cx="7072312" cy="1824923"/>
          </a:xfrm>
          <a:prstGeom prst="rect">
            <a:avLst/>
          </a:prstGeom>
        </p:spPr>
        <p:txBody>
          <a:bodyPr>
            <a:spAutoFit/>
          </a:bodyPr>
          <a:lstStyle/>
          <a:p>
            <a:pPr marL="536575" algn="ctr">
              <a:lnSpc>
                <a:spcPct val="150000"/>
              </a:lnSpc>
            </a:pPr>
            <a:r>
              <a:rPr lang="es-MX" sz="4000" b="1" dirty="0">
                <a:solidFill>
                  <a:schemeClr val="accent2">
                    <a:lumMod val="75000"/>
                  </a:schemeClr>
                </a:solidFill>
              </a:rPr>
              <a:t> I.</a:t>
            </a:r>
            <a:r>
              <a:rPr lang="es-ES" sz="4000" b="1" dirty="0">
                <a:solidFill>
                  <a:schemeClr val="accent2">
                    <a:lumMod val="75000"/>
                  </a:schemeClr>
                </a:solidFill>
              </a:rPr>
              <a:t>2. Principios de Gestión de la Calidad.</a:t>
            </a:r>
          </a:p>
        </p:txBody>
      </p:sp>
    </p:spTree>
  </p:cSld>
  <p:clrMapOvr>
    <a:masterClrMapping/>
  </p:clrMapOvr>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1 Título"/>
          <p:cNvSpPr txBox="1">
            <a:spLocks/>
          </p:cNvSpPr>
          <p:nvPr/>
        </p:nvSpPr>
        <p:spPr>
          <a:xfrm>
            <a:off x="1322276" y="1666719"/>
            <a:ext cx="6427440" cy="478160"/>
          </a:xfrm>
          <a:prstGeom prst="rect">
            <a:avLst/>
          </a:prstGeom>
        </p:spPr>
        <p:txBody>
          <a:bodyP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s-MX" sz="2400" b="1" dirty="0" smtClean="0">
                <a:solidFill>
                  <a:schemeClr val="accent2">
                    <a:lumMod val="75000"/>
                  </a:schemeClr>
                </a:solidFill>
              </a:rPr>
              <a:t>Reglas básicas - mejora continua</a:t>
            </a:r>
            <a:endParaRPr lang="en-US" sz="2400" b="1" dirty="0">
              <a:solidFill>
                <a:schemeClr val="accent2">
                  <a:lumMod val="75000"/>
                </a:schemeClr>
              </a:solidFill>
            </a:endParaRPr>
          </a:p>
        </p:txBody>
      </p:sp>
      <p:sp>
        <p:nvSpPr>
          <p:cNvPr id="5" name="2 Marcador de contenido"/>
          <p:cNvSpPr txBox="1">
            <a:spLocks/>
          </p:cNvSpPr>
          <p:nvPr/>
        </p:nvSpPr>
        <p:spPr>
          <a:xfrm>
            <a:off x="1960984" y="4437112"/>
            <a:ext cx="5563344" cy="3024336"/>
          </a:xfrm>
          <a:prstGeom prst="rect">
            <a:avLst/>
          </a:prstGeom>
        </p:spPr>
        <p:txBody>
          <a:bodyP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None/>
            </a:pPr>
            <a:endParaRPr lang="en-US" sz="1800" dirty="0"/>
          </a:p>
        </p:txBody>
      </p:sp>
      <p:sp>
        <p:nvSpPr>
          <p:cNvPr id="3" name="2 CuadroTexto"/>
          <p:cNvSpPr txBox="1"/>
          <p:nvPr/>
        </p:nvSpPr>
        <p:spPr>
          <a:xfrm>
            <a:off x="1979712" y="2915652"/>
            <a:ext cx="5688632" cy="369332"/>
          </a:xfrm>
          <a:prstGeom prst="rect">
            <a:avLst/>
          </a:prstGeom>
          <a:noFill/>
        </p:spPr>
        <p:txBody>
          <a:bodyPr wrap="square" rtlCol="0">
            <a:spAutoFit/>
          </a:bodyPr>
          <a:lstStyle/>
          <a:p>
            <a:pPr algn="just"/>
            <a:r>
              <a:rPr lang="es-MX" dirty="0"/>
              <a:t>No se puede mejorar nada que no se haya </a:t>
            </a:r>
            <a:r>
              <a:rPr lang="es-MX" u="sng" dirty="0">
                <a:solidFill>
                  <a:srgbClr val="002060"/>
                </a:solidFill>
              </a:rPr>
              <a:t>controlado</a:t>
            </a:r>
            <a:r>
              <a:rPr lang="es-MX" dirty="0" smtClean="0"/>
              <a:t>.</a:t>
            </a:r>
            <a:endParaRPr lang="es-MX" dirty="0"/>
          </a:p>
        </p:txBody>
      </p:sp>
      <p:sp>
        <p:nvSpPr>
          <p:cNvPr id="6" name="5 CuadroTexto"/>
          <p:cNvSpPr txBox="1"/>
          <p:nvPr/>
        </p:nvSpPr>
        <p:spPr>
          <a:xfrm>
            <a:off x="1979712" y="3563724"/>
            <a:ext cx="5472608" cy="369332"/>
          </a:xfrm>
          <a:prstGeom prst="rect">
            <a:avLst/>
          </a:prstGeom>
          <a:noFill/>
        </p:spPr>
        <p:txBody>
          <a:bodyPr wrap="square" rtlCol="0">
            <a:spAutoFit/>
          </a:bodyPr>
          <a:lstStyle/>
          <a:p>
            <a:r>
              <a:rPr lang="es-MX" dirty="0"/>
              <a:t>No se puede controlar nada que no se haya </a:t>
            </a:r>
            <a:r>
              <a:rPr lang="es-MX" u="sng" dirty="0">
                <a:solidFill>
                  <a:srgbClr val="002060"/>
                </a:solidFill>
              </a:rPr>
              <a:t>medido</a:t>
            </a:r>
            <a:r>
              <a:rPr lang="es-MX" dirty="0" smtClean="0"/>
              <a:t>.</a:t>
            </a:r>
            <a:endParaRPr lang="es-MX" dirty="0"/>
          </a:p>
        </p:txBody>
      </p:sp>
      <p:sp>
        <p:nvSpPr>
          <p:cNvPr id="7" name="6 CuadroTexto"/>
          <p:cNvSpPr txBox="1"/>
          <p:nvPr/>
        </p:nvSpPr>
        <p:spPr>
          <a:xfrm>
            <a:off x="1979712" y="4210055"/>
            <a:ext cx="5112568" cy="369332"/>
          </a:xfrm>
          <a:prstGeom prst="rect">
            <a:avLst/>
          </a:prstGeom>
          <a:noFill/>
        </p:spPr>
        <p:txBody>
          <a:bodyPr wrap="square" rtlCol="0">
            <a:spAutoFit/>
          </a:bodyPr>
          <a:lstStyle/>
          <a:p>
            <a:r>
              <a:rPr lang="es-MX" dirty="0"/>
              <a:t>No se puede medir nada que no se haya </a:t>
            </a:r>
            <a:r>
              <a:rPr lang="es-MX" u="sng" dirty="0">
                <a:solidFill>
                  <a:srgbClr val="002060"/>
                </a:solidFill>
              </a:rPr>
              <a:t>definido</a:t>
            </a:r>
            <a:r>
              <a:rPr lang="es-MX" dirty="0" smtClean="0"/>
              <a:t>.</a:t>
            </a:r>
            <a:endParaRPr lang="es-MX" dirty="0"/>
          </a:p>
        </p:txBody>
      </p:sp>
      <p:sp>
        <p:nvSpPr>
          <p:cNvPr id="8" name="7 CuadroTexto"/>
          <p:cNvSpPr txBox="1"/>
          <p:nvPr/>
        </p:nvSpPr>
        <p:spPr>
          <a:xfrm>
            <a:off x="1979712" y="4787860"/>
            <a:ext cx="5328592" cy="369332"/>
          </a:xfrm>
          <a:prstGeom prst="rect">
            <a:avLst/>
          </a:prstGeom>
          <a:noFill/>
        </p:spPr>
        <p:txBody>
          <a:bodyPr wrap="square" rtlCol="0">
            <a:spAutoFit/>
          </a:bodyPr>
          <a:lstStyle/>
          <a:p>
            <a:r>
              <a:rPr lang="es-MX" dirty="0"/>
              <a:t>No se puede definir nada que no se haya </a:t>
            </a:r>
            <a:r>
              <a:rPr lang="es-MX" u="sng" dirty="0">
                <a:solidFill>
                  <a:srgbClr val="002060"/>
                </a:solidFill>
              </a:rPr>
              <a:t>identificado</a:t>
            </a:r>
            <a:r>
              <a:rPr lang="es-MX" dirty="0" smtClean="0"/>
              <a:t>.</a:t>
            </a:r>
            <a:endParaRPr lang="en-US" dirty="0"/>
          </a:p>
        </p:txBody>
      </p:sp>
    </p:spTree>
    <p:extLst>
      <p:ext uri="{BB962C8B-B14F-4D97-AF65-F5344CB8AC3E}">
        <p14:creationId xmlns:p14="http://schemas.microsoft.com/office/powerpoint/2010/main" val="37507008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3" grpId="0"/>
      <p:bldP spid="6" grpId="0"/>
      <p:bldP spid="7" grpId="0"/>
      <p:bldP spid="8" grpId="0"/>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1 Título"/>
          <p:cNvSpPr txBox="1">
            <a:spLocks/>
          </p:cNvSpPr>
          <p:nvPr/>
        </p:nvSpPr>
        <p:spPr>
          <a:xfrm>
            <a:off x="1830524" y="1556792"/>
            <a:ext cx="5328592" cy="838200"/>
          </a:xfrm>
          <a:prstGeom prst="rect">
            <a:avLst/>
          </a:prstGeom>
        </p:spPr>
        <p:txBody>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s-MX" sz="2400" b="1" dirty="0" smtClean="0">
                <a:solidFill>
                  <a:schemeClr val="accent2">
                    <a:lumMod val="75000"/>
                  </a:schemeClr>
                </a:solidFill>
              </a:rPr>
              <a:t>Gestión de un proceso</a:t>
            </a:r>
            <a:endParaRPr lang="es-MX" sz="2400" b="1" dirty="0">
              <a:solidFill>
                <a:schemeClr val="accent2">
                  <a:lumMod val="75000"/>
                </a:schemeClr>
              </a:solidFill>
            </a:endParaRPr>
          </a:p>
        </p:txBody>
      </p:sp>
      <p:sp>
        <p:nvSpPr>
          <p:cNvPr id="5" name="2 Marcador de contenido"/>
          <p:cNvSpPr txBox="1">
            <a:spLocks/>
          </p:cNvSpPr>
          <p:nvPr/>
        </p:nvSpPr>
        <p:spPr>
          <a:xfrm>
            <a:off x="1033762" y="3519449"/>
            <a:ext cx="6923112" cy="648072"/>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just">
              <a:buFont typeface="Arial" pitchFamily="34" charset="0"/>
              <a:buNone/>
            </a:pPr>
            <a:r>
              <a:rPr lang="es-MX" sz="1800" dirty="0" smtClean="0"/>
              <a:t>	</a:t>
            </a:r>
          </a:p>
          <a:p>
            <a:pPr algn="just">
              <a:buFont typeface="Arial" pitchFamily="34" charset="0"/>
              <a:buNone/>
            </a:pPr>
            <a:r>
              <a:rPr lang="es-MX" sz="1800" dirty="0" smtClean="0"/>
              <a:t>	</a:t>
            </a:r>
          </a:p>
          <a:p>
            <a:pPr algn="just">
              <a:buFont typeface="Arial" pitchFamily="34" charset="0"/>
              <a:buNone/>
            </a:pPr>
            <a:r>
              <a:rPr lang="es-MX" sz="1800" dirty="0" smtClean="0"/>
              <a:t>	</a:t>
            </a:r>
            <a:endParaRPr lang="en-US" sz="1800" dirty="0"/>
          </a:p>
        </p:txBody>
      </p:sp>
      <p:sp>
        <p:nvSpPr>
          <p:cNvPr id="2" name="1 CuadroTexto"/>
          <p:cNvSpPr txBox="1"/>
          <p:nvPr/>
        </p:nvSpPr>
        <p:spPr>
          <a:xfrm>
            <a:off x="1547664" y="2276872"/>
            <a:ext cx="5112568" cy="430887"/>
          </a:xfrm>
          <a:prstGeom prst="rect">
            <a:avLst/>
          </a:prstGeom>
          <a:noFill/>
        </p:spPr>
        <p:txBody>
          <a:bodyPr wrap="square" rtlCol="0">
            <a:spAutoFit/>
          </a:bodyPr>
          <a:lstStyle/>
          <a:p>
            <a:r>
              <a:rPr lang="es-MX" sz="2200" dirty="0"/>
              <a:t>¿Cómo se gestiona un proceso</a:t>
            </a:r>
            <a:r>
              <a:rPr lang="es-MX" sz="2200" dirty="0" smtClean="0"/>
              <a:t>?</a:t>
            </a:r>
            <a:endParaRPr lang="es-MX" sz="2200" dirty="0"/>
          </a:p>
        </p:txBody>
      </p:sp>
      <p:sp>
        <p:nvSpPr>
          <p:cNvPr id="3" name="2 CuadroTexto"/>
          <p:cNvSpPr txBox="1"/>
          <p:nvPr/>
        </p:nvSpPr>
        <p:spPr>
          <a:xfrm>
            <a:off x="1547664" y="2926685"/>
            <a:ext cx="6408712" cy="769441"/>
          </a:xfrm>
          <a:prstGeom prst="rect">
            <a:avLst/>
          </a:prstGeom>
          <a:noFill/>
        </p:spPr>
        <p:txBody>
          <a:bodyPr wrap="square" rtlCol="0">
            <a:spAutoFit/>
          </a:bodyPr>
          <a:lstStyle/>
          <a:p>
            <a:r>
              <a:rPr lang="es-MX" sz="2200" dirty="0"/>
              <a:t>A través de la ejecución de un conjunto de pasos secuenciales y en forma continua en el tiempo</a:t>
            </a:r>
            <a:r>
              <a:rPr lang="es-MX" sz="2200" dirty="0" smtClean="0"/>
              <a:t>.</a:t>
            </a:r>
            <a:endParaRPr lang="es-MX" sz="2200" dirty="0"/>
          </a:p>
        </p:txBody>
      </p:sp>
      <p:sp>
        <p:nvSpPr>
          <p:cNvPr id="6" name="5 CuadroTexto"/>
          <p:cNvSpPr txBox="1"/>
          <p:nvPr/>
        </p:nvSpPr>
        <p:spPr>
          <a:xfrm>
            <a:off x="1547664" y="3843485"/>
            <a:ext cx="6480720" cy="1107996"/>
          </a:xfrm>
          <a:prstGeom prst="rect">
            <a:avLst/>
          </a:prstGeom>
          <a:noFill/>
        </p:spPr>
        <p:txBody>
          <a:bodyPr wrap="square" rtlCol="0">
            <a:spAutoFit/>
          </a:bodyPr>
          <a:lstStyle/>
          <a:p>
            <a:r>
              <a:rPr lang="es-MX" sz="2200" dirty="0"/>
              <a:t>El ciclo Deming es un forma de gestionar los procesos, contempla cuatro etapas principales.</a:t>
            </a:r>
            <a:endParaRPr lang="en-US" sz="2200" dirty="0"/>
          </a:p>
          <a:p>
            <a:endParaRPr lang="es-MX" sz="2200" dirty="0"/>
          </a:p>
        </p:txBody>
      </p:sp>
    </p:spTree>
    <p:extLst>
      <p:ext uri="{BB962C8B-B14F-4D97-AF65-F5344CB8AC3E}">
        <p14:creationId xmlns:p14="http://schemas.microsoft.com/office/powerpoint/2010/main" val="11148849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2" grpId="0"/>
      <p:bldP spid="3" grpId="0"/>
      <p:bldP spid="6" grpId="0"/>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33"/>
          <p:cNvGrpSpPr>
            <a:grpSpLocks/>
          </p:cNvGrpSpPr>
          <p:nvPr/>
        </p:nvGrpSpPr>
        <p:grpSpPr bwMode="auto">
          <a:xfrm>
            <a:off x="465087" y="1052736"/>
            <a:ext cx="8199884" cy="4968553"/>
            <a:chOff x="0" y="1888"/>
            <a:chExt cx="5329" cy="2076"/>
          </a:xfrm>
        </p:grpSpPr>
        <p:sp>
          <p:nvSpPr>
            <p:cNvPr id="3" name="Rectangle 17"/>
            <p:cNvSpPr>
              <a:spLocks noChangeArrowheads="1"/>
            </p:cNvSpPr>
            <p:nvPr/>
          </p:nvSpPr>
          <p:spPr bwMode="auto">
            <a:xfrm>
              <a:off x="1609" y="2568"/>
              <a:ext cx="1679" cy="766"/>
            </a:xfrm>
            <a:prstGeom prst="rect">
              <a:avLst/>
            </a:prstGeom>
            <a:solidFill>
              <a:srgbClr val="00FF00">
                <a:alpha val="50195"/>
              </a:srgbClr>
            </a:solidFill>
            <a:ln w="25400">
              <a:solidFill>
                <a:schemeClr val="tx1"/>
              </a:solidFill>
              <a:miter lim="800000"/>
              <a:headEnd/>
              <a:tailEnd/>
            </a:ln>
          </p:spPr>
          <p:txBody>
            <a:bodyPr anchor="ctr">
              <a:spAutoFit/>
            </a:bodyPr>
            <a:lstStyle>
              <a:lvl1pPr>
                <a:spcBef>
                  <a:spcPct val="20000"/>
                </a:spcBef>
                <a:buChar char="•"/>
                <a:defRPr sz="3500">
                  <a:solidFill>
                    <a:schemeClr val="tx1"/>
                  </a:solidFill>
                  <a:latin typeface="Arial" charset="0"/>
                </a:defRPr>
              </a:lvl1pPr>
              <a:lvl2pPr marL="742950" indent="-285750">
                <a:spcBef>
                  <a:spcPct val="20000"/>
                </a:spcBef>
                <a:buChar char="–"/>
                <a:defRPr sz="3000">
                  <a:solidFill>
                    <a:schemeClr val="tx1"/>
                  </a:solidFill>
                  <a:latin typeface="Arial" charset="0"/>
                </a:defRPr>
              </a:lvl2pPr>
              <a:lvl3pPr marL="1143000" indent="-228600">
                <a:spcBef>
                  <a:spcPct val="20000"/>
                </a:spcBef>
                <a:buChar char="•"/>
                <a:defRPr sz="2600">
                  <a:solidFill>
                    <a:schemeClr val="tx1"/>
                  </a:solidFill>
                  <a:latin typeface="Arial" charset="0"/>
                </a:defRPr>
              </a:lvl3pPr>
              <a:lvl4pPr marL="1600200" indent="-228600">
                <a:spcBef>
                  <a:spcPct val="20000"/>
                </a:spcBef>
                <a:buChar char="–"/>
                <a:defRPr sz="2200">
                  <a:solidFill>
                    <a:schemeClr val="tx1"/>
                  </a:solidFill>
                  <a:latin typeface="Arial" charset="0"/>
                </a:defRPr>
              </a:lvl4pPr>
              <a:lvl5pPr marL="2057400" indent="-228600">
                <a:spcBef>
                  <a:spcPct val="20000"/>
                </a:spcBef>
                <a:buChar char="»"/>
                <a:defRPr sz="2200">
                  <a:solidFill>
                    <a:schemeClr val="tx1"/>
                  </a:solidFill>
                  <a:latin typeface="Arial" charset="0"/>
                </a:defRPr>
              </a:lvl5pPr>
              <a:lvl6pPr marL="2514600" indent="-228600" eaLnBrk="0" fontAlgn="base" hangingPunct="0">
                <a:spcBef>
                  <a:spcPct val="20000"/>
                </a:spcBef>
                <a:spcAft>
                  <a:spcPct val="0"/>
                </a:spcAft>
                <a:buChar char="»"/>
                <a:defRPr sz="2200">
                  <a:solidFill>
                    <a:schemeClr val="tx1"/>
                  </a:solidFill>
                  <a:latin typeface="Arial" charset="0"/>
                </a:defRPr>
              </a:lvl6pPr>
              <a:lvl7pPr marL="2971800" indent="-228600" eaLnBrk="0" fontAlgn="base" hangingPunct="0">
                <a:spcBef>
                  <a:spcPct val="20000"/>
                </a:spcBef>
                <a:spcAft>
                  <a:spcPct val="0"/>
                </a:spcAft>
                <a:buChar char="»"/>
                <a:defRPr sz="2200">
                  <a:solidFill>
                    <a:schemeClr val="tx1"/>
                  </a:solidFill>
                  <a:latin typeface="Arial" charset="0"/>
                </a:defRPr>
              </a:lvl7pPr>
              <a:lvl8pPr marL="3429000" indent="-228600" eaLnBrk="0" fontAlgn="base" hangingPunct="0">
                <a:spcBef>
                  <a:spcPct val="20000"/>
                </a:spcBef>
                <a:spcAft>
                  <a:spcPct val="0"/>
                </a:spcAft>
                <a:buChar char="»"/>
                <a:defRPr sz="2200">
                  <a:solidFill>
                    <a:schemeClr val="tx1"/>
                  </a:solidFill>
                  <a:latin typeface="Arial" charset="0"/>
                </a:defRPr>
              </a:lvl8pPr>
              <a:lvl9pPr marL="3886200" indent="-228600" eaLnBrk="0" fontAlgn="base" hangingPunct="0">
                <a:spcBef>
                  <a:spcPct val="20000"/>
                </a:spcBef>
                <a:spcAft>
                  <a:spcPct val="0"/>
                </a:spcAft>
                <a:buChar char="»"/>
                <a:defRPr sz="2200">
                  <a:solidFill>
                    <a:schemeClr val="tx1"/>
                  </a:solidFill>
                  <a:latin typeface="Arial" charset="0"/>
                </a:defRPr>
              </a:lvl9pPr>
            </a:lstStyle>
            <a:p>
              <a:pPr algn="ctr" eaLnBrk="1" hangingPunct="1">
                <a:spcBef>
                  <a:spcPct val="0"/>
                </a:spcBef>
                <a:buFontTx/>
                <a:buNone/>
              </a:pPr>
              <a:r>
                <a:rPr lang="es-MX" altLang="en-US" sz="2400"/>
                <a:t>PROCESO</a:t>
              </a:r>
            </a:p>
            <a:p>
              <a:pPr algn="ctr" eaLnBrk="1" hangingPunct="1">
                <a:spcBef>
                  <a:spcPct val="0"/>
                </a:spcBef>
                <a:buFontTx/>
                <a:buNone/>
              </a:pPr>
              <a:r>
                <a:rPr lang="es-MX" altLang="en-US" sz="1600"/>
                <a:t>Conjunto de actividades mutuamente relacionadas o que interactúan</a:t>
              </a:r>
              <a:endParaRPr lang="es-ES" altLang="en-US" sz="1600"/>
            </a:p>
          </p:txBody>
        </p:sp>
        <p:sp>
          <p:nvSpPr>
            <p:cNvPr id="4" name="AutoShape 18"/>
            <p:cNvSpPr>
              <a:spLocks noChangeArrowheads="1"/>
            </p:cNvSpPr>
            <p:nvPr/>
          </p:nvSpPr>
          <p:spPr bwMode="auto">
            <a:xfrm>
              <a:off x="3333" y="2841"/>
              <a:ext cx="726" cy="227"/>
            </a:xfrm>
            <a:prstGeom prst="rightArrow">
              <a:avLst>
                <a:gd name="adj1" fmla="val 50000"/>
                <a:gd name="adj2" fmla="val 79956"/>
              </a:avLst>
            </a:prstGeom>
            <a:solidFill>
              <a:srgbClr val="FF0000"/>
            </a:solidFill>
            <a:ln w="9525">
              <a:solidFill>
                <a:schemeClr val="tx1"/>
              </a:solidFill>
              <a:miter lim="800000"/>
              <a:headEnd/>
              <a:tailEnd/>
            </a:ln>
          </p:spPr>
          <p:txBody>
            <a:bodyPr wrap="none" anchor="ctr"/>
            <a:lstStyle>
              <a:lvl1pPr>
                <a:spcBef>
                  <a:spcPct val="20000"/>
                </a:spcBef>
                <a:buChar char="•"/>
                <a:defRPr sz="3500">
                  <a:solidFill>
                    <a:schemeClr val="tx1"/>
                  </a:solidFill>
                  <a:latin typeface="Arial" charset="0"/>
                </a:defRPr>
              </a:lvl1pPr>
              <a:lvl2pPr marL="742950" indent="-285750">
                <a:spcBef>
                  <a:spcPct val="20000"/>
                </a:spcBef>
                <a:buChar char="–"/>
                <a:defRPr sz="3000">
                  <a:solidFill>
                    <a:schemeClr val="tx1"/>
                  </a:solidFill>
                  <a:latin typeface="Arial" charset="0"/>
                </a:defRPr>
              </a:lvl2pPr>
              <a:lvl3pPr marL="1143000" indent="-228600">
                <a:spcBef>
                  <a:spcPct val="20000"/>
                </a:spcBef>
                <a:buChar char="•"/>
                <a:defRPr sz="2600">
                  <a:solidFill>
                    <a:schemeClr val="tx1"/>
                  </a:solidFill>
                  <a:latin typeface="Arial" charset="0"/>
                </a:defRPr>
              </a:lvl3pPr>
              <a:lvl4pPr marL="1600200" indent="-228600">
                <a:spcBef>
                  <a:spcPct val="20000"/>
                </a:spcBef>
                <a:buChar char="–"/>
                <a:defRPr sz="2200">
                  <a:solidFill>
                    <a:schemeClr val="tx1"/>
                  </a:solidFill>
                  <a:latin typeface="Arial" charset="0"/>
                </a:defRPr>
              </a:lvl4pPr>
              <a:lvl5pPr marL="2057400" indent="-228600">
                <a:spcBef>
                  <a:spcPct val="20000"/>
                </a:spcBef>
                <a:buChar char="»"/>
                <a:defRPr sz="2200">
                  <a:solidFill>
                    <a:schemeClr val="tx1"/>
                  </a:solidFill>
                  <a:latin typeface="Arial" charset="0"/>
                </a:defRPr>
              </a:lvl5pPr>
              <a:lvl6pPr marL="2514600" indent="-228600" eaLnBrk="0" fontAlgn="base" hangingPunct="0">
                <a:spcBef>
                  <a:spcPct val="20000"/>
                </a:spcBef>
                <a:spcAft>
                  <a:spcPct val="0"/>
                </a:spcAft>
                <a:buChar char="»"/>
                <a:defRPr sz="2200">
                  <a:solidFill>
                    <a:schemeClr val="tx1"/>
                  </a:solidFill>
                  <a:latin typeface="Arial" charset="0"/>
                </a:defRPr>
              </a:lvl6pPr>
              <a:lvl7pPr marL="2971800" indent="-228600" eaLnBrk="0" fontAlgn="base" hangingPunct="0">
                <a:spcBef>
                  <a:spcPct val="20000"/>
                </a:spcBef>
                <a:spcAft>
                  <a:spcPct val="0"/>
                </a:spcAft>
                <a:buChar char="»"/>
                <a:defRPr sz="2200">
                  <a:solidFill>
                    <a:schemeClr val="tx1"/>
                  </a:solidFill>
                  <a:latin typeface="Arial" charset="0"/>
                </a:defRPr>
              </a:lvl7pPr>
              <a:lvl8pPr marL="3429000" indent="-228600" eaLnBrk="0" fontAlgn="base" hangingPunct="0">
                <a:spcBef>
                  <a:spcPct val="20000"/>
                </a:spcBef>
                <a:spcAft>
                  <a:spcPct val="0"/>
                </a:spcAft>
                <a:buChar char="»"/>
                <a:defRPr sz="2200">
                  <a:solidFill>
                    <a:schemeClr val="tx1"/>
                  </a:solidFill>
                  <a:latin typeface="Arial" charset="0"/>
                </a:defRPr>
              </a:lvl8pPr>
              <a:lvl9pPr marL="3886200" indent="-228600" eaLnBrk="0" fontAlgn="base" hangingPunct="0">
                <a:spcBef>
                  <a:spcPct val="20000"/>
                </a:spcBef>
                <a:spcAft>
                  <a:spcPct val="0"/>
                </a:spcAft>
                <a:buChar char="»"/>
                <a:defRPr sz="2200">
                  <a:solidFill>
                    <a:schemeClr val="tx1"/>
                  </a:solidFill>
                  <a:latin typeface="Arial" charset="0"/>
                </a:defRPr>
              </a:lvl9pPr>
            </a:lstStyle>
            <a:p>
              <a:pPr eaLnBrk="1" hangingPunct="1">
                <a:spcBef>
                  <a:spcPct val="0"/>
                </a:spcBef>
                <a:buFontTx/>
                <a:buNone/>
              </a:pPr>
              <a:endParaRPr lang="es-MX" altLang="en-US" sz="1900"/>
            </a:p>
          </p:txBody>
        </p:sp>
        <p:sp>
          <p:nvSpPr>
            <p:cNvPr id="5" name="AutoShape 19"/>
            <p:cNvSpPr>
              <a:spLocks noChangeArrowheads="1"/>
            </p:cNvSpPr>
            <p:nvPr/>
          </p:nvSpPr>
          <p:spPr bwMode="auto">
            <a:xfrm>
              <a:off x="975" y="2841"/>
              <a:ext cx="588" cy="227"/>
            </a:xfrm>
            <a:prstGeom prst="rightArrow">
              <a:avLst>
                <a:gd name="adj1" fmla="val 50000"/>
                <a:gd name="adj2" fmla="val 64758"/>
              </a:avLst>
            </a:prstGeom>
            <a:solidFill>
              <a:srgbClr val="FF0000"/>
            </a:solidFill>
            <a:ln w="9525">
              <a:solidFill>
                <a:schemeClr val="tx1"/>
              </a:solidFill>
              <a:miter lim="800000"/>
              <a:headEnd/>
              <a:tailEnd/>
            </a:ln>
          </p:spPr>
          <p:txBody>
            <a:bodyPr wrap="none" anchor="ctr"/>
            <a:lstStyle>
              <a:lvl1pPr>
                <a:spcBef>
                  <a:spcPct val="20000"/>
                </a:spcBef>
                <a:buChar char="•"/>
                <a:defRPr sz="3500">
                  <a:solidFill>
                    <a:schemeClr val="tx1"/>
                  </a:solidFill>
                  <a:latin typeface="Arial" charset="0"/>
                </a:defRPr>
              </a:lvl1pPr>
              <a:lvl2pPr marL="742950" indent="-285750">
                <a:spcBef>
                  <a:spcPct val="20000"/>
                </a:spcBef>
                <a:buChar char="–"/>
                <a:defRPr sz="3000">
                  <a:solidFill>
                    <a:schemeClr val="tx1"/>
                  </a:solidFill>
                  <a:latin typeface="Arial" charset="0"/>
                </a:defRPr>
              </a:lvl2pPr>
              <a:lvl3pPr marL="1143000" indent="-228600">
                <a:spcBef>
                  <a:spcPct val="20000"/>
                </a:spcBef>
                <a:buChar char="•"/>
                <a:defRPr sz="2600">
                  <a:solidFill>
                    <a:schemeClr val="tx1"/>
                  </a:solidFill>
                  <a:latin typeface="Arial" charset="0"/>
                </a:defRPr>
              </a:lvl3pPr>
              <a:lvl4pPr marL="1600200" indent="-228600">
                <a:spcBef>
                  <a:spcPct val="20000"/>
                </a:spcBef>
                <a:buChar char="–"/>
                <a:defRPr sz="2200">
                  <a:solidFill>
                    <a:schemeClr val="tx1"/>
                  </a:solidFill>
                  <a:latin typeface="Arial" charset="0"/>
                </a:defRPr>
              </a:lvl4pPr>
              <a:lvl5pPr marL="2057400" indent="-228600">
                <a:spcBef>
                  <a:spcPct val="20000"/>
                </a:spcBef>
                <a:buChar char="»"/>
                <a:defRPr sz="2200">
                  <a:solidFill>
                    <a:schemeClr val="tx1"/>
                  </a:solidFill>
                  <a:latin typeface="Arial" charset="0"/>
                </a:defRPr>
              </a:lvl5pPr>
              <a:lvl6pPr marL="2514600" indent="-228600" eaLnBrk="0" fontAlgn="base" hangingPunct="0">
                <a:spcBef>
                  <a:spcPct val="20000"/>
                </a:spcBef>
                <a:spcAft>
                  <a:spcPct val="0"/>
                </a:spcAft>
                <a:buChar char="»"/>
                <a:defRPr sz="2200">
                  <a:solidFill>
                    <a:schemeClr val="tx1"/>
                  </a:solidFill>
                  <a:latin typeface="Arial" charset="0"/>
                </a:defRPr>
              </a:lvl6pPr>
              <a:lvl7pPr marL="2971800" indent="-228600" eaLnBrk="0" fontAlgn="base" hangingPunct="0">
                <a:spcBef>
                  <a:spcPct val="20000"/>
                </a:spcBef>
                <a:spcAft>
                  <a:spcPct val="0"/>
                </a:spcAft>
                <a:buChar char="»"/>
                <a:defRPr sz="2200">
                  <a:solidFill>
                    <a:schemeClr val="tx1"/>
                  </a:solidFill>
                  <a:latin typeface="Arial" charset="0"/>
                </a:defRPr>
              </a:lvl7pPr>
              <a:lvl8pPr marL="3429000" indent="-228600" eaLnBrk="0" fontAlgn="base" hangingPunct="0">
                <a:spcBef>
                  <a:spcPct val="20000"/>
                </a:spcBef>
                <a:spcAft>
                  <a:spcPct val="0"/>
                </a:spcAft>
                <a:buChar char="»"/>
                <a:defRPr sz="2200">
                  <a:solidFill>
                    <a:schemeClr val="tx1"/>
                  </a:solidFill>
                  <a:latin typeface="Arial" charset="0"/>
                </a:defRPr>
              </a:lvl8pPr>
              <a:lvl9pPr marL="3886200" indent="-228600" eaLnBrk="0" fontAlgn="base" hangingPunct="0">
                <a:spcBef>
                  <a:spcPct val="20000"/>
                </a:spcBef>
                <a:spcAft>
                  <a:spcPct val="0"/>
                </a:spcAft>
                <a:buChar char="»"/>
                <a:defRPr sz="2200">
                  <a:solidFill>
                    <a:schemeClr val="tx1"/>
                  </a:solidFill>
                  <a:latin typeface="Arial" charset="0"/>
                </a:defRPr>
              </a:lvl9pPr>
            </a:lstStyle>
            <a:p>
              <a:pPr algn="ctr" eaLnBrk="1" hangingPunct="1">
                <a:spcBef>
                  <a:spcPct val="0"/>
                </a:spcBef>
                <a:buFontTx/>
                <a:buNone/>
              </a:pPr>
              <a:endParaRPr lang="es-MX" altLang="en-US" sz="2400">
                <a:latin typeface="Times New Roman" pitchFamily="18" charset="0"/>
              </a:endParaRPr>
            </a:p>
          </p:txBody>
        </p:sp>
        <p:sp>
          <p:nvSpPr>
            <p:cNvPr id="6" name="AutoShape 20"/>
            <p:cNvSpPr>
              <a:spLocks noChangeArrowheads="1"/>
            </p:cNvSpPr>
            <p:nvPr/>
          </p:nvSpPr>
          <p:spPr bwMode="auto">
            <a:xfrm rot="10800000">
              <a:off x="3424" y="3702"/>
              <a:ext cx="363" cy="182"/>
            </a:xfrm>
            <a:prstGeom prst="rightArrow">
              <a:avLst>
                <a:gd name="adj1" fmla="val 50000"/>
                <a:gd name="adj2" fmla="val 49863"/>
              </a:avLst>
            </a:prstGeom>
            <a:solidFill>
              <a:srgbClr val="99CCFF"/>
            </a:solidFill>
            <a:ln w="9525">
              <a:solidFill>
                <a:schemeClr val="tx1"/>
              </a:solidFill>
              <a:miter lim="800000"/>
              <a:headEnd/>
              <a:tailEnd/>
            </a:ln>
          </p:spPr>
          <p:txBody>
            <a:bodyPr rot="10800000" wrap="none" anchor="ctr"/>
            <a:lstStyle>
              <a:lvl1pPr>
                <a:spcBef>
                  <a:spcPct val="20000"/>
                </a:spcBef>
                <a:buChar char="•"/>
                <a:defRPr sz="3500">
                  <a:solidFill>
                    <a:schemeClr val="tx1"/>
                  </a:solidFill>
                  <a:latin typeface="Arial" charset="0"/>
                </a:defRPr>
              </a:lvl1pPr>
              <a:lvl2pPr marL="742950" indent="-285750">
                <a:spcBef>
                  <a:spcPct val="20000"/>
                </a:spcBef>
                <a:buChar char="–"/>
                <a:defRPr sz="3000">
                  <a:solidFill>
                    <a:schemeClr val="tx1"/>
                  </a:solidFill>
                  <a:latin typeface="Arial" charset="0"/>
                </a:defRPr>
              </a:lvl2pPr>
              <a:lvl3pPr marL="1143000" indent="-228600">
                <a:spcBef>
                  <a:spcPct val="20000"/>
                </a:spcBef>
                <a:buChar char="•"/>
                <a:defRPr sz="2600">
                  <a:solidFill>
                    <a:schemeClr val="tx1"/>
                  </a:solidFill>
                  <a:latin typeface="Arial" charset="0"/>
                </a:defRPr>
              </a:lvl3pPr>
              <a:lvl4pPr marL="1600200" indent="-228600">
                <a:spcBef>
                  <a:spcPct val="20000"/>
                </a:spcBef>
                <a:buChar char="–"/>
                <a:defRPr sz="2200">
                  <a:solidFill>
                    <a:schemeClr val="tx1"/>
                  </a:solidFill>
                  <a:latin typeface="Arial" charset="0"/>
                </a:defRPr>
              </a:lvl4pPr>
              <a:lvl5pPr marL="2057400" indent="-228600">
                <a:spcBef>
                  <a:spcPct val="20000"/>
                </a:spcBef>
                <a:buChar char="»"/>
                <a:defRPr sz="2200">
                  <a:solidFill>
                    <a:schemeClr val="tx1"/>
                  </a:solidFill>
                  <a:latin typeface="Arial" charset="0"/>
                </a:defRPr>
              </a:lvl5pPr>
              <a:lvl6pPr marL="2514600" indent="-228600" eaLnBrk="0" fontAlgn="base" hangingPunct="0">
                <a:spcBef>
                  <a:spcPct val="20000"/>
                </a:spcBef>
                <a:spcAft>
                  <a:spcPct val="0"/>
                </a:spcAft>
                <a:buChar char="»"/>
                <a:defRPr sz="2200">
                  <a:solidFill>
                    <a:schemeClr val="tx1"/>
                  </a:solidFill>
                  <a:latin typeface="Arial" charset="0"/>
                </a:defRPr>
              </a:lvl6pPr>
              <a:lvl7pPr marL="2971800" indent="-228600" eaLnBrk="0" fontAlgn="base" hangingPunct="0">
                <a:spcBef>
                  <a:spcPct val="20000"/>
                </a:spcBef>
                <a:spcAft>
                  <a:spcPct val="0"/>
                </a:spcAft>
                <a:buChar char="»"/>
                <a:defRPr sz="2200">
                  <a:solidFill>
                    <a:schemeClr val="tx1"/>
                  </a:solidFill>
                  <a:latin typeface="Arial" charset="0"/>
                </a:defRPr>
              </a:lvl7pPr>
              <a:lvl8pPr marL="3429000" indent="-228600" eaLnBrk="0" fontAlgn="base" hangingPunct="0">
                <a:spcBef>
                  <a:spcPct val="20000"/>
                </a:spcBef>
                <a:spcAft>
                  <a:spcPct val="0"/>
                </a:spcAft>
                <a:buChar char="»"/>
                <a:defRPr sz="2200">
                  <a:solidFill>
                    <a:schemeClr val="tx1"/>
                  </a:solidFill>
                  <a:latin typeface="Arial" charset="0"/>
                </a:defRPr>
              </a:lvl8pPr>
              <a:lvl9pPr marL="3886200" indent="-228600" eaLnBrk="0" fontAlgn="base" hangingPunct="0">
                <a:spcBef>
                  <a:spcPct val="20000"/>
                </a:spcBef>
                <a:spcAft>
                  <a:spcPct val="0"/>
                </a:spcAft>
                <a:buChar char="»"/>
                <a:defRPr sz="2200">
                  <a:solidFill>
                    <a:schemeClr val="tx1"/>
                  </a:solidFill>
                  <a:latin typeface="Arial" charset="0"/>
                </a:defRPr>
              </a:lvl9pPr>
            </a:lstStyle>
            <a:p>
              <a:pPr algn="ctr" eaLnBrk="1" hangingPunct="1">
                <a:spcBef>
                  <a:spcPct val="0"/>
                </a:spcBef>
                <a:buFontTx/>
                <a:buNone/>
              </a:pPr>
              <a:endParaRPr lang="es-MX" altLang="en-US" sz="2400">
                <a:latin typeface="Times New Roman" pitchFamily="18" charset="0"/>
              </a:endParaRPr>
            </a:p>
          </p:txBody>
        </p:sp>
        <p:sp>
          <p:nvSpPr>
            <p:cNvPr id="7" name="AutoShape 21"/>
            <p:cNvSpPr>
              <a:spLocks noChangeArrowheads="1"/>
            </p:cNvSpPr>
            <p:nvPr/>
          </p:nvSpPr>
          <p:spPr bwMode="auto">
            <a:xfrm rot="5400000">
              <a:off x="2283" y="2318"/>
              <a:ext cx="227" cy="227"/>
            </a:xfrm>
            <a:prstGeom prst="rightArrow">
              <a:avLst>
                <a:gd name="adj1" fmla="val 50000"/>
                <a:gd name="adj2" fmla="val 25000"/>
              </a:avLst>
            </a:prstGeom>
            <a:solidFill>
              <a:srgbClr val="0000FF"/>
            </a:solidFill>
            <a:ln w="9525">
              <a:solidFill>
                <a:schemeClr val="tx1"/>
              </a:solidFill>
              <a:miter lim="800000"/>
              <a:headEnd/>
              <a:tailEnd/>
            </a:ln>
          </p:spPr>
          <p:txBody>
            <a:bodyPr rot="10800000" vert="eaVert" wrap="none" anchor="ctr"/>
            <a:lstStyle>
              <a:lvl1pPr>
                <a:spcBef>
                  <a:spcPct val="20000"/>
                </a:spcBef>
                <a:buChar char="•"/>
                <a:defRPr sz="3500">
                  <a:solidFill>
                    <a:schemeClr val="tx1"/>
                  </a:solidFill>
                  <a:latin typeface="Arial" charset="0"/>
                </a:defRPr>
              </a:lvl1pPr>
              <a:lvl2pPr marL="742950" indent="-285750">
                <a:spcBef>
                  <a:spcPct val="20000"/>
                </a:spcBef>
                <a:buChar char="–"/>
                <a:defRPr sz="3000">
                  <a:solidFill>
                    <a:schemeClr val="tx1"/>
                  </a:solidFill>
                  <a:latin typeface="Arial" charset="0"/>
                </a:defRPr>
              </a:lvl2pPr>
              <a:lvl3pPr marL="1143000" indent="-228600">
                <a:spcBef>
                  <a:spcPct val="20000"/>
                </a:spcBef>
                <a:buChar char="•"/>
                <a:defRPr sz="2600">
                  <a:solidFill>
                    <a:schemeClr val="tx1"/>
                  </a:solidFill>
                  <a:latin typeface="Arial" charset="0"/>
                </a:defRPr>
              </a:lvl3pPr>
              <a:lvl4pPr marL="1600200" indent="-228600">
                <a:spcBef>
                  <a:spcPct val="20000"/>
                </a:spcBef>
                <a:buChar char="–"/>
                <a:defRPr sz="2200">
                  <a:solidFill>
                    <a:schemeClr val="tx1"/>
                  </a:solidFill>
                  <a:latin typeface="Arial" charset="0"/>
                </a:defRPr>
              </a:lvl4pPr>
              <a:lvl5pPr marL="2057400" indent="-228600">
                <a:spcBef>
                  <a:spcPct val="20000"/>
                </a:spcBef>
                <a:buChar char="»"/>
                <a:defRPr sz="2200">
                  <a:solidFill>
                    <a:schemeClr val="tx1"/>
                  </a:solidFill>
                  <a:latin typeface="Arial" charset="0"/>
                </a:defRPr>
              </a:lvl5pPr>
              <a:lvl6pPr marL="2514600" indent="-228600" eaLnBrk="0" fontAlgn="base" hangingPunct="0">
                <a:spcBef>
                  <a:spcPct val="20000"/>
                </a:spcBef>
                <a:spcAft>
                  <a:spcPct val="0"/>
                </a:spcAft>
                <a:buChar char="»"/>
                <a:defRPr sz="2200">
                  <a:solidFill>
                    <a:schemeClr val="tx1"/>
                  </a:solidFill>
                  <a:latin typeface="Arial" charset="0"/>
                </a:defRPr>
              </a:lvl6pPr>
              <a:lvl7pPr marL="2971800" indent="-228600" eaLnBrk="0" fontAlgn="base" hangingPunct="0">
                <a:spcBef>
                  <a:spcPct val="20000"/>
                </a:spcBef>
                <a:spcAft>
                  <a:spcPct val="0"/>
                </a:spcAft>
                <a:buChar char="»"/>
                <a:defRPr sz="2200">
                  <a:solidFill>
                    <a:schemeClr val="tx1"/>
                  </a:solidFill>
                  <a:latin typeface="Arial" charset="0"/>
                </a:defRPr>
              </a:lvl7pPr>
              <a:lvl8pPr marL="3429000" indent="-228600" eaLnBrk="0" fontAlgn="base" hangingPunct="0">
                <a:spcBef>
                  <a:spcPct val="20000"/>
                </a:spcBef>
                <a:spcAft>
                  <a:spcPct val="0"/>
                </a:spcAft>
                <a:buChar char="»"/>
                <a:defRPr sz="2200">
                  <a:solidFill>
                    <a:schemeClr val="tx1"/>
                  </a:solidFill>
                  <a:latin typeface="Arial" charset="0"/>
                </a:defRPr>
              </a:lvl8pPr>
              <a:lvl9pPr marL="3886200" indent="-228600" eaLnBrk="0" fontAlgn="base" hangingPunct="0">
                <a:spcBef>
                  <a:spcPct val="20000"/>
                </a:spcBef>
                <a:spcAft>
                  <a:spcPct val="0"/>
                </a:spcAft>
                <a:buChar char="»"/>
                <a:defRPr sz="2200">
                  <a:solidFill>
                    <a:schemeClr val="tx1"/>
                  </a:solidFill>
                  <a:latin typeface="Arial" charset="0"/>
                </a:defRPr>
              </a:lvl9pPr>
            </a:lstStyle>
            <a:p>
              <a:pPr algn="ctr" eaLnBrk="1" hangingPunct="1">
                <a:spcBef>
                  <a:spcPct val="0"/>
                </a:spcBef>
                <a:buFontTx/>
                <a:buNone/>
              </a:pPr>
              <a:endParaRPr lang="es-MX" altLang="en-US" sz="2400">
                <a:latin typeface="Times New Roman" pitchFamily="18" charset="0"/>
              </a:endParaRPr>
            </a:p>
          </p:txBody>
        </p:sp>
        <p:sp>
          <p:nvSpPr>
            <p:cNvPr id="8" name="Text Box 22"/>
            <p:cNvSpPr txBox="1">
              <a:spLocks noChangeArrowheads="1"/>
            </p:cNvSpPr>
            <p:nvPr/>
          </p:nvSpPr>
          <p:spPr bwMode="auto">
            <a:xfrm>
              <a:off x="1292" y="1888"/>
              <a:ext cx="2177" cy="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500">
                  <a:solidFill>
                    <a:schemeClr val="tx1"/>
                  </a:solidFill>
                  <a:latin typeface="Arial" charset="0"/>
                </a:defRPr>
              </a:lvl1pPr>
              <a:lvl2pPr marL="742950" indent="-285750">
                <a:spcBef>
                  <a:spcPct val="20000"/>
                </a:spcBef>
                <a:buChar char="–"/>
                <a:defRPr sz="3000">
                  <a:solidFill>
                    <a:schemeClr val="tx1"/>
                  </a:solidFill>
                  <a:latin typeface="Arial" charset="0"/>
                </a:defRPr>
              </a:lvl2pPr>
              <a:lvl3pPr marL="1143000" indent="-228600">
                <a:spcBef>
                  <a:spcPct val="20000"/>
                </a:spcBef>
                <a:buChar char="•"/>
                <a:defRPr sz="2600">
                  <a:solidFill>
                    <a:schemeClr val="tx1"/>
                  </a:solidFill>
                  <a:latin typeface="Arial" charset="0"/>
                </a:defRPr>
              </a:lvl3pPr>
              <a:lvl4pPr marL="1600200" indent="-228600">
                <a:spcBef>
                  <a:spcPct val="20000"/>
                </a:spcBef>
                <a:buChar char="–"/>
                <a:defRPr sz="2200">
                  <a:solidFill>
                    <a:schemeClr val="tx1"/>
                  </a:solidFill>
                  <a:latin typeface="Arial" charset="0"/>
                </a:defRPr>
              </a:lvl4pPr>
              <a:lvl5pPr marL="2057400" indent="-228600">
                <a:spcBef>
                  <a:spcPct val="20000"/>
                </a:spcBef>
                <a:buChar char="»"/>
                <a:defRPr sz="2200">
                  <a:solidFill>
                    <a:schemeClr val="tx1"/>
                  </a:solidFill>
                  <a:latin typeface="Arial" charset="0"/>
                </a:defRPr>
              </a:lvl5pPr>
              <a:lvl6pPr marL="2514600" indent="-228600" eaLnBrk="0" fontAlgn="base" hangingPunct="0">
                <a:spcBef>
                  <a:spcPct val="20000"/>
                </a:spcBef>
                <a:spcAft>
                  <a:spcPct val="0"/>
                </a:spcAft>
                <a:buChar char="»"/>
                <a:defRPr sz="2200">
                  <a:solidFill>
                    <a:schemeClr val="tx1"/>
                  </a:solidFill>
                  <a:latin typeface="Arial" charset="0"/>
                </a:defRPr>
              </a:lvl6pPr>
              <a:lvl7pPr marL="2971800" indent="-228600" eaLnBrk="0" fontAlgn="base" hangingPunct="0">
                <a:spcBef>
                  <a:spcPct val="20000"/>
                </a:spcBef>
                <a:spcAft>
                  <a:spcPct val="0"/>
                </a:spcAft>
                <a:buChar char="»"/>
                <a:defRPr sz="2200">
                  <a:solidFill>
                    <a:schemeClr val="tx1"/>
                  </a:solidFill>
                  <a:latin typeface="Arial" charset="0"/>
                </a:defRPr>
              </a:lvl7pPr>
              <a:lvl8pPr marL="3429000" indent="-228600" eaLnBrk="0" fontAlgn="base" hangingPunct="0">
                <a:spcBef>
                  <a:spcPct val="20000"/>
                </a:spcBef>
                <a:spcAft>
                  <a:spcPct val="0"/>
                </a:spcAft>
                <a:buChar char="»"/>
                <a:defRPr sz="2200">
                  <a:solidFill>
                    <a:schemeClr val="tx1"/>
                  </a:solidFill>
                  <a:latin typeface="Arial" charset="0"/>
                </a:defRPr>
              </a:lvl8pPr>
              <a:lvl9pPr marL="3886200" indent="-228600" eaLnBrk="0" fontAlgn="base" hangingPunct="0">
                <a:spcBef>
                  <a:spcPct val="20000"/>
                </a:spcBef>
                <a:spcAft>
                  <a:spcPct val="0"/>
                </a:spcAft>
                <a:buChar char="»"/>
                <a:defRPr sz="2200">
                  <a:solidFill>
                    <a:schemeClr val="tx1"/>
                  </a:solidFill>
                  <a:latin typeface="Arial" charset="0"/>
                </a:defRPr>
              </a:lvl9pPr>
            </a:lstStyle>
            <a:p>
              <a:pPr algn="ctr" eaLnBrk="1" hangingPunct="1">
                <a:spcBef>
                  <a:spcPct val="0"/>
                </a:spcBef>
                <a:buFontTx/>
                <a:buNone/>
              </a:pPr>
              <a:r>
                <a:rPr lang="es-MX" altLang="en-US" sz="1600" u="sng"/>
                <a:t>PROCEDIMIENTO</a:t>
              </a:r>
            </a:p>
            <a:p>
              <a:pPr algn="ctr" eaLnBrk="1" hangingPunct="1">
                <a:spcBef>
                  <a:spcPct val="0"/>
                </a:spcBef>
                <a:buFontTx/>
                <a:buNone/>
              </a:pPr>
              <a:r>
                <a:rPr lang="es-MX" altLang="en-US" sz="1200"/>
                <a:t>Forma específica de llevar a cabo una actividad o proceso que puede estar documentada o no</a:t>
              </a:r>
              <a:endParaRPr lang="es-ES" altLang="en-US" sz="1200"/>
            </a:p>
          </p:txBody>
        </p:sp>
        <p:sp>
          <p:nvSpPr>
            <p:cNvPr id="9" name="Text Box 23"/>
            <p:cNvSpPr txBox="1">
              <a:spLocks noChangeArrowheads="1"/>
            </p:cNvSpPr>
            <p:nvPr/>
          </p:nvSpPr>
          <p:spPr bwMode="auto">
            <a:xfrm>
              <a:off x="930" y="2659"/>
              <a:ext cx="5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500">
                  <a:solidFill>
                    <a:schemeClr val="tx1"/>
                  </a:solidFill>
                  <a:latin typeface="Arial" charset="0"/>
                </a:defRPr>
              </a:lvl1pPr>
              <a:lvl2pPr marL="742950" indent="-285750">
                <a:spcBef>
                  <a:spcPct val="20000"/>
                </a:spcBef>
                <a:buChar char="–"/>
                <a:defRPr sz="3000">
                  <a:solidFill>
                    <a:schemeClr val="tx1"/>
                  </a:solidFill>
                  <a:latin typeface="Arial" charset="0"/>
                </a:defRPr>
              </a:lvl2pPr>
              <a:lvl3pPr marL="1143000" indent="-228600">
                <a:spcBef>
                  <a:spcPct val="20000"/>
                </a:spcBef>
                <a:buChar char="•"/>
                <a:defRPr sz="2600">
                  <a:solidFill>
                    <a:schemeClr val="tx1"/>
                  </a:solidFill>
                  <a:latin typeface="Arial" charset="0"/>
                </a:defRPr>
              </a:lvl3pPr>
              <a:lvl4pPr marL="1600200" indent="-228600">
                <a:spcBef>
                  <a:spcPct val="20000"/>
                </a:spcBef>
                <a:buChar char="–"/>
                <a:defRPr sz="2200">
                  <a:solidFill>
                    <a:schemeClr val="tx1"/>
                  </a:solidFill>
                  <a:latin typeface="Arial" charset="0"/>
                </a:defRPr>
              </a:lvl4pPr>
              <a:lvl5pPr marL="2057400" indent="-228600">
                <a:spcBef>
                  <a:spcPct val="20000"/>
                </a:spcBef>
                <a:buChar char="»"/>
                <a:defRPr sz="2200">
                  <a:solidFill>
                    <a:schemeClr val="tx1"/>
                  </a:solidFill>
                  <a:latin typeface="Arial" charset="0"/>
                </a:defRPr>
              </a:lvl5pPr>
              <a:lvl6pPr marL="2514600" indent="-228600" eaLnBrk="0" fontAlgn="base" hangingPunct="0">
                <a:spcBef>
                  <a:spcPct val="20000"/>
                </a:spcBef>
                <a:spcAft>
                  <a:spcPct val="0"/>
                </a:spcAft>
                <a:buChar char="»"/>
                <a:defRPr sz="2200">
                  <a:solidFill>
                    <a:schemeClr val="tx1"/>
                  </a:solidFill>
                  <a:latin typeface="Arial" charset="0"/>
                </a:defRPr>
              </a:lvl6pPr>
              <a:lvl7pPr marL="2971800" indent="-228600" eaLnBrk="0" fontAlgn="base" hangingPunct="0">
                <a:spcBef>
                  <a:spcPct val="20000"/>
                </a:spcBef>
                <a:spcAft>
                  <a:spcPct val="0"/>
                </a:spcAft>
                <a:buChar char="»"/>
                <a:defRPr sz="2200">
                  <a:solidFill>
                    <a:schemeClr val="tx1"/>
                  </a:solidFill>
                  <a:latin typeface="Arial" charset="0"/>
                </a:defRPr>
              </a:lvl7pPr>
              <a:lvl8pPr marL="3429000" indent="-228600" eaLnBrk="0" fontAlgn="base" hangingPunct="0">
                <a:spcBef>
                  <a:spcPct val="20000"/>
                </a:spcBef>
                <a:spcAft>
                  <a:spcPct val="0"/>
                </a:spcAft>
                <a:buChar char="»"/>
                <a:defRPr sz="2200">
                  <a:solidFill>
                    <a:schemeClr val="tx1"/>
                  </a:solidFill>
                  <a:latin typeface="Arial" charset="0"/>
                </a:defRPr>
              </a:lvl8pPr>
              <a:lvl9pPr marL="3886200" indent="-228600" eaLnBrk="0" fontAlgn="base" hangingPunct="0">
                <a:spcBef>
                  <a:spcPct val="20000"/>
                </a:spcBef>
                <a:spcAft>
                  <a:spcPct val="0"/>
                </a:spcAft>
                <a:buChar char="»"/>
                <a:defRPr sz="2200">
                  <a:solidFill>
                    <a:schemeClr val="tx1"/>
                  </a:solidFill>
                  <a:latin typeface="Arial" charset="0"/>
                </a:defRPr>
              </a:lvl9pPr>
            </a:lstStyle>
            <a:p>
              <a:pPr eaLnBrk="1" hangingPunct="1">
                <a:spcBef>
                  <a:spcPct val="0"/>
                </a:spcBef>
                <a:buFontTx/>
                <a:buNone/>
              </a:pPr>
              <a:r>
                <a:rPr lang="es-MX" altLang="en-US" sz="1600"/>
                <a:t>Entrada</a:t>
              </a:r>
              <a:endParaRPr lang="es-ES" altLang="en-US" sz="1600"/>
            </a:p>
          </p:txBody>
        </p:sp>
        <p:sp>
          <p:nvSpPr>
            <p:cNvPr id="10" name="Text Box 25"/>
            <p:cNvSpPr txBox="1">
              <a:spLocks noChangeArrowheads="1"/>
            </p:cNvSpPr>
            <p:nvPr/>
          </p:nvSpPr>
          <p:spPr bwMode="auto">
            <a:xfrm>
              <a:off x="3379" y="2659"/>
              <a:ext cx="499"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500">
                  <a:solidFill>
                    <a:schemeClr val="tx1"/>
                  </a:solidFill>
                  <a:latin typeface="Arial" charset="0"/>
                </a:defRPr>
              </a:lvl1pPr>
              <a:lvl2pPr marL="742950" indent="-285750">
                <a:spcBef>
                  <a:spcPct val="20000"/>
                </a:spcBef>
                <a:buChar char="–"/>
                <a:defRPr sz="3000">
                  <a:solidFill>
                    <a:schemeClr val="tx1"/>
                  </a:solidFill>
                  <a:latin typeface="Arial" charset="0"/>
                </a:defRPr>
              </a:lvl2pPr>
              <a:lvl3pPr marL="1143000" indent="-228600">
                <a:spcBef>
                  <a:spcPct val="20000"/>
                </a:spcBef>
                <a:buChar char="•"/>
                <a:defRPr sz="2600">
                  <a:solidFill>
                    <a:schemeClr val="tx1"/>
                  </a:solidFill>
                  <a:latin typeface="Arial" charset="0"/>
                </a:defRPr>
              </a:lvl3pPr>
              <a:lvl4pPr marL="1600200" indent="-228600">
                <a:spcBef>
                  <a:spcPct val="20000"/>
                </a:spcBef>
                <a:buChar char="–"/>
                <a:defRPr sz="2200">
                  <a:solidFill>
                    <a:schemeClr val="tx1"/>
                  </a:solidFill>
                  <a:latin typeface="Arial" charset="0"/>
                </a:defRPr>
              </a:lvl4pPr>
              <a:lvl5pPr marL="2057400" indent="-228600">
                <a:spcBef>
                  <a:spcPct val="20000"/>
                </a:spcBef>
                <a:buChar char="»"/>
                <a:defRPr sz="2200">
                  <a:solidFill>
                    <a:schemeClr val="tx1"/>
                  </a:solidFill>
                  <a:latin typeface="Arial" charset="0"/>
                </a:defRPr>
              </a:lvl5pPr>
              <a:lvl6pPr marL="2514600" indent="-228600" eaLnBrk="0" fontAlgn="base" hangingPunct="0">
                <a:spcBef>
                  <a:spcPct val="20000"/>
                </a:spcBef>
                <a:spcAft>
                  <a:spcPct val="0"/>
                </a:spcAft>
                <a:buChar char="»"/>
                <a:defRPr sz="2200">
                  <a:solidFill>
                    <a:schemeClr val="tx1"/>
                  </a:solidFill>
                  <a:latin typeface="Arial" charset="0"/>
                </a:defRPr>
              </a:lvl6pPr>
              <a:lvl7pPr marL="2971800" indent="-228600" eaLnBrk="0" fontAlgn="base" hangingPunct="0">
                <a:spcBef>
                  <a:spcPct val="20000"/>
                </a:spcBef>
                <a:spcAft>
                  <a:spcPct val="0"/>
                </a:spcAft>
                <a:buChar char="»"/>
                <a:defRPr sz="2200">
                  <a:solidFill>
                    <a:schemeClr val="tx1"/>
                  </a:solidFill>
                  <a:latin typeface="Arial" charset="0"/>
                </a:defRPr>
              </a:lvl7pPr>
              <a:lvl8pPr marL="3429000" indent="-228600" eaLnBrk="0" fontAlgn="base" hangingPunct="0">
                <a:spcBef>
                  <a:spcPct val="20000"/>
                </a:spcBef>
                <a:spcAft>
                  <a:spcPct val="0"/>
                </a:spcAft>
                <a:buChar char="»"/>
                <a:defRPr sz="2200">
                  <a:solidFill>
                    <a:schemeClr val="tx1"/>
                  </a:solidFill>
                  <a:latin typeface="Arial" charset="0"/>
                </a:defRPr>
              </a:lvl8pPr>
              <a:lvl9pPr marL="3886200" indent="-228600" eaLnBrk="0" fontAlgn="base" hangingPunct="0">
                <a:spcBef>
                  <a:spcPct val="20000"/>
                </a:spcBef>
                <a:spcAft>
                  <a:spcPct val="0"/>
                </a:spcAft>
                <a:buChar char="»"/>
                <a:defRPr sz="2200">
                  <a:solidFill>
                    <a:schemeClr val="tx1"/>
                  </a:solidFill>
                  <a:latin typeface="Arial" charset="0"/>
                </a:defRPr>
              </a:lvl9pPr>
            </a:lstStyle>
            <a:p>
              <a:pPr eaLnBrk="1" hangingPunct="1">
                <a:spcBef>
                  <a:spcPct val="0"/>
                </a:spcBef>
                <a:buFontTx/>
                <a:buNone/>
              </a:pPr>
              <a:r>
                <a:rPr lang="es-MX" altLang="en-US" sz="1600"/>
                <a:t>Salida</a:t>
              </a:r>
              <a:endParaRPr lang="es-ES" altLang="en-US" sz="1600"/>
            </a:p>
          </p:txBody>
        </p:sp>
        <p:sp>
          <p:nvSpPr>
            <p:cNvPr id="11" name="AutoShape 26"/>
            <p:cNvSpPr>
              <a:spLocks/>
            </p:cNvSpPr>
            <p:nvPr/>
          </p:nvSpPr>
          <p:spPr bwMode="auto">
            <a:xfrm rot="-5400000">
              <a:off x="2356" y="2547"/>
              <a:ext cx="183" cy="1860"/>
            </a:xfrm>
            <a:prstGeom prst="leftBrace">
              <a:avLst>
                <a:gd name="adj1" fmla="val 84699"/>
                <a:gd name="adj2" fmla="val 50000"/>
              </a:avLst>
            </a:prstGeom>
            <a:noFill/>
            <a:ln w="254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500">
                  <a:solidFill>
                    <a:schemeClr val="tx1"/>
                  </a:solidFill>
                  <a:latin typeface="Arial" charset="0"/>
                </a:defRPr>
              </a:lvl1pPr>
              <a:lvl2pPr marL="742950" indent="-285750">
                <a:spcBef>
                  <a:spcPct val="20000"/>
                </a:spcBef>
                <a:buChar char="–"/>
                <a:defRPr sz="3000">
                  <a:solidFill>
                    <a:schemeClr val="tx1"/>
                  </a:solidFill>
                  <a:latin typeface="Arial" charset="0"/>
                </a:defRPr>
              </a:lvl2pPr>
              <a:lvl3pPr marL="1143000" indent="-228600">
                <a:spcBef>
                  <a:spcPct val="20000"/>
                </a:spcBef>
                <a:buChar char="•"/>
                <a:defRPr sz="2600">
                  <a:solidFill>
                    <a:schemeClr val="tx1"/>
                  </a:solidFill>
                  <a:latin typeface="Arial" charset="0"/>
                </a:defRPr>
              </a:lvl3pPr>
              <a:lvl4pPr marL="1600200" indent="-228600">
                <a:spcBef>
                  <a:spcPct val="20000"/>
                </a:spcBef>
                <a:buChar char="–"/>
                <a:defRPr sz="2200">
                  <a:solidFill>
                    <a:schemeClr val="tx1"/>
                  </a:solidFill>
                  <a:latin typeface="Arial" charset="0"/>
                </a:defRPr>
              </a:lvl4pPr>
              <a:lvl5pPr marL="2057400" indent="-228600">
                <a:spcBef>
                  <a:spcPct val="20000"/>
                </a:spcBef>
                <a:buChar char="»"/>
                <a:defRPr sz="2200">
                  <a:solidFill>
                    <a:schemeClr val="tx1"/>
                  </a:solidFill>
                  <a:latin typeface="Arial" charset="0"/>
                </a:defRPr>
              </a:lvl5pPr>
              <a:lvl6pPr marL="2514600" indent="-228600" eaLnBrk="0" fontAlgn="base" hangingPunct="0">
                <a:spcBef>
                  <a:spcPct val="20000"/>
                </a:spcBef>
                <a:spcAft>
                  <a:spcPct val="0"/>
                </a:spcAft>
                <a:buChar char="»"/>
                <a:defRPr sz="2200">
                  <a:solidFill>
                    <a:schemeClr val="tx1"/>
                  </a:solidFill>
                  <a:latin typeface="Arial" charset="0"/>
                </a:defRPr>
              </a:lvl6pPr>
              <a:lvl7pPr marL="2971800" indent="-228600" eaLnBrk="0" fontAlgn="base" hangingPunct="0">
                <a:spcBef>
                  <a:spcPct val="20000"/>
                </a:spcBef>
                <a:spcAft>
                  <a:spcPct val="0"/>
                </a:spcAft>
                <a:buChar char="»"/>
                <a:defRPr sz="2200">
                  <a:solidFill>
                    <a:schemeClr val="tx1"/>
                  </a:solidFill>
                  <a:latin typeface="Arial" charset="0"/>
                </a:defRPr>
              </a:lvl7pPr>
              <a:lvl8pPr marL="3429000" indent="-228600" eaLnBrk="0" fontAlgn="base" hangingPunct="0">
                <a:spcBef>
                  <a:spcPct val="20000"/>
                </a:spcBef>
                <a:spcAft>
                  <a:spcPct val="0"/>
                </a:spcAft>
                <a:buChar char="»"/>
                <a:defRPr sz="2200">
                  <a:solidFill>
                    <a:schemeClr val="tx1"/>
                  </a:solidFill>
                  <a:latin typeface="Arial" charset="0"/>
                </a:defRPr>
              </a:lvl8pPr>
              <a:lvl9pPr marL="3886200" indent="-228600" eaLnBrk="0" fontAlgn="base" hangingPunct="0">
                <a:spcBef>
                  <a:spcPct val="20000"/>
                </a:spcBef>
                <a:spcAft>
                  <a:spcPct val="0"/>
                </a:spcAft>
                <a:buChar char="»"/>
                <a:defRPr sz="2200">
                  <a:solidFill>
                    <a:schemeClr val="tx1"/>
                  </a:solidFill>
                  <a:latin typeface="Arial" charset="0"/>
                </a:defRPr>
              </a:lvl9pPr>
            </a:lstStyle>
            <a:p>
              <a:pPr eaLnBrk="1" hangingPunct="1">
                <a:spcBef>
                  <a:spcPct val="0"/>
                </a:spcBef>
                <a:buFontTx/>
                <a:buNone/>
              </a:pPr>
              <a:endParaRPr lang="es-MX" altLang="en-US" sz="1900"/>
            </a:p>
          </p:txBody>
        </p:sp>
        <p:sp>
          <p:nvSpPr>
            <p:cNvPr id="12" name="Text Box 27"/>
            <p:cNvSpPr txBox="1">
              <a:spLocks noChangeArrowheads="1"/>
            </p:cNvSpPr>
            <p:nvPr/>
          </p:nvSpPr>
          <p:spPr bwMode="auto">
            <a:xfrm>
              <a:off x="1382" y="3557"/>
              <a:ext cx="217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500">
                  <a:solidFill>
                    <a:schemeClr val="tx1"/>
                  </a:solidFill>
                  <a:latin typeface="Arial" charset="0"/>
                </a:defRPr>
              </a:lvl1pPr>
              <a:lvl2pPr marL="742950" indent="-285750">
                <a:spcBef>
                  <a:spcPct val="20000"/>
                </a:spcBef>
                <a:buChar char="–"/>
                <a:defRPr sz="3000">
                  <a:solidFill>
                    <a:schemeClr val="tx1"/>
                  </a:solidFill>
                  <a:latin typeface="Arial" charset="0"/>
                </a:defRPr>
              </a:lvl2pPr>
              <a:lvl3pPr marL="1143000" indent="-228600">
                <a:spcBef>
                  <a:spcPct val="20000"/>
                </a:spcBef>
                <a:buChar char="•"/>
                <a:defRPr sz="2600">
                  <a:solidFill>
                    <a:schemeClr val="tx1"/>
                  </a:solidFill>
                  <a:latin typeface="Arial" charset="0"/>
                </a:defRPr>
              </a:lvl3pPr>
              <a:lvl4pPr marL="1600200" indent="-228600">
                <a:spcBef>
                  <a:spcPct val="20000"/>
                </a:spcBef>
                <a:buChar char="–"/>
                <a:defRPr sz="2200">
                  <a:solidFill>
                    <a:schemeClr val="tx1"/>
                  </a:solidFill>
                  <a:latin typeface="Arial" charset="0"/>
                </a:defRPr>
              </a:lvl4pPr>
              <a:lvl5pPr marL="2057400" indent="-228600">
                <a:spcBef>
                  <a:spcPct val="20000"/>
                </a:spcBef>
                <a:buChar char="»"/>
                <a:defRPr sz="2200">
                  <a:solidFill>
                    <a:schemeClr val="tx1"/>
                  </a:solidFill>
                  <a:latin typeface="Arial" charset="0"/>
                </a:defRPr>
              </a:lvl5pPr>
              <a:lvl6pPr marL="2514600" indent="-228600" eaLnBrk="0" fontAlgn="base" hangingPunct="0">
                <a:spcBef>
                  <a:spcPct val="20000"/>
                </a:spcBef>
                <a:spcAft>
                  <a:spcPct val="0"/>
                </a:spcAft>
                <a:buChar char="»"/>
                <a:defRPr sz="2200">
                  <a:solidFill>
                    <a:schemeClr val="tx1"/>
                  </a:solidFill>
                  <a:latin typeface="Arial" charset="0"/>
                </a:defRPr>
              </a:lvl6pPr>
              <a:lvl7pPr marL="2971800" indent="-228600" eaLnBrk="0" fontAlgn="base" hangingPunct="0">
                <a:spcBef>
                  <a:spcPct val="20000"/>
                </a:spcBef>
                <a:spcAft>
                  <a:spcPct val="0"/>
                </a:spcAft>
                <a:buChar char="»"/>
                <a:defRPr sz="2200">
                  <a:solidFill>
                    <a:schemeClr val="tx1"/>
                  </a:solidFill>
                  <a:latin typeface="Arial" charset="0"/>
                </a:defRPr>
              </a:lvl7pPr>
              <a:lvl8pPr marL="3429000" indent="-228600" eaLnBrk="0" fontAlgn="base" hangingPunct="0">
                <a:spcBef>
                  <a:spcPct val="20000"/>
                </a:spcBef>
                <a:spcAft>
                  <a:spcPct val="0"/>
                </a:spcAft>
                <a:buChar char="»"/>
                <a:defRPr sz="2200">
                  <a:solidFill>
                    <a:schemeClr val="tx1"/>
                  </a:solidFill>
                  <a:latin typeface="Arial" charset="0"/>
                </a:defRPr>
              </a:lvl8pPr>
              <a:lvl9pPr marL="3886200" indent="-228600" eaLnBrk="0" fontAlgn="base" hangingPunct="0">
                <a:spcBef>
                  <a:spcPct val="20000"/>
                </a:spcBef>
                <a:spcAft>
                  <a:spcPct val="0"/>
                </a:spcAft>
                <a:buChar char="»"/>
                <a:defRPr sz="2200">
                  <a:solidFill>
                    <a:schemeClr val="tx1"/>
                  </a:solidFill>
                  <a:latin typeface="Arial" charset="0"/>
                </a:defRPr>
              </a:lvl9pPr>
            </a:lstStyle>
            <a:p>
              <a:pPr algn="ctr" eaLnBrk="1" hangingPunct="1">
                <a:spcBef>
                  <a:spcPct val="0"/>
                </a:spcBef>
                <a:buFontTx/>
                <a:buNone/>
              </a:pPr>
              <a:r>
                <a:rPr lang="es-MX" altLang="en-US" sz="1600" u="sng"/>
                <a:t>SEGUIMIENTO Y MEDICIÓN</a:t>
              </a:r>
            </a:p>
            <a:p>
              <a:pPr algn="ctr" eaLnBrk="1" hangingPunct="1">
                <a:spcBef>
                  <a:spcPct val="0"/>
                </a:spcBef>
                <a:buFontTx/>
                <a:buNone/>
              </a:pPr>
              <a:r>
                <a:rPr lang="es-MX" altLang="en-US" sz="1200"/>
                <a:t>Antes, durante y después del proceso</a:t>
              </a:r>
              <a:endParaRPr lang="es-ES" altLang="en-US" sz="1200"/>
            </a:p>
          </p:txBody>
        </p:sp>
        <p:sp>
          <p:nvSpPr>
            <p:cNvPr id="13" name="Text Box 28"/>
            <p:cNvSpPr txBox="1">
              <a:spLocks noChangeArrowheads="1"/>
            </p:cNvSpPr>
            <p:nvPr/>
          </p:nvSpPr>
          <p:spPr bwMode="auto">
            <a:xfrm>
              <a:off x="0" y="2432"/>
              <a:ext cx="975" cy="10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500">
                  <a:solidFill>
                    <a:schemeClr val="tx1"/>
                  </a:solidFill>
                  <a:latin typeface="Arial" charset="0"/>
                </a:defRPr>
              </a:lvl1pPr>
              <a:lvl2pPr marL="742950" indent="-285750">
                <a:spcBef>
                  <a:spcPct val="20000"/>
                </a:spcBef>
                <a:buChar char="–"/>
                <a:defRPr sz="3000">
                  <a:solidFill>
                    <a:schemeClr val="tx1"/>
                  </a:solidFill>
                  <a:latin typeface="Arial" charset="0"/>
                </a:defRPr>
              </a:lvl2pPr>
              <a:lvl3pPr marL="1143000" indent="-228600">
                <a:spcBef>
                  <a:spcPct val="20000"/>
                </a:spcBef>
                <a:buChar char="•"/>
                <a:defRPr sz="2600">
                  <a:solidFill>
                    <a:schemeClr val="tx1"/>
                  </a:solidFill>
                  <a:latin typeface="Arial" charset="0"/>
                </a:defRPr>
              </a:lvl3pPr>
              <a:lvl4pPr marL="1600200" indent="-228600">
                <a:spcBef>
                  <a:spcPct val="20000"/>
                </a:spcBef>
                <a:buChar char="–"/>
                <a:defRPr sz="2200">
                  <a:solidFill>
                    <a:schemeClr val="tx1"/>
                  </a:solidFill>
                  <a:latin typeface="Arial" charset="0"/>
                </a:defRPr>
              </a:lvl4pPr>
              <a:lvl5pPr marL="2057400" indent="-228600">
                <a:spcBef>
                  <a:spcPct val="20000"/>
                </a:spcBef>
                <a:buChar char="»"/>
                <a:defRPr sz="2200">
                  <a:solidFill>
                    <a:schemeClr val="tx1"/>
                  </a:solidFill>
                  <a:latin typeface="Arial" charset="0"/>
                </a:defRPr>
              </a:lvl5pPr>
              <a:lvl6pPr marL="2514600" indent="-228600" eaLnBrk="0" fontAlgn="base" hangingPunct="0">
                <a:spcBef>
                  <a:spcPct val="20000"/>
                </a:spcBef>
                <a:spcAft>
                  <a:spcPct val="0"/>
                </a:spcAft>
                <a:buChar char="»"/>
                <a:defRPr sz="2200">
                  <a:solidFill>
                    <a:schemeClr val="tx1"/>
                  </a:solidFill>
                  <a:latin typeface="Arial" charset="0"/>
                </a:defRPr>
              </a:lvl6pPr>
              <a:lvl7pPr marL="2971800" indent="-228600" eaLnBrk="0" fontAlgn="base" hangingPunct="0">
                <a:spcBef>
                  <a:spcPct val="20000"/>
                </a:spcBef>
                <a:spcAft>
                  <a:spcPct val="0"/>
                </a:spcAft>
                <a:buChar char="»"/>
                <a:defRPr sz="2200">
                  <a:solidFill>
                    <a:schemeClr val="tx1"/>
                  </a:solidFill>
                  <a:latin typeface="Arial" charset="0"/>
                </a:defRPr>
              </a:lvl7pPr>
              <a:lvl8pPr marL="3429000" indent="-228600" eaLnBrk="0" fontAlgn="base" hangingPunct="0">
                <a:spcBef>
                  <a:spcPct val="20000"/>
                </a:spcBef>
                <a:spcAft>
                  <a:spcPct val="0"/>
                </a:spcAft>
                <a:buChar char="»"/>
                <a:defRPr sz="2200">
                  <a:solidFill>
                    <a:schemeClr val="tx1"/>
                  </a:solidFill>
                  <a:latin typeface="Arial" charset="0"/>
                </a:defRPr>
              </a:lvl8pPr>
              <a:lvl9pPr marL="3886200" indent="-228600" eaLnBrk="0" fontAlgn="base" hangingPunct="0">
                <a:spcBef>
                  <a:spcPct val="20000"/>
                </a:spcBef>
                <a:spcAft>
                  <a:spcPct val="0"/>
                </a:spcAft>
                <a:buChar char="»"/>
                <a:defRPr sz="2200">
                  <a:solidFill>
                    <a:schemeClr val="tx1"/>
                  </a:solidFill>
                  <a:latin typeface="Arial" charset="0"/>
                </a:defRPr>
              </a:lvl9pPr>
            </a:lstStyle>
            <a:p>
              <a:pPr algn="ctr" eaLnBrk="1" hangingPunct="1">
                <a:spcBef>
                  <a:spcPct val="0"/>
                </a:spcBef>
                <a:buFontTx/>
                <a:buNone/>
              </a:pPr>
              <a:r>
                <a:rPr lang="es-MX" altLang="en-US" sz="1600" u="sng"/>
                <a:t>RECURSOS</a:t>
              </a:r>
            </a:p>
            <a:p>
              <a:pPr algn="ctr" eaLnBrk="1" hangingPunct="1">
                <a:spcBef>
                  <a:spcPct val="0"/>
                </a:spcBef>
                <a:buFontTx/>
                <a:buNone/>
              </a:pPr>
              <a:r>
                <a:rPr lang="es-MX" altLang="en-US" sz="1200"/>
                <a:t> Los recursos de entrada pueden ser tangibles o intangibles, como materias primas, maquinaria, información, etc.</a:t>
              </a:r>
              <a:endParaRPr lang="es-ES" altLang="en-US" sz="1200"/>
            </a:p>
          </p:txBody>
        </p:sp>
        <p:sp>
          <p:nvSpPr>
            <p:cNvPr id="14" name="Text Box 29"/>
            <p:cNvSpPr txBox="1">
              <a:spLocks noChangeArrowheads="1"/>
            </p:cNvSpPr>
            <p:nvPr/>
          </p:nvSpPr>
          <p:spPr bwMode="auto">
            <a:xfrm>
              <a:off x="4059" y="2750"/>
              <a:ext cx="122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500">
                  <a:solidFill>
                    <a:schemeClr val="tx1"/>
                  </a:solidFill>
                  <a:latin typeface="Arial" charset="0"/>
                </a:defRPr>
              </a:lvl1pPr>
              <a:lvl2pPr marL="742950" indent="-285750">
                <a:spcBef>
                  <a:spcPct val="20000"/>
                </a:spcBef>
                <a:buChar char="–"/>
                <a:defRPr sz="3000">
                  <a:solidFill>
                    <a:schemeClr val="tx1"/>
                  </a:solidFill>
                  <a:latin typeface="Arial" charset="0"/>
                </a:defRPr>
              </a:lvl2pPr>
              <a:lvl3pPr marL="1143000" indent="-228600">
                <a:spcBef>
                  <a:spcPct val="20000"/>
                </a:spcBef>
                <a:buChar char="•"/>
                <a:defRPr sz="2600">
                  <a:solidFill>
                    <a:schemeClr val="tx1"/>
                  </a:solidFill>
                  <a:latin typeface="Arial" charset="0"/>
                </a:defRPr>
              </a:lvl3pPr>
              <a:lvl4pPr marL="1600200" indent="-228600">
                <a:spcBef>
                  <a:spcPct val="20000"/>
                </a:spcBef>
                <a:buChar char="–"/>
                <a:defRPr sz="2200">
                  <a:solidFill>
                    <a:schemeClr val="tx1"/>
                  </a:solidFill>
                  <a:latin typeface="Arial" charset="0"/>
                </a:defRPr>
              </a:lvl4pPr>
              <a:lvl5pPr marL="2057400" indent="-228600">
                <a:spcBef>
                  <a:spcPct val="20000"/>
                </a:spcBef>
                <a:buChar char="»"/>
                <a:defRPr sz="2200">
                  <a:solidFill>
                    <a:schemeClr val="tx1"/>
                  </a:solidFill>
                  <a:latin typeface="Arial" charset="0"/>
                </a:defRPr>
              </a:lvl5pPr>
              <a:lvl6pPr marL="2514600" indent="-228600" eaLnBrk="0" fontAlgn="base" hangingPunct="0">
                <a:spcBef>
                  <a:spcPct val="20000"/>
                </a:spcBef>
                <a:spcAft>
                  <a:spcPct val="0"/>
                </a:spcAft>
                <a:buChar char="»"/>
                <a:defRPr sz="2200">
                  <a:solidFill>
                    <a:schemeClr val="tx1"/>
                  </a:solidFill>
                  <a:latin typeface="Arial" charset="0"/>
                </a:defRPr>
              </a:lvl6pPr>
              <a:lvl7pPr marL="2971800" indent="-228600" eaLnBrk="0" fontAlgn="base" hangingPunct="0">
                <a:spcBef>
                  <a:spcPct val="20000"/>
                </a:spcBef>
                <a:spcAft>
                  <a:spcPct val="0"/>
                </a:spcAft>
                <a:buChar char="»"/>
                <a:defRPr sz="2200">
                  <a:solidFill>
                    <a:schemeClr val="tx1"/>
                  </a:solidFill>
                  <a:latin typeface="Arial" charset="0"/>
                </a:defRPr>
              </a:lvl7pPr>
              <a:lvl8pPr marL="3429000" indent="-228600" eaLnBrk="0" fontAlgn="base" hangingPunct="0">
                <a:spcBef>
                  <a:spcPct val="20000"/>
                </a:spcBef>
                <a:spcAft>
                  <a:spcPct val="0"/>
                </a:spcAft>
                <a:buChar char="»"/>
                <a:defRPr sz="2200">
                  <a:solidFill>
                    <a:schemeClr val="tx1"/>
                  </a:solidFill>
                  <a:latin typeface="Arial" charset="0"/>
                </a:defRPr>
              </a:lvl8pPr>
              <a:lvl9pPr marL="3886200" indent="-228600" eaLnBrk="0" fontAlgn="base" hangingPunct="0">
                <a:spcBef>
                  <a:spcPct val="20000"/>
                </a:spcBef>
                <a:spcAft>
                  <a:spcPct val="0"/>
                </a:spcAft>
                <a:buChar char="»"/>
                <a:defRPr sz="2200">
                  <a:solidFill>
                    <a:schemeClr val="tx1"/>
                  </a:solidFill>
                  <a:latin typeface="Arial" charset="0"/>
                </a:defRPr>
              </a:lvl9pPr>
            </a:lstStyle>
            <a:p>
              <a:pPr algn="ctr" eaLnBrk="1" hangingPunct="1">
                <a:spcBef>
                  <a:spcPct val="0"/>
                </a:spcBef>
                <a:buFontTx/>
                <a:buNone/>
              </a:pPr>
              <a:r>
                <a:rPr lang="es-MX" altLang="en-US" sz="1600" u="sng"/>
                <a:t>PRODUCTO</a:t>
              </a:r>
            </a:p>
            <a:p>
              <a:pPr algn="ctr" eaLnBrk="1" hangingPunct="1">
                <a:spcBef>
                  <a:spcPct val="0"/>
                </a:spcBef>
                <a:buFontTx/>
                <a:buNone/>
              </a:pPr>
              <a:r>
                <a:rPr lang="es-MX" altLang="en-US" sz="1200"/>
                <a:t>Resultado de un proceso</a:t>
              </a:r>
              <a:endParaRPr lang="es-ES" altLang="en-US" sz="1200"/>
            </a:p>
          </p:txBody>
        </p:sp>
        <p:sp>
          <p:nvSpPr>
            <p:cNvPr id="15" name="AutoShape 30"/>
            <p:cNvSpPr>
              <a:spLocks noChangeArrowheads="1"/>
            </p:cNvSpPr>
            <p:nvPr/>
          </p:nvSpPr>
          <p:spPr bwMode="auto">
            <a:xfrm>
              <a:off x="3787" y="3249"/>
              <a:ext cx="1497" cy="715"/>
            </a:xfrm>
            <a:prstGeom prst="cloudCallout">
              <a:avLst>
                <a:gd name="adj1" fmla="val -77319"/>
                <a:gd name="adj2" fmla="val -62736"/>
              </a:avLst>
            </a:prstGeom>
            <a:solidFill>
              <a:srgbClr val="FFFF99">
                <a:alpha val="50195"/>
              </a:srgbClr>
            </a:solidFill>
            <a:ln w="9525">
              <a:solidFill>
                <a:schemeClr val="tx1"/>
              </a:solidFill>
              <a:round/>
              <a:headEnd/>
              <a:tailEnd/>
            </a:ln>
          </p:spPr>
          <p:txBody>
            <a:bodyPr>
              <a:spAutoFit/>
            </a:bodyPr>
            <a:lstStyle>
              <a:lvl1pPr>
                <a:spcBef>
                  <a:spcPct val="20000"/>
                </a:spcBef>
                <a:buChar char="•"/>
                <a:defRPr sz="3500">
                  <a:solidFill>
                    <a:schemeClr val="tx1"/>
                  </a:solidFill>
                  <a:latin typeface="Arial" charset="0"/>
                </a:defRPr>
              </a:lvl1pPr>
              <a:lvl2pPr marL="742950" indent="-285750">
                <a:spcBef>
                  <a:spcPct val="20000"/>
                </a:spcBef>
                <a:buChar char="–"/>
                <a:defRPr sz="3000">
                  <a:solidFill>
                    <a:schemeClr val="tx1"/>
                  </a:solidFill>
                  <a:latin typeface="Arial" charset="0"/>
                </a:defRPr>
              </a:lvl2pPr>
              <a:lvl3pPr marL="1143000" indent="-228600">
                <a:spcBef>
                  <a:spcPct val="20000"/>
                </a:spcBef>
                <a:buChar char="•"/>
                <a:defRPr sz="2600">
                  <a:solidFill>
                    <a:schemeClr val="tx1"/>
                  </a:solidFill>
                  <a:latin typeface="Arial" charset="0"/>
                </a:defRPr>
              </a:lvl3pPr>
              <a:lvl4pPr marL="1600200" indent="-228600">
                <a:spcBef>
                  <a:spcPct val="20000"/>
                </a:spcBef>
                <a:buChar char="–"/>
                <a:defRPr sz="2200">
                  <a:solidFill>
                    <a:schemeClr val="tx1"/>
                  </a:solidFill>
                  <a:latin typeface="Arial" charset="0"/>
                </a:defRPr>
              </a:lvl4pPr>
              <a:lvl5pPr marL="2057400" indent="-228600">
                <a:spcBef>
                  <a:spcPct val="20000"/>
                </a:spcBef>
                <a:buChar char="»"/>
                <a:defRPr sz="2200">
                  <a:solidFill>
                    <a:schemeClr val="tx1"/>
                  </a:solidFill>
                  <a:latin typeface="Arial" charset="0"/>
                </a:defRPr>
              </a:lvl5pPr>
              <a:lvl6pPr marL="2514600" indent="-228600" eaLnBrk="0" fontAlgn="base" hangingPunct="0">
                <a:spcBef>
                  <a:spcPct val="20000"/>
                </a:spcBef>
                <a:spcAft>
                  <a:spcPct val="0"/>
                </a:spcAft>
                <a:buChar char="»"/>
                <a:defRPr sz="2200">
                  <a:solidFill>
                    <a:schemeClr val="tx1"/>
                  </a:solidFill>
                  <a:latin typeface="Arial" charset="0"/>
                </a:defRPr>
              </a:lvl6pPr>
              <a:lvl7pPr marL="2971800" indent="-228600" eaLnBrk="0" fontAlgn="base" hangingPunct="0">
                <a:spcBef>
                  <a:spcPct val="20000"/>
                </a:spcBef>
                <a:spcAft>
                  <a:spcPct val="0"/>
                </a:spcAft>
                <a:buChar char="»"/>
                <a:defRPr sz="2200">
                  <a:solidFill>
                    <a:schemeClr val="tx1"/>
                  </a:solidFill>
                  <a:latin typeface="Arial" charset="0"/>
                </a:defRPr>
              </a:lvl7pPr>
              <a:lvl8pPr marL="3429000" indent="-228600" eaLnBrk="0" fontAlgn="base" hangingPunct="0">
                <a:spcBef>
                  <a:spcPct val="20000"/>
                </a:spcBef>
                <a:spcAft>
                  <a:spcPct val="0"/>
                </a:spcAft>
                <a:buChar char="»"/>
                <a:defRPr sz="2200">
                  <a:solidFill>
                    <a:schemeClr val="tx1"/>
                  </a:solidFill>
                  <a:latin typeface="Arial" charset="0"/>
                </a:defRPr>
              </a:lvl8pPr>
              <a:lvl9pPr marL="3886200" indent="-228600" eaLnBrk="0" fontAlgn="base" hangingPunct="0">
                <a:spcBef>
                  <a:spcPct val="20000"/>
                </a:spcBef>
                <a:spcAft>
                  <a:spcPct val="0"/>
                </a:spcAft>
                <a:buChar char="»"/>
                <a:defRPr sz="2200">
                  <a:solidFill>
                    <a:schemeClr val="tx1"/>
                  </a:solidFill>
                  <a:latin typeface="Arial" charset="0"/>
                </a:defRPr>
              </a:lvl9pPr>
            </a:lstStyle>
            <a:p>
              <a:pPr algn="ctr" eaLnBrk="1" hangingPunct="1">
                <a:spcBef>
                  <a:spcPct val="0"/>
                </a:spcBef>
                <a:buFontTx/>
                <a:buNone/>
              </a:pPr>
              <a:r>
                <a:rPr lang="es-MX" altLang="en-US" sz="1200"/>
                <a:t>Efectividad (Eficacia): </a:t>
              </a:r>
              <a:r>
                <a:rPr lang="es-ES" altLang="en-US" sz="1200"/>
                <a:t>Capacidad para producir el resultado deseado, en tiempo y forma.</a:t>
              </a:r>
            </a:p>
          </p:txBody>
        </p:sp>
        <p:sp>
          <p:nvSpPr>
            <p:cNvPr id="16" name="AutoShape 31"/>
            <p:cNvSpPr>
              <a:spLocks noChangeArrowheads="1"/>
            </p:cNvSpPr>
            <p:nvPr/>
          </p:nvSpPr>
          <p:spPr bwMode="auto">
            <a:xfrm>
              <a:off x="3515" y="1933"/>
              <a:ext cx="1814" cy="605"/>
            </a:xfrm>
            <a:prstGeom prst="cloudCallout">
              <a:avLst>
                <a:gd name="adj1" fmla="val -57278"/>
                <a:gd name="adj2" fmla="val 68528"/>
              </a:avLst>
            </a:prstGeom>
            <a:solidFill>
              <a:srgbClr val="FFFF99">
                <a:alpha val="50195"/>
              </a:srgbClr>
            </a:solidFill>
            <a:ln w="9525">
              <a:solidFill>
                <a:schemeClr val="tx1"/>
              </a:solidFill>
              <a:round/>
              <a:headEnd/>
              <a:tailEnd/>
            </a:ln>
          </p:spPr>
          <p:txBody>
            <a:bodyPr>
              <a:spAutoFit/>
            </a:bodyPr>
            <a:lstStyle>
              <a:lvl1pPr>
                <a:spcBef>
                  <a:spcPct val="20000"/>
                </a:spcBef>
                <a:buChar char="•"/>
                <a:defRPr sz="3500">
                  <a:solidFill>
                    <a:schemeClr val="tx1"/>
                  </a:solidFill>
                  <a:latin typeface="Arial" charset="0"/>
                </a:defRPr>
              </a:lvl1pPr>
              <a:lvl2pPr marL="742950" indent="-285750">
                <a:spcBef>
                  <a:spcPct val="20000"/>
                </a:spcBef>
                <a:buChar char="–"/>
                <a:defRPr sz="3000">
                  <a:solidFill>
                    <a:schemeClr val="tx1"/>
                  </a:solidFill>
                  <a:latin typeface="Arial" charset="0"/>
                </a:defRPr>
              </a:lvl2pPr>
              <a:lvl3pPr marL="1143000" indent="-228600">
                <a:spcBef>
                  <a:spcPct val="20000"/>
                </a:spcBef>
                <a:buChar char="•"/>
                <a:defRPr sz="2600">
                  <a:solidFill>
                    <a:schemeClr val="tx1"/>
                  </a:solidFill>
                  <a:latin typeface="Arial" charset="0"/>
                </a:defRPr>
              </a:lvl3pPr>
              <a:lvl4pPr marL="1600200" indent="-228600">
                <a:spcBef>
                  <a:spcPct val="20000"/>
                </a:spcBef>
                <a:buChar char="–"/>
                <a:defRPr sz="2200">
                  <a:solidFill>
                    <a:schemeClr val="tx1"/>
                  </a:solidFill>
                  <a:latin typeface="Arial" charset="0"/>
                </a:defRPr>
              </a:lvl4pPr>
              <a:lvl5pPr marL="2057400" indent="-228600">
                <a:spcBef>
                  <a:spcPct val="20000"/>
                </a:spcBef>
                <a:buChar char="»"/>
                <a:defRPr sz="2200">
                  <a:solidFill>
                    <a:schemeClr val="tx1"/>
                  </a:solidFill>
                  <a:latin typeface="Arial" charset="0"/>
                </a:defRPr>
              </a:lvl5pPr>
              <a:lvl6pPr marL="2514600" indent="-228600" eaLnBrk="0" fontAlgn="base" hangingPunct="0">
                <a:spcBef>
                  <a:spcPct val="20000"/>
                </a:spcBef>
                <a:spcAft>
                  <a:spcPct val="0"/>
                </a:spcAft>
                <a:buChar char="»"/>
                <a:defRPr sz="2200">
                  <a:solidFill>
                    <a:schemeClr val="tx1"/>
                  </a:solidFill>
                  <a:latin typeface="Arial" charset="0"/>
                </a:defRPr>
              </a:lvl6pPr>
              <a:lvl7pPr marL="2971800" indent="-228600" eaLnBrk="0" fontAlgn="base" hangingPunct="0">
                <a:spcBef>
                  <a:spcPct val="20000"/>
                </a:spcBef>
                <a:spcAft>
                  <a:spcPct val="0"/>
                </a:spcAft>
                <a:buChar char="»"/>
                <a:defRPr sz="2200">
                  <a:solidFill>
                    <a:schemeClr val="tx1"/>
                  </a:solidFill>
                  <a:latin typeface="Arial" charset="0"/>
                </a:defRPr>
              </a:lvl7pPr>
              <a:lvl8pPr marL="3429000" indent="-228600" eaLnBrk="0" fontAlgn="base" hangingPunct="0">
                <a:spcBef>
                  <a:spcPct val="20000"/>
                </a:spcBef>
                <a:spcAft>
                  <a:spcPct val="0"/>
                </a:spcAft>
                <a:buChar char="»"/>
                <a:defRPr sz="2200">
                  <a:solidFill>
                    <a:schemeClr val="tx1"/>
                  </a:solidFill>
                  <a:latin typeface="Arial" charset="0"/>
                </a:defRPr>
              </a:lvl8pPr>
              <a:lvl9pPr marL="3886200" indent="-228600" eaLnBrk="0" fontAlgn="base" hangingPunct="0">
                <a:spcBef>
                  <a:spcPct val="20000"/>
                </a:spcBef>
                <a:spcAft>
                  <a:spcPct val="0"/>
                </a:spcAft>
                <a:buChar char="»"/>
                <a:defRPr sz="2200">
                  <a:solidFill>
                    <a:schemeClr val="tx1"/>
                  </a:solidFill>
                  <a:latin typeface="Arial" charset="0"/>
                </a:defRPr>
              </a:lvl9pPr>
            </a:lstStyle>
            <a:p>
              <a:pPr algn="ctr" eaLnBrk="1" hangingPunct="1">
                <a:spcBef>
                  <a:spcPct val="0"/>
                </a:spcBef>
                <a:buFontTx/>
                <a:buNone/>
              </a:pPr>
              <a:r>
                <a:rPr lang="es-MX" altLang="en-US" sz="1200"/>
                <a:t>Eficiencia: </a:t>
              </a:r>
              <a:r>
                <a:rPr lang="es-ES" altLang="en-US" sz="1200"/>
                <a:t>Capacidad para lograr un fin empleando los recursos planeados. (al menor costo)</a:t>
              </a:r>
            </a:p>
          </p:txBody>
        </p:sp>
      </p:grpSp>
      <p:sp>
        <p:nvSpPr>
          <p:cNvPr id="17" name="Line 3"/>
          <p:cNvSpPr>
            <a:spLocks noChangeShapeType="1"/>
          </p:cNvSpPr>
          <p:nvPr/>
        </p:nvSpPr>
        <p:spPr bwMode="auto">
          <a:xfrm>
            <a:off x="476572" y="6813376"/>
            <a:ext cx="828040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Tree>
    <p:extLst>
      <p:ext uri="{BB962C8B-B14F-4D97-AF65-F5344CB8AC3E}">
        <p14:creationId xmlns:p14="http://schemas.microsoft.com/office/powerpoint/2010/main" val="3500996643"/>
      </p:ext>
    </p:extLst>
  </p:cSld>
  <p:clrMapOvr>
    <a:masterClrMapping/>
  </p:clrMapOvr>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1 Título"/>
          <p:cNvSpPr txBox="1">
            <a:spLocks/>
          </p:cNvSpPr>
          <p:nvPr/>
        </p:nvSpPr>
        <p:spPr>
          <a:xfrm>
            <a:off x="3131840" y="1556792"/>
            <a:ext cx="2664296" cy="504056"/>
          </a:xfrm>
          <a:prstGeom prst="rect">
            <a:avLst/>
          </a:prstGeom>
        </p:spPr>
        <p:txBody>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s-MX" sz="2400" b="1" dirty="0" smtClean="0">
                <a:solidFill>
                  <a:schemeClr val="accent2">
                    <a:lumMod val="75000"/>
                  </a:schemeClr>
                </a:solidFill>
              </a:rPr>
              <a:t>Planear		</a:t>
            </a:r>
            <a:endParaRPr lang="en-US" sz="2400" b="1" dirty="0">
              <a:solidFill>
                <a:schemeClr val="accent2">
                  <a:lumMod val="75000"/>
                </a:schemeClr>
              </a:solidFill>
            </a:endParaRPr>
          </a:p>
        </p:txBody>
      </p:sp>
      <p:sp>
        <p:nvSpPr>
          <p:cNvPr id="5" name="2 Marcador de contenido"/>
          <p:cNvSpPr txBox="1">
            <a:spLocks/>
          </p:cNvSpPr>
          <p:nvPr/>
        </p:nvSpPr>
        <p:spPr>
          <a:xfrm>
            <a:off x="1489914" y="4833156"/>
            <a:ext cx="6643464" cy="540060"/>
          </a:xfrm>
          <a:prstGeom prst="rect">
            <a:avLst/>
          </a:prstGeom>
        </p:spPr>
        <p:txBody>
          <a:bodyPr>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just">
              <a:buClr>
                <a:schemeClr val="tx2"/>
              </a:buClr>
            </a:pPr>
            <a:r>
              <a:rPr lang="es-MX" sz="1800" dirty="0" smtClean="0"/>
              <a:t>Definir los estándares de calidad.</a:t>
            </a:r>
            <a:endParaRPr lang="en-US" sz="1800" dirty="0"/>
          </a:p>
        </p:txBody>
      </p:sp>
      <p:sp>
        <p:nvSpPr>
          <p:cNvPr id="2" name="1 CuadroTexto"/>
          <p:cNvSpPr txBox="1"/>
          <p:nvPr/>
        </p:nvSpPr>
        <p:spPr>
          <a:xfrm>
            <a:off x="1475656" y="2276872"/>
            <a:ext cx="4968552" cy="369332"/>
          </a:xfrm>
          <a:prstGeom prst="rect">
            <a:avLst/>
          </a:prstGeom>
          <a:noFill/>
        </p:spPr>
        <p:txBody>
          <a:bodyPr wrap="square" rtlCol="0">
            <a:spAutoFit/>
          </a:bodyPr>
          <a:lstStyle/>
          <a:p>
            <a:pPr algn="just">
              <a:buClr>
                <a:srgbClr val="0040C0"/>
              </a:buClr>
              <a:buFont typeface="Arial" pitchFamily="34" charset="0"/>
              <a:buNone/>
            </a:pPr>
            <a:r>
              <a:rPr lang="es-MX" u="sng" dirty="0">
                <a:solidFill>
                  <a:srgbClr val="002060"/>
                </a:solidFill>
              </a:rPr>
              <a:t>Planear</a:t>
            </a:r>
            <a:r>
              <a:rPr lang="es-MX" dirty="0"/>
              <a:t> (Plan):</a:t>
            </a:r>
          </a:p>
        </p:txBody>
      </p:sp>
      <p:sp>
        <p:nvSpPr>
          <p:cNvPr id="3" name="2 CuadroTexto"/>
          <p:cNvSpPr txBox="1"/>
          <p:nvPr/>
        </p:nvSpPr>
        <p:spPr>
          <a:xfrm>
            <a:off x="1475656" y="2924944"/>
            <a:ext cx="5904656" cy="369332"/>
          </a:xfrm>
          <a:prstGeom prst="rect">
            <a:avLst/>
          </a:prstGeom>
          <a:noFill/>
        </p:spPr>
        <p:txBody>
          <a:bodyPr wrap="square" rtlCol="0">
            <a:spAutoFit/>
          </a:bodyPr>
          <a:lstStyle/>
          <a:p>
            <a:pPr marL="285750" indent="-285750" algn="just">
              <a:buClr>
                <a:schemeClr val="tx2"/>
              </a:buClr>
              <a:buFont typeface="Arial" panose="020B0604020202020204" pitchFamily="34" charset="0"/>
              <a:buChar char="•"/>
            </a:pPr>
            <a:r>
              <a:rPr lang="es-MX" dirty="0"/>
              <a:t>Hacer un plan estableciendo objetivos y métodos.</a:t>
            </a:r>
          </a:p>
        </p:txBody>
      </p:sp>
      <p:sp>
        <p:nvSpPr>
          <p:cNvPr id="6" name="5 CuadroTexto"/>
          <p:cNvSpPr txBox="1"/>
          <p:nvPr/>
        </p:nvSpPr>
        <p:spPr>
          <a:xfrm>
            <a:off x="1475656" y="3565465"/>
            <a:ext cx="6048672" cy="646331"/>
          </a:xfrm>
          <a:prstGeom prst="rect">
            <a:avLst/>
          </a:prstGeom>
          <a:noFill/>
        </p:spPr>
        <p:txBody>
          <a:bodyPr wrap="square" rtlCol="0">
            <a:spAutoFit/>
          </a:bodyPr>
          <a:lstStyle/>
          <a:p>
            <a:pPr marL="285750" indent="-285750">
              <a:buClr>
                <a:schemeClr val="tx2"/>
              </a:buClr>
              <a:buFont typeface="Arial" panose="020B0604020202020204" pitchFamily="34" charset="0"/>
              <a:buChar char="•"/>
            </a:pPr>
            <a:r>
              <a:rPr lang="es-MX" dirty="0"/>
              <a:t>Elaborar programas de producción.</a:t>
            </a:r>
          </a:p>
          <a:p>
            <a:endParaRPr lang="es-MX" dirty="0"/>
          </a:p>
        </p:txBody>
      </p:sp>
      <p:sp>
        <p:nvSpPr>
          <p:cNvPr id="7" name="6 CuadroTexto"/>
          <p:cNvSpPr txBox="1"/>
          <p:nvPr/>
        </p:nvSpPr>
        <p:spPr>
          <a:xfrm>
            <a:off x="1475656" y="4211796"/>
            <a:ext cx="6192688" cy="369332"/>
          </a:xfrm>
          <a:prstGeom prst="rect">
            <a:avLst/>
          </a:prstGeom>
          <a:noFill/>
        </p:spPr>
        <p:txBody>
          <a:bodyPr wrap="square" rtlCol="0">
            <a:spAutoFit/>
          </a:bodyPr>
          <a:lstStyle/>
          <a:p>
            <a:pPr marL="285750" indent="-285750" algn="just">
              <a:buClr>
                <a:schemeClr val="tx2"/>
              </a:buClr>
              <a:buFont typeface="Arial" panose="020B0604020202020204" pitchFamily="34" charset="0"/>
              <a:buChar char="•"/>
            </a:pPr>
            <a:r>
              <a:rPr lang="es-MX" dirty="0" smtClean="0"/>
              <a:t>Definir </a:t>
            </a:r>
            <a:r>
              <a:rPr lang="es-MX" dirty="0"/>
              <a:t>la calidad de los productos que vamos a obtener</a:t>
            </a:r>
            <a:r>
              <a:rPr lang="es-MX" dirty="0" smtClean="0"/>
              <a:t>.</a:t>
            </a:r>
            <a:endParaRPr lang="es-MX" dirty="0"/>
          </a:p>
        </p:txBody>
      </p:sp>
    </p:spTree>
    <p:extLst>
      <p:ext uri="{BB962C8B-B14F-4D97-AF65-F5344CB8AC3E}">
        <p14:creationId xmlns:p14="http://schemas.microsoft.com/office/powerpoint/2010/main" val="30959669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2" grpId="0"/>
      <p:bldP spid="3" grpId="0"/>
      <p:bldP spid="6" grpId="0"/>
      <p:bldP spid="7" grpId="0"/>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1 Título"/>
          <p:cNvSpPr txBox="1">
            <a:spLocks/>
          </p:cNvSpPr>
          <p:nvPr/>
        </p:nvSpPr>
        <p:spPr>
          <a:xfrm>
            <a:off x="3563888" y="1412776"/>
            <a:ext cx="1656184" cy="419100"/>
          </a:xfrm>
          <a:prstGeom prst="rect">
            <a:avLst/>
          </a:prstGeom>
        </p:spPr>
        <p:txBody>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s-MX" sz="2400" b="1" dirty="0">
                <a:solidFill>
                  <a:schemeClr val="accent2">
                    <a:lumMod val="75000"/>
                  </a:schemeClr>
                </a:solidFill>
              </a:rPr>
              <a:t>H</a:t>
            </a:r>
            <a:r>
              <a:rPr lang="es-MX" sz="2400" b="1" dirty="0" smtClean="0">
                <a:solidFill>
                  <a:schemeClr val="accent2">
                    <a:lumMod val="75000"/>
                  </a:schemeClr>
                </a:solidFill>
              </a:rPr>
              <a:t>acer		</a:t>
            </a:r>
            <a:endParaRPr lang="en-US" sz="2400" b="1" dirty="0">
              <a:solidFill>
                <a:schemeClr val="accent2">
                  <a:lumMod val="75000"/>
                </a:schemeClr>
              </a:solidFill>
            </a:endParaRPr>
          </a:p>
        </p:txBody>
      </p:sp>
      <p:sp>
        <p:nvSpPr>
          <p:cNvPr id="5" name="2 Marcador de contenido"/>
          <p:cNvSpPr txBox="1">
            <a:spLocks/>
          </p:cNvSpPr>
          <p:nvPr/>
        </p:nvSpPr>
        <p:spPr>
          <a:xfrm>
            <a:off x="1547664" y="5371901"/>
            <a:ext cx="4320480" cy="505371"/>
          </a:xfrm>
          <a:prstGeom prst="rect">
            <a:avLst/>
          </a:prstGeom>
        </p:spPr>
        <p:txBody>
          <a:bodyP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Clr>
                <a:srgbClr val="0040C0"/>
              </a:buClr>
              <a:buNone/>
            </a:pPr>
            <a:r>
              <a:rPr lang="es-MX" sz="1800" dirty="0" smtClean="0"/>
              <a:t>Documentar </a:t>
            </a:r>
            <a:r>
              <a:rPr lang="es-MX" sz="1800" dirty="0"/>
              <a:t>los cambios registrados.</a:t>
            </a:r>
          </a:p>
          <a:p>
            <a:pPr marL="0" indent="0" algn="just">
              <a:buClr>
                <a:srgbClr val="0040C0"/>
              </a:buClr>
              <a:buNone/>
            </a:pPr>
            <a:endParaRPr lang="es-MX" sz="1800" dirty="0" smtClean="0"/>
          </a:p>
          <a:p>
            <a:pPr marL="0" indent="0" algn="just">
              <a:buClr>
                <a:srgbClr val="0040C0"/>
              </a:buClr>
              <a:buNone/>
            </a:pPr>
            <a:endParaRPr lang="es-MX" sz="1800" dirty="0" smtClean="0"/>
          </a:p>
          <a:p>
            <a:pPr marL="0" indent="0" algn="just">
              <a:buClr>
                <a:srgbClr val="0040C0"/>
              </a:buClr>
              <a:buNone/>
            </a:pPr>
            <a:endParaRPr lang="es-MX" sz="1800" dirty="0" smtClean="0"/>
          </a:p>
          <a:p>
            <a:pPr marL="0" indent="0" algn="just">
              <a:buClr>
                <a:srgbClr val="0040C0"/>
              </a:buClr>
              <a:buNone/>
            </a:pPr>
            <a:endParaRPr lang="es-MX" sz="1800" dirty="0" smtClean="0"/>
          </a:p>
          <a:p>
            <a:pPr marL="0" indent="0" algn="just">
              <a:buClr>
                <a:srgbClr val="0040C0"/>
              </a:buClr>
              <a:buNone/>
            </a:pPr>
            <a:endParaRPr lang="en-US" sz="1800" dirty="0"/>
          </a:p>
        </p:txBody>
      </p:sp>
      <p:sp>
        <p:nvSpPr>
          <p:cNvPr id="2" name="1 CuadroTexto"/>
          <p:cNvSpPr txBox="1"/>
          <p:nvPr/>
        </p:nvSpPr>
        <p:spPr>
          <a:xfrm>
            <a:off x="4139952" y="3356992"/>
            <a:ext cx="184731" cy="369332"/>
          </a:xfrm>
          <a:prstGeom prst="rect">
            <a:avLst/>
          </a:prstGeom>
          <a:noFill/>
        </p:spPr>
        <p:txBody>
          <a:bodyPr wrap="none" rtlCol="0">
            <a:spAutoFit/>
          </a:bodyPr>
          <a:lstStyle/>
          <a:p>
            <a:endParaRPr lang="es-MX" dirty="0"/>
          </a:p>
        </p:txBody>
      </p:sp>
      <p:sp>
        <p:nvSpPr>
          <p:cNvPr id="3" name="2 CuadroTexto"/>
          <p:cNvSpPr txBox="1"/>
          <p:nvPr/>
        </p:nvSpPr>
        <p:spPr>
          <a:xfrm>
            <a:off x="1619672" y="2204864"/>
            <a:ext cx="5688632" cy="369332"/>
          </a:xfrm>
          <a:prstGeom prst="rect">
            <a:avLst/>
          </a:prstGeom>
          <a:noFill/>
        </p:spPr>
        <p:txBody>
          <a:bodyPr wrap="square" rtlCol="0">
            <a:spAutoFit/>
          </a:bodyPr>
          <a:lstStyle/>
          <a:p>
            <a:r>
              <a:rPr lang="es-MX" u="sng" dirty="0">
                <a:solidFill>
                  <a:srgbClr val="002060"/>
                </a:solidFill>
              </a:rPr>
              <a:t>Hacer </a:t>
            </a:r>
            <a:r>
              <a:rPr lang="es-MX" dirty="0"/>
              <a:t>o Realizar (Do):</a:t>
            </a:r>
          </a:p>
        </p:txBody>
      </p:sp>
      <p:sp>
        <p:nvSpPr>
          <p:cNvPr id="6" name="5 CuadroTexto"/>
          <p:cNvSpPr txBox="1"/>
          <p:nvPr/>
        </p:nvSpPr>
        <p:spPr>
          <a:xfrm>
            <a:off x="1579274" y="2808851"/>
            <a:ext cx="6480720" cy="646331"/>
          </a:xfrm>
          <a:prstGeom prst="rect">
            <a:avLst/>
          </a:prstGeom>
          <a:noFill/>
        </p:spPr>
        <p:txBody>
          <a:bodyPr wrap="square" rtlCol="0">
            <a:spAutoFit/>
          </a:bodyPr>
          <a:lstStyle/>
          <a:p>
            <a:r>
              <a:rPr lang="es-MX" dirty="0"/>
              <a:t>Operar de acuerdo a los estándares definidos en la etapa de planear</a:t>
            </a:r>
            <a:r>
              <a:rPr lang="es-MX" dirty="0" smtClean="0"/>
              <a:t>.</a:t>
            </a:r>
            <a:endParaRPr lang="es-MX" dirty="0"/>
          </a:p>
        </p:txBody>
      </p:sp>
      <p:sp>
        <p:nvSpPr>
          <p:cNvPr id="7" name="6 CuadroTexto"/>
          <p:cNvSpPr txBox="1"/>
          <p:nvPr/>
        </p:nvSpPr>
        <p:spPr>
          <a:xfrm>
            <a:off x="1579274" y="3726324"/>
            <a:ext cx="6881158" cy="646331"/>
          </a:xfrm>
          <a:prstGeom prst="rect">
            <a:avLst/>
          </a:prstGeom>
          <a:noFill/>
        </p:spPr>
        <p:txBody>
          <a:bodyPr wrap="square" rtlCol="0">
            <a:spAutoFit/>
          </a:bodyPr>
          <a:lstStyle/>
          <a:p>
            <a:pPr algn="just">
              <a:buClr>
                <a:srgbClr val="0040C0"/>
              </a:buClr>
            </a:pPr>
            <a:r>
              <a:rPr lang="es-MX" dirty="0"/>
              <a:t>Ejecutar su control operacional verificando los progresos alcanzados </a:t>
            </a:r>
          </a:p>
          <a:p>
            <a:pPr algn="just">
              <a:buClr>
                <a:srgbClr val="0040C0"/>
              </a:buClr>
            </a:pPr>
            <a:r>
              <a:rPr lang="es-MX" dirty="0" smtClean="0"/>
              <a:t>a </a:t>
            </a:r>
            <a:r>
              <a:rPr lang="es-MX" dirty="0"/>
              <a:t>través de</a:t>
            </a:r>
            <a:r>
              <a:rPr lang="es-MX" dirty="0" smtClean="0"/>
              <a:t>:</a:t>
            </a:r>
            <a:endParaRPr lang="es-MX" dirty="0"/>
          </a:p>
        </p:txBody>
      </p:sp>
      <p:sp>
        <p:nvSpPr>
          <p:cNvPr id="9" name="8 CuadroTexto"/>
          <p:cNvSpPr txBox="1"/>
          <p:nvPr/>
        </p:nvSpPr>
        <p:spPr>
          <a:xfrm>
            <a:off x="2843808" y="4372655"/>
            <a:ext cx="3384376" cy="369332"/>
          </a:xfrm>
          <a:prstGeom prst="rect">
            <a:avLst/>
          </a:prstGeom>
          <a:noFill/>
        </p:spPr>
        <p:txBody>
          <a:bodyPr wrap="square" rtlCol="0">
            <a:spAutoFit/>
          </a:bodyPr>
          <a:lstStyle/>
          <a:p>
            <a:pPr marL="285750" lvl="1" indent="-285750">
              <a:buClr>
                <a:srgbClr val="003366"/>
              </a:buClr>
              <a:buFont typeface="Arial" panose="020B0604020202020204" pitchFamily="34" charset="0"/>
              <a:buChar char="•"/>
            </a:pPr>
            <a:r>
              <a:rPr lang="es-MX" dirty="0" smtClean="0"/>
              <a:t>Recabar </a:t>
            </a:r>
            <a:r>
              <a:rPr lang="es-MX" dirty="0"/>
              <a:t>información  </a:t>
            </a:r>
          </a:p>
        </p:txBody>
      </p:sp>
      <p:sp>
        <p:nvSpPr>
          <p:cNvPr id="11" name="10 CuadroTexto"/>
          <p:cNvSpPr txBox="1"/>
          <p:nvPr/>
        </p:nvSpPr>
        <p:spPr>
          <a:xfrm>
            <a:off x="2843808" y="4869160"/>
            <a:ext cx="2520280" cy="369332"/>
          </a:xfrm>
          <a:prstGeom prst="rect">
            <a:avLst/>
          </a:prstGeom>
          <a:noFill/>
        </p:spPr>
        <p:txBody>
          <a:bodyPr wrap="square" rtlCol="0">
            <a:spAutoFit/>
          </a:bodyPr>
          <a:lstStyle/>
          <a:p>
            <a:pPr marL="285750" lvl="1" indent="-285750">
              <a:buClr>
                <a:srgbClr val="003366"/>
              </a:buClr>
              <a:buFont typeface="Arial" panose="020B0604020202020204" pitchFamily="34" charset="0"/>
              <a:buChar char="•"/>
            </a:pPr>
            <a:r>
              <a:rPr lang="es-MX" dirty="0" smtClean="0"/>
              <a:t>Medir avances</a:t>
            </a:r>
            <a:endParaRPr lang="es-MX" dirty="0"/>
          </a:p>
        </p:txBody>
      </p:sp>
    </p:spTree>
    <p:extLst>
      <p:ext uri="{BB962C8B-B14F-4D97-AF65-F5344CB8AC3E}">
        <p14:creationId xmlns:p14="http://schemas.microsoft.com/office/powerpoint/2010/main" val="36577097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3" grpId="0"/>
      <p:bldP spid="6" grpId="0"/>
      <p:bldP spid="7" grpId="0"/>
      <p:bldP spid="9" grpId="0"/>
      <p:bldP spid="11" grpId="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1 Título"/>
          <p:cNvSpPr txBox="1">
            <a:spLocks/>
          </p:cNvSpPr>
          <p:nvPr/>
        </p:nvSpPr>
        <p:spPr>
          <a:xfrm>
            <a:off x="3739952" y="1628800"/>
            <a:ext cx="2042864" cy="576064"/>
          </a:xfrm>
          <a:prstGeom prst="rect">
            <a:avLst/>
          </a:prstGeom>
        </p:spPr>
        <p:txBody>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s-MX" sz="2400" b="1" dirty="0">
                <a:solidFill>
                  <a:schemeClr val="accent2">
                    <a:lumMod val="75000"/>
                  </a:schemeClr>
                </a:solidFill>
              </a:rPr>
              <a:t>V</a:t>
            </a:r>
            <a:r>
              <a:rPr lang="es-MX" sz="2400" b="1" dirty="0" smtClean="0">
                <a:solidFill>
                  <a:schemeClr val="accent2">
                    <a:lumMod val="75000"/>
                  </a:schemeClr>
                </a:solidFill>
              </a:rPr>
              <a:t>erificar		</a:t>
            </a:r>
            <a:endParaRPr lang="en-US" sz="2400" b="1" dirty="0">
              <a:solidFill>
                <a:schemeClr val="accent2">
                  <a:lumMod val="75000"/>
                </a:schemeClr>
              </a:solidFill>
            </a:endParaRPr>
          </a:p>
        </p:txBody>
      </p:sp>
      <p:sp>
        <p:nvSpPr>
          <p:cNvPr id="2" name="1 CuadroTexto"/>
          <p:cNvSpPr txBox="1"/>
          <p:nvPr/>
        </p:nvSpPr>
        <p:spPr>
          <a:xfrm>
            <a:off x="1907704" y="2276872"/>
            <a:ext cx="4608512" cy="369332"/>
          </a:xfrm>
          <a:prstGeom prst="rect">
            <a:avLst/>
          </a:prstGeom>
          <a:noFill/>
        </p:spPr>
        <p:txBody>
          <a:bodyPr wrap="square" rtlCol="0">
            <a:spAutoFit/>
          </a:bodyPr>
          <a:lstStyle/>
          <a:p>
            <a:pPr algn="just">
              <a:buClr>
                <a:srgbClr val="0040C0"/>
              </a:buClr>
              <a:buFont typeface="Arial" pitchFamily="34" charset="0"/>
              <a:buNone/>
            </a:pPr>
            <a:r>
              <a:rPr lang="es-MX" u="sng" dirty="0">
                <a:solidFill>
                  <a:srgbClr val="002060"/>
                </a:solidFill>
              </a:rPr>
              <a:t>Verificar</a:t>
            </a:r>
            <a:r>
              <a:rPr lang="es-MX" dirty="0"/>
              <a:t> o Comprobar (</a:t>
            </a:r>
            <a:r>
              <a:rPr lang="es-MX" dirty="0" err="1"/>
              <a:t>Check</a:t>
            </a:r>
            <a:r>
              <a:rPr lang="es-MX" dirty="0"/>
              <a:t>) </a:t>
            </a:r>
            <a:r>
              <a:rPr lang="es-MX" dirty="0" smtClean="0"/>
              <a:t>:</a:t>
            </a:r>
            <a:endParaRPr lang="es-MX" dirty="0"/>
          </a:p>
        </p:txBody>
      </p:sp>
      <p:sp>
        <p:nvSpPr>
          <p:cNvPr id="3" name="2 CuadroTexto"/>
          <p:cNvSpPr txBox="1"/>
          <p:nvPr/>
        </p:nvSpPr>
        <p:spPr>
          <a:xfrm>
            <a:off x="1907704" y="3068960"/>
            <a:ext cx="4536504" cy="369332"/>
          </a:xfrm>
          <a:prstGeom prst="rect">
            <a:avLst/>
          </a:prstGeom>
          <a:noFill/>
        </p:spPr>
        <p:txBody>
          <a:bodyPr wrap="square" rtlCol="0">
            <a:spAutoFit/>
          </a:bodyPr>
          <a:lstStyle/>
          <a:p>
            <a:r>
              <a:rPr lang="es-MX" dirty="0"/>
              <a:t>Revisar los indicadores e incluye</a:t>
            </a:r>
            <a:r>
              <a:rPr lang="es-MX" dirty="0" smtClean="0"/>
              <a:t>:</a:t>
            </a:r>
            <a:endParaRPr lang="es-MX" dirty="0"/>
          </a:p>
        </p:txBody>
      </p:sp>
      <p:sp>
        <p:nvSpPr>
          <p:cNvPr id="4" name="3 CuadroTexto"/>
          <p:cNvSpPr txBox="1"/>
          <p:nvPr/>
        </p:nvSpPr>
        <p:spPr>
          <a:xfrm>
            <a:off x="2195736" y="3573016"/>
            <a:ext cx="4680520" cy="369332"/>
          </a:xfrm>
          <a:prstGeom prst="rect">
            <a:avLst/>
          </a:prstGeom>
          <a:noFill/>
        </p:spPr>
        <p:txBody>
          <a:bodyPr wrap="square" rtlCol="0">
            <a:spAutoFit/>
          </a:bodyPr>
          <a:lstStyle/>
          <a:p>
            <a:pPr marL="285750" indent="-285750" algn="just">
              <a:buClr>
                <a:schemeClr val="tx2"/>
              </a:buClr>
              <a:buFont typeface="Arial" panose="020B0604020202020204" pitchFamily="34" charset="0"/>
              <a:buChar char="•"/>
            </a:pPr>
            <a:r>
              <a:rPr lang="es-MX" dirty="0" smtClean="0"/>
              <a:t>Análisis </a:t>
            </a:r>
            <a:r>
              <a:rPr lang="es-MX" dirty="0"/>
              <a:t>de los datos de la etapa ejecutar.</a:t>
            </a:r>
          </a:p>
        </p:txBody>
      </p:sp>
      <p:sp>
        <p:nvSpPr>
          <p:cNvPr id="5" name="4 CuadroTexto"/>
          <p:cNvSpPr txBox="1"/>
          <p:nvPr/>
        </p:nvSpPr>
        <p:spPr>
          <a:xfrm>
            <a:off x="2195736" y="4077072"/>
            <a:ext cx="4608512" cy="923330"/>
          </a:xfrm>
          <a:prstGeom prst="rect">
            <a:avLst/>
          </a:prstGeom>
          <a:noFill/>
        </p:spPr>
        <p:txBody>
          <a:bodyPr wrap="square" rtlCol="0">
            <a:spAutoFit/>
          </a:bodyPr>
          <a:lstStyle/>
          <a:p>
            <a:pPr marL="285750" lvl="1" indent="-285750">
              <a:buClr>
                <a:schemeClr val="tx2"/>
              </a:buClr>
              <a:buFont typeface="Arial" panose="020B0604020202020204" pitchFamily="34" charset="0"/>
              <a:buChar char="•"/>
            </a:pPr>
            <a:r>
              <a:rPr lang="es-MX" dirty="0"/>
              <a:t>Observación de las desviaciones respecto a las metas.</a:t>
            </a:r>
          </a:p>
          <a:p>
            <a:pPr marL="285750" indent="-285750">
              <a:buClr>
                <a:schemeClr val="tx2"/>
              </a:buClr>
              <a:buFont typeface="Arial" panose="020B0604020202020204" pitchFamily="34" charset="0"/>
              <a:buChar char="•"/>
            </a:pPr>
            <a:endParaRPr lang="es-MX" dirty="0"/>
          </a:p>
        </p:txBody>
      </p:sp>
      <p:sp>
        <p:nvSpPr>
          <p:cNvPr id="6" name="5 CuadroTexto"/>
          <p:cNvSpPr txBox="1"/>
          <p:nvPr/>
        </p:nvSpPr>
        <p:spPr>
          <a:xfrm>
            <a:off x="2195736" y="4811494"/>
            <a:ext cx="5040560" cy="369332"/>
          </a:xfrm>
          <a:prstGeom prst="rect">
            <a:avLst/>
          </a:prstGeom>
          <a:noFill/>
        </p:spPr>
        <p:txBody>
          <a:bodyPr wrap="square" rtlCol="0">
            <a:spAutoFit/>
          </a:bodyPr>
          <a:lstStyle/>
          <a:p>
            <a:pPr marL="285750" indent="-285750">
              <a:buClr>
                <a:schemeClr val="tx2"/>
              </a:buClr>
              <a:buFont typeface="Arial" panose="020B0604020202020204" pitchFamily="34" charset="0"/>
              <a:buChar char="•"/>
            </a:pPr>
            <a:r>
              <a:rPr lang="es-MX" dirty="0"/>
              <a:t>Detectar las limitaciones</a:t>
            </a:r>
          </a:p>
        </p:txBody>
      </p:sp>
    </p:spTree>
    <p:extLst>
      <p:ext uri="{BB962C8B-B14F-4D97-AF65-F5344CB8AC3E}">
        <p14:creationId xmlns:p14="http://schemas.microsoft.com/office/powerpoint/2010/main" val="23433832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 grpId="0"/>
      <p:bldP spid="3" grpId="0"/>
      <p:bldP spid="4" grpId="0"/>
      <p:bldP spid="5" grpId="0"/>
      <p:bldP spid="6" grpId="0"/>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1 Título"/>
          <p:cNvSpPr txBox="1">
            <a:spLocks/>
          </p:cNvSpPr>
          <p:nvPr/>
        </p:nvSpPr>
        <p:spPr>
          <a:xfrm>
            <a:off x="3707904" y="1484784"/>
            <a:ext cx="1962944" cy="576064"/>
          </a:xfrm>
          <a:prstGeom prst="rect">
            <a:avLst/>
          </a:prstGeom>
        </p:spPr>
        <p:txBody>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s-MX" sz="2400" b="1" dirty="0" smtClean="0">
                <a:solidFill>
                  <a:schemeClr val="accent2">
                    <a:lumMod val="75000"/>
                  </a:schemeClr>
                </a:solidFill>
              </a:rPr>
              <a:t>Actuar	</a:t>
            </a:r>
            <a:endParaRPr lang="en-US" sz="2400" b="1" dirty="0">
              <a:solidFill>
                <a:schemeClr val="accent2">
                  <a:lumMod val="75000"/>
                </a:schemeClr>
              </a:solidFill>
            </a:endParaRPr>
          </a:p>
        </p:txBody>
      </p:sp>
      <p:sp>
        <p:nvSpPr>
          <p:cNvPr id="23" name="2 Marcador de contenido"/>
          <p:cNvSpPr txBox="1">
            <a:spLocks/>
          </p:cNvSpPr>
          <p:nvPr/>
        </p:nvSpPr>
        <p:spPr>
          <a:xfrm>
            <a:off x="1383698" y="4651137"/>
            <a:ext cx="7427168" cy="1415433"/>
          </a:xfrm>
          <a:prstGeom prst="rect">
            <a:avLst/>
          </a:prstGeom>
        </p:spPr>
        <p:txBody>
          <a:bodyP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buClr>
                <a:srgbClr val="0040C0"/>
              </a:buClr>
              <a:buNone/>
            </a:pPr>
            <a:r>
              <a:rPr lang="es-MX" sz="1800" dirty="0" smtClean="0"/>
              <a:t>Se decide:</a:t>
            </a:r>
          </a:p>
          <a:p>
            <a:pPr lvl="1" algn="just">
              <a:buClr>
                <a:srgbClr val="0040C0"/>
              </a:buClr>
              <a:buFont typeface="Wingdings" pitchFamily="2" charset="2"/>
              <a:buChar char="v"/>
            </a:pPr>
            <a:r>
              <a:rPr lang="es-MX" sz="1800" dirty="0" smtClean="0"/>
              <a:t>Cómo mejorar los aspectos débiles.</a:t>
            </a:r>
          </a:p>
          <a:p>
            <a:pPr lvl="1" algn="just">
              <a:buClr>
                <a:srgbClr val="0040C0"/>
              </a:buClr>
              <a:buFont typeface="Wingdings" pitchFamily="2" charset="2"/>
              <a:buChar char="v"/>
            </a:pPr>
            <a:r>
              <a:rPr lang="es-MX" sz="1800" dirty="0" smtClean="0"/>
              <a:t>Afianzar las fortalezas.</a:t>
            </a:r>
          </a:p>
          <a:p>
            <a:pPr lvl="1" algn="just">
              <a:buClr>
                <a:srgbClr val="0040C0"/>
              </a:buClr>
              <a:buFont typeface="Wingdings" pitchFamily="2" charset="2"/>
              <a:buChar char="v"/>
            </a:pPr>
            <a:r>
              <a:rPr lang="es-MX" sz="1800" dirty="0" smtClean="0"/>
              <a:t>Difundir las mejoras.</a:t>
            </a:r>
            <a:endParaRPr lang="en-US" sz="1800" dirty="0"/>
          </a:p>
        </p:txBody>
      </p:sp>
      <p:sp>
        <p:nvSpPr>
          <p:cNvPr id="2" name="1 CuadroTexto"/>
          <p:cNvSpPr txBox="1"/>
          <p:nvPr/>
        </p:nvSpPr>
        <p:spPr>
          <a:xfrm>
            <a:off x="1453076" y="2085562"/>
            <a:ext cx="3240360" cy="369332"/>
          </a:xfrm>
          <a:prstGeom prst="rect">
            <a:avLst/>
          </a:prstGeom>
          <a:noFill/>
        </p:spPr>
        <p:txBody>
          <a:bodyPr wrap="square" rtlCol="0">
            <a:spAutoFit/>
          </a:bodyPr>
          <a:lstStyle/>
          <a:p>
            <a:pPr marL="0" lvl="1"/>
            <a:r>
              <a:rPr lang="es-MX" u="sng" dirty="0">
                <a:solidFill>
                  <a:srgbClr val="002060"/>
                </a:solidFill>
              </a:rPr>
              <a:t>Actuar</a:t>
            </a:r>
            <a:r>
              <a:rPr lang="es-MX" dirty="0"/>
              <a:t> (</a:t>
            </a:r>
            <a:r>
              <a:rPr lang="es-MX" dirty="0" err="1"/>
              <a:t>Act</a:t>
            </a:r>
            <a:r>
              <a:rPr lang="es-MX" dirty="0" smtClean="0"/>
              <a:t>):</a:t>
            </a:r>
            <a:endParaRPr lang="es-MX" dirty="0"/>
          </a:p>
        </p:txBody>
      </p:sp>
      <p:sp>
        <p:nvSpPr>
          <p:cNvPr id="3" name="2 CuadroTexto"/>
          <p:cNvSpPr txBox="1"/>
          <p:nvPr/>
        </p:nvSpPr>
        <p:spPr>
          <a:xfrm>
            <a:off x="1403648" y="2636912"/>
            <a:ext cx="6408712" cy="646331"/>
          </a:xfrm>
          <a:prstGeom prst="rect">
            <a:avLst/>
          </a:prstGeom>
          <a:noFill/>
        </p:spPr>
        <p:txBody>
          <a:bodyPr wrap="square" rtlCol="0">
            <a:spAutoFit/>
          </a:bodyPr>
          <a:lstStyle/>
          <a:p>
            <a:pPr algn="just"/>
            <a:r>
              <a:rPr lang="es-MX" dirty="0"/>
              <a:t>Revisar los estándares planificados, para ver si son alcanzables o deben definirse estándares más exigentes</a:t>
            </a:r>
            <a:r>
              <a:rPr lang="es-MX" dirty="0" smtClean="0"/>
              <a:t>.</a:t>
            </a:r>
            <a:endParaRPr lang="es-MX" dirty="0"/>
          </a:p>
        </p:txBody>
      </p:sp>
      <p:sp>
        <p:nvSpPr>
          <p:cNvPr id="4" name="3 CuadroTexto"/>
          <p:cNvSpPr txBox="1"/>
          <p:nvPr/>
        </p:nvSpPr>
        <p:spPr>
          <a:xfrm>
            <a:off x="1403648" y="3429000"/>
            <a:ext cx="6408712" cy="1200329"/>
          </a:xfrm>
          <a:prstGeom prst="rect">
            <a:avLst/>
          </a:prstGeom>
          <a:noFill/>
        </p:spPr>
        <p:txBody>
          <a:bodyPr wrap="square" rtlCol="0">
            <a:spAutoFit/>
          </a:bodyPr>
          <a:lstStyle/>
          <a:p>
            <a:pPr algn="just"/>
            <a:r>
              <a:rPr lang="es-MX" dirty="0"/>
              <a:t>Revisar lo planificado en función de los resultados obtenidos de la ejecución, para decidir si mantener o modificar lo planificado inicialmente o aplicar correcciones necesarias.</a:t>
            </a:r>
          </a:p>
          <a:p>
            <a:pPr algn="just"/>
            <a:endParaRPr lang="es-MX" dirty="0"/>
          </a:p>
        </p:txBody>
      </p:sp>
    </p:spTree>
    <p:extLst>
      <p:ext uri="{BB962C8B-B14F-4D97-AF65-F5344CB8AC3E}">
        <p14:creationId xmlns:p14="http://schemas.microsoft.com/office/powerpoint/2010/main" val="23856933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 grpId="0"/>
      <p:bldP spid="3" grpId="0"/>
      <p:bldP spid="4" grpId="0"/>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1 Título"/>
          <p:cNvSpPr txBox="1">
            <a:spLocks/>
          </p:cNvSpPr>
          <p:nvPr/>
        </p:nvSpPr>
        <p:spPr>
          <a:xfrm>
            <a:off x="1475656" y="1340768"/>
            <a:ext cx="6336704" cy="838200"/>
          </a:xfrm>
          <a:prstGeom prst="rect">
            <a:avLst/>
          </a:prstGeom>
        </p:spPr>
        <p:txBody>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s-MX" sz="2400" b="1" dirty="0" smtClean="0">
                <a:solidFill>
                  <a:schemeClr val="accent2">
                    <a:lumMod val="75000"/>
                  </a:schemeClr>
                </a:solidFill>
              </a:rPr>
              <a:t>Mejora Continua de Deming</a:t>
            </a:r>
            <a:endParaRPr lang="en-US" sz="2400" b="1" dirty="0">
              <a:solidFill>
                <a:schemeClr val="accent2">
                  <a:lumMod val="75000"/>
                </a:schemeClr>
              </a:solidFill>
            </a:endParaRPr>
          </a:p>
        </p:txBody>
      </p:sp>
      <p:pic>
        <p:nvPicPr>
          <p:cNvPr id="12" name="32 Imagen" descr="mejora deming.png"/>
          <p:cNvPicPr>
            <a:picLocks noChangeAspect="1"/>
          </p:cNvPicPr>
          <p:nvPr/>
        </p:nvPicPr>
        <p:blipFill>
          <a:blip r:embed="rId2" cstate="print"/>
          <a:stretch>
            <a:fillRect/>
          </a:stretch>
        </p:blipFill>
        <p:spPr>
          <a:xfrm>
            <a:off x="1907704" y="2132856"/>
            <a:ext cx="5049597" cy="3515367"/>
          </a:xfrm>
          <a:prstGeom prst="rect">
            <a:avLst/>
          </a:prstGeom>
        </p:spPr>
      </p:pic>
    </p:spTree>
    <p:extLst>
      <p:ext uri="{BB962C8B-B14F-4D97-AF65-F5344CB8AC3E}">
        <p14:creationId xmlns:p14="http://schemas.microsoft.com/office/powerpoint/2010/main" val="3147451645"/>
      </p:ext>
    </p:extLst>
  </p:cSld>
  <p:clrMapOvr>
    <a:masterClrMapping/>
  </p:clrMapOvr>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1 Título"/>
          <p:cNvSpPr txBox="1">
            <a:spLocks/>
          </p:cNvSpPr>
          <p:nvPr/>
        </p:nvSpPr>
        <p:spPr>
          <a:xfrm>
            <a:off x="2267744" y="1412776"/>
            <a:ext cx="4752528" cy="504056"/>
          </a:xfrm>
          <a:prstGeom prst="rect">
            <a:avLst/>
          </a:prstGeom>
        </p:spPr>
        <p:txBody>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s-MX" sz="2400" b="1" dirty="0" smtClean="0">
                <a:solidFill>
                  <a:schemeClr val="accent2">
                    <a:lumMod val="75000"/>
                  </a:schemeClr>
                </a:solidFill>
              </a:rPr>
              <a:t>Mejora continua</a:t>
            </a:r>
            <a:endParaRPr lang="en-US" sz="2400" b="1" dirty="0">
              <a:solidFill>
                <a:schemeClr val="accent2">
                  <a:lumMod val="75000"/>
                </a:schemeClr>
              </a:solidFill>
            </a:endParaRPr>
          </a:p>
        </p:txBody>
      </p:sp>
      <p:sp>
        <p:nvSpPr>
          <p:cNvPr id="6" name="2 Marcador de contenido"/>
          <p:cNvSpPr txBox="1">
            <a:spLocks/>
          </p:cNvSpPr>
          <p:nvPr/>
        </p:nvSpPr>
        <p:spPr>
          <a:xfrm>
            <a:off x="611062" y="2492896"/>
            <a:ext cx="7651576" cy="1658814"/>
          </a:xfrm>
          <a:prstGeom prst="rect">
            <a:avLst/>
          </a:prstGeom>
        </p:spPr>
        <p:txBody>
          <a:bodyP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just">
              <a:buFont typeface="Arial" pitchFamily="34" charset="0"/>
              <a:buNone/>
            </a:pPr>
            <a:r>
              <a:rPr lang="es-MX" sz="2200" dirty="0" smtClean="0">
                <a:latin typeface="Arial" panose="020B0604020202020204" pitchFamily="34" charset="0"/>
                <a:cs typeface="Arial" panose="020B0604020202020204" pitchFamily="34" charset="0"/>
              </a:rPr>
              <a:t>	</a:t>
            </a:r>
            <a:r>
              <a:rPr lang="es-ES" sz="2200" dirty="0" smtClean="0">
                <a:latin typeface="Arial" panose="020B0604020202020204" pitchFamily="34" charset="0"/>
                <a:cs typeface="Arial" panose="020B0604020202020204" pitchFamily="34" charset="0"/>
              </a:rPr>
              <a:t>Es una herramienta de incremento de la productividad que favorece un crecimiento estable y consistente en todos los segmentos de un proceso. </a:t>
            </a:r>
          </a:p>
          <a:p>
            <a:pPr algn="just">
              <a:buFont typeface="Arial" pitchFamily="34" charset="0"/>
              <a:buNone/>
            </a:pPr>
            <a:r>
              <a:rPr lang="es-MX" sz="2200" dirty="0" smtClean="0">
                <a:latin typeface="Arial" panose="020B0604020202020204" pitchFamily="34" charset="0"/>
                <a:cs typeface="Arial" panose="020B0604020202020204" pitchFamily="34" charset="0"/>
              </a:rPr>
              <a:t>	</a:t>
            </a:r>
          </a:p>
          <a:p>
            <a:pPr algn="just">
              <a:buFont typeface="Arial" pitchFamily="34" charset="0"/>
              <a:buNone/>
            </a:pPr>
            <a:r>
              <a:rPr lang="es-MX" sz="2200" dirty="0" smtClean="0">
                <a:latin typeface="Arial" panose="020B0604020202020204" pitchFamily="34" charset="0"/>
                <a:cs typeface="Arial" panose="020B0604020202020204" pitchFamily="34" charset="0"/>
              </a:rPr>
              <a:t>	Dentro de la mejora continua tenemos las </a:t>
            </a:r>
            <a:r>
              <a:rPr lang="es-MX" sz="2200" b="1" dirty="0" smtClean="0">
                <a:latin typeface="Arial" panose="020B0604020202020204" pitchFamily="34" charset="0"/>
                <a:cs typeface="Arial" panose="020B0604020202020204" pitchFamily="34" charset="0"/>
              </a:rPr>
              <a:t>técnicas estadísticas</a:t>
            </a:r>
            <a:r>
              <a:rPr lang="es-MX" sz="2200" dirty="0" smtClean="0">
                <a:solidFill>
                  <a:srgbClr val="002060"/>
                </a:solidFill>
                <a:latin typeface="Arial" panose="020B0604020202020204" pitchFamily="34" charset="0"/>
                <a:cs typeface="Arial" panose="020B0604020202020204" pitchFamily="34" charset="0"/>
              </a:rPr>
              <a:t> </a:t>
            </a:r>
            <a:r>
              <a:rPr lang="es-MX" sz="2200" dirty="0" smtClean="0">
                <a:latin typeface="Arial" panose="020B0604020202020204" pitchFamily="34" charset="0"/>
                <a:cs typeface="Arial" panose="020B0604020202020204" pitchFamily="34" charset="0"/>
              </a:rPr>
              <a:t>que son esenciales para su logro.</a:t>
            </a:r>
            <a:endParaRPr lang="en-US" sz="22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106819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1 Título"/>
          <p:cNvSpPr txBox="1">
            <a:spLocks/>
          </p:cNvSpPr>
          <p:nvPr/>
        </p:nvSpPr>
        <p:spPr>
          <a:xfrm>
            <a:off x="1979712" y="1556792"/>
            <a:ext cx="4752528" cy="838200"/>
          </a:xfrm>
          <a:prstGeom prst="rect">
            <a:avLst/>
          </a:prstGeom>
        </p:spPr>
        <p:txBody>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s-MX" sz="2400" b="1" dirty="0" smtClean="0">
                <a:solidFill>
                  <a:schemeClr val="accent2">
                    <a:lumMod val="75000"/>
                  </a:schemeClr>
                </a:solidFill>
              </a:rPr>
              <a:t>Técnicas Estadísticas</a:t>
            </a:r>
            <a:endParaRPr lang="en-US" sz="2400" b="1" dirty="0">
              <a:solidFill>
                <a:schemeClr val="accent2">
                  <a:lumMod val="75000"/>
                </a:schemeClr>
              </a:solidFill>
            </a:endParaRPr>
          </a:p>
        </p:txBody>
      </p:sp>
      <p:sp>
        <p:nvSpPr>
          <p:cNvPr id="17" name="2 Marcador de contenido"/>
          <p:cNvSpPr txBox="1">
            <a:spLocks/>
          </p:cNvSpPr>
          <p:nvPr/>
        </p:nvSpPr>
        <p:spPr>
          <a:xfrm>
            <a:off x="1043608" y="3429000"/>
            <a:ext cx="6840760" cy="720080"/>
          </a:xfrm>
          <a:prstGeom prst="rect">
            <a:avLst/>
          </a:prstGeom>
        </p:spPr>
        <p:txBody>
          <a:bodyP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just">
              <a:buFont typeface="Arial" pitchFamily="34" charset="0"/>
              <a:buNone/>
            </a:pPr>
            <a:r>
              <a:rPr lang="es-MX" sz="2200" dirty="0" smtClean="0">
                <a:latin typeface="Arial" panose="020B0604020202020204" pitchFamily="34" charset="0"/>
                <a:cs typeface="Arial" panose="020B0604020202020204" pitchFamily="34" charset="0"/>
              </a:rPr>
              <a:t>    La continuidad en la aplicación de las herramientas es el elemento fundamental para el control de los procesos.</a:t>
            </a:r>
          </a:p>
          <a:p>
            <a:pPr algn="just">
              <a:buFont typeface="Arial" pitchFamily="34" charset="0"/>
              <a:buNone/>
            </a:pPr>
            <a:endParaRPr lang="es-MX" sz="2200" dirty="0" smtClean="0">
              <a:latin typeface="Arial" panose="020B0604020202020204" pitchFamily="34" charset="0"/>
              <a:cs typeface="Arial" panose="020B0604020202020204" pitchFamily="34" charset="0"/>
            </a:endParaRPr>
          </a:p>
          <a:p>
            <a:pPr algn="just">
              <a:buFont typeface="Arial" pitchFamily="34" charset="0"/>
              <a:buNone/>
            </a:pPr>
            <a:endParaRPr lang="es-MX" sz="2200" dirty="0" smtClean="0">
              <a:latin typeface="Arial" panose="020B0604020202020204" pitchFamily="34" charset="0"/>
              <a:cs typeface="Arial" panose="020B0604020202020204" pitchFamily="34" charset="0"/>
            </a:endParaRPr>
          </a:p>
          <a:p>
            <a:pPr algn="just">
              <a:buFont typeface="Arial" pitchFamily="34" charset="0"/>
              <a:buNone/>
            </a:pPr>
            <a:endParaRPr lang="es-MX" sz="2200" dirty="0" smtClean="0">
              <a:latin typeface="Arial" panose="020B0604020202020204" pitchFamily="34" charset="0"/>
              <a:cs typeface="Arial" panose="020B0604020202020204" pitchFamily="34" charset="0"/>
            </a:endParaRPr>
          </a:p>
        </p:txBody>
      </p:sp>
      <p:sp>
        <p:nvSpPr>
          <p:cNvPr id="2" name="1 CuadroTexto"/>
          <p:cNvSpPr txBox="1"/>
          <p:nvPr/>
        </p:nvSpPr>
        <p:spPr>
          <a:xfrm>
            <a:off x="1384920" y="2494637"/>
            <a:ext cx="6643464" cy="769441"/>
          </a:xfrm>
          <a:prstGeom prst="rect">
            <a:avLst/>
          </a:prstGeom>
          <a:noFill/>
        </p:spPr>
        <p:txBody>
          <a:bodyPr wrap="square" rtlCol="0">
            <a:spAutoFit/>
          </a:bodyPr>
          <a:lstStyle/>
          <a:p>
            <a:r>
              <a:rPr lang="es-MX" sz="2200" dirty="0" smtClean="0"/>
              <a:t>Las </a:t>
            </a:r>
            <a:r>
              <a:rPr lang="es-MX" sz="2200" dirty="0"/>
              <a:t>herramientas estadísticas nos permiten hacer un diagnóstico de los </a:t>
            </a:r>
            <a:r>
              <a:rPr lang="es-MX" sz="2200" dirty="0" smtClean="0"/>
              <a:t>procesos</a:t>
            </a:r>
            <a:r>
              <a:rPr lang="es-MX" sz="2200" dirty="0"/>
              <a:t>.</a:t>
            </a:r>
          </a:p>
        </p:txBody>
      </p:sp>
    </p:spTree>
    <p:extLst>
      <p:ext uri="{BB962C8B-B14F-4D97-AF65-F5344CB8AC3E}">
        <p14:creationId xmlns:p14="http://schemas.microsoft.com/office/powerpoint/2010/main" val="3692460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2"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3"/>
          <p:cNvSpPr txBox="1">
            <a:spLocks noChangeArrowheads="1"/>
          </p:cNvSpPr>
          <p:nvPr/>
        </p:nvSpPr>
        <p:spPr bwMode="auto">
          <a:xfrm>
            <a:off x="874192" y="2564904"/>
            <a:ext cx="7513637" cy="1582738"/>
          </a:xfrm>
          <a:prstGeom prst="rect">
            <a:avLst/>
          </a:prstGeom>
          <a:noFill/>
          <a:ln w="28575">
            <a:noFill/>
            <a:miter lim="800000"/>
            <a:headEnd/>
            <a:tailEnd/>
          </a:ln>
        </p:spPr>
        <p:txBody>
          <a:bodyPr/>
          <a:lstStyle/>
          <a:p>
            <a:pPr marL="82550" indent="3175" algn="just">
              <a:lnSpc>
                <a:spcPct val="150000"/>
              </a:lnSpc>
            </a:pPr>
            <a:r>
              <a:rPr lang="es-ES" sz="2000" dirty="0">
                <a:solidFill>
                  <a:schemeClr val="tx2">
                    <a:lumMod val="50000"/>
                  </a:schemeClr>
                </a:solidFill>
                <a:cs typeface="Times New Roman" pitchFamily="18" charset="0"/>
              </a:rPr>
              <a:t>Forman la base de las normas de gestión de la calidad y la alta dirección puede utilizar estos principios como un marco de trabajo para guiar a sus organizaciones hacia la mejora del </a:t>
            </a:r>
            <a:r>
              <a:rPr lang="es-ES" sz="2000" dirty="0" smtClean="0">
                <a:solidFill>
                  <a:schemeClr val="tx2">
                    <a:lumMod val="50000"/>
                  </a:schemeClr>
                </a:solidFill>
                <a:cs typeface="Times New Roman" pitchFamily="18" charset="0"/>
              </a:rPr>
              <a:t>desempeño. </a:t>
            </a:r>
            <a:endParaRPr lang="es-ES" sz="2200" dirty="0">
              <a:solidFill>
                <a:schemeClr val="tx2">
                  <a:lumMod val="50000"/>
                </a:schemeClr>
              </a:solidFill>
            </a:endParaRPr>
          </a:p>
        </p:txBody>
      </p:sp>
      <p:sp>
        <p:nvSpPr>
          <p:cNvPr id="10" name="Rectangle 2"/>
          <p:cNvSpPr txBox="1">
            <a:spLocks noChangeArrowheads="1"/>
          </p:cNvSpPr>
          <p:nvPr/>
        </p:nvSpPr>
        <p:spPr>
          <a:xfrm>
            <a:off x="574501" y="1412776"/>
            <a:ext cx="7849518" cy="777875"/>
          </a:xfrm>
          <a:prstGeom prst="rect">
            <a:avLst/>
          </a:prstGeom>
        </p:spPr>
        <p:txBody>
          <a:bodyPr anchor="ctr">
            <a:noAutofit/>
          </a:bodyPr>
          <a:lstStyle/>
          <a:p>
            <a:pPr algn="ctr">
              <a:lnSpc>
                <a:spcPct val="170000"/>
              </a:lnSpc>
            </a:pPr>
            <a:r>
              <a:rPr lang="es-MX" sz="2800" b="1" dirty="0">
                <a:solidFill>
                  <a:schemeClr val="accent2">
                    <a:lumMod val="75000"/>
                  </a:schemeClr>
                </a:solidFill>
                <a:cs typeface="Times New Roman" pitchFamily="18" charset="0"/>
              </a:rPr>
              <a:t>Los 8 principios de Gestión de la Calidad</a:t>
            </a:r>
          </a:p>
        </p:txBody>
      </p:sp>
      <p:sp>
        <p:nvSpPr>
          <p:cNvPr id="2" name="Rectangle 3"/>
          <p:cNvSpPr txBox="1">
            <a:spLocks noChangeArrowheads="1"/>
          </p:cNvSpPr>
          <p:nvPr/>
        </p:nvSpPr>
        <p:spPr>
          <a:xfrm>
            <a:off x="841698" y="4725144"/>
            <a:ext cx="7488237" cy="1070942"/>
          </a:xfrm>
          <a:prstGeom prst="rect">
            <a:avLst/>
          </a:prstGeom>
          <a:noFill/>
          <a:ln w="28575">
            <a:noFill/>
          </a:ln>
        </p:spPr>
        <p:txBody>
          <a:bodyPr>
            <a:normAutofit/>
          </a:bodyPr>
          <a:lstStyle/>
          <a:p>
            <a:pPr marL="82550" indent="3175" algn="just">
              <a:lnSpc>
                <a:spcPct val="150000"/>
              </a:lnSpc>
              <a:spcBef>
                <a:spcPct val="20000"/>
              </a:spcBef>
            </a:pPr>
            <a:r>
              <a:rPr lang="es-ES" sz="2000" dirty="0">
                <a:solidFill>
                  <a:schemeClr val="tx2">
                    <a:lumMod val="50000"/>
                  </a:schemeClr>
                </a:solidFill>
                <a:cs typeface="Times New Roman" pitchFamily="18" charset="0"/>
              </a:rPr>
              <a:t>Para dirigir  y operar una organización con éxito es necesario gestionarla de manera sistemática y visible</a:t>
            </a:r>
            <a:r>
              <a:rPr lang="es-ES" sz="2000" dirty="0" smtClean="0">
                <a:solidFill>
                  <a:schemeClr val="tx2">
                    <a:lumMod val="50000"/>
                  </a:schemeClr>
                </a:solidFill>
                <a:cs typeface="Times New Roman" pitchFamily="18" charset="0"/>
              </a:rPr>
              <a:t>.</a:t>
            </a:r>
            <a:endParaRPr lang="es-ES" sz="2000" dirty="0">
              <a:solidFill>
                <a:schemeClr val="tx2">
                  <a:lumMod val="50000"/>
                </a:schemeClr>
              </a:solidFill>
              <a:cs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linds(horizontal)">
                                      <p:cBhvr>
                                        <p:cTn id="7" dur="500"/>
                                        <p:tgtEl>
                                          <p:spTgt spid="11"/>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0-#ppt_w/2"/>
                                          </p:val>
                                        </p:tav>
                                        <p:tav tm="100000">
                                          <p:val>
                                            <p:strVal val="#ppt_x"/>
                                          </p:val>
                                        </p:tav>
                                      </p:tavLst>
                                    </p:anim>
                                    <p:anim calcmode="lin" valueType="num">
                                      <p:cBhvr additive="base">
                                        <p:cTn id="12"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blinds(horizontal)">
                                      <p:cBhvr>
                                        <p:cTn id="1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0" grpId="0" autoUpdateAnimBg="0"/>
      <p:bldP spid="2"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1 Título"/>
          <p:cNvSpPr txBox="1">
            <a:spLocks/>
          </p:cNvSpPr>
          <p:nvPr/>
        </p:nvSpPr>
        <p:spPr>
          <a:xfrm>
            <a:off x="858416" y="1582688"/>
            <a:ext cx="7579568" cy="838200"/>
          </a:xfrm>
          <a:prstGeom prst="rect">
            <a:avLst/>
          </a:prstGeom>
        </p:spPr>
        <p:txBody>
          <a:bodyPr>
            <a:normAutofit fontScale="97500"/>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s-MX" sz="2400" b="1" dirty="0" smtClean="0">
                <a:solidFill>
                  <a:schemeClr val="accent2">
                    <a:lumMod val="75000"/>
                  </a:schemeClr>
                </a:solidFill>
              </a:rPr>
              <a:t>Herramientas para la Mejora Continua</a:t>
            </a:r>
            <a:endParaRPr lang="en-US" sz="2400" b="1" dirty="0">
              <a:solidFill>
                <a:schemeClr val="accent2">
                  <a:lumMod val="75000"/>
                </a:schemeClr>
              </a:solidFill>
            </a:endParaRPr>
          </a:p>
        </p:txBody>
      </p:sp>
      <p:sp>
        <p:nvSpPr>
          <p:cNvPr id="5" name="2 Marcador de contenido"/>
          <p:cNvSpPr txBox="1">
            <a:spLocks/>
          </p:cNvSpPr>
          <p:nvPr/>
        </p:nvSpPr>
        <p:spPr>
          <a:xfrm>
            <a:off x="2699792" y="2492896"/>
            <a:ext cx="4573488" cy="2304256"/>
          </a:xfrm>
          <a:prstGeom prst="rect">
            <a:avLst/>
          </a:prstGeom>
        </p:spPr>
        <p:txBody>
          <a:bodyPr>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Clr>
                <a:schemeClr val="tx2"/>
              </a:buClr>
            </a:pPr>
            <a:r>
              <a:rPr lang="es-MX" sz="1800" dirty="0" smtClean="0"/>
              <a:t>Lluvia de Ideas</a:t>
            </a:r>
          </a:p>
          <a:p>
            <a:pPr>
              <a:buClr>
                <a:schemeClr val="tx2"/>
              </a:buClr>
            </a:pPr>
            <a:endParaRPr lang="es-MX" sz="1800" dirty="0" smtClean="0"/>
          </a:p>
          <a:p>
            <a:pPr>
              <a:buClr>
                <a:schemeClr val="tx2"/>
              </a:buClr>
            </a:pPr>
            <a:r>
              <a:rPr lang="es-MX" sz="1800" dirty="0" smtClean="0"/>
              <a:t>5 por </a:t>
            </a:r>
            <a:r>
              <a:rPr lang="es-MX" sz="1800" dirty="0" err="1" smtClean="0"/>
              <a:t>que´s</a:t>
            </a:r>
            <a:endParaRPr lang="es-MX" sz="1800" dirty="0" smtClean="0"/>
          </a:p>
          <a:p>
            <a:pPr>
              <a:buClr>
                <a:schemeClr val="tx2"/>
              </a:buClr>
            </a:pPr>
            <a:endParaRPr lang="es-MX" sz="1800" dirty="0" smtClean="0"/>
          </a:p>
          <a:p>
            <a:pPr>
              <a:buClr>
                <a:schemeClr val="tx2"/>
              </a:buClr>
            </a:pPr>
            <a:r>
              <a:rPr lang="es-MX" sz="1800" dirty="0"/>
              <a:t>Diagramas de </a:t>
            </a:r>
            <a:r>
              <a:rPr lang="es-MX" sz="1800" dirty="0" smtClean="0"/>
              <a:t>Causa-Efecto</a:t>
            </a:r>
            <a:endParaRPr lang="es-MX" sz="1800" dirty="0"/>
          </a:p>
        </p:txBody>
      </p:sp>
    </p:spTree>
    <p:extLst>
      <p:ext uri="{BB962C8B-B14F-4D97-AF65-F5344CB8AC3E}">
        <p14:creationId xmlns:p14="http://schemas.microsoft.com/office/powerpoint/2010/main" val="18925141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CuadroTexto"/>
          <p:cNvSpPr txBox="1"/>
          <p:nvPr/>
        </p:nvSpPr>
        <p:spPr>
          <a:xfrm>
            <a:off x="1520825" y="1556792"/>
            <a:ext cx="3240360" cy="461665"/>
          </a:xfrm>
          <a:prstGeom prst="rect">
            <a:avLst/>
          </a:prstGeom>
          <a:noFill/>
        </p:spPr>
        <p:txBody>
          <a:bodyPr wrap="square" rtlCol="0">
            <a:spAutoFit/>
          </a:bodyPr>
          <a:lstStyle/>
          <a:p>
            <a:r>
              <a:rPr lang="es-MX" sz="2400" b="1" dirty="0" smtClean="0">
                <a:solidFill>
                  <a:schemeClr val="accent2">
                    <a:lumMod val="75000"/>
                  </a:schemeClr>
                </a:solidFill>
                <a:hlinkClick r:id="rId2" action="ppaction://hlinkfile"/>
              </a:rPr>
              <a:t>LLUVIA DE IDEAS</a:t>
            </a:r>
            <a:endParaRPr lang="es-MX" sz="2400" b="1" dirty="0">
              <a:solidFill>
                <a:schemeClr val="accent2">
                  <a:lumMod val="75000"/>
                </a:schemeClr>
              </a:solidFill>
            </a:endParaRPr>
          </a:p>
        </p:txBody>
      </p:sp>
      <p:sp>
        <p:nvSpPr>
          <p:cNvPr id="3" name="2 CuadroTexto"/>
          <p:cNvSpPr txBox="1"/>
          <p:nvPr/>
        </p:nvSpPr>
        <p:spPr>
          <a:xfrm>
            <a:off x="1403648" y="2518478"/>
            <a:ext cx="6768752" cy="1200329"/>
          </a:xfrm>
          <a:prstGeom prst="rect">
            <a:avLst/>
          </a:prstGeom>
          <a:noFill/>
        </p:spPr>
        <p:txBody>
          <a:bodyPr wrap="square" rtlCol="0">
            <a:spAutoFit/>
          </a:bodyPr>
          <a:lstStyle/>
          <a:p>
            <a:pPr algn="just"/>
            <a:r>
              <a:rPr lang="es-ES" dirty="0"/>
              <a:t>E</a:t>
            </a:r>
            <a:r>
              <a:rPr lang="es-ES" dirty="0" smtClean="0"/>
              <a:t>s </a:t>
            </a:r>
            <a:r>
              <a:rPr lang="es-ES" dirty="0"/>
              <a:t>una herramienta de </a:t>
            </a:r>
            <a:r>
              <a:rPr lang="es-ES" dirty="0" smtClean="0"/>
              <a:t>trabajo grupal </a:t>
            </a:r>
            <a:r>
              <a:rPr lang="es-ES" dirty="0"/>
              <a:t>que facilita el surgimiento de nuevas </a:t>
            </a:r>
            <a:r>
              <a:rPr lang="es-ES" dirty="0" smtClean="0"/>
              <a:t>ideas </a:t>
            </a:r>
            <a:r>
              <a:rPr lang="es-ES" dirty="0"/>
              <a:t>sobre un tema o problema determinado. La lluvia de ideas es una técnica de grupo para generar ideas originales en un ambiente relajado. </a:t>
            </a:r>
            <a:endParaRPr lang="es-MX" dirty="0"/>
          </a:p>
        </p:txBody>
      </p:sp>
      <p:sp>
        <p:nvSpPr>
          <p:cNvPr id="4" name="3 CuadroTexto"/>
          <p:cNvSpPr txBox="1"/>
          <p:nvPr/>
        </p:nvSpPr>
        <p:spPr>
          <a:xfrm>
            <a:off x="1403648" y="4005064"/>
            <a:ext cx="6768752" cy="646331"/>
          </a:xfrm>
          <a:prstGeom prst="rect">
            <a:avLst/>
          </a:prstGeom>
          <a:noFill/>
        </p:spPr>
        <p:txBody>
          <a:bodyPr wrap="square" rtlCol="0">
            <a:spAutoFit/>
          </a:bodyPr>
          <a:lstStyle/>
          <a:p>
            <a:pPr algn="just"/>
            <a:r>
              <a:rPr lang="es-ES" dirty="0"/>
              <a:t>La principal regla del método es </a:t>
            </a:r>
            <a:r>
              <a:rPr lang="es-ES" b="1" dirty="0"/>
              <a:t>aplazar el juicio</a:t>
            </a:r>
            <a:r>
              <a:rPr lang="es-ES" dirty="0"/>
              <a:t>, ya que en un principio toda idea es válida y ninguna debe ser rechazada. </a:t>
            </a:r>
            <a:endParaRPr lang="es-MX" dirty="0"/>
          </a:p>
        </p:txBody>
      </p:sp>
    </p:spTree>
    <p:extLst>
      <p:ext uri="{BB962C8B-B14F-4D97-AF65-F5344CB8AC3E}">
        <p14:creationId xmlns:p14="http://schemas.microsoft.com/office/powerpoint/2010/main" val="28466800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CuadroTexto"/>
          <p:cNvSpPr txBox="1"/>
          <p:nvPr/>
        </p:nvSpPr>
        <p:spPr>
          <a:xfrm>
            <a:off x="2843808" y="1772816"/>
            <a:ext cx="2808312" cy="461665"/>
          </a:xfrm>
          <a:prstGeom prst="rect">
            <a:avLst/>
          </a:prstGeom>
          <a:noFill/>
        </p:spPr>
        <p:txBody>
          <a:bodyPr wrap="square" rtlCol="0">
            <a:spAutoFit/>
          </a:bodyPr>
          <a:lstStyle/>
          <a:p>
            <a:r>
              <a:rPr lang="es-MX" sz="2400" b="1" dirty="0" smtClean="0">
                <a:hlinkClick r:id="rId2" action="ppaction://hlinkfile"/>
              </a:rPr>
              <a:t>5 POR QUE´S</a:t>
            </a:r>
            <a:endParaRPr lang="es-MX" sz="2400" b="1" dirty="0"/>
          </a:p>
        </p:txBody>
      </p:sp>
      <p:sp>
        <p:nvSpPr>
          <p:cNvPr id="3" name="2 CuadroTexto"/>
          <p:cNvSpPr txBox="1"/>
          <p:nvPr/>
        </p:nvSpPr>
        <p:spPr>
          <a:xfrm>
            <a:off x="1547664" y="2708920"/>
            <a:ext cx="6696744" cy="1477328"/>
          </a:xfrm>
          <a:prstGeom prst="rect">
            <a:avLst/>
          </a:prstGeom>
          <a:noFill/>
        </p:spPr>
        <p:txBody>
          <a:bodyPr wrap="square" rtlCol="0">
            <a:spAutoFit/>
          </a:bodyPr>
          <a:lstStyle/>
          <a:p>
            <a:pPr algn="just"/>
            <a:r>
              <a:rPr lang="es-MX" dirty="0"/>
              <a:t>Los 5 porqués es una técnica de análisis utilizada para la resolución de problemas que consiste en realizar sucesivamente la pregunta "¿ por qué ?" hasta obtener la causa raíz del problema, con el objeto de poder tomar las acciones necesarias para erradicarla y solucionar el problema.</a:t>
            </a:r>
          </a:p>
        </p:txBody>
      </p:sp>
    </p:spTree>
    <p:extLst>
      <p:ext uri="{BB962C8B-B14F-4D97-AF65-F5344CB8AC3E}">
        <p14:creationId xmlns:p14="http://schemas.microsoft.com/office/powerpoint/2010/main" val="19620819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CuadroTexto"/>
          <p:cNvSpPr txBox="1"/>
          <p:nvPr/>
        </p:nvSpPr>
        <p:spPr>
          <a:xfrm>
            <a:off x="971600" y="2444695"/>
            <a:ext cx="7344816" cy="1200329"/>
          </a:xfrm>
          <a:prstGeom prst="rect">
            <a:avLst/>
          </a:prstGeom>
          <a:noFill/>
        </p:spPr>
        <p:txBody>
          <a:bodyPr wrap="square" rtlCol="0">
            <a:spAutoFit/>
          </a:bodyPr>
          <a:lstStyle/>
          <a:p>
            <a:pPr algn="just"/>
            <a:r>
              <a:rPr lang="es-MX" dirty="0"/>
              <a:t>El número cinco no es fijo y hace referencia al número de preguntas a realizar, de esta manera se trata de ir preguntando sucesivamente "¿por qué?" hasta encontrar la solución, sin importar el número de veces que se realiza la pregunta.</a:t>
            </a:r>
          </a:p>
        </p:txBody>
      </p:sp>
    </p:spTree>
    <p:extLst>
      <p:ext uri="{BB962C8B-B14F-4D97-AF65-F5344CB8AC3E}">
        <p14:creationId xmlns:p14="http://schemas.microsoft.com/office/powerpoint/2010/main" val="3328642669"/>
      </p:ext>
    </p:extLst>
  </p:cSld>
  <p:clrMapOvr>
    <a:masterClrMapping/>
  </p:clrMapOvr>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CuadroTexto"/>
          <p:cNvSpPr txBox="1"/>
          <p:nvPr/>
        </p:nvSpPr>
        <p:spPr>
          <a:xfrm>
            <a:off x="1246181" y="4798893"/>
            <a:ext cx="7272808" cy="646331"/>
          </a:xfrm>
          <a:prstGeom prst="rect">
            <a:avLst/>
          </a:prstGeom>
          <a:noFill/>
        </p:spPr>
        <p:txBody>
          <a:bodyPr wrap="square" rtlCol="0">
            <a:spAutoFit/>
          </a:bodyPr>
          <a:lstStyle/>
          <a:p>
            <a:pPr marL="285750" indent="-285750">
              <a:buFontTx/>
              <a:buChar char="-"/>
            </a:pPr>
            <a:r>
              <a:rPr lang="es-MX" dirty="0" smtClean="0"/>
              <a:t>Cuando </a:t>
            </a:r>
            <a:r>
              <a:rPr lang="es-MX" dirty="0"/>
              <a:t>no se puede contestar una de las preguntas significa que se ha llegado a la causa raíz del problema</a:t>
            </a:r>
            <a:r>
              <a:rPr lang="es-MX" dirty="0" smtClean="0"/>
              <a:t>.</a:t>
            </a:r>
          </a:p>
        </p:txBody>
      </p:sp>
      <p:sp>
        <p:nvSpPr>
          <p:cNvPr id="3" name="2 CuadroTexto"/>
          <p:cNvSpPr txBox="1"/>
          <p:nvPr/>
        </p:nvSpPr>
        <p:spPr>
          <a:xfrm>
            <a:off x="1979712" y="1125088"/>
            <a:ext cx="3336551" cy="461665"/>
          </a:xfrm>
          <a:prstGeom prst="rect">
            <a:avLst/>
          </a:prstGeom>
          <a:noFill/>
        </p:spPr>
        <p:txBody>
          <a:bodyPr wrap="square" rtlCol="0">
            <a:spAutoFit/>
          </a:bodyPr>
          <a:lstStyle/>
          <a:p>
            <a:r>
              <a:rPr lang="es-MX" sz="2400" b="1" dirty="0">
                <a:hlinkClick r:id="rId2" action="ppaction://hlinkfile"/>
              </a:rPr>
              <a:t>Modo de aplicación</a:t>
            </a:r>
            <a:r>
              <a:rPr lang="es-MX" sz="2400" b="1" dirty="0" smtClean="0">
                <a:hlinkClick r:id="rId2" action="ppaction://hlinkfile"/>
              </a:rPr>
              <a:t>.</a:t>
            </a:r>
            <a:endParaRPr lang="es-MX" sz="2400" b="1" dirty="0"/>
          </a:p>
        </p:txBody>
      </p:sp>
      <p:sp>
        <p:nvSpPr>
          <p:cNvPr id="4" name="3 CuadroTexto"/>
          <p:cNvSpPr txBox="1"/>
          <p:nvPr/>
        </p:nvSpPr>
        <p:spPr>
          <a:xfrm>
            <a:off x="1154881" y="1734767"/>
            <a:ext cx="7101890" cy="646331"/>
          </a:xfrm>
          <a:prstGeom prst="rect">
            <a:avLst/>
          </a:prstGeom>
          <a:noFill/>
        </p:spPr>
        <p:txBody>
          <a:bodyPr wrap="square" rtlCol="0">
            <a:spAutoFit/>
          </a:bodyPr>
          <a:lstStyle/>
          <a:p>
            <a:r>
              <a:rPr lang="es-MX" dirty="0"/>
              <a:t>Para aplicar correctamente la técnica de los 5 porqués realizaremos los siguientes pasos</a:t>
            </a:r>
            <a:r>
              <a:rPr lang="es-MX" dirty="0" smtClean="0"/>
              <a:t>:</a:t>
            </a:r>
            <a:endParaRPr lang="es-MX" dirty="0"/>
          </a:p>
        </p:txBody>
      </p:sp>
      <p:sp>
        <p:nvSpPr>
          <p:cNvPr id="5" name="4 CuadroTexto"/>
          <p:cNvSpPr txBox="1"/>
          <p:nvPr/>
        </p:nvSpPr>
        <p:spPr>
          <a:xfrm>
            <a:off x="1160722" y="2564903"/>
            <a:ext cx="7443726" cy="369332"/>
          </a:xfrm>
          <a:prstGeom prst="rect">
            <a:avLst/>
          </a:prstGeom>
          <a:noFill/>
        </p:spPr>
        <p:txBody>
          <a:bodyPr wrap="square" rtlCol="0">
            <a:spAutoFit/>
          </a:bodyPr>
          <a:lstStyle/>
          <a:p>
            <a:pPr marL="285750" indent="-285750">
              <a:buFontTx/>
              <a:buChar char="-"/>
            </a:pPr>
            <a:r>
              <a:rPr lang="es-MX" dirty="0" smtClean="0"/>
              <a:t>Definir </a:t>
            </a:r>
            <a:r>
              <a:rPr lang="es-MX" dirty="0"/>
              <a:t>el problema a solucionar o aquel punto que queremos mejorar</a:t>
            </a:r>
            <a:r>
              <a:rPr lang="es-MX" dirty="0" smtClean="0"/>
              <a:t>.</a:t>
            </a:r>
            <a:endParaRPr lang="es-MX" dirty="0"/>
          </a:p>
        </p:txBody>
      </p:sp>
      <p:sp>
        <p:nvSpPr>
          <p:cNvPr id="6" name="5 CuadroTexto"/>
          <p:cNvSpPr txBox="1"/>
          <p:nvPr/>
        </p:nvSpPr>
        <p:spPr>
          <a:xfrm>
            <a:off x="1115616" y="3142709"/>
            <a:ext cx="6997139" cy="646331"/>
          </a:xfrm>
          <a:prstGeom prst="rect">
            <a:avLst/>
          </a:prstGeom>
          <a:noFill/>
        </p:spPr>
        <p:txBody>
          <a:bodyPr wrap="square" rtlCol="0">
            <a:spAutoFit/>
          </a:bodyPr>
          <a:lstStyle/>
          <a:p>
            <a:pPr marL="285750" indent="-285750">
              <a:buFontTx/>
              <a:buChar char="-"/>
            </a:pPr>
            <a:r>
              <a:rPr lang="es-MX" dirty="0" smtClean="0"/>
              <a:t>Empezar </a:t>
            </a:r>
            <a:r>
              <a:rPr lang="es-MX" dirty="0"/>
              <a:t>la serie sucesiva de preguntas “¿por qué?”, algunas de las preguntas típicas son</a:t>
            </a:r>
            <a:r>
              <a:rPr lang="es-MX" dirty="0" smtClean="0"/>
              <a:t>:</a:t>
            </a:r>
          </a:p>
        </p:txBody>
      </p:sp>
      <p:sp>
        <p:nvSpPr>
          <p:cNvPr id="7" name="6 CuadroTexto"/>
          <p:cNvSpPr txBox="1"/>
          <p:nvPr/>
        </p:nvSpPr>
        <p:spPr>
          <a:xfrm>
            <a:off x="1370905" y="3801814"/>
            <a:ext cx="5001295" cy="923330"/>
          </a:xfrm>
          <a:prstGeom prst="rect">
            <a:avLst/>
          </a:prstGeom>
          <a:noFill/>
        </p:spPr>
        <p:txBody>
          <a:bodyPr wrap="square" rtlCol="0">
            <a:spAutoFit/>
          </a:bodyPr>
          <a:lstStyle/>
          <a:p>
            <a:pPr lvl="1"/>
            <a:r>
              <a:rPr lang="es-MX" dirty="0"/>
              <a:t>¿Por qué ha surgido este problema?</a:t>
            </a:r>
          </a:p>
          <a:p>
            <a:pPr lvl="1"/>
            <a:r>
              <a:rPr lang="es-MX" dirty="0"/>
              <a:t>¿Por qué no funciona este mecanismo?</a:t>
            </a:r>
          </a:p>
          <a:p>
            <a:pPr lvl="1"/>
            <a:r>
              <a:rPr lang="es-MX" dirty="0"/>
              <a:t>¿Por qué no se mejora este proceso? </a:t>
            </a:r>
          </a:p>
        </p:txBody>
      </p:sp>
    </p:spTree>
    <p:extLst>
      <p:ext uri="{BB962C8B-B14F-4D97-AF65-F5344CB8AC3E}">
        <p14:creationId xmlns:p14="http://schemas.microsoft.com/office/powerpoint/2010/main" val="5200338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P spid="7" grpId="0"/>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1 Título"/>
          <p:cNvSpPr txBox="1">
            <a:spLocks/>
          </p:cNvSpPr>
          <p:nvPr/>
        </p:nvSpPr>
        <p:spPr>
          <a:xfrm>
            <a:off x="1619672" y="1487431"/>
            <a:ext cx="5643736" cy="573417"/>
          </a:xfrm>
          <a:prstGeom prst="rect">
            <a:avLst/>
          </a:prstGeom>
        </p:spPr>
        <p:txBody>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s-MX" sz="2400" b="1" dirty="0" smtClean="0">
                <a:hlinkClick r:id="rId2" action="ppaction://hlinkpres?slideindex=1&amp;slidetitle="/>
              </a:rPr>
              <a:t>DIAGRAMA DE CAUSA - EFECTO</a:t>
            </a:r>
            <a:endParaRPr lang="en-US" sz="2400" b="1" dirty="0"/>
          </a:p>
        </p:txBody>
      </p:sp>
      <p:sp>
        <p:nvSpPr>
          <p:cNvPr id="5" name="2 Marcador de contenido"/>
          <p:cNvSpPr txBox="1">
            <a:spLocks/>
          </p:cNvSpPr>
          <p:nvPr/>
        </p:nvSpPr>
        <p:spPr>
          <a:xfrm>
            <a:off x="894037" y="2780928"/>
            <a:ext cx="7579568" cy="1837519"/>
          </a:xfrm>
          <a:prstGeom prst="rect">
            <a:avLst/>
          </a:prstGeom>
        </p:spPr>
        <p:txBody>
          <a:bodyP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just">
              <a:buFont typeface="Arial" pitchFamily="34" charset="0"/>
              <a:buNone/>
            </a:pPr>
            <a:r>
              <a:rPr lang="es-MX" sz="2200" dirty="0" smtClean="0">
                <a:latin typeface="Arial" panose="020B0604020202020204" pitchFamily="34" charset="0"/>
                <a:cs typeface="Arial" panose="020B0604020202020204" pitchFamily="34" charset="0"/>
              </a:rPr>
              <a:t>	También conocido como </a:t>
            </a:r>
            <a:r>
              <a:rPr lang="es-MX" sz="2200" b="1" dirty="0" smtClean="0">
                <a:latin typeface="Arial" panose="020B0604020202020204" pitchFamily="34" charset="0"/>
                <a:cs typeface="Arial" panose="020B0604020202020204" pitchFamily="34" charset="0"/>
              </a:rPr>
              <a:t>Diagrama de  Ishikawa.</a:t>
            </a:r>
          </a:p>
          <a:p>
            <a:pPr algn="just">
              <a:buFont typeface="Arial" pitchFamily="34" charset="0"/>
              <a:buNone/>
            </a:pPr>
            <a:endParaRPr lang="es-MX" sz="2200" b="1" dirty="0" smtClean="0">
              <a:latin typeface="Arial" panose="020B0604020202020204" pitchFamily="34" charset="0"/>
              <a:cs typeface="Arial" panose="020B0604020202020204" pitchFamily="34" charset="0"/>
            </a:endParaRPr>
          </a:p>
          <a:p>
            <a:pPr algn="just">
              <a:buFont typeface="Arial" pitchFamily="34" charset="0"/>
              <a:buNone/>
            </a:pPr>
            <a:r>
              <a:rPr lang="es-MX" sz="2200" dirty="0" smtClean="0">
                <a:latin typeface="Arial" panose="020B0604020202020204" pitchFamily="34" charset="0"/>
                <a:cs typeface="Arial" panose="020B0604020202020204" pitchFamily="34" charset="0"/>
              </a:rPr>
              <a:t>	Es un método de análisis y de representación gráfica que permite obtener un cuadro detallado, de fácil visualización, de las posibles causas de un problema.</a:t>
            </a:r>
            <a:endParaRPr lang="en-US" sz="22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851395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2 Marcador de contenido"/>
          <p:cNvSpPr txBox="1">
            <a:spLocks/>
          </p:cNvSpPr>
          <p:nvPr/>
        </p:nvSpPr>
        <p:spPr>
          <a:xfrm>
            <a:off x="1115616" y="1988840"/>
            <a:ext cx="7139136" cy="1784810"/>
          </a:xfrm>
          <a:prstGeom prst="rect">
            <a:avLst/>
          </a:prstGeom>
        </p:spPr>
        <p:txBody>
          <a:bodyP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just">
              <a:buFont typeface="Arial" pitchFamily="34" charset="0"/>
              <a:buNone/>
            </a:pPr>
            <a:r>
              <a:rPr lang="es-MX" sz="2200" dirty="0" smtClean="0">
                <a:latin typeface="Arial" panose="020B0604020202020204" pitchFamily="34" charset="0"/>
                <a:cs typeface="Arial" panose="020B0604020202020204" pitchFamily="34" charset="0"/>
              </a:rPr>
              <a:t>	El objetivo de la elaboración de un  diagrama causa – efecto es  definir el problema, encontrar la causa que lo ocasiona y buscarle solución, por lo tanto deben tomarse en cuenta todos los aspectos posibles para señalar los que razonablemente puedan ser causas del problema y que además puedan comprobarse.</a:t>
            </a:r>
            <a:endParaRPr lang="en-US" sz="22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312710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2 Marcador de contenido"/>
          <p:cNvSpPr txBox="1">
            <a:spLocks/>
          </p:cNvSpPr>
          <p:nvPr/>
        </p:nvSpPr>
        <p:spPr>
          <a:xfrm>
            <a:off x="1331640" y="2276872"/>
            <a:ext cx="6715472" cy="2738934"/>
          </a:xfrm>
          <a:prstGeom prst="rect">
            <a:avLst/>
          </a:prstGeom>
        </p:spPr>
        <p:txBody>
          <a:bodyPr>
            <a:normAutofit lnSpcReduction="10000"/>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just">
              <a:buFont typeface="Arial" pitchFamily="34" charset="0"/>
              <a:buNone/>
            </a:pPr>
            <a:r>
              <a:rPr lang="es-MX" sz="2200" dirty="0" smtClean="0">
                <a:latin typeface="Arial" panose="020B0604020202020204" pitchFamily="34" charset="0"/>
                <a:cs typeface="Arial" panose="020B0604020202020204" pitchFamily="34" charset="0"/>
              </a:rPr>
              <a:t>	El conjunto de causas que se van a analizar, se representan por una flecha principal que apunta  a un rectángulo donde se escribe el problema en estudio. </a:t>
            </a:r>
          </a:p>
          <a:p>
            <a:pPr algn="just">
              <a:buFont typeface="Arial" pitchFamily="34" charset="0"/>
              <a:buNone/>
            </a:pPr>
            <a:endParaRPr lang="es-MX" sz="2200" dirty="0" smtClean="0">
              <a:latin typeface="Arial" panose="020B0604020202020204" pitchFamily="34" charset="0"/>
              <a:cs typeface="Arial" panose="020B0604020202020204" pitchFamily="34" charset="0"/>
            </a:endParaRPr>
          </a:p>
          <a:p>
            <a:pPr algn="just">
              <a:buFont typeface="Arial" pitchFamily="34" charset="0"/>
              <a:buNone/>
            </a:pPr>
            <a:r>
              <a:rPr lang="es-MX" sz="2200" dirty="0" smtClean="0">
                <a:latin typeface="Arial" panose="020B0604020202020204" pitchFamily="34" charset="0"/>
                <a:cs typeface="Arial" panose="020B0604020202020204" pitchFamily="34" charset="0"/>
              </a:rPr>
              <a:t>	Las causas concretas, se agrupan bajo la causa principal correspondiente. Si existen más se unen por un sistema de ramificaciones.</a:t>
            </a:r>
            <a:endParaRPr lang="en-US" sz="22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829659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txBox="1">
            <a:spLocks/>
          </p:cNvSpPr>
          <p:nvPr/>
        </p:nvSpPr>
        <p:spPr>
          <a:xfrm>
            <a:off x="1507124" y="2552661"/>
            <a:ext cx="6449252" cy="948347"/>
          </a:xfrm>
          <a:prstGeom prst="rect">
            <a:avLst/>
          </a:prstGeom>
        </p:spPr>
        <p:txBody>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s-ES" sz="2400" b="1" dirty="0" smtClean="0"/>
              <a:t>Incisos del elemento 8 de la Norma ISO 9001:2008</a:t>
            </a:r>
            <a:endParaRPr lang="es-ES" sz="2400" b="1" dirty="0"/>
          </a:p>
        </p:txBody>
      </p:sp>
    </p:spTree>
    <p:extLst>
      <p:ext uri="{BB962C8B-B14F-4D97-AF65-F5344CB8AC3E}">
        <p14:creationId xmlns:p14="http://schemas.microsoft.com/office/powerpoint/2010/main" val="14288963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61"/>
          <p:cNvGrpSpPr>
            <a:grpSpLocks/>
          </p:cNvGrpSpPr>
          <p:nvPr/>
        </p:nvGrpSpPr>
        <p:grpSpPr bwMode="auto">
          <a:xfrm>
            <a:off x="1089023" y="1340768"/>
            <a:ext cx="6480175" cy="4510087"/>
            <a:chOff x="161" y="468"/>
            <a:chExt cx="5328" cy="3763"/>
          </a:xfrm>
        </p:grpSpPr>
        <p:sp>
          <p:nvSpPr>
            <p:cNvPr id="3" name="Text Box 62"/>
            <p:cNvSpPr txBox="1">
              <a:spLocks noChangeArrowheads="1"/>
            </p:cNvSpPr>
            <p:nvPr/>
          </p:nvSpPr>
          <p:spPr bwMode="auto">
            <a:xfrm>
              <a:off x="1471" y="2362"/>
              <a:ext cx="1260" cy="366"/>
            </a:xfrm>
            <a:prstGeom prst="rect">
              <a:avLst/>
            </a:prstGeom>
            <a:solidFill>
              <a:schemeClr val="bg1"/>
            </a:solidFill>
            <a:ln w="9525">
              <a:solidFill>
                <a:schemeClr val="tx1"/>
              </a:solidFill>
              <a:miter lim="800000"/>
              <a:headEnd/>
              <a:tailEnd/>
            </a:ln>
            <a:effectLst/>
          </p:spPr>
          <p:txBody>
            <a:bodyPr>
              <a:spAutoFit/>
            </a:bodyPr>
            <a:lstStyle/>
            <a:p>
              <a:pPr algn="ctr" eaLnBrk="0" hangingPunct="0"/>
              <a:r>
                <a:rPr lang="es-MX" sz="1100" b="1">
                  <a:latin typeface="Tahoma" pitchFamily="34" charset="0"/>
                </a:rPr>
                <a:t>Producto No conforme</a:t>
              </a:r>
              <a:r>
                <a:rPr lang="es-MX" sz="1100">
                  <a:latin typeface="Tahoma" pitchFamily="34" charset="0"/>
                </a:rPr>
                <a:t> </a:t>
              </a:r>
              <a:r>
                <a:rPr lang="es-MX" sz="1100" b="1">
                  <a:latin typeface="Tahoma" pitchFamily="34" charset="0"/>
                </a:rPr>
                <a:t>8.3</a:t>
              </a:r>
              <a:endParaRPr lang="en-US" sz="1100" b="1">
                <a:latin typeface="Tahoma" pitchFamily="34" charset="0"/>
              </a:endParaRPr>
            </a:p>
          </p:txBody>
        </p:sp>
        <p:sp>
          <p:nvSpPr>
            <p:cNvPr id="4" name="Text Box 63"/>
            <p:cNvSpPr txBox="1">
              <a:spLocks noChangeArrowheads="1"/>
            </p:cNvSpPr>
            <p:nvPr/>
          </p:nvSpPr>
          <p:spPr bwMode="auto">
            <a:xfrm>
              <a:off x="1615" y="892"/>
              <a:ext cx="2737" cy="927"/>
            </a:xfrm>
            <a:prstGeom prst="rect">
              <a:avLst/>
            </a:prstGeom>
            <a:solidFill>
              <a:schemeClr val="bg1"/>
            </a:solidFill>
            <a:ln w="9525">
              <a:solidFill>
                <a:schemeClr val="tx1"/>
              </a:solidFill>
              <a:miter lim="800000"/>
              <a:headEnd/>
              <a:tailEnd/>
            </a:ln>
            <a:effectLst/>
          </p:spPr>
          <p:txBody>
            <a:bodyPr>
              <a:spAutoFit/>
            </a:bodyPr>
            <a:lstStyle/>
            <a:p>
              <a:pPr marL="350838" indent="-350838" eaLnBrk="0" hangingPunct="0"/>
              <a:r>
                <a:rPr lang="es-MX" sz="1100" b="1" dirty="0">
                  <a:latin typeface="Tahoma" pitchFamily="34" charset="0"/>
                </a:rPr>
                <a:t>Seguimiento y medición 8.2 :</a:t>
              </a:r>
            </a:p>
            <a:p>
              <a:pPr marL="350838" indent="-350838" eaLnBrk="0" hangingPunct="0"/>
              <a:endParaRPr lang="es-MX" sz="1100" b="1" dirty="0">
                <a:latin typeface="Tahoma" pitchFamily="34" charset="0"/>
              </a:endParaRPr>
            </a:p>
            <a:p>
              <a:pPr marL="350838" indent="-350838" eaLnBrk="0" hangingPunct="0">
                <a:buFontTx/>
                <a:buChar char="•"/>
              </a:pPr>
              <a:r>
                <a:rPr lang="es-MX" sz="1100" dirty="0">
                  <a:latin typeface="Tahoma" pitchFamily="34" charset="0"/>
                </a:rPr>
                <a:t>Satisfacción del cliente </a:t>
              </a:r>
              <a:r>
                <a:rPr lang="es-MX" sz="1100" b="1" dirty="0">
                  <a:latin typeface="Tahoma" pitchFamily="34" charset="0"/>
                </a:rPr>
                <a:t>8.2.1</a:t>
              </a:r>
            </a:p>
            <a:p>
              <a:pPr marL="350838" indent="-350838" eaLnBrk="0" hangingPunct="0">
                <a:buFontTx/>
                <a:buChar char="•"/>
              </a:pPr>
              <a:r>
                <a:rPr lang="es-MX" sz="1100" dirty="0">
                  <a:latin typeface="Tahoma" pitchFamily="34" charset="0"/>
                </a:rPr>
                <a:t>Auditoria interna </a:t>
              </a:r>
              <a:r>
                <a:rPr lang="es-MX" sz="1100" b="1" dirty="0">
                  <a:latin typeface="Tahoma" pitchFamily="34" charset="0"/>
                </a:rPr>
                <a:t>8.2.2</a:t>
              </a:r>
            </a:p>
            <a:p>
              <a:pPr marL="350838" indent="-350838" eaLnBrk="0" hangingPunct="0">
                <a:buFontTx/>
                <a:buChar char="•"/>
              </a:pPr>
              <a:r>
                <a:rPr lang="es-MX" sz="1100" dirty="0">
                  <a:latin typeface="Tahoma" pitchFamily="34" charset="0"/>
                </a:rPr>
                <a:t>Seguimiento y medición de procesos </a:t>
              </a:r>
              <a:r>
                <a:rPr lang="es-MX" sz="1100" b="1" dirty="0">
                  <a:latin typeface="Tahoma" pitchFamily="34" charset="0"/>
                </a:rPr>
                <a:t>8.2.3 </a:t>
              </a:r>
            </a:p>
            <a:p>
              <a:pPr marL="350838" indent="-350838" eaLnBrk="0" hangingPunct="0">
                <a:buFontTx/>
                <a:buChar char="•"/>
              </a:pPr>
              <a:r>
                <a:rPr lang="es-MX" sz="1100" dirty="0">
                  <a:latin typeface="Tahoma" pitchFamily="34" charset="0"/>
                </a:rPr>
                <a:t>Seguimiento y medición de producto </a:t>
              </a:r>
              <a:r>
                <a:rPr lang="es-MX" sz="1100" b="1" dirty="0">
                  <a:latin typeface="Tahoma" pitchFamily="34" charset="0"/>
                </a:rPr>
                <a:t>8.2.4</a:t>
              </a:r>
            </a:p>
          </p:txBody>
        </p:sp>
        <p:sp>
          <p:nvSpPr>
            <p:cNvPr id="5" name="Text Box 64"/>
            <p:cNvSpPr txBox="1">
              <a:spLocks noChangeArrowheads="1"/>
            </p:cNvSpPr>
            <p:nvPr/>
          </p:nvSpPr>
          <p:spPr bwMode="auto">
            <a:xfrm>
              <a:off x="742" y="2906"/>
              <a:ext cx="1223" cy="226"/>
            </a:xfrm>
            <a:prstGeom prst="rect">
              <a:avLst/>
            </a:prstGeom>
            <a:solidFill>
              <a:schemeClr val="bg1"/>
            </a:solidFill>
            <a:ln w="9525">
              <a:solidFill>
                <a:schemeClr val="tx1"/>
              </a:solidFill>
              <a:miter lim="800000"/>
              <a:headEnd/>
              <a:tailEnd/>
            </a:ln>
            <a:effectLst/>
          </p:spPr>
          <p:txBody>
            <a:bodyPr>
              <a:spAutoFit/>
            </a:bodyPr>
            <a:lstStyle/>
            <a:p>
              <a:pPr algn="ctr" eaLnBrk="0" hangingPunct="0"/>
              <a:r>
                <a:rPr lang="es-MX" sz="1100">
                  <a:latin typeface="Tahoma" pitchFamily="34" charset="0"/>
                </a:rPr>
                <a:t>Causas Reales</a:t>
              </a:r>
              <a:endParaRPr lang="en-US" sz="1100" b="1">
                <a:latin typeface="Tahoma" pitchFamily="34" charset="0"/>
              </a:endParaRPr>
            </a:p>
          </p:txBody>
        </p:sp>
        <p:cxnSp>
          <p:nvCxnSpPr>
            <p:cNvPr id="6" name="AutoShape 65"/>
            <p:cNvCxnSpPr>
              <a:cxnSpLocks noChangeShapeType="1"/>
            </p:cNvCxnSpPr>
            <p:nvPr/>
          </p:nvCxnSpPr>
          <p:spPr bwMode="auto">
            <a:xfrm>
              <a:off x="2983" y="1761"/>
              <a:ext cx="0" cy="166"/>
            </a:xfrm>
            <a:prstGeom prst="straightConnector1">
              <a:avLst/>
            </a:prstGeom>
            <a:noFill/>
            <a:ln w="19050">
              <a:solidFill>
                <a:schemeClr val="tx1"/>
              </a:solidFill>
              <a:round/>
              <a:headEnd/>
              <a:tailEnd type="triangle" w="med" len="med"/>
            </a:ln>
            <a:effectLst/>
          </p:spPr>
        </p:cxnSp>
        <p:sp>
          <p:nvSpPr>
            <p:cNvPr id="7" name="Text Box 66"/>
            <p:cNvSpPr txBox="1">
              <a:spLocks noChangeArrowheads="1"/>
            </p:cNvSpPr>
            <p:nvPr/>
          </p:nvSpPr>
          <p:spPr bwMode="auto">
            <a:xfrm>
              <a:off x="4093" y="2906"/>
              <a:ext cx="1303" cy="226"/>
            </a:xfrm>
            <a:prstGeom prst="rect">
              <a:avLst/>
            </a:prstGeom>
            <a:solidFill>
              <a:schemeClr val="bg1"/>
            </a:solidFill>
            <a:ln w="9525">
              <a:solidFill>
                <a:schemeClr val="tx1"/>
              </a:solidFill>
              <a:miter lim="800000"/>
              <a:headEnd/>
              <a:tailEnd/>
            </a:ln>
            <a:effectLst/>
          </p:spPr>
          <p:txBody>
            <a:bodyPr>
              <a:spAutoFit/>
            </a:bodyPr>
            <a:lstStyle/>
            <a:p>
              <a:pPr algn="ctr" eaLnBrk="0" hangingPunct="0"/>
              <a:r>
                <a:rPr lang="es-MX" sz="1100">
                  <a:latin typeface="Tahoma" pitchFamily="34" charset="0"/>
                </a:rPr>
                <a:t>Causas Potenciales</a:t>
              </a:r>
              <a:endParaRPr lang="en-US" sz="1100" b="1">
                <a:latin typeface="Tahoma" pitchFamily="34" charset="0"/>
              </a:endParaRPr>
            </a:p>
          </p:txBody>
        </p:sp>
        <p:sp>
          <p:nvSpPr>
            <p:cNvPr id="8" name="Text Box 67"/>
            <p:cNvSpPr txBox="1">
              <a:spLocks noChangeArrowheads="1"/>
            </p:cNvSpPr>
            <p:nvPr/>
          </p:nvSpPr>
          <p:spPr bwMode="auto">
            <a:xfrm>
              <a:off x="4002" y="3318"/>
              <a:ext cx="1487" cy="366"/>
            </a:xfrm>
            <a:prstGeom prst="rect">
              <a:avLst/>
            </a:prstGeom>
            <a:solidFill>
              <a:schemeClr val="bg1"/>
            </a:solidFill>
            <a:ln w="9525">
              <a:solidFill>
                <a:schemeClr val="tx1"/>
              </a:solidFill>
              <a:miter lim="800000"/>
              <a:headEnd/>
              <a:tailEnd/>
            </a:ln>
            <a:effectLst/>
          </p:spPr>
          <p:txBody>
            <a:bodyPr>
              <a:spAutoFit/>
            </a:bodyPr>
            <a:lstStyle/>
            <a:p>
              <a:pPr algn="ctr" eaLnBrk="0" hangingPunct="0"/>
              <a:r>
                <a:rPr lang="es-MX" sz="1100" b="1">
                  <a:latin typeface="Tahoma" pitchFamily="34" charset="0"/>
                </a:rPr>
                <a:t>Acciones preventivas</a:t>
              </a:r>
              <a:r>
                <a:rPr lang="es-MX" sz="1100">
                  <a:latin typeface="Tahoma" pitchFamily="34" charset="0"/>
                </a:rPr>
                <a:t> </a:t>
              </a:r>
              <a:r>
                <a:rPr lang="es-MX" sz="1100" b="1">
                  <a:latin typeface="Tahoma" pitchFamily="34" charset="0"/>
                </a:rPr>
                <a:t>8.5.3</a:t>
              </a:r>
              <a:endParaRPr lang="en-US" sz="1100" b="1">
                <a:latin typeface="Tahoma" pitchFamily="34" charset="0"/>
              </a:endParaRPr>
            </a:p>
          </p:txBody>
        </p:sp>
        <p:sp>
          <p:nvSpPr>
            <p:cNvPr id="9" name="Text Box 68"/>
            <p:cNvSpPr txBox="1">
              <a:spLocks noChangeArrowheads="1"/>
            </p:cNvSpPr>
            <p:nvPr/>
          </p:nvSpPr>
          <p:spPr bwMode="auto">
            <a:xfrm>
              <a:off x="604" y="3318"/>
              <a:ext cx="1488" cy="366"/>
            </a:xfrm>
            <a:prstGeom prst="rect">
              <a:avLst/>
            </a:prstGeom>
            <a:solidFill>
              <a:srgbClr val="FFFFFF"/>
            </a:solidFill>
            <a:ln w="9525">
              <a:solidFill>
                <a:schemeClr val="tx1"/>
              </a:solidFill>
              <a:miter lim="800000"/>
              <a:headEnd/>
              <a:tailEnd/>
            </a:ln>
            <a:effectLst/>
          </p:spPr>
          <p:txBody>
            <a:bodyPr>
              <a:spAutoFit/>
            </a:bodyPr>
            <a:lstStyle/>
            <a:p>
              <a:pPr algn="ctr" eaLnBrk="0" hangingPunct="0"/>
              <a:r>
                <a:rPr lang="es-MX" sz="1100" b="1" dirty="0">
                  <a:latin typeface="Tahoma" pitchFamily="34" charset="0"/>
                </a:rPr>
                <a:t>Acciones correctivas 8.5.2</a:t>
              </a:r>
              <a:endParaRPr lang="en-US" sz="1100" b="1" dirty="0">
                <a:latin typeface="Tahoma" pitchFamily="34" charset="0"/>
              </a:endParaRPr>
            </a:p>
          </p:txBody>
        </p:sp>
        <p:sp>
          <p:nvSpPr>
            <p:cNvPr id="10" name="Text Box 69"/>
            <p:cNvSpPr txBox="1">
              <a:spLocks noChangeArrowheads="1"/>
            </p:cNvSpPr>
            <p:nvPr/>
          </p:nvSpPr>
          <p:spPr bwMode="auto">
            <a:xfrm>
              <a:off x="2284" y="4006"/>
              <a:ext cx="1509" cy="225"/>
            </a:xfrm>
            <a:prstGeom prst="rect">
              <a:avLst/>
            </a:prstGeom>
            <a:solidFill>
              <a:srgbClr val="FFFF00"/>
            </a:solidFill>
            <a:ln w="9525">
              <a:solidFill>
                <a:schemeClr val="tx1"/>
              </a:solidFill>
              <a:miter lim="800000"/>
              <a:headEnd/>
              <a:tailEnd/>
            </a:ln>
            <a:effectLst/>
          </p:spPr>
          <p:txBody>
            <a:bodyPr>
              <a:spAutoFit/>
            </a:bodyPr>
            <a:lstStyle/>
            <a:p>
              <a:pPr algn="ctr" eaLnBrk="0" hangingPunct="0"/>
              <a:r>
                <a:rPr lang="es-MX" sz="1100" b="1" dirty="0">
                  <a:latin typeface="Tahoma" pitchFamily="34" charset="0"/>
                </a:rPr>
                <a:t>Mejora Continua</a:t>
              </a:r>
              <a:r>
                <a:rPr lang="es-MX" sz="1100" dirty="0">
                  <a:latin typeface="Tahoma" pitchFamily="34" charset="0"/>
                </a:rPr>
                <a:t> </a:t>
              </a:r>
              <a:r>
                <a:rPr lang="es-MX" sz="1100" b="1" dirty="0">
                  <a:latin typeface="Tahoma" pitchFamily="34" charset="0"/>
                </a:rPr>
                <a:t>8.5</a:t>
              </a:r>
              <a:endParaRPr lang="en-US" sz="1100" b="1" dirty="0">
                <a:latin typeface="Tahoma" pitchFamily="34" charset="0"/>
              </a:endParaRPr>
            </a:p>
          </p:txBody>
        </p:sp>
        <p:sp>
          <p:nvSpPr>
            <p:cNvPr id="11" name="Text Box 70"/>
            <p:cNvSpPr txBox="1">
              <a:spLocks noChangeArrowheads="1"/>
            </p:cNvSpPr>
            <p:nvPr/>
          </p:nvSpPr>
          <p:spPr bwMode="auto">
            <a:xfrm>
              <a:off x="4258" y="2311"/>
              <a:ext cx="961" cy="365"/>
            </a:xfrm>
            <a:prstGeom prst="rect">
              <a:avLst/>
            </a:prstGeom>
            <a:solidFill>
              <a:schemeClr val="bg1"/>
            </a:solidFill>
            <a:ln w="9525">
              <a:solidFill>
                <a:schemeClr val="tx1"/>
              </a:solidFill>
              <a:miter lim="800000"/>
              <a:headEnd/>
              <a:tailEnd/>
            </a:ln>
            <a:effectLst/>
          </p:spPr>
          <p:txBody>
            <a:bodyPr>
              <a:spAutoFit/>
            </a:bodyPr>
            <a:lstStyle/>
            <a:p>
              <a:pPr algn="ctr" eaLnBrk="0" hangingPunct="0"/>
              <a:r>
                <a:rPr lang="es-MX" sz="1100" b="1">
                  <a:latin typeface="Tahoma" pitchFamily="34" charset="0"/>
                </a:rPr>
                <a:t>Análisis de datos</a:t>
              </a:r>
              <a:r>
                <a:rPr lang="es-MX" sz="1100">
                  <a:latin typeface="Tahoma" pitchFamily="34" charset="0"/>
                </a:rPr>
                <a:t> </a:t>
              </a:r>
              <a:r>
                <a:rPr lang="es-MX" sz="1100" b="1">
                  <a:latin typeface="Tahoma" pitchFamily="34" charset="0"/>
                </a:rPr>
                <a:t>8.4 </a:t>
              </a:r>
              <a:endParaRPr lang="en-US" sz="1100" b="1">
                <a:latin typeface="Tahoma" pitchFamily="34" charset="0"/>
              </a:endParaRPr>
            </a:p>
          </p:txBody>
        </p:sp>
        <p:cxnSp>
          <p:nvCxnSpPr>
            <p:cNvPr id="12" name="AutoShape 71"/>
            <p:cNvCxnSpPr>
              <a:cxnSpLocks noChangeShapeType="1"/>
              <a:stCxn id="14" idx="3"/>
              <a:endCxn id="11" idx="0"/>
            </p:cNvCxnSpPr>
            <p:nvPr/>
          </p:nvCxnSpPr>
          <p:spPr bwMode="auto">
            <a:xfrm>
              <a:off x="3376" y="2223"/>
              <a:ext cx="1363" cy="88"/>
            </a:xfrm>
            <a:prstGeom prst="bentConnector2">
              <a:avLst/>
            </a:prstGeom>
            <a:noFill/>
            <a:ln w="19050">
              <a:solidFill>
                <a:schemeClr val="tx1"/>
              </a:solidFill>
              <a:miter lim="800000"/>
              <a:headEnd/>
              <a:tailEnd type="triangle" w="med" len="med"/>
            </a:ln>
            <a:effectLst/>
          </p:spPr>
        </p:cxnSp>
        <p:sp>
          <p:nvSpPr>
            <p:cNvPr id="13" name="Text Box 72"/>
            <p:cNvSpPr txBox="1">
              <a:spLocks noChangeArrowheads="1"/>
            </p:cNvSpPr>
            <p:nvPr/>
          </p:nvSpPr>
          <p:spPr bwMode="auto">
            <a:xfrm>
              <a:off x="1347" y="468"/>
              <a:ext cx="3179" cy="366"/>
            </a:xfrm>
            <a:prstGeom prst="rect">
              <a:avLst/>
            </a:prstGeom>
            <a:solidFill>
              <a:schemeClr val="bg1"/>
            </a:solidFill>
            <a:ln w="9525">
              <a:solidFill>
                <a:schemeClr val="tx1"/>
              </a:solidFill>
              <a:miter lim="800000"/>
              <a:headEnd/>
              <a:tailEnd/>
            </a:ln>
            <a:effectLst/>
          </p:spPr>
          <p:txBody>
            <a:bodyPr>
              <a:spAutoFit/>
            </a:bodyPr>
            <a:lstStyle/>
            <a:p>
              <a:pPr marL="350838" indent="-350838" eaLnBrk="0" hangingPunct="0"/>
              <a:r>
                <a:rPr lang="es-MX" sz="1100" b="1" dirty="0">
                  <a:latin typeface="Tahoma" pitchFamily="34" charset="0"/>
                </a:rPr>
                <a:t>Generales 8.1:</a:t>
              </a:r>
            </a:p>
            <a:p>
              <a:pPr marL="350838" indent="-350838" eaLnBrk="0" hangingPunct="0">
                <a:buFontTx/>
                <a:buChar char="•"/>
              </a:pPr>
              <a:r>
                <a:rPr lang="es-MX" sz="1100" dirty="0">
                  <a:latin typeface="Tahoma" pitchFamily="34" charset="0"/>
                </a:rPr>
                <a:t>Identificar y utilizar herramientas estadísticas</a:t>
              </a:r>
              <a:endParaRPr lang="es-MX" sz="1100" b="1" dirty="0">
                <a:latin typeface="Tahoma" pitchFamily="34" charset="0"/>
              </a:endParaRPr>
            </a:p>
          </p:txBody>
        </p:sp>
        <p:sp>
          <p:nvSpPr>
            <p:cNvPr id="14" name="AutoShape 73"/>
            <p:cNvSpPr>
              <a:spLocks noChangeArrowheads="1"/>
            </p:cNvSpPr>
            <p:nvPr/>
          </p:nvSpPr>
          <p:spPr bwMode="auto">
            <a:xfrm>
              <a:off x="2589" y="1927"/>
              <a:ext cx="787" cy="591"/>
            </a:xfrm>
            <a:prstGeom prst="flowChartDecision">
              <a:avLst/>
            </a:prstGeom>
            <a:noFill/>
            <a:ln w="9525">
              <a:solidFill>
                <a:schemeClr val="tx1"/>
              </a:solidFill>
              <a:miter lim="800000"/>
              <a:headEnd/>
              <a:tailEnd/>
            </a:ln>
            <a:effectLst/>
          </p:spPr>
          <p:txBody>
            <a:bodyPr wrap="none" anchor="ctr"/>
            <a:lstStyle/>
            <a:p>
              <a:endParaRPr lang="es-MX"/>
            </a:p>
          </p:txBody>
        </p:sp>
        <p:sp>
          <p:nvSpPr>
            <p:cNvPr id="15" name="Text Box 74"/>
            <p:cNvSpPr txBox="1">
              <a:spLocks noChangeArrowheads="1"/>
            </p:cNvSpPr>
            <p:nvPr/>
          </p:nvSpPr>
          <p:spPr bwMode="auto">
            <a:xfrm>
              <a:off x="161" y="2375"/>
              <a:ext cx="1195" cy="226"/>
            </a:xfrm>
            <a:prstGeom prst="rect">
              <a:avLst/>
            </a:prstGeom>
            <a:solidFill>
              <a:schemeClr val="bg1"/>
            </a:solidFill>
            <a:ln w="9525">
              <a:solidFill>
                <a:schemeClr val="tx1"/>
              </a:solidFill>
              <a:miter lim="800000"/>
              <a:headEnd/>
              <a:tailEnd/>
            </a:ln>
            <a:effectLst/>
          </p:spPr>
          <p:txBody>
            <a:bodyPr>
              <a:spAutoFit/>
            </a:bodyPr>
            <a:lstStyle/>
            <a:p>
              <a:pPr algn="ctr" eaLnBrk="0" hangingPunct="0"/>
              <a:r>
                <a:rPr lang="es-MX" sz="1100">
                  <a:latin typeface="Tahoma" pitchFamily="34" charset="0"/>
                </a:rPr>
                <a:t>Incumplimiento</a:t>
              </a:r>
              <a:endParaRPr lang="en-US" sz="1100" b="1">
                <a:latin typeface="Tahoma" pitchFamily="34" charset="0"/>
              </a:endParaRPr>
            </a:p>
          </p:txBody>
        </p:sp>
        <p:sp>
          <p:nvSpPr>
            <p:cNvPr id="16" name="Text Box 75"/>
            <p:cNvSpPr txBox="1">
              <a:spLocks noChangeArrowheads="1"/>
            </p:cNvSpPr>
            <p:nvPr/>
          </p:nvSpPr>
          <p:spPr bwMode="auto">
            <a:xfrm>
              <a:off x="2730" y="2144"/>
              <a:ext cx="548" cy="217"/>
            </a:xfrm>
            <a:prstGeom prst="rect">
              <a:avLst/>
            </a:prstGeom>
            <a:noFill/>
            <a:ln w="9525">
              <a:noFill/>
              <a:miter lim="800000"/>
              <a:headEnd/>
              <a:tailEnd/>
            </a:ln>
            <a:effectLst/>
          </p:spPr>
          <p:txBody>
            <a:bodyPr wrap="none">
              <a:spAutoFit/>
            </a:bodyPr>
            <a:lstStyle/>
            <a:p>
              <a:r>
                <a:rPr lang="es-MX" sz="1100"/>
                <a:t>Cumple</a:t>
              </a:r>
              <a:endParaRPr lang="es-ES" sz="1100"/>
            </a:p>
          </p:txBody>
        </p:sp>
        <p:sp>
          <p:nvSpPr>
            <p:cNvPr id="17" name="Line 76"/>
            <p:cNvSpPr>
              <a:spLocks noChangeShapeType="1"/>
            </p:cNvSpPr>
            <p:nvPr/>
          </p:nvSpPr>
          <p:spPr bwMode="auto">
            <a:xfrm>
              <a:off x="741" y="2200"/>
              <a:ext cx="1848" cy="0"/>
            </a:xfrm>
            <a:prstGeom prst="line">
              <a:avLst/>
            </a:prstGeom>
            <a:noFill/>
            <a:ln w="9525">
              <a:solidFill>
                <a:schemeClr val="tx1"/>
              </a:solidFill>
              <a:round/>
              <a:headEnd/>
              <a:tailEnd/>
            </a:ln>
            <a:effectLst/>
          </p:spPr>
          <p:txBody>
            <a:bodyPr/>
            <a:lstStyle/>
            <a:p>
              <a:endParaRPr lang="es-MX"/>
            </a:p>
          </p:txBody>
        </p:sp>
        <p:sp>
          <p:nvSpPr>
            <p:cNvPr id="18" name="Line 77"/>
            <p:cNvSpPr>
              <a:spLocks noChangeShapeType="1"/>
            </p:cNvSpPr>
            <p:nvPr/>
          </p:nvSpPr>
          <p:spPr bwMode="auto">
            <a:xfrm>
              <a:off x="741" y="2200"/>
              <a:ext cx="0" cy="164"/>
            </a:xfrm>
            <a:prstGeom prst="line">
              <a:avLst/>
            </a:prstGeom>
            <a:noFill/>
            <a:ln w="9525">
              <a:solidFill>
                <a:schemeClr val="tx1"/>
              </a:solidFill>
              <a:round/>
              <a:headEnd/>
              <a:tailEnd type="triangle" w="med" len="med"/>
            </a:ln>
            <a:effectLst/>
          </p:spPr>
          <p:txBody>
            <a:bodyPr/>
            <a:lstStyle/>
            <a:p>
              <a:endParaRPr lang="es-MX"/>
            </a:p>
          </p:txBody>
        </p:sp>
        <p:sp>
          <p:nvSpPr>
            <p:cNvPr id="19" name="Line 78"/>
            <p:cNvSpPr>
              <a:spLocks noChangeShapeType="1"/>
            </p:cNvSpPr>
            <p:nvPr/>
          </p:nvSpPr>
          <p:spPr bwMode="auto">
            <a:xfrm>
              <a:off x="1965" y="2211"/>
              <a:ext cx="0" cy="164"/>
            </a:xfrm>
            <a:prstGeom prst="line">
              <a:avLst/>
            </a:prstGeom>
            <a:noFill/>
            <a:ln w="9525">
              <a:solidFill>
                <a:schemeClr val="tx1"/>
              </a:solidFill>
              <a:round/>
              <a:headEnd/>
              <a:tailEnd type="triangle" w="med" len="med"/>
            </a:ln>
            <a:effectLst/>
          </p:spPr>
          <p:txBody>
            <a:bodyPr/>
            <a:lstStyle/>
            <a:p>
              <a:endParaRPr lang="es-MX"/>
            </a:p>
          </p:txBody>
        </p:sp>
        <p:sp>
          <p:nvSpPr>
            <p:cNvPr id="20" name="Text Box 79"/>
            <p:cNvSpPr txBox="1">
              <a:spLocks noChangeArrowheads="1"/>
            </p:cNvSpPr>
            <p:nvPr/>
          </p:nvSpPr>
          <p:spPr bwMode="auto">
            <a:xfrm>
              <a:off x="3243" y="2007"/>
              <a:ext cx="259" cy="217"/>
            </a:xfrm>
            <a:prstGeom prst="rect">
              <a:avLst/>
            </a:prstGeom>
            <a:noFill/>
            <a:ln w="9525">
              <a:noFill/>
              <a:miter lim="800000"/>
              <a:headEnd/>
              <a:tailEnd/>
            </a:ln>
            <a:effectLst/>
          </p:spPr>
          <p:txBody>
            <a:bodyPr wrap="none">
              <a:spAutoFit/>
            </a:bodyPr>
            <a:lstStyle/>
            <a:p>
              <a:r>
                <a:rPr lang="es-MX" sz="1100" b="1"/>
                <a:t>SI</a:t>
              </a:r>
              <a:endParaRPr lang="es-ES" sz="1100" b="1"/>
            </a:p>
          </p:txBody>
        </p:sp>
        <p:sp>
          <p:nvSpPr>
            <p:cNvPr id="21" name="Text Box 80"/>
            <p:cNvSpPr txBox="1">
              <a:spLocks noChangeArrowheads="1"/>
            </p:cNvSpPr>
            <p:nvPr/>
          </p:nvSpPr>
          <p:spPr bwMode="auto">
            <a:xfrm>
              <a:off x="2444" y="2007"/>
              <a:ext cx="324" cy="217"/>
            </a:xfrm>
            <a:prstGeom prst="rect">
              <a:avLst/>
            </a:prstGeom>
            <a:noFill/>
            <a:ln w="9525">
              <a:noFill/>
              <a:miter lim="800000"/>
              <a:headEnd/>
              <a:tailEnd/>
            </a:ln>
            <a:effectLst/>
          </p:spPr>
          <p:txBody>
            <a:bodyPr wrap="none">
              <a:spAutoFit/>
            </a:bodyPr>
            <a:lstStyle/>
            <a:p>
              <a:r>
                <a:rPr lang="es-MX" sz="1100" b="1"/>
                <a:t>NO</a:t>
              </a:r>
              <a:endParaRPr lang="es-ES" sz="1100" b="1"/>
            </a:p>
          </p:txBody>
        </p:sp>
        <p:sp>
          <p:nvSpPr>
            <p:cNvPr id="22" name="Line 81"/>
            <p:cNvSpPr>
              <a:spLocks noChangeShapeType="1"/>
            </p:cNvSpPr>
            <p:nvPr/>
          </p:nvSpPr>
          <p:spPr bwMode="auto">
            <a:xfrm>
              <a:off x="4745" y="2683"/>
              <a:ext cx="0" cy="224"/>
            </a:xfrm>
            <a:prstGeom prst="line">
              <a:avLst/>
            </a:prstGeom>
            <a:noFill/>
            <a:ln w="9525">
              <a:solidFill>
                <a:schemeClr val="tx1"/>
              </a:solidFill>
              <a:round/>
              <a:headEnd/>
              <a:tailEnd type="triangle" w="med" len="med"/>
            </a:ln>
            <a:effectLst/>
          </p:spPr>
          <p:txBody>
            <a:bodyPr/>
            <a:lstStyle/>
            <a:p>
              <a:endParaRPr lang="es-MX"/>
            </a:p>
          </p:txBody>
        </p:sp>
        <p:sp>
          <p:nvSpPr>
            <p:cNvPr id="23" name="Line 82"/>
            <p:cNvSpPr>
              <a:spLocks noChangeShapeType="1"/>
            </p:cNvSpPr>
            <p:nvPr/>
          </p:nvSpPr>
          <p:spPr bwMode="auto">
            <a:xfrm>
              <a:off x="4739" y="3127"/>
              <a:ext cx="6" cy="194"/>
            </a:xfrm>
            <a:prstGeom prst="line">
              <a:avLst/>
            </a:prstGeom>
            <a:noFill/>
            <a:ln w="9525">
              <a:solidFill>
                <a:schemeClr val="tx1"/>
              </a:solidFill>
              <a:round/>
              <a:headEnd/>
              <a:tailEnd type="triangle" w="med" len="med"/>
            </a:ln>
            <a:effectLst/>
          </p:spPr>
          <p:txBody>
            <a:bodyPr/>
            <a:lstStyle/>
            <a:p>
              <a:endParaRPr lang="es-MX"/>
            </a:p>
          </p:txBody>
        </p:sp>
        <p:sp>
          <p:nvSpPr>
            <p:cNvPr id="24" name="Line 83"/>
            <p:cNvSpPr>
              <a:spLocks noChangeShapeType="1"/>
            </p:cNvSpPr>
            <p:nvPr/>
          </p:nvSpPr>
          <p:spPr bwMode="auto">
            <a:xfrm>
              <a:off x="741" y="2593"/>
              <a:ext cx="0" cy="224"/>
            </a:xfrm>
            <a:prstGeom prst="line">
              <a:avLst/>
            </a:prstGeom>
            <a:noFill/>
            <a:ln w="9525">
              <a:solidFill>
                <a:schemeClr val="tx1"/>
              </a:solidFill>
              <a:round/>
              <a:headEnd/>
              <a:tailEnd/>
            </a:ln>
            <a:effectLst/>
          </p:spPr>
          <p:txBody>
            <a:bodyPr/>
            <a:lstStyle/>
            <a:p>
              <a:endParaRPr lang="es-MX"/>
            </a:p>
          </p:txBody>
        </p:sp>
        <p:sp>
          <p:nvSpPr>
            <p:cNvPr id="25" name="Line 84"/>
            <p:cNvSpPr>
              <a:spLocks noChangeShapeType="1"/>
            </p:cNvSpPr>
            <p:nvPr/>
          </p:nvSpPr>
          <p:spPr bwMode="auto">
            <a:xfrm>
              <a:off x="741" y="2817"/>
              <a:ext cx="1359" cy="0"/>
            </a:xfrm>
            <a:prstGeom prst="line">
              <a:avLst/>
            </a:prstGeom>
            <a:noFill/>
            <a:ln w="9525">
              <a:solidFill>
                <a:schemeClr val="tx1"/>
              </a:solidFill>
              <a:round/>
              <a:headEnd/>
              <a:tailEnd/>
            </a:ln>
            <a:effectLst/>
          </p:spPr>
          <p:txBody>
            <a:bodyPr/>
            <a:lstStyle/>
            <a:p>
              <a:endParaRPr lang="es-MX"/>
            </a:p>
          </p:txBody>
        </p:sp>
        <p:sp>
          <p:nvSpPr>
            <p:cNvPr id="26" name="Line 85"/>
            <p:cNvSpPr>
              <a:spLocks noChangeShapeType="1"/>
            </p:cNvSpPr>
            <p:nvPr/>
          </p:nvSpPr>
          <p:spPr bwMode="auto">
            <a:xfrm>
              <a:off x="2108" y="2736"/>
              <a:ext cx="0" cy="81"/>
            </a:xfrm>
            <a:prstGeom prst="line">
              <a:avLst/>
            </a:prstGeom>
            <a:noFill/>
            <a:ln w="9525">
              <a:solidFill>
                <a:schemeClr val="tx1"/>
              </a:solidFill>
              <a:round/>
              <a:headEnd/>
              <a:tailEnd/>
            </a:ln>
            <a:effectLst/>
          </p:spPr>
          <p:txBody>
            <a:bodyPr/>
            <a:lstStyle/>
            <a:p>
              <a:endParaRPr lang="es-MX"/>
            </a:p>
          </p:txBody>
        </p:sp>
        <p:sp>
          <p:nvSpPr>
            <p:cNvPr id="27" name="Line 86"/>
            <p:cNvSpPr>
              <a:spLocks noChangeShapeType="1"/>
            </p:cNvSpPr>
            <p:nvPr/>
          </p:nvSpPr>
          <p:spPr bwMode="auto">
            <a:xfrm>
              <a:off x="1346" y="2827"/>
              <a:ext cx="0" cy="82"/>
            </a:xfrm>
            <a:prstGeom prst="line">
              <a:avLst/>
            </a:prstGeom>
            <a:noFill/>
            <a:ln w="9525">
              <a:solidFill>
                <a:schemeClr val="tx1"/>
              </a:solidFill>
              <a:round/>
              <a:headEnd/>
              <a:tailEnd type="triangle" w="med" len="med"/>
            </a:ln>
            <a:effectLst/>
          </p:spPr>
          <p:txBody>
            <a:bodyPr/>
            <a:lstStyle/>
            <a:p>
              <a:endParaRPr lang="es-MX"/>
            </a:p>
          </p:txBody>
        </p:sp>
        <p:sp>
          <p:nvSpPr>
            <p:cNvPr id="28" name="Line 87"/>
            <p:cNvSpPr>
              <a:spLocks noChangeShapeType="1"/>
            </p:cNvSpPr>
            <p:nvPr/>
          </p:nvSpPr>
          <p:spPr bwMode="auto">
            <a:xfrm>
              <a:off x="1346" y="3153"/>
              <a:ext cx="0" cy="186"/>
            </a:xfrm>
            <a:prstGeom prst="line">
              <a:avLst/>
            </a:prstGeom>
            <a:noFill/>
            <a:ln w="9525">
              <a:solidFill>
                <a:schemeClr val="tx1"/>
              </a:solidFill>
              <a:round/>
              <a:headEnd/>
              <a:tailEnd type="triangle" w="med" len="med"/>
            </a:ln>
            <a:effectLst/>
          </p:spPr>
          <p:txBody>
            <a:bodyPr/>
            <a:lstStyle/>
            <a:p>
              <a:endParaRPr lang="es-MX"/>
            </a:p>
          </p:txBody>
        </p:sp>
        <p:cxnSp>
          <p:nvCxnSpPr>
            <p:cNvPr id="29" name="AutoShape 88"/>
            <p:cNvCxnSpPr>
              <a:cxnSpLocks noChangeShapeType="1"/>
              <a:stCxn id="9" idx="2"/>
              <a:endCxn id="10" idx="0"/>
            </p:cNvCxnSpPr>
            <p:nvPr/>
          </p:nvCxnSpPr>
          <p:spPr bwMode="auto">
            <a:xfrm rot="16200000" flipH="1">
              <a:off x="2036" y="3004"/>
              <a:ext cx="313" cy="1692"/>
            </a:xfrm>
            <a:prstGeom prst="bentConnector3">
              <a:avLst>
                <a:gd name="adj1" fmla="val 49838"/>
              </a:avLst>
            </a:prstGeom>
            <a:noFill/>
            <a:ln w="9525">
              <a:solidFill>
                <a:schemeClr val="tx1"/>
              </a:solidFill>
              <a:miter lim="800000"/>
              <a:headEnd/>
              <a:tailEnd/>
            </a:ln>
            <a:effectLst/>
          </p:spPr>
        </p:cxnSp>
        <p:cxnSp>
          <p:nvCxnSpPr>
            <p:cNvPr id="30" name="AutoShape 89"/>
            <p:cNvCxnSpPr>
              <a:cxnSpLocks noChangeShapeType="1"/>
              <a:stCxn id="8" idx="2"/>
              <a:endCxn id="10" idx="0"/>
            </p:cNvCxnSpPr>
            <p:nvPr/>
          </p:nvCxnSpPr>
          <p:spPr bwMode="auto">
            <a:xfrm rot="5400000">
              <a:off x="3735" y="2997"/>
              <a:ext cx="313" cy="1706"/>
            </a:xfrm>
            <a:prstGeom prst="bentConnector3">
              <a:avLst>
                <a:gd name="adj1" fmla="val 49838"/>
              </a:avLst>
            </a:prstGeom>
            <a:noFill/>
            <a:ln w="9525">
              <a:solidFill>
                <a:schemeClr val="tx1"/>
              </a:solidFill>
              <a:miter lim="800000"/>
              <a:headEnd/>
              <a:tailEnd type="triangle" w="med" len="med"/>
            </a:ln>
            <a:effectLst/>
          </p:spPr>
        </p:cxnSp>
      </p:grpSp>
    </p:spTree>
    <p:extLst>
      <p:ext uri="{BB962C8B-B14F-4D97-AF65-F5344CB8AC3E}">
        <p14:creationId xmlns:p14="http://schemas.microsoft.com/office/powerpoint/2010/main" val="2303708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Rectángulo"/>
          <p:cNvSpPr/>
          <p:nvPr/>
        </p:nvSpPr>
        <p:spPr>
          <a:xfrm>
            <a:off x="971600" y="980728"/>
            <a:ext cx="6804248" cy="5016758"/>
          </a:xfrm>
          <a:prstGeom prst="rect">
            <a:avLst/>
          </a:prstGeom>
        </p:spPr>
        <p:txBody>
          <a:bodyPr wrap="square">
            <a:spAutoFit/>
          </a:bodyPr>
          <a:lstStyle/>
          <a:p>
            <a:pPr>
              <a:defRPr/>
            </a:pPr>
            <a:endParaRPr lang="es-ES" sz="2000" dirty="0">
              <a:solidFill>
                <a:schemeClr val="tx2">
                  <a:lumMod val="50000"/>
                </a:schemeClr>
              </a:solidFill>
              <a:cs typeface="+mn-cs"/>
            </a:endParaRPr>
          </a:p>
          <a:p>
            <a:pPr>
              <a:defRPr/>
            </a:pPr>
            <a:r>
              <a:rPr lang="es-ES" sz="2000" dirty="0">
                <a:solidFill>
                  <a:schemeClr val="tx2">
                    <a:lumMod val="50000"/>
                  </a:schemeClr>
                </a:solidFill>
                <a:cs typeface="+mn-cs"/>
              </a:rPr>
              <a:t>•Enfoque al cliente</a:t>
            </a:r>
          </a:p>
          <a:p>
            <a:pPr>
              <a:defRPr/>
            </a:pPr>
            <a:endParaRPr lang="es-ES" sz="2000" dirty="0">
              <a:solidFill>
                <a:schemeClr val="tx2">
                  <a:lumMod val="50000"/>
                </a:schemeClr>
              </a:solidFill>
              <a:cs typeface="+mn-cs"/>
            </a:endParaRPr>
          </a:p>
          <a:p>
            <a:pPr>
              <a:defRPr/>
            </a:pPr>
            <a:r>
              <a:rPr lang="es-ES" sz="2000" dirty="0">
                <a:solidFill>
                  <a:schemeClr val="tx2">
                    <a:lumMod val="50000"/>
                  </a:schemeClr>
                </a:solidFill>
                <a:cs typeface="+mn-cs"/>
              </a:rPr>
              <a:t>•Liderazgo</a:t>
            </a:r>
          </a:p>
          <a:p>
            <a:pPr>
              <a:defRPr/>
            </a:pPr>
            <a:endParaRPr lang="es-ES" sz="2000" dirty="0">
              <a:solidFill>
                <a:schemeClr val="tx2">
                  <a:lumMod val="50000"/>
                </a:schemeClr>
              </a:solidFill>
              <a:cs typeface="+mn-cs"/>
            </a:endParaRPr>
          </a:p>
          <a:p>
            <a:pPr>
              <a:defRPr/>
            </a:pPr>
            <a:r>
              <a:rPr lang="es-ES" sz="2000" dirty="0">
                <a:solidFill>
                  <a:schemeClr val="tx2">
                    <a:lumMod val="50000"/>
                  </a:schemeClr>
                </a:solidFill>
                <a:cs typeface="+mn-cs"/>
              </a:rPr>
              <a:t>•Participación del personal</a:t>
            </a:r>
          </a:p>
          <a:p>
            <a:pPr>
              <a:defRPr/>
            </a:pPr>
            <a:endParaRPr lang="es-ES" sz="2000" dirty="0">
              <a:solidFill>
                <a:schemeClr val="tx2">
                  <a:lumMod val="50000"/>
                </a:schemeClr>
              </a:solidFill>
              <a:cs typeface="+mn-cs"/>
            </a:endParaRPr>
          </a:p>
          <a:p>
            <a:pPr>
              <a:defRPr/>
            </a:pPr>
            <a:r>
              <a:rPr lang="es-ES" sz="2000" dirty="0">
                <a:solidFill>
                  <a:schemeClr val="tx2">
                    <a:lumMod val="50000"/>
                  </a:schemeClr>
                </a:solidFill>
                <a:cs typeface="+mn-cs"/>
              </a:rPr>
              <a:t>•Enfoque basado en procesos</a:t>
            </a:r>
          </a:p>
          <a:p>
            <a:pPr>
              <a:defRPr/>
            </a:pPr>
            <a:endParaRPr lang="es-ES" sz="2000" dirty="0">
              <a:solidFill>
                <a:schemeClr val="tx2">
                  <a:lumMod val="50000"/>
                </a:schemeClr>
              </a:solidFill>
              <a:cs typeface="+mn-cs"/>
            </a:endParaRPr>
          </a:p>
          <a:p>
            <a:pPr>
              <a:defRPr/>
            </a:pPr>
            <a:r>
              <a:rPr lang="es-ES" sz="2000" dirty="0">
                <a:solidFill>
                  <a:schemeClr val="tx2">
                    <a:lumMod val="50000"/>
                  </a:schemeClr>
                </a:solidFill>
                <a:cs typeface="+mn-cs"/>
              </a:rPr>
              <a:t>•Enfoque de sistemas para la gestión</a:t>
            </a:r>
          </a:p>
          <a:p>
            <a:pPr>
              <a:defRPr/>
            </a:pPr>
            <a:endParaRPr lang="es-ES" sz="2000" dirty="0">
              <a:solidFill>
                <a:schemeClr val="tx2">
                  <a:lumMod val="50000"/>
                </a:schemeClr>
              </a:solidFill>
              <a:cs typeface="+mn-cs"/>
            </a:endParaRPr>
          </a:p>
          <a:p>
            <a:pPr>
              <a:defRPr/>
            </a:pPr>
            <a:r>
              <a:rPr lang="es-ES" sz="2000" dirty="0">
                <a:solidFill>
                  <a:schemeClr val="tx2">
                    <a:lumMod val="50000"/>
                  </a:schemeClr>
                </a:solidFill>
                <a:cs typeface="+mn-cs"/>
              </a:rPr>
              <a:t>•Mejora continua</a:t>
            </a:r>
          </a:p>
          <a:p>
            <a:pPr>
              <a:defRPr/>
            </a:pPr>
            <a:endParaRPr lang="es-ES" sz="2000" dirty="0">
              <a:solidFill>
                <a:schemeClr val="tx2">
                  <a:lumMod val="50000"/>
                </a:schemeClr>
              </a:solidFill>
              <a:cs typeface="+mn-cs"/>
            </a:endParaRPr>
          </a:p>
          <a:p>
            <a:pPr>
              <a:defRPr/>
            </a:pPr>
            <a:r>
              <a:rPr lang="es-ES" sz="2000" dirty="0">
                <a:solidFill>
                  <a:schemeClr val="tx2">
                    <a:lumMod val="50000"/>
                  </a:schemeClr>
                </a:solidFill>
                <a:cs typeface="+mn-cs"/>
              </a:rPr>
              <a:t>•Enfoque basado en hechos para la toma de decisión</a:t>
            </a:r>
          </a:p>
          <a:p>
            <a:pPr>
              <a:defRPr/>
            </a:pPr>
            <a:endParaRPr lang="es-ES" sz="2000" dirty="0">
              <a:solidFill>
                <a:schemeClr val="tx2">
                  <a:lumMod val="50000"/>
                </a:schemeClr>
              </a:solidFill>
              <a:cs typeface="+mn-cs"/>
            </a:endParaRPr>
          </a:p>
          <a:p>
            <a:pPr>
              <a:defRPr/>
            </a:pPr>
            <a:r>
              <a:rPr lang="es-ES" sz="2000" dirty="0">
                <a:solidFill>
                  <a:schemeClr val="tx2">
                    <a:lumMod val="50000"/>
                  </a:schemeClr>
                </a:solidFill>
                <a:cs typeface="+mn-cs"/>
              </a:rPr>
              <a:t>•Relaciones mutuamente beneficiosas con el proveedor</a:t>
            </a:r>
          </a:p>
        </p:txBody>
      </p:sp>
    </p:spTree>
  </p:cSld>
  <p:clrMapOvr>
    <a:masterClrMapping/>
  </p:clrMapOvr>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CuadroTexto"/>
          <p:cNvSpPr txBox="1"/>
          <p:nvPr/>
        </p:nvSpPr>
        <p:spPr>
          <a:xfrm>
            <a:off x="971600" y="2084655"/>
            <a:ext cx="7488832" cy="1785104"/>
          </a:xfrm>
          <a:prstGeom prst="rect">
            <a:avLst/>
          </a:prstGeom>
          <a:noFill/>
        </p:spPr>
        <p:txBody>
          <a:bodyPr wrap="square" rtlCol="0">
            <a:spAutoFit/>
          </a:bodyPr>
          <a:lstStyle/>
          <a:p>
            <a:pPr algn="just"/>
            <a:r>
              <a:rPr lang="es-MX" sz="2200" dirty="0" smtClean="0"/>
              <a:t>Cuando algo no funciona de forma adecuada, cuando un proceso no cumple los requisitos, cuando una condición no le permite obtener un servicio de calidad perdurable, es el momento de arreglar el problema.</a:t>
            </a:r>
          </a:p>
          <a:p>
            <a:pPr algn="just"/>
            <a:endParaRPr lang="es-MX" sz="2200" dirty="0"/>
          </a:p>
        </p:txBody>
      </p:sp>
      <p:sp>
        <p:nvSpPr>
          <p:cNvPr id="3" name="2 CuadroTexto"/>
          <p:cNvSpPr txBox="1"/>
          <p:nvPr/>
        </p:nvSpPr>
        <p:spPr>
          <a:xfrm>
            <a:off x="971600" y="3645024"/>
            <a:ext cx="7704856" cy="1446550"/>
          </a:xfrm>
          <a:prstGeom prst="rect">
            <a:avLst/>
          </a:prstGeom>
          <a:noFill/>
        </p:spPr>
        <p:txBody>
          <a:bodyPr wrap="square" rtlCol="0">
            <a:spAutoFit/>
          </a:bodyPr>
          <a:lstStyle/>
          <a:p>
            <a:pPr algn="just"/>
            <a:r>
              <a:rPr lang="es-MX" sz="2200" dirty="0"/>
              <a:t>El proceso para identificar problemas y su solución es la </a:t>
            </a:r>
            <a:r>
              <a:rPr lang="es-MX" sz="2200" b="1" dirty="0"/>
              <a:t>Acción Correctiva, </a:t>
            </a:r>
            <a:r>
              <a:rPr lang="es-MX" sz="2200" dirty="0"/>
              <a:t>empleamos este procedimiento para descubrir la verdadera causa del problema y erradicarla.</a:t>
            </a:r>
            <a:endParaRPr lang="es-MX" sz="2200" b="1" dirty="0"/>
          </a:p>
          <a:p>
            <a:pPr algn="just"/>
            <a:endParaRPr lang="es-MX" sz="2200" dirty="0"/>
          </a:p>
        </p:txBody>
      </p:sp>
    </p:spTree>
    <p:extLst>
      <p:ext uri="{BB962C8B-B14F-4D97-AF65-F5344CB8AC3E}">
        <p14:creationId xmlns:p14="http://schemas.microsoft.com/office/powerpoint/2010/main" val="19889551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29"/>
          <p:cNvGrpSpPr>
            <a:grpSpLocks/>
          </p:cNvGrpSpPr>
          <p:nvPr/>
        </p:nvGrpSpPr>
        <p:grpSpPr bwMode="auto">
          <a:xfrm>
            <a:off x="150364" y="1495937"/>
            <a:ext cx="8564564" cy="4165311"/>
            <a:chOff x="50" y="1116"/>
            <a:chExt cx="5395" cy="2406"/>
          </a:xfrm>
        </p:grpSpPr>
        <p:sp>
          <p:nvSpPr>
            <p:cNvPr id="6" name="AutoShape 5"/>
            <p:cNvSpPr>
              <a:spLocks noChangeArrowheads="1"/>
            </p:cNvSpPr>
            <p:nvPr/>
          </p:nvSpPr>
          <p:spPr bwMode="auto">
            <a:xfrm>
              <a:off x="261" y="1116"/>
              <a:ext cx="5184" cy="2160"/>
            </a:xfrm>
            <a:prstGeom prst="roundRect">
              <a:avLst>
                <a:gd name="adj" fmla="val 9639"/>
              </a:avLst>
            </a:prstGeom>
            <a:gradFill rotWithShape="0">
              <a:gsLst>
                <a:gs pos="0">
                  <a:schemeClr val="bg1"/>
                </a:gs>
                <a:gs pos="50000">
                  <a:schemeClr val="bg1">
                    <a:gamma/>
                    <a:tint val="0"/>
                    <a:invGamma/>
                  </a:schemeClr>
                </a:gs>
                <a:gs pos="100000">
                  <a:schemeClr val="bg1"/>
                </a:gs>
              </a:gsLst>
              <a:lin ang="0" scaled="1"/>
            </a:gradFill>
            <a:ln>
              <a:noFill/>
            </a:ln>
            <a:effectLst>
              <a:outerShdw dist="71842" dir="2700000" algn="ctr" rotWithShape="0">
                <a:schemeClr val="bg2"/>
              </a:outerShdw>
            </a:effectLst>
            <a:extLst>
              <a:ext uri="{91240B29-F687-4F45-9708-019B960494DF}">
                <a14:hiddenLine xmlns:a14="http://schemas.microsoft.com/office/drawing/2010/main" w="9525">
                  <a:solidFill>
                    <a:schemeClr val="tx1"/>
                  </a:solidFill>
                  <a:round/>
                  <a:headEnd/>
                  <a:tailEnd/>
                </a14:hiddenLine>
              </a:ext>
            </a:extLst>
          </p:spPr>
          <p:txBody>
            <a:bodyPr wrap="none" anchor="ctr"/>
            <a:lstStyle/>
            <a:p>
              <a:pPr algn="ctr" eaLnBrk="1" hangingPunct="1">
                <a:defRPr/>
              </a:pPr>
              <a:endParaRPr lang="es-MX"/>
            </a:p>
          </p:txBody>
        </p:sp>
        <p:sp>
          <p:nvSpPr>
            <p:cNvPr id="7" name="Text Box 6"/>
            <p:cNvSpPr txBox="1">
              <a:spLocks noChangeArrowheads="1"/>
            </p:cNvSpPr>
            <p:nvPr/>
          </p:nvSpPr>
          <p:spPr bwMode="auto">
            <a:xfrm>
              <a:off x="50" y="1760"/>
              <a:ext cx="1276" cy="37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lgn="ctr">
                <a:defRPr sz="4000" b="1">
                  <a:solidFill>
                    <a:srgbClr val="FF0000"/>
                  </a:solidFill>
                  <a:latin typeface="Tahoma" panose="020B0604030504040204" pitchFamily="34" charset="0"/>
                </a:defRPr>
              </a:lvl1pPr>
              <a:lvl2pPr marL="742950" indent="-285750" algn="ctr">
                <a:defRPr sz="4000" b="1">
                  <a:solidFill>
                    <a:srgbClr val="FF0000"/>
                  </a:solidFill>
                  <a:latin typeface="Tahoma" panose="020B0604030504040204" pitchFamily="34" charset="0"/>
                </a:defRPr>
              </a:lvl2pPr>
              <a:lvl3pPr marL="1143000" indent="-228600" algn="ctr">
                <a:defRPr sz="4000" b="1">
                  <a:solidFill>
                    <a:srgbClr val="FF0000"/>
                  </a:solidFill>
                  <a:latin typeface="Tahoma" panose="020B0604030504040204" pitchFamily="34" charset="0"/>
                </a:defRPr>
              </a:lvl3pPr>
              <a:lvl4pPr marL="1600200" indent="-228600" algn="ctr">
                <a:defRPr sz="4000" b="1">
                  <a:solidFill>
                    <a:srgbClr val="FF0000"/>
                  </a:solidFill>
                  <a:latin typeface="Tahoma" panose="020B0604030504040204" pitchFamily="34" charset="0"/>
                </a:defRPr>
              </a:lvl4pPr>
              <a:lvl5pPr marL="2057400" indent="-228600" algn="ctr">
                <a:defRPr sz="4000" b="1">
                  <a:solidFill>
                    <a:srgbClr val="FF0000"/>
                  </a:solidFill>
                  <a:latin typeface="Tahoma" panose="020B0604030504040204" pitchFamily="34" charset="0"/>
                </a:defRPr>
              </a:lvl5pPr>
              <a:lvl6pPr marL="2514600" indent="-228600" algn="ctr" eaLnBrk="0" fontAlgn="base" hangingPunct="0">
                <a:spcBef>
                  <a:spcPct val="0"/>
                </a:spcBef>
                <a:spcAft>
                  <a:spcPct val="0"/>
                </a:spcAft>
                <a:defRPr sz="4000" b="1">
                  <a:solidFill>
                    <a:srgbClr val="FF0000"/>
                  </a:solidFill>
                  <a:latin typeface="Tahoma" panose="020B0604030504040204" pitchFamily="34" charset="0"/>
                </a:defRPr>
              </a:lvl6pPr>
              <a:lvl7pPr marL="2971800" indent="-228600" algn="ctr" eaLnBrk="0" fontAlgn="base" hangingPunct="0">
                <a:spcBef>
                  <a:spcPct val="0"/>
                </a:spcBef>
                <a:spcAft>
                  <a:spcPct val="0"/>
                </a:spcAft>
                <a:defRPr sz="4000" b="1">
                  <a:solidFill>
                    <a:srgbClr val="FF0000"/>
                  </a:solidFill>
                  <a:latin typeface="Tahoma" panose="020B0604030504040204" pitchFamily="34" charset="0"/>
                </a:defRPr>
              </a:lvl7pPr>
              <a:lvl8pPr marL="3429000" indent="-228600" algn="ctr" eaLnBrk="0" fontAlgn="base" hangingPunct="0">
                <a:spcBef>
                  <a:spcPct val="0"/>
                </a:spcBef>
                <a:spcAft>
                  <a:spcPct val="0"/>
                </a:spcAft>
                <a:defRPr sz="4000" b="1">
                  <a:solidFill>
                    <a:srgbClr val="FF0000"/>
                  </a:solidFill>
                  <a:latin typeface="Tahoma" panose="020B0604030504040204" pitchFamily="34" charset="0"/>
                </a:defRPr>
              </a:lvl8pPr>
              <a:lvl9pPr marL="3886200" indent="-228600" algn="ctr" eaLnBrk="0" fontAlgn="base" hangingPunct="0">
                <a:spcBef>
                  <a:spcPct val="0"/>
                </a:spcBef>
                <a:spcAft>
                  <a:spcPct val="0"/>
                </a:spcAft>
                <a:defRPr sz="4000" b="1">
                  <a:solidFill>
                    <a:srgbClr val="FF0000"/>
                  </a:solidFill>
                  <a:latin typeface="Tahoma" panose="020B0604030504040204" pitchFamily="34" charset="0"/>
                </a:defRPr>
              </a:lvl9pPr>
            </a:lstStyle>
            <a:p>
              <a:r>
                <a:rPr lang="es-ES_tradnl" sz="1800" b="0" i="1" dirty="0">
                  <a:solidFill>
                    <a:srgbClr val="B20000"/>
                  </a:solidFill>
                </a:rPr>
                <a:t>Reclamos</a:t>
              </a:r>
            </a:p>
            <a:p>
              <a:r>
                <a:rPr lang="es-ES_tradnl" sz="1800" b="0" i="1" dirty="0">
                  <a:solidFill>
                    <a:srgbClr val="B20000"/>
                  </a:solidFill>
                </a:rPr>
                <a:t>de clientes</a:t>
              </a:r>
            </a:p>
          </p:txBody>
        </p:sp>
        <p:sp>
          <p:nvSpPr>
            <p:cNvPr id="8" name="Oval 7"/>
            <p:cNvSpPr>
              <a:spLocks noChangeArrowheads="1"/>
            </p:cNvSpPr>
            <p:nvPr/>
          </p:nvSpPr>
          <p:spPr bwMode="auto">
            <a:xfrm>
              <a:off x="1637" y="2388"/>
              <a:ext cx="2101" cy="300"/>
            </a:xfrm>
            <a:prstGeom prst="ellipse">
              <a:avLst/>
            </a:prstGeom>
            <a:solidFill>
              <a:schemeClr val="accent2"/>
            </a:solidFill>
            <a:ln w="28575">
              <a:solidFill>
                <a:srgbClr val="333399"/>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defRPr/>
              </a:pPr>
              <a:r>
                <a:rPr lang="es-ES_tradnl" i="1" dirty="0">
                  <a:solidFill>
                    <a:schemeClr val="bg1"/>
                  </a:solidFill>
                  <a:effectLst>
                    <a:outerShdw blurRad="38100" dist="38100" dir="2700000" algn="tl">
                      <a:srgbClr val="000000"/>
                    </a:outerShdw>
                  </a:effectLst>
                </a:rPr>
                <a:t>Fuentes de Información</a:t>
              </a:r>
            </a:p>
          </p:txBody>
        </p:sp>
        <p:sp>
          <p:nvSpPr>
            <p:cNvPr id="9" name="Text Box 8"/>
            <p:cNvSpPr txBox="1">
              <a:spLocks noChangeArrowheads="1"/>
            </p:cNvSpPr>
            <p:nvPr/>
          </p:nvSpPr>
          <p:spPr bwMode="auto">
            <a:xfrm>
              <a:off x="4028" y="1620"/>
              <a:ext cx="926" cy="2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lgn="ctr">
                <a:defRPr sz="4000" b="1">
                  <a:solidFill>
                    <a:srgbClr val="FF0000"/>
                  </a:solidFill>
                  <a:latin typeface="Tahoma" panose="020B0604030504040204" pitchFamily="34" charset="0"/>
                </a:defRPr>
              </a:lvl1pPr>
              <a:lvl2pPr marL="742950" indent="-285750" algn="ctr">
                <a:defRPr sz="4000" b="1">
                  <a:solidFill>
                    <a:srgbClr val="FF0000"/>
                  </a:solidFill>
                  <a:latin typeface="Tahoma" panose="020B0604030504040204" pitchFamily="34" charset="0"/>
                </a:defRPr>
              </a:lvl2pPr>
              <a:lvl3pPr marL="1143000" indent="-228600" algn="ctr">
                <a:defRPr sz="4000" b="1">
                  <a:solidFill>
                    <a:srgbClr val="FF0000"/>
                  </a:solidFill>
                  <a:latin typeface="Tahoma" panose="020B0604030504040204" pitchFamily="34" charset="0"/>
                </a:defRPr>
              </a:lvl3pPr>
              <a:lvl4pPr marL="1600200" indent="-228600" algn="ctr">
                <a:defRPr sz="4000" b="1">
                  <a:solidFill>
                    <a:srgbClr val="FF0000"/>
                  </a:solidFill>
                  <a:latin typeface="Tahoma" panose="020B0604030504040204" pitchFamily="34" charset="0"/>
                </a:defRPr>
              </a:lvl4pPr>
              <a:lvl5pPr marL="2057400" indent="-228600" algn="ctr">
                <a:defRPr sz="4000" b="1">
                  <a:solidFill>
                    <a:srgbClr val="FF0000"/>
                  </a:solidFill>
                  <a:latin typeface="Tahoma" panose="020B0604030504040204" pitchFamily="34" charset="0"/>
                </a:defRPr>
              </a:lvl5pPr>
              <a:lvl6pPr marL="2514600" indent="-228600" algn="ctr" eaLnBrk="0" fontAlgn="base" hangingPunct="0">
                <a:spcBef>
                  <a:spcPct val="0"/>
                </a:spcBef>
                <a:spcAft>
                  <a:spcPct val="0"/>
                </a:spcAft>
                <a:defRPr sz="4000" b="1">
                  <a:solidFill>
                    <a:srgbClr val="FF0000"/>
                  </a:solidFill>
                  <a:latin typeface="Tahoma" panose="020B0604030504040204" pitchFamily="34" charset="0"/>
                </a:defRPr>
              </a:lvl6pPr>
              <a:lvl7pPr marL="2971800" indent="-228600" algn="ctr" eaLnBrk="0" fontAlgn="base" hangingPunct="0">
                <a:spcBef>
                  <a:spcPct val="0"/>
                </a:spcBef>
                <a:spcAft>
                  <a:spcPct val="0"/>
                </a:spcAft>
                <a:defRPr sz="4000" b="1">
                  <a:solidFill>
                    <a:srgbClr val="FF0000"/>
                  </a:solidFill>
                  <a:latin typeface="Tahoma" panose="020B0604030504040204" pitchFamily="34" charset="0"/>
                </a:defRPr>
              </a:lvl7pPr>
              <a:lvl8pPr marL="3429000" indent="-228600" algn="ctr" eaLnBrk="0" fontAlgn="base" hangingPunct="0">
                <a:spcBef>
                  <a:spcPct val="0"/>
                </a:spcBef>
                <a:spcAft>
                  <a:spcPct val="0"/>
                </a:spcAft>
                <a:defRPr sz="4000" b="1">
                  <a:solidFill>
                    <a:srgbClr val="FF0000"/>
                  </a:solidFill>
                  <a:latin typeface="Tahoma" panose="020B0604030504040204" pitchFamily="34" charset="0"/>
                </a:defRPr>
              </a:lvl8pPr>
              <a:lvl9pPr marL="3886200" indent="-228600" algn="ctr" eaLnBrk="0" fontAlgn="base" hangingPunct="0">
                <a:spcBef>
                  <a:spcPct val="0"/>
                </a:spcBef>
                <a:spcAft>
                  <a:spcPct val="0"/>
                </a:spcAft>
                <a:defRPr sz="4000" b="1">
                  <a:solidFill>
                    <a:srgbClr val="FF0000"/>
                  </a:solidFill>
                  <a:latin typeface="Tahoma" panose="020B0604030504040204" pitchFamily="34" charset="0"/>
                </a:defRPr>
              </a:lvl9pPr>
            </a:lstStyle>
            <a:p>
              <a:r>
                <a:rPr lang="es-ES_tradnl" sz="1800" b="0" i="1" dirty="0">
                  <a:solidFill>
                    <a:srgbClr val="B20000"/>
                  </a:solidFill>
                </a:rPr>
                <a:t>Procesos</a:t>
              </a:r>
            </a:p>
          </p:txBody>
        </p:sp>
        <p:sp>
          <p:nvSpPr>
            <p:cNvPr id="10" name="Text Box 9"/>
            <p:cNvSpPr txBox="1">
              <a:spLocks noChangeArrowheads="1"/>
            </p:cNvSpPr>
            <p:nvPr/>
          </p:nvSpPr>
          <p:spPr bwMode="auto">
            <a:xfrm>
              <a:off x="4011" y="2606"/>
              <a:ext cx="1255" cy="37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lgn="ctr">
                <a:defRPr sz="4000" b="1">
                  <a:solidFill>
                    <a:srgbClr val="FF0000"/>
                  </a:solidFill>
                  <a:latin typeface="Tahoma" panose="020B0604030504040204" pitchFamily="34" charset="0"/>
                </a:defRPr>
              </a:lvl1pPr>
              <a:lvl2pPr marL="742950" indent="-285750" algn="ctr">
                <a:defRPr sz="4000" b="1">
                  <a:solidFill>
                    <a:srgbClr val="FF0000"/>
                  </a:solidFill>
                  <a:latin typeface="Tahoma" panose="020B0604030504040204" pitchFamily="34" charset="0"/>
                </a:defRPr>
              </a:lvl2pPr>
              <a:lvl3pPr marL="1143000" indent="-228600" algn="ctr">
                <a:defRPr sz="4000" b="1">
                  <a:solidFill>
                    <a:srgbClr val="FF0000"/>
                  </a:solidFill>
                  <a:latin typeface="Tahoma" panose="020B0604030504040204" pitchFamily="34" charset="0"/>
                </a:defRPr>
              </a:lvl3pPr>
              <a:lvl4pPr marL="1600200" indent="-228600" algn="ctr">
                <a:defRPr sz="4000" b="1">
                  <a:solidFill>
                    <a:srgbClr val="FF0000"/>
                  </a:solidFill>
                  <a:latin typeface="Tahoma" panose="020B0604030504040204" pitchFamily="34" charset="0"/>
                </a:defRPr>
              </a:lvl4pPr>
              <a:lvl5pPr marL="2057400" indent="-228600" algn="ctr">
                <a:defRPr sz="4000" b="1">
                  <a:solidFill>
                    <a:srgbClr val="FF0000"/>
                  </a:solidFill>
                  <a:latin typeface="Tahoma" panose="020B0604030504040204" pitchFamily="34" charset="0"/>
                </a:defRPr>
              </a:lvl5pPr>
              <a:lvl6pPr marL="2514600" indent="-228600" algn="ctr" eaLnBrk="0" fontAlgn="base" hangingPunct="0">
                <a:spcBef>
                  <a:spcPct val="0"/>
                </a:spcBef>
                <a:spcAft>
                  <a:spcPct val="0"/>
                </a:spcAft>
                <a:defRPr sz="4000" b="1">
                  <a:solidFill>
                    <a:srgbClr val="FF0000"/>
                  </a:solidFill>
                  <a:latin typeface="Tahoma" panose="020B0604030504040204" pitchFamily="34" charset="0"/>
                </a:defRPr>
              </a:lvl6pPr>
              <a:lvl7pPr marL="2971800" indent="-228600" algn="ctr" eaLnBrk="0" fontAlgn="base" hangingPunct="0">
                <a:spcBef>
                  <a:spcPct val="0"/>
                </a:spcBef>
                <a:spcAft>
                  <a:spcPct val="0"/>
                </a:spcAft>
                <a:defRPr sz="4000" b="1">
                  <a:solidFill>
                    <a:srgbClr val="FF0000"/>
                  </a:solidFill>
                  <a:latin typeface="Tahoma" panose="020B0604030504040204" pitchFamily="34" charset="0"/>
                </a:defRPr>
              </a:lvl7pPr>
              <a:lvl8pPr marL="3429000" indent="-228600" algn="ctr" eaLnBrk="0" fontAlgn="base" hangingPunct="0">
                <a:spcBef>
                  <a:spcPct val="0"/>
                </a:spcBef>
                <a:spcAft>
                  <a:spcPct val="0"/>
                </a:spcAft>
                <a:defRPr sz="4000" b="1">
                  <a:solidFill>
                    <a:srgbClr val="FF0000"/>
                  </a:solidFill>
                  <a:latin typeface="Tahoma" panose="020B0604030504040204" pitchFamily="34" charset="0"/>
                </a:defRPr>
              </a:lvl8pPr>
              <a:lvl9pPr marL="3886200" indent="-228600" algn="ctr" eaLnBrk="0" fontAlgn="base" hangingPunct="0">
                <a:spcBef>
                  <a:spcPct val="0"/>
                </a:spcBef>
                <a:spcAft>
                  <a:spcPct val="0"/>
                </a:spcAft>
                <a:defRPr sz="4000" b="1">
                  <a:solidFill>
                    <a:srgbClr val="FF0000"/>
                  </a:solidFill>
                  <a:latin typeface="Tahoma" panose="020B0604030504040204" pitchFamily="34" charset="0"/>
                </a:defRPr>
              </a:lvl9pPr>
            </a:lstStyle>
            <a:p>
              <a:r>
                <a:rPr lang="es-ES_tradnl" sz="1800" b="0" i="1" dirty="0">
                  <a:solidFill>
                    <a:srgbClr val="B20000"/>
                  </a:solidFill>
                </a:rPr>
                <a:t>Operaciones</a:t>
              </a:r>
            </a:p>
            <a:p>
              <a:r>
                <a:rPr lang="es-ES_tradnl" sz="1800" b="0" i="1" dirty="0">
                  <a:solidFill>
                    <a:srgbClr val="B20000"/>
                  </a:solidFill>
                </a:rPr>
                <a:t>de trabajo</a:t>
              </a:r>
            </a:p>
          </p:txBody>
        </p:sp>
        <p:sp>
          <p:nvSpPr>
            <p:cNvPr id="11" name="Text Box 10"/>
            <p:cNvSpPr txBox="1">
              <a:spLocks noChangeArrowheads="1"/>
            </p:cNvSpPr>
            <p:nvPr/>
          </p:nvSpPr>
          <p:spPr bwMode="auto">
            <a:xfrm>
              <a:off x="3798" y="3149"/>
              <a:ext cx="1252" cy="37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lgn="ctr">
                <a:defRPr sz="4000" b="1">
                  <a:solidFill>
                    <a:srgbClr val="FF0000"/>
                  </a:solidFill>
                  <a:latin typeface="Tahoma" panose="020B0604030504040204" pitchFamily="34" charset="0"/>
                </a:defRPr>
              </a:lvl1pPr>
              <a:lvl2pPr marL="742950" indent="-285750" algn="ctr">
                <a:defRPr sz="4000" b="1">
                  <a:solidFill>
                    <a:srgbClr val="FF0000"/>
                  </a:solidFill>
                  <a:latin typeface="Tahoma" panose="020B0604030504040204" pitchFamily="34" charset="0"/>
                </a:defRPr>
              </a:lvl2pPr>
              <a:lvl3pPr marL="1143000" indent="-228600" algn="ctr">
                <a:defRPr sz="4000" b="1">
                  <a:solidFill>
                    <a:srgbClr val="FF0000"/>
                  </a:solidFill>
                  <a:latin typeface="Tahoma" panose="020B0604030504040204" pitchFamily="34" charset="0"/>
                </a:defRPr>
              </a:lvl3pPr>
              <a:lvl4pPr marL="1600200" indent="-228600" algn="ctr">
                <a:defRPr sz="4000" b="1">
                  <a:solidFill>
                    <a:srgbClr val="FF0000"/>
                  </a:solidFill>
                  <a:latin typeface="Tahoma" panose="020B0604030504040204" pitchFamily="34" charset="0"/>
                </a:defRPr>
              </a:lvl4pPr>
              <a:lvl5pPr marL="2057400" indent="-228600" algn="ctr">
                <a:defRPr sz="4000" b="1">
                  <a:solidFill>
                    <a:srgbClr val="FF0000"/>
                  </a:solidFill>
                  <a:latin typeface="Tahoma" panose="020B0604030504040204" pitchFamily="34" charset="0"/>
                </a:defRPr>
              </a:lvl5pPr>
              <a:lvl6pPr marL="2514600" indent="-228600" algn="ctr" eaLnBrk="0" fontAlgn="base" hangingPunct="0">
                <a:spcBef>
                  <a:spcPct val="0"/>
                </a:spcBef>
                <a:spcAft>
                  <a:spcPct val="0"/>
                </a:spcAft>
                <a:defRPr sz="4000" b="1">
                  <a:solidFill>
                    <a:srgbClr val="FF0000"/>
                  </a:solidFill>
                  <a:latin typeface="Tahoma" panose="020B0604030504040204" pitchFamily="34" charset="0"/>
                </a:defRPr>
              </a:lvl6pPr>
              <a:lvl7pPr marL="2971800" indent="-228600" algn="ctr" eaLnBrk="0" fontAlgn="base" hangingPunct="0">
                <a:spcBef>
                  <a:spcPct val="0"/>
                </a:spcBef>
                <a:spcAft>
                  <a:spcPct val="0"/>
                </a:spcAft>
                <a:defRPr sz="4000" b="1">
                  <a:solidFill>
                    <a:srgbClr val="FF0000"/>
                  </a:solidFill>
                  <a:latin typeface="Tahoma" panose="020B0604030504040204" pitchFamily="34" charset="0"/>
                </a:defRPr>
              </a:lvl7pPr>
              <a:lvl8pPr marL="3429000" indent="-228600" algn="ctr" eaLnBrk="0" fontAlgn="base" hangingPunct="0">
                <a:spcBef>
                  <a:spcPct val="0"/>
                </a:spcBef>
                <a:spcAft>
                  <a:spcPct val="0"/>
                </a:spcAft>
                <a:defRPr sz="4000" b="1">
                  <a:solidFill>
                    <a:srgbClr val="FF0000"/>
                  </a:solidFill>
                  <a:latin typeface="Tahoma" panose="020B0604030504040204" pitchFamily="34" charset="0"/>
                </a:defRPr>
              </a:lvl8pPr>
              <a:lvl9pPr marL="3886200" indent="-228600" algn="ctr" eaLnBrk="0" fontAlgn="base" hangingPunct="0">
                <a:spcBef>
                  <a:spcPct val="0"/>
                </a:spcBef>
                <a:spcAft>
                  <a:spcPct val="0"/>
                </a:spcAft>
                <a:defRPr sz="4000" b="1">
                  <a:solidFill>
                    <a:srgbClr val="FF0000"/>
                  </a:solidFill>
                  <a:latin typeface="Tahoma" panose="020B0604030504040204" pitchFamily="34" charset="0"/>
                </a:defRPr>
              </a:lvl9pPr>
            </a:lstStyle>
            <a:p>
              <a:r>
                <a:rPr lang="es-ES_tradnl" sz="1800" b="0" i="1" dirty="0">
                  <a:solidFill>
                    <a:srgbClr val="B20000"/>
                  </a:solidFill>
                </a:rPr>
                <a:t>Registros</a:t>
              </a:r>
            </a:p>
            <a:p>
              <a:r>
                <a:rPr lang="es-ES_tradnl" sz="1800" b="0" i="1" dirty="0">
                  <a:solidFill>
                    <a:srgbClr val="B20000"/>
                  </a:solidFill>
                </a:rPr>
                <a:t>de calidad</a:t>
              </a:r>
            </a:p>
          </p:txBody>
        </p:sp>
        <p:sp>
          <p:nvSpPr>
            <p:cNvPr id="12" name="Text Box 11"/>
            <p:cNvSpPr txBox="1">
              <a:spLocks noChangeArrowheads="1"/>
            </p:cNvSpPr>
            <p:nvPr/>
          </p:nvSpPr>
          <p:spPr bwMode="auto">
            <a:xfrm>
              <a:off x="309" y="3046"/>
              <a:ext cx="912" cy="37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lgn="ctr">
                <a:defRPr sz="4000" b="1">
                  <a:solidFill>
                    <a:srgbClr val="FF0000"/>
                  </a:solidFill>
                  <a:latin typeface="Tahoma" panose="020B0604030504040204" pitchFamily="34" charset="0"/>
                </a:defRPr>
              </a:lvl1pPr>
              <a:lvl2pPr marL="742950" indent="-285750" algn="ctr">
                <a:defRPr sz="4000" b="1">
                  <a:solidFill>
                    <a:srgbClr val="FF0000"/>
                  </a:solidFill>
                  <a:latin typeface="Tahoma" panose="020B0604030504040204" pitchFamily="34" charset="0"/>
                </a:defRPr>
              </a:lvl2pPr>
              <a:lvl3pPr marL="1143000" indent="-228600" algn="ctr">
                <a:defRPr sz="4000" b="1">
                  <a:solidFill>
                    <a:srgbClr val="FF0000"/>
                  </a:solidFill>
                  <a:latin typeface="Tahoma" panose="020B0604030504040204" pitchFamily="34" charset="0"/>
                </a:defRPr>
              </a:lvl3pPr>
              <a:lvl4pPr marL="1600200" indent="-228600" algn="ctr">
                <a:defRPr sz="4000" b="1">
                  <a:solidFill>
                    <a:srgbClr val="FF0000"/>
                  </a:solidFill>
                  <a:latin typeface="Tahoma" panose="020B0604030504040204" pitchFamily="34" charset="0"/>
                </a:defRPr>
              </a:lvl4pPr>
              <a:lvl5pPr marL="2057400" indent="-228600" algn="ctr">
                <a:defRPr sz="4000" b="1">
                  <a:solidFill>
                    <a:srgbClr val="FF0000"/>
                  </a:solidFill>
                  <a:latin typeface="Tahoma" panose="020B0604030504040204" pitchFamily="34" charset="0"/>
                </a:defRPr>
              </a:lvl5pPr>
              <a:lvl6pPr marL="2514600" indent="-228600" algn="ctr" eaLnBrk="0" fontAlgn="base" hangingPunct="0">
                <a:spcBef>
                  <a:spcPct val="0"/>
                </a:spcBef>
                <a:spcAft>
                  <a:spcPct val="0"/>
                </a:spcAft>
                <a:defRPr sz="4000" b="1">
                  <a:solidFill>
                    <a:srgbClr val="FF0000"/>
                  </a:solidFill>
                  <a:latin typeface="Tahoma" panose="020B0604030504040204" pitchFamily="34" charset="0"/>
                </a:defRPr>
              </a:lvl6pPr>
              <a:lvl7pPr marL="2971800" indent="-228600" algn="ctr" eaLnBrk="0" fontAlgn="base" hangingPunct="0">
                <a:spcBef>
                  <a:spcPct val="0"/>
                </a:spcBef>
                <a:spcAft>
                  <a:spcPct val="0"/>
                </a:spcAft>
                <a:defRPr sz="4000" b="1">
                  <a:solidFill>
                    <a:srgbClr val="FF0000"/>
                  </a:solidFill>
                  <a:latin typeface="Tahoma" panose="020B0604030504040204" pitchFamily="34" charset="0"/>
                </a:defRPr>
              </a:lvl7pPr>
              <a:lvl8pPr marL="3429000" indent="-228600" algn="ctr" eaLnBrk="0" fontAlgn="base" hangingPunct="0">
                <a:spcBef>
                  <a:spcPct val="0"/>
                </a:spcBef>
                <a:spcAft>
                  <a:spcPct val="0"/>
                </a:spcAft>
                <a:defRPr sz="4000" b="1">
                  <a:solidFill>
                    <a:srgbClr val="FF0000"/>
                  </a:solidFill>
                  <a:latin typeface="Tahoma" panose="020B0604030504040204" pitchFamily="34" charset="0"/>
                </a:defRPr>
              </a:lvl8pPr>
              <a:lvl9pPr marL="3886200" indent="-228600" algn="ctr" eaLnBrk="0" fontAlgn="base" hangingPunct="0">
                <a:spcBef>
                  <a:spcPct val="0"/>
                </a:spcBef>
                <a:spcAft>
                  <a:spcPct val="0"/>
                </a:spcAft>
                <a:defRPr sz="4000" b="1">
                  <a:solidFill>
                    <a:srgbClr val="FF0000"/>
                  </a:solidFill>
                  <a:latin typeface="Tahoma" panose="020B0604030504040204" pitchFamily="34" charset="0"/>
                </a:defRPr>
              </a:lvl9pPr>
            </a:lstStyle>
            <a:p>
              <a:r>
                <a:rPr lang="es-ES_tradnl" sz="1800" b="0" i="1" dirty="0">
                  <a:solidFill>
                    <a:srgbClr val="B20000"/>
                  </a:solidFill>
                </a:rPr>
                <a:t>Reporte</a:t>
              </a:r>
            </a:p>
            <a:p>
              <a:r>
                <a:rPr lang="es-ES_tradnl" sz="1800" b="0" i="1" dirty="0">
                  <a:solidFill>
                    <a:srgbClr val="B20000"/>
                  </a:solidFill>
                </a:rPr>
                <a:t>servicios</a:t>
              </a:r>
            </a:p>
          </p:txBody>
        </p:sp>
        <p:sp>
          <p:nvSpPr>
            <p:cNvPr id="13" name="Oval 12"/>
            <p:cNvSpPr>
              <a:spLocks noChangeArrowheads="1"/>
            </p:cNvSpPr>
            <p:nvPr/>
          </p:nvSpPr>
          <p:spPr bwMode="auto">
            <a:xfrm>
              <a:off x="1298" y="1832"/>
              <a:ext cx="336" cy="288"/>
            </a:xfrm>
            <a:prstGeom prst="ellipse">
              <a:avLst/>
            </a:prstGeom>
            <a:solidFill>
              <a:srgbClr val="FFFFFF"/>
            </a:solidFill>
            <a:ln w="38100">
              <a:solidFill>
                <a:srgbClr val="333399"/>
              </a:solidFill>
              <a:round/>
              <a:headEnd/>
              <a:tailEnd/>
            </a:ln>
            <a:effectLst>
              <a:outerShdw dist="35921" dir="2700000" algn="ctr" rotWithShape="0">
                <a:schemeClr val="bg2"/>
              </a:outerShdw>
            </a:effectLst>
          </p:spPr>
          <p:txBody>
            <a:bodyPr wrap="none" anchor="ctr"/>
            <a:lstStyle>
              <a:lvl1pPr algn="ctr">
                <a:defRPr sz="4000" b="1">
                  <a:solidFill>
                    <a:srgbClr val="FF0000"/>
                  </a:solidFill>
                  <a:latin typeface="Tahoma" panose="020B0604030504040204" pitchFamily="34" charset="0"/>
                </a:defRPr>
              </a:lvl1pPr>
              <a:lvl2pPr marL="742950" indent="-285750" algn="ctr">
                <a:defRPr sz="4000" b="1">
                  <a:solidFill>
                    <a:srgbClr val="FF0000"/>
                  </a:solidFill>
                  <a:latin typeface="Tahoma" panose="020B0604030504040204" pitchFamily="34" charset="0"/>
                </a:defRPr>
              </a:lvl2pPr>
              <a:lvl3pPr marL="1143000" indent="-228600" algn="ctr">
                <a:defRPr sz="4000" b="1">
                  <a:solidFill>
                    <a:srgbClr val="FF0000"/>
                  </a:solidFill>
                  <a:latin typeface="Tahoma" panose="020B0604030504040204" pitchFamily="34" charset="0"/>
                </a:defRPr>
              </a:lvl3pPr>
              <a:lvl4pPr marL="1600200" indent="-228600" algn="ctr">
                <a:defRPr sz="4000" b="1">
                  <a:solidFill>
                    <a:srgbClr val="FF0000"/>
                  </a:solidFill>
                  <a:latin typeface="Tahoma" panose="020B0604030504040204" pitchFamily="34" charset="0"/>
                </a:defRPr>
              </a:lvl4pPr>
              <a:lvl5pPr marL="2057400" indent="-228600" algn="ctr">
                <a:defRPr sz="4000" b="1">
                  <a:solidFill>
                    <a:srgbClr val="FF0000"/>
                  </a:solidFill>
                  <a:latin typeface="Tahoma" panose="020B0604030504040204" pitchFamily="34" charset="0"/>
                </a:defRPr>
              </a:lvl5pPr>
              <a:lvl6pPr marL="2514600" indent="-228600" algn="ctr" eaLnBrk="0" fontAlgn="base" hangingPunct="0">
                <a:spcBef>
                  <a:spcPct val="0"/>
                </a:spcBef>
                <a:spcAft>
                  <a:spcPct val="0"/>
                </a:spcAft>
                <a:defRPr sz="4000" b="1">
                  <a:solidFill>
                    <a:srgbClr val="FF0000"/>
                  </a:solidFill>
                  <a:latin typeface="Tahoma" panose="020B0604030504040204" pitchFamily="34" charset="0"/>
                </a:defRPr>
              </a:lvl6pPr>
              <a:lvl7pPr marL="2971800" indent="-228600" algn="ctr" eaLnBrk="0" fontAlgn="base" hangingPunct="0">
                <a:spcBef>
                  <a:spcPct val="0"/>
                </a:spcBef>
                <a:spcAft>
                  <a:spcPct val="0"/>
                </a:spcAft>
                <a:defRPr sz="4000" b="1">
                  <a:solidFill>
                    <a:srgbClr val="FF0000"/>
                  </a:solidFill>
                  <a:latin typeface="Tahoma" panose="020B0604030504040204" pitchFamily="34" charset="0"/>
                </a:defRPr>
              </a:lvl7pPr>
              <a:lvl8pPr marL="3429000" indent="-228600" algn="ctr" eaLnBrk="0" fontAlgn="base" hangingPunct="0">
                <a:spcBef>
                  <a:spcPct val="0"/>
                </a:spcBef>
                <a:spcAft>
                  <a:spcPct val="0"/>
                </a:spcAft>
                <a:defRPr sz="4000" b="1">
                  <a:solidFill>
                    <a:srgbClr val="FF0000"/>
                  </a:solidFill>
                  <a:latin typeface="Tahoma" panose="020B0604030504040204" pitchFamily="34" charset="0"/>
                </a:defRPr>
              </a:lvl8pPr>
              <a:lvl9pPr marL="3886200" indent="-228600" algn="ctr" eaLnBrk="0" fontAlgn="base" hangingPunct="0">
                <a:spcBef>
                  <a:spcPct val="0"/>
                </a:spcBef>
                <a:spcAft>
                  <a:spcPct val="0"/>
                </a:spcAft>
                <a:defRPr sz="4000" b="1">
                  <a:solidFill>
                    <a:srgbClr val="FF0000"/>
                  </a:solidFill>
                  <a:latin typeface="Tahoma" panose="020B0604030504040204" pitchFamily="34" charset="0"/>
                </a:defRPr>
              </a:lvl9pPr>
            </a:lstStyle>
            <a:p>
              <a:r>
                <a:rPr lang="es-ES_tradnl" sz="2400" b="0" i="1" dirty="0">
                  <a:solidFill>
                    <a:srgbClr val="B20000"/>
                  </a:solidFill>
                </a:rPr>
                <a:t>6</a:t>
              </a:r>
            </a:p>
          </p:txBody>
        </p:sp>
        <p:sp>
          <p:nvSpPr>
            <p:cNvPr id="14" name="Oval 13"/>
            <p:cNvSpPr>
              <a:spLocks noChangeArrowheads="1"/>
            </p:cNvSpPr>
            <p:nvPr/>
          </p:nvSpPr>
          <p:spPr bwMode="auto">
            <a:xfrm>
              <a:off x="3746" y="1688"/>
              <a:ext cx="336" cy="288"/>
            </a:xfrm>
            <a:prstGeom prst="ellipse">
              <a:avLst/>
            </a:prstGeom>
            <a:solidFill>
              <a:srgbClr val="FFFFFF"/>
            </a:solidFill>
            <a:ln w="38100">
              <a:solidFill>
                <a:srgbClr val="333399"/>
              </a:solidFill>
              <a:round/>
              <a:headEnd/>
              <a:tailEnd/>
            </a:ln>
            <a:effectLst>
              <a:outerShdw dist="35921" dir="2700000" algn="ctr" rotWithShape="0">
                <a:schemeClr val="bg2"/>
              </a:outerShdw>
            </a:effectLst>
          </p:spPr>
          <p:txBody>
            <a:bodyPr wrap="none" anchor="ctr"/>
            <a:lstStyle>
              <a:lvl1pPr algn="ctr">
                <a:defRPr sz="4000" b="1">
                  <a:solidFill>
                    <a:srgbClr val="FF0000"/>
                  </a:solidFill>
                  <a:latin typeface="Tahoma" panose="020B0604030504040204" pitchFamily="34" charset="0"/>
                </a:defRPr>
              </a:lvl1pPr>
              <a:lvl2pPr marL="742950" indent="-285750" algn="ctr">
                <a:defRPr sz="4000" b="1">
                  <a:solidFill>
                    <a:srgbClr val="FF0000"/>
                  </a:solidFill>
                  <a:latin typeface="Tahoma" panose="020B0604030504040204" pitchFamily="34" charset="0"/>
                </a:defRPr>
              </a:lvl2pPr>
              <a:lvl3pPr marL="1143000" indent="-228600" algn="ctr">
                <a:defRPr sz="4000" b="1">
                  <a:solidFill>
                    <a:srgbClr val="FF0000"/>
                  </a:solidFill>
                  <a:latin typeface="Tahoma" panose="020B0604030504040204" pitchFamily="34" charset="0"/>
                </a:defRPr>
              </a:lvl3pPr>
              <a:lvl4pPr marL="1600200" indent="-228600" algn="ctr">
                <a:defRPr sz="4000" b="1">
                  <a:solidFill>
                    <a:srgbClr val="FF0000"/>
                  </a:solidFill>
                  <a:latin typeface="Tahoma" panose="020B0604030504040204" pitchFamily="34" charset="0"/>
                </a:defRPr>
              </a:lvl4pPr>
              <a:lvl5pPr marL="2057400" indent="-228600" algn="ctr">
                <a:defRPr sz="4000" b="1">
                  <a:solidFill>
                    <a:srgbClr val="FF0000"/>
                  </a:solidFill>
                  <a:latin typeface="Tahoma" panose="020B0604030504040204" pitchFamily="34" charset="0"/>
                </a:defRPr>
              </a:lvl5pPr>
              <a:lvl6pPr marL="2514600" indent="-228600" algn="ctr" eaLnBrk="0" fontAlgn="base" hangingPunct="0">
                <a:spcBef>
                  <a:spcPct val="0"/>
                </a:spcBef>
                <a:spcAft>
                  <a:spcPct val="0"/>
                </a:spcAft>
                <a:defRPr sz="4000" b="1">
                  <a:solidFill>
                    <a:srgbClr val="FF0000"/>
                  </a:solidFill>
                  <a:latin typeface="Tahoma" panose="020B0604030504040204" pitchFamily="34" charset="0"/>
                </a:defRPr>
              </a:lvl6pPr>
              <a:lvl7pPr marL="2971800" indent="-228600" algn="ctr" eaLnBrk="0" fontAlgn="base" hangingPunct="0">
                <a:spcBef>
                  <a:spcPct val="0"/>
                </a:spcBef>
                <a:spcAft>
                  <a:spcPct val="0"/>
                </a:spcAft>
                <a:defRPr sz="4000" b="1">
                  <a:solidFill>
                    <a:srgbClr val="FF0000"/>
                  </a:solidFill>
                  <a:latin typeface="Tahoma" panose="020B0604030504040204" pitchFamily="34" charset="0"/>
                </a:defRPr>
              </a:lvl7pPr>
              <a:lvl8pPr marL="3429000" indent="-228600" algn="ctr" eaLnBrk="0" fontAlgn="base" hangingPunct="0">
                <a:spcBef>
                  <a:spcPct val="0"/>
                </a:spcBef>
                <a:spcAft>
                  <a:spcPct val="0"/>
                </a:spcAft>
                <a:defRPr sz="4000" b="1">
                  <a:solidFill>
                    <a:srgbClr val="FF0000"/>
                  </a:solidFill>
                  <a:latin typeface="Tahoma" panose="020B0604030504040204" pitchFamily="34" charset="0"/>
                </a:defRPr>
              </a:lvl8pPr>
              <a:lvl9pPr marL="3886200" indent="-228600" algn="ctr" eaLnBrk="0" fontAlgn="base" hangingPunct="0">
                <a:spcBef>
                  <a:spcPct val="0"/>
                </a:spcBef>
                <a:spcAft>
                  <a:spcPct val="0"/>
                </a:spcAft>
                <a:defRPr sz="4000" b="1">
                  <a:solidFill>
                    <a:srgbClr val="FF0000"/>
                  </a:solidFill>
                  <a:latin typeface="Tahoma" panose="020B0604030504040204" pitchFamily="34" charset="0"/>
                </a:defRPr>
              </a:lvl9pPr>
            </a:lstStyle>
            <a:p>
              <a:r>
                <a:rPr lang="es-ES_tradnl" sz="2400" b="0" i="1">
                  <a:solidFill>
                    <a:srgbClr val="B20000"/>
                  </a:solidFill>
                </a:rPr>
                <a:t>1</a:t>
              </a:r>
            </a:p>
          </p:txBody>
        </p:sp>
        <p:sp>
          <p:nvSpPr>
            <p:cNvPr id="15" name="Oval 14"/>
            <p:cNvSpPr>
              <a:spLocks noChangeArrowheads="1"/>
            </p:cNvSpPr>
            <p:nvPr/>
          </p:nvSpPr>
          <p:spPr bwMode="auto">
            <a:xfrm>
              <a:off x="1192" y="3036"/>
              <a:ext cx="336" cy="288"/>
            </a:xfrm>
            <a:prstGeom prst="ellipse">
              <a:avLst/>
            </a:prstGeom>
            <a:solidFill>
              <a:srgbClr val="FFFFFF"/>
            </a:solidFill>
            <a:ln w="38100">
              <a:solidFill>
                <a:srgbClr val="333399"/>
              </a:solidFill>
              <a:round/>
              <a:headEnd/>
              <a:tailEnd/>
            </a:ln>
            <a:effectLst>
              <a:outerShdw dist="35921" dir="2700000" algn="ctr" rotWithShape="0">
                <a:schemeClr val="bg2"/>
              </a:outerShdw>
            </a:effectLst>
          </p:spPr>
          <p:txBody>
            <a:bodyPr wrap="none" anchor="ctr"/>
            <a:lstStyle>
              <a:lvl1pPr algn="ctr">
                <a:defRPr sz="4000" b="1">
                  <a:solidFill>
                    <a:srgbClr val="FF0000"/>
                  </a:solidFill>
                  <a:latin typeface="Tahoma" panose="020B0604030504040204" pitchFamily="34" charset="0"/>
                </a:defRPr>
              </a:lvl1pPr>
              <a:lvl2pPr marL="742950" indent="-285750" algn="ctr">
                <a:defRPr sz="4000" b="1">
                  <a:solidFill>
                    <a:srgbClr val="FF0000"/>
                  </a:solidFill>
                  <a:latin typeface="Tahoma" panose="020B0604030504040204" pitchFamily="34" charset="0"/>
                </a:defRPr>
              </a:lvl2pPr>
              <a:lvl3pPr marL="1143000" indent="-228600" algn="ctr">
                <a:defRPr sz="4000" b="1">
                  <a:solidFill>
                    <a:srgbClr val="FF0000"/>
                  </a:solidFill>
                  <a:latin typeface="Tahoma" panose="020B0604030504040204" pitchFamily="34" charset="0"/>
                </a:defRPr>
              </a:lvl3pPr>
              <a:lvl4pPr marL="1600200" indent="-228600" algn="ctr">
                <a:defRPr sz="4000" b="1">
                  <a:solidFill>
                    <a:srgbClr val="FF0000"/>
                  </a:solidFill>
                  <a:latin typeface="Tahoma" panose="020B0604030504040204" pitchFamily="34" charset="0"/>
                </a:defRPr>
              </a:lvl4pPr>
              <a:lvl5pPr marL="2057400" indent="-228600" algn="ctr">
                <a:defRPr sz="4000" b="1">
                  <a:solidFill>
                    <a:srgbClr val="FF0000"/>
                  </a:solidFill>
                  <a:latin typeface="Tahoma" panose="020B0604030504040204" pitchFamily="34" charset="0"/>
                </a:defRPr>
              </a:lvl5pPr>
              <a:lvl6pPr marL="2514600" indent="-228600" algn="ctr" eaLnBrk="0" fontAlgn="base" hangingPunct="0">
                <a:spcBef>
                  <a:spcPct val="0"/>
                </a:spcBef>
                <a:spcAft>
                  <a:spcPct val="0"/>
                </a:spcAft>
                <a:defRPr sz="4000" b="1">
                  <a:solidFill>
                    <a:srgbClr val="FF0000"/>
                  </a:solidFill>
                  <a:latin typeface="Tahoma" panose="020B0604030504040204" pitchFamily="34" charset="0"/>
                </a:defRPr>
              </a:lvl6pPr>
              <a:lvl7pPr marL="2971800" indent="-228600" algn="ctr" eaLnBrk="0" fontAlgn="base" hangingPunct="0">
                <a:spcBef>
                  <a:spcPct val="0"/>
                </a:spcBef>
                <a:spcAft>
                  <a:spcPct val="0"/>
                </a:spcAft>
                <a:defRPr sz="4000" b="1">
                  <a:solidFill>
                    <a:srgbClr val="FF0000"/>
                  </a:solidFill>
                  <a:latin typeface="Tahoma" panose="020B0604030504040204" pitchFamily="34" charset="0"/>
                </a:defRPr>
              </a:lvl7pPr>
              <a:lvl8pPr marL="3429000" indent="-228600" algn="ctr" eaLnBrk="0" fontAlgn="base" hangingPunct="0">
                <a:spcBef>
                  <a:spcPct val="0"/>
                </a:spcBef>
                <a:spcAft>
                  <a:spcPct val="0"/>
                </a:spcAft>
                <a:defRPr sz="4000" b="1">
                  <a:solidFill>
                    <a:srgbClr val="FF0000"/>
                  </a:solidFill>
                  <a:latin typeface="Tahoma" panose="020B0604030504040204" pitchFamily="34" charset="0"/>
                </a:defRPr>
              </a:lvl8pPr>
              <a:lvl9pPr marL="3886200" indent="-228600" algn="ctr" eaLnBrk="0" fontAlgn="base" hangingPunct="0">
                <a:spcBef>
                  <a:spcPct val="0"/>
                </a:spcBef>
                <a:spcAft>
                  <a:spcPct val="0"/>
                </a:spcAft>
                <a:defRPr sz="4000" b="1">
                  <a:solidFill>
                    <a:srgbClr val="FF0000"/>
                  </a:solidFill>
                  <a:latin typeface="Tahoma" panose="020B0604030504040204" pitchFamily="34" charset="0"/>
                </a:defRPr>
              </a:lvl9pPr>
            </a:lstStyle>
            <a:p>
              <a:r>
                <a:rPr lang="es-ES_tradnl" sz="2400" b="0" i="1">
                  <a:solidFill>
                    <a:srgbClr val="B20000"/>
                  </a:solidFill>
                </a:rPr>
                <a:t>5</a:t>
              </a:r>
            </a:p>
          </p:txBody>
        </p:sp>
        <p:sp>
          <p:nvSpPr>
            <p:cNvPr id="16" name="Oval 15"/>
            <p:cNvSpPr>
              <a:spLocks noChangeArrowheads="1"/>
            </p:cNvSpPr>
            <p:nvPr/>
          </p:nvSpPr>
          <p:spPr bwMode="auto">
            <a:xfrm>
              <a:off x="3654" y="3067"/>
              <a:ext cx="336" cy="288"/>
            </a:xfrm>
            <a:prstGeom prst="ellipse">
              <a:avLst/>
            </a:prstGeom>
            <a:solidFill>
              <a:srgbClr val="FFFFFF"/>
            </a:solidFill>
            <a:ln w="38100">
              <a:solidFill>
                <a:srgbClr val="333399"/>
              </a:solidFill>
              <a:round/>
              <a:headEnd/>
              <a:tailEnd/>
            </a:ln>
            <a:effectLst>
              <a:outerShdw dist="35921" dir="2700000" algn="ctr" rotWithShape="0">
                <a:schemeClr val="bg2"/>
              </a:outerShdw>
            </a:effectLst>
          </p:spPr>
          <p:txBody>
            <a:bodyPr wrap="none" anchor="ctr"/>
            <a:lstStyle>
              <a:lvl1pPr algn="ctr">
                <a:defRPr sz="4000" b="1">
                  <a:solidFill>
                    <a:srgbClr val="FF0000"/>
                  </a:solidFill>
                  <a:latin typeface="Tahoma" panose="020B0604030504040204" pitchFamily="34" charset="0"/>
                </a:defRPr>
              </a:lvl1pPr>
              <a:lvl2pPr marL="742950" indent="-285750" algn="ctr">
                <a:defRPr sz="4000" b="1">
                  <a:solidFill>
                    <a:srgbClr val="FF0000"/>
                  </a:solidFill>
                  <a:latin typeface="Tahoma" panose="020B0604030504040204" pitchFamily="34" charset="0"/>
                </a:defRPr>
              </a:lvl2pPr>
              <a:lvl3pPr marL="1143000" indent="-228600" algn="ctr">
                <a:defRPr sz="4000" b="1">
                  <a:solidFill>
                    <a:srgbClr val="FF0000"/>
                  </a:solidFill>
                  <a:latin typeface="Tahoma" panose="020B0604030504040204" pitchFamily="34" charset="0"/>
                </a:defRPr>
              </a:lvl3pPr>
              <a:lvl4pPr marL="1600200" indent="-228600" algn="ctr">
                <a:defRPr sz="4000" b="1">
                  <a:solidFill>
                    <a:srgbClr val="FF0000"/>
                  </a:solidFill>
                  <a:latin typeface="Tahoma" panose="020B0604030504040204" pitchFamily="34" charset="0"/>
                </a:defRPr>
              </a:lvl4pPr>
              <a:lvl5pPr marL="2057400" indent="-228600" algn="ctr">
                <a:defRPr sz="4000" b="1">
                  <a:solidFill>
                    <a:srgbClr val="FF0000"/>
                  </a:solidFill>
                  <a:latin typeface="Tahoma" panose="020B0604030504040204" pitchFamily="34" charset="0"/>
                </a:defRPr>
              </a:lvl5pPr>
              <a:lvl6pPr marL="2514600" indent="-228600" algn="ctr" eaLnBrk="0" fontAlgn="base" hangingPunct="0">
                <a:spcBef>
                  <a:spcPct val="0"/>
                </a:spcBef>
                <a:spcAft>
                  <a:spcPct val="0"/>
                </a:spcAft>
                <a:defRPr sz="4000" b="1">
                  <a:solidFill>
                    <a:srgbClr val="FF0000"/>
                  </a:solidFill>
                  <a:latin typeface="Tahoma" panose="020B0604030504040204" pitchFamily="34" charset="0"/>
                </a:defRPr>
              </a:lvl6pPr>
              <a:lvl7pPr marL="2971800" indent="-228600" algn="ctr" eaLnBrk="0" fontAlgn="base" hangingPunct="0">
                <a:spcBef>
                  <a:spcPct val="0"/>
                </a:spcBef>
                <a:spcAft>
                  <a:spcPct val="0"/>
                </a:spcAft>
                <a:defRPr sz="4000" b="1">
                  <a:solidFill>
                    <a:srgbClr val="FF0000"/>
                  </a:solidFill>
                  <a:latin typeface="Tahoma" panose="020B0604030504040204" pitchFamily="34" charset="0"/>
                </a:defRPr>
              </a:lvl7pPr>
              <a:lvl8pPr marL="3429000" indent="-228600" algn="ctr" eaLnBrk="0" fontAlgn="base" hangingPunct="0">
                <a:spcBef>
                  <a:spcPct val="0"/>
                </a:spcBef>
                <a:spcAft>
                  <a:spcPct val="0"/>
                </a:spcAft>
                <a:defRPr sz="4000" b="1">
                  <a:solidFill>
                    <a:srgbClr val="FF0000"/>
                  </a:solidFill>
                  <a:latin typeface="Tahoma" panose="020B0604030504040204" pitchFamily="34" charset="0"/>
                </a:defRPr>
              </a:lvl8pPr>
              <a:lvl9pPr marL="3886200" indent="-228600" algn="ctr" eaLnBrk="0" fontAlgn="base" hangingPunct="0">
                <a:spcBef>
                  <a:spcPct val="0"/>
                </a:spcBef>
                <a:spcAft>
                  <a:spcPct val="0"/>
                </a:spcAft>
                <a:defRPr sz="4000" b="1">
                  <a:solidFill>
                    <a:srgbClr val="FF0000"/>
                  </a:solidFill>
                  <a:latin typeface="Tahoma" panose="020B0604030504040204" pitchFamily="34" charset="0"/>
                </a:defRPr>
              </a:lvl9pPr>
            </a:lstStyle>
            <a:p>
              <a:r>
                <a:rPr lang="es-ES_tradnl" sz="2400" b="0" i="1" dirty="0">
                  <a:solidFill>
                    <a:srgbClr val="B20000"/>
                  </a:solidFill>
                </a:rPr>
                <a:t>3</a:t>
              </a:r>
            </a:p>
          </p:txBody>
        </p:sp>
        <p:sp>
          <p:nvSpPr>
            <p:cNvPr id="17" name="Oval 16"/>
            <p:cNvSpPr>
              <a:spLocks noChangeArrowheads="1"/>
            </p:cNvSpPr>
            <p:nvPr/>
          </p:nvSpPr>
          <p:spPr bwMode="auto">
            <a:xfrm>
              <a:off x="4558" y="2196"/>
              <a:ext cx="336" cy="288"/>
            </a:xfrm>
            <a:prstGeom prst="ellipse">
              <a:avLst/>
            </a:prstGeom>
            <a:solidFill>
              <a:srgbClr val="FFFFFF"/>
            </a:solidFill>
            <a:ln w="38100">
              <a:solidFill>
                <a:srgbClr val="333399"/>
              </a:solidFill>
              <a:round/>
              <a:headEnd/>
              <a:tailEnd/>
            </a:ln>
            <a:effectLst>
              <a:outerShdw dist="35921" dir="2700000" algn="ctr" rotWithShape="0">
                <a:schemeClr val="bg2"/>
              </a:outerShdw>
            </a:effectLst>
          </p:spPr>
          <p:txBody>
            <a:bodyPr wrap="none" anchor="ctr"/>
            <a:lstStyle>
              <a:lvl1pPr algn="ctr">
                <a:defRPr sz="4000" b="1">
                  <a:solidFill>
                    <a:srgbClr val="FF0000"/>
                  </a:solidFill>
                  <a:latin typeface="Tahoma" panose="020B0604030504040204" pitchFamily="34" charset="0"/>
                </a:defRPr>
              </a:lvl1pPr>
              <a:lvl2pPr marL="742950" indent="-285750" algn="ctr">
                <a:defRPr sz="4000" b="1">
                  <a:solidFill>
                    <a:srgbClr val="FF0000"/>
                  </a:solidFill>
                  <a:latin typeface="Tahoma" panose="020B0604030504040204" pitchFamily="34" charset="0"/>
                </a:defRPr>
              </a:lvl2pPr>
              <a:lvl3pPr marL="1143000" indent="-228600" algn="ctr">
                <a:defRPr sz="4000" b="1">
                  <a:solidFill>
                    <a:srgbClr val="FF0000"/>
                  </a:solidFill>
                  <a:latin typeface="Tahoma" panose="020B0604030504040204" pitchFamily="34" charset="0"/>
                </a:defRPr>
              </a:lvl3pPr>
              <a:lvl4pPr marL="1600200" indent="-228600" algn="ctr">
                <a:defRPr sz="4000" b="1">
                  <a:solidFill>
                    <a:srgbClr val="FF0000"/>
                  </a:solidFill>
                  <a:latin typeface="Tahoma" panose="020B0604030504040204" pitchFamily="34" charset="0"/>
                </a:defRPr>
              </a:lvl4pPr>
              <a:lvl5pPr marL="2057400" indent="-228600" algn="ctr">
                <a:defRPr sz="4000" b="1">
                  <a:solidFill>
                    <a:srgbClr val="FF0000"/>
                  </a:solidFill>
                  <a:latin typeface="Tahoma" panose="020B0604030504040204" pitchFamily="34" charset="0"/>
                </a:defRPr>
              </a:lvl5pPr>
              <a:lvl6pPr marL="2514600" indent="-228600" algn="ctr" eaLnBrk="0" fontAlgn="base" hangingPunct="0">
                <a:spcBef>
                  <a:spcPct val="0"/>
                </a:spcBef>
                <a:spcAft>
                  <a:spcPct val="0"/>
                </a:spcAft>
                <a:defRPr sz="4000" b="1">
                  <a:solidFill>
                    <a:srgbClr val="FF0000"/>
                  </a:solidFill>
                  <a:latin typeface="Tahoma" panose="020B0604030504040204" pitchFamily="34" charset="0"/>
                </a:defRPr>
              </a:lvl6pPr>
              <a:lvl7pPr marL="2971800" indent="-228600" algn="ctr" eaLnBrk="0" fontAlgn="base" hangingPunct="0">
                <a:spcBef>
                  <a:spcPct val="0"/>
                </a:spcBef>
                <a:spcAft>
                  <a:spcPct val="0"/>
                </a:spcAft>
                <a:defRPr sz="4000" b="1">
                  <a:solidFill>
                    <a:srgbClr val="FF0000"/>
                  </a:solidFill>
                  <a:latin typeface="Tahoma" panose="020B0604030504040204" pitchFamily="34" charset="0"/>
                </a:defRPr>
              </a:lvl7pPr>
              <a:lvl8pPr marL="3429000" indent="-228600" algn="ctr" eaLnBrk="0" fontAlgn="base" hangingPunct="0">
                <a:spcBef>
                  <a:spcPct val="0"/>
                </a:spcBef>
                <a:spcAft>
                  <a:spcPct val="0"/>
                </a:spcAft>
                <a:defRPr sz="4000" b="1">
                  <a:solidFill>
                    <a:srgbClr val="FF0000"/>
                  </a:solidFill>
                  <a:latin typeface="Tahoma" panose="020B0604030504040204" pitchFamily="34" charset="0"/>
                </a:defRPr>
              </a:lvl8pPr>
              <a:lvl9pPr marL="3886200" indent="-228600" algn="ctr" eaLnBrk="0" fontAlgn="base" hangingPunct="0">
                <a:spcBef>
                  <a:spcPct val="0"/>
                </a:spcBef>
                <a:spcAft>
                  <a:spcPct val="0"/>
                </a:spcAft>
                <a:defRPr sz="4000" b="1">
                  <a:solidFill>
                    <a:srgbClr val="FF0000"/>
                  </a:solidFill>
                  <a:latin typeface="Tahoma" panose="020B0604030504040204" pitchFamily="34" charset="0"/>
                </a:defRPr>
              </a:lvl9pPr>
            </a:lstStyle>
            <a:p>
              <a:r>
                <a:rPr lang="es-ES_tradnl" sz="2400" b="0" i="1">
                  <a:solidFill>
                    <a:srgbClr val="B20000"/>
                  </a:solidFill>
                </a:rPr>
                <a:t>2</a:t>
              </a:r>
            </a:p>
          </p:txBody>
        </p:sp>
        <p:sp>
          <p:nvSpPr>
            <p:cNvPr id="18" name="Line 17"/>
            <p:cNvSpPr>
              <a:spLocks noChangeShapeType="1"/>
            </p:cNvSpPr>
            <p:nvPr/>
          </p:nvSpPr>
          <p:spPr bwMode="auto">
            <a:xfrm flipH="1" flipV="1">
              <a:off x="1586" y="2072"/>
              <a:ext cx="288" cy="346"/>
            </a:xfrm>
            <a:prstGeom prst="line">
              <a:avLst/>
            </a:prstGeom>
            <a:noFill/>
            <a:ln w="38100">
              <a:solidFill>
                <a:srgbClr val="333399"/>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MX"/>
            </a:p>
          </p:txBody>
        </p:sp>
        <p:sp>
          <p:nvSpPr>
            <p:cNvPr id="19" name="Line 18"/>
            <p:cNvSpPr>
              <a:spLocks noChangeShapeType="1"/>
            </p:cNvSpPr>
            <p:nvPr/>
          </p:nvSpPr>
          <p:spPr bwMode="auto">
            <a:xfrm flipH="1">
              <a:off x="1480" y="2690"/>
              <a:ext cx="384" cy="374"/>
            </a:xfrm>
            <a:prstGeom prst="line">
              <a:avLst/>
            </a:prstGeom>
            <a:noFill/>
            <a:ln w="38100">
              <a:solidFill>
                <a:srgbClr val="333399"/>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MX"/>
            </a:p>
          </p:txBody>
        </p:sp>
        <p:sp>
          <p:nvSpPr>
            <p:cNvPr id="20" name="Line 19"/>
            <p:cNvSpPr>
              <a:spLocks noChangeShapeType="1"/>
            </p:cNvSpPr>
            <p:nvPr/>
          </p:nvSpPr>
          <p:spPr bwMode="auto">
            <a:xfrm>
              <a:off x="3270" y="2683"/>
              <a:ext cx="432" cy="432"/>
            </a:xfrm>
            <a:prstGeom prst="line">
              <a:avLst/>
            </a:prstGeom>
            <a:noFill/>
            <a:ln w="28575">
              <a:solidFill>
                <a:srgbClr val="333399"/>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MX"/>
            </a:p>
          </p:txBody>
        </p:sp>
        <p:sp>
          <p:nvSpPr>
            <p:cNvPr id="21" name="Line 20"/>
            <p:cNvSpPr>
              <a:spLocks noChangeShapeType="1"/>
            </p:cNvSpPr>
            <p:nvPr/>
          </p:nvSpPr>
          <p:spPr bwMode="auto">
            <a:xfrm flipV="1">
              <a:off x="3724" y="2424"/>
              <a:ext cx="816" cy="96"/>
            </a:xfrm>
            <a:prstGeom prst="line">
              <a:avLst/>
            </a:prstGeom>
            <a:noFill/>
            <a:ln w="38100">
              <a:solidFill>
                <a:srgbClr val="333399"/>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MX"/>
            </a:p>
          </p:txBody>
        </p:sp>
        <p:sp>
          <p:nvSpPr>
            <p:cNvPr id="22" name="Line 21"/>
            <p:cNvSpPr>
              <a:spLocks noChangeShapeType="1"/>
            </p:cNvSpPr>
            <p:nvPr/>
          </p:nvSpPr>
          <p:spPr bwMode="auto">
            <a:xfrm flipV="1">
              <a:off x="3314" y="1912"/>
              <a:ext cx="480" cy="528"/>
            </a:xfrm>
            <a:prstGeom prst="line">
              <a:avLst/>
            </a:prstGeom>
            <a:noFill/>
            <a:ln w="38100">
              <a:solidFill>
                <a:srgbClr val="333399"/>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MX"/>
            </a:p>
          </p:txBody>
        </p:sp>
        <p:sp>
          <p:nvSpPr>
            <p:cNvPr id="23" name="Text Box 22"/>
            <p:cNvSpPr txBox="1">
              <a:spLocks noChangeArrowheads="1"/>
            </p:cNvSpPr>
            <p:nvPr/>
          </p:nvSpPr>
          <p:spPr bwMode="auto">
            <a:xfrm>
              <a:off x="2215" y="1581"/>
              <a:ext cx="797" cy="2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defRPr sz="4000" b="1">
                  <a:solidFill>
                    <a:srgbClr val="FF0000"/>
                  </a:solidFill>
                  <a:latin typeface="Tahoma" panose="020B0604030504040204" pitchFamily="34" charset="0"/>
                </a:defRPr>
              </a:lvl1pPr>
              <a:lvl2pPr marL="742950" indent="-285750" algn="ctr">
                <a:defRPr sz="4000" b="1">
                  <a:solidFill>
                    <a:srgbClr val="FF0000"/>
                  </a:solidFill>
                  <a:latin typeface="Tahoma" panose="020B0604030504040204" pitchFamily="34" charset="0"/>
                </a:defRPr>
              </a:lvl2pPr>
              <a:lvl3pPr marL="1143000" indent="-228600" algn="ctr">
                <a:defRPr sz="4000" b="1">
                  <a:solidFill>
                    <a:srgbClr val="FF0000"/>
                  </a:solidFill>
                  <a:latin typeface="Tahoma" panose="020B0604030504040204" pitchFamily="34" charset="0"/>
                </a:defRPr>
              </a:lvl3pPr>
              <a:lvl4pPr marL="1600200" indent="-228600" algn="ctr">
                <a:defRPr sz="4000" b="1">
                  <a:solidFill>
                    <a:srgbClr val="FF0000"/>
                  </a:solidFill>
                  <a:latin typeface="Tahoma" panose="020B0604030504040204" pitchFamily="34" charset="0"/>
                </a:defRPr>
              </a:lvl4pPr>
              <a:lvl5pPr marL="2057400" indent="-228600" algn="ctr">
                <a:defRPr sz="4000" b="1">
                  <a:solidFill>
                    <a:srgbClr val="FF0000"/>
                  </a:solidFill>
                  <a:latin typeface="Tahoma" panose="020B0604030504040204" pitchFamily="34" charset="0"/>
                </a:defRPr>
              </a:lvl5pPr>
              <a:lvl6pPr marL="2514600" indent="-228600" algn="ctr" eaLnBrk="0" fontAlgn="base" hangingPunct="0">
                <a:spcBef>
                  <a:spcPct val="0"/>
                </a:spcBef>
                <a:spcAft>
                  <a:spcPct val="0"/>
                </a:spcAft>
                <a:defRPr sz="4000" b="1">
                  <a:solidFill>
                    <a:srgbClr val="FF0000"/>
                  </a:solidFill>
                  <a:latin typeface="Tahoma" panose="020B0604030504040204" pitchFamily="34" charset="0"/>
                </a:defRPr>
              </a:lvl6pPr>
              <a:lvl7pPr marL="2971800" indent="-228600" algn="ctr" eaLnBrk="0" fontAlgn="base" hangingPunct="0">
                <a:spcBef>
                  <a:spcPct val="0"/>
                </a:spcBef>
                <a:spcAft>
                  <a:spcPct val="0"/>
                </a:spcAft>
                <a:defRPr sz="4000" b="1">
                  <a:solidFill>
                    <a:srgbClr val="FF0000"/>
                  </a:solidFill>
                  <a:latin typeface="Tahoma" panose="020B0604030504040204" pitchFamily="34" charset="0"/>
                </a:defRPr>
              </a:lvl7pPr>
              <a:lvl8pPr marL="3429000" indent="-228600" algn="ctr" eaLnBrk="0" fontAlgn="base" hangingPunct="0">
                <a:spcBef>
                  <a:spcPct val="0"/>
                </a:spcBef>
                <a:spcAft>
                  <a:spcPct val="0"/>
                </a:spcAft>
                <a:defRPr sz="4000" b="1">
                  <a:solidFill>
                    <a:srgbClr val="FF0000"/>
                  </a:solidFill>
                  <a:latin typeface="Tahoma" panose="020B0604030504040204" pitchFamily="34" charset="0"/>
                </a:defRPr>
              </a:lvl8pPr>
              <a:lvl9pPr marL="3886200" indent="-228600" algn="ctr" eaLnBrk="0" fontAlgn="base" hangingPunct="0">
                <a:spcBef>
                  <a:spcPct val="0"/>
                </a:spcBef>
                <a:spcAft>
                  <a:spcPct val="0"/>
                </a:spcAft>
                <a:defRPr sz="4000" b="1">
                  <a:solidFill>
                    <a:srgbClr val="FF0000"/>
                  </a:solidFill>
                  <a:latin typeface="Tahoma" panose="020B0604030504040204" pitchFamily="34" charset="0"/>
                </a:defRPr>
              </a:lvl9pPr>
            </a:lstStyle>
            <a:p>
              <a:r>
                <a:rPr lang="es-ES_tradnl" sz="1800" b="0" i="1" dirty="0">
                  <a:solidFill>
                    <a:srgbClr val="B20000"/>
                  </a:solidFill>
                </a:rPr>
                <a:t>Auditorías </a:t>
              </a:r>
            </a:p>
          </p:txBody>
        </p:sp>
        <p:sp>
          <p:nvSpPr>
            <p:cNvPr id="24" name="Oval 23"/>
            <p:cNvSpPr>
              <a:spLocks noChangeArrowheads="1"/>
            </p:cNvSpPr>
            <p:nvPr/>
          </p:nvSpPr>
          <p:spPr bwMode="auto">
            <a:xfrm>
              <a:off x="2370" y="1824"/>
              <a:ext cx="336" cy="288"/>
            </a:xfrm>
            <a:prstGeom prst="ellipse">
              <a:avLst/>
            </a:prstGeom>
            <a:solidFill>
              <a:srgbClr val="FFFFFF"/>
            </a:solidFill>
            <a:ln w="38100">
              <a:solidFill>
                <a:srgbClr val="333399"/>
              </a:solidFill>
              <a:round/>
              <a:headEnd/>
              <a:tailEnd/>
            </a:ln>
            <a:effectLst>
              <a:outerShdw dist="35921" dir="2700000" algn="ctr" rotWithShape="0">
                <a:schemeClr val="bg2"/>
              </a:outerShdw>
            </a:effectLst>
          </p:spPr>
          <p:txBody>
            <a:bodyPr wrap="none" anchor="ctr"/>
            <a:lstStyle>
              <a:lvl1pPr algn="ctr">
                <a:defRPr sz="4000" b="1">
                  <a:solidFill>
                    <a:srgbClr val="FF0000"/>
                  </a:solidFill>
                  <a:latin typeface="Tahoma" panose="020B0604030504040204" pitchFamily="34" charset="0"/>
                </a:defRPr>
              </a:lvl1pPr>
              <a:lvl2pPr marL="742950" indent="-285750" algn="ctr">
                <a:defRPr sz="4000" b="1">
                  <a:solidFill>
                    <a:srgbClr val="FF0000"/>
                  </a:solidFill>
                  <a:latin typeface="Tahoma" panose="020B0604030504040204" pitchFamily="34" charset="0"/>
                </a:defRPr>
              </a:lvl2pPr>
              <a:lvl3pPr marL="1143000" indent="-228600" algn="ctr">
                <a:defRPr sz="4000" b="1">
                  <a:solidFill>
                    <a:srgbClr val="FF0000"/>
                  </a:solidFill>
                  <a:latin typeface="Tahoma" panose="020B0604030504040204" pitchFamily="34" charset="0"/>
                </a:defRPr>
              </a:lvl3pPr>
              <a:lvl4pPr marL="1600200" indent="-228600" algn="ctr">
                <a:defRPr sz="4000" b="1">
                  <a:solidFill>
                    <a:srgbClr val="FF0000"/>
                  </a:solidFill>
                  <a:latin typeface="Tahoma" panose="020B0604030504040204" pitchFamily="34" charset="0"/>
                </a:defRPr>
              </a:lvl4pPr>
              <a:lvl5pPr marL="2057400" indent="-228600" algn="ctr">
                <a:defRPr sz="4000" b="1">
                  <a:solidFill>
                    <a:srgbClr val="FF0000"/>
                  </a:solidFill>
                  <a:latin typeface="Tahoma" panose="020B0604030504040204" pitchFamily="34" charset="0"/>
                </a:defRPr>
              </a:lvl5pPr>
              <a:lvl6pPr marL="2514600" indent="-228600" algn="ctr" eaLnBrk="0" fontAlgn="base" hangingPunct="0">
                <a:spcBef>
                  <a:spcPct val="0"/>
                </a:spcBef>
                <a:spcAft>
                  <a:spcPct val="0"/>
                </a:spcAft>
                <a:defRPr sz="4000" b="1">
                  <a:solidFill>
                    <a:srgbClr val="FF0000"/>
                  </a:solidFill>
                  <a:latin typeface="Tahoma" panose="020B0604030504040204" pitchFamily="34" charset="0"/>
                </a:defRPr>
              </a:lvl6pPr>
              <a:lvl7pPr marL="2971800" indent="-228600" algn="ctr" eaLnBrk="0" fontAlgn="base" hangingPunct="0">
                <a:spcBef>
                  <a:spcPct val="0"/>
                </a:spcBef>
                <a:spcAft>
                  <a:spcPct val="0"/>
                </a:spcAft>
                <a:defRPr sz="4000" b="1">
                  <a:solidFill>
                    <a:srgbClr val="FF0000"/>
                  </a:solidFill>
                  <a:latin typeface="Tahoma" panose="020B0604030504040204" pitchFamily="34" charset="0"/>
                </a:defRPr>
              </a:lvl7pPr>
              <a:lvl8pPr marL="3429000" indent="-228600" algn="ctr" eaLnBrk="0" fontAlgn="base" hangingPunct="0">
                <a:spcBef>
                  <a:spcPct val="0"/>
                </a:spcBef>
                <a:spcAft>
                  <a:spcPct val="0"/>
                </a:spcAft>
                <a:defRPr sz="4000" b="1">
                  <a:solidFill>
                    <a:srgbClr val="FF0000"/>
                  </a:solidFill>
                  <a:latin typeface="Tahoma" panose="020B0604030504040204" pitchFamily="34" charset="0"/>
                </a:defRPr>
              </a:lvl8pPr>
              <a:lvl9pPr marL="3886200" indent="-228600" algn="ctr" eaLnBrk="0" fontAlgn="base" hangingPunct="0">
                <a:spcBef>
                  <a:spcPct val="0"/>
                </a:spcBef>
                <a:spcAft>
                  <a:spcPct val="0"/>
                </a:spcAft>
                <a:defRPr sz="4000" b="1">
                  <a:solidFill>
                    <a:srgbClr val="FF0000"/>
                  </a:solidFill>
                  <a:latin typeface="Tahoma" panose="020B0604030504040204" pitchFamily="34" charset="0"/>
                </a:defRPr>
              </a:lvl9pPr>
            </a:lstStyle>
            <a:p>
              <a:r>
                <a:rPr lang="es-ES_tradnl" sz="2400" b="0" i="1">
                  <a:solidFill>
                    <a:srgbClr val="B20000"/>
                  </a:solidFill>
                </a:rPr>
                <a:t>7</a:t>
              </a:r>
            </a:p>
          </p:txBody>
        </p:sp>
        <p:sp>
          <p:nvSpPr>
            <p:cNvPr id="25" name="Line 24"/>
            <p:cNvSpPr>
              <a:spLocks noChangeShapeType="1"/>
            </p:cNvSpPr>
            <p:nvPr/>
          </p:nvSpPr>
          <p:spPr bwMode="auto">
            <a:xfrm flipV="1">
              <a:off x="2546" y="2120"/>
              <a:ext cx="0" cy="288"/>
            </a:xfrm>
            <a:prstGeom prst="line">
              <a:avLst/>
            </a:prstGeom>
            <a:noFill/>
            <a:ln w="38100">
              <a:solidFill>
                <a:srgbClr val="333399"/>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MX"/>
            </a:p>
          </p:txBody>
        </p:sp>
        <p:sp>
          <p:nvSpPr>
            <p:cNvPr id="26" name="Text Box 25"/>
            <p:cNvSpPr txBox="1">
              <a:spLocks noChangeArrowheads="1"/>
            </p:cNvSpPr>
            <p:nvPr/>
          </p:nvSpPr>
          <p:spPr bwMode="auto">
            <a:xfrm>
              <a:off x="1701" y="3084"/>
              <a:ext cx="1030" cy="37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lgn="ctr">
                <a:defRPr sz="4000" b="1">
                  <a:solidFill>
                    <a:srgbClr val="FF0000"/>
                  </a:solidFill>
                  <a:latin typeface="Tahoma" panose="020B0604030504040204" pitchFamily="34" charset="0"/>
                </a:defRPr>
              </a:lvl1pPr>
              <a:lvl2pPr marL="742950" indent="-285750" algn="ctr">
                <a:defRPr sz="4000" b="1">
                  <a:solidFill>
                    <a:srgbClr val="FF0000"/>
                  </a:solidFill>
                  <a:latin typeface="Tahoma" panose="020B0604030504040204" pitchFamily="34" charset="0"/>
                </a:defRPr>
              </a:lvl2pPr>
              <a:lvl3pPr marL="1143000" indent="-228600" algn="ctr">
                <a:defRPr sz="4000" b="1">
                  <a:solidFill>
                    <a:srgbClr val="FF0000"/>
                  </a:solidFill>
                  <a:latin typeface="Tahoma" panose="020B0604030504040204" pitchFamily="34" charset="0"/>
                </a:defRPr>
              </a:lvl3pPr>
              <a:lvl4pPr marL="1600200" indent="-228600" algn="ctr">
                <a:defRPr sz="4000" b="1">
                  <a:solidFill>
                    <a:srgbClr val="FF0000"/>
                  </a:solidFill>
                  <a:latin typeface="Tahoma" panose="020B0604030504040204" pitchFamily="34" charset="0"/>
                </a:defRPr>
              </a:lvl4pPr>
              <a:lvl5pPr marL="2057400" indent="-228600" algn="ctr">
                <a:defRPr sz="4000" b="1">
                  <a:solidFill>
                    <a:srgbClr val="FF0000"/>
                  </a:solidFill>
                  <a:latin typeface="Tahoma" panose="020B0604030504040204" pitchFamily="34" charset="0"/>
                </a:defRPr>
              </a:lvl5pPr>
              <a:lvl6pPr marL="2514600" indent="-228600" algn="ctr" eaLnBrk="0" fontAlgn="base" hangingPunct="0">
                <a:spcBef>
                  <a:spcPct val="0"/>
                </a:spcBef>
                <a:spcAft>
                  <a:spcPct val="0"/>
                </a:spcAft>
                <a:defRPr sz="4000" b="1">
                  <a:solidFill>
                    <a:srgbClr val="FF0000"/>
                  </a:solidFill>
                  <a:latin typeface="Tahoma" panose="020B0604030504040204" pitchFamily="34" charset="0"/>
                </a:defRPr>
              </a:lvl6pPr>
              <a:lvl7pPr marL="2971800" indent="-228600" algn="ctr" eaLnBrk="0" fontAlgn="base" hangingPunct="0">
                <a:spcBef>
                  <a:spcPct val="0"/>
                </a:spcBef>
                <a:spcAft>
                  <a:spcPct val="0"/>
                </a:spcAft>
                <a:defRPr sz="4000" b="1">
                  <a:solidFill>
                    <a:srgbClr val="FF0000"/>
                  </a:solidFill>
                  <a:latin typeface="Tahoma" panose="020B0604030504040204" pitchFamily="34" charset="0"/>
                </a:defRPr>
              </a:lvl7pPr>
              <a:lvl8pPr marL="3429000" indent="-228600" algn="ctr" eaLnBrk="0" fontAlgn="base" hangingPunct="0">
                <a:spcBef>
                  <a:spcPct val="0"/>
                </a:spcBef>
                <a:spcAft>
                  <a:spcPct val="0"/>
                </a:spcAft>
                <a:defRPr sz="4000" b="1">
                  <a:solidFill>
                    <a:srgbClr val="FF0000"/>
                  </a:solidFill>
                  <a:latin typeface="Tahoma" panose="020B0604030504040204" pitchFamily="34" charset="0"/>
                </a:defRPr>
              </a:lvl8pPr>
              <a:lvl9pPr marL="3886200" indent="-228600" algn="ctr" eaLnBrk="0" fontAlgn="base" hangingPunct="0">
                <a:spcBef>
                  <a:spcPct val="0"/>
                </a:spcBef>
                <a:spcAft>
                  <a:spcPct val="0"/>
                </a:spcAft>
                <a:defRPr sz="4000" b="1">
                  <a:solidFill>
                    <a:srgbClr val="FF0000"/>
                  </a:solidFill>
                  <a:latin typeface="Tahoma" panose="020B0604030504040204" pitchFamily="34" charset="0"/>
                </a:defRPr>
              </a:lvl9pPr>
            </a:lstStyle>
            <a:p>
              <a:r>
                <a:rPr lang="es-ES_tradnl" sz="1800" b="0" i="1" dirty="0">
                  <a:solidFill>
                    <a:srgbClr val="B20000"/>
                  </a:solidFill>
                </a:rPr>
                <a:t>Producto </a:t>
              </a:r>
            </a:p>
            <a:p>
              <a:r>
                <a:rPr lang="es-ES_tradnl" sz="1800" b="0" i="1" dirty="0">
                  <a:solidFill>
                    <a:srgbClr val="B20000"/>
                  </a:solidFill>
                </a:rPr>
                <a:t>No conforme</a:t>
              </a:r>
            </a:p>
          </p:txBody>
        </p:sp>
        <p:sp>
          <p:nvSpPr>
            <p:cNvPr id="27" name="Oval 26"/>
            <p:cNvSpPr>
              <a:spLocks noChangeArrowheads="1"/>
            </p:cNvSpPr>
            <p:nvPr/>
          </p:nvSpPr>
          <p:spPr bwMode="auto">
            <a:xfrm>
              <a:off x="2725" y="3140"/>
              <a:ext cx="336" cy="288"/>
            </a:xfrm>
            <a:prstGeom prst="ellipse">
              <a:avLst/>
            </a:prstGeom>
            <a:solidFill>
              <a:srgbClr val="FFFFFF"/>
            </a:solidFill>
            <a:ln w="38100">
              <a:solidFill>
                <a:srgbClr val="333399"/>
              </a:solidFill>
              <a:round/>
              <a:headEnd/>
              <a:tailEnd/>
            </a:ln>
            <a:effectLst>
              <a:outerShdw dist="35921" dir="2700000" algn="ctr" rotWithShape="0">
                <a:schemeClr val="bg2"/>
              </a:outerShdw>
            </a:effectLst>
          </p:spPr>
          <p:txBody>
            <a:bodyPr wrap="none" anchor="ctr"/>
            <a:lstStyle>
              <a:lvl1pPr algn="ctr">
                <a:defRPr sz="4000" b="1">
                  <a:solidFill>
                    <a:srgbClr val="FF0000"/>
                  </a:solidFill>
                  <a:latin typeface="Tahoma" panose="020B0604030504040204" pitchFamily="34" charset="0"/>
                </a:defRPr>
              </a:lvl1pPr>
              <a:lvl2pPr marL="742950" indent="-285750" algn="ctr">
                <a:defRPr sz="4000" b="1">
                  <a:solidFill>
                    <a:srgbClr val="FF0000"/>
                  </a:solidFill>
                  <a:latin typeface="Tahoma" panose="020B0604030504040204" pitchFamily="34" charset="0"/>
                </a:defRPr>
              </a:lvl2pPr>
              <a:lvl3pPr marL="1143000" indent="-228600" algn="ctr">
                <a:defRPr sz="4000" b="1">
                  <a:solidFill>
                    <a:srgbClr val="FF0000"/>
                  </a:solidFill>
                  <a:latin typeface="Tahoma" panose="020B0604030504040204" pitchFamily="34" charset="0"/>
                </a:defRPr>
              </a:lvl3pPr>
              <a:lvl4pPr marL="1600200" indent="-228600" algn="ctr">
                <a:defRPr sz="4000" b="1">
                  <a:solidFill>
                    <a:srgbClr val="FF0000"/>
                  </a:solidFill>
                  <a:latin typeface="Tahoma" panose="020B0604030504040204" pitchFamily="34" charset="0"/>
                </a:defRPr>
              </a:lvl4pPr>
              <a:lvl5pPr marL="2057400" indent="-228600" algn="ctr">
                <a:defRPr sz="4000" b="1">
                  <a:solidFill>
                    <a:srgbClr val="FF0000"/>
                  </a:solidFill>
                  <a:latin typeface="Tahoma" panose="020B0604030504040204" pitchFamily="34" charset="0"/>
                </a:defRPr>
              </a:lvl5pPr>
              <a:lvl6pPr marL="2514600" indent="-228600" algn="ctr" eaLnBrk="0" fontAlgn="base" hangingPunct="0">
                <a:spcBef>
                  <a:spcPct val="0"/>
                </a:spcBef>
                <a:spcAft>
                  <a:spcPct val="0"/>
                </a:spcAft>
                <a:defRPr sz="4000" b="1">
                  <a:solidFill>
                    <a:srgbClr val="FF0000"/>
                  </a:solidFill>
                  <a:latin typeface="Tahoma" panose="020B0604030504040204" pitchFamily="34" charset="0"/>
                </a:defRPr>
              </a:lvl6pPr>
              <a:lvl7pPr marL="2971800" indent="-228600" algn="ctr" eaLnBrk="0" fontAlgn="base" hangingPunct="0">
                <a:spcBef>
                  <a:spcPct val="0"/>
                </a:spcBef>
                <a:spcAft>
                  <a:spcPct val="0"/>
                </a:spcAft>
                <a:defRPr sz="4000" b="1">
                  <a:solidFill>
                    <a:srgbClr val="FF0000"/>
                  </a:solidFill>
                  <a:latin typeface="Tahoma" panose="020B0604030504040204" pitchFamily="34" charset="0"/>
                </a:defRPr>
              </a:lvl7pPr>
              <a:lvl8pPr marL="3429000" indent="-228600" algn="ctr" eaLnBrk="0" fontAlgn="base" hangingPunct="0">
                <a:spcBef>
                  <a:spcPct val="0"/>
                </a:spcBef>
                <a:spcAft>
                  <a:spcPct val="0"/>
                </a:spcAft>
                <a:defRPr sz="4000" b="1">
                  <a:solidFill>
                    <a:srgbClr val="FF0000"/>
                  </a:solidFill>
                  <a:latin typeface="Tahoma" panose="020B0604030504040204" pitchFamily="34" charset="0"/>
                </a:defRPr>
              </a:lvl8pPr>
              <a:lvl9pPr marL="3886200" indent="-228600" algn="ctr" eaLnBrk="0" fontAlgn="base" hangingPunct="0">
                <a:spcBef>
                  <a:spcPct val="0"/>
                </a:spcBef>
                <a:spcAft>
                  <a:spcPct val="0"/>
                </a:spcAft>
                <a:defRPr sz="4000" b="1">
                  <a:solidFill>
                    <a:srgbClr val="FF0000"/>
                  </a:solidFill>
                  <a:latin typeface="Tahoma" panose="020B0604030504040204" pitchFamily="34" charset="0"/>
                </a:defRPr>
              </a:lvl9pPr>
            </a:lstStyle>
            <a:p>
              <a:r>
                <a:rPr lang="es-ES_tradnl" sz="2400" b="0" i="1">
                  <a:solidFill>
                    <a:srgbClr val="B20000"/>
                  </a:solidFill>
                </a:rPr>
                <a:t>4</a:t>
              </a:r>
            </a:p>
          </p:txBody>
        </p:sp>
        <p:sp>
          <p:nvSpPr>
            <p:cNvPr id="28" name="Line 27"/>
            <p:cNvSpPr>
              <a:spLocks noChangeShapeType="1"/>
            </p:cNvSpPr>
            <p:nvPr/>
          </p:nvSpPr>
          <p:spPr bwMode="auto">
            <a:xfrm flipH="1">
              <a:off x="2862" y="2724"/>
              <a:ext cx="0" cy="422"/>
            </a:xfrm>
            <a:prstGeom prst="line">
              <a:avLst/>
            </a:prstGeom>
            <a:noFill/>
            <a:ln w="38100">
              <a:solidFill>
                <a:srgbClr val="333399"/>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MX"/>
            </a:p>
          </p:txBody>
        </p:sp>
      </p:grpSp>
      <p:sp>
        <p:nvSpPr>
          <p:cNvPr id="29" name="Rectangle 30"/>
          <p:cNvSpPr>
            <a:spLocks noChangeArrowheads="1"/>
          </p:cNvSpPr>
          <p:nvPr/>
        </p:nvSpPr>
        <p:spPr bwMode="auto">
          <a:xfrm>
            <a:off x="899592" y="1313716"/>
            <a:ext cx="7344815" cy="82843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wrap="square" lIns="90488" tIns="44450" rIns="90488" bIns="44450">
            <a:spAutoFit/>
          </a:bodyPr>
          <a:lstStyle>
            <a:lvl1pPr defTabSz="762000">
              <a:spcBef>
                <a:spcPct val="20000"/>
              </a:spcBef>
              <a:buChar char="•"/>
              <a:defRPr sz="2400" b="1">
                <a:solidFill>
                  <a:srgbClr val="FF33CC"/>
                </a:solidFill>
                <a:latin typeface="Tahoma" panose="020B0604030504040204" pitchFamily="34" charset="0"/>
              </a:defRPr>
            </a:lvl1pPr>
            <a:lvl2pPr marL="571500" indent="-285750" defTabSz="762000">
              <a:spcBef>
                <a:spcPct val="20000"/>
              </a:spcBef>
              <a:buChar char="–"/>
              <a:defRPr sz="2400" b="1">
                <a:solidFill>
                  <a:schemeClr val="accent2"/>
                </a:solidFill>
                <a:latin typeface="Tahoma" panose="020B0604030504040204" pitchFamily="34" charset="0"/>
              </a:defRPr>
            </a:lvl2pPr>
            <a:lvl3pPr marL="1143000" indent="-228600" defTabSz="762000">
              <a:spcBef>
                <a:spcPct val="20000"/>
              </a:spcBef>
              <a:buChar char="•"/>
              <a:defRPr sz="2400">
                <a:solidFill>
                  <a:schemeClr val="tx1"/>
                </a:solidFill>
                <a:latin typeface="Tahoma" panose="020B0604030504040204" pitchFamily="34" charset="0"/>
              </a:defRPr>
            </a:lvl3pPr>
            <a:lvl4pPr marL="1714500" indent="-228600" defTabSz="762000">
              <a:spcBef>
                <a:spcPct val="20000"/>
              </a:spcBef>
              <a:buChar char="–"/>
              <a:defRPr sz="2400">
                <a:solidFill>
                  <a:schemeClr val="tx1"/>
                </a:solidFill>
                <a:latin typeface="Tahoma" panose="020B0604030504040204" pitchFamily="34" charset="0"/>
              </a:defRPr>
            </a:lvl4pPr>
            <a:lvl5pPr marL="2286000" indent="-228600" defTabSz="762000">
              <a:spcBef>
                <a:spcPct val="20000"/>
              </a:spcBef>
              <a:buChar char="»"/>
              <a:defRPr sz="2400">
                <a:solidFill>
                  <a:schemeClr val="tx1"/>
                </a:solidFill>
                <a:latin typeface="Tahoma" panose="020B0604030504040204" pitchFamily="34" charset="0"/>
              </a:defRPr>
            </a:lvl5pPr>
            <a:lvl6pPr marL="2743200" indent="-228600" defTabSz="762000" eaLnBrk="0" fontAlgn="base" hangingPunct="0">
              <a:spcBef>
                <a:spcPct val="20000"/>
              </a:spcBef>
              <a:spcAft>
                <a:spcPct val="0"/>
              </a:spcAft>
              <a:buChar char="»"/>
              <a:defRPr sz="2400">
                <a:solidFill>
                  <a:schemeClr val="tx1"/>
                </a:solidFill>
                <a:latin typeface="Tahoma" panose="020B0604030504040204" pitchFamily="34" charset="0"/>
              </a:defRPr>
            </a:lvl6pPr>
            <a:lvl7pPr marL="3200400" indent="-228600" defTabSz="762000" eaLnBrk="0" fontAlgn="base" hangingPunct="0">
              <a:spcBef>
                <a:spcPct val="20000"/>
              </a:spcBef>
              <a:spcAft>
                <a:spcPct val="0"/>
              </a:spcAft>
              <a:buChar char="»"/>
              <a:defRPr sz="2400">
                <a:solidFill>
                  <a:schemeClr val="tx1"/>
                </a:solidFill>
                <a:latin typeface="Tahoma" panose="020B0604030504040204" pitchFamily="34" charset="0"/>
              </a:defRPr>
            </a:lvl7pPr>
            <a:lvl8pPr marL="3657600" indent="-228600" defTabSz="762000" eaLnBrk="0" fontAlgn="base" hangingPunct="0">
              <a:spcBef>
                <a:spcPct val="20000"/>
              </a:spcBef>
              <a:spcAft>
                <a:spcPct val="0"/>
              </a:spcAft>
              <a:buChar char="»"/>
              <a:defRPr sz="2400">
                <a:solidFill>
                  <a:schemeClr val="tx1"/>
                </a:solidFill>
                <a:latin typeface="Tahoma" panose="020B0604030504040204" pitchFamily="34" charset="0"/>
              </a:defRPr>
            </a:lvl8pPr>
            <a:lvl9pPr marL="4114800" indent="-228600" defTabSz="762000" eaLnBrk="0" fontAlgn="base" hangingPunct="0">
              <a:spcBef>
                <a:spcPct val="20000"/>
              </a:spcBef>
              <a:spcAft>
                <a:spcPct val="0"/>
              </a:spcAft>
              <a:buChar char="»"/>
              <a:defRPr sz="2400">
                <a:solidFill>
                  <a:schemeClr val="tx1"/>
                </a:solidFill>
                <a:latin typeface="Tahoma" panose="020B0604030504040204" pitchFamily="34" charset="0"/>
              </a:defRPr>
            </a:lvl9pPr>
          </a:lstStyle>
          <a:p>
            <a:pPr algn="ctr" eaLnBrk="1" hangingPunct="1">
              <a:spcBef>
                <a:spcPct val="0"/>
              </a:spcBef>
              <a:buFontTx/>
              <a:buNone/>
            </a:pPr>
            <a:r>
              <a:rPr lang="es-ES_tradnl" dirty="0">
                <a:solidFill>
                  <a:schemeClr val="accent2">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ENTRADAS AL PROCESO DE MEJORA CONTINUA – A.C. –</a:t>
            </a:r>
          </a:p>
        </p:txBody>
      </p:sp>
    </p:spTree>
    <p:extLst>
      <p:ext uri="{BB962C8B-B14F-4D97-AF65-F5344CB8AC3E}">
        <p14:creationId xmlns:p14="http://schemas.microsoft.com/office/powerpoint/2010/main" val="34634703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42" presetClass="entr" presetSubtype="0" fill="hold" nodeType="click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1000"/>
                                        <p:tgtEl>
                                          <p:spTgt spid="5"/>
                                        </p:tgtEl>
                                      </p:cBhvr>
                                    </p:animEffect>
                                    <p:anim calcmode="lin" valueType="num">
                                      <p:cBhvr>
                                        <p:cTn id="12" dur="1000" fill="hold"/>
                                        <p:tgtEl>
                                          <p:spTgt spid="5"/>
                                        </p:tgtEl>
                                        <p:attrNameLst>
                                          <p:attrName>ppt_x</p:attrName>
                                        </p:attrNameLst>
                                      </p:cBhvr>
                                      <p:tavLst>
                                        <p:tav tm="0">
                                          <p:val>
                                            <p:strVal val="#ppt_x"/>
                                          </p:val>
                                        </p:tav>
                                        <p:tav tm="100000">
                                          <p:val>
                                            <p:strVal val="#ppt_x"/>
                                          </p:val>
                                        </p:tav>
                                      </p:tavLst>
                                    </p:anim>
                                    <p:anim calcmode="lin" valueType="num">
                                      <p:cBhvr>
                                        <p:cTn id="13"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CuadroTexto"/>
          <p:cNvSpPr txBox="1"/>
          <p:nvPr/>
        </p:nvSpPr>
        <p:spPr>
          <a:xfrm>
            <a:off x="1331640" y="2577678"/>
            <a:ext cx="7056784" cy="1107996"/>
          </a:xfrm>
          <a:prstGeom prst="rect">
            <a:avLst/>
          </a:prstGeom>
          <a:noFill/>
        </p:spPr>
        <p:txBody>
          <a:bodyPr wrap="square" rtlCol="0">
            <a:spAutoFit/>
          </a:bodyPr>
          <a:lstStyle/>
          <a:p>
            <a:pPr algn="just"/>
            <a:r>
              <a:rPr lang="es-MX" sz="2200" dirty="0" smtClean="0"/>
              <a:t>Si se descubre algo que pueda causar problemas en el futuro, podrá iniciarse una </a:t>
            </a:r>
            <a:r>
              <a:rPr lang="es-MX" sz="2200" b="1" dirty="0" smtClean="0"/>
              <a:t>Acción Preventiva</a:t>
            </a:r>
            <a:r>
              <a:rPr lang="es-MX" sz="2200" dirty="0" smtClean="0"/>
              <a:t>, para erradicar la causa de ese problema en potencia</a:t>
            </a:r>
            <a:endParaRPr lang="es-MX" sz="2200" dirty="0"/>
          </a:p>
        </p:txBody>
      </p:sp>
    </p:spTree>
    <p:extLst>
      <p:ext uri="{BB962C8B-B14F-4D97-AF65-F5344CB8AC3E}">
        <p14:creationId xmlns:p14="http://schemas.microsoft.com/office/powerpoint/2010/main" val="645741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6"/>
          <p:cNvSpPr>
            <a:spLocks noChangeArrowheads="1"/>
          </p:cNvSpPr>
          <p:nvPr/>
        </p:nvSpPr>
        <p:spPr bwMode="auto">
          <a:xfrm>
            <a:off x="523328" y="1303129"/>
            <a:ext cx="8161338" cy="828432"/>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txBody>
          <a:bodyPr wrap="square" lIns="90488" tIns="44450" rIns="90488" bIns="44450">
            <a:spAutoFit/>
          </a:bodyPr>
          <a:lstStyle>
            <a:lvl1pPr defTabSz="762000">
              <a:spcBef>
                <a:spcPct val="20000"/>
              </a:spcBef>
              <a:buChar char="•"/>
              <a:defRPr sz="2400" b="1">
                <a:solidFill>
                  <a:srgbClr val="FF33CC"/>
                </a:solidFill>
                <a:latin typeface="Tahoma" panose="020B0604030504040204" pitchFamily="34" charset="0"/>
              </a:defRPr>
            </a:lvl1pPr>
            <a:lvl2pPr marL="571500" indent="-285750" defTabSz="762000">
              <a:spcBef>
                <a:spcPct val="20000"/>
              </a:spcBef>
              <a:buChar char="–"/>
              <a:defRPr sz="2400" b="1">
                <a:solidFill>
                  <a:schemeClr val="accent2"/>
                </a:solidFill>
                <a:latin typeface="Tahoma" panose="020B0604030504040204" pitchFamily="34" charset="0"/>
              </a:defRPr>
            </a:lvl2pPr>
            <a:lvl3pPr marL="1143000" indent="-228600" defTabSz="762000">
              <a:spcBef>
                <a:spcPct val="20000"/>
              </a:spcBef>
              <a:buChar char="•"/>
              <a:defRPr sz="2400">
                <a:solidFill>
                  <a:schemeClr val="tx1"/>
                </a:solidFill>
                <a:latin typeface="Tahoma" panose="020B0604030504040204" pitchFamily="34" charset="0"/>
              </a:defRPr>
            </a:lvl3pPr>
            <a:lvl4pPr marL="1714500" indent="-228600" defTabSz="762000">
              <a:spcBef>
                <a:spcPct val="20000"/>
              </a:spcBef>
              <a:buChar char="–"/>
              <a:defRPr sz="2400">
                <a:solidFill>
                  <a:schemeClr val="tx1"/>
                </a:solidFill>
                <a:latin typeface="Tahoma" panose="020B0604030504040204" pitchFamily="34" charset="0"/>
              </a:defRPr>
            </a:lvl4pPr>
            <a:lvl5pPr marL="2286000" indent="-228600" defTabSz="762000">
              <a:spcBef>
                <a:spcPct val="20000"/>
              </a:spcBef>
              <a:buChar char="»"/>
              <a:defRPr sz="2400">
                <a:solidFill>
                  <a:schemeClr val="tx1"/>
                </a:solidFill>
                <a:latin typeface="Tahoma" panose="020B0604030504040204" pitchFamily="34" charset="0"/>
              </a:defRPr>
            </a:lvl5pPr>
            <a:lvl6pPr marL="2743200" indent="-228600" defTabSz="762000" eaLnBrk="0" fontAlgn="base" hangingPunct="0">
              <a:spcBef>
                <a:spcPct val="20000"/>
              </a:spcBef>
              <a:spcAft>
                <a:spcPct val="0"/>
              </a:spcAft>
              <a:buChar char="»"/>
              <a:defRPr sz="2400">
                <a:solidFill>
                  <a:schemeClr val="tx1"/>
                </a:solidFill>
                <a:latin typeface="Tahoma" panose="020B0604030504040204" pitchFamily="34" charset="0"/>
              </a:defRPr>
            </a:lvl6pPr>
            <a:lvl7pPr marL="3200400" indent="-228600" defTabSz="762000" eaLnBrk="0" fontAlgn="base" hangingPunct="0">
              <a:spcBef>
                <a:spcPct val="20000"/>
              </a:spcBef>
              <a:spcAft>
                <a:spcPct val="0"/>
              </a:spcAft>
              <a:buChar char="»"/>
              <a:defRPr sz="2400">
                <a:solidFill>
                  <a:schemeClr val="tx1"/>
                </a:solidFill>
                <a:latin typeface="Tahoma" panose="020B0604030504040204" pitchFamily="34" charset="0"/>
              </a:defRPr>
            </a:lvl7pPr>
            <a:lvl8pPr marL="3657600" indent="-228600" defTabSz="762000" eaLnBrk="0" fontAlgn="base" hangingPunct="0">
              <a:spcBef>
                <a:spcPct val="20000"/>
              </a:spcBef>
              <a:spcAft>
                <a:spcPct val="0"/>
              </a:spcAft>
              <a:buChar char="»"/>
              <a:defRPr sz="2400">
                <a:solidFill>
                  <a:schemeClr val="tx1"/>
                </a:solidFill>
                <a:latin typeface="Tahoma" panose="020B0604030504040204" pitchFamily="34" charset="0"/>
              </a:defRPr>
            </a:lvl8pPr>
            <a:lvl9pPr marL="4114800" indent="-228600" defTabSz="762000" eaLnBrk="0" fontAlgn="base" hangingPunct="0">
              <a:spcBef>
                <a:spcPct val="20000"/>
              </a:spcBef>
              <a:spcAft>
                <a:spcPct val="0"/>
              </a:spcAft>
              <a:buChar char="»"/>
              <a:defRPr sz="2400">
                <a:solidFill>
                  <a:schemeClr val="tx1"/>
                </a:solidFill>
                <a:latin typeface="Tahoma" panose="020B0604030504040204" pitchFamily="34" charset="0"/>
              </a:defRPr>
            </a:lvl9pPr>
          </a:lstStyle>
          <a:p>
            <a:pPr algn="ctr" eaLnBrk="1" hangingPunct="1">
              <a:spcBef>
                <a:spcPct val="0"/>
              </a:spcBef>
              <a:buFontTx/>
              <a:buNone/>
            </a:pPr>
            <a:r>
              <a:rPr lang="es-ES_tradnl" dirty="0">
                <a:solidFill>
                  <a:schemeClr val="accent2">
                    <a:lumMod val="75000"/>
                  </a:schemeClr>
                </a:solidFill>
                <a:latin typeface="Arial" panose="020B0604020202020204" pitchFamily="34" charset="0"/>
                <a:cs typeface="Arial" panose="020B0604020202020204" pitchFamily="34" charset="0"/>
              </a:rPr>
              <a:t>ENTRADAS AL PROCESO DE MEJORA CONTINUA – A.P. –</a:t>
            </a:r>
          </a:p>
        </p:txBody>
      </p:sp>
      <p:grpSp>
        <p:nvGrpSpPr>
          <p:cNvPr id="7" name="Group 50"/>
          <p:cNvGrpSpPr>
            <a:grpSpLocks/>
          </p:cNvGrpSpPr>
          <p:nvPr/>
        </p:nvGrpSpPr>
        <p:grpSpPr bwMode="auto">
          <a:xfrm>
            <a:off x="385763" y="1383525"/>
            <a:ext cx="8291512" cy="4395789"/>
            <a:chOff x="261" y="1269"/>
            <a:chExt cx="5223" cy="2769"/>
          </a:xfrm>
        </p:grpSpPr>
        <p:sp>
          <p:nvSpPr>
            <p:cNvPr id="8" name="AutoShape 27"/>
            <p:cNvSpPr>
              <a:spLocks noChangeArrowheads="1"/>
            </p:cNvSpPr>
            <p:nvPr/>
          </p:nvSpPr>
          <p:spPr bwMode="auto">
            <a:xfrm>
              <a:off x="261" y="1269"/>
              <a:ext cx="5184" cy="2325"/>
            </a:xfrm>
            <a:prstGeom prst="roundRect">
              <a:avLst>
                <a:gd name="adj" fmla="val 9639"/>
              </a:avLst>
            </a:prstGeom>
            <a:noFill/>
            <a:ln>
              <a:noFill/>
            </a:ln>
            <a:effectLst>
              <a:outerShdw dist="71842" dir="2700000" algn="ctr" rotWithShape="0">
                <a:schemeClr val="bg2"/>
              </a:outerShdw>
            </a:effectLst>
            <a:extLst>
              <a:ext uri="{91240B29-F687-4F45-9708-019B960494DF}">
                <a14:hiddenLine xmlns:a14="http://schemas.microsoft.com/office/drawing/2010/main" w="9525">
                  <a:solidFill>
                    <a:schemeClr val="tx1"/>
                  </a:solidFill>
                  <a:round/>
                  <a:headEnd/>
                  <a:tailEnd/>
                </a14:hiddenLine>
              </a:ext>
            </a:extLst>
          </p:spPr>
          <p:txBody>
            <a:bodyPr wrap="none" anchor="ctr"/>
            <a:lstStyle/>
            <a:p>
              <a:pPr algn="ctr">
                <a:defRPr/>
              </a:pPr>
              <a:endParaRPr lang="es-CO" sz="2400" b="0" i="1">
                <a:solidFill>
                  <a:srgbClr val="B20000"/>
                </a:solidFill>
              </a:endParaRPr>
            </a:p>
          </p:txBody>
        </p:sp>
        <p:sp>
          <p:nvSpPr>
            <p:cNvPr id="9" name="Text Box 28"/>
            <p:cNvSpPr txBox="1">
              <a:spLocks noChangeArrowheads="1"/>
            </p:cNvSpPr>
            <p:nvPr/>
          </p:nvSpPr>
          <p:spPr bwMode="auto">
            <a:xfrm>
              <a:off x="397" y="2089"/>
              <a:ext cx="1276" cy="40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lgn="ctr">
                <a:defRPr sz="4000" b="1">
                  <a:solidFill>
                    <a:srgbClr val="FF0000"/>
                  </a:solidFill>
                  <a:latin typeface="Tahoma" panose="020B0604030504040204" pitchFamily="34" charset="0"/>
                </a:defRPr>
              </a:lvl1pPr>
              <a:lvl2pPr marL="742950" indent="-285750" algn="ctr">
                <a:defRPr sz="4000" b="1">
                  <a:solidFill>
                    <a:srgbClr val="FF0000"/>
                  </a:solidFill>
                  <a:latin typeface="Tahoma" panose="020B0604030504040204" pitchFamily="34" charset="0"/>
                </a:defRPr>
              </a:lvl2pPr>
              <a:lvl3pPr marL="1143000" indent="-228600" algn="ctr">
                <a:defRPr sz="4000" b="1">
                  <a:solidFill>
                    <a:srgbClr val="FF0000"/>
                  </a:solidFill>
                  <a:latin typeface="Tahoma" panose="020B0604030504040204" pitchFamily="34" charset="0"/>
                </a:defRPr>
              </a:lvl3pPr>
              <a:lvl4pPr marL="1600200" indent="-228600" algn="ctr">
                <a:defRPr sz="4000" b="1">
                  <a:solidFill>
                    <a:srgbClr val="FF0000"/>
                  </a:solidFill>
                  <a:latin typeface="Tahoma" panose="020B0604030504040204" pitchFamily="34" charset="0"/>
                </a:defRPr>
              </a:lvl4pPr>
              <a:lvl5pPr marL="2057400" indent="-228600" algn="ctr">
                <a:defRPr sz="4000" b="1">
                  <a:solidFill>
                    <a:srgbClr val="FF0000"/>
                  </a:solidFill>
                  <a:latin typeface="Tahoma" panose="020B0604030504040204" pitchFamily="34" charset="0"/>
                </a:defRPr>
              </a:lvl5pPr>
              <a:lvl6pPr marL="2514600" indent="-228600" algn="ctr" eaLnBrk="0" fontAlgn="base" hangingPunct="0">
                <a:spcBef>
                  <a:spcPct val="0"/>
                </a:spcBef>
                <a:spcAft>
                  <a:spcPct val="0"/>
                </a:spcAft>
                <a:defRPr sz="4000" b="1">
                  <a:solidFill>
                    <a:srgbClr val="FF0000"/>
                  </a:solidFill>
                  <a:latin typeface="Tahoma" panose="020B0604030504040204" pitchFamily="34" charset="0"/>
                </a:defRPr>
              </a:lvl6pPr>
              <a:lvl7pPr marL="2971800" indent="-228600" algn="ctr" eaLnBrk="0" fontAlgn="base" hangingPunct="0">
                <a:spcBef>
                  <a:spcPct val="0"/>
                </a:spcBef>
                <a:spcAft>
                  <a:spcPct val="0"/>
                </a:spcAft>
                <a:defRPr sz="4000" b="1">
                  <a:solidFill>
                    <a:srgbClr val="FF0000"/>
                  </a:solidFill>
                  <a:latin typeface="Tahoma" panose="020B0604030504040204" pitchFamily="34" charset="0"/>
                </a:defRPr>
              </a:lvl7pPr>
              <a:lvl8pPr marL="3429000" indent="-228600" algn="ctr" eaLnBrk="0" fontAlgn="base" hangingPunct="0">
                <a:spcBef>
                  <a:spcPct val="0"/>
                </a:spcBef>
                <a:spcAft>
                  <a:spcPct val="0"/>
                </a:spcAft>
                <a:defRPr sz="4000" b="1">
                  <a:solidFill>
                    <a:srgbClr val="FF0000"/>
                  </a:solidFill>
                  <a:latin typeface="Tahoma" panose="020B0604030504040204" pitchFamily="34" charset="0"/>
                </a:defRPr>
              </a:lvl8pPr>
              <a:lvl9pPr marL="3886200" indent="-228600" algn="ctr" eaLnBrk="0" fontAlgn="base" hangingPunct="0">
                <a:spcBef>
                  <a:spcPct val="0"/>
                </a:spcBef>
                <a:spcAft>
                  <a:spcPct val="0"/>
                </a:spcAft>
                <a:defRPr sz="4000" b="1">
                  <a:solidFill>
                    <a:srgbClr val="FF0000"/>
                  </a:solidFill>
                  <a:latin typeface="Tahoma" panose="020B0604030504040204" pitchFamily="34" charset="0"/>
                </a:defRPr>
              </a:lvl9pPr>
            </a:lstStyle>
            <a:p>
              <a:r>
                <a:rPr lang="es-ES_tradnl" sz="1800" b="0" i="1" dirty="0">
                  <a:solidFill>
                    <a:srgbClr val="B20000"/>
                  </a:solidFill>
                </a:rPr>
                <a:t>Quejas </a:t>
              </a:r>
            </a:p>
            <a:p>
              <a:r>
                <a:rPr lang="es-ES_tradnl" sz="1800" b="0" i="1" dirty="0">
                  <a:solidFill>
                    <a:srgbClr val="B20000"/>
                  </a:solidFill>
                </a:rPr>
                <a:t>de clientes</a:t>
              </a:r>
            </a:p>
          </p:txBody>
        </p:sp>
        <p:sp>
          <p:nvSpPr>
            <p:cNvPr id="10" name="Oval 29"/>
            <p:cNvSpPr>
              <a:spLocks noChangeArrowheads="1"/>
            </p:cNvSpPr>
            <p:nvPr/>
          </p:nvSpPr>
          <p:spPr bwMode="auto">
            <a:xfrm>
              <a:off x="1673" y="2713"/>
              <a:ext cx="2101" cy="327"/>
            </a:xfrm>
            <a:prstGeom prst="ellipse">
              <a:avLst/>
            </a:prstGeom>
            <a:solidFill>
              <a:schemeClr val="accent2"/>
            </a:solidFill>
            <a:ln w="28575">
              <a:solidFill>
                <a:srgbClr val="333399"/>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defRPr/>
              </a:pPr>
              <a:r>
                <a:rPr lang="es-ES_tradnl" i="1" dirty="0">
                  <a:solidFill>
                    <a:schemeClr val="bg1"/>
                  </a:solidFill>
                  <a:effectLst>
                    <a:outerShdw blurRad="38100" dist="38100" dir="2700000" algn="tl">
                      <a:srgbClr val="000000"/>
                    </a:outerShdw>
                  </a:effectLst>
                </a:rPr>
                <a:t>Fuentes de Información</a:t>
              </a:r>
            </a:p>
          </p:txBody>
        </p:sp>
        <p:sp>
          <p:nvSpPr>
            <p:cNvPr id="11" name="Oval 30"/>
            <p:cNvSpPr>
              <a:spLocks noChangeArrowheads="1"/>
            </p:cNvSpPr>
            <p:nvPr/>
          </p:nvSpPr>
          <p:spPr bwMode="auto">
            <a:xfrm>
              <a:off x="1557" y="2182"/>
              <a:ext cx="336" cy="288"/>
            </a:xfrm>
            <a:prstGeom prst="ellipse">
              <a:avLst/>
            </a:prstGeom>
            <a:solidFill>
              <a:srgbClr val="FFFFFF"/>
            </a:solidFill>
            <a:ln w="38100">
              <a:solidFill>
                <a:srgbClr val="333399"/>
              </a:solidFill>
              <a:round/>
              <a:headEnd/>
              <a:tailEnd/>
            </a:ln>
            <a:effectLst>
              <a:outerShdw dist="35921" dir="2700000" algn="ctr" rotWithShape="0">
                <a:schemeClr val="bg2"/>
              </a:outerShdw>
            </a:effectLst>
          </p:spPr>
          <p:txBody>
            <a:bodyPr wrap="none" anchor="ctr"/>
            <a:lstStyle>
              <a:lvl1pPr algn="ctr">
                <a:defRPr sz="4000" b="1">
                  <a:solidFill>
                    <a:srgbClr val="FF0000"/>
                  </a:solidFill>
                  <a:latin typeface="Tahoma" panose="020B0604030504040204" pitchFamily="34" charset="0"/>
                </a:defRPr>
              </a:lvl1pPr>
              <a:lvl2pPr marL="742950" indent="-285750" algn="ctr">
                <a:defRPr sz="4000" b="1">
                  <a:solidFill>
                    <a:srgbClr val="FF0000"/>
                  </a:solidFill>
                  <a:latin typeface="Tahoma" panose="020B0604030504040204" pitchFamily="34" charset="0"/>
                </a:defRPr>
              </a:lvl2pPr>
              <a:lvl3pPr marL="1143000" indent="-228600" algn="ctr">
                <a:defRPr sz="4000" b="1">
                  <a:solidFill>
                    <a:srgbClr val="FF0000"/>
                  </a:solidFill>
                  <a:latin typeface="Tahoma" panose="020B0604030504040204" pitchFamily="34" charset="0"/>
                </a:defRPr>
              </a:lvl3pPr>
              <a:lvl4pPr marL="1600200" indent="-228600" algn="ctr">
                <a:defRPr sz="4000" b="1">
                  <a:solidFill>
                    <a:srgbClr val="FF0000"/>
                  </a:solidFill>
                  <a:latin typeface="Tahoma" panose="020B0604030504040204" pitchFamily="34" charset="0"/>
                </a:defRPr>
              </a:lvl4pPr>
              <a:lvl5pPr marL="2057400" indent="-228600" algn="ctr">
                <a:defRPr sz="4000" b="1">
                  <a:solidFill>
                    <a:srgbClr val="FF0000"/>
                  </a:solidFill>
                  <a:latin typeface="Tahoma" panose="020B0604030504040204" pitchFamily="34" charset="0"/>
                </a:defRPr>
              </a:lvl5pPr>
              <a:lvl6pPr marL="2514600" indent="-228600" algn="ctr" eaLnBrk="0" fontAlgn="base" hangingPunct="0">
                <a:spcBef>
                  <a:spcPct val="0"/>
                </a:spcBef>
                <a:spcAft>
                  <a:spcPct val="0"/>
                </a:spcAft>
                <a:defRPr sz="4000" b="1">
                  <a:solidFill>
                    <a:srgbClr val="FF0000"/>
                  </a:solidFill>
                  <a:latin typeface="Tahoma" panose="020B0604030504040204" pitchFamily="34" charset="0"/>
                </a:defRPr>
              </a:lvl6pPr>
              <a:lvl7pPr marL="2971800" indent="-228600" algn="ctr" eaLnBrk="0" fontAlgn="base" hangingPunct="0">
                <a:spcBef>
                  <a:spcPct val="0"/>
                </a:spcBef>
                <a:spcAft>
                  <a:spcPct val="0"/>
                </a:spcAft>
                <a:defRPr sz="4000" b="1">
                  <a:solidFill>
                    <a:srgbClr val="FF0000"/>
                  </a:solidFill>
                  <a:latin typeface="Tahoma" panose="020B0604030504040204" pitchFamily="34" charset="0"/>
                </a:defRPr>
              </a:lvl7pPr>
              <a:lvl8pPr marL="3429000" indent="-228600" algn="ctr" eaLnBrk="0" fontAlgn="base" hangingPunct="0">
                <a:spcBef>
                  <a:spcPct val="0"/>
                </a:spcBef>
                <a:spcAft>
                  <a:spcPct val="0"/>
                </a:spcAft>
                <a:defRPr sz="4000" b="1">
                  <a:solidFill>
                    <a:srgbClr val="FF0000"/>
                  </a:solidFill>
                  <a:latin typeface="Tahoma" panose="020B0604030504040204" pitchFamily="34" charset="0"/>
                </a:defRPr>
              </a:lvl8pPr>
              <a:lvl9pPr marL="3886200" indent="-228600" algn="ctr" eaLnBrk="0" fontAlgn="base" hangingPunct="0">
                <a:spcBef>
                  <a:spcPct val="0"/>
                </a:spcBef>
                <a:spcAft>
                  <a:spcPct val="0"/>
                </a:spcAft>
                <a:defRPr sz="4000" b="1">
                  <a:solidFill>
                    <a:srgbClr val="FF0000"/>
                  </a:solidFill>
                  <a:latin typeface="Tahoma" panose="020B0604030504040204" pitchFamily="34" charset="0"/>
                </a:defRPr>
              </a:lvl9pPr>
            </a:lstStyle>
            <a:p>
              <a:r>
                <a:rPr lang="es-ES_tradnl" sz="2400" b="0" i="1" dirty="0">
                  <a:solidFill>
                    <a:srgbClr val="B20000"/>
                  </a:solidFill>
                </a:rPr>
                <a:t>6</a:t>
              </a:r>
            </a:p>
          </p:txBody>
        </p:sp>
        <p:sp>
          <p:nvSpPr>
            <p:cNvPr id="12" name="Oval 31"/>
            <p:cNvSpPr>
              <a:spLocks noChangeArrowheads="1"/>
            </p:cNvSpPr>
            <p:nvPr/>
          </p:nvSpPr>
          <p:spPr bwMode="auto">
            <a:xfrm>
              <a:off x="3861" y="2016"/>
              <a:ext cx="336" cy="288"/>
            </a:xfrm>
            <a:prstGeom prst="ellipse">
              <a:avLst/>
            </a:prstGeom>
            <a:solidFill>
              <a:srgbClr val="FFFFFF"/>
            </a:solidFill>
            <a:ln w="38100">
              <a:solidFill>
                <a:srgbClr val="333399"/>
              </a:solidFill>
              <a:round/>
              <a:headEnd/>
              <a:tailEnd/>
            </a:ln>
            <a:effectLst>
              <a:outerShdw dist="35921" dir="2700000" algn="ctr" rotWithShape="0">
                <a:schemeClr val="bg2"/>
              </a:outerShdw>
            </a:effectLst>
          </p:spPr>
          <p:txBody>
            <a:bodyPr wrap="none" anchor="ctr"/>
            <a:lstStyle>
              <a:lvl1pPr algn="ctr">
                <a:defRPr sz="4000" b="1">
                  <a:solidFill>
                    <a:srgbClr val="FF0000"/>
                  </a:solidFill>
                  <a:latin typeface="Tahoma" panose="020B0604030504040204" pitchFamily="34" charset="0"/>
                </a:defRPr>
              </a:lvl1pPr>
              <a:lvl2pPr marL="742950" indent="-285750" algn="ctr">
                <a:defRPr sz="4000" b="1">
                  <a:solidFill>
                    <a:srgbClr val="FF0000"/>
                  </a:solidFill>
                  <a:latin typeface="Tahoma" panose="020B0604030504040204" pitchFamily="34" charset="0"/>
                </a:defRPr>
              </a:lvl2pPr>
              <a:lvl3pPr marL="1143000" indent="-228600" algn="ctr">
                <a:defRPr sz="4000" b="1">
                  <a:solidFill>
                    <a:srgbClr val="FF0000"/>
                  </a:solidFill>
                  <a:latin typeface="Tahoma" panose="020B0604030504040204" pitchFamily="34" charset="0"/>
                </a:defRPr>
              </a:lvl3pPr>
              <a:lvl4pPr marL="1600200" indent="-228600" algn="ctr">
                <a:defRPr sz="4000" b="1">
                  <a:solidFill>
                    <a:srgbClr val="FF0000"/>
                  </a:solidFill>
                  <a:latin typeface="Tahoma" panose="020B0604030504040204" pitchFamily="34" charset="0"/>
                </a:defRPr>
              </a:lvl4pPr>
              <a:lvl5pPr marL="2057400" indent="-228600" algn="ctr">
                <a:defRPr sz="4000" b="1">
                  <a:solidFill>
                    <a:srgbClr val="FF0000"/>
                  </a:solidFill>
                  <a:latin typeface="Tahoma" panose="020B0604030504040204" pitchFamily="34" charset="0"/>
                </a:defRPr>
              </a:lvl5pPr>
              <a:lvl6pPr marL="2514600" indent="-228600" algn="ctr" eaLnBrk="0" fontAlgn="base" hangingPunct="0">
                <a:spcBef>
                  <a:spcPct val="0"/>
                </a:spcBef>
                <a:spcAft>
                  <a:spcPct val="0"/>
                </a:spcAft>
                <a:defRPr sz="4000" b="1">
                  <a:solidFill>
                    <a:srgbClr val="FF0000"/>
                  </a:solidFill>
                  <a:latin typeface="Tahoma" panose="020B0604030504040204" pitchFamily="34" charset="0"/>
                </a:defRPr>
              </a:lvl6pPr>
              <a:lvl7pPr marL="2971800" indent="-228600" algn="ctr" eaLnBrk="0" fontAlgn="base" hangingPunct="0">
                <a:spcBef>
                  <a:spcPct val="0"/>
                </a:spcBef>
                <a:spcAft>
                  <a:spcPct val="0"/>
                </a:spcAft>
                <a:defRPr sz="4000" b="1">
                  <a:solidFill>
                    <a:srgbClr val="FF0000"/>
                  </a:solidFill>
                  <a:latin typeface="Tahoma" panose="020B0604030504040204" pitchFamily="34" charset="0"/>
                </a:defRPr>
              </a:lvl7pPr>
              <a:lvl8pPr marL="3429000" indent="-228600" algn="ctr" eaLnBrk="0" fontAlgn="base" hangingPunct="0">
                <a:spcBef>
                  <a:spcPct val="0"/>
                </a:spcBef>
                <a:spcAft>
                  <a:spcPct val="0"/>
                </a:spcAft>
                <a:defRPr sz="4000" b="1">
                  <a:solidFill>
                    <a:srgbClr val="FF0000"/>
                  </a:solidFill>
                  <a:latin typeface="Tahoma" panose="020B0604030504040204" pitchFamily="34" charset="0"/>
                </a:defRPr>
              </a:lvl8pPr>
              <a:lvl9pPr marL="3886200" indent="-228600" algn="ctr" eaLnBrk="0" fontAlgn="base" hangingPunct="0">
                <a:spcBef>
                  <a:spcPct val="0"/>
                </a:spcBef>
                <a:spcAft>
                  <a:spcPct val="0"/>
                </a:spcAft>
                <a:defRPr sz="4000" b="1">
                  <a:solidFill>
                    <a:srgbClr val="FF0000"/>
                  </a:solidFill>
                  <a:latin typeface="Tahoma" panose="020B0604030504040204" pitchFamily="34" charset="0"/>
                </a:defRPr>
              </a:lvl9pPr>
            </a:lstStyle>
            <a:p>
              <a:r>
                <a:rPr lang="es-ES_tradnl" sz="2400" b="0" i="1">
                  <a:solidFill>
                    <a:srgbClr val="B20000"/>
                  </a:solidFill>
                </a:rPr>
                <a:t>1</a:t>
              </a:r>
            </a:p>
          </p:txBody>
        </p:sp>
        <p:sp>
          <p:nvSpPr>
            <p:cNvPr id="13" name="Oval 32"/>
            <p:cNvSpPr>
              <a:spLocks noChangeArrowheads="1"/>
            </p:cNvSpPr>
            <p:nvPr/>
          </p:nvSpPr>
          <p:spPr bwMode="auto">
            <a:xfrm>
              <a:off x="1462" y="3419"/>
              <a:ext cx="336" cy="288"/>
            </a:xfrm>
            <a:prstGeom prst="ellipse">
              <a:avLst/>
            </a:prstGeom>
            <a:solidFill>
              <a:srgbClr val="FFFFFF"/>
            </a:solidFill>
            <a:ln w="38100">
              <a:solidFill>
                <a:srgbClr val="333399"/>
              </a:solidFill>
              <a:round/>
              <a:headEnd/>
              <a:tailEnd/>
            </a:ln>
            <a:effectLst>
              <a:outerShdw dist="35921" dir="2700000" algn="ctr" rotWithShape="0">
                <a:schemeClr val="bg2"/>
              </a:outerShdw>
            </a:effectLst>
          </p:spPr>
          <p:txBody>
            <a:bodyPr wrap="none" anchor="ctr"/>
            <a:lstStyle>
              <a:lvl1pPr algn="ctr">
                <a:defRPr sz="4000" b="1">
                  <a:solidFill>
                    <a:srgbClr val="FF0000"/>
                  </a:solidFill>
                  <a:latin typeface="Tahoma" panose="020B0604030504040204" pitchFamily="34" charset="0"/>
                </a:defRPr>
              </a:lvl1pPr>
              <a:lvl2pPr marL="742950" indent="-285750" algn="ctr">
                <a:defRPr sz="4000" b="1">
                  <a:solidFill>
                    <a:srgbClr val="FF0000"/>
                  </a:solidFill>
                  <a:latin typeface="Tahoma" panose="020B0604030504040204" pitchFamily="34" charset="0"/>
                </a:defRPr>
              </a:lvl2pPr>
              <a:lvl3pPr marL="1143000" indent="-228600" algn="ctr">
                <a:defRPr sz="4000" b="1">
                  <a:solidFill>
                    <a:srgbClr val="FF0000"/>
                  </a:solidFill>
                  <a:latin typeface="Tahoma" panose="020B0604030504040204" pitchFamily="34" charset="0"/>
                </a:defRPr>
              </a:lvl3pPr>
              <a:lvl4pPr marL="1600200" indent="-228600" algn="ctr">
                <a:defRPr sz="4000" b="1">
                  <a:solidFill>
                    <a:srgbClr val="FF0000"/>
                  </a:solidFill>
                  <a:latin typeface="Tahoma" panose="020B0604030504040204" pitchFamily="34" charset="0"/>
                </a:defRPr>
              </a:lvl4pPr>
              <a:lvl5pPr marL="2057400" indent="-228600" algn="ctr">
                <a:defRPr sz="4000" b="1">
                  <a:solidFill>
                    <a:srgbClr val="FF0000"/>
                  </a:solidFill>
                  <a:latin typeface="Tahoma" panose="020B0604030504040204" pitchFamily="34" charset="0"/>
                </a:defRPr>
              </a:lvl5pPr>
              <a:lvl6pPr marL="2514600" indent="-228600" algn="ctr" eaLnBrk="0" fontAlgn="base" hangingPunct="0">
                <a:spcBef>
                  <a:spcPct val="0"/>
                </a:spcBef>
                <a:spcAft>
                  <a:spcPct val="0"/>
                </a:spcAft>
                <a:defRPr sz="4000" b="1">
                  <a:solidFill>
                    <a:srgbClr val="FF0000"/>
                  </a:solidFill>
                  <a:latin typeface="Tahoma" panose="020B0604030504040204" pitchFamily="34" charset="0"/>
                </a:defRPr>
              </a:lvl6pPr>
              <a:lvl7pPr marL="2971800" indent="-228600" algn="ctr" eaLnBrk="0" fontAlgn="base" hangingPunct="0">
                <a:spcBef>
                  <a:spcPct val="0"/>
                </a:spcBef>
                <a:spcAft>
                  <a:spcPct val="0"/>
                </a:spcAft>
                <a:defRPr sz="4000" b="1">
                  <a:solidFill>
                    <a:srgbClr val="FF0000"/>
                  </a:solidFill>
                  <a:latin typeface="Tahoma" panose="020B0604030504040204" pitchFamily="34" charset="0"/>
                </a:defRPr>
              </a:lvl7pPr>
              <a:lvl8pPr marL="3429000" indent="-228600" algn="ctr" eaLnBrk="0" fontAlgn="base" hangingPunct="0">
                <a:spcBef>
                  <a:spcPct val="0"/>
                </a:spcBef>
                <a:spcAft>
                  <a:spcPct val="0"/>
                </a:spcAft>
                <a:defRPr sz="4000" b="1">
                  <a:solidFill>
                    <a:srgbClr val="FF0000"/>
                  </a:solidFill>
                  <a:latin typeface="Tahoma" panose="020B0604030504040204" pitchFamily="34" charset="0"/>
                </a:defRPr>
              </a:lvl8pPr>
              <a:lvl9pPr marL="3886200" indent="-228600" algn="ctr" eaLnBrk="0" fontAlgn="base" hangingPunct="0">
                <a:spcBef>
                  <a:spcPct val="0"/>
                </a:spcBef>
                <a:spcAft>
                  <a:spcPct val="0"/>
                </a:spcAft>
                <a:defRPr sz="4000" b="1">
                  <a:solidFill>
                    <a:srgbClr val="FF0000"/>
                  </a:solidFill>
                  <a:latin typeface="Tahoma" panose="020B0604030504040204" pitchFamily="34" charset="0"/>
                </a:defRPr>
              </a:lvl9pPr>
            </a:lstStyle>
            <a:p>
              <a:r>
                <a:rPr lang="es-ES_tradnl" sz="2400" b="0" i="1">
                  <a:solidFill>
                    <a:srgbClr val="B20000"/>
                  </a:solidFill>
                </a:rPr>
                <a:t>5</a:t>
              </a:r>
            </a:p>
          </p:txBody>
        </p:sp>
        <p:sp>
          <p:nvSpPr>
            <p:cNvPr id="14" name="Oval 33"/>
            <p:cNvSpPr>
              <a:spLocks noChangeArrowheads="1"/>
            </p:cNvSpPr>
            <p:nvPr/>
          </p:nvSpPr>
          <p:spPr bwMode="auto">
            <a:xfrm>
              <a:off x="3717" y="3419"/>
              <a:ext cx="336" cy="288"/>
            </a:xfrm>
            <a:prstGeom prst="ellipse">
              <a:avLst/>
            </a:prstGeom>
            <a:solidFill>
              <a:srgbClr val="FFFFFF"/>
            </a:solidFill>
            <a:ln w="38100">
              <a:solidFill>
                <a:srgbClr val="333399"/>
              </a:solidFill>
              <a:round/>
              <a:headEnd/>
              <a:tailEnd/>
            </a:ln>
            <a:effectLst>
              <a:outerShdw dist="35921" dir="2700000" algn="ctr" rotWithShape="0">
                <a:schemeClr val="bg2"/>
              </a:outerShdw>
            </a:effectLst>
          </p:spPr>
          <p:txBody>
            <a:bodyPr wrap="none" anchor="ctr"/>
            <a:lstStyle>
              <a:lvl1pPr algn="ctr">
                <a:defRPr sz="4000" b="1">
                  <a:solidFill>
                    <a:srgbClr val="FF0000"/>
                  </a:solidFill>
                  <a:latin typeface="Tahoma" panose="020B0604030504040204" pitchFamily="34" charset="0"/>
                </a:defRPr>
              </a:lvl1pPr>
              <a:lvl2pPr marL="742950" indent="-285750" algn="ctr">
                <a:defRPr sz="4000" b="1">
                  <a:solidFill>
                    <a:srgbClr val="FF0000"/>
                  </a:solidFill>
                  <a:latin typeface="Tahoma" panose="020B0604030504040204" pitchFamily="34" charset="0"/>
                </a:defRPr>
              </a:lvl2pPr>
              <a:lvl3pPr marL="1143000" indent="-228600" algn="ctr">
                <a:defRPr sz="4000" b="1">
                  <a:solidFill>
                    <a:srgbClr val="FF0000"/>
                  </a:solidFill>
                  <a:latin typeface="Tahoma" panose="020B0604030504040204" pitchFamily="34" charset="0"/>
                </a:defRPr>
              </a:lvl3pPr>
              <a:lvl4pPr marL="1600200" indent="-228600" algn="ctr">
                <a:defRPr sz="4000" b="1">
                  <a:solidFill>
                    <a:srgbClr val="FF0000"/>
                  </a:solidFill>
                  <a:latin typeface="Tahoma" panose="020B0604030504040204" pitchFamily="34" charset="0"/>
                </a:defRPr>
              </a:lvl4pPr>
              <a:lvl5pPr marL="2057400" indent="-228600" algn="ctr">
                <a:defRPr sz="4000" b="1">
                  <a:solidFill>
                    <a:srgbClr val="FF0000"/>
                  </a:solidFill>
                  <a:latin typeface="Tahoma" panose="020B0604030504040204" pitchFamily="34" charset="0"/>
                </a:defRPr>
              </a:lvl5pPr>
              <a:lvl6pPr marL="2514600" indent="-228600" algn="ctr" eaLnBrk="0" fontAlgn="base" hangingPunct="0">
                <a:spcBef>
                  <a:spcPct val="0"/>
                </a:spcBef>
                <a:spcAft>
                  <a:spcPct val="0"/>
                </a:spcAft>
                <a:defRPr sz="4000" b="1">
                  <a:solidFill>
                    <a:srgbClr val="FF0000"/>
                  </a:solidFill>
                  <a:latin typeface="Tahoma" panose="020B0604030504040204" pitchFamily="34" charset="0"/>
                </a:defRPr>
              </a:lvl6pPr>
              <a:lvl7pPr marL="2971800" indent="-228600" algn="ctr" eaLnBrk="0" fontAlgn="base" hangingPunct="0">
                <a:spcBef>
                  <a:spcPct val="0"/>
                </a:spcBef>
                <a:spcAft>
                  <a:spcPct val="0"/>
                </a:spcAft>
                <a:defRPr sz="4000" b="1">
                  <a:solidFill>
                    <a:srgbClr val="FF0000"/>
                  </a:solidFill>
                  <a:latin typeface="Tahoma" panose="020B0604030504040204" pitchFamily="34" charset="0"/>
                </a:defRPr>
              </a:lvl7pPr>
              <a:lvl8pPr marL="3429000" indent="-228600" algn="ctr" eaLnBrk="0" fontAlgn="base" hangingPunct="0">
                <a:spcBef>
                  <a:spcPct val="0"/>
                </a:spcBef>
                <a:spcAft>
                  <a:spcPct val="0"/>
                </a:spcAft>
                <a:defRPr sz="4000" b="1">
                  <a:solidFill>
                    <a:srgbClr val="FF0000"/>
                  </a:solidFill>
                  <a:latin typeface="Tahoma" panose="020B0604030504040204" pitchFamily="34" charset="0"/>
                </a:defRPr>
              </a:lvl8pPr>
              <a:lvl9pPr marL="3886200" indent="-228600" algn="ctr" eaLnBrk="0" fontAlgn="base" hangingPunct="0">
                <a:spcBef>
                  <a:spcPct val="0"/>
                </a:spcBef>
                <a:spcAft>
                  <a:spcPct val="0"/>
                </a:spcAft>
                <a:defRPr sz="4000" b="1">
                  <a:solidFill>
                    <a:srgbClr val="FF0000"/>
                  </a:solidFill>
                  <a:latin typeface="Tahoma" panose="020B0604030504040204" pitchFamily="34" charset="0"/>
                </a:defRPr>
              </a:lvl9pPr>
            </a:lstStyle>
            <a:p>
              <a:r>
                <a:rPr lang="es-ES_tradnl" sz="2400" b="0" i="1">
                  <a:solidFill>
                    <a:srgbClr val="B20000"/>
                  </a:solidFill>
                </a:rPr>
                <a:t>3</a:t>
              </a:r>
            </a:p>
          </p:txBody>
        </p:sp>
        <p:sp>
          <p:nvSpPr>
            <p:cNvPr id="15" name="Oval 34"/>
            <p:cNvSpPr>
              <a:spLocks noChangeArrowheads="1"/>
            </p:cNvSpPr>
            <p:nvPr/>
          </p:nvSpPr>
          <p:spPr bwMode="auto">
            <a:xfrm>
              <a:off x="4587" y="2563"/>
              <a:ext cx="336" cy="288"/>
            </a:xfrm>
            <a:prstGeom prst="ellipse">
              <a:avLst/>
            </a:prstGeom>
            <a:solidFill>
              <a:srgbClr val="FFFFFF"/>
            </a:solidFill>
            <a:ln w="38100">
              <a:solidFill>
                <a:srgbClr val="333399"/>
              </a:solidFill>
              <a:round/>
              <a:headEnd/>
              <a:tailEnd/>
            </a:ln>
            <a:effectLst>
              <a:outerShdw dist="35921" dir="2700000" algn="ctr" rotWithShape="0">
                <a:schemeClr val="bg2"/>
              </a:outerShdw>
            </a:effectLst>
          </p:spPr>
          <p:txBody>
            <a:bodyPr wrap="none" anchor="ctr"/>
            <a:lstStyle>
              <a:lvl1pPr algn="ctr">
                <a:defRPr sz="4000" b="1">
                  <a:solidFill>
                    <a:srgbClr val="FF0000"/>
                  </a:solidFill>
                  <a:latin typeface="Tahoma" panose="020B0604030504040204" pitchFamily="34" charset="0"/>
                </a:defRPr>
              </a:lvl1pPr>
              <a:lvl2pPr marL="742950" indent="-285750" algn="ctr">
                <a:defRPr sz="4000" b="1">
                  <a:solidFill>
                    <a:srgbClr val="FF0000"/>
                  </a:solidFill>
                  <a:latin typeface="Tahoma" panose="020B0604030504040204" pitchFamily="34" charset="0"/>
                </a:defRPr>
              </a:lvl2pPr>
              <a:lvl3pPr marL="1143000" indent="-228600" algn="ctr">
                <a:defRPr sz="4000" b="1">
                  <a:solidFill>
                    <a:srgbClr val="FF0000"/>
                  </a:solidFill>
                  <a:latin typeface="Tahoma" panose="020B0604030504040204" pitchFamily="34" charset="0"/>
                </a:defRPr>
              </a:lvl3pPr>
              <a:lvl4pPr marL="1600200" indent="-228600" algn="ctr">
                <a:defRPr sz="4000" b="1">
                  <a:solidFill>
                    <a:srgbClr val="FF0000"/>
                  </a:solidFill>
                  <a:latin typeface="Tahoma" panose="020B0604030504040204" pitchFamily="34" charset="0"/>
                </a:defRPr>
              </a:lvl4pPr>
              <a:lvl5pPr marL="2057400" indent="-228600" algn="ctr">
                <a:defRPr sz="4000" b="1">
                  <a:solidFill>
                    <a:srgbClr val="FF0000"/>
                  </a:solidFill>
                  <a:latin typeface="Tahoma" panose="020B0604030504040204" pitchFamily="34" charset="0"/>
                </a:defRPr>
              </a:lvl5pPr>
              <a:lvl6pPr marL="2514600" indent="-228600" algn="ctr" eaLnBrk="0" fontAlgn="base" hangingPunct="0">
                <a:spcBef>
                  <a:spcPct val="0"/>
                </a:spcBef>
                <a:spcAft>
                  <a:spcPct val="0"/>
                </a:spcAft>
                <a:defRPr sz="4000" b="1">
                  <a:solidFill>
                    <a:srgbClr val="FF0000"/>
                  </a:solidFill>
                  <a:latin typeface="Tahoma" panose="020B0604030504040204" pitchFamily="34" charset="0"/>
                </a:defRPr>
              </a:lvl6pPr>
              <a:lvl7pPr marL="2971800" indent="-228600" algn="ctr" eaLnBrk="0" fontAlgn="base" hangingPunct="0">
                <a:spcBef>
                  <a:spcPct val="0"/>
                </a:spcBef>
                <a:spcAft>
                  <a:spcPct val="0"/>
                </a:spcAft>
                <a:defRPr sz="4000" b="1">
                  <a:solidFill>
                    <a:srgbClr val="FF0000"/>
                  </a:solidFill>
                  <a:latin typeface="Tahoma" panose="020B0604030504040204" pitchFamily="34" charset="0"/>
                </a:defRPr>
              </a:lvl7pPr>
              <a:lvl8pPr marL="3429000" indent="-228600" algn="ctr" eaLnBrk="0" fontAlgn="base" hangingPunct="0">
                <a:spcBef>
                  <a:spcPct val="0"/>
                </a:spcBef>
                <a:spcAft>
                  <a:spcPct val="0"/>
                </a:spcAft>
                <a:defRPr sz="4000" b="1">
                  <a:solidFill>
                    <a:srgbClr val="FF0000"/>
                  </a:solidFill>
                  <a:latin typeface="Tahoma" panose="020B0604030504040204" pitchFamily="34" charset="0"/>
                </a:defRPr>
              </a:lvl8pPr>
              <a:lvl9pPr marL="3886200" indent="-228600" algn="ctr" eaLnBrk="0" fontAlgn="base" hangingPunct="0">
                <a:spcBef>
                  <a:spcPct val="0"/>
                </a:spcBef>
                <a:spcAft>
                  <a:spcPct val="0"/>
                </a:spcAft>
                <a:defRPr sz="4000" b="1">
                  <a:solidFill>
                    <a:srgbClr val="FF0000"/>
                  </a:solidFill>
                  <a:latin typeface="Tahoma" panose="020B0604030504040204" pitchFamily="34" charset="0"/>
                </a:defRPr>
              </a:lvl9pPr>
            </a:lstStyle>
            <a:p>
              <a:r>
                <a:rPr lang="es-ES_tradnl" sz="2400" b="0" i="1">
                  <a:solidFill>
                    <a:srgbClr val="B20000"/>
                  </a:solidFill>
                </a:rPr>
                <a:t>2</a:t>
              </a:r>
            </a:p>
          </p:txBody>
        </p:sp>
        <p:sp>
          <p:nvSpPr>
            <p:cNvPr id="16" name="Line 35"/>
            <p:cNvSpPr>
              <a:spLocks noChangeShapeType="1"/>
            </p:cNvSpPr>
            <p:nvPr/>
          </p:nvSpPr>
          <p:spPr bwMode="auto">
            <a:xfrm flipH="1" flipV="1">
              <a:off x="1845" y="2422"/>
              <a:ext cx="288" cy="346"/>
            </a:xfrm>
            <a:prstGeom prst="line">
              <a:avLst/>
            </a:prstGeom>
            <a:noFill/>
            <a:ln w="38100">
              <a:solidFill>
                <a:srgbClr val="333399"/>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MX"/>
            </a:p>
          </p:txBody>
        </p:sp>
        <p:sp>
          <p:nvSpPr>
            <p:cNvPr id="17" name="Line 36"/>
            <p:cNvSpPr>
              <a:spLocks noChangeShapeType="1"/>
            </p:cNvSpPr>
            <p:nvPr/>
          </p:nvSpPr>
          <p:spPr bwMode="auto">
            <a:xfrm flipH="1">
              <a:off x="1597" y="3046"/>
              <a:ext cx="384" cy="374"/>
            </a:xfrm>
            <a:prstGeom prst="line">
              <a:avLst/>
            </a:prstGeom>
            <a:noFill/>
            <a:ln w="38100">
              <a:solidFill>
                <a:srgbClr val="333399"/>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MX"/>
            </a:p>
          </p:txBody>
        </p:sp>
        <p:sp>
          <p:nvSpPr>
            <p:cNvPr id="18" name="Line 37"/>
            <p:cNvSpPr>
              <a:spLocks noChangeShapeType="1"/>
            </p:cNvSpPr>
            <p:nvPr/>
          </p:nvSpPr>
          <p:spPr bwMode="auto">
            <a:xfrm>
              <a:off x="3333" y="3035"/>
              <a:ext cx="432" cy="432"/>
            </a:xfrm>
            <a:prstGeom prst="line">
              <a:avLst/>
            </a:prstGeom>
            <a:noFill/>
            <a:ln w="28575">
              <a:solidFill>
                <a:srgbClr val="333399"/>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MX"/>
            </a:p>
          </p:txBody>
        </p:sp>
        <p:sp>
          <p:nvSpPr>
            <p:cNvPr id="19" name="Line 38"/>
            <p:cNvSpPr>
              <a:spLocks noChangeShapeType="1"/>
            </p:cNvSpPr>
            <p:nvPr/>
          </p:nvSpPr>
          <p:spPr bwMode="auto">
            <a:xfrm flipV="1">
              <a:off x="3771" y="2755"/>
              <a:ext cx="816" cy="96"/>
            </a:xfrm>
            <a:prstGeom prst="line">
              <a:avLst/>
            </a:prstGeom>
            <a:noFill/>
            <a:ln w="38100">
              <a:solidFill>
                <a:srgbClr val="333399"/>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MX"/>
            </a:p>
          </p:txBody>
        </p:sp>
        <p:sp>
          <p:nvSpPr>
            <p:cNvPr id="20" name="Line 39"/>
            <p:cNvSpPr>
              <a:spLocks noChangeShapeType="1"/>
            </p:cNvSpPr>
            <p:nvPr/>
          </p:nvSpPr>
          <p:spPr bwMode="auto">
            <a:xfrm flipV="1">
              <a:off x="3429" y="2240"/>
              <a:ext cx="480" cy="528"/>
            </a:xfrm>
            <a:prstGeom prst="line">
              <a:avLst/>
            </a:prstGeom>
            <a:noFill/>
            <a:ln w="38100">
              <a:solidFill>
                <a:srgbClr val="333399"/>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MX"/>
            </a:p>
          </p:txBody>
        </p:sp>
        <p:sp>
          <p:nvSpPr>
            <p:cNvPr id="21" name="Oval 40"/>
            <p:cNvSpPr>
              <a:spLocks noChangeArrowheads="1"/>
            </p:cNvSpPr>
            <p:nvPr/>
          </p:nvSpPr>
          <p:spPr bwMode="auto">
            <a:xfrm>
              <a:off x="2629" y="2138"/>
              <a:ext cx="336" cy="288"/>
            </a:xfrm>
            <a:prstGeom prst="ellipse">
              <a:avLst/>
            </a:prstGeom>
            <a:solidFill>
              <a:srgbClr val="FFFFFF"/>
            </a:solidFill>
            <a:ln w="38100">
              <a:solidFill>
                <a:srgbClr val="333399"/>
              </a:solidFill>
              <a:round/>
              <a:headEnd/>
              <a:tailEnd/>
            </a:ln>
            <a:effectLst>
              <a:outerShdw dist="35921" dir="2700000" algn="ctr" rotWithShape="0">
                <a:schemeClr val="bg2"/>
              </a:outerShdw>
            </a:effectLst>
          </p:spPr>
          <p:txBody>
            <a:bodyPr wrap="none" anchor="ctr"/>
            <a:lstStyle>
              <a:lvl1pPr algn="ctr">
                <a:defRPr sz="4000" b="1">
                  <a:solidFill>
                    <a:srgbClr val="FF0000"/>
                  </a:solidFill>
                  <a:latin typeface="Tahoma" panose="020B0604030504040204" pitchFamily="34" charset="0"/>
                </a:defRPr>
              </a:lvl1pPr>
              <a:lvl2pPr marL="742950" indent="-285750" algn="ctr">
                <a:defRPr sz="4000" b="1">
                  <a:solidFill>
                    <a:srgbClr val="FF0000"/>
                  </a:solidFill>
                  <a:latin typeface="Tahoma" panose="020B0604030504040204" pitchFamily="34" charset="0"/>
                </a:defRPr>
              </a:lvl2pPr>
              <a:lvl3pPr marL="1143000" indent="-228600" algn="ctr">
                <a:defRPr sz="4000" b="1">
                  <a:solidFill>
                    <a:srgbClr val="FF0000"/>
                  </a:solidFill>
                  <a:latin typeface="Tahoma" panose="020B0604030504040204" pitchFamily="34" charset="0"/>
                </a:defRPr>
              </a:lvl3pPr>
              <a:lvl4pPr marL="1600200" indent="-228600" algn="ctr">
                <a:defRPr sz="4000" b="1">
                  <a:solidFill>
                    <a:srgbClr val="FF0000"/>
                  </a:solidFill>
                  <a:latin typeface="Tahoma" panose="020B0604030504040204" pitchFamily="34" charset="0"/>
                </a:defRPr>
              </a:lvl4pPr>
              <a:lvl5pPr marL="2057400" indent="-228600" algn="ctr">
                <a:defRPr sz="4000" b="1">
                  <a:solidFill>
                    <a:srgbClr val="FF0000"/>
                  </a:solidFill>
                  <a:latin typeface="Tahoma" panose="020B0604030504040204" pitchFamily="34" charset="0"/>
                </a:defRPr>
              </a:lvl5pPr>
              <a:lvl6pPr marL="2514600" indent="-228600" algn="ctr" eaLnBrk="0" fontAlgn="base" hangingPunct="0">
                <a:spcBef>
                  <a:spcPct val="0"/>
                </a:spcBef>
                <a:spcAft>
                  <a:spcPct val="0"/>
                </a:spcAft>
                <a:defRPr sz="4000" b="1">
                  <a:solidFill>
                    <a:srgbClr val="FF0000"/>
                  </a:solidFill>
                  <a:latin typeface="Tahoma" panose="020B0604030504040204" pitchFamily="34" charset="0"/>
                </a:defRPr>
              </a:lvl6pPr>
              <a:lvl7pPr marL="2971800" indent="-228600" algn="ctr" eaLnBrk="0" fontAlgn="base" hangingPunct="0">
                <a:spcBef>
                  <a:spcPct val="0"/>
                </a:spcBef>
                <a:spcAft>
                  <a:spcPct val="0"/>
                </a:spcAft>
                <a:defRPr sz="4000" b="1">
                  <a:solidFill>
                    <a:srgbClr val="FF0000"/>
                  </a:solidFill>
                  <a:latin typeface="Tahoma" panose="020B0604030504040204" pitchFamily="34" charset="0"/>
                </a:defRPr>
              </a:lvl7pPr>
              <a:lvl8pPr marL="3429000" indent="-228600" algn="ctr" eaLnBrk="0" fontAlgn="base" hangingPunct="0">
                <a:spcBef>
                  <a:spcPct val="0"/>
                </a:spcBef>
                <a:spcAft>
                  <a:spcPct val="0"/>
                </a:spcAft>
                <a:defRPr sz="4000" b="1">
                  <a:solidFill>
                    <a:srgbClr val="FF0000"/>
                  </a:solidFill>
                  <a:latin typeface="Tahoma" panose="020B0604030504040204" pitchFamily="34" charset="0"/>
                </a:defRPr>
              </a:lvl8pPr>
              <a:lvl9pPr marL="3886200" indent="-228600" algn="ctr" eaLnBrk="0" fontAlgn="base" hangingPunct="0">
                <a:spcBef>
                  <a:spcPct val="0"/>
                </a:spcBef>
                <a:spcAft>
                  <a:spcPct val="0"/>
                </a:spcAft>
                <a:defRPr sz="4000" b="1">
                  <a:solidFill>
                    <a:srgbClr val="FF0000"/>
                  </a:solidFill>
                  <a:latin typeface="Tahoma" panose="020B0604030504040204" pitchFamily="34" charset="0"/>
                </a:defRPr>
              </a:lvl9pPr>
            </a:lstStyle>
            <a:p>
              <a:r>
                <a:rPr lang="es-ES_tradnl" sz="2400" b="0" i="1">
                  <a:solidFill>
                    <a:srgbClr val="B20000"/>
                  </a:solidFill>
                </a:rPr>
                <a:t>7</a:t>
              </a:r>
            </a:p>
          </p:txBody>
        </p:sp>
        <p:sp>
          <p:nvSpPr>
            <p:cNvPr id="22" name="Line 41"/>
            <p:cNvSpPr>
              <a:spLocks noChangeShapeType="1"/>
            </p:cNvSpPr>
            <p:nvPr/>
          </p:nvSpPr>
          <p:spPr bwMode="auto">
            <a:xfrm flipV="1">
              <a:off x="2805" y="2434"/>
              <a:ext cx="0" cy="288"/>
            </a:xfrm>
            <a:prstGeom prst="line">
              <a:avLst/>
            </a:prstGeom>
            <a:noFill/>
            <a:ln w="38100">
              <a:solidFill>
                <a:srgbClr val="333399"/>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MX"/>
            </a:p>
          </p:txBody>
        </p:sp>
        <p:sp>
          <p:nvSpPr>
            <p:cNvPr id="23" name="Oval 42"/>
            <p:cNvSpPr>
              <a:spLocks noChangeArrowheads="1"/>
            </p:cNvSpPr>
            <p:nvPr/>
          </p:nvSpPr>
          <p:spPr bwMode="auto">
            <a:xfrm>
              <a:off x="2725" y="3371"/>
              <a:ext cx="336" cy="288"/>
            </a:xfrm>
            <a:prstGeom prst="ellipse">
              <a:avLst/>
            </a:prstGeom>
            <a:solidFill>
              <a:srgbClr val="FFFFFF"/>
            </a:solidFill>
            <a:ln w="38100">
              <a:solidFill>
                <a:srgbClr val="333399"/>
              </a:solidFill>
              <a:round/>
              <a:headEnd/>
              <a:tailEnd/>
            </a:ln>
            <a:effectLst>
              <a:outerShdw dist="35921" dir="2700000" algn="ctr" rotWithShape="0">
                <a:schemeClr val="bg2"/>
              </a:outerShdw>
            </a:effectLst>
          </p:spPr>
          <p:txBody>
            <a:bodyPr wrap="none" anchor="ctr"/>
            <a:lstStyle>
              <a:lvl1pPr algn="ctr">
                <a:defRPr sz="4000" b="1">
                  <a:solidFill>
                    <a:srgbClr val="FF0000"/>
                  </a:solidFill>
                  <a:latin typeface="Tahoma" panose="020B0604030504040204" pitchFamily="34" charset="0"/>
                </a:defRPr>
              </a:lvl1pPr>
              <a:lvl2pPr marL="742950" indent="-285750" algn="ctr">
                <a:defRPr sz="4000" b="1">
                  <a:solidFill>
                    <a:srgbClr val="FF0000"/>
                  </a:solidFill>
                  <a:latin typeface="Tahoma" panose="020B0604030504040204" pitchFamily="34" charset="0"/>
                </a:defRPr>
              </a:lvl2pPr>
              <a:lvl3pPr marL="1143000" indent="-228600" algn="ctr">
                <a:defRPr sz="4000" b="1">
                  <a:solidFill>
                    <a:srgbClr val="FF0000"/>
                  </a:solidFill>
                  <a:latin typeface="Tahoma" panose="020B0604030504040204" pitchFamily="34" charset="0"/>
                </a:defRPr>
              </a:lvl3pPr>
              <a:lvl4pPr marL="1600200" indent="-228600" algn="ctr">
                <a:defRPr sz="4000" b="1">
                  <a:solidFill>
                    <a:srgbClr val="FF0000"/>
                  </a:solidFill>
                  <a:latin typeface="Tahoma" panose="020B0604030504040204" pitchFamily="34" charset="0"/>
                </a:defRPr>
              </a:lvl4pPr>
              <a:lvl5pPr marL="2057400" indent="-228600" algn="ctr">
                <a:defRPr sz="4000" b="1">
                  <a:solidFill>
                    <a:srgbClr val="FF0000"/>
                  </a:solidFill>
                  <a:latin typeface="Tahoma" panose="020B0604030504040204" pitchFamily="34" charset="0"/>
                </a:defRPr>
              </a:lvl5pPr>
              <a:lvl6pPr marL="2514600" indent="-228600" algn="ctr" eaLnBrk="0" fontAlgn="base" hangingPunct="0">
                <a:spcBef>
                  <a:spcPct val="0"/>
                </a:spcBef>
                <a:spcAft>
                  <a:spcPct val="0"/>
                </a:spcAft>
                <a:defRPr sz="4000" b="1">
                  <a:solidFill>
                    <a:srgbClr val="FF0000"/>
                  </a:solidFill>
                  <a:latin typeface="Tahoma" panose="020B0604030504040204" pitchFamily="34" charset="0"/>
                </a:defRPr>
              </a:lvl6pPr>
              <a:lvl7pPr marL="2971800" indent="-228600" algn="ctr" eaLnBrk="0" fontAlgn="base" hangingPunct="0">
                <a:spcBef>
                  <a:spcPct val="0"/>
                </a:spcBef>
                <a:spcAft>
                  <a:spcPct val="0"/>
                </a:spcAft>
                <a:defRPr sz="4000" b="1">
                  <a:solidFill>
                    <a:srgbClr val="FF0000"/>
                  </a:solidFill>
                  <a:latin typeface="Tahoma" panose="020B0604030504040204" pitchFamily="34" charset="0"/>
                </a:defRPr>
              </a:lvl7pPr>
              <a:lvl8pPr marL="3429000" indent="-228600" algn="ctr" eaLnBrk="0" fontAlgn="base" hangingPunct="0">
                <a:spcBef>
                  <a:spcPct val="0"/>
                </a:spcBef>
                <a:spcAft>
                  <a:spcPct val="0"/>
                </a:spcAft>
                <a:defRPr sz="4000" b="1">
                  <a:solidFill>
                    <a:srgbClr val="FF0000"/>
                  </a:solidFill>
                  <a:latin typeface="Tahoma" panose="020B0604030504040204" pitchFamily="34" charset="0"/>
                </a:defRPr>
              </a:lvl8pPr>
              <a:lvl9pPr marL="3886200" indent="-228600" algn="ctr" eaLnBrk="0" fontAlgn="base" hangingPunct="0">
                <a:spcBef>
                  <a:spcPct val="0"/>
                </a:spcBef>
                <a:spcAft>
                  <a:spcPct val="0"/>
                </a:spcAft>
                <a:defRPr sz="4000" b="1">
                  <a:solidFill>
                    <a:srgbClr val="FF0000"/>
                  </a:solidFill>
                  <a:latin typeface="Tahoma" panose="020B0604030504040204" pitchFamily="34" charset="0"/>
                </a:defRPr>
              </a:lvl9pPr>
            </a:lstStyle>
            <a:p>
              <a:r>
                <a:rPr lang="es-ES_tradnl" sz="2400" b="0" i="1">
                  <a:solidFill>
                    <a:srgbClr val="B20000"/>
                  </a:solidFill>
                </a:rPr>
                <a:t>4</a:t>
              </a:r>
            </a:p>
          </p:txBody>
        </p:sp>
        <p:sp>
          <p:nvSpPr>
            <p:cNvPr id="24" name="Line 43"/>
            <p:cNvSpPr>
              <a:spLocks noChangeShapeType="1"/>
            </p:cNvSpPr>
            <p:nvPr/>
          </p:nvSpPr>
          <p:spPr bwMode="auto">
            <a:xfrm flipH="1">
              <a:off x="2901" y="3035"/>
              <a:ext cx="0" cy="340"/>
            </a:xfrm>
            <a:prstGeom prst="line">
              <a:avLst/>
            </a:prstGeom>
            <a:noFill/>
            <a:ln w="38100">
              <a:solidFill>
                <a:srgbClr val="333399"/>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MX"/>
            </a:p>
          </p:txBody>
        </p:sp>
        <p:sp>
          <p:nvSpPr>
            <p:cNvPr id="25" name="Rectangle 44"/>
            <p:cNvSpPr>
              <a:spLocks noChangeArrowheads="1"/>
            </p:cNvSpPr>
            <p:nvPr/>
          </p:nvSpPr>
          <p:spPr bwMode="auto">
            <a:xfrm>
              <a:off x="1966" y="1860"/>
              <a:ext cx="1799"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defRPr sz="4000" b="1">
                  <a:solidFill>
                    <a:srgbClr val="FF0000"/>
                  </a:solidFill>
                  <a:latin typeface="Tahoma" panose="020B0604030504040204" pitchFamily="34" charset="0"/>
                </a:defRPr>
              </a:lvl1pPr>
              <a:lvl2pPr marL="742950" indent="-285750" algn="ctr">
                <a:defRPr sz="4000" b="1">
                  <a:solidFill>
                    <a:srgbClr val="FF0000"/>
                  </a:solidFill>
                  <a:latin typeface="Tahoma" panose="020B0604030504040204" pitchFamily="34" charset="0"/>
                </a:defRPr>
              </a:lvl2pPr>
              <a:lvl3pPr marL="1143000" indent="-228600" algn="ctr">
                <a:defRPr sz="4000" b="1">
                  <a:solidFill>
                    <a:srgbClr val="FF0000"/>
                  </a:solidFill>
                  <a:latin typeface="Tahoma" panose="020B0604030504040204" pitchFamily="34" charset="0"/>
                </a:defRPr>
              </a:lvl3pPr>
              <a:lvl4pPr marL="1600200" indent="-228600" algn="ctr">
                <a:defRPr sz="4000" b="1">
                  <a:solidFill>
                    <a:srgbClr val="FF0000"/>
                  </a:solidFill>
                  <a:latin typeface="Tahoma" panose="020B0604030504040204" pitchFamily="34" charset="0"/>
                </a:defRPr>
              </a:lvl4pPr>
              <a:lvl5pPr marL="2057400" indent="-228600" algn="ctr">
                <a:defRPr sz="4000" b="1">
                  <a:solidFill>
                    <a:srgbClr val="FF0000"/>
                  </a:solidFill>
                  <a:latin typeface="Tahoma" panose="020B0604030504040204" pitchFamily="34" charset="0"/>
                </a:defRPr>
              </a:lvl5pPr>
              <a:lvl6pPr marL="2514600" indent="-228600" algn="ctr" eaLnBrk="0" fontAlgn="base" hangingPunct="0">
                <a:spcBef>
                  <a:spcPct val="0"/>
                </a:spcBef>
                <a:spcAft>
                  <a:spcPct val="0"/>
                </a:spcAft>
                <a:defRPr sz="4000" b="1">
                  <a:solidFill>
                    <a:srgbClr val="FF0000"/>
                  </a:solidFill>
                  <a:latin typeface="Tahoma" panose="020B0604030504040204" pitchFamily="34" charset="0"/>
                </a:defRPr>
              </a:lvl6pPr>
              <a:lvl7pPr marL="2971800" indent="-228600" algn="ctr" eaLnBrk="0" fontAlgn="base" hangingPunct="0">
                <a:spcBef>
                  <a:spcPct val="0"/>
                </a:spcBef>
                <a:spcAft>
                  <a:spcPct val="0"/>
                </a:spcAft>
                <a:defRPr sz="4000" b="1">
                  <a:solidFill>
                    <a:srgbClr val="FF0000"/>
                  </a:solidFill>
                  <a:latin typeface="Tahoma" panose="020B0604030504040204" pitchFamily="34" charset="0"/>
                </a:defRPr>
              </a:lvl7pPr>
              <a:lvl8pPr marL="3429000" indent="-228600" algn="ctr" eaLnBrk="0" fontAlgn="base" hangingPunct="0">
                <a:spcBef>
                  <a:spcPct val="0"/>
                </a:spcBef>
                <a:spcAft>
                  <a:spcPct val="0"/>
                </a:spcAft>
                <a:defRPr sz="4000" b="1">
                  <a:solidFill>
                    <a:srgbClr val="FF0000"/>
                  </a:solidFill>
                  <a:latin typeface="Tahoma" panose="020B0604030504040204" pitchFamily="34" charset="0"/>
                </a:defRPr>
              </a:lvl8pPr>
              <a:lvl9pPr marL="3886200" indent="-228600" algn="ctr" eaLnBrk="0" fontAlgn="base" hangingPunct="0">
                <a:spcBef>
                  <a:spcPct val="0"/>
                </a:spcBef>
                <a:spcAft>
                  <a:spcPct val="0"/>
                </a:spcAft>
                <a:defRPr sz="4000" b="1">
                  <a:solidFill>
                    <a:srgbClr val="FF0000"/>
                  </a:solidFill>
                  <a:latin typeface="Tahoma" panose="020B0604030504040204" pitchFamily="34" charset="0"/>
                </a:defRPr>
              </a:lvl9pPr>
            </a:lstStyle>
            <a:p>
              <a:pPr>
                <a:spcBef>
                  <a:spcPct val="20000"/>
                </a:spcBef>
                <a:buClr>
                  <a:srgbClr val="FFFFFF"/>
                </a:buClr>
                <a:buFont typeface="Monotype Sorts" pitchFamily="2" charset="2"/>
                <a:buNone/>
              </a:pPr>
              <a:r>
                <a:rPr lang="es-ES_tradnl" sz="1800" b="0" i="1" dirty="0">
                  <a:solidFill>
                    <a:srgbClr val="B20000"/>
                  </a:solidFill>
                </a:rPr>
                <a:t>Planificación de la calidad</a:t>
              </a:r>
            </a:p>
          </p:txBody>
        </p:sp>
        <p:sp>
          <p:nvSpPr>
            <p:cNvPr id="26" name="Rectangle 45"/>
            <p:cNvSpPr>
              <a:spLocks noChangeArrowheads="1"/>
            </p:cNvSpPr>
            <p:nvPr/>
          </p:nvSpPr>
          <p:spPr bwMode="auto">
            <a:xfrm>
              <a:off x="468" y="3015"/>
              <a:ext cx="924" cy="3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ctr">
                <a:defRPr sz="4000" b="1">
                  <a:solidFill>
                    <a:srgbClr val="FF0000"/>
                  </a:solidFill>
                  <a:latin typeface="Tahoma" panose="020B0604030504040204" pitchFamily="34" charset="0"/>
                </a:defRPr>
              </a:lvl1pPr>
              <a:lvl2pPr marL="742950" indent="-285750" algn="ctr">
                <a:defRPr sz="4000" b="1">
                  <a:solidFill>
                    <a:srgbClr val="FF0000"/>
                  </a:solidFill>
                  <a:latin typeface="Tahoma" panose="020B0604030504040204" pitchFamily="34" charset="0"/>
                </a:defRPr>
              </a:lvl2pPr>
              <a:lvl3pPr marL="1143000" indent="-228600" algn="ctr">
                <a:defRPr sz="4000" b="1">
                  <a:solidFill>
                    <a:srgbClr val="FF0000"/>
                  </a:solidFill>
                  <a:latin typeface="Tahoma" panose="020B0604030504040204" pitchFamily="34" charset="0"/>
                </a:defRPr>
              </a:lvl3pPr>
              <a:lvl4pPr marL="1600200" indent="-228600" algn="ctr">
                <a:defRPr sz="4000" b="1">
                  <a:solidFill>
                    <a:srgbClr val="FF0000"/>
                  </a:solidFill>
                  <a:latin typeface="Tahoma" panose="020B0604030504040204" pitchFamily="34" charset="0"/>
                </a:defRPr>
              </a:lvl4pPr>
              <a:lvl5pPr marL="2057400" indent="-228600" algn="ctr">
                <a:defRPr sz="4000" b="1">
                  <a:solidFill>
                    <a:srgbClr val="FF0000"/>
                  </a:solidFill>
                  <a:latin typeface="Tahoma" panose="020B0604030504040204" pitchFamily="34" charset="0"/>
                </a:defRPr>
              </a:lvl5pPr>
              <a:lvl6pPr marL="2514600" indent="-228600" algn="ctr" eaLnBrk="0" fontAlgn="base" hangingPunct="0">
                <a:spcBef>
                  <a:spcPct val="0"/>
                </a:spcBef>
                <a:spcAft>
                  <a:spcPct val="0"/>
                </a:spcAft>
                <a:defRPr sz="4000" b="1">
                  <a:solidFill>
                    <a:srgbClr val="FF0000"/>
                  </a:solidFill>
                  <a:latin typeface="Tahoma" panose="020B0604030504040204" pitchFamily="34" charset="0"/>
                </a:defRPr>
              </a:lvl6pPr>
              <a:lvl7pPr marL="2971800" indent="-228600" algn="ctr" eaLnBrk="0" fontAlgn="base" hangingPunct="0">
                <a:spcBef>
                  <a:spcPct val="0"/>
                </a:spcBef>
                <a:spcAft>
                  <a:spcPct val="0"/>
                </a:spcAft>
                <a:defRPr sz="4000" b="1">
                  <a:solidFill>
                    <a:srgbClr val="FF0000"/>
                  </a:solidFill>
                  <a:latin typeface="Tahoma" panose="020B0604030504040204" pitchFamily="34" charset="0"/>
                </a:defRPr>
              </a:lvl7pPr>
              <a:lvl8pPr marL="3429000" indent="-228600" algn="ctr" eaLnBrk="0" fontAlgn="base" hangingPunct="0">
                <a:spcBef>
                  <a:spcPct val="0"/>
                </a:spcBef>
                <a:spcAft>
                  <a:spcPct val="0"/>
                </a:spcAft>
                <a:defRPr sz="4000" b="1">
                  <a:solidFill>
                    <a:srgbClr val="FF0000"/>
                  </a:solidFill>
                  <a:latin typeface="Tahoma" panose="020B0604030504040204" pitchFamily="34" charset="0"/>
                </a:defRPr>
              </a:lvl8pPr>
              <a:lvl9pPr marL="3886200" indent="-228600" algn="ctr" eaLnBrk="0" fontAlgn="base" hangingPunct="0">
                <a:spcBef>
                  <a:spcPct val="0"/>
                </a:spcBef>
                <a:spcAft>
                  <a:spcPct val="0"/>
                </a:spcAft>
                <a:defRPr sz="4000" b="1">
                  <a:solidFill>
                    <a:srgbClr val="FF0000"/>
                  </a:solidFill>
                  <a:latin typeface="Tahoma" panose="020B0604030504040204" pitchFamily="34" charset="0"/>
                </a:defRPr>
              </a:lvl9pPr>
            </a:lstStyle>
            <a:p>
              <a:pPr>
                <a:lnSpc>
                  <a:spcPct val="85000"/>
                </a:lnSpc>
                <a:spcBef>
                  <a:spcPct val="20000"/>
                </a:spcBef>
                <a:buClr>
                  <a:srgbClr val="FFFFFF"/>
                </a:buClr>
                <a:buFont typeface="Monotype Sorts" pitchFamily="2" charset="2"/>
                <a:buNone/>
              </a:pPr>
              <a:r>
                <a:rPr lang="es-ES_tradnl" sz="1800" b="0" i="1" dirty="0">
                  <a:solidFill>
                    <a:srgbClr val="B20000"/>
                  </a:solidFill>
                </a:rPr>
                <a:t>Evaluación </a:t>
              </a:r>
            </a:p>
            <a:p>
              <a:pPr>
                <a:lnSpc>
                  <a:spcPct val="85000"/>
                </a:lnSpc>
                <a:spcBef>
                  <a:spcPct val="20000"/>
                </a:spcBef>
                <a:buClr>
                  <a:srgbClr val="FFFFFF"/>
                </a:buClr>
                <a:buFont typeface="Monotype Sorts" pitchFamily="2" charset="2"/>
                <a:buNone/>
              </a:pPr>
              <a:r>
                <a:rPr lang="es-ES_tradnl" sz="1800" b="0" i="1" dirty="0">
                  <a:solidFill>
                    <a:srgbClr val="B20000"/>
                  </a:solidFill>
                </a:rPr>
                <a:t>competencia</a:t>
              </a:r>
            </a:p>
          </p:txBody>
        </p:sp>
        <p:sp>
          <p:nvSpPr>
            <p:cNvPr id="27" name="Rectangle 46"/>
            <p:cNvSpPr>
              <a:spLocks noChangeArrowheads="1"/>
            </p:cNvSpPr>
            <p:nvPr/>
          </p:nvSpPr>
          <p:spPr bwMode="auto">
            <a:xfrm>
              <a:off x="4219" y="3449"/>
              <a:ext cx="931" cy="2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defRPr sz="4000" b="1">
                  <a:solidFill>
                    <a:srgbClr val="FF0000"/>
                  </a:solidFill>
                  <a:latin typeface="Tahoma" panose="020B0604030504040204" pitchFamily="34" charset="0"/>
                </a:defRPr>
              </a:lvl1pPr>
              <a:lvl2pPr marL="742950" indent="-285750" algn="ctr">
                <a:defRPr sz="4000" b="1">
                  <a:solidFill>
                    <a:srgbClr val="FF0000"/>
                  </a:solidFill>
                  <a:latin typeface="Tahoma" panose="020B0604030504040204" pitchFamily="34" charset="0"/>
                </a:defRPr>
              </a:lvl2pPr>
              <a:lvl3pPr marL="1143000" indent="-228600" algn="ctr">
                <a:defRPr sz="4000" b="1">
                  <a:solidFill>
                    <a:srgbClr val="FF0000"/>
                  </a:solidFill>
                  <a:latin typeface="Tahoma" panose="020B0604030504040204" pitchFamily="34" charset="0"/>
                </a:defRPr>
              </a:lvl3pPr>
              <a:lvl4pPr marL="1600200" indent="-228600" algn="ctr">
                <a:defRPr sz="4000" b="1">
                  <a:solidFill>
                    <a:srgbClr val="FF0000"/>
                  </a:solidFill>
                  <a:latin typeface="Tahoma" panose="020B0604030504040204" pitchFamily="34" charset="0"/>
                </a:defRPr>
              </a:lvl4pPr>
              <a:lvl5pPr marL="2057400" indent="-228600" algn="ctr">
                <a:defRPr sz="4000" b="1">
                  <a:solidFill>
                    <a:srgbClr val="FF0000"/>
                  </a:solidFill>
                  <a:latin typeface="Tahoma" panose="020B0604030504040204" pitchFamily="34" charset="0"/>
                </a:defRPr>
              </a:lvl5pPr>
              <a:lvl6pPr marL="2514600" indent="-228600" algn="ctr" eaLnBrk="0" fontAlgn="base" hangingPunct="0">
                <a:spcBef>
                  <a:spcPct val="0"/>
                </a:spcBef>
                <a:spcAft>
                  <a:spcPct val="0"/>
                </a:spcAft>
                <a:defRPr sz="4000" b="1">
                  <a:solidFill>
                    <a:srgbClr val="FF0000"/>
                  </a:solidFill>
                  <a:latin typeface="Tahoma" panose="020B0604030504040204" pitchFamily="34" charset="0"/>
                </a:defRPr>
              </a:lvl6pPr>
              <a:lvl7pPr marL="2971800" indent="-228600" algn="ctr" eaLnBrk="0" fontAlgn="base" hangingPunct="0">
                <a:spcBef>
                  <a:spcPct val="0"/>
                </a:spcBef>
                <a:spcAft>
                  <a:spcPct val="0"/>
                </a:spcAft>
                <a:defRPr sz="4000" b="1">
                  <a:solidFill>
                    <a:srgbClr val="FF0000"/>
                  </a:solidFill>
                  <a:latin typeface="Tahoma" panose="020B0604030504040204" pitchFamily="34" charset="0"/>
                </a:defRPr>
              </a:lvl7pPr>
              <a:lvl8pPr marL="3429000" indent="-228600" algn="ctr" eaLnBrk="0" fontAlgn="base" hangingPunct="0">
                <a:spcBef>
                  <a:spcPct val="0"/>
                </a:spcBef>
                <a:spcAft>
                  <a:spcPct val="0"/>
                </a:spcAft>
                <a:defRPr sz="4000" b="1">
                  <a:solidFill>
                    <a:srgbClr val="FF0000"/>
                  </a:solidFill>
                  <a:latin typeface="Tahoma" panose="020B0604030504040204" pitchFamily="34" charset="0"/>
                </a:defRPr>
              </a:lvl8pPr>
              <a:lvl9pPr marL="3886200" indent="-228600" algn="ctr" eaLnBrk="0" fontAlgn="base" hangingPunct="0">
                <a:spcBef>
                  <a:spcPct val="0"/>
                </a:spcBef>
                <a:spcAft>
                  <a:spcPct val="0"/>
                </a:spcAft>
                <a:defRPr sz="4000" b="1">
                  <a:solidFill>
                    <a:srgbClr val="FF0000"/>
                  </a:solidFill>
                  <a:latin typeface="Tahoma" panose="020B0604030504040204" pitchFamily="34" charset="0"/>
                </a:defRPr>
              </a:lvl9pPr>
            </a:lstStyle>
            <a:p>
              <a:pPr>
                <a:lnSpc>
                  <a:spcPct val="130000"/>
                </a:lnSpc>
                <a:spcBef>
                  <a:spcPct val="20000"/>
                </a:spcBef>
                <a:buClr>
                  <a:srgbClr val="FFFFFF"/>
                </a:buClr>
                <a:buFont typeface="Monotype Sorts" pitchFamily="2" charset="2"/>
                <a:buNone/>
              </a:pPr>
              <a:r>
                <a:rPr lang="es-ES_tradnl" sz="1800" b="0" i="1" dirty="0">
                  <a:solidFill>
                    <a:srgbClr val="B20000"/>
                  </a:solidFill>
                </a:rPr>
                <a:t>Sugerencias </a:t>
              </a:r>
            </a:p>
          </p:txBody>
        </p:sp>
        <p:sp>
          <p:nvSpPr>
            <p:cNvPr id="28" name="Rectangle 47"/>
            <p:cNvSpPr>
              <a:spLocks noChangeArrowheads="1"/>
            </p:cNvSpPr>
            <p:nvPr/>
          </p:nvSpPr>
          <p:spPr bwMode="auto">
            <a:xfrm>
              <a:off x="3909" y="1917"/>
              <a:ext cx="1575" cy="4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defRPr sz="4000" b="1">
                  <a:solidFill>
                    <a:srgbClr val="FF0000"/>
                  </a:solidFill>
                  <a:latin typeface="Tahoma" panose="020B0604030504040204" pitchFamily="34" charset="0"/>
                </a:defRPr>
              </a:lvl1pPr>
              <a:lvl2pPr marL="742950" indent="-285750" algn="ctr">
                <a:defRPr sz="4000" b="1">
                  <a:solidFill>
                    <a:srgbClr val="FF0000"/>
                  </a:solidFill>
                  <a:latin typeface="Tahoma" panose="020B0604030504040204" pitchFamily="34" charset="0"/>
                </a:defRPr>
              </a:lvl2pPr>
              <a:lvl3pPr marL="1143000" indent="-228600" algn="ctr">
                <a:defRPr sz="4000" b="1">
                  <a:solidFill>
                    <a:srgbClr val="FF0000"/>
                  </a:solidFill>
                  <a:latin typeface="Tahoma" panose="020B0604030504040204" pitchFamily="34" charset="0"/>
                </a:defRPr>
              </a:lvl3pPr>
              <a:lvl4pPr marL="1600200" indent="-228600" algn="ctr">
                <a:defRPr sz="4000" b="1">
                  <a:solidFill>
                    <a:srgbClr val="FF0000"/>
                  </a:solidFill>
                  <a:latin typeface="Tahoma" panose="020B0604030504040204" pitchFamily="34" charset="0"/>
                </a:defRPr>
              </a:lvl4pPr>
              <a:lvl5pPr marL="2057400" indent="-228600" algn="ctr">
                <a:defRPr sz="4000" b="1">
                  <a:solidFill>
                    <a:srgbClr val="FF0000"/>
                  </a:solidFill>
                  <a:latin typeface="Tahoma" panose="020B0604030504040204" pitchFamily="34" charset="0"/>
                </a:defRPr>
              </a:lvl5pPr>
              <a:lvl6pPr marL="2514600" indent="-228600" algn="ctr" eaLnBrk="0" fontAlgn="base" hangingPunct="0">
                <a:spcBef>
                  <a:spcPct val="0"/>
                </a:spcBef>
                <a:spcAft>
                  <a:spcPct val="0"/>
                </a:spcAft>
                <a:defRPr sz="4000" b="1">
                  <a:solidFill>
                    <a:srgbClr val="FF0000"/>
                  </a:solidFill>
                  <a:latin typeface="Tahoma" panose="020B0604030504040204" pitchFamily="34" charset="0"/>
                </a:defRPr>
              </a:lvl6pPr>
              <a:lvl7pPr marL="2971800" indent="-228600" algn="ctr" eaLnBrk="0" fontAlgn="base" hangingPunct="0">
                <a:spcBef>
                  <a:spcPct val="0"/>
                </a:spcBef>
                <a:spcAft>
                  <a:spcPct val="0"/>
                </a:spcAft>
                <a:defRPr sz="4000" b="1">
                  <a:solidFill>
                    <a:srgbClr val="FF0000"/>
                  </a:solidFill>
                  <a:latin typeface="Tahoma" panose="020B0604030504040204" pitchFamily="34" charset="0"/>
                </a:defRPr>
              </a:lvl7pPr>
              <a:lvl8pPr marL="3429000" indent="-228600" algn="ctr" eaLnBrk="0" fontAlgn="base" hangingPunct="0">
                <a:spcBef>
                  <a:spcPct val="0"/>
                </a:spcBef>
                <a:spcAft>
                  <a:spcPct val="0"/>
                </a:spcAft>
                <a:defRPr sz="4000" b="1">
                  <a:solidFill>
                    <a:srgbClr val="FF0000"/>
                  </a:solidFill>
                  <a:latin typeface="Tahoma" panose="020B0604030504040204" pitchFamily="34" charset="0"/>
                </a:defRPr>
              </a:lvl8pPr>
              <a:lvl9pPr marL="3886200" indent="-228600" algn="ctr" eaLnBrk="0" fontAlgn="base" hangingPunct="0">
                <a:spcBef>
                  <a:spcPct val="0"/>
                </a:spcBef>
                <a:spcAft>
                  <a:spcPct val="0"/>
                </a:spcAft>
                <a:defRPr sz="4000" b="1">
                  <a:solidFill>
                    <a:srgbClr val="FF0000"/>
                  </a:solidFill>
                  <a:latin typeface="Tahoma" panose="020B0604030504040204" pitchFamily="34" charset="0"/>
                </a:defRPr>
              </a:lvl9pPr>
            </a:lstStyle>
            <a:p>
              <a:pPr>
                <a:spcBef>
                  <a:spcPct val="20000"/>
                </a:spcBef>
                <a:buClr>
                  <a:srgbClr val="FFFFFF"/>
                </a:buClr>
                <a:buFont typeface="Monotype Sorts" pitchFamily="2" charset="2"/>
                <a:buNone/>
              </a:pPr>
              <a:r>
                <a:rPr lang="es-ES_tradnl" sz="1800" b="0" i="1" dirty="0">
                  <a:solidFill>
                    <a:srgbClr val="B20000"/>
                  </a:solidFill>
                </a:rPr>
                <a:t>Tendencias </a:t>
              </a:r>
            </a:p>
            <a:p>
              <a:pPr>
                <a:spcBef>
                  <a:spcPct val="20000"/>
                </a:spcBef>
                <a:buClr>
                  <a:srgbClr val="FFFFFF"/>
                </a:buClr>
                <a:buFont typeface="Monotype Sorts" pitchFamily="2" charset="2"/>
                <a:buNone/>
              </a:pPr>
              <a:r>
                <a:rPr lang="es-ES_tradnl" sz="1800" b="0" i="1" dirty="0">
                  <a:solidFill>
                    <a:srgbClr val="B20000"/>
                  </a:solidFill>
                </a:rPr>
                <a:t>del mercado</a:t>
              </a:r>
            </a:p>
          </p:txBody>
        </p:sp>
        <p:sp>
          <p:nvSpPr>
            <p:cNvPr id="29" name="Text Box 48"/>
            <p:cNvSpPr txBox="1">
              <a:spLocks noChangeArrowheads="1"/>
            </p:cNvSpPr>
            <p:nvPr/>
          </p:nvSpPr>
          <p:spPr bwMode="auto">
            <a:xfrm>
              <a:off x="3962" y="2988"/>
              <a:ext cx="1476"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defRPr sz="4000" b="1">
                  <a:solidFill>
                    <a:srgbClr val="FF0000"/>
                  </a:solidFill>
                  <a:latin typeface="Tahoma" panose="020B0604030504040204" pitchFamily="34" charset="0"/>
                </a:defRPr>
              </a:lvl1pPr>
              <a:lvl2pPr marL="742950" indent="-285750" algn="ctr">
                <a:defRPr sz="4000" b="1">
                  <a:solidFill>
                    <a:srgbClr val="FF0000"/>
                  </a:solidFill>
                  <a:latin typeface="Tahoma" panose="020B0604030504040204" pitchFamily="34" charset="0"/>
                </a:defRPr>
              </a:lvl2pPr>
              <a:lvl3pPr marL="1143000" indent="-228600" algn="ctr">
                <a:defRPr sz="4000" b="1">
                  <a:solidFill>
                    <a:srgbClr val="FF0000"/>
                  </a:solidFill>
                  <a:latin typeface="Tahoma" panose="020B0604030504040204" pitchFamily="34" charset="0"/>
                </a:defRPr>
              </a:lvl3pPr>
              <a:lvl4pPr marL="1600200" indent="-228600" algn="ctr">
                <a:defRPr sz="4000" b="1">
                  <a:solidFill>
                    <a:srgbClr val="FF0000"/>
                  </a:solidFill>
                  <a:latin typeface="Tahoma" panose="020B0604030504040204" pitchFamily="34" charset="0"/>
                </a:defRPr>
              </a:lvl4pPr>
              <a:lvl5pPr marL="2057400" indent="-228600" algn="ctr">
                <a:defRPr sz="4000" b="1">
                  <a:solidFill>
                    <a:srgbClr val="FF0000"/>
                  </a:solidFill>
                  <a:latin typeface="Tahoma" panose="020B0604030504040204" pitchFamily="34" charset="0"/>
                </a:defRPr>
              </a:lvl5pPr>
              <a:lvl6pPr marL="2514600" indent="-228600" algn="ctr" eaLnBrk="0" fontAlgn="base" hangingPunct="0">
                <a:spcBef>
                  <a:spcPct val="0"/>
                </a:spcBef>
                <a:spcAft>
                  <a:spcPct val="0"/>
                </a:spcAft>
                <a:defRPr sz="4000" b="1">
                  <a:solidFill>
                    <a:srgbClr val="FF0000"/>
                  </a:solidFill>
                  <a:latin typeface="Tahoma" panose="020B0604030504040204" pitchFamily="34" charset="0"/>
                </a:defRPr>
              </a:lvl6pPr>
              <a:lvl7pPr marL="2971800" indent="-228600" algn="ctr" eaLnBrk="0" fontAlgn="base" hangingPunct="0">
                <a:spcBef>
                  <a:spcPct val="0"/>
                </a:spcBef>
                <a:spcAft>
                  <a:spcPct val="0"/>
                </a:spcAft>
                <a:defRPr sz="4000" b="1">
                  <a:solidFill>
                    <a:srgbClr val="FF0000"/>
                  </a:solidFill>
                  <a:latin typeface="Tahoma" panose="020B0604030504040204" pitchFamily="34" charset="0"/>
                </a:defRPr>
              </a:lvl7pPr>
              <a:lvl8pPr marL="3429000" indent="-228600" algn="ctr" eaLnBrk="0" fontAlgn="base" hangingPunct="0">
                <a:spcBef>
                  <a:spcPct val="0"/>
                </a:spcBef>
                <a:spcAft>
                  <a:spcPct val="0"/>
                </a:spcAft>
                <a:defRPr sz="4000" b="1">
                  <a:solidFill>
                    <a:srgbClr val="FF0000"/>
                  </a:solidFill>
                  <a:latin typeface="Tahoma" panose="020B0604030504040204" pitchFamily="34" charset="0"/>
                </a:defRPr>
              </a:lvl8pPr>
              <a:lvl9pPr marL="3886200" indent="-228600" algn="ctr" eaLnBrk="0" fontAlgn="base" hangingPunct="0">
                <a:spcBef>
                  <a:spcPct val="0"/>
                </a:spcBef>
                <a:spcAft>
                  <a:spcPct val="0"/>
                </a:spcAft>
                <a:defRPr sz="4000" b="1">
                  <a:solidFill>
                    <a:srgbClr val="FF0000"/>
                  </a:solidFill>
                  <a:latin typeface="Tahoma" panose="020B0604030504040204" pitchFamily="34" charset="0"/>
                </a:defRPr>
              </a:lvl9pPr>
            </a:lstStyle>
            <a:p>
              <a:r>
                <a:rPr lang="es-ES" sz="1800" b="0" i="1" dirty="0">
                  <a:solidFill>
                    <a:srgbClr val="B20000"/>
                  </a:solidFill>
                </a:rPr>
                <a:t>Benchmarking</a:t>
              </a:r>
            </a:p>
          </p:txBody>
        </p:sp>
        <p:sp>
          <p:nvSpPr>
            <p:cNvPr id="30" name="Text Box 49"/>
            <p:cNvSpPr txBox="1">
              <a:spLocks noChangeArrowheads="1"/>
            </p:cNvSpPr>
            <p:nvPr/>
          </p:nvSpPr>
          <p:spPr bwMode="auto">
            <a:xfrm>
              <a:off x="2371" y="3701"/>
              <a:ext cx="1018" cy="3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ctr">
                <a:defRPr sz="4000" b="1">
                  <a:solidFill>
                    <a:srgbClr val="FF0000"/>
                  </a:solidFill>
                  <a:latin typeface="Tahoma" panose="020B0604030504040204" pitchFamily="34" charset="0"/>
                </a:defRPr>
              </a:lvl1pPr>
              <a:lvl2pPr marL="742950" indent="-285750" algn="ctr">
                <a:defRPr sz="4000" b="1">
                  <a:solidFill>
                    <a:srgbClr val="FF0000"/>
                  </a:solidFill>
                  <a:latin typeface="Tahoma" panose="020B0604030504040204" pitchFamily="34" charset="0"/>
                </a:defRPr>
              </a:lvl2pPr>
              <a:lvl3pPr marL="1143000" indent="-228600" algn="ctr">
                <a:defRPr sz="4000" b="1">
                  <a:solidFill>
                    <a:srgbClr val="FF0000"/>
                  </a:solidFill>
                  <a:latin typeface="Tahoma" panose="020B0604030504040204" pitchFamily="34" charset="0"/>
                </a:defRPr>
              </a:lvl3pPr>
              <a:lvl4pPr marL="1600200" indent="-228600" algn="ctr">
                <a:defRPr sz="4000" b="1">
                  <a:solidFill>
                    <a:srgbClr val="FF0000"/>
                  </a:solidFill>
                  <a:latin typeface="Tahoma" panose="020B0604030504040204" pitchFamily="34" charset="0"/>
                </a:defRPr>
              </a:lvl4pPr>
              <a:lvl5pPr marL="2057400" indent="-228600" algn="ctr">
                <a:defRPr sz="4000" b="1">
                  <a:solidFill>
                    <a:srgbClr val="FF0000"/>
                  </a:solidFill>
                  <a:latin typeface="Tahoma" panose="020B0604030504040204" pitchFamily="34" charset="0"/>
                </a:defRPr>
              </a:lvl5pPr>
              <a:lvl6pPr marL="2514600" indent="-228600" algn="ctr" eaLnBrk="0" fontAlgn="base" hangingPunct="0">
                <a:spcBef>
                  <a:spcPct val="0"/>
                </a:spcBef>
                <a:spcAft>
                  <a:spcPct val="0"/>
                </a:spcAft>
                <a:defRPr sz="4000" b="1">
                  <a:solidFill>
                    <a:srgbClr val="FF0000"/>
                  </a:solidFill>
                  <a:latin typeface="Tahoma" panose="020B0604030504040204" pitchFamily="34" charset="0"/>
                </a:defRPr>
              </a:lvl6pPr>
              <a:lvl7pPr marL="2971800" indent="-228600" algn="ctr" eaLnBrk="0" fontAlgn="base" hangingPunct="0">
                <a:spcBef>
                  <a:spcPct val="0"/>
                </a:spcBef>
                <a:spcAft>
                  <a:spcPct val="0"/>
                </a:spcAft>
                <a:defRPr sz="4000" b="1">
                  <a:solidFill>
                    <a:srgbClr val="FF0000"/>
                  </a:solidFill>
                  <a:latin typeface="Tahoma" panose="020B0604030504040204" pitchFamily="34" charset="0"/>
                </a:defRPr>
              </a:lvl7pPr>
              <a:lvl8pPr marL="3429000" indent="-228600" algn="ctr" eaLnBrk="0" fontAlgn="base" hangingPunct="0">
                <a:spcBef>
                  <a:spcPct val="0"/>
                </a:spcBef>
                <a:spcAft>
                  <a:spcPct val="0"/>
                </a:spcAft>
                <a:defRPr sz="4000" b="1">
                  <a:solidFill>
                    <a:srgbClr val="FF0000"/>
                  </a:solidFill>
                  <a:latin typeface="Tahoma" panose="020B0604030504040204" pitchFamily="34" charset="0"/>
                </a:defRPr>
              </a:lvl8pPr>
              <a:lvl9pPr marL="3886200" indent="-228600" algn="ctr" eaLnBrk="0" fontAlgn="base" hangingPunct="0">
                <a:spcBef>
                  <a:spcPct val="0"/>
                </a:spcBef>
                <a:spcAft>
                  <a:spcPct val="0"/>
                </a:spcAft>
                <a:defRPr sz="4000" b="1">
                  <a:solidFill>
                    <a:srgbClr val="FF0000"/>
                  </a:solidFill>
                  <a:latin typeface="Tahoma" panose="020B0604030504040204" pitchFamily="34" charset="0"/>
                </a:defRPr>
              </a:lvl9pPr>
            </a:lstStyle>
            <a:p>
              <a:pPr>
                <a:lnSpc>
                  <a:spcPct val="80000"/>
                </a:lnSpc>
              </a:pPr>
              <a:r>
                <a:rPr lang="es-ES" sz="1800" b="0" i="1" dirty="0">
                  <a:solidFill>
                    <a:srgbClr val="B20000"/>
                  </a:solidFill>
                </a:rPr>
                <a:t>Identificación </a:t>
              </a:r>
            </a:p>
            <a:p>
              <a:pPr>
                <a:lnSpc>
                  <a:spcPct val="80000"/>
                </a:lnSpc>
              </a:pPr>
              <a:r>
                <a:rPr lang="es-ES" sz="1800" b="0" i="1" dirty="0">
                  <a:solidFill>
                    <a:srgbClr val="B20000"/>
                  </a:solidFill>
                </a:rPr>
                <a:t>de riesgos</a:t>
              </a:r>
            </a:p>
          </p:txBody>
        </p:sp>
      </p:grpSp>
    </p:spTree>
    <p:extLst>
      <p:ext uri="{BB962C8B-B14F-4D97-AF65-F5344CB8AC3E}">
        <p14:creationId xmlns:p14="http://schemas.microsoft.com/office/powerpoint/2010/main" val="39325679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42" presetClass="entr" presetSubtype="0" fill="hold" nodeType="click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txBox="1">
            <a:spLocks noChangeArrowheads="1"/>
          </p:cNvSpPr>
          <p:nvPr/>
        </p:nvSpPr>
        <p:spPr>
          <a:xfrm>
            <a:off x="1907704" y="1556792"/>
            <a:ext cx="5128741" cy="685800"/>
          </a:xfrm>
          <a:prstGeom prst="rect">
            <a:avLst/>
          </a:prstGeom>
          <a:noFill/>
          <a:effectLst>
            <a:outerShdw dist="35921" dir="2700000" algn="ctr" rotWithShape="0">
              <a:srgbClr val="1F4300"/>
            </a:outerShdw>
          </a:effectLst>
          <a:extLst>
            <a:ext uri="{91240B29-F687-4F45-9708-019B960494DF}">
              <a14:hiddenLine xmlns:a14="http://schemas.microsoft.com/office/drawing/2010/main" w="12700">
                <a:solidFill>
                  <a:schemeClr val="tx1"/>
                </a:solidFill>
                <a:miter lim="800000"/>
                <a:headEnd/>
                <a:tailEnd/>
              </a14:hiddenLine>
            </a:ext>
          </a:extLst>
        </p:spPr>
        <p:txBody>
          <a:bodyPr lIns="90488" tIns="44450" rIns="90488" bIns="44450"/>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s-ES_tradnl" sz="2400" b="1" dirty="0" smtClean="0">
                <a:solidFill>
                  <a:schemeClr val="accent2">
                    <a:lumMod val="75000"/>
                  </a:schemeClr>
                </a:solidFill>
                <a:ea typeface="Tahoma" panose="020B0604030504040204" pitchFamily="34" charset="0"/>
                <a:cs typeface="Tahoma" panose="020B0604030504040204" pitchFamily="34" charset="0"/>
              </a:rPr>
              <a:t>EN RESUMEN ……</a:t>
            </a:r>
          </a:p>
        </p:txBody>
      </p:sp>
      <p:sp>
        <p:nvSpPr>
          <p:cNvPr id="7" name="Rectangle 3"/>
          <p:cNvSpPr>
            <a:spLocks noChangeArrowheads="1"/>
          </p:cNvSpPr>
          <p:nvPr/>
        </p:nvSpPr>
        <p:spPr bwMode="auto">
          <a:xfrm>
            <a:off x="1387475" y="4795411"/>
            <a:ext cx="4609372" cy="6437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0488" tIns="44450" rIns="90488" bIns="44450">
            <a:spAutoFit/>
          </a:bodyPr>
          <a:lstStyle>
            <a:lvl1pPr defTabSz="762000">
              <a:spcBef>
                <a:spcPct val="20000"/>
              </a:spcBef>
              <a:buChar char="•"/>
              <a:defRPr sz="2400" b="1">
                <a:solidFill>
                  <a:srgbClr val="FF33CC"/>
                </a:solidFill>
                <a:latin typeface="Tahoma" panose="020B0604030504040204" pitchFamily="34" charset="0"/>
              </a:defRPr>
            </a:lvl1pPr>
            <a:lvl2pPr marL="571500" indent="-285750" defTabSz="762000">
              <a:spcBef>
                <a:spcPct val="20000"/>
              </a:spcBef>
              <a:buChar char="–"/>
              <a:defRPr sz="2400" b="1">
                <a:solidFill>
                  <a:schemeClr val="accent2"/>
                </a:solidFill>
                <a:latin typeface="Tahoma" panose="020B0604030504040204" pitchFamily="34" charset="0"/>
              </a:defRPr>
            </a:lvl2pPr>
            <a:lvl3pPr marL="1143000" indent="-228600" defTabSz="762000">
              <a:spcBef>
                <a:spcPct val="20000"/>
              </a:spcBef>
              <a:buChar char="•"/>
              <a:defRPr sz="2400">
                <a:solidFill>
                  <a:schemeClr val="tx1"/>
                </a:solidFill>
                <a:latin typeface="Tahoma" panose="020B0604030504040204" pitchFamily="34" charset="0"/>
              </a:defRPr>
            </a:lvl3pPr>
            <a:lvl4pPr marL="1714500" indent="-228600" defTabSz="762000">
              <a:spcBef>
                <a:spcPct val="20000"/>
              </a:spcBef>
              <a:buChar char="–"/>
              <a:defRPr sz="2400">
                <a:solidFill>
                  <a:schemeClr val="tx1"/>
                </a:solidFill>
                <a:latin typeface="Tahoma" panose="020B0604030504040204" pitchFamily="34" charset="0"/>
              </a:defRPr>
            </a:lvl4pPr>
            <a:lvl5pPr marL="2286000" indent="-228600" defTabSz="762000">
              <a:spcBef>
                <a:spcPct val="20000"/>
              </a:spcBef>
              <a:buChar char="»"/>
              <a:defRPr sz="2400">
                <a:solidFill>
                  <a:schemeClr val="tx1"/>
                </a:solidFill>
                <a:latin typeface="Tahoma" panose="020B0604030504040204" pitchFamily="34" charset="0"/>
              </a:defRPr>
            </a:lvl5pPr>
            <a:lvl6pPr marL="2743200" indent="-228600" defTabSz="762000" eaLnBrk="0" fontAlgn="base" hangingPunct="0">
              <a:spcBef>
                <a:spcPct val="20000"/>
              </a:spcBef>
              <a:spcAft>
                <a:spcPct val="0"/>
              </a:spcAft>
              <a:buChar char="»"/>
              <a:defRPr sz="2400">
                <a:solidFill>
                  <a:schemeClr val="tx1"/>
                </a:solidFill>
                <a:latin typeface="Tahoma" panose="020B0604030504040204" pitchFamily="34" charset="0"/>
              </a:defRPr>
            </a:lvl6pPr>
            <a:lvl7pPr marL="3200400" indent="-228600" defTabSz="762000" eaLnBrk="0" fontAlgn="base" hangingPunct="0">
              <a:spcBef>
                <a:spcPct val="20000"/>
              </a:spcBef>
              <a:spcAft>
                <a:spcPct val="0"/>
              </a:spcAft>
              <a:buChar char="»"/>
              <a:defRPr sz="2400">
                <a:solidFill>
                  <a:schemeClr val="tx1"/>
                </a:solidFill>
                <a:latin typeface="Tahoma" panose="020B0604030504040204" pitchFamily="34" charset="0"/>
              </a:defRPr>
            </a:lvl7pPr>
            <a:lvl8pPr marL="3657600" indent="-228600" defTabSz="762000" eaLnBrk="0" fontAlgn="base" hangingPunct="0">
              <a:spcBef>
                <a:spcPct val="20000"/>
              </a:spcBef>
              <a:spcAft>
                <a:spcPct val="0"/>
              </a:spcAft>
              <a:buChar char="»"/>
              <a:defRPr sz="2400">
                <a:solidFill>
                  <a:schemeClr val="tx1"/>
                </a:solidFill>
                <a:latin typeface="Tahoma" panose="020B0604030504040204" pitchFamily="34" charset="0"/>
              </a:defRPr>
            </a:lvl8pPr>
            <a:lvl9pPr marL="4114800" indent="-228600" defTabSz="762000" eaLnBrk="0" fontAlgn="base" hangingPunct="0">
              <a:spcBef>
                <a:spcPct val="20000"/>
              </a:spcBef>
              <a:spcAft>
                <a:spcPct val="0"/>
              </a:spcAft>
              <a:buChar char="»"/>
              <a:defRPr sz="2400">
                <a:solidFill>
                  <a:schemeClr val="tx1"/>
                </a:solidFill>
                <a:latin typeface="Tahoma" panose="020B0604030504040204" pitchFamily="34" charset="0"/>
              </a:defRPr>
            </a:lvl9pPr>
          </a:lstStyle>
          <a:p>
            <a:pPr marL="285750" indent="-285750" defTabSz="914400">
              <a:spcBef>
                <a:spcPct val="40000"/>
              </a:spcBef>
              <a:buClr>
                <a:srgbClr val="00279F"/>
              </a:buClr>
              <a:buFont typeface="Wingdings" pitchFamily="2" charset="2"/>
              <a:buChar char="Ø"/>
            </a:pPr>
            <a:r>
              <a:rPr lang="es-ES_tradnl" sz="1800" b="0" i="1" dirty="0" smtClean="0">
                <a:solidFill>
                  <a:schemeClr val="tx1"/>
                </a:solidFill>
                <a:latin typeface="Arial" panose="020B0604020202020204" pitchFamily="34" charset="0"/>
                <a:cs typeface="Arial" panose="020B0604020202020204" pitchFamily="34" charset="0"/>
              </a:rPr>
              <a:t>SE </a:t>
            </a:r>
            <a:r>
              <a:rPr lang="es-ES_tradnl" sz="1800" b="0" i="1" dirty="0">
                <a:solidFill>
                  <a:schemeClr val="tx1"/>
                </a:solidFill>
                <a:latin typeface="Arial" panose="020B0604020202020204" pitchFamily="34" charset="0"/>
                <a:cs typeface="Arial" panose="020B0604020202020204" pitchFamily="34" charset="0"/>
              </a:rPr>
              <a:t>LOGRA MEJORANDO LOS   PROCESOS.</a:t>
            </a:r>
          </a:p>
        </p:txBody>
      </p:sp>
      <p:sp>
        <p:nvSpPr>
          <p:cNvPr id="8" name="Text Box 4"/>
          <p:cNvSpPr txBox="1">
            <a:spLocks noChangeArrowheads="1"/>
          </p:cNvSpPr>
          <p:nvPr/>
        </p:nvSpPr>
        <p:spPr bwMode="auto">
          <a:xfrm>
            <a:off x="1387475" y="2204864"/>
            <a:ext cx="6330950" cy="461665"/>
          </a:xfrm>
          <a:prstGeom prst="rect">
            <a:avLst/>
          </a:prstGeom>
          <a:noFill/>
          <a:ln>
            <a:noFill/>
          </a:ln>
          <a:effectLst>
            <a:outerShdw dist="35921" dir="2700000" algn="ctr" rotWithShape="0">
              <a:schemeClr val="tx1"/>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nchor="ctr">
            <a:spAutoFit/>
          </a:bodyPr>
          <a:lstStyle>
            <a:lvl1pPr algn="ctr">
              <a:defRPr sz="4000" b="1">
                <a:solidFill>
                  <a:srgbClr val="FF0000"/>
                </a:solidFill>
                <a:latin typeface="Tahoma" panose="020B0604030504040204" pitchFamily="34" charset="0"/>
              </a:defRPr>
            </a:lvl1pPr>
            <a:lvl2pPr marL="742950" indent="-285750" algn="ctr">
              <a:defRPr sz="4000" b="1">
                <a:solidFill>
                  <a:srgbClr val="FF0000"/>
                </a:solidFill>
                <a:latin typeface="Tahoma" panose="020B0604030504040204" pitchFamily="34" charset="0"/>
              </a:defRPr>
            </a:lvl2pPr>
            <a:lvl3pPr marL="1143000" indent="-228600" algn="ctr">
              <a:defRPr sz="4000" b="1">
                <a:solidFill>
                  <a:srgbClr val="FF0000"/>
                </a:solidFill>
                <a:latin typeface="Tahoma" panose="020B0604030504040204" pitchFamily="34" charset="0"/>
              </a:defRPr>
            </a:lvl3pPr>
            <a:lvl4pPr marL="1600200" indent="-228600" algn="ctr">
              <a:defRPr sz="4000" b="1">
                <a:solidFill>
                  <a:srgbClr val="FF0000"/>
                </a:solidFill>
                <a:latin typeface="Tahoma" panose="020B0604030504040204" pitchFamily="34" charset="0"/>
              </a:defRPr>
            </a:lvl4pPr>
            <a:lvl5pPr marL="2057400" indent="-228600" algn="ctr">
              <a:defRPr sz="4000" b="1">
                <a:solidFill>
                  <a:srgbClr val="FF0000"/>
                </a:solidFill>
                <a:latin typeface="Tahoma" panose="020B0604030504040204" pitchFamily="34" charset="0"/>
              </a:defRPr>
            </a:lvl5pPr>
            <a:lvl6pPr marL="2514600" indent="-228600" algn="ctr" eaLnBrk="0" fontAlgn="base" hangingPunct="0">
              <a:spcBef>
                <a:spcPct val="0"/>
              </a:spcBef>
              <a:spcAft>
                <a:spcPct val="0"/>
              </a:spcAft>
              <a:defRPr sz="4000" b="1">
                <a:solidFill>
                  <a:srgbClr val="FF0000"/>
                </a:solidFill>
                <a:latin typeface="Tahoma" panose="020B0604030504040204" pitchFamily="34" charset="0"/>
              </a:defRPr>
            </a:lvl6pPr>
            <a:lvl7pPr marL="2971800" indent="-228600" algn="ctr" eaLnBrk="0" fontAlgn="base" hangingPunct="0">
              <a:spcBef>
                <a:spcPct val="0"/>
              </a:spcBef>
              <a:spcAft>
                <a:spcPct val="0"/>
              </a:spcAft>
              <a:defRPr sz="4000" b="1">
                <a:solidFill>
                  <a:srgbClr val="FF0000"/>
                </a:solidFill>
                <a:latin typeface="Tahoma" panose="020B0604030504040204" pitchFamily="34" charset="0"/>
              </a:defRPr>
            </a:lvl7pPr>
            <a:lvl8pPr marL="3429000" indent="-228600" algn="ctr" eaLnBrk="0" fontAlgn="base" hangingPunct="0">
              <a:spcBef>
                <a:spcPct val="0"/>
              </a:spcBef>
              <a:spcAft>
                <a:spcPct val="0"/>
              </a:spcAft>
              <a:defRPr sz="4000" b="1">
                <a:solidFill>
                  <a:srgbClr val="FF0000"/>
                </a:solidFill>
                <a:latin typeface="Tahoma" panose="020B0604030504040204" pitchFamily="34" charset="0"/>
              </a:defRPr>
            </a:lvl8pPr>
            <a:lvl9pPr marL="3886200" indent="-228600" algn="ctr" eaLnBrk="0" fontAlgn="base" hangingPunct="0">
              <a:spcBef>
                <a:spcPct val="0"/>
              </a:spcBef>
              <a:spcAft>
                <a:spcPct val="0"/>
              </a:spcAft>
              <a:defRPr sz="4000" b="1">
                <a:solidFill>
                  <a:srgbClr val="FF0000"/>
                </a:solidFill>
                <a:latin typeface="Tahoma" panose="020B0604030504040204" pitchFamily="34" charset="0"/>
              </a:defRPr>
            </a:lvl9pPr>
          </a:lstStyle>
          <a:p>
            <a:pPr eaLnBrk="1" hangingPunct="1">
              <a:spcBef>
                <a:spcPct val="50000"/>
              </a:spcBef>
            </a:pPr>
            <a:r>
              <a:rPr lang="es-ES_tradnl" sz="2400" dirty="0">
                <a:solidFill>
                  <a:schemeClr val="accent2">
                    <a:lumMod val="75000"/>
                  </a:schemeClr>
                </a:solidFill>
                <a:latin typeface="+mj-lt"/>
                <a:ea typeface="Tahoma" panose="020B0604030504040204" pitchFamily="34" charset="0"/>
                <a:cs typeface="Tahoma" panose="020B0604030504040204" pitchFamily="34" charset="0"/>
              </a:rPr>
              <a:t>EL MEJORAMIENTO :</a:t>
            </a:r>
          </a:p>
        </p:txBody>
      </p:sp>
      <p:sp>
        <p:nvSpPr>
          <p:cNvPr id="2" name="1 CuadroTexto"/>
          <p:cNvSpPr txBox="1"/>
          <p:nvPr/>
        </p:nvSpPr>
        <p:spPr>
          <a:xfrm>
            <a:off x="1403648" y="3068960"/>
            <a:ext cx="7056784" cy="369332"/>
          </a:xfrm>
          <a:prstGeom prst="rect">
            <a:avLst/>
          </a:prstGeom>
          <a:noFill/>
        </p:spPr>
        <p:txBody>
          <a:bodyPr wrap="square" rtlCol="0">
            <a:spAutoFit/>
          </a:bodyPr>
          <a:lstStyle/>
          <a:p>
            <a:pPr marL="285750" indent="-285750">
              <a:spcBef>
                <a:spcPct val="40000"/>
              </a:spcBef>
              <a:buClr>
                <a:srgbClr val="00279F"/>
              </a:buClr>
              <a:buFont typeface="Wingdings" pitchFamily="2" charset="2"/>
              <a:buChar char="Ø"/>
            </a:pPr>
            <a:r>
              <a:rPr lang="es-ES_tradnl" i="1" dirty="0" smtClean="0"/>
              <a:t>ES </a:t>
            </a:r>
            <a:r>
              <a:rPr lang="es-ES_tradnl" i="1" dirty="0"/>
              <a:t>UNA ACTIVIDAD CONTINUA.</a:t>
            </a:r>
          </a:p>
        </p:txBody>
      </p:sp>
      <p:sp>
        <p:nvSpPr>
          <p:cNvPr id="4" name="3 CuadroTexto"/>
          <p:cNvSpPr txBox="1"/>
          <p:nvPr/>
        </p:nvSpPr>
        <p:spPr>
          <a:xfrm>
            <a:off x="1387475" y="3645024"/>
            <a:ext cx="6208861" cy="646331"/>
          </a:xfrm>
          <a:prstGeom prst="rect">
            <a:avLst/>
          </a:prstGeom>
          <a:noFill/>
        </p:spPr>
        <p:txBody>
          <a:bodyPr wrap="square" rtlCol="0">
            <a:spAutoFit/>
          </a:bodyPr>
          <a:lstStyle/>
          <a:p>
            <a:pPr marL="285750" indent="-285750">
              <a:buClr>
                <a:schemeClr val="tx2"/>
              </a:buClr>
              <a:buFont typeface="Wingdings" pitchFamily="2" charset="2"/>
              <a:buChar char="Ø"/>
            </a:pPr>
            <a:r>
              <a:rPr lang="es-ES_tradnl" i="1" dirty="0" smtClean="0"/>
              <a:t>ES </a:t>
            </a:r>
            <a:r>
              <a:rPr lang="es-ES_tradnl" i="1" dirty="0"/>
              <a:t>UNA ACTIVIDAD PROACTIVA.</a:t>
            </a:r>
          </a:p>
          <a:p>
            <a:endParaRPr lang="es-MX" dirty="0"/>
          </a:p>
        </p:txBody>
      </p:sp>
      <p:sp>
        <p:nvSpPr>
          <p:cNvPr id="5" name="4 CuadroTexto"/>
          <p:cNvSpPr txBox="1"/>
          <p:nvPr/>
        </p:nvSpPr>
        <p:spPr>
          <a:xfrm>
            <a:off x="1403648" y="4149080"/>
            <a:ext cx="5328592" cy="369332"/>
          </a:xfrm>
          <a:prstGeom prst="rect">
            <a:avLst/>
          </a:prstGeom>
          <a:noFill/>
        </p:spPr>
        <p:txBody>
          <a:bodyPr wrap="square" rtlCol="0">
            <a:spAutoFit/>
          </a:bodyPr>
          <a:lstStyle/>
          <a:p>
            <a:pPr marL="285750" indent="-285750">
              <a:buClr>
                <a:schemeClr val="tx2"/>
              </a:buClr>
              <a:buFont typeface="Wingdings" pitchFamily="2" charset="2"/>
              <a:buChar char="Ø"/>
            </a:pPr>
            <a:r>
              <a:rPr lang="es-ES_tradnl" i="1" dirty="0" smtClean="0"/>
              <a:t>SE </a:t>
            </a:r>
            <a:r>
              <a:rPr lang="es-ES_tradnl" i="1" dirty="0"/>
              <a:t>CENTRA EN LA SATISFACCIÓN </a:t>
            </a:r>
            <a:r>
              <a:rPr lang="es-ES_tradnl" i="1" dirty="0" smtClean="0"/>
              <a:t> DE </a:t>
            </a:r>
            <a:r>
              <a:rPr lang="es-ES_tradnl" i="1" dirty="0"/>
              <a:t>LOS CLIENTES</a:t>
            </a:r>
            <a:r>
              <a:rPr lang="es-ES_tradnl" i="1" dirty="0" smtClean="0"/>
              <a:t>.</a:t>
            </a:r>
            <a:endParaRPr lang="es-MX" dirty="0"/>
          </a:p>
        </p:txBody>
      </p:sp>
    </p:spTree>
    <p:extLst>
      <p:ext uri="{BB962C8B-B14F-4D97-AF65-F5344CB8AC3E}">
        <p14:creationId xmlns:p14="http://schemas.microsoft.com/office/powerpoint/2010/main" val="37145514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2" grpId="0"/>
      <p:bldP spid="5" grpId="0"/>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4 CuadroTexto"/>
          <p:cNvSpPr txBox="1"/>
          <p:nvPr/>
        </p:nvSpPr>
        <p:spPr>
          <a:xfrm>
            <a:off x="899592" y="2276872"/>
            <a:ext cx="7500938" cy="3416320"/>
          </a:xfrm>
          <a:prstGeom prst="rect">
            <a:avLst/>
          </a:prstGeom>
          <a:noFill/>
        </p:spPr>
        <p:txBody>
          <a:bodyPr>
            <a:spAutoFit/>
          </a:bodyPr>
          <a:lstStyle/>
          <a:p>
            <a:pPr algn="ctr">
              <a:defRPr/>
            </a:pPr>
            <a:r>
              <a:rPr lang="es-MX" sz="4400" b="1" dirty="0" smtClean="0">
                <a:solidFill>
                  <a:schemeClr val="accent2">
                    <a:lumMod val="50000"/>
                  </a:schemeClr>
                </a:solidFill>
                <a:cs typeface="+mn-cs"/>
              </a:rPr>
              <a:t>Gracias por su atención</a:t>
            </a:r>
          </a:p>
          <a:p>
            <a:pPr algn="ctr">
              <a:defRPr/>
            </a:pPr>
            <a:endParaRPr lang="es-MX" sz="4400" b="1" dirty="0">
              <a:solidFill>
                <a:schemeClr val="accent2">
                  <a:lumMod val="50000"/>
                </a:schemeClr>
              </a:solidFill>
              <a:cs typeface="+mn-cs"/>
            </a:endParaRPr>
          </a:p>
          <a:p>
            <a:pPr algn="ctr">
              <a:defRPr/>
            </a:pPr>
            <a:r>
              <a:rPr lang="es-MX" sz="3200" b="1" dirty="0" smtClean="0">
                <a:solidFill>
                  <a:schemeClr val="accent2">
                    <a:lumMod val="50000"/>
                  </a:schemeClr>
                </a:solidFill>
                <a:cs typeface="+mn-cs"/>
              </a:rPr>
              <a:t>Secretaria de Administración</a:t>
            </a:r>
          </a:p>
          <a:p>
            <a:pPr algn="ctr">
              <a:defRPr/>
            </a:pPr>
            <a:endParaRPr lang="es-MX" sz="3200" b="1" dirty="0" smtClean="0">
              <a:solidFill>
                <a:schemeClr val="accent2">
                  <a:lumMod val="50000"/>
                </a:schemeClr>
              </a:solidFill>
              <a:cs typeface="+mn-cs"/>
            </a:endParaRPr>
          </a:p>
          <a:p>
            <a:pPr algn="ctr">
              <a:defRPr/>
            </a:pPr>
            <a:r>
              <a:rPr lang="es-MX" sz="3200" b="1" dirty="0" smtClean="0">
                <a:solidFill>
                  <a:schemeClr val="accent2">
                    <a:lumMod val="50000"/>
                  </a:schemeClr>
                </a:solidFill>
                <a:cs typeface="+mn-cs"/>
              </a:rPr>
              <a:t>Sistema Institucional de Gestión de la Calidad</a:t>
            </a:r>
            <a:endParaRPr lang="es-ES" sz="3200" b="1" dirty="0">
              <a:solidFill>
                <a:schemeClr val="accent2">
                  <a:lumMod val="50000"/>
                </a:schemeClr>
              </a:solidFill>
              <a:cs typeface="+mn-cs"/>
            </a:endParaRPr>
          </a:p>
        </p:txBody>
      </p:sp>
    </p:spTree>
    <p:extLst>
      <p:ext uri="{BB962C8B-B14F-4D97-AF65-F5344CB8AC3E}">
        <p14:creationId xmlns:p14="http://schemas.microsoft.com/office/powerpoint/2010/main" val="16781177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Rectángulo"/>
          <p:cNvSpPr/>
          <p:nvPr/>
        </p:nvSpPr>
        <p:spPr>
          <a:xfrm>
            <a:off x="467544" y="1556792"/>
            <a:ext cx="4896544" cy="3877985"/>
          </a:xfrm>
          <a:prstGeom prst="rect">
            <a:avLst/>
          </a:prstGeom>
        </p:spPr>
        <p:txBody>
          <a:bodyPr wrap="square">
            <a:spAutoFit/>
          </a:bodyPr>
          <a:lstStyle/>
          <a:p>
            <a:pPr algn="just">
              <a:lnSpc>
                <a:spcPct val="150000"/>
              </a:lnSpc>
              <a:defRPr/>
            </a:pPr>
            <a:r>
              <a:rPr lang="es-ES" sz="2200" b="1" dirty="0">
                <a:solidFill>
                  <a:schemeClr val="accent2">
                    <a:lumMod val="75000"/>
                  </a:schemeClr>
                </a:solidFill>
                <a:cs typeface="+mn-cs"/>
              </a:rPr>
              <a:t>Enfoque al cliente</a:t>
            </a:r>
            <a:r>
              <a:rPr lang="es-ES" sz="2200" dirty="0">
                <a:solidFill>
                  <a:schemeClr val="accent2">
                    <a:lumMod val="75000"/>
                  </a:schemeClr>
                </a:solidFill>
                <a:cs typeface="+mn-cs"/>
              </a:rPr>
              <a:t>: </a:t>
            </a:r>
          </a:p>
          <a:p>
            <a:pPr algn="just">
              <a:lnSpc>
                <a:spcPct val="150000"/>
              </a:lnSpc>
              <a:defRPr/>
            </a:pPr>
            <a:endParaRPr lang="es-ES" sz="1000" dirty="0" smtClean="0">
              <a:solidFill>
                <a:schemeClr val="tx2">
                  <a:lumMod val="50000"/>
                </a:schemeClr>
              </a:solidFill>
              <a:cs typeface="+mn-cs"/>
            </a:endParaRPr>
          </a:p>
          <a:p>
            <a:pPr algn="just">
              <a:lnSpc>
                <a:spcPct val="150000"/>
              </a:lnSpc>
              <a:defRPr/>
            </a:pPr>
            <a:r>
              <a:rPr lang="es-ES" sz="2200" dirty="0" smtClean="0">
                <a:solidFill>
                  <a:schemeClr val="tx2">
                    <a:lumMod val="50000"/>
                  </a:schemeClr>
                </a:solidFill>
                <a:cs typeface="+mn-cs"/>
              </a:rPr>
              <a:t>Las </a:t>
            </a:r>
            <a:r>
              <a:rPr lang="es-ES" sz="2200" dirty="0">
                <a:solidFill>
                  <a:schemeClr val="tx2">
                    <a:lumMod val="50000"/>
                  </a:schemeClr>
                </a:solidFill>
                <a:cs typeface="+mn-cs"/>
              </a:rPr>
              <a:t>organizaciones dependen de sus clientes y por lo tanto deberían comprender las necesidades actuales y futuras de los clientes, satisfacer los requisitos de los clientes y esforzarse en exceder sus expectativas</a:t>
            </a:r>
            <a:endParaRPr lang="es-MX" sz="2200" dirty="0">
              <a:solidFill>
                <a:schemeClr val="tx2">
                  <a:lumMod val="50000"/>
                </a:schemeClr>
              </a:solidFill>
              <a:cs typeface="+mn-cs"/>
            </a:endParaRPr>
          </a:p>
        </p:txBody>
      </p:sp>
      <p:pic>
        <p:nvPicPr>
          <p:cNvPr id="3078" name="Picture 6" descr="http://www.ultimasnoticiasenred.com.mx/wp-content/uploads/2014/02/UAT5.jpg"/>
          <p:cNvPicPr>
            <a:picLocks noChangeAspect="1" noChangeArrowheads="1"/>
          </p:cNvPicPr>
          <p:nvPr/>
        </p:nvPicPr>
        <p:blipFill rotWithShape="1">
          <a:blip r:embed="rId3">
            <a:extLst>
              <a:ext uri="{28A0092B-C50C-407E-A947-70E740481C1C}">
                <a14:useLocalDpi xmlns:a14="http://schemas.microsoft.com/office/drawing/2010/main" val="0"/>
              </a:ext>
            </a:extLst>
          </a:blip>
          <a:srcRect t="34813" r="17528"/>
          <a:stretch/>
        </p:blipFill>
        <p:spPr bwMode="auto">
          <a:xfrm>
            <a:off x="5652120" y="2852936"/>
            <a:ext cx="3210701" cy="2016224"/>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2 Rectángulo"/>
          <p:cNvSpPr/>
          <p:nvPr/>
        </p:nvSpPr>
        <p:spPr>
          <a:xfrm>
            <a:off x="395536" y="764704"/>
            <a:ext cx="8280920" cy="2862322"/>
          </a:xfrm>
          <a:prstGeom prst="rect">
            <a:avLst/>
          </a:prstGeom>
        </p:spPr>
        <p:txBody>
          <a:bodyPr wrap="square">
            <a:spAutoFit/>
          </a:bodyPr>
          <a:lstStyle/>
          <a:p>
            <a:pPr algn="just">
              <a:lnSpc>
                <a:spcPct val="150000"/>
              </a:lnSpc>
              <a:defRPr/>
            </a:pPr>
            <a:r>
              <a:rPr lang="es-ES" sz="2200" b="1" dirty="0">
                <a:solidFill>
                  <a:schemeClr val="accent2">
                    <a:lumMod val="75000"/>
                  </a:schemeClr>
                </a:solidFill>
                <a:cs typeface="+mn-cs"/>
              </a:rPr>
              <a:t>Liderazgo</a:t>
            </a:r>
            <a:r>
              <a:rPr lang="es-ES" sz="2200" dirty="0">
                <a:solidFill>
                  <a:schemeClr val="accent2">
                    <a:lumMod val="75000"/>
                  </a:schemeClr>
                </a:solidFill>
                <a:cs typeface="+mn-cs"/>
              </a:rPr>
              <a:t>: </a:t>
            </a:r>
          </a:p>
          <a:p>
            <a:pPr algn="just">
              <a:lnSpc>
                <a:spcPct val="150000"/>
              </a:lnSpc>
              <a:defRPr/>
            </a:pPr>
            <a:endParaRPr lang="es-ES" sz="1000" dirty="0">
              <a:solidFill>
                <a:schemeClr val="tx2">
                  <a:lumMod val="50000"/>
                </a:schemeClr>
              </a:solidFill>
              <a:cs typeface="+mn-cs"/>
            </a:endParaRPr>
          </a:p>
          <a:p>
            <a:pPr algn="just">
              <a:lnSpc>
                <a:spcPct val="150000"/>
              </a:lnSpc>
              <a:defRPr/>
            </a:pPr>
            <a:r>
              <a:rPr lang="es-ES" sz="2200" dirty="0">
                <a:solidFill>
                  <a:schemeClr val="tx2">
                    <a:lumMod val="50000"/>
                  </a:schemeClr>
                </a:solidFill>
                <a:cs typeface="+mn-cs"/>
              </a:rPr>
              <a:t>Los líderes establecen la unidad de propósito y la orientación de la organización. Ellos deberían crear y mantener un ambiente interno, en el cual el personal pueda llegar a involucrarse totalmente en el logro de los objetivos de la organización. </a:t>
            </a:r>
            <a:endParaRPr lang="es-MX" sz="2200" dirty="0">
              <a:solidFill>
                <a:schemeClr val="tx2">
                  <a:lumMod val="50000"/>
                </a:schemeClr>
              </a:solidFill>
              <a:cs typeface="+mn-cs"/>
            </a:endParaRPr>
          </a:p>
        </p:txBody>
      </p:sp>
      <p:pic>
        <p:nvPicPr>
          <p:cNvPr id="4098" name="Picture 2" descr="https://encrypted-tbn3.gstatic.com/images?q=tbn:ANd9GcTsJXSVH7WSMSNMG5gFuabbxDbvNu5tYLm9ZdrGRdjY87sYldciCQ"/>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627784" y="3717031"/>
            <a:ext cx="3816424" cy="2400759"/>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Rectángulo"/>
          <p:cNvSpPr/>
          <p:nvPr/>
        </p:nvSpPr>
        <p:spPr>
          <a:xfrm>
            <a:off x="351482" y="1124744"/>
            <a:ext cx="8252966" cy="2631490"/>
          </a:xfrm>
          <a:prstGeom prst="rect">
            <a:avLst/>
          </a:prstGeom>
        </p:spPr>
        <p:txBody>
          <a:bodyPr wrap="square">
            <a:spAutoFit/>
          </a:bodyPr>
          <a:lstStyle/>
          <a:p>
            <a:pPr algn="just">
              <a:lnSpc>
                <a:spcPct val="150000"/>
              </a:lnSpc>
              <a:defRPr/>
            </a:pPr>
            <a:r>
              <a:rPr lang="es-ES" sz="2200" b="1" dirty="0">
                <a:solidFill>
                  <a:schemeClr val="accent2">
                    <a:lumMod val="75000"/>
                  </a:schemeClr>
                </a:solidFill>
                <a:cs typeface="+mn-cs"/>
              </a:rPr>
              <a:t>Participación del personal</a:t>
            </a:r>
            <a:r>
              <a:rPr lang="es-ES" sz="2200" dirty="0">
                <a:solidFill>
                  <a:schemeClr val="accent2">
                    <a:lumMod val="75000"/>
                  </a:schemeClr>
                </a:solidFill>
                <a:cs typeface="+mn-cs"/>
              </a:rPr>
              <a:t>: </a:t>
            </a:r>
          </a:p>
          <a:p>
            <a:pPr algn="just">
              <a:lnSpc>
                <a:spcPct val="150000"/>
              </a:lnSpc>
              <a:defRPr/>
            </a:pPr>
            <a:endParaRPr lang="es-ES" sz="2200" dirty="0">
              <a:solidFill>
                <a:schemeClr val="tx2">
                  <a:lumMod val="50000"/>
                </a:schemeClr>
              </a:solidFill>
              <a:cs typeface="+mn-cs"/>
            </a:endParaRPr>
          </a:p>
          <a:p>
            <a:pPr algn="just">
              <a:lnSpc>
                <a:spcPct val="150000"/>
              </a:lnSpc>
              <a:defRPr/>
            </a:pPr>
            <a:r>
              <a:rPr lang="es-ES" sz="2200" dirty="0">
                <a:solidFill>
                  <a:schemeClr val="tx2">
                    <a:lumMod val="50000"/>
                  </a:schemeClr>
                </a:solidFill>
                <a:cs typeface="+mn-cs"/>
              </a:rPr>
              <a:t>El personal, a todos los niveles, es la </a:t>
            </a:r>
            <a:r>
              <a:rPr lang="es-ES" sz="2200" dirty="0" smtClean="0">
                <a:solidFill>
                  <a:schemeClr val="tx2">
                    <a:lumMod val="50000"/>
                  </a:schemeClr>
                </a:solidFill>
                <a:cs typeface="+mn-cs"/>
              </a:rPr>
              <a:t>esencia </a:t>
            </a:r>
            <a:r>
              <a:rPr lang="es-ES" sz="2200" dirty="0">
                <a:solidFill>
                  <a:schemeClr val="tx2">
                    <a:lumMod val="50000"/>
                  </a:schemeClr>
                </a:solidFill>
                <a:cs typeface="+mn-cs"/>
              </a:rPr>
              <a:t>de una organización y su total compromiso posibilita que sus habilidades sean usadas para el beneficio de la organización</a:t>
            </a:r>
            <a:endParaRPr lang="es-MX" sz="2200" dirty="0">
              <a:solidFill>
                <a:schemeClr val="tx2">
                  <a:lumMod val="50000"/>
                </a:schemeClr>
              </a:solidFill>
              <a:cs typeface="+mn-cs"/>
            </a:endParaRPr>
          </a:p>
        </p:txBody>
      </p:sp>
      <p:pic>
        <p:nvPicPr>
          <p:cNvPr id="5124" name="Picture 4" descr="https://encrypted-tbn2.gstatic.com/images?q=tbn:ANd9GcTGWkmM1TQOyErZcs38Bv-eYC7nz70b5SqiryilGCEnrecxtFKz"/>
          <p:cNvPicPr>
            <a:picLocks noChangeAspect="1" noChangeArrowheads="1"/>
          </p:cNvPicPr>
          <p:nvPr/>
        </p:nvPicPr>
        <p:blipFill rotWithShape="1">
          <a:blip r:embed="rId2">
            <a:extLst>
              <a:ext uri="{28A0092B-C50C-407E-A947-70E740481C1C}">
                <a14:useLocalDpi xmlns:a14="http://schemas.microsoft.com/office/drawing/2010/main" val="0"/>
              </a:ext>
            </a:extLst>
          </a:blip>
          <a:srcRect b="30620"/>
          <a:stretch/>
        </p:blipFill>
        <p:spPr bwMode="auto">
          <a:xfrm>
            <a:off x="3059832" y="4077072"/>
            <a:ext cx="3312368" cy="1752648"/>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1 Rectángulo"/>
          <p:cNvSpPr/>
          <p:nvPr/>
        </p:nvSpPr>
        <p:spPr>
          <a:xfrm>
            <a:off x="251520" y="2420888"/>
            <a:ext cx="8136904" cy="1938992"/>
          </a:xfrm>
          <a:prstGeom prst="rect">
            <a:avLst/>
          </a:prstGeom>
        </p:spPr>
        <p:txBody>
          <a:bodyPr wrap="square">
            <a:spAutoFit/>
          </a:bodyPr>
          <a:lstStyle/>
          <a:p>
            <a:pPr marL="536575" algn="ctr">
              <a:lnSpc>
                <a:spcPct val="150000"/>
              </a:lnSpc>
              <a:defRPr/>
            </a:pPr>
            <a:r>
              <a:rPr lang="es-MX" sz="4000" b="1" dirty="0">
                <a:solidFill>
                  <a:schemeClr val="accent2">
                    <a:lumMod val="75000"/>
                  </a:schemeClr>
                </a:solidFill>
                <a:cs typeface="+mn-cs"/>
              </a:rPr>
              <a:t> I</a:t>
            </a:r>
            <a:r>
              <a:rPr lang="es-MX" sz="4000" b="1" dirty="0" smtClean="0">
                <a:solidFill>
                  <a:schemeClr val="accent2">
                    <a:lumMod val="75000"/>
                  </a:schemeClr>
                </a:solidFill>
                <a:cs typeface="+mn-cs"/>
              </a:rPr>
              <a:t>.</a:t>
            </a:r>
            <a:r>
              <a:rPr lang="es-ES" sz="4000" b="1" dirty="0" smtClean="0">
                <a:solidFill>
                  <a:schemeClr val="accent2">
                    <a:lumMod val="75000"/>
                  </a:schemeClr>
                </a:solidFill>
                <a:cs typeface="+mn-cs"/>
              </a:rPr>
              <a:t> La Universidad y el Sistema de Gestión de la Calidad </a:t>
            </a:r>
            <a:endParaRPr lang="es-ES" sz="4000" b="1" dirty="0">
              <a:solidFill>
                <a:schemeClr val="accent2">
                  <a:lumMod val="75000"/>
                </a:schemeClr>
              </a:solidFill>
              <a:cs typeface="+mn-cs"/>
            </a:endParaRPr>
          </a:p>
        </p:txBody>
      </p:sp>
    </p:spTree>
    <p:extLst>
      <p:ext uri="{BB962C8B-B14F-4D97-AF65-F5344CB8AC3E}">
        <p14:creationId xmlns:p14="http://schemas.microsoft.com/office/powerpoint/2010/main" val="3005525966"/>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2 Rectángulo"/>
          <p:cNvSpPr/>
          <p:nvPr/>
        </p:nvSpPr>
        <p:spPr>
          <a:xfrm>
            <a:off x="467544" y="1124744"/>
            <a:ext cx="8064896" cy="2631490"/>
          </a:xfrm>
          <a:prstGeom prst="rect">
            <a:avLst/>
          </a:prstGeom>
        </p:spPr>
        <p:txBody>
          <a:bodyPr wrap="square">
            <a:spAutoFit/>
          </a:bodyPr>
          <a:lstStyle/>
          <a:p>
            <a:pPr algn="just">
              <a:lnSpc>
                <a:spcPct val="150000"/>
              </a:lnSpc>
              <a:defRPr/>
            </a:pPr>
            <a:r>
              <a:rPr lang="es-ES" sz="2200" b="1" dirty="0">
                <a:solidFill>
                  <a:schemeClr val="accent2">
                    <a:lumMod val="75000"/>
                  </a:schemeClr>
                </a:solidFill>
                <a:cs typeface="+mn-cs"/>
              </a:rPr>
              <a:t>Enfoque basado en procesos: </a:t>
            </a:r>
          </a:p>
          <a:p>
            <a:pPr algn="just">
              <a:lnSpc>
                <a:spcPct val="150000"/>
              </a:lnSpc>
              <a:defRPr/>
            </a:pPr>
            <a:endParaRPr lang="es-ES" sz="2200" b="1" dirty="0">
              <a:solidFill>
                <a:schemeClr val="tx2">
                  <a:lumMod val="50000"/>
                </a:schemeClr>
              </a:solidFill>
              <a:cs typeface="+mn-cs"/>
            </a:endParaRPr>
          </a:p>
          <a:p>
            <a:pPr algn="just">
              <a:lnSpc>
                <a:spcPct val="150000"/>
              </a:lnSpc>
              <a:defRPr/>
            </a:pPr>
            <a:r>
              <a:rPr lang="es-ES" sz="2200" dirty="0">
                <a:solidFill>
                  <a:schemeClr val="tx2">
                    <a:lumMod val="50000"/>
                  </a:schemeClr>
                </a:solidFill>
                <a:cs typeface="+mn-cs"/>
              </a:rPr>
              <a:t>Un resultado deseado se alcanza más eficientemente cuando las actividades y los recursos relacionados se gestionan como un proceso. </a:t>
            </a:r>
            <a:endParaRPr lang="es-MX" sz="2200" dirty="0">
              <a:solidFill>
                <a:schemeClr val="tx2">
                  <a:lumMod val="50000"/>
                </a:schemeClr>
              </a:solidFill>
              <a:cs typeface="+mn-cs"/>
            </a:endParaRPr>
          </a:p>
        </p:txBody>
      </p:sp>
      <p:pic>
        <p:nvPicPr>
          <p:cNvPr id="6146" name="Picture 2" descr="https://encrypted-tbn0.gstatic.com/images?q=tbn:ANd9GcTLO1euKhQRA9ZRdsoVQvAmmdPAWCv6ZbLiOhQgTUzdvT5aQk05PQ"/>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470251" y="3501008"/>
            <a:ext cx="3388221" cy="2429292"/>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l="18263" t="25593" r="17699" b="14578"/>
          <a:stretch/>
        </p:blipFill>
        <p:spPr bwMode="auto">
          <a:xfrm>
            <a:off x="323528" y="1196752"/>
            <a:ext cx="8332010" cy="43766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045585451"/>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Rectángulo"/>
          <p:cNvSpPr/>
          <p:nvPr/>
        </p:nvSpPr>
        <p:spPr>
          <a:xfrm>
            <a:off x="467543" y="1196752"/>
            <a:ext cx="7358063" cy="2862322"/>
          </a:xfrm>
          <a:prstGeom prst="rect">
            <a:avLst/>
          </a:prstGeom>
        </p:spPr>
        <p:txBody>
          <a:bodyPr>
            <a:spAutoFit/>
          </a:bodyPr>
          <a:lstStyle/>
          <a:p>
            <a:pPr algn="just">
              <a:lnSpc>
                <a:spcPct val="150000"/>
              </a:lnSpc>
              <a:defRPr/>
            </a:pPr>
            <a:r>
              <a:rPr lang="es-ES" sz="2200" b="1" dirty="0">
                <a:solidFill>
                  <a:schemeClr val="accent2">
                    <a:lumMod val="75000"/>
                  </a:schemeClr>
                </a:solidFill>
                <a:cs typeface="+mn-cs"/>
              </a:rPr>
              <a:t>Enfoque de sistema para la gestión</a:t>
            </a:r>
            <a:r>
              <a:rPr lang="es-ES" sz="2200" dirty="0">
                <a:solidFill>
                  <a:schemeClr val="accent2">
                    <a:lumMod val="75000"/>
                  </a:schemeClr>
                </a:solidFill>
                <a:cs typeface="+mn-cs"/>
              </a:rPr>
              <a:t>: </a:t>
            </a:r>
          </a:p>
          <a:p>
            <a:pPr algn="just">
              <a:lnSpc>
                <a:spcPct val="150000"/>
              </a:lnSpc>
              <a:defRPr/>
            </a:pPr>
            <a:endParaRPr lang="es-ES" sz="1000" dirty="0">
              <a:solidFill>
                <a:schemeClr val="tx2">
                  <a:lumMod val="50000"/>
                </a:schemeClr>
              </a:solidFill>
              <a:cs typeface="+mn-cs"/>
            </a:endParaRPr>
          </a:p>
          <a:p>
            <a:pPr algn="just">
              <a:lnSpc>
                <a:spcPct val="150000"/>
              </a:lnSpc>
              <a:defRPr/>
            </a:pPr>
            <a:r>
              <a:rPr lang="es-ES" sz="2200" dirty="0">
                <a:solidFill>
                  <a:schemeClr val="tx2">
                    <a:lumMod val="50000"/>
                  </a:schemeClr>
                </a:solidFill>
                <a:cs typeface="+mn-cs"/>
              </a:rPr>
              <a:t>Identificar, entender y gestionar los procesos interrelacionados como un sistema, contribuye a la eficacia y eficiencia de una organización en el logro de sus objetivos. </a:t>
            </a:r>
            <a:endParaRPr lang="es-MX" sz="2200" dirty="0">
              <a:solidFill>
                <a:schemeClr val="tx2">
                  <a:lumMod val="50000"/>
                </a:schemeClr>
              </a:solidFill>
              <a:cs typeface="+mn-cs"/>
            </a:endParaRPr>
          </a:p>
        </p:txBody>
      </p:sp>
      <p:pic>
        <p:nvPicPr>
          <p:cNvPr id="8196" name="Picture 4" descr="https://encrypted-tbn2.gstatic.com/images?q=tbn:ANd9GcQLZXqmVZyOCZH1P--ZlQCpAFQpqi9Driu3RI9mglucOv0QsF685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47864" y="3573016"/>
            <a:ext cx="4191639" cy="2317893"/>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2 Rectángulo"/>
          <p:cNvSpPr/>
          <p:nvPr/>
        </p:nvSpPr>
        <p:spPr>
          <a:xfrm>
            <a:off x="611560" y="1281172"/>
            <a:ext cx="2952328" cy="4154984"/>
          </a:xfrm>
          <a:prstGeom prst="rect">
            <a:avLst/>
          </a:prstGeom>
        </p:spPr>
        <p:txBody>
          <a:bodyPr wrap="square">
            <a:spAutoFit/>
          </a:bodyPr>
          <a:lstStyle/>
          <a:p>
            <a:pPr algn="just">
              <a:lnSpc>
                <a:spcPct val="150000"/>
              </a:lnSpc>
              <a:defRPr/>
            </a:pPr>
            <a:r>
              <a:rPr lang="es-ES" sz="2200" b="1" dirty="0">
                <a:solidFill>
                  <a:schemeClr val="accent2">
                    <a:lumMod val="75000"/>
                  </a:schemeClr>
                </a:solidFill>
                <a:cs typeface="+mn-cs"/>
              </a:rPr>
              <a:t>Mejora continua</a:t>
            </a:r>
            <a:r>
              <a:rPr lang="es-ES" sz="2200" dirty="0">
                <a:solidFill>
                  <a:schemeClr val="accent2">
                    <a:lumMod val="75000"/>
                  </a:schemeClr>
                </a:solidFill>
                <a:cs typeface="+mn-cs"/>
              </a:rPr>
              <a:t>: </a:t>
            </a:r>
          </a:p>
          <a:p>
            <a:pPr algn="just">
              <a:lnSpc>
                <a:spcPct val="150000"/>
              </a:lnSpc>
              <a:defRPr/>
            </a:pPr>
            <a:endParaRPr lang="es-ES" sz="2200" dirty="0">
              <a:solidFill>
                <a:schemeClr val="tx2">
                  <a:lumMod val="50000"/>
                </a:schemeClr>
              </a:solidFill>
              <a:cs typeface="+mn-cs"/>
            </a:endParaRPr>
          </a:p>
          <a:p>
            <a:pPr algn="just">
              <a:lnSpc>
                <a:spcPct val="150000"/>
              </a:lnSpc>
              <a:defRPr/>
            </a:pPr>
            <a:r>
              <a:rPr lang="es-ES" sz="2200" dirty="0">
                <a:solidFill>
                  <a:schemeClr val="tx2">
                    <a:lumMod val="50000"/>
                  </a:schemeClr>
                </a:solidFill>
                <a:cs typeface="+mn-cs"/>
              </a:rPr>
              <a:t>La mejora continua del desempeño global de la organización debería ser un objetivo permanente de </a:t>
            </a:r>
            <a:r>
              <a:rPr lang="es-ES" sz="2200" dirty="0" smtClean="0">
                <a:solidFill>
                  <a:schemeClr val="tx2">
                    <a:lumMod val="50000"/>
                  </a:schemeClr>
                </a:solidFill>
                <a:cs typeface="+mn-cs"/>
              </a:rPr>
              <a:t>ésta.</a:t>
            </a:r>
            <a:endParaRPr lang="es-MX" sz="2200" dirty="0">
              <a:solidFill>
                <a:schemeClr val="tx2">
                  <a:lumMod val="50000"/>
                </a:schemeClr>
              </a:solidFill>
              <a:cs typeface="+mn-cs"/>
            </a:endParaRPr>
          </a:p>
        </p:txBody>
      </p:sp>
      <p:sp>
        <p:nvSpPr>
          <p:cNvPr id="2" name="AutoShape 2" descr="data:image/jpeg;base64,/9j/4AAQSkZJRgABAQAAAQABAAD/2wCEAAkGBxMSEhUUEhISFhUXFBUYGBUYFxoZGBcXGBUYGBcXFRgaHyggHB0lHhwXITEiJikrLi4uGB8zODMsNygtLisBCgoKDg0OGxAQGywkICQ0LCwtLy4sLCwsNCwsMCwsLCwsLSwsLCwsLCwsLCwsLCwsLywsLCwsLCwsLCwsLCwsLP/AABEIAMMBAgMBEQACEQEDEQH/xAAcAAEAAgMBAQEAAAAAAAAAAAAABQYDBAcCAQj/xABFEAACAQIDBQUECAMGBQUBAAABAgMAEQQSIQUGEzFRIkFhcZEyUoGhBxQVI0JiscGS0dMzU3KClOEWVKLC8EOTstLxg//EABsBAQACAwEBAAAAAAAAAAAAAAAEBQECAwYH/8QANxEAAgIBAgMECQMDBAMAAAAAAAECAxEEIRIxQQUTUXEiYYGRobHB0fAUMuEjQlIGgpLxFXKi/9oADAMBAAIRAxEAPwDuNAKAUAoBQCgFAKAUAoBQCgFAKAUAoBQGLFYhY0Z3NlRSzHU2VRcmw15UB6WZTyPIA/A8jQHjB4pJY0kjOZHRXVrEXVgCpsdRcEc6AzUAoBQCgFAKAUAoBQCgFAKAUAoBQCgFAKAUAoBQCgFAKAUAoBQCgFAKA0tt4fiYeaMFVLwyLmbRRmQi7HprQFbxsMsjBjPhwuRVMAxTqhIWUZs6qD+JDbLrb8oNARmD2FMkSx/aCDLh44xlxBVVK4ZIiiqEzZcwZw+e+vK+tAbmIwMokzR4iAgGe2fGTAMsn9mrxi6jh6agknL3ZjQGhjBKHESSspzYcJKMRLIsaqxMhzWCPcXLcTKSTlAYBaAtG7MDIz5pY2BSMCNZnmsVzB5Cz6jNdRbkMvMk0BP0AoBQCgFAKAUAoBQCgFAKAUAoBQCgFAKAUAoBQCgFAKAUAoBQHwi+hoDH9XT3F9BQEVjtpwoSqorEc9BYfGqPW9t1UScK1xNe73k6nQzmsy2RortjX+yit/h/eqlf6j1ClvCOPbn35+hIfZ8Mc2S2z8VFLoEUN0IHy61f9n9q1azZbSXR/TxIV+mlVvzRvpEo5KB5ACrMjHugFAaUu1YgbBsx91AXP/TUeWqqi8Zy/Vv8iRHS2tZxhevb5nj7TPdBiD/lA+RYGtP1T6Vy9y+rRt+mXWcfe/ojx9tIPbSaPxeM29RcVlauP90ZLzT+ayh+ll/a4vyf3wbuGxSSC8bqw6qQf0rvCyM1mLycJwlB4ksGatzQUAoBQCgFAKAUAoBQCgFAKA8hxyuKA9XoBQCgFAfGYDmRQH2gFAKAid58fwYbjQsQgPS4JJ9Aaru1LpVad8PN7fnsJOkgpWb9NykDF147uS64zImKrR0mVI2cPjcpDA2I1vWK+OqxWQ5oSUZxalyLzgsUssayLyZQRX0KqxWQU11WTzs48MmiOx+8Eceigu17ADvPQdfhVbb2vUrO7qXG/Vy9/wBskurQzkuKTwj1Hg5Ju1iCVXuhU6f/ANG5sfDlUpU2W73bL/FfV9fkau2FW1W7/wAn9PD5klBAqCyKqjoBapUIRgsRWERpTlN5k8mStjUUBX9448NAnHdzA1wBJGDck8syj2h1uOVRbaK/3r0X4r6+PtNpa7uY/wBR5j4Pf3fwetj7ezZFlK/eC8Uy6RyjuGvsv+U0ruaajZ15Po/s/UdOGFkO8p3Xh1X8E9Uo4igFAKAUAoBQCgFAKAUAoCq4rBzx4mV8NCgLsl3yL2guHla2buDSCNSfzUBGyTYx8REzCfhx2IkGG7QZ4ZRIuTNcgOIxex521HaAHraG18esRaWPKQkhkThZolQYR3DGTNzMoCldedrW7RAm9l4vFNLaRDltNmBTKqEOBDke5z5luTz/AMvs0BHYbGbSfICoS7DiHh3yHhTFlW9rrnEQuMw19o37IGxjMO0mIwkssbAjDyBrRcQLI74dsh7LFPZbXT2edAauF21jBLGsiuewrzJwSCnbKsIiCTIoJTUX0177ADUXa2PWRUkQo7wPJZIQ5eVIMJoe1ovEeVb/AJQLi1yBO7IxeLaVRMmUWk4i5LJGQRwuHJft3F7/APbyIGr9IqkYdGHJZRfwBVhf1sPjVZ2pDiqT8GStJLE2UBcTVB3ZYcRlTFVq6zZSNbH7T0stb1affLNJ2bYRdtnYtodm4dSbF0ZieiFi3zBAqfrtROrSwqhzn8vx4OGmqU7nJ9PmSe62y9BPIO0w7AP4U7j5n9Kl9l6GNFam1uzXW6hyfdx5Ln5lkq3K8i5d4MOH4YkDOOaqM1vMjQV1VM2s4ObtgnjJ7TbUR94eY/lR0zNFqK84ybeGxSSC8bqwBscpBsehtyNc3Frmdk0+RzH6VdpZpUhB0UZiPE3A/eouofJFJ2vbvGv2mP6O9oLKHwE+qPd4j3qw5heh/EPI9a5wSmnXLkdOyNY4S4M+X2L/ALAxr3fDzG8sVu1/eRn2ZP5+NdaJy3rnzXxXRl/dFbTjyfwfgTNSDgKAUAoBQCgFAKAUAoBQGlPgnZiRiZkB/CohsNO7NGT46nvoDH9nSf8AN4j+GD+jQHmXZLMLNip2GmhTDkaG40MPWgPX2fJ/zmI/hw/9GgPi4CQ8sZiD8MP/AEawmnyB9+zpP+bxH8MH9Gsg8fZDZs/1qfNly5suHvlve1+DyvQBtkMWDnEz51DKGy4e4ViCwB4PIlV9BQG1hcK6Elp5ZBa1nEQA8RkRTf40B62jglmjeJx2XUg9fMeI51rOCnFxfUzFtPKOS7V2DNhpeGyswJ7DgaOP2PUGvNaqmVGePl4lnVNWcj0mywNZWt+VefxNVr1LltWva/sSVV/kfZGgUW4KEeIufiTrRRtlzmzLcF0N/ZWPbGzRwH2BlB8EXXL5WFvSrDT0Tuvh3snLHj4fmxydka65OKx9zp+gHQCvUlMcq+kzfNklXDRkiPKGkI5sCWAHlpU/TUpLifM5zhKxbM51s3bEkeIWWNgNSBm1UK2naA7hodOlS2s8zaVEe74WvcdY2Jh8SoYYmaOQluzkTKFFtR41wk0llFVJVzko1rHmRm9Akwl8VhEUTZlEji4LLyBdfZcdxuORuCLVhcM4+lyO+ns4JuE5bLPkVDamPaeVpXsGY3IHIaWsK89OXFJs8/qLnbY5vqa0WLMTpIrBXRgynxBuKws80YpcoyUo9Dr0+01kXCbQTQEiOXwSQ2IP+F/1rra8cNq8n5P+cHtNHar62l1WfavxlwqWaCgFAaX2pFx/q+a0vDEgUjmpLC6nkSCpuOdAZsDilljSRL5XUMLixsRcaUBnoBQGPETBEZ25KpY+QFzQHnC4lJFzIwI8O42vY9D4UBmoBQCgFARW8W2Vwsebm7GyL1PeT4D+XWo2q1Kohnr0ON1vdxz1OeYva8kxvI5bw/CPJeVeaussteZvPy9xVyunJ5bPuHxZU3UlT1Bsa4xzB5js/UbRtaLtuzt0zfdye2BcH3gOd/EVf9n652/07P3ePj/JYU3cez5lhq1JAoBQCgKlvzjmQogOlix872H/AJ4157ttuU4V9Oft5FloUlFy68jnuN2oByuTUCvTnedhN7jbGhxuczu5KEfdA5QVPIlhqdQRpa3xq30elqnnPQh3WzXIumEwkceNWONFRI8MSAosLtIAT56VOjGKvwlyXzf8HNt9xl9X8kZt5tppDESzhR+I9B428x61Ogt9yLLkcg2tu9iDjkKBp7cJ5JHtlDZyWU30AsBZelWcJLhNJ3QjBqTxzLFtbc6HETmaRnAKqMi2UaC183OsKbSK+vVzrhwotWGjUKAByAHXlpUWyTTwdqIwlFSxuMXhhIjI3JgQa57dTtKCmnF9TkmPiCSOoNwrMt7WvY2vaqu9p2ScVhHlrklZJLxNfY+yzisVw1F9D6Cw/eulXRFl2fWpNJnY8bsngbLlisoyx3AAsLgg39RW2oX9KWPBno9OlGyOPEs2BkzRo3VFPqoNdYvMUzWSxJoz1saigIjG7DEsskjMQWjhCFRZ4niaVhIrdfvLWtYgEG4JFAQWH3KlWIRHFAgKdQhUs5jijYNZ/wCzPDa6ix7dr6agbQ3P7OUTFAwkzKgaxJLGErmY5eGWY6WubcgLUBkw27DKmIXPCnGEVlijZEXhgXDLnNw+oNiuhtz1oDxLus5JyyRRowF40jIUFROBk7VgDxQTp+E9dAPEW6DIexKihm7do7XHFik0sw7XYIub+14agY13LK8LK8PYbCuWMZz3gkDvkYOMoktre+pN82gAFvBvqKA+0AoDl30jY4nFhL6JGvq1yf29Kpe0PStx4L5kHU7yK2uIqvcCK4GxHNXNxNHAmN3cURiIbf3ij10P6100uY3wa8TaltWI6rXqi5FAKAUBSd6plkkNtQoy/G5v/wCeFeN7T1St1T4eUdvb1+3sLrS1cFW/Xcp+Nwo6Cta7GZlFEQZ3hbNG7oeqsVNvMGp9c30eCPJIuH0c7WaSdzJIztw2F2YsbAqwFz5Gp+hm++abzsc71/R26Mpe9W8skmMlX2YjMA6884UCMs3gQAbeFenrpTr9eCGksEZubtubAx4k5HxLO6lVBLMW7QzsbEkEAXtc/txUZ1LLXMiajTqeG3jB1nZOLMkUcjxshdFYxt7Ski+U+Irq/Sj4FfFcE84ykSEclzauMoYWSXVepyxjBBbY2q8OI9q6cIkIPfsbX7xrb4Vs1FUuXU56nUOlOXq+JQcRHYEnxPxqolXjdnlYz4ngsv0R4DNiHlI5Llv5kE/tXSnxPS9mQ5y9h0bfSXLgpvFQo82YKP1pqXiqXkXdCzZHzJXBR5Y0Xoij0AFdYrCSNJPLbM1bGooCqST7QL2UOLyEOckeWNPrCKrQm5zfdF2Oa/K9l9mgI/D7dxckoRGdrxzM4EcZCcPFwxfcm+pEZkNnBuRe1xkoDawc20WLlw2RWUIrRxgyI08qkvYmxEXDbS2vdrYAZEnxgAAE6gCFWURxWA7PFaHs2svIAk/iNjYAgeMNPjnjcTLJmyTcNeFFlk7cwTj6mxyCLQWGvfchQPcs+0L2QMCXs/YjyRpx0VWhN7seGXJvflyHIgeMRPtC+XLIfvY0Fo4yskPHZZZJDcFW4YDWW3MEA3sALBu7A0eEw6OMrJBErL0ZY1BGnQ0BIUAoDln0r4BknjnAOR1CE9wdbkX8wf8Apqt1tfpKRFvjvkpAxFQXA4YNmHEVzlA1cS37hYJpsQr27EXaJ8bWVfPv+FdtFS5XKXRbm1FWZ58DqVXxYigFARG3tpcMZFPaI1Puj+dUfbHaHcx7mt+k/gvv4e8n6LTcb45ckU3FSCvLVQLWTIPGT1Y1wI8pHrdHC8XHQi1wpZ20uAFU8/jlHxq10UM2oh3yxFnQd6sGEjSaNQDC9yFFrowyvy8KtdSuDhtX9r38ns/ucNO+LNb68vNcjh+9mzymIYjVW7QPUHW4+FXGmujw8LOKfRkZhMW2HxmHnRsoVV4kdyLhbpJYctU1871jhcrcxe35k52195FxO3Ryh1DKbqwBB6g6g1tJ7lfVW4pp9TS23icsT2kCPa4s1m58h361vDMpbrYw64wWU9yP2ZsVsmeQHM+uvMDuvfvPP0qDrb+KXBHkvmcJ1Oa3IneHAfhHmT+gqBKWdiFZo98xW5efo12XwcPmI1Y3PxqRXHhjgvdJT3VSi+fNm5vEePicPhRqAwml6BU9kHzPd5Vxv9OUa/a/JfdljT6MZWexeb/gstSSOKAUBpYnZiOxZmmBNvZnmQaaaKjgD0oDAuwYQSQZwTzIxE4J8zxNaA9/YsfvYn/U4j+pQHz7Fi97E/6nEf1KA+/YsfvYn/U4j+pQD7Fj97E/6nEf1KAfYsfvYn/U4j+pQG/FGFUKL2AAFyWOgtqxJJPidaA9UAoDV2ls+PERtFKoZGFiP0I6Ecwa1lFSWGYaTWGcB2pgTDLJGCWCOyhgNDY2veqaWFJxyQpYTwTO5+6kuNJYMEiVsrPzN7AlUXvNiNTpr311q07t8jaFbkdi2TsuPDRiOJbKOZ72PezHvNWddca48MSVGKisI3a3NhQCgOfbZnIxEobmHPp+H5WrxOvrl+pm5c8/Dp8C908l3UcEbMb1HgsHR7le2uhQ37qsdO1JYItia3OhfRhgFXDGa3blZgT+VGKgDwvevQaGtRr4urK++TcsFwkQMCCLgggjqDzFTGk1hnFNp5Rz7am7yB+BKNCbwSHvBP8AZseo7v8AcVFpm6Zd1L/a/V4ea+RJtj3ke9j/ALl6/HyZWt49xpIMrxLfLYgWvYjzv07+dWELZReSKYtjb1NCGTERgAWyCNMluoK3y+PMV272EvUcpVrmj7s7amJlLOsEUrLIcsjoBePuUqp0PjesW3bcMGZdUM5wWGLfMkFZcHIsv4QpurHzNiPnUFwDrTPWzN2J8U4kxBype4jHL495raMEjMYRjyLntDHR4KEd59lEHN27gP3Na22RrjxS/PUdq63OXCjFu1sx4w802s8xzP8AlH4UHgP/ADlXOiElmc/3P4LovYb3TW0I8l8fWTdSDiKAUAoD4zAC55CgOXby78SSuyYdikQJGYe0/jfmB4CrrTaOEVme7PMa3tOycnCp4j8WVr665OYuxbrc39ancMcYwU0nNy4m3nx6ln3c3xkiYLMxeI2BvqyeIPM+R+FQ9RooTWYLDLPRdq21SUbXmPxR09GBAINwRcHqKo2sHrE01lH2hkUAoDW2jjVhjaR75VHdzNzYAeJJA+Nc7bI1wc5ckazmoRcmc527vFiJie0Y4+5FNtPzNzP6V5+3X2WvnheC+5Wz1EpeorjyAc/So6i+hzSbLn9F8+Xiw9zfegeOit8snpVv2dfmTrfn9PsTNNZluBf6tSYKAUAoCD3k3fXEjMrZJQNG7iPdbw8e6oOs0UL1nk/H7nem917dDna4jKxRrXBIuDcGxtcHvFeYnVjluWsZ+J7xkIdSOornCTi9jaSTR0vdzh/VohFogQADvBGjX8b3vXstNKEqouHIpLU1NpklXc0NfH4JJkKSC4PqD1HjXOyqNkeGRvXZKuXFEhs0+GGWRTPD3OPbUdGH4vP591RlZbTtZ6Uf8lz9q+qJHd13b17PwfL2P6GH6jgMTyyXP4T2W/hNjUmu2FizB5I9lc63iawTWz9lxQrlRQBXQ0PmJggTtycNfFiB+tAQ21d8IoxaAcRupuqD92+Gh6iostVDPDD0n4L6vkSI6aeOKforxf25lAxuPxk04dH+8v2WPMdAo5KB/wDtIUycu8teX0XRfz6zM7Eo8Fey6vqzdjm2x/fN6qf1qRk4YZKYPaO1E9pw3gUU/oAaZGCTG8GM/uU9G/nTI4S5VsaigK39IeNMWAmI5sFT4OwU/K9d9Ms2oia6TjRLHkcUWartSPKOBmSat1I0cDOktbpnJxOy7kTl8FCTzAZfgrso+QFUGsildLB7Ds2TlpYN/mGTtRicKAw4rEpGpd2CqOZNaWWRri5SeEaykorLKNvDvD9YXIq5Ywb6+0xHK/QeFef1mvd64IrEfi/sV92o7xYXIp820UkzIWynuI/kajKqUcSxk5cL2bRGx4azanN49a7ue22xu5bFm3d2ouFkErAlQCCBa9iPH4Vrpru6uU8ZNKp8FmS0J9I+FJtklHj2f/tVv/5CP+L+H3J36leDJ3YW8MGLzcEsctr3Uga+PKpNOohbnhz7jrCxT5EtXc6HiaZUBZiAB3mudtsKo8U3hG0YSm8RRTN5N5sylI9F5E97Dp4CvOaztKWp/p1bR6vq/sviWdOmVXpS3fyOcY7EXa961rhhYEpbljgwckSLxbBiobL3qDyDdDaxt41G1Vars4euM+R2plxRyWz6PJmKTD8AdbH8xXtD/wCPrV52Rxd20+WdvqQNZjiWC2uwAJPIC5q2IZHR7ewzcpl+Y/UUyZwzKNrQH/1o/wCIUyMGtiY8HL7Zha/PtAE+ZBqPZpqbHmUd/c/gdoai2CxF7e8j8bsnCpG7I9rIxAWTS4GgsK0/SRXKUv8Akzf9VLrGPuKKZO+yg9QBf151j9FU95Zfm2zb9XYv24XkkiH2ISzSsxJJbS+ulSYxUViKwRnJyeZPJZNiR5pl8Ln5GssItoWsGx9rIPtAWWtjkKAr+/mzWxGBmRAS4UOoHMlCGyjxNrfGutMuGaZw1NfeVOJwATVaqR5twMsc9bKRpKBuYdixAUEkkAAakk8gBXVSwcHBt4R3zd3Z/wBXw0UR5qva/wAROZvmTVHdZ3k3I9dpae5qjDwJKuR3FAVjfzByyRIYkd8rksi87EaG3fb96gdoUTtglDoyNqa5TisFMbAyJh5p54ZESNRYMCpd3YImnOwJBNVleilHM7Fsvn9iJDTtelPkVNEB560bwbMkMOlR5M4yZN7D2H9cdoSzIuQsWAuRYgAa9T+hrvoqe9tx4bm2nhxzPO0Po0xUTA4d45V/N2GHmDcEeN/hVlZo5PZfYmyoZ07YcMqQRrPkMgWzZeXh3DW1r+NTaYyjBKfM7wTUcM096NoSQorJoCSC1uR0t5X1qs7Wt1FcYul4XV/InaOFcm+P2FG2ptpm1dyfM15/Fl0s2ScvMscxgsRWCJwOAxONa0CEr3udEHm3XwFzVnp9HKX7URLLkuZcdjblxYQfWMSwldBcKBZFbusDqxvyJ9KsnTXpa3bZvgjqcrZKEepXdvYxmLMdSST8TXnK27JuyfN7llLEYqKLPu9tmDC4eOPLI2mZ3AABdtW5kE25cu4Vd19p6ehKtZfi0QZaWybcnsWTGYxWwzyobqYnIP8AlNW8JxnFSjyZDlFxeGctU2rYGZcS3nTBk9xbJnnUtHLlF7a1gGniN08ceWJFDGGYk3Pxt9cTf4D+dBws38Du3NEtvaN73tb96GcEvsLASJKS6kDIbHxJH+9DKRP0MigFAWWtjkKAUBxr6Wd248PIk8ICiZmzoO5xrmUdDrfx86naabksMqNfTGDU11KPs/ByTSLFEpZ3NlUd/f3+Fz8KkSkorLIMIOb4Udm3I3CXCETTkPP3AexH/hvzbx9OtQrtS5rhXIttNoY1viluy71GJ4oBQCgNDb2zBicPJCxtnWwPRgbqfgQD8K0sgpxcWayXEsHC5cO8MjRSrldDZh+46gixB6GqO2Di8MgSi1syQwtQ5keZ1TczZqRQK41aUBmPw0UeA/W9XvZ9UYUqS5y3LHTQUa011J+pxIFAYsTAsilHAKsLEVrOEZxcZcmZi2nlHJt6NgtBIVYnIfYfuYdCfeHeK83fp5aaWOnR/nUsoWK1estG6G8JGHkVo1y4dFsUGUNzGU92bS9/GrbQXzsi1JcuRF1Fai8rqedsb4wyRMhR1vbU6gWIOtbdoUyu08oR5/Z5MaeahYpMqku2cMvaMiE+BBrzMdFqZeiotews3fUt8o1Y94IJG+8m4aflXMx8hcAVZafseS3m8fMjWa1f2lyi3gwZwbYfDM57BAzDUljdiTyvqTV7VXGqChHkiBKTnLLKyykcxXQHyhgte7y2hHiWPzt+1YNkSVDIoBQCgFAKAUBZa2OQoCj7476NEzQ4YDOps8hFwptqFHeR1OngasdNouNcc+XgUuv7U7qXdV8+rObbQx8szZ5pGdurHkOgHIDwFWMa4wWIrBSWXTteZPI2FjOBiop1/wDTa58VIysP4Sa521K1NI7aa90TUmfoBTfUVQnr08n2gFAKAUAoCi/Sdu/xIxiox95EO2APaj6+a8/Imoerp4o8S5o43QyslAwMl6o7EV1iOrbi4rPhsp5oxX4HtD9SPhVv2ZZxU8L6PH1JujlmvHgWOrElCgFAY54VcFXVWU8wwBB8waw4qSwzKbXIht5YUiwcixoqL2RZQFGrDuFYUVFYSwMtvc5yRfnWTJ6w2EjLBTFGbkC+Ud5oCaO66e5D/D/tWDODLHsMr7IjHlp+1Bg+vspzzCn40GDVl2E/4QPK4pkYJzZsJSJFPMDXzuTQyjaoZIWfFTxn2kYZmFmXl3rqpH4Svd1qLO2cGXVOk010E8NPC5P2PmvFMyRbVf8AFF/C37MB+tZWo8Uc59mR/tn719smwu1E7xIvmhPzW4rdXRI0uz7lyw/Jr64Znhxcb+y6E9ARf0510U4vkyPPT2w/dFr2GetjkKAstbHIrO8e+EWGJjQcSUd34VP5j18B8qm6fRyt9J7Iq9b2nXp/RjvL85nJtobQsxZzq7FifFjcn1q4co1pI8vwzvk5vnzIvGRkm4e6nu5EVymm3nOxJqkksNbmfCJat61g52vJ1HAfSNhEiRJBLnVFVrKCLgW0N6qrdHPjeGj0VHadfdriTzgksH9IGBkZV4jKWIADIdSTYezeuUtJYlnb3neHaNMnjf3FpqMThQCgIra+8WGwxtLKA1r5ACzeGg5fGuNmorr2kzSVkY82VDa30lrYrBBmvpmkNh/At7+oqLLXdIr3nJ3+COf4GTtHkBcmw5C55DwqtuREnudL+jebtSr+VD8yP5VI7KeJzXl9TfR7Skix7zbRbDw50tmzqNRca3v+lXRYogIN65W9zyt/vWMmcGcbzy+7H6H+dMjB6G9EnuJ8/wCdMjBqbY2w2IiMZVVuQbgnuN7WpkYKvJGV5igM+y1vNH/iHy1oZLnWDYUAoBQGOWdVsCdTyHMnyUan4Vq5JczpXVOz9q+3v5GtLjTyAC+Lan+Bf+4rXKVy6EyvQt7yfu+7+iZhy5r8zfLcm34b2sBoOZ6nxri3xEyEVWkl6/jjr7PV5GxFhKyoGsrj5JGBRoRk2amGwwlfOQCiN2b/AInB5+Sn1PlrtVXxPiZrqtS6od3F+k+fqXh5v5eZL1KKcUBYcQpKMFNmKkA9DbQ1uuZxlnDwcQTZGLMnDOGnzk63Q2vfUl+VvG9Xy1dSWcnkH2dqJTw47kTvPAkeJeJbkRkIxP4nA7ZA7hmuAPCuMZuxcTO9lUaZcEenz6mnBGB3V2jFEacmbqC1dksEd7lp2l9E85UyRYhWcgHhMpWxsLrnDEc79wqolqk5N4PSR7Oca0k98Ez9GO7+Mwzv9Zw8aJa6kmNnz8rqUJsLXvc9K0vthOO3M66PT2VSfFy+vqOjVELEUAoDkm/ew5op5JipaKR8wca5b27L9LcgeXLyqn1dEozc+jIVtbTcisYTBCRwrzLCp/Gys49F/U2Fcq3Bv0ng0jh82TW8u64wIgZZTKJA12sFFxYjKAToQep5V21VChFNPOTe2vhSJHc3aq4eYM5shVlY87A2INh4getRNJaqrsy5PY4UyULMs3Nt70HFXQKFiD3U65ja4BPS9+VSLe05qfoLY7T1bUtlsRINuVXJYE5srDmVCSQLG3LnpesGUbn2UffHpQzg+HZbe8vzoMHltlMdCVPr/KgweMFsZklV7iwvp8CNKDBNUMnl2AFyQAO86D1rDeDKTk8Ldmnidpogv3dScq/AnVv8oNc5WxRNp7PtseOXxf8AHtaNSPGSTFVjVmzEgW+7Q2FyM57TWHTKa497KW0fz89hO/RU0JysfL2v3LZe3iMZjbgGUMLcbhSIotlObJdzzbtWGt+fOubTceLPXBIUod8qsf28Sb8s7LktvAm9qbHCjNCjWTRl1OcEA50J1JFzp32Pfa/edKSzFciv0+scnw2telyfh6n5mhBMLAggjuNcUyTODzhmV8XWzmaqk08xmbIpIHN2HcPdB94/IXPSsRi5vBtbOOnhxvn0X18l8Xt4ksiAAAAAAAADkAOQFTEsFHKTk23zZ6rJgUBZa2OQoDiX0o7CfD4tpwPupzcN0kt2lPnbMPM9KsNNZlcPgUuvoalxrkys4c1YRKaZdvo92MmInzOezEA+X3jfs38AdfSuOttcK8LqS+y9PG21uX9u512qU9QKAUAoBQFS3+xbpwgh0YSZlvow7AsevM1hmUczxeFYHMi5R7vMDy6eVQLdFGW8diPPTp7rYybR2u8kMcLk5YyCtydLAj9Ca2tpaoUFvgzOv+nhdD5HIAuptpVI4tywiuccsy4DFQWu8oB7h3Dz61b6XRqD458/l/JPp06XpS5m+CDyII6jkasSUWjdtfufNz+wrDNkStDIoBQGvLi0W+t7c7a2/wAR5L8SK0c0jvXprZ8l7/p1fsyQuK3mW+WPtkkKBHZjdtAC57AN+mauLu8Pz89pcU9iSxxW7Lnvty57fuf/AMmbB7MxM7HiSR4fKTdf7WfQAkjuXQjVQOYrChKT3f3Ok79Jporu4ueev7Yfd+0+bIw2HCwYlQZVM7RStJdj2jljks3LXJ/H4ViCjtPnvh/QzqrdQ3Zp5ei+FSio7ct2tue2fcSm1pYIopBGwSTDziVI2Njm5lI781dS4FveI7rDebjGLxzTz+eZC00brbIuazGceFteHi/XF4z5evLjdp7ZhMcqwIymdg0jORlU6Xyi/M28NTeuU7Y4fCuZM0+iuU4O2Sahskub8/V9NjE0s+IkaSznMMupKRqvurfWx7yAb2rGLLHkw5abTQVeVtvtu8+L+mcYNzD7J0Ad9B+FBlHlfn6WrtGhdWQbe023/Tj7Xu/dy+Zp4yIq4ijGpJKjX2TqSx6Kc3qo765WV+lwxJmm1ClS7rHy2fn0S81j4smcHhhGoUa95J5sx5salQiorCKW++V03OX/AEvAz1ucRQCgLLWxyFAR+3tkpi4HhkGjjQ96t+Fh4g61tGTi8o0sgpxcWfn/ABODfDzPDKLOjFT49GHgRYjzq5pmpLKPL6ml1yaZcPo4x3DxaDukDIfS6/MAfGs6yHFS34bjsyzg1KXjsdgqjPVmKTFIpszoD0LAH50AGJQ/jT+IUB6Ey+8vqKA+5x1HrQFK+kB7yRDojn1I/lQyis4VMzqp5MQD8TasGxMy7qQNzHy/3rBnBiO52H6D5/zrGFzMcKPn/BsHur6H+dZHCbUewFVcq5QPI0M4JHZ2F4UYS97Em/mb0BmlmVfaIF+Q7z5DmfhWraXM6QrnP9qz+dfAjMft6OLQsAeh1f8A9te0P82Wucrkvz8+hZ6bsi63fp6uXve3u4jSweJnxis0WRIlNmlnbKgNuSomh5j2mYa1zzKe/Qnz0um0MlGzMpPkorL88v6JGOLBwrhlxGM42JDSmNUiJEaAMy5lQZRrYn4isJRUeKW53ldbLUOjS8NeFluX7ntnDbz4k7h4YcKMThSoeNY1nRGIDZWJDIGP4gy3BPvDXS9dNo8UfaVlllupdWpTxJtwbXLPR48Gnhr1EFtreOBMZBi8Oxc8MrKtiCVt2QSRbNr/ANIrnKyKmpRLLSdm3y0lmmvWN8xfPfr7PuQ+Dxs8gmjw6MI5ZC5RRcLre2ciy206chXJOTyo9SdfXp6eCy+S4orCb2z7OpMYTd2ViWmksTqbHO582bT9a6R07e8mVN/bNUFw0Qzjx2XuX8E3hNlRR6qlz7zdpvgTy+FqkRqjHkinv11920pbeC2X55m7XQiCgPlhe9teV/CsDLxg+1kCgFAKAstbHIxYrEpGpeR1RRzZiAB8TWUm3hGspKKy3gqe1fpIwUOiF5m/IOz8Waw9L1IjpZvnsQ7O0KY8t/I5bvfvH9enWUQrEQuXQkswvcZjoNNe7v79Kl0193tkrNVer3nGD3sLEZJomv7MiG/gGF6nNcUGvUVcGoWxk+jR+gK86e1KHvZiMuLPThoD8zf51hmyNW1YAtQH2gMWJhzjx7jQGls6M8dAeecfLWsmS5Vg2FAfGNtToOtYCTbwjTxO0kQZiRb3iQqnyZva/wAt60diRMp0F1jwl9X7ly9uCGx+8DhM6RTFNPvMjRw+ZlYZiPEBfOuUrZYz+fnuLjT9kVcXDOS4vDKcv+KeM+bl5HrbOxMSsErtiUVo4+I8UQZQV15yk5nOh5k1icGk3k66TW6Z3QhGptN8KcsPf/15L2G5FupDPgYQkaxytEkgm0GaQrqr95B5+Fbd0pQWOZHl2rdRrJuUnKKbXD4LPNdFggdlbShihmwOOjky8XNePmrAjQ69RcHxrlGUeFwmWmp011t0NZpJLOMb+G/33R5Tel4nZMAhWE2tE4Mhzd7KAezfTQEjS/fTvWniPIS7LhbBT1ssyXVPh28G+uPH2Hkbv4vFSGWdspbmX1bTkAg5AdNKKqcnl/E5y7W0Wkgq6FnHhy97/knMBuph49WBlP5/Z/hGnreu0aIrnuU2o7c1Vu0XwL1c/f8AbBOIgAsAAB3AWHpXZLBUSk5PLeWeqyYFAKAUAoBQCgFAKAstbHIp30m7GnxOHTgAsY3LNGObDKRdepHTxNSdNZGEtyDr6J2wXD0OKzIdRaxGhB0II5gjrVk91lFCvReJE9gt1Y5IHm+uIWVGYRpG5OYC+UlgLedqiSucZJNFlXpI2VuUZZwReCerGtlJajquP+kSNIYuEBJMyjODcCMi183Uk3sB59L1sNE5WNS2RfW9qRjVGUN2/h5lfxm1jinaUqFJyggG40UDSuOq06pkknnJK7P1j1Nbk1jGxNbFwvEiuSdGIHkLVELBI3/s0e8fQUM4Pn2YPePpQYPn2Z+b5f70GD5HssB1fNqp6c9CKDBuSTqL95HMDW3n08zatXNI7QonPkvz6+win24HfhwgyP7kQ4jDu7TXEa92uZrdK5O1vZFrDslwj3lz4Y+L9Fe79z9y8zFDhcTiIzLnSIAuqixmmzoSMvLKhuCCVWtMSks/ySnLS6WxVqLlyb5Rjh9eeXt4siti4WLEYaWWVWaeCSN5CxLM0IYF0sT7ocW8BWkUpQcnzXyJ+sut0+ohXW8QmmljCSl0fvxuXDEY4I8s0uKhbBNCAkQsTewBAAFzfX1AtpXdyw22/R8CghQ5QjTCuSuUt5fn5tz3Kod+CMPFFwg5EZSVZLFHW1l8SbAX8z4GuHfPhS95eLsNO+VnFjfMWuafUjTBjMZw+xZI1yx6ZEReXZJ7R0trrWqjOePUSJajQ6HizLMpbvq2/X0XwJfZ+5iLYzOW/KvZX15n5V2jp/FlVqf9Q2S2pjj1vd/b5liweCjiFo0VB4DU+Z5mu8YqPJFFdqLb3myTfmbFbHEUAoBQCgFAKAUAoBQCgFAWWtjkKA4zvLs9JZpyBlfiyHOO8Zzow7/PnXWrUSr8iNqNHXct9n4kZsWQ4YuXINxawvy6nSumo1CsikkcdFo5USk2+exCwgAkDlc28u6rLTzUopootZW67HFmzEyFwHcIO82ufgOtY1GpjV5m2j0Mr3vtHx+xbMPJA8YEBvl87nre/M1SzslOXFI9TVVCuChBYSLNu8PuR4s361qdUSdDIoDyxrDeDMVxPBoYzEkchfz5eg/c1FstZbafSR5v8/PUiubQnYkZ+0qsDkOimxuRlGmvKo3E87l7RXGKfBs3tnr7+Zc3+rRN9YiCowwbFQLKskejDwupAH+cfCc3FekvA88v1Fse4sba41nq0917mvkQM29mHhkxATPLHKUkARimWQi0i5tCAbKSRfUmufexTeN87llDsnUXQrc8RlHMd1n0ejx7Wt/UQJ29ip0kgw8YSJybxxqDYN7SmQgczc3NjrXLjlJOK+BZPRaTTSjdqJZkusn4cnj1eoy7P3Kc9qVlTqFAZvXkPnW8aJPnsRtT/qKuPo0xcvW9l7ufyLLs/YMEOqxgt7zdo/C+g+Fd41RiUGp7T1Oo2nLbwWy/PMk66kAUAoBQCgFAKAUAoBQCgFAKAUAoDYG8i/3beorOTThPQ3kT3H+X86ZHCUnDpnxJuPakcnyJJrBlErLu5A3Nb1gzgwf8I4X3K2UnHkzWVcJfuWTz/wAH4X+7FY5mVFLZGzhN34ov7MZfhWDOCRwmHEa5RyuT6m9ZMmagPlACKwwnh5I/Fx1DsRdaaeUQWMi7qjtFtVNLdmq272Iny5jlRRZc5Jyj8qd3yrtGqcufxD7X0unzw7t88fV/9kxgN0oEsXvI35tF/hH73qRGiK57lTqO3dTbtD0V6ufv+2CejjCiygADuAsPSuySWyKaUpSfFJ5Z6rJgUAoBQCgFAKAUAoBQCgFAKAUAoBQCgIS9YAvQGHDRWxKHqD6hT/tWTHUsF6GRegF6AXoBegF6AXoBehgxvEDzrnKCfM7wvlBbH2OJV5ADx7/WtoxjHkaztnP9zye71scxegF6AXoBegF6AXoBegF6AXoBegF6AXoBegF6AXoBegF6AXoBegKhxm6msGo4zdTQGTCynOuvX/4mgJPjN1NYMjjN1NAOM3U0A4zdTQDjN1NAOM3U0A4zdTQDjN1NAOM3U0A4zdTQDjN1NAOM3U0A4zdTQDjN1NAOM3U0A4zdTQDjN1NAOM3U0A4zdTQDjN1NAOM3U0A4zdTQDjN1NAOM3U0A4zdTQDjN1NAOM3U0A4zdTQDjN1NAOM3U0B//2Q=="/>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MX"/>
          </a:p>
        </p:txBody>
      </p:sp>
      <p:sp>
        <p:nvSpPr>
          <p:cNvPr id="4" name="AutoShape 4" descr="data:image/jpeg;base64,/9j/4AAQSkZJRgABAQAAAQABAAD/2wCEAAkGBxMSEhUUEhISFhUXFBUYGBUYFxoZGBcXGBUYGBcXFRgaHyggHB0lHhwXITEiJikrLi4uGB8zODMsNygtLisBCgoKDg0OGxAQGywkICQ0LCwtLy4sLCwsNCwsMCwsLCwsLSwsLCwsLCwsLCwsLCwsLywsLCwsLCwsLCwsLCwsLP/AABEIAMMBAgMBEQACEQEDEQH/xAAcAAEAAgMBAQEAAAAAAAAAAAAABQYDBAcCAQj/xABFEAACAQIDBQUECAMGBQUBAAABAgMAEQQSIQUGEzFRIkFhcZEyUoGhBxQVI0JiscGS0dMzU3KClOEWVKLC8EOTstLxg//EABsBAQACAwEBAAAAAAAAAAAAAAAEBQECAwYH/8QANxEAAgIBAgMECQMDBAMAAAAAAAECAxEEIRIxQQUTUXEiYYGRobHB0fAUMuEjQlIGgpLxFXKi/9oADAMBAAIRAxEAPwDuNAKAUAoBQCgFAKAUAoBQCgFAKAUAoBQGLFYhY0Z3NlRSzHU2VRcmw15UB6WZTyPIA/A8jQHjB4pJY0kjOZHRXVrEXVgCpsdRcEc6AzUAoBQCgFAKAUAoBQCgFAKAUAoBQCgFAKAUAoBQCgFAKAUAoBQCgFAKA0tt4fiYeaMFVLwyLmbRRmQi7HprQFbxsMsjBjPhwuRVMAxTqhIWUZs6qD+JDbLrb8oNARmD2FMkSx/aCDLh44xlxBVVK4ZIiiqEzZcwZw+e+vK+tAbmIwMokzR4iAgGe2fGTAMsn9mrxi6jh6agknL3ZjQGhjBKHESSspzYcJKMRLIsaqxMhzWCPcXLcTKSTlAYBaAtG7MDIz5pY2BSMCNZnmsVzB5Cz6jNdRbkMvMk0BP0AoBQCgFAKAUAoBQCgFAKAUAoBQCgFAKAUAoBQCgFAKAUAoBQHwi+hoDH9XT3F9BQEVjtpwoSqorEc9BYfGqPW9t1UScK1xNe73k6nQzmsy2RortjX+yit/h/eqlf6j1ClvCOPbn35+hIfZ8Mc2S2z8VFLoEUN0IHy61f9n9q1azZbSXR/TxIV+mlVvzRvpEo5KB5ACrMjHugFAaUu1YgbBsx91AXP/TUeWqqi8Zy/Vv8iRHS2tZxhevb5nj7TPdBiD/lA+RYGtP1T6Vy9y+rRt+mXWcfe/ojx9tIPbSaPxeM29RcVlauP90ZLzT+ayh+ll/a4vyf3wbuGxSSC8bqw6qQf0rvCyM1mLycJwlB4ksGatzQUAoBQCgFAKAUAoBQCgFAKA8hxyuKA9XoBQCgFAfGYDmRQH2gFAKAid58fwYbjQsQgPS4JJ9Aaru1LpVad8PN7fnsJOkgpWb9NykDF147uS64zImKrR0mVI2cPjcpDA2I1vWK+OqxWQ5oSUZxalyLzgsUssayLyZQRX0KqxWQU11WTzs48MmiOx+8Eceigu17ADvPQdfhVbb2vUrO7qXG/Vy9/wBskurQzkuKTwj1Hg5Ju1iCVXuhU6f/ANG5sfDlUpU2W73bL/FfV9fkau2FW1W7/wAn9PD5klBAqCyKqjoBapUIRgsRWERpTlN5k8mStjUUBX9448NAnHdzA1wBJGDck8syj2h1uOVRbaK/3r0X4r6+PtNpa7uY/wBR5j4Pf3fwetj7ezZFlK/eC8Uy6RyjuGvsv+U0ruaajZ15Po/s/UdOGFkO8p3Xh1X8E9Uo4igFAKAUAoBQCgFAKAUAoCq4rBzx4mV8NCgLsl3yL2guHla2buDSCNSfzUBGyTYx8REzCfhx2IkGG7QZ4ZRIuTNcgOIxex521HaAHraG18esRaWPKQkhkThZolQYR3DGTNzMoCldedrW7RAm9l4vFNLaRDltNmBTKqEOBDke5z5luTz/AMvs0BHYbGbSfICoS7DiHh3yHhTFlW9rrnEQuMw19o37IGxjMO0mIwkssbAjDyBrRcQLI74dsh7LFPZbXT2edAauF21jBLGsiuewrzJwSCnbKsIiCTIoJTUX0177ADUXa2PWRUkQo7wPJZIQ5eVIMJoe1ovEeVb/AJQLi1yBO7IxeLaVRMmUWk4i5LJGQRwuHJft3F7/APbyIGr9IqkYdGHJZRfwBVhf1sPjVZ2pDiqT8GStJLE2UBcTVB3ZYcRlTFVq6zZSNbH7T0stb1affLNJ2bYRdtnYtodm4dSbF0ZieiFi3zBAqfrtROrSwqhzn8vx4OGmqU7nJ9PmSe62y9BPIO0w7AP4U7j5n9Kl9l6GNFam1uzXW6hyfdx5Ln5lkq3K8i5d4MOH4YkDOOaqM1vMjQV1VM2s4ObtgnjJ7TbUR94eY/lR0zNFqK84ybeGxSSC8bqwBscpBsehtyNc3Frmdk0+RzH6VdpZpUhB0UZiPE3A/eouofJFJ2vbvGv2mP6O9oLKHwE+qPd4j3qw5heh/EPI9a5wSmnXLkdOyNY4S4M+X2L/ALAxr3fDzG8sVu1/eRn2ZP5+NdaJy3rnzXxXRl/dFbTjyfwfgTNSDgKAUAoBQCgFAKAUAoBQGlPgnZiRiZkB/CohsNO7NGT46nvoDH9nSf8AN4j+GD+jQHmXZLMLNip2GmhTDkaG40MPWgPX2fJ/zmI/hw/9GgPi4CQ8sZiD8MP/AEawmnyB9+zpP+bxH8MH9Gsg8fZDZs/1qfNly5suHvlve1+DyvQBtkMWDnEz51DKGy4e4ViCwB4PIlV9BQG1hcK6Elp5ZBa1nEQA8RkRTf40B62jglmjeJx2XUg9fMeI51rOCnFxfUzFtPKOS7V2DNhpeGyswJ7DgaOP2PUGvNaqmVGePl4lnVNWcj0mywNZWt+VefxNVr1LltWva/sSVV/kfZGgUW4KEeIufiTrRRtlzmzLcF0N/ZWPbGzRwH2BlB8EXXL5WFvSrDT0Tuvh3snLHj4fmxydka65OKx9zp+gHQCvUlMcq+kzfNklXDRkiPKGkI5sCWAHlpU/TUpLifM5zhKxbM51s3bEkeIWWNgNSBm1UK2naA7hodOlS2s8zaVEe74WvcdY2Jh8SoYYmaOQluzkTKFFtR41wk0llFVJVzko1rHmRm9Akwl8VhEUTZlEji4LLyBdfZcdxuORuCLVhcM4+lyO+ns4JuE5bLPkVDamPaeVpXsGY3IHIaWsK89OXFJs8/qLnbY5vqa0WLMTpIrBXRgynxBuKws80YpcoyUo9Dr0+01kXCbQTQEiOXwSQ2IP+F/1rra8cNq8n5P+cHtNHar62l1WfavxlwqWaCgFAaX2pFx/q+a0vDEgUjmpLC6nkSCpuOdAZsDilljSRL5XUMLixsRcaUBnoBQGPETBEZ25KpY+QFzQHnC4lJFzIwI8O42vY9D4UBmoBQCgFARW8W2Vwsebm7GyL1PeT4D+XWo2q1Kohnr0ON1vdxz1OeYva8kxvI5bw/CPJeVeaussteZvPy9xVyunJ5bPuHxZU3UlT1Bsa4xzB5js/UbRtaLtuzt0zfdye2BcH3gOd/EVf9n652/07P3ePj/JYU3cez5lhq1JAoBQCgKlvzjmQogOlix872H/AJ4157ttuU4V9Oft5FloUlFy68jnuN2oByuTUCvTnedhN7jbGhxuczu5KEfdA5QVPIlhqdQRpa3xq30elqnnPQh3WzXIumEwkceNWONFRI8MSAosLtIAT56VOjGKvwlyXzf8HNt9xl9X8kZt5tppDESzhR+I9B428x61Ogt9yLLkcg2tu9iDjkKBp7cJ5JHtlDZyWU30AsBZelWcJLhNJ3QjBqTxzLFtbc6HETmaRnAKqMi2UaC183OsKbSK+vVzrhwotWGjUKAByAHXlpUWyTTwdqIwlFSxuMXhhIjI3JgQa57dTtKCmnF9TkmPiCSOoNwrMt7WvY2vaqu9p2ScVhHlrklZJLxNfY+yzisVw1F9D6Cw/eulXRFl2fWpNJnY8bsngbLlisoyx3AAsLgg39RW2oX9KWPBno9OlGyOPEs2BkzRo3VFPqoNdYvMUzWSxJoz1saigIjG7DEsskjMQWjhCFRZ4niaVhIrdfvLWtYgEG4JFAQWH3KlWIRHFAgKdQhUs5jijYNZ/wCzPDa6ix7dr6agbQ3P7OUTFAwkzKgaxJLGErmY5eGWY6WubcgLUBkw27DKmIXPCnGEVlijZEXhgXDLnNw+oNiuhtz1oDxLus5JyyRRowF40jIUFROBk7VgDxQTp+E9dAPEW6DIexKihm7do7XHFik0sw7XYIub+14agY13LK8LK8PYbCuWMZz3gkDvkYOMoktre+pN82gAFvBvqKA+0AoDl30jY4nFhL6JGvq1yf29Kpe0PStx4L5kHU7yK2uIqvcCK4GxHNXNxNHAmN3cURiIbf3ij10P6100uY3wa8TaltWI6rXqi5FAKAUBSd6plkkNtQoy/G5v/wCeFeN7T1St1T4eUdvb1+3sLrS1cFW/Xcp+Nwo6Cta7GZlFEQZ3hbNG7oeqsVNvMGp9c30eCPJIuH0c7WaSdzJIztw2F2YsbAqwFz5Gp+hm++abzsc71/R26Mpe9W8skmMlX2YjMA6884UCMs3gQAbeFenrpTr9eCGksEZubtubAx4k5HxLO6lVBLMW7QzsbEkEAXtc/txUZ1LLXMiajTqeG3jB1nZOLMkUcjxshdFYxt7Ski+U+Irq/Sj4FfFcE84ykSEclzauMoYWSXVepyxjBBbY2q8OI9q6cIkIPfsbX7xrb4Vs1FUuXU56nUOlOXq+JQcRHYEnxPxqolXjdnlYz4ngsv0R4DNiHlI5Llv5kE/tXSnxPS9mQ5y9h0bfSXLgpvFQo82YKP1pqXiqXkXdCzZHzJXBR5Y0Xoij0AFdYrCSNJPLbM1bGooCqST7QL2UOLyEOckeWNPrCKrQm5zfdF2Oa/K9l9mgI/D7dxckoRGdrxzM4EcZCcPFwxfcm+pEZkNnBuRe1xkoDawc20WLlw2RWUIrRxgyI08qkvYmxEXDbS2vdrYAZEnxgAAE6gCFWURxWA7PFaHs2svIAk/iNjYAgeMNPjnjcTLJmyTcNeFFlk7cwTj6mxyCLQWGvfchQPcs+0L2QMCXs/YjyRpx0VWhN7seGXJvflyHIgeMRPtC+XLIfvY0Fo4yskPHZZZJDcFW4YDWW3MEA3sALBu7A0eEw6OMrJBErL0ZY1BGnQ0BIUAoDln0r4BknjnAOR1CE9wdbkX8wf8Apqt1tfpKRFvjvkpAxFQXA4YNmHEVzlA1cS37hYJpsQr27EXaJ8bWVfPv+FdtFS5XKXRbm1FWZ58DqVXxYigFARG3tpcMZFPaI1Puj+dUfbHaHcx7mt+k/gvv4e8n6LTcb45ckU3FSCvLVQLWTIPGT1Y1wI8pHrdHC8XHQi1wpZ20uAFU8/jlHxq10UM2oh3yxFnQd6sGEjSaNQDC9yFFrowyvy8KtdSuDhtX9r38ns/ucNO+LNb68vNcjh+9mzymIYjVW7QPUHW4+FXGmujw8LOKfRkZhMW2HxmHnRsoVV4kdyLhbpJYctU1871jhcrcxe35k52195FxO3Ryh1DKbqwBB6g6g1tJ7lfVW4pp9TS23icsT2kCPa4s1m58h361vDMpbrYw64wWU9yP2ZsVsmeQHM+uvMDuvfvPP0qDrb+KXBHkvmcJ1Oa3IneHAfhHmT+gqBKWdiFZo98xW5efo12XwcPmI1Y3PxqRXHhjgvdJT3VSi+fNm5vEePicPhRqAwml6BU9kHzPd5Vxv9OUa/a/JfdljT6MZWexeb/gstSSOKAUBpYnZiOxZmmBNvZnmQaaaKjgD0oDAuwYQSQZwTzIxE4J8zxNaA9/YsfvYn/U4j+pQHz7Fi97E/6nEf1KA+/YsfvYn/U4j+pQD7Fj97E/6nEf1KAfYsfvYn/U4j+pQG/FGFUKL2AAFyWOgtqxJJPidaA9UAoDV2ls+PERtFKoZGFiP0I6Ecwa1lFSWGYaTWGcB2pgTDLJGCWCOyhgNDY2veqaWFJxyQpYTwTO5+6kuNJYMEiVsrPzN7AlUXvNiNTpr311q07t8jaFbkdi2TsuPDRiOJbKOZ72PezHvNWddca48MSVGKisI3a3NhQCgOfbZnIxEobmHPp+H5WrxOvrl+pm5c8/Dp8C908l3UcEbMb1HgsHR7le2uhQ37qsdO1JYItia3OhfRhgFXDGa3blZgT+VGKgDwvevQaGtRr4urK++TcsFwkQMCCLgggjqDzFTGk1hnFNp5Rz7am7yB+BKNCbwSHvBP8AZseo7v8AcVFpm6Zd1L/a/V4ea+RJtj3ke9j/ALl6/HyZWt49xpIMrxLfLYgWvYjzv07+dWELZReSKYtjb1NCGTERgAWyCNMluoK3y+PMV272EvUcpVrmj7s7amJlLOsEUrLIcsjoBePuUqp0PjesW3bcMGZdUM5wWGLfMkFZcHIsv4QpurHzNiPnUFwDrTPWzN2J8U4kxBype4jHL495raMEjMYRjyLntDHR4KEd59lEHN27gP3Na22RrjxS/PUdq63OXCjFu1sx4w802s8xzP8AlH4UHgP/ADlXOiElmc/3P4LovYb3TW0I8l8fWTdSDiKAUAoD4zAC55CgOXby78SSuyYdikQJGYe0/jfmB4CrrTaOEVme7PMa3tOycnCp4j8WVr665OYuxbrc39ancMcYwU0nNy4m3nx6ln3c3xkiYLMxeI2BvqyeIPM+R+FQ9RooTWYLDLPRdq21SUbXmPxR09GBAINwRcHqKo2sHrE01lH2hkUAoDW2jjVhjaR75VHdzNzYAeJJA+Nc7bI1wc5ckazmoRcmc527vFiJie0Y4+5FNtPzNzP6V5+3X2WvnheC+5Wz1EpeorjyAc/So6i+hzSbLn9F8+Xiw9zfegeOit8snpVv2dfmTrfn9PsTNNZluBf6tSYKAUAoCD3k3fXEjMrZJQNG7iPdbw8e6oOs0UL1nk/H7nem917dDna4jKxRrXBIuDcGxtcHvFeYnVjluWsZ+J7xkIdSOornCTi9jaSTR0vdzh/VohFogQADvBGjX8b3vXstNKEqouHIpLU1NpklXc0NfH4JJkKSC4PqD1HjXOyqNkeGRvXZKuXFEhs0+GGWRTPD3OPbUdGH4vP591RlZbTtZ6Uf8lz9q+qJHd13b17PwfL2P6GH6jgMTyyXP4T2W/hNjUmu2FizB5I9lc63iawTWz9lxQrlRQBXQ0PmJggTtycNfFiB+tAQ21d8IoxaAcRupuqD92+Gh6iostVDPDD0n4L6vkSI6aeOKforxf25lAxuPxk04dH+8v2WPMdAo5KB/wDtIUycu8teX0XRfz6zM7Eo8Fey6vqzdjm2x/fN6qf1qRk4YZKYPaO1E9pw3gUU/oAaZGCTG8GM/uU9G/nTI4S5VsaigK39IeNMWAmI5sFT4OwU/K9d9Ms2oia6TjRLHkcUWartSPKOBmSat1I0cDOktbpnJxOy7kTl8FCTzAZfgrso+QFUGsildLB7Ds2TlpYN/mGTtRicKAw4rEpGpd2CqOZNaWWRri5SeEaykorLKNvDvD9YXIq5Ywb6+0xHK/QeFef1mvd64IrEfi/sV92o7xYXIp820UkzIWynuI/kajKqUcSxk5cL2bRGx4azanN49a7ue22xu5bFm3d2ouFkErAlQCCBa9iPH4Vrpru6uU8ZNKp8FmS0J9I+FJtklHj2f/tVv/5CP+L+H3J36leDJ3YW8MGLzcEsctr3Uga+PKpNOohbnhz7jrCxT5EtXc6HiaZUBZiAB3mudtsKo8U3hG0YSm8RRTN5N5sylI9F5E97Dp4CvOaztKWp/p1bR6vq/sviWdOmVXpS3fyOcY7EXa961rhhYEpbljgwckSLxbBiobL3qDyDdDaxt41G1Vars4euM+R2plxRyWz6PJmKTD8AdbH8xXtD/wCPrV52Rxd20+WdvqQNZjiWC2uwAJPIC5q2IZHR7ewzcpl+Y/UUyZwzKNrQH/1o/wCIUyMGtiY8HL7Zha/PtAE+ZBqPZpqbHmUd/c/gdoai2CxF7e8j8bsnCpG7I9rIxAWTS4GgsK0/SRXKUv8Akzf9VLrGPuKKZO+yg9QBf151j9FU95Zfm2zb9XYv24XkkiH2ISzSsxJJbS+ulSYxUViKwRnJyeZPJZNiR5pl8Ln5GssItoWsGx9rIPtAWWtjkKAr+/mzWxGBmRAS4UOoHMlCGyjxNrfGutMuGaZw1NfeVOJwATVaqR5twMsc9bKRpKBuYdixAUEkkAAakk8gBXVSwcHBt4R3zd3Z/wBXw0UR5qva/wAROZvmTVHdZ3k3I9dpae5qjDwJKuR3FAVjfzByyRIYkd8rksi87EaG3fb96gdoUTtglDoyNqa5TisFMbAyJh5p54ZESNRYMCpd3YImnOwJBNVleilHM7Fsvn9iJDTtelPkVNEB560bwbMkMOlR5M4yZN7D2H9cdoSzIuQsWAuRYgAa9T+hrvoqe9tx4bm2nhxzPO0Po0xUTA4d45V/N2GHmDcEeN/hVlZo5PZfYmyoZ07YcMqQRrPkMgWzZeXh3DW1r+NTaYyjBKfM7wTUcM096NoSQorJoCSC1uR0t5X1qs7Wt1FcYul4XV/InaOFcm+P2FG2ptpm1dyfM15/Fl0s2ScvMscxgsRWCJwOAxONa0CEr3udEHm3XwFzVnp9HKX7URLLkuZcdjblxYQfWMSwldBcKBZFbusDqxvyJ9KsnTXpa3bZvgjqcrZKEepXdvYxmLMdSST8TXnK27JuyfN7llLEYqKLPu9tmDC4eOPLI2mZ3AABdtW5kE25cu4Vd19p6ehKtZfi0QZaWybcnsWTGYxWwzyobqYnIP8AlNW8JxnFSjyZDlFxeGctU2rYGZcS3nTBk9xbJnnUtHLlF7a1gGniN08ceWJFDGGYk3Pxt9cTf4D+dBws38Du3NEtvaN73tb96GcEvsLASJKS6kDIbHxJH+9DKRP0MigFAWWtjkKAUBxr6Wd248PIk8ICiZmzoO5xrmUdDrfx86naabksMqNfTGDU11KPs/ByTSLFEpZ3NlUd/f3+Fz8KkSkorLIMIOb4Udm3I3CXCETTkPP3AexH/hvzbx9OtQrtS5rhXIttNoY1viluy71GJ4oBQCgNDb2zBicPJCxtnWwPRgbqfgQD8K0sgpxcWayXEsHC5cO8MjRSrldDZh+46gixB6GqO2Di8MgSi1syQwtQ5keZ1TczZqRQK41aUBmPw0UeA/W9XvZ9UYUqS5y3LHTQUa011J+pxIFAYsTAsilHAKsLEVrOEZxcZcmZi2nlHJt6NgtBIVYnIfYfuYdCfeHeK83fp5aaWOnR/nUsoWK1estG6G8JGHkVo1y4dFsUGUNzGU92bS9/GrbQXzsi1JcuRF1Fai8rqedsb4wyRMhR1vbU6gWIOtbdoUyu08oR5/Z5MaeahYpMqku2cMvaMiE+BBrzMdFqZeiotews3fUt8o1Y94IJG+8m4aflXMx8hcAVZafseS3m8fMjWa1f2lyi3gwZwbYfDM57BAzDUljdiTyvqTV7VXGqChHkiBKTnLLKyykcxXQHyhgte7y2hHiWPzt+1YNkSVDIoBQCgFAKAUBZa2OQoCj7476NEzQ4YDOps8hFwptqFHeR1OngasdNouNcc+XgUuv7U7qXdV8+rObbQx8szZ5pGdurHkOgHIDwFWMa4wWIrBSWXTteZPI2FjOBiop1/wDTa58VIysP4Sa521K1NI7aa90TUmfoBTfUVQnr08n2gFAKAUAoCi/Sdu/xIxiox95EO2APaj6+a8/Imoerp4o8S5o43QyslAwMl6o7EV1iOrbi4rPhsp5oxX4HtD9SPhVv2ZZxU8L6PH1JujlmvHgWOrElCgFAY54VcFXVWU8wwBB8waw4qSwzKbXIht5YUiwcixoqL2RZQFGrDuFYUVFYSwMtvc5yRfnWTJ6w2EjLBTFGbkC+Ud5oCaO66e5D/D/tWDODLHsMr7IjHlp+1Bg+vspzzCn40GDVl2E/4QPK4pkYJzZsJSJFPMDXzuTQyjaoZIWfFTxn2kYZmFmXl3rqpH4Svd1qLO2cGXVOk010E8NPC5P2PmvFMyRbVf8AFF/C37MB+tZWo8Uc59mR/tn719smwu1E7xIvmhPzW4rdXRI0uz7lyw/Jr64Znhxcb+y6E9ARf0510U4vkyPPT2w/dFr2GetjkKAstbHIrO8e+EWGJjQcSUd34VP5j18B8qm6fRyt9J7Iq9b2nXp/RjvL85nJtobQsxZzq7FifFjcn1q4co1pI8vwzvk5vnzIvGRkm4e6nu5EVymm3nOxJqkksNbmfCJat61g52vJ1HAfSNhEiRJBLnVFVrKCLgW0N6qrdHPjeGj0VHadfdriTzgksH9IGBkZV4jKWIADIdSTYezeuUtJYlnb3neHaNMnjf3FpqMThQCgIra+8WGwxtLKA1r5ACzeGg5fGuNmorr2kzSVkY82VDa30lrYrBBmvpmkNh/At7+oqLLXdIr3nJ3+COf4GTtHkBcmw5C55DwqtuREnudL+jebtSr+VD8yP5VI7KeJzXl9TfR7Skix7zbRbDw50tmzqNRca3v+lXRYogIN65W9zyt/vWMmcGcbzy+7H6H+dMjB6G9EnuJ8/wCdMjBqbY2w2IiMZVVuQbgnuN7WpkYKvJGV5igM+y1vNH/iHy1oZLnWDYUAoBQGOWdVsCdTyHMnyUan4Vq5JczpXVOz9q+3v5GtLjTyAC+Lan+Bf+4rXKVy6EyvQt7yfu+7+iZhy5r8zfLcm34b2sBoOZ6nxri3xEyEVWkl6/jjr7PV5GxFhKyoGsrj5JGBRoRk2amGwwlfOQCiN2b/AInB5+Sn1PlrtVXxPiZrqtS6od3F+k+fqXh5v5eZL1KKcUBYcQpKMFNmKkA9DbQ1uuZxlnDwcQTZGLMnDOGnzk63Q2vfUl+VvG9Xy1dSWcnkH2dqJTw47kTvPAkeJeJbkRkIxP4nA7ZA7hmuAPCuMZuxcTO9lUaZcEenz6mnBGB3V2jFEacmbqC1dksEd7lp2l9E85UyRYhWcgHhMpWxsLrnDEc79wqolqk5N4PSR7Oca0k98Ez9GO7+Mwzv9Zw8aJa6kmNnz8rqUJsLXvc9K0vthOO3M66PT2VSfFy+vqOjVELEUAoDkm/ew5op5JipaKR8wca5b27L9LcgeXLyqn1dEozc+jIVtbTcisYTBCRwrzLCp/Gys49F/U2Fcq3Bv0ng0jh82TW8u64wIgZZTKJA12sFFxYjKAToQep5V21VChFNPOTe2vhSJHc3aq4eYM5shVlY87A2INh4getRNJaqrsy5PY4UyULMs3Nt70HFXQKFiD3U65ja4BPS9+VSLe05qfoLY7T1bUtlsRINuVXJYE5srDmVCSQLG3LnpesGUbn2UffHpQzg+HZbe8vzoMHltlMdCVPr/KgweMFsZklV7iwvp8CNKDBNUMnl2AFyQAO86D1rDeDKTk8Ldmnidpogv3dScq/AnVv8oNc5WxRNp7PtseOXxf8AHtaNSPGSTFVjVmzEgW+7Q2FyM57TWHTKa497KW0fz89hO/RU0JysfL2v3LZe3iMZjbgGUMLcbhSIotlObJdzzbtWGt+fOubTceLPXBIUod8qsf28Sb8s7LktvAm9qbHCjNCjWTRl1OcEA50J1JFzp32Pfa/edKSzFciv0+scnw2telyfh6n5mhBMLAggjuNcUyTODzhmV8XWzmaqk08xmbIpIHN2HcPdB94/IXPSsRi5vBtbOOnhxvn0X18l8Xt4ksiAAAAAAAADkAOQFTEsFHKTk23zZ6rJgUBZa2OQoDiX0o7CfD4tpwPupzcN0kt2lPnbMPM9KsNNZlcPgUuvoalxrkys4c1YRKaZdvo92MmInzOezEA+X3jfs38AdfSuOttcK8LqS+y9PG21uX9u512qU9QKAUAoBQFS3+xbpwgh0YSZlvow7AsevM1hmUczxeFYHMi5R7vMDy6eVQLdFGW8diPPTp7rYybR2u8kMcLk5YyCtydLAj9Ca2tpaoUFvgzOv+nhdD5HIAuptpVI4tywiuccsy4DFQWu8oB7h3Dz61b6XRqD458/l/JPp06XpS5m+CDyII6jkasSUWjdtfufNz+wrDNkStDIoBQGvLi0W+t7c7a2/wAR5L8SK0c0jvXprZ8l7/p1fsyQuK3mW+WPtkkKBHZjdtAC57AN+mauLu8Pz89pcU9iSxxW7Lnvty57fuf/AMmbB7MxM7HiSR4fKTdf7WfQAkjuXQjVQOYrChKT3f3Ok79Jporu4ueev7Yfd+0+bIw2HCwYlQZVM7RStJdj2jljks3LXJ/H4ViCjtPnvh/QzqrdQ3Zp5ei+FSio7ct2tue2fcSm1pYIopBGwSTDziVI2Njm5lI781dS4FveI7rDebjGLxzTz+eZC00brbIuazGceFteHi/XF4z5evLjdp7ZhMcqwIymdg0jORlU6Xyi/M28NTeuU7Y4fCuZM0+iuU4O2Sahskub8/V9NjE0s+IkaSznMMupKRqvurfWx7yAb2rGLLHkw5abTQVeVtvtu8+L+mcYNzD7J0Ad9B+FBlHlfn6WrtGhdWQbe023/Tj7Xu/dy+Zp4yIq4ijGpJKjX2TqSx6Kc3qo765WV+lwxJmm1ClS7rHy2fn0S81j4smcHhhGoUa95J5sx5salQiorCKW++V03OX/AEvAz1ucRQCgLLWxyFAR+3tkpi4HhkGjjQ96t+Fh4g61tGTi8o0sgpxcWfn/ABODfDzPDKLOjFT49GHgRYjzq5pmpLKPL6ml1yaZcPo4x3DxaDukDIfS6/MAfGs6yHFS34bjsyzg1KXjsdgqjPVmKTFIpszoD0LAH50AGJQ/jT+IUB6Ey+8vqKA+5x1HrQFK+kB7yRDojn1I/lQyis4VMzqp5MQD8TasGxMy7qQNzHy/3rBnBiO52H6D5/zrGFzMcKPn/BsHur6H+dZHCbUewFVcq5QPI0M4JHZ2F4UYS97Em/mb0BmlmVfaIF+Q7z5DmfhWraXM6QrnP9qz+dfAjMft6OLQsAeh1f8A9te0P82Wucrkvz8+hZ6bsi63fp6uXve3u4jSweJnxis0WRIlNmlnbKgNuSomh5j2mYa1zzKe/Qnz0um0MlGzMpPkorL88v6JGOLBwrhlxGM42JDSmNUiJEaAMy5lQZRrYn4isJRUeKW53ldbLUOjS8NeFluX7ntnDbz4k7h4YcKMThSoeNY1nRGIDZWJDIGP4gy3BPvDXS9dNo8UfaVlllupdWpTxJtwbXLPR48Gnhr1EFtreOBMZBi8Oxc8MrKtiCVt2QSRbNr/ANIrnKyKmpRLLSdm3y0lmmvWN8xfPfr7PuQ+Dxs8gmjw6MI5ZC5RRcLre2ciy206chXJOTyo9SdfXp6eCy+S4orCb2z7OpMYTd2ViWmksTqbHO582bT9a6R07e8mVN/bNUFw0Qzjx2XuX8E3hNlRR6qlz7zdpvgTy+FqkRqjHkinv11920pbeC2X55m7XQiCgPlhe9teV/CsDLxg+1kCgFAKAstbHIxYrEpGpeR1RRzZiAB8TWUm3hGspKKy3gqe1fpIwUOiF5m/IOz8Waw9L1IjpZvnsQ7O0KY8t/I5bvfvH9enWUQrEQuXQkswvcZjoNNe7v79Kl0193tkrNVer3nGD3sLEZJomv7MiG/gGF6nNcUGvUVcGoWxk+jR+gK86e1KHvZiMuLPThoD8zf51hmyNW1YAtQH2gMWJhzjx7jQGls6M8dAeecfLWsmS5Vg2FAfGNtToOtYCTbwjTxO0kQZiRb3iQqnyZva/wAt60diRMp0F1jwl9X7ly9uCGx+8DhM6RTFNPvMjRw+ZlYZiPEBfOuUrZYz+fnuLjT9kVcXDOS4vDKcv+KeM+bl5HrbOxMSsErtiUVo4+I8UQZQV15yk5nOh5k1icGk3k66TW6Z3QhGptN8KcsPf/15L2G5FupDPgYQkaxytEkgm0GaQrqr95B5+Fbd0pQWOZHl2rdRrJuUnKKbXD4LPNdFggdlbShihmwOOjky8XNePmrAjQ69RcHxrlGUeFwmWmp011t0NZpJLOMb+G/33R5Tel4nZMAhWE2tE4Mhzd7KAezfTQEjS/fTvWniPIS7LhbBT1ssyXVPh28G+uPH2Hkbv4vFSGWdspbmX1bTkAg5AdNKKqcnl/E5y7W0Wkgq6FnHhy97/knMBuph49WBlP5/Z/hGnreu0aIrnuU2o7c1Vu0XwL1c/f8AbBOIgAsAAB3AWHpXZLBUSk5PLeWeqyYFAKAUAoBQCgFAKAstbHIp30m7GnxOHTgAsY3LNGObDKRdepHTxNSdNZGEtyDr6J2wXD0OKzIdRaxGhB0II5gjrVk91lFCvReJE9gt1Y5IHm+uIWVGYRpG5OYC+UlgLedqiSucZJNFlXpI2VuUZZwReCerGtlJajquP+kSNIYuEBJMyjODcCMi183Uk3sB59L1sNE5WNS2RfW9qRjVGUN2/h5lfxm1jinaUqFJyggG40UDSuOq06pkknnJK7P1j1Nbk1jGxNbFwvEiuSdGIHkLVELBI3/s0e8fQUM4Pn2YPePpQYPn2Z+b5f70GD5HssB1fNqp6c9CKDBuSTqL95HMDW3n08zatXNI7QonPkvz6+win24HfhwgyP7kQ4jDu7TXEa92uZrdK5O1vZFrDslwj3lz4Y+L9Fe79z9y8zFDhcTiIzLnSIAuqixmmzoSMvLKhuCCVWtMSks/ySnLS6WxVqLlyb5Rjh9eeXt4siti4WLEYaWWVWaeCSN5CxLM0IYF0sT7ocW8BWkUpQcnzXyJ+sut0+ohXW8QmmljCSl0fvxuXDEY4I8s0uKhbBNCAkQsTewBAAFzfX1AtpXdyw22/R8CghQ5QjTCuSuUt5fn5tz3Kod+CMPFFwg5EZSVZLFHW1l8SbAX8z4GuHfPhS95eLsNO+VnFjfMWuafUjTBjMZw+xZI1yx6ZEReXZJ7R0trrWqjOePUSJajQ6HizLMpbvq2/X0XwJfZ+5iLYzOW/KvZX15n5V2jp/FlVqf9Q2S2pjj1vd/b5liweCjiFo0VB4DU+Z5mu8YqPJFFdqLb3myTfmbFbHEUAoBQCgFAKAUAoBQCgFAWWtjkKA4zvLs9JZpyBlfiyHOO8Zzow7/PnXWrUSr8iNqNHXct9n4kZsWQ4YuXINxawvy6nSumo1CsikkcdFo5USk2+exCwgAkDlc28u6rLTzUopootZW67HFmzEyFwHcIO82ufgOtY1GpjV5m2j0Mr3vtHx+xbMPJA8YEBvl87nre/M1SzslOXFI9TVVCuChBYSLNu8PuR4s361qdUSdDIoDyxrDeDMVxPBoYzEkchfz5eg/c1FstZbafSR5v8/PUiubQnYkZ+0qsDkOimxuRlGmvKo3E87l7RXGKfBs3tnr7+Zc3+rRN9YiCowwbFQLKskejDwupAH+cfCc3FekvA88v1Fse4sba41nq0917mvkQM29mHhkxATPLHKUkARimWQi0i5tCAbKSRfUmufexTeN87llDsnUXQrc8RlHMd1n0ejx7Wt/UQJ29ip0kgw8YSJybxxqDYN7SmQgczc3NjrXLjlJOK+BZPRaTTSjdqJZkusn4cnj1eoy7P3Kc9qVlTqFAZvXkPnW8aJPnsRtT/qKuPo0xcvW9l7ufyLLs/YMEOqxgt7zdo/C+g+Fd41RiUGp7T1Oo2nLbwWy/PMk66kAUAoBQCgFAKAUAoBQCgFAKAUAoDYG8i/3beorOTThPQ3kT3H+X86ZHCUnDpnxJuPakcnyJJrBlErLu5A3Nb1gzgwf8I4X3K2UnHkzWVcJfuWTz/wAH4X+7FY5mVFLZGzhN34ov7MZfhWDOCRwmHEa5RyuT6m9ZMmagPlACKwwnh5I/Fx1DsRdaaeUQWMi7qjtFtVNLdmq272Iny5jlRRZc5Jyj8qd3yrtGqcufxD7X0unzw7t88fV/9kxgN0oEsXvI35tF/hH73qRGiK57lTqO3dTbtD0V6ufv+2CejjCiygADuAsPSuySWyKaUpSfFJ5Z6rJgUAoBQCgFAKAUAoBQCgFAKAUAoBQCgIS9YAvQGHDRWxKHqD6hT/tWTHUsF6GRegF6AXoBegF6AXoBehgxvEDzrnKCfM7wvlBbH2OJV5ADx7/WtoxjHkaztnP9zye71scxegF6AXoBegF6AXoBegF6AXoBegF6AXoBegF6AXoBegF6AXoBegKhxm6msGo4zdTQGTCynOuvX/4mgJPjN1NYMjjN1NAOM3U0A4zdTQDjN1NAOM3U0A4zdTQDjN1NAOM3U0A4zdTQDjN1NAOM3U0A4zdTQDjN1NAOM3U0A4zdTQDjN1NAOM3U0A4zdTQDjN1NAOM3U0A4zdTQDjN1NAOM3U0A4zdTQDjN1NAOM3U0A4zdTQDjN1NAOM3U0B//2Q=="/>
          <p:cNvSpPr>
            <a:spLocks noChangeAspect="1" noChangeArrowheads="1"/>
          </p:cNvSpPr>
          <p:nvPr/>
        </p:nvSpPr>
        <p:spPr bwMode="auto">
          <a:xfrm>
            <a:off x="3347864" y="4725144"/>
            <a:ext cx="2609056" cy="2609065"/>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MX"/>
          </a:p>
        </p:txBody>
      </p:sp>
      <p:pic>
        <p:nvPicPr>
          <p:cNvPr id="7176" name="Picture 8" descr="http://www.sincal.org/css/images/articulos/la-calidad-no-es-cuestion-de-moda3.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485679" y="1987063"/>
            <a:ext cx="3629025" cy="2743201"/>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3"/>
          <p:cNvSpPr txBox="1">
            <a:spLocks noChangeArrowheads="1"/>
          </p:cNvSpPr>
          <p:nvPr/>
        </p:nvSpPr>
        <p:spPr bwMode="auto">
          <a:xfrm>
            <a:off x="827584" y="1772816"/>
            <a:ext cx="7473950" cy="2714625"/>
          </a:xfrm>
          <a:prstGeom prst="rect">
            <a:avLst/>
          </a:prstGeom>
          <a:noFill/>
          <a:ln w="28575">
            <a:noFill/>
            <a:miter lim="800000"/>
            <a:headEnd/>
            <a:tailEnd/>
          </a:ln>
        </p:spPr>
        <p:txBody>
          <a:bodyPr/>
          <a:lstStyle/>
          <a:p>
            <a:pPr marL="82550" indent="3175" algn="ctr">
              <a:lnSpc>
                <a:spcPct val="150000"/>
              </a:lnSpc>
              <a:spcBef>
                <a:spcPct val="20000"/>
              </a:spcBef>
            </a:pPr>
            <a:r>
              <a:rPr lang="es-ES" sz="2600" b="1" dirty="0">
                <a:solidFill>
                  <a:schemeClr val="tx2">
                    <a:lumMod val="50000"/>
                  </a:schemeClr>
                </a:solidFill>
              </a:rPr>
              <a:t>“El mejoramiento de la calidad no dará resultados a menos que las personas estén preparadas para reconocer que deben mejorar”.</a:t>
            </a:r>
          </a:p>
          <a:p>
            <a:pPr marL="82550" indent="3175" algn="ctr">
              <a:lnSpc>
                <a:spcPct val="150000"/>
              </a:lnSpc>
              <a:spcBef>
                <a:spcPct val="20000"/>
              </a:spcBef>
            </a:pPr>
            <a:endParaRPr lang="es-ES" sz="2600" b="1" dirty="0" smtClean="0">
              <a:solidFill>
                <a:schemeClr val="tx2">
                  <a:lumMod val="50000"/>
                </a:schemeClr>
              </a:solidFill>
            </a:endParaRPr>
          </a:p>
          <a:p>
            <a:pPr marL="82550" indent="3175" algn="ctr">
              <a:lnSpc>
                <a:spcPct val="150000"/>
              </a:lnSpc>
              <a:spcBef>
                <a:spcPct val="20000"/>
              </a:spcBef>
            </a:pPr>
            <a:r>
              <a:rPr lang="es-ES" sz="2600" b="1" dirty="0" smtClean="0">
                <a:solidFill>
                  <a:schemeClr val="tx2">
                    <a:lumMod val="50000"/>
                  </a:schemeClr>
                </a:solidFill>
              </a:rPr>
              <a:t>Dr</a:t>
            </a:r>
            <a:r>
              <a:rPr lang="es-ES" sz="2600" b="1" dirty="0">
                <a:solidFill>
                  <a:schemeClr val="tx2">
                    <a:lumMod val="50000"/>
                  </a:schemeClr>
                </a:solidFill>
              </a:rPr>
              <a:t>. Philip B. Crosby</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Effect transition="in" filter="blinds(horizontal)">
                                      <p:cBhvr>
                                        <p:cTn id="7" dur="500"/>
                                        <p:tgtEl>
                                          <p:spTgt spid="1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nodeType="clickEffect">
                                  <p:stCondLst>
                                    <p:cond delay="0"/>
                                  </p:stCondLst>
                                  <p:childTnLst>
                                    <p:set>
                                      <p:cBhvr>
                                        <p:cTn id="11" dur="1" fill="hold">
                                          <p:stCondLst>
                                            <p:cond delay="0"/>
                                          </p:stCondLst>
                                        </p:cTn>
                                        <p:tgtEl>
                                          <p:spTgt spid="11">
                                            <p:txEl>
                                              <p:pRg st="2" end="2"/>
                                            </p:txEl>
                                          </p:spTgt>
                                        </p:tgtEl>
                                        <p:attrNameLst>
                                          <p:attrName>style.visibility</p:attrName>
                                        </p:attrNameLst>
                                      </p:cBhvr>
                                      <p:to>
                                        <p:strVal val="visible"/>
                                      </p:to>
                                    </p:set>
                                    <p:animEffect transition="in" filter="diamond(in)">
                                      <p:cBhvr>
                                        <p:cTn id="12" dur="2000"/>
                                        <p:tgtEl>
                                          <p:spTgt spid="1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allAtOnce"/>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2"/>
          <p:cNvSpPr txBox="1">
            <a:spLocks noChangeArrowheads="1"/>
          </p:cNvSpPr>
          <p:nvPr/>
        </p:nvSpPr>
        <p:spPr>
          <a:xfrm>
            <a:off x="899592" y="1124744"/>
            <a:ext cx="7215188" cy="4357687"/>
          </a:xfrm>
          <a:prstGeom prst="rect">
            <a:avLst/>
          </a:prstGeom>
        </p:spPr>
        <p:txBody>
          <a:bodyPr anchor="ctr">
            <a:normAutofit/>
          </a:bodyPr>
          <a:lstStyle/>
          <a:p>
            <a:pPr algn="ctr" fontAlgn="auto">
              <a:spcAft>
                <a:spcPts val="0"/>
              </a:spcAft>
              <a:defRPr/>
            </a:pPr>
            <a:r>
              <a:rPr lang="es-MX" sz="2800" b="1" dirty="0">
                <a:solidFill>
                  <a:schemeClr val="tx2">
                    <a:lumMod val="50000"/>
                  </a:schemeClr>
                </a:solidFill>
                <a:latin typeface="+mj-lt"/>
                <a:ea typeface="+mj-ea"/>
                <a:cs typeface="+mj-cs"/>
              </a:rPr>
              <a:t>“</a:t>
            </a:r>
            <a:r>
              <a:rPr lang="es-MX" sz="2800" b="1" dirty="0" smtClean="0">
                <a:solidFill>
                  <a:schemeClr val="tx2">
                    <a:lumMod val="50000"/>
                  </a:schemeClr>
                </a:solidFill>
                <a:latin typeface="+mj-lt"/>
                <a:ea typeface="+mj-ea"/>
                <a:cs typeface="+mj-cs"/>
              </a:rPr>
              <a:t>LO QUE NO SE MIDE NO SE PUEDE MEJORAR”</a:t>
            </a:r>
            <a:endParaRPr lang="es-MX" sz="2800" b="1" dirty="0">
              <a:solidFill>
                <a:schemeClr val="tx2">
                  <a:lumMod val="50000"/>
                </a:schemeClr>
              </a:solidFill>
              <a:latin typeface="+mj-lt"/>
              <a:ea typeface="+mj-ea"/>
              <a:cs typeface="+mj-cs"/>
            </a:endParaRPr>
          </a:p>
          <a:p>
            <a:pPr algn="r" fontAlgn="auto">
              <a:spcAft>
                <a:spcPts val="0"/>
              </a:spcAft>
              <a:defRPr/>
            </a:pPr>
            <a:endParaRPr lang="es-MX" sz="2800" b="1" dirty="0" smtClean="0">
              <a:solidFill>
                <a:schemeClr val="tx2">
                  <a:lumMod val="50000"/>
                </a:schemeClr>
              </a:solidFill>
              <a:latin typeface="+mj-lt"/>
              <a:ea typeface="+mj-ea"/>
              <a:cs typeface="+mj-cs"/>
            </a:endParaRPr>
          </a:p>
          <a:p>
            <a:pPr algn="r" fontAlgn="auto">
              <a:spcAft>
                <a:spcPts val="0"/>
              </a:spcAft>
              <a:defRPr/>
            </a:pPr>
            <a:r>
              <a:rPr lang="es-MX" sz="2800" b="1" dirty="0" smtClean="0">
                <a:solidFill>
                  <a:schemeClr val="tx2">
                    <a:lumMod val="50000"/>
                  </a:schemeClr>
                </a:solidFill>
                <a:latin typeface="+mj-lt"/>
                <a:ea typeface="+mj-ea"/>
                <a:cs typeface="+mj-cs"/>
              </a:rPr>
              <a:t>James </a:t>
            </a:r>
            <a:r>
              <a:rPr lang="es-MX" sz="2800" b="1" dirty="0">
                <a:solidFill>
                  <a:schemeClr val="tx2">
                    <a:lumMod val="50000"/>
                  </a:schemeClr>
                </a:solidFill>
                <a:latin typeface="+mj-lt"/>
                <a:ea typeface="+mj-ea"/>
                <a:cs typeface="+mj-cs"/>
              </a:rPr>
              <a:t>Harrington</a:t>
            </a:r>
            <a:endParaRPr lang="es-ES" sz="2800" b="1" dirty="0">
              <a:solidFill>
                <a:schemeClr val="tx2">
                  <a:lumMod val="50000"/>
                </a:schemeClr>
              </a:solidFill>
              <a:latin typeface="+mj-lt"/>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utoUpdateAnimBg="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7" name="Rectangle 1"/>
          <p:cNvSpPr>
            <a:spLocks noChangeArrowheads="1"/>
          </p:cNvSpPr>
          <p:nvPr/>
        </p:nvSpPr>
        <p:spPr bwMode="auto">
          <a:xfrm>
            <a:off x="526876" y="1196752"/>
            <a:ext cx="7645524" cy="4431983"/>
          </a:xfrm>
          <a:prstGeom prst="rect">
            <a:avLst/>
          </a:prstGeom>
          <a:noFill/>
          <a:ln w="9525">
            <a:noFill/>
            <a:miter lim="800000"/>
            <a:headEnd/>
            <a:tailEnd/>
          </a:ln>
          <a:effectLst/>
        </p:spPr>
        <p:txBody>
          <a:bodyPr wrap="square" anchor="ctr">
            <a:spAutoFit/>
          </a:bodyPr>
          <a:lstStyle/>
          <a:p>
            <a:pPr algn="just">
              <a:lnSpc>
                <a:spcPct val="150000"/>
              </a:lnSpc>
              <a:tabLst>
                <a:tab pos="914400" algn="l"/>
              </a:tabLst>
              <a:defRPr/>
            </a:pPr>
            <a:r>
              <a:rPr lang="es-ES" sz="2200" b="1" dirty="0">
                <a:solidFill>
                  <a:schemeClr val="accent2">
                    <a:lumMod val="75000"/>
                  </a:schemeClr>
                </a:solidFill>
                <a:latin typeface="Calibri" pitchFamily="34" charset="0"/>
                <a:ea typeface="Calibri" pitchFamily="34" charset="0"/>
                <a:cs typeface="Arial" pitchFamily="34" charset="0"/>
              </a:rPr>
              <a:t>Enfoque basado en hechos para la toma de decisión</a:t>
            </a:r>
            <a:r>
              <a:rPr lang="es-ES" sz="2200" dirty="0">
                <a:solidFill>
                  <a:schemeClr val="accent2">
                    <a:lumMod val="75000"/>
                  </a:schemeClr>
                </a:solidFill>
                <a:latin typeface="Calibri" pitchFamily="34" charset="0"/>
                <a:ea typeface="Calibri" pitchFamily="34" charset="0"/>
                <a:cs typeface="Arial" pitchFamily="34" charset="0"/>
              </a:rPr>
              <a:t>: </a:t>
            </a:r>
          </a:p>
          <a:p>
            <a:pPr algn="just">
              <a:lnSpc>
                <a:spcPct val="150000"/>
              </a:lnSpc>
              <a:tabLst>
                <a:tab pos="914400" algn="l"/>
              </a:tabLst>
              <a:defRPr/>
            </a:pPr>
            <a:endParaRPr lang="es-ES" sz="1200" dirty="0">
              <a:solidFill>
                <a:schemeClr val="tx2">
                  <a:lumMod val="50000"/>
                </a:schemeClr>
              </a:solidFill>
              <a:latin typeface="Calibri" pitchFamily="34" charset="0"/>
              <a:ea typeface="Calibri" pitchFamily="34" charset="0"/>
              <a:cs typeface="Arial" pitchFamily="34" charset="0"/>
            </a:endParaRPr>
          </a:p>
          <a:p>
            <a:pPr algn="just">
              <a:lnSpc>
                <a:spcPct val="150000"/>
              </a:lnSpc>
              <a:tabLst>
                <a:tab pos="914400" algn="l"/>
              </a:tabLst>
              <a:defRPr/>
            </a:pPr>
            <a:r>
              <a:rPr lang="es-ES" sz="2200" dirty="0">
                <a:solidFill>
                  <a:schemeClr val="tx2">
                    <a:lumMod val="50000"/>
                  </a:schemeClr>
                </a:solidFill>
                <a:latin typeface="Calibri" pitchFamily="34" charset="0"/>
                <a:ea typeface="Calibri" pitchFamily="34" charset="0"/>
                <a:cs typeface="Arial" pitchFamily="34" charset="0"/>
              </a:rPr>
              <a:t>Las decisiones eficaces se basan en el análisis de los datos y la información.</a:t>
            </a:r>
          </a:p>
          <a:p>
            <a:pPr lvl="1" algn="just" eaLnBrk="0" hangingPunct="0">
              <a:lnSpc>
                <a:spcPct val="150000"/>
              </a:lnSpc>
              <a:buSzPct val="100000"/>
              <a:buFont typeface="Symbol" pitchFamily="18" charset="2"/>
              <a:buChar char=""/>
              <a:tabLst>
                <a:tab pos="914400" algn="l"/>
              </a:tabLst>
              <a:defRPr/>
            </a:pPr>
            <a:r>
              <a:rPr lang="es-ES" sz="2200" dirty="0" smtClean="0">
                <a:solidFill>
                  <a:schemeClr val="tx2">
                    <a:lumMod val="50000"/>
                  </a:schemeClr>
                </a:solidFill>
                <a:latin typeface="Calibri" pitchFamily="34" charset="0"/>
                <a:ea typeface="Calibri" pitchFamily="34" charset="0"/>
                <a:cs typeface="Arial" pitchFamily="34" charset="0"/>
              </a:rPr>
              <a:t>Asegurar</a:t>
            </a:r>
            <a:r>
              <a:rPr lang="es-ES" sz="2200" dirty="0">
                <a:solidFill>
                  <a:schemeClr val="tx2">
                    <a:lumMod val="50000"/>
                  </a:schemeClr>
                </a:solidFill>
                <a:latin typeface="Calibri" pitchFamily="34" charset="0"/>
                <a:ea typeface="Calibri" pitchFamily="34" charset="0"/>
                <a:cs typeface="Arial" pitchFamily="34" charset="0"/>
              </a:rPr>
              <a:t>, a través del análisis, que los datos y la información son suficientemente precisos y fiables. </a:t>
            </a:r>
            <a:endParaRPr lang="es-MX" sz="2200" dirty="0">
              <a:solidFill>
                <a:schemeClr val="tx2">
                  <a:lumMod val="50000"/>
                </a:schemeClr>
              </a:solidFill>
              <a:latin typeface="Arial" pitchFamily="34" charset="0"/>
              <a:cs typeface="Arial" pitchFamily="34" charset="0"/>
            </a:endParaRPr>
          </a:p>
          <a:p>
            <a:pPr lvl="1" algn="just" eaLnBrk="0" hangingPunct="0">
              <a:lnSpc>
                <a:spcPct val="150000"/>
              </a:lnSpc>
              <a:buSzPct val="100000"/>
              <a:buFont typeface="Symbol" pitchFamily="18" charset="2"/>
              <a:buChar char=""/>
              <a:tabLst>
                <a:tab pos="914400" algn="l"/>
              </a:tabLst>
              <a:defRPr/>
            </a:pPr>
            <a:r>
              <a:rPr lang="es-ES" sz="2200" dirty="0">
                <a:solidFill>
                  <a:schemeClr val="tx2">
                    <a:lumMod val="50000"/>
                  </a:schemeClr>
                </a:solidFill>
                <a:latin typeface="Calibri" pitchFamily="34" charset="0"/>
                <a:ea typeface="Calibri" pitchFamily="34" charset="0"/>
                <a:cs typeface="Arial" pitchFamily="34" charset="0"/>
              </a:rPr>
              <a:t>Datos accesibles para aquellos que los necesiten. </a:t>
            </a:r>
            <a:endParaRPr lang="es-MX" sz="2200" dirty="0">
              <a:solidFill>
                <a:schemeClr val="tx2">
                  <a:lumMod val="50000"/>
                </a:schemeClr>
              </a:solidFill>
              <a:latin typeface="Arial" pitchFamily="34" charset="0"/>
              <a:cs typeface="Arial" pitchFamily="34" charset="0"/>
            </a:endParaRPr>
          </a:p>
          <a:p>
            <a:pPr lvl="1" algn="just" eaLnBrk="0" hangingPunct="0">
              <a:lnSpc>
                <a:spcPct val="150000"/>
              </a:lnSpc>
              <a:buSzPct val="100000"/>
              <a:buFont typeface="Symbol" pitchFamily="18" charset="2"/>
              <a:buChar char=""/>
              <a:tabLst>
                <a:tab pos="914400" algn="l"/>
              </a:tabLst>
              <a:defRPr/>
            </a:pPr>
            <a:r>
              <a:rPr lang="es-ES" sz="2200" dirty="0">
                <a:solidFill>
                  <a:schemeClr val="tx2">
                    <a:lumMod val="50000"/>
                  </a:schemeClr>
                </a:solidFill>
                <a:latin typeface="Calibri" pitchFamily="34" charset="0"/>
                <a:ea typeface="Calibri" pitchFamily="34" charset="0"/>
                <a:cs typeface="Arial" pitchFamily="34" charset="0"/>
              </a:rPr>
              <a:t>Tomar decisiones y emprender acciones en base al análisis de los </a:t>
            </a:r>
            <a:r>
              <a:rPr lang="es-ES" sz="2200" dirty="0" smtClean="0">
                <a:solidFill>
                  <a:schemeClr val="tx2">
                    <a:lumMod val="50000"/>
                  </a:schemeClr>
                </a:solidFill>
                <a:latin typeface="Calibri" pitchFamily="34" charset="0"/>
                <a:ea typeface="Calibri" pitchFamily="34" charset="0"/>
                <a:cs typeface="Arial" pitchFamily="34" charset="0"/>
              </a:rPr>
              <a:t>hechos y </a:t>
            </a:r>
            <a:r>
              <a:rPr lang="es-ES" sz="2200" dirty="0">
                <a:solidFill>
                  <a:schemeClr val="tx2">
                    <a:lumMod val="50000"/>
                  </a:schemeClr>
                </a:solidFill>
                <a:latin typeface="Calibri" pitchFamily="34" charset="0"/>
                <a:ea typeface="Calibri" pitchFamily="34" charset="0"/>
                <a:cs typeface="Arial" pitchFamily="34" charset="0"/>
              </a:rPr>
              <a:t>la </a:t>
            </a:r>
            <a:r>
              <a:rPr lang="es-ES" sz="2200" dirty="0" smtClean="0">
                <a:solidFill>
                  <a:schemeClr val="tx2">
                    <a:lumMod val="50000"/>
                  </a:schemeClr>
                </a:solidFill>
                <a:latin typeface="Calibri" pitchFamily="34" charset="0"/>
                <a:ea typeface="Calibri" pitchFamily="34" charset="0"/>
                <a:cs typeface="Arial" pitchFamily="34" charset="0"/>
              </a:rPr>
              <a:t>experiencia.</a:t>
            </a:r>
            <a:endParaRPr lang="es-ES" sz="2200" dirty="0">
              <a:solidFill>
                <a:schemeClr val="tx2">
                  <a:lumMod val="50000"/>
                </a:schemeClr>
              </a:solidFill>
              <a:latin typeface="Arial" pitchFamily="34" charset="0"/>
              <a:cs typeface="Arial" pitchFamily="34" charset="0"/>
            </a:endParaRPr>
          </a:p>
        </p:txBody>
      </p:sp>
    </p:spTree>
    <p:extLst>
      <p:ext uri="{BB962C8B-B14F-4D97-AF65-F5344CB8AC3E}">
        <p14:creationId xmlns:p14="http://schemas.microsoft.com/office/powerpoint/2010/main" val="1053054322"/>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3"/>
          <p:cNvSpPr txBox="1">
            <a:spLocks noChangeArrowheads="1"/>
          </p:cNvSpPr>
          <p:nvPr/>
        </p:nvSpPr>
        <p:spPr>
          <a:xfrm>
            <a:off x="467544" y="1772816"/>
            <a:ext cx="8229600" cy="2714625"/>
          </a:xfrm>
          <a:prstGeom prst="rect">
            <a:avLst/>
          </a:prstGeom>
          <a:noFill/>
          <a:ln w="28575">
            <a:noFill/>
          </a:ln>
        </p:spPr>
        <p:txBody>
          <a:bodyPr>
            <a:noAutofit/>
          </a:bodyPr>
          <a:lstStyle/>
          <a:p>
            <a:pPr marL="82550" indent="3175" algn="ctr">
              <a:lnSpc>
                <a:spcPct val="150000"/>
              </a:lnSpc>
              <a:spcBef>
                <a:spcPts val="600"/>
              </a:spcBef>
            </a:pPr>
            <a:r>
              <a:rPr lang="es-ES" sz="2000" dirty="0">
                <a:solidFill>
                  <a:schemeClr val="tx2">
                    <a:lumMod val="50000"/>
                  </a:schemeClr>
                </a:solidFill>
              </a:rPr>
              <a:t>“Los  hechos son importantes y su importancia debe reconocerse con claridad: Dando esto por sentado, se procede a expresarlos con cifras exactas y el paso final consiste en utilizar métodos estadísticos para analizar los hechos, lo cual permite hacer cálculos, formar juicios, y luego tomar las medidas (decisiones adecuadas) para el caso”.</a:t>
            </a:r>
          </a:p>
          <a:p>
            <a:pPr marL="82550" indent="3175" algn="ctr">
              <a:spcBef>
                <a:spcPct val="20000"/>
              </a:spcBef>
            </a:pPr>
            <a:endParaRPr lang="es-ES" sz="2000" dirty="0">
              <a:solidFill>
                <a:schemeClr val="tx2">
                  <a:lumMod val="50000"/>
                </a:schemeClr>
              </a:solidFill>
            </a:endParaRPr>
          </a:p>
          <a:p>
            <a:pPr marL="82550" indent="3175" algn="ctr">
              <a:spcBef>
                <a:spcPct val="20000"/>
              </a:spcBef>
            </a:pPr>
            <a:endParaRPr lang="es-ES" sz="2000" dirty="0">
              <a:solidFill>
                <a:schemeClr val="tx2">
                  <a:lumMod val="50000"/>
                </a:schemeClr>
              </a:solidFill>
            </a:endParaRPr>
          </a:p>
          <a:p>
            <a:pPr marL="82550" indent="3175" algn="ctr">
              <a:spcBef>
                <a:spcPct val="20000"/>
              </a:spcBef>
            </a:pPr>
            <a:r>
              <a:rPr lang="es-ES" sz="2000" dirty="0">
                <a:solidFill>
                  <a:schemeClr val="tx2">
                    <a:lumMod val="50000"/>
                  </a:schemeClr>
                </a:solidFill>
              </a:rPr>
              <a:t>Kaoru Ishikawa</a:t>
            </a:r>
          </a:p>
        </p:txBody>
      </p:sp>
    </p:spTree>
    <p:extLst>
      <p:ext uri="{BB962C8B-B14F-4D97-AF65-F5344CB8AC3E}">
        <p14:creationId xmlns:p14="http://schemas.microsoft.com/office/powerpoint/2010/main" val="3226531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Effect transition="in" filter="blinds(horizontal)">
                                      <p:cBhvr>
                                        <p:cTn id="7" dur="500"/>
                                        <p:tgtEl>
                                          <p:spTgt spid="1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nodeType="clickEffect">
                                  <p:stCondLst>
                                    <p:cond delay="0"/>
                                  </p:stCondLst>
                                  <p:childTnLst>
                                    <p:set>
                                      <p:cBhvr>
                                        <p:cTn id="11" dur="1" fill="hold">
                                          <p:stCondLst>
                                            <p:cond delay="0"/>
                                          </p:stCondLst>
                                        </p:cTn>
                                        <p:tgtEl>
                                          <p:spTgt spid="11">
                                            <p:txEl>
                                              <p:pRg st="3" end="3"/>
                                            </p:txEl>
                                          </p:spTgt>
                                        </p:tgtEl>
                                        <p:attrNameLst>
                                          <p:attrName>style.visibility</p:attrName>
                                        </p:attrNameLst>
                                      </p:cBhvr>
                                      <p:to>
                                        <p:strVal val="visible"/>
                                      </p:to>
                                    </p:set>
                                    <p:animEffect transition="in" filter="diamond(in)">
                                      <p:cBhvr>
                                        <p:cTn id="12" dur="2000"/>
                                        <p:tgtEl>
                                          <p:spTgt spid="11">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allAtOnce"/>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5" name="Rectangle 1"/>
          <p:cNvSpPr>
            <a:spLocks noChangeArrowheads="1"/>
          </p:cNvSpPr>
          <p:nvPr/>
        </p:nvSpPr>
        <p:spPr bwMode="auto">
          <a:xfrm>
            <a:off x="467544" y="1412776"/>
            <a:ext cx="7615136" cy="2631490"/>
          </a:xfrm>
          <a:prstGeom prst="rect">
            <a:avLst/>
          </a:prstGeom>
          <a:noFill/>
          <a:ln w="9525">
            <a:noFill/>
            <a:miter lim="800000"/>
            <a:headEnd/>
            <a:tailEnd/>
          </a:ln>
          <a:effectLst/>
        </p:spPr>
        <p:txBody>
          <a:bodyPr wrap="square" anchor="ctr">
            <a:spAutoFit/>
          </a:bodyPr>
          <a:lstStyle/>
          <a:p>
            <a:pPr algn="just">
              <a:lnSpc>
                <a:spcPct val="150000"/>
              </a:lnSpc>
              <a:tabLst>
                <a:tab pos="457200" algn="l"/>
              </a:tabLst>
            </a:pPr>
            <a:r>
              <a:rPr lang="es-ES" sz="2200" b="1" dirty="0">
                <a:solidFill>
                  <a:schemeClr val="accent2">
                    <a:lumMod val="75000"/>
                  </a:schemeClr>
                </a:solidFill>
              </a:rPr>
              <a:t>Relaciones mutuamente beneficiosas con el proveedor</a:t>
            </a:r>
            <a:r>
              <a:rPr lang="es-ES" sz="2200" dirty="0">
                <a:solidFill>
                  <a:schemeClr val="accent2">
                    <a:lumMod val="75000"/>
                  </a:schemeClr>
                </a:solidFill>
              </a:rPr>
              <a:t>:</a:t>
            </a:r>
          </a:p>
          <a:p>
            <a:pPr algn="just">
              <a:lnSpc>
                <a:spcPct val="150000"/>
              </a:lnSpc>
              <a:tabLst>
                <a:tab pos="457200" algn="l"/>
              </a:tabLst>
            </a:pPr>
            <a:endParaRPr lang="es-ES" sz="2200" dirty="0">
              <a:solidFill>
                <a:schemeClr val="tx2">
                  <a:lumMod val="50000"/>
                </a:schemeClr>
              </a:solidFill>
            </a:endParaRPr>
          </a:p>
          <a:p>
            <a:pPr algn="just">
              <a:lnSpc>
                <a:spcPct val="150000"/>
              </a:lnSpc>
              <a:tabLst>
                <a:tab pos="457200" algn="l"/>
              </a:tabLst>
            </a:pPr>
            <a:r>
              <a:rPr lang="es-ES" sz="2200" dirty="0" smtClean="0">
                <a:solidFill>
                  <a:schemeClr val="tx2">
                    <a:lumMod val="50000"/>
                  </a:schemeClr>
                </a:solidFill>
              </a:rPr>
              <a:t>Una </a:t>
            </a:r>
            <a:r>
              <a:rPr lang="es-ES" sz="2200" dirty="0">
                <a:solidFill>
                  <a:schemeClr val="tx2">
                    <a:lumMod val="50000"/>
                  </a:schemeClr>
                </a:solidFill>
              </a:rPr>
              <a:t>organización y sus proveedores son interdependientes, y una relación mutuamente beneficiosa aumenta la capacidad de ambos para crear valor.</a:t>
            </a:r>
          </a:p>
        </p:txBody>
      </p:sp>
      <p:pic>
        <p:nvPicPr>
          <p:cNvPr id="9218" name="Picture 2" descr="https://encrypted-tbn0.gstatic.com/images?q=tbn:ANd9GcRREUwrrC5sRjMwhbDU8r3T3rpBdEebKgROOAPdU98v5Zs6DjfV"/>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796136" y="4221088"/>
            <a:ext cx="1838325" cy="158115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9329112"/>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Rectángulo"/>
          <p:cNvSpPr/>
          <p:nvPr/>
        </p:nvSpPr>
        <p:spPr>
          <a:xfrm>
            <a:off x="755576" y="2348880"/>
            <a:ext cx="7072312" cy="1824923"/>
          </a:xfrm>
          <a:prstGeom prst="rect">
            <a:avLst/>
          </a:prstGeom>
        </p:spPr>
        <p:txBody>
          <a:bodyPr>
            <a:spAutoFit/>
          </a:bodyPr>
          <a:lstStyle/>
          <a:p>
            <a:pPr marL="536575" algn="ctr">
              <a:lnSpc>
                <a:spcPct val="150000"/>
              </a:lnSpc>
            </a:pPr>
            <a:r>
              <a:rPr lang="es-MX" sz="4000" b="1" dirty="0">
                <a:solidFill>
                  <a:schemeClr val="accent2">
                    <a:lumMod val="75000"/>
                  </a:schemeClr>
                </a:solidFill>
              </a:rPr>
              <a:t> </a:t>
            </a:r>
            <a:r>
              <a:rPr lang="es-MX" sz="4000" b="1" dirty="0" smtClean="0">
                <a:solidFill>
                  <a:schemeClr val="accent2">
                    <a:lumMod val="75000"/>
                  </a:schemeClr>
                </a:solidFill>
              </a:rPr>
              <a:t>I.</a:t>
            </a:r>
            <a:r>
              <a:rPr lang="es-ES" sz="4000" b="1" dirty="0">
                <a:solidFill>
                  <a:schemeClr val="accent2">
                    <a:lumMod val="75000"/>
                  </a:schemeClr>
                </a:solidFill>
              </a:rPr>
              <a:t>3</a:t>
            </a:r>
            <a:r>
              <a:rPr lang="es-ES" sz="4000" b="1" dirty="0" smtClean="0">
                <a:solidFill>
                  <a:schemeClr val="accent2">
                    <a:lumMod val="75000"/>
                  </a:schemeClr>
                </a:solidFill>
              </a:rPr>
              <a:t>. Antecedentes del S.I.G.C.</a:t>
            </a:r>
            <a:endParaRPr lang="es-ES" sz="4000" b="1" dirty="0">
              <a:solidFill>
                <a:schemeClr val="accent2">
                  <a:lumMod val="75000"/>
                </a:schemeClr>
              </a:solidFill>
            </a:endParaRPr>
          </a:p>
        </p:txBody>
      </p:sp>
    </p:spTree>
    <p:extLst>
      <p:ext uri="{BB962C8B-B14F-4D97-AF65-F5344CB8AC3E}">
        <p14:creationId xmlns:p14="http://schemas.microsoft.com/office/powerpoint/2010/main" val="2875581482"/>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7" name="Rectangle 7"/>
          <p:cNvSpPr>
            <a:spLocks noChangeArrowheads="1"/>
          </p:cNvSpPr>
          <p:nvPr/>
        </p:nvSpPr>
        <p:spPr bwMode="auto">
          <a:xfrm>
            <a:off x="611560" y="2420888"/>
            <a:ext cx="7815259" cy="2592387"/>
          </a:xfrm>
          <a:prstGeom prst="rect">
            <a:avLst/>
          </a:prstGeom>
          <a:noFill/>
          <a:ln w="9525">
            <a:noFill/>
            <a:miter lim="800000"/>
            <a:headEnd/>
            <a:tailEnd/>
          </a:ln>
          <a:effectLst/>
        </p:spPr>
        <p:txBody>
          <a:bodyPr/>
          <a:lstStyle/>
          <a:p>
            <a:pPr algn="just">
              <a:lnSpc>
                <a:spcPct val="150000"/>
              </a:lnSpc>
              <a:spcBef>
                <a:spcPct val="20000"/>
              </a:spcBef>
            </a:pPr>
            <a:r>
              <a:rPr lang="es-ES" sz="2200" dirty="0" smtClean="0">
                <a:solidFill>
                  <a:schemeClr val="tx2">
                    <a:lumMod val="50000"/>
                  </a:schemeClr>
                </a:solidFill>
              </a:rPr>
              <a:t>Contribuir a que la </a:t>
            </a:r>
            <a:r>
              <a:rPr lang="es-ES" sz="2200" dirty="0">
                <a:solidFill>
                  <a:schemeClr val="tx2">
                    <a:lumMod val="50000"/>
                  </a:schemeClr>
                </a:solidFill>
              </a:rPr>
              <a:t>Universidad Autónoma de Tamaulipas brinde educación universitaria de </a:t>
            </a:r>
            <a:r>
              <a:rPr lang="es-ES" sz="2200" dirty="0" smtClean="0">
                <a:solidFill>
                  <a:schemeClr val="tx2">
                    <a:lumMod val="50000"/>
                  </a:schemeClr>
                </a:solidFill>
              </a:rPr>
              <a:t>calidad, formando profesionales que sirvan al país, a través de la mejora continua del personal docente, de los investigadores y de </a:t>
            </a:r>
            <a:r>
              <a:rPr lang="es-ES" sz="2200" dirty="0">
                <a:solidFill>
                  <a:schemeClr val="tx2">
                    <a:lumMod val="50000"/>
                  </a:schemeClr>
                </a:solidFill>
              </a:rPr>
              <a:t>los planes </a:t>
            </a:r>
            <a:r>
              <a:rPr lang="es-ES" sz="2200" dirty="0" smtClean="0">
                <a:solidFill>
                  <a:schemeClr val="tx2">
                    <a:lumMod val="50000"/>
                  </a:schemeClr>
                </a:solidFill>
              </a:rPr>
              <a:t>y programas de estudio, mediante la </a:t>
            </a:r>
            <a:r>
              <a:rPr lang="es-ES" sz="2200" dirty="0">
                <a:solidFill>
                  <a:schemeClr val="tx2">
                    <a:lumMod val="50000"/>
                  </a:schemeClr>
                </a:solidFill>
              </a:rPr>
              <a:t>gestión administrativa </a:t>
            </a:r>
            <a:r>
              <a:rPr lang="es-ES" sz="2200" dirty="0" smtClean="0">
                <a:solidFill>
                  <a:schemeClr val="tx2">
                    <a:lumMod val="50000"/>
                  </a:schemeClr>
                </a:solidFill>
              </a:rPr>
              <a:t>ordenada, eficiente y funcional.</a:t>
            </a:r>
            <a:endParaRPr lang="es-ES" sz="2200" dirty="0">
              <a:solidFill>
                <a:schemeClr val="tx2">
                  <a:lumMod val="50000"/>
                </a:schemeClr>
              </a:solidFill>
            </a:endParaRPr>
          </a:p>
        </p:txBody>
      </p:sp>
      <p:sp>
        <p:nvSpPr>
          <p:cNvPr id="5128" name="Text Box 8"/>
          <p:cNvSpPr txBox="1">
            <a:spLocks noChangeArrowheads="1"/>
          </p:cNvSpPr>
          <p:nvPr/>
        </p:nvSpPr>
        <p:spPr bwMode="auto">
          <a:xfrm>
            <a:off x="2679700" y="1073150"/>
            <a:ext cx="184150" cy="366713"/>
          </a:xfrm>
          <a:prstGeom prst="rect">
            <a:avLst/>
          </a:prstGeom>
          <a:noFill/>
          <a:ln w="9525">
            <a:noFill/>
            <a:miter lim="800000"/>
            <a:headEnd/>
            <a:tailEnd/>
          </a:ln>
          <a:effectLst/>
        </p:spPr>
        <p:txBody>
          <a:bodyPr wrap="none">
            <a:spAutoFit/>
          </a:bodyPr>
          <a:lstStyle/>
          <a:p>
            <a:endParaRPr lang="es-ES"/>
          </a:p>
        </p:txBody>
      </p:sp>
      <p:sp>
        <p:nvSpPr>
          <p:cNvPr id="5129" name="Text Box 9"/>
          <p:cNvSpPr txBox="1">
            <a:spLocks noChangeArrowheads="1"/>
          </p:cNvSpPr>
          <p:nvPr/>
        </p:nvSpPr>
        <p:spPr bwMode="auto">
          <a:xfrm>
            <a:off x="1691680" y="1350963"/>
            <a:ext cx="5472608" cy="646331"/>
          </a:xfrm>
          <a:prstGeom prst="rect">
            <a:avLst/>
          </a:prstGeom>
          <a:noFill/>
          <a:ln w="9525">
            <a:noFill/>
            <a:miter lim="800000"/>
            <a:headEnd/>
            <a:tailEnd/>
          </a:ln>
          <a:effectLst/>
        </p:spPr>
        <p:txBody>
          <a:bodyPr wrap="square">
            <a:spAutoFit/>
          </a:bodyPr>
          <a:lstStyle/>
          <a:p>
            <a:r>
              <a:rPr lang="es-MX" sz="3600" b="1" dirty="0" smtClean="0">
                <a:solidFill>
                  <a:schemeClr val="accent2">
                    <a:lumMod val="75000"/>
                  </a:schemeClr>
                </a:solidFill>
              </a:rPr>
              <a:t>OBJETIVO DEL S.I.G.C.</a:t>
            </a:r>
            <a:endParaRPr lang="es-ES" sz="3600" b="1" dirty="0">
              <a:solidFill>
                <a:schemeClr val="accent2">
                  <a:lumMod val="75000"/>
                </a:schemeClr>
              </a:solidFill>
            </a:endParaRPr>
          </a:p>
        </p:txBody>
      </p:sp>
    </p:spTree>
    <p:extLst>
      <p:ext uri="{BB962C8B-B14F-4D97-AF65-F5344CB8AC3E}">
        <p14:creationId xmlns:p14="http://schemas.microsoft.com/office/powerpoint/2010/main" val="18745716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127"/>
                                        </p:tgtEl>
                                        <p:attrNameLst>
                                          <p:attrName>style.visibility</p:attrName>
                                        </p:attrNameLst>
                                      </p:cBhvr>
                                      <p:to>
                                        <p:strVal val="visible"/>
                                      </p:to>
                                    </p:set>
                                    <p:animEffect transition="in" filter="checkerboard(across)">
                                      <p:cBhvr>
                                        <p:cTn id="7" dur="500"/>
                                        <p:tgtEl>
                                          <p:spTgt spid="51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6532" name="Text Box 4"/>
          <p:cNvSpPr txBox="1">
            <a:spLocks noChangeArrowheads="1"/>
          </p:cNvSpPr>
          <p:nvPr/>
        </p:nvSpPr>
        <p:spPr bwMode="auto">
          <a:xfrm>
            <a:off x="1043608" y="1628800"/>
            <a:ext cx="7344866" cy="44088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a:lnSpc>
                <a:spcPct val="150000"/>
              </a:lnSpc>
            </a:pPr>
            <a:r>
              <a:rPr lang="es-MX" sz="2200" dirty="0">
                <a:solidFill>
                  <a:schemeClr val="tx2">
                    <a:lumMod val="50000"/>
                  </a:schemeClr>
                </a:solidFill>
              </a:rPr>
              <a:t>El proyecto </a:t>
            </a:r>
            <a:r>
              <a:rPr lang="es-MX" sz="2200" dirty="0" smtClean="0">
                <a:solidFill>
                  <a:schemeClr val="tx2">
                    <a:lumMod val="50000"/>
                  </a:schemeClr>
                </a:solidFill>
              </a:rPr>
              <a:t>inició </a:t>
            </a:r>
            <a:r>
              <a:rPr lang="es-MX" sz="2200" dirty="0">
                <a:solidFill>
                  <a:schemeClr val="tx2">
                    <a:lumMod val="50000"/>
                  </a:schemeClr>
                </a:solidFill>
              </a:rPr>
              <a:t>en Enero de 2004 con un diagnóstico situacional de </a:t>
            </a:r>
            <a:r>
              <a:rPr lang="es-MX" sz="2200" dirty="0" smtClean="0">
                <a:solidFill>
                  <a:schemeClr val="tx2">
                    <a:lumMod val="50000"/>
                  </a:schemeClr>
                </a:solidFill>
              </a:rPr>
              <a:t>nuestra Institución, </a:t>
            </a:r>
            <a:r>
              <a:rPr lang="es-MX" sz="2200" dirty="0">
                <a:solidFill>
                  <a:schemeClr val="tx2">
                    <a:lumMod val="50000"/>
                  </a:schemeClr>
                </a:solidFill>
              </a:rPr>
              <a:t>conforme a los lineamientos de la </a:t>
            </a:r>
            <a:r>
              <a:rPr lang="es-MX" sz="2200" dirty="0" smtClean="0">
                <a:solidFill>
                  <a:schemeClr val="tx2">
                    <a:lumMod val="50000"/>
                  </a:schemeClr>
                </a:solidFill>
              </a:rPr>
              <a:t>norma </a:t>
            </a:r>
            <a:r>
              <a:rPr lang="es-MX" sz="2200" dirty="0">
                <a:solidFill>
                  <a:schemeClr val="tx2">
                    <a:lumMod val="50000"/>
                  </a:schemeClr>
                </a:solidFill>
              </a:rPr>
              <a:t>i</a:t>
            </a:r>
            <a:r>
              <a:rPr lang="es-MX" sz="2200" dirty="0" smtClean="0">
                <a:solidFill>
                  <a:schemeClr val="tx2">
                    <a:lumMod val="50000"/>
                  </a:schemeClr>
                </a:solidFill>
              </a:rPr>
              <a:t>nternacional </a:t>
            </a:r>
            <a:r>
              <a:rPr lang="es-MX" sz="2200" dirty="0">
                <a:solidFill>
                  <a:schemeClr val="tx2">
                    <a:lumMod val="50000"/>
                  </a:schemeClr>
                </a:solidFill>
              </a:rPr>
              <a:t>ISO </a:t>
            </a:r>
            <a:r>
              <a:rPr lang="es-MX" sz="2200" dirty="0" smtClean="0">
                <a:solidFill>
                  <a:schemeClr val="tx2">
                    <a:lumMod val="50000"/>
                  </a:schemeClr>
                </a:solidFill>
              </a:rPr>
              <a:t>9001-2000. </a:t>
            </a:r>
          </a:p>
          <a:p>
            <a:pPr algn="just">
              <a:lnSpc>
                <a:spcPct val="150000"/>
              </a:lnSpc>
            </a:pPr>
            <a:endParaRPr lang="es-MX" sz="1100" dirty="0" smtClean="0">
              <a:solidFill>
                <a:schemeClr val="tx2">
                  <a:lumMod val="50000"/>
                </a:schemeClr>
              </a:solidFill>
            </a:endParaRPr>
          </a:p>
          <a:p>
            <a:pPr algn="just">
              <a:lnSpc>
                <a:spcPct val="150000"/>
              </a:lnSpc>
            </a:pPr>
            <a:r>
              <a:rPr lang="es-MX" sz="2200" dirty="0" smtClean="0">
                <a:solidFill>
                  <a:schemeClr val="tx2">
                    <a:lumMod val="50000"/>
                  </a:schemeClr>
                </a:solidFill>
              </a:rPr>
              <a:t>En Diciembre </a:t>
            </a:r>
            <a:r>
              <a:rPr lang="es-MX" sz="2200" dirty="0">
                <a:solidFill>
                  <a:schemeClr val="tx2">
                    <a:lumMod val="50000"/>
                  </a:schemeClr>
                </a:solidFill>
              </a:rPr>
              <a:t>de 2004 se logra la </a:t>
            </a:r>
            <a:r>
              <a:rPr lang="es-MX" sz="2200" dirty="0" smtClean="0">
                <a:solidFill>
                  <a:schemeClr val="tx2">
                    <a:lumMod val="50000"/>
                  </a:schemeClr>
                </a:solidFill>
              </a:rPr>
              <a:t>certificación </a:t>
            </a:r>
            <a:r>
              <a:rPr lang="es-MX" sz="2200" dirty="0">
                <a:solidFill>
                  <a:schemeClr val="tx2">
                    <a:lumMod val="50000"/>
                  </a:schemeClr>
                </a:solidFill>
              </a:rPr>
              <a:t>de la </a:t>
            </a:r>
            <a:r>
              <a:rPr lang="es-MX" sz="2200" dirty="0" smtClean="0">
                <a:solidFill>
                  <a:schemeClr val="tx2">
                    <a:lumMod val="50000"/>
                  </a:schemeClr>
                </a:solidFill>
              </a:rPr>
              <a:t>Universidad, </a:t>
            </a:r>
            <a:r>
              <a:rPr lang="es-MX" sz="2200" dirty="0">
                <a:solidFill>
                  <a:schemeClr val="tx2">
                    <a:lumMod val="50000"/>
                  </a:schemeClr>
                </a:solidFill>
              </a:rPr>
              <a:t>integrando en el </a:t>
            </a:r>
            <a:r>
              <a:rPr lang="es-MX" sz="2200" dirty="0" smtClean="0">
                <a:solidFill>
                  <a:schemeClr val="tx2">
                    <a:lumMod val="50000"/>
                  </a:schemeClr>
                </a:solidFill>
              </a:rPr>
              <a:t>modelo </a:t>
            </a:r>
            <a:r>
              <a:rPr lang="es-MX" sz="2200" dirty="0">
                <a:solidFill>
                  <a:schemeClr val="tx2">
                    <a:lumMod val="50000"/>
                  </a:schemeClr>
                </a:solidFill>
              </a:rPr>
              <a:t>del s</a:t>
            </a:r>
            <a:r>
              <a:rPr lang="es-MX" sz="2200" dirty="0" smtClean="0">
                <a:solidFill>
                  <a:schemeClr val="tx2">
                    <a:lumMod val="50000"/>
                  </a:schemeClr>
                </a:solidFill>
              </a:rPr>
              <a:t>istema </a:t>
            </a:r>
            <a:r>
              <a:rPr lang="es-MX" sz="2200" dirty="0">
                <a:solidFill>
                  <a:schemeClr val="tx2">
                    <a:lumMod val="50000"/>
                  </a:schemeClr>
                </a:solidFill>
              </a:rPr>
              <a:t>de </a:t>
            </a:r>
            <a:r>
              <a:rPr lang="es-MX" sz="2200" dirty="0" smtClean="0">
                <a:solidFill>
                  <a:schemeClr val="tx2">
                    <a:lumMod val="50000"/>
                  </a:schemeClr>
                </a:solidFill>
              </a:rPr>
              <a:t>gestión </a:t>
            </a:r>
            <a:r>
              <a:rPr lang="es-MX" sz="2200" dirty="0">
                <a:solidFill>
                  <a:schemeClr val="tx2">
                    <a:lumMod val="50000"/>
                  </a:schemeClr>
                </a:solidFill>
              </a:rPr>
              <a:t>de la </a:t>
            </a:r>
            <a:r>
              <a:rPr lang="es-MX" sz="2200" dirty="0" smtClean="0">
                <a:solidFill>
                  <a:schemeClr val="tx2">
                    <a:lumMod val="50000"/>
                  </a:schemeClr>
                </a:solidFill>
              </a:rPr>
              <a:t>calidad, </a:t>
            </a:r>
            <a:r>
              <a:rPr lang="es-MX" sz="2200" dirty="0">
                <a:solidFill>
                  <a:schemeClr val="tx2">
                    <a:lumMod val="50000"/>
                  </a:schemeClr>
                </a:solidFill>
              </a:rPr>
              <a:t>23 áreas de la </a:t>
            </a:r>
            <a:r>
              <a:rPr lang="es-MX" sz="2200" dirty="0" smtClean="0">
                <a:solidFill>
                  <a:schemeClr val="tx2">
                    <a:lumMod val="50000"/>
                  </a:schemeClr>
                </a:solidFill>
              </a:rPr>
              <a:t>administración </a:t>
            </a:r>
            <a:r>
              <a:rPr lang="es-MX" sz="2200" dirty="0">
                <a:solidFill>
                  <a:schemeClr val="tx2">
                    <a:lumMod val="50000"/>
                  </a:schemeClr>
                </a:solidFill>
              </a:rPr>
              <a:t>central.</a:t>
            </a:r>
          </a:p>
          <a:p>
            <a:pPr algn="just">
              <a:lnSpc>
                <a:spcPct val="150000"/>
              </a:lnSpc>
            </a:pPr>
            <a:endParaRPr lang="es-MX" sz="2200" dirty="0">
              <a:solidFill>
                <a:schemeClr val="tx2">
                  <a:lumMod val="50000"/>
                </a:schemeClr>
              </a:solidFill>
            </a:endParaRPr>
          </a:p>
        </p:txBody>
      </p:sp>
    </p:spTree>
    <p:extLst>
      <p:ext uri="{BB962C8B-B14F-4D97-AF65-F5344CB8AC3E}">
        <p14:creationId xmlns:p14="http://schemas.microsoft.com/office/powerpoint/2010/main" val="2939078762"/>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4">
            <a:hlinkClick r:id="rId2" action="ppaction://hlinkpres?slideindex=1&amp;slidetitle="/>
          </p:cNvPr>
          <p:cNvSpPr txBox="1">
            <a:spLocks noChangeArrowheads="1"/>
          </p:cNvSpPr>
          <p:nvPr/>
        </p:nvSpPr>
        <p:spPr bwMode="auto">
          <a:xfrm>
            <a:off x="827088" y="3752433"/>
            <a:ext cx="7488832" cy="18697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a:lnSpc>
                <a:spcPct val="150000"/>
              </a:lnSpc>
            </a:pPr>
            <a:r>
              <a:rPr lang="es-MX" sz="2200" dirty="0" smtClean="0">
                <a:solidFill>
                  <a:schemeClr val="tx2">
                    <a:lumMod val="50000"/>
                  </a:schemeClr>
                </a:solidFill>
              </a:rPr>
              <a:t>Actualmente se cuenta con las siguientes Dependencias de Educación Superior y </a:t>
            </a:r>
            <a:r>
              <a:rPr lang="es-MX" sz="2200" dirty="0">
                <a:solidFill>
                  <a:schemeClr val="tx2">
                    <a:lumMod val="50000"/>
                  </a:schemeClr>
                </a:solidFill>
              </a:rPr>
              <a:t>e</a:t>
            </a:r>
            <a:r>
              <a:rPr lang="es-MX" sz="2200" dirty="0" smtClean="0">
                <a:solidFill>
                  <a:schemeClr val="tx2">
                    <a:lumMod val="50000"/>
                  </a:schemeClr>
                </a:solidFill>
              </a:rPr>
              <a:t>scuelas certificadas bajo la norma ISO 9001:2008 en la Universidad. </a:t>
            </a:r>
          </a:p>
          <a:p>
            <a:pPr algn="just">
              <a:lnSpc>
                <a:spcPct val="150000"/>
              </a:lnSpc>
            </a:pPr>
            <a:endParaRPr lang="es-MX" sz="1100" dirty="0" smtClean="0">
              <a:solidFill>
                <a:schemeClr val="tx2">
                  <a:lumMod val="50000"/>
                </a:schemeClr>
              </a:solidFill>
            </a:endParaRPr>
          </a:p>
        </p:txBody>
      </p:sp>
      <p:sp>
        <p:nvSpPr>
          <p:cNvPr id="4" name="Rectangle 4"/>
          <p:cNvSpPr>
            <a:spLocks noChangeArrowheads="1"/>
          </p:cNvSpPr>
          <p:nvPr/>
        </p:nvSpPr>
        <p:spPr bwMode="auto">
          <a:xfrm>
            <a:off x="827088" y="1412776"/>
            <a:ext cx="7632700" cy="21236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just">
              <a:lnSpc>
                <a:spcPct val="150000"/>
              </a:lnSpc>
              <a:spcBef>
                <a:spcPts val="0"/>
              </a:spcBef>
              <a:spcAft>
                <a:spcPts val="0"/>
              </a:spcAft>
              <a:buClr>
                <a:srgbClr val="FF0000"/>
              </a:buClr>
              <a:buFont typeface="Wingdings" panose="05000000000000000000" pitchFamily="2" charset="2"/>
              <a:buNone/>
            </a:pPr>
            <a:r>
              <a:rPr lang="es-MX" altLang="es-MX" sz="2200" dirty="0">
                <a:solidFill>
                  <a:schemeClr val="tx2">
                    <a:lumMod val="50000"/>
                  </a:schemeClr>
                </a:solidFill>
              </a:rPr>
              <a:t>En </a:t>
            </a:r>
            <a:r>
              <a:rPr lang="es-MX" altLang="es-MX" sz="2200" dirty="0" smtClean="0">
                <a:solidFill>
                  <a:schemeClr val="tx2">
                    <a:lumMod val="50000"/>
                  </a:schemeClr>
                </a:solidFill>
              </a:rPr>
              <a:t>2008 </a:t>
            </a:r>
            <a:r>
              <a:rPr lang="es-MX" altLang="es-MX" sz="2200" dirty="0">
                <a:solidFill>
                  <a:schemeClr val="tx2">
                    <a:lumMod val="50000"/>
                  </a:schemeClr>
                </a:solidFill>
              </a:rPr>
              <a:t>el alcance del </a:t>
            </a:r>
            <a:r>
              <a:rPr lang="es-MX" altLang="es-MX" sz="2200" dirty="0" smtClean="0">
                <a:solidFill>
                  <a:schemeClr val="tx2">
                    <a:lumMod val="50000"/>
                  </a:schemeClr>
                </a:solidFill>
              </a:rPr>
              <a:t>modelo </a:t>
            </a:r>
            <a:r>
              <a:rPr lang="es-MX" altLang="es-MX" sz="2200" dirty="0">
                <a:solidFill>
                  <a:schemeClr val="tx2">
                    <a:lumMod val="50000"/>
                  </a:schemeClr>
                </a:solidFill>
              </a:rPr>
              <a:t>de procesos se </a:t>
            </a:r>
            <a:r>
              <a:rPr lang="es-MX" altLang="es-MX" sz="2200" dirty="0" smtClean="0">
                <a:solidFill>
                  <a:schemeClr val="tx2">
                    <a:lumMod val="50000"/>
                  </a:schemeClr>
                </a:solidFill>
              </a:rPr>
              <a:t>amplio, logrando </a:t>
            </a:r>
            <a:r>
              <a:rPr lang="es-MX" altLang="es-MX" sz="2200" dirty="0">
                <a:solidFill>
                  <a:schemeClr val="tx2">
                    <a:lumMod val="50000"/>
                  </a:schemeClr>
                </a:solidFill>
              </a:rPr>
              <a:t>con </a:t>
            </a:r>
            <a:r>
              <a:rPr lang="es-MX" altLang="es-MX" sz="2200" dirty="0" smtClean="0">
                <a:solidFill>
                  <a:schemeClr val="tx2">
                    <a:lumMod val="50000"/>
                  </a:schemeClr>
                </a:solidFill>
              </a:rPr>
              <a:t>ello </a:t>
            </a:r>
            <a:r>
              <a:rPr lang="es-MX" altLang="es-MX" sz="2200" dirty="0">
                <a:solidFill>
                  <a:schemeClr val="tx2">
                    <a:lumMod val="50000"/>
                  </a:schemeClr>
                </a:solidFill>
              </a:rPr>
              <a:t>la integración de 4 </a:t>
            </a:r>
            <a:r>
              <a:rPr lang="es-MX" altLang="es-MX" sz="2200" dirty="0" smtClean="0">
                <a:solidFill>
                  <a:schemeClr val="tx2">
                    <a:lumMod val="50000"/>
                  </a:schemeClr>
                </a:solidFill>
              </a:rPr>
              <a:t>Dependencias de Educación Superior, propiciando el incorporar en el Sistema la evaluación del proceso enseñanza-aprendizaje.</a:t>
            </a:r>
            <a:endParaRPr lang="es-ES" altLang="es-MX" sz="2200" dirty="0">
              <a:solidFill>
                <a:schemeClr val="tx2">
                  <a:lumMod val="50000"/>
                </a:schemeClr>
              </a:solidFill>
            </a:endParaRPr>
          </a:p>
        </p:txBody>
      </p:sp>
    </p:spTree>
    <p:extLst>
      <p:ext uri="{BB962C8B-B14F-4D97-AF65-F5344CB8AC3E}">
        <p14:creationId xmlns:p14="http://schemas.microsoft.com/office/powerpoint/2010/main" val="3280722100"/>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Box 9"/>
          <p:cNvSpPr txBox="1">
            <a:spLocks noChangeArrowheads="1"/>
          </p:cNvSpPr>
          <p:nvPr/>
        </p:nvSpPr>
        <p:spPr bwMode="auto">
          <a:xfrm>
            <a:off x="1142976" y="3068563"/>
            <a:ext cx="6664321" cy="707886"/>
          </a:xfrm>
          <a:prstGeom prst="rect">
            <a:avLst/>
          </a:prstGeom>
          <a:noFill/>
          <a:ln w="9525">
            <a:noFill/>
            <a:miter lim="800000"/>
            <a:headEnd/>
            <a:tailEnd/>
          </a:ln>
          <a:effectLst/>
        </p:spPr>
        <p:txBody>
          <a:bodyPr wrap="square">
            <a:spAutoFit/>
          </a:bodyPr>
          <a:lstStyle/>
          <a:p>
            <a:pPr algn="ctr"/>
            <a:r>
              <a:rPr lang="es-MX" sz="4000" b="1" dirty="0" smtClean="0">
                <a:solidFill>
                  <a:schemeClr val="accent2">
                    <a:lumMod val="75000"/>
                  </a:schemeClr>
                </a:solidFill>
              </a:rPr>
              <a:t>1.4 Beneficios del S.I.G.C.</a:t>
            </a:r>
            <a:endParaRPr lang="es-ES" sz="4000" b="1" dirty="0">
              <a:solidFill>
                <a:schemeClr val="accent2">
                  <a:lumMod val="75000"/>
                </a:schemeClr>
              </a:solidFill>
            </a:endParaRPr>
          </a:p>
        </p:txBody>
      </p:sp>
    </p:spTree>
    <p:extLst>
      <p:ext uri="{BB962C8B-B14F-4D97-AF65-F5344CB8AC3E}">
        <p14:creationId xmlns:p14="http://schemas.microsoft.com/office/powerpoint/2010/main" val="104118172"/>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7 Rectángulo"/>
          <p:cNvSpPr/>
          <p:nvPr/>
        </p:nvSpPr>
        <p:spPr>
          <a:xfrm>
            <a:off x="755576" y="1700808"/>
            <a:ext cx="7632848" cy="3477875"/>
          </a:xfrm>
          <a:prstGeom prst="rect">
            <a:avLst/>
          </a:prstGeom>
        </p:spPr>
        <p:txBody>
          <a:bodyPr wrap="square">
            <a:spAutoFit/>
          </a:bodyPr>
          <a:lstStyle/>
          <a:p>
            <a:pPr algn="just"/>
            <a:r>
              <a:rPr lang="es-MX" sz="2200" dirty="0" smtClean="0">
                <a:solidFill>
                  <a:schemeClr val="tx2">
                    <a:lumMod val="50000"/>
                  </a:schemeClr>
                </a:solidFill>
              </a:rPr>
              <a:t>Sistema Institucional de Gestión de la Calidad como herramienta para la evaluación, acreditación y certificación.</a:t>
            </a:r>
            <a:endParaRPr lang="es-ES" sz="2200" dirty="0" smtClean="0">
              <a:solidFill>
                <a:schemeClr val="tx2">
                  <a:lumMod val="50000"/>
                </a:schemeClr>
              </a:solidFill>
            </a:endParaRPr>
          </a:p>
          <a:p>
            <a:pPr algn="just"/>
            <a:endParaRPr lang="es-MX" sz="2200" dirty="0" smtClean="0">
              <a:solidFill>
                <a:schemeClr val="tx2">
                  <a:lumMod val="50000"/>
                </a:schemeClr>
              </a:solidFill>
            </a:endParaRPr>
          </a:p>
          <a:p>
            <a:pPr algn="just"/>
            <a:r>
              <a:rPr lang="es-MX" sz="2200" dirty="0" smtClean="0">
                <a:solidFill>
                  <a:schemeClr val="tx2">
                    <a:lumMod val="50000"/>
                  </a:schemeClr>
                </a:solidFill>
              </a:rPr>
              <a:t>Mayor interacción de las DES certificadas con la Administración Central.</a:t>
            </a:r>
          </a:p>
          <a:p>
            <a:pPr algn="just"/>
            <a:endParaRPr lang="es-MX" sz="2200" dirty="0" smtClean="0">
              <a:solidFill>
                <a:schemeClr val="tx2">
                  <a:lumMod val="50000"/>
                </a:schemeClr>
              </a:solidFill>
            </a:endParaRPr>
          </a:p>
          <a:p>
            <a:pPr algn="just"/>
            <a:r>
              <a:rPr lang="es-MX" sz="2200" dirty="0" smtClean="0">
                <a:solidFill>
                  <a:schemeClr val="tx2">
                    <a:lumMod val="50000"/>
                  </a:schemeClr>
                </a:solidFill>
              </a:rPr>
              <a:t>Homologación de procesos ligados a la enseñanza-aprendizaje en las DES.</a:t>
            </a:r>
          </a:p>
          <a:p>
            <a:pPr algn="just"/>
            <a:endParaRPr lang="es-MX" sz="2200" dirty="0" smtClean="0">
              <a:solidFill>
                <a:schemeClr val="tx2">
                  <a:lumMod val="50000"/>
                </a:schemeClr>
              </a:solidFill>
            </a:endParaRPr>
          </a:p>
          <a:p>
            <a:pPr algn="just"/>
            <a:r>
              <a:rPr lang="es-MX" sz="2200" dirty="0" smtClean="0">
                <a:solidFill>
                  <a:schemeClr val="tx2">
                    <a:lumMod val="50000"/>
                  </a:schemeClr>
                </a:solidFill>
              </a:rPr>
              <a:t>Soporte documental electrónico, a través del </a:t>
            </a:r>
            <a:r>
              <a:rPr lang="es-MX" sz="2200" dirty="0" err="1" smtClean="0">
                <a:solidFill>
                  <a:schemeClr val="tx2">
                    <a:lumMod val="50000"/>
                  </a:schemeClr>
                </a:solidFill>
              </a:rPr>
              <a:t>UATDocs</a:t>
            </a:r>
            <a:endParaRPr lang="es-MX" sz="2200" dirty="0" smtClean="0">
              <a:solidFill>
                <a:schemeClr val="tx2">
                  <a:lumMod val="50000"/>
                </a:schemeClr>
              </a:solidFill>
            </a:endParaRPr>
          </a:p>
        </p:txBody>
      </p:sp>
    </p:spTree>
    <p:extLst>
      <p:ext uri="{BB962C8B-B14F-4D97-AF65-F5344CB8AC3E}">
        <p14:creationId xmlns:p14="http://schemas.microsoft.com/office/powerpoint/2010/main" val="3256505186"/>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4" name="Imagen 3"/>
          <p:cNvPicPr>
            <a:picLocks noChangeAspect="1"/>
          </p:cNvPicPr>
          <p:nvPr/>
        </p:nvPicPr>
        <p:blipFill>
          <a:blip r:embed="rId2" cstate="print">
            <a:extLst>
              <a:ext uri="{28A0092B-C50C-407E-A947-70E740481C1C}">
                <a14:useLocalDpi xmlns:a14="http://schemas.microsoft.com/office/drawing/2010/main" val="0"/>
              </a:ext>
            </a:extLst>
          </a:blip>
          <a:srcRect b="2940"/>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07" name="Rectangle 2"/>
          <p:cNvSpPr>
            <a:spLocks noChangeArrowheads="1"/>
          </p:cNvSpPr>
          <p:nvPr/>
        </p:nvSpPr>
        <p:spPr bwMode="auto">
          <a:xfrm>
            <a:off x="611560" y="1700808"/>
            <a:ext cx="8153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marL="0" indent="0" algn="just">
              <a:lnSpc>
                <a:spcPct val="160000"/>
              </a:lnSpc>
              <a:spcBef>
                <a:spcPct val="0"/>
              </a:spcBef>
              <a:buClr>
                <a:srgbClr val="009900"/>
              </a:buClr>
              <a:buNone/>
              <a:defRPr/>
            </a:pPr>
            <a:r>
              <a:rPr lang="es-ES_tradnl" altLang="es-MX" sz="2200" dirty="0">
                <a:solidFill>
                  <a:schemeClr val="tx2">
                    <a:lumMod val="50000"/>
                  </a:schemeClr>
                </a:solidFill>
                <a:latin typeface="Arial" charset="0"/>
                <a:ea typeface="+mn-ea"/>
              </a:rPr>
              <a:t>Certificación nacional e internacional (Reconocimiento).</a:t>
            </a:r>
          </a:p>
          <a:p>
            <a:pPr marL="0" indent="0" algn="just">
              <a:lnSpc>
                <a:spcPct val="160000"/>
              </a:lnSpc>
              <a:spcBef>
                <a:spcPct val="0"/>
              </a:spcBef>
              <a:buClr>
                <a:srgbClr val="009900"/>
              </a:buClr>
              <a:buNone/>
              <a:defRPr/>
            </a:pPr>
            <a:endParaRPr lang="es-ES_tradnl" altLang="es-MX" sz="1000" dirty="0" smtClean="0">
              <a:solidFill>
                <a:schemeClr val="tx2">
                  <a:lumMod val="50000"/>
                </a:schemeClr>
              </a:solidFill>
              <a:latin typeface="Arial" charset="0"/>
              <a:ea typeface="+mn-ea"/>
            </a:endParaRPr>
          </a:p>
          <a:p>
            <a:pPr marL="0" indent="0" algn="just">
              <a:lnSpc>
                <a:spcPct val="160000"/>
              </a:lnSpc>
              <a:spcBef>
                <a:spcPct val="0"/>
              </a:spcBef>
              <a:buClr>
                <a:srgbClr val="009900"/>
              </a:buClr>
              <a:buNone/>
              <a:defRPr/>
            </a:pPr>
            <a:r>
              <a:rPr lang="es-ES_tradnl" altLang="es-MX" sz="2200" dirty="0" smtClean="0">
                <a:solidFill>
                  <a:schemeClr val="tx2">
                    <a:lumMod val="50000"/>
                  </a:schemeClr>
                </a:solidFill>
                <a:latin typeface="Arial" charset="0"/>
                <a:ea typeface="+mn-ea"/>
              </a:rPr>
              <a:t>Mejor </a:t>
            </a:r>
            <a:r>
              <a:rPr lang="es-ES_tradnl" altLang="es-MX" sz="2200" dirty="0">
                <a:solidFill>
                  <a:schemeClr val="tx2">
                    <a:lumMod val="50000"/>
                  </a:schemeClr>
                </a:solidFill>
                <a:latin typeface="Arial" charset="0"/>
                <a:ea typeface="+mn-ea"/>
              </a:rPr>
              <a:t>comprensión y entendimiento como una plataforma hacia la administración total de la calidad</a:t>
            </a:r>
            <a:r>
              <a:rPr lang="es-ES_tradnl" altLang="es-MX" sz="2200" dirty="0" smtClean="0">
                <a:solidFill>
                  <a:schemeClr val="tx2">
                    <a:lumMod val="50000"/>
                  </a:schemeClr>
                </a:solidFill>
                <a:latin typeface="Arial" charset="0"/>
                <a:ea typeface="+mn-ea"/>
              </a:rPr>
              <a:t>.</a:t>
            </a:r>
          </a:p>
          <a:p>
            <a:pPr marL="0" indent="0" algn="just">
              <a:lnSpc>
                <a:spcPct val="160000"/>
              </a:lnSpc>
              <a:spcBef>
                <a:spcPct val="0"/>
              </a:spcBef>
              <a:buClr>
                <a:srgbClr val="009900"/>
              </a:buClr>
              <a:buNone/>
              <a:defRPr/>
            </a:pPr>
            <a:endParaRPr lang="es-ES_tradnl" altLang="es-MX" sz="1000" dirty="0">
              <a:solidFill>
                <a:schemeClr val="tx2">
                  <a:lumMod val="50000"/>
                </a:schemeClr>
              </a:solidFill>
              <a:latin typeface="Arial" charset="0"/>
              <a:ea typeface="+mn-ea"/>
            </a:endParaRPr>
          </a:p>
          <a:p>
            <a:pPr marL="0" indent="0" algn="just">
              <a:lnSpc>
                <a:spcPct val="160000"/>
              </a:lnSpc>
              <a:spcBef>
                <a:spcPct val="0"/>
              </a:spcBef>
              <a:buClr>
                <a:srgbClr val="009900"/>
              </a:buClr>
              <a:buNone/>
              <a:defRPr/>
            </a:pPr>
            <a:r>
              <a:rPr lang="es-ES_tradnl" altLang="es-MX" sz="2200" dirty="0">
                <a:solidFill>
                  <a:schemeClr val="tx2">
                    <a:lumMod val="50000"/>
                  </a:schemeClr>
                </a:solidFill>
                <a:latin typeface="Arial" charset="0"/>
                <a:ea typeface="+mn-ea"/>
              </a:rPr>
              <a:t>Eliminación de desperdicios y duplicidades</a:t>
            </a:r>
            <a:r>
              <a:rPr lang="es-ES_tradnl" altLang="es-MX" sz="2200" dirty="0" smtClean="0">
                <a:solidFill>
                  <a:schemeClr val="tx2">
                    <a:lumMod val="50000"/>
                  </a:schemeClr>
                </a:solidFill>
                <a:latin typeface="Arial" charset="0"/>
                <a:ea typeface="+mn-ea"/>
              </a:rPr>
              <a:t>.</a:t>
            </a:r>
          </a:p>
          <a:p>
            <a:pPr marL="0" indent="0" algn="just">
              <a:lnSpc>
                <a:spcPct val="160000"/>
              </a:lnSpc>
              <a:spcBef>
                <a:spcPct val="0"/>
              </a:spcBef>
              <a:buClr>
                <a:srgbClr val="009900"/>
              </a:buClr>
              <a:buNone/>
              <a:defRPr/>
            </a:pPr>
            <a:endParaRPr lang="es-ES_tradnl" altLang="es-MX" sz="1000" dirty="0">
              <a:solidFill>
                <a:schemeClr val="tx2">
                  <a:lumMod val="50000"/>
                </a:schemeClr>
              </a:solidFill>
              <a:latin typeface="Arial" charset="0"/>
              <a:ea typeface="+mn-ea"/>
            </a:endParaRPr>
          </a:p>
          <a:p>
            <a:pPr marL="0" indent="0" algn="just">
              <a:lnSpc>
                <a:spcPct val="160000"/>
              </a:lnSpc>
              <a:spcBef>
                <a:spcPct val="0"/>
              </a:spcBef>
              <a:buClr>
                <a:srgbClr val="009900"/>
              </a:buClr>
              <a:buNone/>
              <a:defRPr/>
            </a:pPr>
            <a:r>
              <a:rPr lang="es-ES_tradnl" altLang="es-MX" sz="2200" dirty="0">
                <a:solidFill>
                  <a:schemeClr val="tx2">
                    <a:lumMod val="50000"/>
                  </a:schemeClr>
                </a:solidFill>
                <a:latin typeface="Arial" charset="0"/>
                <a:ea typeface="+mn-ea"/>
              </a:rPr>
              <a:t>Mejoramiento de </a:t>
            </a:r>
            <a:r>
              <a:rPr lang="es-ES_tradnl" altLang="es-MX" sz="2200" dirty="0" smtClean="0">
                <a:solidFill>
                  <a:schemeClr val="tx2">
                    <a:lumMod val="50000"/>
                  </a:schemeClr>
                </a:solidFill>
                <a:latin typeface="Arial" charset="0"/>
                <a:ea typeface="+mn-ea"/>
              </a:rPr>
              <a:t>los </a:t>
            </a:r>
            <a:r>
              <a:rPr lang="es-ES_tradnl" altLang="es-MX" sz="2200" dirty="0">
                <a:solidFill>
                  <a:schemeClr val="tx2">
                    <a:lumMod val="50000"/>
                  </a:schemeClr>
                </a:solidFill>
                <a:latin typeface="Arial" charset="0"/>
                <a:ea typeface="+mn-ea"/>
              </a:rPr>
              <a:t>procesos de trabajo</a:t>
            </a:r>
            <a:r>
              <a:rPr lang="es-ES_tradnl" altLang="es-MX" sz="2200" dirty="0" smtClean="0">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1999904766"/>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Box 9"/>
          <p:cNvSpPr txBox="1">
            <a:spLocks noChangeArrowheads="1"/>
          </p:cNvSpPr>
          <p:nvPr/>
        </p:nvSpPr>
        <p:spPr bwMode="auto">
          <a:xfrm>
            <a:off x="1259632" y="2636912"/>
            <a:ext cx="6664321" cy="1323439"/>
          </a:xfrm>
          <a:prstGeom prst="rect">
            <a:avLst/>
          </a:prstGeom>
          <a:noFill/>
          <a:ln w="9525">
            <a:noFill/>
            <a:miter lim="800000"/>
            <a:headEnd/>
            <a:tailEnd/>
          </a:ln>
          <a:effectLst/>
        </p:spPr>
        <p:txBody>
          <a:bodyPr wrap="square">
            <a:spAutoFit/>
          </a:bodyPr>
          <a:lstStyle/>
          <a:p>
            <a:pPr algn="ctr"/>
            <a:r>
              <a:rPr lang="es-MX" sz="4000" b="1" dirty="0" smtClean="0">
                <a:solidFill>
                  <a:schemeClr val="accent2">
                    <a:lumMod val="75000"/>
                  </a:schemeClr>
                </a:solidFill>
              </a:rPr>
              <a:t>1.5 Política y Objetivos </a:t>
            </a:r>
          </a:p>
          <a:p>
            <a:pPr algn="ctr"/>
            <a:r>
              <a:rPr lang="es-MX" sz="4000" b="1" dirty="0" smtClean="0">
                <a:solidFill>
                  <a:schemeClr val="accent2">
                    <a:lumMod val="75000"/>
                  </a:schemeClr>
                </a:solidFill>
              </a:rPr>
              <a:t>de Calidad</a:t>
            </a:r>
            <a:endParaRPr lang="es-ES" sz="4000" b="1" dirty="0">
              <a:solidFill>
                <a:schemeClr val="accent2">
                  <a:lumMod val="75000"/>
                </a:schemeClr>
              </a:solidFill>
            </a:endParaRPr>
          </a:p>
        </p:txBody>
      </p:sp>
    </p:spTree>
    <p:extLst>
      <p:ext uri="{BB962C8B-B14F-4D97-AF65-F5344CB8AC3E}">
        <p14:creationId xmlns:p14="http://schemas.microsoft.com/office/powerpoint/2010/main" val="2426785610"/>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CuadroTexto 3"/>
          <p:cNvSpPr txBox="1"/>
          <p:nvPr/>
        </p:nvSpPr>
        <p:spPr>
          <a:xfrm>
            <a:off x="3317900" y="2395295"/>
            <a:ext cx="5205393" cy="2019281"/>
          </a:xfrm>
          <a:prstGeom prst="rect">
            <a:avLst/>
          </a:prstGeom>
          <a:noFill/>
        </p:spPr>
        <p:txBody>
          <a:bodyPr wrap="square" rtlCol="0">
            <a:spAutoFit/>
          </a:bodyPr>
          <a:lstStyle/>
          <a:p>
            <a:pPr algn="just">
              <a:lnSpc>
                <a:spcPct val="120000"/>
              </a:lnSpc>
            </a:pPr>
            <a:r>
              <a:rPr lang="es-ES_tradnl" sz="2000" b="1" dirty="0">
                <a:solidFill>
                  <a:schemeClr val="bg1"/>
                </a:solidFill>
                <a:latin typeface="+mj-lt"/>
                <a:cs typeface="Gotham Medium"/>
              </a:rPr>
              <a:t>Modernizar y simplificar el quehacer administrativo impulsando una nueva organización que asegure la ejecución efectiva de los programas y los procesos universitarios.</a:t>
            </a:r>
            <a:endParaRPr lang="es-ES" sz="2000" b="1" dirty="0">
              <a:solidFill>
                <a:schemeClr val="bg1"/>
              </a:solidFill>
              <a:latin typeface="+mj-lt"/>
              <a:cs typeface="Gotham Medium"/>
            </a:endParaRPr>
          </a:p>
        </p:txBody>
      </p:sp>
      <p:sp>
        <p:nvSpPr>
          <p:cNvPr id="5" name="4 Rectángulo"/>
          <p:cNvSpPr>
            <a:spLocks noChangeArrowheads="1"/>
          </p:cNvSpPr>
          <p:nvPr/>
        </p:nvSpPr>
        <p:spPr bwMode="auto">
          <a:xfrm>
            <a:off x="827584" y="2564904"/>
            <a:ext cx="7416824" cy="2060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es-MX" sz="2200" dirty="0">
                <a:cs typeface="Arial" charset="0"/>
              </a:rPr>
              <a:t>E</a:t>
            </a:r>
            <a:r>
              <a:rPr lang="es-MX" sz="2200" dirty="0" smtClean="0">
                <a:cs typeface="Arial" charset="0"/>
              </a:rPr>
              <a:t>stán </a:t>
            </a:r>
            <a:r>
              <a:rPr lang="es-MX" sz="2200" dirty="0">
                <a:cs typeface="Arial" charset="0"/>
              </a:rPr>
              <a:t>encaminados </a:t>
            </a:r>
            <a:r>
              <a:rPr lang="es-MX" sz="2200" dirty="0" smtClean="0">
                <a:cs typeface="Arial" charset="0"/>
              </a:rPr>
              <a:t>hacía </a:t>
            </a:r>
            <a:r>
              <a:rPr lang="es-MX" sz="2200" dirty="0">
                <a:cs typeface="Arial" charset="0"/>
              </a:rPr>
              <a:t>lo que dicta el plan estratégico de desarrollo institucional, enfocados a atender las demandas y los desafíos de la educación superior de Tamaulipas  y de México. </a:t>
            </a:r>
          </a:p>
        </p:txBody>
      </p:sp>
      <p:sp>
        <p:nvSpPr>
          <p:cNvPr id="16" name="15 Rectángulo"/>
          <p:cNvSpPr/>
          <p:nvPr/>
        </p:nvSpPr>
        <p:spPr>
          <a:xfrm>
            <a:off x="-108520" y="1599045"/>
            <a:ext cx="5616624" cy="461665"/>
          </a:xfrm>
          <a:prstGeom prst="rect">
            <a:avLst/>
          </a:prstGeom>
        </p:spPr>
        <p:txBody>
          <a:bodyPr wrap="square">
            <a:spAutoFit/>
          </a:bodyPr>
          <a:lstStyle/>
          <a:p>
            <a:pPr algn="ctr"/>
            <a:r>
              <a:rPr lang="es-MX" sz="2400" b="1" dirty="0" smtClean="0">
                <a:solidFill>
                  <a:schemeClr val="accent2">
                    <a:lumMod val="75000"/>
                  </a:schemeClr>
                </a:solidFill>
                <a:latin typeface="Arial" panose="020B0604020202020204" pitchFamily="34" charset="0"/>
                <a:cs typeface="Arial" panose="020B0604020202020204" pitchFamily="34" charset="0"/>
              </a:rPr>
              <a:t>Política y Objetivos de Calidad </a:t>
            </a:r>
            <a:endParaRPr lang="es-MX" sz="2400" b="1" dirty="0">
              <a:solidFill>
                <a:schemeClr val="accent2">
                  <a:lumMod val="75000"/>
                </a:schemeClr>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385650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par>
                          <p:cTn id="10" fill="hold">
                            <p:stCondLst>
                              <p:cond delay="500"/>
                            </p:stCondLst>
                            <p:childTnLst>
                              <p:par>
                                <p:cTn id="11" presetID="21" presetClass="entr" presetSubtype="1"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wheel(1)">
                                      <p:cBhvr>
                                        <p:cTn id="13"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6"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3 Rectángulo"/>
          <p:cNvSpPr>
            <a:spLocks noChangeArrowheads="1"/>
          </p:cNvSpPr>
          <p:nvPr/>
        </p:nvSpPr>
        <p:spPr bwMode="auto">
          <a:xfrm>
            <a:off x="539552" y="2132856"/>
            <a:ext cx="8064897" cy="3584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es-MX" sz="2200" dirty="0">
                <a:cs typeface="Arial" pitchFamily="34" charset="0"/>
              </a:rPr>
              <a:t>E</a:t>
            </a:r>
            <a:r>
              <a:rPr lang="es-MX" sz="2200" dirty="0" smtClean="0">
                <a:cs typeface="Arial" pitchFamily="34" charset="0"/>
              </a:rPr>
              <a:t>s </a:t>
            </a:r>
            <a:r>
              <a:rPr lang="es-MX" sz="2200" dirty="0">
                <a:cs typeface="Arial" pitchFamily="34" charset="0"/>
              </a:rPr>
              <a:t>un instrumento colaborativo, de los alumnos, de los profesores, de los investigadores, del personal administrativo; que a partir de la identidad de la universidad que tenemos y de las demandas del entorno nacional e internacional, se </a:t>
            </a:r>
            <a:r>
              <a:rPr lang="es-MX" sz="2200" dirty="0" smtClean="0">
                <a:cs typeface="Arial" pitchFamily="34" charset="0"/>
              </a:rPr>
              <a:t>articula </a:t>
            </a:r>
            <a:r>
              <a:rPr lang="es-MX" sz="2200" dirty="0">
                <a:cs typeface="Arial" pitchFamily="34" charset="0"/>
              </a:rPr>
              <a:t>en ocho grandes ejes y cinco más de carácter transversal, para establecer objetivos, estrategias y líneas de acción que nos lleven a la universidad que queremos ser</a:t>
            </a:r>
            <a:r>
              <a:rPr lang="es-MX" sz="2200" b="1" dirty="0">
                <a:cs typeface="Arial" pitchFamily="34" charset="0"/>
              </a:rPr>
              <a:t>.</a:t>
            </a:r>
            <a:endParaRPr lang="es-MX" sz="2200" dirty="0">
              <a:cs typeface="Arial" pitchFamily="34" charset="0"/>
            </a:endParaRPr>
          </a:p>
        </p:txBody>
      </p:sp>
      <p:sp>
        <p:nvSpPr>
          <p:cNvPr id="2" name="1 Rectángulo"/>
          <p:cNvSpPr/>
          <p:nvPr/>
        </p:nvSpPr>
        <p:spPr>
          <a:xfrm>
            <a:off x="107504" y="1340768"/>
            <a:ext cx="6984776" cy="461665"/>
          </a:xfrm>
          <a:prstGeom prst="rect">
            <a:avLst/>
          </a:prstGeom>
        </p:spPr>
        <p:txBody>
          <a:bodyPr wrap="square">
            <a:spAutoFit/>
          </a:bodyPr>
          <a:lstStyle/>
          <a:p>
            <a:pPr algn="ctr"/>
            <a:r>
              <a:rPr lang="es-MX" sz="2400" b="1" dirty="0" smtClean="0">
                <a:solidFill>
                  <a:schemeClr val="accent2">
                    <a:lumMod val="75000"/>
                  </a:schemeClr>
                </a:solidFill>
                <a:cs typeface="Arial" pitchFamily="34" charset="0"/>
              </a:rPr>
              <a:t>El  Plan de Desarrollo Institucional 2014-2017 </a:t>
            </a:r>
            <a:endParaRPr lang="es-MX" sz="2400" b="1" dirty="0">
              <a:solidFill>
                <a:schemeClr val="accent2">
                  <a:lumMod val="75000"/>
                </a:schemeClr>
              </a:solidFill>
            </a:endParaRPr>
          </a:p>
        </p:txBody>
      </p:sp>
    </p:spTree>
    <p:extLst>
      <p:ext uri="{BB962C8B-B14F-4D97-AF65-F5344CB8AC3E}">
        <p14:creationId xmlns:p14="http://schemas.microsoft.com/office/powerpoint/2010/main" val="29068271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21" presetClass="entr" presetSubtype="1" fill="hold" grpId="0" nodeType="afterEffect">
                                  <p:stCondLst>
                                    <p:cond delay="0"/>
                                  </p:stCondLst>
                                  <p:childTnLst>
                                    <p:set>
                                      <p:cBhvr>
                                        <p:cTn id="12" dur="1" fill="hold">
                                          <p:stCondLst>
                                            <p:cond delay="0"/>
                                          </p:stCondLst>
                                        </p:cTn>
                                        <p:tgtEl>
                                          <p:spTgt spid="6146"/>
                                        </p:tgtEl>
                                        <p:attrNameLst>
                                          <p:attrName>style.visibility</p:attrName>
                                        </p:attrNameLst>
                                      </p:cBhvr>
                                      <p:to>
                                        <p:strVal val="visible"/>
                                      </p:to>
                                    </p:set>
                                    <p:animEffect transition="in" filter="wheel(1)">
                                      <p:cBhvr>
                                        <p:cTn id="13" dur="1000"/>
                                        <p:tgtEl>
                                          <p:spTgt spid="61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6" grpId="0"/>
      <p:bldP spid="2"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Rectángulo"/>
          <p:cNvSpPr/>
          <p:nvPr/>
        </p:nvSpPr>
        <p:spPr>
          <a:xfrm>
            <a:off x="683568" y="2492896"/>
            <a:ext cx="7560840" cy="3076548"/>
          </a:xfrm>
          <a:prstGeom prst="rect">
            <a:avLst/>
          </a:prstGeom>
        </p:spPr>
        <p:txBody>
          <a:bodyPr wrap="square">
            <a:spAutoFit/>
          </a:bodyPr>
          <a:lstStyle/>
          <a:p>
            <a:pPr algn="just">
              <a:lnSpc>
                <a:spcPct val="150000"/>
              </a:lnSpc>
            </a:pPr>
            <a:r>
              <a:rPr lang="es-MX" sz="2200" dirty="0" smtClean="0">
                <a:latin typeface="Arial" panose="020B0604020202020204" pitchFamily="34" charset="0"/>
                <a:cs typeface="Arial" panose="020B0604020202020204" pitchFamily="34" charset="0"/>
              </a:rPr>
              <a:t>Es una </a:t>
            </a:r>
            <a:r>
              <a:rPr lang="es-MX" sz="2200" dirty="0">
                <a:latin typeface="Arial" panose="020B0604020202020204" pitchFamily="34" charset="0"/>
                <a:cs typeface="Arial" panose="020B0604020202020204" pitchFamily="34" charset="0"/>
              </a:rPr>
              <a:t>herramienta fundamental para la eficaz </a:t>
            </a:r>
            <a:r>
              <a:rPr lang="es-MX" sz="2200" dirty="0" smtClean="0">
                <a:latin typeface="Arial" panose="020B0604020202020204" pitchFamily="34" charset="0"/>
                <a:cs typeface="Arial" panose="020B0604020202020204" pitchFamily="34" charset="0"/>
              </a:rPr>
              <a:t>implementación </a:t>
            </a:r>
            <a:r>
              <a:rPr lang="es-MX" sz="2200" dirty="0">
                <a:latin typeface="Arial" panose="020B0604020202020204" pitchFamily="34" charset="0"/>
                <a:cs typeface="Arial" panose="020B0604020202020204" pitchFamily="34" charset="0"/>
              </a:rPr>
              <a:t>del </a:t>
            </a:r>
            <a:r>
              <a:rPr lang="es-MX" sz="2200" dirty="0" smtClean="0">
                <a:latin typeface="Arial" panose="020B0604020202020204" pitchFamily="34" charset="0"/>
                <a:cs typeface="Arial" panose="020B0604020202020204" pitchFamily="34" charset="0"/>
              </a:rPr>
              <a:t>sistema </a:t>
            </a:r>
            <a:r>
              <a:rPr lang="es-MX" sz="2200" dirty="0">
                <a:latin typeface="Arial" panose="020B0604020202020204" pitchFamily="34" charset="0"/>
                <a:cs typeface="Arial" panose="020B0604020202020204" pitchFamily="34" charset="0"/>
              </a:rPr>
              <a:t>de </a:t>
            </a:r>
            <a:r>
              <a:rPr lang="es-MX" sz="2200" dirty="0" smtClean="0">
                <a:latin typeface="Arial" panose="020B0604020202020204" pitchFamily="34" charset="0"/>
                <a:cs typeface="Arial" panose="020B0604020202020204" pitchFamily="34" charset="0"/>
              </a:rPr>
              <a:t>gestión de la calidad</a:t>
            </a:r>
            <a:r>
              <a:rPr lang="es-MX" sz="2200" dirty="0">
                <a:latin typeface="Arial" panose="020B0604020202020204" pitchFamily="34" charset="0"/>
                <a:cs typeface="Arial" panose="020B0604020202020204" pitchFamily="34" charset="0"/>
              </a:rPr>
              <a:t>.</a:t>
            </a:r>
            <a:r>
              <a:rPr lang="es-MX" sz="2200" dirty="0" smtClean="0">
                <a:latin typeface="Arial" panose="020B0604020202020204" pitchFamily="34" charset="0"/>
                <a:cs typeface="Arial" panose="020B0604020202020204" pitchFamily="34" charset="0"/>
              </a:rPr>
              <a:t> </a:t>
            </a:r>
            <a:r>
              <a:rPr lang="es-MX" sz="2200" dirty="0">
                <a:latin typeface="Arial" panose="020B0604020202020204" pitchFamily="34" charset="0"/>
                <a:cs typeface="Arial" panose="020B0604020202020204" pitchFamily="34" charset="0"/>
              </a:rPr>
              <a:t>T</a:t>
            </a:r>
            <a:r>
              <a:rPr lang="es-MX" sz="2200" dirty="0" smtClean="0">
                <a:latin typeface="Arial" panose="020B0604020202020204" pitchFamily="34" charset="0"/>
                <a:cs typeface="Arial" panose="020B0604020202020204" pitchFamily="34" charset="0"/>
              </a:rPr>
              <a:t>rasmite  </a:t>
            </a:r>
            <a:r>
              <a:rPr lang="es-MX" sz="2200" dirty="0">
                <a:latin typeface="Arial" panose="020B0604020202020204" pitchFamily="34" charset="0"/>
                <a:cs typeface="Arial" panose="020B0604020202020204" pitchFamily="34" charset="0"/>
              </a:rPr>
              <a:t>la visión del líder a todos los miembros de la </a:t>
            </a:r>
            <a:r>
              <a:rPr lang="es-MX" sz="2200" dirty="0" smtClean="0">
                <a:latin typeface="Arial" panose="020B0604020202020204" pitchFamily="34" charset="0"/>
                <a:cs typeface="Arial" panose="020B0604020202020204" pitchFamily="34" charset="0"/>
              </a:rPr>
              <a:t>organización, </a:t>
            </a:r>
            <a:r>
              <a:rPr lang="es-MX" sz="2200" dirty="0">
                <a:latin typeface="Arial" panose="020B0604020202020204" pitchFamily="34" charset="0"/>
                <a:cs typeface="Arial" panose="020B0604020202020204" pitchFamily="34" charset="0"/>
              </a:rPr>
              <a:t>demostrando el compromiso para el cumplimiento de objetivos organizacionales y de los requisitos del cliente.</a:t>
            </a:r>
          </a:p>
        </p:txBody>
      </p:sp>
      <p:sp>
        <p:nvSpPr>
          <p:cNvPr id="3" name="2 CuadroTexto"/>
          <p:cNvSpPr txBox="1"/>
          <p:nvPr/>
        </p:nvSpPr>
        <p:spPr>
          <a:xfrm>
            <a:off x="395536" y="1556792"/>
            <a:ext cx="3123589" cy="461665"/>
          </a:xfrm>
          <a:prstGeom prst="rect">
            <a:avLst/>
          </a:prstGeom>
          <a:noFill/>
        </p:spPr>
        <p:txBody>
          <a:bodyPr wrap="square" rtlCol="0">
            <a:spAutoFit/>
          </a:bodyPr>
          <a:lstStyle/>
          <a:p>
            <a:pPr algn="ctr"/>
            <a:r>
              <a:rPr lang="es-MX" sz="2400" b="1" dirty="0" smtClean="0">
                <a:solidFill>
                  <a:schemeClr val="accent2">
                    <a:lumMod val="75000"/>
                  </a:schemeClr>
                </a:solidFill>
                <a:latin typeface="Arial" panose="020B0604020202020204" pitchFamily="34" charset="0"/>
                <a:cs typeface="Arial" panose="020B0604020202020204" pitchFamily="34" charset="0"/>
              </a:rPr>
              <a:t>Política de Calidad</a:t>
            </a:r>
            <a:endParaRPr lang="es-MX" sz="2400" b="1" dirty="0">
              <a:solidFill>
                <a:schemeClr val="accent2">
                  <a:lumMod val="75000"/>
                </a:schemeClr>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063909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par>
                          <p:cTn id="10" fill="hold">
                            <p:stCondLst>
                              <p:cond delay="500"/>
                            </p:stCondLst>
                            <p:childTnLst>
                              <p:par>
                                <p:cTn id="11" presetID="21" presetClass="entr" presetSubtype="1"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wheel(1)">
                                      <p:cBhvr>
                                        <p:cTn id="13"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2 Rectángulo"/>
          <p:cNvSpPr/>
          <p:nvPr/>
        </p:nvSpPr>
        <p:spPr>
          <a:xfrm>
            <a:off x="0" y="0"/>
            <a:ext cx="9144000" cy="6858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pic>
        <p:nvPicPr>
          <p:cNvPr id="2" name="1 Imagen"/>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922318" y="0"/>
            <a:ext cx="5299364" cy="6858000"/>
          </a:xfrm>
          <a:prstGeom prst="rect">
            <a:avLst/>
          </a:prstGeom>
        </p:spPr>
      </p:pic>
    </p:spTree>
    <p:extLst>
      <p:ext uri="{BB962C8B-B14F-4D97-AF65-F5344CB8AC3E}">
        <p14:creationId xmlns:p14="http://schemas.microsoft.com/office/powerpoint/2010/main" val="563966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Rectángulo"/>
          <p:cNvSpPr/>
          <p:nvPr/>
        </p:nvSpPr>
        <p:spPr>
          <a:xfrm>
            <a:off x="611560" y="2708920"/>
            <a:ext cx="7072312" cy="901593"/>
          </a:xfrm>
          <a:prstGeom prst="rect">
            <a:avLst/>
          </a:prstGeom>
        </p:spPr>
        <p:txBody>
          <a:bodyPr>
            <a:spAutoFit/>
          </a:bodyPr>
          <a:lstStyle/>
          <a:p>
            <a:pPr marL="536575" algn="ctr">
              <a:lnSpc>
                <a:spcPct val="150000"/>
              </a:lnSpc>
              <a:defRPr/>
            </a:pPr>
            <a:r>
              <a:rPr lang="es-MX" sz="4000" b="1" dirty="0">
                <a:solidFill>
                  <a:schemeClr val="accent2">
                    <a:lumMod val="75000"/>
                  </a:schemeClr>
                </a:solidFill>
                <a:cs typeface="+mn-cs"/>
              </a:rPr>
              <a:t> I.</a:t>
            </a:r>
            <a:r>
              <a:rPr lang="es-ES" sz="4000" b="1" dirty="0">
                <a:solidFill>
                  <a:schemeClr val="accent2">
                    <a:lumMod val="75000"/>
                  </a:schemeClr>
                </a:solidFill>
                <a:cs typeface="+mn-cs"/>
              </a:rPr>
              <a:t>1. Generalidades</a:t>
            </a:r>
          </a:p>
        </p:txBody>
      </p:sp>
    </p:spTree>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5 Rectángulo"/>
          <p:cNvSpPr/>
          <p:nvPr/>
        </p:nvSpPr>
        <p:spPr>
          <a:xfrm>
            <a:off x="78666" y="1125919"/>
            <a:ext cx="2333094" cy="2031325"/>
          </a:xfrm>
          <a:prstGeom prst="rect">
            <a:avLst/>
          </a:prstGeom>
          <a:solidFill>
            <a:schemeClr val="accent4">
              <a:lumMod val="40000"/>
              <a:lumOff val="60000"/>
            </a:schemeClr>
          </a:solidFill>
        </p:spPr>
        <p:txBody>
          <a:bodyPr wrap="square">
            <a:spAutoFit/>
          </a:bodyPr>
          <a:lstStyle/>
          <a:p>
            <a:pPr algn="just"/>
            <a:r>
              <a:rPr lang="es-MX" sz="1400" b="1" dirty="0"/>
              <a:t>A</a:t>
            </a:r>
            <a:r>
              <a:rPr lang="es-MX" sz="1400" b="1" dirty="0" smtClean="0"/>
              <a:t>lumno orgullosamente UAT representará a México en "</a:t>
            </a:r>
            <a:r>
              <a:rPr lang="es-MX" sz="1400" b="1" dirty="0"/>
              <a:t>Encuentro internacional de jóvenes por el ambiente y la sustentabilidad de América latina y el caribe"</a:t>
            </a:r>
            <a:r>
              <a:rPr lang="es-MX" sz="1400" b="1" dirty="0" smtClean="0"/>
              <a:t> </a:t>
            </a:r>
            <a:r>
              <a:rPr lang="es-MX" sz="1400" b="1" dirty="0"/>
              <a:t>, </a:t>
            </a:r>
            <a:r>
              <a:rPr lang="es-MX" sz="1400" b="1" dirty="0" smtClean="0"/>
              <a:t>en </a:t>
            </a:r>
            <a:r>
              <a:rPr lang="es-MX" sz="1400" b="1" dirty="0"/>
              <a:t>el mes de octubre en Colombia</a:t>
            </a:r>
            <a:r>
              <a:rPr lang="es-MX" sz="1400" b="1" dirty="0" smtClean="0"/>
              <a:t>.</a:t>
            </a:r>
            <a:endParaRPr lang="es-MX" sz="1400" b="1" dirty="0"/>
          </a:p>
        </p:txBody>
      </p:sp>
      <p:pic>
        <p:nvPicPr>
          <p:cNvPr id="9" name="Picture 2" descr="Jesus elias.jpg"/>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t="2835" b="285"/>
          <a:stretch/>
        </p:blipFill>
        <p:spPr bwMode="auto">
          <a:xfrm>
            <a:off x="2576229" y="1233640"/>
            <a:ext cx="1255237" cy="1800000"/>
          </a:xfrm>
          <a:prstGeom prst="rect">
            <a:avLst/>
          </a:prstGeom>
          <a:noFill/>
          <a:ln>
            <a:noFill/>
          </a:ln>
          <a:extLst>
            <a:ext uri="{909E8E84-426E-40DD-AFC4-6F175D3DCCD1}">
              <a14:hiddenFill xmlns:a14="http://schemas.microsoft.com/office/drawing/2010/main">
                <a:solidFill>
                  <a:srgbClr val="FFFFFF"/>
                </a:solidFill>
              </a14:hiddenFill>
            </a:ext>
          </a:extLst>
        </p:spPr>
      </p:pic>
      <p:sp>
        <p:nvSpPr>
          <p:cNvPr id="7" name="2 Rectángulo"/>
          <p:cNvSpPr/>
          <p:nvPr/>
        </p:nvSpPr>
        <p:spPr>
          <a:xfrm>
            <a:off x="3995936" y="1233640"/>
            <a:ext cx="4597674" cy="2246769"/>
          </a:xfrm>
          <a:prstGeom prst="rect">
            <a:avLst/>
          </a:prstGeom>
          <a:solidFill>
            <a:schemeClr val="accent6">
              <a:lumMod val="60000"/>
              <a:lumOff val="40000"/>
            </a:schemeClr>
          </a:solidFill>
        </p:spPr>
        <p:txBody>
          <a:bodyPr wrap="square">
            <a:spAutoFit/>
          </a:bodyPr>
          <a:lstStyle/>
          <a:p>
            <a:pPr algn="ctr"/>
            <a:r>
              <a:rPr lang="es-MX" sz="1400" b="1" dirty="0"/>
              <a:t>F</a:t>
            </a:r>
            <a:r>
              <a:rPr lang="es-MX" sz="1400" b="1" dirty="0" smtClean="0"/>
              <a:t>ortalece UAT educación con programas del IISUE-UNAM</a:t>
            </a:r>
          </a:p>
          <a:p>
            <a:pPr algn="ctr"/>
            <a:r>
              <a:rPr lang="es-MX" sz="1400" dirty="0" smtClean="0"/>
              <a:t>​​​ </a:t>
            </a:r>
            <a:r>
              <a:rPr lang="es-MX" sz="1400" dirty="0"/>
              <a:t>​ </a:t>
            </a:r>
          </a:p>
          <a:p>
            <a:pPr algn="just"/>
            <a:r>
              <a:rPr lang="es-MX" sz="1400" dirty="0" smtClean="0"/>
              <a:t>El rector Enrique </a:t>
            </a:r>
            <a:r>
              <a:rPr lang="es-MX" sz="1400" dirty="0" err="1" smtClean="0"/>
              <a:t>Etienne</a:t>
            </a:r>
            <a:r>
              <a:rPr lang="es-MX" sz="1400" dirty="0" smtClean="0"/>
              <a:t> Pérez del Río, resaltó </a:t>
            </a:r>
            <a:r>
              <a:rPr lang="es-MX" sz="1400" dirty="0"/>
              <a:t>la importancia que representa para la Universidad estar preparados para educar a los ciudadanos del Siglo </a:t>
            </a:r>
            <a:r>
              <a:rPr lang="es-MX" sz="1400" dirty="0" smtClean="0"/>
              <a:t>XXI. El rector expreso, “Tenemos que saber cómo aprovechar todas las habilidades que traen los adolescentes y jóvenes, para mejorar la impartición de la educación".</a:t>
            </a:r>
            <a:endParaRPr lang="es-MX" sz="1400" dirty="0">
              <a:effectLst/>
            </a:endParaRPr>
          </a:p>
        </p:txBody>
      </p:sp>
      <p:pic>
        <p:nvPicPr>
          <p:cNvPr id="8" name="Picture 2" descr="UAT ISUE_UNAM.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46976" y="3212976"/>
            <a:ext cx="3246634" cy="2370478"/>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10" name="2 Rectángulo"/>
          <p:cNvSpPr/>
          <p:nvPr/>
        </p:nvSpPr>
        <p:spPr>
          <a:xfrm>
            <a:off x="302317" y="3701931"/>
            <a:ext cx="4218886" cy="2031325"/>
          </a:xfrm>
          <a:prstGeom prst="rect">
            <a:avLst/>
          </a:prstGeom>
          <a:solidFill>
            <a:schemeClr val="accent3">
              <a:lumMod val="60000"/>
              <a:lumOff val="40000"/>
            </a:schemeClr>
          </a:solidFill>
        </p:spPr>
        <p:txBody>
          <a:bodyPr wrap="square">
            <a:spAutoFit/>
          </a:bodyPr>
          <a:lstStyle/>
          <a:p>
            <a:pPr algn="ctr"/>
            <a:r>
              <a:rPr lang="es-MX" sz="1400" b="1" dirty="0"/>
              <a:t>C</a:t>
            </a:r>
            <a:r>
              <a:rPr lang="es-MX" sz="1400" b="1" dirty="0" smtClean="0"/>
              <a:t>onvoca UAT al premio universitario de investigación 2014</a:t>
            </a:r>
          </a:p>
          <a:p>
            <a:pPr algn="ctr"/>
            <a:r>
              <a:rPr lang="es-MX" sz="1400" b="1" dirty="0" smtClean="0"/>
              <a:t>​​​ </a:t>
            </a:r>
            <a:r>
              <a:rPr lang="es-MX" sz="1400" b="1" dirty="0"/>
              <a:t>​ </a:t>
            </a:r>
          </a:p>
          <a:p>
            <a:pPr algn="just"/>
            <a:r>
              <a:rPr lang="es-MX" sz="1400" dirty="0"/>
              <a:t>La Universidad Autónoma de Tamaulipas tiene abierta la convocatoria para el </a:t>
            </a:r>
            <a:r>
              <a:rPr lang="es-MX" sz="1400" dirty="0" smtClean="0"/>
              <a:t>premio </a:t>
            </a:r>
            <a:r>
              <a:rPr lang="es-MX" sz="1400" dirty="0"/>
              <a:t>Universitario 2014, que reconoce a los mejores trabajos de investigación presentados por los académicos, investigadores y egresados de la máxima casa de estudios del estado.</a:t>
            </a:r>
            <a:endParaRPr lang="es-MX" sz="1400" dirty="0">
              <a:effectLst/>
            </a:endParaRPr>
          </a:p>
        </p:txBody>
      </p:sp>
    </p:spTree>
    <p:extLst>
      <p:ext uri="{BB962C8B-B14F-4D97-AF65-F5344CB8AC3E}">
        <p14:creationId xmlns:p14="http://schemas.microsoft.com/office/powerpoint/2010/main" val="18076791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par>
                          <p:cTn id="8" fill="hold">
                            <p:stCondLst>
                              <p:cond delay="500"/>
                            </p:stCondLst>
                            <p:childTnLst>
                              <p:par>
                                <p:cTn id="9" presetID="20"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edge">
                                      <p:cBhvr>
                                        <p:cTn id="11" dur="2000"/>
                                        <p:tgtEl>
                                          <p:spTgt spid="9"/>
                                        </p:tgtEl>
                                      </p:cBhvr>
                                    </p:animEffect>
                                  </p:childTnLst>
                                </p:cTn>
                              </p:par>
                            </p:childTnLst>
                          </p:cTn>
                        </p:par>
                        <p:par>
                          <p:cTn id="12" fill="hold">
                            <p:stCondLst>
                              <p:cond delay="2500"/>
                            </p:stCondLst>
                            <p:childTnLst>
                              <p:par>
                                <p:cTn id="13" presetID="16" presetClass="entr" presetSubtype="21"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childTnLst>
                          </p:cTn>
                        </p:par>
                        <p:par>
                          <p:cTn id="16" fill="hold">
                            <p:stCondLst>
                              <p:cond delay="3000"/>
                            </p:stCondLst>
                            <p:childTnLst>
                              <p:par>
                                <p:cTn id="17" presetID="20" presetClass="entr" presetSubtype="0" fill="hold" nodeType="after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wedge">
                                      <p:cBhvr>
                                        <p:cTn id="19" dur="2000"/>
                                        <p:tgtEl>
                                          <p:spTgt spid="8"/>
                                        </p:tgtEl>
                                      </p:cBhvr>
                                    </p:animEffect>
                                  </p:childTnLst>
                                </p:cTn>
                              </p:par>
                            </p:childTnLst>
                          </p:cTn>
                        </p:par>
                        <p:par>
                          <p:cTn id="20" fill="hold">
                            <p:stCondLst>
                              <p:cond delay="5000"/>
                            </p:stCondLst>
                            <p:childTnLst>
                              <p:par>
                                <p:cTn id="21" presetID="16" presetClass="entr" presetSubtype="21" fill="hold" grpId="0" nodeType="after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barn(inVertical)">
                                      <p:cBhvr>
                                        <p:cTn id="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10"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3"/>
          <p:cNvSpPr txBox="1"/>
          <p:nvPr/>
        </p:nvSpPr>
        <p:spPr>
          <a:xfrm>
            <a:off x="3317900" y="2395296"/>
            <a:ext cx="5205392" cy="2019281"/>
          </a:xfrm>
          <a:prstGeom prst="rect">
            <a:avLst/>
          </a:prstGeom>
          <a:noFill/>
        </p:spPr>
        <p:txBody>
          <a:bodyPr wrap="square" rtlCol="0">
            <a:spAutoFit/>
          </a:bodyPr>
          <a:lstStyle/>
          <a:p>
            <a:pPr algn="just">
              <a:lnSpc>
                <a:spcPct val="120000"/>
              </a:lnSpc>
            </a:pPr>
            <a:r>
              <a:rPr lang="es-ES_tradnl" sz="2000" b="1" dirty="0">
                <a:solidFill>
                  <a:schemeClr val="bg1"/>
                </a:solidFill>
                <a:latin typeface="+mj-lt"/>
                <a:cs typeface="Gotham Medium"/>
              </a:rPr>
              <a:t>Modernizar y simplificar el quehacer administrativo impulsando una nueva organización que asegure la ejecución efectiva de los programas y los procesos universitarios.</a:t>
            </a:r>
            <a:endParaRPr lang="es-ES" sz="2000" b="1" dirty="0">
              <a:solidFill>
                <a:schemeClr val="bg1"/>
              </a:solidFill>
              <a:latin typeface="+mj-lt"/>
              <a:cs typeface="Gotham Medium"/>
            </a:endParaRPr>
          </a:p>
        </p:txBody>
      </p:sp>
      <p:sp>
        <p:nvSpPr>
          <p:cNvPr id="2" name="1 Rectángulo"/>
          <p:cNvSpPr/>
          <p:nvPr/>
        </p:nvSpPr>
        <p:spPr>
          <a:xfrm>
            <a:off x="1045438" y="2512384"/>
            <a:ext cx="7477854" cy="2631490"/>
          </a:xfrm>
          <a:prstGeom prst="rect">
            <a:avLst/>
          </a:prstGeom>
        </p:spPr>
        <p:txBody>
          <a:bodyPr wrap="square">
            <a:spAutoFit/>
          </a:bodyPr>
          <a:lstStyle/>
          <a:p>
            <a:pPr algn="just">
              <a:lnSpc>
                <a:spcPct val="150000"/>
              </a:lnSpc>
            </a:pPr>
            <a:r>
              <a:rPr lang="es-MX" sz="2200" dirty="0" smtClean="0">
                <a:latin typeface="Arial" panose="020B0604020202020204" pitchFamily="34" charset="0"/>
                <a:cs typeface="Arial" panose="020B0604020202020204" pitchFamily="34" charset="0"/>
              </a:rPr>
              <a:t>Son </a:t>
            </a:r>
            <a:r>
              <a:rPr lang="es-MX" sz="2200" dirty="0">
                <a:latin typeface="Arial" panose="020B0604020202020204" pitchFamily="34" charset="0"/>
                <a:cs typeface="Arial" panose="020B0604020202020204" pitchFamily="34" charset="0"/>
              </a:rPr>
              <a:t>la base sobre la cual se da seguimiento  al cumplimiento de las actividades de los diferentes niveles organizacionales, </a:t>
            </a:r>
            <a:r>
              <a:rPr lang="es-MX" sz="2200" dirty="0" smtClean="0">
                <a:latin typeface="Arial" panose="020B0604020202020204" pitchFamily="34" charset="0"/>
                <a:cs typeface="Arial" panose="020B0604020202020204" pitchFamily="34" charset="0"/>
              </a:rPr>
              <a:t>siendo estos congruentes con la Política de calidad, son actividades </a:t>
            </a:r>
            <a:r>
              <a:rPr lang="es-MX" sz="2200" dirty="0">
                <a:latin typeface="Arial" panose="020B0604020202020204" pitchFamily="34" charset="0"/>
                <a:cs typeface="Arial" panose="020B0604020202020204" pitchFamily="34" charset="0"/>
              </a:rPr>
              <a:t>que encaminan a </a:t>
            </a:r>
            <a:r>
              <a:rPr lang="es-MX" sz="2200" dirty="0" smtClean="0">
                <a:latin typeface="Arial" panose="020B0604020202020204" pitchFamily="34" charset="0"/>
                <a:cs typeface="Arial" panose="020B0604020202020204" pitchFamily="34" charset="0"/>
              </a:rPr>
              <a:t>la </a:t>
            </a:r>
            <a:r>
              <a:rPr lang="es-MX" sz="2200" dirty="0">
                <a:latin typeface="Arial" panose="020B0604020202020204" pitchFamily="34" charset="0"/>
                <a:cs typeface="Arial" panose="020B0604020202020204" pitchFamily="34" charset="0"/>
              </a:rPr>
              <a:t>Universidad Autónoma de Tamaulipas hacía la excelencia</a:t>
            </a:r>
            <a:r>
              <a:rPr lang="es-ES" sz="2200" dirty="0">
                <a:latin typeface="Arial" panose="020B0604020202020204" pitchFamily="34" charset="0"/>
                <a:cs typeface="Arial" panose="020B0604020202020204" pitchFamily="34" charset="0"/>
              </a:rPr>
              <a:t>.</a:t>
            </a:r>
            <a:endParaRPr lang="es-MX" sz="2200" dirty="0">
              <a:latin typeface="Arial" panose="020B0604020202020204" pitchFamily="34" charset="0"/>
              <a:cs typeface="Arial" panose="020B0604020202020204" pitchFamily="34" charset="0"/>
            </a:endParaRPr>
          </a:p>
        </p:txBody>
      </p:sp>
      <p:sp>
        <p:nvSpPr>
          <p:cNvPr id="3" name="2 CuadroTexto"/>
          <p:cNvSpPr txBox="1"/>
          <p:nvPr/>
        </p:nvSpPr>
        <p:spPr>
          <a:xfrm>
            <a:off x="2877" y="1617995"/>
            <a:ext cx="3627645" cy="461665"/>
          </a:xfrm>
          <a:prstGeom prst="rect">
            <a:avLst/>
          </a:prstGeom>
          <a:noFill/>
        </p:spPr>
        <p:txBody>
          <a:bodyPr wrap="square" rtlCol="0">
            <a:spAutoFit/>
          </a:bodyPr>
          <a:lstStyle/>
          <a:p>
            <a:pPr algn="ctr"/>
            <a:r>
              <a:rPr lang="es-MX" sz="2400" b="1" dirty="0" smtClean="0">
                <a:solidFill>
                  <a:schemeClr val="accent2">
                    <a:lumMod val="75000"/>
                  </a:schemeClr>
                </a:solidFill>
                <a:latin typeface="Arial" panose="020B0604020202020204" pitchFamily="34" charset="0"/>
                <a:cs typeface="Arial" panose="020B0604020202020204" pitchFamily="34" charset="0"/>
              </a:rPr>
              <a:t>Objetivos de Calidad</a:t>
            </a:r>
            <a:endParaRPr lang="es-MX" sz="2400" b="1" dirty="0">
              <a:solidFill>
                <a:schemeClr val="accent2">
                  <a:lumMod val="75000"/>
                </a:schemeClr>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157964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par>
                          <p:cTn id="10" fill="hold">
                            <p:stCondLst>
                              <p:cond delay="500"/>
                            </p:stCondLst>
                            <p:childTnLst>
                              <p:par>
                                <p:cTn id="11" presetID="21" presetClass="entr" presetSubtype="1"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wheel(1)">
                                      <p:cBhvr>
                                        <p:cTn id="13"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2 Rectángulo"/>
          <p:cNvSpPr/>
          <p:nvPr/>
        </p:nvSpPr>
        <p:spPr>
          <a:xfrm>
            <a:off x="0" y="0"/>
            <a:ext cx="9144000" cy="6858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pic>
        <p:nvPicPr>
          <p:cNvPr id="1026" name="Picture 2" descr="C:\Users\rizapata\Desktop\Objetivos de Calidad.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922318" y="0"/>
            <a:ext cx="5299364"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4365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wipe(up)">
                                      <p:cBhvr>
                                        <p:cTn id="7" dur="500"/>
                                        <p:tgtEl>
                                          <p:spTgt spid="10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2 Rectángulo"/>
          <p:cNvSpPr/>
          <p:nvPr/>
        </p:nvSpPr>
        <p:spPr>
          <a:xfrm>
            <a:off x="3934894" y="3468413"/>
            <a:ext cx="3960440" cy="2246769"/>
          </a:xfrm>
          <a:prstGeom prst="rect">
            <a:avLst/>
          </a:prstGeom>
          <a:solidFill>
            <a:schemeClr val="accent6">
              <a:lumMod val="60000"/>
              <a:lumOff val="40000"/>
            </a:schemeClr>
          </a:solidFill>
        </p:spPr>
        <p:txBody>
          <a:bodyPr wrap="square">
            <a:spAutoFit/>
          </a:bodyPr>
          <a:lstStyle/>
          <a:p>
            <a:pPr algn="ctr"/>
            <a:r>
              <a:rPr lang="es-MX" sz="1400" b="1" dirty="0"/>
              <a:t>E</a:t>
            </a:r>
            <a:r>
              <a:rPr lang="es-MX" sz="1400" b="1" dirty="0" smtClean="0"/>
              <a:t>stamos formando lideres humanistas con valores: Rector</a:t>
            </a:r>
          </a:p>
          <a:p>
            <a:pPr algn="just"/>
            <a:endParaRPr lang="es-MX" sz="1400" dirty="0"/>
          </a:p>
          <a:p>
            <a:pPr algn="just"/>
            <a:r>
              <a:rPr lang="es-MX" sz="1400" dirty="0" smtClean="0"/>
              <a:t>El rector </a:t>
            </a:r>
            <a:r>
              <a:rPr lang="es-MX" sz="1400" dirty="0"/>
              <a:t>Enrique </a:t>
            </a:r>
            <a:r>
              <a:rPr lang="es-MX" sz="1400" dirty="0" err="1"/>
              <a:t>Etienne</a:t>
            </a:r>
            <a:r>
              <a:rPr lang="es-MX" sz="1400" dirty="0"/>
              <a:t> Pérez del </a:t>
            </a:r>
            <a:r>
              <a:rPr lang="es-MX" sz="1400" dirty="0" smtClean="0"/>
              <a:t>Río, inició </a:t>
            </a:r>
            <a:r>
              <a:rPr lang="es-MX" sz="1400" dirty="0"/>
              <a:t>una gira de trabajo por el </a:t>
            </a:r>
            <a:r>
              <a:rPr lang="es-MX" sz="1400" dirty="0" smtClean="0"/>
              <a:t>Centro Universitario Tampico-Madero, </a:t>
            </a:r>
            <a:r>
              <a:rPr lang="es-MX" sz="1400" dirty="0"/>
              <a:t>donde presidió la clausura del </a:t>
            </a:r>
            <a:r>
              <a:rPr lang="es-MX" sz="1400" dirty="0" smtClean="0"/>
              <a:t>taller </a:t>
            </a:r>
            <a:r>
              <a:rPr lang="es-MX" sz="1400" dirty="0"/>
              <a:t>de </a:t>
            </a:r>
            <a:r>
              <a:rPr lang="es-MX" sz="1400" dirty="0" smtClean="0"/>
              <a:t>coaching educativo </a:t>
            </a:r>
            <a:r>
              <a:rPr lang="es-MX" sz="1400" dirty="0"/>
              <a:t>y </a:t>
            </a:r>
            <a:r>
              <a:rPr lang="es-MX" sz="1400" dirty="0" smtClean="0"/>
              <a:t>programación neurolingüística "Libera </a:t>
            </a:r>
            <a:r>
              <a:rPr lang="es-MX" sz="1400" dirty="0"/>
              <a:t>tu </a:t>
            </a:r>
            <a:r>
              <a:rPr lang="es-MX" sz="1400" dirty="0" smtClean="0"/>
              <a:t>talento“, así como la presentación </a:t>
            </a:r>
            <a:r>
              <a:rPr lang="es-MX" sz="1400" dirty="0"/>
              <a:t>de la </a:t>
            </a:r>
            <a:r>
              <a:rPr lang="es-MX" sz="1400" dirty="0" smtClean="0"/>
              <a:t>conferencia </a:t>
            </a:r>
            <a:r>
              <a:rPr lang="es-MX" sz="1400" dirty="0"/>
              <a:t>"Innovación y </a:t>
            </a:r>
            <a:r>
              <a:rPr lang="es-MX" sz="1400" dirty="0" smtClean="0"/>
              <a:t>liderazgo“.</a:t>
            </a:r>
            <a:endParaRPr lang="es-MX" sz="1400" dirty="0"/>
          </a:p>
        </p:txBody>
      </p:sp>
      <p:pic>
        <p:nvPicPr>
          <p:cNvPr id="1026" name="Picture 2" descr="TAMPICO 3.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3528" y="3717032"/>
            <a:ext cx="3611366" cy="2178104"/>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5" name="2 Rectángulo"/>
          <p:cNvSpPr/>
          <p:nvPr/>
        </p:nvSpPr>
        <p:spPr>
          <a:xfrm>
            <a:off x="149761" y="1204759"/>
            <a:ext cx="5372416" cy="2031325"/>
          </a:xfrm>
          <a:prstGeom prst="rect">
            <a:avLst/>
          </a:prstGeom>
          <a:solidFill>
            <a:schemeClr val="accent4">
              <a:lumMod val="60000"/>
              <a:lumOff val="40000"/>
            </a:schemeClr>
          </a:solidFill>
        </p:spPr>
        <p:txBody>
          <a:bodyPr wrap="square">
            <a:spAutoFit/>
          </a:bodyPr>
          <a:lstStyle/>
          <a:p>
            <a:pPr algn="ctr"/>
            <a:r>
              <a:rPr lang="es-MX" sz="1400" b="1" dirty="0"/>
              <a:t>S</a:t>
            </a:r>
            <a:r>
              <a:rPr lang="es-MX" sz="1400" b="1" dirty="0" smtClean="0"/>
              <a:t>igue vigente la doble titulación UAT y Texas A &amp; M </a:t>
            </a:r>
            <a:r>
              <a:rPr lang="es-MX" sz="1400" b="1" dirty="0" err="1"/>
              <a:t>U</a:t>
            </a:r>
            <a:r>
              <a:rPr lang="es-MX" sz="1400" b="1" dirty="0" err="1" smtClean="0"/>
              <a:t>niversity</a:t>
            </a:r>
            <a:endParaRPr lang="es-MX" sz="1400" b="1" dirty="0" smtClean="0"/>
          </a:p>
          <a:p>
            <a:pPr algn="ctr"/>
            <a:endParaRPr lang="es-MX" sz="1400" b="1" dirty="0"/>
          </a:p>
          <a:p>
            <a:pPr algn="just"/>
            <a:r>
              <a:rPr lang="es-MX" sz="1400" dirty="0" smtClean="0"/>
              <a:t>En </a:t>
            </a:r>
            <a:r>
              <a:rPr lang="es-MX" sz="1400" dirty="0"/>
              <a:t>base a los convenios de colaboración académica, la Universidad Autónoma de </a:t>
            </a:r>
            <a:r>
              <a:rPr lang="es-MX" sz="1400" dirty="0" smtClean="0"/>
              <a:t>Tamaulipas, a </a:t>
            </a:r>
            <a:r>
              <a:rPr lang="es-MX" sz="1400" dirty="0"/>
              <a:t>través de la Facultad de Comercio, Administración y Ciencias Sociales </a:t>
            </a:r>
            <a:r>
              <a:rPr lang="es-MX" sz="1400" dirty="0" smtClean="0"/>
              <a:t>de </a:t>
            </a:r>
            <a:r>
              <a:rPr lang="es-MX" sz="1400" dirty="0"/>
              <a:t>Nuevo Laredo, mantiene vigente el programa de doble titulación con Texas A &amp; M International </a:t>
            </a:r>
            <a:r>
              <a:rPr lang="es-MX" sz="1400" dirty="0" err="1"/>
              <a:t>University</a:t>
            </a:r>
            <a:r>
              <a:rPr lang="es-MX" sz="1400" dirty="0"/>
              <a:t> (TAMIU) que tiene su sede en </a:t>
            </a:r>
            <a:r>
              <a:rPr lang="es-MX" sz="1400" dirty="0" smtClean="0"/>
              <a:t>la ciudad </a:t>
            </a:r>
            <a:r>
              <a:rPr lang="es-MX" sz="1400" dirty="0"/>
              <a:t>de Laredo, Texas.</a:t>
            </a:r>
            <a:endParaRPr lang="es-MX" sz="1400" b="1" dirty="0"/>
          </a:p>
        </p:txBody>
      </p:sp>
      <p:pic>
        <p:nvPicPr>
          <p:cNvPr id="6" name="Picture 2" descr="http://prensa.uat.edu.mx/boletines/imagenes/IMAGENES_2010/JUNIO_2010/3%20junio%202010/foto%20com%20laredo.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22177" y="1433086"/>
            <a:ext cx="2859936" cy="195131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42635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par>
                          <p:cTn id="8" fill="hold">
                            <p:stCondLst>
                              <p:cond delay="500"/>
                            </p:stCondLst>
                            <p:childTnLst>
                              <p:par>
                                <p:cTn id="9" presetID="20" presetClass="entr" presetSubtype="0" fill="hold" nodeType="afterEffect">
                                  <p:stCondLst>
                                    <p:cond delay="0"/>
                                  </p:stCondLst>
                                  <p:childTnLst>
                                    <p:set>
                                      <p:cBhvr>
                                        <p:cTn id="10" dur="1" fill="hold">
                                          <p:stCondLst>
                                            <p:cond delay="0"/>
                                          </p:stCondLst>
                                        </p:cTn>
                                        <p:tgtEl>
                                          <p:spTgt spid="1026"/>
                                        </p:tgtEl>
                                        <p:attrNameLst>
                                          <p:attrName>style.visibility</p:attrName>
                                        </p:attrNameLst>
                                      </p:cBhvr>
                                      <p:to>
                                        <p:strVal val="visible"/>
                                      </p:to>
                                    </p:set>
                                    <p:animEffect transition="in" filter="wedge">
                                      <p:cBhvr>
                                        <p:cTn id="11" dur="2000"/>
                                        <p:tgtEl>
                                          <p:spTgt spid="1026"/>
                                        </p:tgtEl>
                                      </p:cBhvr>
                                    </p:animEffect>
                                  </p:childTnLst>
                                </p:cTn>
                              </p:par>
                            </p:childTnLst>
                          </p:cTn>
                        </p:par>
                        <p:par>
                          <p:cTn id="12" fill="hold">
                            <p:stCondLst>
                              <p:cond delay="2500"/>
                            </p:stCondLst>
                            <p:childTnLst>
                              <p:par>
                                <p:cTn id="13" presetID="16" presetClass="entr" presetSubtype="21"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childTnLst>
                          </p:cTn>
                        </p:par>
                        <p:par>
                          <p:cTn id="16" fill="hold">
                            <p:stCondLst>
                              <p:cond delay="3000"/>
                            </p:stCondLst>
                            <p:childTnLst>
                              <p:par>
                                <p:cTn id="17" presetID="20" presetClass="entr" presetSubtype="0" fill="hold"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wedge">
                                      <p:cBhvr>
                                        <p:cTn id="19"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2 Rectángulo"/>
          <p:cNvSpPr/>
          <p:nvPr/>
        </p:nvSpPr>
        <p:spPr>
          <a:xfrm>
            <a:off x="395536" y="1700808"/>
            <a:ext cx="6599342" cy="1815882"/>
          </a:xfrm>
          <a:prstGeom prst="rect">
            <a:avLst/>
          </a:prstGeom>
          <a:solidFill>
            <a:srgbClr val="C8C5E9"/>
          </a:solidFill>
        </p:spPr>
        <p:txBody>
          <a:bodyPr wrap="square">
            <a:spAutoFit/>
          </a:bodyPr>
          <a:lstStyle/>
          <a:p>
            <a:pPr algn="ctr"/>
            <a:r>
              <a:rPr lang="es-MX" sz="1400" b="1" dirty="0"/>
              <a:t>M</a:t>
            </a:r>
            <a:r>
              <a:rPr lang="es-MX" sz="1400" b="1" dirty="0" smtClean="0"/>
              <a:t>oderniza UAT su administración al servicio de los universitarios</a:t>
            </a:r>
            <a:endParaRPr lang="es-MX" sz="1400" dirty="0" smtClean="0"/>
          </a:p>
          <a:p>
            <a:pPr algn="just"/>
            <a:endParaRPr lang="es-MX" sz="1400" dirty="0"/>
          </a:p>
          <a:p>
            <a:pPr algn="just"/>
            <a:r>
              <a:rPr lang="es-MX" sz="1400" dirty="0"/>
              <a:t>La Universidad Autónoma de Tamaulipas moderniza sus procesos de gestión y administración, en los que se implementarán nuevos proyectos para incrementar la capacidad de tecnologías al servicio de la educación; la sistematización de bibliotecas; así como para agilizar y ejecutar de manera efectiva el desarrollo de programas mediante la simplificación y automatización de procesos en todas las áreas sustantivas de la casa de estudios.</a:t>
            </a:r>
            <a:endParaRPr lang="es-MX" sz="1400" dirty="0">
              <a:effectLst/>
            </a:endParaRPr>
          </a:p>
        </p:txBody>
      </p:sp>
      <p:pic>
        <p:nvPicPr>
          <p:cNvPr id="5" name="4 Imagen" descr="http://prensa.uat.edu.mx/boletines/imagenes/IMAGENES_2014/FEBRERO/27%20febrero%202014/foto%202p.jpg"/>
          <p:cNvPicPr/>
          <p:nvPr/>
        </p:nvPicPr>
        <p:blipFill>
          <a:blip r:embed="rId2">
            <a:extLst>
              <a:ext uri="{28A0092B-C50C-407E-A947-70E740481C1C}">
                <a14:useLocalDpi xmlns:a14="http://schemas.microsoft.com/office/drawing/2010/main" val="0"/>
              </a:ext>
            </a:extLst>
          </a:blip>
          <a:srcRect/>
          <a:stretch>
            <a:fillRect/>
          </a:stretch>
        </p:blipFill>
        <p:spPr bwMode="auto">
          <a:xfrm>
            <a:off x="3923928" y="3284984"/>
            <a:ext cx="4176464" cy="2216566"/>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2105472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par>
                          <p:cTn id="8" fill="hold">
                            <p:stCondLst>
                              <p:cond delay="500"/>
                            </p:stCondLst>
                            <p:childTnLst>
                              <p:par>
                                <p:cTn id="9" presetID="20" presetClass="entr" presetSubtype="0"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edge">
                                      <p:cBhvr>
                                        <p:cTn id="11"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Rectángulo"/>
          <p:cNvSpPr/>
          <p:nvPr/>
        </p:nvSpPr>
        <p:spPr>
          <a:xfrm>
            <a:off x="179512" y="2348880"/>
            <a:ext cx="8424936" cy="3671583"/>
          </a:xfrm>
          <a:prstGeom prst="rect">
            <a:avLst/>
          </a:prstGeom>
        </p:spPr>
        <p:txBody>
          <a:bodyPr wrap="square">
            <a:spAutoFit/>
          </a:bodyPr>
          <a:lstStyle/>
          <a:p>
            <a:pPr marL="536575" algn="ctr">
              <a:lnSpc>
                <a:spcPct val="150000"/>
              </a:lnSpc>
              <a:defRPr/>
            </a:pPr>
            <a:r>
              <a:rPr lang="es-MX" sz="4000" b="1" dirty="0">
                <a:solidFill>
                  <a:schemeClr val="accent2">
                    <a:lumMod val="75000"/>
                  </a:schemeClr>
                </a:solidFill>
                <a:cs typeface="+mn-cs"/>
              </a:rPr>
              <a:t> </a:t>
            </a:r>
            <a:r>
              <a:rPr lang="es-MX" sz="4000" b="1" dirty="0" smtClean="0">
                <a:solidFill>
                  <a:schemeClr val="accent2">
                    <a:lumMod val="75000"/>
                  </a:schemeClr>
                </a:solidFill>
                <a:cs typeface="+mn-cs"/>
              </a:rPr>
              <a:t>II. </a:t>
            </a:r>
            <a:r>
              <a:rPr lang="es-MX" sz="4000" b="1" dirty="0" smtClean="0">
                <a:solidFill>
                  <a:schemeClr val="accent2">
                    <a:lumMod val="75000"/>
                  </a:schemeClr>
                </a:solidFill>
                <a:latin typeface="Arial" panose="020B0604020202020204" pitchFamily="34" charset="0"/>
                <a:cs typeface="Arial" panose="020B0604020202020204" pitchFamily="34" charset="0"/>
              </a:rPr>
              <a:t>EL Sistema como herramienta de mejora continua</a:t>
            </a:r>
            <a:endParaRPr lang="es-MX" sz="3200" b="1" dirty="0" smtClean="0">
              <a:solidFill>
                <a:schemeClr val="accent2">
                  <a:lumMod val="75000"/>
                </a:schemeClr>
              </a:solidFill>
              <a:latin typeface="Arial" panose="020B0604020202020204" pitchFamily="34" charset="0"/>
              <a:ea typeface="Calibri" panose="020F0502020204030204" pitchFamily="34" charset="0"/>
              <a:cs typeface="Arial" panose="020B0604020202020204" pitchFamily="34" charset="0"/>
            </a:endParaRPr>
          </a:p>
          <a:p>
            <a:pPr marL="536575" algn="ctr">
              <a:lnSpc>
                <a:spcPct val="150000"/>
              </a:lnSpc>
              <a:defRPr/>
            </a:pPr>
            <a:r>
              <a:rPr lang="es-ES" sz="4000" b="1" dirty="0" smtClean="0">
                <a:solidFill>
                  <a:schemeClr val="accent2">
                    <a:lumMod val="75000"/>
                  </a:schemeClr>
                </a:solidFill>
                <a:cs typeface="+mn-cs"/>
              </a:rPr>
              <a:t> </a:t>
            </a:r>
            <a:endParaRPr lang="es-ES" sz="4000" b="1" dirty="0">
              <a:solidFill>
                <a:schemeClr val="accent2">
                  <a:lumMod val="75000"/>
                </a:schemeClr>
              </a:solidFill>
              <a:cs typeface="+mn-cs"/>
            </a:endParaRPr>
          </a:p>
        </p:txBody>
      </p:sp>
    </p:spTree>
    <p:extLst>
      <p:ext uri="{BB962C8B-B14F-4D97-AF65-F5344CB8AC3E}">
        <p14:creationId xmlns:p14="http://schemas.microsoft.com/office/powerpoint/2010/main" val="3593538458"/>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Imagen 3"/>
          <p:cNvPicPr>
            <a:picLocks noChangeAspect="1"/>
          </p:cNvPicPr>
          <p:nvPr/>
        </p:nvPicPr>
        <p:blipFill>
          <a:blip r:embed="rId2" cstate="print">
            <a:extLst>
              <a:ext uri="{28A0092B-C50C-407E-A947-70E740481C1C}">
                <a14:useLocalDpi xmlns:a14="http://schemas.microsoft.com/office/drawing/2010/main" val="0"/>
              </a:ext>
            </a:extLst>
          </a:blip>
          <a:srcRect b="2940"/>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1 Rectángulo"/>
          <p:cNvSpPr/>
          <p:nvPr/>
        </p:nvSpPr>
        <p:spPr>
          <a:xfrm>
            <a:off x="179512" y="2348880"/>
            <a:ext cx="8136904" cy="2748253"/>
          </a:xfrm>
          <a:prstGeom prst="rect">
            <a:avLst/>
          </a:prstGeom>
        </p:spPr>
        <p:txBody>
          <a:bodyPr wrap="square">
            <a:spAutoFit/>
          </a:bodyPr>
          <a:lstStyle/>
          <a:p>
            <a:pPr marL="536575" algn="ctr">
              <a:lnSpc>
                <a:spcPct val="150000"/>
              </a:lnSpc>
              <a:defRPr/>
            </a:pPr>
            <a:r>
              <a:rPr lang="es-MX" sz="4000" b="1" dirty="0">
                <a:solidFill>
                  <a:schemeClr val="accent2">
                    <a:lumMod val="75000"/>
                  </a:schemeClr>
                </a:solidFill>
                <a:cs typeface="+mn-cs"/>
              </a:rPr>
              <a:t> </a:t>
            </a:r>
            <a:r>
              <a:rPr lang="es-MX" sz="4000" b="1" dirty="0" smtClean="0">
                <a:solidFill>
                  <a:schemeClr val="accent2">
                    <a:lumMod val="75000"/>
                  </a:schemeClr>
                </a:solidFill>
                <a:cs typeface="+mn-cs"/>
              </a:rPr>
              <a:t>III.</a:t>
            </a:r>
            <a:r>
              <a:rPr lang="es-ES" sz="4000" b="1" dirty="0" smtClean="0">
                <a:solidFill>
                  <a:schemeClr val="accent2">
                    <a:lumMod val="75000"/>
                  </a:schemeClr>
                </a:solidFill>
                <a:cs typeface="+mn-cs"/>
              </a:rPr>
              <a:t> Implementación de la Norma ISO 9001:2008 en la Universidad</a:t>
            </a:r>
            <a:endParaRPr lang="es-ES" sz="4000" b="1" dirty="0">
              <a:solidFill>
                <a:schemeClr val="accent2">
                  <a:lumMod val="75000"/>
                </a:schemeClr>
              </a:solidFill>
              <a:cs typeface="+mn-cs"/>
            </a:endParaRPr>
          </a:p>
        </p:txBody>
      </p:sp>
    </p:spTree>
    <p:extLst>
      <p:ext uri="{BB962C8B-B14F-4D97-AF65-F5344CB8AC3E}">
        <p14:creationId xmlns:p14="http://schemas.microsoft.com/office/powerpoint/2010/main" val="3681632242"/>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Imagen 3"/>
          <p:cNvPicPr>
            <a:picLocks noChangeAspect="1"/>
          </p:cNvPicPr>
          <p:nvPr/>
        </p:nvPicPr>
        <p:blipFill>
          <a:blip r:embed="rId2" cstate="print">
            <a:extLst>
              <a:ext uri="{28A0092B-C50C-407E-A947-70E740481C1C}">
                <a14:useLocalDpi xmlns:a14="http://schemas.microsoft.com/office/drawing/2010/main" val="0"/>
              </a:ext>
            </a:extLst>
          </a:blip>
          <a:srcRect b="2940"/>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99" name="Text Box 2"/>
          <p:cNvSpPr txBox="1">
            <a:spLocks noChangeArrowheads="1"/>
          </p:cNvSpPr>
          <p:nvPr/>
        </p:nvSpPr>
        <p:spPr bwMode="auto">
          <a:xfrm>
            <a:off x="395536" y="2348706"/>
            <a:ext cx="4824536" cy="2160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lgn="just">
              <a:lnSpc>
                <a:spcPct val="140000"/>
              </a:lnSpc>
              <a:spcBef>
                <a:spcPct val="0"/>
              </a:spcBef>
              <a:buFontTx/>
              <a:buNone/>
              <a:defRPr/>
            </a:pPr>
            <a:r>
              <a:rPr lang="es-ES_tradnl" altLang="es-MX" sz="2400" dirty="0" smtClean="0">
                <a:latin typeface="Arial" panose="020B0604020202020204" pitchFamily="34" charset="0"/>
                <a:cs typeface="Arial" panose="020B0604020202020204" pitchFamily="34" charset="0"/>
              </a:rPr>
              <a:t>Grado en que un conjunto de características inherentes cumple con unos requisitos, ISO 9000:2005</a:t>
            </a:r>
          </a:p>
        </p:txBody>
      </p:sp>
      <p:pic>
        <p:nvPicPr>
          <p:cNvPr id="4100" name="Picture 4" descr="BD05374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868144" y="2348706"/>
            <a:ext cx="2120900" cy="2200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1 CuadroTexto"/>
          <p:cNvSpPr txBox="1"/>
          <p:nvPr/>
        </p:nvSpPr>
        <p:spPr>
          <a:xfrm>
            <a:off x="1547664" y="1412776"/>
            <a:ext cx="1687512" cy="584200"/>
          </a:xfrm>
          <a:prstGeom prst="rect">
            <a:avLst/>
          </a:prstGeom>
          <a:noFill/>
        </p:spPr>
        <p:txBody>
          <a:bodyPr wrap="none">
            <a:spAutoFit/>
          </a:bodyPr>
          <a:lstStyle/>
          <a:p>
            <a:pPr>
              <a:defRPr/>
            </a:pPr>
            <a:r>
              <a:rPr lang="es-MX" sz="3200" b="1" dirty="0">
                <a:solidFill>
                  <a:schemeClr val="accent2">
                    <a:lumMod val="75000"/>
                  </a:schemeClr>
                </a:solidFill>
                <a:latin typeface="+mn-lt"/>
              </a:rPr>
              <a:t>CALIDAD</a:t>
            </a:r>
          </a:p>
        </p:txBody>
      </p:sp>
    </p:spTree>
    <p:extLst>
      <p:ext uri="{BB962C8B-B14F-4D97-AF65-F5344CB8AC3E}">
        <p14:creationId xmlns:p14="http://schemas.microsoft.com/office/powerpoint/2010/main" val="353622904"/>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Imagen 3"/>
          <p:cNvPicPr>
            <a:picLocks noChangeAspect="1"/>
          </p:cNvPicPr>
          <p:nvPr/>
        </p:nvPicPr>
        <p:blipFill>
          <a:blip r:embed="rId2" cstate="print">
            <a:extLst>
              <a:ext uri="{28A0092B-C50C-407E-A947-70E740481C1C}">
                <a14:useLocalDpi xmlns:a14="http://schemas.microsoft.com/office/drawing/2010/main" val="0"/>
              </a:ext>
            </a:extLst>
          </a:blip>
          <a:srcRect b="2940"/>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3" name="Text Box 2"/>
          <p:cNvSpPr txBox="1">
            <a:spLocks noChangeArrowheads="1"/>
          </p:cNvSpPr>
          <p:nvPr/>
        </p:nvSpPr>
        <p:spPr bwMode="auto">
          <a:xfrm>
            <a:off x="3491880" y="2205330"/>
            <a:ext cx="4953000" cy="32093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lgn="r">
              <a:lnSpc>
                <a:spcPct val="220000"/>
              </a:lnSpc>
              <a:spcBef>
                <a:spcPct val="0"/>
              </a:spcBef>
              <a:buFontTx/>
              <a:buNone/>
              <a:defRPr/>
            </a:pPr>
            <a:r>
              <a:rPr lang="es-ES_tradnl" altLang="es-MX" sz="2400" dirty="0" smtClean="0">
                <a:latin typeface="Arial" panose="020B0604020202020204" pitchFamily="34" charset="0"/>
                <a:cs typeface="Arial" panose="020B0604020202020204" pitchFamily="34" charset="0"/>
              </a:rPr>
              <a:t>Necesidad o expectativa establecida generalmente implícita u obligatoria</a:t>
            </a:r>
          </a:p>
          <a:p>
            <a:pPr algn="r">
              <a:lnSpc>
                <a:spcPct val="220000"/>
              </a:lnSpc>
              <a:spcBef>
                <a:spcPct val="0"/>
              </a:spcBef>
              <a:buFontTx/>
              <a:buNone/>
              <a:defRPr/>
            </a:pPr>
            <a:r>
              <a:rPr lang="es-ES_tradnl" altLang="es-MX" sz="2400" dirty="0" smtClean="0">
                <a:latin typeface="Arial" panose="020B0604020202020204" pitchFamily="34" charset="0"/>
                <a:cs typeface="Arial" panose="020B0604020202020204" pitchFamily="34" charset="0"/>
              </a:rPr>
              <a:t>ISO 9000:2005</a:t>
            </a:r>
          </a:p>
        </p:txBody>
      </p:sp>
      <p:pic>
        <p:nvPicPr>
          <p:cNvPr id="5124" name="Picture 4" descr="BD04933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50875" y="2417763"/>
            <a:ext cx="2552700" cy="278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1 CuadroTexto"/>
          <p:cNvSpPr txBox="1"/>
          <p:nvPr/>
        </p:nvSpPr>
        <p:spPr>
          <a:xfrm>
            <a:off x="1403648" y="1340768"/>
            <a:ext cx="4383088" cy="584200"/>
          </a:xfrm>
          <a:prstGeom prst="rect">
            <a:avLst/>
          </a:prstGeom>
          <a:noFill/>
        </p:spPr>
        <p:txBody>
          <a:bodyPr wrap="none">
            <a:spAutoFit/>
          </a:bodyPr>
          <a:lstStyle/>
          <a:p>
            <a:pPr>
              <a:defRPr/>
            </a:pPr>
            <a:r>
              <a:rPr lang="es-MX" sz="3200" b="1" dirty="0">
                <a:solidFill>
                  <a:schemeClr val="accent2">
                    <a:lumMod val="75000"/>
                  </a:schemeClr>
                </a:solidFill>
                <a:latin typeface="+mn-lt"/>
              </a:rPr>
              <a:t>REQUISITOS DE CALIDAD</a:t>
            </a:r>
          </a:p>
        </p:txBody>
      </p:sp>
    </p:spTree>
    <p:extLst>
      <p:ext uri="{BB962C8B-B14F-4D97-AF65-F5344CB8AC3E}">
        <p14:creationId xmlns:p14="http://schemas.microsoft.com/office/powerpoint/2010/main" val="2013677980"/>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Imagen 3"/>
          <p:cNvPicPr>
            <a:picLocks noChangeAspect="1"/>
          </p:cNvPicPr>
          <p:nvPr/>
        </p:nvPicPr>
        <p:blipFill>
          <a:blip r:embed="rId2" cstate="print">
            <a:extLst>
              <a:ext uri="{28A0092B-C50C-407E-A947-70E740481C1C}">
                <a14:useLocalDpi xmlns:a14="http://schemas.microsoft.com/office/drawing/2010/main" val="0"/>
              </a:ext>
            </a:extLst>
          </a:blip>
          <a:srcRect b="2940"/>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 Box 2"/>
          <p:cNvSpPr txBox="1">
            <a:spLocks noChangeArrowheads="1"/>
          </p:cNvSpPr>
          <p:nvPr/>
        </p:nvSpPr>
        <p:spPr bwMode="auto">
          <a:xfrm>
            <a:off x="609600" y="1608138"/>
            <a:ext cx="3259138" cy="4597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l" eaLnBrk="0" hangingPunct="0">
              <a:defRPr sz="2400">
                <a:solidFill>
                  <a:schemeClr val="tx1"/>
                </a:solidFill>
                <a:latin typeface="Times New Roman" pitchFamily="18" charset="0"/>
              </a:defRPr>
            </a:lvl1pPr>
            <a:lvl2pPr marL="742950" indent="-285750" algn="l" eaLnBrk="0" hangingPunct="0">
              <a:defRPr sz="2400">
                <a:solidFill>
                  <a:schemeClr val="tx1"/>
                </a:solidFill>
                <a:latin typeface="Times New Roman" pitchFamily="18" charset="0"/>
              </a:defRPr>
            </a:lvl2pPr>
            <a:lvl3pPr marL="1143000" indent="-228600" algn="l" eaLnBrk="0" hangingPunct="0">
              <a:defRPr sz="2400">
                <a:solidFill>
                  <a:schemeClr val="tx1"/>
                </a:solidFill>
                <a:latin typeface="Times New Roman" pitchFamily="18" charset="0"/>
              </a:defRPr>
            </a:lvl3pPr>
            <a:lvl4pPr marL="1600200" indent="-228600" algn="l" eaLnBrk="0" hangingPunct="0">
              <a:defRPr sz="2400">
                <a:solidFill>
                  <a:schemeClr val="tx1"/>
                </a:solidFill>
                <a:latin typeface="Times New Roman" pitchFamily="18" charset="0"/>
              </a:defRPr>
            </a:lvl4pPr>
            <a:lvl5pPr marL="2057400" indent="-228600" algn="l"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pPr>
              <a:lnSpc>
                <a:spcPct val="120000"/>
              </a:lnSpc>
              <a:defRPr/>
            </a:pPr>
            <a:r>
              <a:rPr lang="es-ES_tradnl" altLang="es-MX" sz="2800" b="1" baseline="-25000" dirty="0" smtClean="0">
                <a:effectLst>
                  <a:outerShdw blurRad="38100" dist="38100" dir="2700000" algn="tl">
                    <a:srgbClr val="C0C0C0"/>
                  </a:outerShdw>
                </a:effectLst>
                <a:latin typeface="+mn-lt"/>
              </a:rPr>
              <a:t>EXPLICITAS (OBLIGATORIAS)</a:t>
            </a:r>
            <a:endParaRPr lang="es-ES_tradnl" altLang="es-MX" sz="2800" b="1" dirty="0" smtClean="0">
              <a:effectLst>
                <a:outerShdw blurRad="38100" dist="38100" dir="2700000" algn="tl">
                  <a:srgbClr val="C0C0C0"/>
                </a:outerShdw>
              </a:effectLst>
              <a:latin typeface="+mn-lt"/>
            </a:endParaRPr>
          </a:p>
          <a:p>
            <a:pPr>
              <a:lnSpc>
                <a:spcPct val="120000"/>
              </a:lnSpc>
              <a:defRPr/>
            </a:pPr>
            <a:endParaRPr lang="es-ES_tradnl" altLang="es-MX" dirty="0" smtClean="0">
              <a:latin typeface="+mn-lt"/>
            </a:endParaRPr>
          </a:p>
          <a:p>
            <a:pPr>
              <a:lnSpc>
                <a:spcPct val="120000"/>
              </a:lnSpc>
              <a:buFontTx/>
              <a:buChar char="•"/>
              <a:defRPr/>
            </a:pPr>
            <a:r>
              <a:rPr lang="es-ES_tradnl" altLang="es-MX" dirty="0" smtClean="0">
                <a:latin typeface="+mn-lt"/>
              </a:rPr>
              <a:t> Especificaciones</a:t>
            </a:r>
          </a:p>
          <a:p>
            <a:pPr>
              <a:lnSpc>
                <a:spcPct val="120000"/>
              </a:lnSpc>
              <a:defRPr/>
            </a:pPr>
            <a:r>
              <a:rPr lang="es-ES_tradnl" altLang="es-MX" dirty="0" smtClean="0">
                <a:latin typeface="+mn-lt"/>
              </a:rPr>
              <a:t>   técnicas</a:t>
            </a:r>
          </a:p>
          <a:p>
            <a:pPr>
              <a:lnSpc>
                <a:spcPct val="120000"/>
              </a:lnSpc>
              <a:buFontTx/>
              <a:buChar char="•"/>
              <a:defRPr/>
            </a:pPr>
            <a:endParaRPr lang="es-ES_tradnl" altLang="es-MX" dirty="0" smtClean="0">
              <a:latin typeface="+mn-lt"/>
            </a:endParaRPr>
          </a:p>
          <a:p>
            <a:pPr>
              <a:lnSpc>
                <a:spcPct val="120000"/>
              </a:lnSpc>
              <a:buFontTx/>
              <a:buChar char="•"/>
              <a:defRPr/>
            </a:pPr>
            <a:r>
              <a:rPr lang="es-ES_tradnl" altLang="es-MX" dirty="0" smtClean="0">
                <a:latin typeface="+mn-lt"/>
              </a:rPr>
              <a:t> Normas nacionales</a:t>
            </a:r>
          </a:p>
          <a:p>
            <a:pPr>
              <a:lnSpc>
                <a:spcPct val="120000"/>
              </a:lnSpc>
              <a:defRPr/>
            </a:pPr>
            <a:r>
              <a:rPr lang="es-ES_tradnl" altLang="es-MX" dirty="0" smtClean="0">
                <a:latin typeface="+mn-lt"/>
              </a:rPr>
              <a:t>  o internacionales</a:t>
            </a:r>
          </a:p>
          <a:p>
            <a:pPr>
              <a:lnSpc>
                <a:spcPct val="120000"/>
              </a:lnSpc>
              <a:buFontTx/>
              <a:buChar char="•"/>
              <a:defRPr/>
            </a:pPr>
            <a:endParaRPr lang="es-ES_tradnl" altLang="es-MX" dirty="0" smtClean="0">
              <a:latin typeface="+mn-lt"/>
            </a:endParaRPr>
          </a:p>
          <a:p>
            <a:pPr>
              <a:lnSpc>
                <a:spcPct val="120000"/>
              </a:lnSpc>
              <a:buFontTx/>
              <a:buChar char="•"/>
              <a:defRPr/>
            </a:pPr>
            <a:r>
              <a:rPr lang="es-ES_tradnl" altLang="es-MX" dirty="0" smtClean="0">
                <a:latin typeface="+mn-lt"/>
              </a:rPr>
              <a:t> Términos de</a:t>
            </a:r>
          </a:p>
          <a:p>
            <a:pPr>
              <a:lnSpc>
                <a:spcPct val="120000"/>
              </a:lnSpc>
              <a:defRPr/>
            </a:pPr>
            <a:r>
              <a:rPr lang="es-ES_tradnl" altLang="es-MX" dirty="0" smtClean="0">
                <a:latin typeface="+mn-lt"/>
              </a:rPr>
              <a:t>   referencia</a:t>
            </a:r>
          </a:p>
        </p:txBody>
      </p:sp>
      <p:sp>
        <p:nvSpPr>
          <p:cNvPr id="6" name="Text Box 3"/>
          <p:cNvSpPr txBox="1">
            <a:spLocks noChangeArrowheads="1"/>
          </p:cNvSpPr>
          <p:nvPr/>
        </p:nvSpPr>
        <p:spPr bwMode="auto">
          <a:xfrm>
            <a:off x="6532563" y="1739900"/>
            <a:ext cx="2209800" cy="3983038"/>
          </a:xfrm>
          <a:prstGeom prst="rect">
            <a:avLst/>
          </a:prstGeom>
          <a:noFill/>
          <a:ln w="9525">
            <a:noFill/>
            <a:miter lim="800000"/>
            <a:headEnd/>
            <a:tailEnd/>
          </a:ln>
          <a:effectLst/>
        </p:spPr>
        <p:txBody>
          <a:bodyPr>
            <a:spAutoFit/>
          </a:bodyPr>
          <a:lstStyle>
            <a:lvl1pPr algn="l" eaLnBrk="0" hangingPunct="0">
              <a:defRPr sz="2400">
                <a:solidFill>
                  <a:schemeClr val="tx1"/>
                </a:solidFill>
                <a:latin typeface="Times New Roman" pitchFamily="18" charset="0"/>
              </a:defRPr>
            </a:lvl1pPr>
            <a:lvl2pPr marL="742950" indent="-285750" algn="l" eaLnBrk="0" hangingPunct="0">
              <a:defRPr sz="2400">
                <a:solidFill>
                  <a:schemeClr val="tx1"/>
                </a:solidFill>
                <a:latin typeface="Times New Roman" pitchFamily="18" charset="0"/>
              </a:defRPr>
            </a:lvl2pPr>
            <a:lvl3pPr marL="1143000" indent="-228600" algn="l" eaLnBrk="0" hangingPunct="0">
              <a:defRPr sz="2400">
                <a:solidFill>
                  <a:schemeClr val="tx1"/>
                </a:solidFill>
                <a:latin typeface="Times New Roman" pitchFamily="18" charset="0"/>
              </a:defRPr>
            </a:lvl3pPr>
            <a:lvl4pPr marL="1600200" indent="-228600" algn="l" eaLnBrk="0" hangingPunct="0">
              <a:defRPr sz="2400">
                <a:solidFill>
                  <a:schemeClr val="tx1"/>
                </a:solidFill>
                <a:latin typeface="Times New Roman" pitchFamily="18" charset="0"/>
              </a:defRPr>
            </a:lvl4pPr>
            <a:lvl5pPr marL="2057400" indent="-228600" algn="l"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pPr>
              <a:lnSpc>
                <a:spcPct val="120000"/>
              </a:lnSpc>
              <a:defRPr/>
            </a:pPr>
            <a:r>
              <a:rPr lang="es-ES_tradnl" altLang="es-MX" sz="2800" b="1" baseline="-24000" dirty="0" smtClean="0">
                <a:effectLst>
                  <a:outerShdw blurRad="38100" dist="38100" dir="2700000" algn="tl">
                    <a:srgbClr val="C0C0C0"/>
                  </a:outerShdw>
                </a:effectLst>
                <a:latin typeface="+mn-lt"/>
              </a:rPr>
              <a:t>IMPLICITAS</a:t>
            </a:r>
            <a:endParaRPr lang="es-ES_tradnl" altLang="es-MX" sz="2800" baseline="-24000" dirty="0" smtClean="0">
              <a:effectDag name="">
                <a:cont type="tree" name="">
                  <a:effect ref="fillLine"/>
                  <a:outerShdw dist="38100" dir="13500000" algn="br">
                    <a:srgbClr val="FFFFFF"/>
                  </a:outerShdw>
                </a:cont>
                <a:cont type="tree" name="">
                  <a:effect ref="fillLine"/>
                  <a:outerShdw dist="38100" dir="2700000" algn="tl">
                    <a:srgbClr val="999999"/>
                  </a:outerShdw>
                </a:cont>
                <a:effect ref="fillLine"/>
              </a:effectDag>
              <a:latin typeface="+mn-lt"/>
            </a:endParaRPr>
          </a:p>
          <a:p>
            <a:pPr>
              <a:lnSpc>
                <a:spcPct val="120000"/>
              </a:lnSpc>
              <a:defRPr/>
            </a:pPr>
            <a:endParaRPr lang="es-ES_tradnl" altLang="es-MX" dirty="0" smtClean="0">
              <a:latin typeface="+mn-lt"/>
            </a:endParaRPr>
          </a:p>
          <a:p>
            <a:pPr>
              <a:lnSpc>
                <a:spcPct val="120000"/>
              </a:lnSpc>
              <a:buFontTx/>
              <a:buChar char="•"/>
              <a:defRPr/>
            </a:pPr>
            <a:r>
              <a:rPr lang="es-ES_tradnl" altLang="es-MX" dirty="0" smtClean="0">
                <a:latin typeface="+mn-lt"/>
              </a:rPr>
              <a:t>Estéticas</a:t>
            </a:r>
          </a:p>
          <a:p>
            <a:pPr>
              <a:lnSpc>
                <a:spcPct val="120000"/>
              </a:lnSpc>
              <a:buFontTx/>
              <a:buChar char="•"/>
              <a:defRPr/>
            </a:pPr>
            <a:endParaRPr lang="es-ES_tradnl" altLang="es-MX" dirty="0" smtClean="0">
              <a:latin typeface="+mn-lt"/>
            </a:endParaRPr>
          </a:p>
          <a:p>
            <a:pPr>
              <a:lnSpc>
                <a:spcPct val="120000"/>
              </a:lnSpc>
              <a:buFontTx/>
              <a:buChar char="•"/>
              <a:defRPr/>
            </a:pPr>
            <a:r>
              <a:rPr lang="es-ES_tradnl" altLang="es-MX" dirty="0" smtClean="0">
                <a:latin typeface="+mn-lt"/>
              </a:rPr>
              <a:t>Sociales</a:t>
            </a:r>
          </a:p>
          <a:p>
            <a:pPr>
              <a:lnSpc>
                <a:spcPct val="120000"/>
              </a:lnSpc>
              <a:buFontTx/>
              <a:buChar char="•"/>
              <a:defRPr/>
            </a:pPr>
            <a:endParaRPr lang="es-ES_tradnl" altLang="es-MX" dirty="0" smtClean="0">
              <a:latin typeface="+mn-lt"/>
            </a:endParaRPr>
          </a:p>
          <a:p>
            <a:pPr>
              <a:lnSpc>
                <a:spcPct val="120000"/>
              </a:lnSpc>
              <a:buFontTx/>
              <a:buChar char="•"/>
              <a:defRPr/>
            </a:pPr>
            <a:r>
              <a:rPr lang="es-ES_tradnl" altLang="es-MX" dirty="0" smtClean="0">
                <a:latin typeface="+mn-lt"/>
              </a:rPr>
              <a:t>Culturales</a:t>
            </a:r>
          </a:p>
          <a:p>
            <a:pPr>
              <a:lnSpc>
                <a:spcPct val="120000"/>
              </a:lnSpc>
              <a:buFontTx/>
              <a:buChar char="•"/>
              <a:defRPr/>
            </a:pPr>
            <a:endParaRPr lang="es-ES_tradnl" altLang="es-MX" dirty="0" smtClean="0">
              <a:latin typeface="+mn-lt"/>
            </a:endParaRPr>
          </a:p>
          <a:p>
            <a:pPr>
              <a:lnSpc>
                <a:spcPct val="120000"/>
              </a:lnSpc>
              <a:buFontTx/>
              <a:buChar char="•"/>
              <a:defRPr/>
            </a:pPr>
            <a:r>
              <a:rPr lang="es-ES_tradnl" altLang="es-MX" dirty="0" smtClean="0">
                <a:latin typeface="+mn-lt"/>
              </a:rPr>
              <a:t>Sensoriales</a:t>
            </a:r>
          </a:p>
        </p:txBody>
      </p:sp>
      <p:pic>
        <p:nvPicPr>
          <p:cNvPr id="6149" name="Picture 5" descr="BD05552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886200" y="1893888"/>
            <a:ext cx="2211388" cy="396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1 CuadroTexto"/>
          <p:cNvSpPr txBox="1"/>
          <p:nvPr/>
        </p:nvSpPr>
        <p:spPr>
          <a:xfrm>
            <a:off x="3743325" y="1095375"/>
            <a:ext cx="2511425" cy="584200"/>
          </a:xfrm>
          <a:prstGeom prst="rect">
            <a:avLst/>
          </a:prstGeom>
          <a:noFill/>
        </p:spPr>
        <p:txBody>
          <a:bodyPr wrap="none">
            <a:spAutoFit/>
          </a:bodyPr>
          <a:lstStyle/>
          <a:p>
            <a:pPr>
              <a:defRPr/>
            </a:pPr>
            <a:r>
              <a:rPr lang="es-MX" sz="3200" b="1" dirty="0">
                <a:solidFill>
                  <a:schemeClr val="accent2">
                    <a:lumMod val="75000"/>
                  </a:schemeClr>
                </a:solidFill>
                <a:latin typeface="+mn-lt"/>
              </a:rPr>
              <a:t>NECESIDADES</a:t>
            </a:r>
          </a:p>
        </p:txBody>
      </p:sp>
    </p:spTree>
    <p:extLst>
      <p:ext uri="{BB962C8B-B14F-4D97-AF65-F5344CB8AC3E}">
        <p14:creationId xmlns:p14="http://schemas.microsoft.com/office/powerpoint/2010/main" val="2558082602"/>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9" name="Rectangle 3"/>
          <p:cNvSpPr>
            <a:spLocks noChangeArrowheads="1"/>
          </p:cNvSpPr>
          <p:nvPr/>
        </p:nvSpPr>
        <p:spPr bwMode="auto">
          <a:xfrm>
            <a:off x="683568" y="1988840"/>
            <a:ext cx="7561263" cy="1728787"/>
          </a:xfrm>
          <a:prstGeom prst="rect">
            <a:avLst/>
          </a:prstGeom>
          <a:noFill/>
          <a:ln w="9525">
            <a:noFill/>
            <a:miter lim="800000"/>
            <a:headEnd/>
            <a:tailEnd/>
          </a:ln>
          <a:effectLst/>
        </p:spPr>
        <p:txBody>
          <a:bodyPr/>
          <a:lstStyle/>
          <a:p>
            <a:pPr algn="just">
              <a:lnSpc>
                <a:spcPct val="150000"/>
              </a:lnSpc>
              <a:spcBef>
                <a:spcPts val="0"/>
              </a:spcBef>
              <a:defRPr/>
            </a:pPr>
            <a:r>
              <a:rPr lang="es-MX" sz="2200" dirty="0">
                <a:solidFill>
                  <a:schemeClr val="tx2">
                    <a:lumMod val="50000"/>
                  </a:schemeClr>
                </a:solidFill>
                <a:cs typeface="+mn-cs"/>
              </a:rPr>
              <a:t>Organización </a:t>
            </a:r>
            <a:r>
              <a:rPr lang="es-MX" sz="2200" dirty="0" smtClean="0">
                <a:solidFill>
                  <a:schemeClr val="tx2">
                    <a:lumMod val="50000"/>
                  </a:schemeClr>
                </a:solidFill>
                <a:cs typeface="+mn-cs"/>
              </a:rPr>
              <a:t>Internacional </a:t>
            </a:r>
            <a:r>
              <a:rPr lang="es-MX" sz="2200" dirty="0">
                <a:solidFill>
                  <a:schemeClr val="tx2">
                    <a:lumMod val="50000"/>
                  </a:schemeClr>
                </a:solidFill>
                <a:cs typeface="+mn-cs"/>
              </a:rPr>
              <a:t>de </a:t>
            </a:r>
            <a:r>
              <a:rPr lang="es-MX" sz="2200" dirty="0" smtClean="0">
                <a:solidFill>
                  <a:schemeClr val="tx2">
                    <a:lumMod val="50000"/>
                  </a:schemeClr>
                </a:solidFill>
                <a:cs typeface="+mn-cs"/>
              </a:rPr>
              <a:t>Normalización </a:t>
            </a:r>
            <a:r>
              <a:rPr lang="es-MX" sz="2200" dirty="0">
                <a:solidFill>
                  <a:schemeClr val="tx2">
                    <a:lumMod val="50000"/>
                  </a:schemeClr>
                </a:solidFill>
                <a:cs typeface="+mn-cs"/>
              </a:rPr>
              <a:t>(ISO), no </a:t>
            </a:r>
            <a:r>
              <a:rPr lang="es-MX" sz="2200" dirty="0" smtClean="0">
                <a:solidFill>
                  <a:schemeClr val="tx2">
                    <a:lumMod val="50000"/>
                  </a:schemeClr>
                </a:solidFill>
                <a:cs typeface="+mn-cs"/>
              </a:rPr>
              <a:t>gubernamental. </a:t>
            </a:r>
            <a:r>
              <a:rPr lang="es-MX" sz="2200" dirty="0">
                <a:solidFill>
                  <a:schemeClr val="tx2">
                    <a:lumMod val="50000"/>
                  </a:schemeClr>
                </a:solidFill>
                <a:cs typeface="+mn-cs"/>
              </a:rPr>
              <a:t>Q</a:t>
            </a:r>
            <a:r>
              <a:rPr lang="es-MX" sz="2200" dirty="0" smtClean="0">
                <a:solidFill>
                  <a:schemeClr val="tx2">
                    <a:lumMod val="50000"/>
                  </a:schemeClr>
                </a:solidFill>
                <a:cs typeface="+mn-cs"/>
              </a:rPr>
              <a:t>ue tiene </a:t>
            </a:r>
            <a:r>
              <a:rPr lang="es-MX" sz="2200" dirty="0">
                <a:solidFill>
                  <a:schemeClr val="tx2">
                    <a:lumMod val="50000"/>
                  </a:schemeClr>
                </a:solidFill>
                <a:cs typeface="+mn-cs"/>
              </a:rPr>
              <a:t>como objetivo elaborar normas internacionales de todo tipo, con el propósito de mejorar la calidad, la productividad, la comunicación y el comercio internacional. </a:t>
            </a:r>
            <a:r>
              <a:rPr lang="es-MX" sz="2200" dirty="0" smtClean="0">
                <a:solidFill>
                  <a:schemeClr val="tx2">
                    <a:lumMod val="50000"/>
                  </a:schemeClr>
                </a:solidFill>
                <a:cs typeface="+mn-cs"/>
              </a:rPr>
              <a:t>Que regulan los sistemas y procedimientos de gestión de la calidad.</a:t>
            </a:r>
            <a:endParaRPr lang="en-US" sz="2200" dirty="0">
              <a:solidFill>
                <a:schemeClr val="tx2">
                  <a:lumMod val="50000"/>
                </a:schemeClr>
              </a:solidFill>
              <a:cs typeface="+mn-cs"/>
            </a:endParaRPr>
          </a:p>
        </p:txBody>
      </p:sp>
      <p:sp>
        <p:nvSpPr>
          <p:cNvPr id="6" name="5 Rectángulo"/>
          <p:cNvSpPr/>
          <p:nvPr/>
        </p:nvSpPr>
        <p:spPr>
          <a:xfrm>
            <a:off x="6300192" y="1293166"/>
            <a:ext cx="2200275" cy="537391"/>
          </a:xfrm>
          <a:prstGeom prst="rect">
            <a:avLst/>
          </a:prstGeom>
        </p:spPr>
        <p:txBody>
          <a:bodyPr>
            <a:spAutoFit/>
          </a:bodyPr>
          <a:lstStyle/>
          <a:p>
            <a:pPr algn="just">
              <a:lnSpc>
                <a:spcPct val="150000"/>
              </a:lnSpc>
              <a:defRPr/>
            </a:pPr>
            <a:r>
              <a:rPr lang="es-MX" sz="2100" b="1" i="1" dirty="0">
                <a:solidFill>
                  <a:schemeClr val="accent2">
                    <a:lumMod val="75000"/>
                  </a:schemeClr>
                </a:solidFill>
                <a:cs typeface="+mn-cs"/>
              </a:rPr>
              <a:t>¿Qué es ISO?</a:t>
            </a:r>
            <a:endParaRPr lang="es-MX" sz="2100" dirty="0">
              <a:solidFill>
                <a:schemeClr val="accent2">
                  <a:lumMod val="75000"/>
                </a:schemeClr>
              </a:solidFill>
              <a:cs typeface="+mn-cs"/>
            </a:endParaRPr>
          </a:p>
        </p:txBody>
      </p:sp>
      <p:pic>
        <p:nvPicPr>
          <p:cNvPr id="1026" name="Picture 2" descr="https://encrypted-tbn2.gstatic.com/images?q=tbn:ANd9GcREEZeJKWgG3imf7okWhHXYzAk2iYE9OebGNIUthvtdxSlSVv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62377" y="4653136"/>
            <a:ext cx="2638425" cy="1104901"/>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342019"/>
                                        </p:tgtEl>
                                        <p:attrNameLst>
                                          <p:attrName>style.visibility</p:attrName>
                                        </p:attrNameLst>
                                      </p:cBhvr>
                                      <p:to>
                                        <p:strVal val="visible"/>
                                      </p:to>
                                    </p:set>
                                    <p:anim calcmode="lin" valueType="num">
                                      <p:cBhvr>
                                        <p:cTn id="7" dur="500" fill="hold"/>
                                        <p:tgtEl>
                                          <p:spTgt spid="342019"/>
                                        </p:tgtEl>
                                        <p:attrNameLst>
                                          <p:attrName>ppt_w</p:attrName>
                                        </p:attrNameLst>
                                      </p:cBhvr>
                                      <p:tavLst>
                                        <p:tav tm="0">
                                          <p:val>
                                            <p:fltVal val="0"/>
                                          </p:val>
                                        </p:tav>
                                        <p:tav tm="100000">
                                          <p:val>
                                            <p:strVal val="#ppt_w"/>
                                          </p:val>
                                        </p:tav>
                                      </p:tavLst>
                                    </p:anim>
                                    <p:anim calcmode="lin" valueType="num">
                                      <p:cBhvr>
                                        <p:cTn id="8" dur="500" fill="hold"/>
                                        <p:tgtEl>
                                          <p:spTgt spid="34201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2019" grpId="0" autoUpdateAnimBg="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Imagen 3"/>
          <p:cNvPicPr>
            <a:picLocks noChangeAspect="1"/>
          </p:cNvPicPr>
          <p:nvPr/>
        </p:nvPicPr>
        <p:blipFill>
          <a:blip r:embed="rId2" cstate="print">
            <a:extLst>
              <a:ext uri="{28A0092B-C50C-407E-A947-70E740481C1C}">
                <a14:useLocalDpi xmlns:a14="http://schemas.microsoft.com/office/drawing/2010/main" val="0"/>
              </a:ext>
            </a:extLst>
          </a:blip>
          <a:srcRect b="2940"/>
          <a:stretch>
            <a:fillRect/>
          </a:stretch>
        </p:blipFill>
        <p:spPr bwMode="auto">
          <a:xfrm>
            <a:off x="0" y="-11113"/>
            <a:ext cx="9144000" cy="6858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71" name="Text Box 3"/>
          <p:cNvSpPr txBox="1">
            <a:spLocks noChangeArrowheads="1"/>
          </p:cNvSpPr>
          <p:nvPr/>
        </p:nvSpPr>
        <p:spPr bwMode="auto">
          <a:xfrm>
            <a:off x="6209060" y="1886744"/>
            <a:ext cx="21304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spcBef>
                <a:spcPct val="0"/>
              </a:spcBef>
              <a:buFontTx/>
              <a:buNone/>
              <a:defRPr/>
            </a:pPr>
            <a:r>
              <a:rPr lang="es-ES_tradnl" altLang="es-MX" sz="2400" b="1" dirty="0" smtClean="0">
                <a:latin typeface="+mn-lt"/>
              </a:rPr>
              <a:t>EL PROVEEDOR</a:t>
            </a:r>
          </a:p>
        </p:txBody>
      </p:sp>
      <p:sp>
        <p:nvSpPr>
          <p:cNvPr id="7172" name="Text Box 5"/>
          <p:cNvSpPr txBox="1">
            <a:spLocks noChangeArrowheads="1"/>
          </p:cNvSpPr>
          <p:nvPr/>
        </p:nvSpPr>
        <p:spPr bwMode="auto">
          <a:xfrm>
            <a:off x="6413500" y="2557463"/>
            <a:ext cx="1935163" cy="304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spcBef>
                <a:spcPct val="0"/>
              </a:spcBef>
              <a:buFontTx/>
              <a:buNone/>
              <a:defRPr/>
            </a:pPr>
            <a:r>
              <a:rPr lang="es-ES_tradnl" altLang="es-MX" sz="2400" dirty="0" smtClean="0">
                <a:latin typeface="+mn-lt"/>
              </a:rPr>
              <a:t>Definición</a:t>
            </a:r>
          </a:p>
          <a:p>
            <a:pPr>
              <a:spcBef>
                <a:spcPct val="0"/>
              </a:spcBef>
              <a:buFontTx/>
              <a:buNone/>
              <a:defRPr/>
            </a:pPr>
            <a:endParaRPr lang="es-ES_tradnl" altLang="es-MX" sz="2400" dirty="0" smtClean="0">
              <a:latin typeface="+mn-lt"/>
            </a:endParaRPr>
          </a:p>
          <a:p>
            <a:pPr>
              <a:spcBef>
                <a:spcPct val="0"/>
              </a:spcBef>
              <a:buFontTx/>
              <a:buNone/>
              <a:defRPr/>
            </a:pPr>
            <a:r>
              <a:rPr lang="es-ES_tradnl" altLang="es-MX" sz="2400" dirty="0" smtClean="0">
                <a:latin typeface="+mn-lt"/>
              </a:rPr>
              <a:t>Especificación</a:t>
            </a:r>
          </a:p>
          <a:p>
            <a:pPr>
              <a:spcBef>
                <a:spcPct val="0"/>
              </a:spcBef>
              <a:buFontTx/>
              <a:buNone/>
              <a:defRPr/>
            </a:pPr>
            <a:endParaRPr lang="es-ES_tradnl" altLang="es-MX" sz="2400" dirty="0" smtClean="0">
              <a:latin typeface="+mn-lt"/>
            </a:endParaRPr>
          </a:p>
          <a:p>
            <a:pPr>
              <a:spcBef>
                <a:spcPct val="0"/>
              </a:spcBef>
              <a:buFontTx/>
              <a:buNone/>
              <a:defRPr/>
            </a:pPr>
            <a:r>
              <a:rPr lang="es-ES_tradnl" altLang="es-MX" sz="2400" dirty="0" smtClean="0">
                <a:latin typeface="+mn-lt"/>
              </a:rPr>
              <a:t>Conformidad</a:t>
            </a:r>
          </a:p>
          <a:p>
            <a:pPr>
              <a:spcBef>
                <a:spcPct val="0"/>
              </a:spcBef>
              <a:buFontTx/>
              <a:buNone/>
              <a:defRPr/>
            </a:pPr>
            <a:endParaRPr lang="es-ES_tradnl" altLang="es-MX" sz="2400" dirty="0" smtClean="0">
              <a:latin typeface="+mn-lt"/>
            </a:endParaRPr>
          </a:p>
          <a:p>
            <a:pPr>
              <a:spcBef>
                <a:spcPct val="0"/>
              </a:spcBef>
              <a:buFontTx/>
              <a:buNone/>
              <a:defRPr/>
            </a:pPr>
            <a:endParaRPr lang="es-ES_tradnl" altLang="es-MX" sz="2400" dirty="0" smtClean="0">
              <a:latin typeface="+mn-lt"/>
            </a:endParaRPr>
          </a:p>
          <a:p>
            <a:pPr>
              <a:spcBef>
                <a:spcPct val="0"/>
              </a:spcBef>
              <a:buFontTx/>
              <a:buNone/>
              <a:defRPr/>
            </a:pPr>
            <a:r>
              <a:rPr lang="es-ES_tradnl" altLang="es-MX" sz="2400" dirty="0" smtClean="0">
                <a:latin typeface="+mn-lt"/>
              </a:rPr>
              <a:t>Producto</a:t>
            </a:r>
          </a:p>
        </p:txBody>
      </p:sp>
      <p:sp>
        <p:nvSpPr>
          <p:cNvPr id="7173" name="Line 6"/>
          <p:cNvSpPr>
            <a:spLocks noChangeShapeType="1"/>
          </p:cNvSpPr>
          <p:nvPr/>
        </p:nvSpPr>
        <p:spPr bwMode="auto">
          <a:xfrm flipH="1">
            <a:off x="3957638" y="2819400"/>
            <a:ext cx="1828800" cy="0"/>
          </a:xfrm>
          <a:prstGeom prst="line">
            <a:avLst/>
          </a:prstGeom>
          <a:noFill/>
          <a:ln w="1905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s-MX"/>
          </a:p>
        </p:txBody>
      </p:sp>
      <p:sp>
        <p:nvSpPr>
          <p:cNvPr id="7174" name="Line 7"/>
          <p:cNvSpPr>
            <a:spLocks noChangeShapeType="1"/>
          </p:cNvSpPr>
          <p:nvPr/>
        </p:nvSpPr>
        <p:spPr bwMode="auto">
          <a:xfrm flipH="1">
            <a:off x="3957638" y="3581400"/>
            <a:ext cx="1828800" cy="0"/>
          </a:xfrm>
          <a:prstGeom prst="line">
            <a:avLst/>
          </a:prstGeom>
          <a:noFill/>
          <a:ln w="1905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s-MX"/>
          </a:p>
        </p:txBody>
      </p:sp>
      <p:sp>
        <p:nvSpPr>
          <p:cNvPr id="7175" name="Line 8"/>
          <p:cNvSpPr>
            <a:spLocks noChangeShapeType="1"/>
          </p:cNvSpPr>
          <p:nvPr/>
        </p:nvSpPr>
        <p:spPr bwMode="auto">
          <a:xfrm flipH="1">
            <a:off x="3979863" y="4230688"/>
            <a:ext cx="1828800" cy="0"/>
          </a:xfrm>
          <a:prstGeom prst="line">
            <a:avLst/>
          </a:prstGeom>
          <a:noFill/>
          <a:ln w="1905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s-MX"/>
          </a:p>
        </p:txBody>
      </p:sp>
      <p:sp>
        <p:nvSpPr>
          <p:cNvPr id="7176" name="Line 9"/>
          <p:cNvSpPr>
            <a:spLocks noChangeShapeType="1"/>
          </p:cNvSpPr>
          <p:nvPr/>
        </p:nvSpPr>
        <p:spPr bwMode="auto">
          <a:xfrm flipH="1">
            <a:off x="3979863" y="5221288"/>
            <a:ext cx="1828800" cy="0"/>
          </a:xfrm>
          <a:prstGeom prst="line">
            <a:avLst/>
          </a:prstGeom>
          <a:noFill/>
          <a:ln w="1905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s-MX"/>
          </a:p>
        </p:txBody>
      </p:sp>
      <p:sp>
        <p:nvSpPr>
          <p:cNvPr id="7177" name="Text Box 2"/>
          <p:cNvSpPr txBox="1">
            <a:spLocks noChangeArrowheads="1"/>
          </p:cNvSpPr>
          <p:nvPr/>
        </p:nvSpPr>
        <p:spPr bwMode="auto">
          <a:xfrm>
            <a:off x="1259632" y="1886744"/>
            <a:ext cx="15652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spcBef>
                <a:spcPct val="0"/>
              </a:spcBef>
              <a:buFontTx/>
              <a:buNone/>
              <a:defRPr/>
            </a:pPr>
            <a:r>
              <a:rPr lang="es-ES_tradnl" altLang="es-MX" sz="2400" b="1" dirty="0" smtClean="0">
                <a:latin typeface="+mn-lt"/>
              </a:rPr>
              <a:t>EL CLIENTE</a:t>
            </a:r>
          </a:p>
        </p:txBody>
      </p:sp>
      <p:sp>
        <p:nvSpPr>
          <p:cNvPr id="7178" name="Text Box 4"/>
          <p:cNvSpPr txBox="1">
            <a:spLocks noChangeArrowheads="1"/>
          </p:cNvSpPr>
          <p:nvPr/>
        </p:nvSpPr>
        <p:spPr bwMode="auto">
          <a:xfrm>
            <a:off x="1075533" y="2353469"/>
            <a:ext cx="2212975" cy="3786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spcBef>
                <a:spcPct val="0"/>
              </a:spcBef>
              <a:buFontTx/>
              <a:buNone/>
              <a:defRPr/>
            </a:pPr>
            <a:r>
              <a:rPr lang="es-ES_tradnl" altLang="es-MX" sz="2400" dirty="0" smtClean="0">
                <a:latin typeface="+mn-lt"/>
              </a:rPr>
              <a:t>Una necesidad</a:t>
            </a:r>
          </a:p>
          <a:p>
            <a:pPr>
              <a:spcBef>
                <a:spcPct val="0"/>
              </a:spcBef>
              <a:buFontTx/>
              <a:buNone/>
              <a:defRPr/>
            </a:pPr>
            <a:endParaRPr lang="es-ES_tradnl" altLang="es-MX" sz="2400" dirty="0" smtClean="0">
              <a:latin typeface="+mn-lt"/>
            </a:endParaRPr>
          </a:p>
          <a:p>
            <a:pPr>
              <a:spcBef>
                <a:spcPct val="0"/>
              </a:spcBef>
              <a:buFontTx/>
              <a:buNone/>
              <a:defRPr/>
            </a:pPr>
            <a:r>
              <a:rPr lang="es-ES_tradnl" altLang="es-MX" sz="2400" dirty="0" smtClean="0">
                <a:latin typeface="+mn-lt"/>
              </a:rPr>
              <a:t>Aptitud de uso</a:t>
            </a:r>
          </a:p>
          <a:p>
            <a:pPr>
              <a:spcBef>
                <a:spcPct val="0"/>
              </a:spcBef>
              <a:buFontTx/>
              <a:buNone/>
              <a:defRPr/>
            </a:pPr>
            <a:endParaRPr lang="es-ES_tradnl" altLang="es-MX" sz="2400" dirty="0" smtClean="0">
              <a:latin typeface="+mn-lt"/>
            </a:endParaRPr>
          </a:p>
          <a:p>
            <a:pPr>
              <a:spcBef>
                <a:spcPct val="0"/>
              </a:spcBef>
              <a:buFontTx/>
              <a:buNone/>
              <a:defRPr/>
            </a:pPr>
            <a:r>
              <a:rPr lang="es-ES_tradnl" altLang="es-MX" sz="2400" dirty="0" smtClean="0">
                <a:latin typeface="+mn-lt"/>
              </a:rPr>
              <a:t>Satisfacción de</a:t>
            </a:r>
          </a:p>
          <a:p>
            <a:pPr>
              <a:spcBef>
                <a:spcPct val="0"/>
              </a:spcBef>
              <a:buFontTx/>
              <a:buNone/>
              <a:defRPr/>
            </a:pPr>
            <a:r>
              <a:rPr lang="es-ES_tradnl" altLang="es-MX" sz="2400" dirty="0" smtClean="0">
                <a:latin typeface="+mn-lt"/>
              </a:rPr>
              <a:t>especificaciones</a:t>
            </a:r>
          </a:p>
          <a:p>
            <a:pPr>
              <a:spcBef>
                <a:spcPct val="0"/>
              </a:spcBef>
              <a:buFontTx/>
              <a:buNone/>
              <a:defRPr/>
            </a:pPr>
            <a:endParaRPr lang="es-ES_tradnl" altLang="es-MX" sz="2400" dirty="0" smtClean="0">
              <a:latin typeface="+mn-lt"/>
            </a:endParaRPr>
          </a:p>
          <a:p>
            <a:pPr>
              <a:spcBef>
                <a:spcPct val="0"/>
              </a:spcBef>
              <a:buFontTx/>
              <a:buNone/>
              <a:defRPr/>
            </a:pPr>
            <a:r>
              <a:rPr lang="es-ES_tradnl" altLang="es-MX" sz="2400" dirty="0" smtClean="0">
                <a:latin typeface="+mn-lt"/>
              </a:rPr>
              <a:t>Satisfacción de</a:t>
            </a:r>
          </a:p>
          <a:p>
            <a:pPr>
              <a:spcBef>
                <a:spcPct val="0"/>
              </a:spcBef>
              <a:buFontTx/>
              <a:buNone/>
              <a:defRPr/>
            </a:pPr>
            <a:r>
              <a:rPr lang="es-ES_tradnl" altLang="es-MX" sz="2400" dirty="0" smtClean="0">
                <a:latin typeface="+mn-lt"/>
              </a:rPr>
              <a:t>expectativas</a:t>
            </a:r>
          </a:p>
          <a:p>
            <a:pPr>
              <a:spcBef>
                <a:spcPct val="0"/>
              </a:spcBef>
              <a:buFontTx/>
              <a:buNone/>
              <a:defRPr/>
            </a:pPr>
            <a:endParaRPr lang="es-ES_tradnl" altLang="es-MX" sz="2400" dirty="0" smtClean="0">
              <a:latin typeface="+mn-lt"/>
            </a:endParaRPr>
          </a:p>
        </p:txBody>
      </p:sp>
      <p:sp>
        <p:nvSpPr>
          <p:cNvPr id="2" name="1 CuadroTexto"/>
          <p:cNvSpPr txBox="1"/>
          <p:nvPr/>
        </p:nvSpPr>
        <p:spPr>
          <a:xfrm>
            <a:off x="4083050" y="1190625"/>
            <a:ext cx="1687513" cy="584200"/>
          </a:xfrm>
          <a:prstGeom prst="rect">
            <a:avLst/>
          </a:prstGeom>
          <a:noFill/>
        </p:spPr>
        <p:txBody>
          <a:bodyPr wrap="none">
            <a:spAutoFit/>
          </a:bodyPr>
          <a:lstStyle/>
          <a:p>
            <a:pPr>
              <a:defRPr/>
            </a:pPr>
            <a:r>
              <a:rPr lang="es-MX" sz="3200" b="1" dirty="0">
                <a:solidFill>
                  <a:schemeClr val="accent2">
                    <a:lumMod val="75000"/>
                  </a:schemeClr>
                </a:solidFill>
                <a:latin typeface="+mn-lt"/>
              </a:rPr>
              <a:t>CALIDAD</a:t>
            </a:r>
          </a:p>
        </p:txBody>
      </p:sp>
    </p:spTree>
    <p:extLst>
      <p:ext uri="{BB962C8B-B14F-4D97-AF65-F5344CB8AC3E}">
        <p14:creationId xmlns:p14="http://schemas.microsoft.com/office/powerpoint/2010/main" val="2819658338"/>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Imagen 3"/>
          <p:cNvPicPr>
            <a:picLocks noChangeAspect="1"/>
          </p:cNvPicPr>
          <p:nvPr/>
        </p:nvPicPr>
        <p:blipFill>
          <a:blip r:embed="rId2" cstate="print">
            <a:extLst>
              <a:ext uri="{28A0092B-C50C-407E-A947-70E740481C1C}">
                <a14:useLocalDpi xmlns:a14="http://schemas.microsoft.com/office/drawing/2010/main" val="0"/>
              </a:ext>
            </a:extLst>
          </a:blip>
          <a:srcRect b="2940"/>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195" name="Text Box 2"/>
          <p:cNvSpPr txBox="1">
            <a:spLocks noChangeArrowheads="1"/>
          </p:cNvSpPr>
          <p:nvPr/>
        </p:nvSpPr>
        <p:spPr bwMode="auto">
          <a:xfrm>
            <a:off x="907256" y="1916832"/>
            <a:ext cx="7704137" cy="4093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spcBef>
                <a:spcPct val="0"/>
              </a:spcBef>
              <a:buFontTx/>
              <a:buChar char="•"/>
              <a:defRPr/>
            </a:pPr>
            <a:r>
              <a:rPr lang="es-ES_tradnl" altLang="es-MX" sz="2000" dirty="0" smtClean="0">
                <a:latin typeface="Arial" panose="020B0604020202020204" pitchFamily="34" charset="0"/>
                <a:cs typeface="Arial" panose="020B0604020202020204" pitchFamily="34" charset="0"/>
              </a:rPr>
              <a:t> </a:t>
            </a:r>
            <a:r>
              <a:rPr lang="es-ES_tradnl" altLang="es-MX" sz="2000" b="1" dirty="0" smtClean="0">
                <a:latin typeface="Arial" panose="020B0604020202020204" pitchFamily="34" charset="0"/>
                <a:cs typeface="Arial" panose="020B0604020202020204" pitchFamily="34" charset="0"/>
              </a:rPr>
              <a:t>Apariencia		      </a:t>
            </a:r>
            <a:r>
              <a:rPr lang="es-ES_tradnl" altLang="es-MX" sz="2000" dirty="0" smtClean="0">
                <a:latin typeface="Arial" panose="020B0604020202020204" pitchFamily="34" charset="0"/>
                <a:cs typeface="Arial" panose="020B0604020202020204" pitchFamily="34" charset="0"/>
              </a:rPr>
              <a:t>Diseño, color, acabado</a:t>
            </a:r>
          </a:p>
          <a:p>
            <a:pPr>
              <a:spcBef>
                <a:spcPct val="0"/>
              </a:spcBef>
              <a:buFontTx/>
              <a:buChar char="•"/>
              <a:defRPr/>
            </a:pPr>
            <a:endParaRPr lang="es-ES_tradnl" altLang="es-MX" sz="2000" dirty="0" smtClean="0">
              <a:latin typeface="Arial" panose="020B0604020202020204" pitchFamily="34" charset="0"/>
              <a:cs typeface="Arial" panose="020B0604020202020204" pitchFamily="34" charset="0"/>
            </a:endParaRPr>
          </a:p>
          <a:p>
            <a:pPr>
              <a:spcBef>
                <a:spcPct val="0"/>
              </a:spcBef>
              <a:buFontTx/>
              <a:buChar char="•"/>
              <a:defRPr/>
            </a:pPr>
            <a:r>
              <a:rPr lang="es-ES_tradnl" altLang="es-MX" sz="2000" dirty="0" smtClean="0">
                <a:latin typeface="Arial" panose="020B0604020202020204" pitchFamily="34" charset="0"/>
                <a:cs typeface="Arial" panose="020B0604020202020204" pitchFamily="34" charset="0"/>
              </a:rPr>
              <a:t> </a:t>
            </a:r>
            <a:r>
              <a:rPr lang="es-ES_tradnl" altLang="es-MX" sz="2000" b="1" dirty="0" smtClean="0">
                <a:latin typeface="Arial" panose="020B0604020202020204" pitchFamily="34" charset="0"/>
                <a:cs typeface="Arial" panose="020B0604020202020204" pitchFamily="34" charset="0"/>
              </a:rPr>
              <a:t>Adaptabilidad</a:t>
            </a:r>
            <a:r>
              <a:rPr lang="es-ES_tradnl" altLang="es-MX" sz="2000" b="1" dirty="0">
                <a:latin typeface="Arial" panose="020B0604020202020204" pitchFamily="34" charset="0"/>
                <a:cs typeface="Arial" panose="020B0604020202020204" pitchFamily="34" charset="0"/>
              </a:rPr>
              <a:t> </a:t>
            </a:r>
            <a:r>
              <a:rPr lang="es-ES_tradnl" altLang="es-MX" sz="2000" b="1" dirty="0" smtClean="0">
                <a:latin typeface="Arial" panose="020B0604020202020204" pitchFamily="34" charset="0"/>
                <a:cs typeface="Arial" panose="020B0604020202020204" pitchFamily="34" charset="0"/>
              </a:rPr>
              <a:t>                   </a:t>
            </a:r>
            <a:r>
              <a:rPr lang="es-ES_tradnl" altLang="es-MX" sz="2000" dirty="0" smtClean="0">
                <a:latin typeface="Arial" panose="020B0604020202020204" pitchFamily="34" charset="0"/>
                <a:cs typeface="Arial" panose="020B0604020202020204" pitchFamily="34" charset="0"/>
              </a:rPr>
              <a:t>Adaptación a lugares, personas,      </a:t>
            </a:r>
            <a:r>
              <a:rPr lang="es-ES_tradnl" altLang="es-MX" sz="2000" dirty="0" smtClean="0">
                <a:solidFill>
                  <a:schemeClr val="bg1"/>
                </a:solidFill>
                <a:latin typeface="Arial" panose="020B0604020202020204" pitchFamily="34" charset="0"/>
                <a:cs typeface="Arial" panose="020B0604020202020204" pitchFamily="34" charset="0"/>
              </a:rPr>
              <a:t>………………………………..</a:t>
            </a:r>
            <a:r>
              <a:rPr lang="es-ES_tradnl" altLang="es-MX" sz="2000" dirty="0" smtClean="0">
                <a:latin typeface="Arial" panose="020B0604020202020204" pitchFamily="34" charset="0"/>
                <a:cs typeface="Arial" panose="020B0604020202020204" pitchFamily="34" charset="0"/>
              </a:rPr>
              <a:t>ambiente y equipos</a:t>
            </a:r>
          </a:p>
          <a:p>
            <a:pPr>
              <a:spcBef>
                <a:spcPct val="0"/>
              </a:spcBef>
              <a:buFont typeface="Arial" pitchFamily="34" charset="0"/>
              <a:buNone/>
              <a:defRPr/>
            </a:pPr>
            <a:r>
              <a:rPr lang="es-ES_tradnl" altLang="es-MX" sz="2000" dirty="0" smtClean="0">
                <a:latin typeface="Arial" panose="020B0604020202020204" pitchFamily="34" charset="0"/>
                <a:cs typeface="Arial" panose="020B0604020202020204" pitchFamily="34" charset="0"/>
              </a:rPr>
              <a:t> </a:t>
            </a:r>
          </a:p>
          <a:p>
            <a:pPr>
              <a:spcBef>
                <a:spcPct val="0"/>
              </a:spcBef>
              <a:buFontTx/>
              <a:buChar char="•"/>
              <a:defRPr/>
            </a:pPr>
            <a:r>
              <a:rPr lang="es-ES_tradnl" altLang="es-MX" sz="2000" b="1" dirty="0" smtClean="0">
                <a:latin typeface="Arial" panose="020B0604020202020204" pitchFamily="34" charset="0"/>
                <a:cs typeface="Arial" panose="020B0604020202020204" pitchFamily="34" charset="0"/>
              </a:rPr>
              <a:t>Desempeño                        </a:t>
            </a:r>
            <a:r>
              <a:rPr lang="es-ES_tradnl" altLang="es-MX" sz="2000" dirty="0" smtClean="0">
                <a:latin typeface="Arial" panose="020B0604020202020204" pitchFamily="34" charset="0"/>
                <a:cs typeface="Arial" panose="020B0604020202020204" pitchFamily="34" charset="0"/>
              </a:rPr>
              <a:t>Normal, extraordinario</a:t>
            </a:r>
          </a:p>
          <a:p>
            <a:pPr>
              <a:spcBef>
                <a:spcPct val="0"/>
              </a:spcBef>
              <a:buFontTx/>
              <a:buChar char="•"/>
              <a:defRPr/>
            </a:pPr>
            <a:endParaRPr lang="es-ES_tradnl" altLang="es-MX" sz="2000" dirty="0" smtClean="0">
              <a:latin typeface="Arial" panose="020B0604020202020204" pitchFamily="34" charset="0"/>
              <a:cs typeface="Arial" panose="020B0604020202020204" pitchFamily="34" charset="0"/>
            </a:endParaRPr>
          </a:p>
          <a:p>
            <a:pPr>
              <a:spcBef>
                <a:spcPct val="0"/>
              </a:spcBef>
              <a:buFontTx/>
              <a:buChar char="•"/>
              <a:defRPr/>
            </a:pPr>
            <a:r>
              <a:rPr lang="es-ES_tradnl" altLang="es-MX" sz="2000" dirty="0" smtClean="0">
                <a:latin typeface="Arial" panose="020B0604020202020204" pitchFamily="34" charset="0"/>
                <a:cs typeface="Arial" panose="020B0604020202020204" pitchFamily="34" charset="0"/>
              </a:rPr>
              <a:t> </a:t>
            </a:r>
            <a:r>
              <a:rPr lang="es-ES_tradnl" altLang="es-MX" sz="2000" b="1" dirty="0" smtClean="0">
                <a:latin typeface="Arial" panose="020B0604020202020204" pitchFamily="34" charset="0"/>
                <a:cs typeface="Arial" panose="020B0604020202020204" pitchFamily="34" charset="0"/>
              </a:rPr>
              <a:t>Confiabilidad</a:t>
            </a:r>
            <a:r>
              <a:rPr lang="es-ES_tradnl" altLang="es-MX" sz="2000" dirty="0" smtClean="0">
                <a:latin typeface="Arial" panose="020B0604020202020204" pitchFamily="34" charset="0"/>
                <a:cs typeface="Arial" panose="020B0604020202020204" pitchFamily="34" charset="0"/>
              </a:rPr>
              <a:t>		       Tiempo medio entre fallas</a:t>
            </a:r>
          </a:p>
          <a:p>
            <a:pPr>
              <a:spcBef>
                <a:spcPct val="0"/>
              </a:spcBef>
              <a:buFontTx/>
              <a:buNone/>
              <a:defRPr/>
            </a:pPr>
            <a:r>
              <a:rPr lang="es-ES_tradnl" altLang="es-MX" sz="2000" dirty="0" smtClean="0">
                <a:latin typeface="Arial" panose="020B0604020202020204" pitchFamily="34" charset="0"/>
                <a:cs typeface="Arial" panose="020B0604020202020204" pitchFamily="34" charset="0"/>
              </a:rPr>
              <a:t>                                               vida útil</a:t>
            </a:r>
          </a:p>
          <a:p>
            <a:pPr>
              <a:spcBef>
                <a:spcPct val="0"/>
              </a:spcBef>
              <a:buFontTx/>
              <a:buNone/>
              <a:defRPr/>
            </a:pPr>
            <a:endParaRPr lang="es-ES_tradnl" altLang="es-MX" sz="2000" dirty="0" smtClean="0">
              <a:latin typeface="Arial" panose="020B0604020202020204" pitchFamily="34" charset="0"/>
              <a:cs typeface="Arial" panose="020B0604020202020204" pitchFamily="34" charset="0"/>
            </a:endParaRPr>
          </a:p>
          <a:p>
            <a:pPr>
              <a:spcBef>
                <a:spcPct val="0"/>
              </a:spcBef>
              <a:buFontTx/>
              <a:buChar char="•"/>
              <a:defRPr/>
            </a:pPr>
            <a:r>
              <a:rPr lang="es-ES_tradnl" altLang="es-MX" sz="2000" dirty="0" smtClean="0">
                <a:latin typeface="Arial" panose="020B0604020202020204" pitchFamily="34" charset="0"/>
                <a:cs typeface="Arial" panose="020B0604020202020204" pitchFamily="34" charset="0"/>
              </a:rPr>
              <a:t> </a:t>
            </a:r>
            <a:r>
              <a:rPr lang="es-ES_tradnl" altLang="es-MX" sz="2000" b="1" dirty="0" smtClean="0">
                <a:latin typeface="Arial" panose="020B0604020202020204" pitchFamily="34" charset="0"/>
                <a:cs typeface="Arial" panose="020B0604020202020204" pitchFamily="34" charset="0"/>
              </a:rPr>
              <a:t>Mantenibilidad</a:t>
            </a:r>
            <a:r>
              <a:rPr lang="es-ES_tradnl" altLang="es-MX" sz="2000" dirty="0" smtClean="0">
                <a:latin typeface="Arial" panose="020B0604020202020204" pitchFamily="34" charset="0"/>
                <a:cs typeface="Arial" panose="020B0604020202020204" pitchFamily="34" charset="0"/>
              </a:rPr>
              <a:t>	        Facilidad de reparación</a:t>
            </a:r>
          </a:p>
          <a:p>
            <a:pPr>
              <a:spcBef>
                <a:spcPct val="0"/>
              </a:spcBef>
              <a:buFontTx/>
              <a:buChar char="•"/>
              <a:defRPr/>
            </a:pPr>
            <a:endParaRPr lang="es-ES_tradnl" altLang="es-MX" sz="2000" dirty="0" smtClean="0">
              <a:latin typeface="Arial" panose="020B0604020202020204" pitchFamily="34" charset="0"/>
              <a:cs typeface="Arial" panose="020B0604020202020204" pitchFamily="34" charset="0"/>
            </a:endParaRPr>
          </a:p>
          <a:p>
            <a:pPr>
              <a:spcBef>
                <a:spcPct val="0"/>
              </a:spcBef>
              <a:buFontTx/>
              <a:buChar char="•"/>
              <a:defRPr/>
            </a:pPr>
            <a:r>
              <a:rPr lang="es-ES_tradnl" altLang="es-MX" sz="2000" dirty="0" smtClean="0">
                <a:latin typeface="Arial" panose="020B0604020202020204" pitchFamily="34" charset="0"/>
                <a:cs typeface="Arial" panose="020B0604020202020204" pitchFamily="34" charset="0"/>
              </a:rPr>
              <a:t> </a:t>
            </a:r>
            <a:r>
              <a:rPr lang="es-ES_tradnl" altLang="es-MX" sz="2000" b="1" dirty="0" smtClean="0">
                <a:latin typeface="Arial" panose="020B0604020202020204" pitchFamily="34" charset="0"/>
                <a:cs typeface="Arial" panose="020B0604020202020204" pitchFamily="34" charset="0"/>
              </a:rPr>
              <a:t>Seguridad</a:t>
            </a:r>
            <a:r>
              <a:rPr lang="es-ES_tradnl" altLang="es-MX" sz="2000" dirty="0" smtClean="0">
                <a:latin typeface="Arial" panose="020B0604020202020204" pitchFamily="34" charset="0"/>
                <a:cs typeface="Arial" panose="020B0604020202020204" pitchFamily="34" charset="0"/>
              </a:rPr>
              <a:t>		        Personal, ambiental</a:t>
            </a:r>
          </a:p>
        </p:txBody>
      </p:sp>
      <p:sp>
        <p:nvSpPr>
          <p:cNvPr id="2" name="1 CuadroTexto"/>
          <p:cNvSpPr txBox="1"/>
          <p:nvPr/>
        </p:nvSpPr>
        <p:spPr>
          <a:xfrm>
            <a:off x="2403475" y="1009650"/>
            <a:ext cx="4711700" cy="585788"/>
          </a:xfrm>
          <a:prstGeom prst="rect">
            <a:avLst/>
          </a:prstGeom>
          <a:noFill/>
        </p:spPr>
        <p:txBody>
          <a:bodyPr wrap="none">
            <a:spAutoFit/>
          </a:bodyPr>
          <a:lstStyle/>
          <a:p>
            <a:pPr>
              <a:defRPr/>
            </a:pPr>
            <a:r>
              <a:rPr lang="es-MX" sz="3200" b="1" dirty="0">
                <a:solidFill>
                  <a:schemeClr val="accent2">
                    <a:lumMod val="75000"/>
                  </a:schemeClr>
                </a:solidFill>
                <a:latin typeface="+mn-lt"/>
              </a:rPr>
              <a:t>PARAMETROS DE CALIDAD</a:t>
            </a:r>
          </a:p>
        </p:txBody>
      </p:sp>
    </p:spTree>
    <p:extLst>
      <p:ext uri="{BB962C8B-B14F-4D97-AF65-F5344CB8AC3E}">
        <p14:creationId xmlns:p14="http://schemas.microsoft.com/office/powerpoint/2010/main" val="1046205870"/>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Imagen 3"/>
          <p:cNvPicPr>
            <a:picLocks noChangeAspect="1"/>
          </p:cNvPicPr>
          <p:nvPr/>
        </p:nvPicPr>
        <p:blipFill>
          <a:blip r:embed="rId2" cstate="print">
            <a:extLst>
              <a:ext uri="{28A0092B-C50C-407E-A947-70E740481C1C}">
                <a14:useLocalDpi xmlns:a14="http://schemas.microsoft.com/office/drawing/2010/main" val="0"/>
              </a:ext>
            </a:extLst>
          </a:blip>
          <a:srcRect b="2940"/>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20" name="AutoShape 3"/>
          <p:cNvSpPr>
            <a:spLocks noChangeArrowheads="1"/>
          </p:cNvSpPr>
          <p:nvPr/>
        </p:nvSpPr>
        <p:spPr bwMode="auto">
          <a:xfrm rot="-391284">
            <a:off x="3095625" y="1944940"/>
            <a:ext cx="3060700" cy="520700"/>
          </a:xfrm>
          <a:prstGeom prst="curvedDownArrow">
            <a:avLst>
              <a:gd name="adj1" fmla="val 122024"/>
              <a:gd name="adj2" fmla="val 249436"/>
              <a:gd name="adj3" fmla="val 67273"/>
            </a:avLst>
          </a:prstGeom>
          <a:gradFill rotWithShape="0">
            <a:gsLst>
              <a:gs pos="0">
                <a:srgbClr val="FF7A5B"/>
              </a:gs>
              <a:gs pos="100000">
                <a:srgbClr val="BFEFBF"/>
              </a:gs>
            </a:gsLst>
            <a:path path="rect">
              <a:fillToRect t="100000" r="100000"/>
            </a:path>
          </a:gradFill>
          <a:ln w="28575">
            <a:solidFill>
              <a:schemeClr val="accent2"/>
            </a:solidFill>
            <a:miter lim="800000"/>
            <a:headEnd/>
            <a:tailEnd/>
          </a:ln>
        </p:spPr>
        <p:txBody>
          <a:bodyPr wrap="none" anchor="ct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spcBef>
                <a:spcPct val="0"/>
              </a:spcBef>
              <a:buFontTx/>
              <a:buNone/>
              <a:defRPr/>
            </a:pPr>
            <a:r>
              <a:rPr lang="es-ES_tradnl" altLang="es-MX" sz="2800" b="1" dirty="0" smtClean="0">
                <a:latin typeface="+mn-lt"/>
              </a:rPr>
              <a:t>Confianza al Cliente</a:t>
            </a:r>
          </a:p>
        </p:txBody>
      </p:sp>
      <p:sp>
        <p:nvSpPr>
          <p:cNvPr id="9221" name="Oval 4"/>
          <p:cNvSpPr>
            <a:spLocks noChangeArrowheads="1"/>
          </p:cNvSpPr>
          <p:nvPr/>
        </p:nvSpPr>
        <p:spPr bwMode="auto">
          <a:xfrm>
            <a:off x="1031875" y="2826003"/>
            <a:ext cx="2027238" cy="1003300"/>
          </a:xfrm>
          <a:prstGeom prst="ellipse">
            <a:avLst/>
          </a:prstGeom>
          <a:gradFill rotWithShape="0">
            <a:gsLst>
              <a:gs pos="0">
                <a:srgbClr val="FF7453"/>
              </a:gs>
              <a:gs pos="50000">
                <a:srgbClr val="FFD7CD"/>
              </a:gs>
              <a:gs pos="100000">
                <a:srgbClr val="FF7453"/>
              </a:gs>
            </a:gsLst>
            <a:lin ang="2700000" scaled="1"/>
          </a:gradFill>
          <a:ln w="28575">
            <a:solidFill>
              <a:srgbClr val="FFBEAF"/>
            </a:solidFill>
            <a:round/>
            <a:headEnd/>
            <a:tailEnd/>
          </a:ln>
        </p:spPr>
        <p:txBody>
          <a:bodyPr wrap="none" anchor="ct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lgn="ctr" eaLnBrk="1" hangingPunct="1">
              <a:spcBef>
                <a:spcPct val="50000"/>
              </a:spcBef>
              <a:buFontTx/>
              <a:buNone/>
              <a:defRPr/>
            </a:pPr>
            <a:r>
              <a:rPr lang="es-ES_tradnl" altLang="es-MX" sz="2000" b="1" dirty="0" smtClean="0">
                <a:latin typeface="+mn-lt"/>
              </a:rPr>
              <a:t>Aparición en</a:t>
            </a:r>
          </a:p>
          <a:p>
            <a:pPr algn="ctr" eaLnBrk="1" hangingPunct="1">
              <a:spcBef>
                <a:spcPct val="50000"/>
              </a:spcBef>
              <a:buFontTx/>
              <a:buNone/>
              <a:defRPr/>
            </a:pPr>
            <a:r>
              <a:rPr lang="es-ES_tradnl" altLang="es-MX" sz="2000" b="1" dirty="0" smtClean="0">
                <a:latin typeface="+mn-lt"/>
              </a:rPr>
              <a:t>1987</a:t>
            </a:r>
          </a:p>
        </p:txBody>
      </p:sp>
      <p:sp>
        <p:nvSpPr>
          <p:cNvPr id="9222" name="Oval 5"/>
          <p:cNvSpPr>
            <a:spLocks noChangeArrowheads="1"/>
          </p:cNvSpPr>
          <p:nvPr/>
        </p:nvSpPr>
        <p:spPr bwMode="auto">
          <a:xfrm>
            <a:off x="5867400" y="2622803"/>
            <a:ext cx="2438400" cy="1066800"/>
          </a:xfrm>
          <a:prstGeom prst="ellipse">
            <a:avLst/>
          </a:prstGeom>
          <a:gradFill rotWithShape="0">
            <a:gsLst>
              <a:gs pos="0">
                <a:srgbClr val="00B283"/>
              </a:gs>
              <a:gs pos="50000">
                <a:srgbClr val="E1F7E1"/>
              </a:gs>
              <a:gs pos="100000">
                <a:srgbClr val="00B283"/>
              </a:gs>
            </a:gsLst>
            <a:lin ang="18900000" scaled="1"/>
          </a:gradFill>
          <a:ln w="28575">
            <a:solidFill>
              <a:srgbClr val="9CFF7D"/>
            </a:solidFill>
            <a:round/>
            <a:headEnd/>
            <a:tailEnd/>
          </a:ln>
        </p:spPr>
        <p:txBody>
          <a:bodyPr wrap="none" anchor="ct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lgn="ctr" eaLnBrk="1" hangingPunct="1">
              <a:spcBef>
                <a:spcPct val="0"/>
              </a:spcBef>
              <a:buFontTx/>
              <a:buNone/>
              <a:defRPr/>
            </a:pPr>
            <a:r>
              <a:rPr lang="es-ES_tradnl" altLang="es-MX" sz="2000" b="1" dirty="0" smtClean="0">
                <a:latin typeface="+mn-lt"/>
              </a:rPr>
              <a:t>Negocios a</a:t>
            </a:r>
          </a:p>
          <a:p>
            <a:pPr algn="ctr" eaLnBrk="1" hangingPunct="1">
              <a:spcBef>
                <a:spcPct val="0"/>
              </a:spcBef>
              <a:buFontTx/>
              <a:buNone/>
              <a:defRPr/>
            </a:pPr>
            <a:r>
              <a:rPr lang="es-ES_tradnl" altLang="es-MX" sz="2000" b="1" dirty="0" smtClean="0">
                <a:latin typeface="+mn-lt"/>
              </a:rPr>
              <a:t>nivel mundial</a:t>
            </a:r>
          </a:p>
        </p:txBody>
      </p:sp>
      <p:sp>
        <p:nvSpPr>
          <p:cNvPr id="9223" name="Oval 7"/>
          <p:cNvSpPr>
            <a:spLocks noChangeArrowheads="1"/>
          </p:cNvSpPr>
          <p:nvPr/>
        </p:nvSpPr>
        <p:spPr bwMode="auto">
          <a:xfrm>
            <a:off x="5508625" y="4049965"/>
            <a:ext cx="2808288" cy="1174750"/>
          </a:xfrm>
          <a:prstGeom prst="ellipse">
            <a:avLst/>
          </a:prstGeom>
          <a:gradFill rotWithShape="0">
            <a:gsLst>
              <a:gs pos="0">
                <a:srgbClr val="FF99FF"/>
              </a:gs>
              <a:gs pos="50000">
                <a:srgbClr val="FFDDFF"/>
              </a:gs>
              <a:gs pos="100000">
                <a:srgbClr val="FF99FF"/>
              </a:gs>
            </a:gsLst>
            <a:lin ang="2700000" scaled="1"/>
          </a:gradFill>
          <a:ln w="28575">
            <a:solidFill>
              <a:srgbClr val="FF99FF"/>
            </a:solidFill>
            <a:round/>
            <a:headEnd/>
            <a:tailEnd/>
          </a:ln>
        </p:spPr>
        <p:txBody>
          <a:bodyPr anchor="ct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lgn="ctr" eaLnBrk="1" hangingPunct="1">
              <a:spcBef>
                <a:spcPct val="0"/>
              </a:spcBef>
              <a:buFontTx/>
              <a:buNone/>
              <a:defRPr/>
            </a:pPr>
            <a:r>
              <a:rPr lang="es-ES_tradnl" altLang="es-MX" sz="2000" b="1" dirty="0" smtClean="0">
                <a:latin typeface="+mn-lt"/>
              </a:rPr>
              <a:t>950.000</a:t>
            </a:r>
          </a:p>
          <a:p>
            <a:pPr algn="ctr" eaLnBrk="1" hangingPunct="1">
              <a:spcBef>
                <a:spcPct val="0"/>
              </a:spcBef>
              <a:buFontTx/>
              <a:buNone/>
              <a:defRPr/>
            </a:pPr>
            <a:r>
              <a:rPr lang="es-ES_tradnl" altLang="es-MX" sz="2000" b="1" dirty="0" smtClean="0">
                <a:latin typeface="+mn-lt"/>
              </a:rPr>
              <a:t>Organizaciones en el Mundo</a:t>
            </a:r>
          </a:p>
        </p:txBody>
      </p:sp>
      <p:sp>
        <p:nvSpPr>
          <p:cNvPr id="9224" name="AutoShape 8"/>
          <p:cNvSpPr>
            <a:spLocks noChangeArrowheads="1"/>
          </p:cNvSpPr>
          <p:nvPr/>
        </p:nvSpPr>
        <p:spPr bwMode="auto">
          <a:xfrm rot="21136380" flipH="1">
            <a:off x="2700338" y="4888165"/>
            <a:ext cx="2960687" cy="647700"/>
          </a:xfrm>
          <a:prstGeom prst="curvedUpArrow">
            <a:avLst>
              <a:gd name="adj1" fmla="val 86512"/>
              <a:gd name="adj2" fmla="val 182843"/>
              <a:gd name="adj3" fmla="val 33333"/>
            </a:avLst>
          </a:prstGeom>
          <a:gradFill rotWithShape="0">
            <a:gsLst>
              <a:gs pos="0">
                <a:srgbClr val="FF99FF"/>
              </a:gs>
              <a:gs pos="100000">
                <a:srgbClr val="FFBEAF"/>
              </a:gs>
            </a:gsLst>
            <a:path path="rect">
              <a:fillToRect r="100000" b="100000"/>
            </a:path>
          </a:gradFill>
          <a:ln w="28575">
            <a:solidFill>
              <a:schemeClr val="bg1"/>
            </a:solidFill>
            <a:miter lim="800000"/>
            <a:headEnd/>
            <a:tailEnd/>
          </a:ln>
        </p:spPr>
        <p:txBody>
          <a:bodyPr wrap="none" anchor="ct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spcBef>
                <a:spcPct val="0"/>
              </a:spcBef>
              <a:buFontTx/>
              <a:buNone/>
              <a:defRPr/>
            </a:pPr>
            <a:r>
              <a:rPr lang="es-ES_tradnl" altLang="es-MX" sz="2400" b="1" dirty="0" smtClean="0">
                <a:latin typeface="+mn-lt"/>
              </a:rPr>
              <a:t>Implementa</a:t>
            </a:r>
          </a:p>
        </p:txBody>
      </p:sp>
      <p:sp>
        <p:nvSpPr>
          <p:cNvPr id="9225" name="Oval 9"/>
          <p:cNvSpPr>
            <a:spLocks noChangeArrowheads="1"/>
          </p:cNvSpPr>
          <p:nvPr/>
        </p:nvSpPr>
        <p:spPr bwMode="auto">
          <a:xfrm>
            <a:off x="812800" y="4265865"/>
            <a:ext cx="2103438" cy="922338"/>
          </a:xfrm>
          <a:prstGeom prst="ellipse">
            <a:avLst/>
          </a:prstGeom>
          <a:gradFill rotWithShape="0">
            <a:gsLst>
              <a:gs pos="0">
                <a:srgbClr val="8585E1"/>
              </a:gs>
              <a:gs pos="50000">
                <a:srgbClr val="E9E9FF"/>
              </a:gs>
              <a:gs pos="100000">
                <a:srgbClr val="8585E1"/>
              </a:gs>
            </a:gsLst>
            <a:lin ang="2700000" scaled="1"/>
          </a:gradFill>
          <a:ln w="28575">
            <a:solidFill>
              <a:schemeClr val="hlink"/>
            </a:solidFill>
            <a:round/>
            <a:headEnd/>
            <a:tailEnd/>
          </a:ln>
        </p:spPr>
        <p:txBody>
          <a:bodyPr wrap="none" anchor="ct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lgn="ctr" eaLnBrk="1" hangingPunct="1">
              <a:spcBef>
                <a:spcPct val="0"/>
              </a:spcBef>
              <a:buFontTx/>
              <a:buNone/>
              <a:defRPr/>
            </a:pPr>
            <a:r>
              <a:rPr lang="es-ES_tradnl" altLang="es-MX" sz="2400" b="1" dirty="0" smtClean="0">
                <a:latin typeface="+mn-lt"/>
              </a:rPr>
              <a:t>S.I.G.C</a:t>
            </a:r>
          </a:p>
        </p:txBody>
      </p:sp>
      <p:pic>
        <p:nvPicPr>
          <p:cNvPr id="2" name="Picture 10" descr="BD05365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546475" y="2537078"/>
            <a:ext cx="1593850" cy="1944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26" name="1 CuadroTexto"/>
          <p:cNvSpPr txBox="1">
            <a:spLocks noChangeArrowheads="1"/>
          </p:cNvSpPr>
          <p:nvPr/>
        </p:nvSpPr>
        <p:spPr bwMode="auto">
          <a:xfrm>
            <a:off x="209550" y="1228528"/>
            <a:ext cx="6673850"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eaLnBrk="1" hangingPunct="1">
              <a:spcBef>
                <a:spcPct val="0"/>
              </a:spcBef>
              <a:buFontTx/>
              <a:buNone/>
            </a:pPr>
            <a:r>
              <a:rPr lang="es-MX" altLang="es-MX" b="1" dirty="0">
                <a:solidFill>
                  <a:schemeClr val="accent2">
                    <a:lumMod val="75000"/>
                  </a:schemeClr>
                </a:solidFill>
              </a:rPr>
              <a:t>NORMAS INTERNACIONALES ISO 9000</a:t>
            </a:r>
          </a:p>
        </p:txBody>
      </p:sp>
    </p:spTree>
    <p:extLst>
      <p:ext uri="{BB962C8B-B14F-4D97-AF65-F5344CB8AC3E}">
        <p14:creationId xmlns:p14="http://schemas.microsoft.com/office/powerpoint/2010/main" val="2223541626"/>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2" name="Imagen 3"/>
          <p:cNvPicPr>
            <a:picLocks noChangeAspect="1"/>
          </p:cNvPicPr>
          <p:nvPr/>
        </p:nvPicPr>
        <p:blipFill>
          <a:blip r:embed="rId2" cstate="print">
            <a:extLst>
              <a:ext uri="{28A0092B-C50C-407E-A947-70E740481C1C}">
                <a14:useLocalDpi xmlns:a14="http://schemas.microsoft.com/office/drawing/2010/main" val="0"/>
              </a:ext>
            </a:extLst>
          </a:blip>
          <a:srcRect b="2940"/>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67" name="Text Box 2"/>
          <p:cNvSpPr txBox="1">
            <a:spLocks noChangeArrowheads="1"/>
          </p:cNvSpPr>
          <p:nvPr/>
        </p:nvSpPr>
        <p:spPr bwMode="auto">
          <a:xfrm>
            <a:off x="539552" y="1887278"/>
            <a:ext cx="7620000" cy="1493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lgn="just">
              <a:lnSpc>
                <a:spcPct val="130000"/>
              </a:lnSpc>
              <a:spcBef>
                <a:spcPct val="0"/>
              </a:spcBef>
              <a:buFontTx/>
              <a:buNone/>
              <a:defRPr/>
            </a:pPr>
            <a:r>
              <a:rPr lang="es-MX" altLang="es-MX" sz="2400" dirty="0" smtClean="0">
                <a:latin typeface="+mn-lt"/>
              </a:rPr>
              <a:t>Conjunto de elementos mutuamente relacionados o que actúan entre sí, para dirigir y controlar una organización en lo relativo a la calidad.</a:t>
            </a:r>
            <a:endParaRPr lang="es-ES" altLang="es-MX" sz="2400" dirty="0" smtClean="0">
              <a:latin typeface="+mn-lt"/>
            </a:endParaRPr>
          </a:p>
        </p:txBody>
      </p:sp>
      <p:sp>
        <p:nvSpPr>
          <p:cNvPr id="11268" name="Text Box 3"/>
          <p:cNvSpPr txBox="1">
            <a:spLocks noChangeArrowheads="1"/>
          </p:cNvSpPr>
          <p:nvPr/>
        </p:nvSpPr>
        <p:spPr bwMode="auto">
          <a:xfrm>
            <a:off x="5611366" y="3125441"/>
            <a:ext cx="3124200" cy="293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lnSpc>
                <a:spcPct val="110000"/>
              </a:lnSpc>
              <a:spcBef>
                <a:spcPct val="0"/>
              </a:spcBef>
              <a:buClr>
                <a:srgbClr val="FF3300"/>
              </a:buClr>
              <a:buFont typeface="Wingdings" pitchFamily="2" charset="2"/>
              <a:buNone/>
              <a:defRPr/>
            </a:pPr>
            <a:r>
              <a:rPr lang="es-MX" altLang="es-MX" sz="2400" b="1" dirty="0" smtClean="0">
                <a:latin typeface="+mn-lt"/>
              </a:rPr>
              <a:t>Gestión de la Calidad</a:t>
            </a:r>
          </a:p>
          <a:p>
            <a:pPr>
              <a:lnSpc>
                <a:spcPct val="110000"/>
              </a:lnSpc>
              <a:spcBef>
                <a:spcPct val="0"/>
              </a:spcBef>
              <a:buClr>
                <a:srgbClr val="FF3300"/>
              </a:buClr>
              <a:buFont typeface="Wingdings" pitchFamily="2" charset="2"/>
              <a:buChar char="ü"/>
              <a:defRPr/>
            </a:pPr>
            <a:r>
              <a:rPr lang="es-MX" altLang="es-MX" sz="2400" dirty="0" smtClean="0">
                <a:latin typeface="+mn-lt"/>
              </a:rPr>
              <a:t>Política</a:t>
            </a:r>
          </a:p>
          <a:p>
            <a:pPr>
              <a:lnSpc>
                <a:spcPct val="110000"/>
              </a:lnSpc>
              <a:spcBef>
                <a:spcPct val="0"/>
              </a:spcBef>
              <a:buClr>
                <a:srgbClr val="FF3300"/>
              </a:buClr>
              <a:buFont typeface="Wingdings" pitchFamily="2" charset="2"/>
              <a:buChar char="ü"/>
              <a:defRPr/>
            </a:pPr>
            <a:r>
              <a:rPr lang="es-MX" altLang="es-MX" sz="2400" dirty="0" smtClean="0">
                <a:latin typeface="+mn-lt"/>
              </a:rPr>
              <a:t>Objetivos</a:t>
            </a:r>
          </a:p>
          <a:p>
            <a:pPr>
              <a:lnSpc>
                <a:spcPct val="110000"/>
              </a:lnSpc>
              <a:spcBef>
                <a:spcPct val="0"/>
              </a:spcBef>
              <a:buClr>
                <a:srgbClr val="FF3300"/>
              </a:buClr>
              <a:buFont typeface="Wingdings" pitchFamily="2" charset="2"/>
              <a:buChar char="ü"/>
              <a:defRPr/>
            </a:pPr>
            <a:r>
              <a:rPr lang="es-MX" altLang="es-MX" sz="2400" dirty="0" smtClean="0">
                <a:latin typeface="+mn-lt"/>
              </a:rPr>
              <a:t>Planificación</a:t>
            </a:r>
          </a:p>
          <a:p>
            <a:pPr>
              <a:lnSpc>
                <a:spcPct val="110000"/>
              </a:lnSpc>
              <a:spcBef>
                <a:spcPct val="0"/>
              </a:spcBef>
              <a:buClr>
                <a:srgbClr val="FF3300"/>
              </a:buClr>
              <a:buFont typeface="Wingdings" pitchFamily="2" charset="2"/>
              <a:buChar char="ü"/>
              <a:defRPr/>
            </a:pPr>
            <a:r>
              <a:rPr lang="es-MX" altLang="es-MX" sz="2400" dirty="0" smtClean="0">
                <a:latin typeface="+mn-lt"/>
              </a:rPr>
              <a:t>Control</a:t>
            </a:r>
          </a:p>
          <a:p>
            <a:pPr>
              <a:lnSpc>
                <a:spcPct val="110000"/>
              </a:lnSpc>
              <a:spcBef>
                <a:spcPct val="0"/>
              </a:spcBef>
              <a:buClr>
                <a:srgbClr val="FF3300"/>
              </a:buClr>
              <a:buFont typeface="Wingdings" pitchFamily="2" charset="2"/>
              <a:buChar char="ü"/>
              <a:defRPr/>
            </a:pPr>
            <a:r>
              <a:rPr lang="es-MX" altLang="es-MX" sz="2400" dirty="0" smtClean="0">
                <a:latin typeface="+mn-lt"/>
              </a:rPr>
              <a:t>Aseguramiento</a:t>
            </a:r>
          </a:p>
          <a:p>
            <a:pPr>
              <a:lnSpc>
                <a:spcPct val="110000"/>
              </a:lnSpc>
              <a:spcBef>
                <a:spcPct val="0"/>
              </a:spcBef>
              <a:buClr>
                <a:srgbClr val="FF3300"/>
              </a:buClr>
              <a:buFont typeface="Wingdings" pitchFamily="2" charset="2"/>
              <a:buChar char="ü"/>
              <a:defRPr/>
            </a:pPr>
            <a:r>
              <a:rPr lang="es-MX" altLang="es-MX" sz="2400" dirty="0" smtClean="0">
                <a:latin typeface="+mn-lt"/>
              </a:rPr>
              <a:t>Mejora</a:t>
            </a:r>
            <a:endParaRPr lang="es-ES" altLang="es-MX" sz="2400" dirty="0" smtClean="0">
              <a:latin typeface="+mn-lt"/>
            </a:endParaRPr>
          </a:p>
        </p:txBody>
      </p:sp>
      <p:pic>
        <p:nvPicPr>
          <p:cNvPr id="10245" name="Picture 5" descr="PE01573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15616" y="3401839"/>
            <a:ext cx="3097212" cy="2574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1 CuadroTexto"/>
          <p:cNvSpPr txBox="1"/>
          <p:nvPr/>
        </p:nvSpPr>
        <p:spPr>
          <a:xfrm>
            <a:off x="1835696" y="1238250"/>
            <a:ext cx="6503987" cy="584200"/>
          </a:xfrm>
          <a:prstGeom prst="rect">
            <a:avLst/>
          </a:prstGeom>
          <a:noFill/>
        </p:spPr>
        <p:txBody>
          <a:bodyPr wrap="none">
            <a:spAutoFit/>
          </a:bodyPr>
          <a:lstStyle/>
          <a:p>
            <a:pPr>
              <a:defRPr/>
            </a:pPr>
            <a:r>
              <a:rPr lang="es-MX" sz="3200" b="1" dirty="0">
                <a:solidFill>
                  <a:schemeClr val="accent2">
                    <a:lumMod val="75000"/>
                  </a:schemeClr>
                </a:solidFill>
                <a:latin typeface="+mn-lt"/>
              </a:rPr>
              <a:t>SISTEMA DE GESTION DE LA CALIDAD</a:t>
            </a:r>
          </a:p>
        </p:txBody>
      </p:sp>
    </p:spTree>
    <p:extLst>
      <p:ext uri="{BB962C8B-B14F-4D97-AF65-F5344CB8AC3E}">
        <p14:creationId xmlns:p14="http://schemas.microsoft.com/office/powerpoint/2010/main" val="3281267517"/>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6" name="Imagen 3"/>
          <p:cNvPicPr>
            <a:picLocks noChangeAspect="1"/>
          </p:cNvPicPr>
          <p:nvPr/>
        </p:nvPicPr>
        <p:blipFill>
          <a:blip r:embed="rId2" cstate="print">
            <a:extLst>
              <a:ext uri="{28A0092B-C50C-407E-A947-70E740481C1C}">
                <a14:useLocalDpi xmlns:a14="http://schemas.microsoft.com/office/drawing/2010/main" val="0"/>
              </a:ext>
            </a:extLst>
          </a:blip>
          <a:srcRect b="2940"/>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91" name="Text Box 2"/>
          <p:cNvSpPr txBox="1">
            <a:spLocks noChangeArrowheads="1"/>
          </p:cNvSpPr>
          <p:nvPr/>
        </p:nvSpPr>
        <p:spPr bwMode="auto">
          <a:xfrm>
            <a:off x="712788" y="1970088"/>
            <a:ext cx="5715000" cy="3929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lgn="just">
              <a:lnSpc>
                <a:spcPct val="140000"/>
              </a:lnSpc>
              <a:spcBef>
                <a:spcPct val="0"/>
              </a:spcBef>
              <a:buFontTx/>
              <a:buNone/>
              <a:defRPr/>
            </a:pPr>
            <a:r>
              <a:rPr lang="es-ES_tradnl" altLang="es-MX" sz="2000" dirty="0" smtClean="0">
                <a:latin typeface="+mn-lt"/>
              </a:rPr>
              <a:t>Es la materialización del conocimiento, por su estrategia de documentar las experiencias y argumentos profesionales para que no queden en manos de unos pocos, permitiendo la conservación del conocimiento y su divulgación e implementación de forma repetitiva.  Es también considerada un índice del nivel tecnológico que posee una organización, y que le brinda oportunidades de competencia nacional e internacional.</a:t>
            </a:r>
            <a:endParaRPr lang="es-ES_tradnl" altLang="es-MX" sz="2000" b="1" dirty="0" smtClean="0">
              <a:latin typeface="+mn-lt"/>
            </a:endParaRPr>
          </a:p>
        </p:txBody>
      </p:sp>
      <p:pic>
        <p:nvPicPr>
          <p:cNvPr id="11268" name="Picture 4" descr="BD05371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616700" y="2830513"/>
            <a:ext cx="2143125" cy="268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1 CuadroTexto"/>
          <p:cNvSpPr txBox="1"/>
          <p:nvPr/>
        </p:nvSpPr>
        <p:spPr>
          <a:xfrm>
            <a:off x="539552" y="1124744"/>
            <a:ext cx="3163888" cy="585788"/>
          </a:xfrm>
          <a:prstGeom prst="rect">
            <a:avLst/>
          </a:prstGeom>
          <a:noFill/>
        </p:spPr>
        <p:txBody>
          <a:bodyPr wrap="none">
            <a:spAutoFit/>
          </a:bodyPr>
          <a:lstStyle/>
          <a:p>
            <a:pPr>
              <a:defRPr/>
            </a:pPr>
            <a:r>
              <a:rPr lang="es-MX" sz="3200" b="1" dirty="0">
                <a:solidFill>
                  <a:schemeClr val="accent2">
                    <a:lumMod val="75000"/>
                  </a:schemeClr>
                </a:solidFill>
                <a:latin typeface="+mn-lt"/>
              </a:rPr>
              <a:t>NORMALIZACIÓN</a:t>
            </a:r>
          </a:p>
        </p:txBody>
      </p:sp>
    </p:spTree>
    <p:extLst>
      <p:ext uri="{BB962C8B-B14F-4D97-AF65-F5344CB8AC3E}">
        <p14:creationId xmlns:p14="http://schemas.microsoft.com/office/powerpoint/2010/main" val="3219826063"/>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90" name="Imagen 3"/>
          <p:cNvPicPr>
            <a:picLocks noChangeAspect="1"/>
          </p:cNvPicPr>
          <p:nvPr/>
        </p:nvPicPr>
        <p:blipFill>
          <a:blip r:embed="rId2" cstate="print">
            <a:extLst>
              <a:ext uri="{28A0092B-C50C-407E-A947-70E740481C1C}">
                <a14:useLocalDpi xmlns:a14="http://schemas.microsoft.com/office/drawing/2010/main" val="0"/>
              </a:ext>
            </a:extLst>
          </a:blip>
          <a:srcRect b="2940"/>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339" name="Rectangle 2"/>
          <p:cNvSpPr>
            <a:spLocks noChangeArrowheads="1"/>
          </p:cNvSpPr>
          <p:nvPr/>
        </p:nvSpPr>
        <p:spPr bwMode="auto">
          <a:xfrm>
            <a:off x="702394" y="2708920"/>
            <a:ext cx="8001000" cy="3527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lnSpc>
                <a:spcPct val="110000"/>
              </a:lnSpc>
              <a:buFontTx/>
              <a:buChar char="•"/>
              <a:defRPr/>
            </a:pPr>
            <a:r>
              <a:rPr lang="es-ES_tradnl" altLang="es-MX" sz="2200" dirty="0" smtClean="0">
                <a:latin typeface="+mn-lt"/>
              </a:rPr>
              <a:t>Unificar el lenguaje técnico.</a:t>
            </a:r>
          </a:p>
          <a:p>
            <a:pPr>
              <a:lnSpc>
                <a:spcPct val="110000"/>
              </a:lnSpc>
              <a:buFontTx/>
              <a:buChar char="•"/>
              <a:defRPr/>
            </a:pPr>
            <a:r>
              <a:rPr lang="es-ES_tradnl" altLang="es-MX" sz="2200" dirty="0" smtClean="0">
                <a:latin typeface="+mn-lt"/>
              </a:rPr>
              <a:t>Proporcionar datos técnicos indispensables para las estrategias industriales y comerciales entre productores y consumidores.</a:t>
            </a:r>
          </a:p>
          <a:p>
            <a:pPr>
              <a:lnSpc>
                <a:spcPct val="110000"/>
              </a:lnSpc>
              <a:buFontTx/>
              <a:buChar char="•"/>
              <a:defRPr/>
            </a:pPr>
            <a:r>
              <a:rPr lang="es-ES_tradnl" altLang="es-MX" sz="2200" dirty="0" smtClean="0">
                <a:latin typeface="+mn-lt"/>
              </a:rPr>
              <a:t>Lograr beneficios óptimos de conjunto.</a:t>
            </a:r>
          </a:p>
          <a:p>
            <a:pPr>
              <a:lnSpc>
                <a:spcPct val="110000"/>
              </a:lnSpc>
              <a:buFontTx/>
              <a:buChar char="•"/>
              <a:defRPr/>
            </a:pPr>
            <a:r>
              <a:rPr lang="es-ES_tradnl" altLang="es-MX" sz="2200" dirty="0" smtClean="0">
                <a:latin typeface="+mn-lt"/>
              </a:rPr>
              <a:t>Orientar esfuerzos hacia la simplificación.</a:t>
            </a:r>
          </a:p>
          <a:p>
            <a:pPr>
              <a:lnSpc>
                <a:spcPct val="110000"/>
              </a:lnSpc>
              <a:buFontTx/>
              <a:buChar char="•"/>
              <a:defRPr/>
            </a:pPr>
            <a:r>
              <a:rPr lang="es-ES_tradnl" altLang="es-MX" sz="2200" u="sng" dirty="0" smtClean="0">
                <a:latin typeface="+mn-lt"/>
              </a:rPr>
              <a:t>Materialización del Conocimiento</a:t>
            </a:r>
          </a:p>
        </p:txBody>
      </p:sp>
      <p:sp>
        <p:nvSpPr>
          <p:cNvPr id="2" name="1 CuadroTexto"/>
          <p:cNvSpPr txBox="1"/>
          <p:nvPr/>
        </p:nvSpPr>
        <p:spPr>
          <a:xfrm>
            <a:off x="702394" y="1272555"/>
            <a:ext cx="6946900" cy="1076325"/>
          </a:xfrm>
          <a:prstGeom prst="rect">
            <a:avLst/>
          </a:prstGeom>
          <a:noFill/>
        </p:spPr>
        <p:txBody>
          <a:bodyPr wrap="square">
            <a:spAutoFit/>
          </a:bodyPr>
          <a:lstStyle/>
          <a:p>
            <a:pPr>
              <a:defRPr/>
            </a:pPr>
            <a:r>
              <a:rPr lang="es-MX" sz="3200" b="1" dirty="0">
                <a:solidFill>
                  <a:schemeClr val="accent2">
                    <a:lumMod val="75000"/>
                  </a:schemeClr>
                </a:solidFill>
                <a:latin typeface="+mn-lt"/>
              </a:rPr>
              <a:t>NORMALIZACIÓN EN LA </a:t>
            </a:r>
            <a:r>
              <a:rPr lang="es-MX" sz="3200" b="1" dirty="0" smtClean="0">
                <a:solidFill>
                  <a:schemeClr val="accent2">
                    <a:lumMod val="75000"/>
                  </a:schemeClr>
                </a:solidFill>
                <a:latin typeface="+mn-lt"/>
              </a:rPr>
              <a:t>EMPRESA </a:t>
            </a:r>
            <a:endParaRPr lang="es-MX" sz="3200" b="1" dirty="0">
              <a:solidFill>
                <a:schemeClr val="accent2">
                  <a:lumMod val="75000"/>
                </a:schemeClr>
              </a:solidFill>
              <a:latin typeface="+mn-lt"/>
            </a:endParaRPr>
          </a:p>
          <a:p>
            <a:pPr>
              <a:defRPr/>
            </a:pPr>
            <a:r>
              <a:rPr lang="es-MX" sz="3200" b="1" dirty="0">
                <a:solidFill>
                  <a:schemeClr val="accent2">
                    <a:lumMod val="75000"/>
                  </a:schemeClr>
                </a:solidFill>
                <a:latin typeface="+mn-lt"/>
              </a:rPr>
              <a:t>OBJETIVOS:</a:t>
            </a:r>
          </a:p>
        </p:txBody>
      </p:sp>
    </p:spTree>
    <p:extLst>
      <p:ext uri="{BB962C8B-B14F-4D97-AF65-F5344CB8AC3E}">
        <p14:creationId xmlns:p14="http://schemas.microsoft.com/office/powerpoint/2010/main" val="2465227725"/>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4" name="Imagen 3"/>
          <p:cNvPicPr>
            <a:picLocks noChangeAspect="1"/>
          </p:cNvPicPr>
          <p:nvPr/>
        </p:nvPicPr>
        <p:blipFill>
          <a:blip r:embed="rId2" cstate="print">
            <a:extLst>
              <a:ext uri="{28A0092B-C50C-407E-A947-70E740481C1C}">
                <a14:useLocalDpi xmlns:a14="http://schemas.microsoft.com/office/drawing/2010/main" val="0"/>
              </a:ext>
            </a:extLst>
          </a:blip>
          <a:srcRect b="2940"/>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363" name="Rectangle 2"/>
          <p:cNvSpPr>
            <a:spLocks noChangeArrowheads="1"/>
          </p:cNvSpPr>
          <p:nvPr/>
        </p:nvSpPr>
        <p:spPr bwMode="auto">
          <a:xfrm>
            <a:off x="611560" y="2636912"/>
            <a:ext cx="8229600" cy="3535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lnSpc>
                <a:spcPct val="110000"/>
              </a:lnSpc>
              <a:buFontTx/>
              <a:buChar char="•"/>
              <a:defRPr/>
            </a:pPr>
            <a:r>
              <a:rPr lang="es-ES_tradnl" altLang="es-MX" sz="2200" dirty="0" smtClean="0">
                <a:latin typeface="Arial" panose="020B0604020202020204" pitchFamily="34" charset="0"/>
                <a:cs typeface="Arial" panose="020B0604020202020204" pitchFamily="34" charset="0"/>
              </a:rPr>
              <a:t>Mejora la comunicación interna y externa.</a:t>
            </a:r>
          </a:p>
          <a:p>
            <a:pPr>
              <a:lnSpc>
                <a:spcPct val="110000"/>
              </a:lnSpc>
              <a:buFontTx/>
              <a:buChar char="•"/>
              <a:defRPr/>
            </a:pPr>
            <a:r>
              <a:rPr lang="es-ES_tradnl" altLang="es-MX" sz="2200" dirty="0" smtClean="0">
                <a:latin typeface="Arial" panose="020B0604020202020204" pitchFamily="34" charset="0"/>
                <a:cs typeface="Arial" panose="020B0604020202020204" pitchFamily="34" charset="0"/>
              </a:rPr>
              <a:t>Planeación racional de la producción y el talento humano.</a:t>
            </a:r>
          </a:p>
          <a:p>
            <a:pPr>
              <a:lnSpc>
                <a:spcPct val="110000"/>
              </a:lnSpc>
              <a:buFontTx/>
              <a:buChar char="•"/>
              <a:defRPr/>
            </a:pPr>
            <a:r>
              <a:rPr lang="es-ES_tradnl" altLang="es-MX" sz="2200" dirty="0" smtClean="0">
                <a:latin typeface="Arial" panose="020B0604020202020204" pitchFamily="34" charset="0"/>
                <a:cs typeface="Arial" panose="020B0604020202020204" pitchFamily="34" charset="0"/>
              </a:rPr>
              <a:t>Mayor ajuste entre la oferta y la demanda.</a:t>
            </a:r>
          </a:p>
          <a:p>
            <a:pPr>
              <a:lnSpc>
                <a:spcPct val="110000"/>
              </a:lnSpc>
              <a:buFontTx/>
              <a:buChar char="•"/>
              <a:defRPr/>
            </a:pPr>
            <a:r>
              <a:rPr lang="es-ES_tradnl" altLang="es-MX" sz="2200" dirty="0" smtClean="0">
                <a:latin typeface="Arial" panose="020B0604020202020204" pitchFamily="34" charset="0"/>
                <a:cs typeface="Arial" panose="020B0604020202020204" pitchFamily="34" charset="0"/>
              </a:rPr>
              <a:t>Disminución de litigios.</a:t>
            </a:r>
          </a:p>
          <a:p>
            <a:pPr>
              <a:lnSpc>
                <a:spcPct val="110000"/>
              </a:lnSpc>
              <a:buFontTx/>
              <a:buChar char="•"/>
              <a:defRPr/>
            </a:pPr>
            <a:r>
              <a:rPr lang="es-ES_tradnl" altLang="es-MX" sz="2200" dirty="0" smtClean="0">
                <a:latin typeface="Arial" panose="020B0604020202020204" pitchFamily="34" charset="0"/>
                <a:cs typeface="Arial" panose="020B0604020202020204" pitchFamily="34" charset="0"/>
              </a:rPr>
              <a:t>Reducción de costos y desperdicios.</a:t>
            </a:r>
          </a:p>
          <a:p>
            <a:pPr>
              <a:lnSpc>
                <a:spcPct val="110000"/>
              </a:lnSpc>
              <a:buFontTx/>
              <a:buChar char="•"/>
              <a:defRPr/>
            </a:pPr>
            <a:r>
              <a:rPr lang="es-ES_tradnl" altLang="es-MX" sz="2200" dirty="0" smtClean="0">
                <a:latin typeface="Arial" panose="020B0604020202020204" pitchFamily="34" charset="0"/>
                <a:cs typeface="Arial" panose="020B0604020202020204" pitchFamily="34" charset="0"/>
              </a:rPr>
              <a:t>Aumento de la productividad y la calidad.</a:t>
            </a:r>
          </a:p>
        </p:txBody>
      </p:sp>
      <p:sp>
        <p:nvSpPr>
          <p:cNvPr id="5" name="4 CuadroTexto"/>
          <p:cNvSpPr txBox="1"/>
          <p:nvPr/>
        </p:nvSpPr>
        <p:spPr>
          <a:xfrm>
            <a:off x="467544" y="1274986"/>
            <a:ext cx="6076950" cy="1076325"/>
          </a:xfrm>
          <a:prstGeom prst="rect">
            <a:avLst/>
          </a:prstGeom>
          <a:noFill/>
        </p:spPr>
        <p:txBody>
          <a:bodyPr wrap="none">
            <a:spAutoFit/>
          </a:bodyPr>
          <a:lstStyle/>
          <a:p>
            <a:pPr>
              <a:defRPr/>
            </a:pPr>
            <a:r>
              <a:rPr lang="es-MX" sz="3200" b="1" dirty="0">
                <a:solidFill>
                  <a:schemeClr val="accent2">
                    <a:lumMod val="75000"/>
                  </a:schemeClr>
                </a:solidFill>
                <a:latin typeface="+mn-lt"/>
              </a:rPr>
              <a:t>NORMALIZACIÓN EN LA </a:t>
            </a:r>
            <a:r>
              <a:rPr lang="es-MX" sz="3200" b="1" dirty="0" smtClean="0">
                <a:solidFill>
                  <a:schemeClr val="accent2">
                    <a:lumMod val="75000"/>
                  </a:schemeClr>
                </a:solidFill>
                <a:latin typeface="+mn-lt"/>
              </a:rPr>
              <a:t>EMPRESA </a:t>
            </a:r>
            <a:endParaRPr lang="es-MX" sz="3200" b="1" dirty="0">
              <a:solidFill>
                <a:schemeClr val="accent2">
                  <a:lumMod val="75000"/>
                </a:schemeClr>
              </a:solidFill>
              <a:latin typeface="+mn-lt"/>
            </a:endParaRPr>
          </a:p>
          <a:p>
            <a:pPr>
              <a:defRPr/>
            </a:pPr>
            <a:r>
              <a:rPr lang="es-MX" sz="3200" b="1" dirty="0">
                <a:solidFill>
                  <a:schemeClr val="accent2">
                    <a:lumMod val="75000"/>
                  </a:schemeClr>
                </a:solidFill>
                <a:latin typeface="+mn-lt"/>
              </a:rPr>
              <a:t>BENEFICIOS:</a:t>
            </a:r>
          </a:p>
        </p:txBody>
      </p:sp>
    </p:spTree>
    <p:extLst>
      <p:ext uri="{BB962C8B-B14F-4D97-AF65-F5344CB8AC3E}">
        <p14:creationId xmlns:p14="http://schemas.microsoft.com/office/powerpoint/2010/main" val="51438119"/>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8" name="Imagen 3"/>
          <p:cNvPicPr>
            <a:picLocks noChangeAspect="1"/>
          </p:cNvPicPr>
          <p:nvPr/>
        </p:nvPicPr>
        <p:blipFill>
          <a:blip r:embed="rId2" cstate="print">
            <a:extLst>
              <a:ext uri="{28A0092B-C50C-407E-A947-70E740481C1C}">
                <a14:useLocalDpi xmlns:a14="http://schemas.microsoft.com/office/drawing/2010/main" val="0"/>
              </a:ext>
            </a:extLst>
          </a:blip>
          <a:srcRect b="2940"/>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9459" name="Group 3"/>
          <p:cNvGrpSpPr>
            <a:grpSpLocks/>
          </p:cNvGrpSpPr>
          <p:nvPr/>
        </p:nvGrpSpPr>
        <p:grpSpPr bwMode="auto">
          <a:xfrm>
            <a:off x="890195" y="2676810"/>
            <a:ext cx="6408712" cy="2980652"/>
            <a:chOff x="3796" y="1020"/>
            <a:chExt cx="1373" cy="1320"/>
          </a:xfrm>
        </p:grpSpPr>
        <p:sp>
          <p:nvSpPr>
            <p:cNvPr id="19471" name="Freeform 4"/>
            <p:cNvSpPr>
              <a:spLocks/>
            </p:cNvSpPr>
            <p:nvPr/>
          </p:nvSpPr>
          <p:spPr bwMode="auto">
            <a:xfrm>
              <a:off x="3796" y="1861"/>
              <a:ext cx="1263" cy="467"/>
            </a:xfrm>
            <a:custGeom>
              <a:avLst/>
              <a:gdLst>
                <a:gd name="T0" fmla="*/ 1 w 2526"/>
                <a:gd name="T1" fmla="*/ 1 h 934"/>
                <a:gd name="T2" fmla="*/ 1 w 2526"/>
                <a:gd name="T3" fmla="*/ 1 h 934"/>
                <a:gd name="T4" fmla="*/ 1 w 2526"/>
                <a:gd name="T5" fmla="*/ 1 h 934"/>
                <a:gd name="T6" fmla="*/ 1 w 2526"/>
                <a:gd name="T7" fmla="*/ 1 h 934"/>
                <a:gd name="T8" fmla="*/ 1 w 2526"/>
                <a:gd name="T9" fmla="*/ 1 h 934"/>
                <a:gd name="T10" fmla="*/ 1 w 2526"/>
                <a:gd name="T11" fmla="*/ 1 h 934"/>
                <a:gd name="T12" fmla="*/ 1 w 2526"/>
                <a:gd name="T13" fmla="*/ 1 h 934"/>
                <a:gd name="T14" fmla="*/ 1 w 2526"/>
                <a:gd name="T15" fmla="*/ 1 h 934"/>
                <a:gd name="T16" fmla="*/ 1 w 2526"/>
                <a:gd name="T17" fmla="*/ 1 h 934"/>
                <a:gd name="T18" fmla="*/ 1 w 2526"/>
                <a:gd name="T19" fmla="*/ 1 h 934"/>
                <a:gd name="T20" fmla="*/ 1 w 2526"/>
                <a:gd name="T21" fmla="*/ 1 h 934"/>
                <a:gd name="T22" fmla="*/ 1 w 2526"/>
                <a:gd name="T23" fmla="*/ 1 h 934"/>
                <a:gd name="T24" fmla="*/ 1 w 2526"/>
                <a:gd name="T25" fmla="*/ 1 h 934"/>
                <a:gd name="T26" fmla="*/ 1 w 2526"/>
                <a:gd name="T27" fmla="*/ 1 h 934"/>
                <a:gd name="T28" fmla="*/ 1 w 2526"/>
                <a:gd name="T29" fmla="*/ 1 h 934"/>
                <a:gd name="T30" fmla="*/ 1 w 2526"/>
                <a:gd name="T31" fmla="*/ 1 h 934"/>
                <a:gd name="T32" fmla="*/ 1 w 2526"/>
                <a:gd name="T33" fmla="*/ 1 h 934"/>
                <a:gd name="T34" fmla="*/ 1 w 2526"/>
                <a:gd name="T35" fmla="*/ 1 h 934"/>
                <a:gd name="T36" fmla="*/ 1 w 2526"/>
                <a:gd name="T37" fmla="*/ 1 h 934"/>
                <a:gd name="T38" fmla="*/ 1 w 2526"/>
                <a:gd name="T39" fmla="*/ 1 h 934"/>
                <a:gd name="T40" fmla="*/ 1 w 2526"/>
                <a:gd name="T41" fmla="*/ 1 h 934"/>
                <a:gd name="T42" fmla="*/ 1 w 2526"/>
                <a:gd name="T43" fmla="*/ 1 h 934"/>
                <a:gd name="T44" fmla="*/ 1 w 2526"/>
                <a:gd name="T45" fmla="*/ 1 h 934"/>
                <a:gd name="T46" fmla="*/ 1 w 2526"/>
                <a:gd name="T47" fmla="*/ 1 h 934"/>
                <a:gd name="T48" fmla="*/ 1 w 2526"/>
                <a:gd name="T49" fmla="*/ 1 h 934"/>
                <a:gd name="T50" fmla="*/ 1 w 2526"/>
                <a:gd name="T51" fmla="*/ 1 h 934"/>
                <a:gd name="T52" fmla="*/ 1 w 2526"/>
                <a:gd name="T53" fmla="*/ 1 h 934"/>
                <a:gd name="T54" fmla="*/ 1 w 2526"/>
                <a:gd name="T55" fmla="*/ 1 h 934"/>
                <a:gd name="T56" fmla="*/ 1 w 2526"/>
                <a:gd name="T57" fmla="*/ 1 h 934"/>
                <a:gd name="T58" fmla="*/ 1 w 2526"/>
                <a:gd name="T59" fmla="*/ 1 h 934"/>
                <a:gd name="T60" fmla="*/ 1 w 2526"/>
                <a:gd name="T61" fmla="*/ 1 h 934"/>
                <a:gd name="T62" fmla="*/ 1 w 2526"/>
                <a:gd name="T63" fmla="*/ 1 h 934"/>
                <a:gd name="T64" fmla="*/ 1 w 2526"/>
                <a:gd name="T65" fmla="*/ 1 h 934"/>
                <a:gd name="T66" fmla="*/ 1 w 2526"/>
                <a:gd name="T67" fmla="*/ 1 h 934"/>
                <a:gd name="T68" fmla="*/ 1 w 2526"/>
                <a:gd name="T69" fmla="*/ 1 h 934"/>
                <a:gd name="T70" fmla="*/ 1 w 2526"/>
                <a:gd name="T71" fmla="*/ 1 h 934"/>
                <a:gd name="T72" fmla="*/ 1 w 2526"/>
                <a:gd name="T73" fmla="*/ 1 h 934"/>
                <a:gd name="T74" fmla="*/ 1 w 2526"/>
                <a:gd name="T75" fmla="*/ 1 h 934"/>
                <a:gd name="T76" fmla="*/ 1 w 2526"/>
                <a:gd name="T77" fmla="*/ 1 h 934"/>
                <a:gd name="T78" fmla="*/ 1 w 2526"/>
                <a:gd name="T79" fmla="*/ 1 h 934"/>
                <a:gd name="T80" fmla="*/ 1 w 2526"/>
                <a:gd name="T81" fmla="*/ 1 h 934"/>
                <a:gd name="T82" fmla="*/ 1 w 2526"/>
                <a:gd name="T83" fmla="*/ 1 h 9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526"/>
                <a:gd name="T127" fmla="*/ 0 h 934"/>
                <a:gd name="T128" fmla="*/ 2526 w 2526"/>
                <a:gd name="T129" fmla="*/ 934 h 9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526" h="934">
                  <a:moveTo>
                    <a:pt x="2526" y="295"/>
                  </a:moveTo>
                  <a:lnTo>
                    <a:pt x="2520" y="331"/>
                  </a:lnTo>
                  <a:lnTo>
                    <a:pt x="2515" y="365"/>
                  </a:lnTo>
                  <a:lnTo>
                    <a:pt x="2511" y="399"/>
                  </a:lnTo>
                  <a:lnTo>
                    <a:pt x="2506" y="431"/>
                  </a:lnTo>
                  <a:lnTo>
                    <a:pt x="2502" y="460"/>
                  </a:lnTo>
                  <a:lnTo>
                    <a:pt x="2499" y="487"/>
                  </a:lnTo>
                  <a:lnTo>
                    <a:pt x="2496" y="513"/>
                  </a:lnTo>
                  <a:lnTo>
                    <a:pt x="2493" y="536"/>
                  </a:lnTo>
                  <a:lnTo>
                    <a:pt x="2490" y="557"/>
                  </a:lnTo>
                  <a:lnTo>
                    <a:pt x="2487" y="574"/>
                  </a:lnTo>
                  <a:lnTo>
                    <a:pt x="2486" y="590"/>
                  </a:lnTo>
                  <a:lnTo>
                    <a:pt x="2484" y="604"/>
                  </a:lnTo>
                  <a:lnTo>
                    <a:pt x="2483" y="613"/>
                  </a:lnTo>
                  <a:lnTo>
                    <a:pt x="2481" y="621"/>
                  </a:lnTo>
                  <a:lnTo>
                    <a:pt x="2481" y="625"/>
                  </a:lnTo>
                  <a:lnTo>
                    <a:pt x="2481" y="627"/>
                  </a:lnTo>
                  <a:lnTo>
                    <a:pt x="2475" y="653"/>
                  </a:lnTo>
                  <a:lnTo>
                    <a:pt x="2472" y="934"/>
                  </a:lnTo>
                  <a:lnTo>
                    <a:pt x="2451" y="934"/>
                  </a:lnTo>
                  <a:lnTo>
                    <a:pt x="2392" y="934"/>
                  </a:lnTo>
                  <a:lnTo>
                    <a:pt x="2299" y="934"/>
                  </a:lnTo>
                  <a:lnTo>
                    <a:pt x="2180" y="934"/>
                  </a:lnTo>
                  <a:lnTo>
                    <a:pt x="2037" y="934"/>
                  </a:lnTo>
                  <a:lnTo>
                    <a:pt x="1875" y="934"/>
                  </a:lnTo>
                  <a:lnTo>
                    <a:pt x="1703" y="934"/>
                  </a:lnTo>
                  <a:lnTo>
                    <a:pt x="1522" y="934"/>
                  </a:lnTo>
                  <a:lnTo>
                    <a:pt x="1339" y="934"/>
                  </a:lnTo>
                  <a:lnTo>
                    <a:pt x="1161" y="934"/>
                  </a:lnTo>
                  <a:lnTo>
                    <a:pt x="989" y="934"/>
                  </a:lnTo>
                  <a:lnTo>
                    <a:pt x="830" y="934"/>
                  </a:lnTo>
                  <a:lnTo>
                    <a:pt x="691" y="934"/>
                  </a:lnTo>
                  <a:lnTo>
                    <a:pt x="575" y="934"/>
                  </a:lnTo>
                  <a:lnTo>
                    <a:pt x="488" y="934"/>
                  </a:lnTo>
                  <a:lnTo>
                    <a:pt x="436" y="934"/>
                  </a:lnTo>
                  <a:lnTo>
                    <a:pt x="393" y="909"/>
                  </a:lnTo>
                  <a:lnTo>
                    <a:pt x="353" y="884"/>
                  </a:lnTo>
                  <a:lnTo>
                    <a:pt x="315" y="859"/>
                  </a:lnTo>
                  <a:lnTo>
                    <a:pt x="281" y="833"/>
                  </a:lnTo>
                  <a:lnTo>
                    <a:pt x="246" y="807"/>
                  </a:lnTo>
                  <a:lnTo>
                    <a:pt x="215" y="780"/>
                  </a:lnTo>
                  <a:lnTo>
                    <a:pt x="186" y="754"/>
                  </a:lnTo>
                  <a:lnTo>
                    <a:pt x="159" y="727"/>
                  </a:lnTo>
                  <a:lnTo>
                    <a:pt x="132" y="701"/>
                  </a:lnTo>
                  <a:lnTo>
                    <a:pt x="109" y="674"/>
                  </a:lnTo>
                  <a:lnTo>
                    <a:pt x="86" y="648"/>
                  </a:lnTo>
                  <a:lnTo>
                    <a:pt x="67" y="621"/>
                  </a:lnTo>
                  <a:lnTo>
                    <a:pt x="46" y="595"/>
                  </a:lnTo>
                  <a:lnTo>
                    <a:pt x="30" y="571"/>
                  </a:lnTo>
                  <a:lnTo>
                    <a:pt x="14" y="546"/>
                  </a:lnTo>
                  <a:lnTo>
                    <a:pt x="0" y="523"/>
                  </a:lnTo>
                  <a:lnTo>
                    <a:pt x="15" y="494"/>
                  </a:lnTo>
                  <a:lnTo>
                    <a:pt x="32" y="465"/>
                  </a:lnTo>
                  <a:lnTo>
                    <a:pt x="49" y="436"/>
                  </a:lnTo>
                  <a:lnTo>
                    <a:pt x="67" y="405"/>
                  </a:lnTo>
                  <a:lnTo>
                    <a:pt x="85" y="375"/>
                  </a:lnTo>
                  <a:lnTo>
                    <a:pt x="103" y="343"/>
                  </a:lnTo>
                  <a:lnTo>
                    <a:pt x="122" y="311"/>
                  </a:lnTo>
                  <a:lnTo>
                    <a:pt x="143" y="278"/>
                  </a:lnTo>
                  <a:lnTo>
                    <a:pt x="162" y="245"/>
                  </a:lnTo>
                  <a:lnTo>
                    <a:pt x="181" y="212"/>
                  </a:lnTo>
                  <a:lnTo>
                    <a:pt x="200" y="177"/>
                  </a:lnTo>
                  <a:lnTo>
                    <a:pt x="221" y="143"/>
                  </a:lnTo>
                  <a:lnTo>
                    <a:pt x="242" y="108"/>
                  </a:lnTo>
                  <a:lnTo>
                    <a:pt x="263" y="72"/>
                  </a:lnTo>
                  <a:lnTo>
                    <a:pt x="285" y="36"/>
                  </a:lnTo>
                  <a:lnTo>
                    <a:pt x="307" y="0"/>
                  </a:lnTo>
                  <a:lnTo>
                    <a:pt x="406" y="13"/>
                  </a:lnTo>
                  <a:lnTo>
                    <a:pt x="522" y="28"/>
                  </a:lnTo>
                  <a:lnTo>
                    <a:pt x="647" y="46"/>
                  </a:lnTo>
                  <a:lnTo>
                    <a:pt x="783" y="63"/>
                  </a:lnTo>
                  <a:lnTo>
                    <a:pt x="924" y="82"/>
                  </a:lnTo>
                  <a:lnTo>
                    <a:pt x="1073" y="102"/>
                  </a:lnTo>
                  <a:lnTo>
                    <a:pt x="1227" y="122"/>
                  </a:lnTo>
                  <a:lnTo>
                    <a:pt x="1383" y="143"/>
                  </a:lnTo>
                  <a:lnTo>
                    <a:pt x="1539" y="163"/>
                  </a:lnTo>
                  <a:lnTo>
                    <a:pt x="1696" y="183"/>
                  </a:lnTo>
                  <a:lnTo>
                    <a:pt x="1848" y="204"/>
                  </a:lnTo>
                  <a:lnTo>
                    <a:pt x="1999" y="224"/>
                  </a:lnTo>
                  <a:lnTo>
                    <a:pt x="2143" y="243"/>
                  </a:lnTo>
                  <a:lnTo>
                    <a:pt x="2280" y="261"/>
                  </a:lnTo>
                  <a:lnTo>
                    <a:pt x="2408" y="278"/>
                  </a:lnTo>
                  <a:lnTo>
                    <a:pt x="2526" y="295"/>
                  </a:lnTo>
                  <a:close/>
                </a:path>
              </a:pathLst>
            </a:custGeom>
            <a:solidFill>
              <a:srgbClr val="C2D6C2">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19472" name="Freeform 5"/>
            <p:cNvSpPr>
              <a:spLocks/>
            </p:cNvSpPr>
            <p:nvPr/>
          </p:nvSpPr>
          <p:spPr bwMode="auto">
            <a:xfrm>
              <a:off x="3870" y="1662"/>
              <a:ext cx="1205" cy="666"/>
            </a:xfrm>
            <a:custGeom>
              <a:avLst/>
              <a:gdLst>
                <a:gd name="T0" fmla="*/ 0 w 2411"/>
                <a:gd name="T1" fmla="*/ 1 h 1331"/>
                <a:gd name="T2" fmla="*/ 0 w 2411"/>
                <a:gd name="T3" fmla="*/ 1 h 1331"/>
                <a:gd name="T4" fmla="*/ 0 w 2411"/>
                <a:gd name="T5" fmla="*/ 1 h 1331"/>
                <a:gd name="T6" fmla="*/ 0 w 2411"/>
                <a:gd name="T7" fmla="*/ 1 h 1331"/>
                <a:gd name="T8" fmla="*/ 0 w 2411"/>
                <a:gd name="T9" fmla="*/ 1 h 1331"/>
                <a:gd name="T10" fmla="*/ 0 w 2411"/>
                <a:gd name="T11" fmla="*/ 1 h 1331"/>
                <a:gd name="T12" fmla="*/ 0 w 2411"/>
                <a:gd name="T13" fmla="*/ 1 h 1331"/>
                <a:gd name="T14" fmla="*/ 0 w 2411"/>
                <a:gd name="T15" fmla="*/ 1 h 1331"/>
                <a:gd name="T16" fmla="*/ 0 w 2411"/>
                <a:gd name="T17" fmla="*/ 1 h 1331"/>
                <a:gd name="T18" fmla="*/ 0 w 2411"/>
                <a:gd name="T19" fmla="*/ 1 h 1331"/>
                <a:gd name="T20" fmla="*/ 0 w 2411"/>
                <a:gd name="T21" fmla="*/ 1 h 1331"/>
                <a:gd name="T22" fmla="*/ 0 w 2411"/>
                <a:gd name="T23" fmla="*/ 1 h 1331"/>
                <a:gd name="T24" fmla="*/ 0 w 2411"/>
                <a:gd name="T25" fmla="*/ 1 h 1331"/>
                <a:gd name="T26" fmla="*/ 0 w 2411"/>
                <a:gd name="T27" fmla="*/ 1 h 1331"/>
                <a:gd name="T28" fmla="*/ 0 w 2411"/>
                <a:gd name="T29" fmla="*/ 1 h 1331"/>
                <a:gd name="T30" fmla="*/ 0 w 2411"/>
                <a:gd name="T31" fmla="*/ 1 h 1331"/>
                <a:gd name="T32" fmla="*/ 0 w 2411"/>
                <a:gd name="T33" fmla="*/ 1 h 1331"/>
                <a:gd name="T34" fmla="*/ 0 w 2411"/>
                <a:gd name="T35" fmla="*/ 1 h 1331"/>
                <a:gd name="T36" fmla="*/ 0 w 2411"/>
                <a:gd name="T37" fmla="*/ 1 h 1331"/>
                <a:gd name="T38" fmla="*/ 0 w 2411"/>
                <a:gd name="T39" fmla="*/ 1 h 1331"/>
                <a:gd name="T40" fmla="*/ 0 w 2411"/>
                <a:gd name="T41" fmla="*/ 1 h 1331"/>
                <a:gd name="T42" fmla="*/ 0 w 2411"/>
                <a:gd name="T43" fmla="*/ 1 h 1331"/>
                <a:gd name="T44" fmla="*/ 0 w 2411"/>
                <a:gd name="T45" fmla="*/ 1 h 1331"/>
                <a:gd name="T46" fmla="*/ 0 w 2411"/>
                <a:gd name="T47" fmla="*/ 1 h 1331"/>
                <a:gd name="T48" fmla="*/ 0 w 2411"/>
                <a:gd name="T49" fmla="*/ 1 h 1331"/>
                <a:gd name="T50" fmla="*/ 0 w 2411"/>
                <a:gd name="T51" fmla="*/ 1 h 1331"/>
                <a:gd name="T52" fmla="*/ 0 w 2411"/>
                <a:gd name="T53" fmla="*/ 1 h 1331"/>
                <a:gd name="T54" fmla="*/ 0 w 2411"/>
                <a:gd name="T55" fmla="*/ 1 h 1331"/>
                <a:gd name="T56" fmla="*/ 0 w 2411"/>
                <a:gd name="T57" fmla="*/ 1 h 1331"/>
                <a:gd name="T58" fmla="*/ 0 w 2411"/>
                <a:gd name="T59" fmla="*/ 1 h 1331"/>
                <a:gd name="T60" fmla="*/ 0 w 2411"/>
                <a:gd name="T61" fmla="*/ 1 h 1331"/>
                <a:gd name="T62" fmla="*/ 0 w 2411"/>
                <a:gd name="T63" fmla="*/ 1 h 1331"/>
                <a:gd name="T64" fmla="*/ 0 w 2411"/>
                <a:gd name="T65" fmla="*/ 1 h 1331"/>
                <a:gd name="T66" fmla="*/ 0 w 2411"/>
                <a:gd name="T67" fmla="*/ 1 h 1331"/>
                <a:gd name="T68" fmla="*/ 0 w 2411"/>
                <a:gd name="T69" fmla="*/ 1 h 1331"/>
                <a:gd name="T70" fmla="*/ 0 w 2411"/>
                <a:gd name="T71" fmla="*/ 1 h 1331"/>
                <a:gd name="T72" fmla="*/ 0 w 2411"/>
                <a:gd name="T73" fmla="*/ 1 h 1331"/>
                <a:gd name="T74" fmla="*/ 0 w 2411"/>
                <a:gd name="T75" fmla="*/ 1 h 1331"/>
                <a:gd name="T76" fmla="*/ 0 w 2411"/>
                <a:gd name="T77" fmla="*/ 1 h 1331"/>
                <a:gd name="T78" fmla="*/ 0 w 2411"/>
                <a:gd name="T79" fmla="*/ 1 h 1331"/>
                <a:gd name="T80" fmla="*/ 0 w 2411"/>
                <a:gd name="T81" fmla="*/ 1 h 1331"/>
                <a:gd name="T82" fmla="*/ 0 w 2411"/>
                <a:gd name="T83" fmla="*/ 1 h 1331"/>
                <a:gd name="T84" fmla="*/ 0 w 2411"/>
                <a:gd name="T85" fmla="*/ 1 h 1331"/>
                <a:gd name="T86" fmla="*/ 0 w 2411"/>
                <a:gd name="T87" fmla="*/ 1 h 1331"/>
                <a:gd name="T88" fmla="*/ 0 w 2411"/>
                <a:gd name="T89" fmla="*/ 1 h 1331"/>
                <a:gd name="T90" fmla="*/ 0 w 2411"/>
                <a:gd name="T91" fmla="*/ 1 h 1331"/>
                <a:gd name="T92" fmla="*/ 0 w 2411"/>
                <a:gd name="T93" fmla="*/ 1 h 1331"/>
                <a:gd name="T94" fmla="*/ 0 w 2411"/>
                <a:gd name="T95" fmla="*/ 1 h 1331"/>
                <a:gd name="T96" fmla="*/ 0 w 2411"/>
                <a:gd name="T97" fmla="*/ 1 h 1331"/>
                <a:gd name="T98" fmla="*/ 0 w 2411"/>
                <a:gd name="T99" fmla="*/ 1 h 1331"/>
                <a:gd name="T100" fmla="*/ 0 w 2411"/>
                <a:gd name="T101" fmla="*/ 1 h 1331"/>
                <a:gd name="T102" fmla="*/ 0 w 2411"/>
                <a:gd name="T103" fmla="*/ 1 h 1331"/>
                <a:gd name="T104" fmla="*/ 0 w 2411"/>
                <a:gd name="T105" fmla="*/ 1 h 1331"/>
                <a:gd name="T106" fmla="*/ 0 w 2411"/>
                <a:gd name="T107" fmla="*/ 1 h 1331"/>
                <a:gd name="T108" fmla="*/ 0 w 2411"/>
                <a:gd name="T109" fmla="*/ 1 h 1331"/>
                <a:gd name="T110" fmla="*/ 0 w 2411"/>
                <a:gd name="T111" fmla="*/ 1 h 133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411"/>
                <a:gd name="T169" fmla="*/ 0 h 1331"/>
                <a:gd name="T170" fmla="*/ 2411 w 2411"/>
                <a:gd name="T171" fmla="*/ 1331 h 133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411" h="1331">
                  <a:moveTo>
                    <a:pt x="1694" y="1331"/>
                  </a:moveTo>
                  <a:lnTo>
                    <a:pt x="1651" y="1331"/>
                  </a:lnTo>
                  <a:lnTo>
                    <a:pt x="1609" y="1331"/>
                  </a:lnTo>
                  <a:lnTo>
                    <a:pt x="1566" y="1331"/>
                  </a:lnTo>
                  <a:lnTo>
                    <a:pt x="1522" y="1331"/>
                  </a:lnTo>
                  <a:lnTo>
                    <a:pt x="1478" y="1331"/>
                  </a:lnTo>
                  <a:lnTo>
                    <a:pt x="1433" y="1331"/>
                  </a:lnTo>
                  <a:lnTo>
                    <a:pt x="1389" y="1331"/>
                  </a:lnTo>
                  <a:lnTo>
                    <a:pt x="1344" y="1331"/>
                  </a:lnTo>
                  <a:lnTo>
                    <a:pt x="1300" y="1331"/>
                  </a:lnTo>
                  <a:lnTo>
                    <a:pt x="1254" y="1331"/>
                  </a:lnTo>
                  <a:lnTo>
                    <a:pt x="1209" y="1331"/>
                  </a:lnTo>
                  <a:lnTo>
                    <a:pt x="1166" y="1331"/>
                  </a:lnTo>
                  <a:lnTo>
                    <a:pt x="1120" y="1331"/>
                  </a:lnTo>
                  <a:lnTo>
                    <a:pt x="1077" y="1331"/>
                  </a:lnTo>
                  <a:lnTo>
                    <a:pt x="1033" y="1331"/>
                  </a:lnTo>
                  <a:lnTo>
                    <a:pt x="992" y="1331"/>
                  </a:lnTo>
                  <a:lnTo>
                    <a:pt x="882" y="1313"/>
                  </a:lnTo>
                  <a:lnTo>
                    <a:pt x="783" y="1291"/>
                  </a:lnTo>
                  <a:lnTo>
                    <a:pt x="689" y="1263"/>
                  </a:lnTo>
                  <a:lnTo>
                    <a:pt x="603" y="1231"/>
                  </a:lnTo>
                  <a:lnTo>
                    <a:pt x="522" y="1195"/>
                  </a:lnTo>
                  <a:lnTo>
                    <a:pt x="449" y="1155"/>
                  </a:lnTo>
                  <a:lnTo>
                    <a:pt x="380" y="1112"/>
                  </a:lnTo>
                  <a:lnTo>
                    <a:pt x="319" y="1068"/>
                  </a:lnTo>
                  <a:lnTo>
                    <a:pt x="261" y="1020"/>
                  </a:lnTo>
                  <a:lnTo>
                    <a:pt x="211" y="970"/>
                  </a:lnTo>
                  <a:lnTo>
                    <a:pt x="163" y="920"/>
                  </a:lnTo>
                  <a:lnTo>
                    <a:pt x="123" y="869"/>
                  </a:lnTo>
                  <a:lnTo>
                    <a:pt x="86" y="817"/>
                  </a:lnTo>
                  <a:lnTo>
                    <a:pt x="53" y="767"/>
                  </a:lnTo>
                  <a:lnTo>
                    <a:pt x="24" y="718"/>
                  </a:lnTo>
                  <a:lnTo>
                    <a:pt x="0" y="669"/>
                  </a:lnTo>
                  <a:lnTo>
                    <a:pt x="22" y="629"/>
                  </a:lnTo>
                  <a:lnTo>
                    <a:pt x="43" y="592"/>
                  </a:lnTo>
                  <a:lnTo>
                    <a:pt x="67" y="552"/>
                  </a:lnTo>
                  <a:lnTo>
                    <a:pt x="91" y="513"/>
                  </a:lnTo>
                  <a:lnTo>
                    <a:pt x="114" y="471"/>
                  </a:lnTo>
                  <a:lnTo>
                    <a:pt x="138" y="431"/>
                  </a:lnTo>
                  <a:lnTo>
                    <a:pt x="163" y="390"/>
                  </a:lnTo>
                  <a:lnTo>
                    <a:pt x="188" y="348"/>
                  </a:lnTo>
                  <a:lnTo>
                    <a:pt x="212" y="305"/>
                  </a:lnTo>
                  <a:lnTo>
                    <a:pt x="237" y="262"/>
                  </a:lnTo>
                  <a:lnTo>
                    <a:pt x="262" y="218"/>
                  </a:lnTo>
                  <a:lnTo>
                    <a:pt x="289" y="176"/>
                  </a:lnTo>
                  <a:lnTo>
                    <a:pt x="314" y="131"/>
                  </a:lnTo>
                  <a:lnTo>
                    <a:pt x="341" y="88"/>
                  </a:lnTo>
                  <a:lnTo>
                    <a:pt x="366" y="44"/>
                  </a:lnTo>
                  <a:lnTo>
                    <a:pt x="393" y="0"/>
                  </a:lnTo>
                  <a:lnTo>
                    <a:pt x="494" y="22"/>
                  </a:lnTo>
                  <a:lnTo>
                    <a:pt x="606" y="47"/>
                  </a:lnTo>
                  <a:lnTo>
                    <a:pt x="728" y="73"/>
                  </a:lnTo>
                  <a:lnTo>
                    <a:pt x="855" y="102"/>
                  </a:lnTo>
                  <a:lnTo>
                    <a:pt x="990" y="131"/>
                  </a:lnTo>
                  <a:lnTo>
                    <a:pt x="1129" y="163"/>
                  </a:lnTo>
                  <a:lnTo>
                    <a:pt x="1272" y="194"/>
                  </a:lnTo>
                  <a:lnTo>
                    <a:pt x="1415" y="226"/>
                  </a:lnTo>
                  <a:lnTo>
                    <a:pt x="1558" y="257"/>
                  </a:lnTo>
                  <a:lnTo>
                    <a:pt x="1700" y="289"/>
                  </a:lnTo>
                  <a:lnTo>
                    <a:pt x="1836" y="318"/>
                  </a:lnTo>
                  <a:lnTo>
                    <a:pt x="1968" y="348"/>
                  </a:lnTo>
                  <a:lnTo>
                    <a:pt x="2093" y="376"/>
                  </a:lnTo>
                  <a:lnTo>
                    <a:pt x="2210" y="400"/>
                  </a:lnTo>
                  <a:lnTo>
                    <a:pt x="2316" y="424"/>
                  </a:lnTo>
                  <a:lnTo>
                    <a:pt x="2411" y="446"/>
                  </a:lnTo>
                  <a:lnTo>
                    <a:pt x="2402" y="506"/>
                  </a:lnTo>
                  <a:lnTo>
                    <a:pt x="2395" y="566"/>
                  </a:lnTo>
                  <a:lnTo>
                    <a:pt x="2386" y="622"/>
                  </a:lnTo>
                  <a:lnTo>
                    <a:pt x="2380" y="678"/>
                  </a:lnTo>
                  <a:lnTo>
                    <a:pt x="2371" y="727"/>
                  </a:lnTo>
                  <a:lnTo>
                    <a:pt x="2367" y="775"/>
                  </a:lnTo>
                  <a:lnTo>
                    <a:pt x="2359" y="820"/>
                  </a:lnTo>
                  <a:lnTo>
                    <a:pt x="2355" y="861"/>
                  </a:lnTo>
                  <a:lnTo>
                    <a:pt x="2349" y="897"/>
                  </a:lnTo>
                  <a:lnTo>
                    <a:pt x="2344" y="929"/>
                  </a:lnTo>
                  <a:lnTo>
                    <a:pt x="2342" y="957"/>
                  </a:lnTo>
                  <a:lnTo>
                    <a:pt x="2339" y="981"/>
                  </a:lnTo>
                  <a:lnTo>
                    <a:pt x="2336" y="1000"/>
                  </a:lnTo>
                  <a:lnTo>
                    <a:pt x="2336" y="1012"/>
                  </a:lnTo>
                  <a:lnTo>
                    <a:pt x="2334" y="1021"/>
                  </a:lnTo>
                  <a:lnTo>
                    <a:pt x="2334" y="1024"/>
                  </a:lnTo>
                  <a:lnTo>
                    <a:pt x="2328" y="1050"/>
                  </a:lnTo>
                  <a:lnTo>
                    <a:pt x="2327" y="1051"/>
                  </a:lnTo>
                  <a:lnTo>
                    <a:pt x="2327" y="1058"/>
                  </a:lnTo>
                  <a:lnTo>
                    <a:pt x="2327" y="1062"/>
                  </a:lnTo>
                  <a:lnTo>
                    <a:pt x="2327" y="1068"/>
                  </a:lnTo>
                  <a:lnTo>
                    <a:pt x="2327" y="1074"/>
                  </a:lnTo>
                  <a:lnTo>
                    <a:pt x="2327" y="1082"/>
                  </a:lnTo>
                  <a:lnTo>
                    <a:pt x="2325" y="1089"/>
                  </a:lnTo>
                  <a:lnTo>
                    <a:pt x="2325" y="1097"/>
                  </a:lnTo>
                  <a:lnTo>
                    <a:pt x="2325" y="1105"/>
                  </a:lnTo>
                  <a:lnTo>
                    <a:pt x="2325" y="1116"/>
                  </a:lnTo>
                  <a:lnTo>
                    <a:pt x="2325" y="1124"/>
                  </a:lnTo>
                  <a:lnTo>
                    <a:pt x="2325" y="1136"/>
                  </a:lnTo>
                  <a:lnTo>
                    <a:pt x="2325" y="1146"/>
                  </a:lnTo>
                  <a:lnTo>
                    <a:pt x="2325" y="1157"/>
                  </a:lnTo>
                  <a:lnTo>
                    <a:pt x="2294" y="1171"/>
                  </a:lnTo>
                  <a:lnTo>
                    <a:pt x="2261" y="1185"/>
                  </a:lnTo>
                  <a:lnTo>
                    <a:pt x="2229" y="1199"/>
                  </a:lnTo>
                  <a:lnTo>
                    <a:pt x="2195" y="1213"/>
                  </a:lnTo>
                  <a:lnTo>
                    <a:pt x="2159" y="1225"/>
                  </a:lnTo>
                  <a:lnTo>
                    <a:pt x="2124" y="1238"/>
                  </a:lnTo>
                  <a:lnTo>
                    <a:pt x="2085" y="1250"/>
                  </a:lnTo>
                  <a:lnTo>
                    <a:pt x="2047" y="1263"/>
                  </a:lnTo>
                  <a:lnTo>
                    <a:pt x="2007" y="1272"/>
                  </a:lnTo>
                  <a:lnTo>
                    <a:pt x="1965" y="1284"/>
                  </a:lnTo>
                  <a:lnTo>
                    <a:pt x="1924" y="1293"/>
                  </a:lnTo>
                  <a:lnTo>
                    <a:pt x="1881" y="1303"/>
                  </a:lnTo>
                  <a:lnTo>
                    <a:pt x="1835" y="1310"/>
                  </a:lnTo>
                  <a:lnTo>
                    <a:pt x="1789" y="1318"/>
                  </a:lnTo>
                  <a:lnTo>
                    <a:pt x="1743" y="1324"/>
                  </a:lnTo>
                  <a:lnTo>
                    <a:pt x="1694" y="1331"/>
                  </a:lnTo>
                  <a:close/>
                </a:path>
              </a:pathLst>
            </a:custGeom>
            <a:solidFill>
              <a:srgbClr val="B0C2B0">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19473" name="Freeform 6"/>
            <p:cNvSpPr>
              <a:spLocks/>
            </p:cNvSpPr>
            <p:nvPr/>
          </p:nvSpPr>
          <p:spPr bwMode="auto">
            <a:xfrm>
              <a:off x="3940" y="1604"/>
              <a:ext cx="1144" cy="659"/>
            </a:xfrm>
            <a:custGeom>
              <a:avLst/>
              <a:gdLst>
                <a:gd name="T0" fmla="*/ 1 w 2288"/>
                <a:gd name="T1" fmla="*/ 1 h 1318"/>
                <a:gd name="T2" fmla="*/ 1 w 2288"/>
                <a:gd name="T3" fmla="*/ 1 h 1318"/>
                <a:gd name="T4" fmla="*/ 1 w 2288"/>
                <a:gd name="T5" fmla="*/ 1 h 1318"/>
                <a:gd name="T6" fmla="*/ 1 w 2288"/>
                <a:gd name="T7" fmla="*/ 1 h 1318"/>
                <a:gd name="T8" fmla="*/ 1 w 2288"/>
                <a:gd name="T9" fmla="*/ 1 h 1318"/>
                <a:gd name="T10" fmla="*/ 1 w 2288"/>
                <a:gd name="T11" fmla="*/ 1 h 1318"/>
                <a:gd name="T12" fmla="*/ 1 w 2288"/>
                <a:gd name="T13" fmla="*/ 1 h 1318"/>
                <a:gd name="T14" fmla="*/ 1 w 2288"/>
                <a:gd name="T15" fmla="*/ 1 h 1318"/>
                <a:gd name="T16" fmla="*/ 1 w 2288"/>
                <a:gd name="T17" fmla="*/ 1 h 1318"/>
                <a:gd name="T18" fmla="*/ 1 w 2288"/>
                <a:gd name="T19" fmla="*/ 1 h 1318"/>
                <a:gd name="T20" fmla="*/ 1 w 2288"/>
                <a:gd name="T21" fmla="*/ 1 h 1318"/>
                <a:gd name="T22" fmla="*/ 1 w 2288"/>
                <a:gd name="T23" fmla="*/ 1 h 1318"/>
                <a:gd name="T24" fmla="*/ 1 w 2288"/>
                <a:gd name="T25" fmla="*/ 1 h 1318"/>
                <a:gd name="T26" fmla="*/ 1 w 2288"/>
                <a:gd name="T27" fmla="*/ 1 h 1318"/>
                <a:gd name="T28" fmla="*/ 1 w 2288"/>
                <a:gd name="T29" fmla="*/ 1 h 1318"/>
                <a:gd name="T30" fmla="*/ 1 w 2288"/>
                <a:gd name="T31" fmla="*/ 1 h 1318"/>
                <a:gd name="T32" fmla="*/ 1 w 2288"/>
                <a:gd name="T33" fmla="*/ 1 h 1318"/>
                <a:gd name="T34" fmla="*/ 1 w 2288"/>
                <a:gd name="T35" fmla="*/ 1 h 1318"/>
                <a:gd name="T36" fmla="*/ 1 w 2288"/>
                <a:gd name="T37" fmla="*/ 1 h 1318"/>
                <a:gd name="T38" fmla="*/ 1 w 2288"/>
                <a:gd name="T39" fmla="*/ 1 h 1318"/>
                <a:gd name="T40" fmla="*/ 1 w 2288"/>
                <a:gd name="T41" fmla="*/ 1 h 1318"/>
                <a:gd name="T42" fmla="*/ 1 w 2288"/>
                <a:gd name="T43" fmla="*/ 1 h 1318"/>
                <a:gd name="T44" fmla="*/ 1 w 2288"/>
                <a:gd name="T45" fmla="*/ 1 h 1318"/>
                <a:gd name="T46" fmla="*/ 1 w 2288"/>
                <a:gd name="T47" fmla="*/ 1 h 1318"/>
                <a:gd name="T48" fmla="*/ 1 w 2288"/>
                <a:gd name="T49" fmla="*/ 1 h 1318"/>
                <a:gd name="T50" fmla="*/ 1 w 2288"/>
                <a:gd name="T51" fmla="*/ 1 h 1318"/>
                <a:gd name="T52" fmla="*/ 1 w 2288"/>
                <a:gd name="T53" fmla="*/ 1 h 1318"/>
                <a:gd name="T54" fmla="*/ 1 w 2288"/>
                <a:gd name="T55" fmla="*/ 1 h 1318"/>
                <a:gd name="T56" fmla="*/ 1 w 2288"/>
                <a:gd name="T57" fmla="*/ 1 h 1318"/>
                <a:gd name="T58" fmla="*/ 1 w 2288"/>
                <a:gd name="T59" fmla="*/ 1 h 1318"/>
                <a:gd name="T60" fmla="*/ 1 w 2288"/>
                <a:gd name="T61" fmla="*/ 1 h 1318"/>
                <a:gd name="T62" fmla="*/ 1 w 2288"/>
                <a:gd name="T63" fmla="*/ 1 h 1318"/>
                <a:gd name="T64" fmla="*/ 1 w 2288"/>
                <a:gd name="T65" fmla="*/ 1 h 1318"/>
                <a:gd name="T66" fmla="*/ 1 w 2288"/>
                <a:gd name="T67" fmla="*/ 1 h 1318"/>
                <a:gd name="T68" fmla="*/ 1 w 2288"/>
                <a:gd name="T69" fmla="*/ 1 h 1318"/>
                <a:gd name="T70" fmla="*/ 1 w 2288"/>
                <a:gd name="T71" fmla="*/ 1 h 1318"/>
                <a:gd name="T72" fmla="*/ 1 w 2288"/>
                <a:gd name="T73" fmla="*/ 1 h 1318"/>
                <a:gd name="T74" fmla="*/ 1 w 2288"/>
                <a:gd name="T75" fmla="*/ 1 h 1318"/>
                <a:gd name="T76" fmla="*/ 1 w 2288"/>
                <a:gd name="T77" fmla="*/ 1 h 1318"/>
                <a:gd name="T78" fmla="*/ 1 w 2288"/>
                <a:gd name="T79" fmla="*/ 1 h 1318"/>
                <a:gd name="T80" fmla="*/ 1 w 2288"/>
                <a:gd name="T81" fmla="*/ 1 h 131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288"/>
                <a:gd name="T124" fmla="*/ 0 h 1318"/>
                <a:gd name="T125" fmla="*/ 2288 w 2288"/>
                <a:gd name="T126" fmla="*/ 1318 h 131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288" h="1318">
                  <a:moveTo>
                    <a:pt x="2288" y="442"/>
                  </a:moveTo>
                  <a:lnTo>
                    <a:pt x="2281" y="490"/>
                  </a:lnTo>
                  <a:lnTo>
                    <a:pt x="2273" y="537"/>
                  </a:lnTo>
                  <a:lnTo>
                    <a:pt x="2266" y="584"/>
                  </a:lnTo>
                  <a:lnTo>
                    <a:pt x="2261" y="630"/>
                  </a:lnTo>
                  <a:lnTo>
                    <a:pt x="2254" y="673"/>
                  </a:lnTo>
                  <a:lnTo>
                    <a:pt x="2249" y="716"/>
                  </a:lnTo>
                  <a:lnTo>
                    <a:pt x="2243" y="757"/>
                  </a:lnTo>
                  <a:lnTo>
                    <a:pt x="2239" y="797"/>
                  </a:lnTo>
                  <a:lnTo>
                    <a:pt x="2233" y="834"/>
                  </a:lnTo>
                  <a:lnTo>
                    <a:pt x="2227" y="871"/>
                  </a:lnTo>
                  <a:lnTo>
                    <a:pt x="2223" y="905"/>
                  </a:lnTo>
                  <a:lnTo>
                    <a:pt x="2220" y="938"/>
                  </a:lnTo>
                  <a:lnTo>
                    <a:pt x="2215" y="968"/>
                  </a:lnTo>
                  <a:lnTo>
                    <a:pt x="2211" y="997"/>
                  </a:lnTo>
                  <a:lnTo>
                    <a:pt x="2208" y="1022"/>
                  </a:lnTo>
                  <a:lnTo>
                    <a:pt x="2206" y="1047"/>
                  </a:lnTo>
                  <a:lnTo>
                    <a:pt x="2159" y="1079"/>
                  </a:lnTo>
                  <a:lnTo>
                    <a:pt x="2112" y="1112"/>
                  </a:lnTo>
                  <a:lnTo>
                    <a:pt x="2058" y="1142"/>
                  </a:lnTo>
                  <a:lnTo>
                    <a:pt x="2002" y="1173"/>
                  </a:lnTo>
                  <a:lnTo>
                    <a:pt x="1940" y="1199"/>
                  </a:lnTo>
                  <a:lnTo>
                    <a:pt x="1875" y="1226"/>
                  </a:lnTo>
                  <a:lnTo>
                    <a:pt x="1806" y="1248"/>
                  </a:lnTo>
                  <a:lnTo>
                    <a:pt x="1734" y="1269"/>
                  </a:lnTo>
                  <a:lnTo>
                    <a:pt x="1655" y="1287"/>
                  </a:lnTo>
                  <a:lnTo>
                    <a:pt x="1574" y="1301"/>
                  </a:lnTo>
                  <a:lnTo>
                    <a:pt x="1486" y="1310"/>
                  </a:lnTo>
                  <a:lnTo>
                    <a:pt x="1396" y="1317"/>
                  </a:lnTo>
                  <a:lnTo>
                    <a:pt x="1300" y="1318"/>
                  </a:lnTo>
                  <a:lnTo>
                    <a:pt x="1199" y="1316"/>
                  </a:lnTo>
                  <a:lnTo>
                    <a:pt x="1092" y="1308"/>
                  </a:lnTo>
                  <a:lnTo>
                    <a:pt x="982" y="1295"/>
                  </a:lnTo>
                  <a:lnTo>
                    <a:pt x="865" y="1275"/>
                  </a:lnTo>
                  <a:lnTo>
                    <a:pt x="757" y="1249"/>
                  </a:lnTo>
                  <a:lnTo>
                    <a:pt x="658" y="1217"/>
                  </a:lnTo>
                  <a:lnTo>
                    <a:pt x="567" y="1182"/>
                  </a:lnTo>
                  <a:lnTo>
                    <a:pt x="483" y="1142"/>
                  </a:lnTo>
                  <a:lnTo>
                    <a:pt x="409" y="1099"/>
                  </a:lnTo>
                  <a:lnTo>
                    <a:pt x="341" y="1051"/>
                  </a:lnTo>
                  <a:lnTo>
                    <a:pt x="281" y="1002"/>
                  </a:lnTo>
                  <a:lnTo>
                    <a:pt x="227" y="948"/>
                  </a:lnTo>
                  <a:lnTo>
                    <a:pt x="178" y="894"/>
                  </a:lnTo>
                  <a:lnTo>
                    <a:pt x="136" y="837"/>
                  </a:lnTo>
                  <a:lnTo>
                    <a:pt x="99" y="780"/>
                  </a:lnTo>
                  <a:lnTo>
                    <a:pt x="67" y="722"/>
                  </a:lnTo>
                  <a:lnTo>
                    <a:pt x="40" y="663"/>
                  </a:lnTo>
                  <a:lnTo>
                    <a:pt x="18" y="604"/>
                  </a:lnTo>
                  <a:lnTo>
                    <a:pt x="0" y="547"/>
                  </a:lnTo>
                  <a:lnTo>
                    <a:pt x="19" y="514"/>
                  </a:lnTo>
                  <a:lnTo>
                    <a:pt x="38" y="481"/>
                  </a:lnTo>
                  <a:lnTo>
                    <a:pt x="58" y="448"/>
                  </a:lnTo>
                  <a:lnTo>
                    <a:pt x="77" y="415"/>
                  </a:lnTo>
                  <a:lnTo>
                    <a:pt x="96" y="380"/>
                  </a:lnTo>
                  <a:lnTo>
                    <a:pt x="117" y="346"/>
                  </a:lnTo>
                  <a:lnTo>
                    <a:pt x="136" y="312"/>
                  </a:lnTo>
                  <a:lnTo>
                    <a:pt x="157" y="279"/>
                  </a:lnTo>
                  <a:lnTo>
                    <a:pt x="176" y="243"/>
                  </a:lnTo>
                  <a:lnTo>
                    <a:pt x="197" y="209"/>
                  </a:lnTo>
                  <a:lnTo>
                    <a:pt x="218" y="174"/>
                  </a:lnTo>
                  <a:lnTo>
                    <a:pt x="239" y="140"/>
                  </a:lnTo>
                  <a:lnTo>
                    <a:pt x="258" y="105"/>
                  </a:lnTo>
                  <a:lnTo>
                    <a:pt x="279" y="70"/>
                  </a:lnTo>
                  <a:lnTo>
                    <a:pt x="299" y="36"/>
                  </a:lnTo>
                  <a:lnTo>
                    <a:pt x="320" y="0"/>
                  </a:lnTo>
                  <a:lnTo>
                    <a:pt x="404" y="19"/>
                  </a:lnTo>
                  <a:lnTo>
                    <a:pt x="507" y="41"/>
                  </a:lnTo>
                  <a:lnTo>
                    <a:pt x="622" y="67"/>
                  </a:lnTo>
                  <a:lnTo>
                    <a:pt x="750" y="97"/>
                  </a:lnTo>
                  <a:lnTo>
                    <a:pt x="885" y="126"/>
                  </a:lnTo>
                  <a:lnTo>
                    <a:pt x="1025" y="158"/>
                  </a:lnTo>
                  <a:lnTo>
                    <a:pt x="1171" y="191"/>
                  </a:lnTo>
                  <a:lnTo>
                    <a:pt x="1319" y="223"/>
                  </a:lnTo>
                  <a:lnTo>
                    <a:pt x="1466" y="256"/>
                  </a:lnTo>
                  <a:lnTo>
                    <a:pt x="1608" y="289"/>
                  </a:lnTo>
                  <a:lnTo>
                    <a:pt x="1747" y="320"/>
                  </a:lnTo>
                  <a:lnTo>
                    <a:pt x="1880" y="350"/>
                  </a:lnTo>
                  <a:lnTo>
                    <a:pt x="2002" y="376"/>
                  </a:lnTo>
                  <a:lnTo>
                    <a:pt x="2112" y="401"/>
                  </a:lnTo>
                  <a:lnTo>
                    <a:pt x="2206" y="423"/>
                  </a:lnTo>
                  <a:lnTo>
                    <a:pt x="2288" y="442"/>
                  </a:lnTo>
                  <a:close/>
                </a:path>
              </a:pathLst>
            </a:custGeom>
            <a:solidFill>
              <a:srgbClr val="A1ADA1">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19474" name="Freeform 7"/>
            <p:cNvSpPr>
              <a:spLocks/>
            </p:cNvSpPr>
            <p:nvPr/>
          </p:nvSpPr>
          <p:spPr bwMode="auto">
            <a:xfrm>
              <a:off x="4024" y="1566"/>
              <a:ext cx="1064" cy="610"/>
            </a:xfrm>
            <a:custGeom>
              <a:avLst/>
              <a:gdLst>
                <a:gd name="T0" fmla="*/ 1 w 2126"/>
                <a:gd name="T1" fmla="*/ 0 h 1221"/>
                <a:gd name="T2" fmla="*/ 1 w 2126"/>
                <a:gd name="T3" fmla="*/ 0 h 1221"/>
                <a:gd name="T4" fmla="*/ 1 w 2126"/>
                <a:gd name="T5" fmla="*/ 0 h 1221"/>
                <a:gd name="T6" fmla="*/ 1 w 2126"/>
                <a:gd name="T7" fmla="*/ 0 h 1221"/>
                <a:gd name="T8" fmla="*/ 1 w 2126"/>
                <a:gd name="T9" fmla="*/ 0 h 1221"/>
                <a:gd name="T10" fmla="*/ 1 w 2126"/>
                <a:gd name="T11" fmla="*/ 0 h 1221"/>
                <a:gd name="T12" fmla="*/ 1 w 2126"/>
                <a:gd name="T13" fmla="*/ 0 h 1221"/>
                <a:gd name="T14" fmla="*/ 1 w 2126"/>
                <a:gd name="T15" fmla="*/ 0 h 1221"/>
                <a:gd name="T16" fmla="*/ 1 w 2126"/>
                <a:gd name="T17" fmla="*/ 0 h 1221"/>
                <a:gd name="T18" fmla="*/ 1 w 2126"/>
                <a:gd name="T19" fmla="*/ 0 h 1221"/>
                <a:gd name="T20" fmla="*/ 1 w 2126"/>
                <a:gd name="T21" fmla="*/ 0 h 1221"/>
                <a:gd name="T22" fmla="*/ 1 w 2126"/>
                <a:gd name="T23" fmla="*/ 0 h 1221"/>
                <a:gd name="T24" fmla="*/ 1 w 2126"/>
                <a:gd name="T25" fmla="*/ 0 h 1221"/>
                <a:gd name="T26" fmla="*/ 1 w 2126"/>
                <a:gd name="T27" fmla="*/ 0 h 1221"/>
                <a:gd name="T28" fmla="*/ 1 w 2126"/>
                <a:gd name="T29" fmla="*/ 0 h 1221"/>
                <a:gd name="T30" fmla="*/ 1 w 2126"/>
                <a:gd name="T31" fmla="*/ 0 h 1221"/>
                <a:gd name="T32" fmla="*/ 1 w 2126"/>
                <a:gd name="T33" fmla="*/ 0 h 1221"/>
                <a:gd name="T34" fmla="*/ 1 w 2126"/>
                <a:gd name="T35" fmla="*/ 0 h 1221"/>
                <a:gd name="T36" fmla="*/ 1 w 2126"/>
                <a:gd name="T37" fmla="*/ 0 h 1221"/>
                <a:gd name="T38" fmla="*/ 1 w 2126"/>
                <a:gd name="T39" fmla="*/ 0 h 1221"/>
                <a:gd name="T40" fmla="*/ 1 w 2126"/>
                <a:gd name="T41" fmla="*/ 0 h 1221"/>
                <a:gd name="T42" fmla="*/ 1 w 2126"/>
                <a:gd name="T43" fmla="*/ 0 h 1221"/>
                <a:gd name="T44" fmla="*/ 1 w 2126"/>
                <a:gd name="T45" fmla="*/ 0 h 1221"/>
                <a:gd name="T46" fmla="*/ 1 w 2126"/>
                <a:gd name="T47" fmla="*/ 0 h 1221"/>
                <a:gd name="T48" fmla="*/ 1 w 2126"/>
                <a:gd name="T49" fmla="*/ 0 h 1221"/>
                <a:gd name="T50" fmla="*/ 1 w 2126"/>
                <a:gd name="T51" fmla="*/ 0 h 1221"/>
                <a:gd name="T52" fmla="*/ 1 w 2126"/>
                <a:gd name="T53" fmla="*/ 0 h 1221"/>
                <a:gd name="T54" fmla="*/ 1 w 2126"/>
                <a:gd name="T55" fmla="*/ 0 h 1221"/>
                <a:gd name="T56" fmla="*/ 1 w 2126"/>
                <a:gd name="T57" fmla="*/ 0 h 1221"/>
                <a:gd name="T58" fmla="*/ 1 w 2126"/>
                <a:gd name="T59" fmla="*/ 0 h 1221"/>
                <a:gd name="T60" fmla="*/ 1 w 2126"/>
                <a:gd name="T61" fmla="*/ 0 h 1221"/>
                <a:gd name="T62" fmla="*/ 0 w 2126"/>
                <a:gd name="T63" fmla="*/ 0 h 1221"/>
                <a:gd name="T64" fmla="*/ 1 w 2126"/>
                <a:gd name="T65" fmla="*/ 0 h 1221"/>
                <a:gd name="T66" fmla="*/ 1 w 2126"/>
                <a:gd name="T67" fmla="*/ 0 h 1221"/>
                <a:gd name="T68" fmla="*/ 1 w 2126"/>
                <a:gd name="T69" fmla="*/ 0 h 1221"/>
                <a:gd name="T70" fmla="*/ 1 w 2126"/>
                <a:gd name="T71" fmla="*/ 0 h 1221"/>
                <a:gd name="T72" fmla="*/ 1 w 2126"/>
                <a:gd name="T73" fmla="*/ 0 h 1221"/>
                <a:gd name="T74" fmla="*/ 1 w 2126"/>
                <a:gd name="T75" fmla="*/ 0 h 1221"/>
                <a:gd name="T76" fmla="*/ 1 w 2126"/>
                <a:gd name="T77" fmla="*/ 0 h 1221"/>
                <a:gd name="T78" fmla="*/ 1 w 2126"/>
                <a:gd name="T79" fmla="*/ 0 h 1221"/>
                <a:gd name="T80" fmla="*/ 1 w 2126"/>
                <a:gd name="T81" fmla="*/ 0 h 1221"/>
                <a:gd name="T82" fmla="*/ 1 w 2126"/>
                <a:gd name="T83" fmla="*/ 0 h 1221"/>
                <a:gd name="T84" fmla="*/ 1 w 2126"/>
                <a:gd name="T85" fmla="*/ 0 h 122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26"/>
                <a:gd name="T130" fmla="*/ 0 h 1221"/>
                <a:gd name="T131" fmla="*/ 2126 w 2126"/>
                <a:gd name="T132" fmla="*/ 1221 h 122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26" h="1221">
                  <a:moveTo>
                    <a:pt x="221" y="0"/>
                  </a:moveTo>
                  <a:lnTo>
                    <a:pt x="2002" y="364"/>
                  </a:lnTo>
                  <a:lnTo>
                    <a:pt x="2003" y="367"/>
                  </a:lnTo>
                  <a:lnTo>
                    <a:pt x="2011" y="373"/>
                  </a:lnTo>
                  <a:lnTo>
                    <a:pt x="2017" y="376"/>
                  </a:lnTo>
                  <a:lnTo>
                    <a:pt x="2024" y="382"/>
                  </a:lnTo>
                  <a:lnTo>
                    <a:pt x="2032" y="387"/>
                  </a:lnTo>
                  <a:lnTo>
                    <a:pt x="2040" y="395"/>
                  </a:lnTo>
                  <a:lnTo>
                    <a:pt x="2049" y="401"/>
                  </a:lnTo>
                  <a:lnTo>
                    <a:pt x="2058" y="408"/>
                  </a:lnTo>
                  <a:lnTo>
                    <a:pt x="2070" y="416"/>
                  </a:lnTo>
                  <a:lnTo>
                    <a:pt x="2080" y="424"/>
                  </a:lnTo>
                  <a:lnTo>
                    <a:pt x="2092" y="432"/>
                  </a:lnTo>
                  <a:lnTo>
                    <a:pt x="2103" y="442"/>
                  </a:lnTo>
                  <a:lnTo>
                    <a:pt x="2115" y="450"/>
                  </a:lnTo>
                  <a:lnTo>
                    <a:pt x="2126" y="459"/>
                  </a:lnTo>
                  <a:lnTo>
                    <a:pt x="2123" y="483"/>
                  </a:lnTo>
                  <a:lnTo>
                    <a:pt x="2119" y="506"/>
                  </a:lnTo>
                  <a:lnTo>
                    <a:pt x="2116" y="531"/>
                  </a:lnTo>
                  <a:lnTo>
                    <a:pt x="2113" y="555"/>
                  </a:lnTo>
                  <a:lnTo>
                    <a:pt x="2109" y="577"/>
                  </a:lnTo>
                  <a:lnTo>
                    <a:pt x="2106" y="600"/>
                  </a:lnTo>
                  <a:lnTo>
                    <a:pt x="2104" y="624"/>
                  </a:lnTo>
                  <a:lnTo>
                    <a:pt x="2101" y="646"/>
                  </a:lnTo>
                  <a:lnTo>
                    <a:pt x="2097" y="669"/>
                  </a:lnTo>
                  <a:lnTo>
                    <a:pt x="2095" y="691"/>
                  </a:lnTo>
                  <a:lnTo>
                    <a:pt x="2092" y="712"/>
                  </a:lnTo>
                  <a:lnTo>
                    <a:pt x="2089" y="734"/>
                  </a:lnTo>
                  <a:lnTo>
                    <a:pt x="2086" y="754"/>
                  </a:lnTo>
                  <a:lnTo>
                    <a:pt x="2083" y="775"/>
                  </a:lnTo>
                  <a:lnTo>
                    <a:pt x="2080" y="795"/>
                  </a:lnTo>
                  <a:lnTo>
                    <a:pt x="2077" y="817"/>
                  </a:lnTo>
                  <a:lnTo>
                    <a:pt x="2042" y="858"/>
                  </a:lnTo>
                  <a:lnTo>
                    <a:pt x="2003" y="898"/>
                  </a:lnTo>
                  <a:lnTo>
                    <a:pt x="1959" y="939"/>
                  </a:lnTo>
                  <a:lnTo>
                    <a:pt x="1911" y="980"/>
                  </a:lnTo>
                  <a:lnTo>
                    <a:pt x="1857" y="1017"/>
                  </a:lnTo>
                  <a:lnTo>
                    <a:pt x="1799" y="1055"/>
                  </a:lnTo>
                  <a:lnTo>
                    <a:pt x="1735" y="1090"/>
                  </a:lnTo>
                  <a:lnTo>
                    <a:pt x="1667" y="1122"/>
                  </a:lnTo>
                  <a:lnTo>
                    <a:pt x="1591" y="1150"/>
                  </a:lnTo>
                  <a:lnTo>
                    <a:pt x="1511" y="1175"/>
                  </a:lnTo>
                  <a:lnTo>
                    <a:pt x="1424" y="1195"/>
                  </a:lnTo>
                  <a:lnTo>
                    <a:pt x="1332" y="1210"/>
                  </a:lnTo>
                  <a:lnTo>
                    <a:pt x="1231" y="1218"/>
                  </a:lnTo>
                  <a:lnTo>
                    <a:pt x="1126" y="1221"/>
                  </a:lnTo>
                  <a:lnTo>
                    <a:pt x="1013" y="1217"/>
                  </a:lnTo>
                  <a:lnTo>
                    <a:pt x="895" y="1205"/>
                  </a:lnTo>
                  <a:lnTo>
                    <a:pt x="767" y="1184"/>
                  </a:lnTo>
                  <a:lnTo>
                    <a:pt x="653" y="1155"/>
                  </a:lnTo>
                  <a:lnTo>
                    <a:pt x="548" y="1119"/>
                  </a:lnTo>
                  <a:lnTo>
                    <a:pt x="458" y="1077"/>
                  </a:lnTo>
                  <a:lnTo>
                    <a:pt x="375" y="1028"/>
                  </a:lnTo>
                  <a:lnTo>
                    <a:pt x="304" y="974"/>
                  </a:lnTo>
                  <a:lnTo>
                    <a:pt x="241" y="916"/>
                  </a:lnTo>
                  <a:lnTo>
                    <a:pt x="188" y="857"/>
                  </a:lnTo>
                  <a:lnTo>
                    <a:pt x="142" y="792"/>
                  </a:lnTo>
                  <a:lnTo>
                    <a:pt x="105" y="726"/>
                  </a:lnTo>
                  <a:lnTo>
                    <a:pt x="74" y="659"/>
                  </a:lnTo>
                  <a:lnTo>
                    <a:pt x="49" y="592"/>
                  </a:lnTo>
                  <a:lnTo>
                    <a:pt x="30" y="525"/>
                  </a:lnTo>
                  <a:lnTo>
                    <a:pt x="15" y="459"/>
                  </a:lnTo>
                  <a:lnTo>
                    <a:pt x="6" y="395"/>
                  </a:lnTo>
                  <a:lnTo>
                    <a:pt x="0" y="335"/>
                  </a:lnTo>
                  <a:lnTo>
                    <a:pt x="10" y="314"/>
                  </a:lnTo>
                  <a:lnTo>
                    <a:pt x="24" y="294"/>
                  </a:lnTo>
                  <a:lnTo>
                    <a:pt x="34" y="273"/>
                  </a:lnTo>
                  <a:lnTo>
                    <a:pt x="47" y="253"/>
                  </a:lnTo>
                  <a:lnTo>
                    <a:pt x="59" y="232"/>
                  </a:lnTo>
                  <a:lnTo>
                    <a:pt x="72" y="210"/>
                  </a:lnTo>
                  <a:lnTo>
                    <a:pt x="83" y="190"/>
                  </a:lnTo>
                  <a:lnTo>
                    <a:pt x="96" y="170"/>
                  </a:lnTo>
                  <a:lnTo>
                    <a:pt x="108" y="149"/>
                  </a:lnTo>
                  <a:lnTo>
                    <a:pt x="120" y="128"/>
                  </a:lnTo>
                  <a:lnTo>
                    <a:pt x="132" y="107"/>
                  </a:lnTo>
                  <a:lnTo>
                    <a:pt x="145" y="87"/>
                  </a:lnTo>
                  <a:lnTo>
                    <a:pt x="155" y="66"/>
                  </a:lnTo>
                  <a:lnTo>
                    <a:pt x="169" y="46"/>
                  </a:lnTo>
                  <a:lnTo>
                    <a:pt x="181" y="25"/>
                  </a:lnTo>
                  <a:lnTo>
                    <a:pt x="194" y="5"/>
                  </a:lnTo>
                  <a:lnTo>
                    <a:pt x="198" y="2"/>
                  </a:lnTo>
                  <a:lnTo>
                    <a:pt x="203" y="2"/>
                  </a:lnTo>
                  <a:lnTo>
                    <a:pt x="207" y="1"/>
                  </a:lnTo>
                  <a:lnTo>
                    <a:pt x="212" y="1"/>
                  </a:lnTo>
                  <a:lnTo>
                    <a:pt x="218" y="0"/>
                  </a:lnTo>
                  <a:lnTo>
                    <a:pt x="221" y="0"/>
                  </a:lnTo>
                  <a:close/>
                </a:path>
              </a:pathLst>
            </a:custGeom>
            <a:solidFill>
              <a:srgbClr val="8A998A">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19475" name="Freeform 8"/>
            <p:cNvSpPr>
              <a:spLocks/>
            </p:cNvSpPr>
            <p:nvPr/>
          </p:nvSpPr>
          <p:spPr bwMode="auto">
            <a:xfrm>
              <a:off x="4167" y="1020"/>
              <a:ext cx="1002" cy="678"/>
            </a:xfrm>
            <a:custGeom>
              <a:avLst/>
              <a:gdLst>
                <a:gd name="T0" fmla="*/ 0 w 2005"/>
                <a:gd name="T1" fmla="*/ 0 h 1357"/>
                <a:gd name="T2" fmla="*/ 0 w 2005"/>
                <a:gd name="T3" fmla="*/ 0 h 1357"/>
                <a:gd name="T4" fmla="*/ 0 w 2005"/>
                <a:gd name="T5" fmla="*/ 0 h 1357"/>
                <a:gd name="T6" fmla="*/ 0 w 2005"/>
                <a:gd name="T7" fmla="*/ 0 h 1357"/>
                <a:gd name="T8" fmla="*/ 0 w 2005"/>
                <a:gd name="T9" fmla="*/ 0 h 1357"/>
                <a:gd name="T10" fmla="*/ 0 w 2005"/>
                <a:gd name="T11" fmla="*/ 0 h 1357"/>
                <a:gd name="T12" fmla="*/ 0 w 2005"/>
                <a:gd name="T13" fmla="*/ 0 h 1357"/>
                <a:gd name="T14" fmla="*/ 0 w 2005"/>
                <a:gd name="T15" fmla="*/ 0 h 1357"/>
                <a:gd name="T16" fmla="*/ 0 w 2005"/>
                <a:gd name="T17" fmla="*/ 0 h 1357"/>
                <a:gd name="T18" fmla="*/ 0 w 2005"/>
                <a:gd name="T19" fmla="*/ 0 h 1357"/>
                <a:gd name="T20" fmla="*/ 0 w 2005"/>
                <a:gd name="T21" fmla="*/ 0 h 1357"/>
                <a:gd name="T22" fmla="*/ 0 w 2005"/>
                <a:gd name="T23" fmla="*/ 0 h 1357"/>
                <a:gd name="T24" fmla="*/ 0 w 2005"/>
                <a:gd name="T25" fmla="*/ 0 h 1357"/>
                <a:gd name="T26" fmla="*/ 0 w 2005"/>
                <a:gd name="T27" fmla="*/ 0 h 1357"/>
                <a:gd name="T28" fmla="*/ 0 w 2005"/>
                <a:gd name="T29" fmla="*/ 0 h 1357"/>
                <a:gd name="T30" fmla="*/ 0 w 2005"/>
                <a:gd name="T31" fmla="*/ 0 h 1357"/>
                <a:gd name="T32" fmla="*/ 0 w 2005"/>
                <a:gd name="T33" fmla="*/ 0 h 1357"/>
                <a:gd name="T34" fmla="*/ 0 w 2005"/>
                <a:gd name="T35" fmla="*/ 0 h 1357"/>
                <a:gd name="T36" fmla="*/ 0 w 2005"/>
                <a:gd name="T37" fmla="*/ 0 h 1357"/>
                <a:gd name="T38" fmla="*/ 0 w 2005"/>
                <a:gd name="T39" fmla="*/ 0 h 1357"/>
                <a:gd name="T40" fmla="*/ 0 w 2005"/>
                <a:gd name="T41" fmla="*/ 0 h 1357"/>
                <a:gd name="T42" fmla="*/ 0 w 2005"/>
                <a:gd name="T43" fmla="*/ 0 h 1357"/>
                <a:gd name="T44" fmla="*/ 0 w 2005"/>
                <a:gd name="T45" fmla="*/ 0 h 1357"/>
                <a:gd name="T46" fmla="*/ 0 w 2005"/>
                <a:gd name="T47" fmla="*/ 0 h 1357"/>
                <a:gd name="T48" fmla="*/ 0 w 2005"/>
                <a:gd name="T49" fmla="*/ 0 h 1357"/>
                <a:gd name="T50" fmla="*/ 0 w 2005"/>
                <a:gd name="T51" fmla="*/ 0 h 1357"/>
                <a:gd name="T52" fmla="*/ 0 w 2005"/>
                <a:gd name="T53" fmla="*/ 0 h 1357"/>
                <a:gd name="T54" fmla="*/ 0 w 2005"/>
                <a:gd name="T55" fmla="*/ 0 h 1357"/>
                <a:gd name="T56" fmla="*/ 0 w 2005"/>
                <a:gd name="T57" fmla="*/ 0 h 1357"/>
                <a:gd name="T58" fmla="*/ 0 w 2005"/>
                <a:gd name="T59" fmla="*/ 0 h 1357"/>
                <a:gd name="T60" fmla="*/ 0 w 2005"/>
                <a:gd name="T61" fmla="*/ 0 h 1357"/>
                <a:gd name="T62" fmla="*/ 0 w 2005"/>
                <a:gd name="T63" fmla="*/ 0 h 1357"/>
                <a:gd name="T64" fmla="*/ 0 w 2005"/>
                <a:gd name="T65" fmla="*/ 0 h 1357"/>
                <a:gd name="T66" fmla="*/ 0 w 2005"/>
                <a:gd name="T67" fmla="*/ 0 h 1357"/>
                <a:gd name="T68" fmla="*/ 0 w 2005"/>
                <a:gd name="T69" fmla="*/ 0 h 1357"/>
                <a:gd name="T70" fmla="*/ 0 w 2005"/>
                <a:gd name="T71" fmla="*/ 0 h 1357"/>
                <a:gd name="T72" fmla="*/ 0 w 2005"/>
                <a:gd name="T73" fmla="*/ 0 h 1357"/>
                <a:gd name="T74" fmla="*/ 0 w 2005"/>
                <a:gd name="T75" fmla="*/ 0 h 1357"/>
                <a:gd name="T76" fmla="*/ 0 w 2005"/>
                <a:gd name="T77" fmla="*/ 0 h 1357"/>
                <a:gd name="T78" fmla="*/ 0 w 2005"/>
                <a:gd name="T79" fmla="*/ 0 h 1357"/>
                <a:gd name="T80" fmla="*/ 0 w 2005"/>
                <a:gd name="T81" fmla="*/ 0 h 135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005"/>
                <a:gd name="T124" fmla="*/ 0 h 1357"/>
                <a:gd name="T125" fmla="*/ 2005 w 2005"/>
                <a:gd name="T126" fmla="*/ 1357 h 135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005" h="1357">
                  <a:moveTo>
                    <a:pt x="2005" y="348"/>
                  </a:moveTo>
                  <a:lnTo>
                    <a:pt x="1996" y="403"/>
                  </a:lnTo>
                  <a:lnTo>
                    <a:pt x="1989" y="461"/>
                  </a:lnTo>
                  <a:lnTo>
                    <a:pt x="1980" y="520"/>
                  </a:lnTo>
                  <a:lnTo>
                    <a:pt x="1973" y="581"/>
                  </a:lnTo>
                  <a:lnTo>
                    <a:pt x="1964" y="643"/>
                  </a:lnTo>
                  <a:lnTo>
                    <a:pt x="1956" y="705"/>
                  </a:lnTo>
                  <a:lnTo>
                    <a:pt x="1946" y="769"/>
                  </a:lnTo>
                  <a:lnTo>
                    <a:pt x="1939" y="835"/>
                  </a:lnTo>
                  <a:lnTo>
                    <a:pt x="1930" y="898"/>
                  </a:lnTo>
                  <a:lnTo>
                    <a:pt x="1919" y="965"/>
                  </a:lnTo>
                  <a:lnTo>
                    <a:pt x="1911" y="1030"/>
                  </a:lnTo>
                  <a:lnTo>
                    <a:pt x="1903" y="1097"/>
                  </a:lnTo>
                  <a:lnTo>
                    <a:pt x="1894" y="1161"/>
                  </a:lnTo>
                  <a:lnTo>
                    <a:pt x="1885" y="1227"/>
                  </a:lnTo>
                  <a:lnTo>
                    <a:pt x="1878" y="1292"/>
                  </a:lnTo>
                  <a:lnTo>
                    <a:pt x="1869" y="1357"/>
                  </a:lnTo>
                  <a:lnTo>
                    <a:pt x="1771" y="1335"/>
                  </a:lnTo>
                  <a:lnTo>
                    <a:pt x="1666" y="1313"/>
                  </a:lnTo>
                  <a:lnTo>
                    <a:pt x="1553" y="1287"/>
                  </a:lnTo>
                  <a:lnTo>
                    <a:pt x="1436" y="1262"/>
                  </a:lnTo>
                  <a:lnTo>
                    <a:pt x="1312" y="1234"/>
                  </a:lnTo>
                  <a:lnTo>
                    <a:pt x="1187" y="1207"/>
                  </a:lnTo>
                  <a:lnTo>
                    <a:pt x="1058" y="1179"/>
                  </a:lnTo>
                  <a:lnTo>
                    <a:pt x="931" y="1151"/>
                  </a:lnTo>
                  <a:lnTo>
                    <a:pt x="801" y="1121"/>
                  </a:lnTo>
                  <a:lnTo>
                    <a:pt x="673" y="1093"/>
                  </a:lnTo>
                  <a:lnTo>
                    <a:pt x="547" y="1065"/>
                  </a:lnTo>
                  <a:lnTo>
                    <a:pt x="426" y="1039"/>
                  </a:lnTo>
                  <a:lnTo>
                    <a:pt x="309" y="1012"/>
                  </a:lnTo>
                  <a:lnTo>
                    <a:pt x="199" y="989"/>
                  </a:lnTo>
                  <a:lnTo>
                    <a:pt x="95" y="965"/>
                  </a:lnTo>
                  <a:lnTo>
                    <a:pt x="0" y="945"/>
                  </a:lnTo>
                  <a:lnTo>
                    <a:pt x="37" y="880"/>
                  </a:lnTo>
                  <a:lnTo>
                    <a:pt x="73" y="817"/>
                  </a:lnTo>
                  <a:lnTo>
                    <a:pt x="110" y="754"/>
                  </a:lnTo>
                  <a:lnTo>
                    <a:pt x="147" y="691"/>
                  </a:lnTo>
                  <a:lnTo>
                    <a:pt x="183" y="629"/>
                  </a:lnTo>
                  <a:lnTo>
                    <a:pt x="220" y="569"/>
                  </a:lnTo>
                  <a:lnTo>
                    <a:pt x="254" y="508"/>
                  </a:lnTo>
                  <a:lnTo>
                    <a:pt x="289" y="449"/>
                  </a:lnTo>
                  <a:lnTo>
                    <a:pt x="323" y="391"/>
                  </a:lnTo>
                  <a:lnTo>
                    <a:pt x="358" y="334"/>
                  </a:lnTo>
                  <a:lnTo>
                    <a:pt x="389" y="278"/>
                  </a:lnTo>
                  <a:lnTo>
                    <a:pt x="421" y="224"/>
                  </a:lnTo>
                  <a:lnTo>
                    <a:pt x="452" y="171"/>
                  </a:lnTo>
                  <a:lnTo>
                    <a:pt x="482" y="120"/>
                  </a:lnTo>
                  <a:lnTo>
                    <a:pt x="512" y="71"/>
                  </a:lnTo>
                  <a:lnTo>
                    <a:pt x="541" y="23"/>
                  </a:lnTo>
                  <a:lnTo>
                    <a:pt x="572" y="19"/>
                  </a:lnTo>
                  <a:lnTo>
                    <a:pt x="605" y="15"/>
                  </a:lnTo>
                  <a:lnTo>
                    <a:pt x="638" y="11"/>
                  </a:lnTo>
                  <a:lnTo>
                    <a:pt x="672" y="9"/>
                  </a:lnTo>
                  <a:lnTo>
                    <a:pt x="707" y="6"/>
                  </a:lnTo>
                  <a:lnTo>
                    <a:pt x="743" y="4"/>
                  </a:lnTo>
                  <a:lnTo>
                    <a:pt x="778" y="2"/>
                  </a:lnTo>
                  <a:lnTo>
                    <a:pt x="815" y="2"/>
                  </a:lnTo>
                  <a:lnTo>
                    <a:pt x="851" y="0"/>
                  </a:lnTo>
                  <a:lnTo>
                    <a:pt x="890" y="0"/>
                  </a:lnTo>
                  <a:lnTo>
                    <a:pt x="928" y="0"/>
                  </a:lnTo>
                  <a:lnTo>
                    <a:pt x="967" y="2"/>
                  </a:lnTo>
                  <a:lnTo>
                    <a:pt x="1007" y="3"/>
                  </a:lnTo>
                  <a:lnTo>
                    <a:pt x="1048" y="5"/>
                  </a:lnTo>
                  <a:lnTo>
                    <a:pt x="1088" y="8"/>
                  </a:lnTo>
                  <a:lnTo>
                    <a:pt x="1131" y="11"/>
                  </a:lnTo>
                  <a:lnTo>
                    <a:pt x="1204" y="17"/>
                  </a:lnTo>
                  <a:lnTo>
                    <a:pt x="1275" y="26"/>
                  </a:lnTo>
                  <a:lnTo>
                    <a:pt x="1343" y="38"/>
                  </a:lnTo>
                  <a:lnTo>
                    <a:pt x="1408" y="51"/>
                  </a:lnTo>
                  <a:lnTo>
                    <a:pt x="1472" y="67"/>
                  </a:lnTo>
                  <a:lnTo>
                    <a:pt x="1531" y="86"/>
                  </a:lnTo>
                  <a:lnTo>
                    <a:pt x="1589" y="105"/>
                  </a:lnTo>
                  <a:lnTo>
                    <a:pt x="1645" y="127"/>
                  </a:lnTo>
                  <a:lnTo>
                    <a:pt x="1697" y="150"/>
                  </a:lnTo>
                  <a:lnTo>
                    <a:pt x="1748" y="174"/>
                  </a:lnTo>
                  <a:lnTo>
                    <a:pt x="1796" y="200"/>
                  </a:lnTo>
                  <a:lnTo>
                    <a:pt x="1842" y="228"/>
                  </a:lnTo>
                  <a:lnTo>
                    <a:pt x="1885" y="257"/>
                  </a:lnTo>
                  <a:lnTo>
                    <a:pt x="1927" y="286"/>
                  </a:lnTo>
                  <a:lnTo>
                    <a:pt x="1967" y="317"/>
                  </a:lnTo>
                  <a:lnTo>
                    <a:pt x="2005" y="348"/>
                  </a:lnTo>
                  <a:close/>
                </a:path>
              </a:pathLst>
            </a:custGeom>
            <a:solidFill>
              <a:srgbClr val="F2FFF2">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19476" name="Freeform 9"/>
            <p:cNvSpPr>
              <a:spLocks/>
            </p:cNvSpPr>
            <p:nvPr/>
          </p:nvSpPr>
          <p:spPr bwMode="auto">
            <a:xfrm>
              <a:off x="4133" y="1104"/>
              <a:ext cx="1021" cy="659"/>
            </a:xfrm>
            <a:custGeom>
              <a:avLst/>
              <a:gdLst>
                <a:gd name="T0" fmla="*/ 1 w 2040"/>
                <a:gd name="T1" fmla="*/ 0 h 1319"/>
                <a:gd name="T2" fmla="*/ 1 w 2040"/>
                <a:gd name="T3" fmla="*/ 0 h 1319"/>
                <a:gd name="T4" fmla="*/ 1 w 2040"/>
                <a:gd name="T5" fmla="*/ 0 h 1319"/>
                <a:gd name="T6" fmla="*/ 1 w 2040"/>
                <a:gd name="T7" fmla="*/ 0 h 1319"/>
                <a:gd name="T8" fmla="*/ 1 w 2040"/>
                <a:gd name="T9" fmla="*/ 0 h 1319"/>
                <a:gd name="T10" fmla="*/ 1 w 2040"/>
                <a:gd name="T11" fmla="*/ 0 h 1319"/>
                <a:gd name="T12" fmla="*/ 1 w 2040"/>
                <a:gd name="T13" fmla="*/ 0 h 1319"/>
                <a:gd name="T14" fmla="*/ 1 w 2040"/>
                <a:gd name="T15" fmla="*/ 0 h 1319"/>
                <a:gd name="T16" fmla="*/ 1 w 2040"/>
                <a:gd name="T17" fmla="*/ 0 h 1319"/>
                <a:gd name="T18" fmla="*/ 1 w 2040"/>
                <a:gd name="T19" fmla="*/ 0 h 1319"/>
                <a:gd name="T20" fmla="*/ 1 w 2040"/>
                <a:gd name="T21" fmla="*/ 0 h 1319"/>
                <a:gd name="T22" fmla="*/ 1 w 2040"/>
                <a:gd name="T23" fmla="*/ 0 h 1319"/>
                <a:gd name="T24" fmla="*/ 1 w 2040"/>
                <a:gd name="T25" fmla="*/ 0 h 1319"/>
                <a:gd name="T26" fmla="*/ 1 w 2040"/>
                <a:gd name="T27" fmla="*/ 0 h 1319"/>
                <a:gd name="T28" fmla="*/ 1 w 2040"/>
                <a:gd name="T29" fmla="*/ 0 h 1319"/>
                <a:gd name="T30" fmla="*/ 1 w 2040"/>
                <a:gd name="T31" fmla="*/ 0 h 1319"/>
                <a:gd name="T32" fmla="*/ 1 w 2040"/>
                <a:gd name="T33" fmla="*/ 0 h 1319"/>
                <a:gd name="T34" fmla="*/ 1 w 2040"/>
                <a:gd name="T35" fmla="*/ 0 h 1319"/>
                <a:gd name="T36" fmla="*/ 1 w 2040"/>
                <a:gd name="T37" fmla="*/ 0 h 1319"/>
                <a:gd name="T38" fmla="*/ 1 w 2040"/>
                <a:gd name="T39" fmla="*/ 0 h 1319"/>
                <a:gd name="T40" fmla="*/ 1 w 2040"/>
                <a:gd name="T41" fmla="*/ 0 h 1319"/>
                <a:gd name="T42" fmla="*/ 1 w 2040"/>
                <a:gd name="T43" fmla="*/ 0 h 1319"/>
                <a:gd name="T44" fmla="*/ 1 w 2040"/>
                <a:gd name="T45" fmla="*/ 0 h 1319"/>
                <a:gd name="T46" fmla="*/ 1 w 2040"/>
                <a:gd name="T47" fmla="*/ 0 h 1319"/>
                <a:gd name="T48" fmla="*/ 1 w 2040"/>
                <a:gd name="T49" fmla="*/ 0 h 1319"/>
                <a:gd name="T50" fmla="*/ 1 w 2040"/>
                <a:gd name="T51" fmla="*/ 0 h 1319"/>
                <a:gd name="T52" fmla="*/ 1 w 2040"/>
                <a:gd name="T53" fmla="*/ 0 h 1319"/>
                <a:gd name="T54" fmla="*/ 1 w 2040"/>
                <a:gd name="T55" fmla="*/ 0 h 1319"/>
                <a:gd name="T56" fmla="*/ 1 w 2040"/>
                <a:gd name="T57" fmla="*/ 0 h 1319"/>
                <a:gd name="T58" fmla="*/ 1 w 2040"/>
                <a:gd name="T59" fmla="*/ 0 h 1319"/>
                <a:gd name="T60" fmla="*/ 1 w 2040"/>
                <a:gd name="T61" fmla="*/ 0 h 1319"/>
                <a:gd name="T62" fmla="*/ 1 w 2040"/>
                <a:gd name="T63" fmla="*/ 0 h 1319"/>
                <a:gd name="T64" fmla="*/ 1 w 2040"/>
                <a:gd name="T65" fmla="*/ 0 h 1319"/>
                <a:gd name="T66" fmla="*/ 1 w 2040"/>
                <a:gd name="T67" fmla="*/ 0 h 1319"/>
                <a:gd name="T68" fmla="*/ 1 w 2040"/>
                <a:gd name="T69" fmla="*/ 0 h 1319"/>
                <a:gd name="T70" fmla="*/ 1 w 2040"/>
                <a:gd name="T71" fmla="*/ 0 h 1319"/>
                <a:gd name="T72" fmla="*/ 1 w 2040"/>
                <a:gd name="T73" fmla="*/ 0 h 1319"/>
                <a:gd name="T74" fmla="*/ 1 w 2040"/>
                <a:gd name="T75" fmla="*/ 0 h 1319"/>
                <a:gd name="T76" fmla="*/ 1 w 2040"/>
                <a:gd name="T77" fmla="*/ 0 h 1319"/>
                <a:gd name="T78" fmla="*/ 1 w 2040"/>
                <a:gd name="T79" fmla="*/ 0 h 1319"/>
                <a:gd name="T80" fmla="*/ 1 w 2040"/>
                <a:gd name="T81" fmla="*/ 0 h 131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040"/>
                <a:gd name="T124" fmla="*/ 0 h 1319"/>
                <a:gd name="T125" fmla="*/ 2040 w 2040"/>
                <a:gd name="T126" fmla="*/ 1319 h 131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040" h="1319">
                  <a:moveTo>
                    <a:pt x="2040" y="399"/>
                  </a:moveTo>
                  <a:lnTo>
                    <a:pt x="2033" y="452"/>
                  </a:lnTo>
                  <a:lnTo>
                    <a:pt x="2025" y="508"/>
                  </a:lnTo>
                  <a:lnTo>
                    <a:pt x="2018" y="564"/>
                  </a:lnTo>
                  <a:lnTo>
                    <a:pt x="2011" y="622"/>
                  </a:lnTo>
                  <a:lnTo>
                    <a:pt x="2003" y="680"/>
                  </a:lnTo>
                  <a:lnTo>
                    <a:pt x="1996" y="738"/>
                  </a:lnTo>
                  <a:lnTo>
                    <a:pt x="1987" y="797"/>
                  </a:lnTo>
                  <a:lnTo>
                    <a:pt x="1979" y="856"/>
                  </a:lnTo>
                  <a:lnTo>
                    <a:pt x="1972" y="913"/>
                  </a:lnTo>
                  <a:lnTo>
                    <a:pt x="1963" y="972"/>
                  </a:lnTo>
                  <a:lnTo>
                    <a:pt x="1956" y="1031"/>
                  </a:lnTo>
                  <a:lnTo>
                    <a:pt x="1948" y="1090"/>
                  </a:lnTo>
                  <a:lnTo>
                    <a:pt x="1939" y="1147"/>
                  </a:lnTo>
                  <a:lnTo>
                    <a:pt x="1932" y="1205"/>
                  </a:lnTo>
                  <a:lnTo>
                    <a:pt x="1925" y="1261"/>
                  </a:lnTo>
                  <a:lnTo>
                    <a:pt x="1917" y="1319"/>
                  </a:lnTo>
                  <a:lnTo>
                    <a:pt x="1833" y="1299"/>
                  </a:lnTo>
                  <a:lnTo>
                    <a:pt x="1735" y="1278"/>
                  </a:lnTo>
                  <a:lnTo>
                    <a:pt x="1624" y="1252"/>
                  </a:lnTo>
                  <a:lnTo>
                    <a:pt x="1505" y="1225"/>
                  </a:lnTo>
                  <a:lnTo>
                    <a:pt x="1375" y="1196"/>
                  </a:lnTo>
                  <a:lnTo>
                    <a:pt x="1240" y="1166"/>
                  </a:lnTo>
                  <a:lnTo>
                    <a:pt x="1102" y="1135"/>
                  </a:lnTo>
                  <a:lnTo>
                    <a:pt x="961" y="1104"/>
                  </a:lnTo>
                  <a:lnTo>
                    <a:pt x="819" y="1072"/>
                  </a:lnTo>
                  <a:lnTo>
                    <a:pt x="680" y="1040"/>
                  </a:lnTo>
                  <a:lnTo>
                    <a:pt x="545" y="1010"/>
                  </a:lnTo>
                  <a:lnTo>
                    <a:pt x="416" y="981"/>
                  </a:lnTo>
                  <a:lnTo>
                    <a:pt x="293" y="954"/>
                  </a:lnTo>
                  <a:lnTo>
                    <a:pt x="182" y="930"/>
                  </a:lnTo>
                  <a:lnTo>
                    <a:pt x="83" y="907"/>
                  </a:lnTo>
                  <a:lnTo>
                    <a:pt x="0" y="890"/>
                  </a:lnTo>
                  <a:lnTo>
                    <a:pt x="31" y="833"/>
                  </a:lnTo>
                  <a:lnTo>
                    <a:pt x="63" y="778"/>
                  </a:lnTo>
                  <a:lnTo>
                    <a:pt x="95" y="723"/>
                  </a:lnTo>
                  <a:lnTo>
                    <a:pt x="127" y="669"/>
                  </a:lnTo>
                  <a:lnTo>
                    <a:pt x="158" y="615"/>
                  </a:lnTo>
                  <a:lnTo>
                    <a:pt x="191" y="560"/>
                  </a:lnTo>
                  <a:lnTo>
                    <a:pt x="222" y="507"/>
                  </a:lnTo>
                  <a:lnTo>
                    <a:pt x="255" y="454"/>
                  </a:lnTo>
                  <a:lnTo>
                    <a:pt x="284" y="401"/>
                  </a:lnTo>
                  <a:lnTo>
                    <a:pt x="315" y="349"/>
                  </a:lnTo>
                  <a:lnTo>
                    <a:pt x="345" y="299"/>
                  </a:lnTo>
                  <a:lnTo>
                    <a:pt x="375" y="248"/>
                  </a:lnTo>
                  <a:lnTo>
                    <a:pt x="404" y="198"/>
                  </a:lnTo>
                  <a:lnTo>
                    <a:pt x="432" y="150"/>
                  </a:lnTo>
                  <a:lnTo>
                    <a:pt x="461" y="102"/>
                  </a:lnTo>
                  <a:lnTo>
                    <a:pt x="489" y="56"/>
                  </a:lnTo>
                  <a:lnTo>
                    <a:pt x="527" y="45"/>
                  </a:lnTo>
                  <a:lnTo>
                    <a:pt x="567" y="37"/>
                  </a:lnTo>
                  <a:lnTo>
                    <a:pt x="609" y="28"/>
                  </a:lnTo>
                  <a:lnTo>
                    <a:pt x="652" y="22"/>
                  </a:lnTo>
                  <a:lnTo>
                    <a:pt x="695" y="15"/>
                  </a:lnTo>
                  <a:lnTo>
                    <a:pt x="739" y="10"/>
                  </a:lnTo>
                  <a:lnTo>
                    <a:pt x="785" y="5"/>
                  </a:lnTo>
                  <a:lnTo>
                    <a:pt x="833" y="3"/>
                  </a:lnTo>
                  <a:lnTo>
                    <a:pt x="881" y="0"/>
                  </a:lnTo>
                  <a:lnTo>
                    <a:pt x="932" y="0"/>
                  </a:lnTo>
                  <a:lnTo>
                    <a:pt x="984" y="0"/>
                  </a:lnTo>
                  <a:lnTo>
                    <a:pt x="1036" y="3"/>
                  </a:lnTo>
                  <a:lnTo>
                    <a:pt x="1090" y="6"/>
                  </a:lnTo>
                  <a:lnTo>
                    <a:pt x="1145" y="11"/>
                  </a:lnTo>
                  <a:lnTo>
                    <a:pt x="1202" y="17"/>
                  </a:lnTo>
                  <a:lnTo>
                    <a:pt x="1261" y="25"/>
                  </a:lnTo>
                  <a:lnTo>
                    <a:pt x="1330" y="37"/>
                  </a:lnTo>
                  <a:lnTo>
                    <a:pt x="1397" y="50"/>
                  </a:lnTo>
                  <a:lnTo>
                    <a:pt x="1462" y="65"/>
                  </a:lnTo>
                  <a:lnTo>
                    <a:pt x="1523" y="83"/>
                  </a:lnTo>
                  <a:lnTo>
                    <a:pt x="1581" y="100"/>
                  </a:lnTo>
                  <a:lnTo>
                    <a:pt x="1636" y="122"/>
                  </a:lnTo>
                  <a:lnTo>
                    <a:pt x="1689" y="143"/>
                  </a:lnTo>
                  <a:lnTo>
                    <a:pt x="1738" y="167"/>
                  </a:lnTo>
                  <a:lnTo>
                    <a:pt x="1785" y="191"/>
                  </a:lnTo>
                  <a:lnTo>
                    <a:pt x="1828" y="218"/>
                  </a:lnTo>
                  <a:lnTo>
                    <a:pt x="1870" y="245"/>
                  </a:lnTo>
                  <a:lnTo>
                    <a:pt x="1908" y="274"/>
                  </a:lnTo>
                  <a:lnTo>
                    <a:pt x="1944" y="304"/>
                  </a:lnTo>
                  <a:lnTo>
                    <a:pt x="1979" y="334"/>
                  </a:lnTo>
                  <a:lnTo>
                    <a:pt x="2011" y="366"/>
                  </a:lnTo>
                  <a:lnTo>
                    <a:pt x="2040" y="399"/>
                  </a:lnTo>
                  <a:close/>
                </a:path>
              </a:pathLst>
            </a:custGeom>
            <a:solidFill>
              <a:srgbClr val="E6FFE6">
                <a:alpha val="50195"/>
              </a:srgbClr>
            </a:solidFill>
            <a:ln>
              <a:noFill/>
            </a:ln>
            <a:effectLst>
              <a:softEdge rad="635000"/>
            </a:effectLst>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19477" name="Freeform 10"/>
            <p:cNvSpPr>
              <a:spLocks/>
            </p:cNvSpPr>
            <p:nvPr/>
          </p:nvSpPr>
          <p:spPr bwMode="auto">
            <a:xfrm>
              <a:off x="4116" y="1190"/>
              <a:ext cx="1015" cy="612"/>
            </a:xfrm>
            <a:custGeom>
              <a:avLst/>
              <a:gdLst>
                <a:gd name="T0" fmla="*/ 0 w 2032"/>
                <a:gd name="T1" fmla="*/ 1 h 1223"/>
                <a:gd name="T2" fmla="*/ 0 w 2032"/>
                <a:gd name="T3" fmla="*/ 1 h 1223"/>
                <a:gd name="T4" fmla="*/ 0 w 2032"/>
                <a:gd name="T5" fmla="*/ 1 h 1223"/>
                <a:gd name="T6" fmla="*/ 0 w 2032"/>
                <a:gd name="T7" fmla="*/ 1 h 1223"/>
                <a:gd name="T8" fmla="*/ 0 w 2032"/>
                <a:gd name="T9" fmla="*/ 1 h 1223"/>
                <a:gd name="T10" fmla="*/ 0 w 2032"/>
                <a:gd name="T11" fmla="*/ 1 h 1223"/>
                <a:gd name="T12" fmla="*/ 0 w 2032"/>
                <a:gd name="T13" fmla="*/ 1 h 1223"/>
                <a:gd name="T14" fmla="*/ 0 w 2032"/>
                <a:gd name="T15" fmla="*/ 1 h 1223"/>
                <a:gd name="T16" fmla="*/ 0 w 2032"/>
                <a:gd name="T17" fmla="*/ 1 h 1223"/>
                <a:gd name="T18" fmla="*/ 0 w 2032"/>
                <a:gd name="T19" fmla="*/ 1 h 1223"/>
                <a:gd name="T20" fmla="*/ 0 w 2032"/>
                <a:gd name="T21" fmla="*/ 1 h 1223"/>
                <a:gd name="T22" fmla="*/ 0 w 2032"/>
                <a:gd name="T23" fmla="*/ 1 h 1223"/>
                <a:gd name="T24" fmla="*/ 0 w 2032"/>
                <a:gd name="T25" fmla="*/ 1 h 1223"/>
                <a:gd name="T26" fmla="*/ 0 w 2032"/>
                <a:gd name="T27" fmla="*/ 1 h 1223"/>
                <a:gd name="T28" fmla="*/ 0 w 2032"/>
                <a:gd name="T29" fmla="*/ 1 h 1223"/>
                <a:gd name="T30" fmla="*/ 0 w 2032"/>
                <a:gd name="T31" fmla="*/ 1 h 1223"/>
                <a:gd name="T32" fmla="*/ 0 w 2032"/>
                <a:gd name="T33" fmla="*/ 1 h 1223"/>
                <a:gd name="T34" fmla="*/ 0 w 2032"/>
                <a:gd name="T35" fmla="*/ 1 h 1223"/>
                <a:gd name="T36" fmla="*/ 0 w 2032"/>
                <a:gd name="T37" fmla="*/ 1 h 1223"/>
                <a:gd name="T38" fmla="*/ 0 w 2032"/>
                <a:gd name="T39" fmla="*/ 1 h 1223"/>
                <a:gd name="T40" fmla="*/ 0 w 2032"/>
                <a:gd name="T41" fmla="*/ 1 h 1223"/>
                <a:gd name="T42" fmla="*/ 0 w 2032"/>
                <a:gd name="T43" fmla="*/ 0 h 1223"/>
                <a:gd name="T44" fmla="*/ 0 w 2032"/>
                <a:gd name="T45" fmla="*/ 1 h 1223"/>
                <a:gd name="T46" fmla="*/ 0 w 2032"/>
                <a:gd name="T47" fmla="*/ 1 h 1223"/>
                <a:gd name="T48" fmla="*/ 0 w 2032"/>
                <a:gd name="T49" fmla="*/ 1 h 1223"/>
                <a:gd name="T50" fmla="*/ 0 w 2032"/>
                <a:gd name="T51" fmla="*/ 1 h 1223"/>
                <a:gd name="T52" fmla="*/ 0 w 2032"/>
                <a:gd name="T53" fmla="*/ 1 h 1223"/>
                <a:gd name="T54" fmla="*/ 0 w 2032"/>
                <a:gd name="T55" fmla="*/ 1 h 1223"/>
                <a:gd name="T56" fmla="*/ 0 w 2032"/>
                <a:gd name="T57" fmla="*/ 1 h 1223"/>
                <a:gd name="T58" fmla="*/ 0 w 2032"/>
                <a:gd name="T59" fmla="*/ 1 h 1223"/>
                <a:gd name="T60" fmla="*/ 0 w 2032"/>
                <a:gd name="T61" fmla="*/ 1 h 1223"/>
                <a:gd name="T62" fmla="*/ 0 w 2032"/>
                <a:gd name="T63" fmla="*/ 1 h 1223"/>
                <a:gd name="T64" fmla="*/ 0 w 2032"/>
                <a:gd name="T65" fmla="*/ 1 h 1223"/>
                <a:gd name="T66" fmla="*/ 0 w 2032"/>
                <a:gd name="T67" fmla="*/ 1 h 1223"/>
                <a:gd name="T68" fmla="*/ 0 w 2032"/>
                <a:gd name="T69" fmla="*/ 1 h 1223"/>
                <a:gd name="T70" fmla="*/ 0 w 2032"/>
                <a:gd name="T71" fmla="*/ 1 h 1223"/>
                <a:gd name="T72" fmla="*/ 0 w 2032"/>
                <a:gd name="T73" fmla="*/ 1 h 1223"/>
                <a:gd name="T74" fmla="*/ 0 w 2032"/>
                <a:gd name="T75" fmla="*/ 1 h 1223"/>
                <a:gd name="T76" fmla="*/ 0 w 2032"/>
                <a:gd name="T77" fmla="*/ 1 h 1223"/>
                <a:gd name="T78" fmla="*/ 0 w 2032"/>
                <a:gd name="T79" fmla="*/ 1 h 1223"/>
                <a:gd name="T80" fmla="*/ 0 w 2032"/>
                <a:gd name="T81" fmla="*/ 1 h 1223"/>
                <a:gd name="T82" fmla="*/ 0 w 2032"/>
                <a:gd name="T83" fmla="*/ 1 h 1223"/>
                <a:gd name="T84" fmla="*/ 0 w 2032"/>
                <a:gd name="T85" fmla="*/ 1 h 1223"/>
                <a:gd name="T86" fmla="*/ 0 w 2032"/>
                <a:gd name="T87" fmla="*/ 1 h 1223"/>
                <a:gd name="T88" fmla="*/ 0 w 2032"/>
                <a:gd name="T89" fmla="*/ 1 h 122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32"/>
                <a:gd name="T136" fmla="*/ 0 h 1223"/>
                <a:gd name="T137" fmla="*/ 2032 w 2032"/>
                <a:gd name="T138" fmla="*/ 1223 h 122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32" h="1223">
                  <a:moveTo>
                    <a:pt x="1891" y="1223"/>
                  </a:moveTo>
                  <a:lnTo>
                    <a:pt x="110" y="859"/>
                  </a:lnTo>
                  <a:lnTo>
                    <a:pt x="107" y="857"/>
                  </a:lnTo>
                  <a:lnTo>
                    <a:pt x="99" y="851"/>
                  </a:lnTo>
                  <a:lnTo>
                    <a:pt x="95" y="847"/>
                  </a:lnTo>
                  <a:lnTo>
                    <a:pt x="89" y="843"/>
                  </a:lnTo>
                  <a:lnTo>
                    <a:pt x="82" y="838"/>
                  </a:lnTo>
                  <a:lnTo>
                    <a:pt x="76" y="832"/>
                  </a:lnTo>
                  <a:lnTo>
                    <a:pt x="67" y="826"/>
                  </a:lnTo>
                  <a:lnTo>
                    <a:pt x="59" y="819"/>
                  </a:lnTo>
                  <a:lnTo>
                    <a:pt x="49" y="812"/>
                  </a:lnTo>
                  <a:lnTo>
                    <a:pt x="40" y="806"/>
                  </a:lnTo>
                  <a:lnTo>
                    <a:pt x="30" y="798"/>
                  </a:lnTo>
                  <a:lnTo>
                    <a:pt x="21" y="791"/>
                  </a:lnTo>
                  <a:lnTo>
                    <a:pt x="11" y="783"/>
                  </a:lnTo>
                  <a:lnTo>
                    <a:pt x="0" y="776"/>
                  </a:lnTo>
                  <a:lnTo>
                    <a:pt x="24" y="733"/>
                  </a:lnTo>
                  <a:lnTo>
                    <a:pt x="49" y="692"/>
                  </a:lnTo>
                  <a:lnTo>
                    <a:pt x="73" y="650"/>
                  </a:lnTo>
                  <a:lnTo>
                    <a:pt x="96" y="609"/>
                  </a:lnTo>
                  <a:lnTo>
                    <a:pt x="122" y="568"/>
                  </a:lnTo>
                  <a:lnTo>
                    <a:pt x="145" y="527"/>
                  </a:lnTo>
                  <a:lnTo>
                    <a:pt x="169" y="485"/>
                  </a:lnTo>
                  <a:lnTo>
                    <a:pt x="194" y="445"/>
                  </a:lnTo>
                  <a:lnTo>
                    <a:pt x="216" y="404"/>
                  </a:lnTo>
                  <a:lnTo>
                    <a:pt x="240" y="364"/>
                  </a:lnTo>
                  <a:lnTo>
                    <a:pt x="264" y="323"/>
                  </a:lnTo>
                  <a:lnTo>
                    <a:pt x="288" y="285"/>
                  </a:lnTo>
                  <a:lnTo>
                    <a:pt x="311" y="245"/>
                  </a:lnTo>
                  <a:lnTo>
                    <a:pt x="334" y="205"/>
                  </a:lnTo>
                  <a:lnTo>
                    <a:pt x="357" y="167"/>
                  </a:lnTo>
                  <a:lnTo>
                    <a:pt x="381" y="129"/>
                  </a:lnTo>
                  <a:lnTo>
                    <a:pt x="418" y="111"/>
                  </a:lnTo>
                  <a:lnTo>
                    <a:pt x="457" y="93"/>
                  </a:lnTo>
                  <a:lnTo>
                    <a:pt x="498" y="78"/>
                  </a:lnTo>
                  <a:lnTo>
                    <a:pt x="543" y="62"/>
                  </a:lnTo>
                  <a:lnTo>
                    <a:pt x="587" y="50"/>
                  </a:lnTo>
                  <a:lnTo>
                    <a:pt x="634" y="38"/>
                  </a:lnTo>
                  <a:lnTo>
                    <a:pt x="683" y="27"/>
                  </a:lnTo>
                  <a:lnTo>
                    <a:pt x="735" y="19"/>
                  </a:lnTo>
                  <a:lnTo>
                    <a:pt x="787" y="11"/>
                  </a:lnTo>
                  <a:lnTo>
                    <a:pt x="843" y="6"/>
                  </a:lnTo>
                  <a:lnTo>
                    <a:pt x="900" y="3"/>
                  </a:lnTo>
                  <a:lnTo>
                    <a:pt x="959" y="0"/>
                  </a:lnTo>
                  <a:lnTo>
                    <a:pt x="1020" y="0"/>
                  </a:lnTo>
                  <a:lnTo>
                    <a:pt x="1083" y="4"/>
                  </a:lnTo>
                  <a:lnTo>
                    <a:pt x="1147" y="8"/>
                  </a:lnTo>
                  <a:lnTo>
                    <a:pt x="1217" y="15"/>
                  </a:lnTo>
                  <a:lnTo>
                    <a:pt x="1303" y="28"/>
                  </a:lnTo>
                  <a:lnTo>
                    <a:pt x="1386" y="46"/>
                  </a:lnTo>
                  <a:lnTo>
                    <a:pt x="1461" y="66"/>
                  </a:lnTo>
                  <a:lnTo>
                    <a:pt x="1532" y="91"/>
                  </a:lnTo>
                  <a:lnTo>
                    <a:pt x="1598" y="118"/>
                  </a:lnTo>
                  <a:lnTo>
                    <a:pt x="1658" y="148"/>
                  </a:lnTo>
                  <a:lnTo>
                    <a:pt x="1715" y="180"/>
                  </a:lnTo>
                  <a:lnTo>
                    <a:pt x="1767" y="216"/>
                  </a:lnTo>
                  <a:lnTo>
                    <a:pt x="1812" y="253"/>
                  </a:lnTo>
                  <a:lnTo>
                    <a:pt x="1855" y="293"/>
                  </a:lnTo>
                  <a:lnTo>
                    <a:pt x="1894" y="331"/>
                  </a:lnTo>
                  <a:lnTo>
                    <a:pt x="1928" y="375"/>
                  </a:lnTo>
                  <a:lnTo>
                    <a:pt x="1958" y="417"/>
                  </a:lnTo>
                  <a:lnTo>
                    <a:pt x="1986" y="463"/>
                  </a:lnTo>
                  <a:lnTo>
                    <a:pt x="2010" y="508"/>
                  </a:lnTo>
                  <a:lnTo>
                    <a:pt x="2032" y="554"/>
                  </a:lnTo>
                  <a:lnTo>
                    <a:pt x="2026" y="595"/>
                  </a:lnTo>
                  <a:lnTo>
                    <a:pt x="2020" y="637"/>
                  </a:lnTo>
                  <a:lnTo>
                    <a:pt x="2015" y="679"/>
                  </a:lnTo>
                  <a:lnTo>
                    <a:pt x="2010" y="722"/>
                  </a:lnTo>
                  <a:lnTo>
                    <a:pt x="2004" y="763"/>
                  </a:lnTo>
                  <a:lnTo>
                    <a:pt x="1998" y="805"/>
                  </a:lnTo>
                  <a:lnTo>
                    <a:pt x="1992" y="847"/>
                  </a:lnTo>
                  <a:lnTo>
                    <a:pt x="1986" y="890"/>
                  </a:lnTo>
                  <a:lnTo>
                    <a:pt x="1981" y="929"/>
                  </a:lnTo>
                  <a:lnTo>
                    <a:pt x="1975" y="971"/>
                  </a:lnTo>
                  <a:lnTo>
                    <a:pt x="1970" y="1012"/>
                  </a:lnTo>
                  <a:lnTo>
                    <a:pt x="1965" y="1054"/>
                  </a:lnTo>
                  <a:lnTo>
                    <a:pt x="1959" y="1094"/>
                  </a:lnTo>
                  <a:lnTo>
                    <a:pt x="1953" y="1134"/>
                  </a:lnTo>
                  <a:lnTo>
                    <a:pt x="1949" y="1174"/>
                  </a:lnTo>
                  <a:lnTo>
                    <a:pt x="1944" y="1214"/>
                  </a:lnTo>
                  <a:lnTo>
                    <a:pt x="1938" y="1214"/>
                  </a:lnTo>
                  <a:lnTo>
                    <a:pt x="1933" y="1215"/>
                  </a:lnTo>
                  <a:lnTo>
                    <a:pt x="1927" y="1215"/>
                  </a:lnTo>
                  <a:lnTo>
                    <a:pt x="1922" y="1217"/>
                  </a:lnTo>
                  <a:lnTo>
                    <a:pt x="1913" y="1218"/>
                  </a:lnTo>
                  <a:lnTo>
                    <a:pt x="1906" y="1221"/>
                  </a:lnTo>
                  <a:lnTo>
                    <a:pt x="1900" y="1221"/>
                  </a:lnTo>
                  <a:lnTo>
                    <a:pt x="1895" y="1222"/>
                  </a:lnTo>
                  <a:lnTo>
                    <a:pt x="1891" y="1222"/>
                  </a:lnTo>
                  <a:lnTo>
                    <a:pt x="1891" y="1223"/>
                  </a:lnTo>
                  <a:close/>
                </a:path>
              </a:pathLst>
            </a:custGeom>
            <a:solidFill>
              <a:srgbClr val="D4EBD4">
                <a:alpha val="50195"/>
              </a:srgbClr>
            </a:solidFill>
            <a:ln>
              <a:noFill/>
            </a:ln>
            <a:effectLst>
              <a:softEdge rad="635000"/>
            </a:effectLst>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19478" name="Freeform 11"/>
            <p:cNvSpPr>
              <a:spLocks/>
            </p:cNvSpPr>
            <p:nvPr/>
          </p:nvSpPr>
          <p:spPr bwMode="auto">
            <a:xfrm>
              <a:off x="4124" y="1312"/>
              <a:ext cx="961" cy="516"/>
            </a:xfrm>
            <a:custGeom>
              <a:avLst/>
              <a:gdLst>
                <a:gd name="T0" fmla="*/ 1 w 1922"/>
                <a:gd name="T1" fmla="*/ 0 h 1033"/>
                <a:gd name="T2" fmla="*/ 1 w 1922"/>
                <a:gd name="T3" fmla="*/ 0 h 1033"/>
                <a:gd name="T4" fmla="*/ 1 w 1922"/>
                <a:gd name="T5" fmla="*/ 0 h 1033"/>
                <a:gd name="T6" fmla="*/ 1 w 1922"/>
                <a:gd name="T7" fmla="*/ 0 h 1033"/>
                <a:gd name="T8" fmla="*/ 1 w 1922"/>
                <a:gd name="T9" fmla="*/ 0 h 1033"/>
                <a:gd name="T10" fmla="*/ 1 w 1922"/>
                <a:gd name="T11" fmla="*/ 0 h 1033"/>
                <a:gd name="T12" fmla="*/ 1 w 1922"/>
                <a:gd name="T13" fmla="*/ 0 h 1033"/>
                <a:gd name="T14" fmla="*/ 1 w 1922"/>
                <a:gd name="T15" fmla="*/ 0 h 1033"/>
                <a:gd name="T16" fmla="*/ 1 w 1922"/>
                <a:gd name="T17" fmla="*/ 0 h 1033"/>
                <a:gd name="T18" fmla="*/ 1 w 1922"/>
                <a:gd name="T19" fmla="*/ 0 h 1033"/>
                <a:gd name="T20" fmla="*/ 1 w 1922"/>
                <a:gd name="T21" fmla="*/ 0 h 1033"/>
                <a:gd name="T22" fmla="*/ 1 w 1922"/>
                <a:gd name="T23" fmla="*/ 0 h 1033"/>
                <a:gd name="T24" fmla="*/ 1 w 1922"/>
                <a:gd name="T25" fmla="*/ 0 h 1033"/>
                <a:gd name="T26" fmla="*/ 1 w 1922"/>
                <a:gd name="T27" fmla="*/ 0 h 1033"/>
                <a:gd name="T28" fmla="*/ 1 w 1922"/>
                <a:gd name="T29" fmla="*/ 0 h 1033"/>
                <a:gd name="T30" fmla="*/ 1 w 1922"/>
                <a:gd name="T31" fmla="*/ 0 h 1033"/>
                <a:gd name="T32" fmla="*/ 1 w 1922"/>
                <a:gd name="T33" fmla="*/ 0 h 1033"/>
                <a:gd name="T34" fmla="*/ 1 w 1922"/>
                <a:gd name="T35" fmla="*/ 0 h 1033"/>
                <a:gd name="T36" fmla="*/ 1 w 1922"/>
                <a:gd name="T37" fmla="*/ 0 h 1033"/>
                <a:gd name="T38" fmla="*/ 1 w 1922"/>
                <a:gd name="T39" fmla="*/ 0 h 1033"/>
                <a:gd name="T40" fmla="*/ 1 w 1922"/>
                <a:gd name="T41" fmla="*/ 0 h 1033"/>
                <a:gd name="T42" fmla="*/ 1 w 1922"/>
                <a:gd name="T43" fmla="*/ 0 h 1033"/>
                <a:gd name="T44" fmla="*/ 1 w 1922"/>
                <a:gd name="T45" fmla="*/ 0 h 1033"/>
                <a:gd name="T46" fmla="*/ 1 w 1922"/>
                <a:gd name="T47" fmla="*/ 0 h 1033"/>
                <a:gd name="T48" fmla="*/ 1 w 1922"/>
                <a:gd name="T49" fmla="*/ 0 h 1033"/>
                <a:gd name="T50" fmla="*/ 1 w 1922"/>
                <a:gd name="T51" fmla="*/ 0 h 1033"/>
                <a:gd name="T52" fmla="*/ 1 w 1922"/>
                <a:gd name="T53" fmla="*/ 0 h 1033"/>
                <a:gd name="T54" fmla="*/ 1 w 1922"/>
                <a:gd name="T55" fmla="*/ 0 h 1033"/>
                <a:gd name="T56" fmla="*/ 1 w 1922"/>
                <a:gd name="T57" fmla="*/ 0 h 1033"/>
                <a:gd name="T58" fmla="*/ 1 w 1922"/>
                <a:gd name="T59" fmla="*/ 0 h 1033"/>
                <a:gd name="T60" fmla="*/ 1 w 1922"/>
                <a:gd name="T61" fmla="*/ 0 h 1033"/>
                <a:gd name="T62" fmla="*/ 1 w 1922"/>
                <a:gd name="T63" fmla="*/ 0 h 1033"/>
                <a:gd name="T64" fmla="*/ 0 w 1922"/>
                <a:gd name="T65" fmla="*/ 0 h 103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22"/>
                <a:gd name="T100" fmla="*/ 0 h 1033"/>
                <a:gd name="T101" fmla="*/ 1922 w 1922"/>
                <a:gd name="T102" fmla="*/ 1033 h 103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22" h="1033">
                  <a:moveTo>
                    <a:pt x="0" y="584"/>
                  </a:moveTo>
                  <a:lnTo>
                    <a:pt x="23" y="522"/>
                  </a:lnTo>
                  <a:lnTo>
                    <a:pt x="52" y="462"/>
                  </a:lnTo>
                  <a:lnTo>
                    <a:pt x="88" y="405"/>
                  </a:lnTo>
                  <a:lnTo>
                    <a:pt x="129" y="350"/>
                  </a:lnTo>
                  <a:lnTo>
                    <a:pt x="174" y="299"/>
                  </a:lnTo>
                  <a:lnTo>
                    <a:pt x="226" y="251"/>
                  </a:lnTo>
                  <a:lnTo>
                    <a:pt x="282" y="206"/>
                  </a:lnTo>
                  <a:lnTo>
                    <a:pt x="343" y="166"/>
                  </a:lnTo>
                  <a:lnTo>
                    <a:pt x="406" y="128"/>
                  </a:lnTo>
                  <a:lnTo>
                    <a:pt x="475" y="96"/>
                  </a:lnTo>
                  <a:lnTo>
                    <a:pt x="546" y="67"/>
                  </a:lnTo>
                  <a:lnTo>
                    <a:pt x="620" y="44"/>
                  </a:lnTo>
                  <a:lnTo>
                    <a:pt x="697" y="25"/>
                  </a:lnTo>
                  <a:lnTo>
                    <a:pt x="777" y="11"/>
                  </a:lnTo>
                  <a:lnTo>
                    <a:pt x="860" y="3"/>
                  </a:lnTo>
                  <a:lnTo>
                    <a:pt x="944" y="0"/>
                  </a:lnTo>
                  <a:lnTo>
                    <a:pt x="1044" y="4"/>
                  </a:lnTo>
                  <a:lnTo>
                    <a:pt x="1141" y="16"/>
                  </a:lnTo>
                  <a:lnTo>
                    <a:pt x="1235" y="36"/>
                  </a:lnTo>
                  <a:lnTo>
                    <a:pt x="1325" y="61"/>
                  </a:lnTo>
                  <a:lnTo>
                    <a:pt x="1410" y="94"/>
                  </a:lnTo>
                  <a:lnTo>
                    <a:pt x="1491" y="133"/>
                  </a:lnTo>
                  <a:lnTo>
                    <a:pt x="1565" y="178"/>
                  </a:lnTo>
                  <a:lnTo>
                    <a:pt x="1636" y="229"/>
                  </a:lnTo>
                  <a:lnTo>
                    <a:pt x="1699" y="285"/>
                  </a:lnTo>
                  <a:lnTo>
                    <a:pt x="1755" y="345"/>
                  </a:lnTo>
                  <a:lnTo>
                    <a:pt x="1804" y="409"/>
                  </a:lnTo>
                  <a:lnTo>
                    <a:pt x="1845" y="477"/>
                  </a:lnTo>
                  <a:lnTo>
                    <a:pt x="1878" y="549"/>
                  </a:lnTo>
                  <a:lnTo>
                    <a:pt x="1903" y="624"/>
                  </a:lnTo>
                  <a:lnTo>
                    <a:pt x="1918" y="702"/>
                  </a:lnTo>
                  <a:lnTo>
                    <a:pt x="1922" y="783"/>
                  </a:lnTo>
                  <a:lnTo>
                    <a:pt x="1922" y="798"/>
                  </a:lnTo>
                  <a:lnTo>
                    <a:pt x="1921" y="815"/>
                  </a:lnTo>
                  <a:lnTo>
                    <a:pt x="1921" y="830"/>
                  </a:lnTo>
                  <a:lnTo>
                    <a:pt x="1919" y="847"/>
                  </a:lnTo>
                  <a:lnTo>
                    <a:pt x="1917" y="863"/>
                  </a:lnTo>
                  <a:lnTo>
                    <a:pt x="1915" y="879"/>
                  </a:lnTo>
                  <a:lnTo>
                    <a:pt x="1912" y="894"/>
                  </a:lnTo>
                  <a:lnTo>
                    <a:pt x="1911" y="911"/>
                  </a:lnTo>
                  <a:lnTo>
                    <a:pt x="1906" y="926"/>
                  </a:lnTo>
                  <a:lnTo>
                    <a:pt x="1902" y="941"/>
                  </a:lnTo>
                  <a:lnTo>
                    <a:pt x="1899" y="957"/>
                  </a:lnTo>
                  <a:lnTo>
                    <a:pt x="1894" y="973"/>
                  </a:lnTo>
                  <a:lnTo>
                    <a:pt x="1890" y="987"/>
                  </a:lnTo>
                  <a:lnTo>
                    <a:pt x="1884" y="1003"/>
                  </a:lnTo>
                  <a:lnTo>
                    <a:pt x="1878" y="1018"/>
                  </a:lnTo>
                  <a:lnTo>
                    <a:pt x="1874" y="1033"/>
                  </a:lnTo>
                  <a:lnTo>
                    <a:pt x="1804" y="1017"/>
                  </a:lnTo>
                  <a:lnTo>
                    <a:pt x="1718" y="995"/>
                  </a:lnTo>
                  <a:lnTo>
                    <a:pt x="1616" y="970"/>
                  </a:lnTo>
                  <a:lnTo>
                    <a:pt x="1499" y="944"/>
                  </a:lnTo>
                  <a:lnTo>
                    <a:pt x="1373" y="912"/>
                  </a:lnTo>
                  <a:lnTo>
                    <a:pt x="1238" y="880"/>
                  </a:lnTo>
                  <a:lnTo>
                    <a:pt x="1099" y="846"/>
                  </a:lnTo>
                  <a:lnTo>
                    <a:pt x="955" y="812"/>
                  </a:lnTo>
                  <a:lnTo>
                    <a:pt x="810" y="778"/>
                  </a:lnTo>
                  <a:lnTo>
                    <a:pt x="669" y="744"/>
                  </a:lnTo>
                  <a:lnTo>
                    <a:pt x="531" y="710"/>
                  </a:lnTo>
                  <a:lnTo>
                    <a:pt x="401" y="681"/>
                  </a:lnTo>
                  <a:lnTo>
                    <a:pt x="279" y="650"/>
                  </a:lnTo>
                  <a:lnTo>
                    <a:pt x="171" y="624"/>
                  </a:lnTo>
                  <a:lnTo>
                    <a:pt x="76" y="602"/>
                  </a:lnTo>
                  <a:lnTo>
                    <a:pt x="0" y="584"/>
                  </a:lnTo>
                  <a:close/>
                </a:path>
              </a:pathLst>
            </a:custGeom>
            <a:solidFill>
              <a:srgbClr val="0017EB">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19479" name="Freeform 12"/>
            <p:cNvSpPr>
              <a:spLocks/>
            </p:cNvSpPr>
            <p:nvPr/>
          </p:nvSpPr>
          <p:spPr bwMode="auto">
            <a:xfrm>
              <a:off x="4142" y="1414"/>
              <a:ext cx="947" cy="514"/>
            </a:xfrm>
            <a:custGeom>
              <a:avLst/>
              <a:gdLst>
                <a:gd name="T0" fmla="*/ 1 w 1894"/>
                <a:gd name="T1" fmla="*/ 0 h 1027"/>
                <a:gd name="T2" fmla="*/ 1 w 1894"/>
                <a:gd name="T3" fmla="*/ 1 h 1027"/>
                <a:gd name="T4" fmla="*/ 1 w 1894"/>
                <a:gd name="T5" fmla="*/ 1 h 1027"/>
                <a:gd name="T6" fmla="*/ 1 w 1894"/>
                <a:gd name="T7" fmla="*/ 1 h 1027"/>
                <a:gd name="T8" fmla="*/ 1 w 1894"/>
                <a:gd name="T9" fmla="*/ 1 h 1027"/>
                <a:gd name="T10" fmla="*/ 1 w 1894"/>
                <a:gd name="T11" fmla="*/ 1 h 1027"/>
                <a:gd name="T12" fmla="*/ 1 w 1894"/>
                <a:gd name="T13" fmla="*/ 1 h 1027"/>
                <a:gd name="T14" fmla="*/ 1 w 1894"/>
                <a:gd name="T15" fmla="*/ 1 h 1027"/>
                <a:gd name="T16" fmla="*/ 1 w 1894"/>
                <a:gd name="T17" fmla="*/ 1 h 1027"/>
                <a:gd name="T18" fmla="*/ 1 w 1894"/>
                <a:gd name="T19" fmla="*/ 1 h 1027"/>
                <a:gd name="T20" fmla="*/ 1 w 1894"/>
                <a:gd name="T21" fmla="*/ 1 h 1027"/>
                <a:gd name="T22" fmla="*/ 1 w 1894"/>
                <a:gd name="T23" fmla="*/ 1 h 1027"/>
                <a:gd name="T24" fmla="*/ 1 w 1894"/>
                <a:gd name="T25" fmla="*/ 1 h 1027"/>
                <a:gd name="T26" fmla="*/ 1 w 1894"/>
                <a:gd name="T27" fmla="*/ 1 h 1027"/>
                <a:gd name="T28" fmla="*/ 1 w 1894"/>
                <a:gd name="T29" fmla="*/ 1 h 1027"/>
                <a:gd name="T30" fmla="*/ 1 w 1894"/>
                <a:gd name="T31" fmla="*/ 1 h 1027"/>
                <a:gd name="T32" fmla="*/ 1 w 1894"/>
                <a:gd name="T33" fmla="*/ 1 h 1027"/>
                <a:gd name="T34" fmla="*/ 1 w 1894"/>
                <a:gd name="T35" fmla="*/ 1 h 1027"/>
                <a:gd name="T36" fmla="*/ 1 w 1894"/>
                <a:gd name="T37" fmla="*/ 1 h 1027"/>
                <a:gd name="T38" fmla="*/ 1 w 1894"/>
                <a:gd name="T39" fmla="*/ 1 h 1027"/>
                <a:gd name="T40" fmla="*/ 1 w 1894"/>
                <a:gd name="T41" fmla="*/ 1 h 1027"/>
                <a:gd name="T42" fmla="*/ 1 w 1894"/>
                <a:gd name="T43" fmla="*/ 1 h 1027"/>
                <a:gd name="T44" fmla="*/ 1 w 1894"/>
                <a:gd name="T45" fmla="*/ 1 h 1027"/>
                <a:gd name="T46" fmla="*/ 1 w 1894"/>
                <a:gd name="T47" fmla="*/ 1 h 1027"/>
                <a:gd name="T48" fmla="*/ 1 w 1894"/>
                <a:gd name="T49" fmla="*/ 1 h 1027"/>
                <a:gd name="T50" fmla="*/ 1 w 1894"/>
                <a:gd name="T51" fmla="*/ 1 h 1027"/>
                <a:gd name="T52" fmla="*/ 1 w 1894"/>
                <a:gd name="T53" fmla="*/ 1 h 1027"/>
                <a:gd name="T54" fmla="*/ 1 w 1894"/>
                <a:gd name="T55" fmla="*/ 1 h 1027"/>
                <a:gd name="T56" fmla="*/ 1 w 1894"/>
                <a:gd name="T57" fmla="*/ 1 h 1027"/>
                <a:gd name="T58" fmla="*/ 1 w 1894"/>
                <a:gd name="T59" fmla="*/ 1 h 1027"/>
                <a:gd name="T60" fmla="*/ 1 w 1894"/>
                <a:gd name="T61" fmla="*/ 1 h 1027"/>
                <a:gd name="T62" fmla="*/ 1 w 1894"/>
                <a:gd name="T63" fmla="*/ 1 h 1027"/>
                <a:gd name="T64" fmla="*/ 1 w 1894"/>
                <a:gd name="T65" fmla="*/ 1 h 1027"/>
                <a:gd name="T66" fmla="*/ 1 w 1894"/>
                <a:gd name="T67" fmla="*/ 1 h 102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94"/>
                <a:gd name="T103" fmla="*/ 0 h 1027"/>
                <a:gd name="T104" fmla="*/ 1894 w 1894"/>
                <a:gd name="T105" fmla="*/ 1027 h 102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94" h="1027">
                  <a:moveTo>
                    <a:pt x="171" y="207"/>
                  </a:moveTo>
                  <a:lnTo>
                    <a:pt x="538" y="0"/>
                  </a:lnTo>
                  <a:lnTo>
                    <a:pt x="833" y="163"/>
                  </a:lnTo>
                  <a:lnTo>
                    <a:pt x="922" y="277"/>
                  </a:lnTo>
                  <a:lnTo>
                    <a:pt x="1103" y="399"/>
                  </a:lnTo>
                  <a:lnTo>
                    <a:pt x="897" y="399"/>
                  </a:lnTo>
                  <a:lnTo>
                    <a:pt x="869" y="563"/>
                  </a:lnTo>
                  <a:lnTo>
                    <a:pt x="1137" y="527"/>
                  </a:lnTo>
                  <a:lnTo>
                    <a:pt x="1389" y="620"/>
                  </a:lnTo>
                  <a:lnTo>
                    <a:pt x="1531" y="450"/>
                  </a:lnTo>
                  <a:lnTo>
                    <a:pt x="1702" y="428"/>
                  </a:lnTo>
                  <a:lnTo>
                    <a:pt x="1703" y="429"/>
                  </a:lnTo>
                  <a:lnTo>
                    <a:pt x="1708" y="431"/>
                  </a:lnTo>
                  <a:lnTo>
                    <a:pt x="1714" y="436"/>
                  </a:lnTo>
                  <a:lnTo>
                    <a:pt x="1724" y="442"/>
                  </a:lnTo>
                  <a:lnTo>
                    <a:pt x="1733" y="450"/>
                  </a:lnTo>
                  <a:lnTo>
                    <a:pt x="1746" y="458"/>
                  </a:lnTo>
                  <a:lnTo>
                    <a:pt x="1759" y="469"/>
                  </a:lnTo>
                  <a:lnTo>
                    <a:pt x="1776" y="479"/>
                  </a:lnTo>
                  <a:lnTo>
                    <a:pt x="1791" y="490"/>
                  </a:lnTo>
                  <a:lnTo>
                    <a:pt x="1807" y="500"/>
                  </a:lnTo>
                  <a:lnTo>
                    <a:pt x="1822" y="512"/>
                  </a:lnTo>
                  <a:lnTo>
                    <a:pt x="1838" y="524"/>
                  </a:lnTo>
                  <a:lnTo>
                    <a:pt x="1853" y="533"/>
                  </a:lnTo>
                  <a:lnTo>
                    <a:pt x="1868" y="544"/>
                  </a:lnTo>
                  <a:lnTo>
                    <a:pt x="1881" y="553"/>
                  </a:lnTo>
                  <a:lnTo>
                    <a:pt x="1894" y="563"/>
                  </a:lnTo>
                  <a:lnTo>
                    <a:pt x="1894" y="569"/>
                  </a:lnTo>
                  <a:lnTo>
                    <a:pt x="1894" y="574"/>
                  </a:lnTo>
                  <a:lnTo>
                    <a:pt x="1893" y="605"/>
                  </a:lnTo>
                  <a:lnTo>
                    <a:pt x="1890" y="637"/>
                  </a:lnTo>
                  <a:lnTo>
                    <a:pt x="1887" y="667"/>
                  </a:lnTo>
                  <a:lnTo>
                    <a:pt x="1882" y="698"/>
                  </a:lnTo>
                  <a:lnTo>
                    <a:pt x="1875" y="727"/>
                  </a:lnTo>
                  <a:lnTo>
                    <a:pt x="1868" y="757"/>
                  </a:lnTo>
                  <a:lnTo>
                    <a:pt x="1859" y="786"/>
                  </a:lnTo>
                  <a:lnTo>
                    <a:pt x="1848" y="815"/>
                  </a:lnTo>
                  <a:lnTo>
                    <a:pt x="1837" y="842"/>
                  </a:lnTo>
                  <a:lnTo>
                    <a:pt x="1823" y="871"/>
                  </a:lnTo>
                  <a:lnTo>
                    <a:pt x="1810" y="898"/>
                  </a:lnTo>
                  <a:lnTo>
                    <a:pt x="1795" y="925"/>
                  </a:lnTo>
                  <a:lnTo>
                    <a:pt x="1777" y="950"/>
                  </a:lnTo>
                  <a:lnTo>
                    <a:pt x="1759" y="976"/>
                  </a:lnTo>
                  <a:lnTo>
                    <a:pt x="1740" y="1001"/>
                  </a:lnTo>
                  <a:lnTo>
                    <a:pt x="1721" y="1027"/>
                  </a:lnTo>
                  <a:lnTo>
                    <a:pt x="1712" y="1019"/>
                  </a:lnTo>
                  <a:lnTo>
                    <a:pt x="1703" y="1010"/>
                  </a:lnTo>
                  <a:lnTo>
                    <a:pt x="1693" y="1002"/>
                  </a:lnTo>
                  <a:lnTo>
                    <a:pt x="1685" y="995"/>
                  </a:lnTo>
                  <a:lnTo>
                    <a:pt x="1675" y="988"/>
                  </a:lnTo>
                  <a:lnTo>
                    <a:pt x="1666" y="980"/>
                  </a:lnTo>
                  <a:lnTo>
                    <a:pt x="1657" y="973"/>
                  </a:lnTo>
                  <a:lnTo>
                    <a:pt x="1650" y="967"/>
                  </a:lnTo>
                  <a:lnTo>
                    <a:pt x="1642" y="959"/>
                  </a:lnTo>
                  <a:lnTo>
                    <a:pt x="1635" y="954"/>
                  </a:lnTo>
                  <a:lnTo>
                    <a:pt x="1628" y="948"/>
                  </a:lnTo>
                  <a:lnTo>
                    <a:pt x="1623" y="945"/>
                  </a:lnTo>
                  <a:lnTo>
                    <a:pt x="1617" y="940"/>
                  </a:lnTo>
                  <a:lnTo>
                    <a:pt x="1614" y="937"/>
                  </a:lnTo>
                  <a:lnTo>
                    <a:pt x="1613" y="935"/>
                  </a:lnTo>
                  <a:lnTo>
                    <a:pt x="1451" y="835"/>
                  </a:lnTo>
                  <a:lnTo>
                    <a:pt x="1380" y="713"/>
                  </a:lnTo>
                  <a:lnTo>
                    <a:pt x="1219" y="650"/>
                  </a:lnTo>
                  <a:lnTo>
                    <a:pt x="949" y="742"/>
                  </a:lnTo>
                  <a:lnTo>
                    <a:pt x="673" y="841"/>
                  </a:lnTo>
                  <a:lnTo>
                    <a:pt x="395" y="792"/>
                  </a:lnTo>
                  <a:lnTo>
                    <a:pt x="0" y="577"/>
                  </a:lnTo>
                  <a:lnTo>
                    <a:pt x="171" y="207"/>
                  </a:lnTo>
                  <a:close/>
                </a:path>
              </a:pathLst>
            </a:custGeom>
            <a:solidFill>
              <a:srgbClr val="8AD100">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19480" name="Freeform 13"/>
            <p:cNvSpPr>
              <a:spLocks/>
            </p:cNvSpPr>
            <p:nvPr/>
          </p:nvSpPr>
          <p:spPr bwMode="auto">
            <a:xfrm>
              <a:off x="4103" y="1568"/>
              <a:ext cx="971" cy="493"/>
            </a:xfrm>
            <a:custGeom>
              <a:avLst/>
              <a:gdLst>
                <a:gd name="T0" fmla="*/ 0 w 1943"/>
                <a:gd name="T1" fmla="*/ 1 h 984"/>
                <a:gd name="T2" fmla="*/ 0 w 1943"/>
                <a:gd name="T3" fmla="*/ 1 h 984"/>
                <a:gd name="T4" fmla="*/ 0 w 1943"/>
                <a:gd name="T5" fmla="*/ 1 h 984"/>
                <a:gd name="T6" fmla="*/ 0 w 1943"/>
                <a:gd name="T7" fmla="*/ 1 h 984"/>
                <a:gd name="T8" fmla="*/ 0 w 1943"/>
                <a:gd name="T9" fmla="*/ 1 h 984"/>
                <a:gd name="T10" fmla="*/ 0 w 1943"/>
                <a:gd name="T11" fmla="*/ 1 h 984"/>
                <a:gd name="T12" fmla="*/ 0 w 1943"/>
                <a:gd name="T13" fmla="*/ 1 h 984"/>
                <a:gd name="T14" fmla="*/ 0 w 1943"/>
                <a:gd name="T15" fmla="*/ 1 h 984"/>
                <a:gd name="T16" fmla="*/ 0 w 1943"/>
                <a:gd name="T17" fmla="*/ 1 h 984"/>
                <a:gd name="T18" fmla="*/ 0 w 1943"/>
                <a:gd name="T19" fmla="*/ 1 h 984"/>
                <a:gd name="T20" fmla="*/ 0 w 1943"/>
                <a:gd name="T21" fmla="*/ 1 h 984"/>
                <a:gd name="T22" fmla="*/ 0 w 1943"/>
                <a:gd name="T23" fmla="*/ 1 h 984"/>
                <a:gd name="T24" fmla="*/ 0 w 1943"/>
                <a:gd name="T25" fmla="*/ 1 h 984"/>
                <a:gd name="T26" fmla="*/ 0 w 1943"/>
                <a:gd name="T27" fmla="*/ 1 h 984"/>
                <a:gd name="T28" fmla="*/ 0 w 1943"/>
                <a:gd name="T29" fmla="*/ 1 h 984"/>
                <a:gd name="T30" fmla="*/ 0 w 1943"/>
                <a:gd name="T31" fmla="*/ 1 h 984"/>
                <a:gd name="T32" fmla="*/ 0 w 1943"/>
                <a:gd name="T33" fmla="*/ 1 h 984"/>
                <a:gd name="T34" fmla="*/ 0 w 1943"/>
                <a:gd name="T35" fmla="*/ 1 h 984"/>
                <a:gd name="T36" fmla="*/ 0 w 1943"/>
                <a:gd name="T37" fmla="*/ 1 h 984"/>
                <a:gd name="T38" fmla="*/ 0 w 1943"/>
                <a:gd name="T39" fmla="*/ 1 h 984"/>
                <a:gd name="T40" fmla="*/ 0 w 1943"/>
                <a:gd name="T41" fmla="*/ 1 h 984"/>
                <a:gd name="T42" fmla="*/ 0 w 1943"/>
                <a:gd name="T43" fmla="*/ 1 h 984"/>
                <a:gd name="T44" fmla="*/ 0 w 1943"/>
                <a:gd name="T45" fmla="*/ 1 h 984"/>
                <a:gd name="T46" fmla="*/ 0 w 1943"/>
                <a:gd name="T47" fmla="*/ 1 h 984"/>
                <a:gd name="T48" fmla="*/ 0 w 1943"/>
                <a:gd name="T49" fmla="*/ 1 h 984"/>
                <a:gd name="T50" fmla="*/ 0 w 1943"/>
                <a:gd name="T51" fmla="*/ 1 h 984"/>
                <a:gd name="T52" fmla="*/ 0 w 1943"/>
                <a:gd name="T53" fmla="*/ 1 h 984"/>
                <a:gd name="T54" fmla="*/ 0 w 1943"/>
                <a:gd name="T55" fmla="*/ 1 h 984"/>
                <a:gd name="T56" fmla="*/ 0 w 1943"/>
                <a:gd name="T57" fmla="*/ 1 h 984"/>
                <a:gd name="T58" fmla="*/ 0 w 1943"/>
                <a:gd name="T59" fmla="*/ 1 h 984"/>
                <a:gd name="T60" fmla="*/ 0 w 1943"/>
                <a:gd name="T61" fmla="*/ 1 h 984"/>
                <a:gd name="T62" fmla="*/ 0 w 1943"/>
                <a:gd name="T63" fmla="*/ 1 h 984"/>
                <a:gd name="T64" fmla="*/ 0 w 1943"/>
                <a:gd name="T65" fmla="*/ 1 h 984"/>
                <a:gd name="T66" fmla="*/ 0 w 1943"/>
                <a:gd name="T67" fmla="*/ 1 h 984"/>
                <a:gd name="T68" fmla="*/ 0 w 1943"/>
                <a:gd name="T69" fmla="*/ 1 h 984"/>
                <a:gd name="T70" fmla="*/ 0 w 1943"/>
                <a:gd name="T71" fmla="*/ 1 h 984"/>
                <a:gd name="T72" fmla="*/ 0 w 1943"/>
                <a:gd name="T73" fmla="*/ 1 h 984"/>
                <a:gd name="T74" fmla="*/ 0 w 1943"/>
                <a:gd name="T75" fmla="*/ 1 h 984"/>
                <a:gd name="T76" fmla="*/ 0 w 1943"/>
                <a:gd name="T77" fmla="*/ 1 h 984"/>
                <a:gd name="T78" fmla="*/ 0 w 1943"/>
                <a:gd name="T79" fmla="*/ 1 h 984"/>
                <a:gd name="T80" fmla="*/ 0 w 1943"/>
                <a:gd name="T81" fmla="*/ 1 h 984"/>
                <a:gd name="T82" fmla="*/ 0 w 1943"/>
                <a:gd name="T83" fmla="*/ 1 h 984"/>
                <a:gd name="T84" fmla="*/ 0 w 1943"/>
                <a:gd name="T85" fmla="*/ 1 h 984"/>
                <a:gd name="T86" fmla="*/ 0 w 1943"/>
                <a:gd name="T87" fmla="*/ 1 h 984"/>
                <a:gd name="T88" fmla="*/ 0 w 1943"/>
                <a:gd name="T89" fmla="*/ 1 h 98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943"/>
                <a:gd name="T136" fmla="*/ 0 h 984"/>
                <a:gd name="T137" fmla="*/ 1943 w 1943"/>
                <a:gd name="T138" fmla="*/ 984 h 98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943" h="984">
                  <a:moveTo>
                    <a:pt x="1943" y="446"/>
                  </a:moveTo>
                  <a:lnTo>
                    <a:pt x="1928" y="490"/>
                  </a:lnTo>
                  <a:lnTo>
                    <a:pt x="1912" y="532"/>
                  </a:lnTo>
                  <a:lnTo>
                    <a:pt x="1892" y="573"/>
                  </a:lnTo>
                  <a:lnTo>
                    <a:pt x="1870" y="613"/>
                  </a:lnTo>
                  <a:lnTo>
                    <a:pt x="1845" y="652"/>
                  </a:lnTo>
                  <a:lnTo>
                    <a:pt x="1818" y="689"/>
                  </a:lnTo>
                  <a:lnTo>
                    <a:pt x="1787" y="725"/>
                  </a:lnTo>
                  <a:lnTo>
                    <a:pt x="1756" y="761"/>
                  </a:lnTo>
                  <a:lnTo>
                    <a:pt x="1722" y="794"/>
                  </a:lnTo>
                  <a:lnTo>
                    <a:pt x="1685" y="826"/>
                  </a:lnTo>
                  <a:lnTo>
                    <a:pt x="1646" y="855"/>
                  </a:lnTo>
                  <a:lnTo>
                    <a:pt x="1606" y="883"/>
                  </a:lnTo>
                  <a:lnTo>
                    <a:pt x="1563" y="909"/>
                  </a:lnTo>
                  <a:lnTo>
                    <a:pt x="1520" y="934"/>
                  </a:lnTo>
                  <a:lnTo>
                    <a:pt x="1473" y="956"/>
                  </a:lnTo>
                  <a:lnTo>
                    <a:pt x="1427" y="977"/>
                  </a:lnTo>
                  <a:lnTo>
                    <a:pt x="1418" y="978"/>
                  </a:lnTo>
                  <a:lnTo>
                    <a:pt x="1411" y="980"/>
                  </a:lnTo>
                  <a:lnTo>
                    <a:pt x="1403" y="981"/>
                  </a:lnTo>
                  <a:lnTo>
                    <a:pt x="1399" y="982"/>
                  </a:lnTo>
                  <a:lnTo>
                    <a:pt x="1393" y="983"/>
                  </a:lnTo>
                  <a:lnTo>
                    <a:pt x="1390" y="983"/>
                  </a:lnTo>
                  <a:lnTo>
                    <a:pt x="1387" y="983"/>
                  </a:lnTo>
                  <a:lnTo>
                    <a:pt x="1387" y="984"/>
                  </a:lnTo>
                  <a:lnTo>
                    <a:pt x="1375" y="981"/>
                  </a:lnTo>
                  <a:lnTo>
                    <a:pt x="1345" y="973"/>
                  </a:lnTo>
                  <a:lnTo>
                    <a:pt x="1297" y="960"/>
                  </a:lnTo>
                  <a:lnTo>
                    <a:pt x="1234" y="943"/>
                  </a:lnTo>
                  <a:lnTo>
                    <a:pt x="1157" y="922"/>
                  </a:lnTo>
                  <a:lnTo>
                    <a:pt x="1071" y="899"/>
                  </a:lnTo>
                  <a:lnTo>
                    <a:pt x="975" y="873"/>
                  </a:lnTo>
                  <a:lnTo>
                    <a:pt x="874" y="846"/>
                  </a:lnTo>
                  <a:lnTo>
                    <a:pt x="769" y="816"/>
                  </a:lnTo>
                  <a:lnTo>
                    <a:pt x="662" y="788"/>
                  </a:lnTo>
                  <a:lnTo>
                    <a:pt x="557" y="760"/>
                  </a:lnTo>
                  <a:lnTo>
                    <a:pt x="455" y="733"/>
                  </a:lnTo>
                  <a:lnTo>
                    <a:pt x="356" y="706"/>
                  </a:lnTo>
                  <a:lnTo>
                    <a:pt x="267" y="681"/>
                  </a:lnTo>
                  <a:lnTo>
                    <a:pt x="187" y="660"/>
                  </a:lnTo>
                  <a:lnTo>
                    <a:pt x="120" y="642"/>
                  </a:lnTo>
                  <a:lnTo>
                    <a:pt x="105" y="621"/>
                  </a:lnTo>
                  <a:lnTo>
                    <a:pt x="92" y="599"/>
                  </a:lnTo>
                  <a:lnTo>
                    <a:pt x="78" y="578"/>
                  </a:lnTo>
                  <a:lnTo>
                    <a:pt x="68" y="555"/>
                  </a:lnTo>
                  <a:lnTo>
                    <a:pt x="56" y="532"/>
                  </a:lnTo>
                  <a:lnTo>
                    <a:pt x="47" y="510"/>
                  </a:lnTo>
                  <a:lnTo>
                    <a:pt x="38" y="486"/>
                  </a:lnTo>
                  <a:lnTo>
                    <a:pt x="31" y="464"/>
                  </a:lnTo>
                  <a:lnTo>
                    <a:pt x="22" y="439"/>
                  </a:lnTo>
                  <a:lnTo>
                    <a:pt x="16" y="414"/>
                  </a:lnTo>
                  <a:lnTo>
                    <a:pt x="10" y="390"/>
                  </a:lnTo>
                  <a:lnTo>
                    <a:pt x="7" y="366"/>
                  </a:lnTo>
                  <a:lnTo>
                    <a:pt x="3" y="340"/>
                  </a:lnTo>
                  <a:lnTo>
                    <a:pt x="0" y="316"/>
                  </a:lnTo>
                  <a:lnTo>
                    <a:pt x="0" y="291"/>
                  </a:lnTo>
                  <a:lnTo>
                    <a:pt x="0" y="266"/>
                  </a:lnTo>
                  <a:lnTo>
                    <a:pt x="0" y="249"/>
                  </a:lnTo>
                  <a:lnTo>
                    <a:pt x="0" y="231"/>
                  </a:lnTo>
                  <a:lnTo>
                    <a:pt x="0" y="214"/>
                  </a:lnTo>
                  <a:lnTo>
                    <a:pt x="3" y="196"/>
                  </a:lnTo>
                  <a:lnTo>
                    <a:pt x="4" y="180"/>
                  </a:lnTo>
                  <a:lnTo>
                    <a:pt x="7" y="162"/>
                  </a:lnTo>
                  <a:lnTo>
                    <a:pt x="10" y="145"/>
                  </a:lnTo>
                  <a:lnTo>
                    <a:pt x="15" y="128"/>
                  </a:lnTo>
                  <a:lnTo>
                    <a:pt x="18" y="111"/>
                  </a:lnTo>
                  <a:lnTo>
                    <a:pt x="22" y="95"/>
                  </a:lnTo>
                  <a:lnTo>
                    <a:pt x="27" y="78"/>
                  </a:lnTo>
                  <a:lnTo>
                    <a:pt x="33" y="62"/>
                  </a:lnTo>
                  <a:lnTo>
                    <a:pt x="38" y="46"/>
                  </a:lnTo>
                  <a:lnTo>
                    <a:pt x="43" y="30"/>
                  </a:lnTo>
                  <a:lnTo>
                    <a:pt x="50" y="15"/>
                  </a:lnTo>
                  <a:lnTo>
                    <a:pt x="58" y="0"/>
                  </a:lnTo>
                  <a:lnTo>
                    <a:pt x="114" y="12"/>
                  </a:lnTo>
                  <a:lnTo>
                    <a:pt x="196" y="32"/>
                  </a:lnTo>
                  <a:lnTo>
                    <a:pt x="298" y="55"/>
                  </a:lnTo>
                  <a:lnTo>
                    <a:pt x="418" y="83"/>
                  </a:lnTo>
                  <a:lnTo>
                    <a:pt x="550" y="115"/>
                  </a:lnTo>
                  <a:lnTo>
                    <a:pt x="693" y="149"/>
                  </a:lnTo>
                  <a:lnTo>
                    <a:pt x="843" y="185"/>
                  </a:lnTo>
                  <a:lnTo>
                    <a:pt x="999" y="222"/>
                  </a:lnTo>
                  <a:lnTo>
                    <a:pt x="1151" y="258"/>
                  </a:lnTo>
                  <a:lnTo>
                    <a:pt x="1303" y="295"/>
                  </a:lnTo>
                  <a:lnTo>
                    <a:pt x="1446" y="329"/>
                  </a:lnTo>
                  <a:lnTo>
                    <a:pt x="1580" y="360"/>
                  </a:lnTo>
                  <a:lnTo>
                    <a:pt x="1700" y="389"/>
                  </a:lnTo>
                  <a:lnTo>
                    <a:pt x="1802" y="413"/>
                  </a:lnTo>
                  <a:lnTo>
                    <a:pt x="1883" y="432"/>
                  </a:lnTo>
                  <a:lnTo>
                    <a:pt x="1943" y="446"/>
                  </a:lnTo>
                  <a:close/>
                </a:path>
              </a:pathLst>
            </a:custGeom>
            <a:solidFill>
              <a:srgbClr val="00009E">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19481" name="Freeform 14"/>
            <p:cNvSpPr>
              <a:spLocks/>
            </p:cNvSpPr>
            <p:nvPr/>
          </p:nvSpPr>
          <p:spPr bwMode="auto">
            <a:xfrm>
              <a:off x="4133" y="1575"/>
              <a:ext cx="949" cy="361"/>
            </a:xfrm>
            <a:custGeom>
              <a:avLst/>
              <a:gdLst>
                <a:gd name="T0" fmla="*/ 1 w 1897"/>
                <a:gd name="T1" fmla="*/ 1 h 721"/>
                <a:gd name="T2" fmla="*/ 1 w 1897"/>
                <a:gd name="T3" fmla="*/ 1 h 721"/>
                <a:gd name="T4" fmla="*/ 1 w 1897"/>
                <a:gd name="T5" fmla="*/ 1 h 721"/>
                <a:gd name="T6" fmla="*/ 1 w 1897"/>
                <a:gd name="T7" fmla="*/ 1 h 721"/>
                <a:gd name="T8" fmla="*/ 1 w 1897"/>
                <a:gd name="T9" fmla="*/ 1 h 721"/>
                <a:gd name="T10" fmla="*/ 1 w 1897"/>
                <a:gd name="T11" fmla="*/ 1 h 721"/>
                <a:gd name="T12" fmla="*/ 1 w 1897"/>
                <a:gd name="T13" fmla="*/ 1 h 721"/>
                <a:gd name="T14" fmla="*/ 1 w 1897"/>
                <a:gd name="T15" fmla="*/ 1 h 721"/>
                <a:gd name="T16" fmla="*/ 1 w 1897"/>
                <a:gd name="T17" fmla="*/ 1 h 721"/>
                <a:gd name="T18" fmla="*/ 1 w 1897"/>
                <a:gd name="T19" fmla="*/ 1 h 721"/>
                <a:gd name="T20" fmla="*/ 1 w 1897"/>
                <a:gd name="T21" fmla="*/ 1 h 721"/>
                <a:gd name="T22" fmla="*/ 1 w 1897"/>
                <a:gd name="T23" fmla="*/ 1 h 721"/>
                <a:gd name="T24" fmla="*/ 1 w 1897"/>
                <a:gd name="T25" fmla="*/ 1 h 721"/>
                <a:gd name="T26" fmla="*/ 1 w 1897"/>
                <a:gd name="T27" fmla="*/ 1 h 721"/>
                <a:gd name="T28" fmla="*/ 1 w 1897"/>
                <a:gd name="T29" fmla="*/ 1 h 721"/>
                <a:gd name="T30" fmla="*/ 1 w 1897"/>
                <a:gd name="T31" fmla="*/ 1 h 721"/>
                <a:gd name="T32" fmla="*/ 1 w 1897"/>
                <a:gd name="T33" fmla="*/ 1 h 721"/>
                <a:gd name="T34" fmla="*/ 1 w 1897"/>
                <a:gd name="T35" fmla="*/ 1 h 721"/>
                <a:gd name="T36" fmla="*/ 1 w 1897"/>
                <a:gd name="T37" fmla="*/ 1 h 721"/>
                <a:gd name="T38" fmla="*/ 1 w 1897"/>
                <a:gd name="T39" fmla="*/ 1 h 721"/>
                <a:gd name="T40" fmla="*/ 1 w 1897"/>
                <a:gd name="T41" fmla="*/ 1 h 721"/>
                <a:gd name="T42" fmla="*/ 1 w 1897"/>
                <a:gd name="T43" fmla="*/ 1 h 721"/>
                <a:gd name="T44" fmla="*/ 1 w 1897"/>
                <a:gd name="T45" fmla="*/ 1 h 721"/>
                <a:gd name="T46" fmla="*/ 1 w 1897"/>
                <a:gd name="T47" fmla="*/ 1 h 721"/>
                <a:gd name="T48" fmla="*/ 1 w 1897"/>
                <a:gd name="T49" fmla="*/ 1 h 721"/>
                <a:gd name="T50" fmla="*/ 1 w 1897"/>
                <a:gd name="T51" fmla="*/ 1 h 721"/>
                <a:gd name="T52" fmla="*/ 1 w 1897"/>
                <a:gd name="T53" fmla="*/ 1 h 721"/>
                <a:gd name="T54" fmla="*/ 1 w 1897"/>
                <a:gd name="T55" fmla="*/ 1 h 721"/>
                <a:gd name="T56" fmla="*/ 1 w 1897"/>
                <a:gd name="T57" fmla="*/ 1 h 721"/>
                <a:gd name="T58" fmla="*/ 1 w 1897"/>
                <a:gd name="T59" fmla="*/ 1 h 721"/>
                <a:gd name="T60" fmla="*/ 1 w 1897"/>
                <a:gd name="T61" fmla="*/ 1 h 721"/>
                <a:gd name="T62" fmla="*/ 1 w 1897"/>
                <a:gd name="T63" fmla="*/ 1 h 721"/>
                <a:gd name="T64" fmla="*/ 1 w 1897"/>
                <a:gd name="T65" fmla="*/ 1 h 721"/>
                <a:gd name="T66" fmla="*/ 1 w 1897"/>
                <a:gd name="T67" fmla="*/ 1 h 721"/>
                <a:gd name="T68" fmla="*/ 1 w 1897"/>
                <a:gd name="T69" fmla="*/ 1 h 721"/>
                <a:gd name="T70" fmla="*/ 1 w 1897"/>
                <a:gd name="T71" fmla="*/ 1 h 721"/>
                <a:gd name="T72" fmla="*/ 1 w 1897"/>
                <a:gd name="T73" fmla="*/ 1 h 721"/>
                <a:gd name="T74" fmla="*/ 1 w 1897"/>
                <a:gd name="T75" fmla="*/ 1 h 721"/>
                <a:gd name="T76" fmla="*/ 1 w 1897"/>
                <a:gd name="T77" fmla="*/ 1 h 721"/>
                <a:gd name="T78" fmla="*/ 1 w 1897"/>
                <a:gd name="T79" fmla="*/ 1 h 721"/>
                <a:gd name="T80" fmla="*/ 1 w 1897"/>
                <a:gd name="T81" fmla="*/ 1 h 721"/>
                <a:gd name="T82" fmla="*/ 1 w 1897"/>
                <a:gd name="T83" fmla="*/ 1 h 721"/>
                <a:gd name="T84" fmla="*/ 1 w 1897"/>
                <a:gd name="T85" fmla="*/ 1 h 721"/>
                <a:gd name="T86" fmla="*/ 1 w 1897"/>
                <a:gd name="T87" fmla="*/ 1 h 721"/>
                <a:gd name="T88" fmla="*/ 1 w 1897"/>
                <a:gd name="T89" fmla="*/ 1 h 721"/>
                <a:gd name="T90" fmla="*/ 1 w 1897"/>
                <a:gd name="T91" fmla="*/ 1 h 721"/>
                <a:gd name="T92" fmla="*/ 1 w 1897"/>
                <a:gd name="T93" fmla="*/ 1 h 721"/>
                <a:gd name="T94" fmla="*/ 1 w 1897"/>
                <a:gd name="T95" fmla="*/ 1 h 721"/>
                <a:gd name="T96" fmla="*/ 1 w 1897"/>
                <a:gd name="T97" fmla="*/ 1 h 721"/>
                <a:gd name="T98" fmla="*/ 1 w 1897"/>
                <a:gd name="T99" fmla="*/ 1 h 721"/>
                <a:gd name="T100" fmla="*/ 1 w 1897"/>
                <a:gd name="T101" fmla="*/ 1 h 721"/>
                <a:gd name="T102" fmla="*/ 1 w 1897"/>
                <a:gd name="T103" fmla="*/ 1 h 721"/>
                <a:gd name="T104" fmla="*/ 1 w 1897"/>
                <a:gd name="T105" fmla="*/ 1 h 721"/>
                <a:gd name="T106" fmla="*/ 1 w 1897"/>
                <a:gd name="T107" fmla="*/ 1 h 721"/>
                <a:gd name="T108" fmla="*/ 1 w 1897"/>
                <a:gd name="T109" fmla="*/ 1 h 721"/>
                <a:gd name="T110" fmla="*/ 0 w 1897"/>
                <a:gd name="T111" fmla="*/ 1 h 721"/>
                <a:gd name="T112" fmla="*/ 1 w 1897"/>
                <a:gd name="T113" fmla="*/ 0 h 721"/>
                <a:gd name="T114" fmla="*/ 1 w 1897"/>
                <a:gd name="T115" fmla="*/ 1 h 721"/>
                <a:gd name="T116" fmla="*/ 1 w 1897"/>
                <a:gd name="T117" fmla="*/ 1 h 72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897"/>
                <a:gd name="T178" fmla="*/ 0 h 721"/>
                <a:gd name="T179" fmla="*/ 1897 w 1897"/>
                <a:gd name="T180" fmla="*/ 721 h 72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897" h="721">
                  <a:moveTo>
                    <a:pt x="899" y="185"/>
                  </a:moveTo>
                  <a:lnTo>
                    <a:pt x="904" y="232"/>
                  </a:lnTo>
                  <a:lnTo>
                    <a:pt x="1033" y="217"/>
                  </a:lnTo>
                  <a:lnTo>
                    <a:pt x="1040" y="218"/>
                  </a:lnTo>
                  <a:lnTo>
                    <a:pt x="1064" y="223"/>
                  </a:lnTo>
                  <a:lnTo>
                    <a:pt x="1099" y="232"/>
                  </a:lnTo>
                  <a:lnTo>
                    <a:pt x="1148" y="244"/>
                  </a:lnTo>
                  <a:lnTo>
                    <a:pt x="1203" y="257"/>
                  </a:lnTo>
                  <a:lnTo>
                    <a:pt x="1267" y="272"/>
                  </a:lnTo>
                  <a:lnTo>
                    <a:pt x="1336" y="290"/>
                  </a:lnTo>
                  <a:lnTo>
                    <a:pt x="1409" y="308"/>
                  </a:lnTo>
                  <a:lnTo>
                    <a:pt x="1483" y="325"/>
                  </a:lnTo>
                  <a:lnTo>
                    <a:pt x="1559" y="343"/>
                  </a:lnTo>
                  <a:lnTo>
                    <a:pt x="1630" y="359"/>
                  </a:lnTo>
                  <a:lnTo>
                    <a:pt x="1699" y="377"/>
                  </a:lnTo>
                  <a:lnTo>
                    <a:pt x="1762" y="392"/>
                  </a:lnTo>
                  <a:lnTo>
                    <a:pt x="1816" y="405"/>
                  </a:lnTo>
                  <a:lnTo>
                    <a:pt x="1862" y="417"/>
                  </a:lnTo>
                  <a:lnTo>
                    <a:pt x="1897" y="425"/>
                  </a:lnTo>
                  <a:lnTo>
                    <a:pt x="1891" y="445"/>
                  </a:lnTo>
                  <a:lnTo>
                    <a:pt x="1883" y="465"/>
                  </a:lnTo>
                  <a:lnTo>
                    <a:pt x="1877" y="485"/>
                  </a:lnTo>
                  <a:lnTo>
                    <a:pt x="1870" y="505"/>
                  </a:lnTo>
                  <a:lnTo>
                    <a:pt x="1861" y="524"/>
                  </a:lnTo>
                  <a:lnTo>
                    <a:pt x="1852" y="544"/>
                  </a:lnTo>
                  <a:lnTo>
                    <a:pt x="1843" y="562"/>
                  </a:lnTo>
                  <a:lnTo>
                    <a:pt x="1834" y="581"/>
                  </a:lnTo>
                  <a:lnTo>
                    <a:pt x="1822" y="600"/>
                  </a:lnTo>
                  <a:lnTo>
                    <a:pt x="1812" y="618"/>
                  </a:lnTo>
                  <a:lnTo>
                    <a:pt x="1800" y="635"/>
                  </a:lnTo>
                  <a:lnTo>
                    <a:pt x="1788" y="653"/>
                  </a:lnTo>
                  <a:lnTo>
                    <a:pt x="1774" y="671"/>
                  </a:lnTo>
                  <a:lnTo>
                    <a:pt x="1762" y="688"/>
                  </a:lnTo>
                  <a:lnTo>
                    <a:pt x="1748" y="705"/>
                  </a:lnTo>
                  <a:lnTo>
                    <a:pt x="1733" y="721"/>
                  </a:lnTo>
                  <a:lnTo>
                    <a:pt x="1717" y="709"/>
                  </a:lnTo>
                  <a:lnTo>
                    <a:pt x="1699" y="696"/>
                  </a:lnTo>
                  <a:lnTo>
                    <a:pt x="1679" y="681"/>
                  </a:lnTo>
                  <a:lnTo>
                    <a:pt x="1658" y="665"/>
                  </a:lnTo>
                  <a:lnTo>
                    <a:pt x="1633" y="647"/>
                  </a:lnTo>
                  <a:lnTo>
                    <a:pt x="1609" y="631"/>
                  </a:lnTo>
                  <a:lnTo>
                    <a:pt x="1585" y="614"/>
                  </a:lnTo>
                  <a:lnTo>
                    <a:pt x="1563" y="597"/>
                  </a:lnTo>
                  <a:lnTo>
                    <a:pt x="1539" y="580"/>
                  </a:lnTo>
                  <a:lnTo>
                    <a:pt x="1519" y="565"/>
                  </a:lnTo>
                  <a:lnTo>
                    <a:pt x="1498" y="550"/>
                  </a:lnTo>
                  <a:lnTo>
                    <a:pt x="1482" y="538"/>
                  </a:lnTo>
                  <a:lnTo>
                    <a:pt x="1467" y="528"/>
                  </a:lnTo>
                  <a:lnTo>
                    <a:pt x="1456" y="521"/>
                  </a:lnTo>
                  <a:lnTo>
                    <a:pt x="1450" y="515"/>
                  </a:lnTo>
                  <a:lnTo>
                    <a:pt x="1447" y="514"/>
                  </a:lnTo>
                  <a:lnTo>
                    <a:pt x="1403" y="410"/>
                  </a:lnTo>
                  <a:lnTo>
                    <a:pt x="1237" y="339"/>
                  </a:lnTo>
                  <a:lnTo>
                    <a:pt x="696" y="532"/>
                  </a:lnTo>
                  <a:lnTo>
                    <a:pt x="409" y="481"/>
                  </a:lnTo>
                  <a:lnTo>
                    <a:pt x="0" y="256"/>
                  </a:lnTo>
                  <a:lnTo>
                    <a:pt x="115" y="0"/>
                  </a:lnTo>
                  <a:lnTo>
                    <a:pt x="899" y="185"/>
                  </a:lnTo>
                  <a:close/>
                </a:path>
              </a:pathLst>
            </a:custGeom>
            <a:solidFill>
              <a:srgbClr val="599E29">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19482" name="Freeform 15"/>
            <p:cNvSpPr>
              <a:spLocks/>
            </p:cNvSpPr>
            <p:nvPr/>
          </p:nvSpPr>
          <p:spPr bwMode="auto">
            <a:xfrm>
              <a:off x="4100" y="1419"/>
              <a:ext cx="216" cy="292"/>
            </a:xfrm>
            <a:custGeom>
              <a:avLst/>
              <a:gdLst>
                <a:gd name="T0" fmla="*/ 0 w 431"/>
                <a:gd name="T1" fmla="*/ 1 h 583"/>
                <a:gd name="T2" fmla="*/ 0 w 431"/>
                <a:gd name="T3" fmla="*/ 1 h 583"/>
                <a:gd name="T4" fmla="*/ 0 w 431"/>
                <a:gd name="T5" fmla="*/ 1 h 583"/>
                <a:gd name="T6" fmla="*/ 0 w 431"/>
                <a:gd name="T7" fmla="*/ 1 h 583"/>
                <a:gd name="T8" fmla="*/ 0 w 431"/>
                <a:gd name="T9" fmla="*/ 1 h 583"/>
                <a:gd name="T10" fmla="*/ 1 w 431"/>
                <a:gd name="T11" fmla="*/ 1 h 583"/>
                <a:gd name="T12" fmla="*/ 1 w 431"/>
                <a:gd name="T13" fmla="*/ 1 h 583"/>
                <a:gd name="T14" fmla="*/ 1 w 431"/>
                <a:gd name="T15" fmla="*/ 1 h 583"/>
                <a:gd name="T16" fmla="*/ 1 w 431"/>
                <a:gd name="T17" fmla="*/ 1 h 583"/>
                <a:gd name="T18" fmla="*/ 1 w 431"/>
                <a:gd name="T19" fmla="*/ 1 h 583"/>
                <a:gd name="T20" fmla="*/ 1 w 431"/>
                <a:gd name="T21" fmla="*/ 1 h 583"/>
                <a:gd name="T22" fmla="*/ 1 w 431"/>
                <a:gd name="T23" fmla="*/ 1 h 583"/>
                <a:gd name="T24" fmla="*/ 1 w 431"/>
                <a:gd name="T25" fmla="*/ 1 h 583"/>
                <a:gd name="T26" fmla="*/ 1 w 431"/>
                <a:gd name="T27" fmla="*/ 1 h 583"/>
                <a:gd name="T28" fmla="*/ 1 w 431"/>
                <a:gd name="T29" fmla="*/ 1 h 583"/>
                <a:gd name="T30" fmla="*/ 1 w 431"/>
                <a:gd name="T31" fmla="*/ 1 h 583"/>
                <a:gd name="T32" fmla="*/ 1 w 431"/>
                <a:gd name="T33" fmla="*/ 1 h 583"/>
                <a:gd name="T34" fmla="*/ 1 w 431"/>
                <a:gd name="T35" fmla="*/ 1 h 583"/>
                <a:gd name="T36" fmla="*/ 1 w 431"/>
                <a:gd name="T37" fmla="*/ 1 h 583"/>
                <a:gd name="T38" fmla="*/ 1 w 431"/>
                <a:gd name="T39" fmla="*/ 1 h 583"/>
                <a:gd name="T40" fmla="*/ 1 w 431"/>
                <a:gd name="T41" fmla="*/ 0 h 583"/>
                <a:gd name="T42" fmla="*/ 1 w 431"/>
                <a:gd name="T43" fmla="*/ 1 h 583"/>
                <a:gd name="T44" fmla="*/ 1 w 431"/>
                <a:gd name="T45" fmla="*/ 1 h 583"/>
                <a:gd name="T46" fmla="*/ 1 w 431"/>
                <a:gd name="T47" fmla="*/ 1 h 583"/>
                <a:gd name="T48" fmla="*/ 1 w 431"/>
                <a:gd name="T49" fmla="*/ 1 h 583"/>
                <a:gd name="T50" fmla="*/ 1 w 431"/>
                <a:gd name="T51" fmla="*/ 1 h 583"/>
                <a:gd name="T52" fmla="*/ 1 w 431"/>
                <a:gd name="T53" fmla="*/ 1 h 583"/>
                <a:gd name="T54" fmla="*/ 1 w 431"/>
                <a:gd name="T55" fmla="*/ 1 h 583"/>
                <a:gd name="T56" fmla="*/ 1 w 431"/>
                <a:gd name="T57" fmla="*/ 1 h 583"/>
                <a:gd name="T58" fmla="*/ 1 w 431"/>
                <a:gd name="T59" fmla="*/ 1 h 583"/>
                <a:gd name="T60" fmla="*/ 1 w 431"/>
                <a:gd name="T61" fmla="*/ 1 h 583"/>
                <a:gd name="T62" fmla="*/ 1 w 431"/>
                <a:gd name="T63" fmla="*/ 1 h 583"/>
                <a:gd name="T64" fmla="*/ 1 w 431"/>
                <a:gd name="T65" fmla="*/ 1 h 583"/>
                <a:gd name="T66" fmla="*/ 1 w 431"/>
                <a:gd name="T67" fmla="*/ 1 h 583"/>
                <a:gd name="T68" fmla="*/ 1 w 431"/>
                <a:gd name="T69" fmla="*/ 1 h 583"/>
                <a:gd name="T70" fmla="*/ 1 w 431"/>
                <a:gd name="T71" fmla="*/ 1 h 583"/>
                <a:gd name="T72" fmla="*/ 1 w 431"/>
                <a:gd name="T73" fmla="*/ 1 h 583"/>
                <a:gd name="T74" fmla="*/ 1 w 431"/>
                <a:gd name="T75" fmla="*/ 1 h 583"/>
                <a:gd name="T76" fmla="*/ 1 w 431"/>
                <a:gd name="T77" fmla="*/ 1 h 583"/>
                <a:gd name="T78" fmla="*/ 1 w 431"/>
                <a:gd name="T79" fmla="*/ 1 h 583"/>
                <a:gd name="T80" fmla="*/ 1 w 431"/>
                <a:gd name="T81" fmla="*/ 1 h 583"/>
                <a:gd name="T82" fmla="*/ 1 w 431"/>
                <a:gd name="T83" fmla="*/ 1 h 583"/>
                <a:gd name="T84" fmla="*/ 1 w 431"/>
                <a:gd name="T85" fmla="*/ 1 h 583"/>
                <a:gd name="T86" fmla="*/ 1 w 431"/>
                <a:gd name="T87" fmla="*/ 1 h 583"/>
                <a:gd name="T88" fmla="*/ 1 w 431"/>
                <a:gd name="T89" fmla="*/ 1 h 583"/>
                <a:gd name="T90" fmla="*/ 1 w 431"/>
                <a:gd name="T91" fmla="*/ 1 h 583"/>
                <a:gd name="T92" fmla="*/ 1 w 431"/>
                <a:gd name="T93" fmla="*/ 1 h 583"/>
                <a:gd name="T94" fmla="*/ 1 w 431"/>
                <a:gd name="T95" fmla="*/ 1 h 583"/>
                <a:gd name="T96" fmla="*/ 1 w 431"/>
                <a:gd name="T97" fmla="*/ 1 h 583"/>
                <a:gd name="T98" fmla="*/ 1 w 431"/>
                <a:gd name="T99" fmla="*/ 1 h 583"/>
                <a:gd name="T100" fmla="*/ 1 w 431"/>
                <a:gd name="T101" fmla="*/ 1 h 583"/>
                <a:gd name="T102" fmla="*/ 1 w 431"/>
                <a:gd name="T103" fmla="*/ 1 h 583"/>
                <a:gd name="T104" fmla="*/ 1 w 431"/>
                <a:gd name="T105" fmla="*/ 1 h 583"/>
                <a:gd name="T106" fmla="*/ 1 w 431"/>
                <a:gd name="T107" fmla="*/ 1 h 583"/>
                <a:gd name="T108" fmla="*/ 0 w 431"/>
                <a:gd name="T109" fmla="*/ 1 h 583"/>
                <a:gd name="T110" fmla="*/ 0 w 431"/>
                <a:gd name="T111" fmla="*/ 1 h 5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31"/>
                <a:gd name="T169" fmla="*/ 0 h 583"/>
                <a:gd name="T170" fmla="*/ 431 w 431"/>
                <a:gd name="T171" fmla="*/ 583 h 58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31" h="583">
                  <a:moveTo>
                    <a:pt x="0" y="583"/>
                  </a:moveTo>
                  <a:lnTo>
                    <a:pt x="0" y="578"/>
                  </a:lnTo>
                  <a:lnTo>
                    <a:pt x="0" y="574"/>
                  </a:lnTo>
                  <a:lnTo>
                    <a:pt x="0" y="569"/>
                  </a:lnTo>
                  <a:lnTo>
                    <a:pt x="0" y="565"/>
                  </a:lnTo>
                  <a:lnTo>
                    <a:pt x="1" y="524"/>
                  </a:lnTo>
                  <a:lnTo>
                    <a:pt x="4" y="483"/>
                  </a:lnTo>
                  <a:lnTo>
                    <a:pt x="12" y="443"/>
                  </a:lnTo>
                  <a:lnTo>
                    <a:pt x="21" y="405"/>
                  </a:lnTo>
                  <a:lnTo>
                    <a:pt x="31" y="365"/>
                  </a:lnTo>
                  <a:lnTo>
                    <a:pt x="44" y="327"/>
                  </a:lnTo>
                  <a:lnTo>
                    <a:pt x="61" y="289"/>
                  </a:lnTo>
                  <a:lnTo>
                    <a:pt x="80" y="254"/>
                  </a:lnTo>
                  <a:lnTo>
                    <a:pt x="99" y="218"/>
                  </a:lnTo>
                  <a:lnTo>
                    <a:pt x="123" y="184"/>
                  </a:lnTo>
                  <a:lnTo>
                    <a:pt x="147" y="151"/>
                  </a:lnTo>
                  <a:lnTo>
                    <a:pt x="173" y="118"/>
                  </a:lnTo>
                  <a:lnTo>
                    <a:pt x="202" y="86"/>
                  </a:lnTo>
                  <a:lnTo>
                    <a:pt x="233" y="57"/>
                  </a:lnTo>
                  <a:lnTo>
                    <a:pt x="265" y="27"/>
                  </a:lnTo>
                  <a:lnTo>
                    <a:pt x="299" y="0"/>
                  </a:lnTo>
                  <a:lnTo>
                    <a:pt x="308" y="12"/>
                  </a:lnTo>
                  <a:lnTo>
                    <a:pt x="319" y="25"/>
                  </a:lnTo>
                  <a:lnTo>
                    <a:pt x="329" y="38"/>
                  </a:lnTo>
                  <a:lnTo>
                    <a:pt x="339" y="52"/>
                  </a:lnTo>
                  <a:lnTo>
                    <a:pt x="350" y="65"/>
                  </a:lnTo>
                  <a:lnTo>
                    <a:pt x="362" y="79"/>
                  </a:lnTo>
                  <a:lnTo>
                    <a:pt x="372" y="93"/>
                  </a:lnTo>
                  <a:lnTo>
                    <a:pt x="382" y="107"/>
                  </a:lnTo>
                  <a:lnTo>
                    <a:pt x="391" y="118"/>
                  </a:lnTo>
                  <a:lnTo>
                    <a:pt x="400" y="130"/>
                  </a:lnTo>
                  <a:lnTo>
                    <a:pt x="409" y="140"/>
                  </a:lnTo>
                  <a:lnTo>
                    <a:pt x="416" y="151"/>
                  </a:lnTo>
                  <a:lnTo>
                    <a:pt x="421" y="157"/>
                  </a:lnTo>
                  <a:lnTo>
                    <a:pt x="425" y="164"/>
                  </a:lnTo>
                  <a:lnTo>
                    <a:pt x="428" y="167"/>
                  </a:lnTo>
                  <a:lnTo>
                    <a:pt x="431" y="168"/>
                  </a:lnTo>
                  <a:lnTo>
                    <a:pt x="252" y="375"/>
                  </a:lnTo>
                  <a:lnTo>
                    <a:pt x="259" y="583"/>
                  </a:lnTo>
                  <a:lnTo>
                    <a:pt x="256" y="583"/>
                  </a:lnTo>
                  <a:lnTo>
                    <a:pt x="252" y="583"/>
                  </a:lnTo>
                  <a:lnTo>
                    <a:pt x="243" y="583"/>
                  </a:lnTo>
                  <a:lnTo>
                    <a:pt x="233" y="583"/>
                  </a:lnTo>
                  <a:lnTo>
                    <a:pt x="219" y="583"/>
                  </a:lnTo>
                  <a:lnTo>
                    <a:pt x="202" y="583"/>
                  </a:lnTo>
                  <a:lnTo>
                    <a:pt x="185" y="583"/>
                  </a:lnTo>
                  <a:lnTo>
                    <a:pt x="166" y="583"/>
                  </a:lnTo>
                  <a:lnTo>
                    <a:pt x="145" y="583"/>
                  </a:lnTo>
                  <a:lnTo>
                    <a:pt x="124" y="583"/>
                  </a:lnTo>
                  <a:lnTo>
                    <a:pt x="102" y="583"/>
                  </a:lnTo>
                  <a:lnTo>
                    <a:pt x="82" y="583"/>
                  </a:lnTo>
                  <a:lnTo>
                    <a:pt x="59" y="583"/>
                  </a:lnTo>
                  <a:lnTo>
                    <a:pt x="39" y="583"/>
                  </a:lnTo>
                  <a:lnTo>
                    <a:pt x="18" y="583"/>
                  </a:lnTo>
                  <a:lnTo>
                    <a:pt x="0" y="583"/>
                  </a:lnTo>
                  <a:close/>
                </a:path>
              </a:pathLst>
            </a:custGeom>
            <a:solidFill>
              <a:srgbClr val="E6FFE6">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19483" name="Freeform 16"/>
            <p:cNvSpPr>
              <a:spLocks/>
            </p:cNvSpPr>
            <p:nvPr/>
          </p:nvSpPr>
          <p:spPr bwMode="auto">
            <a:xfrm>
              <a:off x="4097" y="1563"/>
              <a:ext cx="146" cy="155"/>
            </a:xfrm>
            <a:custGeom>
              <a:avLst/>
              <a:gdLst>
                <a:gd name="T0" fmla="*/ 0 w 292"/>
                <a:gd name="T1" fmla="*/ 1 h 310"/>
                <a:gd name="T2" fmla="*/ 0 w 292"/>
                <a:gd name="T3" fmla="*/ 1 h 310"/>
                <a:gd name="T4" fmla="*/ 0 w 292"/>
                <a:gd name="T5" fmla="*/ 1 h 310"/>
                <a:gd name="T6" fmla="*/ 0 w 292"/>
                <a:gd name="T7" fmla="*/ 1 h 310"/>
                <a:gd name="T8" fmla="*/ 0 w 292"/>
                <a:gd name="T9" fmla="*/ 1 h 310"/>
                <a:gd name="T10" fmla="*/ 0 w 292"/>
                <a:gd name="T11" fmla="*/ 1 h 310"/>
                <a:gd name="T12" fmla="*/ 0 w 292"/>
                <a:gd name="T13" fmla="*/ 1 h 310"/>
                <a:gd name="T14" fmla="*/ 0 w 292"/>
                <a:gd name="T15" fmla="*/ 1 h 310"/>
                <a:gd name="T16" fmla="*/ 0 w 292"/>
                <a:gd name="T17" fmla="*/ 1 h 310"/>
                <a:gd name="T18" fmla="*/ 0 w 292"/>
                <a:gd name="T19" fmla="*/ 1 h 310"/>
                <a:gd name="T20" fmla="*/ 1 w 292"/>
                <a:gd name="T21" fmla="*/ 1 h 310"/>
                <a:gd name="T22" fmla="*/ 1 w 292"/>
                <a:gd name="T23" fmla="*/ 1 h 310"/>
                <a:gd name="T24" fmla="*/ 1 w 292"/>
                <a:gd name="T25" fmla="*/ 1 h 310"/>
                <a:gd name="T26" fmla="*/ 1 w 292"/>
                <a:gd name="T27" fmla="*/ 1 h 310"/>
                <a:gd name="T28" fmla="*/ 1 w 292"/>
                <a:gd name="T29" fmla="*/ 1 h 310"/>
                <a:gd name="T30" fmla="*/ 1 w 292"/>
                <a:gd name="T31" fmla="*/ 1 h 310"/>
                <a:gd name="T32" fmla="*/ 1 w 292"/>
                <a:gd name="T33" fmla="*/ 1 h 310"/>
                <a:gd name="T34" fmla="*/ 1 w 292"/>
                <a:gd name="T35" fmla="*/ 1 h 310"/>
                <a:gd name="T36" fmla="*/ 1 w 292"/>
                <a:gd name="T37" fmla="*/ 1 h 310"/>
                <a:gd name="T38" fmla="*/ 1 w 292"/>
                <a:gd name="T39" fmla="*/ 1 h 310"/>
                <a:gd name="T40" fmla="*/ 1 w 292"/>
                <a:gd name="T41" fmla="*/ 1 h 310"/>
                <a:gd name="T42" fmla="*/ 1 w 292"/>
                <a:gd name="T43" fmla="*/ 1 h 310"/>
                <a:gd name="T44" fmla="*/ 1 w 292"/>
                <a:gd name="T45" fmla="*/ 0 h 310"/>
                <a:gd name="T46" fmla="*/ 1 w 292"/>
                <a:gd name="T47" fmla="*/ 1 h 310"/>
                <a:gd name="T48" fmla="*/ 1 w 292"/>
                <a:gd name="T49" fmla="*/ 1 h 310"/>
                <a:gd name="T50" fmla="*/ 1 w 292"/>
                <a:gd name="T51" fmla="*/ 1 h 310"/>
                <a:gd name="T52" fmla="*/ 1 w 292"/>
                <a:gd name="T53" fmla="*/ 1 h 310"/>
                <a:gd name="T54" fmla="*/ 1 w 292"/>
                <a:gd name="T55" fmla="*/ 1 h 310"/>
                <a:gd name="T56" fmla="*/ 1 w 292"/>
                <a:gd name="T57" fmla="*/ 1 h 310"/>
                <a:gd name="T58" fmla="*/ 1 w 292"/>
                <a:gd name="T59" fmla="*/ 1 h 310"/>
                <a:gd name="T60" fmla="*/ 1 w 292"/>
                <a:gd name="T61" fmla="*/ 1 h 310"/>
                <a:gd name="T62" fmla="*/ 1 w 292"/>
                <a:gd name="T63" fmla="*/ 1 h 310"/>
                <a:gd name="T64" fmla="*/ 1 w 292"/>
                <a:gd name="T65" fmla="*/ 1 h 310"/>
                <a:gd name="T66" fmla="*/ 1 w 292"/>
                <a:gd name="T67" fmla="*/ 1 h 310"/>
                <a:gd name="T68" fmla="*/ 1 w 292"/>
                <a:gd name="T69" fmla="*/ 1 h 310"/>
                <a:gd name="T70" fmla="*/ 1 w 292"/>
                <a:gd name="T71" fmla="*/ 1 h 310"/>
                <a:gd name="T72" fmla="*/ 1 w 292"/>
                <a:gd name="T73" fmla="*/ 1 h 310"/>
                <a:gd name="T74" fmla="*/ 1 w 292"/>
                <a:gd name="T75" fmla="*/ 1 h 310"/>
                <a:gd name="T76" fmla="*/ 1 w 292"/>
                <a:gd name="T77" fmla="*/ 1 h 310"/>
                <a:gd name="T78" fmla="*/ 1 w 292"/>
                <a:gd name="T79" fmla="*/ 1 h 310"/>
                <a:gd name="T80" fmla="*/ 1 w 292"/>
                <a:gd name="T81" fmla="*/ 1 h 310"/>
                <a:gd name="T82" fmla="*/ 0 w 292"/>
                <a:gd name="T83" fmla="*/ 1 h 310"/>
                <a:gd name="T84" fmla="*/ 0 w 292"/>
                <a:gd name="T85" fmla="*/ 1 h 3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92"/>
                <a:gd name="T130" fmla="*/ 0 h 310"/>
                <a:gd name="T131" fmla="*/ 292 w 292"/>
                <a:gd name="T132" fmla="*/ 310 h 3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92" h="310">
                  <a:moveTo>
                    <a:pt x="0" y="310"/>
                  </a:moveTo>
                  <a:lnTo>
                    <a:pt x="0" y="307"/>
                  </a:lnTo>
                  <a:lnTo>
                    <a:pt x="0" y="302"/>
                  </a:lnTo>
                  <a:lnTo>
                    <a:pt x="0" y="297"/>
                  </a:lnTo>
                  <a:lnTo>
                    <a:pt x="0" y="294"/>
                  </a:lnTo>
                  <a:lnTo>
                    <a:pt x="0" y="287"/>
                  </a:lnTo>
                  <a:lnTo>
                    <a:pt x="0" y="278"/>
                  </a:lnTo>
                  <a:lnTo>
                    <a:pt x="0" y="260"/>
                  </a:lnTo>
                  <a:lnTo>
                    <a:pt x="0" y="241"/>
                  </a:lnTo>
                  <a:lnTo>
                    <a:pt x="0" y="222"/>
                  </a:lnTo>
                  <a:lnTo>
                    <a:pt x="3" y="204"/>
                  </a:lnTo>
                  <a:lnTo>
                    <a:pt x="6" y="187"/>
                  </a:lnTo>
                  <a:lnTo>
                    <a:pt x="7" y="168"/>
                  </a:lnTo>
                  <a:lnTo>
                    <a:pt x="12" y="152"/>
                  </a:lnTo>
                  <a:lnTo>
                    <a:pt x="16" y="134"/>
                  </a:lnTo>
                  <a:lnTo>
                    <a:pt x="19" y="116"/>
                  </a:lnTo>
                  <a:lnTo>
                    <a:pt x="24" y="99"/>
                  </a:lnTo>
                  <a:lnTo>
                    <a:pt x="30" y="81"/>
                  </a:lnTo>
                  <a:lnTo>
                    <a:pt x="37" y="65"/>
                  </a:lnTo>
                  <a:lnTo>
                    <a:pt x="42" y="47"/>
                  </a:lnTo>
                  <a:lnTo>
                    <a:pt x="49" y="32"/>
                  </a:lnTo>
                  <a:lnTo>
                    <a:pt x="58" y="15"/>
                  </a:lnTo>
                  <a:lnTo>
                    <a:pt x="65" y="0"/>
                  </a:lnTo>
                  <a:lnTo>
                    <a:pt x="292" y="52"/>
                  </a:lnTo>
                  <a:lnTo>
                    <a:pt x="280" y="85"/>
                  </a:lnTo>
                  <a:lnTo>
                    <a:pt x="274" y="310"/>
                  </a:lnTo>
                  <a:lnTo>
                    <a:pt x="273" y="310"/>
                  </a:lnTo>
                  <a:lnTo>
                    <a:pt x="265" y="310"/>
                  </a:lnTo>
                  <a:lnTo>
                    <a:pt x="255" y="310"/>
                  </a:lnTo>
                  <a:lnTo>
                    <a:pt x="243" y="310"/>
                  </a:lnTo>
                  <a:lnTo>
                    <a:pt x="227" y="310"/>
                  </a:lnTo>
                  <a:lnTo>
                    <a:pt x="211" y="310"/>
                  </a:lnTo>
                  <a:lnTo>
                    <a:pt x="190" y="310"/>
                  </a:lnTo>
                  <a:lnTo>
                    <a:pt x="169" y="310"/>
                  </a:lnTo>
                  <a:lnTo>
                    <a:pt x="147" y="310"/>
                  </a:lnTo>
                  <a:lnTo>
                    <a:pt x="125" y="310"/>
                  </a:lnTo>
                  <a:lnTo>
                    <a:pt x="101" y="310"/>
                  </a:lnTo>
                  <a:lnTo>
                    <a:pt x="79" y="310"/>
                  </a:lnTo>
                  <a:lnTo>
                    <a:pt x="56" y="310"/>
                  </a:lnTo>
                  <a:lnTo>
                    <a:pt x="36" y="310"/>
                  </a:lnTo>
                  <a:lnTo>
                    <a:pt x="16" y="310"/>
                  </a:lnTo>
                  <a:lnTo>
                    <a:pt x="0" y="310"/>
                  </a:lnTo>
                  <a:close/>
                </a:path>
              </a:pathLst>
            </a:custGeom>
            <a:solidFill>
              <a:srgbClr val="B0C2B0">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19484" name="Freeform 17"/>
            <p:cNvSpPr>
              <a:spLocks/>
            </p:cNvSpPr>
            <p:nvPr/>
          </p:nvSpPr>
          <p:spPr bwMode="auto">
            <a:xfrm>
              <a:off x="4287" y="1847"/>
              <a:ext cx="195" cy="137"/>
            </a:xfrm>
            <a:custGeom>
              <a:avLst/>
              <a:gdLst>
                <a:gd name="T0" fmla="*/ 1 w 388"/>
                <a:gd name="T1" fmla="*/ 1 h 272"/>
                <a:gd name="T2" fmla="*/ 1 w 388"/>
                <a:gd name="T3" fmla="*/ 1 h 272"/>
                <a:gd name="T4" fmla="*/ 1 w 388"/>
                <a:gd name="T5" fmla="*/ 1 h 272"/>
                <a:gd name="T6" fmla="*/ 1 w 388"/>
                <a:gd name="T7" fmla="*/ 1 h 272"/>
                <a:gd name="T8" fmla="*/ 1 w 388"/>
                <a:gd name="T9" fmla="*/ 1 h 272"/>
                <a:gd name="T10" fmla="*/ 1 w 388"/>
                <a:gd name="T11" fmla="*/ 1 h 272"/>
                <a:gd name="T12" fmla="*/ 1 w 388"/>
                <a:gd name="T13" fmla="*/ 1 h 272"/>
                <a:gd name="T14" fmla="*/ 1 w 388"/>
                <a:gd name="T15" fmla="*/ 1 h 272"/>
                <a:gd name="T16" fmla="*/ 0 w 388"/>
                <a:gd name="T17" fmla="*/ 1 h 272"/>
                <a:gd name="T18" fmla="*/ 0 w 388"/>
                <a:gd name="T19" fmla="*/ 1 h 272"/>
                <a:gd name="T20" fmla="*/ 1 w 388"/>
                <a:gd name="T21" fmla="*/ 1 h 272"/>
                <a:gd name="T22" fmla="*/ 1 w 388"/>
                <a:gd name="T23" fmla="*/ 1 h 272"/>
                <a:gd name="T24" fmla="*/ 1 w 388"/>
                <a:gd name="T25" fmla="*/ 1 h 272"/>
                <a:gd name="T26" fmla="*/ 1 w 388"/>
                <a:gd name="T27" fmla="*/ 1 h 272"/>
                <a:gd name="T28" fmla="*/ 1 w 388"/>
                <a:gd name="T29" fmla="*/ 1 h 272"/>
                <a:gd name="T30" fmla="*/ 1 w 388"/>
                <a:gd name="T31" fmla="*/ 1 h 272"/>
                <a:gd name="T32" fmla="*/ 1 w 388"/>
                <a:gd name="T33" fmla="*/ 0 h 272"/>
                <a:gd name="T34" fmla="*/ 1 w 388"/>
                <a:gd name="T35" fmla="*/ 1 h 272"/>
                <a:gd name="T36" fmla="*/ 1 w 388"/>
                <a:gd name="T37" fmla="*/ 1 h 272"/>
                <a:gd name="T38" fmla="*/ 1 w 388"/>
                <a:gd name="T39" fmla="*/ 1 h 272"/>
                <a:gd name="T40" fmla="*/ 1 w 388"/>
                <a:gd name="T41" fmla="*/ 1 h 272"/>
                <a:gd name="T42" fmla="*/ 1 w 388"/>
                <a:gd name="T43" fmla="*/ 1 h 272"/>
                <a:gd name="T44" fmla="*/ 1 w 388"/>
                <a:gd name="T45" fmla="*/ 1 h 27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88"/>
                <a:gd name="T70" fmla="*/ 0 h 272"/>
                <a:gd name="T71" fmla="*/ 388 w 388"/>
                <a:gd name="T72" fmla="*/ 272 h 27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88" h="272">
                  <a:moveTo>
                    <a:pt x="38" y="215"/>
                  </a:moveTo>
                  <a:lnTo>
                    <a:pt x="37" y="212"/>
                  </a:lnTo>
                  <a:lnTo>
                    <a:pt x="33" y="209"/>
                  </a:lnTo>
                  <a:lnTo>
                    <a:pt x="25" y="201"/>
                  </a:lnTo>
                  <a:lnTo>
                    <a:pt x="19" y="191"/>
                  </a:lnTo>
                  <a:lnTo>
                    <a:pt x="12" y="178"/>
                  </a:lnTo>
                  <a:lnTo>
                    <a:pt x="6" y="165"/>
                  </a:lnTo>
                  <a:lnTo>
                    <a:pt x="1" y="150"/>
                  </a:lnTo>
                  <a:lnTo>
                    <a:pt x="0" y="134"/>
                  </a:lnTo>
                  <a:lnTo>
                    <a:pt x="0" y="116"/>
                  </a:lnTo>
                  <a:lnTo>
                    <a:pt x="6" y="99"/>
                  </a:lnTo>
                  <a:lnTo>
                    <a:pt x="18" y="81"/>
                  </a:lnTo>
                  <a:lnTo>
                    <a:pt x="35" y="63"/>
                  </a:lnTo>
                  <a:lnTo>
                    <a:pt x="59" y="46"/>
                  </a:lnTo>
                  <a:lnTo>
                    <a:pt x="92" y="29"/>
                  </a:lnTo>
                  <a:lnTo>
                    <a:pt x="132" y="14"/>
                  </a:lnTo>
                  <a:lnTo>
                    <a:pt x="182" y="0"/>
                  </a:lnTo>
                  <a:lnTo>
                    <a:pt x="191" y="43"/>
                  </a:lnTo>
                  <a:lnTo>
                    <a:pt x="375" y="12"/>
                  </a:lnTo>
                  <a:lnTo>
                    <a:pt x="388" y="190"/>
                  </a:lnTo>
                  <a:lnTo>
                    <a:pt x="136" y="272"/>
                  </a:lnTo>
                  <a:lnTo>
                    <a:pt x="38" y="215"/>
                  </a:lnTo>
                  <a:close/>
                </a:path>
              </a:pathLst>
            </a:custGeom>
            <a:solidFill>
              <a:srgbClr val="FFA64D">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19485" name="Freeform 18"/>
            <p:cNvSpPr>
              <a:spLocks/>
            </p:cNvSpPr>
            <p:nvPr/>
          </p:nvSpPr>
          <p:spPr bwMode="auto">
            <a:xfrm>
              <a:off x="4299" y="1854"/>
              <a:ext cx="178" cy="123"/>
            </a:xfrm>
            <a:custGeom>
              <a:avLst/>
              <a:gdLst>
                <a:gd name="T0" fmla="*/ 0 w 357"/>
                <a:gd name="T1" fmla="*/ 1 h 244"/>
                <a:gd name="T2" fmla="*/ 0 w 357"/>
                <a:gd name="T3" fmla="*/ 0 h 244"/>
                <a:gd name="T4" fmla="*/ 0 w 357"/>
                <a:gd name="T5" fmla="*/ 1 h 244"/>
                <a:gd name="T6" fmla="*/ 0 w 357"/>
                <a:gd name="T7" fmla="*/ 1 h 244"/>
                <a:gd name="T8" fmla="*/ 0 w 357"/>
                <a:gd name="T9" fmla="*/ 1 h 244"/>
                <a:gd name="T10" fmla="*/ 0 w 357"/>
                <a:gd name="T11" fmla="*/ 1 h 244"/>
                <a:gd name="T12" fmla="*/ 0 w 357"/>
                <a:gd name="T13" fmla="*/ 1 h 244"/>
                <a:gd name="T14" fmla="*/ 0 w 357"/>
                <a:gd name="T15" fmla="*/ 1 h 244"/>
                <a:gd name="T16" fmla="*/ 0 w 357"/>
                <a:gd name="T17" fmla="*/ 1 h 244"/>
                <a:gd name="T18" fmla="*/ 0 w 357"/>
                <a:gd name="T19" fmla="*/ 1 h 244"/>
                <a:gd name="T20" fmla="*/ 0 w 357"/>
                <a:gd name="T21" fmla="*/ 1 h 244"/>
                <a:gd name="T22" fmla="*/ 0 w 357"/>
                <a:gd name="T23" fmla="*/ 1 h 244"/>
                <a:gd name="T24" fmla="*/ 0 w 357"/>
                <a:gd name="T25" fmla="*/ 1 h 244"/>
                <a:gd name="T26" fmla="*/ 0 w 357"/>
                <a:gd name="T27" fmla="*/ 1 h 244"/>
                <a:gd name="T28" fmla="*/ 0 w 357"/>
                <a:gd name="T29" fmla="*/ 1 h 244"/>
                <a:gd name="T30" fmla="*/ 0 w 357"/>
                <a:gd name="T31" fmla="*/ 1 h 244"/>
                <a:gd name="T32" fmla="*/ 0 w 357"/>
                <a:gd name="T33" fmla="*/ 1 h 244"/>
                <a:gd name="T34" fmla="*/ 0 w 357"/>
                <a:gd name="T35" fmla="*/ 1 h 244"/>
                <a:gd name="T36" fmla="*/ 0 w 357"/>
                <a:gd name="T37" fmla="*/ 1 h 244"/>
                <a:gd name="T38" fmla="*/ 0 w 357"/>
                <a:gd name="T39" fmla="*/ 1 h 244"/>
                <a:gd name="T40" fmla="*/ 0 w 357"/>
                <a:gd name="T41" fmla="*/ 1 h 244"/>
                <a:gd name="T42" fmla="*/ 0 w 357"/>
                <a:gd name="T43" fmla="*/ 1 h 244"/>
                <a:gd name="T44" fmla="*/ 0 w 357"/>
                <a:gd name="T45" fmla="*/ 1 h 244"/>
                <a:gd name="T46" fmla="*/ 0 w 357"/>
                <a:gd name="T47" fmla="*/ 1 h 244"/>
                <a:gd name="T48" fmla="*/ 0 w 357"/>
                <a:gd name="T49" fmla="*/ 1 h 244"/>
                <a:gd name="T50" fmla="*/ 0 w 357"/>
                <a:gd name="T51" fmla="*/ 1 h 244"/>
                <a:gd name="T52" fmla="*/ 0 w 357"/>
                <a:gd name="T53" fmla="*/ 1 h 244"/>
                <a:gd name="T54" fmla="*/ 0 w 357"/>
                <a:gd name="T55" fmla="*/ 1 h 244"/>
                <a:gd name="T56" fmla="*/ 0 w 357"/>
                <a:gd name="T57" fmla="*/ 1 h 24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57"/>
                <a:gd name="T88" fmla="*/ 0 h 244"/>
                <a:gd name="T89" fmla="*/ 357 w 357"/>
                <a:gd name="T90" fmla="*/ 244 h 24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57" h="244">
                  <a:moveTo>
                    <a:pt x="94" y="16"/>
                  </a:moveTo>
                  <a:lnTo>
                    <a:pt x="150" y="0"/>
                  </a:lnTo>
                  <a:lnTo>
                    <a:pt x="159" y="29"/>
                  </a:lnTo>
                  <a:lnTo>
                    <a:pt x="104" y="40"/>
                  </a:lnTo>
                  <a:lnTo>
                    <a:pt x="107" y="103"/>
                  </a:lnTo>
                  <a:lnTo>
                    <a:pt x="181" y="108"/>
                  </a:lnTo>
                  <a:lnTo>
                    <a:pt x="181" y="161"/>
                  </a:lnTo>
                  <a:lnTo>
                    <a:pt x="301" y="96"/>
                  </a:lnTo>
                  <a:lnTo>
                    <a:pt x="357" y="153"/>
                  </a:lnTo>
                  <a:lnTo>
                    <a:pt x="134" y="244"/>
                  </a:lnTo>
                  <a:lnTo>
                    <a:pt x="3" y="181"/>
                  </a:lnTo>
                  <a:lnTo>
                    <a:pt x="3" y="180"/>
                  </a:lnTo>
                  <a:lnTo>
                    <a:pt x="2" y="177"/>
                  </a:lnTo>
                  <a:lnTo>
                    <a:pt x="0" y="174"/>
                  </a:lnTo>
                  <a:lnTo>
                    <a:pt x="0" y="169"/>
                  </a:lnTo>
                  <a:lnTo>
                    <a:pt x="0" y="162"/>
                  </a:lnTo>
                  <a:lnTo>
                    <a:pt x="0" y="156"/>
                  </a:lnTo>
                  <a:lnTo>
                    <a:pt x="2" y="148"/>
                  </a:lnTo>
                  <a:lnTo>
                    <a:pt x="5" y="141"/>
                  </a:lnTo>
                  <a:lnTo>
                    <a:pt x="6" y="132"/>
                  </a:lnTo>
                  <a:lnTo>
                    <a:pt x="11" y="122"/>
                  </a:lnTo>
                  <a:lnTo>
                    <a:pt x="16" y="114"/>
                  </a:lnTo>
                  <a:lnTo>
                    <a:pt x="24" y="103"/>
                  </a:lnTo>
                  <a:lnTo>
                    <a:pt x="33" y="94"/>
                  </a:lnTo>
                  <a:lnTo>
                    <a:pt x="45" y="85"/>
                  </a:lnTo>
                  <a:lnTo>
                    <a:pt x="58" y="75"/>
                  </a:lnTo>
                  <a:lnTo>
                    <a:pt x="74" y="67"/>
                  </a:lnTo>
                  <a:lnTo>
                    <a:pt x="94" y="16"/>
                  </a:lnTo>
                  <a:close/>
                </a:path>
              </a:pathLst>
            </a:custGeom>
            <a:solidFill>
              <a:srgbClr val="FFCC80">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19486" name="Freeform 19"/>
            <p:cNvSpPr>
              <a:spLocks/>
            </p:cNvSpPr>
            <p:nvPr/>
          </p:nvSpPr>
          <p:spPr bwMode="auto">
            <a:xfrm>
              <a:off x="4187" y="1677"/>
              <a:ext cx="100" cy="88"/>
            </a:xfrm>
            <a:custGeom>
              <a:avLst/>
              <a:gdLst>
                <a:gd name="T0" fmla="*/ 1 w 200"/>
                <a:gd name="T1" fmla="*/ 1 h 175"/>
                <a:gd name="T2" fmla="*/ 0 w 200"/>
                <a:gd name="T3" fmla="*/ 1 h 175"/>
                <a:gd name="T4" fmla="*/ 1 w 200"/>
                <a:gd name="T5" fmla="*/ 0 h 175"/>
                <a:gd name="T6" fmla="*/ 1 w 200"/>
                <a:gd name="T7" fmla="*/ 0 h 175"/>
                <a:gd name="T8" fmla="*/ 1 w 200"/>
                <a:gd name="T9" fmla="*/ 1 h 175"/>
                <a:gd name="T10" fmla="*/ 1 w 200"/>
                <a:gd name="T11" fmla="*/ 1 h 175"/>
                <a:gd name="T12" fmla="*/ 1 w 200"/>
                <a:gd name="T13" fmla="*/ 0 h 175"/>
                <a:gd name="T14" fmla="*/ 1 w 200"/>
                <a:gd name="T15" fmla="*/ 1 h 175"/>
                <a:gd name="T16" fmla="*/ 1 w 200"/>
                <a:gd name="T17" fmla="*/ 1 h 175"/>
                <a:gd name="T18" fmla="*/ 1 w 200"/>
                <a:gd name="T19" fmla="*/ 1 h 175"/>
                <a:gd name="T20" fmla="*/ 1 w 200"/>
                <a:gd name="T21" fmla="*/ 1 h 175"/>
                <a:gd name="T22" fmla="*/ 1 w 200"/>
                <a:gd name="T23" fmla="*/ 1 h 175"/>
                <a:gd name="T24" fmla="*/ 1 w 200"/>
                <a:gd name="T25" fmla="*/ 1 h 175"/>
                <a:gd name="T26" fmla="*/ 1 w 200"/>
                <a:gd name="T27" fmla="*/ 1 h 175"/>
                <a:gd name="T28" fmla="*/ 1 w 200"/>
                <a:gd name="T29" fmla="*/ 1 h 175"/>
                <a:gd name="T30" fmla="*/ 1 w 200"/>
                <a:gd name="T31" fmla="*/ 1 h 175"/>
                <a:gd name="T32" fmla="*/ 1 w 200"/>
                <a:gd name="T33" fmla="*/ 1 h 175"/>
                <a:gd name="T34" fmla="*/ 1 w 200"/>
                <a:gd name="T35" fmla="*/ 1 h 175"/>
                <a:gd name="T36" fmla="*/ 1 w 200"/>
                <a:gd name="T37" fmla="*/ 1 h 175"/>
                <a:gd name="T38" fmla="*/ 1 w 200"/>
                <a:gd name="T39" fmla="*/ 1 h 17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0"/>
                <a:gd name="T61" fmla="*/ 0 h 175"/>
                <a:gd name="T62" fmla="*/ 200 w 200"/>
                <a:gd name="T63" fmla="*/ 175 h 17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0" h="175">
                  <a:moveTo>
                    <a:pt x="40" y="127"/>
                  </a:moveTo>
                  <a:lnTo>
                    <a:pt x="0" y="82"/>
                  </a:lnTo>
                  <a:lnTo>
                    <a:pt x="18" y="0"/>
                  </a:lnTo>
                  <a:lnTo>
                    <a:pt x="46" y="0"/>
                  </a:lnTo>
                  <a:lnTo>
                    <a:pt x="33" y="68"/>
                  </a:lnTo>
                  <a:lnTo>
                    <a:pt x="51" y="71"/>
                  </a:lnTo>
                  <a:lnTo>
                    <a:pt x="70" y="0"/>
                  </a:lnTo>
                  <a:lnTo>
                    <a:pt x="103" y="4"/>
                  </a:lnTo>
                  <a:lnTo>
                    <a:pt x="85" y="74"/>
                  </a:lnTo>
                  <a:lnTo>
                    <a:pt x="103" y="76"/>
                  </a:lnTo>
                  <a:lnTo>
                    <a:pt x="128" y="12"/>
                  </a:lnTo>
                  <a:lnTo>
                    <a:pt x="147" y="21"/>
                  </a:lnTo>
                  <a:lnTo>
                    <a:pt x="134" y="82"/>
                  </a:lnTo>
                  <a:lnTo>
                    <a:pt x="150" y="91"/>
                  </a:lnTo>
                  <a:lnTo>
                    <a:pt x="178" y="47"/>
                  </a:lnTo>
                  <a:lnTo>
                    <a:pt x="200" y="61"/>
                  </a:lnTo>
                  <a:lnTo>
                    <a:pt x="169" y="106"/>
                  </a:lnTo>
                  <a:lnTo>
                    <a:pt x="168" y="175"/>
                  </a:lnTo>
                  <a:lnTo>
                    <a:pt x="40" y="127"/>
                  </a:lnTo>
                  <a:close/>
                </a:path>
              </a:pathLst>
            </a:custGeom>
            <a:solidFill>
              <a:srgbClr val="FFA64D">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19487" name="Freeform 20"/>
            <p:cNvSpPr>
              <a:spLocks/>
            </p:cNvSpPr>
            <p:nvPr/>
          </p:nvSpPr>
          <p:spPr bwMode="auto">
            <a:xfrm>
              <a:off x="4781" y="1802"/>
              <a:ext cx="95" cy="94"/>
            </a:xfrm>
            <a:custGeom>
              <a:avLst/>
              <a:gdLst>
                <a:gd name="T0" fmla="*/ 0 w 190"/>
                <a:gd name="T1" fmla="*/ 1 h 188"/>
                <a:gd name="T2" fmla="*/ 1 w 190"/>
                <a:gd name="T3" fmla="*/ 1 h 188"/>
                <a:gd name="T4" fmla="*/ 1 w 190"/>
                <a:gd name="T5" fmla="*/ 1 h 188"/>
                <a:gd name="T6" fmla="*/ 1 w 190"/>
                <a:gd name="T7" fmla="*/ 1 h 188"/>
                <a:gd name="T8" fmla="*/ 1 w 190"/>
                <a:gd name="T9" fmla="*/ 1 h 188"/>
                <a:gd name="T10" fmla="*/ 1 w 190"/>
                <a:gd name="T11" fmla="*/ 1 h 188"/>
                <a:gd name="T12" fmla="*/ 1 w 190"/>
                <a:gd name="T13" fmla="*/ 1 h 188"/>
                <a:gd name="T14" fmla="*/ 1 w 190"/>
                <a:gd name="T15" fmla="*/ 1 h 188"/>
                <a:gd name="T16" fmla="*/ 1 w 190"/>
                <a:gd name="T17" fmla="*/ 1 h 188"/>
                <a:gd name="T18" fmla="*/ 1 w 190"/>
                <a:gd name="T19" fmla="*/ 1 h 188"/>
                <a:gd name="T20" fmla="*/ 1 w 190"/>
                <a:gd name="T21" fmla="*/ 1 h 188"/>
                <a:gd name="T22" fmla="*/ 1 w 190"/>
                <a:gd name="T23" fmla="*/ 1 h 188"/>
                <a:gd name="T24" fmla="*/ 1 w 190"/>
                <a:gd name="T25" fmla="*/ 1 h 188"/>
                <a:gd name="T26" fmla="*/ 1 w 190"/>
                <a:gd name="T27" fmla="*/ 1 h 188"/>
                <a:gd name="T28" fmla="*/ 1 w 190"/>
                <a:gd name="T29" fmla="*/ 1 h 188"/>
                <a:gd name="T30" fmla="*/ 1 w 190"/>
                <a:gd name="T31" fmla="*/ 1 h 188"/>
                <a:gd name="T32" fmla="*/ 1 w 190"/>
                <a:gd name="T33" fmla="*/ 1 h 188"/>
                <a:gd name="T34" fmla="*/ 1 w 190"/>
                <a:gd name="T35" fmla="*/ 0 h 188"/>
                <a:gd name="T36" fmla="*/ 1 w 190"/>
                <a:gd name="T37" fmla="*/ 1 h 188"/>
                <a:gd name="T38" fmla="*/ 0 w 190"/>
                <a:gd name="T39" fmla="*/ 1 h 188"/>
                <a:gd name="T40" fmla="*/ 0 w 190"/>
                <a:gd name="T41" fmla="*/ 1 h 1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90"/>
                <a:gd name="T64" fmla="*/ 0 h 188"/>
                <a:gd name="T65" fmla="*/ 190 w 190"/>
                <a:gd name="T66" fmla="*/ 188 h 18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90" h="188">
                  <a:moveTo>
                    <a:pt x="0" y="100"/>
                  </a:moveTo>
                  <a:lnTo>
                    <a:pt x="12" y="162"/>
                  </a:lnTo>
                  <a:lnTo>
                    <a:pt x="77" y="188"/>
                  </a:lnTo>
                  <a:lnTo>
                    <a:pt x="102" y="176"/>
                  </a:lnTo>
                  <a:lnTo>
                    <a:pt x="49" y="153"/>
                  </a:lnTo>
                  <a:lnTo>
                    <a:pt x="64" y="141"/>
                  </a:lnTo>
                  <a:lnTo>
                    <a:pt x="124" y="149"/>
                  </a:lnTo>
                  <a:lnTo>
                    <a:pt x="152" y="133"/>
                  </a:lnTo>
                  <a:lnTo>
                    <a:pt x="81" y="118"/>
                  </a:lnTo>
                  <a:lnTo>
                    <a:pt x="102" y="100"/>
                  </a:lnTo>
                  <a:lnTo>
                    <a:pt x="173" y="113"/>
                  </a:lnTo>
                  <a:lnTo>
                    <a:pt x="190" y="92"/>
                  </a:lnTo>
                  <a:lnTo>
                    <a:pt x="120" y="75"/>
                  </a:lnTo>
                  <a:lnTo>
                    <a:pt x="129" y="57"/>
                  </a:lnTo>
                  <a:lnTo>
                    <a:pt x="179" y="47"/>
                  </a:lnTo>
                  <a:lnTo>
                    <a:pt x="175" y="26"/>
                  </a:lnTo>
                  <a:lnTo>
                    <a:pt x="117" y="34"/>
                  </a:lnTo>
                  <a:lnTo>
                    <a:pt x="43" y="0"/>
                  </a:lnTo>
                  <a:lnTo>
                    <a:pt x="9" y="19"/>
                  </a:lnTo>
                  <a:lnTo>
                    <a:pt x="0" y="100"/>
                  </a:lnTo>
                  <a:close/>
                </a:path>
              </a:pathLst>
            </a:custGeom>
            <a:solidFill>
              <a:srgbClr val="FFA64D">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19488" name="Freeform 21"/>
            <p:cNvSpPr>
              <a:spLocks/>
            </p:cNvSpPr>
            <p:nvPr/>
          </p:nvSpPr>
          <p:spPr bwMode="auto">
            <a:xfrm>
              <a:off x="4625" y="1889"/>
              <a:ext cx="194" cy="180"/>
            </a:xfrm>
            <a:custGeom>
              <a:avLst/>
              <a:gdLst>
                <a:gd name="T0" fmla="*/ 1 w 388"/>
                <a:gd name="T1" fmla="*/ 0 h 361"/>
                <a:gd name="T2" fmla="*/ 1 w 388"/>
                <a:gd name="T3" fmla="*/ 0 h 361"/>
                <a:gd name="T4" fmla="*/ 1 w 388"/>
                <a:gd name="T5" fmla="*/ 0 h 361"/>
                <a:gd name="T6" fmla="*/ 0 w 388"/>
                <a:gd name="T7" fmla="*/ 0 h 361"/>
                <a:gd name="T8" fmla="*/ 1 w 388"/>
                <a:gd name="T9" fmla="*/ 0 h 361"/>
                <a:gd name="T10" fmla="*/ 1 w 388"/>
                <a:gd name="T11" fmla="*/ 0 h 361"/>
                <a:gd name="T12" fmla="*/ 0 60000 65536"/>
                <a:gd name="T13" fmla="*/ 0 60000 65536"/>
                <a:gd name="T14" fmla="*/ 0 60000 65536"/>
                <a:gd name="T15" fmla="*/ 0 60000 65536"/>
                <a:gd name="T16" fmla="*/ 0 60000 65536"/>
                <a:gd name="T17" fmla="*/ 0 60000 65536"/>
                <a:gd name="T18" fmla="*/ 0 w 388"/>
                <a:gd name="T19" fmla="*/ 0 h 361"/>
                <a:gd name="T20" fmla="*/ 388 w 388"/>
                <a:gd name="T21" fmla="*/ 361 h 361"/>
              </a:gdLst>
              <a:ahLst/>
              <a:cxnLst>
                <a:cxn ang="T12">
                  <a:pos x="T0" y="T1"/>
                </a:cxn>
                <a:cxn ang="T13">
                  <a:pos x="T2" y="T3"/>
                </a:cxn>
                <a:cxn ang="T14">
                  <a:pos x="T4" y="T5"/>
                </a:cxn>
                <a:cxn ang="T15">
                  <a:pos x="T6" y="T7"/>
                </a:cxn>
                <a:cxn ang="T16">
                  <a:pos x="T8" y="T9"/>
                </a:cxn>
                <a:cxn ang="T17">
                  <a:pos x="T10" y="T11"/>
                </a:cxn>
              </a:cxnLst>
              <a:rect l="T18" t="T19" r="T20" b="T21"/>
              <a:pathLst>
                <a:path w="388" h="361">
                  <a:moveTo>
                    <a:pt x="59" y="0"/>
                  </a:moveTo>
                  <a:lnTo>
                    <a:pt x="388" y="265"/>
                  </a:lnTo>
                  <a:lnTo>
                    <a:pt x="280" y="361"/>
                  </a:lnTo>
                  <a:lnTo>
                    <a:pt x="0" y="99"/>
                  </a:lnTo>
                  <a:lnTo>
                    <a:pt x="59" y="0"/>
                  </a:lnTo>
                  <a:close/>
                </a:path>
              </a:pathLst>
            </a:custGeom>
            <a:solidFill>
              <a:srgbClr val="F0F0FF">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19489" name="Freeform 22"/>
            <p:cNvSpPr>
              <a:spLocks/>
            </p:cNvSpPr>
            <p:nvPr/>
          </p:nvSpPr>
          <p:spPr bwMode="auto">
            <a:xfrm>
              <a:off x="4516" y="1900"/>
              <a:ext cx="272" cy="205"/>
            </a:xfrm>
            <a:custGeom>
              <a:avLst/>
              <a:gdLst>
                <a:gd name="T0" fmla="*/ 0 w 544"/>
                <a:gd name="T1" fmla="*/ 1 h 410"/>
                <a:gd name="T2" fmla="*/ 1 w 544"/>
                <a:gd name="T3" fmla="*/ 0 h 410"/>
                <a:gd name="T4" fmla="*/ 1 w 544"/>
                <a:gd name="T5" fmla="*/ 1 h 410"/>
                <a:gd name="T6" fmla="*/ 1 w 544"/>
                <a:gd name="T7" fmla="*/ 1 h 410"/>
                <a:gd name="T8" fmla="*/ 0 w 544"/>
                <a:gd name="T9" fmla="*/ 1 h 410"/>
                <a:gd name="T10" fmla="*/ 0 w 544"/>
                <a:gd name="T11" fmla="*/ 1 h 410"/>
                <a:gd name="T12" fmla="*/ 0 60000 65536"/>
                <a:gd name="T13" fmla="*/ 0 60000 65536"/>
                <a:gd name="T14" fmla="*/ 0 60000 65536"/>
                <a:gd name="T15" fmla="*/ 0 60000 65536"/>
                <a:gd name="T16" fmla="*/ 0 60000 65536"/>
                <a:gd name="T17" fmla="*/ 0 60000 65536"/>
                <a:gd name="T18" fmla="*/ 0 w 544"/>
                <a:gd name="T19" fmla="*/ 0 h 410"/>
                <a:gd name="T20" fmla="*/ 544 w 544"/>
                <a:gd name="T21" fmla="*/ 410 h 410"/>
              </a:gdLst>
              <a:ahLst/>
              <a:cxnLst>
                <a:cxn ang="T12">
                  <a:pos x="T0" y="T1"/>
                </a:cxn>
                <a:cxn ang="T13">
                  <a:pos x="T2" y="T3"/>
                </a:cxn>
                <a:cxn ang="T14">
                  <a:pos x="T4" y="T5"/>
                </a:cxn>
                <a:cxn ang="T15">
                  <a:pos x="T6" y="T7"/>
                </a:cxn>
                <a:cxn ang="T16">
                  <a:pos x="T8" y="T9"/>
                </a:cxn>
                <a:cxn ang="T17">
                  <a:pos x="T10" y="T11"/>
                </a:cxn>
              </a:cxnLst>
              <a:rect l="T18" t="T19" r="T20" b="T21"/>
              <a:pathLst>
                <a:path w="544" h="410">
                  <a:moveTo>
                    <a:pt x="0" y="25"/>
                  </a:moveTo>
                  <a:lnTo>
                    <a:pt x="186" y="0"/>
                  </a:lnTo>
                  <a:lnTo>
                    <a:pt x="544" y="307"/>
                  </a:lnTo>
                  <a:lnTo>
                    <a:pt x="418" y="410"/>
                  </a:lnTo>
                  <a:lnTo>
                    <a:pt x="0" y="25"/>
                  </a:lnTo>
                  <a:close/>
                </a:path>
              </a:pathLst>
            </a:custGeom>
            <a:solidFill>
              <a:srgbClr val="E6E6FF">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19490" name="Freeform 23"/>
            <p:cNvSpPr>
              <a:spLocks/>
            </p:cNvSpPr>
            <p:nvPr/>
          </p:nvSpPr>
          <p:spPr bwMode="auto">
            <a:xfrm>
              <a:off x="4423" y="1911"/>
              <a:ext cx="313" cy="207"/>
            </a:xfrm>
            <a:custGeom>
              <a:avLst/>
              <a:gdLst>
                <a:gd name="T0" fmla="*/ 0 w 625"/>
                <a:gd name="T1" fmla="*/ 1 h 413"/>
                <a:gd name="T2" fmla="*/ 1 w 625"/>
                <a:gd name="T3" fmla="*/ 0 h 413"/>
                <a:gd name="T4" fmla="*/ 1 w 625"/>
                <a:gd name="T5" fmla="*/ 1 h 413"/>
                <a:gd name="T6" fmla="*/ 1 w 625"/>
                <a:gd name="T7" fmla="*/ 1 h 413"/>
                <a:gd name="T8" fmla="*/ 0 w 625"/>
                <a:gd name="T9" fmla="*/ 1 h 413"/>
                <a:gd name="T10" fmla="*/ 0 w 625"/>
                <a:gd name="T11" fmla="*/ 1 h 413"/>
                <a:gd name="T12" fmla="*/ 0 60000 65536"/>
                <a:gd name="T13" fmla="*/ 0 60000 65536"/>
                <a:gd name="T14" fmla="*/ 0 60000 65536"/>
                <a:gd name="T15" fmla="*/ 0 60000 65536"/>
                <a:gd name="T16" fmla="*/ 0 60000 65536"/>
                <a:gd name="T17" fmla="*/ 0 60000 65536"/>
                <a:gd name="T18" fmla="*/ 0 w 625"/>
                <a:gd name="T19" fmla="*/ 0 h 413"/>
                <a:gd name="T20" fmla="*/ 625 w 625"/>
                <a:gd name="T21" fmla="*/ 413 h 413"/>
              </a:gdLst>
              <a:ahLst/>
              <a:cxnLst>
                <a:cxn ang="T12">
                  <a:pos x="T0" y="T1"/>
                </a:cxn>
                <a:cxn ang="T13">
                  <a:pos x="T2" y="T3"/>
                </a:cxn>
                <a:cxn ang="T14">
                  <a:pos x="T4" y="T5"/>
                </a:cxn>
                <a:cxn ang="T15">
                  <a:pos x="T6" y="T7"/>
                </a:cxn>
                <a:cxn ang="T16">
                  <a:pos x="T8" y="T9"/>
                </a:cxn>
                <a:cxn ang="T17">
                  <a:pos x="T10" y="T11"/>
                </a:cxn>
              </a:cxnLst>
              <a:rect l="T18" t="T19" r="T20" b="T21"/>
              <a:pathLst>
                <a:path w="625" h="413">
                  <a:moveTo>
                    <a:pt x="0" y="63"/>
                  </a:moveTo>
                  <a:lnTo>
                    <a:pt x="194" y="0"/>
                  </a:lnTo>
                  <a:lnTo>
                    <a:pt x="625" y="356"/>
                  </a:lnTo>
                  <a:lnTo>
                    <a:pt x="492" y="413"/>
                  </a:lnTo>
                  <a:lnTo>
                    <a:pt x="0" y="63"/>
                  </a:lnTo>
                  <a:close/>
                </a:path>
              </a:pathLst>
            </a:custGeom>
            <a:solidFill>
              <a:srgbClr val="B8B8D9">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19491" name="Freeform 24"/>
            <p:cNvSpPr>
              <a:spLocks/>
            </p:cNvSpPr>
            <p:nvPr/>
          </p:nvSpPr>
          <p:spPr bwMode="auto">
            <a:xfrm>
              <a:off x="4356" y="1941"/>
              <a:ext cx="329" cy="183"/>
            </a:xfrm>
            <a:custGeom>
              <a:avLst/>
              <a:gdLst>
                <a:gd name="T0" fmla="*/ 0 w 658"/>
                <a:gd name="T1" fmla="*/ 1 h 366"/>
                <a:gd name="T2" fmla="*/ 1 w 658"/>
                <a:gd name="T3" fmla="*/ 0 h 366"/>
                <a:gd name="T4" fmla="*/ 1 w 658"/>
                <a:gd name="T5" fmla="*/ 1 h 366"/>
                <a:gd name="T6" fmla="*/ 1 w 658"/>
                <a:gd name="T7" fmla="*/ 1 h 366"/>
                <a:gd name="T8" fmla="*/ 0 w 658"/>
                <a:gd name="T9" fmla="*/ 1 h 366"/>
                <a:gd name="T10" fmla="*/ 0 w 658"/>
                <a:gd name="T11" fmla="*/ 1 h 366"/>
                <a:gd name="T12" fmla="*/ 0 60000 65536"/>
                <a:gd name="T13" fmla="*/ 0 60000 65536"/>
                <a:gd name="T14" fmla="*/ 0 60000 65536"/>
                <a:gd name="T15" fmla="*/ 0 60000 65536"/>
                <a:gd name="T16" fmla="*/ 0 60000 65536"/>
                <a:gd name="T17" fmla="*/ 0 60000 65536"/>
                <a:gd name="T18" fmla="*/ 0 w 658"/>
                <a:gd name="T19" fmla="*/ 0 h 366"/>
                <a:gd name="T20" fmla="*/ 658 w 658"/>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658" h="366">
                  <a:moveTo>
                    <a:pt x="0" y="47"/>
                  </a:moveTo>
                  <a:lnTo>
                    <a:pt x="150" y="0"/>
                  </a:lnTo>
                  <a:lnTo>
                    <a:pt x="658" y="331"/>
                  </a:lnTo>
                  <a:lnTo>
                    <a:pt x="526" y="366"/>
                  </a:lnTo>
                  <a:lnTo>
                    <a:pt x="0" y="47"/>
                  </a:lnTo>
                  <a:close/>
                </a:path>
              </a:pathLst>
            </a:custGeom>
            <a:solidFill>
              <a:srgbClr val="8A8AA8">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19492" name="Freeform 25"/>
            <p:cNvSpPr>
              <a:spLocks/>
            </p:cNvSpPr>
            <p:nvPr/>
          </p:nvSpPr>
          <p:spPr bwMode="auto">
            <a:xfrm>
              <a:off x="4298" y="1962"/>
              <a:ext cx="352" cy="186"/>
            </a:xfrm>
            <a:custGeom>
              <a:avLst/>
              <a:gdLst>
                <a:gd name="T0" fmla="*/ 1 w 704"/>
                <a:gd name="T1" fmla="*/ 1 h 372"/>
                <a:gd name="T2" fmla="*/ 1 w 704"/>
                <a:gd name="T3" fmla="*/ 0 h 372"/>
                <a:gd name="T4" fmla="*/ 0 w 704"/>
                <a:gd name="T5" fmla="*/ 1 h 372"/>
                <a:gd name="T6" fmla="*/ 1 w 704"/>
                <a:gd name="T7" fmla="*/ 1 h 372"/>
                <a:gd name="T8" fmla="*/ 1 w 704"/>
                <a:gd name="T9" fmla="*/ 1 h 372"/>
                <a:gd name="T10" fmla="*/ 1 w 704"/>
                <a:gd name="T11" fmla="*/ 1 h 372"/>
                <a:gd name="T12" fmla="*/ 0 60000 65536"/>
                <a:gd name="T13" fmla="*/ 0 60000 65536"/>
                <a:gd name="T14" fmla="*/ 0 60000 65536"/>
                <a:gd name="T15" fmla="*/ 0 60000 65536"/>
                <a:gd name="T16" fmla="*/ 0 60000 65536"/>
                <a:gd name="T17" fmla="*/ 0 60000 65536"/>
                <a:gd name="T18" fmla="*/ 0 w 704"/>
                <a:gd name="T19" fmla="*/ 0 h 372"/>
                <a:gd name="T20" fmla="*/ 704 w 704"/>
                <a:gd name="T21" fmla="*/ 372 h 372"/>
              </a:gdLst>
              <a:ahLst/>
              <a:cxnLst>
                <a:cxn ang="T12">
                  <a:pos x="T0" y="T1"/>
                </a:cxn>
                <a:cxn ang="T13">
                  <a:pos x="T2" y="T3"/>
                </a:cxn>
                <a:cxn ang="T14">
                  <a:pos x="T4" y="T5"/>
                </a:cxn>
                <a:cxn ang="T15">
                  <a:pos x="T6" y="T7"/>
                </a:cxn>
                <a:cxn ang="T16">
                  <a:pos x="T8" y="T9"/>
                </a:cxn>
                <a:cxn ang="T17">
                  <a:pos x="T10" y="T11"/>
                </a:cxn>
              </a:cxnLst>
              <a:rect l="T18" t="T19" r="T20" b="T21"/>
              <a:pathLst>
                <a:path w="704" h="372">
                  <a:moveTo>
                    <a:pt x="704" y="304"/>
                  </a:moveTo>
                  <a:lnTo>
                    <a:pt x="111" y="0"/>
                  </a:lnTo>
                  <a:lnTo>
                    <a:pt x="0" y="197"/>
                  </a:lnTo>
                  <a:lnTo>
                    <a:pt x="652" y="372"/>
                  </a:lnTo>
                  <a:lnTo>
                    <a:pt x="704" y="304"/>
                  </a:lnTo>
                  <a:close/>
                </a:path>
              </a:pathLst>
            </a:custGeom>
            <a:solidFill>
              <a:srgbClr val="5C5C73">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19493" name="Freeform 26"/>
            <p:cNvSpPr>
              <a:spLocks/>
            </p:cNvSpPr>
            <p:nvPr/>
          </p:nvSpPr>
          <p:spPr bwMode="auto">
            <a:xfrm>
              <a:off x="4727" y="2016"/>
              <a:ext cx="290" cy="240"/>
            </a:xfrm>
            <a:custGeom>
              <a:avLst/>
              <a:gdLst>
                <a:gd name="T0" fmla="*/ 0 w 581"/>
                <a:gd name="T1" fmla="*/ 0 h 481"/>
                <a:gd name="T2" fmla="*/ 0 w 581"/>
                <a:gd name="T3" fmla="*/ 0 h 481"/>
                <a:gd name="T4" fmla="*/ 0 w 581"/>
                <a:gd name="T5" fmla="*/ 0 h 481"/>
                <a:gd name="T6" fmla="*/ 0 w 581"/>
                <a:gd name="T7" fmla="*/ 0 h 481"/>
                <a:gd name="T8" fmla="*/ 0 w 581"/>
                <a:gd name="T9" fmla="*/ 0 h 481"/>
                <a:gd name="T10" fmla="*/ 0 w 581"/>
                <a:gd name="T11" fmla="*/ 0 h 481"/>
                <a:gd name="T12" fmla="*/ 0 w 581"/>
                <a:gd name="T13" fmla="*/ 0 h 481"/>
                <a:gd name="T14" fmla="*/ 0 w 581"/>
                <a:gd name="T15" fmla="*/ 0 h 481"/>
                <a:gd name="T16" fmla="*/ 0 w 581"/>
                <a:gd name="T17" fmla="*/ 0 h 481"/>
                <a:gd name="T18" fmla="*/ 0 w 581"/>
                <a:gd name="T19" fmla="*/ 0 h 481"/>
                <a:gd name="T20" fmla="*/ 0 w 581"/>
                <a:gd name="T21" fmla="*/ 0 h 481"/>
                <a:gd name="T22" fmla="*/ 0 w 581"/>
                <a:gd name="T23" fmla="*/ 0 h 481"/>
                <a:gd name="T24" fmla="*/ 0 w 581"/>
                <a:gd name="T25" fmla="*/ 0 h 481"/>
                <a:gd name="T26" fmla="*/ 0 w 581"/>
                <a:gd name="T27" fmla="*/ 0 h 481"/>
                <a:gd name="T28" fmla="*/ 0 w 581"/>
                <a:gd name="T29" fmla="*/ 0 h 481"/>
                <a:gd name="T30" fmla="*/ 0 w 581"/>
                <a:gd name="T31" fmla="*/ 0 h 481"/>
                <a:gd name="T32" fmla="*/ 0 w 581"/>
                <a:gd name="T33" fmla="*/ 0 h 481"/>
                <a:gd name="T34" fmla="*/ 0 w 581"/>
                <a:gd name="T35" fmla="*/ 0 h 481"/>
                <a:gd name="T36" fmla="*/ 0 w 581"/>
                <a:gd name="T37" fmla="*/ 0 h 481"/>
                <a:gd name="T38" fmla="*/ 0 w 581"/>
                <a:gd name="T39" fmla="*/ 0 h 481"/>
                <a:gd name="T40" fmla="*/ 0 w 581"/>
                <a:gd name="T41" fmla="*/ 0 h 481"/>
                <a:gd name="T42" fmla="*/ 0 w 581"/>
                <a:gd name="T43" fmla="*/ 0 h 481"/>
                <a:gd name="T44" fmla="*/ 0 w 581"/>
                <a:gd name="T45" fmla="*/ 0 h 48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81"/>
                <a:gd name="T70" fmla="*/ 0 h 481"/>
                <a:gd name="T71" fmla="*/ 581 w 581"/>
                <a:gd name="T72" fmla="*/ 481 h 48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81" h="481">
                  <a:moveTo>
                    <a:pt x="172" y="0"/>
                  </a:moveTo>
                  <a:lnTo>
                    <a:pt x="283" y="89"/>
                  </a:lnTo>
                  <a:lnTo>
                    <a:pt x="281" y="93"/>
                  </a:lnTo>
                  <a:lnTo>
                    <a:pt x="280" y="106"/>
                  </a:lnTo>
                  <a:lnTo>
                    <a:pt x="275" y="126"/>
                  </a:lnTo>
                  <a:lnTo>
                    <a:pt x="274" y="150"/>
                  </a:lnTo>
                  <a:lnTo>
                    <a:pt x="271" y="179"/>
                  </a:lnTo>
                  <a:lnTo>
                    <a:pt x="272" y="210"/>
                  </a:lnTo>
                  <a:lnTo>
                    <a:pt x="275" y="243"/>
                  </a:lnTo>
                  <a:lnTo>
                    <a:pt x="281" y="275"/>
                  </a:lnTo>
                  <a:lnTo>
                    <a:pt x="292" y="304"/>
                  </a:lnTo>
                  <a:lnTo>
                    <a:pt x="306" y="332"/>
                  </a:lnTo>
                  <a:lnTo>
                    <a:pt x="327" y="354"/>
                  </a:lnTo>
                  <a:lnTo>
                    <a:pt x="357" y="370"/>
                  </a:lnTo>
                  <a:lnTo>
                    <a:pt x="392" y="377"/>
                  </a:lnTo>
                  <a:lnTo>
                    <a:pt x="437" y="377"/>
                  </a:lnTo>
                  <a:lnTo>
                    <a:pt x="489" y="365"/>
                  </a:lnTo>
                  <a:lnTo>
                    <a:pt x="554" y="343"/>
                  </a:lnTo>
                  <a:lnTo>
                    <a:pt x="581" y="361"/>
                  </a:lnTo>
                  <a:lnTo>
                    <a:pt x="486" y="481"/>
                  </a:lnTo>
                  <a:lnTo>
                    <a:pt x="0" y="349"/>
                  </a:lnTo>
                  <a:lnTo>
                    <a:pt x="172" y="0"/>
                  </a:lnTo>
                  <a:close/>
                </a:path>
              </a:pathLst>
            </a:custGeom>
            <a:solidFill>
              <a:srgbClr val="F0F0FF">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19494" name="Freeform 27"/>
            <p:cNvSpPr>
              <a:spLocks/>
            </p:cNvSpPr>
            <p:nvPr/>
          </p:nvSpPr>
          <p:spPr bwMode="auto">
            <a:xfrm>
              <a:off x="4714" y="2012"/>
              <a:ext cx="298" cy="271"/>
            </a:xfrm>
            <a:custGeom>
              <a:avLst/>
              <a:gdLst>
                <a:gd name="T0" fmla="*/ 0 w 597"/>
                <a:gd name="T1" fmla="*/ 1 h 542"/>
                <a:gd name="T2" fmla="*/ 0 w 597"/>
                <a:gd name="T3" fmla="*/ 0 h 542"/>
                <a:gd name="T4" fmla="*/ 0 w 597"/>
                <a:gd name="T5" fmla="*/ 1 h 542"/>
                <a:gd name="T6" fmla="*/ 0 w 597"/>
                <a:gd name="T7" fmla="*/ 1 h 542"/>
                <a:gd name="T8" fmla="*/ 0 w 597"/>
                <a:gd name="T9" fmla="*/ 1 h 542"/>
                <a:gd name="T10" fmla="*/ 0 w 597"/>
                <a:gd name="T11" fmla="*/ 1 h 542"/>
                <a:gd name="T12" fmla="*/ 0 w 597"/>
                <a:gd name="T13" fmla="*/ 1 h 542"/>
                <a:gd name="T14" fmla="*/ 0 w 597"/>
                <a:gd name="T15" fmla="*/ 1 h 542"/>
                <a:gd name="T16" fmla="*/ 0 w 597"/>
                <a:gd name="T17" fmla="*/ 1 h 542"/>
                <a:gd name="T18" fmla="*/ 0 w 597"/>
                <a:gd name="T19" fmla="*/ 1 h 542"/>
                <a:gd name="T20" fmla="*/ 0 w 597"/>
                <a:gd name="T21" fmla="*/ 1 h 542"/>
                <a:gd name="T22" fmla="*/ 0 w 597"/>
                <a:gd name="T23" fmla="*/ 1 h 542"/>
                <a:gd name="T24" fmla="*/ 0 w 597"/>
                <a:gd name="T25" fmla="*/ 1 h 542"/>
                <a:gd name="T26" fmla="*/ 0 w 597"/>
                <a:gd name="T27" fmla="*/ 1 h 542"/>
                <a:gd name="T28" fmla="*/ 0 w 597"/>
                <a:gd name="T29" fmla="*/ 1 h 542"/>
                <a:gd name="T30" fmla="*/ 0 w 597"/>
                <a:gd name="T31" fmla="*/ 1 h 542"/>
                <a:gd name="T32" fmla="*/ 0 w 597"/>
                <a:gd name="T33" fmla="*/ 1 h 542"/>
                <a:gd name="T34" fmla="*/ 0 w 597"/>
                <a:gd name="T35" fmla="*/ 1 h 542"/>
                <a:gd name="T36" fmla="*/ 0 w 597"/>
                <a:gd name="T37" fmla="*/ 1 h 542"/>
                <a:gd name="T38" fmla="*/ 0 w 597"/>
                <a:gd name="T39" fmla="*/ 1 h 542"/>
                <a:gd name="T40" fmla="*/ 0 w 597"/>
                <a:gd name="T41" fmla="*/ 1 h 542"/>
                <a:gd name="T42" fmla="*/ 0 w 597"/>
                <a:gd name="T43" fmla="*/ 1 h 542"/>
                <a:gd name="T44" fmla="*/ 0 w 597"/>
                <a:gd name="T45" fmla="*/ 1 h 54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97"/>
                <a:gd name="T70" fmla="*/ 0 h 542"/>
                <a:gd name="T71" fmla="*/ 597 w 597"/>
                <a:gd name="T72" fmla="*/ 542 h 54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97" h="542">
                  <a:moveTo>
                    <a:pt x="86" y="100"/>
                  </a:moveTo>
                  <a:lnTo>
                    <a:pt x="199" y="0"/>
                  </a:lnTo>
                  <a:lnTo>
                    <a:pt x="197" y="6"/>
                  </a:lnTo>
                  <a:lnTo>
                    <a:pt x="194" y="25"/>
                  </a:lnTo>
                  <a:lnTo>
                    <a:pt x="190" y="53"/>
                  </a:lnTo>
                  <a:lnTo>
                    <a:pt x="188" y="89"/>
                  </a:lnTo>
                  <a:lnTo>
                    <a:pt x="187" y="130"/>
                  </a:lnTo>
                  <a:lnTo>
                    <a:pt x="188" y="177"/>
                  </a:lnTo>
                  <a:lnTo>
                    <a:pt x="194" y="226"/>
                  </a:lnTo>
                  <a:lnTo>
                    <a:pt x="205" y="273"/>
                  </a:lnTo>
                  <a:lnTo>
                    <a:pt x="221" y="317"/>
                  </a:lnTo>
                  <a:lnTo>
                    <a:pt x="243" y="358"/>
                  </a:lnTo>
                  <a:lnTo>
                    <a:pt x="274" y="392"/>
                  </a:lnTo>
                  <a:lnTo>
                    <a:pt x="316" y="417"/>
                  </a:lnTo>
                  <a:lnTo>
                    <a:pt x="366" y="431"/>
                  </a:lnTo>
                  <a:lnTo>
                    <a:pt x="428" y="433"/>
                  </a:lnTo>
                  <a:lnTo>
                    <a:pt x="502" y="421"/>
                  </a:lnTo>
                  <a:lnTo>
                    <a:pt x="590" y="391"/>
                  </a:lnTo>
                  <a:lnTo>
                    <a:pt x="597" y="477"/>
                  </a:lnTo>
                  <a:lnTo>
                    <a:pt x="86" y="542"/>
                  </a:lnTo>
                  <a:lnTo>
                    <a:pt x="0" y="242"/>
                  </a:lnTo>
                  <a:lnTo>
                    <a:pt x="86" y="100"/>
                  </a:lnTo>
                  <a:close/>
                </a:path>
              </a:pathLst>
            </a:custGeom>
            <a:solidFill>
              <a:srgbClr val="E6E6FF">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19495" name="Freeform 28"/>
            <p:cNvSpPr>
              <a:spLocks/>
            </p:cNvSpPr>
            <p:nvPr/>
          </p:nvSpPr>
          <p:spPr bwMode="auto">
            <a:xfrm>
              <a:off x="4686" y="2061"/>
              <a:ext cx="334" cy="235"/>
            </a:xfrm>
            <a:custGeom>
              <a:avLst/>
              <a:gdLst>
                <a:gd name="T0" fmla="*/ 1 w 667"/>
                <a:gd name="T1" fmla="*/ 1 h 470"/>
                <a:gd name="T2" fmla="*/ 1 w 667"/>
                <a:gd name="T3" fmla="*/ 0 h 470"/>
                <a:gd name="T4" fmla="*/ 1 w 667"/>
                <a:gd name="T5" fmla="*/ 1 h 470"/>
                <a:gd name="T6" fmla="*/ 1 w 667"/>
                <a:gd name="T7" fmla="*/ 1 h 470"/>
                <a:gd name="T8" fmla="*/ 1 w 667"/>
                <a:gd name="T9" fmla="*/ 1 h 470"/>
                <a:gd name="T10" fmla="*/ 1 w 667"/>
                <a:gd name="T11" fmla="*/ 1 h 470"/>
                <a:gd name="T12" fmla="*/ 1 w 667"/>
                <a:gd name="T13" fmla="*/ 1 h 470"/>
                <a:gd name="T14" fmla="*/ 1 w 667"/>
                <a:gd name="T15" fmla="*/ 1 h 470"/>
                <a:gd name="T16" fmla="*/ 1 w 667"/>
                <a:gd name="T17" fmla="*/ 1 h 470"/>
                <a:gd name="T18" fmla="*/ 1 w 667"/>
                <a:gd name="T19" fmla="*/ 1 h 470"/>
                <a:gd name="T20" fmla="*/ 1 w 667"/>
                <a:gd name="T21" fmla="*/ 1 h 470"/>
                <a:gd name="T22" fmla="*/ 1 w 667"/>
                <a:gd name="T23" fmla="*/ 1 h 470"/>
                <a:gd name="T24" fmla="*/ 1 w 667"/>
                <a:gd name="T25" fmla="*/ 1 h 470"/>
                <a:gd name="T26" fmla="*/ 1 w 667"/>
                <a:gd name="T27" fmla="*/ 1 h 470"/>
                <a:gd name="T28" fmla="*/ 1 w 667"/>
                <a:gd name="T29" fmla="*/ 1 h 470"/>
                <a:gd name="T30" fmla="*/ 1 w 667"/>
                <a:gd name="T31" fmla="*/ 1 h 470"/>
                <a:gd name="T32" fmla="*/ 1 w 667"/>
                <a:gd name="T33" fmla="*/ 1 h 470"/>
                <a:gd name="T34" fmla="*/ 1 w 667"/>
                <a:gd name="T35" fmla="*/ 1 h 470"/>
                <a:gd name="T36" fmla="*/ 1 w 667"/>
                <a:gd name="T37" fmla="*/ 1 h 470"/>
                <a:gd name="T38" fmla="*/ 1 w 667"/>
                <a:gd name="T39" fmla="*/ 1 h 470"/>
                <a:gd name="T40" fmla="*/ 0 w 667"/>
                <a:gd name="T41" fmla="*/ 1 h 470"/>
                <a:gd name="T42" fmla="*/ 1 w 667"/>
                <a:gd name="T43" fmla="*/ 1 h 470"/>
                <a:gd name="T44" fmla="*/ 1 w 667"/>
                <a:gd name="T45" fmla="*/ 1 h 470"/>
                <a:gd name="T46" fmla="*/ 1 w 667"/>
                <a:gd name="T47" fmla="*/ 1 h 4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67"/>
                <a:gd name="T73" fmla="*/ 0 h 470"/>
                <a:gd name="T74" fmla="*/ 667 w 667"/>
                <a:gd name="T75" fmla="*/ 470 h 4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67" h="470">
                  <a:moveTo>
                    <a:pt x="77" y="61"/>
                  </a:moveTo>
                  <a:lnTo>
                    <a:pt x="145" y="0"/>
                  </a:lnTo>
                  <a:lnTo>
                    <a:pt x="142" y="5"/>
                  </a:lnTo>
                  <a:lnTo>
                    <a:pt x="138" y="21"/>
                  </a:lnTo>
                  <a:lnTo>
                    <a:pt x="134" y="44"/>
                  </a:lnTo>
                  <a:lnTo>
                    <a:pt x="131" y="75"/>
                  </a:lnTo>
                  <a:lnTo>
                    <a:pt x="128" y="111"/>
                  </a:lnTo>
                  <a:lnTo>
                    <a:pt x="129" y="149"/>
                  </a:lnTo>
                  <a:lnTo>
                    <a:pt x="135" y="191"/>
                  </a:lnTo>
                  <a:lnTo>
                    <a:pt x="147" y="232"/>
                  </a:lnTo>
                  <a:lnTo>
                    <a:pt x="166" y="269"/>
                  </a:lnTo>
                  <a:lnTo>
                    <a:pt x="196" y="306"/>
                  </a:lnTo>
                  <a:lnTo>
                    <a:pt x="236" y="336"/>
                  </a:lnTo>
                  <a:lnTo>
                    <a:pt x="288" y="361"/>
                  </a:lnTo>
                  <a:lnTo>
                    <a:pt x="353" y="376"/>
                  </a:lnTo>
                  <a:lnTo>
                    <a:pt x="433" y="381"/>
                  </a:lnTo>
                  <a:lnTo>
                    <a:pt x="529" y="375"/>
                  </a:lnTo>
                  <a:lnTo>
                    <a:pt x="645" y="356"/>
                  </a:lnTo>
                  <a:lnTo>
                    <a:pt x="667" y="417"/>
                  </a:lnTo>
                  <a:lnTo>
                    <a:pt x="383" y="470"/>
                  </a:lnTo>
                  <a:lnTo>
                    <a:pt x="0" y="421"/>
                  </a:lnTo>
                  <a:lnTo>
                    <a:pt x="11" y="118"/>
                  </a:lnTo>
                  <a:lnTo>
                    <a:pt x="77" y="61"/>
                  </a:lnTo>
                  <a:close/>
                </a:path>
              </a:pathLst>
            </a:custGeom>
            <a:solidFill>
              <a:srgbClr val="B8B8D9">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19496" name="Freeform 29"/>
            <p:cNvSpPr>
              <a:spLocks/>
            </p:cNvSpPr>
            <p:nvPr/>
          </p:nvSpPr>
          <p:spPr bwMode="auto">
            <a:xfrm>
              <a:off x="4644" y="2087"/>
              <a:ext cx="370" cy="241"/>
            </a:xfrm>
            <a:custGeom>
              <a:avLst/>
              <a:gdLst>
                <a:gd name="T0" fmla="*/ 0 w 741"/>
                <a:gd name="T1" fmla="*/ 1 h 482"/>
                <a:gd name="T2" fmla="*/ 0 w 741"/>
                <a:gd name="T3" fmla="*/ 0 h 482"/>
                <a:gd name="T4" fmla="*/ 0 w 741"/>
                <a:gd name="T5" fmla="*/ 1 h 482"/>
                <a:gd name="T6" fmla="*/ 0 w 741"/>
                <a:gd name="T7" fmla="*/ 1 h 482"/>
                <a:gd name="T8" fmla="*/ 0 w 741"/>
                <a:gd name="T9" fmla="*/ 1 h 482"/>
                <a:gd name="T10" fmla="*/ 0 w 741"/>
                <a:gd name="T11" fmla="*/ 1 h 482"/>
                <a:gd name="T12" fmla="*/ 0 w 741"/>
                <a:gd name="T13" fmla="*/ 1 h 482"/>
                <a:gd name="T14" fmla="*/ 0 w 741"/>
                <a:gd name="T15" fmla="*/ 1 h 482"/>
                <a:gd name="T16" fmla="*/ 0 w 741"/>
                <a:gd name="T17" fmla="*/ 1 h 482"/>
                <a:gd name="T18" fmla="*/ 0 w 741"/>
                <a:gd name="T19" fmla="*/ 1 h 482"/>
                <a:gd name="T20" fmla="*/ 0 w 741"/>
                <a:gd name="T21" fmla="*/ 1 h 482"/>
                <a:gd name="T22" fmla="*/ 0 w 741"/>
                <a:gd name="T23" fmla="*/ 1 h 482"/>
                <a:gd name="T24" fmla="*/ 0 w 741"/>
                <a:gd name="T25" fmla="*/ 1 h 482"/>
                <a:gd name="T26" fmla="*/ 0 w 741"/>
                <a:gd name="T27" fmla="*/ 1 h 482"/>
                <a:gd name="T28" fmla="*/ 0 w 741"/>
                <a:gd name="T29" fmla="*/ 1 h 482"/>
                <a:gd name="T30" fmla="*/ 0 w 741"/>
                <a:gd name="T31" fmla="*/ 1 h 482"/>
                <a:gd name="T32" fmla="*/ 0 w 741"/>
                <a:gd name="T33" fmla="*/ 1 h 482"/>
                <a:gd name="T34" fmla="*/ 0 w 741"/>
                <a:gd name="T35" fmla="*/ 1 h 482"/>
                <a:gd name="T36" fmla="*/ 0 w 741"/>
                <a:gd name="T37" fmla="*/ 1 h 482"/>
                <a:gd name="T38" fmla="*/ 0 w 741"/>
                <a:gd name="T39" fmla="*/ 1 h 482"/>
                <a:gd name="T40" fmla="*/ 0 w 741"/>
                <a:gd name="T41" fmla="*/ 1 h 482"/>
                <a:gd name="T42" fmla="*/ 0 w 741"/>
                <a:gd name="T43" fmla="*/ 1 h 482"/>
                <a:gd name="T44" fmla="*/ 0 w 741"/>
                <a:gd name="T45" fmla="*/ 1 h 482"/>
                <a:gd name="T46" fmla="*/ 0 w 741"/>
                <a:gd name="T47" fmla="*/ 1 h 482"/>
                <a:gd name="T48" fmla="*/ 0 w 741"/>
                <a:gd name="T49" fmla="*/ 1 h 482"/>
                <a:gd name="T50" fmla="*/ 0 w 741"/>
                <a:gd name="T51" fmla="*/ 1 h 48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41"/>
                <a:gd name="T79" fmla="*/ 0 h 482"/>
                <a:gd name="T80" fmla="*/ 741 w 741"/>
                <a:gd name="T81" fmla="*/ 482 h 48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41" h="482">
                  <a:moveTo>
                    <a:pt x="66" y="28"/>
                  </a:moveTo>
                  <a:lnTo>
                    <a:pt x="161" y="0"/>
                  </a:lnTo>
                  <a:lnTo>
                    <a:pt x="158" y="5"/>
                  </a:lnTo>
                  <a:lnTo>
                    <a:pt x="154" y="21"/>
                  </a:lnTo>
                  <a:lnTo>
                    <a:pt x="146" y="46"/>
                  </a:lnTo>
                  <a:lnTo>
                    <a:pt x="142" y="78"/>
                  </a:lnTo>
                  <a:lnTo>
                    <a:pt x="138" y="113"/>
                  </a:lnTo>
                  <a:lnTo>
                    <a:pt x="139" y="154"/>
                  </a:lnTo>
                  <a:lnTo>
                    <a:pt x="145" y="195"/>
                  </a:lnTo>
                  <a:lnTo>
                    <a:pt x="158" y="236"/>
                  </a:lnTo>
                  <a:lnTo>
                    <a:pt x="179" y="274"/>
                  </a:lnTo>
                  <a:lnTo>
                    <a:pt x="212" y="309"/>
                  </a:lnTo>
                  <a:lnTo>
                    <a:pt x="258" y="339"/>
                  </a:lnTo>
                  <a:lnTo>
                    <a:pt x="317" y="361"/>
                  </a:lnTo>
                  <a:lnTo>
                    <a:pt x="391" y="373"/>
                  </a:lnTo>
                  <a:lnTo>
                    <a:pt x="481" y="375"/>
                  </a:lnTo>
                  <a:lnTo>
                    <a:pt x="592" y="363"/>
                  </a:lnTo>
                  <a:lnTo>
                    <a:pt x="724" y="339"/>
                  </a:lnTo>
                  <a:lnTo>
                    <a:pt x="741" y="389"/>
                  </a:lnTo>
                  <a:lnTo>
                    <a:pt x="607" y="443"/>
                  </a:lnTo>
                  <a:lnTo>
                    <a:pt x="391" y="482"/>
                  </a:lnTo>
                  <a:lnTo>
                    <a:pt x="198" y="457"/>
                  </a:lnTo>
                  <a:lnTo>
                    <a:pt x="55" y="378"/>
                  </a:lnTo>
                  <a:lnTo>
                    <a:pt x="0" y="125"/>
                  </a:lnTo>
                  <a:lnTo>
                    <a:pt x="66" y="28"/>
                  </a:lnTo>
                  <a:close/>
                </a:path>
              </a:pathLst>
            </a:custGeom>
            <a:solidFill>
              <a:srgbClr val="8A8AA8">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19497" name="Freeform 30"/>
            <p:cNvSpPr>
              <a:spLocks/>
            </p:cNvSpPr>
            <p:nvPr/>
          </p:nvSpPr>
          <p:spPr bwMode="auto">
            <a:xfrm>
              <a:off x="4295" y="2116"/>
              <a:ext cx="358" cy="219"/>
            </a:xfrm>
            <a:custGeom>
              <a:avLst/>
              <a:gdLst>
                <a:gd name="T0" fmla="*/ 1 w 715"/>
                <a:gd name="T1" fmla="*/ 1 h 438"/>
                <a:gd name="T2" fmla="*/ 1 w 715"/>
                <a:gd name="T3" fmla="*/ 1 h 438"/>
                <a:gd name="T4" fmla="*/ 1 w 715"/>
                <a:gd name="T5" fmla="*/ 1 h 438"/>
                <a:gd name="T6" fmla="*/ 1 w 715"/>
                <a:gd name="T7" fmla="*/ 1 h 438"/>
                <a:gd name="T8" fmla="*/ 1 w 715"/>
                <a:gd name="T9" fmla="*/ 1 h 438"/>
                <a:gd name="T10" fmla="*/ 1 w 715"/>
                <a:gd name="T11" fmla="*/ 1 h 438"/>
                <a:gd name="T12" fmla="*/ 1 w 715"/>
                <a:gd name="T13" fmla="*/ 1 h 438"/>
                <a:gd name="T14" fmla="*/ 1 w 715"/>
                <a:gd name="T15" fmla="*/ 1 h 438"/>
                <a:gd name="T16" fmla="*/ 1 w 715"/>
                <a:gd name="T17" fmla="*/ 1 h 438"/>
                <a:gd name="T18" fmla="*/ 1 w 715"/>
                <a:gd name="T19" fmla="*/ 1 h 438"/>
                <a:gd name="T20" fmla="*/ 1 w 715"/>
                <a:gd name="T21" fmla="*/ 1 h 438"/>
                <a:gd name="T22" fmla="*/ 1 w 715"/>
                <a:gd name="T23" fmla="*/ 1 h 438"/>
                <a:gd name="T24" fmla="*/ 1 w 715"/>
                <a:gd name="T25" fmla="*/ 1 h 438"/>
                <a:gd name="T26" fmla="*/ 1 w 715"/>
                <a:gd name="T27" fmla="*/ 1 h 438"/>
                <a:gd name="T28" fmla="*/ 1 w 715"/>
                <a:gd name="T29" fmla="*/ 1 h 438"/>
                <a:gd name="T30" fmla="*/ 1 w 715"/>
                <a:gd name="T31" fmla="*/ 1 h 438"/>
                <a:gd name="T32" fmla="*/ 1 w 715"/>
                <a:gd name="T33" fmla="*/ 1 h 438"/>
                <a:gd name="T34" fmla="*/ 1 w 715"/>
                <a:gd name="T35" fmla="*/ 1 h 438"/>
                <a:gd name="T36" fmla="*/ 1 w 715"/>
                <a:gd name="T37" fmla="*/ 1 h 438"/>
                <a:gd name="T38" fmla="*/ 1 w 715"/>
                <a:gd name="T39" fmla="*/ 1 h 438"/>
                <a:gd name="T40" fmla="*/ 1 w 715"/>
                <a:gd name="T41" fmla="*/ 1 h 438"/>
                <a:gd name="T42" fmla="*/ 1 w 715"/>
                <a:gd name="T43" fmla="*/ 1 h 438"/>
                <a:gd name="T44" fmla="*/ 1 w 715"/>
                <a:gd name="T45" fmla="*/ 1 h 438"/>
                <a:gd name="T46" fmla="*/ 1 w 715"/>
                <a:gd name="T47" fmla="*/ 1 h 438"/>
                <a:gd name="T48" fmla="*/ 1 w 715"/>
                <a:gd name="T49" fmla="*/ 1 h 438"/>
                <a:gd name="T50" fmla="*/ 1 w 715"/>
                <a:gd name="T51" fmla="*/ 1 h 438"/>
                <a:gd name="T52" fmla="*/ 1 w 715"/>
                <a:gd name="T53" fmla="*/ 1 h 438"/>
                <a:gd name="T54" fmla="*/ 1 w 715"/>
                <a:gd name="T55" fmla="*/ 1 h 438"/>
                <a:gd name="T56" fmla="*/ 1 w 715"/>
                <a:gd name="T57" fmla="*/ 1 h 438"/>
                <a:gd name="T58" fmla="*/ 1 w 715"/>
                <a:gd name="T59" fmla="*/ 1 h 438"/>
                <a:gd name="T60" fmla="*/ 1 w 715"/>
                <a:gd name="T61" fmla="*/ 1 h 438"/>
                <a:gd name="T62" fmla="*/ 1 w 715"/>
                <a:gd name="T63" fmla="*/ 1 h 438"/>
                <a:gd name="T64" fmla="*/ 1 w 715"/>
                <a:gd name="T65" fmla="*/ 1 h 438"/>
                <a:gd name="T66" fmla="*/ 1 w 715"/>
                <a:gd name="T67" fmla="*/ 1 h 438"/>
                <a:gd name="T68" fmla="*/ 0 w 715"/>
                <a:gd name="T69" fmla="*/ 1 h 438"/>
                <a:gd name="T70" fmla="*/ 1 w 715"/>
                <a:gd name="T71" fmla="*/ 0 h 438"/>
                <a:gd name="T72" fmla="*/ 1 w 715"/>
                <a:gd name="T73" fmla="*/ 1 h 438"/>
                <a:gd name="T74" fmla="*/ 1 w 715"/>
                <a:gd name="T75" fmla="*/ 1 h 438"/>
                <a:gd name="T76" fmla="*/ 1 w 715"/>
                <a:gd name="T77" fmla="*/ 1 h 438"/>
                <a:gd name="T78" fmla="*/ 1 w 715"/>
                <a:gd name="T79" fmla="*/ 1 h 43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15"/>
                <a:gd name="T121" fmla="*/ 0 h 438"/>
                <a:gd name="T122" fmla="*/ 715 w 715"/>
                <a:gd name="T123" fmla="*/ 438 h 43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15" h="438">
                  <a:moveTo>
                    <a:pt x="704" y="192"/>
                  </a:moveTo>
                  <a:lnTo>
                    <a:pt x="698" y="191"/>
                  </a:lnTo>
                  <a:lnTo>
                    <a:pt x="684" y="189"/>
                  </a:lnTo>
                  <a:lnTo>
                    <a:pt x="664" y="185"/>
                  </a:lnTo>
                  <a:lnTo>
                    <a:pt x="637" y="182"/>
                  </a:lnTo>
                  <a:lnTo>
                    <a:pt x="604" y="177"/>
                  </a:lnTo>
                  <a:lnTo>
                    <a:pt x="569" y="174"/>
                  </a:lnTo>
                  <a:lnTo>
                    <a:pt x="529" y="170"/>
                  </a:lnTo>
                  <a:lnTo>
                    <a:pt x="490" y="168"/>
                  </a:lnTo>
                  <a:lnTo>
                    <a:pt x="449" y="164"/>
                  </a:lnTo>
                  <a:lnTo>
                    <a:pt x="409" y="164"/>
                  </a:lnTo>
                  <a:lnTo>
                    <a:pt x="370" y="164"/>
                  </a:lnTo>
                  <a:lnTo>
                    <a:pt x="336" y="168"/>
                  </a:lnTo>
                  <a:lnTo>
                    <a:pt x="304" y="172"/>
                  </a:lnTo>
                  <a:lnTo>
                    <a:pt x="278" y="179"/>
                  </a:lnTo>
                  <a:lnTo>
                    <a:pt x="259" y="189"/>
                  </a:lnTo>
                  <a:lnTo>
                    <a:pt x="249" y="203"/>
                  </a:lnTo>
                  <a:lnTo>
                    <a:pt x="241" y="217"/>
                  </a:lnTo>
                  <a:lnTo>
                    <a:pt x="234" y="235"/>
                  </a:lnTo>
                  <a:lnTo>
                    <a:pt x="228" y="252"/>
                  </a:lnTo>
                  <a:lnTo>
                    <a:pt x="224" y="272"/>
                  </a:lnTo>
                  <a:lnTo>
                    <a:pt x="219" y="291"/>
                  </a:lnTo>
                  <a:lnTo>
                    <a:pt x="216" y="310"/>
                  </a:lnTo>
                  <a:lnTo>
                    <a:pt x="213" y="330"/>
                  </a:lnTo>
                  <a:lnTo>
                    <a:pt x="212" y="350"/>
                  </a:lnTo>
                  <a:lnTo>
                    <a:pt x="209" y="366"/>
                  </a:lnTo>
                  <a:lnTo>
                    <a:pt x="207" y="384"/>
                  </a:lnTo>
                  <a:lnTo>
                    <a:pt x="207" y="398"/>
                  </a:lnTo>
                  <a:lnTo>
                    <a:pt x="207" y="412"/>
                  </a:lnTo>
                  <a:lnTo>
                    <a:pt x="207" y="423"/>
                  </a:lnTo>
                  <a:lnTo>
                    <a:pt x="207" y="431"/>
                  </a:lnTo>
                  <a:lnTo>
                    <a:pt x="207" y="436"/>
                  </a:lnTo>
                  <a:lnTo>
                    <a:pt x="207" y="438"/>
                  </a:lnTo>
                  <a:lnTo>
                    <a:pt x="63" y="438"/>
                  </a:lnTo>
                  <a:lnTo>
                    <a:pt x="0" y="206"/>
                  </a:lnTo>
                  <a:lnTo>
                    <a:pt x="149" y="0"/>
                  </a:lnTo>
                  <a:lnTo>
                    <a:pt x="465" y="16"/>
                  </a:lnTo>
                  <a:lnTo>
                    <a:pt x="715" y="128"/>
                  </a:lnTo>
                  <a:lnTo>
                    <a:pt x="704" y="192"/>
                  </a:lnTo>
                  <a:close/>
                </a:path>
              </a:pathLst>
            </a:custGeom>
            <a:solidFill>
              <a:srgbClr val="5C5C73">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19498" name="Freeform 31"/>
            <p:cNvSpPr>
              <a:spLocks/>
            </p:cNvSpPr>
            <p:nvPr/>
          </p:nvSpPr>
          <p:spPr bwMode="auto">
            <a:xfrm>
              <a:off x="4234" y="2065"/>
              <a:ext cx="408" cy="268"/>
            </a:xfrm>
            <a:custGeom>
              <a:avLst/>
              <a:gdLst>
                <a:gd name="T0" fmla="*/ 1 w 815"/>
                <a:gd name="T1" fmla="*/ 1 h 535"/>
                <a:gd name="T2" fmla="*/ 1 w 815"/>
                <a:gd name="T3" fmla="*/ 1 h 535"/>
                <a:gd name="T4" fmla="*/ 1 w 815"/>
                <a:gd name="T5" fmla="*/ 1 h 535"/>
                <a:gd name="T6" fmla="*/ 1 w 815"/>
                <a:gd name="T7" fmla="*/ 1 h 535"/>
                <a:gd name="T8" fmla="*/ 1 w 815"/>
                <a:gd name="T9" fmla="*/ 1 h 535"/>
                <a:gd name="T10" fmla="*/ 1 w 815"/>
                <a:gd name="T11" fmla="*/ 1 h 535"/>
                <a:gd name="T12" fmla="*/ 1 w 815"/>
                <a:gd name="T13" fmla="*/ 1 h 535"/>
                <a:gd name="T14" fmla="*/ 1 w 815"/>
                <a:gd name="T15" fmla="*/ 1 h 535"/>
                <a:gd name="T16" fmla="*/ 1 w 815"/>
                <a:gd name="T17" fmla="*/ 1 h 535"/>
                <a:gd name="T18" fmla="*/ 1 w 815"/>
                <a:gd name="T19" fmla="*/ 1 h 535"/>
                <a:gd name="T20" fmla="*/ 1 w 815"/>
                <a:gd name="T21" fmla="*/ 1 h 535"/>
                <a:gd name="T22" fmla="*/ 1 w 815"/>
                <a:gd name="T23" fmla="*/ 1 h 535"/>
                <a:gd name="T24" fmla="*/ 1 w 815"/>
                <a:gd name="T25" fmla="*/ 1 h 535"/>
                <a:gd name="T26" fmla="*/ 1 w 815"/>
                <a:gd name="T27" fmla="*/ 1 h 535"/>
                <a:gd name="T28" fmla="*/ 1 w 815"/>
                <a:gd name="T29" fmla="*/ 1 h 535"/>
                <a:gd name="T30" fmla="*/ 1 w 815"/>
                <a:gd name="T31" fmla="*/ 1 h 535"/>
                <a:gd name="T32" fmla="*/ 1 w 815"/>
                <a:gd name="T33" fmla="*/ 1 h 535"/>
                <a:gd name="T34" fmla="*/ 1 w 815"/>
                <a:gd name="T35" fmla="*/ 1 h 535"/>
                <a:gd name="T36" fmla="*/ 1 w 815"/>
                <a:gd name="T37" fmla="*/ 1 h 535"/>
                <a:gd name="T38" fmla="*/ 1 w 815"/>
                <a:gd name="T39" fmla="*/ 1 h 535"/>
                <a:gd name="T40" fmla="*/ 1 w 815"/>
                <a:gd name="T41" fmla="*/ 1 h 535"/>
                <a:gd name="T42" fmla="*/ 1 w 815"/>
                <a:gd name="T43" fmla="*/ 1 h 535"/>
                <a:gd name="T44" fmla="*/ 1 w 815"/>
                <a:gd name="T45" fmla="*/ 1 h 535"/>
                <a:gd name="T46" fmla="*/ 1 w 815"/>
                <a:gd name="T47" fmla="*/ 1 h 535"/>
                <a:gd name="T48" fmla="*/ 1 w 815"/>
                <a:gd name="T49" fmla="*/ 1 h 535"/>
                <a:gd name="T50" fmla="*/ 1 w 815"/>
                <a:gd name="T51" fmla="*/ 1 h 535"/>
                <a:gd name="T52" fmla="*/ 1 w 815"/>
                <a:gd name="T53" fmla="*/ 1 h 535"/>
                <a:gd name="T54" fmla="*/ 1 w 815"/>
                <a:gd name="T55" fmla="*/ 1 h 535"/>
                <a:gd name="T56" fmla="*/ 1 w 815"/>
                <a:gd name="T57" fmla="*/ 1 h 535"/>
                <a:gd name="T58" fmla="*/ 1 w 815"/>
                <a:gd name="T59" fmla="*/ 1 h 535"/>
                <a:gd name="T60" fmla="*/ 1 w 815"/>
                <a:gd name="T61" fmla="*/ 1 h 535"/>
                <a:gd name="T62" fmla="*/ 1 w 815"/>
                <a:gd name="T63" fmla="*/ 1 h 535"/>
                <a:gd name="T64" fmla="*/ 1 w 815"/>
                <a:gd name="T65" fmla="*/ 1 h 535"/>
                <a:gd name="T66" fmla="*/ 1 w 815"/>
                <a:gd name="T67" fmla="*/ 1 h 535"/>
                <a:gd name="T68" fmla="*/ 0 w 815"/>
                <a:gd name="T69" fmla="*/ 1 h 535"/>
                <a:gd name="T70" fmla="*/ 1 w 815"/>
                <a:gd name="T71" fmla="*/ 0 h 535"/>
                <a:gd name="T72" fmla="*/ 1 w 815"/>
                <a:gd name="T73" fmla="*/ 1 h 535"/>
                <a:gd name="T74" fmla="*/ 1 w 815"/>
                <a:gd name="T75" fmla="*/ 1 h 535"/>
                <a:gd name="T76" fmla="*/ 1 w 815"/>
                <a:gd name="T77" fmla="*/ 1 h 535"/>
                <a:gd name="T78" fmla="*/ 1 w 815"/>
                <a:gd name="T79" fmla="*/ 1 h 53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15"/>
                <a:gd name="T121" fmla="*/ 0 h 535"/>
                <a:gd name="T122" fmla="*/ 815 w 815"/>
                <a:gd name="T123" fmla="*/ 535 h 53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15" h="535">
                  <a:moveTo>
                    <a:pt x="815" y="239"/>
                  </a:moveTo>
                  <a:lnTo>
                    <a:pt x="808" y="237"/>
                  </a:lnTo>
                  <a:lnTo>
                    <a:pt x="792" y="233"/>
                  </a:lnTo>
                  <a:lnTo>
                    <a:pt x="766" y="228"/>
                  </a:lnTo>
                  <a:lnTo>
                    <a:pt x="734" y="222"/>
                  </a:lnTo>
                  <a:lnTo>
                    <a:pt x="695" y="215"/>
                  </a:lnTo>
                  <a:lnTo>
                    <a:pt x="652" y="206"/>
                  </a:lnTo>
                  <a:lnTo>
                    <a:pt x="605" y="197"/>
                  </a:lnTo>
                  <a:lnTo>
                    <a:pt x="556" y="191"/>
                  </a:lnTo>
                  <a:lnTo>
                    <a:pt x="506" y="184"/>
                  </a:lnTo>
                  <a:lnTo>
                    <a:pt x="457" y="178"/>
                  </a:lnTo>
                  <a:lnTo>
                    <a:pt x="409" y="176"/>
                  </a:lnTo>
                  <a:lnTo>
                    <a:pt x="366" y="176"/>
                  </a:lnTo>
                  <a:lnTo>
                    <a:pt x="326" y="177"/>
                  </a:lnTo>
                  <a:lnTo>
                    <a:pt x="297" y="183"/>
                  </a:lnTo>
                  <a:lnTo>
                    <a:pt x="271" y="192"/>
                  </a:lnTo>
                  <a:lnTo>
                    <a:pt x="257" y="206"/>
                  </a:lnTo>
                  <a:lnTo>
                    <a:pt x="246" y="224"/>
                  </a:lnTo>
                  <a:lnTo>
                    <a:pt x="237" y="245"/>
                  </a:lnTo>
                  <a:lnTo>
                    <a:pt x="230" y="268"/>
                  </a:lnTo>
                  <a:lnTo>
                    <a:pt x="223" y="293"/>
                  </a:lnTo>
                  <a:lnTo>
                    <a:pt x="214" y="320"/>
                  </a:lnTo>
                  <a:lnTo>
                    <a:pt x="208" y="347"/>
                  </a:lnTo>
                  <a:lnTo>
                    <a:pt x="203" y="376"/>
                  </a:lnTo>
                  <a:lnTo>
                    <a:pt x="199" y="404"/>
                  </a:lnTo>
                  <a:lnTo>
                    <a:pt x="193" y="428"/>
                  </a:lnTo>
                  <a:lnTo>
                    <a:pt x="188" y="453"/>
                  </a:lnTo>
                  <a:lnTo>
                    <a:pt x="187" y="475"/>
                  </a:lnTo>
                  <a:lnTo>
                    <a:pt x="184" y="495"/>
                  </a:lnTo>
                  <a:lnTo>
                    <a:pt x="181" y="512"/>
                  </a:lnTo>
                  <a:lnTo>
                    <a:pt x="180" y="525"/>
                  </a:lnTo>
                  <a:lnTo>
                    <a:pt x="180" y="532"/>
                  </a:lnTo>
                  <a:lnTo>
                    <a:pt x="180" y="535"/>
                  </a:lnTo>
                  <a:lnTo>
                    <a:pt x="14" y="535"/>
                  </a:lnTo>
                  <a:lnTo>
                    <a:pt x="0" y="206"/>
                  </a:lnTo>
                  <a:lnTo>
                    <a:pt x="243" y="0"/>
                  </a:lnTo>
                  <a:lnTo>
                    <a:pt x="568" y="47"/>
                  </a:lnTo>
                  <a:lnTo>
                    <a:pt x="815" y="194"/>
                  </a:lnTo>
                  <a:lnTo>
                    <a:pt x="815" y="239"/>
                  </a:lnTo>
                  <a:close/>
                </a:path>
              </a:pathLst>
            </a:custGeom>
            <a:solidFill>
              <a:srgbClr val="8A8AA8">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19499" name="Freeform 32"/>
            <p:cNvSpPr>
              <a:spLocks/>
            </p:cNvSpPr>
            <p:nvPr/>
          </p:nvSpPr>
          <p:spPr bwMode="auto">
            <a:xfrm>
              <a:off x="4187" y="2045"/>
              <a:ext cx="452" cy="288"/>
            </a:xfrm>
            <a:custGeom>
              <a:avLst/>
              <a:gdLst>
                <a:gd name="T0" fmla="*/ 1 w 904"/>
                <a:gd name="T1" fmla="*/ 1 h 576"/>
                <a:gd name="T2" fmla="*/ 1 w 904"/>
                <a:gd name="T3" fmla="*/ 1 h 576"/>
                <a:gd name="T4" fmla="*/ 1 w 904"/>
                <a:gd name="T5" fmla="*/ 1 h 576"/>
                <a:gd name="T6" fmla="*/ 1 w 904"/>
                <a:gd name="T7" fmla="*/ 1 h 576"/>
                <a:gd name="T8" fmla="*/ 1 w 904"/>
                <a:gd name="T9" fmla="*/ 1 h 576"/>
                <a:gd name="T10" fmla="*/ 1 w 904"/>
                <a:gd name="T11" fmla="*/ 1 h 576"/>
                <a:gd name="T12" fmla="*/ 1 w 904"/>
                <a:gd name="T13" fmla="*/ 1 h 576"/>
                <a:gd name="T14" fmla="*/ 1 w 904"/>
                <a:gd name="T15" fmla="*/ 1 h 576"/>
                <a:gd name="T16" fmla="*/ 1 w 904"/>
                <a:gd name="T17" fmla="*/ 1 h 576"/>
                <a:gd name="T18" fmla="*/ 1 w 904"/>
                <a:gd name="T19" fmla="*/ 1 h 576"/>
                <a:gd name="T20" fmla="*/ 1 w 904"/>
                <a:gd name="T21" fmla="*/ 1 h 576"/>
                <a:gd name="T22" fmla="*/ 1 w 904"/>
                <a:gd name="T23" fmla="*/ 1 h 576"/>
                <a:gd name="T24" fmla="*/ 1 w 904"/>
                <a:gd name="T25" fmla="*/ 1 h 576"/>
                <a:gd name="T26" fmla="*/ 1 w 904"/>
                <a:gd name="T27" fmla="*/ 1 h 576"/>
                <a:gd name="T28" fmla="*/ 1 w 904"/>
                <a:gd name="T29" fmla="*/ 1 h 576"/>
                <a:gd name="T30" fmla="*/ 1 w 904"/>
                <a:gd name="T31" fmla="*/ 1 h 576"/>
                <a:gd name="T32" fmla="*/ 1 w 904"/>
                <a:gd name="T33" fmla="*/ 1 h 576"/>
                <a:gd name="T34" fmla="*/ 1 w 904"/>
                <a:gd name="T35" fmla="*/ 1 h 576"/>
                <a:gd name="T36" fmla="*/ 1 w 904"/>
                <a:gd name="T37" fmla="*/ 1 h 576"/>
                <a:gd name="T38" fmla="*/ 1 w 904"/>
                <a:gd name="T39" fmla="*/ 1 h 576"/>
                <a:gd name="T40" fmla="*/ 1 w 904"/>
                <a:gd name="T41" fmla="*/ 1 h 576"/>
                <a:gd name="T42" fmla="*/ 1 w 904"/>
                <a:gd name="T43" fmla="*/ 1 h 576"/>
                <a:gd name="T44" fmla="*/ 1 w 904"/>
                <a:gd name="T45" fmla="*/ 1 h 576"/>
                <a:gd name="T46" fmla="*/ 1 w 904"/>
                <a:gd name="T47" fmla="*/ 1 h 576"/>
                <a:gd name="T48" fmla="*/ 1 w 904"/>
                <a:gd name="T49" fmla="*/ 1 h 576"/>
                <a:gd name="T50" fmla="*/ 1 w 904"/>
                <a:gd name="T51" fmla="*/ 1 h 576"/>
                <a:gd name="T52" fmla="*/ 1 w 904"/>
                <a:gd name="T53" fmla="*/ 1 h 576"/>
                <a:gd name="T54" fmla="*/ 1 w 904"/>
                <a:gd name="T55" fmla="*/ 1 h 576"/>
                <a:gd name="T56" fmla="*/ 1 w 904"/>
                <a:gd name="T57" fmla="*/ 1 h 576"/>
                <a:gd name="T58" fmla="*/ 1 w 904"/>
                <a:gd name="T59" fmla="*/ 1 h 576"/>
                <a:gd name="T60" fmla="*/ 1 w 904"/>
                <a:gd name="T61" fmla="*/ 1 h 576"/>
                <a:gd name="T62" fmla="*/ 1 w 904"/>
                <a:gd name="T63" fmla="*/ 1 h 576"/>
                <a:gd name="T64" fmla="*/ 1 w 904"/>
                <a:gd name="T65" fmla="*/ 1 h 576"/>
                <a:gd name="T66" fmla="*/ 1 w 904"/>
                <a:gd name="T67" fmla="*/ 1 h 576"/>
                <a:gd name="T68" fmla="*/ 0 w 904"/>
                <a:gd name="T69" fmla="*/ 1 h 576"/>
                <a:gd name="T70" fmla="*/ 1 w 904"/>
                <a:gd name="T71" fmla="*/ 1 h 576"/>
                <a:gd name="T72" fmla="*/ 1 w 904"/>
                <a:gd name="T73" fmla="*/ 0 h 576"/>
                <a:gd name="T74" fmla="*/ 1 w 904"/>
                <a:gd name="T75" fmla="*/ 1 h 576"/>
                <a:gd name="T76" fmla="*/ 1 w 904"/>
                <a:gd name="T77" fmla="*/ 1 h 576"/>
                <a:gd name="T78" fmla="*/ 1 w 904"/>
                <a:gd name="T79" fmla="*/ 1 h 576"/>
                <a:gd name="T80" fmla="*/ 1 w 904"/>
                <a:gd name="T81" fmla="*/ 1 h 57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04"/>
                <a:gd name="T124" fmla="*/ 0 h 576"/>
                <a:gd name="T125" fmla="*/ 904 w 904"/>
                <a:gd name="T126" fmla="*/ 576 h 57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04" h="576">
                  <a:moveTo>
                    <a:pt x="904" y="242"/>
                  </a:moveTo>
                  <a:lnTo>
                    <a:pt x="896" y="238"/>
                  </a:lnTo>
                  <a:lnTo>
                    <a:pt x="879" y="232"/>
                  </a:lnTo>
                  <a:lnTo>
                    <a:pt x="850" y="222"/>
                  </a:lnTo>
                  <a:lnTo>
                    <a:pt x="813" y="210"/>
                  </a:lnTo>
                  <a:lnTo>
                    <a:pt x="769" y="195"/>
                  </a:lnTo>
                  <a:lnTo>
                    <a:pt x="720" y="180"/>
                  </a:lnTo>
                  <a:lnTo>
                    <a:pt x="665" y="166"/>
                  </a:lnTo>
                  <a:lnTo>
                    <a:pt x="610" y="153"/>
                  </a:lnTo>
                  <a:lnTo>
                    <a:pt x="551" y="142"/>
                  </a:lnTo>
                  <a:lnTo>
                    <a:pt x="493" y="133"/>
                  </a:lnTo>
                  <a:lnTo>
                    <a:pt x="437" y="129"/>
                  </a:lnTo>
                  <a:lnTo>
                    <a:pt x="384" y="129"/>
                  </a:lnTo>
                  <a:lnTo>
                    <a:pt x="336" y="133"/>
                  </a:lnTo>
                  <a:lnTo>
                    <a:pt x="293" y="146"/>
                  </a:lnTo>
                  <a:lnTo>
                    <a:pt x="258" y="166"/>
                  </a:lnTo>
                  <a:lnTo>
                    <a:pt x="234" y="195"/>
                  </a:lnTo>
                  <a:lnTo>
                    <a:pt x="213" y="226"/>
                  </a:lnTo>
                  <a:lnTo>
                    <a:pt x="195" y="259"/>
                  </a:lnTo>
                  <a:lnTo>
                    <a:pt x="181" y="292"/>
                  </a:lnTo>
                  <a:lnTo>
                    <a:pt x="169" y="326"/>
                  </a:lnTo>
                  <a:lnTo>
                    <a:pt x="157" y="358"/>
                  </a:lnTo>
                  <a:lnTo>
                    <a:pt x="148" y="390"/>
                  </a:lnTo>
                  <a:lnTo>
                    <a:pt x="141" y="420"/>
                  </a:lnTo>
                  <a:lnTo>
                    <a:pt x="136" y="450"/>
                  </a:lnTo>
                  <a:lnTo>
                    <a:pt x="132" y="475"/>
                  </a:lnTo>
                  <a:lnTo>
                    <a:pt x="129" y="500"/>
                  </a:lnTo>
                  <a:lnTo>
                    <a:pt x="127" y="521"/>
                  </a:lnTo>
                  <a:lnTo>
                    <a:pt x="126" y="540"/>
                  </a:lnTo>
                  <a:lnTo>
                    <a:pt x="124" y="554"/>
                  </a:lnTo>
                  <a:lnTo>
                    <a:pt x="124" y="566"/>
                  </a:lnTo>
                  <a:lnTo>
                    <a:pt x="124" y="574"/>
                  </a:lnTo>
                  <a:lnTo>
                    <a:pt x="126" y="576"/>
                  </a:lnTo>
                  <a:lnTo>
                    <a:pt x="4" y="576"/>
                  </a:lnTo>
                  <a:lnTo>
                    <a:pt x="0" y="359"/>
                  </a:lnTo>
                  <a:lnTo>
                    <a:pt x="129" y="95"/>
                  </a:lnTo>
                  <a:lnTo>
                    <a:pt x="332" y="0"/>
                  </a:lnTo>
                  <a:lnTo>
                    <a:pt x="621" y="55"/>
                  </a:lnTo>
                  <a:lnTo>
                    <a:pt x="904" y="195"/>
                  </a:lnTo>
                  <a:lnTo>
                    <a:pt x="904" y="242"/>
                  </a:lnTo>
                  <a:close/>
                </a:path>
              </a:pathLst>
            </a:custGeom>
            <a:solidFill>
              <a:srgbClr val="B8B8D9">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19500" name="Freeform 33"/>
            <p:cNvSpPr>
              <a:spLocks/>
            </p:cNvSpPr>
            <p:nvPr/>
          </p:nvSpPr>
          <p:spPr bwMode="auto">
            <a:xfrm>
              <a:off x="4613" y="1803"/>
              <a:ext cx="181" cy="161"/>
            </a:xfrm>
            <a:custGeom>
              <a:avLst/>
              <a:gdLst>
                <a:gd name="T0" fmla="*/ 0 w 364"/>
                <a:gd name="T1" fmla="*/ 1 h 322"/>
                <a:gd name="T2" fmla="*/ 0 w 364"/>
                <a:gd name="T3" fmla="*/ 1 h 322"/>
                <a:gd name="T4" fmla="*/ 0 w 364"/>
                <a:gd name="T5" fmla="*/ 1 h 322"/>
                <a:gd name="T6" fmla="*/ 0 w 364"/>
                <a:gd name="T7" fmla="*/ 1 h 322"/>
                <a:gd name="T8" fmla="*/ 0 w 364"/>
                <a:gd name="T9" fmla="*/ 1 h 322"/>
                <a:gd name="T10" fmla="*/ 0 w 364"/>
                <a:gd name="T11" fmla="*/ 1 h 322"/>
                <a:gd name="T12" fmla="*/ 0 w 364"/>
                <a:gd name="T13" fmla="*/ 1 h 322"/>
                <a:gd name="T14" fmla="*/ 0 w 364"/>
                <a:gd name="T15" fmla="*/ 1 h 322"/>
                <a:gd name="T16" fmla="*/ 0 w 364"/>
                <a:gd name="T17" fmla="*/ 1 h 322"/>
                <a:gd name="T18" fmla="*/ 0 w 364"/>
                <a:gd name="T19" fmla="*/ 1 h 322"/>
                <a:gd name="T20" fmla="*/ 0 w 364"/>
                <a:gd name="T21" fmla="*/ 1 h 322"/>
                <a:gd name="T22" fmla="*/ 0 w 364"/>
                <a:gd name="T23" fmla="*/ 1 h 322"/>
                <a:gd name="T24" fmla="*/ 0 w 364"/>
                <a:gd name="T25" fmla="*/ 1 h 322"/>
                <a:gd name="T26" fmla="*/ 0 w 364"/>
                <a:gd name="T27" fmla="*/ 1 h 322"/>
                <a:gd name="T28" fmla="*/ 0 w 364"/>
                <a:gd name="T29" fmla="*/ 1 h 322"/>
                <a:gd name="T30" fmla="*/ 0 w 364"/>
                <a:gd name="T31" fmla="*/ 1 h 322"/>
                <a:gd name="T32" fmla="*/ 0 w 364"/>
                <a:gd name="T33" fmla="*/ 1 h 322"/>
                <a:gd name="T34" fmla="*/ 0 w 364"/>
                <a:gd name="T35" fmla="*/ 1 h 322"/>
                <a:gd name="T36" fmla="*/ 0 w 364"/>
                <a:gd name="T37" fmla="*/ 1 h 322"/>
                <a:gd name="T38" fmla="*/ 0 w 364"/>
                <a:gd name="T39" fmla="*/ 0 h 322"/>
                <a:gd name="T40" fmla="*/ 0 w 364"/>
                <a:gd name="T41" fmla="*/ 1 h 322"/>
                <a:gd name="T42" fmla="*/ 0 w 364"/>
                <a:gd name="T43" fmla="*/ 1 h 322"/>
                <a:gd name="T44" fmla="*/ 0 w 364"/>
                <a:gd name="T45" fmla="*/ 1 h 3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64"/>
                <a:gd name="T70" fmla="*/ 0 h 322"/>
                <a:gd name="T71" fmla="*/ 364 w 364"/>
                <a:gd name="T72" fmla="*/ 322 h 3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64" h="322">
                  <a:moveTo>
                    <a:pt x="8" y="322"/>
                  </a:moveTo>
                  <a:lnTo>
                    <a:pt x="94" y="291"/>
                  </a:lnTo>
                  <a:lnTo>
                    <a:pt x="94" y="289"/>
                  </a:lnTo>
                  <a:lnTo>
                    <a:pt x="94" y="282"/>
                  </a:lnTo>
                  <a:lnTo>
                    <a:pt x="94" y="270"/>
                  </a:lnTo>
                  <a:lnTo>
                    <a:pt x="94" y="256"/>
                  </a:lnTo>
                  <a:lnTo>
                    <a:pt x="97" y="239"/>
                  </a:lnTo>
                  <a:lnTo>
                    <a:pt x="101" y="221"/>
                  </a:lnTo>
                  <a:lnTo>
                    <a:pt x="107" y="202"/>
                  </a:lnTo>
                  <a:lnTo>
                    <a:pt x="116" y="183"/>
                  </a:lnTo>
                  <a:lnTo>
                    <a:pt x="128" y="163"/>
                  </a:lnTo>
                  <a:lnTo>
                    <a:pt x="143" y="145"/>
                  </a:lnTo>
                  <a:lnTo>
                    <a:pt x="162" y="129"/>
                  </a:lnTo>
                  <a:lnTo>
                    <a:pt x="187" y="117"/>
                  </a:lnTo>
                  <a:lnTo>
                    <a:pt x="215" y="107"/>
                  </a:lnTo>
                  <a:lnTo>
                    <a:pt x="249" y="102"/>
                  </a:lnTo>
                  <a:lnTo>
                    <a:pt x="289" y="101"/>
                  </a:lnTo>
                  <a:lnTo>
                    <a:pt x="337" y="107"/>
                  </a:lnTo>
                  <a:lnTo>
                    <a:pt x="364" y="88"/>
                  </a:lnTo>
                  <a:lnTo>
                    <a:pt x="192" y="0"/>
                  </a:lnTo>
                  <a:lnTo>
                    <a:pt x="0" y="88"/>
                  </a:lnTo>
                  <a:lnTo>
                    <a:pt x="8" y="322"/>
                  </a:lnTo>
                  <a:close/>
                </a:path>
              </a:pathLst>
            </a:custGeom>
            <a:solidFill>
              <a:srgbClr val="5C5C73">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19501" name="Freeform 34"/>
            <p:cNvSpPr>
              <a:spLocks/>
            </p:cNvSpPr>
            <p:nvPr/>
          </p:nvSpPr>
          <p:spPr bwMode="auto">
            <a:xfrm>
              <a:off x="4553" y="1775"/>
              <a:ext cx="243" cy="191"/>
            </a:xfrm>
            <a:custGeom>
              <a:avLst/>
              <a:gdLst>
                <a:gd name="T0" fmla="*/ 1 w 486"/>
                <a:gd name="T1" fmla="*/ 0 h 383"/>
                <a:gd name="T2" fmla="*/ 1 w 486"/>
                <a:gd name="T3" fmla="*/ 0 h 383"/>
                <a:gd name="T4" fmla="*/ 1 w 486"/>
                <a:gd name="T5" fmla="*/ 0 h 383"/>
                <a:gd name="T6" fmla="*/ 1 w 486"/>
                <a:gd name="T7" fmla="*/ 0 h 383"/>
                <a:gd name="T8" fmla="*/ 1 w 486"/>
                <a:gd name="T9" fmla="*/ 0 h 383"/>
                <a:gd name="T10" fmla="*/ 1 w 486"/>
                <a:gd name="T11" fmla="*/ 0 h 383"/>
                <a:gd name="T12" fmla="*/ 1 w 486"/>
                <a:gd name="T13" fmla="*/ 0 h 383"/>
                <a:gd name="T14" fmla="*/ 1 w 486"/>
                <a:gd name="T15" fmla="*/ 0 h 383"/>
                <a:gd name="T16" fmla="*/ 1 w 486"/>
                <a:gd name="T17" fmla="*/ 0 h 383"/>
                <a:gd name="T18" fmla="*/ 1 w 486"/>
                <a:gd name="T19" fmla="*/ 0 h 383"/>
                <a:gd name="T20" fmla="*/ 1 w 486"/>
                <a:gd name="T21" fmla="*/ 0 h 383"/>
                <a:gd name="T22" fmla="*/ 1 w 486"/>
                <a:gd name="T23" fmla="*/ 0 h 383"/>
                <a:gd name="T24" fmla="*/ 1 w 486"/>
                <a:gd name="T25" fmla="*/ 0 h 383"/>
                <a:gd name="T26" fmla="*/ 1 w 486"/>
                <a:gd name="T27" fmla="*/ 0 h 383"/>
                <a:gd name="T28" fmla="*/ 1 w 486"/>
                <a:gd name="T29" fmla="*/ 0 h 383"/>
                <a:gd name="T30" fmla="*/ 1 w 486"/>
                <a:gd name="T31" fmla="*/ 0 h 383"/>
                <a:gd name="T32" fmla="*/ 1 w 486"/>
                <a:gd name="T33" fmla="*/ 0 h 383"/>
                <a:gd name="T34" fmla="*/ 1 w 486"/>
                <a:gd name="T35" fmla="*/ 0 h 383"/>
                <a:gd name="T36" fmla="*/ 1 w 486"/>
                <a:gd name="T37" fmla="*/ 0 h 383"/>
                <a:gd name="T38" fmla="*/ 1 w 486"/>
                <a:gd name="T39" fmla="*/ 0 h 383"/>
                <a:gd name="T40" fmla="*/ 1 w 486"/>
                <a:gd name="T41" fmla="*/ 0 h 383"/>
                <a:gd name="T42" fmla="*/ 0 w 486"/>
                <a:gd name="T43" fmla="*/ 0 h 383"/>
                <a:gd name="T44" fmla="*/ 1 w 486"/>
                <a:gd name="T45" fmla="*/ 0 h 383"/>
                <a:gd name="T46" fmla="*/ 1 w 486"/>
                <a:gd name="T47" fmla="*/ 0 h 38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86"/>
                <a:gd name="T73" fmla="*/ 0 h 383"/>
                <a:gd name="T74" fmla="*/ 486 w 486"/>
                <a:gd name="T75" fmla="*/ 383 h 38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86" h="383">
                  <a:moveTo>
                    <a:pt x="27" y="383"/>
                  </a:moveTo>
                  <a:lnTo>
                    <a:pt x="126" y="380"/>
                  </a:lnTo>
                  <a:lnTo>
                    <a:pt x="126" y="375"/>
                  </a:lnTo>
                  <a:lnTo>
                    <a:pt x="126" y="364"/>
                  </a:lnTo>
                  <a:lnTo>
                    <a:pt x="126" y="348"/>
                  </a:lnTo>
                  <a:lnTo>
                    <a:pt x="130" y="328"/>
                  </a:lnTo>
                  <a:lnTo>
                    <a:pt x="133" y="303"/>
                  </a:lnTo>
                  <a:lnTo>
                    <a:pt x="141" y="277"/>
                  </a:lnTo>
                  <a:lnTo>
                    <a:pt x="153" y="249"/>
                  </a:lnTo>
                  <a:lnTo>
                    <a:pt x="167" y="222"/>
                  </a:lnTo>
                  <a:lnTo>
                    <a:pt x="184" y="195"/>
                  </a:lnTo>
                  <a:lnTo>
                    <a:pt x="207" y="172"/>
                  </a:lnTo>
                  <a:lnTo>
                    <a:pt x="236" y="152"/>
                  </a:lnTo>
                  <a:lnTo>
                    <a:pt x="271" y="136"/>
                  </a:lnTo>
                  <a:lnTo>
                    <a:pt x="311" y="127"/>
                  </a:lnTo>
                  <a:lnTo>
                    <a:pt x="360" y="126"/>
                  </a:lnTo>
                  <a:lnTo>
                    <a:pt x="415" y="131"/>
                  </a:lnTo>
                  <a:lnTo>
                    <a:pt x="479" y="146"/>
                  </a:lnTo>
                  <a:lnTo>
                    <a:pt x="486" y="121"/>
                  </a:lnTo>
                  <a:lnTo>
                    <a:pt x="302" y="0"/>
                  </a:lnTo>
                  <a:lnTo>
                    <a:pt x="64" y="121"/>
                  </a:lnTo>
                  <a:lnTo>
                    <a:pt x="0" y="319"/>
                  </a:lnTo>
                  <a:lnTo>
                    <a:pt x="27" y="383"/>
                  </a:lnTo>
                  <a:close/>
                </a:path>
              </a:pathLst>
            </a:custGeom>
            <a:solidFill>
              <a:srgbClr val="8A8AA8">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19502" name="Freeform 35"/>
            <p:cNvSpPr>
              <a:spLocks/>
            </p:cNvSpPr>
            <p:nvPr/>
          </p:nvSpPr>
          <p:spPr bwMode="auto">
            <a:xfrm>
              <a:off x="4520" y="1773"/>
              <a:ext cx="284" cy="191"/>
            </a:xfrm>
            <a:custGeom>
              <a:avLst/>
              <a:gdLst>
                <a:gd name="T0" fmla="*/ 1 w 568"/>
                <a:gd name="T1" fmla="*/ 0 h 383"/>
                <a:gd name="T2" fmla="*/ 1 w 568"/>
                <a:gd name="T3" fmla="*/ 0 h 383"/>
                <a:gd name="T4" fmla="*/ 1 w 568"/>
                <a:gd name="T5" fmla="*/ 0 h 383"/>
                <a:gd name="T6" fmla="*/ 1 w 568"/>
                <a:gd name="T7" fmla="*/ 0 h 383"/>
                <a:gd name="T8" fmla="*/ 1 w 568"/>
                <a:gd name="T9" fmla="*/ 0 h 383"/>
                <a:gd name="T10" fmla="*/ 1 w 568"/>
                <a:gd name="T11" fmla="*/ 0 h 383"/>
                <a:gd name="T12" fmla="*/ 1 w 568"/>
                <a:gd name="T13" fmla="*/ 0 h 383"/>
                <a:gd name="T14" fmla="*/ 1 w 568"/>
                <a:gd name="T15" fmla="*/ 0 h 383"/>
                <a:gd name="T16" fmla="*/ 1 w 568"/>
                <a:gd name="T17" fmla="*/ 0 h 383"/>
                <a:gd name="T18" fmla="*/ 1 w 568"/>
                <a:gd name="T19" fmla="*/ 0 h 383"/>
                <a:gd name="T20" fmla="*/ 1 w 568"/>
                <a:gd name="T21" fmla="*/ 0 h 383"/>
                <a:gd name="T22" fmla="*/ 1 w 568"/>
                <a:gd name="T23" fmla="*/ 0 h 383"/>
                <a:gd name="T24" fmla="*/ 1 w 568"/>
                <a:gd name="T25" fmla="*/ 0 h 383"/>
                <a:gd name="T26" fmla="*/ 1 w 568"/>
                <a:gd name="T27" fmla="*/ 0 h 383"/>
                <a:gd name="T28" fmla="*/ 1 w 568"/>
                <a:gd name="T29" fmla="*/ 0 h 383"/>
                <a:gd name="T30" fmla="*/ 1 w 568"/>
                <a:gd name="T31" fmla="*/ 0 h 383"/>
                <a:gd name="T32" fmla="*/ 1 w 568"/>
                <a:gd name="T33" fmla="*/ 0 h 383"/>
                <a:gd name="T34" fmla="*/ 1 w 568"/>
                <a:gd name="T35" fmla="*/ 0 h 383"/>
                <a:gd name="T36" fmla="*/ 1 w 568"/>
                <a:gd name="T37" fmla="*/ 0 h 383"/>
                <a:gd name="T38" fmla="*/ 1 w 568"/>
                <a:gd name="T39" fmla="*/ 0 h 383"/>
                <a:gd name="T40" fmla="*/ 1 w 568"/>
                <a:gd name="T41" fmla="*/ 0 h 383"/>
                <a:gd name="T42" fmla="*/ 1 w 568"/>
                <a:gd name="T43" fmla="*/ 0 h 383"/>
                <a:gd name="T44" fmla="*/ 0 w 568"/>
                <a:gd name="T45" fmla="*/ 0 h 383"/>
                <a:gd name="T46" fmla="*/ 1 w 568"/>
                <a:gd name="T47" fmla="*/ 0 h 383"/>
                <a:gd name="T48" fmla="*/ 1 w 568"/>
                <a:gd name="T49" fmla="*/ 0 h 38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68"/>
                <a:gd name="T76" fmla="*/ 0 h 383"/>
                <a:gd name="T77" fmla="*/ 568 w 568"/>
                <a:gd name="T78" fmla="*/ 383 h 38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68" h="383">
                  <a:moveTo>
                    <a:pt x="15" y="357"/>
                  </a:moveTo>
                  <a:lnTo>
                    <a:pt x="89" y="383"/>
                  </a:lnTo>
                  <a:lnTo>
                    <a:pt x="89" y="377"/>
                  </a:lnTo>
                  <a:lnTo>
                    <a:pt x="92" y="363"/>
                  </a:lnTo>
                  <a:lnTo>
                    <a:pt x="98" y="341"/>
                  </a:lnTo>
                  <a:lnTo>
                    <a:pt x="105" y="314"/>
                  </a:lnTo>
                  <a:lnTo>
                    <a:pt x="116" y="284"/>
                  </a:lnTo>
                  <a:lnTo>
                    <a:pt x="131" y="250"/>
                  </a:lnTo>
                  <a:lnTo>
                    <a:pt x="148" y="216"/>
                  </a:lnTo>
                  <a:lnTo>
                    <a:pt x="172" y="183"/>
                  </a:lnTo>
                  <a:lnTo>
                    <a:pt x="199" y="151"/>
                  </a:lnTo>
                  <a:lnTo>
                    <a:pt x="231" y="123"/>
                  </a:lnTo>
                  <a:lnTo>
                    <a:pt x="270" y="101"/>
                  </a:lnTo>
                  <a:lnTo>
                    <a:pt x="313" y="87"/>
                  </a:lnTo>
                  <a:lnTo>
                    <a:pt x="362" y="80"/>
                  </a:lnTo>
                  <a:lnTo>
                    <a:pt x="420" y="83"/>
                  </a:lnTo>
                  <a:lnTo>
                    <a:pt x="482" y="98"/>
                  </a:lnTo>
                  <a:lnTo>
                    <a:pt x="553" y="129"/>
                  </a:lnTo>
                  <a:lnTo>
                    <a:pt x="568" y="89"/>
                  </a:lnTo>
                  <a:lnTo>
                    <a:pt x="454" y="14"/>
                  </a:lnTo>
                  <a:lnTo>
                    <a:pt x="265" y="0"/>
                  </a:lnTo>
                  <a:lnTo>
                    <a:pt x="113" y="64"/>
                  </a:lnTo>
                  <a:lnTo>
                    <a:pt x="0" y="256"/>
                  </a:lnTo>
                  <a:lnTo>
                    <a:pt x="15" y="357"/>
                  </a:lnTo>
                  <a:close/>
                </a:path>
              </a:pathLst>
            </a:custGeom>
            <a:solidFill>
              <a:srgbClr val="B8B8D9">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19503" name="Freeform 36"/>
            <p:cNvSpPr>
              <a:spLocks/>
            </p:cNvSpPr>
            <p:nvPr/>
          </p:nvSpPr>
          <p:spPr bwMode="auto">
            <a:xfrm>
              <a:off x="4115" y="1736"/>
              <a:ext cx="194" cy="312"/>
            </a:xfrm>
            <a:custGeom>
              <a:avLst/>
              <a:gdLst>
                <a:gd name="T0" fmla="*/ 1 w 388"/>
                <a:gd name="T1" fmla="*/ 0 h 623"/>
                <a:gd name="T2" fmla="*/ 1 w 388"/>
                <a:gd name="T3" fmla="*/ 1 h 623"/>
                <a:gd name="T4" fmla="*/ 1 w 388"/>
                <a:gd name="T5" fmla="*/ 1 h 623"/>
                <a:gd name="T6" fmla="*/ 1 w 388"/>
                <a:gd name="T7" fmla="*/ 1 h 623"/>
                <a:gd name="T8" fmla="*/ 1 w 388"/>
                <a:gd name="T9" fmla="*/ 1 h 623"/>
                <a:gd name="T10" fmla="*/ 1 w 388"/>
                <a:gd name="T11" fmla="*/ 1 h 623"/>
                <a:gd name="T12" fmla="*/ 1 w 388"/>
                <a:gd name="T13" fmla="*/ 1 h 623"/>
                <a:gd name="T14" fmla="*/ 1 w 388"/>
                <a:gd name="T15" fmla="*/ 1 h 623"/>
                <a:gd name="T16" fmla="*/ 1 w 388"/>
                <a:gd name="T17" fmla="*/ 1 h 623"/>
                <a:gd name="T18" fmla="*/ 1 w 388"/>
                <a:gd name="T19" fmla="*/ 1 h 623"/>
                <a:gd name="T20" fmla="*/ 0 w 388"/>
                <a:gd name="T21" fmla="*/ 1 h 623"/>
                <a:gd name="T22" fmla="*/ 1 w 388"/>
                <a:gd name="T23" fmla="*/ 1 h 623"/>
                <a:gd name="T24" fmla="*/ 1 w 388"/>
                <a:gd name="T25" fmla="*/ 1 h 623"/>
                <a:gd name="T26" fmla="*/ 1 w 388"/>
                <a:gd name="T27" fmla="*/ 1 h 623"/>
                <a:gd name="T28" fmla="*/ 1 w 388"/>
                <a:gd name="T29" fmla="*/ 1 h 623"/>
                <a:gd name="T30" fmla="*/ 1 w 388"/>
                <a:gd name="T31" fmla="*/ 1 h 623"/>
                <a:gd name="T32" fmla="*/ 1 w 388"/>
                <a:gd name="T33" fmla="*/ 1 h 623"/>
                <a:gd name="T34" fmla="*/ 1 w 388"/>
                <a:gd name="T35" fmla="*/ 1 h 623"/>
                <a:gd name="T36" fmla="*/ 1 w 388"/>
                <a:gd name="T37" fmla="*/ 1 h 623"/>
                <a:gd name="T38" fmla="*/ 1 w 388"/>
                <a:gd name="T39" fmla="*/ 1 h 623"/>
                <a:gd name="T40" fmla="*/ 1 w 388"/>
                <a:gd name="T41" fmla="*/ 0 h 623"/>
                <a:gd name="T42" fmla="*/ 1 w 388"/>
                <a:gd name="T43" fmla="*/ 0 h 62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88"/>
                <a:gd name="T67" fmla="*/ 0 h 623"/>
                <a:gd name="T68" fmla="*/ 388 w 388"/>
                <a:gd name="T69" fmla="*/ 623 h 62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88" h="623">
                  <a:moveTo>
                    <a:pt x="180" y="0"/>
                  </a:moveTo>
                  <a:lnTo>
                    <a:pt x="175" y="3"/>
                  </a:lnTo>
                  <a:lnTo>
                    <a:pt x="160" y="18"/>
                  </a:lnTo>
                  <a:lnTo>
                    <a:pt x="139" y="42"/>
                  </a:lnTo>
                  <a:lnTo>
                    <a:pt x="115" y="72"/>
                  </a:lnTo>
                  <a:lnTo>
                    <a:pt x="87" y="109"/>
                  </a:lnTo>
                  <a:lnTo>
                    <a:pt x="60" y="151"/>
                  </a:lnTo>
                  <a:lnTo>
                    <a:pt x="37" y="198"/>
                  </a:lnTo>
                  <a:lnTo>
                    <a:pt x="17" y="247"/>
                  </a:lnTo>
                  <a:lnTo>
                    <a:pt x="3" y="299"/>
                  </a:lnTo>
                  <a:lnTo>
                    <a:pt x="0" y="352"/>
                  </a:lnTo>
                  <a:lnTo>
                    <a:pt x="7" y="404"/>
                  </a:lnTo>
                  <a:lnTo>
                    <a:pt x="28" y="454"/>
                  </a:lnTo>
                  <a:lnTo>
                    <a:pt x="65" y="502"/>
                  </a:lnTo>
                  <a:lnTo>
                    <a:pt x="120" y="548"/>
                  </a:lnTo>
                  <a:lnTo>
                    <a:pt x="195" y="588"/>
                  </a:lnTo>
                  <a:lnTo>
                    <a:pt x="293" y="623"/>
                  </a:lnTo>
                  <a:lnTo>
                    <a:pt x="388" y="618"/>
                  </a:lnTo>
                  <a:lnTo>
                    <a:pt x="149" y="219"/>
                  </a:lnTo>
                  <a:lnTo>
                    <a:pt x="217" y="3"/>
                  </a:lnTo>
                  <a:lnTo>
                    <a:pt x="180" y="0"/>
                  </a:lnTo>
                  <a:close/>
                </a:path>
              </a:pathLst>
            </a:custGeom>
            <a:solidFill>
              <a:srgbClr val="5C5C73">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19504" name="Freeform 37"/>
            <p:cNvSpPr>
              <a:spLocks/>
            </p:cNvSpPr>
            <p:nvPr/>
          </p:nvSpPr>
          <p:spPr bwMode="auto">
            <a:xfrm>
              <a:off x="4147" y="1738"/>
              <a:ext cx="191" cy="307"/>
            </a:xfrm>
            <a:custGeom>
              <a:avLst/>
              <a:gdLst>
                <a:gd name="T0" fmla="*/ 0 w 383"/>
                <a:gd name="T1" fmla="*/ 0 h 615"/>
                <a:gd name="T2" fmla="*/ 0 w 383"/>
                <a:gd name="T3" fmla="*/ 0 h 615"/>
                <a:gd name="T4" fmla="*/ 0 w 383"/>
                <a:gd name="T5" fmla="*/ 0 h 615"/>
                <a:gd name="T6" fmla="*/ 0 w 383"/>
                <a:gd name="T7" fmla="*/ 0 h 615"/>
                <a:gd name="T8" fmla="*/ 0 w 383"/>
                <a:gd name="T9" fmla="*/ 0 h 615"/>
                <a:gd name="T10" fmla="*/ 0 w 383"/>
                <a:gd name="T11" fmla="*/ 0 h 615"/>
                <a:gd name="T12" fmla="*/ 0 w 383"/>
                <a:gd name="T13" fmla="*/ 0 h 615"/>
                <a:gd name="T14" fmla="*/ 0 w 383"/>
                <a:gd name="T15" fmla="*/ 0 h 615"/>
                <a:gd name="T16" fmla="*/ 0 w 383"/>
                <a:gd name="T17" fmla="*/ 0 h 615"/>
                <a:gd name="T18" fmla="*/ 0 w 383"/>
                <a:gd name="T19" fmla="*/ 0 h 615"/>
                <a:gd name="T20" fmla="*/ 0 w 383"/>
                <a:gd name="T21" fmla="*/ 0 h 615"/>
                <a:gd name="T22" fmla="*/ 0 w 383"/>
                <a:gd name="T23" fmla="*/ 0 h 615"/>
                <a:gd name="T24" fmla="*/ 0 w 383"/>
                <a:gd name="T25" fmla="*/ 0 h 615"/>
                <a:gd name="T26" fmla="*/ 0 w 383"/>
                <a:gd name="T27" fmla="*/ 0 h 615"/>
                <a:gd name="T28" fmla="*/ 0 w 383"/>
                <a:gd name="T29" fmla="*/ 0 h 615"/>
                <a:gd name="T30" fmla="*/ 0 w 383"/>
                <a:gd name="T31" fmla="*/ 0 h 615"/>
                <a:gd name="T32" fmla="*/ 0 w 383"/>
                <a:gd name="T33" fmla="*/ 0 h 615"/>
                <a:gd name="T34" fmla="*/ 0 w 383"/>
                <a:gd name="T35" fmla="*/ 0 h 615"/>
                <a:gd name="T36" fmla="*/ 0 w 383"/>
                <a:gd name="T37" fmla="*/ 0 h 615"/>
                <a:gd name="T38" fmla="*/ 0 w 383"/>
                <a:gd name="T39" fmla="*/ 0 h 615"/>
                <a:gd name="T40" fmla="*/ 0 w 383"/>
                <a:gd name="T41" fmla="*/ 0 h 615"/>
                <a:gd name="T42" fmla="*/ 0 w 383"/>
                <a:gd name="T43" fmla="*/ 0 h 61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83"/>
                <a:gd name="T67" fmla="*/ 0 h 615"/>
                <a:gd name="T68" fmla="*/ 383 w 383"/>
                <a:gd name="T69" fmla="*/ 615 h 61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83" h="615">
                  <a:moveTo>
                    <a:pt x="383" y="580"/>
                  </a:moveTo>
                  <a:lnTo>
                    <a:pt x="320" y="615"/>
                  </a:lnTo>
                  <a:lnTo>
                    <a:pt x="313" y="612"/>
                  </a:lnTo>
                  <a:lnTo>
                    <a:pt x="295" y="608"/>
                  </a:lnTo>
                  <a:lnTo>
                    <a:pt x="267" y="599"/>
                  </a:lnTo>
                  <a:lnTo>
                    <a:pt x="235" y="586"/>
                  </a:lnTo>
                  <a:lnTo>
                    <a:pt x="194" y="569"/>
                  </a:lnTo>
                  <a:lnTo>
                    <a:pt x="156" y="549"/>
                  </a:lnTo>
                  <a:lnTo>
                    <a:pt x="116" y="522"/>
                  </a:lnTo>
                  <a:lnTo>
                    <a:pt x="79" y="490"/>
                  </a:lnTo>
                  <a:lnTo>
                    <a:pt x="45" y="451"/>
                  </a:lnTo>
                  <a:lnTo>
                    <a:pt x="21" y="408"/>
                  </a:lnTo>
                  <a:lnTo>
                    <a:pt x="3" y="358"/>
                  </a:lnTo>
                  <a:lnTo>
                    <a:pt x="0" y="302"/>
                  </a:lnTo>
                  <a:lnTo>
                    <a:pt x="11" y="237"/>
                  </a:lnTo>
                  <a:lnTo>
                    <a:pt x="37" y="166"/>
                  </a:lnTo>
                  <a:lnTo>
                    <a:pt x="82" y="87"/>
                  </a:lnTo>
                  <a:lnTo>
                    <a:pt x="150" y="0"/>
                  </a:lnTo>
                  <a:lnTo>
                    <a:pt x="181" y="14"/>
                  </a:lnTo>
                  <a:lnTo>
                    <a:pt x="144" y="377"/>
                  </a:lnTo>
                  <a:lnTo>
                    <a:pt x="383" y="580"/>
                  </a:lnTo>
                  <a:close/>
                </a:path>
              </a:pathLst>
            </a:custGeom>
            <a:solidFill>
              <a:srgbClr val="8A8AA8">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19505" name="Freeform 38"/>
            <p:cNvSpPr>
              <a:spLocks/>
            </p:cNvSpPr>
            <p:nvPr/>
          </p:nvSpPr>
          <p:spPr bwMode="auto">
            <a:xfrm>
              <a:off x="4184" y="1743"/>
              <a:ext cx="175" cy="285"/>
            </a:xfrm>
            <a:custGeom>
              <a:avLst/>
              <a:gdLst>
                <a:gd name="T0" fmla="*/ 1 w 348"/>
                <a:gd name="T1" fmla="*/ 1 h 569"/>
                <a:gd name="T2" fmla="*/ 1 w 348"/>
                <a:gd name="T3" fmla="*/ 1 h 569"/>
                <a:gd name="T4" fmla="*/ 1 w 348"/>
                <a:gd name="T5" fmla="*/ 1 h 569"/>
                <a:gd name="T6" fmla="*/ 1 w 348"/>
                <a:gd name="T7" fmla="*/ 1 h 569"/>
                <a:gd name="T8" fmla="*/ 1 w 348"/>
                <a:gd name="T9" fmla="*/ 1 h 569"/>
                <a:gd name="T10" fmla="*/ 1 w 348"/>
                <a:gd name="T11" fmla="*/ 1 h 569"/>
                <a:gd name="T12" fmla="*/ 1 w 348"/>
                <a:gd name="T13" fmla="*/ 1 h 569"/>
                <a:gd name="T14" fmla="*/ 1 w 348"/>
                <a:gd name="T15" fmla="*/ 1 h 569"/>
                <a:gd name="T16" fmla="*/ 1 w 348"/>
                <a:gd name="T17" fmla="*/ 1 h 569"/>
                <a:gd name="T18" fmla="*/ 1 w 348"/>
                <a:gd name="T19" fmla="*/ 1 h 569"/>
                <a:gd name="T20" fmla="*/ 1 w 348"/>
                <a:gd name="T21" fmla="*/ 1 h 569"/>
                <a:gd name="T22" fmla="*/ 1 w 348"/>
                <a:gd name="T23" fmla="*/ 1 h 569"/>
                <a:gd name="T24" fmla="*/ 1 w 348"/>
                <a:gd name="T25" fmla="*/ 1 h 569"/>
                <a:gd name="T26" fmla="*/ 0 w 348"/>
                <a:gd name="T27" fmla="*/ 1 h 569"/>
                <a:gd name="T28" fmla="*/ 1 w 348"/>
                <a:gd name="T29" fmla="*/ 1 h 569"/>
                <a:gd name="T30" fmla="*/ 1 w 348"/>
                <a:gd name="T31" fmla="*/ 1 h 569"/>
                <a:gd name="T32" fmla="*/ 1 w 348"/>
                <a:gd name="T33" fmla="*/ 1 h 569"/>
                <a:gd name="T34" fmla="*/ 1 w 348"/>
                <a:gd name="T35" fmla="*/ 0 h 569"/>
                <a:gd name="T36" fmla="*/ 1 w 348"/>
                <a:gd name="T37" fmla="*/ 1 h 569"/>
                <a:gd name="T38" fmla="*/ 1 w 348"/>
                <a:gd name="T39" fmla="*/ 1 h 569"/>
                <a:gd name="T40" fmla="*/ 1 w 348"/>
                <a:gd name="T41" fmla="*/ 1 h 569"/>
                <a:gd name="T42" fmla="*/ 1 w 348"/>
                <a:gd name="T43" fmla="*/ 1 h 569"/>
                <a:gd name="T44" fmla="*/ 1 w 348"/>
                <a:gd name="T45" fmla="*/ 1 h 56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48"/>
                <a:gd name="T70" fmla="*/ 0 h 569"/>
                <a:gd name="T71" fmla="*/ 348 w 348"/>
                <a:gd name="T72" fmla="*/ 569 h 56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48" h="569">
                  <a:moveTo>
                    <a:pt x="348" y="517"/>
                  </a:moveTo>
                  <a:lnTo>
                    <a:pt x="311" y="569"/>
                  </a:lnTo>
                  <a:lnTo>
                    <a:pt x="305" y="567"/>
                  </a:lnTo>
                  <a:lnTo>
                    <a:pt x="287" y="564"/>
                  </a:lnTo>
                  <a:lnTo>
                    <a:pt x="264" y="555"/>
                  </a:lnTo>
                  <a:lnTo>
                    <a:pt x="233" y="545"/>
                  </a:lnTo>
                  <a:lnTo>
                    <a:pt x="197" y="528"/>
                  </a:lnTo>
                  <a:lnTo>
                    <a:pt x="160" y="508"/>
                  </a:lnTo>
                  <a:lnTo>
                    <a:pt x="121" y="484"/>
                  </a:lnTo>
                  <a:lnTo>
                    <a:pt x="87" y="456"/>
                  </a:lnTo>
                  <a:lnTo>
                    <a:pt x="55" y="419"/>
                  </a:lnTo>
                  <a:lnTo>
                    <a:pt x="28" y="380"/>
                  </a:lnTo>
                  <a:lnTo>
                    <a:pt x="9" y="332"/>
                  </a:lnTo>
                  <a:lnTo>
                    <a:pt x="0" y="280"/>
                  </a:lnTo>
                  <a:lnTo>
                    <a:pt x="1" y="221"/>
                  </a:lnTo>
                  <a:lnTo>
                    <a:pt x="18" y="155"/>
                  </a:lnTo>
                  <a:lnTo>
                    <a:pt x="50" y="80"/>
                  </a:lnTo>
                  <a:lnTo>
                    <a:pt x="99" y="0"/>
                  </a:lnTo>
                  <a:lnTo>
                    <a:pt x="141" y="21"/>
                  </a:lnTo>
                  <a:lnTo>
                    <a:pt x="95" y="189"/>
                  </a:lnTo>
                  <a:lnTo>
                    <a:pt x="123" y="342"/>
                  </a:lnTo>
                  <a:lnTo>
                    <a:pt x="348" y="517"/>
                  </a:lnTo>
                  <a:close/>
                </a:path>
              </a:pathLst>
            </a:custGeom>
            <a:solidFill>
              <a:srgbClr val="B8B8D9">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19506" name="Freeform 39"/>
            <p:cNvSpPr>
              <a:spLocks/>
            </p:cNvSpPr>
            <p:nvPr/>
          </p:nvSpPr>
          <p:spPr bwMode="auto">
            <a:xfrm>
              <a:off x="4216" y="1753"/>
              <a:ext cx="143" cy="247"/>
            </a:xfrm>
            <a:custGeom>
              <a:avLst/>
              <a:gdLst>
                <a:gd name="T0" fmla="*/ 1 w 286"/>
                <a:gd name="T1" fmla="*/ 1 h 492"/>
                <a:gd name="T2" fmla="*/ 1 w 286"/>
                <a:gd name="T3" fmla="*/ 1 h 492"/>
                <a:gd name="T4" fmla="*/ 1 w 286"/>
                <a:gd name="T5" fmla="*/ 1 h 492"/>
                <a:gd name="T6" fmla="*/ 1 w 286"/>
                <a:gd name="T7" fmla="*/ 1 h 492"/>
                <a:gd name="T8" fmla="*/ 1 w 286"/>
                <a:gd name="T9" fmla="*/ 1 h 492"/>
                <a:gd name="T10" fmla="*/ 1 w 286"/>
                <a:gd name="T11" fmla="*/ 1 h 492"/>
                <a:gd name="T12" fmla="*/ 1 w 286"/>
                <a:gd name="T13" fmla="*/ 1 h 492"/>
                <a:gd name="T14" fmla="*/ 1 w 286"/>
                <a:gd name="T15" fmla="*/ 1 h 492"/>
                <a:gd name="T16" fmla="*/ 1 w 286"/>
                <a:gd name="T17" fmla="*/ 1 h 492"/>
                <a:gd name="T18" fmla="*/ 1 w 286"/>
                <a:gd name="T19" fmla="*/ 1 h 492"/>
                <a:gd name="T20" fmla="*/ 1 w 286"/>
                <a:gd name="T21" fmla="*/ 1 h 492"/>
                <a:gd name="T22" fmla="*/ 1 w 286"/>
                <a:gd name="T23" fmla="*/ 1 h 492"/>
                <a:gd name="T24" fmla="*/ 1 w 286"/>
                <a:gd name="T25" fmla="*/ 1 h 492"/>
                <a:gd name="T26" fmla="*/ 1 w 286"/>
                <a:gd name="T27" fmla="*/ 1 h 492"/>
                <a:gd name="T28" fmla="*/ 1 w 286"/>
                <a:gd name="T29" fmla="*/ 1 h 492"/>
                <a:gd name="T30" fmla="*/ 1 w 286"/>
                <a:gd name="T31" fmla="*/ 1 h 492"/>
                <a:gd name="T32" fmla="*/ 1 w 286"/>
                <a:gd name="T33" fmla="*/ 1 h 492"/>
                <a:gd name="T34" fmla="*/ 1 w 286"/>
                <a:gd name="T35" fmla="*/ 0 h 492"/>
                <a:gd name="T36" fmla="*/ 1 w 286"/>
                <a:gd name="T37" fmla="*/ 1 h 492"/>
                <a:gd name="T38" fmla="*/ 1 w 286"/>
                <a:gd name="T39" fmla="*/ 1 h 492"/>
                <a:gd name="T40" fmla="*/ 1 w 286"/>
                <a:gd name="T41" fmla="*/ 1 h 492"/>
                <a:gd name="T42" fmla="*/ 1 w 286"/>
                <a:gd name="T43" fmla="*/ 1 h 492"/>
                <a:gd name="T44" fmla="*/ 1 w 286"/>
                <a:gd name="T45" fmla="*/ 1 h 492"/>
                <a:gd name="T46" fmla="*/ 1 w 286"/>
                <a:gd name="T47" fmla="*/ 1 h 492"/>
                <a:gd name="T48" fmla="*/ 1 w 286"/>
                <a:gd name="T49" fmla="*/ 1 h 492"/>
                <a:gd name="T50" fmla="*/ 0 w 286"/>
                <a:gd name="T51" fmla="*/ 1 h 492"/>
                <a:gd name="T52" fmla="*/ 0 w 286"/>
                <a:gd name="T53" fmla="*/ 1 h 492"/>
                <a:gd name="T54" fmla="*/ 1 w 286"/>
                <a:gd name="T55" fmla="*/ 1 h 492"/>
                <a:gd name="T56" fmla="*/ 1 w 286"/>
                <a:gd name="T57" fmla="*/ 1 h 492"/>
                <a:gd name="T58" fmla="*/ 1 w 286"/>
                <a:gd name="T59" fmla="*/ 1 h 492"/>
                <a:gd name="T60" fmla="*/ 1 w 286"/>
                <a:gd name="T61" fmla="*/ 1 h 492"/>
                <a:gd name="T62" fmla="*/ 1 w 286"/>
                <a:gd name="T63" fmla="*/ 1 h 492"/>
                <a:gd name="T64" fmla="*/ 1 w 286"/>
                <a:gd name="T65" fmla="*/ 1 h 492"/>
                <a:gd name="T66" fmla="*/ 1 w 286"/>
                <a:gd name="T67" fmla="*/ 1 h 492"/>
                <a:gd name="T68" fmla="*/ 1 w 286"/>
                <a:gd name="T69" fmla="*/ 1 h 492"/>
                <a:gd name="T70" fmla="*/ 1 w 286"/>
                <a:gd name="T71" fmla="*/ 1 h 4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86"/>
                <a:gd name="T109" fmla="*/ 0 h 492"/>
                <a:gd name="T110" fmla="*/ 286 w 286"/>
                <a:gd name="T111" fmla="*/ 492 h 4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86" h="492">
                  <a:moveTo>
                    <a:pt x="271" y="410"/>
                  </a:moveTo>
                  <a:lnTo>
                    <a:pt x="267" y="409"/>
                  </a:lnTo>
                  <a:lnTo>
                    <a:pt x="257" y="406"/>
                  </a:lnTo>
                  <a:lnTo>
                    <a:pt x="240" y="400"/>
                  </a:lnTo>
                  <a:lnTo>
                    <a:pt x="221" y="393"/>
                  </a:lnTo>
                  <a:lnTo>
                    <a:pt x="197" y="383"/>
                  </a:lnTo>
                  <a:lnTo>
                    <a:pt x="172" y="370"/>
                  </a:lnTo>
                  <a:lnTo>
                    <a:pt x="147" y="355"/>
                  </a:lnTo>
                  <a:lnTo>
                    <a:pt x="123" y="336"/>
                  </a:lnTo>
                  <a:lnTo>
                    <a:pt x="99" y="311"/>
                  </a:lnTo>
                  <a:lnTo>
                    <a:pt x="82" y="284"/>
                  </a:lnTo>
                  <a:lnTo>
                    <a:pt x="67" y="252"/>
                  </a:lnTo>
                  <a:lnTo>
                    <a:pt x="59" y="217"/>
                  </a:lnTo>
                  <a:lnTo>
                    <a:pt x="56" y="175"/>
                  </a:lnTo>
                  <a:lnTo>
                    <a:pt x="65" y="129"/>
                  </a:lnTo>
                  <a:lnTo>
                    <a:pt x="82" y="77"/>
                  </a:lnTo>
                  <a:lnTo>
                    <a:pt x="110" y="21"/>
                  </a:lnTo>
                  <a:lnTo>
                    <a:pt x="73" y="0"/>
                  </a:lnTo>
                  <a:lnTo>
                    <a:pt x="70" y="3"/>
                  </a:lnTo>
                  <a:lnTo>
                    <a:pt x="62" y="16"/>
                  </a:lnTo>
                  <a:lnTo>
                    <a:pt x="51" y="35"/>
                  </a:lnTo>
                  <a:lnTo>
                    <a:pt x="39" y="61"/>
                  </a:lnTo>
                  <a:lnTo>
                    <a:pt x="25" y="91"/>
                  </a:lnTo>
                  <a:lnTo>
                    <a:pt x="14" y="126"/>
                  </a:lnTo>
                  <a:lnTo>
                    <a:pt x="5" y="164"/>
                  </a:lnTo>
                  <a:lnTo>
                    <a:pt x="0" y="204"/>
                  </a:lnTo>
                  <a:lnTo>
                    <a:pt x="0" y="245"/>
                  </a:lnTo>
                  <a:lnTo>
                    <a:pt x="8" y="287"/>
                  </a:lnTo>
                  <a:lnTo>
                    <a:pt x="24" y="328"/>
                  </a:lnTo>
                  <a:lnTo>
                    <a:pt x="52" y="368"/>
                  </a:lnTo>
                  <a:lnTo>
                    <a:pt x="88" y="404"/>
                  </a:lnTo>
                  <a:lnTo>
                    <a:pt x="139" y="438"/>
                  </a:lnTo>
                  <a:lnTo>
                    <a:pt x="205" y="467"/>
                  </a:lnTo>
                  <a:lnTo>
                    <a:pt x="286" y="492"/>
                  </a:lnTo>
                  <a:lnTo>
                    <a:pt x="271" y="410"/>
                  </a:lnTo>
                  <a:close/>
                </a:path>
              </a:pathLst>
            </a:custGeom>
            <a:solidFill>
              <a:srgbClr val="E6E6FF">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19507" name="Freeform 40"/>
            <p:cNvSpPr>
              <a:spLocks/>
            </p:cNvSpPr>
            <p:nvPr/>
          </p:nvSpPr>
          <p:spPr bwMode="auto">
            <a:xfrm>
              <a:off x="4500" y="1756"/>
              <a:ext cx="304" cy="195"/>
            </a:xfrm>
            <a:custGeom>
              <a:avLst/>
              <a:gdLst>
                <a:gd name="T0" fmla="*/ 0 w 608"/>
                <a:gd name="T1" fmla="*/ 0 h 391"/>
                <a:gd name="T2" fmla="*/ 0 w 608"/>
                <a:gd name="T3" fmla="*/ 0 h 391"/>
                <a:gd name="T4" fmla="*/ 1 w 608"/>
                <a:gd name="T5" fmla="*/ 0 h 391"/>
                <a:gd name="T6" fmla="*/ 1 w 608"/>
                <a:gd name="T7" fmla="*/ 0 h 391"/>
                <a:gd name="T8" fmla="*/ 1 w 608"/>
                <a:gd name="T9" fmla="*/ 0 h 391"/>
                <a:gd name="T10" fmla="*/ 1 w 608"/>
                <a:gd name="T11" fmla="*/ 0 h 391"/>
                <a:gd name="T12" fmla="*/ 1 w 608"/>
                <a:gd name="T13" fmla="*/ 0 h 391"/>
                <a:gd name="T14" fmla="*/ 1 w 608"/>
                <a:gd name="T15" fmla="*/ 0 h 391"/>
                <a:gd name="T16" fmla="*/ 1 w 608"/>
                <a:gd name="T17" fmla="*/ 0 h 391"/>
                <a:gd name="T18" fmla="*/ 1 w 608"/>
                <a:gd name="T19" fmla="*/ 0 h 391"/>
                <a:gd name="T20" fmla="*/ 1 w 608"/>
                <a:gd name="T21" fmla="*/ 0 h 391"/>
                <a:gd name="T22" fmla="*/ 1 w 608"/>
                <a:gd name="T23" fmla="*/ 0 h 391"/>
                <a:gd name="T24" fmla="*/ 1 w 608"/>
                <a:gd name="T25" fmla="*/ 0 h 391"/>
                <a:gd name="T26" fmla="*/ 1 w 608"/>
                <a:gd name="T27" fmla="*/ 0 h 391"/>
                <a:gd name="T28" fmla="*/ 1 w 608"/>
                <a:gd name="T29" fmla="*/ 0 h 391"/>
                <a:gd name="T30" fmla="*/ 1 w 608"/>
                <a:gd name="T31" fmla="*/ 0 h 391"/>
                <a:gd name="T32" fmla="*/ 1 w 608"/>
                <a:gd name="T33" fmla="*/ 0 h 391"/>
                <a:gd name="T34" fmla="*/ 1 w 608"/>
                <a:gd name="T35" fmla="*/ 0 h 391"/>
                <a:gd name="T36" fmla="*/ 1 w 608"/>
                <a:gd name="T37" fmla="*/ 0 h 391"/>
                <a:gd name="T38" fmla="*/ 1 w 608"/>
                <a:gd name="T39" fmla="*/ 0 h 391"/>
                <a:gd name="T40" fmla="*/ 1 w 608"/>
                <a:gd name="T41" fmla="*/ 0 h 391"/>
                <a:gd name="T42" fmla="*/ 1 w 608"/>
                <a:gd name="T43" fmla="*/ 0 h 391"/>
                <a:gd name="T44" fmla="*/ 1 w 608"/>
                <a:gd name="T45" fmla="*/ 0 h 391"/>
                <a:gd name="T46" fmla="*/ 1 w 608"/>
                <a:gd name="T47" fmla="*/ 0 h 391"/>
                <a:gd name="T48" fmla="*/ 1 w 608"/>
                <a:gd name="T49" fmla="*/ 0 h 391"/>
                <a:gd name="T50" fmla="*/ 1 w 608"/>
                <a:gd name="T51" fmla="*/ 0 h 391"/>
                <a:gd name="T52" fmla="*/ 1 w 608"/>
                <a:gd name="T53" fmla="*/ 0 h 391"/>
                <a:gd name="T54" fmla="*/ 1 w 608"/>
                <a:gd name="T55" fmla="*/ 0 h 391"/>
                <a:gd name="T56" fmla="*/ 1 w 608"/>
                <a:gd name="T57" fmla="*/ 0 h 391"/>
                <a:gd name="T58" fmla="*/ 1 w 608"/>
                <a:gd name="T59" fmla="*/ 0 h 391"/>
                <a:gd name="T60" fmla="*/ 1 w 608"/>
                <a:gd name="T61" fmla="*/ 0 h 391"/>
                <a:gd name="T62" fmla="*/ 1 w 608"/>
                <a:gd name="T63" fmla="*/ 0 h 391"/>
                <a:gd name="T64" fmla="*/ 1 w 608"/>
                <a:gd name="T65" fmla="*/ 0 h 391"/>
                <a:gd name="T66" fmla="*/ 1 w 608"/>
                <a:gd name="T67" fmla="*/ 0 h 391"/>
                <a:gd name="T68" fmla="*/ 0 w 608"/>
                <a:gd name="T69" fmla="*/ 0 h 391"/>
                <a:gd name="T70" fmla="*/ 0 w 608"/>
                <a:gd name="T71" fmla="*/ 0 h 39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08"/>
                <a:gd name="T109" fmla="*/ 0 h 391"/>
                <a:gd name="T110" fmla="*/ 608 w 608"/>
                <a:gd name="T111" fmla="*/ 391 h 39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08" h="391">
                  <a:moveTo>
                    <a:pt x="0" y="330"/>
                  </a:moveTo>
                  <a:lnTo>
                    <a:pt x="0" y="324"/>
                  </a:lnTo>
                  <a:lnTo>
                    <a:pt x="6" y="306"/>
                  </a:lnTo>
                  <a:lnTo>
                    <a:pt x="15" y="280"/>
                  </a:lnTo>
                  <a:lnTo>
                    <a:pt x="28" y="249"/>
                  </a:lnTo>
                  <a:lnTo>
                    <a:pt x="45" y="212"/>
                  </a:lnTo>
                  <a:lnTo>
                    <a:pt x="68" y="172"/>
                  </a:lnTo>
                  <a:lnTo>
                    <a:pt x="95" y="132"/>
                  </a:lnTo>
                  <a:lnTo>
                    <a:pt x="128" y="96"/>
                  </a:lnTo>
                  <a:lnTo>
                    <a:pt x="165" y="61"/>
                  </a:lnTo>
                  <a:lnTo>
                    <a:pt x="208" y="31"/>
                  </a:lnTo>
                  <a:lnTo>
                    <a:pt x="257" y="11"/>
                  </a:lnTo>
                  <a:lnTo>
                    <a:pt x="314" y="0"/>
                  </a:lnTo>
                  <a:lnTo>
                    <a:pt x="377" y="0"/>
                  </a:lnTo>
                  <a:lnTo>
                    <a:pt x="446" y="15"/>
                  </a:lnTo>
                  <a:lnTo>
                    <a:pt x="522" y="45"/>
                  </a:lnTo>
                  <a:lnTo>
                    <a:pt x="608" y="95"/>
                  </a:lnTo>
                  <a:lnTo>
                    <a:pt x="608" y="130"/>
                  </a:lnTo>
                  <a:lnTo>
                    <a:pt x="602" y="126"/>
                  </a:lnTo>
                  <a:lnTo>
                    <a:pt x="589" y="119"/>
                  </a:lnTo>
                  <a:lnTo>
                    <a:pt x="565" y="108"/>
                  </a:lnTo>
                  <a:lnTo>
                    <a:pt x="537" y="95"/>
                  </a:lnTo>
                  <a:lnTo>
                    <a:pt x="501" y="81"/>
                  </a:lnTo>
                  <a:lnTo>
                    <a:pt x="463" y="70"/>
                  </a:lnTo>
                  <a:lnTo>
                    <a:pt x="420" y="61"/>
                  </a:lnTo>
                  <a:lnTo>
                    <a:pt x="374" y="58"/>
                  </a:lnTo>
                  <a:lnTo>
                    <a:pt x="326" y="61"/>
                  </a:lnTo>
                  <a:lnTo>
                    <a:pt x="280" y="70"/>
                  </a:lnTo>
                  <a:lnTo>
                    <a:pt x="233" y="90"/>
                  </a:lnTo>
                  <a:lnTo>
                    <a:pt x="190" y="122"/>
                  </a:lnTo>
                  <a:lnTo>
                    <a:pt x="147" y="165"/>
                  </a:lnTo>
                  <a:lnTo>
                    <a:pt x="111" y="224"/>
                  </a:lnTo>
                  <a:lnTo>
                    <a:pt x="79" y="299"/>
                  </a:lnTo>
                  <a:lnTo>
                    <a:pt x="55" y="391"/>
                  </a:lnTo>
                  <a:lnTo>
                    <a:pt x="0" y="330"/>
                  </a:lnTo>
                  <a:close/>
                </a:path>
              </a:pathLst>
            </a:custGeom>
            <a:solidFill>
              <a:srgbClr val="E6E6FF">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19508" name="Freeform 41"/>
            <p:cNvSpPr>
              <a:spLocks/>
            </p:cNvSpPr>
            <p:nvPr/>
          </p:nvSpPr>
          <p:spPr bwMode="auto">
            <a:xfrm>
              <a:off x="4150" y="2028"/>
              <a:ext cx="487" cy="305"/>
            </a:xfrm>
            <a:custGeom>
              <a:avLst/>
              <a:gdLst>
                <a:gd name="T0" fmla="*/ 0 w 975"/>
                <a:gd name="T1" fmla="*/ 1 h 609"/>
                <a:gd name="T2" fmla="*/ 0 w 975"/>
                <a:gd name="T3" fmla="*/ 1 h 609"/>
                <a:gd name="T4" fmla="*/ 0 w 975"/>
                <a:gd name="T5" fmla="*/ 1 h 609"/>
                <a:gd name="T6" fmla="*/ 0 w 975"/>
                <a:gd name="T7" fmla="*/ 1 h 609"/>
                <a:gd name="T8" fmla="*/ 0 w 975"/>
                <a:gd name="T9" fmla="*/ 1 h 609"/>
                <a:gd name="T10" fmla="*/ 0 w 975"/>
                <a:gd name="T11" fmla="*/ 1 h 609"/>
                <a:gd name="T12" fmla="*/ 0 w 975"/>
                <a:gd name="T13" fmla="*/ 1 h 609"/>
                <a:gd name="T14" fmla="*/ 0 w 975"/>
                <a:gd name="T15" fmla="*/ 1 h 609"/>
                <a:gd name="T16" fmla="*/ 0 w 975"/>
                <a:gd name="T17" fmla="*/ 1 h 609"/>
                <a:gd name="T18" fmla="*/ 0 w 975"/>
                <a:gd name="T19" fmla="*/ 1 h 609"/>
                <a:gd name="T20" fmla="*/ 0 w 975"/>
                <a:gd name="T21" fmla="*/ 1 h 609"/>
                <a:gd name="T22" fmla="*/ 0 w 975"/>
                <a:gd name="T23" fmla="*/ 1 h 609"/>
                <a:gd name="T24" fmla="*/ 0 w 975"/>
                <a:gd name="T25" fmla="*/ 1 h 609"/>
                <a:gd name="T26" fmla="*/ 0 w 975"/>
                <a:gd name="T27" fmla="*/ 1 h 609"/>
                <a:gd name="T28" fmla="*/ 0 w 975"/>
                <a:gd name="T29" fmla="*/ 1 h 609"/>
                <a:gd name="T30" fmla="*/ 0 w 975"/>
                <a:gd name="T31" fmla="*/ 1 h 609"/>
                <a:gd name="T32" fmla="*/ 0 w 975"/>
                <a:gd name="T33" fmla="*/ 1 h 609"/>
                <a:gd name="T34" fmla="*/ 0 w 975"/>
                <a:gd name="T35" fmla="*/ 1 h 609"/>
                <a:gd name="T36" fmla="*/ 0 w 975"/>
                <a:gd name="T37" fmla="*/ 1 h 609"/>
                <a:gd name="T38" fmla="*/ 0 w 975"/>
                <a:gd name="T39" fmla="*/ 1 h 609"/>
                <a:gd name="T40" fmla="*/ 0 w 975"/>
                <a:gd name="T41" fmla="*/ 1 h 609"/>
                <a:gd name="T42" fmla="*/ 0 w 975"/>
                <a:gd name="T43" fmla="*/ 1 h 609"/>
                <a:gd name="T44" fmla="*/ 0 w 975"/>
                <a:gd name="T45" fmla="*/ 1 h 609"/>
                <a:gd name="T46" fmla="*/ 0 w 975"/>
                <a:gd name="T47" fmla="*/ 1 h 609"/>
                <a:gd name="T48" fmla="*/ 0 w 975"/>
                <a:gd name="T49" fmla="*/ 1 h 609"/>
                <a:gd name="T50" fmla="*/ 0 w 975"/>
                <a:gd name="T51" fmla="*/ 1 h 609"/>
                <a:gd name="T52" fmla="*/ 0 w 975"/>
                <a:gd name="T53" fmla="*/ 1 h 609"/>
                <a:gd name="T54" fmla="*/ 0 w 975"/>
                <a:gd name="T55" fmla="*/ 1 h 609"/>
                <a:gd name="T56" fmla="*/ 0 w 975"/>
                <a:gd name="T57" fmla="*/ 1 h 609"/>
                <a:gd name="T58" fmla="*/ 0 w 975"/>
                <a:gd name="T59" fmla="*/ 1 h 609"/>
                <a:gd name="T60" fmla="*/ 0 w 975"/>
                <a:gd name="T61" fmla="*/ 1 h 609"/>
                <a:gd name="T62" fmla="*/ 0 w 975"/>
                <a:gd name="T63" fmla="*/ 1 h 609"/>
                <a:gd name="T64" fmla="*/ 0 w 975"/>
                <a:gd name="T65" fmla="*/ 1 h 609"/>
                <a:gd name="T66" fmla="*/ 0 w 975"/>
                <a:gd name="T67" fmla="*/ 1 h 609"/>
                <a:gd name="T68" fmla="*/ 0 w 975"/>
                <a:gd name="T69" fmla="*/ 1 h 609"/>
                <a:gd name="T70" fmla="*/ 0 w 975"/>
                <a:gd name="T71" fmla="*/ 1 h 609"/>
                <a:gd name="T72" fmla="*/ 0 w 975"/>
                <a:gd name="T73" fmla="*/ 1 h 609"/>
                <a:gd name="T74" fmla="*/ 0 w 975"/>
                <a:gd name="T75" fmla="*/ 1 h 609"/>
                <a:gd name="T76" fmla="*/ 0 w 975"/>
                <a:gd name="T77" fmla="*/ 1 h 609"/>
                <a:gd name="T78" fmla="*/ 0 w 975"/>
                <a:gd name="T79" fmla="*/ 1 h 609"/>
                <a:gd name="T80" fmla="*/ 0 w 975"/>
                <a:gd name="T81" fmla="*/ 1 h 60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75"/>
                <a:gd name="T124" fmla="*/ 0 h 609"/>
                <a:gd name="T125" fmla="*/ 975 w 975"/>
                <a:gd name="T126" fmla="*/ 609 h 60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75" h="609">
                  <a:moveTo>
                    <a:pt x="885" y="138"/>
                  </a:moveTo>
                  <a:lnTo>
                    <a:pt x="851" y="122"/>
                  </a:lnTo>
                  <a:lnTo>
                    <a:pt x="814" y="103"/>
                  </a:lnTo>
                  <a:lnTo>
                    <a:pt x="772" y="84"/>
                  </a:lnTo>
                  <a:lnTo>
                    <a:pt x="729" y="67"/>
                  </a:lnTo>
                  <a:lnTo>
                    <a:pt x="683" y="49"/>
                  </a:lnTo>
                  <a:lnTo>
                    <a:pt x="635" y="34"/>
                  </a:lnTo>
                  <a:lnTo>
                    <a:pt x="586" y="21"/>
                  </a:lnTo>
                  <a:lnTo>
                    <a:pt x="537" y="10"/>
                  </a:lnTo>
                  <a:lnTo>
                    <a:pt x="485" y="2"/>
                  </a:lnTo>
                  <a:lnTo>
                    <a:pt x="434" y="0"/>
                  </a:lnTo>
                  <a:lnTo>
                    <a:pt x="386" y="2"/>
                  </a:lnTo>
                  <a:lnTo>
                    <a:pt x="340" y="10"/>
                  </a:lnTo>
                  <a:lnTo>
                    <a:pt x="294" y="23"/>
                  </a:lnTo>
                  <a:lnTo>
                    <a:pt x="254" y="43"/>
                  </a:lnTo>
                  <a:lnTo>
                    <a:pt x="214" y="70"/>
                  </a:lnTo>
                  <a:lnTo>
                    <a:pt x="180" y="107"/>
                  </a:lnTo>
                  <a:lnTo>
                    <a:pt x="138" y="157"/>
                  </a:lnTo>
                  <a:lnTo>
                    <a:pt x="106" y="208"/>
                  </a:lnTo>
                  <a:lnTo>
                    <a:pt x="77" y="256"/>
                  </a:lnTo>
                  <a:lnTo>
                    <a:pt x="55" y="302"/>
                  </a:lnTo>
                  <a:lnTo>
                    <a:pt x="37" y="345"/>
                  </a:lnTo>
                  <a:lnTo>
                    <a:pt x="24" y="387"/>
                  </a:lnTo>
                  <a:lnTo>
                    <a:pt x="14" y="426"/>
                  </a:lnTo>
                  <a:lnTo>
                    <a:pt x="8" y="463"/>
                  </a:lnTo>
                  <a:lnTo>
                    <a:pt x="3" y="494"/>
                  </a:lnTo>
                  <a:lnTo>
                    <a:pt x="2" y="524"/>
                  </a:lnTo>
                  <a:lnTo>
                    <a:pt x="0" y="548"/>
                  </a:lnTo>
                  <a:lnTo>
                    <a:pt x="3" y="569"/>
                  </a:lnTo>
                  <a:lnTo>
                    <a:pt x="3" y="586"/>
                  </a:lnTo>
                  <a:lnTo>
                    <a:pt x="6" y="599"/>
                  </a:lnTo>
                  <a:lnTo>
                    <a:pt x="8" y="607"/>
                  </a:lnTo>
                  <a:lnTo>
                    <a:pt x="9" y="609"/>
                  </a:lnTo>
                  <a:lnTo>
                    <a:pt x="88" y="609"/>
                  </a:lnTo>
                  <a:lnTo>
                    <a:pt x="88" y="604"/>
                  </a:lnTo>
                  <a:lnTo>
                    <a:pt x="91" y="588"/>
                  </a:lnTo>
                  <a:lnTo>
                    <a:pt x="94" y="565"/>
                  </a:lnTo>
                  <a:lnTo>
                    <a:pt x="100" y="535"/>
                  </a:lnTo>
                  <a:lnTo>
                    <a:pt x="106" y="499"/>
                  </a:lnTo>
                  <a:lnTo>
                    <a:pt x="114" y="459"/>
                  </a:lnTo>
                  <a:lnTo>
                    <a:pt x="126" y="414"/>
                  </a:lnTo>
                  <a:lnTo>
                    <a:pt x="140" y="370"/>
                  </a:lnTo>
                  <a:lnTo>
                    <a:pt x="154" y="323"/>
                  </a:lnTo>
                  <a:lnTo>
                    <a:pt x="172" y="277"/>
                  </a:lnTo>
                  <a:lnTo>
                    <a:pt x="191" y="235"/>
                  </a:lnTo>
                  <a:lnTo>
                    <a:pt x="215" y="195"/>
                  </a:lnTo>
                  <a:lnTo>
                    <a:pt x="240" y="159"/>
                  </a:lnTo>
                  <a:lnTo>
                    <a:pt x="270" y="130"/>
                  </a:lnTo>
                  <a:lnTo>
                    <a:pt x="301" y="108"/>
                  </a:lnTo>
                  <a:lnTo>
                    <a:pt x="337" y="95"/>
                  </a:lnTo>
                  <a:lnTo>
                    <a:pt x="375" y="89"/>
                  </a:lnTo>
                  <a:lnTo>
                    <a:pt x="418" y="88"/>
                  </a:lnTo>
                  <a:lnTo>
                    <a:pt x="466" y="89"/>
                  </a:lnTo>
                  <a:lnTo>
                    <a:pt x="517" y="97"/>
                  </a:lnTo>
                  <a:lnTo>
                    <a:pt x="568" y="105"/>
                  </a:lnTo>
                  <a:lnTo>
                    <a:pt x="623" y="118"/>
                  </a:lnTo>
                  <a:lnTo>
                    <a:pt x="675" y="131"/>
                  </a:lnTo>
                  <a:lnTo>
                    <a:pt x="728" y="147"/>
                  </a:lnTo>
                  <a:lnTo>
                    <a:pt x="777" y="161"/>
                  </a:lnTo>
                  <a:lnTo>
                    <a:pt x="823" y="176"/>
                  </a:lnTo>
                  <a:lnTo>
                    <a:pt x="864" y="190"/>
                  </a:lnTo>
                  <a:lnTo>
                    <a:pt x="901" y="203"/>
                  </a:lnTo>
                  <a:lnTo>
                    <a:pt x="931" y="215"/>
                  </a:lnTo>
                  <a:lnTo>
                    <a:pt x="955" y="224"/>
                  </a:lnTo>
                  <a:lnTo>
                    <a:pt x="969" y="230"/>
                  </a:lnTo>
                  <a:lnTo>
                    <a:pt x="975" y="231"/>
                  </a:lnTo>
                  <a:lnTo>
                    <a:pt x="966" y="184"/>
                  </a:lnTo>
                  <a:lnTo>
                    <a:pt x="965" y="183"/>
                  </a:lnTo>
                  <a:lnTo>
                    <a:pt x="961" y="181"/>
                  </a:lnTo>
                  <a:lnTo>
                    <a:pt x="956" y="178"/>
                  </a:lnTo>
                  <a:lnTo>
                    <a:pt x="953" y="177"/>
                  </a:lnTo>
                  <a:lnTo>
                    <a:pt x="949" y="174"/>
                  </a:lnTo>
                  <a:lnTo>
                    <a:pt x="944" y="171"/>
                  </a:lnTo>
                  <a:lnTo>
                    <a:pt x="937" y="168"/>
                  </a:lnTo>
                  <a:lnTo>
                    <a:pt x="932" y="164"/>
                  </a:lnTo>
                  <a:lnTo>
                    <a:pt x="925" y="161"/>
                  </a:lnTo>
                  <a:lnTo>
                    <a:pt x="918" y="157"/>
                  </a:lnTo>
                  <a:lnTo>
                    <a:pt x="910" y="152"/>
                  </a:lnTo>
                  <a:lnTo>
                    <a:pt x="901" y="148"/>
                  </a:lnTo>
                  <a:lnTo>
                    <a:pt x="894" y="143"/>
                  </a:lnTo>
                  <a:lnTo>
                    <a:pt x="885" y="138"/>
                  </a:lnTo>
                  <a:close/>
                </a:path>
              </a:pathLst>
            </a:custGeom>
            <a:solidFill>
              <a:srgbClr val="E6E6FF">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19509" name="Freeform 42"/>
            <p:cNvSpPr>
              <a:spLocks/>
            </p:cNvSpPr>
            <p:nvPr/>
          </p:nvSpPr>
          <p:spPr bwMode="auto">
            <a:xfrm>
              <a:off x="4329" y="1853"/>
              <a:ext cx="30" cy="63"/>
            </a:xfrm>
            <a:custGeom>
              <a:avLst/>
              <a:gdLst>
                <a:gd name="T0" fmla="*/ 0 w 61"/>
                <a:gd name="T1" fmla="*/ 1 h 124"/>
                <a:gd name="T2" fmla="*/ 0 w 61"/>
                <a:gd name="T3" fmla="*/ 1 h 124"/>
                <a:gd name="T4" fmla="*/ 0 w 61"/>
                <a:gd name="T5" fmla="*/ 1 h 124"/>
                <a:gd name="T6" fmla="*/ 0 w 61"/>
                <a:gd name="T7" fmla="*/ 0 h 124"/>
                <a:gd name="T8" fmla="*/ 0 w 61"/>
                <a:gd name="T9" fmla="*/ 1 h 124"/>
                <a:gd name="T10" fmla="*/ 0 w 61"/>
                <a:gd name="T11" fmla="*/ 1 h 124"/>
                <a:gd name="T12" fmla="*/ 0 60000 65536"/>
                <a:gd name="T13" fmla="*/ 0 60000 65536"/>
                <a:gd name="T14" fmla="*/ 0 60000 65536"/>
                <a:gd name="T15" fmla="*/ 0 60000 65536"/>
                <a:gd name="T16" fmla="*/ 0 60000 65536"/>
                <a:gd name="T17" fmla="*/ 0 60000 65536"/>
                <a:gd name="T18" fmla="*/ 0 w 61"/>
                <a:gd name="T19" fmla="*/ 0 h 124"/>
                <a:gd name="T20" fmla="*/ 61 w 61"/>
                <a:gd name="T21" fmla="*/ 124 h 124"/>
              </a:gdLst>
              <a:ahLst/>
              <a:cxnLst>
                <a:cxn ang="T12">
                  <a:pos x="T0" y="T1"/>
                </a:cxn>
                <a:cxn ang="T13">
                  <a:pos x="T2" y="T3"/>
                </a:cxn>
                <a:cxn ang="T14">
                  <a:pos x="T4" y="T5"/>
                </a:cxn>
                <a:cxn ang="T15">
                  <a:pos x="T6" y="T7"/>
                </a:cxn>
                <a:cxn ang="T16">
                  <a:pos x="T8" y="T9"/>
                </a:cxn>
                <a:cxn ang="T17">
                  <a:pos x="T10" y="T11"/>
                </a:cxn>
              </a:cxnLst>
              <a:rect l="T18" t="T19" r="T20" b="T21"/>
              <a:pathLst>
                <a:path w="61" h="124">
                  <a:moveTo>
                    <a:pt x="3" y="15"/>
                  </a:moveTo>
                  <a:lnTo>
                    <a:pt x="0" y="124"/>
                  </a:lnTo>
                  <a:lnTo>
                    <a:pt x="52" y="106"/>
                  </a:lnTo>
                  <a:lnTo>
                    <a:pt x="61" y="0"/>
                  </a:lnTo>
                  <a:lnTo>
                    <a:pt x="3" y="15"/>
                  </a:lnTo>
                  <a:close/>
                </a:path>
              </a:pathLst>
            </a:custGeom>
            <a:solidFill>
              <a:srgbClr val="E68033">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19510" name="Freeform 43"/>
            <p:cNvSpPr>
              <a:spLocks/>
            </p:cNvSpPr>
            <p:nvPr/>
          </p:nvSpPr>
          <p:spPr bwMode="auto">
            <a:xfrm>
              <a:off x="4118" y="2314"/>
              <a:ext cx="290" cy="26"/>
            </a:xfrm>
            <a:custGeom>
              <a:avLst/>
              <a:gdLst>
                <a:gd name="T0" fmla="*/ 1 w 580"/>
                <a:gd name="T1" fmla="*/ 0 h 53"/>
                <a:gd name="T2" fmla="*/ 0 w 580"/>
                <a:gd name="T3" fmla="*/ 0 h 53"/>
                <a:gd name="T4" fmla="*/ 1 w 580"/>
                <a:gd name="T5" fmla="*/ 0 h 53"/>
                <a:gd name="T6" fmla="*/ 1 w 580"/>
                <a:gd name="T7" fmla="*/ 0 h 53"/>
                <a:gd name="T8" fmla="*/ 1 w 580"/>
                <a:gd name="T9" fmla="*/ 0 h 53"/>
                <a:gd name="T10" fmla="*/ 1 w 580"/>
                <a:gd name="T11" fmla="*/ 0 h 53"/>
                <a:gd name="T12" fmla="*/ 0 60000 65536"/>
                <a:gd name="T13" fmla="*/ 0 60000 65536"/>
                <a:gd name="T14" fmla="*/ 0 60000 65536"/>
                <a:gd name="T15" fmla="*/ 0 60000 65536"/>
                <a:gd name="T16" fmla="*/ 0 60000 65536"/>
                <a:gd name="T17" fmla="*/ 0 60000 65536"/>
                <a:gd name="T18" fmla="*/ 0 w 580"/>
                <a:gd name="T19" fmla="*/ 0 h 53"/>
                <a:gd name="T20" fmla="*/ 580 w 580"/>
                <a:gd name="T21" fmla="*/ 53 h 53"/>
              </a:gdLst>
              <a:ahLst/>
              <a:cxnLst>
                <a:cxn ang="T12">
                  <a:pos x="T0" y="T1"/>
                </a:cxn>
                <a:cxn ang="T13">
                  <a:pos x="T2" y="T3"/>
                </a:cxn>
                <a:cxn ang="T14">
                  <a:pos x="T4" y="T5"/>
                </a:cxn>
                <a:cxn ang="T15">
                  <a:pos x="T6" y="T7"/>
                </a:cxn>
                <a:cxn ang="T16">
                  <a:pos x="T8" y="T9"/>
                </a:cxn>
                <a:cxn ang="T17">
                  <a:pos x="T10" y="T11"/>
                </a:cxn>
              </a:cxnLst>
              <a:rect l="T18" t="T19" r="T20" b="T21"/>
              <a:pathLst>
                <a:path w="580" h="53">
                  <a:moveTo>
                    <a:pt x="66" y="11"/>
                  </a:moveTo>
                  <a:lnTo>
                    <a:pt x="0" y="53"/>
                  </a:lnTo>
                  <a:lnTo>
                    <a:pt x="580" y="53"/>
                  </a:lnTo>
                  <a:lnTo>
                    <a:pt x="561" y="0"/>
                  </a:lnTo>
                  <a:lnTo>
                    <a:pt x="66" y="11"/>
                  </a:lnTo>
                  <a:close/>
                </a:path>
              </a:pathLst>
            </a:custGeom>
            <a:solidFill>
              <a:srgbClr val="5C5C73">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19511" name="Freeform 44"/>
            <p:cNvSpPr>
              <a:spLocks/>
            </p:cNvSpPr>
            <p:nvPr/>
          </p:nvSpPr>
          <p:spPr bwMode="auto">
            <a:xfrm>
              <a:off x="4626" y="2098"/>
              <a:ext cx="411" cy="239"/>
            </a:xfrm>
            <a:custGeom>
              <a:avLst/>
              <a:gdLst>
                <a:gd name="T0" fmla="*/ 0 w 823"/>
                <a:gd name="T1" fmla="*/ 0 h 480"/>
                <a:gd name="T2" fmla="*/ 0 w 823"/>
                <a:gd name="T3" fmla="*/ 0 h 480"/>
                <a:gd name="T4" fmla="*/ 0 w 823"/>
                <a:gd name="T5" fmla="*/ 0 h 480"/>
                <a:gd name="T6" fmla="*/ 0 w 823"/>
                <a:gd name="T7" fmla="*/ 0 h 480"/>
                <a:gd name="T8" fmla="*/ 0 w 823"/>
                <a:gd name="T9" fmla="*/ 0 h 480"/>
                <a:gd name="T10" fmla="*/ 0 w 823"/>
                <a:gd name="T11" fmla="*/ 0 h 480"/>
                <a:gd name="T12" fmla="*/ 0 w 823"/>
                <a:gd name="T13" fmla="*/ 0 h 480"/>
                <a:gd name="T14" fmla="*/ 0 w 823"/>
                <a:gd name="T15" fmla="*/ 0 h 480"/>
                <a:gd name="T16" fmla="*/ 0 w 823"/>
                <a:gd name="T17" fmla="*/ 0 h 480"/>
                <a:gd name="T18" fmla="*/ 0 w 823"/>
                <a:gd name="T19" fmla="*/ 0 h 480"/>
                <a:gd name="T20" fmla="*/ 0 w 823"/>
                <a:gd name="T21" fmla="*/ 0 h 480"/>
                <a:gd name="T22" fmla="*/ 0 w 823"/>
                <a:gd name="T23" fmla="*/ 0 h 480"/>
                <a:gd name="T24" fmla="*/ 0 w 823"/>
                <a:gd name="T25" fmla="*/ 0 h 480"/>
                <a:gd name="T26" fmla="*/ 0 w 823"/>
                <a:gd name="T27" fmla="*/ 0 h 480"/>
                <a:gd name="T28" fmla="*/ 0 w 823"/>
                <a:gd name="T29" fmla="*/ 0 h 480"/>
                <a:gd name="T30" fmla="*/ 0 w 823"/>
                <a:gd name="T31" fmla="*/ 0 h 480"/>
                <a:gd name="T32" fmla="*/ 0 w 823"/>
                <a:gd name="T33" fmla="*/ 0 h 480"/>
                <a:gd name="T34" fmla="*/ 0 w 823"/>
                <a:gd name="T35" fmla="*/ 0 h 480"/>
                <a:gd name="T36" fmla="*/ 0 w 823"/>
                <a:gd name="T37" fmla="*/ 0 h 480"/>
                <a:gd name="T38" fmla="*/ 0 w 823"/>
                <a:gd name="T39" fmla="*/ 0 h 480"/>
                <a:gd name="T40" fmla="*/ 0 w 823"/>
                <a:gd name="T41" fmla="*/ 0 h 480"/>
                <a:gd name="T42" fmla="*/ 0 w 823"/>
                <a:gd name="T43" fmla="*/ 0 h 480"/>
                <a:gd name="T44" fmla="*/ 0 w 823"/>
                <a:gd name="T45" fmla="*/ 0 h 480"/>
                <a:gd name="T46" fmla="*/ 0 w 823"/>
                <a:gd name="T47" fmla="*/ 0 h 480"/>
                <a:gd name="T48" fmla="*/ 0 w 823"/>
                <a:gd name="T49" fmla="*/ 0 h 480"/>
                <a:gd name="T50" fmla="*/ 0 w 823"/>
                <a:gd name="T51" fmla="*/ 0 h 480"/>
                <a:gd name="T52" fmla="*/ 0 w 823"/>
                <a:gd name="T53" fmla="*/ 0 h 480"/>
                <a:gd name="T54" fmla="*/ 0 w 823"/>
                <a:gd name="T55" fmla="*/ 0 h 480"/>
                <a:gd name="T56" fmla="*/ 0 w 823"/>
                <a:gd name="T57" fmla="*/ 0 h 480"/>
                <a:gd name="T58" fmla="*/ 0 w 823"/>
                <a:gd name="T59" fmla="*/ 0 h 480"/>
                <a:gd name="T60" fmla="*/ 0 w 823"/>
                <a:gd name="T61" fmla="*/ 0 h 480"/>
                <a:gd name="T62" fmla="*/ 0 w 823"/>
                <a:gd name="T63" fmla="*/ 0 h 480"/>
                <a:gd name="T64" fmla="*/ 0 w 823"/>
                <a:gd name="T65" fmla="*/ 0 h 480"/>
                <a:gd name="T66" fmla="*/ 0 w 823"/>
                <a:gd name="T67" fmla="*/ 0 h 480"/>
                <a:gd name="T68" fmla="*/ 0 w 823"/>
                <a:gd name="T69" fmla="*/ 0 h 48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23"/>
                <a:gd name="T106" fmla="*/ 0 h 480"/>
                <a:gd name="T107" fmla="*/ 823 w 823"/>
                <a:gd name="T108" fmla="*/ 480 h 48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23" h="480">
                  <a:moveTo>
                    <a:pt x="3" y="37"/>
                  </a:moveTo>
                  <a:lnTo>
                    <a:pt x="3" y="40"/>
                  </a:lnTo>
                  <a:lnTo>
                    <a:pt x="2" y="54"/>
                  </a:lnTo>
                  <a:lnTo>
                    <a:pt x="0" y="75"/>
                  </a:lnTo>
                  <a:lnTo>
                    <a:pt x="2" y="103"/>
                  </a:lnTo>
                  <a:lnTo>
                    <a:pt x="3" y="135"/>
                  </a:lnTo>
                  <a:lnTo>
                    <a:pt x="8" y="172"/>
                  </a:lnTo>
                  <a:lnTo>
                    <a:pt x="12" y="211"/>
                  </a:lnTo>
                  <a:lnTo>
                    <a:pt x="22" y="253"/>
                  </a:lnTo>
                  <a:lnTo>
                    <a:pt x="34" y="293"/>
                  </a:lnTo>
                  <a:lnTo>
                    <a:pt x="51" y="333"/>
                  </a:lnTo>
                  <a:lnTo>
                    <a:pt x="71" y="369"/>
                  </a:lnTo>
                  <a:lnTo>
                    <a:pt x="98" y="404"/>
                  </a:lnTo>
                  <a:lnTo>
                    <a:pt x="129" y="433"/>
                  </a:lnTo>
                  <a:lnTo>
                    <a:pt x="168" y="455"/>
                  </a:lnTo>
                  <a:lnTo>
                    <a:pt x="212" y="471"/>
                  </a:lnTo>
                  <a:lnTo>
                    <a:pt x="265" y="480"/>
                  </a:lnTo>
                  <a:lnTo>
                    <a:pt x="319" y="480"/>
                  </a:lnTo>
                  <a:lnTo>
                    <a:pt x="371" y="480"/>
                  </a:lnTo>
                  <a:lnTo>
                    <a:pt x="420" y="476"/>
                  </a:lnTo>
                  <a:lnTo>
                    <a:pt x="467" y="473"/>
                  </a:lnTo>
                  <a:lnTo>
                    <a:pt x="511" y="467"/>
                  </a:lnTo>
                  <a:lnTo>
                    <a:pt x="553" y="461"/>
                  </a:lnTo>
                  <a:lnTo>
                    <a:pt x="590" y="454"/>
                  </a:lnTo>
                  <a:lnTo>
                    <a:pt x="625" y="447"/>
                  </a:lnTo>
                  <a:lnTo>
                    <a:pt x="655" y="439"/>
                  </a:lnTo>
                  <a:lnTo>
                    <a:pt x="685" y="430"/>
                  </a:lnTo>
                  <a:lnTo>
                    <a:pt x="708" y="423"/>
                  </a:lnTo>
                  <a:lnTo>
                    <a:pt x="728" y="417"/>
                  </a:lnTo>
                  <a:lnTo>
                    <a:pt x="744" y="411"/>
                  </a:lnTo>
                  <a:lnTo>
                    <a:pt x="754" y="407"/>
                  </a:lnTo>
                  <a:lnTo>
                    <a:pt x="762" y="404"/>
                  </a:lnTo>
                  <a:lnTo>
                    <a:pt x="765" y="404"/>
                  </a:lnTo>
                  <a:lnTo>
                    <a:pt x="818" y="480"/>
                  </a:lnTo>
                  <a:lnTo>
                    <a:pt x="823" y="154"/>
                  </a:lnTo>
                  <a:lnTo>
                    <a:pt x="751" y="180"/>
                  </a:lnTo>
                  <a:lnTo>
                    <a:pt x="751" y="353"/>
                  </a:lnTo>
                  <a:lnTo>
                    <a:pt x="748" y="354"/>
                  </a:lnTo>
                  <a:lnTo>
                    <a:pt x="741" y="357"/>
                  </a:lnTo>
                  <a:lnTo>
                    <a:pt x="729" y="363"/>
                  </a:lnTo>
                  <a:lnTo>
                    <a:pt x="714" y="372"/>
                  </a:lnTo>
                  <a:lnTo>
                    <a:pt x="694" y="380"/>
                  </a:lnTo>
                  <a:lnTo>
                    <a:pt x="671" y="389"/>
                  </a:lnTo>
                  <a:lnTo>
                    <a:pt x="643" y="399"/>
                  </a:lnTo>
                  <a:lnTo>
                    <a:pt x="615" y="409"/>
                  </a:lnTo>
                  <a:lnTo>
                    <a:pt x="581" y="417"/>
                  </a:lnTo>
                  <a:lnTo>
                    <a:pt x="545" y="426"/>
                  </a:lnTo>
                  <a:lnTo>
                    <a:pt x="505" y="431"/>
                  </a:lnTo>
                  <a:lnTo>
                    <a:pt x="465" y="436"/>
                  </a:lnTo>
                  <a:lnTo>
                    <a:pt x="421" y="439"/>
                  </a:lnTo>
                  <a:lnTo>
                    <a:pt x="375" y="437"/>
                  </a:lnTo>
                  <a:lnTo>
                    <a:pt x="326" y="433"/>
                  </a:lnTo>
                  <a:lnTo>
                    <a:pt x="279" y="426"/>
                  </a:lnTo>
                  <a:lnTo>
                    <a:pt x="231" y="411"/>
                  </a:lnTo>
                  <a:lnTo>
                    <a:pt x="193" y="392"/>
                  </a:lnTo>
                  <a:lnTo>
                    <a:pt x="162" y="366"/>
                  </a:lnTo>
                  <a:lnTo>
                    <a:pt x="136" y="336"/>
                  </a:lnTo>
                  <a:lnTo>
                    <a:pt x="117" y="302"/>
                  </a:lnTo>
                  <a:lnTo>
                    <a:pt x="102" y="267"/>
                  </a:lnTo>
                  <a:lnTo>
                    <a:pt x="94" y="229"/>
                  </a:lnTo>
                  <a:lnTo>
                    <a:pt x="89" y="192"/>
                  </a:lnTo>
                  <a:lnTo>
                    <a:pt x="86" y="154"/>
                  </a:lnTo>
                  <a:lnTo>
                    <a:pt x="86" y="120"/>
                  </a:lnTo>
                  <a:lnTo>
                    <a:pt x="89" y="87"/>
                  </a:lnTo>
                  <a:lnTo>
                    <a:pt x="92" y="59"/>
                  </a:lnTo>
                  <a:lnTo>
                    <a:pt x="95" y="34"/>
                  </a:lnTo>
                  <a:lnTo>
                    <a:pt x="98" y="16"/>
                  </a:lnTo>
                  <a:lnTo>
                    <a:pt x="101" y="4"/>
                  </a:lnTo>
                  <a:lnTo>
                    <a:pt x="102" y="0"/>
                  </a:lnTo>
                  <a:lnTo>
                    <a:pt x="3" y="37"/>
                  </a:lnTo>
                  <a:close/>
                </a:path>
              </a:pathLst>
            </a:custGeom>
            <a:solidFill>
              <a:srgbClr val="5C5C73">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19512" name="Freeform 45"/>
            <p:cNvSpPr>
              <a:spLocks/>
            </p:cNvSpPr>
            <p:nvPr/>
          </p:nvSpPr>
          <p:spPr bwMode="auto">
            <a:xfrm>
              <a:off x="4659" y="1311"/>
              <a:ext cx="419" cy="291"/>
            </a:xfrm>
            <a:custGeom>
              <a:avLst/>
              <a:gdLst>
                <a:gd name="T0" fmla="*/ 0 w 837"/>
                <a:gd name="T1" fmla="*/ 0 h 584"/>
                <a:gd name="T2" fmla="*/ 1 w 837"/>
                <a:gd name="T3" fmla="*/ 0 h 584"/>
                <a:gd name="T4" fmla="*/ 1 w 837"/>
                <a:gd name="T5" fmla="*/ 0 h 584"/>
                <a:gd name="T6" fmla="*/ 1 w 837"/>
                <a:gd name="T7" fmla="*/ 0 h 584"/>
                <a:gd name="T8" fmla="*/ 1 w 837"/>
                <a:gd name="T9" fmla="*/ 0 h 584"/>
                <a:gd name="T10" fmla="*/ 1 w 837"/>
                <a:gd name="T11" fmla="*/ 0 h 584"/>
                <a:gd name="T12" fmla="*/ 1 w 837"/>
                <a:gd name="T13" fmla="*/ 0 h 584"/>
                <a:gd name="T14" fmla="*/ 1 w 837"/>
                <a:gd name="T15" fmla="*/ 0 h 584"/>
                <a:gd name="T16" fmla="*/ 1 w 837"/>
                <a:gd name="T17" fmla="*/ 0 h 584"/>
                <a:gd name="T18" fmla="*/ 1 w 837"/>
                <a:gd name="T19" fmla="*/ 0 h 584"/>
                <a:gd name="T20" fmla="*/ 1 w 837"/>
                <a:gd name="T21" fmla="*/ 0 h 584"/>
                <a:gd name="T22" fmla="*/ 1 w 837"/>
                <a:gd name="T23" fmla="*/ 0 h 584"/>
                <a:gd name="T24" fmla="*/ 1 w 837"/>
                <a:gd name="T25" fmla="*/ 0 h 584"/>
                <a:gd name="T26" fmla="*/ 1 w 837"/>
                <a:gd name="T27" fmla="*/ 0 h 584"/>
                <a:gd name="T28" fmla="*/ 1 w 837"/>
                <a:gd name="T29" fmla="*/ 0 h 584"/>
                <a:gd name="T30" fmla="*/ 1 w 837"/>
                <a:gd name="T31" fmla="*/ 0 h 584"/>
                <a:gd name="T32" fmla="*/ 1 w 837"/>
                <a:gd name="T33" fmla="*/ 0 h 584"/>
                <a:gd name="T34" fmla="*/ 1 w 837"/>
                <a:gd name="T35" fmla="*/ 0 h 584"/>
                <a:gd name="T36" fmla="*/ 1 w 837"/>
                <a:gd name="T37" fmla="*/ 0 h 584"/>
                <a:gd name="T38" fmla="*/ 1 w 837"/>
                <a:gd name="T39" fmla="*/ 0 h 584"/>
                <a:gd name="T40" fmla="*/ 1 w 837"/>
                <a:gd name="T41" fmla="*/ 0 h 584"/>
                <a:gd name="T42" fmla="*/ 1 w 837"/>
                <a:gd name="T43" fmla="*/ 0 h 584"/>
                <a:gd name="T44" fmla="*/ 1 w 837"/>
                <a:gd name="T45" fmla="*/ 0 h 584"/>
                <a:gd name="T46" fmla="*/ 1 w 837"/>
                <a:gd name="T47" fmla="*/ 0 h 584"/>
                <a:gd name="T48" fmla="*/ 1 w 837"/>
                <a:gd name="T49" fmla="*/ 0 h 584"/>
                <a:gd name="T50" fmla="*/ 1 w 837"/>
                <a:gd name="T51" fmla="*/ 0 h 584"/>
                <a:gd name="T52" fmla="*/ 1 w 837"/>
                <a:gd name="T53" fmla="*/ 0 h 584"/>
                <a:gd name="T54" fmla="*/ 1 w 837"/>
                <a:gd name="T55" fmla="*/ 0 h 584"/>
                <a:gd name="T56" fmla="*/ 1 w 837"/>
                <a:gd name="T57" fmla="*/ 0 h 584"/>
                <a:gd name="T58" fmla="*/ 1 w 837"/>
                <a:gd name="T59" fmla="*/ 0 h 584"/>
                <a:gd name="T60" fmla="*/ 1 w 837"/>
                <a:gd name="T61" fmla="*/ 0 h 584"/>
                <a:gd name="T62" fmla="*/ 1 w 837"/>
                <a:gd name="T63" fmla="*/ 0 h 584"/>
                <a:gd name="T64" fmla="*/ 1 w 837"/>
                <a:gd name="T65" fmla="*/ 0 h 584"/>
                <a:gd name="T66" fmla="*/ 1 w 837"/>
                <a:gd name="T67" fmla="*/ 0 h 584"/>
                <a:gd name="T68" fmla="*/ 1 w 837"/>
                <a:gd name="T69" fmla="*/ 0 h 584"/>
                <a:gd name="T70" fmla="*/ 1 w 837"/>
                <a:gd name="T71" fmla="*/ 0 h 584"/>
                <a:gd name="T72" fmla="*/ 1 w 837"/>
                <a:gd name="T73" fmla="*/ 0 h 584"/>
                <a:gd name="T74" fmla="*/ 1 w 837"/>
                <a:gd name="T75" fmla="*/ 0 h 584"/>
                <a:gd name="T76" fmla="*/ 1 w 837"/>
                <a:gd name="T77" fmla="*/ 0 h 584"/>
                <a:gd name="T78" fmla="*/ 1 w 837"/>
                <a:gd name="T79" fmla="*/ 0 h 584"/>
                <a:gd name="T80" fmla="*/ 1 w 837"/>
                <a:gd name="T81" fmla="*/ 0 h 584"/>
                <a:gd name="T82" fmla="*/ 1 w 837"/>
                <a:gd name="T83" fmla="*/ 0 h 584"/>
                <a:gd name="T84" fmla="*/ 1 w 837"/>
                <a:gd name="T85" fmla="*/ 0 h 584"/>
                <a:gd name="T86" fmla="*/ 1 w 837"/>
                <a:gd name="T87" fmla="*/ 0 h 584"/>
                <a:gd name="T88" fmla="*/ 1 w 837"/>
                <a:gd name="T89" fmla="*/ 0 h 584"/>
                <a:gd name="T90" fmla="*/ 1 w 837"/>
                <a:gd name="T91" fmla="*/ 0 h 584"/>
                <a:gd name="T92" fmla="*/ 1 w 837"/>
                <a:gd name="T93" fmla="*/ 0 h 584"/>
                <a:gd name="T94" fmla="*/ 1 w 837"/>
                <a:gd name="T95" fmla="*/ 0 h 584"/>
                <a:gd name="T96" fmla="*/ 1 w 837"/>
                <a:gd name="T97" fmla="*/ 0 h 584"/>
                <a:gd name="T98" fmla="*/ 1 w 837"/>
                <a:gd name="T99" fmla="*/ 0 h 584"/>
                <a:gd name="T100" fmla="*/ 0 w 837"/>
                <a:gd name="T101" fmla="*/ 0 h 584"/>
                <a:gd name="T102" fmla="*/ 0 w 837"/>
                <a:gd name="T103" fmla="*/ 0 h 58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37"/>
                <a:gd name="T157" fmla="*/ 0 h 584"/>
                <a:gd name="T158" fmla="*/ 837 w 837"/>
                <a:gd name="T159" fmla="*/ 584 h 58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37" h="584">
                  <a:moveTo>
                    <a:pt x="0" y="0"/>
                  </a:moveTo>
                  <a:lnTo>
                    <a:pt x="74" y="9"/>
                  </a:lnTo>
                  <a:lnTo>
                    <a:pt x="147" y="22"/>
                  </a:lnTo>
                  <a:lnTo>
                    <a:pt x="218" y="41"/>
                  </a:lnTo>
                  <a:lnTo>
                    <a:pt x="286" y="65"/>
                  </a:lnTo>
                  <a:lnTo>
                    <a:pt x="353" y="89"/>
                  </a:lnTo>
                  <a:lnTo>
                    <a:pt x="415" y="120"/>
                  </a:lnTo>
                  <a:lnTo>
                    <a:pt x="474" y="154"/>
                  </a:lnTo>
                  <a:lnTo>
                    <a:pt x="532" y="192"/>
                  </a:lnTo>
                  <a:lnTo>
                    <a:pt x="584" y="230"/>
                  </a:lnTo>
                  <a:lnTo>
                    <a:pt x="634" y="273"/>
                  </a:lnTo>
                  <a:lnTo>
                    <a:pt x="679" y="318"/>
                  </a:lnTo>
                  <a:lnTo>
                    <a:pt x="720" y="368"/>
                  </a:lnTo>
                  <a:lnTo>
                    <a:pt x="756" y="417"/>
                  </a:lnTo>
                  <a:lnTo>
                    <a:pt x="788" y="471"/>
                  </a:lnTo>
                  <a:lnTo>
                    <a:pt x="815" y="525"/>
                  </a:lnTo>
                  <a:lnTo>
                    <a:pt x="837" y="584"/>
                  </a:lnTo>
                  <a:lnTo>
                    <a:pt x="830" y="582"/>
                  </a:lnTo>
                  <a:lnTo>
                    <a:pt x="821" y="579"/>
                  </a:lnTo>
                  <a:lnTo>
                    <a:pt x="812" y="578"/>
                  </a:lnTo>
                  <a:lnTo>
                    <a:pt x="804" y="576"/>
                  </a:lnTo>
                  <a:lnTo>
                    <a:pt x="796" y="575"/>
                  </a:lnTo>
                  <a:lnTo>
                    <a:pt x="788" y="572"/>
                  </a:lnTo>
                  <a:lnTo>
                    <a:pt x="779" y="571"/>
                  </a:lnTo>
                  <a:lnTo>
                    <a:pt x="773" y="570"/>
                  </a:lnTo>
                  <a:lnTo>
                    <a:pt x="766" y="569"/>
                  </a:lnTo>
                  <a:lnTo>
                    <a:pt x="760" y="567"/>
                  </a:lnTo>
                  <a:lnTo>
                    <a:pt x="754" y="566"/>
                  </a:lnTo>
                  <a:lnTo>
                    <a:pt x="751" y="566"/>
                  </a:lnTo>
                  <a:lnTo>
                    <a:pt x="744" y="565"/>
                  </a:lnTo>
                  <a:lnTo>
                    <a:pt x="742" y="565"/>
                  </a:lnTo>
                  <a:lnTo>
                    <a:pt x="716" y="443"/>
                  </a:lnTo>
                  <a:lnTo>
                    <a:pt x="572" y="271"/>
                  </a:lnTo>
                  <a:lnTo>
                    <a:pt x="355" y="278"/>
                  </a:lnTo>
                  <a:lnTo>
                    <a:pt x="68" y="157"/>
                  </a:lnTo>
                  <a:lnTo>
                    <a:pt x="67" y="155"/>
                  </a:lnTo>
                  <a:lnTo>
                    <a:pt x="65" y="152"/>
                  </a:lnTo>
                  <a:lnTo>
                    <a:pt x="62" y="146"/>
                  </a:lnTo>
                  <a:lnTo>
                    <a:pt x="59" y="139"/>
                  </a:lnTo>
                  <a:lnTo>
                    <a:pt x="55" y="130"/>
                  </a:lnTo>
                  <a:lnTo>
                    <a:pt x="52" y="120"/>
                  </a:lnTo>
                  <a:lnTo>
                    <a:pt x="46" y="108"/>
                  </a:lnTo>
                  <a:lnTo>
                    <a:pt x="41" y="98"/>
                  </a:lnTo>
                  <a:lnTo>
                    <a:pt x="35" y="85"/>
                  </a:lnTo>
                  <a:lnTo>
                    <a:pt x="29" y="72"/>
                  </a:lnTo>
                  <a:lnTo>
                    <a:pt x="24" y="59"/>
                  </a:lnTo>
                  <a:lnTo>
                    <a:pt x="19" y="46"/>
                  </a:lnTo>
                  <a:lnTo>
                    <a:pt x="13" y="33"/>
                  </a:lnTo>
                  <a:lnTo>
                    <a:pt x="7" y="21"/>
                  </a:lnTo>
                  <a:lnTo>
                    <a:pt x="3" y="9"/>
                  </a:lnTo>
                  <a:lnTo>
                    <a:pt x="0" y="0"/>
                  </a:lnTo>
                  <a:close/>
                </a:path>
              </a:pathLst>
            </a:custGeom>
            <a:solidFill>
              <a:srgbClr val="7DB819">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19513" name="Freeform 46"/>
            <p:cNvSpPr>
              <a:spLocks/>
            </p:cNvSpPr>
            <p:nvPr/>
          </p:nvSpPr>
          <p:spPr bwMode="auto">
            <a:xfrm>
              <a:off x="4346" y="1307"/>
              <a:ext cx="259" cy="104"/>
            </a:xfrm>
            <a:custGeom>
              <a:avLst/>
              <a:gdLst>
                <a:gd name="T0" fmla="*/ 0 w 519"/>
                <a:gd name="T1" fmla="*/ 1 h 208"/>
                <a:gd name="T2" fmla="*/ 0 w 519"/>
                <a:gd name="T3" fmla="*/ 1 h 208"/>
                <a:gd name="T4" fmla="*/ 0 w 519"/>
                <a:gd name="T5" fmla="*/ 1 h 208"/>
                <a:gd name="T6" fmla="*/ 0 w 519"/>
                <a:gd name="T7" fmla="*/ 1 h 208"/>
                <a:gd name="T8" fmla="*/ 0 w 519"/>
                <a:gd name="T9" fmla="*/ 1 h 208"/>
                <a:gd name="T10" fmla="*/ 0 w 519"/>
                <a:gd name="T11" fmla="*/ 1 h 208"/>
                <a:gd name="T12" fmla="*/ 0 w 519"/>
                <a:gd name="T13" fmla="*/ 1 h 208"/>
                <a:gd name="T14" fmla="*/ 0 w 519"/>
                <a:gd name="T15" fmla="*/ 1 h 208"/>
                <a:gd name="T16" fmla="*/ 0 w 519"/>
                <a:gd name="T17" fmla="*/ 1 h 208"/>
                <a:gd name="T18" fmla="*/ 0 w 519"/>
                <a:gd name="T19" fmla="*/ 1 h 208"/>
                <a:gd name="T20" fmla="*/ 0 w 519"/>
                <a:gd name="T21" fmla="*/ 1 h 208"/>
                <a:gd name="T22" fmla="*/ 0 w 519"/>
                <a:gd name="T23" fmla="*/ 1 h 208"/>
                <a:gd name="T24" fmla="*/ 0 w 519"/>
                <a:gd name="T25" fmla="*/ 1 h 208"/>
                <a:gd name="T26" fmla="*/ 0 w 519"/>
                <a:gd name="T27" fmla="*/ 1 h 208"/>
                <a:gd name="T28" fmla="*/ 0 w 519"/>
                <a:gd name="T29" fmla="*/ 1 h 208"/>
                <a:gd name="T30" fmla="*/ 0 w 519"/>
                <a:gd name="T31" fmla="*/ 0 h 208"/>
                <a:gd name="T32" fmla="*/ 0 w 519"/>
                <a:gd name="T33" fmla="*/ 0 h 208"/>
                <a:gd name="T34" fmla="*/ 0 w 519"/>
                <a:gd name="T35" fmla="*/ 0 h 208"/>
                <a:gd name="T36" fmla="*/ 0 w 519"/>
                <a:gd name="T37" fmla="*/ 0 h 208"/>
                <a:gd name="T38" fmla="*/ 0 w 519"/>
                <a:gd name="T39" fmla="*/ 1 h 208"/>
                <a:gd name="T40" fmla="*/ 0 w 519"/>
                <a:gd name="T41" fmla="*/ 1 h 208"/>
                <a:gd name="T42" fmla="*/ 0 w 519"/>
                <a:gd name="T43" fmla="*/ 1 h 208"/>
                <a:gd name="T44" fmla="*/ 0 w 519"/>
                <a:gd name="T45" fmla="*/ 1 h 208"/>
                <a:gd name="T46" fmla="*/ 0 w 519"/>
                <a:gd name="T47" fmla="*/ 1 h 208"/>
                <a:gd name="T48" fmla="*/ 0 w 519"/>
                <a:gd name="T49" fmla="*/ 1 h 208"/>
                <a:gd name="T50" fmla="*/ 0 w 519"/>
                <a:gd name="T51" fmla="*/ 1 h 208"/>
                <a:gd name="T52" fmla="*/ 0 w 519"/>
                <a:gd name="T53" fmla="*/ 1 h 208"/>
                <a:gd name="T54" fmla="*/ 0 w 519"/>
                <a:gd name="T55" fmla="*/ 1 h 208"/>
                <a:gd name="T56" fmla="*/ 0 w 519"/>
                <a:gd name="T57" fmla="*/ 1 h 208"/>
                <a:gd name="T58" fmla="*/ 0 w 519"/>
                <a:gd name="T59" fmla="*/ 1 h 208"/>
                <a:gd name="T60" fmla="*/ 0 w 519"/>
                <a:gd name="T61" fmla="*/ 1 h 208"/>
                <a:gd name="T62" fmla="*/ 0 w 519"/>
                <a:gd name="T63" fmla="*/ 1 h 208"/>
                <a:gd name="T64" fmla="*/ 0 w 519"/>
                <a:gd name="T65" fmla="*/ 1 h 208"/>
                <a:gd name="T66" fmla="*/ 0 w 519"/>
                <a:gd name="T67" fmla="*/ 1 h 208"/>
                <a:gd name="T68" fmla="*/ 0 w 519"/>
                <a:gd name="T69" fmla="*/ 1 h 208"/>
                <a:gd name="T70" fmla="*/ 0 w 519"/>
                <a:gd name="T71" fmla="*/ 1 h 208"/>
                <a:gd name="T72" fmla="*/ 0 w 519"/>
                <a:gd name="T73" fmla="*/ 1 h 208"/>
                <a:gd name="T74" fmla="*/ 0 w 519"/>
                <a:gd name="T75" fmla="*/ 1 h 208"/>
                <a:gd name="T76" fmla="*/ 0 w 519"/>
                <a:gd name="T77" fmla="*/ 1 h 208"/>
                <a:gd name="T78" fmla="*/ 0 w 519"/>
                <a:gd name="T79" fmla="*/ 1 h 208"/>
                <a:gd name="T80" fmla="*/ 0 w 519"/>
                <a:gd name="T81" fmla="*/ 1 h 208"/>
                <a:gd name="T82" fmla="*/ 0 w 519"/>
                <a:gd name="T83" fmla="*/ 1 h 208"/>
                <a:gd name="T84" fmla="*/ 0 w 519"/>
                <a:gd name="T85" fmla="*/ 1 h 208"/>
                <a:gd name="T86" fmla="*/ 0 w 519"/>
                <a:gd name="T87" fmla="*/ 1 h 208"/>
                <a:gd name="T88" fmla="*/ 0 w 519"/>
                <a:gd name="T89" fmla="*/ 1 h 208"/>
                <a:gd name="T90" fmla="*/ 0 w 519"/>
                <a:gd name="T91" fmla="*/ 1 h 208"/>
                <a:gd name="T92" fmla="*/ 0 w 519"/>
                <a:gd name="T93" fmla="*/ 1 h 208"/>
                <a:gd name="T94" fmla="*/ 0 w 519"/>
                <a:gd name="T95" fmla="*/ 1 h 208"/>
                <a:gd name="T96" fmla="*/ 0 w 519"/>
                <a:gd name="T97" fmla="*/ 1 h 208"/>
                <a:gd name="T98" fmla="*/ 0 w 519"/>
                <a:gd name="T99" fmla="*/ 1 h 208"/>
                <a:gd name="T100" fmla="*/ 0 w 519"/>
                <a:gd name="T101" fmla="*/ 1 h 208"/>
                <a:gd name="T102" fmla="*/ 0 w 519"/>
                <a:gd name="T103" fmla="*/ 1 h 208"/>
                <a:gd name="T104" fmla="*/ 0 w 519"/>
                <a:gd name="T105" fmla="*/ 1 h 20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19"/>
                <a:gd name="T160" fmla="*/ 0 h 208"/>
                <a:gd name="T161" fmla="*/ 519 w 519"/>
                <a:gd name="T162" fmla="*/ 208 h 20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19" h="208">
                  <a:moveTo>
                    <a:pt x="0" y="108"/>
                  </a:moveTo>
                  <a:lnTo>
                    <a:pt x="28" y="95"/>
                  </a:lnTo>
                  <a:lnTo>
                    <a:pt x="56" y="83"/>
                  </a:lnTo>
                  <a:lnTo>
                    <a:pt x="84" y="72"/>
                  </a:lnTo>
                  <a:lnTo>
                    <a:pt x="116" y="62"/>
                  </a:lnTo>
                  <a:lnTo>
                    <a:pt x="144" y="52"/>
                  </a:lnTo>
                  <a:lnTo>
                    <a:pt x="175" y="43"/>
                  </a:lnTo>
                  <a:lnTo>
                    <a:pt x="206" y="35"/>
                  </a:lnTo>
                  <a:lnTo>
                    <a:pt x="237" y="28"/>
                  </a:lnTo>
                  <a:lnTo>
                    <a:pt x="268" y="21"/>
                  </a:lnTo>
                  <a:lnTo>
                    <a:pt x="301" y="15"/>
                  </a:lnTo>
                  <a:lnTo>
                    <a:pt x="333" y="11"/>
                  </a:lnTo>
                  <a:lnTo>
                    <a:pt x="366" y="7"/>
                  </a:lnTo>
                  <a:lnTo>
                    <a:pt x="399" y="4"/>
                  </a:lnTo>
                  <a:lnTo>
                    <a:pt x="433" y="1"/>
                  </a:lnTo>
                  <a:lnTo>
                    <a:pt x="467" y="0"/>
                  </a:lnTo>
                  <a:lnTo>
                    <a:pt x="501" y="0"/>
                  </a:lnTo>
                  <a:lnTo>
                    <a:pt x="510" y="0"/>
                  </a:lnTo>
                  <a:lnTo>
                    <a:pt x="519" y="0"/>
                  </a:lnTo>
                  <a:lnTo>
                    <a:pt x="516" y="8"/>
                  </a:lnTo>
                  <a:lnTo>
                    <a:pt x="514" y="16"/>
                  </a:lnTo>
                  <a:lnTo>
                    <a:pt x="513" y="26"/>
                  </a:lnTo>
                  <a:lnTo>
                    <a:pt x="511" y="35"/>
                  </a:lnTo>
                  <a:lnTo>
                    <a:pt x="508" y="43"/>
                  </a:lnTo>
                  <a:lnTo>
                    <a:pt x="507" y="52"/>
                  </a:lnTo>
                  <a:lnTo>
                    <a:pt x="505" y="60"/>
                  </a:lnTo>
                  <a:lnTo>
                    <a:pt x="504" y="68"/>
                  </a:lnTo>
                  <a:lnTo>
                    <a:pt x="501" y="74"/>
                  </a:lnTo>
                  <a:lnTo>
                    <a:pt x="501" y="81"/>
                  </a:lnTo>
                  <a:lnTo>
                    <a:pt x="498" y="87"/>
                  </a:lnTo>
                  <a:lnTo>
                    <a:pt x="498" y="92"/>
                  </a:lnTo>
                  <a:lnTo>
                    <a:pt x="496" y="95"/>
                  </a:lnTo>
                  <a:lnTo>
                    <a:pt x="496" y="97"/>
                  </a:lnTo>
                  <a:lnTo>
                    <a:pt x="496" y="100"/>
                  </a:lnTo>
                  <a:lnTo>
                    <a:pt x="496" y="101"/>
                  </a:lnTo>
                  <a:lnTo>
                    <a:pt x="262" y="208"/>
                  </a:lnTo>
                  <a:lnTo>
                    <a:pt x="261" y="206"/>
                  </a:lnTo>
                  <a:lnTo>
                    <a:pt x="255" y="204"/>
                  </a:lnTo>
                  <a:lnTo>
                    <a:pt x="246" y="201"/>
                  </a:lnTo>
                  <a:lnTo>
                    <a:pt x="236" y="197"/>
                  </a:lnTo>
                  <a:lnTo>
                    <a:pt x="222" y="191"/>
                  </a:lnTo>
                  <a:lnTo>
                    <a:pt x="206" y="186"/>
                  </a:lnTo>
                  <a:lnTo>
                    <a:pt x="188" y="179"/>
                  </a:lnTo>
                  <a:lnTo>
                    <a:pt x="170" y="172"/>
                  </a:lnTo>
                  <a:lnTo>
                    <a:pt x="148" y="163"/>
                  </a:lnTo>
                  <a:lnTo>
                    <a:pt x="127" y="155"/>
                  </a:lnTo>
                  <a:lnTo>
                    <a:pt x="105" y="147"/>
                  </a:lnTo>
                  <a:lnTo>
                    <a:pt x="84" y="140"/>
                  </a:lnTo>
                  <a:lnTo>
                    <a:pt x="62" y="130"/>
                  </a:lnTo>
                  <a:lnTo>
                    <a:pt x="40" y="122"/>
                  </a:lnTo>
                  <a:lnTo>
                    <a:pt x="19" y="115"/>
                  </a:lnTo>
                  <a:lnTo>
                    <a:pt x="0" y="108"/>
                  </a:lnTo>
                  <a:close/>
                </a:path>
              </a:pathLst>
            </a:custGeom>
            <a:solidFill>
              <a:srgbClr val="7DB819">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grpSp>
      <p:grpSp>
        <p:nvGrpSpPr>
          <p:cNvPr id="19460" name="Group 58"/>
          <p:cNvGrpSpPr>
            <a:grpSpLocks/>
          </p:cNvGrpSpPr>
          <p:nvPr/>
        </p:nvGrpSpPr>
        <p:grpSpPr bwMode="auto">
          <a:xfrm>
            <a:off x="801688" y="2139950"/>
            <a:ext cx="7850187" cy="3960813"/>
            <a:chOff x="144" y="816"/>
            <a:chExt cx="5280" cy="3041"/>
          </a:xfrm>
        </p:grpSpPr>
        <p:sp>
          <p:nvSpPr>
            <p:cNvPr id="19462" name="Rectangle 48"/>
            <p:cNvSpPr>
              <a:spLocks noChangeArrowheads="1"/>
            </p:cNvSpPr>
            <p:nvPr/>
          </p:nvSpPr>
          <p:spPr bwMode="auto">
            <a:xfrm>
              <a:off x="1774" y="816"/>
              <a:ext cx="1579" cy="728"/>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a:spcBef>
                  <a:spcPct val="0"/>
                </a:spcBef>
                <a:buFontTx/>
                <a:buNone/>
              </a:pPr>
              <a:r>
                <a:rPr lang="es-MX" altLang="es-MX" sz="1700" b="1">
                  <a:solidFill>
                    <a:srgbClr val="000000"/>
                  </a:solidFill>
                  <a:latin typeface="Arial" panose="020B0604020202020204" pitchFamily="34" charset="0"/>
                </a:rPr>
                <a:t>Fundamentos y</a:t>
              </a:r>
              <a:r>
                <a:rPr lang="es-ES" altLang="es-MX" sz="1700" b="1">
                  <a:solidFill>
                    <a:srgbClr val="000000"/>
                  </a:solidFill>
                  <a:latin typeface="Arial" panose="020B0604020202020204" pitchFamily="34" charset="0"/>
                </a:rPr>
                <a:t> vocabulario</a:t>
              </a:r>
            </a:p>
            <a:p>
              <a:pPr algn="ctr">
                <a:spcBef>
                  <a:spcPct val="0"/>
                </a:spcBef>
                <a:buFontTx/>
                <a:buNone/>
              </a:pPr>
              <a:r>
                <a:rPr lang="es-ES" altLang="es-MX" sz="1700" b="1">
                  <a:solidFill>
                    <a:srgbClr val="000000"/>
                  </a:solidFill>
                  <a:latin typeface="Arial" panose="020B0604020202020204" pitchFamily="34" charset="0"/>
                </a:rPr>
                <a:t>ISO 9000/2005</a:t>
              </a:r>
            </a:p>
          </p:txBody>
        </p:sp>
        <p:sp>
          <p:nvSpPr>
            <p:cNvPr id="19463" name="Text Box 49"/>
            <p:cNvSpPr txBox="1">
              <a:spLocks noChangeArrowheads="1"/>
            </p:cNvSpPr>
            <p:nvPr/>
          </p:nvSpPr>
          <p:spPr bwMode="auto">
            <a:xfrm>
              <a:off x="144" y="2460"/>
              <a:ext cx="1419" cy="811"/>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a:spcBef>
                  <a:spcPct val="0"/>
                </a:spcBef>
                <a:buFontTx/>
                <a:buNone/>
              </a:pPr>
              <a:r>
                <a:rPr lang="es-ES" altLang="es-MX" sz="1700" b="1">
                  <a:solidFill>
                    <a:srgbClr val="000000"/>
                  </a:solidFill>
                  <a:latin typeface="Arial" panose="020B0604020202020204" pitchFamily="34" charset="0"/>
                </a:rPr>
                <a:t>Requisitos </a:t>
              </a:r>
            </a:p>
            <a:p>
              <a:pPr>
                <a:spcBef>
                  <a:spcPct val="0"/>
                </a:spcBef>
                <a:buFontTx/>
                <a:buNone/>
              </a:pPr>
              <a:endParaRPr lang="es-ES" altLang="es-MX" sz="1700" b="1">
                <a:solidFill>
                  <a:srgbClr val="000000"/>
                </a:solidFill>
                <a:latin typeface="Arial" panose="020B0604020202020204" pitchFamily="34" charset="0"/>
              </a:endParaRPr>
            </a:p>
            <a:p>
              <a:pPr algn="ctr">
                <a:spcBef>
                  <a:spcPct val="0"/>
                </a:spcBef>
                <a:buFontTx/>
                <a:buNone/>
              </a:pPr>
              <a:r>
                <a:rPr lang="es-ES" altLang="es-MX" sz="1700" b="1">
                  <a:solidFill>
                    <a:srgbClr val="000000"/>
                  </a:solidFill>
                  <a:latin typeface="Arial" panose="020B0604020202020204" pitchFamily="34" charset="0"/>
                </a:rPr>
                <a:t>ISO 9001:2008</a:t>
              </a:r>
              <a:endParaRPr lang="es-ES" altLang="es-MX" sz="1700" b="1">
                <a:latin typeface="Arial" panose="020B0604020202020204" pitchFamily="34" charset="0"/>
              </a:endParaRPr>
            </a:p>
          </p:txBody>
        </p:sp>
        <p:sp>
          <p:nvSpPr>
            <p:cNvPr id="19464" name="Text Box 50"/>
            <p:cNvSpPr txBox="1">
              <a:spLocks noChangeArrowheads="1"/>
            </p:cNvSpPr>
            <p:nvPr/>
          </p:nvSpPr>
          <p:spPr bwMode="auto">
            <a:xfrm>
              <a:off x="3611" y="2452"/>
              <a:ext cx="1813" cy="874"/>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a:spcBef>
                  <a:spcPct val="0"/>
                </a:spcBef>
                <a:buFontTx/>
                <a:buNone/>
              </a:pPr>
              <a:r>
                <a:rPr lang="es-MX" altLang="es-MX" sz="1700" b="1">
                  <a:solidFill>
                    <a:srgbClr val="000000"/>
                  </a:solidFill>
                  <a:latin typeface="Arial" panose="020B0604020202020204" pitchFamily="34" charset="0"/>
                </a:rPr>
                <a:t>Gestión para el éxito sostenido de una organización</a:t>
              </a:r>
            </a:p>
            <a:p>
              <a:pPr algn="ctr">
                <a:spcBef>
                  <a:spcPct val="0"/>
                </a:spcBef>
                <a:buFontTx/>
                <a:buNone/>
              </a:pPr>
              <a:r>
                <a:rPr lang="es-ES" altLang="es-MX" sz="1700" b="1">
                  <a:solidFill>
                    <a:srgbClr val="000000"/>
                  </a:solidFill>
                  <a:latin typeface="Arial" panose="020B0604020202020204" pitchFamily="34" charset="0"/>
                </a:rPr>
                <a:t>ISO 9004:2009</a:t>
              </a:r>
            </a:p>
          </p:txBody>
        </p:sp>
        <p:sp>
          <p:nvSpPr>
            <p:cNvPr id="19465" name="Text Box 51"/>
            <p:cNvSpPr txBox="1">
              <a:spLocks noChangeArrowheads="1"/>
            </p:cNvSpPr>
            <p:nvPr/>
          </p:nvSpPr>
          <p:spPr bwMode="auto">
            <a:xfrm>
              <a:off x="1962" y="2443"/>
              <a:ext cx="1194" cy="1414"/>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marL="457200" indent="-457200"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a:spcBef>
                  <a:spcPct val="0"/>
                </a:spcBef>
                <a:buFontTx/>
                <a:buNone/>
              </a:pPr>
              <a:r>
                <a:rPr lang="es-ES" altLang="es-MX" sz="1700" b="1">
                  <a:solidFill>
                    <a:srgbClr val="000000"/>
                  </a:solidFill>
                  <a:latin typeface="Arial" panose="020B0604020202020204" pitchFamily="34" charset="0"/>
                </a:rPr>
                <a:t>Apoyo</a:t>
              </a:r>
            </a:p>
            <a:p>
              <a:pPr>
                <a:spcBef>
                  <a:spcPct val="0"/>
                </a:spcBef>
                <a:buFontTx/>
                <a:buNone/>
              </a:pPr>
              <a:r>
                <a:rPr lang="es-ES" altLang="es-MX" sz="1700" b="1">
                  <a:solidFill>
                    <a:srgbClr val="000000"/>
                  </a:solidFill>
                  <a:latin typeface="Arial" panose="020B0604020202020204" pitchFamily="34" charset="0"/>
                </a:rPr>
                <a:t>10005    19011</a:t>
              </a:r>
            </a:p>
            <a:p>
              <a:pPr>
                <a:spcBef>
                  <a:spcPct val="0"/>
                </a:spcBef>
                <a:buFontTx/>
                <a:buNone/>
              </a:pPr>
              <a:r>
                <a:rPr lang="es-ES" altLang="es-MX" sz="1700" b="1">
                  <a:solidFill>
                    <a:srgbClr val="000000"/>
                  </a:solidFill>
                  <a:latin typeface="Arial" panose="020B0604020202020204" pitchFamily="34" charset="0"/>
                </a:rPr>
                <a:t>10006    10012</a:t>
              </a:r>
            </a:p>
            <a:p>
              <a:pPr>
                <a:spcBef>
                  <a:spcPct val="0"/>
                </a:spcBef>
                <a:buFontTx/>
                <a:buAutoNum type="arabicPlain" startAt="10007"/>
              </a:pPr>
              <a:r>
                <a:rPr lang="es-ES" altLang="es-MX" sz="1700" b="1">
                  <a:solidFill>
                    <a:srgbClr val="000000"/>
                  </a:solidFill>
                  <a:latin typeface="Arial" panose="020B0604020202020204" pitchFamily="34" charset="0"/>
                </a:rPr>
                <a:t>    10013</a:t>
              </a:r>
            </a:p>
            <a:p>
              <a:pPr>
                <a:spcBef>
                  <a:spcPct val="0"/>
                </a:spcBef>
                <a:buFontTx/>
                <a:buAutoNum type="arabicPlain" startAt="10014"/>
              </a:pPr>
              <a:r>
                <a:rPr lang="es-ES" altLang="es-MX" sz="1700" b="1">
                  <a:solidFill>
                    <a:srgbClr val="000000"/>
                  </a:solidFill>
                  <a:latin typeface="Arial" panose="020B0604020202020204" pitchFamily="34" charset="0"/>
                </a:rPr>
                <a:t>    10015</a:t>
              </a:r>
            </a:p>
            <a:p>
              <a:pPr>
                <a:spcBef>
                  <a:spcPct val="0"/>
                </a:spcBef>
                <a:buFontTx/>
                <a:buNone/>
              </a:pPr>
              <a:r>
                <a:rPr lang="es-ES" altLang="es-MX" sz="1700" b="1">
                  <a:solidFill>
                    <a:srgbClr val="000000"/>
                  </a:solidFill>
                  <a:latin typeface="Arial" panose="020B0604020202020204" pitchFamily="34" charset="0"/>
                </a:rPr>
                <a:t>10017</a:t>
              </a:r>
            </a:p>
            <a:p>
              <a:pPr>
                <a:spcBef>
                  <a:spcPct val="0"/>
                </a:spcBef>
                <a:buFontTx/>
                <a:buNone/>
              </a:pPr>
              <a:endParaRPr lang="es-ES" altLang="es-MX" sz="1700" b="1">
                <a:solidFill>
                  <a:srgbClr val="000000"/>
                </a:solidFill>
                <a:latin typeface="Arial" panose="020B0604020202020204" pitchFamily="34" charset="0"/>
              </a:endParaRPr>
            </a:p>
            <a:p>
              <a:pPr>
                <a:spcBef>
                  <a:spcPct val="0"/>
                </a:spcBef>
                <a:buFontTx/>
                <a:buNone/>
              </a:pPr>
              <a:endParaRPr lang="es-ES" altLang="es-MX" sz="1700" b="1">
                <a:solidFill>
                  <a:srgbClr val="000000"/>
                </a:solidFill>
                <a:latin typeface="Arial" panose="020B0604020202020204" pitchFamily="34" charset="0"/>
              </a:endParaRPr>
            </a:p>
            <a:p>
              <a:pPr>
                <a:spcBef>
                  <a:spcPct val="0"/>
                </a:spcBef>
                <a:buFontTx/>
                <a:buNone/>
              </a:pPr>
              <a:endParaRPr lang="es-ES" altLang="es-MX" sz="1700" b="1">
                <a:solidFill>
                  <a:srgbClr val="000000"/>
                </a:solidFill>
                <a:latin typeface="Arial" panose="020B0604020202020204" pitchFamily="34" charset="0"/>
              </a:endParaRPr>
            </a:p>
          </p:txBody>
        </p:sp>
        <p:sp>
          <p:nvSpPr>
            <p:cNvPr id="19466" name="Line 52"/>
            <p:cNvSpPr>
              <a:spLocks noChangeShapeType="1"/>
            </p:cNvSpPr>
            <p:nvPr/>
          </p:nvSpPr>
          <p:spPr bwMode="auto">
            <a:xfrm>
              <a:off x="882" y="1996"/>
              <a:ext cx="363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s-MX"/>
            </a:p>
          </p:txBody>
        </p:sp>
        <p:sp>
          <p:nvSpPr>
            <p:cNvPr id="19467" name="Line 53"/>
            <p:cNvSpPr>
              <a:spLocks noChangeShapeType="1"/>
            </p:cNvSpPr>
            <p:nvPr/>
          </p:nvSpPr>
          <p:spPr bwMode="auto">
            <a:xfrm>
              <a:off x="2574" y="1532"/>
              <a:ext cx="0" cy="47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s-MX"/>
            </a:p>
          </p:txBody>
        </p:sp>
        <p:sp>
          <p:nvSpPr>
            <p:cNvPr id="19468" name="Line 54"/>
            <p:cNvSpPr>
              <a:spLocks noChangeShapeType="1"/>
            </p:cNvSpPr>
            <p:nvPr/>
          </p:nvSpPr>
          <p:spPr bwMode="auto">
            <a:xfrm>
              <a:off x="2574" y="1996"/>
              <a:ext cx="0" cy="47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s-MX"/>
            </a:p>
          </p:txBody>
        </p:sp>
        <p:sp>
          <p:nvSpPr>
            <p:cNvPr id="19469" name="Line 55"/>
            <p:cNvSpPr>
              <a:spLocks noChangeShapeType="1"/>
            </p:cNvSpPr>
            <p:nvPr/>
          </p:nvSpPr>
          <p:spPr bwMode="auto">
            <a:xfrm>
              <a:off x="4489" y="1996"/>
              <a:ext cx="0" cy="47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s-MX"/>
            </a:p>
          </p:txBody>
        </p:sp>
        <p:sp>
          <p:nvSpPr>
            <p:cNvPr id="19470" name="Line 56"/>
            <p:cNvSpPr>
              <a:spLocks noChangeShapeType="1"/>
            </p:cNvSpPr>
            <p:nvPr/>
          </p:nvSpPr>
          <p:spPr bwMode="auto">
            <a:xfrm>
              <a:off x="871" y="1996"/>
              <a:ext cx="0" cy="47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s-MX"/>
            </a:p>
          </p:txBody>
        </p:sp>
      </p:grpSp>
      <p:sp>
        <p:nvSpPr>
          <p:cNvPr id="2" name="1 CuadroTexto"/>
          <p:cNvSpPr txBox="1"/>
          <p:nvPr/>
        </p:nvSpPr>
        <p:spPr>
          <a:xfrm>
            <a:off x="1690688" y="1000125"/>
            <a:ext cx="6159500" cy="1076325"/>
          </a:xfrm>
          <a:prstGeom prst="rect">
            <a:avLst/>
          </a:prstGeom>
          <a:noFill/>
        </p:spPr>
        <p:txBody>
          <a:bodyPr wrap="none">
            <a:spAutoFit/>
          </a:bodyPr>
          <a:lstStyle/>
          <a:p>
            <a:pPr algn="ctr">
              <a:defRPr/>
            </a:pPr>
            <a:r>
              <a:rPr lang="es-MX" sz="3200" b="1" dirty="0">
                <a:solidFill>
                  <a:schemeClr val="accent2">
                    <a:lumMod val="75000"/>
                  </a:schemeClr>
                </a:solidFill>
                <a:latin typeface="+mn-lt"/>
              </a:rPr>
              <a:t>ESTRUCTURA ACTUAL </a:t>
            </a:r>
          </a:p>
          <a:p>
            <a:pPr algn="ctr">
              <a:defRPr/>
            </a:pPr>
            <a:r>
              <a:rPr lang="es-MX" sz="3200" b="1" dirty="0">
                <a:solidFill>
                  <a:schemeClr val="accent2">
                    <a:lumMod val="75000"/>
                  </a:schemeClr>
                </a:solidFill>
                <a:latin typeface="+mn-lt"/>
              </a:rPr>
              <a:t>DE LAS REFERENCIAS NORMATIVAS</a:t>
            </a:r>
          </a:p>
        </p:txBody>
      </p:sp>
    </p:spTree>
    <p:extLst>
      <p:ext uri="{BB962C8B-B14F-4D97-AF65-F5344CB8AC3E}">
        <p14:creationId xmlns:p14="http://schemas.microsoft.com/office/powerpoint/2010/main" val="2791467424"/>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2" name="Imagen 3"/>
          <p:cNvPicPr>
            <a:picLocks noChangeAspect="1"/>
          </p:cNvPicPr>
          <p:nvPr/>
        </p:nvPicPr>
        <p:blipFill>
          <a:blip r:embed="rId2" cstate="print">
            <a:extLst>
              <a:ext uri="{28A0092B-C50C-407E-A947-70E740481C1C}">
                <a14:useLocalDpi xmlns:a14="http://schemas.microsoft.com/office/drawing/2010/main" val="0"/>
              </a:ext>
            </a:extLst>
          </a:blip>
          <a:srcRect b="2940"/>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580" name="Rectangle 3"/>
          <p:cNvSpPr>
            <a:spLocks noChangeArrowheads="1"/>
          </p:cNvSpPr>
          <p:nvPr/>
        </p:nvSpPr>
        <p:spPr bwMode="auto">
          <a:xfrm>
            <a:off x="522288" y="2273300"/>
            <a:ext cx="8153400" cy="3233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miter lim="800000"/>
                <a:headEnd/>
                <a:tailEnd/>
              </a14:hiddenLine>
            </a:ext>
          </a:extLst>
        </p:spPr>
        <p:txBody>
          <a:bodyPr lIns="0" tIns="0" rIns="0" bIns="0"/>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lnSpc>
                <a:spcPct val="130000"/>
              </a:lnSpc>
              <a:spcBef>
                <a:spcPct val="0"/>
              </a:spcBef>
              <a:buFontTx/>
              <a:buNone/>
              <a:defRPr/>
            </a:pPr>
            <a:r>
              <a:rPr lang="es-ES" altLang="es-MX" sz="1600" b="1" dirty="0" smtClean="0">
                <a:latin typeface="+mn-lt"/>
              </a:rPr>
              <a:t>ISO10005</a:t>
            </a:r>
            <a:r>
              <a:rPr lang="es-ES" altLang="es-MX" sz="1600" dirty="0" smtClean="0">
                <a:latin typeface="+mn-lt"/>
              </a:rPr>
              <a:t>	PLANES DE CALIDAD</a:t>
            </a:r>
          </a:p>
          <a:p>
            <a:pPr>
              <a:lnSpc>
                <a:spcPct val="130000"/>
              </a:lnSpc>
              <a:spcBef>
                <a:spcPct val="0"/>
              </a:spcBef>
              <a:buFontTx/>
              <a:buNone/>
              <a:defRPr/>
            </a:pPr>
            <a:r>
              <a:rPr lang="es-ES" altLang="es-MX" sz="1600" b="1" dirty="0" smtClean="0">
                <a:latin typeface="+mn-lt"/>
              </a:rPr>
              <a:t>ISO10006</a:t>
            </a:r>
            <a:r>
              <a:rPr lang="es-ES" altLang="es-MX" sz="1600" dirty="0" smtClean="0">
                <a:latin typeface="+mn-lt"/>
              </a:rPr>
              <a:t>	LA CALIDAD DE ADMINISTRACIÓN DE PROYECTOS</a:t>
            </a:r>
          </a:p>
          <a:p>
            <a:pPr>
              <a:lnSpc>
                <a:spcPct val="130000"/>
              </a:lnSpc>
              <a:spcBef>
                <a:spcPct val="0"/>
              </a:spcBef>
              <a:buFontTx/>
              <a:buNone/>
              <a:defRPr/>
            </a:pPr>
            <a:r>
              <a:rPr lang="es-ES" altLang="es-MX" sz="1600" b="1" dirty="0" smtClean="0">
                <a:latin typeface="+mn-lt"/>
              </a:rPr>
              <a:t>ISO10007</a:t>
            </a:r>
            <a:r>
              <a:rPr lang="es-ES" altLang="es-MX" sz="1600" dirty="0" smtClean="0">
                <a:latin typeface="+mn-lt"/>
              </a:rPr>
              <a:t>	ADMINISTRACIÓN DE LA CONFIGURACIÓN</a:t>
            </a:r>
          </a:p>
          <a:p>
            <a:pPr>
              <a:lnSpc>
                <a:spcPct val="130000"/>
              </a:lnSpc>
              <a:spcBef>
                <a:spcPct val="0"/>
              </a:spcBef>
              <a:buFontTx/>
              <a:buNone/>
              <a:defRPr/>
            </a:pPr>
            <a:r>
              <a:rPr lang="es-ES" altLang="es-MX" sz="1600" b="1" dirty="0" smtClean="0">
                <a:latin typeface="+mn-lt"/>
              </a:rPr>
              <a:t>ISO10012</a:t>
            </a:r>
            <a:r>
              <a:rPr lang="es-ES" altLang="es-MX" sz="1600" dirty="0" smtClean="0">
                <a:latin typeface="+mn-lt"/>
              </a:rPr>
              <a:t>	REQUISITOS PARA EQUIPOS DE MEDICIÓN (ASEGURAMIENTO METROLÓGICO)</a:t>
            </a:r>
          </a:p>
          <a:p>
            <a:pPr>
              <a:lnSpc>
                <a:spcPct val="130000"/>
              </a:lnSpc>
              <a:spcBef>
                <a:spcPct val="0"/>
              </a:spcBef>
              <a:buFontTx/>
              <a:buNone/>
              <a:defRPr/>
            </a:pPr>
            <a:r>
              <a:rPr lang="es-ES" altLang="es-MX" sz="1600" b="1" dirty="0" smtClean="0">
                <a:latin typeface="+mn-lt"/>
              </a:rPr>
              <a:t>ISO10013</a:t>
            </a:r>
            <a:r>
              <a:rPr lang="es-ES" altLang="es-MX" sz="1600" dirty="0" smtClean="0">
                <a:latin typeface="+mn-lt"/>
              </a:rPr>
              <a:t>	ELABORACIÓN DE MANUALES DE CALIDAD</a:t>
            </a:r>
          </a:p>
          <a:p>
            <a:pPr>
              <a:lnSpc>
                <a:spcPct val="130000"/>
              </a:lnSpc>
              <a:spcBef>
                <a:spcPct val="0"/>
              </a:spcBef>
              <a:buFontTx/>
              <a:buNone/>
              <a:defRPr/>
            </a:pPr>
            <a:r>
              <a:rPr lang="es-ES" altLang="es-MX" sz="1600" b="1" dirty="0" smtClean="0">
                <a:latin typeface="+mn-lt"/>
              </a:rPr>
              <a:t>ISO10014</a:t>
            </a:r>
            <a:r>
              <a:rPr lang="es-ES" altLang="es-MX" sz="1600" dirty="0" smtClean="0">
                <a:latin typeface="+mn-lt"/>
              </a:rPr>
              <a:t>	EFECTOS ECONÓMICOS DE LA ADMINISTRACIÓN TOTAL DE LA CALIDAD</a:t>
            </a:r>
          </a:p>
          <a:p>
            <a:pPr>
              <a:lnSpc>
                <a:spcPct val="130000"/>
              </a:lnSpc>
              <a:spcBef>
                <a:spcPct val="0"/>
              </a:spcBef>
              <a:buFontTx/>
              <a:buNone/>
              <a:defRPr/>
            </a:pPr>
            <a:r>
              <a:rPr lang="es-ES" altLang="es-MX" sz="1600" b="1" dirty="0" smtClean="0">
                <a:latin typeface="+mn-lt"/>
              </a:rPr>
              <a:t>ISO10015</a:t>
            </a:r>
            <a:r>
              <a:rPr lang="es-ES" altLang="es-MX" sz="1600" dirty="0" smtClean="0">
                <a:latin typeface="+mn-lt"/>
              </a:rPr>
              <a:t> 	GESTIÓN DE LA CALIDAD. DIRECTRICES PARA LA  FORMACIÓN</a:t>
            </a:r>
          </a:p>
          <a:p>
            <a:pPr>
              <a:lnSpc>
                <a:spcPct val="130000"/>
              </a:lnSpc>
              <a:spcBef>
                <a:spcPct val="0"/>
              </a:spcBef>
              <a:buFontTx/>
              <a:buNone/>
              <a:defRPr/>
            </a:pPr>
            <a:r>
              <a:rPr lang="es-ES" altLang="es-MX" sz="1600" b="1" dirty="0" smtClean="0">
                <a:latin typeface="+mn-lt"/>
              </a:rPr>
              <a:t>ISO10017</a:t>
            </a:r>
            <a:r>
              <a:rPr lang="es-ES" altLang="es-MX" sz="1600" dirty="0" smtClean="0">
                <a:latin typeface="+mn-lt"/>
              </a:rPr>
              <a:t>	ORIENTACIÓN SOBRE LAS TÉCNICAS ESTADÍSTICAS PARA LA NORMA ISO 9001:2000</a:t>
            </a:r>
          </a:p>
          <a:p>
            <a:pPr>
              <a:lnSpc>
                <a:spcPct val="130000"/>
              </a:lnSpc>
              <a:spcBef>
                <a:spcPct val="0"/>
              </a:spcBef>
              <a:buFontTx/>
              <a:buNone/>
              <a:defRPr/>
            </a:pPr>
            <a:r>
              <a:rPr lang="es-ES" altLang="es-MX" sz="1600" b="1" dirty="0" smtClean="0">
                <a:latin typeface="+mn-lt"/>
              </a:rPr>
              <a:t>ISO 19011	</a:t>
            </a:r>
            <a:r>
              <a:rPr lang="es-ES" altLang="es-MX" sz="1600" dirty="0" smtClean="0">
                <a:latin typeface="+mn-lt"/>
              </a:rPr>
              <a:t>DIRECTRICES PARA LA AUDITORÌA DE LOS SISTEMASDE GESTIÓN DE LA CALIDAD Y/O AMBIENTAL</a:t>
            </a:r>
          </a:p>
          <a:p>
            <a:pPr>
              <a:lnSpc>
                <a:spcPct val="130000"/>
              </a:lnSpc>
              <a:spcBef>
                <a:spcPct val="0"/>
              </a:spcBef>
              <a:buFontTx/>
              <a:buNone/>
              <a:defRPr/>
            </a:pPr>
            <a:endParaRPr lang="es-ES" altLang="es-MX" sz="1600" dirty="0" smtClean="0">
              <a:latin typeface="+mn-lt"/>
            </a:endParaRPr>
          </a:p>
        </p:txBody>
      </p:sp>
      <p:sp>
        <p:nvSpPr>
          <p:cNvPr id="2" name="1 CuadroTexto"/>
          <p:cNvSpPr txBox="1"/>
          <p:nvPr/>
        </p:nvSpPr>
        <p:spPr>
          <a:xfrm>
            <a:off x="2005807" y="1161132"/>
            <a:ext cx="5186362" cy="1077913"/>
          </a:xfrm>
          <a:prstGeom prst="rect">
            <a:avLst/>
          </a:prstGeom>
          <a:noFill/>
        </p:spPr>
        <p:txBody>
          <a:bodyPr wrap="none">
            <a:spAutoFit/>
          </a:bodyPr>
          <a:lstStyle/>
          <a:p>
            <a:pPr algn="ctr">
              <a:defRPr/>
            </a:pPr>
            <a:r>
              <a:rPr lang="es-MX" sz="3200" b="1" dirty="0">
                <a:solidFill>
                  <a:schemeClr val="accent2">
                    <a:lumMod val="75000"/>
                  </a:schemeClr>
                </a:solidFill>
                <a:latin typeface="+mn-lt"/>
              </a:rPr>
              <a:t>NORMAS DE APOYO PARA EL </a:t>
            </a:r>
          </a:p>
          <a:p>
            <a:pPr algn="ctr">
              <a:defRPr/>
            </a:pPr>
            <a:r>
              <a:rPr lang="es-MX" sz="3200" b="1" dirty="0">
                <a:solidFill>
                  <a:schemeClr val="accent2">
                    <a:lumMod val="75000"/>
                  </a:schemeClr>
                </a:solidFill>
                <a:latin typeface="+mn-lt"/>
              </a:rPr>
              <a:t>SISTEMA DE CALIDAD</a:t>
            </a:r>
          </a:p>
        </p:txBody>
      </p:sp>
    </p:spTree>
    <p:extLst>
      <p:ext uri="{BB962C8B-B14F-4D97-AF65-F5344CB8AC3E}">
        <p14:creationId xmlns:p14="http://schemas.microsoft.com/office/powerpoint/2010/main" val="3673273062"/>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6" name="Imagen 3"/>
          <p:cNvPicPr>
            <a:picLocks noChangeAspect="1"/>
          </p:cNvPicPr>
          <p:nvPr/>
        </p:nvPicPr>
        <p:blipFill>
          <a:blip r:embed="rId2" cstate="print">
            <a:extLst>
              <a:ext uri="{28A0092B-C50C-407E-A947-70E740481C1C}">
                <a14:useLocalDpi xmlns:a14="http://schemas.microsoft.com/office/drawing/2010/main" val="0"/>
              </a:ext>
            </a:extLst>
          </a:blip>
          <a:srcRect b="2940"/>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03" name="Text Box 2"/>
          <p:cNvSpPr txBox="1">
            <a:spLocks noChangeArrowheads="1"/>
          </p:cNvSpPr>
          <p:nvPr/>
        </p:nvSpPr>
        <p:spPr bwMode="auto">
          <a:xfrm>
            <a:off x="992188" y="1941513"/>
            <a:ext cx="2581275" cy="4081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lnSpc>
                <a:spcPct val="120000"/>
              </a:lnSpc>
              <a:spcBef>
                <a:spcPct val="0"/>
              </a:spcBef>
              <a:buClr>
                <a:srgbClr val="FF3300"/>
              </a:buClr>
              <a:buFont typeface="Wingdings" pitchFamily="2" charset="2"/>
              <a:buChar char="ü"/>
              <a:defRPr/>
            </a:pPr>
            <a:r>
              <a:rPr lang="es-ES_tradnl" altLang="es-MX" sz="2400" b="1" dirty="0" smtClean="0">
                <a:latin typeface="+mn-lt"/>
              </a:rPr>
              <a:t> Diagnóstico</a:t>
            </a:r>
          </a:p>
          <a:p>
            <a:pPr>
              <a:lnSpc>
                <a:spcPct val="120000"/>
              </a:lnSpc>
              <a:spcBef>
                <a:spcPct val="0"/>
              </a:spcBef>
              <a:buClr>
                <a:srgbClr val="FF3300"/>
              </a:buClr>
              <a:buFont typeface="Wingdings" pitchFamily="2" charset="2"/>
              <a:buChar char="ü"/>
              <a:defRPr/>
            </a:pPr>
            <a:endParaRPr lang="es-ES_tradnl" altLang="es-MX" sz="2400" b="1" dirty="0" smtClean="0">
              <a:latin typeface="+mn-lt"/>
            </a:endParaRPr>
          </a:p>
          <a:p>
            <a:pPr>
              <a:lnSpc>
                <a:spcPct val="120000"/>
              </a:lnSpc>
              <a:spcBef>
                <a:spcPct val="0"/>
              </a:spcBef>
              <a:buClr>
                <a:srgbClr val="FF3300"/>
              </a:buClr>
              <a:buFont typeface="Wingdings" pitchFamily="2" charset="2"/>
              <a:buChar char="ü"/>
              <a:defRPr/>
            </a:pPr>
            <a:r>
              <a:rPr lang="es-ES_tradnl" altLang="es-MX" sz="2400" b="1" dirty="0" smtClean="0">
                <a:latin typeface="+mn-lt"/>
              </a:rPr>
              <a:t> Capacitación</a:t>
            </a:r>
          </a:p>
          <a:p>
            <a:pPr>
              <a:lnSpc>
                <a:spcPct val="120000"/>
              </a:lnSpc>
              <a:spcBef>
                <a:spcPct val="0"/>
              </a:spcBef>
              <a:buClr>
                <a:srgbClr val="FF3300"/>
              </a:buClr>
              <a:buFont typeface="Wingdings" pitchFamily="2" charset="2"/>
              <a:buChar char="ü"/>
              <a:defRPr/>
            </a:pPr>
            <a:endParaRPr lang="es-ES_tradnl" altLang="es-MX" sz="2400" b="1" dirty="0" smtClean="0">
              <a:latin typeface="+mn-lt"/>
            </a:endParaRPr>
          </a:p>
          <a:p>
            <a:pPr>
              <a:lnSpc>
                <a:spcPct val="120000"/>
              </a:lnSpc>
              <a:spcBef>
                <a:spcPct val="0"/>
              </a:spcBef>
              <a:buClr>
                <a:srgbClr val="FF3300"/>
              </a:buClr>
              <a:buFont typeface="Wingdings" pitchFamily="2" charset="2"/>
              <a:buChar char="ü"/>
              <a:defRPr/>
            </a:pPr>
            <a:r>
              <a:rPr lang="es-ES_tradnl" altLang="es-MX" sz="2400" b="1" dirty="0" smtClean="0">
                <a:latin typeface="+mn-lt"/>
              </a:rPr>
              <a:t> Documentación</a:t>
            </a:r>
          </a:p>
          <a:p>
            <a:pPr>
              <a:lnSpc>
                <a:spcPct val="120000"/>
              </a:lnSpc>
              <a:spcBef>
                <a:spcPct val="0"/>
              </a:spcBef>
              <a:buClr>
                <a:srgbClr val="FF3300"/>
              </a:buClr>
              <a:buFont typeface="Wingdings" pitchFamily="2" charset="2"/>
              <a:buChar char="ü"/>
              <a:defRPr/>
            </a:pPr>
            <a:endParaRPr lang="es-ES_tradnl" altLang="es-MX" sz="2400" b="1" dirty="0" smtClean="0">
              <a:latin typeface="+mn-lt"/>
            </a:endParaRPr>
          </a:p>
          <a:p>
            <a:pPr>
              <a:lnSpc>
                <a:spcPct val="120000"/>
              </a:lnSpc>
              <a:spcBef>
                <a:spcPct val="0"/>
              </a:spcBef>
              <a:buClr>
                <a:srgbClr val="FF3300"/>
              </a:buClr>
              <a:buFont typeface="Wingdings" pitchFamily="2" charset="2"/>
              <a:buChar char="ü"/>
              <a:defRPr/>
            </a:pPr>
            <a:r>
              <a:rPr lang="es-ES_tradnl" altLang="es-MX" sz="2400" b="1" dirty="0" smtClean="0">
                <a:latin typeface="+mn-lt"/>
              </a:rPr>
              <a:t> Implementación</a:t>
            </a:r>
          </a:p>
          <a:p>
            <a:pPr>
              <a:lnSpc>
                <a:spcPct val="120000"/>
              </a:lnSpc>
              <a:spcBef>
                <a:spcPct val="0"/>
              </a:spcBef>
              <a:buClr>
                <a:srgbClr val="FF3300"/>
              </a:buClr>
              <a:buFont typeface="Wingdings" pitchFamily="2" charset="2"/>
              <a:buChar char="ü"/>
              <a:defRPr/>
            </a:pPr>
            <a:endParaRPr lang="es-ES_tradnl" altLang="es-MX" sz="2400" b="1" dirty="0" smtClean="0">
              <a:latin typeface="+mn-lt"/>
            </a:endParaRPr>
          </a:p>
          <a:p>
            <a:pPr>
              <a:lnSpc>
                <a:spcPct val="120000"/>
              </a:lnSpc>
              <a:spcBef>
                <a:spcPct val="0"/>
              </a:spcBef>
              <a:buClr>
                <a:srgbClr val="FF3300"/>
              </a:buClr>
              <a:buFont typeface="Wingdings" pitchFamily="2" charset="2"/>
              <a:buChar char="ü"/>
              <a:defRPr/>
            </a:pPr>
            <a:r>
              <a:rPr lang="es-ES_tradnl" altLang="es-MX" sz="2400" b="1" dirty="0" smtClean="0">
                <a:latin typeface="+mn-lt"/>
              </a:rPr>
              <a:t> Verificación</a:t>
            </a:r>
          </a:p>
        </p:txBody>
      </p:sp>
      <p:grpSp>
        <p:nvGrpSpPr>
          <p:cNvPr id="21508" name="Group 3"/>
          <p:cNvGrpSpPr>
            <a:grpSpLocks/>
          </p:cNvGrpSpPr>
          <p:nvPr/>
        </p:nvGrpSpPr>
        <p:grpSpPr bwMode="auto">
          <a:xfrm>
            <a:off x="4808538" y="2071688"/>
            <a:ext cx="3733800" cy="3676650"/>
            <a:chOff x="288" y="2735"/>
            <a:chExt cx="1334" cy="924"/>
          </a:xfrm>
        </p:grpSpPr>
        <p:sp>
          <p:nvSpPr>
            <p:cNvPr id="21510" name="Freeform 4"/>
            <p:cNvSpPr>
              <a:spLocks/>
            </p:cNvSpPr>
            <p:nvPr/>
          </p:nvSpPr>
          <p:spPr bwMode="auto">
            <a:xfrm>
              <a:off x="314" y="2791"/>
              <a:ext cx="426" cy="564"/>
            </a:xfrm>
            <a:custGeom>
              <a:avLst/>
              <a:gdLst>
                <a:gd name="T0" fmla="*/ 1 w 851"/>
                <a:gd name="T1" fmla="*/ 0 h 1129"/>
                <a:gd name="T2" fmla="*/ 1 w 851"/>
                <a:gd name="T3" fmla="*/ 0 h 1129"/>
                <a:gd name="T4" fmla="*/ 1 w 851"/>
                <a:gd name="T5" fmla="*/ 0 h 1129"/>
                <a:gd name="T6" fmla="*/ 1 w 851"/>
                <a:gd name="T7" fmla="*/ 0 h 1129"/>
                <a:gd name="T8" fmla="*/ 1 w 851"/>
                <a:gd name="T9" fmla="*/ 0 h 1129"/>
                <a:gd name="T10" fmla="*/ 1 w 851"/>
                <a:gd name="T11" fmla="*/ 0 h 1129"/>
                <a:gd name="T12" fmla="*/ 1 w 851"/>
                <a:gd name="T13" fmla="*/ 0 h 1129"/>
                <a:gd name="T14" fmla="*/ 1 w 851"/>
                <a:gd name="T15" fmla="*/ 0 h 1129"/>
                <a:gd name="T16" fmla="*/ 1 w 851"/>
                <a:gd name="T17" fmla="*/ 0 h 1129"/>
                <a:gd name="T18" fmla="*/ 1 w 851"/>
                <a:gd name="T19" fmla="*/ 0 h 1129"/>
                <a:gd name="T20" fmla="*/ 1 w 851"/>
                <a:gd name="T21" fmla="*/ 0 h 1129"/>
                <a:gd name="T22" fmla="*/ 1 w 851"/>
                <a:gd name="T23" fmla="*/ 0 h 1129"/>
                <a:gd name="T24" fmla="*/ 1 w 851"/>
                <a:gd name="T25" fmla="*/ 0 h 1129"/>
                <a:gd name="T26" fmla="*/ 1 w 851"/>
                <a:gd name="T27" fmla="*/ 0 h 1129"/>
                <a:gd name="T28" fmla="*/ 1 w 851"/>
                <a:gd name="T29" fmla="*/ 0 h 1129"/>
                <a:gd name="T30" fmla="*/ 1 w 851"/>
                <a:gd name="T31" fmla="*/ 0 h 1129"/>
                <a:gd name="T32" fmla="*/ 1 w 851"/>
                <a:gd name="T33" fmla="*/ 0 h 1129"/>
                <a:gd name="T34" fmla="*/ 1 w 851"/>
                <a:gd name="T35" fmla="*/ 0 h 1129"/>
                <a:gd name="T36" fmla="*/ 1 w 851"/>
                <a:gd name="T37" fmla="*/ 0 h 1129"/>
                <a:gd name="T38" fmla="*/ 1 w 851"/>
                <a:gd name="T39" fmla="*/ 0 h 1129"/>
                <a:gd name="T40" fmla="*/ 1 w 851"/>
                <a:gd name="T41" fmla="*/ 0 h 1129"/>
                <a:gd name="T42" fmla="*/ 1 w 851"/>
                <a:gd name="T43" fmla="*/ 0 h 1129"/>
                <a:gd name="T44" fmla="*/ 1 w 851"/>
                <a:gd name="T45" fmla="*/ 0 h 1129"/>
                <a:gd name="T46" fmla="*/ 1 w 851"/>
                <a:gd name="T47" fmla="*/ 0 h 1129"/>
                <a:gd name="T48" fmla="*/ 1 w 851"/>
                <a:gd name="T49" fmla="*/ 0 h 1129"/>
                <a:gd name="T50" fmla="*/ 1 w 851"/>
                <a:gd name="T51" fmla="*/ 0 h 1129"/>
                <a:gd name="T52" fmla="*/ 1 w 851"/>
                <a:gd name="T53" fmla="*/ 0 h 1129"/>
                <a:gd name="T54" fmla="*/ 1 w 851"/>
                <a:gd name="T55" fmla="*/ 0 h 1129"/>
                <a:gd name="T56" fmla="*/ 1 w 851"/>
                <a:gd name="T57" fmla="*/ 0 h 1129"/>
                <a:gd name="T58" fmla="*/ 1 w 851"/>
                <a:gd name="T59" fmla="*/ 0 h 1129"/>
                <a:gd name="T60" fmla="*/ 1 w 851"/>
                <a:gd name="T61" fmla="*/ 0 h 1129"/>
                <a:gd name="T62" fmla="*/ 1 w 851"/>
                <a:gd name="T63" fmla="*/ 0 h 1129"/>
                <a:gd name="T64" fmla="*/ 1 w 851"/>
                <a:gd name="T65" fmla="*/ 0 h 1129"/>
                <a:gd name="T66" fmla="*/ 1 w 851"/>
                <a:gd name="T67" fmla="*/ 0 h 1129"/>
                <a:gd name="T68" fmla="*/ 1 w 851"/>
                <a:gd name="T69" fmla="*/ 0 h 1129"/>
                <a:gd name="T70" fmla="*/ 1 w 851"/>
                <a:gd name="T71" fmla="*/ 0 h 1129"/>
                <a:gd name="T72" fmla="*/ 1 w 851"/>
                <a:gd name="T73" fmla="*/ 0 h 1129"/>
                <a:gd name="T74" fmla="*/ 1 w 851"/>
                <a:gd name="T75" fmla="*/ 0 h 1129"/>
                <a:gd name="T76" fmla="*/ 1 w 851"/>
                <a:gd name="T77" fmla="*/ 0 h 1129"/>
                <a:gd name="T78" fmla="*/ 1 w 851"/>
                <a:gd name="T79" fmla="*/ 0 h 1129"/>
                <a:gd name="T80" fmla="*/ 1 w 851"/>
                <a:gd name="T81" fmla="*/ 0 h 1129"/>
                <a:gd name="T82" fmla="*/ 1 w 851"/>
                <a:gd name="T83" fmla="*/ 0 h 1129"/>
                <a:gd name="T84" fmla="*/ 1 w 851"/>
                <a:gd name="T85" fmla="*/ 0 h 1129"/>
                <a:gd name="T86" fmla="*/ 1 w 851"/>
                <a:gd name="T87" fmla="*/ 0 h 1129"/>
                <a:gd name="T88" fmla="*/ 1 w 851"/>
                <a:gd name="T89" fmla="*/ 0 h 1129"/>
                <a:gd name="T90" fmla="*/ 1 w 851"/>
                <a:gd name="T91" fmla="*/ 0 h 1129"/>
                <a:gd name="T92" fmla="*/ 1 w 851"/>
                <a:gd name="T93" fmla="*/ 0 h 1129"/>
                <a:gd name="T94" fmla="*/ 1 w 851"/>
                <a:gd name="T95" fmla="*/ 0 h 1129"/>
                <a:gd name="T96" fmla="*/ 1 w 851"/>
                <a:gd name="T97" fmla="*/ 0 h 1129"/>
                <a:gd name="T98" fmla="*/ 1 w 851"/>
                <a:gd name="T99" fmla="*/ 0 h 1129"/>
                <a:gd name="T100" fmla="*/ 1 w 851"/>
                <a:gd name="T101" fmla="*/ 0 h 1129"/>
                <a:gd name="T102" fmla="*/ 1 w 851"/>
                <a:gd name="T103" fmla="*/ 0 h 1129"/>
                <a:gd name="T104" fmla="*/ 0 w 851"/>
                <a:gd name="T105" fmla="*/ 0 h 11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51"/>
                <a:gd name="T160" fmla="*/ 0 h 1129"/>
                <a:gd name="T161" fmla="*/ 851 w 851"/>
                <a:gd name="T162" fmla="*/ 1129 h 11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51" h="1129">
                  <a:moveTo>
                    <a:pt x="21" y="205"/>
                  </a:moveTo>
                  <a:lnTo>
                    <a:pt x="22" y="202"/>
                  </a:lnTo>
                  <a:lnTo>
                    <a:pt x="26" y="199"/>
                  </a:lnTo>
                  <a:lnTo>
                    <a:pt x="33" y="192"/>
                  </a:lnTo>
                  <a:lnTo>
                    <a:pt x="44" y="183"/>
                  </a:lnTo>
                  <a:lnTo>
                    <a:pt x="54" y="170"/>
                  </a:lnTo>
                  <a:lnTo>
                    <a:pt x="68" y="160"/>
                  </a:lnTo>
                  <a:lnTo>
                    <a:pt x="84" y="146"/>
                  </a:lnTo>
                  <a:lnTo>
                    <a:pt x="102" y="134"/>
                  </a:lnTo>
                  <a:lnTo>
                    <a:pt x="120" y="117"/>
                  </a:lnTo>
                  <a:lnTo>
                    <a:pt x="140" y="102"/>
                  </a:lnTo>
                  <a:lnTo>
                    <a:pt x="160" y="87"/>
                  </a:lnTo>
                  <a:lnTo>
                    <a:pt x="182" y="73"/>
                  </a:lnTo>
                  <a:lnTo>
                    <a:pt x="203" y="56"/>
                  </a:lnTo>
                  <a:lnTo>
                    <a:pt x="225" y="44"/>
                  </a:lnTo>
                  <a:lnTo>
                    <a:pt x="248" y="32"/>
                  </a:lnTo>
                  <a:lnTo>
                    <a:pt x="270" y="24"/>
                  </a:lnTo>
                  <a:lnTo>
                    <a:pt x="292" y="15"/>
                  </a:lnTo>
                  <a:lnTo>
                    <a:pt x="312" y="9"/>
                  </a:lnTo>
                  <a:lnTo>
                    <a:pt x="331" y="4"/>
                  </a:lnTo>
                  <a:lnTo>
                    <a:pt x="352" y="3"/>
                  </a:lnTo>
                  <a:lnTo>
                    <a:pt x="370" y="0"/>
                  </a:lnTo>
                  <a:lnTo>
                    <a:pt x="389" y="1"/>
                  </a:lnTo>
                  <a:lnTo>
                    <a:pt x="406" y="1"/>
                  </a:lnTo>
                  <a:lnTo>
                    <a:pt x="423" y="6"/>
                  </a:lnTo>
                  <a:lnTo>
                    <a:pt x="437" y="7"/>
                  </a:lnTo>
                  <a:lnTo>
                    <a:pt x="451" y="9"/>
                  </a:lnTo>
                  <a:lnTo>
                    <a:pt x="461" y="12"/>
                  </a:lnTo>
                  <a:lnTo>
                    <a:pt x="472" y="17"/>
                  </a:lnTo>
                  <a:lnTo>
                    <a:pt x="480" y="18"/>
                  </a:lnTo>
                  <a:lnTo>
                    <a:pt x="494" y="24"/>
                  </a:lnTo>
                  <a:lnTo>
                    <a:pt x="299" y="128"/>
                  </a:lnTo>
                  <a:lnTo>
                    <a:pt x="319" y="128"/>
                  </a:lnTo>
                  <a:lnTo>
                    <a:pt x="330" y="126"/>
                  </a:lnTo>
                  <a:lnTo>
                    <a:pt x="344" y="126"/>
                  </a:lnTo>
                  <a:lnTo>
                    <a:pt x="360" y="126"/>
                  </a:lnTo>
                  <a:lnTo>
                    <a:pt x="377" y="128"/>
                  </a:lnTo>
                  <a:lnTo>
                    <a:pt x="395" y="128"/>
                  </a:lnTo>
                  <a:lnTo>
                    <a:pt x="414" y="129"/>
                  </a:lnTo>
                  <a:lnTo>
                    <a:pt x="434" y="131"/>
                  </a:lnTo>
                  <a:lnTo>
                    <a:pt x="455" y="134"/>
                  </a:lnTo>
                  <a:lnTo>
                    <a:pt x="475" y="134"/>
                  </a:lnTo>
                  <a:lnTo>
                    <a:pt x="498" y="138"/>
                  </a:lnTo>
                  <a:lnTo>
                    <a:pt x="519" y="143"/>
                  </a:lnTo>
                  <a:lnTo>
                    <a:pt x="542" y="148"/>
                  </a:lnTo>
                  <a:lnTo>
                    <a:pt x="561" y="152"/>
                  </a:lnTo>
                  <a:lnTo>
                    <a:pt x="581" y="158"/>
                  </a:lnTo>
                  <a:lnTo>
                    <a:pt x="600" y="164"/>
                  </a:lnTo>
                  <a:lnTo>
                    <a:pt x="620" y="172"/>
                  </a:lnTo>
                  <a:lnTo>
                    <a:pt x="638" y="178"/>
                  </a:lnTo>
                  <a:lnTo>
                    <a:pt x="655" y="186"/>
                  </a:lnTo>
                  <a:lnTo>
                    <a:pt x="671" y="192"/>
                  </a:lnTo>
                  <a:lnTo>
                    <a:pt x="686" y="201"/>
                  </a:lnTo>
                  <a:lnTo>
                    <a:pt x="698" y="205"/>
                  </a:lnTo>
                  <a:lnTo>
                    <a:pt x="710" y="212"/>
                  </a:lnTo>
                  <a:lnTo>
                    <a:pt x="720" y="216"/>
                  </a:lnTo>
                  <a:lnTo>
                    <a:pt x="730" y="222"/>
                  </a:lnTo>
                  <a:lnTo>
                    <a:pt x="736" y="225"/>
                  </a:lnTo>
                  <a:lnTo>
                    <a:pt x="742" y="228"/>
                  </a:lnTo>
                  <a:lnTo>
                    <a:pt x="745" y="231"/>
                  </a:lnTo>
                  <a:lnTo>
                    <a:pt x="747" y="233"/>
                  </a:lnTo>
                  <a:lnTo>
                    <a:pt x="411" y="257"/>
                  </a:lnTo>
                  <a:lnTo>
                    <a:pt x="412" y="257"/>
                  </a:lnTo>
                  <a:lnTo>
                    <a:pt x="418" y="259"/>
                  </a:lnTo>
                  <a:lnTo>
                    <a:pt x="427" y="260"/>
                  </a:lnTo>
                  <a:lnTo>
                    <a:pt x="438" y="265"/>
                  </a:lnTo>
                  <a:lnTo>
                    <a:pt x="452" y="269"/>
                  </a:lnTo>
                  <a:lnTo>
                    <a:pt x="468" y="273"/>
                  </a:lnTo>
                  <a:lnTo>
                    <a:pt x="487" y="279"/>
                  </a:lnTo>
                  <a:lnTo>
                    <a:pt x="506" y="286"/>
                  </a:lnTo>
                  <a:lnTo>
                    <a:pt x="526" y="292"/>
                  </a:lnTo>
                  <a:lnTo>
                    <a:pt x="547" y="298"/>
                  </a:lnTo>
                  <a:lnTo>
                    <a:pt x="568" y="306"/>
                  </a:lnTo>
                  <a:lnTo>
                    <a:pt x="589" y="315"/>
                  </a:lnTo>
                  <a:lnTo>
                    <a:pt x="610" y="321"/>
                  </a:lnTo>
                  <a:lnTo>
                    <a:pt x="630" y="329"/>
                  </a:lnTo>
                  <a:lnTo>
                    <a:pt x="648" y="335"/>
                  </a:lnTo>
                  <a:lnTo>
                    <a:pt x="667" y="343"/>
                  </a:lnTo>
                  <a:lnTo>
                    <a:pt x="682" y="349"/>
                  </a:lnTo>
                  <a:lnTo>
                    <a:pt x="697" y="355"/>
                  </a:lnTo>
                  <a:lnTo>
                    <a:pt x="711" y="362"/>
                  </a:lnTo>
                  <a:lnTo>
                    <a:pt x="725" y="369"/>
                  </a:lnTo>
                  <a:lnTo>
                    <a:pt x="739" y="375"/>
                  </a:lnTo>
                  <a:lnTo>
                    <a:pt x="752" y="381"/>
                  </a:lnTo>
                  <a:lnTo>
                    <a:pt x="763" y="387"/>
                  </a:lnTo>
                  <a:lnTo>
                    <a:pt x="775" y="394"/>
                  </a:lnTo>
                  <a:lnTo>
                    <a:pt x="784" y="397"/>
                  </a:lnTo>
                  <a:lnTo>
                    <a:pt x="793" y="404"/>
                  </a:lnTo>
                  <a:lnTo>
                    <a:pt x="800" y="408"/>
                  </a:lnTo>
                  <a:lnTo>
                    <a:pt x="807" y="411"/>
                  </a:lnTo>
                  <a:lnTo>
                    <a:pt x="812" y="414"/>
                  </a:lnTo>
                  <a:lnTo>
                    <a:pt x="816" y="417"/>
                  </a:lnTo>
                  <a:lnTo>
                    <a:pt x="818" y="419"/>
                  </a:lnTo>
                  <a:lnTo>
                    <a:pt x="820" y="420"/>
                  </a:lnTo>
                  <a:lnTo>
                    <a:pt x="817" y="420"/>
                  </a:lnTo>
                  <a:lnTo>
                    <a:pt x="811" y="428"/>
                  </a:lnTo>
                  <a:lnTo>
                    <a:pt x="806" y="431"/>
                  </a:lnTo>
                  <a:lnTo>
                    <a:pt x="800" y="437"/>
                  </a:lnTo>
                  <a:lnTo>
                    <a:pt x="793" y="443"/>
                  </a:lnTo>
                  <a:lnTo>
                    <a:pt x="786" y="449"/>
                  </a:lnTo>
                  <a:lnTo>
                    <a:pt x="777" y="454"/>
                  </a:lnTo>
                  <a:lnTo>
                    <a:pt x="769" y="458"/>
                  </a:lnTo>
                  <a:lnTo>
                    <a:pt x="759" y="465"/>
                  </a:lnTo>
                  <a:lnTo>
                    <a:pt x="749" y="469"/>
                  </a:lnTo>
                  <a:lnTo>
                    <a:pt x="738" y="472"/>
                  </a:lnTo>
                  <a:lnTo>
                    <a:pt x="725" y="475"/>
                  </a:lnTo>
                  <a:lnTo>
                    <a:pt x="713" y="477"/>
                  </a:lnTo>
                  <a:lnTo>
                    <a:pt x="701" y="478"/>
                  </a:lnTo>
                  <a:lnTo>
                    <a:pt x="688" y="477"/>
                  </a:lnTo>
                  <a:lnTo>
                    <a:pt x="675" y="477"/>
                  </a:lnTo>
                  <a:lnTo>
                    <a:pt x="661" y="475"/>
                  </a:lnTo>
                  <a:lnTo>
                    <a:pt x="648" y="475"/>
                  </a:lnTo>
                  <a:lnTo>
                    <a:pt x="634" y="474"/>
                  </a:lnTo>
                  <a:lnTo>
                    <a:pt x="622" y="474"/>
                  </a:lnTo>
                  <a:lnTo>
                    <a:pt x="611" y="474"/>
                  </a:lnTo>
                  <a:lnTo>
                    <a:pt x="599" y="474"/>
                  </a:lnTo>
                  <a:lnTo>
                    <a:pt x="588" y="472"/>
                  </a:lnTo>
                  <a:lnTo>
                    <a:pt x="578" y="472"/>
                  </a:lnTo>
                  <a:lnTo>
                    <a:pt x="570" y="472"/>
                  </a:lnTo>
                  <a:lnTo>
                    <a:pt x="563" y="472"/>
                  </a:lnTo>
                  <a:lnTo>
                    <a:pt x="557" y="472"/>
                  </a:lnTo>
                  <a:lnTo>
                    <a:pt x="552" y="472"/>
                  </a:lnTo>
                  <a:lnTo>
                    <a:pt x="550" y="472"/>
                  </a:lnTo>
                  <a:lnTo>
                    <a:pt x="551" y="472"/>
                  </a:lnTo>
                  <a:lnTo>
                    <a:pt x="558" y="477"/>
                  </a:lnTo>
                  <a:lnTo>
                    <a:pt x="568" y="480"/>
                  </a:lnTo>
                  <a:lnTo>
                    <a:pt x="581" y="489"/>
                  </a:lnTo>
                  <a:lnTo>
                    <a:pt x="595" y="497"/>
                  </a:lnTo>
                  <a:lnTo>
                    <a:pt x="614" y="507"/>
                  </a:lnTo>
                  <a:lnTo>
                    <a:pt x="633" y="518"/>
                  </a:lnTo>
                  <a:lnTo>
                    <a:pt x="652" y="530"/>
                  </a:lnTo>
                  <a:lnTo>
                    <a:pt x="671" y="542"/>
                  </a:lnTo>
                  <a:lnTo>
                    <a:pt x="689" y="554"/>
                  </a:lnTo>
                  <a:lnTo>
                    <a:pt x="706" y="567"/>
                  </a:lnTo>
                  <a:lnTo>
                    <a:pt x="722" y="579"/>
                  </a:lnTo>
                  <a:lnTo>
                    <a:pt x="734" y="590"/>
                  </a:lnTo>
                  <a:lnTo>
                    <a:pt x="744" y="600"/>
                  </a:lnTo>
                  <a:lnTo>
                    <a:pt x="749" y="609"/>
                  </a:lnTo>
                  <a:lnTo>
                    <a:pt x="752" y="618"/>
                  </a:lnTo>
                  <a:lnTo>
                    <a:pt x="747" y="625"/>
                  </a:lnTo>
                  <a:lnTo>
                    <a:pt x="739" y="629"/>
                  </a:lnTo>
                  <a:lnTo>
                    <a:pt x="726" y="632"/>
                  </a:lnTo>
                  <a:lnTo>
                    <a:pt x="712" y="637"/>
                  </a:lnTo>
                  <a:lnTo>
                    <a:pt x="694" y="637"/>
                  </a:lnTo>
                  <a:lnTo>
                    <a:pt x="676" y="638"/>
                  </a:lnTo>
                  <a:lnTo>
                    <a:pt x="655" y="638"/>
                  </a:lnTo>
                  <a:lnTo>
                    <a:pt x="634" y="638"/>
                  </a:lnTo>
                  <a:lnTo>
                    <a:pt x="613" y="637"/>
                  </a:lnTo>
                  <a:lnTo>
                    <a:pt x="593" y="637"/>
                  </a:lnTo>
                  <a:lnTo>
                    <a:pt x="574" y="635"/>
                  </a:lnTo>
                  <a:lnTo>
                    <a:pt x="558" y="635"/>
                  </a:lnTo>
                  <a:lnTo>
                    <a:pt x="544" y="634"/>
                  </a:lnTo>
                  <a:lnTo>
                    <a:pt x="533" y="632"/>
                  </a:lnTo>
                  <a:lnTo>
                    <a:pt x="526" y="632"/>
                  </a:lnTo>
                  <a:lnTo>
                    <a:pt x="524" y="632"/>
                  </a:lnTo>
                  <a:lnTo>
                    <a:pt x="851" y="833"/>
                  </a:lnTo>
                  <a:lnTo>
                    <a:pt x="440" y="1129"/>
                  </a:lnTo>
                  <a:lnTo>
                    <a:pt x="0" y="1121"/>
                  </a:lnTo>
                  <a:lnTo>
                    <a:pt x="21" y="205"/>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11" name="Freeform 5"/>
            <p:cNvSpPr>
              <a:spLocks/>
            </p:cNvSpPr>
            <p:nvPr/>
          </p:nvSpPr>
          <p:spPr bwMode="auto">
            <a:xfrm>
              <a:off x="289" y="2744"/>
              <a:ext cx="169" cy="520"/>
            </a:xfrm>
            <a:custGeom>
              <a:avLst/>
              <a:gdLst>
                <a:gd name="T0" fmla="*/ 1 w 338"/>
                <a:gd name="T1" fmla="*/ 0 h 1041"/>
                <a:gd name="T2" fmla="*/ 1 w 338"/>
                <a:gd name="T3" fmla="*/ 0 h 1041"/>
                <a:gd name="T4" fmla="*/ 1 w 338"/>
                <a:gd name="T5" fmla="*/ 0 h 1041"/>
                <a:gd name="T6" fmla="*/ 1 w 338"/>
                <a:gd name="T7" fmla="*/ 0 h 1041"/>
                <a:gd name="T8" fmla="*/ 1 w 338"/>
                <a:gd name="T9" fmla="*/ 0 h 1041"/>
                <a:gd name="T10" fmla="*/ 0 w 338"/>
                <a:gd name="T11" fmla="*/ 0 h 1041"/>
                <a:gd name="T12" fmla="*/ 1 w 338"/>
                <a:gd name="T13" fmla="*/ 0 h 1041"/>
                <a:gd name="T14" fmla="*/ 1 w 338"/>
                <a:gd name="T15" fmla="*/ 0 h 1041"/>
                <a:gd name="T16" fmla="*/ 1 w 338"/>
                <a:gd name="T17" fmla="*/ 0 h 1041"/>
                <a:gd name="T18" fmla="*/ 1 w 338"/>
                <a:gd name="T19" fmla="*/ 0 h 1041"/>
                <a:gd name="T20" fmla="*/ 1 w 338"/>
                <a:gd name="T21" fmla="*/ 0 h 1041"/>
                <a:gd name="T22" fmla="*/ 1 w 338"/>
                <a:gd name="T23" fmla="*/ 0 h 1041"/>
                <a:gd name="T24" fmla="*/ 1 w 338"/>
                <a:gd name="T25" fmla="*/ 0 h 1041"/>
                <a:gd name="T26" fmla="*/ 1 w 338"/>
                <a:gd name="T27" fmla="*/ 0 h 1041"/>
                <a:gd name="T28" fmla="*/ 1 w 338"/>
                <a:gd name="T29" fmla="*/ 0 h 1041"/>
                <a:gd name="T30" fmla="*/ 1 w 338"/>
                <a:gd name="T31" fmla="*/ 0 h 1041"/>
                <a:gd name="T32" fmla="*/ 1 w 338"/>
                <a:gd name="T33" fmla="*/ 0 h 1041"/>
                <a:gd name="T34" fmla="*/ 1 w 338"/>
                <a:gd name="T35" fmla="*/ 0 h 1041"/>
                <a:gd name="T36" fmla="*/ 1 w 338"/>
                <a:gd name="T37" fmla="*/ 0 h 1041"/>
                <a:gd name="T38" fmla="*/ 1 w 338"/>
                <a:gd name="T39" fmla="*/ 0 h 1041"/>
                <a:gd name="T40" fmla="*/ 1 w 338"/>
                <a:gd name="T41" fmla="*/ 0 h 1041"/>
                <a:gd name="T42" fmla="*/ 1 w 338"/>
                <a:gd name="T43" fmla="*/ 0 h 1041"/>
                <a:gd name="T44" fmla="*/ 1 w 338"/>
                <a:gd name="T45" fmla="*/ 0 h 1041"/>
                <a:gd name="T46" fmla="*/ 1 w 338"/>
                <a:gd name="T47" fmla="*/ 0 h 1041"/>
                <a:gd name="T48" fmla="*/ 1 w 338"/>
                <a:gd name="T49" fmla="*/ 0 h 1041"/>
                <a:gd name="T50" fmla="*/ 1 w 338"/>
                <a:gd name="T51" fmla="*/ 0 h 1041"/>
                <a:gd name="T52" fmla="*/ 1 w 338"/>
                <a:gd name="T53" fmla="*/ 0 h 1041"/>
                <a:gd name="T54" fmla="*/ 1 w 338"/>
                <a:gd name="T55" fmla="*/ 0 h 1041"/>
                <a:gd name="T56" fmla="*/ 1 w 338"/>
                <a:gd name="T57" fmla="*/ 0 h 1041"/>
                <a:gd name="T58" fmla="*/ 1 w 338"/>
                <a:gd name="T59" fmla="*/ 0 h 1041"/>
                <a:gd name="T60" fmla="*/ 1 w 338"/>
                <a:gd name="T61" fmla="*/ 0 h 1041"/>
                <a:gd name="T62" fmla="*/ 1 w 338"/>
                <a:gd name="T63" fmla="*/ 0 h 1041"/>
                <a:gd name="T64" fmla="*/ 1 w 338"/>
                <a:gd name="T65" fmla="*/ 0 h 1041"/>
                <a:gd name="T66" fmla="*/ 1 w 338"/>
                <a:gd name="T67" fmla="*/ 0 h 1041"/>
                <a:gd name="T68" fmla="*/ 1 w 338"/>
                <a:gd name="T69" fmla="*/ 0 h 1041"/>
                <a:gd name="T70" fmla="*/ 1 w 338"/>
                <a:gd name="T71" fmla="*/ 0 h 1041"/>
                <a:gd name="T72" fmla="*/ 1 w 338"/>
                <a:gd name="T73" fmla="*/ 0 h 1041"/>
                <a:gd name="T74" fmla="*/ 1 w 338"/>
                <a:gd name="T75" fmla="*/ 0 h 1041"/>
                <a:gd name="T76" fmla="*/ 1 w 338"/>
                <a:gd name="T77" fmla="*/ 0 h 1041"/>
                <a:gd name="T78" fmla="*/ 1 w 338"/>
                <a:gd name="T79" fmla="*/ 0 h 1041"/>
                <a:gd name="T80" fmla="*/ 1 w 338"/>
                <a:gd name="T81" fmla="*/ 0 h 1041"/>
                <a:gd name="T82" fmla="*/ 1 w 338"/>
                <a:gd name="T83" fmla="*/ 0 h 1041"/>
                <a:gd name="T84" fmla="*/ 1 w 338"/>
                <a:gd name="T85" fmla="*/ 0 h 1041"/>
                <a:gd name="T86" fmla="*/ 1 w 338"/>
                <a:gd name="T87" fmla="*/ 0 h 1041"/>
                <a:gd name="T88" fmla="*/ 1 w 338"/>
                <a:gd name="T89" fmla="*/ 0 h 1041"/>
                <a:gd name="T90" fmla="*/ 1 w 338"/>
                <a:gd name="T91" fmla="*/ 0 h 1041"/>
                <a:gd name="T92" fmla="*/ 1 w 338"/>
                <a:gd name="T93" fmla="*/ 0 h 1041"/>
                <a:gd name="T94" fmla="*/ 1 w 338"/>
                <a:gd name="T95" fmla="*/ 0 h 1041"/>
                <a:gd name="T96" fmla="*/ 1 w 338"/>
                <a:gd name="T97" fmla="*/ 0 h 1041"/>
                <a:gd name="T98" fmla="*/ 1 w 338"/>
                <a:gd name="T99" fmla="*/ 0 h 1041"/>
                <a:gd name="T100" fmla="*/ 1 w 338"/>
                <a:gd name="T101" fmla="*/ 0 h 1041"/>
                <a:gd name="T102" fmla="*/ 1 w 338"/>
                <a:gd name="T103" fmla="*/ 0 h 1041"/>
                <a:gd name="T104" fmla="*/ 1 w 338"/>
                <a:gd name="T105" fmla="*/ 0 h 1041"/>
                <a:gd name="T106" fmla="*/ 1 w 338"/>
                <a:gd name="T107" fmla="*/ 0 h 1041"/>
                <a:gd name="T108" fmla="*/ 1 w 338"/>
                <a:gd name="T109" fmla="*/ 0 h 1041"/>
                <a:gd name="T110" fmla="*/ 1 w 338"/>
                <a:gd name="T111" fmla="*/ 0 h 1041"/>
                <a:gd name="T112" fmla="*/ 1 w 338"/>
                <a:gd name="T113" fmla="*/ 0 h 1041"/>
                <a:gd name="T114" fmla="*/ 1 w 338"/>
                <a:gd name="T115" fmla="*/ 0 h 1041"/>
                <a:gd name="T116" fmla="*/ 1 w 338"/>
                <a:gd name="T117" fmla="*/ 0 h 1041"/>
                <a:gd name="T118" fmla="*/ 1 w 338"/>
                <a:gd name="T119" fmla="*/ 0 h 1041"/>
                <a:gd name="T120" fmla="*/ 1 w 338"/>
                <a:gd name="T121" fmla="*/ 0 h 1041"/>
                <a:gd name="T122" fmla="*/ 1 w 338"/>
                <a:gd name="T123" fmla="*/ 0 h 10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38"/>
                <a:gd name="T187" fmla="*/ 0 h 1041"/>
                <a:gd name="T188" fmla="*/ 338 w 338"/>
                <a:gd name="T189" fmla="*/ 1041 h 10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38" h="1041">
                  <a:moveTo>
                    <a:pt x="54" y="329"/>
                  </a:moveTo>
                  <a:lnTo>
                    <a:pt x="53" y="326"/>
                  </a:lnTo>
                  <a:lnTo>
                    <a:pt x="53" y="320"/>
                  </a:lnTo>
                  <a:lnTo>
                    <a:pt x="52" y="313"/>
                  </a:lnTo>
                  <a:lnTo>
                    <a:pt x="51" y="304"/>
                  </a:lnTo>
                  <a:lnTo>
                    <a:pt x="50" y="290"/>
                  </a:lnTo>
                  <a:lnTo>
                    <a:pt x="49" y="276"/>
                  </a:lnTo>
                  <a:lnTo>
                    <a:pt x="48" y="261"/>
                  </a:lnTo>
                  <a:lnTo>
                    <a:pt x="47" y="246"/>
                  </a:lnTo>
                  <a:lnTo>
                    <a:pt x="44" y="227"/>
                  </a:lnTo>
                  <a:lnTo>
                    <a:pt x="42" y="209"/>
                  </a:lnTo>
                  <a:lnTo>
                    <a:pt x="41" y="192"/>
                  </a:lnTo>
                  <a:lnTo>
                    <a:pt x="39" y="176"/>
                  </a:lnTo>
                  <a:lnTo>
                    <a:pt x="36" y="159"/>
                  </a:lnTo>
                  <a:lnTo>
                    <a:pt x="34" y="144"/>
                  </a:lnTo>
                  <a:lnTo>
                    <a:pt x="31" y="128"/>
                  </a:lnTo>
                  <a:lnTo>
                    <a:pt x="27" y="118"/>
                  </a:lnTo>
                  <a:lnTo>
                    <a:pt x="24" y="105"/>
                  </a:lnTo>
                  <a:lnTo>
                    <a:pt x="21" y="93"/>
                  </a:lnTo>
                  <a:lnTo>
                    <a:pt x="19" y="83"/>
                  </a:lnTo>
                  <a:lnTo>
                    <a:pt x="16" y="73"/>
                  </a:lnTo>
                  <a:lnTo>
                    <a:pt x="13" y="63"/>
                  </a:lnTo>
                  <a:lnTo>
                    <a:pt x="11" y="54"/>
                  </a:lnTo>
                  <a:lnTo>
                    <a:pt x="9" y="46"/>
                  </a:lnTo>
                  <a:lnTo>
                    <a:pt x="8" y="37"/>
                  </a:lnTo>
                  <a:lnTo>
                    <a:pt x="5" y="29"/>
                  </a:lnTo>
                  <a:lnTo>
                    <a:pt x="4" y="23"/>
                  </a:lnTo>
                  <a:lnTo>
                    <a:pt x="2" y="15"/>
                  </a:lnTo>
                  <a:lnTo>
                    <a:pt x="2" y="12"/>
                  </a:lnTo>
                  <a:lnTo>
                    <a:pt x="0" y="5"/>
                  </a:lnTo>
                  <a:lnTo>
                    <a:pt x="0" y="3"/>
                  </a:lnTo>
                  <a:lnTo>
                    <a:pt x="1" y="3"/>
                  </a:lnTo>
                  <a:lnTo>
                    <a:pt x="5" y="8"/>
                  </a:lnTo>
                  <a:lnTo>
                    <a:pt x="10" y="12"/>
                  </a:lnTo>
                  <a:lnTo>
                    <a:pt x="18" y="20"/>
                  </a:lnTo>
                  <a:lnTo>
                    <a:pt x="26" y="26"/>
                  </a:lnTo>
                  <a:lnTo>
                    <a:pt x="36" y="35"/>
                  </a:lnTo>
                  <a:lnTo>
                    <a:pt x="41" y="40"/>
                  </a:lnTo>
                  <a:lnTo>
                    <a:pt x="46" y="46"/>
                  </a:lnTo>
                  <a:lnTo>
                    <a:pt x="50" y="51"/>
                  </a:lnTo>
                  <a:lnTo>
                    <a:pt x="56" y="57"/>
                  </a:lnTo>
                  <a:lnTo>
                    <a:pt x="65" y="66"/>
                  </a:lnTo>
                  <a:lnTo>
                    <a:pt x="73" y="76"/>
                  </a:lnTo>
                  <a:lnTo>
                    <a:pt x="81" y="86"/>
                  </a:lnTo>
                  <a:lnTo>
                    <a:pt x="90" y="96"/>
                  </a:lnTo>
                  <a:lnTo>
                    <a:pt x="97" y="105"/>
                  </a:lnTo>
                  <a:lnTo>
                    <a:pt x="104" y="116"/>
                  </a:lnTo>
                  <a:lnTo>
                    <a:pt x="110" y="127"/>
                  </a:lnTo>
                  <a:lnTo>
                    <a:pt x="116" y="137"/>
                  </a:lnTo>
                  <a:lnTo>
                    <a:pt x="118" y="148"/>
                  </a:lnTo>
                  <a:lnTo>
                    <a:pt x="122" y="159"/>
                  </a:lnTo>
                  <a:lnTo>
                    <a:pt x="124" y="169"/>
                  </a:lnTo>
                  <a:lnTo>
                    <a:pt x="126" y="179"/>
                  </a:lnTo>
                  <a:lnTo>
                    <a:pt x="127" y="185"/>
                  </a:lnTo>
                  <a:lnTo>
                    <a:pt x="129" y="194"/>
                  </a:lnTo>
                  <a:lnTo>
                    <a:pt x="129" y="197"/>
                  </a:lnTo>
                  <a:lnTo>
                    <a:pt x="130" y="200"/>
                  </a:lnTo>
                  <a:lnTo>
                    <a:pt x="129" y="197"/>
                  </a:lnTo>
                  <a:lnTo>
                    <a:pt x="129" y="191"/>
                  </a:lnTo>
                  <a:lnTo>
                    <a:pt x="129" y="182"/>
                  </a:lnTo>
                  <a:lnTo>
                    <a:pt x="130" y="171"/>
                  </a:lnTo>
                  <a:lnTo>
                    <a:pt x="130" y="162"/>
                  </a:lnTo>
                  <a:lnTo>
                    <a:pt x="131" y="154"/>
                  </a:lnTo>
                  <a:lnTo>
                    <a:pt x="132" y="147"/>
                  </a:lnTo>
                  <a:lnTo>
                    <a:pt x="134" y="139"/>
                  </a:lnTo>
                  <a:lnTo>
                    <a:pt x="135" y="130"/>
                  </a:lnTo>
                  <a:lnTo>
                    <a:pt x="138" y="122"/>
                  </a:lnTo>
                  <a:lnTo>
                    <a:pt x="140" y="113"/>
                  </a:lnTo>
                  <a:lnTo>
                    <a:pt x="145" y="104"/>
                  </a:lnTo>
                  <a:lnTo>
                    <a:pt x="148" y="93"/>
                  </a:lnTo>
                  <a:lnTo>
                    <a:pt x="152" y="84"/>
                  </a:lnTo>
                  <a:lnTo>
                    <a:pt x="156" y="73"/>
                  </a:lnTo>
                  <a:lnTo>
                    <a:pt x="162" y="66"/>
                  </a:lnTo>
                  <a:lnTo>
                    <a:pt x="165" y="57"/>
                  </a:lnTo>
                  <a:lnTo>
                    <a:pt x="171" y="46"/>
                  </a:lnTo>
                  <a:lnTo>
                    <a:pt x="175" y="38"/>
                  </a:lnTo>
                  <a:lnTo>
                    <a:pt x="180" y="32"/>
                  </a:lnTo>
                  <a:lnTo>
                    <a:pt x="187" y="19"/>
                  </a:lnTo>
                  <a:lnTo>
                    <a:pt x="194" y="8"/>
                  </a:lnTo>
                  <a:lnTo>
                    <a:pt x="199" y="0"/>
                  </a:lnTo>
                  <a:lnTo>
                    <a:pt x="201" y="0"/>
                  </a:lnTo>
                  <a:lnTo>
                    <a:pt x="201" y="6"/>
                  </a:lnTo>
                  <a:lnTo>
                    <a:pt x="201" y="14"/>
                  </a:lnTo>
                  <a:lnTo>
                    <a:pt x="201" y="28"/>
                  </a:lnTo>
                  <a:lnTo>
                    <a:pt x="200" y="35"/>
                  </a:lnTo>
                  <a:lnTo>
                    <a:pt x="199" y="43"/>
                  </a:lnTo>
                  <a:lnTo>
                    <a:pt x="198" y="51"/>
                  </a:lnTo>
                  <a:lnTo>
                    <a:pt x="197" y="63"/>
                  </a:lnTo>
                  <a:lnTo>
                    <a:pt x="195" y="72"/>
                  </a:lnTo>
                  <a:lnTo>
                    <a:pt x="193" y="84"/>
                  </a:lnTo>
                  <a:lnTo>
                    <a:pt x="192" y="96"/>
                  </a:lnTo>
                  <a:lnTo>
                    <a:pt x="190" y="112"/>
                  </a:lnTo>
                  <a:lnTo>
                    <a:pt x="186" y="124"/>
                  </a:lnTo>
                  <a:lnTo>
                    <a:pt x="183" y="137"/>
                  </a:lnTo>
                  <a:lnTo>
                    <a:pt x="179" y="151"/>
                  </a:lnTo>
                  <a:lnTo>
                    <a:pt x="177" y="166"/>
                  </a:lnTo>
                  <a:lnTo>
                    <a:pt x="172" y="180"/>
                  </a:lnTo>
                  <a:lnTo>
                    <a:pt x="169" y="195"/>
                  </a:lnTo>
                  <a:lnTo>
                    <a:pt x="164" y="208"/>
                  </a:lnTo>
                  <a:lnTo>
                    <a:pt x="161" y="221"/>
                  </a:lnTo>
                  <a:lnTo>
                    <a:pt x="156" y="232"/>
                  </a:lnTo>
                  <a:lnTo>
                    <a:pt x="152" y="244"/>
                  </a:lnTo>
                  <a:lnTo>
                    <a:pt x="149" y="253"/>
                  </a:lnTo>
                  <a:lnTo>
                    <a:pt x="147" y="264"/>
                  </a:lnTo>
                  <a:lnTo>
                    <a:pt x="144" y="270"/>
                  </a:lnTo>
                  <a:lnTo>
                    <a:pt x="143" y="275"/>
                  </a:lnTo>
                  <a:lnTo>
                    <a:pt x="142" y="278"/>
                  </a:lnTo>
                  <a:lnTo>
                    <a:pt x="142" y="281"/>
                  </a:lnTo>
                  <a:lnTo>
                    <a:pt x="144" y="276"/>
                  </a:lnTo>
                  <a:lnTo>
                    <a:pt x="149" y="267"/>
                  </a:lnTo>
                  <a:lnTo>
                    <a:pt x="153" y="261"/>
                  </a:lnTo>
                  <a:lnTo>
                    <a:pt x="159" y="253"/>
                  </a:lnTo>
                  <a:lnTo>
                    <a:pt x="164" y="246"/>
                  </a:lnTo>
                  <a:lnTo>
                    <a:pt x="171" y="240"/>
                  </a:lnTo>
                  <a:lnTo>
                    <a:pt x="176" y="229"/>
                  </a:lnTo>
                  <a:lnTo>
                    <a:pt x="183" y="221"/>
                  </a:lnTo>
                  <a:lnTo>
                    <a:pt x="190" y="214"/>
                  </a:lnTo>
                  <a:lnTo>
                    <a:pt x="198" y="206"/>
                  </a:lnTo>
                  <a:lnTo>
                    <a:pt x="205" y="198"/>
                  </a:lnTo>
                  <a:lnTo>
                    <a:pt x="213" y="194"/>
                  </a:lnTo>
                  <a:lnTo>
                    <a:pt x="221" y="188"/>
                  </a:lnTo>
                  <a:lnTo>
                    <a:pt x="229" y="185"/>
                  </a:lnTo>
                  <a:lnTo>
                    <a:pt x="235" y="182"/>
                  </a:lnTo>
                  <a:lnTo>
                    <a:pt x="242" y="180"/>
                  </a:lnTo>
                  <a:lnTo>
                    <a:pt x="249" y="179"/>
                  </a:lnTo>
                  <a:lnTo>
                    <a:pt x="256" y="180"/>
                  </a:lnTo>
                  <a:lnTo>
                    <a:pt x="261" y="180"/>
                  </a:lnTo>
                  <a:lnTo>
                    <a:pt x="268" y="182"/>
                  </a:lnTo>
                  <a:lnTo>
                    <a:pt x="273" y="183"/>
                  </a:lnTo>
                  <a:lnTo>
                    <a:pt x="278" y="188"/>
                  </a:lnTo>
                  <a:lnTo>
                    <a:pt x="287" y="192"/>
                  </a:lnTo>
                  <a:lnTo>
                    <a:pt x="293" y="198"/>
                  </a:lnTo>
                  <a:lnTo>
                    <a:pt x="298" y="203"/>
                  </a:lnTo>
                  <a:lnTo>
                    <a:pt x="299" y="206"/>
                  </a:lnTo>
                  <a:lnTo>
                    <a:pt x="298" y="206"/>
                  </a:lnTo>
                  <a:lnTo>
                    <a:pt x="293" y="211"/>
                  </a:lnTo>
                  <a:lnTo>
                    <a:pt x="287" y="218"/>
                  </a:lnTo>
                  <a:lnTo>
                    <a:pt x="280" y="229"/>
                  </a:lnTo>
                  <a:lnTo>
                    <a:pt x="274" y="235"/>
                  </a:lnTo>
                  <a:lnTo>
                    <a:pt x="269" y="241"/>
                  </a:lnTo>
                  <a:lnTo>
                    <a:pt x="263" y="249"/>
                  </a:lnTo>
                  <a:lnTo>
                    <a:pt x="258" y="256"/>
                  </a:lnTo>
                  <a:lnTo>
                    <a:pt x="252" y="264"/>
                  </a:lnTo>
                  <a:lnTo>
                    <a:pt x="246" y="272"/>
                  </a:lnTo>
                  <a:lnTo>
                    <a:pt x="239" y="279"/>
                  </a:lnTo>
                  <a:lnTo>
                    <a:pt x="233" y="288"/>
                  </a:lnTo>
                  <a:lnTo>
                    <a:pt x="225" y="297"/>
                  </a:lnTo>
                  <a:lnTo>
                    <a:pt x="218" y="305"/>
                  </a:lnTo>
                  <a:lnTo>
                    <a:pt x="210" y="313"/>
                  </a:lnTo>
                  <a:lnTo>
                    <a:pt x="204" y="320"/>
                  </a:lnTo>
                  <a:lnTo>
                    <a:pt x="197" y="328"/>
                  </a:lnTo>
                  <a:lnTo>
                    <a:pt x="191" y="336"/>
                  </a:lnTo>
                  <a:lnTo>
                    <a:pt x="184" y="343"/>
                  </a:lnTo>
                  <a:lnTo>
                    <a:pt x="179" y="352"/>
                  </a:lnTo>
                  <a:lnTo>
                    <a:pt x="172" y="357"/>
                  </a:lnTo>
                  <a:lnTo>
                    <a:pt x="168" y="364"/>
                  </a:lnTo>
                  <a:lnTo>
                    <a:pt x="163" y="369"/>
                  </a:lnTo>
                  <a:lnTo>
                    <a:pt x="160" y="375"/>
                  </a:lnTo>
                  <a:lnTo>
                    <a:pt x="153" y="383"/>
                  </a:lnTo>
                  <a:lnTo>
                    <a:pt x="163" y="380"/>
                  </a:lnTo>
                  <a:lnTo>
                    <a:pt x="171" y="378"/>
                  </a:lnTo>
                  <a:lnTo>
                    <a:pt x="178" y="378"/>
                  </a:lnTo>
                  <a:lnTo>
                    <a:pt x="186" y="377"/>
                  </a:lnTo>
                  <a:lnTo>
                    <a:pt x="195" y="377"/>
                  </a:lnTo>
                  <a:lnTo>
                    <a:pt x="204" y="378"/>
                  </a:lnTo>
                  <a:lnTo>
                    <a:pt x="210" y="378"/>
                  </a:lnTo>
                  <a:lnTo>
                    <a:pt x="216" y="381"/>
                  </a:lnTo>
                  <a:lnTo>
                    <a:pt x="223" y="384"/>
                  </a:lnTo>
                  <a:lnTo>
                    <a:pt x="228" y="389"/>
                  </a:lnTo>
                  <a:lnTo>
                    <a:pt x="234" y="393"/>
                  </a:lnTo>
                  <a:lnTo>
                    <a:pt x="237" y="396"/>
                  </a:lnTo>
                  <a:lnTo>
                    <a:pt x="235" y="396"/>
                  </a:lnTo>
                  <a:lnTo>
                    <a:pt x="231" y="400"/>
                  </a:lnTo>
                  <a:lnTo>
                    <a:pt x="226" y="401"/>
                  </a:lnTo>
                  <a:lnTo>
                    <a:pt x="223" y="404"/>
                  </a:lnTo>
                  <a:lnTo>
                    <a:pt x="218" y="410"/>
                  </a:lnTo>
                  <a:lnTo>
                    <a:pt x="214" y="418"/>
                  </a:lnTo>
                  <a:lnTo>
                    <a:pt x="208" y="424"/>
                  </a:lnTo>
                  <a:lnTo>
                    <a:pt x="202" y="435"/>
                  </a:lnTo>
                  <a:lnTo>
                    <a:pt x="196" y="447"/>
                  </a:lnTo>
                  <a:lnTo>
                    <a:pt x="192" y="457"/>
                  </a:lnTo>
                  <a:lnTo>
                    <a:pt x="186" y="465"/>
                  </a:lnTo>
                  <a:lnTo>
                    <a:pt x="184" y="473"/>
                  </a:lnTo>
                  <a:lnTo>
                    <a:pt x="181" y="479"/>
                  </a:lnTo>
                  <a:lnTo>
                    <a:pt x="181" y="482"/>
                  </a:lnTo>
                  <a:lnTo>
                    <a:pt x="182" y="479"/>
                  </a:lnTo>
                  <a:lnTo>
                    <a:pt x="186" y="473"/>
                  </a:lnTo>
                  <a:lnTo>
                    <a:pt x="189" y="470"/>
                  </a:lnTo>
                  <a:lnTo>
                    <a:pt x="193" y="465"/>
                  </a:lnTo>
                  <a:lnTo>
                    <a:pt x="197" y="460"/>
                  </a:lnTo>
                  <a:lnTo>
                    <a:pt x="202" y="457"/>
                  </a:lnTo>
                  <a:lnTo>
                    <a:pt x="207" y="454"/>
                  </a:lnTo>
                  <a:lnTo>
                    <a:pt x="212" y="450"/>
                  </a:lnTo>
                  <a:lnTo>
                    <a:pt x="218" y="447"/>
                  </a:lnTo>
                  <a:lnTo>
                    <a:pt x="225" y="444"/>
                  </a:lnTo>
                  <a:lnTo>
                    <a:pt x="231" y="441"/>
                  </a:lnTo>
                  <a:lnTo>
                    <a:pt x="239" y="439"/>
                  </a:lnTo>
                  <a:lnTo>
                    <a:pt x="246" y="438"/>
                  </a:lnTo>
                  <a:lnTo>
                    <a:pt x="254" y="439"/>
                  </a:lnTo>
                  <a:lnTo>
                    <a:pt x="261" y="439"/>
                  </a:lnTo>
                  <a:lnTo>
                    <a:pt x="268" y="442"/>
                  </a:lnTo>
                  <a:lnTo>
                    <a:pt x="275" y="447"/>
                  </a:lnTo>
                  <a:lnTo>
                    <a:pt x="284" y="450"/>
                  </a:lnTo>
                  <a:lnTo>
                    <a:pt x="290" y="454"/>
                  </a:lnTo>
                  <a:lnTo>
                    <a:pt x="297" y="459"/>
                  </a:lnTo>
                  <a:lnTo>
                    <a:pt x="304" y="464"/>
                  </a:lnTo>
                  <a:lnTo>
                    <a:pt x="311" y="470"/>
                  </a:lnTo>
                  <a:lnTo>
                    <a:pt x="316" y="474"/>
                  </a:lnTo>
                  <a:lnTo>
                    <a:pt x="321" y="480"/>
                  </a:lnTo>
                  <a:lnTo>
                    <a:pt x="326" y="483"/>
                  </a:lnTo>
                  <a:lnTo>
                    <a:pt x="330" y="489"/>
                  </a:lnTo>
                  <a:lnTo>
                    <a:pt x="336" y="496"/>
                  </a:lnTo>
                  <a:lnTo>
                    <a:pt x="338" y="499"/>
                  </a:lnTo>
                  <a:lnTo>
                    <a:pt x="272" y="546"/>
                  </a:lnTo>
                  <a:lnTo>
                    <a:pt x="184" y="570"/>
                  </a:lnTo>
                  <a:lnTo>
                    <a:pt x="181" y="572"/>
                  </a:lnTo>
                  <a:lnTo>
                    <a:pt x="177" y="576"/>
                  </a:lnTo>
                  <a:lnTo>
                    <a:pt x="170" y="584"/>
                  </a:lnTo>
                  <a:lnTo>
                    <a:pt x="165" y="595"/>
                  </a:lnTo>
                  <a:lnTo>
                    <a:pt x="161" y="604"/>
                  </a:lnTo>
                  <a:lnTo>
                    <a:pt x="159" y="613"/>
                  </a:lnTo>
                  <a:lnTo>
                    <a:pt x="158" y="619"/>
                  </a:lnTo>
                  <a:lnTo>
                    <a:pt x="158" y="624"/>
                  </a:lnTo>
                  <a:lnTo>
                    <a:pt x="158" y="622"/>
                  </a:lnTo>
                  <a:lnTo>
                    <a:pt x="160" y="621"/>
                  </a:lnTo>
                  <a:lnTo>
                    <a:pt x="163" y="617"/>
                  </a:lnTo>
                  <a:lnTo>
                    <a:pt x="168" y="616"/>
                  </a:lnTo>
                  <a:lnTo>
                    <a:pt x="173" y="613"/>
                  </a:lnTo>
                  <a:lnTo>
                    <a:pt x="181" y="611"/>
                  </a:lnTo>
                  <a:lnTo>
                    <a:pt x="186" y="611"/>
                  </a:lnTo>
                  <a:lnTo>
                    <a:pt x="191" y="611"/>
                  </a:lnTo>
                  <a:lnTo>
                    <a:pt x="196" y="611"/>
                  </a:lnTo>
                  <a:lnTo>
                    <a:pt x="202" y="613"/>
                  </a:lnTo>
                  <a:lnTo>
                    <a:pt x="208" y="613"/>
                  </a:lnTo>
                  <a:lnTo>
                    <a:pt x="215" y="616"/>
                  </a:lnTo>
                  <a:lnTo>
                    <a:pt x="222" y="617"/>
                  </a:lnTo>
                  <a:lnTo>
                    <a:pt x="229" y="619"/>
                  </a:lnTo>
                  <a:lnTo>
                    <a:pt x="236" y="622"/>
                  </a:lnTo>
                  <a:lnTo>
                    <a:pt x="243" y="625"/>
                  </a:lnTo>
                  <a:lnTo>
                    <a:pt x="250" y="628"/>
                  </a:lnTo>
                  <a:lnTo>
                    <a:pt x="257" y="631"/>
                  </a:lnTo>
                  <a:lnTo>
                    <a:pt x="262" y="633"/>
                  </a:lnTo>
                  <a:lnTo>
                    <a:pt x="269" y="636"/>
                  </a:lnTo>
                  <a:lnTo>
                    <a:pt x="273" y="639"/>
                  </a:lnTo>
                  <a:lnTo>
                    <a:pt x="278" y="640"/>
                  </a:lnTo>
                  <a:lnTo>
                    <a:pt x="285" y="643"/>
                  </a:lnTo>
                  <a:lnTo>
                    <a:pt x="288" y="646"/>
                  </a:lnTo>
                  <a:lnTo>
                    <a:pt x="211" y="768"/>
                  </a:lnTo>
                  <a:lnTo>
                    <a:pt x="142" y="823"/>
                  </a:lnTo>
                  <a:lnTo>
                    <a:pt x="229" y="846"/>
                  </a:lnTo>
                  <a:lnTo>
                    <a:pt x="230" y="846"/>
                  </a:lnTo>
                  <a:lnTo>
                    <a:pt x="233" y="848"/>
                  </a:lnTo>
                  <a:lnTo>
                    <a:pt x="238" y="851"/>
                  </a:lnTo>
                  <a:lnTo>
                    <a:pt x="246" y="858"/>
                  </a:lnTo>
                  <a:lnTo>
                    <a:pt x="253" y="866"/>
                  </a:lnTo>
                  <a:lnTo>
                    <a:pt x="261" y="878"/>
                  </a:lnTo>
                  <a:lnTo>
                    <a:pt x="264" y="883"/>
                  </a:lnTo>
                  <a:lnTo>
                    <a:pt x="268" y="892"/>
                  </a:lnTo>
                  <a:lnTo>
                    <a:pt x="271" y="899"/>
                  </a:lnTo>
                  <a:lnTo>
                    <a:pt x="275" y="909"/>
                  </a:lnTo>
                  <a:lnTo>
                    <a:pt x="276" y="916"/>
                  </a:lnTo>
                  <a:lnTo>
                    <a:pt x="280" y="927"/>
                  </a:lnTo>
                  <a:lnTo>
                    <a:pt x="282" y="937"/>
                  </a:lnTo>
                  <a:lnTo>
                    <a:pt x="285" y="950"/>
                  </a:lnTo>
                  <a:lnTo>
                    <a:pt x="285" y="960"/>
                  </a:lnTo>
                  <a:lnTo>
                    <a:pt x="286" y="971"/>
                  </a:lnTo>
                  <a:lnTo>
                    <a:pt x="287" y="982"/>
                  </a:lnTo>
                  <a:lnTo>
                    <a:pt x="289" y="992"/>
                  </a:lnTo>
                  <a:lnTo>
                    <a:pt x="289" y="1001"/>
                  </a:lnTo>
                  <a:lnTo>
                    <a:pt x="289" y="1011"/>
                  </a:lnTo>
                  <a:lnTo>
                    <a:pt x="289" y="1018"/>
                  </a:lnTo>
                  <a:lnTo>
                    <a:pt x="290" y="1026"/>
                  </a:lnTo>
                  <a:lnTo>
                    <a:pt x="290" y="1037"/>
                  </a:lnTo>
                  <a:lnTo>
                    <a:pt x="291" y="1041"/>
                  </a:lnTo>
                  <a:lnTo>
                    <a:pt x="288" y="1038"/>
                  </a:lnTo>
                  <a:lnTo>
                    <a:pt x="282" y="1032"/>
                  </a:lnTo>
                  <a:lnTo>
                    <a:pt x="276" y="1027"/>
                  </a:lnTo>
                  <a:lnTo>
                    <a:pt x="271" y="1023"/>
                  </a:lnTo>
                  <a:lnTo>
                    <a:pt x="266" y="1018"/>
                  </a:lnTo>
                  <a:lnTo>
                    <a:pt x="261" y="1014"/>
                  </a:lnTo>
                  <a:lnTo>
                    <a:pt x="254" y="1006"/>
                  </a:lnTo>
                  <a:lnTo>
                    <a:pt x="247" y="1003"/>
                  </a:lnTo>
                  <a:lnTo>
                    <a:pt x="241" y="995"/>
                  </a:lnTo>
                  <a:lnTo>
                    <a:pt x="235" y="992"/>
                  </a:lnTo>
                  <a:lnTo>
                    <a:pt x="229" y="986"/>
                  </a:lnTo>
                  <a:lnTo>
                    <a:pt x="223" y="983"/>
                  </a:lnTo>
                  <a:lnTo>
                    <a:pt x="216" y="979"/>
                  </a:lnTo>
                  <a:lnTo>
                    <a:pt x="212" y="976"/>
                  </a:lnTo>
                  <a:lnTo>
                    <a:pt x="203" y="969"/>
                  </a:lnTo>
                  <a:lnTo>
                    <a:pt x="197" y="965"/>
                  </a:lnTo>
                  <a:lnTo>
                    <a:pt x="192" y="963"/>
                  </a:lnTo>
                  <a:lnTo>
                    <a:pt x="188" y="963"/>
                  </a:lnTo>
                  <a:lnTo>
                    <a:pt x="185" y="963"/>
                  </a:lnTo>
                  <a:lnTo>
                    <a:pt x="181" y="963"/>
                  </a:lnTo>
                  <a:lnTo>
                    <a:pt x="178" y="963"/>
                  </a:lnTo>
                  <a:lnTo>
                    <a:pt x="173" y="963"/>
                  </a:lnTo>
                  <a:lnTo>
                    <a:pt x="166" y="959"/>
                  </a:lnTo>
                  <a:lnTo>
                    <a:pt x="159" y="954"/>
                  </a:lnTo>
                  <a:lnTo>
                    <a:pt x="151" y="950"/>
                  </a:lnTo>
                  <a:lnTo>
                    <a:pt x="145" y="944"/>
                  </a:lnTo>
                  <a:lnTo>
                    <a:pt x="138" y="939"/>
                  </a:lnTo>
                  <a:lnTo>
                    <a:pt x="133" y="934"/>
                  </a:lnTo>
                  <a:lnTo>
                    <a:pt x="130" y="931"/>
                  </a:lnTo>
                  <a:lnTo>
                    <a:pt x="129" y="931"/>
                  </a:lnTo>
                  <a:lnTo>
                    <a:pt x="107" y="1005"/>
                  </a:lnTo>
                  <a:lnTo>
                    <a:pt x="78" y="1003"/>
                  </a:lnTo>
                  <a:lnTo>
                    <a:pt x="8" y="998"/>
                  </a:lnTo>
                  <a:lnTo>
                    <a:pt x="5" y="305"/>
                  </a:lnTo>
                  <a:lnTo>
                    <a:pt x="54" y="329"/>
                  </a:lnTo>
                  <a:close/>
                </a:path>
              </a:pathLst>
            </a:custGeom>
            <a:solidFill>
              <a:srgbClr val="7578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12" name="Freeform 6"/>
            <p:cNvSpPr>
              <a:spLocks/>
            </p:cNvSpPr>
            <p:nvPr/>
          </p:nvSpPr>
          <p:spPr bwMode="auto">
            <a:xfrm>
              <a:off x="1147" y="3198"/>
              <a:ext cx="451" cy="422"/>
            </a:xfrm>
            <a:custGeom>
              <a:avLst/>
              <a:gdLst>
                <a:gd name="T0" fmla="*/ 0 w 903"/>
                <a:gd name="T1" fmla="*/ 0 h 844"/>
                <a:gd name="T2" fmla="*/ 0 w 903"/>
                <a:gd name="T3" fmla="*/ 1 h 844"/>
                <a:gd name="T4" fmla="*/ 0 w 903"/>
                <a:gd name="T5" fmla="*/ 1 h 844"/>
                <a:gd name="T6" fmla="*/ 0 w 903"/>
                <a:gd name="T7" fmla="*/ 1 h 844"/>
                <a:gd name="T8" fmla="*/ 0 w 903"/>
                <a:gd name="T9" fmla="*/ 0 h 844"/>
                <a:gd name="T10" fmla="*/ 0 w 903"/>
                <a:gd name="T11" fmla="*/ 0 h 844"/>
                <a:gd name="T12" fmla="*/ 0 60000 65536"/>
                <a:gd name="T13" fmla="*/ 0 60000 65536"/>
                <a:gd name="T14" fmla="*/ 0 60000 65536"/>
                <a:gd name="T15" fmla="*/ 0 60000 65536"/>
                <a:gd name="T16" fmla="*/ 0 60000 65536"/>
                <a:gd name="T17" fmla="*/ 0 60000 65536"/>
                <a:gd name="T18" fmla="*/ 0 w 903"/>
                <a:gd name="T19" fmla="*/ 0 h 844"/>
                <a:gd name="T20" fmla="*/ 903 w 903"/>
                <a:gd name="T21" fmla="*/ 844 h 844"/>
              </a:gdLst>
              <a:ahLst/>
              <a:cxnLst>
                <a:cxn ang="T12">
                  <a:pos x="T0" y="T1"/>
                </a:cxn>
                <a:cxn ang="T13">
                  <a:pos x="T2" y="T3"/>
                </a:cxn>
                <a:cxn ang="T14">
                  <a:pos x="T4" y="T5"/>
                </a:cxn>
                <a:cxn ang="T15">
                  <a:pos x="T6" y="T7"/>
                </a:cxn>
                <a:cxn ang="T16">
                  <a:pos x="T8" y="T9"/>
                </a:cxn>
                <a:cxn ang="T17">
                  <a:pos x="T10" y="T11"/>
                </a:cxn>
              </a:cxnLst>
              <a:rect l="T18" t="T19" r="T20" b="T21"/>
              <a:pathLst>
                <a:path w="903" h="844">
                  <a:moveTo>
                    <a:pt x="0" y="0"/>
                  </a:moveTo>
                  <a:lnTo>
                    <a:pt x="903" y="384"/>
                  </a:lnTo>
                  <a:lnTo>
                    <a:pt x="899" y="829"/>
                  </a:lnTo>
                  <a:lnTo>
                    <a:pt x="39" y="844"/>
                  </a:lnTo>
                  <a:lnTo>
                    <a:pt x="0" y="0"/>
                  </a:lnTo>
                  <a:close/>
                </a:path>
              </a:pathLst>
            </a:custGeom>
            <a:solidFill>
              <a:srgbClr val="C2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13" name="Freeform 7"/>
            <p:cNvSpPr>
              <a:spLocks/>
            </p:cNvSpPr>
            <p:nvPr/>
          </p:nvSpPr>
          <p:spPr bwMode="auto">
            <a:xfrm>
              <a:off x="1183" y="3084"/>
              <a:ext cx="177" cy="143"/>
            </a:xfrm>
            <a:custGeom>
              <a:avLst/>
              <a:gdLst>
                <a:gd name="T0" fmla="*/ 1 w 353"/>
                <a:gd name="T1" fmla="*/ 0 h 285"/>
                <a:gd name="T2" fmla="*/ 1 w 353"/>
                <a:gd name="T3" fmla="*/ 1 h 285"/>
                <a:gd name="T4" fmla="*/ 1 w 353"/>
                <a:gd name="T5" fmla="*/ 1 h 285"/>
                <a:gd name="T6" fmla="*/ 1 w 353"/>
                <a:gd name="T7" fmla="*/ 1 h 285"/>
                <a:gd name="T8" fmla="*/ 1 w 353"/>
                <a:gd name="T9" fmla="*/ 1 h 285"/>
                <a:gd name="T10" fmla="*/ 1 w 353"/>
                <a:gd name="T11" fmla="*/ 1 h 285"/>
                <a:gd name="T12" fmla="*/ 1 w 353"/>
                <a:gd name="T13" fmla="*/ 1 h 285"/>
                <a:gd name="T14" fmla="*/ 1 w 353"/>
                <a:gd name="T15" fmla="*/ 1 h 285"/>
                <a:gd name="T16" fmla="*/ 1 w 353"/>
                <a:gd name="T17" fmla="*/ 1 h 285"/>
                <a:gd name="T18" fmla="*/ 1 w 353"/>
                <a:gd name="T19" fmla="*/ 1 h 285"/>
                <a:gd name="T20" fmla="*/ 1 w 353"/>
                <a:gd name="T21" fmla="*/ 1 h 285"/>
                <a:gd name="T22" fmla="*/ 1 w 353"/>
                <a:gd name="T23" fmla="*/ 1 h 285"/>
                <a:gd name="T24" fmla="*/ 1 w 353"/>
                <a:gd name="T25" fmla="*/ 1 h 285"/>
                <a:gd name="T26" fmla="*/ 1 w 353"/>
                <a:gd name="T27" fmla="*/ 1 h 285"/>
                <a:gd name="T28" fmla="*/ 1 w 353"/>
                <a:gd name="T29" fmla="*/ 1 h 285"/>
                <a:gd name="T30" fmla="*/ 1 w 353"/>
                <a:gd name="T31" fmla="*/ 1 h 285"/>
                <a:gd name="T32" fmla="*/ 1 w 353"/>
                <a:gd name="T33" fmla="*/ 1 h 285"/>
                <a:gd name="T34" fmla="*/ 1 w 353"/>
                <a:gd name="T35" fmla="*/ 1 h 285"/>
                <a:gd name="T36" fmla="*/ 1 w 353"/>
                <a:gd name="T37" fmla="*/ 1 h 285"/>
                <a:gd name="T38" fmla="*/ 1 w 353"/>
                <a:gd name="T39" fmla="*/ 1 h 285"/>
                <a:gd name="T40" fmla="*/ 1 w 353"/>
                <a:gd name="T41" fmla="*/ 1 h 285"/>
                <a:gd name="T42" fmla="*/ 1 w 353"/>
                <a:gd name="T43" fmla="*/ 1 h 285"/>
                <a:gd name="T44" fmla="*/ 1 w 353"/>
                <a:gd name="T45" fmla="*/ 1 h 285"/>
                <a:gd name="T46" fmla="*/ 1 w 353"/>
                <a:gd name="T47" fmla="*/ 1 h 285"/>
                <a:gd name="T48" fmla="*/ 1 w 353"/>
                <a:gd name="T49" fmla="*/ 1 h 285"/>
                <a:gd name="T50" fmla="*/ 1 w 353"/>
                <a:gd name="T51" fmla="*/ 1 h 285"/>
                <a:gd name="T52" fmla="*/ 1 w 353"/>
                <a:gd name="T53" fmla="*/ 1 h 285"/>
                <a:gd name="T54" fmla="*/ 1 w 353"/>
                <a:gd name="T55" fmla="*/ 1 h 285"/>
                <a:gd name="T56" fmla="*/ 0 w 353"/>
                <a:gd name="T57" fmla="*/ 1 h 285"/>
                <a:gd name="T58" fmla="*/ 1 w 353"/>
                <a:gd name="T59" fmla="*/ 1 h 285"/>
                <a:gd name="T60" fmla="*/ 1 w 353"/>
                <a:gd name="T61" fmla="*/ 1 h 285"/>
                <a:gd name="T62" fmla="*/ 1 w 353"/>
                <a:gd name="T63" fmla="*/ 0 h 285"/>
                <a:gd name="T64" fmla="*/ 1 w 353"/>
                <a:gd name="T65" fmla="*/ 0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53"/>
                <a:gd name="T100" fmla="*/ 0 h 285"/>
                <a:gd name="T101" fmla="*/ 353 w 353"/>
                <a:gd name="T102" fmla="*/ 285 h 2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53" h="285">
                  <a:moveTo>
                    <a:pt x="289" y="0"/>
                  </a:moveTo>
                  <a:lnTo>
                    <a:pt x="290" y="4"/>
                  </a:lnTo>
                  <a:lnTo>
                    <a:pt x="295" y="11"/>
                  </a:lnTo>
                  <a:lnTo>
                    <a:pt x="298" y="17"/>
                  </a:lnTo>
                  <a:lnTo>
                    <a:pt x="301" y="25"/>
                  </a:lnTo>
                  <a:lnTo>
                    <a:pt x="306" y="32"/>
                  </a:lnTo>
                  <a:lnTo>
                    <a:pt x="311" y="42"/>
                  </a:lnTo>
                  <a:lnTo>
                    <a:pt x="316" y="51"/>
                  </a:lnTo>
                  <a:lnTo>
                    <a:pt x="320" y="61"/>
                  </a:lnTo>
                  <a:lnTo>
                    <a:pt x="324" y="71"/>
                  </a:lnTo>
                  <a:lnTo>
                    <a:pt x="329" y="81"/>
                  </a:lnTo>
                  <a:lnTo>
                    <a:pt x="332" y="92"/>
                  </a:lnTo>
                  <a:lnTo>
                    <a:pt x="337" y="103"/>
                  </a:lnTo>
                  <a:lnTo>
                    <a:pt x="340" y="113"/>
                  </a:lnTo>
                  <a:lnTo>
                    <a:pt x="345" y="124"/>
                  </a:lnTo>
                  <a:lnTo>
                    <a:pt x="346" y="133"/>
                  </a:lnTo>
                  <a:lnTo>
                    <a:pt x="347" y="142"/>
                  </a:lnTo>
                  <a:lnTo>
                    <a:pt x="348" y="151"/>
                  </a:lnTo>
                  <a:lnTo>
                    <a:pt x="350" y="160"/>
                  </a:lnTo>
                  <a:lnTo>
                    <a:pt x="350" y="167"/>
                  </a:lnTo>
                  <a:lnTo>
                    <a:pt x="350" y="176"/>
                  </a:lnTo>
                  <a:lnTo>
                    <a:pt x="350" y="182"/>
                  </a:lnTo>
                  <a:lnTo>
                    <a:pt x="351" y="189"/>
                  </a:lnTo>
                  <a:lnTo>
                    <a:pt x="349" y="199"/>
                  </a:lnTo>
                  <a:lnTo>
                    <a:pt x="349" y="208"/>
                  </a:lnTo>
                  <a:lnTo>
                    <a:pt x="348" y="212"/>
                  </a:lnTo>
                  <a:lnTo>
                    <a:pt x="348" y="214"/>
                  </a:lnTo>
                  <a:lnTo>
                    <a:pt x="353" y="285"/>
                  </a:lnTo>
                  <a:lnTo>
                    <a:pt x="0" y="217"/>
                  </a:lnTo>
                  <a:lnTo>
                    <a:pt x="31" y="96"/>
                  </a:lnTo>
                  <a:lnTo>
                    <a:pt x="53" y="37"/>
                  </a:lnTo>
                  <a:lnTo>
                    <a:pt x="289"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14" name="Freeform 8"/>
            <p:cNvSpPr>
              <a:spLocks/>
            </p:cNvSpPr>
            <p:nvPr/>
          </p:nvSpPr>
          <p:spPr bwMode="auto">
            <a:xfrm>
              <a:off x="1192" y="3079"/>
              <a:ext cx="150" cy="126"/>
            </a:xfrm>
            <a:custGeom>
              <a:avLst/>
              <a:gdLst>
                <a:gd name="T0" fmla="*/ 1 w 299"/>
                <a:gd name="T1" fmla="*/ 0 h 253"/>
                <a:gd name="T2" fmla="*/ 1 w 299"/>
                <a:gd name="T3" fmla="*/ 0 h 253"/>
                <a:gd name="T4" fmla="*/ 1 w 299"/>
                <a:gd name="T5" fmla="*/ 0 h 253"/>
                <a:gd name="T6" fmla="*/ 1 w 299"/>
                <a:gd name="T7" fmla="*/ 0 h 253"/>
                <a:gd name="T8" fmla="*/ 1 w 299"/>
                <a:gd name="T9" fmla="*/ 0 h 253"/>
                <a:gd name="T10" fmla="*/ 1 w 299"/>
                <a:gd name="T11" fmla="*/ 0 h 253"/>
                <a:gd name="T12" fmla="*/ 1 w 299"/>
                <a:gd name="T13" fmla="*/ 0 h 253"/>
                <a:gd name="T14" fmla="*/ 1 w 299"/>
                <a:gd name="T15" fmla="*/ 0 h 253"/>
                <a:gd name="T16" fmla="*/ 1 w 299"/>
                <a:gd name="T17" fmla="*/ 0 h 253"/>
                <a:gd name="T18" fmla="*/ 1 w 299"/>
                <a:gd name="T19" fmla="*/ 0 h 253"/>
                <a:gd name="T20" fmla="*/ 1 w 299"/>
                <a:gd name="T21" fmla="*/ 0 h 253"/>
                <a:gd name="T22" fmla="*/ 1 w 299"/>
                <a:gd name="T23" fmla="*/ 0 h 253"/>
                <a:gd name="T24" fmla="*/ 1 w 299"/>
                <a:gd name="T25" fmla="*/ 0 h 253"/>
                <a:gd name="T26" fmla="*/ 1 w 299"/>
                <a:gd name="T27" fmla="*/ 0 h 253"/>
                <a:gd name="T28" fmla="*/ 1 w 299"/>
                <a:gd name="T29" fmla="*/ 0 h 253"/>
                <a:gd name="T30" fmla="*/ 1 w 299"/>
                <a:gd name="T31" fmla="*/ 0 h 253"/>
                <a:gd name="T32" fmla="*/ 1 w 299"/>
                <a:gd name="T33" fmla="*/ 0 h 253"/>
                <a:gd name="T34" fmla="*/ 1 w 299"/>
                <a:gd name="T35" fmla="*/ 0 h 253"/>
                <a:gd name="T36" fmla="*/ 1 w 299"/>
                <a:gd name="T37" fmla="*/ 0 h 253"/>
                <a:gd name="T38" fmla="*/ 1 w 299"/>
                <a:gd name="T39" fmla="*/ 0 h 253"/>
                <a:gd name="T40" fmla="*/ 1 w 299"/>
                <a:gd name="T41" fmla="*/ 0 h 253"/>
                <a:gd name="T42" fmla="*/ 1 w 299"/>
                <a:gd name="T43" fmla="*/ 0 h 253"/>
                <a:gd name="T44" fmla="*/ 1 w 299"/>
                <a:gd name="T45" fmla="*/ 0 h 253"/>
                <a:gd name="T46" fmla="*/ 1 w 299"/>
                <a:gd name="T47" fmla="*/ 0 h 253"/>
                <a:gd name="T48" fmla="*/ 1 w 299"/>
                <a:gd name="T49" fmla="*/ 0 h 253"/>
                <a:gd name="T50" fmla="*/ 1 w 299"/>
                <a:gd name="T51" fmla="*/ 0 h 253"/>
                <a:gd name="T52" fmla="*/ 1 w 299"/>
                <a:gd name="T53" fmla="*/ 0 h 253"/>
                <a:gd name="T54" fmla="*/ 1 w 299"/>
                <a:gd name="T55" fmla="*/ 0 h 253"/>
                <a:gd name="T56" fmla="*/ 1 w 299"/>
                <a:gd name="T57" fmla="*/ 0 h 253"/>
                <a:gd name="T58" fmla="*/ 1 w 299"/>
                <a:gd name="T59" fmla="*/ 0 h 253"/>
                <a:gd name="T60" fmla="*/ 1 w 299"/>
                <a:gd name="T61" fmla="*/ 0 h 253"/>
                <a:gd name="T62" fmla="*/ 1 w 299"/>
                <a:gd name="T63" fmla="*/ 0 h 253"/>
                <a:gd name="T64" fmla="*/ 1 w 299"/>
                <a:gd name="T65" fmla="*/ 0 h 253"/>
                <a:gd name="T66" fmla="*/ 1 w 299"/>
                <a:gd name="T67" fmla="*/ 0 h 253"/>
                <a:gd name="T68" fmla="*/ 1 w 299"/>
                <a:gd name="T69" fmla="*/ 0 h 253"/>
                <a:gd name="T70" fmla="*/ 1 w 299"/>
                <a:gd name="T71" fmla="*/ 0 h 253"/>
                <a:gd name="T72" fmla="*/ 1 w 299"/>
                <a:gd name="T73" fmla="*/ 0 h 253"/>
                <a:gd name="T74" fmla="*/ 0 w 299"/>
                <a:gd name="T75" fmla="*/ 0 h 253"/>
                <a:gd name="T76" fmla="*/ 1 w 299"/>
                <a:gd name="T77" fmla="*/ 0 h 253"/>
                <a:gd name="T78" fmla="*/ 1 w 299"/>
                <a:gd name="T79" fmla="*/ 0 h 253"/>
                <a:gd name="T80" fmla="*/ 1 w 299"/>
                <a:gd name="T81" fmla="*/ 0 h 253"/>
                <a:gd name="T82" fmla="*/ 1 w 299"/>
                <a:gd name="T83" fmla="*/ 0 h 253"/>
                <a:gd name="T84" fmla="*/ 1 w 299"/>
                <a:gd name="T85" fmla="*/ 0 h 253"/>
                <a:gd name="T86" fmla="*/ 1 w 299"/>
                <a:gd name="T87" fmla="*/ 0 h 253"/>
                <a:gd name="T88" fmla="*/ 1 w 299"/>
                <a:gd name="T89" fmla="*/ 0 h 253"/>
                <a:gd name="T90" fmla="*/ 1 w 299"/>
                <a:gd name="T91" fmla="*/ 0 h 253"/>
                <a:gd name="T92" fmla="*/ 1 w 299"/>
                <a:gd name="T93" fmla="*/ 0 h 253"/>
                <a:gd name="T94" fmla="*/ 1 w 299"/>
                <a:gd name="T95" fmla="*/ 0 h 253"/>
                <a:gd name="T96" fmla="*/ 1 w 299"/>
                <a:gd name="T97" fmla="*/ 0 h 253"/>
                <a:gd name="T98" fmla="*/ 1 w 299"/>
                <a:gd name="T99" fmla="*/ 0 h 253"/>
                <a:gd name="T100" fmla="*/ 1 w 299"/>
                <a:gd name="T101" fmla="*/ 0 h 253"/>
                <a:gd name="T102" fmla="*/ 1 w 299"/>
                <a:gd name="T103" fmla="*/ 0 h 253"/>
                <a:gd name="T104" fmla="*/ 1 w 299"/>
                <a:gd name="T105" fmla="*/ 0 h 253"/>
                <a:gd name="T106" fmla="*/ 1 w 299"/>
                <a:gd name="T107" fmla="*/ 0 h 253"/>
                <a:gd name="T108" fmla="*/ 1 w 299"/>
                <a:gd name="T109" fmla="*/ 0 h 253"/>
                <a:gd name="T110" fmla="*/ 1 w 299"/>
                <a:gd name="T111" fmla="*/ 0 h 253"/>
                <a:gd name="T112" fmla="*/ 1 w 299"/>
                <a:gd name="T113" fmla="*/ 0 h 253"/>
                <a:gd name="T114" fmla="*/ 1 w 299"/>
                <a:gd name="T115" fmla="*/ 0 h 253"/>
                <a:gd name="T116" fmla="*/ 1 w 299"/>
                <a:gd name="T117" fmla="*/ 0 h 253"/>
                <a:gd name="T118" fmla="*/ 1 w 299"/>
                <a:gd name="T119" fmla="*/ 0 h 253"/>
                <a:gd name="T120" fmla="*/ 1 w 299"/>
                <a:gd name="T121" fmla="*/ 0 h 253"/>
                <a:gd name="T122" fmla="*/ 1 w 299"/>
                <a:gd name="T123" fmla="*/ 0 h 253"/>
                <a:gd name="T124" fmla="*/ 1 w 299"/>
                <a:gd name="T125" fmla="*/ 0 h 2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99"/>
                <a:gd name="T190" fmla="*/ 0 h 253"/>
                <a:gd name="T191" fmla="*/ 299 w 299"/>
                <a:gd name="T192" fmla="*/ 253 h 25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99" h="253">
                  <a:moveTo>
                    <a:pt x="272" y="0"/>
                  </a:moveTo>
                  <a:lnTo>
                    <a:pt x="274" y="4"/>
                  </a:lnTo>
                  <a:lnTo>
                    <a:pt x="278" y="12"/>
                  </a:lnTo>
                  <a:lnTo>
                    <a:pt x="283" y="23"/>
                  </a:lnTo>
                  <a:lnTo>
                    <a:pt x="289" y="30"/>
                  </a:lnTo>
                  <a:lnTo>
                    <a:pt x="293" y="41"/>
                  </a:lnTo>
                  <a:lnTo>
                    <a:pt x="297" y="50"/>
                  </a:lnTo>
                  <a:lnTo>
                    <a:pt x="299" y="58"/>
                  </a:lnTo>
                  <a:lnTo>
                    <a:pt x="299" y="64"/>
                  </a:lnTo>
                  <a:lnTo>
                    <a:pt x="297" y="73"/>
                  </a:lnTo>
                  <a:lnTo>
                    <a:pt x="293" y="82"/>
                  </a:lnTo>
                  <a:lnTo>
                    <a:pt x="290" y="91"/>
                  </a:lnTo>
                  <a:lnTo>
                    <a:pt x="283" y="99"/>
                  </a:lnTo>
                  <a:lnTo>
                    <a:pt x="281" y="108"/>
                  </a:lnTo>
                  <a:lnTo>
                    <a:pt x="279" y="114"/>
                  </a:lnTo>
                  <a:lnTo>
                    <a:pt x="280" y="119"/>
                  </a:lnTo>
                  <a:lnTo>
                    <a:pt x="279" y="123"/>
                  </a:lnTo>
                  <a:lnTo>
                    <a:pt x="275" y="128"/>
                  </a:lnTo>
                  <a:lnTo>
                    <a:pt x="269" y="131"/>
                  </a:lnTo>
                  <a:lnTo>
                    <a:pt x="263" y="137"/>
                  </a:lnTo>
                  <a:lnTo>
                    <a:pt x="255" y="140"/>
                  </a:lnTo>
                  <a:lnTo>
                    <a:pt x="248" y="143"/>
                  </a:lnTo>
                  <a:lnTo>
                    <a:pt x="244" y="145"/>
                  </a:lnTo>
                  <a:lnTo>
                    <a:pt x="242" y="146"/>
                  </a:lnTo>
                  <a:lnTo>
                    <a:pt x="244" y="148"/>
                  </a:lnTo>
                  <a:lnTo>
                    <a:pt x="251" y="152"/>
                  </a:lnTo>
                  <a:lnTo>
                    <a:pt x="258" y="157"/>
                  </a:lnTo>
                  <a:lnTo>
                    <a:pt x="263" y="163"/>
                  </a:lnTo>
                  <a:lnTo>
                    <a:pt x="263" y="164"/>
                  </a:lnTo>
                  <a:lnTo>
                    <a:pt x="260" y="169"/>
                  </a:lnTo>
                  <a:lnTo>
                    <a:pt x="258" y="170"/>
                  </a:lnTo>
                  <a:lnTo>
                    <a:pt x="258" y="177"/>
                  </a:lnTo>
                  <a:lnTo>
                    <a:pt x="262" y="183"/>
                  </a:lnTo>
                  <a:lnTo>
                    <a:pt x="269" y="192"/>
                  </a:lnTo>
                  <a:lnTo>
                    <a:pt x="275" y="199"/>
                  </a:lnTo>
                  <a:lnTo>
                    <a:pt x="279" y="202"/>
                  </a:lnTo>
                  <a:lnTo>
                    <a:pt x="289" y="253"/>
                  </a:lnTo>
                  <a:lnTo>
                    <a:pt x="0" y="213"/>
                  </a:lnTo>
                  <a:lnTo>
                    <a:pt x="1" y="210"/>
                  </a:lnTo>
                  <a:lnTo>
                    <a:pt x="4" y="209"/>
                  </a:lnTo>
                  <a:lnTo>
                    <a:pt x="9" y="201"/>
                  </a:lnTo>
                  <a:lnTo>
                    <a:pt x="16" y="196"/>
                  </a:lnTo>
                  <a:lnTo>
                    <a:pt x="22" y="187"/>
                  </a:lnTo>
                  <a:lnTo>
                    <a:pt x="28" y="180"/>
                  </a:lnTo>
                  <a:lnTo>
                    <a:pt x="32" y="172"/>
                  </a:lnTo>
                  <a:lnTo>
                    <a:pt x="38" y="164"/>
                  </a:lnTo>
                  <a:lnTo>
                    <a:pt x="39" y="157"/>
                  </a:lnTo>
                  <a:lnTo>
                    <a:pt x="39" y="151"/>
                  </a:lnTo>
                  <a:lnTo>
                    <a:pt x="37" y="143"/>
                  </a:lnTo>
                  <a:lnTo>
                    <a:pt x="34" y="140"/>
                  </a:lnTo>
                  <a:lnTo>
                    <a:pt x="29" y="132"/>
                  </a:lnTo>
                  <a:lnTo>
                    <a:pt x="26" y="131"/>
                  </a:lnTo>
                  <a:lnTo>
                    <a:pt x="28" y="131"/>
                  </a:lnTo>
                  <a:lnTo>
                    <a:pt x="33" y="131"/>
                  </a:lnTo>
                  <a:lnTo>
                    <a:pt x="39" y="129"/>
                  </a:lnTo>
                  <a:lnTo>
                    <a:pt x="42" y="128"/>
                  </a:lnTo>
                  <a:lnTo>
                    <a:pt x="40" y="117"/>
                  </a:lnTo>
                  <a:lnTo>
                    <a:pt x="37" y="108"/>
                  </a:lnTo>
                  <a:lnTo>
                    <a:pt x="32" y="97"/>
                  </a:lnTo>
                  <a:lnTo>
                    <a:pt x="31" y="96"/>
                  </a:lnTo>
                  <a:lnTo>
                    <a:pt x="41" y="67"/>
                  </a:lnTo>
                  <a:lnTo>
                    <a:pt x="27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15" name="Freeform 9"/>
            <p:cNvSpPr>
              <a:spLocks/>
            </p:cNvSpPr>
            <p:nvPr/>
          </p:nvSpPr>
          <p:spPr bwMode="auto">
            <a:xfrm>
              <a:off x="661" y="3364"/>
              <a:ext cx="579" cy="295"/>
            </a:xfrm>
            <a:custGeom>
              <a:avLst/>
              <a:gdLst>
                <a:gd name="T0" fmla="*/ 0 w 1156"/>
                <a:gd name="T1" fmla="*/ 1 h 590"/>
                <a:gd name="T2" fmla="*/ 1 w 1156"/>
                <a:gd name="T3" fmla="*/ 1 h 590"/>
                <a:gd name="T4" fmla="*/ 1 w 1156"/>
                <a:gd name="T5" fmla="*/ 1 h 590"/>
                <a:gd name="T6" fmla="*/ 1 w 1156"/>
                <a:gd name="T7" fmla="*/ 1 h 590"/>
                <a:gd name="T8" fmla="*/ 1 w 1156"/>
                <a:gd name="T9" fmla="*/ 0 h 590"/>
                <a:gd name="T10" fmla="*/ 0 w 1156"/>
                <a:gd name="T11" fmla="*/ 1 h 590"/>
                <a:gd name="T12" fmla="*/ 0 w 1156"/>
                <a:gd name="T13" fmla="*/ 1 h 590"/>
                <a:gd name="T14" fmla="*/ 0 60000 65536"/>
                <a:gd name="T15" fmla="*/ 0 60000 65536"/>
                <a:gd name="T16" fmla="*/ 0 60000 65536"/>
                <a:gd name="T17" fmla="*/ 0 60000 65536"/>
                <a:gd name="T18" fmla="*/ 0 60000 65536"/>
                <a:gd name="T19" fmla="*/ 0 60000 65536"/>
                <a:gd name="T20" fmla="*/ 0 60000 65536"/>
                <a:gd name="T21" fmla="*/ 0 w 1156"/>
                <a:gd name="T22" fmla="*/ 0 h 590"/>
                <a:gd name="T23" fmla="*/ 1156 w 1156"/>
                <a:gd name="T24" fmla="*/ 590 h 59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56" h="590">
                  <a:moveTo>
                    <a:pt x="0" y="209"/>
                  </a:moveTo>
                  <a:lnTo>
                    <a:pt x="113" y="590"/>
                  </a:lnTo>
                  <a:lnTo>
                    <a:pt x="882" y="545"/>
                  </a:lnTo>
                  <a:lnTo>
                    <a:pt x="1156" y="291"/>
                  </a:lnTo>
                  <a:lnTo>
                    <a:pt x="827" y="0"/>
                  </a:lnTo>
                  <a:lnTo>
                    <a:pt x="0" y="209"/>
                  </a:lnTo>
                  <a:close/>
                </a:path>
              </a:pathLst>
            </a:custGeom>
            <a:solidFill>
              <a:srgbClr val="C299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16" name="Freeform 10"/>
            <p:cNvSpPr>
              <a:spLocks/>
            </p:cNvSpPr>
            <p:nvPr/>
          </p:nvSpPr>
          <p:spPr bwMode="auto">
            <a:xfrm>
              <a:off x="658" y="3421"/>
              <a:ext cx="514" cy="236"/>
            </a:xfrm>
            <a:custGeom>
              <a:avLst/>
              <a:gdLst>
                <a:gd name="T0" fmla="*/ 0 w 1027"/>
                <a:gd name="T1" fmla="*/ 1 h 472"/>
                <a:gd name="T2" fmla="*/ 1 w 1027"/>
                <a:gd name="T3" fmla="*/ 1 h 472"/>
                <a:gd name="T4" fmla="*/ 1 w 1027"/>
                <a:gd name="T5" fmla="*/ 0 h 472"/>
                <a:gd name="T6" fmla="*/ 1 w 1027"/>
                <a:gd name="T7" fmla="*/ 1 h 472"/>
                <a:gd name="T8" fmla="*/ 1 w 1027"/>
                <a:gd name="T9" fmla="*/ 1 h 472"/>
                <a:gd name="T10" fmla="*/ 1 w 1027"/>
                <a:gd name="T11" fmla="*/ 1 h 472"/>
                <a:gd name="T12" fmla="*/ 1 w 1027"/>
                <a:gd name="T13" fmla="*/ 1 h 472"/>
                <a:gd name="T14" fmla="*/ 1 w 1027"/>
                <a:gd name="T15" fmla="*/ 1 h 472"/>
                <a:gd name="T16" fmla="*/ 1 w 1027"/>
                <a:gd name="T17" fmla="*/ 1 h 472"/>
                <a:gd name="T18" fmla="*/ 1 w 1027"/>
                <a:gd name="T19" fmla="*/ 1 h 472"/>
                <a:gd name="T20" fmla="*/ 1 w 1027"/>
                <a:gd name="T21" fmla="*/ 1 h 472"/>
                <a:gd name="T22" fmla="*/ 1 w 1027"/>
                <a:gd name="T23" fmla="*/ 1 h 472"/>
                <a:gd name="T24" fmla="*/ 1 w 1027"/>
                <a:gd name="T25" fmla="*/ 1 h 472"/>
                <a:gd name="T26" fmla="*/ 1 w 1027"/>
                <a:gd name="T27" fmla="*/ 1 h 472"/>
                <a:gd name="T28" fmla="*/ 1 w 1027"/>
                <a:gd name="T29" fmla="*/ 1 h 472"/>
                <a:gd name="T30" fmla="*/ 1 w 1027"/>
                <a:gd name="T31" fmla="*/ 1 h 472"/>
                <a:gd name="T32" fmla="*/ 1 w 1027"/>
                <a:gd name="T33" fmla="*/ 1 h 472"/>
                <a:gd name="T34" fmla="*/ 1 w 1027"/>
                <a:gd name="T35" fmla="*/ 1 h 472"/>
                <a:gd name="T36" fmla="*/ 1 w 1027"/>
                <a:gd name="T37" fmla="*/ 1 h 472"/>
                <a:gd name="T38" fmla="*/ 1 w 1027"/>
                <a:gd name="T39" fmla="*/ 1 h 472"/>
                <a:gd name="T40" fmla="*/ 1 w 1027"/>
                <a:gd name="T41" fmla="*/ 1 h 472"/>
                <a:gd name="T42" fmla="*/ 1 w 1027"/>
                <a:gd name="T43" fmla="*/ 1 h 472"/>
                <a:gd name="T44" fmla="*/ 1 w 1027"/>
                <a:gd name="T45" fmla="*/ 1 h 472"/>
                <a:gd name="T46" fmla="*/ 1 w 1027"/>
                <a:gd name="T47" fmla="*/ 1 h 472"/>
                <a:gd name="T48" fmla="*/ 1 w 1027"/>
                <a:gd name="T49" fmla="*/ 1 h 472"/>
                <a:gd name="T50" fmla="*/ 1 w 1027"/>
                <a:gd name="T51" fmla="*/ 1 h 472"/>
                <a:gd name="T52" fmla="*/ 1 w 1027"/>
                <a:gd name="T53" fmla="*/ 1 h 472"/>
                <a:gd name="T54" fmla="*/ 1 w 1027"/>
                <a:gd name="T55" fmla="*/ 1 h 472"/>
                <a:gd name="T56" fmla="*/ 1 w 1027"/>
                <a:gd name="T57" fmla="*/ 1 h 472"/>
                <a:gd name="T58" fmla="*/ 1 w 1027"/>
                <a:gd name="T59" fmla="*/ 1 h 472"/>
                <a:gd name="T60" fmla="*/ 1 w 1027"/>
                <a:gd name="T61" fmla="*/ 1 h 472"/>
                <a:gd name="T62" fmla="*/ 1 w 1027"/>
                <a:gd name="T63" fmla="*/ 1 h 472"/>
                <a:gd name="T64" fmla="*/ 1 w 1027"/>
                <a:gd name="T65" fmla="*/ 1 h 472"/>
                <a:gd name="T66" fmla="*/ 1 w 1027"/>
                <a:gd name="T67" fmla="*/ 1 h 472"/>
                <a:gd name="T68" fmla="*/ 1 w 1027"/>
                <a:gd name="T69" fmla="*/ 1 h 472"/>
                <a:gd name="T70" fmla="*/ 1 w 1027"/>
                <a:gd name="T71" fmla="*/ 1 h 472"/>
                <a:gd name="T72" fmla="*/ 1 w 1027"/>
                <a:gd name="T73" fmla="*/ 1 h 472"/>
                <a:gd name="T74" fmla="*/ 1 w 1027"/>
                <a:gd name="T75" fmla="*/ 1 h 472"/>
                <a:gd name="T76" fmla="*/ 1 w 1027"/>
                <a:gd name="T77" fmla="*/ 1 h 472"/>
                <a:gd name="T78" fmla="*/ 1 w 1027"/>
                <a:gd name="T79" fmla="*/ 1 h 472"/>
                <a:gd name="T80" fmla="*/ 1 w 1027"/>
                <a:gd name="T81" fmla="*/ 1 h 472"/>
                <a:gd name="T82" fmla="*/ 0 w 1027"/>
                <a:gd name="T83" fmla="*/ 1 h 472"/>
                <a:gd name="T84" fmla="*/ 0 w 1027"/>
                <a:gd name="T85" fmla="*/ 1 h 4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7"/>
                <a:gd name="T130" fmla="*/ 0 h 472"/>
                <a:gd name="T131" fmla="*/ 1027 w 1027"/>
                <a:gd name="T132" fmla="*/ 472 h 47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7" h="472">
                  <a:moveTo>
                    <a:pt x="0" y="72"/>
                  </a:moveTo>
                  <a:lnTo>
                    <a:pt x="400" y="110"/>
                  </a:lnTo>
                  <a:lnTo>
                    <a:pt x="1016" y="0"/>
                  </a:lnTo>
                  <a:lnTo>
                    <a:pt x="1027" y="172"/>
                  </a:lnTo>
                  <a:lnTo>
                    <a:pt x="1025" y="172"/>
                  </a:lnTo>
                  <a:lnTo>
                    <a:pt x="1021" y="172"/>
                  </a:lnTo>
                  <a:lnTo>
                    <a:pt x="1013" y="172"/>
                  </a:lnTo>
                  <a:lnTo>
                    <a:pt x="1004" y="172"/>
                  </a:lnTo>
                  <a:lnTo>
                    <a:pt x="993" y="172"/>
                  </a:lnTo>
                  <a:lnTo>
                    <a:pt x="981" y="175"/>
                  </a:lnTo>
                  <a:lnTo>
                    <a:pt x="965" y="177"/>
                  </a:lnTo>
                  <a:lnTo>
                    <a:pt x="952" y="180"/>
                  </a:lnTo>
                  <a:lnTo>
                    <a:pt x="936" y="183"/>
                  </a:lnTo>
                  <a:lnTo>
                    <a:pt x="920" y="187"/>
                  </a:lnTo>
                  <a:lnTo>
                    <a:pt x="905" y="191"/>
                  </a:lnTo>
                  <a:lnTo>
                    <a:pt x="890" y="200"/>
                  </a:lnTo>
                  <a:lnTo>
                    <a:pt x="875" y="206"/>
                  </a:lnTo>
                  <a:lnTo>
                    <a:pt x="863" y="215"/>
                  </a:lnTo>
                  <a:lnTo>
                    <a:pt x="851" y="224"/>
                  </a:lnTo>
                  <a:lnTo>
                    <a:pt x="842" y="236"/>
                  </a:lnTo>
                  <a:lnTo>
                    <a:pt x="834" y="247"/>
                  </a:lnTo>
                  <a:lnTo>
                    <a:pt x="829" y="262"/>
                  </a:lnTo>
                  <a:lnTo>
                    <a:pt x="825" y="276"/>
                  </a:lnTo>
                  <a:lnTo>
                    <a:pt x="823" y="293"/>
                  </a:lnTo>
                  <a:lnTo>
                    <a:pt x="822" y="306"/>
                  </a:lnTo>
                  <a:lnTo>
                    <a:pt x="822" y="323"/>
                  </a:lnTo>
                  <a:lnTo>
                    <a:pt x="824" y="338"/>
                  </a:lnTo>
                  <a:lnTo>
                    <a:pt x="827" y="355"/>
                  </a:lnTo>
                  <a:lnTo>
                    <a:pt x="829" y="369"/>
                  </a:lnTo>
                  <a:lnTo>
                    <a:pt x="831" y="383"/>
                  </a:lnTo>
                  <a:lnTo>
                    <a:pt x="835" y="393"/>
                  </a:lnTo>
                  <a:lnTo>
                    <a:pt x="838" y="405"/>
                  </a:lnTo>
                  <a:lnTo>
                    <a:pt x="840" y="413"/>
                  </a:lnTo>
                  <a:lnTo>
                    <a:pt x="843" y="419"/>
                  </a:lnTo>
                  <a:lnTo>
                    <a:pt x="844" y="424"/>
                  </a:lnTo>
                  <a:lnTo>
                    <a:pt x="845" y="427"/>
                  </a:lnTo>
                  <a:lnTo>
                    <a:pt x="679" y="445"/>
                  </a:lnTo>
                  <a:lnTo>
                    <a:pt x="553" y="303"/>
                  </a:lnTo>
                  <a:lnTo>
                    <a:pt x="331" y="323"/>
                  </a:lnTo>
                  <a:lnTo>
                    <a:pt x="304" y="466"/>
                  </a:lnTo>
                  <a:lnTo>
                    <a:pt x="79" y="472"/>
                  </a:lnTo>
                  <a:lnTo>
                    <a:pt x="0" y="72"/>
                  </a:lnTo>
                  <a:close/>
                </a:path>
              </a:pathLst>
            </a:custGeom>
            <a:solidFill>
              <a:srgbClr val="8C5E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17" name="Freeform 11"/>
            <p:cNvSpPr>
              <a:spLocks/>
            </p:cNvSpPr>
            <p:nvPr/>
          </p:nvSpPr>
          <p:spPr bwMode="auto">
            <a:xfrm>
              <a:off x="501" y="3323"/>
              <a:ext cx="888" cy="220"/>
            </a:xfrm>
            <a:custGeom>
              <a:avLst/>
              <a:gdLst>
                <a:gd name="T0" fmla="*/ 1 w 1775"/>
                <a:gd name="T1" fmla="*/ 0 h 441"/>
                <a:gd name="T2" fmla="*/ 0 w 1775"/>
                <a:gd name="T3" fmla="*/ 0 h 441"/>
                <a:gd name="T4" fmla="*/ 1 w 1775"/>
                <a:gd name="T5" fmla="*/ 0 h 441"/>
                <a:gd name="T6" fmla="*/ 1 w 1775"/>
                <a:gd name="T7" fmla="*/ 0 h 441"/>
                <a:gd name="T8" fmla="*/ 1 w 1775"/>
                <a:gd name="T9" fmla="*/ 0 h 441"/>
                <a:gd name="T10" fmla="*/ 1 w 1775"/>
                <a:gd name="T11" fmla="*/ 0 h 441"/>
                <a:gd name="T12" fmla="*/ 1 w 1775"/>
                <a:gd name="T13" fmla="*/ 0 h 441"/>
                <a:gd name="T14" fmla="*/ 1 w 1775"/>
                <a:gd name="T15" fmla="*/ 0 h 441"/>
                <a:gd name="T16" fmla="*/ 1 w 1775"/>
                <a:gd name="T17" fmla="*/ 0 h 441"/>
                <a:gd name="T18" fmla="*/ 1 w 1775"/>
                <a:gd name="T19" fmla="*/ 0 h 441"/>
                <a:gd name="T20" fmla="*/ 1 w 1775"/>
                <a:gd name="T21" fmla="*/ 0 h 441"/>
                <a:gd name="T22" fmla="*/ 1 w 1775"/>
                <a:gd name="T23" fmla="*/ 0 h 441"/>
                <a:gd name="T24" fmla="*/ 1 w 1775"/>
                <a:gd name="T25" fmla="*/ 0 h 441"/>
                <a:gd name="T26" fmla="*/ 1 w 1775"/>
                <a:gd name="T27" fmla="*/ 0 h 441"/>
                <a:gd name="T28" fmla="*/ 1 w 1775"/>
                <a:gd name="T29" fmla="*/ 0 h 441"/>
                <a:gd name="T30" fmla="*/ 1 w 1775"/>
                <a:gd name="T31" fmla="*/ 0 h 441"/>
                <a:gd name="T32" fmla="*/ 1 w 1775"/>
                <a:gd name="T33" fmla="*/ 0 h 441"/>
                <a:gd name="T34" fmla="*/ 1 w 1775"/>
                <a:gd name="T35" fmla="*/ 0 h 441"/>
                <a:gd name="T36" fmla="*/ 1 w 1775"/>
                <a:gd name="T37" fmla="*/ 0 h 441"/>
                <a:gd name="T38" fmla="*/ 1 w 1775"/>
                <a:gd name="T39" fmla="*/ 0 h 441"/>
                <a:gd name="T40" fmla="*/ 1 w 1775"/>
                <a:gd name="T41" fmla="*/ 0 h 441"/>
                <a:gd name="T42" fmla="*/ 1 w 1775"/>
                <a:gd name="T43" fmla="*/ 0 h 441"/>
                <a:gd name="T44" fmla="*/ 1 w 1775"/>
                <a:gd name="T45" fmla="*/ 0 h 441"/>
                <a:gd name="T46" fmla="*/ 1 w 1775"/>
                <a:gd name="T47" fmla="*/ 0 h 441"/>
                <a:gd name="T48" fmla="*/ 1 w 1775"/>
                <a:gd name="T49" fmla="*/ 0 h 441"/>
                <a:gd name="T50" fmla="*/ 1 w 1775"/>
                <a:gd name="T51" fmla="*/ 0 h 441"/>
                <a:gd name="T52" fmla="*/ 1 w 1775"/>
                <a:gd name="T53" fmla="*/ 0 h 441"/>
                <a:gd name="T54" fmla="*/ 1 w 1775"/>
                <a:gd name="T55" fmla="*/ 0 h 441"/>
                <a:gd name="T56" fmla="*/ 1 w 1775"/>
                <a:gd name="T57" fmla="*/ 0 h 441"/>
                <a:gd name="T58" fmla="*/ 1 w 1775"/>
                <a:gd name="T59" fmla="*/ 0 h 441"/>
                <a:gd name="T60" fmla="*/ 1 w 1775"/>
                <a:gd name="T61" fmla="*/ 0 h 441"/>
                <a:gd name="T62" fmla="*/ 1 w 1775"/>
                <a:gd name="T63" fmla="*/ 0 h 441"/>
                <a:gd name="T64" fmla="*/ 1 w 1775"/>
                <a:gd name="T65" fmla="*/ 0 h 441"/>
                <a:gd name="T66" fmla="*/ 1 w 1775"/>
                <a:gd name="T67" fmla="*/ 0 h 441"/>
                <a:gd name="T68" fmla="*/ 1 w 1775"/>
                <a:gd name="T69" fmla="*/ 0 h 441"/>
                <a:gd name="T70" fmla="*/ 1 w 1775"/>
                <a:gd name="T71" fmla="*/ 0 h 441"/>
                <a:gd name="T72" fmla="*/ 1 w 1775"/>
                <a:gd name="T73" fmla="*/ 0 h 441"/>
                <a:gd name="T74" fmla="*/ 1 w 1775"/>
                <a:gd name="T75" fmla="*/ 0 h 441"/>
                <a:gd name="T76" fmla="*/ 1 w 1775"/>
                <a:gd name="T77" fmla="*/ 0 h 4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75"/>
                <a:gd name="T118" fmla="*/ 0 h 441"/>
                <a:gd name="T119" fmla="*/ 1775 w 1775"/>
                <a:gd name="T120" fmla="*/ 441 h 44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75" h="441">
                  <a:moveTo>
                    <a:pt x="6" y="22"/>
                  </a:moveTo>
                  <a:lnTo>
                    <a:pt x="0" y="264"/>
                  </a:lnTo>
                  <a:lnTo>
                    <a:pt x="425" y="441"/>
                  </a:lnTo>
                  <a:lnTo>
                    <a:pt x="426" y="439"/>
                  </a:lnTo>
                  <a:lnTo>
                    <a:pt x="432" y="439"/>
                  </a:lnTo>
                  <a:lnTo>
                    <a:pt x="441" y="438"/>
                  </a:lnTo>
                  <a:lnTo>
                    <a:pt x="455" y="438"/>
                  </a:lnTo>
                  <a:lnTo>
                    <a:pt x="471" y="435"/>
                  </a:lnTo>
                  <a:lnTo>
                    <a:pt x="492" y="433"/>
                  </a:lnTo>
                  <a:lnTo>
                    <a:pt x="515" y="432"/>
                  </a:lnTo>
                  <a:lnTo>
                    <a:pt x="542" y="430"/>
                  </a:lnTo>
                  <a:lnTo>
                    <a:pt x="572" y="426"/>
                  </a:lnTo>
                  <a:lnTo>
                    <a:pt x="606" y="421"/>
                  </a:lnTo>
                  <a:lnTo>
                    <a:pt x="640" y="415"/>
                  </a:lnTo>
                  <a:lnTo>
                    <a:pt x="680" y="409"/>
                  </a:lnTo>
                  <a:lnTo>
                    <a:pt x="720" y="401"/>
                  </a:lnTo>
                  <a:lnTo>
                    <a:pt x="765" y="394"/>
                  </a:lnTo>
                  <a:lnTo>
                    <a:pt x="812" y="383"/>
                  </a:lnTo>
                  <a:lnTo>
                    <a:pt x="861" y="374"/>
                  </a:lnTo>
                  <a:lnTo>
                    <a:pt x="909" y="360"/>
                  </a:lnTo>
                  <a:lnTo>
                    <a:pt x="962" y="346"/>
                  </a:lnTo>
                  <a:lnTo>
                    <a:pt x="1015" y="331"/>
                  </a:lnTo>
                  <a:lnTo>
                    <a:pt x="1068" y="317"/>
                  </a:lnTo>
                  <a:lnTo>
                    <a:pt x="1121" y="301"/>
                  </a:lnTo>
                  <a:lnTo>
                    <a:pt x="1173" y="285"/>
                  </a:lnTo>
                  <a:lnTo>
                    <a:pt x="1222" y="270"/>
                  </a:lnTo>
                  <a:lnTo>
                    <a:pt x="1271" y="256"/>
                  </a:lnTo>
                  <a:lnTo>
                    <a:pt x="1315" y="240"/>
                  </a:lnTo>
                  <a:lnTo>
                    <a:pt x="1354" y="228"/>
                  </a:lnTo>
                  <a:lnTo>
                    <a:pt x="1392" y="215"/>
                  </a:lnTo>
                  <a:lnTo>
                    <a:pt x="1423" y="206"/>
                  </a:lnTo>
                  <a:lnTo>
                    <a:pt x="1448" y="197"/>
                  </a:lnTo>
                  <a:lnTo>
                    <a:pt x="1467" y="192"/>
                  </a:lnTo>
                  <a:lnTo>
                    <a:pt x="1479" y="188"/>
                  </a:lnTo>
                  <a:lnTo>
                    <a:pt x="1484" y="188"/>
                  </a:lnTo>
                  <a:lnTo>
                    <a:pt x="1775" y="46"/>
                  </a:lnTo>
                  <a:lnTo>
                    <a:pt x="1305" y="0"/>
                  </a:lnTo>
                  <a:lnTo>
                    <a:pt x="6" y="22"/>
                  </a:lnTo>
                  <a:close/>
                </a:path>
              </a:pathLst>
            </a:custGeom>
            <a:solidFill>
              <a:srgbClr val="C299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18" name="Freeform 12"/>
            <p:cNvSpPr>
              <a:spLocks/>
            </p:cNvSpPr>
            <p:nvPr/>
          </p:nvSpPr>
          <p:spPr bwMode="auto">
            <a:xfrm>
              <a:off x="486" y="3172"/>
              <a:ext cx="942" cy="328"/>
            </a:xfrm>
            <a:custGeom>
              <a:avLst/>
              <a:gdLst>
                <a:gd name="T0" fmla="*/ 1 w 1883"/>
                <a:gd name="T1" fmla="*/ 1 h 655"/>
                <a:gd name="T2" fmla="*/ 1 w 1883"/>
                <a:gd name="T3" fmla="*/ 1 h 655"/>
                <a:gd name="T4" fmla="*/ 1 w 1883"/>
                <a:gd name="T5" fmla="*/ 0 h 655"/>
                <a:gd name="T6" fmla="*/ 1 w 1883"/>
                <a:gd name="T7" fmla="*/ 0 h 655"/>
                <a:gd name="T8" fmla="*/ 1 w 1883"/>
                <a:gd name="T9" fmla="*/ 0 h 655"/>
                <a:gd name="T10" fmla="*/ 1 w 1883"/>
                <a:gd name="T11" fmla="*/ 1 h 655"/>
                <a:gd name="T12" fmla="*/ 1 w 1883"/>
                <a:gd name="T13" fmla="*/ 1 h 655"/>
                <a:gd name="T14" fmla="*/ 1 w 1883"/>
                <a:gd name="T15" fmla="*/ 1 h 655"/>
                <a:gd name="T16" fmla="*/ 1 w 1883"/>
                <a:gd name="T17" fmla="*/ 1 h 655"/>
                <a:gd name="T18" fmla="*/ 1 w 1883"/>
                <a:gd name="T19" fmla="*/ 1 h 655"/>
                <a:gd name="T20" fmla="*/ 1 w 1883"/>
                <a:gd name="T21" fmla="*/ 1 h 655"/>
                <a:gd name="T22" fmla="*/ 1 w 1883"/>
                <a:gd name="T23" fmla="*/ 1 h 655"/>
                <a:gd name="T24" fmla="*/ 1 w 1883"/>
                <a:gd name="T25" fmla="*/ 1 h 655"/>
                <a:gd name="T26" fmla="*/ 1 w 1883"/>
                <a:gd name="T27" fmla="*/ 1 h 655"/>
                <a:gd name="T28" fmla="*/ 1 w 1883"/>
                <a:gd name="T29" fmla="*/ 1 h 655"/>
                <a:gd name="T30" fmla="*/ 1 w 1883"/>
                <a:gd name="T31" fmla="*/ 1 h 655"/>
                <a:gd name="T32" fmla="*/ 1 w 1883"/>
                <a:gd name="T33" fmla="*/ 1 h 655"/>
                <a:gd name="T34" fmla="*/ 1 w 1883"/>
                <a:gd name="T35" fmla="*/ 1 h 655"/>
                <a:gd name="T36" fmla="*/ 1 w 1883"/>
                <a:gd name="T37" fmla="*/ 1 h 655"/>
                <a:gd name="T38" fmla="*/ 1 w 1883"/>
                <a:gd name="T39" fmla="*/ 1 h 655"/>
                <a:gd name="T40" fmla="*/ 1 w 1883"/>
                <a:gd name="T41" fmla="*/ 1 h 655"/>
                <a:gd name="T42" fmla="*/ 1 w 1883"/>
                <a:gd name="T43" fmla="*/ 1 h 655"/>
                <a:gd name="T44" fmla="*/ 1 w 1883"/>
                <a:gd name="T45" fmla="*/ 1 h 655"/>
                <a:gd name="T46" fmla="*/ 1 w 1883"/>
                <a:gd name="T47" fmla="*/ 1 h 655"/>
                <a:gd name="T48" fmla="*/ 1 w 1883"/>
                <a:gd name="T49" fmla="*/ 1 h 655"/>
                <a:gd name="T50" fmla="*/ 1 w 1883"/>
                <a:gd name="T51" fmla="*/ 1 h 655"/>
                <a:gd name="T52" fmla="*/ 1 w 1883"/>
                <a:gd name="T53" fmla="*/ 1 h 655"/>
                <a:gd name="T54" fmla="*/ 1 w 1883"/>
                <a:gd name="T55" fmla="*/ 1 h 655"/>
                <a:gd name="T56" fmla="*/ 1 w 1883"/>
                <a:gd name="T57" fmla="*/ 1 h 655"/>
                <a:gd name="T58" fmla="*/ 1 w 1883"/>
                <a:gd name="T59" fmla="*/ 1 h 655"/>
                <a:gd name="T60" fmla="*/ 1 w 1883"/>
                <a:gd name="T61" fmla="*/ 1 h 655"/>
                <a:gd name="T62" fmla="*/ 1 w 1883"/>
                <a:gd name="T63" fmla="*/ 1 h 655"/>
                <a:gd name="T64" fmla="*/ 1 w 1883"/>
                <a:gd name="T65" fmla="*/ 1 h 655"/>
                <a:gd name="T66" fmla="*/ 1 w 1883"/>
                <a:gd name="T67" fmla="*/ 1 h 655"/>
                <a:gd name="T68" fmla="*/ 0 w 1883"/>
                <a:gd name="T69" fmla="*/ 1 h 655"/>
                <a:gd name="T70" fmla="*/ 1 w 1883"/>
                <a:gd name="T71" fmla="*/ 1 h 65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883"/>
                <a:gd name="T109" fmla="*/ 0 h 655"/>
                <a:gd name="T110" fmla="*/ 1883 w 1883"/>
                <a:gd name="T111" fmla="*/ 655 h 65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883" h="655">
                  <a:moveTo>
                    <a:pt x="18" y="166"/>
                  </a:moveTo>
                  <a:lnTo>
                    <a:pt x="420" y="52"/>
                  </a:lnTo>
                  <a:lnTo>
                    <a:pt x="957" y="10"/>
                  </a:lnTo>
                  <a:lnTo>
                    <a:pt x="1385" y="1"/>
                  </a:lnTo>
                  <a:lnTo>
                    <a:pt x="1387" y="0"/>
                  </a:lnTo>
                  <a:lnTo>
                    <a:pt x="1392" y="0"/>
                  </a:lnTo>
                  <a:lnTo>
                    <a:pt x="1398" y="0"/>
                  </a:lnTo>
                  <a:lnTo>
                    <a:pt x="1408" y="0"/>
                  </a:lnTo>
                  <a:lnTo>
                    <a:pt x="1418" y="0"/>
                  </a:lnTo>
                  <a:lnTo>
                    <a:pt x="1431" y="0"/>
                  </a:lnTo>
                  <a:lnTo>
                    <a:pt x="1446" y="0"/>
                  </a:lnTo>
                  <a:lnTo>
                    <a:pt x="1464" y="1"/>
                  </a:lnTo>
                  <a:lnTo>
                    <a:pt x="1482" y="1"/>
                  </a:lnTo>
                  <a:lnTo>
                    <a:pt x="1500" y="4"/>
                  </a:lnTo>
                  <a:lnTo>
                    <a:pt x="1521" y="9"/>
                  </a:lnTo>
                  <a:lnTo>
                    <a:pt x="1543" y="13"/>
                  </a:lnTo>
                  <a:lnTo>
                    <a:pt x="1565" y="16"/>
                  </a:lnTo>
                  <a:lnTo>
                    <a:pt x="1588" y="23"/>
                  </a:lnTo>
                  <a:lnTo>
                    <a:pt x="1611" y="29"/>
                  </a:lnTo>
                  <a:lnTo>
                    <a:pt x="1634" y="38"/>
                  </a:lnTo>
                  <a:lnTo>
                    <a:pt x="1657" y="47"/>
                  </a:lnTo>
                  <a:lnTo>
                    <a:pt x="1680" y="56"/>
                  </a:lnTo>
                  <a:lnTo>
                    <a:pt x="1703" y="65"/>
                  </a:lnTo>
                  <a:lnTo>
                    <a:pt x="1725" y="77"/>
                  </a:lnTo>
                  <a:lnTo>
                    <a:pt x="1746" y="88"/>
                  </a:lnTo>
                  <a:lnTo>
                    <a:pt x="1767" y="100"/>
                  </a:lnTo>
                  <a:lnTo>
                    <a:pt x="1786" y="112"/>
                  </a:lnTo>
                  <a:lnTo>
                    <a:pt x="1805" y="125"/>
                  </a:lnTo>
                  <a:lnTo>
                    <a:pt x="1821" y="134"/>
                  </a:lnTo>
                  <a:lnTo>
                    <a:pt x="1837" y="144"/>
                  </a:lnTo>
                  <a:lnTo>
                    <a:pt x="1849" y="152"/>
                  </a:lnTo>
                  <a:lnTo>
                    <a:pt x="1861" y="161"/>
                  </a:lnTo>
                  <a:lnTo>
                    <a:pt x="1869" y="169"/>
                  </a:lnTo>
                  <a:lnTo>
                    <a:pt x="1876" y="173"/>
                  </a:lnTo>
                  <a:lnTo>
                    <a:pt x="1881" y="176"/>
                  </a:lnTo>
                  <a:lnTo>
                    <a:pt x="1883" y="180"/>
                  </a:lnTo>
                  <a:lnTo>
                    <a:pt x="1860" y="301"/>
                  </a:lnTo>
                  <a:lnTo>
                    <a:pt x="1854" y="303"/>
                  </a:lnTo>
                  <a:lnTo>
                    <a:pt x="1839" y="309"/>
                  </a:lnTo>
                  <a:lnTo>
                    <a:pt x="1815" y="317"/>
                  </a:lnTo>
                  <a:lnTo>
                    <a:pt x="1784" y="329"/>
                  </a:lnTo>
                  <a:lnTo>
                    <a:pt x="1743" y="343"/>
                  </a:lnTo>
                  <a:lnTo>
                    <a:pt x="1697" y="358"/>
                  </a:lnTo>
                  <a:lnTo>
                    <a:pt x="1646" y="376"/>
                  </a:lnTo>
                  <a:lnTo>
                    <a:pt x="1590" y="396"/>
                  </a:lnTo>
                  <a:lnTo>
                    <a:pt x="1529" y="414"/>
                  </a:lnTo>
                  <a:lnTo>
                    <a:pt x="1465" y="436"/>
                  </a:lnTo>
                  <a:lnTo>
                    <a:pt x="1398" y="457"/>
                  </a:lnTo>
                  <a:lnTo>
                    <a:pt x="1331" y="478"/>
                  </a:lnTo>
                  <a:lnTo>
                    <a:pt x="1260" y="498"/>
                  </a:lnTo>
                  <a:lnTo>
                    <a:pt x="1191" y="518"/>
                  </a:lnTo>
                  <a:lnTo>
                    <a:pt x="1122" y="538"/>
                  </a:lnTo>
                  <a:lnTo>
                    <a:pt x="1056" y="556"/>
                  </a:lnTo>
                  <a:lnTo>
                    <a:pt x="991" y="571"/>
                  </a:lnTo>
                  <a:lnTo>
                    <a:pt x="928" y="585"/>
                  </a:lnTo>
                  <a:lnTo>
                    <a:pt x="869" y="597"/>
                  </a:lnTo>
                  <a:lnTo>
                    <a:pt x="812" y="608"/>
                  </a:lnTo>
                  <a:lnTo>
                    <a:pt x="758" y="617"/>
                  </a:lnTo>
                  <a:lnTo>
                    <a:pt x="709" y="625"/>
                  </a:lnTo>
                  <a:lnTo>
                    <a:pt x="663" y="631"/>
                  </a:lnTo>
                  <a:lnTo>
                    <a:pt x="621" y="638"/>
                  </a:lnTo>
                  <a:lnTo>
                    <a:pt x="583" y="641"/>
                  </a:lnTo>
                  <a:lnTo>
                    <a:pt x="548" y="646"/>
                  </a:lnTo>
                  <a:lnTo>
                    <a:pt x="519" y="649"/>
                  </a:lnTo>
                  <a:lnTo>
                    <a:pt x="495" y="652"/>
                  </a:lnTo>
                  <a:lnTo>
                    <a:pt x="476" y="653"/>
                  </a:lnTo>
                  <a:lnTo>
                    <a:pt x="462" y="653"/>
                  </a:lnTo>
                  <a:lnTo>
                    <a:pt x="454" y="653"/>
                  </a:lnTo>
                  <a:lnTo>
                    <a:pt x="451" y="655"/>
                  </a:lnTo>
                  <a:lnTo>
                    <a:pt x="0" y="474"/>
                  </a:lnTo>
                  <a:lnTo>
                    <a:pt x="18" y="166"/>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19" name="Freeform 13"/>
            <p:cNvSpPr>
              <a:spLocks/>
            </p:cNvSpPr>
            <p:nvPr/>
          </p:nvSpPr>
          <p:spPr bwMode="auto">
            <a:xfrm>
              <a:off x="1256" y="3243"/>
              <a:ext cx="172" cy="109"/>
            </a:xfrm>
            <a:custGeom>
              <a:avLst/>
              <a:gdLst>
                <a:gd name="T0" fmla="*/ 1 w 342"/>
                <a:gd name="T1" fmla="*/ 0 h 220"/>
                <a:gd name="T2" fmla="*/ 1 w 342"/>
                <a:gd name="T3" fmla="*/ 0 h 220"/>
                <a:gd name="T4" fmla="*/ 1 w 342"/>
                <a:gd name="T5" fmla="*/ 0 h 220"/>
                <a:gd name="T6" fmla="*/ 1 w 342"/>
                <a:gd name="T7" fmla="*/ 0 h 220"/>
                <a:gd name="T8" fmla="*/ 1 w 342"/>
                <a:gd name="T9" fmla="*/ 0 h 220"/>
                <a:gd name="T10" fmla="*/ 1 w 342"/>
                <a:gd name="T11" fmla="*/ 0 h 220"/>
                <a:gd name="T12" fmla="*/ 1 w 342"/>
                <a:gd name="T13" fmla="*/ 0 h 220"/>
                <a:gd name="T14" fmla="*/ 1 w 342"/>
                <a:gd name="T15" fmla="*/ 0 h 220"/>
                <a:gd name="T16" fmla="*/ 1 w 342"/>
                <a:gd name="T17" fmla="*/ 0 h 220"/>
                <a:gd name="T18" fmla="*/ 1 w 342"/>
                <a:gd name="T19" fmla="*/ 0 h 220"/>
                <a:gd name="T20" fmla="*/ 1 w 342"/>
                <a:gd name="T21" fmla="*/ 0 h 220"/>
                <a:gd name="T22" fmla="*/ 1 w 342"/>
                <a:gd name="T23" fmla="*/ 0 h 220"/>
                <a:gd name="T24" fmla="*/ 1 w 342"/>
                <a:gd name="T25" fmla="*/ 0 h 220"/>
                <a:gd name="T26" fmla="*/ 1 w 342"/>
                <a:gd name="T27" fmla="*/ 0 h 220"/>
                <a:gd name="T28" fmla="*/ 1 w 342"/>
                <a:gd name="T29" fmla="*/ 0 h 220"/>
                <a:gd name="T30" fmla="*/ 1 w 342"/>
                <a:gd name="T31" fmla="*/ 0 h 220"/>
                <a:gd name="T32" fmla="*/ 1 w 342"/>
                <a:gd name="T33" fmla="*/ 0 h 220"/>
                <a:gd name="T34" fmla="*/ 1 w 342"/>
                <a:gd name="T35" fmla="*/ 0 h 220"/>
                <a:gd name="T36" fmla="*/ 1 w 342"/>
                <a:gd name="T37" fmla="*/ 0 h 220"/>
                <a:gd name="T38" fmla="*/ 1 w 342"/>
                <a:gd name="T39" fmla="*/ 0 h 220"/>
                <a:gd name="T40" fmla="*/ 1 w 342"/>
                <a:gd name="T41" fmla="*/ 0 h 220"/>
                <a:gd name="T42" fmla="*/ 1 w 342"/>
                <a:gd name="T43" fmla="*/ 0 h 220"/>
                <a:gd name="T44" fmla="*/ 1 w 342"/>
                <a:gd name="T45" fmla="*/ 0 h 220"/>
                <a:gd name="T46" fmla="*/ 1 w 342"/>
                <a:gd name="T47" fmla="*/ 0 h 220"/>
                <a:gd name="T48" fmla="*/ 1 w 342"/>
                <a:gd name="T49" fmla="*/ 0 h 220"/>
                <a:gd name="T50" fmla="*/ 0 w 342"/>
                <a:gd name="T51" fmla="*/ 0 h 220"/>
                <a:gd name="T52" fmla="*/ 1 w 342"/>
                <a:gd name="T53" fmla="*/ 0 h 220"/>
                <a:gd name="T54" fmla="*/ 1 w 342"/>
                <a:gd name="T55" fmla="*/ 0 h 220"/>
                <a:gd name="T56" fmla="*/ 1 w 342"/>
                <a:gd name="T57" fmla="*/ 0 h 220"/>
                <a:gd name="T58" fmla="*/ 1 w 342"/>
                <a:gd name="T59" fmla="*/ 0 h 22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42"/>
                <a:gd name="T91" fmla="*/ 0 h 220"/>
                <a:gd name="T92" fmla="*/ 342 w 342"/>
                <a:gd name="T93" fmla="*/ 220 h 22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42" h="220">
                  <a:moveTo>
                    <a:pt x="303" y="0"/>
                  </a:moveTo>
                  <a:lnTo>
                    <a:pt x="185" y="80"/>
                  </a:lnTo>
                  <a:lnTo>
                    <a:pt x="186" y="83"/>
                  </a:lnTo>
                  <a:lnTo>
                    <a:pt x="185" y="90"/>
                  </a:lnTo>
                  <a:lnTo>
                    <a:pt x="182" y="95"/>
                  </a:lnTo>
                  <a:lnTo>
                    <a:pt x="176" y="100"/>
                  </a:lnTo>
                  <a:lnTo>
                    <a:pt x="170" y="103"/>
                  </a:lnTo>
                  <a:lnTo>
                    <a:pt x="166" y="106"/>
                  </a:lnTo>
                  <a:lnTo>
                    <a:pt x="159" y="109"/>
                  </a:lnTo>
                  <a:lnTo>
                    <a:pt x="151" y="112"/>
                  </a:lnTo>
                  <a:lnTo>
                    <a:pt x="140" y="112"/>
                  </a:lnTo>
                  <a:lnTo>
                    <a:pt x="131" y="112"/>
                  </a:lnTo>
                  <a:lnTo>
                    <a:pt x="119" y="112"/>
                  </a:lnTo>
                  <a:lnTo>
                    <a:pt x="108" y="113"/>
                  </a:lnTo>
                  <a:lnTo>
                    <a:pt x="94" y="113"/>
                  </a:lnTo>
                  <a:lnTo>
                    <a:pt x="82" y="113"/>
                  </a:lnTo>
                  <a:lnTo>
                    <a:pt x="69" y="113"/>
                  </a:lnTo>
                  <a:lnTo>
                    <a:pt x="58" y="115"/>
                  </a:lnTo>
                  <a:lnTo>
                    <a:pt x="46" y="115"/>
                  </a:lnTo>
                  <a:lnTo>
                    <a:pt x="35" y="115"/>
                  </a:lnTo>
                  <a:lnTo>
                    <a:pt x="24" y="115"/>
                  </a:lnTo>
                  <a:lnTo>
                    <a:pt x="17" y="115"/>
                  </a:lnTo>
                  <a:lnTo>
                    <a:pt x="9" y="115"/>
                  </a:lnTo>
                  <a:lnTo>
                    <a:pt x="4" y="115"/>
                  </a:lnTo>
                  <a:lnTo>
                    <a:pt x="1" y="115"/>
                  </a:lnTo>
                  <a:lnTo>
                    <a:pt x="0" y="115"/>
                  </a:lnTo>
                  <a:lnTo>
                    <a:pt x="2" y="220"/>
                  </a:lnTo>
                  <a:lnTo>
                    <a:pt x="342" y="211"/>
                  </a:lnTo>
                  <a:lnTo>
                    <a:pt x="303" y="0"/>
                  </a:lnTo>
                  <a:close/>
                </a:path>
              </a:pathLst>
            </a:custGeom>
            <a:solidFill>
              <a:srgbClr val="C299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20" name="Freeform 14"/>
            <p:cNvSpPr>
              <a:spLocks/>
            </p:cNvSpPr>
            <p:nvPr/>
          </p:nvSpPr>
          <p:spPr bwMode="auto">
            <a:xfrm>
              <a:off x="742" y="3184"/>
              <a:ext cx="189" cy="82"/>
            </a:xfrm>
            <a:custGeom>
              <a:avLst/>
              <a:gdLst>
                <a:gd name="T0" fmla="*/ 0 w 379"/>
                <a:gd name="T1" fmla="*/ 0 h 165"/>
                <a:gd name="T2" fmla="*/ 0 w 379"/>
                <a:gd name="T3" fmla="*/ 0 h 165"/>
                <a:gd name="T4" fmla="*/ 0 w 379"/>
                <a:gd name="T5" fmla="*/ 0 h 165"/>
                <a:gd name="T6" fmla="*/ 0 w 379"/>
                <a:gd name="T7" fmla="*/ 0 h 165"/>
                <a:gd name="T8" fmla="*/ 0 w 379"/>
                <a:gd name="T9" fmla="*/ 0 h 165"/>
                <a:gd name="T10" fmla="*/ 0 w 379"/>
                <a:gd name="T11" fmla="*/ 0 h 165"/>
                <a:gd name="T12" fmla="*/ 0 w 379"/>
                <a:gd name="T13" fmla="*/ 0 h 165"/>
                <a:gd name="T14" fmla="*/ 0 w 379"/>
                <a:gd name="T15" fmla="*/ 0 h 165"/>
                <a:gd name="T16" fmla="*/ 0 w 379"/>
                <a:gd name="T17" fmla="*/ 0 h 165"/>
                <a:gd name="T18" fmla="*/ 0 w 379"/>
                <a:gd name="T19" fmla="*/ 0 h 165"/>
                <a:gd name="T20" fmla="*/ 0 w 379"/>
                <a:gd name="T21" fmla="*/ 0 h 165"/>
                <a:gd name="T22" fmla="*/ 0 w 379"/>
                <a:gd name="T23" fmla="*/ 0 h 165"/>
                <a:gd name="T24" fmla="*/ 0 w 379"/>
                <a:gd name="T25" fmla="*/ 0 h 165"/>
                <a:gd name="T26" fmla="*/ 0 w 379"/>
                <a:gd name="T27" fmla="*/ 0 h 165"/>
                <a:gd name="T28" fmla="*/ 0 w 379"/>
                <a:gd name="T29" fmla="*/ 0 h 165"/>
                <a:gd name="T30" fmla="*/ 0 w 379"/>
                <a:gd name="T31" fmla="*/ 0 h 165"/>
                <a:gd name="T32" fmla="*/ 0 w 379"/>
                <a:gd name="T33" fmla="*/ 0 h 165"/>
                <a:gd name="T34" fmla="*/ 0 w 379"/>
                <a:gd name="T35" fmla="*/ 0 h 165"/>
                <a:gd name="T36" fmla="*/ 0 w 379"/>
                <a:gd name="T37" fmla="*/ 0 h 165"/>
                <a:gd name="T38" fmla="*/ 0 w 379"/>
                <a:gd name="T39" fmla="*/ 0 h 165"/>
                <a:gd name="T40" fmla="*/ 0 w 379"/>
                <a:gd name="T41" fmla="*/ 0 h 165"/>
                <a:gd name="T42" fmla="*/ 0 w 379"/>
                <a:gd name="T43" fmla="*/ 0 h 165"/>
                <a:gd name="T44" fmla="*/ 0 w 379"/>
                <a:gd name="T45" fmla="*/ 0 h 165"/>
                <a:gd name="T46" fmla="*/ 0 w 379"/>
                <a:gd name="T47" fmla="*/ 0 h 165"/>
                <a:gd name="T48" fmla="*/ 0 w 379"/>
                <a:gd name="T49" fmla="*/ 0 h 165"/>
                <a:gd name="T50" fmla="*/ 0 w 379"/>
                <a:gd name="T51" fmla="*/ 0 h 165"/>
                <a:gd name="T52" fmla="*/ 0 w 379"/>
                <a:gd name="T53" fmla="*/ 0 h 165"/>
                <a:gd name="T54" fmla="*/ 0 w 379"/>
                <a:gd name="T55" fmla="*/ 0 h 165"/>
                <a:gd name="T56" fmla="*/ 0 w 379"/>
                <a:gd name="T57" fmla="*/ 0 h 165"/>
                <a:gd name="T58" fmla="*/ 0 w 379"/>
                <a:gd name="T59" fmla="*/ 0 h 165"/>
                <a:gd name="T60" fmla="*/ 0 w 379"/>
                <a:gd name="T61" fmla="*/ 0 h 165"/>
                <a:gd name="T62" fmla="*/ 0 w 379"/>
                <a:gd name="T63" fmla="*/ 0 h 165"/>
                <a:gd name="T64" fmla="*/ 0 w 379"/>
                <a:gd name="T65" fmla="*/ 0 h 165"/>
                <a:gd name="T66" fmla="*/ 0 w 379"/>
                <a:gd name="T67" fmla="*/ 0 h 165"/>
                <a:gd name="T68" fmla="*/ 0 w 379"/>
                <a:gd name="T69" fmla="*/ 0 h 165"/>
                <a:gd name="T70" fmla="*/ 0 w 379"/>
                <a:gd name="T71" fmla="*/ 0 h 165"/>
                <a:gd name="T72" fmla="*/ 0 w 379"/>
                <a:gd name="T73" fmla="*/ 0 h 165"/>
                <a:gd name="T74" fmla="*/ 0 w 379"/>
                <a:gd name="T75" fmla="*/ 0 h 165"/>
                <a:gd name="T76" fmla="*/ 0 w 379"/>
                <a:gd name="T77" fmla="*/ 0 h 165"/>
                <a:gd name="T78" fmla="*/ 0 w 379"/>
                <a:gd name="T79" fmla="*/ 0 h 165"/>
                <a:gd name="T80" fmla="*/ 0 w 379"/>
                <a:gd name="T81" fmla="*/ 0 h 165"/>
                <a:gd name="T82" fmla="*/ 0 w 379"/>
                <a:gd name="T83" fmla="*/ 0 h 165"/>
                <a:gd name="T84" fmla="*/ 0 w 379"/>
                <a:gd name="T85" fmla="*/ 0 h 16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79"/>
                <a:gd name="T130" fmla="*/ 0 h 165"/>
                <a:gd name="T131" fmla="*/ 379 w 379"/>
                <a:gd name="T132" fmla="*/ 165 h 16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79" h="165">
                  <a:moveTo>
                    <a:pt x="0" y="23"/>
                  </a:moveTo>
                  <a:lnTo>
                    <a:pt x="1" y="23"/>
                  </a:lnTo>
                  <a:lnTo>
                    <a:pt x="5" y="23"/>
                  </a:lnTo>
                  <a:lnTo>
                    <a:pt x="10" y="23"/>
                  </a:lnTo>
                  <a:lnTo>
                    <a:pt x="18" y="23"/>
                  </a:lnTo>
                  <a:lnTo>
                    <a:pt x="26" y="23"/>
                  </a:lnTo>
                  <a:lnTo>
                    <a:pt x="36" y="24"/>
                  </a:lnTo>
                  <a:lnTo>
                    <a:pt x="47" y="26"/>
                  </a:lnTo>
                  <a:lnTo>
                    <a:pt x="58" y="29"/>
                  </a:lnTo>
                  <a:lnTo>
                    <a:pt x="70" y="29"/>
                  </a:lnTo>
                  <a:lnTo>
                    <a:pt x="81" y="32"/>
                  </a:lnTo>
                  <a:lnTo>
                    <a:pt x="91" y="34"/>
                  </a:lnTo>
                  <a:lnTo>
                    <a:pt x="101" y="37"/>
                  </a:lnTo>
                  <a:lnTo>
                    <a:pt x="108" y="38"/>
                  </a:lnTo>
                  <a:lnTo>
                    <a:pt x="115" y="43"/>
                  </a:lnTo>
                  <a:lnTo>
                    <a:pt x="120" y="46"/>
                  </a:lnTo>
                  <a:lnTo>
                    <a:pt x="124" y="50"/>
                  </a:lnTo>
                  <a:lnTo>
                    <a:pt x="122" y="55"/>
                  </a:lnTo>
                  <a:lnTo>
                    <a:pt x="119" y="58"/>
                  </a:lnTo>
                  <a:lnTo>
                    <a:pt x="115" y="63"/>
                  </a:lnTo>
                  <a:lnTo>
                    <a:pt x="110" y="69"/>
                  </a:lnTo>
                  <a:lnTo>
                    <a:pt x="102" y="72"/>
                  </a:lnTo>
                  <a:lnTo>
                    <a:pt x="94" y="78"/>
                  </a:lnTo>
                  <a:lnTo>
                    <a:pt x="85" y="82"/>
                  </a:lnTo>
                  <a:lnTo>
                    <a:pt x="76" y="88"/>
                  </a:lnTo>
                  <a:lnTo>
                    <a:pt x="66" y="92"/>
                  </a:lnTo>
                  <a:lnTo>
                    <a:pt x="56" y="95"/>
                  </a:lnTo>
                  <a:lnTo>
                    <a:pt x="47" y="99"/>
                  </a:lnTo>
                  <a:lnTo>
                    <a:pt x="40" y="104"/>
                  </a:lnTo>
                  <a:lnTo>
                    <a:pt x="33" y="104"/>
                  </a:lnTo>
                  <a:lnTo>
                    <a:pt x="27" y="107"/>
                  </a:lnTo>
                  <a:lnTo>
                    <a:pt x="24" y="108"/>
                  </a:lnTo>
                  <a:lnTo>
                    <a:pt x="24" y="110"/>
                  </a:lnTo>
                  <a:lnTo>
                    <a:pt x="196" y="165"/>
                  </a:lnTo>
                  <a:lnTo>
                    <a:pt x="379" y="85"/>
                  </a:lnTo>
                  <a:lnTo>
                    <a:pt x="178" y="56"/>
                  </a:lnTo>
                  <a:lnTo>
                    <a:pt x="254" y="41"/>
                  </a:lnTo>
                  <a:lnTo>
                    <a:pt x="368" y="0"/>
                  </a:lnTo>
                  <a:lnTo>
                    <a:pt x="254" y="0"/>
                  </a:lnTo>
                  <a:lnTo>
                    <a:pt x="160" y="32"/>
                  </a:lnTo>
                  <a:lnTo>
                    <a:pt x="154" y="9"/>
                  </a:lnTo>
                  <a:lnTo>
                    <a:pt x="0" y="23"/>
                  </a:lnTo>
                  <a:close/>
                </a:path>
              </a:pathLst>
            </a:custGeom>
            <a:solidFill>
              <a:srgbClr val="C299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21" name="Freeform 15"/>
            <p:cNvSpPr>
              <a:spLocks/>
            </p:cNvSpPr>
            <p:nvPr/>
          </p:nvSpPr>
          <p:spPr bwMode="auto">
            <a:xfrm>
              <a:off x="960" y="3167"/>
              <a:ext cx="413" cy="88"/>
            </a:xfrm>
            <a:custGeom>
              <a:avLst/>
              <a:gdLst>
                <a:gd name="T0" fmla="*/ 0 w 828"/>
                <a:gd name="T1" fmla="*/ 1 h 175"/>
                <a:gd name="T2" fmla="*/ 0 w 828"/>
                <a:gd name="T3" fmla="*/ 1 h 175"/>
                <a:gd name="T4" fmla="*/ 0 w 828"/>
                <a:gd name="T5" fmla="*/ 1 h 175"/>
                <a:gd name="T6" fmla="*/ 0 w 828"/>
                <a:gd name="T7" fmla="*/ 1 h 175"/>
                <a:gd name="T8" fmla="*/ 0 w 828"/>
                <a:gd name="T9" fmla="*/ 1 h 175"/>
                <a:gd name="T10" fmla="*/ 0 w 828"/>
                <a:gd name="T11" fmla="*/ 1 h 175"/>
                <a:gd name="T12" fmla="*/ 0 w 828"/>
                <a:gd name="T13" fmla="*/ 1 h 175"/>
                <a:gd name="T14" fmla="*/ 0 w 828"/>
                <a:gd name="T15" fmla="*/ 1 h 175"/>
                <a:gd name="T16" fmla="*/ 0 w 828"/>
                <a:gd name="T17" fmla="*/ 1 h 175"/>
                <a:gd name="T18" fmla="*/ 0 w 828"/>
                <a:gd name="T19" fmla="*/ 1 h 175"/>
                <a:gd name="T20" fmla="*/ 0 w 828"/>
                <a:gd name="T21" fmla="*/ 1 h 175"/>
                <a:gd name="T22" fmla="*/ 0 w 828"/>
                <a:gd name="T23" fmla="*/ 1 h 175"/>
                <a:gd name="T24" fmla="*/ 0 w 828"/>
                <a:gd name="T25" fmla="*/ 1 h 175"/>
                <a:gd name="T26" fmla="*/ 0 w 828"/>
                <a:gd name="T27" fmla="*/ 1 h 175"/>
                <a:gd name="T28" fmla="*/ 0 w 828"/>
                <a:gd name="T29" fmla="*/ 1 h 175"/>
                <a:gd name="T30" fmla="*/ 0 w 828"/>
                <a:gd name="T31" fmla="*/ 1 h 175"/>
                <a:gd name="T32" fmla="*/ 0 w 828"/>
                <a:gd name="T33" fmla="*/ 1 h 175"/>
                <a:gd name="T34" fmla="*/ 0 w 828"/>
                <a:gd name="T35" fmla="*/ 1 h 175"/>
                <a:gd name="T36" fmla="*/ 0 w 828"/>
                <a:gd name="T37" fmla="*/ 1 h 175"/>
                <a:gd name="T38" fmla="*/ 0 w 828"/>
                <a:gd name="T39" fmla="*/ 1 h 175"/>
                <a:gd name="T40" fmla="*/ 0 w 828"/>
                <a:gd name="T41" fmla="*/ 1 h 175"/>
                <a:gd name="T42" fmla="*/ 0 w 828"/>
                <a:gd name="T43" fmla="*/ 1 h 175"/>
                <a:gd name="T44" fmla="*/ 0 w 828"/>
                <a:gd name="T45" fmla="*/ 1 h 175"/>
                <a:gd name="T46" fmla="*/ 0 w 828"/>
                <a:gd name="T47" fmla="*/ 1 h 175"/>
                <a:gd name="T48" fmla="*/ 0 w 828"/>
                <a:gd name="T49" fmla="*/ 1 h 175"/>
                <a:gd name="T50" fmla="*/ 0 w 828"/>
                <a:gd name="T51" fmla="*/ 1 h 175"/>
                <a:gd name="T52" fmla="*/ 0 w 828"/>
                <a:gd name="T53" fmla="*/ 1 h 175"/>
                <a:gd name="T54" fmla="*/ 0 w 828"/>
                <a:gd name="T55" fmla="*/ 1 h 175"/>
                <a:gd name="T56" fmla="*/ 0 w 828"/>
                <a:gd name="T57" fmla="*/ 1 h 175"/>
                <a:gd name="T58" fmla="*/ 0 w 828"/>
                <a:gd name="T59" fmla="*/ 1 h 175"/>
                <a:gd name="T60" fmla="*/ 0 w 828"/>
                <a:gd name="T61" fmla="*/ 1 h 175"/>
                <a:gd name="T62" fmla="*/ 0 w 828"/>
                <a:gd name="T63" fmla="*/ 1 h 175"/>
                <a:gd name="T64" fmla="*/ 0 w 828"/>
                <a:gd name="T65" fmla="*/ 1 h 175"/>
                <a:gd name="T66" fmla="*/ 0 w 828"/>
                <a:gd name="T67" fmla="*/ 0 h 175"/>
                <a:gd name="T68" fmla="*/ 0 w 828"/>
                <a:gd name="T69" fmla="*/ 0 h 175"/>
                <a:gd name="T70" fmla="*/ 0 w 828"/>
                <a:gd name="T71" fmla="*/ 0 h 175"/>
                <a:gd name="T72" fmla="*/ 0 w 828"/>
                <a:gd name="T73" fmla="*/ 1 h 17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28"/>
                <a:gd name="T112" fmla="*/ 0 h 175"/>
                <a:gd name="T113" fmla="*/ 828 w 828"/>
                <a:gd name="T114" fmla="*/ 175 h 17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28" h="175">
                  <a:moveTo>
                    <a:pt x="43" y="25"/>
                  </a:moveTo>
                  <a:lnTo>
                    <a:pt x="83" y="47"/>
                  </a:lnTo>
                  <a:lnTo>
                    <a:pt x="0" y="83"/>
                  </a:lnTo>
                  <a:lnTo>
                    <a:pt x="158" y="118"/>
                  </a:lnTo>
                  <a:lnTo>
                    <a:pt x="252" y="83"/>
                  </a:lnTo>
                  <a:lnTo>
                    <a:pt x="392" y="38"/>
                  </a:lnTo>
                  <a:lnTo>
                    <a:pt x="382" y="118"/>
                  </a:lnTo>
                  <a:lnTo>
                    <a:pt x="384" y="118"/>
                  </a:lnTo>
                  <a:lnTo>
                    <a:pt x="392" y="125"/>
                  </a:lnTo>
                  <a:lnTo>
                    <a:pt x="397" y="125"/>
                  </a:lnTo>
                  <a:lnTo>
                    <a:pt x="404" y="129"/>
                  </a:lnTo>
                  <a:lnTo>
                    <a:pt x="411" y="132"/>
                  </a:lnTo>
                  <a:lnTo>
                    <a:pt x="420" y="137"/>
                  </a:lnTo>
                  <a:lnTo>
                    <a:pt x="428" y="138"/>
                  </a:lnTo>
                  <a:lnTo>
                    <a:pt x="437" y="141"/>
                  </a:lnTo>
                  <a:lnTo>
                    <a:pt x="448" y="144"/>
                  </a:lnTo>
                  <a:lnTo>
                    <a:pt x="459" y="147"/>
                  </a:lnTo>
                  <a:lnTo>
                    <a:pt x="469" y="147"/>
                  </a:lnTo>
                  <a:lnTo>
                    <a:pt x="480" y="150"/>
                  </a:lnTo>
                  <a:lnTo>
                    <a:pt x="491" y="150"/>
                  </a:lnTo>
                  <a:lnTo>
                    <a:pt x="504" y="150"/>
                  </a:lnTo>
                  <a:lnTo>
                    <a:pt x="514" y="147"/>
                  </a:lnTo>
                  <a:lnTo>
                    <a:pt x="526" y="147"/>
                  </a:lnTo>
                  <a:lnTo>
                    <a:pt x="537" y="143"/>
                  </a:lnTo>
                  <a:lnTo>
                    <a:pt x="550" y="140"/>
                  </a:lnTo>
                  <a:lnTo>
                    <a:pt x="562" y="137"/>
                  </a:lnTo>
                  <a:lnTo>
                    <a:pt x="575" y="132"/>
                  </a:lnTo>
                  <a:lnTo>
                    <a:pt x="587" y="128"/>
                  </a:lnTo>
                  <a:lnTo>
                    <a:pt x="599" y="125"/>
                  </a:lnTo>
                  <a:lnTo>
                    <a:pt x="609" y="120"/>
                  </a:lnTo>
                  <a:lnTo>
                    <a:pt x="619" y="115"/>
                  </a:lnTo>
                  <a:lnTo>
                    <a:pt x="628" y="112"/>
                  </a:lnTo>
                  <a:lnTo>
                    <a:pt x="636" y="109"/>
                  </a:lnTo>
                  <a:lnTo>
                    <a:pt x="642" y="105"/>
                  </a:lnTo>
                  <a:lnTo>
                    <a:pt x="648" y="103"/>
                  </a:lnTo>
                  <a:lnTo>
                    <a:pt x="650" y="102"/>
                  </a:lnTo>
                  <a:lnTo>
                    <a:pt x="652" y="102"/>
                  </a:lnTo>
                  <a:lnTo>
                    <a:pt x="640" y="170"/>
                  </a:lnTo>
                  <a:lnTo>
                    <a:pt x="828" y="175"/>
                  </a:lnTo>
                  <a:lnTo>
                    <a:pt x="806" y="97"/>
                  </a:lnTo>
                  <a:lnTo>
                    <a:pt x="685" y="93"/>
                  </a:lnTo>
                  <a:lnTo>
                    <a:pt x="716" y="56"/>
                  </a:lnTo>
                  <a:lnTo>
                    <a:pt x="713" y="54"/>
                  </a:lnTo>
                  <a:lnTo>
                    <a:pt x="709" y="51"/>
                  </a:lnTo>
                  <a:lnTo>
                    <a:pt x="704" y="48"/>
                  </a:lnTo>
                  <a:lnTo>
                    <a:pt x="701" y="45"/>
                  </a:lnTo>
                  <a:lnTo>
                    <a:pt x="695" y="44"/>
                  </a:lnTo>
                  <a:lnTo>
                    <a:pt x="690" y="42"/>
                  </a:lnTo>
                  <a:lnTo>
                    <a:pt x="681" y="38"/>
                  </a:lnTo>
                  <a:lnTo>
                    <a:pt x="673" y="35"/>
                  </a:lnTo>
                  <a:lnTo>
                    <a:pt x="665" y="33"/>
                  </a:lnTo>
                  <a:lnTo>
                    <a:pt x="656" y="30"/>
                  </a:lnTo>
                  <a:lnTo>
                    <a:pt x="645" y="25"/>
                  </a:lnTo>
                  <a:lnTo>
                    <a:pt x="635" y="22"/>
                  </a:lnTo>
                  <a:lnTo>
                    <a:pt x="621" y="21"/>
                  </a:lnTo>
                  <a:lnTo>
                    <a:pt x="609" y="19"/>
                  </a:lnTo>
                  <a:lnTo>
                    <a:pt x="594" y="15"/>
                  </a:lnTo>
                  <a:lnTo>
                    <a:pt x="580" y="13"/>
                  </a:lnTo>
                  <a:lnTo>
                    <a:pt x="563" y="10"/>
                  </a:lnTo>
                  <a:lnTo>
                    <a:pt x="548" y="10"/>
                  </a:lnTo>
                  <a:lnTo>
                    <a:pt x="532" y="7"/>
                  </a:lnTo>
                  <a:lnTo>
                    <a:pt x="516" y="7"/>
                  </a:lnTo>
                  <a:lnTo>
                    <a:pt x="500" y="4"/>
                  </a:lnTo>
                  <a:lnTo>
                    <a:pt x="487" y="4"/>
                  </a:lnTo>
                  <a:lnTo>
                    <a:pt x="473" y="3"/>
                  </a:lnTo>
                  <a:lnTo>
                    <a:pt x="461" y="1"/>
                  </a:lnTo>
                  <a:lnTo>
                    <a:pt x="449" y="0"/>
                  </a:lnTo>
                  <a:lnTo>
                    <a:pt x="440" y="0"/>
                  </a:lnTo>
                  <a:lnTo>
                    <a:pt x="431" y="0"/>
                  </a:lnTo>
                  <a:lnTo>
                    <a:pt x="426" y="0"/>
                  </a:lnTo>
                  <a:lnTo>
                    <a:pt x="422" y="0"/>
                  </a:lnTo>
                  <a:lnTo>
                    <a:pt x="154" y="10"/>
                  </a:lnTo>
                  <a:lnTo>
                    <a:pt x="43" y="25"/>
                  </a:lnTo>
                  <a:close/>
                </a:path>
              </a:pathLst>
            </a:custGeom>
            <a:solidFill>
              <a:srgbClr val="C299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22" name="Freeform 16"/>
            <p:cNvSpPr>
              <a:spLocks/>
            </p:cNvSpPr>
            <p:nvPr/>
          </p:nvSpPr>
          <p:spPr bwMode="auto">
            <a:xfrm>
              <a:off x="528" y="3412"/>
              <a:ext cx="276" cy="59"/>
            </a:xfrm>
            <a:custGeom>
              <a:avLst/>
              <a:gdLst>
                <a:gd name="T0" fmla="*/ 1 w 551"/>
                <a:gd name="T1" fmla="*/ 0 h 117"/>
                <a:gd name="T2" fmla="*/ 1 w 551"/>
                <a:gd name="T3" fmla="*/ 0 h 117"/>
                <a:gd name="T4" fmla="*/ 1 w 551"/>
                <a:gd name="T5" fmla="*/ 0 h 117"/>
                <a:gd name="T6" fmla="*/ 1 w 551"/>
                <a:gd name="T7" fmla="*/ 1 h 117"/>
                <a:gd name="T8" fmla="*/ 1 w 551"/>
                <a:gd name="T9" fmla="*/ 1 h 117"/>
                <a:gd name="T10" fmla="*/ 1 w 551"/>
                <a:gd name="T11" fmla="*/ 1 h 117"/>
                <a:gd name="T12" fmla="*/ 1 w 551"/>
                <a:gd name="T13" fmla="*/ 1 h 117"/>
                <a:gd name="T14" fmla="*/ 1 w 551"/>
                <a:gd name="T15" fmla="*/ 1 h 117"/>
                <a:gd name="T16" fmla="*/ 1 w 551"/>
                <a:gd name="T17" fmla="*/ 1 h 117"/>
                <a:gd name="T18" fmla="*/ 1 w 551"/>
                <a:gd name="T19" fmla="*/ 1 h 117"/>
                <a:gd name="T20" fmla="*/ 1 w 551"/>
                <a:gd name="T21" fmla="*/ 1 h 117"/>
                <a:gd name="T22" fmla="*/ 1 w 551"/>
                <a:gd name="T23" fmla="*/ 1 h 117"/>
                <a:gd name="T24" fmla="*/ 1 w 551"/>
                <a:gd name="T25" fmla="*/ 1 h 117"/>
                <a:gd name="T26" fmla="*/ 1 w 551"/>
                <a:gd name="T27" fmla="*/ 1 h 117"/>
                <a:gd name="T28" fmla="*/ 1 w 551"/>
                <a:gd name="T29" fmla="*/ 1 h 117"/>
                <a:gd name="T30" fmla="*/ 1 w 551"/>
                <a:gd name="T31" fmla="*/ 1 h 117"/>
                <a:gd name="T32" fmla="*/ 1 w 551"/>
                <a:gd name="T33" fmla="*/ 1 h 117"/>
                <a:gd name="T34" fmla="*/ 1 w 551"/>
                <a:gd name="T35" fmla="*/ 1 h 117"/>
                <a:gd name="T36" fmla="*/ 1 w 551"/>
                <a:gd name="T37" fmla="*/ 1 h 117"/>
                <a:gd name="T38" fmla="*/ 1 w 551"/>
                <a:gd name="T39" fmla="*/ 1 h 117"/>
                <a:gd name="T40" fmla="*/ 1 w 551"/>
                <a:gd name="T41" fmla="*/ 1 h 117"/>
                <a:gd name="T42" fmla="*/ 1 w 551"/>
                <a:gd name="T43" fmla="*/ 1 h 117"/>
                <a:gd name="T44" fmla="*/ 1 w 551"/>
                <a:gd name="T45" fmla="*/ 1 h 117"/>
                <a:gd name="T46" fmla="*/ 1 w 551"/>
                <a:gd name="T47" fmla="*/ 1 h 117"/>
                <a:gd name="T48" fmla="*/ 1 w 551"/>
                <a:gd name="T49" fmla="*/ 1 h 117"/>
                <a:gd name="T50" fmla="*/ 1 w 551"/>
                <a:gd name="T51" fmla="*/ 1 h 117"/>
                <a:gd name="T52" fmla="*/ 1 w 551"/>
                <a:gd name="T53" fmla="*/ 1 h 117"/>
                <a:gd name="T54" fmla="*/ 1 w 551"/>
                <a:gd name="T55" fmla="*/ 1 h 117"/>
                <a:gd name="T56" fmla="*/ 1 w 551"/>
                <a:gd name="T57" fmla="*/ 1 h 117"/>
                <a:gd name="T58" fmla="*/ 1 w 551"/>
                <a:gd name="T59" fmla="*/ 1 h 117"/>
                <a:gd name="T60" fmla="*/ 1 w 551"/>
                <a:gd name="T61" fmla="*/ 1 h 117"/>
                <a:gd name="T62" fmla="*/ 1 w 551"/>
                <a:gd name="T63" fmla="*/ 1 h 117"/>
                <a:gd name="T64" fmla="*/ 1 w 551"/>
                <a:gd name="T65" fmla="*/ 1 h 117"/>
                <a:gd name="T66" fmla="*/ 1 w 551"/>
                <a:gd name="T67" fmla="*/ 1 h 117"/>
                <a:gd name="T68" fmla="*/ 1 w 551"/>
                <a:gd name="T69" fmla="*/ 1 h 117"/>
                <a:gd name="T70" fmla="*/ 1 w 551"/>
                <a:gd name="T71" fmla="*/ 1 h 117"/>
                <a:gd name="T72" fmla="*/ 1 w 551"/>
                <a:gd name="T73" fmla="*/ 1 h 117"/>
                <a:gd name="T74" fmla="*/ 1 w 551"/>
                <a:gd name="T75" fmla="*/ 1 h 117"/>
                <a:gd name="T76" fmla="*/ 1 w 551"/>
                <a:gd name="T77" fmla="*/ 1 h 117"/>
                <a:gd name="T78" fmla="*/ 1 w 551"/>
                <a:gd name="T79" fmla="*/ 1 h 117"/>
                <a:gd name="T80" fmla="*/ 1 w 551"/>
                <a:gd name="T81" fmla="*/ 1 h 117"/>
                <a:gd name="T82" fmla="*/ 0 w 551"/>
                <a:gd name="T83" fmla="*/ 1 h 117"/>
                <a:gd name="T84" fmla="*/ 1 w 551"/>
                <a:gd name="T85" fmla="*/ 0 h 117"/>
                <a:gd name="T86" fmla="*/ 1 w 551"/>
                <a:gd name="T87" fmla="*/ 0 h 1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51"/>
                <a:gd name="T133" fmla="*/ 0 h 117"/>
                <a:gd name="T134" fmla="*/ 551 w 551"/>
                <a:gd name="T135" fmla="*/ 117 h 11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51" h="117">
                  <a:moveTo>
                    <a:pt x="9" y="0"/>
                  </a:moveTo>
                  <a:lnTo>
                    <a:pt x="9" y="0"/>
                  </a:lnTo>
                  <a:lnTo>
                    <a:pt x="13" y="0"/>
                  </a:lnTo>
                  <a:lnTo>
                    <a:pt x="19" y="1"/>
                  </a:lnTo>
                  <a:lnTo>
                    <a:pt x="29" y="3"/>
                  </a:lnTo>
                  <a:lnTo>
                    <a:pt x="39" y="4"/>
                  </a:lnTo>
                  <a:lnTo>
                    <a:pt x="53" y="7"/>
                  </a:lnTo>
                  <a:lnTo>
                    <a:pt x="67" y="9"/>
                  </a:lnTo>
                  <a:lnTo>
                    <a:pt x="84" y="13"/>
                  </a:lnTo>
                  <a:lnTo>
                    <a:pt x="99" y="15"/>
                  </a:lnTo>
                  <a:lnTo>
                    <a:pt x="119" y="18"/>
                  </a:lnTo>
                  <a:lnTo>
                    <a:pt x="138" y="21"/>
                  </a:lnTo>
                  <a:lnTo>
                    <a:pt x="158" y="24"/>
                  </a:lnTo>
                  <a:lnTo>
                    <a:pt x="179" y="24"/>
                  </a:lnTo>
                  <a:lnTo>
                    <a:pt x="200" y="27"/>
                  </a:lnTo>
                  <a:lnTo>
                    <a:pt x="220" y="29"/>
                  </a:lnTo>
                  <a:lnTo>
                    <a:pt x="243" y="32"/>
                  </a:lnTo>
                  <a:lnTo>
                    <a:pt x="262" y="32"/>
                  </a:lnTo>
                  <a:lnTo>
                    <a:pt x="281" y="32"/>
                  </a:lnTo>
                  <a:lnTo>
                    <a:pt x="301" y="32"/>
                  </a:lnTo>
                  <a:lnTo>
                    <a:pt x="320" y="32"/>
                  </a:lnTo>
                  <a:lnTo>
                    <a:pt x="338" y="30"/>
                  </a:lnTo>
                  <a:lnTo>
                    <a:pt x="355" y="30"/>
                  </a:lnTo>
                  <a:lnTo>
                    <a:pt x="371" y="29"/>
                  </a:lnTo>
                  <a:lnTo>
                    <a:pt x="387" y="29"/>
                  </a:lnTo>
                  <a:lnTo>
                    <a:pt x="400" y="26"/>
                  </a:lnTo>
                  <a:lnTo>
                    <a:pt x="412" y="24"/>
                  </a:lnTo>
                  <a:lnTo>
                    <a:pt x="423" y="24"/>
                  </a:lnTo>
                  <a:lnTo>
                    <a:pt x="433" y="24"/>
                  </a:lnTo>
                  <a:lnTo>
                    <a:pt x="440" y="23"/>
                  </a:lnTo>
                  <a:lnTo>
                    <a:pt x="446" y="23"/>
                  </a:lnTo>
                  <a:lnTo>
                    <a:pt x="449" y="23"/>
                  </a:lnTo>
                  <a:lnTo>
                    <a:pt x="451" y="23"/>
                  </a:lnTo>
                  <a:lnTo>
                    <a:pt x="414" y="45"/>
                  </a:lnTo>
                  <a:lnTo>
                    <a:pt x="451" y="76"/>
                  </a:lnTo>
                  <a:lnTo>
                    <a:pt x="551" y="82"/>
                  </a:lnTo>
                  <a:lnTo>
                    <a:pt x="517" y="108"/>
                  </a:lnTo>
                  <a:lnTo>
                    <a:pt x="401" y="117"/>
                  </a:lnTo>
                  <a:lnTo>
                    <a:pt x="303" y="71"/>
                  </a:lnTo>
                  <a:lnTo>
                    <a:pt x="251" y="76"/>
                  </a:lnTo>
                  <a:lnTo>
                    <a:pt x="182" y="99"/>
                  </a:lnTo>
                  <a:lnTo>
                    <a:pt x="0" y="36"/>
                  </a:lnTo>
                  <a:lnTo>
                    <a:pt x="9" y="0"/>
                  </a:lnTo>
                  <a:close/>
                </a:path>
              </a:pathLst>
            </a:custGeom>
            <a:solidFill>
              <a:srgbClr val="C299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23" name="Freeform 17"/>
            <p:cNvSpPr>
              <a:spLocks/>
            </p:cNvSpPr>
            <p:nvPr/>
          </p:nvSpPr>
          <p:spPr bwMode="auto">
            <a:xfrm>
              <a:off x="433" y="3093"/>
              <a:ext cx="51" cy="38"/>
            </a:xfrm>
            <a:custGeom>
              <a:avLst/>
              <a:gdLst>
                <a:gd name="T0" fmla="*/ 0 w 100"/>
                <a:gd name="T1" fmla="*/ 0 h 78"/>
                <a:gd name="T2" fmla="*/ 1 w 100"/>
                <a:gd name="T3" fmla="*/ 0 h 78"/>
                <a:gd name="T4" fmla="*/ 1 w 100"/>
                <a:gd name="T5" fmla="*/ 0 h 78"/>
                <a:gd name="T6" fmla="*/ 1 w 100"/>
                <a:gd name="T7" fmla="*/ 0 h 78"/>
                <a:gd name="T8" fmla="*/ 1 w 100"/>
                <a:gd name="T9" fmla="*/ 0 h 78"/>
                <a:gd name="T10" fmla="*/ 1 w 100"/>
                <a:gd name="T11" fmla="*/ 0 h 78"/>
                <a:gd name="T12" fmla="*/ 1 w 100"/>
                <a:gd name="T13" fmla="*/ 0 h 78"/>
                <a:gd name="T14" fmla="*/ 1 w 100"/>
                <a:gd name="T15" fmla="*/ 0 h 78"/>
                <a:gd name="T16" fmla="*/ 1 w 100"/>
                <a:gd name="T17" fmla="*/ 0 h 78"/>
                <a:gd name="T18" fmla="*/ 1 w 100"/>
                <a:gd name="T19" fmla="*/ 0 h 78"/>
                <a:gd name="T20" fmla="*/ 1 w 100"/>
                <a:gd name="T21" fmla="*/ 0 h 78"/>
                <a:gd name="T22" fmla="*/ 1 w 100"/>
                <a:gd name="T23" fmla="*/ 0 h 78"/>
                <a:gd name="T24" fmla="*/ 1 w 100"/>
                <a:gd name="T25" fmla="*/ 0 h 78"/>
                <a:gd name="T26" fmla="*/ 1 w 100"/>
                <a:gd name="T27" fmla="*/ 0 h 78"/>
                <a:gd name="T28" fmla="*/ 1 w 100"/>
                <a:gd name="T29" fmla="*/ 0 h 78"/>
                <a:gd name="T30" fmla="*/ 1 w 100"/>
                <a:gd name="T31" fmla="*/ 0 h 78"/>
                <a:gd name="T32" fmla="*/ 1 w 100"/>
                <a:gd name="T33" fmla="*/ 0 h 78"/>
                <a:gd name="T34" fmla="*/ 1 w 100"/>
                <a:gd name="T35" fmla="*/ 0 h 78"/>
                <a:gd name="T36" fmla="*/ 1 w 100"/>
                <a:gd name="T37" fmla="*/ 0 h 78"/>
                <a:gd name="T38" fmla="*/ 1 w 100"/>
                <a:gd name="T39" fmla="*/ 0 h 78"/>
                <a:gd name="T40" fmla="*/ 1 w 100"/>
                <a:gd name="T41" fmla="*/ 0 h 78"/>
                <a:gd name="T42" fmla="*/ 1 w 100"/>
                <a:gd name="T43" fmla="*/ 0 h 78"/>
                <a:gd name="T44" fmla="*/ 1 w 100"/>
                <a:gd name="T45" fmla="*/ 0 h 78"/>
                <a:gd name="T46" fmla="*/ 1 w 100"/>
                <a:gd name="T47" fmla="*/ 0 h 78"/>
                <a:gd name="T48" fmla="*/ 1 w 100"/>
                <a:gd name="T49" fmla="*/ 0 h 78"/>
                <a:gd name="T50" fmla="*/ 1 w 100"/>
                <a:gd name="T51" fmla="*/ 0 h 78"/>
                <a:gd name="T52" fmla="*/ 1 w 100"/>
                <a:gd name="T53" fmla="*/ 0 h 78"/>
                <a:gd name="T54" fmla="*/ 1 w 100"/>
                <a:gd name="T55" fmla="*/ 0 h 78"/>
                <a:gd name="T56" fmla="*/ 1 w 100"/>
                <a:gd name="T57" fmla="*/ 0 h 78"/>
                <a:gd name="T58" fmla="*/ 1 w 100"/>
                <a:gd name="T59" fmla="*/ 0 h 78"/>
                <a:gd name="T60" fmla="*/ 1 w 100"/>
                <a:gd name="T61" fmla="*/ 0 h 78"/>
                <a:gd name="T62" fmla="*/ 1 w 100"/>
                <a:gd name="T63" fmla="*/ 0 h 78"/>
                <a:gd name="T64" fmla="*/ 1 w 100"/>
                <a:gd name="T65" fmla="*/ 0 h 78"/>
                <a:gd name="T66" fmla="*/ 1 w 100"/>
                <a:gd name="T67" fmla="*/ 0 h 78"/>
                <a:gd name="T68" fmla="*/ 1 w 100"/>
                <a:gd name="T69" fmla="*/ 0 h 78"/>
                <a:gd name="T70" fmla="*/ 1 w 100"/>
                <a:gd name="T71" fmla="*/ 0 h 78"/>
                <a:gd name="T72" fmla="*/ 0 w 100"/>
                <a:gd name="T73" fmla="*/ 0 h 78"/>
                <a:gd name="T74" fmla="*/ 0 w 100"/>
                <a:gd name="T75" fmla="*/ 0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0"/>
                <a:gd name="T115" fmla="*/ 0 h 78"/>
                <a:gd name="T116" fmla="*/ 100 w 10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0" h="78">
                  <a:moveTo>
                    <a:pt x="0" y="29"/>
                  </a:moveTo>
                  <a:lnTo>
                    <a:pt x="18" y="0"/>
                  </a:lnTo>
                  <a:lnTo>
                    <a:pt x="22" y="2"/>
                  </a:lnTo>
                  <a:lnTo>
                    <a:pt x="25" y="5"/>
                  </a:lnTo>
                  <a:lnTo>
                    <a:pt x="31" y="9"/>
                  </a:lnTo>
                  <a:lnTo>
                    <a:pt x="36" y="12"/>
                  </a:lnTo>
                  <a:lnTo>
                    <a:pt x="44" y="20"/>
                  </a:lnTo>
                  <a:lnTo>
                    <a:pt x="51" y="25"/>
                  </a:lnTo>
                  <a:lnTo>
                    <a:pt x="60" y="34"/>
                  </a:lnTo>
                  <a:lnTo>
                    <a:pt x="67" y="40"/>
                  </a:lnTo>
                  <a:lnTo>
                    <a:pt x="74" y="47"/>
                  </a:lnTo>
                  <a:lnTo>
                    <a:pt x="80" y="55"/>
                  </a:lnTo>
                  <a:lnTo>
                    <a:pt x="87" y="63"/>
                  </a:lnTo>
                  <a:lnTo>
                    <a:pt x="92" y="67"/>
                  </a:lnTo>
                  <a:lnTo>
                    <a:pt x="96" y="72"/>
                  </a:lnTo>
                  <a:lnTo>
                    <a:pt x="98" y="75"/>
                  </a:lnTo>
                  <a:lnTo>
                    <a:pt x="100" y="78"/>
                  </a:lnTo>
                  <a:lnTo>
                    <a:pt x="97" y="76"/>
                  </a:lnTo>
                  <a:lnTo>
                    <a:pt x="93" y="73"/>
                  </a:lnTo>
                  <a:lnTo>
                    <a:pt x="86" y="69"/>
                  </a:lnTo>
                  <a:lnTo>
                    <a:pt x="78" y="66"/>
                  </a:lnTo>
                  <a:lnTo>
                    <a:pt x="72" y="61"/>
                  </a:lnTo>
                  <a:lnTo>
                    <a:pt x="67" y="58"/>
                  </a:lnTo>
                  <a:lnTo>
                    <a:pt x="62" y="57"/>
                  </a:lnTo>
                  <a:lnTo>
                    <a:pt x="56" y="55"/>
                  </a:lnTo>
                  <a:lnTo>
                    <a:pt x="49" y="51"/>
                  </a:lnTo>
                  <a:lnTo>
                    <a:pt x="44" y="49"/>
                  </a:lnTo>
                  <a:lnTo>
                    <a:pt x="39" y="46"/>
                  </a:lnTo>
                  <a:lnTo>
                    <a:pt x="34" y="46"/>
                  </a:lnTo>
                  <a:lnTo>
                    <a:pt x="29" y="41"/>
                  </a:lnTo>
                  <a:lnTo>
                    <a:pt x="25" y="40"/>
                  </a:lnTo>
                  <a:lnTo>
                    <a:pt x="20" y="37"/>
                  </a:lnTo>
                  <a:lnTo>
                    <a:pt x="17" y="35"/>
                  </a:lnTo>
                  <a:lnTo>
                    <a:pt x="11" y="34"/>
                  </a:lnTo>
                  <a:lnTo>
                    <a:pt x="7" y="32"/>
                  </a:lnTo>
                  <a:lnTo>
                    <a:pt x="1" y="29"/>
                  </a:lnTo>
                  <a:lnTo>
                    <a:pt x="0" y="29"/>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24" name="Freeform 18"/>
            <p:cNvSpPr>
              <a:spLocks/>
            </p:cNvSpPr>
            <p:nvPr/>
          </p:nvSpPr>
          <p:spPr bwMode="auto">
            <a:xfrm>
              <a:off x="423" y="2910"/>
              <a:ext cx="114" cy="236"/>
            </a:xfrm>
            <a:custGeom>
              <a:avLst/>
              <a:gdLst>
                <a:gd name="T0" fmla="*/ 0 w 229"/>
                <a:gd name="T1" fmla="*/ 0 h 473"/>
                <a:gd name="T2" fmla="*/ 0 w 229"/>
                <a:gd name="T3" fmla="*/ 0 h 473"/>
                <a:gd name="T4" fmla="*/ 0 w 229"/>
                <a:gd name="T5" fmla="*/ 0 h 473"/>
                <a:gd name="T6" fmla="*/ 0 w 229"/>
                <a:gd name="T7" fmla="*/ 0 h 473"/>
                <a:gd name="T8" fmla="*/ 0 w 229"/>
                <a:gd name="T9" fmla="*/ 0 h 473"/>
                <a:gd name="T10" fmla="*/ 0 w 229"/>
                <a:gd name="T11" fmla="*/ 0 h 473"/>
                <a:gd name="T12" fmla="*/ 0 w 229"/>
                <a:gd name="T13" fmla="*/ 0 h 473"/>
                <a:gd name="T14" fmla="*/ 0 w 229"/>
                <a:gd name="T15" fmla="*/ 0 h 473"/>
                <a:gd name="T16" fmla="*/ 0 w 229"/>
                <a:gd name="T17" fmla="*/ 0 h 473"/>
                <a:gd name="T18" fmla="*/ 0 w 229"/>
                <a:gd name="T19" fmla="*/ 0 h 473"/>
                <a:gd name="T20" fmla="*/ 0 w 229"/>
                <a:gd name="T21" fmla="*/ 0 h 473"/>
                <a:gd name="T22" fmla="*/ 0 w 229"/>
                <a:gd name="T23" fmla="*/ 0 h 473"/>
                <a:gd name="T24" fmla="*/ 0 w 229"/>
                <a:gd name="T25" fmla="*/ 0 h 473"/>
                <a:gd name="T26" fmla="*/ 0 w 229"/>
                <a:gd name="T27" fmla="*/ 0 h 473"/>
                <a:gd name="T28" fmla="*/ 0 w 229"/>
                <a:gd name="T29" fmla="*/ 0 h 473"/>
                <a:gd name="T30" fmla="*/ 0 w 229"/>
                <a:gd name="T31" fmla="*/ 0 h 473"/>
                <a:gd name="T32" fmla="*/ 0 w 229"/>
                <a:gd name="T33" fmla="*/ 0 h 473"/>
                <a:gd name="T34" fmla="*/ 0 w 229"/>
                <a:gd name="T35" fmla="*/ 0 h 473"/>
                <a:gd name="T36" fmla="*/ 0 w 229"/>
                <a:gd name="T37" fmla="*/ 0 h 473"/>
                <a:gd name="T38" fmla="*/ 0 w 229"/>
                <a:gd name="T39" fmla="*/ 0 h 473"/>
                <a:gd name="T40" fmla="*/ 0 w 229"/>
                <a:gd name="T41" fmla="*/ 0 h 473"/>
                <a:gd name="T42" fmla="*/ 0 w 229"/>
                <a:gd name="T43" fmla="*/ 0 h 473"/>
                <a:gd name="T44" fmla="*/ 0 w 229"/>
                <a:gd name="T45" fmla="*/ 0 h 473"/>
                <a:gd name="T46" fmla="*/ 0 w 229"/>
                <a:gd name="T47" fmla="*/ 0 h 473"/>
                <a:gd name="T48" fmla="*/ 0 w 229"/>
                <a:gd name="T49" fmla="*/ 0 h 473"/>
                <a:gd name="T50" fmla="*/ 0 w 229"/>
                <a:gd name="T51" fmla="*/ 0 h 473"/>
                <a:gd name="T52" fmla="*/ 0 w 229"/>
                <a:gd name="T53" fmla="*/ 0 h 473"/>
                <a:gd name="T54" fmla="*/ 0 w 229"/>
                <a:gd name="T55" fmla="*/ 0 h 473"/>
                <a:gd name="T56" fmla="*/ 0 w 229"/>
                <a:gd name="T57" fmla="*/ 0 h 473"/>
                <a:gd name="T58" fmla="*/ 0 w 229"/>
                <a:gd name="T59" fmla="*/ 0 h 473"/>
                <a:gd name="T60" fmla="*/ 0 w 229"/>
                <a:gd name="T61" fmla="*/ 0 h 473"/>
                <a:gd name="T62" fmla="*/ 0 w 229"/>
                <a:gd name="T63" fmla="*/ 0 h 473"/>
                <a:gd name="T64" fmla="*/ 0 w 229"/>
                <a:gd name="T65" fmla="*/ 0 h 473"/>
                <a:gd name="T66" fmla="*/ 0 w 229"/>
                <a:gd name="T67" fmla="*/ 0 h 473"/>
                <a:gd name="T68" fmla="*/ 0 w 229"/>
                <a:gd name="T69" fmla="*/ 0 h 473"/>
                <a:gd name="T70" fmla="*/ 0 w 229"/>
                <a:gd name="T71" fmla="*/ 0 h 473"/>
                <a:gd name="T72" fmla="*/ 0 w 229"/>
                <a:gd name="T73" fmla="*/ 0 h 473"/>
                <a:gd name="T74" fmla="*/ 0 w 229"/>
                <a:gd name="T75" fmla="*/ 0 h 473"/>
                <a:gd name="T76" fmla="*/ 0 w 229"/>
                <a:gd name="T77" fmla="*/ 0 h 473"/>
                <a:gd name="T78" fmla="*/ 0 w 229"/>
                <a:gd name="T79" fmla="*/ 0 h 473"/>
                <a:gd name="T80" fmla="*/ 0 w 229"/>
                <a:gd name="T81" fmla="*/ 0 h 473"/>
                <a:gd name="T82" fmla="*/ 0 w 229"/>
                <a:gd name="T83" fmla="*/ 0 h 473"/>
                <a:gd name="T84" fmla="*/ 0 w 229"/>
                <a:gd name="T85" fmla="*/ 0 h 473"/>
                <a:gd name="T86" fmla="*/ 0 w 229"/>
                <a:gd name="T87" fmla="*/ 0 h 473"/>
                <a:gd name="T88" fmla="*/ 0 w 229"/>
                <a:gd name="T89" fmla="*/ 0 h 473"/>
                <a:gd name="T90" fmla="*/ 0 w 229"/>
                <a:gd name="T91" fmla="*/ 0 h 473"/>
                <a:gd name="T92" fmla="*/ 0 w 229"/>
                <a:gd name="T93" fmla="*/ 0 h 473"/>
                <a:gd name="T94" fmla="*/ 0 w 229"/>
                <a:gd name="T95" fmla="*/ 0 h 473"/>
                <a:gd name="T96" fmla="*/ 0 w 229"/>
                <a:gd name="T97" fmla="*/ 0 h 473"/>
                <a:gd name="T98" fmla="*/ 0 w 229"/>
                <a:gd name="T99" fmla="*/ 0 h 4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29"/>
                <a:gd name="T151" fmla="*/ 0 h 473"/>
                <a:gd name="T152" fmla="*/ 229 w 229"/>
                <a:gd name="T153" fmla="*/ 473 h 4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29" h="473">
                  <a:moveTo>
                    <a:pt x="146" y="0"/>
                  </a:moveTo>
                  <a:lnTo>
                    <a:pt x="147" y="0"/>
                  </a:lnTo>
                  <a:lnTo>
                    <a:pt x="151" y="4"/>
                  </a:lnTo>
                  <a:lnTo>
                    <a:pt x="155" y="8"/>
                  </a:lnTo>
                  <a:lnTo>
                    <a:pt x="163" y="16"/>
                  </a:lnTo>
                  <a:lnTo>
                    <a:pt x="171" y="23"/>
                  </a:lnTo>
                  <a:lnTo>
                    <a:pt x="179" y="34"/>
                  </a:lnTo>
                  <a:lnTo>
                    <a:pt x="186" y="46"/>
                  </a:lnTo>
                  <a:lnTo>
                    <a:pt x="194" y="58"/>
                  </a:lnTo>
                  <a:lnTo>
                    <a:pt x="200" y="71"/>
                  </a:lnTo>
                  <a:lnTo>
                    <a:pt x="205" y="84"/>
                  </a:lnTo>
                  <a:lnTo>
                    <a:pt x="208" y="96"/>
                  </a:lnTo>
                  <a:lnTo>
                    <a:pt x="212" y="110"/>
                  </a:lnTo>
                  <a:lnTo>
                    <a:pt x="212" y="121"/>
                  </a:lnTo>
                  <a:lnTo>
                    <a:pt x="214" y="130"/>
                  </a:lnTo>
                  <a:lnTo>
                    <a:pt x="214" y="136"/>
                  </a:lnTo>
                  <a:lnTo>
                    <a:pt x="215" y="138"/>
                  </a:lnTo>
                  <a:lnTo>
                    <a:pt x="209" y="170"/>
                  </a:lnTo>
                  <a:lnTo>
                    <a:pt x="229" y="240"/>
                  </a:lnTo>
                  <a:lnTo>
                    <a:pt x="227" y="253"/>
                  </a:lnTo>
                  <a:lnTo>
                    <a:pt x="210" y="264"/>
                  </a:lnTo>
                  <a:lnTo>
                    <a:pt x="209" y="282"/>
                  </a:lnTo>
                  <a:lnTo>
                    <a:pt x="205" y="298"/>
                  </a:lnTo>
                  <a:lnTo>
                    <a:pt x="177" y="298"/>
                  </a:lnTo>
                  <a:lnTo>
                    <a:pt x="178" y="302"/>
                  </a:lnTo>
                  <a:lnTo>
                    <a:pt x="184" y="314"/>
                  </a:lnTo>
                  <a:lnTo>
                    <a:pt x="189" y="319"/>
                  </a:lnTo>
                  <a:lnTo>
                    <a:pt x="194" y="322"/>
                  </a:lnTo>
                  <a:lnTo>
                    <a:pt x="197" y="325"/>
                  </a:lnTo>
                  <a:lnTo>
                    <a:pt x="200" y="328"/>
                  </a:lnTo>
                  <a:lnTo>
                    <a:pt x="197" y="339"/>
                  </a:lnTo>
                  <a:lnTo>
                    <a:pt x="188" y="353"/>
                  </a:lnTo>
                  <a:lnTo>
                    <a:pt x="183" y="383"/>
                  </a:lnTo>
                  <a:lnTo>
                    <a:pt x="182" y="383"/>
                  </a:lnTo>
                  <a:lnTo>
                    <a:pt x="178" y="385"/>
                  </a:lnTo>
                  <a:lnTo>
                    <a:pt x="172" y="388"/>
                  </a:lnTo>
                  <a:lnTo>
                    <a:pt x="165" y="391"/>
                  </a:lnTo>
                  <a:lnTo>
                    <a:pt x="160" y="392"/>
                  </a:lnTo>
                  <a:lnTo>
                    <a:pt x="155" y="394"/>
                  </a:lnTo>
                  <a:lnTo>
                    <a:pt x="150" y="395"/>
                  </a:lnTo>
                  <a:lnTo>
                    <a:pt x="146" y="398"/>
                  </a:lnTo>
                  <a:lnTo>
                    <a:pt x="139" y="400"/>
                  </a:lnTo>
                  <a:lnTo>
                    <a:pt x="137" y="401"/>
                  </a:lnTo>
                  <a:lnTo>
                    <a:pt x="124" y="473"/>
                  </a:lnTo>
                  <a:lnTo>
                    <a:pt x="13" y="363"/>
                  </a:lnTo>
                  <a:lnTo>
                    <a:pt x="29" y="305"/>
                  </a:lnTo>
                  <a:lnTo>
                    <a:pt x="0" y="151"/>
                  </a:lnTo>
                  <a:lnTo>
                    <a:pt x="108" y="16"/>
                  </a:lnTo>
                  <a:lnTo>
                    <a:pt x="146" y="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25" name="Freeform 19"/>
            <p:cNvSpPr>
              <a:spLocks/>
            </p:cNvSpPr>
            <p:nvPr/>
          </p:nvSpPr>
          <p:spPr bwMode="auto">
            <a:xfrm>
              <a:off x="410" y="2892"/>
              <a:ext cx="122" cy="178"/>
            </a:xfrm>
            <a:custGeom>
              <a:avLst/>
              <a:gdLst>
                <a:gd name="T0" fmla="*/ 1 w 244"/>
                <a:gd name="T1" fmla="*/ 1 h 356"/>
                <a:gd name="T2" fmla="*/ 1 w 244"/>
                <a:gd name="T3" fmla="*/ 1 h 356"/>
                <a:gd name="T4" fmla="*/ 1 w 244"/>
                <a:gd name="T5" fmla="*/ 1 h 356"/>
                <a:gd name="T6" fmla="*/ 1 w 244"/>
                <a:gd name="T7" fmla="*/ 1 h 356"/>
                <a:gd name="T8" fmla="*/ 1 w 244"/>
                <a:gd name="T9" fmla="*/ 1 h 356"/>
                <a:gd name="T10" fmla="*/ 1 w 244"/>
                <a:gd name="T11" fmla="*/ 1 h 356"/>
                <a:gd name="T12" fmla="*/ 1 w 244"/>
                <a:gd name="T13" fmla="*/ 1 h 356"/>
                <a:gd name="T14" fmla="*/ 1 w 244"/>
                <a:gd name="T15" fmla="*/ 0 h 356"/>
                <a:gd name="T16" fmla="*/ 1 w 244"/>
                <a:gd name="T17" fmla="*/ 0 h 356"/>
                <a:gd name="T18" fmla="*/ 1 w 244"/>
                <a:gd name="T19" fmla="*/ 1 h 356"/>
                <a:gd name="T20" fmla="*/ 1 w 244"/>
                <a:gd name="T21" fmla="*/ 1 h 356"/>
                <a:gd name="T22" fmla="*/ 1 w 244"/>
                <a:gd name="T23" fmla="*/ 1 h 356"/>
                <a:gd name="T24" fmla="*/ 1 w 244"/>
                <a:gd name="T25" fmla="*/ 1 h 356"/>
                <a:gd name="T26" fmla="*/ 1 w 244"/>
                <a:gd name="T27" fmla="*/ 1 h 356"/>
                <a:gd name="T28" fmla="*/ 1 w 244"/>
                <a:gd name="T29" fmla="*/ 1 h 356"/>
                <a:gd name="T30" fmla="*/ 1 w 244"/>
                <a:gd name="T31" fmla="*/ 1 h 356"/>
                <a:gd name="T32" fmla="*/ 1 w 244"/>
                <a:gd name="T33" fmla="*/ 1 h 356"/>
                <a:gd name="T34" fmla="*/ 1 w 244"/>
                <a:gd name="T35" fmla="*/ 1 h 356"/>
                <a:gd name="T36" fmla="*/ 1 w 244"/>
                <a:gd name="T37" fmla="*/ 1 h 356"/>
                <a:gd name="T38" fmla="*/ 1 w 244"/>
                <a:gd name="T39" fmla="*/ 1 h 356"/>
                <a:gd name="T40" fmla="*/ 1 w 244"/>
                <a:gd name="T41" fmla="*/ 1 h 356"/>
                <a:gd name="T42" fmla="*/ 1 w 244"/>
                <a:gd name="T43" fmla="*/ 1 h 356"/>
                <a:gd name="T44" fmla="*/ 1 w 244"/>
                <a:gd name="T45" fmla="*/ 1 h 356"/>
                <a:gd name="T46" fmla="*/ 1 w 244"/>
                <a:gd name="T47" fmla="*/ 1 h 356"/>
                <a:gd name="T48" fmla="*/ 1 w 244"/>
                <a:gd name="T49" fmla="*/ 1 h 356"/>
                <a:gd name="T50" fmla="*/ 1 w 244"/>
                <a:gd name="T51" fmla="*/ 1 h 356"/>
                <a:gd name="T52" fmla="*/ 1 w 244"/>
                <a:gd name="T53" fmla="*/ 1 h 356"/>
                <a:gd name="T54" fmla="*/ 1 w 244"/>
                <a:gd name="T55" fmla="*/ 1 h 356"/>
                <a:gd name="T56" fmla="*/ 1 w 244"/>
                <a:gd name="T57" fmla="*/ 1 h 356"/>
                <a:gd name="T58" fmla="*/ 1 w 244"/>
                <a:gd name="T59" fmla="*/ 1 h 356"/>
                <a:gd name="T60" fmla="*/ 1 w 244"/>
                <a:gd name="T61" fmla="*/ 1 h 356"/>
                <a:gd name="T62" fmla="*/ 1 w 244"/>
                <a:gd name="T63" fmla="*/ 1 h 356"/>
                <a:gd name="T64" fmla="*/ 1 w 244"/>
                <a:gd name="T65" fmla="*/ 1 h 356"/>
                <a:gd name="T66" fmla="*/ 1 w 244"/>
                <a:gd name="T67" fmla="*/ 1 h 356"/>
                <a:gd name="T68" fmla="*/ 1 w 244"/>
                <a:gd name="T69" fmla="*/ 1 h 356"/>
                <a:gd name="T70" fmla="*/ 1 w 244"/>
                <a:gd name="T71" fmla="*/ 1 h 356"/>
                <a:gd name="T72" fmla="*/ 1 w 244"/>
                <a:gd name="T73" fmla="*/ 1 h 356"/>
                <a:gd name="T74" fmla="*/ 1 w 244"/>
                <a:gd name="T75" fmla="*/ 1 h 356"/>
                <a:gd name="T76" fmla="*/ 1 w 244"/>
                <a:gd name="T77" fmla="*/ 1 h 356"/>
                <a:gd name="T78" fmla="*/ 1 w 244"/>
                <a:gd name="T79" fmla="*/ 1 h 356"/>
                <a:gd name="T80" fmla="*/ 1 w 244"/>
                <a:gd name="T81" fmla="*/ 1 h 356"/>
                <a:gd name="T82" fmla="*/ 1 w 244"/>
                <a:gd name="T83" fmla="*/ 1 h 356"/>
                <a:gd name="T84" fmla="*/ 1 w 244"/>
                <a:gd name="T85" fmla="*/ 1 h 3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44"/>
                <a:gd name="T130" fmla="*/ 0 h 356"/>
                <a:gd name="T131" fmla="*/ 244 w 244"/>
                <a:gd name="T132" fmla="*/ 356 h 35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44" h="356">
                  <a:moveTo>
                    <a:pt x="210" y="103"/>
                  </a:moveTo>
                  <a:lnTo>
                    <a:pt x="212" y="101"/>
                  </a:lnTo>
                  <a:lnTo>
                    <a:pt x="218" y="98"/>
                  </a:lnTo>
                  <a:lnTo>
                    <a:pt x="226" y="93"/>
                  </a:lnTo>
                  <a:lnTo>
                    <a:pt x="234" y="89"/>
                  </a:lnTo>
                  <a:lnTo>
                    <a:pt x="237" y="81"/>
                  </a:lnTo>
                  <a:lnTo>
                    <a:pt x="241" y="77"/>
                  </a:lnTo>
                  <a:lnTo>
                    <a:pt x="243" y="71"/>
                  </a:lnTo>
                  <a:lnTo>
                    <a:pt x="244" y="71"/>
                  </a:lnTo>
                  <a:lnTo>
                    <a:pt x="242" y="69"/>
                  </a:lnTo>
                  <a:lnTo>
                    <a:pt x="240" y="66"/>
                  </a:lnTo>
                  <a:lnTo>
                    <a:pt x="236" y="58"/>
                  </a:lnTo>
                  <a:lnTo>
                    <a:pt x="231" y="54"/>
                  </a:lnTo>
                  <a:lnTo>
                    <a:pt x="223" y="46"/>
                  </a:lnTo>
                  <a:lnTo>
                    <a:pt x="216" y="37"/>
                  </a:lnTo>
                  <a:lnTo>
                    <a:pt x="208" y="29"/>
                  </a:lnTo>
                  <a:lnTo>
                    <a:pt x="200" y="23"/>
                  </a:lnTo>
                  <a:lnTo>
                    <a:pt x="191" y="14"/>
                  </a:lnTo>
                  <a:lnTo>
                    <a:pt x="182" y="10"/>
                  </a:lnTo>
                  <a:lnTo>
                    <a:pt x="177" y="5"/>
                  </a:lnTo>
                  <a:lnTo>
                    <a:pt x="172" y="3"/>
                  </a:lnTo>
                  <a:lnTo>
                    <a:pt x="167" y="2"/>
                  </a:lnTo>
                  <a:lnTo>
                    <a:pt x="162" y="2"/>
                  </a:lnTo>
                  <a:lnTo>
                    <a:pt x="155" y="0"/>
                  </a:lnTo>
                  <a:lnTo>
                    <a:pt x="150" y="0"/>
                  </a:lnTo>
                  <a:lnTo>
                    <a:pt x="145" y="0"/>
                  </a:lnTo>
                  <a:lnTo>
                    <a:pt x="139" y="0"/>
                  </a:lnTo>
                  <a:lnTo>
                    <a:pt x="133" y="0"/>
                  </a:lnTo>
                  <a:lnTo>
                    <a:pt x="128" y="0"/>
                  </a:lnTo>
                  <a:lnTo>
                    <a:pt x="123" y="2"/>
                  </a:lnTo>
                  <a:lnTo>
                    <a:pt x="117" y="7"/>
                  </a:lnTo>
                  <a:lnTo>
                    <a:pt x="110" y="8"/>
                  </a:lnTo>
                  <a:lnTo>
                    <a:pt x="104" y="11"/>
                  </a:lnTo>
                  <a:lnTo>
                    <a:pt x="96" y="13"/>
                  </a:lnTo>
                  <a:lnTo>
                    <a:pt x="91" y="17"/>
                  </a:lnTo>
                  <a:lnTo>
                    <a:pt x="84" y="20"/>
                  </a:lnTo>
                  <a:lnTo>
                    <a:pt x="78" y="23"/>
                  </a:lnTo>
                  <a:lnTo>
                    <a:pt x="72" y="28"/>
                  </a:lnTo>
                  <a:lnTo>
                    <a:pt x="68" y="32"/>
                  </a:lnTo>
                  <a:lnTo>
                    <a:pt x="63" y="35"/>
                  </a:lnTo>
                  <a:lnTo>
                    <a:pt x="58" y="37"/>
                  </a:lnTo>
                  <a:lnTo>
                    <a:pt x="54" y="40"/>
                  </a:lnTo>
                  <a:lnTo>
                    <a:pt x="51" y="45"/>
                  </a:lnTo>
                  <a:lnTo>
                    <a:pt x="46" y="48"/>
                  </a:lnTo>
                  <a:lnTo>
                    <a:pt x="45" y="51"/>
                  </a:lnTo>
                  <a:lnTo>
                    <a:pt x="43" y="51"/>
                  </a:lnTo>
                  <a:lnTo>
                    <a:pt x="40" y="57"/>
                  </a:lnTo>
                  <a:lnTo>
                    <a:pt x="33" y="63"/>
                  </a:lnTo>
                  <a:lnTo>
                    <a:pt x="26" y="74"/>
                  </a:lnTo>
                  <a:lnTo>
                    <a:pt x="19" y="84"/>
                  </a:lnTo>
                  <a:lnTo>
                    <a:pt x="13" y="99"/>
                  </a:lnTo>
                  <a:lnTo>
                    <a:pt x="10" y="106"/>
                  </a:lnTo>
                  <a:lnTo>
                    <a:pt x="7" y="115"/>
                  </a:lnTo>
                  <a:lnTo>
                    <a:pt x="4" y="122"/>
                  </a:lnTo>
                  <a:lnTo>
                    <a:pt x="3" y="131"/>
                  </a:lnTo>
                  <a:lnTo>
                    <a:pt x="1" y="139"/>
                  </a:lnTo>
                  <a:lnTo>
                    <a:pt x="1" y="148"/>
                  </a:lnTo>
                  <a:lnTo>
                    <a:pt x="0" y="157"/>
                  </a:lnTo>
                  <a:lnTo>
                    <a:pt x="1" y="167"/>
                  </a:lnTo>
                  <a:lnTo>
                    <a:pt x="1" y="174"/>
                  </a:lnTo>
                  <a:lnTo>
                    <a:pt x="2" y="185"/>
                  </a:lnTo>
                  <a:lnTo>
                    <a:pt x="3" y="194"/>
                  </a:lnTo>
                  <a:lnTo>
                    <a:pt x="5" y="203"/>
                  </a:lnTo>
                  <a:lnTo>
                    <a:pt x="6" y="211"/>
                  </a:lnTo>
                  <a:lnTo>
                    <a:pt x="9" y="220"/>
                  </a:lnTo>
                  <a:lnTo>
                    <a:pt x="11" y="229"/>
                  </a:lnTo>
                  <a:lnTo>
                    <a:pt x="14" y="238"/>
                  </a:lnTo>
                  <a:lnTo>
                    <a:pt x="17" y="246"/>
                  </a:lnTo>
                  <a:lnTo>
                    <a:pt x="19" y="255"/>
                  </a:lnTo>
                  <a:lnTo>
                    <a:pt x="22" y="264"/>
                  </a:lnTo>
                  <a:lnTo>
                    <a:pt x="26" y="275"/>
                  </a:lnTo>
                  <a:lnTo>
                    <a:pt x="27" y="281"/>
                  </a:lnTo>
                  <a:lnTo>
                    <a:pt x="30" y="288"/>
                  </a:lnTo>
                  <a:lnTo>
                    <a:pt x="33" y="296"/>
                  </a:lnTo>
                  <a:lnTo>
                    <a:pt x="35" y="304"/>
                  </a:lnTo>
                  <a:lnTo>
                    <a:pt x="40" y="316"/>
                  </a:lnTo>
                  <a:lnTo>
                    <a:pt x="44" y="327"/>
                  </a:lnTo>
                  <a:lnTo>
                    <a:pt x="46" y="333"/>
                  </a:lnTo>
                  <a:lnTo>
                    <a:pt x="49" y="340"/>
                  </a:lnTo>
                  <a:lnTo>
                    <a:pt x="50" y="343"/>
                  </a:lnTo>
                  <a:lnTo>
                    <a:pt x="51" y="345"/>
                  </a:lnTo>
                  <a:lnTo>
                    <a:pt x="72" y="356"/>
                  </a:lnTo>
                  <a:lnTo>
                    <a:pt x="72" y="354"/>
                  </a:lnTo>
                  <a:lnTo>
                    <a:pt x="72" y="351"/>
                  </a:lnTo>
                  <a:lnTo>
                    <a:pt x="72" y="345"/>
                  </a:lnTo>
                  <a:lnTo>
                    <a:pt x="74" y="339"/>
                  </a:lnTo>
                  <a:lnTo>
                    <a:pt x="75" y="330"/>
                  </a:lnTo>
                  <a:lnTo>
                    <a:pt x="77" y="320"/>
                  </a:lnTo>
                  <a:lnTo>
                    <a:pt x="79" y="311"/>
                  </a:lnTo>
                  <a:lnTo>
                    <a:pt x="83" y="302"/>
                  </a:lnTo>
                  <a:lnTo>
                    <a:pt x="86" y="290"/>
                  </a:lnTo>
                  <a:lnTo>
                    <a:pt x="89" y="281"/>
                  </a:lnTo>
                  <a:lnTo>
                    <a:pt x="92" y="272"/>
                  </a:lnTo>
                  <a:lnTo>
                    <a:pt x="96" y="264"/>
                  </a:lnTo>
                  <a:lnTo>
                    <a:pt x="100" y="256"/>
                  </a:lnTo>
                  <a:lnTo>
                    <a:pt x="103" y="252"/>
                  </a:lnTo>
                  <a:lnTo>
                    <a:pt x="105" y="249"/>
                  </a:lnTo>
                  <a:lnTo>
                    <a:pt x="106" y="249"/>
                  </a:lnTo>
                  <a:lnTo>
                    <a:pt x="103" y="246"/>
                  </a:lnTo>
                  <a:lnTo>
                    <a:pt x="98" y="240"/>
                  </a:lnTo>
                  <a:lnTo>
                    <a:pt x="93" y="229"/>
                  </a:lnTo>
                  <a:lnTo>
                    <a:pt x="91" y="218"/>
                  </a:lnTo>
                  <a:lnTo>
                    <a:pt x="91" y="208"/>
                  </a:lnTo>
                  <a:lnTo>
                    <a:pt x="93" y="200"/>
                  </a:lnTo>
                  <a:lnTo>
                    <a:pt x="95" y="192"/>
                  </a:lnTo>
                  <a:lnTo>
                    <a:pt x="100" y="185"/>
                  </a:lnTo>
                  <a:lnTo>
                    <a:pt x="108" y="174"/>
                  </a:lnTo>
                  <a:lnTo>
                    <a:pt x="117" y="171"/>
                  </a:lnTo>
                  <a:lnTo>
                    <a:pt x="124" y="173"/>
                  </a:lnTo>
                  <a:lnTo>
                    <a:pt x="129" y="182"/>
                  </a:lnTo>
                  <a:lnTo>
                    <a:pt x="132" y="189"/>
                  </a:lnTo>
                  <a:lnTo>
                    <a:pt x="134" y="194"/>
                  </a:lnTo>
                  <a:lnTo>
                    <a:pt x="136" y="240"/>
                  </a:lnTo>
                  <a:lnTo>
                    <a:pt x="158" y="246"/>
                  </a:lnTo>
                  <a:lnTo>
                    <a:pt x="158" y="194"/>
                  </a:lnTo>
                  <a:lnTo>
                    <a:pt x="160" y="189"/>
                  </a:lnTo>
                  <a:lnTo>
                    <a:pt x="168" y="183"/>
                  </a:lnTo>
                  <a:lnTo>
                    <a:pt x="171" y="177"/>
                  </a:lnTo>
                  <a:lnTo>
                    <a:pt x="176" y="171"/>
                  </a:lnTo>
                  <a:lnTo>
                    <a:pt x="179" y="162"/>
                  </a:lnTo>
                  <a:lnTo>
                    <a:pt x="184" y="156"/>
                  </a:lnTo>
                  <a:lnTo>
                    <a:pt x="185" y="145"/>
                  </a:lnTo>
                  <a:lnTo>
                    <a:pt x="185" y="136"/>
                  </a:lnTo>
                  <a:lnTo>
                    <a:pt x="185" y="125"/>
                  </a:lnTo>
                  <a:lnTo>
                    <a:pt x="186" y="116"/>
                  </a:lnTo>
                  <a:lnTo>
                    <a:pt x="185" y="109"/>
                  </a:lnTo>
                  <a:lnTo>
                    <a:pt x="185" y="104"/>
                  </a:lnTo>
                  <a:lnTo>
                    <a:pt x="185" y="98"/>
                  </a:lnTo>
                  <a:lnTo>
                    <a:pt x="210" y="103"/>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26" name="Freeform 20"/>
            <p:cNvSpPr>
              <a:spLocks/>
            </p:cNvSpPr>
            <p:nvPr/>
          </p:nvSpPr>
          <p:spPr bwMode="auto">
            <a:xfrm>
              <a:off x="513" y="2981"/>
              <a:ext cx="17" cy="17"/>
            </a:xfrm>
            <a:custGeom>
              <a:avLst/>
              <a:gdLst>
                <a:gd name="T0" fmla="*/ 0 w 36"/>
                <a:gd name="T1" fmla="*/ 0 h 35"/>
                <a:gd name="T2" fmla="*/ 0 w 36"/>
                <a:gd name="T3" fmla="*/ 0 h 35"/>
                <a:gd name="T4" fmla="*/ 0 w 36"/>
                <a:gd name="T5" fmla="*/ 0 h 35"/>
                <a:gd name="T6" fmla="*/ 0 w 36"/>
                <a:gd name="T7" fmla="*/ 0 h 35"/>
                <a:gd name="T8" fmla="*/ 0 w 36"/>
                <a:gd name="T9" fmla="*/ 0 h 35"/>
                <a:gd name="T10" fmla="*/ 0 w 36"/>
                <a:gd name="T11" fmla="*/ 0 h 35"/>
                <a:gd name="T12" fmla="*/ 0 w 36"/>
                <a:gd name="T13" fmla="*/ 0 h 35"/>
                <a:gd name="T14" fmla="*/ 0 60000 65536"/>
                <a:gd name="T15" fmla="*/ 0 60000 65536"/>
                <a:gd name="T16" fmla="*/ 0 60000 65536"/>
                <a:gd name="T17" fmla="*/ 0 60000 65536"/>
                <a:gd name="T18" fmla="*/ 0 60000 65536"/>
                <a:gd name="T19" fmla="*/ 0 60000 65536"/>
                <a:gd name="T20" fmla="*/ 0 60000 65536"/>
                <a:gd name="T21" fmla="*/ 0 w 36"/>
                <a:gd name="T22" fmla="*/ 0 h 35"/>
                <a:gd name="T23" fmla="*/ 36 w 36"/>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 h="35">
                  <a:moveTo>
                    <a:pt x="0" y="26"/>
                  </a:moveTo>
                  <a:lnTo>
                    <a:pt x="18" y="8"/>
                  </a:lnTo>
                  <a:lnTo>
                    <a:pt x="36" y="0"/>
                  </a:lnTo>
                  <a:lnTo>
                    <a:pt x="25" y="18"/>
                  </a:lnTo>
                  <a:lnTo>
                    <a:pt x="22" y="35"/>
                  </a:lnTo>
                  <a:lnTo>
                    <a:pt x="0" y="26"/>
                  </a:lnTo>
                  <a:close/>
                </a:path>
              </a:pathLst>
            </a:custGeom>
            <a:solidFill>
              <a:srgbClr val="BF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27" name="Freeform 21"/>
            <p:cNvSpPr>
              <a:spLocks/>
            </p:cNvSpPr>
            <p:nvPr/>
          </p:nvSpPr>
          <p:spPr bwMode="auto">
            <a:xfrm>
              <a:off x="459" y="3069"/>
              <a:ext cx="53" cy="75"/>
            </a:xfrm>
            <a:custGeom>
              <a:avLst/>
              <a:gdLst>
                <a:gd name="T0" fmla="*/ 1 w 106"/>
                <a:gd name="T1" fmla="*/ 0 h 151"/>
                <a:gd name="T2" fmla="*/ 1 w 106"/>
                <a:gd name="T3" fmla="*/ 0 h 151"/>
                <a:gd name="T4" fmla="*/ 1 w 106"/>
                <a:gd name="T5" fmla="*/ 0 h 151"/>
                <a:gd name="T6" fmla="*/ 1 w 106"/>
                <a:gd name="T7" fmla="*/ 0 h 151"/>
                <a:gd name="T8" fmla="*/ 1 w 106"/>
                <a:gd name="T9" fmla="*/ 0 h 151"/>
                <a:gd name="T10" fmla="*/ 1 w 106"/>
                <a:gd name="T11" fmla="*/ 0 h 151"/>
                <a:gd name="T12" fmla="*/ 1 w 106"/>
                <a:gd name="T13" fmla="*/ 0 h 151"/>
                <a:gd name="T14" fmla="*/ 1 w 106"/>
                <a:gd name="T15" fmla="*/ 0 h 151"/>
                <a:gd name="T16" fmla="*/ 1 w 106"/>
                <a:gd name="T17" fmla="*/ 0 h 151"/>
                <a:gd name="T18" fmla="*/ 1 w 106"/>
                <a:gd name="T19" fmla="*/ 0 h 151"/>
                <a:gd name="T20" fmla="*/ 1 w 106"/>
                <a:gd name="T21" fmla="*/ 0 h 151"/>
                <a:gd name="T22" fmla="*/ 1 w 106"/>
                <a:gd name="T23" fmla="*/ 0 h 151"/>
                <a:gd name="T24" fmla="*/ 1 w 106"/>
                <a:gd name="T25" fmla="*/ 0 h 151"/>
                <a:gd name="T26" fmla="*/ 1 w 106"/>
                <a:gd name="T27" fmla="*/ 0 h 151"/>
                <a:gd name="T28" fmla="*/ 1 w 106"/>
                <a:gd name="T29" fmla="*/ 0 h 151"/>
                <a:gd name="T30" fmla="*/ 1 w 106"/>
                <a:gd name="T31" fmla="*/ 0 h 151"/>
                <a:gd name="T32" fmla="*/ 1 w 106"/>
                <a:gd name="T33" fmla="*/ 0 h 151"/>
                <a:gd name="T34" fmla="*/ 1 w 106"/>
                <a:gd name="T35" fmla="*/ 0 h 151"/>
                <a:gd name="T36" fmla="*/ 0 w 106"/>
                <a:gd name="T37" fmla="*/ 0 h 151"/>
                <a:gd name="T38" fmla="*/ 0 w 106"/>
                <a:gd name="T39" fmla="*/ 0 h 151"/>
                <a:gd name="T40" fmla="*/ 1 w 106"/>
                <a:gd name="T41" fmla="*/ 0 h 151"/>
                <a:gd name="T42" fmla="*/ 1 w 106"/>
                <a:gd name="T43" fmla="*/ 0 h 1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151"/>
                <a:gd name="T68" fmla="*/ 106 w 106"/>
                <a:gd name="T69" fmla="*/ 151 h 15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151">
                  <a:moveTo>
                    <a:pt x="43" y="151"/>
                  </a:moveTo>
                  <a:lnTo>
                    <a:pt x="56" y="82"/>
                  </a:lnTo>
                  <a:lnTo>
                    <a:pt x="106" y="55"/>
                  </a:lnTo>
                  <a:lnTo>
                    <a:pt x="81" y="53"/>
                  </a:lnTo>
                  <a:lnTo>
                    <a:pt x="57" y="47"/>
                  </a:lnTo>
                  <a:lnTo>
                    <a:pt x="14" y="0"/>
                  </a:lnTo>
                  <a:lnTo>
                    <a:pt x="15" y="2"/>
                  </a:lnTo>
                  <a:lnTo>
                    <a:pt x="19" y="9"/>
                  </a:lnTo>
                  <a:lnTo>
                    <a:pt x="20" y="14"/>
                  </a:lnTo>
                  <a:lnTo>
                    <a:pt x="22" y="23"/>
                  </a:lnTo>
                  <a:lnTo>
                    <a:pt x="22" y="29"/>
                  </a:lnTo>
                  <a:lnTo>
                    <a:pt x="23" y="40"/>
                  </a:lnTo>
                  <a:lnTo>
                    <a:pt x="20" y="47"/>
                  </a:lnTo>
                  <a:lnTo>
                    <a:pt x="17" y="58"/>
                  </a:lnTo>
                  <a:lnTo>
                    <a:pt x="13" y="69"/>
                  </a:lnTo>
                  <a:lnTo>
                    <a:pt x="10" y="79"/>
                  </a:lnTo>
                  <a:lnTo>
                    <a:pt x="6" y="87"/>
                  </a:lnTo>
                  <a:lnTo>
                    <a:pt x="4" y="94"/>
                  </a:lnTo>
                  <a:lnTo>
                    <a:pt x="0" y="99"/>
                  </a:lnTo>
                  <a:lnTo>
                    <a:pt x="0" y="102"/>
                  </a:lnTo>
                  <a:lnTo>
                    <a:pt x="43" y="151"/>
                  </a:lnTo>
                  <a:close/>
                </a:path>
              </a:pathLst>
            </a:custGeom>
            <a:solidFill>
              <a:srgbClr val="BF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28" name="Freeform 22"/>
            <p:cNvSpPr>
              <a:spLocks/>
            </p:cNvSpPr>
            <p:nvPr/>
          </p:nvSpPr>
          <p:spPr bwMode="auto">
            <a:xfrm>
              <a:off x="461" y="2985"/>
              <a:ext cx="11" cy="25"/>
            </a:xfrm>
            <a:custGeom>
              <a:avLst/>
              <a:gdLst>
                <a:gd name="T0" fmla="*/ 1 w 22"/>
                <a:gd name="T1" fmla="*/ 0 h 51"/>
                <a:gd name="T2" fmla="*/ 1 w 22"/>
                <a:gd name="T3" fmla="*/ 0 h 51"/>
                <a:gd name="T4" fmla="*/ 1 w 22"/>
                <a:gd name="T5" fmla="*/ 0 h 51"/>
                <a:gd name="T6" fmla="*/ 1 w 22"/>
                <a:gd name="T7" fmla="*/ 0 h 51"/>
                <a:gd name="T8" fmla="*/ 1 w 22"/>
                <a:gd name="T9" fmla="*/ 0 h 51"/>
                <a:gd name="T10" fmla="*/ 0 w 22"/>
                <a:gd name="T11" fmla="*/ 0 h 51"/>
                <a:gd name="T12" fmla="*/ 1 w 22"/>
                <a:gd name="T13" fmla="*/ 0 h 51"/>
                <a:gd name="T14" fmla="*/ 1 w 22"/>
                <a:gd name="T15" fmla="*/ 0 h 51"/>
                <a:gd name="T16" fmla="*/ 1 w 22"/>
                <a:gd name="T17" fmla="*/ 0 h 51"/>
                <a:gd name="T18" fmla="*/ 1 w 22"/>
                <a:gd name="T19" fmla="*/ 0 h 51"/>
                <a:gd name="T20" fmla="*/ 1 w 22"/>
                <a:gd name="T21" fmla="*/ 0 h 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
                <a:gd name="T34" fmla="*/ 0 h 51"/>
                <a:gd name="T35" fmla="*/ 22 w 22"/>
                <a:gd name="T36" fmla="*/ 51 h 5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 h="51">
                  <a:moveTo>
                    <a:pt x="22" y="16"/>
                  </a:moveTo>
                  <a:lnTo>
                    <a:pt x="20" y="9"/>
                  </a:lnTo>
                  <a:lnTo>
                    <a:pt x="16" y="5"/>
                  </a:lnTo>
                  <a:lnTo>
                    <a:pt x="13" y="0"/>
                  </a:lnTo>
                  <a:lnTo>
                    <a:pt x="12" y="0"/>
                  </a:lnTo>
                  <a:lnTo>
                    <a:pt x="0" y="25"/>
                  </a:lnTo>
                  <a:lnTo>
                    <a:pt x="9" y="51"/>
                  </a:lnTo>
                  <a:lnTo>
                    <a:pt x="10" y="25"/>
                  </a:lnTo>
                  <a:lnTo>
                    <a:pt x="20" y="28"/>
                  </a:lnTo>
                  <a:lnTo>
                    <a:pt x="22" y="16"/>
                  </a:lnTo>
                  <a:close/>
                </a:path>
              </a:pathLst>
            </a:custGeom>
            <a:solidFill>
              <a:srgbClr val="BF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29" name="Freeform 23"/>
            <p:cNvSpPr>
              <a:spLocks/>
            </p:cNvSpPr>
            <p:nvPr/>
          </p:nvSpPr>
          <p:spPr bwMode="auto">
            <a:xfrm>
              <a:off x="481" y="2934"/>
              <a:ext cx="18" cy="50"/>
            </a:xfrm>
            <a:custGeom>
              <a:avLst/>
              <a:gdLst>
                <a:gd name="T0" fmla="*/ 0 w 38"/>
                <a:gd name="T1" fmla="*/ 0 h 99"/>
                <a:gd name="T2" fmla="*/ 0 w 38"/>
                <a:gd name="T3" fmla="*/ 0 h 99"/>
                <a:gd name="T4" fmla="*/ 0 w 38"/>
                <a:gd name="T5" fmla="*/ 0 h 99"/>
                <a:gd name="T6" fmla="*/ 0 w 38"/>
                <a:gd name="T7" fmla="*/ 1 h 99"/>
                <a:gd name="T8" fmla="*/ 0 w 38"/>
                <a:gd name="T9" fmla="*/ 1 h 99"/>
                <a:gd name="T10" fmla="*/ 0 w 38"/>
                <a:gd name="T11" fmla="*/ 1 h 99"/>
                <a:gd name="T12" fmla="*/ 0 w 38"/>
                <a:gd name="T13" fmla="*/ 1 h 99"/>
                <a:gd name="T14" fmla="*/ 0 w 38"/>
                <a:gd name="T15" fmla="*/ 1 h 99"/>
                <a:gd name="T16" fmla="*/ 0 w 38"/>
                <a:gd name="T17" fmla="*/ 1 h 99"/>
                <a:gd name="T18" fmla="*/ 0 w 38"/>
                <a:gd name="T19" fmla="*/ 1 h 99"/>
                <a:gd name="T20" fmla="*/ 0 w 38"/>
                <a:gd name="T21" fmla="*/ 1 h 99"/>
                <a:gd name="T22" fmla="*/ 0 w 38"/>
                <a:gd name="T23" fmla="*/ 1 h 99"/>
                <a:gd name="T24" fmla="*/ 0 w 38"/>
                <a:gd name="T25" fmla="*/ 1 h 99"/>
                <a:gd name="T26" fmla="*/ 0 w 38"/>
                <a:gd name="T27" fmla="*/ 1 h 99"/>
                <a:gd name="T28" fmla="*/ 0 w 38"/>
                <a:gd name="T29" fmla="*/ 1 h 99"/>
                <a:gd name="T30" fmla="*/ 0 w 38"/>
                <a:gd name="T31" fmla="*/ 1 h 99"/>
                <a:gd name="T32" fmla="*/ 0 w 38"/>
                <a:gd name="T33" fmla="*/ 1 h 99"/>
                <a:gd name="T34" fmla="*/ 0 w 38"/>
                <a:gd name="T35" fmla="*/ 1 h 99"/>
                <a:gd name="T36" fmla="*/ 0 w 38"/>
                <a:gd name="T37" fmla="*/ 1 h 99"/>
                <a:gd name="T38" fmla="*/ 0 w 38"/>
                <a:gd name="T39" fmla="*/ 1 h 99"/>
                <a:gd name="T40" fmla="*/ 0 w 38"/>
                <a:gd name="T41" fmla="*/ 1 h 99"/>
                <a:gd name="T42" fmla="*/ 0 w 38"/>
                <a:gd name="T43" fmla="*/ 1 h 99"/>
                <a:gd name="T44" fmla="*/ 0 w 38"/>
                <a:gd name="T45" fmla="*/ 1 h 99"/>
                <a:gd name="T46" fmla="*/ 0 w 38"/>
                <a:gd name="T47" fmla="*/ 1 h 99"/>
                <a:gd name="T48" fmla="*/ 0 w 38"/>
                <a:gd name="T49" fmla="*/ 1 h 99"/>
                <a:gd name="T50" fmla="*/ 0 w 38"/>
                <a:gd name="T51" fmla="*/ 0 h 99"/>
                <a:gd name="T52" fmla="*/ 0 w 38"/>
                <a:gd name="T53" fmla="*/ 0 h 9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
                <a:gd name="T82" fmla="*/ 0 h 99"/>
                <a:gd name="T83" fmla="*/ 38 w 38"/>
                <a:gd name="T84" fmla="*/ 99 h 9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 h="99">
                  <a:moveTo>
                    <a:pt x="0" y="0"/>
                  </a:moveTo>
                  <a:lnTo>
                    <a:pt x="4" y="0"/>
                  </a:lnTo>
                  <a:lnTo>
                    <a:pt x="7" y="0"/>
                  </a:lnTo>
                  <a:lnTo>
                    <a:pt x="13" y="3"/>
                  </a:lnTo>
                  <a:lnTo>
                    <a:pt x="18" y="5"/>
                  </a:lnTo>
                  <a:lnTo>
                    <a:pt x="24" y="9"/>
                  </a:lnTo>
                  <a:lnTo>
                    <a:pt x="29" y="12"/>
                  </a:lnTo>
                  <a:lnTo>
                    <a:pt x="34" y="19"/>
                  </a:lnTo>
                  <a:lnTo>
                    <a:pt x="37" y="29"/>
                  </a:lnTo>
                  <a:lnTo>
                    <a:pt x="38" y="40"/>
                  </a:lnTo>
                  <a:lnTo>
                    <a:pt x="37" y="47"/>
                  </a:lnTo>
                  <a:lnTo>
                    <a:pt x="37" y="52"/>
                  </a:lnTo>
                  <a:lnTo>
                    <a:pt x="29" y="81"/>
                  </a:lnTo>
                  <a:lnTo>
                    <a:pt x="16" y="99"/>
                  </a:lnTo>
                  <a:lnTo>
                    <a:pt x="2" y="79"/>
                  </a:lnTo>
                  <a:lnTo>
                    <a:pt x="15" y="79"/>
                  </a:lnTo>
                  <a:lnTo>
                    <a:pt x="6" y="63"/>
                  </a:lnTo>
                  <a:lnTo>
                    <a:pt x="22" y="63"/>
                  </a:lnTo>
                  <a:lnTo>
                    <a:pt x="6" y="38"/>
                  </a:lnTo>
                  <a:lnTo>
                    <a:pt x="22" y="38"/>
                  </a:lnTo>
                  <a:lnTo>
                    <a:pt x="23" y="32"/>
                  </a:lnTo>
                  <a:lnTo>
                    <a:pt x="19" y="22"/>
                  </a:lnTo>
                  <a:lnTo>
                    <a:pt x="14" y="14"/>
                  </a:lnTo>
                  <a:lnTo>
                    <a:pt x="7" y="8"/>
                  </a:lnTo>
                  <a:lnTo>
                    <a:pt x="2" y="2"/>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30" name="Freeform 24"/>
            <p:cNvSpPr>
              <a:spLocks/>
            </p:cNvSpPr>
            <p:nvPr/>
          </p:nvSpPr>
          <p:spPr bwMode="auto">
            <a:xfrm>
              <a:off x="562" y="2994"/>
              <a:ext cx="294" cy="251"/>
            </a:xfrm>
            <a:custGeom>
              <a:avLst/>
              <a:gdLst>
                <a:gd name="T0" fmla="*/ 1 w 586"/>
                <a:gd name="T1" fmla="*/ 0 h 503"/>
                <a:gd name="T2" fmla="*/ 1 w 586"/>
                <a:gd name="T3" fmla="*/ 0 h 503"/>
                <a:gd name="T4" fmla="*/ 1 w 586"/>
                <a:gd name="T5" fmla="*/ 0 h 503"/>
                <a:gd name="T6" fmla="*/ 1 w 586"/>
                <a:gd name="T7" fmla="*/ 0 h 503"/>
                <a:gd name="T8" fmla="*/ 1 w 586"/>
                <a:gd name="T9" fmla="*/ 0 h 503"/>
                <a:gd name="T10" fmla="*/ 1 w 586"/>
                <a:gd name="T11" fmla="*/ 0 h 503"/>
                <a:gd name="T12" fmla="*/ 1 w 586"/>
                <a:gd name="T13" fmla="*/ 0 h 503"/>
                <a:gd name="T14" fmla="*/ 1 w 586"/>
                <a:gd name="T15" fmla="*/ 0 h 503"/>
                <a:gd name="T16" fmla="*/ 1 w 586"/>
                <a:gd name="T17" fmla="*/ 0 h 503"/>
                <a:gd name="T18" fmla="*/ 1 w 586"/>
                <a:gd name="T19" fmla="*/ 0 h 503"/>
                <a:gd name="T20" fmla="*/ 1 w 586"/>
                <a:gd name="T21" fmla="*/ 0 h 503"/>
                <a:gd name="T22" fmla="*/ 1 w 586"/>
                <a:gd name="T23" fmla="*/ 0 h 503"/>
                <a:gd name="T24" fmla="*/ 1 w 586"/>
                <a:gd name="T25" fmla="*/ 0 h 503"/>
                <a:gd name="T26" fmla="*/ 1 w 586"/>
                <a:gd name="T27" fmla="*/ 0 h 503"/>
                <a:gd name="T28" fmla="*/ 1 w 586"/>
                <a:gd name="T29" fmla="*/ 0 h 503"/>
                <a:gd name="T30" fmla="*/ 1 w 586"/>
                <a:gd name="T31" fmla="*/ 0 h 503"/>
                <a:gd name="T32" fmla="*/ 1 w 586"/>
                <a:gd name="T33" fmla="*/ 0 h 503"/>
                <a:gd name="T34" fmla="*/ 1 w 586"/>
                <a:gd name="T35" fmla="*/ 0 h 503"/>
                <a:gd name="T36" fmla="*/ 1 w 586"/>
                <a:gd name="T37" fmla="*/ 0 h 503"/>
                <a:gd name="T38" fmla="*/ 1 w 586"/>
                <a:gd name="T39" fmla="*/ 0 h 503"/>
                <a:gd name="T40" fmla="*/ 0 w 586"/>
                <a:gd name="T41" fmla="*/ 0 h 503"/>
                <a:gd name="T42" fmla="*/ 0 w 586"/>
                <a:gd name="T43" fmla="*/ 0 h 503"/>
                <a:gd name="T44" fmla="*/ 0 w 586"/>
                <a:gd name="T45" fmla="*/ 0 h 503"/>
                <a:gd name="T46" fmla="*/ 1 w 586"/>
                <a:gd name="T47" fmla="*/ 0 h 503"/>
                <a:gd name="T48" fmla="*/ 1 w 586"/>
                <a:gd name="T49" fmla="*/ 0 h 503"/>
                <a:gd name="T50" fmla="*/ 1 w 586"/>
                <a:gd name="T51" fmla="*/ 0 h 503"/>
                <a:gd name="T52" fmla="*/ 1 w 586"/>
                <a:gd name="T53" fmla="*/ 0 h 503"/>
                <a:gd name="T54" fmla="*/ 1 w 586"/>
                <a:gd name="T55" fmla="*/ 0 h 503"/>
                <a:gd name="T56" fmla="*/ 1 w 586"/>
                <a:gd name="T57" fmla="*/ 0 h 503"/>
                <a:gd name="T58" fmla="*/ 1 w 586"/>
                <a:gd name="T59" fmla="*/ 0 h 503"/>
                <a:gd name="T60" fmla="*/ 1 w 586"/>
                <a:gd name="T61" fmla="*/ 0 h 503"/>
                <a:gd name="T62" fmla="*/ 1 w 586"/>
                <a:gd name="T63" fmla="*/ 0 h 503"/>
                <a:gd name="T64" fmla="*/ 1 w 586"/>
                <a:gd name="T65" fmla="*/ 0 h 503"/>
                <a:gd name="T66" fmla="*/ 1 w 586"/>
                <a:gd name="T67" fmla="*/ 0 h 503"/>
                <a:gd name="T68" fmla="*/ 1 w 586"/>
                <a:gd name="T69" fmla="*/ 0 h 503"/>
                <a:gd name="T70" fmla="*/ 1 w 586"/>
                <a:gd name="T71" fmla="*/ 0 h 503"/>
                <a:gd name="T72" fmla="*/ 1 w 586"/>
                <a:gd name="T73" fmla="*/ 0 h 503"/>
                <a:gd name="T74" fmla="*/ 1 w 586"/>
                <a:gd name="T75" fmla="*/ 0 h 50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86"/>
                <a:gd name="T115" fmla="*/ 0 h 503"/>
                <a:gd name="T116" fmla="*/ 586 w 586"/>
                <a:gd name="T117" fmla="*/ 503 h 50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86" h="503">
                  <a:moveTo>
                    <a:pt x="257" y="0"/>
                  </a:moveTo>
                  <a:lnTo>
                    <a:pt x="236" y="5"/>
                  </a:lnTo>
                  <a:lnTo>
                    <a:pt x="209" y="55"/>
                  </a:lnTo>
                  <a:lnTo>
                    <a:pt x="206" y="58"/>
                  </a:lnTo>
                  <a:lnTo>
                    <a:pt x="201" y="66"/>
                  </a:lnTo>
                  <a:lnTo>
                    <a:pt x="196" y="72"/>
                  </a:lnTo>
                  <a:lnTo>
                    <a:pt x="190" y="78"/>
                  </a:lnTo>
                  <a:lnTo>
                    <a:pt x="183" y="84"/>
                  </a:lnTo>
                  <a:lnTo>
                    <a:pt x="176" y="90"/>
                  </a:lnTo>
                  <a:lnTo>
                    <a:pt x="169" y="93"/>
                  </a:lnTo>
                  <a:lnTo>
                    <a:pt x="164" y="96"/>
                  </a:lnTo>
                  <a:lnTo>
                    <a:pt x="159" y="98"/>
                  </a:lnTo>
                  <a:lnTo>
                    <a:pt x="154" y="101"/>
                  </a:lnTo>
                  <a:lnTo>
                    <a:pt x="149" y="102"/>
                  </a:lnTo>
                  <a:lnTo>
                    <a:pt x="144" y="105"/>
                  </a:lnTo>
                  <a:lnTo>
                    <a:pt x="138" y="107"/>
                  </a:lnTo>
                  <a:lnTo>
                    <a:pt x="135" y="110"/>
                  </a:lnTo>
                  <a:lnTo>
                    <a:pt x="126" y="113"/>
                  </a:lnTo>
                  <a:lnTo>
                    <a:pt x="119" y="117"/>
                  </a:lnTo>
                  <a:lnTo>
                    <a:pt x="115" y="117"/>
                  </a:lnTo>
                  <a:lnTo>
                    <a:pt x="114" y="119"/>
                  </a:lnTo>
                  <a:lnTo>
                    <a:pt x="112" y="119"/>
                  </a:lnTo>
                  <a:lnTo>
                    <a:pt x="110" y="124"/>
                  </a:lnTo>
                  <a:lnTo>
                    <a:pt x="106" y="130"/>
                  </a:lnTo>
                  <a:lnTo>
                    <a:pt x="101" y="140"/>
                  </a:lnTo>
                  <a:lnTo>
                    <a:pt x="95" y="151"/>
                  </a:lnTo>
                  <a:lnTo>
                    <a:pt x="89" y="163"/>
                  </a:lnTo>
                  <a:lnTo>
                    <a:pt x="82" y="177"/>
                  </a:lnTo>
                  <a:lnTo>
                    <a:pt x="75" y="194"/>
                  </a:lnTo>
                  <a:lnTo>
                    <a:pt x="67" y="209"/>
                  </a:lnTo>
                  <a:lnTo>
                    <a:pt x="59" y="227"/>
                  </a:lnTo>
                  <a:lnTo>
                    <a:pt x="51" y="245"/>
                  </a:lnTo>
                  <a:lnTo>
                    <a:pt x="42" y="265"/>
                  </a:lnTo>
                  <a:lnTo>
                    <a:pt x="34" y="284"/>
                  </a:lnTo>
                  <a:lnTo>
                    <a:pt x="28" y="302"/>
                  </a:lnTo>
                  <a:lnTo>
                    <a:pt x="21" y="322"/>
                  </a:lnTo>
                  <a:lnTo>
                    <a:pt x="16" y="341"/>
                  </a:lnTo>
                  <a:lnTo>
                    <a:pt x="11" y="358"/>
                  </a:lnTo>
                  <a:lnTo>
                    <a:pt x="8" y="373"/>
                  </a:lnTo>
                  <a:lnTo>
                    <a:pt x="4" y="390"/>
                  </a:lnTo>
                  <a:lnTo>
                    <a:pt x="2" y="405"/>
                  </a:lnTo>
                  <a:lnTo>
                    <a:pt x="0" y="419"/>
                  </a:lnTo>
                  <a:lnTo>
                    <a:pt x="0" y="433"/>
                  </a:lnTo>
                  <a:lnTo>
                    <a:pt x="0" y="445"/>
                  </a:lnTo>
                  <a:lnTo>
                    <a:pt x="0" y="457"/>
                  </a:lnTo>
                  <a:lnTo>
                    <a:pt x="0" y="465"/>
                  </a:lnTo>
                  <a:lnTo>
                    <a:pt x="0" y="474"/>
                  </a:lnTo>
                  <a:lnTo>
                    <a:pt x="1" y="483"/>
                  </a:lnTo>
                  <a:lnTo>
                    <a:pt x="2" y="489"/>
                  </a:lnTo>
                  <a:lnTo>
                    <a:pt x="2" y="498"/>
                  </a:lnTo>
                  <a:lnTo>
                    <a:pt x="4" y="503"/>
                  </a:lnTo>
                  <a:lnTo>
                    <a:pt x="251" y="436"/>
                  </a:lnTo>
                  <a:lnTo>
                    <a:pt x="532" y="373"/>
                  </a:lnTo>
                  <a:lnTo>
                    <a:pt x="586" y="348"/>
                  </a:lnTo>
                  <a:lnTo>
                    <a:pt x="574" y="265"/>
                  </a:lnTo>
                  <a:lnTo>
                    <a:pt x="551" y="265"/>
                  </a:lnTo>
                  <a:lnTo>
                    <a:pt x="526" y="252"/>
                  </a:lnTo>
                  <a:lnTo>
                    <a:pt x="499" y="252"/>
                  </a:lnTo>
                  <a:lnTo>
                    <a:pt x="497" y="249"/>
                  </a:lnTo>
                  <a:lnTo>
                    <a:pt x="494" y="244"/>
                  </a:lnTo>
                  <a:lnTo>
                    <a:pt x="489" y="233"/>
                  </a:lnTo>
                  <a:lnTo>
                    <a:pt x="485" y="223"/>
                  </a:lnTo>
                  <a:lnTo>
                    <a:pt x="476" y="209"/>
                  </a:lnTo>
                  <a:lnTo>
                    <a:pt x="469" y="197"/>
                  </a:lnTo>
                  <a:lnTo>
                    <a:pt x="462" y="183"/>
                  </a:lnTo>
                  <a:lnTo>
                    <a:pt x="455" y="171"/>
                  </a:lnTo>
                  <a:lnTo>
                    <a:pt x="447" y="159"/>
                  </a:lnTo>
                  <a:lnTo>
                    <a:pt x="440" y="148"/>
                  </a:lnTo>
                  <a:lnTo>
                    <a:pt x="433" y="140"/>
                  </a:lnTo>
                  <a:lnTo>
                    <a:pt x="428" y="133"/>
                  </a:lnTo>
                  <a:lnTo>
                    <a:pt x="423" y="127"/>
                  </a:lnTo>
                  <a:lnTo>
                    <a:pt x="418" y="122"/>
                  </a:lnTo>
                  <a:lnTo>
                    <a:pt x="416" y="119"/>
                  </a:lnTo>
                  <a:lnTo>
                    <a:pt x="397" y="72"/>
                  </a:lnTo>
                  <a:lnTo>
                    <a:pt x="257" y="0"/>
                  </a:lnTo>
                  <a:close/>
                </a:path>
              </a:pathLst>
            </a:custGeom>
            <a:solidFill>
              <a:srgbClr val="D9E0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31" name="Freeform 25"/>
            <p:cNvSpPr>
              <a:spLocks/>
            </p:cNvSpPr>
            <p:nvPr/>
          </p:nvSpPr>
          <p:spPr bwMode="auto">
            <a:xfrm>
              <a:off x="596" y="3010"/>
              <a:ext cx="258" cy="207"/>
            </a:xfrm>
            <a:custGeom>
              <a:avLst/>
              <a:gdLst>
                <a:gd name="T0" fmla="*/ 1 w 515"/>
                <a:gd name="T1" fmla="*/ 0 h 415"/>
                <a:gd name="T2" fmla="*/ 1 w 515"/>
                <a:gd name="T3" fmla="*/ 0 h 415"/>
                <a:gd name="T4" fmla="*/ 1 w 515"/>
                <a:gd name="T5" fmla="*/ 0 h 415"/>
                <a:gd name="T6" fmla="*/ 1 w 515"/>
                <a:gd name="T7" fmla="*/ 0 h 415"/>
                <a:gd name="T8" fmla="*/ 1 w 515"/>
                <a:gd name="T9" fmla="*/ 0 h 415"/>
                <a:gd name="T10" fmla="*/ 1 w 515"/>
                <a:gd name="T11" fmla="*/ 0 h 415"/>
                <a:gd name="T12" fmla="*/ 1 w 515"/>
                <a:gd name="T13" fmla="*/ 0 h 415"/>
                <a:gd name="T14" fmla="*/ 1 w 515"/>
                <a:gd name="T15" fmla="*/ 0 h 415"/>
                <a:gd name="T16" fmla="*/ 1 w 515"/>
                <a:gd name="T17" fmla="*/ 0 h 415"/>
                <a:gd name="T18" fmla="*/ 1 w 515"/>
                <a:gd name="T19" fmla="*/ 0 h 415"/>
                <a:gd name="T20" fmla="*/ 1 w 515"/>
                <a:gd name="T21" fmla="*/ 0 h 415"/>
                <a:gd name="T22" fmla="*/ 1 w 515"/>
                <a:gd name="T23" fmla="*/ 0 h 415"/>
                <a:gd name="T24" fmla="*/ 0 w 515"/>
                <a:gd name="T25" fmla="*/ 0 h 415"/>
                <a:gd name="T26" fmla="*/ 1 w 515"/>
                <a:gd name="T27" fmla="*/ 0 h 415"/>
                <a:gd name="T28" fmla="*/ 1 w 515"/>
                <a:gd name="T29" fmla="*/ 0 h 415"/>
                <a:gd name="T30" fmla="*/ 1 w 515"/>
                <a:gd name="T31" fmla="*/ 0 h 415"/>
                <a:gd name="T32" fmla="*/ 1 w 515"/>
                <a:gd name="T33" fmla="*/ 0 h 415"/>
                <a:gd name="T34" fmla="*/ 1 w 515"/>
                <a:gd name="T35" fmla="*/ 0 h 415"/>
                <a:gd name="T36" fmla="*/ 1 w 515"/>
                <a:gd name="T37" fmla="*/ 0 h 415"/>
                <a:gd name="T38" fmla="*/ 1 w 515"/>
                <a:gd name="T39" fmla="*/ 0 h 415"/>
                <a:gd name="T40" fmla="*/ 1 w 515"/>
                <a:gd name="T41" fmla="*/ 0 h 415"/>
                <a:gd name="T42" fmla="*/ 1 w 515"/>
                <a:gd name="T43" fmla="*/ 0 h 415"/>
                <a:gd name="T44" fmla="*/ 1 w 515"/>
                <a:gd name="T45" fmla="*/ 0 h 415"/>
                <a:gd name="T46" fmla="*/ 1 w 515"/>
                <a:gd name="T47" fmla="*/ 0 h 415"/>
                <a:gd name="T48" fmla="*/ 1 w 515"/>
                <a:gd name="T49" fmla="*/ 0 h 415"/>
                <a:gd name="T50" fmla="*/ 1 w 515"/>
                <a:gd name="T51" fmla="*/ 0 h 415"/>
                <a:gd name="T52" fmla="*/ 1 w 515"/>
                <a:gd name="T53" fmla="*/ 0 h 415"/>
                <a:gd name="T54" fmla="*/ 1 w 515"/>
                <a:gd name="T55" fmla="*/ 0 h 415"/>
                <a:gd name="T56" fmla="*/ 1 w 515"/>
                <a:gd name="T57" fmla="*/ 0 h 415"/>
                <a:gd name="T58" fmla="*/ 1 w 515"/>
                <a:gd name="T59" fmla="*/ 0 h 415"/>
                <a:gd name="T60" fmla="*/ 1 w 515"/>
                <a:gd name="T61" fmla="*/ 0 h 415"/>
                <a:gd name="T62" fmla="*/ 1 w 515"/>
                <a:gd name="T63" fmla="*/ 0 h 415"/>
                <a:gd name="T64" fmla="*/ 1 w 515"/>
                <a:gd name="T65" fmla="*/ 0 h 415"/>
                <a:gd name="T66" fmla="*/ 1 w 515"/>
                <a:gd name="T67" fmla="*/ 0 h 415"/>
                <a:gd name="T68" fmla="*/ 1 w 515"/>
                <a:gd name="T69" fmla="*/ 0 h 415"/>
                <a:gd name="T70" fmla="*/ 1 w 515"/>
                <a:gd name="T71" fmla="*/ 0 h 415"/>
                <a:gd name="T72" fmla="*/ 1 w 515"/>
                <a:gd name="T73" fmla="*/ 0 h 415"/>
                <a:gd name="T74" fmla="*/ 1 w 515"/>
                <a:gd name="T75" fmla="*/ 0 h 415"/>
                <a:gd name="T76" fmla="*/ 1 w 515"/>
                <a:gd name="T77" fmla="*/ 0 h 415"/>
                <a:gd name="T78" fmla="*/ 1 w 515"/>
                <a:gd name="T79" fmla="*/ 0 h 415"/>
                <a:gd name="T80" fmla="*/ 1 w 515"/>
                <a:gd name="T81" fmla="*/ 0 h 415"/>
                <a:gd name="T82" fmla="*/ 1 w 515"/>
                <a:gd name="T83" fmla="*/ 0 h 415"/>
                <a:gd name="T84" fmla="*/ 1 w 515"/>
                <a:gd name="T85" fmla="*/ 0 h 415"/>
                <a:gd name="T86" fmla="*/ 1 w 515"/>
                <a:gd name="T87" fmla="*/ 0 h 415"/>
                <a:gd name="T88" fmla="*/ 1 w 515"/>
                <a:gd name="T89" fmla="*/ 0 h 415"/>
                <a:gd name="T90" fmla="*/ 1 w 515"/>
                <a:gd name="T91" fmla="*/ 0 h 415"/>
                <a:gd name="T92" fmla="*/ 1 w 515"/>
                <a:gd name="T93" fmla="*/ 0 h 415"/>
                <a:gd name="T94" fmla="*/ 1 w 515"/>
                <a:gd name="T95" fmla="*/ 0 h 415"/>
                <a:gd name="T96" fmla="*/ 1 w 515"/>
                <a:gd name="T97" fmla="*/ 0 h 415"/>
                <a:gd name="T98" fmla="*/ 1 w 515"/>
                <a:gd name="T99" fmla="*/ 0 h 41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15"/>
                <a:gd name="T151" fmla="*/ 0 h 415"/>
                <a:gd name="T152" fmla="*/ 515 w 515"/>
                <a:gd name="T153" fmla="*/ 415 h 41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15" h="415">
                  <a:moveTo>
                    <a:pt x="111" y="148"/>
                  </a:moveTo>
                  <a:lnTo>
                    <a:pt x="111" y="149"/>
                  </a:lnTo>
                  <a:lnTo>
                    <a:pt x="111" y="156"/>
                  </a:lnTo>
                  <a:lnTo>
                    <a:pt x="111" y="163"/>
                  </a:lnTo>
                  <a:lnTo>
                    <a:pt x="111" y="175"/>
                  </a:lnTo>
                  <a:lnTo>
                    <a:pt x="110" y="180"/>
                  </a:lnTo>
                  <a:lnTo>
                    <a:pt x="110" y="189"/>
                  </a:lnTo>
                  <a:lnTo>
                    <a:pt x="109" y="197"/>
                  </a:lnTo>
                  <a:lnTo>
                    <a:pt x="109" y="204"/>
                  </a:lnTo>
                  <a:lnTo>
                    <a:pt x="108" y="212"/>
                  </a:lnTo>
                  <a:lnTo>
                    <a:pt x="107" y="221"/>
                  </a:lnTo>
                  <a:lnTo>
                    <a:pt x="106" y="229"/>
                  </a:lnTo>
                  <a:lnTo>
                    <a:pt x="105" y="238"/>
                  </a:lnTo>
                  <a:lnTo>
                    <a:pt x="101" y="247"/>
                  </a:lnTo>
                  <a:lnTo>
                    <a:pt x="99" y="255"/>
                  </a:lnTo>
                  <a:lnTo>
                    <a:pt x="97" y="262"/>
                  </a:lnTo>
                  <a:lnTo>
                    <a:pt x="95" y="271"/>
                  </a:lnTo>
                  <a:lnTo>
                    <a:pt x="92" y="279"/>
                  </a:lnTo>
                  <a:lnTo>
                    <a:pt x="91" y="287"/>
                  </a:lnTo>
                  <a:lnTo>
                    <a:pt x="88" y="294"/>
                  </a:lnTo>
                  <a:lnTo>
                    <a:pt x="86" y="303"/>
                  </a:lnTo>
                  <a:lnTo>
                    <a:pt x="81" y="314"/>
                  </a:lnTo>
                  <a:lnTo>
                    <a:pt x="77" y="323"/>
                  </a:lnTo>
                  <a:lnTo>
                    <a:pt x="75" y="329"/>
                  </a:lnTo>
                  <a:lnTo>
                    <a:pt x="75" y="332"/>
                  </a:lnTo>
                  <a:lnTo>
                    <a:pt x="73" y="329"/>
                  </a:lnTo>
                  <a:lnTo>
                    <a:pt x="69" y="326"/>
                  </a:lnTo>
                  <a:lnTo>
                    <a:pt x="66" y="323"/>
                  </a:lnTo>
                  <a:lnTo>
                    <a:pt x="62" y="323"/>
                  </a:lnTo>
                  <a:lnTo>
                    <a:pt x="57" y="322"/>
                  </a:lnTo>
                  <a:lnTo>
                    <a:pt x="52" y="325"/>
                  </a:lnTo>
                  <a:lnTo>
                    <a:pt x="43" y="326"/>
                  </a:lnTo>
                  <a:lnTo>
                    <a:pt x="34" y="332"/>
                  </a:lnTo>
                  <a:lnTo>
                    <a:pt x="26" y="337"/>
                  </a:lnTo>
                  <a:lnTo>
                    <a:pt x="18" y="343"/>
                  </a:lnTo>
                  <a:lnTo>
                    <a:pt x="10" y="348"/>
                  </a:lnTo>
                  <a:lnTo>
                    <a:pt x="5" y="352"/>
                  </a:lnTo>
                  <a:lnTo>
                    <a:pt x="1" y="355"/>
                  </a:lnTo>
                  <a:lnTo>
                    <a:pt x="0" y="358"/>
                  </a:lnTo>
                  <a:lnTo>
                    <a:pt x="1" y="357"/>
                  </a:lnTo>
                  <a:lnTo>
                    <a:pt x="5" y="357"/>
                  </a:lnTo>
                  <a:lnTo>
                    <a:pt x="8" y="357"/>
                  </a:lnTo>
                  <a:lnTo>
                    <a:pt x="12" y="357"/>
                  </a:lnTo>
                  <a:lnTo>
                    <a:pt x="17" y="357"/>
                  </a:lnTo>
                  <a:lnTo>
                    <a:pt x="22" y="357"/>
                  </a:lnTo>
                  <a:lnTo>
                    <a:pt x="27" y="357"/>
                  </a:lnTo>
                  <a:lnTo>
                    <a:pt x="32" y="357"/>
                  </a:lnTo>
                  <a:lnTo>
                    <a:pt x="38" y="357"/>
                  </a:lnTo>
                  <a:lnTo>
                    <a:pt x="46" y="358"/>
                  </a:lnTo>
                  <a:lnTo>
                    <a:pt x="52" y="360"/>
                  </a:lnTo>
                  <a:lnTo>
                    <a:pt x="59" y="361"/>
                  </a:lnTo>
                  <a:lnTo>
                    <a:pt x="65" y="363"/>
                  </a:lnTo>
                  <a:lnTo>
                    <a:pt x="72" y="367"/>
                  </a:lnTo>
                  <a:lnTo>
                    <a:pt x="78" y="369"/>
                  </a:lnTo>
                  <a:lnTo>
                    <a:pt x="84" y="372"/>
                  </a:lnTo>
                  <a:lnTo>
                    <a:pt x="91" y="375"/>
                  </a:lnTo>
                  <a:lnTo>
                    <a:pt x="98" y="380"/>
                  </a:lnTo>
                  <a:lnTo>
                    <a:pt x="104" y="383"/>
                  </a:lnTo>
                  <a:lnTo>
                    <a:pt x="110" y="387"/>
                  </a:lnTo>
                  <a:lnTo>
                    <a:pt x="115" y="392"/>
                  </a:lnTo>
                  <a:lnTo>
                    <a:pt x="122" y="395"/>
                  </a:lnTo>
                  <a:lnTo>
                    <a:pt x="130" y="401"/>
                  </a:lnTo>
                  <a:lnTo>
                    <a:pt x="137" y="407"/>
                  </a:lnTo>
                  <a:lnTo>
                    <a:pt x="142" y="412"/>
                  </a:lnTo>
                  <a:lnTo>
                    <a:pt x="144" y="415"/>
                  </a:lnTo>
                  <a:lnTo>
                    <a:pt x="372" y="370"/>
                  </a:lnTo>
                  <a:lnTo>
                    <a:pt x="476" y="354"/>
                  </a:lnTo>
                  <a:lnTo>
                    <a:pt x="515" y="316"/>
                  </a:lnTo>
                  <a:lnTo>
                    <a:pt x="505" y="238"/>
                  </a:lnTo>
                  <a:lnTo>
                    <a:pt x="480" y="253"/>
                  </a:lnTo>
                  <a:lnTo>
                    <a:pt x="473" y="319"/>
                  </a:lnTo>
                  <a:lnTo>
                    <a:pt x="420" y="332"/>
                  </a:lnTo>
                  <a:lnTo>
                    <a:pt x="424" y="270"/>
                  </a:lnTo>
                  <a:lnTo>
                    <a:pt x="392" y="291"/>
                  </a:lnTo>
                  <a:lnTo>
                    <a:pt x="392" y="290"/>
                  </a:lnTo>
                  <a:lnTo>
                    <a:pt x="393" y="284"/>
                  </a:lnTo>
                  <a:lnTo>
                    <a:pt x="393" y="276"/>
                  </a:lnTo>
                  <a:lnTo>
                    <a:pt x="394" y="268"/>
                  </a:lnTo>
                  <a:lnTo>
                    <a:pt x="395" y="258"/>
                  </a:lnTo>
                  <a:lnTo>
                    <a:pt x="396" y="250"/>
                  </a:lnTo>
                  <a:lnTo>
                    <a:pt x="395" y="242"/>
                  </a:lnTo>
                  <a:lnTo>
                    <a:pt x="395" y="236"/>
                  </a:lnTo>
                  <a:lnTo>
                    <a:pt x="390" y="227"/>
                  </a:lnTo>
                  <a:lnTo>
                    <a:pt x="383" y="226"/>
                  </a:lnTo>
                  <a:lnTo>
                    <a:pt x="376" y="226"/>
                  </a:lnTo>
                  <a:lnTo>
                    <a:pt x="372" y="224"/>
                  </a:lnTo>
                  <a:lnTo>
                    <a:pt x="367" y="218"/>
                  </a:lnTo>
                  <a:lnTo>
                    <a:pt x="366" y="207"/>
                  </a:lnTo>
                  <a:lnTo>
                    <a:pt x="364" y="200"/>
                  </a:lnTo>
                  <a:lnTo>
                    <a:pt x="363" y="191"/>
                  </a:lnTo>
                  <a:lnTo>
                    <a:pt x="360" y="181"/>
                  </a:lnTo>
                  <a:lnTo>
                    <a:pt x="357" y="174"/>
                  </a:lnTo>
                  <a:lnTo>
                    <a:pt x="351" y="163"/>
                  </a:lnTo>
                  <a:lnTo>
                    <a:pt x="346" y="154"/>
                  </a:lnTo>
                  <a:lnTo>
                    <a:pt x="340" y="143"/>
                  </a:lnTo>
                  <a:lnTo>
                    <a:pt x="334" y="136"/>
                  </a:lnTo>
                  <a:lnTo>
                    <a:pt x="329" y="128"/>
                  </a:lnTo>
                  <a:lnTo>
                    <a:pt x="325" y="124"/>
                  </a:lnTo>
                  <a:lnTo>
                    <a:pt x="321" y="121"/>
                  </a:lnTo>
                  <a:lnTo>
                    <a:pt x="321" y="117"/>
                  </a:lnTo>
                  <a:lnTo>
                    <a:pt x="324" y="116"/>
                  </a:lnTo>
                  <a:lnTo>
                    <a:pt x="328" y="111"/>
                  </a:lnTo>
                  <a:lnTo>
                    <a:pt x="334" y="108"/>
                  </a:lnTo>
                  <a:lnTo>
                    <a:pt x="341" y="105"/>
                  </a:lnTo>
                  <a:lnTo>
                    <a:pt x="348" y="105"/>
                  </a:lnTo>
                  <a:lnTo>
                    <a:pt x="354" y="105"/>
                  </a:lnTo>
                  <a:lnTo>
                    <a:pt x="358" y="107"/>
                  </a:lnTo>
                  <a:lnTo>
                    <a:pt x="364" y="108"/>
                  </a:lnTo>
                  <a:lnTo>
                    <a:pt x="369" y="111"/>
                  </a:lnTo>
                  <a:lnTo>
                    <a:pt x="370" y="108"/>
                  </a:lnTo>
                  <a:lnTo>
                    <a:pt x="368" y="104"/>
                  </a:lnTo>
                  <a:lnTo>
                    <a:pt x="364" y="95"/>
                  </a:lnTo>
                  <a:lnTo>
                    <a:pt x="358" y="85"/>
                  </a:lnTo>
                  <a:lnTo>
                    <a:pt x="349" y="75"/>
                  </a:lnTo>
                  <a:lnTo>
                    <a:pt x="342" y="64"/>
                  </a:lnTo>
                  <a:lnTo>
                    <a:pt x="334" y="52"/>
                  </a:lnTo>
                  <a:lnTo>
                    <a:pt x="327" y="43"/>
                  </a:lnTo>
                  <a:lnTo>
                    <a:pt x="319" y="34"/>
                  </a:lnTo>
                  <a:lnTo>
                    <a:pt x="311" y="26"/>
                  </a:lnTo>
                  <a:lnTo>
                    <a:pt x="303" y="17"/>
                  </a:lnTo>
                  <a:lnTo>
                    <a:pt x="296" y="12"/>
                  </a:lnTo>
                  <a:lnTo>
                    <a:pt x="287" y="6"/>
                  </a:lnTo>
                  <a:lnTo>
                    <a:pt x="281" y="3"/>
                  </a:lnTo>
                  <a:lnTo>
                    <a:pt x="277" y="0"/>
                  </a:lnTo>
                  <a:lnTo>
                    <a:pt x="276" y="0"/>
                  </a:lnTo>
                  <a:lnTo>
                    <a:pt x="220" y="0"/>
                  </a:lnTo>
                  <a:lnTo>
                    <a:pt x="229" y="66"/>
                  </a:lnTo>
                  <a:lnTo>
                    <a:pt x="231" y="102"/>
                  </a:lnTo>
                  <a:lnTo>
                    <a:pt x="201" y="143"/>
                  </a:lnTo>
                  <a:lnTo>
                    <a:pt x="169" y="90"/>
                  </a:lnTo>
                  <a:lnTo>
                    <a:pt x="189" y="174"/>
                  </a:lnTo>
                  <a:lnTo>
                    <a:pt x="236" y="210"/>
                  </a:lnTo>
                  <a:lnTo>
                    <a:pt x="216" y="252"/>
                  </a:lnTo>
                  <a:lnTo>
                    <a:pt x="131" y="270"/>
                  </a:lnTo>
                  <a:lnTo>
                    <a:pt x="131" y="268"/>
                  </a:lnTo>
                  <a:lnTo>
                    <a:pt x="131" y="265"/>
                  </a:lnTo>
                  <a:lnTo>
                    <a:pt x="131" y="258"/>
                  </a:lnTo>
                  <a:lnTo>
                    <a:pt x="131" y="252"/>
                  </a:lnTo>
                  <a:lnTo>
                    <a:pt x="130" y="242"/>
                  </a:lnTo>
                  <a:lnTo>
                    <a:pt x="130" y="233"/>
                  </a:lnTo>
                  <a:lnTo>
                    <a:pt x="130" y="221"/>
                  </a:lnTo>
                  <a:lnTo>
                    <a:pt x="129" y="210"/>
                  </a:lnTo>
                  <a:lnTo>
                    <a:pt x="126" y="198"/>
                  </a:lnTo>
                  <a:lnTo>
                    <a:pt x="123" y="186"/>
                  </a:lnTo>
                  <a:lnTo>
                    <a:pt x="120" y="175"/>
                  </a:lnTo>
                  <a:lnTo>
                    <a:pt x="117" y="166"/>
                  </a:lnTo>
                  <a:lnTo>
                    <a:pt x="115" y="157"/>
                  </a:lnTo>
                  <a:lnTo>
                    <a:pt x="113" y="153"/>
                  </a:lnTo>
                  <a:lnTo>
                    <a:pt x="111" y="148"/>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32" name="Freeform 26"/>
            <p:cNvSpPr>
              <a:spLocks/>
            </p:cNvSpPr>
            <p:nvPr/>
          </p:nvSpPr>
          <p:spPr bwMode="auto">
            <a:xfrm>
              <a:off x="867" y="2990"/>
              <a:ext cx="190" cy="170"/>
            </a:xfrm>
            <a:custGeom>
              <a:avLst/>
              <a:gdLst>
                <a:gd name="T0" fmla="*/ 1 w 380"/>
                <a:gd name="T1" fmla="*/ 0 h 340"/>
                <a:gd name="T2" fmla="*/ 1 w 380"/>
                <a:gd name="T3" fmla="*/ 1 h 340"/>
                <a:gd name="T4" fmla="*/ 1 w 380"/>
                <a:gd name="T5" fmla="*/ 1 h 340"/>
                <a:gd name="T6" fmla="*/ 1 w 380"/>
                <a:gd name="T7" fmla="*/ 1 h 340"/>
                <a:gd name="T8" fmla="*/ 1 w 380"/>
                <a:gd name="T9" fmla="*/ 1 h 340"/>
                <a:gd name="T10" fmla="*/ 1 w 380"/>
                <a:gd name="T11" fmla="*/ 1 h 340"/>
                <a:gd name="T12" fmla="*/ 1 w 380"/>
                <a:gd name="T13" fmla="*/ 1 h 340"/>
                <a:gd name="T14" fmla="*/ 1 w 380"/>
                <a:gd name="T15" fmla="*/ 1 h 340"/>
                <a:gd name="T16" fmla="*/ 1 w 380"/>
                <a:gd name="T17" fmla="*/ 1 h 340"/>
                <a:gd name="T18" fmla="*/ 1 w 380"/>
                <a:gd name="T19" fmla="*/ 1 h 340"/>
                <a:gd name="T20" fmla="*/ 1 w 380"/>
                <a:gd name="T21" fmla="*/ 1 h 340"/>
                <a:gd name="T22" fmla="*/ 1 w 380"/>
                <a:gd name="T23" fmla="*/ 1 h 340"/>
                <a:gd name="T24" fmla="*/ 1 w 380"/>
                <a:gd name="T25" fmla="*/ 1 h 340"/>
                <a:gd name="T26" fmla="*/ 1 w 380"/>
                <a:gd name="T27" fmla="*/ 1 h 340"/>
                <a:gd name="T28" fmla="*/ 1 w 380"/>
                <a:gd name="T29" fmla="*/ 1 h 340"/>
                <a:gd name="T30" fmla="*/ 1 w 380"/>
                <a:gd name="T31" fmla="*/ 1 h 340"/>
                <a:gd name="T32" fmla="*/ 1 w 380"/>
                <a:gd name="T33" fmla="*/ 1 h 340"/>
                <a:gd name="T34" fmla="*/ 1 w 380"/>
                <a:gd name="T35" fmla="*/ 1 h 340"/>
                <a:gd name="T36" fmla="*/ 1 w 380"/>
                <a:gd name="T37" fmla="*/ 1 h 340"/>
                <a:gd name="T38" fmla="*/ 1 w 380"/>
                <a:gd name="T39" fmla="*/ 1 h 340"/>
                <a:gd name="T40" fmla="*/ 1 w 380"/>
                <a:gd name="T41" fmla="*/ 1 h 340"/>
                <a:gd name="T42" fmla="*/ 1 w 380"/>
                <a:gd name="T43" fmla="*/ 1 h 340"/>
                <a:gd name="T44" fmla="*/ 0 w 380"/>
                <a:gd name="T45" fmla="*/ 1 h 340"/>
                <a:gd name="T46" fmla="*/ 1 w 380"/>
                <a:gd name="T47" fmla="*/ 1 h 340"/>
                <a:gd name="T48" fmla="*/ 1 w 380"/>
                <a:gd name="T49" fmla="*/ 1 h 340"/>
                <a:gd name="T50" fmla="*/ 1 w 380"/>
                <a:gd name="T51" fmla="*/ 1 h 340"/>
                <a:gd name="T52" fmla="*/ 1 w 380"/>
                <a:gd name="T53" fmla="*/ 1 h 340"/>
                <a:gd name="T54" fmla="*/ 1 w 380"/>
                <a:gd name="T55" fmla="*/ 1 h 340"/>
                <a:gd name="T56" fmla="*/ 1 w 380"/>
                <a:gd name="T57" fmla="*/ 1 h 340"/>
                <a:gd name="T58" fmla="*/ 1 w 380"/>
                <a:gd name="T59" fmla="*/ 1 h 340"/>
                <a:gd name="T60" fmla="*/ 1 w 380"/>
                <a:gd name="T61" fmla="*/ 1 h 340"/>
                <a:gd name="T62" fmla="*/ 1 w 380"/>
                <a:gd name="T63" fmla="*/ 1 h 340"/>
                <a:gd name="T64" fmla="*/ 1 w 380"/>
                <a:gd name="T65" fmla="*/ 1 h 340"/>
                <a:gd name="T66" fmla="*/ 1 w 380"/>
                <a:gd name="T67" fmla="*/ 1 h 340"/>
                <a:gd name="T68" fmla="*/ 1 w 380"/>
                <a:gd name="T69" fmla="*/ 1 h 340"/>
                <a:gd name="T70" fmla="*/ 1 w 380"/>
                <a:gd name="T71" fmla="*/ 1 h 340"/>
                <a:gd name="T72" fmla="*/ 1 w 380"/>
                <a:gd name="T73" fmla="*/ 1 h 340"/>
                <a:gd name="T74" fmla="*/ 1 w 380"/>
                <a:gd name="T75" fmla="*/ 0 h 3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80"/>
                <a:gd name="T115" fmla="*/ 0 h 340"/>
                <a:gd name="T116" fmla="*/ 380 w 380"/>
                <a:gd name="T117" fmla="*/ 340 h 3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80" h="340">
                  <a:moveTo>
                    <a:pt x="152" y="0"/>
                  </a:moveTo>
                  <a:lnTo>
                    <a:pt x="150" y="0"/>
                  </a:lnTo>
                  <a:lnTo>
                    <a:pt x="146" y="4"/>
                  </a:lnTo>
                  <a:lnTo>
                    <a:pt x="140" y="7"/>
                  </a:lnTo>
                  <a:lnTo>
                    <a:pt x="133" y="13"/>
                  </a:lnTo>
                  <a:lnTo>
                    <a:pt x="128" y="13"/>
                  </a:lnTo>
                  <a:lnTo>
                    <a:pt x="124" y="16"/>
                  </a:lnTo>
                  <a:lnTo>
                    <a:pt x="117" y="17"/>
                  </a:lnTo>
                  <a:lnTo>
                    <a:pt x="113" y="22"/>
                  </a:lnTo>
                  <a:lnTo>
                    <a:pt x="103" y="28"/>
                  </a:lnTo>
                  <a:lnTo>
                    <a:pt x="95" y="34"/>
                  </a:lnTo>
                  <a:lnTo>
                    <a:pt x="89" y="36"/>
                  </a:lnTo>
                  <a:lnTo>
                    <a:pt x="85" y="39"/>
                  </a:lnTo>
                  <a:lnTo>
                    <a:pt x="80" y="42"/>
                  </a:lnTo>
                  <a:lnTo>
                    <a:pt x="75" y="46"/>
                  </a:lnTo>
                  <a:lnTo>
                    <a:pt x="66" y="52"/>
                  </a:lnTo>
                  <a:lnTo>
                    <a:pt x="57" y="58"/>
                  </a:lnTo>
                  <a:lnTo>
                    <a:pt x="49" y="63"/>
                  </a:lnTo>
                  <a:lnTo>
                    <a:pt x="45" y="69"/>
                  </a:lnTo>
                  <a:lnTo>
                    <a:pt x="41" y="71"/>
                  </a:lnTo>
                  <a:lnTo>
                    <a:pt x="41" y="74"/>
                  </a:lnTo>
                  <a:lnTo>
                    <a:pt x="40" y="74"/>
                  </a:lnTo>
                  <a:lnTo>
                    <a:pt x="39" y="80"/>
                  </a:lnTo>
                  <a:lnTo>
                    <a:pt x="36" y="86"/>
                  </a:lnTo>
                  <a:lnTo>
                    <a:pt x="34" y="97"/>
                  </a:lnTo>
                  <a:lnTo>
                    <a:pt x="33" y="103"/>
                  </a:lnTo>
                  <a:lnTo>
                    <a:pt x="31" y="109"/>
                  </a:lnTo>
                  <a:lnTo>
                    <a:pt x="29" y="116"/>
                  </a:lnTo>
                  <a:lnTo>
                    <a:pt x="28" y="125"/>
                  </a:lnTo>
                  <a:lnTo>
                    <a:pt x="26" y="133"/>
                  </a:lnTo>
                  <a:lnTo>
                    <a:pt x="25" y="144"/>
                  </a:lnTo>
                  <a:lnTo>
                    <a:pt x="22" y="153"/>
                  </a:lnTo>
                  <a:lnTo>
                    <a:pt x="21" y="165"/>
                  </a:lnTo>
                  <a:lnTo>
                    <a:pt x="19" y="174"/>
                  </a:lnTo>
                  <a:lnTo>
                    <a:pt x="17" y="186"/>
                  </a:lnTo>
                  <a:lnTo>
                    <a:pt x="15" y="197"/>
                  </a:lnTo>
                  <a:lnTo>
                    <a:pt x="13" y="209"/>
                  </a:lnTo>
                  <a:lnTo>
                    <a:pt x="11" y="220"/>
                  </a:lnTo>
                  <a:lnTo>
                    <a:pt x="9" y="232"/>
                  </a:lnTo>
                  <a:lnTo>
                    <a:pt x="7" y="243"/>
                  </a:lnTo>
                  <a:lnTo>
                    <a:pt x="6" y="255"/>
                  </a:lnTo>
                  <a:lnTo>
                    <a:pt x="4" y="264"/>
                  </a:lnTo>
                  <a:lnTo>
                    <a:pt x="4" y="275"/>
                  </a:lnTo>
                  <a:lnTo>
                    <a:pt x="2" y="281"/>
                  </a:lnTo>
                  <a:lnTo>
                    <a:pt x="2" y="289"/>
                  </a:lnTo>
                  <a:lnTo>
                    <a:pt x="0" y="299"/>
                  </a:lnTo>
                  <a:lnTo>
                    <a:pt x="0" y="304"/>
                  </a:lnTo>
                  <a:lnTo>
                    <a:pt x="147" y="334"/>
                  </a:lnTo>
                  <a:lnTo>
                    <a:pt x="308" y="340"/>
                  </a:lnTo>
                  <a:lnTo>
                    <a:pt x="380" y="298"/>
                  </a:lnTo>
                  <a:lnTo>
                    <a:pt x="378" y="295"/>
                  </a:lnTo>
                  <a:lnTo>
                    <a:pt x="375" y="284"/>
                  </a:lnTo>
                  <a:lnTo>
                    <a:pt x="370" y="275"/>
                  </a:lnTo>
                  <a:lnTo>
                    <a:pt x="367" y="267"/>
                  </a:lnTo>
                  <a:lnTo>
                    <a:pt x="364" y="257"/>
                  </a:lnTo>
                  <a:lnTo>
                    <a:pt x="360" y="247"/>
                  </a:lnTo>
                  <a:lnTo>
                    <a:pt x="356" y="235"/>
                  </a:lnTo>
                  <a:lnTo>
                    <a:pt x="351" y="223"/>
                  </a:lnTo>
                  <a:lnTo>
                    <a:pt x="347" y="211"/>
                  </a:lnTo>
                  <a:lnTo>
                    <a:pt x="343" y="199"/>
                  </a:lnTo>
                  <a:lnTo>
                    <a:pt x="339" y="186"/>
                  </a:lnTo>
                  <a:lnTo>
                    <a:pt x="335" y="174"/>
                  </a:lnTo>
                  <a:lnTo>
                    <a:pt x="330" y="162"/>
                  </a:lnTo>
                  <a:lnTo>
                    <a:pt x="328" y="151"/>
                  </a:lnTo>
                  <a:lnTo>
                    <a:pt x="323" y="139"/>
                  </a:lnTo>
                  <a:lnTo>
                    <a:pt x="320" y="129"/>
                  </a:lnTo>
                  <a:lnTo>
                    <a:pt x="316" y="118"/>
                  </a:lnTo>
                  <a:lnTo>
                    <a:pt x="314" y="109"/>
                  </a:lnTo>
                  <a:lnTo>
                    <a:pt x="310" y="100"/>
                  </a:lnTo>
                  <a:lnTo>
                    <a:pt x="307" y="92"/>
                  </a:lnTo>
                  <a:lnTo>
                    <a:pt x="306" y="84"/>
                  </a:lnTo>
                  <a:lnTo>
                    <a:pt x="304" y="80"/>
                  </a:lnTo>
                  <a:lnTo>
                    <a:pt x="300" y="68"/>
                  </a:lnTo>
                  <a:lnTo>
                    <a:pt x="298" y="58"/>
                  </a:lnTo>
                  <a:lnTo>
                    <a:pt x="297" y="54"/>
                  </a:lnTo>
                  <a:lnTo>
                    <a:pt x="152" y="0"/>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33" name="Freeform 27"/>
            <p:cNvSpPr>
              <a:spLocks/>
            </p:cNvSpPr>
            <p:nvPr/>
          </p:nvSpPr>
          <p:spPr bwMode="auto">
            <a:xfrm>
              <a:off x="867" y="3048"/>
              <a:ext cx="207" cy="141"/>
            </a:xfrm>
            <a:custGeom>
              <a:avLst/>
              <a:gdLst>
                <a:gd name="T0" fmla="*/ 1 w 414"/>
                <a:gd name="T1" fmla="*/ 1 h 280"/>
                <a:gd name="T2" fmla="*/ 1 w 414"/>
                <a:gd name="T3" fmla="*/ 1 h 280"/>
                <a:gd name="T4" fmla="*/ 1 w 414"/>
                <a:gd name="T5" fmla="*/ 1 h 280"/>
                <a:gd name="T6" fmla="*/ 1 w 414"/>
                <a:gd name="T7" fmla="*/ 1 h 280"/>
                <a:gd name="T8" fmla="*/ 1 w 414"/>
                <a:gd name="T9" fmla="*/ 1 h 280"/>
                <a:gd name="T10" fmla="*/ 1 w 414"/>
                <a:gd name="T11" fmla="*/ 1 h 280"/>
                <a:gd name="T12" fmla="*/ 1 w 414"/>
                <a:gd name="T13" fmla="*/ 1 h 280"/>
                <a:gd name="T14" fmla="*/ 1 w 414"/>
                <a:gd name="T15" fmla="*/ 1 h 280"/>
                <a:gd name="T16" fmla="*/ 1 w 414"/>
                <a:gd name="T17" fmla="*/ 1 h 280"/>
                <a:gd name="T18" fmla="*/ 1 w 414"/>
                <a:gd name="T19" fmla="*/ 1 h 280"/>
                <a:gd name="T20" fmla="*/ 1 w 414"/>
                <a:gd name="T21" fmla="*/ 1 h 280"/>
                <a:gd name="T22" fmla="*/ 1 w 414"/>
                <a:gd name="T23" fmla="*/ 1 h 280"/>
                <a:gd name="T24" fmla="*/ 1 w 414"/>
                <a:gd name="T25" fmla="*/ 1 h 280"/>
                <a:gd name="T26" fmla="*/ 1 w 414"/>
                <a:gd name="T27" fmla="*/ 1 h 280"/>
                <a:gd name="T28" fmla="*/ 1 w 414"/>
                <a:gd name="T29" fmla="*/ 1 h 280"/>
                <a:gd name="T30" fmla="*/ 1 w 414"/>
                <a:gd name="T31" fmla="*/ 1 h 280"/>
                <a:gd name="T32" fmla="*/ 1 w 414"/>
                <a:gd name="T33" fmla="*/ 1 h 280"/>
                <a:gd name="T34" fmla="*/ 1 w 414"/>
                <a:gd name="T35" fmla="*/ 1 h 280"/>
                <a:gd name="T36" fmla="*/ 1 w 414"/>
                <a:gd name="T37" fmla="*/ 1 h 280"/>
                <a:gd name="T38" fmla="*/ 1 w 414"/>
                <a:gd name="T39" fmla="*/ 1 h 280"/>
                <a:gd name="T40" fmla="*/ 1 w 414"/>
                <a:gd name="T41" fmla="*/ 1 h 280"/>
                <a:gd name="T42" fmla="*/ 1 w 414"/>
                <a:gd name="T43" fmla="*/ 1 h 280"/>
                <a:gd name="T44" fmla="*/ 1 w 414"/>
                <a:gd name="T45" fmla="*/ 1 h 280"/>
                <a:gd name="T46" fmla="*/ 1 w 414"/>
                <a:gd name="T47" fmla="*/ 1 h 280"/>
                <a:gd name="T48" fmla="*/ 1 w 414"/>
                <a:gd name="T49" fmla="*/ 1 h 280"/>
                <a:gd name="T50" fmla="*/ 1 w 414"/>
                <a:gd name="T51" fmla="*/ 1 h 280"/>
                <a:gd name="T52" fmla="*/ 1 w 414"/>
                <a:gd name="T53" fmla="*/ 1 h 280"/>
                <a:gd name="T54" fmla="*/ 1 w 414"/>
                <a:gd name="T55" fmla="*/ 1 h 280"/>
                <a:gd name="T56" fmla="*/ 1 w 414"/>
                <a:gd name="T57" fmla="*/ 1 h 280"/>
                <a:gd name="T58" fmla="*/ 1 w 414"/>
                <a:gd name="T59" fmla="*/ 1 h 280"/>
                <a:gd name="T60" fmla="*/ 1 w 414"/>
                <a:gd name="T61" fmla="*/ 1 h 280"/>
                <a:gd name="T62" fmla="*/ 1 w 414"/>
                <a:gd name="T63" fmla="*/ 1 h 280"/>
                <a:gd name="T64" fmla="*/ 1 w 414"/>
                <a:gd name="T65" fmla="*/ 1 h 280"/>
                <a:gd name="T66" fmla="*/ 1 w 414"/>
                <a:gd name="T67" fmla="*/ 1 h 280"/>
                <a:gd name="T68" fmla="*/ 1 w 414"/>
                <a:gd name="T69" fmla="*/ 1 h 280"/>
                <a:gd name="T70" fmla="*/ 1 w 414"/>
                <a:gd name="T71" fmla="*/ 1 h 280"/>
                <a:gd name="T72" fmla="*/ 1 w 414"/>
                <a:gd name="T73" fmla="*/ 1 h 280"/>
                <a:gd name="T74" fmla="*/ 1 w 414"/>
                <a:gd name="T75" fmla="*/ 1 h 280"/>
                <a:gd name="T76" fmla="*/ 1 w 414"/>
                <a:gd name="T77" fmla="*/ 1 h 280"/>
                <a:gd name="T78" fmla="*/ 1 w 414"/>
                <a:gd name="T79" fmla="*/ 1 h 280"/>
                <a:gd name="T80" fmla="*/ 1 w 414"/>
                <a:gd name="T81" fmla="*/ 1 h 280"/>
                <a:gd name="T82" fmla="*/ 1 w 414"/>
                <a:gd name="T83" fmla="*/ 0 h 28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14"/>
                <a:gd name="T127" fmla="*/ 0 h 280"/>
                <a:gd name="T128" fmla="*/ 414 w 414"/>
                <a:gd name="T129" fmla="*/ 280 h 28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14" h="280">
                  <a:moveTo>
                    <a:pt x="50" y="0"/>
                  </a:moveTo>
                  <a:lnTo>
                    <a:pt x="56" y="20"/>
                  </a:lnTo>
                  <a:lnTo>
                    <a:pt x="57" y="26"/>
                  </a:lnTo>
                  <a:lnTo>
                    <a:pt x="60" y="33"/>
                  </a:lnTo>
                  <a:lnTo>
                    <a:pt x="64" y="43"/>
                  </a:lnTo>
                  <a:lnTo>
                    <a:pt x="67" y="52"/>
                  </a:lnTo>
                  <a:lnTo>
                    <a:pt x="70" y="59"/>
                  </a:lnTo>
                  <a:lnTo>
                    <a:pt x="74" y="70"/>
                  </a:lnTo>
                  <a:lnTo>
                    <a:pt x="78" y="81"/>
                  </a:lnTo>
                  <a:lnTo>
                    <a:pt x="83" y="93"/>
                  </a:lnTo>
                  <a:lnTo>
                    <a:pt x="87" y="103"/>
                  </a:lnTo>
                  <a:lnTo>
                    <a:pt x="92" y="114"/>
                  </a:lnTo>
                  <a:lnTo>
                    <a:pt x="96" y="125"/>
                  </a:lnTo>
                  <a:lnTo>
                    <a:pt x="101" y="135"/>
                  </a:lnTo>
                  <a:lnTo>
                    <a:pt x="104" y="146"/>
                  </a:lnTo>
                  <a:lnTo>
                    <a:pt x="108" y="155"/>
                  </a:lnTo>
                  <a:lnTo>
                    <a:pt x="111" y="161"/>
                  </a:lnTo>
                  <a:lnTo>
                    <a:pt x="115" y="169"/>
                  </a:lnTo>
                  <a:lnTo>
                    <a:pt x="119" y="180"/>
                  </a:lnTo>
                  <a:lnTo>
                    <a:pt x="122" y="184"/>
                  </a:lnTo>
                  <a:lnTo>
                    <a:pt x="195" y="175"/>
                  </a:lnTo>
                  <a:lnTo>
                    <a:pt x="196" y="175"/>
                  </a:lnTo>
                  <a:lnTo>
                    <a:pt x="201" y="178"/>
                  </a:lnTo>
                  <a:lnTo>
                    <a:pt x="208" y="180"/>
                  </a:lnTo>
                  <a:lnTo>
                    <a:pt x="217" y="180"/>
                  </a:lnTo>
                  <a:lnTo>
                    <a:pt x="226" y="174"/>
                  </a:lnTo>
                  <a:lnTo>
                    <a:pt x="235" y="167"/>
                  </a:lnTo>
                  <a:lnTo>
                    <a:pt x="243" y="157"/>
                  </a:lnTo>
                  <a:lnTo>
                    <a:pt x="251" y="149"/>
                  </a:lnTo>
                  <a:lnTo>
                    <a:pt x="255" y="139"/>
                  </a:lnTo>
                  <a:lnTo>
                    <a:pt x="258" y="128"/>
                  </a:lnTo>
                  <a:lnTo>
                    <a:pt x="259" y="117"/>
                  </a:lnTo>
                  <a:lnTo>
                    <a:pt x="260" y="108"/>
                  </a:lnTo>
                  <a:lnTo>
                    <a:pt x="259" y="97"/>
                  </a:lnTo>
                  <a:lnTo>
                    <a:pt x="258" y="88"/>
                  </a:lnTo>
                  <a:lnTo>
                    <a:pt x="257" y="82"/>
                  </a:lnTo>
                  <a:lnTo>
                    <a:pt x="257" y="81"/>
                  </a:lnTo>
                  <a:lnTo>
                    <a:pt x="258" y="78"/>
                  </a:lnTo>
                  <a:lnTo>
                    <a:pt x="261" y="73"/>
                  </a:lnTo>
                  <a:lnTo>
                    <a:pt x="266" y="64"/>
                  </a:lnTo>
                  <a:lnTo>
                    <a:pt x="271" y="53"/>
                  </a:lnTo>
                  <a:lnTo>
                    <a:pt x="275" y="41"/>
                  </a:lnTo>
                  <a:lnTo>
                    <a:pt x="278" y="30"/>
                  </a:lnTo>
                  <a:lnTo>
                    <a:pt x="281" y="20"/>
                  </a:lnTo>
                  <a:lnTo>
                    <a:pt x="281" y="30"/>
                  </a:lnTo>
                  <a:lnTo>
                    <a:pt x="281" y="39"/>
                  </a:lnTo>
                  <a:lnTo>
                    <a:pt x="281" y="49"/>
                  </a:lnTo>
                  <a:lnTo>
                    <a:pt x="281" y="61"/>
                  </a:lnTo>
                  <a:lnTo>
                    <a:pt x="282" y="75"/>
                  </a:lnTo>
                  <a:lnTo>
                    <a:pt x="284" y="88"/>
                  </a:lnTo>
                  <a:lnTo>
                    <a:pt x="286" y="99"/>
                  </a:lnTo>
                  <a:lnTo>
                    <a:pt x="290" y="113"/>
                  </a:lnTo>
                  <a:lnTo>
                    <a:pt x="292" y="123"/>
                  </a:lnTo>
                  <a:lnTo>
                    <a:pt x="297" y="135"/>
                  </a:lnTo>
                  <a:lnTo>
                    <a:pt x="299" y="146"/>
                  </a:lnTo>
                  <a:lnTo>
                    <a:pt x="302" y="154"/>
                  </a:lnTo>
                  <a:lnTo>
                    <a:pt x="304" y="157"/>
                  </a:lnTo>
                  <a:lnTo>
                    <a:pt x="306" y="160"/>
                  </a:lnTo>
                  <a:lnTo>
                    <a:pt x="414" y="199"/>
                  </a:lnTo>
                  <a:lnTo>
                    <a:pt x="399" y="256"/>
                  </a:lnTo>
                  <a:lnTo>
                    <a:pt x="130" y="270"/>
                  </a:lnTo>
                  <a:lnTo>
                    <a:pt x="18" y="280"/>
                  </a:lnTo>
                  <a:lnTo>
                    <a:pt x="0" y="224"/>
                  </a:lnTo>
                  <a:lnTo>
                    <a:pt x="44" y="151"/>
                  </a:lnTo>
                  <a:lnTo>
                    <a:pt x="44" y="146"/>
                  </a:lnTo>
                  <a:lnTo>
                    <a:pt x="44" y="139"/>
                  </a:lnTo>
                  <a:lnTo>
                    <a:pt x="44" y="132"/>
                  </a:lnTo>
                  <a:lnTo>
                    <a:pt x="45" y="126"/>
                  </a:lnTo>
                  <a:lnTo>
                    <a:pt x="46" y="119"/>
                  </a:lnTo>
                  <a:lnTo>
                    <a:pt x="47" y="111"/>
                  </a:lnTo>
                  <a:lnTo>
                    <a:pt x="47" y="102"/>
                  </a:lnTo>
                  <a:lnTo>
                    <a:pt x="48" y="94"/>
                  </a:lnTo>
                  <a:lnTo>
                    <a:pt x="49" y="85"/>
                  </a:lnTo>
                  <a:lnTo>
                    <a:pt x="49" y="78"/>
                  </a:lnTo>
                  <a:lnTo>
                    <a:pt x="49" y="67"/>
                  </a:lnTo>
                  <a:lnTo>
                    <a:pt x="50" y="58"/>
                  </a:lnTo>
                  <a:lnTo>
                    <a:pt x="51" y="50"/>
                  </a:lnTo>
                  <a:lnTo>
                    <a:pt x="52" y="43"/>
                  </a:lnTo>
                  <a:lnTo>
                    <a:pt x="51" y="35"/>
                  </a:lnTo>
                  <a:lnTo>
                    <a:pt x="51" y="29"/>
                  </a:lnTo>
                  <a:lnTo>
                    <a:pt x="51" y="21"/>
                  </a:lnTo>
                  <a:lnTo>
                    <a:pt x="51" y="17"/>
                  </a:lnTo>
                  <a:lnTo>
                    <a:pt x="50" y="0"/>
                  </a:lnTo>
                  <a:close/>
                </a:path>
              </a:pathLst>
            </a:custGeom>
            <a:solidFill>
              <a:srgbClr val="5C5C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34" name="Freeform 28"/>
            <p:cNvSpPr>
              <a:spLocks/>
            </p:cNvSpPr>
            <p:nvPr/>
          </p:nvSpPr>
          <p:spPr bwMode="auto">
            <a:xfrm>
              <a:off x="927" y="2984"/>
              <a:ext cx="36" cy="93"/>
            </a:xfrm>
            <a:custGeom>
              <a:avLst/>
              <a:gdLst>
                <a:gd name="T0" fmla="*/ 0 w 74"/>
                <a:gd name="T1" fmla="*/ 0 h 184"/>
                <a:gd name="T2" fmla="*/ 0 w 74"/>
                <a:gd name="T3" fmla="*/ 1 h 184"/>
                <a:gd name="T4" fmla="*/ 0 w 74"/>
                <a:gd name="T5" fmla="*/ 1 h 184"/>
                <a:gd name="T6" fmla="*/ 0 w 74"/>
                <a:gd name="T7" fmla="*/ 1 h 184"/>
                <a:gd name="T8" fmla="*/ 0 w 74"/>
                <a:gd name="T9" fmla="*/ 1 h 184"/>
                <a:gd name="T10" fmla="*/ 0 w 74"/>
                <a:gd name="T11" fmla="*/ 0 h 184"/>
                <a:gd name="T12" fmla="*/ 0 w 74"/>
                <a:gd name="T13" fmla="*/ 0 h 184"/>
                <a:gd name="T14" fmla="*/ 0 60000 65536"/>
                <a:gd name="T15" fmla="*/ 0 60000 65536"/>
                <a:gd name="T16" fmla="*/ 0 60000 65536"/>
                <a:gd name="T17" fmla="*/ 0 60000 65536"/>
                <a:gd name="T18" fmla="*/ 0 60000 65536"/>
                <a:gd name="T19" fmla="*/ 0 60000 65536"/>
                <a:gd name="T20" fmla="*/ 0 60000 65536"/>
                <a:gd name="T21" fmla="*/ 0 w 74"/>
                <a:gd name="T22" fmla="*/ 0 h 184"/>
                <a:gd name="T23" fmla="*/ 74 w 74"/>
                <a:gd name="T24" fmla="*/ 184 h 18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4" h="184">
                  <a:moveTo>
                    <a:pt x="51" y="0"/>
                  </a:moveTo>
                  <a:lnTo>
                    <a:pt x="0" y="29"/>
                  </a:lnTo>
                  <a:lnTo>
                    <a:pt x="33" y="44"/>
                  </a:lnTo>
                  <a:lnTo>
                    <a:pt x="61" y="184"/>
                  </a:lnTo>
                  <a:lnTo>
                    <a:pt x="74" y="97"/>
                  </a:lnTo>
                  <a:lnTo>
                    <a:pt x="51" y="0"/>
                  </a:lnTo>
                  <a:close/>
                </a:path>
              </a:pathLst>
            </a:custGeom>
            <a:solidFill>
              <a:srgbClr val="4A69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35" name="Freeform 29"/>
            <p:cNvSpPr>
              <a:spLocks/>
            </p:cNvSpPr>
            <p:nvPr/>
          </p:nvSpPr>
          <p:spPr bwMode="auto">
            <a:xfrm>
              <a:off x="868" y="3136"/>
              <a:ext cx="68" cy="50"/>
            </a:xfrm>
            <a:custGeom>
              <a:avLst/>
              <a:gdLst>
                <a:gd name="T0" fmla="*/ 0 w 135"/>
                <a:gd name="T1" fmla="*/ 0 h 99"/>
                <a:gd name="T2" fmla="*/ 1 w 135"/>
                <a:gd name="T3" fmla="*/ 1 h 99"/>
                <a:gd name="T4" fmla="*/ 1 w 135"/>
                <a:gd name="T5" fmla="*/ 1 h 99"/>
                <a:gd name="T6" fmla="*/ 1 w 135"/>
                <a:gd name="T7" fmla="*/ 1 h 99"/>
                <a:gd name="T8" fmla="*/ 1 w 135"/>
                <a:gd name="T9" fmla="*/ 1 h 99"/>
                <a:gd name="T10" fmla="*/ 0 w 135"/>
                <a:gd name="T11" fmla="*/ 0 h 99"/>
                <a:gd name="T12" fmla="*/ 0 w 135"/>
                <a:gd name="T13" fmla="*/ 0 h 99"/>
                <a:gd name="T14" fmla="*/ 0 60000 65536"/>
                <a:gd name="T15" fmla="*/ 0 60000 65536"/>
                <a:gd name="T16" fmla="*/ 0 60000 65536"/>
                <a:gd name="T17" fmla="*/ 0 60000 65536"/>
                <a:gd name="T18" fmla="*/ 0 60000 65536"/>
                <a:gd name="T19" fmla="*/ 0 60000 65536"/>
                <a:gd name="T20" fmla="*/ 0 60000 65536"/>
                <a:gd name="T21" fmla="*/ 0 w 135"/>
                <a:gd name="T22" fmla="*/ 0 h 99"/>
                <a:gd name="T23" fmla="*/ 135 w 135"/>
                <a:gd name="T24" fmla="*/ 99 h 9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5" h="99">
                  <a:moveTo>
                    <a:pt x="0" y="0"/>
                  </a:moveTo>
                  <a:lnTo>
                    <a:pt x="1" y="29"/>
                  </a:lnTo>
                  <a:lnTo>
                    <a:pt x="77" y="63"/>
                  </a:lnTo>
                  <a:lnTo>
                    <a:pt x="133" y="99"/>
                  </a:lnTo>
                  <a:lnTo>
                    <a:pt x="135" y="41"/>
                  </a:lnTo>
                  <a:lnTo>
                    <a:pt x="0" y="0"/>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36" name="Freeform 30"/>
            <p:cNvSpPr>
              <a:spLocks/>
            </p:cNvSpPr>
            <p:nvPr/>
          </p:nvSpPr>
          <p:spPr bwMode="auto">
            <a:xfrm>
              <a:off x="1411" y="3128"/>
              <a:ext cx="211" cy="346"/>
            </a:xfrm>
            <a:custGeom>
              <a:avLst/>
              <a:gdLst>
                <a:gd name="T0" fmla="*/ 1 w 421"/>
                <a:gd name="T1" fmla="*/ 0 h 694"/>
                <a:gd name="T2" fmla="*/ 1 w 421"/>
                <a:gd name="T3" fmla="*/ 0 h 694"/>
                <a:gd name="T4" fmla="*/ 1 w 421"/>
                <a:gd name="T5" fmla="*/ 0 h 694"/>
                <a:gd name="T6" fmla="*/ 1 w 421"/>
                <a:gd name="T7" fmla="*/ 0 h 694"/>
                <a:gd name="T8" fmla="*/ 1 w 421"/>
                <a:gd name="T9" fmla="*/ 0 h 694"/>
                <a:gd name="T10" fmla="*/ 1 w 421"/>
                <a:gd name="T11" fmla="*/ 0 h 694"/>
                <a:gd name="T12" fmla="*/ 1 w 421"/>
                <a:gd name="T13" fmla="*/ 0 h 694"/>
                <a:gd name="T14" fmla="*/ 1 w 421"/>
                <a:gd name="T15" fmla="*/ 0 h 694"/>
                <a:gd name="T16" fmla="*/ 1 w 421"/>
                <a:gd name="T17" fmla="*/ 0 h 694"/>
                <a:gd name="T18" fmla="*/ 1 w 421"/>
                <a:gd name="T19" fmla="*/ 0 h 694"/>
                <a:gd name="T20" fmla="*/ 1 w 421"/>
                <a:gd name="T21" fmla="*/ 0 h 694"/>
                <a:gd name="T22" fmla="*/ 1 w 421"/>
                <a:gd name="T23" fmla="*/ 0 h 694"/>
                <a:gd name="T24" fmla="*/ 1 w 421"/>
                <a:gd name="T25" fmla="*/ 0 h 694"/>
                <a:gd name="T26" fmla="*/ 1 w 421"/>
                <a:gd name="T27" fmla="*/ 0 h 694"/>
                <a:gd name="T28" fmla="*/ 1 w 421"/>
                <a:gd name="T29" fmla="*/ 0 h 694"/>
                <a:gd name="T30" fmla="*/ 1 w 421"/>
                <a:gd name="T31" fmla="*/ 0 h 694"/>
                <a:gd name="T32" fmla="*/ 1 w 421"/>
                <a:gd name="T33" fmla="*/ 0 h 694"/>
                <a:gd name="T34" fmla="*/ 1 w 421"/>
                <a:gd name="T35" fmla="*/ 0 h 694"/>
                <a:gd name="T36" fmla="*/ 1 w 421"/>
                <a:gd name="T37" fmla="*/ 0 h 694"/>
                <a:gd name="T38" fmla="*/ 1 w 421"/>
                <a:gd name="T39" fmla="*/ 0 h 694"/>
                <a:gd name="T40" fmla="*/ 1 w 421"/>
                <a:gd name="T41" fmla="*/ 0 h 694"/>
                <a:gd name="T42" fmla="*/ 1 w 421"/>
                <a:gd name="T43" fmla="*/ 0 h 694"/>
                <a:gd name="T44" fmla="*/ 1 w 421"/>
                <a:gd name="T45" fmla="*/ 0 h 694"/>
                <a:gd name="T46" fmla="*/ 1 w 421"/>
                <a:gd name="T47" fmla="*/ 0 h 694"/>
                <a:gd name="T48" fmla="*/ 1 w 421"/>
                <a:gd name="T49" fmla="*/ 0 h 694"/>
                <a:gd name="T50" fmla="*/ 1 w 421"/>
                <a:gd name="T51" fmla="*/ 0 h 694"/>
                <a:gd name="T52" fmla="*/ 1 w 421"/>
                <a:gd name="T53" fmla="*/ 0 h 694"/>
                <a:gd name="T54" fmla="*/ 1 w 421"/>
                <a:gd name="T55" fmla="*/ 0 h 694"/>
                <a:gd name="T56" fmla="*/ 1 w 421"/>
                <a:gd name="T57" fmla="*/ 0 h 694"/>
                <a:gd name="T58" fmla="*/ 1 w 421"/>
                <a:gd name="T59" fmla="*/ 0 h 694"/>
                <a:gd name="T60" fmla="*/ 1 w 421"/>
                <a:gd name="T61" fmla="*/ 0 h 694"/>
                <a:gd name="T62" fmla="*/ 0 w 421"/>
                <a:gd name="T63" fmla="*/ 0 h 694"/>
                <a:gd name="T64" fmla="*/ 1 w 421"/>
                <a:gd name="T65" fmla="*/ 0 h 694"/>
                <a:gd name="T66" fmla="*/ 1 w 421"/>
                <a:gd name="T67" fmla="*/ 0 h 694"/>
                <a:gd name="T68" fmla="*/ 1 w 421"/>
                <a:gd name="T69" fmla="*/ 0 h 69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1"/>
                <a:gd name="T106" fmla="*/ 0 h 694"/>
                <a:gd name="T107" fmla="*/ 421 w 421"/>
                <a:gd name="T108" fmla="*/ 694 h 69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1" h="694">
                  <a:moveTo>
                    <a:pt x="251" y="0"/>
                  </a:moveTo>
                  <a:lnTo>
                    <a:pt x="253" y="0"/>
                  </a:lnTo>
                  <a:lnTo>
                    <a:pt x="257" y="0"/>
                  </a:lnTo>
                  <a:lnTo>
                    <a:pt x="263" y="2"/>
                  </a:lnTo>
                  <a:lnTo>
                    <a:pt x="269" y="3"/>
                  </a:lnTo>
                  <a:lnTo>
                    <a:pt x="277" y="6"/>
                  </a:lnTo>
                  <a:lnTo>
                    <a:pt x="286" y="8"/>
                  </a:lnTo>
                  <a:lnTo>
                    <a:pt x="297" y="11"/>
                  </a:lnTo>
                  <a:lnTo>
                    <a:pt x="305" y="14"/>
                  </a:lnTo>
                  <a:lnTo>
                    <a:pt x="316" y="19"/>
                  </a:lnTo>
                  <a:lnTo>
                    <a:pt x="326" y="22"/>
                  </a:lnTo>
                  <a:lnTo>
                    <a:pt x="336" y="28"/>
                  </a:lnTo>
                  <a:lnTo>
                    <a:pt x="346" y="32"/>
                  </a:lnTo>
                  <a:lnTo>
                    <a:pt x="357" y="40"/>
                  </a:lnTo>
                  <a:lnTo>
                    <a:pt x="366" y="48"/>
                  </a:lnTo>
                  <a:lnTo>
                    <a:pt x="375" y="55"/>
                  </a:lnTo>
                  <a:lnTo>
                    <a:pt x="381" y="64"/>
                  </a:lnTo>
                  <a:lnTo>
                    <a:pt x="388" y="72"/>
                  </a:lnTo>
                  <a:lnTo>
                    <a:pt x="394" y="80"/>
                  </a:lnTo>
                  <a:lnTo>
                    <a:pt x="399" y="90"/>
                  </a:lnTo>
                  <a:lnTo>
                    <a:pt x="402" y="98"/>
                  </a:lnTo>
                  <a:lnTo>
                    <a:pt x="407" y="105"/>
                  </a:lnTo>
                  <a:lnTo>
                    <a:pt x="409" y="113"/>
                  </a:lnTo>
                  <a:lnTo>
                    <a:pt x="414" y="124"/>
                  </a:lnTo>
                  <a:lnTo>
                    <a:pt x="417" y="136"/>
                  </a:lnTo>
                  <a:lnTo>
                    <a:pt x="419" y="147"/>
                  </a:lnTo>
                  <a:lnTo>
                    <a:pt x="420" y="154"/>
                  </a:lnTo>
                  <a:lnTo>
                    <a:pt x="421" y="159"/>
                  </a:lnTo>
                  <a:lnTo>
                    <a:pt x="401" y="253"/>
                  </a:lnTo>
                  <a:lnTo>
                    <a:pt x="235" y="694"/>
                  </a:lnTo>
                  <a:lnTo>
                    <a:pt x="25" y="622"/>
                  </a:lnTo>
                  <a:lnTo>
                    <a:pt x="0" y="418"/>
                  </a:lnTo>
                  <a:lnTo>
                    <a:pt x="199" y="250"/>
                  </a:lnTo>
                  <a:lnTo>
                    <a:pt x="251" y="0"/>
                  </a:lnTo>
                  <a:close/>
                </a:path>
              </a:pathLst>
            </a:custGeom>
            <a:solidFill>
              <a:srgbClr val="C2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37" name="Freeform 31"/>
            <p:cNvSpPr>
              <a:spLocks/>
            </p:cNvSpPr>
            <p:nvPr/>
          </p:nvSpPr>
          <p:spPr bwMode="auto">
            <a:xfrm>
              <a:off x="1362" y="3205"/>
              <a:ext cx="257" cy="317"/>
            </a:xfrm>
            <a:custGeom>
              <a:avLst/>
              <a:gdLst>
                <a:gd name="T0" fmla="*/ 1 w 514"/>
                <a:gd name="T1" fmla="*/ 1 h 634"/>
                <a:gd name="T2" fmla="*/ 1 w 514"/>
                <a:gd name="T3" fmla="*/ 1 h 634"/>
                <a:gd name="T4" fmla="*/ 1 w 514"/>
                <a:gd name="T5" fmla="*/ 1 h 634"/>
                <a:gd name="T6" fmla="*/ 1 w 514"/>
                <a:gd name="T7" fmla="*/ 1 h 634"/>
                <a:gd name="T8" fmla="*/ 1 w 514"/>
                <a:gd name="T9" fmla="*/ 1 h 634"/>
                <a:gd name="T10" fmla="*/ 1 w 514"/>
                <a:gd name="T11" fmla="*/ 1 h 634"/>
                <a:gd name="T12" fmla="*/ 1 w 514"/>
                <a:gd name="T13" fmla="*/ 1 h 634"/>
                <a:gd name="T14" fmla="*/ 1 w 514"/>
                <a:gd name="T15" fmla="*/ 1 h 634"/>
                <a:gd name="T16" fmla="*/ 1 w 514"/>
                <a:gd name="T17" fmla="*/ 1 h 634"/>
                <a:gd name="T18" fmla="*/ 1 w 514"/>
                <a:gd name="T19" fmla="*/ 1 h 634"/>
                <a:gd name="T20" fmla="*/ 1 w 514"/>
                <a:gd name="T21" fmla="*/ 1 h 634"/>
                <a:gd name="T22" fmla="*/ 1 w 514"/>
                <a:gd name="T23" fmla="*/ 1 h 634"/>
                <a:gd name="T24" fmla="*/ 1 w 514"/>
                <a:gd name="T25" fmla="*/ 1 h 634"/>
                <a:gd name="T26" fmla="*/ 1 w 514"/>
                <a:gd name="T27" fmla="*/ 1 h 634"/>
                <a:gd name="T28" fmla="*/ 1 w 514"/>
                <a:gd name="T29" fmla="*/ 1 h 634"/>
                <a:gd name="T30" fmla="*/ 1 w 514"/>
                <a:gd name="T31" fmla="*/ 1 h 634"/>
                <a:gd name="T32" fmla="*/ 1 w 514"/>
                <a:gd name="T33" fmla="*/ 1 h 634"/>
                <a:gd name="T34" fmla="*/ 1 w 514"/>
                <a:gd name="T35" fmla="*/ 1 h 634"/>
                <a:gd name="T36" fmla="*/ 1 w 514"/>
                <a:gd name="T37" fmla="*/ 1 h 634"/>
                <a:gd name="T38" fmla="*/ 1 w 514"/>
                <a:gd name="T39" fmla="*/ 1 h 634"/>
                <a:gd name="T40" fmla="*/ 1 w 514"/>
                <a:gd name="T41" fmla="*/ 1 h 634"/>
                <a:gd name="T42" fmla="*/ 1 w 514"/>
                <a:gd name="T43" fmla="*/ 0 h 634"/>
                <a:gd name="T44" fmla="*/ 1 w 514"/>
                <a:gd name="T45" fmla="*/ 1 h 634"/>
                <a:gd name="T46" fmla="*/ 1 w 514"/>
                <a:gd name="T47" fmla="*/ 1 h 634"/>
                <a:gd name="T48" fmla="*/ 1 w 514"/>
                <a:gd name="T49" fmla="*/ 1 h 634"/>
                <a:gd name="T50" fmla="*/ 1 w 514"/>
                <a:gd name="T51" fmla="*/ 1 h 634"/>
                <a:gd name="T52" fmla="*/ 1 w 514"/>
                <a:gd name="T53" fmla="*/ 1 h 634"/>
                <a:gd name="T54" fmla="*/ 1 w 514"/>
                <a:gd name="T55" fmla="*/ 1 h 634"/>
                <a:gd name="T56" fmla="*/ 1 w 514"/>
                <a:gd name="T57" fmla="*/ 1 h 634"/>
                <a:gd name="T58" fmla="*/ 1 w 514"/>
                <a:gd name="T59" fmla="*/ 1 h 634"/>
                <a:gd name="T60" fmla="*/ 1 w 514"/>
                <a:gd name="T61" fmla="*/ 1 h 634"/>
                <a:gd name="T62" fmla="*/ 1 w 514"/>
                <a:gd name="T63" fmla="*/ 1 h 634"/>
                <a:gd name="T64" fmla="*/ 1 w 514"/>
                <a:gd name="T65" fmla="*/ 1 h 634"/>
                <a:gd name="T66" fmla="*/ 1 w 514"/>
                <a:gd name="T67" fmla="*/ 1 h 634"/>
                <a:gd name="T68" fmla="*/ 1 w 514"/>
                <a:gd name="T69" fmla="*/ 1 h 634"/>
                <a:gd name="T70" fmla="*/ 1 w 514"/>
                <a:gd name="T71" fmla="*/ 1 h 634"/>
                <a:gd name="T72" fmla="*/ 1 w 514"/>
                <a:gd name="T73" fmla="*/ 1 h 634"/>
                <a:gd name="T74" fmla="*/ 1 w 514"/>
                <a:gd name="T75" fmla="*/ 1 h 634"/>
                <a:gd name="T76" fmla="*/ 1 w 514"/>
                <a:gd name="T77" fmla="*/ 1 h 634"/>
                <a:gd name="T78" fmla="*/ 1 w 514"/>
                <a:gd name="T79" fmla="*/ 1 h 634"/>
                <a:gd name="T80" fmla="*/ 1 w 514"/>
                <a:gd name="T81" fmla="*/ 1 h 634"/>
                <a:gd name="T82" fmla="*/ 1 w 514"/>
                <a:gd name="T83" fmla="*/ 1 h 634"/>
                <a:gd name="T84" fmla="*/ 1 w 514"/>
                <a:gd name="T85" fmla="*/ 1 h 634"/>
                <a:gd name="T86" fmla="*/ 1 w 514"/>
                <a:gd name="T87" fmla="*/ 1 h 634"/>
                <a:gd name="T88" fmla="*/ 1 w 514"/>
                <a:gd name="T89" fmla="*/ 1 h 634"/>
                <a:gd name="T90" fmla="*/ 1 w 514"/>
                <a:gd name="T91" fmla="*/ 1 h 634"/>
                <a:gd name="T92" fmla="*/ 1 w 514"/>
                <a:gd name="T93" fmla="*/ 1 h 634"/>
                <a:gd name="T94" fmla="*/ 1 w 514"/>
                <a:gd name="T95" fmla="*/ 1 h 634"/>
                <a:gd name="T96" fmla="*/ 1 w 514"/>
                <a:gd name="T97" fmla="*/ 1 h 634"/>
                <a:gd name="T98" fmla="*/ 1 w 514"/>
                <a:gd name="T99" fmla="*/ 1 h 634"/>
                <a:gd name="T100" fmla="*/ 1 w 514"/>
                <a:gd name="T101" fmla="*/ 1 h 634"/>
                <a:gd name="T102" fmla="*/ 1 w 514"/>
                <a:gd name="T103" fmla="*/ 1 h 634"/>
                <a:gd name="T104" fmla="*/ 1 w 514"/>
                <a:gd name="T105" fmla="*/ 1 h 63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14"/>
                <a:gd name="T160" fmla="*/ 0 h 634"/>
                <a:gd name="T161" fmla="*/ 514 w 514"/>
                <a:gd name="T162" fmla="*/ 634 h 63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14" h="634">
                  <a:moveTo>
                    <a:pt x="32" y="409"/>
                  </a:moveTo>
                  <a:lnTo>
                    <a:pt x="32" y="407"/>
                  </a:lnTo>
                  <a:lnTo>
                    <a:pt x="34" y="406"/>
                  </a:lnTo>
                  <a:lnTo>
                    <a:pt x="37" y="404"/>
                  </a:lnTo>
                  <a:lnTo>
                    <a:pt x="43" y="403"/>
                  </a:lnTo>
                  <a:lnTo>
                    <a:pt x="48" y="398"/>
                  </a:lnTo>
                  <a:lnTo>
                    <a:pt x="56" y="393"/>
                  </a:lnTo>
                  <a:lnTo>
                    <a:pt x="65" y="390"/>
                  </a:lnTo>
                  <a:lnTo>
                    <a:pt x="77" y="387"/>
                  </a:lnTo>
                  <a:lnTo>
                    <a:pt x="87" y="383"/>
                  </a:lnTo>
                  <a:lnTo>
                    <a:pt x="99" y="380"/>
                  </a:lnTo>
                  <a:lnTo>
                    <a:pt x="111" y="375"/>
                  </a:lnTo>
                  <a:lnTo>
                    <a:pt x="124" y="371"/>
                  </a:lnTo>
                  <a:lnTo>
                    <a:pt x="139" y="368"/>
                  </a:lnTo>
                  <a:lnTo>
                    <a:pt x="154" y="364"/>
                  </a:lnTo>
                  <a:lnTo>
                    <a:pt x="168" y="361"/>
                  </a:lnTo>
                  <a:lnTo>
                    <a:pt x="184" y="361"/>
                  </a:lnTo>
                  <a:lnTo>
                    <a:pt x="199" y="360"/>
                  </a:lnTo>
                  <a:lnTo>
                    <a:pt x="214" y="358"/>
                  </a:lnTo>
                  <a:lnTo>
                    <a:pt x="229" y="358"/>
                  </a:lnTo>
                  <a:lnTo>
                    <a:pt x="244" y="360"/>
                  </a:lnTo>
                  <a:lnTo>
                    <a:pt x="260" y="360"/>
                  </a:lnTo>
                  <a:lnTo>
                    <a:pt x="274" y="360"/>
                  </a:lnTo>
                  <a:lnTo>
                    <a:pt x="287" y="361"/>
                  </a:lnTo>
                  <a:lnTo>
                    <a:pt x="300" y="364"/>
                  </a:lnTo>
                  <a:lnTo>
                    <a:pt x="311" y="364"/>
                  </a:lnTo>
                  <a:lnTo>
                    <a:pt x="322" y="368"/>
                  </a:lnTo>
                  <a:lnTo>
                    <a:pt x="331" y="369"/>
                  </a:lnTo>
                  <a:lnTo>
                    <a:pt x="340" y="371"/>
                  </a:lnTo>
                  <a:lnTo>
                    <a:pt x="346" y="371"/>
                  </a:lnTo>
                  <a:lnTo>
                    <a:pt x="351" y="372"/>
                  </a:lnTo>
                  <a:lnTo>
                    <a:pt x="354" y="374"/>
                  </a:lnTo>
                  <a:lnTo>
                    <a:pt x="356" y="375"/>
                  </a:lnTo>
                  <a:lnTo>
                    <a:pt x="366" y="354"/>
                  </a:lnTo>
                  <a:lnTo>
                    <a:pt x="352" y="300"/>
                  </a:lnTo>
                  <a:lnTo>
                    <a:pt x="352" y="297"/>
                  </a:lnTo>
                  <a:lnTo>
                    <a:pt x="354" y="293"/>
                  </a:lnTo>
                  <a:lnTo>
                    <a:pt x="357" y="285"/>
                  </a:lnTo>
                  <a:lnTo>
                    <a:pt x="361" y="278"/>
                  </a:lnTo>
                  <a:lnTo>
                    <a:pt x="365" y="264"/>
                  </a:lnTo>
                  <a:lnTo>
                    <a:pt x="371" y="252"/>
                  </a:lnTo>
                  <a:lnTo>
                    <a:pt x="376" y="236"/>
                  </a:lnTo>
                  <a:lnTo>
                    <a:pt x="383" y="223"/>
                  </a:lnTo>
                  <a:lnTo>
                    <a:pt x="389" y="203"/>
                  </a:lnTo>
                  <a:lnTo>
                    <a:pt x="396" y="188"/>
                  </a:lnTo>
                  <a:lnTo>
                    <a:pt x="403" y="168"/>
                  </a:lnTo>
                  <a:lnTo>
                    <a:pt x="410" y="153"/>
                  </a:lnTo>
                  <a:lnTo>
                    <a:pt x="416" y="133"/>
                  </a:lnTo>
                  <a:lnTo>
                    <a:pt x="422" y="118"/>
                  </a:lnTo>
                  <a:lnTo>
                    <a:pt x="427" y="101"/>
                  </a:lnTo>
                  <a:lnTo>
                    <a:pt x="433" y="87"/>
                  </a:lnTo>
                  <a:lnTo>
                    <a:pt x="437" y="73"/>
                  </a:lnTo>
                  <a:lnTo>
                    <a:pt x="440" y="63"/>
                  </a:lnTo>
                  <a:lnTo>
                    <a:pt x="443" y="51"/>
                  </a:lnTo>
                  <a:lnTo>
                    <a:pt x="447" y="41"/>
                  </a:lnTo>
                  <a:lnTo>
                    <a:pt x="448" y="34"/>
                  </a:lnTo>
                  <a:lnTo>
                    <a:pt x="449" y="28"/>
                  </a:lnTo>
                  <a:lnTo>
                    <a:pt x="450" y="22"/>
                  </a:lnTo>
                  <a:lnTo>
                    <a:pt x="451" y="17"/>
                  </a:lnTo>
                  <a:lnTo>
                    <a:pt x="450" y="9"/>
                  </a:lnTo>
                  <a:lnTo>
                    <a:pt x="450" y="5"/>
                  </a:lnTo>
                  <a:lnTo>
                    <a:pt x="449" y="5"/>
                  </a:lnTo>
                  <a:lnTo>
                    <a:pt x="450" y="3"/>
                  </a:lnTo>
                  <a:lnTo>
                    <a:pt x="455" y="2"/>
                  </a:lnTo>
                  <a:lnTo>
                    <a:pt x="461" y="0"/>
                  </a:lnTo>
                  <a:lnTo>
                    <a:pt x="470" y="0"/>
                  </a:lnTo>
                  <a:lnTo>
                    <a:pt x="478" y="0"/>
                  </a:lnTo>
                  <a:lnTo>
                    <a:pt x="487" y="2"/>
                  </a:lnTo>
                  <a:lnTo>
                    <a:pt x="494" y="5"/>
                  </a:lnTo>
                  <a:lnTo>
                    <a:pt x="502" y="9"/>
                  </a:lnTo>
                  <a:lnTo>
                    <a:pt x="507" y="15"/>
                  </a:lnTo>
                  <a:lnTo>
                    <a:pt x="511" y="23"/>
                  </a:lnTo>
                  <a:lnTo>
                    <a:pt x="512" y="31"/>
                  </a:lnTo>
                  <a:lnTo>
                    <a:pt x="514" y="41"/>
                  </a:lnTo>
                  <a:lnTo>
                    <a:pt x="513" y="49"/>
                  </a:lnTo>
                  <a:lnTo>
                    <a:pt x="513" y="57"/>
                  </a:lnTo>
                  <a:lnTo>
                    <a:pt x="513" y="61"/>
                  </a:lnTo>
                  <a:lnTo>
                    <a:pt x="513" y="63"/>
                  </a:lnTo>
                  <a:lnTo>
                    <a:pt x="512" y="64"/>
                  </a:lnTo>
                  <a:lnTo>
                    <a:pt x="510" y="72"/>
                  </a:lnTo>
                  <a:lnTo>
                    <a:pt x="506" y="81"/>
                  </a:lnTo>
                  <a:lnTo>
                    <a:pt x="503" y="95"/>
                  </a:lnTo>
                  <a:lnTo>
                    <a:pt x="499" y="108"/>
                  </a:lnTo>
                  <a:lnTo>
                    <a:pt x="494" y="128"/>
                  </a:lnTo>
                  <a:lnTo>
                    <a:pt x="489" y="147"/>
                  </a:lnTo>
                  <a:lnTo>
                    <a:pt x="484" y="169"/>
                  </a:lnTo>
                  <a:lnTo>
                    <a:pt x="477" y="191"/>
                  </a:lnTo>
                  <a:lnTo>
                    <a:pt x="471" y="214"/>
                  </a:lnTo>
                  <a:lnTo>
                    <a:pt x="464" y="236"/>
                  </a:lnTo>
                  <a:lnTo>
                    <a:pt x="459" y="259"/>
                  </a:lnTo>
                  <a:lnTo>
                    <a:pt x="452" y="279"/>
                  </a:lnTo>
                  <a:lnTo>
                    <a:pt x="447" y="302"/>
                  </a:lnTo>
                  <a:lnTo>
                    <a:pt x="440" y="320"/>
                  </a:lnTo>
                  <a:lnTo>
                    <a:pt x="436" y="337"/>
                  </a:lnTo>
                  <a:lnTo>
                    <a:pt x="431" y="349"/>
                  </a:lnTo>
                  <a:lnTo>
                    <a:pt x="425" y="361"/>
                  </a:lnTo>
                  <a:lnTo>
                    <a:pt x="421" y="371"/>
                  </a:lnTo>
                  <a:lnTo>
                    <a:pt x="418" y="378"/>
                  </a:lnTo>
                  <a:lnTo>
                    <a:pt x="413" y="386"/>
                  </a:lnTo>
                  <a:lnTo>
                    <a:pt x="410" y="392"/>
                  </a:lnTo>
                  <a:lnTo>
                    <a:pt x="406" y="387"/>
                  </a:lnTo>
                  <a:lnTo>
                    <a:pt x="405" y="384"/>
                  </a:lnTo>
                  <a:lnTo>
                    <a:pt x="404" y="387"/>
                  </a:lnTo>
                  <a:lnTo>
                    <a:pt x="403" y="398"/>
                  </a:lnTo>
                  <a:lnTo>
                    <a:pt x="401" y="404"/>
                  </a:lnTo>
                  <a:lnTo>
                    <a:pt x="399" y="413"/>
                  </a:lnTo>
                  <a:lnTo>
                    <a:pt x="397" y="421"/>
                  </a:lnTo>
                  <a:lnTo>
                    <a:pt x="396" y="433"/>
                  </a:lnTo>
                  <a:lnTo>
                    <a:pt x="392" y="442"/>
                  </a:lnTo>
                  <a:lnTo>
                    <a:pt x="389" y="454"/>
                  </a:lnTo>
                  <a:lnTo>
                    <a:pt x="387" y="467"/>
                  </a:lnTo>
                  <a:lnTo>
                    <a:pt x="383" y="479"/>
                  </a:lnTo>
                  <a:lnTo>
                    <a:pt x="379" y="489"/>
                  </a:lnTo>
                  <a:lnTo>
                    <a:pt x="375" y="502"/>
                  </a:lnTo>
                  <a:lnTo>
                    <a:pt x="372" y="512"/>
                  </a:lnTo>
                  <a:lnTo>
                    <a:pt x="368" y="524"/>
                  </a:lnTo>
                  <a:lnTo>
                    <a:pt x="363" y="534"/>
                  </a:lnTo>
                  <a:lnTo>
                    <a:pt x="358" y="544"/>
                  </a:lnTo>
                  <a:lnTo>
                    <a:pt x="354" y="553"/>
                  </a:lnTo>
                  <a:lnTo>
                    <a:pt x="350" y="564"/>
                  </a:lnTo>
                  <a:lnTo>
                    <a:pt x="344" y="570"/>
                  </a:lnTo>
                  <a:lnTo>
                    <a:pt x="341" y="578"/>
                  </a:lnTo>
                  <a:lnTo>
                    <a:pt x="336" y="585"/>
                  </a:lnTo>
                  <a:lnTo>
                    <a:pt x="333" y="593"/>
                  </a:lnTo>
                  <a:lnTo>
                    <a:pt x="325" y="602"/>
                  </a:lnTo>
                  <a:lnTo>
                    <a:pt x="319" y="611"/>
                  </a:lnTo>
                  <a:lnTo>
                    <a:pt x="315" y="614"/>
                  </a:lnTo>
                  <a:lnTo>
                    <a:pt x="314" y="617"/>
                  </a:lnTo>
                  <a:lnTo>
                    <a:pt x="312" y="617"/>
                  </a:lnTo>
                  <a:lnTo>
                    <a:pt x="310" y="617"/>
                  </a:lnTo>
                  <a:lnTo>
                    <a:pt x="304" y="617"/>
                  </a:lnTo>
                  <a:lnTo>
                    <a:pt x="298" y="619"/>
                  </a:lnTo>
                  <a:lnTo>
                    <a:pt x="288" y="619"/>
                  </a:lnTo>
                  <a:lnTo>
                    <a:pt x="278" y="620"/>
                  </a:lnTo>
                  <a:lnTo>
                    <a:pt x="267" y="622"/>
                  </a:lnTo>
                  <a:lnTo>
                    <a:pt x="254" y="624"/>
                  </a:lnTo>
                  <a:lnTo>
                    <a:pt x="240" y="624"/>
                  </a:lnTo>
                  <a:lnTo>
                    <a:pt x="226" y="625"/>
                  </a:lnTo>
                  <a:lnTo>
                    <a:pt x="211" y="625"/>
                  </a:lnTo>
                  <a:lnTo>
                    <a:pt x="197" y="628"/>
                  </a:lnTo>
                  <a:lnTo>
                    <a:pt x="181" y="628"/>
                  </a:lnTo>
                  <a:lnTo>
                    <a:pt x="166" y="631"/>
                  </a:lnTo>
                  <a:lnTo>
                    <a:pt x="151" y="631"/>
                  </a:lnTo>
                  <a:lnTo>
                    <a:pt x="137" y="634"/>
                  </a:lnTo>
                  <a:lnTo>
                    <a:pt x="121" y="634"/>
                  </a:lnTo>
                  <a:lnTo>
                    <a:pt x="108" y="634"/>
                  </a:lnTo>
                  <a:lnTo>
                    <a:pt x="94" y="634"/>
                  </a:lnTo>
                  <a:lnTo>
                    <a:pt x="82" y="634"/>
                  </a:lnTo>
                  <a:lnTo>
                    <a:pt x="68" y="633"/>
                  </a:lnTo>
                  <a:lnTo>
                    <a:pt x="57" y="633"/>
                  </a:lnTo>
                  <a:lnTo>
                    <a:pt x="47" y="633"/>
                  </a:lnTo>
                  <a:lnTo>
                    <a:pt x="39" y="633"/>
                  </a:lnTo>
                  <a:lnTo>
                    <a:pt x="29" y="631"/>
                  </a:lnTo>
                  <a:lnTo>
                    <a:pt x="22" y="631"/>
                  </a:lnTo>
                  <a:lnTo>
                    <a:pt x="15" y="630"/>
                  </a:lnTo>
                  <a:lnTo>
                    <a:pt x="11" y="630"/>
                  </a:lnTo>
                  <a:lnTo>
                    <a:pt x="2" y="630"/>
                  </a:lnTo>
                  <a:lnTo>
                    <a:pt x="0" y="630"/>
                  </a:lnTo>
                  <a:lnTo>
                    <a:pt x="32" y="409"/>
                  </a:lnTo>
                  <a:close/>
                </a:path>
              </a:pathLst>
            </a:cu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38" name="Freeform 32"/>
            <p:cNvSpPr>
              <a:spLocks/>
            </p:cNvSpPr>
            <p:nvPr/>
          </p:nvSpPr>
          <p:spPr bwMode="auto">
            <a:xfrm>
              <a:off x="1461" y="3122"/>
              <a:ext cx="148" cy="234"/>
            </a:xfrm>
            <a:custGeom>
              <a:avLst/>
              <a:gdLst>
                <a:gd name="T0" fmla="*/ 1 w 296"/>
                <a:gd name="T1" fmla="*/ 1 h 468"/>
                <a:gd name="T2" fmla="*/ 1 w 296"/>
                <a:gd name="T3" fmla="*/ 1 h 468"/>
                <a:gd name="T4" fmla="*/ 1 w 296"/>
                <a:gd name="T5" fmla="*/ 1 h 468"/>
                <a:gd name="T6" fmla="*/ 1 w 296"/>
                <a:gd name="T7" fmla="*/ 0 h 468"/>
                <a:gd name="T8" fmla="*/ 1 w 296"/>
                <a:gd name="T9" fmla="*/ 0 h 468"/>
                <a:gd name="T10" fmla="*/ 1 w 296"/>
                <a:gd name="T11" fmla="*/ 0 h 468"/>
                <a:gd name="T12" fmla="*/ 1 w 296"/>
                <a:gd name="T13" fmla="*/ 1 h 468"/>
                <a:gd name="T14" fmla="*/ 1 w 296"/>
                <a:gd name="T15" fmla="*/ 1 h 468"/>
                <a:gd name="T16" fmla="*/ 1 w 296"/>
                <a:gd name="T17" fmla="*/ 1 h 468"/>
                <a:gd name="T18" fmla="*/ 1 w 296"/>
                <a:gd name="T19" fmla="*/ 1 h 468"/>
                <a:gd name="T20" fmla="*/ 1 w 296"/>
                <a:gd name="T21" fmla="*/ 1 h 468"/>
                <a:gd name="T22" fmla="*/ 1 w 296"/>
                <a:gd name="T23" fmla="*/ 1 h 468"/>
                <a:gd name="T24" fmla="*/ 1 w 296"/>
                <a:gd name="T25" fmla="*/ 1 h 468"/>
                <a:gd name="T26" fmla="*/ 1 w 296"/>
                <a:gd name="T27" fmla="*/ 1 h 468"/>
                <a:gd name="T28" fmla="*/ 1 w 296"/>
                <a:gd name="T29" fmla="*/ 1 h 468"/>
                <a:gd name="T30" fmla="*/ 1 w 296"/>
                <a:gd name="T31" fmla="*/ 1 h 468"/>
                <a:gd name="T32" fmla="*/ 1 w 296"/>
                <a:gd name="T33" fmla="*/ 1 h 468"/>
                <a:gd name="T34" fmla="*/ 1 w 296"/>
                <a:gd name="T35" fmla="*/ 1 h 468"/>
                <a:gd name="T36" fmla="*/ 1 w 296"/>
                <a:gd name="T37" fmla="*/ 1 h 468"/>
                <a:gd name="T38" fmla="*/ 1 w 296"/>
                <a:gd name="T39" fmla="*/ 1 h 468"/>
                <a:gd name="T40" fmla="*/ 1 w 296"/>
                <a:gd name="T41" fmla="*/ 1 h 468"/>
                <a:gd name="T42" fmla="*/ 1 w 296"/>
                <a:gd name="T43" fmla="*/ 1 h 468"/>
                <a:gd name="T44" fmla="*/ 1 w 296"/>
                <a:gd name="T45" fmla="*/ 1 h 468"/>
                <a:gd name="T46" fmla="*/ 1 w 296"/>
                <a:gd name="T47" fmla="*/ 1 h 468"/>
                <a:gd name="T48" fmla="*/ 1 w 296"/>
                <a:gd name="T49" fmla="*/ 1 h 468"/>
                <a:gd name="T50" fmla="*/ 1 w 296"/>
                <a:gd name="T51" fmla="*/ 1 h 468"/>
                <a:gd name="T52" fmla="*/ 1 w 296"/>
                <a:gd name="T53" fmla="*/ 1 h 468"/>
                <a:gd name="T54" fmla="*/ 1 w 296"/>
                <a:gd name="T55" fmla="*/ 1 h 468"/>
                <a:gd name="T56" fmla="*/ 1 w 296"/>
                <a:gd name="T57" fmla="*/ 1 h 468"/>
                <a:gd name="T58" fmla="*/ 1 w 296"/>
                <a:gd name="T59" fmla="*/ 1 h 468"/>
                <a:gd name="T60" fmla="*/ 1 w 296"/>
                <a:gd name="T61" fmla="*/ 1 h 468"/>
                <a:gd name="T62" fmla="*/ 1 w 296"/>
                <a:gd name="T63" fmla="*/ 1 h 468"/>
                <a:gd name="T64" fmla="*/ 1 w 296"/>
                <a:gd name="T65" fmla="*/ 1 h 468"/>
                <a:gd name="T66" fmla="*/ 1 w 296"/>
                <a:gd name="T67" fmla="*/ 1 h 468"/>
                <a:gd name="T68" fmla="*/ 1 w 296"/>
                <a:gd name="T69" fmla="*/ 1 h 468"/>
                <a:gd name="T70" fmla="*/ 1 w 296"/>
                <a:gd name="T71" fmla="*/ 1 h 468"/>
                <a:gd name="T72" fmla="*/ 1 w 296"/>
                <a:gd name="T73" fmla="*/ 1 h 468"/>
                <a:gd name="T74" fmla="*/ 1 w 296"/>
                <a:gd name="T75" fmla="*/ 1 h 468"/>
                <a:gd name="T76" fmla="*/ 1 w 296"/>
                <a:gd name="T77" fmla="*/ 1 h 468"/>
                <a:gd name="T78" fmla="*/ 1 w 296"/>
                <a:gd name="T79" fmla="*/ 1 h 468"/>
                <a:gd name="T80" fmla="*/ 1 w 296"/>
                <a:gd name="T81" fmla="*/ 1 h 468"/>
                <a:gd name="T82" fmla="*/ 1 w 296"/>
                <a:gd name="T83" fmla="*/ 1 h 468"/>
                <a:gd name="T84" fmla="*/ 1 w 296"/>
                <a:gd name="T85" fmla="*/ 1 h 468"/>
                <a:gd name="T86" fmla="*/ 1 w 296"/>
                <a:gd name="T87" fmla="*/ 1 h 46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6"/>
                <a:gd name="T133" fmla="*/ 0 h 468"/>
                <a:gd name="T134" fmla="*/ 296 w 296"/>
                <a:gd name="T135" fmla="*/ 468 h 46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6" h="468">
                  <a:moveTo>
                    <a:pt x="122" y="10"/>
                  </a:moveTo>
                  <a:lnTo>
                    <a:pt x="122" y="9"/>
                  </a:lnTo>
                  <a:lnTo>
                    <a:pt x="126" y="9"/>
                  </a:lnTo>
                  <a:lnTo>
                    <a:pt x="130" y="6"/>
                  </a:lnTo>
                  <a:lnTo>
                    <a:pt x="137" y="3"/>
                  </a:lnTo>
                  <a:lnTo>
                    <a:pt x="139" y="1"/>
                  </a:lnTo>
                  <a:lnTo>
                    <a:pt x="144" y="0"/>
                  </a:lnTo>
                  <a:lnTo>
                    <a:pt x="148" y="0"/>
                  </a:lnTo>
                  <a:lnTo>
                    <a:pt x="153" y="0"/>
                  </a:lnTo>
                  <a:lnTo>
                    <a:pt x="159" y="0"/>
                  </a:lnTo>
                  <a:lnTo>
                    <a:pt x="164" y="0"/>
                  </a:lnTo>
                  <a:lnTo>
                    <a:pt x="170" y="0"/>
                  </a:lnTo>
                  <a:lnTo>
                    <a:pt x="178" y="3"/>
                  </a:lnTo>
                  <a:lnTo>
                    <a:pt x="184" y="3"/>
                  </a:lnTo>
                  <a:lnTo>
                    <a:pt x="192" y="6"/>
                  </a:lnTo>
                  <a:lnTo>
                    <a:pt x="199" y="9"/>
                  </a:lnTo>
                  <a:lnTo>
                    <a:pt x="207" y="13"/>
                  </a:lnTo>
                  <a:lnTo>
                    <a:pt x="214" y="16"/>
                  </a:lnTo>
                  <a:lnTo>
                    <a:pt x="221" y="21"/>
                  </a:lnTo>
                  <a:lnTo>
                    <a:pt x="228" y="24"/>
                  </a:lnTo>
                  <a:lnTo>
                    <a:pt x="235" y="30"/>
                  </a:lnTo>
                  <a:lnTo>
                    <a:pt x="241" y="32"/>
                  </a:lnTo>
                  <a:lnTo>
                    <a:pt x="246" y="36"/>
                  </a:lnTo>
                  <a:lnTo>
                    <a:pt x="251" y="41"/>
                  </a:lnTo>
                  <a:lnTo>
                    <a:pt x="256" y="44"/>
                  </a:lnTo>
                  <a:lnTo>
                    <a:pt x="262" y="48"/>
                  </a:lnTo>
                  <a:lnTo>
                    <a:pt x="265" y="51"/>
                  </a:lnTo>
                  <a:lnTo>
                    <a:pt x="296" y="85"/>
                  </a:lnTo>
                  <a:lnTo>
                    <a:pt x="293" y="85"/>
                  </a:lnTo>
                  <a:lnTo>
                    <a:pt x="286" y="85"/>
                  </a:lnTo>
                  <a:lnTo>
                    <a:pt x="280" y="85"/>
                  </a:lnTo>
                  <a:lnTo>
                    <a:pt x="274" y="85"/>
                  </a:lnTo>
                  <a:lnTo>
                    <a:pt x="266" y="83"/>
                  </a:lnTo>
                  <a:lnTo>
                    <a:pt x="258" y="82"/>
                  </a:lnTo>
                  <a:lnTo>
                    <a:pt x="252" y="79"/>
                  </a:lnTo>
                  <a:lnTo>
                    <a:pt x="246" y="77"/>
                  </a:lnTo>
                  <a:lnTo>
                    <a:pt x="241" y="76"/>
                  </a:lnTo>
                  <a:lnTo>
                    <a:pt x="235" y="74"/>
                  </a:lnTo>
                  <a:lnTo>
                    <a:pt x="229" y="71"/>
                  </a:lnTo>
                  <a:lnTo>
                    <a:pt x="224" y="68"/>
                  </a:lnTo>
                  <a:lnTo>
                    <a:pt x="219" y="65"/>
                  </a:lnTo>
                  <a:lnTo>
                    <a:pt x="214" y="65"/>
                  </a:lnTo>
                  <a:lnTo>
                    <a:pt x="209" y="62"/>
                  </a:lnTo>
                  <a:lnTo>
                    <a:pt x="205" y="61"/>
                  </a:lnTo>
                  <a:lnTo>
                    <a:pt x="200" y="58"/>
                  </a:lnTo>
                  <a:lnTo>
                    <a:pt x="198" y="58"/>
                  </a:lnTo>
                  <a:lnTo>
                    <a:pt x="192" y="55"/>
                  </a:lnTo>
                  <a:lnTo>
                    <a:pt x="191" y="55"/>
                  </a:lnTo>
                  <a:lnTo>
                    <a:pt x="194" y="59"/>
                  </a:lnTo>
                  <a:lnTo>
                    <a:pt x="203" y="71"/>
                  </a:lnTo>
                  <a:lnTo>
                    <a:pt x="206" y="79"/>
                  </a:lnTo>
                  <a:lnTo>
                    <a:pt x="211" y="90"/>
                  </a:lnTo>
                  <a:lnTo>
                    <a:pt x="214" y="99"/>
                  </a:lnTo>
                  <a:lnTo>
                    <a:pt x="217" y="109"/>
                  </a:lnTo>
                  <a:lnTo>
                    <a:pt x="217" y="119"/>
                  </a:lnTo>
                  <a:lnTo>
                    <a:pt x="216" y="132"/>
                  </a:lnTo>
                  <a:lnTo>
                    <a:pt x="214" y="138"/>
                  </a:lnTo>
                  <a:lnTo>
                    <a:pt x="213" y="146"/>
                  </a:lnTo>
                  <a:lnTo>
                    <a:pt x="211" y="154"/>
                  </a:lnTo>
                  <a:lnTo>
                    <a:pt x="210" y="163"/>
                  </a:lnTo>
                  <a:lnTo>
                    <a:pt x="207" y="170"/>
                  </a:lnTo>
                  <a:lnTo>
                    <a:pt x="205" y="181"/>
                  </a:lnTo>
                  <a:lnTo>
                    <a:pt x="202" y="190"/>
                  </a:lnTo>
                  <a:lnTo>
                    <a:pt x="200" y="201"/>
                  </a:lnTo>
                  <a:lnTo>
                    <a:pt x="198" y="210"/>
                  </a:lnTo>
                  <a:lnTo>
                    <a:pt x="196" y="221"/>
                  </a:lnTo>
                  <a:lnTo>
                    <a:pt x="193" y="233"/>
                  </a:lnTo>
                  <a:lnTo>
                    <a:pt x="192" y="245"/>
                  </a:lnTo>
                  <a:lnTo>
                    <a:pt x="190" y="256"/>
                  </a:lnTo>
                  <a:lnTo>
                    <a:pt x="189" y="268"/>
                  </a:lnTo>
                  <a:lnTo>
                    <a:pt x="187" y="279"/>
                  </a:lnTo>
                  <a:lnTo>
                    <a:pt x="185" y="291"/>
                  </a:lnTo>
                  <a:lnTo>
                    <a:pt x="183" y="301"/>
                  </a:lnTo>
                  <a:lnTo>
                    <a:pt x="182" y="312"/>
                  </a:lnTo>
                  <a:lnTo>
                    <a:pt x="182" y="323"/>
                  </a:lnTo>
                  <a:lnTo>
                    <a:pt x="182" y="335"/>
                  </a:lnTo>
                  <a:lnTo>
                    <a:pt x="180" y="344"/>
                  </a:lnTo>
                  <a:lnTo>
                    <a:pt x="179" y="353"/>
                  </a:lnTo>
                  <a:lnTo>
                    <a:pt x="178" y="364"/>
                  </a:lnTo>
                  <a:lnTo>
                    <a:pt x="177" y="373"/>
                  </a:lnTo>
                  <a:lnTo>
                    <a:pt x="175" y="379"/>
                  </a:lnTo>
                  <a:lnTo>
                    <a:pt x="174" y="387"/>
                  </a:lnTo>
                  <a:lnTo>
                    <a:pt x="171" y="394"/>
                  </a:lnTo>
                  <a:lnTo>
                    <a:pt x="169" y="400"/>
                  </a:lnTo>
                  <a:lnTo>
                    <a:pt x="129" y="399"/>
                  </a:lnTo>
                  <a:lnTo>
                    <a:pt x="112" y="451"/>
                  </a:lnTo>
                  <a:lnTo>
                    <a:pt x="0" y="468"/>
                  </a:lnTo>
                  <a:lnTo>
                    <a:pt x="122" y="10"/>
                  </a:lnTo>
                  <a:close/>
                </a:path>
              </a:pathLst>
            </a:cu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39" name="Freeform 33"/>
            <p:cNvSpPr>
              <a:spLocks/>
            </p:cNvSpPr>
            <p:nvPr/>
          </p:nvSpPr>
          <p:spPr bwMode="auto">
            <a:xfrm>
              <a:off x="1409" y="3181"/>
              <a:ext cx="34" cy="69"/>
            </a:xfrm>
            <a:custGeom>
              <a:avLst/>
              <a:gdLst>
                <a:gd name="T0" fmla="*/ 1 w 67"/>
                <a:gd name="T1" fmla="*/ 0 h 137"/>
                <a:gd name="T2" fmla="*/ 1 w 67"/>
                <a:gd name="T3" fmla="*/ 1 h 137"/>
                <a:gd name="T4" fmla="*/ 1 w 67"/>
                <a:gd name="T5" fmla="*/ 1 h 137"/>
                <a:gd name="T6" fmla="*/ 1 w 67"/>
                <a:gd name="T7" fmla="*/ 1 h 137"/>
                <a:gd name="T8" fmla="*/ 1 w 67"/>
                <a:gd name="T9" fmla="*/ 1 h 137"/>
                <a:gd name="T10" fmla="*/ 1 w 67"/>
                <a:gd name="T11" fmla="*/ 1 h 137"/>
                <a:gd name="T12" fmla="*/ 1 w 67"/>
                <a:gd name="T13" fmla="*/ 1 h 137"/>
                <a:gd name="T14" fmla="*/ 1 w 67"/>
                <a:gd name="T15" fmla="*/ 1 h 137"/>
                <a:gd name="T16" fmla="*/ 1 w 67"/>
                <a:gd name="T17" fmla="*/ 1 h 137"/>
                <a:gd name="T18" fmla="*/ 0 w 67"/>
                <a:gd name="T19" fmla="*/ 1 h 137"/>
                <a:gd name="T20" fmla="*/ 1 w 67"/>
                <a:gd name="T21" fmla="*/ 1 h 137"/>
                <a:gd name="T22" fmla="*/ 1 w 67"/>
                <a:gd name="T23" fmla="*/ 1 h 137"/>
                <a:gd name="T24" fmla="*/ 1 w 67"/>
                <a:gd name="T25" fmla="*/ 1 h 137"/>
                <a:gd name="T26" fmla="*/ 1 w 67"/>
                <a:gd name="T27" fmla="*/ 0 h 137"/>
                <a:gd name="T28" fmla="*/ 1 w 67"/>
                <a:gd name="T29" fmla="*/ 0 h 13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7"/>
                <a:gd name="T46" fmla="*/ 0 h 137"/>
                <a:gd name="T47" fmla="*/ 67 w 67"/>
                <a:gd name="T48" fmla="*/ 137 h 13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7" h="137">
                  <a:moveTo>
                    <a:pt x="49" y="0"/>
                  </a:moveTo>
                  <a:lnTo>
                    <a:pt x="37" y="18"/>
                  </a:lnTo>
                  <a:lnTo>
                    <a:pt x="36" y="18"/>
                  </a:lnTo>
                  <a:lnTo>
                    <a:pt x="33" y="18"/>
                  </a:lnTo>
                  <a:lnTo>
                    <a:pt x="28" y="18"/>
                  </a:lnTo>
                  <a:lnTo>
                    <a:pt x="21" y="23"/>
                  </a:lnTo>
                  <a:lnTo>
                    <a:pt x="14" y="30"/>
                  </a:lnTo>
                  <a:lnTo>
                    <a:pt x="6" y="40"/>
                  </a:lnTo>
                  <a:lnTo>
                    <a:pt x="2" y="49"/>
                  </a:lnTo>
                  <a:lnTo>
                    <a:pt x="0" y="52"/>
                  </a:lnTo>
                  <a:lnTo>
                    <a:pt x="1" y="107"/>
                  </a:lnTo>
                  <a:lnTo>
                    <a:pt x="44" y="137"/>
                  </a:lnTo>
                  <a:lnTo>
                    <a:pt x="67" y="18"/>
                  </a:lnTo>
                  <a:lnTo>
                    <a:pt x="49" y="0"/>
                  </a:lnTo>
                  <a:close/>
                </a:path>
              </a:pathLst>
            </a:custGeom>
            <a:solidFill>
              <a:srgbClr val="A84A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40" name="Freeform 34"/>
            <p:cNvSpPr>
              <a:spLocks/>
            </p:cNvSpPr>
            <p:nvPr/>
          </p:nvSpPr>
          <p:spPr bwMode="auto">
            <a:xfrm>
              <a:off x="1429" y="3185"/>
              <a:ext cx="14" cy="24"/>
            </a:xfrm>
            <a:custGeom>
              <a:avLst/>
              <a:gdLst>
                <a:gd name="T0" fmla="*/ 0 w 29"/>
                <a:gd name="T1" fmla="*/ 1 h 48"/>
                <a:gd name="T2" fmla="*/ 0 w 29"/>
                <a:gd name="T3" fmla="*/ 1 h 48"/>
                <a:gd name="T4" fmla="*/ 0 w 29"/>
                <a:gd name="T5" fmla="*/ 1 h 48"/>
                <a:gd name="T6" fmla="*/ 0 w 29"/>
                <a:gd name="T7" fmla="*/ 1 h 48"/>
                <a:gd name="T8" fmla="*/ 0 w 29"/>
                <a:gd name="T9" fmla="*/ 1 h 48"/>
                <a:gd name="T10" fmla="*/ 0 w 29"/>
                <a:gd name="T11" fmla="*/ 1 h 48"/>
                <a:gd name="T12" fmla="*/ 0 w 29"/>
                <a:gd name="T13" fmla="*/ 1 h 48"/>
                <a:gd name="T14" fmla="*/ 0 w 29"/>
                <a:gd name="T15" fmla="*/ 1 h 48"/>
                <a:gd name="T16" fmla="*/ 0 w 29"/>
                <a:gd name="T17" fmla="*/ 0 h 48"/>
                <a:gd name="T18" fmla="*/ 0 w 29"/>
                <a:gd name="T19" fmla="*/ 1 h 48"/>
                <a:gd name="T20" fmla="*/ 0 w 29"/>
                <a:gd name="T21" fmla="*/ 1 h 4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9"/>
                <a:gd name="T34" fmla="*/ 0 h 48"/>
                <a:gd name="T35" fmla="*/ 29 w 29"/>
                <a:gd name="T36" fmla="*/ 48 h 4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9" h="48">
                  <a:moveTo>
                    <a:pt x="0" y="19"/>
                  </a:moveTo>
                  <a:lnTo>
                    <a:pt x="4" y="21"/>
                  </a:lnTo>
                  <a:lnTo>
                    <a:pt x="9" y="30"/>
                  </a:lnTo>
                  <a:lnTo>
                    <a:pt x="10" y="35"/>
                  </a:lnTo>
                  <a:lnTo>
                    <a:pt x="12" y="41"/>
                  </a:lnTo>
                  <a:lnTo>
                    <a:pt x="13" y="45"/>
                  </a:lnTo>
                  <a:lnTo>
                    <a:pt x="14" y="48"/>
                  </a:lnTo>
                  <a:lnTo>
                    <a:pt x="29" y="16"/>
                  </a:lnTo>
                  <a:lnTo>
                    <a:pt x="14" y="0"/>
                  </a:lnTo>
                  <a:lnTo>
                    <a:pt x="0" y="19"/>
                  </a:lnTo>
                  <a:close/>
                </a:path>
              </a:pathLst>
            </a:custGeom>
            <a:solidFill>
              <a:srgbClr val="8529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41" name="Freeform 35"/>
            <p:cNvSpPr>
              <a:spLocks/>
            </p:cNvSpPr>
            <p:nvPr/>
          </p:nvSpPr>
          <p:spPr bwMode="auto">
            <a:xfrm>
              <a:off x="1422" y="3205"/>
              <a:ext cx="16" cy="29"/>
            </a:xfrm>
            <a:custGeom>
              <a:avLst/>
              <a:gdLst>
                <a:gd name="T0" fmla="*/ 0 w 34"/>
                <a:gd name="T1" fmla="*/ 1 h 58"/>
                <a:gd name="T2" fmla="*/ 0 w 34"/>
                <a:gd name="T3" fmla="*/ 1 h 58"/>
                <a:gd name="T4" fmla="*/ 0 w 34"/>
                <a:gd name="T5" fmla="*/ 1 h 58"/>
                <a:gd name="T6" fmla="*/ 0 w 34"/>
                <a:gd name="T7" fmla="*/ 1 h 58"/>
                <a:gd name="T8" fmla="*/ 0 w 34"/>
                <a:gd name="T9" fmla="*/ 1 h 58"/>
                <a:gd name="T10" fmla="*/ 0 w 34"/>
                <a:gd name="T11" fmla="*/ 1 h 58"/>
                <a:gd name="T12" fmla="*/ 0 w 34"/>
                <a:gd name="T13" fmla="*/ 1 h 58"/>
                <a:gd name="T14" fmla="*/ 0 w 34"/>
                <a:gd name="T15" fmla="*/ 1 h 58"/>
                <a:gd name="T16" fmla="*/ 0 w 34"/>
                <a:gd name="T17" fmla="*/ 1 h 58"/>
                <a:gd name="T18" fmla="*/ 0 w 34"/>
                <a:gd name="T19" fmla="*/ 1 h 58"/>
                <a:gd name="T20" fmla="*/ 0 w 34"/>
                <a:gd name="T21" fmla="*/ 0 h 58"/>
                <a:gd name="T22" fmla="*/ 0 w 34"/>
                <a:gd name="T23" fmla="*/ 1 h 58"/>
                <a:gd name="T24" fmla="*/ 0 w 34"/>
                <a:gd name="T25" fmla="*/ 1 h 58"/>
                <a:gd name="T26" fmla="*/ 0 w 34"/>
                <a:gd name="T27" fmla="*/ 1 h 58"/>
                <a:gd name="T28" fmla="*/ 0 w 34"/>
                <a:gd name="T29" fmla="*/ 1 h 58"/>
                <a:gd name="T30" fmla="*/ 0 w 34"/>
                <a:gd name="T31" fmla="*/ 1 h 58"/>
                <a:gd name="T32" fmla="*/ 0 w 34"/>
                <a:gd name="T33" fmla="*/ 1 h 58"/>
                <a:gd name="T34" fmla="*/ 0 w 34"/>
                <a:gd name="T35" fmla="*/ 1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4"/>
                <a:gd name="T55" fmla="*/ 0 h 58"/>
                <a:gd name="T56" fmla="*/ 34 w 34"/>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4" h="58">
                  <a:moveTo>
                    <a:pt x="0" y="5"/>
                  </a:moveTo>
                  <a:lnTo>
                    <a:pt x="1" y="6"/>
                  </a:lnTo>
                  <a:lnTo>
                    <a:pt x="5" y="12"/>
                  </a:lnTo>
                  <a:lnTo>
                    <a:pt x="9" y="19"/>
                  </a:lnTo>
                  <a:lnTo>
                    <a:pt x="13" y="29"/>
                  </a:lnTo>
                  <a:lnTo>
                    <a:pt x="16" y="38"/>
                  </a:lnTo>
                  <a:lnTo>
                    <a:pt x="17" y="47"/>
                  </a:lnTo>
                  <a:lnTo>
                    <a:pt x="17" y="54"/>
                  </a:lnTo>
                  <a:lnTo>
                    <a:pt x="18" y="58"/>
                  </a:lnTo>
                  <a:lnTo>
                    <a:pt x="34" y="15"/>
                  </a:lnTo>
                  <a:lnTo>
                    <a:pt x="28" y="0"/>
                  </a:lnTo>
                  <a:lnTo>
                    <a:pt x="25" y="5"/>
                  </a:lnTo>
                  <a:lnTo>
                    <a:pt x="18" y="9"/>
                  </a:lnTo>
                  <a:lnTo>
                    <a:pt x="11" y="8"/>
                  </a:lnTo>
                  <a:lnTo>
                    <a:pt x="5" y="6"/>
                  </a:lnTo>
                  <a:lnTo>
                    <a:pt x="1" y="5"/>
                  </a:lnTo>
                  <a:lnTo>
                    <a:pt x="0" y="5"/>
                  </a:lnTo>
                  <a:close/>
                </a:path>
              </a:pathLst>
            </a:custGeom>
            <a:solidFill>
              <a:srgbClr val="8529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42" name="Freeform 36"/>
            <p:cNvSpPr>
              <a:spLocks/>
            </p:cNvSpPr>
            <p:nvPr/>
          </p:nvSpPr>
          <p:spPr bwMode="auto">
            <a:xfrm>
              <a:off x="1393" y="3122"/>
              <a:ext cx="162" cy="240"/>
            </a:xfrm>
            <a:custGeom>
              <a:avLst/>
              <a:gdLst>
                <a:gd name="T0" fmla="*/ 0 w 325"/>
                <a:gd name="T1" fmla="*/ 1 h 480"/>
                <a:gd name="T2" fmla="*/ 0 w 325"/>
                <a:gd name="T3" fmla="*/ 0 h 480"/>
                <a:gd name="T4" fmla="*/ 0 w 325"/>
                <a:gd name="T5" fmla="*/ 0 h 480"/>
                <a:gd name="T6" fmla="*/ 0 w 325"/>
                <a:gd name="T7" fmla="*/ 0 h 480"/>
                <a:gd name="T8" fmla="*/ 0 w 325"/>
                <a:gd name="T9" fmla="*/ 1 h 480"/>
                <a:gd name="T10" fmla="*/ 0 w 325"/>
                <a:gd name="T11" fmla="*/ 1 h 480"/>
                <a:gd name="T12" fmla="*/ 0 w 325"/>
                <a:gd name="T13" fmla="*/ 1 h 480"/>
                <a:gd name="T14" fmla="*/ 0 w 325"/>
                <a:gd name="T15" fmla="*/ 1 h 480"/>
                <a:gd name="T16" fmla="*/ 0 w 325"/>
                <a:gd name="T17" fmla="*/ 1 h 480"/>
                <a:gd name="T18" fmla="*/ 0 w 325"/>
                <a:gd name="T19" fmla="*/ 1 h 480"/>
                <a:gd name="T20" fmla="*/ 0 w 325"/>
                <a:gd name="T21" fmla="*/ 1 h 480"/>
                <a:gd name="T22" fmla="*/ 0 w 325"/>
                <a:gd name="T23" fmla="*/ 1 h 480"/>
                <a:gd name="T24" fmla="*/ 0 w 325"/>
                <a:gd name="T25" fmla="*/ 1 h 480"/>
                <a:gd name="T26" fmla="*/ 0 w 325"/>
                <a:gd name="T27" fmla="*/ 1 h 480"/>
                <a:gd name="T28" fmla="*/ 0 w 325"/>
                <a:gd name="T29" fmla="*/ 1 h 480"/>
                <a:gd name="T30" fmla="*/ 0 w 325"/>
                <a:gd name="T31" fmla="*/ 1 h 480"/>
                <a:gd name="T32" fmla="*/ 0 w 325"/>
                <a:gd name="T33" fmla="*/ 1 h 480"/>
                <a:gd name="T34" fmla="*/ 0 w 325"/>
                <a:gd name="T35" fmla="*/ 1 h 480"/>
                <a:gd name="T36" fmla="*/ 0 w 325"/>
                <a:gd name="T37" fmla="*/ 1 h 480"/>
                <a:gd name="T38" fmla="*/ 0 w 325"/>
                <a:gd name="T39" fmla="*/ 1 h 480"/>
                <a:gd name="T40" fmla="*/ 0 w 325"/>
                <a:gd name="T41" fmla="*/ 1 h 480"/>
                <a:gd name="T42" fmla="*/ 0 w 325"/>
                <a:gd name="T43" fmla="*/ 1 h 480"/>
                <a:gd name="T44" fmla="*/ 0 w 325"/>
                <a:gd name="T45" fmla="*/ 1 h 480"/>
                <a:gd name="T46" fmla="*/ 0 w 325"/>
                <a:gd name="T47" fmla="*/ 1 h 480"/>
                <a:gd name="T48" fmla="*/ 0 w 325"/>
                <a:gd name="T49" fmla="*/ 1 h 480"/>
                <a:gd name="T50" fmla="*/ 0 w 325"/>
                <a:gd name="T51" fmla="*/ 1 h 480"/>
                <a:gd name="T52" fmla="*/ 0 w 325"/>
                <a:gd name="T53" fmla="*/ 1 h 480"/>
                <a:gd name="T54" fmla="*/ 0 w 325"/>
                <a:gd name="T55" fmla="*/ 1 h 480"/>
                <a:gd name="T56" fmla="*/ 0 w 325"/>
                <a:gd name="T57" fmla="*/ 1 h 480"/>
                <a:gd name="T58" fmla="*/ 0 w 325"/>
                <a:gd name="T59" fmla="*/ 1 h 480"/>
                <a:gd name="T60" fmla="*/ 0 w 325"/>
                <a:gd name="T61" fmla="*/ 1 h 480"/>
                <a:gd name="T62" fmla="*/ 0 w 325"/>
                <a:gd name="T63" fmla="*/ 1 h 480"/>
                <a:gd name="T64" fmla="*/ 0 w 325"/>
                <a:gd name="T65" fmla="*/ 1 h 480"/>
                <a:gd name="T66" fmla="*/ 0 w 325"/>
                <a:gd name="T67" fmla="*/ 1 h 480"/>
                <a:gd name="T68" fmla="*/ 0 w 325"/>
                <a:gd name="T69" fmla="*/ 1 h 480"/>
                <a:gd name="T70" fmla="*/ 0 w 325"/>
                <a:gd name="T71" fmla="*/ 1 h 480"/>
                <a:gd name="T72" fmla="*/ 0 w 325"/>
                <a:gd name="T73" fmla="*/ 1 h 480"/>
                <a:gd name="T74" fmla="*/ 0 w 325"/>
                <a:gd name="T75" fmla="*/ 1 h 480"/>
                <a:gd name="T76" fmla="*/ 0 w 325"/>
                <a:gd name="T77" fmla="*/ 1 h 480"/>
                <a:gd name="T78" fmla="*/ 0 w 325"/>
                <a:gd name="T79" fmla="*/ 1 h 480"/>
                <a:gd name="T80" fmla="*/ 0 w 325"/>
                <a:gd name="T81" fmla="*/ 1 h 480"/>
                <a:gd name="T82" fmla="*/ 0 w 325"/>
                <a:gd name="T83" fmla="*/ 1 h 480"/>
                <a:gd name="T84" fmla="*/ 0 w 325"/>
                <a:gd name="T85" fmla="*/ 1 h 480"/>
                <a:gd name="T86" fmla="*/ 0 w 325"/>
                <a:gd name="T87" fmla="*/ 1 h 480"/>
                <a:gd name="T88" fmla="*/ 0 w 325"/>
                <a:gd name="T89" fmla="*/ 1 h 480"/>
                <a:gd name="T90" fmla="*/ 0 w 325"/>
                <a:gd name="T91" fmla="*/ 1 h 480"/>
                <a:gd name="T92" fmla="*/ 0 w 325"/>
                <a:gd name="T93" fmla="*/ 1 h 480"/>
                <a:gd name="T94" fmla="*/ 0 w 325"/>
                <a:gd name="T95" fmla="*/ 1 h 480"/>
                <a:gd name="T96" fmla="*/ 0 w 325"/>
                <a:gd name="T97" fmla="*/ 1 h 480"/>
                <a:gd name="T98" fmla="*/ 0 w 325"/>
                <a:gd name="T99" fmla="*/ 1 h 480"/>
                <a:gd name="T100" fmla="*/ 0 w 325"/>
                <a:gd name="T101" fmla="*/ 1 h 480"/>
                <a:gd name="T102" fmla="*/ 0 w 325"/>
                <a:gd name="T103" fmla="*/ 1 h 480"/>
                <a:gd name="T104" fmla="*/ 0 w 325"/>
                <a:gd name="T105" fmla="*/ 1 h 480"/>
                <a:gd name="T106" fmla="*/ 0 w 325"/>
                <a:gd name="T107" fmla="*/ 1 h 480"/>
                <a:gd name="T108" fmla="*/ 0 w 325"/>
                <a:gd name="T109" fmla="*/ 1 h 480"/>
                <a:gd name="T110" fmla="*/ 0 w 325"/>
                <a:gd name="T111" fmla="*/ 1 h 480"/>
                <a:gd name="T112" fmla="*/ 0 w 325"/>
                <a:gd name="T113" fmla="*/ 1 h 480"/>
                <a:gd name="T114" fmla="*/ 0 w 325"/>
                <a:gd name="T115" fmla="*/ 1 h 480"/>
                <a:gd name="T116" fmla="*/ 0 w 325"/>
                <a:gd name="T117" fmla="*/ 1 h 480"/>
                <a:gd name="T118" fmla="*/ 0 w 325"/>
                <a:gd name="T119" fmla="*/ 1 h 480"/>
                <a:gd name="T120" fmla="*/ 0 w 325"/>
                <a:gd name="T121" fmla="*/ 1 h 480"/>
                <a:gd name="T122" fmla="*/ 0 w 325"/>
                <a:gd name="T123" fmla="*/ 1 h 480"/>
                <a:gd name="T124" fmla="*/ 0 w 325"/>
                <a:gd name="T125" fmla="*/ 1 h 48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5"/>
                <a:gd name="T190" fmla="*/ 0 h 480"/>
                <a:gd name="T191" fmla="*/ 325 w 325"/>
                <a:gd name="T192" fmla="*/ 480 h 48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5" h="480">
                  <a:moveTo>
                    <a:pt x="233" y="3"/>
                  </a:moveTo>
                  <a:lnTo>
                    <a:pt x="191" y="0"/>
                  </a:lnTo>
                  <a:lnTo>
                    <a:pt x="190" y="0"/>
                  </a:lnTo>
                  <a:lnTo>
                    <a:pt x="185" y="0"/>
                  </a:lnTo>
                  <a:lnTo>
                    <a:pt x="179" y="2"/>
                  </a:lnTo>
                  <a:lnTo>
                    <a:pt x="172" y="8"/>
                  </a:lnTo>
                  <a:lnTo>
                    <a:pt x="167" y="9"/>
                  </a:lnTo>
                  <a:lnTo>
                    <a:pt x="162" y="11"/>
                  </a:lnTo>
                  <a:lnTo>
                    <a:pt x="157" y="15"/>
                  </a:lnTo>
                  <a:lnTo>
                    <a:pt x="153" y="20"/>
                  </a:lnTo>
                  <a:lnTo>
                    <a:pt x="147" y="23"/>
                  </a:lnTo>
                  <a:lnTo>
                    <a:pt x="142" y="28"/>
                  </a:lnTo>
                  <a:lnTo>
                    <a:pt x="137" y="34"/>
                  </a:lnTo>
                  <a:lnTo>
                    <a:pt x="131" y="40"/>
                  </a:lnTo>
                  <a:lnTo>
                    <a:pt x="126" y="44"/>
                  </a:lnTo>
                  <a:lnTo>
                    <a:pt x="121" y="52"/>
                  </a:lnTo>
                  <a:lnTo>
                    <a:pt x="115" y="58"/>
                  </a:lnTo>
                  <a:lnTo>
                    <a:pt x="110" y="67"/>
                  </a:lnTo>
                  <a:lnTo>
                    <a:pt x="100" y="79"/>
                  </a:lnTo>
                  <a:lnTo>
                    <a:pt x="93" y="95"/>
                  </a:lnTo>
                  <a:lnTo>
                    <a:pt x="85" y="105"/>
                  </a:lnTo>
                  <a:lnTo>
                    <a:pt x="80" y="116"/>
                  </a:lnTo>
                  <a:lnTo>
                    <a:pt x="77" y="124"/>
                  </a:lnTo>
                  <a:lnTo>
                    <a:pt x="76" y="127"/>
                  </a:lnTo>
                  <a:lnTo>
                    <a:pt x="92" y="151"/>
                  </a:lnTo>
                  <a:lnTo>
                    <a:pt x="77" y="191"/>
                  </a:lnTo>
                  <a:lnTo>
                    <a:pt x="81" y="271"/>
                  </a:lnTo>
                  <a:lnTo>
                    <a:pt x="0" y="409"/>
                  </a:lnTo>
                  <a:lnTo>
                    <a:pt x="60" y="480"/>
                  </a:lnTo>
                  <a:lnTo>
                    <a:pt x="221" y="457"/>
                  </a:lnTo>
                  <a:lnTo>
                    <a:pt x="245" y="346"/>
                  </a:lnTo>
                  <a:lnTo>
                    <a:pt x="287" y="338"/>
                  </a:lnTo>
                  <a:lnTo>
                    <a:pt x="288" y="334"/>
                  </a:lnTo>
                  <a:lnTo>
                    <a:pt x="291" y="328"/>
                  </a:lnTo>
                  <a:lnTo>
                    <a:pt x="293" y="320"/>
                  </a:lnTo>
                  <a:lnTo>
                    <a:pt x="296" y="316"/>
                  </a:lnTo>
                  <a:lnTo>
                    <a:pt x="298" y="308"/>
                  </a:lnTo>
                  <a:lnTo>
                    <a:pt x="302" y="299"/>
                  </a:lnTo>
                  <a:lnTo>
                    <a:pt x="304" y="288"/>
                  </a:lnTo>
                  <a:lnTo>
                    <a:pt x="308" y="279"/>
                  </a:lnTo>
                  <a:lnTo>
                    <a:pt x="311" y="268"/>
                  </a:lnTo>
                  <a:lnTo>
                    <a:pt x="314" y="258"/>
                  </a:lnTo>
                  <a:lnTo>
                    <a:pt x="316" y="244"/>
                  </a:lnTo>
                  <a:lnTo>
                    <a:pt x="319" y="232"/>
                  </a:lnTo>
                  <a:lnTo>
                    <a:pt x="321" y="220"/>
                  </a:lnTo>
                  <a:lnTo>
                    <a:pt x="325" y="207"/>
                  </a:lnTo>
                  <a:lnTo>
                    <a:pt x="325" y="194"/>
                  </a:lnTo>
                  <a:lnTo>
                    <a:pt x="325" y="178"/>
                  </a:lnTo>
                  <a:lnTo>
                    <a:pt x="325" y="163"/>
                  </a:lnTo>
                  <a:lnTo>
                    <a:pt x="325" y="151"/>
                  </a:lnTo>
                  <a:lnTo>
                    <a:pt x="324" y="137"/>
                  </a:lnTo>
                  <a:lnTo>
                    <a:pt x="322" y="124"/>
                  </a:lnTo>
                  <a:lnTo>
                    <a:pt x="321" y="111"/>
                  </a:lnTo>
                  <a:lnTo>
                    <a:pt x="320" y="101"/>
                  </a:lnTo>
                  <a:lnTo>
                    <a:pt x="319" y="89"/>
                  </a:lnTo>
                  <a:lnTo>
                    <a:pt x="318" y="79"/>
                  </a:lnTo>
                  <a:lnTo>
                    <a:pt x="316" y="69"/>
                  </a:lnTo>
                  <a:lnTo>
                    <a:pt x="315" y="63"/>
                  </a:lnTo>
                  <a:lnTo>
                    <a:pt x="313" y="52"/>
                  </a:lnTo>
                  <a:lnTo>
                    <a:pt x="313" y="49"/>
                  </a:lnTo>
                  <a:lnTo>
                    <a:pt x="279" y="5"/>
                  </a:lnTo>
                  <a:lnTo>
                    <a:pt x="233" y="3"/>
                  </a:lnTo>
                  <a:close/>
                </a:path>
              </a:pathLst>
            </a:custGeom>
            <a:solidFill>
              <a:srgbClr val="A86E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43" name="Freeform 37"/>
            <p:cNvSpPr>
              <a:spLocks/>
            </p:cNvSpPr>
            <p:nvPr/>
          </p:nvSpPr>
          <p:spPr bwMode="auto">
            <a:xfrm>
              <a:off x="1462" y="2915"/>
              <a:ext cx="54" cy="168"/>
            </a:xfrm>
            <a:custGeom>
              <a:avLst/>
              <a:gdLst>
                <a:gd name="T0" fmla="*/ 1 w 108"/>
                <a:gd name="T1" fmla="*/ 0 h 335"/>
                <a:gd name="T2" fmla="*/ 1 w 108"/>
                <a:gd name="T3" fmla="*/ 0 h 335"/>
                <a:gd name="T4" fmla="*/ 1 w 108"/>
                <a:gd name="T5" fmla="*/ 0 h 335"/>
                <a:gd name="T6" fmla="*/ 1 w 108"/>
                <a:gd name="T7" fmla="*/ 1 h 335"/>
                <a:gd name="T8" fmla="*/ 1 w 108"/>
                <a:gd name="T9" fmla="*/ 1 h 335"/>
                <a:gd name="T10" fmla="*/ 1 w 108"/>
                <a:gd name="T11" fmla="*/ 1 h 335"/>
                <a:gd name="T12" fmla="*/ 1 w 108"/>
                <a:gd name="T13" fmla="*/ 1 h 335"/>
                <a:gd name="T14" fmla="*/ 1 w 108"/>
                <a:gd name="T15" fmla="*/ 1 h 335"/>
                <a:gd name="T16" fmla="*/ 1 w 108"/>
                <a:gd name="T17" fmla="*/ 1 h 335"/>
                <a:gd name="T18" fmla="*/ 1 w 108"/>
                <a:gd name="T19" fmla="*/ 1 h 335"/>
                <a:gd name="T20" fmla="*/ 1 w 108"/>
                <a:gd name="T21" fmla="*/ 1 h 335"/>
                <a:gd name="T22" fmla="*/ 1 w 108"/>
                <a:gd name="T23" fmla="*/ 1 h 335"/>
                <a:gd name="T24" fmla="*/ 0 w 108"/>
                <a:gd name="T25" fmla="*/ 1 h 335"/>
                <a:gd name="T26" fmla="*/ 0 w 108"/>
                <a:gd name="T27" fmla="*/ 1 h 335"/>
                <a:gd name="T28" fmla="*/ 0 w 108"/>
                <a:gd name="T29" fmla="*/ 1 h 335"/>
                <a:gd name="T30" fmla="*/ 0 w 108"/>
                <a:gd name="T31" fmla="*/ 1 h 335"/>
                <a:gd name="T32" fmla="*/ 1 w 108"/>
                <a:gd name="T33" fmla="*/ 1 h 335"/>
                <a:gd name="T34" fmla="*/ 1 w 108"/>
                <a:gd name="T35" fmla="*/ 1 h 335"/>
                <a:gd name="T36" fmla="*/ 1 w 108"/>
                <a:gd name="T37" fmla="*/ 1 h 335"/>
                <a:gd name="T38" fmla="*/ 1 w 108"/>
                <a:gd name="T39" fmla="*/ 1 h 335"/>
                <a:gd name="T40" fmla="*/ 1 w 108"/>
                <a:gd name="T41" fmla="*/ 1 h 335"/>
                <a:gd name="T42" fmla="*/ 1 w 108"/>
                <a:gd name="T43" fmla="*/ 1 h 335"/>
                <a:gd name="T44" fmla="*/ 1 w 108"/>
                <a:gd name="T45" fmla="*/ 1 h 335"/>
                <a:gd name="T46" fmla="*/ 1 w 108"/>
                <a:gd name="T47" fmla="*/ 1 h 335"/>
                <a:gd name="T48" fmla="*/ 1 w 108"/>
                <a:gd name="T49" fmla="*/ 1 h 335"/>
                <a:gd name="T50" fmla="*/ 1 w 108"/>
                <a:gd name="T51" fmla="*/ 1 h 335"/>
                <a:gd name="T52" fmla="*/ 1 w 108"/>
                <a:gd name="T53" fmla="*/ 1 h 335"/>
                <a:gd name="T54" fmla="*/ 1 w 108"/>
                <a:gd name="T55" fmla="*/ 1 h 335"/>
                <a:gd name="T56" fmla="*/ 1 w 108"/>
                <a:gd name="T57" fmla="*/ 1 h 335"/>
                <a:gd name="T58" fmla="*/ 1 w 108"/>
                <a:gd name="T59" fmla="*/ 1 h 335"/>
                <a:gd name="T60" fmla="*/ 1 w 108"/>
                <a:gd name="T61" fmla="*/ 1 h 335"/>
                <a:gd name="T62" fmla="*/ 1 w 108"/>
                <a:gd name="T63" fmla="*/ 1 h 335"/>
                <a:gd name="T64" fmla="*/ 1 w 108"/>
                <a:gd name="T65" fmla="*/ 1 h 335"/>
                <a:gd name="T66" fmla="*/ 1 w 108"/>
                <a:gd name="T67" fmla="*/ 1 h 335"/>
                <a:gd name="T68" fmla="*/ 1 w 108"/>
                <a:gd name="T69" fmla="*/ 1 h 335"/>
                <a:gd name="T70" fmla="*/ 1 w 108"/>
                <a:gd name="T71" fmla="*/ 1 h 335"/>
                <a:gd name="T72" fmla="*/ 1 w 108"/>
                <a:gd name="T73" fmla="*/ 1 h 33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8"/>
                <a:gd name="T112" fmla="*/ 0 h 335"/>
                <a:gd name="T113" fmla="*/ 108 w 108"/>
                <a:gd name="T114" fmla="*/ 335 h 33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8" h="335">
                  <a:moveTo>
                    <a:pt x="108" y="11"/>
                  </a:moveTo>
                  <a:lnTo>
                    <a:pt x="86" y="0"/>
                  </a:lnTo>
                  <a:lnTo>
                    <a:pt x="84" y="0"/>
                  </a:lnTo>
                  <a:lnTo>
                    <a:pt x="82" y="0"/>
                  </a:lnTo>
                  <a:lnTo>
                    <a:pt x="76" y="0"/>
                  </a:lnTo>
                  <a:lnTo>
                    <a:pt x="71" y="0"/>
                  </a:lnTo>
                  <a:lnTo>
                    <a:pt x="63" y="0"/>
                  </a:lnTo>
                  <a:lnTo>
                    <a:pt x="55" y="5"/>
                  </a:lnTo>
                  <a:lnTo>
                    <a:pt x="48" y="9"/>
                  </a:lnTo>
                  <a:lnTo>
                    <a:pt x="41" y="17"/>
                  </a:lnTo>
                  <a:lnTo>
                    <a:pt x="33" y="23"/>
                  </a:lnTo>
                  <a:lnTo>
                    <a:pt x="28" y="35"/>
                  </a:lnTo>
                  <a:lnTo>
                    <a:pt x="22" y="47"/>
                  </a:lnTo>
                  <a:lnTo>
                    <a:pt x="17" y="58"/>
                  </a:lnTo>
                  <a:lnTo>
                    <a:pt x="13" y="69"/>
                  </a:lnTo>
                  <a:lnTo>
                    <a:pt x="10" y="78"/>
                  </a:lnTo>
                  <a:lnTo>
                    <a:pt x="8" y="84"/>
                  </a:lnTo>
                  <a:lnTo>
                    <a:pt x="8" y="87"/>
                  </a:lnTo>
                  <a:lnTo>
                    <a:pt x="8" y="89"/>
                  </a:lnTo>
                  <a:lnTo>
                    <a:pt x="6" y="96"/>
                  </a:lnTo>
                  <a:lnTo>
                    <a:pt x="5" y="101"/>
                  </a:lnTo>
                  <a:lnTo>
                    <a:pt x="4" y="108"/>
                  </a:lnTo>
                  <a:lnTo>
                    <a:pt x="3" y="116"/>
                  </a:lnTo>
                  <a:lnTo>
                    <a:pt x="3" y="127"/>
                  </a:lnTo>
                  <a:lnTo>
                    <a:pt x="1" y="134"/>
                  </a:lnTo>
                  <a:lnTo>
                    <a:pt x="0" y="143"/>
                  </a:lnTo>
                  <a:lnTo>
                    <a:pt x="0" y="153"/>
                  </a:lnTo>
                  <a:lnTo>
                    <a:pt x="0" y="165"/>
                  </a:lnTo>
                  <a:lnTo>
                    <a:pt x="0" y="175"/>
                  </a:lnTo>
                  <a:lnTo>
                    <a:pt x="0" y="188"/>
                  </a:lnTo>
                  <a:lnTo>
                    <a:pt x="0" y="200"/>
                  </a:lnTo>
                  <a:lnTo>
                    <a:pt x="0" y="212"/>
                  </a:lnTo>
                  <a:lnTo>
                    <a:pt x="0" y="223"/>
                  </a:lnTo>
                  <a:lnTo>
                    <a:pt x="2" y="233"/>
                  </a:lnTo>
                  <a:lnTo>
                    <a:pt x="3" y="244"/>
                  </a:lnTo>
                  <a:lnTo>
                    <a:pt x="5" y="256"/>
                  </a:lnTo>
                  <a:lnTo>
                    <a:pt x="7" y="265"/>
                  </a:lnTo>
                  <a:lnTo>
                    <a:pt x="8" y="276"/>
                  </a:lnTo>
                  <a:lnTo>
                    <a:pt x="11" y="287"/>
                  </a:lnTo>
                  <a:lnTo>
                    <a:pt x="14" y="297"/>
                  </a:lnTo>
                  <a:lnTo>
                    <a:pt x="15" y="303"/>
                  </a:lnTo>
                  <a:lnTo>
                    <a:pt x="17" y="311"/>
                  </a:lnTo>
                  <a:lnTo>
                    <a:pt x="19" y="317"/>
                  </a:lnTo>
                  <a:lnTo>
                    <a:pt x="21" y="323"/>
                  </a:lnTo>
                  <a:lnTo>
                    <a:pt x="22" y="332"/>
                  </a:lnTo>
                  <a:lnTo>
                    <a:pt x="24" y="335"/>
                  </a:lnTo>
                  <a:lnTo>
                    <a:pt x="23" y="332"/>
                  </a:lnTo>
                  <a:lnTo>
                    <a:pt x="22" y="322"/>
                  </a:lnTo>
                  <a:lnTo>
                    <a:pt x="22" y="314"/>
                  </a:lnTo>
                  <a:lnTo>
                    <a:pt x="21" y="308"/>
                  </a:lnTo>
                  <a:lnTo>
                    <a:pt x="20" y="299"/>
                  </a:lnTo>
                  <a:lnTo>
                    <a:pt x="20" y="291"/>
                  </a:lnTo>
                  <a:lnTo>
                    <a:pt x="18" y="281"/>
                  </a:lnTo>
                  <a:lnTo>
                    <a:pt x="18" y="273"/>
                  </a:lnTo>
                  <a:lnTo>
                    <a:pt x="16" y="264"/>
                  </a:lnTo>
                  <a:lnTo>
                    <a:pt x="16" y="255"/>
                  </a:lnTo>
                  <a:lnTo>
                    <a:pt x="15" y="247"/>
                  </a:lnTo>
                  <a:lnTo>
                    <a:pt x="15" y="241"/>
                  </a:lnTo>
                  <a:lnTo>
                    <a:pt x="15" y="238"/>
                  </a:lnTo>
                  <a:lnTo>
                    <a:pt x="15" y="241"/>
                  </a:lnTo>
                  <a:lnTo>
                    <a:pt x="15" y="247"/>
                  </a:lnTo>
                  <a:lnTo>
                    <a:pt x="17" y="255"/>
                  </a:lnTo>
                  <a:lnTo>
                    <a:pt x="18" y="264"/>
                  </a:lnTo>
                  <a:lnTo>
                    <a:pt x="20" y="273"/>
                  </a:lnTo>
                  <a:lnTo>
                    <a:pt x="22" y="281"/>
                  </a:lnTo>
                  <a:lnTo>
                    <a:pt x="26" y="291"/>
                  </a:lnTo>
                  <a:lnTo>
                    <a:pt x="29" y="299"/>
                  </a:lnTo>
                  <a:lnTo>
                    <a:pt x="34" y="308"/>
                  </a:lnTo>
                  <a:lnTo>
                    <a:pt x="38" y="314"/>
                  </a:lnTo>
                  <a:lnTo>
                    <a:pt x="43" y="322"/>
                  </a:lnTo>
                  <a:lnTo>
                    <a:pt x="49" y="332"/>
                  </a:lnTo>
                  <a:lnTo>
                    <a:pt x="52" y="335"/>
                  </a:lnTo>
                  <a:lnTo>
                    <a:pt x="108" y="11"/>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44" name="Freeform 38"/>
            <p:cNvSpPr>
              <a:spLocks/>
            </p:cNvSpPr>
            <p:nvPr/>
          </p:nvSpPr>
          <p:spPr bwMode="auto">
            <a:xfrm>
              <a:off x="1463" y="2927"/>
              <a:ext cx="74" cy="263"/>
            </a:xfrm>
            <a:custGeom>
              <a:avLst/>
              <a:gdLst>
                <a:gd name="T0" fmla="*/ 1 w 147"/>
                <a:gd name="T1" fmla="*/ 0 h 527"/>
                <a:gd name="T2" fmla="*/ 1 w 147"/>
                <a:gd name="T3" fmla="*/ 0 h 527"/>
                <a:gd name="T4" fmla="*/ 1 w 147"/>
                <a:gd name="T5" fmla="*/ 0 h 527"/>
                <a:gd name="T6" fmla="*/ 1 w 147"/>
                <a:gd name="T7" fmla="*/ 0 h 527"/>
                <a:gd name="T8" fmla="*/ 1 w 147"/>
                <a:gd name="T9" fmla="*/ 0 h 527"/>
                <a:gd name="T10" fmla="*/ 1 w 147"/>
                <a:gd name="T11" fmla="*/ 0 h 527"/>
                <a:gd name="T12" fmla="*/ 1 w 147"/>
                <a:gd name="T13" fmla="*/ 0 h 527"/>
                <a:gd name="T14" fmla="*/ 1 w 147"/>
                <a:gd name="T15" fmla="*/ 0 h 527"/>
                <a:gd name="T16" fmla="*/ 1 w 147"/>
                <a:gd name="T17" fmla="*/ 0 h 527"/>
                <a:gd name="T18" fmla="*/ 1 w 147"/>
                <a:gd name="T19" fmla="*/ 0 h 527"/>
                <a:gd name="T20" fmla="*/ 1 w 147"/>
                <a:gd name="T21" fmla="*/ 0 h 527"/>
                <a:gd name="T22" fmla="*/ 1 w 147"/>
                <a:gd name="T23" fmla="*/ 0 h 527"/>
                <a:gd name="T24" fmla="*/ 1 w 147"/>
                <a:gd name="T25" fmla="*/ 0 h 527"/>
                <a:gd name="T26" fmla="*/ 1 w 147"/>
                <a:gd name="T27" fmla="*/ 0 h 527"/>
                <a:gd name="T28" fmla="*/ 1 w 147"/>
                <a:gd name="T29" fmla="*/ 0 h 527"/>
                <a:gd name="T30" fmla="*/ 1 w 147"/>
                <a:gd name="T31" fmla="*/ 0 h 527"/>
                <a:gd name="T32" fmla="*/ 1 w 147"/>
                <a:gd name="T33" fmla="*/ 0 h 527"/>
                <a:gd name="T34" fmla="*/ 1 w 147"/>
                <a:gd name="T35" fmla="*/ 0 h 527"/>
                <a:gd name="T36" fmla="*/ 1 w 147"/>
                <a:gd name="T37" fmla="*/ 0 h 527"/>
                <a:gd name="T38" fmla="*/ 1 w 147"/>
                <a:gd name="T39" fmla="*/ 0 h 527"/>
                <a:gd name="T40" fmla="*/ 1 w 147"/>
                <a:gd name="T41" fmla="*/ 0 h 527"/>
                <a:gd name="T42" fmla="*/ 1 w 147"/>
                <a:gd name="T43" fmla="*/ 0 h 527"/>
                <a:gd name="T44" fmla="*/ 1 w 147"/>
                <a:gd name="T45" fmla="*/ 0 h 527"/>
                <a:gd name="T46" fmla="*/ 1 w 147"/>
                <a:gd name="T47" fmla="*/ 0 h 527"/>
                <a:gd name="T48" fmla="*/ 1 w 147"/>
                <a:gd name="T49" fmla="*/ 0 h 527"/>
                <a:gd name="T50" fmla="*/ 1 w 147"/>
                <a:gd name="T51" fmla="*/ 0 h 527"/>
                <a:gd name="T52" fmla="*/ 1 w 147"/>
                <a:gd name="T53" fmla="*/ 0 h 527"/>
                <a:gd name="T54" fmla="*/ 1 w 147"/>
                <a:gd name="T55" fmla="*/ 0 h 527"/>
                <a:gd name="T56" fmla="*/ 1 w 147"/>
                <a:gd name="T57" fmla="*/ 0 h 527"/>
                <a:gd name="T58" fmla="*/ 1 w 147"/>
                <a:gd name="T59" fmla="*/ 0 h 527"/>
                <a:gd name="T60" fmla="*/ 1 w 147"/>
                <a:gd name="T61" fmla="*/ 0 h 527"/>
                <a:gd name="T62" fmla="*/ 1 w 147"/>
                <a:gd name="T63" fmla="*/ 0 h 527"/>
                <a:gd name="T64" fmla="*/ 1 w 147"/>
                <a:gd name="T65" fmla="*/ 0 h 527"/>
                <a:gd name="T66" fmla="*/ 1 w 147"/>
                <a:gd name="T67" fmla="*/ 0 h 527"/>
                <a:gd name="T68" fmla="*/ 1 w 147"/>
                <a:gd name="T69" fmla="*/ 0 h 52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7"/>
                <a:gd name="T106" fmla="*/ 0 h 527"/>
                <a:gd name="T107" fmla="*/ 147 w 147"/>
                <a:gd name="T108" fmla="*/ 527 h 52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7" h="527">
                  <a:moveTo>
                    <a:pt x="47" y="62"/>
                  </a:moveTo>
                  <a:lnTo>
                    <a:pt x="26" y="136"/>
                  </a:lnTo>
                  <a:lnTo>
                    <a:pt x="34" y="168"/>
                  </a:lnTo>
                  <a:lnTo>
                    <a:pt x="27" y="195"/>
                  </a:lnTo>
                  <a:lnTo>
                    <a:pt x="27" y="200"/>
                  </a:lnTo>
                  <a:lnTo>
                    <a:pt x="27" y="207"/>
                  </a:lnTo>
                  <a:lnTo>
                    <a:pt x="28" y="216"/>
                  </a:lnTo>
                  <a:lnTo>
                    <a:pt x="29" y="226"/>
                  </a:lnTo>
                  <a:lnTo>
                    <a:pt x="31" y="239"/>
                  </a:lnTo>
                  <a:lnTo>
                    <a:pt x="34" y="251"/>
                  </a:lnTo>
                  <a:lnTo>
                    <a:pt x="37" y="265"/>
                  </a:lnTo>
                  <a:lnTo>
                    <a:pt x="40" y="277"/>
                  </a:lnTo>
                  <a:lnTo>
                    <a:pt x="44" y="291"/>
                  </a:lnTo>
                  <a:lnTo>
                    <a:pt x="48" y="302"/>
                  </a:lnTo>
                  <a:lnTo>
                    <a:pt x="53" y="314"/>
                  </a:lnTo>
                  <a:lnTo>
                    <a:pt x="57" y="323"/>
                  </a:lnTo>
                  <a:lnTo>
                    <a:pt x="61" y="332"/>
                  </a:lnTo>
                  <a:lnTo>
                    <a:pt x="63" y="335"/>
                  </a:lnTo>
                  <a:lnTo>
                    <a:pt x="65" y="338"/>
                  </a:lnTo>
                  <a:lnTo>
                    <a:pt x="79" y="340"/>
                  </a:lnTo>
                  <a:lnTo>
                    <a:pt x="82" y="366"/>
                  </a:lnTo>
                  <a:lnTo>
                    <a:pt x="81" y="367"/>
                  </a:lnTo>
                  <a:lnTo>
                    <a:pt x="80" y="378"/>
                  </a:lnTo>
                  <a:lnTo>
                    <a:pt x="78" y="386"/>
                  </a:lnTo>
                  <a:lnTo>
                    <a:pt x="75" y="395"/>
                  </a:lnTo>
                  <a:lnTo>
                    <a:pt x="70" y="407"/>
                  </a:lnTo>
                  <a:lnTo>
                    <a:pt x="64" y="421"/>
                  </a:lnTo>
                  <a:lnTo>
                    <a:pt x="58" y="425"/>
                  </a:lnTo>
                  <a:lnTo>
                    <a:pt x="53" y="433"/>
                  </a:lnTo>
                  <a:lnTo>
                    <a:pt x="48" y="440"/>
                  </a:lnTo>
                  <a:lnTo>
                    <a:pt x="43" y="448"/>
                  </a:lnTo>
                  <a:lnTo>
                    <a:pt x="38" y="456"/>
                  </a:lnTo>
                  <a:lnTo>
                    <a:pt x="33" y="462"/>
                  </a:lnTo>
                  <a:lnTo>
                    <a:pt x="27" y="469"/>
                  </a:lnTo>
                  <a:lnTo>
                    <a:pt x="23" y="477"/>
                  </a:lnTo>
                  <a:lnTo>
                    <a:pt x="18" y="482"/>
                  </a:lnTo>
                  <a:lnTo>
                    <a:pt x="13" y="488"/>
                  </a:lnTo>
                  <a:lnTo>
                    <a:pt x="9" y="492"/>
                  </a:lnTo>
                  <a:lnTo>
                    <a:pt x="6" y="498"/>
                  </a:lnTo>
                  <a:lnTo>
                    <a:pt x="1" y="504"/>
                  </a:lnTo>
                  <a:lnTo>
                    <a:pt x="0" y="507"/>
                  </a:lnTo>
                  <a:lnTo>
                    <a:pt x="23" y="527"/>
                  </a:lnTo>
                  <a:lnTo>
                    <a:pt x="86" y="469"/>
                  </a:lnTo>
                  <a:lnTo>
                    <a:pt x="142" y="410"/>
                  </a:lnTo>
                  <a:lnTo>
                    <a:pt x="141" y="408"/>
                  </a:lnTo>
                  <a:lnTo>
                    <a:pt x="140" y="405"/>
                  </a:lnTo>
                  <a:lnTo>
                    <a:pt x="139" y="401"/>
                  </a:lnTo>
                  <a:lnTo>
                    <a:pt x="138" y="393"/>
                  </a:lnTo>
                  <a:lnTo>
                    <a:pt x="136" y="383"/>
                  </a:lnTo>
                  <a:lnTo>
                    <a:pt x="135" y="372"/>
                  </a:lnTo>
                  <a:lnTo>
                    <a:pt x="134" y="364"/>
                  </a:lnTo>
                  <a:lnTo>
                    <a:pt x="134" y="355"/>
                  </a:lnTo>
                  <a:lnTo>
                    <a:pt x="134" y="346"/>
                  </a:lnTo>
                  <a:lnTo>
                    <a:pt x="135" y="338"/>
                  </a:lnTo>
                  <a:lnTo>
                    <a:pt x="135" y="326"/>
                  </a:lnTo>
                  <a:lnTo>
                    <a:pt x="135" y="315"/>
                  </a:lnTo>
                  <a:lnTo>
                    <a:pt x="135" y="303"/>
                  </a:lnTo>
                  <a:lnTo>
                    <a:pt x="136" y="293"/>
                  </a:lnTo>
                  <a:lnTo>
                    <a:pt x="137" y="280"/>
                  </a:lnTo>
                  <a:lnTo>
                    <a:pt x="138" y="268"/>
                  </a:lnTo>
                  <a:lnTo>
                    <a:pt x="139" y="256"/>
                  </a:lnTo>
                  <a:lnTo>
                    <a:pt x="140" y="245"/>
                  </a:lnTo>
                  <a:lnTo>
                    <a:pt x="141" y="233"/>
                  </a:lnTo>
                  <a:lnTo>
                    <a:pt x="142" y="226"/>
                  </a:lnTo>
                  <a:lnTo>
                    <a:pt x="143" y="216"/>
                  </a:lnTo>
                  <a:lnTo>
                    <a:pt x="145" y="209"/>
                  </a:lnTo>
                  <a:lnTo>
                    <a:pt x="146" y="197"/>
                  </a:lnTo>
                  <a:lnTo>
                    <a:pt x="147" y="195"/>
                  </a:lnTo>
                  <a:lnTo>
                    <a:pt x="76" y="0"/>
                  </a:lnTo>
                  <a:lnTo>
                    <a:pt x="47" y="62"/>
                  </a:lnTo>
                  <a:close/>
                </a:path>
              </a:pathLst>
            </a:custGeom>
            <a:solidFill>
              <a:srgbClr val="A84A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45" name="Freeform 39"/>
            <p:cNvSpPr>
              <a:spLocks/>
            </p:cNvSpPr>
            <p:nvPr/>
          </p:nvSpPr>
          <p:spPr bwMode="auto">
            <a:xfrm>
              <a:off x="1092" y="2846"/>
              <a:ext cx="291" cy="287"/>
            </a:xfrm>
            <a:custGeom>
              <a:avLst/>
              <a:gdLst>
                <a:gd name="T0" fmla="*/ 1 w 581"/>
                <a:gd name="T1" fmla="*/ 1 h 573"/>
                <a:gd name="T2" fmla="*/ 1 w 581"/>
                <a:gd name="T3" fmla="*/ 1 h 573"/>
                <a:gd name="T4" fmla="*/ 1 w 581"/>
                <a:gd name="T5" fmla="*/ 1 h 573"/>
                <a:gd name="T6" fmla="*/ 1 w 581"/>
                <a:gd name="T7" fmla="*/ 1 h 573"/>
                <a:gd name="T8" fmla="*/ 1 w 581"/>
                <a:gd name="T9" fmla="*/ 1 h 573"/>
                <a:gd name="T10" fmla="*/ 1 w 581"/>
                <a:gd name="T11" fmla="*/ 1 h 573"/>
                <a:gd name="T12" fmla="*/ 1 w 581"/>
                <a:gd name="T13" fmla="*/ 1 h 573"/>
                <a:gd name="T14" fmla="*/ 1 w 581"/>
                <a:gd name="T15" fmla="*/ 1 h 573"/>
                <a:gd name="T16" fmla="*/ 1 w 581"/>
                <a:gd name="T17" fmla="*/ 1 h 573"/>
                <a:gd name="T18" fmla="*/ 1 w 581"/>
                <a:gd name="T19" fmla="*/ 1 h 573"/>
                <a:gd name="T20" fmla="*/ 1 w 581"/>
                <a:gd name="T21" fmla="*/ 1 h 573"/>
                <a:gd name="T22" fmla="*/ 1 w 581"/>
                <a:gd name="T23" fmla="*/ 1 h 573"/>
                <a:gd name="T24" fmla="*/ 1 w 581"/>
                <a:gd name="T25" fmla="*/ 1 h 573"/>
                <a:gd name="T26" fmla="*/ 1 w 581"/>
                <a:gd name="T27" fmla="*/ 1 h 573"/>
                <a:gd name="T28" fmla="*/ 1 w 581"/>
                <a:gd name="T29" fmla="*/ 1 h 573"/>
                <a:gd name="T30" fmla="*/ 1 w 581"/>
                <a:gd name="T31" fmla="*/ 1 h 573"/>
                <a:gd name="T32" fmla="*/ 1 w 581"/>
                <a:gd name="T33" fmla="*/ 1 h 573"/>
                <a:gd name="T34" fmla="*/ 1 w 581"/>
                <a:gd name="T35" fmla="*/ 1 h 573"/>
                <a:gd name="T36" fmla="*/ 1 w 581"/>
                <a:gd name="T37" fmla="*/ 1 h 573"/>
                <a:gd name="T38" fmla="*/ 1 w 581"/>
                <a:gd name="T39" fmla="*/ 1 h 573"/>
                <a:gd name="T40" fmla="*/ 1 w 581"/>
                <a:gd name="T41" fmla="*/ 1 h 573"/>
                <a:gd name="T42" fmla="*/ 1 w 581"/>
                <a:gd name="T43" fmla="*/ 1 h 573"/>
                <a:gd name="T44" fmla="*/ 1 w 581"/>
                <a:gd name="T45" fmla="*/ 1 h 573"/>
                <a:gd name="T46" fmla="*/ 0 w 581"/>
                <a:gd name="T47" fmla="*/ 1 h 573"/>
                <a:gd name="T48" fmla="*/ 1 w 581"/>
                <a:gd name="T49" fmla="*/ 1 h 573"/>
                <a:gd name="T50" fmla="*/ 1 w 581"/>
                <a:gd name="T51" fmla="*/ 1 h 573"/>
                <a:gd name="T52" fmla="*/ 1 w 581"/>
                <a:gd name="T53" fmla="*/ 1 h 573"/>
                <a:gd name="T54" fmla="*/ 1 w 581"/>
                <a:gd name="T55" fmla="*/ 1 h 573"/>
                <a:gd name="T56" fmla="*/ 1 w 581"/>
                <a:gd name="T57" fmla="*/ 1 h 573"/>
                <a:gd name="T58" fmla="*/ 1 w 581"/>
                <a:gd name="T59" fmla="*/ 1 h 573"/>
                <a:gd name="T60" fmla="*/ 1 w 581"/>
                <a:gd name="T61" fmla="*/ 1 h 573"/>
                <a:gd name="T62" fmla="*/ 1 w 581"/>
                <a:gd name="T63" fmla="*/ 1 h 573"/>
                <a:gd name="T64" fmla="*/ 1 w 581"/>
                <a:gd name="T65" fmla="*/ 1 h 573"/>
                <a:gd name="T66" fmla="*/ 1 w 581"/>
                <a:gd name="T67" fmla="*/ 1 h 573"/>
                <a:gd name="T68" fmla="*/ 1 w 581"/>
                <a:gd name="T69" fmla="*/ 1 h 573"/>
                <a:gd name="T70" fmla="*/ 1 w 581"/>
                <a:gd name="T71" fmla="*/ 1 h 573"/>
                <a:gd name="T72" fmla="*/ 1 w 581"/>
                <a:gd name="T73" fmla="*/ 1 h 573"/>
                <a:gd name="T74" fmla="*/ 1 w 581"/>
                <a:gd name="T75" fmla="*/ 1 h 573"/>
                <a:gd name="T76" fmla="*/ 1 w 581"/>
                <a:gd name="T77" fmla="*/ 1 h 573"/>
                <a:gd name="T78" fmla="*/ 1 w 581"/>
                <a:gd name="T79" fmla="*/ 1 h 573"/>
                <a:gd name="T80" fmla="*/ 1 w 581"/>
                <a:gd name="T81" fmla="*/ 1 h 573"/>
                <a:gd name="T82" fmla="*/ 1 w 581"/>
                <a:gd name="T83" fmla="*/ 1 h 573"/>
                <a:gd name="T84" fmla="*/ 1 w 581"/>
                <a:gd name="T85" fmla="*/ 1 h 573"/>
                <a:gd name="T86" fmla="*/ 1 w 581"/>
                <a:gd name="T87" fmla="*/ 1 h 573"/>
                <a:gd name="T88" fmla="*/ 1 w 581"/>
                <a:gd name="T89" fmla="*/ 1 h 573"/>
                <a:gd name="T90" fmla="*/ 1 w 581"/>
                <a:gd name="T91" fmla="*/ 1 h 573"/>
                <a:gd name="T92" fmla="*/ 1 w 581"/>
                <a:gd name="T93" fmla="*/ 1 h 573"/>
                <a:gd name="T94" fmla="*/ 1 w 581"/>
                <a:gd name="T95" fmla="*/ 1 h 573"/>
                <a:gd name="T96" fmla="*/ 1 w 581"/>
                <a:gd name="T97" fmla="*/ 1 h 573"/>
                <a:gd name="T98" fmla="*/ 1 w 581"/>
                <a:gd name="T99" fmla="*/ 1 h 573"/>
                <a:gd name="T100" fmla="*/ 1 w 581"/>
                <a:gd name="T101" fmla="*/ 1 h 573"/>
                <a:gd name="T102" fmla="*/ 1 w 581"/>
                <a:gd name="T103" fmla="*/ 1 h 573"/>
                <a:gd name="T104" fmla="*/ 1 w 581"/>
                <a:gd name="T105" fmla="*/ 1 h 573"/>
                <a:gd name="T106" fmla="*/ 1 w 581"/>
                <a:gd name="T107" fmla="*/ 0 h 573"/>
                <a:gd name="T108" fmla="*/ 1 w 581"/>
                <a:gd name="T109" fmla="*/ 1 h 573"/>
                <a:gd name="T110" fmla="*/ 1 w 581"/>
                <a:gd name="T111" fmla="*/ 1 h 57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81"/>
                <a:gd name="T169" fmla="*/ 0 h 573"/>
                <a:gd name="T170" fmla="*/ 581 w 581"/>
                <a:gd name="T171" fmla="*/ 573 h 57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81" h="573">
                  <a:moveTo>
                    <a:pt x="253" y="23"/>
                  </a:moveTo>
                  <a:lnTo>
                    <a:pt x="186" y="76"/>
                  </a:lnTo>
                  <a:lnTo>
                    <a:pt x="131" y="195"/>
                  </a:lnTo>
                  <a:lnTo>
                    <a:pt x="105" y="262"/>
                  </a:lnTo>
                  <a:lnTo>
                    <a:pt x="105" y="261"/>
                  </a:lnTo>
                  <a:lnTo>
                    <a:pt x="103" y="264"/>
                  </a:lnTo>
                  <a:lnTo>
                    <a:pt x="99" y="267"/>
                  </a:lnTo>
                  <a:lnTo>
                    <a:pt x="96" y="274"/>
                  </a:lnTo>
                  <a:lnTo>
                    <a:pt x="90" y="282"/>
                  </a:lnTo>
                  <a:lnTo>
                    <a:pt x="82" y="296"/>
                  </a:lnTo>
                  <a:lnTo>
                    <a:pt x="75" y="300"/>
                  </a:lnTo>
                  <a:lnTo>
                    <a:pt x="70" y="309"/>
                  </a:lnTo>
                  <a:lnTo>
                    <a:pt x="63" y="317"/>
                  </a:lnTo>
                  <a:lnTo>
                    <a:pt x="57" y="326"/>
                  </a:lnTo>
                  <a:lnTo>
                    <a:pt x="50" y="334"/>
                  </a:lnTo>
                  <a:lnTo>
                    <a:pt x="43" y="343"/>
                  </a:lnTo>
                  <a:lnTo>
                    <a:pt x="36" y="354"/>
                  </a:lnTo>
                  <a:lnTo>
                    <a:pt x="30" y="363"/>
                  </a:lnTo>
                  <a:lnTo>
                    <a:pt x="22" y="369"/>
                  </a:lnTo>
                  <a:lnTo>
                    <a:pt x="17" y="378"/>
                  </a:lnTo>
                  <a:lnTo>
                    <a:pt x="12" y="384"/>
                  </a:lnTo>
                  <a:lnTo>
                    <a:pt x="7" y="390"/>
                  </a:lnTo>
                  <a:lnTo>
                    <a:pt x="1" y="399"/>
                  </a:lnTo>
                  <a:lnTo>
                    <a:pt x="0" y="402"/>
                  </a:lnTo>
                  <a:lnTo>
                    <a:pt x="25" y="456"/>
                  </a:lnTo>
                  <a:lnTo>
                    <a:pt x="198" y="331"/>
                  </a:lnTo>
                  <a:lnTo>
                    <a:pt x="316" y="573"/>
                  </a:lnTo>
                  <a:lnTo>
                    <a:pt x="581" y="360"/>
                  </a:lnTo>
                  <a:lnTo>
                    <a:pt x="533" y="274"/>
                  </a:lnTo>
                  <a:lnTo>
                    <a:pt x="531" y="270"/>
                  </a:lnTo>
                  <a:lnTo>
                    <a:pt x="529" y="261"/>
                  </a:lnTo>
                  <a:lnTo>
                    <a:pt x="528" y="251"/>
                  </a:lnTo>
                  <a:lnTo>
                    <a:pt x="526" y="245"/>
                  </a:lnTo>
                  <a:lnTo>
                    <a:pt x="524" y="236"/>
                  </a:lnTo>
                  <a:lnTo>
                    <a:pt x="522" y="229"/>
                  </a:lnTo>
                  <a:lnTo>
                    <a:pt x="519" y="218"/>
                  </a:lnTo>
                  <a:lnTo>
                    <a:pt x="516" y="207"/>
                  </a:lnTo>
                  <a:lnTo>
                    <a:pt x="513" y="198"/>
                  </a:lnTo>
                  <a:lnTo>
                    <a:pt x="510" y="189"/>
                  </a:lnTo>
                  <a:lnTo>
                    <a:pt x="506" y="178"/>
                  </a:lnTo>
                  <a:lnTo>
                    <a:pt x="503" y="169"/>
                  </a:lnTo>
                  <a:lnTo>
                    <a:pt x="499" y="160"/>
                  </a:lnTo>
                  <a:lnTo>
                    <a:pt x="496" y="154"/>
                  </a:lnTo>
                  <a:lnTo>
                    <a:pt x="491" y="145"/>
                  </a:lnTo>
                  <a:lnTo>
                    <a:pt x="488" y="137"/>
                  </a:lnTo>
                  <a:lnTo>
                    <a:pt x="482" y="131"/>
                  </a:lnTo>
                  <a:lnTo>
                    <a:pt x="479" y="126"/>
                  </a:lnTo>
                  <a:lnTo>
                    <a:pt x="472" y="117"/>
                  </a:lnTo>
                  <a:lnTo>
                    <a:pt x="466" y="113"/>
                  </a:lnTo>
                  <a:lnTo>
                    <a:pt x="460" y="107"/>
                  </a:lnTo>
                  <a:lnTo>
                    <a:pt x="455" y="105"/>
                  </a:lnTo>
                  <a:lnTo>
                    <a:pt x="452" y="104"/>
                  </a:lnTo>
                  <a:lnTo>
                    <a:pt x="356" y="64"/>
                  </a:lnTo>
                  <a:lnTo>
                    <a:pt x="335" y="0"/>
                  </a:lnTo>
                  <a:lnTo>
                    <a:pt x="253" y="23"/>
                  </a:lnTo>
                  <a:close/>
                </a:path>
              </a:pathLst>
            </a:custGeom>
            <a:solidFill>
              <a:srgbClr val="BFC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46" name="Freeform 40"/>
            <p:cNvSpPr>
              <a:spLocks/>
            </p:cNvSpPr>
            <p:nvPr/>
          </p:nvSpPr>
          <p:spPr bwMode="auto">
            <a:xfrm>
              <a:off x="1095" y="2851"/>
              <a:ext cx="270" cy="295"/>
            </a:xfrm>
            <a:custGeom>
              <a:avLst/>
              <a:gdLst>
                <a:gd name="T0" fmla="*/ 1 w 539"/>
                <a:gd name="T1" fmla="*/ 1 h 590"/>
                <a:gd name="T2" fmla="*/ 1 w 539"/>
                <a:gd name="T3" fmla="*/ 1 h 590"/>
                <a:gd name="T4" fmla="*/ 1 w 539"/>
                <a:gd name="T5" fmla="*/ 1 h 590"/>
                <a:gd name="T6" fmla="*/ 1 w 539"/>
                <a:gd name="T7" fmla="*/ 1 h 590"/>
                <a:gd name="T8" fmla="*/ 1 w 539"/>
                <a:gd name="T9" fmla="*/ 1 h 590"/>
                <a:gd name="T10" fmla="*/ 1 w 539"/>
                <a:gd name="T11" fmla="*/ 1 h 590"/>
                <a:gd name="T12" fmla="*/ 1 w 539"/>
                <a:gd name="T13" fmla="*/ 1 h 590"/>
                <a:gd name="T14" fmla="*/ 1 w 539"/>
                <a:gd name="T15" fmla="*/ 1 h 590"/>
                <a:gd name="T16" fmla="*/ 1 w 539"/>
                <a:gd name="T17" fmla="*/ 1 h 590"/>
                <a:gd name="T18" fmla="*/ 1 w 539"/>
                <a:gd name="T19" fmla="*/ 1 h 590"/>
                <a:gd name="T20" fmla="*/ 1 w 539"/>
                <a:gd name="T21" fmla="*/ 1 h 590"/>
                <a:gd name="T22" fmla="*/ 1 w 539"/>
                <a:gd name="T23" fmla="*/ 0 h 590"/>
                <a:gd name="T24" fmla="*/ 1 w 539"/>
                <a:gd name="T25" fmla="*/ 1 h 590"/>
                <a:gd name="T26" fmla="*/ 1 w 539"/>
                <a:gd name="T27" fmla="*/ 1 h 590"/>
                <a:gd name="T28" fmla="*/ 1 w 539"/>
                <a:gd name="T29" fmla="*/ 1 h 590"/>
                <a:gd name="T30" fmla="*/ 1 w 539"/>
                <a:gd name="T31" fmla="*/ 1 h 590"/>
                <a:gd name="T32" fmla="*/ 1 w 539"/>
                <a:gd name="T33" fmla="*/ 1 h 590"/>
                <a:gd name="T34" fmla="*/ 1 w 539"/>
                <a:gd name="T35" fmla="*/ 1 h 590"/>
                <a:gd name="T36" fmla="*/ 1 w 539"/>
                <a:gd name="T37" fmla="*/ 1 h 590"/>
                <a:gd name="T38" fmla="*/ 1 w 539"/>
                <a:gd name="T39" fmla="*/ 1 h 590"/>
                <a:gd name="T40" fmla="*/ 1 w 539"/>
                <a:gd name="T41" fmla="*/ 1 h 590"/>
                <a:gd name="T42" fmla="*/ 1 w 539"/>
                <a:gd name="T43" fmla="*/ 1 h 590"/>
                <a:gd name="T44" fmla="*/ 1 w 539"/>
                <a:gd name="T45" fmla="*/ 1 h 590"/>
                <a:gd name="T46" fmla="*/ 1 w 539"/>
                <a:gd name="T47" fmla="*/ 1 h 590"/>
                <a:gd name="T48" fmla="*/ 1 w 539"/>
                <a:gd name="T49" fmla="*/ 1 h 590"/>
                <a:gd name="T50" fmla="*/ 1 w 539"/>
                <a:gd name="T51" fmla="*/ 1 h 590"/>
                <a:gd name="T52" fmla="*/ 1 w 539"/>
                <a:gd name="T53" fmla="*/ 1 h 590"/>
                <a:gd name="T54" fmla="*/ 1 w 539"/>
                <a:gd name="T55" fmla="*/ 1 h 590"/>
                <a:gd name="T56" fmla="*/ 1 w 539"/>
                <a:gd name="T57" fmla="*/ 1 h 590"/>
                <a:gd name="T58" fmla="*/ 1 w 539"/>
                <a:gd name="T59" fmla="*/ 1 h 590"/>
                <a:gd name="T60" fmla="*/ 1 w 539"/>
                <a:gd name="T61" fmla="*/ 1 h 590"/>
                <a:gd name="T62" fmla="*/ 1 w 539"/>
                <a:gd name="T63" fmla="*/ 1 h 590"/>
                <a:gd name="T64" fmla="*/ 1 w 539"/>
                <a:gd name="T65" fmla="*/ 1 h 590"/>
                <a:gd name="T66" fmla="*/ 1 w 539"/>
                <a:gd name="T67" fmla="*/ 1 h 590"/>
                <a:gd name="T68" fmla="*/ 1 w 539"/>
                <a:gd name="T69" fmla="*/ 1 h 590"/>
                <a:gd name="T70" fmla="*/ 1 w 539"/>
                <a:gd name="T71" fmla="*/ 1 h 590"/>
                <a:gd name="T72" fmla="*/ 1 w 539"/>
                <a:gd name="T73" fmla="*/ 1 h 590"/>
                <a:gd name="T74" fmla="*/ 1 w 539"/>
                <a:gd name="T75" fmla="*/ 1 h 590"/>
                <a:gd name="T76" fmla="*/ 1 w 539"/>
                <a:gd name="T77" fmla="*/ 1 h 590"/>
                <a:gd name="T78" fmla="*/ 1 w 539"/>
                <a:gd name="T79" fmla="*/ 1 h 590"/>
                <a:gd name="T80" fmla="*/ 1 w 539"/>
                <a:gd name="T81" fmla="*/ 1 h 590"/>
                <a:gd name="T82" fmla="*/ 1 w 539"/>
                <a:gd name="T83" fmla="*/ 1 h 590"/>
                <a:gd name="T84" fmla="*/ 1 w 539"/>
                <a:gd name="T85" fmla="*/ 1 h 590"/>
                <a:gd name="T86" fmla="*/ 1 w 539"/>
                <a:gd name="T87" fmla="*/ 1 h 590"/>
                <a:gd name="T88" fmla="*/ 1 w 539"/>
                <a:gd name="T89" fmla="*/ 1 h 590"/>
                <a:gd name="T90" fmla="*/ 1 w 539"/>
                <a:gd name="T91" fmla="*/ 1 h 590"/>
                <a:gd name="T92" fmla="*/ 1 w 539"/>
                <a:gd name="T93" fmla="*/ 1 h 590"/>
                <a:gd name="T94" fmla="*/ 1 w 539"/>
                <a:gd name="T95" fmla="*/ 1 h 590"/>
                <a:gd name="T96" fmla="*/ 1 w 539"/>
                <a:gd name="T97" fmla="*/ 1 h 590"/>
                <a:gd name="T98" fmla="*/ 1 w 539"/>
                <a:gd name="T99" fmla="*/ 1 h 590"/>
                <a:gd name="T100" fmla="*/ 1 w 539"/>
                <a:gd name="T101" fmla="*/ 1 h 590"/>
                <a:gd name="T102" fmla="*/ 1 w 539"/>
                <a:gd name="T103" fmla="*/ 1 h 590"/>
                <a:gd name="T104" fmla="*/ 1 w 539"/>
                <a:gd name="T105" fmla="*/ 1 h 590"/>
                <a:gd name="T106" fmla="*/ 1 w 539"/>
                <a:gd name="T107" fmla="*/ 1 h 590"/>
                <a:gd name="T108" fmla="*/ 1 w 539"/>
                <a:gd name="T109" fmla="*/ 1 h 590"/>
                <a:gd name="T110" fmla="*/ 1 w 539"/>
                <a:gd name="T111" fmla="*/ 1 h 590"/>
                <a:gd name="T112" fmla="*/ 1 w 539"/>
                <a:gd name="T113" fmla="*/ 1 h 590"/>
                <a:gd name="T114" fmla="*/ 1 w 539"/>
                <a:gd name="T115" fmla="*/ 1 h 590"/>
                <a:gd name="T116" fmla="*/ 1 w 539"/>
                <a:gd name="T117" fmla="*/ 1 h 590"/>
                <a:gd name="T118" fmla="*/ 1 w 539"/>
                <a:gd name="T119" fmla="*/ 1 h 590"/>
                <a:gd name="T120" fmla="*/ 1 w 539"/>
                <a:gd name="T121" fmla="*/ 1 h 590"/>
                <a:gd name="T122" fmla="*/ 1 w 539"/>
                <a:gd name="T123" fmla="*/ 1 h 5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39"/>
                <a:gd name="T187" fmla="*/ 0 h 590"/>
                <a:gd name="T188" fmla="*/ 539 w 539"/>
                <a:gd name="T189" fmla="*/ 590 h 5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39" h="590">
                  <a:moveTo>
                    <a:pt x="325" y="156"/>
                  </a:moveTo>
                  <a:lnTo>
                    <a:pt x="325" y="153"/>
                  </a:lnTo>
                  <a:lnTo>
                    <a:pt x="331" y="149"/>
                  </a:lnTo>
                  <a:lnTo>
                    <a:pt x="333" y="145"/>
                  </a:lnTo>
                  <a:lnTo>
                    <a:pt x="338" y="140"/>
                  </a:lnTo>
                  <a:lnTo>
                    <a:pt x="343" y="137"/>
                  </a:lnTo>
                  <a:lnTo>
                    <a:pt x="348" y="134"/>
                  </a:lnTo>
                  <a:lnTo>
                    <a:pt x="354" y="128"/>
                  </a:lnTo>
                  <a:lnTo>
                    <a:pt x="360" y="125"/>
                  </a:lnTo>
                  <a:lnTo>
                    <a:pt x="366" y="121"/>
                  </a:lnTo>
                  <a:lnTo>
                    <a:pt x="372" y="117"/>
                  </a:lnTo>
                  <a:lnTo>
                    <a:pt x="379" y="113"/>
                  </a:lnTo>
                  <a:lnTo>
                    <a:pt x="386" y="110"/>
                  </a:lnTo>
                  <a:lnTo>
                    <a:pt x="392" y="105"/>
                  </a:lnTo>
                  <a:lnTo>
                    <a:pt x="399" y="105"/>
                  </a:lnTo>
                  <a:lnTo>
                    <a:pt x="404" y="101"/>
                  </a:lnTo>
                  <a:lnTo>
                    <a:pt x="410" y="99"/>
                  </a:lnTo>
                  <a:lnTo>
                    <a:pt x="415" y="98"/>
                  </a:lnTo>
                  <a:lnTo>
                    <a:pt x="423" y="98"/>
                  </a:lnTo>
                  <a:lnTo>
                    <a:pt x="427" y="98"/>
                  </a:lnTo>
                  <a:lnTo>
                    <a:pt x="432" y="98"/>
                  </a:lnTo>
                  <a:lnTo>
                    <a:pt x="437" y="98"/>
                  </a:lnTo>
                  <a:lnTo>
                    <a:pt x="442" y="99"/>
                  </a:lnTo>
                  <a:lnTo>
                    <a:pt x="449" y="99"/>
                  </a:lnTo>
                  <a:lnTo>
                    <a:pt x="455" y="102"/>
                  </a:lnTo>
                  <a:lnTo>
                    <a:pt x="459" y="104"/>
                  </a:lnTo>
                  <a:lnTo>
                    <a:pt x="461" y="105"/>
                  </a:lnTo>
                  <a:lnTo>
                    <a:pt x="458" y="102"/>
                  </a:lnTo>
                  <a:lnTo>
                    <a:pt x="453" y="95"/>
                  </a:lnTo>
                  <a:lnTo>
                    <a:pt x="447" y="90"/>
                  </a:lnTo>
                  <a:lnTo>
                    <a:pt x="442" y="85"/>
                  </a:lnTo>
                  <a:lnTo>
                    <a:pt x="434" y="81"/>
                  </a:lnTo>
                  <a:lnTo>
                    <a:pt x="427" y="75"/>
                  </a:lnTo>
                  <a:lnTo>
                    <a:pt x="422" y="72"/>
                  </a:lnTo>
                  <a:lnTo>
                    <a:pt x="416" y="67"/>
                  </a:lnTo>
                  <a:lnTo>
                    <a:pt x="411" y="63"/>
                  </a:lnTo>
                  <a:lnTo>
                    <a:pt x="407" y="60"/>
                  </a:lnTo>
                  <a:lnTo>
                    <a:pt x="401" y="57"/>
                  </a:lnTo>
                  <a:lnTo>
                    <a:pt x="396" y="53"/>
                  </a:lnTo>
                  <a:lnTo>
                    <a:pt x="392" y="50"/>
                  </a:lnTo>
                  <a:lnTo>
                    <a:pt x="387" y="49"/>
                  </a:lnTo>
                  <a:lnTo>
                    <a:pt x="379" y="43"/>
                  </a:lnTo>
                  <a:lnTo>
                    <a:pt x="371" y="38"/>
                  </a:lnTo>
                  <a:lnTo>
                    <a:pt x="367" y="37"/>
                  </a:lnTo>
                  <a:lnTo>
                    <a:pt x="366" y="37"/>
                  </a:lnTo>
                  <a:lnTo>
                    <a:pt x="356" y="37"/>
                  </a:lnTo>
                  <a:lnTo>
                    <a:pt x="343" y="11"/>
                  </a:lnTo>
                  <a:lnTo>
                    <a:pt x="331" y="0"/>
                  </a:lnTo>
                  <a:lnTo>
                    <a:pt x="329" y="37"/>
                  </a:lnTo>
                  <a:lnTo>
                    <a:pt x="295" y="128"/>
                  </a:lnTo>
                  <a:lnTo>
                    <a:pt x="317" y="148"/>
                  </a:lnTo>
                  <a:lnTo>
                    <a:pt x="304" y="194"/>
                  </a:lnTo>
                  <a:lnTo>
                    <a:pt x="281" y="136"/>
                  </a:lnTo>
                  <a:lnTo>
                    <a:pt x="258" y="185"/>
                  </a:lnTo>
                  <a:lnTo>
                    <a:pt x="250" y="145"/>
                  </a:lnTo>
                  <a:lnTo>
                    <a:pt x="255" y="221"/>
                  </a:lnTo>
                  <a:lnTo>
                    <a:pt x="272" y="203"/>
                  </a:lnTo>
                  <a:lnTo>
                    <a:pt x="287" y="474"/>
                  </a:lnTo>
                  <a:lnTo>
                    <a:pt x="285" y="473"/>
                  </a:lnTo>
                  <a:lnTo>
                    <a:pt x="283" y="466"/>
                  </a:lnTo>
                  <a:lnTo>
                    <a:pt x="279" y="459"/>
                  </a:lnTo>
                  <a:lnTo>
                    <a:pt x="274" y="448"/>
                  </a:lnTo>
                  <a:lnTo>
                    <a:pt x="267" y="434"/>
                  </a:lnTo>
                  <a:lnTo>
                    <a:pt x="261" y="422"/>
                  </a:lnTo>
                  <a:lnTo>
                    <a:pt x="257" y="415"/>
                  </a:lnTo>
                  <a:lnTo>
                    <a:pt x="254" y="407"/>
                  </a:lnTo>
                  <a:lnTo>
                    <a:pt x="250" y="399"/>
                  </a:lnTo>
                  <a:lnTo>
                    <a:pt x="247" y="392"/>
                  </a:lnTo>
                  <a:lnTo>
                    <a:pt x="243" y="384"/>
                  </a:lnTo>
                  <a:lnTo>
                    <a:pt x="239" y="377"/>
                  </a:lnTo>
                  <a:lnTo>
                    <a:pt x="235" y="369"/>
                  </a:lnTo>
                  <a:lnTo>
                    <a:pt x="231" y="361"/>
                  </a:lnTo>
                  <a:lnTo>
                    <a:pt x="222" y="346"/>
                  </a:lnTo>
                  <a:lnTo>
                    <a:pt x="216" y="335"/>
                  </a:lnTo>
                  <a:lnTo>
                    <a:pt x="210" y="325"/>
                  </a:lnTo>
                  <a:lnTo>
                    <a:pt x="205" y="317"/>
                  </a:lnTo>
                  <a:lnTo>
                    <a:pt x="202" y="311"/>
                  </a:lnTo>
                  <a:lnTo>
                    <a:pt x="177" y="178"/>
                  </a:lnTo>
                  <a:lnTo>
                    <a:pt x="176" y="181"/>
                  </a:lnTo>
                  <a:lnTo>
                    <a:pt x="175" y="194"/>
                  </a:lnTo>
                  <a:lnTo>
                    <a:pt x="174" y="200"/>
                  </a:lnTo>
                  <a:lnTo>
                    <a:pt x="173" y="209"/>
                  </a:lnTo>
                  <a:lnTo>
                    <a:pt x="171" y="218"/>
                  </a:lnTo>
                  <a:lnTo>
                    <a:pt x="170" y="229"/>
                  </a:lnTo>
                  <a:lnTo>
                    <a:pt x="166" y="238"/>
                  </a:lnTo>
                  <a:lnTo>
                    <a:pt x="163" y="247"/>
                  </a:lnTo>
                  <a:lnTo>
                    <a:pt x="160" y="256"/>
                  </a:lnTo>
                  <a:lnTo>
                    <a:pt x="158" y="267"/>
                  </a:lnTo>
                  <a:lnTo>
                    <a:pt x="153" y="277"/>
                  </a:lnTo>
                  <a:lnTo>
                    <a:pt x="151" y="284"/>
                  </a:lnTo>
                  <a:lnTo>
                    <a:pt x="129" y="271"/>
                  </a:lnTo>
                  <a:lnTo>
                    <a:pt x="111" y="277"/>
                  </a:lnTo>
                  <a:lnTo>
                    <a:pt x="113" y="282"/>
                  </a:lnTo>
                  <a:lnTo>
                    <a:pt x="115" y="287"/>
                  </a:lnTo>
                  <a:lnTo>
                    <a:pt x="120" y="294"/>
                  </a:lnTo>
                  <a:lnTo>
                    <a:pt x="125" y="302"/>
                  </a:lnTo>
                  <a:lnTo>
                    <a:pt x="131" y="311"/>
                  </a:lnTo>
                  <a:lnTo>
                    <a:pt x="136" y="319"/>
                  </a:lnTo>
                  <a:lnTo>
                    <a:pt x="137" y="323"/>
                  </a:lnTo>
                  <a:lnTo>
                    <a:pt x="87" y="343"/>
                  </a:lnTo>
                  <a:lnTo>
                    <a:pt x="46" y="395"/>
                  </a:lnTo>
                  <a:lnTo>
                    <a:pt x="44" y="392"/>
                  </a:lnTo>
                  <a:lnTo>
                    <a:pt x="38" y="389"/>
                  </a:lnTo>
                  <a:lnTo>
                    <a:pt x="31" y="384"/>
                  </a:lnTo>
                  <a:lnTo>
                    <a:pt x="24" y="383"/>
                  </a:lnTo>
                  <a:lnTo>
                    <a:pt x="16" y="384"/>
                  </a:lnTo>
                  <a:lnTo>
                    <a:pt x="8" y="389"/>
                  </a:lnTo>
                  <a:lnTo>
                    <a:pt x="1" y="392"/>
                  </a:lnTo>
                  <a:lnTo>
                    <a:pt x="0" y="393"/>
                  </a:lnTo>
                  <a:lnTo>
                    <a:pt x="3" y="480"/>
                  </a:lnTo>
                  <a:lnTo>
                    <a:pt x="122" y="424"/>
                  </a:lnTo>
                  <a:lnTo>
                    <a:pt x="153" y="412"/>
                  </a:lnTo>
                  <a:lnTo>
                    <a:pt x="191" y="351"/>
                  </a:lnTo>
                  <a:lnTo>
                    <a:pt x="191" y="357"/>
                  </a:lnTo>
                  <a:lnTo>
                    <a:pt x="192" y="363"/>
                  </a:lnTo>
                  <a:lnTo>
                    <a:pt x="195" y="374"/>
                  </a:lnTo>
                  <a:lnTo>
                    <a:pt x="197" y="384"/>
                  </a:lnTo>
                  <a:lnTo>
                    <a:pt x="199" y="399"/>
                  </a:lnTo>
                  <a:lnTo>
                    <a:pt x="200" y="406"/>
                  </a:lnTo>
                  <a:lnTo>
                    <a:pt x="202" y="415"/>
                  </a:lnTo>
                  <a:lnTo>
                    <a:pt x="203" y="424"/>
                  </a:lnTo>
                  <a:lnTo>
                    <a:pt x="205" y="433"/>
                  </a:lnTo>
                  <a:lnTo>
                    <a:pt x="206" y="441"/>
                  </a:lnTo>
                  <a:lnTo>
                    <a:pt x="208" y="450"/>
                  </a:lnTo>
                  <a:lnTo>
                    <a:pt x="210" y="459"/>
                  </a:lnTo>
                  <a:lnTo>
                    <a:pt x="212" y="468"/>
                  </a:lnTo>
                  <a:lnTo>
                    <a:pt x="213" y="477"/>
                  </a:lnTo>
                  <a:lnTo>
                    <a:pt x="215" y="486"/>
                  </a:lnTo>
                  <a:lnTo>
                    <a:pt x="217" y="494"/>
                  </a:lnTo>
                  <a:lnTo>
                    <a:pt x="220" y="505"/>
                  </a:lnTo>
                  <a:lnTo>
                    <a:pt x="222" y="517"/>
                  </a:lnTo>
                  <a:lnTo>
                    <a:pt x="225" y="529"/>
                  </a:lnTo>
                  <a:lnTo>
                    <a:pt x="227" y="537"/>
                  </a:lnTo>
                  <a:lnTo>
                    <a:pt x="227" y="541"/>
                  </a:lnTo>
                  <a:lnTo>
                    <a:pt x="228" y="541"/>
                  </a:lnTo>
                  <a:lnTo>
                    <a:pt x="234" y="547"/>
                  </a:lnTo>
                  <a:lnTo>
                    <a:pt x="236" y="552"/>
                  </a:lnTo>
                  <a:lnTo>
                    <a:pt x="240" y="555"/>
                  </a:lnTo>
                  <a:lnTo>
                    <a:pt x="244" y="559"/>
                  </a:lnTo>
                  <a:lnTo>
                    <a:pt x="250" y="564"/>
                  </a:lnTo>
                  <a:lnTo>
                    <a:pt x="255" y="569"/>
                  </a:lnTo>
                  <a:lnTo>
                    <a:pt x="261" y="573"/>
                  </a:lnTo>
                  <a:lnTo>
                    <a:pt x="267" y="576"/>
                  </a:lnTo>
                  <a:lnTo>
                    <a:pt x="275" y="581"/>
                  </a:lnTo>
                  <a:lnTo>
                    <a:pt x="282" y="584"/>
                  </a:lnTo>
                  <a:lnTo>
                    <a:pt x="291" y="585"/>
                  </a:lnTo>
                  <a:lnTo>
                    <a:pt x="300" y="587"/>
                  </a:lnTo>
                  <a:lnTo>
                    <a:pt x="311" y="590"/>
                  </a:lnTo>
                  <a:lnTo>
                    <a:pt x="319" y="588"/>
                  </a:lnTo>
                  <a:lnTo>
                    <a:pt x="330" y="587"/>
                  </a:lnTo>
                  <a:lnTo>
                    <a:pt x="340" y="585"/>
                  </a:lnTo>
                  <a:lnTo>
                    <a:pt x="351" y="584"/>
                  </a:lnTo>
                  <a:lnTo>
                    <a:pt x="362" y="579"/>
                  </a:lnTo>
                  <a:lnTo>
                    <a:pt x="372" y="575"/>
                  </a:lnTo>
                  <a:lnTo>
                    <a:pt x="382" y="572"/>
                  </a:lnTo>
                  <a:lnTo>
                    <a:pt x="393" y="567"/>
                  </a:lnTo>
                  <a:lnTo>
                    <a:pt x="401" y="562"/>
                  </a:lnTo>
                  <a:lnTo>
                    <a:pt x="408" y="558"/>
                  </a:lnTo>
                  <a:lnTo>
                    <a:pt x="415" y="553"/>
                  </a:lnTo>
                  <a:lnTo>
                    <a:pt x="424" y="552"/>
                  </a:lnTo>
                  <a:lnTo>
                    <a:pt x="428" y="547"/>
                  </a:lnTo>
                  <a:lnTo>
                    <a:pt x="432" y="546"/>
                  </a:lnTo>
                  <a:lnTo>
                    <a:pt x="434" y="544"/>
                  </a:lnTo>
                  <a:lnTo>
                    <a:pt x="436" y="544"/>
                  </a:lnTo>
                  <a:lnTo>
                    <a:pt x="477" y="494"/>
                  </a:lnTo>
                  <a:lnTo>
                    <a:pt x="539" y="346"/>
                  </a:lnTo>
                  <a:lnTo>
                    <a:pt x="537" y="345"/>
                  </a:lnTo>
                  <a:lnTo>
                    <a:pt x="536" y="345"/>
                  </a:lnTo>
                  <a:lnTo>
                    <a:pt x="532" y="343"/>
                  </a:lnTo>
                  <a:lnTo>
                    <a:pt x="528" y="341"/>
                  </a:lnTo>
                  <a:lnTo>
                    <a:pt x="522" y="338"/>
                  </a:lnTo>
                  <a:lnTo>
                    <a:pt x="515" y="335"/>
                  </a:lnTo>
                  <a:lnTo>
                    <a:pt x="508" y="334"/>
                  </a:lnTo>
                  <a:lnTo>
                    <a:pt x="501" y="332"/>
                  </a:lnTo>
                  <a:lnTo>
                    <a:pt x="493" y="328"/>
                  </a:lnTo>
                  <a:lnTo>
                    <a:pt x="485" y="323"/>
                  </a:lnTo>
                  <a:lnTo>
                    <a:pt x="476" y="320"/>
                  </a:lnTo>
                  <a:lnTo>
                    <a:pt x="469" y="317"/>
                  </a:lnTo>
                  <a:lnTo>
                    <a:pt x="461" y="311"/>
                  </a:lnTo>
                  <a:lnTo>
                    <a:pt x="454" y="308"/>
                  </a:lnTo>
                  <a:lnTo>
                    <a:pt x="447" y="302"/>
                  </a:lnTo>
                  <a:lnTo>
                    <a:pt x="442" y="299"/>
                  </a:lnTo>
                  <a:lnTo>
                    <a:pt x="436" y="291"/>
                  </a:lnTo>
                  <a:lnTo>
                    <a:pt x="431" y="288"/>
                  </a:lnTo>
                  <a:lnTo>
                    <a:pt x="428" y="281"/>
                  </a:lnTo>
                  <a:lnTo>
                    <a:pt x="425" y="277"/>
                  </a:lnTo>
                  <a:lnTo>
                    <a:pt x="421" y="265"/>
                  </a:lnTo>
                  <a:lnTo>
                    <a:pt x="419" y="256"/>
                  </a:lnTo>
                  <a:lnTo>
                    <a:pt x="417" y="247"/>
                  </a:lnTo>
                  <a:lnTo>
                    <a:pt x="417" y="242"/>
                  </a:lnTo>
                  <a:lnTo>
                    <a:pt x="419" y="236"/>
                  </a:lnTo>
                  <a:lnTo>
                    <a:pt x="420" y="236"/>
                  </a:lnTo>
                  <a:lnTo>
                    <a:pt x="403" y="188"/>
                  </a:lnTo>
                  <a:lnTo>
                    <a:pt x="393" y="259"/>
                  </a:lnTo>
                  <a:lnTo>
                    <a:pt x="376" y="276"/>
                  </a:lnTo>
                  <a:lnTo>
                    <a:pt x="383" y="242"/>
                  </a:lnTo>
                  <a:lnTo>
                    <a:pt x="375" y="236"/>
                  </a:lnTo>
                  <a:lnTo>
                    <a:pt x="361" y="259"/>
                  </a:lnTo>
                  <a:lnTo>
                    <a:pt x="323" y="276"/>
                  </a:lnTo>
                  <a:lnTo>
                    <a:pt x="361" y="303"/>
                  </a:lnTo>
                  <a:lnTo>
                    <a:pt x="393" y="311"/>
                  </a:lnTo>
                  <a:lnTo>
                    <a:pt x="405" y="402"/>
                  </a:lnTo>
                  <a:lnTo>
                    <a:pt x="403" y="404"/>
                  </a:lnTo>
                  <a:lnTo>
                    <a:pt x="400" y="410"/>
                  </a:lnTo>
                  <a:lnTo>
                    <a:pt x="394" y="418"/>
                  </a:lnTo>
                  <a:lnTo>
                    <a:pt x="387" y="427"/>
                  </a:lnTo>
                  <a:lnTo>
                    <a:pt x="380" y="438"/>
                  </a:lnTo>
                  <a:lnTo>
                    <a:pt x="373" y="447"/>
                  </a:lnTo>
                  <a:lnTo>
                    <a:pt x="367" y="454"/>
                  </a:lnTo>
                  <a:lnTo>
                    <a:pt x="363" y="460"/>
                  </a:lnTo>
                  <a:lnTo>
                    <a:pt x="358" y="460"/>
                  </a:lnTo>
                  <a:lnTo>
                    <a:pt x="357" y="456"/>
                  </a:lnTo>
                  <a:lnTo>
                    <a:pt x="356" y="450"/>
                  </a:lnTo>
                  <a:lnTo>
                    <a:pt x="357" y="444"/>
                  </a:lnTo>
                  <a:lnTo>
                    <a:pt x="357" y="436"/>
                  </a:lnTo>
                  <a:lnTo>
                    <a:pt x="358" y="428"/>
                  </a:lnTo>
                  <a:lnTo>
                    <a:pt x="357" y="422"/>
                  </a:lnTo>
                  <a:lnTo>
                    <a:pt x="356" y="419"/>
                  </a:lnTo>
                  <a:lnTo>
                    <a:pt x="352" y="416"/>
                  </a:lnTo>
                  <a:lnTo>
                    <a:pt x="348" y="416"/>
                  </a:lnTo>
                  <a:lnTo>
                    <a:pt x="343" y="418"/>
                  </a:lnTo>
                  <a:lnTo>
                    <a:pt x="339" y="422"/>
                  </a:lnTo>
                  <a:lnTo>
                    <a:pt x="331" y="428"/>
                  </a:lnTo>
                  <a:lnTo>
                    <a:pt x="328" y="433"/>
                  </a:lnTo>
                  <a:lnTo>
                    <a:pt x="328" y="430"/>
                  </a:lnTo>
                  <a:lnTo>
                    <a:pt x="329" y="427"/>
                  </a:lnTo>
                  <a:lnTo>
                    <a:pt x="329" y="421"/>
                  </a:lnTo>
                  <a:lnTo>
                    <a:pt x="331" y="413"/>
                  </a:lnTo>
                  <a:lnTo>
                    <a:pt x="331" y="401"/>
                  </a:lnTo>
                  <a:lnTo>
                    <a:pt x="331" y="387"/>
                  </a:lnTo>
                  <a:lnTo>
                    <a:pt x="330" y="378"/>
                  </a:lnTo>
                  <a:lnTo>
                    <a:pt x="330" y="369"/>
                  </a:lnTo>
                  <a:lnTo>
                    <a:pt x="329" y="360"/>
                  </a:lnTo>
                  <a:lnTo>
                    <a:pt x="328" y="352"/>
                  </a:lnTo>
                  <a:lnTo>
                    <a:pt x="325" y="340"/>
                  </a:lnTo>
                  <a:lnTo>
                    <a:pt x="324" y="329"/>
                  </a:lnTo>
                  <a:lnTo>
                    <a:pt x="322" y="319"/>
                  </a:lnTo>
                  <a:lnTo>
                    <a:pt x="320" y="308"/>
                  </a:lnTo>
                  <a:lnTo>
                    <a:pt x="318" y="296"/>
                  </a:lnTo>
                  <a:lnTo>
                    <a:pt x="315" y="284"/>
                  </a:lnTo>
                  <a:lnTo>
                    <a:pt x="312" y="273"/>
                  </a:lnTo>
                  <a:lnTo>
                    <a:pt x="310" y="264"/>
                  </a:lnTo>
                  <a:lnTo>
                    <a:pt x="307" y="252"/>
                  </a:lnTo>
                  <a:lnTo>
                    <a:pt x="304" y="242"/>
                  </a:lnTo>
                  <a:lnTo>
                    <a:pt x="302" y="233"/>
                  </a:lnTo>
                  <a:lnTo>
                    <a:pt x="301" y="229"/>
                  </a:lnTo>
                  <a:lnTo>
                    <a:pt x="297" y="218"/>
                  </a:lnTo>
                  <a:lnTo>
                    <a:pt x="297" y="215"/>
                  </a:lnTo>
                  <a:lnTo>
                    <a:pt x="325" y="156"/>
                  </a:lnTo>
                  <a:close/>
                </a:path>
              </a:pathLst>
            </a:custGeom>
            <a:solidFill>
              <a:srgbClr val="6380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47" name="Freeform 41"/>
            <p:cNvSpPr>
              <a:spLocks/>
            </p:cNvSpPr>
            <p:nvPr/>
          </p:nvSpPr>
          <p:spPr bwMode="auto">
            <a:xfrm>
              <a:off x="1280" y="3022"/>
              <a:ext cx="72" cy="90"/>
            </a:xfrm>
            <a:custGeom>
              <a:avLst/>
              <a:gdLst>
                <a:gd name="T0" fmla="*/ 1 w 143"/>
                <a:gd name="T1" fmla="*/ 0 h 180"/>
                <a:gd name="T2" fmla="*/ 0 w 143"/>
                <a:gd name="T3" fmla="*/ 1 h 180"/>
                <a:gd name="T4" fmla="*/ 1 w 143"/>
                <a:gd name="T5" fmla="*/ 1 h 180"/>
                <a:gd name="T6" fmla="*/ 1 w 143"/>
                <a:gd name="T7" fmla="*/ 1 h 180"/>
                <a:gd name="T8" fmla="*/ 1 w 143"/>
                <a:gd name="T9" fmla="*/ 1 h 180"/>
                <a:gd name="T10" fmla="*/ 1 w 143"/>
                <a:gd name="T11" fmla="*/ 1 h 180"/>
                <a:gd name="T12" fmla="*/ 1 w 143"/>
                <a:gd name="T13" fmla="*/ 1 h 180"/>
                <a:gd name="T14" fmla="*/ 1 w 143"/>
                <a:gd name="T15" fmla="*/ 1 h 180"/>
                <a:gd name="T16" fmla="*/ 1 w 143"/>
                <a:gd name="T17" fmla="*/ 1 h 180"/>
                <a:gd name="T18" fmla="*/ 1 w 143"/>
                <a:gd name="T19" fmla="*/ 1 h 180"/>
                <a:gd name="T20" fmla="*/ 1 w 143"/>
                <a:gd name="T21" fmla="*/ 1 h 180"/>
                <a:gd name="T22" fmla="*/ 1 w 143"/>
                <a:gd name="T23" fmla="*/ 0 h 180"/>
                <a:gd name="T24" fmla="*/ 1 w 143"/>
                <a:gd name="T25" fmla="*/ 0 h 1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3"/>
                <a:gd name="T40" fmla="*/ 0 h 180"/>
                <a:gd name="T41" fmla="*/ 143 w 143"/>
                <a:gd name="T42" fmla="*/ 180 h 1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3" h="180">
                  <a:moveTo>
                    <a:pt x="1" y="0"/>
                  </a:moveTo>
                  <a:lnTo>
                    <a:pt x="0" y="29"/>
                  </a:lnTo>
                  <a:lnTo>
                    <a:pt x="16" y="52"/>
                  </a:lnTo>
                  <a:lnTo>
                    <a:pt x="16" y="78"/>
                  </a:lnTo>
                  <a:lnTo>
                    <a:pt x="5" y="78"/>
                  </a:lnTo>
                  <a:lnTo>
                    <a:pt x="5" y="101"/>
                  </a:lnTo>
                  <a:lnTo>
                    <a:pt x="22" y="124"/>
                  </a:lnTo>
                  <a:lnTo>
                    <a:pt x="31" y="180"/>
                  </a:lnTo>
                  <a:lnTo>
                    <a:pt x="56" y="177"/>
                  </a:lnTo>
                  <a:lnTo>
                    <a:pt x="143" y="150"/>
                  </a:lnTo>
                  <a:lnTo>
                    <a:pt x="120" y="81"/>
                  </a:lnTo>
                  <a:lnTo>
                    <a:pt x="1" y="0"/>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48" name="Freeform 42"/>
            <p:cNvSpPr>
              <a:spLocks/>
            </p:cNvSpPr>
            <p:nvPr/>
          </p:nvSpPr>
          <p:spPr bwMode="auto">
            <a:xfrm>
              <a:off x="1284" y="3043"/>
              <a:ext cx="55" cy="50"/>
            </a:xfrm>
            <a:custGeom>
              <a:avLst/>
              <a:gdLst>
                <a:gd name="T0" fmla="*/ 0 w 109"/>
                <a:gd name="T1" fmla="*/ 0 h 101"/>
                <a:gd name="T2" fmla="*/ 1 w 109"/>
                <a:gd name="T3" fmla="*/ 0 h 101"/>
                <a:gd name="T4" fmla="*/ 1 w 109"/>
                <a:gd name="T5" fmla="*/ 0 h 101"/>
                <a:gd name="T6" fmla="*/ 1 w 109"/>
                <a:gd name="T7" fmla="*/ 0 h 101"/>
                <a:gd name="T8" fmla="*/ 1 w 109"/>
                <a:gd name="T9" fmla="*/ 0 h 101"/>
                <a:gd name="T10" fmla="*/ 0 w 109"/>
                <a:gd name="T11" fmla="*/ 0 h 101"/>
                <a:gd name="T12" fmla="*/ 0 w 109"/>
                <a:gd name="T13" fmla="*/ 0 h 101"/>
                <a:gd name="T14" fmla="*/ 0 60000 65536"/>
                <a:gd name="T15" fmla="*/ 0 60000 65536"/>
                <a:gd name="T16" fmla="*/ 0 60000 65536"/>
                <a:gd name="T17" fmla="*/ 0 60000 65536"/>
                <a:gd name="T18" fmla="*/ 0 60000 65536"/>
                <a:gd name="T19" fmla="*/ 0 60000 65536"/>
                <a:gd name="T20" fmla="*/ 0 60000 65536"/>
                <a:gd name="T21" fmla="*/ 0 w 109"/>
                <a:gd name="T22" fmla="*/ 0 h 101"/>
                <a:gd name="T23" fmla="*/ 109 w 109"/>
                <a:gd name="T24" fmla="*/ 101 h 10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9" h="101">
                  <a:moveTo>
                    <a:pt x="0" y="0"/>
                  </a:moveTo>
                  <a:lnTo>
                    <a:pt x="75" y="76"/>
                  </a:lnTo>
                  <a:lnTo>
                    <a:pt x="109" y="76"/>
                  </a:lnTo>
                  <a:lnTo>
                    <a:pt x="92" y="101"/>
                  </a:lnTo>
                  <a:lnTo>
                    <a:pt x="7" y="20"/>
                  </a:lnTo>
                  <a:lnTo>
                    <a:pt x="0"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49" name="Freeform 43"/>
            <p:cNvSpPr>
              <a:spLocks/>
            </p:cNvSpPr>
            <p:nvPr/>
          </p:nvSpPr>
          <p:spPr bwMode="auto">
            <a:xfrm>
              <a:off x="1288" y="3081"/>
              <a:ext cx="15" cy="31"/>
            </a:xfrm>
            <a:custGeom>
              <a:avLst/>
              <a:gdLst>
                <a:gd name="T0" fmla="*/ 0 w 30"/>
                <a:gd name="T1" fmla="*/ 0 h 61"/>
                <a:gd name="T2" fmla="*/ 1 w 30"/>
                <a:gd name="T3" fmla="*/ 1 h 61"/>
                <a:gd name="T4" fmla="*/ 1 w 30"/>
                <a:gd name="T5" fmla="*/ 1 h 61"/>
                <a:gd name="T6" fmla="*/ 1 w 30"/>
                <a:gd name="T7" fmla="*/ 1 h 61"/>
                <a:gd name="T8" fmla="*/ 0 w 30"/>
                <a:gd name="T9" fmla="*/ 0 h 61"/>
                <a:gd name="T10" fmla="*/ 0 w 30"/>
                <a:gd name="T11" fmla="*/ 0 h 61"/>
                <a:gd name="T12" fmla="*/ 0 60000 65536"/>
                <a:gd name="T13" fmla="*/ 0 60000 65536"/>
                <a:gd name="T14" fmla="*/ 0 60000 65536"/>
                <a:gd name="T15" fmla="*/ 0 60000 65536"/>
                <a:gd name="T16" fmla="*/ 0 60000 65536"/>
                <a:gd name="T17" fmla="*/ 0 60000 65536"/>
                <a:gd name="T18" fmla="*/ 0 w 30"/>
                <a:gd name="T19" fmla="*/ 0 h 61"/>
                <a:gd name="T20" fmla="*/ 30 w 30"/>
                <a:gd name="T21" fmla="*/ 61 h 61"/>
              </a:gdLst>
              <a:ahLst/>
              <a:cxnLst>
                <a:cxn ang="T12">
                  <a:pos x="T0" y="T1"/>
                </a:cxn>
                <a:cxn ang="T13">
                  <a:pos x="T2" y="T3"/>
                </a:cxn>
                <a:cxn ang="T14">
                  <a:pos x="T4" y="T5"/>
                </a:cxn>
                <a:cxn ang="T15">
                  <a:pos x="T6" y="T7"/>
                </a:cxn>
                <a:cxn ang="T16">
                  <a:pos x="T8" y="T9"/>
                </a:cxn>
                <a:cxn ang="T17">
                  <a:pos x="T10" y="T11"/>
                </a:cxn>
              </a:cxnLst>
              <a:rect l="T18" t="T19" r="T20" b="T21"/>
              <a:pathLst>
                <a:path w="30" h="61">
                  <a:moveTo>
                    <a:pt x="0" y="0"/>
                  </a:moveTo>
                  <a:lnTo>
                    <a:pt x="28" y="34"/>
                  </a:lnTo>
                  <a:lnTo>
                    <a:pt x="30" y="61"/>
                  </a:lnTo>
                  <a:lnTo>
                    <a:pt x="21" y="58"/>
                  </a:lnTo>
                  <a:lnTo>
                    <a:pt x="0"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50" name="Freeform 44"/>
            <p:cNvSpPr>
              <a:spLocks/>
            </p:cNvSpPr>
            <p:nvPr/>
          </p:nvSpPr>
          <p:spPr bwMode="auto">
            <a:xfrm>
              <a:off x="1282" y="2985"/>
              <a:ext cx="127" cy="85"/>
            </a:xfrm>
            <a:custGeom>
              <a:avLst/>
              <a:gdLst>
                <a:gd name="T0" fmla="*/ 0 w 254"/>
                <a:gd name="T1" fmla="*/ 1 h 170"/>
                <a:gd name="T2" fmla="*/ 1 w 254"/>
                <a:gd name="T3" fmla="*/ 1 h 170"/>
                <a:gd name="T4" fmla="*/ 1 w 254"/>
                <a:gd name="T5" fmla="*/ 1 h 170"/>
                <a:gd name="T6" fmla="*/ 1 w 254"/>
                <a:gd name="T7" fmla="*/ 1 h 170"/>
                <a:gd name="T8" fmla="*/ 1 w 254"/>
                <a:gd name="T9" fmla="*/ 1 h 170"/>
                <a:gd name="T10" fmla="*/ 1 w 254"/>
                <a:gd name="T11" fmla="*/ 1 h 170"/>
                <a:gd name="T12" fmla="*/ 1 w 254"/>
                <a:gd name="T13" fmla="*/ 1 h 170"/>
                <a:gd name="T14" fmla="*/ 1 w 254"/>
                <a:gd name="T15" fmla="*/ 1 h 170"/>
                <a:gd name="T16" fmla="*/ 1 w 254"/>
                <a:gd name="T17" fmla="*/ 1 h 170"/>
                <a:gd name="T18" fmla="*/ 1 w 254"/>
                <a:gd name="T19" fmla="*/ 1 h 170"/>
                <a:gd name="T20" fmla="*/ 1 w 254"/>
                <a:gd name="T21" fmla="*/ 1 h 170"/>
                <a:gd name="T22" fmla="*/ 1 w 254"/>
                <a:gd name="T23" fmla="*/ 1 h 170"/>
                <a:gd name="T24" fmla="*/ 1 w 254"/>
                <a:gd name="T25" fmla="*/ 1 h 170"/>
                <a:gd name="T26" fmla="*/ 1 w 254"/>
                <a:gd name="T27" fmla="*/ 1 h 170"/>
                <a:gd name="T28" fmla="*/ 1 w 254"/>
                <a:gd name="T29" fmla="*/ 1 h 170"/>
                <a:gd name="T30" fmla="*/ 1 w 254"/>
                <a:gd name="T31" fmla="*/ 1 h 170"/>
                <a:gd name="T32" fmla="*/ 1 w 254"/>
                <a:gd name="T33" fmla="*/ 1 h 170"/>
                <a:gd name="T34" fmla="*/ 1 w 254"/>
                <a:gd name="T35" fmla="*/ 1 h 170"/>
                <a:gd name="T36" fmla="*/ 1 w 254"/>
                <a:gd name="T37" fmla="*/ 1 h 170"/>
                <a:gd name="T38" fmla="*/ 1 w 254"/>
                <a:gd name="T39" fmla="*/ 1 h 170"/>
                <a:gd name="T40" fmla="*/ 1 w 254"/>
                <a:gd name="T41" fmla="*/ 1 h 170"/>
                <a:gd name="T42" fmla="*/ 1 w 254"/>
                <a:gd name="T43" fmla="*/ 1 h 170"/>
                <a:gd name="T44" fmla="*/ 1 w 254"/>
                <a:gd name="T45" fmla="*/ 1 h 170"/>
                <a:gd name="T46" fmla="*/ 1 w 254"/>
                <a:gd name="T47" fmla="*/ 1 h 170"/>
                <a:gd name="T48" fmla="*/ 1 w 254"/>
                <a:gd name="T49" fmla="*/ 1 h 170"/>
                <a:gd name="T50" fmla="*/ 1 w 254"/>
                <a:gd name="T51" fmla="*/ 0 h 170"/>
                <a:gd name="T52" fmla="*/ 1 w 254"/>
                <a:gd name="T53" fmla="*/ 0 h 170"/>
                <a:gd name="T54" fmla="*/ 1 w 254"/>
                <a:gd name="T55" fmla="*/ 0 h 170"/>
                <a:gd name="T56" fmla="*/ 1 w 254"/>
                <a:gd name="T57" fmla="*/ 1 h 170"/>
                <a:gd name="T58" fmla="*/ 1 w 254"/>
                <a:gd name="T59" fmla="*/ 1 h 170"/>
                <a:gd name="T60" fmla="*/ 1 w 254"/>
                <a:gd name="T61" fmla="*/ 1 h 170"/>
                <a:gd name="T62" fmla="*/ 1 w 254"/>
                <a:gd name="T63" fmla="*/ 1 h 170"/>
                <a:gd name="T64" fmla="*/ 1 w 254"/>
                <a:gd name="T65" fmla="*/ 1 h 170"/>
                <a:gd name="T66" fmla="*/ 1 w 254"/>
                <a:gd name="T67" fmla="*/ 1 h 170"/>
                <a:gd name="T68" fmla="*/ 1 w 254"/>
                <a:gd name="T69" fmla="*/ 1 h 170"/>
                <a:gd name="T70" fmla="*/ 1 w 254"/>
                <a:gd name="T71" fmla="*/ 1 h 170"/>
                <a:gd name="T72" fmla="*/ 1 w 254"/>
                <a:gd name="T73" fmla="*/ 1 h 170"/>
                <a:gd name="T74" fmla="*/ 1 w 254"/>
                <a:gd name="T75" fmla="*/ 1 h 170"/>
                <a:gd name="T76" fmla="*/ 1 w 254"/>
                <a:gd name="T77" fmla="*/ 1 h 170"/>
                <a:gd name="T78" fmla="*/ 1 w 254"/>
                <a:gd name="T79" fmla="*/ 1 h 170"/>
                <a:gd name="T80" fmla="*/ 1 w 254"/>
                <a:gd name="T81" fmla="*/ 1 h 170"/>
                <a:gd name="T82" fmla="*/ 1 w 254"/>
                <a:gd name="T83" fmla="*/ 1 h 170"/>
                <a:gd name="T84" fmla="*/ 1 w 254"/>
                <a:gd name="T85" fmla="*/ 1 h 170"/>
                <a:gd name="T86" fmla="*/ 1 w 254"/>
                <a:gd name="T87" fmla="*/ 1 h 170"/>
                <a:gd name="T88" fmla="*/ 1 w 254"/>
                <a:gd name="T89" fmla="*/ 1 h 170"/>
                <a:gd name="T90" fmla="*/ 1 w 254"/>
                <a:gd name="T91" fmla="*/ 1 h 170"/>
                <a:gd name="T92" fmla="*/ 1 w 254"/>
                <a:gd name="T93" fmla="*/ 1 h 170"/>
                <a:gd name="T94" fmla="*/ 1 w 254"/>
                <a:gd name="T95" fmla="*/ 1 h 170"/>
                <a:gd name="T96" fmla="*/ 0 w 254"/>
                <a:gd name="T97" fmla="*/ 1 h 170"/>
                <a:gd name="T98" fmla="*/ 0 w 254"/>
                <a:gd name="T99" fmla="*/ 1 h 17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54"/>
                <a:gd name="T151" fmla="*/ 0 h 170"/>
                <a:gd name="T152" fmla="*/ 254 w 254"/>
                <a:gd name="T153" fmla="*/ 170 h 17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54" h="170">
                  <a:moveTo>
                    <a:pt x="0" y="83"/>
                  </a:moveTo>
                  <a:lnTo>
                    <a:pt x="2" y="81"/>
                  </a:lnTo>
                  <a:lnTo>
                    <a:pt x="10" y="78"/>
                  </a:lnTo>
                  <a:lnTo>
                    <a:pt x="14" y="77"/>
                  </a:lnTo>
                  <a:lnTo>
                    <a:pt x="20" y="75"/>
                  </a:lnTo>
                  <a:lnTo>
                    <a:pt x="26" y="73"/>
                  </a:lnTo>
                  <a:lnTo>
                    <a:pt x="34" y="72"/>
                  </a:lnTo>
                  <a:lnTo>
                    <a:pt x="41" y="67"/>
                  </a:lnTo>
                  <a:lnTo>
                    <a:pt x="50" y="66"/>
                  </a:lnTo>
                  <a:lnTo>
                    <a:pt x="58" y="63"/>
                  </a:lnTo>
                  <a:lnTo>
                    <a:pt x="67" y="60"/>
                  </a:lnTo>
                  <a:lnTo>
                    <a:pt x="75" y="55"/>
                  </a:lnTo>
                  <a:lnTo>
                    <a:pt x="84" y="54"/>
                  </a:lnTo>
                  <a:lnTo>
                    <a:pt x="92" y="49"/>
                  </a:lnTo>
                  <a:lnTo>
                    <a:pt x="100" y="46"/>
                  </a:lnTo>
                  <a:lnTo>
                    <a:pt x="107" y="43"/>
                  </a:lnTo>
                  <a:lnTo>
                    <a:pt x="114" y="38"/>
                  </a:lnTo>
                  <a:lnTo>
                    <a:pt x="120" y="34"/>
                  </a:lnTo>
                  <a:lnTo>
                    <a:pt x="127" y="31"/>
                  </a:lnTo>
                  <a:lnTo>
                    <a:pt x="132" y="26"/>
                  </a:lnTo>
                  <a:lnTo>
                    <a:pt x="138" y="22"/>
                  </a:lnTo>
                  <a:lnTo>
                    <a:pt x="142" y="19"/>
                  </a:lnTo>
                  <a:lnTo>
                    <a:pt x="147" y="16"/>
                  </a:lnTo>
                  <a:lnTo>
                    <a:pt x="153" y="8"/>
                  </a:lnTo>
                  <a:lnTo>
                    <a:pt x="158" y="3"/>
                  </a:lnTo>
                  <a:lnTo>
                    <a:pt x="161" y="0"/>
                  </a:lnTo>
                  <a:lnTo>
                    <a:pt x="162" y="0"/>
                  </a:lnTo>
                  <a:lnTo>
                    <a:pt x="164" y="0"/>
                  </a:lnTo>
                  <a:lnTo>
                    <a:pt x="170" y="5"/>
                  </a:lnTo>
                  <a:lnTo>
                    <a:pt x="172" y="6"/>
                  </a:lnTo>
                  <a:lnTo>
                    <a:pt x="177" y="9"/>
                  </a:lnTo>
                  <a:lnTo>
                    <a:pt x="182" y="14"/>
                  </a:lnTo>
                  <a:lnTo>
                    <a:pt x="187" y="19"/>
                  </a:lnTo>
                  <a:lnTo>
                    <a:pt x="193" y="22"/>
                  </a:lnTo>
                  <a:lnTo>
                    <a:pt x="198" y="26"/>
                  </a:lnTo>
                  <a:lnTo>
                    <a:pt x="203" y="31"/>
                  </a:lnTo>
                  <a:lnTo>
                    <a:pt x="208" y="35"/>
                  </a:lnTo>
                  <a:lnTo>
                    <a:pt x="213" y="40"/>
                  </a:lnTo>
                  <a:lnTo>
                    <a:pt x="218" y="43"/>
                  </a:lnTo>
                  <a:lnTo>
                    <a:pt x="223" y="48"/>
                  </a:lnTo>
                  <a:lnTo>
                    <a:pt x="229" y="54"/>
                  </a:lnTo>
                  <a:lnTo>
                    <a:pt x="236" y="58"/>
                  </a:lnTo>
                  <a:lnTo>
                    <a:pt x="242" y="64"/>
                  </a:lnTo>
                  <a:lnTo>
                    <a:pt x="246" y="67"/>
                  </a:lnTo>
                  <a:lnTo>
                    <a:pt x="250" y="72"/>
                  </a:lnTo>
                  <a:lnTo>
                    <a:pt x="253" y="77"/>
                  </a:lnTo>
                  <a:lnTo>
                    <a:pt x="254" y="78"/>
                  </a:lnTo>
                  <a:lnTo>
                    <a:pt x="100" y="170"/>
                  </a:lnTo>
                  <a:lnTo>
                    <a:pt x="0" y="83"/>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51" name="Freeform 45"/>
            <p:cNvSpPr>
              <a:spLocks/>
            </p:cNvSpPr>
            <p:nvPr/>
          </p:nvSpPr>
          <p:spPr bwMode="auto">
            <a:xfrm>
              <a:off x="1344" y="2984"/>
              <a:ext cx="54" cy="24"/>
            </a:xfrm>
            <a:custGeom>
              <a:avLst/>
              <a:gdLst>
                <a:gd name="T0" fmla="*/ 0 w 107"/>
                <a:gd name="T1" fmla="*/ 0 h 49"/>
                <a:gd name="T2" fmla="*/ 1 w 107"/>
                <a:gd name="T3" fmla="*/ 0 h 49"/>
                <a:gd name="T4" fmla="*/ 1 w 107"/>
                <a:gd name="T5" fmla="*/ 0 h 49"/>
                <a:gd name="T6" fmla="*/ 0 w 107"/>
                <a:gd name="T7" fmla="*/ 0 h 49"/>
                <a:gd name="T8" fmla="*/ 0 w 107"/>
                <a:gd name="T9" fmla="*/ 0 h 49"/>
                <a:gd name="T10" fmla="*/ 0 60000 65536"/>
                <a:gd name="T11" fmla="*/ 0 60000 65536"/>
                <a:gd name="T12" fmla="*/ 0 60000 65536"/>
                <a:gd name="T13" fmla="*/ 0 60000 65536"/>
                <a:gd name="T14" fmla="*/ 0 60000 65536"/>
                <a:gd name="T15" fmla="*/ 0 w 107"/>
                <a:gd name="T16" fmla="*/ 0 h 49"/>
                <a:gd name="T17" fmla="*/ 107 w 107"/>
                <a:gd name="T18" fmla="*/ 49 h 49"/>
              </a:gdLst>
              <a:ahLst/>
              <a:cxnLst>
                <a:cxn ang="T10">
                  <a:pos x="T0" y="T1"/>
                </a:cxn>
                <a:cxn ang="T11">
                  <a:pos x="T2" y="T3"/>
                </a:cxn>
                <a:cxn ang="T12">
                  <a:pos x="T4" y="T5"/>
                </a:cxn>
                <a:cxn ang="T13">
                  <a:pos x="T6" y="T7"/>
                </a:cxn>
                <a:cxn ang="T14">
                  <a:pos x="T8" y="T9"/>
                </a:cxn>
              </a:cxnLst>
              <a:rect l="T15" t="T16" r="T17" b="T18"/>
              <a:pathLst>
                <a:path w="107" h="49">
                  <a:moveTo>
                    <a:pt x="0" y="40"/>
                  </a:moveTo>
                  <a:lnTo>
                    <a:pt x="107" y="49"/>
                  </a:lnTo>
                  <a:lnTo>
                    <a:pt x="38" y="0"/>
                  </a:lnTo>
                  <a:lnTo>
                    <a:pt x="0" y="40"/>
                  </a:lnTo>
                  <a:close/>
                </a:path>
              </a:pathLst>
            </a:custGeom>
            <a:solidFill>
              <a:srgbClr val="335C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52" name="Freeform 46"/>
            <p:cNvSpPr>
              <a:spLocks/>
            </p:cNvSpPr>
            <p:nvPr/>
          </p:nvSpPr>
          <p:spPr bwMode="auto">
            <a:xfrm>
              <a:off x="1348" y="3000"/>
              <a:ext cx="41" cy="29"/>
            </a:xfrm>
            <a:custGeom>
              <a:avLst/>
              <a:gdLst>
                <a:gd name="T0" fmla="*/ 0 w 80"/>
                <a:gd name="T1" fmla="*/ 1 h 58"/>
                <a:gd name="T2" fmla="*/ 1 w 80"/>
                <a:gd name="T3" fmla="*/ 0 h 58"/>
                <a:gd name="T4" fmla="*/ 1 w 80"/>
                <a:gd name="T5" fmla="*/ 1 h 58"/>
                <a:gd name="T6" fmla="*/ 1 w 80"/>
                <a:gd name="T7" fmla="*/ 1 h 58"/>
                <a:gd name="T8" fmla="*/ 0 w 80"/>
                <a:gd name="T9" fmla="*/ 1 h 58"/>
                <a:gd name="T10" fmla="*/ 0 w 80"/>
                <a:gd name="T11" fmla="*/ 1 h 58"/>
                <a:gd name="T12" fmla="*/ 0 60000 65536"/>
                <a:gd name="T13" fmla="*/ 0 60000 65536"/>
                <a:gd name="T14" fmla="*/ 0 60000 65536"/>
                <a:gd name="T15" fmla="*/ 0 60000 65536"/>
                <a:gd name="T16" fmla="*/ 0 60000 65536"/>
                <a:gd name="T17" fmla="*/ 0 60000 65536"/>
                <a:gd name="T18" fmla="*/ 0 w 80"/>
                <a:gd name="T19" fmla="*/ 0 h 58"/>
                <a:gd name="T20" fmla="*/ 80 w 80"/>
                <a:gd name="T21" fmla="*/ 58 h 58"/>
              </a:gdLst>
              <a:ahLst/>
              <a:cxnLst>
                <a:cxn ang="T12">
                  <a:pos x="T0" y="T1"/>
                </a:cxn>
                <a:cxn ang="T13">
                  <a:pos x="T2" y="T3"/>
                </a:cxn>
                <a:cxn ang="T14">
                  <a:pos x="T4" y="T5"/>
                </a:cxn>
                <a:cxn ang="T15">
                  <a:pos x="T6" y="T7"/>
                </a:cxn>
                <a:cxn ang="T16">
                  <a:pos x="T8" y="T9"/>
                </a:cxn>
                <a:cxn ang="T17">
                  <a:pos x="T10" y="T11"/>
                </a:cxn>
              </a:cxnLst>
              <a:rect l="T18" t="T19" r="T20" b="T21"/>
              <a:pathLst>
                <a:path w="80" h="58">
                  <a:moveTo>
                    <a:pt x="0" y="24"/>
                  </a:moveTo>
                  <a:lnTo>
                    <a:pt x="32" y="0"/>
                  </a:lnTo>
                  <a:lnTo>
                    <a:pt x="80" y="33"/>
                  </a:lnTo>
                  <a:lnTo>
                    <a:pt x="46" y="58"/>
                  </a:lnTo>
                  <a:lnTo>
                    <a:pt x="0" y="24"/>
                  </a:lnTo>
                  <a:close/>
                </a:path>
              </a:pathLst>
            </a:custGeom>
            <a:solidFill>
              <a:srgbClr val="B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53" name="Freeform 47"/>
            <p:cNvSpPr>
              <a:spLocks/>
            </p:cNvSpPr>
            <p:nvPr/>
          </p:nvSpPr>
          <p:spPr bwMode="auto">
            <a:xfrm>
              <a:off x="1358" y="2999"/>
              <a:ext cx="16" cy="8"/>
            </a:xfrm>
            <a:custGeom>
              <a:avLst/>
              <a:gdLst>
                <a:gd name="T0" fmla="*/ 0 w 34"/>
                <a:gd name="T1" fmla="*/ 1 h 15"/>
                <a:gd name="T2" fmla="*/ 0 w 34"/>
                <a:gd name="T3" fmla="*/ 0 h 15"/>
                <a:gd name="T4" fmla="*/ 0 w 34"/>
                <a:gd name="T5" fmla="*/ 1 h 15"/>
                <a:gd name="T6" fmla="*/ 0 w 34"/>
                <a:gd name="T7" fmla="*/ 1 h 15"/>
                <a:gd name="T8" fmla="*/ 0 w 34"/>
                <a:gd name="T9" fmla="*/ 1 h 15"/>
                <a:gd name="T10" fmla="*/ 0 60000 65536"/>
                <a:gd name="T11" fmla="*/ 0 60000 65536"/>
                <a:gd name="T12" fmla="*/ 0 60000 65536"/>
                <a:gd name="T13" fmla="*/ 0 60000 65536"/>
                <a:gd name="T14" fmla="*/ 0 60000 65536"/>
                <a:gd name="T15" fmla="*/ 0 w 34"/>
                <a:gd name="T16" fmla="*/ 0 h 15"/>
                <a:gd name="T17" fmla="*/ 34 w 34"/>
                <a:gd name="T18" fmla="*/ 15 h 15"/>
              </a:gdLst>
              <a:ahLst/>
              <a:cxnLst>
                <a:cxn ang="T10">
                  <a:pos x="T0" y="T1"/>
                </a:cxn>
                <a:cxn ang="T11">
                  <a:pos x="T2" y="T3"/>
                </a:cxn>
                <a:cxn ang="T12">
                  <a:pos x="T4" y="T5"/>
                </a:cxn>
                <a:cxn ang="T13">
                  <a:pos x="T6" y="T7"/>
                </a:cxn>
                <a:cxn ang="T14">
                  <a:pos x="T8" y="T9"/>
                </a:cxn>
              </a:cxnLst>
              <a:rect l="T15" t="T16" r="T17" b="T18"/>
              <a:pathLst>
                <a:path w="34" h="15">
                  <a:moveTo>
                    <a:pt x="0" y="9"/>
                  </a:moveTo>
                  <a:lnTo>
                    <a:pt x="15" y="0"/>
                  </a:lnTo>
                  <a:lnTo>
                    <a:pt x="34" y="15"/>
                  </a:lnTo>
                  <a:lnTo>
                    <a:pt x="0" y="9"/>
                  </a:lnTo>
                  <a:close/>
                </a:path>
              </a:pathLst>
            </a:custGeom>
            <a:solidFill>
              <a:srgbClr val="00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54" name="Freeform 48"/>
            <p:cNvSpPr>
              <a:spLocks/>
            </p:cNvSpPr>
            <p:nvPr/>
          </p:nvSpPr>
          <p:spPr bwMode="auto">
            <a:xfrm>
              <a:off x="1194" y="2745"/>
              <a:ext cx="77" cy="170"/>
            </a:xfrm>
            <a:custGeom>
              <a:avLst/>
              <a:gdLst>
                <a:gd name="T0" fmla="*/ 1 w 154"/>
                <a:gd name="T1" fmla="*/ 1 h 340"/>
                <a:gd name="T2" fmla="*/ 1 w 154"/>
                <a:gd name="T3" fmla="*/ 1 h 340"/>
                <a:gd name="T4" fmla="*/ 1 w 154"/>
                <a:gd name="T5" fmla="*/ 1 h 340"/>
                <a:gd name="T6" fmla="*/ 1 w 154"/>
                <a:gd name="T7" fmla="*/ 1 h 340"/>
                <a:gd name="T8" fmla="*/ 1 w 154"/>
                <a:gd name="T9" fmla="*/ 1 h 340"/>
                <a:gd name="T10" fmla="*/ 1 w 154"/>
                <a:gd name="T11" fmla="*/ 1 h 340"/>
                <a:gd name="T12" fmla="*/ 1 w 154"/>
                <a:gd name="T13" fmla="*/ 1 h 340"/>
                <a:gd name="T14" fmla="*/ 1 w 154"/>
                <a:gd name="T15" fmla="*/ 1 h 340"/>
                <a:gd name="T16" fmla="*/ 1 w 154"/>
                <a:gd name="T17" fmla="*/ 1 h 340"/>
                <a:gd name="T18" fmla="*/ 1 w 154"/>
                <a:gd name="T19" fmla="*/ 1 h 340"/>
                <a:gd name="T20" fmla="*/ 1 w 154"/>
                <a:gd name="T21" fmla="*/ 1 h 340"/>
                <a:gd name="T22" fmla="*/ 1 w 154"/>
                <a:gd name="T23" fmla="*/ 1 h 340"/>
                <a:gd name="T24" fmla="*/ 1 w 154"/>
                <a:gd name="T25" fmla="*/ 1 h 340"/>
                <a:gd name="T26" fmla="*/ 1 w 154"/>
                <a:gd name="T27" fmla="*/ 1 h 340"/>
                <a:gd name="T28" fmla="*/ 1 w 154"/>
                <a:gd name="T29" fmla="*/ 1 h 340"/>
                <a:gd name="T30" fmla="*/ 1 w 154"/>
                <a:gd name="T31" fmla="*/ 1 h 340"/>
                <a:gd name="T32" fmla="*/ 1 w 154"/>
                <a:gd name="T33" fmla="*/ 1 h 340"/>
                <a:gd name="T34" fmla="*/ 1 w 154"/>
                <a:gd name="T35" fmla="*/ 1 h 340"/>
                <a:gd name="T36" fmla="*/ 1 w 154"/>
                <a:gd name="T37" fmla="*/ 1 h 340"/>
                <a:gd name="T38" fmla="*/ 0 w 154"/>
                <a:gd name="T39" fmla="*/ 1 h 340"/>
                <a:gd name="T40" fmla="*/ 1 w 154"/>
                <a:gd name="T41" fmla="*/ 1 h 340"/>
                <a:gd name="T42" fmla="*/ 1 w 154"/>
                <a:gd name="T43" fmla="*/ 1 h 340"/>
                <a:gd name="T44" fmla="*/ 1 w 154"/>
                <a:gd name="T45" fmla="*/ 1 h 340"/>
                <a:gd name="T46" fmla="*/ 1 w 154"/>
                <a:gd name="T47" fmla="*/ 1 h 340"/>
                <a:gd name="T48" fmla="*/ 1 w 154"/>
                <a:gd name="T49" fmla="*/ 1 h 340"/>
                <a:gd name="T50" fmla="*/ 0 w 154"/>
                <a:gd name="T51" fmla="*/ 1 h 340"/>
                <a:gd name="T52" fmla="*/ 0 w 154"/>
                <a:gd name="T53" fmla="*/ 1 h 340"/>
                <a:gd name="T54" fmla="*/ 1 w 154"/>
                <a:gd name="T55" fmla="*/ 1 h 340"/>
                <a:gd name="T56" fmla="*/ 1 w 154"/>
                <a:gd name="T57" fmla="*/ 1 h 340"/>
                <a:gd name="T58" fmla="*/ 1 w 154"/>
                <a:gd name="T59" fmla="*/ 1 h 340"/>
                <a:gd name="T60" fmla="*/ 1 w 154"/>
                <a:gd name="T61" fmla="*/ 1 h 340"/>
                <a:gd name="T62" fmla="*/ 1 w 154"/>
                <a:gd name="T63" fmla="*/ 1 h 340"/>
                <a:gd name="T64" fmla="*/ 1 w 154"/>
                <a:gd name="T65" fmla="*/ 1 h 340"/>
                <a:gd name="T66" fmla="*/ 1 w 154"/>
                <a:gd name="T67" fmla="*/ 1 h 340"/>
                <a:gd name="T68" fmla="*/ 1 w 154"/>
                <a:gd name="T69" fmla="*/ 1 h 340"/>
                <a:gd name="T70" fmla="*/ 1 w 154"/>
                <a:gd name="T71" fmla="*/ 1 h 340"/>
                <a:gd name="T72" fmla="*/ 1 w 154"/>
                <a:gd name="T73" fmla="*/ 1 h 340"/>
                <a:gd name="T74" fmla="*/ 1 w 154"/>
                <a:gd name="T75" fmla="*/ 0 h 340"/>
                <a:gd name="T76" fmla="*/ 1 w 154"/>
                <a:gd name="T77" fmla="*/ 1 h 340"/>
                <a:gd name="T78" fmla="*/ 1 w 154"/>
                <a:gd name="T79" fmla="*/ 1 h 340"/>
                <a:gd name="T80" fmla="*/ 1 w 154"/>
                <a:gd name="T81" fmla="*/ 1 h 340"/>
                <a:gd name="T82" fmla="*/ 1 w 154"/>
                <a:gd name="T83" fmla="*/ 1 h 340"/>
                <a:gd name="T84" fmla="*/ 1 w 154"/>
                <a:gd name="T85" fmla="*/ 1 h 340"/>
                <a:gd name="T86" fmla="*/ 1 w 154"/>
                <a:gd name="T87" fmla="*/ 1 h 340"/>
                <a:gd name="T88" fmla="*/ 1 w 154"/>
                <a:gd name="T89" fmla="*/ 1 h 340"/>
                <a:gd name="T90" fmla="*/ 1 w 154"/>
                <a:gd name="T91" fmla="*/ 1 h 340"/>
                <a:gd name="T92" fmla="*/ 1 w 154"/>
                <a:gd name="T93" fmla="*/ 1 h 340"/>
                <a:gd name="T94" fmla="*/ 1 w 154"/>
                <a:gd name="T95" fmla="*/ 1 h 340"/>
                <a:gd name="T96" fmla="*/ 1 w 154"/>
                <a:gd name="T97" fmla="*/ 1 h 340"/>
                <a:gd name="T98" fmla="*/ 1 w 154"/>
                <a:gd name="T99" fmla="*/ 1 h 340"/>
                <a:gd name="T100" fmla="*/ 1 w 154"/>
                <a:gd name="T101" fmla="*/ 1 h 340"/>
                <a:gd name="T102" fmla="*/ 1 w 154"/>
                <a:gd name="T103" fmla="*/ 1 h 340"/>
                <a:gd name="T104" fmla="*/ 1 w 154"/>
                <a:gd name="T105" fmla="*/ 1 h 340"/>
                <a:gd name="T106" fmla="*/ 1 w 154"/>
                <a:gd name="T107" fmla="*/ 1 h 34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4"/>
                <a:gd name="T163" fmla="*/ 0 h 340"/>
                <a:gd name="T164" fmla="*/ 154 w 154"/>
                <a:gd name="T165" fmla="*/ 340 h 34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4" h="340">
                  <a:moveTo>
                    <a:pt x="80" y="340"/>
                  </a:moveTo>
                  <a:lnTo>
                    <a:pt x="63" y="293"/>
                  </a:lnTo>
                  <a:lnTo>
                    <a:pt x="38" y="282"/>
                  </a:lnTo>
                  <a:lnTo>
                    <a:pt x="37" y="279"/>
                  </a:lnTo>
                  <a:lnTo>
                    <a:pt x="33" y="275"/>
                  </a:lnTo>
                  <a:lnTo>
                    <a:pt x="28" y="269"/>
                  </a:lnTo>
                  <a:lnTo>
                    <a:pt x="25" y="261"/>
                  </a:lnTo>
                  <a:lnTo>
                    <a:pt x="22" y="249"/>
                  </a:lnTo>
                  <a:lnTo>
                    <a:pt x="21" y="240"/>
                  </a:lnTo>
                  <a:lnTo>
                    <a:pt x="20" y="233"/>
                  </a:lnTo>
                  <a:lnTo>
                    <a:pt x="20" y="230"/>
                  </a:lnTo>
                  <a:lnTo>
                    <a:pt x="18" y="227"/>
                  </a:lnTo>
                  <a:lnTo>
                    <a:pt x="17" y="223"/>
                  </a:lnTo>
                  <a:lnTo>
                    <a:pt x="14" y="214"/>
                  </a:lnTo>
                  <a:lnTo>
                    <a:pt x="12" y="203"/>
                  </a:lnTo>
                  <a:lnTo>
                    <a:pt x="8" y="192"/>
                  </a:lnTo>
                  <a:lnTo>
                    <a:pt x="5" y="180"/>
                  </a:lnTo>
                  <a:lnTo>
                    <a:pt x="2" y="168"/>
                  </a:lnTo>
                  <a:lnTo>
                    <a:pt x="1" y="157"/>
                  </a:lnTo>
                  <a:lnTo>
                    <a:pt x="0" y="147"/>
                  </a:lnTo>
                  <a:lnTo>
                    <a:pt x="1" y="139"/>
                  </a:lnTo>
                  <a:lnTo>
                    <a:pt x="2" y="133"/>
                  </a:lnTo>
                  <a:lnTo>
                    <a:pt x="5" y="128"/>
                  </a:lnTo>
                  <a:lnTo>
                    <a:pt x="8" y="122"/>
                  </a:lnTo>
                  <a:lnTo>
                    <a:pt x="10" y="121"/>
                  </a:lnTo>
                  <a:lnTo>
                    <a:pt x="0" y="83"/>
                  </a:lnTo>
                  <a:lnTo>
                    <a:pt x="0" y="78"/>
                  </a:lnTo>
                  <a:lnTo>
                    <a:pt x="4" y="66"/>
                  </a:lnTo>
                  <a:lnTo>
                    <a:pt x="6" y="58"/>
                  </a:lnTo>
                  <a:lnTo>
                    <a:pt x="9" y="52"/>
                  </a:lnTo>
                  <a:lnTo>
                    <a:pt x="14" y="43"/>
                  </a:lnTo>
                  <a:lnTo>
                    <a:pt x="19" y="35"/>
                  </a:lnTo>
                  <a:lnTo>
                    <a:pt x="22" y="28"/>
                  </a:lnTo>
                  <a:lnTo>
                    <a:pt x="27" y="20"/>
                  </a:lnTo>
                  <a:lnTo>
                    <a:pt x="30" y="14"/>
                  </a:lnTo>
                  <a:lnTo>
                    <a:pt x="35" y="9"/>
                  </a:lnTo>
                  <a:lnTo>
                    <a:pt x="39" y="2"/>
                  </a:lnTo>
                  <a:lnTo>
                    <a:pt x="41" y="0"/>
                  </a:lnTo>
                  <a:lnTo>
                    <a:pt x="129" y="22"/>
                  </a:lnTo>
                  <a:lnTo>
                    <a:pt x="135" y="98"/>
                  </a:lnTo>
                  <a:lnTo>
                    <a:pt x="137" y="98"/>
                  </a:lnTo>
                  <a:lnTo>
                    <a:pt x="142" y="99"/>
                  </a:lnTo>
                  <a:lnTo>
                    <a:pt x="148" y="102"/>
                  </a:lnTo>
                  <a:lnTo>
                    <a:pt x="152" y="112"/>
                  </a:lnTo>
                  <a:lnTo>
                    <a:pt x="154" y="121"/>
                  </a:lnTo>
                  <a:lnTo>
                    <a:pt x="153" y="131"/>
                  </a:lnTo>
                  <a:lnTo>
                    <a:pt x="151" y="139"/>
                  </a:lnTo>
                  <a:lnTo>
                    <a:pt x="151" y="144"/>
                  </a:lnTo>
                  <a:lnTo>
                    <a:pt x="142" y="169"/>
                  </a:lnTo>
                  <a:lnTo>
                    <a:pt x="133" y="182"/>
                  </a:lnTo>
                  <a:lnTo>
                    <a:pt x="137" y="261"/>
                  </a:lnTo>
                  <a:lnTo>
                    <a:pt x="98" y="329"/>
                  </a:lnTo>
                  <a:lnTo>
                    <a:pt x="80" y="340"/>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55" name="Freeform 49"/>
            <p:cNvSpPr>
              <a:spLocks/>
            </p:cNvSpPr>
            <p:nvPr/>
          </p:nvSpPr>
          <p:spPr bwMode="auto">
            <a:xfrm>
              <a:off x="1204" y="2754"/>
              <a:ext cx="66" cy="166"/>
            </a:xfrm>
            <a:custGeom>
              <a:avLst/>
              <a:gdLst>
                <a:gd name="T0" fmla="*/ 1 w 131"/>
                <a:gd name="T1" fmla="*/ 1 h 330"/>
                <a:gd name="T2" fmla="*/ 1 w 131"/>
                <a:gd name="T3" fmla="*/ 1 h 330"/>
                <a:gd name="T4" fmla="*/ 1 w 131"/>
                <a:gd name="T5" fmla="*/ 1 h 330"/>
                <a:gd name="T6" fmla="*/ 1 w 131"/>
                <a:gd name="T7" fmla="*/ 1 h 330"/>
                <a:gd name="T8" fmla="*/ 1 w 131"/>
                <a:gd name="T9" fmla="*/ 1 h 330"/>
                <a:gd name="T10" fmla="*/ 1 w 131"/>
                <a:gd name="T11" fmla="*/ 1 h 330"/>
                <a:gd name="T12" fmla="*/ 1 w 131"/>
                <a:gd name="T13" fmla="*/ 1 h 330"/>
                <a:gd name="T14" fmla="*/ 1 w 131"/>
                <a:gd name="T15" fmla="*/ 1 h 330"/>
                <a:gd name="T16" fmla="*/ 1 w 131"/>
                <a:gd name="T17" fmla="*/ 1 h 330"/>
                <a:gd name="T18" fmla="*/ 1 w 131"/>
                <a:gd name="T19" fmla="*/ 1 h 330"/>
                <a:gd name="T20" fmla="*/ 0 w 131"/>
                <a:gd name="T21" fmla="*/ 1 h 330"/>
                <a:gd name="T22" fmla="*/ 1 w 131"/>
                <a:gd name="T23" fmla="*/ 1 h 330"/>
                <a:gd name="T24" fmla="*/ 1 w 131"/>
                <a:gd name="T25" fmla="*/ 1 h 330"/>
                <a:gd name="T26" fmla="*/ 1 w 131"/>
                <a:gd name="T27" fmla="*/ 1 h 330"/>
                <a:gd name="T28" fmla="*/ 1 w 131"/>
                <a:gd name="T29" fmla="*/ 1 h 330"/>
                <a:gd name="T30" fmla="*/ 1 w 131"/>
                <a:gd name="T31" fmla="*/ 1 h 330"/>
                <a:gd name="T32" fmla="*/ 1 w 131"/>
                <a:gd name="T33" fmla="*/ 1 h 330"/>
                <a:gd name="T34" fmla="*/ 1 w 131"/>
                <a:gd name="T35" fmla="*/ 1 h 330"/>
                <a:gd name="T36" fmla="*/ 1 w 131"/>
                <a:gd name="T37" fmla="*/ 1 h 330"/>
                <a:gd name="T38" fmla="*/ 1 w 131"/>
                <a:gd name="T39" fmla="*/ 1 h 330"/>
                <a:gd name="T40" fmla="*/ 1 w 131"/>
                <a:gd name="T41" fmla="*/ 1 h 330"/>
                <a:gd name="T42" fmla="*/ 1 w 131"/>
                <a:gd name="T43" fmla="*/ 1 h 330"/>
                <a:gd name="T44" fmla="*/ 1 w 131"/>
                <a:gd name="T45" fmla="*/ 1 h 330"/>
                <a:gd name="T46" fmla="*/ 1 w 131"/>
                <a:gd name="T47" fmla="*/ 1 h 330"/>
                <a:gd name="T48" fmla="*/ 1 w 131"/>
                <a:gd name="T49" fmla="*/ 0 h 330"/>
                <a:gd name="T50" fmla="*/ 1 w 131"/>
                <a:gd name="T51" fmla="*/ 1 h 330"/>
                <a:gd name="T52" fmla="*/ 1 w 131"/>
                <a:gd name="T53" fmla="*/ 1 h 330"/>
                <a:gd name="T54" fmla="*/ 1 w 131"/>
                <a:gd name="T55" fmla="*/ 1 h 330"/>
                <a:gd name="T56" fmla="*/ 1 w 131"/>
                <a:gd name="T57" fmla="*/ 1 h 330"/>
                <a:gd name="T58" fmla="*/ 1 w 131"/>
                <a:gd name="T59" fmla="*/ 1 h 330"/>
                <a:gd name="T60" fmla="*/ 1 w 131"/>
                <a:gd name="T61" fmla="*/ 1 h 330"/>
                <a:gd name="T62" fmla="*/ 1 w 131"/>
                <a:gd name="T63" fmla="*/ 1 h 330"/>
                <a:gd name="T64" fmla="*/ 1 w 131"/>
                <a:gd name="T65" fmla="*/ 1 h 330"/>
                <a:gd name="T66" fmla="*/ 1 w 131"/>
                <a:gd name="T67" fmla="*/ 1 h 330"/>
                <a:gd name="T68" fmla="*/ 1 w 131"/>
                <a:gd name="T69" fmla="*/ 1 h 330"/>
                <a:gd name="T70" fmla="*/ 1 w 131"/>
                <a:gd name="T71" fmla="*/ 1 h 330"/>
                <a:gd name="T72" fmla="*/ 1 w 131"/>
                <a:gd name="T73" fmla="*/ 1 h 330"/>
                <a:gd name="T74" fmla="*/ 1 w 131"/>
                <a:gd name="T75" fmla="*/ 1 h 330"/>
                <a:gd name="T76" fmla="*/ 1 w 131"/>
                <a:gd name="T77" fmla="*/ 1 h 330"/>
                <a:gd name="T78" fmla="*/ 1 w 131"/>
                <a:gd name="T79" fmla="*/ 1 h 330"/>
                <a:gd name="T80" fmla="*/ 1 w 131"/>
                <a:gd name="T81" fmla="*/ 1 h 330"/>
                <a:gd name="T82" fmla="*/ 1 w 131"/>
                <a:gd name="T83" fmla="*/ 1 h 33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1"/>
                <a:gd name="T127" fmla="*/ 0 h 330"/>
                <a:gd name="T128" fmla="*/ 131 w 131"/>
                <a:gd name="T129" fmla="*/ 330 h 33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1" h="330">
                  <a:moveTo>
                    <a:pt x="21" y="263"/>
                  </a:moveTo>
                  <a:lnTo>
                    <a:pt x="53" y="260"/>
                  </a:lnTo>
                  <a:lnTo>
                    <a:pt x="85" y="213"/>
                  </a:lnTo>
                  <a:lnTo>
                    <a:pt x="53" y="239"/>
                  </a:lnTo>
                  <a:lnTo>
                    <a:pt x="69" y="196"/>
                  </a:lnTo>
                  <a:lnTo>
                    <a:pt x="59" y="131"/>
                  </a:lnTo>
                  <a:lnTo>
                    <a:pt x="69" y="105"/>
                  </a:lnTo>
                  <a:lnTo>
                    <a:pt x="38" y="108"/>
                  </a:lnTo>
                  <a:lnTo>
                    <a:pt x="17" y="125"/>
                  </a:lnTo>
                  <a:lnTo>
                    <a:pt x="15" y="163"/>
                  </a:lnTo>
                  <a:lnTo>
                    <a:pt x="0" y="158"/>
                  </a:lnTo>
                  <a:lnTo>
                    <a:pt x="15" y="96"/>
                  </a:lnTo>
                  <a:lnTo>
                    <a:pt x="15" y="73"/>
                  </a:lnTo>
                  <a:lnTo>
                    <a:pt x="29" y="80"/>
                  </a:lnTo>
                  <a:lnTo>
                    <a:pt x="43" y="74"/>
                  </a:lnTo>
                  <a:lnTo>
                    <a:pt x="72" y="88"/>
                  </a:lnTo>
                  <a:lnTo>
                    <a:pt x="71" y="83"/>
                  </a:lnTo>
                  <a:lnTo>
                    <a:pt x="70" y="77"/>
                  </a:lnTo>
                  <a:lnTo>
                    <a:pt x="70" y="67"/>
                  </a:lnTo>
                  <a:lnTo>
                    <a:pt x="72" y="59"/>
                  </a:lnTo>
                  <a:lnTo>
                    <a:pt x="78" y="51"/>
                  </a:lnTo>
                  <a:lnTo>
                    <a:pt x="84" y="47"/>
                  </a:lnTo>
                  <a:lnTo>
                    <a:pt x="88" y="45"/>
                  </a:lnTo>
                  <a:lnTo>
                    <a:pt x="91" y="45"/>
                  </a:lnTo>
                  <a:lnTo>
                    <a:pt x="95" y="0"/>
                  </a:lnTo>
                  <a:lnTo>
                    <a:pt x="119" y="35"/>
                  </a:lnTo>
                  <a:lnTo>
                    <a:pt x="122" y="73"/>
                  </a:lnTo>
                  <a:lnTo>
                    <a:pt x="111" y="93"/>
                  </a:lnTo>
                  <a:lnTo>
                    <a:pt x="115" y="105"/>
                  </a:lnTo>
                  <a:lnTo>
                    <a:pt x="125" y="103"/>
                  </a:lnTo>
                  <a:lnTo>
                    <a:pt x="131" y="120"/>
                  </a:lnTo>
                  <a:lnTo>
                    <a:pt x="121" y="144"/>
                  </a:lnTo>
                  <a:lnTo>
                    <a:pt x="107" y="169"/>
                  </a:lnTo>
                  <a:lnTo>
                    <a:pt x="107" y="202"/>
                  </a:lnTo>
                  <a:lnTo>
                    <a:pt x="117" y="248"/>
                  </a:lnTo>
                  <a:lnTo>
                    <a:pt x="79" y="317"/>
                  </a:lnTo>
                  <a:lnTo>
                    <a:pt x="60" y="330"/>
                  </a:lnTo>
                  <a:lnTo>
                    <a:pt x="69" y="306"/>
                  </a:lnTo>
                  <a:lnTo>
                    <a:pt x="60" y="278"/>
                  </a:lnTo>
                  <a:lnTo>
                    <a:pt x="44" y="278"/>
                  </a:lnTo>
                  <a:lnTo>
                    <a:pt x="21" y="263"/>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56" name="Freeform 50"/>
            <p:cNvSpPr>
              <a:spLocks/>
            </p:cNvSpPr>
            <p:nvPr/>
          </p:nvSpPr>
          <p:spPr bwMode="auto">
            <a:xfrm>
              <a:off x="1209" y="2849"/>
              <a:ext cx="14" cy="19"/>
            </a:xfrm>
            <a:custGeom>
              <a:avLst/>
              <a:gdLst>
                <a:gd name="T0" fmla="*/ 0 w 29"/>
                <a:gd name="T1" fmla="*/ 0 h 38"/>
                <a:gd name="T2" fmla="*/ 0 w 29"/>
                <a:gd name="T3" fmla="*/ 1 h 38"/>
                <a:gd name="T4" fmla="*/ 0 w 29"/>
                <a:gd name="T5" fmla="*/ 1 h 38"/>
                <a:gd name="T6" fmla="*/ 0 w 29"/>
                <a:gd name="T7" fmla="*/ 1 h 38"/>
                <a:gd name="T8" fmla="*/ 0 w 29"/>
                <a:gd name="T9" fmla="*/ 1 h 38"/>
                <a:gd name="T10" fmla="*/ 0 w 29"/>
                <a:gd name="T11" fmla="*/ 1 h 38"/>
                <a:gd name="T12" fmla="*/ 0 w 29"/>
                <a:gd name="T13" fmla="*/ 1 h 38"/>
                <a:gd name="T14" fmla="*/ 0 w 29"/>
                <a:gd name="T15" fmla="*/ 0 h 38"/>
                <a:gd name="T16" fmla="*/ 0 w 29"/>
                <a:gd name="T17" fmla="*/ 0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8"/>
                <a:gd name="T29" fmla="*/ 29 w 29"/>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8">
                  <a:moveTo>
                    <a:pt x="2" y="0"/>
                  </a:moveTo>
                  <a:lnTo>
                    <a:pt x="16" y="4"/>
                  </a:lnTo>
                  <a:lnTo>
                    <a:pt x="29" y="22"/>
                  </a:lnTo>
                  <a:lnTo>
                    <a:pt x="23" y="38"/>
                  </a:lnTo>
                  <a:lnTo>
                    <a:pt x="9" y="38"/>
                  </a:lnTo>
                  <a:lnTo>
                    <a:pt x="0" y="30"/>
                  </a:lnTo>
                  <a:lnTo>
                    <a:pt x="6" y="18"/>
                  </a:lnTo>
                  <a:lnTo>
                    <a:pt x="2" y="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57" name="Freeform 51"/>
            <p:cNvSpPr>
              <a:spLocks/>
            </p:cNvSpPr>
            <p:nvPr/>
          </p:nvSpPr>
          <p:spPr bwMode="auto">
            <a:xfrm>
              <a:off x="1198" y="2789"/>
              <a:ext cx="9" cy="19"/>
            </a:xfrm>
            <a:custGeom>
              <a:avLst/>
              <a:gdLst>
                <a:gd name="T0" fmla="*/ 0 w 18"/>
                <a:gd name="T1" fmla="*/ 1 h 38"/>
                <a:gd name="T2" fmla="*/ 1 w 18"/>
                <a:gd name="T3" fmla="*/ 0 h 38"/>
                <a:gd name="T4" fmla="*/ 1 w 18"/>
                <a:gd name="T5" fmla="*/ 1 h 38"/>
                <a:gd name="T6" fmla="*/ 1 w 18"/>
                <a:gd name="T7" fmla="*/ 1 h 38"/>
                <a:gd name="T8" fmla="*/ 0 w 18"/>
                <a:gd name="T9" fmla="*/ 1 h 38"/>
                <a:gd name="T10" fmla="*/ 0 w 18"/>
                <a:gd name="T11" fmla="*/ 1 h 38"/>
                <a:gd name="T12" fmla="*/ 0 60000 65536"/>
                <a:gd name="T13" fmla="*/ 0 60000 65536"/>
                <a:gd name="T14" fmla="*/ 0 60000 65536"/>
                <a:gd name="T15" fmla="*/ 0 60000 65536"/>
                <a:gd name="T16" fmla="*/ 0 60000 65536"/>
                <a:gd name="T17" fmla="*/ 0 60000 65536"/>
                <a:gd name="T18" fmla="*/ 0 w 18"/>
                <a:gd name="T19" fmla="*/ 0 h 38"/>
                <a:gd name="T20" fmla="*/ 18 w 18"/>
                <a:gd name="T21" fmla="*/ 38 h 38"/>
              </a:gdLst>
              <a:ahLst/>
              <a:cxnLst>
                <a:cxn ang="T12">
                  <a:pos x="T0" y="T1"/>
                </a:cxn>
                <a:cxn ang="T13">
                  <a:pos x="T2" y="T3"/>
                </a:cxn>
                <a:cxn ang="T14">
                  <a:pos x="T4" y="T5"/>
                </a:cxn>
                <a:cxn ang="T15">
                  <a:pos x="T6" y="T7"/>
                </a:cxn>
                <a:cxn ang="T16">
                  <a:pos x="T8" y="T9"/>
                </a:cxn>
                <a:cxn ang="T17">
                  <a:pos x="T10" y="T11"/>
                </a:cxn>
              </a:cxnLst>
              <a:rect l="T18" t="T19" r="T20" b="T21"/>
              <a:pathLst>
                <a:path w="18" h="38">
                  <a:moveTo>
                    <a:pt x="0" y="18"/>
                  </a:moveTo>
                  <a:lnTo>
                    <a:pt x="18" y="0"/>
                  </a:lnTo>
                  <a:lnTo>
                    <a:pt x="18" y="29"/>
                  </a:lnTo>
                  <a:lnTo>
                    <a:pt x="3" y="38"/>
                  </a:lnTo>
                  <a:lnTo>
                    <a:pt x="0" y="18"/>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58" name="Freeform 52"/>
            <p:cNvSpPr>
              <a:spLocks/>
            </p:cNvSpPr>
            <p:nvPr/>
          </p:nvSpPr>
          <p:spPr bwMode="auto">
            <a:xfrm>
              <a:off x="1201" y="2735"/>
              <a:ext cx="74" cy="69"/>
            </a:xfrm>
            <a:custGeom>
              <a:avLst/>
              <a:gdLst>
                <a:gd name="T0" fmla="*/ 1 w 148"/>
                <a:gd name="T1" fmla="*/ 1 h 138"/>
                <a:gd name="T2" fmla="*/ 1 w 148"/>
                <a:gd name="T3" fmla="*/ 1 h 138"/>
                <a:gd name="T4" fmla="*/ 1 w 148"/>
                <a:gd name="T5" fmla="*/ 1 h 138"/>
                <a:gd name="T6" fmla="*/ 1 w 148"/>
                <a:gd name="T7" fmla="*/ 1 h 138"/>
                <a:gd name="T8" fmla="*/ 1 w 148"/>
                <a:gd name="T9" fmla="*/ 1 h 138"/>
                <a:gd name="T10" fmla="*/ 1 w 148"/>
                <a:gd name="T11" fmla="*/ 1 h 138"/>
                <a:gd name="T12" fmla="*/ 1 w 148"/>
                <a:gd name="T13" fmla="*/ 1 h 138"/>
                <a:gd name="T14" fmla="*/ 1 w 148"/>
                <a:gd name="T15" fmla="*/ 1 h 138"/>
                <a:gd name="T16" fmla="*/ 1 w 148"/>
                <a:gd name="T17" fmla="*/ 1 h 138"/>
                <a:gd name="T18" fmla="*/ 1 w 148"/>
                <a:gd name="T19" fmla="*/ 1 h 138"/>
                <a:gd name="T20" fmla="*/ 1 w 148"/>
                <a:gd name="T21" fmla="*/ 1 h 138"/>
                <a:gd name="T22" fmla="*/ 1 w 148"/>
                <a:gd name="T23" fmla="*/ 1 h 138"/>
                <a:gd name="T24" fmla="*/ 1 w 148"/>
                <a:gd name="T25" fmla="*/ 1 h 138"/>
                <a:gd name="T26" fmla="*/ 1 w 148"/>
                <a:gd name="T27" fmla="*/ 1 h 138"/>
                <a:gd name="T28" fmla="*/ 1 w 148"/>
                <a:gd name="T29" fmla="*/ 1 h 138"/>
                <a:gd name="T30" fmla="*/ 1 w 148"/>
                <a:gd name="T31" fmla="*/ 1 h 138"/>
                <a:gd name="T32" fmla="*/ 1 w 148"/>
                <a:gd name="T33" fmla="*/ 1 h 138"/>
                <a:gd name="T34" fmla="*/ 1 w 148"/>
                <a:gd name="T35" fmla="*/ 1 h 138"/>
                <a:gd name="T36" fmla="*/ 1 w 148"/>
                <a:gd name="T37" fmla="*/ 1 h 138"/>
                <a:gd name="T38" fmla="*/ 1 w 148"/>
                <a:gd name="T39" fmla="*/ 1 h 138"/>
                <a:gd name="T40" fmla="*/ 1 w 148"/>
                <a:gd name="T41" fmla="*/ 1 h 138"/>
                <a:gd name="T42" fmla="*/ 1 w 148"/>
                <a:gd name="T43" fmla="*/ 1 h 138"/>
                <a:gd name="T44" fmla="*/ 1 w 148"/>
                <a:gd name="T45" fmla="*/ 1 h 138"/>
                <a:gd name="T46" fmla="*/ 1 w 148"/>
                <a:gd name="T47" fmla="*/ 1 h 138"/>
                <a:gd name="T48" fmla="*/ 1 w 148"/>
                <a:gd name="T49" fmla="*/ 0 h 138"/>
                <a:gd name="T50" fmla="*/ 1 w 148"/>
                <a:gd name="T51" fmla="*/ 0 h 138"/>
                <a:gd name="T52" fmla="*/ 1 w 148"/>
                <a:gd name="T53" fmla="*/ 1 h 138"/>
                <a:gd name="T54" fmla="*/ 1 w 148"/>
                <a:gd name="T55" fmla="*/ 1 h 138"/>
                <a:gd name="T56" fmla="*/ 1 w 148"/>
                <a:gd name="T57" fmla="*/ 1 h 138"/>
                <a:gd name="T58" fmla="*/ 1 w 148"/>
                <a:gd name="T59" fmla="*/ 1 h 138"/>
                <a:gd name="T60" fmla="*/ 1 w 148"/>
                <a:gd name="T61" fmla="*/ 1 h 138"/>
                <a:gd name="T62" fmla="*/ 0 w 148"/>
                <a:gd name="T63" fmla="*/ 1 h 138"/>
                <a:gd name="T64" fmla="*/ 1 w 148"/>
                <a:gd name="T65" fmla="*/ 1 h 1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8"/>
                <a:gd name="T100" fmla="*/ 0 h 138"/>
                <a:gd name="T101" fmla="*/ 148 w 148"/>
                <a:gd name="T102" fmla="*/ 138 h 1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8" h="138">
                  <a:moveTo>
                    <a:pt x="19" y="39"/>
                  </a:moveTo>
                  <a:lnTo>
                    <a:pt x="17" y="40"/>
                  </a:lnTo>
                  <a:lnTo>
                    <a:pt x="19" y="48"/>
                  </a:lnTo>
                  <a:lnTo>
                    <a:pt x="22" y="52"/>
                  </a:lnTo>
                  <a:lnTo>
                    <a:pt x="27" y="57"/>
                  </a:lnTo>
                  <a:lnTo>
                    <a:pt x="31" y="55"/>
                  </a:lnTo>
                  <a:lnTo>
                    <a:pt x="36" y="54"/>
                  </a:lnTo>
                  <a:lnTo>
                    <a:pt x="41" y="52"/>
                  </a:lnTo>
                  <a:lnTo>
                    <a:pt x="47" y="49"/>
                  </a:lnTo>
                  <a:lnTo>
                    <a:pt x="53" y="45"/>
                  </a:lnTo>
                  <a:lnTo>
                    <a:pt x="60" y="42"/>
                  </a:lnTo>
                  <a:lnTo>
                    <a:pt x="65" y="39"/>
                  </a:lnTo>
                  <a:lnTo>
                    <a:pt x="72" y="39"/>
                  </a:lnTo>
                  <a:lnTo>
                    <a:pt x="80" y="39"/>
                  </a:lnTo>
                  <a:lnTo>
                    <a:pt x="87" y="43"/>
                  </a:lnTo>
                  <a:lnTo>
                    <a:pt x="88" y="46"/>
                  </a:lnTo>
                  <a:lnTo>
                    <a:pt x="90" y="52"/>
                  </a:lnTo>
                  <a:lnTo>
                    <a:pt x="91" y="57"/>
                  </a:lnTo>
                  <a:lnTo>
                    <a:pt x="91" y="64"/>
                  </a:lnTo>
                  <a:lnTo>
                    <a:pt x="90" y="72"/>
                  </a:lnTo>
                  <a:lnTo>
                    <a:pt x="90" y="81"/>
                  </a:lnTo>
                  <a:lnTo>
                    <a:pt x="89" y="89"/>
                  </a:lnTo>
                  <a:lnTo>
                    <a:pt x="89" y="100"/>
                  </a:lnTo>
                  <a:lnTo>
                    <a:pt x="88" y="109"/>
                  </a:lnTo>
                  <a:lnTo>
                    <a:pt x="89" y="118"/>
                  </a:lnTo>
                  <a:lnTo>
                    <a:pt x="90" y="125"/>
                  </a:lnTo>
                  <a:lnTo>
                    <a:pt x="92" y="132"/>
                  </a:lnTo>
                  <a:lnTo>
                    <a:pt x="95" y="135"/>
                  </a:lnTo>
                  <a:lnTo>
                    <a:pt x="99" y="136"/>
                  </a:lnTo>
                  <a:lnTo>
                    <a:pt x="104" y="136"/>
                  </a:lnTo>
                  <a:lnTo>
                    <a:pt x="108" y="138"/>
                  </a:lnTo>
                  <a:lnTo>
                    <a:pt x="116" y="135"/>
                  </a:lnTo>
                  <a:lnTo>
                    <a:pt x="120" y="135"/>
                  </a:lnTo>
                  <a:lnTo>
                    <a:pt x="131" y="125"/>
                  </a:lnTo>
                  <a:lnTo>
                    <a:pt x="138" y="138"/>
                  </a:lnTo>
                  <a:lnTo>
                    <a:pt x="139" y="133"/>
                  </a:lnTo>
                  <a:lnTo>
                    <a:pt x="144" y="125"/>
                  </a:lnTo>
                  <a:lnTo>
                    <a:pt x="146" y="113"/>
                  </a:lnTo>
                  <a:lnTo>
                    <a:pt x="148" y="101"/>
                  </a:lnTo>
                  <a:lnTo>
                    <a:pt x="144" y="86"/>
                  </a:lnTo>
                  <a:lnTo>
                    <a:pt x="139" y="74"/>
                  </a:lnTo>
                  <a:lnTo>
                    <a:pt x="132" y="58"/>
                  </a:lnTo>
                  <a:lnTo>
                    <a:pt x="125" y="45"/>
                  </a:lnTo>
                  <a:lnTo>
                    <a:pt x="115" y="31"/>
                  </a:lnTo>
                  <a:lnTo>
                    <a:pt x="106" y="20"/>
                  </a:lnTo>
                  <a:lnTo>
                    <a:pt x="97" y="11"/>
                  </a:lnTo>
                  <a:lnTo>
                    <a:pt x="88" y="5"/>
                  </a:lnTo>
                  <a:lnTo>
                    <a:pt x="83" y="2"/>
                  </a:lnTo>
                  <a:lnTo>
                    <a:pt x="76" y="0"/>
                  </a:lnTo>
                  <a:lnTo>
                    <a:pt x="71" y="0"/>
                  </a:lnTo>
                  <a:lnTo>
                    <a:pt x="66" y="0"/>
                  </a:lnTo>
                  <a:lnTo>
                    <a:pt x="60" y="0"/>
                  </a:lnTo>
                  <a:lnTo>
                    <a:pt x="54" y="0"/>
                  </a:lnTo>
                  <a:lnTo>
                    <a:pt x="49" y="2"/>
                  </a:lnTo>
                  <a:lnTo>
                    <a:pt x="44" y="5"/>
                  </a:lnTo>
                  <a:lnTo>
                    <a:pt x="38" y="7"/>
                  </a:lnTo>
                  <a:lnTo>
                    <a:pt x="32" y="10"/>
                  </a:lnTo>
                  <a:lnTo>
                    <a:pt x="27" y="14"/>
                  </a:lnTo>
                  <a:lnTo>
                    <a:pt x="23" y="17"/>
                  </a:lnTo>
                  <a:lnTo>
                    <a:pt x="14" y="26"/>
                  </a:lnTo>
                  <a:lnTo>
                    <a:pt x="8" y="37"/>
                  </a:lnTo>
                  <a:lnTo>
                    <a:pt x="4" y="46"/>
                  </a:lnTo>
                  <a:lnTo>
                    <a:pt x="1" y="57"/>
                  </a:lnTo>
                  <a:lnTo>
                    <a:pt x="0" y="64"/>
                  </a:lnTo>
                  <a:lnTo>
                    <a:pt x="0" y="69"/>
                  </a:lnTo>
                  <a:lnTo>
                    <a:pt x="19" y="39"/>
                  </a:lnTo>
                  <a:close/>
                </a:path>
              </a:pathLst>
            </a:custGeom>
            <a:solidFill>
              <a:srgbClr val="7569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59" name="Freeform 53"/>
            <p:cNvSpPr>
              <a:spLocks/>
            </p:cNvSpPr>
            <p:nvPr/>
          </p:nvSpPr>
          <p:spPr bwMode="auto">
            <a:xfrm>
              <a:off x="1247" y="2763"/>
              <a:ext cx="12" cy="26"/>
            </a:xfrm>
            <a:custGeom>
              <a:avLst/>
              <a:gdLst>
                <a:gd name="T0" fmla="*/ 0 w 23"/>
                <a:gd name="T1" fmla="*/ 0 h 54"/>
                <a:gd name="T2" fmla="*/ 1 w 23"/>
                <a:gd name="T3" fmla="*/ 0 h 54"/>
                <a:gd name="T4" fmla="*/ 1 w 23"/>
                <a:gd name="T5" fmla="*/ 0 h 54"/>
                <a:gd name="T6" fmla="*/ 1 w 23"/>
                <a:gd name="T7" fmla="*/ 0 h 54"/>
                <a:gd name="T8" fmla="*/ 1 w 23"/>
                <a:gd name="T9" fmla="*/ 0 h 54"/>
                <a:gd name="T10" fmla="*/ 1 w 23"/>
                <a:gd name="T11" fmla="*/ 0 h 54"/>
                <a:gd name="T12" fmla="*/ 1 w 23"/>
                <a:gd name="T13" fmla="*/ 0 h 54"/>
                <a:gd name="T14" fmla="*/ 1 w 23"/>
                <a:gd name="T15" fmla="*/ 0 h 54"/>
                <a:gd name="T16" fmla="*/ 1 w 23"/>
                <a:gd name="T17" fmla="*/ 0 h 54"/>
                <a:gd name="T18" fmla="*/ 0 w 23"/>
                <a:gd name="T19" fmla="*/ 0 h 54"/>
                <a:gd name="T20" fmla="*/ 0 w 23"/>
                <a:gd name="T21" fmla="*/ 0 h 54"/>
                <a:gd name="T22" fmla="*/ 0 w 23"/>
                <a:gd name="T23" fmla="*/ 0 h 54"/>
                <a:gd name="T24" fmla="*/ 0 w 23"/>
                <a:gd name="T25" fmla="*/ 0 h 54"/>
                <a:gd name="T26" fmla="*/ 0 w 23"/>
                <a:gd name="T27" fmla="*/ 0 h 54"/>
                <a:gd name="T28" fmla="*/ 0 w 23"/>
                <a:gd name="T29" fmla="*/ 0 h 54"/>
                <a:gd name="T30" fmla="*/ 0 w 23"/>
                <a:gd name="T31" fmla="*/ 0 h 54"/>
                <a:gd name="T32" fmla="*/ 0 w 23"/>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54"/>
                <a:gd name="T53" fmla="*/ 23 w 23"/>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54">
                  <a:moveTo>
                    <a:pt x="0" y="0"/>
                  </a:moveTo>
                  <a:lnTo>
                    <a:pt x="3" y="0"/>
                  </a:lnTo>
                  <a:lnTo>
                    <a:pt x="11" y="5"/>
                  </a:lnTo>
                  <a:lnTo>
                    <a:pt x="14" y="8"/>
                  </a:lnTo>
                  <a:lnTo>
                    <a:pt x="17" y="16"/>
                  </a:lnTo>
                  <a:lnTo>
                    <a:pt x="20" y="20"/>
                  </a:lnTo>
                  <a:lnTo>
                    <a:pt x="21" y="23"/>
                  </a:lnTo>
                  <a:lnTo>
                    <a:pt x="13" y="20"/>
                  </a:lnTo>
                  <a:lnTo>
                    <a:pt x="23" y="54"/>
                  </a:lnTo>
                  <a:lnTo>
                    <a:pt x="0" y="37"/>
                  </a:lnTo>
                  <a:lnTo>
                    <a:pt x="0" y="31"/>
                  </a:lnTo>
                  <a:lnTo>
                    <a:pt x="0" y="20"/>
                  </a:lnTo>
                  <a:lnTo>
                    <a:pt x="0" y="13"/>
                  </a:lnTo>
                  <a:lnTo>
                    <a:pt x="0" y="6"/>
                  </a:lnTo>
                  <a:lnTo>
                    <a:pt x="0" y="2"/>
                  </a:lnTo>
                  <a:lnTo>
                    <a:pt x="0" y="0"/>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60" name="Freeform 54"/>
            <p:cNvSpPr>
              <a:spLocks/>
            </p:cNvSpPr>
            <p:nvPr/>
          </p:nvSpPr>
          <p:spPr bwMode="auto">
            <a:xfrm>
              <a:off x="1496" y="3001"/>
              <a:ext cx="35" cy="171"/>
            </a:xfrm>
            <a:custGeom>
              <a:avLst/>
              <a:gdLst>
                <a:gd name="T0" fmla="*/ 0 w 69"/>
                <a:gd name="T1" fmla="*/ 0 h 342"/>
                <a:gd name="T2" fmla="*/ 1 w 69"/>
                <a:gd name="T3" fmla="*/ 1 h 342"/>
                <a:gd name="T4" fmla="*/ 1 w 69"/>
                <a:gd name="T5" fmla="*/ 1 h 342"/>
                <a:gd name="T6" fmla="*/ 1 w 69"/>
                <a:gd name="T7" fmla="*/ 1 h 342"/>
                <a:gd name="T8" fmla="*/ 1 w 69"/>
                <a:gd name="T9" fmla="*/ 1 h 342"/>
                <a:gd name="T10" fmla="*/ 1 w 69"/>
                <a:gd name="T11" fmla="*/ 1 h 342"/>
                <a:gd name="T12" fmla="*/ 1 w 69"/>
                <a:gd name="T13" fmla="*/ 1 h 342"/>
                <a:gd name="T14" fmla="*/ 1 w 69"/>
                <a:gd name="T15" fmla="*/ 1 h 342"/>
                <a:gd name="T16" fmla="*/ 1 w 69"/>
                <a:gd name="T17" fmla="*/ 1 h 342"/>
                <a:gd name="T18" fmla="*/ 1 w 69"/>
                <a:gd name="T19" fmla="*/ 1 h 342"/>
                <a:gd name="T20" fmla="*/ 1 w 69"/>
                <a:gd name="T21" fmla="*/ 1 h 342"/>
                <a:gd name="T22" fmla="*/ 1 w 69"/>
                <a:gd name="T23" fmla="*/ 1 h 342"/>
                <a:gd name="T24" fmla="*/ 1 w 69"/>
                <a:gd name="T25" fmla="*/ 1 h 342"/>
                <a:gd name="T26" fmla="*/ 1 w 69"/>
                <a:gd name="T27" fmla="*/ 1 h 342"/>
                <a:gd name="T28" fmla="*/ 1 w 69"/>
                <a:gd name="T29" fmla="*/ 1 h 342"/>
                <a:gd name="T30" fmla="*/ 1 w 69"/>
                <a:gd name="T31" fmla="*/ 1 h 342"/>
                <a:gd name="T32" fmla="*/ 1 w 69"/>
                <a:gd name="T33" fmla="*/ 1 h 342"/>
                <a:gd name="T34" fmla="*/ 1 w 69"/>
                <a:gd name="T35" fmla="*/ 1 h 342"/>
                <a:gd name="T36" fmla="*/ 1 w 69"/>
                <a:gd name="T37" fmla="*/ 1 h 342"/>
                <a:gd name="T38" fmla="*/ 1 w 69"/>
                <a:gd name="T39" fmla="*/ 1 h 342"/>
                <a:gd name="T40" fmla="*/ 1 w 69"/>
                <a:gd name="T41" fmla="*/ 1 h 342"/>
                <a:gd name="T42" fmla="*/ 1 w 69"/>
                <a:gd name="T43" fmla="*/ 1 h 342"/>
                <a:gd name="T44" fmla="*/ 1 w 69"/>
                <a:gd name="T45" fmla="*/ 1 h 342"/>
                <a:gd name="T46" fmla="*/ 1 w 69"/>
                <a:gd name="T47" fmla="*/ 1 h 342"/>
                <a:gd name="T48" fmla="*/ 1 w 69"/>
                <a:gd name="T49" fmla="*/ 1 h 342"/>
                <a:gd name="T50" fmla="*/ 1 w 69"/>
                <a:gd name="T51" fmla="*/ 1 h 342"/>
                <a:gd name="T52" fmla="*/ 1 w 69"/>
                <a:gd name="T53" fmla="*/ 1 h 342"/>
                <a:gd name="T54" fmla="*/ 1 w 69"/>
                <a:gd name="T55" fmla="*/ 1 h 342"/>
                <a:gd name="T56" fmla="*/ 1 w 69"/>
                <a:gd name="T57" fmla="*/ 1 h 342"/>
                <a:gd name="T58" fmla="*/ 1 w 69"/>
                <a:gd name="T59" fmla="*/ 1 h 342"/>
                <a:gd name="T60" fmla="*/ 1 w 69"/>
                <a:gd name="T61" fmla="*/ 1 h 342"/>
                <a:gd name="T62" fmla="*/ 1 w 69"/>
                <a:gd name="T63" fmla="*/ 1 h 342"/>
                <a:gd name="T64" fmla="*/ 1 w 69"/>
                <a:gd name="T65" fmla="*/ 1 h 342"/>
                <a:gd name="T66" fmla="*/ 1 w 69"/>
                <a:gd name="T67" fmla="*/ 1 h 342"/>
                <a:gd name="T68" fmla="*/ 1 w 69"/>
                <a:gd name="T69" fmla="*/ 1 h 342"/>
                <a:gd name="T70" fmla="*/ 1 w 69"/>
                <a:gd name="T71" fmla="*/ 1 h 342"/>
                <a:gd name="T72" fmla="*/ 1 w 69"/>
                <a:gd name="T73" fmla="*/ 1 h 342"/>
                <a:gd name="T74" fmla="*/ 1 w 69"/>
                <a:gd name="T75" fmla="*/ 1 h 342"/>
                <a:gd name="T76" fmla="*/ 1 w 69"/>
                <a:gd name="T77" fmla="*/ 1 h 342"/>
                <a:gd name="T78" fmla="*/ 1 w 69"/>
                <a:gd name="T79" fmla="*/ 1 h 342"/>
                <a:gd name="T80" fmla="*/ 1 w 69"/>
                <a:gd name="T81" fmla="*/ 1 h 342"/>
                <a:gd name="T82" fmla="*/ 1 w 69"/>
                <a:gd name="T83" fmla="*/ 1 h 342"/>
                <a:gd name="T84" fmla="*/ 1 w 69"/>
                <a:gd name="T85" fmla="*/ 1 h 342"/>
                <a:gd name="T86" fmla="*/ 1 w 69"/>
                <a:gd name="T87" fmla="*/ 1 h 342"/>
                <a:gd name="T88" fmla="*/ 1 w 69"/>
                <a:gd name="T89" fmla="*/ 1 h 342"/>
                <a:gd name="T90" fmla="*/ 1 w 69"/>
                <a:gd name="T91" fmla="*/ 1 h 342"/>
                <a:gd name="T92" fmla="*/ 1 w 69"/>
                <a:gd name="T93" fmla="*/ 1 h 342"/>
                <a:gd name="T94" fmla="*/ 1 w 69"/>
                <a:gd name="T95" fmla="*/ 1 h 342"/>
                <a:gd name="T96" fmla="*/ 0 w 69"/>
                <a:gd name="T97" fmla="*/ 0 h 342"/>
                <a:gd name="T98" fmla="*/ 0 w 69"/>
                <a:gd name="T99" fmla="*/ 0 h 34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9"/>
                <a:gd name="T151" fmla="*/ 0 h 342"/>
                <a:gd name="T152" fmla="*/ 69 w 69"/>
                <a:gd name="T153" fmla="*/ 342 h 34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9" h="342">
                  <a:moveTo>
                    <a:pt x="0" y="0"/>
                  </a:moveTo>
                  <a:lnTo>
                    <a:pt x="11" y="8"/>
                  </a:lnTo>
                  <a:lnTo>
                    <a:pt x="39" y="13"/>
                  </a:lnTo>
                  <a:lnTo>
                    <a:pt x="66" y="67"/>
                  </a:lnTo>
                  <a:lnTo>
                    <a:pt x="59" y="176"/>
                  </a:lnTo>
                  <a:lnTo>
                    <a:pt x="69" y="270"/>
                  </a:lnTo>
                  <a:lnTo>
                    <a:pt x="1" y="342"/>
                  </a:lnTo>
                  <a:lnTo>
                    <a:pt x="15" y="287"/>
                  </a:lnTo>
                  <a:lnTo>
                    <a:pt x="31" y="281"/>
                  </a:lnTo>
                  <a:lnTo>
                    <a:pt x="33" y="279"/>
                  </a:lnTo>
                  <a:lnTo>
                    <a:pt x="37" y="275"/>
                  </a:lnTo>
                  <a:lnTo>
                    <a:pt x="41" y="269"/>
                  </a:lnTo>
                  <a:lnTo>
                    <a:pt x="43" y="259"/>
                  </a:lnTo>
                  <a:lnTo>
                    <a:pt x="43" y="252"/>
                  </a:lnTo>
                  <a:lnTo>
                    <a:pt x="42" y="244"/>
                  </a:lnTo>
                  <a:lnTo>
                    <a:pt x="40" y="237"/>
                  </a:lnTo>
                  <a:lnTo>
                    <a:pt x="38" y="229"/>
                  </a:lnTo>
                  <a:lnTo>
                    <a:pt x="35" y="217"/>
                  </a:lnTo>
                  <a:lnTo>
                    <a:pt x="34" y="214"/>
                  </a:lnTo>
                  <a:lnTo>
                    <a:pt x="16" y="212"/>
                  </a:lnTo>
                  <a:lnTo>
                    <a:pt x="11" y="189"/>
                  </a:lnTo>
                  <a:lnTo>
                    <a:pt x="14" y="192"/>
                  </a:lnTo>
                  <a:lnTo>
                    <a:pt x="19" y="189"/>
                  </a:lnTo>
                  <a:lnTo>
                    <a:pt x="25" y="183"/>
                  </a:lnTo>
                  <a:lnTo>
                    <a:pt x="28" y="176"/>
                  </a:lnTo>
                  <a:lnTo>
                    <a:pt x="31" y="168"/>
                  </a:lnTo>
                  <a:lnTo>
                    <a:pt x="34" y="159"/>
                  </a:lnTo>
                  <a:lnTo>
                    <a:pt x="37" y="150"/>
                  </a:lnTo>
                  <a:lnTo>
                    <a:pt x="39" y="139"/>
                  </a:lnTo>
                  <a:lnTo>
                    <a:pt x="42" y="133"/>
                  </a:lnTo>
                  <a:lnTo>
                    <a:pt x="43" y="127"/>
                  </a:lnTo>
                  <a:lnTo>
                    <a:pt x="44" y="127"/>
                  </a:lnTo>
                  <a:lnTo>
                    <a:pt x="42" y="124"/>
                  </a:lnTo>
                  <a:lnTo>
                    <a:pt x="37" y="115"/>
                  </a:lnTo>
                  <a:lnTo>
                    <a:pt x="35" y="107"/>
                  </a:lnTo>
                  <a:lnTo>
                    <a:pt x="33" y="101"/>
                  </a:lnTo>
                  <a:lnTo>
                    <a:pt x="31" y="92"/>
                  </a:lnTo>
                  <a:lnTo>
                    <a:pt x="31" y="86"/>
                  </a:lnTo>
                  <a:lnTo>
                    <a:pt x="31" y="77"/>
                  </a:lnTo>
                  <a:lnTo>
                    <a:pt x="33" y="69"/>
                  </a:lnTo>
                  <a:lnTo>
                    <a:pt x="35" y="60"/>
                  </a:lnTo>
                  <a:lnTo>
                    <a:pt x="37" y="55"/>
                  </a:lnTo>
                  <a:lnTo>
                    <a:pt x="42" y="43"/>
                  </a:lnTo>
                  <a:lnTo>
                    <a:pt x="44" y="40"/>
                  </a:lnTo>
                  <a:lnTo>
                    <a:pt x="29" y="28"/>
                  </a:lnTo>
                  <a:lnTo>
                    <a:pt x="13" y="37"/>
                  </a:lnTo>
                  <a:lnTo>
                    <a:pt x="7" y="22"/>
                  </a:lnTo>
                  <a:lnTo>
                    <a:pt x="1" y="13"/>
                  </a:lnTo>
                  <a:lnTo>
                    <a:pt x="0" y="0"/>
                  </a:lnTo>
                  <a:close/>
                </a:path>
              </a:pathLst>
            </a:custGeom>
            <a:solidFill>
              <a:srgbClr val="8529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61" name="Freeform 55"/>
            <p:cNvSpPr>
              <a:spLocks/>
            </p:cNvSpPr>
            <p:nvPr/>
          </p:nvSpPr>
          <p:spPr bwMode="auto">
            <a:xfrm>
              <a:off x="1481" y="2999"/>
              <a:ext cx="9" cy="16"/>
            </a:xfrm>
            <a:custGeom>
              <a:avLst/>
              <a:gdLst>
                <a:gd name="T0" fmla="*/ 0 w 17"/>
                <a:gd name="T1" fmla="*/ 0 h 32"/>
                <a:gd name="T2" fmla="*/ 1 w 17"/>
                <a:gd name="T3" fmla="*/ 1 h 32"/>
                <a:gd name="T4" fmla="*/ 1 w 17"/>
                <a:gd name="T5" fmla="*/ 1 h 32"/>
                <a:gd name="T6" fmla="*/ 1 w 17"/>
                <a:gd name="T7" fmla="*/ 1 h 32"/>
                <a:gd name="T8" fmla="*/ 1 w 17"/>
                <a:gd name="T9" fmla="*/ 1 h 32"/>
                <a:gd name="T10" fmla="*/ 0 w 17"/>
                <a:gd name="T11" fmla="*/ 0 h 32"/>
                <a:gd name="T12" fmla="*/ 0 w 17"/>
                <a:gd name="T13" fmla="*/ 0 h 32"/>
                <a:gd name="T14" fmla="*/ 0 60000 65536"/>
                <a:gd name="T15" fmla="*/ 0 60000 65536"/>
                <a:gd name="T16" fmla="*/ 0 60000 65536"/>
                <a:gd name="T17" fmla="*/ 0 60000 65536"/>
                <a:gd name="T18" fmla="*/ 0 60000 65536"/>
                <a:gd name="T19" fmla="*/ 0 60000 65536"/>
                <a:gd name="T20" fmla="*/ 0 60000 65536"/>
                <a:gd name="T21" fmla="*/ 0 w 17"/>
                <a:gd name="T22" fmla="*/ 0 h 32"/>
                <a:gd name="T23" fmla="*/ 17 w 17"/>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32">
                  <a:moveTo>
                    <a:pt x="0" y="0"/>
                  </a:moveTo>
                  <a:lnTo>
                    <a:pt x="14" y="6"/>
                  </a:lnTo>
                  <a:lnTo>
                    <a:pt x="17" y="26"/>
                  </a:lnTo>
                  <a:lnTo>
                    <a:pt x="3" y="32"/>
                  </a:lnTo>
                  <a:lnTo>
                    <a:pt x="3" y="17"/>
                  </a:lnTo>
                  <a:lnTo>
                    <a:pt x="0" y="0"/>
                  </a:lnTo>
                  <a:close/>
                </a:path>
              </a:pathLst>
            </a:custGeom>
            <a:solidFill>
              <a:srgbClr val="8529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62" name="Freeform 56"/>
            <p:cNvSpPr>
              <a:spLocks/>
            </p:cNvSpPr>
            <p:nvPr/>
          </p:nvSpPr>
          <p:spPr bwMode="auto">
            <a:xfrm>
              <a:off x="1492" y="3019"/>
              <a:ext cx="11" cy="41"/>
            </a:xfrm>
            <a:custGeom>
              <a:avLst/>
              <a:gdLst>
                <a:gd name="T0" fmla="*/ 1 w 22"/>
                <a:gd name="T1" fmla="*/ 0 h 81"/>
                <a:gd name="T2" fmla="*/ 0 w 22"/>
                <a:gd name="T3" fmla="*/ 1 h 81"/>
                <a:gd name="T4" fmla="*/ 1 w 22"/>
                <a:gd name="T5" fmla="*/ 1 h 81"/>
                <a:gd name="T6" fmla="*/ 1 w 22"/>
                <a:gd name="T7" fmla="*/ 1 h 81"/>
                <a:gd name="T8" fmla="*/ 1 w 22"/>
                <a:gd name="T9" fmla="*/ 1 h 81"/>
                <a:gd name="T10" fmla="*/ 1 w 22"/>
                <a:gd name="T11" fmla="*/ 1 h 81"/>
                <a:gd name="T12" fmla="*/ 1 w 22"/>
                <a:gd name="T13" fmla="*/ 1 h 81"/>
                <a:gd name="T14" fmla="*/ 1 w 22"/>
                <a:gd name="T15" fmla="*/ 1 h 81"/>
                <a:gd name="T16" fmla="*/ 1 w 22"/>
                <a:gd name="T17" fmla="*/ 1 h 81"/>
                <a:gd name="T18" fmla="*/ 1 w 22"/>
                <a:gd name="T19" fmla="*/ 1 h 81"/>
                <a:gd name="T20" fmla="*/ 1 w 22"/>
                <a:gd name="T21" fmla="*/ 1 h 81"/>
                <a:gd name="T22" fmla="*/ 1 w 22"/>
                <a:gd name="T23" fmla="*/ 1 h 81"/>
                <a:gd name="T24" fmla="*/ 1 w 22"/>
                <a:gd name="T25" fmla="*/ 1 h 81"/>
                <a:gd name="T26" fmla="*/ 1 w 22"/>
                <a:gd name="T27" fmla="*/ 0 h 81"/>
                <a:gd name="T28" fmla="*/ 1 w 22"/>
                <a:gd name="T29" fmla="*/ 0 h 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81"/>
                <a:gd name="T47" fmla="*/ 22 w 22"/>
                <a:gd name="T48" fmla="*/ 81 h 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81">
                  <a:moveTo>
                    <a:pt x="6" y="0"/>
                  </a:moveTo>
                  <a:lnTo>
                    <a:pt x="0" y="75"/>
                  </a:lnTo>
                  <a:lnTo>
                    <a:pt x="13" y="81"/>
                  </a:lnTo>
                  <a:lnTo>
                    <a:pt x="22" y="81"/>
                  </a:lnTo>
                  <a:lnTo>
                    <a:pt x="20" y="78"/>
                  </a:lnTo>
                  <a:lnTo>
                    <a:pt x="17" y="70"/>
                  </a:lnTo>
                  <a:lnTo>
                    <a:pt x="13" y="59"/>
                  </a:lnTo>
                  <a:lnTo>
                    <a:pt x="10" y="46"/>
                  </a:lnTo>
                  <a:lnTo>
                    <a:pt x="8" y="37"/>
                  </a:lnTo>
                  <a:lnTo>
                    <a:pt x="7" y="29"/>
                  </a:lnTo>
                  <a:lnTo>
                    <a:pt x="6" y="21"/>
                  </a:lnTo>
                  <a:lnTo>
                    <a:pt x="6" y="14"/>
                  </a:lnTo>
                  <a:lnTo>
                    <a:pt x="6" y="3"/>
                  </a:lnTo>
                  <a:lnTo>
                    <a:pt x="6" y="0"/>
                  </a:lnTo>
                  <a:close/>
                </a:path>
              </a:pathLst>
            </a:custGeom>
            <a:solidFill>
              <a:srgbClr val="8529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63" name="Freeform 57"/>
            <p:cNvSpPr>
              <a:spLocks/>
            </p:cNvSpPr>
            <p:nvPr/>
          </p:nvSpPr>
          <p:spPr bwMode="auto">
            <a:xfrm>
              <a:off x="1493" y="3063"/>
              <a:ext cx="15" cy="16"/>
            </a:xfrm>
            <a:custGeom>
              <a:avLst/>
              <a:gdLst>
                <a:gd name="T0" fmla="*/ 1 w 28"/>
                <a:gd name="T1" fmla="*/ 0 h 32"/>
                <a:gd name="T2" fmla="*/ 0 w 28"/>
                <a:gd name="T3" fmla="*/ 1 h 32"/>
                <a:gd name="T4" fmla="*/ 1 w 28"/>
                <a:gd name="T5" fmla="*/ 1 h 32"/>
                <a:gd name="T6" fmla="*/ 1 w 28"/>
                <a:gd name="T7" fmla="*/ 1 h 32"/>
                <a:gd name="T8" fmla="*/ 1 w 28"/>
                <a:gd name="T9" fmla="*/ 1 h 32"/>
                <a:gd name="T10" fmla="*/ 1 w 28"/>
                <a:gd name="T11" fmla="*/ 1 h 32"/>
                <a:gd name="T12" fmla="*/ 1 w 28"/>
                <a:gd name="T13" fmla="*/ 0 h 32"/>
                <a:gd name="T14" fmla="*/ 1 w 28"/>
                <a:gd name="T15" fmla="*/ 0 h 32"/>
                <a:gd name="T16" fmla="*/ 0 60000 65536"/>
                <a:gd name="T17" fmla="*/ 0 60000 65536"/>
                <a:gd name="T18" fmla="*/ 0 60000 65536"/>
                <a:gd name="T19" fmla="*/ 0 60000 65536"/>
                <a:gd name="T20" fmla="*/ 0 60000 65536"/>
                <a:gd name="T21" fmla="*/ 0 60000 65536"/>
                <a:gd name="T22" fmla="*/ 0 60000 65536"/>
                <a:gd name="T23" fmla="*/ 0 60000 65536"/>
                <a:gd name="T24" fmla="*/ 0 w 28"/>
                <a:gd name="T25" fmla="*/ 0 h 32"/>
                <a:gd name="T26" fmla="*/ 28 w 28"/>
                <a:gd name="T27" fmla="*/ 32 h 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 h="32">
                  <a:moveTo>
                    <a:pt x="7" y="0"/>
                  </a:moveTo>
                  <a:lnTo>
                    <a:pt x="0" y="7"/>
                  </a:lnTo>
                  <a:lnTo>
                    <a:pt x="3" y="23"/>
                  </a:lnTo>
                  <a:lnTo>
                    <a:pt x="11" y="32"/>
                  </a:lnTo>
                  <a:lnTo>
                    <a:pt x="28" y="17"/>
                  </a:lnTo>
                  <a:lnTo>
                    <a:pt x="16" y="9"/>
                  </a:lnTo>
                  <a:lnTo>
                    <a:pt x="7" y="0"/>
                  </a:lnTo>
                  <a:close/>
                </a:path>
              </a:pathLst>
            </a:custGeom>
            <a:solidFill>
              <a:srgbClr val="FAAD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64" name="Freeform 58"/>
            <p:cNvSpPr>
              <a:spLocks/>
            </p:cNvSpPr>
            <p:nvPr/>
          </p:nvSpPr>
          <p:spPr bwMode="auto">
            <a:xfrm>
              <a:off x="1493" y="2914"/>
              <a:ext cx="68" cy="179"/>
            </a:xfrm>
            <a:custGeom>
              <a:avLst/>
              <a:gdLst>
                <a:gd name="T0" fmla="*/ 1 w 136"/>
                <a:gd name="T1" fmla="*/ 1 h 358"/>
                <a:gd name="T2" fmla="*/ 1 w 136"/>
                <a:gd name="T3" fmla="*/ 1 h 358"/>
                <a:gd name="T4" fmla="*/ 0 w 136"/>
                <a:gd name="T5" fmla="*/ 1 h 358"/>
                <a:gd name="T6" fmla="*/ 1 w 136"/>
                <a:gd name="T7" fmla="*/ 1 h 358"/>
                <a:gd name="T8" fmla="*/ 1 w 136"/>
                <a:gd name="T9" fmla="*/ 1 h 358"/>
                <a:gd name="T10" fmla="*/ 1 w 136"/>
                <a:gd name="T11" fmla="*/ 1 h 358"/>
                <a:gd name="T12" fmla="*/ 1 w 136"/>
                <a:gd name="T13" fmla="*/ 1 h 358"/>
                <a:gd name="T14" fmla="*/ 1 w 136"/>
                <a:gd name="T15" fmla="*/ 0 h 358"/>
                <a:gd name="T16" fmla="*/ 1 w 136"/>
                <a:gd name="T17" fmla="*/ 0 h 358"/>
                <a:gd name="T18" fmla="*/ 1 w 136"/>
                <a:gd name="T19" fmla="*/ 1 h 358"/>
                <a:gd name="T20" fmla="*/ 1 w 136"/>
                <a:gd name="T21" fmla="*/ 1 h 358"/>
                <a:gd name="T22" fmla="*/ 1 w 136"/>
                <a:gd name="T23" fmla="*/ 1 h 358"/>
                <a:gd name="T24" fmla="*/ 1 w 136"/>
                <a:gd name="T25" fmla="*/ 1 h 358"/>
                <a:gd name="T26" fmla="*/ 1 w 136"/>
                <a:gd name="T27" fmla="*/ 1 h 358"/>
                <a:gd name="T28" fmla="*/ 1 w 136"/>
                <a:gd name="T29" fmla="*/ 1 h 358"/>
                <a:gd name="T30" fmla="*/ 1 w 136"/>
                <a:gd name="T31" fmla="*/ 1 h 358"/>
                <a:gd name="T32" fmla="*/ 1 w 136"/>
                <a:gd name="T33" fmla="*/ 1 h 358"/>
                <a:gd name="T34" fmla="*/ 1 w 136"/>
                <a:gd name="T35" fmla="*/ 1 h 358"/>
                <a:gd name="T36" fmla="*/ 1 w 136"/>
                <a:gd name="T37" fmla="*/ 1 h 358"/>
                <a:gd name="T38" fmla="*/ 1 w 136"/>
                <a:gd name="T39" fmla="*/ 1 h 358"/>
                <a:gd name="T40" fmla="*/ 1 w 136"/>
                <a:gd name="T41" fmla="*/ 1 h 358"/>
                <a:gd name="T42" fmla="*/ 1 w 136"/>
                <a:gd name="T43" fmla="*/ 1 h 358"/>
                <a:gd name="T44" fmla="*/ 1 w 136"/>
                <a:gd name="T45" fmla="*/ 1 h 358"/>
                <a:gd name="T46" fmla="*/ 1 w 136"/>
                <a:gd name="T47" fmla="*/ 1 h 358"/>
                <a:gd name="T48" fmla="*/ 1 w 136"/>
                <a:gd name="T49" fmla="*/ 1 h 358"/>
                <a:gd name="T50" fmla="*/ 1 w 136"/>
                <a:gd name="T51" fmla="*/ 1 h 358"/>
                <a:gd name="T52" fmla="*/ 1 w 136"/>
                <a:gd name="T53" fmla="*/ 1 h 358"/>
                <a:gd name="T54" fmla="*/ 1 w 136"/>
                <a:gd name="T55" fmla="*/ 1 h 358"/>
                <a:gd name="T56" fmla="*/ 1 w 136"/>
                <a:gd name="T57" fmla="*/ 1 h 358"/>
                <a:gd name="T58" fmla="*/ 1 w 136"/>
                <a:gd name="T59" fmla="*/ 1 h 358"/>
                <a:gd name="T60" fmla="*/ 1 w 136"/>
                <a:gd name="T61" fmla="*/ 1 h 358"/>
                <a:gd name="T62" fmla="*/ 1 w 136"/>
                <a:gd name="T63" fmla="*/ 1 h 358"/>
                <a:gd name="T64" fmla="*/ 1 w 136"/>
                <a:gd name="T65" fmla="*/ 1 h 358"/>
                <a:gd name="T66" fmla="*/ 1 w 136"/>
                <a:gd name="T67" fmla="*/ 1 h 358"/>
                <a:gd name="T68" fmla="*/ 1 w 136"/>
                <a:gd name="T69" fmla="*/ 1 h 358"/>
                <a:gd name="T70" fmla="*/ 1 w 136"/>
                <a:gd name="T71" fmla="*/ 1 h 358"/>
                <a:gd name="T72" fmla="*/ 1 w 136"/>
                <a:gd name="T73" fmla="*/ 1 h 358"/>
                <a:gd name="T74" fmla="*/ 1 w 136"/>
                <a:gd name="T75" fmla="*/ 1 h 358"/>
                <a:gd name="T76" fmla="*/ 1 w 136"/>
                <a:gd name="T77" fmla="*/ 1 h 358"/>
                <a:gd name="T78" fmla="*/ 1 w 136"/>
                <a:gd name="T79" fmla="*/ 1 h 358"/>
                <a:gd name="T80" fmla="*/ 1 w 136"/>
                <a:gd name="T81" fmla="*/ 1 h 358"/>
                <a:gd name="T82" fmla="*/ 1 w 136"/>
                <a:gd name="T83" fmla="*/ 1 h 358"/>
                <a:gd name="T84" fmla="*/ 1 w 136"/>
                <a:gd name="T85" fmla="*/ 1 h 358"/>
                <a:gd name="T86" fmla="*/ 1 w 136"/>
                <a:gd name="T87" fmla="*/ 1 h 358"/>
                <a:gd name="T88" fmla="*/ 1 w 136"/>
                <a:gd name="T89" fmla="*/ 1 h 358"/>
                <a:gd name="T90" fmla="*/ 1 w 136"/>
                <a:gd name="T91" fmla="*/ 1 h 358"/>
                <a:gd name="T92" fmla="*/ 1 w 136"/>
                <a:gd name="T93" fmla="*/ 1 h 358"/>
                <a:gd name="T94" fmla="*/ 1 w 136"/>
                <a:gd name="T95" fmla="*/ 1 h 358"/>
                <a:gd name="T96" fmla="*/ 1 w 136"/>
                <a:gd name="T97" fmla="*/ 1 h 358"/>
                <a:gd name="T98" fmla="*/ 1 w 136"/>
                <a:gd name="T99" fmla="*/ 1 h 35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36"/>
                <a:gd name="T151" fmla="*/ 0 h 358"/>
                <a:gd name="T152" fmla="*/ 136 w 136"/>
                <a:gd name="T153" fmla="*/ 358 h 35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36" h="358">
                  <a:moveTo>
                    <a:pt x="7" y="88"/>
                  </a:moveTo>
                  <a:lnTo>
                    <a:pt x="6" y="85"/>
                  </a:lnTo>
                  <a:lnTo>
                    <a:pt x="5" y="80"/>
                  </a:lnTo>
                  <a:lnTo>
                    <a:pt x="3" y="71"/>
                  </a:lnTo>
                  <a:lnTo>
                    <a:pt x="2" y="64"/>
                  </a:lnTo>
                  <a:lnTo>
                    <a:pt x="0" y="53"/>
                  </a:lnTo>
                  <a:lnTo>
                    <a:pt x="1" y="42"/>
                  </a:lnTo>
                  <a:lnTo>
                    <a:pt x="3" y="30"/>
                  </a:lnTo>
                  <a:lnTo>
                    <a:pt x="7" y="21"/>
                  </a:lnTo>
                  <a:lnTo>
                    <a:pt x="13" y="12"/>
                  </a:lnTo>
                  <a:lnTo>
                    <a:pt x="21" y="6"/>
                  </a:lnTo>
                  <a:lnTo>
                    <a:pt x="26" y="3"/>
                  </a:lnTo>
                  <a:lnTo>
                    <a:pt x="31" y="1"/>
                  </a:lnTo>
                  <a:lnTo>
                    <a:pt x="36" y="1"/>
                  </a:lnTo>
                  <a:lnTo>
                    <a:pt x="42" y="1"/>
                  </a:lnTo>
                  <a:lnTo>
                    <a:pt x="50" y="0"/>
                  </a:lnTo>
                  <a:lnTo>
                    <a:pt x="59" y="0"/>
                  </a:lnTo>
                  <a:lnTo>
                    <a:pt x="65" y="0"/>
                  </a:lnTo>
                  <a:lnTo>
                    <a:pt x="67" y="1"/>
                  </a:lnTo>
                  <a:lnTo>
                    <a:pt x="68" y="1"/>
                  </a:lnTo>
                  <a:lnTo>
                    <a:pt x="72" y="4"/>
                  </a:lnTo>
                  <a:lnTo>
                    <a:pt x="77" y="9"/>
                  </a:lnTo>
                  <a:lnTo>
                    <a:pt x="85" y="18"/>
                  </a:lnTo>
                  <a:lnTo>
                    <a:pt x="93" y="26"/>
                  </a:lnTo>
                  <a:lnTo>
                    <a:pt x="101" y="36"/>
                  </a:lnTo>
                  <a:lnTo>
                    <a:pt x="107" y="48"/>
                  </a:lnTo>
                  <a:lnTo>
                    <a:pt x="114" y="64"/>
                  </a:lnTo>
                  <a:lnTo>
                    <a:pt x="116" y="70"/>
                  </a:lnTo>
                  <a:lnTo>
                    <a:pt x="118" y="77"/>
                  </a:lnTo>
                  <a:lnTo>
                    <a:pt x="120" y="85"/>
                  </a:lnTo>
                  <a:lnTo>
                    <a:pt x="124" y="93"/>
                  </a:lnTo>
                  <a:lnTo>
                    <a:pt x="125" y="102"/>
                  </a:lnTo>
                  <a:lnTo>
                    <a:pt x="126" y="109"/>
                  </a:lnTo>
                  <a:lnTo>
                    <a:pt x="128" y="118"/>
                  </a:lnTo>
                  <a:lnTo>
                    <a:pt x="130" y="128"/>
                  </a:lnTo>
                  <a:lnTo>
                    <a:pt x="131" y="137"/>
                  </a:lnTo>
                  <a:lnTo>
                    <a:pt x="132" y="147"/>
                  </a:lnTo>
                  <a:lnTo>
                    <a:pt x="133" y="157"/>
                  </a:lnTo>
                  <a:lnTo>
                    <a:pt x="133" y="167"/>
                  </a:lnTo>
                  <a:lnTo>
                    <a:pt x="133" y="176"/>
                  </a:lnTo>
                  <a:lnTo>
                    <a:pt x="134" y="187"/>
                  </a:lnTo>
                  <a:lnTo>
                    <a:pt x="135" y="196"/>
                  </a:lnTo>
                  <a:lnTo>
                    <a:pt x="136" y="208"/>
                  </a:lnTo>
                  <a:lnTo>
                    <a:pt x="135" y="219"/>
                  </a:lnTo>
                  <a:lnTo>
                    <a:pt x="135" y="228"/>
                  </a:lnTo>
                  <a:lnTo>
                    <a:pt x="134" y="237"/>
                  </a:lnTo>
                  <a:lnTo>
                    <a:pt x="134" y="247"/>
                  </a:lnTo>
                  <a:lnTo>
                    <a:pt x="133" y="254"/>
                  </a:lnTo>
                  <a:lnTo>
                    <a:pt x="132" y="262"/>
                  </a:lnTo>
                  <a:lnTo>
                    <a:pt x="131" y="268"/>
                  </a:lnTo>
                  <a:lnTo>
                    <a:pt x="130" y="275"/>
                  </a:lnTo>
                  <a:lnTo>
                    <a:pt x="126" y="288"/>
                  </a:lnTo>
                  <a:lnTo>
                    <a:pt x="122" y="300"/>
                  </a:lnTo>
                  <a:lnTo>
                    <a:pt x="117" y="311"/>
                  </a:lnTo>
                  <a:lnTo>
                    <a:pt x="114" y="321"/>
                  </a:lnTo>
                  <a:lnTo>
                    <a:pt x="110" y="329"/>
                  </a:lnTo>
                  <a:lnTo>
                    <a:pt x="105" y="336"/>
                  </a:lnTo>
                  <a:lnTo>
                    <a:pt x="101" y="343"/>
                  </a:lnTo>
                  <a:lnTo>
                    <a:pt x="97" y="347"/>
                  </a:lnTo>
                  <a:lnTo>
                    <a:pt x="90" y="353"/>
                  </a:lnTo>
                  <a:lnTo>
                    <a:pt x="88" y="356"/>
                  </a:lnTo>
                  <a:lnTo>
                    <a:pt x="57" y="358"/>
                  </a:lnTo>
                  <a:lnTo>
                    <a:pt x="59" y="347"/>
                  </a:lnTo>
                  <a:lnTo>
                    <a:pt x="62" y="338"/>
                  </a:lnTo>
                  <a:lnTo>
                    <a:pt x="62" y="332"/>
                  </a:lnTo>
                  <a:lnTo>
                    <a:pt x="62" y="326"/>
                  </a:lnTo>
                  <a:lnTo>
                    <a:pt x="62" y="320"/>
                  </a:lnTo>
                  <a:lnTo>
                    <a:pt x="63" y="312"/>
                  </a:lnTo>
                  <a:lnTo>
                    <a:pt x="61" y="301"/>
                  </a:lnTo>
                  <a:lnTo>
                    <a:pt x="60" y="292"/>
                  </a:lnTo>
                  <a:lnTo>
                    <a:pt x="57" y="280"/>
                  </a:lnTo>
                  <a:lnTo>
                    <a:pt x="56" y="268"/>
                  </a:lnTo>
                  <a:lnTo>
                    <a:pt x="53" y="254"/>
                  </a:lnTo>
                  <a:lnTo>
                    <a:pt x="50" y="237"/>
                  </a:lnTo>
                  <a:lnTo>
                    <a:pt x="47" y="219"/>
                  </a:lnTo>
                  <a:lnTo>
                    <a:pt x="43" y="199"/>
                  </a:lnTo>
                  <a:lnTo>
                    <a:pt x="41" y="190"/>
                  </a:lnTo>
                  <a:lnTo>
                    <a:pt x="39" y="182"/>
                  </a:lnTo>
                  <a:lnTo>
                    <a:pt x="37" y="173"/>
                  </a:lnTo>
                  <a:lnTo>
                    <a:pt x="36" y="166"/>
                  </a:lnTo>
                  <a:lnTo>
                    <a:pt x="35" y="158"/>
                  </a:lnTo>
                  <a:lnTo>
                    <a:pt x="35" y="150"/>
                  </a:lnTo>
                  <a:lnTo>
                    <a:pt x="33" y="141"/>
                  </a:lnTo>
                  <a:lnTo>
                    <a:pt x="33" y="137"/>
                  </a:lnTo>
                  <a:lnTo>
                    <a:pt x="31" y="123"/>
                  </a:lnTo>
                  <a:lnTo>
                    <a:pt x="31" y="114"/>
                  </a:lnTo>
                  <a:lnTo>
                    <a:pt x="31" y="106"/>
                  </a:lnTo>
                  <a:lnTo>
                    <a:pt x="31" y="105"/>
                  </a:lnTo>
                  <a:lnTo>
                    <a:pt x="25" y="166"/>
                  </a:lnTo>
                  <a:lnTo>
                    <a:pt x="23" y="163"/>
                  </a:lnTo>
                  <a:lnTo>
                    <a:pt x="20" y="154"/>
                  </a:lnTo>
                  <a:lnTo>
                    <a:pt x="15" y="141"/>
                  </a:lnTo>
                  <a:lnTo>
                    <a:pt x="12" y="128"/>
                  </a:lnTo>
                  <a:lnTo>
                    <a:pt x="11" y="120"/>
                  </a:lnTo>
                  <a:lnTo>
                    <a:pt x="10" y="112"/>
                  </a:lnTo>
                  <a:lnTo>
                    <a:pt x="8" y="105"/>
                  </a:lnTo>
                  <a:lnTo>
                    <a:pt x="8" y="100"/>
                  </a:lnTo>
                  <a:lnTo>
                    <a:pt x="7" y="91"/>
                  </a:lnTo>
                  <a:lnTo>
                    <a:pt x="7" y="88"/>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65" name="Freeform 59"/>
            <p:cNvSpPr>
              <a:spLocks/>
            </p:cNvSpPr>
            <p:nvPr/>
          </p:nvSpPr>
          <p:spPr bwMode="auto">
            <a:xfrm>
              <a:off x="1432" y="3145"/>
              <a:ext cx="36" cy="52"/>
            </a:xfrm>
            <a:custGeom>
              <a:avLst/>
              <a:gdLst>
                <a:gd name="T0" fmla="*/ 0 w 72"/>
                <a:gd name="T1" fmla="*/ 1 h 104"/>
                <a:gd name="T2" fmla="*/ 1 w 72"/>
                <a:gd name="T3" fmla="*/ 1 h 104"/>
                <a:gd name="T4" fmla="*/ 1 w 72"/>
                <a:gd name="T5" fmla="*/ 0 h 104"/>
                <a:gd name="T6" fmla="*/ 1 w 72"/>
                <a:gd name="T7" fmla="*/ 1 h 104"/>
                <a:gd name="T8" fmla="*/ 1 w 72"/>
                <a:gd name="T9" fmla="*/ 1 h 104"/>
                <a:gd name="T10" fmla="*/ 0 w 72"/>
                <a:gd name="T11" fmla="*/ 1 h 104"/>
                <a:gd name="T12" fmla="*/ 0 w 72"/>
                <a:gd name="T13" fmla="*/ 1 h 104"/>
                <a:gd name="T14" fmla="*/ 0 60000 65536"/>
                <a:gd name="T15" fmla="*/ 0 60000 65536"/>
                <a:gd name="T16" fmla="*/ 0 60000 65536"/>
                <a:gd name="T17" fmla="*/ 0 60000 65536"/>
                <a:gd name="T18" fmla="*/ 0 60000 65536"/>
                <a:gd name="T19" fmla="*/ 0 60000 65536"/>
                <a:gd name="T20" fmla="*/ 0 60000 65536"/>
                <a:gd name="T21" fmla="*/ 0 w 72"/>
                <a:gd name="T22" fmla="*/ 0 h 104"/>
                <a:gd name="T23" fmla="*/ 72 w 72"/>
                <a:gd name="T24" fmla="*/ 104 h 10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2" h="104">
                  <a:moveTo>
                    <a:pt x="0" y="86"/>
                  </a:moveTo>
                  <a:lnTo>
                    <a:pt x="32" y="32"/>
                  </a:lnTo>
                  <a:lnTo>
                    <a:pt x="72" y="0"/>
                  </a:lnTo>
                  <a:lnTo>
                    <a:pt x="44" y="63"/>
                  </a:lnTo>
                  <a:lnTo>
                    <a:pt x="13" y="104"/>
                  </a:lnTo>
                  <a:lnTo>
                    <a:pt x="0" y="86"/>
                  </a:lnTo>
                  <a:close/>
                </a:path>
              </a:pathLst>
            </a:custGeom>
            <a:solidFill>
              <a:srgbClr val="8240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66" name="Freeform 60"/>
            <p:cNvSpPr>
              <a:spLocks/>
            </p:cNvSpPr>
            <p:nvPr/>
          </p:nvSpPr>
          <p:spPr bwMode="auto">
            <a:xfrm>
              <a:off x="1422" y="3124"/>
              <a:ext cx="137" cy="238"/>
            </a:xfrm>
            <a:custGeom>
              <a:avLst/>
              <a:gdLst>
                <a:gd name="T0" fmla="*/ 0 w 275"/>
                <a:gd name="T1" fmla="*/ 1 h 475"/>
                <a:gd name="T2" fmla="*/ 0 w 275"/>
                <a:gd name="T3" fmla="*/ 1 h 475"/>
                <a:gd name="T4" fmla="*/ 0 w 275"/>
                <a:gd name="T5" fmla="*/ 1 h 475"/>
                <a:gd name="T6" fmla="*/ 0 w 275"/>
                <a:gd name="T7" fmla="*/ 1 h 475"/>
                <a:gd name="T8" fmla="*/ 0 w 275"/>
                <a:gd name="T9" fmla="*/ 1 h 475"/>
                <a:gd name="T10" fmla="*/ 0 w 275"/>
                <a:gd name="T11" fmla="*/ 1 h 475"/>
                <a:gd name="T12" fmla="*/ 0 w 275"/>
                <a:gd name="T13" fmla="*/ 1 h 475"/>
                <a:gd name="T14" fmla="*/ 0 w 275"/>
                <a:gd name="T15" fmla="*/ 1 h 475"/>
                <a:gd name="T16" fmla="*/ 0 w 275"/>
                <a:gd name="T17" fmla="*/ 1 h 475"/>
                <a:gd name="T18" fmla="*/ 0 w 275"/>
                <a:gd name="T19" fmla="*/ 1 h 475"/>
                <a:gd name="T20" fmla="*/ 0 w 275"/>
                <a:gd name="T21" fmla="*/ 1 h 475"/>
                <a:gd name="T22" fmla="*/ 0 w 275"/>
                <a:gd name="T23" fmla="*/ 1 h 475"/>
                <a:gd name="T24" fmla="*/ 0 w 275"/>
                <a:gd name="T25" fmla="*/ 1 h 475"/>
                <a:gd name="T26" fmla="*/ 0 w 275"/>
                <a:gd name="T27" fmla="*/ 1 h 475"/>
                <a:gd name="T28" fmla="*/ 0 w 275"/>
                <a:gd name="T29" fmla="*/ 1 h 475"/>
                <a:gd name="T30" fmla="*/ 0 w 275"/>
                <a:gd name="T31" fmla="*/ 1 h 475"/>
                <a:gd name="T32" fmla="*/ 0 w 275"/>
                <a:gd name="T33" fmla="*/ 1 h 475"/>
                <a:gd name="T34" fmla="*/ 0 w 275"/>
                <a:gd name="T35" fmla="*/ 1 h 475"/>
                <a:gd name="T36" fmla="*/ 0 w 275"/>
                <a:gd name="T37" fmla="*/ 1 h 475"/>
                <a:gd name="T38" fmla="*/ 0 w 275"/>
                <a:gd name="T39" fmla="*/ 1 h 475"/>
                <a:gd name="T40" fmla="*/ 0 w 275"/>
                <a:gd name="T41" fmla="*/ 1 h 475"/>
                <a:gd name="T42" fmla="*/ 0 w 275"/>
                <a:gd name="T43" fmla="*/ 1 h 475"/>
                <a:gd name="T44" fmla="*/ 0 w 275"/>
                <a:gd name="T45" fmla="*/ 1 h 475"/>
                <a:gd name="T46" fmla="*/ 0 w 275"/>
                <a:gd name="T47" fmla="*/ 1 h 475"/>
                <a:gd name="T48" fmla="*/ 0 w 275"/>
                <a:gd name="T49" fmla="*/ 1 h 475"/>
                <a:gd name="T50" fmla="*/ 0 w 275"/>
                <a:gd name="T51" fmla="*/ 1 h 475"/>
                <a:gd name="T52" fmla="*/ 0 w 275"/>
                <a:gd name="T53" fmla="*/ 1 h 475"/>
                <a:gd name="T54" fmla="*/ 0 w 275"/>
                <a:gd name="T55" fmla="*/ 1 h 475"/>
                <a:gd name="T56" fmla="*/ 0 w 275"/>
                <a:gd name="T57" fmla="*/ 1 h 475"/>
                <a:gd name="T58" fmla="*/ 0 w 275"/>
                <a:gd name="T59" fmla="*/ 1 h 475"/>
                <a:gd name="T60" fmla="*/ 0 w 275"/>
                <a:gd name="T61" fmla="*/ 1 h 475"/>
                <a:gd name="T62" fmla="*/ 0 w 275"/>
                <a:gd name="T63" fmla="*/ 1 h 475"/>
                <a:gd name="T64" fmla="*/ 0 w 275"/>
                <a:gd name="T65" fmla="*/ 1 h 475"/>
                <a:gd name="T66" fmla="*/ 0 w 275"/>
                <a:gd name="T67" fmla="*/ 1 h 475"/>
                <a:gd name="T68" fmla="*/ 0 w 275"/>
                <a:gd name="T69" fmla="*/ 1 h 475"/>
                <a:gd name="T70" fmla="*/ 0 w 275"/>
                <a:gd name="T71" fmla="*/ 1 h 475"/>
                <a:gd name="T72" fmla="*/ 0 w 275"/>
                <a:gd name="T73" fmla="*/ 1 h 475"/>
                <a:gd name="T74" fmla="*/ 0 w 275"/>
                <a:gd name="T75" fmla="*/ 1 h 475"/>
                <a:gd name="T76" fmla="*/ 0 w 275"/>
                <a:gd name="T77" fmla="*/ 1 h 475"/>
                <a:gd name="T78" fmla="*/ 0 w 275"/>
                <a:gd name="T79" fmla="*/ 1 h 475"/>
                <a:gd name="T80" fmla="*/ 0 w 275"/>
                <a:gd name="T81" fmla="*/ 1 h 475"/>
                <a:gd name="T82" fmla="*/ 0 w 275"/>
                <a:gd name="T83" fmla="*/ 1 h 475"/>
                <a:gd name="T84" fmla="*/ 0 w 275"/>
                <a:gd name="T85" fmla="*/ 1 h 475"/>
                <a:gd name="T86" fmla="*/ 0 w 275"/>
                <a:gd name="T87" fmla="*/ 1 h 475"/>
                <a:gd name="T88" fmla="*/ 0 w 275"/>
                <a:gd name="T89" fmla="*/ 1 h 475"/>
                <a:gd name="T90" fmla="*/ 0 w 275"/>
                <a:gd name="T91" fmla="*/ 1 h 475"/>
                <a:gd name="T92" fmla="*/ 0 w 275"/>
                <a:gd name="T93" fmla="*/ 1 h 475"/>
                <a:gd name="T94" fmla="*/ 0 w 275"/>
                <a:gd name="T95" fmla="*/ 1 h 475"/>
                <a:gd name="T96" fmla="*/ 0 w 275"/>
                <a:gd name="T97" fmla="*/ 1 h 475"/>
                <a:gd name="T98" fmla="*/ 0 w 275"/>
                <a:gd name="T99" fmla="*/ 1 h 475"/>
                <a:gd name="T100" fmla="*/ 0 w 275"/>
                <a:gd name="T101" fmla="*/ 1 h 47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5"/>
                <a:gd name="T154" fmla="*/ 0 h 475"/>
                <a:gd name="T155" fmla="*/ 275 w 275"/>
                <a:gd name="T156" fmla="*/ 475 h 47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5" h="475">
                  <a:moveTo>
                    <a:pt x="21" y="193"/>
                  </a:moveTo>
                  <a:lnTo>
                    <a:pt x="23" y="198"/>
                  </a:lnTo>
                  <a:lnTo>
                    <a:pt x="29" y="208"/>
                  </a:lnTo>
                  <a:lnTo>
                    <a:pt x="33" y="215"/>
                  </a:lnTo>
                  <a:lnTo>
                    <a:pt x="38" y="222"/>
                  </a:lnTo>
                  <a:lnTo>
                    <a:pt x="43" y="227"/>
                  </a:lnTo>
                  <a:lnTo>
                    <a:pt x="49" y="233"/>
                  </a:lnTo>
                  <a:lnTo>
                    <a:pt x="57" y="234"/>
                  </a:lnTo>
                  <a:lnTo>
                    <a:pt x="65" y="234"/>
                  </a:lnTo>
                  <a:lnTo>
                    <a:pt x="71" y="233"/>
                  </a:lnTo>
                  <a:lnTo>
                    <a:pt x="73" y="233"/>
                  </a:lnTo>
                  <a:lnTo>
                    <a:pt x="101" y="248"/>
                  </a:lnTo>
                  <a:lnTo>
                    <a:pt x="119" y="204"/>
                  </a:lnTo>
                  <a:lnTo>
                    <a:pt x="186" y="123"/>
                  </a:lnTo>
                  <a:lnTo>
                    <a:pt x="174" y="166"/>
                  </a:lnTo>
                  <a:lnTo>
                    <a:pt x="171" y="170"/>
                  </a:lnTo>
                  <a:lnTo>
                    <a:pt x="169" y="178"/>
                  </a:lnTo>
                  <a:lnTo>
                    <a:pt x="166" y="186"/>
                  </a:lnTo>
                  <a:lnTo>
                    <a:pt x="164" y="193"/>
                  </a:lnTo>
                  <a:lnTo>
                    <a:pt x="162" y="201"/>
                  </a:lnTo>
                  <a:lnTo>
                    <a:pt x="159" y="210"/>
                  </a:lnTo>
                  <a:lnTo>
                    <a:pt x="156" y="218"/>
                  </a:lnTo>
                  <a:lnTo>
                    <a:pt x="155" y="227"/>
                  </a:lnTo>
                  <a:lnTo>
                    <a:pt x="149" y="240"/>
                  </a:lnTo>
                  <a:lnTo>
                    <a:pt x="146" y="256"/>
                  </a:lnTo>
                  <a:lnTo>
                    <a:pt x="142" y="268"/>
                  </a:lnTo>
                  <a:lnTo>
                    <a:pt x="139" y="280"/>
                  </a:lnTo>
                  <a:lnTo>
                    <a:pt x="136" y="289"/>
                  </a:lnTo>
                  <a:lnTo>
                    <a:pt x="135" y="297"/>
                  </a:lnTo>
                  <a:lnTo>
                    <a:pt x="134" y="301"/>
                  </a:lnTo>
                  <a:lnTo>
                    <a:pt x="134" y="304"/>
                  </a:lnTo>
                  <a:lnTo>
                    <a:pt x="194" y="315"/>
                  </a:lnTo>
                  <a:lnTo>
                    <a:pt x="194" y="311"/>
                  </a:lnTo>
                  <a:lnTo>
                    <a:pt x="197" y="304"/>
                  </a:lnTo>
                  <a:lnTo>
                    <a:pt x="201" y="292"/>
                  </a:lnTo>
                  <a:lnTo>
                    <a:pt x="206" y="280"/>
                  </a:lnTo>
                  <a:lnTo>
                    <a:pt x="209" y="268"/>
                  </a:lnTo>
                  <a:lnTo>
                    <a:pt x="213" y="256"/>
                  </a:lnTo>
                  <a:lnTo>
                    <a:pt x="215" y="245"/>
                  </a:lnTo>
                  <a:lnTo>
                    <a:pt x="216" y="239"/>
                  </a:lnTo>
                  <a:lnTo>
                    <a:pt x="214" y="234"/>
                  </a:lnTo>
                  <a:lnTo>
                    <a:pt x="211" y="236"/>
                  </a:lnTo>
                  <a:lnTo>
                    <a:pt x="207" y="239"/>
                  </a:lnTo>
                  <a:lnTo>
                    <a:pt x="201" y="245"/>
                  </a:lnTo>
                  <a:lnTo>
                    <a:pt x="193" y="251"/>
                  </a:lnTo>
                  <a:lnTo>
                    <a:pt x="189" y="248"/>
                  </a:lnTo>
                  <a:lnTo>
                    <a:pt x="189" y="240"/>
                  </a:lnTo>
                  <a:lnTo>
                    <a:pt x="193" y="230"/>
                  </a:lnTo>
                  <a:lnTo>
                    <a:pt x="194" y="222"/>
                  </a:lnTo>
                  <a:lnTo>
                    <a:pt x="197" y="215"/>
                  </a:lnTo>
                  <a:lnTo>
                    <a:pt x="200" y="207"/>
                  </a:lnTo>
                  <a:lnTo>
                    <a:pt x="203" y="201"/>
                  </a:lnTo>
                  <a:lnTo>
                    <a:pt x="206" y="192"/>
                  </a:lnTo>
                  <a:lnTo>
                    <a:pt x="209" y="184"/>
                  </a:lnTo>
                  <a:lnTo>
                    <a:pt x="212" y="176"/>
                  </a:lnTo>
                  <a:lnTo>
                    <a:pt x="216" y="169"/>
                  </a:lnTo>
                  <a:lnTo>
                    <a:pt x="221" y="155"/>
                  </a:lnTo>
                  <a:lnTo>
                    <a:pt x="227" y="148"/>
                  </a:lnTo>
                  <a:lnTo>
                    <a:pt x="231" y="141"/>
                  </a:lnTo>
                  <a:lnTo>
                    <a:pt x="235" y="138"/>
                  </a:lnTo>
                  <a:lnTo>
                    <a:pt x="237" y="138"/>
                  </a:lnTo>
                  <a:lnTo>
                    <a:pt x="239" y="143"/>
                  </a:lnTo>
                  <a:lnTo>
                    <a:pt x="240" y="149"/>
                  </a:lnTo>
                  <a:lnTo>
                    <a:pt x="241" y="154"/>
                  </a:lnTo>
                  <a:lnTo>
                    <a:pt x="241" y="151"/>
                  </a:lnTo>
                  <a:lnTo>
                    <a:pt x="243" y="143"/>
                  </a:lnTo>
                  <a:lnTo>
                    <a:pt x="246" y="134"/>
                  </a:lnTo>
                  <a:lnTo>
                    <a:pt x="248" y="125"/>
                  </a:lnTo>
                  <a:lnTo>
                    <a:pt x="249" y="112"/>
                  </a:lnTo>
                  <a:lnTo>
                    <a:pt x="249" y="102"/>
                  </a:lnTo>
                  <a:lnTo>
                    <a:pt x="246" y="91"/>
                  </a:lnTo>
                  <a:lnTo>
                    <a:pt x="241" y="85"/>
                  </a:lnTo>
                  <a:lnTo>
                    <a:pt x="236" y="80"/>
                  </a:lnTo>
                  <a:lnTo>
                    <a:pt x="231" y="77"/>
                  </a:lnTo>
                  <a:lnTo>
                    <a:pt x="226" y="74"/>
                  </a:lnTo>
                  <a:lnTo>
                    <a:pt x="221" y="74"/>
                  </a:lnTo>
                  <a:lnTo>
                    <a:pt x="214" y="74"/>
                  </a:lnTo>
                  <a:lnTo>
                    <a:pt x="208" y="74"/>
                  </a:lnTo>
                  <a:lnTo>
                    <a:pt x="200" y="74"/>
                  </a:lnTo>
                  <a:lnTo>
                    <a:pt x="194" y="74"/>
                  </a:lnTo>
                  <a:lnTo>
                    <a:pt x="187" y="74"/>
                  </a:lnTo>
                  <a:lnTo>
                    <a:pt x="181" y="74"/>
                  </a:lnTo>
                  <a:lnTo>
                    <a:pt x="176" y="76"/>
                  </a:lnTo>
                  <a:lnTo>
                    <a:pt x="171" y="77"/>
                  </a:lnTo>
                  <a:lnTo>
                    <a:pt x="163" y="80"/>
                  </a:lnTo>
                  <a:lnTo>
                    <a:pt x="224" y="0"/>
                  </a:lnTo>
                  <a:lnTo>
                    <a:pt x="261" y="53"/>
                  </a:lnTo>
                  <a:lnTo>
                    <a:pt x="261" y="55"/>
                  </a:lnTo>
                  <a:lnTo>
                    <a:pt x="263" y="61"/>
                  </a:lnTo>
                  <a:lnTo>
                    <a:pt x="264" y="64"/>
                  </a:lnTo>
                  <a:lnTo>
                    <a:pt x="267" y="70"/>
                  </a:lnTo>
                  <a:lnTo>
                    <a:pt x="269" y="74"/>
                  </a:lnTo>
                  <a:lnTo>
                    <a:pt x="270" y="84"/>
                  </a:lnTo>
                  <a:lnTo>
                    <a:pt x="271" y="90"/>
                  </a:lnTo>
                  <a:lnTo>
                    <a:pt x="272" y="97"/>
                  </a:lnTo>
                  <a:lnTo>
                    <a:pt x="273" y="106"/>
                  </a:lnTo>
                  <a:lnTo>
                    <a:pt x="275" y="119"/>
                  </a:lnTo>
                  <a:lnTo>
                    <a:pt x="275" y="128"/>
                  </a:lnTo>
                  <a:lnTo>
                    <a:pt x="275" y="140"/>
                  </a:lnTo>
                  <a:lnTo>
                    <a:pt x="274" y="152"/>
                  </a:lnTo>
                  <a:lnTo>
                    <a:pt x="274" y="166"/>
                  </a:lnTo>
                  <a:lnTo>
                    <a:pt x="271" y="178"/>
                  </a:lnTo>
                  <a:lnTo>
                    <a:pt x="270" y="193"/>
                  </a:lnTo>
                  <a:lnTo>
                    <a:pt x="266" y="207"/>
                  </a:lnTo>
                  <a:lnTo>
                    <a:pt x="262" y="222"/>
                  </a:lnTo>
                  <a:lnTo>
                    <a:pt x="258" y="234"/>
                  </a:lnTo>
                  <a:lnTo>
                    <a:pt x="255" y="250"/>
                  </a:lnTo>
                  <a:lnTo>
                    <a:pt x="251" y="263"/>
                  </a:lnTo>
                  <a:lnTo>
                    <a:pt x="248" y="279"/>
                  </a:lnTo>
                  <a:lnTo>
                    <a:pt x="244" y="289"/>
                  </a:lnTo>
                  <a:lnTo>
                    <a:pt x="240" y="301"/>
                  </a:lnTo>
                  <a:lnTo>
                    <a:pt x="237" y="312"/>
                  </a:lnTo>
                  <a:lnTo>
                    <a:pt x="234" y="321"/>
                  </a:lnTo>
                  <a:lnTo>
                    <a:pt x="231" y="327"/>
                  </a:lnTo>
                  <a:lnTo>
                    <a:pt x="230" y="333"/>
                  </a:lnTo>
                  <a:lnTo>
                    <a:pt x="229" y="337"/>
                  </a:lnTo>
                  <a:lnTo>
                    <a:pt x="229" y="338"/>
                  </a:lnTo>
                  <a:lnTo>
                    <a:pt x="184" y="343"/>
                  </a:lnTo>
                  <a:lnTo>
                    <a:pt x="151" y="452"/>
                  </a:lnTo>
                  <a:lnTo>
                    <a:pt x="1" y="475"/>
                  </a:lnTo>
                  <a:lnTo>
                    <a:pt x="0" y="428"/>
                  </a:lnTo>
                  <a:lnTo>
                    <a:pt x="3" y="426"/>
                  </a:lnTo>
                  <a:lnTo>
                    <a:pt x="5" y="423"/>
                  </a:lnTo>
                  <a:lnTo>
                    <a:pt x="11" y="420"/>
                  </a:lnTo>
                  <a:lnTo>
                    <a:pt x="16" y="416"/>
                  </a:lnTo>
                  <a:lnTo>
                    <a:pt x="22" y="411"/>
                  </a:lnTo>
                  <a:lnTo>
                    <a:pt x="28" y="407"/>
                  </a:lnTo>
                  <a:lnTo>
                    <a:pt x="36" y="401"/>
                  </a:lnTo>
                  <a:lnTo>
                    <a:pt x="42" y="394"/>
                  </a:lnTo>
                  <a:lnTo>
                    <a:pt x="49" y="388"/>
                  </a:lnTo>
                  <a:lnTo>
                    <a:pt x="55" y="382"/>
                  </a:lnTo>
                  <a:lnTo>
                    <a:pt x="61" y="376"/>
                  </a:lnTo>
                  <a:lnTo>
                    <a:pt x="65" y="370"/>
                  </a:lnTo>
                  <a:lnTo>
                    <a:pt x="71" y="364"/>
                  </a:lnTo>
                  <a:lnTo>
                    <a:pt x="73" y="358"/>
                  </a:lnTo>
                  <a:lnTo>
                    <a:pt x="76" y="353"/>
                  </a:lnTo>
                  <a:lnTo>
                    <a:pt x="74" y="341"/>
                  </a:lnTo>
                  <a:lnTo>
                    <a:pt x="70" y="333"/>
                  </a:lnTo>
                  <a:lnTo>
                    <a:pt x="65" y="329"/>
                  </a:lnTo>
                  <a:lnTo>
                    <a:pt x="60" y="326"/>
                  </a:lnTo>
                  <a:lnTo>
                    <a:pt x="55" y="323"/>
                  </a:lnTo>
                  <a:lnTo>
                    <a:pt x="50" y="321"/>
                  </a:lnTo>
                  <a:lnTo>
                    <a:pt x="44" y="318"/>
                  </a:lnTo>
                  <a:lnTo>
                    <a:pt x="39" y="317"/>
                  </a:lnTo>
                  <a:lnTo>
                    <a:pt x="34" y="315"/>
                  </a:lnTo>
                  <a:lnTo>
                    <a:pt x="30" y="315"/>
                  </a:lnTo>
                  <a:lnTo>
                    <a:pt x="23" y="314"/>
                  </a:lnTo>
                  <a:lnTo>
                    <a:pt x="21" y="314"/>
                  </a:lnTo>
                  <a:lnTo>
                    <a:pt x="17" y="283"/>
                  </a:lnTo>
                  <a:lnTo>
                    <a:pt x="23" y="265"/>
                  </a:lnTo>
                  <a:lnTo>
                    <a:pt x="21" y="193"/>
                  </a:lnTo>
                  <a:close/>
                </a:path>
              </a:pathLst>
            </a:custGeom>
            <a:solidFill>
              <a:srgbClr val="8240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67" name="Freeform 61"/>
            <p:cNvSpPr>
              <a:spLocks/>
            </p:cNvSpPr>
            <p:nvPr/>
          </p:nvSpPr>
          <p:spPr bwMode="auto">
            <a:xfrm>
              <a:off x="1317" y="3217"/>
              <a:ext cx="95" cy="103"/>
            </a:xfrm>
            <a:custGeom>
              <a:avLst/>
              <a:gdLst>
                <a:gd name="T0" fmla="*/ 1 w 190"/>
                <a:gd name="T1" fmla="*/ 0 h 205"/>
                <a:gd name="T2" fmla="*/ 1 w 190"/>
                <a:gd name="T3" fmla="*/ 1 h 205"/>
                <a:gd name="T4" fmla="*/ 0 w 190"/>
                <a:gd name="T5" fmla="*/ 1 h 205"/>
                <a:gd name="T6" fmla="*/ 1 w 190"/>
                <a:gd name="T7" fmla="*/ 1 h 205"/>
                <a:gd name="T8" fmla="*/ 1 w 190"/>
                <a:gd name="T9" fmla="*/ 1 h 205"/>
                <a:gd name="T10" fmla="*/ 1 w 190"/>
                <a:gd name="T11" fmla="*/ 1 h 205"/>
                <a:gd name="T12" fmla="*/ 1 w 190"/>
                <a:gd name="T13" fmla="*/ 1 h 205"/>
                <a:gd name="T14" fmla="*/ 1 w 190"/>
                <a:gd name="T15" fmla="*/ 1 h 205"/>
                <a:gd name="T16" fmla="*/ 1 w 190"/>
                <a:gd name="T17" fmla="*/ 1 h 205"/>
                <a:gd name="T18" fmla="*/ 1 w 190"/>
                <a:gd name="T19" fmla="*/ 1 h 205"/>
                <a:gd name="T20" fmla="*/ 1 w 190"/>
                <a:gd name="T21" fmla="*/ 1 h 205"/>
                <a:gd name="T22" fmla="*/ 1 w 190"/>
                <a:gd name="T23" fmla="*/ 1 h 205"/>
                <a:gd name="T24" fmla="*/ 1 w 190"/>
                <a:gd name="T25" fmla="*/ 1 h 205"/>
                <a:gd name="T26" fmla="*/ 1 w 190"/>
                <a:gd name="T27" fmla="*/ 1 h 205"/>
                <a:gd name="T28" fmla="*/ 1 w 190"/>
                <a:gd name="T29" fmla="*/ 1 h 205"/>
                <a:gd name="T30" fmla="*/ 1 w 190"/>
                <a:gd name="T31" fmla="*/ 1 h 205"/>
                <a:gd name="T32" fmla="*/ 1 w 190"/>
                <a:gd name="T33" fmla="*/ 1 h 205"/>
                <a:gd name="T34" fmla="*/ 1 w 190"/>
                <a:gd name="T35" fmla="*/ 1 h 205"/>
                <a:gd name="T36" fmla="*/ 1 w 190"/>
                <a:gd name="T37" fmla="*/ 1 h 205"/>
                <a:gd name="T38" fmla="*/ 1 w 190"/>
                <a:gd name="T39" fmla="*/ 1 h 205"/>
                <a:gd name="T40" fmla="*/ 1 w 190"/>
                <a:gd name="T41" fmla="*/ 1 h 205"/>
                <a:gd name="T42" fmla="*/ 1 w 190"/>
                <a:gd name="T43" fmla="*/ 1 h 205"/>
                <a:gd name="T44" fmla="*/ 1 w 190"/>
                <a:gd name="T45" fmla="*/ 1 h 205"/>
                <a:gd name="T46" fmla="*/ 1 w 190"/>
                <a:gd name="T47" fmla="*/ 1 h 205"/>
                <a:gd name="T48" fmla="*/ 1 w 190"/>
                <a:gd name="T49" fmla="*/ 1 h 205"/>
                <a:gd name="T50" fmla="*/ 1 w 190"/>
                <a:gd name="T51" fmla="*/ 1 h 205"/>
                <a:gd name="T52" fmla="*/ 1 w 190"/>
                <a:gd name="T53" fmla="*/ 1 h 205"/>
                <a:gd name="T54" fmla="*/ 1 w 190"/>
                <a:gd name="T55" fmla="*/ 1 h 205"/>
                <a:gd name="T56" fmla="*/ 1 w 190"/>
                <a:gd name="T57" fmla="*/ 1 h 205"/>
                <a:gd name="T58" fmla="*/ 1 w 190"/>
                <a:gd name="T59" fmla="*/ 1 h 205"/>
                <a:gd name="T60" fmla="*/ 1 w 190"/>
                <a:gd name="T61" fmla="*/ 1 h 205"/>
                <a:gd name="T62" fmla="*/ 1 w 190"/>
                <a:gd name="T63" fmla="*/ 1 h 205"/>
                <a:gd name="T64" fmla="*/ 1 w 190"/>
                <a:gd name="T65" fmla="*/ 0 h 205"/>
                <a:gd name="T66" fmla="*/ 1 w 190"/>
                <a:gd name="T67" fmla="*/ 0 h 20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0"/>
                <a:gd name="T103" fmla="*/ 0 h 205"/>
                <a:gd name="T104" fmla="*/ 190 w 190"/>
                <a:gd name="T105" fmla="*/ 205 h 20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0" h="205">
                  <a:moveTo>
                    <a:pt x="6" y="0"/>
                  </a:moveTo>
                  <a:lnTo>
                    <a:pt x="6" y="19"/>
                  </a:lnTo>
                  <a:lnTo>
                    <a:pt x="0" y="33"/>
                  </a:lnTo>
                  <a:lnTo>
                    <a:pt x="2" y="35"/>
                  </a:lnTo>
                  <a:lnTo>
                    <a:pt x="5" y="38"/>
                  </a:lnTo>
                  <a:lnTo>
                    <a:pt x="10" y="41"/>
                  </a:lnTo>
                  <a:lnTo>
                    <a:pt x="15" y="45"/>
                  </a:lnTo>
                  <a:lnTo>
                    <a:pt x="22" y="51"/>
                  </a:lnTo>
                  <a:lnTo>
                    <a:pt x="29" y="58"/>
                  </a:lnTo>
                  <a:lnTo>
                    <a:pt x="39" y="65"/>
                  </a:lnTo>
                  <a:lnTo>
                    <a:pt x="47" y="71"/>
                  </a:lnTo>
                  <a:lnTo>
                    <a:pt x="55" y="80"/>
                  </a:lnTo>
                  <a:lnTo>
                    <a:pt x="64" y="88"/>
                  </a:lnTo>
                  <a:lnTo>
                    <a:pt x="75" y="96"/>
                  </a:lnTo>
                  <a:lnTo>
                    <a:pt x="84" y="105"/>
                  </a:lnTo>
                  <a:lnTo>
                    <a:pt x="92" y="114"/>
                  </a:lnTo>
                  <a:lnTo>
                    <a:pt x="102" y="122"/>
                  </a:lnTo>
                  <a:lnTo>
                    <a:pt x="112" y="131"/>
                  </a:lnTo>
                  <a:lnTo>
                    <a:pt x="119" y="138"/>
                  </a:lnTo>
                  <a:lnTo>
                    <a:pt x="127" y="146"/>
                  </a:lnTo>
                  <a:lnTo>
                    <a:pt x="133" y="152"/>
                  </a:lnTo>
                  <a:lnTo>
                    <a:pt x="140" y="160"/>
                  </a:lnTo>
                  <a:lnTo>
                    <a:pt x="145" y="164"/>
                  </a:lnTo>
                  <a:lnTo>
                    <a:pt x="151" y="172"/>
                  </a:lnTo>
                  <a:lnTo>
                    <a:pt x="156" y="176"/>
                  </a:lnTo>
                  <a:lnTo>
                    <a:pt x="162" y="184"/>
                  </a:lnTo>
                  <a:lnTo>
                    <a:pt x="168" y="192"/>
                  </a:lnTo>
                  <a:lnTo>
                    <a:pt x="175" y="198"/>
                  </a:lnTo>
                  <a:lnTo>
                    <a:pt x="177" y="202"/>
                  </a:lnTo>
                  <a:lnTo>
                    <a:pt x="179" y="205"/>
                  </a:lnTo>
                  <a:lnTo>
                    <a:pt x="190" y="179"/>
                  </a:lnTo>
                  <a:lnTo>
                    <a:pt x="45" y="13"/>
                  </a:lnTo>
                  <a:lnTo>
                    <a:pt x="6" y="0"/>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68" name="Freeform 62"/>
            <p:cNvSpPr>
              <a:spLocks/>
            </p:cNvSpPr>
            <p:nvPr/>
          </p:nvSpPr>
          <p:spPr bwMode="auto">
            <a:xfrm>
              <a:off x="1320" y="3190"/>
              <a:ext cx="122" cy="129"/>
            </a:xfrm>
            <a:custGeom>
              <a:avLst/>
              <a:gdLst>
                <a:gd name="T0" fmla="*/ 0 w 246"/>
                <a:gd name="T1" fmla="*/ 0 h 258"/>
                <a:gd name="T2" fmla="*/ 0 w 246"/>
                <a:gd name="T3" fmla="*/ 0 h 258"/>
                <a:gd name="T4" fmla="*/ 0 w 246"/>
                <a:gd name="T5" fmla="*/ 1 h 258"/>
                <a:gd name="T6" fmla="*/ 0 w 246"/>
                <a:gd name="T7" fmla="*/ 1 h 258"/>
                <a:gd name="T8" fmla="*/ 0 w 246"/>
                <a:gd name="T9" fmla="*/ 1 h 258"/>
                <a:gd name="T10" fmla="*/ 0 w 246"/>
                <a:gd name="T11" fmla="*/ 1 h 258"/>
                <a:gd name="T12" fmla="*/ 0 w 246"/>
                <a:gd name="T13" fmla="*/ 1 h 258"/>
                <a:gd name="T14" fmla="*/ 0 w 246"/>
                <a:gd name="T15" fmla="*/ 1 h 258"/>
                <a:gd name="T16" fmla="*/ 0 w 246"/>
                <a:gd name="T17" fmla="*/ 1 h 258"/>
                <a:gd name="T18" fmla="*/ 0 w 246"/>
                <a:gd name="T19" fmla="*/ 1 h 258"/>
                <a:gd name="T20" fmla="*/ 0 w 246"/>
                <a:gd name="T21" fmla="*/ 1 h 258"/>
                <a:gd name="T22" fmla="*/ 0 w 246"/>
                <a:gd name="T23" fmla="*/ 1 h 258"/>
                <a:gd name="T24" fmla="*/ 0 w 246"/>
                <a:gd name="T25" fmla="*/ 1 h 258"/>
                <a:gd name="T26" fmla="*/ 0 w 246"/>
                <a:gd name="T27" fmla="*/ 1 h 258"/>
                <a:gd name="T28" fmla="*/ 0 w 246"/>
                <a:gd name="T29" fmla="*/ 1 h 258"/>
                <a:gd name="T30" fmla="*/ 0 w 246"/>
                <a:gd name="T31" fmla="*/ 1 h 258"/>
                <a:gd name="T32" fmla="*/ 0 w 246"/>
                <a:gd name="T33" fmla="*/ 1 h 258"/>
                <a:gd name="T34" fmla="*/ 0 w 246"/>
                <a:gd name="T35" fmla="*/ 1 h 258"/>
                <a:gd name="T36" fmla="*/ 0 w 246"/>
                <a:gd name="T37" fmla="*/ 1 h 258"/>
                <a:gd name="T38" fmla="*/ 0 w 246"/>
                <a:gd name="T39" fmla="*/ 1 h 258"/>
                <a:gd name="T40" fmla="*/ 0 w 246"/>
                <a:gd name="T41" fmla="*/ 1 h 258"/>
                <a:gd name="T42" fmla="*/ 0 w 246"/>
                <a:gd name="T43" fmla="*/ 1 h 258"/>
                <a:gd name="T44" fmla="*/ 0 w 246"/>
                <a:gd name="T45" fmla="*/ 1 h 258"/>
                <a:gd name="T46" fmla="*/ 0 w 246"/>
                <a:gd name="T47" fmla="*/ 1 h 258"/>
                <a:gd name="T48" fmla="*/ 0 w 246"/>
                <a:gd name="T49" fmla="*/ 1 h 258"/>
                <a:gd name="T50" fmla="*/ 0 w 246"/>
                <a:gd name="T51" fmla="*/ 1 h 258"/>
                <a:gd name="T52" fmla="*/ 0 w 246"/>
                <a:gd name="T53" fmla="*/ 1 h 258"/>
                <a:gd name="T54" fmla="*/ 0 w 246"/>
                <a:gd name="T55" fmla="*/ 1 h 258"/>
                <a:gd name="T56" fmla="*/ 0 w 246"/>
                <a:gd name="T57" fmla="*/ 1 h 258"/>
                <a:gd name="T58" fmla="*/ 0 w 246"/>
                <a:gd name="T59" fmla="*/ 1 h 258"/>
                <a:gd name="T60" fmla="*/ 0 w 246"/>
                <a:gd name="T61" fmla="*/ 1 h 258"/>
                <a:gd name="T62" fmla="*/ 0 w 246"/>
                <a:gd name="T63" fmla="*/ 1 h 258"/>
                <a:gd name="T64" fmla="*/ 0 w 246"/>
                <a:gd name="T65" fmla="*/ 1 h 258"/>
                <a:gd name="T66" fmla="*/ 0 w 246"/>
                <a:gd name="T67" fmla="*/ 1 h 258"/>
                <a:gd name="T68" fmla="*/ 0 w 246"/>
                <a:gd name="T69" fmla="*/ 1 h 258"/>
                <a:gd name="T70" fmla="*/ 0 w 246"/>
                <a:gd name="T71" fmla="*/ 1 h 258"/>
                <a:gd name="T72" fmla="*/ 0 w 246"/>
                <a:gd name="T73" fmla="*/ 1 h 258"/>
                <a:gd name="T74" fmla="*/ 0 w 246"/>
                <a:gd name="T75" fmla="*/ 0 h 25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46"/>
                <a:gd name="T115" fmla="*/ 0 h 258"/>
                <a:gd name="T116" fmla="*/ 246 w 246"/>
                <a:gd name="T117" fmla="*/ 258 h 25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46" h="258">
                  <a:moveTo>
                    <a:pt x="132" y="0"/>
                  </a:moveTo>
                  <a:lnTo>
                    <a:pt x="130" y="0"/>
                  </a:lnTo>
                  <a:lnTo>
                    <a:pt x="128" y="0"/>
                  </a:lnTo>
                  <a:lnTo>
                    <a:pt x="125" y="0"/>
                  </a:lnTo>
                  <a:lnTo>
                    <a:pt x="120" y="3"/>
                  </a:lnTo>
                  <a:lnTo>
                    <a:pt x="114" y="5"/>
                  </a:lnTo>
                  <a:lnTo>
                    <a:pt x="109" y="8"/>
                  </a:lnTo>
                  <a:lnTo>
                    <a:pt x="102" y="11"/>
                  </a:lnTo>
                  <a:lnTo>
                    <a:pt x="96" y="16"/>
                  </a:lnTo>
                  <a:lnTo>
                    <a:pt x="87" y="19"/>
                  </a:lnTo>
                  <a:lnTo>
                    <a:pt x="79" y="22"/>
                  </a:lnTo>
                  <a:lnTo>
                    <a:pt x="71" y="25"/>
                  </a:lnTo>
                  <a:lnTo>
                    <a:pt x="63" y="29"/>
                  </a:lnTo>
                  <a:lnTo>
                    <a:pt x="55" y="32"/>
                  </a:lnTo>
                  <a:lnTo>
                    <a:pt x="47" y="35"/>
                  </a:lnTo>
                  <a:lnTo>
                    <a:pt x="40" y="38"/>
                  </a:lnTo>
                  <a:lnTo>
                    <a:pt x="35" y="43"/>
                  </a:lnTo>
                  <a:lnTo>
                    <a:pt x="27" y="44"/>
                  </a:lnTo>
                  <a:lnTo>
                    <a:pt x="22" y="46"/>
                  </a:lnTo>
                  <a:lnTo>
                    <a:pt x="18" y="46"/>
                  </a:lnTo>
                  <a:lnTo>
                    <a:pt x="14" y="48"/>
                  </a:lnTo>
                  <a:lnTo>
                    <a:pt x="8" y="49"/>
                  </a:lnTo>
                  <a:lnTo>
                    <a:pt x="5" y="51"/>
                  </a:lnTo>
                  <a:lnTo>
                    <a:pt x="0" y="51"/>
                  </a:lnTo>
                  <a:lnTo>
                    <a:pt x="0" y="52"/>
                  </a:lnTo>
                  <a:lnTo>
                    <a:pt x="2" y="52"/>
                  </a:lnTo>
                  <a:lnTo>
                    <a:pt x="8" y="57"/>
                  </a:lnTo>
                  <a:lnTo>
                    <a:pt x="12" y="60"/>
                  </a:lnTo>
                  <a:lnTo>
                    <a:pt x="17" y="64"/>
                  </a:lnTo>
                  <a:lnTo>
                    <a:pt x="22" y="69"/>
                  </a:lnTo>
                  <a:lnTo>
                    <a:pt x="29" y="75"/>
                  </a:lnTo>
                  <a:lnTo>
                    <a:pt x="36" y="80"/>
                  </a:lnTo>
                  <a:lnTo>
                    <a:pt x="43" y="86"/>
                  </a:lnTo>
                  <a:lnTo>
                    <a:pt x="51" y="92"/>
                  </a:lnTo>
                  <a:lnTo>
                    <a:pt x="60" y="101"/>
                  </a:lnTo>
                  <a:lnTo>
                    <a:pt x="68" y="107"/>
                  </a:lnTo>
                  <a:lnTo>
                    <a:pt x="76" y="115"/>
                  </a:lnTo>
                  <a:lnTo>
                    <a:pt x="85" y="125"/>
                  </a:lnTo>
                  <a:lnTo>
                    <a:pt x="95" y="134"/>
                  </a:lnTo>
                  <a:lnTo>
                    <a:pt x="103" y="142"/>
                  </a:lnTo>
                  <a:lnTo>
                    <a:pt x="111" y="150"/>
                  </a:lnTo>
                  <a:lnTo>
                    <a:pt x="119" y="160"/>
                  </a:lnTo>
                  <a:lnTo>
                    <a:pt x="126" y="169"/>
                  </a:lnTo>
                  <a:lnTo>
                    <a:pt x="133" y="177"/>
                  </a:lnTo>
                  <a:lnTo>
                    <a:pt x="140" y="185"/>
                  </a:lnTo>
                  <a:lnTo>
                    <a:pt x="147" y="194"/>
                  </a:lnTo>
                  <a:lnTo>
                    <a:pt x="154" y="203"/>
                  </a:lnTo>
                  <a:lnTo>
                    <a:pt x="160" y="209"/>
                  </a:lnTo>
                  <a:lnTo>
                    <a:pt x="165" y="217"/>
                  </a:lnTo>
                  <a:lnTo>
                    <a:pt x="169" y="221"/>
                  </a:lnTo>
                  <a:lnTo>
                    <a:pt x="173" y="227"/>
                  </a:lnTo>
                  <a:lnTo>
                    <a:pt x="179" y="233"/>
                  </a:lnTo>
                  <a:lnTo>
                    <a:pt x="181" y="238"/>
                  </a:lnTo>
                  <a:lnTo>
                    <a:pt x="174" y="258"/>
                  </a:lnTo>
                  <a:lnTo>
                    <a:pt x="175" y="258"/>
                  </a:lnTo>
                  <a:lnTo>
                    <a:pt x="179" y="258"/>
                  </a:lnTo>
                  <a:lnTo>
                    <a:pt x="182" y="255"/>
                  </a:lnTo>
                  <a:lnTo>
                    <a:pt x="186" y="252"/>
                  </a:lnTo>
                  <a:lnTo>
                    <a:pt x="191" y="246"/>
                  </a:lnTo>
                  <a:lnTo>
                    <a:pt x="198" y="238"/>
                  </a:lnTo>
                  <a:lnTo>
                    <a:pt x="204" y="224"/>
                  </a:lnTo>
                  <a:lnTo>
                    <a:pt x="211" y="211"/>
                  </a:lnTo>
                  <a:lnTo>
                    <a:pt x="215" y="203"/>
                  </a:lnTo>
                  <a:lnTo>
                    <a:pt x="220" y="194"/>
                  </a:lnTo>
                  <a:lnTo>
                    <a:pt x="224" y="186"/>
                  </a:lnTo>
                  <a:lnTo>
                    <a:pt x="228" y="180"/>
                  </a:lnTo>
                  <a:lnTo>
                    <a:pt x="231" y="172"/>
                  </a:lnTo>
                  <a:lnTo>
                    <a:pt x="234" y="163"/>
                  </a:lnTo>
                  <a:lnTo>
                    <a:pt x="237" y="157"/>
                  </a:lnTo>
                  <a:lnTo>
                    <a:pt x="240" y="153"/>
                  </a:lnTo>
                  <a:lnTo>
                    <a:pt x="244" y="147"/>
                  </a:lnTo>
                  <a:lnTo>
                    <a:pt x="246" y="144"/>
                  </a:lnTo>
                  <a:lnTo>
                    <a:pt x="243" y="124"/>
                  </a:lnTo>
                  <a:lnTo>
                    <a:pt x="173" y="34"/>
                  </a:lnTo>
                  <a:lnTo>
                    <a:pt x="132" y="0"/>
                  </a:lnTo>
                  <a:close/>
                </a:path>
              </a:pathLst>
            </a:custGeom>
            <a:solidFill>
              <a:srgbClr val="00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69" name="Freeform 63"/>
            <p:cNvSpPr>
              <a:spLocks/>
            </p:cNvSpPr>
            <p:nvPr/>
          </p:nvSpPr>
          <p:spPr bwMode="auto">
            <a:xfrm>
              <a:off x="1388" y="3195"/>
              <a:ext cx="40" cy="39"/>
            </a:xfrm>
            <a:custGeom>
              <a:avLst/>
              <a:gdLst>
                <a:gd name="T0" fmla="*/ 1 w 80"/>
                <a:gd name="T1" fmla="*/ 1 h 78"/>
                <a:gd name="T2" fmla="*/ 1 w 80"/>
                <a:gd name="T3" fmla="*/ 1 h 78"/>
                <a:gd name="T4" fmla="*/ 1 w 80"/>
                <a:gd name="T5" fmla="*/ 1 h 78"/>
                <a:gd name="T6" fmla="*/ 1 w 80"/>
                <a:gd name="T7" fmla="*/ 1 h 78"/>
                <a:gd name="T8" fmla="*/ 1 w 80"/>
                <a:gd name="T9" fmla="*/ 1 h 78"/>
                <a:gd name="T10" fmla="*/ 1 w 80"/>
                <a:gd name="T11" fmla="*/ 0 h 78"/>
                <a:gd name="T12" fmla="*/ 1 w 80"/>
                <a:gd name="T13" fmla="*/ 0 h 78"/>
                <a:gd name="T14" fmla="*/ 1 w 80"/>
                <a:gd name="T15" fmla="*/ 0 h 78"/>
                <a:gd name="T16" fmla="*/ 1 w 80"/>
                <a:gd name="T17" fmla="*/ 1 h 78"/>
                <a:gd name="T18" fmla="*/ 1 w 80"/>
                <a:gd name="T19" fmla="*/ 1 h 78"/>
                <a:gd name="T20" fmla="*/ 1 w 80"/>
                <a:gd name="T21" fmla="*/ 1 h 78"/>
                <a:gd name="T22" fmla="*/ 1 w 80"/>
                <a:gd name="T23" fmla="*/ 1 h 78"/>
                <a:gd name="T24" fmla="*/ 1 w 80"/>
                <a:gd name="T25" fmla="*/ 1 h 78"/>
                <a:gd name="T26" fmla="*/ 1 w 80"/>
                <a:gd name="T27" fmla="*/ 1 h 78"/>
                <a:gd name="T28" fmla="*/ 0 w 80"/>
                <a:gd name="T29" fmla="*/ 1 h 78"/>
                <a:gd name="T30" fmla="*/ 0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80"/>
                <a:gd name="T85" fmla="*/ 0 h 78"/>
                <a:gd name="T86" fmla="*/ 80 w 80"/>
                <a:gd name="T87" fmla="*/ 78 h 7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80" h="78">
                  <a:moveTo>
                    <a:pt x="68" y="37"/>
                  </a:moveTo>
                  <a:lnTo>
                    <a:pt x="66" y="33"/>
                  </a:lnTo>
                  <a:lnTo>
                    <a:pt x="63" y="26"/>
                  </a:lnTo>
                  <a:lnTo>
                    <a:pt x="58" y="17"/>
                  </a:lnTo>
                  <a:lnTo>
                    <a:pt x="53" y="11"/>
                  </a:lnTo>
                  <a:lnTo>
                    <a:pt x="43" y="0"/>
                  </a:lnTo>
                  <a:lnTo>
                    <a:pt x="37" y="0"/>
                  </a:lnTo>
                  <a:lnTo>
                    <a:pt x="33" y="0"/>
                  </a:lnTo>
                  <a:lnTo>
                    <a:pt x="30" y="1"/>
                  </a:lnTo>
                  <a:lnTo>
                    <a:pt x="26" y="3"/>
                  </a:lnTo>
                  <a:lnTo>
                    <a:pt x="21" y="6"/>
                  </a:lnTo>
                  <a:lnTo>
                    <a:pt x="13" y="8"/>
                  </a:lnTo>
                  <a:lnTo>
                    <a:pt x="7" y="11"/>
                  </a:lnTo>
                  <a:lnTo>
                    <a:pt x="2" y="11"/>
                  </a:lnTo>
                  <a:lnTo>
                    <a:pt x="0" y="12"/>
                  </a:lnTo>
                  <a:lnTo>
                    <a:pt x="0" y="23"/>
                  </a:lnTo>
                  <a:lnTo>
                    <a:pt x="9" y="35"/>
                  </a:lnTo>
                  <a:lnTo>
                    <a:pt x="12" y="35"/>
                  </a:lnTo>
                  <a:lnTo>
                    <a:pt x="16" y="35"/>
                  </a:lnTo>
                  <a:lnTo>
                    <a:pt x="23" y="37"/>
                  </a:lnTo>
                  <a:lnTo>
                    <a:pt x="30" y="37"/>
                  </a:lnTo>
                  <a:lnTo>
                    <a:pt x="37" y="37"/>
                  </a:lnTo>
                  <a:lnTo>
                    <a:pt x="43" y="37"/>
                  </a:lnTo>
                  <a:lnTo>
                    <a:pt x="45" y="37"/>
                  </a:lnTo>
                  <a:lnTo>
                    <a:pt x="80" y="78"/>
                  </a:lnTo>
                  <a:lnTo>
                    <a:pt x="76" y="44"/>
                  </a:lnTo>
                  <a:lnTo>
                    <a:pt x="68" y="37"/>
                  </a:lnTo>
                  <a:close/>
                </a:path>
              </a:pathLst>
            </a:custGeom>
            <a:solidFill>
              <a:srgbClr val="A84A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70" name="Freeform 64"/>
            <p:cNvSpPr>
              <a:spLocks/>
            </p:cNvSpPr>
            <p:nvPr/>
          </p:nvSpPr>
          <p:spPr bwMode="auto">
            <a:xfrm>
              <a:off x="1390" y="3206"/>
              <a:ext cx="32" cy="22"/>
            </a:xfrm>
            <a:custGeom>
              <a:avLst/>
              <a:gdLst>
                <a:gd name="T0" fmla="*/ 0 w 63"/>
                <a:gd name="T1" fmla="*/ 1 h 44"/>
                <a:gd name="T2" fmla="*/ 1 w 63"/>
                <a:gd name="T3" fmla="*/ 1 h 44"/>
                <a:gd name="T4" fmla="*/ 1 w 63"/>
                <a:gd name="T5" fmla="*/ 1 h 44"/>
                <a:gd name="T6" fmla="*/ 1 w 63"/>
                <a:gd name="T7" fmla="*/ 1 h 44"/>
                <a:gd name="T8" fmla="*/ 1 w 63"/>
                <a:gd name="T9" fmla="*/ 1 h 44"/>
                <a:gd name="T10" fmla="*/ 1 w 63"/>
                <a:gd name="T11" fmla="*/ 0 h 44"/>
                <a:gd name="T12" fmla="*/ 1 w 63"/>
                <a:gd name="T13" fmla="*/ 1 h 44"/>
                <a:gd name="T14" fmla="*/ 1 w 63"/>
                <a:gd name="T15" fmla="*/ 1 h 44"/>
                <a:gd name="T16" fmla="*/ 1 w 63"/>
                <a:gd name="T17" fmla="*/ 1 h 44"/>
                <a:gd name="T18" fmla="*/ 1 w 63"/>
                <a:gd name="T19" fmla="*/ 1 h 44"/>
                <a:gd name="T20" fmla="*/ 1 w 63"/>
                <a:gd name="T21" fmla="*/ 1 h 44"/>
                <a:gd name="T22" fmla="*/ 1 w 63"/>
                <a:gd name="T23" fmla="*/ 1 h 44"/>
                <a:gd name="T24" fmla="*/ 1 w 63"/>
                <a:gd name="T25" fmla="*/ 1 h 44"/>
                <a:gd name="T26" fmla="*/ 1 w 63"/>
                <a:gd name="T27" fmla="*/ 1 h 44"/>
                <a:gd name="T28" fmla="*/ 1 w 63"/>
                <a:gd name="T29" fmla="*/ 1 h 44"/>
                <a:gd name="T30" fmla="*/ 0 w 63"/>
                <a:gd name="T31" fmla="*/ 1 h 44"/>
                <a:gd name="T32" fmla="*/ 0 w 63"/>
                <a:gd name="T33" fmla="*/ 1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44"/>
                <a:gd name="T53" fmla="*/ 63 w 63"/>
                <a:gd name="T54" fmla="*/ 44 h 4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44">
                  <a:moveTo>
                    <a:pt x="0" y="11"/>
                  </a:moveTo>
                  <a:lnTo>
                    <a:pt x="2" y="8"/>
                  </a:lnTo>
                  <a:lnTo>
                    <a:pt x="7" y="5"/>
                  </a:lnTo>
                  <a:lnTo>
                    <a:pt x="14" y="2"/>
                  </a:lnTo>
                  <a:lnTo>
                    <a:pt x="23" y="2"/>
                  </a:lnTo>
                  <a:lnTo>
                    <a:pt x="27" y="0"/>
                  </a:lnTo>
                  <a:lnTo>
                    <a:pt x="32" y="3"/>
                  </a:lnTo>
                  <a:lnTo>
                    <a:pt x="38" y="6"/>
                  </a:lnTo>
                  <a:lnTo>
                    <a:pt x="45" y="11"/>
                  </a:lnTo>
                  <a:lnTo>
                    <a:pt x="49" y="11"/>
                  </a:lnTo>
                  <a:lnTo>
                    <a:pt x="53" y="12"/>
                  </a:lnTo>
                  <a:lnTo>
                    <a:pt x="55" y="12"/>
                  </a:lnTo>
                  <a:lnTo>
                    <a:pt x="57" y="12"/>
                  </a:lnTo>
                  <a:lnTo>
                    <a:pt x="63" y="44"/>
                  </a:lnTo>
                  <a:lnTo>
                    <a:pt x="43" y="22"/>
                  </a:lnTo>
                  <a:lnTo>
                    <a:pt x="0" y="11"/>
                  </a:lnTo>
                  <a:close/>
                </a:path>
              </a:pathLst>
            </a:custGeom>
            <a:solidFill>
              <a:srgbClr val="8529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71" name="Freeform 65"/>
            <p:cNvSpPr>
              <a:spLocks/>
            </p:cNvSpPr>
            <p:nvPr/>
          </p:nvSpPr>
          <p:spPr bwMode="auto">
            <a:xfrm>
              <a:off x="1412" y="3279"/>
              <a:ext cx="106" cy="69"/>
            </a:xfrm>
            <a:custGeom>
              <a:avLst/>
              <a:gdLst>
                <a:gd name="T0" fmla="*/ 1 w 211"/>
                <a:gd name="T1" fmla="*/ 1 h 137"/>
                <a:gd name="T2" fmla="*/ 1 w 211"/>
                <a:gd name="T3" fmla="*/ 1 h 137"/>
                <a:gd name="T4" fmla="*/ 1 w 211"/>
                <a:gd name="T5" fmla="*/ 1 h 137"/>
                <a:gd name="T6" fmla="*/ 1 w 211"/>
                <a:gd name="T7" fmla="*/ 1 h 137"/>
                <a:gd name="T8" fmla="*/ 1 w 211"/>
                <a:gd name="T9" fmla="*/ 1 h 137"/>
                <a:gd name="T10" fmla="*/ 1 w 211"/>
                <a:gd name="T11" fmla="*/ 1 h 137"/>
                <a:gd name="T12" fmla="*/ 1 w 211"/>
                <a:gd name="T13" fmla="*/ 1 h 137"/>
                <a:gd name="T14" fmla="*/ 1 w 211"/>
                <a:gd name="T15" fmla="*/ 1 h 137"/>
                <a:gd name="T16" fmla="*/ 1 w 211"/>
                <a:gd name="T17" fmla="*/ 1 h 137"/>
                <a:gd name="T18" fmla="*/ 1 w 211"/>
                <a:gd name="T19" fmla="*/ 1 h 137"/>
                <a:gd name="T20" fmla="*/ 1 w 211"/>
                <a:gd name="T21" fmla="*/ 1 h 137"/>
                <a:gd name="T22" fmla="*/ 1 w 211"/>
                <a:gd name="T23" fmla="*/ 1 h 137"/>
                <a:gd name="T24" fmla="*/ 1 w 211"/>
                <a:gd name="T25" fmla="*/ 1 h 137"/>
                <a:gd name="T26" fmla="*/ 1 w 211"/>
                <a:gd name="T27" fmla="*/ 1 h 137"/>
                <a:gd name="T28" fmla="*/ 1 w 211"/>
                <a:gd name="T29" fmla="*/ 1 h 137"/>
                <a:gd name="T30" fmla="*/ 1 w 211"/>
                <a:gd name="T31" fmla="*/ 1 h 137"/>
                <a:gd name="T32" fmla="*/ 1 w 211"/>
                <a:gd name="T33" fmla="*/ 1 h 137"/>
                <a:gd name="T34" fmla="*/ 1 w 211"/>
                <a:gd name="T35" fmla="*/ 1 h 137"/>
                <a:gd name="T36" fmla="*/ 1 w 211"/>
                <a:gd name="T37" fmla="*/ 1 h 137"/>
                <a:gd name="T38" fmla="*/ 1 w 211"/>
                <a:gd name="T39" fmla="*/ 1 h 137"/>
                <a:gd name="T40" fmla="*/ 1 w 211"/>
                <a:gd name="T41" fmla="*/ 1 h 137"/>
                <a:gd name="T42" fmla="*/ 1 w 211"/>
                <a:gd name="T43" fmla="*/ 1 h 137"/>
                <a:gd name="T44" fmla="*/ 1 w 211"/>
                <a:gd name="T45" fmla="*/ 1 h 137"/>
                <a:gd name="T46" fmla="*/ 1 w 211"/>
                <a:gd name="T47" fmla="*/ 1 h 137"/>
                <a:gd name="T48" fmla="*/ 1 w 211"/>
                <a:gd name="T49" fmla="*/ 1 h 137"/>
                <a:gd name="T50" fmla="*/ 1 w 211"/>
                <a:gd name="T51" fmla="*/ 1 h 137"/>
                <a:gd name="T52" fmla="*/ 1 w 211"/>
                <a:gd name="T53" fmla="*/ 1 h 137"/>
                <a:gd name="T54" fmla="*/ 1 w 211"/>
                <a:gd name="T55" fmla="*/ 1 h 137"/>
                <a:gd name="T56" fmla="*/ 1 w 211"/>
                <a:gd name="T57" fmla="*/ 1 h 137"/>
                <a:gd name="T58" fmla="*/ 1 w 211"/>
                <a:gd name="T59" fmla="*/ 1 h 137"/>
                <a:gd name="T60" fmla="*/ 0 w 211"/>
                <a:gd name="T61" fmla="*/ 1 h 137"/>
                <a:gd name="T62" fmla="*/ 1 w 211"/>
                <a:gd name="T63" fmla="*/ 1 h 137"/>
                <a:gd name="T64" fmla="*/ 1 w 211"/>
                <a:gd name="T65" fmla="*/ 1 h 137"/>
                <a:gd name="T66" fmla="*/ 1 w 211"/>
                <a:gd name="T67" fmla="*/ 1 h 137"/>
                <a:gd name="T68" fmla="*/ 1 w 211"/>
                <a:gd name="T69" fmla="*/ 1 h 137"/>
                <a:gd name="T70" fmla="*/ 1 w 211"/>
                <a:gd name="T71" fmla="*/ 1 h 137"/>
                <a:gd name="T72" fmla="*/ 1 w 211"/>
                <a:gd name="T73" fmla="*/ 1 h 137"/>
                <a:gd name="T74" fmla="*/ 1 w 211"/>
                <a:gd name="T75" fmla="*/ 1 h 137"/>
                <a:gd name="T76" fmla="*/ 1 w 211"/>
                <a:gd name="T77" fmla="*/ 1 h 137"/>
                <a:gd name="T78" fmla="*/ 1 w 211"/>
                <a:gd name="T79" fmla="*/ 1 h 137"/>
                <a:gd name="T80" fmla="*/ 1 w 211"/>
                <a:gd name="T81" fmla="*/ 1 h 137"/>
                <a:gd name="T82" fmla="*/ 1 w 211"/>
                <a:gd name="T83" fmla="*/ 1 h 137"/>
                <a:gd name="T84" fmla="*/ 1 w 211"/>
                <a:gd name="T85" fmla="*/ 1 h 137"/>
                <a:gd name="T86" fmla="*/ 1 w 211"/>
                <a:gd name="T87" fmla="*/ 1 h 137"/>
                <a:gd name="T88" fmla="*/ 1 w 211"/>
                <a:gd name="T89" fmla="*/ 1 h 137"/>
                <a:gd name="T90" fmla="*/ 1 w 211"/>
                <a:gd name="T91" fmla="*/ 1 h 137"/>
                <a:gd name="T92" fmla="*/ 1 w 211"/>
                <a:gd name="T93" fmla="*/ 1 h 137"/>
                <a:gd name="T94" fmla="*/ 1 w 211"/>
                <a:gd name="T95" fmla="*/ 1 h 137"/>
                <a:gd name="T96" fmla="*/ 1 w 211"/>
                <a:gd name="T97" fmla="*/ 1 h 137"/>
                <a:gd name="T98" fmla="*/ 1 w 211"/>
                <a:gd name="T99" fmla="*/ 1 h 137"/>
                <a:gd name="T100" fmla="*/ 1 w 211"/>
                <a:gd name="T101" fmla="*/ 1 h 137"/>
                <a:gd name="T102" fmla="*/ 1 w 211"/>
                <a:gd name="T103" fmla="*/ 1 h 137"/>
                <a:gd name="T104" fmla="*/ 1 w 211"/>
                <a:gd name="T105" fmla="*/ 1 h 137"/>
                <a:gd name="T106" fmla="*/ 1 w 211"/>
                <a:gd name="T107" fmla="*/ 1 h 137"/>
                <a:gd name="T108" fmla="*/ 1 w 211"/>
                <a:gd name="T109" fmla="*/ 0 h 137"/>
                <a:gd name="T110" fmla="*/ 1 w 211"/>
                <a:gd name="T111" fmla="*/ 1 h 137"/>
                <a:gd name="T112" fmla="*/ 1 w 211"/>
                <a:gd name="T113" fmla="*/ 1 h 13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11"/>
                <a:gd name="T172" fmla="*/ 0 h 137"/>
                <a:gd name="T173" fmla="*/ 211 w 211"/>
                <a:gd name="T174" fmla="*/ 137 h 13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11" h="137">
                  <a:moveTo>
                    <a:pt x="211" y="26"/>
                  </a:moveTo>
                  <a:lnTo>
                    <a:pt x="179" y="88"/>
                  </a:lnTo>
                  <a:lnTo>
                    <a:pt x="176" y="88"/>
                  </a:lnTo>
                  <a:lnTo>
                    <a:pt x="171" y="91"/>
                  </a:lnTo>
                  <a:lnTo>
                    <a:pt x="167" y="91"/>
                  </a:lnTo>
                  <a:lnTo>
                    <a:pt x="163" y="94"/>
                  </a:lnTo>
                  <a:lnTo>
                    <a:pt x="157" y="96"/>
                  </a:lnTo>
                  <a:lnTo>
                    <a:pt x="151" y="99"/>
                  </a:lnTo>
                  <a:lnTo>
                    <a:pt x="144" y="100"/>
                  </a:lnTo>
                  <a:lnTo>
                    <a:pt x="138" y="103"/>
                  </a:lnTo>
                  <a:lnTo>
                    <a:pt x="131" y="106"/>
                  </a:lnTo>
                  <a:lnTo>
                    <a:pt x="124" y="109"/>
                  </a:lnTo>
                  <a:lnTo>
                    <a:pt x="116" y="111"/>
                  </a:lnTo>
                  <a:lnTo>
                    <a:pt x="108" y="114"/>
                  </a:lnTo>
                  <a:lnTo>
                    <a:pt x="100" y="117"/>
                  </a:lnTo>
                  <a:lnTo>
                    <a:pt x="92" y="120"/>
                  </a:lnTo>
                  <a:lnTo>
                    <a:pt x="84" y="122"/>
                  </a:lnTo>
                  <a:lnTo>
                    <a:pt x="76" y="123"/>
                  </a:lnTo>
                  <a:lnTo>
                    <a:pt x="68" y="125"/>
                  </a:lnTo>
                  <a:lnTo>
                    <a:pt x="61" y="128"/>
                  </a:lnTo>
                  <a:lnTo>
                    <a:pt x="53" y="128"/>
                  </a:lnTo>
                  <a:lnTo>
                    <a:pt x="47" y="129"/>
                  </a:lnTo>
                  <a:lnTo>
                    <a:pt x="40" y="129"/>
                  </a:lnTo>
                  <a:lnTo>
                    <a:pt x="35" y="132"/>
                  </a:lnTo>
                  <a:lnTo>
                    <a:pt x="28" y="132"/>
                  </a:lnTo>
                  <a:lnTo>
                    <a:pt x="23" y="134"/>
                  </a:lnTo>
                  <a:lnTo>
                    <a:pt x="18" y="134"/>
                  </a:lnTo>
                  <a:lnTo>
                    <a:pt x="15" y="135"/>
                  </a:lnTo>
                  <a:lnTo>
                    <a:pt x="10" y="135"/>
                  </a:lnTo>
                  <a:lnTo>
                    <a:pt x="9" y="137"/>
                  </a:lnTo>
                  <a:lnTo>
                    <a:pt x="0" y="103"/>
                  </a:lnTo>
                  <a:lnTo>
                    <a:pt x="42" y="88"/>
                  </a:lnTo>
                  <a:lnTo>
                    <a:pt x="43" y="85"/>
                  </a:lnTo>
                  <a:lnTo>
                    <a:pt x="48" y="83"/>
                  </a:lnTo>
                  <a:lnTo>
                    <a:pt x="51" y="80"/>
                  </a:lnTo>
                  <a:lnTo>
                    <a:pt x="55" y="77"/>
                  </a:lnTo>
                  <a:lnTo>
                    <a:pt x="60" y="74"/>
                  </a:lnTo>
                  <a:lnTo>
                    <a:pt x="65" y="73"/>
                  </a:lnTo>
                  <a:lnTo>
                    <a:pt x="69" y="70"/>
                  </a:lnTo>
                  <a:lnTo>
                    <a:pt x="75" y="67"/>
                  </a:lnTo>
                  <a:lnTo>
                    <a:pt x="80" y="62"/>
                  </a:lnTo>
                  <a:lnTo>
                    <a:pt x="86" y="61"/>
                  </a:lnTo>
                  <a:lnTo>
                    <a:pt x="91" y="56"/>
                  </a:lnTo>
                  <a:lnTo>
                    <a:pt x="98" y="54"/>
                  </a:lnTo>
                  <a:lnTo>
                    <a:pt x="103" y="51"/>
                  </a:lnTo>
                  <a:lnTo>
                    <a:pt x="109" y="50"/>
                  </a:lnTo>
                  <a:lnTo>
                    <a:pt x="118" y="47"/>
                  </a:lnTo>
                  <a:lnTo>
                    <a:pt x="126" y="44"/>
                  </a:lnTo>
                  <a:lnTo>
                    <a:pt x="132" y="42"/>
                  </a:lnTo>
                  <a:lnTo>
                    <a:pt x="138" y="42"/>
                  </a:lnTo>
                  <a:lnTo>
                    <a:pt x="143" y="41"/>
                  </a:lnTo>
                  <a:lnTo>
                    <a:pt x="146" y="41"/>
                  </a:lnTo>
                  <a:lnTo>
                    <a:pt x="148" y="41"/>
                  </a:lnTo>
                  <a:lnTo>
                    <a:pt x="149" y="42"/>
                  </a:lnTo>
                  <a:lnTo>
                    <a:pt x="156" y="0"/>
                  </a:lnTo>
                  <a:lnTo>
                    <a:pt x="211" y="26"/>
                  </a:lnTo>
                  <a:close/>
                </a:path>
              </a:pathLst>
            </a:custGeom>
            <a:solidFill>
              <a:srgbClr val="A84A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72" name="Freeform 66"/>
            <p:cNvSpPr>
              <a:spLocks/>
            </p:cNvSpPr>
            <p:nvPr/>
          </p:nvSpPr>
          <p:spPr bwMode="auto">
            <a:xfrm>
              <a:off x="1424" y="3278"/>
              <a:ext cx="94" cy="68"/>
            </a:xfrm>
            <a:custGeom>
              <a:avLst/>
              <a:gdLst>
                <a:gd name="T0" fmla="*/ 1 w 187"/>
                <a:gd name="T1" fmla="*/ 1 h 135"/>
                <a:gd name="T2" fmla="*/ 1 w 187"/>
                <a:gd name="T3" fmla="*/ 1 h 135"/>
                <a:gd name="T4" fmla="*/ 1 w 187"/>
                <a:gd name="T5" fmla="*/ 1 h 135"/>
                <a:gd name="T6" fmla="*/ 1 w 187"/>
                <a:gd name="T7" fmla="*/ 1 h 135"/>
                <a:gd name="T8" fmla="*/ 1 w 187"/>
                <a:gd name="T9" fmla="*/ 1 h 135"/>
                <a:gd name="T10" fmla="*/ 1 w 187"/>
                <a:gd name="T11" fmla="*/ 1 h 135"/>
                <a:gd name="T12" fmla="*/ 1 w 187"/>
                <a:gd name="T13" fmla="*/ 1 h 135"/>
                <a:gd name="T14" fmla="*/ 1 w 187"/>
                <a:gd name="T15" fmla="*/ 1 h 135"/>
                <a:gd name="T16" fmla="*/ 1 w 187"/>
                <a:gd name="T17" fmla="*/ 1 h 135"/>
                <a:gd name="T18" fmla="*/ 1 w 187"/>
                <a:gd name="T19" fmla="*/ 1 h 135"/>
                <a:gd name="T20" fmla="*/ 1 w 187"/>
                <a:gd name="T21" fmla="*/ 1 h 135"/>
                <a:gd name="T22" fmla="*/ 1 w 187"/>
                <a:gd name="T23" fmla="*/ 1 h 135"/>
                <a:gd name="T24" fmla="*/ 1 w 187"/>
                <a:gd name="T25" fmla="*/ 1 h 135"/>
                <a:gd name="T26" fmla="*/ 0 w 187"/>
                <a:gd name="T27" fmla="*/ 1 h 135"/>
                <a:gd name="T28" fmla="*/ 1 w 187"/>
                <a:gd name="T29" fmla="*/ 1 h 135"/>
                <a:gd name="T30" fmla="*/ 1 w 187"/>
                <a:gd name="T31" fmla="*/ 1 h 135"/>
                <a:gd name="T32" fmla="*/ 1 w 187"/>
                <a:gd name="T33" fmla="*/ 1 h 135"/>
                <a:gd name="T34" fmla="*/ 1 w 187"/>
                <a:gd name="T35" fmla="*/ 1 h 135"/>
                <a:gd name="T36" fmla="*/ 1 w 187"/>
                <a:gd name="T37" fmla="*/ 1 h 135"/>
                <a:gd name="T38" fmla="*/ 1 w 187"/>
                <a:gd name="T39" fmla="*/ 1 h 135"/>
                <a:gd name="T40" fmla="*/ 1 w 187"/>
                <a:gd name="T41" fmla="*/ 1 h 135"/>
                <a:gd name="T42" fmla="*/ 1 w 187"/>
                <a:gd name="T43" fmla="*/ 1 h 135"/>
                <a:gd name="T44" fmla="*/ 1 w 187"/>
                <a:gd name="T45" fmla="*/ 1 h 135"/>
                <a:gd name="T46" fmla="*/ 1 w 187"/>
                <a:gd name="T47" fmla="*/ 1 h 135"/>
                <a:gd name="T48" fmla="*/ 1 w 187"/>
                <a:gd name="T49" fmla="*/ 1 h 135"/>
                <a:gd name="T50" fmla="*/ 1 w 187"/>
                <a:gd name="T51" fmla="*/ 1 h 135"/>
                <a:gd name="T52" fmla="*/ 1 w 187"/>
                <a:gd name="T53" fmla="*/ 1 h 135"/>
                <a:gd name="T54" fmla="*/ 1 w 187"/>
                <a:gd name="T55" fmla="*/ 1 h 135"/>
                <a:gd name="T56" fmla="*/ 1 w 187"/>
                <a:gd name="T57" fmla="*/ 1 h 135"/>
                <a:gd name="T58" fmla="*/ 1 w 187"/>
                <a:gd name="T59" fmla="*/ 1 h 135"/>
                <a:gd name="T60" fmla="*/ 1 w 187"/>
                <a:gd name="T61" fmla="*/ 1 h 135"/>
                <a:gd name="T62" fmla="*/ 1 w 187"/>
                <a:gd name="T63" fmla="*/ 0 h 13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135"/>
                <a:gd name="T98" fmla="*/ 187 w 187"/>
                <a:gd name="T99" fmla="*/ 135 h 13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135">
                  <a:moveTo>
                    <a:pt x="136" y="0"/>
                  </a:moveTo>
                  <a:lnTo>
                    <a:pt x="187" y="25"/>
                  </a:lnTo>
                  <a:lnTo>
                    <a:pt x="154" y="96"/>
                  </a:lnTo>
                  <a:lnTo>
                    <a:pt x="151" y="96"/>
                  </a:lnTo>
                  <a:lnTo>
                    <a:pt x="146" y="99"/>
                  </a:lnTo>
                  <a:lnTo>
                    <a:pt x="142" y="99"/>
                  </a:lnTo>
                  <a:lnTo>
                    <a:pt x="137" y="102"/>
                  </a:lnTo>
                  <a:lnTo>
                    <a:pt x="131" y="105"/>
                  </a:lnTo>
                  <a:lnTo>
                    <a:pt x="127" y="109"/>
                  </a:lnTo>
                  <a:lnTo>
                    <a:pt x="120" y="109"/>
                  </a:lnTo>
                  <a:lnTo>
                    <a:pt x="113" y="112"/>
                  </a:lnTo>
                  <a:lnTo>
                    <a:pt x="106" y="115"/>
                  </a:lnTo>
                  <a:lnTo>
                    <a:pt x="100" y="120"/>
                  </a:lnTo>
                  <a:lnTo>
                    <a:pt x="92" y="121"/>
                  </a:lnTo>
                  <a:lnTo>
                    <a:pt x="85" y="125"/>
                  </a:lnTo>
                  <a:lnTo>
                    <a:pt x="78" y="128"/>
                  </a:lnTo>
                  <a:lnTo>
                    <a:pt x="71" y="131"/>
                  </a:lnTo>
                  <a:lnTo>
                    <a:pt x="63" y="131"/>
                  </a:lnTo>
                  <a:lnTo>
                    <a:pt x="56" y="132"/>
                  </a:lnTo>
                  <a:lnTo>
                    <a:pt x="49" y="132"/>
                  </a:lnTo>
                  <a:lnTo>
                    <a:pt x="43" y="134"/>
                  </a:lnTo>
                  <a:lnTo>
                    <a:pt x="37" y="134"/>
                  </a:lnTo>
                  <a:lnTo>
                    <a:pt x="30" y="134"/>
                  </a:lnTo>
                  <a:lnTo>
                    <a:pt x="25" y="134"/>
                  </a:lnTo>
                  <a:lnTo>
                    <a:pt x="21" y="135"/>
                  </a:lnTo>
                  <a:lnTo>
                    <a:pt x="12" y="135"/>
                  </a:lnTo>
                  <a:lnTo>
                    <a:pt x="5" y="135"/>
                  </a:lnTo>
                  <a:lnTo>
                    <a:pt x="0" y="135"/>
                  </a:lnTo>
                  <a:lnTo>
                    <a:pt x="1" y="132"/>
                  </a:lnTo>
                  <a:lnTo>
                    <a:pt x="7" y="131"/>
                  </a:lnTo>
                  <a:lnTo>
                    <a:pt x="11" y="128"/>
                  </a:lnTo>
                  <a:lnTo>
                    <a:pt x="16" y="125"/>
                  </a:lnTo>
                  <a:lnTo>
                    <a:pt x="22" y="121"/>
                  </a:lnTo>
                  <a:lnTo>
                    <a:pt x="29" y="120"/>
                  </a:lnTo>
                  <a:lnTo>
                    <a:pt x="34" y="115"/>
                  </a:lnTo>
                  <a:lnTo>
                    <a:pt x="41" y="112"/>
                  </a:lnTo>
                  <a:lnTo>
                    <a:pt x="48" y="109"/>
                  </a:lnTo>
                  <a:lnTo>
                    <a:pt x="56" y="106"/>
                  </a:lnTo>
                  <a:lnTo>
                    <a:pt x="63" y="102"/>
                  </a:lnTo>
                  <a:lnTo>
                    <a:pt x="70" y="99"/>
                  </a:lnTo>
                  <a:lnTo>
                    <a:pt x="78" y="96"/>
                  </a:lnTo>
                  <a:lnTo>
                    <a:pt x="86" y="93"/>
                  </a:lnTo>
                  <a:lnTo>
                    <a:pt x="92" y="88"/>
                  </a:lnTo>
                  <a:lnTo>
                    <a:pt x="98" y="88"/>
                  </a:lnTo>
                  <a:lnTo>
                    <a:pt x="104" y="85"/>
                  </a:lnTo>
                  <a:lnTo>
                    <a:pt x="110" y="85"/>
                  </a:lnTo>
                  <a:lnTo>
                    <a:pt x="114" y="82"/>
                  </a:lnTo>
                  <a:lnTo>
                    <a:pt x="120" y="80"/>
                  </a:lnTo>
                  <a:lnTo>
                    <a:pt x="124" y="80"/>
                  </a:lnTo>
                  <a:lnTo>
                    <a:pt x="129" y="80"/>
                  </a:lnTo>
                  <a:lnTo>
                    <a:pt x="137" y="77"/>
                  </a:lnTo>
                  <a:lnTo>
                    <a:pt x="143" y="77"/>
                  </a:lnTo>
                  <a:lnTo>
                    <a:pt x="146" y="77"/>
                  </a:lnTo>
                  <a:lnTo>
                    <a:pt x="148" y="77"/>
                  </a:lnTo>
                  <a:lnTo>
                    <a:pt x="149" y="73"/>
                  </a:lnTo>
                  <a:lnTo>
                    <a:pt x="152" y="64"/>
                  </a:lnTo>
                  <a:lnTo>
                    <a:pt x="154" y="50"/>
                  </a:lnTo>
                  <a:lnTo>
                    <a:pt x="154" y="39"/>
                  </a:lnTo>
                  <a:lnTo>
                    <a:pt x="148" y="29"/>
                  </a:lnTo>
                  <a:lnTo>
                    <a:pt x="140" y="24"/>
                  </a:lnTo>
                  <a:lnTo>
                    <a:pt x="132" y="19"/>
                  </a:lnTo>
                  <a:lnTo>
                    <a:pt x="129" y="19"/>
                  </a:lnTo>
                  <a:lnTo>
                    <a:pt x="136" y="0"/>
                  </a:lnTo>
                  <a:close/>
                </a:path>
              </a:pathLst>
            </a:custGeom>
            <a:solidFill>
              <a:srgbClr val="8529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73" name="Freeform 67"/>
            <p:cNvSpPr>
              <a:spLocks/>
            </p:cNvSpPr>
            <p:nvPr/>
          </p:nvSpPr>
          <p:spPr bwMode="auto">
            <a:xfrm>
              <a:off x="1498" y="2922"/>
              <a:ext cx="46" cy="113"/>
            </a:xfrm>
            <a:custGeom>
              <a:avLst/>
              <a:gdLst>
                <a:gd name="T0" fmla="*/ 0 w 91"/>
                <a:gd name="T1" fmla="*/ 1 h 225"/>
                <a:gd name="T2" fmla="*/ 1 w 91"/>
                <a:gd name="T3" fmla="*/ 1 h 225"/>
                <a:gd name="T4" fmla="*/ 1 w 91"/>
                <a:gd name="T5" fmla="*/ 1 h 225"/>
                <a:gd name="T6" fmla="*/ 1 w 91"/>
                <a:gd name="T7" fmla="*/ 1 h 225"/>
                <a:gd name="T8" fmla="*/ 1 w 91"/>
                <a:gd name="T9" fmla="*/ 1 h 225"/>
                <a:gd name="T10" fmla="*/ 1 w 91"/>
                <a:gd name="T11" fmla="*/ 1 h 225"/>
                <a:gd name="T12" fmla="*/ 1 w 91"/>
                <a:gd name="T13" fmla="*/ 1 h 225"/>
                <a:gd name="T14" fmla="*/ 1 w 91"/>
                <a:gd name="T15" fmla="*/ 1 h 225"/>
                <a:gd name="T16" fmla="*/ 1 w 91"/>
                <a:gd name="T17" fmla="*/ 1 h 225"/>
                <a:gd name="T18" fmla="*/ 1 w 91"/>
                <a:gd name="T19" fmla="*/ 1 h 225"/>
                <a:gd name="T20" fmla="*/ 1 w 91"/>
                <a:gd name="T21" fmla="*/ 1 h 225"/>
                <a:gd name="T22" fmla="*/ 1 w 91"/>
                <a:gd name="T23" fmla="*/ 1 h 225"/>
                <a:gd name="T24" fmla="*/ 1 w 91"/>
                <a:gd name="T25" fmla="*/ 1 h 225"/>
                <a:gd name="T26" fmla="*/ 1 w 91"/>
                <a:gd name="T27" fmla="*/ 1 h 225"/>
                <a:gd name="T28" fmla="*/ 1 w 91"/>
                <a:gd name="T29" fmla="*/ 1 h 225"/>
                <a:gd name="T30" fmla="*/ 1 w 91"/>
                <a:gd name="T31" fmla="*/ 1 h 225"/>
                <a:gd name="T32" fmla="*/ 1 w 91"/>
                <a:gd name="T33" fmla="*/ 1 h 225"/>
                <a:gd name="T34" fmla="*/ 1 w 91"/>
                <a:gd name="T35" fmla="*/ 1 h 225"/>
                <a:gd name="T36" fmla="*/ 1 w 91"/>
                <a:gd name="T37" fmla="*/ 1 h 225"/>
                <a:gd name="T38" fmla="*/ 1 w 91"/>
                <a:gd name="T39" fmla="*/ 1 h 225"/>
                <a:gd name="T40" fmla="*/ 1 w 91"/>
                <a:gd name="T41" fmla="*/ 1 h 225"/>
                <a:gd name="T42" fmla="*/ 1 w 91"/>
                <a:gd name="T43" fmla="*/ 1 h 225"/>
                <a:gd name="T44" fmla="*/ 1 w 91"/>
                <a:gd name="T45" fmla="*/ 1 h 225"/>
                <a:gd name="T46" fmla="*/ 1 w 91"/>
                <a:gd name="T47" fmla="*/ 1 h 225"/>
                <a:gd name="T48" fmla="*/ 1 w 91"/>
                <a:gd name="T49" fmla="*/ 1 h 225"/>
                <a:gd name="T50" fmla="*/ 1 w 91"/>
                <a:gd name="T51" fmla="*/ 1 h 225"/>
                <a:gd name="T52" fmla="*/ 1 w 91"/>
                <a:gd name="T53" fmla="*/ 1 h 225"/>
                <a:gd name="T54" fmla="*/ 1 w 91"/>
                <a:gd name="T55" fmla="*/ 1 h 225"/>
                <a:gd name="T56" fmla="*/ 1 w 91"/>
                <a:gd name="T57" fmla="*/ 1 h 225"/>
                <a:gd name="T58" fmla="*/ 1 w 91"/>
                <a:gd name="T59" fmla="*/ 1 h 225"/>
                <a:gd name="T60" fmla="*/ 1 w 91"/>
                <a:gd name="T61" fmla="*/ 1 h 225"/>
                <a:gd name="T62" fmla="*/ 1 w 91"/>
                <a:gd name="T63" fmla="*/ 1 h 225"/>
                <a:gd name="T64" fmla="*/ 1 w 91"/>
                <a:gd name="T65" fmla="*/ 1 h 225"/>
                <a:gd name="T66" fmla="*/ 1 w 91"/>
                <a:gd name="T67" fmla="*/ 1 h 225"/>
                <a:gd name="T68" fmla="*/ 1 w 91"/>
                <a:gd name="T69" fmla="*/ 1 h 225"/>
                <a:gd name="T70" fmla="*/ 1 w 91"/>
                <a:gd name="T71" fmla="*/ 1 h 225"/>
                <a:gd name="T72" fmla="*/ 1 w 91"/>
                <a:gd name="T73" fmla="*/ 1 h 225"/>
                <a:gd name="T74" fmla="*/ 1 w 91"/>
                <a:gd name="T75" fmla="*/ 1 h 225"/>
                <a:gd name="T76" fmla="*/ 1 w 91"/>
                <a:gd name="T77" fmla="*/ 1 h 225"/>
                <a:gd name="T78" fmla="*/ 1 w 91"/>
                <a:gd name="T79" fmla="*/ 1 h 225"/>
                <a:gd name="T80" fmla="*/ 1 w 91"/>
                <a:gd name="T81" fmla="*/ 1 h 225"/>
                <a:gd name="T82" fmla="*/ 1 w 91"/>
                <a:gd name="T83" fmla="*/ 1 h 225"/>
                <a:gd name="T84" fmla="*/ 1 w 91"/>
                <a:gd name="T85" fmla="*/ 1 h 225"/>
                <a:gd name="T86" fmla="*/ 1 w 91"/>
                <a:gd name="T87" fmla="*/ 1 h 225"/>
                <a:gd name="T88" fmla="*/ 1 w 91"/>
                <a:gd name="T89" fmla="*/ 1 h 225"/>
                <a:gd name="T90" fmla="*/ 1 w 91"/>
                <a:gd name="T91" fmla="*/ 1 h 225"/>
                <a:gd name="T92" fmla="*/ 1 w 91"/>
                <a:gd name="T93" fmla="*/ 1 h 225"/>
                <a:gd name="T94" fmla="*/ 1 w 91"/>
                <a:gd name="T95" fmla="*/ 1 h 225"/>
                <a:gd name="T96" fmla="*/ 1 w 91"/>
                <a:gd name="T97" fmla="*/ 1 h 225"/>
                <a:gd name="T98" fmla="*/ 1 w 91"/>
                <a:gd name="T99" fmla="*/ 0 h 225"/>
                <a:gd name="T100" fmla="*/ 1 w 91"/>
                <a:gd name="T101" fmla="*/ 1 h 225"/>
                <a:gd name="T102" fmla="*/ 0 w 91"/>
                <a:gd name="T103" fmla="*/ 1 h 2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91"/>
                <a:gd name="T157" fmla="*/ 0 h 225"/>
                <a:gd name="T158" fmla="*/ 91 w 91"/>
                <a:gd name="T159" fmla="*/ 225 h 22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91" h="225">
                  <a:moveTo>
                    <a:pt x="0" y="15"/>
                  </a:moveTo>
                  <a:lnTo>
                    <a:pt x="0" y="17"/>
                  </a:lnTo>
                  <a:lnTo>
                    <a:pt x="1" y="23"/>
                  </a:lnTo>
                  <a:lnTo>
                    <a:pt x="1" y="27"/>
                  </a:lnTo>
                  <a:lnTo>
                    <a:pt x="2" y="35"/>
                  </a:lnTo>
                  <a:lnTo>
                    <a:pt x="3" y="43"/>
                  </a:lnTo>
                  <a:lnTo>
                    <a:pt x="4" y="52"/>
                  </a:lnTo>
                  <a:lnTo>
                    <a:pt x="4" y="59"/>
                  </a:lnTo>
                  <a:lnTo>
                    <a:pt x="6" y="70"/>
                  </a:lnTo>
                  <a:lnTo>
                    <a:pt x="6" y="79"/>
                  </a:lnTo>
                  <a:lnTo>
                    <a:pt x="8" y="90"/>
                  </a:lnTo>
                  <a:lnTo>
                    <a:pt x="8" y="99"/>
                  </a:lnTo>
                  <a:lnTo>
                    <a:pt x="9" y="107"/>
                  </a:lnTo>
                  <a:lnTo>
                    <a:pt x="9" y="111"/>
                  </a:lnTo>
                  <a:lnTo>
                    <a:pt x="10" y="113"/>
                  </a:lnTo>
                  <a:lnTo>
                    <a:pt x="10" y="108"/>
                  </a:lnTo>
                  <a:lnTo>
                    <a:pt x="11" y="96"/>
                  </a:lnTo>
                  <a:lnTo>
                    <a:pt x="11" y="88"/>
                  </a:lnTo>
                  <a:lnTo>
                    <a:pt x="11" y="79"/>
                  </a:lnTo>
                  <a:lnTo>
                    <a:pt x="12" y="71"/>
                  </a:lnTo>
                  <a:lnTo>
                    <a:pt x="13" y="65"/>
                  </a:lnTo>
                  <a:lnTo>
                    <a:pt x="13" y="56"/>
                  </a:lnTo>
                  <a:lnTo>
                    <a:pt x="13" y="50"/>
                  </a:lnTo>
                  <a:lnTo>
                    <a:pt x="13" y="44"/>
                  </a:lnTo>
                  <a:lnTo>
                    <a:pt x="14" y="41"/>
                  </a:lnTo>
                  <a:lnTo>
                    <a:pt x="15" y="33"/>
                  </a:lnTo>
                  <a:lnTo>
                    <a:pt x="16" y="33"/>
                  </a:lnTo>
                  <a:lnTo>
                    <a:pt x="18" y="33"/>
                  </a:lnTo>
                  <a:lnTo>
                    <a:pt x="22" y="44"/>
                  </a:lnTo>
                  <a:lnTo>
                    <a:pt x="25" y="50"/>
                  </a:lnTo>
                  <a:lnTo>
                    <a:pt x="29" y="61"/>
                  </a:lnTo>
                  <a:lnTo>
                    <a:pt x="31" y="67"/>
                  </a:lnTo>
                  <a:lnTo>
                    <a:pt x="33" y="75"/>
                  </a:lnTo>
                  <a:lnTo>
                    <a:pt x="35" y="82"/>
                  </a:lnTo>
                  <a:lnTo>
                    <a:pt x="38" y="91"/>
                  </a:lnTo>
                  <a:lnTo>
                    <a:pt x="40" y="100"/>
                  </a:lnTo>
                  <a:lnTo>
                    <a:pt x="41" y="111"/>
                  </a:lnTo>
                  <a:lnTo>
                    <a:pt x="43" y="120"/>
                  </a:lnTo>
                  <a:lnTo>
                    <a:pt x="46" y="132"/>
                  </a:lnTo>
                  <a:lnTo>
                    <a:pt x="48" y="143"/>
                  </a:lnTo>
                  <a:lnTo>
                    <a:pt x="50" y="154"/>
                  </a:lnTo>
                  <a:lnTo>
                    <a:pt x="52" y="164"/>
                  </a:lnTo>
                  <a:lnTo>
                    <a:pt x="54" y="177"/>
                  </a:lnTo>
                  <a:lnTo>
                    <a:pt x="55" y="186"/>
                  </a:lnTo>
                  <a:lnTo>
                    <a:pt x="56" y="195"/>
                  </a:lnTo>
                  <a:lnTo>
                    <a:pt x="56" y="203"/>
                  </a:lnTo>
                  <a:lnTo>
                    <a:pt x="58" y="210"/>
                  </a:lnTo>
                  <a:lnTo>
                    <a:pt x="60" y="221"/>
                  </a:lnTo>
                  <a:lnTo>
                    <a:pt x="61" y="225"/>
                  </a:lnTo>
                  <a:lnTo>
                    <a:pt x="61" y="222"/>
                  </a:lnTo>
                  <a:lnTo>
                    <a:pt x="61" y="216"/>
                  </a:lnTo>
                  <a:lnTo>
                    <a:pt x="61" y="206"/>
                  </a:lnTo>
                  <a:lnTo>
                    <a:pt x="62" y="193"/>
                  </a:lnTo>
                  <a:lnTo>
                    <a:pt x="61" y="186"/>
                  </a:lnTo>
                  <a:lnTo>
                    <a:pt x="61" y="178"/>
                  </a:lnTo>
                  <a:lnTo>
                    <a:pt x="61" y="169"/>
                  </a:lnTo>
                  <a:lnTo>
                    <a:pt x="61" y="163"/>
                  </a:lnTo>
                  <a:lnTo>
                    <a:pt x="60" y="154"/>
                  </a:lnTo>
                  <a:lnTo>
                    <a:pt x="59" y="146"/>
                  </a:lnTo>
                  <a:lnTo>
                    <a:pt x="58" y="135"/>
                  </a:lnTo>
                  <a:lnTo>
                    <a:pt x="58" y="128"/>
                  </a:lnTo>
                  <a:lnTo>
                    <a:pt x="56" y="117"/>
                  </a:lnTo>
                  <a:lnTo>
                    <a:pt x="56" y="110"/>
                  </a:lnTo>
                  <a:lnTo>
                    <a:pt x="54" y="100"/>
                  </a:lnTo>
                  <a:lnTo>
                    <a:pt x="53" y="91"/>
                  </a:lnTo>
                  <a:lnTo>
                    <a:pt x="51" y="82"/>
                  </a:lnTo>
                  <a:lnTo>
                    <a:pt x="48" y="75"/>
                  </a:lnTo>
                  <a:lnTo>
                    <a:pt x="47" y="67"/>
                  </a:lnTo>
                  <a:lnTo>
                    <a:pt x="46" y="59"/>
                  </a:lnTo>
                  <a:lnTo>
                    <a:pt x="42" y="46"/>
                  </a:lnTo>
                  <a:lnTo>
                    <a:pt x="40" y="36"/>
                  </a:lnTo>
                  <a:lnTo>
                    <a:pt x="38" y="30"/>
                  </a:lnTo>
                  <a:lnTo>
                    <a:pt x="38" y="29"/>
                  </a:lnTo>
                  <a:lnTo>
                    <a:pt x="40" y="30"/>
                  </a:lnTo>
                  <a:lnTo>
                    <a:pt x="48" y="38"/>
                  </a:lnTo>
                  <a:lnTo>
                    <a:pt x="54" y="43"/>
                  </a:lnTo>
                  <a:lnTo>
                    <a:pt x="59" y="49"/>
                  </a:lnTo>
                  <a:lnTo>
                    <a:pt x="64" y="56"/>
                  </a:lnTo>
                  <a:lnTo>
                    <a:pt x="70" y="65"/>
                  </a:lnTo>
                  <a:lnTo>
                    <a:pt x="73" y="71"/>
                  </a:lnTo>
                  <a:lnTo>
                    <a:pt x="78" y="79"/>
                  </a:lnTo>
                  <a:lnTo>
                    <a:pt x="80" y="87"/>
                  </a:lnTo>
                  <a:lnTo>
                    <a:pt x="83" y="94"/>
                  </a:lnTo>
                  <a:lnTo>
                    <a:pt x="86" y="105"/>
                  </a:lnTo>
                  <a:lnTo>
                    <a:pt x="88" y="111"/>
                  </a:lnTo>
                  <a:lnTo>
                    <a:pt x="89" y="107"/>
                  </a:lnTo>
                  <a:lnTo>
                    <a:pt x="91" y="100"/>
                  </a:lnTo>
                  <a:lnTo>
                    <a:pt x="91" y="93"/>
                  </a:lnTo>
                  <a:lnTo>
                    <a:pt x="91" y="88"/>
                  </a:lnTo>
                  <a:lnTo>
                    <a:pt x="90" y="79"/>
                  </a:lnTo>
                  <a:lnTo>
                    <a:pt x="88" y="71"/>
                  </a:lnTo>
                  <a:lnTo>
                    <a:pt x="84" y="61"/>
                  </a:lnTo>
                  <a:lnTo>
                    <a:pt x="79" y="50"/>
                  </a:lnTo>
                  <a:lnTo>
                    <a:pt x="74" y="39"/>
                  </a:lnTo>
                  <a:lnTo>
                    <a:pt x="70" y="32"/>
                  </a:lnTo>
                  <a:lnTo>
                    <a:pt x="64" y="21"/>
                  </a:lnTo>
                  <a:lnTo>
                    <a:pt x="61" y="17"/>
                  </a:lnTo>
                  <a:lnTo>
                    <a:pt x="58" y="11"/>
                  </a:lnTo>
                  <a:lnTo>
                    <a:pt x="76" y="27"/>
                  </a:lnTo>
                  <a:lnTo>
                    <a:pt x="56" y="0"/>
                  </a:lnTo>
                  <a:lnTo>
                    <a:pt x="33" y="0"/>
                  </a:lnTo>
                  <a:lnTo>
                    <a:pt x="44" y="15"/>
                  </a:lnTo>
                  <a:lnTo>
                    <a:pt x="18" y="4"/>
                  </a:lnTo>
                  <a:lnTo>
                    <a:pt x="0" y="15"/>
                  </a:lnTo>
                  <a:close/>
                </a:path>
              </a:pathLst>
            </a:custGeom>
            <a:solidFill>
              <a:srgbClr val="4047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74" name="Freeform 68"/>
            <p:cNvSpPr>
              <a:spLocks/>
            </p:cNvSpPr>
            <p:nvPr/>
          </p:nvSpPr>
          <p:spPr bwMode="auto">
            <a:xfrm>
              <a:off x="1466" y="2930"/>
              <a:ext cx="24" cy="77"/>
            </a:xfrm>
            <a:custGeom>
              <a:avLst/>
              <a:gdLst>
                <a:gd name="T0" fmla="*/ 1 w 48"/>
                <a:gd name="T1" fmla="*/ 0 h 156"/>
                <a:gd name="T2" fmla="*/ 1 w 48"/>
                <a:gd name="T3" fmla="*/ 0 h 156"/>
                <a:gd name="T4" fmla="*/ 1 w 48"/>
                <a:gd name="T5" fmla="*/ 0 h 156"/>
                <a:gd name="T6" fmla="*/ 1 w 48"/>
                <a:gd name="T7" fmla="*/ 0 h 156"/>
                <a:gd name="T8" fmla="*/ 1 w 48"/>
                <a:gd name="T9" fmla="*/ 0 h 156"/>
                <a:gd name="T10" fmla="*/ 1 w 48"/>
                <a:gd name="T11" fmla="*/ 0 h 156"/>
                <a:gd name="T12" fmla="*/ 1 w 48"/>
                <a:gd name="T13" fmla="*/ 0 h 156"/>
                <a:gd name="T14" fmla="*/ 1 w 48"/>
                <a:gd name="T15" fmla="*/ 0 h 156"/>
                <a:gd name="T16" fmla="*/ 1 w 48"/>
                <a:gd name="T17" fmla="*/ 0 h 156"/>
                <a:gd name="T18" fmla="*/ 1 w 48"/>
                <a:gd name="T19" fmla="*/ 0 h 156"/>
                <a:gd name="T20" fmla="*/ 1 w 48"/>
                <a:gd name="T21" fmla="*/ 0 h 156"/>
                <a:gd name="T22" fmla="*/ 0 w 48"/>
                <a:gd name="T23" fmla="*/ 0 h 156"/>
                <a:gd name="T24" fmla="*/ 0 w 48"/>
                <a:gd name="T25" fmla="*/ 0 h 156"/>
                <a:gd name="T26" fmla="*/ 0 w 48"/>
                <a:gd name="T27" fmla="*/ 0 h 156"/>
                <a:gd name="T28" fmla="*/ 0 w 48"/>
                <a:gd name="T29" fmla="*/ 0 h 156"/>
                <a:gd name="T30" fmla="*/ 0 w 48"/>
                <a:gd name="T31" fmla="*/ 0 h 156"/>
                <a:gd name="T32" fmla="*/ 0 w 48"/>
                <a:gd name="T33" fmla="*/ 0 h 156"/>
                <a:gd name="T34" fmla="*/ 0 w 48"/>
                <a:gd name="T35" fmla="*/ 0 h 156"/>
                <a:gd name="T36" fmla="*/ 1 w 48"/>
                <a:gd name="T37" fmla="*/ 0 h 156"/>
                <a:gd name="T38" fmla="*/ 1 w 48"/>
                <a:gd name="T39" fmla="*/ 0 h 156"/>
                <a:gd name="T40" fmla="*/ 1 w 48"/>
                <a:gd name="T41" fmla="*/ 0 h 156"/>
                <a:gd name="T42" fmla="*/ 1 w 48"/>
                <a:gd name="T43" fmla="*/ 0 h 156"/>
                <a:gd name="T44" fmla="*/ 1 w 48"/>
                <a:gd name="T45" fmla="*/ 0 h 156"/>
                <a:gd name="T46" fmla="*/ 1 w 48"/>
                <a:gd name="T47" fmla="*/ 0 h 156"/>
                <a:gd name="T48" fmla="*/ 1 w 48"/>
                <a:gd name="T49" fmla="*/ 0 h 156"/>
                <a:gd name="T50" fmla="*/ 1 w 48"/>
                <a:gd name="T51" fmla="*/ 0 h 156"/>
                <a:gd name="T52" fmla="*/ 1 w 48"/>
                <a:gd name="T53" fmla="*/ 0 h 156"/>
                <a:gd name="T54" fmla="*/ 1 w 48"/>
                <a:gd name="T55" fmla="*/ 0 h 156"/>
                <a:gd name="T56" fmla="*/ 1 w 48"/>
                <a:gd name="T57" fmla="*/ 0 h 156"/>
                <a:gd name="T58" fmla="*/ 1 w 48"/>
                <a:gd name="T59" fmla="*/ 0 h 156"/>
                <a:gd name="T60" fmla="*/ 1 w 48"/>
                <a:gd name="T61" fmla="*/ 0 h 156"/>
                <a:gd name="T62" fmla="*/ 1 w 48"/>
                <a:gd name="T63" fmla="*/ 0 h 156"/>
                <a:gd name="T64" fmla="*/ 1 w 48"/>
                <a:gd name="T65" fmla="*/ 0 h 156"/>
                <a:gd name="T66" fmla="*/ 1 w 48"/>
                <a:gd name="T67" fmla="*/ 0 h 156"/>
                <a:gd name="T68" fmla="*/ 1 w 48"/>
                <a:gd name="T69" fmla="*/ 0 h 156"/>
                <a:gd name="T70" fmla="*/ 1 w 48"/>
                <a:gd name="T71" fmla="*/ 0 h 156"/>
                <a:gd name="T72" fmla="*/ 1 w 48"/>
                <a:gd name="T73" fmla="*/ 0 h 156"/>
                <a:gd name="T74" fmla="*/ 1 w 48"/>
                <a:gd name="T75" fmla="*/ 0 h 156"/>
                <a:gd name="T76" fmla="*/ 1 w 48"/>
                <a:gd name="T77" fmla="*/ 0 h 156"/>
                <a:gd name="T78" fmla="*/ 1 w 48"/>
                <a:gd name="T79" fmla="*/ 0 h 156"/>
                <a:gd name="T80" fmla="*/ 1 w 48"/>
                <a:gd name="T81" fmla="*/ 0 h 156"/>
                <a:gd name="T82" fmla="*/ 1 w 48"/>
                <a:gd name="T83" fmla="*/ 0 h 156"/>
                <a:gd name="T84" fmla="*/ 1 w 48"/>
                <a:gd name="T85" fmla="*/ 0 h 1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8"/>
                <a:gd name="T130" fmla="*/ 0 h 156"/>
                <a:gd name="T131" fmla="*/ 48 w 48"/>
                <a:gd name="T132" fmla="*/ 156 h 15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8" h="156">
                  <a:moveTo>
                    <a:pt x="33" y="6"/>
                  </a:moveTo>
                  <a:lnTo>
                    <a:pt x="29" y="8"/>
                  </a:lnTo>
                  <a:lnTo>
                    <a:pt x="21" y="18"/>
                  </a:lnTo>
                  <a:lnTo>
                    <a:pt x="17" y="26"/>
                  </a:lnTo>
                  <a:lnTo>
                    <a:pt x="13" y="35"/>
                  </a:lnTo>
                  <a:lnTo>
                    <a:pt x="8" y="46"/>
                  </a:lnTo>
                  <a:lnTo>
                    <a:pt x="6" y="61"/>
                  </a:lnTo>
                  <a:lnTo>
                    <a:pt x="3" y="67"/>
                  </a:lnTo>
                  <a:lnTo>
                    <a:pt x="2" y="75"/>
                  </a:lnTo>
                  <a:lnTo>
                    <a:pt x="1" y="82"/>
                  </a:lnTo>
                  <a:lnTo>
                    <a:pt x="1" y="90"/>
                  </a:lnTo>
                  <a:lnTo>
                    <a:pt x="0" y="98"/>
                  </a:lnTo>
                  <a:lnTo>
                    <a:pt x="0" y="107"/>
                  </a:lnTo>
                  <a:lnTo>
                    <a:pt x="0" y="114"/>
                  </a:lnTo>
                  <a:lnTo>
                    <a:pt x="0" y="122"/>
                  </a:lnTo>
                  <a:lnTo>
                    <a:pt x="0" y="134"/>
                  </a:lnTo>
                  <a:lnTo>
                    <a:pt x="0" y="145"/>
                  </a:lnTo>
                  <a:lnTo>
                    <a:pt x="0" y="152"/>
                  </a:lnTo>
                  <a:lnTo>
                    <a:pt x="1" y="156"/>
                  </a:lnTo>
                  <a:lnTo>
                    <a:pt x="1" y="152"/>
                  </a:lnTo>
                  <a:lnTo>
                    <a:pt x="2" y="143"/>
                  </a:lnTo>
                  <a:lnTo>
                    <a:pt x="2" y="136"/>
                  </a:lnTo>
                  <a:lnTo>
                    <a:pt x="3" y="130"/>
                  </a:lnTo>
                  <a:lnTo>
                    <a:pt x="4" y="120"/>
                  </a:lnTo>
                  <a:lnTo>
                    <a:pt x="6" y="114"/>
                  </a:lnTo>
                  <a:lnTo>
                    <a:pt x="6" y="105"/>
                  </a:lnTo>
                  <a:lnTo>
                    <a:pt x="7" y="96"/>
                  </a:lnTo>
                  <a:lnTo>
                    <a:pt x="8" y="85"/>
                  </a:lnTo>
                  <a:lnTo>
                    <a:pt x="10" y="78"/>
                  </a:lnTo>
                  <a:lnTo>
                    <a:pt x="12" y="69"/>
                  </a:lnTo>
                  <a:lnTo>
                    <a:pt x="14" y="61"/>
                  </a:lnTo>
                  <a:lnTo>
                    <a:pt x="15" y="52"/>
                  </a:lnTo>
                  <a:lnTo>
                    <a:pt x="18" y="46"/>
                  </a:lnTo>
                  <a:lnTo>
                    <a:pt x="20" y="38"/>
                  </a:lnTo>
                  <a:lnTo>
                    <a:pt x="22" y="31"/>
                  </a:lnTo>
                  <a:lnTo>
                    <a:pt x="25" y="24"/>
                  </a:lnTo>
                  <a:lnTo>
                    <a:pt x="28" y="20"/>
                  </a:lnTo>
                  <a:lnTo>
                    <a:pt x="32" y="12"/>
                  </a:lnTo>
                  <a:lnTo>
                    <a:pt x="37" y="6"/>
                  </a:lnTo>
                  <a:lnTo>
                    <a:pt x="44" y="2"/>
                  </a:lnTo>
                  <a:lnTo>
                    <a:pt x="48" y="0"/>
                  </a:lnTo>
                  <a:lnTo>
                    <a:pt x="33" y="6"/>
                  </a:lnTo>
                  <a:close/>
                </a:path>
              </a:pathLst>
            </a:custGeom>
            <a:solidFill>
              <a:srgbClr val="4047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75" name="Freeform 69"/>
            <p:cNvSpPr>
              <a:spLocks/>
            </p:cNvSpPr>
            <p:nvPr/>
          </p:nvSpPr>
          <p:spPr bwMode="auto">
            <a:xfrm>
              <a:off x="865" y="3078"/>
              <a:ext cx="109" cy="114"/>
            </a:xfrm>
            <a:custGeom>
              <a:avLst/>
              <a:gdLst>
                <a:gd name="T0" fmla="*/ 0 w 219"/>
                <a:gd name="T1" fmla="*/ 0 h 229"/>
                <a:gd name="T2" fmla="*/ 0 w 219"/>
                <a:gd name="T3" fmla="*/ 0 h 229"/>
                <a:gd name="T4" fmla="*/ 0 w 219"/>
                <a:gd name="T5" fmla="*/ 0 h 229"/>
                <a:gd name="T6" fmla="*/ 0 w 219"/>
                <a:gd name="T7" fmla="*/ 0 h 229"/>
                <a:gd name="T8" fmla="*/ 0 w 219"/>
                <a:gd name="T9" fmla="*/ 0 h 229"/>
                <a:gd name="T10" fmla="*/ 0 w 219"/>
                <a:gd name="T11" fmla="*/ 0 h 229"/>
                <a:gd name="T12" fmla="*/ 0 w 219"/>
                <a:gd name="T13" fmla="*/ 0 h 229"/>
                <a:gd name="T14" fmla="*/ 0 w 219"/>
                <a:gd name="T15" fmla="*/ 0 h 229"/>
                <a:gd name="T16" fmla="*/ 0 w 219"/>
                <a:gd name="T17" fmla="*/ 0 h 229"/>
                <a:gd name="T18" fmla="*/ 0 w 219"/>
                <a:gd name="T19" fmla="*/ 0 h 229"/>
                <a:gd name="T20" fmla="*/ 0 w 219"/>
                <a:gd name="T21" fmla="*/ 0 h 229"/>
                <a:gd name="T22" fmla="*/ 0 w 219"/>
                <a:gd name="T23" fmla="*/ 0 h 229"/>
                <a:gd name="T24" fmla="*/ 0 w 219"/>
                <a:gd name="T25" fmla="*/ 0 h 229"/>
                <a:gd name="T26" fmla="*/ 0 w 219"/>
                <a:gd name="T27" fmla="*/ 0 h 229"/>
                <a:gd name="T28" fmla="*/ 0 w 219"/>
                <a:gd name="T29" fmla="*/ 0 h 229"/>
                <a:gd name="T30" fmla="*/ 0 w 219"/>
                <a:gd name="T31" fmla="*/ 0 h 229"/>
                <a:gd name="T32" fmla="*/ 0 w 219"/>
                <a:gd name="T33" fmla="*/ 0 h 229"/>
                <a:gd name="T34" fmla="*/ 0 w 219"/>
                <a:gd name="T35" fmla="*/ 0 h 229"/>
                <a:gd name="T36" fmla="*/ 0 w 219"/>
                <a:gd name="T37" fmla="*/ 0 h 229"/>
                <a:gd name="T38" fmla="*/ 0 w 219"/>
                <a:gd name="T39" fmla="*/ 0 h 229"/>
                <a:gd name="T40" fmla="*/ 0 w 219"/>
                <a:gd name="T41" fmla="*/ 0 h 229"/>
                <a:gd name="T42" fmla="*/ 0 w 219"/>
                <a:gd name="T43" fmla="*/ 0 h 229"/>
                <a:gd name="T44" fmla="*/ 0 w 219"/>
                <a:gd name="T45" fmla="*/ 0 h 229"/>
                <a:gd name="T46" fmla="*/ 0 w 219"/>
                <a:gd name="T47" fmla="*/ 0 h 229"/>
                <a:gd name="T48" fmla="*/ 0 w 219"/>
                <a:gd name="T49" fmla="*/ 0 h 229"/>
                <a:gd name="T50" fmla="*/ 0 w 219"/>
                <a:gd name="T51" fmla="*/ 0 h 229"/>
                <a:gd name="T52" fmla="*/ 0 w 219"/>
                <a:gd name="T53" fmla="*/ 0 h 229"/>
                <a:gd name="T54" fmla="*/ 0 w 219"/>
                <a:gd name="T55" fmla="*/ 0 h 229"/>
                <a:gd name="T56" fmla="*/ 0 w 219"/>
                <a:gd name="T57" fmla="*/ 0 h 229"/>
                <a:gd name="T58" fmla="*/ 0 w 219"/>
                <a:gd name="T59" fmla="*/ 0 h 229"/>
                <a:gd name="T60" fmla="*/ 0 w 219"/>
                <a:gd name="T61" fmla="*/ 0 h 229"/>
                <a:gd name="T62" fmla="*/ 0 w 219"/>
                <a:gd name="T63" fmla="*/ 0 h 229"/>
                <a:gd name="T64" fmla="*/ 0 w 219"/>
                <a:gd name="T65" fmla="*/ 0 h 229"/>
                <a:gd name="T66" fmla="*/ 0 w 219"/>
                <a:gd name="T67" fmla="*/ 0 h 229"/>
                <a:gd name="T68" fmla="*/ 0 w 219"/>
                <a:gd name="T69" fmla="*/ 0 h 229"/>
                <a:gd name="T70" fmla="*/ 0 w 219"/>
                <a:gd name="T71" fmla="*/ 0 h 229"/>
                <a:gd name="T72" fmla="*/ 0 w 219"/>
                <a:gd name="T73" fmla="*/ 0 h 229"/>
                <a:gd name="T74" fmla="*/ 0 w 219"/>
                <a:gd name="T75" fmla="*/ 0 h 229"/>
                <a:gd name="T76" fmla="*/ 0 w 219"/>
                <a:gd name="T77" fmla="*/ 0 h 229"/>
                <a:gd name="T78" fmla="*/ 0 w 219"/>
                <a:gd name="T79" fmla="*/ 0 h 229"/>
                <a:gd name="T80" fmla="*/ 0 w 219"/>
                <a:gd name="T81" fmla="*/ 0 h 229"/>
                <a:gd name="T82" fmla="*/ 0 w 219"/>
                <a:gd name="T83" fmla="*/ 0 h 229"/>
                <a:gd name="T84" fmla="*/ 0 w 219"/>
                <a:gd name="T85" fmla="*/ 0 h 229"/>
                <a:gd name="T86" fmla="*/ 0 w 219"/>
                <a:gd name="T87" fmla="*/ 0 h 229"/>
                <a:gd name="T88" fmla="*/ 0 w 219"/>
                <a:gd name="T89" fmla="*/ 0 h 229"/>
                <a:gd name="T90" fmla="*/ 0 w 219"/>
                <a:gd name="T91" fmla="*/ 0 h 229"/>
                <a:gd name="T92" fmla="*/ 0 w 219"/>
                <a:gd name="T93" fmla="*/ 0 h 229"/>
                <a:gd name="T94" fmla="*/ 0 w 219"/>
                <a:gd name="T95" fmla="*/ 0 h 229"/>
                <a:gd name="T96" fmla="*/ 0 w 219"/>
                <a:gd name="T97" fmla="*/ 0 h 22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9"/>
                <a:gd name="T148" fmla="*/ 0 h 229"/>
                <a:gd name="T149" fmla="*/ 219 w 219"/>
                <a:gd name="T150" fmla="*/ 229 h 22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9" h="229">
                  <a:moveTo>
                    <a:pt x="108" y="0"/>
                  </a:moveTo>
                  <a:lnTo>
                    <a:pt x="110" y="0"/>
                  </a:lnTo>
                  <a:lnTo>
                    <a:pt x="115" y="3"/>
                  </a:lnTo>
                  <a:lnTo>
                    <a:pt x="118" y="3"/>
                  </a:lnTo>
                  <a:lnTo>
                    <a:pt x="122" y="6"/>
                  </a:lnTo>
                  <a:lnTo>
                    <a:pt x="129" y="8"/>
                  </a:lnTo>
                  <a:lnTo>
                    <a:pt x="134" y="12"/>
                  </a:lnTo>
                  <a:lnTo>
                    <a:pt x="139" y="14"/>
                  </a:lnTo>
                  <a:lnTo>
                    <a:pt x="144" y="17"/>
                  </a:lnTo>
                  <a:lnTo>
                    <a:pt x="151" y="19"/>
                  </a:lnTo>
                  <a:lnTo>
                    <a:pt x="157" y="23"/>
                  </a:lnTo>
                  <a:lnTo>
                    <a:pt x="162" y="26"/>
                  </a:lnTo>
                  <a:lnTo>
                    <a:pt x="168" y="29"/>
                  </a:lnTo>
                  <a:lnTo>
                    <a:pt x="174" y="32"/>
                  </a:lnTo>
                  <a:lnTo>
                    <a:pt x="180" y="37"/>
                  </a:lnTo>
                  <a:lnTo>
                    <a:pt x="189" y="41"/>
                  </a:lnTo>
                  <a:lnTo>
                    <a:pt x="197" y="48"/>
                  </a:lnTo>
                  <a:lnTo>
                    <a:pt x="204" y="52"/>
                  </a:lnTo>
                  <a:lnTo>
                    <a:pt x="210" y="55"/>
                  </a:lnTo>
                  <a:lnTo>
                    <a:pt x="217" y="61"/>
                  </a:lnTo>
                  <a:lnTo>
                    <a:pt x="219" y="63"/>
                  </a:lnTo>
                  <a:lnTo>
                    <a:pt x="219" y="90"/>
                  </a:lnTo>
                  <a:lnTo>
                    <a:pt x="143" y="229"/>
                  </a:lnTo>
                  <a:lnTo>
                    <a:pt x="140" y="226"/>
                  </a:lnTo>
                  <a:lnTo>
                    <a:pt x="135" y="223"/>
                  </a:lnTo>
                  <a:lnTo>
                    <a:pt x="130" y="218"/>
                  </a:lnTo>
                  <a:lnTo>
                    <a:pt x="125" y="215"/>
                  </a:lnTo>
                  <a:lnTo>
                    <a:pt x="120" y="212"/>
                  </a:lnTo>
                  <a:lnTo>
                    <a:pt x="115" y="209"/>
                  </a:lnTo>
                  <a:lnTo>
                    <a:pt x="108" y="203"/>
                  </a:lnTo>
                  <a:lnTo>
                    <a:pt x="102" y="200"/>
                  </a:lnTo>
                  <a:lnTo>
                    <a:pt x="95" y="195"/>
                  </a:lnTo>
                  <a:lnTo>
                    <a:pt x="89" y="191"/>
                  </a:lnTo>
                  <a:lnTo>
                    <a:pt x="82" y="188"/>
                  </a:lnTo>
                  <a:lnTo>
                    <a:pt x="76" y="183"/>
                  </a:lnTo>
                  <a:lnTo>
                    <a:pt x="68" y="179"/>
                  </a:lnTo>
                  <a:lnTo>
                    <a:pt x="62" y="179"/>
                  </a:lnTo>
                  <a:lnTo>
                    <a:pt x="54" y="174"/>
                  </a:lnTo>
                  <a:lnTo>
                    <a:pt x="48" y="171"/>
                  </a:lnTo>
                  <a:lnTo>
                    <a:pt x="42" y="168"/>
                  </a:lnTo>
                  <a:lnTo>
                    <a:pt x="37" y="168"/>
                  </a:lnTo>
                  <a:lnTo>
                    <a:pt x="31" y="166"/>
                  </a:lnTo>
                  <a:lnTo>
                    <a:pt x="26" y="165"/>
                  </a:lnTo>
                  <a:lnTo>
                    <a:pt x="21" y="165"/>
                  </a:lnTo>
                  <a:lnTo>
                    <a:pt x="17" y="165"/>
                  </a:lnTo>
                  <a:lnTo>
                    <a:pt x="9" y="162"/>
                  </a:lnTo>
                  <a:lnTo>
                    <a:pt x="5" y="162"/>
                  </a:lnTo>
                  <a:lnTo>
                    <a:pt x="0" y="162"/>
                  </a:lnTo>
                  <a:lnTo>
                    <a:pt x="0" y="163"/>
                  </a:lnTo>
                  <a:lnTo>
                    <a:pt x="7" y="144"/>
                  </a:lnTo>
                  <a:lnTo>
                    <a:pt x="8" y="144"/>
                  </a:lnTo>
                  <a:lnTo>
                    <a:pt x="11" y="144"/>
                  </a:lnTo>
                  <a:lnTo>
                    <a:pt x="16" y="145"/>
                  </a:lnTo>
                  <a:lnTo>
                    <a:pt x="24" y="150"/>
                  </a:lnTo>
                  <a:lnTo>
                    <a:pt x="28" y="150"/>
                  </a:lnTo>
                  <a:lnTo>
                    <a:pt x="33" y="153"/>
                  </a:lnTo>
                  <a:lnTo>
                    <a:pt x="38" y="154"/>
                  </a:lnTo>
                  <a:lnTo>
                    <a:pt x="44" y="156"/>
                  </a:lnTo>
                  <a:lnTo>
                    <a:pt x="49" y="159"/>
                  </a:lnTo>
                  <a:lnTo>
                    <a:pt x="54" y="162"/>
                  </a:lnTo>
                  <a:lnTo>
                    <a:pt x="60" y="165"/>
                  </a:lnTo>
                  <a:lnTo>
                    <a:pt x="68" y="168"/>
                  </a:lnTo>
                  <a:lnTo>
                    <a:pt x="73" y="169"/>
                  </a:lnTo>
                  <a:lnTo>
                    <a:pt x="79" y="172"/>
                  </a:lnTo>
                  <a:lnTo>
                    <a:pt x="85" y="176"/>
                  </a:lnTo>
                  <a:lnTo>
                    <a:pt x="91" y="179"/>
                  </a:lnTo>
                  <a:lnTo>
                    <a:pt x="97" y="182"/>
                  </a:lnTo>
                  <a:lnTo>
                    <a:pt x="102" y="186"/>
                  </a:lnTo>
                  <a:lnTo>
                    <a:pt x="107" y="189"/>
                  </a:lnTo>
                  <a:lnTo>
                    <a:pt x="114" y="192"/>
                  </a:lnTo>
                  <a:lnTo>
                    <a:pt x="121" y="197"/>
                  </a:lnTo>
                  <a:lnTo>
                    <a:pt x="130" y="201"/>
                  </a:lnTo>
                  <a:lnTo>
                    <a:pt x="135" y="203"/>
                  </a:lnTo>
                  <a:lnTo>
                    <a:pt x="137" y="206"/>
                  </a:lnTo>
                  <a:lnTo>
                    <a:pt x="137" y="177"/>
                  </a:lnTo>
                  <a:lnTo>
                    <a:pt x="135" y="176"/>
                  </a:lnTo>
                  <a:lnTo>
                    <a:pt x="132" y="174"/>
                  </a:lnTo>
                  <a:lnTo>
                    <a:pt x="126" y="171"/>
                  </a:lnTo>
                  <a:lnTo>
                    <a:pt x="121" y="168"/>
                  </a:lnTo>
                  <a:lnTo>
                    <a:pt x="113" y="165"/>
                  </a:lnTo>
                  <a:lnTo>
                    <a:pt x="106" y="160"/>
                  </a:lnTo>
                  <a:lnTo>
                    <a:pt x="97" y="156"/>
                  </a:lnTo>
                  <a:lnTo>
                    <a:pt x="89" y="153"/>
                  </a:lnTo>
                  <a:lnTo>
                    <a:pt x="79" y="147"/>
                  </a:lnTo>
                  <a:lnTo>
                    <a:pt x="70" y="144"/>
                  </a:lnTo>
                  <a:lnTo>
                    <a:pt x="60" y="140"/>
                  </a:lnTo>
                  <a:lnTo>
                    <a:pt x="53" y="137"/>
                  </a:lnTo>
                  <a:lnTo>
                    <a:pt x="45" y="133"/>
                  </a:lnTo>
                  <a:lnTo>
                    <a:pt x="38" y="131"/>
                  </a:lnTo>
                  <a:lnTo>
                    <a:pt x="31" y="128"/>
                  </a:lnTo>
                  <a:lnTo>
                    <a:pt x="25" y="127"/>
                  </a:lnTo>
                  <a:lnTo>
                    <a:pt x="19" y="122"/>
                  </a:lnTo>
                  <a:lnTo>
                    <a:pt x="16" y="121"/>
                  </a:lnTo>
                  <a:lnTo>
                    <a:pt x="12" y="119"/>
                  </a:lnTo>
                  <a:lnTo>
                    <a:pt x="9" y="118"/>
                  </a:lnTo>
                  <a:lnTo>
                    <a:pt x="6" y="115"/>
                  </a:lnTo>
                  <a:lnTo>
                    <a:pt x="83" y="3"/>
                  </a:lnTo>
                  <a:lnTo>
                    <a:pt x="108" y="0"/>
                  </a:lnTo>
                  <a:close/>
                </a:path>
              </a:pathLst>
            </a:custGeom>
            <a:solidFill>
              <a:srgbClr val="00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76" name="Freeform 70"/>
            <p:cNvSpPr>
              <a:spLocks/>
            </p:cNvSpPr>
            <p:nvPr/>
          </p:nvSpPr>
          <p:spPr bwMode="auto">
            <a:xfrm>
              <a:off x="886" y="3072"/>
              <a:ext cx="49" cy="32"/>
            </a:xfrm>
            <a:custGeom>
              <a:avLst/>
              <a:gdLst>
                <a:gd name="T0" fmla="*/ 0 w 99"/>
                <a:gd name="T1" fmla="*/ 1 h 64"/>
                <a:gd name="T2" fmla="*/ 0 w 99"/>
                <a:gd name="T3" fmla="*/ 0 h 64"/>
                <a:gd name="T4" fmla="*/ 0 w 99"/>
                <a:gd name="T5" fmla="*/ 0 h 64"/>
                <a:gd name="T6" fmla="*/ 0 w 99"/>
                <a:gd name="T7" fmla="*/ 1 h 64"/>
                <a:gd name="T8" fmla="*/ 0 w 99"/>
                <a:gd name="T9" fmla="*/ 1 h 64"/>
                <a:gd name="T10" fmla="*/ 0 w 99"/>
                <a:gd name="T11" fmla="*/ 1 h 64"/>
                <a:gd name="T12" fmla="*/ 0 w 99"/>
                <a:gd name="T13" fmla="*/ 1 h 64"/>
                <a:gd name="T14" fmla="*/ 0 w 99"/>
                <a:gd name="T15" fmla="*/ 1 h 64"/>
                <a:gd name="T16" fmla="*/ 0 w 99"/>
                <a:gd name="T17" fmla="*/ 1 h 64"/>
                <a:gd name="T18" fmla="*/ 0 w 99"/>
                <a:gd name="T19" fmla="*/ 1 h 64"/>
                <a:gd name="T20" fmla="*/ 0 w 99"/>
                <a:gd name="T21" fmla="*/ 1 h 64"/>
                <a:gd name="T22" fmla="*/ 0 w 99"/>
                <a:gd name="T23" fmla="*/ 1 h 64"/>
                <a:gd name="T24" fmla="*/ 0 w 99"/>
                <a:gd name="T25" fmla="*/ 1 h 64"/>
                <a:gd name="T26" fmla="*/ 0 w 99"/>
                <a:gd name="T27" fmla="*/ 1 h 64"/>
                <a:gd name="T28" fmla="*/ 0 w 99"/>
                <a:gd name="T29" fmla="*/ 1 h 64"/>
                <a:gd name="T30" fmla="*/ 0 w 99"/>
                <a:gd name="T31" fmla="*/ 1 h 64"/>
                <a:gd name="T32" fmla="*/ 0 w 99"/>
                <a:gd name="T33" fmla="*/ 1 h 64"/>
                <a:gd name="T34" fmla="*/ 0 w 99"/>
                <a:gd name="T35" fmla="*/ 1 h 64"/>
                <a:gd name="T36" fmla="*/ 0 w 99"/>
                <a:gd name="T37" fmla="*/ 1 h 64"/>
                <a:gd name="T38" fmla="*/ 0 w 99"/>
                <a:gd name="T39" fmla="*/ 1 h 64"/>
                <a:gd name="T40" fmla="*/ 0 w 99"/>
                <a:gd name="T41" fmla="*/ 1 h 64"/>
                <a:gd name="T42" fmla="*/ 0 w 99"/>
                <a:gd name="T43" fmla="*/ 1 h 64"/>
                <a:gd name="T44" fmla="*/ 0 w 99"/>
                <a:gd name="T45" fmla="*/ 1 h 64"/>
                <a:gd name="T46" fmla="*/ 0 w 99"/>
                <a:gd name="T47" fmla="*/ 1 h 64"/>
                <a:gd name="T48" fmla="*/ 0 w 99"/>
                <a:gd name="T49" fmla="*/ 1 h 64"/>
                <a:gd name="T50" fmla="*/ 0 w 99"/>
                <a:gd name="T51" fmla="*/ 1 h 6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9"/>
                <a:gd name="T79" fmla="*/ 0 h 64"/>
                <a:gd name="T80" fmla="*/ 99 w 99"/>
                <a:gd name="T81" fmla="*/ 64 h 6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9" h="64">
                  <a:moveTo>
                    <a:pt x="50" y="6"/>
                  </a:moveTo>
                  <a:lnTo>
                    <a:pt x="69" y="0"/>
                  </a:lnTo>
                  <a:lnTo>
                    <a:pt x="70" y="0"/>
                  </a:lnTo>
                  <a:lnTo>
                    <a:pt x="73" y="2"/>
                  </a:lnTo>
                  <a:lnTo>
                    <a:pt x="79" y="5"/>
                  </a:lnTo>
                  <a:lnTo>
                    <a:pt x="85" y="12"/>
                  </a:lnTo>
                  <a:lnTo>
                    <a:pt x="90" y="18"/>
                  </a:lnTo>
                  <a:lnTo>
                    <a:pt x="95" y="26"/>
                  </a:lnTo>
                  <a:lnTo>
                    <a:pt x="97" y="31"/>
                  </a:lnTo>
                  <a:lnTo>
                    <a:pt x="99" y="34"/>
                  </a:lnTo>
                  <a:lnTo>
                    <a:pt x="90" y="41"/>
                  </a:lnTo>
                  <a:lnTo>
                    <a:pt x="75" y="38"/>
                  </a:lnTo>
                  <a:lnTo>
                    <a:pt x="61" y="18"/>
                  </a:lnTo>
                  <a:lnTo>
                    <a:pt x="50" y="18"/>
                  </a:lnTo>
                  <a:lnTo>
                    <a:pt x="19" y="55"/>
                  </a:lnTo>
                  <a:lnTo>
                    <a:pt x="0" y="64"/>
                  </a:lnTo>
                  <a:lnTo>
                    <a:pt x="0" y="63"/>
                  </a:lnTo>
                  <a:lnTo>
                    <a:pt x="2" y="56"/>
                  </a:lnTo>
                  <a:lnTo>
                    <a:pt x="5" y="47"/>
                  </a:lnTo>
                  <a:lnTo>
                    <a:pt x="12" y="38"/>
                  </a:lnTo>
                  <a:lnTo>
                    <a:pt x="18" y="26"/>
                  </a:lnTo>
                  <a:lnTo>
                    <a:pt x="27" y="15"/>
                  </a:lnTo>
                  <a:lnTo>
                    <a:pt x="32" y="8"/>
                  </a:lnTo>
                  <a:lnTo>
                    <a:pt x="35" y="5"/>
                  </a:lnTo>
                  <a:lnTo>
                    <a:pt x="50" y="6"/>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77" name="Freeform 71"/>
            <p:cNvSpPr>
              <a:spLocks/>
            </p:cNvSpPr>
            <p:nvPr/>
          </p:nvSpPr>
          <p:spPr bwMode="auto">
            <a:xfrm>
              <a:off x="847" y="3093"/>
              <a:ext cx="63" cy="77"/>
            </a:xfrm>
            <a:custGeom>
              <a:avLst/>
              <a:gdLst>
                <a:gd name="T0" fmla="*/ 0 w 127"/>
                <a:gd name="T1" fmla="*/ 1 h 154"/>
                <a:gd name="T2" fmla="*/ 0 w 127"/>
                <a:gd name="T3" fmla="*/ 1 h 154"/>
                <a:gd name="T4" fmla="*/ 0 w 127"/>
                <a:gd name="T5" fmla="*/ 1 h 154"/>
                <a:gd name="T6" fmla="*/ 0 w 127"/>
                <a:gd name="T7" fmla="*/ 1 h 154"/>
                <a:gd name="T8" fmla="*/ 0 w 127"/>
                <a:gd name="T9" fmla="*/ 1 h 154"/>
                <a:gd name="T10" fmla="*/ 0 w 127"/>
                <a:gd name="T11" fmla="*/ 1 h 154"/>
                <a:gd name="T12" fmla="*/ 0 w 127"/>
                <a:gd name="T13" fmla="*/ 1 h 154"/>
                <a:gd name="T14" fmla="*/ 0 w 127"/>
                <a:gd name="T15" fmla="*/ 1 h 154"/>
                <a:gd name="T16" fmla="*/ 0 w 127"/>
                <a:gd name="T17" fmla="*/ 1 h 154"/>
                <a:gd name="T18" fmla="*/ 0 w 127"/>
                <a:gd name="T19" fmla="*/ 1 h 154"/>
                <a:gd name="T20" fmla="*/ 0 w 127"/>
                <a:gd name="T21" fmla="*/ 1 h 154"/>
                <a:gd name="T22" fmla="*/ 0 w 127"/>
                <a:gd name="T23" fmla="*/ 1 h 154"/>
                <a:gd name="T24" fmla="*/ 0 w 127"/>
                <a:gd name="T25" fmla="*/ 1 h 154"/>
                <a:gd name="T26" fmla="*/ 0 w 127"/>
                <a:gd name="T27" fmla="*/ 1 h 154"/>
                <a:gd name="T28" fmla="*/ 0 w 127"/>
                <a:gd name="T29" fmla="*/ 1 h 154"/>
                <a:gd name="T30" fmla="*/ 0 w 127"/>
                <a:gd name="T31" fmla="*/ 1 h 154"/>
                <a:gd name="T32" fmla="*/ 0 w 127"/>
                <a:gd name="T33" fmla="*/ 0 h 154"/>
                <a:gd name="T34" fmla="*/ 0 w 127"/>
                <a:gd name="T35" fmla="*/ 0 h 154"/>
                <a:gd name="T36" fmla="*/ 0 w 127"/>
                <a:gd name="T37" fmla="*/ 1 h 154"/>
                <a:gd name="T38" fmla="*/ 0 w 127"/>
                <a:gd name="T39" fmla="*/ 1 h 154"/>
                <a:gd name="T40" fmla="*/ 0 w 127"/>
                <a:gd name="T41" fmla="*/ 1 h 154"/>
                <a:gd name="T42" fmla="*/ 0 w 127"/>
                <a:gd name="T43" fmla="*/ 1 h 154"/>
                <a:gd name="T44" fmla="*/ 0 w 127"/>
                <a:gd name="T45" fmla="*/ 1 h 154"/>
                <a:gd name="T46" fmla="*/ 0 w 127"/>
                <a:gd name="T47" fmla="*/ 1 h 154"/>
                <a:gd name="T48" fmla="*/ 0 w 127"/>
                <a:gd name="T49" fmla="*/ 1 h 154"/>
                <a:gd name="T50" fmla="*/ 0 w 127"/>
                <a:gd name="T51" fmla="*/ 1 h 154"/>
                <a:gd name="T52" fmla="*/ 0 w 127"/>
                <a:gd name="T53" fmla="*/ 1 h 154"/>
                <a:gd name="T54" fmla="*/ 0 w 127"/>
                <a:gd name="T55" fmla="*/ 1 h 154"/>
                <a:gd name="T56" fmla="*/ 0 w 127"/>
                <a:gd name="T57" fmla="*/ 1 h 154"/>
                <a:gd name="T58" fmla="*/ 0 w 127"/>
                <a:gd name="T59" fmla="*/ 1 h 154"/>
                <a:gd name="T60" fmla="*/ 0 w 127"/>
                <a:gd name="T61" fmla="*/ 1 h 154"/>
                <a:gd name="T62" fmla="*/ 0 w 127"/>
                <a:gd name="T63" fmla="*/ 1 h 154"/>
                <a:gd name="T64" fmla="*/ 0 w 127"/>
                <a:gd name="T65" fmla="*/ 1 h 154"/>
                <a:gd name="T66" fmla="*/ 0 w 127"/>
                <a:gd name="T67" fmla="*/ 1 h 154"/>
                <a:gd name="T68" fmla="*/ 0 w 127"/>
                <a:gd name="T69" fmla="*/ 1 h 154"/>
                <a:gd name="T70" fmla="*/ 0 w 127"/>
                <a:gd name="T71" fmla="*/ 1 h 154"/>
                <a:gd name="T72" fmla="*/ 0 w 127"/>
                <a:gd name="T73" fmla="*/ 1 h 154"/>
                <a:gd name="T74" fmla="*/ 0 w 127"/>
                <a:gd name="T75" fmla="*/ 1 h 154"/>
                <a:gd name="T76" fmla="*/ 0 w 127"/>
                <a:gd name="T77" fmla="*/ 1 h 154"/>
                <a:gd name="T78" fmla="*/ 0 w 127"/>
                <a:gd name="T79" fmla="*/ 1 h 154"/>
                <a:gd name="T80" fmla="*/ 0 w 127"/>
                <a:gd name="T81" fmla="*/ 1 h 154"/>
                <a:gd name="T82" fmla="*/ 0 w 127"/>
                <a:gd name="T83" fmla="*/ 1 h 154"/>
                <a:gd name="T84" fmla="*/ 0 w 127"/>
                <a:gd name="T85" fmla="*/ 1 h 154"/>
                <a:gd name="T86" fmla="*/ 0 w 127"/>
                <a:gd name="T87" fmla="*/ 1 h 154"/>
                <a:gd name="T88" fmla="*/ 0 w 127"/>
                <a:gd name="T89" fmla="*/ 1 h 154"/>
                <a:gd name="T90" fmla="*/ 0 w 127"/>
                <a:gd name="T91" fmla="*/ 1 h 154"/>
                <a:gd name="T92" fmla="*/ 0 w 127"/>
                <a:gd name="T93" fmla="*/ 1 h 154"/>
                <a:gd name="T94" fmla="*/ 0 w 127"/>
                <a:gd name="T95" fmla="*/ 1 h 154"/>
                <a:gd name="T96" fmla="*/ 0 w 127"/>
                <a:gd name="T97" fmla="*/ 1 h 154"/>
                <a:gd name="T98" fmla="*/ 0 w 127"/>
                <a:gd name="T99" fmla="*/ 1 h 154"/>
                <a:gd name="T100" fmla="*/ 0 w 127"/>
                <a:gd name="T101" fmla="*/ 1 h 154"/>
                <a:gd name="T102" fmla="*/ 0 w 127"/>
                <a:gd name="T103" fmla="*/ 1 h 154"/>
                <a:gd name="T104" fmla="*/ 0 w 127"/>
                <a:gd name="T105" fmla="*/ 1 h 154"/>
                <a:gd name="T106" fmla="*/ 0 w 127"/>
                <a:gd name="T107" fmla="*/ 1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27"/>
                <a:gd name="T163" fmla="*/ 0 h 154"/>
                <a:gd name="T164" fmla="*/ 127 w 127"/>
                <a:gd name="T165" fmla="*/ 154 h 15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27" h="154">
                  <a:moveTo>
                    <a:pt x="0" y="92"/>
                  </a:moveTo>
                  <a:lnTo>
                    <a:pt x="30" y="64"/>
                  </a:lnTo>
                  <a:lnTo>
                    <a:pt x="32" y="58"/>
                  </a:lnTo>
                  <a:lnTo>
                    <a:pt x="39" y="46"/>
                  </a:lnTo>
                  <a:lnTo>
                    <a:pt x="42" y="38"/>
                  </a:lnTo>
                  <a:lnTo>
                    <a:pt x="47" y="31"/>
                  </a:lnTo>
                  <a:lnTo>
                    <a:pt x="52" y="23"/>
                  </a:lnTo>
                  <a:lnTo>
                    <a:pt x="58" y="17"/>
                  </a:lnTo>
                  <a:lnTo>
                    <a:pt x="67" y="8"/>
                  </a:lnTo>
                  <a:lnTo>
                    <a:pt x="76" y="5"/>
                  </a:lnTo>
                  <a:lnTo>
                    <a:pt x="85" y="5"/>
                  </a:lnTo>
                  <a:lnTo>
                    <a:pt x="95" y="5"/>
                  </a:lnTo>
                  <a:lnTo>
                    <a:pt x="99" y="3"/>
                  </a:lnTo>
                  <a:lnTo>
                    <a:pt x="104" y="3"/>
                  </a:lnTo>
                  <a:lnTo>
                    <a:pt x="109" y="2"/>
                  </a:lnTo>
                  <a:lnTo>
                    <a:pt x="114" y="2"/>
                  </a:lnTo>
                  <a:lnTo>
                    <a:pt x="120" y="0"/>
                  </a:lnTo>
                  <a:lnTo>
                    <a:pt x="124" y="0"/>
                  </a:lnTo>
                  <a:lnTo>
                    <a:pt x="127" y="11"/>
                  </a:lnTo>
                  <a:lnTo>
                    <a:pt x="124" y="15"/>
                  </a:lnTo>
                  <a:lnTo>
                    <a:pt x="120" y="20"/>
                  </a:lnTo>
                  <a:lnTo>
                    <a:pt x="112" y="25"/>
                  </a:lnTo>
                  <a:lnTo>
                    <a:pt x="107" y="26"/>
                  </a:lnTo>
                  <a:lnTo>
                    <a:pt x="102" y="29"/>
                  </a:lnTo>
                  <a:lnTo>
                    <a:pt x="96" y="31"/>
                  </a:lnTo>
                  <a:lnTo>
                    <a:pt x="91" y="34"/>
                  </a:lnTo>
                  <a:lnTo>
                    <a:pt x="86" y="34"/>
                  </a:lnTo>
                  <a:lnTo>
                    <a:pt x="82" y="34"/>
                  </a:lnTo>
                  <a:lnTo>
                    <a:pt x="80" y="34"/>
                  </a:lnTo>
                  <a:lnTo>
                    <a:pt x="80" y="35"/>
                  </a:lnTo>
                  <a:lnTo>
                    <a:pt x="43" y="86"/>
                  </a:lnTo>
                  <a:lnTo>
                    <a:pt x="46" y="92"/>
                  </a:lnTo>
                  <a:lnTo>
                    <a:pt x="48" y="111"/>
                  </a:lnTo>
                  <a:lnTo>
                    <a:pt x="44" y="116"/>
                  </a:lnTo>
                  <a:lnTo>
                    <a:pt x="43" y="133"/>
                  </a:lnTo>
                  <a:lnTo>
                    <a:pt x="72" y="136"/>
                  </a:lnTo>
                  <a:lnTo>
                    <a:pt x="99" y="148"/>
                  </a:lnTo>
                  <a:lnTo>
                    <a:pt x="96" y="148"/>
                  </a:lnTo>
                  <a:lnTo>
                    <a:pt x="92" y="151"/>
                  </a:lnTo>
                  <a:lnTo>
                    <a:pt x="88" y="151"/>
                  </a:lnTo>
                  <a:lnTo>
                    <a:pt x="84" y="153"/>
                  </a:lnTo>
                  <a:lnTo>
                    <a:pt x="79" y="153"/>
                  </a:lnTo>
                  <a:lnTo>
                    <a:pt x="74" y="154"/>
                  </a:lnTo>
                  <a:lnTo>
                    <a:pt x="67" y="153"/>
                  </a:lnTo>
                  <a:lnTo>
                    <a:pt x="60" y="151"/>
                  </a:lnTo>
                  <a:lnTo>
                    <a:pt x="54" y="150"/>
                  </a:lnTo>
                  <a:lnTo>
                    <a:pt x="49" y="150"/>
                  </a:lnTo>
                  <a:lnTo>
                    <a:pt x="44" y="147"/>
                  </a:lnTo>
                  <a:lnTo>
                    <a:pt x="40" y="145"/>
                  </a:lnTo>
                  <a:lnTo>
                    <a:pt x="36" y="143"/>
                  </a:lnTo>
                  <a:lnTo>
                    <a:pt x="10" y="148"/>
                  </a:lnTo>
                  <a:lnTo>
                    <a:pt x="0" y="92"/>
                  </a:lnTo>
                  <a:close/>
                </a:path>
              </a:pathLst>
            </a:custGeom>
            <a:solidFill>
              <a:srgbClr val="C769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78" name="Freeform 72"/>
            <p:cNvSpPr>
              <a:spLocks/>
            </p:cNvSpPr>
            <p:nvPr/>
          </p:nvSpPr>
          <p:spPr bwMode="auto">
            <a:xfrm>
              <a:off x="1022" y="3084"/>
              <a:ext cx="49" cy="57"/>
            </a:xfrm>
            <a:custGeom>
              <a:avLst/>
              <a:gdLst>
                <a:gd name="T0" fmla="*/ 0 w 99"/>
                <a:gd name="T1" fmla="*/ 0 h 115"/>
                <a:gd name="T2" fmla="*/ 0 w 99"/>
                <a:gd name="T3" fmla="*/ 0 h 115"/>
                <a:gd name="T4" fmla="*/ 0 w 99"/>
                <a:gd name="T5" fmla="*/ 0 h 115"/>
                <a:gd name="T6" fmla="*/ 0 w 99"/>
                <a:gd name="T7" fmla="*/ 0 h 115"/>
                <a:gd name="T8" fmla="*/ 0 w 99"/>
                <a:gd name="T9" fmla="*/ 0 h 115"/>
                <a:gd name="T10" fmla="*/ 0 w 99"/>
                <a:gd name="T11" fmla="*/ 0 h 115"/>
                <a:gd name="T12" fmla="*/ 0 w 99"/>
                <a:gd name="T13" fmla="*/ 0 h 115"/>
                <a:gd name="T14" fmla="*/ 0 60000 65536"/>
                <a:gd name="T15" fmla="*/ 0 60000 65536"/>
                <a:gd name="T16" fmla="*/ 0 60000 65536"/>
                <a:gd name="T17" fmla="*/ 0 60000 65536"/>
                <a:gd name="T18" fmla="*/ 0 60000 65536"/>
                <a:gd name="T19" fmla="*/ 0 60000 65536"/>
                <a:gd name="T20" fmla="*/ 0 60000 65536"/>
                <a:gd name="T21" fmla="*/ 0 w 99"/>
                <a:gd name="T22" fmla="*/ 0 h 115"/>
                <a:gd name="T23" fmla="*/ 99 w 99"/>
                <a:gd name="T24" fmla="*/ 115 h 1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9" h="115">
                  <a:moveTo>
                    <a:pt x="25" y="0"/>
                  </a:moveTo>
                  <a:lnTo>
                    <a:pt x="4" y="17"/>
                  </a:lnTo>
                  <a:lnTo>
                    <a:pt x="0" y="51"/>
                  </a:lnTo>
                  <a:lnTo>
                    <a:pt x="83" y="115"/>
                  </a:lnTo>
                  <a:lnTo>
                    <a:pt x="99" y="100"/>
                  </a:lnTo>
                  <a:lnTo>
                    <a:pt x="25" y="0"/>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79" name="Freeform 73"/>
            <p:cNvSpPr>
              <a:spLocks/>
            </p:cNvSpPr>
            <p:nvPr/>
          </p:nvSpPr>
          <p:spPr bwMode="auto">
            <a:xfrm>
              <a:off x="1018" y="3034"/>
              <a:ext cx="106" cy="112"/>
            </a:xfrm>
            <a:custGeom>
              <a:avLst/>
              <a:gdLst>
                <a:gd name="T0" fmla="*/ 0 w 213"/>
                <a:gd name="T1" fmla="*/ 1 h 224"/>
                <a:gd name="T2" fmla="*/ 0 w 213"/>
                <a:gd name="T3" fmla="*/ 1 h 224"/>
                <a:gd name="T4" fmla="*/ 0 w 213"/>
                <a:gd name="T5" fmla="*/ 1 h 224"/>
                <a:gd name="T6" fmla="*/ 0 w 213"/>
                <a:gd name="T7" fmla="*/ 1 h 224"/>
                <a:gd name="T8" fmla="*/ 0 w 213"/>
                <a:gd name="T9" fmla="*/ 1 h 224"/>
                <a:gd name="T10" fmla="*/ 0 w 213"/>
                <a:gd name="T11" fmla="*/ 1 h 224"/>
                <a:gd name="T12" fmla="*/ 0 w 213"/>
                <a:gd name="T13" fmla="*/ 1 h 224"/>
                <a:gd name="T14" fmla="*/ 0 w 213"/>
                <a:gd name="T15" fmla="*/ 1 h 224"/>
                <a:gd name="T16" fmla="*/ 0 w 213"/>
                <a:gd name="T17" fmla="*/ 1 h 224"/>
                <a:gd name="T18" fmla="*/ 0 w 213"/>
                <a:gd name="T19" fmla="*/ 1 h 224"/>
                <a:gd name="T20" fmla="*/ 0 w 213"/>
                <a:gd name="T21" fmla="*/ 1 h 224"/>
                <a:gd name="T22" fmla="*/ 0 w 213"/>
                <a:gd name="T23" fmla="*/ 1 h 224"/>
                <a:gd name="T24" fmla="*/ 0 w 213"/>
                <a:gd name="T25" fmla="*/ 1 h 224"/>
                <a:gd name="T26" fmla="*/ 0 w 213"/>
                <a:gd name="T27" fmla="*/ 1 h 224"/>
                <a:gd name="T28" fmla="*/ 0 w 213"/>
                <a:gd name="T29" fmla="*/ 1 h 224"/>
                <a:gd name="T30" fmla="*/ 0 w 213"/>
                <a:gd name="T31" fmla="*/ 1 h 224"/>
                <a:gd name="T32" fmla="*/ 0 w 213"/>
                <a:gd name="T33" fmla="*/ 1 h 224"/>
                <a:gd name="T34" fmla="*/ 0 w 213"/>
                <a:gd name="T35" fmla="*/ 1 h 224"/>
                <a:gd name="T36" fmla="*/ 0 w 213"/>
                <a:gd name="T37" fmla="*/ 1 h 224"/>
                <a:gd name="T38" fmla="*/ 0 w 213"/>
                <a:gd name="T39" fmla="*/ 1 h 224"/>
                <a:gd name="T40" fmla="*/ 0 w 213"/>
                <a:gd name="T41" fmla="*/ 1 h 224"/>
                <a:gd name="T42" fmla="*/ 0 w 213"/>
                <a:gd name="T43" fmla="*/ 1 h 224"/>
                <a:gd name="T44" fmla="*/ 0 w 213"/>
                <a:gd name="T45" fmla="*/ 1 h 224"/>
                <a:gd name="T46" fmla="*/ 0 w 213"/>
                <a:gd name="T47" fmla="*/ 1 h 224"/>
                <a:gd name="T48" fmla="*/ 0 w 213"/>
                <a:gd name="T49" fmla="*/ 1 h 224"/>
                <a:gd name="T50" fmla="*/ 0 w 213"/>
                <a:gd name="T51" fmla="*/ 1 h 224"/>
                <a:gd name="T52" fmla="*/ 0 w 213"/>
                <a:gd name="T53" fmla="*/ 1 h 224"/>
                <a:gd name="T54" fmla="*/ 0 w 213"/>
                <a:gd name="T55" fmla="*/ 1 h 224"/>
                <a:gd name="T56" fmla="*/ 0 w 213"/>
                <a:gd name="T57" fmla="*/ 1 h 224"/>
                <a:gd name="T58" fmla="*/ 0 w 213"/>
                <a:gd name="T59" fmla="*/ 1 h 224"/>
                <a:gd name="T60" fmla="*/ 0 w 213"/>
                <a:gd name="T61" fmla="*/ 1 h 224"/>
                <a:gd name="T62" fmla="*/ 0 w 213"/>
                <a:gd name="T63" fmla="*/ 1 h 224"/>
                <a:gd name="T64" fmla="*/ 0 w 213"/>
                <a:gd name="T65" fmla="*/ 1 h 224"/>
                <a:gd name="T66" fmla="*/ 0 w 213"/>
                <a:gd name="T67" fmla="*/ 1 h 224"/>
                <a:gd name="T68" fmla="*/ 0 w 213"/>
                <a:gd name="T69" fmla="*/ 0 h 22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3"/>
                <a:gd name="T106" fmla="*/ 0 h 224"/>
                <a:gd name="T107" fmla="*/ 213 w 213"/>
                <a:gd name="T108" fmla="*/ 224 h 22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3" h="224">
                  <a:moveTo>
                    <a:pt x="102" y="0"/>
                  </a:moveTo>
                  <a:lnTo>
                    <a:pt x="105" y="1"/>
                  </a:lnTo>
                  <a:lnTo>
                    <a:pt x="110" y="3"/>
                  </a:lnTo>
                  <a:lnTo>
                    <a:pt x="117" y="9"/>
                  </a:lnTo>
                  <a:lnTo>
                    <a:pt x="124" y="14"/>
                  </a:lnTo>
                  <a:lnTo>
                    <a:pt x="135" y="21"/>
                  </a:lnTo>
                  <a:lnTo>
                    <a:pt x="140" y="24"/>
                  </a:lnTo>
                  <a:lnTo>
                    <a:pt x="145" y="27"/>
                  </a:lnTo>
                  <a:lnTo>
                    <a:pt x="150" y="32"/>
                  </a:lnTo>
                  <a:lnTo>
                    <a:pt x="155" y="36"/>
                  </a:lnTo>
                  <a:lnTo>
                    <a:pt x="160" y="41"/>
                  </a:lnTo>
                  <a:lnTo>
                    <a:pt x="165" y="46"/>
                  </a:lnTo>
                  <a:lnTo>
                    <a:pt x="170" y="50"/>
                  </a:lnTo>
                  <a:lnTo>
                    <a:pt x="175" y="56"/>
                  </a:lnTo>
                  <a:lnTo>
                    <a:pt x="179" y="59"/>
                  </a:lnTo>
                  <a:lnTo>
                    <a:pt x="185" y="65"/>
                  </a:lnTo>
                  <a:lnTo>
                    <a:pt x="189" y="72"/>
                  </a:lnTo>
                  <a:lnTo>
                    <a:pt x="193" y="76"/>
                  </a:lnTo>
                  <a:lnTo>
                    <a:pt x="201" y="84"/>
                  </a:lnTo>
                  <a:lnTo>
                    <a:pt x="208" y="91"/>
                  </a:lnTo>
                  <a:lnTo>
                    <a:pt x="211" y="94"/>
                  </a:lnTo>
                  <a:lnTo>
                    <a:pt x="213" y="97"/>
                  </a:lnTo>
                  <a:lnTo>
                    <a:pt x="211" y="113"/>
                  </a:lnTo>
                  <a:lnTo>
                    <a:pt x="114" y="219"/>
                  </a:lnTo>
                  <a:lnTo>
                    <a:pt x="91" y="224"/>
                  </a:lnTo>
                  <a:lnTo>
                    <a:pt x="89" y="221"/>
                  </a:lnTo>
                  <a:lnTo>
                    <a:pt x="85" y="218"/>
                  </a:lnTo>
                  <a:lnTo>
                    <a:pt x="78" y="210"/>
                  </a:lnTo>
                  <a:lnTo>
                    <a:pt x="69" y="206"/>
                  </a:lnTo>
                  <a:lnTo>
                    <a:pt x="59" y="198"/>
                  </a:lnTo>
                  <a:lnTo>
                    <a:pt x="50" y="189"/>
                  </a:lnTo>
                  <a:lnTo>
                    <a:pt x="45" y="186"/>
                  </a:lnTo>
                  <a:lnTo>
                    <a:pt x="40" y="183"/>
                  </a:lnTo>
                  <a:lnTo>
                    <a:pt x="35" y="180"/>
                  </a:lnTo>
                  <a:lnTo>
                    <a:pt x="32" y="178"/>
                  </a:lnTo>
                  <a:lnTo>
                    <a:pt x="23" y="174"/>
                  </a:lnTo>
                  <a:lnTo>
                    <a:pt x="17" y="169"/>
                  </a:lnTo>
                  <a:lnTo>
                    <a:pt x="11" y="168"/>
                  </a:lnTo>
                  <a:lnTo>
                    <a:pt x="0" y="169"/>
                  </a:lnTo>
                  <a:lnTo>
                    <a:pt x="14" y="151"/>
                  </a:lnTo>
                  <a:lnTo>
                    <a:pt x="89" y="209"/>
                  </a:lnTo>
                  <a:lnTo>
                    <a:pt x="94" y="198"/>
                  </a:lnTo>
                  <a:lnTo>
                    <a:pt x="92" y="196"/>
                  </a:lnTo>
                  <a:lnTo>
                    <a:pt x="88" y="192"/>
                  </a:lnTo>
                  <a:lnTo>
                    <a:pt x="81" y="184"/>
                  </a:lnTo>
                  <a:lnTo>
                    <a:pt x="74" y="177"/>
                  </a:lnTo>
                  <a:lnTo>
                    <a:pt x="64" y="166"/>
                  </a:lnTo>
                  <a:lnTo>
                    <a:pt x="57" y="157"/>
                  </a:lnTo>
                  <a:lnTo>
                    <a:pt x="49" y="145"/>
                  </a:lnTo>
                  <a:lnTo>
                    <a:pt x="41" y="137"/>
                  </a:lnTo>
                  <a:lnTo>
                    <a:pt x="34" y="128"/>
                  </a:lnTo>
                  <a:lnTo>
                    <a:pt x="29" y="119"/>
                  </a:lnTo>
                  <a:lnTo>
                    <a:pt x="25" y="111"/>
                  </a:lnTo>
                  <a:lnTo>
                    <a:pt x="22" y="107"/>
                  </a:lnTo>
                  <a:lnTo>
                    <a:pt x="19" y="99"/>
                  </a:lnTo>
                  <a:lnTo>
                    <a:pt x="18" y="97"/>
                  </a:lnTo>
                  <a:lnTo>
                    <a:pt x="19" y="94"/>
                  </a:lnTo>
                  <a:lnTo>
                    <a:pt x="26" y="91"/>
                  </a:lnTo>
                  <a:lnTo>
                    <a:pt x="31" y="85"/>
                  </a:lnTo>
                  <a:lnTo>
                    <a:pt x="37" y="82"/>
                  </a:lnTo>
                  <a:lnTo>
                    <a:pt x="44" y="76"/>
                  </a:lnTo>
                  <a:lnTo>
                    <a:pt x="52" y="70"/>
                  </a:lnTo>
                  <a:lnTo>
                    <a:pt x="60" y="59"/>
                  </a:lnTo>
                  <a:lnTo>
                    <a:pt x="68" y="49"/>
                  </a:lnTo>
                  <a:lnTo>
                    <a:pt x="77" y="36"/>
                  </a:lnTo>
                  <a:lnTo>
                    <a:pt x="85" y="26"/>
                  </a:lnTo>
                  <a:lnTo>
                    <a:pt x="91" y="14"/>
                  </a:lnTo>
                  <a:lnTo>
                    <a:pt x="96" y="6"/>
                  </a:lnTo>
                  <a:lnTo>
                    <a:pt x="100" y="1"/>
                  </a:lnTo>
                  <a:lnTo>
                    <a:pt x="102" y="0"/>
                  </a:lnTo>
                  <a:close/>
                </a:path>
              </a:pathLst>
            </a:custGeom>
            <a:solidFill>
              <a:srgbClr val="00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80" name="Freeform 74"/>
            <p:cNvSpPr>
              <a:spLocks/>
            </p:cNvSpPr>
            <p:nvPr/>
          </p:nvSpPr>
          <p:spPr bwMode="auto">
            <a:xfrm>
              <a:off x="1066" y="3040"/>
              <a:ext cx="44" cy="29"/>
            </a:xfrm>
            <a:custGeom>
              <a:avLst/>
              <a:gdLst>
                <a:gd name="T0" fmla="*/ 1 w 87"/>
                <a:gd name="T1" fmla="*/ 1 h 58"/>
                <a:gd name="T2" fmla="*/ 1 w 87"/>
                <a:gd name="T3" fmla="*/ 1 h 58"/>
                <a:gd name="T4" fmla="*/ 1 w 87"/>
                <a:gd name="T5" fmla="*/ 1 h 58"/>
                <a:gd name="T6" fmla="*/ 1 w 87"/>
                <a:gd name="T7" fmla="*/ 1 h 58"/>
                <a:gd name="T8" fmla="*/ 1 w 87"/>
                <a:gd name="T9" fmla="*/ 1 h 58"/>
                <a:gd name="T10" fmla="*/ 1 w 87"/>
                <a:gd name="T11" fmla="*/ 0 h 58"/>
                <a:gd name="T12" fmla="*/ 1 w 87"/>
                <a:gd name="T13" fmla="*/ 1 h 58"/>
                <a:gd name="T14" fmla="*/ 1 w 87"/>
                <a:gd name="T15" fmla="*/ 1 h 58"/>
                <a:gd name="T16" fmla="*/ 1 w 87"/>
                <a:gd name="T17" fmla="*/ 1 h 58"/>
                <a:gd name="T18" fmla="*/ 1 w 87"/>
                <a:gd name="T19" fmla="*/ 1 h 58"/>
                <a:gd name="T20" fmla="*/ 1 w 87"/>
                <a:gd name="T21" fmla="*/ 1 h 58"/>
                <a:gd name="T22" fmla="*/ 1 w 87"/>
                <a:gd name="T23" fmla="*/ 1 h 58"/>
                <a:gd name="T24" fmla="*/ 0 w 87"/>
                <a:gd name="T25" fmla="*/ 1 h 58"/>
                <a:gd name="T26" fmla="*/ 1 w 87"/>
                <a:gd name="T27" fmla="*/ 1 h 58"/>
                <a:gd name="T28" fmla="*/ 1 w 87"/>
                <a:gd name="T29" fmla="*/ 1 h 58"/>
                <a:gd name="T30" fmla="*/ 1 w 87"/>
                <a:gd name="T31" fmla="*/ 1 h 58"/>
                <a:gd name="T32" fmla="*/ 1 w 87"/>
                <a:gd name="T33" fmla="*/ 1 h 58"/>
                <a:gd name="T34" fmla="*/ 1 w 87"/>
                <a:gd name="T35" fmla="*/ 1 h 58"/>
                <a:gd name="T36" fmla="*/ 1 w 87"/>
                <a:gd name="T37" fmla="*/ 1 h 5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7"/>
                <a:gd name="T58" fmla="*/ 0 h 58"/>
                <a:gd name="T59" fmla="*/ 87 w 87"/>
                <a:gd name="T60" fmla="*/ 58 h 5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7" h="58">
                  <a:moveTo>
                    <a:pt x="73" y="24"/>
                  </a:moveTo>
                  <a:lnTo>
                    <a:pt x="70" y="21"/>
                  </a:lnTo>
                  <a:lnTo>
                    <a:pt x="66" y="14"/>
                  </a:lnTo>
                  <a:lnTo>
                    <a:pt x="58" y="6"/>
                  </a:lnTo>
                  <a:lnTo>
                    <a:pt x="52" y="2"/>
                  </a:lnTo>
                  <a:lnTo>
                    <a:pt x="43" y="0"/>
                  </a:lnTo>
                  <a:lnTo>
                    <a:pt x="35" y="3"/>
                  </a:lnTo>
                  <a:lnTo>
                    <a:pt x="27" y="8"/>
                  </a:lnTo>
                  <a:lnTo>
                    <a:pt x="20" y="14"/>
                  </a:lnTo>
                  <a:lnTo>
                    <a:pt x="12" y="20"/>
                  </a:lnTo>
                  <a:lnTo>
                    <a:pt x="6" y="24"/>
                  </a:lnTo>
                  <a:lnTo>
                    <a:pt x="2" y="28"/>
                  </a:lnTo>
                  <a:lnTo>
                    <a:pt x="0" y="31"/>
                  </a:lnTo>
                  <a:lnTo>
                    <a:pt x="12" y="49"/>
                  </a:lnTo>
                  <a:lnTo>
                    <a:pt x="57" y="37"/>
                  </a:lnTo>
                  <a:lnTo>
                    <a:pt x="87" y="58"/>
                  </a:lnTo>
                  <a:lnTo>
                    <a:pt x="84" y="40"/>
                  </a:lnTo>
                  <a:lnTo>
                    <a:pt x="73" y="24"/>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81" name="Freeform 75"/>
            <p:cNvSpPr>
              <a:spLocks/>
            </p:cNvSpPr>
            <p:nvPr/>
          </p:nvSpPr>
          <p:spPr bwMode="auto">
            <a:xfrm>
              <a:off x="1050" y="3101"/>
              <a:ext cx="45" cy="59"/>
            </a:xfrm>
            <a:custGeom>
              <a:avLst/>
              <a:gdLst>
                <a:gd name="T0" fmla="*/ 1 w 90"/>
                <a:gd name="T1" fmla="*/ 1 h 117"/>
                <a:gd name="T2" fmla="*/ 1 w 90"/>
                <a:gd name="T3" fmla="*/ 1 h 117"/>
                <a:gd name="T4" fmla="*/ 1 w 90"/>
                <a:gd name="T5" fmla="*/ 1 h 117"/>
                <a:gd name="T6" fmla="*/ 1 w 90"/>
                <a:gd name="T7" fmla="*/ 1 h 117"/>
                <a:gd name="T8" fmla="*/ 1 w 90"/>
                <a:gd name="T9" fmla="*/ 1 h 117"/>
                <a:gd name="T10" fmla="*/ 1 w 90"/>
                <a:gd name="T11" fmla="*/ 1 h 117"/>
                <a:gd name="T12" fmla="*/ 1 w 90"/>
                <a:gd name="T13" fmla="*/ 1 h 117"/>
                <a:gd name="T14" fmla="*/ 1 w 90"/>
                <a:gd name="T15" fmla="*/ 1 h 117"/>
                <a:gd name="T16" fmla="*/ 1 w 90"/>
                <a:gd name="T17" fmla="*/ 1 h 117"/>
                <a:gd name="T18" fmla="*/ 1 w 90"/>
                <a:gd name="T19" fmla="*/ 1 h 117"/>
                <a:gd name="T20" fmla="*/ 1 w 90"/>
                <a:gd name="T21" fmla="*/ 1 h 117"/>
                <a:gd name="T22" fmla="*/ 1 w 90"/>
                <a:gd name="T23" fmla="*/ 0 h 117"/>
                <a:gd name="T24" fmla="*/ 1 w 90"/>
                <a:gd name="T25" fmla="*/ 0 h 117"/>
                <a:gd name="T26" fmla="*/ 1 w 90"/>
                <a:gd name="T27" fmla="*/ 1 h 117"/>
                <a:gd name="T28" fmla="*/ 1 w 90"/>
                <a:gd name="T29" fmla="*/ 1 h 117"/>
                <a:gd name="T30" fmla="*/ 1 w 90"/>
                <a:gd name="T31" fmla="*/ 1 h 117"/>
                <a:gd name="T32" fmla="*/ 1 w 90"/>
                <a:gd name="T33" fmla="*/ 1 h 117"/>
                <a:gd name="T34" fmla="*/ 1 w 90"/>
                <a:gd name="T35" fmla="*/ 1 h 117"/>
                <a:gd name="T36" fmla="*/ 1 w 90"/>
                <a:gd name="T37" fmla="*/ 1 h 117"/>
                <a:gd name="T38" fmla="*/ 1 w 90"/>
                <a:gd name="T39" fmla="*/ 1 h 117"/>
                <a:gd name="T40" fmla="*/ 1 w 90"/>
                <a:gd name="T41" fmla="*/ 1 h 117"/>
                <a:gd name="T42" fmla="*/ 1 w 90"/>
                <a:gd name="T43" fmla="*/ 1 h 117"/>
                <a:gd name="T44" fmla="*/ 1 w 90"/>
                <a:gd name="T45" fmla="*/ 1 h 117"/>
                <a:gd name="T46" fmla="*/ 1 w 90"/>
                <a:gd name="T47" fmla="*/ 1 h 117"/>
                <a:gd name="T48" fmla="*/ 0 w 90"/>
                <a:gd name="T49" fmla="*/ 1 h 117"/>
                <a:gd name="T50" fmla="*/ 1 w 90"/>
                <a:gd name="T51" fmla="*/ 1 h 117"/>
                <a:gd name="T52" fmla="*/ 1 w 90"/>
                <a:gd name="T53" fmla="*/ 1 h 117"/>
                <a:gd name="T54" fmla="*/ 1 w 90"/>
                <a:gd name="T55" fmla="*/ 1 h 117"/>
                <a:gd name="T56" fmla="*/ 1 w 90"/>
                <a:gd name="T57" fmla="*/ 1 h 117"/>
                <a:gd name="T58" fmla="*/ 1 w 90"/>
                <a:gd name="T59" fmla="*/ 1 h 117"/>
                <a:gd name="T60" fmla="*/ 1 w 90"/>
                <a:gd name="T61" fmla="*/ 1 h 117"/>
                <a:gd name="T62" fmla="*/ 1 w 90"/>
                <a:gd name="T63" fmla="*/ 1 h 117"/>
                <a:gd name="T64" fmla="*/ 1 w 90"/>
                <a:gd name="T65" fmla="*/ 1 h 117"/>
                <a:gd name="T66" fmla="*/ 1 w 90"/>
                <a:gd name="T67" fmla="*/ 1 h 117"/>
                <a:gd name="T68" fmla="*/ 1 w 90"/>
                <a:gd name="T69" fmla="*/ 1 h 117"/>
                <a:gd name="T70" fmla="*/ 1 w 90"/>
                <a:gd name="T71" fmla="*/ 1 h 117"/>
                <a:gd name="T72" fmla="*/ 1 w 90"/>
                <a:gd name="T73" fmla="*/ 1 h 117"/>
                <a:gd name="T74" fmla="*/ 1 w 90"/>
                <a:gd name="T75" fmla="*/ 1 h 117"/>
                <a:gd name="T76" fmla="*/ 1 w 90"/>
                <a:gd name="T77" fmla="*/ 1 h 117"/>
                <a:gd name="T78" fmla="*/ 1 w 90"/>
                <a:gd name="T79" fmla="*/ 1 h 117"/>
                <a:gd name="T80" fmla="*/ 1 w 90"/>
                <a:gd name="T81" fmla="*/ 1 h 117"/>
                <a:gd name="T82" fmla="*/ 1 w 90"/>
                <a:gd name="T83" fmla="*/ 1 h 117"/>
                <a:gd name="T84" fmla="*/ 1 w 90"/>
                <a:gd name="T85" fmla="*/ 1 h 117"/>
                <a:gd name="T86" fmla="*/ 1 w 90"/>
                <a:gd name="T87" fmla="*/ 1 h 117"/>
                <a:gd name="T88" fmla="*/ 1 w 90"/>
                <a:gd name="T89" fmla="*/ 1 h 117"/>
                <a:gd name="T90" fmla="*/ 1 w 90"/>
                <a:gd name="T91" fmla="*/ 1 h 117"/>
                <a:gd name="T92" fmla="*/ 1 w 90"/>
                <a:gd name="T93" fmla="*/ 1 h 117"/>
                <a:gd name="T94" fmla="*/ 1 w 90"/>
                <a:gd name="T95" fmla="*/ 1 h 117"/>
                <a:gd name="T96" fmla="*/ 1 w 90"/>
                <a:gd name="T97" fmla="*/ 1 h 117"/>
                <a:gd name="T98" fmla="*/ 1 w 90"/>
                <a:gd name="T99" fmla="*/ 1 h 117"/>
                <a:gd name="T100" fmla="*/ 1 w 90"/>
                <a:gd name="T101" fmla="*/ 1 h 117"/>
                <a:gd name="T102" fmla="*/ 1 w 90"/>
                <a:gd name="T103" fmla="*/ 1 h 11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90"/>
                <a:gd name="T157" fmla="*/ 0 h 117"/>
                <a:gd name="T158" fmla="*/ 90 w 90"/>
                <a:gd name="T159" fmla="*/ 117 h 11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90" h="117">
                  <a:moveTo>
                    <a:pt x="61" y="70"/>
                  </a:moveTo>
                  <a:lnTo>
                    <a:pt x="61" y="67"/>
                  </a:lnTo>
                  <a:lnTo>
                    <a:pt x="61" y="64"/>
                  </a:lnTo>
                  <a:lnTo>
                    <a:pt x="61" y="58"/>
                  </a:lnTo>
                  <a:lnTo>
                    <a:pt x="62" y="52"/>
                  </a:lnTo>
                  <a:lnTo>
                    <a:pt x="61" y="41"/>
                  </a:lnTo>
                  <a:lnTo>
                    <a:pt x="61" y="34"/>
                  </a:lnTo>
                  <a:lnTo>
                    <a:pt x="61" y="26"/>
                  </a:lnTo>
                  <a:lnTo>
                    <a:pt x="61" y="18"/>
                  </a:lnTo>
                  <a:lnTo>
                    <a:pt x="59" y="8"/>
                  </a:lnTo>
                  <a:lnTo>
                    <a:pt x="55" y="3"/>
                  </a:lnTo>
                  <a:lnTo>
                    <a:pt x="53" y="0"/>
                  </a:lnTo>
                  <a:lnTo>
                    <a:pt x="52" y="0"/>
                  </a:lnTo>
                  <a:lnTo>
                    <a:pt x="45" y="6"/>
                  </a:lnTo>
                  <a:lnTo>
                    <a:pt x="45" y="53"/>
                  </a:lnTo>
                  <a:lnTo>
                    <a:pt x="17" y="26"/>
                  </a:lnTo>
                  <a:lnTo>
                    <a:pt x="13" y="30"/>
                  </a:lnTo>
                  <a:lnTo>
                    <a:pt x="6" y="27"/>
                  </a:lnTo>
                  <a:lnTo>
                    <a:pt x="3" y="32"/>
                  </a:lnTo>
                  <a:lnTo>
                    <a:pt x="3" y="38"/>
                  </a:lnTo>
                  <a:lnTo>
                    <a:pt x="10" y="59"/>
                  </a:lnTo>
                  <a:lnTo>
                    <a:pt x="16" y="75"/>
                  </a:lnTo>
                  <a:lnTo>
                    <a:pt x="7" y="70"/>
                  </a:lnTo>
                  <a:lnTo>
                    <a:pt x="2" y="69"/>
                  </a:lnTo>
                  <a:lnTo>
                    <a:pt x="0" y="75"/>
                  </a:lnTo>
                  <a:lnTo>
                    <a:pt x="14" y="94"/>
                  </a:lnTo>
                  <a:lnTo>
                    <a:pt x="38" y="117"/>
                  </a:lnTo>
                  <a:lnTo>
                    <a:pt x="45" y="117"/>
                  </a:lnTo>
                  <a:lnTo>
                    <a:pt x="48" y="113"/>
                  </a:lnTo>
                  <a:lnTo>
                    <a:pt x="54" y="111"/>
                  </a:lnTo>
                  <a:lnTo>
                    <a:pt x="66" y="108"/>
                  </a:lnTo>
                  <a:lnTo>
                    <a:pt x="67" y="105"/>
                  </a:lnTo>
                  <a:lnTo>
                    <a:pt x="69" y="102"/>
                  </a:lnTo>
                  <a:lnTo>
                    <a:pt x="72" y="98"/>
                  </a:lnTo>
                  <a:lnTo>
                    <a:pt x="74" y="98"/>
                  </a:lnTo>
                  <a:lnTo>
                    <a:pt x="74" y="93"/>
                  </a:lnTo>
                  <a:lnTo>
                    <a:pt x="74" y="87"/>
                  </a:lnTo>
                  <a:lnTo>
                    <a:pt x="74" y="81"/>
                  </a:lnTo>
                  <a:lnTo>
                    <a:pt x="74" y="79"/>
                  </a:lnTo>
                  <a:lnTo>
                    <a:pt x="75" y="75"/>
                  </a:lnTo>
                  <a:lnTo>
                    <a:pt x="78" y="69"/>
                  </a:lnTo>
                  <a:lnTo>
                    <a:pt x="82" y="62"/>
                  </a:lnTo>
                  <a:lnTo>
                    <a:pt x="84" y="61"/>
                  </a:lnTo>
                  <a:lnTo>
                    <a:pt x="90" y="55"/>
                  </a:lnTo>
                  <a:lnTo>
                    <a:pt x="89" y="52"/>
                  </a:lnTo>
                  <a:lnTo>
                    <a:pt x="86" y="47"/>
                  </a:lnTo>
                  <a:lnTo>
                    <a:pt x="81" y="47"/>
                  </a:lnTo>
                  <a:lnTo>
                    <a:pt x="75" y="52"/>
                  </a:lnTo>
                  <a:lnTo>
                    <a:pt x="71" y="58"/>
                  </a:lnTo>
                  <a:lnTo>
                    <a:pt x="69" y="62"/>
                  </a:lnTo>
                  <a:lnTo>
                    <a:pt x="61" y="70"/>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82" name="Freeform 76"/>
            <p:cNvSpPr>
              <a:spLocks/>
            </p:cNvSpPr>
            <p:nvPr/>
          </p:nvSpPr>
          <p:spPr bwMode="auto">
            <a:xfrm>
              <a:off x="937" y="2987"/>
              <a:ext cx="80" cy="100"/>
            </a:xfrm>
            <a:custGeom>
              <a:avLst/>
              <a:gdLst>
                <a:gd name="T0" fmla="*/ 1 w 158"/>
                <a:gd name="T1" fmla="*/ 0 h 202"/>
                <a:gd name="T2" fmla="*/ 1 w 158"/>
                <a:gd name="T3" fmla="*/ 0 h 202"/>
                <a:gd name="T4" fmla="*/ 1 w 158"/>
                <a:gd name="T5" fmla="*/ 0 h 202"/>
                <a:gd name="T6" fmla="*/ 1 w 158"/>
                <a:gd name="T7" fmla="*/ 0 h 202"/>
                <a:gd name="T8" fmla="*/ 1 w 158"/>
                <a:gd name="T9" fmla="*/ 0 h 202"/>
                <a:gd name="T10" fmla="*/ 1 w 158"/>
                <a:gd name="T11" fmla="*/ 0 h 202"/>
                <a:gd name="T12" fmla="*/ 1 w 158"/>
                <a:gd name="T13" fmla="*/ 0 h 202"/>
                <a:gd name="T14" fmla="*/ 1 w 158"/>
                <a:gd name="T15" fmla="*/ 0 h 202"/>
                <a:gd name="T16" fmla="*/ 1 w 158"/>
                <a:gd name="T17" fmla="*/ 0 h 202"/>
                <a:gd name="T18" fmla="*/ 1 w 158"/>
                <a:gd name="T19" fmla="*/ 0 h 202"/>
                <a:gd name="T20" fmla="*/ 1 w 158"/>
                <a:gd name="T21" fmla="*/ 0 h 202"/>
                <a:gd name="T22" fmla="*/ 1 w 158"/>
                <a:gd name="T23" fmla="*/ 0 h 202"/>
                <a:gd name="T24" fmla="*/ 1 w 158"/>
                <a:gd name="T25" fmla="*/ 0 h 202"/>
                <a:gd name="T26" fmla="*/ 1 w 158"/>
                <a:gd name="T27" fmla="*/ 0 h 202"/>
                <a:gd name="T28" fmla="*/ 1 w 158"/>
                <a:gd name="T29" fmla="*/ 0 h 202"/>
                <a:gd name="T30" fmla="*/ 1 w 158"/>
                <a:gd name="T31" fmla="*/ 0 h 202"/>
                <a:gd name="T32" fmla="*/ 1 w 158"/>
                <a:gd name="T33" fmla="*/ 0 h 202"/>
                <a:gd name="T34" fmla="*/ 1 w 158"/>
                <a:gd name="T35" fmla="*/ 0 h 202"/>
                <a:gd name="T36" fmla="*/ 1 w 158"/>
                <a:gd name="T37" fmla="*/ 0 h 202"/>
                <a:gd name="T38" fmla="*/ 1 w 158"/>
                <a:gd name="T39" fmla="*/ 0 h 202"/>
                <a:gd name="T40" fmla="*/ 1 w 158"/>
                <a:gd name="T41" fmla="*/ 0 h 202"/>
                <a:gd name="T42" fmla="*/ 1 w 158"/>
                <a:gd name="T43" fmla="*/ 0 h 202"/>
                <a:gd name="T44" fmla="*/ 1 w 158"/>
                <a:gd name="T45" fmla="*/ 0 h 202"/>
                <a:gd name="T46" fmla="*/ 1 w 158"/>
                <a:gd name="T47" fmla="*/ 0 h 202"/>
                <a:gd name="T48" fmla="*/ 1 w 158"/>
                <a:gd name="T49" fmla="*/ 0 h 202"/>
                <a:gd name="T50" fmla="*/ 1 w 158"/>
                <a:gd name="T51" fmla="*/ 0 h 202"/>
                <a:gd name="T52" fmla="*/ 1 w 158"/>
                <a:gd name="T53" fmla="*/ 0 h 202"/>
                <a:gd name="T54" fmla="*/ 1 w 158"/>
                <a:gd name="T55" fmla="*/ 0 h 202"/>
                <a:gd name="T56" fmla="*/ 1 w 158"/>
                <a:gd name="T57" fmla="*/ 0 h 202"/>
                <a:gd name="T58" fmla="*/ 1 w 158"/>
                <a:gd name="T59" fmla="*/ 0 h 202"/>
                <a:gd name="T60" fmla="*/ 1 w 158"/>
                <a:gd name="T61" fmla="*/ 0 h 202"/>
                <a:gd name="T62" fmla="*/ 1 w 158"/>
                <a:gd name="T63" fmla="*/ 0 h 202"/>
                <a:gd name="T64" fmla="*/ 1 w 158"/>
                <a:gd name="T65" fmla="*/ 0 h 202"/>
                <a:gd name="T66" fmla="*/ 1 w 158"/>
                <a:gd name="T67" fmla="*/ 0 h 202"/>
                <a:gd name="T68" fmla="*/ 1 w 158"/>
                <a:gd name="T69" fmla="*/ 0 h 202"/>
                <a:gd name="T70" fmla="*/ 1 w 158"/>
                <a:gd name="T71" fmla="*/ 0 h 202"/>
                <a:gd name="T72" fmla="*/ 1 w 158"/>
                <a:gd name="T73" fmla="*/ 0 h 202"/>
                <a:gd name="T74" fmla="*/ 1 w 158"/>
                <a:gd name="T75" fmla="*/ 0 h 202"/>
                <a:gd name="T76" fmla="*/ 1 w 158"/>
                <a:gd name="T77" fmla="*/ 0 h 202"/>
                <a:gd name="T78" fmla="*/ 1 w 158"/>
                <a:gd name="T79" fmla="*/ 0 h 202"/>
                <a:gd name="T80" fmla="*/ 1 w 158"/>
                <a:gd name="T81" fmla="*/ 0 h 202"/>
                <a:gd name="T82" fmla="*/ 1 w 158"/>
                <a:gd name="T83" fmla="*/ 0 h 202"/>
                <a:gd name="T84" fmla="*/ 1 w 158"/>
                <a:gd name="T85" fmla="*/ 0 h 202"/>
                <a:gd name="T86" fmla="*/ 1 w 158"/>
                <a:gd name="T87" fmla="*/ 0 h 202"/>
                <a:gd name="T88" fmla="*/ 1 w 158"/>
                <a:gd name="T89" fmla="*/ 0 h 202"/>
                <a:gd name="T90" fmla="*/ 1 w 158"/>
                <a:gd name="T91" fmla="*/ 0 h 202"/>
                <a:gd name="T92" fmla="*/ 1 w 158"/>
                <a:gd name="T93" fmla="*/ 0 h 202"/>
                <a:gd name="T94" fmla="*/ 1 w 158"/>
                <a:gd name="T95" fmla="*/ 0 h 202"/>
                <a:gd name="T96" fmla="*/ 1 w 158"/>
                <a:gd name="T97" fmla="*/ 0 h 202"/>
                <a:gd name="T98" fmla="*/ 0 w 158"/>
                <a:gd name="T99" fmla="*/ 0 h 202"/>
                <a:gd name="T100" fmla="*/ 0 w 158"/>
                <a:gd name="T101" fmla="*/ 0 h 202"/>
                <a:gd name="T102" fmla="*/ 1 w 158"/>
                <a:gd name="T103" fmla="*/ 0 h 202"/>
                <a:gd name="T104" fmla="*/ 1 w 158"/>
                <a:gd name="T105" fmla="*/ 0 h 202"/>
                <a:gd name="T106" fmla="*/ 1 w 158"/>
                <a:gd name="T107" fmla="*/ 0 h 202"/>
                <a:gd name="T108" fmla="*/ 1 w 158"/>
                <a:gd name="T109" fmla="*/ 0 h 2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58"/>
                <a:gd name="T166" fmla="*/ 0 h 202"/>
                <a:gd name="T167" fmla="*/ 158 w 158"/>
                <a:gd name="T168" fmla="*/ 202 h 2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58" h="202">
                  <a:moveTo>
                    <a:pt x="92" y="0"/>
                  </a:moveTo>
                  <a:lnTo>
                    <a:pt x="158" y="60"/>
                  </a:lnTo>
                  <a:lnTo>
                    <a:pt x="157" y="61"/>
                  </a:lnTo>
                  <a:lnTo>
                    <a:pt x="154" y="70"/>
                  </a:lnTo>
                  <a:lnTo>
                    <a:pt x="150" y="75"/>
                  </a:lnTo>
                  <a:lnTo>
                    <a:pt x="148" y="83"/>
                  </a:lnTo>
                  <a:lnTo>
                    <a:pt x="142" y="90"/>
                  </a:lnTo>
                  <a:lnTo>
                    <a:pt x="137" y="103"/>
                  </a:lnTo>
                  <a:lnTo>
                    <a:pt x="128" y="112"/>
                  </a:lnTo>
                  <a:lnTo>
                    <a:pt x="120" y="124"/>
                  </a:lnTo>
                  <a:lnTo>
                    <a:pt x="110" y="136"/>
                  </a:lnTo>
                  <a:lnTo>
                    <a:pt x="101" y="148"/>
                  </a:lnTo>
                  <a:lnTo>
                    <a:pt x="92" y="157"/>
                  </a:lnTo>
                  <a:lnTo>
                    <a:pt x="86" y="167"/>
                  </a:lnTo>
                  <a:lnTo>
                    <a:pt x="82" y="171"/>
                  </a:lnTo>
                  <a:lnTo>
                    <a:pt x="81" y="174"/>
                  </a:lnTo>
                  <a:lnTo>
                    <a:pt x="85" y="119"/>
                  </a:lnTo>
                  <a:lnTo>
                    <a:pt x="84" y="121"/>
                  </a:lnTo>
                  <a:lnTo>
                    <a:pt x="82" y="127"/>
                  </a:lnTo>
                  <a:lnTo>
                    <a:pt x="79" y="131"/>
                  </a:lnTo>
                  <a:lnTo>
                    <a:pt x="77" y="138"/>
                  </a:lnTo>
                  <a:lnTo>
                    <a:pt x="74" y="144"/>
                  </a:lnTo>
                  <a:lnTo>
                    <a:pt x="71" y="153"/>
                  </a:lnTo>
                  <a:lnTo>
                    <a:pt x="66" y="160"/>
                  </a:lnTo>
                  <a:lnTo>
                    <a:pt x="60" y="168"/>
                  </a:lnTo>
                  <a:lnTo>
                    <a:pt x="55" y="177"/>
                  </a:lnTo>
                  <a:lnTo>
                    <a:pt x="51" y="185"/>
                  </a:lnTo>
                  <a:lnTo>
                    <a:pt x="42" y="197"/>
                  </a:lnTo>
                  <a:lnTo>
                    <a:pt x="39" y="202"/>
                  </a:lnTo>
                  <a:lnTo>
                    <a:pt x="38" y="202"/>
                  </a:lnTo>
                  <a:lnTo>
                    <a:pt x="36" y="199"/>
                  </a:lnTo>
                  <a:lnTo>
                    <a:pt x="33" y="192"/>
                  </a:lnTo>
                  <a:lnTo>
                    <a:pt x="30" y="186"/>
                  </a:lnTo>
                  <a:lnTo>
                    <a:pt x="26" y="177"/>
                  </a:lnTo>
                  <a:lnTo>
                    <a:pt x="23" y="168"/>
                  </a:lnTo>
                  <a:lnTo>
                    <a:pt x="19" y="157"/>
                  </a:lnTo>
                  <a:lnTo>
                    <a:pt x="16" y="147"/>
                  </a:lnTo>
                  <a:lnTo>
                    <a:pt x="14" y="139"/>
                  </a:lnTo>
                  <a:lnTo>
                    <a:pt x="13" y="131"/>
                  </a:lnTo>
                  <a:lnTo>
                    <a:pt x="10" y="122"/>
                  </a:lnTo>
                  <a:lnTo>
                    <a:pt x="9" y="116"/>
                  </a:lnTo>
                  <a:lnTo>
                    <a:pt x="7" y="107"/>
                  </a:lnTo>
                  <a:lnTo>
                    <a:pt x="6" y="98"/>
                  </a:lnTo>
                  <a:lnTo>
                    <a:pt x="5" y="90"/>
                  </a:lnTo>
                  <a:lnTo>
                    <a:pt x="5" y="84"/>
                  </a:lnTo>
                  <a:lnTo>
                    <a:pt x="3" y="75"/>
                  </a:lnTo>
                  <a:lnTo>
                    <a:pt x="2" y="67"/>
                  </a:lnTo>
                  <a:lnTo>
                    <a:pt x="1" y="61"/>
                  </a:lnTo>
                  <a:lnTo>
                    <a:pt x="1" y="57"/>
                  </a:lnTo>
                  <a:lnTo>
                    <a:pt x="0" y="51"/>
                  </a:lnTo>
                  <a:lnTo>
                    <a:pt x="0" y="48"/>
                  </a:lnTo>
                  <a:lnTo>
                    <a:pt x="39" y="165"/>
                  </a:lnTo>
                  <a:lnTo>
                    <a:pt x="39" y="128"/>
                  </a:lnTo>
                  <a:lnTo>
                    <a:pt x="92" y="0"/>
                  </a:lnTo>
                  <a:close/>
                </a:path>
              </a:pathLst>
            </a:custGeom>
            <a:solidFill>
              <a:srgbClr val="4A69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83" name="Freeform 77"/>
            <p:cNvSpPr>
              <a:spLocks/>
            </p:cNvSpPr>
            <p:nvPr/>
          </p:nvSpPr>
          <p:spPr bwMode="auto">
            <a:xfrm>
              <a:off x="918" y="2858"/>
              <a:ext cx="86" cy="154"/>
            </a:xfrm>
            <a:custGeom>
              <a:avLst/>
              <a:gdLst>
                <a:gd name="T0" fmla="*/ 0 w 174"/>
                <a:gd name="T1" fmla="*/ 1 h 308"/>
                <a:gd name="T2" fmla="*/ 0 w 174"/>
                <a:gd name="T3" fmla="*/ 1 h 308"/>
                <a:gd name="T4" fmla="*/ 0 w 174"/>
                <a:gd name="T5" fmla="*/ 1 h 308"/>
                <a:gd name="T6" fmla="*/ 0 w 174"/>
                <a:gd name="T7" fmla="*/ 1 h 308"/>
                <a:gd name="T8" fmla="*/ 0 w 174"/>
                <a:gd name="T9" fmla="*/ 1 h 308"/>
                <a:gd name="T10" fmla="*/ 0 w 174"/>
                <a:gd name="T11" fmla="*/ 1 h 308"/>
                <a:gd name="T12" fmla="*/ 0 w 174"/>
                <a:gd name="T13" fmla="*/ 1 h 308"/>
                <a:gd name="T14" fmla="*/ 0 w 174"/>
                <a:gd name="T15" fmla="*/ 1 h 308"/>
                <a:gd name="T16" fmla="*/ 0 w 174"/>
                <a:gd name="T17" fmla="*/ 1 h 308"/>
                <a:gd name="T18" fmla="*/ 0 w 174"/>
                <a:gd name="T19" fmla="*/ 1 h 308"/>
                <a:gd name="T20" fmla="*/ 0 w 174"/>
                <a:gd name="T21" fmla="*/ 1 h 308"/>
                <a:gd name="T22" fmla="*/ 0 w 174"/>
                <a:gd name="T23" fmla="*/ 1 h 308"/>
                <a:gd name="T24" fmla="*/ 0 w 174"/>
                <a:gd name="T25" fmla="*/ 1 h 308"/>
                <a:gd name="T26" fmla="*/ 0 w 174"/>
                <a:gd name="T27" fmla="*/ 1 h 308"/>
                <a:gd name="T28" fmla="*/ 0 w 174"/>
                <a:gd name="T29" fmla="*/ 1 h 308"/>
                <a:gd name="T30" fmla="*/ 0 w 174"/>
                <a:gd name="T31" fmla="*/ 1 h 308"/>
                <a:gd name="T32" fmla="*/ 0 w 174"/>
                <a:gd name="T33" fmla="*/ 1 h 308"/>
                <a:gd name="T34" fmla="*/ 0 w 174"/>
                <a:gd name="T35" fmla="*/ 1 h 308"/>
                <a:gd name="T36" fmla="*/ 0 w 174"/>
                <a:gd name="T37" fmla="*/ 1 h 308"/>
                <a:gd name="T38" fmla="*/ 0 w 174"/>
                <a:gd name="T39" fmla="*/ 1 h 308"/>
                <a:gd name="T40" fmla="*/ 0 w 174"/>
                <a:gd name="T41" fmla="*/ 1 h 308"/>
                <a:gd name="T42" fmla="*/ 0 w 174"/>
                <a:gd name="T43" fmla="*/ 1 h 308"/>
                <a:gd name="T44" fmla="*/ 0 w 174"/>
                <a:gd name="T45" fmla="*/ 1 h 308"/>
                <a:gd name="T46" fmla="*/ 0 w 174"/>
                <a:gd name="T47" fmla="*/ 1 h 308"/>
                <a:gd name="T48" fmla="*/ 0 w 174"/>
                <a:gd name="T49" fmla="*/ 1 h 308"/>
                <a:gd name="T50" fmla="*/ 0 w 174"/>
                <a:gd name="T51" fmla="*/ 1 h 308"/>
                <a:gd name="T52" fmla="*/ 0 w 174"/>
                <a:gd name="T53" fmla="*/ 1 h 308"/>
                <a:gd name="T54" fmla="*/ 0 w 174"/>
                <a:gd name="T55" fmla="*/ 1 h 308"/>
                <a:gd name="T56" fmla="*/ 0 w 174"/>
                <a:gd name="T57" fmla="*/ 1 h 308"/>
                <a:gd name="T58" fmla="*/ 0 w 174"/>
                <a:gd name="T59" fmla="*/ 1 h 308"/>
                <a:gd name="T60" fmla="*/ 0 w 174"/>
                <a:gd name="T61" fmla="*/ 1 h 308"/>
                <a:gd name="T62" fmla="*/ 0 w 174"/>
                <a:gd name="T63" fmla="*/ 1 h 308"/>
                <a:gd name="T64" fmla="*/ 0 w 174"/>
                <a:gd name="T65" fmla="*/ 1 h 308"/>
                <a:gd name="T66" fmla="*/ 0 w 174"/>
                <a:gd name="T67" fmla="*/ 1 h 308"/>
                <a:gd name="T68" fmla="*/ 0 w 174"/>
                <a:gd name="T69" fmla="*/ 1 h 308"/>
                <a:gd name="T70" fmla="*/ 0 w 174"/>
                <a:gd name="T71" fmla="*/ 1 h 30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74"/>
                <a:gd name="T109" fmla="*/ 0 h 308"/>
                <a:gd name="T110" fmla="*/ 174 w 174"/>
                <a:gd name="T111" fmla="*/ 308 h 30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74" h="308">
                  <a:moveTo>
                    <a:pt x="34" y="18"/>
                  </a:moveTo>
                  <a:lnTo>
                    <a:pt x="31" y="20"/>
                  </a:lnTo>
                  <a:lnTo>
                    <a:pt x="25" y="29"/>
                  </a:lnTo>
                  <a:lnTo>
                    <a:pt x="20" y="33"/>
                  </a:lnTo>
                  <a:lnTo>
                    <a:pt x="16" y="41"/>
                  </a:lnTo>
                  <a:lnTo>
                    <a:pt x="13" y="49"/>
                  </a:lnTo>
                  <a:lnTo>
                    <a:pt x="11" y="61"/>
                  </a:lnTo>
                  <a:lnTo>
                    <a:pt x="9" y="70"/>
                  </a:lnTo>
                  <a:lnTo>
                    <a:pt x="8" y="82"/>
                  </a:lnTo>
                  <a:lnTo>
                    <a:pt x="7" y="94"/>
                  </a:lnTo>
                  <a:lnTo>
                    <a:pt x="8" y="108"/>
                  </a:lnTo>
                  <a:lnTo>
                    <a:pt x="8" y="119"/>
                  </a:lnTo>
                  <a:lnTo>
                    <a:pt x="9" y="131"/>
                  </a:lnTo>
                  <a:lnTo>
                    <a:pt x="10" y="143"/>
                  </a:lnTo>
                  <a:lnTo>
                    <a:pt x="13" y="155"/>
                  </a:lnTo>
                  <a:lnTo>
                    <a:pt x="14" y="163"/>
                  </a:lnTo>
                  <a:lnTo>
                    <a:pt x="16" y="172"/>
                  </a:lnTo>
                  <a:lnTo>
                    <a:pt x="17" y="180"/>
                  </a:lnTo>
                  <a:lnTo>
                    <a:pt x="19" y="189"/>
                  </a:lnTo>
                  <a:lnTo>
                    <a:pt x="19" y="195"/>
                  </a:lnTo>
                  <a:lnTo>
                    <a:pt x="20" y="203"/>
                  </a:lnTo>
                  <a:lnTo>
                    <a:pt x="19" y="210"/>
                  </a:lnTo>
                  <a:lnTo>
                    <a:pt x="19" y="218"/>
                  </a:lnTo>
                  <a:lnTo>
                    <a:pt x="16" y="227"/>
                  </a:lnTo>
                  <a:lnTo>
                    <a:pt x="14" y="235"/>
                  </a:lnTo>
                  <a:lnTo>
                    <a:pt x="10" y="242"/>
                  </a:lnTo>
                  <a:lnTo>
                    <a:pt x="8" y="251"/>
                  </a:lnTo>
                  <a:lnTo>
                    <a:pt x="1" y="262"/>
                  </a:lnTo>
                  <a:lnTo>
                    <a:pt x="0" y="267"/>
                  </a:lnTo>
                  <a:lnTo>
                    <a:pt x="73" y="270"/>
                  </a:lnTo>
                  <a:lnTo>
                    <a:pt x="91" y="308"/>
                  </a:lnTo>
                  <a:lnTo>
                    <a:pt x="91" y="306"/>
                  </a:lnTo>
                  <a:lnTo>
                    <a:pt x="94" y="303"/>
                  </a:lnTo>
                  <a:lnTo>
                    <a:pt x="99" y="299"/>
                  </a:lnTo>
                  <a:lnTo>
                    <a:pt x="105" y="295"/>
                  </a:lnTo>
                  <a:lnTo>
                    <a:pt x="111" y="286"/>
                  </a:lnTo>
                  <a:lnTo>
                    <a:pt x="119" y="280"/>
                  </a:lnTo>
                  <a:lnTo>
                    <a:pt x="127" y="273"/>
                  </a:lnTo>
                  <a:lnTo>
                    <a:pt x="136" y="263"/>
                  </a:lnTo>
                  <a:lnTo>
                    <a:pt x="143" y="253"/>
                  </a:lnTo>
                  <a:lnTo>
                    <a:pt x="151" y="244"/>
                  </a:lnTo>
                  <a:lnTo>
                    <a:pt x="157" y="235"/>
                  </a:lnTo>
                  <a:lnTo>
                    <a:pt x="163" y="227"/>
                  </a:lnTo>
                  <a:lnTo>
                    <a:pt x="167" y="218"/>
                  </a:lnTo>
                  <a:lnTo>
                    <a:pt x="170" y="213"/>
                  </a:lnTo>
                  <a:lnTo>
                    <a:pt x="172" y="209"/>
                  </a:lnTo>
                  <a:lnTo>
                    <a:pt x="174" y="209"/>
                  </a:lnTo>
                  <a:lnTo>
                    <a:pt x="173" y="206"/>
                  </a:lnTo>
                  <a:lnTo>
                    <a:pt x="173" y="195"/>
                  </a:lnTo>
                  <a:lnTo>
                    <a:pt x="172" y="187"/>
                  </a:lnTo>
                  <a:lnTo>
                    <a:pt x="172" y="180"/>
                  </a:lnTo>
                  <a:lnTo>
                    <a:pt x="172" y="171"/>
                  </a:lnTo>
                  <a:lnTo>
                    <a:pt x="172" y="161"/>
                  </a:lnTo>
                  <a:lnTo>
                    <a:pt x="170" y="151"/>
                  </a:lnTo>
                  <a:lnTo>
                    <a:pt x="169" y="140"/>
                  </a:lnTo>
                  <a:lnTo>
                    <a:pt x="168" y="129"/>
                  </a:lnTo>
                  <a:lnTo>
                    <a:pt x="167" y="119"/>
                  </a:lnTo>
                  <a:lnTo>
                    <a:pt x="166" y="107"/>
                  </a:lnTo>
                  <a:lnTo>
                    <a:pt x="164" y="96"/>
                  </a:lnTo>
                  <a:lnTo>
                    <a:pt x="162" y="85"/>
                  </a:lnTo>
                  <a:lnTo>
                    <a:pt x="160" y="78"/>
                  </a:lnTo>
                  <a:lnTo>
                    <a:pt x="157" y="67"/>
                  </a:lnTo>
                  <a:lnTo>
                    <a:pt x="154" y="58"/>
                  </a:lnTo>
                  <a:lnTo>
                    <a:pt x="151" y="50"/>
                  </a:lnTo>
                  <a:lnTo>
                    <a:pt x="146" y="44"/>
                  </a:lnTo>
                  <a:lnTo>
                    <a:pt x="139" y="32"/>
                  </a:lnTo>
                  <a:lnTo>
                    <a:pt x="134" y="23"/>
                  </a:lnTo>
                  <a:lnTo>
                    <a:pt x="127" y="15"/>
                  </a:lnTo>
                  <a:lnTo>
                    <a:pt x="122" y="11"/>
                  </a:lnTo>
                  <a:lnTo>
                    <a:pt x="119" y="9"/>
                  </a:lnTo>
                  <a:lnTo>
                    <a:pt x="46" y="0"/>
                  </a:lnTo>
                  <a:lnTo>
                    <a:pt x="34" y="18"/>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84" name="Freeform 78"/>
            <p:cNvSpPr>
              <a:spLocks/>
            </p:cNvSpPr>
            <p:nvPr/>
          </p:nvSpPr>
          <p:spPr bwMode="auto">
            <a:xfrm>
              <a:off x="924" y="2877"/>
              <a:ext cx="21" cy="117"/>
            </a:xfrm>
            <a:custGeom>
              <a:avLst/>
              <a:gdLst>
                <a:gd name="T0" fmla="*/ 1 w 41"/>
                <a:gd name="T1" fmla="*/ 0 h 233"/>
                <a:gd name="T2" fmla="*/ 1 w 41"/>
                <a:gd name="T3" fmla="*/ 1 h 233"/>
                <a:gd name="T4" fmla="*/ 1 w 41"/>
                <a:gd name="T5" fmla="*/ 1 h 233"/>
                <a:gd name="T6" fmla="*/ 1 w 41"/>
                <a:gd name="T7" fmla="*/ 1 h 233"/>
                <a:gd name="T8" fmla="*/ 1 w 41"/>
                <a:gd name="T9" fmla="*/ 1 h 233"/>
                <a:gd name="T10" fmla="*/ 1 w 41"/>
                <a:gd name="T11" fmla="*/ 1 h 233"/>
                <a:gd name="T12" fmla="*/ 1 w 41"/>
                <a:gd name="T13" fmla="*/ 1 h 233"/>
                <a:gd name="T14" fmla="*/ 1 w 41"/>
                <a:gd name="T15" fmla="*/ 1 h 233"/>
                <a:gd name="T16" fmla="*/ 1 w 41"/>
                <a:gd name="T17" fmla="*/ 1 h 233"/>
                <a:gd name="T18" fmla="*/ 1 w 41"/>
                <a:gd name="T19" fmla="*/ 1 h 233"/>
                <a:gd name="T20" fmla="*/ 1 w 41"/>
                <a:gd name="T21" fmla="*/ 1 h 233"/>
                <a:gd name="T22" fmla="*/ 1 w 41"/>
                <a:gd name="T23" fmla="*/ 1 h 233"/>
                <a:gd name="T24" fmla="*/ 1 w 41"/>
                <a:gd name="T25" fmla="*/ 1 h 233"/>
                <a:gd name="T26" fmla="*/ 1 w 41"/>
                <a:gd name="T27" fmla="*/ 1 h 233"/>
                <a:gd name="T28" fmla="*/ 1 w 41"/>
                <a:gd name="T29" fmla="*/ 1 h 233"/>
                <a:gd name="T30" fmla="*/ 1 w 41"/>
                <a:gd name="T31" fmla="*/ 1 h 233"/>
                <a:gd name="T32" fmla="*/ 1 w 41"/>
                <a:gd name="T33" fmla="*/ 1 h 233"/>
                <a:gd name="T34" fmla="*/ 1 w 41"/>
                <a:gd name="T35" fmla="*/ 1 h 233"/>
                <a:gd name="T36" fmla="*/ 1 w 41"/>
                <a:gd name="T37" fmla="*/ 1 h 233"/>
                <a:gd name="T38" fmla="*/ 1 w 41"/>
                <a:gd name="T39" fmla="*/ 1 h 233"/>
                <a:gd name="T40" fmla="*/ 1 w 41"/>
                <a:gd name="T41" fmla="*/ 1 h 233"/>
                <a:gd name="T42" fmla="*/ 1 w 41"/>
                <a:gd name="T43" fmla="*/ 1 h 233"/>
                <a:gd name="T44" fmla="*/ 1 w 41"/>
                <a:gd name="T45" fmla="*/ 1 h 233"/>
                <a:gd name="T46" fmla="*/ 1 w 41"/>
                <a:gd name="T47" fmla="*/ 1 h 233"/>
                <a:gd name="T48" fmla="*/ 1 w 41"/>
                <a:gd name="T49" fmla="*/ 1 h 233"/>
                <a:gd name="T50" fmla="*/ 1 w 41"/>
                <a:gd name="T51" fmla="*/ 1 h 233"/>
                <a:gd name="T52" fmla="*/ 1 w 41"/>
                <a:gd name="T53" fmla="*/ 1 h 233"/>
                <a:gd name="T54" fmla="*/ 1 w 41"/>
                <a:gd name="T55" fmla="*/ 1 h 233"/>
                <a:gd name="T56" fmla="*/ 1 w 41"/>
                <a:gd name="T57" fmla="*/ 1 h 233"/>
                <a:gd name="T58" fmla="*/ 1 w 41"/>
                <a:gd name="T59" fmla="*/ 1 h 233"/>
                <a:gd name="T60" fmla="*/ 1 w 41"/>
                <a:gd name="T61" fmla="*/ 1 h 233"/>
                <a:gd name="T62" fmla="*/ 0 w 41"/>
                <a:gd name="T63" fmla="*/ 1 h 233"/>
                <a:gd name="T64" fmla="*/ 0 w 41"/>
                <a:gd name="T65" fmla="*/ 1 h 233"/>
                <a:gd name="T66" fmla="*/ 1 w 41"/>
                <a:gd name="T67" fmla="*/ 1 h 233"/>
                <a:gd name="T68" fmla="*/ 1 w 41"/>
                <a:gd name="T69" fmla="*/ 1 h 233"/>
                <a:gd name="T70" fmla="*/ 1 w 41"/>
                <a:gd name="T71" fmla="*/ 1 h 233"/>
                <a:gd name="T72" fmla="*/ 1 w 41"/>
                <a:gd name="T73" fmla="*/ 1 h 233"/>
                <a:gd name="T74" fmla="*/ 1 w 41"/>
                <a:gd name="T75" fmla="*/ 1 h 233"/>
                <a:gd name="T76" fmla="*/ 1 w 41"/>
                <a:gd name="T77" fmla="*/ 0 h 233"/>
                <a:gd name="T78" fmla="*/ 1 w 41"/>
                <a:gd name="T79" fmla="*/ 0 h 23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1"/>
                <a:gd name="T121" fmla="*/ 0 h 233"/>
                <a:gd name="T122" fmla="*/ 41 w 41"/>
                <a:gd name="T123" fmla="*/ 233 h 23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1" h="233">
                  <a:moveTo>
                    <a:pt x="22" y="0"/>
                  </a:moveTo>
                  <a:lnTo>
                    <a:pt x="31" y="93"/>
                  </a:lnTo>
                  <a:lnTo>
                    <a:pt x="41" y="224"/>
                  </a:lnTo>
                  <a:lnTo>
                    <a:pt x="41" y="227"/>
                  </a:lnTo>
                  <a:lnTo>
                    <a:pt x="40" y="230"/>
                  </a:lnTo>
                  <a:lnTo>
                    <a:pt x="36" y="233"/>
                  </a:lnTo>
                  <a:lnTo>
                    <a:pt x="31" y="232"/>
                  </a:lnTo>
                  <a:lnTo>
                    <a:pt x="26" y="232"/>
                  </a:lnTo>
                  <a:lnTo>
                    <a:pt x="20" y="232"/>
                  </a:lnTo>
                  <a:lnTo>
                    <a:pt x="16" y="232"/>
                  </a:lnTo>
                  <a:lnTo>
                    <a:pt x="11" y="232"/>
                  </a:lnTo>
                  <a:lnTo>
                    <a:pt x="6" y="232"/>
                  </a:lnTo>
                  <a:lnTo>
                    <a:pt x="3" y="232"/>
                  </a:lnTo>
                  <a:lnTo>
                    <a:pt x="3" y="230"/>
                  </a:lnTo>
                  <a:lnTo>
                    <a:pt x="4" y="227"/>
                  </a:lnTo>
                  <a:lnTo>
                    <a:pt x="7" y="222"/>
                  </a:lnTo>
                  <a:lnTo>
                    <a:pt x="13" y="215"/>
                  </a:lnTo>
                  <a:lnTo>
                    <a:pt x="15" y="206"/>
                  </a:lnTo>
                  <a:lnTo>
                    <a:pt x="17" y="200"/>
                  </a:lnTo>
                  <a:lnTo>
                    <a:pt x="19" y="190"/>
                  </a:lnTo>
                  <a:lnTo>
                    <a:pt x="20" y="180"/>
                  </a:lnTo>
                  <a:lnTo>
                    <a:pt x="20" y="169"/>
                  </a:lnTo>
                  <a:lnTo>
                    <a:pt x="20" y="161"/>
                  </a:lnTo>
                  <a:lnTo>
                    <a:pt x="19" y="151"/>
                  </a:lnTo>
                  <a:lnTo>
                    <a:pt x="19" y="143"/>
                  </a:lnTo>
                  <a:lnTo>
                    <a:pt x="18" y="134"/>
                  </a:lnTo>
                  <a:lnTo>
                    <a:pt x="16" y="125"/>
                  </a:lnTo>
                  <a:lnTo>
                    <a:pt x="13" y="119"/>
                  </a:lnTo>
                  <a:lnTo>
                    <a:pt x="11" y="111"/>
                  </a:lnTo>
                  <a:lnTo>
                    <a:pt x="6" y="99"/>
                  </a:lnTo>
                  <a:lnTo>
                    <a:pt x="3" y="85"/>
                  </a:lnTo>
                  <a:lnTo>
                    <a:pt x="0" y="70"/>
                  </a:lnTo>
                  <a:lnTo>
                    <a:pt x="0" y="56"/>
                  </a:lnTo>
                  <a:lnTo>
                    <a:pt x="2" y="43"/>
                  </a:lnTo>
                  <a:lnTo>
                    <a:pt x="6" y="30"/>
                  </a:lnTo>
                  <a:lnTo>
                    <a:pt x="11" y="18"/>
                  </a:lnTo>
                  <a:lnTo>
                    <a:pt x="16" y="8"/>
                  </a:lnTo>
                  <a:lnTo>
                    <a:pt x="20" y="1"/>
                  </a:lnTo>
                  <a:lnTo>
                    <a:pt x="22" y="0"/>
                  </a:lnTo>
                  <a:close/>
                </a:path>
              </a:pathLst>
            </a:custGeom>
            <a:solidFill>
              <a:srgbClr val="8C5E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85" name="Freeform 79"/>
            <p:cNvSpPr>
              <a:spLocks/>
            </p:cNvSpPr>
            <p:nvPr/>
          </p:nvSpPr>
          <p:spPr bwMode="auto">
            <a:xfrm>
              <a:off x="929" y="2886"/>
              <a:ext cx="57" cy="166"/>
            </a:xfrm>
            <a:custGeom>
              <a:avLst/>
              <a:gdLst>
                <a:gd name="T0" fmla="*/ 0 w 113"/>
                <a:gd name="T1" fmla="*/ 1 h 332"/>
                <a:gd name="T2" fmla="*/ 1 w 113"/>
                <a:gd name="T3" fmla="*/ 1 h 332"/>
                <a:gd name="T4" fmla="*/ 1 w 113"/>
                <a:gd name="T5" fmla="*/ 1 h 332"/>
                <a:gd name="T6" fmla="*/ 1 w 113"/>
                <a:gd name="T7" fmla="*/ 1 h 332"/>
                <a:gd name="T8" fmla="*/ 1 w 113"/>
                <a:gd name="T9" fmla="*/ 1 h 332"/>
                <a:gd name="T10" fmla="*/ 1 w 113"/>
                <a:gd name="T11" fmla="*/ 1 h 332"/>
                <a:gd name="T12" fmla="*/ 1 w 113"/>
                <a:gd name="T13" fmla="*/ 1 h 332"/>
                <a:gd name="T14" fmla="*/ 1 w 113"/>
                <a:gd name="T15" fmla="*/ 1 h 332"/>
                <a:gd name="T16" fmla="*/ 1 w 113"/>
                <a:gd name="T17" fmla="*/ 1 h 332"/>
                <a:gd name="T18" fmla="*/ 1 w 113"/>
                <a:gd name="T19" fmla="*/ 1 h 332"/>
                <a:gd name="T20" fmla="*/ 1 w 113"/>
                <a:gd name="T21" fmla="*/ 1 h 332"/>
                <a:gd name="T22" fmla="*/ 1 w 113"/>
                <a:gd name="T23" fmla="*/ 1 h 332"/>
                <a:gd name="T24" fmla="*/ 1 w 113"/>
                <a:gd name="T25" fmla="*/ 1 h 332"/>
                <a:gd name="T26" fmla="*/ 1 w 113"/>
                <a:gd name="T27" fmla="*/ 1 h 332"/>
                <a:gd name="T28" fmla="*/ 1 w 113"/>
                <a:gd name="T29" fmla="*/ 1 h 332"/>
                <a:gd name="T30" fmla="*/ 1 w 113"/>
                <a:gd name="T31" fmla="*/ 1 h 332"/>
                <a:gd name="T32" fmla="*/ 1 w 113"/>
                <a:gd name="T33" fmla="*/ 1 h 332"/>
                <a:gd name="T34" fmla="*/ 1 w 113"/>
                <a:gd name="T35" fmla="*/ 1 h 332"/>
                <a:gd name="T36" fmla="*/ 1 w 113"/>
                <a:gd name="T37" fmla="*/ 1 h 332"/>
                <a:gd name="T38" fmla="*/ 1 w 113"/>
                <a:gd name="T39" fmla="*/ 1 h 332"/>
                <a:gd name="T40" fmla="*/ 1 w 113"/>
                <a:gd name="T41" fmla="*/ 1 h 332"/>
                <a:gd name="T42" fmla="*/ 1 w 113"/>
                <a:gd name="T43" fmla="*/ 1 h 332"/>
                <a:gd name="T44" fmla="*/ 1 w 113"/>
                <a:gd name="T45" fmla="*/ 1 h 332"/>
                <a:gd name="T46" fmla="*/ 1 w 113"/>
                <a:gd name="T47" fmla="*/ 1 h 332"/>
                <a:gd name="T48" fmla="*/ 1 w 113"/>
                <a:gd name="T49" fmla="*/ 1 h 332"/>
                <a:gd name="T50" fmla="*/ 1 w 113"/>
                <a:gd name="T51" fmla="*/ 1 h 332"/>
                <a:gd name="T52" fmla="*/ 1 w 113"/>
                <a:gd name="T53" fmla="*/ 1 h 332"/>
                <a:gd name="T54" fmla="*/ 1 w 113"/>
                <a:gd name="T55" fmla="*/ 1 h 332"/>
                <a:gd name="T56" fmla="*/ 1 w 113"/>
                <a:gd name="T57" fmla="*/ 1 h 332"/>
                <a:gd name="T58" fmla="*/ 1 w 113"/>
                <a:gd name="T59" fmla="*/ 1 h 332"/>
                <a:gd name="T60" fmla="*/ 1 w 113"/>
                <a:gd name="T61" fmla="*/ 1 h 332"/>
                <a:gd name="T62" fmla="*/ 1 w 113"/>
                <a:gd name="T63" fmla="*/ 1 h 332"/>
                <a:gd name="T64" fmla="*/ 1 w 113"/>
                <a:gd name="T65" fmla="*/ 1 h 332"/>
                <a:gd name="T66" fmla="*/ 1 w 113"/>
                <a:gd name="T67" fmla="*/ 1 h 332"/>
                <a:gd name="T68" fmla="*/ 1 w 113"/>
                <a:gd name="T69" fmla="*/ 0 h 33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3"/>
                <a:gd name="T106" fmla="*/ 0 h 332"/>
                <a:gd name="T107" fmla="*/ 113 w 113"/>
                <a:gd name="T108" fmla="*/ 332 h 33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3" h="332">
                  <a:moveTo>
                    <a:pt x="15" y="0"/>
                  </a:moveTo>
                  <a:lnTo>
                    <a:pt x="0" y="72"/>
                  </a:lnTo>
                  <a:lnTo>
                    <a:pt x="9" y="93"/>
                  </a:lnTo>
                  <a:lnTo>
                    <a:pt x="6" y="159"/>
                  </a:lnTo>
                  <a:lnTo>
                    <a:pt x="15" y="171"/>
                  </a:lnTo>
                  <a:lnTo>
                    <a:pt x="21" y="197"/>
                  </a:lnTo>
                  <a:lnTo>
                    <a:pt x="31" y="224"/>
                  </a:lnTo>
                  <a:lnTo>
                    <a:pt x="40" y="224"/>
                  </a:lnTo>
                  <a:lnTo>
                    <a:pt x="42" y="229"/>
                  </a:lnTo>
                  <a:lnTo>
                    <a:pt x="42" y="230"/>
                  </a:lnTo>
                  <a:lnTo>
                    <a:pt x="44" y="236"/>
                  </a:lnTo>
                  <a:lnTo>
                    <a:pt x="45" y="243"/>
                  </a:lnTo>
                  <a:lnTo>
                    <a:pt x="46" y="253"/>
                  </a:lnTo>
                  <a:lnTo>
                    <a:pt x="47" y="264"/>
                  </a:lnTo>
                  <a:lnTo>
                    <a:pt x="49" y="276"/>
                  </a:lnTo>
                  <a:lnTo>
                    <a:pt x="51" y="288"/>
                  </a:lnTo>
                  <a:lnTo>
                    <a:pt x="53" y="304"/>
                  </a:lnTo>
                  <a:lnTo>
                    <a:pt x="53" y="314"/>
                  </a:lnTo>
                  <a:lnTo>
                    <a:pt x="54" y="323"/>
                  </a:lnTo>
                  <a:lnTo>
                    <a:pt x="55" y="331"/>
                  </a:lnTo>
                  <a:lnTo>
                    <a:pt x="56" y="332"/>
                  </a:lnTo>
                  <a:lnTo>
                    <a:pt x="56" y="331"/>
                  </a:lnTo>
                  <a:lnTo>
                    <a:pt x="59" y="328"/>
                  </a:lnTo>
                  <a:lnTo>
                    <a:pt x="61" y="322"/>
                  </a:lnTo>
                  <a:lnTo>
                    <a:pt x="68" y="314"/>
                  </a:lnTo>
                  <a:lnTo>
                    <a:pt x="72" y="305"/>
                  </a:lnTo>
                  <a:lnTo>
                    <a:pt x="77" y="297"/>
                  </a:lnTo>
                  <a:lnTo>
                    <a:pt x="84" y="287"/>
                  </a:lnTo>
                  <a:lnTo>
                    <a:pt x="90" y="276"/>
                  </a:lnTo>
                  <a:lnTo>
                    <a:pt x="94" y="265"/>
                  </a:lnTo>
                  <a:lnTo>
                    <a:pt x="99" y="256"/>
                  </a:lnTo>
                  <a:lnTo>
                    <a:pt x="102" y="247"/>
                  </a:lnTo>
                  <a:lnTo>
                    <a:pt x="106" y="239"/>
                  </a:lnTo>
                  <a:lnTo>
                    <a:pt x="110" y="227"/>
                  </a:lnTo>
                  <a:lnTo>
                    <a:pt x="113" y="223"/>
                  </a:lnTo>
                  <a:lnTo>
                    <a:pt x="112" y="204"/>
                  </a:lnTo>
                  <a:lnTo>
                    <a:pt x="110" y="204"/>
                  </a:lnTo>
                  <a:lnTo>
                    <a:pt x="107" y="209"/>
                  </a:lnTo>
                  <a:lnTo>
                    <a:pt x="102" y="214"/>
                  </a:lnTo>
                  <a:lnTo>
                    <a:pt x="96" y="220"/>
                  </a:lnTo>
                  <a:lnTo>
                    <a:pt x="91" y="220"/>
                  </a:lnTo>
                  <a:lnTo>
                    <a:pt x="86" y="220"/>
                  </a:lnTo>
                  <a:lnTo>
                    <a:pt x="81" y="221"/>
                  </a:lnTo>
                  <a:lnTo>
                    <a:pt x="77" y="223"/>
                  </a:lnTo>
                  <a:lnTo>
                    <a:pt x="70" y="223"/>
                  </a:lnTo>
                  <a:lnTo>
                    <a:pt x="69" y="224"/>
                  </a:lnTo>
                  <a:lnTo>
                    <a:pt x="69" y="221"/>
                  </a:lnTo>
                  <a:lnTo>
                    <a:pt x="70" y="218"/>
                  </a:lnTo>
                  <a:lnTo>
                    <a:pt x="72" y="209"/>
                  </a:lnTo>
                  <a:lnTo>
                    <a:pt x="75" y="200"/>
                  </a:lnTo>
                  <a:lnTo>
                    <a:pt x="77" y="188"/>
                  </a:lnTo>
                  <a:lnTo>
                    <a:pt x="78" y="177"/>
                  </a:lnTo>
                  <a:lnTo>
                    <a:pt x="80" y="163"/>
                  </a:lnTo>
                  <a:lnTo>
                    <a:pt x="81" y="151"/>
                  </a:lnTo>
                  <a:lnTo>
                    <a:pt x="80" y="137"/>
                  </a:lnTo>
                  <a:lnTo>
                    <a:pt x="78" y="124"/>
                  </a:lnTo>
                  <a:lnTo>
                    <a:pt x="76" y="110"/>
                  </a:lnTo>
                  <a:lnTo>
                    <a:pt x="73" y="98"/>
                  </a:lnTo>
                  <a:lnTo>
                    <a:pt x="69" y="86"/>
                  </a:lnTo>
                  <a:lnTo>
                    <a:pt x="65" y="75"/>
                  </a:lnTo>
                  <a:lnTo>
                    <a:pt x="60" y="66"/>
                  </a:lnTo>
                  <a:lnTo>
                    <a:pt x="56" y="58"/>
                  </a:lnTo>
                  <a:lnTo>
                    <a:pt x="48" y="47"/>
                  </a:lnTo>
                  <a:lnTo>
                    <a:pt x="43" y="41"/>
                  </a:lnTo>
                  <a:lnTo>
                    <a:pt x="36" y="35"/>
                  </a:lnTo>
                  <a:lnTo>
                    <a:pt x="30" y="29"/>
                  </a:lnTo>
                  <a:lnTo>
                    <a:pt x="23" y="20"/>
                  </a:lnTo>
                  <a:lnTo>
                    <a:pt x="18" y="11"/>
                  </a:lnTo>
                  <a:lnTo>
                    <a:pt x="15" y="2"/>
                  </a:lnTo>
                  <a:lnTo>
                    <a:pt x="15" y="0"/>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86" name="Freeform 80"/>
            <p:cNvSpPr>
              <a:spLocks/>
            </p:cNvSpPr>
            <p:nvPr/>
          </p:nvSpPr>
          <p:spPr bwMode="auto">
            <a:xfrm>
              <a:off x="707" y="3058"/>
              <a:ext cx="14" cy="30"/>
            </a:xfrm>
            <a:custGeom>
              <a:avLst/>
              <a:gdLst>
                <a:gd name="T0" fmla="*/ 0 w 29"/>
                <a:gd name="T1" fmla="*/ 1 h 59"/>
                <a:gd name="T2" fmla="*/ 0 w 29"/>
                <a:gd name="T3" fmla="*/ 1 h 59"/>
                <a:gd name="T4" fmla="*/ 0 w 29"/>
                <a:gd name="T5" fmla="*/ 1 h 59"/>
                <a:gd name="T6" fmla="*/ 0 w 29"/>
                <a:gd name="T7" fmla="*/ 1 h 59"/>
                <a:gd name="T8" fmla="*/ 0 w 29"/>
                <a:gd name="T9" fmla="*/ 1 h 59"/>
                <a:gd name="T10" fmla="*/ 0 w 29"/>
                <a:gd name="T11" fmla="*/ 0 h 59"/>
                <a:gd name="T12" fmla="*/ 0 w 29"/>
                <a:gd name="T13" fmla="*/ 1 h 59"/>
                <a:gd name="T14" fmla="*/ 0 w 29"/>
                <a:gd name="T15" fmla="*/ 1 h 59"/>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59"/>
                <a:gd name="T26" fmla="*/ 29 w 29"/>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59">
                  <a:moveTo>
                    <a:pt x="16" y="3"/>
                  </a:moveTo>
                  <a:lnTo>
                    <a:pt x="0" y="21"/>
                  </a:lnTo>
                  <a:lnTo>
                    <a:pt x="6" y="45"/>
                  </a:lnTo>
                  <a:lnTo>
                    <a:pt x="15" y="59"/>
                  </a:lnTo>
                  <a:lnTo>
                    <a:pt x="29" y="30"/>
                  </a:lnTo>
                  <a:lnTo>
                    <a:pt x="25" y="0"/>
                  </a:lnTo>
                  <a:lnTo>
                    <a:pt x="16" y="3"/>
                  </a:lnTo>
                  <a:close/>
                </a:path>
              </a:pathLst>
            </a:custGeom>
            <a:solidFill>
              <a:srgbClr val="733B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87" name="Freeform 81"/>
            <p:cNvSpPr>
              <a:spLocks/>
            </p:cNvSpPr>
            <p:nvPr/>
          </p:nvSpPr>
          <p:spPr bwMode="auto">
            <a:xfrm>
              <a:off x="682" y="3083"/>
              <a:ext cx="43" cy="132"/>
            </a:xfrm>
            <a:custGeom>
              <a:avLst/>
              <a:gdLst>
                <a:gd name="T0" fmla="*/ 1 w 86"/>
                <a:gd name="T1" fmla="*/ 0 h 264"/>
                <a:gd name="T2" fmla="*/ 1 w 86"/>
                <a:gd name="T3" fmla="*/ 1 h 264"/>
                <a:gd name="T4" fmla="*/ 1 w 86"/>
                <a:gd name="T5" fmla="*/ 1 h 264"/>
                <a:gd name="T6" fmla="*/ 1 w 86"/>
                <a:gd name="T7" fmla="*/ 1 h 264"/>
                <a:gd name="T8" fmla="*/ 1 w 86"/>
                <a:gd name="T9" fmla="*/ 1 h 264"/>
                <a:gd name="T10" fmla="*/ 1 w 86"/>
                <a:gd name="T11" fmla="*/ 1 h 264"/>
                <a:gd name="T12" fmla="*/ 1 w 86"/>
                <a:gd name="T13" fmla="*/ 1 h 264"/>
                <a:gd name="T14" fmla="*/ 1 w 86"/>
                <a:gd name="T15" fmla="*/ 1 h 264"/>
                <a:gd name="T16" fmla="*/ 1 w 86"/>
                <a:gd name="T17" fmla="*/ 1 h 264"/>
                <a:gd name="T18" fmla="*/ 1 w 86"/>
                <a:gd name="T19" fmla="*/ 1 h 264"/>
                <a:gd name="T20" fmla="*/ 1 w 86"/>
                <a:gd name="T21" fmla="*/ 1 h 264"/>
                <a:gd name="T22" fmla="*/ 1 w 86"/>
                <a:gd name="T23" fmla="*/ 1 h 264"/>
                <a:gd name="T24" fmla="*/ 1 w 86"/>
                <a:gd name="T25" fmla="*/ 1 h 264"/>
                <a:gd name="T26" fmla="*/ 1 w 86"/>
                <a:gd name="T27" fmla="*/ 1 h 264"/>
                <a:gd name="T28" fmla="*/ 1 w 86"/>
                <a:gd name="T29" fmla="*/ 1 h 264"/>
                <a:gd name="T30" fmla="*/ 1 w 86"/>
                <a:gd name="T31" fmla="*/ 1 h 264"/>
                <a:gd name="T32" fmla="*/ 1 w 86"/>
                <a:gd name="T33" fmla="*/ 1 h 264"/>
                <a:gd name="T34" fmla="*/ 1 w 86"/>
                <a:gd name="T35" fmla="*/ 1 h 264"/>
                <a:gd name="T36" fmla="*/ 1 w 86"/>
                <a:gd name="T37" fmla="*/ 1 h 264"/>
                <a:gd name="T38" fmla="*/ 1 w 86"/>
                <a:gd name="T39" fmla="*/ 1 h 264"/>
                <a:gd name="T40" fmla="*/ 1 w 86"/>
                <a:gd name="T41" fmla="*/ 1 h 264"/>
                <a:gd name="T42" fmla="*/ 1 w 86"/>
                <a:gd name="T43" fmla="*/ 1 h 264"/>
                <a:gd name="T44" fmla="*/ 1 w 86"/>
                <a:gd name="T45" fmla="*/ 1 h 264"/>
                <a:gd name="T46" fmla="*/ 1 w 86"/>
                <a:gd name="T47" fmla="*/ 1 h 264"/>
                <a:gd name="T48" fmla="*/ 1 w 86"/>
                <a:gd name="T49" fmla="*/ 1 h 264"/>
                <a:gd name="T50" fmla="*/ 1 w 86"/>
                <a:gd name="T51" fmla="*/ 1 h 264"/>
                <a:gd name="T52" fmla="*/ 1 w 86"/>
                <a:gd name="T53" fmla="*/ 1 h 264"/>
                <a:gd name="T54" fmla="*/ 1 w 86"/>
                <a:gd name="T55" fmla="*/ 1 h 264"/>
                <a:gd name="T56" fmla="*/ 1 w 86"/>
                <a:gd name="T57" fmla="*/ 1 h 264"/>
                <a:gd name="T58" fmla="*/ 1 w 86"/>
                <a:gd name="T59" fmla="*/ 1 h 264"/>
                <a:gd name="T60" fmla="*/ 1 w 86"/>
                <a:gd name="T61" fmla="*/ 1 h 264"/>
                <a:gd name="T62" fmla="*/ 1 w 86"/>
                <a:gd name="T63" fmla="*/ 1 h 264"/>
                <a:gd name="T64" fmla="*/ 1 w 86"/>
                <a:gd name="T65" fmla="*/ 1 h 264"/>
                <a:gd name="T66" fmla="*/ 0 w 86"/>
                <a:gd name="T67" fmla="*/ 1 h 264"/>
                <a:gd name="T68" fmla="*/ 1 w 86"/>
                <a:gd name="T69" fmla="*/ 1 h 264"/>
                <a:gd name="T70" fmla="*/ 1 w 86"/>
                <a:gd name="T71" fmla="*/ 1 h 264"/>
                <a:gd name="T72" fmla="*/ 1 w 86"/>
                <a:gd name="T73" fmla="*/ 1 h 264"/>
                <a:gd name="T74" fmla="*/ 1 w 86"/>
                <a:gd name="T75" fmla="*/ 1 h 264"/>
                <a:gd name="T76" fmla="*/ 1 w 86"/>
                <a:gd name="T77" fmla="*/ 1 h 264"/>
                <a:gd name="T78" fmla="*/ 1 w 86"/>
                <a:gd name="T79" fmla="*/ 1 h 264"/>
                <a:gd name="T80" fmla="*/ 1 w 86"/>
                <a:gd name="T81" fmla="*/ 1 h 264"/>
                <a:gd name="T82" fmla="*/ 1 w 86"/>
                <a:gd name="T83" fmla="*/ 1 h 264"/>
                <a:gd name="T84" fmla="*/ 1 w 86"/>
                <a:gd name="T85" fmla="*/ 1 h 264"/>
                <a:gd name="T86" fmla="*/ 1 w 86"/>
                <a:gd name="T87" fmla="*/ 1 h 264"/>
                <a:gd name="T88" fmla="*/ 1 w 86"/>
                <a:gd name="T89" fmla="*/ 1 h 264"/>
                <a:gd name="T90" fmla="*/ 1 w 86"/>
                <a:gd name="T91" fmla="*/ 1 h 264"/>
                <a:gd name="T92" fmla="*/ 1 w 86"/>
                <a:gd name="T93" fmla="*/ 1 h 264"/>
                <a:gd name="T94" fmla="*/ 1 w 86"/>
                <a:gd name="T95" fmla="*/ 1 h 264"/>
                <a:gd name="T96" fmla="*/ 1 w 86"/>
                <a:gd name="T97" fmla="*/ 1 h 264"/>
                <a:gd name="T98" fmla="*/ 1 w 86"/>
                <a:gd name="T99" fmla="*/ 1 h 264"/>
                <a:gd name="T100" fmla="*/ 1 w 86"/>
                <a:gd name="T101" fmla="*/ 1 h 264"/>
                <a:gd name="T102" fmla="*/ 1 w 86"/>
                <a:gd name="T103" fmla="*/ 1 h 264"/>
                <a:gd name="T104" fmla="*/ 1 w 86"/>
                <a:gd name="T105" fmla="*/ 1 h 264"/>
                <a:gd name="T106" fmla="*/ 1 w 86"/>
                <a:gd name="T107" fmla="*/ 1 h 264"/>
                <a:gd name="T108" fmla="*/ 1 w 86"/>
                <a:gd name="T109" fmla="*/ 1 h 264"/>
                <a:gd name="T110" fmla="*/ 1 w 86"/>
                <a:gd name="T111" fmla="*/ 1 h 264"/>
                <a:gd name="T112" fmla="*/ 1 w 86"/>
                <a:gd name="T113" fmla="*/ 1 h 264"/>
                <a:gd name="T114" fmla="*/ 1 w 86"/>
                <a:gd name="T115" fmla="*/ 0 h 264"/>
                <a:gd name="T116" fmla="*/ 1 w 86"/>
                <a:gd name="T117" fmla="*/ 0 h 26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6"/>
                <a:gd name="T178" fmla="*/ 0 h 264"/>
                <a:gd name="T179" fmla="*/ 86 w 86"/>
                <a:gd name="T180" fmla="*/ 264 h 26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6" h="264">
                  <a:moveTo>
                    <a:pt x="63" y="0"/>
                  </a:moveTo>
                  <a:lnTo>
                    <a:pt x="66" y="5"/>
                  </a:lnTo>
                  <a:lnTo>
                    <a:pt x="69" y="10"/>
                  </a:lnTo>
                  <a:lnTo>
                    <a:pt x="72" y="17"/>
                  </a:lnTo>
                  <a:lnTo>
                    <a:pt x="76" y="25"/>
                  </a:lnTo>
                  <a:lnTo>
                    <a:pt x="79" y="37"/>
                  </a:lnTo>
                  <a:lnTo>
                    <a:pt x="82" y="48"/>
                  </a:lnTo>
                  <a:lnTo>
                    <a:pt x="86" y="63"/>
                  </a:lnTo>
                  <a:lnTo>
                    <a:pt x="85" y="75"/>
                  </a:lnTo>
                  <a:lnTo>
                    <a:pt x="85" y="89"/>
                  </a:lnTo>
                  <a:lnTo>
                    <a:pt x="83" y="103"/>
                  </a:lnTo>
                  <a:lnTo>
                    <a:pt x="81" y="118"/>
                  </a:lnTo>
                  <a:lnTo>
                    <a:pt x="79" y="124"/>
                  </a:lnTo>
                  <a:lnTo>
                    <a:pt x="78" y="133"/>
                  </a:lnTo>
                  <a:lnTo>
                    <a:pt x="77" y="139"/>
                  </a:lnTo>
                  <a:lnTo>
                    <a:pt x="77" y="147"/>
                  </a:lnTo>
                  <a:lnTo>
                    <a:pt x="75" y="154"/>
                  </a:lnTo>
                  <a:lnTo>
                    <a:pt x="74" y="162"/>
                  </a:lnTo>
                  <a:lnTo>
                    <a:pt x="74" y="170"/>
                  </a:lnTo>
                  <a:lnTo>
                    <a:pt x="74" y="179"/>
                  </a:lnTo>
                  <a:lnTo>
                    <a:pt x="73" y="191"/>
                  </a:lnTo>
                  <a:lnTo>
                    <a:pt x="74" y="203"/>
                  </a:lnTo>
                  <a:lnTo>
                    <a:pt x="75" y="215"/>
                  </a:lnTo>
                  <a:lnTo>
                    <a:pt x="77" y="226"/>
                  </a:lnTo>
                  <a:lnTo>
                    <a:pt x="78" y="235"/>
                  </a:lnTo>
                  <a:lnTo>
                    <a:pt x="78" y="241"/>
                  </a:lnTo>
                  <a:lnTo>
                    <a:pt x="79" y="246"/>
                  </a:lnTo>
                  <a:lnTo>
                    <a:pt x="80" y="249"/>
                  </a:lnTo>
                  <a:lnTo>
                    <a:pt x="3" y="264"/>
                  </a:lnTo>
                  <a:lnTo>
                    <a:pt x="3" y="261"/>
                  </a:lnTo>
                  <a:lnTo>
                    <a:pt x="2" y="258"/>
                  </a:lnTo>
                  <a:lnTo>
                    <a:pt x="1" y="249"/>
                  </a:lnTo>
                  <a:lnTo>
                    <a:pt x="1" y="241"/>
                  </a:lnTo>
                  <a:lnTo>
                    <a:pt x="0" y="229"/>
                  </a:lnTo>
                  <a:lnTo>
                    <a:pt x="1" y="217"/>
                  </a:lnTo>
                  <a:lnTo>
                    <a:pt x="2" y="203"/>
                  </a:lnTo>
                  <a:lnTo>
                    <a:pt x="4" y="189"/>
                  </a:lnTo>
                  <a:lnTo>
                    <a:pt x="5" y="180"/>
                  </a:lnTo>
                  <a:lnTo>
                    <a:pt x="8" y="173"/>
                  </a:lnTo>
                  <a:lnTo>
                    <a:pt x="11" y="165"/>
                  </a:lnTo>
                  <a:lnTo>
                    <a:pt x="13" y="157"/>
                  </a:lnTo>
                  <a:lnTo>
                    <a:pt x="16" y="150"/>
                  </a:lnTo>
                  <a:lnTo>
                    <a:pt x="18" y="142"/>
                  </a:lnTo>
                  <a:lnTo>
                    <a:pt x="21" y="135"/>
                  </a:lnTo>
                  <a:lnTo>
                    <a:pt x="25" y="127"/>
                  </a:lnTo>
                  <a:lnTo>
                    <a:pt x="27" y="119"/>
                  </a:lnTo>
                  <a:lnTo>
                    <a:pt x="30" y="112"/>
                  </a:lnTo>
                  <a:lnTo>
                    <a:pt x="33" y="104"/>
                  </a:lnTo>
                  <a:lnTo>
                    <a:pt x="36" y="98"/>
                  </a:lnTo>
                  <a:lnTo>
                    <a:pt x="40" y="84"/>
                  </a:lnTo>
                  <a:lnTo>
                    <a:pt x="46" y="72"/>
                  </a:lnTo>
                  <a:lnTo>
                    <a:pt x="48" y="60"/>
                  </a:lnTo>
                  <a:lnTo>
                    <a:pt x="50" y="49"/>
                  </a:lnTo>
                  <a:lnTo>
                    <a:pt x="51" y="40"/>
                  </a:lnTo>
                  <a:lnTo>
                    <a:pt x="53" y="32"/>
                  </a:lnTo>
                  <a:lnTo>
                    <a:pt x="52" y="22"/>
                  </a:lnTo>
                  <a:lnTo>
                    <a:pt x="52" y="20"/>
                  </a:lnTo>
                  <a:lnTo>
                    <a:pt x="63" y="0"/>
                  </a:lnTo>
                  <a:close/>
                </a:path>
              </a:pathLst>
            </a:custGeom>
            <a:solidFill>
              <a:srgbClr val="733B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88" name="Freeform 82"/>
            <p:cNvSpPr>
              <a:spLocks/>
            </p:cNvSpPr>
            <p:nvPr/>
          </p:nvSpPr>
          <p:spPr bwMode="auto">
            <a:xfrm>
              <a:off x="680" y="2874"/>
              <a:ext cx="71" cy="186"/>
            </a:xfrm>
            <a:custGeom>
              <a:avLst/>
              <a:gdLst>
                <a:gd name="T0" fmla="*/ 1 w 142"/>
                <a:gd name="T1" fmla="*/ 1 h 372"/>
                <a:gd name="T2" fmla="*/ 1 w 142"/>
                <a:gd name="T3" fmla="*/ 1 h 372"/>
                <a:gd name="T4" fmla="*/ 1 w 142"/>
                <a:gd name="T5" fmla="*/ 1 h 372"/>
                <a:gd name="T6" fmla="*/ 1 w 142"/>
                <a:gd name="T7" fmla="*/ 1 h 372"/>
                <a:gd name="T8" fmla="*/ 1 w 142"/>
                <a:gd name="T9" fmla="*/ 1 h 372"/>
                <a:gd name="T10" fmla="*/ 1 w 142"/>
                <a:gd name="T11" fmla="*/ 1 h 372"/>
                <a:gd name="T12" fmla="*/ 1 w 142"/>
                <a:gd name="T13" fmla="*/ 1 h 372"/>
                <a:gd name="T14" fmla="*/ 1 w 142"/>
                <a:gd name="T15" fmla="*/ 1 h 372"/>
                <a:gd name="T16" fmla="*/ 1 w 142"/>
                <a:gd name="T17" fmla="*/ 1 h 372"/>
                <a:gd name="T18" fmla="*/ 1 w 142"/>
                <a:gd name="T19" fmla="*/ 1 h 372"/>
                <a:gd name="T20" fmla="*/ 1 w 142"/>
                <a:gd name="T21" fmla="*/ 1 h 372"/>
                <a:gd name="T22" fmla="*/ 1 w 142"/>
                <a:gd name="T23" fmla="*/ 1 h 372"/>
                <a:gd name="T24" fmla="*/ 1 w 142"/>
                <a:gd name="T25" fmla="*/ 1 h 372"/>
                <a:gd name="T26" fmla="*/ 1 w 142"/>
                <a:gd name="T27" fmla="*/ 1 h 372"/>
                <a:gd name="T28" fmla="*/ 1 w 142"/>
                <a:gd name="T29" fmla="*/ 1 h 372"/>
                <a:gd name="T30" fmla="*/ 1 w 142"/>
                <a:gd name="T31" fmla="*/ 1 h 372"/>
                <a:gd name="T32" fmla="*/ 1 w 142"/>
                <a:gd name="T33" fmla="*/ 1 h 372"/>
                <a:gd name="T34" fmla="*/ 1 w 142"/>
                <a:gd name="T35" fmla="*/ 1 h 372"/>
                <a:gd name="T36" fmla="*/ 1 w 142"/>
                <a:gd name="T37" fmla="*/ 1 h 372"/>
                <a:gd name="T38" fmla="*/ 1 w 142"/>
                <a:gd name="T39" fmla="*/ 1 h 372"/>
                <a:gd name="T40" fmla="*/ 1 w 142"/>
                <a:gd name="T41" fmla="*/ 1 h 372"/>
                <a:gd name="T42" fmla="*/ 1 w 142"/>
                <a:gd name="T43" fmla="*/ 1 h 372"/>
                <a:gd name="T44" fmla="*/ 1 w 142"/>
                <a:gd name="T45" fmla="*/ 1 h 372"/>
                <a:gd name="T46" fmla="*/ 1 w 142"/>
                <a:gd name="T47" fmla="*/ 1 h 372"/>
                <a:gd name="T48" fmla="*/ 1 w 142"/>
                <a:gd name="T49" fmla="*/ 1 h 372"/>
                <a:gd name="T50" fmla="*/ 1 w 142"/>
                <a:gd name="T51" fmla="*/ 1 h 372"/>
                <a:gd name="T52" fmla="*/ 1 w 142"/>
                <a:gd name="T53" fmla="*/ 1 h 372"/>
                <a:gd name="T54" fmla="*/ 1 w 142"/>
                <a:gd name="T55" fmla="*/ 1 h 372"/>
                <a:gd name="T56" fmla="*/ 1 w 142"/>
                <a:gd name="T57" fmla="*/ 1 h 372"/>
                <a:gd name="T58" fmla="*/ 1 w 142"/>
                <a:gd name="T59" fmla="*/ 1 h 372"/>
                <a:gd name="T60" fmla="*/ 1 w 142"/>
                <a:gd name="T61" fmla="*/ 1 h 372"/>
                <a:gd name="T62" fmla="*/ 1 w 142"/>
                <a:gd name="T63" fmla="*/ 1 h 372"/>
                <a:gd name="T64" fmla="*/ 1 w 142"/>
                <a:gd name="T65" fmla="*/ 0 h 372"/>
                <a:gd name="T66" fmla="*/ 1 w 142"/>
                <a:gd name="T67" fmla="*/ 0 h 372"/>
                <a:gd name="T68" fmla="*/ 1 w 142"/>
                <a:gd name="T69" fmla="*/ 1 h 372"/>
                <a:gd name="T70" fmla="*/ 1 w 142"/>
                <a:gd name="T71" fmla="*/ 1 h 372"/>
                <a:gd name="T72" fmla="*/ 1 w 142"/>
                <a:gd name="T73" fmla="*/ 1 h 372"/>
                <a:gd name="T74" fmla="*/ 1 w 142"/>
                <a:gd name="T75" fmla="*/ 1 h 372"/>
                <a:gd name="T76" fmla="*/ 1 w 142"/>
                <a:gd name="T77" fmla="*/ 1 h 372"/>
                <a:gd name="T78" fmla="*/ 1 w 142"/>
                <a:gd name="T79" fmla="*/ 1 h 372"/>
                <a:gd name="T80" fmla="*/ 1 w 142"/>
                <a:gd name="T81" fmla="*/ 1 h 372"/>
                <a:gd name="T82" fmla="*/ 1 w 142"/>
                <a:gd name="T83" fmla="*/ 1 h 372"/>
                <a:gd name="T84" fmla="*/ 1 w 142"/>
                <a:gd name="T85" fmla="*/ 1 h 372"/>
                <a:gd name="T86" fmla="*/ 1 w 142"/>
                <a:gd name="T87" fmla="*/ 1 h 372"/>
                <a:gd name="T88" fmla="*/ 1 w 142"/>
                <a:gd name="T89" fmla="*/ 1 h 372"/>
                <a:gd name="T90" fmla="*/ 1 w 142"/>
                <a:gd name="T91" fmla="*/ 1 h 372"/>
                <a:gd name="T92" fmla="*/ 1 w 142"/>
                <a:gd name="T93" fmla="*/ 1 h 372"/>
                <a:gd name="T94" fmla="*/ 0 w 142"/>
                <a:gd name="T95" fmla="*/ 1 h 372"/>
                <a:gd name="T96" fmla="*/ 1 w 142"/>
                <a:gd name="T97" fmla="*/ 1 h 372"/>
                <a:gd name="T98" fmla="*/ 1 w 142"/>
                <a:gd name="T99" fmla="*/ 1 h 3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42"/>
                <a:gd name="T151" fmla="*/ 0 h 372"/>
                <a:gd name="T152" fmla="*/ 142 w 142"/>
                <a:gd name="T153" fmla="*/ 372 h 3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42" h="372">
                  <a:moveTo>
                    <a:pt x="2" y="289"/>
                  </a:moveTo>
                  <a:lnTo>
                    <a:pt x="2" y="292"/>
                  </a:lnTo>
                  <a:lnTo>
                    <a:pt x="6" y="302"/>
                  </a:lnTo>
                  <a:lnTo>
                    <a:pt x="8" y="308"/>
                  </a:lnTo>
                  <a:lnTo>
                    <a:pt x="11" y="314"/>
                  </a:lnTo>
                  <a:lnTo>
                    <a:pt x="16" y="323"/>
                  </a:lnTo>
                  <a:lnTo>
                    <a:pt x="23" y="331"/>
                  </a:lnTo>
                  <a:lnTo>
                    <a:pt x="28" y="337"/>
                  </a:lnTo>
                  <a:lnTo>
                    <a:pt x="36" y="346"/>
                  </a:lnTo>
                  <a:lnTo>
                    <a:pt x="43" y="352"/>
                  </a:lnTo>
                  <a:lnTo>
                    <a:pt x="51" y="358"/>
                  </a:lnTo>
                  <a:lnTo>
                    <a:pt x="56" y="363"/>
                  </a:lnTo>
                  <a:lnTo>
                    <a:pt x="63" y="369"/>
                  </a:lnTo>
                  <a:lnTo>
                    <a:pt x="67" y="370"/>
                  </a:lnTo>
                  <a:lnTo>
                    <a:pt x="68" y="372"/>
                  </a:lnTo>
                  <a:lnTo>
                    <a:pt x="104" y="295"/>
                  </a:lnTo>
                  <a:lnTo>
                    <a:pt x="127" y="288"/>
                  </a:lnTo>
                  <a:lnTo>
                    <a:pt x="142" y="154"/>
                  </a:lnTo>
                  <a:lnTo>
                    <a:pt x="137" y="117"/>
                  </a:lnTo>
                  <a:lnTo>
                    <a:pt x="136" y="81"/>
                  </a:lnTo>
                  <a:lnTo>
                    <a:pt x="136" y="78"/>
                  </a:lnTo>
                  <a:lnTo>
                    <a:pt x="136" y="71"/>
                  </a:lnTo>
                  <a:lnTo>
                    <a:pt x="134" y="67"/>
                  </a:lnTo>
                  <a:lnTo>
                    <a:pt x="133" y="62"/>
                  </a:lnTo>
                  <a:lnTo>
                    <a:pt x="129" y="56"/>
                  </a:lnTo>
                  <a:lnTo>
                    <a:pt x="127" y="49"/>
                  </a:lnTo>
                  <a:lnTo>
                    <a:pt x="120" y="39"/>
                  </a:lnTo>
                  <a:lnTo>
                    <a:pt x="114" y="32"/>
                  </a:lnTo>
                  <a:lnTo>
                    <a:pt x="106" y="24"/>
                  </a:lnTo>
                  <a:lnTo>
                    <a:pt x="100" y="15"/>
                  </a:lnTo>
                  <a:lnTo>
                    <a:pt x="93" y="7"/>
                  </a:lnTo>
                  <a:lnTo>
                    <a:pt x="89" y="3"/>
                  </a:lnTo>
                  <a:lnTo>
                    <a:pt x="85" y="0"/>
                  </a:lnTo>
                  <a:lnTo>
                    <a:pt x="84" y="0"/>
                  </a:lnTo>
                  <a:lnTo>
                    <a:pt x="2" y="62"/>
                  </a:lnTo>
                  <a:lnTo>
                    <a:pt x="16" y="190"/>
                  </a:lnTo>
                  <a:lnTo>
                    <a:pt x="16" y="193"/>
                  </a:lnTo>
                  <a:lnTo>
                    <a:pt x="17" y="206"/>
                  </a:lnTo>
                  <a:lnTo>
                    <a:pt x="17" y="210"/>
                  </a:lnTo>
                  <a:lnTo>
                    <a:pt x="17" y="219"/>
                  </a:lnTo>
                  <a:lnTo>
                    <a:pt x="16" y="228"/>
                  </a:lnTo>
                  <a:lnTo>
                    <a:pt x="16" y="238"/>
                  </a:lnTo>
                  <a:lnTo>
                    <a:pt x="14" y="244"/>
                  </a:lnTo>
                  <a:lnTo>
                    <a:pt x="11" y="253"/>
                  </a:lnTo>
                  <a:lnTo>
                    <a:pt x="8" y="259"/>
                  </a:lnTo>
                  <a:lnTo>
                    <a:pt x="6" y="267"/>
                  </a:lnTo>
                  <a:lnTo>
                    <a:pt x="1" y="277"/>
                  </a:lnTo>
                  <a:lnTo>
                    <a:pt x="0" y="280"/>
                  </a:lnTo>
                  <a:lnTo>
                    <a:pt x="2" y="289"/>
                  </a:lnTo>
                  <a:close/>
                </a:path>
              </a:pathLst>
            </a:custGeom>
            <a:solidFill>
              <a:srgbClr val="A84A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89" name="Freeform 83"/>
            <p:cNvSpPr>
              <a:spLocks/>
            </p:cNvSpPr>
            <p:nvPr/>
          </p:nvSpPr>
          <p:spPr bwMode="auto">
            <a:xfrm>
              <a:off x="693" y="2910"/>
              <a:ext cx="69" cy="151"/>
            </a:xfrm>
            <a:custGeom>
              <a:avLst/>
              <a:gdLst>
                <a:gd name="T0" fmla="*/ 1 w 138"/>
                <a:gd name="T1" fmla="*/ 1 h 302"/>
                <a:gd name="T2" fmla="*/ 1 w 138"/>
                <a:gd name="T3" fmla="*/ 1 h 302"/>
                <a:gd name="T4" fmla="*/ 1 w 138"/>
                <a:gd name="T5" fmla="*/ 1 h 302"/>
                <a:gd name="T6" fmla="*/ 1 w 138"/>
                <a:gd name="T7" fmla="*/ 1 h 302"/>
                <a:gd name="T8" fmla="*/ 1 w 138"/>
                <a:gd name="T9" fmla="*/ 1 h 302"/>
                <a:gd name="T10" fmla="*/ 1 w 138"/>
                <a:gd name="T11" fmla="*/ 1 h 302"/>
                <a:gd name="T12" fmla="*/ 1 w 138"/>
                <a:gd name="T13" fmla="*/ 1 h 302"/>
                <a:gd name="T14" fmla="*/ 1 w 138"/>
                <a:gd name="T15" fmla="*/ 1 h 302"/>
                <a:gd name="T16" fmla="*/ 1 w 138"/>
                <a:gd name="T17" fmla="*/ 1 h 302"/>
                <a:gd name="T18" fmla="*/ 1 w 138"/>
                <a:gd name="T19" fmla="*/ 1 h 302"/>
                <a:gd name="T20" fmla="*/ 1 w 138"/>
                <a:gd name="T21" fmla="*/ 1 h 302"/>
                <a:gd name="T22" fmla="*/ 1 w 138"/>
                <a:gd name="T23" fmla="*/ 1 h 302"/>
                <a:gd name="T24" fmla="*/ 1 w 138"/>
                <a:gd name="T25" fmla="*/ 1 h 302"/>
                <a:gd name="T26" fmla="*/ 1 w 138"/>
                <a:gd name="T27" fmla="*/ 1 h 302"/>
                <a:gd name="T28" fmla="*/ 1 w 138"/>
                <a:gd name="T29" fmla="*/ 1 h 302"/>
                <a:gd name="T30" fmla="*/ 1 w 138"/>
                <a:gd name="T31" fmla="*/ 1 h 302"/>
                <a:gd name="T32" fmla="*/ 1 w 138"/>
                <a:gd name="T33" fmla="*/ 1 h 302"/>
                <a:gd name="T34" fmla="*/ 0 w 138"/>
                <a:gd name="T35" fmla="*/ 1 h 302"/>
                <a:gd name="T36" fmla="*/ 1 w 138"/>
                <a:gd name="T37" fmla="*/ 1 h 302"/>
                <a:gd name="T38" fmla="*/ 1 w 138"/>
                <a:gd name="T39" fmla="*/ 1 h 302"/>
                <a:gd name="T40" fmla="*/ 1 w 138"/>
                <a:gd name="T41" fmla="*/ 1 h 302"/>
                <a:gd name="T42" fmla="*/ 1 w 138"/>
                <a:gd name="T43" fmla="*/ 1 h 302"/>
                <a:gd name="T44" fmla="*/ 1 w 138"/>
                <a:gd name="T45" fmla="*/ 1 h 302"/>
                <a:gd name="T46" fmla="*/ 1 w 138"/>
                <a:gd name="T47" fmla="*/ 1 h 302"/>
                <a:gd name="T48" fmla="*/ 1 w 138"/>
                <a:gd name="T49" fmla="*/ 1 h 302"/>
                <a:gd name="T50" fmla="*/ 1 w 138"/>
                <a:gd name="T51" fmla="*/ 1 h 302"/>
                <a:gd name="T52" fmla="*/ 1 w 138"/>
                <a:gd name="T53" fmla="*/ 1 h 302"/>
                <a:gd name="T54" fmla="*/ 1 w 138"/>
                <a:gd name="T55" fmla="*/ 1 h 302"/>
                <a:gd name="T56" fmla="*/ 1 w 138"/>
                <a:gd name="T57" fmla="*/ 1 h 302"/>
                <a:gd name="T58" fmla="*/ 1 w 138"/>
                <a:gd name="T59" fmla="*/ 1 h 302"/>
                <a:gd name="T60" fmla="*/ 1 w 138"/>
                <a:gd name="T61" fmla="*/ 1 h 302"/>
                <a:gd name="T62" fmla="*/ 1 w 138"/>
                <a:gd name="T63" fmla="*/ 1 h 302"/>
                <a:gd name="T64" fmla="*/ 1 w 138"/>
                <a:gd name="T65" fmla="*/ 1 h 302"/>
                <a:gd name="T66" fmla="*/ 1 w 138"/>
                <a:gd name="T67" fmla="*/ 1 h 302"/>
                <a:gd name="T68" fmla="*/ 1 w 138"/>
                <a:gd name="T69" fmla="*/ 1 h 302"/>
                <a:gd name="T70" fmla="*/ 1 w 138"/>
                <a:gd name="T71" fmla="*/ 1 h 302"/>
                <a:gd name="T72" fmla="*/ 1 w 138"/>
                <a:gd name="T73" fmla="*/ 1 h 302"/>
                <a:gd name="T74" fmla="*/ 1 w 138"/>
                <a:gd name="T75" fmla="*/ 1 h 302"/>
                <a:gd name="T76" fmla="*/ 1 w 138"/>
                <a:gd name="T77" fmla="*/ 1 h 302"/>
                <a:gd name="T78" fmla="*/ 1 w 138"/>
                <a:gd name="T79" fmla="*/ 1 h 302"/>
                <a:gd name="T80" fmla="*/ 1 w 138"/>
                <a:gd name="T81" fmla="*/ 1 h 302"/>
                <a:gd name="T82" fmla="*/ 1 w 138"/>
                <a:gd name="T83" fmla="*/ 1 h 302"/>
                <a:gd name="T84" fmla="*/ 1 w 138"/>
                <a:gd name="T85" fmla="*/ 1 h 302"/>
                <a:gd name="T86" fmla="*/ 1 w 138"/>
                <a:gd name="T87" fmla="*/ 1 h 302"/>
                <a:gd name="T88" fmla="*/ 1 w 138"/>
                <a:gd name="T89" fmla="*/ 1 h 302"/>
                <a:gd name="T90" fmla="*/ 1 w 138"/>
                <a:gd name="T91" fmla="*/ 0 h 30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8"/>
                <a:gd name="T139" fmla="*/ 0 h 302"/>
                <a:gd name="T140" fmla="*/ 138 w 138"/>
                <a:gd name="T141" fmla="*/ 302 h 30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8" h="302">
                  <a:moveTo>
                    <a:pt x="110" y="0"/>
                  </a:moveTo>
                  <a:lnTo>
                    <a:pt x="114" y="11"/>
                  </a:lnTo>
                  <a:lnTo>
                    <a:pt x="112" y="36"/>
                  </a:lnTo>
                  <a:lnTo>
                    <a:pt x="113" y="36"/>
                  </a:lnTo>
                  <a:lnTo>
                    <a:pt x="116" y="42"/>
                  </a:lnTo>
                  <a:lnTo>
                    <a:pt x="120" y="49"/>
                  </a:lnTo>
                  <a:lnTo>
                    <a:pt x="125" y="61"/>
                  </a:lnTo>
                  <a:lnTo>
                    <a:pt x="130" y="72"/>
                  </a:lnTo>
                  <a:lnTo>
                    <a:pt x="134" y="84"/>
                  </a:lnTo>
                  <a:lnTo>
                    <a:pt x="136" y="93"/>
                  </a:lnTo>
                  <a:lnTo>
                    <a:pt x="138" y="98"/>
                  </a:lnTo>
                  <a:lnTo>
                    <a:pt x="128" y="121"/>
                  </a:lnTo>
                  <a:lnTo>
                    <a:pt x="128" y="144"/>
                  </a:lnTo>
                  <a:lnTo>
                    <a:pt x="118" y="154"/>
                  </a:lnTo>
                  <a:lnTo>
                    <a:pt x="125" y="170"/>
                  </a:lnTo>
                  <a:lnTo>
                    <a:pt x="125" y="179"/>
                  </a:lnTo>
                  <a:lnTo>
                    <a:pt x="118" y="186"/>
                  </a:lnTo>
                  <a:lnTo>
                    <a:pt x="113" y="202"/>
                  </a:lnTo>
                  <a:lnTo>
                    <a:pt x="108" y="223"/>
                  </a:lnTo>
                  <a:lnTo>
                    <a:pt x="105" y="223"/>
                  </a:lnTo>
                  <a:lnTo>
                    <a:pt x="98" y="224"/>
                  </a:lnTo>
                  <a:lnTo>
                    <a:pt x="91" y="228"/>
                  </a:lnTo>
                  <a:lnTo>
                    <a:pt x="86" y="229"/>
                  </a:lnTo>
                  <a:lnTo>
                    <a:pt x="81" y="232"/>
                  </a:lnTo>
                  <a:lnTo>
                    <a:pt x="80" y="234"/>
                  </a:lnTo>
                  <a:lnTo>
                    <a:pt x="80" y="237"/>
                  </a:lnTo>
                  <a:lnTo>
                    <a:pt x="78" y="247"/>
                  </a:lnTo>
                  <a:lnTo>
                    <a:pt x="75" y="252"/>
                  </a:lnTo>
                  <a:lnTo>
                    <a:pt x="73" y="260"/>
                  </a:lnTo>
                  <a:lnTo>
                    <a:pt x="71" y="266"/>
                  </a:lnTo>
                  <a:lnTo>
                    <a:pt x="68" y="273"/>
                  </a:lnTo>
                  <a:lnTo>
                    <a:pt x="60" y="284"/>
                  </a:lnTo>
                  <a:lnTo>
                    <a:pt x="52" y="293"/>
                  </a:lnTo>
                  <a:lnTo>
                    <a:pt x="45" y="299"/>
                  </a:lnTo>
                  <a:lnTo>
                    <a:pt x="43" y="302"/>
                  </a:lnTo>
                  <a:lnTo>
                    <a:pt x="0" y="269"/>
                  </a:lnTo>
                  <a:lnTo>
                    <a:pt x="4" y="270"/>
                  </a:lnTo>
                  <a:lnTo>
                    <a:pt x="8" y="272"/>
                  </a:lnTo>
                  <a:lnTo>
                    <a:pt x="13" y="275"/>
                  </a:lnTo>
                  <a:lnTo>
                    <a:pt x="19" y="275"/>
                  </a:lnTo>
                  <a:lnTo>
                    <a:pt x="25" y="276"/>
                  </a:lnTo>
                  <a:lnTo>
                    <a:pt x="30" y="276"/>
                  </a:lnTo>
                  <a:lnTo>
                    <a:pt x="37" y="278"/>
                  </a:lnTo>
                  <a:lnTo>
                    <a:pt x="43" y="275"/>
                  </a:lnTo>
                  <a:lnTo>
                    <a:pt x="48" y="272"/>
                  </a:lnTo>
                  <a:lnTo>
                    <a:pt x="49" y="264"/>
                  </a:lnTo>
                  <a:lnTo>
                    <a:pt x="50" y="257"/>
                  </a:lnTo>
                  <a:lnTo>
                    <a:pt x="50" y="247"/>
                  </a:lnTo>
                  <a:lnTo>
                    <a:pt x="50" y="241"/>
                  </a:lnTo>
                  <a:lnTo>
                    <a:pt x="50" y="235"/>
                  </a:lnTo>
                  <a:lnTo>
                    <a:pt x="50" y="234"/>
                  </a:lnTo>
                  <a:lnTo>
                    <a:pt x="25" y="173"/>
                  </a:lnTo>
                  <a:lnTo>
                    <a:pt x="27" y="174"/>
                  </a:lnTo>
                  <a:lnTo>
                    <a:pt x="33" y="183"/>
                  </a:lnTo>
                  <a:lnTo>
                    <a:pt x="36" y="186"/>
                  </a:lnTo>
                  <a:lnTo>
                    <a:pt x="42" y="194"/>
                  </a:lnTo>
                  <a:lnTo>
                    <a:pt x="47" y="197"/>
                  </a:lnTo>
                  <a:lnTo>
                    <a:pt x="52" y="205"/>
                  </a:lnTo>
                  <a:lnTo>
                    <a:pt x="57" y="206"/>
                  </a:lnTo>
                  <a:lnTo>
                    <a:pt x="63" y="211"/>
                  </a:lnTo>
                  <a:lnTo>
                    <a:pt x="68" y="214"/>
                  </a:lnTo>
                  <a:lnTo>
                    <a:pt x="73" y="217"/>
                  </a:lnTo>
                  <a:lnTo>
                    <a:pt x="80" y="218"/>
                  </a:lnTo>
                  <a:lnTo>
                    <a:pt x="84" y="220"/>
                  </a:lnTo>
                  <a:lnTo>
                    <a:pt x="95" y="194"/>
                  </a:lnTo>
                  <a:lnTo>
                    <a:pt x="92" y="189"/>
                  </a:lnTo>
                  <a:lnTo>
                    <a:pt x="88" y="180"/>
                  </a:lnTo>
                  <a:lnTo>
                    <a:pt x="85" y="173"/>
                  </a:lnTo>
                  <a:lnTo>
                    <a:pt x="83" y="167"/>
                  </a:lnTo>
                  <a:lnTo>
                    <a:pt x="82" y="160"/>
                  </a:lnTo>
                  <a:lnTo>
                    <a:pt x="83" y="154"/>
                  </a:lnTo>
                  <a:lnTo>
                    <a:pt x="87" y="141"/>
                  </a:lnTo>
                  <a:lnTo>
                    <a:pt x="95" y="128"/>
                  </a:lnTo>
                  <a:lnTo>
                    <a:pt x="103" y="116"/>
                  </a:lnTo>
                  <a:lnTo>
                    <a:pt x="110" y="106"/>
                  </a:lnTo>
                  <a:lnTo>
                    <a:pt x="110" y="98"/>
                  </a:lnTo>
                  <a:lnTo>
                    <a:pt x="110" y="90"/>
                  </a:lnTo>
                  <a:lnTo>
                    <a:pt x="109" y="81"/>
                  </a:lnTo>
                  <a:lnTo>
                    <a:pt x="109" y="75"/>
                  </a:lnTo>
                  <a:lnTo>
                    <a:pt x="104" y="61"/>
                  </a:lnTo>
                  <a:lnTo>
                    <a:pt x="97" y="54"/>
                  </a:lnTo>
                  <a:lnTo>
                    <a:pt x="90" y="49"/>
                  </a:lnTo>
                  <a:lnTo>
                    <a:pt x="85" y="49"/>
                  </a:lnTo>
                  <a:lnTo>
                    <a:pt x="80" y="49"/>
                  </a:lnTo>
                  <a:lnTo>
                    <a:pt x="74" y="51"/>
                  </a:lnTo>
                  <a:lnTo>
                    <a:pt x="65" y="52"/>
                  </a:lnTo>
                  <a:lnTo>
                    <a:pt x="63" y="55"/>
                  </a:lnTo>
                  <a:lnTo>
                    <a:pt x="78" y="29"/>
                  </a:lnTo>
                  <a:lnTo>
                    <a:pt x="97" y="22"/>
                  </a:lnTo>
                  <a:lnTo>
                    <a:pt x="106" y="25"/>
                  </a:lnTo>
                  <a:lnTo>
                    <a:pt x="110" y="0"/>
                  </a:lnTo>
                  <a:close/>
                </a:path>
              </a:pathLst>
            </a:custGeom>
            <a:solidFill>
              <a:srgbClr val="8529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90" name="Freeform 84"/>
            <p:cNvSpPr>
              <a:spLocks/>
            </p:cNvSpPr>
            <p:nvPr/>
          </p:nvSpPr>
          <p:spPr bwMode="auto">
            <a:xfrm>
              <a:off x="688" y="2933"/>
              <a:ext cx="8" cy="24"/>
            </a:xfrm>
            <a:custGeom>
              <a:avLst/>
              <a:gdLst>
                <a:gd name="T0" fmla="*/ 1 w 16"/>
                <a:gd name="T1" fmla="*/ 0 h 49"/>
                <a:gd name="T2" fmla="*/ 1 w 16"/>
                <a:gd name="T3" fmla="*/ 0 h 49"/>
                <a:gd name="T4" fmla="*/ 1 w 16"/>
                <a:gd name="T5" fmla="*/ 0 h 49"/>
                <a:gd name="T6" fmla="*/ 1 w 16"/>
                <a:gd name="T7" fmla="*/ 0 h 49"/>
                <a:gd name="T8" fmla="*/ 1 w 16"/>
                <a:gd name="T9" fmla="*/ 0 h 49"/>
                <a:gd name="T10" fmla="*/ 1 w 16"/>
                <a:gd name="T11" fmla="*/ 0 h 49"/>
                <a:gd name="T12" fmla="*/ 1 w 16"/>
                <a:gd name="T13" fmla="*/ 0 h 49"/>
                <a:gd name="T14" fmla="*/ 0 w 16"/>
                <a:gd name="T15" fmla="*/ 0 h 49"/>
                <a:gd name="T16" fmla="*/ 0 w 16"/>
                <a:gd name="T17" fmla="*/ 0 h 49"/>
                <a:gd name="T18" fmla="*/ 1 w 16"/>
                <a:gd name="T19" fmla="*/ 0 h 49"/>
                <a:gd name="T20" fmla="*/ 1 w 16"/>
                <a:gd name="T21" fmla="*/ 0 h 49"/>
                <a:gd name="T22" fmla="*/ 1 w 16"/>
                <a:gd name="T23" fmla="*/ 0 h 49"/>
                <a:gd name="T24" fmla="*/ 1 w 16"/>
                <a:gd name="T25" fmla="*/ 0 h 49"/>
                <a:gd name="T26" fmla="*/ 1 w 16"/>
                <a:gd name="T27" fmla="*/ 0 h 49"/>
                <a:gd name="T28" fmla="*/ 1 w 16"/>
                <a:gd name="T29" fmla="*/ 0 h 4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6"/>
                <a:gd name="T46" fmla="*/ 0 h 49"/>
                <a:gd name="T47" fmla="*/ 16 w 16"/>
                <a:gd name="T48" fmla="*/ 49 h 4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6" h="49">
                  <a:moveTo>
                    <a:pt x="16" y="12"/>
                  </a:moveTo>
                  <a:lnTo>
                    <a:pt x="15" y="11"/>
                  </a:lnTo>
                  <a:lnTo>
                    <a:pt x="15" y="6"/>
                  </a:lnTo>
                  <a:lnTo>
                    <a:pt x="12" y="0"/>
                  </a:lnTo>
                  <a:lnTo>
                    <a:pt x="9" y="0"/>
                  </a:lnTo>
                  <a:lnTo>
                    <a:pt x="6" y="0"/>
                  </a:lnTo>
                  <a:lnTo>
                    <a:pt x="3" y="6"/>
                  </a:lnTo>
                  <a:lnTo>
                    <a:pt x="0" y="11"/>
                  </a:lnTo>
                  <a:lnTo>
                    <a:pt x="0" y="12"/>
                  </a:lnTo>
                  <a:lnTo>
                    <a:pt x="5" y="40"/>
                  </a:lnTo>
                  <a:lnTo>
                    <a:pt x="10" y="49"/>
                  </a:lnTo>
                  <a:lnTo>
                    <a:pt x="10" y="32"/>
                  </a:lnTo>
                  <a:lnTo>
                    <a:pt x="9" y="18"/>
                  </a:lnTo>
                  <a:lnTo>
                    <a:pt x="16" y="12"/>
                  </a:lnTo>
                  <a:close/>
                </a:path>
              </a:pathLst>
            </a:custGeom>
            <a:solidFill>
              <a:srgbClr val="8529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91" name="Freeform 85"/>
            <p:cNvSpPr>
              <a:spLocks/>
            </p:cNvSpPr>
            <p:nvPr/>
          </p:nvSpPr>
          <p:spPr bwMode="auto">
            <a:xfrm>
              <a:off x="668" y="2862"/>
              <a:ext cx="61" cy="123"/>
            </a:xfrm>
            <a:custGeom>
              <a:avLst/>
              <a:gdLst>
                <a:gd name="T0" fmla="*/ 0 w 123"/>
                <a:gd name="T1" fmla="*/ 1 h 245"/>
                <a:gd name="T2" fmla="*/ 0 w 123"/>
                <a:gd name="T3" fmla="*/ 1 h 245"/>
                <a:gd name="T4" fmla="*/ 0 w 123"/>
                <a:gd name="T5" fmla="*/ 1 h 245"/>
                <a:gd name="T6" fmla="*/ 0 w 123"/>
                <a:gd name="T7" fmla="*/ 1 h 245"/>
                <a:gd name="T8" fmla="*/ 0 w 123"/>
                <a:gd name="T9" fmla="*/ 1 h 245"/>
                <a:gd name="T10" fmla="*/ 0 w 123"/>
                <a:gd name="T11" fmla="*/ 1 h 245"/>
                <a:gd name="T12" fmla="*/ 0 w 123"/>
                <a:gd name="T13" fmla="*/ 1 h 245"/>
                <a:gd name="T14" fmla="*/ 0 w 123"/>
                <a:gd name="T15" fmla="*/ 1 h 245"/>
                <a:gd name="T16" fmla="*/ 0 w 123"/>
                <a:gd name="T17" fmla="*/ 1 h 245"/>
                <a:gd name="T18" fmla="*/ 0 w 123"/>
                <a:gd name="T19" fmla="*/ 1 h 245"/>
                <a:gd name="T20" fmla="*/ 0 w 123"/>
                <a:gd name="T21" fmla="*/ 1 h 245"/>
                <a:gd name="T22" fmla="*/ 0 w 123"/>
                <a:gd name="T23" fmla="*/ 1 h 245"/>
                <a:gd name="T24" fmla="*/ 0 w 123"/>
                <a:gd name="T25" fmla="*/ 1 h 245"/>
                <a:gd name="T26" fmla="*/ 0 w 123"/>
                <a:gd name="T27" fmla="*/ 1 h 245"/>
                <a:gd name="T28" fmla="*/ 0 w 123"/>
                <a:gd name="T29" fmla="*/ 1 h 245"/>
                <a:gd name="T30" fmla="*/ 0 w 123"/>
                <a:gd name="T31" fmla="*/ 1 h 245"/>
                <a:gd name="T32" fmla="*/ 0 w 123"/>
                <a:gd name="T33" fmla="*/ 1 h 245"/>
                <a:gd name="T34" fmla="*/ 0 w 123"/>
                <a:gd name="T35" fmla="*/ 1 h 245"/>
                <a:gd name="T36" fmla="*/ 0 w 123"/>
                <a:gd name="T37" fmla="*/ 1 h 245"/>
                <a:gd name="T38" fmla="*/ 0 w 123"/>
                <a:gd name="T39" fmla="*/ 1 h 245"/>
                <a:gd name="T40" fmla="*/ 0 w 123"/>
                <a:gd name="T41" fmla="*/ 1 h 245"/>
                <a:gd name="T42" fmla="*/ 0 w 123"/>
                <a:gd name="T43" fmla="*/ 1 h 245"/>
                <a:gd name="T44" fmla="*/ 0 w 123"/>
                <a:gd name="T45" fmla="*/ 1 h 245"/>
                <a:gd name="T46" fmla="*/ 0 w 123"/>
                <a:gd name="T47" fmla="*/ 1 h 245"/>
                <a:gd name="T48" fmla="*/ 0 w 123"/>
                <a:gd name="T49" fmla="*/ 1 h 245"/>
                <a:gd name="T50" fmla="*/ 0 w 123"/>
                <a:gd name="T51" fmla="*/ 1 h 245"/>
                <a:gd name="T52" fmla="*/ 0 w 123"/>
                <a:gd name="T53" fmla="*/ 1 h 245"/>
                <a:gd name="T54" fmla="*/ 0 w 123"/>
                <a:gd name="T55" fmla="*/ 1 h 245"/>
                <a:gd name="T56" fmla="*/ 0 w 123"/>
                <a:gd name="T57" fmla="*/ 1 h 245"/>
                <a:gd name="T58" fmla="*/ 0 w 123"/>
                <a:gd name="T59" fmla="*/ 1 h 245"/>
                <a:gd name="T60" fmla="*/ 0 w 123"/>
                <a:gd name="T61" fmla="*/ 1 h 245"/>
                <a:gd name="T62" fmla="*/ 0 w 123"/>
                <a:gd name="T63" fmla="*/ 1 h 245"/>
                <a:gd name="T64" fmla="*/ 0 w 123"/>
                <a:gd name="T65" fmla="*/ 1 h 245"/>
                <a:gd name="T66" fmla="*/ 0 w 123"/>
                <a:gd name="T67" fmla="*/ 1 h 245"/>
                <a:gd name="T68" fmla="*/ 0 w 123"/>
                <a:gd name="T69" fmla="*/ 1 h 245"/>
                <a:gd name="T70" fmla="*/ 0 w 123"/>
                <a:gd name="T71" fmla="*/ 0 h 245"/>
                <a:gd name="T72" fmla="*/ 0 w 123"/>
                <a:gd name="T73" fmla="*/ 1 h 245"/>
                <a:gd name="T74" fmla="*/ 0 w 123"/>
                <a:gd name="T75" fmla="*/ 1 h 245"/>
                <a:gd name="T76" fmla="*/ 0 w 123"/>
                <a:gd name="T77" fmla="*/ 1 h 245"/>
                <a:gd name="T78" fmla="*/ 0 w 123"/>
                <a:gd name="T79" fmla="*/ 1 h 245"/>
                <a:gd name="T80" fmla="*/ 0 w 123"/>
                <a:gd name="T81" fmla="*/ 1 h 24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3"/>
                <a:gd name="T124" fmla="*/ 0 h 245"/>
                <a:gd name="T125" fmla="*/ 123 w 123"/>
                <a:gd name="T126" fmla="*/ 245 h 24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3" h="245">
                  <a:moveTo>
                    <a:pt x="114" y="38"/>
                  </a:moveTo>
                  <a:lnTo>
                    <a:pt x="109" y="41"/>
                  </a:lnTo>
                  <a:lnTo>
                    <a:pt x="105" y="46"/>
                  </a:lnTo>
                  <a:lnTo>
                    <a:pt x="100" y="50"/>
                  </a:lnTo>
                  <a:lnTo>
                    <a:pt x="94" y="56"/>
                  </a:lnTo>
                  <a:lnTo>
                    <a:pt x="89" y="59"/>
                  </a:lnTo>
                  <a:lnTo>
                    <a:pt x="86" y="62"/>
                  </a:lnTo>
                  <a:lnTo>
                    <a:pt x="81" y="66"/>
                  </a:lnTo>
                  <a:lnTo>
                    <a:pt x="81" y="67"/>
                  </a:lnTo>
                  <a:lnTo>
                    <a:pt x="81" y="70"/>
                  </a:lnTo>
                  <a:lnTo>
                    <a:pt x="83" y="79"/>
                  </a:lnTo>
                  <a:lnTo>
                    <a:pt x="83" y="90"/>
                  </a:lnTo>
                  <a:lnTo>
                    <a:pt x="81" y="105"/>
                  </a:lnTo>
                  <a:lnTo>
                    <a:pt x="77" y="116"/>
                  </a:lnTo>
                  <a:lnTo>
                    <a:pt x="70" y="126"/>
                  </a:lnTo>
                  <a:lnTo>
                    <a:pt x="65" y="133"/>
                  </a:lnTo>
                  <a:lnTo>
                    <a:pt x="63" y="137"/>
                  </a:lnTo>
                  <a:lnTo>
                    <a:pt x="62" y="134"/>
                  </a:lnTo>
                  <a:lnTo>
                    <a:pt x="57" y="130"/>
                  </a:lnTo>
                  <a:lnTo>
                    <a:pt x="51" y="126"/>
                  </a:lnTo>
                  <a:lnTo>
                    <a:pt x="46" y="128"/>
                  </a:lnTo>
                  <a:lnTo>
                    <a:pt x="41" y="133"/>
                  </a:lnTo>
                  <a:lnTo>
                    <a:pt x="38" y="143"/>
                  </a:lnTo>
                  <a:lnTo>
                    <a:pt x="37" y="152"/>
                  </a:lnTo>
                  <a:lnTo>
                    <a:pt x="37" y="157"/>
                  </a:lnTo>
                  <a:lnTo>
                    <a:pt x="40" y="181"/>
                  </a:lnTo>
                  <a:lnTo>
                    <a:pt x="51" y="215"/>
                  </a:lnTo>
                  <a:lnTo>
                    <a:pt x="52" y="219"/>
                  </a:lnTo>
                  <a:lnTo>
                    <a:pt x="51" y="230"/>
                  </a:lnTo>
                  <a:lnTo>
                    <a:pt x="48" y="235"/>
                  </a:lnTo>
                  <a:lnTo>
                    <a:pt x="45" y="241"/>
                  </a:lnTo>
                  <a:lnTo>
                    <a:pt x="42" y="244"/>
                  </a:lnTo>
                  <a:lnTo>
                    <a:pt x="41" y="245"/>
                  </a:lnTo>
                  <a:lnTo>
                    <a:pt x="40" y="244"/>
                  </a:lnTo>
                  <a:lnTo>
                    <a:pt x="36" y="239"/>
                  </a:lnTo>
                  <a:lnTo>
                    <a:pt x="31" y="232"/>
                  </a:lnTo>
                  <a:lnTo>
                    <a:pt x="26" y="221"/>
                  </a:lnTo>
                  <a:lnTo>
                    <a:pt x="21" y="215"/>
                  </a:lnTo>
                  <a:lnTo>
                    <a:pt x="17" y="209"/>
                  </a:lnTo>
                  <a:lnTo>
                    <a:pt x="15" y="201"/>
                  </a:lnTo>
                  <a:lnTo>
                    <a:pt x="12" y="195"/>
                  </a:lnTo>
                  <a:lnTo>
                    <a:pt x="9" y="186"/>
                  </a:lnTo>
                  <a:lnTo>
                    <a:pt x="6" y="178"/>
                  </a:lnTo>
                  <a:lnTo>
                    <a:pt x="4" y="171"/>
                  </a:lnTo>
                  <a:lnTo>
                    <a:pt x="3" y="163"/>
                  </a:lnTo>
                  <a:lnTo>
                    <a:pt x="1" y="152"/>
                  </a:lnTo>
                  <a:lnTo>
                    <a:pt x="1" y="143"/>
                  </a:lnTo>
                  <a:lnTo>
                    <a:pt x="0" y="133"/>
                  </a:lnTo>
                  <a:lnTo>
                    <a:pt x="1" y="125"/>
                  </a:lnTo>
                  <a:lnTo>
                    <a:pt x="1" y="116"/>
                  </a:lnTo>
                  <a:lnTo>
                    <a:pt x="1" y="105"/>
                  </a:lnTo>
                  <a:lnTo>
                    <a:pt x="2" y="98"/>
                  </a:lnTo>
                  <a:lnTo>
                    <a:pt x="3" y="90"/>
                  </a:lnTo>
                  <a:lnTo>
                    <a:pt x="3" y="82"/>
                  </a:lnTo>
                  <a:lnTo>
                    <a:pt x="5" y="73"/>
                  </a:lnTo>
                  <a:lnTo>
                    <a:pt x="5" y="67"/>
                  </a:lnTo>
                  <a:lnTo>
                    <a:pt x="7" y="62"/>
                  </a:lnTo>
                  <a:lnTo>
                    <a:pt x="9" y="55"/>
                  </a:lnTo>
                  <a:lnTo>
                    <a:pt x="10" y="53"/>
                  </a:lnTo>
                  <a:lnTo>
                    <a:pt x="10" y="50"/>
                  </a:lnTo>
                  <a:lnTo>
                    <a:pt x="14" y="47"/>
                  </a:lnTo>
                  <a:lnTo>
                    <a:pt x="19" y="38"/>
                  </a:lnTo>
                  <a:lnTo>
                    <a:pt x="28" y="32"/>
                  </a:lnTo>
                  <a:lnTo>
                    <a:pt x="36" y="23"/>
                  </a:lnTo>
                  <a:lnTo>
                    <a:pt x="45" y="15"/>
                  </a:lnTo>
                  <a:lnTo>
                    <a:pt x="49" y="12"/>
                  </a:lnTo>
                  <a:lnTo>
                    <a:pt x="55" y="8"/>
                  </a:lnTo>
                  <a:lnTo>
                    <a:pt x="60" y="5"/>
                  </a:lnTo>
                  <a:lnTo>
                    <a:pt x="65" y="3"/>
                  </a:lnTo>
                  <a:lnTo>
                    <a:pt x="70" y="2"/>
                  </a:lnTo>
                  <a:lnTo>
                    <a:pt x="75" y="0"/>
                  </a:lnTo>
                  <a:lnTo>
                    <a:pt x="79" y="0"/>
                  </a:lnTo>
                  <a:lnTo>
                    <a:pt x="86" y="2"/>
                  </a:lnTo>
                  <a:lnTo>
                    <a:pt x="93" y="3"/>
                  </a:lnTo>
                  <a:lnTo>
                    <a:pt x="102" y="8"/>
                  </a:lnTo>
                  <a:lnTo>
                    <a:pt x="108" y="12"/>
                  </a:lnTo>
                  <a:lnTo>
                    <a:pt x="114" y="15"/>
                  </a:lnTo>
                  <a:lnTo>
                    <a:pt x="117" y="17"/>
                  </a:lnTo>
                  <a:lnTo>
                    <a:pt x="119" y="20"/>
                  </a:lnTo>
                  <a:lnTo>
                    <a:pt x="123" y="35"/>
                  </a:lnTo>
                  <a:lnTo>
                    <a:pt x="114" y="38"/>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92" name="Freeform 86"/>
            <p:cNvSpPr>
              <a:spLocks/>
            </p:cNvSpPr>
            <p:nvPr/>
          </p:nvSpPr>
          <p:spPr bwMode="auto">
            <a:xfrm>
              <a:off x="751" y="2934"/>
              <a:ext cx="9" cy="33"/>
            </a:xfrm>
            <a:custGeom>
              <a:avLst/>
              <a:gdLst>
                <a:gd name="T0" fmla="*/ 0 w 18"/>
                <a:gd name="T1" fmla="*/ 0 h 66"/>
                <a:gd name="T2" fmla="*/ 1 w 18"/>
                <a:gd name="T3" fmla="*/ 1 h 66"/>
                <a:gd name="T4" fmla="*/ 1 w 18"/>
                <a:gd name="T5" fmla="*/ 1 h 66"/>
                <a:gd name="T6" fmla="*/ 1 w 18"/>
                <a:gd name="T7" fmla="*/ 1 h 66"/>
                <a:gd name="T8" fmla="*/ 1 w 18"/>
                <a:gd name="T9" fmla="*/ 1 h 66"/>
                <a:gd name="T10" fmla="*/ 1 w 18"/>
                <a:gd name="T11" fmla="*/ 1 h 66"/>
                <a:gd name="T12" fmla="*/ 1 w 18"/>
                <a:gd name="T13" fmla="*/ 1 h 66"/>
                <a:gd name="T14" fmla="*/ 1 w 18"/>
                <a:gd name="T15" fmla="*/ 1 h 66"/>
                <a:gd name="T16" fmla="*/ 1 w 18"/>
                <a:gd name="T17" fmla="*/ 1 h 66"/>
                <a:gd name="T18" fmla="*/ 1 w 18"/>
                <a:gd name="T19" fmla="*/ 1 h 66"/>
                <a:gd name="T20" fmla="*/ 1 w 18"/>
                <a:gd name="T21" fmla="*/ 1 h 66"/>
                <a:gd name="T22" fmla="*/ 0 w 18"/>
                <a:gd name="T23" fmla="*/ 0 h 66"/>
                <a:gd name="T24" fmla="*/ 0 w 18"/>
                <a:gd name="T25" fmla="*/ 0 h 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66"/>
                <a:gd name="T41" fmla="*/ 18 w 18"/>
                <a:gd name="T42" fmla="*/ 66 h 6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66">
                  <a:moveTo>
                    <a:pt x="0" y="0"/>
                  </a:moveTo>
                  <a:lnTo>
                    <a:pt x="18" y="49"/>
                  </a:lnTo>
                  <a:lnTo>
                    <a:pt x="16" y="49"/>
                  </a:lnTo>
                  <a:lnTo>
                    <a:pt x="10" y="54"/>
                  </a:lnTo>
                  <a:lnTo>
                    <a:pt x="5" y="60"/>
                  </a:lnTo>
                  <a:lnTo>
                    <a:pt x="3" y="66"/>
                  </a:lnTo>
                  <a:lnTo>
                    <a:pt x="2" y="58"/>
                  </a:lnTo>
                  <a:lnTo>
                    <a:pt x="3" y="49"/>
                  </a:lnTo>
                  <a:lnTo>
                    <a:pt x="5" y="43"/>
                  </a:lnTo>
                  <a:lnTo>
                    <a:pt x="7" y="43"/>
                  </a:lnTo>
                  <a:lnTo>
                    <a:pt x="2" y="14"/>
                  </a:lnTo>
                  <a:lnTo>
                    <a:pt x="0" y="0"/>
                  </a:lnTo>
                  <a:close/>
                </a:path>
              </a:pathLst>
            </a:custGeom>
            <a:solidFill>
              <a:srgbClr val="A84A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93" name="Freeform 87"/>
            <p:cNvSpPr>
              <a:spLocks/>
            </p:cNvSpPr>
            <p:nvPr/>
          </p:nvSpPr>
          <p:spPr bwMode="auto">
            <a:xfrm>
              <a:off x="690" y="2871"/>
              <a:ext cx="32" cy="51"/>
            </a:xfrm>
            <a:custGeom>
              <a:avLst/>
              <a:gdLst>
                <a:gd name="T0" fmla="*/ 1 w 64"/>
                <a:gd name="T1" fmla="*/ 1 h 102"/>
                <a:gd name="T2" fmla="*/ 1 w 64"/>
                <a:gd name="T3" fmla="*/ 1 h 102"/>
                <a:gd name="T4" fmla="*/ 1 w 64"/>
                <a:gd name="T5" fmla="*/ 1 h 102"/>
                <a:gd name="T6" fmla="*/ 1 w 64"/>
                <a:gd name="T7" fmla="*/ 1 h 102"/>
                <a:gd name="T8" fmla="*/ 1 w 64"/>
                <a:gd name="T9" fmla="*/ 1 h 102"/>
                <a:gd name="T10" fmla="*/ 1 w 64"/>
                <a:gd name="T11" fmla="*/ 1 h 102"/>
                <a:gd name="T12" fmla="*/ 1 w 64"/>
                <a:gd name="T13" fmla="*/ 1 h 102"/>
                <a:gd name="T14" fmla="*/ 1 w 64"/>
                <a:gd name="T15" fmla="*/ 1 h 102"/>
                <a:gd name="T16" fmla="*/ 1 w 64"/>
                <a:gd name="T17" fmla="*/ 1 h 102"/>
                <a:gd name="T18" fmla="*/ 1 w 64"/>
                <a:gd name="T19" fmla="*/ 1 h 102"/>
                <a:gd name="T20" fmla="*/ 1 w 64"/>
                <a:gd name="T21" fmla="*/ 1 h 102"/>
                <a:gd name="T22" fmla="*/ 1 w 64"/>
                <a:gd name="T23" fmla="*/ 1 h 102"/>
                <a:gd name="T24" fmla="*/ 1 w 64"/>
                <a:gd name="T25" fmla="*/ 1 h 102"/>
                <a:gd name="T26" fmla="*/ 1 w 64"/>
                <a:gd name="T27" fmla="*/ 1 h 102"/>
                <a:gd name="T28" fmla="*/ 1 w 64"/>
                <a:gd name="T29" fmla="*/ 1 h 102"/>
                <a:gd name="T30" fmla="*/ 1 w 64"/>
                <a:gd name="T31" fmla="*/ 1 h 102"/>
                <a:gd name="T32" fmla="*/ 1 w 64"/>
                <a:gd name="T33" fmla="*/ 1 h 102"/>
                <a:gd name="T34" fmla="*/ 1 w 64"/>
                <a:gd name="T35" fmla="*/ 1 h 102"/>
                <a:gd name="T36" fmla="*/ 1 w 64"/>
                <a:gd name="T37" fmla="*/ 1 h 102"/>
                <a:gd name="T38" fmla="*/ 1 w 64"/>
                <a:gd name="T39" fmla="*/ 1 h 102"/>
                <a:gd name="T40" fmla="*/ 1 w 64"/>
                <a:gd name="T41" fmla="*/ 1 h 102"/>
                <a:gd name="T42" fmla="*/ 1 w 64"/>
                <a:gd name="T43" fmla="*/ 1 h 102"/>
                <a:gd name="T44" fmla="*/ 1 w 64"/>
                <a:gd name="T45" fmla="*/ 1 h 102"/>
                <a:gd name="T46" fmla="*/ 1 w 64"/>
                <a:gd name="T47" fmla="*/ 1 h 102"/>
                <a:gd name="T48" fmla="*/ 1 w 64"/>
                <a:gd name="T49" fmla="*/ 1 h 102"/>
                <a:gd name="T50" fmla="*/ 0 w 64"/>
                <a:gd name="T51" fmla="*/ 1 h 102"/>
                <a:gd name="T52" fmla="*/ 1 w 64"/>
                <a:gd name="T53" fmla="*/ 1 h 102"/>
                <a:gd name="T54" fmla="*/ 1 w 64"/>
                <a:gd name="T55" fmla="*/ 1 h 102"/>
                <a:gd name="T56" fmla="*/ 1 w 64"/>
                <a:gd name="T57" fmla="*/ 1 h 102"/>
                <a:gd name="T58" fmla="*/ 1 w 64"/>
                <a:gd name="T59" fmla="*/ 1 h 102"/>
                <a:gd name="T60" fmla="*/ 1 w 64"/>
                <a:gd name="T61" fmla="*/ 1 h 102"/>
                <a:gd name="T62" fmla="*/ 1 w 64"/>
                <a:gd name="T63" fmla="*/ 1 h 102"/>
                <a:gd name="T64" fmla="*/ 1 w 64"/>
                <a:gd name="T65" fmla="*/ 1 h 102"/>
                <a:gd name="T66" fmla="*/ 1 w 64"/>
                <a:gd name="T67" fmla="*/ 1 h 102"/>
                <a:gd name="T68" fmla="*/ 1 w 64"/>
                <a:gd name="T69" fmla="*/ 1 h 102"/>
                <a:gd name="T70" fmla="*/ 1 w 64"/>
                <a:gd name="T71" fmla="*/ 1 h 102"/>
                <a:gd name="T72" fmla="*/ 1 w 64"/>
                <a:gd name="T73" fmla="*/ 1 h 102"/>
                <a:gd name="T74" fmla="*/ 1 w 64"/>
                <a:gd name="T75" fmla="*/ 1 h 102"/>
                <a:gd name="T76" fmla="*/ 1 w 64"/>
                <a:gd name="T77" fmla="*/ 1 h 102"/>
                <a:gd name="T78" fmla="*/ 1 w 64"/>
                <a:gd name="T79" fmla="*/ 1 h 102"/>
                <a:gd name="T80" fmla="*/ 1 w 64"/>
                <a:gd name="T81" fmla="*/ 1 h 102"/>
                <a:gd name="T82" fmla="*/ 1 w 64"/>
                <a:gd name="T83" fmla="*/ 1 h 102"/>
                <a:gd name="T84" fmla="*/ 1 w 64"/>
                <a:gd name="T85" fmla="*/ 1 h 102"/>
                <a:gd name="T86" fmla="*/ 1 w 64"/>
                <a:gd name="T87" fmla="*/ 1 h 102"/>
                <a:gd name="T88" fmla="*/ 1 w 64"/>
                <a:gd name="T89" fmla="*/ 1 h 102"/>
                <a:gd name="T90" fmla="*/ 1 w 64"/>
                <a:gd name="T91" fmla="*/ 1 h 102"/>
                <a:gd name="T92" fmla="*/ 1 w 64"/>
                <a:gd name="T93" fmla="*/ 1 h 102"/>
                <a:gd name="T94" fmla="*/ 1 w 64"/>
                <a:gd name="T95" fmla="*/ 1 h 102"/>
                <a:gd name="T96" fmla="*/ 1 w 64"/>
                <a:gd name="T97" fmla="*/ 1 h 102"/>
                <a:gd name="T98" fmla="*/ 1 w 64"/>
                <a:gd name="T99" fmla="*/ 1 h 102"/>
                <a:gd name="T100" fmla="*/ 1 w 64"/>
                <a:gd name="T101" fmla="*/ 1 h 102"/>
                <a:gd name="T102" fmla="*/ 1 w 64"/>
                <a:gd name="T103" fmla="*/ 1 h 102"/>
                <a:gd name="T104" fmla="*/ 1 w 64"/>
                <a:gd name="T105" fmla="*/ 1 h 102"/>
                <a:gd name="T106" fmla="*/ 1 w 64"/>
                <a:gd name="T107" fmla="*/ 1 h 102"/>
                <a:gd name="T108" fmla="*/ 1 w 64"/>
                <a:gd name="T109" fmla="*/ 1 h 102"/>
                <a:gd name="T110" fmla="*/ 1 w 64"/>
                <a:gd name="T111" fmla="*/ 1 h 102"/>
                <a:gd name="T112" fmla="*/ 1 w 64"/>
                <a:gd name="T113" fmla="*/ 1 h 102"/>
                <a:gd name="T114" fmla="*/ 1 w 64"/>
                <a:gd name="T115" fmla="*/ 0 h 102"/>
                <a:gd name="T116" fmla="*/ 1 w 64"/>
                <a:gd name="T117" fmla="*/ 1 h 102"/>
                <a:gd name="T118" fmla="*/ 1 w 64"/>
                <a:gd name="T119" fmla="*/ 1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4"/>
                <a:gd name="T181" fmla="*/ 0 h 102"/>
                <a:gd name="T182" fmla="*/ 64 w 64"/>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4" h="102">
                  <a:moveTo>
                    <a:pt x="64" y="1"/>
                  </a:moveTo>
                  <a:lnTo>
                    <a:pt x="63" y="1"/>
                  </a:lnTo>
                  <a:lnTo>
                    <a:pt x="63" y="4"/>
                  </a:lnTo>
                  <a:lnTo>
                    <a:pt x="59" y="9"/>
                  </a:lnTo>
                  <a:lnTo>
                    <a:pt x="54" y="17"/>
                  </a:lnTo>
                  <a:lnTo>
                    <a:pt x="48" y="20"/>
                  </a:lnTo>
                  <a:lnTo>
                    <a:pt x="44" y="23"/>
                  </a:lnTo>
                  <a:lnTo>
                    <a:pt x="39" y="27"/>
                  </a:lnTo>
                  <a:lnTo>
                    <a:pt x="34" y="32"/>
                  </a:lnTo>
                  <a:lnTo>
                    <a:pt x="27" y="38"/>
                  </a:lnTo>
                  <a:lnTo>
                    <a:pt x="25" y="41"/>
                  </a:lnTo>
                  <a:lnTo>
                    <a:pt x="28" y="45"/>
                  </a:lnTo>
                  <a:lnTo>
                    <a:pt x="30" y="53"/>
                  </a:lnTo>
                  <a:lnTo>
                    <a:pt x="30" y="64"/>
                  </a:lnTo>
                  <a:lnTo>
                    <a:pt x="25" y="74"/>
                  </a:lnTo>
                  <a:lnTo>
                    <a:pt x="19" y="88"/>
                  </a:lnTo>
                  <a:lnTo>
                    <a:pt x="13" y="97"/>
                  </a:lnTo>
                  <a:lnTo>
                    <a:pt x="11" y="102"/>
                  </a:lnTo>
                  <a:lnTo>
                    <a:pt x="12" y="97"/>
                  </a:lnTo>
                  <a:lnTo>
                    <a:pt x="11" y="88"/>
                  </a:lnTo>
                  <a:lnTo>
                    <a:pt x="8" y="85"/>
                  </a:lnTo>
                  <a:lnTo>
                    <a:pt x="5" y="84"/>
                  </a:lnTo>
                  <a:lnTo>
                    <a:pt x="3" y="82"/>
                  </a:lnTo>
                  <a:lnTo>
                    <a:pt x="2" y="82"/>
                  </a:lnTo>
                  <a:lnTo>
                    <a:pt x="0" y="77"/>
                  </a:lnTo>
                  <a:lnTo>
                    <a:pt x="2" y="68"/>
                  </a:lnTo>
                  <a:lnTo>
                    <a:pt x="3" y="67"/>
                  </a:lnTo>
                  <a:lnTo>
                    <a:pt x="8" y="70"/>
                  </a:lnTo>
                  <a:lnTo>
                    <a:pt x="11" y="71"/>
                  </a:lnTo>
                  <a:lnTo>
                    <a:pt x="12" y="73"/>
                  </a:lnTo>
                  <a:lnTo>
                    <a:pt x="14" y="68"/>
                  </a:lnTo>
                  <a:lnTo>
                    <a:pt x="15" y="64"/>
                  </a:lnTo>
                  <a:lnTo>
                    <a:pt x="11" y="59"/>
                  </a:lnTo>
                  <a:lnTo>
                    <a:pt x="7" y="56"/>
                  </a:lnTo>
                  <a:lnTo>
                    <a:pt x="3" y="55"/>
                  </a:lnTo>
                  <a:lnTo>
                    <a:pt x="2" y="55"/>
                  </a:lnTo>
                  <a:lnTo>
                    <a:pt x="2" y="52"/>
                  </a:lnTo>
                  <a:lnTo>
                    <a:pt x="4" y="45"/>
                  </a:lnTo>
                  <a:lnTo>
                    <a:pt x="7" y="42"/>
                  </a:lnTo>
                  <a:lnTo>
                    <a:pt x="11" y="41"/>
                  </a:lnTo>
                  <a:lnTo>
                    <a:pt x="15" y="41"/>
                  </a:lnTo>
                  <a:lnTo>
                    <a:pt x="17" y="41"/>
                  </a:lnTo>
                  <a:lnTo>
                    <a:pt x="18" y="38"/>
                  </a:lnTo>
                  <a:lnTo>
                    <a:pt x="21" y="32"/>
                  </a:lnTo>
                  <a:lnTo>
                    <a:pt x="25" y="26"/>
                  </a:lnTo>
                  <a:lnTo>
                    <a:pt x="30" y="21"/>
                  </a:lnTo>
                  <a:lnTo>
                    <a:pt x="36" y="20"/>
                  </a:lnTo>
                  <a:lnTo>
                    <a:pt x="39" y="21"/>
                  </a:lnTo>
                  <a:lnTo>
                    <a:pt x="39" y="20"/>
                  </a:lnTo>
                  <a:lnTo>
                    <a:pt x="41" y="12"/>
                  </a:lnTo>
                  <a:lnTo>
                    <a:pt x="43" y="6"/>
                  </a:lnTo>
                  <a:lnTo>
                    <a:pt x="47" y="1"/>
                  </a:lnTo>
                  <a:lnTo>
                    <a:pt x="53" y="1"/>
                  </a:lnTo>
                  <a:lnTo>
                    <a:pt x="56" y="7"/>
                  </a:lnTo>
                  <a:lnTo>
                    <a:pt x="56" y="4"/>
                  </a:lnTo>
                  <a:lnTo>
                    <a:pt x="59" y="1"/>
                  </a:lnTo>
                  <a:lnTo>
                    <a:pt x="63" y="0"/>
                  </a:lnTo>
                  <a:lnTo>
                    <a:pt x="64" y="1"/>
                  </a:lnTo>
                  <a:close/>
                </a:path>
              </a:pathLst>
            </a:custGeom>
            <a:solidFill>
              <a:srgbClr val="525C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94" name="Freeform 88"/>
            <p:cNvSpPr>
              <a:spLocks/>
            </p:cNvSpPr>
            <p:nvPr/>
          </p:nvSpPr>
          <p:spPr bwMode="auto">
            <a:xfrm>
              <a:off x="327" y="3074"/>
              <a:ext cx="395" cy="429"/>
            </a:xfrm>
            <a:custGeom>
              <a:avLst/>
              <a:gdLst>
                <a:gd name="T0" fmla="*/ 0 w 792"/>
                <a:gd name="T1" fmla="*/ 1 h 856"/>
                <a:gd name="T2" fmla="*/ 0 w 792"/>
                <a:gd name="T3" fmla="*/ 1 h 856"/>
                <a:gd name="T4" fmla="*/ 0 w 792"/>
                <a:gd name="T5" fmla="*/ 1 h 856"/>
                <a:gd name="T6" fmla="*/ 0 w 792"/>
                <a:gd name="T7" fmla="*/ 1 h 856"/>
                <a:gd name="T8" fmla="*/ 0 w 792"/>
                <a:gd name="T9" fmla="*/ 1 h 856"/>
                <a:gd name="T10" fmla="*/ 0 w 792"/>
                <a:gd name="T11" fmla="*/ 1 h 856"/>
                <a:gd name="T12" fmla="*/ 0 w 792"/>
                <a:gd name="T13" fmla="*/ 1 h 856"/>
                <a:gd name="T14" fmla="*/ 0 w 792"/>
                <a:gd name="T15" fmla="*/ 1 h 856"/>
                <a:gd name="T16" fmla="*/ 0 w 792"/>
                <a:gd name="T17" fmla="*/ 1 h 856"/>
                <a:gd name="T18" fmla="*/ 0 w 792"/>
                <a:gd name="T19" fmla="*/ 1 h 856"/>
                <a:gd name="T20" fmla="*/ 0 w 792"/>
                <a:gd name="T21" fmla="*/ 0 h 856"/>
                <a:gd name="T22" fmla="*/ 0 w 792"/>
                <a:gd name="T23" fmla="*/ 1 h 856"/>
                <a:gd name="T24" fmla="*/ 0 w 792"/>
                <a:gd name="T25" fmla="*/ 1 h 856"/>
                <a:gd name="T26" fmla="*/ 0 w 792"/>
                <a:gd name="T27" fmla="*/ 1 h 856"/>
                <a:gd name="T28" fmla="*/ 0 w 792"/>
                <a:gd name="T29" fmla="*/ 1 h 856"/>
                <a:gd name="T30" fmla="*/ 0 w 792"/>
                <a:gd name="T31" fmla="*/ 1 h 856"/>
                <a:gd name="T32" fmla="*/ 0 w 792"/>
                <a:gd name="T33" fmla="*/ 1 h 856"/>
                <a:gd name="T34" fmla="*/ 0 w 792"/>
                <a:gd name="T35" fmla="*/ 1 h 856"/>
                <a:gd name="T36" fmla="*/ 0 w 792"/>
                <a:gd name="T37" fmla="*/ 1 h 856"/>
                <a:gd name="T38" fmla="*/ 0 w 792"/>
                <a:gd name="T39" fmla="*/ 1 h 856"/>
                <a:gd name="T40" fmla="*/ 0 w 792"/>
                <a:gd name="T41" fmla="*/ 1 h 856"/>
                <a:gd name="T42" fmla="*/ 0 w 792"/>
                <a:gd name="T43" fmla="*/ 1 h 856"/>
                <a:gd name="T44" fmla="*/ 0 w 792"/>
                <a:gd name="T45" fmla="*/ 1 h 856"/>
                <a:gd name="T46" fmla="*/ 0 w 792"/>
                <a:gd name="T47" fmla="*/ 1 h 856"/>
                <a:gd name="T48" fmla="*/ 0 w 792"/>
                <a:gd name="T49" fmla="*/ 1 h 856"/>
                <a:gd name="T50" fmla="*/ 0 w 792"/>
                <a:gd name="T51" fmla="*/ 1 h 856"/>
                <a:gd name="T52" fmla="*/ 0 w 792"/>
                <a:gd name="T53" fmla="*/ 1 h 856"/>
                <a:gd name="T54" fmla="*/ 0 w 792"/>
                <a:gd name="T55" fmla="*/ 1 h 856"/>
                <a:gd name="T56" fmla="*/ 0 w 792"/>
                <a:gd name="T57" fmla="*/ 1 h 856"/>
                <a:gd name="T58" fmla="*/ 0 w 792"/>
                <a:gd name="T59" fmla="*/ 1 h 856"/>
                <a:gd name="T60" fmla="*/ 0 w 792"/>
                <a:gd name="T61" fmla="*/ 1 h 856"/>
                <a:gd name="T62" fmla="*/ 0 w 792"/>
                <a:gd name="T63" fmla="*/ 1 h 856"/>
                <a:gd name="T64" fmla="*/ 0 w 792"/>
                <a:gd name="T65" fmla="*/ 1 h 856"/>
                <a:gd name="T66" fmla="*/ 0 w 792"/>
                <a:gd name="T67" fmla="*/ 1 h 856"/>
                <a:gd name="T68" fmla="*/ 0 w 792"/>
                <a:gd name="T69" fmla="*/ 1 h 856"/>
                <a:gd name="T70" fmla="*/ 0 w 792"/>
                <a:gd name="T71" fmla="*/ 1 h 856"/>
                <a:gd name="T72" fmla="*/ 0 w 792"/>
                <a:gd name="T73" fmla="*/ 1 h 856"/>
                <a:gd name="T74" fmla="*/ 0 w 792"/>
                <a:gd name="T75" fmla="*/ 1 h 856"/>
                <a:gd name="T76" fmla="*/ 0 w 792"/>
                <a:gd name="T77" fmla="*/ 1 h 856"/>
                <a:gd name="T78" fmla="*/ 0 w 792"/>
                <a:gd name="T79" fmla="*/ 1 h 856"/>
                <a:gd name="T80" fmla="*/ 0 w 792"/>
                <a:gd name="T81" fmla="*/ 1 h 856"/>
                <a:gd name="T82" fmla="*/ 0 w 792"/>
                <a:gd name="T83" fmla="*/ 1 h 856"/>
                <a:gd name="T84" fmla="*/ 0 w 792"/>
                <a:gd name="T85" fmla="*/ 1 h 856"/>
                <a:gd name="T86" fmla="*/ 0 w 792"/>
                <a:gd name="T87" fmla="*/ 1 h 856"/>
                <a:gd name="T88" fmla="*/ 0 w 792"/>
                <a:gd name="T89" fmla="*/ 1 h 856"/>
                <a:gd name="T90" fmla="*/ 0 w 792"/>
                <a:gd name="T91" fmla="*/ 1 h 856"/>
                <a:gd name="T92" fmla="*/ 0 w 792"/>
                <a:gd name="T93" fmla="*/ 1 h 856"/>
                <a:gd name="T94" fmla="*/ 0 w 792"/>
                <a:gd name="T95" fmla="*/ 1 h 856"/>
                <a:gd name="T96" fmla="*/ 0 w 792"/>
                <a:gd name="T97" fmla="*/ 1 h 85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92"/>
                <a:gd name="T148" fmla="*/ 0 h 856"/>
                <a:gd name="T149" fmla="*/ 792 w 792"/>
                <a:gd name="T150" fmla="*/ 856 h 85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92" h="856">
                  <a:moveTo>
                    <a:pt x="0" y="309"/>
                  </a:moveTo>
                  <a:lnTo>
                    <a:pt x="0" y="304"/>
                  </a:lnTo>
                  <a:lnTo>
                    <a:pt x="1" y="297"/>
                  </a:lnTo>
                  <a:lnTo>
                    <a:pt x="1" y="289"/>
                  </a:lnTo>
                  <a:lnTo>
                    <a:pt x="2" y="283"/>
                  </a:lnTo>
                  <a:lnTo>
                    <a:pt x="3" y="275"/>
                  </a:lnTo>
                  <a:lnTo>
                    <a:pt x="5" y="266"/>
                  </a:lnTo>
                  <a:lnTo>
                    <a:pt x="7" y="256"/>
                  </a:lnTo>
                  <a:lnTo>
                    <a:pt x="10" y="247"/>
                  </a:lnTo>
                  <a:lnTo>
                    <a:pt x="13" y="236"/>
                  </a:lnTo>
                  <a:lnTo>
                    <a:pt x="18" y="225"/>
                  </a:lnTo>
                  <a:lnTo>
                    <a:pt x="21" y="213"/>
                  </a:lnTo>
                  <a:lnTo>
                    <a:pt x="27" y="202"/>
                  </a:lnTo>
                  <a:lnTo>
                    <a:pt x="32" y="190"/>
                  </a:lnTo>
                  <a:lnTo>
                    <a:pt x="39" y="179"/>
                  </a:lnTo>
                  <a:lnTo>
                    <a:pt x="44" y="166"/>
                  </a:lnTo>
                  <a:lnTo>
                    <a:pt x="52" y="154"/>
                  </a:lnTo>
                  <a:lnTo>
                    <a:pt x="60" y="141"/>
                  </a:lnTo>
                  <a:lnTo>
                    <a:pt x="69" y="129"/>
                  </a:lnTo>
                  <a:lnTo>
                    <a:pt x="77" y="117"/>
                  </a:lnTo>
                  <a:lnTo>
                    <a:pt x="86" y="106"/>
                  </a:lnTo>
                  <a:lnTo>
                    <a:pt x="94" y="96"/>
                  </a:lnTo>
                  <a:lnTo>
                    <a:pt x="103" y="88"/>
                  </a:lnTo>
                  <a:lnTo>
                    <a:pt x="110" y="79"/>
                  </a:lnTo>
                  <a:lnTo>
                    <a:pt x="117" y="70"/>
                  </a:lnTo>
                  <a:lnTo>
                    <a:pt x="123" y="62"/>
                  </a:lnTo>
                  <a:lnTo>
                    <a:pt x="129" y="59"/>
                  </a:lnTo>
                  <a:lnTo>
                    <a:pt x="133" y="53"/>
                  </a:lnTo>
                  <a:lnTo>
                    <a:pt x="137" y="50"/>
                  </a:lnTo>
                  <a:lnTo>
                    <a:pt x="139" y="47"/>
                  </a:lnTo>
                  <a:lnTo>
                    <a:pt x="140" y="47"/>
                  </a:lnTo>
                  <a:lnTo>
                    <a:pt x="179" y="44"/>
                  </a:lnTo>
                  <a:lnTo>
                    <a:pt x="203" y="0"/>
                  </a:lnTo>
                  <a:lnTo>
                    <a:pt x="205" y="0"/>
                  </a:lnTo>
                  <a:lnTo>
                    <a:pt x="210" y="3"/>
                  </a:lnTo>
                  <a:lnTo>
                    <a:pt x="212" y="3"/>
                  </a:lnTo>
                  <a:lnTo>
                    <a:pt x="216" y="6"/>
                  </a:lnTo>
                  <a:lnTo>
                    <a:pt x="220" y="10"/>
                  </a:lnTo>
                  <a:lnTo>
                    <a:pt x="225" y="13"/>
                  </a:lnTo>
                  <a:lnTo>
                    <a:pt x="230" y="18"/>
                  </a:lnTo>
                  <a:lnTo>
                    <a:pt x="235" y="23"/>
                  </a:lnTo>
                  <a:lnTo>
                    <a:pt x="240" y="26"/>
                  </a:lnTo>
                  <a:lnTo>
                    <a:pt x="246" y="33"/>
                  </a:lnTo>
                  <a:lnTo>
                    <a:pt x="252" y="36"/>
                  </a:lnTo>
                  <a:lnTo>
                    <a:pt x="258" y="44"/>
                  </a:lnTo>
                  <a:lnTo>
                    <a:pt x="264" y="48"/>
                  </a:lnTo>
                  <a:lnTo>
                    <a:pt x="272" y="58"/>
                  </a:lnTo>
                  <a:lnTo>
                    <a:pt x="278" y="62"/>
                  </a:lnTo>
                  <a:lnTo>
                    <a:pt x="283" y="70"/>
                  </a:lnTo>
                  <a:lnTo>
                    <a:pt x="288" y="74"/>
                  </a:lnTo>
                  <a:lnTo>
                    <a:pt x="294" y="82"/>
                  </a:lnTo>
                  <a:lnTo>
                    <a:pt x="300" y="90"/>
                  </a:lnTo>
                  <a:lnTo>
                    <a:pt x="305" y="96"/>
                  </a:lnTo>
                  <a:lnTo>
                    <a:pt x="309" y="103"/>
                  </a:lnTo>
                  <a:lnTo>
                    <a:pt x="314" y="109"/>
                  </a:lnTo>
                  <a:lnTo>
                    <a:pt x="322" y="120"/>
                  </a:lnTo>
                  <a:lnTo>
                    <a:pt x="328" y="129"/>
                  </a:lnTo>
                  <a:lnTo>
                    <a:pt x="332" y="135"/>
                  </a:lnTo>
                  <a:lnTo>
                    <a:pt x="334" y="138"/>
                  </a:lnTo>
                  <a:lnTo>
                    <a:pt x="422" y="222"/>
                  </a:lnTo>
                  <a:lnTo>
                    <a:pt x="420" y="222"/>
                  </a:lnTo>
                  <a:lnTo>
                    <a:pt x="419" y="230"/>
                  </a:lnTo>
                  <a:lnTo>
                    <a:pt x="420" y="233"/>
                  </a:lnTo>
                  <a:lnTo>
                    <a:pt x="423" y="242"/>
                  </a:lnTo>
                  <a:lnTo>
                    <a:pt x="425" y="245"/>
                  </a:lnTo>
                  <a:lnTo>
                    <a:pt x="428" y="251"/>
                  </a:lnTo>
                  <a:lnTo>
                    <a:pt x="432" y="256"/>
                  </a:lnTo>
                  <a:lnTo>
                    <a:pt x="438" y="265"/>
                  </a:lnTo>
                  <a:lnTo>
                    <a:pt x="443" y="271"/>
                  </a:lnTo>
                  <a:lnTo>
                    <a:pt x="450" y="279"/>
                  </a:lnTo>
                  <a:lnTo>
                    <a:pt x="459" y="288"/>
                  </a:lnTo>
                  <a:lnTo>
                    <a:pt x="467" y="298"/>
                  </a:lnTo>
                  <a:lnTo>
                    <a:pt x="475" y="306"/>
                  </a:lnTo>
                  <a:lnTo>
                    <a:pt x="483" y="317"/>
                  </a:lnTo>
                  <a:lnTo>
                    <a:pt x="492" y="324"/>
                  </a:lnTo>
                  <a:lnTo>
                    <a:pt x="501" y="335"/>
                  </a:lnTo>
                  <a:lnTo>
                    <a:pt x="508" y="344"/>
                  </a:lnTo>
                  <a:lnTo>
                    <a:pt x="516" y="352"/>
                  </a:lnTo>
                  <a:lnTo>
                    <a:pt x="523" y="358"/>
                  </a:lnTo>
                  <a:lnTo>
                    <a:pt x="529" y="365"/>
                  </a:lnTo>
                  <a:lnTo>
                    <a:pt x="534" y="368"/>
                  </a:lnTo>
                  <a:lnTo>
                    <a:pt x="538" y="375"/>
                  </a:lnTo>
                  <a:lnTo>
                    <a:pt x="540" y="378"/>
                  </a:lnTo>
                  <a:lnTo>
                    <a:pt x="542" y="379"/>
                  </a:lnTo>
                  <a:lnTo>
                    <a:pt x="595" y="460"/>
                  </a:lnTo>
                  <a:lnTo>
                    <a:pt x="703" y="507"/>
                  </a:lnTo>
                  <a:lnTo>
                    <a:pt x="792" y="568"/>
                  </a:lnTo>
                  <a:lnTo>
                    <a:pt x="715" y="650"/>
                  </a:lnTo>
                  <a:lnTo>
                    <a:pt x="684" y="620"/>
                  </a:lnTo>
                  <a:lnTo>
                    <a:pt x="683" y="624"/>
                  </a:lnTo>
                  <a:lnTo>
                    <a:pt x="679" y="629"/>
                  </a:lnTo>
                  <a:lnTo>
                    <a:pt x="676" y="635"/>
                  </a:lnTo>
                  <a:lnTo>
                    <a:pt x="670" y="640"/>
                  </a:lnTo>
                  <a:lnTo>
                    <a:pt x="662" y="644"/>
                  </a:lnTo>
                  <a:lnTo>
                    <a:pt x="655" y="646"/>
                  </a:lnTo>
                  <a:lnTo>
                    <a:pt x="650" y="647"/>
                  </a:lnTo>
                  <a:lnTo>
                    <a:pt x="643" y="649"/>
                  </a:lnTo>
                  <a:lnTo>
                    <a:pt x="636" y="650"/>
                  </a:lnTo>
                  <a:lnTo>
                    <a:pt x="626" y="647"/>
                  </a:lnTo>
                  <a:lnTo>
                    <a:pt x="617" y="646"/>
                  </a:lnTo>
                  <a:lnTo>
                    <a:pt x="608" y="643"/>
                  </a:lnTo>
                  <a:lnTo>
                    <a:pt x="598" y="641"/>
                  </a:lnTo>
                  <a:lnTo>
                    <a:pt x="587" y="637"/>
                  </a:lnTo>
                  <a:lnTo>
                    <a:pt x="576" y="634"/>
                  </a:lnTo>
                  <a:lnTo>
                    <a:pt x="565" y="631"/>
                  </a:lnTo>
                  <a:lnTo>
                    <a:pt x="557" y="629"/>
                  </a:lnTo>
                  <a:lnTo>
                    <a:pt x="546" y="624"/>
                  </a:lnTo>
                  <a:lnTo>
                    <a:pt x="538" y="621"/>
                  </a:lnTo>
                  <a:lnTo>
                    <a:pt x="530" y="620"/>
                  </a:lnTo>
                  <a:lnTo>
                    <a:pt x="524" y="617"/>
                  </a:lnTo>
                  <a:lnTo>
                    <a:pt x="518" y="614"/>
                  </a:lnTo>
                  <a:lnTo>
                    <a:pt x="513" y="612"/>
                  </a:lnTo>
                  <a:lnTo>
                    <a:pt x="510" y="612"/>
                  </a:lnTo>
                  <a:lnTo>
                    <a:pt x="430" y="571"/>
                  </a:lnTo>
                  <a:lnTo>
                    <a:pt x="429" y="574"/>
                  </a:lnTo>
                  <a:lnTo>
                    <a:pt x="429" y="583"/>
                  </a:lnTo>
                  <a:lnTo>
                    <a:pt x="428" y="588"/>
                  </a:lnTo>
                  <a:lnTo>
                    <a:pt x="428" y="597"/>
                  </a:lnTo>
                  <a:lnTo>
                    <a:pt x="426" y="605"/>
                  </a:lnTo>
                  <a:lnTo>
                    <a:pt x="425" y="615"/>
                  </a:lnTo>
                  <a:lnTo>
                    <a:pt x="422" y="624"/>
                  </a:lnTo>
                  <a:lnTo>
                    <a:pt x="420" y="635"/>
                  </a:lnTo>
                  <a:lnTo>
                    <a:pt x="417" y="647"/>
                  </a:lnTo>
                  <a:lnTo>
                    <a:pt x="414" y="660"/>
                  </a:lnTo>
                  <a:lnTo>
                    <a:pt x="409" y="672"/>
                  </a:lnTo>
                  <a:lnTo>
                    <a:pt x="405" y="685"/>
                  </a:lnTo>
                  <a:lnTo>
                    <a:pt x="398" y="699"/>
                  </a:lnTo>
                  <a:lnTo>
                    <a:pt x="393" y="713"/>
                  </a:lnTo>
                  <a:lnTo>
                    <a:pt x="384" y="725"/>
                  </a:lnTo>
                  <a:lnTo>
                    <a:pt x="376" y="739"/>
                  </a:lnTo>
                  <a:lnTo>
                    <a:pt x="368" y="751"/>
                  </a:lnTo>
                  <a:lnTo>
                    <a:pt x="359" y="765"/>
                  </a:lnTo>
                  <a:lnTo>
                    <a:pt x="349" y="777"/>
                  </a:lnTo>
                  <a:lnTo>
                    <a:pt x="339" y="789"/>
                  </a:lnTo>
                  <a:lnTo>
                    <a:pt x="330" y="800"/>
                  </a:lnTo>
                  <a:lnTo>
                    <a:pt x="321" y="810"/>
                  </a:lnTo>
                  <a:lnTo>
                    <a:pt x="312" y="818"/>
                  </a:lnTo>
                  <a:lnTo>
                    <a:pt x="304" y="827"/>
                  </a:lnTo>
                  <a:lnTo>
                    <a:pt x="296" y="835"/>
                  </a:lnTo>
                  <a:lnTo>
                    <a:pt x="291" y="842"/>
                  </a:lnTo>
                  <a:lnTo>
                    <a:pt x="285" y="847"/>
                  </a:lnTo>
                  <a:lnTo>
                    <a:pt x="282" y="852"/>
                  </a:lnTo>
                  <a:lnTo>
                    <a:pt x="279" y="855"/>
                  </a:lnTo>
                  <a:lnTo>
                    <a:pt x="279" y="856"/>
                  </a:lnTo>
                  <a:lnTo>
                    <a:pt x="0" y="309"/>
                  </a:lnTo>
                  <a:close/>
                </a:path>
              </a:pathLst>
            </a:custGeom>
            <a:solidFill>
              <a:srgbClr val="99EB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95" name="Freeform 89"/>
            <p:cNvSpPr>
              <a:spLocks/>
            </p:cNvSpPr>
            <p:nvPr/>
          </p:nvSpPr>
          <p:spPr bwMode="auto">
            <a:xfrm>
              <a:off x="321" y="3173"/>
              <a:ext cx="361" cy="326"/>
            </a:xfrm>
            <a:custGeom>
              <a:avLst/>
              <a:gdLst>
                <a:gd name="T0" fmla="*/ 0 w 723"/>
                <a:gd name="T1" fmla="*/ 1 h 650"/>
                <a:gd name="T2" fmla="*/ 0 w 723"/>
                <a:gd name="T3" fmla="*/ 1 h 650"/>
                <a:gd name="T4" fmla="*/ 0 w 723"/>
                <a:gd name="T5" fmla="*/ 1 h 650"/>
                <a:gd name="T6" fmla="*/ 0 w 723"/>
                <a:gd name="T7" fmla="*/ 1 h 650"/>
                <a:gd name="T8" fmla="*/ 0 w 723"/>
                <a:gd name="T9" fmla="*/ 1 h 650"/>
                <a:gd name="T10" fmla="*/ 0 w 723"/>
                <a:gd name="T11" fmla="*/ 1 h 650"/>
                <a:gd name="T12" fmla="*/ 0 w 723"/>
                <a:gd name="T13" fmla="*/ 1 h 650"/>
                <a:gd name="T14" fmla="*/ 0 w 723"/>
                <a:gd name="T15" fmla="*/ 1 h 650"/>
                <a:gd name="T16" fmla="*/ 0 w 723"/>
                <a:gd name="T17" fmla="*/ 1 h 650"/>
                <a:gd name="T18" fmla="*/ 0 w 723"/>
                <a:gd name="T19" fmla="*/ 1 h 650"/>
                <a:gd name="T20" fmla="*/ 0 w 723"/>
                <a:gd name="T21" fmla="*/ 1 h 650"/>
                <a:gd name="T22" fmla="*/ 0 w 723"/>
                <a:gd name="T23" fmla="*/ 1 h 650"/>
                <a:gd name="T24" fmla="*/ 0 w 723"/>
                <a:gd name="T25" fmla="*/ 1 h 650"/>
                <a:gd name="T26" fmla="*/ 0 w 723"/>
                <a:gd name="T27" fmla="*/ 1 h 650"/>
                <a:gd name="T28" fmla="*/ 0 w 723"/>
                <a:gd name="T29" fmla="*/ 1 h 650"/>
                <a:gd name="T30" fmla="*/ 0 w 723"/>
                <a:gd name="T31" fmla="*/ 0 h 650"/>
                <a:gd name="T32" fmla="*/ 0 w 723"/>
                <a:gd name="T33" fmla="*/ 1 h 650"/>
                <a:gd name="T34" fmla="*/ 0 w 723"/>
                <a:gd name="T35" fmla="*/ 1 h 650"/>
                <a:gd name="T36" fmla="*/ 0 w 723"/>
                <a:gd name="T37" fmla="*/ 1 h 650"/>
                <a:gd name="T38" fmla="*/ 0 w 723"/>
                <a:gd name="T39" fmla="*/ 1 h 650"/>
                <a:gd name="T40" fmla="*/ 0 w 723"/>
                <a:gd name="T41" fmla="*/ 1 h 650"/>
                <a:gd name="T42" fmla="*/ 0 w 723"/>
                <a:gd name="T43" fmla="*/ 1 h 650"/>
                <a:gd name="T44" fmla="*/ 0 w 723"/>
                <a:gd name="T45" fmla="*/ 1 h 650"/>
                <a:gd name="T46" fmla="*/ 0 w 723"/>
                <a:gd name="T47" fmla="*/ 1 h 650"/>
                <a:gd name="T48" fmla="*/ 0 w 723"/>
                <a:gd name="T49" fmla="*/ 1 h 650"/>
                <a:gd name="T50" fmla="*/ 0 w 723"/>
                <a:gd name="T51" fmla="*/ 1 h 650"/>
                <a:gd name="T52" fmla="*/ 0 w 723"/>
                <a:gd name="T53" fmla="*/ 1 h 650"/>
                <a:gd name="T54" fmla="*/ 0 w 723"/>
                <a:gd name="T55" fmla="*/ 1 h 650"/>
                <a:gd name="T56" fmla="*/ 0 w 723"/>
                <a:gd name="T57" fmla="*/ 1 h 650"/>
                <a:gd name="T58" fmla="*/ 0 w 723"/>
                <a:gd name="T59" fmla="*/ 1 h 650"/>
                <a:gd name="T60" fmla="*/ 0 w 723"/>
                <a:gd name="T61" fmla="*/ 1 h 650"/>
                <a:gd name="T62" fmla="*/ 0 w 723"/>
                <a:gd name="T63" fmla="*/ 1 h 650"/>
                <a:gd name="T64" fmla="*/ 0 w 723"/>
                <a:gd name="T65" fmla="*/ 1 h 650"/>
                <a:gd name="T66" fmla="*/ 0 w 723"/>
                <a:gd name="T67" fmla="*/ 1 h 650"/>
                <a:gd name="T68" fmla="*/ 0 w 723"/>
                <a:gd name="T69" fmla="*/ 1 h 650"/>
                <a:gd name="T70" fmla="*/ 0 w 723"/>
                <a:gd name="T71" fmla="*/ 1 h 650"/>
                <a:gd name="T72" fmla="*/ 0 w 723"/>
                <a:gd name="T73" fmla="*/ 1 h 650"/>
                <a:gd name="T74" fmla="*/ 0 w 723"/>
                <a:gd name="T75" fmla="*/ 1 h 650"/>
                <a:gd name="T76" fmla="*/ 0 w 723"/>
                <a:gd name="T77" fmla="*/ 1 h 650"/>
                <a:gd name="T78" fmla="*/ 0 w 723"/>
                <a:gd name="T79" fmla="*/ 1 h 650"/>
                <a:gd name="T80" fmla="*/ 0 w 723"/>
                <a:gd name="T81" fmla="*/ 1 h 650"/>
                <a:gd name="T82" fmla="*/ 0 w 723"/>
                <a:gd name="T83" fmla="*/ 1 h 650"/>
                <a:gd name="T84" fmla="*/ 0 w 723"/>
                <a:gd name="T85" fmla="*/ 1 h 650"/>
                <a:gd name="T86" fmla="*/ 0 w 723"/>
                <a:gd name="T87" fmla="*/ 1 h 650"/>
                <a:gd name="T88" fmla="*/ 0 w 723"/>
                <a:gd name="T89" fmla="*/ 1 h 650"/>
                <a:gd name="T90" fmla="*/ 0 w 723"/>
                <a:gd name="T91" fmla="*/ 1 h 650"/>
                <a:gd name="T92" fmla="*/ 0 w 723"/>
                <a:gd name="T93" fmla="*/ 1 h 650"/>
                <a:gd name="T94" fmla="*/ 0 w 723"/>
                <a:gd name="T95" fmla="*/ 1 h 650"/>
                <a:gd name="T96" fmla="*/ 0 w 723"/>
                <a:gd name="T97" fmla="*/ 1 h 650"/>
                <a:gd name="T98" fmla="*/ 0 w 723"/>
                <a:gd name="T99" fmla="*/ 1 h 650"/>
                <a:gd name="T100" fmla="*/ 0 w 723"/>
                <a:gd name="T101" fmla="*/ 1 h 650"/>
                <a:gd name="T102" fmla="*/ 0 w 723"/>
                <a:gd name="T103" fmla="*/ 1 h 650"/>
                <a:gd name="T104" fmla="*/ 0 w 723"/>
                <a:gd name="T105" fmla="*/ 1 h 650"/>
                <a:gd name="T106" fmla="*/ 0 w 723"/>
                <a:gd name="T107" fmla="*/ 1 h 650"/>
                <a:gd name="T108" fmla="*/ 0 w 723"/>
                <a:gd name="T109" fmla="*/ 1 h 650"/>
                <a:gd name="T110" fmla="*/ 0 w 723"/>
                <a:gd name="T111" fmla="*/ 1 h 650"/>
                <a:gd name="T112" fmla="*/ 0 w 723"/>
                <a:gd name="T113" fmla="*/ 1 h 650"/>
                <a:gd name="T114" fmla="*/ 0 w 723"/>
                <a:gd name="T115" fmla="*/ 1 h 650"/>
                <a:gd name="T116" fmla="*/ 0 w 723"/>
                <a:gd name="T117" fmla="*/ 1 h 650"/>
                <a:gd name="T118" fmla="*/ 0 w 723"/>
                <a:gd name="T119" fmla="*/ 1 h 650"/>
                <a:gd name="T120" fmla="*/ 0 w 723"/>
                <a:gd name="T121" fmla="*/ 1 h 65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23"/>
                <a:gd name="T184" fmla="*/ 0 h 650"/>
                <a:gd name="T185" fmla="*/ 723 w 723"/>
                <a:gd name="T186" fmla="*/ 650 h 65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23" h="650">
                  <a:moveTo>
                    <a:pt x="0" y="135"/>
                  </a:moveTo>
                  <a:lnTo>
                    <a:pt x="2" y="132"/>
                  </a:lnTo>
                  <a:lnTo>
                    <a:pt x="9" y="125"/>
                  </a:lnTo>
                  <a:lnTo>
                    <a:pt x="13" y="122"/>
                  </a:lnTo>
                  <a:lnTo>
                    <a:pt x="19" y="117"/>
                  </a:lnTo>
                  <a:lnTo>
                    <a:pt x="26" y="113"/>
                  </a:lnTo>
                  <a:lnTo>
                    <a:pt x="36" y="109"/>
                  </a:lnTo>
                  <a:lnTo>
                    <a:pt x="44" y="105"/>
                  </a:lnTo>
                  <a:lnTo>
                    <a:pt x="53" y="102"/>
                  </a:lnTo>
                  <a:lnTo>
                    <a:pt x="62" y="97"/>
                  </a:lnTo>
                  <a:lnTo>
                    <a:pt x="72" y="96"/>
                  </a:lnTo>
                  <a:lnTo>
                    <a:pt x="83" y="93"/>
                  </a:lnTo>
                  <a:lnTo>
                    <a:pt x="94" y="93"/>
                  </a:lnTo>
                  <a:lnTo>
                    <a:pt x="106" y="93"/>
                  </a:lnTo>
                  <a:lnTo>
                    <a:pt x="118" y="97"/>
                  </a:lnTo>
                  <a:lnTo>
                    <a:pt x="129" y="100"/>
                  </a:lnTo>
                  <a:lnTo>
                    <a:pt x="141" y="106"/>
                  </a:lnTo>
                  <a:lnTo>
                    <a:pt x="152" y="113"/>
                  </a:lnTo>
                  <a:lnTo>
                    <a:pt x="165" y="122"/>
                  </a:lnTo>
                  <a:lnTo>
                    <a:pt x="176" y="129"/>
                  </a:lnTo>
                  <a:lnTo>
                    <a:pt x="187" y="138"/>
                  </a:lnTo>
                  <a:lnTo>
                    <a:pt x="197" y="146"/>
                  </a:lnTo>
                  <a:lnTo>
                    <a:pt x="207" y="158"/>
                  </a:lnTo>
                  <a:lnTo>
                    <a:pt x="215" y="166"/>
                  </a:lnTo>
                  <a:lnTo>
                    <a:pt x="225" y="173"/>
                  </a:lnTo>
                  <a:lnTo>
                    <a:pt x="232" y="181"/>
                  </a:lnTo>
                  <a:lnTo>
                    <a:pt x="238" y="190"/>
                  </a:lnTo>
                  <a:lnTo>
                    <a:pt x="243" y="193"/>
                  </a:lnTo>
                  <a:lnTo>
                    <a:pt x="247" y="199"/>
                  </a:lnTo>
                  <a:lnTo>
                    <a:pt x="249" y="202"/>
                  </a:lnTo>
                  <a:lnTo>
                    <a:pt x="251" y="205"/>
                  </a:lnTo>
                  <a:lnTo>
                    <a:pt x="274" y="282"/>
                  </a:lnTo>
                  <a:lnTo>
                    <a:pt x="323" y="90"/>
                  </a:lnTo>
                  <a:lnTo>
                    <a:pt x="294" y="38"/>
                  </a:lnTo>
                  <a:lnTo>
                    <a:pt x="291" y="36"/>
                  </a:lnTo>
                  <a:lnTo>
                    <a:pt x="286" y="36"/>
                  </a:lnTo>
                  <a:lnTo>
                    <a:pt x="281" y="36"/>
                  </a:lnTo>
                  <a:lnTo>
                    <a:pt x="274" y="38"/>
                  </a:lnTo>
                  <a:lnTo>
                    <a:pt x="267" y="39"/>
                  </a:lnTo>
                  <a:lnTo>
                    <a:pt x="260" y="44"/>
                  </a:lnTo>
                  <a:lnTo>
                    <a:pt x="251" y="50"/>
                  </a:lnTo>
                  <a:lnTo>
                    <a:pt x="243" y="56"/>
                  </a:lnTo>
                  <a:lnTo>
                    <a:pt x="233" y="65"/>
                  </a:lnTo>
                  <a:lnTo>
                    <a:pt x="225" y="74"/>
                  </a:lnTo>
                  <a:lnTo>
                    <a:pt x="215" y="81"/>
                  </a:lnTo>
                  <a:lnTo>
                    <a:pt x="210" y="88"/>
                  </a:lnTo>
                  <a:lnTo>
                    <a:pt x="206" y="91"/>
                  </a:lnTo>
                  <a:lnTo>
                    <a:pt x="205" y="94"/>
                  </a:lnTo>
                  <a:lnTo>
                    <a:pt x="205" y="91"/>
                  </a:lnTo>
                  <a:lnTo>
                    <a:pt x="206" y="88"/>
                  </a:lnTo>
                  <a:lnTo>
                    <a:pt x="207" y="79"/>
                  </a:lnTo>
                  <a:lnTo>
                    <a:pt x="211" y="71"/>
                  </a:lnTo>
                  <a:lnTo>
                    <a:pt x="214" y="61"/>
                  </a:lnTo>
                  <a:lnTo>
                    <a:pt x="221" y="52"/>
                  </a:lnTo>
                  <a:lnTo>
                    <a:pt x="227" y="42"/>
                  </a:lnTo>
                  <a:lnTo>
                    <a:pt x="235" y="33"/>
                  </a:lnTo>
                  <a:lnTo>
                    <a:pt x="243" y="24"/>
                  </a:lnTo>
                  <a:lnTo>
                    <a:pt x="251" y="18"/>
                  </a:lnTo>
                  <a:lnTo>
                    <a:pt x="260" y="10"/>
                  </a:lnTo>
                  <a:lnTo>
                    <a:pt x="269" y="7"/>
                  </a:lnTo>
                  <a:lnTo>
                    <a:pt x="276" y="3"/>
                  </a:lnTo>
                  <a:lnTo>
                    <a:pt x="283" y="1"/>
                  </a:lnTo>
                  <a:lnTo>
                    <a:pt x="287" y="0"/>
                  </a:lnTo>
                  <a:lnTo>
                    <a:pt x="289" y="0"/>
                  </a:lnTo>
                  <a:lnTo>
                    <a:pt x="361" y="82"/>
                  </a:lnTo>
                  <a:lnTo>
                    <a:pt x="361" y="79"/>
                  </a:lnTo>
                  <a:lnTo>
                    <a:pt x="363" y="74"/>
                  </a:lnTo>
                  <a:lnTo>
                    <a:pt x="365" y="67"/>
                  </a:lnTo>
                  <a:lnTo>
                    <a:pt x="370" y="58"/>
                  </a:lnTo>
                  <a:lnTo>
                    <a:pt x="374" y="49"/>
                  </a:lnTo>
                  <a:lnTo>
                    <a:pt x="380" y="42"/>
                  </a:lnTo>
                  <a:lnTo>
                    <a:pt x="387" y="38"/>
                  </a:lnTo>
                  <a:lnTo>
                    <a:pt x="396" y="38"/>
                  </a:lnTo>
                  <a:lnTo>
                    <a:pt x="400" y="38"/>
                  </a:lnTo>
                  <a:lnTo>
                    <a:pt x="406" y="41"/>
                  </a:lnTo>
                  <a:lnTo>
                    <a:pt x="410" y="44"/>
                  </a:lnTo>
                  <a:lnTo>
                    <a:pt x="416" y="47"/>
                  </a:lnTo>
                  <a:lnTo>
                    <a:pt x="420" y="52"/>
                  </a:lnTo>
                  <a:lnTo>
                    <a:pt x="425" y="56"/>
                  </a:lnTo>
                  <a:lnTo>
                    <a:pt x="430" y="62"/>
                  </a:lnTo>
                  <a:lnTo>
                    <a:pt x="435" y="68"/>
                  </a:lnTo>
                  <a:lnTo>
                    <a:pt x="442" y="79"/>
                  </a:lnTo>
                  <a:lnTo>
                    <a:pt x="449" y="88"/>
                  </a:lnTo>
                  <a:lnTo>
                    <a:pt x="454" y="94"/>
                  </a:lnTo>
                  <a:lnTo>
                    <a:pt x="455" y="97"/>
                  </a:lnTo>
                  <a:lnTo>
                    <a:pt x="454" y="94"/>
                  </a:lnTo>
                  <a:lnTo>
                    <a:pt x="450" y="93"/>
                  </a:lnTo>
                  <a:lnTo>
                    <a:pt x="444" y="90"/>
                  </a:lnTo>
                  <a:lnTo>
                    <a:pt x="438" y="87"/>
                  </a:lnTo>
                  <a:lnTo>
                    <a:pt x="430" y="82"/>
                  </a:lnTo>
                  <a:lnTo>
                    <a:pt x="422" y="82"/>
                  </a:lnTo>
                  <a:lnTo>
                    <a:pt x="414" y="84"/>
                  </a:lnTo>
                  <a:lnTo>
                    <a:pt x="408" y="90"/>
                  </a:lnTo>
                  <a:lnTo>
                    <a:pt x="401" y="97"/>
                  </a:lnTo>
                  <a:lnTo>
                    <a:pt x="395" y="108"/>
                  </a:lnTo>
                  <a:lnTo>
                    <a:pt x="392" y="119"/>
                  </a:lnTo>
                  <a:lnTo>
                    <a:pt x="389" y="132"/>
                  </a:lnTo>
                  <a:lnTo>
                    <a:pt x="387" y="143"/>
                  </a:lnTo>
                  <a:lnTo>
                    <a:pt x="386" y="154"/>
                  </a:lnTo>
                  <a:lnTo>
                    <a:pt x="386" y="160"/>
                  </a:lnTo>
                  <a:lnTo>
                    <a:pt x="386" y="163"/>
                  </a:lnTo>
                  <a:lnTo>
                    <a:pt x="387" y="166"/>
                  </a:lnTo>
                  <a:lnTo>
                    <a:pt x="393" y="177"/>
                  </a:lnTo>
                  <a:lnTo>
                    <a:pt x="395" y="181"/>
                  </a:lnTo>
                  <a:lnTo>
                    <a:pt x="401" y="192"/>
                  </a:lnTo>
                  <a:lnTo>
                    <a:pt x="407" y="199"/>
                  </a:lnTo>
                  <a:lnTo>
                    <a:pt x="413" y="210"/>
                  </a:lnTo>
                  <a:lnTo>
                    <a:pt x="418" y="218"/>
                  </a:lnTo>
                  <a:lnTo>
                    <a:pt x="425" y="228"/>
                  </a:lnTo>
                  <a:lnTo>
                    <a:pt x="431" y="238"/>
                  </a:lnTo>
                  <a:lnTo>
                    <a:pt x="438" y="248"/>
                  </a:lnTo>
                  <a:lnTo>
                    <a:pt x="444" y="256"/>
                  </a:lnTo>
                  <a:lnTo>
                    <a:pt x="451" y="263"/>
                  </a:lnTo>
                  <a:lnTo>
                    <a:pt x="457" y="271"/>
                  </a:lnTo>
                  <a:lnTo>
                    <a:pt x="464" y="277"/>
                  </a:lnTo>
                  <a:lnTo>
                    <a:pt x="470" y="280"/>
                  </a:lnTo>
                  <a:lnTo>
                    <a:pt x="475" y="282"/>
                  </a:lnTo>
                  <a:lnTo>
                    <a:pt x="479" y="282"/>
                  </a:lnTo>
                  <a:lnTo>
                    <a:pt x="485" y="283"/>
                  </a:lnTo>
                  <a:lnTo>
                    <a:pt x="493" y="280"/>
                  </a:lnTo>
                  <a:lnTo>
                    <a:pt x="502" y="274"/>
                  </a:lnTo>
                  <a:lnTo>
                    <a:pt x="509" y="268"/>
                  </a:lnTo>
                  <a:lnTo>
                    <a:pt x="517" y="262"/>
                  </a:lnTo>
                  <a:lnTo>
                    <a:pt x="525" y="256"/>
                  </a:lnTo>
                  <a:lnTo>
                    <a:pt x="535" y="253"/>
                  </a:lnTo>
                  <a:lnTo>
                    <a:pt x="543" y="250"/>
                  </a:lnTo>
                  <a:lnTo>
                    <a:pt x="551" y="251"/>
                  </a:lnTo>
                  <a:lnTo>
                    <a:pt x="559" y="256"/>
                  </a:lnTo>
                  <a:lnTo>
                    <a:pt x="567" y="260"/>
                  </a:lnTo>
                  <a:lnTo>
                    <a:pt x="572" y="263"/>
                  </a:lnTo>
                  <a:lnTo>
                    <a:pt x="577" y="268"/>
                  </a:lnTo>
                  <a:lnTo>
                    <a:pt x="581" y="270"/>
                  </a:lnTo>
                  <a:lnTo>
                    <a:pt x="583" y="273"/>
                  </a:lnTo>
                  <a:lnTo>
                    <a:pt x="581" y="273"/>
                  </a:lnTo>
                  <a:lnTo>
                    <a:pt x="578" y="274"/>
                  </a:lnTo>
                  <a:lnTo>
                    <a:pt x="573" y="277"/>
                  </a:lnTo>
                  <a:lnTo>
                    <a:pt x="569" y="283"/>
                  </a:lnTo>
                  <a:lnTo>
                    <a:pt x="563" y="286"/>
                  </a:lnTo>
                  <a:lnTo>
                    <a:pt x="558" y="294"/>
                  </a:lnTo>
                  <a:lnTo>
                    <a:pt x="554" y="298"/>
                  </a:lnTo>
                  <a:lnTo>
                    <a:pt x="554" y="306"/>
                  </a:lnTo>
                  <a:lnTo>
                    <a:pt x="553" y="309"/>
                  </a:lnTo>
                  <a:lnTo>
                    <a:pt x="555" y="314"/>
                  </a:lnTo>
                  <a:lnTo>
                    <a:pt x="560" y="318"/>
                  </a:lnTo>
                  <a:lnTo>
                    <a:pt x="567" y="323"/>
                  </a:lnTo>
                  <a:lnTo>
                    <a:pt x="570" y="324"/>
                  </a:lnTo>
                  <a:lnTo>
                    <a:pt x="575" y="327"/>
                  </a:lnTo>
                  <a:lnTo>
                    <a:pt x="580" y="329"/>
                  </a:lnTo>
                  <a:lnTo>
                    <a:pt x="586" y="330"/>
                  </a:lnTo>
                  <a:lnTo>
                    <a:pt x="592" y="332"/>
                  </a:lnTo>
                  <a:lnTo>
                    <a:pt x="599" y="337"/>
                  </a:lnTo>
                  <a:lnTo>
                    <a:pt x="607" y="338"/>
                  </a:lnTo>
                  <a:lnTo>
                    <a:pt x="615" y="341"/>
                  </a:lnTo>
                  <a:lnTo>
                    <a:pt x="623" y="343"/>
                  </a:lnTo>
                  <a:lnTo>
                    <a:pt x="631" y="346"/>
                  </a:lnTo>
                  <a:lnTo>
                    <a:pt x="640" y="347"/>
                  </a:lnTo>
                  <a:lnTo>
                    <a:pt x="650" y="350"/>
                  </a:lnTo>
                  <a:lnTo>
                    <a:pt x="659" y="352"/>
                  </a:lnTo>
                  <a:lnTo>
                    <a:pt x="667" y="353"/>
                  </a:lnTo>
                  <a:lnTo>
                    <a:pt x="676" y="356"/>
                  </a:lnTo>
                  <a:lnTo>
                    <a:pt x="685" y="359"/>
                  </a:lnTo>
                  <a:lnTo>
                    <a:pt x="692" y="361"/>
                  </a:lnTo>
                  <a:lnTo>
                    <a:pt x="699" y="362"/>
                  </a:lnTo>
                  <a:lnTo>
                    <a:pt x="705" y="364"/>
                  </a:lnTo>
                  <a:lnTo>
                    <a:pt x="711" y="366"/>
                  </a:lnTo>
                  <a:lnTo>
                    <a:pt x="720" y="369"/>
                  </a:lnTo>
                  <a:lnTo>
                    <a:pt x="723" y="370"/>
                  </a:lnTo>
                  <a:lnTo>
                    <a:pt x="723" y="419"/>
                  </a:lnTo>
                  <a:lnTo>
                    <a:pt x="639" y="455"/>
                  </a:lnTo>
                  <a:lnTo>
                    <a:pt x="636" y="455"/>
                  </a:lnTo>
                  <a:lnTo>
                    <a:pt x="629" y="452"/>
                  </a:lnTo>
                  <a:lnTo>
                    <a:pt x="624" y="449"/>
                  </a:lnTo>
                  <a:lnTo>
                    <a:pt x="619" y="448"/>
                  </a:lnTo>
                  <a:lnTo>
                    <a:pt x="613" y="446"/>
                  </a:lnTo>
                  <a:lnTo>
                    <a:pt x="607" y="445"/>
                  </a:lnTo>
                  <a:lnTo>
                    <a:pt x="600" y="443"/>
                  </a:lnTo>
                  <a:lnTo>
                    <a:pt x="595" y="440"/>
                  </a:lnTo>
                  <a:lnTo>
                    <a:pt x="588" y="437"/>
                  </a:lnTo>
                  <a:lnTo>
                    <a:pt x="583" y="436"/>
                  </a:lnTo>
                  <a:lnTo>
                    <a:pt x="578" y="433"/>
                  </a:lnTo>
                  <a:lnTo>
                    <a:pt x="574" y="433"/>
                  </a:lnTo>
                  <a:lnTo>
                    <a:pt x="571" y="430"/>
                  </a:lnTo>
                  <a:lnTo>
                    <a:pt x="569" y="428"/>
                  </a:lnTo>
                  <a:lnTo>
                    <a:pt x="568" y="422"/>
                  </a:lnTo>
                  <a:lnTo>
                    <a:pt x="570" y="419"/>
                  </a:lnTo>
                  <a:lnTo>
                    <a:pt x="575" y="414"/>
                  </a:lnTo>
                  <a:lnTo>
                    <a:pt x="583" y="411"/>
                  </a:lnTo>
                  <a:lnTo>
                    <a:pt x="590" y="408"/>
                  </a:lnTo>
                  <a:lnTo>
                    <a:pt x="598" y="407"/>
                  </a:lnTo>
                  <a:lnTo>
                    <a:pt x="602" y="407"/>
                  </a:lnTo>
                  <a:lnTo>
                    <a:pt x="605" y="407"/>
                  </a:lnTo>
                  <a:lnTo>
                    <a:pt x="603" y="405"/>
                  </a:lnTo>
                  <a:lnTo>
                    <a:pt x="599" y="402"/>
                  </a:lnTo>
                  <a:lnTo>
                    <a:pt x="594" y="399"/>
                  </a:lnTo>
                  <a:lnTo>
                    <a:pt x="590" y="399"/>
                  </a:lnTo>
                  <a:lnTo>
                    <a:pt x="585" y="396"/>
                  </a:lnTo>
                  <a:lnTo>
                    <a:pt x="581" y="394"/>
                  </a:lnTo>
                  <a:lnTo>
                    <a:pt x="575" y="391"/>
                  </a:lnTo>
                  <a:lnTo>
                    <a:pt x="569" y="388"/>
                  </a:lnTo>
                  <a:lnTo>
                    <a:pt x="563" y="387"/>
                  </a:lnTo>
                  <a:lnTo>
                    <a:pt x="557" y="385"/>
                  </a:lnTo>
                  <a:lnTo>
                    <a:pt x="550" y="382"/>
                  </a:lnTo>
                  <a:lnTo>
                    <a:pt x="543" y="381"/>
                  </a:lnTo>
                  <a:lnTo>
                    <a:pt x="536" y="379"/>
                  </a:lnTo>
                  <a:lnTo>
                    <a:pt x="530" y="379"/>
                  </a:lnTo>
                  <a:lnTo>
                    <a:pt x="521" y="376"/>
                  </a:lnTo>
                  <a:lnTo>
                    <a:pt x="514" y="376"/>
                  </a:lnTo>
                  <a:lnTo>
                    <a:pt x="506" y="373"/>
                  </a:lnTo>
                  <a:lnTo>
                    <a:pt x="499" y="373"/>
                  </a:lnTo>
                  <a:lnTo>
                    <a:pt x="491" y="372"/>
                  </a:lnTo>
                  <a:lnTo>
                    <a:pt x="485" y="372"/>
                  </a:lnTo>
                  <a:lnTo>
                    <a:pt x="478" y="372"/>
                  </a:lnTo>
                  <a:lnTo>
                    <a:pt x="473" y="372"/>
                  </a:lnTo>
                  <a:lnTo>
                    <a:pt x="467" y="372"/>
                  </a:lnTo>
                  <a:lnTo>
                    <a:pt x="461" y="372"/>
                  </a:lnTo>
                  <a:lnTo>
                    <a:pt x="455" y="372"/>
                  </a:lnTo>
                  <a:lnTo>
                    <a:pt x="453" y="372"/>
                  </a:lnTo>
                  <a:lnTo>
                    <a:pt x="447" y="372"/>
                  </a:lnTo>
                  <a:lnTo>
                    <a:pt x="446" y="373"/>
                  </a:lnTo>
                  <a:lnTo>
                    <a:pt x="446" y="433"/>
                  </a:lnTo>
                  <a:lnTo>
                    <a:pt x="445" y="433"/>
                  </a:lnTo>
                  <a:lnTo>
                    <a:pt x="443" y="440"/>
                  </a:lnTo>
                  <a:lnTo>
                    <a:pt x="441" y="445"/>
                  </a:lnTo>
                  <a:lnTo>
                    <a:pt x="441" y="451"/>
                  </a:lnTo>
                  <a:lnTo>
                    <a:pt x="440" y="457"/>
                  </a:lnTo>
                  <a:lnTo>
                    <a:pt x="440" y="466"/>
                  </a:lnTo>
                  <a:lnTo>
                    <a:pt x="438" y="472"/>
                  </a:lnTo>
                  <a:lnTo>
                    <a:pt x="437" y="480"/>
                  </a:lnTo>
                  <a:lnTo>
                    <a:pt x="435" y="489"/>
                  </a:lnTo>
                  <a:lnTo>
                    <a:pt x="434" y="497"/>
                  </a:lnTo>
                  <a:lnTo>
                    <a:pt x="432" y="504"/>
                  </a:lnTo>
                  <a:lnTo>
                    <a:pt x="432" y="513"/>
                  </a:lnTo>
                  <a:lnTo>
                    <a:pt x="432" y="521"/>
                  </a:lnTo>
                  <a:lnTo>
                    <a:pt x="432" y="529"/>
                  </a:lnTo>
                  <a:lnTo>
                    <a:pt x="430" y="541"/>
                  </a:lnTo>
                  <a:lnTo>
                    <a:pt x="430" y="553"/>
                  </a:lnTo>
                  <a:lnTo>
                    <a:pt x="430" y="564"/>
                  </a:lnTo>
                  <a:lnTo>
                    <a:pt x="430" y="573"/>
                  </a:lnTo>
                  <a:lnTo>
                    <a:pt x="430" y="580"/>
                  </a:lnTo>
                  <a:lnTo>
                    <a:pt x="431" y="585"/>
                  </a:lnTo>
                  <a:lnTo>
                    <a:pt x="431" y="588"/>
                  </a:lnTo>
                  <a:lnTo>
                    <a:pt x="432" y="590"/>
                  </a:lnTo>
                  <a:lnTo>
                    <a:pt x="356" y="617"/>
                  </a:lnTo>
                  <a:lnTo>
                    <a:pt x="289" y="650"/>
                  </a:lnTo>
                  <a:lnTo>
                    <a:pt x="152" y="338"/>
                  </a:lnTo>
                  <a:lnTo>
                    <a:pt x="0" y="135"/>
                  </a:lnTo>
                  <a:close/>
                </a:path>
              </a:pathLst>
            </a:custGeom>
            <a:solidFill>
              <a:srgbClr val="4DB8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96" name="Freeform 90"/>
            <p:cNvSpPr>
              <a:spLocks/>
            </p:cNvSpPr>
            <p:nvPr/>
          </p:nvSpPr>
          <p:spPr bwMode="auto">
            <a:xfrm>
              <a:off x="453" y="3466"/>
              <a:ext cx="306" cy="193"/>
            </a:xfrm>
            <a:custGeom>
              <a:avLst/>
              <a:gdLst>
                <a:gd name="T0" fmla="*/ 1 w 612"/>
                <a:gd name="T1" fmla="*/ 0 h 386"/>
                <a:gd name="T2" fmla="*/ 1 w 612"/>
                <a:gd name="T3" fmla="*/ 0 h 386"/>
                <a:gd name="T4" fmla="*/ 1 w 612"/>
                <a:gd name="T5" fmla="*/ 1 h 386"/>
                <a:gd name="T6" fmla="*/ 1 w 612"/>
                <a:gd name="T7" fmla="*/ 1 h 386"/>
                <a:gd name="T8" fmla="*/ 1 w 612"/>
                <a:gd name="T9" fmla="*/ 1 h 386"/>
                <a:gd name="T10" fmla="*/ 1 w 612"/>
                <a:gd name="T11" fmla="*/ 1 h 386"/>
                <a:gd name="T12" fmla="*/ 1 w 612"/>
                <a:gd name="T13" fmla="*/ 1 h 386"/>
                <a:gd name="T14" fmla="*/ 1 w 612"/>
                <a:gd name="T15" fmla="*/ 1 h 386"/>
                <a:gd name="T16" fmla="*/ 1 w 612"/>
                <a:gd name="T17" fmla="*/ 1 h 386"/>
                <a:gd name="T18" fmla="*/ 1 w 612"/>
                <a:gd name="T19" fmla="*/ 1 h 386"/>
                <a:gd name="T20" fmla="*/ 1 w 612"/>
                <a:gd name="T21" fmla="*/ 1 h 386"/>
                <a:gd name="T22" fmla="*/ 1 w 612"/>
                <a:gd name="T23" fmla="*/ 1 h 386"/>
                <a:gd name="T24" fmla="*/ 1 w 612"/>
                <a:gd name="T25" fmla="*/ 1 h 386"/>
                <a:gd name="T26" fmla="*/ 1 w 612"/>
                <a:gd name="T27" fmla="*/ 1 h 386"/>
                <a:gd name="T28" fmla="*/ 1 w 612"/>
                <a:gd name="T29" fmla="*/ 1 h 386"/>
                <a:gd name="T30" fmla="*/ 1 w 612"/>
                <a:gd name="T31" fmla="*/ 1 h 386"/>
                <a:gd name="T32" fmla="*/ 1 w 612"/>
                <a:gd name="T33" fmla="*/ 1 h 386"/>
                <a:gd name="T34" fmla="*/ 1 w 612"/>
                <a:gd name="T35" fmla="*/ 1 h 386"/>
                <a:gd name="T36" fmla="*/ 1 w 612"/>
                <a:gd name="T37" fmla="*/ 1 h 386"/>
                <a:gd name="T38" fmla="*/ 1 w 612"/>
                <a:gd name="T39" fmla="*/ 1 h 386"/>
                <a:gd name="T40" fmla="*/ 1 w 612"/>
                <a:gd name="T41" fmla="*/ 1 h 386"/>
                <a:gd name="T42" fmla="*/ 1 w 612"/>
                <a:gd name="T43" fmla="*/ 1 h 386"/>
                <a:gd name="T44" fmla="*/ 1 w 612"/>
                <a:gd name="T45" fmla="*/ 1 h 386"/>
                <a:gd name="T46" fmla="*/ 1 w 612"/>
                <a:gd name="T47" fmla="*/ 1 h 386"/>
                <a:gd name="T48" fmla="*/ 1 w 612"/>
                <a:gd name="T49" fmla="*/ 1 h 386"/>
                <a:gd name="T50" fmla="*/ 1 w 612"/>
                <a:gd name="T51" fmla="*/ 1 h 386"/>
                <a:gd name="T52" fmla="*/ 1 w 612"/>
                <a:gd name="T53" fmla="*/ 1 h 386"/>
                <a:gd name="T54" fmla="*/ 1 w 612"/>
                <a:gd name="T55" fmla="*/ 1 h 386"/>
                <a:gd name="T56" fmla="*/ 1 w 612"/>
                <a:gd name="T57" fmla="*/ 1 h 386"/>
                <a:gd name="T58" fmla="*/ 1 w 612"/>
                <a:gd name="T59" fmla="*/ 1 h 386"/>
                <a:gd name="T60" fmla="*/ 1 w 612"/>
                <a:gd name="T61" fmla="*/ 1 h 386"/>
                <a:gd name="T62" fmla="*/ 1 w 612"/>
                <a:gd name="T63" fmla="*/ 1 h 386"/>
                <a:gd name="T64" fmla="*/ 1 w 612"/>
                <a:gd name="T65" fmla="*/ 1 h 386"/>
                <a:gd name="T66" fmla="*/ 1 w 612"/>
                <a:gd name="T67" fmla="*/ 1 h 386"/>
                <a:gd name="T68" fmla="*/ 1 w 612"/>
                <a:gd name="T69" fmla="*/ 1 h 386"/>
                <a:gd name="T70" fmla="*/ 1 w 612"/>
                <a:gd name="T71" fmla="*/ 1 h 386"/>
                <a:gd name="T72" fmla="*/ 1 w 612"/>
                <a:gd name="T73" fmla="*/ 1 h 386"/>
                <a:gd name="T74" fmla="*/ 1 w 612"/>
                <a:gd name="T75" fmla="*/ 1 h 386"/>
                <a:gd name="T76" fmla="*/ 1 w 612"/>
                <a:gd name="T77" fmla="*/ 1 h 386"/>
                <a:gd name="T78" fmla="*/ 0 w 612"/>
                <a:gd name="T79" fmla="*/ 1 h 386"/>
                <a:gd name="T80" fmla="*/ 1 w 612"/>
                <a:gd name="T81" fmla="*/ 1 h 38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12"/>
                <a:gd name="T124" fmla="*/ 0 h 386"/>
                <a:gd name="T125" fmla="*/ 612 w 612"/>
                <a:gd name="T126" fmla="*/ 386 h 38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12" h="386">
                  <a:moveTo>
                    <a:pt x="55" y="49"/>
                  </a:moveTo>
                  <a:lnTo>
                    <a:pt x="156" y="0"/>
                  </a:lnTo>
                  <a:lnTo>
                    <a:pt x="199" y="0"/>
                  </a:lnTo>
                  <a:lnTo>
                    <a:pt x="203" y="0"/>
                  </a:lnTo>
                  <a:lnTo>
                    <a:pt x="206" y="0"/>
                  </a:lnTo>
                  <a:lnTo>
                    <a:pt x="212" y="3"/>
                  </a:lnTo>
                  <a:lnTo>
                    <a:pt x="217" y="5"/>
                  </a:lnTo>
                  <a:lnTo>
                    <a:pt x="224" y="8"/>
                  </a:lnTo>
                  <a:lnTo>
                    <a:pt x="232" y="9"/>
                  </a:lnTo>
                  <a:lnTo>
                    <a:pt x="243" y="14"/>
                  </a:lnTo>
                  <a:lnTo>
                    <a:pt x="252" y="17"/>
                  </a:lnTo>
                  <a:lnTo>
                    <a:pt x="265" y="20"/>
                  </a:lnTo>
                  <a:lnTo>
                    <a:pt x="275" y="24"/>
                  </a:lnTo>
                  <a:lnTo>
                    <a:pt x="289" y="29"/>
                  </a:lnTo>
                  <a:lnTo>
                    <a:pt x="301" y="32"/>
                  </a:lnTo>
                  <a:lnTo>
                    <a:pt x="314" y="40"/>
                  </a:lnTo>
                  <a:lnTo>
                    <a:pt x="329" y="44"/>
                  </a:lnTo>
                  <a:lnTo>
                    <a:pt x="344" y="53"/>
                  </a:lnTo>
                  <a:lnTo>
                    <a:pt x="357" y="58"/>
                  </a:lnTo>
                  <a:lnTo>
                    <a:pt x="372" y="65"/>
                  </a:lnTo>
                  <a:lnTo>
                    <a:pt x="386" y="72"/>
                  </a:lnTo>
                  <a:lnTo>
                    <a:pt x="402" y="79"/>
                  </a:lnTo>
                  <a:lnTo>
                    <a:pt x="415" y="87"/>
                  </a:lnTo>
                  <a:lnTo>
                    <a:pt x="429" y="93"/>
                  </a:lnTo>
                  <a:lnTo>
                    <a:pt x="441" y="101"/>
                  </a:lnTo>
                  <a:lnTo>
                    <a:pt x="455" y="107"/>
                  </a:lnTo>
                  <a:lnTo>
                    <a:pt x="464" y="111"/>
                  </a:lnTo>
                  <a:lnTo>
                    <a:pt x="475" y="117"/>
                  </a:lnTo>
                  <a:lnTo>
                    <a:pt x="484" y="122"/>
                  </a:lnTo>
                  <a:lnTo>
                    <a:pt x="492" y="128"/>
                  </a:lnTo>
                  <a:lnTo>
                    <a:pt x="497" y="131"/>
                  </a:lnTo>
                  <a:lnTo>
                    <a:pt x="502" y="134"/>
                  </a:lnTo>
                  <a:lnTo>
                    <a:pt x="505" y="136"/>
                  </a:lnTo>
                  <a:lnTo>
                    <a:pt x="507" y="137"/>
                  </a:lnTo>
                  <a:lnTo>
                    <a:pt x="505" y="137"/>
                  </a:lnTo>
                  <a:lnTo>
                    <a:pt x="506" y="145"/>
                  </a:lnTo>
                  <a:lnTo>
                    <a:pt x="506" y="149"/>
                  </a:lnTo>
                  <a:lnTo>
                    <a:pt x="507" y="155"/>
                  </a:lnTo>
                  <a:lnTo>
                    <a:pt x="508" y="160"/>
                  </a:lnTo>
                  <a:lnTo>
                    <a:pt x="511" y="169"/>
                  </a:lnTo>
                  <a:lnTo>
                    <a:pt x="515" y="178"/>
                  </a:lnTo>
                  <a:lnTo>
                    <a:pt x="519" y="190"/>
                  </a:lnTo>
                  <a:lnTo>
                    <a:pt x="523" y="203"/>
                  </a:lnTo>
                  <a:lnTo>
                    <a:pt x="530" y="219"/>
                  </a:lnTo>
                  <a:lnTo>
                    <a:pt x="535" y="235"/>
                  </a:lnTo>
                  <a:lnTo>
                    <a:pt x="541" y="248"/>
                  </a:lnTo>
                  <a:lnTo>
                    <a:pt x="547" y="264"/>
                  </a:lnTo>
                  <a:lnTo>
                    <a:pt x="554" y="279"/>
                  </a:lnTo>
                  <a:lnTo>
                    <a:pt x="560" y="293"/>
                  </a:lnTo>
                  <a:lnTo>
                    <a:pt x="568" y="305"/>
                  </a:lnTo>
                  <a:lnTo>
                    <a:pt x="575" y="317"/>
                  </a:lnTo>
                  <a:lnTo>
                    <a:pt x="583" y="329"/>
                  </a:lnTo>
                  <a:lnTo>
                    <a:pt x="588" y="340"/>
                  </a:lnTo>
                  <a:lnTo>
                    <a:pt x="594" y="350"/>
                  </a:lnTo>
                  <a:lnTo>
                    <a:pt x="598" y="358"/>
                  </a:lnTo>
                  <a:lnTo>
                    <a:pt x="604" y="366"/>
                  </a:lnTo>
                  <a:lnTo>
                    <a:pt x="610" y="376"/>
                  </a:lnTo>
                  <a:lnTo>
                    <a:pt x="612" y="381"/>
                  </a:lnTo>
                  <a:lnTo>
                    <a:pt x="434" y="386"/>
                  </a:lnTo>
                  <a:lnTo>
                    <a:pt x="433" y="384"/>
                  </a:lnTo>
                  <a:lnTo>
                    <a:pt x="432" y="381"/>
                  </a:lnTo>
                  <a:lnTo>
                    <a:pt x="430" y="375"/>
                  </a:lnTo>
                  <a:lnTo>
                    <a:pt x="428" y="369"/>
                  </a:lnTo>
                  <a:lnTo>
                    <a:pt x="424" y="357"/>
                  </a:lnTo>
                  <a:lnTo>
                    <a:pt x="420" y="344"/>
                  </a:lnTo>
                  <a:lnTo>
                    <a:pt x="417" y="337"/>
                  </a:lnTo>
                  <a:lnTo>
                    <a:pt x="415" y="328"/>
                  </a:lnTo>
                  <a:lnTo>
                    <a:pt x="412" y="317"/>
                  </a:lnTo>
                  <a:lnTo>
                    <a:pt x="409" y="308"/>
                  </a:lnTo>
                  <a:lnTo>
                    <a:pt x="405" y="296"/>
                  </a:lnTo>
                  <a:lnTo>
                    <a:pt x="402" y="288"/>
                  </a:lnTo>
                  <a:lnTo>
                    <a:pt x="398" y="279"/>
                  </a:lnTo>
                  <a:lnTo>
                    <a:pt x="395" y="271"/>
                  </a:lnTo>
                  <a:lnTo>
                    <a:pt x="386" y="261"/>
                  </a:lnTo>
                  <a:lnTo>
                    <a:pt x="381" y="253"/>
                  </a:lnTo>
                  <a:lnTo>
                    <a:pt x="375" y="248"/>
                  </a:lnTo>
                  <a:lnTo>
                    <a:pt x="371" y="245"/>
                  </a:lnTo>
                  <a:lnTo>
                    <a:pt x="367" y="244"/>
                  </a:lnTo>
                  <a:lnTo>
                    <a:pt x="58" y="235"/>
                  </a:lnTo>
                  <a:lnTo>
                    <a:pt x="0" y="44"/>
                  </a:lnTo>
                  <a:lnTo>
                    <a:pt x="55" y="49"/>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97" name="Freeform 91"/>
            <p:cNvSpPr>
              <a:spLocks/>
            </p:cNvSpPr>
            <p:nvPr/>
          </p:nvSpPr>
          <p:spPr bwMode="auto">
            <a:xfrm>
              <a:off x="692" y="3329"/>
              <a:ext cx="161" cy="84"/>
            </a:xfrm>
            <a:custGeom>
              <a:avLst/>
              <a:gdLst>
                <a:gd name="T0" fmla="*/ 1 w 321"/>
                <a:gd name="T1" fmla="*/ 1 h 167"/>
                <a:gd name="T2" fmla="*/ 1 w 321"/>
                <a:gd name="T3" fmla="*/ 0 h 167"/>
                <a:gd name="T4" fmla="*/ 1 w 321"/>
                <a:gd name="T5" fmla="*/ 1 h 167"/>
                <a:gd name="T6" fmla="*/ 1 w 321"/>
                <a:gd name="T7" fmla="*/ 1 h 167"/>
                <a:gd name="T8" fmla="*/ 1 w 321"/>
                <a:gd name="T9" fmla="*/ 1 h 167"/>
                <a:gd name="T10" fmla="*/ 1 w 321"/>
                <a:gd name="T11" fmla="*/ 1 h 167"/>
                <a:gd name="T12" fmla="*/ 1 w 321"/>
                <a:gd name="T13" fmla="*/ 1 h 167"/>
                <a:gd name="T14" fmla="*/ 1 w 321"/>
                <a:gd name="T15" fmla="*/ 1 h 167"/>
                <a:gd name="T16" fmla="*/ 1 w 321"/>
                <a:gd name="T17" fmla="*/ 1 h 167"/>
                <a:gd name="T18" fmla="*/ 1 w 321"/>
                <a:gd name="T19" fmla="*/ 1 h 167"/>
                <a:gd name="T20" fmla="*/ 1 w 321"/>
                <a:gd name="T21" fmla="*/ 1 h 167"/>
                <a:gd name="T22" fmla="*/ 1 w 321"/>
                <a:gd name="T23" fmla="*/ 1 h 167"/>
                <a:gd name="T24" fmla="*/ 1 w 321"/>
                <a:gd name="T25" fmla="*/ 1 h 167"/>
                <a:gd name="T26" fmla="*/ 1 w 321"/>
                <a:gd name="T27" fmla="*/ 1 h 167"/>
                <a:gd name="T28" fmla="*/ 1 w 321"/>
                <a:gd name="T29" fmla="*/ 1 h 167"/>
                <a:gd name="T30" fmla="*/ 1 w 321"/>
                <a:gd name="T31" fmla="*/ 1 h 167"/>
                <a:gd name="T32" fmla="*/ 1 w 321"/>
                <a:gd name="T33" fmla="*/ 1 h 167"/>
                <a:gd name="T34" fmla="*/ 1 w 321"/>
                <a:gd name="T35" fmla="*/ 1 h 167"/>
                <a:gd name="T36" fmla="*/ 1 w 321"/>
                <a:gd name="T37" fmla="*/ 1 h 167"/>
                <a:gd name="T38" fmla="*/ 1 w 321"/>
                <a:gd name="T39" fmla="*/ 1 h 167"/>
                <a:gd name="T40" fmla="*/ 1 w 321"/>
                <a:gd name="T41" fmla="*/ 1 h 167"/>
                <a:gd name="T42" fmla="*/ 1 w 321"/>
                <a:gd name="T43" fmla="*/ 1 h 167"/>
                <a:gd name="T44" fmla="*/ 1 w 321"/>
                <a:gd name="T45" fmla="*/ 1 h 167"/>
                <a:gd name="T46" fmla="*/ 1 w 321"/>
                <a:gd name="T47" fmla="*/ 1 h 167"/>
                <a:gd name="T48" fmla="*/ 1 w 321"/>
                <a:gd name="T49" fmla="*/ 1 h 167"/>
                <a:gd name="T50" fmla="*/ 1 w 321"/>
                <a:gd name="T51" fmla="*/ 1 h 167"/>
                <a:gd name="T52" fmla="*/ 1 w 321"/>
                <a:gd name="T53" fmla="*/ 1 h 167"/>
                <a:gd name="T54" fmla="*/ 1 w 321"/>
                <a:gd name="T55" fmla="*/ 1 h 167"/>
                <a:gd name="T56" fmla="*/ 1 w 321"/>
                <a:gd name="T57" fmla="*/ 1 h 167"/>
                <a:gd name="T58" fmla="*/ 1 w 321"/>
                <a:gd name="T59" fmla="*/ 1 h 167"/>
                <a:gd name="T60" fmla="*/ 1 w 321"/>
                <a:gd name="T61" fmla="*/ 1 h 167"/>
                <a:gd name="T62" fmla="*/ 1 w 321"/>
                <a:gd name="T63" fmla="*/ 1 h 16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1"/>
                <a:gd name="T97" fmla="*/ 0 h 167"/>
                <a:gd name="T98" fmla="*/ 321 w 321"/>
                <a:gd name="T99" fmla="*/ 167 h 16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1" h="167">
                  <a:moveTo>
                    <a:pt x="49" y="42"/>
                  </a:moveTo>
                  <a:lnTo>
                    <a:pt x="110" y="45"/>
                  </a:lnTo>
                  <a:lnTo>
                    <a:pt x="188" y="0"/>
                  </a:lnTo>
                  <a:lnTo>
                    <a:pt x="192" y="0"/>
                  </a:lnTo>
                  <a:lnTo>
                    <a:pt x="196" y="0"/>
                  </a:lnTo>
                  <a:lnTo>
                    <a:pt x="203" y="1"/>
                  </a:lnTo>
                  <a:lnTo>
                    <a:pt x="209" y="1"/>
                  </a:lnTo>
                  <a:lnTo>
                    <a:pt x="216" y="4"/>
                  </a:lnTo>
                  <a:lnTo>
                    <a:pt x="225" y="4"/>
                  </a:lnTo>
                  <a:lnTo>
                    <a:pt x="233" y="7"/>
                  </a:lnTo>
                  <a:lnTo>
                    <a:pt x="239" y="6"/>
                  </a:lnTo>
                  <a:lnTo>
                    <a:pt x="246" y="6"/>
                  </a:lnTo>
                  <a:lnTo>
                    <a:pt x="251" y="6"/>
                  </a:lnTo>
                  <a:lnTo>
                    <a:pt x="257" y="6"/>
                  </a:lnTo>
                  <a:lnTo>
                    <a:pt x="262" y="4"/>
                  </a:lnTo>
                  <a:lnTo>
                    <a:pt x="265" y="4"/>
                  </a:lnTo>
                  <a:lnTo>
                    <a:pt x="267" y="4"/>
                  </a:lnTo>
                  <a:lnTo>
                    <a:pt x="269" y="4"/>
                  </a:lnTo>
                  <a:lnTo>
                    <a:pt x="269" y="18"/>
                  </a:lnTo>
                  <a:lnTo>
                    <a:pt x="255" y="29"/>
                  </a:lnTo>
                  <a:lnTo>
                    <a:pt x="224" y="45"/>
                  </a:lnTo>
                  <a:lnTo>
                    <a:pt x="225" y="45"/>
                  </a:lnTo>
                  <a:lnTo>
                    <a:pt x="228" y="47"/>
                  </a:lnTo>
                  <a:lnTo>
                    <a:pt x="233" y="48"/>
                  </a:lnTo>
                  <a:lnTo>
                    <a:pt x="241" y="53"/>
                  </a:lnTo>
                  <a:lnTo>
                    <a:pt x="248" y="56"/>
                  </a:lnTo>
                  <a:lnTo>
                    <a:pt x="256" y="61"/>
                  </a:lnTo>
                  <a:lnTo>
                    <a:pt x="261" y="64"/>
                  </a:lnTo>
                  <a:lnTo>
                    <a:pt x="266" y="65"/>
                  </a:lnTo>
                  <a:lnTo>
                    <a:pt x="271" y="70"/>
                  </a:lnTo>
                  <a:lnTo>
                    <a:pt x="276" y="74"/>
                  </a:lnTo>
                  <a:lnTo>
                    <a:pt x="284" y="77"/>
                  </a:lnTo>
                  <a:lnTo>
                    <a:pt x="293" y="85"/>
                  </a:lnTo>
                  <a:lnTo>
                    <a:pt x="300" y="90"/>
                  </a:lnTo>
                  <a:lnTo>
                    <a:pt x="307" y="97"/>
                  </a:lnTo>
                  <a:lnTo>
                    <a:pt x="312" y="100"/>
                  </a:lnTo>
                  <a:lnTo>
                    <a:pt x="316" y="105"/>
                  </a:lnTo>
                  <a:lnTo>
                    <a:pt x="319" y="108"/>
                  </a:lnTo>
                  <a:lnTo>
                    <a:pt x="321" y="109"/>
                  </a:lnTo>
                  <a:lnTo>
                    <a:pt x="305" y="114"/>
                  </a:lnTo>
                  <a:lnTo>
                    <a:pt x="277" y="112"/>
                  </a:lnTo>
                  <a:lnTo>
                    <a:pt x="217" y="167"/>
                  </a:lnTo>
                  <a:lnTo>
                    <a:pt x="215" y="166"/>
                  </a:lnTo>
                  <a:lnTo>
                    <a:pt x="213" y="164"/>
                  </a:lnTo>
                  <a:lnTo>
                    <a:pt x="209" y="163"/>
                  </a:lnTo>
                  <a:lnTo>
                    <a:pt x="204" y="161"/>
                  </a:lnTo>
                  <a:lnTo>
                    <a:pt x="198" y="158"/>
                  </a:lnTo>
                  <a:lnTo>
                    <a:pt x="191" y="157"/>
                  </a:lnTo>
                  <a:lnTo>
                    <a:pt x="182" y="154"/>
                  </a:lnTo>
                  <a:lnTo>
                    <a:pt x="174" y="151"/>
                  </a:lnTo>
                  <a:lnTo>
                    <a:pt x="169" y="147"/>
                  </a:lnTo>
                  <a:lnTo>
                    <a:pt x="164" y="146"/>
                  </a:lnTo>
                  <a:lnTo>
                    <a:pt x="157" y="144"/>
                  </a:lnTo>
                  <a:lnTo>
                    <a:pt x="152" y="143"/>
                  </a:lnTo>
                  <a:lnTo>
                    <a:pt x="147" y="140"/>
                  </a:lnTo>
                  <a:lnTo>
                    <a:pt x="142" y="138"/>
                  </a:lnTo>
                  <a:lnTo>
                    <a:pt x="137" y="135"/>
                  </a:lnTo>
                  <a:lnTo>
                    <a:pt x="134" y="134"/>
                  </a:lnTo>
                  <a:lnTo>
                    <a:pt x="125" y="131"/>
                  </a:lnTo>
                  <a:lnTo>
                    <a:pt x="120" y="129"/>
                  </a:lnTo>
                  <a:lnTo>
                    <a:pt x="115" y="128"/>
                  </a:lnTo>
                  <a:lnTo>
                    <a:pt x="114" y="128"/>
                  </a:lnTo>
                  <a:lnTo>
                    <a:pt x="0" y="119"/>
                  </a:lnTo>
                  <a:lnTo>
                    <a:pt x="49" y="42"/>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98" name="Freeform 92"/>
            <p:cNvSpPr>
              <a:spLocks/>
            </p:cNvSpPr>
            <p:nvPr/>
          </p:nvSpPr>
          <p:spPr bwMode="auto">
            <a:xfrm>
              <a:off x="780" y="3362"/>
              <a:ext cx="75" cy="51"/>
            </a:xfrm>
            <a:custGeom>
              <a:avLst/>
              <a:gdLst>
                <a:gd name="T0" fmla="*/ 1 w 150"/>
                <a:gd name="T1" fmla="*/ 0 h 104"/>
                <a:gd name="T2" fmla="*/ 1 w 150"/>
                <a:gd name="T3" fmla="*/ 0 h 104"/>
                <a:gd name="T4" fmla="*/ 1 w 150"/>
                <a:gd name="T5" fmla="*/ 0 h 104"/>
                <a:gd name="T6" fmla="*/ 1 w 150"/>
                <a:gd name="T7" fmla="*/ 0 h 104"/>
                <a:gd name="T8" fmla="*/ 1 w 150"/>
                <a:gd name="T9" fmla="*/ 0 h 104"/>
                <a:gd name="T10" fmla="*/ 1 w 150"/>
                <a:gd name="T11" fmla="*/ 0 h 104"/>
                <a:gd name="T12" fmla="*/ 1 w 150"/>
                <a:gd name="T13" fmla="*/ 0 h 104"/>
                <a:gd name="T14" fmla="*/ 1 w 150"/>
                <a:gd name="T15" fmla="*/ 0 h 104"/>
                <a:gd name="T16" fmla="*/ 1 w 150"/>
                <a:gd name="T17" fmla="*/ 0 h 104"/>
                <a:gd name="T18" fmla="*/ 1 w 150"/>
                <a:gd name="T19" fmla="*/ 0 h 104"/>
                <a:gd name="T20" fmla="*/ 1 w 150"/>
                <a:gd name="T21" fmla="*/ 0 h 104"/>
                <a:gd name="T22" fmla="*/ 1 w 150"/>
                <a:gd name="T23" fmla="*/ 0 h 104"/>
                <a:gd name="T24" fmla="*/ 1 w 150"/>
                <a:gd name="T25" fmla="*/ 0 h 104"/>
                <a:gd name="T26" fmla="*/ 1 w 150"/>
                <a:gd name="T27" fmla="*/ 0 h 104"/>
                <a:gd name="T28" fmla="*/ 1 w 150"/>
                <a:gd name="T29" fmla="*/ 0 h 104"/>
                <a:gd name="T30" fmla="*/ 1 w 150"/>
                <a:gd name="T31" fmla="*/ 0 h 104"/>
                <a:gd name="T32" fmla="*/ 1 w 150"/>
                <a:gd name="T33" fmla="*/ 0 h 104"/>
                <a:gd name="T34" fmla="*/ 1 w 150"/>
                <a:gd name="T35" fmla="*/ 0 h 104"/>
                <a:gd name="T36" fmla="*/ 1 w 150"/>
                <a:gd name="T37" fmla="*/ 0 h 104"/>
                <a:gd name="T38" fmla="*/ 1 w 150"/>
                <a:gd name="T39" fmla="*/ 0 h 104"/>
                <a:gd name="T40" fmla="*/ 1 w 150"/>
                <a:gd name="T41" fmla="*/ 0 h 104"/>
                <a:gd name="T42" fmla="*/ 1 w 150"/>
                <a:gd name="T43" fmla="*/ 0 h 104"/>
                <a:gd name="T44" fmla="*/ 1 w 150"/>
                <a:gd name="T45" fmla="*/ 0 h 104"/>
                <a:gd name="T46" fmla="*/ 1 w 150"/>
                <a:gd name="T47" fmla="*/ 0 h 104"/>
                <a:gd name="T48" fmla="*/ 1 w 150"/>
                <a:gd name="T49" fmla="*/ 0 h 104"/>
                <a:gd name="T50" fmla="*/ 1 w 150"/>
                <a:gd name="T51" fmla="*/ 0 h 104"/>
                <a:gd name="T52" fmla="*/ 1 w 150"/>
                <a:gd name="T53" fmla="*/ 0 h 104"/>
                <a:gd name="T54" fmla="*/ 1 w 150"/>
                <a:gd name="T55" fmla="*/ 0 h 104"/>
                <a:gd name="T56" fmla="*/ 1 w 150"/>
                <a:gd name="T57" fmla="*/ 0 h 104"/>
                <a:gd name="T58" fmla="*/ 0 w 150"/>
                <a:gd name="T59" fmla="*/ 0 h 104"/>
                <a:gd name="T60" fmla="*/ 1 w 150"/>
                <a:gd name="T61" fmla="*/ 0 h 104"/>
                <a:gd name="T62" fmla="*/ 1 w 150"/>
                <a:gd name="T63" fmla="*/ 0 h 104"/>
                <a:gd name="T64" fmla="*/ 1 w 150"/>
                <a:gd name="T65" fmla="*/ 0 h 104"/>
                <a:gd name="T66" fmla="*/ 1 w 150"/>
                <a:gd name="T67" fmla="*/ 0 h 104"/>
                <a:gd name="T68" fmla="*/ 1 w 150"/>
                <a:gd name="T69" fmla="*/ 0 h 104"/>
                <a:gd name="T70" fmla="*/ 1 w 150"/>
                <a:gd name="T71" fmla="*/ 0 h 104"/>
                <a:gd name="T72" fmla="*/ 1 w 150"/>
                <a:gd name="T73" fmla="*/ 0 h 10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0"/>
                <a:gd name="T112" fmla="*/ 0 h 104"/>
                <a:gd name="T113" fmla="*/ 150 w 150"/>
                <a:gd name="T114" fmla="*/ 104 h 10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0" h="104">
                  <a:moveTo>
                    <a:pt x="87" y="0"/>
                  </a:moveTo>
                  <a:lnTo>
                    <a:pt x="114" y="29"/>
                  </a:lnTo>
                  <a:lnTo>
                    <a:pt x="100" y="40"/>
                  </a:lnTo>
                  <a:lnTo>
                    <a:pt x="98" y="38"/>
                  </a:lnTo>
                  <a:lnTo>
                    <a:pt x="95" y="37"/>
                  </a:lnTo>
                  <a:lnTo>
                    <a:pt x="88" y="35"/>
                  </a:lnTo>
                  <a:lnTo>
                    <a:pt x="82" y="34"/>
                  </a:lnTo>
                  <a:lnTo>
                    <a:pt x="74" y="31"/>
                  </a:lnTo>
                  <a:lnTo>
                    <a:pt x="67" y="29"/>
                  </a:lnTo>
                  <a:lnTo>
                    <a:pt x="60" y="26"/>
                  </a:lnTo>
                  <a:lnTo>
                    <a:pt x="54" y="25"/>
                  </a:lnTo>
                  <a:lnTo>
                    <a:pt x="48" y="22"/>
                  </a:lnTo>
                  <a:lnTo>
                    <a:pt x="42" y="20"/>
                  </a:lnTo>
                  <a:lnTo>
                    <a:pt x="39" y="17"/>
                  </a:lnTo>
                  <a:lnTo>
                    <a:pt x="37" y="17"/>
                  </a:lnTo>
                  <a:lnTo>
                    <a:pt x="34" y="15"/>
                  </a:lnTo>
                  <a:lnTo>
                    <a:pt x="34" y="18"/>
                  </a:lnTo>
                  <a:lnTo>
                    <a:pt x="33" y="29"/>
                  </a:lnTo>
                  <a:lnTo>
                    <a:pt x="27" y="32"/>
                  </a:lnTo>
                  <a:lnTo>
                    <a:pt x="21" y="35"/>
                  </a:lnTo>
                  <a:lnTo>
                    <a:pt x="17" y="38"/>
                  </a:lnTo>
                  <a:lnTo>
                    <a:pt x="15" y="40"/>
                  </a:lnTo>
                  <a:lnTo>
                    <a:pt x="15" y="41"/>
                  </a:lnTo>
                  <a:lnTo>
                    <a:pt x="16" y="47"/>
                  </a:lnTo>
                  <a:lnTo>
                    <a:pt x="16" y="55"/>
                  </a:lnTo>
                  <a:lnTo>
                    <a:pt x="15" y="66"/>
                  </a:lnTo>
                  <a:lnTo>
                    <a:pt x="11" y="72"/>
                  </a:lnTo>
                  <a:lnTo>
                    <a:pt x="6" y="79"/>
                  </a:lnTo>
                  <a:lnTo>
                    <a:pt x="2" y="81"/>
                  </a:lnTo>
                  <a:lnTo>
                    <a:pt x="0" y="84"/>
                  </a:lnTo>
                  <a:lnTo>
                    <a:pt x="46" y="104"/>
                  </a:lnTo>
                  <a:lnTo>
                    <a:pt x="96" y="54"/>
                  </a:lnTo>
                  <a:lnTo>
                    <a:pt x="125" y="54"/>
                  </a:lnTo>
                  <a:lnTo>
                    <a:pt x="150" y="43"/>
                  </a:lnTo>
                  <a:lnTo>
                    <a:pt x="119" y="20"/>
                  </a:lnTo>
                  <a:lnTo>
                    <a:pt x="87" y="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599" name="Freeform 93"/>
            <p:cNvSpPr>
              <a:spLocks/>
            </p:cNvSpPr>
            <p:nvPr/>
          </p:nvSpPr>
          <p:spPr bwMode="auto">
            <a:xfrm>
              <a:off x="691" y="3350"/>
              <a:ext cx="46" cy="41"/>
            </a:xfrm>
            <a:custGeom>
              <a:avLst/>
              <a:gdLst>
                <a:gd name="T0" fmla="*/ 1 w 92"/>
                <a:gd name="T1" fmla="*/ 0 h 81"/>
                <a:gd name="T2" fmla="*/ 1 w 92"/>
                <a:gd name="T3" fmla="*/ 1 h 81"/>
                <a:gd name="T4" fmla="*/ 1 w 92"/>
                <a:gd name="T5" fmla="*/ 1 h 81"/>
                <a:gd name="T6" fmla="*/ 1 w 92"/>
                <a:gd name="T7" fmla="*/ 1 h 81"/>
                <a:gd name="T8" fmla="*/ 1 w 92"/>
                <a:gd name="T9" fmla="*/ 1 h 81"/>
                <a:gd name="T10" fmla="*/ 1 w 92"/>
                <a:gd name="T11" fmla="*/ 1 h 81"/>
                <a:gd name="T12" fmla="*/ 1 w 92"/>
                <a:gd name="T13" fmla="*/ 1 h 81"/>
                <a:gd name="T14" fmla="*/ 1 w 92"/>
                <a:gd name="T15" fmla="*/ 1 h 81"/>
                <a:gd name="T16" fmla="*/ 1 w 92"/>
                <a:gd name="T17" fmla="*/ 1 h 81"/>
                <a:gd name="T18" fmla="*/ 1 w 92"/>
                <a:gd name="T19" fmla="*/ 1 h 81"/>
                <a:gd name="T20" fmla="*/ 1 w 92"/>
                <a:gd name="T21" fmla="*/ 1 h 81"/>
                <a:gd name="T22" fmla="*/ 1 w 92"/>
                <a:gd name="T23" fmla="*/ 1 h 81"/>
                <a:gd name="T24" fmla="*/ 1 w 92"/>
                <a:gd name="T25" fmla="*/ 1 h 81"/>
                <a:gd name="T26" fmla="*/ 1 w 92"/>
                <a:gd name="T27" fmla="*/ 1 h 81"/>
                <a:gd name="T28" fmla="*/ 1 w 92"/>
                <a:gd name="T29" fmla="*/ 1 h 81"/>
                <a:gd name="T30" fmla="*/ 0 w 92"/>
                <a:gd name="T31" fmla="*/ 1 h 81"/>
                <a:gd name="T32" fmla="*/ 1 w 92"/>
                <a:gd name="T33" fmla="*/ 0 h 81"/>
                <a:gd name="T34" fmla="*/ 1 w 92"/>
                <a:gd name="T35" fmla="*/ 0 h 81"/>
                <a:gd name="T36" fmla="*/ 1 w 92"/>
                <a:gd name="T37" fmla="*/ 0 h 8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2"/>
                <a:gd name="T58" fmla="*/ 0 h 81"/>
                <a:gd name="T59" fmla="*/ 92 w 92"/>
                <a:gd name="T60" fmla="*/ 81 h 8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2" h="81">
                  <a:moveTo>
                    <a:pt x="58" y="0"/>
                  </a:moveTo>
                  <a:lnTo>
                    <a:pt x="56" y="3"/>
                  </a:lnTo>
                  <a:lnTo>
                    <a:pt x="55" y="13"/>
                  </a:lnTo>
                  <a:lnTo>
                    <a:pt x="54" y="19"/>
                  </a:lnTo>
                  <a:lnTo>
                    <a:pt x="54" y="26"/>
                  </a:lnTo>
                  <a:lnTo>
                    <a:pt x="55" y="35"/>
                  </a:lnTo>
                  <a:lnTo>
                    <a:pt x="58" y="43"/>
                  </a:lnTo>
                  <a:lnTo>
                    <a:pt x="61" y="49"/>
                  </a:lnTo>
                  <a:lnTo>
                    <a:pt x="66" y="57"/>
                  </a:lnTo>
                  <a:lnTo>
                    <a:pt x="71" y="61"/>
                  </a:lnTo>
                  <a:lnTo>
                    <a:pt x="77" y="69"/>
                  </a:lnTo>
                  <a:lnTo>
                    <a:pt x="82" y="72"/>
                  </a:lnTo>
                  <a:lnTo>
                    <a:pt x="87" y="78"/>
                  </a:lnTo>
                  <a:lnTo>
                    <a:pt x="90" y="80"/>
                  </a:lnTo>
                  <a:lnTo>
                    <a:pt x="92" y="81"/>
                  </a:lnTo>
                  <a:lnTo>
                    <a:pt x="0" y="81"/>
                  </a:lnTo>
                  <a:lnTo>
                    <a:pt x="41" y="0"/>
                  </a:lnTo>
                  <a:lnTo>
                    <a:pt x="58" y="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600" name="Freeform 94"/>
            <p:cNvSpPr>
              <a:spLocks/>
            </p:cNvSpPr>
            <p:nvPr/>
          </p:nvSpPr>
          <p:spPr bwMode="auto">
            <a:xfrm>
              <a:off x="1049" y="3089"/>
              <a:ext cx="21" cy="23"/>
            </a:xfrm>
            <a:custGeom>
              <a:avLst/>
              <a:gdLst>
                <a:gd name="T0" fmla="*/ 0 w 41"/>
                <a:gd name="T1" fmla="*/ 0 h 47"/>
                <a:gd name="T2" fmla="*/ 1 w 41"/>
                <a:gd name="T3" fmla="*/ 0 h 47"/>
                <a:gd name="T4" fmla="*/ 1 w 41"/>
                <a:gd name="T5" fmla="*/ 0 h 47"/>
                <a:gd name="T6" fmla="*/ 1 w 41"/>
                <a:gd name="T7" fmla="*/ 0 h 47"/>
                <a:gd name="T8" fmla="*/ 0 w 41"/>
                <a:gd name="T9" fmla="*/ 0 h 47"/>
                <a:gd name="T10" fmla="*/ 0 w 41"/>
                <a:gd name="T11" fmla="*/ 0 h 47"/>
                <a:gd name="T12" fmla="*/ 0 60000 65536"/>
                <a:gd name="T13" fmla="*/ 0 60000 65536"/>
                <a:gd name="T14" fmla="*/ 0 60000 65536"/>
                <a:gd name="T15" fmla="*/ 0 60000 65536"/>
                <a:gd name="T16" fmla="*/ 0 60000 65536"/>
                <a:gd name="T17" fmla="*/ 0 60000 65536"/>
                <a:gd name="T18" fmla="*/ 0 w 41"/>
                <a:gd name="T19" fmla="*/ 0 h 47"/>
                <a:gd name="T20" fmla="*/ 41 w 41"/>
                <a:gd name="T21" fmla="*/ 47 h 47"/>
              </a:gdLst>
              <a:ahLst/>
              <a:cxnLst>
                <a:cxn ang="T12">
                  <a:pos x="T0" y="T1"/>
                </a:cxn>
                <a:cxn ang="T13">
                  <a:pos x="T2" y="T3"/>
                </a:cxn>
                <a:cxn ang="T14">
                  <a:pos x="T4" y="T5"/>
                </a:cxn>
                <a:cxn ang="T15">
                  <a:pos x="T6" y="T7"/>
                </a:cxn>
                <a:cxn ang="T16">
                  <a:pos x="T8" y="T9"/>
                </a:cxn>
                <a:cxn ang="T17">
                  <a:pos x="T10" y="T11"/>
                </a:cxn>
              </a:cxnLst>
              <a:rect l="T18" t="T19" r="T20" b="T21"/>
              <a:pathLst>
                <a:path w="41" h="47">
                  <a:moveTo>
                    <a:pt x="0" y="12"/>
                  </a:moveTo>
                  <a:lnTo>
                    <a:pt x="12" y="0"/>
                  </a:lnTo>
                  <a:lnTo>
                    <a:pt x="41" y="27"/>
                  </a:lnTo>
                  <a:lnTo>
                    <a:pt x="33" y="47"/>
                  </a:lnTo>
                  <a:lnTo>
                    <a:pt x="0" y="12"/>
                  </a:lnTo>
                  <a:close/>
                </a:path>
              </a:pathLst>
            </a:custGeom>
            <a:solidFill>
              <a:srgbClr val="00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601" name="Freeform 95"/>
            <p:cNvSpPr>
              <a:spLocks/>
            </p:cNvSpPr>
            <p:nvPr/>
          </p:nvSpPr>
          <p:spPr bwMode="auto">
            <a:xfrm>
              <a:off x="1365" y="3224"/>
              <a:ext cx="33" cy="42"/>
            </a:xfrm>
            <a:custGeom>
              <a:avLst/>
              <a:gdLst>
                <a:gd name="T0" fmla="*/ 0 w 67"/>
                <a:gd name="T1" fmla="*/ 1 h 82"/>
                <a:gd name="T2" fmla="*/ 0 w 67"/>
                <a:gd name="T3" fmla="*/ 0 h 82"/>
                <a:gd name="T4" fmla="*/ 0 w 67"/>
                <a:gd name="T5" fmla="*/ 1 h 82"/>
                <a:gd name="T6" fmla="*/ 0 w 67"/>
                <a:gd name="T7" fmla="*/ 1 h 82"/>
                <a:gd name="T8" fmla="*/ 0 w 67"/>
                <a:gd name="T9" fmla="*/ 1 h 82"/>
                <a:gd name="T10" fmla="*/ 0 w 67"/>
                <a:gd name="T11" fmla="*/ 1 h 82"/>
                <a:gd name="T12" fmla="*/ 0 60000 65536"/>
                <a:gd name="T13" fmla="*/ 0 60000 65536"/>
                <a:gd name="T14" fmla="*/ 0 60000 65536"/>
                <a:gd name="T15" fmla="*/ 0 60000 65536"/>
                <a:gd name="T16" fmla="*/ 0 60000 65536"/>
                <a:gd name="T17" fmla="*/ 0 60000 65536"/>
                <a:gd name="T18" fmla="*/ 0 w 67"/>
                <a:gd name="T19" fmla="*/ 0 h 82"/>
                <a:gd name="T20" fmla="*/ 67 w 67"/>
                <a:gd name="T21" fmla="*/ 82 h 82"/>
              </a:gdLst>
              <a:ahLst/>
              <a:cxnLst>
                <a:cxn ang="T12">
                  <a:pos x="T0" y="T1"/>
                </a:cxn>
                <a:cxn ang="T13">
                  <a:pos x="T2" y="T3"/>
                </a:cxn>
                <a:cxn ang="T14">
                  <a:pos x="T4" y="T5"/>
                </a:cxn>
                <a:cxn ang="T15">
                  <a:pos x="T6" y="T7"/>
                </a:cxn>
                <a:cxn ang="T16">
                  <a:pos x="T8" y="T9"/>
                </a:cxn>
                <a:cxn ang="T17">
                  <a:pos x="T10" y="T11"/>
                </a:cxn>
              </a:cxnLst>
              <a:rect l="T18" t="T19" r="T20" b="T21"/>
              <a:pathLst>
                <a:path w="67" h="82">
                  <a:moveTo>
                    <a:pt x="0" y="12"/>
                  </a:moveTo>
                  <a:lnTo>
                    <a:pt x="20" y="0"/>
                  </a:lnTo>
                  <a:lnTo>
                    <a:pt x="67" y="55"/>
                  </a:lnTo>
                  <a:lnTo>
                    <a:pt x="51" y="82"/>
                  </a:lnTo>
                  <a:lnTo>
                    <a:pt x="0" y="12"/>
                  </a:lnTo>
                  <a:close/>
                </a:path>
              </a:pathLst>
            </a:custGeom>
            <a:solidFill>
              <a:srgbClr val="00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602" name="Freeform 96"/>
            <p:cNvSpPr>
              <a:spLocks/>
            </p:cNvSpPr>
            <p:nvPr/>
          </p:nvSpPr>
          <p:spPr bwMode="auto">
            <a:xfrm>
              <a:off x="1280" y="3212"/>
              <a:ext cx="97" cy="96"/>
            </a:xfrm>
            <a:custGeom>
              <a:avLst/>
              <a:gdLst>
                <a:gd name="T0" fmla="*/ 1 w 194"/>
                <a:gd name="T1" fmla="*/ 0 h 193"/>
                <a:gd name="T2" fmla="*/ 1 w 194"/>
                <a:gd name="T3" fmla="*/ 0 h 193"/>
                <a:gd name="T4" fmla="*/ 1 w 194"/>
                <a:gd name="T5" fmla="*/ 0 h 193"/>
                <a:gd name="T6" fmla="*/ 1 w 194"/>
                <a:gd name="T7" fmla="*/ 0 h 193"/>
                <a:gd name="T8" fmla="*/ 1 w 194"/>
                <a:gd name="T9" fmla="*/ 0 h 193"/>
                <a:gd name="T10" fmla="*/ 1 w 194"/>
                <a:gd name="T11" fmla="*/ 0 h 193"/>
                <a:gd name="T12" fmla="*/ 1 w 194"/>
                <a:gd name="T13" fmla="*/ 0 h 193"/>
                <a:gd name="T14" fmla="*/ 1 w 194"/>
                <a:gd name="T15" fmla="*/ 0 h 193"/>
                <a:gd name="T16" fmla="*/ 1 w 194"/>
                <a:gd name="T17" fmla="*/ 0 h 193"/>
                <a:gd name="T18" fmla="*/ 1 w 194"/>
                <a:gd name="T19" fmla="*/ 0 h 193"/>
                <a:gd name="T20" fmla="*/ 1 w 194"/>
                <a:gd name="T21" fmla="*/ 0 h 193"/>
                <a:gd name="T22" fmla="*/ 1 w 194"/>
                <a:gd name="T23" fmla="*/ 0 h 193"/>
                <a:gd name="T24" fmla="*/ 1 w 194"/>
                <a:gd name="T25" fmla="*/ 0 h 193"/>
                <a:gd name="T26" fmla="*/ 1 w 194"/>
                <a:gd name="T27" fmla="*/ 0 h 193"/>
                <a:gd name="T28" fmla="*/ 1 w 194"/>
                <a:gd name="T29" fmla="*/ 0 h 193"/>
                <a:gd name="T30" fmla="*/ 1 w 194"/>
                <a:gd name="T31" fmla="*/ 0 h 193"/>
                <a:gd name="T32" fmla="*/ 1 w 194"/>
                <a:gd name="T33" fmla="*/ 0 h 193"/>
                <a:gd name="T34" fmla="*/ 1 w 194"/>
                <a:gd name="T35" fmla="*/ 0 h 193"/>
                <a:gd name="T36" fmla="*/ 1 w 194"/>
                <a:gd name="T37" fmla="*/ 0 h 193"/>
                <a:gd name="T38" fmla="*/ 1 w 194"/>
                <a:gd name="T39" fmla="*/ 0 h 193"/>
                <a:gd name="T40" fmla="*/ 1 w 194"/>
                <a:gd name="T41" fmla="*/ 0 h 193"/>
                <a:gd name="T42" fmla="*/ 1 w 194"/>
                <a:gd name="T43" fmla="*/ 0 h 193"/>
                <a:gd name="T44" fmla="*/ 1 w 194"/>
                <a:gd name="T45" fmla="*/ 0 h 193"/>
                <a:gd name="T46" fmla="*/ 1 w 194"/>
                <a:gd name="T47" fmla="*/ 0 h 193"/>
                <a:gd name="T48" fmla="*/ 1 w 194"/>
                <a:gd name="T49" fmla="*/ 0 h 193"/>
                <a:gd name="T50" fmla="*/ 1 w 194"/>
                <a:gd name="T51" fmla="*/ 0 h 193"/>
                <a:gd name="T52" fmla="*/ 1 w 194"/>
                <a:gd name="T53" fmla="*/ 0 h 193"/>
                <a:gd name="T54" fmla="*/ 1 w 194"/>
                <a:gd name="T55" fmla="*/ 0 h 193"/>
                <a:gd name="T56" fmla="*/ 1 w 194"/>
                <a:gd name="T57" fmla="*/ 0 h 193"/>
                <a:gd name="T58" fmla="*/ 1 w 194"/>
                <a:gd name="T59" fmla="*/ 0 h 193"/>
                <a:gd name="T60" fmla="*/ 1 w 194"/>
                <a:gd name="T61" fmla="*/ 0 h 193"/>
                <a:gd name="T62" fmla="*/ 1 w 194"/>
                <a:gd name="T63" fmla="*/ 0 h 193"/>
                <a:gd name="T64" fmla="*/ 1 w 194"/>
                <a:gd name="T65" fmla="*/ 0 h 193"/>
                <a:gd name="T66" fmla="*/ 1 w 194"/>
                <a:gd name="T67" fmla="*/ 0 h 193"/>
                <a:gd name="T68" fmla="*/ 1 w 194"/>
                <a:gd name="T69" fmla="*/ 0 h 193"/>
                <a:gd name="T70" fmla="*/ 1 w 194"/>
                <a:gd name="T71" fmla="*/ 0 h 193"/>
                <a:gd name="T72" fmla="*/ 1 w 194"/>
                <a:gd name="T73" fmla="*/ 0 h 193"/>
                <a:gd name="T74" fmla="*/ 1 w 194"/>
                <a:gd name="T75" fmla="*/ 0 h 193"/>
                <a:gd name="T76" fmla="*/ 1 w 194"/>
                <a:gd name="T77" fmla="*/ 0 h 193"/>
                <a:gd name="T78" fmla="*/ 1 w 194"/>
                <a:gd name="T79" fmla="*/ 0 h 193"/>
                <a:gd name="T80" fmla="*/ 0 w 194"/>
                <a:gd name="T81" fmla="*/ 0 h 193"/>
                <a:gd name="T82" fmla="*/ 1 w 194"/>
                <a:gd name="T83" fmla="*/ 0 h 19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94"/>
                <a:gd name="T127" fmla="*/ 0 h 193"/>
                <a:gd name="T128" fmla="*/ 194 w 194"/>
                <a:gd name="T129" fmla="*/ 193 h 19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94" h="193">
                  <a:moveTo>
                    <a:pt x="9" y="191"/>
                  </a:moveTo>
                  <a:lnTo>
                    <a:pt x="11" y="191"/>
                  </a:lnTo>
                  <a:lnTo>
                    <a:pt x="14" y="191"/>
                  </a:lnTo>
                  <a:lnTo>
                    <a:pt x="20" y="193"/>
                  </a:lnTo>
                  <a:lnTo>
                    <a:pt x="25" y="189"/>
                  </a:lnTo>
                  <a:lnTo>
                    <a:pt x="33" y="188"/>
                  </a:lnTo>
                  <a:lnTo>
                    <a:pt x="38" y="185"/>
                  </a:lnTo>
                  <a:lnTo>
                    <a:pt x="42" y="183"/>
                  </a:lnTo>
                  <a:lnTo>
                    <a:pt x="47" y="180"/>
                  </a:lnTo>
                  <a:lnTo>
                    <a:pt x="54" y="177"/>
                  </a:lnTo>
                  <a:lnTo>
                    <a:pt x="58" y="173"/>
                  </a:lnTo>
                  <a:lnTo>
                    <a:pt x="63" y="168"/>
                  </a:lnTo>
                  <a:lnTo>
                    <a:pt x="68" y="162"/>
                  </a:lnTo>
                  <a:lnTo>
                    <a:pt x="73" y="159"/>
                  </a:lnTo>
                  <a:lnTo>
                    <a:pt x="77" y="153"/>
                  </a:lnTo>
                  <a:lnTo>
                    <a:pt x="83" y="148"/>
                  </a:lnTo>
                  <a:lnTo>
                    <a:pt x="88" y="142"/>
                  </a:lnTo>
                  <a:lnTo>
                    <a:pt x="93" y="139"/>
                  </a:lnTo>
                  <a:lnTo>
                    <a:pt x="101" y="127"/>
                  </a:lnTo>
                  <a:lnTo>
                    <a:pt x="108" y="119"/>
                  </a:lnTo>
                  <a:lnTo>
                    <a:pt x="114" y="115"/>
                  </a:lnTo>
                  <a:lnTo>
                    <a:pt x="116" y="113"/>
                  </a:lnTo>
                  <a:lnTo>
                    <a:pt x="117" y="113"/>
                  </a:lnTo>
                  <a:lnTo>
                    <a:pt x="122" y="113"/>
                  </a:lnTo>
                  <a:lnTo>
                    <a:pt x="124" y="112"/>
                  </a:lnTo>
                  <a:lnTo>
                    <a:pt x="129" y="110"/>
                  </a:lnTo>
                  <a:lnTo>
                    <a:pt x="133" y="109"/>
                  </a:lnTo>
                  <a:lnTo>
                    <a:pt x="138" y="109"/>
                  </a:lnTo>
                  <a:lnTo>
                    <a:pt x="143" y="106"/>
                  </a:lnTo>
                  <a:lnTo>
                    <a:pt x="147" y="104"/>
                  </a:lnTo>
                  <a:lnTo>
                    <a:pt x="152" y="101"/>
                  </a:lnTo>
                  <a:lnTo>
                    <a:pt x="157" y="100"/>
                  </a:lnTo>
                  <a:lnTo>
                    <a:pt x="164" y="95"/>
                  </a:lnTo>
                  <a:lnTo>
                    <a:pt x="167" y="93"/>
                  </a:lnTo>
                  <a:lnTo>
                    <a:pt x="175" y="58"/>
                  </a:lnTo>
                  <a:lnTo>
                    <a:pt x="180" y="48"/>
                  </a:lnTo>
                  <a:lnTo>
                    <a:pt x="194" y="37"/>
                  </a:lnTo>
                  <a:lnTo>
                    <a:pt x="186" y="32"/>
                  </a:lnTo>
                  <a:lnTo>
                    <a:pt x="185" y="31"/>
                  </a:lnTo>
                  <a:lnTo>
                    <a:pt x="183" y="29"/>
                  </a:lnTo>
                  <a:lnTo>
                    <a:pt x="177" y="28"/>
                  </a:lnTo>
                  <a:lnTo>
                    <a:pt x="169" y="28"/>
                  </a:lnTo>
                  <a:lnTo>
                    <a:pt x="164" y="28"/>
                  </a:lnTo>
                  <a:lnTo>
                    <a:pt x="159" y="28"/>
                  </a:lnTo>
                  <a:lnTo>
                    <a:pt x="153" y="28"/>
                  </a:lnTo>
                  <a:lnTo>
                    <a:pt x="148" y="28"/>
                  </a:lnTo>
                  <a:lnTo>
                    <a:pt x="139" y="28"/>
                  </a:lnTo>
                  <a:lnTo>
                    <a:pt x="137" y="29"/>
                  </a:lnTo>
                  <a:lnTo>
                    <a:pt x="136" y="26"/>
                  </a:lnTo>
                  <a:lnTo>
                    <a:pt x="134" y="23"/>
                  </a:lnTo>
                  <a:lnTo>
                    <a:pt x="131" y="16"/>
                  </a:lnTo>
                  <a:lnTo>
                    <a:pt x="129" y="11"/>
                  </a:lnTo>
                  <a:lnTo>
                    <a:pt x="124" y="2"/>
                  </a:lnTo>
                  <a:lnTo>
                    <a:pt x="122" y="0"/>
                  </a:lnTo>
                  <a:lnTo>
                    <a:pt x="116" y="4"/>
                  </a:lnTo>
                  <a:lnTo>
                    <a:pt x="119" y="10"/>
                  </a:lnTo>
                  <a:lnTo>
                    <a:pt x="120" y="16"/>
                  </a:lnTo>
                  <a:lnTo>
                    <a:pt x="121" y="25"/>
                  </a:lnTo>
                  <a:lnTo>
                    <a:pt x="118" y="31"/>
                  </a:lnTo>
                  <a:lnTo>
                    <a:pt x="115" y="39"/>
                  </a:lnTo>
                  <a:lnTo>
                    <a:pt x="112" y="45"/>
                  </a:lnTo>
                  <a:lnTo>
                    <a:pt x="111" y="48"/>
                  </a:lnTo>
                  <a:lnTo>
                    <a:pt x="103" y="60"/>
                  </a:lnTo>
                  <a:lnTo>
                    <a:pt x="99" y="60"/>
                  </a:lnTo>
                  <a:lnTo>
                    <a:pt x="93" y="64"/>
                  </a:lnTo>
                  <a:lnTo>
                    <a:pt x="88" y="66"/>
                  </a:lnTo>
                  <a:lnTo>
                    <a:pt x="84" y="68"/>
                  </a:lnTo>
                  <a:lnTo>
                    <a:pt x="79" y="69"/>
                  </a:lnTo>
                  <a:lnTo>
                    <a:pt x="75" y="71"/>
                  </a:lnTo>
                  <a:lnTo>
                    <a:pt x="66" y="71"/>
                  </a:lnTo>
                  <a:lnTo>
                    <a:pt x="58" y="72"/>
                  </a:lnTo>
                  <a:lnTo>
                    <a:pt x="53" y="71"/>
                  </a:lnTo>
                  <a:lnTo>
                    <a:pt x="47" y="71"/>
                  </a:lnTo>
                  <a:lnTo>
                    <a:pt x="42" y="71"/>
                  </a:lnTo>
                  <a:lnTo>
                    <a:pt x="38" y="71"/>
                  </a:lnTo>
                  <a:lnTo>
                    <a:pt x="31" y="71"/>
                  </a:lnTo>
                  <a:lnTo>
                    <a:pt x="24" y="72"/>
                  </a:lnTo>
                  <a:lnTo>
                    <a:pt x="17" y="72"/>
                  </a:lnTo>
                  <a:lnTo>
                    <a:pt x="12" y="75"/>
                  </a:lnTo>
                  <a:lnTo>
                    <a:pt x="7" y="77"/>
                  </a:lnTo>
                  <a:lnTo>
                    <a:pt x="3" y="78"/>
                  </a:lnTo>
                  <a:lnTo>
                    <a:pt x="0" y="80"/>
                  </a:lnTo>
                  <a:lnTo>
                    <a:pt x="0" y="81"/>
                  </a:lnTo>
                  <a:lnTo>
                    <a:pt x="9" y="191"/>
                  </a:lnTo>
                  <a:close/>
                </a:path>
              </a:pathLst>
            </a:custGeom>
            <a:solidFill>
              <a:srgbClr val="BF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603" name="Freeform 97"/>
            <p:cNvSpPr>
              <a:spLocks/>
            </p:cNvSpPr>
            <p:nvPr/>
          </p:nvSpPr>
          <p:spPr bwMode="auto">
            <a:xfrm>
              <a:off x="1275" y="3233"/>
              <a:ext cx="99" cy="74"/>
            </a:xfrm>
            <a:custGeom>
              <a:avLst/>
              <a:gdLst>
                <a:gd name="T0" fmla="*/ 0 w 199"/>
                <a:gd name="T1" fmla="*/ 0 h 149"/>
                <a:gd name="T2" fmla="*/ 0 w 199"/>
                <a:gd name="T3" fmla="*/ 0 h 149"/>
                <a:gd name="T4" fmla="*/ 0 w 199"/>
                <a:gd name="T5" fmla="*/ 0 h 149"/>
                <a:gd name="T6" fmla="*/ 0 w 199"/>
                <a:gd name="T7" fmla="*/ 0 h 149"/>
                <a:gd name="T8" fmla="*/ 0 w 199"/>
                <a:gd name="T9" fmla="*/ 0 h 149"/>
                <a:gd name="T10" fmla="*/ 0 w 199"/>
                <a:gd name="T11" fmla="*/ 0 h 149"/>
                <a:gd name="T12" fmla="*/ 0 w 199"/>
                <a:gd name="T13" fmla="*/ 0 h 149"/>
                <a:gd name="T14" fmla="*/ 0 w 199"/>
                <a:gd name="T15" fmla="*/ 0 h 149"/>
                <a:gd name="T16" fmla="*/ 0 w 199"/>
                <a:gd name="T17" fmla="*/ 0 h 149"/>
                <a:gd name="T18" fmla="*/ 0 w 199"/>
                <a:gd name="T19" fmla="*/ 0 h 149"/>
                <a:gd name="T20" fmla="*/ 0 w 199"/>
                <a:gd name="T21" fmla="*/ 0 h 149"/>
                <a:gd name="T22" fmla="*/ 0 w 199"/>
                <a:gd name="T23" fmla="*/ 0 h 149"/>
                <a:gd name="T24" fmla="*/ 0 w 199"/>
                <a:gd name="T25" fmla="*/ 0 h 149"/>
                <a:gd name="T26" fmla="*/ 0 w 199"/>
                <a:gd name="T27" fmla="*/ 0 h 149"/>
                <a:gd name="T28" fmla="*/ 0 w 199"/>
                <a:gd name="T29" fmla="*/ 0 h 149"/>
                <a:gd name="T30" fmla="*/ 0 w 199"/>
                <a:gd name="T31" fmla="*/ 0 h 149"/>
                <a:gd name="T32" fmla="*/ 0 w 199"/>
                <a:gd name="T33" fmla="*/ 0 h 149"/>
                <a:gd name="T34" fmla="*/ 0 w 199"/>
                <a:gd name="T35" fmla="*/ 0 h 149"/>
                <a:gd name="T36" fmla="*/ 0 w 199"/>
                <a:gd name="T37" fmla="*/ 0 h 149"/>
                <a:gd name="T38" fmla="*/ 0 w 199"/>
                <a:gd name="T39" fmla="*/ 0 h 149"/>
                <a:gd name="T40" fmla="*/ 0 w 199"/>
                <a:gd name="T41" fmla="*/ 0 h 149"/>
                <a:gd name="T42" fmla="*/ 0 w 199"/>
                <a:gd name="T43" fmla="*/ 0 h 149"/>
                <a:gd name="T44" fmla="*/ 0 w 199"/>
                <a:gd name="T45" fmla="*/ 0 h 149"/>
                <a:gd name="T46" fmla="*/ 0 w 199"/>
                <a:gd name="T47" fmla="*/ 0 h 149"/>
                <a:gd name="T48" fmla="*/ 0 w 199"/>
                <a:gd name="T49" fmla="*/ 0 h 149"/>
                <a:gd name="T50" fmla="*/ 0 w 199"/>
                <a:gd name="T51" fmla="*/ 0 h 149"/>
                <a:gd name="T52" fmla="*/ 0 w 199"/>
                <a:gd name="T53" fmla="*/ 0 h 149"/>
                <a:gd name="T54" fmla="*/ 0 w 199"/>
                <a:gd name="T55" fmla="*/ 0 h 149"/>
                <a:gd name="T56" fmla="*/ 0 w 199"/>
                <a:gd name="T57" fmla="*/ 0 h 149"/>
                <a:gd name="T58" fmla="*/ 0 w 199"/>
                <a:gd name="T59" fmla="*/ 0 h 149"/>
                <a:gd name="T60" fmla="*/ 0 w 199"/>
                <a:gd name="T61" fmla="*/ 0 h 149"/>
                <a:gd name="T62" fmla="*/ 0 w 199"/>
                <a:gd name="T63" fmla="*/ 0 h 1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9"/>
                <a:gd name="T97" fmla="*/ 0 h 149"/>
                <a:gd name="T98" fmla="*/ 199 w 199"/>
                <a:gd name="T99" fmla="*/ 149 h 14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9" h="149">
                  <a:moveTo>
                    <a:pt x="0" y="80"/>
                  </a:moveTo>
                  <a:lnTo>
                    <a:pt x="1" y="79"/>
                  </a:lnTo>
                  <a:lnTo>
                    <a:pt x="4" y="77"/>
                  </a:lnTo>
                  <a:lnTo>
                    <a:pt x="9" y="76"/>
                  </a:lnTo>
                  <a:lnTo>
                    <a:pt x="16" y="76"/>
                  </a:lnTo>
                  <a:lnTo>
                    <a:pt x="23" y="74"/>
                  </a:lnTo>
                  <a:lnTo>
                    <a:pt x="30" y="74"/>
                  </a:lnTo>
                  <a:lnTo>
                    <a:pt x="37" y="74"/>
                  </a:lnTo>
                  <a:lnTo>
                    <a:pt x="44" y="76"/>
                  </a:lnTo>
                  <a:lnTo>
                    <a:pt x="48" y="76"/>
                  </a:lnTo>
                  <a:lnTo>
                    <a:pt x="52" y="79"/>
                  </a:lnTo>
                  <a:lnTo>
                    <a:pt x="54" y="82"/>
                  </a:lnTo>
                  <a:lnTo>
                    <a:pt x="56" y="86"/>
                  </a:lnTo>
                  <a:lnTo>
                    <a:pt x="59" y="90"/>
                  </a:lnTo>
                  <a:lnTo>
                    <a:pt x="60" y="93"/>
                  </a:lnTo>
                  <a:lnTo>
                    <a:pt x="61" y="91"/>
                  </a:lnTo>
                  <a:lnTo>
                    <a:pt x="64" y="90"/>
                  </a:lnTo>
                  <a:lnTo>
                    <a:pt x="70" y="86"/>
                  </a:lnTo>
                  <a:lnTo>
                    <a:pt x="78" y="85"/>
                  </a:lnTo>
                  <a:lnTo>
                    <a:pt x="86" y="80"/>
                  </a:lnTo>
                  <a:lnTo>
                    <a:pt x="94" y="76"/>
                  </a:lnTo>
                  <a:lnTo>
                    <a:pt x="102" y="71"/>
                  </a:lnTo>
                  <a:lnTo>
                    <a:pt x="111" y="67"/>
                  </a:lnTo>
                  <a:lnTo>
                    <a:pt x="116" y="61"/>
                  </a:lnTo>
                  <a:lnTo>
                    <a:pt x="123" y="53"/>
                  </a:lnTo>
                  <a:lnTo>
                    <a:pt x="127" y="47"/>
                  </a:lnTo>
                  <a:lnTo>
                    <a:pt x="131" y="42"/>
                  </a:lnTo>
                  <a:lnTo>
                    <a:pt x="135" y="33"/>
                  </a:lnTo>
                  <a:lnTo>
                    <a:pt x="137" y="30"/>
                  </a:lnTo>
                  <a:lnTo>
                    <a:pt x="143" y="47"/>
                  </a:lnTo>
                  <a:lnTo>
                    <a:pt x="154" y="16"/>
                  </a:lnTo>
                  <a:lnTo>
                    <a:pt x="164" y="10"/>
                  </a:lnTo>
                  <a:lnTo>
                    <a:pt x="173" y="0"/>
                  </a:lnTo>
                  <a:lnTo>
                    <a:pt x="199" y="0"/>
                  </a:lnTo>
                  <a:lnTo>
                    <a:pt x="186" y="15"/>
                  </a:lnTo>
                  <a:lnTo>
                    <a:pt x="179" y="53"/>
                  </a:lnTo>
                  <a:lnTo>
                    <a:pt x="149" y="71"/>
                  </a:lnTo>
                  <a:lnTo>
                    <a:pt x="131" y="71"/>
                  </a:lnTo>
                  <a:lnTo>
                    <a:pt x="129" y="71"/>
                  </a:lnTo>
                  <a:lnTo>
                    <a:pt x="126" y="74"/>
                  </a:lnTo>
                  <a:lnTo>
                    <a:pt x="122" y="79"/>
                  </a:lnTo>
                  <a:lnTo>
                    <a:pt x="116" y="86"/>
                  </a:lnTo>
                  <a:lnTo>
                    <a:pt x="109" y="93"/>
                  </a:lnTo>
                  <a:lnTo>
                    <a:pt x="104" y="100"/>
                  </a:lnTo>
                  <a:lnTo>
                    <a:pt x="97" y="108"/>
                  </a:lnTo>
                  <a:lnTo>
                    <a:pt x="92" y="115"/>
                  </a:lnTo>
                  <a:lnTo>
                    <a:pt x="86" y="120"/>
                  </a:lnTo>
                  <a:lnTo>
                    <a:pt x="80" y="128"/>
                  </a:lnTo>
                  <a:lnTo>
                    <a:pt x="75" y="131"/>
                  </a:lnTo>
                  <a:lnTo>
                    <a:pt x="71" y="135"/>
                  </a:lnTo>
                  <a:lnTo>
                    <a:pt x="65" y="138"/>
                  </a:lnTo>
                  <a:lnTo>
                    <a:pt x="61" y="141"/>
                  </a:lnTo>
                  <a:lnTo>
                    <a:pt x="55" y="143"/>
                  </a:lnTo>
                  <a:lnTo>
                    <a:pt x="50" y="144"/>
                  </a:lnTo>
                  <a:lnTo>
                    <a:pt x="43" y="144"/>
                  </a:lnTo>
                  <a:lnTo>
                    <a:pt x="38" y="146"/>
                  </a:lnTo>
                  <a:lnTo>
                    <a:pt x="32" y="146"/>
                  </a:lnTo>
                  <a:lnTo>
                    <a:pt x="26" y="147"/>
                  </a:lnTo>
                  <a:lnTo>
                    <a:pt x="21" y="147"/>
                  </a:lnTo>
                  <a:lnTo>
                    <a:pt x="18" y="147"/>
                  </a:lnTo>
                  <a:lnTo>
                    <a:pt x="15" y="147"/>
                  </a:lnTo>
                  <a:lnTo>
                    <a:pt x="15" y="149"/>
                  </a:lnTo>
                  <a:lnTo>
                    <a:pt x="0" y="80"/>
                  </a:lnTo>
                  <a:close/>
                </a:path>
              </a:pathLst>
            </a:custGeom>
            <a:solidFill>
              <a:srgbClr val="8F2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604" name="Freeform 98"/>
            <p:cNvSpPr>
              <a:spLocks/>
            </p:cNvSpPr>
            <p:nvPr/>
          </p:nvSpPr>
          <p:spPr bwMode="auto">
            <a:xfrm>
              <a:off x="1028" y="3211"/>
              <a:ext cx="261" cy="405"/>
            </a:xfrm>
            <a:custGeom>
              <a:avLst/>
              <a:gdLst>
                <a:gd name="T0" fmla="*/ 1 w 522"/>
                <a:gd name="T1" fmla="*/ 1 h 809"/>
                <a:gd name="T2" fmla="*/ 1 w 522"/>
                <a:gd name="T3" fmla="*/ 1 h 809"/>
                <a:gd name="T4" fmla="*/ 1 w 522"/>
                <a:gd name="T5" fmla="*/ 1 h 809"/>
                <a:gd name="T6" fmla="*/ 1 w 522"/>
                <a:gd name="T7" fmla="*/ 1 h 809"/>
                <a:gd name="T8" fmla="*/ 1 w 522"/>
                <a:gd name="T9" fmla="*/ 1 h 809"/>
                <a:gd name="T10" fmla="*/ 1 w 522"/>
                <a:gd name="T11" fmla="*/ 1 h 809"/>
                <a:gd name="T12" fmla="*/ 1 w 522"/>
                <a:gd name="T13" fmla="*/ 1 h 809"/>
                <a:gd name="T14" fmla="*/ 1 w 522"/>
                <a:gd name="T15" fmla="*/ 1 h 809"/>
                <a:gd name="T16" fmla="*/ 1 w 522"/>
                <a:gd name="T17" fmla="*/ 1 h 809"/>
                <a:gd name="T18" fmla="*/ 1 w 522"/>
                <a:gd name="T19" fmla="*/ 1 h 809"/>
                <a:gd name="T20" fmla="*/ 1 w 522"/>
                <a:gd name="T21" fmla="*/ 1 h 809"/>
                <a:gd name="T22" fmla="*/ 1 w 522"/>
                <a:gd name="T23" fmla="*/ 1 h 809"/>
                <a:gd name="T24" fmla="*/ 1 w 522"/>
                <a:gd name="T25" fmla="*/ 1 h 809"/>
                <a:gd name="T26" fmla="*/ 1 w 522"/>
                <a:gd name="T27" fmla="*/ 1 h 809"/>
                <a:gd name="T28" fmla="*/ 1 w 522"/>
                <a:gd name="T29" fmla="*/ 1 h 809"/>
                <a:gd name="T30" fmla="*/ 1 w 522"/>
                <a:gd name="T31" fmla="*/ 1 h 809"/>
                <a:gd name="T32" fmla="*/ 1 w 522"/>
                <a:gd name="T33" fmla="*/ 0 h 809"/>
                <a:gd name="T34" fmla="*/ 1 w 522"/>
                <a:gd name="T35" fmla="*/ 0 h 809"/>
                <a:gd name="T36" fmla="*/ 1 w 522"/>
                <a:gd name="T37" fmla="*/ 1 h 809"/>
                <a:gd name="T38" fmla="*/ 1 w 522"/>
                <a:gd name="T39" fmla="*/ 1 h 809"/>
                <a:gd name="T40" fmla="*/ 1 w 522"/>
                <a:gd name="T41" fmla="*/ 1 h 809"/>
                <a:gd name="T42" fmla="*/ 1 w 522"/>
                <a:gd name="T43" fmla="*/ 1 h 809"/>
                <a:gd name="T44" fmla="*/ 1 w 522"/>
                <a:gd name="T45" fmla="*/ 1 h 809"/>
                <a:gd name="T46" fmla="*/ 1 w 522"/>
                <a:gd name="T47" fmla="*/ 1 h 809"/>
                <a:gd name="T48" fmla="*/ 1 w 522"/>
                <a:gd name="T49" fmla="*/ 1 h 809"/>
                <a:gd name="T50" fmla="*/ 1 w 522"/>
                <a:gd name="T51" fmla="*/ 1 h 809"/>
                <a:gd name="T52" fmla="*/ 1 w 522"/>
                <a:gd name="T53" fmla="*/ 1 h 809"/>
                <a:gd name="T54" fmla="*/ 1 w 522"/>
                <a:gd name="T55" fmla="*/ 1 h 809"/>
                <a:gd name="T56" fmla="*/ 1 w 522"/>
                <a:gd name="T57" fmla="*/ 1 h 809"/>
                <a:gd name="T58" fmla="*/ 1 w 522"/>
                <a:gd name="T59" fmla="*/ 1 h 809"/>
                <a:gd name="T60" fmla="*/ 1 w 522"/>
                <a:gd name="T61" fmla="*/ 1 h 809"/>
                <a:gd name="T62" fmla="*/ 1 w 522"/>
                <a:gd name="T63" fmla="*/ 1 h 809"/>
                <a:gd name="T64" fmla="*/ 1 w 522"/>
                <a:gd name="T65" fmla="*/ 1 h 809"/>
                <a:gd name="T66" fmla="*/ 1 w 522"/>
                <a:gd name="T67" fmla="*/ 1 h 809"/>
                <a:gd name="T68" fmla="*/ 1 w 522"/>
                <a:gd name="T69" fmla="*/ 1 h 809"/>
                <a:gd name="T70" fmla="*/ 0 w 522"/>
                <a:gd name="T71" fmla="*/ 1 h 809"/>
                <a:gd name="T72" fmla="*/ 1 w 522"/>
                <a:gd name="T73" fmla="*/ 1 h 809"/>
                <a:gd name="T74" fmla="*/ 1 w 522"/>
                <a:gd name="T75" fmla="*/ 1 h 809"/>
                <a:gd name="T76" fmla="*/ 1 w 522"/>
                <a:gd name="T77" fmla="*/ 1 h 809"/>
                <a:gd name="T78" fmla="*/ 1 w 522"/>
                <a:gd name="T79" fmla="*/ 1 h 809"/>
                <a:gd name="T80" fmla="*/ 1 w 522"/>
                <a:gd name="T81" fmla="*/ 1 h 809"/>
                <a:gd name="T82" fmla="*/ 1 w 522"/>
                <a:gd name="T83" fmla="*/ 1 h 809"/>
                <a:gd name="T84" fmla="*/ 1 w 522"/>
                <a:gd name="T85" fmla="*/ 1 h 809"/>
                <a:gd name="T86" fmla="*/ 1 w 522"/>
                <a:gd name="T87" fmla="*/ 1 h 809"/>
                <a:gd name="T88" fmla="*/ 1 w 522"/>
                <a:gd name="T89" fmla="*/ 1 h 809"/>
                <a:gd name="T90" fmla="*/ 1 w 522"/>
                <a:gd name="T91" fmla="*/ 1 h 809"/>
                <a:gd name="T92" fmla="*/ 1 w 522"/>
                <a:gd name="T93" fmla="*/ 1 h 809"/>
                <a:gd name="T94" fmla="*/ 1 w 522"/>
                <a:gd name="T95" fmla="*/ 1 h 809"/>
                <a:gd name="T96" fmla="*/ 1 w 522"/>
                <a:gd name="T97" fmla="*/ 1 h 809"/>
                <a:gd name="T98" fmla="*/ 1 w 522"/>
                <a:gd name="T99" fmla="*/ 1 h 809"/>
                <a:gd name="T100" fmla="*/ 1 w 522"/>
                <a:gd name="T101" fmla="*/ 1 h 809"/>
                <a:gd name="T102" fmla="*/ 1 w 522"/>
                <a:gd name="T103" fmla="*/ 1 h 809"/>
                <a:gd name="T104" fmla="*/ 1 w 522"/>
                <a:gd name="T105" fmla="*/ 1 h 809"/>
                <a:gd name="T106" fmla="*/ 1 w 522"/>
                <a:gd name="T107" fmla="*/ 1 h 809"/>
                <a:gd name="T108" fmla="*/ 1 w 522"/>
                <a:gd name="T109" fmla="*/ 1 h 809"/>
                <a:gd name="T110" fmla="*/ 1 w 522"/>
                <a:gd name="T111" fmla="*/ 1 h 809"/>
                <a:gd name="T112" fmla="*/ 1 w 522"/>
                <a:gd name="T113" fmla="*/ 1 h 809"/>
                <a:gd name="T114" fmla="*/ 1 w 522"/>
                <a:gd name="T115" fmla="*/ 1 h 809"/>
                <a:gd name="T116" fmla="*/ 1 w 522"/>
                <a:gd name="T117" fmla="*/ 1 h 809"/>
                <a:gd name="T118" fmla="*/ 1 w 522"/>
                <a:gd name="T119" fmla="*/ 1 h 80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22"/>
                <a:gd name="T181" fmla="*/ 0 h 809"/>
                <a:gd name="T182" fmla="*/ 522 w 522"/>
                <a:gd name="T183" fmla="*/ 809 h 80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22" h="809">
                  <a:moveTo>
                    <a:pt x="28" y="349"/>
                  </a:moveTo>
                  <a:lnTo>
                    <a:pt x="29" y="322"/>
                  </a:lnTo>
                  <a:lnTo>
                    <a:pt x="29" y="320"/>
                  </a:lnTo>
                  <a:lnTo>
                    <a:pt x="33" y="317"/>
                  </a:lnTo>
                  <a:lnTo>
                    <a:pt x="37" y="312"/>
                  </a:lnTo>
                  <a:lnTo>
                    <a:pt x="43" y="306"/>
                  </a:lnTo>
                  <a:lnTo>
                    <a:pt x="48" y="299"/>
                  </a:lnTo>
                  <a:lnTo>
                    <a:pt x="56" y="291"/>
                  </a:lnTo>
                  <a:lnTo>
                    <a:pt x="62" y="283"/>
                  </a:lnTo>
                  <a:lnTo>
                    <a:pt x="69" y="276"/>
                  </a:lnTo>
                  <a:lnTo>
                    <a:pt x="74" y="265"/>
                  </a:lnTo>
                  <a:lnTo>
                    <a:pt x="78" y="254"/>
                  </a:lnTo>
                  <a:lnTo>
                    <a:pt x="82" y="247"/>
                  </a:lnTo>
                  <a:lnTo>
                    <a:pt x="85" y="239"/>
                  </a:lnTo>
                  <a:lnTo>
                    <a:pt x="89" y="227"/>
                  </a:lnTo>
                  <a:lnTo>
                    <a:pt x="91" y="224"/>
                  </a:lnTo>
                  <a:lnTo>
                    <a:pt x="120" y="192"/>
                  </a:lnTo>
                  <a:lnTo>
                    <a:pt x="120" y="189"/>
                  </a:lnTo>
                  <a:lnTo>
                    <a:pt x="120" y="184"/>
                  </a:lnTo>
                  <a:lnTo>
                    <a:pt x="121" y="174"/>
                  </a:lnTo>
                  <a:lnTo>
                    <a:pt x="123" y="165"/>
                  </a:lnTo>
                  <a:lnTo>
                    <a:pt x="125" y="152"/>
                  </a:lnTo>
                  <a:lnTo>
                    <a:pt x="128" y="140"/>
                  </a:lnTo>
                  <a:lnTo>
                    <a:pt x="130" y="129"/>
                  </a:lnTo>
                  <a:lnTo>
                    <a:pt x="134" y="119"/>
                  </a:lnTo>
                  <a:lnTo>
                    <a:pt x="136" y="110"/>
                  </a:lnTo>
                  <a:lnTo>
                    <a:pt x="141" y="102"/>
                  </a:lnTo>
                  <a:lnTo>
                    <a:pt x="143" y="96"/>
                  </a:lnTo>
                  <a:lnTo>
                    <a:pt x="148" y="93"/>
                  </a:lnTo>
                  <a:lnTo>
                    <a:pt x="153" y="87"/>
                  </a:lnTo>
                  <a:lnTo>
                    <a:pt x="156" y="87"/>
                  </a:lnTo>
                  <a:lnTo>
                    <a:pt x="216" y="49"/>
                  </a:lnTo>
                  <a:lnTo>
                    <a:pt x="323" y="0"/>
                  </a:lnTo>
                  <a:lnTo>
                    <a:pt x="324" y="0"/>
                  </a:lnTo>
                  <a:lnTo>
                    <a:pt x="329" y="0"/>
                  </a:lnTo>
                  <a:lnTo>
                    <a:pt x="332" y="0"/>
                  </a:lnTo>
                  <a:lnTo>
                    <a:pt x="338" y="0"/>
                  </a:lnTo>
                  <a:lnTo>
                    <a:pt x="342" y="1"/>
                  </a:lnTo>
                  <a:lnTo>
                    <a:pt x="349" y="3"/>
                  </a:lnTo>
                  <a:lnTo>
                    <a:pt x="354" y="3"/>
                  </a:lnTo>
                  <a:lnTo>
                    <a:pt x="361" y="5"/>
                  </a:lnTo>
                  <a:lnTo>
                    <a:pt x="370" y="6"/>
                  </a:lnTo>
                  <a:lnTo>
                    <a:pt x="378" y="9"/>
                  </a:lnTo>
                  <a:lnTo>
                    <a:pt x="386" y="11"/>
                  </a:lnTo>
                  <a:lnTo>
                    <a:pt x="395" y="14"/>
                  </a:lnTo>
                  <a:lnTo>
                    <a:pt x="404" y="17"/>
                  </a:lnTo>
                  <a:lnTo>
                    <a:pt x="414" y="21"/>
                  </a:lnTo>
                  <a:lnTo>
                    <a:pt x="422" y="24"/>
                  </a:lnTo>
                  <a:lnTo>
                    <a:pt x="432" y="27"/>
                  </a:lnTo>
                  <a:lnTo>
                    <a:pt x="441" y="32"/>
                  </a:lnTo>
                  <a:lnTo>
                    <a:pt x="451" y="37"/>
                  </a:lnTo>
                  <a:lnTo>
                    <a:pt x="459" y="41"/>
                  </a:lnTo>
                  <a:lnTo>
                    <a:pt x="468" y="46"/>
                  </a:lnTo>
                  <a:lnTo>
                    <a:pt x="477" y="49"/>
                  </a:lnTo>
                  <a:lnTo>
                    <a:pt x="486" y="55"/>
                  </a:lnTo>
                  <a:lnTo>
                    <a:pt x="493" y="58"/>
                  </a:lnTo>
                  <a:lnTo>
                    <a:pt x="500" y="61"/>
                  </a:lnTo>
                  <a:lnTo>
                    <a:pt x="505" y="65"/>
                  </a:lnTo>
                  <a:lnTo>
                    <a:pt x="512" y="70"/>
                  </a:lnTo>
                  <a:lnTo>
                    <a:pt x="519" y="73"/>
                  </a:lnTo>
                  <a:lnTo>
                    <a:pt x="522" y="76"/>
                  </a:lnTo>
                  <a:lnTo>
                    <a:pt x="513" y="267"/>
                  </a:lnTo>
                  <a:lnTo>
                    <a:pt x="428" y="735"/>
                  </a:lnTo>
                  <a:lnTo>
                    <a:pt x="29" y="809"/>
                  </a:lnTo>
                  <a:lnTo>
                    <a:pt x="26" y="803"/>
                  </a:lnTo>
                  <a:lnTo>
                    <a:pt x="19" y="792"/>
                  </a:lnTo>
                  <a:lnTo>
                    <a:pt x="14" y="785"/>
                  </a:lnTo>
                  <a:lnTo>
                    <a:pt x="10" y="777"/>
                  </a:lnTo>
                  <a:lnTo>
                    <a:pt x="6" y="768"/>
                  </a:lnTo>
                  <a:lnTo>
                    <a:pt x="4" y="757"/>
                  </a:lnTo>
                  <a:lnTo>
                    <a:pt x="1" y="747"/>
                  </a:lnTo>
                  <a:lnTo>
                    <a:pt x="0" y="736"/>
                  </a:lnTo>
                  <a:lnTo>
                    <a:pt x="0" y="727"/>
                  </a:lnTo>
                  <a:lnTo>
                    <a:pt x="1" y="719"/>
                  </a:lnTo>
                  <a:lnTo>
                    <a:pt x="1" y="712"/>
                  </a:lnTo>
                  <a:lnTo>
                    <a:pt x="2" y="706"/>
                  </a:lnTo>
                  <a:lnTo>
                    <a:pt x="3" y="701"/>
                  </a:lnTo>
                  <a:lnTo>
                    <a:pt x="4" y="701"/>
                  </a:lnTo>
                  <a:lnTo>
                    <a:pt x="6" y="703"/>
                  </a:lnTo>
                  <a:lnTo>
                    <a:pt x="7" y="703"/>
                  </a:lnTo>
                  <a:lnTo>
                    <a:pt x="12" y="703"/>
                  </a:lnTo>
                  <a:lnTo>
                    <a:pt x="16" y="701"/>
                  </a:lnTo>
                  <a:lnTo>
                    <a:pt x="23" y="699"/>
                  </a:lnTo>
                  <a:lnTo>
                    <a:pt x="26" y="695"/>
                  </a:lnTo>
                  <a:lnTo>
                    <a:pt x="30" y="692"/>
                  </a:lnTo>
                  <a:lnTo>
                    <a:pt x="35" y="689"/>
                  </a:lnTo>
                  <a:lnTo>
                    <a:pt x="40" y="684"/>
                  </a:lnTo>
                  <a:lnTo>
                    <a:pt x="45" y="678"/>
                  </a:lnTo>
                  <a:lnTo>
                    <a:pt x="53" y="675"/>
                  </a:lnTo>
                  <a:lnTo>
                    <a:pt x="59" y="671"/>
                  </a:lnTo>
                  <a:lnTo>
                    <a:pt x="67" y="666"/>
                  </a:lnTo>
                  <a:lnTo>
                    <a:pt x="74" y="661"/>
                  </a:lnTo>
                  <a:lnTo>
                    <a:pt x="82" y="655"/>
                  </a:lnTo>
                  <a:lnTo>
                    <a:pt x="89" y="651"/>
                  </a:lnTo>
                  <a:lnTo>
                    <a:pt x="98" y="646"/>
                  </a:lnTo>
                  <a:lnTo>
                    <a:pt x="107" y="642"/>
                  </a:lnTo>
                  <a:lnTo>
                    <a:pt x="118" y="637"/>
                  </a:lnTo>
                  <a:lnTo>
                    <a:pt x="128" y="632"/>
                  </a:lnTo>
                  <a:lnTo>
                    <a:pt x="139" y="629"/>
                  </a:lnTo>
                  <a:lnTo>
                    <a:pt x="150" y="625"/>
                  </a:lnTo>
                  <a:lnTo>
                    <a:pt x="160" y="620"/>
                  </a:lnTo>
                  <a:lnTo>
                    <a:pt x="171" y="617"/>
                  </a:lnTo>
                  <a:lnTo>
                    <a:pt x="183" y="616"/>
                  </a:lnTo>
                  <a:lnTo>
                    <a:pt x="194" y="611"/>
                  </a:lnTo>
                  <a:lnTo>
                    <a:pt x="204" y="610"/>
                  </a:lnTo>
                  <a:lnTo>
                    <a:pt x="214" y="608"/>
                  </a:lnTo>
                  <a:lnTo>
                    <a:pt x="225" y="606"/>
                  </a:lnTo>
                  <a:lnTo>
                    <a:pt x="233" y="603"/>
                  </a:lnTo>
                  <a:lnTo>
                    <a:pt x="242" y="602"/>
                  </a:lnTo>
                  <a:lnTo>
                    <a:pt x="249" y="600"/>
                  </a:lnTo>
                  <a:lnTo>
                    <a:pt x="256" y="600"/>
                  </a:lnTo>
                  <a:lnTo>
                    <a:pt x="261" y="600"/>
                  </a:lnTo>
                  <a:lnTo>
                    <a:pt x="265" y="600"/>
                  </a:lnTo>
                  <a:lnTo>
                    <a:pt x="267" y="600"/>
                  </a:lnTo>
                  <a:lnTo>
                    <a:pt x="269" y="600"/>
                  </a:lnTo>
                  <a:lnTo>
                    <a:pt x="206" y="300"/>
                  </a:lnTo>
                  <a:lnTo>
                    <a:pt x="139" y="430"/>
                  </a:lnTo>
                  <a:lnTo>
                    <a:pt x="83" y="492"/>
                  </a:lnTo>
                  <a:lnTo>
                    <a:pt x="28" y="349"/>
                  </a:lnTo>
                  <a:close/>
                </a:path>
              </a:pathLst>
            </a:custGeom>
            <a:solidFill>
              <a:srgbClr val="8A9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605" name="Freeform 99"/>
            <p:cNvSpPr>
              <a:spLocks/>
            </p:cNvSpPr>
            <p:nvPr/>
          </p:nvSpPr>
          <p:spPr bwMode="auto">
            <a:xfrm>
              <a:off x="1032" y="3263"/>
              <a:ext cx="201" cy="371"/>
            </a:xfrm>
            <a:custGeom>
              <a:avLst/>
              <a:gdLst>
                <a:gd name="T0" fmla="*/ 1 w 400"/>
                <a:gd name="T1" fmla="*/ 0 h 744"/>
                <a:gd name="T2" fmla="*/ 1 w 400"/>
                <a:gd name="T3" fmla="*/ 0 h 744"/>
                <a:gd name="T4" fmla="*/ 1 w 400"/>
                <a:gd name="T5" fmla="*/ 0 h 744"/>
                <a:gd name="T6" fmla="*/ 1 w 400"/>
                <a:gd name="T7" fmla="*/ 0 h 744"/>
                <a:gd name="T8" fmla="*/ 1 w 400"/>
                <a:gd name="T9" fmla="*/ 0 h 744"/>
                <a:gd name="T10" fmla="*/ 1 w 400"/>
                <a:gd name="T11" fmla="*/ 0 h 744"/>
                <a:gd name="T12" fmla="*/ 1 w 400"/>
                <a:gd name="T13" fmla="*/ 0 h 744"/>
                <a:gd name="T14" fmla="*/ 1 w 400"/>
                <a:gd name="T15" fmla="*/ 0 h 744"/>
                <a:gd name="T16" fmla="*/ 1 w 400"/>
                <a:gd name="T17" fmla="*/ 0 h 744"/>
                <a:gd name="T18" fmla="*/ 1 w 400"/>
                <a:gd name="T19" fmla="*/ 0 h 744"/>
                <a:gd name="T20" fmla="*/ 1 w 400"/>
                <a:gd name="T21" fmla="*/ 0 h 744"/>
                <a:gd name="T22" fmla="*/ 1 w 400"/>
                <a:gd name="T23" fmla="*/ 0 h 744"/>
                <a:gd name="T24" fmla="*/ 1 w 400"/>
                <a:gd name="T25" fmla="*/ 0 h 744"/>
                <a:gd name="T26" fmla="*/ 1 w 400"/>
                <a:gd name="T27" fmla="*/ 0 h 744"/>
                <a:gd name="T28" fmla="*/ 1 w 400"/>
                <a:gd name="T29" fmla="*/ 0 h 744"/>
                <a:gd name="T30" fmla="*/ 1 w 400"/>
                <a:gd name="T31" fmla="*/ 0 h 744"/>
                <a:gd name="T32" fmla="*/ 1 w 400"/>
                <a:gd name="T33" fmla="*/ 0 h 744"/>
                <a:gd name="T34" fmla="*/ 1 w 400"/>
                <a:gd name="T35" fmla="*/ 0 h 744"/>
                <a:gd name="T36" fmla="*/ 1 w 400"/>
                <a:gd name="T37" fmla="*/ 0 h 744"/>
                <a:gd name="T38" fmla="*/ 1 w 400"/>
                <a:gd name="T39" fmla="*/ 0 h 744"/>
                <a:gd name="T40" fmla="*/ 1 w 400"/>
                <a:gd name="T41" fmla="*/ 0 h 744"/>
                <a:gd name="T42" fmla="*/ 1 w 400"/>
                <a:gd name="T43" fmla="*/ 0 h 744"/>
                <a:gd name="T44" fmla="*/ 1 w 400"/>
                <a:gd name="T45" fmla="*/ 0 h 744"/>
                <a:gd name="T46" fmla="*/ 1 w 400"/>
                <a:gd name="T47" fmla="*/ 0 h 744"/>
                <a:gd name="T48" fmla="*/ 1 w 400"/>
                <a:gd name="T49" fmla="*/ 0 h 744"/>
                <a:gd name="T50" fmla="*/ 1 w 400"/>
                <a:gd name="T51" fmla="*/ 0 h 744"/>
                <a:gd name="T52" fmla="*/ 1 w 400"/>
                <a:gd name="T53" fmla="*/ 0 h 744"/>
                <a:gd name="T54" fmla="*/ 1 w 400"/>
                <a:gd name="T55" fmla="*/ 0 h 744"/>
                <a:gd name="T56" fmla="*/ 1 w 400"/>
                <a:gd name="T57" fmla="*/ 0 h 744"/>
                <a:gd name="T58" fmla="*/ 1 w 400"/>
                <a:gd name="T59" fmla="*/ 0 h 744"/>
                <a:gd name="T60" fmla="*/ 1 w 400"/>
                <a:gd name="T61" fmla="*/ 0 h 744"/>
                <a:gd name="T62" fmla="*/ 0 w 400"/>
                <a:gd name="T63" fmla="*/ 0 h 744"/>
                <a:gd name="T64" fmla="*/ 1 w 400"/>
                <a:gd name="T65" fmla="*/ 0 h 744"/>
                <a:gd name="T66" fmla="*/ 1 w 400"/>
                <a:gd name="T67" fmla="*/ 0 h 744"/>
                <a:gd name="T68" fmla="*/ 1 w 400"/>
                <a:gd name="T69" fmla="*/ 0 h 744"/>
                <a:gd name="T70" fmla="*/ 1 w 400"/>
                <a:gd name="T71" fmla="*/ 0 h 744"/>
                <a:gd name="T72" fmla="*/ 1 w 400"/>
                <a:gd name="T73" fmla="*/ 0 h 744"/>
                <a:gd name="T74" fmla="*/ 1 w 400"/>
                <a:gd name="T75" fmla="*/ 0 h 744"/>
                <a:gd name="T76" fmla="*/ 1 w 400"/>
                <a:gd name="T77" fmla="*/ 0 h 744"/>
                <a:gd name="T78" fmla="*/ 1 w 400"/>
                <a:gd name="T79" fmla="*/ 0 h 744"/>
                <a:gd name="T80" fmla="*/ 1 w 400"/>
                <a:gd name="T81" fmla="*/ 0 h 744"/>
                <a:gd name="T82" fmla="*/ 1 w 400"/>
                <a:gd name="T83" fmla="*/ 0 h 744"/>
                <a:gd name="T84" fmla="*/ 1 w 400"/>
                <a:gd name="T85" fmla="*/ 0 h 744"/>
                <a:gd name="T86" fmla="*/ 1 w 400"/>
                <a:gd name="T87" fmla="*/ 0 h 744"/>
                <a:gd name="T88" fmla="*/ 1 w 400"/>
                <a:gd name="T89" fmla="*/ 0 h 744"/>
                <a:gd name="T90" fmla="*/ 1 w 400"/>
                <a:gd name="T91" fmla="*/ 0 h 744"/>
                <a:gd name="T92" fmla="*/ 1 w 400"/>
                <a:gd name="T93" fmla="*/ 0 h 744"/>
                <a:gd name="T94" fmla="*/ 1 w 400"/>
                <a:gd name="T95" fmla="*/ 0 h 744"/>
                <a:gd name="T96" fmla="*/ 1 w 400"/>
                <a:gd name="T97" fmla="*/ 0 h 744"/>
                <a:gd name="T98" fmla="*/ 1 w 400"/>
                <a:gd name="T99" fmla="*/ 0 h 744"/>
                <a:gd name="T100" fmla="*/ 1 w 400"/>
                <a:gd name="T101" fmla="*/ 0 h 744"/>
                <a:gd name="T102" fmla="*/ 1 w 400"/>
                <a:gd name="T103" fmla="*/ 0 h 744"/>
                <a:gd name="T104" fmla="*/ 1 w 400"/>
                <a:gd name="T105" fmla="*/ 0 h 744"/>
                <a:gd name="T106" fmla="*/ 1 w 400"/>
                <a:gd name="T107" fmla="*/ 0 h 744"/>
                <a:gd name="T108" fmla="*/ 1 w 400"/>
                <a:gd name="T109" fmla="*/ 0 h 74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0"/>
                <a:gd name="T166" fmla="*/ 0 h 744"/>
                <a:gd name="T167" fmla="*/ 400 w 400"/>
                <a:gd name="T168" fmla="*/ 744 h 74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0" h="744">
                  <a:moveTo>
                    <a:pt x="48" y="232"/>
                  </a:moveTo>
                  <a:lnTo>
                    <a:pt x="49" y="232"/>
                  </a:lnTo>
                  <a:lnTo>
                    <a:pt x="52" y="233"/>
                  </a:lnTo>
                  <a:lnTo>
                    <a:pt x="57" y="238"/>
                  </a:lnTo>
                  <a:lnTo>
                    <a:pt x="63" y="244"/>
                  </a:lnTo>
                  <a:lnTo>
                    <a:pt x="69" y="247"/>
                  </a:lnTo>
                  <a:lnTo>
                    <a:pt x="76" y="255"/>
                  </a:lnTo>
                  <a:lnTo>
                    <a:pt x="82" y="264"/>
                  </a:lnTo>
                  <a:lnTo>
                    <a:pt x="88" y="276"/>
                  </a:lnTo>
                  <a:lnTo>
                    <a:pt x="91" y="287"/>
                  </a:lnTo>
                  <a:lnTo>
                    <a:pt x="95" y="300"/>
                  </a:lnTo>
                  <a:lnTo>
                    <a:pt x="95" y="312"/>
                  </a:lnTo>
                  <a:lnTo>
                    <a:pt x="96" y="323"/>
                  </a:lnTo>
                  <a:lnTo>
                    <a:pt x="95" y="334"/>
                  </a:lnTo>
                  <a:lnTo>
                    <a:pt x="95" y="341"/>
                  </a:lnTo>
                  <a:lnTo>
                    <a:pt x="95" y="346"/>
                  </a:lnTo>
                  <a:lnTo>
                    <a:pt x="95" y="349"/>
                  </a:lnTo>
                  <a:lnTo>
                    <a:pt x="155" y="232"/>
                  </a:lnTo>
                  <a:lnTo>
                    <a:pt x="95" y="242"/>
                  </a:lnTo>
                  <a:lnTo>
                    <a:pt x="96" y="239"/>
                  </a:lnTo>
                  <a:lnTo>
                    <a:pt x="104" y="232"/>
                  </a:lnTo>
                  <a:lnTo>
                    <a:pt x="110" y="227"/>
                  </a:lnTo>
                  <a:lnTo>
                    <a:pt x="115" y="221"/>
                  </a:lnTo>
                  <a:lnTo>
                    <a:pt x="121" y="212"/>
                  </a:lnTo>
                  <a:lnTo>
                    <a:pt x="128" y="203"/>
                  </a:lnTo>
                  <a:lnTo>
                    <a:pt x="134" y="189"/>
                  </a:lnTo>
                  <a:lnTo>
                    <a:pt x="140" y="177"/>
                  </a:lnTo>
                  <a:lnTo>
                    <a:pt x="145" y="163"/>
                  </a:lnTo>
                  <a:lnTo>
                    <a:pt x="150" y="151"/>
                  </a:lnTo>
                  <a:lnTo>
                    <a:pt x="155" y="139"/>
                  </a:lnTo>
                  <a:lnTo>
                    <a:pt x="158" y="130"/>
                  </a:lnTo>
                  <a:lnTo>
                    <a:pt x="160" y="124"/>
                  </a:lnTo>
                  <a:lnTo>
                    <a:pt x="162" y="122"/>
                  </a:lnTo>
                  <a:lnTo>
                    <a:pt x="160" y="122"/>
                  </a:lnTo>
                  <a:lnTo>
                    <a:pt x="158" y="124"/>
                  </a:lnTo>
                  <a:lnTo>
                    <a:pt x="154" y="125"/>
                  </a:lnTo>
                  <a:lnTo>
                    <a:pt x="149" y="130"/>
                  </a:lnTo>
                  <a:lnTo>
                    <a:pt x="143" y="131"/>
                  </a:lnTo>
                  <a:lnTo>
                    <a:pt x="137" y="136"/>
                  </a:lnTo>
                  <a:lnTo>
                    <a:pt x="129" y="140"/>
                  </a:lnTo>
                  <a:lnTo>
                    <a:pt x="122" y="148"/>
                  </a:lnTo>
                  <a:lnTo>
                    <a:pt x="113" y="152"/>
                  </a:lnTo>
                  <a:lnTo>
                    <a:pt x="103" y="159"/>
                  </a:lnTo>
                  <a:lnTo>
                    <a:pt x="95" y="163"/>
                  </a:lnTo>
                  <a:lnTo>
                    <a:pt x="88" y="171"/>
                  </a:lnTo>
                  <a:lnTo>
                    <a:pt x="81" y="175"/>
                  </a:lnTo>
                  <a:lnTo>
                    <a:pt x="77" y="178"/>
                  </a:lnTo>
                  <a:lnTo>
                    <a:pt x="73" y="181"/>
                  </a:lnTo>
                  <a:lnTo>
                    <a:pt x="73" y="183"/>
                  </a:lnTo>
                  <a:lnTo>
                    <a:pt x="73" y="180"/>
                  </a:lnTo>
                  <a:lnTo>
                    <a:pt x="74" y="175"/>
                  </a:lnTo>
                  <a:lnTo>
                    <a:pt x="76" y="169"/>
                  </a:lnTo>
                  <a:lnTo>
                    <a:pt x="80" y="163"/>
                  </a:lnTo>
                  <a:lnTo>
                    <a:pt x="82" y="152"/>
                  </a:lnTo>
                  <a:lnTo>
                    <a:pt x="88" y="145"/>
                  </a:lnTo>
                  <a:lnTo>
                    <a:pt x="93" y="137"/>
                  </a:lnTo>
                  <a:lnTo>
                    <a:pt x="101" y="130"/>
                  </a:lnTo>
                  <a:lnTo>
                    <a:pt x="109" y="124"/>
                  </a:lnTo>
                  <a:lnTo>
                    <a:pt x="117" y="119"/>
                  </a:lnTo>
                  <a:lnTo>
                    <a:pt x="126" y="114"/>
                  </a:lnTo>
                  <a:lnTo>
                    <a:pt x="134" y="111"/>
                  </a:lnTo>
                  <a:lnTo>
                    <a:pt x="143" y="107"/>
                  </a:lnTo>
                  <a:lnTo>
                    <a:pt x="152" y="105"/>
                  </a:lnTo>
                  <a:lnTo>
                    <a:pt x="159" y="101"/>
                  </a:lnTo>
                  <a:lnTo>
                    <a:pt x="167" y="98"/>
                  </a:lnTo>
                  <a:lnTo>
                    <a:pt x="172" y="92"/>
                  </a:lnTo>
                  <a:lnTo>
                    <a:pt x="178" y="85"/>
                  </a:lnTo>
                  <a:lnTo>
                    <a:pt x="182" y="79"/>
                  </a:lnTo>
                  <a:lnTo>
                    <a:pt x="186" y="73"/>
                  </a:lnTo>
                  <a:lnTo>
                    <a:pt x="189" y="63"/>
                  </a:lnTo>
                  <a:lnTo>
                    <a:pt x="191" y="60"/>
                  </a:lnTo>
                  <a:lnTo>
                    <a:pt x="191" y="56"/>
                  </a:lnTo>
                  <a:lnTo>
                    <a:pt x="192" y="49"/>
                  </a:lnTo>
                  <a:lnTo>
                    <a:pt x="190" y="38"/>
                  </a:lnTo>
                  <a:lnTo>
                    <a:pt x="185" y="27"/>
                  </a:lnTo>
                  <a:lnTo>
                    <a:pt x="179" y="21"/>
                  </a:lnTo>
                  <a:lnTo>
                    <a:pt x="172" y="18"/>
                  </a:lnTo>
                  <a:lnTo>
                    <a:pt x="163" y="15"/>
                  </a:lnTo>
                  <a:lnTo>
                    <a:pt x="157" y="15"/>
                  </a:lnTo>
                  <a:lnTo>
                    <a:pt x="149" y="12"/>
                  </a:lnTo>
                  <a:lnTo>
                    <a:pt x="145" y="12"/>
                  </a:lnTo>
                  <a:lnTo>
                    <a:pt x="141" y="12"/>
                  </a:lnTo>
                  <a:lnTo>
                    <a:pt x="141" y="11"/>
                  </a:lnTo>
                  <a:lnTo>
                    <a:pt x="145" y="9"/>
                  </a:lnTo>
                  <a:lnTo>
                    <a:pt x="149" y="6"/>
                  </a:lnTo>
                  <a:lnTo>
                    <a:pt x="157" y="5"/>
                  </a:lnTo>
                  <a:lnTo>
                    <a:pt x="165" y="3"/>
                  </a:lnTo>
                  <a:lnTo>
                    <a:pt x="174" y="2"/>
                  </a:lnTo>
                  <a:lnTo>
                    <a:pt x="182" y="0"/>
                  </a:lnTo>
                  <a:lnTo>
                    <a:pt x="191" y="0"/>
                  </a:lnTo>
                  <a:lnTo>
                    <a:pt x="196" y="0"/>
                  </a:lnTo>
                  <a:lnTo>
                    <a:pt x="202" y="3"/>
                  </a:lnTo>
                  <a:lnTo>
                    <a:pt x="207" y="5"/>
                  </a:lnTo>
                  <a:lnTo>
                    <a:pt x="212" y="14"/>
                  </a:lnTo>
                  <a:lnTo>
                    <a:pt x="215" y="21"/>
                  </a:lnTo>
                  <a:lnTo>
                    <a:pt x="218" y="35"/>
                  </a:lnTo>
                  <a:lnTo>
                    <a:pt x="219" y="43"/>
                  </a:lnTo>
                  <a:lnTo>
                    <a:pt x="221" y="52"/>
                  </a:lnTo>
                  <a:lnTo>
                    <a:pt x="223" y="61"/>
                  </a:lnTo>
                  <a:lnTo>
                    <a:pt x="224" y="73"/>
                  </a:lnTo>
                  <a:lnTo>
                    <a:pt x="224" y="84"/>
                  </a:lnTo>
                  <a:lnTo>
                    <a:pt x="226" y="98"/>
                  </a:lnTo>
                  <a:lnTo>
                    <a:pt x="226" y="110"/>
                  </a:lnTo>
                  <a:lnTo>
                    <a:pt x="228" y="125"/>
                  </a:lnTo>
                  <a:lnTo>
                    <a:pt x="228" y="139"/>
                  </a:lnTo>
                  <a:lnTo>
                    <a:pt x="231" y="152"/>
                  </a:lnTo>
                  <a:lnTo>
                    <a:pt x="231" y="166"/>
                  </a:lnTo>
                  <a:lnTo>
                    <a:pt x="232" y="181"/>
                  </a:lnTo>
                  <a:lnTo>
                    <a:pt x="232" y="194"/>
                  </a:lnTo>
                  <a:lnTo>
                    <a:pt x="233" y="206"/>
                  </a:lnTo>
                  <a:lnTo>
                    <a:pt x="233" y="215"/>
                  </a:lnTo>
                  <a:lnTo>
                    <a:pt x="234" y="226"/>
                  </a:lnTo>
                  <a:lnTo>
                    <a:pt x="234" y="232"/>
                  </a:lnTo>
                  <a:lnTo>
                    <a:pt x="235" y="239"/>
                  </a:lnTo>
                  <a:lnTo>
                    <a:pt x="235" y="242"/>
                  </a:lnTo>
                  <a:lnTo>
                    <a:pt x="236" y="244"/>
                  </a:lnTo>
                  <a:lnTo>
                    <a:pt x="236" y="247"/>
                  </a:lnTo>
                  <a:lnTo>
                    <a:pt x="236" y="256"/>
                  </a:lnTo>
                  <a:lnTo>
                    <a:pt x="236" y="262"/>
                  </a:lnTo>
                  <a:lnTo>
                    <a:pt x="236" y="270"/>
                  </a:lnTo>
                  <a:lnTo>
                    <a:pt x="237" y="277"/>
                  </a:lnTo>
                  <a:lnTo>
                    <a:pt x="239" y="290"/>
                  </a:lnTo>
                  <a:lnTo>
                    <a:pt x="239" y="297"/>
                  </a:lnTo>
                  <a:lnTo>
                    <a:pt x="240" y="308"/>
                  </a:lnTo>
                  <a:lnTo>
                    <a:pt x="240" y="319"/>
                  </a:lnTo>
                  <a:lnTo>
                    <a:pt x="243" y="329"/>
                  </a:lnTo>
                  <a:lnTo>
                    <a:pt x="244" y="340"/>
                  </a:lnTo>
                  <a:lnTo>
                    <a:pt x="247" y="351"/>
                  </a:lnTo>
                  <a:lnTo>
                    <a:pt x="249" y="360"/>
                  </a:lnTo>
                  <a:lnTo>
                    <a:pt x="252" y="370"/>
                  </a:lnTo>
                  <a:lnTo>
                    <a:pt x="254" y="380"/>
                  </a:lnTo>
                  <a:lnTo>
                    <a:pt x="257" y="387"/>
                  </a:lnTo>
                  <a:lnTo>
                    <a:pt x="261" y="395"/>
                  </a:lnTo>
                  <a:lnTo>
                    <a:pt x="264" y="404"/>
                  </a:lnTo>
                  <a:lnTo>
                    <a:pt x="271" y="415"/>
                  </a:lnTo>
                  <a:lnTo>
                    <a:pt x="278" y="425"/>
                  </a:lnTo>
                  <a:lnTo>
                    <a:pt x="284" y="431"/>
                  </a:lnTo>
                  <a:lnTo>
                    <a:pt x="290" y="437"/>
                  </a:lnTo>
                  <a:lnTo>
                    <a:pt x="294" y="440"/>
                  </a:lnTo>
                  <a:lnTo>
                    <a:pt x="296" y="442"/>
                  </a:lnTo>
                  <a:lnTo>
                    <a:pt x="351" y="465"/>
                  </a:lnTo>
                  <a:lnTo>
                    <a:pt x="312" y="492"/>
                  </a:lnTo>
                  <a:lnTo>
                    <a:pt x="356" y="503"/>
                  </a:lnTo>
                  <a:lnTo>
                    <a:pt x="400" y="553"/>
                  </a:lnTo>
                  <a:lnTo>
                    <a:pt x="375" y="643"/>
                  </a:lnTo>
                  <a:lnTo>
                    <a:pt x="42" y="744"/>
                  </a:lnTo>
                  <a:lnTo>
                    <a:pt x="40" y="742"/>
                  </a:lnTo>
                  <a:lnTo>
                    <a:pt x="37" y="739"/>
                  </a:lnTo>
                  <a:lnTo>
                    <a:pt x="33" y="735"/>
                  </a:lnTo>
                  <a:lnTo>
                    <a:pt x="28" y="730"/>
                  </a:lnTo>
                  <a:lnTo>
                    <a:pt x="22" y="721"/>
                  </a:lnTo>
                  <a:lnTo>
                    <a:pt x="17" y="712"/>
                  </a:lnTo>
                  <a:lnTo>
                    <a:pt x="11" y="701"/>
                  </a:lnTo>
                  <a:lnTo>
                    <a:pt x="6" y="689"/>
                  </a:lnTo>
                  <a:lnTo>
                    <a:pt x="4" y="680"/>
                  </a:lnTo>
                  <a:lnTo>
                    <a:pt x="2" y="672"/>
                  </a:lnTo>
                  <a:lnTo>
                    <a:pt x="1" y="666"/>
                  </a:lnTo>
                  <a:lnTo>
                    <a:pt x="1" y="660"/>
                  </a:lnTo>
                  <a:lnTo>
                    <a:pt x="0" y="646"/>
                  </a:lnTo>
                  <a:lnTo>
                    <a:pt x="1" y="637"/>
                  </a:lnTo>
                  <a:lnTo>
                    <a:pt x="2" y="628"/>
                  </a:lnTo>
                  <a:lnTo>
                    <a:pt x="4" y="622"/>
                  </a:lnTo>
                  <a:lnTo>
                    <a:pt x="5" y="617"/>
                  </a:lnTo>
                  <a:lnTo>
                    <a:pt x="6" y="617"/>
                  </a:lnTo>
                  <a:lnTo>
                    <a:pt x="7" y="619"/>
                  </a:lnTo>
                  <a:lnTo>
                    <a:pt x="11" y="626"/>
                  </a:lnTo>
                  <a:lnTo>
                    <a:pt x="15" y="636"/>
                  </a:lnTo>
                  <a:lnTo>
                    <a:pt x="23" y="648"/>
                  </a:lnTo>
                  <a:lnTo>
                    <a:pt x="29" y="658"/>
                  </a:lnTo>
                  <a:lnTo>
                    <a:pt x="36" y="669"/>
                  </a:lnTo>
                  <a:lnTo>
                    <a:pt x="44" y="678"/>
                  </a:lnTo>
                  <a:lnTo>
                    <a:pt x="50" y="683"/>
                  </a:lnTo>
                  <a:lnTo>
                    <a:pt x="52" y="683"/>
                  </a:lnTo>
                  <a:lnTo>
                    <a:pt x="55" y="678"/>
                  </a:lnTo>
                  <a:lnTo>
                    <a:pt x="56" y="671"/>
                  </a:lnTo>
                  <a:lnTo>
                    <a:pt x="57" y="665"/>
                  </a:lnTo>
                  <a:lnTo>
                    <a:pt x="56" y="655"/>
                  </a:lnTo>
                  <a:lnTo>
                    <a:pt x="56" y="648"/>
                  </a:lnTo>
                  <a:lnTo>
                    <a:pt x="56" y="643"/>
                  </a:lnTo>
                  <a:lnTo>
                    <a:pt x="56" y="642"/>
                  </a:lnTo>
                  <a:lnTo>
                    <a:pt x="56" y="639"/>
                  </a:lnTo>
                  <a:lnTo>
                    <a:pt x="58" y="633"/>
                  </a:lnTo>
                  <a:lnTo>
                    <a:pt x="61" y="625"/>
                  </a:lnTo>
                  <a:lnTo>
                    <a:pt x="68" y="617"/>
                  </a:lnTo>
                  <a:lnTo>
                    <a:pt x="71" y="610"/>
                  </a:lnTo>
                  <a:lnTo>
                    <a:pt x="76" y="605"/>
                  </a:lnTo>
                  <a:lnTo>
                    <a:pt x="81" y="599"/>
                  </a:lnTo>
                  <a:lnTo>
                    <a:pt x="88" y="594"/>
                  </a:lnTo>
                  <a:lnTo>
                    <a:pt x="95" y="587"/>
                  </a:lnTo>
                  <a:lnTo>
                    <a:pt x="103" y="582"/>
                  </a:lnTo>
                  <a:lnTo>
                    <a:pt x="113" y="576"/>
                  </a:lnTo>
                  <a:lnTo>
                    <a:pt x="125" y="570"/>
                  </a:lnTo>
                  <a:lnTo>
                    <a:pt x="135" y="564"/>
                  </a:lnTo>
                  <a:lnTo>
                    <a:pt x="147" y="558"/>
                  </a:lnTo>
                  <a:lnTo>
                    <a:pt x="158" y="552"/>
                  </a:lnTo>
                  <a:lnTo>
                    <a:pt x="171" y="547"/>
                  </a:lnTo>
                  <a:lnTo>
                    <a:pt x="183" y="541"/>
                  </a:lnTo>
                  <a:lnTo>
                    <a:pt x="194" y="538"/>
                  </a:lnTo>
                  <a:lnTo>
                    <a:pt x="206" y="533"/>
                  </a:lnTo>
                  <a:lnTo>
                    <a:pt x="217" y="530"/>
                  </a:lnTo>
                  <a:lnTo>
                    <a:pt x="226" y="527"/>
                  </a:lnTo>
                  <a:lnTo>
                    <a:pt x="237" y="523"/>
                  </a:lnTo>
                  <a:lnTo>
                    <a:pt x="245" y="520"/>
                  </a:lnTo>
                  <a:lnTo>
                    <a:pt x="253" y="518"/>
                  </a:lnTo>
                  <a:lnTo>
                    <a:pt x="258" y="518"/>
                  </a:lnTo>
                  <a:lnTo>
                    <a:pt x="262" y="517"/>
                  </a:lnTo>
                  <a:lnTo>
                    <a:pt x="265" y="517"/>
                  </a:lnTo>
                  <a:lnTo>
                    <a:pt x="267" y="517"/>
                  </a:lnTo>
                  <a:lnTo>
                    <a:pt x="264" y="514"/>
                  </a:lnTo>
                  <a:lnTo>
                    <a:pt x="260" y="511"/>
                  </a:lnTo>
                  <a:lnTo>
                    <a:pt x="255" y="508"/>
                  </a:lnTo>
                  <a:lnTo>
                    <a:pt x="251" y="508"/>
                  </a:lnTo>
                  <a:lnTo>
                    <a:pt x="245" y="508"/>
                  </a:lnTo>
                  <a:lnTo>
                    <a:pt x="239" y="508"/>
                  </a:lnTo>
                  <a:lnTo>
                    <a:pt x="231" y="508"/>
                  </a:lnTo>
                  <a:lnTo>
                    <a:pt x="224" y="508"/>
                  </a:lnTo>
                  <a:lnTo>
                    <a:pt x="218" y="508"/>
                  </a:lnTo>
                  <a:lnTo>
                    <a:pt x="215" y="509"/>
                  </a:lnTo>
                  <a:lnTo>
                    <a:pt x="209" y="511"/>
                  </a:lnTo>
                  <a:lnTo>
                    <a:pt x="209" y="512"/>
                  </a:lnTo>
                  <a:lnTo>
                    <a:pt x="209" y="509"/>
                  </a:lnTo>
                  <a:lnTo>
                    <a:pt x="209" y="508"/>
                  </a:lnTo>
                  <a:lnTo>
                    <a:pt x="210" y="500"/>
                  </a:lnTo>
                  <a:lnTo>
                    <a:pt x="213" y="494"/>
                  </a:lnTo>
                  <a:lnTo>
                    <a:pt x="215" y="485"/>
                  </a:lnTo>
                  <a:lnTo>
                    <a:pt x="216" y="476"/>
                  </a:lnTo>
                  <a:lnTo>
                    <a:pt x="218" y="466"/>
                  </a:lnTo>
                  <a:lnTo>
                    <a:pt x="221" y="459"/>
                  </a:lnTo>
                  <a:lnTo>
                    <a:pt x="221" y="450"/>
                  </a:lnTo>
                  <a:lnTo>
                    <a:pt x="222" y="440"/>
                  </a:lnTo>
                  <a:lnTo>
                    <a:pt x="222" y="434"/>
                  </a:lnTo>
                  <a:lnTo>
                    <a:pt x="222" y="428"/>
                  </a:lnTo>
                  <a:lnTo>
                    <a:pt x="218" y="416"/>
                  </a:lnTo>
                  <a:lnTo>
                    <a:pt x="212" y="405"/>
                  </a:lnTo>
                  <a:lnTo>
                    <a:pt x="207" y="399"/>
                  </a:lnTo>
                  <a:lnTo>
                    <a:pt x="201" y="393"/>
                  </a:lnTo>
                  <a:lnTo>
                    <a:pt x="196" y="384"/>
                  </a:lnTo>
                  <a:lnTo>
                    <a:pt x="191" y="378"/>
                  </a:lnTo>
                  <a:lnTo>
                    <a:pt x="186" y="369"/>
                  </a:lnTo>
                  <a:lnTo>
                    <a:pt x="181" y="361"/>
                  </a:lnTo>
                  <a:lnTo>
                    <a:pt x="177" y="351"/>
                  </a:lnTo>
                  <a:lnTo>
                    <a:pt x="174" y="341"/>
                  </a:lnTo>
                  <a:lnTo>
                    <a:pt x="171" y="329"/>
                  </a:lnTo>
                  <a:lnTo>
                    <a:pt x="169" y="317"/>
                  </a:lnTo>
                  <a:lnTo>
                    <a:pt x="167" y="305"/>
                  </a:lnTo>
                  <a:lnTo>
                    <a:pt x="167" y="296"/>
                  </a:lnTo>
                  <a:lnTo>
                    <a:pt x="167" y="285"/>
                  </a:lnTo>
                  <a:lnTo>
                    <a:pt x="169" y="277"/>
                  </a:lnTo>
                  <a:lnTo>
                    <a:pt x="169" y="273"/>
                  </a:lnTo>
                  <a:lnTo>
                    <a:pt x="170" y="273"/>
                  </a:lnTo>
                  <a:lnTo>
                    <a:pt x="169" y="273"/>
                  </a:lnTo>
                  <a:lnTo>
                    <a:pt x="167" y="277"/>
                  </a:lnTo>
                  <a:lnTo>
                    <a:pt x="164" y="285"/>
                  </a:lnTo>
                  <a:lnTo>
                    <a:pt x="162" y="294"/>
                  </a:lnTo>
                  <a:lnTo>
                    <a:pt x="156" y="305"/>
                  </a:lnTo>
                  <a:lnTo>
                    <a:pt x="151" y="317"/>
                  </a:lnTo>
                  <a:lnTo>
                    <a:pt x="148" y="323"/>
                  </a:lnTo>
                  <a:lnTo>
                    <a:pt x="144" y="331"/>
                  </a:lnTo>
                  <a:lnTo>
                    <a:pt x="140" y="338"/>
                  </a:lnTo>
                  <a:lnTo>
                    <a:pt x="136" y="346"/>
                  </a:lnTo>
                  <a:lnTo>
                    <a:pt x="130" y="354"/>
                  </a:lnTo>
                  <a:lnTo>
                    <a:pt x="125" y="361"/>
                  </a:lnTo>
                  <a:lnTo>
                    <a:pt x="119" y="369"/>
                  </a:lnTo>
                  <a:lnTo>
                    <a:pt x="113" y="378"/>
                  </a:lnTo>
                  <a:lnTo>
                    <a:pt x="107" y="384"/>
                  </a:lnTo>
                  <a:lnTo>
                    <a:pt x="100" y="393"/>
                  </a:lnTo>
                  <a:lnTo>
                    <a:pt x="95" y="399"/>
                  </a:lnTo>
                  <a:lnTo>
                    <a:pt x="89" y="407"/>
                  </a:lnTo>
                  <a:lnTo>
                    <a:pt x="84" y="413"/>
                  </a:lnTo>
                  <a:lnTo>
                    <a:pt x="79" y="418"/>
                  </a:lnTo>
                  <a:lnTo>
                    <a:pt x="74" y="422"/>
                  </a:lnTo>
                  <a:lnTo>
                    <a:pt x="72" y="427"/>
                  </a:lnTo>
                  <a:lnTo>
                    <a:pt x="66" y="434"/>
                  </a:lnTo>
                  <a:lnTo>
                    <a:pt x="65" y="437"/>
                  </a:lnTo>
                  <a:lnTo>
                    <a:pt x="20" y="309"/>
                  </a:lnTo>
                  <a:lnTo>
                    <a:pt x="48" y="232"/>
                  </a:lnTo>
                  <a:close/>
                </a:path>
              </a:pathLst>
            </a:custGeom>
            <a:solidFill>
              <a:srgbClr val="4F4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606" name="Freeform 100"/>
            <p:cNvSpPr>
              <a:spLocks/>
            </p:cNvSpPr>
            <p:nvPr/>
          </p:nvSpPr>
          <p:spPr bwMode="auto">
            <a:xfrm>
              <a:off x="1135" y="3211"/>
              <a:ext cx="154" cy="230"/>
            </a:xfrm>
            <a:custGeom>
              <a:avLst/>
              <a:gdLst>
                <a:gd name="T0" fmla="*/ 0 w 309"/>
                <a:gd name="T1" fmla="*/ 1 h 459"/>
                <a:gd name="T2" fmla="*/ 0 w 309"/>
                <a:gd name="T3" fmla="*/ 1 h 459"/>
                <a:gd name="T4" fmla="*/ 0 w 309"/>
                <a:gd name="T5" fmla="*/ 1 h 459"/>
                <a:gd name="T6" fmla="*/ 0 w 309"/>
                <a:gd name="T7" fmla="*/ 1 h 459"/>
                <a:gd name="T8" fmla="*/ 0 w 309"/>
                <a:gd name="T9" fmla="*/ 1 h 459"/>
                <a:gd name="T10" fmla="*/ 0 w 309"/>
                <a:gd name="T11" fmla="*/ 1 h 459"/>
                <a:gd name="T12" fmla="*/ 0 w 309"/>
                <a:gd name="T13" fmla="*/ 1 h 459"/>
                <a:gd name="T14" fmla="*/ 0 w 309"/>
                <a:gd name="T15" fmla="*/ 1 h 459"/>
                <a:gd name="T16" fmla="*/ 0 w 309"/>
                <a:gd name="T17" fmla="*/ 1 h 459"/>
                <a:gd name="T18" fmla="*/ 0 w 309"/>
                <a:gd name="T19" fmla="*/ 1 h 459"/>
                <a:gd name="T20" fmla="*/ 0 w 309"/>
                <a:gd name="T21" fmla="*/ 1 h 459"/>
                <a:gd name="T22" fmla="*/ 0 w 309"/>
                <a:gd name="T23" fmla="*/ 1 h 459"/>
                <a:gd name="T24" fmla="*/ 0 w 309"/>
                <a:gd name="T25" fmla="*/ 1 h 459"/>
                <a:gd name="T26" fmla="*/ 0 w 309"/>
                <a:gd name="T27" fmla="*/ 1 h 459"/>
                <a:gd name="T28" fmla="*/ 0 w 309"/>
                <a:gd name="T29" fmla="*/ 1 h 459"/>
                <a:gd name="T30" fmla="*/ 0 w 309"/>
                <a:gd name="T31" fmla="*/ 1 h 459"/>
                <a:gd name="T32" fmla="*/ 0 w 309"/>
                <a:gd name="T33" fmla="*/ 1 h 459"/>
                <a:gd name="T34" fmla="*/ 0 w 309"/>
                <a:gd name="T35" fmla="*/ 1 h 459"/>
                <a:gd name="T36" fmla="*/ 0 w 309"/>
                <a:gd name="T37" fmla="*/ 1 h 459"/>
                <a:gd name="T38" fmla="*/ 0 w 309"/>
                <a:gd name="T39" fmla="*/ 1 h 459"/>
                <a:gd name="T40" fmla="*/ 0 w 309"/>
                <a:gd name="T41" fmla="*/ 1 h 459"/>
                <a:gd name="T42" fmla="*/ 0 w 309"/>
                <a:gd name="T43" fmla="*/ 1 h 459"/>
                <a:gd name="T44" fmla="*/ 0 w 309"/>
                <a:gd name="T45" fmla="*/ 1 h 459"/>
                <a:gd name="T46" fmla="*/ 0 w 309"/>
                <a:gd name="T47" fmla="*/ 1 h 459"/>
                <a:gd name="T48" fmla="*/ 0 w 309"/>
                <a:gd name="T49" fmla="*/ 1 h 459"/>
                <a:gd name="T50" fmla="*/ 0 w 309"/>
                <a:gd name="T51" fmla="*/ 1 h 459"/>
                <a:gd name="T52" fmla="*/ 0 w 309"/>
                <a:gd name="T53" fmla="*/ 1 h 459"/>
                <a:gd name="T54" fmla="*/ 0 w 309"/>
                <a:gd name="T55" fmla="*/ 1 h 459"/>
                <a:gd name="T56" fmla="*/ 0 w 309"/>
                <a:gd name="T57" fmla="*/ 1 h 459"/>
                <a:gd name="T58" fmla="*/ 0 w 309"/>
                <a:gd name="T59" fmla="*/ 1 h 459"/>
                <a:gd name="T60" fmla="*/ 0 w 309"/>
                <a:gd name="T61" fmla="*/ 1 h 459"/>
                <a:gd name="T62" fmla="*/ 0 w 309"/>
                <a:gd name="T63" fmla="*/ 1 h 459"/>
                <a:gd name="T64" fmla="*/ 0 w 309"/>
                <a:gd name="T65" fmla="*/ 1 h 459"/>
                <a:gd name="T66" fmla="*/ 0 w 309"/>
                <a:gd name="T67" fmla="*/ 1 h 459"/>
                <a:gd name="T68" fmla="*/ 0 w 309"/>
                <a:gd name="T69" fmla="*/ 1 h 459"/>
                <a:gd name="T70" fmla="*/ 0 w 309"/>
                <a:gd name="T71" fmla="*/ 1 h 459"/>
                <a:gd name="T72" fmla="*/ 0 w 309"/>
                <a:gd name="T73" fmla="*/ 1 h 459"/>
                <a:gd name="T74" fmla="*/ 0 w 309"/>
                <a:gd name="T75" fmla="*/ 1 h 459"/>
                <a:gd name="T76" fmla="*/ 0 w 309"/>
                <a:gd name="T77" fmla="*/ 1 h 459"/>
                <a:gd name="T78" fmla="*/ 0 w 309"/>
                <a:gd name="T79" fmla="*/ 1 h 459"/>
                <a:gd name="T80" fmla="*/ 0 w 309"/>
                <a:gd name="T81" fmla="*/ 1 h 459"/>
                <a:gd name="T82" fmla="*/ 0 w 309"/>
                <a:gd name="T83" fmla="*/ 1 h 459"/>
                <a:gd name="T84" fmla="*/ 0 w 309"/>
                <a:gd name="T85" fmla="*/ 1 h 459"/>
                <a:gd name="T86" fmla="*/ 0 w 309"/>
                <a:gd name="T87" fmla="*/ 0 h 459"/>
                <a:gd name="T88" fmla="*/ 0 w 309"/>
                <a:gd name="T89" fmla="*/ 1 h 459"/>
                <a:gd name="T90" fmla="*/ 0 w 309"/>
                <a:gd name="T91" fmla="*/ 1 h 459"/>
                <a:gd name="T92" fmla="*/ 0 w 309"/>
                <a:gd name="T93" fmla="*/ 1 h 459"/>
                <a:gd name="T94" fmla="*/ 0 w 309"/>
                <a:gd name="T95" fmla="*/ 1 h 459"/>
                <a:gd name="T96" fmla="*/ 0 w 309"/>
                <a:gd name="T97" fmla="*/ 1 h 459"/>
                <a:gd name="T98" fmla="*/ 0 w 309"/>
                <a:gd name="T99" fmla="*/ 1 h 459"/>
                <a:gd name="T100" fmla="*/ 0 w 309"/>
                <a:gd name="T101" fmla="*/ 1 h 459"/>
                <a:gd name="T102" fmla="*/ 0 w 309"/>
                <a:gd name="T103" fmla="*/ 1 h 459"/>
                <a:gd name="T104" fmla="*/ 0 w 309"/>
                <a:gd name="T105" fmla="*/ 1 h 459"/>
                <a:gd name="T106" fmla="*/ 0 w 309"/>
                <a:gd name="T107" fmla="*/ 1 h 459"/>
                <a:gd name="T108" fmla="*/ 0 w 309"/>
                <a:gd name="T109" fmla="*/ 1 h 459"/>
                <a:gd name="T110" fmla="*/ 0 w 309"/>
                <a:gd name="T111" fmla="*/ 1 h 459"/>
                <a:gd name="T112" fmla="*/ 0 w 309"/>
                <a:gd name="T113" fmla="*/ 1 h 459"/>
                <a:gd name="T114" fmla="*/ 0 w 309"/>
                <a:gd name="T115" fmla="*/ 1 h 459"/>
                <a:gd name="T116" fmla="*/ 0 w 309"/>
                <a:gd name="T117" fmla="*/ 1 h 459"/>
                <a:gd name="T118" fmla="*/ 0 w 309"/>
                <a:gd name="T119" fmla="*/ 1 h 459"/>
                <a:gd name="T120" fmla="*/ 0 w 309"/>
                <a:gd name="T121" fmla="*/ 1 h 45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9"/>
                <a:gd name="T184" fmla="*/ 0 h 459"/>
                <a:gd name="T185" fmla="*/ 309 w 309"/>
                <a:gd name="T186" fmla="*/ 459 h 45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9" h="459">
                  <a:moveTo>
                    <a:pt x="302" y="344"/>
                  </a:moveTo>
                  <a:lnTo>
                    <a:pt x="300" y="341"/>
                  </a:lnTo>
                  <a:lnTo>
                    <a:pt x="295" y="335"/>
                  </a:lnTo>
                  <a:lnTo>
                    <a:pt x="291" y="332"/>
                  </a:lnTo>
                  <a:lnTo>
                    <a:pt x="287" y="329"/>
                  </a:lnTo>
                  <a:lnTo>
                    <a:pt x="282" y="326"/>
                  </a:lnTo>
                  <a:lnTo>
                    <a:pt x="277" y="323"/>
                  </a:lnTo>
                  <a:lnTo>
                    <a:pt x="269" y="320"/>
                  </a:lnTo>
                  <a:lnTo>
                    <a:pt x="262" y="317"/>
                  </a:lnTo>
                  <a:lnTo>
                    <a:pt x="255" y="315"/>
                  </a:lnTo>
                  <a:lnTo>
                    <a:pt x="248" y="315"/>
                  </a:lnTo>
                  <a:lnTo>
                    <a:pt x="239" y="314"/>
                  </a:lnTo>
                  <a:lnTo>
                    <a:pt x="231" y="315"/>
                  </a:lnTo>
                  <a:lnTo>
                    <a:pt x="222" y="320"/>
                  </a:lnTo>
                  <a:lnTo>
                    <a:pt x="212" y="325"/>
                  </a:lnTo>
                  <a:lnTo>
                    <a:pt x="201" y="329"/>
                  </a:lnTo>
                  <a:lnTo>
                    <a:pt x="192" y="337"/>
                  </a:lnTo>
                  <a:lnTo>
                    <a:pt x="182" y="346"/>
                  </a:lnTo>
                  <a:lnTo>
                    <a:pt x="172" y="357"/>
                  </a:lnTo>
                  <a:lnTo>
                    <a:pt x="162" y="367"/>
                  </a:lnTo>
                  <a:lnTo>
                    <a:pt x="153" y="379"/>
                  </a:lnTo>
                  <a:lnTo>
                    <a:pt x="143" y="390"/>
                  </a:lnTo>
                  <a:lnTo>
                    <a:pt x="135" y="402"/>
                  </a:lnTo>
                  <a:lnTo>
                    <a:pt x="126" y="411"/>
                  </a:lnTo>
                  <a:lnTo>
                    <a:pt x="119" y="422"/>
                  </a:lnTo>
                  <a:lnTo>
                    <a:pt x="112" y="431"/>
                  </a:lnTo>
                  <a:lnTo>
                    <a:pt x="108" y="440"/>
                  </a:lnTo>
                  <a:lnTo>
                    <a:pt x="103" y="448"/>
                  </a:lnTo>
                  <a:lnTo>
                    <a:pt x="100" y="453"/>
                  </a:lnTo>
                  <a:lnTo>
                    <a:pt x="97" y="456"/>
                  </a:lnTo>
                  <a:lnTo>
                    <a:pt x="97" y="459"/>
                  </a:lnTo>
                  <a:lnTo>
                    <a:pt x="96" y="456"/>
                  </a:lnTo>
                  <a:lnTo>
                    <a:pt x="96" y="453"/>
                  </a:lnTo>
                  <a:lnTo>
                    <a:pt x="95" y="448"/>
                  </a:lnTo>
                  <a:lnTo>
                    <a:pt x="94" y="440"/>
                  </a:lnTo>
                  <a:lnTo>
                    <a:pt x="92" y="431"/>
                  </a:lnTo>
                  <a:lnTo>
                    <a:pt x="90" y="421"/>
                  </a:lnTo>
                  <a:lnTo>
                    <a:pt x="87" y="408"/>
                  </a:lnTo>
                  <a:lnTo>
                    <a:pt x="86" y="398"/>
                  </a:lnTo>
                  <a:lnTo>
                    <a:pt x="83" y="382"/>
                  </a:lnTo>
                  <a:lnTo>
                    <a:pt x="80" y="369"/>
                  </a:lnTo>
                  <a:lnTo>
                    <a:pt x="79" y="357"/>
                  </a:lnTo>
                  <a:lnTo>
                    <a:pt x="77" y="343"/>
                  </a:lnTo>
                  <a:lnTo>
                    <a:pt x="75" y="328"/>
                  </a:lnTo>
                  <a:lnTo>
                    <a:pt x="74" y="314"/>
                  </a:lnTo>
                  <a:lnTo>
                    <a:pt x="72" y="302"/>
                  </a:lnTo>
                  <a:lnTo>
                    <a:pt x="72" y="290"/>
                  </a:lnTo>
                  <a:lnTo>
                    <a:pt x="72" y="277"/>
                  </a:lnTo>
                  <a:lnTo>
                    <a:pt x="72" y="265"/>
                  </a:lnTo>
                  <a:lnTo>
                    <a:pt x="72" y="253"/>
                  </a:lnTo>
                  <a:lnTo>
                    <a:pt x="72" y="245"/>
                  </a:lnTo>
                  <a:lnTo>
                    <a:pt x="72" y="235"/>
                  </a:lnTo>
                  <a:lnTo>
                    <a:pt x="72" y="227"/>
                  </a:lnTo>
                  <a:lnTo>
                    <a:pt x="72" y="219"/>
                  </a:lnTo>
                  <a:lnTo>
                    <a:pt x="73" y="212"/>
                  </a:lnTo>
                  <a:lnTo>
                    <a:pt x="72" y="204"/>
                  </a:lnTo>
                  <a:lnTo>
                    <a:pt x="72" y="197"/>
                  </a:lnTo>
                  <a:lnTo>
                    <a:pt x="72" y="189"/>
                  </a:lnTo>
                  <a:lnTo>
                    <a:pt x="72" y="183"/>
                  </a:lnTo>
                  <a:lnTo>
                    <a:pt x="70" y="168"/>
                  </a:lnTo>
                  <a:lnTo>
                    <a:pt x="65" y="154"/>
                  </a:lnTo>
                  <a:lnTo>
                    <a:pt x="61" y="146"/>
                  </a:lnTo>
                  <a:lnTo>
                    <a:pt x="57" y="139"/>
                  </a:lnTo>
                  <a:lnTo>
                    <a:pt x="51" y="129"/>
                  </a:lnTo>
                  <a:lnTo>
                    <a:pt x="47" y="122"/>
                  </a:lnTo>
                  <a:lnTo>
                    <a:pt x="42" y="114"/>
                  </a:lnTo>
                  <a:lnTo>
                    <a:pt x="36" y="107"/>
                  </a:lnTo>
                  <a:lnTo>
                    <a:pt x="31" y="99"/>
                  </a:lnTo>
                  <a:lnTo>
                    <a:pt x="27" y="94"/>
                  </a:lnTo>
                  <a:lnTo>
                    <a:pt x="20" y="85"/>
                  </a:lnTo>
                  <a:lnTo>
                    <a:pt x="15" y="81"/>
                  </a:lnTo>
                  <a:lnTo>
                    <a:pt x="10" y="76"/>
                  </a:lnTo>
                  <a:lnTo>
                    <a:pt x="7" y="72"/>
                  </a:lnTo>
                  <a:lnTo>
                    <a:pt x="2" y="65"/>
                  </a:lnTo>
                  <a:lnTo>
                    <a:pt x="0" y="64"/>
                  </a:lnTo>
                  <a:lnTo>
                    <a:pt x="32" y="44"/>
                  </a:lnTo>
                  <a:lnTo>
                    <a:pt x="33" y="41"/>
                  </a:lnTo>
                  <a:lnTo>
                    <a:pt x="36" y="43"/>
                  </a:lnTo>
                  <a:lnTo>
                    <a:pt x="39" y="47"/>
                  </a:lnTo>
                  <a:lnTo>
                    <a:pt x="45" y="56"/>
                  </a:lnTo>
                  <a:lnTo>
                    <a:pt x="48" y="61"/>
                  </a:lnTo>
                  <a:lnTo>
                    <a:pt x="51" y="70"/>
                  </a:lnTo>
                  <a:lnTo>
                    <a:pt x="55" y="79"/>
                  </a:lnTo>
                  <a:lnTo>
                    <a:pt x="60" y="91"/>
                  </a:lnTo>
                  <a:lnTo>
                    <a:pt x="65" y="102"/>
                  </a:lnTo>
                  <a:lnTo>
                    <a:pt x="70" y="117"/>
                  </a:lnTo>
                  <a:lnTo>
                    <a:pt x="75" y="131"/>
                  </a:lnTo>
                  <a:lnTo>
                    <a:pt x="81" y="148"/>
                  </a:lnTo>
                  <a:lnTo>
                    <a:pt x="87" y="163"/>
                  </a:lnTo>
                  <a:lnTo>
                    <a:pt x="94" y="181"/>
                  </a:lnTo>
                  <a:lnTo>
                    <a:pt x="100" y="197"/>
                  </a:lnTo>
                  <a:lnTo>
                    <a:pt x="106" y="215"/>
                  </a:lnTo>
                  <a:lnTo>
                    <a:pt x="111" y="230"/>
                  </a:lnTo>
                  <a:lnTo>
                    <a:pt x="116" y="244"/>
                  </a:lnTo>
                  <a:lnTo>
                    <a:pt x="120" y="256"/>
                  </a:lnTo>
                  <a:lnTo>
                    <a:pt x="125" y="270"/>
                  </a:lnTo>
                  <a:lnTo>
                    <a:pt x="127" y="279"/>
                  </a:lnTo>
                  <a:lnTo>
                    <a:pt x="130" y="288"/>
                  </a:lnTo>
                  <a:lnTo>
                    <a:pt x="132" y="291"/>
                  </a:lnTo>
                  <a:lnTo>
                    <a:pt x="133" y="294"/>
                  </a:lnTo>
                  <a:lnTo>
                    <a:pt x="135" y="290"/>
                  </a:lnTo>
                  <a:lnTo>
                    <a:pt x="143" y="283"/>
                  </a:lnTo>
                  <a:lnTo>
                    <a:pt x="148" y="277"/>
                  </a:lnTo>
                  <a:lnTo>
                    <a:pt x="155" y="271"/>
                  </a:lnTo>
                  <a:lnTo>
                    <a:pt x="161" y="264"/>
                  </a:lnTo>
                  <a:lnTo>
                    <a:pt x="168" y="254"/>
                  </a:lnTo>
                  <a:lnTo>
                    <a:pt x="174" y="244"/>
                  </a:lnTo>
                  <a:lnTo>
                    <a:pt x="180" y="235"/>
                  </a:lnTo>
                  <a:lnTo>
                    <a:pt x="186" y="222"/>
                  </a:lnTo>
                  <a:lnTo>
                    <a:pt x="191" y="212"/>
                  </a:lnTo>
                  <a:lnTo>
                    <a:pt x="194" y="200"/>
                  </a:lnTo>
                  <a:lnTo>
                    <a:pt x="198" y="187"/>
                  </a:lnTo>
                  <a:lnTo>
                    <a:pt x="200" y="174"/>
                  </a:lnTo>
                  <a:lnTo>
                    <a:pt x="201" y="162"/>
                  </a:lnTo>
                  <a:lnTo>
                    <a:pt x="198" y="148"/>
                  </a:lnTo>
                  <a:lnTo>
                    <a:pt x="194" y="134"/>
                  </a:lnTo>
                  <a:lnTo>
                    <a:pt x="189" y="119"/>
                  </a:lnTo>
                  <a:lnTo>
                    <a:pt x="184" y="105"/>
                  </a:lnTo>
                  <a:lnTo>
                    <a:pt x="177" y="91"/>
                  </a:lnTo>
                  <a:lnTo>
                    <a:pt x="170" y="78"/>
                  </a:lnTo>
                  <a:lnTo>
                    <a:pt x="162" y="65"/>
                  </a:lnTo>
                  <a:lnTo>
                    <a:pt x="155" y="55"/>
                  </a:lnTo>
                  <a:lnTo>
                    <a:pt x="146" y="43"/>
                  </a:lnTo>
                  <a:lnTo>
                    <a:pt x="138" y="32"/>
                  </a:lnTo>
                  <a:lnTo>
                    <a:pt x="130" y="23"/>
                  </a:lnTo>
                  <a:lnTo>
                    <a:pt x="125" y="15"/>
                  </a:lnTo>
                  <a:lnTo>
                    <a:pt x="119" y="9"/>
                  </a:lnTo>
                  <a:lnTo>
                    <a:pt x="115" y="5"/>
                  </a:lnTo>
                  <a:lnTo>
                    <a:pt x="112" y="3"/>
                  </a:lnTo>
                  <a:lnTo>
                    <a:pt x="112" y="1"/>
                  </a:lnTo>
                  <a:lnTo>
                    <a:pt x="117" y="0"/>
                  </a:lnTo>
                  <a:lnTo>
                    <a:pt x="119" y="0"/>
                  </a:lnTo>
                  <a:lnTo>
                    <a:pt x="122" y="0"/>
                  </a:lnTo>
                  <a:lnTo>
                    <a:pt x="126" y="1"/>
                  </a:lnTo>
                  <a:lnTo>
                    <a:pt x="131" y="3"/>
                  </a:lnTo>
                  <a:lnTo>
                    <a:pt x="135" y="3"/>
                  </a:lnTo>
                  <a:lnTo>
                    <a:pt x="142" y="5"/>
                  </a:lnTo>
                  <a:lnTo>
                    <a:pt x="149" y="6"/>
                  </a:lnTo>
                  <a:lnTo>
                    <a:pt x="160" y="11"/>
                  </a:lnTo>
                  <a:lnTo>
                    <a:pt x="169" y="14"/>
                  </a:lnTo>
                  <a:lnTo>
                    <a:pt x="179" y="17"/>
                  </a:lnTo>
                  <a:lnTo>
                    <a:pt x="190" y="21"/>
                  </a:lnTo>
                  <a:lnTo>
                    <a:pt x="203" y="26"/>
                  </a:lnTo>
                  <a:lnTo>
                    <a:pt x="216" y="29"/>
                  </a:lnTo>
                  <a:lnTo>
                    <a:pt x="228" y="35"/>
                  </a:lnTo>
                  <a:lnTo>
                    <a:pt x="240" y="40"/>
                  </a:lnTo>
                  <a:lnTo>
                    <a:pt x="253" y="46"/>
                  </a:lnTo>
                  <a:lnTo>
                    <a:pt x="263" y="49"/>
                  </a:lnTo>
                  <a:lnTo>
                    <a:pt x="274" y="52"/>
                  </a:lnTo>
                  <a:lnTo>
                    <a:pt x="284" y="56"/>
                  </a:lnTo>
                  <a:lnTo>
                    <a:pt x="292" y="59"/>
                  </a:lnTo>
                  <a:lnTo>
                    <a:pt x="299" y="62"/>
                  </a:lnTo>
                  <a:lnTo>
                    <a:pt x="305" y="65"/>
                  </a:lnTo>
                  <a:lnTo>
                    <a:pt x="307" y="67"/>
                  </a:lnTo>
                  <a:lnTo>
                    <a:pt x="309" y="69"/>
                  </a:lnTo>
                  <a:lnTo>
                    <a:pt x="307" y="123"/>
                  </a:lnTo>
                  <a:lnTo>
                    <a:pt x="304" y="120"/>
                  </a:lnTo>
                  <a:lnTo>
                    <a:pt x="298" y="116"/>
                  </a:lnTo>
                  <a:lnTo>
                    <a:pt x="293" y="111"/>
                  </a:lnTo>
                  <a:lnTo>
                    <a:pt x="289" y="107"/>
                  </a:lnTo>
                  <a:lnTo>
                    <a:pt x="284" y="104"/>
                  </a:lnTo>
                  <a:lnTo>
                    <a:pt x="278" y="101"/>
                  </a:lnTo>
                  <a:lnTo>
                    <a:pt x="270" y="94"/>
                  </a:lnTo>
                  <a:lnTo>
                    <a:pt x="264" y="90"/>
                  </a:lnTo>
                  <a:lnTo>
                    <a:pt x="258" y="85"/>
                  </a:lnTo>
                  <a:lnTo>
                    <a:pt x="252" y="82"/>
                  </a:lnTo>
                  <a:lnTo>
                    <a:pt x="245" y="78"/>
                  </a:lnTo>
                  <a:lnTo>
                    <a:pt x="239" y="73"/>
                  </a:lnTo>
                  <a:lnTo>
                    <a:pt x="232" y="70"/>
                  </a:lnTo>
                  <a:lnTo>
                    <a:pt x="227" y="69"/>
                  </a:lnTo>
                  <a:lnTo>
                    <a:pt x="221" y="64"/>
                  </a:lnTo>
                  <a:lnTo>
                    <a:pt x="216" y="62"/>
                  </a:lnTo>
                  <a:lnTo>
                    <a:pt x="210" y="59"/>
                  </a:lnTo>
                  <a:lnTo>
                    <a:pt x="206" y="59"/>
                  </a:lnTo>
                  <a:lnTo>
                    <a:pt x="198" y="59"/>
                  </a:lnTo>
                  <a:lnTo>
                    <a:pt x="193" y="59"/>
                  </a:lnTo>
                  <a:lnTo>
                    <a:pt x="187" y="59"/>
                  </a:lnTo>
                  <a:lnTo>
                    <a:pt x="185" y="59"/>
                  </a:lnTo>
                  <a:lnTo>
                    <a:pt x="183" y="59"/>
                  </a:lnTo>
                  <a:lnTo>
                    <a:pt x="183" y="61"/>
                  </a:lnTo>
                  <a:lnTo>
                    <a:pt x="260" y="145"/>
                  </a:lnTo>
                  <a:lnTo>
                    <a:pt x="302" y="344"/>
                  </a:lnTo>
                  <a:close/>
                </a:path>
              </a:pathLst>
            </a:custGeom>
            <a:solidFill>
              <a:srgbClr val="A6BF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607" name="Freeform 101"/>
            <p:cNvSpPr>
              <a:spLocks/>
            </p:cNvSpPr>
            <p:nvPr/>
          </p:nvSpPr>
          <p:spPr bwMode="auto">
            <a:xfrm>
              <a:off x="1228" y="3243"/>
              <a:ext cx="60" cy="104"/>
            </a:xfrm>
            <a:custGeom>
              <a:avLst/>
              <a:gdLst>
                <a:gd name="T0" fmla="*/ 0 w 121"/>
                <a:gd name="T1" fmla="*/ 0 h 207"/>
                <a:gd name="T2" fmla="*/ 0 w 121"/>
                <a:gd name="T3" fmla="*/ 0 h 207"/>
                <a:gd name="T4" fmla="*/ 0 w 121"/>
                <a:gd name="T5" fmla="*/ 1 h 207"/>
                <a:gd name="T6" fmla="*/ 0 w 121"/>
                <a:gd name="T7" fmla="*/ 1 h 207"/>
                <a:gd name="T8" fmla="*/ 0 w 121"/>
                <a:gd name="T9" fmla="*/ 1 h 207"/>
                <a:gd name="T10" fmla="*/ 0 w 121"/>
                <a:gd name="T11" fmla="*/ 1 h 207"/>
                <a:gd name="T12" fmla="*/ 0 w 121"/>
                <a:gd name="T13" fmla="*/ 1 h 207"/>
                <a:gd name="T14" fmla="*/ 0 w 121"/>
                <a:gd name="T15" fmla="*/ 1 h 207"/>
                <a:gd name="T16" fmla="*/ 0 w 121"/>
                <a:gd name="T17" fmla="*/ 1 h 207"/>
                <a:gd name="T18" fmla="*/ 0 w 121"/>
                <a:gd name="T19" fmla="*/ 1 h 207"/>
                <a:gd name="T20" fmla="*/ 0 w 121"/>
                <a:gd name="T21" fmla="*/ 1 h 207"/>
                <a:gd name="T22" fmla="*/ 0 w 121"/>
                <a:gd name="T23" fmla="*/ 1 h 207"/>
                <a:gd name="T24" fmla="*/ 0 w 121"/>
                <a:gd name="T25" fmla="*/ 1 h 207"/>
                <a:gd name="T26" fmla="*/ 0 w 121"/>
                <a:gd name="T27" fmla="*/ 1 h 207"/>
                <a:gd name="T28" fmla="*/ 0 w 121"/>
                <a:gd name="T29" fmla="*/ 1 h 207"/>
                <a:gd name="T30" fmla="*/ 0 w 121"/>
                <a:gd name="T31" fmla="*/ 1 h 207"/>
                <a:gd name="T32" fmla="*/ 0 w 121"/>
                <a:gd name="T33" fmla="*/ 1 h 207"/>
                <a:gd name="T34" fmla="*/ 0 w 121"/>
                <a:gd name="T35" fmla="*/ 1 h 207"/>
                <a:gd name="T36" fmla="*/ 0 w 121"/>
                <a:gd name="T37" fmla="*/ 1 h 207"/>
                <a:gd name="T38" fmla="*/ 0 w 121"/>
                <a:gd name="T39" fmla="*/ 1 h 207"/>
                <a:gd name="T40" fmla="*/ 0 w 121"/>
                <a:gd name="T41" fmla="*/ 1 h 207"/>
                <a:gd name="T42" fmla="*/ 0 w 121"/>
                <a:gd name="T43" fmla="*/ 1 h 207"/>
                <a:gd name="T44" fmla="*/ 0 w 121"/>
                <a:gd name="T45" fmla="*/ 1 h 207"/>
                <a:gd name="T46" fmla="*/ 0 w 121"/>
                <a:gd name="T47" fmla="*/ 1 h 207"/>
                <a:gd name="T48" fmla="*/ 0 w 121"/>
                <a:gd name="T49" fmla="*/ 1 h 207"/>
                <a:gd name="T50" fmla="*/ 0 w 121"/>
                <a:gd name="T51" fmla="*/ 1 h 207"/>
                <a:gd name="T52" fmla="*/ 0 w 121"/>
                <a:gd name="T53" fmla="*/ 1 h 207"/>
                <a:gd name="T54" fmla="*/ 0 w 121"/>
                <a:gd name="T55" fmla="*/ 1 h 207"/>
                <a:gd name="T56" fmla="*/ 0 w 121"/>
                <a:gd name="T57" fmla="*/ 1 h 207"/>
                <a:gd name="T58" fmla="*/ 0 w 121"/>
                <a:gd name="T59" fmla="*/ 1 h 207"/>
                <a:gd name="T60" fmla="*/ 0 w 121"/>
                <a:gd name="T61" fmla="*/ 1 h 207"/>
                <a:gd name="T62" fmla="*/ 0 w 121"/>
                <a:gd name="T63" fmla="*/ 1 h 207"/>
                <a:gd name="T64" fmla="*/ 0 w 121"/>
                <a:gd name="T65" fmla="*/ 1 h 207"/>
                <a:gd name="T66" fmla="*/ 0 w 121"/>
                <a:gd name="T67" fmla="*/ 1 h 207"/>
                <a:gd name="T68" fmla="*/ 0 w 121"/>
                <a:gd name="T69" fmla="*/ 1 h 207"/>
                <a:gd name="T70" fmla="*/ 0 w 121"/>
                <a:gd name="T71" fmla="*/ 1 h 207"/>
                <a:gd name="T72" fmla="*/ 0 w 121"/>
                <a:gd name="T73" fmla="*/ 1 h 207"/>
                <a:gd name="T74" fmla="*/ 0 w 121"/>
                <a:gd name="T75" fmla="*/ 1 h 207"/>
                <a:gd name="T76" fmla="*/ 0 w 121"/>
                <a:gd name="T77" fmla="*/ 1 h 207"/>
                <a:gd name="T78" fmla="*/ 0 w 121"/>
                <a:gd name="T79" fmla="*/ 1 h 207"/>
                <a:gd name="T80" fmla="*/ 0 w 121"/>
                <a:gd name="T81" fmla="*/ 1 h 207"/>
                <a:gd name="T82" fmla="*/ 0 w 121"/>
                <a:gd name="T83" fmla="*/ 1 h 207"/>
                <a:gd name="T84" fmla="*/ 0 w 121"/>
                <a:gd name="T85" fmla="*/ 1 h 207"/>
                <a:gd name="T86" fmla="*/ 0 w 121"/>
                <a:gd name="T87" fmla="*/ 1 h 207"/>
                <a:gd name="T88" fmla="*/ 0 w 121"/>
                <a:gd name="T89" fmla="*/ 1 h 207"/>
                <a:gd name="T90" fmla="*/ 0 w 121"/>
                <a:gd name="T91" fmla="*/ 1 h 207"/>
                <a:gd name="T92" fmla="*/ 0 w 121"/>
                <a:gd name="T93" fmla="*/ 1 h 207"/>
                <a:gd name="T94" fmla="*/ 0 w 121"/>
                <a:gd name="T95" fmla="*/ 1 h 207"/>
                <a:gd name="T96" fmla="*/ 0 w 121"/>
                <a:gd name="T97" fmla="*/ 1 h 207"/>
                <a:gd name="T98" fmla="*/ 0 w 121"/>
                <a:gd name="T99" fmla="*/ 1 h 207"/>
                <a:gd name="T100" fmla="*/ 0 w 121"/>
                <a:gd name="T101" fmla="*/ 1 h 207"/>
                <a:gd name="T102" fmla="*/ 0 w 121"/>
                <a:gd name="T103" fmla="*/ 0 h 207"/>
                <a:gd name="T104" fmla="*/ 0 w 121"/>
                <a:gd name="T105" fmla="*/ 0 h 20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1"/>
                <a:gd name="T160" fmla="*/ 0 h 207"/>
                <a:gd name="T161" fmla="*/ 121 w 121"/>
                <a:gd name="T162" fmla="*/ 207 h 20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1" h="207">
                  <a:moveTo>
                    <a:pt x="0" y="0"/>
                  </a:moveTo>
                  <a:lnTo>
                    <a:pt x="1" y="0"/>
                  </a:lnTo>
                  <a:lnTo>
                    <a:pt x="7" y="5"/>
                  </a:lnTo>
                  <a:lnTo>
                    <a:pt x="10" y="6"/>
                  </a:lnTo>
                  <a:lnTo>
                    <a:pt x="15" y="8"/>
                  </a:lnTo>
                  <a:lnTo>
                    <a:pt x="20" y="12"/>
                  </a:lnTo>
                  <a:lnTo>
                    <a:pt x="26" y="17"/>
                  </a:lnTo>
                  <a:lnTo>
                    <a:pt x="32" y="18"/>
                  </a:lnTo>
                  <a:lnTo>
                    <a:pt x="38" y="23"/>
                  </a:lnTo>
                  <a:lnTo>
                    <a:pt x="44" y="29"/>
                  </a:lnTo>
                  <a:lnTo>
                    <a:pt x="51" y="33"/>
                  </a:lnTo>
                  <a:lnTo>
                    <a:pt x="56" y="38"/>
                  </a:lnTo>
                  <a:lnTo>
                    <a:pt x="62" y="43"/>
                  </a:lnTo>
                  <a:lnTo>
                    <a:pt x="68" y="49"/>
                  </a:lnTo>
                  <a:lnTo>
                    <a:pt x="74" y="55"/>
                  </a:lnTo>
                  <a:lnTo>
                    <a:pt x="82" y="65"/>
                  </a:lnTo>
                  <a:lnTo>
                    <a:pt x="89" y="76"/>
                  </a:lnTo>
                  <a:lnTo>
                    <a:pt x="95" y="87"/>
                  </a:lnTo>
                  <a:lnTo>
                    <a:pt x="99" y="98"/>
                  </a:lnTo>
                  <a:lnTo>
                    <a:pt x="100" y="107"/>
                  </a:lnTo>
                  <a:lnTo>
                    <a:pt x="102" y="114"/>
                  </a:lnTo>
                  <a:lnTo>
                    <a:pt x="103" y="119"/>
                  </a:lnTo>
                  <a:lnTo>
                    <a:pt x="104" y="122"/>
                  </a:lnTo>
                  <a:lnTo>
                    <a:pt x="118" y="87"/>
                  </a:lnTo>
                  <a:lnTo>
                    <a:pt x="121" y="186"/>
                  </a:lnTo>
                  <a:lnTo>
                    <a:pt x="95" y="207"/>
                  </a:lnTo>
                  <a:lnTo>
                    <a:pt x="94" y="203"/>
                  </a:lnTo>
                  <a:lnTo>
                    <a:pt x="94" y="197"/>
                  </a:lnTo>
                  <a:lnTo>
                    <a:pt x="92" y="186"/>
                  </a:lnTo>
                  <a:lnTo>
                    <a:pt x="91" y="172"/>
                  </a:lnTo>
                  <a:lnTo>
                    <a:pt x="88" y="163"/>
                  </a:lnTo>
                  <a:lnTo>
                    <a:pt x="86" y="155"/>
                  </a:lnTo>
                  <a:lnTo>
                    <a:pt x="83" y="145"/>
                  </a:lnTo>
                  <a:lnTo>
                    <a:pt x="82" y="137"/>
                  </a:lnTo>
                  <a:lnTo>
                    <a:pt x="78" y="126"/>
                  </a:lnTo>
                  <a:lnTo>
                    <a:pt x="75" y="117"/>
                  </a:lnTo>
                  <a:lnTo>
                    <a:pt x="72" y="108"/>
                  </a:lnTo>
                  <a:lnTo>
                    <a:pt x="69" y="98"/>
                  </a:lnTo>
                  <a:lnTo>
                    <a:pt x="64" y="87"/>
                  </a:lnTo>
                  <a:lnTo>
                    <a:pt x="60" y="78"/>
                  </a:lnTo>
                  <a:lnTo>
                    <a:pt x="54" y="67"/>
                  </a:lnTo>
                  <a:lnTo>
                    <a:pt x="49" y="59"/>
                  </a:lnTo>
                  <a:lnTo>
                    <a:pt x="43" y="52"/>
                  </a:lnTo>
                  <a:lnTo>
                    <a:pt x="38" y="43"/>
                  </a:lnTo>
                  <a:lnTo>
                    <a:pt x="32" y="35"/>
                  </a:lnTo>
                  <a:lnTo>
                    <a:pt x="26" y="29"/>
                  </a:lnTo>
                  <a:lnTo>
                    <a:pt x="20" y="20"/>
                  </a:lnTo>
                  <a:lnTo>
                    <a:pt x="15" y="15"/>
                  </a:lnTo>
                  <a:lnTo>
                    <a:pt x="10" y="11"/>
                  </a:lnTo>
                  <a:lnTo>
                    <a:pt x="7" y="6"/>
                  </a:lnTo>
                  <a:lnTo>
                    <a:pt x="1" y="1"/>
                  </a:lnTo>
                  <a:lnTo>
                    <a:pt x="0" y="0"/>
                  </a:lnTo>
                  <a:close/>
                </a:path>
              </a:pathLst>
            </a:custGeom>
            <a:solidFill>
              <a:srgbClr val="7578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608" name="Freeform 102"/>
            <p:cNvSpPr>
              <a:spLocks/>
            </p:cNvSpPr>
            <p:nvPr/>
          </p:nvSpPr>
          <p:spPr bwMode="auto">
            <a:xfrm>
              <a:off x="1037" y="3308"/>
              <a:ext cx="396" cy="331"/>
            </a:xfrm>
            <a:custGeom>
              <a:avLst/>
              <a:gdLst>
                <a:gd name="T0" fmla="*/ 1 w 792"/>
                <a:gd name="T1" fmla="*/ 1 h 661"/>
                <a:gd name="T2" fmla="*/ 1 w 792"/>
                <a:gd name="T3" fmla="*/ 1 h 661"/>
                <a:gd name="T4" fmla="*/ 1 w 792"/>
                <a:gd name="T5" fmla="*/ 1 h 661"/>
                <a:gd name="T6" fmla="*/ 1 w 792"/>
                <a:gd name="T7" fmla="*/ 1 h 661"/>
                <a:gd name="T8" fmla="*/ 1 w 792"/>
                <a:gd name="T9" fmla="*/ 1 h 661"/>
                <a:gd name="T10" fmla="*/ 1 w 792"/>
                <a:gd name="T11" fmla="*/ 1 h 661"/>
                <a:gd name="T12" fmla="*/ 1 w 792"/>
                <a:gd name="T13" fmla="*/ 1 h 661"/>
                <a:gd name="T14" fmla="*/ 1 w 792"/>
                <a:gd name="T15" fmla="*/ 1 h 661"/>
                <a:gd name="T16" fmla="*/ 1 w 792"/>
                <a:gd name="T17" fmla="*/ 1 h 661"/>
                <a:gd name="T18" fmla="*/ 1 w 792"/>
                <a:gd name="T19" fmla="*/ 1 h 661"/>
                <a:gd name="T20" fmla="*/ 1 w 792"/>
                <a:gd name="T21" fmla="*/ 1 h 661"/>
                <a:gd name="T22" fmla="*/ 1 w 792"/>
                <a:gd name="T23" fmla="*/ 1 h 661"/>
                <a:gd name="T24" fmla="*/ 1 w 792"/>
                <a:gd name="T25" fmla="*/ 1 h 661"/>
                <a:gd name="T26" fmla="*/ 1 w 792"/>
                <a:gd name="T27" fmla="*/ 1 h 661"/>
                <a:gd name="T28" fmla="*/ 1 w 792"/>
                <a:gd name="T29" fmla="*/ 0 h 661"/>
                <a:gd name="T30" fmla="*/ 1 w 792"/>
                <a:gd name="T31" fmla="*/ 0 h 661"/>
                <a:gd name="T32" fmla="*/ 1 w 792"/>
                <a:gd name="T33" fmla="*/ 1 h 661"/>
                <a:gd name="T34" fmla="*/ 1 w 792"/>
                <a:gd name="T35" fmla="*/ 1 h 661"/>
                <a:gd name="T36" fmla="*/ 1 w 792"/>
                <a:gd name="T37" fmla="*/ 1 h 661"/>
                <a:gd name="T38" fmla="*/ 1 w 792"/>
                <a:gd name="T39" fmla="*/ 1 h 661"/>
                <a:gd name="T40" fmla="*/ 1 w 792"/>
                <a:gd name="T41" fmla="*/ 1 h 661"/>
                <a:gd name="T42" fmla="*/ 1 w 792"/>
                <a:gd name="T43" fmla="*/ 1 h 661"/>
                <a:gd name="T44" fmla="*/ 1 w 792"/>
                <a:gd name="T45" fmla="*/ 1 h 661"/>
                <a:gd name="T46" fmla="*/ 1 w 792"/>
                <a:gd name="T47" fmla="*/ 1 h 661"/>
                <a:gd name="T48" fmla="*/ 1 w 792"/>
                <a:gd name="T49" fmla="*/ 1 h 661"/>
                <a:gd name="T50" fmla="*/ 1 w 792"/>
                <a:gd name="T51" fmla="*/ 1 h 661"/>
                <a:gd name="T52" fmla="*/ 1 w 792"/>
                <a:gd name="T53" fmla="*/ 1 h 661"/>
                <a:gd name="T54" fmla="*/ 1 w 792"/>
                <a:gd name="T55" fmla="*/ 1 h 661"/>
                <a:gd name="T56" fmla="*/ 1 w 792"/>
                <a:gd name="T57" fmla="*/ 1 h 661"/>
                <a:gd name="T58" fmla="*/ 1 w 792"/>
                <a:gd name="T59" fmla="*/ 1 h 661"/>
                <a:gd name="T60" fmla="*/ 1 w 792"/>
                <a:gd name="T61" fmla="*/ 1 h 661"/>
                <a:gd name="T62" fmla="*/ 1 w 792"/>
                <a:gd name="T63" fmla="*/ 1 h 661"/>
                <a:gd name="T64" fmla="*/ 1 w 792"/>
                <a:gd name="T65" fmla="*/ 1 h 661"/>
                <a:gd name="T66" fmla="*/ 1 w 792"/>
                <a:gd name="T67" fmla="*/ 1 h 661"/>
                <a:gd name="T68" fmla="*/ 1 w 792"/>
                <a:gd name="T69" fmla="*/ 1 h 661"/>
                <a:gd name="T70" fmla="*/ 1 w 792"/>
                <a:gd name="T71" fmla="*/ 1 h 661"/>
                <a:gd name="T72" fmla="*/ 1 w 792"/>
                <a:gd name="T73" fmla="*/ 1 h 661"/>
                <a:gd name="T74" fmla="*/ 1 w 792"/>
                <a:gd name="T75" fmla="*/ 1 h 661"/>
                <a:gd name="T76" fmla="*/ 1 w 792"/>
                <a:gd name="T77" fmla="*/ 1 h 661"/>
                <a:gd name="T78" fmla="*/ 1 w 792"/>
                <a:gd name="T79" fmla="*/ 1 h 661"/>
                <a:gd name="T80" fmla="*/ 1 w 792"/>
                <a:gd name="T81" fmla="*/ 1 h 661"/>
                <a:gd name="T82" fmla="*/ 1 w 792"/>
                <a:gd name="T83" fmla="*/ 1 h 661"/>
                <a:gd name="T84" fmla="*/ 1 w 792"/>
                <a:gd name="T85" fmla="*/ 1 h 661"/>
                <a:gd name="T86" fmla="*/ 1 w 792"/>
                <a:gd name="T87" fmla="*/ 1 h 661"/>
                <a:gd name="T88" fmla="*/ 1 w 792"/>
                <a:gd name="T89" fmla="*/ 1 h 661"/>
                <a:gd name="T90" fmla="*/ 1 w 792"/>
                <a:gd name="T91" fmla="*/ 1 h 661"/>
                <a:gd name="T92" fmla="*/ 1 w 792"/>
                <a:gd name="T93" fmla="*/ 1 h 661"/>
                <a:gd name="T94" fmla="*/ 0 w 792"/>
                <a:gd name="T95" fmla="*/ 1 h 661"/>
                <a:gd name="T96" fmla="*/ 1 w 792"/>
                <a:gd name="T97" fmla="*/ 1 h 661"/>
                <a:gd name="T98" fmla="*/ 1 w 792"/>
                <a:gd name="T99" fmla="*/ 1 h 661"/>
                <a:gd name="T100" fmla="*/ 1 w 792"/>
                <a:gd name="T101" fmla="*/ 1 h 661"/>
                <a:gd name="T102" fmla="*/ 1 w 792"/>
                <a:gd name="T103" fmla="*/ 1 h 661"/>
                <a:gd name="T104" fmla="*/ 1 w 792"/>
                <a:gd name="T105" fmla="*/ 1 h 661"/>
                <a:gd name="T106" fmla="*/ 1 w 792"/>
                <a:gd name="T107" fmla="*/ 1 h 661"/>
                <a:gd name="T108" fmla="*/ 1 w 792"/>
                <a:gd name="T109" fmla="*/ 1 h 661"/>
                <a:gd name="T110" fmla="*/ 1 w 792"/>
                <a:gd name="T111" fmla="*/ 1 h 661"/>
                <a:gd name="T112" fmla="*/ 1 w 792"/>
                <a:gd name="T113" fmla="*/ 1 h 661"/>
                <a:gd name="T114" fmla="*/ 1 w 792"/>
                <a:gd name="T115" fmla="*/ 1 h 661"/>
                <a:gd name="T116" fmla="*/ 1 w 792"/>
                <a:gd name="T117" fmla="*/ 1 h 66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92"/>
                <a:gd name="T178" fmla="*/ 0 h 661"/>
                <a:gd name="T179" fmla="*/ 792 w 792"/>
                <a:gd name="T180" fmla="*/ 661 h 66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92" h="661">
                  <a:moveTo>
                    <a:pt x="768" y="420"/>
                  </a:moveTo>
                  <a:lnTo>
                    <a:pt x="768" y="417"/>
                  </a:lnTo>
                  <a:lnTo>
                    <a:pt x="768" y="414"/>
                  </a:lnTo>
                  <a:lnTo>
                    <a:pt x="769" y="406"/>
                  </a:lnTo>
                  <a:lnTo>
                    <a:pt x="771" y="400"/>
                  </a:lnTo>
                  <a:lnTo>
                    <a:pt x="772" y="390"/>
                  </a:lnTo>
                  <a:lnTo>
                    <a:pt x="773" y="379"/>
                  </a:lnTo>
                  <a:lnTo>
                    <a:pt x="775" y="365"/>
                  </a:lnTo>
                  <a:lnTo>
                    <a:pt x="778" y="352"/>
                  </a:lnTo>
                  <a:lnTo>
                    <a:pt x="780" y="335"/>
                  </a:lnTo>
                  <a:lnTo>
                    <a:pt x="781" y="318"/>
                  </a:lnTo>
                  <a:lnTo>
                    <a:pt x="784" y="301"/>
                  </a:lnTo>
                  <a:lnTo>
                    <a:pt x="787" y="283"/>
                  </a:lnTo>
                  <a:lnTo>
                    <a:pt x="788" y="265"/>
                  </a:lnTo>
                  <a:lnTo>
                    <a:pt x="789" y="246"/>
                  </a:lnTo>
                  <a:lnTo>
                    <a:pt x="790" y="228"/>
                  </a:lnTo>
                  <a:lnTo>
                    <a:pt x="792" y="210"/>
                  </a:lnTo>
                  <a:lnTo>
                    <a:pt x="791" y="192"/>
                  </a:lnTo>
                  <a:lnTo>
                    <a:pt x="791" y="175"/>
                  </a:lnTo>
                  <a:lnTo>
                    <a:pt x="790" y="156"/>
                  </a:lnTo>
                  <a:lnTo>
                    <a:pt x="790" y="141"/>
                  </a:lnTo>
                  <a:lnTo>
                    <a:pt x="788" y="126"/>
                  </a:lnTo>
                  <a:lnTo>
                    <a:pt x="788" y="111"/>
                  </a:lnTo>
                  <a:lnTo>
                    <a:pt x="786" y="97"/>
                  </a:lnTo>
                  <a:lnTo>
                    <a:pt x="785" y="85"/>
                  </a:lnTo>
                  <a:lnTo>
                    <a:pt x="782" y="73"/>
                  </a:lnTo>
                  <a:lnTo>
                    <a:pt x="780" y="64"/>
                  </a:lnTo>
                  <a:lnTo>
                    <a:pt x="779" y="54"/>
                  </a:lnTo>
                  <a:lnTo>
                    <a:pt x="779" y="48"/>
                  </a:lnTo>
                  <a:lnTo>
                    <a:pt x="776" y="38"/>
                  </a:lnTo>
                  <a:lnTo>
                    <a:pt x="776" y="35"/>
                  </a:lnTo>
                  <a:lnTo>
                    <a:pt x="774" y="32"/>
                  </a:lnTo>
                  <a:lnTo>
                    <a:pt x="771" y="28"/>
                  </a:lnTo>
                  <a:lnTo>
                    <a:pt x="765" y="24"/>
                  </a:lnTo>
                  <a:lnTo>
                    <a:pt x="757" y="19"/>
                  </a:lnTo>
                  <a:lnTo>
                    <a:pt x="751" y="15"/>
                  </a:lnTo>
                  <a:lnTo>
                    <a:pt x="746" y="13"/>
                  </a:lnTo>
                  <a:lnTo>
                    <a:pt x="740" y="10"/>
                  </a:lnTo>
                  <a:lnTo>
                    <a:pt x="734" y="9"/>
                  </a:lnTo>
                  <a:lnTo>
                    <a:pt x="727" y="6"/>
                  </a:lnTo>
                  <a:lnTo>
                    <a:pt x="719" y="4"/>
                  </a:lnTo>
                  <a:lnTo>
                    <a:pt x="711" y="3"/>
                  </a:lnTo>
                  <a:lnTo>
                    <a:pt x="703" y="3"/>
                  </a:lnTo>
                  <a:lnTo>
                    <a:pt x="693" y="0"/>
                  </a:lnTo>
                  <a:lnTo>
                    <a:pt x="684" y="0"/>
                  </a:lnTo>
                  <a:lnTo>
                    <a:pt x="675" y="0"/>
                  </a:lnTo>
                  <a:lnTo>
                    <a:pt x="666" y="0"/>
                  </a:lnTo>
                  <a:lnTo>
                    <a:pt x="655" y="0"/>
                  </a:lnTo>
                  <a:lnTo>
                    <a:pt x="646" y="0"/>
                  </a:lnTo>
                  <a:lnTo>
                    <a:pt x="637" y="0"/>
                  </a:lnTo>
                  <a:lnTo>
                    <a:pt x="629" y="1"/>
                  </a:lnTo>
                  <a:lnTo>
                    <a:pt x="622" y="1"/>
                  </a:lnTo>
                  <a:lnTo>
                    <a:pt x="614" y="3"/>
                  </a:lnTo>
                  <a:lnTo>
                    <a:pt x="607" y="3"/>
                  </a:lnTo>
                  <a:lnTo>
                    <a:pt x="603" y="4"/>
                  </a:lnTo>
                  <a:lnTo>
                    <a:pt x="598" y="4"/>
                  </a:lnTo>
                  <a:lnTo>
                    <a:pt x="594" y="6"/>
                  </a:lnTo>
                  <a:lnTo>
                    <a:pt x="591" y="6"/>
                  </a:lnTo>
                  <a:lnTo>
                    <a:pt x="591" y="7"/>
                  </a:lnTo>
                  <a:lnTo>
                    <a:pt x="590" y="7"/>
                  </a:lnTo>
                  <a:lnTo>
                    <a:pt x="587" y="7"/>
                  </a:lnTo>
                  <a:lnTo>
                    <a:pt x="583" y="9"/>
                  </a:lnTo>
                  <a:lnTo>
                    <a:pt x="577" y="12"/>
                  </a:lnTo>
                  <a:lnTo>
                    <a:pt x="569" y="13"/>
                  </a:lnTo>
                  <a:lnTo>
                    <a:pt x="562" y="15"/>
                  </a:lnTo>
                  <a:lnTo>
                    <a:pt x="554" y="19"/>
                  </a:lnTo>
                  <a:lnTo>
                    <a:pt x="545" y="24"/>
                  </a:lnTo>
                  <a:lnTo>
                    <a:pt x="534" y="27"/>
                  </a:lnTo>
                  <a:lnTo>
                    <a:pt x="523" y="30"/>
                  </a:lnTo>
                  <a:lnTo>
                    <a:pt x="513" y="35"/>
                  </a:lnTo>
                  <a:lnTo>
                    <a:pt x="504" y="38"/>
                  </a:lnTo>
                  <a:lnTo>
                    <a:pt x="494" y="42"/>
                  </a:lnTo>
                  <a:lnTo>
                    <a:pt x="485" y="47"/>
                  </a:lnTo>
                  <a:lnTo>
                    <a:pt x="477" y="50"/>
                  </a:lnTo>
                  <a:lnTo>
                    <a:pt x="469" y="56"/>
                  </a:lnTo>
                  <a:lnTo>
                    <a:pt x="461" y="59"/>
                  </a:lnTo>
                  <a:lnTo>
                    <a:pt x="455" y="62"/>
                  </a:lnTo>
                  <a:lnTo>
                    <a:pt x="450" y="67"/>
                  </a:lnTo>
                  <a:lnTo>
                    <a:pt x="447" y="71"/>
                  </a:lnTo>
                  <a:lnTo>
                    <a:pt x="440" y="77"/>
                  </a:lnTo>
                  <a:lnTo>
                    <a:pt x="438" y="83"/>
                  </a:lnTo>
                  <a:lnTo>
                    <a:pt x="435" y="92"/>
                  </a:lnTo>
                  <a:lnTo>
                    <a:pt x="436" y="96"/>
                  </a:lnTo>
                  <a:lnTo>
                    <a:pt x="435" y="97"/>
                  </a:lnTo>
                  <a:lnTo>
                    <a:pt x="433" y="105"/>
                  </a:lnTo>
                  <a:lnTo>
                    <a:pt x="432" y="108"/>
                  </a:lnTo>
                  <a:lnTo>
                    <a:pt x="430" y="115"/>
                  </a:lnTo>
                  <a:lnTo>
                    <a:pt x="428" y="121"/>
                  </a:lnTo>
                  <a:lnTo>
                    <a:pt x="427" y="131"/>
                  </a:lnTo>
                  <a:lnTo>
                    <a:pt x="424" y="140"/>
                  </a:lnTo>
                  <a:lnTo>
                    <a:pt x="421" y="152"/>
                  </a:lnTo>
                  <a:lnTo>
                    <a:pt x="418" y="163"/>
                  </a:lnTo>
                  <a:lnTo>
                    <a:pt x="416" y="176"/>
                  </a:lnTo>
                  <a:lnTo>
                    <a:pt x="412" y="192"/>
                  </a:lnTo>
                  <a:lnTo>
                    <a:pt x="410" y="210"/>
                  </a:lnTo>
                  <a:lnTo>
                    <a:pt x="405" y="227"/>
                  </a:lnTo>
                  <a:lnTo>
                    <a:pt x="402" y="248"/>
                  </a:lnTo>
                  <a:lnTo>
                    <a:pt x="396" y="266"/>
                  </a:lnTo>
                  <a:lnTo>
                    <a:pt x="392" y="289"/>
                  </a:lnTo>
                  <a:lnTo>
                    <a:pt x="388" y="312"/>
                  </a:lnTo>
                  <a:lnTo>
                    <a:pt x="383" y="335"/>
                  </a:lnTo>
                  <a:lnTo>
                    <a:pt x="378" y="358"/>
                  </a:lnTo>
                  <a:lnTo>
                    <a:pt x="374" y="380"/>
                  </a:lnTo>
                  <a:lnTo>
                    <a:pt x="370" y="403"/>
                  </a:lnTo>
                  <a:lnTo>
                    <a:pt x="366" y="426"/>
                  </a:lnTo>
                  <a:lnTo>
                    <a:pt x="362" y="444"/>
                  </a:lnTo>
                  <a:lnTo>
                    <a:pt x="358" y="464"/>
                  </a:lnTo>
                  <a:lnTo>
                    <a:pt x="356" y="480"/>
                  </a:lnTo>
                  <a:lnTo>
                    <a:pt x="353" y="495"/>
                  </a:lnTo>
                  <a:lnTo>
                    <a:pt x="350" y="507"/>
                  </a:lnTo>
                  <a:lnTo>
                    <a:pt x="350" y="518"/>
                  </a:lnTo>
                  <a:lnTo>
                    <a:pt x="349" y="522"/>
                  </a:lnTo>
                  <a:lnTo>
                    <a:pt x="349" y="525"/>
                  </a:lnTo>
                  <a:lnTo>
                    <a:pt x="347" y="524"/>
                  </a:lnTo>
                  <a:lnTo>
                    <a:pt x="342" y="524"/>
                  </a:lnTo>
                  <a:lnTo>
                    <a:pt x="334" y="522"/>
                  </a:lnTo>
                  <a:lnTo>
                    <a:pt x="325" y="522"/>
                  </a:lnTo>
                  <a:lnTo>
                    <a:pt x="313" y="521"/>
                  </a:lnTo>
                  <a:lnTo>
                    <a:pt x="299" y="521"/>
                  </a:lnTo>
                  <a:lnTo>
                    <a:pt x="282" y="521"/>
                  </a:lnTo>
                  <a:lnTo>
                    <a:pt x="267" y="521"/>
                  </a:lnTo>
                  <a:lnTo>
                    <a:pt x="249" y="521"/>
                  </a:lnTo>
                  <a:lnTo>
                    <a:pt x="231" y="521"/>
                  </a:lnTo>
                  <a:lnTo>
                    <a:pt x="212" y="521"/>
                  </a:lnTo>
                  <a:lnTo>
                    <a:pt x="194" y="522"/>
                  </a:lnTo>
                  <a:lnTo>
                    <a:pt x="176" y="522"/>
                  </a:lnTo>
                  <a:lnTo>
                    <a:pt x="157" y="524"/>
                  </a:lnTo>
                  <a:lnTo>
                    <a:pt x="139" y="525"/>
                  </a:lnTo>
                  <a:lnTo>
                    <a:pt x="124" y="528"/>
                  </a:lnTo>
                  <a:lnTo>
                    <a:pt x="109" y="530"/>
                  </a:lnTo>
                  <a:lnTo>
                    <a:pt x="94" y="533"/>
                  </a:lnTo>
                  <a:lnTo>
                    <a:pt x="81" y="537"/>
                  </a:lnTo>
                  <a:lnTo>
                    <a:pt x="70" y="541"/>
                  </a:lnTo>
                  <a:lnTo>
                    <a:pt x="60" y="545"/>
                  </a:lnTo>
                  <a:lnTo>
                    <a:pt x="51" y="550"/>
                  </a:lnTo>
                  <a:lnTo>
                    <a:pt x="42" y="553"/>
                  </a:lnTo>
                  <a:lnTo>
                    <a:pt x="36" y="557"/>
                  </a:lnTo>
                  <a:lnTo>
                    <a:pt x="28" y="560"/>
                  </a:lnTo>
                  <a:lnTo>
                    <a:pt x="24" y="563"/>
                  </a:lnTo>
                  <a:lnTo>
                    <a:pt x="18" y="565"/>
                  </a:lnTo>
                  <a:lnTo>
                    <a:pt x="16" y="569"/>
                  </a:lnTo>
                  <a:lnTo>
                    <a:pt x="11" y="574"/>
                  </a:lnTo>
                  <a:lnTo>
                    <a:pt x="10" y="576"/>
                  </a:lnTo>
                  <a:lnTo>
                    <a:pt x="0" y="630"/>
                  </a:lnTo>
                  <a:lnTo>
                    <a:pt x="2" y="661"/>
                  </a:lnTo>
                  <a:lnTo>
                    <a:pt x="3" y="659"/>
                  </a:lnTo>
                  <a:lnTo>
                    <a:pt x="8" y="659"/>
                  </a:lnTo>
                  <a:lnTo>
                    <a:pt x="14" y="658"/>
                  </a:lnTo>
                  <a:lnTo>
                    <a:pt x="24" y="658"/>
                  </a:lnTo>
                  <a:lnTo>
                    <a:pt x="35" y="656"/>
                  </a:lnTo>
                  <a:lnTo>
                    <a:pt x="49" y="656"/>
                  </a:lnTo>
                  <a:lnTo>
                    <a:pt x="64" y="655"/>
                  </a:lnTo>
                  <a:lnTo>
                    <a:pt x="82" y="655"/>
                  </a:lnTo>
                  <a:lnTo>
                    <a:pt x="101" y="653"/>
                  </a:lnTo>
                  <a:lnTo>
                    <a:pt x="121" y="652"/>
                  </a:lnTo>
                  <a:lnTo>
                    <a:pt x="141" y="650"/>
                  </a:lnTo>
                  <a:lnTo>
                    <a:pt x="164" y="649"/>
                  </a:lnTo>
                  <a:lnTo>
                    <a:pt x="185" y="646"/>
                  </a:lnTo>
                  <a:lnTo>
                    <a:pt x="209" y="644"/>
                  </a:lnTo>
                  <a:lnTo>
                    <a:pt x="233" y="643"/>
                  </a:lnTo>
                  <a:lnTo>
                    <a:pt x="257" y="643"/>
                  </a:lnTo>
                  <a:lnTo>
                    <a:pt x="279" y="638"/>
                  </a:lnTo>
                  <a:lnTo>
                    <a:pt x="303" y="637"/>
                  </a:lnTo>
                  <a:lnTo>
                    <a:pt x="325" y="633"/>
                  </a:lnTo>
                  <a:lnTo>
                    <a:pt x="349" y="632"/>
                  </a:lnTo>
                  <a:lnTo>
                    <a:pt x="369" y="632"/>
                  </a:lnTo>
                  <a:lnTo>
                    <a:pt x="389" y="630"/>
                  </a:lnTo>
                  <a:lnTo>
                    <a:pt x="410" y="629"/>
                  </a:lnTo>
                  <a:lnTo>
                    <a:pt x="428" y="629"/>
                  </a:lnTo>
                  <a:lnTo>
                    <a:pt x="444" y="627"/>
                  </a:lnTo>
                  <a:lnTo>
                    <a:pt x="459" y="626"/>
                  </a:lnTo>
                  <a:lnTo>
                    <a:pt x="472" y="626"/>
                  </a:lnTo>
                  <a:lnTo>
                    <a:pt x="485" y="626"/>
                  </a:lnTo>
                  <a:lnTo>
                    <a:pt x="493" y="626"/>
                  </a:lnTo>
                  <a:lnTo>
                    <a:pt x="500" y="626"/>
                  </a:lnTo>
                  <a:lnTo>
                    <a:pt x="504" y="626"/>
                  </a:lnTo>
                  <a:lnTo>
                    <a:pt x="506" y="626"/>
                  </a:lnTo>
                  <a:lnTo>
                    <a:pt x="768" y="420"/>
                  </a:lnTo>
                  <a:close/>
                </a:path>
              </a:pathLst>
            </a:custGeom>
            <a:solidFill>
              <a:srgbClr val="D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609" name="Freeform 103"/>
            <p:cNvSpPr>
              <a:spLocks/>
            </p:cNvSpPr>
            <p:nvPr/>
          </p:nvSpPr>
          <p:spPr bwMode="auto">
            <a:xfrm>
              <a:off x="1035" y="3355"/>
              <a:ext cx="257" cy="269"/>
            </a:xfrm>
            <a:custGeom>
              <a:avLst/>
              <a:gdLst>
                <a:gd name="T0" fmla="*/ 1 w 514"/>
                <a:gd name="T1" fmla="*/ 1 h 538"/>
                <a:gd name="T2" fmla="*/ 1 w 514"/>
                <a:gd name="T3" fmla="*/ 1 h 538"/>
                <a:gd name="T4" fmla="*/ 1 w 514"/>
                <a:gd name="T5" fmla="*/ 1 h 538"/>
                <a:gd name="T6" fmla="*/ 1 w 514"/>
                <a:gd name="T7" fmla="*/ 1 h 538"/>
                <a:gd name="T8" fmla="*/ 1 w 514"/>
                <a:gd name="T9" fmla="*/ 1 h 538"/>
                <a:gd name="T10" fmla="*/ 1 w 514"/>
                <a:gd name="T11" fmla="*/ 1 h 538"/>
                <a:gd name="T12" fmla="*/ 1 w 514"/>
                <a:gd name="T13" fmla="*/ 1 h 538"/>
                <a:gd name="T14" fmla="*/ 1 w 514"/>
                <a:gd name="T15" fmla="*/ 1 h 538"/>
                <a:gd name="T16" fmla="*/ 1 w 514"/>
                <a:gd name="T17" fmla="*/ 1 h 538"/>
                <a:gd name="T18" fmla="*/ 1 w 514"/>
                <a:gd name="T19" fmla="*/ 1 h 538"/>
                <a:gd name="T20" fmla="*/ 1 w 514"/>
                <a:gd name="T21" fmla="*/ 1 h 538"/>
                <a:gd name="T22" fmla="*/ 1 w 514"/>
                <a:gd name="T23" fmla="*/ 1 h 538"/>
                <a:gd name="T24" fmla="*/ 1 w 514"/>
                <a:gd name="T25" fmla="*/ 1 h 538"/>
                <a:gd name="T26" fmla="*/ 1 w 514"/>
                <a:gd name="T27" fmla="*/ 1 h 538"/>
                <a:gd name="T28" fmla="*/ 1 w 514"/>
                <a:gd name="T29" fmla="*/ 1 h 538"/>
                <a:gd name="T30" fmla="*/ 1 w 514"/>
                <a:gd name="T31" fmla="*/ 1 h 538"/>
                <a:gd name="T32" fmla="*/ 0 w 514"/>
                <a:gd name="T33" fmla="*/ 1 h 538"/>
                <a:gd name="T34" fmla="*/ 1 w 514"/>
                <a:gd name="T35" fmla="*/ 1 h 538"/>
                <a:gd name="T36" fmla="*/ 1 w 514"/>
                <a:gd name="T37" fmla="*/ 1 h 538"/>
                <a:gd name="T38" fmla="*/ 1 w 514"/>
                <a:gd name="T39" fmla="*/ 1 h 538"/>
                <a:gd name="T40" fmla="*/ 1 w 514"/>
                <a:gd name="T41" fmla="*/ 1 h 538"/>
                <a:gd name="T42" fmla="*/ 1 w 514"/>
                <a:gd name="T43" fmla="*/ 1 h 538"/>
                <a:gd name="T44" fmla="*/ 1 w 514"/>
                <a:gd name="T45" fmla="*/ 1 h 538"/>
                <a:gd name="T46" fmla="*/ 1 w 514"/>
                <a:gd name="T47" fmla="*/ 1 h 538"/>
                <a:gd name="T48" fmla="*/ 1 w 514"/>
                <a:gd name="T49" fmla="*/ 1 h 538"/>
                <a:gd name="T50" fmla="*/ 1 w 514"/>
                <a:gd name="T51" fmla="*/ 1 h 538"/>
                <a:gd name="T52" fmla="*/ 1 w 514"/>
                <a:gd name="T53" fmla="*/ 1 h 538"/>
                <a:gd name="T54" fmla="*/ 1 w 514"/>
                <a:gd name="T55" fmla="*/ 1 h 538"/>
                <a:gd name="T56" fmla="*/ 1 w 514"/>
                <a:gd name="T57" fmla="*/ 1 h 538"/>
                <a:gd name="T58" fmla="*/ 1 w 514"/>
                <a:gd name="T59" fmla="*/ 1 h 538"/>
                <a:gd name="T60" fmla="*/ 1 w 514"/>
                <a:gd name="T61" fmla="*/ 1 h 538"/>
                <a:gd name="T62" fmla="*/ 1 w 514"/>
                <a:gd name="T63" fmla="*/ 1 h 538"/>
                <a:gd name="T64" fmla="*/ 1 w 514"/>
                <a:gd name="T65" fmla="*/ 1 h 538"/>
                <a:gd name="T66" fmla="*/ 1 w 514"/>
                <a:gd name="T67" fmla="*/ 1 h 538"/>
                <a:gd name="T68" fmla="*/ 1 w 514"/>
                <a:gd name="T69" fmla="*/ 1 h 538"/>
                <a:gd name="T70" fmla="*/ 1 w 514"/>
                <a:gd name="T71" fmla="*/ 1 h 538"/>
                <a:gd name="T72" fmla="*/ 1 w 514"/>
                <a:gd name="T73" fmla="*/ 1 h 538"/>
                <a:gd name="T74" fmla="*/ 1 w 514"/>
                <a:gd name="T75" fmla="*/ 1 h 538"/>
                <a:gd name="T76" fmla="*/ 1 w 514"/>
                <a:gd name="T77" fmla="*/ 1 h 538"/>
                <a:gd name="T78" fmla="*/ 1 w 514"/>
                <a:gd name="T79" fmla="*/ 0 h 538"/>
                <a:gd name="T80" fmla="*/ 1 w 514"/>
                <a:gd name="T81" fmla="*/ 1 h 5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14"/>
                <a:gd name="T124" fmla="*/ 0 h 538"/>
                <a:gd name="T125" fmla="*/ 514 w 514"/>
                <a:gd name="T126" fmla="*/ 538 h 5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14" h="538">
                  <a:moveTo>
                    <a:pt x="514" y="54"/>
                  </a:moveTo>
                  <a:lnTo>
                    <a:pt x="514" y="54"/>
                  </a:lnTo>
                  <a:lnTo>
                    <a:pt x="513" y="58"/>
                  </a:lnTo>
                  <a:lnTo>
                    <a:pt x="512" y="61"/>
                  </a:lnTo>
                  <a:lnTo>
                    <a:pt x="511" y="71"/>
                  </a:lnTo>
                  <a:lnTo>
                    <a:pt x="508" y="78"/>
                  </a:lnTo>
                  <a:lnTo>
                    <a:pt x="506" y="90"/>
                  </a:lnTo>
                  <a:lnTo>
                    <a:pt x="504" y="103"/>
                  </a:lnTo>
                  <a:lnTo>
                    <a:pt x="502" y="118"/>
                  </a:lnTo>
                  <a:lnTo>
                    <a:pt x="499" y="133"/>
                  </a:lnTo>
                  <a:lnTo>
                    <a:pt x="497" y="151"/>
                  </a:lnTo>
                  <a:lnTo>
                    <a:pt x="494" y="168"/>
                  </a:lnTo>
                  <a:lnTo>
                    <a:pt x="491" y="188"/>
                  </a:lnTo>
                  <a:lnTo>
                    <a:pt x="489" y="209"/>
                  </a:lnTo>
                  <a:lnTo>
                    <a:pt x="487" y="229"/>
                  </a:lnTo>
                  <a:lnTo>
                    <a:pt x="484" y="250"/>
                  </a:lnTo>
                  <a:lnTo>
                    <a:pt x="484" y="275"/>
                  </a:lnTo>
                  <a:lnTo>
                    <a:pt x="481" y="296"/>
                  </a:lnTo>
                  <a:lnTo>
                    <a:pt x="480" y="320"/>
                  </a:lnTo>
                  <a:lnTo>
                    <a:pt x="478" y="343"/>
                  </a:lnTo>
                  <a:lnTo>
                    <a:pt x="478" y="366"/>
                  </a:lnTo>
                  <a:lnTo>
                    <a:pt x="477" y="388"/>
                  </a:lnTo>
                  <a:lnTo>
                    <a:pt x="476" y="410"/>
                  </a:lnTo>
                  <a:lnTo>
                    <a:pt x="476" y="430"/>
                  </a:lnTo>
                  <a:lnTo>
                    <a:pt x="476" y="450"/>
                  </a:lnTo>
                  <a:lnTo>
                    <a:pt x="476" y="468"/>
                  </a:lnTo>
                  <a:lnTo>
                    <a:pt x="476" y="485"/>
                  </a:lnTo>
                  <a:lnTo>
                    <a:pt x="476" y="499"/>
                  </a:lnTo>
                  <a:lnTo>
                    <a:pt x="476" y="513"/>
                  </a:lnTo>
                  <a:lnTo>
                    <a:pt x="476" y="522"/>
                  </a:lnTo>
                  <a:lnTo>
                    <a:pt x="476" y="531"/>
                  </a:lnTo>
                  <a:lnTo>
                    <a:pt x="476" y="535"/>
                  </a:lnTo>
                  <a:lnTo>
                    <a:pt x="477" y="538"/>
                  </a:lnTo>
                  <a:lnTo>
                    <a:pt x="0" y="538"/>
                  </a:lnTo>
                  <a:lnTo>
                    <a:pt x="0" y="535"/>
                  </a:lnTo>
                  <a:lnTo>
                    <a:pt x="4" y="529"/>
                  </a:lnTo>
                  <a:lnTo>
                    <a:pt x="8" y="522"/>
                  </a:lnTo>
                  <a:lnTo>
                    <a:pt x="16" y="514"/>
                  </a:lnTo>
                  <a:lnTo>
                    <a:pt x="20" y="506"/>
                  </a:lnTo>
                  <a:lnTo>
                    <a:pt x="24" y="503"/>
                  </a:lnTo>
                  <a:lnTo>
                    <a:pt x="30" y="496"/>
                  </a:lnTo>
                  <a:lnTo>
                    <a:pt x="36" y="493"/>
                  </a:lnTo>
                  <a:lnTo>
                    <a:pt x="42" y="485"/>
                  </a:lnTo>
                  <a:lnTo>
                    <a:pt x="48" y="481"/>
                  </a:lnTo>
                  <a:lnTo>
                    <a:pt x="54" y="476"/>
                  </a:lnTo>
                  <a:lnTo>
                    <a:pt x="62" y="471"/>
                  </a:lnTo>
                  <a:lnTo>
                    <a:pt x="68" y="467"/>
                  </a:lnTo>
                  <a:lnTo>
                    <a:pt x="75" y="462"/>
                  </a:lnTo>
                  <a:lnTo>
                    <a:pt x="83" y="459"/>
                  </a:lnTo>
                  <a:lnTo>
                    <a:pt x="91" y="456"/>
                  </a:lnTo>
                  <a:lnTo>
                    <a:pt x="99" y="452"/>
                  </a:lnTo>
                  <a:lnTo>
                    <a:pt x="109" y="450"/>
                  </a:lnTo>
                  <a:lnTo>
                    <a:pt x="118" y="449"/>
                  </a:lnTo>
                  <a:lnTo>
                    <a:pt x="128" y="449"/>
                  </a:lnTo>
                  <a:lnTo>
                    <a:pt x="136" y="445"/>
                  </a:lnTo>
                  <a:lnTo>
                    <a:pt x="146" y="444"/>
                  </a:lnTo>
                  <a:lnTo>
                    <a:pt x="157" y="442"/>
                  </a:lnTo>
                  <a:lnTo>
                    <a:pt x="168" y="442"/>
                  </a:lnTo>
                  <a:lnTo>
                    <a:pt x="179" y="442"/>
                  </a:lnTo>
                  <a:lnTo>
                    <a:pt x="189" y="442"/>
                  </a:lnTo>
                  <a:lnTo>
                    <a:pt x="201" y="442"/>
                  </a:lnTo>
                  <a:lnTo>
                    <a:pt x="213" y="444"/>
                  </a:lnTo>
                  <a:lnTo>
                    <a:pt x="224" y="444"/>
                  </a:lnTo>
                  <a:lnTo>
                    <a:pt x="237" y="444"/>
                  </a:lnTo>
                  <a:lnTo>
                    <a:pt x="249" y="445"/>
                  </a:lnTo>
                  <a:lnTo>
                    <a:pt x="261" y="449"/>
                  </a:lnTo>
                  <a:lnTo>
                    <a:pt x="272" y="449"/>
                  </a:lnTo>
                  <a:lnTo>
                    <a:pt x="284" y="450"/>
                  </a:lnTo>
                  <a:lnTo>
                    <a:pt x="295" y="452"/>
                  </a:lnTo>
                  <a:lnTo>
                    <a:pt x="307" y="455"/>
                  </a:lnTo>
                  <a:lnTo>
                    <a:pt x="316" y="455"/>
                  </a:lnTo>
                  <a:lnTo>
                    <a:pt x="325" y="458"/>
                  </a:lnTo>
                  <a:lnTo>
                    <a:pt x="332" y="458"/>
                  </a:lnTo>
                  <a:lnTo>
                    <a:pt x="340" y="459"/>
                  </a:lnTo>
                  <a:lnTo>
                    <a:pt x="344" y="459"/>
                  </a:lnTo>
                  <a:lnTo>
                    <a:pt x="348" y="461"/>
                  </a:lnTo>
                  <a:lnTo>
                    <a:pt x="352" y="461"/>
                  </a:lnTo>
                  <a:lnTo>
                    <a:pt x="354" y="462"/>
                  </a:lnTo>
                  <a:lnTo>
                    <a:pt x="452" y="0"/>
                  </a:lnTo>
                  <a:lnTo>
                    <a:pt x="491" y="0"/>
                  </a:lnTo>
                  <a:lnTo>
                    <a:pt x="514" y="54"/>
                  </a:lnTo>
                  <a:close/>
                </a:path>
              </a:pathLst>
            </a:custGeom>
            <a:solidFill>
              <a:srgbClr val="C2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610" name="Freeform 104"/>
            <p:cNvSpPr>
              <a:spLocks/>
            </p:cNvSpPr>
            <p:nvPr/>
          </p:nvSpPr>
          <p:spPr bwMode="auto">
            <a:xfrm>
              <a:off x="1123" y="3063"/>
              <a:ext cx="80" cy="173"/>
            </a:xfrm>
            <a:custGeom>
              <a:avLst/>
              <a:gdLst>
                <a:gd name="T0" fmla="*/ 1 w 159"/>
                <a:gd name="T1" fmla="*/ 1 h 346"/>
                <a:gd name="T2" fmla="*/ 1 w 159"/>
                <a:gd name="T3" fmla="*/ 1 h 346"/>
                <a:gd name="T4" fmla="*/ 1 w 159"/>
                <a:gd name="T5" fmla="*/ 1 h 346"/>
                <a:gd name="T6" fmla="*/ 1 w 159"/>
                <a:gd name="T7" fmla="*/ 1 h 346"/>
                <a:gd name="T8" fmla="*/ 1 w 159"/>
                <a:gd name="T9" fmla="*/ 1 h 346"/>
                <a:gd name="T10" fmla="*/ 1 w 159"/>
                <a:gd name="T11" fmla="*/ 1 h 346"/>
                <a:gd name="T12" fmla="*/ 1 w 159"/>
                <a:gd name="T13" fmla="*/ 1 h 346"/>
                <a:gd name="T14" fmla="*/ 1 w 159"/>
                <a:gd name="T15" fmla="*/ 1 h 346"/>
                <a:gd name="T16" fmla="*/ 1 w 159"/>
                <a:gd name="T17" fmla="*/ 1 h 346"/>
                <a:gd name="T18" fmla="*/ 1 w 159"/>
                <a:gd name="T19" fmla="*/ 1 h 346"/>
                <a:gd name="T20" fmla="*/ 1 w 159"/>
                <a:gd name="T21" fmla="*/ 1 h 346"/>
                <a:gd name="T22" fmla="*/ 1 w 159"/>
                <a:gd name="T23" fmla="*/ 1 h 346"/>
                <a:gd name="T24" fmla="*/ 1 w 159"/>
                <a:gd name="T25" fmla="*/ 1 h 346"/>
                <a:gd name="T26" fmla="*/ 1 w 159"/>
                <a:gd name="T27" fmla="*/ 1 h 346"/>
                <a:gd name="T28" fmla="*/ 1 w 159"/>
                <a:gd name="T29" fmla="*/ 1 h 346"/>
                <a:gd name="T30" fmla="*/ 1 w 159"/>
                <a:gd name="T31" fmla="*/ 1 h 346"/>
                <a:gd name="T32" fmla="*/ 1 w 159"/>
                <a:gd name="T33" fmla="*/ 1 h 346"/>
                <a:gd name="T34" fmla="*/ 1 w 159"/>
                <a:gd name="T35" fmla="*/ 1 h 346"/>
                <a:gd name="T36" fmla="*/ 1 w 159"/>
                <a:gd name="T37" fmla="*/ 1 h 346"/>
                <a:gd name="T38" fmla="*/ 1 w 159"/>
                <a:gd name="T39" fmla="*/ 1 h 346"/>
                <a:gd name="T40" fmla="*/ 1 w 159"/>
                <a:gd name="T41" fmla="*/ 1 h 346"/>
                <a:gd name="T42" fmla="*/ 1 w 159"/>
                <a:gd name="T43" fmla="*/ 1 h 346"/>
                <a:gd name="T44" fmla="*/ 0 w 159"/>
                <a:gd name="T45" fmla="*/ 0 h 346"/>
                <a:gd name="T46" fmla="*/ 1 w 159"/>
                <a:gd name="T47" fmla="*/ 1 h 346"/>
                <a:gd name="T48" fmla="*/ 1 w 159"/>
                <a:gd name="T49" fmla="*/ 1 h 34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59"/>
                <a:gd name="T76" fmla="*/ 0 h 346"/>
                <a:gd name="T77" fmla="*/ 159 w 159"/>
                <a:gd name="T78" fmla="*/ 346 h 34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59" h="346">
                  <a:moveTo>
                    <a:pt x="121" y="3"/>
                  </a:moveTo>
                  <a:lnTo>
                    <a:pt x="122" y="6"/>
                  </a:lnTo>
                  <a:lnTo>
                    <a:pt x="126" y="15"/>
                  </a:lnTo>
                  <a:lnTo>
                    <a:pt x="130" y="26"/>
                  </a:lnTo>
                  <a:lnTo>
                    <a:pt x="135" y="39"/>
                  </a:lnTo>
                  <a:lnTo>
                    <a:pt x="137" y="49"/>
                  </a:lnTo>
                  <a:lnTo>
                    <a:pt x="139" y="58"/>
                  </a:lnTo>
                  <a:lnTo>
                    <a:pt x="139" y="61"/>
                  </a:lnTo>
                  <a:lnTo>
                    <a:pt x="140" y="64"/>
                  </a:lnTo>
                  <a:lnTo>
                    <a:pt x="140" y="82"/>
                  </a:lnTo>
                  <a:lnTo>
                    <a:pt x="159" y="132"/>
                  </a:lnTo>
                  <a:lnTo>
                    <a:pt x="159" y="146"/>
                  </a:lnTo>
                  <a:lnTo>
                    <a:pt x="149" y="161"/>
                  </a:lnTo>
                  <a:lnTo>
                    <a:pt x="155" y="175"/>
                  </a:lnTo>
                  <a:lnTo>
                    <a:pt x="147" y="184"/>
                  </a:lnTo>
                  <a:lnTo>
                    <a:pt x="153" y="201"/>
                  </a:lnTo>
                  <a:lnTo>
                    <a:pt x="147" y="212"/>
                  </a:lnTo>
                  <a:lnTo>
                    <a:pt x="151" y="234"/>
                  </a:lnTo>
                  <a:lnTo>
                    <a:pt x="149" y="250"/>
                  </a:lnTo>
                  <a:lnTo>
                    <a:pt x="131" y="263"/>
                  </a:lnTo>
                  <a:lnTo>
                    <a:pt x="135" y="309"/>
                  </a:lnTo>
                  <a:lnTo>
                    <a:pt x="43" y="346"/>
                  </a:lnTo>
                  <a:lnTo>
                    <a:pt x="0" y="0"/>
                  </a:lnTo>
                  <a:lnTo>
                    <a:pt x="121" y="3"/>
                  </a:lnTo>
                  <a:close/>
                </a:path>
              </a:pathLst>
            </a:custGeom>
            <a:solidFill>
              <a:srgbClr val="BF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611" name="Freeform 105"/>
            <p:cNvSpPr>
              <a:spLocks/>
            </p:cNvSpPr>
            <p:nvPr/>
          </p:nvSpPr>
          <p:spPr bwMode="auto">
            <a:xfrm>
              <a:off x="1103" y="3024"/>
              <a:ext cx="130" cy="312"/>
            </a:xfrm>
            <a:custGeom>
              <a:avLst/>
              <a:gdLst>
                <a:gd name="T0" fmla="*/ 1 w 260"/>
                <a:gd name="T1" fmla="*/ 1 h 623"/>
                <a:gd name="T2" fmla="*/ 1 w 260"/>
                <a:gd name="T3" fmla="*/ 1 h 623"/>
                <a:gd name="T4" fmla="*/ 1 w 260"/>
                <a:gd name="T5" fmla="*/ 1 h 623"/>
                <a:gd name="T6" fmla="*/ 1 w 260"/>
                <a:gd name="T7" fmla="*/ 1 h 623"/>
                <a:gd name="T8" fmla="*/ 1 w 260"/>
                <a:gd name="T9" fmla="*/ 1 h 623"/>
                <a:gd name="T10" fmla="*/ 1 w 260"/>
                <a:gd name="T11" fmla="*/ 1 h 623"/>
                <a:gd name="T12" fmla="*/ 1 w 260"/>
                <a:gd name="T13" fmla="*/ 1 h 623"/>
                <a:gd name="T14" fmla="*/ 1 w 260"/>
                <a:gd name="T15" fmla="*/ 1 h 623"/>
                <a:gd name="T16" fmla="*/ 1 w 260"/>
                <a:gd name="T17" fmla="*/ 1 h 623"/>
                <a:gd name="T18" fmla="*/ 1 w 260"/>
                <a:gd name="T19" fmla="*/ 1 h 623"/>
                <a:gd name="T20" fmla="*/ 1 w 260"/>
                <a:gd name="T21" fmla="*/ 1 h 623"/>
                <a:gd name="T22" fmla="*/ 1 w 260"/>
                <a:gd name="T23" fmla="*/ 1 h 623"/>
                <a:gd name="T24" fmla="*/ 1 w 260"/>
                <a:gd name="T25" fmla="*/ 1 h 623"/>
                <a:gd name="T26" fmla="*/ 1 w 260"/>
                <a:gd name="T27" fmla="*/ 1 h 623"/>
                <a:gd name="T28" fmla="*/ 1 w 260"/>
                <a:gd name="T29" fmla="*/ 1 h 623"/>
                <a:gd name="T30" fmla="*/ 1 w 260"/>
                <a:gd name="T31" fmla="*/ 1 h 623"/>
                <a:gd name="T32" fmla="*/ 1 w 260"/>
                <a:gd name="T33" fmla="*/ 1 h 623"/>
                <a:gd name="T34" fmla="*/ 1 w 260"/>
                <a:gd name="T35" fmla="*/ 1 h 623"/>
                <a:gd name="T36" fmla="*/ 1 w 260"/>
                <a:gd name="T37" fmla="*/ 1 h 623"/>
                <a:gd name="T38" fmla="*/ 1 w 260"/>
                <a:gd name="T39" fmla="*/ 1 h 623"/>
                <a:gd name="T40" fmla="*/ 1 w 260"/>
                <a:gd name="T41" fmla="*/ 1 h 623"/>
                <a:gd name="T42" fmla="*/ 1 w 260"/>
                <a:gd name="T43" fmla="*/ 1 h 623"/>
                <a:gd name="T44" fmla="*/ 1 w 260"/>
                <a:gd name="T45" fmla="*/ 1 h 623"/>
                <a:gd name="T46" fmla="*/ 1 w 260"/>
                <a:gd name="T47" fmla="*/ 1 h 623"/>
                <a:gd name="T48" fmla="*/ 1 w 260"/>
                <a:gd name="T49" fmla="*/ 1 h 623"/>
                <a:gd name="T50" fmla="*/ 1 w 260"/>
                <a:gd name="T51" fmla="*/ 1 h 623"/>
                <a:gd name="T52" fmla="*/ 1 w 260"/>
                <a:gd name="T53" fmla="*/ 1 h 623"/>
                <a:gd name="T54" fmla="*/ 1 w 260"/>
                <a:gd name="T55" fmla="*/ 1 h 623"/>
                <a:gd name="T56" fmla="*/ 1 w 260"/>
                <a:gd name="T57" fmla="*/ 1 h 623"/>
                <a:gd name="T58" fmla="*/ 1 w 260"/>
                <a:gd name="T59" fmla="*/ 1 h 623"/>
                <a:gd name="T60" fmla="*/ 1 w 260"/>
                <a:gd name="T61" fmla="*/ 1 h 623"/>
                <a:gd name="T62" fmla="*/ 1 w 260"/>
                <a:gd name="T63" fmla="*/ 1 h 623"/>
                <a:gd name="T64" fmla="*/ 1 w 260"/>
                <a:gd name="T65" fmla="*/ 1 h 623"/>
                <a:gd name="T66" fmla="*/ 1 w 260"/>
                <a:gd name="T67" fmla="*/ 1 h 623"/>
                <a:gd name="T68" fmla="*/ 1 w 260"/>
                <a:gd name="T69" fmla="*/ 1 h 623"/>
                <a:gd name="T70" fmla="*/ 1 w 260"/>
                <a:gd name="T71" fmla="*/ 1 h 623"/>
                <a:gd name="T72" fmla="*/ 1 w 260"/>
                <a:gd name="T73" fmla="*/ 1 h 623"/>
                <a:gd name="T74" fmla="*/ 1 w 260"/>
                <a:gd name="T75" fmla="*/ 1 h 623"/>
                <a:gd name="T76" fmla="*/ 1 w 260"/>
                <a:gd name="T77" fmla="*/ 1 h 623"/>
                <a:gd name="T78" fmla="*/ 1 w 260"/>
                <a:gd name="T79" fmla="*/ 1 h 623"/>
                <a:gd name="T80" fmla="*/ 1 w 260"/>
                <a:gd name="T81" fmla="*/ 1 h 623"/>
                <a:gd name="T82" fmla="*/ 1 w 260"/>
                <a:gd name="T83" fmla="*/ 1 h 623"/>
                <a:gd name="T84" fmla="*/ 1 w 260"/>
                <a:gd name="T85" fmla="*/ 1 h 623"/>
                <a:gd name="T86" fmla="*/ 1 w 260"/>
                <a:gd name="T87" fmla="*/ 1 h 623"/>
                <a:gd name="T88" fmla="*/ 1 w 260"/>
                <a:gd name="T89" fmla="*/ 1 h 623"/>
                <a:gd name="T90" fmla="*/ 1 w 260"/>
                <a:gd name="T91" fmla="*/ 1 h 623"/>
                <a:gd name="T92" fmla="*/ 1 w 260"/>
                <a:gd name="T93" fmla="*/ 1 h 623"/>
                <a:gd name="T94" fmla="*/ 1 w 260"/>
                <a:gd name="T95" fmla="*/ 1 h 623"/>
                <a:gd name="T96" fmla="*/ 1 w 260"/>
                <a:gd name="T97" fmla="*/ 1 h 623"/>
                <a:gd name="T98" fmla="*/ 1 w 260"/>
                <a:gd name="T99" fmla="*/ 1 h 623"/>
                <a:gd name="T100" fmla="*/ 1 w 260"/>
                <a:gd name="T101" fmla="*/ 1 h 623"/>
                <a:gd name="T102" fmla="*/ 1 w 260"/>
                <a:gd name="T103" fmla="*/ 1 h 623"/>
                <a:gd name="T104" fmla="*/ 0 w 260"/>
                <a:gd name="T105" fmla="*/ 1 h 623"/>
                <a:gd name="T106" fmla="*/ 0 w 260"/>
                <a:gd name="T107" fmla="*/ 1 h 623"/>
                <a:gd name="T108" fmla="*/ 1 w 260"/>
                <a:gd name="T109" fmla="*/ 1 h 623"/>
                <a:gd name="T110" fmla="*/ 1 w 260"/>
                <a:gd name="T111" fmla="*/ 1 h 623"/>
                <a:gd name="T112" fmla="*/ 1 w 260"/>
                <a:gd name="T113" fmla="*/ 1 h 623"/>
                <a:gd name="T114" fmla="*/ 1 w 260"/>
                <a:gd name="T115" fmla="*/ 1 h 623"/>
                <a:gd name="T116" fmla="*/ 1 w 260"/>
                <a:gd name="T117" fmla="*/ 1 h 623"/>
                <a:gd name="T118" fmla="*/ 1 w 260"/>
                <a:gd name="T119" fmla="*/ 0 h 623"/>
                <a:gd name="T120" fmla="*/ 1 w 260"/>
                <a:gd name="T121" fmla="*/ 1 h 623"/>
                <a:gd name="T122" fmla="*/ 1 w 260"/>
                <a:gd name="T123" fmla="*/ 1 h 6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60"/>
                <a:gd name="T187" fmla="*/ 0 h 623"/>
                <a:gd name="T188" fmla="*/ 260 w 260"/>
                <a:gd name="T189" fmla="*/ 623 h 6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60" h="623">
                  <a:moveTo>
                    <a:pt x="108" y="11"/>
                  </a:moveTo>
                  <a:lnTo>
                    <a:pt x="110" y="11"/>
                  </a:lnTo>
                  <a:lnTo>
                    <a:pt x="118" y="14"/>
                  </a:lnTo>
                  <a:lnTo>
                    <a:pt x="122" y="15"/>
                  </a:lnTo>
                  <a:lnTo>
                    <a:pt x="129" y="20"/>
                  </a:lnTo>
                  <a:lnTo>
                    <a:pt x="135" y="23"/>
                  </a:lnTo>
                  <a:lnTo>
                    <a:pt x="142" y="28"/>
                  </a:lnTo>
                  <a:lnTo>
                    <a:pt x="148" y="32"/>
                  </a:lnTo>
                  <a:lnTo>
                    <a:pt x="155" y="35"/>
                  </a:lnTo>
                  <a:lnTo>
                    <a:pt x="161" y="41"/>
                  </a:lnTo>
                  <a:lnTo>
                    <a:pt x="168" y="46"/>
                  </a:lnTo>
                  <a:lnTo>
                    <a:pt x="174" y="52"/>
                  </a:lnTo>
                  <a:lnTo>
                    <a:pt x="179" y="58"/>
                  </a:lnTo>
                  <a:lnTo>
                    <a:pt x="183" y="66"/>
                  </a:lnTo>
                  <a:lnTo>
                    <a:pt x="187" y="73"/>
                  </a:lnTo>
                  <a:lnTo>
                    <a:pt x="190" y="87"/>
                  </a:lnTo>
                  <a:lnTo>
                    <a:pt x="190" y="102"/>
                  </a:lnTo>
                  <a:lnTo>
                    <a:pt x="186" y="114"/>
                  </a:lnTo>
                  <a:lnTo>
                    <a:pt x="182" y="127"/>
                  </a:lnTo>
                  <a:lnTo>
                    <a:pt x="175" y="137"/>
                  </a:lnTo>
                  <a:lnTo>
                    <a:pt x="171" y="145"/>
                  </a:lnTo>
                  <a:lnTo>
                    <a:pt x="167" y="149"/>
                  </a:lnTo>
                  <a:lnTo>
                    <a:pt x="166" y="152"/>
                  </a:lnTo>
                  <a:lnTo>
                    <a:pt x="145" y="181"/>
                  </a:lnTo>
                  <a:lnTo>
                    <a:pt x="144" y="177"/>
                  </a:lnTo>
                  <a:lnTo>
                    <a:pt x="141" y="171"/>
                  </a:lnTo>
                  <a:lnTo>
                    <a:pt x="136" y="166"/>
                  </a:lnTo>
                  <a:lnTo>
                    <a:pt x="132" y="166"/>
                  </a:lnTo>
                  <a:lnTo>
                    <a:pt x="125" y="169"/>
                  </a:lnTo>
                  <a:lnTo>
                    <a:pt x="119" y="180"/>
                  </a:lnTo>
                  <a:lnTo>
                    <a:pt x="115" y="192"/>
                  </a:lnTo>
                  <a:lnTo>
                    <a:pt x="117" y="206"/>
                  </a:lnTo>
                  <a:lnTo>
                    <a:pt x="119" y="210"/>
                  </a:lnTo>
                  <a:lnTo>
                    <a:pt x="123" y="216"/>
                  </a:lnTo>
                  <a:lnTo>
                    <a:pt x="128" y="220"/>
                  </a:lnTo>
                  <a:lnTo>
                    <a:pt x="133" y="226"/>
                  </a:lnTo>
                  <a:lnTo>
                    <a:pt x="141" y="230"/>
                  </a:lnTo>
                  <a:lnTo>
                    <a:pt x="144" y="233"/>
                  </a:lnTo>
                  <a:lnTo>
                    <a:pt x="144" y="235"/>
                  </a:lnTo>
                  <a:lnTo>
                    <a:pt x="144" y="239"/>
                  </a:lnTo>
                  <a:lnTo>
                    <a:pt x="144" y="247"/>
                  </a:lnTo>
                  <a:lnTo>
                    <a:pt x="145" y="256"/>
                  </a:lnTo>
                  <a:lnTo>
                    <a:pt x="145" y="265"/>
                  </a:lnTo>
                  <a:lnTo>
                    <a:pt x="145" y="276"/>
                  </a:lnTo>
                  <a:lnTo>
                    <a:pt x="144" y="287"/>
                  </a:lnTo>
                  <a:lnTo>
                    <a:pt x="144" y="296"/>
                  </a:lnTo>
                  <a:lnTo>
                    <a:pt x="142" y="308"/>
                  </a:lnTo>
                  <a:lnTo>
                    <a:pt x="141" y="319"/>
                  </a:lnTo>
                  <a:lnTo>
                    <a:pt x="139" y="325"/>
                  </a:lnTo>
                  <a:lnTo>
                    <a:pt x="140" y="332"/>
                  </a:lnTo>
                  <a:lnTo>
                    <a:pt x="141" y="340"/>
                  </a:lnTo>
                  <a:lnTo>
                    <a:pt x="145" y="346"/>
                  </a:lnTo>
                  <a:lnTo>
                    <a:pt x="151" y="352"/>
                  </a:lnTo>
                  <a:lnTo>
                    <a:pt x="160" y="357"/>
                  </a:lnTo>
                  <a:lnTo>
                    <a:pt x="165" y="358"/>
                  </a:lnTo>
                  <a:lnTo>
                    <a:pt x="170" y="360"/>
                  </a:lnTo>
                  <a:lnTo>
                    <a:pt x="176" y="363"/>
                  </a:lnTo>
                  <a:lnTo>
                    <a:pt x="184" y="366"/>
                  </a:lnTo>
                  <a:lnTo>
                    <a:pt x="191" y="370"/>
                  </a:lnTo>
                  <a:lnTo>
                    <a:pt x="199" y="378"/>
                  </a:lnTo>
                  <a:lnTo>
                    <a:pt x="207" y="386"/>
                  </a:lnTo>
                  <a:lnTo>
                    <a:pt x="216" y="396"/>
                  </a:lnTo>
                  <a:lnTo>
                    <a:pt x="224" y="407"/>
                  </a:lnTo>
                  <a:lnTo>
                    <a:pt x="232" y="422"/>
                  </a:lnTo>
                  <a:lnTo>
                    <a:pt x="235" y="430"/>
                  </a:lnTo>
                  <a:lnTo>
                    <a:pt x="239" y="437"/>
                  </a:lnTo>
                  <a:lnTo>
                    <a:pt x="243" y="445"/>
                  </a:lnTo>
                  <a:lnTo>
                    <a:pt x="247" y="454"/>
                  </a:lnTo>
                  <a:lnTo>
                    <a:pt x="249" y="460"/>
                  </a:lnTo>
                  <a:lnTo>
                    <a:pt x="251" y="469"/>
                  </a:lnTo>
                  <a:lnTo>
                    <a:pt x="254" y="477"/>
                  </a:lnTo>
                  <a:lnTo>
                    <a:pt x="257" y="485"/>
                  </a:lnTo>
                  <a:lnTo>
                    <a:pt x="258" y="492"/>
                  </a:lnTo>
                  <a:lnTo>
                    <a:pt x="259" y="500"/>
                  </a:lnTo>
                  <a:lnTo>
                    <a:pt x="259" y="506"/>
                  </a:lnTo>
                  <a:lnTo>
                    <a:pt x="260" y="514"/>
                  </a:lnTo>
                  <a:lnTo>
                    <a:pt x="258" y="523"/>
                  </a:lnTo>
                  <a:lnTo>
                    <a:pt x="255" y="532"/>
                  </a:lnTo>
                  <a:lnTo>
                    <a:pt x="250" y="538"/>
                  </a:lnTo>
                  <a:lnTo>
                    <a:pt x="245" y="547"/>
                  </a:lnTo>
                  <a:lnTo>
                    <a:pt x="239" y="552"/>
                  </a:lnTo>
                  <a:lnTo>
                    <a:pt x="234" y="558"/>
                  </a:lnTo>
                  <a:lnTo>
                    <a:pt x="228" y="564"/>
                  </a:lnTo>
                  <a:lnTo>
                    <a:pt x="225" y="572"/>
                  </a:lnTo>
                  <a:lnTo>
                    <a:pt x="221" y="579"/>
                  </a:lnTo>
                  <a:lnTo>
                    <a:pt x="220" y="587"/>
                  </a:lnTo>
                  <a:lnTo>
                    <a:pt x="220" y="596"/>
                  </a:lnTo>
                  <a:lnTo>
                    <a:pt x="220" y="605"/>
                  </a:lnTo>
                  <a:lnTo>
                    <a:pt x="220" y="611"/>
                  </a:lnTo>
                  <a:lnTo>
                    <a:pt x="222" y="617"/>
                  </a:lnTo>
                  <a:lnTo>
                    <a:pt x="223" y="620"/>
                  </a:lnTo>
                  <a:lnTo>
                    <a:pt x="224" y="623"/>
                  </a:lnTo>
                  <a:lnTo>
                    <a:pt x="222" y="622"/>
                  </a:lnTo>
                  <a:lnTo>
                    <a:pt x="220" y="622"/>
                  </a:lnTo>
                  <a:lnTo>
                    <a:pt x="217" y="620"/>
                  </a:lnTo>
                  <a:lnTo>
                    <a:pt x="212" y="617"/>
                  </a:lnTo>
                  <a:lnTo>
                    <a:pt x="206" y="613"/>
                  </a:lnTo>
                  <a:lnTo>
                    <a:pt x="201" y="605"/>
                  </a:lnTo>
                  <a:lnTo>
                    <a:pt x="196" y="594"/>
                  </a:lnTo>
                  <a:lnTo>
                    <a:pt x="190" y="582"/>
                  </a:lnTo>
                  <a:lnTo>
                    <a:pt x="187" y="572"/>
                  </a:lnTo>
                  <a:lnTo>
                    <a:pt x="184" y="564"/>
                  </a:lnTo>
                  <a:lnTo>
                    <a:pt x="182" y="553"/>
                  </a:lnTo>
                  <a:lnTo>
                    <a:pt x="179" y="544"/>
                  </a:lnTo>
                  <a:lnTo>
                    <a:pt x="176" y="533"/>
                  </a:lnTo>
                  <a:lnTo>
                    <a:pt x="174" y="523"/>
                  </a:lnTo>
                  <a:lnTo>
                    <a:pt x="171" y="512"/>
                  </a:lnTo>
                  <a:lnTo>
                    <a:pt x="168" y="501"/>
                  </a:lnTo>
                  <a:lnTo>
                    <a:pt x="165" y="489"/>
                  </a:lnTo>
                  <a:lnTo>
                    <a:pt x="162" y="479"/>
                  </a:lnTo>
                  <a:lnTo>
                    <a:pt x="159" y="468"/>
                  </a:lnTo>
                  <a:lnTo>
                    <a:pt x="156" y="457"/>
                  </a:lnTo>
                  <a:lnTo>
                    <a:pt x="151" y="448"/>
                  </a:lnTo>
                  <a:lnTo>
                    <a:pt x="147" y="440"/>
                  </a:lnTo>
                  <a:lnTo>
                    <a:pt x="144" y="433"/>
                  </a:lnTo>
                  <a:lnTo>
                    <a:pt x="140" y="428"/>
                  </a:lnTo>
                  <a:lnTo>
                    <a:pt x="130" y="419"/>
                  </a:lnTo>
                  <a:lnTo>
                    <a:pt x="122" y="415"/>
                  </a:lnTo>
                  <a:lnTo>
                    <a:pt x="116" y="412"/>
                  </a:lnTo>
                  <a:lnTo>
                    <a:pt x="111" y="412"/>
                  </a:lnTo>
                  <a:lnTo>
                    <a:pt x="107" y="413"/>
                  </a:lnTo>
                  <a:lnTo>
                    <a:pt x="103" y="415"/>
                  </a:lnTo>
                  <a:lnTo>
                    <a:pt x="94" y="416"/>
                  </a:lnTo>
                  <a:lnTo>
                    <a:pt x="88" y="421"/>
                  </a:lnTo>
                  <a:lnTo>
                    <a:pt x="84" y="422"/>
                  </a:lnTo>
                  <a:lnTo>
                    <a:pt x="83" y="424"/>
                  </a:lnTo>
                  <a:lnTo>
                    <a:pt x="23" y="456"/>
                  </a:lnTo>
                  <a:lnTo>
                    <a:pt x="20" y="450"/>
                  </a:lnTo>
                  <a:lnTo>
                    <a:pt x="16" y="440"/>
                  </a:lnTo>
                  <a:lnTo>
                    <a:pt x="14" y="433"/>
                  </a:lnTo>
                  <a:lnTo>
                    <a:pt x="12" y="425"/>
                  </a:lnTo>
                  <a:lnTo>
                    <a:pt x="12" y="419"/>
                  </a:lnTo>
                  <a:lnTo>
                    <a:pt x="13" y="412"/>
                  </a:lnTo>
                  <a:lnTo>
                    <a:pt x="15" y="402"/>
                  </a:lnTo>
                  <a:lnTo>
                    <a:pt x="17" y="395"/>
                  </a:lnTo>
                  <a:lnTo>
                    <a:pt x="19" y="387"/>
                  </a:lnTo>
                  <a:lnTo>
                    <a:pt x="22" y="378"/>
                  </a:lnTo>
                  <a:lnTo>
                    <a:pt x="23" y="369"/>
                  </a:lnTo>
                  <a:lnTo>
                    <a:pt x="24" y="360"/>
                  </a:lnTo>
                  <a:lnTo>
                    <a:pt x="24" y="351"/>
                  </a:lnTo>
                  <a:lnTo>
                    <a:pt x="25" y="341"/>
                  </a:lnTo>
                  <a:lnTo>
                    <a:pt x="23" y="329"/>
                  </a:lnTo>
                  <a:lnTo>
                    <a:pt x="23" y="317"/>
                  </a:lnTo>
                  <a:lnTo>
                    <a:pt x="20" y="303"/>
                  </a:lnTo>
                  <a:lnTo>
                    <a:pt x="17" y="290"/>
                  </a:lnTo>
                  <a:lnTo>
                    <a:pt x="16" y="282"/>
                  </a:lnTo>
                  <a:lnTo>
                    <a:pt x="14" y="274"/>
                  </a:lnTo>
                  <a:lnTo>
                    <a:pt x="12" y="265"/>
                  </a:lnTo>
                  <a:lnTo>
                    <a:pt x="11" y="259"/>
                  </a:lnTo>
                  <a:lnTo>
                    <a:pt x="9" y="250"/>
                  </a:lnTo>
                  <a:lnTo>
                    <a:pt x="9" y="241"/>
                  </a:lnTo>
                  <a:lnTo>
                    <a:pt x="7" y="232"/>
                  </a:lnTo>
                  <a:lnTo>
                    <a:pt x="7" y="224"/>
                  </a:lnTo>
                  <a:lnTo>
                    <a:pt x="5" y="213"/>
                  </a:lnTo>
                  <a:lnTo>
                    <a:pt x="4" y="203"/>
                  </a:lnTo>
                  <a:lnTo>
                    <a:pt x="2" y="192"/>
                  </a:lnTo>
                  <a:lnTo>
                    <a:pt x="1" y="183"/>
                  </a:lnTo>
                  <a:lnTo>
                    <a:pt x="1" y="171"/>
                  </a:lnTo>
                  <a:lnTo>
                    <a:pt x="0" y="162"/>
                  </a:lnTo>
                  <a:lnTo>
                    <a:pt x="0" y="151"/>
                  </a:lnTo>
                  <a:lnTo>
                    <a:pt x="0" y="142"/>
                  </a:lnTo>
                  <a:lnTo>
                    <a:pt x="0" y="131"/>
                  </a:lnTo>
                  <a:lnTo>
                    <a:pt x="0" y="122"/>
                  </a:lnTo>
                  <a:lnTo>
                    <a:pt x="0" y="111"/>
                  </a:lnTo>
                  <a:lnTo>
                    <a:pt x="1" y="102"/>
                  </a:lnTo>
                  <a:lnTo>
                    <a:pt x="1" y="92"/>
                  </a:lnTo>
                  <a:lnTo>
                    <a:pt x="3" y="82"/>
                  </a:lnTo>
                  <a:lnTo>
                    <a:pt x="4" y="75"/>
                  </a:lnTo>
                  <a:lnTo>
                    <a:pt x="7" y="69"/>
                  </a:lnTo>
                  <a:lnTo>
                    <a:pt x="8" y="60"/>
                  </a:lnTo>
                  <a:lnTo>
                    <a:pt x="9" y="53"/>
                  </a:lnTo>
                  <a:lnTo>
                    <a:pt x="12" y="46"/>
                  </a:lnTo>
                  <a:lnTo>
                    <a:pt x="15" y="41"/>
                  </a:lnTo>
                  <a:lnTo>
                    <a:pt x="20" y="31"/>
                  </a:lnTo>
                  <a:lnTo>
                    <a:pt x="29" y="23"/>
                  </a:lnTo>
                  <a:lnTo>
                    <a:pt x="36" y="14"/>
                  </a:lnTo>
                  <a:lnTo>
                    <a:pt x="44" y="9"/>
                  </a:lnTo>
                  <a:lnTo>
                    <a:pt x="53" y="5"/>
                  </a:lnTo>
                  <a:lnTo>
                    <a:pt x="62" y="3"/>
                  </a:lnTo>
                  <a:lnTo>
                    <a:pt x="70" y="0"/>
                  </a:lnTo>
                  <a:lnTo>
                    <a:pt x="78" y="0"/>
                  </a:lnTo>
                  <a:lnTo>
                    <a:pt x="85" y="0"/>
                  </a:lnTo>
                  <a:lnTo>
                    <a:pt x="94" y="3"/>
                  </a:lnTo>
                  <a:lnTo>
                    <a:pt x="99" y="5"/>
                  </a:lnTo>
                  <a:lnTo>
                    <a:pt x="104" y="8"/>
                  </a:lnTo>
                  <a:lnTo>
                    <a:pt x="107" y="9"/>
                  </a:lnTo>
                  <a:lnTo>
                    <a:pt x="108" y="11"/>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612" name="Freeform 106"/>
            <p:cNvSpPr>
              <a:spLocks/>
            </p:cNvSpPr>
            <p:nvPr/>
          </p:nvSpPr>
          <p:spPr bwMode="auto">
            <a:xfrm>
              <a:off x="1162" y="3059"/>
              <a:ext cx="27" cy="56"/>
            </a:xfrm>
            <a:custGeom>
              <a:avLst/>
              <a:gdLst>
                <a:gd name="T0" fmla="*/ 1 w 54"/>
                <a:gd name="T1" fmla="*/ 1 h 111"/>
                <a:gd name="T2" fmla="*/ 1 w 54"/>
                <a:gd name="T3" fmla="*/ 1 h 111"/>
                <a:gd name="T4" fmla="*/ 1 w 54"/>
                <a:gd name="T5" fmla="*/ 1 h 111"/>
                <a:gd name="T6" fmla="*/ 1 w 54"/>
                <a:gd name="T7" fmla="*/ 1 h 111"/>
                <a:gd name="T8" fmla="*/ 1 w 54"/>
                <a:gd name="T9" fmla="*/ 1 h 111"/>
                <a:gd name="T10" fmla="*/ 1 w 54"/>
                <a:gd name="T11" fmla="*/ 1 h 111"/>
                <a:gd name="T12" fmla="*/ 1 w 54"/>
                <a:gd name="T13" fmla="*/ 1 h 111"/>
                <a:gd name="T14" fmla="*/ 1 w 54"/>
                <a:gd name="T15" fmla="*/ 1 h 111"/>
                <a:gd name="T16" fmla="*/ 1 w 54"/>
                <a:gd name="T17" fmla="*/ 1 h 111"/>
                <a:gd name="T18" fmla="*/ 1 w 54"/>
                <a:gd name="T19" fmla="*/ 1 h 111"/>
                <a:gd name="T20" fmla="*/ 1 w 54"/>
                <a:gd name="T21" fmla="*/ 1 h 111"/>
                <a:gd name="T22" fmla="*/ 1 w 54"/>
                <a:gd name="T23" fmla="*/ 1 h 111"/>
                <a:gd name="T24" fmla="*/ 1 w 54"/>
                <a:gd name="T25" fmla="*/ 1 h 111"/>
                <a:gd name="T26" fmla="*/ 1 w 54"/>
                <a:gd name="T27" fmla="*/ 1 h 111"/>
                <a:gd name="T28" fmla="*/ 1 w 54"/>
                <a:gd name="T29" fmla="*/ 1 h 111"/>
                <a:gd name="T30" fmla="*/ 1 w 54"/>
                <a:gd name="T31" fmla="*/ 1 h 111"/>
                <a:gd name="T32" fmla="*/ 1 w 54"/>
                <a:gd name="T33" fmla="*/ 1 h 111"/>
                <a:gd name="T34" fmla="*/ 1 w 54"/>
                <a:gd name="T35" fmla="*/ 1 h 111"/>
                <a:gd name="T36" fmla="*/ 0 w 54"/>
                <a:gd name="T37" fmla="*/ 1 h 111"/>
                <a:gd name="T38" fmla="*/ 1 w 54"/>
                <a:gd name="T39" fmla="*/ 1 h 111"/>
                <a:gd name="T40" fmla="*/ 1 w 54"/>
                <a:gd name="T41" fmla="*/ 1 h 111"/>
                <a:gd name="T42" fmla="*/ 1 w 54"/>
                <a:gd name="T43" fmla="*/ 1 h 111"/>
                <a:gd name="T44" fmla="*/ 1 w 54"/>
                <a:gd name="T45" fmla="*/ 1 h 111"/>
                <a:gd name="T46" fmla="*/ 1 w 54"/>
                <a:gd name="T47" fmla="*/ 1 h 111"/>
                <a:gd name="T48" fmla="*/ 1 w 54"/>
                <a:gd name="T49" fmla="*/ 1 h 111"/>
                <a:gd name="T50" fmla="*/ 1 w 54"/>
                <a:gd name="T51" fmla="*/ 1 h 111"/>
                <a:gd name="T52" fmla="*/ 1 w 54"/>
                <a:gd name="T53" fmla="*/ 1 h 111"/>
                <a:gd name="T54" fmla="*/ 1 w 54"/>
                <a:gd name="T55" fmla="*/ 1 h 111"/>
                <a:gd name="T56" fmla="*/ 1 w 54"/>
                <a:gd name="T57" fmla="*/ 1 h 111"/>
                <a:gd name="T58" fmla="*/ 1 w 54"/>
                <a:gd name="T59" fmla="*/ 0 h 111"/>
                <a:gd name="T60" fmla="*/ 1 w 54"/>
                <a:gd name="T61" fmla="*/ 1 h 111"/>
                <a:gd name="T62" fmla="*/ 1 w 54"/>
                <a:gd name="T63" fmla="*/ 1 h 111"/>
                <a:gd name="T64" fmla="*/ 1 w 54"/>
                <a:gd name="T65" fmla="*/ 1 h 111"/>
                <a:gd name="T66" fmla="*/ 1 w 54"/>
                <a:gd name="T67" fmla="*/ 1 h 111"/>
                <a:gd name="T68" fmla="*/ 1 w 54"/>
                <a:gd name="T69" fmla="*/ 1 h 111"/>
                <a:gd name="T70" fmla="*/ 1 w 54"/>
                <a:gd name="T71" fmla="*/ 1 h 111"/>
                <a:gd name="T72" fmla="*/ 1 w 54"/>
                <a:gd name="T73" fmla="*/ 1 h 111"/>
                <a:gd name="T74" fmla="*/ 1 w 54"/>
                <a:gd name="T75" fmla="*/ 1 h 111"/>
                <a:gd name="T76" fmla="*/ 1 w 54"/>
                <a:gd name="T77" fmla="*/ 1 h 111"/>
                <a:gd name="T78" fmla="*/ 1 w 54"/>
                <a:gd name="T79" fmla="*/ 1 h 111"/>
                <a:gd name="T80" fmla="*/ 1 w 54"/>
                <a:gd name="T81" fmla="*/ 1 h 111"/>
                <a:gd name="T82" fmla="*/ 1 w 54"/>
                <a:gd name="T83" fmla="*/ 1 h 111"/>
                <a:gd name="T84" fmla="*/ 1 w 54"/>
                <a:gd name="T85" fmla="*/ 1 h 111"/>
                <a:gd name="T86" fmla="*/ 1 w 54"/>
                <a:gd name="T87" fmla="*/ 1 h 111"/>
                <a:gd name="T88" fmla="*/ 1 w 54"/>
                <a:gd name="T89" fmla="*/ 1 h 11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4"/>
                <a:gd name="T136" fmla="*/ 0 h 111"/>
                <a:gd name="T137" fmla="*/ 54 w 54"/>
                <a:gd name="T138" fmla="*/ 111 h 11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4" h="111">
                  <a:moveTo>
                    <a:pt x="52" y="38"/>
                  </a:moveTo>
                  <a:lnTo>
                    <a:pt x="54" y="41"/>
                  </a:lnTo>
                  <a:lnTo>
                    <a:pt x="53" y="46"/>
                  </a:lnTo>
                  <a:lnTo>
                    <a:pt x="51" y="58"/>
                  </a:lnTo>
                  <a:lnTo>
                    <a:pt x="47" y="66"/>
                  </a:lnTo>
                  <a:lnTo>
                    <a:pt x="43" y="73"/>
                  </a:lnTo>
                  <a:lnTo>
                    <a:pt x="39" y="81"/>
                  </a:lnTo>
                  <a:lnTo>
                    <a:pt x="33" y="90"/>
                  </a:lnTo>
                  <a:lnTo>
                    <a:pt x="29" y="98"/>
                  </a:lnTo>
                  <a:lnTo>
                    <a:pt x="26" y="104"/>
                  </a:lnTo>
                  <a:lnTo>
                    <a:pt x="24" y="107"/>
                  </a:lnTo>
                  <a:lnTo>
                    <a:pt x="24" y="110"/>
                  </a:lnTo>
                  <a:lnTo>
                    <a:pt x="21" y="104"/>
                  </a:lnTo>
                  <a:lnTo>
                    <a:pt x="16" y="101"/>
                  </a:lnTo>
                  <a:lnTo>
                    <a:pt x="8" y="105"/>
                  </a:lnTo>
                  <a:lnTo>
                    <a:pt x="4" y="111"/>
                  </a:lnTo>
                  <a:lnTo>
                    <a:pt x="3" y="105"/>
                  </a:lnTo>
                  <a:lnTo>
                    <a:pt x="2" y="98"/>
                  </a:lnTo>
                  <a:lnTo>
                    <a:pt x="0" y="86"/>
                  </a:lnTo>
                  <a:lnTo>
                    <a:pt x="1" y="75"/>
                  </a:lnTo>
                  <a:lnTo>
                    <a:pt x="3" y="66"/>
                  </a:lnTo>
                  <a:lnTo>
                    <a:pt x="7" y="60"/>
                  </a:lnTo>
                  <a:lnTo>
                    <a:pt x="11" y="54"/>
                  </a:lnTo>
                  <a:lnTo>
                    <a:pt x="17" y="44"/>
                  </a:lnTo>
                  <a:lnTo>
                    <a:pt x="17" y="37"/>
                  </a:lnTo>
                  <a:lnTo>
                    <a:pt x="18" y="31"/>
                  </a:lnTo>
                  <a:lnTo>
                    <a:pt x="19" y="22"/>
                  </a:lnTo>
                  <a:lnTo>
                    <a:pt x="21" y="17"/>
                  </a:lnTo>
                  <a:lnTo>
                    <a:pt x="22" y="5"/>
                  </a:lnTo>
                  <a:lnTo>
                    <a:pt x="23" y="0"/>
                  </a:lnTo>
                  <a:lnTo>
                    <a:pt x="23" y="2"/>
                  </a:lnTo>
                  <a:lnTo>
                    <a:pt x="25" y="8"/>
                  </a:lnTo>
                  <a:lnTo>
                    <a:pt x="26" y="15"/>
                  </a:lnTo>
                  <a:lnTo>
                    <a:pt x="29" y="29"/>
                  </a:lnTo>
                  <a:lnTo>
                    <a:pt x="28" y="41"/>
                  </a:lnTo>
                  <a:lnTo>
                    <a:pt x="27" y="55"/>
                  </a:lnTo>
                  <a:lnTo>
                    <a:pt x="26" y="63"/>
                  </a:lnTo>
                  <a:lnTo>
                    <a:pt x="26" y="67"/>
                  </a:lnTo>
                  <a:lnTo>
                    <a:pt x="29" y="67"/>
                  </a:lnTo>
                  <a:lnTo>
                    <a:pt x="39" y="58"/>
                  </a:lnTo>
                  <a:lnTo>
                    <a:pt x="43" y="52"/>
                  </a:lnTo>
                  <a:lnTo>
                    <a:pt x="48" y="44"/>
                  </a:lnTo>
                  <a:lnTo>
                    <a:pt x="50" y="40"/>
                  </a:lnTo>
                  <a:lnTo>
                    <a:pt x="52" y="38"/>
                  </a:lnTo>
                  <a:close/>
                </a:path>
              </a:pathLst>
            </a:custGeom>
            <a:solidFill>
              <a:srgbClr val="5C5C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613" name="Freeform 107"/>
            <p:cNvSpPr>
              <a:spLocks/>
            </p:cNvSpPr>
            <p:nvPr/>
          </p:nvSpPr>
          <p:spPr bwMode="auto">
            <a:xfrm>
              <a:off x="1120" y="3035"/>
              <a:ext cx="34" cy="142"/>
            </a:xfrm>
            <a:custGeom>
              <a:avLst/>
              <a:gdLst>
                <a:gd name="T0" fmla="*/ 0 w 69"/>
                <a:gd name="T1" fmla="*/ 0 h 285"/>
                <a:gd name="T2" fmla="*/ 0 w 69"/>
                <a:gd name="T3" fmla="*/ 0 h 285"/>
                <a:gd name="T4" fmla="*/ 0 w 69"/>
                <a:gd name="T5" fmla="*/ 0 h 285"/>
                <a:gd name="T6" fmla="*/ 0 w 69"/>
                <a:gd name="T7" fmla="*/ 0 h 285"/>
                <a:gd name="T8" fmla="*/ 0 w 69"/>
                <a:gd name="T9" fmla="*/ 0 h 285"/>
                <a:gd name="T10" fmla="*/ 0 w 69"/>
                <a:gd name="T11" fmla="*/ 0 h 285"/>
                <a:gd name="T12" fmla="*/ 0 w 69"/>
                <a:gd name="T13" fmla="*/ 0 h 285"/>
                <a:gd name="T14" fmla="*/ 0 w 69"/>
                <a:gd name="T15" fmla="*/ 0 h 285"/>
                <a:gd name="T16" fmla="*/ 0 w 69"/>
                <a:gd name="T17" fmla="*/ 0 h 285"/>
                <a:gd name="T18" fmla="*/ 0 w 69"/>
                <a:gd name="T19" fmla="*/ 0 h 285"/>
                <a:gd name="T20" fmla="*/ 0 w 69"/>
                <a:gd name="T21" fmla="*/ 0 h 285"/>
                <a:gd name="T22" fmla="*/ 0 w 69"/>
                <a:gd name="T23" fmla="*/ 0 h 285"/>
                <a:gd name="T24" fmla="*/ 0 w 69"/>
                <a:gd name="T25" fmla="*/ 0 h 285"/>
                <a:gd name="T26" fmla="*/ 0 w 69"/>
                <a:gd name="T27" fmla="*/ 0 h 285"/>
                <a:gd name="T28" fmla="*/ 0 w 69"/>
                <a:gd name="T29" fmla="*/ 0 h 285"/>
                <a:gd name="T30" fmla="*/ 0 w 69"/>
                <a:gd name="T31" fmla="*/ 0 h 285"/>
                <a:gd name="T32" fmla="*/ 0 w 69"/>
                <a:gd name="T33" fmla="*/ 0 h 285"/>
                <a:gd name="T34" fmla="*/ 0 w 69"/>
                <a:gd name="T35" fmla="*/ 0 h 285"/>
                <a:gd name="T36" fmla="*/ 0 w 69"/>
                <a:gd name="T37" fmla="*/ 0 h 285"/>
                <a:gd name="T38" fmla="*/ 0 w 69"/>
                <a:gd name="T39" fmla="*/ 0 h 285"/>
                <a:gd name="T40" fmla="*/ 0 w 69"/>
                <a:gd name="T41" fmla="*/ 0 h 285"/>
                <a:gd name="T42" fmla="*/ 0 w 69"/>
                <a:gd name="T43" fmla="*/ 0 h 285"/>
                <a:gd name="T44" fmla="*/ 0 w 69"/>
                <a:gd name="T45" fmla="*/ 0 h 285"/>
                <a:gd name="T46" fmla="*/ 0 w 69"/>
                <a:gd name="T47" fmla="*/ 0 h 285"/>
                <a:gd name="T48" fmla="*/ 0 w 69"/>
                <a:gd name="T49" fmla="*/ 0 h 285"/>
                <a:gd name="T50" fmla="*/ 0 w 69"/>
                <a:gd name="T51" fmla="*/ 0 h 285"/>
                <a:gd name="T52" fmla="*/ 0 w 69"/>
                <a:gd name="T53" fmla="*/ 0 h 285"/>
                <a:gd name="T54" fmla="*/ 0 w 69"/>
                <a:gd name="T55" fmla="*/ 0 h 285"/>
                <a:gd name="T56" fmla="*/ 0 w 69"/>
                <a:gd name="T57" fmla="*/ 0 h 285"/>
                <a:gd name="T58" fmla="*/ 0 w 69"/>
                <a:gd name="T59" fmla="*/ 0 h 285"/>
                <a:gd name="T60" fmla="*/ 0 w 69"/>
                <a:gd name="T61" fmla="*/ 0 h 285"/>
                <a:gd name="T62" fmla="*/ 0 w 69"/>
                <a:gd name="T63" fmla="*/ 0 h 285"/>
                <a:gd name="T64" fmla="*/ 0 w 69"/>
                <a:gd name="T65" fmla="*/ 0 h 285"/>
                <a:gd name="T66" fmla="*/ 0 w 69"/>
                <a:gd name="T67" fmla="*/ 0 h 285"/>
                <a:gd name="T68" fmla="*/ 0 w 69"/>
                <a:gd name="T69" fmla="*/ 0 h 285"/>
                <a:gd name="T70" fmla="*/ 0 w 69"/>
                <a:gd name="T71" fmla="*/ 0 h 285"/>
                <a:gd name="T72" fmla="*/ 0 w 69"/>
                <a:gd name="T73" fmla="*/ 0 h 285"/>
                <a:gd name="T74" fmla="*/ 0 w 69"/>
                <a:gd name="T75" fmla="*/ 0 h 285"/>
                <a:gd name="T76" fmla="*/ 0 w 69"/>
                <a:gd name="T77" fmla="*/ 0 h 285"/>
                <a:gd name="T78" fmla="*/ 0 w 69"/>
                <a:gd name="T79" fmla="*/ 0 h 285"/>
                <a:gd name="T80" fmla="*/ 0 w 69"/>
                <a:gd name="T81" fmla="*/ 0 h 285"/>
                <a:gd name="T82" fmla="*/ 0 w 69"/>
                <a:gd name="T83" fmla="*/ 0 h 285"/>
                <a:gd name="T84" fmla="*/ 0 w 69"/>
                <a:gd name="T85" fmla="*/ 0 h 28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9"/>
                <a:gd name="T130" fmla="*/ 0 h 285"/>
                <a:gd name="T131" fmla="*/ 69 w 69"/>
                <a:gd name="T132" fmla="*/ 285 h 28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9" h="285">
                  <a:moveTo>
                    <a:pt x="31" y="23"/>
                  </a:moveTo>
                  <a:lnTo>
                    <a:pt x="34" y="26"/>
                  </a:lnTo>
                  <a:lnTo>
                    <a:pt x="37" y="31"/>
                  </a:lnTo>
                  <a:lnTo>
                    <a:pt x="41" y="39"/>
                  </a:lnTo>
                  <a:lnTo>
                    <a:pt x="44" y="46"/>
                  </a:lnTo>
                  <a:lnTo>
                    <a:pt x="47" y="57"/>
                  </a:lnTo>
                  <a:lnTo>
                    <a:pt x="48" y="67"/>
                  </a:lnTo>
                  <a:lnTo>
                    <a:pt x="47" y="80"/>
                  </a:lnTo>
                  <a:lnTo>
                    <a:pt x="42" y="92"/>
                  </a:lnTo>
                  <a:lnTo>
                    <a:pt x="37" y="104"/>
                  </a:lnTo>
                  <a:lnTo>
                    <a:pt x="29" y="116"/>
                  </a:lnTo>
                  <a:lnTo>
                    <a:pt x="22" y="131"/>
                  </a:lnTo>
                  <a:lnTo>
                    <a:pt x="14" y="145"/>
                  </a:lnTo>
                  <a:lnTo>
                    <a:pt x="7" y="160"/>
                  </a:lnTo>
                  <a:lnTo>
                    <a:pt x="4" y="168"/>
                  </a:lnTo>
                  <a:lnTo>
                    <a:pt x="3" y="176"/>
                  </a:lnTo>
                  <a:lnTo>
                    <a:pt x="1" y="185"/>
                  </a:lnTo>
                  <a:lnTo>
                    <a:pt x="1" y="194"/>
                  </a:lnTo>
                  <a:lnTo>
                    <a:pt x="0" y="202"/>
                  </a:lnTo>
                  <a:lnTo>
                    <a:pt x="1" y="209"/>
                  </a:lnTo>
                  <a:lnTo>
                    <a:pt x="3" y="218"/>
                  </a:lnTo>
                  <a:lnTo>
                    <a:pt x="5" y="226"/>
                  </a:lnTo>
                  <a:lnTo>
                    <a:pt x="7" y="232"/>
                  </a:lnTo>
                  <a:lnTo>
                    <a:pt x="10" y="241"/>
                  </a:lnTo>
                  <a:lnTo>
                    <a:pt x="13" y="247"/>
                  </a:lnTo>
                  <a:lnTo>
                    <a:pt x="17" y="255"/>
                  </a:lnTo>
                  <a:lnTo>
                    <a:pt x="23" y="266"/>
                  </a:lnTo>
                  <a:lnTo>
                    <a:pt x="28" y="276"/>
                  </a:lnTo>
                  <a:lnTo>
                    <a:pt x="33" y="282"/>
                  </a:lnTo>
                  <a:lnTo>
                    <a:pt x="34" y="285"/>
                  </a:lnTo>
                  <a:lnTo>
                    <a:pt x="33" y="281"/>
                  </a:lnTo>
                  <a:lnTo>
                    <a:pt x="30" y="272"/>
                  </a:lnTo>
                  <a:lnTo>
                    <a:pt x="27" y="266"/>
                  </a:lnTo>
                  <a:lnTo>
                    <a:pt x="26" y="258"/>
                  </a:lnTo>
                  <a:lnTo>
                    <a:pt x="23" y="250"/>
                  </a:lnTo>
                  <a:lnTo>
                    <a:pt x="21" y="243"/>
                  </a:lnTo>
                  <a:lnTo>
                    <a:pt x="19" y="234"/>
                  </a:lnTo>
                  <a:lnTo>
                    <a:pt x="16" y="226"/>
                  </a:lnTo>
                  <a:lnTo>
                    <a:pt x="14" y="217"/>
                  </a:lnTo>
                  <a:lnTo>
                    <a:pt x="12" y="208"/>
                  </a:lnTo>
                  <a:lnTo>
                    <a:pt x="11" y="200"/>
                  </a:lnTo>
                  <a:lnTo>
                    <a:pt x="11" y="192"/>
                  </a:lnTo>
                  <a:lnTo>
                    <a:pt x="10" y="185"/>
                  </a:lnTo>
                  <a:lnTo>
                    <a:pt x="11" y="179"/>
                  </a:lnTo>
                  <a:lnTo>
                    <a:pt x="13" y="167"/>
                  </a:lnTo>
                  <a:lnTo>
                    <a:pt x="19" y="159"/>
                  </a:lnTo>
                  <a:lnTo>
                    <a:pt x="26" y="153"/>
                  </a:lnTo>
                  <a:lnTo>
                    <a:pt x="34" y="150"/>
                  </a:lnTo>
                  <a:lnTo>
                    <a:pt x="41" y="145"/>
                  </a:lnTo>
                  <a:lnTo>
                    <a:pt x="49" y="142"/>
                  </a:lnTo>
                  <a:lnTo>
                    <a:pt x="57" y="138"/>
                  </a:lnTo>
                  <a:lnTo>
                    <a:pt x="64" y="133"/>
                  </a:lnTo>
                  <a:lnTo>
                    <a:pt x="66" y="124"/>
                  </a:lnTo>
                  <a:lnTo>
                    <a:pt x="69" y="115"/>
                  </a:lnTo>
                  <a:lnTo>
                    <a:pt x="69" y="103"/>
                  </a:lnTo>
                  <a:lnTo>
                    <a:pt x="69" y="92"/>
                  </a:lnTo>
                  <a:lnTo>
                    <a:pt x="66" y="77"/>
                  </a:lnTo>
                  <a:lnTo>
                    <a:pt x="65" y="64"/>
                  </a:lnTo>
                  <a:lnTo>
                    <a:pt x="61" y="52"/>
                  </a:lnTo>
                  <a:lnTo>
                    <a:pt x="58" y="42"/>
                  </a:lnTo>
                  <a:lnTo>
                    <a:pt x="54" y="29"/>
                  </a:lnTo>
                  <a:lnTo>
                    <a:pt x="50" y="22"/>
                  </a:lnTo>
                  <a:lnTo>
                    <a:pt x="48" y="14"/>
                  </a:lnTo>
                  <a:lnTo>
                    <a:pt x="45" y="10"/>
                  </a:lnTo>
                  <a:lnTo>
                    <a:pt x="41" y="2"/>
                  </a:lnTo>
                  <a:lnTo>
                    <a:pt x="40" y="0"/>
                  </a:lnTo>
                  <a:lnTo>
                    <a:pt x="7" y="16"/>
                  </a:lnTo>
                  <a:lnTo>
                    <a:pt x="8" y="16"/>
                  </a:lnTo>
                  <a:lnTo>
                    <a:pt x="11" y="22"/>
                  </a:lnTo>
                  <a:lnTo>
                    <a:pt x="14" y="28"/>
                  </a:lnTo>
                  <a:lnTo>
                    <a:pt x="17" y="40"/>
                  </a:lnTo>
                  <a:lnTo>
                    <a:pt x="16" y="46"/>
                  </a:lnTo>
                  <a:lnTo>
                    <a:pt x="16" y="54"/>
                  </a:lnTo>
                  <a:lnTo>
                    <a:pt x="15" y="60"/>
                  </a:lnTo>
                  <a:lnTo>
                    <a:pt x="15" y="69"/>
                  </a:lnTo>
                  <a:lnTo>
                    <a:pt x="12" y="80"/>
                  </a:lnTo>
                  <a:lnTo>
                    <a:pt x="12" y="84"/>
                  </a:lnTo>
                  <a:lnTo>
                    <a:pt x="14" y="83"/>
                  </a:lnTo>
                  <a:lnTo>
                    <a:pt x="19" y="75"/>
                  </a:lnTo>
                  <a:lnTo>
                    <a:pt x="24" y="64"/>
                  </a:lnTo>
                  <a:lnTo>
                    <a:pt x="28" y="55"/>
                  </a:lnTo>
                  <a:lnTo>
                    <a:pt x="29" y="43"/>
                  </a:lnTo>
                  <a:lnTo>
                    <a:pt x="31" y="32"/>
                  </a:lnTo>
                  <a:lnTo>
                    <a:pt x="31" y="25"/>
                  </a:lnTo>
                  <a:lnTo>
                    <a:pt x="31" y="23"/>
                  </a:lnTo>
                  <a:close/>
                </a:path>
              </a:pathLst>
            </a:custGeom>
            <a:solidFill>
              <a:srgbClr val="5C5C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614" name="Freeform 108"/>
            <p:cNvSpPr>
              <a:spLocks/>
            </p:cNvSpPr>
            <p:nvPr/>
          </p:nvSpPr>
          <p:spPr bwMode="auto">
            <a:xfrm>
              <a:off x="1146" y="3190"/>
              <a:ext cx="70" cy="133"/>
            </a:xfrm>
            <a:custGeom>
              <a:avLst/>
              <a:gdLst>
                <a:gd name="T0" fmla="*/ 0 w 141"/>
                <a:gd name="T1" fmla="*/ 0 h 265"/>
                <a:gd name="T2" fmla="*/ 0 w 141"/>
                <a:gd name="T3" fmla="*/ 1 h 265"/>
                <a:gd name="T4" fmla="*/ 0 w 141"/>
                <a:gd name="T5" fmla="*/ 1 h 265"/>
                <a:gd name="T6" fmla="*/ 0 w 141"/>
                <a:gd name="T7" fmla="*/ 1 h 265"/>
                <a:gd name="T8" fmla="*/ 0 w 141"/>
                <a:gd name="T9" fmla="*/ 1 h 265"/>
                <a:gd name="T10" fmla="*/ 0 w 141"/>
                <a:gd name="T11" fmla="*/ 1 h 265"/>
                <a:gd name="T12" fmla="*/ 0 w 141"/>
                <a:gd name="T13" fmla="*/ 1 h 265"/>
                <a:gd name="T14" fmla="*/ 0 w 141"/>
                <a:gd name="T15" fmla="*/ 1 h 265"/>
                <a:gd name="T16" fmla="*/ 0 w 141"/>
                <a:gd name="T17" fmla="*/ 1 h 265"/>
                <a:gd name="T18" fmla="*/ 0 w 141"/>
                <a:gd name="T19" fmla="*/ 1 h 265"/>
                <a:gd name="T20" fmla="*/ 0 w 141"/>
                <a:gd name="T21" fmla="*/ 1 h 265"/>
                <a:gd name="T22" fmla="*/ 0 w 141"/>
                <a:gd name="T23" fmla="*/ 1 h 265"/>
                <a:gd name="T24" fmla="*/ 0 w 141"/>
                <a:gd name="T25" fmla="*/ 1 h 265"/>
                <a:gd name="T26" fmla="*/ 0 w 141"/>
                <a:gd name="T27" fmla="*/ 1 h 265"/>
                <a:gd name="T28" fmla="*/ 0 w 141"/>
                <a:gd name="T29" fmla="*/ 1 h 265"/>
                <a:gd name="T30" fmla="*/ 0 w 141"/>
                <a:gd name="T31" fmla="*/ 1 h 265"/>
                <a:gd name="T32" fmla="*/ 0 w 141"/>
                <a:gd name="T33" fmla="*/ 1 h 265"/>
                <a:gd name="T34" fmla="*/ 0 w 141"/>
                <a:gd name="T35" fmla="*/ 1 h 265"/>
                <a:gd name="T36" fmla="*/ 0 w 141"/>
                <a:gd name="T37" fmla="*/ 1 h 265"/>
                <a:gd name="T38" fmla="*/ 0 w 141"/>
                <a:gd name="T39" fmla="*/ 1 h 265"/>
                <a:gd name="T40" fmla="*/ 0 w 141"/>
                <a:gd name="T41" fmla="*/ 1 h 265"/>
                <a:gd name="T42" fmla="*/ 0 w 141"/>
                <a:gd name="T43" fmla="*/ 1 h 265"/>
                <a:gd name="T44" fmla="*/ 0 w 141"/>
                <a:gd name="T45" fmla="*/ 1 h 265"/>
                <a:gd name="T46" fmla="*/ 0 w 141"/>
                <a:gd name="T47" fmla="*/ 1 h 265"/>
                <a:gd name="T48" fmla="*/ 0 w 141"/>
                <a:gd name="T49" fmla="*/ 1 h 265"/>
                <a:gd name="T50" fmla="*/ 0 w 141"/>
                <a:gd name="T51" fmla="*/ 1 h 265"/>
                <a:gd name="T52" fmla="*/ 0 w 141"/>
                <a:gd name="T53" fmla="*/ 1 h 265"/>
                <a:gd name="T54" fmla="*/ 0 w 141"/>
                <a:gd name="T55" fmla="*/ 1 h 265"/>
                <a:gd name="T56" fmla="*/ 0 w 141"/>
                <a:gd name="T57" fmla="*/ 1 h 265"/>
                <a:gd name="T58" fmla="*/ 0 w 141"/>
                <a:gd name="T59" fmla="*/ 1 h 265"/>
                <a:gd name="T60" fmla="*/ 0 w 141"/>
                <a:gd name="T61" fmla="*/ 1 h 265"/>
                <a:gd name="T62" fmla="*/ 0 w 141"/>
                <a:gd name="T63" fmla="*/ 1 h 265"/>
                <a:gd name="T64" fmla="*/ 0 w 141"/>
                <a:gd name="T65" fmla="*/ 1 h 265"/>
                <a:gd name="T66" fmla="*/ 0 w 141"/>
                <a:gd name="T67" fmla="*/ 1 h 265"/>
                <a:gd name="T68" fmla="*/ 0 w 141"/>
                <a:gd name="T69" fmla="*/ 1 h 265"/>
                <a:gd name="T70" fmla="*/ 0 w 141"/>
                <a:gd name="T71" fmla="*/ 1 h 265"/>
                <a:gd name="T72" fmla="*/ 0 w 141"/>
                <a:gd name="T73" fmla="*/ 1 h 265"/>
                <a:gd name="T74" fmla="*/ 0 w 141"/>
                <a:gd name="T75" fmla="*/ 1 h 265"/>
                <a:gd name="T76" fmla="*/ 0 w 141"/>
                <a:gd name="T77" fmla="*/ 1 h 265"/>
                <a:gd name="T78" fmla="*/ 0 w 141"/>
                <a:gd name="T79" fmla="*/ 0 h 26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41"/>
                <a:gd name="T121" fmla="*/ 0 h 265"/>
                <a:gd name="T122" fmla="*/ 141 w 141"/>
                <a:gd name="T123" fmla="*/ 265 h 26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41" h="265">
                  <a:moveTo>
                    <a:pt x="2" y="0"/>
                  </a:moveTo>
                  <a:lnTo>
                    <a:pt x="1" y="0"/>
                  </a:lnTo>
                  <a:lnTo>
                    <a:pt x="2" y="3"/>
                  </a:lnTo>
                  <a:lnTo>
                    <a:pt x="5" y="8"/>
                  </a:lnTo>
                  <a:lnTo>
                    <a:pt x="11" y="16"/>
                  </a:lnTo>
                  <a:lnTo>
                    <a:pt x="13" y="19"/>
                  </a:lnTo>
                  <a:lnTo>
                    <a:pt x="19" y="22"/>
                  </a:lnTo>
                  <a:lnTo>
                    <a:pt x="24" y="25"/>
                  </a:lnTo>
                  <a:lnTo>
                    <a:pt x="32" y="29"/>
                  </a:lnTo>
                  <a:lnTo>
                    <a:pt x="39" y="34"/>
                  </a:lnTo>
                  <a:lnTo>
                    <a:pt x="49" y="37"/>
                  </a:lnTo>
                  <a:lnTo>
                    <a:pt x="60" y="41"/>
                  </a:lnTo>
                  <a:lnTo>
                    <a:pt x="75" y="46"/>
                  </a:lnTo>
                  <a:lnTo>
                    <a:pt x="88" y="49"/>
                  </a:lnTo>
                  <a:lnTo>
                    <a:pt x="99" y="54"/>
                  </a:lnTo>
                  <a:lnTo>
                    <a:pt x="108" y="57"/>
                  </a:lnTo>
                  <a:lnTo>
                    <a:pt x="117" y="64"/>
                  </a:lnTo>
                  <a:lnTo>
                    <a:pt x="123" y="69"/>
                  </a:lnTo>
                  <a:lnTo>
                    <a:pt x="129" y="75"/>
                  </a:lnTo>
                  <a:lnTo>
                    <a:pt x="133" y="80"/>
                  </a:lnTo>
                  <a:lnTo>
                    <a:pt x="137" y="87"/>
                  </a:lnTo>
                  <a:lnTo>
                    <a:pt x="141" y="99"/>
                  </a:lnTo>
                  <a:lnTo>
                    <a:pt x="141" y="113"/>
                  </a:lnTo>
                  <a:lnTo>
                    <a:pt x="140" y="125"/>
                  </a:lnTo>
                  <a:lnTo>
                    <a:pt x="139" y="139"/>
                  </a:lnTo>
                  <a:lnTo>
                    <a:pt x="136" y="150"/>
                  </a:lnTo>
                  <a:lnTo>
                    <a:pt x="133" y="162"/>
                  </a:lnTo>
                  <a:lnTo>
                    <a:pt x="130" y="172"/>
                  </a:lnTo>
                  <a:lnTo>
                    <a:pt x="126" y="183"/>
                  </a:lnTo>
                  <a:lnTo>
                    <a:pt x="124" y="194"/>
                  </a:lnTo>
                  <a:lnTo>
                    <a:pt x="121" y="205"/>
                  </a:lnTo>
                  <a:lnTo>
                    <a:pt x="119" y="214"/>
                  </a:lnTo>
                  <a:lnTo>
                    <a:pt x="119" y="224"/>
                  </a:lnTo>
                  <a:lnTo>
                    <a:pt x="118" y="230"/>
                  </a:lnTo>
                  <a:lnTo>
                    <a:pt x="120" y="240"/>
                  </a:lnTo>
                  <a:lnTo>
                    <a:pt x="121" y="246"/>
                  </a:lnTo>
                  <a:lnTo>
                    <a:pt x="124" y="252"/>
                  </a:lnTo>
                  <a:lnTo>
                    <a:pt x="127" y="262"/>
                  </a:lnTo>
                  <a:lnTo>
                    <a:pt x="131" y="265"/>
                  </a:lnTo>
                  <a:lnTo>
                    <a:pt x="107" y="230"/>
                  </a:lnTo>
                  <a:lnTo>
                    <a:pt x="107" y="229"/>
                  </a:lnTo>
                  <a:lnTo>
                    <a:pt x="107" y="226"/>
                  </a:lnTo>
                  <a:lnTo>
                    <a:pt x="107" y="220"/>
                  </a:lnTo>
                  <a:lnTo>
                    <a:pt x="108" y="214"/>
                  </a:lnTo>
                  <a:lnTo>
                    <a:pt x="108" y="205"/>
                  </a:lnTo>
                  <a:lnTo>
                    <a:pt x="109" y="194"/>
                  </a:lnTo>
                  <a:lnTo>
                    <a:pt x="110" y="183"/>
                  </a:lnTo>
                  <a:lnTo>
                    <a:pt x="110" y="172"/>
                  </a:lnTo>
                  <a:lnTo>
                    <a:pt x="110" y="160"/>
                  </a:lnTo>
                  <a:lnTo>
                    <a:pt x="110" y="148"/>
                  </a:lnTo>
                  <a:lnTo>
                    <a:pt x="109" y="137"/>
                  </a:lnTo>
                  <a:lnTo>
                    <a:pt x="109" y="125"/>
                  </a:lnTo>
                  <a:lnTo>
                    <a:pt x="107" y="113"/>
                  </a:lnTo>
                  <a:lnTo>
                    <a:pt x="105" y="104"/>
                  </a:lnTo>
                  <a:lnTo>
                    <a:pt x="103" y="95"/>
                  </a:lnTo>
                  <a:lnTo>
                    <a:pt x="101" y="89"/>
                  </a:lnTo>
                  <a:lnTo>
                    <a:pt x="96" y="80"/>
                  </a:lnTo>
                  <a:lnTo>
                    <a:pt x="93" y="75"/>
                  </a:lnTo>
                  <a:lnTo>
                    <a:pt x="88" y="69"/>
                  </a:lnTo>
                  <a:lnTo>
                    <a:pt x="84" y="67"/>
                  </a:lnTo>
                  <a:lnTo>
                    <a:pt x="79" y="63"/>
                  </a:lnTo>
                  <a:lnTo>
                    <a:pt x="73" y="61"/>
                  </a:lnTo>
                  <a:lnTo>
                    <a:pt x="68" y="60"/>
                  </a:lnTo>
                  <a:lnTo>
                    <a:pt x="62" y="60"/>
                  </a:lnTo>
                  <a:lnTo>
                    <a:pt x="56" y="58"/>
                  </a:lnTo>
                  <a:lnTo>
                    <a:pt x="49" y="57"/>
                  </a:lnTo>
                  <a:lnTo>
                    <a:pt x="44" y="57"/>
                  </a:lnTo>
                  <a:lnTo>
                    <a:pt x="39" y="57"/>
                  </a:lnTo>
                  <a:lnTo>
                    <a:pt x="34" y="55"/>
                  </a:lnTo>
                  <a:lnTo>
                    <a:pt x="28" y="55"/>
                  </a:lnTo>
                  <a:lnTo>
                    <a:pt x="24" y="54"/>
                  </a:lnTo>
                  <a:lnTo>
                    <a:pt x="20" y="52"/>
                  </a:lnTo>
                  <a:lnTo>
                    <a:pt x="13" y="44"/>
                  </a:lnTo>
                  <a:lnTo>
                    <a:pt x="7" y="37"/>
                  </a:lnTo>
                  <a:lnTo>
                    <a:pt x="2" y="29"/>
                  </a:lnTo>
                  <a:lnTo>
                    <a:pt x="1" y="22"/>
                  </a:lnTo>
                  <a:lnTo>
                    <a:pt x="0" y="12"/>
                  </a:lnTo>
                  <a:lnTo>
                    <a:pt x="1" y="6"/>
                  </a:lnTo>
                  <a:lnTo>
                    <a:pt x="1" y="0"/>
                  </a:lnTo>
                  <a:lnTo>
                    <a:pt x="2" y="0"/>
                  </a:lnTo>
                  <a:close/>
                </a:path>
              </a:pathLst>
            </a:custGeom>
            <a:solidFill>
              <a:srgbClr val="5C5C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615" name="Freeform 109"/>
            <p:cNvSpPr>
              <a:spLocks/>
            </p:cNvSpPr>
            <p:nvPr/>
          </p:nvSpPr>
          <p:spPr bwMode="auto">
            <a:xfrm>
              <a:off x="813" y="3443"/>
              <a:ext cx="132" cy="44"/>
            </a:xfrm>
            <a:custGeom>
              <a:avLst/>
              <a:gdLst>
                <a:gd name="T0" fmla="*/ 1 w 262"/>
                <a:gd name="T1" fmla="*/ 0 h 89"/>
                <a:gd name="T2" fmla="*/ 1 w 262"/>
                <a:gd name="T3" fmla="*/ 0 h 89"/>
                <a:gd name="T4" fmla="*/ 1 w 262"/>
                <a:gd name="T5" fmla="*/ 0 h 89"/>
                <a:gd name="T6" fmla="*/ 1 w 262"/>
                <a:gd name="T7" fmla="*/ 0 h 89"/>
                <a:gd name="T8" fmla="*/ 1 w 262"/>
                <a:gd name="T9" fmla="*/ 0 h 89"/>
                <a:gd name="T10" fmla="*/ 1 w 262"/>
                <a:gd name="T11" fmla="*/ 0 h 89"/>
                <a:gd name="T12" fmla="*/ 1 w 262"/>
                <a:gd name="T13" fmla="*/ 0 h 89"/>
                <a:gd name="T14" fmla="*/ 1 w 262"/>
                <a:gd name="T15" fmla="*/ 0 h 89"/>
                <a:gd name="T16" fmla="*/ 1 w 262"/>
                <a:gd name="T17" fmla="*/ 0 h 89"/>
                <a:gd name="T18" fmla="*/ 1 w 262"/>
                <a:gd name="T19" fmla="*/ 0 h 89"/>
                <a:gd name="T20" fmla="*/ 1 w 262"/>
                <a:gd name="T21" fmla="*/ 0 h 89"/>
                <a:gd name="T22" fmla="*/ 1 w 262"/>
                <a:gd name="T23" fmla="*/ 0 h 89"/>
                <a:gd name="T24" fmla="*/ 1 w 262"/>
                <a:gd name="T25" fmla="*/ 0 h 89"/>
                <a:gd name="T26" fmla="*/ 1 w 262"/>
                <a:gd name="T27" fmla="*/ 0 h 89"/>
                <a:gd name="T28" fmla="*/ 1 w 262"/>
                <a:gd name="T29" fmla="*/ 0 h 89"/>
                <a:gd name="T30" fmla="*/ 1 w 262"/>
                <a:gd name="T31" fmla="*/ 0 h 89"/>
                <a:gd name="T32" fmla="*/ 1 w 262"/>
                <a:gd name="T33" fmla="*/ 0 h 89"/>
                <a:gd name="T34" fmla="*/ 1 w 262"/>
                <a:gd name="T35" fmla="*/ 0 h 89"/>
                <a:gd name="T36" fmla="*/ 1 w 262"/>
                <a:gd name="T37" fmla="*/ 0 h 89"/>
                <a:gd name="T38" fmla="*/ 1 w 262"/>
                <a:gd name="T39" fmla="*/ 0 h 89"/>
                <a:gd name="T40" fmla="*/ 1 w 262"/>
                <a:gd name="T41" fmla="*/ 0 h 89"/>
                <a:gd name="T42" fmla="*/ 1 w 262"/>
                <a:gd name="T43" fmla="*/ 0 h 89"/>
                <a:gd name="T44" fmla="*/ 1 w 262"/>
                <a:gd name="T45" fmla="*/ 0 h 89"/>
                <a:gd name="T46" fmla="*/ 1 w 262"/>
                <a:gd name="T47" fmla="*/ 0 h 89"/>
                <a:gd name="T48" fmla="*/ 1 w 262"/>
                <a:gd name="T49" fmla="*/ 0 h 89"/>
                <a:gd name="T50" fmla="*/ 1 w 262"/>
                <a:gd name="T51" fmla="*/ 0 h 89"/>
                <a:gd name="T52" fmla="*/ 1 w 262"/>
                <a:gd name="T53" fmla="*/ 0 h 89"/>
                <a:gd name="T54" fmla="*/ 1 w 262"/>
                <a:gd name="T55" fmla="*/ 0 h 89"/>
                <a:gd name="T56" fmla="*/ 0 w 262"/>
                <a:gd name="T57" fmla="*/ 0 h 89"/>
                <a:gd name="T58" fmla="*/ 1 w 262"/>
                <a:gd name="T59" fmla="*/ 0 h 89"/>
                <a:gd name="T60" fmla="*/ 1 w 262"/>
                <a:gd name="T61" fmla="*/ 0 h 8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62"/>
                <a:gd name="T94" fmla="*/ 0 h 89"/>
                <a:gd name="T95" fmla="*/ 262 w 262"/>
                <a:gd name="T96" fmla="*/ 89 h 8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62" h="89">
                  <a:moveTo>
                    <a:pt x="153" y="0"/>
                  </a:moveTo>
                  <a:lnTo>
                    <a:pt x="262" y="43"/>
                  </a:lnTo>
                  <a:lnTo>
                    <a:pt x="260" y="43"/>
                  </a:lnTo>
                  <a:lnTo>
                    <a:pt x="257" y="43"/>
                  </a:lnTo>
                  <a:lnTo>
                    <a:pt x="253" y="43"/>
                  </a:lnTo>
                  <a:lnTo>
                    <a:pt x="247" y="43"/>
                  </a:lnTo>
                  <a:lnTo>
                    <a:pt x="240" y="43"/>
                  </a:lnTo>
                  <a:lnTo>
                    <a:pt x="232" y="46"/>
                  </a:lnTo>
                  <a:lnTo>
                    <a:pt x="222" y="47"/>
                  </a:lnTo>
                  <a:lnTo>
                    <a:pt x="213" y="51"/>
                  </a:lnTo>
                  <a:lnTo>
                    <a:pt x="202" y="52"/>
                  </a:lnTo>
                  <a:lnTo>
                    <a:pt x="190" y="55"/>
                  </a:lnTo>
                  <a:lnTo>
                    <a:pt x="178" y="55"/>
                  </a:lnTo>
                  <a:lnTo>
                    <a:pt x="164" y="58"/>
                  </a:lnTo>
                  <a:lnTo>
                    <a:pt x="152" y="60"/>
                  </a:lnTo>
                  <a:lnTo>
                    <a:pt x="140" y="64"/>
                  </a:lnTo>
                  <a:lnTo>
                    <a:pt x="127" y="66"/>
                  </a:lnTo>
                  <a:lnTo>
                    <a:pt x="115" y="69"/>
                  </a:lnTo>
                  <a:lnTo>
                    <a:pt x="101" y="70"/>
                  </a:lnTo>
                  <a:lnTo>
                    <a:pt x="88" y="72"/>
                  </a:lnTo>
                  <a:lnTo>
                    <a:pt x="77" y="73"/>
                  </a:lnTo>
                  <a:lnTo>
                    <a:pt x="67" y="76"/>
                  </a:lnTo>
                  <a:lnTo>
                    <a:pt x="57" y="76"/>
                  </a:lnTo>
                  <a:lnTo>
                    <a:pt x="47" y="79"/>
                  </a:lnTo>
                  <a:lnTo>
                    <a:pt x="37" y="81"/>
                  </a:lnTo>
                  <a:lnTo>
                    <a:pt x="30" y="84"/>
                  </a:lnTo>
                  <a:lnTo>
                    <a:pt x="22" y="84"/>
                  </a:lnTo>
                  <a:lnTo>
                    <a:pt x="16" y="86"/>
                  </a:lnTo>
                  <a:lnTo>
                    <a:pt x="0" y="89"/>
                  </a:lnTo>
                  <a:lnTo>
                    <a:pt x="153" y="0"/>
                  </a:lnTo>
                  <a:close/>
                </a:path>
              </a:pathLst>
            </a:custGeom>
            <a:solidFill>
              <a:srgbClr val="C299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616" name="Freeform 110"/>
            <p:cNvSpPr>
              <a:spLocks/>
            </p:cNvSpPr>
            <p:nvPr/>
          </p:nvSpPr>
          <p:spPr bwMode="auto">
            <a:xfrm>
              <a:off x="1198" y="2838"/>
              <a:ext cx="26" cy="15"/>
            </a:xfrm>
            <a:custGeom>
              <a:avLst/>
              <a:gdLst>
                <a:gd name="T0" fmla="*/ 0 w 54"/>
                <a:gd name="T1" fmla="*/ 0 h 31"/>
                <a:gd name="T2" fmla="*/ 0 w 54"/>
                <a:gd name="T3" fmla="*/ 0 h 31"/>
                <a:gd name="T4" fmla="*/ 0 w 54"/>
                <a:gd name="T5" fmla="*/ 0 h 31"/>
                <a:gd name="T6" fmla="*/ 0 w 54"/>
                <a:gd name="T7" fmla="*/ 0 h 31"/>
                <a:gd name="T8" fmla="*/ 0 w 54"/>
                <a:gd name="T9" fmla="*/ 0 h 31"/>
                <a:gd name="T10" fmla="*/ 0 w 54"/>
                <a:gd name="T11" fmla="*/ 0 h 31"/>
                <a:gd name="T12" fmla="*/ 0 w 54"/>
                <a:gd name="T13" fmla="*/ 0 h 31"/>
                <a:gd name="T14" fmla="*/ 0 w 54"/>
                <a:gd name="T15" fmla="*/ 0 h 31"/>
                <a:gd name="T16" fmla="*/ 0 w 54"/>
                <a:gd name="T17" fmla="*/ 0 h 31"/>
                <a:gd name="T18" fmla="*/ 0 w 54"/>
                <a:gd name="T19" fmla="*/ 0 h 3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4"/>
                <a:gd name="T31" fmla="*/ 0 h 31"/>
                <a:gd name="T32" fmla="*/ 54 w 54"/>
                <a:gd name="T33" fmla="*/ 31 h 3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4" h="31">
                  <a:moveTo>
                    <a:pt x="15" y="0"/>
                  </a:moveTo>
                  <a:lnTo>
                    <a:pt x="6" y="9"/>
                  </a:lnTo>
                  <a:lnTo>
                    <a:pt x="0" y="22"/>
                  </a:lnTo>
                  <a:lnTo>
                    <a:pt x="7" y="29"/>
                  </a:lnTo>
                  <a:lnTo>
                    <a:pt x="30" y="29"/>
                  </a:lnTo>
                  <a:lnTo>
                    <a:pt x="54" y="31"/>
                  </a:lnTo>
                  <a:lnTo>
                    <a:pt x="45" y="11"/>
                  </a:lnTo>
                  <a:lnTo>
                    <a:pt x="32" y="3"/>
                  </a:lnTo>
                  <a:lnTo>
                    <a:pt x="15"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617" name="Freeform 111"/>
            <p:cNvSpPr>
              <a:spLocks/>
            </p:cNvSpPr>
            <p:nvPr/>
          </p:nvSpPr>
          <p:spPr bwMode="auto">
            <a:xfrm>
              <a:off x="1198" y="2841"/>
              <a:ext cx="26" cy="12"/>
            </a:xfrm>
            <a:custGeom>
              <a:avLst/>
              <a:gdLst>
                <a:gd name="T0" fmla="*/ 0 w 54"/>
                <a:gd name="T1" fmla="*/ 0 h 25"/>
                <a:gd name="T2" fmla="*/ 0 w 54"/>
                <a:gd name="T3" fmla="*/ 0 h 25"/>
                <a:gd name="T4" fmla="*/ 0 w 54"/>
                <a:gd name="T5" fmla="*/ 0 h 25"/>
                <a:gd name="T6" fmla="*/ 0 w 54"/>
                <a:gd name="T7" fmla="*/ 0 h 25"/>
                <a:gd name="T8" fmla="*/ 0 w 54"/>
                <a:gd name="T9" fmla="*/ 0 h 25"/>
                <a:gd name="T10" fmla="*/ 0 w 54"/>
                <a:gd name="T11" fmla="*/ 0 h 25"/>
                <a:gd name="T12" fmla="*/ 0 w 54"/>
                <a:gd name="T13" fmla="*/ 0 h 25"/>
                <a:gd name="T14" fmla="*/ 0 w 54"/>
                <a:gd name="T15" fmla="*/ 0 h 25"/>
                <a:gd name="T16" fmla="*/ 0 w 54"/>
                <a:gd name="T17" fmla="*/ 0 h 25"/>
                <a:gd name="T18" fmla="*/ 0 w 54"/>
                <a:gd name="T19" fmla="*/ 0 h 25"/>
                <a:gd name="T20" fmla="*/ 0 w 54"/>
                <a:gd name="T21" fmla="*/ 0 h 25"/>
                <a:gd name="T22" fmla="*/ 0 w 54"/>
                <a:gd name="T23" fmla="*/ 0 h 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25"/>
                <a:gd name="T38" fmla="*/ 54 w 54"/>
                <a:gd name="T39" fmla="*/ 25 h 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25">
                  <a:moveTo>
                    <a:pt x="15" y="3"/>
                  </a:moveTo>
                  <a:lnTo>
                    <a:pt x="12" y="11"/>
                  </a:lnTo>
                  <a:lnTo>
                    <a:pt x="0" y="20"/>
                  </a:lnTo>
                  <a:lnTo>
                    <a:pt x="13" y="23"/>
                  </a:lnTo>
                  <a:lnTo>
                    <a:pt x="26" y="23"/>
                  </a:lnTo>
                  <a:lnTo>
                    <a:pt x="54" y="25"/>
                  </a:lnTo>
                  <a:lnTo>
                    <a:pt x="38" y="5"/>
                  </a:lnTo>
                  <a:lnTo>
                    <a:pt x="34" y="16"/>
                  </a:lnTo>
                  <a:lnTo>
                    <a:pt x="26" y="11"/>
                  </a:lnTo>
                  <a:lnTo>
                    <a:pt x="22" y="0"/>
                  </a:lnTo>
                  <a:lnTo>
                    <a:pt x="15" y="3"/>
                  </a:lnTo>
                  <a:close/>
                </a:path>
              </a:pathLst>
            </a:custGeom>
            <a:solidFill>
              <a:srgbClr val="7569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618" name="Freeform 112"/>
            <p:cNvSpPr>
              <a:spLocks/>
            </p:cNvSpPr>
            <p:nvPr/>
          </p:nvSpPr>
          <p:spPr bwMode="auto">
            <a:xfrm>
              <a:off x="1189" y="2813"/>
              <a:ext cx="9" cy="16"/>
            </a:xfrm>
            <a:custGeom>
              <a:avLst/>
              <a:gdLst>
                <a:gd name="T0" fmla="*/ 0 w 16"/>
                <a:gd name="T1" fmla="*/ 0 h 32"/>
                <a:gd name="T2" fmla="*/ 1 w 16"/>
                <a:gd name="T3" fmla="*/ 0 h 32"/>
                <a:gd name="T4" fmla="*/ 1 w 16"/>
                <a:gd name="T5" fmla="*/ 1 h 32"/>
                <a:gd name="T6" fmla="*/ 1 w 16"/>
                <a:gd name="T7" fmla="*/ 1 h 32"/>
                <a:gd name="T8" fmla="*/ 0 w 16"/>
                <a:gd name="T9" fmla="*/ 0 h 32"/>
                <a:gd name="T10" fmla="*/ 0 w 16"/>
                <a:gd name="T11" fmla="*/ 0 h 32"/>
                <a:gd name="T12" fmla="*/ 0 60000 65536"/>
                <a:gd name="T13" fmla="*/ 0 60000 65536"/>
                <a:gd name="T14" fmla="*/ 0 60000 65536"/>
                <a:gd name="T15" fmla="*/ 0 60000 65536"/>
                <a:gd name="T16" fmla="*/ 0 60000 65536"/>
                <a:gd name="T17" fmla="*/ 0 60000 65536"/>
                <a:gd name="T18" fmla="*/ 0 w 16"/>
                <a:gd name="T19" fmla="*/ 0 h 32"/>
                <a:gd name="T20" fmla="*/ 16 w 16"/>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16" h="32">
                  <a:moveTo>
                    <a:pt x="0" y="0"/>
                  </a:moveTo>
                  <a:lnTo>
                    <a:pt x="14" y="0"/>
                  </a:lnTo>
                  <a:lnTo>
                    <a:pt x="16" y="32"/>
                  </a:lnTo>
                  <a:lnTo>
                    <a:pt x="6" y="32"/>
                  </a:lnTo>
                  <a:lnTo>
                    <a:pt x="0" y="0"/>
                  </a:lnTo>
                  <a:close/>
                </a:path>
              </a:pathLst>
            </a:custGeom>
            <a:solidFill>
              <a:srgbClr val="00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619" name="Freeform 113"/>
            <p:cNvSpPr>
              <a:spLocks/>
            </p:cNvSpPr>
            <p:nvPr/>
          </p:nvSpPr>
          <p:spPr bwMode="auto">
            <a:xfrm>
              <a:off x="1211" y="2813"/>
              <a:ext cx="23" cy="17"/>
            </a:xfrm>
            <a:custGeom>
              <a:avLst/>
              <a:gdLst>
                <a:gd name="T0" fmla="*/ 1 w 44"/>
                <a:gd name="T1" fmla="*/ 0 h 33"/>
                <a:gd name="T2" fmla="*/ 1 w 44"/>
                <a:gd name="T3" fmla="*/ 0 h 33"/>
                <a:gd name="T4" fmla="*/ 1 w 44"/>
                <a:gd name="T5" fmla="*/ 1 h 33"/>
                <a:gd name="T6" fmla="*/ 1 w 44"/>
                <a:gd name="T7" fmla="*/ 1 h 33"/>
                <a:gd name="T8" fmla="*/ 0 w 44"/>
                <a:gd name="T9" fmla="*/ 1 h 33"/>
                <a:gd name="T10" fmla="*/ 1 w 44"/>
                <a:gd name="T11" fmla="*/ 0 h 33"/>
                <a:gd name="T12" fmla="*/ 1 w 44"/>
                <a:gd name="T13" fmla="*/ 0 h 33"/>
                <a:gd name="T14" fmla="*/ 0 60000 65536"/>
                <a:gd name="T15" fmla="*/ 0 60000 65536"/>
                <a:gd name="T16" fmla="*/ 0 60000 65536"/>
                <a:gd name="T17" fmla="*/ 0 60000 65536"/>
                <a:gd name="T18" fmla="*/ 0 60000 65536"/>
                <a:gd name="T19" fmla="*/ 0 60000 65536"/>
                <a:gd name="T20" fmla="*/ 0 60000 65536"/>
                <a:gd name="T21" fmla="*/ 0 w 44"/>
                <a:gd name="T22" fmla="*/ 0 h 33"/>
                <a:gd name="T23" fmla="*/ 44 w 44"/>
                <a:gd name="T24" fmla="*/ 33 h 3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4" h="33">
                  <a:moveTo>
                    <a:pt x="7" y="0"/>
                  </a:moveTo>
                  <a:lnTo>
                    <a:pt x="44" y="0"/>
                  </a:lnTo>
                  <a:lnTo>
                    <a:pt x="34" y="33"/>
                  </a:lnTo>
                  <a:lnTo>
                    <a:pt x="3" y="33"/>
                  </a:lnTo>
                  <a:lnTo>
                    <a:pt x="0" y="18"/>
                  </a:lnTo>
                  <a:lnTo>
                    <a:pt x="7" y="0"/>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620" name="Freeform 114"/>
            <p:cNvSpPr>
              <a:spLocks/>
            </p:cNvSpPr>
            <p:nvPr/>
          </p:nvSpPr>
          <p:spPr bwMode="auto">
            <a:xfrm>
              <a:off x="1195" y="2813"/>
              <a:ext cx="11" cy="17"/>
            </a:xfrm>
            <a:custGeom>
              <a:avLst/>
              <a:gdLst>
                <a:gd name="T0" fmla="*/ 1 w 22"/>
                <a:gd name="T1" fmla="*/ 1 h 33"/>
                <a:gd name="T2" fmla="*/ 1 w 22"/>
                <a:gd name="T3" fmla="*/ 0 h 33"/>
                <a:gd name="T4" fmla="*/ 1 w 22"/>
                <a:gd name="T5" fmla="*/ 1 h 33"/>
                <a:gd name="T6" fmla="*/ 1 w 22"/>
                <a:gd name="T7" fmla="*/ 1 h 33"/>
                <a:gd name="T8" fmla="*/ 1 w 22"/>
                <a:gd name="T9" fmla="*/ 1 h 33"/>
                <a:gd name="T10" fmla="*/ 0 w 22"/>
                <a:gd name="T11" fmla="*/ 1 h 33"/>
                <a:gd name="T12" fmla="*/ 1 w 22"/>
                <a:gd name="T13" fmla="*/ 1 h 33"/>
                <a:gd name="T14" fmla="*/ 1 w 22"/>
                <a:gd name="T15" fmla="*/ 1 h 33"/>
                <a:gd name="T16" fmla="*/ 0 60000 65536"/>
                <a:gd name="T17" fmla="*/ 0 60000 65536"/>
                <a:gd name="T18" fmla="*/ 0 60000 65536"/>
                <a:gd name="T19" fmla="*/ 0 60000 65536"/>
                <a:gd name="T20" fmla="*/ 0 60000 65536"/>
                <a:gd name="T21" fmla="*/ 0 60000 65536"/>
                <a:gd name="T22" fmla="*/ 0 60000 65536"/>
                <a:gd name="T23" fmla="*/ 0 60000 65536"/>
                <a:gd name="T24" fmla="*/ 0 w 22"/>
                <a:gd name="T25" fmla="*/ 0 h 33"/>
                <a:gd name="T26" fmla="*/ 22 w 22"/>
                <a:gd name="T27" fmla="*/ 33 h 3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 h="33">
                  <a:moveTo>
                    <a:pt x="3" y="3"/>
                  </a:moveTo>
                  <a:lnTo>
                    <a:pt x="22" y="0"/>
                  </a:lnTo>
                  <a:lnTo>
                    <a:pt x="21" y="9"/>
                  </a:lnTo>
                  <a:lnTo>
                    <a:pt x="16" y="23"/>
                  </a:lnTo>
                  <a:lnTo>
                    <a:pt x="3" y="33"/>
                  </a:lnTo>
                  <a:lnTo>
                    <a:pt x="0" y="14"/>
                  </a:lnTo>
                  <a:lnTo>
                    <a:pt x="3" y="3"/>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621" name="Freeform 115"/>
            <p:cNvSpPr>
              <a:spLocks/>
            </p:cNvSpPr>
            <p:nvPr/>
          </p:nvSpPr>
          <p:spPr bwMode="auto">
            <a:xfrm>
              <a:off x="1209" y="2811"/>
              <a:ext cx="10" cy="16"/>
            </a:xfrm>
            <a:custGeom>
              <a:avLst/>
              <a:gdLst>
                <a:gd name="T0" fmla="*/ 0 w 22"/>
                <a:gd name="T1" fmla="*/ 0 h 34"/>
                <a:gd name="T2" fmla="*/ 0 w 22"/>
                <a:gd name="T3" fmla="*/ 0 h 34"/>
                <a:gd name="T4" fmla="*/ 0 w 22"/>
                <a:gd name="T5" fmla="*/ 0 h 34"/>
                <a:gd name="T6" fmla="*/ 0 w 22"/>
                <a:gd name="T7" fmla="*/ 0 h 34"/>
                <a:gd name="T8" fmla="*/ 0 w 22"/>
                <a:gd name="T9" fmla="*/ 0 h 34"/>
                <a:gd name="T10" fmla="*/ 0 w 22"/>
                <a:gd name="T11" fmla="*/ 0 h 34"/>
                <a:gd name="T12" fmla="*/ 0 w 22"/>
                <a:gd name="T13" fmla="*/ 0 h 34"/>
                <a:gd name="T14" fmla="*/ 0 60000 65536"/>
                <a:gd name="T15" fmla="*/ 0 60000 65536"/>
                <a:gd name="T16" fmla="*/ 0 60000 65536"/>
                <a:gd name="T17" fmla="*/ 0 60000 65536"/>
                <a:gd name="T18" fmla="*/ 0 60000 65536"/>
                <a:gd name="T19" fmla="*/ 0 60000 65536"/>
                <a:gd name="T20" fmla="*/ 0 60000 65536"/>
                <a:gd name="T21" fmla="*/ 0 w 22"/>
                <a:gd name="T22" fmla="*/ 0 h 34"/>
                <a:gd name="T23" fmla="*/ 22 w 2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 h="34">
                  <a:moveTo>
                    <a:pt x="8" y="0"/>
                  </a:moveTo>
                  <a:lnTo>
                    <a:pt x="0" y="19"/>
                  </a:lnTo>
                  <a:lnTo>
                    <a:pt x="12" y="34"/>
                  </a:lnTo>
                  <a:lnTo>
                    <a:pt x="10" y="17"/>
                  </a:lnTo>
                  <a:lnTo>
                    <a:pt x="22" y="5"/>
                  </a:lnTo>
                  <a:lnTo>
                    <a:pt x="8" y="0"/>
                  </a:lnTo>
                  <a:close/>
                </a:path>
              </a:pathLst>
            </a:custGeom>
            <a:solidFill>
              <a:srgbClr val="00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622" name="Freeform 116"/>
            <p:cNvSpPr>
              <a:spLocks/>
            </p:cNvSpPr>
            <p:nvPr/>
          </p:nvSpPr>
          <p:spPr bwMode="auto">
            <a:xfrm>
              <a:off x="1186" y="2799"/>
              <a:ext cx="20" cy="31"/>
            </a:xfrm>
            <a:custGeom>
              <a:avLst/>
              <a:gdLst>
                <a:gd name="T0" fmla="*/ 1 w 38"/>
                <a:gd name="T1" fmla="*/ 0 h 60"/>
                <a:gd name="T2" fmla="*/ 0 w 38"/>
                <a:gd name="T3" fmla="*/ 1 h 60"/>
                <a:gd name="T4" fmla="*/ 1 w 38"/>
                <a:gd name="T5" fmla="*/ 1 h 60"/>
                <a:gd name="T6" fmla="*/ 1 w 38"/>
                <a:gd name="T7" fmla="*/ 1 h 60"/>
                <a:gd name="T8" fmla="*/ 1 w 38"/>
                <a:gd name="T9" fmla="*/ 1 h 60"/>
                <a:gd name="T10" fmla="*/ 1 w 38"/>
                <a:gd name="T11" fmla="*/ 1 h 60"/>
                <a:gd name="T12" fmla="*/ 1 w 38"/>
                <a:gd name="T13" fmla="*/ 1 h 60"/>
                <a:gd name="T14" fmla="*/ 1 w 38"/>
                <a:gd name="T15" fmla="*/ 1 h 60"/>
                <a:gd name="T16" fmla="*/ 1 w 38"/>
                <a:gd name="T17" fmla="*/ 1 h 60"/>
                <a:gd name="T18" fmla="*/ 1 w 38"/>
                <a:gd name="T19" fmla="*/ 1 h 60"/>
                <a:gd name="T20" fmla="*/ 1 w 38"/>
                <a:gd name="T21" fmla="*/ 1 h 60"/>
                <a:gd name="T22" fmla="*/ 1 w 38"/>
                <a:gd name="T23" fmla="*/ 1 h 60"/>
                <a:gd name="T24" fmla="*/ 1 w 38"/>
                <a:gd name="T25" fmla="*/ 1 h 60"/>
                <a:gd name="T26" fmla="*/ 1 w 38"/>
                <a:gd name="T27" fmla="*/ 1 h 60"/>
                <a:gd name="T28" fmla="*/ 1 w 38"/>
                <a:gd name="T29" fmla="*/ 0 h 60"/>
                <a:gd name="T30" fmla="*/ 1 w 38"/>
                <a:gd name="T31" fmla="*/ 0 h 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60"/>
                <a:gd name="T50" fmla="*/ 38 w 38"/>
                <a:gd name="T51" fmla="*/ 60 h 6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60">
                  <a:moveTo>
                    <a:pt x="19" y="0"/>
                  </a:moveTo>
                  <a:lnTo>
                    <a:pt x="0" y="32"/>
                  </a:lnTo>
                  <a:lnTo>
                    <a:pt x="8" y="60"/>
                  </a:lnTo>
                  <a:lnTo>
                    <a:pt x="20" y="60"/>
                  </a:lnTo>
                  <a:lnTo>
                    <a:pt x="30" y="60"/>
                  </a:lnTo>
                  <a:lnTo>
                    <a:pt x="37" y="41"/>
                  </a:lnTo>
                  <a:lnTo>
                    <a:pt x="29" y="48"/>
                  </a:lnTo>
                  <a:lnTo>
                    <a:pt x="24" y="51"/>
                  </a:lnTo>
                  <a:lnTo>
                    <a:pt x="13" y="54"/>
                  </a:lnTo>
                  <a:lnTo>
                    <a:pt x="9" y="35"/>
                  </a:lnTo>
                  <a:lnTo>
                    <a:pt x="38" y="27"/>
                  </a:lnTo>
                  <a:lnTo>
                    <a:pt x="38" y="18"/>
                  </a:lnTo>
                  <a:lnTo>
                    <a:pt x="12" y="25"/>
                  </a:lnTo>
                  <a:lnTo>
                    <a:pt x="22" y="7"/>
                  </a:lnTo>
                  <a:lnTo>
                    <a:pt x="19" y="0"/>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623" name="Freeform 117"/>
            <p:cNvSpPr>
              <a:spLocks/>
            </p:cNvSpPr>
            <p:nvPr/>
          </p:nvSpPr>
          <p:spPr bwMode="auto">
            <a:xfrm>
              <a:off x="1205" y="2799"/>
              <a:ext cx="57" cy="33"/>
            </a:xfrm>
            <a:custGeom>
              <a:avLst/>
              <a:gdLst>
                <a:gd name="T0" fmla="*/ 0 w 113"/>
                <a:gd name="T1" fmla="*/ 1 h 65"/>
                <a:gd name="T2" fmla="*/ 1 w 113"/>
                <a:gd name="T3" fmla="*/ 1 h 65"/>
                <a:gd name="T4" fmla="*/ 1 w 113"/>
                <a:gd name="T5" fmla="*/ 1 h 65"/>
                <a:gd name="T6" fmla="*/ 1 w 113"/>
                <a:gd name="T7" fmla="*/ 1 h 65"/>
                <a:gd name="T8" fmla="*/ 1 w 113"/>
                <a:gd name="T9" fmla="*/ 0 h 65"/>
                <a:gd name="T10" fmla="*/ 1 w 113"/>
                <a:gd name="T11" fmla="*/ 1 h 65"/>
                <a:gd name="T12" fmla="*/ 1 w 113"/>
                <a:gd name="T13" fmla="*/ 1 h 65"/>
                <a:gd name="T14" fmla="*/ 1 w 113"/>
                <a:gd name="T15" fmla="*/ 1 h 65"/>
                <a:gd name="T16" fmla="*/ 1 w 113"/>
                <a:gd name="T17" fmla="*/ 1 h 65"/>
                <a:gd name="T18" fmla="*/ 1 w 113"/>
                <a:gd name="T19" fmla="*/ 1 h 65"/>
                <a:gd name="T20" fmla="*/ 1 w 113"/>
                <a:gd name="T21" fmla="*/ 1 h 65"/>
                <a:gd name="T22" fmla="*/ 1 w 113"/>
                <a:gd name="T23" fmla="*/ 1 h 65"/>
                <a:gd name="T24" fmla="*/ 1 w 113"/>
                <a:gd name="T25" fmla="*/ 1 h 65"/>
                <a:gd name="T26" fmla="*/ 1 w 113"/>
                <a:gd name="T27" fmla="*/ 1 h 65"/>
                <a:gd name="T28" fmla="*/ 1 w 113"/>
                <a:gd name="T29" fmla="*/ 1 h 65"/>
                <a:gd name="T30" fmla="*/ 1 w 113"/>
                <a:gd name="T31" fmla="*/ 1 h 65"/>
                <a:gd name="T32" fmla="*/ 1 w 113"/>
                <a:gd name="T33" fmla="*/ 1 h 65"/>
                <a:gd name="T34" fmla="*/ 1 w 113"/>
                <a:gd name="T35" fmla="*/ 1 h 65"/>
                <a:gd name="T36" fmla="*/ 1 w 113"/>
                <a:gd name="T37" fmla="*/ 1 h 65"/>
                <a:gd name="T38" fmla="*/ 0 w 113"/>
                <a:gd name="T39" fmla="*/ 1 h 65"/>
                <a:gd name="T40" fmla="*/ 0 w 113"/>
                <a:gd name="T41" fmla="*/ 1 h 6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3"/>
                <a:gd name="T64" fmla="*/ 0 h 65"/>
                <a:gd name="T65" fmla="*/ 113 w 113"/>
                <a:gd name="T66" fmla="*/ 65 h 6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3" h="65">
                  <a:moveTo>
                    <a:pt x="0" y="21"/>
                  </a:moveTo>
                  <a:lnTo>
                    <a:pt x="7" y="13"/>
                  </a:lnTo>
                  <a:lnTo>
                    <a:pt x="17" y="22"/>
                  </a:lnTo>
                  <a:lnTo>
                    <a:pt x="54" y="27"/>
                  </a:lnTo>
                  <a:lnTo>
                    <a:pt x="107" y="0"/>
                  </a:lnTo>
                  <a:lnTo>
                    <a:pt x="113" y="3"/>
                  </a:lnTo>
                  <a:lnTo>
                    <a:pt x="109" y="7"/>
                  </a:lnTo>
                  <a:lnTo>
                    <a:pt x="103" y="12"/>
                  </a:lnTo>
                  <a:lnTo>
                    <a:pt x="60" y="35"/>
                  </a:lnTo>
                  <a:lnTo>
                    <a:pt x="51" y="65"/>
                  </a:lnTo>
                  <a:lnTo>
                    <a:pt x="43" y="65"/>
                  </a:lnTo>
                  <a:lnTo>
                    <a:pt x="16" y="64"/>
                  </a:lnTo>
                  <a:lnTo>
                    <a:pt x="7" y="45"/>
                  </a:lnTo>
                  <a:lnTo>
                    <a:pt x="9" y="39"/>
                  </a:lnTo>
                  <a:lnTo>
                    <a:pt x="17" y="51"/>
                  </a:lnTo>
                  <a:lnTo>
                    <a:pt x="45" y="56"/>
                  </a:lnTo>
                  <a:lnTo>
                    <a:pt x="52" y="35"/>
                  </a:lnTo>
                  <a:lnTo>
                    <a:pt x="14" y="30"/>
                  </a:lnTo>
                  <a:lnTo>
                    <a:pt x="9" y="22"/>
                  </a:lnTo>
                  <a:lnTo>
                    <a:pt x="0" y="21"/>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624" name="Freeform 118"/>
            <p:cNvSpPr>
              <a:spLocks/>
            </p:cNvSpPr>
            <p:nvPr/>
          </p:nvSpPr>
          <p:spPr bwMode="auto">
            <a:xfrm>
              <a:off x="1283" y="3019"/>
              <a:ext cx="133" cy="93"/>
            </a:xfrm>
            <a:custGeom>
              <a:avLst/>
              <a:gdLst>
                <a:gd name="T0" fmla="*/ 0 w 264"/>
                <a:gd name="T1" fmla="*/ 1 h 184"/>
                <a:gd name="T2" fmla="*/ 1 w 264"/>
                <a:gd name="T3" fmla="*/ 1 h 184"/>
                <a:gd name="T4" fmla="*/ 1 w 264"/>
                <a:gd name="T5" fmla="*/ 0 h 184"/>
                <a:gd name="T6" fmla="*/ 1 w 264"/>
                <a:gd name="T7" fmla="*/ 1 h 184"/>
                <a:gd name="T8" fmla="*/ 1 w 264"/>
                <a:gd name="T9" fmla="*/ 1 h 184"/>
                <a:gd name="T10" fmla="*/ 1 w 264"/>
                <a:gd name="T11" fmla="*/ 1 h 184"/>
                <a:gd name="T12" fmla="*/ 1 w 264"/>
                <a:gd name="T13" fmla="*/ 1 h 184"/>
                <a:gd name="T14" fmla="*/ 1 w 264"/>
                <a:gd name="T15" fmla="*/ 1 h 184"/>
                <a:gd name="T16" fmla="*/ 1 w 264"/>
                <a:gd name="T17" fmla="*/ 1 h 184"/>
                <a:gd name="T18" fmla="*/ 1 w 264"/>
                <a:gd name="T19" fmla="*/ 1 h 184"/>
                <a:gd name="T20" fmla="*/ 1 w 264"/>
                <a:gd name="T21" fmla="*/ 1 h 184"/>
                <a:gd name="T22" fmla="*/ 1 w 264"/>
                <a:gd name="T23" fmla="*/ 1 h 184"/>
                <a:gd name="T24" fmla="*/ 1 w 264"/>
                <a:gd name="T25" fmla="*/ 1 h 184"/>
                <a:gd name="T26" fmla="*/ 1 w 264"/>
                <a:gd name="T27" fmla="*/ 1 h 184"/>
                <a:gd name="T28" fmla="*/ 1 w 264"/>
                <a:gd name="T29" fmla="*/ 1 h 184"/>
                <a:gd name="T30" fmla="*/ 1 w 264"/>
                <a:gd name="T31" fmla="*/ 1 h 184"/>
                <a:gd name="T32" fmla="*/ 1 w 264"/>
                <a:gd name="T33" fmla="*/ 1 h 184"/>
                <a:gd name="T34" fmla="*/ 1 w 264"/>
                <a:gd name="T35" fmla="*/ 1 h 184"/>
                <a:gd name="T36" fmla="*/ 1 w 264"/>
                <a:gd name="T37" fmla="*/ 1 h 184"/>
                <a:gd name="T38" fmla="*/ 0 w 264"/>
                <a:gd name="T39" fmla="*/ 1 h 184"/>
                <a:gd name="T40" fmla="*/ 0 w 264"/>
                <a:gd name="T41" fmla="*/ 1 h 1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64"/>
                <a:gd name="T64" fmla="*/ 0 h 184"/>
                <a:gd name="T65" fmla="*/ 264 w 264"/>
                <a:gd name="T66" fmla="*/ 184 h 1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64" h="184">
                  <a:moveTo>
                    <a:pt x="0" y="14"/>
                  </a:moveTo>
                  <a:lnTo>
                    <a:pt x="92" y="87"/>
                  </a:lnTo>
                  <a:lnTo>
                    <a:pt x="250" y="0"/>
                  </a:lnTo>
                  <a:lnTo>
                    <a:pt x="258" y="15"/>
                  </a:lnTo>
                  <a:lnTo>
                    <a:pt x="250" y="44"/>
                  </a:lnTo>
                  <a:lnTo>
                    <a:pt x="261" y="49"/>
                  </a:lnTo>
                  <a:lnTo>
                    <a:pt x="261" y="67"/>
                  </a:lnTo>
                  <a:lnTo>
                    <a:pt x="252" y="85"/>
                  </a:lnTo>
                  <a:lnTo>
                    <a:pt x="252" y="104"/>
                  </a:lnTo>
                  <a:lnTo>
                    <a:pt x="264" y="146"/>
                  </a:lnTo>
                  <a:lnTo>
                    <a:pt x="256" y="166"/>
                  </a:lnTo>
                  <a:lnTo>
                    <a:pt x="36" y="184"/>
                  </a:lnTo>
                  <a:lnTo>
                    <a:pt x="31" y="152"/>
                  </a:lnTo>
                  <a:lnTo>
                    <a:pt x="72" y="172"/>
                  </a:lnTo>
                  <a:lnTo>
                    <a:pt x="75" y="143"/>
                  </a:lnTo>
                  <a:lnTo>
                    <a:pt x="82" y="146"/>
                  </a:lnTo>
                  <a:lnTo>
                    <a:pt x="88" y="123"/>
                  </a:lnTo>
                  <a:lnTo>
                    <a:pt x="77" y="119"/>
                  </a:lnTo>
                  <a:lnTo>
                    <a:pt x="77" y="96"/>
                  </a:lnTo>
                  <a:lnTo>
                    <a:pt x="0" y="14"/>
                  </a:lnTo>
                  <a:close/>
                </a:path>
              </a:pathLst>
            </a:custGeom>
            <a:solidFill>
              <a:srgbClr val="335C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625" name="Freeform 119"/>
            <p:cNvSpPr>
              <a:spLocks/>
            </p:cNvSpPr>
            <p:nvPr/>
          </p:nvSpPr>
          <p:spPr bwMode="auto">
            <a:xfrm>
              <a:off x="1336" y="3052"/>
              <a:ext cx="65" cy="60"/>
            </a:xfrm>
            <a:custGeom>
              <a:avLst/>
              <a:gdLst>
                <a:gd name="T0" fmla="*/ 1 w 130"/>
                <a:gd name="T1" fmla="*/ 0 h 121"/>
                <a:gd name="T2" fmla="*/ 1 w 130"/>
                <a:gd name="T3" fmla="*/ 0 h 121"/>
                <a:gd name="T4" fmla="*/ 1 w 130"/>
                <a:gd name="T5" fmla="*/ 0 h 121"/>
                <a:gd name="T6" fmla="*/ 1 w 130"/>
                <a:gd name="T7" fmla="*/ 0 h 121"/>
                <a:gd name="T8" fmla="*/ 1 w 130"/>
                <a:gd name="T9" fmla="*/ 0 h 121"/>
                <a:gd name="T10" fmla="*/ 1 w 130"/>
                <a:gd name="T11" fmla="*/ 0 h 121"/>
                <a:gd name="T12" fmla="*/ 1 w 130"/>
                <a:gd name="T13" fmla="*/ 0 h 121"/>
                <a:gd name="T14" fmla="*/ 1 w 130"/>
                <a:gd name="T15" fmla="*/ 0 h 121"/>
                <a:gd name="T16" fmla="*/ 1 w 130"/>
                <a:gd name="T17" fmla="*/ 0 h 121"/>
                <a:gd name="T18" fmla="*/ 0 w 130"/>
                <a:gd name="T19" fmla="*/ 0 h 121"/>
                <a:gd name="T20" fmla="*/ 1 w 130"/>
                <a:gd name="T21" fmla="*/ 0 h 121"/>
                <a:gd name="T22" fmla="*/ 1 w 130"/>
                <a:gd name="T23" fmla="*/ 0 h 121"/>
                <a:gd name="T24" fmla="*/ 1 w 130"/>
                <a:gd name="T25" fmla="*/ 0 h 121"/>
                <a:gd name="T26" fmla="*/ 1 w 130"/>
                <a:gd name="T27" fmla="*/ 0 h 121"/>
                <a:gd name="T28" fmla="*/ 1 w 130"/>
                <a:gd name="T29" fmla="*/ 0 h 121"/>
                <a:gd name="T30" fmla="*/ 1 w 130"/>
                <a:gd name="T31" fmla="*/ 0 h 121"/>
                <a:gd name="T32" fmla="*/ 1 w 130"/>
                <a:gd name="T33" fmla="*/ 0 h 121"/>
                <a:gd name="T34" fmla="*/ 1 w 130"/>
                <a:gd name="T35" fmla="*/ 0 h 121"/>
                <a:gd name="T36" fmla="*/ 1 w 130"/>
                <a:gd name="T37" fmla="*/ 0 h 121"/>
                <a:gd name="T38" fmla="*/ 1 w 130"/>
                <a:gd name="T39" fmla="*/ 0 h 121"/>
                <a:gd name="T40" fmla="*/ 1 w 130"/>
                <a:gd name="T41" fmla="*/ 0 h 1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0"/>
                <a:gd name="T64" fmla="*/ 0 h 121"/>
                <a:gd name="T65" fmla="*/ 130 w 130"/>
                <a:gd name="T66" fmla="*/ 121 h 12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0" h="121">
                  <a:moveTo>
                    <a:pt x="90" y="89"/>
                  </a:moveTo>
                  <a:lnTo>
                    <a:pt x="130" y="96"/>
                  </a:lnTo>
                  <a:lnTo>
                    <a:pt x="128" y="110"/>
                  </a:lnTo>
                  <a:lnTo>
                    <a:pt x="115" y="119"/>
                  </a:lnTo>
                  <a:lnTo>
                    <a:pt x="90" y="110"/>
                  </a:lnTo>
                  <a:lnTo>
                    <a:pt x="71" y="121"/>
                  </a:lnTo>
                  <a:lnTo>
                    <a:pt x="49" y="121"/>
                  </a:lnTo>
                  <a:lnTo>
                    <a:pt x="29" y="119"/>
                  </a:lnTo>
                  <a:lnTo>
                    <a:pt x="3" y="71"/>
                  </a:lnTo>
                  <a:lnTo>
                    <a:pt x="0" y="48"/>
                  </a:lnTo>
                  <a:lnTo>
                    <a:pt x="12" y="45"/>
                  </a:lnTo>
                  <a:lnTo>
                    <a:pt x="18" y="29"/>
                  </a:lnTo>
                  <a:lnTo>
                    <a:pt x="40" y="10"/>
                  </a:lnTo>
                  <a:lnTo>
                    <a:pt x="55" y="20"/>
                  </a:lnTo>
                  <a:lnTo>
                    <a:pt x="65" y="58"/>
                  </a:lnTo>
                  <a:lnTo>
                    <a:pt x="71" y="29"/>
                  </a:lnTo>
                  <a:lnTo>
                    <a:pt x="72" y="0"/>
                  </a:lnTo>
                  <a:lnTo>
                    <a:pt x="86" y="2"/>
                  </a:lnTo>
                  <a:lnTo>
                    <a:pt x="93" y="49"/>
                  </a:lnTo>
                  <a:lnTo>
                    <a:pt x="90" y="89"/>
                  </a:lnTo>
                  <a:close/>
                </a:path>
              </a:pathLst>
            </a:custGeom>
            <a:solidFill>
              <a:srgbClr val="C769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626" name="Freeform 120"/>
            <p:cNvSpPr>
              <a:spLocks/>
            </p:cNvSpPr>
            <p:nvPr/>
          </p:nvSpPr>
          <p:spPr bwMode="auto">
            <a:xfrm>
              <a:off x="1229" y="2915"/>
              <a:ext cx="15" cy="45"/>
            </a:xfrm>
            <a:custGeom>
              <a:avLst/>
              <a:gdLst>
                <a:gd name="T0" fmla="*/ 1 w 30"/>
                <a:gd name="T1" fmla="*/ 0 h 90"/>
                <a:gd name="T2" fmla="*/ 0 w 30"/>
                <a:gd name="T3" fmla="*/ 1 h 90"/>
                <a:gd name="T4" fmla="*/ 1 w 30"/>
                <a:gd name="T5" fmla="*/ 1 h 90"/>
                <a:gd name="T6" fmla="*/ 1 w 30"/>
                <a:gd name="T7" fmla="*/ 1 h 90"/>
                <a:gd name="T8" fmla="*/ 1 w 30"/>
                <a:gd name="T9" fmla="*/ 1 h 90"/>
                <a:gd name="T10" fmla="*/ 1 w 30"/>
                <a:gd name="T11" fmla="*/ 0 h 90"/>
                <a:gd name="T12" fmla="*/ 1 w 30"/>
                <a:gd name="T13" fmla="*/ 0 h 90"/>
                <a:gd name="T14" fmla="*/ 0 60000 65536"/>
                <a:gd name="T15" fmla="*/ 0 60000 65536"/>
                <a:gd name="T16" fmla="*/ 0 60000 65536"/>
                <a:gd name="T17" fmla="*/ 0 60000 65536"/>
                <a:gd name="T18" fmla="*/ 0 60000 65536"/>
                <a:gd name="T19" fmla="*/ 0 60000 65536"/>
                <a:gd name="T20" fmla="*/ 0 60000 65536"/>
                <a:gd name="T21" fmla="*/ 0 w 30"/>
                <a:gd name="T22" fmla="*/ 0 h 90"/>
                <a:gd name="T23" fmla="*/ 30 w 30"/>
                <a:gd name="T24" fmla="*/ 90 h 9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 h="90">
                  <a:moveTo>
                    <a:pt x="13" y="0"/>
                  </a:moveTo>
                  <a:lnTo>
                    <a:pt x="0" y="38"/>
                  </a:lnTo>
                  <a:lnTo>
                    <a:pt x="12" y="90"/>
                  </a:lnTo>
                  <a:lnTo>
                    <a:pt x="30" y="34"/>
                  </a:lnTo>
                  <a:lnTo>
                    <a:pt x="23" y="14"/>
                  </a:lnTo>
                  <a:lnTo>
                    <a:pt x="13" y="0"/>
                  </a:lnTo>
                  <a:close/>
                </a:path>
              </a:pathLst>
            </a:custGeom>
            <a:solidFill>
              <a:srgbClr val="8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627" name="Freeform 121"/>
            <p:cNvSpPr>
              <a:spLocks/>
            </p:cNvSpPr>
            <p:nvPr/>
          </p:nvSpPr>
          <p:spPr bwMode="auto">
            <a:xfrm>
              <a:off x="1220" y="2946"/>
              <a:ext cx="39" cy="224"/>
            </a:xfrm>
            <a:custGeom>
              <a:avLst/>
              <a:gdLst>
                <a:gd name="T0" fmla="*/ 1 w 77"/>
                <a:gd name="T1" fmla="*/ 1 h 446"/>
                <a:gd name="T2" fmla="*/ 1 w 77"/>
                <a:gd name="T3" fmla="*/ 1 h 446"/>
                <a:gd name="T4" fmla="*/ 1 w 77"/>
                <a:gd name="T5" fmla="*/ 1 h 446"/>
                <a:gd name="T6" fmla="*/ 1 w 77"/>
                <a:gd name="T7" fmla="*/ 1 h 446"/>
                <a:gd name="T8" fmla="*/ 1 w 77"/>
                <a:gd name="T9" fmla="*/ 1 h 446"/>
                <a:gd name="T10" fmla="*/ 1 w 77"/>
                <a:gd name="T11" fmla="*/ 1 h 446"/>
                <a:gd name="T12" fmla="*/ 1 w 77"/>
                <a:gd name="T13" fmla="*/ 1 h 446"/>
                <a:gd name="T14" fmla="*/ 1 w 77"/>
                <a:gd name="T15" fmla="*/ 1 h 446"/>
                <a:gd name="T16" fmla="*/ 1 w 77"/>
                <a:gd name="T17" fmla="*/ 1 h 446"/>
                <a:gd name="T18" fmla="*/ 1 w 77"/>
                <a:gd name="T19" fmla="*/ 1 h 446"/>
                <a:gd name="T20" fmla="*/ 1 w 77"/>
                <a:gd name="T21" fmla="*/ 1 h 446"/>
                <a:gd name="T22" fmla="*/ 1 w 77"/>
                <a:gd name="T23" fmla="*/ 1 h 446"/>
                <a:gd name="T24" fmla="*/ 1 w 77"/>
                <a:gd name="T25" fmla="*/ 1 h 446"/>
                <a:gd name="T26" fmla="*/ 1 w 77"/>
                <a:gd name="T27" fmla="*/ 1 h 446"/>
                <a:gd name="T28" fmla="*/ 1 w 77"/>
                <a:gd name="T29" fmla="*/ 1 h 446"/>
                <a:gd name="T30" fmla="*/ 1 w 77"/>
                <a:gd name="T31" fmla="*/ 1 h 446"/>
                <a:gd name="T32" fmla="*/ 1 w 77"/>
                <a:gd name="T33" fmla="*/ 1 h 446"/>
                <a:gd name="T34" fmla="*/ 1 w 77"/>
                <a:gd name="T35" fmla="*/ 1 h 446"/>
                <a:gd name="T36" fmla="*/ 1 w 77"/>
                <a:gd name="T37" fmla="*/ 1 h 446"/>
                <a:gd name="T38" fmla="*/ 1 w 77"/>
                <a:gd name="T39" fmla="*/ 1 h 446"/>
                <a:gd name="T40" fmla="*/ 1 w 77"/>
                <a:gd name="T41" fmla="*/ 1 h 446"/>
                <a:gd name="T42" fmla="*/ 1 w 77"/>
                <a:gd name="T43" fmla="*/ 1 h 446"/>
                <a:gd name="T44" fmla="*/ 0 w 77"/>
                <a:gd name="T45" fmla="*/ 1 h 446"/>
                <a:gd name="T46" fmla="*/ 1 w 77"/>
                <a:gd name="T47" fmla="*/ 1 h 446"/>
                <a:gd name="T48" fmla="*/ 1 w 77"/>
                <a:gd name="T49" fmla="*/ 1 h 446"/>
                <a:gd name="T50" fmla="*/ 1 w 77"/>
                <a:gd name="T51" fmla="*/ 1 h 446"/>
                <a:gd name="T52" fmla="*/ 1 w 77"/>
                <a:gd name="T53" fmla="*/ 1 h 446"/>
                <a:gd name="T54" fmla="*/ 1 w 77"/>
                <a:gd name="T55" fmla="*/ 1 h 446"/>
                <a:gd name="T56" fmla="*/ 1 w 77"/>
                <a:gd name="T57" fmla="*/ 1 h 446"/>
                <a:gd name="T58" fmla="*/ 1 w 77"/>
                <a:gd name="T59" fmla="*/ 1 h 446"/>
                <a:gd name="T60" fmla="*/ 1 w 77"/>
                <a:gd name="T61" fmla="*/ 1 h 446"/>
                <a:gd name="T62" fmla="*/ 1 w 77"/>
                <a:gd name="T63" fmla="*/ 1 h 446"/>
                <a:gd name="T64" fmla="*/ 1 w 77"/>
                <a:gd name="T65" fmla="*/ 1 h 446"/>
                <a:gd name="T66" fmla="*/ 1 w 77"/>
                <a:gd name="T67" fmla="*/ 1 h 446"/>
                <a:gd name="T68" fmla="*/ 1 w 77"/>
                <a:gd name="T69" fmla="*/ 1 h 446"/>
                <a:gd name="T70" fmla="*/ 1 w 77"/>
                <a:gd name="T71" fmla="*/ 1 h 446"/>
                <a:gd name="T72" fmla="*/ 1 w 77"/>
                <a:gd name="T73" fmla="*/ 1 h 446"/>
                <a:gd name="T74" fmla="*/ 1 w 77"/>
                <a:gd name="T75" fmla="*/ 1 h 446"/>
                <a:gd name="T76" fmla="*/ 1 w 77"/>
                <a:gd name="T77" fmla="*/ 1 h 446"/>
                <a:gd name="T78" fmla="*/ 1 w 77"/>
                <a:gd name="T79" fmla="*/ 1 h 446"/>
                <a:gd name="T80" fmla="*/ 1 w 77"/>
                <a:gd name="T81" fmla="*/ 1 h 446"/>
                <a:gd name="T82" fmla="*/ 1 w 77"/>
                <a:gd name="T83" fmla="*/ 0 h 446"/>
                <a:gd name="T84" fmla="*/ 1 w 77"/>
                <a:gd name="T85" fmla="*/ 1 h 44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446"/>
                <a:gd name="T131" fmla="*/ 77 w 77"/>
                <a:gd name="T132" fmla="*/ 446 h 44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446">
                  <a:moveTo>
                    <a:pt x="37" y="21"/>
                  </a:moveTo>
                  <a:lnTo>
                    <a:pt x="37" y="26"/>
                  </a:lnTo>
                  <a:lnTo>
                    <a:pt x="38" y="30"/>
                  </a:lnTo>
                  <a:lnTo>
                    <a:pt x="40" y="41"/>
                  </a:lnTo>
                  <a:lnTo>
                    <a:pt x="41" y="50"/>
                  </a:lnTo>
                  <a:lnTo>
                    <a:pt x="45" y="62"/>
                  </a:lnTo>
                  <a:lnTo>
                    <a:pt x="47" y="74"/>
                  </a:lnTo>
                  <a:lnTo>
                    <a:pt x="50" y="88"/>
                  </a:lnTo>
                  <a:lnTo>
                    <a:pt x="53" y="102"/>
                  </a:lnTo>
                  <a:lnTo>
                    <a:pt x="55" y="118"/>
                  </a:lnTo>
                  <a:lnTo>
                    <a:pt x="58" y="134"/>
                  </a:lnTo>
                  <a:lnTo>
                    <a:pt x="61" y="150"/>
                  </a:lnTo>
                  <a:lnTo>
                    <a:pt x="63" y="166"/>
                  </a:lnTo>
                  <a:lnTo>
                    <a:pt x="66" y="181"/>
                  </a:lnTo>
                  <a:lnTo>
                    <a:pt x="68" y="196"/>
                  </a:lnTo>
                  <a:lnTo>
                    <a:pt x="71" y="211"/>
                  </a:lnTo>
                  <a:lnTo>
                    <a:pt x="72" y="224"/>
                  </a:lnTo>
                  <a:lnTo>
                    <a:pt x="73" y="237"/>
                  </a:lnTo>
                  <a:lnTo>
                    <a:pt x="74" y="248"/>
                  </a:lnTo>
                  <a:lnTo>
                    <a:pt x="75" y="259"/>
                  </a:lnTo>
                  <a:lnTo>
                    <a:pt x="75" y="269"/>
                  </a:lnTo>
                  <a:lnTo>
                    <a:pt x="76" y="279"/>
                  </a:lnTo>
                  <a:lnTo>
                    <a:pt x="76" y="286"/>
                  </a:lnTo>
                  <a:lnTo>
                    <a:pt x="77" y="295"/>
                  </a:lnTo>
                  <a:lnTo>
                    <a:pt x="76" y="303"/>
                  </a:lnTo>
                  <a:lnTo>
                    <a:pt x="76" y="311"/>
                  </a:lnTo>
                  <a:lnTo>
                    <a:pt x="75" y="317"/>
                  </a:lnTo>
                  <a:lnTo>
                    <a:pt x="75" y="326"/>
                  </a:lnTo>
                  <a:lnTo>
                    <a:pt x="74" y="332"/>
                  </a:lnTo>
                  <a:lnTo>
                    <a:pt x="73" y="338"/>
                  </a:lnTo>
                  <a:lnTo>
                    <a:pt x="72" y="347"/>
                  </a:lnTo>
                  <a:lnTo>
                    <a:pt x="71" y="355"/>
                  </a:lnTo>
                  <a:lnTo>
                    <a:pt x="68" y="361"/>
                  </a:lnTo>
                  <a:lnTo>
                    <a:pt x="67" y="368"/>
                  </a:lnTo>
                  <a:lnTo>
                    <a:pt x="65" y="376"/>
                  </a:lnTo>
                  <a:lnTo>
                    <a:pt x="63" y="384"/>
                  </a:lnTo>
                  <a:lnTo>
                    <a:pt x="61" y="391"/>
                  </a:lnTo>
                  <a:lnTo>
                    <a:pt x="59" y="399"/>
                  </a:lnTo>
                  <a:lnTo>
                    <a:pt x="57" y="407"/>
                  </a:lnTo>
                  <a:lnTo>
                    <a:pt x="55" y="414"/>
                  </a:lnTo>
                  <a:lnTo>
                    <a:pt x="51" y="426"/>
                  </a:lnTo>
                  <a:lnTo>
                    <a:pt x="48" y="437"/>
                  </a:lnTo>
                  <a:lnTo>
                    <a:pt x="46" y="443"/>
                  </a:lnTo>
                  <a:lnTo>
                    <a:pt x="46" y="446"/>
                  </a:lnTo>
                  <a:lnTo>
                    <a:pt x="0" y="384"/>
                  </a:lnTo>
                  <a:lnTo>
                    <a:pt x="1" y="379"/>
                  </a:lnTo>
                  <a:lnTo>
                    <a:pt x="3" y="373"/>
                  </a:lnTo>
                  <a:lnTo>
                    <a:pt x="6" y="365"/>
                  </a:lnTo>
                  <a:lnTo>
                    <a:pt x="6" y="359"/>
                  </a:lnTo>
                  <a:lnTo>
                    <a:pt x="8" y="353"/>
                  </a:lnTo>
                  <a:lnTo>
                    <a:pt x="8" y="347"/>
                  </a:lnTo>
                  <a:lnTo>
                    <a:pt x="9" y="339"/>
                  </a:lnTo>
                  <a:lnTo>
                    <a:pt x="9" y="332"/>
                  </a:lnTo>
                  <a:lnTo>
                    <a:pt x="10" y="324"/>
                  </a:lnTo>
                  <a:lnTo>
                    <a:pt x="11" y="314"/>
                  </a:lnTo>
                  <a:lnTo>
                    <a:pt x="12" y="303"/>
                  </a:lnTo>
                  <a:lnTo>
                    <a:pt x="11" y="292"/>
                  </a:lnTo>
                  <a:lnTo>
                    <a:pt x="11" y="280"/>
                  </a:lnTo>
                  <a:lnTo>
                    <a:pt x="10" y="266"/>
                  </a:lnTo>
                  <a:lnTo>
                    <a:pt x="10" y="253"/>
                  </a:lnTo>
                  <a:lnTo>
                    <a:pt x="9" y="237"/>
                  </a:lnTo>
                  <a:lnTo>
                    <a:pt x="9" y="224"/>
                  </a:lnTo>
                  <a:lnTo>
                    <a:pt x="9" y="210"/>
                  </a:lnTo>
                  <a:lnTo>
                    <a:pt x="9" y="196"/>
                  </a:lnTo>
                  <a:lnTo>
                    <a:pt x="8" y="179"/>
                  </a:lnTo>
                  <a:lnTo>
                    <a:pt x="8" y="167"/>
                  </a:lnTo>
                  <a:lnTo>
                    <a:pt x="8" y="152"/>
                  </a:lnTo>
                  <a:lnTo>
                    <a:pt x="8" y="138"/>
                  </a:lnTo>
                  <a:lnTo>
                    <a:pt x="8" y="123"/>
                  </a:lnTo>
                  <a:lnTo>
                    <a:pt x="8" y="109"/>
                  </a:lnTo>
                  <a:lnTo>
                    <a:pt x="9" y="99"/>
                  </a:lnTo>
                  <a:lnTo>
                    <a:pt x="11" y="86"/>
                  </a:lnTo>
                  <a:lnTo>
                    <a:pt x="11" y="76"/>
                  </a:lnTo>
                  <a:lnTo>
                    <a:pt x="13" y="64"/>
                  </a:lnTo>
                  <a:lnTo>
                    <a:pt x="14" y="53"/>
                  </a:lnTo>
                  <a:lnTo>
                    <a:pt x="15" y="45"/>
                  </a:lnTo>
                  <a:lnTo>
                    <a:pt x="17" y="38"/>
                  </a:lnTo>
                  <a:lnTo>
                    <a:pt x="19" y="29"/>
                  </a:lnTo>
                  <a:lnTo>
                    <a:pt x="21" y="22"/>
                  </a:lnTo>
                  <a:lnTo>
                    <a:pt x="23" y="18"/>
                  </a:lnTo>
                  <a:lnTo>
                    <a:pt x="26" y="9"/>
                  </a:lnTo>
                  <a:lnTo>
                    <a:pt x="30" y="4"/>
                  </a:lnTo>
                  <a:lnTo>
                    <a:pt x="31" y="0"/>
                  </a:lnTo>
                  <a:lnTo>
                    <a:pt x="33" y="0"/>
                  </a:lnTo>
                  <a:lnTo>
                    <a:pt x="37" y="21"/>
                  </a:lnTo>
                  <a:close/>
                </a:path>
              </a:pathLst>
            </a:custGeom>
            <a:solidFill>
              <a:srgbClr val="8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628" name="Freeform 122"/>
            <p:cNvSpPr>
              <a:spLocks/>
            </p:cNvSpPr>
            <p:nvPr/>
          </p:nvSpPr>
          <p:spPr bwMode="auto">
            <a:xfrm>
              <a:off x="288" y="3189"/>
              <a:ext cx="369" cy="453"/>
            </a:xfrm>
            <a:custGeom>
              <a:avLst/>
              <a:gdLst>
                <a:gd name="T0" fmla="*/ 0 w 739"/>
                <a:gd name="T1" fmla="*/ 1 h 905"/>
                <a:gd name="T2" fmla="*/ 0 w 739"/>
                <a:gd name="T3" fmla="*/ 1 h 905"/>
                <a:gd name="T4" fmla="*/ 0 w 739"/>
                <a:gd name="T5" fmla="*/ 0 h 905"/>
                <a:gd name="T6" fmla="*/ 0 w 739"/>
                <a:gd name="T7" fmla="*/ 0 h 905"/>
                <a:gd name="T8" fmla="*/ 0 w 739"/>
                <a:gd name="T9" fmla="*/ 0 h 905"/>
                <a:gd name="T10" fmla="*/ 0 w 739"/>
                <a:gd name="T11" fmla="*/ 1 h 905"/>
                <a:gd name="T12" fmla="*/ 0 w 739"/>
                <a:gd name="T13" fmla="*/ 1 h 905"/>
                <a:gd name="T14" fmla="*/ 0 w 739"/>
                <a:gd name="T15" fmla="*/ 1 h 905"/>
                <a:gd name="T16" fmla="*/ 0 w 739"/>
                <a:gd name="T17" fmla="*/ 1 h 905"/>
                <a:gd name="T18" fmla="*/ 0 w 739"/>
                <a:gd name="T19" fmla="*/ 1 h 905"/>
                <a:gd name="T20" fmla="*/ 0 w 739"/>
                <a:gd name="T21" fmla="*/ 1 h 905"/>
                <a:gd name="T22" fmla="*/ 0 w 739"/>
                <a:gd name="T23" fmla="*/ 1 h 905"/>
                <a:gd name="T24" fmla="*/ 0 w 739"/>
                <a:gd name="T25" fmla="*/ 1 h 905"/>
                <a:gd name="T26" fmla="*/ 0 w 739"/>
                <a:gd name="T27" fmla="*/ 1 h 905"/>
                <a:gd name="T28" fmla="*/ 0 w 739"/>
                <a:gd name="T29" fmla="*/ 1 h 905"/>
                <a:gd name="T30" fmla="*/ 0 w 739"/>
                <a:gd name="T31" fmla="*/ 1 h 905"/>
                <a:gd name="T32" fmla="*/ 0 w 739"/>
                <a:gd name="T33" fmla="*/ 1 h 905"/>
                <a:gd name="T34" fmla="*/ 0 w 739"/>
                <a:gd name="T35" fmla="*/ 1 h 905"/>
                <a:gd name="T36" fmla="*/ 0 w 739"/>
                <a:gd name="T37" fmla="*/ 1 h 905"/>
                <a:gd name="T38" fmla="*/ 0 w 739"/>
                <a:gd name="T39" fmla="*/ 1 h 905"/>
                <a:gd name="T40" fmla="*/ 0 w 739"/>
                <a:gd name="T41" fmla="*/ 1 h 905"/>
                <a:gd name="T42" fmla="*/ 0 w 739"/>
                <a:gd name="T43" fmla="*/ 1 h 905"/>
                <a:gd name="T44" fmla="*/ 0 w 739"/>
                <a:gd name="T45" fmla="*/ 1 h 905"/>
                <a:gd name="T46" fmla="*/ 0 w 739"/>
                <a:gd name="T47" fmla="*/ 1 h 905"/>
                <a:gd name="T48" fmla="*/ 0 w 739"/>
                <a:gd name="T49" fmla="*/ 1 h 905"/>
                <a:gd name="T50" fmla="*/ 0 w 739"/>
                <a:gd name="T51" fmla="*/ 1 h 905"/>
                <a:gd name="T52" fmla="*/ 0 w 739"/>
                <a:gd name="T53" fmla="*/ 1 h 905"/>
                <a:gd name="T54" fmla="*/ 0 w 739"/>
                <a:gd name="T55" fmla="*/ 1 h 905"/>
                <a:gd name="T56" fmla="*/ 0 w 739"/>
                <a:gd name="T57" fmla="*/ 1 h 905"/>
                <a:gd name="T58" fmla="*/ 0 w 739"/>
                <a:gd name="T59" fmla="*/ 1 h 905"/>
                <a:gd name="T60" fmla="*/ 0 w 739"/>
                <a:gd name="T61" fmla="*/ 1 h 905"/>
                <a:gd name="T62" fmla="*/ 0 w 739"/>
                <a:gd name="T63" fmla="*/ 1 h 905"/>
                <a:gd name="T64" fmla="*/ 0 w 739"/>
                <a:gd name="T65" fmla="*/ 1 h 905"/>
                <a:gd name="T66" fmla="*/ 0 w 739"/>
                <a:gd name="T67" fmla="*/ 1 h 905"/>
                <a:gd name="T68" fmla="*/ 0 w 739"/>
                <a:gd name="T69" fmla="*/ 1 h 905"/>
                <a:gd name="T70" fmla="*/ 0 w 739"/>
                <a:gd name="T71" fmla="*/ 1 h 905"/>
                <a:gd name="T72" fmla="*/ 0 w 739"/>
                <a:gd name="T73" fmla="*/ 1 h 905"/>
                <a:gd name="T74" fmla="*/ 0 w 739"/>
                <a:gd name="T75" fmla="*/ 1 h 905"/>
                <a:gd name="T76" fmla="*/ 0 w 739"/>
                <a:gd name="T77" fmla="*/ 1 h 905"/>
                <a:gd name="T78" fmla="*/ 0 w 739"/>
                <a:gd name="T79" fmla="*/ 1 h 905"/>
                <a:gd name="T80" fmla="*/ 0 w 739"/>
                <a:gd name="T81" fmla="*/ 1 h 905"/>
                <a:gd name="T82" fmla="*/ 0 w 739"/>
                <a:gd name="T83" fmla="*/ 1 h 905"/>
                <a:gd name="T84" fmla="*/ 0 w 739"/>
                <a:gd name="T85" fmla="*/ 1 h 905"/>
                <a:gd name="T86" fmla="*/ 0 w 739"/>
                <a:gd name="T87" fmla="*/ 1 h 905"/>
                <a:gd name="T88" fmla="*/ 0 w 739"/>
                <a:gd name="T89" fmla="*/ 1 h 905"/>
                <a:gd name="T90" fmla="*/ 0 w 739"/>
                <a:gd name="T91" fmla="*/ 1 h 905"/>
                <a:gd name="T92" fmla="*/ 0 w 739"/>
                <a:gd name="T93" fmla="*/ 1 h 905"/>
                <a:gd name="T94" fmla="*/ 0 w 739"/>
                <a:gd name="T95" fmla="*/ 1 h 905"/>
                <a:gd name="T96" fmla="*/ 0 w 739"/>
                <a:gd name="T97" fmla="*/ 1 h 90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39"/>
                <a:gd name="T148" fmla="*/ 0 h 905"/>
                <a:gd name="T149" fmla="*/ 739 w 739"/>
                <a:gd name="T150" fmla="*/ 905 h 90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39" h="905">
                  <a:moveTo>
                    <a:pt x="0" y="149"/>
                  </a:moveTo>
                  <a:lnTo>
                    <a:pt x="0" y="65"/>
                  </a:lnTo>
                  <a:lnTo>
                    <a:pt x="33" y="1"/>
                  </a:lnTo>
                  <a:lnTo>
                    <a:pt x="36" y="1"/>
                  </a:lnTo>
                  <a:lnTo>
                    <a:pt x="40" y="0"/>
                  </a:lnTo>
                  <a:lnTo>
                    <a:pt x="46" y="0"/>
                  </a:lnTo>
                  <a:lnTo>
                    <a:pt x="52" y="0"/>
                  </a:lnTo>
                  <a:lnTo>
                    <a:pt x="60" y="0"/>
                  </a:lnTo>
                  <a:lnTo>
                    <a:pt x="70" y="0"/>
                  </a:lnTo>
                  <a:lnTo>
                    <a:pt x="81" y="1"/>
                  </a:lnTo>
                  <a:lnTo>
                    <a:pt x="91" y="1"/>
                  </a:lnTo>
                  <a:lnTo>
                    <a:pt x="104" y="4"/>
                  </a:lnTo>
                  <a:lnTo>
                    <a:pt x="116" y="9"/>
                  </a:lnTo>
                  <a:lnTo>
                    <a:pt x="129" y="13"/>
                  </a:lnTo>
                  <a:lnTo>
                    <a:pt x="142" y="18"/>
                  </a:lnTo>
                  <a:lnTo>
                    <a:pt x="157" y="26"/>
                  </a:lnTo>
                  <a:lnTo>
                    <a:pt x="170" y="35"/>
                  </a:lnTo>
                  <a:lnTo>
                    <a:pt x="183" y="47"/>
                  </a:lnTo>
                  <a:lnTo>
                    <a:pt x="195" y="58"/>
                  </a:lnTo>
                  <a:lnTo>
                    <a:pt x="208" y="70"/>
                  </a:lnTo>
                  <a:lnTo>
                    <a:pt x="221" y="84"/>
                  </a:lnTo>
                  <a:lnTo>
                    <a:pt x="234" y="99"/>
                  </a:lnTo>
                  <a:lnTo>
                    <a:pt x="246" y="114"/>
                  </a:lnTo>
                  <a:lnTo>
                    <a:pt x="257" y="128"/>
                  </a:lnTo>
                  <a:lnTo>
                    <a:pt x="267" y="143"/>
                  </a:lnTo>
                  <a:lnTo>
                    <a:pt x="278" y="160"/>
                  </a:lnTo>
                  <a:lnTo>
                    <a:pt x="287" y="172"/>
                  </a:lnTo>
                  <a:lnTo>
                    <a:pt x="295" y="184"/>
                  </a:lnTo>
                  <a:lnTo>
                    <a:pt x="302" y="196"/>
                  </a:lnTo>
                  <a:lnTo>
                    <a:pt x="308" y="207"/>
                  </a:lnTo>
                  <a:lnTo>
                    <a:pt x="313" y="216"/>
                  </a:lnTo>
                  <a:lnTo>
                    <a:pt x="317" y="222"/>
                  </a:lnTo>
                  <a:lnTo>
                    <a:pt x="319" y="227"/>
                  </a:lnTo>
                  <a:lnTo>
                    <a:pt x="321" y="230"/>
                  </a:lnTo>
                  <a:lnTo>
                    <a:pt x="322" y="236"/>
                  </a:lnTo>
                  <a:lnTo>
                    <a:pt x="323" y="242"/>
                  </a:lnTo>
                  <a:lnTo>
                    <a:pt x="326" y="254"/>
                  </a:lnTo>
                  <a:lnTo>
                    <a:pt x="328" y="268"/>
                  </a:lnTo>
                  <a:lnTo>
                    <a:pt x="331" y="285"/>
                  </a:lnTo>
                  <a:lnTo>
                    <a:pt x="335" y="302"/>
                  </a:lnTo>
                  <a:lnTo>
                    <a:pt x="339" y="321"/>
                  </a:lnTo>
                  <a:lnTo>
                    <a:pt x="343" y="341"/>
                  </a:lnTo>
                  <a:lnTo>
                    <a:pt x="348" y="362"/>
                  </a:lnTo>
                  <a:lnTo>
                    <a:pt x="354" y="384"/>
                  </a:lnTo>
                  <a:lnTo>
                    <a:pt x="359" y="407"/>
                  </a:lnTo>
                  <a:lnTo>
                    <a:pt x="363" y="428"/>
                  </a:lnTo>
                  <a:lnTo>
                    <a:pt x="369" y="449"/>
                  </a:lnTo>
                  <a:lnTo>
                    <a:pt x="373" y="469"/>
                  </a:lnTo>
                  <a:lnTo>
                    <a:pt x="378" y="492"/>
                  </a:lnTo>
                  <a:lnTo>
                    <a:pt x="382" y="509"/>
                  </a:lnTo>
                  <a:lnTo>
                    <a:pt x="385" y="527"/>
                  </a:lnTo>
                  <a:lnTo>
                    <a:pt x="389" y="541"/>
                  </a:lnTo>
                  <a:lnTo>
                    <a:pt x="393" y="556"/>
                  </a:lnTo>
                  <a:lnTo>
                    <a:pt x="397" y="568"/>
                  </a:lnTo>
                  <a:lnTo>
                    <a:pt x="400" y="580"/>
                  </a:lnTo>
                  <a:lnTo>
                    <a:pt x="403" y="591"/>
                  </a:lnTo>
                  <a:lnTo>
                    <a:pt x="407" y="600"/>
                  </a:lnTo>
                  <a:lnTo>
                    <a:pt x="409" y="606"/>
                  </a:lnTo>
                  <a:lnTo>
                    <a:pt x="412" y="614"/>
                  </a:lnTo>
                  <a:lnTo>
                    <a:pt x="414" y="618"/>
                  </a:lnTo>
                  <a:lnTo>
                    <a:pt x="415" y="625"/>
                  </a:lnTo>
                  <a:lnTo>
                    <a:pt x="417" y="631"/>
                  </a:lnTo>
                  <a:lnTo>
                    <a:pt x="419" y="634"/>
                  </a:lnTo>
                  <a:lnTo>
                    <a:pt x="420" y="634"/>
                  </a:lnTo>
                  <a:lnTo>
                    <a:pt x="425" y="634"/>
                  </a:lnTo>
                  <a:lnTo>
                    <a:pt x="432" y="635"/>
                  </a:lnTo>
                  <a:lnTo>
                    <a:pt x="443" y="638"/>
                  </a:lnTo>
                  <a:lnTo>
                    <a:pt x="454" y="640"/>
                  </a:lnTo>
                  <a:lnTo>
                    <a:pt x="470" y="643"/>
                  </a:lnTo>
                  <a:lnTo>
                    <a:pt x="485" y="647"/>
                  </a:lnTo>
                  <a:lnTo>
                    <a:pt x="504" y="652"/>
                  </a:lnTo>
                  <a:lnTo>
                    <a:pt x="520" y="654"/>
                  </a:lnTo>
                  <a:lnTo>
                    <a:pt x="540" y="658"/>
                  </a:lnTo>
                  <a:lnTo>
                    <a:pt x="558" y="663"/>
                  </a:lnTo>
                  <a:lnTo>
                    <a:pt x="578" y="667"/>
                  </a:lnTo>
                  <a:lnTo>
                    <a:pt x="596" y="672"/>
                  </a:lnTo>
                  <a:lnTo>
                    <a:pt x="613" y="675"/>
                  </a:lnTo>
                  <a:lnTo>
                    <a:pt x="629" y="681"/>
                  </a:lnTo>
                  <a:lnTo>
                    <a:pt x="645" y="687"/>
                  </a:lnTo>
                  <a:lnTo>
                    <a:pt x="657" y="690"/>
                  </a:lnTo>
                  <a:lnTo>
                    <a:pt x="669" y="695"/>
                  </a:lnTo>
                  <a:lnTo>
                    <a:pt x="679" y="698"/>
                  </a:lnTo>
                  <a:lnTo>
                    <a:pt x="687" y="702"/>
                  </a:lnTo>
                  <a:lnTo>
                    <a:pt x="694" y="705"/>
                  </a:lnTo>
                  <a:lnTo>
                    <a:pt x="699" y="710"/>
                  </a:lnTo>
                  <a:lnTo>
                    <a:pt x="703" y="711"/>
                  </a:lnTo>
                  <a:lnTo>
                    <a:pt x="708" y="716"/>
                  </a:lnTo>
                  <a:lnTo>
                    <a:pt x="712" y="721"/>
                  </a:lnTo>
                  <a:lnTo>
                    <a:pt x="715" y="724"/>
                  </a:lnTo>
                  <a:lnTo>
                    <a:pt x="715" y="727"/>
                  </a:lnTo>
                  <a:lnTo>
                    <a:pt x="716" y="728"/>
                  </a:lnTo>
                  <a:lnTo>
                    <a:pt x="739" y="818"/>
                  </a:lnTo>
                  <a:lnTo>
                    <a:pt x="663" y="905"/>
                  </a:lnTo>
                  <a:lnTo>
                    <a:pt x="161" y="833"/>
                  </a:lnTo>
                  <a:lnTo>
                    <a:pt x="0" y="149"/>
                  </a:lnTo>
                  <a:close/>
                </a:path>
              </a:pathLst>
            </a:custGeom>
            <a:solidFill>
              <a:srgbClr val="D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629" name="Freeform 123"/>
            <p:cNvSpPr>
              <a:spLocks/>
            </p:cNvSpPr>
            <p:nvPr/>
          </p:nvSpPr>
          <p:spPr bwMode="auto">
            <a:xfrm>
              <a:off x="288" y="3245"/>
              <a:ext cx="390" cy="411"/>
            </a:xfrm>
            <a:custGeom>
              <a:avLst/>
              <a:gdLst>
                <a:gd name="T0" fmla="*/ 1 w 780"/>
                <a:gd name="T1" fmla="*/ 0 h 823"/>
                <a:gd name="T2" fmla="*/ 1 w 780"/>
                <a:gd name="T3" fmla="*/ 0 h 823"/>
                <a:gd name="T4" fmla="*/ 1 w 780"/>
                <a:gd name="T5" fmla="*/ 0 h 823"/>
                <a:gd name="T6" fmla="*/ 1 w 780"/>
                <a:gd name="T7" fmla="*/ 0 h 823"/>
                <a:gd name="T8" fmla="*/ 1 w 780"/>
                <a:gd name="T9" fmla="*/ 0 h 823"/>
                <a:gd name="T10" fmla="*/ 1 w 780"/>
                <a:gd name="T11" fmla="*/ 0 h 823"/>
                <a:gd name="T12" fmla="*/ 1 w 780"/>
                <a:gd name="T13" fmla="*/ 0 h 823"/>
                <a:gd name="T14" fmla="*/ 1 w 780"/>
                <a:gd name="T15" fmla="*/ 0 h 823"/>
                <a:gd name="T16" fmla="*/ 1 w 780"/>
                <a:gd name="T17" fmla="*/ 0 h 823"/>
                <a:gd name="T18" fmla="*/ 1 w 780"/>
                <a:gd name="T19" fmla="*/ 0 h 823"/>
                <a:gd name="T20" fmla="*/ 1 w 780"/>
                <a:gd name="T21" fmla="*/ 0 h 823"/>
                <a:gd name="T22" fmla="*/ 1 w 780"/>
                <a:gd name="T23" fmla="*/ 0 h 823"/>
                <a:gd name="T24" fmla="*/ 1 w 780"/>
                <a:gd name="T25" fmla="*/ 0 h 823"/>
                <a:gd name="T26" fmla="*/ 1 w 780"/>
                <a:gd name="T27" fmla="*/ 0 h 823"/>
                <a:gd name="T28" fmla="*/ 1 w 780"/>
                <a:gd name="T29" fmla="*/ 0 h 823"/>
                <a:gd name="T30" fmla="*/ 1 w 780"/>
                <a:gd name="T31" fmla="*/ 0 h 823"/>
                <a:gd name="T32" fmla="*/ 1 w 780"/>
                <a:gd name="T33" fmla="*/ 0 h 823"/>
                <a:gd name="T34" fmla="*/ 1 w 780"/>
                <a:gd name="T35" fmla="*/ 0 h 823"/>
                <a:gd name="T36" fmla="*/ 1 w 780"/>
                <a:gd name="T37" fmla="*/ 0 h 823"/>
                <a:gd name="T38" fmla="*/ 1 w 780"/>
                <a:gd name="T39" fmla="*/ 0 h 823"/>
                <a:gd name="T40" fmla="*/ 1 w 780"/>
                <a:gd name="T41" fmla="*/ 0 h 823"/>
                <a:gd name="T42" fmla="*/ 1 w 780"/>
                <a:gd name="T43" fmla="*/ 0 h 823"/>
                <a:gd name="T44" fmla="*/ 1 w 780"/>
                <a:gd name="T45" fmla="*/ 0 h 823"/>
                <a:gd name="T46" fmla="*/ 1 w 780"/>
                <a:gd name="T47" fmla="*/ 0 h 823"/>
                <a:gd name="T48" fmla="*/ 1 w 780"/>
                <a:gd name="T49" fmla="*/ 0 h 823"/>
                <a:gd name="T50" fmla="*/ 1 w 780"/>
                <a:gd name="T51" fmla="*/ 0 h 823"/>
                <a:gd name="T52" fmla="*/ 1 w 780"/>
                <a:gd name="T53" fmla="*/ 0 h 823"/>
                <a:gd name="T54" fmla="*/ 1 w 780"/>
                <a:gd name="T55" fmla="*/ 0 h 823"/>
                <a:gd name="T56" fmla="*/ 1 w 780"/>
                <a:gd name="T57" fmla="*/ 0 h 823"/>
                <a:gd name="T58" fmla="*/ 1 w 780"/>
                <a:gd name="T59" fmla="*/ 0 h 823"/>
                <a:gd name="T60" fmla="*/ 1 w 780"/>
                <a:gd name="T61" fmla="*/ 0 h 823"/>
                <a:gd name="T62" fmla="*/ 1 w 780"/>
                <a:gd name="T63" fmla="*/ 0 h 823"/>
                <a:gd name="T64" fmla="*/ 1 w 780"/>
                <a:gd name="T65" fmla="*/ 0 h 823"/>
                <a:gd name="T66" fmla="*/ 1 w 780"/>
                <a:gd name="T67" fmla="*/ 0 h 823"/>
                <a:gd name="T68" fmla="*/ 1 w 780"/>
                <a:gd name="T69" fmla="*/ 0 h 823"/>
                <a:gd name="T70" fmla="*/ 1 w 780"/>
                <a:gd name="T71" fmla="*/ 0 h 823"/>
                <a:gd name="T72" fmla="*/ 1 w 780"/>
                <a:gd name="T73" fmla="*/ 0 h 823"/>
                <a:gd name="T74" fmla="*/ 1 w 780"/>
                <a:gd name="T75" fmla="*/ 0 h 823"/>
                <a:gd name="T76" fmla="*/ 1 w 780"/>
                <a:gd name="T77" fmla="*/ 0 h 823"/>
                <a:gd name="T78" fmla="*/ 1 w 780"/>
                <a:gd name="T79" fmla="*/ 0 h 823"/>
                <a:gd name="T80" fmla="*/ 1 w 780"/>
                <a:gd name="T81" fmla="*/ 0 h 823"/>
                <a:gd name="T82" fmla="*/ 1 w 780"/>
                <a:gd name="T83" fmla="*/ 0 h 823"/>
                <a:gd name="T84" fmla="*/ 1 w 780"/>
                <a:gd name="T85" fmla="*/ 0 h 823"/>
                <a:gd name="T86" fmla="*/ 1 w 780"/>
                <a:gd name="T87" fmla="*/ 0 h 823"/>
                <a:gd name="T88" fmla="*/ 1 w 780"/>
                <a:gd name="T89" fmla="*/ 0 h 823"/>
                <a:gd name="T90" fmla="*/ 1 w 780"/>
                <a:gd name="T91" fmla="*/ 0 h 823"/>
                <a:gd name="T92" fmla="*/ 1 w 780"/>
                <a:gd name="T93" fmla="*/ 0 h 823"/>
                <a:gd name="T94" fmla="*/ 1 w 780"/>
                <a:gd name="T95" fmla="*/ 0 h 823"/>
                <a:gd name="T96" fmla="*/ 0 w 780"/>
                <a:gd name="T97" fmla="*/ 0 h 823"/>
                <a:gd name="T98" fmla="*/ 0 w 780"/>
                <a:gd name="T99" fmla="*/ 0 h 823"/>
                <a:gd name="T100" fmla="*/ 0 w 780"/>
                <a:gd name="T101" fmla="*/ 0 h 82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80"/>
                <a:gd name="T154" fmla="*/ 0 h 823"/>
                <a:gd name="T155" fmla="*/ 780 w 780"/>
                <a:gd name="T156" fmla="*/ 823 h 82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80" h="823">
                  <a:moveTo>
                    <a:pt x="0" y="0"/>
                  </a:moveTo>
                  <a:lnTo>
                    <a:pt x="5" y="2"/>
                  </a:lnTo>
                  <a:lnTo>
                    <a:pt x="10" y="2"/>
                  </a:lnTo>
                  <a:lnTo>
                    <a:pt x="18" y="3"/>
                  </a:lnTo>
                  <a:lnTo>
                    <a:pt x="26" y="5"/>
                  </a:lnTo>
                  <a:lnTo>
                    <a:pt x="37" y="8"/>
                  </a:lnTo>
                  <a:lnTo>
                    <a:pt x="44" y="9"/>
                  </a:lnTo>
                  <a:lnTo>
                    <a:pt x="54" y="12"/>
                  </a:lnTo>
                  <a:lnTo>
                    <a:pt x="64" y="15"/>
                  </a:lnTo>
                  <a:lnTo>
                    <a:pt x="75" y="20"/>
                  </a:lnTo>
                  <a:lnTo>
                    <a:pt x="84" y="23"/>
                  </a:lnTo>
                  <a:lnTo>
                    <a:pt x="95" y="27"/>
                  </a:lnTo>
                  <a:lnTo>
                    <a:pt x="104" y="32"/>
                  </a:lnTo>
                  <a:lnTo>
                    <a:pt x="113" y="38"/>
                  </a:lnTo>
                  <a:lnTo>
                    <a:pt x="120" y="41"/>
                  </a:lnTo>
                  <a:lnTo>
                    <a:pt x="127" y="47"/>
                  </a:lnTo>
                  <a:lnTo>
                    <a:pt x="134" y="50"/>
                  </a:lnTo>
                  <a:lnTo>
                    <a:pt x="140" y="58"/>
                  </a:lnTo>
                  <a:lnTo>
                    <a:pt x="144" y="62"/>
                  </a:lnTo>
                  <a:lnTo>
                    <a:pt x="149" y="69"/>
                  </a:lnTo>
                  <a:lnTo>
                    <a:pt x="152" y="73"/>
                  </a:lnTo>
                  <a:lnTo>
                    <a:pt x="158" y="81"/>
                  </a:lnTo>
                  <a:lnTo>
                    <a:pt x="163" y="88"/>
                  </a:lnTo>
                  <a:lnTo>
                    <a:pt x="166" y="96"/>
                  </a:lnTo>
                  <a:lnTo>
                    <a:pt x="169" y="102"/>
                  </a:lnTo>
                  <a:lnTo>
                    <a:pt x="170" y="105"/>
                  </a:lnTo>
                  <a:lnTo>
                    <a:pt x="186" y="303"/>
                  </a:lnTo>
                  <a:lnTo>
                    <a:pt x="267" y="543"/>
                  </a:lnTo>
                  <a:lnTo>
                    <a:pt x="266" y="539"/>
                  </a:lnTo>
                  <a:lnTo>
                    <a:pt x="264" y="532"/>
                  </a:lnTo>
                  <a:lnTo>
                    <a:pt x="261" y="520"/>
                  </a:lnTo>
                  <a:lnTo>
                    <a:pt x="257" y="506"/>
                  </a:lnTo>
                  <a:lnTo>
                    <a:pt x="252" y="485"/>
                  </a:lnTo>
                  <a:lnTo>
                    <a:pt x="248" y="465"/>
                  </a:lnTo>
                  <a:lnTo>
                    <a:pt x="242" y="440"/>
                  </a:lnTo>
                  <a:lnTo>
                    <a:pt x="238" y="416"/>
                  </a:lnTo>
                  <a:lnTo>
                    <a:pt x="232" y="390"/>
                  </a:lnTo>
                  <a:lnTo>
                    <a:pt x="226" y="363"/>
                  </a:lnTo>
                  <a:lnTo>
                    <a:pt x="220" y="335"/>
                  </a:lnTo>
                  <a:lnTo>
                    <a:pt x="214" y="309"/>
                  </a:lnTo>
                  <a:lnTo>
                    <a:pt x="209" y="280"/>
                  </a:lnTo>
                  <a:lnTo>
                    <a:pt x="205" y="258"/>
                  </a:lnTo>
                  <a:lnTo>
                    <a:pt x="202" y="233"/>
                  </a:lnTo>
                  <a:lnTo>
                    <a:pt x="200" y="215"/>
                  </a:lnTo>
                  <a:lnTo>
                    <a:pt x="197" y="195"/>
                  </a:lnTo>
                  <a:lnTo>
                    <a:pt x="196" y="180"/>
                  </a:lnTo>
                  <a:lnTo>
                    <a:pt x="196" y="166"/>
                  </a:lnTo>
                  <a:lnTo>
                    <a:pt x="197" y="157"/>
                  </a:lnTo>
                  <a:lnTo>
                    <a:pt x="198" y="148"/>
                  </a:lnTo>
                  <a:lnTo>
                    <a:pt x="200" y="142"/>
                  </a:lnTo>
                  <a:lnTo>
                    <a:pt x="203" y="137"/>
                  </a:lnTo>
                  <a:lnTo>
                    <a:pt x="205" y="136"/>
                  </a:lnTo>
                  <a:lnTo>
                    <a:pt x="210" y="131"/>
                  </a:lnTo>
                  <a:lnTo>
                    <a:pt x="215" y="131"/>
                  </a:lnTo>
                  <a:lnTo>
                    <a:pt x="218" y="133"/>
                  </a:lnTo>
                  <a:lnTo>
                    <a:pt x="221" y="134"/>
                  </a:lnTo>
                  <a:lnTo>
                    <a:pt x="223" y="131"/>
                  </a:lnTo>
                  <a:lnTo>
                    <a:pt x="228" y="130"/>
                  </a:lnTo>
                  <a:lnTo>
                    <a:pt x="231" y="127"/>
                  </a:lnTo>
                  <a:lnTo>
                    <a:pt x="236" y="125"/>
                  </a:lnTo>
                  <a:lnTo>
                    <a:pt x="241" y="125"/>
                  </a:lnTo>
                  <a:lnTo>
                    <a:pt x="247" y="125"/>
                  </a:lnTo>
                  <a:lnTo>
                    <a:pt x="252" y="123"/>
                  </a:lnTo>
                  <a:lnTo>
                    <a:pt x="259" y="125"/>
                  </a:lnTo>
                  <a:lnTo>
                    <a:pt x="265" y="127"/>
                  </a:lnTo>
                  <a:lnTo>
                    <a:pt x="272" y="131"/>
                  </a:lnTo>
                  <a:lnTo>
                    <a:pt x="278" y="136"/>
                  </a:lnTo>
                  <a:lnTo>
                    <a:pt x="287" y="142"/>
                  </a:lnTo>
                  <a:lnTo>
                    <a:pt x="293" y="151"/>
                  </a:lnTo>
                  <a:lnTo>
                    <a:pt x="300" y="163"/>
                  </a:lnTo>
                  <a:lnTo>
                    <a:pt x="305" y="174"/>
                  </a:lnTo>
                  <a:lnTo>
                    <a:pt x="311" y="187"/>
                  </a:lnTo>
                  <a:lnTo>
                    <a:pt x="316" y="204"/>
                  </a:lnTo>
                  <a:lnTo>
                    <a:pt x="322" y="221"/>
                  </a:lnTo>
                  <a:lnTo>
                    <a:pt x="326" y="238"/>
                  </a:lnTo>
                  <a:lnTo>
                    <a:pt x="331" y="256"/>
                  </a:lnTo>
                  <a:lnTo>
                    <a:pt x="335" y="276"/>
                  </a:lnTo>
                  <a:lnTo>
                    <a:pt x="339" y="294"/>
                  </a:lnTo>
                  <a:lnTo>
                    <a:pt x="342" y="311"/>
                  </a:lnTo>
                  <a:lnTo>
                    <a:pt x="347" y="326"/>
                  </a:lnTo>
                  <a:lnTo>
                    <a:pt x="349" y="341"/>
                  </a:lnTo>
                  <a:lnTo>
                    <a:pt x="352" y="355"/>
                  </a:lnTo>
                  <a:lnTo>
                    <a:pt x="353" y="364"/>
                  </a:lnTo>
                  <a:lnTo>
                    <a:pt x="355" y="372"/>
                  </a:lnTo>
                  <a:lnTo>
                    <a:pt x="355" y="378"/>
                  </a:lnTo>
                  <a:lnTo>
                    <a:pt x="356" y="381"/>
                  </a:lnTo>
                  <a:lnTo>
                    <a:pt x="411" y="596"/>
                  </a:lnTo>
                  <a:lnTo>
                    <a:pt x="716" y="613"/>
                  </a:lnTo>
                  <a:lnTo>
                    <a:pt x="743" y="666"/>
                  </a:lnTo>
                  <a:lnTo>
                    <a:pt x="745" y="669"/>
                  </a:lnTo>
                  <a:lnTo>
                    <a:pt x="747" y="675"/>
                  </a:lnTo>
                  <a:lnTo>
                    <a:pt x="750" y="683"/>
                  </a:lnTo>
                  <a:lnTo>
                    <a:pt x="753" y="690"/>
                  </a:lnTo>
                  <a:lnTo>
                    <a:pt x="757" y="703"/>
                  </a:lnTo>
                  <a:lnTo>
                    <a:pt x="761" y="713"/>
                  </a:lnTo>
                  <a:lnTo>
                    <a:pt x="766" y="727"/>
                  </a:lnTo>
                  <a:lnTo>
                    <a:pt x="769" y="739"/>
                  </a:lnTo>
                  <a:lnTo>
                    <a:pt x="773" y="753"/>
                  </a:lnTo>
                  <a:lnTo>
                    <a:pt x="776" y="765"/>
                  </a:lnTo>
                  <a:lnTo>
                    <a:pt x="778" y="779"/>
                  </a:lnTo>
                  <a:lnTo>
                    <a:pt x="779" y="791"/>
                  </a:lnTo>
                  <a:lnTo>
                    <a:pt x="780" y="803"/>
                  </a:lnTo>
                  <a:lnTo>
                    <a:pt x="779" y="812"/>
                  </a:lnTo>
                  <a:lnTo>
                    <a:pt x="777" y="823"/>
                  </a:lnTo>
                  <a:lnTo>
                    <a:pt x="739" y="821"/>
                  </a:lnTo>
                  <a:lnTo>
                    <a:pt x="700" y="821"/>
                  </a:lnTo>
                  <a:lnTo>
                    <a:pt x="661" y="820"/>
                  </a:lnTo>
                  <a:lnTo>
                    <a:pt x="622" y="820"/>
                  </a:lnTo>
                  <a:lnTo>
                    <a:pt x="582" y="817"/>
                  </a:lnTo>
                  <a:lnTo>
                    <a:pt x="544" y="817"/>
                  </a:lnTo>
                  <a:lnTo>
                    <a:pt x="505" y="815"/>
                  </a:lnTo>
                  <a:lnTo>
                    <a:pt x="467" y="815"/>
                  </a:lnTo>
                  <a:lnTo>
                    <a:pt x="428" y="812"/>
                  </a:lnTo>
                  <a:lnTo>
                    <a:pt x="389" y="811"/>
                  </a:lnTo>
                  <a:lnTo>
                    <a:pt x="350" y="809"/>
                  </a:lnTo>
                  <a:lnTo>
                    <a:pt x="311" y="809"/>
                  </a:lnTo>
                  <a:lnTo>
                    <a:pt x="271" y="808"/>
                  </a:lnTo>
                  <a:lnTo>
                    <a:pt x="233" y="808"/>
                  </a:lnTo>
                  <a:lnTo>
                    <a:pt x="194" y="808"/>
                  </a:lnTo>
                  <a:lnTo>
                    <a:pt x="157" y="808"/>
                  </a:lnTo>
                  <a:lnTo>
                    <a:pt x="154" y="805"/>
                  </a:lnTo>
                  <a:lnTo>
                    <a:pt x="151" y="797"/>
                  </a:lnTo>
                  <a:lnTo>
                    <a:pt x="147" y="786"/>
                  </a:lnTo>
                  <a:lnTo>
                    <a:pt x="142" y="771"/>
                  </a:lnTo>
                  <a:lnTo>
                    <a:pt x="135" y="751"/>
                  </a:lnTo>
                  <a:lnTo>
                    <a:pt x="128" y="730"/>
                  </a:lnTo>
                  <a:lnTo>
                    <a:pt x="120" y="704"/>
                  </a:lnTo>
                  <a:lnTo>
                    <a:pt x="112" y="678"/>
                  </a:lnTo>
                  <a:lnTo>
                    <a:pt x="103" y="645"/>
                  </a:lnTo>
                  <a:lnTo>
                    <a:pt x="93" y="614"/>
                  </a:lnTo>
                  <a:lnTo>
                    <a:pt x="83" y="579"/>
                  </a:lnTo>
                  <a:lnTo>
                    <a:pt x="75" y="544"/>
                  </a:lnTo>
                  <a:lnTo>
                    <a:pt x="64" y="507"/>
                  </a:lnTo>
                  <a:lnTo>
                    <a:pt x="56" y="471"/>
                  </a:lnTo>
                  <a:lnTo>
                    <a:pt x="47" y="433"/>
                  </a:lnTo>
                  <a:lnTo>
                    <a:pt x="40" y="396"/>
                  </a:lnTo>
                  <a:lnTo>
                    <a:pt x="32" y="358"/>
                  </a:lnTo>
                  <a:lnTo>
                    <a:pt x="25" y="322"/>
                  </a:lnTo>
                  <a:lnTo>
                    <a:pt x="19" y="285"/>
                  </a:lnTo>
                  <a:lnTo>
                    <a:pt x="14" y="250"/>
                  </a:lnTo>
                  <a:lnTo>
                    <a:pt x="9" y="213"/>
                  </a:lnTo>
                  <a:lnTo>
                    <a:pt x="7" y="183"/>
                  </a:lnTo>
                  <a:lnTo>
                    <a:pt x="3" y="151"/>
                  </a:lnTo>
                  <a:lnTo>
                    <a:pt x="1" y="123"/>
                  </a:lnTo>
                  <a:lnTo>
                    <a:pt x="0" y="95"/>
                  </a:lnTo>
                  <a:lnTo>
                    <a:pt x="0" y="73"/>
                  </a:lnTo>
                  <a:lnTo>
                    <a:pt x="0" y="50"/>
                  </a:lnTo>
                  <a:lnTo>
                    <a:pt x="0" y="34"/>
                  </a:lnTo>
                  <a:lnTo>
                    <a:pt x="0" y="18"/>
                  </a:lnTo>
                  <a:lnTo>
                    <a:pt x="0" y="8"/>
                  </a:lnTo>
                  <a:lnTo>
                    <a:pt x="0" y="2"/>
                  </a:lnTo>
                  <a:lnTo>
                    <a:pt x="0" y="0"/>
                  </a:lnTo>
                  <a:close/>
                </a:path>
              </a:pathLst>
            </a:custGeom>
            <a:solidFill>
              <a:srgbClr val="99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630" name="Freeform 124"/>
            <p:cNvSpPr>
              <a:spLocks/>
            </p:cNvSpPr>
            <p:nvPr/>
          </p:nvSpPr>
          <p:spPr bwMode="auto">
            <a:xfrm>
              <a:off x="823" y="3336"/>
              <a:ext cx="89" cy="80"/>
            </a:xfrm>
            <a:custGeom>
              <a:avLst/>
              <a:gdLst>
                <a:gd name="T0" fmla="*/ 0 w 179"/>
                <a:gd name="T1" fmla="*/ 0 h 158"/>
                <a:gd name="T2" fmla="*/ 0 w 179"/>
                <a:gd name="T3" fmla="*/ 1 h 158"/>
                <a:gd name="T4" fmla="*/ 0 w 179"/>
                <a:gd name="T5" fmla="*/ 1 h 158"/>
                <a:gd name="T6" fmla="*/ 0 w 179"/>
                <a:gd name="T7" fmla="*/ 1 h 158"/>
                <a:gd name="T8" fmla="*/ 0 w 179"/>
                <a:gd name="T9" fmla="*/ 0 h 158"/>
                <a:gd name="T10" fmla="*/ 0 w 179"/>
                <a:gd name="T11" fmla="*/ 0 h 158"/>
                <a:gd name="T12" fmla="*/ 0 60000 65536"/>
                <a:gd name="T13" fmla="*/ 0 60000 65536"/>
                <a:gd name="T14" fmla="*/ 0 60000 65536"/>
                <a:gd name="T15" fmla="*/ 0 60000 65536"/>
                <a:gd name="T16" fmla="*/ 0 60000 65536"/>
                <a:gd name="T17" fmla="*/ 0 60000 65536"/>
                <a:gd name="T18" fmla="*/ 0 w 179"/>
                <a:gd name="T19" fmla="*/ 0 h 158"/>
                <a:gd name="T20" fmla="*/ 179 w 179"/>
                <a:gd name="T21" fmla="*/ 158 h 158"/>
              </a:gdLst>
              <a:ahLst/>
              <a:cxnLst>
                <a:cxn ang="T12">
                  <a:pos x="T0" y="T1"/>
                </a:cxn>
                <a:cxn ang="T13">
                  <a:pos x="T2" y="T3"/>
                </a:cxn>
                <a:cxn ang="T14">
                  <a:pos x="T4" y="T5"/>
                </a:cxn>
                <a:cxn ang="T15">
                  <a:pos x="T6" y="T7"/>
                </a:cxn>
                <a:cxn ang="T16">
                  <a:pos x="T8" y="T9"/>
                </a:cxn>
                <a:cxn ang="T17">
                  <a:pos x="T10" y="T11"/>
                </a:cxn>
              </a:cxnLst>
              <a:rect l="T18" t="T19" r="T20" b="T21"/>
              <a:pathLst>
                <a:path w="179" h="158">
                  <a:moveTo>
                    <a:pt x="0" y="0"/>
                  </a:moveTo>
                  <a:lnTo>
                    <a:pt x="2" y="53"/>
                  </a:lnTo>
                  <a:lnTo>
                    <a:pt x="171" y="158"/>
                  </a:lnTo>
                  <a:lnTo>
                    <a:pt x="179" y="96"/>
                  </a:lnTo>
                  <a:lnTo>
                    <a:pt x="0" y="0"/>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631" name="Freeform 125"/>
            <p:cNvSpPr>
              <a:spLocks/>
            </p:cNvSpPr>
            <p:nvPr/>
          </p:nvSpPr>
          <p:spPr bwMode="auto">
            <a:xfrm>
              <a:off x="816" y="3283"/>
              <a:ext cx="171" cy="139"/>
            </a:xfrm>
            <a:custGeom>
              <a:avLst/>
              <a:gdLst>
                <a:gd name="T0" fmla="*/ 1 w 341"/>
                <a:gd name="T1" fmla="*/ 1 h 278"/>
                <a:gd name="T2" fmla="*/ 1 w 341"/>
                <a:gd name="T3" fmla="*/ 1 h 278"/>
                <a:gd name="T4" fmla="*/ 1 w 341"/>
                <a:gd name="T5" fmla="*/ 1 h 278"/>
                <a:gd name="T6" fmla="*/ 1 w 341"/>
                <a:gd name="T7" fmla="*/ 1 h 278"/>
                <a:gd name="T8" fmla="*/ 1 w 341"/>
                <a:gd name="T9" fmla="*/ 1 h 278"/>
                <a:gd name="T10" fmla="*/ 1 w 341"/>
                <a:gd name="T11" fmla="*/ 1 h 278"/>
                <a:gd name="T12" fmla="*/ 1 w 341"/>
                <a:gd name="T13" fmla="*/ 1 h 278"/>
                <a:gd name="T14" fmla="*/ 1 w 341"/>
                <a:gd name="T15" fmla="*/ 1 h 278"/>
                <a:gd name="T16" fmla="*/ 1 w 341"/>
                <a:gd name="T17" fmla="*/ 1 h 278"/>
                <a:gd name="T18" fmla="*/ 1 w 341"/>
                <a:gd name="T19" fmla="*/ 1 h 278"/>
                <a:gd name="T20" fmla="*/ 1 w 341"/>
                <a:gd name="T21" fmla="*/ 1 h 278"/>
                <a:gd name="T22" fmla="*/ 1 w 341"/>
                <a:gd name="T23" fmla="*/ 1 h 278"/>
                <a:gd name="T24" fmla="*/ 1 w 341"/>
                <a:gd name="T25" fmla="*/ 1 h 278"/>
                <a:gd name="T26" fmla="*/ 1 w 341"/>
                <a:gd name="T27" fmla="*/ 1 h 278"/>
                <a:gd name="T28" fmla="*/ 1 w 341"/>
                <a:gd name="T29" fmla="*/ 1 h 278"/>
                <a:gd name="T30" fmla="*/ 1 w 341"/>
                <a:gd name="T31" fmla="*/ 1 h 278"/>
                <a:gd name="T32" fmla="*/ 1 w 341"/>
                <a:gd name="T33" fmla="*/ 1 h 278"/>
                <a:gd name="T34" fmla="*/ 1 w 341"/>
                <a:gd name="T35" fmla="*/ 1 h 278"/>
                <a:gd name="T36" fmla="*/ 1 w 341"/>
                <a:gd name="T37" fmla="*/ 1 h 278"/>
                <a:gd name="T38" fmla="*/ 1 w 341"/>
                <a:gd name="T39" fmla="*/ 1 h 278"/>
                <a:gd name="T40" fmla="*/ 1 w 341"/>
                <a:gd name="T41" fmla="*/ 1 h 278"/>
                <a:gd name="T42" fmla="*/ 1 w 341"/>
                <a:gd name="T43" fmla="*/ 1 h 278"/>
                <a:gd name="T44" fmla="*/ 1 w 341"/>
                <a:gd name="T45" fmla="*/ 1 h 278"/>
                <a:gd name="T46" fmla="*/ 1 w 341"/>
                <a:gd name="T47" fmla="*/ 1 h 278"/>
                <a:gd name="T48" fmla="*/ 1 w 341"/>
                <a:gd name="T49" fmla="*/ 1 h 278"/>
                <a:gd name="T50" fmla="*/ 1 w 341"/>
                <a:gd name="T51" fmla="*/ 1 h 278"/>
                <a:gd name="T52" fmla="*/ 1 w 341"/>
                <a:gd name="T53" fmla="*/ 1 h 278"/>
                <a:gd name="T54" fmla="*/ 1 w 341"/>
                <a:gd name="T55" fmla="*/ 1 h 278"/>
                <a:gd name="T56" fmla="*/ 1 w 341"/>
                <a:gd name="T57" fmla="*/ 1 h 278"/>
                <a:gd name="T58" fmla="*/ 1 w 341"/>
                <a:gd name="T59" fmla="*/ 1 h 278"/>
                <a:gd name="T60" fmla="*/ 1 w 341"/>
                <a:gd name="T61" fmla="*/ 1 h 278"/>
                <a:gd name="T62" fmla="*/ 1 w 341"/>
                <a:gd name="T63" fmla="*/ 1 h 278"/>
                <a:gd name="T64" fmla="*/ 1 w 341"/>
                <a:gd name="T65" fmla="*/ 1 h 278"/>
                <a:gd name="T66" fmla="*/ 1 w 341"/>
                <a:gd name="T67" fmla="*/ 0 h 278"/>
                <a:gd name="T68" fmla="*/ 1 w 341"/>
                <a:gd name="T69" fmla="*/ 1 h 278"/>
                <a:gd name="T70" fmla="*/ 1 w 341"/>
                <a:gd name="T71" fmla="*/ 1 h 278"/>
                <a:gd name="T72" fmla="*/ 1 w 341"/>
                <a:gd name="T73" fmla="*/ 1 h 278"/>
                <a:gd name="T74" fmla="*/ 1 w 341"/>
                <a:gd name="T75" fmla="*/ 1 h 278"/>
                <a:gd name="T76" fmla="*/ 1 w 341"/>
                <a:gd name="T77" fmla="*/ 1 h 278"/>
                <a:gd name="T78" fmla="*/ 1 w 341"/>
                <a:gd name="T79" fmla="*/ 1 h 278"/>
                <a:gd name="T80" fmla="*/ 1 w 341"/>
                <a:gd name="T81" fmla="*/ 1 h 278"/>
                <a:gd name="T82" fmla="*/ 1 w 341"/>
                <a:gd name="T83" fmla="*/ 1 h 278"/>
                <a:gd name="T84" fmla="*/ 0 w 341"/>
                <a:gd name="T85" fmla="*/ 1 h 27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1"/>
                <a:gd name="T130" fmla="*/ 0 h 278"/>
                <a:gd name="T131" fmla="*/ 341 w 341"/>
                <a:gd name="T132" fmla="*/ 278 h 27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1" h="278">
                  <a:moveTo>
                    <a:pt x="0" y="110"/>
                  </a:moveTo>
                  <a:lnTo>
                    <a:pt x="2" y="110"/>
                  </a:lnTo>
                  <a:lnTo>
                    <a:pt x="6" y="111"/>
                  </a:lnTo>
                  <a:lnTo>
                    <a:pt x="12" y="116"/>
                  </a:lnTo>
                  <a:lnTo>
                    <a:pt x="18" y="119"/>
                  </a:lnTo>
                  <a:lnTo>
                    <a:pt x="26" y="122"/>
                  </a:lnTo>
                  <a:lnTo>
                    <a:pt x="34" y="128"/>
                  </a:lnTo>
                  <a:lnTo>
                    <a:pt x="46" y="134"/>
                  </a:lnTo>
                  <a:lnTo>
                    <a:pt x="54" y="139"/>
                  </a:lnTo>
                  <a:lnTo>
                    <a:pt x="65" y="145"/>
                  </a:lnTo>
                  <a:lnTo>
                    <a:pt x="75" y="153"/>
                  </a:lnTo>
                  <a:lnTo>
                    <a:pt x="86" y="159"/>
                  </a:lnTo>
                  <a:lnTo>
                    <a:pt x="96" y="166"/>
                  </a:lnTo>
                  <a:lnTo>
                    <a:pt x="106" y="172"/>
                  </a:lnTo>
                  <a:lnTo>
                    <a:pt x="116" y="180"/>
                  </a:lnTo>
                  <a:lnTo>
                    <a:pt x="126" y="186"/>
                  </a:lnTo>
                  <a:lnTo>
                    <a:pt x="133" y="191"/>
                  </a:lnTo>
                  <a:lnTo>
                    <a:pt x="140" y="197"/>
                  </a:lnTo>
                  <a:lnTo>
                    <a:pt x="146" y="201"/>
                  </a:lnTo>
                  <a:lnTo>
                    <a:pt x="152" y="206"/>
                  </a:lnTo>
                  <a:lnTo>
                    <a:pt x="157" y="211"/>
                  </a:lnTo>
                  <a:lnTo>
                    <a:pt x="161" y="214"/>
                  </a:lnTo>
                  <a:lnTo>
                    <a:pt x="166" y="218"/>
                  </a:lnTo>
                  <a:lnTo>
                    <a:pt x="169" y="223"/>
                  </a:lnTo>
                  <a:lnTo>
                    <a:pt x="174" y="226"/>
                  </a:lnTo>
                  <a:lnTo>
                    <a:pt x="177" y="230"/>
                  </a:lnTo>
                  <a:lnTo>
                    <a:pt x="179" y="233"/>
                  </a:lnTo>
                  <a:lnTo>
                    <a:pt x="180" y="235"/>
                  </a:lnTo>
                  <a:lnTo>
                    <a:pt x="171" y="256"/>
                  </a:lnTo>
                  <a:lnTo>
                    <a:pt x="169" y="253"/>
                  </a:lnTo>
                  <a:lnTo>
                    <a:pt x="166" y="250"/>
                  </a:lnTo>
                  <a:lnTo>
                    <a:pt x="158" y="246"/>
                  </a:lnTo>
                  <a:lnTo>
                    <a:pt x="151" y="241"/>
                  </a:lnTo>
                  <a:lnTo>
                    <a:pt x="146" y="236"/>
                  </a:lnTo>
                  <a:lnTo>
                    <a:pt x="142" y="233"/>
                  </a:lnTo>
                  <a:lnTo>
                    <a:pt x="136" y="229"/>
                  </a:lnTo>
                  <a:lnTo>
                    <a:pt x="132" y="226"/>
                  </a:lnTo>
                  <a:lnTo>
                    <a:pt x="127" y="223"/>
                  </a:lnTo>
                  <a:lnTo>
                    <a:pt x="122" y="220"/>
                  </a:lnTo>
                  <a:lnTo>
                    <a:pt x="116" y="215"/>
                  </a:lnTo>
                  <a:lnTo>
                    <a:pt x="111" y="214"/>
                  </a:lnTo>
                  <a:lnTo>
                    <a:pt x="104" y="209"/>
                  </a:lnTo>
                  <a:lnTo>
                    <a:pt x="98" y="204"/>
                  </a:lnTo>
                  <a:lnTo>
                    <a:pt x="91" y="201"/>
                  </a:lnTo>
                  <a:lnTo>
                    <a:pt x="86" y="198"/>
                  </a:lnTo>
                  <a:lnTo>
                    <a:pt x="80" y="194"/>
                  </a:lnTo>
                  <a:lnTo>
                    <a:pt x="75" y="191"/>
                  </a:lnTo>
                  <a:lnTo>
                    <a:pt x="69" y="189"/>
                  </a:lnTo>
                  <a:lnTo>
                    <a:pt x="65" y="188"/>
                  </a:lnTo>
                  <a:lnTo>
                    <a:pt x="60" y="185"/>
                  </a:lnTo>
                  <a:lnTo>
                    <a:pt x="55" y="183"/>
                  </a:lnTo>
                  <a:lnTo>
                    <a:pt x="52" y="180"/>
                  </a:lnTo>
                  <a:lnTo>
                    <a:pt x="49" y="180"/>
                  </a:lnTo>
                  <a:lnTo>
                    <a:pt x="45" y="179"/>
                  </a:lnTo>
                  <a:lnTo>
                    <a:pt x="44" y="179"/>
                  </a:lnTo>
                  <a:lnTo>
                    <a:pt x="46" y="180"/>
                  </a:lnTo>
                  <a:lnTo>
                    <a:pt x="52" y="186"/>
                  </a:lnTo>
                  <a:lnTo>
                    <a:pt x="58" y="191"/>
                  </a:lnTo>
                  <a:lnTo>
                    <a:pt x="64" y="195"/>
                  </a:lnTo>
                  <a:lnTo>
                    <a:pt x="66" y="195"/>
                  </a:lnTo>
                  <a:lnTo>
                    <a:pt x="70" y="198"/>
                  </a:lnTo>
                  <a:lnTo>
                    <a:pt x="75" y="201"/>
                  </a:lnTo>
                  <a:lnTo>
                    <a:pt x="84" y="207"/>
                  </a:lnTo>
                  <a:lnTo>
                    <a:pt x="92" y="214"/>
                  </a:lnTo>
                  <a:lnTo>
                    <a:pt x="104" y="220"/>
                  </a:lnTo>
                  <a:lnTo>
                    <a:pt x="114" y="227"/>
                  </a:lnTo>
                  <a:lnTo>
                    <a:pt x="126" y="236"/>
                  </a:lnTo>
                  <a:lnTo>
                    <a:pt x="136" y="243"/>
                  </a:lnTo>
                  <a:lnTo>
                    <a:pt x="146" y="250"/>
                  </a:lnTo>
                  <a:lnTo>
                    <a:pt x="156" y="258"/>
                  </a:lnTo>
                  <a:lnTo>
                    <a:pt x="166" y="264"/>
                  </a:lnTo>
                  <a:lnTo>
                    <a:pt x="173" y="268"/>
                  </a:lnTo>
                  <a:lnTo>
                    <a:pt x="179" y="273"/>
                  </a:lnTo>
                  <a:lnTo>
                    <a:pt x="182" y="276"/>
                  </a:lnTo>
                  <a:lnTo>
                    <a:pt x="184" y="278"/>
                  </a:lnTo>
                  <a:lnTo>
                    <a:pt x="188" y="271"/>
                  </a:lnTo>
                  <a:lnTo>
                    <a:pt x="197" y="262"/>
                  </a:lnTo>
                  <a:lnTo>
                    <a:pt x="201" y="256"/>
                  </a:lnTo>
                  <a:lnTo>
                    <a:pt x="206" y="252"/>
                  </a:lnTo>
                  <a:lnTo>
                    <a:pt x="210" y="247"/>
                  </a:lnTo>
                  <a:lnTo>
                    <a:pt x="212" y="244"/>
                  </a:lnTo>
                  <a:lnTo>
                    <a:pt x="214" y="239"/>
                  </a:lnTo>
                  <a:lnTo>
                    <a:pt x="219" y="236"/>
                  </a:lnTo>
                  <a:lnTo>
                    <a:pt x="224" y="229"/>
                  </a:lnTo>
                  <a:lnTo>
                    <a:pt x="234" y="223"/>
                  </a:lnTo>
                  <a:lnTo>
                    <a:pt x="242" y="214"/>
                  </a:lnTo>
                  <a:lnTo>
                    <a:pt x="253" y="204"/>
                  </a:lnTo>
                  <a:lnTo>
                    <a:pt x="264" y="195"/>
                  </a:lnTo>
                  <a:lnTo>
                    <a:pt x="276" y="186"/>
                  </a:lnTo>
                  <a:lnTo>
                    <a:pt x="287" y="175"/>
                  </a:lnTo>
                  <a:lnTo>
                    <a:pt x="298" y="166"/>
                  </a:lnTo>
                  <a:lnTo>
                    <a:pt x="308" y="157"/>
                  </a:lnTo>
                  <a:lnTo>
                    <a:pt x="317" y="150"/>
                  </a:lnTo>
                  <a:lnTo>
                    <a:pt x="325" y="142"/>
                  </a:lnTo>
                  <a:lnTo>
                    <a:pt x="331" y="137"/>
                  </a:lnTo>
                  <a:lnTo>
                    <a:pt x="334" y="134"/>
                  </a:lnTo>
                  <a:lnTo>
                    <a:pt x="336" y="134"/>
                  </a:lnTo>
                  <a:lnTo>
                    <a:pt x="341" y="110"/>
                  </a:lnTo>
                  <a:lnTo>
                    <a:pt x="320" y="81"/>
                  </a:lnTo>
                  <a:lnTo>
                    <a:pt x="197" y="2"/>
                  </a:lnTo>
                  <a:lnTo>
                    <a:pt x="196" y="0"/>
                  </a:lnTo>
                  <a:lnTo>
                    <a:pt x="195" y="0"/>
                  </a:lnTo>
                  <a:lnTo>
                    <a:pt x="191" y="0"/>
                  </a:lnTo>
                  <a:lnTo>
                    <a:pt x="188" y="3"/>
                  </a:lnTo>
                  <a:lnTo>
                    <a:pt x="183" y="3"/>
                  </a:lnTo>
                  <a:lnTo>
                    <a:pt x="180" y="5"/>
                  </a:lnTo>
                  <a:lnTo>
                    <a:pt x="175" y="6"/>
                  </a:lnTo>
                  <a:lnTo>
                    <a:pt x="171" y="9"/>
                  </a:lnTo>
                  <a:lnTo>
                    <a:pt x="164" y="12"/>
                  </a:lnTo>
                  <a:lnTo>
                    <a:pt x="156" y="17"/>
                  </a:lnTo>
                  <a:lnTo>
                    <a:pt x="148" y="20"/>
                  </a:lnTo>
                  <a:lnTo>
                    <a:pt x="140" y="28"/>
                  </a:lnTo>
                  <a:lnTo>
                    <a:pt x="129" y="31"/>
                  </a:lnTo>
                  <a:lnTo>
                    <a:pt x="120" y="38"/>
                  </a:lnTo>
                  <a:lnTo>
                    <a:pt x="108" y="43"/>
                  </a:lnTo>
                  <a:lnTo>
                    <a:pt x="96" y="51"/>
                  </a:lnTo>
                  <a:lnTo>
                    <a:pt x="83" y="57"/>
                  </a:lnTo>
                  <a:lnTo>
                    <a:pt x="73" y="64"/>
                  </a:lnTo>
                  <a:lnTo>
                    <a:pt x="61" y="70"/>
                  </a:lnTo>
                  <a:lnTo>
                    <a:pt x="51" y="78"/>
                  </a:lnTo>
                  <a:lnTo>
                    <a:pt x="40" y="84"/>
                  </a:lnTo>
                  <a:lnTo>
                    <a:pt x="30" y="89"/>
                  </a:lnTo>
                  <a:lnTo>
                    <a:pt x="21" y="95"/>
                  </a:lnTo>
                  <a:lnTo>
                    <a:pt x="14" y="99"/>
                  </a:lnTo>
                  <a:lnTo>
                    <a:pt x="8" y="102"/>
                  </a:lnTo>
                  <a:lnTo>
                    <a:pt x="3" y="107"/>
                  </a:lnTo>
                  <a:lnTo>
                    <a:pt x="0" y="108"/>
                  </a:lnTo>
                  <a:lnTo>
                    <a:pt x="0" y="110"/>
                  </a:lnTo>
                  <a:close/>
                </a:path>
              </a:pathLst>
            </a:custGeom>
            <a:solidFill>
              <a:srgbClr val="00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632" name="Freeform 126"/>
            <p:cNvSpPr>
              <a:spLocks/>
            </p:cNvSpPr>
            <p:nvPr/>
          </p:nvSpPr>
          <p:spPr bwMode="auto">
            <a:xfrm>
              <a:off x="912" y="3352"/>
              <a:ext cx="168" cy="80"/>
            </a:xfrm>
            <a:custGeom>
              <a:avLst/>
              <a:gdLst>
                <a:gd name="T0" fmla="*/ 1 w 335"/>
                <a:gd name="T1" fmla="*/ 0 h 158"/>
                <a:gd name="T2" fmla="*/ 1 w 335"/>
                <a:gd name="T3" fmla="*/ 1 h 158"/>
                <a:gd name="T4" fmla="*/ 1 w 335"/>
                <a:gd name="T5" fmla="*/ 1 h 158"/>
                <a:gd name="T6" fmla="*/ 1 w 335"/>
                <a:gd name="T7" fmla="*/ 1 h 158"/>
                <a:gd name="T8" fmla="*/ 1 w 335"/>
                <a:gd name="T9" fmla="*/ 1 h 158"/>
                <a:gd name="T10" fmla="*/ 1 w 335"/>
                <a:gd name="T11" fmla="*/ 1 h 158"/>
                <a:gd name="T12" fmla="*/ 1 w 335"/>
                <a:gd name="T13" fmla="*/ 1 h 158"/>
                <a:gd name="T14" fmla="*/ 1 w 335"/>
                <a:gd name="T15" fmla="*/ 1 h 158"/>
                <a:gd name="T16" fmla="*/ 1 w 335"/>
                <a:gd name="T17" fmla="*/ 1 h 158"/>
                <a:gd name="T18" fmla="*/ 1 w 335"/>
                <a:gd name="T19" fmla="*/ 1 h 158"/>
                <a:gd name="T20" fmla="*/ 1 w 335"/>
                <a:gd name="T21" fmla="*/ 1 h 158"/>
                <a:gd name="T22" fmla="*/ 1 w 335"/>
                <a:gd name="T23" fmla="*/ 1 h 158"/>
                <a:gd name="T24" fmla="*/ 1 w 335"/>
                <a:gd name="T25" fmla="*/ 1 h 158"/>
                <a:gd name="T26" fmla="*/ 1 w 335"/>
                <a:gd name="T27" fmla="*/ 1 h 158"/>
                <a:gd name="T28" fmla="*/ 1 w 335"/>
                <a:gd name="T29" fmla="*/ 1 h 158"/>
                <a:gd name="T30" fmla="*/ 1 w 335"/>
                <a:gd name="T31" fmla="*/ 1 h 158"/>
                <a:gd name="T32" fmla="*/ 1 w 335"/>
                <a:gd name="T33" fmla="*/ 1 h 158"/>
                <a:gd name="T34" fmla="*/ 1 w 335"/>
                <a:gd name="T35" fmla="*/ 1 h 158"/>
                <a:gd name="T36" fmla="*/ 1 w 335"/>
                <a:gd name="T37" fmla="*/ 1 h 158"/>
                <a:gd name="T38" fmla="*/ 1 w 335"/>
                <a:gd name="T39" fmla="*/ 1 h 158"/>
                <a:gd name="T40" fmla="*/ 1 w 335"/>
                <a:gd name="T41" fmla="*/ 1 h 158"/>
                <a:gd name="T42" fmla="*/ 1 w 335"/>
                <a:gd name="T43" fmla="*/ 1 h 158"/>
                <a:gd name="T44" fmla="*/ 1 w 335"/>
                <a:gd name="T45" fmla="*/ 1 h 158"/>
                <a:gd name="T46" fmla="*/ 1 w 335"/>
                <a:gd name="T47" fmla="*/ 1 h 158"/>
                <a:gd name="T48" fmla="*/ 1 w 335"/>
                <a:gd name="T49" fmla="*/ 1 h 158"/>
                <a:gd name="T50" fmla="*/ 1 w 335"/>
                <a:gd name="T51" fmla="*/ 1 h 158"/>
                <a:gd name="T52" fmla="*/ 1 w 335"/>
                <a:gd name="T53" fmla="*/ 1 h 158"/>
                <a:gd name="T54" fmla="*/ 1 w 335"/>
                <a:gd name="T55" fmla="*/ 1 h 158"/>
                <a:gd name="T56" fmla="*/ 1 w 335"/>
                <a:gd name="T57" fmla="*/ 1 h 158"/>
                <a:gd name="T58" fmla="*/ 1 w 335"/>
                <a:gd name="T59" fmla="*/ 1 h 158"/>
                <a:gd name="T60" fmla="*/ 1 w 335"/>
                <a:gd name="T61" fmla="*/ 1 h 158"/>
                <a:gd name="T62" fmla="*/ 1 w 335"/>
                <a:gd name="T63" fmla="*/ 1 h 158"/>
                <a:gd name="T64" fmla="*/ 1 w 335"/>
                <a:gd name="T65" fmla="*/ 1 h 158"/>
                <a:gd name="T66" fmla="*/ 1 w 335"/>
                <a:gd name="T67" fmla="*/ 1 h 158"/>
                <a:gd name="T68" fmla="*/ 1 w 335"/>
                <a:gd name="T69" fmla="*/ 1 h 158"/>
                <a:gd name="T70" fmla="*/ 1 w 335"/>
                <a:gd name="T71" fmla="*/ 1 h 158"/>
                <a:gd name="T72" fmla="*/ 1 w 335"/>
                <a:gd name="T73" fmla="*/ 1 h 158"/>
                <a:gd name="T74" fmla="*/ 1 w 335"/>
                <a:gd name="T75" fmla="*/ 1 h 158"/>
                <a:gd name="T76" fmla="*/ 1 w 335"/>
                <a:gd name="T77" fmla="*/ 1 h 158"/>
                <a:gd name="T78" fmla="*/ 1 w 335"/>
                <a:gd name="T79" fmla="*/ 1 h 158"/>
                <a:gd name="T80" fmla="*/ 1 w 335"/>
                <a:gd name="T81" fmla="*/ 1 h 158"/>
                <a:gd name="T82" fmla="*/ 1 w 335"/>
                <a:gd name="T83" fmla="*/ 1 h 158"/>
                <a:gd name="T84" fmla="*/ 1 w 335"/>
                <a:gd name="T85" fmla="*/ 1 h 158"/>
                <a:gd name="T86" fmla="*/ 1 w 335"/>
                <a:gd name="T87" fmla="*/ 1 h 158"/>
                <a:gd name="T88" fmla="*/ 1 w 335"/>
                <a:gd name="T89" fmla="*/ 1 h 158"/>
                <a:gd name="T90" fmla="*/ 1 w 335"/>
                <a:gd name="T91" fmla="*/ 1 h 158"/>
                <a:gd name="T92" fmla="*/ 1 w 335"/>
                <a:gd name="T93" fmla="*/ 1 h 158"/>
                <a:gd name="T94" fmla="*/ 1 w 335"/>
                <a:gd name="T95" fmla="*/ 1 h 158"/>
                <a:gd name="T96" fmla="*/ 0 w 335"/>
                <a:gd name="T97" fmla="*/ 1 h 15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35"/>
                <a:gd name="T148" fmla="*/ 0 h 158"/>
                <a:gd name="T149" fmla="*/ 335 w 335"/>
                <a:gd name="T150" fmla="*/ 158 h 15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35" h="158">
                  <a:moveTo>
                    <a:pt x="0" y="9"/>
                  </a:moveTo>
                  <a:lnTo>
                    <a:pt x="5" y="0"/>
                  </a:lnTo>
                  <a:lnTo>
                    <a:pt x="6" y="0"/>
                  </a:lnTo>
                  <a:lnTo>
                    <a:pt x="10" y="1"/>
                  </a:lnTo>
                  <a:lnTo>
                    <a:pt x="16" y="1"/>
                  </a:lnTo>
                  <a:lnTo>
                    <a:pt x="25" y="3"/>
                  </a:lnTo>
                  <a:lnTo>
                    <a:pt x="29" y="3"/>
                  </a:lnTo>
                  <a:lnTo>
                    <a:pt x="34" y="3"/>
                  </a:lnTo>
                  <a:lnTo>
                    <a:pt x="39" y="3"/>
                  </a:lnTo>
                  <a:lnTo>
                    <a:pt x="44" y="4"/>
                  </a:lnTo>
                  <a:lnTo>
                    <a:pt x="51" y="4"/>
                  </a:lnTo>
                  <a:lnTo>
                    <a:pt x="55" y="6"/>
                  </a:lnTo>
                  <a:lnTo>
                    <a:pt x="58" y="8"/>
                  </a:lnTo>
                  <a:lnTo>
                    <a:pt x="62" y="11"/>
                  </a:lnTo>
                  <a:lnTo>
                    <a:pt x="67" y="15"/>
                  </a:lnTo>
                  <a:lnTo>
                    <a:pt x="72" y="18"/>
                  </a:lnTo>
                  <a:lnTo>
                    <a:pt x="79" y="26"/>
                  </a:lnTo>
                  <a:lnTo>
                    <a:pt x="84" y="30"/>
                  </a:lnTo>
                  <a:lnTo>
                    <a:pt x="91" y="36"/>
                  </a:lnTo>
                  <a:lnTo>
                    <a:pt x="97" y="40"/>
                  </a:lnTo>
                  <a:lnTo>
                    <a:pt x="102" y="43"/>
                  </a:lnTo>
                  <a:lnTo>
                    <a:pt x="106" y="46"/>
                  </a:lnTo>
                  <a:lnTo>
                    <a:pt x="110" y="50"/>
                  </a:lnTo>
                  <a:lnTo>
                    <a:pt x="115" y="53"/>
                  </a:lnTo>
                  <a:lnTo>
                    <a:pt x="117" y="56"/>
                  </a:lnTo>
                  <a:lnTo>
                    <a:pt x="118" y="56"/>
                  </a:lnTo>
                  <a:lnTo>
                    <a:pt x="123" y="56"/>
                  </a:lnTo>
                  <a:lnTo>
                    <a:pt x="129" y="56"/>
                  </a:lnTo>
                  <a:lnTo>
                    <a:pt x="138" y="58"/>
                  </a:lnTo>
                  <a:lnTo>
                    <a:pt x="141" y="58"/>
                  </a:lnTo>
                  <a:lnTo>
                    <a:pt x="146" y="58"/>
                  </a:lnTo>
                  <a:lnTo>
                    <a:pt x="151" y="58"/>
                  </a:lnTo>
                  <a:lnTo>
                    <a:pt x="156" y="58"/>
                  </a:lnTo>
                  <a:lnTo>
                    <a:pt x="162" y="58"/>
                  </a:lnTo>
                  <a:lnTo>
                    <a:pt x="167" y="58"/>
                  </a:lnTo>
                  <a:lnTo>
                    <a:pt x="171" y="58"/>
                  </a:lnTo>
                  <a:lnTo>
                    <a:pt x="177" y="58"/>
                  </a:lnTo>
                  <a:lnTo>
                    <a:pt x="184" y="55"/>
                  </a:lnTo>
                  <a:lnTo>
                    <a:pt x="192" y="53"/>
                  </a:lnTo>
                  <a:lnTo>
                    <a:pt x="198" y="52"/>
                  </a:lnTo>
                  <a:lnTo>
                    <a:pt x="205" y="52"/>
                  </a:lnTo>
                  <a:lnTo>
                    <a:pt x="210" y="49"/>
                  </a:lnTo>
                  <a:lnTo>
                    <a:pt x="218" y="47"/>
                  </a:lnTo>
                  <a:lnTo>
                    <a:pt x="223" y="46"/>
                  </a:lnTo>
                  <a:lnTo>
                    <a:pt x="227" y="46"/>
                  </a:lnTo>
                  <a:lnTo>
                    <a:pt x="231" y="46"/>
                  </a:lnTo>
                  <a:lnTo>
                    <a:pt x="237" y="46"/>
                  </a:lnTo>
                  <a:lnTo>
                    <a:pt x="241" y="44"/>
                  </a:lnTo>
                  <a:lnTo>
                    <a:pt x="246" y="44"/>
                  </a:lnTo>
                  <a:lnTo>
                    <a:pt x="252" y="44"/>
                  </a:lnTo>
                  <a:lnTo>
                    <a:pt x="257" y="44"/>
                  </a:lnTo>
                  <a:lnTo>
                    <a:pt x="262" y="44"/>
                  </a:lnTo>
                  <a:lnTo>
                    <a:pt x="268" y="44"/>
                  </a:lnTo>
                  <a:lnTo>
                    <a:pt x="273" y="44"/>
                  </a:lnTo>
                  <a:lnTo>
                    <a:pt x="278" y="46"/>
                  </a:lnTo>
                  <a:lnTo>
                    <a:pt x="288" y="46"/>
                  </a:lnTo>
                  <a:lnTo>
                    <a:pt x="295" y="47"/>
                  </a:lnTo>
                  <a:lnTo>
                    <a:pt x="299" y="47"/>
                  </a:lnTo>
                  <a:lnTo>
                    <a:pt x="302" y="49"/>
                  </a:lnTo>
                  <a:lnTo>
                    <a:pt x="335" y="105"/>
                  </a:lnTo>
                  <a:lnTo>
                    <a:pt x="284" y="157"/>
                  </a:lnTo>
                  <a:lnTo>
                    <a:pt x="277" y="158"/>
                  </a:lnTo>
                  <a:lnTo>
                    <a:pt x="272" y="157"/>
                  </a:lnTo>
                  <a:lnTo>
                    <a:pt x="264" y="155"/>
                  </a:lnTo>
                  <a:lnTo>
                    <a:pt x="258" y="155"/>
                  </a:lnTo>
                  <a:lnTo>
                    <a:pt x="252" y="154"/>
                  </a:lnTo>
                  <a:lnTo>
                    <a:pt x="245" y="152"/>
                  </a:lnTo>
                  <a:lnTo>
                    <a:pt x="237" y="151"/>
                  </a:lnTo>
                  <a:lnTo>
                    <a:pt x="227" y="146"/>
                  </a:lnTo>
                  <a:lnTo>
                    <a:pt x="216" y="143"/>
                  </a:lnTo>
                  <a:lnTo>
                    <a:pt x="205" y="139"/>
                  </a:lnTo>
                  <a:lnTo>
                    <a:pt x="194" y="136"/>
                  </a:lnTo>
                  <a:lnTo>
                    <a:pt x="182" y="132"/>
                  </a:lnTo>
                  <a:lnTo>
                    <a:pt x="171" y="128"/>
                  </a:lnTo>
                  <a:lnTo>
                    <a:pt x="160" y="123"/>
                  </a:lnTo>
                  <a:lnTo>
                    <a:pt x="148" y="120"/>
                  </a:lnTo>
                  <a:lnTo>
                    <a:pt x="137" y="116"/>
                  </a:lnTo>
                  <a:lnTo>
                    <a:pt x="127" y="111"/>
                  </a:lnTo>
                  <a:lnTo>
                    <a:pt x="118" y="110"/>
                  </a:lnTo>
                  <a:lnTo>
                    <a:pt x="111" y="107"/>
                  </a:lnTo>
                  <a:lnTo>
                    <a:pt x="104" y="104"/>
                  </a:lnTo>
                  <a:lnTo>
                    <a:pt x="100" y="102"/>
                  </a:lnTo>
                  <a:lnTo>
                    <a:pt x="96" y="102"/>
                  </a:lnTo>
                  <a:lnTo>
                    <a:pt x="31" y="122"/>
                  </a:lnTo>
                  <a:lnTo>
                    <a:pt x="4" y="117"/>
                  </a:lnTo>
                  <a:lnTo>
                    <a:pt x="51" y="72"/>
                  </a:lnTo>
                  <a:lnTo>
                    <a:pt x="50" y="65"/>
                  </a:lnTo>
                  <a:lnTo>
                    <a:pt x="49" y="58"/>
                  </a:lnTo>
                  <a:lnTo>
                    <a:pt x="45" y="46"/>
                  </a:lnTo>
                  <a:lnTo>
                    <a:pt x="41" y="36"/>
                  </a:lnTo>
                  <a:lnTo>
                    <a:pt x="36" y="30"/>
                  </a:lnTo>
                  <a:lnTo>
                    <a:pt x="31" y="29"/>
                  </a:lnTo>
                  <a:lnTo>
                    <a:pt x="26" y="26"/>
                  </a:lnTo>
                  <a:lnTo>
                    <a:pt x="22" y="24"/>
                  </a:lnTo>
                  <a:lnTo>
                    <a:pt x="15" y="23"/>
                  </a:lnTo>
                  <a:lnTo>
                    <a:pt x="13" y="23"/>
                  </a:lnTo>
                  <a:lnTo>
                    <a:pt x="0" y="9"/>
                  </a:lnTo>
                  <a:close/>
                </a:path>
              </a:pathLst>
            </a:custGeom>
            <a:solidFill>
              <a:srgbClr val="8F2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633" name="Freeform 127"/>
            <p:cNvSpPr>
              <a:spLocks/>
            </p:cNvSpPr>
            <p:nvPr/>
          </p:nvSpPr>
          <p:spPr bwMode="auto">
            <a:xfrm>
              <a:off x="927" y="3355"/>
              <a:ext cx="128" cy="52"/>
            </a:xfrm>
            <a:custGeom>
              <a:avLst/>
              <a:gdLst>
                <a:gd name="T0" fmla="*/ 0 w 256"/>
                <a:gd name="T1" fmla="*/ 0 h 104"/>
                <a:gd name="T2" fmla="*/ 1 w 256"/>
                <a:gd name="T3" fmla="*/ 1 h 104"/>
                <a:gd name="T4" fmla="*/ 1 w 256"/>
                <a:gd name="T5" fmla="*/ 1 h 104"/>
                <a:gd name="T6" fmla="*/ 1 w 256"/>
                <a:gd name="T7" fmla="*/ 1 h 104"/>
                <a:gd name="T8" fmla="*/ 1 w 256"/>
                <a:gd name="T9" fmla="*/ 1 h 104"/>
                <a:gd name="T10" fmla="*/ 1 w 256"/>
                <a:gd name="T11" fmla="*/ 1 h 104"/>
                <a:gd name="T12" fmla="*/ 1 w 256"/>
                <a:gd name="T13" fmla="*/ 1 h 104"/>
                <a:gd name="T14" fmla="*/ 1 w 256"/>
                <a:gd name="T15" fmla="*/ 1 h 104"/>
                <a:gd name="T16" fmla="*/ 1 w 256"/>
                <a:gd name="T17" fmla="*/ 1 h 104"/>
                <a:gd name="T18" fmla="*/ 1 w 256"/>
                <a:gd name="T19" fmla="*/ 1 h 104"/>
                <a:gd name="T20" fmla="*/ 1 w 256"/>
                <a:gd name="T21" fmla="*/ 1 h 104"/>
                <a:gd name="T22" fmla="*/ 1 w 256"/>
                <a:gd name="T23" fmla="*/ 1 h 104"/>
                <a:gd name="T24" fmla="*/ 1 w 256"/>
                <a:gd name="T25" fmla="*/ 1 h 104"/>
                <a:gd name="T26" fmla="*/ 1 w 256"/>
                <a:gd name="T27" fmla="*/ 1 h 104"/>
                <a:gd name="T28" fmla="*/ 1 w 256"/>
                <a:gd name="T29" fmla="*/ 1 h 104"/>
                <a:gd name="T30" fmla="*/ 1 w 256"/>
                <a:gd name="T31" fmla="*/ 1 h 104"/>
                <a:gd name="T32" fmla="*/ 1 w 256"/>
                <a:gd name="T33" fmla="*/ 1 h 104"/>
                <a:gd name="T34" fmla="*/ 1 w 256"/>
                <a:gd name="T35" fmla="*/ 1 h 104"/>
                <a:gd name="T36" fmla="*/ 1 w 256"/>
                <a:gd name="T37" fmla="*/ 1 h 104"/>
                <a:gd name="T38" fmla="*/ 1 w 256"/>
                <a:gd name="T39" fmla="*/ 1 h 104"/>
                <a:gd name="T40" fmla="*/ 1 w 256"/>
                <a:gd name="T41" fmla="*/ 1 h 104"/>
                <a:gd name="T42" fmla="*/ 1 w 256"/>
                <a:gd name="T43" fmla="*/ 1 h 104"/>
                <a:gd name="T44" fmla="*/ 1 w 256"/>
                <a:gd name="T45" fmla="*/ 1 h 104"/>
                <a:gd name="T46" fmla="*/ 1 w 256"/>
                <a:gd name="T47" fmla="*/ 1 h 104"/>
                <a:gd name="T48" fmla="*/ 1 w 256"/>
                <a:gd name="T49" fmla="*/ 1 h 104"/>
                <a:gd name="T50" fmla="*/ 1 w 256"/>
                <a:gd name="T51" fmla="*/ 1 h 104"/>
                <a:gd name="T52" fmla="*/ 1 w 256"/>
                <a:gd name="T53" fmla="*/ 1 h 104"/>
                <a:gd name="T54" fmla="*/ 1 w 256"/>
                <a:gd name="T55" fmla="*/ 1 h 104"/>
                <a:gd name="T56" fmla="*/ 1 w 256"/>
                <a:gd name="T57" fmla="*/ 1 h 104"/>
                <a:gd name="T58" fmla="*/ 1 w 256"/>
                <a:gd name="T59" fmla="*/ 1 h 104"/>
                <a:gd name="T60" fmla="*/ 1 w 256"/>
                <a:gd name="T61" fmla="*/ 1 h 104"/>
                <a:gd name="T62" fmla="*/ 1 w 256"/>
                <a:gd name="T63" fmla="*/ 1 h 104"/>
                <a:gd name="T64" fmla="*/ 1 w 256"/>
                <a:gd name="T65" fmla="*/ 1 h 104"/>
                <a:gd name="T66" fmla="*/ 1 w 256"/>
                <a:gd name="T67" fmla="*/ 1 h 104"/>
                <a:gd name="T68" fmla="*/ 1 w 256"/>
                <a:gd name="T69" fmla="*/ 1 h 104"/>
                <a:gd name="T70" fmla="*/ 1 w 256"/>
                <a:gd name="T71" fmla="*/ 1 h 104"/>
                <a:gd name="T72" fmla="*/ 1 w 256"/>
                <a:gd name="T73" fmla="*/ 1 h 104"/>
                <a:gd name="T74" fmla="*/ 1 w 256"/>
                <a:gd name="T75" fmla="*/ 1 h 104"/>
                <a:gd name="T76" fmla="*/ 1 w 256"/>
                <a:gd name="T77" fmla="*/ 1 h 104"/>
                <a:gd name="T78" fmla="*/ 1 w 256"/>
                <a:gd name="T79" fmla="*/ 1 h 104"/>
                <a:gd name="T80" fmla="*/ 1 w 256"/>
                <a:gd name="T81" fmla="*/ 1 h 104"/>
                <a:gd name="T82" fmla="*/ 1 w 256"/>
                <a:gd name="T83" fmla="*/ 1 h 104"/>
                <a:gd name="T84" fmla="*/ 1 w 256"/>
                <a:gd name="T85" fmla="*/ 1 h 104"/>
                <a:gd name="T86" fmla="*/ 1 w 256"/>
                <a:gd name="T87" fmla="*/ 1 h 104"/>
                <a:gd name="T88" fmla="*/ 1 w 256"/>
                <a:gd name="T89" fmla="*/ 1 h 104"/>
                <a:gd name="T90" fmla="*/ 1 w 256"/>
                <a:gd name="T91" fmla="*/ 1 h 104"/>
                <a:gd name="T92" fmla="*/ 1 w 256"/>
                <a:gd name="T93" fmla="*/ 1 h 104"/>
                <a:gd name="T94" fmla="*/ 1 w 256"/>
                <a:gd name="T95" fmla="*/ 1 h 104"/>
                <a:gd name="T96" fmla="*/ 1 w 256"/>
                <a:gd name="T97" fmla="*/ 1 h 104"/>
                <a:gd name="T98" fmla="*/ 1 w 256"/>
                <a:gd name="T99" fmla="*/ 1 h 104"/>
                <a:gd name="T100" fmla="*/ 1 w 256"/>
                <a:gd name="T101" fmla="*/ 1 h 104"/>
                <a:gd name="T102" fmla="*/ 1 w 256"/>
                <a:gd name="T103" fmla="*/ 1 h 104"/>
                <a:gd name="T104" fmla="*/ 1 w 256"/>
                <a:gd name="T105" fmla="*/ 1 h 104"/>
                <a:gd name="T106" fmla="*/ 1 w 256"/>
                <a:gd name="T107" fmla="*/ 1 h 104"/>
                <a:gd name="T108" fmla="*/ 1 w 256"/>
                <a:gd name="T109" fmla="*/ 1 h 104"/>
                <a:gd name="T110" fmla="*/ 1 w 256"/>
                <a:gd name="T111" fmla="*/ 1 h 104"/>
                <a:gd name="T112" fmla="*/ 1 w 256"/>
                <a:gd name="T113" fmla="*/ 1 h 104"/>
                <a:gd name="T114" fmla="*/ 1 w 256"/>
                <a:gd name="T115" fmla="*/ 1 h 104"/>
                <a:gd name="T116" fmla="*/ 0 w 256"/>
                <a:gd name="T117" fmla="*/ 0 h 104"/>
                <a:gd name="T118" fmla="*/ 0 w 256"/>
                <a:gd name="T119" fmla="*/ 0 h 10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56"/>
                <a:gd name="T181" fmla="*/ 0 h 104"/>
                <a:gd name="T182" fmla="*/ 256 w 256"/>
                <a:gd name="T183" fmla="*/ 104 h 10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56" h="104">
                  <a:moveTo>
                    <a:pt x="0" y="0"/>
                  </a:moveTo>
                  <a:lnTo>
                    <a:pt x="35" y="9"/>
                  </a:lnTo>
                  <a:lnTo>
                    <a:pt x="73" y="50"/>
                  </a:lnTo>
                  <a:lnTo>
                    <a:pt x="116" y="55"/>
                  </a:lnTo>
                  <a:lnTo>
                    <a:pt x="116" y="53"/>
                  </a:lnTo>
                  <a:lnTo>
                    <a:pt x="119" y="53"/>
                  </a:lnTo>
                  <a:lnTo>
                    <a:pt x="124" y="52"/>
                  </a:lnTo>
                  <a:lnTo>
                    <a:pt x="131" y="52"/>
                  </a:lnTo>
                  <a:lnTo>
                    <a:pt x="137" y="50"/>
                  </a:lnTo>
                  <a:lnTo>
                    <a:pt x="146" y="49"/>
                  </a:lnTo>
                  <a:lnTo>
                    <a:pt x="154" y="47"/>
                  </a:lnTo>
                  <a:lnTo>
                    <a:pt x="164" y="47"/>
                  </a:lnTo>
                  <a:lnTo>
                    <a:pt x="174" y="46"/>
                  </a:lnTo>
                  <a:lnTo>
                    <a:pt x="184" y="46"/>
                  </a:lnTo>
                  <a:lnTo>
                    <a:pt x="194" y="44"/>
                  </a:lnTo>
                  <a:lnTo>
                    <a:pt x="205" y="44"/>
                  </a:lnTo>
                  <a:lnTo>
                    <a:pt x="214" y="44"/>
                  </a:lnTo>
                  <a:lnTo>
                    <a:pt x="223" y="44"/>
                  </a:lnTo>
                  <a:lnTo>
                    <a:pt x="231" y="44"/>
                  </a:lnTo>
                  <a:lnTo>
                    <a:pt x="238" y="46"/>
                  </a:lnTo>
                  <a:lnTo>
                    <a:pt x="242" y="46"/>
                  </a:lnTo>
                  <a:lnTo>
                    <a:pt x="247" y="49"/>
                  </a:lnTo>
                  <a:lnTo>
                    <a:pt x="250" y="52"/>
                  </a:lnTo>
                  <a:lnTo>
                    <a:pt x="253" y="55"/>
                  </a:lnTo>
                  <a:lnTo>
                    <a:pt x="256" y="61"/>
                  </a:lnTo>
                  <a:lnTo>
                    <a:pt x="256" y="69"/>
                  </a:lnTo>
                  <a:lnTo>
                    <a:pt x="251" y="79"/>
                  </a:lnTo>
                  <a:lnTo>
                    <a:pt x="248" y="84"/>
                  </a:lnTo>
                  <a:lnTo>
                    <a:pt x="209" y="104"/>
                  </a:lnTo>
                  <a:lnTo>
                    <a:pt x="208" y="102"/>
                  </a:lnTo>
                  <a:lnTo>
                    <a:pt x="204" y="101"/>
                  </a:lnTo>
                  <a:lnTo>
                    <a:pt x="198" y="96"/>
                  </a:lnTo>
                  <a:lnTo>
                    <a:pt x="189" y="93"/>
                  </a:lnTo>
                  <a:lnTo>
                    <a:pt x="184" y="91"/>
                  </a:lnTo>
                  <a:lnTo>
                    <a:pt x="178" y="90"/>
                  </a:lnTo>
                  <a:lnTo>
                    <a:pt x="173" y="87"/>
                  </a:lnTo>
                  <a:lnTo>
                    <a:pt x="168" y="85"/>
                  </a:lnTo>
                  <a:lnTo>
                    <a:pt x="161" y="82"/>
                  </a:lnTo>
                  <a:lnTo>
                    <a:pt x="155" y="81"/>
                  </a:lnTo>
                  <a:lnTo>
                    <a:pt x="148" y="79"/>
                  </a:lnTo>
                  <a:lnTo>
                    <a:pt x="141" y="79"/>
                  </a:lnTo>
                  <a:lnTo>
                    <a:pt x="133" y="76"/>
                  </a:lnTo>
                  <a:lnTo>
                    <a:pt x="125" y="75"/>
                  </a:lnTo>
                  <a:lnTo>
                    <a:pt x="117" y="72"/>
                  </a:lnTo>
                  <a:lnTo>
                    <a:pt x="109" y="72"/>
                  </a:lnTo>
                  <a:lnTo>
                    <a:pt x="101" y="70"/>
                  </a:lnTo>
                  <a:lnTo>
                    <a:pt x="94" y="69"/>
                  </a:lnTo>
                  <a:lnTo>
                    <a:pt x="87" y="69"/>
                  </a:lnTo>
                  <a:lnTo>
                    <a:pt x="81" y="69"/>
                  </a:lnTo>
                  <a:lnTo>
                    <a:pt x="73" y="67"/>
                  </a:lnTo>
                  <a:lnTo>
                    <a:pt x="68" y="66"/>
                  </a:lnTo>
                  <a:lnTo>
                    <a:pt x="61" y="66"/>
                  </a:lnTo>
                  <a:lnTo>
                    <a:pt x="57" y="66"/>
                  </a:lnTo>
                  <a:lnTo>
                    <a:pt x="51" y="66"/>
                  </a:lnTo>
                  <a:lnTo>
                    <a:pt x="50" y="66"/>
                  </a:lnTo>
                  <a:lnTo>
                    <a:pt x="27" y="40"/>
                  </a:lnTo>
                  <a:lnTo>
                    <a:pt x="27" y="23"/>
                  </a:lnTo>
                  <a:lnTo>
                    <a:pt x="2" y="12"/>
                  </a:lnTo>
                  <a:lnTo>
                    <a:pt x="0" y="0"/>
                  </a:lnTo>
                  <a:close/>
                </a:path>
              </a:pathLst>
            </a:custGeom>
            <a:solidFill>
              <a:srgbClr val="BF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634" name="Freeform 128"/>
            <p:cNvSpPr>
              <a:spLocks/>
            </p:cNvSpPr>
            <p:nvPr/>
          </p:nvSpPr>
          <p:spPr bwMode="auto">
            <a:xfrm>
              <a:off x="880" y="3099"/>
              <a:ext cx="86" cy="58"/>
            </a:xfrm>
            <a:custGeom>
              <a:avLst/>
              <a:gdLst>
                <a:gd name="T0" fmla="*/ 0 w 172"/>
                <a:gd name="T1" fmla="*/ 1 h 116"/>
                <a:gd name="T2" fmla="*/ 1 w 172"/>
                <a:gd name="T3" fmla="*/ 1 h 116"/>
                <a:gd name="T4" fmla="*/ 1 w 172"/>
                <a:gd name="T5" fmla="*/ 1 h 116"/>
                <a:gd name="T6" fmla="*/ 1 w 172"/>
                <a:gd name="T7" fmla="*/ 1 h 116"/>
                <a:gd name="T8" fmla="*/ 1 w 172"/>
                <a:gd name="T9" fmla="*/ 1 h 116"/>
                <a:gd name="T10" fmla="*/ 1 w 172"/>
                <a:gd name="T11" fmla="*/ 1 h 116"/>
                <a:gd name="T12" fmla="*/ 1 w 172"/>
                <a:gd name="T13" fmla="*/ 1 h 116"/>
                <a:gd name="T14" fmla="*/ 1 w 172"/>
                <a:gd name="T15" fmla="*/ 1 h 116"/>
                <a:gd name="T16" fmla="*/ 1 w 172"/>
                <a:gd name="T17" fmla="*/ 1 h 116"/>
                <a:gd name="T18" fmla="*/ 1 w 172"/>
                <a:gd name="T19" fmla="*/ 1 h 116"/>
                <a:gd name="T20" fmla="*/ 1 w 172"/>
                <a:gd name="T21" fmla="*/ 1 h 116"/>
                <a:gd name="T22" fmla="*/ 1 w 172"/>
                <a:gd name="T23" fmla="*/ 1 h 116"/>
                <a:gd name="T24" fmla="*/ 1 w 172"/>
                <a:gd name="T25" fmla="*/ 1 h 116"/>
                <a:gd name="T26" fmla="*/ 1 w 172"/>
                <a:gd name="T27" fmla="*/ 1 h 116"/>
                <a:gd name="T28" fmla="*/ 1 w 172"/>
                <a:gd name="T29" fmla="*/ 1 h 116"/>
                <a:gd name="T30" fmla="*/ 1 w 172"/>
                <a:gd name="T31" fmla="*/ 1 h 116"/>
                <a:gd name="T32" fmla="*/ 1 w 172"/>
                <a:gd name="T33" fmla="*/ 1 h 116"/>
                <a:gd name="T34" fmla="*/ 1 w 172"/>
                <a:gd name="T35" fmla="*/ 1 h 116"/>
                <a:gd name="T36" fmla="*/ 1 w 172"/>
                <a:gd name="T37" fmla="*/ 1 h 116"/>
                <a:gd name="T38" fmla="*/ 1 w 172"/>
                <a:gd name="T39" fmla="*/ 1 h 116"/>
                <a:gd name="T40" fmla="*/ 1 w 172"/>
                <a:gd name="T41" fmla="*/ 0 h 116"/>
                <a:gd name="T42" fmla="*/ 1 w 172"/>
                <a:gd name="T43" fmla="*/ 1 h 116"/>
                <a:gd name="T44" fmla="*/ 1 w 172"/>
                <a:gd name="T45" fmla="*/ 1 h 116"/>
                <a:gd name="T46" fmla="*/ 0 w 172"/>
                <a:gd name="T47" fmla="*/ 1 h 116"/>
                <a:gd name="T48" fmla="*/ 0 w 172"/>
                <a:gd name="T49" fmla="*/ 1 h 11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72"/>
                <a:gd name="T76" fmla="*/ 0 h 116"/>
                <a:gd name="T77" fmla="*/ 172 w 172"/>
                <a:gd name="T78" fmla="*/ 116 h 11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72" h="116">
                  <a:moveTo>
                    <a:pt x="0" y="65"/>
                  </a:moveTo>
                  <a:lnTo>
                    <a:pt x="23" y="33"/>
                  </a:lnTo>
                  <a:lnTo>
                    <a:pt x="25" y="33"/>
                  </a:lnTo>
                  <a:lnTo>
                    <a:pt x="30" y="33"/>
                  </a:lnTo>
                  <a:lnTo>
                    <a:pt x="34" y="33"/>
                  </a:lnTo>
                  <a:lnTo>
                    <a:pt x="39" y="33"/>
                  </a:lnTo>
                  <a:lnTo>
                    <a:pt x="45" y="33"/>
                  </a:lnTo>
                  <a:lnTo>
                    <a:pt x="50" y="35"/>
                  </a:lnTo>
                  <a:lnTo>
                    <a:pt x="54" y="35"/>
                  </a:lnTo>
                  <a:lnTo>
                    <a:pt x="60" y="35"/>
                  </a:lnTo>
                  <a:lnTo>
                    <a:pt x="65" y="35"/>
                  </a:lnTo>
                  <a:lnTo>
                    <a:pt x="70" y="35"/>
                  </a:lnTo>
                  <a:lnTo>
                    <a:pt x="75" y="33"/>
                  </a:lnTo>
                  <a:lnTo>
                    <a:pt x="79" y="33"/>
                  </a:lnTo>
                  <a:lnTo>
                    <a:pt x="83" y="33"/>
                  </a:lnTo>
                  <a:lnTo>
                    <a:pt x="86" y="33"/>
                  </a:lnTo>
                  <a:lnTo>
                    <a:pt x="88" y="27"/>
                  </a:lnTo>
                  <a:lnTo>
                    <a:pt x="83" y="20"/>
                  </a:lnTo>
                  <a:lnTo>
                    <a:pt x="75" y="14"/>
                  </a:lnTo>
                  <a:lnTo>
                    <a:pt x="71" y="11"/>
                  </a:lnTo>
                  <a:lnTo>
                    <a:pt x="113" y="0"/>
                  </a:lnTo>
                  <a:lnTo>
                    <a:pt x="172" y="20"/>
                  </a:lnTo>
                  <a:lnTo>
                    <a:pt x="107" y="116"/>
                  </a:lnTo>
                  <a:lnTo>
                    <a:pt x="0" y="65"/>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635" name="Freeform 129"/>
            <p:cNvSpPr>
              <a:spLocks/>
            </p:cNvSpPr>
            <p:nvPr/>
          </p:nvSpPr>
          <p:spPr bwMode="auto">
            <a:xfrm>
              <a:off x="830" y="3292"/>
              <a:ext cx="144" cy="93"/>
            </a:xfrm>
            <a:custGeom>
              <a:avLst/>
              <a:gdLst>
                <a:gd name="T0" fmla="*/ 0 w 289"/>
                <a:gd name="T1" fmla="*/ 0 h 185"/>
                <a:gd name="T2" fmla="*/ 0 w 289"/>
                <a:gd name="T3" fmla="*/ 1 h 185"/>
                <a:gd name="T4" fmla="*/ 0 w 289"/>
                <a:gd name="T5" fmla="*/ 1 h 185"/>
                <a:gd name="T6" fmla="*/ 0 w 289"/>
                <a:gd name="T7" fmla="*/ 1 h 185"/>
                <a:gd name="T8" fmla="*/ 0 w 289"/>
                <a:gd name="T9" fmla="*/ 1 h 185"/>
                <a:gd name="T10" fmla="*/ 0 w 289"/>
                <a:gd name="T11" fmla="*/ 1 h 185"/>
                <a:gd name="T12" fmla="*/ 0 w 289"/>
                <a:gd name="T13" fmla="*/ 1 h 185"/>
                <a:gd name="T14" fmla="*/ 0 w 289"/>
                <a:gd name="T15" fmla="*/ 1 h 185"/>
                <a:gd name="T16" fmla="*/ 0 w 289"/>
                <a:gd name="T17" fmla="*/ 1 h 185"/>
                <a:gd name="T18" fmla="*/ 0 w 289"/>
                <a:gd name="T19" fmla="*/ 1 h 185"/>
                <a:gd name="T20" fmla="*/ 0 w 289"/>
                <a:gd name="T21" fmla="*/ 1 h 185"/>
                <a:gd name="T22" fmla="*/ 0 w 289"/>
                <a:gd name="T23" fmla="*/ 1 h 185"/>
                <a:gd name="T24" fmla="*/ 0 w 289"/>
                <a:gd name="T25" fmla="*/ 1 h 185"/>
                <a:gd name="T26" fmla="*/ 0 w 289"/>
                <a:gd name="T27" fmla="*/ 1 h 185"/>
                <a:gd name="T28" fmla="*/ 0 w 289"/>
                <a:gd name="T29" fmla="*/ 1 h 185"/>
                <a:gd name="T30" fmla="*/ 0 w 289"/>
                <a:gd name="T31" fmla="*/ 1 h 185"/>
                <a:gd name="T32" fmla="*/ 0 w 289"/>
                <a:gd name="T33" fmla="*/ 1 h 185"/>
                <a:gd name="T34" fmla="*/ 0 w 289"/>
                <a:gd name="T35" fmla="*/ 1 h 185"/>
                <a:gd name="T36" fmla="*/ 0 w 289"/>
                <a:gd name="T37" fmla="*/ 1 h 185"/>
                <a:gd name="T38" fmla="*/ 0 w 289"/>
                <a:gd name="T39" fmla="*/ 1 h 185"/>
                <a:gd name="T40" fmla="*/ 0 w 289"/>
                <a:gd name="T41" fmla="*/ 1 h 185"/>
                <a:gd name="T42" fmla="*/ 0 w 289"/>
                <a:gd name="T43" fmla="*/ 1 h 185"/>
                <a:gd name="T44" fmla="*/ 0 w 289"/>
                <a:gd name="T45" fmla="*/ 1 h 185"/>
                <a:gd name="T46" fmla="*/ 0 w 289"/>
                <a:gd name="T47" fmla="*/ 1 h 185"/>
                <a:gd name="T48" fmla="*/ 0 w 289"/>
                <a:gd name="T49" fmla="*/ 1 h 185"/>
                <a:gd name="T50" fmla="*/ 0 w 289"/>
                <a:gd name="T51" fmla="*/ 1 h 185"/>
                <a:gd name="T52" fmla="*/ 0 w 289"/>
                <a:gd name="T53" fmla="*/ 1 h 185"/>
                <a:gd name="T54" fmla="*/ 0 w 289"/>
                <a:gd name="T55" fmla="*/ 1 h 185"/>
                <a:gd name="T56" fmla="*/ 0 w 289"/>
                <a:gd name="T57" fmla="*/ 1 h 185"/>
                <a:gd name="T58" fmla="*/ 0 w 289"/>
                <a:gd name="T59" fmla="*/ 1 h 185"/>
                <a:gd name="T60" fmla="*/ 0 w 289"/>
                <a:gd name="T61" fmla="*/ 1 h 185"/>
                <a:gd name="T62" fmla="*/ 0 w 289"/>
                <a:gd name="T63" fmla="*/ 1 h 185"/>
                <a:gd name="T64" fmla="*/ 0 w 289"/>
                <a:gd name="T65" fmla="*/ 1 h 185"/>
                <a:gd name="T66" fmla="*/ 0 w 289"/>
                <a:gd name="T67" fmla="*/ 1 h 185"/>
                <a:gd name="T68" fmla="*/ 0 w 289"/>
                <a:gd name="T69" fmla="*/ 1 h 185"/>
                <a:gd name="T70" fmla="*/ 0 w 289"/>
                <a:gd name="T71" fmla="*/ 1 h 185"/>
                <a:gd name="T72" fmla="*/ 0 w 289"/>
                <a:gd name="T73" fmla="*/ 1 h 185"/>
                <a:gd name="T74" fmla="*/ 0 w 289"/>
                <a:gd name="T75" fmla="*/ 1 h 185"/>
                <a:gd name="T76" fmla="*/ 0 w 289"/>
                <a:gd name="T77" fmla="*/ 1 h 185"/>
                <a:gd name="T78" fmla="*/ 0 w 289"/>
                <a:gd name="T79" fmla="*/ 1 h 18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89"/>
                <a:gd name="T121" fmla="*/ 0 h 185"/>
                <a:gd name="T122" fmla="*/ 289 w 289"/>
                <a:gd name="T123" fmla="*/ 185 h 18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89" h="185">
                  <a:moveTo>
                    <a:pt x="0" y="91"/>
                  </a:moveTo>
                  <a:lnTo>
                    <a:pt x="160" y="0"/>
                  </a:lnTo>
                  <a:lnTo>
                    <a:pt x="161" y="0"/>
                  </a:lnTo>
                  <a:lnTo>
                    <a:pt x="164" y="1"/>
                  </a:lnTo>
                  <a:lnTo>
                    <a:pt x="169" y="3"/>
                  </a:lnTo>
                  <a:lnTo>
                    <a:pt x="177" y="7"/>
                  </a:lnTo>
                  <a:lnTo>
                    <a:pt x="181" y="9"/>
                  </a:lnTo>
                  <a:lnTo>
                    <a:pt x="185" y="12"/>
                  </a:lnTo>
                  <a:lnTo>
                    <a:pt x="191" y="12"/>
                  </a:lnTo>
                  <a:lnTo>
                    <a:pt x="196" y="15"/>
                  </a:lnTo>
                  <a:lnTo>
                    <a:pt x="202" y="18"/>
                  </a:lnTo>
                  <a:lnTo>
                    <a:pt x="207" y="21"/>
                  </a:lnTo>
                  <a:lnTo>
                    <a:pt x="214" y="24"/>
                  </a:lnTo>
                  <a:lnTo>
                    <a:pt x="220" y="28"/>
                  </a:lnTo>
                  <a:lnTo>
                    <a:pt x="225" y="32"/>
                  </a:lnTo>
                  <a:lnTo>
                    <a:pt x="231" y="35"/>
                  </a:lnTo>
                  <a:lnTo>
                    <a:pt x="237" y="36"/>
                  </a:lnTo>
                  <a:lnTo>
                    <a:pt x="244" y="41"/>
                  </a:lnTo>
                  <a:lnTo>
                    <a:pt x="249" y="44"/>
                  </a:lnTo>
                  <a:lnTo>
                    <a:pt x="254" y="47"/>
                  </a:lnTo>
                  <a:lnTo>
                    <a:pt x="259" y="48"/>
                  </a:lnTo>
                  <a:lnTo>
                    <a:pt x="267" y="53"/>
                  </a:lnTo>
                  <a:lnTo>
                    <a:pt x="275" y="57"/>
                  </a:lnTo>
                  <a:lnTo>
                    <a:pt x="282" y="62"/>
                  </a:lnTo>
                  <a:lnTo>
                    <a:pt x="287" y="65"/>
                  </a:lnTo>
                  <a:lnTo>
                    <a:pt x="289" y="67"/>
                  </a:lnTo>
                  <a:lnTo>
                    <a:pt x="216" y="123"/>
                  </a:lnTo>
                  <a:lnTo>
                    <a:pt x="214" y="121"/>
                  </a:lnTo>
                  <a:lnTo>
                    <a:pt x="212" y="120"/>
                  </a:lnTo>
                  <a:lnTo>
                    <a:pt x="207" y="118"/>
                  </a:lnTo>
                  <a:lnTo>
                    <a:pt x="202" y="117"/>
                  </a:lnTo>
                  <a:lnTo>
                    <a:pt x="193" y="115"/>
                  </a:lnTo>
                  <a:lnTo>
                    <a:pt x="186" y="114"/>
                  </a:lnTo>
                  <a:lnTo>
                    <a:pt x="177" y="111"/>
                  </a:lnTo>
                  <a:lnTo>
                    <a:pt x="169" y="109"/>
                  </a:lnTo>
                  <a:lnTo>
                    <a:pt x="160" y="106"/>
                  </a:lnTo>
                  <a:lnTo>
                    <a:pt x="151" y="105"/>
                  </a:lnTo>
                  <a:lnTo>
                    <a:pt x="142" y="103"/>
                  </a:lnTo>
                  <a:lnTo>
                    <a:pt x="134" y="103"/>
                  </a:lnTo>
                  <a:lnTo>
                    <a:pt x="126" y="102"/>
                  </a:lnTo>
                  <a:lnTo>
                    <a:pt x="121" y="102"/>
                  </a:lnTo>
                  <a:lnTo>
                    <a:pt x="115" y="103"/>
                  </a:lnTo>
                  <a:lnTo>
                    <a:pt x="114" y="105"/>
                  </a:lnTo>
                  <a:lnTo>
                    <a:pt x="111" y="108"/>
                  </a:lnTo>
                  <a:lnTo>
                    <a:pt x="115" y="115"/>
                  </a:lnTo>
                  <a:lnTo>
                    <a:pt x="118" y="120"/>
                  </a:lnTo>
                  <a:lnTo>
                    <a:pt x="123" y="124"/>
                  </a:lnTo>
                  <a:lnTo>
                    <a:pt x="128" y="128"/>
                  </a:lnTo>
                  <a:lnTo>
                    <a:pt x="134" y="134"/>
                  </a:lnTo>
                  <a:lnTo>
                    <a:pt x="139" y="138"/>
                  </a:lnTo>
                  <a:lnTo>
                    <a:pt x="145" y="141"/>
                  </a:lnTo>
                  <a:lnTo>
                    <a:pt x="150" y="146"/>
                  </a:lnTo>
                  <a:lnTo>
                    <a:pt x="155" y="150"/>
                  </a:lnTo>
                  <a:lnTo>
                    <a:pt x="162" y="155"/>
                  </a:lnTo>
                  <a:lnTo>
                    <a:pt x="166" y="158"/>
                  </a:lnTo>
                  <a:lnTo>
                    <a:pt x="158" y="185"/>
                  </a:lnTo>
                  <a:lnTo>
                    <a:pt x="156" y="184"/>
                  </a:lnTo>
                  <a:lnTo>
                    <a:pt x="154" y="184"/>
                  </a:lnTo>
                  <a:lnTo>
                    <a:pt x="150" y="181"/>
                  </a:lnTo>
                  <a:lnTo>
                    <a:pt x="146" y="178"/>
                  </a:lnTo>
                  <a:lnTo>
                    <a:pt x="138" y="172"/>
                  </a:lnTo>
                  <a:lnTo>
                    <a:pt x="131" y="169"/>
                  </a:lnTo>
                  <a:lnTo>
                    <a:pt x="123" y="164"/>
                  </a:lnTo>
                  <a:lnTo>
                    <a:pt x="115" y="161"/>
                  </a:lnTo>
                  <a:lnTo>
                    <a:pt x="106" y="153"/>
                  </a:lnTo>
                  <a:lnTo>
                    <a:pt x="97" y="149"/>
                  </a:lnTo>
                  <a:lnTo>
                    <a:pt x="88" y="141"/>
                  </a:lnTo>
                  <a:lnTo>
                    <a:pt x="79" y="137"/>
                  </a:lnTo>
                  <a:lnTo>
                    <a:pt x="69" y="129"/>
                  </a:lnTo>
                  <a:lnTo>
                    <a:pt x="60" y="126"/>
                  </a:lnTo>
                  <a:lnTo>
                    <a:pt x="52" y="120"/>
                  </a:lnTo>
                  <a:lnTo>
                    <a:pt x="45" y="115"/>
                  </a:lnTo>
                  <a:lnTo>
                    <a:pt x="37" y="112"/>
                  </a:lnTo>
                  <a:lnTo>
                    <a:pt x="31" y="108"/>
                  </a:lnTo>
                  <a:lnTo>
                    <a:pt x="25" y="103"/>
                  </a:lnTo>
                  <a:lnTo>
                    <a:pt x="21" y="103"/>
                  </a:lnTo>
                  <a:lnTo>
                    <a:pt x="13" y="97"/>
                  </a:lnTo>
                  <a:lnTo>
                    <a:pt x="7" y="96"/>
                  </a:lnTo>
                  <a:lnTo>
                    <a:pt x="1" y="91"/>
                  </a:lnTo>
                  <a:lnTo>
                    <a:pt x="0" y="91"/>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636" name="Freeform 130"/>
            <p:cNvSpPr>
              <a:spLocks/>
            </p:cNvSpPr>
            <p:nvPr/>
          </p:nvSpPr>
          <p:spPr bwMode="auto">
            <a:xfrm>
              <a:off x="859" y="3329"/>
              <a:ext cx="48" cy="33"/>
            </a:xfrm>
            <a:custGeom>
              <a:avLst/>
              <a:gdLst>
                <a:gd name="T0" fmla="*/ 0 w 98"/>
                <a:gd name="T1" fmla="*/ 1 h 65"/>
                <a:gd name="T2" fmla="*/ 0 w 98"/>
                <a:gd name="T3" fmla="*/ 0 h 65"/>
                <a:gd name="T4" fmla="*/ 0 w 98"/>
                <a:gd name="T5" fmla="*/ 1 h 65"/>
                <a:gd name="T6" fmla="*/ 0 w 98"/>
                <a:gd name="T7" fmla="*/ 1 h 65"/>
                <a:gd name="T8" fmla="*/ 0 w 98"/>
                <a:gd name="T9" fmla="*/ 1 h 65"/>
                <a:gd name="T10" fmla="*/ 0 w 98"/>
                <a:gd name="T11" fmla="*/ 1 h 65"/>
                <a:gd name="T12" fmla="*/ 0 60000 65536"/>
                <a:gd name="T13" fmla="*/ 0 60000 65536"/>
                <a:gd name="T14" fmla="*/ 0 60000 65536"/>
                <a:gd name="T15" fmla="*/ 0 60000 65536"/>
                <a:gd name="T16" fmla="*/ 0 60000 65536"/>
                <a:gd name="T17" fmla="*/ 0 60000 65536"/>
                <a:gd name="T18" fmla="*/ 0 w 98"/>
                <a:gd name="T19" fmla="*/ 0 h 65"/>
                <a:gd name="T20" fmla="*/ 98 w 98"/>
                <a:gd name="T21" fmla="*/ 65 h 65"/>
              </a:gdLst>
              <a:ahLst/>
              <a:cxnLst>
                <a:cxn ang="T12">
                  <a:pos x="T0" y="T1"/>
                </a:cxn>
                <a:cxn ang="T13">
                  <a:pos x="T2" y="T3"/>
                </a:cxn>
                <a:cxn ang="T14">
                  <a:pos x="T4" y="T5"/>
                </a:cxn>
                <a:cxn ang="T15">
                  <a:pos x="T6" y="T7"/>
                </a:cxn>
                <a:cxn ang="T16">
                  <a:pos x="T8" y="T9"/>
                </a:cxn>
                <a:cxn ang="T17">
                  <a:pos x="T10" y="T11"/>
                </a:cxn>
              </a:cxnLst>
              <a:rect l="T18" t="T19" r="T20" b="T21"/>
              <a:pathLst>
                <a:path w="98" h="65">
                  <a:moveTo>
                    <a:pt x="0" y="15"/>
                  </a:moveTo>
                  <a:lnTo>
                    <a:pt x="39" y="0"/>
                  </a:lnTo>
                  <a:lnTo>
                    <a:pt x="98" y="36"/>
                  </a:lnTo>
                  <a:lnTo>
                    <a:pt x="73" y="65"/>
                  </a:lnTo>
                  <a:lnTo>
                    <a:pt x="0" y="15"/>
                  </a:lnTo>
                  <a:close/>
                </a:path>
              </a:pathLst>
            </a:custGeom>
            <a:solidFill>
              <a:srgbClr val="00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637" name="Freeform 131"/>
            <p:cNvSpPr>
              <a:spLocks/>
            </p:cNvSpPr>
            <p:nvPr/>
          </p:nvSpPr>
          <p:spPr bwMode="auto">
            <a:xfrm>
              <a:off x="901" y="3128"/>
              <a:ext cx="24" cy="15"/>
            </a:xfrm>
            <a:custGeom>
              <a:avLst/>
              <a:gdLst>
                <a:gd name="T0" fmla="*/ 1 w 47"/>
                <a:gd name="T1" fmla="*/ 0 h 31"/>
                <a:gd name="T2" fmla="*/ 0 w 47"/>
                <a:gd name="T3" fmla="*/ 0 h 31"/>
                <a:gd name="T4" fmla="*/ 1 w 47"/>
                <a:gd name="T5" fmla="*/ 0 h 31"/>
                <a:gd name="T6" fmla="*/ 1 w 47"/>
                <a:gd name="T7" fmla="*/ 0 h 31"/>
                <a:gd name="T8" fmla="*/ 1 w 47"/>
                <a:gd name="T9" fmla="*/ 0 h 31"/>
                <a:gd name="T10" fmla="*/ 1 w 47"/>
                <a:gd name="T11" fmla="*/ 0 h 31"/>
                <a:gd name="T12" fmla="*/ 0 60000 65536"/>
                <a:gd name="T13" fmla="*/ 0 60000 65536"/>
                <a:gd name="T14" fmla="*/ 0 60000 65536"/>
                <a:gd name="T15" fmla="*/ 0 60000 65536"/>
                <a:gd name="T16" fmla="*/ 0 60000 65536"/>
                <a:gd name="T17" fmla="*/ 0 60000 65536"/>
                <a:gd name="T18" fmla="*/ 0 w 47"/>
                <a:gd name="T19" fmla="*/ 0 h 31"/>
                <a:gd name="T20" fmla="*/ 47 w 47"/>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47" h="31">
                  <a:moveTo>
                    <a:pt x="11" y="0"/>
                  </a:moveTo>
                  <a:lnTo>
                    <a:pt x="0" y="16"/>
                  </a:lnTo>
                  <a:lnTo>
                    <a:pt x="35" y="31"/>
                  </a:lnTo>
                  <a:lnTo>
                    <a:pt x="47" y="16"/>
                  </a:lnTo>
                  <a:lnTo>
                    <a:pt x="11" y="0"/>
                  </a:lnTo>
                  <a:close/>
                </a:path>
              </a:pathLst>
            </a:custGeom>
            <a:solidFill>
              <a:srgbClr val="00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638" name="Freeform 132"/>
            <p:cNvSpPr>
              <a:spLocks/>
            </p:cNvSpPr>
            <p:nvPr/>
          </p:nvSpPr>
          <p:spPr bwMode="auto">
            <a:xfrm>
              <a:off x="936" y="2901"/>
              <a:ext cx="50" cy="133"/>
            </a:xfrm>
            <a:custGeom>
              <a:avLst/>
              <a:gdLst>
                <a:gd name="T0" fmla="*/ 1 w 100"/>
                <a:gd name="T1" fmla="*/ 0 h 267"/>
                <a:gd name="T2" fmla="*/ 1 w 100"/>
                <a:gd name="T3" fmla="*/ 0 h 267"/>
                <a:gd name="T4" fmla="*/ 1 w 100"/>
                <a:gd name="T5" fmla="*/ 0 h 267"/>
                <a:gd name="T6" fmla="*/ 1 w 100"/>
                <a:gd name="T7" fmla="*/ 0 h 267"/>
                <a:gd name="T8" fmla="*/ 1 w 100"/>
                <a:gd name="T9" fmla="*/ 0 h 267"/>
                <a:gd name="T10" fmla="*/ 1 w 100"/>
                <a:gd name="T11" fmla="*/ 0 h 267"/>
                <a:gd name="T12" fmla="*/ 1 w 100"/>
                <a:gd name="T13" fmla="*/ 0 h 267"/>
                <a:gd name="T14" fmla="*/ 1 w 100"/>
                <a:gd name="T15" fmla="*/ 0 h 267"/>
                <a:gd name="T16" fmla="*/ 1 w 100"/>
                <a:gd name="T17" fmla="*/ 0 h 267"/>
                <a:gd name="T18" fmla="*/ 1 w 100"/>
                <a:gd name="T19" fmla="*/ 0 h 267"/>
                <a:gd name="T20" fmla="*/ 1 w 100"/>
                <a:gd name="T21" fmla="*/ 0 h 267"/>
                <a:gd name="T22" fmla="*/ 1 w 100"/>
                <a:gd name="T23" fmla="*/ 0 h 267"/>
                <a:gd name="T24" fmla="*/ 1 w 100"/>
                <a:gd name="T25" fmla="*/ 0 h 267"/>
                <a:gd name="T26" fmla="*/ 1 w 100"/>
                <a:gd name="T27" fmla="*/ 0 h 267"/>
                <a:gd name="T28" fmla="*/ 1 w 100"/>
                <a:gd name="T29" fmla="*/ 0 h 267"/>
                <a:gd name="T30" fmla="*/ 1 w 100"/>
                <a:gd name="T31" fmla="*/ 0 h 267"/>
                <a:gd name="T32" fmla="*/ 1 w 100"/>
                <a:gd name="T33" fmla="*/ 0 h 267"/>
                <a:gd name="T34" fmla="*/ 1 w 100"/>
                <a:gd name="T35" fmla="*/ 0 h 267"/>
                <a:gd name="T36" fmla="*/ 1 w 100"/>
                <a:gd name="T37" fmla="*/ 0 h 267"/>
                <a:gd name="T38" fmla="*/ 1 w 100"/>
                <a:gd name="T39" fmla="*/ 0 h 267"/>
                <a:gd name="T40" fmla="*/ 1 w 100"/>
                <a:gd name="T41" fmla="*/ 0 h 267"/>
                <a:gd name="T42" fmla="*/ 1 w 100"/>
                <a:gd name="T43" fmla="*/ 0 h 267"/>
                <a:gd name="T44" fmla="*/ 1 w 100"/>
                <a:gd name="T45" fmla="*/ 0 h 267"/>
                <a:gd name="T46" fmla="*/ 1 w 100"/>
                <a:gd name="T47" fmla="*/ 0 h 267"/>
                <a:gd name="T48" fmla="*/ 1 w 100"/>
                <a:gd name="T49" fmla="*/ 0 h 267"/>
                <a:gd name="T50" fmla="*/ 1 w 100"/>
                <a:gd name="T51" fmla="*/ 0 h 267"/>
                <a:gd name="T52" fmla="*/ 1 w 100"/>
                <a:gd name="T53" fmla="*/ 0 h 267"/>
                <a:gd name="T54" fmla="*/ 1 w 100"/>
                <a:gd name="T55" fmla="*/ 0 h 267"/>
                <a:gd name="T56" fmla="*/ 1 w 100"/>
                <a:gd name="T57" fmla="*/ 0 h 267"/>
                <a:gd name="T58" fmla="*/ 1 w 100"/>
                <a:gd name="T59" fmla="*/ 0 h 267"/>
                <a:gd name="T60" fmla="*/ 1 w 100"/>
                <a:gd name="T61" fmla="*/ 0 h 267"/>
                <a:gd name="T62" fmla="*/ 1 w 100"/>
                <a:gd name="T63" fmla="*/ 0 h 267"/>
                <a:gd name="T64" fmla="*/ 1 w 100"/>
                <a:gd name="T65" fmla="*/ 0 h 267"/>
                <a:gd name="T66" fmla="*/ 1 w 100"/>
                <a:gd name="T67" fmla="*/ 0 h 267"/>
                <a:gd name="T68" fmla="*/ 1 w 100"/>
                <a:gd name="T69" fmla="*/ 0 h 267"/>
                <a:gd name="T70" fmla="*/ 1 w 100"/>
                <a:gd name="T71" fmla="*/ 0 h 267"/>
                <a:gd name="T72" fmla="*/ 1 w 100"/>
                <a:gd name="T73" fmla="*/ 0 h 267"/>
                <a:gd name="T74" fmla="*/ 1 w 100"/>
                <a:gd name="T75" fmla="*/ 0 h 267"/>
                <a:gd name="T76" fmla="*/ 1 w 100"/>
                <a:gd name="T77" fmla="*/ 0 h 267"/>
                <a:gd name="T78" fmla="*/ 1 w 100"/>
                <a:gd name="T79" fmla="*/ 0 h 267"/>
                <a:gd name="T80" fmla="*/ 1 w 100"/>
                <a:gd name="T81" fmla="*/ 0 h 26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0"/>
                <a:gd name="T124" fmla="*/ 0 h 267"/>
                <a:gd name="T125" fmla="*/ 100 w 100"/>
                <a:gd name="T126" fmla="*/ 267 h 26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0" h="267">
                  <a:moveTo>
                    <a:pt x="17" y="0"/>
                  </a:moveTo>
                  <a:lnTo>
                    <a:pt x="13" y="23"/>
                  </a:lnTo>
                  <a:lnTo>
                    <a:pt x="24" y="34"/>
                  </a:lnTo>
                  <a:lnTo>
                    <a:pt x="32" y="52"/>
                  </a:lnTo>
                  <a:lnTo>
                    <a:pt x="9" y="41"/>
                  </a:lnTo>
                  <a:lnTo>
                    <a:pt x="2" y="41"/>
                  </a:lnTo>
                  <a:lnTo>
                    <a:pt x="7" y="52"/>
                  </a:lnTo>
                  <a:lnTo>
                    <a:pt x="8" y="66"/>
                  </a:lnTo>
                  <a:lnTo>
                    <a:pt x="0" y="121"/>
                  </a:lnTo>
                  <a:lnTo>
                    <a:pt x="8" y="130"/>
                  </a:lnTo>
                  <a:lnTo>
                    <a:pt x="14" y="119"/>
                  </a:lnTo>
                  <a:lnTo>
                    <a:pt x="13" y="116"/>
                  </a:lnTo>
                  <a:lnTo>
                    <a:pt x="12" y="110"/>
                  </a:lnTo>
                  <a:lnTo>
                    <a:pt x="10" y="99"/>
                  </a:lnTo>
                  <a:lnTo>
                    <a:pt x="10" y="92"/>
                  </a:lnTo>
                  <a:lnTo>
                    <a:pt x="10" y="82"/>
                  </a:lnTo>
                  <a:lnTo>
                    <a:pt x="13" y="76"/>
                  </a:lnTo>
                  <a:lnTo>
                    <a:pt x="14" y="70"/>
                  </a:lnTo>
                  <a:lnTo>
                    <a:pt x="16" y="70"/>
                  </a:lnTo>
                  <a:lnTo>
                    <a:pt x="22" y="70"/>
                  </a:lnTo>
                  <a:lnTo>
                    <a:pt x="24" y="63"/>
                  </a:lnTo>
                  <a:lnTo>
                    <a:pt x="40" y="64"/>
                  </a:lnTo>
                  <a:lnTo>
                    <a:pt x="39" y="64"/>
                  </a:lnTo>
                  <a:lnTo>
                    <a:pt x="39" y="70"/>
                  </a:lnTo>
                  <a:lnTo>
                    <a:pt x="38" y="76"/>
                  </a:lnTo>
                  <a:lnTo>
                    <a:pt x="39" y="89"/>
                  </a:lnTo>
                  <a:lnTo>
                    <a:pt x="40" y="98"/>
                  </a:lnTo>
                  <a:lnTo>
                    <a:pt x="43" y="110"/>
                  </a:lnTo>
                  <a:lnTo>
                    <a:pt x="46" y="122"/>
                  </a:lnTo>
                  <a:lnTo>
                    <a:pt x="49" y="137"/>
                  </a:lnTo>
                  <a:lnTo>
                    <a:pt x="49" y="146"/>
                  </a:lnTo>
                  <a:lnTo>
                    <a:pt x="49" y="156"/>
                  </a:lnTo>
                  <a:lnTo>
                    <a:pt x="47" y="163"/>
                  </a:lnTo>
                  <a:lnTo>
                    <a:pt x="47" y="166"/>
                  </a:lnTo>
                  <a:lnTo>
                    <a:pt x="30" y="191"/>
                  </a:lnTo>
                  <a:lnTo>
                    <a:pt x="49" y="185"/>
                  </a:lnTo>
                  <a:lnTo>
                    <a:pt x="40" y="200"/>
                  </a:lnTo>
                  <a:lnTo>
                    <a:pt x="42" y="200"/>
                  </a:lnTo>
                  <a:lnTo>
                    <a:pt x="47" y="201"/>
                  </a:lnTo>
                  <a:lnTo>
                    <a:pt x="54" y="206"/>
                  </a:lnTo>
                  <a:lnTo>
                    <a:pt x="60" y="215"/>
                  </a:lnTo>
                  <a:lnTo>
                    <a:pt x="61" y="223"/>
                  </a:lnTo>
                  <a:lnTo>
                    <a:pt x="62" y="230"/>
                  </a:lnTo>
                  <a:lnTo>
                    <a:pt x="62" y="238"/>
                  </a:lnTo>
                  <a:lnTo>
                    <a:pt x="63" y="247"/>
                  </a:lnTo>
                  <a:lnTo>
                    <a:pt x="63" y="253"/>
                  </a:lnTo>
                  <a:lnTo>
                    <a:pt x="63" y="259"/>
                  </a:lnTo>
                  <a:lnTo>
                    <a:pt x="63" y="264"/>
                  </a:lnTo>
                  <a:lnTo>
                    <a:pt x="63" y="267"/>
                  </a:lnTo>
                  <a:lnTo>
                    <a:pt x="65" y="262"/>
                  </a:lnTo>
                  <a:lnTo>
                    <a:pt x="71" y="256"/>
                  </a:lnTo>
                  <a:lnTo>
                    <a:pt x="77" y="247"/>
                  </a:lnTo>
                  <a:lnTo>
                    <a:pt x="79" y="242"/>
                  </a:lnTo>
                  <a:lnTo>
                    <a:pt x="79" y="238"/>
                  </a:lnTo>
                  <a:lnTo>
                    <a:pt x="82" y="232"/>
                  </a:lnTo>
                  <a:lnTo>
                    <a:pt x="85" y="224"/>
                  </a:lnTo>
                  <a:lnTo>
                    <a:pt x="90" y="217"/>
                  </a:lnTo>
                  <a:lnTo>
                    <a:pt x="93" y="209"/>
                  </a:lnTo>
                  <a:lnTo>
                    <a:pt x="97" y="201"/>
                  </a:lnTo>
                  <a:lnTo>
                    <a:pt x="99" y="197"/>
                  </a:lnTo>
                  <a:lnTo>
                    <a:pt x="100" y="195"/>
                  </a:lnTo>
                  <a:lnTo>
                    <a:pt x="98" y="177"/>
                  </a:lnTo>
                  <a:lnTo>
                    <a:pt x="64" y="191"/>
                  </a:lnTo>
                  <a:lnTo>
                    <a:pt x="67" y="160"/>
                  </a:lnTo>
                  <a:lnTo>
                    <a:pt x="67" y="151"/>
                  </a:lnTo>
                  <a:lnTo>
                    <a:pt x="67" y="143"/>
                  </a:lnTo>
                  <a:lnTo>
                    <a:pt x="67" y="134"/>
                  </a:lnTo>
                  <a:lnTo>
                    <a:pt x="68" y="127"/>
                  </a:lnTo>
                  <a:lnTo>
                    <a:pt x="67" y="116"/>
                  </a:lnTo>
                  <a:lnTo>
                    <a:pt x="67" y="108"/>
                  </a:lnTo>
                  <a:lnTo>
                    <a:pt x="66" y="98"/>
                  </a:lnTo>
                  <a:lnTo>
                    <a:pt x="65" y="89"/>
                  </a:lnTo>
                  <a:lnTo>
                    <a:pt x="63" y="78"/>
                  </a:lnTo>
                  <a:lnTo>
                    <a:pt x="61" y="69"/>
                  </a:lnTo>
                  <a:lnTo>
                    <a:pt x="58" y="60"/>
                  </a:lnTo>
                  <a:lnTo>
                    <a:pt x="55" y="52"/>
                  </a:lnTo>
                  <a:lnTo>
                    <a:pt x="51" y="41"/>
                  </a:lnTo>
                  <a:lnTo>
                    <a:pt x="47" y="34"/>
                  </a:lnTo>
                  <a:lnTo>
                    <a:pt x="42" y="26"/>
                  </a:lnTo>
                  <a:lnTo>
                    <a:pt x="39" y="18"/>
                  </a:lnTo>
                  <a:lnTo>
                    <a:pt x="17" y="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639" name="Freeform 133"/>
            <p:cNvSpPr>
              <a:spLocks/>
            </p:cNvSpPr>
            <p:nvPr/>
          </p:nvSpPr>
          <p:spPr bwMode="auto">
            <a:xfrm>
              <a:off x="938" y="2975"/>
              <a:ext cx="13" cy="9"/>
            </a:xfrm>
            <a:custGeom>
              <a:avLst/>
              <a:gdLst>
                <a:gd name="T0" fmla="*/ 0 w 26"/>
                <a:gd name="T1" fmla="*/ 0 h 20"/>
                <a:gd name="T2" fmla="*/ 1 w 26"/>
                <a:gd name="T3" fmla="*/ 0 h 20"/>
                <a:gd name="T4" fmla="*/ 1 w 26"/>
                <a:gd name="T5" fmla="*/ 0 h 20"/>
                <a:gd name="T6" fmla="*/ 1 w 26"/>
                <a:gd name="T7" fmla="*/ 0 h 20"/>
                <a:gd name="T8" fmla="*/ 1 w 26"/>
                <a:gd name="T9" fmla="*/ 0 h 20"/>
                <a:gd name="T10" fmla="*/ 1 w 26"/>
                <a:gd name="T11" fmla="*/ 0 h 20"/>
                <a:gd name="T12" fmla="*/ 0 w 26"/>
                <a:gd name="T13" fmla="*/ 0 h 20"/>
                <a:gd name="T14" fmla="*/ 0 w 26"/>
                <a:gd name="T15" fmla="*/ 0 h 20"/>
                <a:gd name="T16" fmla="*/ 0 60000 65536"/>
                <a:gd name="T17" fmla="*/ 0 60000 65536"/>
                <a:gd name="T18" fmla="*/ 0 60000 65536"/>
                <a:gd name="T19" fmla="*/ 0 60000 65536"/>
                <a:gd name="T20" fmla="*/ 0 60000 65536"/>
                <a:gd name="T21" fmla="*/ 0 60000 65536"/>
                <a:gd name="T22" fmla="*/ 0 60000 65536"/>
                <a:gd name="T23" fmla="*/ 0 60000 65536"/>
                <a:gd name="T24" fmla="*/ 0 w 26"/>
                <a:gd name="T25" fmla="*/ 0 h 20"/>
                <a:gd name="T26" fmla="*/ 26 w 26"/>
                <a:gd name="T27" fmla="*/ 20 h 2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6" h="20">
                  <a:moveTo>
                    <a:pt x="0" y="3"/>
                  </a:moveTo>
                  <a:lnTo>
                    <a:pt x="8" y="0"/>
                  </a:lnTo>
                  <a:lnTo>
                    <a:pt x="13" y="6"/>
                  </a:lnTo>
                  <a:lnTo>
                    <a:pt x="26" y="8"/>
                  </a:lnTo>
                  <a:lnTo>
                    <a:pt x="13" y="20"/>
                  </a:lnTo>
                  <a:lnTo>
                    <a:pt x="4" y="20"/>
                  </a:lnTo>
                  <a:lnTo>
                    <a:pt x="0" y="3"/>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640" name="Freeform 134"/>
            <p:cNvSpPr>
              <a:spLocks/>
            </p:cNvSpPr>
            <p:nvPr/>
          </p:nvSpPr>
          <p:spPr bwMode="auto">
            <a:xfrm>
              <a:off x="1052" y="3103"/>
              <a:ext cx="24" cy="54"/>
            </a:xfrm>
            <a:custGeom>
              <a:avLst/>
              <a:gdLst>
                <a:gd name="T0" fmla="*/ 1 w 48"/>
                <a:gd name="T1" fmla="*/ 0 h 108"/>
                <a:gd name="T2" fmla="*/ 1 w 48"/>
                <a:gd name="T3" fmla="*/ 1 h 108"/>
                <a:gd name="T4" fmla="*/ 1 w 48"/>
                <a:gd name="T5" fmla="*/ 1 h 108"/>
                <a:gd name="T6" fmla="*/ 1 w 48"/>
                <a:gd name="T7" fmla="*/ 1 h 108"/>
                <a:gd name="T8" fmla="*/ 1 w 48"/>
                <a:gd name="T9" fmla="*/ 1 h 108"/>
                <a:gd name="T10" fmla="*/ 1 w 48"/>
                <a:gd name="T11" fmla="*/ 1 h 108"/>
                <a:gd name="T12" fmla="*/ 1 w 48"/>
                <a:gd name="T13" fmla="*/ 1 h 108"/>
                <a:gd name="T14" fmla="*/ 1 w 48"/>
                <a:gd name="T15" fmla="*/ 1 h 108"/>
                <a:gd name="T16" fmla="*/ 1 w 48"/>
                <a:gd name="T17" fmla="*/ 1 h 108"/>
                <a:gd name="T18" fmla="*/ 1 w 48"/>
                <a:gd name="T19" fmla="*/ 1 h 108"/>
                <a:gd name="T20" fmla="*/ 1 w 48"/>
                <a:gd name="T21" fmla="*/ 1 h 108"/>
                <a:gd name="T22" fmla="*/ 0 w 48"/>
                <a:gd name="T23" fmla="*/ 1 h 108"/>
                <a:gd name="T24" fmla="*/ 1 w 48"/>
                <a:gd name="T25" fmla="*/ 1 h 108"/>
                <a:gd name="T26" fmla="*/ 1 w 48"/>
                <a:gd name="T27" fmla="*/ 1 h 108"/>
                <a:gd name="T28" fmla="*/ 1 w 48"/>
                <a:gd name="T29" fmla="*/ 1 h 108"/>
                <a:gd name="T30" fmla="*/ 1 w 48"/>
                <a:gd name="T31" fmla="*/ 1 h 108"/>
                <a:gd name="T32" fmla="*/ 1 w 48"/>
                <a:gd name="T33" fmla="*/ 1 h 108"/>
                <a:gd name="T34" fmla="*/ 1 w 48"/>
                <a:gd name="T35" fmla="*/ 1 h 108"/>
                <a:gd name="T36" fmla="*/ 1 w 48"/>
                <a:gd name="T37" fmla="*/ 1 h 108"/>
                <a:gd name="T38" fmla="*/ 1 w 48"/>
                <a:gd name="T39" fmla="*/ 1 h 108"/>
                <a:gd name="T40" fmla="*/ 1 w 48"/>
                <a:gd name="T41" fmla="*/ 1 h 108"/>
                <a:gd name="T42" fmla="*/ 1 w 48"/>
                <a:gd name="T43" fmla="*/ 1 h 108"/>
                <a:gd name="T44" fmla="*/ 1 w 48"/>
                <a:gd name="T45" fmla="*/ 1 h 108"/>
                <a:gd name="T46" fmla="*/ 0 w 48"/>
                <a:gd name="T47" fmla="*/ 1 h 108"/>
                <a:gd name="T48" fmla="*/ 1 w 48"/>
                <a:gd name="T49" fmla="*/ 1 h 108"/>
                <a:gd name="T50" fmla="*/ 1 w 48"/>
                <a:gd name="T51" fmla="*/ 1 h 108"/>
                <a:gd name="T52" fmla="*/ 1 w 48"/>
                <a:gd name="T53" fmla="*/ 1 h 108"/>
                <a:gd name="T54" fmla="*/ 1 w 48"/>
                <a:gd name="T55" fmla="*/ 1 h 108"/>
                <a:gd name="T56" fmla="*/ 1 w 48"/>
                <a:gd name="T57" fmla="*/ 0 h 108"/>
                <a:gd name="T58" fmla="*/ 1 w 48"/>
                <a:gd name="T59" fmla="*/ 0 h 10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8"/>
                <a:gd name="T91" fmla="*/ 0 h 108"/>
                <a:gd name="T92" fmla="*/ 48 w 48"/>
                <a:gd name="T93" fmla="*/ 108 h 10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8" h="108">
                  <a:moveTo>
                    <a:pt x="41" y="0"/>
                  </a:moveTo>
                  <a:lnTo>
                    <a:pt x="48" y="12"/>
                  </a:lnTo>
                  <a:lnTo>
                    <a:pt x="48" y="83"/>
                  </a:lnTo>
                  <a:lnTo>
                    <a:pt x="34" y="108"/>
                  </a:lnTo>
                  <a:lnTo>
                    <a:pt x="32" y="106"/>
                  </a:lnTo>
                  <a:lnTo>
                    <a:pt x="30" y="105"/>
                  </a:lnTo>
                  <a:lnTo>
                    <a:pt x="26" y="102"/>
                  </a:lnTo>
                  <a:lnTo>
                    <a:pt x="21" y="94"/>
                  </a:lnTo>
                  <a:lnTo>
                    <a:pt x="14" y="85"/>
                  </a:lnTo>
                  <a:lnTo>
                    <a:pt x="8" y="76"/>
                  </a:lnTo>
                  <a:lnTo>
                    <a:pt x="2" y="68"/>
                  </a:lnTo>
                  <a:lnTo>
                    <a:pt x="0" y="65"/>
                  </a:lnTo>
                  <a:lnTo>
                    <a:pt x="11" y="65"/>
                  </a:lnTo>
                  <a:lnTo>
                    <a:pt x="25" y="82"/>
                  </a:lnTo>
                  <a:lnTo>
                    <a:pt x="24" y="80"/>
                  </a:lnTo>
                  <a:lnTo>
                    <a:pt x="22" y="76"/>
                  </a:lnTo>
                  <a:lnTo>
                    <a:pt x="20" y="70"/>
                  </a:lnTo>
                  <a:lnTo>
                    <a:pt x="16" y="61"/>
                  </a:lnTo>
                  <a:lnTo>
                    <a:pt x="13" y="54"/>
                  </a:lnTo>
                  <a:lnTo>
                    <a:pt x="10" y="47"/>
                  </a:lnTo>
                  <a:lnTo>
                    <a:pt x="7" y="41"/>
                  </a:lnTo>
                  <a:lnTo>
                    <a:pt x="2" y="30"/>
                  </a:lnTo>
                  <a:lnTo>
                    <a:pt x="0" y="25"/>
                  </a:lnTo>
                  <a:lnTo>
                    <a:pt x="9" y="24"/>
                  </a:lnTo>
                  <a:lnTo>
                    <a:pt x="26" y="50"/>
                  </a:lnTo>
                  <a:lnTo>
                    <a:pt x="40" y="65"/>
                  </a:lnTo>
                  <a:lnTo>
                    <a:pt x="40" y="41"/>
                  </a:lnTo>
                  <a:lnTo>
                    <a:pt x="41" y="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641" name="Freeform 135"/>
            <p:cNvSpPr>
              <a:spLocks/>
            </p:cNvSpPr>
            <p:nvPr/>
          </p:nvSpPr>
          <p:spPr bwMode="auto">
            <a:xfrm>
              <a:off x="940" y="2869"/>
              <a:ext cx="61" cy="129"/>
            </a:xfrm>
            <a:custGeom>
              <a:avLst/>
              <a:gdLst>
                <a:gd name="T0" fmla="*/ 1 w 122"/>
                <a:gd name="T1" fmla="*/ 1 h 257"/>
                <a:gd name="T2" fmla="*/ 1 w 122"/>
                <a:gd name="T3" fmla="*/ 1 h 257"/>
                <a:gd name="T4" fmla="*/ 1 w 122"/>
                <a:gd name="T5" fmla="*/ 1 h 257"/>
                <a:gd name="T6" fmla="*/ 1 w 122"/>
                <a:gd name="T7" fmla="*/ 1 h 257"/>
                <a:gd name="T8" fmla="*/ 1 w 122"/>
                <a:gd name="T9" fmla="*/ 1 h 257"/>
                <a:gd name="T10" fmla="*/ 1 w 122"/>
                <a:gd name="T11" fmla="*/ 1 h 257"/>
                <a:gd name="T12" fmla="*/ 1 w 122"/>
                <a:gd name="T13" fmla="*/ 1 h 257"/>
                <a:gd name="T14" fmla="*/ 1 w 122"/>
                <a:gd name="T15" fmla="*/ 1 h 257"/>
                <a:gd name="T16" fmla="*/ 1 w 122"/>
                <a:gd name="T17" fmla="*/ 1 h 257"/>
                <a:gd name="T18" fmla="*/ 1 w 122"/>
                <a:gd name="T19" fmla="*/ 1 h 257"/>
                <a:gd name="T20" fmla="*/ 1 w 122"/>
                <a:gd name="T21" fmla="*/ 1 h 257"/>
                <a:gd name="T22" fmla="*/ 1 w 122"/>
                <a:gd name="T23" fmla="*/ 1 h 257"/>
                <a:gd name="T24" fmla="*/ 1 w 122"/>
                <a:gd name="T25" fmla="*/ 1 h 257"/>
                <a:gd name="T26" fmla="*/ 1 w 122"/>
                <a:gd name="T27" fmla="*/ 1 h 257"/>
                <a:gd name="T28" fmla="*/ 1 w 122"/>
                <a:gd name="T29" fmla="*/ 1 h 257"/>
                <a:gd name="T30" fmla="*/ 1 w 122"/>
                <a:gd name="T31" fmla="*/ 1 h 257"/>
                <a:gd name="T32" fmla="*/ 1 w 122"/>
                <a:gd name="T33" fmla="*/ 1 h 257"/>
                <a:gd name="T34" fmla="*/ 1 w 122"/>
                <a:gd name="T35" fmla="*/ 1 h 257"/>
                <a:gd name="T36" fmla="*/ 1 w 122"/>
                <a:gd name="T37" fmla="*/ 1 h 257"/>
                <a:gd name="T38" fmla="*/ 1 w 122"/>
                <a:gd name="T39" fmla="*/ 1 h 257"/>
                <a:gd name="T40" fmla="*/ 1 w 122"/>
                <a:gd name="T41" fmla="*/ 1 h 257"/>
                <a:gd name="T42" fmla="*/ 1 w 122"/>
                <a:gd name="T43" fmla="*/ 1 h 257"/>
                <a:gd name="T44" fmla="*/ 1 w 122"/>
                <a:gd name="T45" fmla="*/ 1 h 257"/>
                <a:gd name="T46" fmla="*/ 1 w 122"/>
                <a:gd name="T47" fmla="*/ 1 h 257"/>
                <a:gd name="T48" fmla="*/ 1 w 122"/>
                <a:gd name="T49" fmla="*/ 1 h 257"/>
                <a:gd name="T50" fmla="*/ 1 w 122"/>
                <a:gd name="T51" fmla="*/ 1 h 257"/>
                <a:gd name="T52" fmla="*/ 1 w 122"/>
                <a:gd name="T53" fmla="*/ 1 h 257"/>
                <a:gd name="T54" fmla="*/ 1 w 122"/>
                <a:gd name="T55" fmla="*/ 1 h 257"/>
                <a:gd name="T56" fmla="*/ 1 w 122"/>
                <a:gd name="T57" fmla="*/ 1 h 257"/>
                <a:gd name="T58" fmla="*/ 1 w 122"/>
                <a:gd name="T59" fmla="*/ 1 h 257"/>
                <a:gd name="T60" fmla="*/ 1 w 122"/>
                <a:gd name="T61" fmla="*/ 1 h 257"/>
                <a:gd name="T62" fmla="*/ 1 w 122"/>
                <a:gd name="T63" fmla="*/ 1 h 257"/>
                <a:gd name="T64" fmla="*/ 1 w 122"/>
                <a:gd name="T65" fmla="*/ 1 h 257"/>
                <a:gd name="T66" fmla="*/ 1 w 122"/>
                <a:gd name="T67" fmla="*/ 1 h 257"/>
                <a:gd name="T68" fmla="*/ 1 w 122"/>
                <a:gd name="T69" fmla="*/ 1 h 257"/>
                <a:gd name="T70" fmla="*/ 1 w 122"/>
                <a:gd name="T71" fmla="*/ 1 h 257"/>
                <a:gd name="T72" fmla="*/ 1 w 122"/>
                <a:gd name="T73" fmla="*/ 1 h 257"/>
                <a:gd name="T74" fmla="*/ 1 w 122"/>
                <a:gd name="T75" fmla="*/ 1 h 257"/>
                <a:gd name="T76" fmla="*/ 1 w 122"/>
                <a:gd name="T77" fmla="*/ 1 h 257"/>
                <a:gd name="T78" fmla="*/ 1 w 122"/>
                <a:gd name="T79" fmla="*/ 1 h 257"/>
                <a:gd name="T80" fmla="*/ 1 w 122"/>
                <a:gd name="T81" fmla="*/ 1 h 257"/>
                <a:gd name="T82" fmla="*/ 1 w 122"/>
                <a:gd name="T83" fmla="*/ 1 h 257"/>
                <a:gd name="T84" fmla="*/ 1 w 122"/>
                <a:gd name="T85" fmla="*/ 1 h 257"/>
                <a:gd name="T86" fmla="*/ 1 w 122"/>
                <a:gd name="T87" fmla="*/ 1 h 257"/>
                <a:gd name="T88" fmla="*/ 0 w 122"/>
                <a:gd name="T89" fmla="*/ 1 h 257"/>
                <a:gd name="T90" fmla="*/ 1 w 122"/>
                <a:gd name="T91" fmla="*/ 1 h 257"/>
                <a:gd name="T92" fmla="*/ 1 w 122"/>
                <a:gd name="T93" fmla="*/ 1 h 257"/>
                <a:gd name="T94" fmla="*/ 1 w 122"/>
                <a:gd name="T95" fmla="*/ 1 h 2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2"/>
                <a:gd name="T145" fmla="*/ 0 h 257"/>
                <a:gd name="T146" fmla="*/ 122 w 122"/>
                <a:gd name="T147" fmla="*/ 257 h 25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2" h="257">
                  <a:moveTo>
                    <a:pt x="17" y="38"/>
                  </a:moveTo>
                  <a:lnTo>
                    <a:pt x="21" y="42"/>
                  </a:lnTo>
                  <a:lnTo>
                    <a:pt x="24" y="47"/>
                  </a:lnTo>
                  <a:lnTo>
                    <a:pt x="30" y="56"/>
                  </a:lnTo>
                  <a:lnTo>
                    <a:pt x="35" y="64"/>
                  </a:lnTo>
                  <a:lnTo>
                    <a:pt x="43" y="73"/>
                  </a:lnTo>
                  <a:lnTo>
                    <a:pt x="48" y="84"/>
                  </a:lnTo>
                  <a:lnTo>
                    <a:pt x="55" y="94"/>
                  </a:lnTo>
                  <a:lnTo>
                    <a:pt x="60" y="103"/>
                  </a:lnTo>
                  <a:lnTo>
                    <a:pt x="65" y="111"/>
                  </a:lnTo>
                  <a:lnTo>
                    <a:pt x="68" y="119"/>
                  </a:lnTo>
                  <a:lnTo>
                    <a:pt x="73" y="128"/>
                  </a:lnTo>
                  <a:lnTo>
                    <a:pt x="76" y="137"/>
                  </a:lnTo>
                  <a:lnTo>
                    <a:pt x="78" y="144"/>
                  </a:lnTo>
                  <a:lnTo>
                    <a:pt x="80" y="152"/>
                  </a:lnTo>
                  <a:lnTo>
                    <a:pt x="83" y="161"/>
                  </a:lnTo>
                  <a:lnTo>
                    <a:pt x="83" y="170"/>
                  </a:lnTo>
                  <a:lnTo>
                    <a:pt x="83" y="178"/>
                  </a:lnTo>
                  <a:lnTo>
                    <a:pt x="83" y="184"/>
                  </a:lnTo>
                  <a:lnTo>
                    <a:pt x="83" y="193"/>
                  </a:lnTo>
                  <a:lnTo>
                    <a:pt x="83" y="204"/>
                  </a:lnTo>
                  <a:lnTo>
                    <a:pt x="83" y="208"/>
                  </a:lnTo>
                  <a:lnTo>
                    <a:pt x="83" y="205"/>
                  </a:lnTo>
                  <a:lnTo>
                    <a:pt x="83" y="204"/>
                  </a:lnTo>
                  <a:lnTo>
                    <a:pt x="85" y="198"/>
                  </a:lnTo>
                  <a:lnTo>
                    <a:pt x="88" y="192"/>
                  </a:lnTo>
                  <a:lnTo>
                    <a:pt x="90" y="183"/>
                  </a:lnTo>
                  <a:lnTo>
                    <a:pt x="91" y="172"/>
                  </a:lnTo>
                  <a:lnTo>
                    <a:pt x="91" y="164"/>
                  </a:lnTo>
                  <a:lnTo>
                    <a:pt x="91" y="158"/>
                  </a:lnTo>
                  <a:lnTo>
                    <a:pt x="91" y="149"/>
                  </a:lnTo>
                  <a:lnTo>
                    <a:pt x="92" y="143"/>
                  </a:lnTo>
                  <a:lnTo>
                    <a:pt x="90" y="134"/>
                  </a:lnTo>
                  <a:lnTo>
                    <a:pt x="90" y="126"/>
                  </a:lnTo>
                  <a:lnTo>
                    <a:pt x="88" y="116"/>
                  </a:lnTo>
                  <a:lnTo>
                    <a:pt x="87" y="108"/>
                  </a:lnTo>
                  <a:lnTo>
                    <a:pt x="85" y="99"/>
                  </a:lnTo>
                  <a:lnTo>
                    <a:pt x="83" y="90"/>
                  </a:lnTo>
                  <a:lnTo>
                    <a:pt x="82" y="80"/>
                  </a:lnTo>
                  <a:lnTo>
                    <a:pt x="80" y="73"/>
                  </a:lnTo>
                  <a:lnTo>
                    <a:pt x="77" y="65"/>
                  </a:lnTo>
                  <a:lnTo>
                    <a:pt x="76" y="58"/>
                  </a:lnTo>
                  <a:lnTo>
                    <a:pt x="75" y="50"/>
                  </a:lnTo>
                  <a:lnTo>
                    <a:pt x="74" y="45"/>
                  </a:lnTo>
                  <a:lnTo>
                    <a:pt x="71" y="38"/>
                  </a:lnTo>
                  <a:lnTo>
                    <a:pt x="71" y="36"/>
                  </a:lnTo>
                  <a:lnTo>
                    <a:pt x="90" y="27"/>
                  </a:lnTo>
                  <a:lnTo>
                    <a:pt x="90" y="29"/>
                  </a:lnTo>
                  <a:lnTo>
                    <a:pt x="93" y="35"/>
                  </a:lnTo>
                  <a:lnTo>
                    <a:pt x="95" y="39"/>
                  </a:lnTo>
                  <a:lnTo>
                    <a:pt x="98" y="45"/>
                  </a:lnTo>
                  <a:lnTo>
                    <a:pt x="100" y="53"/>
                  </a:lnTo>
                  <a:lnTo>
                    <a:pt x="104" y="64"/>
                  </a:lnTo>
                  <a:lnTo>
                    <a:pt x="106" y="74"/>
                  </a:lnTo>
                  <a:lnTo>
                    <a:pt x="107" y="88"/>
                  </a:lnTo>
                  <a:lnTo>
                    <a:pt x="109" y="102"/>
                  </a:lnTo>
                  <a:lnTo>
                    <a:pt x="111" y="114"/>
                  </a:lnTo>
                  <a:lnTo>
                    <a:pt x="112" y="126"/>
                  </a:lnTo>
                  <a:lnTo>
                    <a:pt x="113" y="135"/>
                  </a:lnTo>
                  <a:lnTo>
                    <a:pt x="114" y="140"/>
                  </a:lnTo>
                  <a:lnTo>
                    <a:pt x="114" y="143"/>
                  </a:lnTo>
                  <a:lnTo>
                    <a:pt x="114" y="140"/>
                  </a:lnTo>
                  <a:lnTo>
                    <a:pt x="114" y="135"/>
                  </a:lnTo>
                  <a:lnTo>
                    <a:pt x="114" y="129"/>
                  </a:lnTo>
                  <a:lnTo>
                    <a:pt x="114" y="125"/>
                  </a:lnTo>
                  <a:lnTo>
                    <a:pt x="114" y="116"/>
                  </a:lnTo>
                  <a:lnTo>
                    <a:pt x="114" y="109"/>
                  </a:lnTo>
                  <a:lnTo>
                    <a:pt x="113" y="99"/>
                  </a:lnTo>
                  <a:lnTo>
                    <a:pt x="113" y="91"/>
                  </a:lnTo>
                  <a:lnTo>
                    <a:pt x="111" y="80"/>
                  </a:lnTo>
                  <a:lnTo>
                    <a:pt x="111" y="71"/>
                  </a:lnTo>
                  <a:lnTo>
                    <a:pt x="110" y="64"/>
                  </a:lnTo>
                  <a:lnTo>
                    <a:pt x="110" y="58"/>
                  </a:lnTo>
                  <a:lnTo>
                    <a:pt x="110" y="53"/>
                  </a:lnTo>
                  <a:lnTo>
                    <a:pt x="111" y="58"/>
                  </a:lnTo>
                  <a:lnTo>
                    <a:pt x="112" y="62"/>
                  </a:lnTo>
                  <a:lnTo>
                    <a:pt x="114" y="70"/>
                  </a:lnTo>
                  <a:lnTo>
                    <a:pt x="115" y="79"/>
                  </a:lnTo>
                  <a:lnTo>
                    <a:pt x="117" y="90"/>
                  </a:lnTo>
                  <a:lnTo>
                    <a:pt x="119" y="102"/>
                  </a:lnTo>
                  <a:lnTo>
                    <a:pt x="121" y="114"/>
                  </a:lnTo>
                  <a:lnTo>
                    <a:pt x="121" y="128"/>
                  </a:lnTo>
                  <a:lnTo>
                    <a:pt x="121" y="143"/>
                  </a:lnTo>
                  <a:lnTo>
                    <a:pt x="121" y="149"/>
                  </a:lnTo>
                  <a:lnTo>
                    <a:pt x="121" y="158"/>
                  </a:lnTo>
                  <a:lnTo>
                    <a:pt x="121" y="164"/>
                  </a:lnTo>
                  <a:lnTo>
                    <a:pt x="122" y="172"/>
                  </a:lnTo>
                  <a:lnTo>
                    <a:pt x="121" y="183"/>
                  </a:lnTo>
                  <a:lnTo>
                    <a:pt x="121" y="192"/>
                  </a:lnTo>
                  <a:lnTo>
                    <a:pt x="121" y="198"/>
                  </a:lnTo>
                  <a:lnTo>
                    <a:pt x="121" y="201"/>
                  </a:lnTo>
                  <a:lnTo>
                    <a:pt x="119" y="204"/>
                  </a:lnTo>
                  <a:lnTo>
                    <a:pt x="114" y="215"/>
                  </a:lnTo>
                  <a:lnTo>
                    <a:pt x="110" y="219"/>
                  </a:lnTo>
                  <a:lnTo>
                    <a:pt x="106" y="228"/>
                  </a:lnTo>
                  <a:lnTo>
                    <a:pt x="100" y="234"/>
                  </a:lnTo>
                  <a:lnTo>
                    <a:pt x="95" y="240"/>
                  </a:lnTo>
                  <a:lnTo>
                    <a:pt x="88" y="244"/>
                  </a:lnTo>
                  <a:lnTo>
                    <a:pt x="81" y="248"/>
                  </a:lnTo>
                  <a:lnTo>
                    <a:pt x="73" y="251"/>
                  </a:lnTo>
                  <a:lnTo>
                    <a:pt x="66" y="253"/>
                  </a:lnTo>
                  <a:lnTo>
                    <a:pt x="58" y="254"/>
                  </a:lnTo>
                  <a:lnTo>
                    <a:pt x="54" y="256"/>
                  </a:lnTo>
                  <a:lnTo>
                    <a:pt x="50" y="256"/>
                  </a:lnTo>
                  <a:lnTo>
                    <a:pt x="49" y="257"/>
                  </a:lnTo>
                  <a:lnTo>
                    <a:pt x="49" y="254"/>
                  </a:lnTo>
                  <a:lnTo>
                    <a:pt x="50" y="250"/>
                  </a:lnTo>
                  <a:lnTo>
                    <a:pt x="52" y="240"/>
                  </a:lnTo>
                  <a:lnTo>
                    <a:pt x="54" y="230"/>
                  </a:lnTo>
                  <a:lnTo>
                    <a:pt x="56" y="218"/>
                  </a:lnTo>
                  <a:lnTo>
                    <a:pt x="59" y="205"/>
                  </a:lnTo>
                  <a:lnTo>
                    <a:pt x="59" y="196"/>
                  </a:lnTo>
                  <a:lnTo>
                    <a:pt x="60" y="190"/>
                  </a:lnTo>
                  <a:lnTo>
                    <a:pt x="60" y="183"/>
                  </a:lnTo>
                  <a:lnTo>
                    <a:pt x="61" y="175"/>
                  </a:lnTo>
                  <a:lnTo>
                    <a:pt x="60" y="167"/>
                  </a:lnTo>
                  <a:lnTo>
                    <a:pt x="60" y="160"/>
                  </a:lnTo>
                  <a:lnTo>
                    <a:pt x="59" y="151"/>
                  </a:lnTo>
                  <a:lnTo>
                    <a:pt x="58" y="146"/>
                  </a:lnTo>
                  <a:lnTo>
                    <a:pt x="55" y="132"/>
                  </a:lnTo>
                  <a:lnTo>
                    <a:pt x="53" y="123"/>
                  </a:lnTo>
                  <a:lnTo>
                    <a:pt x="48" y="112"/>
                  </a:lnTo>
                  <a:lnTo>
                    <a:pt x="45" y="105"/>
                  </a:lnTo>
                  <a:lnTo>
                    <a:pt x="40" y="99"/>
                  </a:lnTo>
                  <a:lnTo>
                    <a:pt x="36" y="96"/>
                  </a:lnTo>
                  <a:lnTo>
                    <a:pt x="27" y="88"/>
                  </a:lnTo>
                  <a:lnTo>
                    <a:pt x="20" y="80"/>
                  </a:lnTo>
                  <a:lnTo>
                    <a:pt x="14" y="71"/>
                  </a:lnTo>
                  <a:lnTo>
                    <a:pt x="8" y="61"/>
                  </a:lnTo>
                  <a:lnTo>
                    <a:pt x="6" y="52"/>
                  </a:lnTo>
                  <a:lnTo>
                    <a:pt x="4" y="42"/>
                  </a:lnTo>
                  <a:lnTo>
                    <a:pt x="2" y="32"/>
                  </a:lnTo>
                  <a:lnTo>
                    <a:pt x="2" y="23"/>
                  </a:lnTo>
                  <a:lnTo>
                    <a:pt x="0" y="12"/>
                  </a:lnTo>
                  <a:lnTo>
                    <a:pt x="0" y="6"/>
                  </a:lnTo>
                  <a:lnTo>
                    <a:pt x="0" y="0"/>
                  </a:lnTo>
                  <a:lnTo>
                    <a:pt x="0" y="1"/>
                  </a:lnTo>
                  <a:lnTo>
                    <a:pt x="3" y="6"/>
                  </a:lnTo>
                  <a:lnTo>
                    <a:pt x="5" y="12"/>
                  </a:lnTo>
                  <a:lnTo>
                    <a:pt x="8" y="21"/>
                  </a:lnTo>
                  <a:lnTo>
                    <a:pt x="11" y="27"/>
                  </a:lnTo>
                  <a:lnTo>
                    <a:pt x="15" y="33"/>
                  </a:lnTo>
                  <a:lnTo>
                    <a:pt x="16" y="36"/>
                  </a:lnTo>
                  <a:lnTo>
                    <a:pt x="17" y="38"/>
                  </a:lnTo>
                  <a:close/>
                </a:path>
              </a:pathLst>
            </a:custGeom>
            <a:solidFill>
              <a:srgbClr val="8C5E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642" name="Freeform 136"/>
            <p:cNvSpPr>
              <a:spLocks/>
            </p:cNvSpPr>
            <p:nvPr/>
          </p:nvSpPr>
          <p:spPr bwMode="auto">
            <a:xfrm>
              <a:off x="1402" y="3516"/>
              <a:ext cx="152" cy="100"/>
            </a:xfrm>
            <a:custGeom>
              <a:avLst/>
              <a:gdLst>
                <a:gd name="T0" fmla="*/ 1 w 303"/>
                <a:gd name="T1" fmla="*/ 0 h 199"/>
                <a:gd name="T2" fmla="*/ 1 w 303"/>
                <a:gd name="T3" fmla="*/ 1 h 199"/>
                <a:gd name="T4" fmla="*/ 1 w 303"/>
                <a:gd name="T5" fmla="*/ 1 h 199"/>
                <a:gd name="T6" fmla="*/ 1 w 303"/>
                <a:gd name="T7" fmla="*/ 1 h 199"/>
                <a:gd name="T8" fmla="*/ 1 w 303"/>
                <a:gd name="T9" fmla="*/ 1 h 199"/>
                <a:gd name="T10" fmla="*/ 1 w 303"/>
                <a:gd name="T11" fmla="*/ 1 h 199"/>
                <a:gd name="T12" fmla="*/ 0 w 303"/>
                <a:gd name="T13" fmla="*/ 1 h 199"/>
                <a:gd name="T14" fmla="*/ 1 w 303"/>
                <a:gd name="T15" fmla="*/ 1 h 199"/>
                <a:gd name="T16" fmla="*/ 1 w 303"/>
                <a:gd name="T17" fmla="*/ 1 h 199"/>
                <a:gd name="T18" fmla="*/ 1 w 303"/>
                <a:gd name="T19" fmla="*/ 1 h 199"/>
                <a:gd name="T20" fmla="*/ 1 w 303"/>
                <a:gd name="T21" fmla="*/ 1 h 199"/>
                <a:gd name="T22" fmla="*/ 1 w 303"/>
                <a:gd name="T23" fmla="*/ 1 h 199"/>
                <a:gd name="T24" fmla="*/ 1 w 303"/>
                <a:gd name="T25" fmla="*/ 0 h 199"/>
                <a:gd name="T26" fmla="*/ 1 w 303"/>
                <a:gd name="T27" fmla="*/ 0 h 19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3"/>
                <a:gd name="T43" fmla="*/ 0 h 199"/>
                <a:gd name="T44" fmla="*/ 303 w 303"/>
                <a:gd name="T45" fmla="*/ 199 h 19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3" h="199">
                  <a:moveTo>
                    <a:pt x="130" y="0"/>
                  </a:moveTo>
                  <a:lnTo>
                    <a:pt x="126" y="45"/>
                  </a:lnTo>
                  <a:lnTo>
                    <a:pt x="144" y="56"/>
                  </a:lnTo>
                  <a:lnTo>
                    <a:pt x="146" y="138"/>
                  </a:lnTo>
                  <a:lnTo>
                    <a:pt x="303" y="118"/>
                  </a:lnTo>
                  <a:lnTo>
                    <a:pt x="300" y="192"/>
                  </a:lnTo>
                  <a:lnTo>
                    <a:pt x="0" y="199"/>
                  </a:lnTo>
                  <a:lnTo>
                    <a:pt x="9" y="129"/>
                  </a:lnTo>
                  <a:lnTo>
                    <a:pt x="58" y="129"/>
                  </a:lnTo>
                  <a:lnTo>
                    <a:pt x="60" y="77"/>
                  </a:lnTo>
                  <a:lnTo>
                    <a:pt x="81" y="70"/>
                  </a:lnTo>
                  <a:lnTo>
                    <a:pt x="84" y="9"/>
                  </a:lnTo>
                  <a:lnTo>
                    <a:pt x="130" y="0"/>
                  </a:lnTo>
                  <a:close/>
                </a:path>
              </a:pathLst>
            </a:custGeom>
            <a:solidFill>
              <a:srgbClr val="2E2E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643" name="Freeform 137"/>
            <p:cNvSpPr>
              <a:spLocks/>
            </p:cNvSpPr>
            <p:nvPr/>
          </p:nvSpPr>
          <p:spPr bwMode="auto">
            <a:xfrm>
              <a:off x="1273" y="3333"/>
              <a:ext cx="155" cy="288"/>
            </a:xfrm>
            <a:custGeom>
              <a:avLst/>
              <a:gdLst>
                <a:gd name="T0" fmla="*/ 1 w 308"/>
                <a:gd name="T1" fmla="*/ 0 h 578"/>
                <a:gd name="T2" fmla="*/ 1 w 308"/>
                <a:gd name="T3" fmla="*/ 0 h 578"/>
                <a:gd name="T4" fmla="*/ 1 w 308"/>
                <a:gd name="T5" fmla="*/ 0 h 578"/>
                <a:gd name="T6" fmla="*/ 1 w 308"/>
                <a:gd name="T7" fmla="*/ 0 h 578"/>
                <a:gd name="T8" fmla="*/ 1 w 308"/>
                <a:gd name="T9" fmla="*/ 0 h 578"/>
                <a:gd name="T10" fmla="*/ 1 w 308"/>
                <a:gd name="T11" fmla="*/ 0 h 578"/>
                <a:gd name="T12" fmla="*/ 1 w 308"/>
                <a:gd name="T13" fmla="*/ 0 h 578"/>
                <a:gd name="T14" fmla="*/ 1 w 308"/>
                <a:gd name="T15" fmla="*/ 0 h 578"/>
                <a:gd name="T16" fmla="*/ 1 w 308"/>
                <a:gd name="T17" fmla="*/ 0 h 578"/>
                <a:gd name="T18" fmla="*/ 1 w 308"/>
                <a:gd name="T19" fmla="*/ 0 h 578"/>
                <a:gd name="T20" fmla="*/ 1 w 308"/>
                <a:gd name="T21" fmla="*/ 0 h 578"/>
                <a:gd name="T22" fmla="*/ 1 w 308"/>
                <a:gd name="T23" fmla="*/ 0 h 578"/>
                <a:gd name="T24" fmla="*/ 1 w 308"/>
                <a:gd name="T25" fmla="*/ 0 h 578"/>
                <a:gd name="T26" fmla="*/ 1 w 308"/>
                <a:gd name="T27" fmla="*/ 0 h 578"/>
                <a:gd name="T28" fmla="*/ 1 w 308"/>
                <a:gd name="T29" fmla="*/ 0 h 578"/>
                <a:gd name="T30" fmla="*/ 1 w 308"/>
                <a:gd name="T31" fmla="*/ 0 h 578"/>
                <a:gd name="T32" fmla="*/ 1 w 308"/>
                <a:gd name="T33" fmla="*/ 0 h 578"/>
                <a:gd name="T34" fmla="*/ 1 w 308"/>
                <a:gd name="T35" fmla="*/ 0 h 578"/>
                <a:gd name="T36" fmla="*/ 1 w 308"/>
                <a:gd name="T37" fmla="*/ 0 h 578"/>
                <a:gd name="T38" fmla="*/ 1 w 308"/>
                <a:gd name="T39" fmla="*/ 0 h 578"/>
                <a:gd name="T40" fmla="*/ 1 w 308"/>
                <a:gd name="T41" fmla="*/ 0 h 578"/>
                <a:gd name="T42" fmla="*/ 1 w 308"/>
                <a:gd name="T43" fmla="*/ 0 h 578"/>
                <a:gd name="T44" fmla="*/ 1 w 308"/>
                <a:gd name="T45" fmla="*/ 0 h 578"/>
                <a:gd name="T46" fmla="*/ 1 w 308"/>
                <a:gd name="T47" fmla="*/ 0 h 578"/>
                <a:gd name="T48" fmla="*/ 1 w 308"/>
                <a:gd name="T49" fmla="*/ 0 h 578"/>
                <a:gd name="T50" fmla="*/ 1 w 308"/>
                <a:gd name="T51" fmla="*/ 0 h 578"/>
                <a:gd name="T52" fmla="*/ 1 w 308"/>
                <a:gd name="T53" fmla="*/ 0 h 578"/>
                <a:gd name="T54" fmla="*/ 1 w 308"/>
                <a:gd name="T55" fmla="*/ 0 h 578"/>
                <a:gd name="T56" fmla="*/ 1 w 308"/>
                <a:gd name="T57" fmla="*/ 0 h 578"/>
                <a:gd name="T58" fmla="*/ 1 w 308"/>
                <a:gd name="T59" fmla="*/ 0 h 578"/>
                <a:gd name="T60" fmla="*/ 1 w 308"/>
                <a:gd name="T61" fmla="*/ 0 h 578"/>
                <a:gd name="T62" fmla="*/ 1 w 308"/>
                <a:gd name="T63" fmla="*/ 0 h 578"/>
                <a:gd name="T64" fmla="*/ 1 w 308"/>
                <a:gd name="T65" fmla="*/ 0 h 578"/>
                <a:gd name="T66" fmla="*/ 1 w 308"/>
                <a:gd name="T67" fmla="*/ 0 h 578"/>
                <a:gd name="T68" fmla="*/ 1 w 308"/>
                <a:gd name="T69" fmla="*/ 0 h 578"/>
                <a:gd name="T70" fmla="*/ 1 w 308"/>
                <a:gd name="T71" fmla="*/ 0 h 578"/>
                <a:gd name="T72" fmla="*/ 1 w 308"/>
                <a:gd name="T73" fmla="*/ 0 h 578"/>
                <a:gd name="T74" fmla="*/ 1 w 308"/>
                <a:gd name="T75" fmla="*/ 0 h 578"/>
                <a:gd name="T76" fmla="*/ 1 w 308"/>
                <a:gd name="T77" fmla="*/ 0 h 578"/>
                <a:gd name="T78" fmla="*/ 1 w 308"/>
                <a:gd name="T79" fmla="*/ 0 h 578"/>
                <a:gd name="T80" fmla="*/ 1 w 308"/>
                <a:gd name="T81" fmla="*/ 0 h 578"/>
                <a:gd name="T82" fmla="*/ 1 w 308"/>
                <a:gd name="T83" fmla="*/ 0 h 578"/>
                <a:gd name="T84" fmla="*/ 1 w 308"/>
                <a:gd name="T85" fmla="*/ 0 h 578"/>
                <a:gd name="T86" fmla="*/ 1 w 308"/>
                <a:gd name="T87" fmla="*/ 0 h 578"/>
                <a:gd name="T88" fmla="*/ 1 w 308"/>
                <a:gd name="T89" fmla="*/ 0 h 578"/>
                <a:gd name="T90" fmla="*/ 0 w 308"/>
                <a:gd name="T91" fmla="*/ 0 h 578"/>
                <a:gd name="T92" fmla="*/ 0 w 308"/>
                <a:gd name="T93" fmla="*/ 0 h 578"/>
                <a:gd name="T94" fmla="*/ 0 w 308"/>
                <a:gd name="T95" fmla="*/ 0 h 578"/>
                <a:gd name="T96" fmla="*/ 0 w 308"/>
                <a:gd name="T97" fmla="*/ 0 h 578"/>
                <a:gd name="T98" fmla="*/ 1 w 308"/>
                <a:gd name="T99" fmla="*/ 0 h 57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08"/>
                <a:gd name="T151" fmla="*/ 0 h 578"/>
                <a:gd name="T152" fmla="*/ 308 w 308"/>
                <a:gd name="T153" fmla="*/ 578 h 57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08" h="578">
                  <a:moveTo>
                    <a:pt x="260" y="563"/>
                  </a:moveTo>
                  <a:lnTo>
                    <a:pt x="260" y="561"/>
                  </a:lnTo>
                  <a:lnTo>
                    <a:pt x="261" y="557"/>
                  </a:lnTo>
                  <a:lnTo>
                    <a:pt x="262" y="549"/>
                  </a:lnTo>
                  <a:lnTo>
                    <a:pt x="264" y="538"/>
                  </a:lnTo>
                  <a:lnTo>
                    <a:pt x="267" y="526"/>
                  </a:lnTo>
                  <a:lnTo>
                    <a:pt x="270" y="512"/>
                  </a:lnTo>
                  <a:lnTo>
                    <a:pt x="273" y="494"/>
                  </a:lnTo>
                  <a:lnTo>
                    <a:pt x="278" y="477"/>
                  </a:lnTo>
                  <a:lnTo>
                    <a:pt x="281" y="456"/>
                  </a:lnTo>
                  <a:lnTo>
                    <a:pt x="285" y="435"/>
                  </a:lnTo>
                  <a:lnTo>
                    <a:pt x="288" y="412"/>
                  </a:lnTo>
                  <a:lnTo>
                    <a:pt x="293" y="389"/>
                  </a:lnTo>
                  <a:lnTo>
                    <a:pt x="295" y="364"/>
                  </a:lnTo>
                  <a:lnTo>
                    <a:pt x="299" y="340"/>
                  </a:lnTo>
                  <a:lnTo>
                    <a:pt x="301" y="314"/>
                  </a:lnTo>
                  <a:lnTo>
                    <a:pt x="304" y="290"/>
                  </a:lnTo>
                  <a:lnTo>
                    <a:pt x="305" y="264"/>
                  </a:lnTo>
                  <a:lnTo>
                    <a:pt x="307" y="238"/>
                  </a:lnTo>
                  <a:lnTo>
                    <a:pt x="307" y="214"/>
                  </a:lnTo>
                  <a:lnTo>
                    <a:pt x="308" y="191"/>
                  </a:lnTo>
                  <a:lnTo>
                    <a:pt x="307" y="166"/>
                  </a:lnTo>
                  <a:lnTo>
                    <a:pt x="307" y="145"/>
                  </a:lnTo>
                  <a:lnTo>
                    <a:pt x="306" y="125"/>
                  </a:lnTo>
                  <a:lnTo>
                    <a:pt x="306" y="105"/>
                  </a:lnTo>
                  <a:lnTo>
                    <a:pt x="304" y="87"/>
                  </a:lnTo>
                  <a:lnTo>
                    <a:pt x="304" y="72"/>
                  </a:lnTo>
                  <a:lnTo>
                    <a:pt x="302" y="58"/>
                  </a:lnTo>
                  <a:lnTo>
                    <a:pt x="302" y="46"/>
                  </a:lnTo>
                  <a:lnTo>
                    <a:pt x="301" y="37"/>
                  </a:lnTo>
                  <a:lnTo>
                    <a:pt x="301" y="31"/>
                  </a:lnTo>
                  <a:lnTo>
                    <a:pt x="301" y="25"/>
                  </a:lnTo>
                  <a:lnTo>
                    <a:pt x="300" y="19"/>
                  </a:lnTo>
                  <a:lnTo>
                    <a:pt x="294" y="9"/>
                  </a:lnTo>
                  <a:lnTo>
                    <a:pt x="291" y="5"/>
                  </a:lnTo>
                  <a:lnTo>
                    <a:pt x="288" y="3"/>
                  </a:lnTo>
                  <a:lnTo>
                    <a:pt x="284" y="0"/>
                  </a:lnTo>
                  <a:lnTo>
                    <a:pt x="279" y="0"/>
                  </a:lnTo>
                  <a:lnTo>
                    <a:pt x="273" y="0"/>
                  </a:lnTo>
                  <a:lnTo>
                    <a:pt x="266" y="0"/>
                  </a:lnTo>
                  <a:lnTo>
                    <a:pt x="258" y="0"/>
                  </a:lnTo>
                  <a:lnTo>
                    <a:pt x="250" y="5"/>
                  </a:lnTo>
                  <a:lnTo>
                    <a:pt x="238" y="6"/>
                  </a:lnTo>
                  <a:lnTo>
                    <a:pt x="227" y="11"/>
                  </a:lnTo>
                  <a:lnTo>
                    <a:pt x="215" y="14"/>
                  </a:lnTo>
                  <a:lnTo>
                    <a:pt x="203" y="20"/>
                  </a:lnTo>
                  <a:lnTo>
                    <a:pt x="190" y="23"/>
                  </a:lnTo>
                  <a:lnTo>
                    <a:pt x="177" y="31"/>
                  </a:lnTo>
                  <a:lnTo>
                    <a:pt x="164" y="37"/>
                  </a:lnTo>
                  <a:lnTo>
                    <a:pt x="152" y="44"/>
                  </a:lnTo>
                  <a:lnTo>
                    <a:pt x="140" y="49"/>
                  </a:lnTo>
                  <a:lnTo>
                    <a:pt x="129" y="55"/>
                  </a:lnTo>
                  <a:lnTo>
                    <a:pt x="118" y="60"/>
                  </a:lnTo>
                  <a:lnTo>
                    <a:pt x="111" y="66"/>
                  </a:lnTo>
                  <a:lnTo>
                    <a:pt x="103" y="69"/>
                  </a:lnTo>
                  <a:lnTo>
                    <a:pt x="98" y="72"/>
                  </a:lnTo>
                  <a:lnTo>
                    <a:pt x="95" y="75"/>
                  </a:lnTo>
                  <a:lnTo>
                    <a:pt x="94" y="76"/>
                  </a:lnTo>
                  <a:lnTo>
                    <a:pt x="91" y="78"/>
                  </a:lnTo>
                  <a:lnTo>
                    <a:pt x="84" y="89"/>
                  </a:lnTo>
                  <a:lnTo>
                    <a:pt x="79" y="95"/>
                  </a:lnTo>
                  <a:lnTo>
                    <a:pt x="74" y="107"/>
                  </a:lnTo>
                  <a:lnTo>
                    <a:pt x="71" y="115"/>
                  </a:lnTo>
                  <a:lnTo>
                    <a:pt x="68" y="122"/>
                  </a:lnTo>
                  <a:lnTo>
                    <a:pt x="66" y="130"/>
                  </a:lnTo>
                  <a:lnTo>
                    <a:pt x="63" y="142"/>
                  </a:lnTo>
                  <a:lnTo>
                    <a:pt x="58" y="151"/>
                  </a:lnTo>
                  <a:lnTo>
                    <a:pt x="55" y="163"/>
                  </a:lnTo>
                  <a:lnTo>
                    <a:pt x="51" y="174"/>
                  </a:lnTo>
                  <a:lnTo>
                    <a:pt x="48" y="189"/>
                  </a:lnTo>
                  <a:lnTo>
                    <a:pt x="44" y="201"/>
                  </a:lnTo>
                  <a:lnTo>
                    <a:pt x="40" y="217"/>
                  </a:lnTo>
                  <a:lnTo>
                    <a:pt x="37" y="232"/>
                  </a:lnTo>
                  <a:lnTo>
                    <a:pt x="34" y="249"/>
                  </a:lnTo>
                  <a:lnTo>
                    <a:pt x="30" y="264"/>
                  </a:lnTo>
                  <a:lnTo>
                    <a:pt x="27" y="281"/>
                  </a:lnTo>
                  <a:lnTo>
                    <a:pt x="24" y="297"/>
                  </a:lnTo>
                  <a:lnTo>
                    <a:pt x="22" y="316"/>
                  </a:lnTo>
                  <a:lnTo>
                    <a:pt x="18" y="332"/>
                  </a:lnTo>
                  <a:lnTo>
                    <a:pt x="15" y="351"/>
                  </a:lnTo>
                  <a:lnTo>
                    <a:pt x="14" y="368"/>
                  </a:lnTo>
                  <a:lnTo>
                    <a:pt x="12" y="387"/>
                  </a:lnTo>
                  <a:lnTo>
                    <a:pt x="9" y="403"/>
                  </a:lnTo>
                  <a:lnTo>
                    <a:pt x="7" y="421"/>
                  </a:lnTo>
                  <a:lnTo>
                    <a:pt x="6" y="438"/>
                  </a:lnTo>
                  <a:lnTo>
                    <a:pt x="5" y="456"/>
                  </a:lnTo>
                  <a:lnTo>
                    <a:pt x="3" y="471"/>
                  </a:lnTo>
                  <a:lnTo>
                    <a:pt x="2" y="488"/>
                  </a:lnTo>
                  <a:lnTo>
                    <a:pt x="1" y="503"/>
                  </a:lnTo>
                  <a:lnTo>
                    <a:pt x="1" y="517"/>
                  </a:lnTo>
                  <a:lnTo>
                    <a:pt x="0" y="528"/>
                  </a:lnTo>
                  <a:lnTo>
                    <a:pt x="0" y="540"/>
                  </a:lnTo>
                  <a:lnTo>
                    <a:pt x="0" y="550"/>
                  </a:lnTo>
                  <a:lnTo>
                    <a:pt x="0" y="561"/>
                  </a:lnTo>
                  <a:lnTo>
                    <a:pt x="0" y="567"/>
                  </a:lnTo>
                  <a:lnTo>
                    <a:pt x="0" y="572"/>
                  </a:lnTo>
                  <a:lnTo>
                    <a:pt x="0" y="575"/>
                  </a:lnTo>
                  <a:lnTo>
                    <a:pt x="0" y="578"/>
                  </a:lnTo>
                  <a:lnTo>
                    <a:pt x="260" y="563"/>
                  </a:lnTo>
                  <a:close/>
                </a:path>
              </a:pathLst>
            </a:custGeom>
            <a:solidFill>
              <a:srgbClr val="99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644" name="Freeform 138"/>
            <p:cNvSpPr>
              <a:spLocks/>
            </p:cNvSpPr>
            <p:nvPr/>
          </p:nvSpPr>
          <p:spPr bwMode="auto">
            <a:xfrm>
              <a:off x="293" y="2760"/>
              <a:ext cx="48" cy="164"/>
            </a:xfrm>
            <a:custGeom>
              <a:avLst/>
              <a:gdLst>
                <a:gd name="T0" fmla="*/ 0 w 97"/>
                <a:gd name="T1" fmla="*/ 0 h 327"/>
                <a:gd name="T2" fmla="*/ 0 w 97"/>
                <a:gd name="T3" fmla="*/ 0 h 327"/>
                <a:gd name="T4" fmla="*/ 0 w 97"/>
                <a:gd name="T5" fmla="*/ 1 h 327"/>
                <a:gd name="T6" fmla="*/ 0 w 97"/>
                <a:gd name="T7" fmla="*/ 1 h 327"/>
                <a:gd name="T8" fmla="*/ 0 w 97"/>
                <a:gd name="T9" fmla="*/ 1 h 327"/>
                <a:gd name="T10" fmla="*/ 0 w 97"/>
                <a:gd name="T11" fmla="*/ 1 h 327"/>
                <a:gd name="T12" fmla="*/ 0 w 97"/>
                <a:gd name="T13" fmla="*/ 1 h 327"/>
                <a:gd name="T14" fmla="*/ 0 w 97"/>
                <a:gd name="T15" fmla="*/ 1 h 327"/>
                <a:gd name="T16" fmla="*/ 0 w 97"/>
                <a:gd name="T17" fmla="*/ 1 h 327"/>
                <a:gd name="T18" fmla="*/ 0 w 97"/>
                <a:gd name="T19" fmla="*/ 1 h 327"/>
                <a:gd name="T20" fmla="*/ 0 w 97"/>
                <a:gd name="T21" fmla="*/ 1 h 327"/>
                <a:gd name="T22" fmla="*/ 0 w 97"/>
                <a:gd name="T23" fmla="*/ 1 h 327"/>
                <a:gd name="T24" fmla="*/ 0 w 97"/>
                <a:gd name="T25" fmla="*/ 1 h 327"/>
                <a:gd name="T26" fmla="*/ 0 w 97"/>
                <a:gd name="T27" fmla="*/ 1 h 327"/>
                <a:gd name="T28" fmla="*/ 0 w 97"/>
                <a:gd name="T29" fmla="*/ 1 h 327"/>
                <a:gd name="T30" fmla="*/ 0 w 97"/>
                <a:gd name="T31" fmla="*/ 1 h 327"/>
                <a:gd name="T32" fmla="*/ 0 w 97"/>
                <a:gd name="T33" fmla="*/ 1 h 327"/>
                <a:gd name="T34" fmla="*/ 0 w 97"/>
                <a:gd name="T35" fmla="*/ 1 h 327"/>
                <a:gd name="T36" fmla="*/ 0 w 97"/>
                <a:gd name="T37" fmla="*/ 1 h 327"/>
                <a:gd name="T38" fmla="*/ 0 w 97"/>
                <a:gd name="T39" fmla="*/ 1 h 327"/>
                <a:gd name="T40" fmla="*/ 0 w 97"/>
                <a:gd name="T41" fmla="*/ 1 h 327"/>
                <a:gd name="T42" fmla="*/ 0 w 97"/>
                <a:gd name="T43" fmla="*/ 1 h 327"/>
                <a:gd name="T44" fmla="*/ 0 w 97"/>
                <a:gd name="T45" fmla="*/ 1 h 327"/>
                <a:gd name="T46" fmla="*/ 0 w 97"/>
                <a:gd name="T47" fmla="*/ 1 h 327"/>
                <a:gd name="T48" fmla="*/ 0 w 97"/>
                <a:gd name="T49" fmla="*/ 1 h 327"/>
                <a:gd name="T50" fmla="*/ 0 w 97"/>
                <a:gd name="T51" fmla="*/ 1 h 327"/>
                <a:gd name="T52" fmla="*/ 0 w 97"/>
                <a:gd name="T53" fmla="*/ 1 h 327"/>
                <a:gd name="T54" fmla="*/ 0 w 97"/>
                <a:gd name="T55" fmla="*/ 1 h 327"/>
                <a:gd name="T56" fmla="*/ 0 w 97"/>
                <a:gd name="T57" fmla="*/ 1 h 327"/>
                <a:gd name="T58" fmla="*/ 0 w 97"/>
                <a:gd name="T59" fmla="*/ 1 h 327"/>
                <a:gd name="T60" fmla="*/ 0 w 97"/>
                <a:gd name="T61" fmla="*/ 1 h 327"/>
                <a:gd name="T62" fmla="*/ 0 w 97"/>
                <a:gd name="T63" fmla="*/ 1 h 327"/>
                <a:gd name="T64" fmla="*/ 0 w 97"/>
                <a:gd name="T65" fmla="*/ 1 h 327"/>
                <a:gd name="T66" fmla="*/ 0 w 97"/>
                <a:gd name="T67" fmla="*/ 1 h 327"/>
                <a:gd name="T68" fmla="*/ 0 w 97"/>
                <a:gd name="T69" fmla="*/ 1 h 327"/>
                <a:gd name="T70" fmla="*/ 0 w 97"/>
                <a:gd name="T71" fmla="*/ 1 h 327"/>
                <a:gd name="T72" fmla="*/ 0 w 97"/>
                <a:gd name="T73" fmla="*/ 1 h 327"/>
                <a:gd name="T74" fmla="*/ 0 w 97"/>
                <a:gd name="T75" fmla="*/ 1 h 327"/>
                <a:gd name="T76" fmla="*/ 0 w 97"/>
                <a:gd name="T77" fmla="*/ 1 h 327"/>
                <a:gd name="T78" fmla="*/ 0 w 97"/>
                <a:gd name="T79" fmla="*/ 1 h 327"/>
                <a:gd name="T80" fmla="*/ 0 w 97"/>
                <a:gd name="T81" fmla="*/ 1 h 327"/>
                <a:gd name="T82" fmla="*/ 0 w 97"/>
                <a:gd name="T83" fmla="*/ 1 h 327"/>
                <a:gd name="T84" fmla="*/ 0 w 97"/>
                <a:gd name="T85" fmla="*/ 1 h 327"/>
                <a:gd name="T86" fmla="*/ 0 w 97"/>
                <a:gd name="T87" fmla="*/ 1 h 327"/>
                <a:gd name="T88" fmla="*/ 0 w 97"/>
                <a:gd name="T89" fmla="*/ 1 h 327"/>
                <a:gd name="T90" fmla="*/ 0 w 97"/>
                <a:gd name="T91" fmla="*/ 1 h 327"/>
                <a:gd name="T92" fmla="*/ 0 w 97"/>
                <a:gd name="T93" fmla="*/ 1 h 327"/>
                <a:gd name="T94" fmla="*/ 0 w 97"/>
                <a:gd name="T95" fmla="*/ 1 h 327"/>
                <a:gd name="T96" fmla="*/ 0 w 97"/>
                <a:gd name="T97" fmla="*/ 1 h 327"/>
                <a:gd name="T98" fmla="*/ 0 w 97"/>
                <a:gd name="T99" fmla="*/ 1 h 327"/>
                <a:gd name="T100" fmla="*/ 0 w 97"/>
                <a:gd name="T101" fmla="*/ 1 h 327"/>
                <a:gd name="T102" fmla="*/ 0 w 97"/>
                <a:gd name="T103" fmla="*/ 1 h 327"/>
                <a:gd name="T104" fmla="*/ 0 w 97"/>
                <a:gd name="T105" fmla="*/ 1 h 327"/>
                <a:gd name="T106" fmla="*/ 0 w 97"/>
                <a:gd name="T107" fmla="*/ 1 h 327"/>
                <a:gd name="T108" fmla="*/ 0 w 97"/>
                <a:gd name="T109" fmla="*/ 1 h 327"/>
                <a:gd name="T110" fmla="*/ 0 w 97"/>
                <a:gd name="T111" fmla="*/ 1 h 327"/>
                <a:gd name="T112" fmla="*/ 0 w 97"/>
                <a:gd name="T113" fmla="*/ 1 h 327"/>
                <a:gd name="T114" fmla="*/ 0 w 97"/>
                <a:gd name="T115" fmla="*/ 0 h 327"/>
                <a:gd name="T116" fmla="*/ 0 w 97"/>
                <a:gd name="T117" fmla="*/ 0 h 32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7"/>
                <a:gd name="T178" fmla="*/ 0 h 327"/>
                <a:gd name="T179" fmla="*/ 97 w 97"/>
                <a:gd name="T180" fmla="*/ 327 h 32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7" h="327">
                  <a:moveTo>
                    <a:pt x="0" y="0"/>
                  </a:moveTo>
                  <a:lnTo>
                    <a:pt x="3" y="0"/>
                  </a:lnTo>
                  <a:lnTo>
                    <a:pt x="11" y="4"/>
                  </a:lnTo>
                  <a:lnTo>
                    <a:pt x="16" y="9"/>
                  </a:lnTo>
                  <a:lnTo>
                    <a:pt x="24" y="12"/>
                  </a:lnTo>
                  <a:lnTo>
                    <a:pt x="31" y="18"/>
                  </a:lnTo>
                  <a:lnTo>
                    <a:pt x="39" y="26"/>
                  </a:lnTo>
                  <a:lnTo>
                    <a:pt x="46" y="33"/>
                  </a:lnTo>
                  <a:lnTo>
                    <a:pt x="54" y="42"/>
                  </a:lnTo>
                  <a:lnTo>
                    <a:pt x="61" y="52"/>
                  </a:lnTo>
                  <a:lnTo>
                    <a:pt x="69" y="64"/>
                  </a:lnTo>
                  <a:lnTo>
                    <a:pt x="75" y="74"/>
                  </a:lnTo>
                  <a:lnTo>
                    <a:pt x="81" y="88"/>
                  </a:lnTo>
                  <a:lnTo>
                    <a:pt x="88" y="102"/>
                  </a:lnTo>
                  <a:lnTo>
                    <a:pt x="93" y="117"/>
                  </a:lnTo>
                  <a:lnTo>
                    <a:pt x="95" y="132"/>
                  </a:lnTo>
                  <a:lnTo>
                    <a:pt x="96" y="149"/>
                  </a:lnTo>
                  <a:lnTo>
                    <a:pt x="96" y="166"/>
                  </a:lnTo>
                  <a:lnTo>
                    <a:pt x="97" y="184"/>
                  </a:lnTo>
                  <a:lnTo>
                    <a:pt x="96" y="201"/>
                  </a:lnTo>
                  <a:lnTo>
                    <a:pt x="95" y="218"/>
                  </a:lnTo>
                  <a:lnTo>
                    <a:pt x="93" y="234"/>
                  </a:lnTo>
                  <a:lnTo>
                    <a:pt x="91" y="253"/>
                  </a:lnTo>
                  <a:lnTo>
                    <a:pt x="88" y="266"/>
                  </a:lnTo>
                  <a:lnTo>
                    <a:pt x="86" y="282"/>
                  </a:lnTo>
                  <a:lnTo>
                    <a:pt x="82" y="294"/>
                  </a:lnTo>
                  <a:lnTo>
                    <a:pt x="80" y="306"/>
                  </a:lnTo>
                  <a:lnTo>
                    <a:pt x="78" y="314"/>
                  </a:lnTo>
                  <a:lnTo>
                    <a:pt x="77" y="321"/>
                  </a:lnTo>
                  <a:lnTo>
                    <a:pt x="76" y="324"/>
                  </a:lnTo>
                  <a:lnTo>
                    <a:pt x="76" y="327"/>
                  </a:lnTo>
                  <a:lnTo>
                    <a:pt x="75" y="324"/>
                  </a:lnTo>
                  <a:lnTo>
                    <a:pt x="74" y="321"/>
                  </a:lnTo>
                  <a:lnTo>
                    <a:pt x="72" y="312"/>
                  </a:lnTo>
                  <a:lnTo>
                    <a:pt x="71" y="303"/>
                  </a:lnTo>
                  <a:lnTo>
                    <a:pt x="67" y="289"/>
                  </a:lnTo>
                  <a:lnTo>
                    <a:pt x="65" y="276"/>
                  </a:lnTo>
                  <a:lnTo>
                    <a:pt x="61" y="260"/>
                  </a:lnTo>
                  <a:lnTo>
                    <a:pt x="58" y="245"/>
                  </a:lnTo>
                  <a:lnTo>
                    <a:pt x="54" y="227"/>
                  </a:lnTo>
                  <a:lnTo>
                    <a:pt x="50" y="207"/>
                  </a:lnTo>
                  <a:lnTo>
                    <a:pt x="46" y="189"/>
                  </a:lnTo>
                  <a:lnTo>
                    <a:pt x="42" y="170"/>
                  </a:lnTo>
                  <a:lnTo>
                    <a:pt x="38" y="149"/>
                  </a:lnTo>
                  <a:lnTo>
                    <a:pt x="34" y="132"/>
                  </a:lnTo>
                  <a:lnTo>
                    <a:pt x="30" y="114"/>
                  </a:lnTo>
                  <a:lnTo>
                    <a:pt x="27" y="100"/>
                  </a:lnTo>
                  <a:lnTo>
                    <a:pt x="23" y="84"/>
                  </a:lnTo>
                  <a:lnTo>
                    <a:pt x="19" y="70"/>
                  </a:lnTo>
                  <a:lnTo>
                    <a:pt x="17" y="58"/>
                  </a:lnTo>
                  <a:lnTo>
                    <a:pt x="14" y="49"/>
                  </a:lnTo>
                  <a:lnTo>
                    <a:pt x="11" y="38"/>
                  </a:lnTo>
                  <a:lnTo>
                    <a:pt x="9" y="30"/>
                  </a:lnTo>
                  <a:lnTo>
                    <a:pt x="7" y="23"/>
                  </a:lnTo>
                  <a:lnTo>
                    <a:pt x="6" y="18"/>
                  </a:lnTo>
                  <a:lnTo>
                    <a:pt x="3" y="7"/>
                  </a:lnTo>
                  <a:lnTo>
                    <a:pt x="1" y="1"/>
                  </a:lnTo>
                  <a:lnTo>
                    <a:pt x="0" y="0"/>
                  </a:lnTo>
                  <a:close/>
                </a:path>
              </a:pathLst>
            </a:custGeom>
            <a:solidFill>
              <a:srgbClr val="A6BF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645" name="Freeform 139"/>
            <p:cNvSpPr>
              <a:spLocks/>
            </p:cNvSpPr>
            <p:nvPr/>
          </p:nvSpPr>
          <p:spPr bwMode="auto">
            <a:xfrm>
              <a:off x="379" y="2834"/>
              <a:ext cx="52" cy="58"/>
            </a:xfrm>
            <a:custGeom>
              <a:avLst/>
              <a:gdLst>
                <a:gd name="T0" fmla="*/ 1 w 104"/>
                <a:gd name="T1" fmla="*/ 0 h 117"/>
                <a:gd name="T2" fmla="*/ 1 w 104"/>
                <a:gd name="T3" fmla="*/ 0 h 117"/>
                <a:gd name="T4" fmla="*/ 0 w 104"/>
                <a:gd name="T5" fmla="*/ 0 h 117"/>
                <a:gd name="T6" fmla="*/ 1 w 104"/>
                <a:gd name="T7" fmla="*/ 0 h 117"/>
                <a:gd name="T8" fmla="*/ 1 w 104"/>
                <a:gd name="T9" fmla="*/ 0 h 117"/>
                <a:gd name="T10" fmla="*/ 1 w 104"/>
                <a:gd name="T11" fmla="*/ 0 h 117"/>
                <a:gd name="T12" fmla="*/ 1 w 104"/>
                <a:gd name="T13" fmla="*/ 0 h 117"/>
                <a:gd name="T14" fmla="*/ 1 w 104"/>
                <a:gd name="T15" fmla="*/ 0 h 117"/>
                <a:gd name="T16" fmla="*/ 1 w 104"/>
                <a:gd name="T17" fmla="*/ 0 h 117"/>
                <a:gd name="T18" fmla="*/ 1 w 104"/>
                <a:gd name="T19" fmla="*/ 0 h 117"/>
                <a:gd name="T20" fmla="*/ 1 w 104"/>
                <a:gd name="T21" fmla="*/ 0 h 117"/>
                <a:gd name="T22" fmla="*/ 1 w 104"/>
                <a:gd name="T23" fmla="*/ 0 h 117"/>
                <a:gd name="T24" fmla="*/ 1 w 104"/>
                <a:gd name="T25" fmla="*/ 0 h 117"/>
                <a:gd name="T26" fmla="*/ 1 w 104"/>
                <a:gd name="T27" fmla="*/ 0 h 117"/>
                <a:gd name="T28" fmla="*/ 1 w 104"/>
                <a:gd name="T29" fmla="*/ 0 h 117"/>
                <a:gd name="T30" fmla="*/ 1 w 104"/>
                <a:gd name="T31" fmla="*/ 0 h 117"/>
                <a:gd name="T32" fmla="*/ 1 w 104"/>
                <a:gd name="T33" fmla="*/ 0 h 117"/>
                <a:gd name="T34" fmla="*/ 1 w 104"/>
                <a:gd name="T35" fmla="*/ 0 h 117"/>
                <a:gd name="T36" fmla="*/ 1 w 104"/>
                <a:gd name="T37" fmla="*/ 0 h 117"/>
                <a:gd name="T38" fmla="*/ 1 w 104"/>
                <a:gd name="T39" fmla="*/ 0 h 117"/>
                <a:gd name="T40" fmla="*/ 1 w 104"/>
                <a:gd name="T41" fmla="*/ 0 h 1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17"/>
                <a:gd name="T65" fmla="*/ 104 w 104"/>
                <a:gd name="T66" fmla="*/ 117 h 11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17">
                  <a:moveTo>
                    <a:pt x="71" y="0"/>
                  </a:moveTo>
                  <a:lnTo>
                    <a:pt x="5" y="55"/>
                  </a:lnTo>
                  <a:lnTo>
                    <a:pt x="0" y="117"/>
                  </a:lnTo>
                  <a:lnTo>
                    <a:pt x="7" y="108"/>
                  </a:lnTo>
                  <a:lnTo>
                    <a:pt x="13" y="102"/>
                  </a:lnTo>
                  <a:lnTo>
                    <a:pt x="20" y="93"/>
                  </a:lnTo>
                  <a:lnTo>
                    <a:pt x="27" y="84"/>
                  </a:lnTo>
                  <a:lnTo>
                    <a:pt x="31" y="78"/>
                  </a:lnTo>
                  <a:lnTo>
                    <a:pt x="35" y="73"/>
                  </a:lnTo>
                  <a:lnTo>
                    <a:pt x="42" y="69"/>
                  </a:lnTo>
                  <a:lnTo>
                    <a:pt x="47" y="64"/>
                  </a:lnTo>
                  <a:lnTo>
                    <a:pt x="56" y="53"/>
                  </a:lnTo>
                  <a:lnTo>
                    <a:pt x="65" y="44"/>
                  </a:lnTo>
                  <a:lnTo>
                    <a:pt x="74" y="37"/>
                  </a:lnTo>
                  <a:lnTo>
                    <a:pt x="84" y="29"/>
                  </a:lnTo>
                  <a:lnTo>
                    <a:pt x="91" y="23"/>
                  </a:lnTo>
                  <a:lnTo>
                    <a:pt x="97" y="18"/>
                  </a:lnTo>
                  <a:lnTo>
                    <a:pt x="102" y="15"/>
                  </a:lnTo>
                  <a:lnTo>
                    <a:pt x="104" y="15"/>
                  </a:lnTo>
                  <a:lnTo>
                    <a:pt x="71" y="0"/>
                  </a:lnTo>
                  <a:close/>
                </a:path>
              </a:pathLst>
            </a:custGeom>
            <a:solidFill>
              <a:srgbClr val="A6BF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646" name="Freeform 140"/>
            <p:cNvSpPr>
              <a:spLocks/>
            </p:cNvSpPr>
            <p:nvPr/>
          </p:nvSpPr>
          <p:spPr bwMode="auto">
            <a:xfrm>
              <a:off x="358" y="2753"/>
              <a:ext cx="27" cy="84"/>
            </a:xfrm>
            <a:custGeom>
              <a:avLst/>
              <a:gdLst>
                <a:gd name="T0" fmla="*/ 1 w 54"/>
                <a:gd name="T1" fmla="*/ 0 h 167"/>
                <a:gd name="T2" fmla="*/ 1 w 54"/>
                <a:gd name="T3" fmla="*/ 0 h 167"/>
                <a:gd name="T4" fmla="*/ 1 w 54"/>
                <a:gd name="T5" fmla="*/ 1 h 167"/>
                <a:gd name="T6" fmla="*/ 1 w 54"/>
                <a:gd name="T7" fmla="*/ 1 h 167"/>
                <a:gd name="T8" fmla="*/ 1 w 54"/>
                <a:gd name="T9" fmla="*/ 1 h 167"/>
                <a:gd name="T10" fmla="*/ 1 w 54"/>
                <a:gd name="T11" fmla="*/ 1 h 167"/>
                <a:gd name="T12" fmla="*/ 1 w 54"/>
                <a:gd name="T13" fmla="*/ 1 h 167"/>
                <a:gd name="T14" fmla="*/ 1 w 54"/>
                <a:gd name="T15" fmla="*/ 1 h 167"/>
                <a:gd name="T16" fmla="*/ 1 w 54"/>
                <a:gd name="T17" fmla="*/ 1 h 167"/>
                <a:gd name="T18" fmla="*/ 1 w 54"/>
                <a:gd name="T19" fmla="*/ 1 h 167"/>
                <a:gd name="T20" fmla="*/ 1 w 54"/>
                <a:gd name="T21" fmla="*/ 1 h 167"/>
                <a:gd name="T22" fmla="*/ 1 w 54"/>
                <a:gd name="T23" fmla="*/ 1 h 167"/>
                <a:gd name="T24" fmla="*/ 1 w 54"/>
                <a:gd name="T25" fmla="*/ 1 h 167"/>
                <a:gd name="T26" fmla="*/ 1 w 54"/>
                <a:gd name="T27" fmla="*/ 1 h 167"/>
                <a:gd name="T28" fmla="*/ 1 w 54"/>
                <a:gd name="T29" fmla="*/ 1 h 167"/>
                <a:gd name="T30" fmla="*/ 0 w 54"/>
                <a:gd name="T31" fmla="*/ 1 h 167"/>
                <a:gd name="T32" fmla="*/ 0 w 54"/>
                <a:gd name="T33" fmla="*/ 1 h 167"/>
                <a:gd name="T34" fmla="*/ 1 w 54"/>
                <a:gd name="T35" fmla="*/ 1 h 167"/>
                <a:gd name="T36" fmla="*/ 1 w 54"/>
                <a:gd name="T37" fmla="*/ 1 h 167"/>
                <a:gd name="T38" fmla="*/ 1 w 54"/>
                <a:gd name="T39" fmla="*/ 1 h 167"/>
                <a:gd name="T40" fmla="*/ 1 w 54"/>
                <a:gd name="T41" fmla="*/ 1 h 167"/>
                <a:gd name="T42" fmla="*/ 1 w 54"/>
                <a:gd name="T43" fmla="*/ 1 h 167"/>
                <a:gd name="T44" fmla="*/ 1 w 54"/>
                <a:gd name="T45" fmla="*/ 1 h 167"/>
                <a:gd name="T46" fmla="*/ 1 w 54"/>
                <a:gd name="T47" fmla="*/ 1 h 167"/>
                <a:gd name="T48" fmla="*/ 1 w 54"/>
                <a:gd name="T49" fmla="*/ 1 h 167"/>
                <a:gd name="T50" fmla="*/ 1 w 54"/>
                <a:gd name="T51" fmla="*/ 1 h 167"/>
                <a:gd name="T52" fmla="*/ 1 w 54"/>
                <a:gd name="T53" fmla="*/ 1 h 167"/>
                <a:gd name="T54" fmla="*/ 1 w 54"/>
                <a:gd name="T55" fmla="*/ 1 h 167"/>
                <a:gd name="T56" fmla="*/ 1 w 54"/>
                <a:gd name="T57" fmla="*/ 1 h 167"/>
                <a:gd name="T58" fmla="*/ 1 w 54"/>
                <a:gd name="T59" fmla="*/ 1 h 167"/>
                <a:gd name="T60" fmla="*/ 1 w 54"/>
                <a:gd name="T61" fmla="*/ 1 h 167"/>
                <a:gd name="T62" fmla="*/ 1 w 54"/>
                <a:gd name="T63" fmla="*/ 1 h 167"/>
                <a:gd name="T64" fmla="*/ 1 w 54"/>
                <a:gd name="T65" fmla="*/ 1 h 167"/>
                <a:gd name="T66" fmla="*/ 1 w 54"/>
                <a:gd name="T67" fmla="*/ 1 h 167"/>
                <a:gd name="T68" fmla="*/ 1 w 54"/>
                <a:gd name="T69" fmla="*/ 1 h 167"/>
                <a:gd name="T70" fmla="*/ 1 w 54"/>
                <a:gd name="T71" fmla="*/ 1 h 167"/>
                <a:gd name="T72" fmla="*/ 1 w 54"/>
                <a:gd name="T73" fmla="*/ 1 h 167"/>
                <a:gd name="T74" fmla="*/ 1 w 54"/>
                <a:gd name="T75" fmla="*/ 0 h 167"/>
                <a:gd name="T76" fmla="*/ 1 w 54"/>
                <a:gd name="T77" fmla="*/ 0 h 16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4"/>
                <a:gd name="T118" fmla="*/ 0 h 167"/>
                <a:gd name="T119" fmla="*/ 54 w 54"/>
                <a:gd name="T120" fmla="*/ 167 h 16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4" h="167">
                  <a:moveTo>
                    <a:pt x="54" y="0"/>
                  </a:moveTo>
                  <a:lnTo>
                    <a:pt x="52" y="0"/>
                  </a:lnTo>
                  <a:lnTo>
                    <a:pt x="50" y="4"/>
                  </a:lnTo>
                  <a:lnTo>
                    <a:pt x="46" y="9"/>
                  </a:lnTo>
                  <a:lnTo>
                    <a:pt x="42" y="16"/>
                  </a:lnTo>
                  <a:lnTo>
                    <a:pt x="37" y="25"/>
                  </a:lnTo>
                  <a:lnTo>
                    <a:pt x="32" y="36"/>
                  </a:lnTo>
                  <a:lnTo>
                    <a:pt x="26" y="47"/>
                  </a:lnTo>
                  <a:lnTo>
                    <a:pt x="21" y="59"/>
                  </a:lnTo>
                  <a:lnTo>
                    <a:pt x="15" y="71"/>
                  </a:lnTo>
                  <a:lnTo>
                    <a:pt x="11" y="83"/>
                  </a:lnTo>
                  <a:lnTo>
                    <a:pt x="8" y="94"/>
                  </a:lnTo>
                  <a:lnTo>
                    <a:pt x="5" y="106"/>
                  </a:lnTo>
                  <a:lnTo>
                    <a:pt x="2" y="114"/>
                  </a:lnTo>
                  <a:lnTo>
                    <a:pt x="1" y="121"/>
                  </a:lnTo>
                  <a:lnTo>
                    <a:pt x="0" y="126"/>
                  </a:lnTo>
                  <a:lnTo>
                    <a:pt x="0" y="129"/>
                  </a:lnTo>
                  <a:lnTo>
                    <a:pt x="13" y="167"/>
                  </a:lnTo>
                  <a:lnTo>
                    <a:pt x="13" y="164"/>
                  </a:lnTo>
                  <a:lnTo>
                    <a:pt x="15" y="161"/>
                  </a:lnTo>
                  <a:lnTo>
                    <a:pt x="18" y="153"/>
                  </a:lnTo>
                  <a:lnTo>
                    <a:pt x="21" y="143"/>
                  </a:lnTo>
                  <a:lnTo>
                    <a:pt x="25" y="131"/>
                  </a:lnTo>
                  <a:lnTo>
                    <a:pt x="29" y="118"/>
                  </a:lnTo>
                  <a:lnTo>
                    <a:pt x="31" y="109"/>
                  </a:lnTo>
                  <a:lnTo>
                    <a:pt x="33" y="102"/>
                  </a:lnTo>
                  <a:lnTo>
                    <a:pt x="34" y="94"/>
                  </a:lnTo>
                  <a:lnTo>
                    <a:pt x="37" y="86"/>
                  </a:lnTo>
                  <a:lnTo>
                    <a:pt x="38" y="77"/>
                  </a:lnTo>
                  <a:lnTo>
                    <a:pt x="41" y="70"/>
                  </a:lnTo>
                  <a:lnTo>
                    <a:pt x="41" y="62"/>
                  </a:lnTo>
                  <a:lnTo>
                    <a:pt x="44" y="53"/>
                  </a:lnTo>
                  <a:lnTo>
                    <a:pt x="47" y="38"/>
                  </a:lnTo>
                  <a:lnTo>
                    <a:pt x="49" y="27"/>
                  </a:lnTo>
                  <a:lnTo>
                    <a:pt x="50" y="15"/>
                  </a:lnTo>
                  <a:lnTo>
                    <a:pt x="52" y="6"/>
                  </a:lnTo>
                  <a:lnTo>
                    <a:pt x="53" y="1"/>
                  </a:lnTo>
                  <a:lnTo>
                    <a:pt x="54" y="0"/>
                  </a:lnTo>
                  <a:close/>
                </a:path>
              </a:pathLst>
            </a:custGeom>
            <a:solidFill>
              <a:srgbClr val="A6BF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647" name="Freeform 141"/>
            <p:cNvSpPr>
              <a:spLocks/>
            </p:cNvSpPr>
            <p:nvPr/>
          </p:nvSpPr>
          <p:spPr bwMode="auto">
            <a:xfrm>
              <a:off x="367" y="2975"/>
              <a:ext cx="34" cy="48"/>
            </a:xfrm>
            <a:custGeom>
              <a:avLst/>
              <a:gdLst>
                <a:gd name="T0" fmla="*/ 1 w 68"/>
                <a:gd name="T1" fmla="*/ 0 h 96"/>
                <a:gd name="T2" fmla="*/ 1 w 68"/>
                <a:gd name="T3" fmla="*/ 1 h 96"/>
                <a:gd name="T4" fmla="*/ 0 w 68"/>
                <a:gd name="T5" fmla="*/ 1 h 96"/>
                <a:gd name="T6" fmla="*/ 1 w 68"/>
                <a:gd name="T7" fmla="*/ 1 h 96"/>
                <a:gd name="T8" fmla="*/ 1 w 68"/>
                <a:gd name="T9" fmla="*/ 1 h 96"/>
                <a:gd name="T10" fmla="*/ 1 w 68"/>
                <a:gd name="T11" fmla="*/ 1 h 96"/>
                <a:gd name="T12" fmla="*/ 1 w 68"/>
                <a:gd name="T13" fmla="*/ 1 h 96"/>
                <a:gd name="T14" fmla="*/ 1 w 68"/>
                <a:gd name="T15" fmla="*/ 1 h 96"/>
                <a:gd name="T16" fmla="*/ 1 w 68"/>
                <a:gd name="T17" fmla="*/ 1 h 96"/>
                <a:gd name="T18" fmla="*/ 1 w 68"/>
                <a:gd name="T19" fmla="*/ 1 h 96"/>
                <a:gd name="T20" fmla="*/ 1 w 68"/>
                <a:gd name="T21" fmla="*/ 1 h 96"/>
                <a:gd name="T22" fmla="*/ 1 w 68"/>
                <a:gd name="T23" fmla="*/ 1 h 96"/>
                <a:gd name="T24" fmla="*/ 1 w 68"/>
                <a:gd name="T25" fmla="*/ 1 h 96"/>
                <a:gd name="T26" fmla="*/ 1 w 68"/>
                <a:gd name="T27" fmla="*/ 1 h 96"/>
                <a:gd name="T28" fmla="*/ 1 w 68"/>
                <a:gd name="T29" fmla="*/ 0 h 96"/>
                <a:gd name="T30" fmla="*/ 1 w 68"/>
                <a:gd name="T31" fmla="*/ 0 h 9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8"/>
                <a:gd name="T49" fmla="*/ 0 h 96"/>
                <a:gd name="T50" fmla="*/ 68 w 68"/>
                <a:gd name="T51" fmla="*/ 96 h 9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8" h="96">
                  <a:moveTo>
                    <a:pt x="68" y="0"/>
                  </a:moveTo>
                  <a:lnTo>
                    <a:pt x="23" y="30"/>
                  </a:lnTo>
                  <a:lnTo>
                    <a:pt x="0" y="96"/>
                  </a:lnTo>
                  <a:lnTo>
                    <a:pt x="5" y="93"/>
                  </a:lnTo>
                  <a:lnTo>
                    <a:pt x="11" y="87"/>
                  </a:lnTo>
                  <a:lnTo>
                    <a:pt x="20" y="82"/>
                  </a:lnTo>
                  <a:lnTo>
                    <a:pt x="29" y="75"/>
                  </a:lnTo>
                  <a:lnTo>
                    <a:pt x="38" y="66"/>
                  </a:lnTo>
                  <a:lnTo>
                    <a:pt x="47" y="56"/>
                  </a:lnTo>
                  <a:lnTo>
                    <a:pt x="55" y="49"/>
                  </a:lnTo>
                  <a:lnTo>
                    <a:pt x="59" y="40"/>
                  </a:lnTo>
                  <a:lnTo>
                    <a:pt x="64" y="30"/>
                  </a:lnTo>
                  <a:lnTo>
                    <a:pt x="66" y="21"/>
                  </a:lnTo>
                  <a:lnTo>
                    <a:pt x="68" y="15"/>
                  </a:lnTo>
                  <a:lnTo>
                    <a:pt x="68" y="0"/>
                  </a:lnTo>
                  <a:close/>
                </a:path>
              </a:pathLst>
            </a:custGeom>
            <a:solidFill>
              <a:srgbClr val="A6BF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1648" name="Freeform 142"/>
            <p:cNvSpPr>
              <a:spLocks/>
            </p:cNvSpPr>
            <p:nvPr/>
          </p:nvSpPr>
          <p:spPr bwMode="auto">
            <a:xfrm>
              <a:off x="314" y="2946"/>
              <a:ext cx="52" cy="109"/>
            </a:xfrm>
            <a:custGeom>
              <a:avLst/>
              <a:gdLst>
                <a:gd name="T0" fmla="*/ 0 w 105"/>
                <a:gd name="T1" fmla="*/ 1 h 216"/>
                <a:gd name="T2" fmla="*/ 0 w 105"/>
                <a:gd name="T3" fmla="*/ 1 h 216"/>
                <a:gd name="T4" fmla="*/ 0 w 105"/>
                <a:gd name="T5" fmla="*/ 1 h 216"/>
                <a:gd name="T6" fmla="*/ 0 w 105"/>
                <a:gd name="T7" fmla="*/ 1 h 216"/>
                <a:gd name="T8" fmla="*/ 0 w 105"/>
                <a:gd name="T9" fmla="*/ 1 h 216"/>
                <a:gd name="T10" fmla="*/ 0 w 105"/>
                <a:gd name="T11" fmla="*/ 1 h 216"/>
                <a:gd name="T12" fmla="*/ 0 w 105"/>
                <a:gd name="T13" fmla="*/ 1 h 216"/>
                <a:gd name="T14" fmla="*/ 0 w 105"/>
                <a:gd name="T15" fmla="*/ 1 h 216"/>
                <a:gd name="T16" fmla="*/ 0 w 105"/>
                <a:gd name="T17" fmla="*/ 1 h 216"/>
                <a:gd name="T18" fmla="*/ 0 w 105"/>
                <a:gd name="T19" fmla="*/ 1 h 216"/>
                <a:gd name="T20" fmla="*/ 0 w 105"/>
                <a:gd name="T21" fmla="*/ 1 h 216"/>
                <a:gd name="T22" fmla="*/ 0 w 105"/>
                <a:gd name="T23" fmla="*/ 1 h 216"/>
                <a:gd name="T24" fmla="*/ 0 w 105"/>
                <a:gd name="T25" fmla="*/ 1 h 216"/>
                <a:gd name="T26" fmla="*/ 0 w 105"/>
                <a:gd name="T27" fmla="*/ 1 h 216"/>
                <a:gd name="T28" fmla="*/ 0 w 105"/>
                <a:gd name="T29" fmla="*/ 1 h 216"/>
                <a:gd name="T30" fmla="*/ 0 w 105"/>
                <a:gd name="T31" fmla="*/ 0 h 216"/>
                <a:gd name="T32" fmla="*/ 0 w 105"/>
                <a:gd name="T33" fmla="*/ 0 h 216"/>
                <a:gd name="T34" fmla="*/ 0 w 105"/>
                <a:gd name="T35" fmla="*/ 0 h 216"/>
                <a:gd name="T36" fmla="*/ 0 w 105"/>
                <a:gd name="T37" fmla="*/ 1 h 216"/>
                <a:gd name="T38" fmla="*/ 0 w 105"/>
                <a:gd name="T39" fmla="*/ 1 h 216"/>
                <a:gd name="T40" fmla="*/ 0 w 105"/>
                <a:gd name="T41" fmla="*/ 1 h 216"/>
                <a:gd name="T42" fmla="*/ 0 w 105"/>
                <a:gd name="T43" fmla="*/ 1 h 216"/>
                <a:gd name="T44" fmla="*/ 0 w 105"/>
                <a:gd name="T45" fmla="*/ 1 h 216"/>
                <a:gd name="T46" fmla="*/ 0 w 105"/>
                <a:gd name="T47" fmla="*/ 1 h 216"/>
                <a:gd name="T48" fmla="*/ 0 w 105"/>
                <a:gd name="T49" fmla="*/ 1 h 216"/>
                <a:gd name="T50" fmla="*/ 0 w 105"/>
                <a:gd name="T51" fmla="*/ 1 h 216"/>
                <a:gd name="T52" fmla="*/ 0 w 105"/>
                <a:gd name="T53" fmla="*/ 1 h 216"/>
                <a:gd name="T54" fmla="*/ 0 w 105"/>
                <a:gd name="T55" fmla="*/ 1 h 216"/>
                <a:gd name="T56" fmla="*/ 0 w 105"/>
                <a:gd name="T57" fmla="*/ 1 h 216"/>
                <a:gd name="T58" fmla="*/ 0 w 105"/>
                <a:gd name="T59" fmla="*/ 1 h 216"/>
                <a:gd name="T60" fmla="*/ 0 w 105"/>
                <a:gd name="T61" fmla="*/ 1 h 216"/>
                <a:gd name="T62" fmla="*/ 0 w 105"/>
                <a:gd name="T63" fmla="*/ 1 h 216"/>
                <a:gd name="T64" fmla="*/ 0 w 105"/>
                <a:gd name="T65" fmla="*/ 1 h 216"/>
                <a:gd name="T66" fmla="*/ 0 w 105"/>
                <a:gd name="T67" fmla="*/ 1 h 216"/>
                <a:gd name="T68" fmla="*/ 0 w 105"/>
                <a:gd name="T69" fmla="*/ 1 h 216"/>
                <a:gd name="T70" fmla="*/ 0 w 105"/>
                <a:gd name="T71" fmla="*/ 1 h 216"/>
                <a:gd name="T72" fmla="*/ 0 w 105"/>
                <a:gd name="T73" fmla="*/ 1 h 216"/>
                <a:gd name="T74" fmla="*/ 0 w 105"/>
                <a:gd name="T75" fmla="*/ 1 h 216"/>
                <a:gd name="T76" fmla="*/ 0 w 105"/>
                <a:gd name="T77" fmla="*/ 1 h 216"/>
                <a:gd name="T78" fmla="*/ 0 w 105"/>
                <a:gd name="T79" fmla="*/ 1 h 216"/>
                <a:gd name="T80" fmla="*/ 0 w 105"/>
                <a:gd name="T81" fmla="*/ 1 h 216"/>
                <a:gd name="T82" fmla="*/ 0 w 105"/>
                <a:gd name="T83" fmla="*/ 1 h 216"/>
                <a:gd name="T84" fmla="*/ 0 w 105"/>
                <a:gd name="T85" fmla="*/ 1 h 216"/>
                <a:gd name="T86" fmla="*/ 0 w 105"/>
                <a:gd name="T87" fmla="*/ 1 h 216"/>
                <a:gd name="T88" fmla="*/ 0 w 105"/>
                <a:gd name="T89" fmla="*/ 1 h 216"/>
                <a:gd name="T90" fmla="*/ 0 w 105"/>
                <a:gd name="T91" fmla="*/ 1 h 216"/>
                <a:gd name="T92" fmla="*/ 0 w 105"/>
                <a:gd name="T93" fmla="*/ 1 h 216"/>
                <a:gd name="T94" fmla="*/ 0 w 105"/>
                <a:gd name="T95" fmla="*/ 1 h 2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5"/>
                <a:gd name="T145" fmla="*/ 0 h 216"/>
                <a:gd name="T146" fmla="*/ 105 w 105"/>
                <a:gd name="T147" fmla="*/ 216 h 21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5" h="216">
                  <a:moveTo>
                    <a:pt x="4" y="45"/>
                  </a:moveTo>
                  <a:lnTo>
                    <a:pt x="6" y="42"/>
                  </a:lnTo>
                  <a:lnTo>
                    <a:pt x="10" y="41"/>
                  </a:lnTo>
                  <a:lnTo>
                    <a:pt x="13" y="36"/>
                  </a:lnTo>
                  <a:lnTo>
                    <a:pt x="17" y="33"/>
                  </a:lnTo>
                  <a:lnTo>
                    <a:pt x="23" y="30"/>
                  </a:lnTo>
                  <a:lnTo>
                    <a:pt x="28" y="29"/>
                  </a:lnTo>
                  <a:lnTo>
                    <a:pt x="32" y="24"/>
                  </a:lnTo>
                  <a:lnTo>
                    <a:pt x="38" y="19"/>
                  </a:lnTo>
                  <a:lnTo>
                    <a:pt x="44" y="16"/>
                  </a:lnTo>
                  <a:lnTo>
                    <a:pt x="50" y="13"/>
                  </a:lnTo>
                  <a:lnTo>
                    <a:pt x="55" y="9"/>
                  </a:lnTo>
                  <a:lnTo>
                    <a:pt x="60" y="6"/>
                  </a:lnTo>
                  <a:lnTo>
                    <a:pt x="66" y="4"/>
                  </a:lnTo>
                  <a:lnTo>
                    <a:pt x="71" y="4"/>
                  </a:lnTo>
                  <a:lnTo>
                    <a:pt x="79" y="0"/>
                  </a:lnTo>
                  <a:lnTo>
                    <a:pt x="86" y="0"/>
                  </a:lnTo>
                  <a:lnTo>
                    <a:pt x="91" y="0"/>
                  </a:lnTo>
                  <a:lnTo>
                    <a:pt x="97" y="3"/>
                  </a:lnTo>
                  <a:lnTo>
                    <a:pt x="101" y="6"/>
                  </a:lnTo>
                  <a:lnTo>
                    <a:pt x="105" y="9"/>
                  </a:lnTo>
                  <a:lnTo>
                    <a:pt x="101" y="10"/>
                  </a:lnTo>
                  <a:lnTo>
                    <a:pt x="96" y="21"/>
                  </a:lnTo>
                  <a:lnTo>
                    <a:pt x="90" y="29"/>
                  </a:lnTo>
                  <a:lnTo>
                    <a:pt x="85" y="41"/>
                  </a:lnTo>
                  <a:lnTo>
                    <a:pt x="82" y="47"/>
                  </a:lnTo>
                  <a:lnTo>
                    <a:pt x="78" y="54"/>
                  </a:lnTo>
                  <a:lnTo>
                    <a:pt x="75" y="64"/>
                  </a:lnTo>
                  <a:lnTo>
                    <a:pt x="71" y="74"/>
                  </a:lnTo>
                  <a:lnTo>
                    <a:pt x="66" y="82"/>
                  </a:lnTo>
                  <a:lnTo>
                    <a:pt x="60" y="94"/>
                  </a:lnTo>
                  <a:lnTo>
                    <a:pt x="55" y="105"/>
                  </a:lnTo>
                  <a:lnTo>
                    <a:pt x="51" y="117"/>
                  </a:lnTo>
                  <a:lnTo>
                    <a:pt x="46" y="128"/>
                  </a:lnTo>
                  <a:lnTo>
                    <a:pt x="40" y="140"/>
                  </a:lnTo>
                  <a:lnTo>
                    <a:pt x="35" y="152"/>
                  </a:lnTo>
                  <a:lnTo>
                    <a:pt x="30" y="164"/>
                  </a:lnTo>
                  <a:lnTo>
                    <a:pt x="25" y="173"/>
                  </a:lnTo>
                  <a:lnTo>
                    <a:pt x="22" y="184"/>
                  </a:lnTo>
                  <a:lnTo>
                    <a:pt x="17" y="192"/>
                  </a:lnTo>
                  <a:lnTo>
                    <a:pt x="15" y="201"/>
                  </a:lnTo>
                  <a:lnTo>
                    <a:pt x="10" y="211"/>
                  </a:lnTo>
                  <a:lnTo>
                    <a:pt x="9" y="216"/>
                  </a:lnTo>
                  <a:lnTo>
                    <a:pt x="1" y="140"/>
                  </a:lnTo>
                  <a:lnTo>
                    <a:pt x="25" y="80"/>
                  </a:lnTo>
                  <a:lnTo>
                    <a:pt x="0" y="111"/>
                  </a:lnTo>
                  <a:lnTo>
                    <a:pt x="4" y="45"/>
                  </a:lnTo>
                  <a:close/>
                </a:path>
              </a:pathLst>
            </a:custGeom>
            <a:solidFill>
              <a:srgbClr val="A6BF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grpSp>
      <p:sp>
        <p:nvSpPr>
          <p:cNvPr id="21509" name="1 CuadroTexto"/>
          <p:cNvSpPr txBox="1">
            <a:spLocks noChangeArrowheads="1"/>
          </p:cNvSpPr>
          <p:nvPr/>
        </p:nvSpPr>
        <p:spPr bwMode="auto">
          <a:xfrm>
            <a:off x="2838450" y="1212850"/>
            <a:ext cx="40576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eaLnBrk="1" hangingPunct="1">
              <a:spcBef>
                <a:spcPct val="0"/>
              </a:spcBef>
              <a:buFontTx/>
              <a:buNone/>
            </a:pPr>
            <a:r>
              <a:rPr lang="es-MX" altLang="es-MX" b="1" dirty="0">
                <a:solidFill>
                  <a:schemeClr val="accent2">
                    <a:lumMod val="75000"/>
                  </a:schemeClr>
                </a:solidFill>
              </a:rPr>
              <a:t>EL PROYECTO ISO 9000</a:t>
            </a:r>
          </a:p>
        </p:txBody>
      </p:sp>
    </p:spTree>
    <p:extLst>
      <p:ext uri="{BB962C8B-B14F-4D97-AF65-F5344CB8AC3E}">
        <p14:creationId xmlns:p14="http://schemas.microsoft.com/office/powerpoint/2010/main" val="59950612"/>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83568" y="1250362"/>
            <a:ext cx="7488832" cy="3906830"/>
          </a:xfrm>
          <a:prstGeom prst="rect">
            <a:avLst/>
          </a:prstGeom>
        </p:spPr>
      </p:pic>
      <p:sp>
        <p:nvSpPr>
          <p:cNvPr id="4" name="Rectangle 2"/>
          <p:cNvSpPr>
            <a:spLocks noChangeArrowheads="1"/>
          </p:cNvSpPr>
          <p:nvPr/>
        </p:nvSpPr>
        <p:spPr bwMode="auto">
          <a:xfrm>
            <a:off x="323528" y="5085184"/>
            <a:ext cx="8352928" cy="2808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lgn="just">
              <a:spcBef>
                <a:spcPts val="0"/>
              </a:spcBef>
              <a:buFontTx/>
              <a:buNone/>
              <a:defRPr/>
            </a:pPr>
            <a:r>
              <a:rPr lang="es-ES_tradnl" altLang="es-MX" sz="2000" dirty="0" smtClean="0">
                <a:latin typeface="Arial" panose="020B0604020202020204" pitchFamily="34" charset="0"/>
                <a:cs typeface="Arial" panose="020B0604020202020204" pitchFamily="34" charset="0"/>
              </a:rPr>
              <a:t>Conjunto de normas internacionales que establecen lineamientos, directrices y modelos para la implementación de Sistemas de Gestión de la Calidad.</a:t>
            </a:r>
          </a:p>
          <a:p>
            <a:pPr algn="just">
              <a:spcBef>
                <a:spcPts val="0"/>
              </a:spcBef>
              <a:buFontTx/>
              <a:buNone/>
              <a:defRPr/>
            </a:pPr>
            <a:endParaRPr lang="es-ES_tradnl" altLang="es-MX" sz="2000" b="1" dirty="0" smtClean="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94436128"/>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30" name="Imagen 3"/>
          <p:cNvPicPr>
            <a:picLocks noChangeAspect="1"/>
          </p:cNvPicPr>
          <p:nvPr/>
        </p:nvPicPr>
        <p:blipFill>
          <a:blip r:embed="rId2" cstate="print">
            <a:extLst>
              <a:ext uri="{28A0092B-C50C-407E-A947-70E740481C1C}">
                <a14:useLocalDpi xmlns:a14="http://schemas.microsoft.com/office/drawing/2010/main" val="0"/>
              </a:ext>
            </a:extLst>
          </a:blip>
          <a:srcRect b="2940"/>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 Box 2"/>
          <p:cNvSpPr txBox="1">
            <a:spLocks noChangeArrowheads="1"/>
          </p:cNvSpPr>
          <p:nvPr/>
        </p:nvSpPr>
        <p:spPr bwMode="auto">
          <a:xfrm>
            <a:off x="985838" y="1908175"/>
            <a:ext cx="4454525" cy="3711575"/>
          </a:xfrm>
          <a:prstGeom prst="rect">
            <a:avLst/>
          </a:prstGeom>
          <a:noFill/>
          <a:ln w="9525">
            <a:noFill/>
            <a:miter lim="800000"/>
            <a:headEnd/>
            <a:tailEnd/>
          </a:ln>
          <a:effectLst/>
        </p:spPr>
        <p:txBody>
          <a:bodyPr wrap="none">
            <a:spAutoFit/>
          </a:bodyPr>
          <a:lstStyle>
            <a:lvl1pPr algn="l" eaLnBrk="0" hangingPunct="0">
              <a:defRPr sz="2400">
                <a:solidFill>
                  <a:schemeClr val="tx1"/>
                </a:solidFill>
                <a:latin typeface="Times New Roman" pitchFamily="18" charset="0"/>
              </a:defRPr>
            </a:lvl1pPr>
            <a:lvl2pPr marL="742950" indent="-285750" algn="l" eaLnBrk="0" hangingPunct="0">
              <a:defRPr sz="2400">
                <a:solidFill>
                  <a:schemeClr val="tx1"/>
                </a:solidFill>
                <a:latin typeface="Times New Roman" pitchFamily="18" charset="0"/>
              </a:defRPr>
            </a:lvl2pPr>
            <a:lvl3pPr marL="1143000" indent="-228600" algn="l" eaLnBrk="0" hangingPunct="0">
              <a:defRPr sz="2400">
                <a:solidFill>
                  <a:schemeClr val="tx1"/>
                </a:solidFill>
                <a:latin typeface="Times New Roman" pitchFamily="18" charset="0"/>
              </a:defRPr>
            </a:lvl3pPr>
            <a:lvl4pPr marL="1600200" indent="-228600" algn="l" eaLnBrk="0" hangingPunct="0">
              <a:defRPr sz="2400">
                <a:solidFill>
                  <a:schemeClr val="tx1"/>
                </a:solidFill>
                <a:latin typeface="Times New Roman" pitchFamily="18" charset="0"/>
              </a:defRPr>
            </a:lvl4pPr>
            <a:lvl5pPr marL="2057400" indent="-228600" algn="l"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pPr>
              <a:lnSpc>
                <a:spcPct val="140000"/>
              </a:lnSpc>
              <a:buClr>
                <a:srgbClr val="000099"/>
              </a:buClr>
              <a:buFontTx/>
              <a:buChar char="•"/>
              <a:defRPr/>
            </a:pPr>
            <a:r>
              <a:rPr lang="es-ES_tradnl" altLang="es-MX" b="1" dirty="0" smtClean="0">
                <a:effectLst>
                  <a:outerShdw blurRad="38100" dist="38100" dir="2700000" algn="tl">
                    <a:srgbClr val="C0C0C0"/>
                  </a:outerShdw>
                </a:effectLst>
                <a:latin typeface="+mn-lt"/>
              </a:rPr>
              <a:t>  ANÁLISIS ESTRATÉGICO</a:t>
            </a:r>
            <a:endParaRPr lang="es-ES_tradnl" altLang="es-MX" dirty="0" smtClean="0">
              <a:latin typeface="+mn-lt"/>
            </a:endParaRPr>
          </a:p>
          <a:p>
            <a:pPr>
              <a:lnSpc>
                <a:spcPct val="140000"/>
              </a:lnSpc>
              <a:buClr>
                <a:srgbClr val="FF3300"/>
              </a:buClr>
              <a:buFont typeface="Wingdings" pitchFamily="2" charset="2"/>
              <a:buChar char="ü"/>
              <a:defRPr/>
            </a:pPr>
            <a:r>
              <a:rPr lang="es-ES_tradnl" altLang="es-MX" dirty="0" smtClean="0">
                <a:latin typeface="+mn-lt"/>
              </a:rPr>
              <a:t>    DEBILIDADES</a:t>
            </a:r>
          </a:p>
          <a:p>
            <a:pPr>
              <a:lnSpc>
                <a:spcPct val="140000"/>
              </a:lnSpc>
              <a:buClr>
                <a:srgbClr val="FF3300"/>
              </a:buClr>
              <a:buFont typeface="Wingdings" pitchFamily="2" charset="2"/>
              <a:buChar char="ü"/>
              <a:defRPr/>
            </a:pPr>
            <a:r>
              <a:rPr lang="es-ES_tradnl" altLang="es-MX" dirty="0" smtClean="0">
                <a:latin typeface="+mn-lt"/>
              </a:rPr>
              <a:t>    OPORTUNIDADES</a:t>
            </a:r>
          </a:p>
          <a:p>
            <a:pPr>
              <a:lnSpc>
                <a:spcPct val="140000"/>
              </a:lnSpc>
              <a:buClr>
                <a:srgbClr val="FF3300"/>
              </a:buClr>
              <a:buFont typeface="Wingdings" pitchFamily="2" charset="2"/>
              <a:buChar char="ü"/>
              <a:defRPr/>
            </a:pPr>
            <a:r>
              <a:rPr lang="es-ES_tradnl" altLang="es-MX" dirty="0" smtClean="0">
                <a:latin typeface="+mn-lt"/>
              </a:rPr>
              <a:t>    FORTALEZAS</a:t>
            </a:r>
          </a:p>
          <a:p>
            <a:pPr>
              <a:lnSpc>
                <a:spcPct val="140000"/>
              </a:lnSpc>
              <a:buClr>
                <a:srgbClr val="FF3300"/>
              </a:buClr>
              <a:buFont typeface="Wingdings" pitchFamily="2" charset="2"/>
              <a:buChar char="ü"/>
              <a:defRPr/>
            </a:pPr>
            <a:r>
              <a:rPr lang="es-ES_tradnl" altLang="es-MX" dirty="0" smtClean="0">
                <a:latin typeface="+mn-lt"/>
              </a:rPr>
              <a:t>    AMENAZAS</a:t>
            </a:r>
          </a:p>
          <a:p>
            <a:pPr>
              <a:lnSpc>
                <a:spcPct val="140000"/>
              </a:lnSpc>
              <a:buClr>
                <a:srgbClr val="000099"/>
              </a:buClr>
              <a:buFontTx/>
              <a:buChar char="•"/>
              <a:defRPr/>
            </a:pPr>
            <a:r>
              <a:rPr lang="es-ES_tradnl" altLang="es-MX" b="1" dirty="0" smtClean="0">
                <a:effectLst>
                  <a:outerShdw blurRad="38100" dist="38100" dir="2700000" algn="tl">
                    <a:srgbClr val="C0C0C0"/>
                  </a:outerShdw>
                </a:effectLst>
                <a:latin typeface="+mn-lt"/>
              </a:rPr>
              <a:t>  ANÁLISIS OPERACIONAL</a:t>
            </a:r>
            <a:endParaRPr lang="es-ES_tradnl" altLang="es-MX" dirty="0" smtClean="0">
              <a:latin typeface="+mn-lt"/>
            </a:endParaRPr>
          </a:p>
          <a:p>
            <a:pPr>
              <a:lnSpc>
                <a:spcPct val="140000"/>
              </a:lnSpc>
              <a:defRPr/>
            </a:pPr>
            <a:r>
              <a:rPr lang="es-ES_tradnl" altLang="es-MX" dirty="0" smtClean="0">
                <a:latin typeface="+mn-lt"/>
              </a:rPr>
              <a:t>     LA EMPRESA VS. ISO 9001:2008</a:t>
            </a:r>
          </a:p>
        </p:txBody>
      </p:sp>
      <p:grpSp>
        <p:nvGrpSpPr>
          <p:cNvPr id="22532" name="Group 4"/>
          <p:cNvGrpSpPr>
            <a:grpSpLocks/>
          </p:cNvGrpSpPr>
          <p:nvPr/>
        </p:nvGrpSpPr>
        <p:grpSpPr bwMode="auto">
          <a:xfrm>
            <a:off x="5894388" y="2197100"/>
            <a:ext cx="2301875" cy="3816350"/>
            <a:chOff x="4110" y="2458"/>
            <a:chExt cx="887" cy="912"/>
          </a:xfrm>
        </p:grpSpPr>
        <p:sp>
          <p:nvSpPr>
            <p:cNvPr id="22534" name="Freeform 5"/>
            <p:cNvSpPr>
              <a:spLocks/>
            </p:cNvSpPr>
            <p:nvPr/>
          </p:nvSpPr>
          <p:spPr bwMode="auto">
            <a:xfrm>
              <a:off x="4110" y="2461"/>
              <a:ext cx="700" cy="876"/>
            </a:xfrm>
            <a:custGeom>
              <a:avLst/>
              <a:gdLst>
                <a:gd name="T0" fmla="*/ 0 w 1401"/>
                <a:gd name="T1" fmla="*/ 0 h 1753"/>
                <a:gd name="T2" fmla="*/ 0 w 1401"/>
                <a:gd name="T3" fmla="*/ 0 h 1753"/>
                <a:gd name="T4" fmla="*/ 0 w 1401"/>
                <a:gd name="T5" fmla="*/ 0 h 1753"/>
                <a:gd name="T6" fmla="*/ 0 w 1401"/>
                <a:gd name="T7" fmla="*/ 0 h 1753"/>
                <a:gd name="T8" fmla="*/ 0 w 1401"/>
                <a:gd name="T9" fmla="*/ 0 h 1753"/>
                <a:gd name="T10" fmla="*/ 0 w 1401"/>
                <a:gd name="T11" fmla="*/ 0 h 1753"/>
                <a:gd name="T12" fmla="*/ 0 w 1401"/>
                <a:gd name="T13" fmla="*/ 0 h 1753"/>
                <a:gd name="T14" fmla="*/ 0 w 1401"/>
                <a:gd name="T15" fmla="*/ 0 h 1753"/>
                <a:gd name="T16" fmla="*/ 0 w 1401"/>
                <a:gd name="T17" fmla="*/ 0 h 1753"/>
                <a:gd name="T18" fmla="*/ 0 w 1401"/>
                <a:gd name="T19" fmla="*/ 0 h 1753"/>
                <a:gd name="T20" fmla="*/ 0 w 1401"/>
                <a:gd name="T21" fmla="*/ 0 h 1753"/>
                <a:gd name="T22" fmla="*/ 0 w 1401"/>
                <a:gd name="T23" fmla="*/ 0 h 1753"/>
                <a:gd name="T24" fmla="*/ 0 w 1401"/>
                <a:gd name="T25" fmla="*/ 0 h 1753"/>
                <a:gd name="T26" fmla="*/ 0 w 1401"/>
                <a:gd name="T27" fmla="*/ 0 h 1753"/>
                <a:gd name="T28" fmla="*/ 0 w 1401"/>
                <a:gd name="T29" fmla="*/ 0 h 1753"/>
                <a:gd name="T30" fmla="*/ 0 w 1401"/>
                <a:gd name="T31" fmla="*/ 0 h 1753"/>
                <a:gd name="T32" fmla="*/ 0 w 1401"/>
                <a:gd name="T33" fmla="*/ 0 h 1753"/>
                <a:gd name="T34" fmla="*/ 0 w 1401"/>
                <a:gd name="T35" fmla="*/ 0 h 1753"/>
                <a:gd name="T36" fmla="*/ 0 w 1401"/>
                <a:gd name="T37" fmla="*/ 0 h 1753"/>
                <a:gd name="T38" fmla="*/ 0 w 1401"/>
                <a:gd name="T39" fmla="*/ 0 h 1753"/>
                <a:gd name="T40" fmla="*/ 0 w 1401"/>
                <a:gd name="T41" fmla="*/ 0 h 1753"/>
                <a:gd name="T42" fmla="*/ 0 w 1401"/>
                <a:gd name="T43" fmla="*/ 0 h 1753"/>
                <a:gd name="T44" fmla="*/ 0 w 1401"/>
                <a:gd name="T45" fmla="*/ 0 h 1753"/>
                <a:gd name="T46" fmla="*/ 0 w 1401"/>
                <a:gd name="T47" fmla="*/ 0 h 1753"/>
                <a:gd name="T48" fmla="*/ 0 w 1401"/>
                <a:gd name="T49" fmla="*/ 0 h 1753"/>
                <a:gd name="T50" fmla="*/ 0 w 1401"/>
                <a:gd name="T51" fmla="*/ 0 h 1753"/>
                <a:gd name="T52" fmla="*/ 0 w 1401"/>
                <a:gd name="T53" fmla="*/ 0 h 1753"/>
                <a:gd name="T54" fmla="*/ 0 w 1401"/>
                <a:gd name="T55" fmla="*/ 0 h 1753"/>
                <a:gd name="T56" fmla="*/ 0 w 1401"/>
                <a:gd name="T57" fmla="*/ 0 h 1753"/>
                <a:gd name="T58" fmla="*/ 0 w 1401"/>
                <a:gd name="T59" fmla="*/ 0 h 1753"/>
                <a:gd name="T60" fmla="*/ 0 w 1401"/>
                <a:gd name="T61" fmla="*/ 0 h 1753"/>
                <a:gd name="T62" fmla="*/ 0 w 1401"/>
                <a:gd name="T63" fmla="*/ 0 h 1753"/>
                <a:gd name="T64" fmla="*/ 0 w 1401"/>
                <a:gd name="T65" fmla="*/ 0 h 1753"/>
                <a:gd name="T66" fmla="*/ 0 w 1401"/>
                <a:gd name="T67" fmla="*/ 0 h 1753"/>
                <a:gd name="T68" fmla="*/ 0 w 1401"/>
                <a:gd name="T69" fmla="*/ 0 h 1753"/>
                <a:gd name="T70" fmla="*/ 0 w 1401"/>
                <a:gd name="T71" fmla="*/ 0 h 1753"/>
                <a:gd name="T72" fmla="*/ 0 w 1401"/>
                <a:gd name="T73" fmla="*/ 0 h 1753"/>
                <a:gd name="T74" fmla="*/ 0 w 1401"/>
                <a:gd name="T75" fmla="*/ 0 h 1753"/>
                <a:gd name="T76" fmla="*/ 0 w 1401"/>
                <a:gd name="T77" fmla="*/ 0 h 1753"/>
                <a:gd name="T78" fmla="*/ 0 w 1401"/>
                <a:gd name="T79" fmla="*/ 0 h 1753"/>
                <a:gd name="T80" fmla="*/ 0 w 1401"/>
                <a:gd name="T81" fmla="*/ 0 h 1753"/>
                <a:gd name="T82" fmla="*/ 0 w 1401"/>
                <a:gd name="T83" fmla="*/ 0 h 1753"/>
                <a:gd name="T84" fmla="*/ 0 w 1401"/>
                <a:gd name="T85" fmla="*/ 0 h 1753"/>
                <a:gd name="T86" fmla="*/ 0 w 1401"/>
                <a:gd name="T87" fmla="*/ 0 h 1753"/>
                <a:gd name="T88" fmla="*/ 0 w 1401"/>
                <a:gd name="T89" fmla="*/ 0 h 1753"/>
                <a:gd name="T90" fmla="*/ 0 w 1401"/>
                <a:gd name="T91" fmla="*/ 0 h 1753"/>
                <a:gd name="T92" fmla="*/ 0 w 1401"/>
                <a:gd name="T93" fmla="*/ 0 h 1753"/>
                <a:gd name="T94" fmla="*/ 0 w 1401"/>
                <a:gd name="T95" fmla="*/ 0 h 1753"/>
                <a:gd name="T96" fmla="*/ 0 w 1401"/>
                <a:gd name="T97" fmla="*/ 0 h 1753"/>
                <a:gd name="T98" fmla="*/ 0 w 1401"/>
                <a:gd name="T99" fmla="*/ 0 h 1753"/>
                <a:gd name="T100" fmla="*/ 0 w 1401"/>
                <a:gd name="T101" fmla="*/ 0 h 1753"/>
                <a:gd name="T102" fmla="*/ 0 w 1401"/>
                <a:gd name="T103" fmla="*/ 0 h 1753"/>
                <a:gd name="T104" fmla="*/ 0 w 1401"/>
                <a:gd name="T105" fmla="*/ 0 h 1753"/>
                <a:gd name="T106" fmla="*/ 0 w 1401"/>
                <a:gd name="T107" fmla="*/ 0 h 1753"/>
                <a:gd name="T108" fmla="*/ 0 w 1401"/>
                <a:gd name="T109" fmla="*/ 0 h 1753"/>
                <a:gd name="T110" fmla="*/ 0 w 1401"/>
                <a:gd name="T111" fmla="*/ 0 h 1753"/>
                <a:gd name="T112" fmla="*/ 0 w 1401"/>
                <a:gd name="T113" fmla="*/ 0 h 1753"/>
                <a:gd name="T114" fmla="*/ 0 w 1401"/>
                <a:gd name="T115" fmla="*/ 0 h 17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01"/>
                <a:gd name="T175" fmla="*/ 0 h 1753"/>
                <a:gd name="T176" fmla="*/ 1401 w 1401"/>
                <a:gd name="T177" fmla="*/ 1753 h 175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01" h="1753">
                  <a:moveTo>
                    <a:pt x="1175" y="425"/>
                  </a:moveTo>
                  <a:lnTo>
                    <a:pt x="1174" y="424"/>
                  </a:lnTo>
                  <a:lnTo>
                    <a:pt x="1174" y="420"/>
                  </a:lnTo>
                  <a:lnTo>
                    <a:pt x="1171" y="415"/>
                  </a:lnTo>
                  <a:lnTo>
                    <a:pt x="1170" y="409"/>
                  </a:lnTo>
                  <a:lnTo>
                    <a:pt x="1167" y="400"/>
                  </a:lnTo>
                  <a:lnTo>
                    <a:pt x="1165" y="391"/>
                  </a:lnTo>
                  <a:lnTo>
                    <a:pt x="1163" y="380"/>
                  </a:lnTo>
                  <a:lnTo>
                    <a:pt x="1160" y="368"/>
                  </a:lnTo>
                  <a:lnTo>
                    <a:pt x="1157" y="353"/>
                  </a:lnTo>
                  <a:lnTo>
                    <a:pt x="1154" y="340"/>
                  </a:lnTo>
                  <a:lnTo>
                    <a:pt x="1150" y="324"/>
                  </a:lnTo>
                  <a:lnTo>
                    <a:pt x="1148" y="308"/>
                  </a:lnTo>
                  <a:lnTo>
                    <a:pt x="1145" y="291"/>
                  </a:lnTo>
                  <a:lnTo>
                    <a:pt x="1142" y="274"/>
                  </a:lnTo>
                  <a:lnTo>
                    <a:pt x="1140" y="256"/>
                  </a:lnTo>
                  <a:lnTo>
                    <a:pt x="1138" y="238"/>
                  </a:lnTo>
                  <a:lnTo>
                    <a:pt x="1136" y="219"/>
                  </a:lnTo>
                  <a:lnTo>
                    <a:pt x="1134" y="201"/>
                  </a:lnTo>
                  <a:lnTo>
                    <a:pt x="1133" y="183"/>
                  </a:lnTo>
                  <a:lnTo>
                    <a:pt x="1132" y="165"/>
                  </a:lnTo>
                  <a:lnTo>
                    <a:pt x="1132" y="147"/>
                  </a:lnTo>
                  <a:lnTo>
                    <a:pt x="1131" y="131"/>
                  </a:lnTo>
                  <a:lnTo>
                    <a:pt x="1131" y="114"/>
                  </a:lnTo>
                  <a:lnTo>
                    <a:pt x="1131" y="100"/>
                  </a:lnTo>
                  <a:lnTo>
                    <a:pt x="1130" y="86"/>
                  </a:lnTo>
                  <a:lnTo>
                    <a:pt x="1130" y="73"/>
                  </a:lnTo>
                  <a:lnTo>
                    <a:pt x="1130" y="62"/>
                  </a:lnTo>
                  <a:lnTo>
                    <a:pt x="1131" y="53"/>
                  </a:lnTo>
                  <a:lnTo>
                    <a:pt x="1131" y="46"/>
                  </a:lnTo>
                  <a:lnTo>
                    <a:pt x="1131" y="40"/>
                  </a:lnTo>
                  <a:lnTo>
                    <a:pt x="1131" y="37"/>
                  </a:lnTo>
                  <a:lnTo>
                    <a:pt x="1132" y="36"/>
                  </a:lnTo>
                  <a:lnTo>
                    <a:pt x="1045" y="36"/>
                  </a:lnTo>
                  <a:lnTo>
                    <a:pt x="1045" y="0"/>
                  </a:lnTo>
                  <a:lnTo>
                    <a:pt x="1042" y="0"/>
                  </a:lnTo>
                  <a:lnTo>
                    <a:pt x="1039" y="0"/>
                  </a:lnTo>
                  <a:lnTo>
                    <a:pt x="1033" y="0"/>
                  </a:lnTo>
                  <a:lnTo>
                    <a:pt x="1025" y="2"/>
                  </a:lnTo>
                  <a:lnTo>
                    <a:pt x="1014" y="2"/>
                  </a:lnTo>
                  <a:lnTo>
                    <a:pt x="1002" y="4"/>
                  </a:lnTo>
                  <a:lnTo>
                    <a:pt x="988" y="6"/>
                  </a:lnTo>
                  <a:lnTo>
                    <a:pt x="974" y="8"/>
                  </a:lnTo>
                  <a:lnTo>
                    <a:pt x="956" y="9"/>
                  </a:lnTo>
                  <a:lnTo>
                    <a:pt x="939" y="11"/>
                  </a:lnTo>
                  <a:lnTo>
                    <a:pt x="920" y="14"/>
                  </a:lnTo>
                  <a:lnTo>
                    <a:pt x="901" y="18"/>
                  </a:lnTo>
                  <a:lnTo>
                    <a:pt x="880" y="20"/>
                  </a:lnTo>
                  <a:lnTo>
                    <a:pt x="860" y="24"/>
                  </a:lnTo>
                  <a:lnTo>
                    <a:pt x="839" y="28"/>
                  </a:lnTo>
                  <a:lnTo>
                    <a:pt x="818" y="32"/>
                  </a:lnTo>
                  <a:lnTo>
                    <a:pt x="796" y="36"/>
                  </a:lnTo>
                  <a:lnTo>
                    <a:pt x="774" y="40"/>
                  </a:lnTo>
                  <a:lnTo>
                    <a:pt x="752" y="44"/>
                  </a:lnTo>
                  <a:lnTo>
                    <a:pt x="732" y="49"/>
                  </a:lnTo>
                  <a:lnTo>
                    <a:pt x="710" y="53"/>
                  </a:lnTo>
                  <a:lnTo>
                    <a:pt x="690" y="58"/>
                  </a:lnTo>
                  <a:lnTo>
                    <a:pt x="669" y="62"/>
                  </a:lnTo>
                  <a:lnTo>
                    <a:pt x="649" y="67"/>
                  </a:lnTo>
                  <a:lnTo>
                    <a:pt x="629" y="71"/>
                  </a:lnTo>
                  <a:lnTo>
                    <a:pt x="609" y="76"/>
                  </a:lnTo>
                  <a:lnTo>
                    <a:pt x="589" y="80"/>
                  </a:lnTo>
                  <a:lnTo>
                    <a:pt x="570" y="85"/>
                  </a:lnTo>
                  <a:lnTo>
                    <a:pt x="551" y="89"/>
                  </a:lnTo>
                  <a:lnTo>
                    <a:pt x="532" y="94"/>
                  </a:lnTo>
                  <a:lnTo>
                    <a:pt x="514" y="98"/>
                  </a:lnTo>
                  <a:lnTo>
                    <a:pt x="496" y="103"/>
                  </a:lnTo>
                  <a:lnTo>
                    <a:pt x="478" y="106"/>
                  </a:lnTo>
                  <a:lnTo>
                    <a:pt x="461" y="111"/>
                  </a:lnTo>
                  <a:lnTo>
                    <a:pt x="443" y="115"/>
                  </a:lnTo>
                  <a:lnTo>
                    <a:pt x="427" y="119"/>
                  </a:lnTo>
                  <a:lnTo>
                    <a:pt x="411" y="122"/>
                  </a:lnTo>
                  <a:lnTo>
                    <a:pt x="397" y="126"/>
                  </a:lnTo>
                  <a:lnTo>
                    <a:pt x="383" y="131"/>
                  </a:lnTo>
                  <a:lnTo>
                    <a:pt x="372" y="134"/>
                  </a:lnTo>
                  <a:lnTo>
                    <a:pt x="359" y="137"/>
                  </a:lnTo>
                  <a:lnTo>
                    <a:pt x="349" y="140"/>
                  </a:lnTo>
                  <a:lnTo>
                    <a:pt x="340" y="142"/>
                  </a:lnTo>
                  <a:lnTo>
                    <a:pt x="333" y="145"/>
                  </a:lnTo>
                  <a:lnTo>
                    <a:pt x="327" y="146"/>
                  </a:lnTo>
                  <a:lnTo>
                    <a:pt x="323" y="147"/>
                  </a:lnTo>
                  <a:lnTo>
                    <a:pt x="321" y="148"/>
                  </a:lnTo>
                  <a:lnTo>
                    <a:pt x="320" y="149"/>
                  </a:lnTo>
                  <a:lnTo>
                    <a:pt x="319" y="147"/>
                  </a:lnTo>
                  <a:lnTo>
                    <a:pt x="318" y="145"/>
                  </a:lnTo>
                  <a:lnTo>
                    <a:pt x="315" y="142"/>
                  </a:lnTo>
                  <a:lnTo>
                    <a:pt x="312" y="139"/>
                  </a:lnTo>
                  <a:lnTo>
                    <a:pt x="306" y="135"/>
                  </a:lnTo>
                  <a:lnTo>
                    <a:pt x="300" y="132"/>
                  </a:lnTo>
                  <a:lnTo>
                    <a:pt x="297" y="129"/>
                  </a:lnTo>
                  <a:lnTo>
                    <a:pt x="293" y="128"/>
                  </a:lnTo>
                  <a:lnTo>
                    <a:pt x="289" y="126"/>
                  </a:lnTo>
                  <a:lnTo>
                    <a:pt x="285" y="126"/>
                  </a:lnTo>
                  <a:lnTo>
                    <a:pt x="279" y="125"/>
                  </a:lnTo>
                  <a:lnTo>
                    <a:pt x="274" y="125"/>
                  </a:lnTo>
                  <a:lnTo>
                    <a:pt x="268" y="125"/>
                  </a:lnTo>
                  <a:lnTo>
                    <a:pt x="264" y="126"/>
                  </a:lnTo>
                  <a:lnTo>
                    <a:pt x="257" y="126"/>
                  </a:lnTo>
                  <a:lnTo>
                    <a:pt x="252" y="126"/>
                  </a:lnTo>
                  <a:lnTo>
                    <a:pt x="246" y="127"/>
                  </a:lnTo>
                  <a:lnTo>
                    <a:pt x="242" y="129"/>
                  </a:lnTo>
                  <a:lnTo>
                    <a:pt x="237" y="129"/>
                  </a:lnTo>
                  <a:lnTo>
                    <a:pt x="233" y="131"/>
                  </a:lnTo>
                  <a:lnTo>
                    <a:pt x="229" y="131"/>
                  </a:lnTo>
                  <a:lnTo>
                    <a:pt x="226" y="132"/>
                  </a:lnTo>
                  <a:lnTo>
                    <a:pt x="222" y="134"/>
                  </a:lnTo>
                  <a:lnTo>
                    <a:pt x="220" y="134"/>
                  </a:lnTo>
                  <a:lnTo>
                    <a:pt x="219" y="134"/>
                  </a:lnTo>
                  <a:lnTo>
                    <a:pt x="219" y="136"/>
                  </a:lnTo>
                  <a:lnTo>
                    <a:pt x="219" y="140"/>
                  </a:lnTo>
                  <a:lnTo>
                    <a:pt x="217" y="145"/>
                  </a:lnTo>
                  <a:lnTo>
                    <a:pt x="215" y="150"/>
                  </a:lnTo>
                  <a:lnTo>
                    <a:pt x="211" y="158"/>
                  </a:lnTo>
                  <a:lnTo>
                    <a:pt x="208" y="162"/>
                  </a:lnTo>
                  <a:lnTo>
                    <a:pt x="205" y="166"/>
                  </a:lnTo>
                  <a:lnTo>
                    <a:pt x="202" y="171"/>
                  </a:lnTo>
                  <a:lnTo>
                    <a:pt x="198" y="177"/>
                  </a:lnTo>
                  <a:lnTo>
                    <a:pt x="193" y="182"/>
                  </a:lnTo>
                  <a:lnTo>
                    <a:pt x="189" y="188"/>
                  </a:lnTo>
                  <a:lnTo>
                    <a:pt x="183" y="194"/>
                  </a:lnTo>
                  <a:lnTo>
                    <a:pt x="178" y="200"/>
                  </a:lnTo>
                  <a:lnTo>
                    <a:pt x="171" y="207"/>
                  </a:lnTo>
                  <a:lnTo>
                    <a:pt x="165" y="213"/>
                  </a:lnTo>
                  <a:lnTo>
                    <a:pt x="158" y="219"/>
                  </a:lnTo>
                  <a:lnTo>
                    <a:pt x="152" y="226"/>
                  </a:lnTo>
                  <a:lnTo>
                    <a:pt x="144" y="232"/>
                  </a:lnTo>
                  <a:lnTo>
                    <a:pt x="138" y="238"/>
                  </a:lnTo>
                  <a:lnTo>
                    <a:pt x="130" y="245"/>
                  </a:lnTo>
                  <a:lnTo>
                    <a:pt x="123" y="251"/>
                  </a:lnTo>
                  <a:lnTo>
                    <a:pt x="115" y="256"/>
                  </a:lnTo>
                  <a:lnTo>
                    <a:pt x="107" y="263"/>
                  </a:lnTo>
                  <a:lnTo>
                    <a:pt x="99" y="268"/>
                  </a:lnTo>
                  <a:lnTo>
                    <a:pt x="93" y="274"/>
                  </a:lnTo>
                  <a:lnTo>
                    <a:pt x="86" y="278"/>
                  </a:lnTo>
                  <a:lnTo>
                    <a:pt x="79" y="283"/>
                  </a:lnTo>
                  <a:lnTo>
                    <a:pt x="73" y="287"/>
                  </a:lnTo>
                  <a:lnTo>
                    <a:pt x="66" y="291"/>
                  </a:lnTo>
                  <a:lnTo>
                    <a:pt x="60" y="295"/>
                  </a:lnTo>
                  <a:lnTo>
                    <a:pt x="55" y="298"/>
                  </a:lnTo>
                  <a:lnTo>
                    <a:pt x="49" y="301"/>
                  </a:lnTo>
                  <a:lnTo>
                    <a:pt x="45" y="305"/>
                  </a:lnTo>
                  <a:lnTo>
                    <a:pt x="40" y="306"/>
                  </a:lnTo>
                  <a:lnTo>
                    <a:pt x="36" y="308"/>
                  </a:lnTo>
                  <a:lnTo>
                    <a:pt x="32" y="309"/>
                  </a:lnTo>
                  <a:lnTo>
                    <a:pt x="30" y="311"/>
                  </a:lnTo>
                  <a:lnTo>
                    <a:pt x="26" y="313"/>
                  </a:lnTo>
                  <a:lnTo>
                    <a:pt x="25" y="314"/>
                  </a:lnTo>
                  <a:lnTo>
                    <a:pt x="24" y="314"/>
                  </a:lnTo>
                  <a:lnTo>
                    <a:pt x="23" y="316"/>
                  </a:lnTo>
                  <a:lnTo>
                    <a:pt x="21" y="319"/>
                  </a:lnTo>
                  <a:lnTo>
                    <a:pt x="20" y="324"/>
                  </a:lnTo>
                  <a:lnTo>
                    <a:pt x="17" y="329"/>
                  </a:lnTo>
                  <a:lnTo>
                    <a:pt x="14" y="335"/>
                  </a:lnTo>
                  <a:lnTo>
                    <a:pt x="11" y="341"/>
                  </a:lnTo>
                  <a:lnTo>
                    <a:pt x="9" y="349"/>
                  </a:lnTo>
                  <a:lnTo>
                    <a:pt x="7" y="357"/>
                  </a:lnTo>
                  <a:lnTo>
                    <a:pt x="4" y="365"/>
                  </a:lnTo>
                  <a:lnTo>
                    <a:pt x="2" y="374"/>
                  </a:lnTo>
                  <a:lnTo>
                    <a:pt x="1" y="384"/>
                  </a:lnTo>
                  <a:lnTo>
                    <a:pt x="0" y="393"/>
                  </a:lnTo>
                  <a:lnTo>
                    <a:pt x="0" y="402"/>
                  </a:lnTo>
                  <a:lnTo>
                    <a:pt x="0" y="412"/>
                  </a:lnTo>
                  <a:lnTo>
                    <a:pt x="3" y="422"/>
                  </a:lnTo>
                  <a:lnTo>
                    <a:pt x="5" y="431"/>
                  </a:lnTo>
                  <a:lnTo>
                    <a:pt x="9" y="440"/>
                  </a:lnTo>
                  <a:lnTo>
                    <a:pt x="14" y="450"/>
                  </a:lnTo>
                  <a:lnTo>
                    <a:pt x="20" y="460"/>
                  </a:lnTo>
                  <a:lnTo>
                    <a:pt x="26" y="470"/>
                  </a:lnTo>
                  <a:lnTo>
                    <a:pt x="33" y="481"/>
                  </a:lnTo>
                  <a:lnTo>
                    <a:pt x="41" y="492"/>
                  </a:lnTo>
                  <a:lnTo>
                    <a:pt x="49" y="505"/>
                  </a:lnTo>
                  <a:lnTo>
                    <a:pt x="57" y="518"/>
                  </a:lnTo>
                  <a:lnTo>
                    <a:pt x="66" y="534"/>
                  </a:lnTo>
                  <a:lnTo>
                    <a:pt x="75" y="549"/>
                  </a:lnTo>
                  <a:lnTo>
                    <a:pt x="84" y="568"/>
                  </a:lnTo>
                  <a:lnTo>
                    <a:pt x="92" y="587"/>
                  </a:lnTo>
                  <a:lnTo>
                    <a:pt x="101" y="610"/>
                  </a:lnTo>
                  <a:lnTo>
                    <a:pt x="110" y="633"/>
                  </a:lnTo>
                  <a:lnTo>
                    <a:pt x="119" y="660"/>
                  </a:lnTo>
                  <a:lnTo>
                    <a:pt x="126" y="688"/>
                  </a:lnTo>
                  <a:lnTo>
                    <a:pt x="133" y="718"/>
                  </a:lnTo>
                  <a:lnTo>
                    <a:pt x="140" y="750"/>
                  </a:lnTo>
                  <a:lnTo>
                    <a:pt x="147" y="784"/>
                  </a:lnTo>
                  <a:lnTo>
                    <a:pt x="153" y="816"/>
                  </a:lnTo>
                  <a:lnTo>
                    <a:pt x="159" y="849"/>
                  </a:lnTo>
                  <a:lnTo>
                    <a:pt x="164" y="881"/>
                  </a:lnTo>
                  <a:lnTo>
                    <a:pt x="169" y="913"/>
                  </a:lnTo>
                  <a:lnTo>
                    <a:pt x="173" y="942"/>
                  </a:lnTo>
                  <a:lnTo>
                    <a:pt x="177" y="969"/>
                  </a:lnTo>
                  <a:lnTo>
                    <a:pt x="180" y="993"/>
                  </a:lnTo>
                  <a:lnTo>
                    <a:pt x="182" y="1014"/>
                  </a:lnTo>
                  <a:lnTo>
                    <a:pt x="184" y="1031"/>
                  </a:lnTo>
                  <a:lnTo>
                    <a:pt x="186" y="1044"/>
                  </a:lnTo>
                  <a:lnTo>
                    <a:pt x="186" y="1053"/>
                  </a:lnTo>
                  <a:lnTo>
                    <a:pt x="187" y="1056"/>
                  </a:lnTo>
                  <a:lnTo>
                    <a:pt x="285" y="1172"/>
                  </a:lnTo>
                  <a:lnTo>
                    <a:pt x="350" y="1525"/>
                  </a:lnTo>
                  <a:lnTo>
                    <a:pt x="323" y="1753"/>
                  </a:lnTo>
                  <a:lnTo>
                    <a:pt x="324" y="1752"/>
                  </a:lnTo>
                  <a:lnTo>
                    <a:pt x="327" y="1750"/>
                  </a:lnTo>
                  <a:lnTo>
                    <a:pt x="332" y="1748"/>
                  </a:lnTo>
                  <a:lnTo>
                    <a:pt x="339" y="1744"/>
                  </a:lnTo>
                  <a:lnTo>
                    <a:pt x="347" y="1739"/>
                  </a:lnTo>
                  <a:lnTo>
                    <a:pt x="358" y="1734"/>
                  </a:lnTo>
                  <a:lnTo>
                    <a:pt x="370" y="1728"/>
                  </a:lnTo>
                  <a:lnTo>
                    <a:pt x="385" y="1723"/>
                  </a:lnTo>
                  <a:lnTo>
                    <a:pt x="399" y="1715"/>
                  </a:lnTo>
                  <a:lnTo>
                    <a:pt x="416" y="1708"/>
                  </a:lnTo>
                  <a:lnTo>
                    <a:pt x="434" y="1701"/>
                  </a:lnTo>
                  <a:lnTo>
                    <a:pt x="454" y="1694"/>
                  </a:lnTo>
                  <a:lnTo>
                    <a:pt x="474" y="1687"/>
                  </a:lnTo>
                  <a:lnTo>
                    <a:pt x="495" y="1679"/>
                  </a:lnTo>
                  <a:lnTo>
                    <a:pt x="517" y="1673"/>
                  </a:lnTo>
                  <a:lnTo>
                    <a:pt x="540" y="1667"/>
                  </a:lnTo>
                  <a:lnTo>
                    <a:pt x="563" y="1660"/>
                  </a:lnTo>
                  <a:lnTo>
                    <a:pt x="588" y="1654"/>
                  </a:lnTo>
                  <a:lnTo>
                    <a:pt x="612" y="1648"/>
                  </a:lnTo>
                  <a:lnTo>
                    <a:pt x="637" y="1644"/>
                  </a:lnTo>
                  <a:lnTo>
                    <a:pt x="660" y="1638"/>
                  </a:lnTo>
                  <a:lnTo>
                    <a:pt x="684" y="1635"/>
                  </a:lnTo>
                  <a:lnTo>
                    <a:pt x="706" y="1631"/>
                  </a:lnTo>
                  <a:lnTo>
                    <a:pt x="728" y="1628"/>
                  </a:lnTo>
                  <a:lnTo>
                    <a:pt x="748" y="1625"/>
                  </a:lnTo>
                  <a:lnTo>
                    <a:pt x="766" y="1622"/>
                  </a:lnTo>
                  <a:lnTo>
                    <a:pt x="783" y="1620"/>
                  </a:lnTo>
                  <a:lnTo>
                    <a:pt x="797" y="1618"/>
                  </a:lnTo>
                  <a:lnTo>
                    <a:pt x="809" y="1616"/>
                  </a:lnTo>
                  <a:lnTo>
                    <a:pt x="817" y="1616"/>
                  </a:lnTo>
                  <a:lnTo>
                    <a:pt x="823" y="1616"/>
                  </a:lnTo>
                  <a:lnTo>
                    <a:pt x="825" y="1616"/>
                  </a:lnTo>
                  <a:lnTo>
                    <a:pt x="968" y="1598"/>
                  </a:lnTo>
                  <a:lnTo>
                    <a:pt x="1358" y="1486"/>
                  </a:lnTo>
                  <a:lnTo>
                    <a:pt x="1401" y="1056"/>
                  </a:lnTo>
                  <a:lnTo>
                    <a:pt x="1175" y="425"/>
                  </a:lnTo>
                  <a:close/>
                </a:path>
              </a:pathLst>
            </a:custGeom>
            <a:solidFill>
              <a:srgbClr val="FFFA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535" name="Freeform 6"/>
            <p:cNvSpPr>
              <a:spLocks/>
            </p:cNvSpPr>
            <p:nvPr/>
          </p:nvSpPr>
          <p:spPr bwMode="auto">
            <a:xfrm>
              <a:off x="4374" y="2727"/>
              <a:ext cx="396" cy="518"/>
            </a:xfrm>
            <a:custGeom>
              <a:avLst/>
              <a:gdLst>
                <a:gd name="T0" fmla="*/ 1 w 791"/>
                <a:gd name="T1" fmla="*/ 1 h 1036"/>
                <a:gd name="T2" fmla="*/ 1 w 791"/>
                <a:gd name="T3" fmla="*/ 1 h 1036"/>
                <a:gd name="T4" fmla="*/ 1 w 791"/>
                <a:gd name="T5" fmla="*/ 1 h 1036"/>
                <a:gd name="T6" fmla="*/ 1 w 791"/>
                <a:gd name="T7" fmla="*/ 1 h 1036"/>
                <a:gd name="T8" fmla="*/ 1 w 791"/>
                <a:gd name="T9" fmla="*/ 1 h 1036"/>
                <a:gd name="T10" fmla="*/ 1 w 791"/>
                <a:gd name="T11" fmla="*/ 1 h 1036"/>
                <a:gd name="T12" fmla="*/ 0 w 791"/>
                <a:gd name="T13" fmla="*/ 1 h 1036"/>
                <a:gd name="T14" fmla="*/ 0 w 791"/>
                <a:gd name="T15" fmla="*/ 1 h 1036"/>
                <a:gd name="T16" fmla="*/ 0 w 791"/>
                <a:gd name="T17" fmla="*/ 1 h 1036"/>
                <a:gd name="T18" fmla="*/ 1 w 791"/>
                <a:gd name="T19" fmla="*/ 1 h 1036"/>
                <a:gd name="T20" fmla="*/ 1 w 791"/>
                <a:gd name="T21" fmla="*/ 1 h 1036"/>
                <a:gd name="T22" fmla="*/ 1 w 791"/>
                <a:gd name="T23" fmla="*/ 1 h 1036"/>
                <a:gd name="T24" fmla="*/ 1 w 791"/>
                <a:gd name="T25" fmla="*/ 1 h 1036"/>
                <a:gd name="T26" fmla="*/ 1 w 791"/>
                <a:gd name="T27" fmla="*/ 1 h 1036"/>
                <a:gd name="T28" fmla="*/ 1 w 791"/>
                <a:gd name="T29" fmla="*/ 1 h 1036"/>
                <a:gd name="T30" fmla="*/ 1 w 791"/>
                <a:gd name="T31" fmla="*/ 1 h 1036"/>
                <a:gd name="T32" fmla="*/ 1 w 791"/>
                <a:gd name="T33" fmla="*/ 1 h 1036"/>
                <a:gd name="T34" fmla="*/ 1 w 791"/>
                <a:gd name="T35" fmla="*/ 1 h 1036"/>
                <a:gd name="T36" fmla="*/ 1 w 791"/>
                <a:gd name="T37" fmla="*/ 1 h 1036"/>
                <a:gd name="T38" fmla="*/ 1 w 791"/>
                <a:gd name="T39" fmla="*/ 1 h 1036"/>
                <a:gd name="T40" fmla="*/ 1 w 791"/>
                <a:gd name="T41" fmla="*/ 1 h 1036"/>
                <a:gd name="T42" fmla="*/ 1 w 791"/>
                <a:gd name="T43" fmla="*/ 1 h 1036"/>
                <a:gd name="T44" fmla="*/ 1 w 791"/>
                <a:gd name="T45" fmla="*/ 1 h 1036"/>
                <a:gd name="T46" fmla="*/ 1 w 791"/>
                <a:gd name="T47" fmla="*/ 1 h 1036"/>
                <a:gd name="T48" fmla="*/ 1 w 791"/>
                <a:gd name="T49" fmla="*/ 1 h 1036"/>
                <a:gd name="T50" fmla="*/ 1 w 791"/>
                <a:gd name="T51" fmla="*/ 1 h 1036"/>
                <a:gd name="T52" fmla="*/ 1 w 791"/>
                <a:gd name="T53" fmla="*/ 1 h 1036"/>
                <a:gd name="T54" fmla="*/ 1 w 791"/>
                <a:gd name="T55" fmla="*/ 1 h 1036"/>
                <a:gd name="T56" fmla="*/ 1 w 791"/>
                <a:gd name="T57" fmla="*/ 1 h 1036"/>
                <a:gd name="T58" fmla="*/ 1 w 791"/>
                <a:gd name="T59" fmla="*/ 1 h 1036"/>
                <a:gd name="T60" fmla="*/ 1 w 791"/>
                <a:gd name="T61" fmla="*/ 1 h 1036"/>
                <a:gd name="T62" fmla="*/ 1 w 791"/>
                <a:gd name="T63" fmla="*/ 1 h 1036"/>
                <a:gd name="T64" fmla="*/ 1 w 791"/>
                <a:gd name="T65" fmla="*/ 1 h 1036"/>
                <a:gd name="T66" fmla="*/ 1 w 791"/>
                <a:gd name="T67" fmla="*/ 1 h 1036"/>
                <a:gd name="T68" fmla="*/ 1 w 791"/>
                <a:gd name="T69" fmla="*/ 1 h 1036"/>
                <a:gd name="T70" fmla="*/ 1 w 791"/>
                <a:gd name="T71" fmla="*/ 1 h 1036"/>
                <a:gd name="T72" fmla="*/ 1 w 791"/>
                <a:gd name="T73" fmla="*/ 1 h 1036"/>
                <a:gd name="T74" fmla="*/ 1 w 791"/>
                <a:gd name="T75" fmla="*/ 1 h 1036"/>
                <a:gd name="T76" fmla="*/ 1 w 791"/>
                <a:gd name="T77" fmla="*/ 1 h 1036"/>
                <a:gd name="T78" fmla="*/ 1 w 791"/>
                <a:gd name="T79" fmla="*/ 1 h 1036"/>
                <a:gd name="T80" fmla="*/ 1 w 791"/>
                <a:gd name="T81" fmla="*/ 1 h 1036"/>
                <a:gd name="T82" fmla="*/ 1 w 791"/>
                <a:gd name="T83" fmla="*/ 1 h 1036"/>
                <a:gd name="T84" fmla="*/ 1 w 791"/>
                <a:gd name="T85" fmla="*/ 1 h 1036"/>
                <a:gd name="T86" fmla="*/ 1 w 791"/>
                <a:gd name="T87" fmla="*/ 1 h 1036"/>
                <a:gd name="T88" fmla="*/ 1 w 791"/>
                <a:gd name="T89" fmla="*/ 1 h 1036"/>
                <a:gd name="T90" fmla="*/ 1 w 791"/>
                <a:gd name="T91" fmla="*/ 1 h 1036"/>
                <a:gd name="T92" fmla="*/ 1 w 791"/>
                <a:gd name="T93" fmla="*/ 1 h 1036"/>
                <a:gd name="T94" fmla="*/ 1 w 791"/>
                <a:gd name="T95" fmla="*/ 1 h 1036"/>
                <a:gd name="T96" fmla="*/ 1 w 791"/>
                <a:gd name="T97" fmla="*/ 1 h 1036"/>
                <a:gd name="T98" fmla="*/ 1 w 791"/>
                <a:gd name="T99" fmla="*/ 1 h 1036"/>
                <a:gd name="T100" fmla="*/ 1 w 791"/>
                <a:gd name="T101" fmla="*/ 1 h 1036"/>
                <a:gd name="T102" fmla="*/ 1 w 791"/>
                <a:gd name="T103" fmla="*/ 1 h 1036"/>
                <a:gd name="T104" fmla="*/ 1 w 791"/>
                <a:gd name="T105" fmla="*/ 1 h 1036"/>
                <a:gd name="T106" fmla="*/ 1 w 791"/>
                <a:gd name="T107" fmla="*/ 1 h 1036"/>
                <a:gd name="T108" fmla="*/ 1 w 791"/>
                <a:gd name="T109" fmla="*/ 1 h 1036"/>
                <a:gd name="T110" fmla="*/ 1 w 791"/>
                <a:gd name="T111" fmla="*/ 1 h 1036"/>
                <a:gd name="T112" fmla="*/ 1 w 791"/>
                <a:gd name="T113" fmla="*/ 1 h 1036"/>
                <a:gd name="T114" fmla="*/ 1 w 791"/>
                <a:gd name="T115" fmla="*/ 1 h 1036"/>
                <a:gd name="T116" fmla="*/ 1 w 791"/>
                <a:gd name="T117" fmla="*/ 0 h 10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91"/>
                <a:gd name="T178" fmla="*/ 0 h 1036"/>
                <a:gd name="T179" fmla="*/ 791 w 791"/>
                <a:gd name="T180" fmla="*/ 1036 h 10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91" h="1036">
                  <a:moveTo>
                    <a:pt x="260" y="0"/>
                  </a:moveTo>
                  <a:lnTo>
                    <a:pt x="96" y="81"/>
                  </a:lnTo>
                  <a:lnTo>
                    <a:pt x="95" y="82"/>
                  </a:lnTo>
                  <a:lnTo>
                    <a:pt x="91" y="86"/>
                  </a:lnTo>
                  <a:lnTo>
                    <a:pt x="87" y="92"/>
                  </a:lnTo>
                  <a:lnTo>
                    <a:pt x="81" y="99"/>
                  </a:lnTo>
                  <a:lnTo>
                    <a:pt x="73" y="107"/>
                  </a:lnTo>
                  <a:lnTo>
                    <a:pt x="66" y="118"/>
                  </a:lnTo>
                  <a:lnTo>
                    <a:pt x="58" y="129"/>
                  </a:lnTo>
                  <a:lnTo>
                    <a:pt x="49" y="143"/>
                  </a:lnTo>
                  <a:lnTo>
                    <a:pt x="40" y="155"/>
                  </a:lnTo>
                  <a:lnTo>
                    <a:pt x="32" y="169"/>
                  </a:lnTo>
                  <a:lnTo>
                    <a:pt x="24" y="183"/>
                  </a:lnTo>
                  <a:lnTo>
                    <a:pt x="17" y="196"/>
                  </a:lnTo>
                  <a:lnTo>
                    <a:pt x="10" y="209"/>
                  </a:lnTo>
                  <a:lnTo>
                    <a:pt x="6" y="223"/>
                  </a:lnTo>
                  <a:lnTo>
                    <a:pt x="3" y="235"/>
                  </a:lnTo>
                  <a:lnTo>
                    <a:pt x="2" y="247"/>
                  </a:lnTo>
                  <a:lnTo>
                    <a:pt x="2" y="257"/>
                  </a:lnTo>
                  <a:lnTo>
                    <a:pt x="1" y="268"/>
                  </a:lnTo>
                  <a:lnTo>
                    <a:pt x="0" y="279"/>
                  </a:lnTo>
                  <a:lnTo>
                    <a:pt x="0" y="291"/>
                  </a:lnTo>
                  <a:lnTo>
                    <a:pt x="0" y="303"/>
                  </a:lnTo>
                  <a:lnTo>
                    <a:pt x="0" y="316"/>
                  </a:lnTo>
                  <a:lnTo>
                    <a:pt x="0" y="329"/>
                  </a:lnTo>
                  <a:lnTo>
                    <a:pt x="0" y="343"/>
                  </a:lnTo>
                  <a:lnTo>
                    <a:pt x="0" y="355"/>
                  </a:lnTo>
                  <a:lnTo>
                    <a:pt x="0" y="369"/>
                  </a:lnTo>
                  <a:lnTo>
                    <a:pt x="0" y="383"/>
                  </a:lnTo>
                  <a:lnTo>
                    <a:pt x="2" y="396"/>
                  </a:lnTo>
                  <a:lnTo>
                    <a:pt x="2" y="410"/>
                  </a:lnTo>
                  <a:lnTo>
                    <a:pt x="5" y="423"/>
                  </a:lnTo>
                  <a:lnTo>
                    <a:pt x="7" y="436"/>
                  </a:lnTo>
                  <a:lnTo>
                    <a:pt x="9" y="449"/>
                  </a:lnTo>
                  <a:lnTo>
                    <a:pt x="11" y="461"/>
                  </a:lnTo>
                  <a:lnTo>
                    <a:pt x="15" y="474"/>
                  </a:lnTo>
                  <a:lnTo>
                    <a:pt x="18" y="485"/>
                  </a:lnTo>
                  <a:lnTo>
                    <a:pt x="23" y="497"/>
                  </a:lnTo>
                  <a:lnTo>
                    <a:pt x="27" y="508"/>
                  </a:lnTo>
                  <a:lnTo>
                    <a:pt x="32" y="520"/>
                  </a:lnTo>
                  <a:lnTo>
                    <a:pt x="37" y="531"/>
                  </a:lnTo>
                  <a:lnTo>
                    <a:pt x="43" y="542"/>
                  </a:lnTo>
                  <a:lnTo>
                    <a:pt x="49" y="552"/>
                  </a:lnTo>
                  <a:lnTo>
                    <a:pt x="55" y="562"/>
                  </a:lnTo>
                  <a:lnTo>
                    <a:pt x="62" y="572"/>
                  </a:lnTo>
                  <a:lnTo>
                    <a:pt x="69" y="581"/>
                  </a:lnTo>
                  <a:lnTo>
                    <a:pt x="75" y="590"/>
                  </a:lnTo>
                  <a:lnTo>
                    <a:pt x="82" y="600"/>
                  </a:lnTo>
                  <a:lnTo>
                    <a:pt x="89" y="610"/>
                  </a:lnTo>
                  <a:lnTo>
                    <a:pt x="98" y="619"/>
                  </a:lnTo>
                  <a:lnTo>
                    <a:pt x="104" y="628"/>
                  </a:lnTo>
                  <a:lnTo>
                    <a:pt x="112" y="636"/>
                  </a:lnTo>
                  <a:lnTo>
                    <a:pt x="120" y="645"/>
                  </a:lnTo>
                  <a:lnTo>
                    <a:pt x="128" y="654"/>
                  </a:lnTo>
                  <a:lnTo>
                    <a:pt x="137" y="662"/>
                  </a:lnTo>
                  <a:lnTo>
                    <a:pt x="146" y="670"/>
                  </a:lnTo>
                  <a:lnTo>
                    <a:pt x="155" y="679"/>
                  </a:lnTo>
                  <a:lnTo>
                    <a:pt x="165" y="687"/>
                  </a:lnTo>
                  <a:lnTo>
                    <a:pt x="175" y="694"/>
                  </a:lnTo>
                  <a:lnTo>
                    <a:pt x="186" y="702"/>
                  </a:lnTo>
                  <a:lnTo>
                    <a:pt x="197" y="709"/>
                  </a:lnTo>
                  <a:lnTo>
                    <a:pt x="210" y="716"/>
                  </a:lnTo>
                  <a:lnTo>
                    <a:pt x="222" y="723"/>
                  </a:lnTo>
                  <a:lnTo>
                    <a:pt x="236" y="729"/>
                  </a:lnTo>
                  <a:lnTo>
                    <a:pt x="250" y="736"/>
                  </a:lnTo>
                  <a:lnTo>
                    <a:pt x="268" y="742"/>
                  </a:lnTo>
                  <a:lnTo>
                    <a:pt x="283" y="747"/>
                  </a:lnTo>
                  <a:lnTo>
                    <a:pt x="300" y="752"/>
                  </a:lnTo>
                  <a:lnTo>
                    <a:pt x="317" y="757"/>
                  </a:lnTo>
                  <a:lnTo>
                    <a:pt x="335" y="762"/>
                  </a:lnTo>
                  <a:lnTo>
                    <a:pt x="353" y="766"/>
                  </a:lnTo>
                  <a:lnTo>
                    <a:pt x="371" y="771"/>
                  </a:lnTo>
                  <a:lnTo>
                    <a:pt x="389" y="775"/>
                  </a:lnTo>
                  <a:lnTo>
                    <a:pt x="407" y="780"/>
                  </a:lnTo>
                  <a:lnTo>
                    <a:pt x="423" y="784"/>
                  </a:lnTo>
                  <a:lnTo>
                    <a:pt x="440" y="788"/>
                  </a:lnTo>
                  <a:lnTo>
                    <a:pt x="455" y="792"/>
                  </a:lnTo>
                  <a:lnTo>
                    <a:pt x="469" y="796"/>
                  </a:lnTo>
                  <a:lnTo>
                    <a:pt x="482" y="800"/>
                  </a:lnTo>
                  <a:lnTo>
                    <a:pt x="494" y="805"/>
                  </a:lnTo>
                  <a:lnTo>
                    <a:pt x="504" y="810"/>
                  </a:lnTo>
                  <a:lnTo>
                    <a:pt x="513" y="816"/>
                  </a:lnTo>
                  <a:lnTo>
                    <a:pt x="520" y="820"/>
                  </a:lnTo>
                  <a:lnTo>
                    <a:pt x="525" y="825"/>
                  </a:lnTo>
                  <a:lnTo>
                    <a:pt x="527" y="830"/>
                  </a:lnTo>
                  <a:lnTo>
                    <a:pt x="529" y="836"/>
                  </a:lnTo>
                  <a:lnTo>
                    <a:pt x="529" y="841"/>
                  </a:lnTo>
                  <a:lnTo>
                    <a:pt x="529" y="846"/>
                  </a:lnTo>
                  <a:lnTo>
                    <a:pt x="528" y="851"/>
                  </a:lnTo>
                  <a:lnTo>
                    <a:pt x="527" y="857"/>
                  </a:lnTo>
                  <a:lnTo>
                    <a:pt x="523" y="861"/>
                  </a:lnTo>
                  <a:lnTo>
                    <a:pt x="521" y="865"/>
                  </a:lnTo>
                  <a:lnTo>
                    <a:pt x="518" y="868"/>
                  </a:lnTo>
                  <a:lnTo>
                    <a:pt x="516" y="872"/>
                  </a:lnTo>
                  <a:lnTo>
                    <a:pt x="511" y="876"/>
                  </a:lnTo>
                  <a:lnTo>
                    <a:pt x="510" y="878"/>
                  </a:lnTo>
                  <a:lnTo>
                    <a:pt x="511" y="878"/>
                  </a:lnTo>
                  <a:lnTo>
                    <a:pt x="514" y="878"/>
                  </a:lnTo>
                  <a:lnTo>
                    <a:pt x="519" y="878"/>
                  </a:lnTo>
                  <a:lnTo>
                    <a:pt x="526" y="878"/>
                  </a:lnTo>
                  <a:lnTo>
                    <a:pt x="533" y="876"/>
                  </a:lnTo>
                  <a:lnTo>
                    <a:pt x="540" y="873"/>
                  </a:lnTo>
                  <a:lnTo>
                    <a:pt x="544" y="870"/>
                  </a:lnTo>
                  <a:lnTo>
                    <a:pt x="547" y="868"/>
                  </a:lnTo>
                  <a:lnTo>
                    <a:pt x="551" y="865"/>
                  </a:lnTo>
                  <a:lnTo>
                    <a:pt x="554" y="861"/>
                  </a:lnTo>
                  <a:lnTo>
                    <a:pt x="556" y="857"/>
                  </a:lnTo>
                  <a:lnTo>
                    <a:pt x="558" y="852"/>
                  </a:lnTo>
                  <a:lnTo>
                    <a:pt x="560" y="846"/>
                  </a:lnTo>
                  <a:lnTo>
                    <a:pt x="563" y="839"/>
                  </a:lnTo>
                  <a:lnTo>
                    <a:pt x="564" y="832"/>
                  </a:lnTo>
                  <a:lnTo>
                    <a:pt x="566" y="826"/>
                  </a:lnTo>
                  <a:lnTo>
                    <a:pt x="568" y="820"/>
                  </a:lnTo>
                  <a:lnTo>
                    <a:pt x="570" y="814"/>
                  </a:lnTo>
                  <a:lnTo>
                    <a:pt x="571" y="807"/>
                  </a:lnTo>
                  <a:lnTo>
                    <a:pt x="573" y="801"/>
                  </a:lnTo>
                  <a:lnTo>
                    <a:pt x="574" y="795"/>
                  </a:lnTo>
                  <a:lnTo>
                    <a:pt x="576" y="790"/>
                  </a:lnTo>
                  <a:lnTo>
                    <a:pt x="578" y="785"/>
                  </a:lnTo>
                  <a:lnTo>
                    <a:pt x="580" y="781"/>
                  </a:lnTo>
                  <a:lnTo>
                    <a:pt x="583" y="778"/>
                  </a:lnTo>
                  <a:lnTo>
                    <a:pt x="587" y="776"/>
                  </a:lnTo>
                  <a:lnTo>
                    <a:pt x="591" y="773"/>
                  </a:lnTo>
                  <a:lnTo>
                    <a:pt x="594" y="772"/>
                  </a:lnTo>
                  <a:lnTo>
                    <a:pt x="598" y="772"/>
                  </a:lnTo>
                  <a:lnTo>
                    <a:pt x="603" y="773"/>
                  </a:lnTo>
                  <a:lnTo>
                    <a:pt x="607" y="774"/>
                  </a:lnTo>
                  <a:lnTo>
                    <a:pt x="611" y="776"/>
                  </a:lnTo>
                  <a:lnTo>
                    <a:pt x="616" y="778"/>
                  </a:lnTo>
                  <a:lnTo>
                    <a:pt x="620" y="780"/>
                  </a:lnTo>
                  <a:lnTo>
                    <a:pt x="624" y="783"/>
                  </a:lnTo>
                  <a:lnTo>
                    <a:pt x="628" y="786"/>
                  </a:lnTo>
                  <a:lnTo>
                    <a:pt x="632" y="789"/>
                  </a:lnTo>
                  <a:lnTo>
                    <a:pt x="636" y="794"/>
                  </a:lnTo>
                  <a:lnTo>
                    <a:pt x="642" y="800"/>
                  </a:lnTo>
                  <a:lnTo>
                    <a:pt x="647" y="807"/>
                  </a:lnTo>
                  <a:lnTo>
                    <a:pt x="649" y="812"/>
                  </a:lnTo>
                  <a:lnTo>
                    <a:pt x="649" y="816"/>
                  </a:lnTo>
                  <a:lnTo>
                    <a:pt x="647" y="819"/>
                  </a:lnTo>
                  <a:lnTo>
                    <a:pt x="646" y="822"/>
                  </a:lnTo>
                  <a:lnTo>
                    <a:pt x="641" y="825"/>
                  </a:lnTo>
                  <a:lnTo>
                    <a:pt x="639" y="827"/>
                  </a:lnTo>
                  <a:lnTo>
                    <a:pt x="579" y="870"/>
                  </a:lnTo>
                  <a:lnTo>
                    <a:pt x="452" y="915"/>
                  </a:lnTo>
                  <a:lnTo>
                    <a:pt x="460" y="915"/>
                  </a:lnTo>
                  <a:lnTo>
                    <a:pt x="465" y="915"/>
                  </a:lnTo>
                  <a:lnTo>
                    <a:pt x="471" y="915"/>
                  </a:lnTo>
                  <a:lnTo>
                    <a:pt x="478" y="915"/>
                  </a:lnTo>
                  <a:lnTo>
                    <a:pt x="484" y="914"/>
                  </a:lnTo>
                  <a:lnTo>
                    <a:pt x="492" y="914"/>
                  </a:lnTo>
                  <a:lnTo>
                    <a:pt x="500" y="913"/>
                  </a:lnTo>
                  <a:lnTo>
                    <a:pt x="510" y="912"/>
                  </a:lnTo>
                  <a:lnTo>
                    <a:pt x="520" y="911"/>
                  </a:lnTo>
                  <a:lnTo>
                    <a:pt x="530" y="910"/>
                  </a:lnTo>
                  <a:lnTo>
                    <a:pt x="542" y="909"/>
                  </a:lnTo>
                  <a:lnTo>
                    <a:pt x="554" y="908"/>
                  </a:lnTo>
                  <a:lnTo>
                    <a:pt x="566" y="906"/>
                  </a:lnTo>
                  <a:lnTo>
                    <a:pt x="580" y="909"/>
                  </a:lnTo>
                  <a:lnTo>
                    <a:pt x="594" y="914"/>
                  </a:lnTo>
                  <a:lnTo>
                    <a:pt x="607" y="922"/>
                  </a:lnTo>
                  <a:lnTo>
                    <a:pt x="620" y="931"/>
                  </a:lnTo>
                  <a:lnTo>
                    <a:pt x="634" y="942"/>
                  </a:lnTo>
                  <a:lnTo>
                    <a:pt x="647" y="954"/>
                  </a:lnTo>
                  <a:lnTo>
                    <a:pt x="660" y="967"/>
                  </a:lnTo>
                  <a:lnTo>
                    <a:pt x="671" y="979"/>
                  </a:lnTo>
                  <a:lnTo>
                    <a:pt x="681" y="991"/>
                  </a:lnTo>
                  <a:lnTo>
                    <a:pt x="691" y="1003"/>
                  </a:lnTo>
                  <a:lnTo>
                    <a:pt x="699" y="1014"/>
                  </a:lnTo>
                  <a:lnTo>
                    <a:pt x="705" y="1022"/>
                  </a:lnTo>
                  <a:lnTo>
                    <a:pt x="711" y="1030"/>
                  </a:lnTo>
                  <a:lnTo>
                    <a:pt x="714" y="1034"/>
                  </a:lnTo>
                  <a:lnTo>
                    <a:pt x="715" y="1036"/>
                  </a:lnTo>
                  <a:lnTo>
                    <a:pt x="791" y="767"/>
                  </a:lnTo>
                  <a:lnTo>
                    <a:pt x="643" y="730"/>
                  </a:lnTo>
                  <a:lnTo>
                    <a:pt x="526" y="732"/>
                  </a:lnTo>
                  <a:lnTo>
                    <a:pt x="192" y="481"/>
                  </a:lnTo>
                  <a:lnTo>
                    <a:pt x="260" y="0"/>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536" name="Freeform 7"/>
            <p:cNvSpPr>
              <a:spLocks/>
            </p:cNvSpPr>
            <p:nvPr/>
          </p:nvSpPr>
          <p:spPr bwMode="auto">
            <a:xfrm>
              <a:off x="4576" y="3348"/>
              <a:ext cx="75" cy="18"/>
            </a:xfrm>
            <a:custGeom>
              <a:avLst/>
              <a:gdLst>
                <a:gd name="T0" fmla="*/ 1 w 149"/>
                <a:gd name="T1" fmla="*/ 1 h 36"/>
                <a:gd name="T2" fmla="*/ 0 w 149"/>
                <a:gd name="T3" fmla="*/ 1 h 36"/>
                <a:gd name="T4" fmla="*/ 1 w 149"/>
                <a:gd name="T5" fmla="*/ 1 h 36"/>
                <a:gd name="T6" fmla="*/ 1 w 149"/>
                <a:gd name="T7" fmla="*/ 1 h 36"/>
                <a:gd name="T8" fmla="*/ 1 w 149"/>
                <a:gd name="T9" fmla="*/ 1 h 36"/>
                <a:gd name="T10" fmla="*/ 1 w 149"/>
                <a:gd name="T11" fmla="*/ 1 h 36"/>
                <a:gd name="T12" fmla="*/ 1 w 149"/>
                <a:gd name="T13" fmla="*/ 1 h 36"/>
                <a:gd name="T14" fmla="*/ 1 w 149"/>
                <a:gd name="T15" fmla="*/ 1 h 36"/>
                <a:gd name="T16" fmla="*/ 1 w 149"/>
                <a:gd name="T17" fmla="*/ 1 h 36"/>
                <a:gd name="T18" fmla="*/ 1 w 149"/>
                <a:gd name="T19" fmla="*/ 1 h 36"/>
                <a:gd name="T20" fmla="*/ 1 w 149"/>
                <a:gd name="T21" fmla="*/ 1 h 36"/>
                <a:gd name="T22" fmla="*/ 1 w 149"/>
                <a:gd name="T23" fmla="*/ 1 h 36"/>
                <a:gd name="T24" fmla="*/ 1 w 149"/>
                <a:gd name="T25" fmla="*/ 1 h 36"/>
                <a:gd name="T26" fmla="*/ 1 w 149"/>
                <a:gd name="T27" fmla="*/ 1 h 36"/>
                <a:gd name="T28" fmla="*/ 1 w 149"/>
                <a:gd name="T29" fmla="*/ 1 h 36"/>
                <a:gd name="T30" fmla="*/ 1 w 149"/>
                <a:gd name="T31" fmla="*/ 1 h 36"/>
                <a:gd name="T32" fmla="*/ 1 w 149"/>
                <a:gd name="T33" fmla="*/ 1 h 36"/>
                <a:gd name="T34" fmla="*/ 1 w 149"/>
                <a:gd name="T35" fmla="*/ 1 h 36"/>
                <a:gd name="T36" fmla="*/ 1 w 149"/>
                <a:gd name="T37" fmla="*/ 1 h 36"/>
                <a:gd name="T38" fmla="*/ 1 w 149"/>
                <a:gd name="T39" fmla="*/ 1 h 36"/>
                <a:gd name="T40" fmla="*/ 1 w 149"/>
                <a:gd name="T41" fmla="*/ 1 h 36"/>
                <a:gd name="T42" fmla="*/ 1 w 149"/>
                <a:gd name="T43" fmla="*/ 0 h 36"/>
                <a:gd name="T44" fmla="*/ 1 w 149"/>
                <a:gd name="T45" fmla="*/ 1 h 36"/>
                <a:gd name="T46" fmla="*/ 1 w 149"/>
                <a:gd name="T47" fmla="*/ 1 h 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9"/>
                <a:gd name="T73" fmla="*/ 0 h 36"/>
                <a:gd name="T74" fmla="*/ 149 w 149"/>
                <a:gd name="T75" fmla="*/ 36 h 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9" h="36">
                  <a:moveTo>
                    <a:pt x="6" y="9"/>
                  </a:moveTo>
                  <a:lnTo>
                    <a:pt x="0" y="31"/>
                  </a:lnTo>
                  <a:lnTo>
                    <a:pt x="41" y="35"/>
                  </a:lnTo>
                  <a:lnTo>
                    <a:pt x="48" y="29"/>
                  </a:lnTo>
                  <a:lnTo>
                    <a:pt x="60" y="36"/>
                  </a:lnTo>
                  <a:lnTo>
                    <a:pt x="149" y="36"/>
                  </a:lnTo>
                  <a:lnTo>
                    <a:pt x="143" y="25"/>
                  </a:lnTo>
                  <a:lnTo>
                    <a:pt x="142" y="24"/>
                  </a:lnTo>
                  <a:lnTo>
                    <a:pt x="140" y="24"/>
                  </a:lnTo>
                  <a:lnTo>
                    <a:pt x="136" y="23"/>
                  </a:lnTo>
                  <a:lnTo>
                    <a:pt x="133" y="22"/>
                  </a:lnTo>
                  <a:lnTo>
                    <a:pt x="127" y="21"/>
                  </a:lnTo>
                  <a:lnTo>
                    <a:pt x="122" y="20"/>
                  </a:lnTo>
                  <a:lnTo>
                    <a:pt x="116" y="18"/>
                  </a:lnTo>
                  <a:lnTo>
                    <a:pt x="109" y="16"/>
                  </a:lnTo>
                  <a:lnTo>
                    <a:pt x="102" y="13"/>
                  </a:lnTo>
                  <a:lnTo>
                    <a:pt x="96" y="11"/>
                  </a:lnTo>
                  <a:lnTo>
                    <a:pt x="89" y="8"/>
                  </a:lnTo>
                  <a:lnTo>
                    <a:pt x="83" y="6"/>
                  </a:lnTo>
                  <a:lnTo>
                    <a:pt x="78" y="3"/>
                  </a:lnTo>
                  <a:lnTo>
                    <a:pt x="74" y="2"/>
                  </a:lnTo>
                  <a:lnTo>
                    <a:pt x="72" y="0"/>
                  </a:lnTo>
                  <a:lnTo>
                    <a:pt x="6" y="9"/>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537" name="Freeform 8"/>
            <p:cNvSpPr>
              <a:spLocks/>
            </p:cNvSpPr>
            <p:nvPr/>
          </p:nvSpPr>
          <p:spPr bwMode="auto">
            <a:xfrm>
              <a:off x="4118" y="2559"/>
              <a:ext cx="167" cy="381"/>
            </a:xfrm>
            <a:custGeom>
              <a:avLst/>
              <a:gdLst>
                <a:gd name="T0" fmla="*/ 1 w 334"/>
                <a:gd name="T1" fmla="*/ 1 h 761"/>
                <a:gd name="T2" fmla="*/ 1 w 334"/>
                <a:gd name="T3" fmla="*/ 1 h 761"/>
                <a:gd name="T4" fmla="*/ 1 w 334"/>
                <a:gd name="T5" fmla="*/ 1 h 761"/>
                <a:gd name="T6" fmla="*/ 1 w 334"/>
                <a:gd name="T7" fmla="*/ 1 h 761"/>
                <a:gd name="T8" fmla="*/ 1 w 334"/>
                <a:gd name="T9" fmla="*/ 1 h 761"/>
                <a:gd name="T10" fmla="*/ 1 w 334"/>
                <a:gd name="T11" fmla="*/ 1 h 761"/>
                <a:gd name="T12" fmla="*/ 1 w 334"/>
                <a:gd name="T13" fmla="*/ 1 h 761"/>
                <a:gd name="T14" fmla="*/ 1 w 334"/>
                <a:gd name="T15" fmla="*/ 1 h 761"/>
                <a:gd name="T16" fmla="*/ 1 w 334"/>
                <a:gd name="T17" fmla="*/ 1 h 761"/>
                <a:gd name="T18" fmla="*/ 1 w 334"/>
                <a:gd name="T19" fmla="*/ 1 h 761"/>
                <a:gd name="T20" fmla="*/ 1 w 334"/>
                <a:gd name="T21" fmla="*/ 1 h 761"/>
                <a:gd name="T22" fmla="*/ 1 w 334"/>
                <a:gd name="T23" fmla="*/ 1 h 761"/>
                <a:gd name="T24" fmla="*/ 1 w 334"/>
                <a:gd name="T25" fmla="*/ 1 h 761"/>
                <a:gd name="T26" fmla="*/ 1 w 334"/>
                <a:gd name="T27" fmla="*/ 1 h 761"/>
                <a:gd name="T28" fmla="*/ 1 w 334"/>
                <a:gd name="T29" fmla="*/ 1 h 761"/>
                <a:gd name="T30" fmla="*/ 1 w 334"/>
                <a:gd name="T31" fmla="*/ 1 h 761"/>
                <a:gd name="T32" fmla="*/ 1 w 334"/>
                <a:gd name="T33" fmla="*/ 1 h 761"/>
                <a:gd name="T34" fmla="*/ 1 w 334"/>
                <a:gd name="T35" fmla="*/ 1 h 761"/>
                <a:gd name="T36" fmla="*/ 1 w 334"/>
                <a:gd name="T37" fmla="*/ 1 h 761"/>
                <a:gd name="T38" fmla="*/ 1 w 334"/>
                <a:gd name="T39" fmla="*/ 1 h 761"/>
                <a:gd name="T40" fmla="*/ 1 w 334"/>
                <a:gd name="T41" fmla="*/ 1 h 761"/>
                <a:gd name="T42" fmla="*/ 0 w 334"/>
                <a:gd name="T43" fmla="*/ 1 h 761"/>
                <a:gd name="T44" fmla="*/ 0 w 334"/>
                <a:gd name="T45" fmla="*/ 1 h 761"/>
                <a:gd name="T46" fmla="*/ 1 w 334"/>
                <a:gd name="T47" fmla="*/ 1 h 761"/>
                <a:gd name="T48" fmla="*/ 1 w 334"/>
                <a:gd name="T49" fmla="*/ 1 h 761"/>
                <a:gd name="T50" fmla="*/ 1 w 334"/>
                <a:gd name="T51" fmla="*/ 1 h 761"/>
                <a:gd name="T52" fmla="*/ 1 w 334"/>
                <a:gd name="T53" fmla="*/ 1 h 761"/>
                <a:gd name="T54" fmla="*/ 1 w 334"/>
                <a:gd name="T55" fmla="*/ 1 h 761"/>
                <a:gd name="T56" fmla="*/ 1 w 334"/>
                <a:gd name="T57" fmla="*/ 1 h 761"/>
                <a:gd name="T58" fmla="*/ 1 w 334"/>
                <a:gd name="T59" fmla="*/ 1 h 761"/>
                <a:gd name="T60" fmla="*/ 1 w 334"/>
                <a:gd name="T61" fmla="*/ 1 h 761"/>
                <a:gd name="T62" fmla="*/ 1 w 334"/>
                <a:gd name="T63" fmla="*/ 1 h 761"/>
                <a:gd name="T64" fmla="*/ 1 w 334"/>
                <a:gd name="T65" fmla="*/ 1 h 761"/>
                <a:gd name="T66" fmla="*/ 1 w 334"/>
                <a:gd name="T67" fmla="*/ 1 h 761"/>
                <a:gd name="T68" fmla="*/ 1 w 334"/>
                <a:gd name="T69" fmla="*/ 1 h 761"/>
                <a:gd name="T70" fmla="*/ 1 w 334"/>
                <a:gd name="T71" fmla="*/ 1 h 761"/>
                <a:gd name="T72" fmla="*/ 1 w 334"/>
                <a:gd name="T73" fmla="*/ 1 h 761"/>
                <a:gd name="T74" fmla="*/ 1 w 334"/>
                <a:gd name="T75" fmla="*/ 1 h 761"/>
                <a:gd name="T76" fmla="*/ 1 w 334"/>
                <a:gd name="T77" fmla="*/ 1 h 761"/>
                <a:gd name="T78" fmla="*/ 1 w 334"/>
                <a:gd name="T79" fmla="*/ 1 h 761"/>
                <a:gd name="T80" fmla="*/ 1 w 334"/>
                <a:gd name="T81" fmla="*/ 1 h 761"/>
                <a:gd name="T82" fmla="*/ 1 w 334"/>
                <a:gd name="T83" fmla="*/ 1 h 761"/>
                <a:gd name="T84" fmla="*/ 1 w 334"/>
                <a:gd name="T85" fmla="*/ 1 h 761"/>
                <a:gd name="T86" fmla="*/ 1 w 334"/>
                <a:gd name="T87" fmla="*/ 1 h 761"/>
                <a:gd name="T88" fmla="*/ 1 w 334"/>
                <a:gd name="T89" fmla="*/ 1 h 761"/>
                <a:gd name="T90" fmla="*/ 1 w 334"/>
                <a:gd name="T91" fmla="*/ 1 h 761"/>
                <a:gd name="T92" fmla="*/ 1 w 334"/>
                <a:gd name="T93" fmla="*/ 0 h 76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34"/>
                <a:gd name="T142" fmla="*/ 0 h 761"/>
                <a:gd name="T143" fmla="*/ 334 w 334"/>
                <a:gd name="T144" fmla="*/ 761 h 76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34" h="761">
                  <a:moveTo>
                    <a:pt x="319" y="0"/>
                  </a:moveTo>
                  <a:lnTo>
                    <a:pt x="334" y="41"/>
                  </a:lnTo>
                  <a:lnTo>
                    <a:pt x="333" y="41"/>
                  </a:lnTo>
                  <a:lnTo>
                    <a:pt x="333" y="43"/>
                  </a:lnTo>
                  <a:lnTo>
                    <a:pt x="333" y="46"/>
                  </a:lnTo>
                  <a:lnTo>
                    <a:pt x="333" y="50"/>
                  </a:lnTo>
                  <a:lnTo>
                    <a:pt x="333" y="54"/>
                  </a:lnTo>
                  <a:lnTo>
                    <a:pt x="333" y="60"/>
                  </a:lnTo>
                  <a:lnTo>
                    <a:pt x="332" y="66"/>
                  </a:lnTo>
                  <a:lnTo>
                    <a:pt x="331" y="73"/>
                  </a:lnTo>
                  <a:lnTo>
                    <a:pt x="330" y="79"/>
                  </a:lnTo>
                  <a:lnTo>
                    <a:pt x="328" y="87"/>
                  </a:lnTo>
                  <a:lnTo>
                    <a:pt x="327" y="93"/>
                  </a:lnTo>
                  <a:lnTo>
                    <a:pt x="326" y="101"/>
                  </a:lnTo>
                  <a:lnTo>
                    <a:pt x="324" y="107"/>
                  </a:lnTo>
                  <a:lnTo>
                    <a:pt x="321" y="114"/>
                  </a:lnTo>
                  <a:lnTo>
                    <a:pt x="319" y="119"/>
                  </a:lnTo>
                  <a:lnTo>
                    <a:pt x="316" y="125"/>
                  </a:lnTo>
                  <a:lnTo>
                    <a:pt x="312" y="128"/>
                  </a:lnTo>
                  <a:lnTo>
                    <a:pt x="308" y="132"/>
                  </a:lnTo>
                  <a:lnTo>
                    <a:pt x="304" y="135"/>
                  </a:lnTo>
                  <a:lnTo>
                    <a:pt x="300" y="139"/>
                  </a:lnTo>
                  <a:lnTo>
                    <a:pt x="294" y="141"/>
                  </a:lnTo>
                  <a:lnTo>
                    <a:pt x="289" y="143"/>
                  </a:lnTo>
                  <a:lnTo>
                    <a:pt x="284" y="146"/>
                  </a:lnTo>
                  <a:lnTo>
                    <a:pt x="279" y="149"/>
                  </a:lnTo>
                  <a:lnTo>
                    <a:pt x="273" y="151"/>
                  </a:lnTo>
                  <a:lnTo>
                    <a:pt x="267" y="153"/>
                  </a:lnTo>
                  <a:lnTo>
                    <a:pt x="262" y="156"/>
                  </a:lnTo>
                  <a:lnTo>
                    <a:pt x="257" y="160"/>
                  </a:lnTo>
                  <a:lnTo>
                    <a:pt x="251" y="163"/>
                  </a:lnTo>
                  <a:lnTo>
                    <a:pt x="247" y="167"/>
                  </a:lnTo>
                  <a:lnTo>
                    <a:pt x="242" y="171"/>
                  </a:lnTo>
                  <a:lnTo>
                    <a:pt x="238" y="177"/>
                  </a:lnTo>
                  <a:lnTo>
                    <a:pt x="232" y="182"/>
                  </a:lnTo>
                  <a:lnTo>
                    <a:pt x="228" y="187"/>
                  </a:lnTo>
                  <a:lnTo>
                    <a:pt x="224" y="192"/>
                  </a:lnTo>
                  <a:lnTo>
                    <a:pt x="220" y="198"/>
                  </a:lnTo>
                  <a:lnTo>
                    <a:pt x="216" y="202"/>
                  </a:lnTo>
                  <a:lnTo>
                    <a:pt x="213" y="207"/>
                  </a:lnTo>
                  <a:lnTo>
                    <a:pt x="210" y="212"/>
                  </a:lnTo>
                  <a:lnTo>
                    <a:pt x="208" y="217"/>
                  </a:lnTo>
                  <a:lnTo>
                    <a:pt x="205" y="221"/>
                  </a:lnTo>
                  <a:lnTo>
                    <a:pt x="202" y="225"/>
                  </a:lnTo>
                  <a:lnTo>
                    <a:pt x="200" y="229"/>
                  </a:lnTo>
                  <a:lnTo>
                    <a:pt x="198" y="234"/>
                  </a:lnTo>
                  <a:lnTo>
                    <a:pt x="196" y="238"/>
                  </a:lnTo>
                  <a:lnTo>
                    <a:pt x="195" y="243"/>
                  </a:lnTo>
                  <a:lnTo>
                    <a:pt x="193" y="248"/>
                  </a:lnTo>
                  <a:lnTo>
                    <a:pt x="191" y="253"/>
                  </a:lnTo>
                  <a:lnTo>
                    <a:pt x="187" y="259"/>
                  </a:lnTo>
                  <a:lnTo>
                    <a:pt x="183" y="266"/>
                  </a:lnTo>
                  <a:lnTo>
                    <a:pt x="180" y="272"/>
                  </a:lnTo>
                  <a:lnTo>
                    <a:pt x="178" y="278"/>
                  </a:lnTo>
                  <a:lnTo>
                    <a:pt x="176" y="282"/>
                  </a:lnTo>
                  <a:lnTo>
                    <a:pt x="174" y="286"/>
                  </a:lnTo>
                  <a:lnTo>
                    <a:pt x="173" y="288"/>
                  </a:lnTo>
                  <a:lnTo>
                    <a:pt x="173" y="289"/>
                  </a:lnTo>
                  <a:lnTo>
                    <a:pt x="191" y="399"/>
                  </a:lnTo>
                  <a:lnTo>
                    <a:pt x="200" y="568"/>
                  </a:lnTo>
                  <a:lnTo>
                    <a:pt x="173" y="761"/>
                  </a:lnTo>
                  <a:lnTo>
                    <a:pt x="97" y="387"/>
                  </a:lnTo>
                  <a:lnTo>
                    <a:pt x="1" y="208"/>
                  </a:lnTo>
                  <a:lnTo>
                    <a:pt x="1" y="207"/>
                  </a:lnTo>
                  <a:lnTo>
                    <a:pt x="1" y="205"/>
                  </a:lnTo>
                  <a:lnTo>
                    <a:pt x="0" y="201"/>
                  </a:lnTo>
                  <a:lnTo>
                    <a:pt x="0" y="198"/>
                  </a:lnTo>
                  <a:lnTo>
                    <a:pt x="0" y="192"/>
                  </a:lnTo>
                  <a:lnTo>
                    <a:pt x="0" y="187"/>
                  </a:lnTo>
                  <a:lnTo>
                    <a:pt x="0" y="181"/>
                  </a:lnTo>
                  <a:lnTo>
                    <a:pt x="1" y="174"/>
                  </a:lnTo>
                  <a:lnTo>
                    <a:pt x="1" y="167"/>
                  </a:lnTo>
                  <a:lnTo>
                    <a:pt x="3" y="161"/>
                  </a:lnTo>
                  <a:lnTo>
                    <a:pt x="5" y="153"/>
                  </a:lnTo>
                  <a:lnTo>
                    <a:pt x="7" y="147"/>
                  </a:lnTo>
                  <a:lnTo>
                    <a:pt x="9" y="140"/>
                  </a:lnTo>
                  <a:lnTo>
                    <a:pt x="14" y="134"/>
                  </a:lnTo>
                  <a:lnTo>
                    <a:pt x="18" y="129"/>
                  </a:lnTo>
                  <a:lnTo>
                    <a:pt x="24" y="125"/>
                  </a:lnTo>
                  <a:lnTo>
                    <a:pt x="29" y="121"/>
                  </a:lnTo>
                  <a:lnTo>
                    <a:pt x="36" y="119"/>
                  </a:lnTo>
                  <a:lnTo>
                    <a:pt x="44" y="116"/>
                  </a:lnTo>
                  <a:lnTo>
                    <a:pt x="52" y="116"/>
                  </a:lnTo>
                  <a:lnTo>
                    <a:pt x="60" y="116"/>
                  </a:lnTo>
                  <a:lnTo>
                    <a:pt x="69" y="116"/>
                  </a:lnTo>
                  <a:lnTo>
                    <a:pt x="77" y="118"/>
                  </a:lnTo>
                  <a:lnTo>
                    <a:pt x="87" y="120"/>
                  </a:lnTo>
                  <a:lnTo>
                    <a:pt x="96" y="122"/>
                  </a:lnTo>
                  <a:lnTo>
                    <a:pt x="105" y="125"/>
                  </a:lnTo>
                  <a:lnTo>
                    <a:pt x="113" y="129"/>
                  </a:lnTo>
                  <a:lnTo>
                    <a:pt x="121" y="133"/>
                  </a:lnTo>
                  <a:lnTo>
                    <a:pt x="128" y="137"/>
                  </a:lnTo>
                  <a:lnTo>
                    <a:pt x="136" y="142"/>
                  </a:lnTo>
                  <a:lnTo>
                    <a:pt x="142" y="147"/>
                  </a:lnTo>
                  <a:lnTo>
                    <a:pt x="148" y="153"/>
                  </a:lnTo>
                  <a:lnTo>
                    <a:pt x="152" y="159"/>
                  </a:lnTo>
                  <a:lnTo>
                    <a:pt x="156" y="164"/>
                  </a:lnTo>
                  <a:lnTo>
                    <a:pt x="158" y="170"/>
                  </a:lnTo>
                  <a:lnTo>
                    <a:pt x="161" y="176"/>
                  </a:lnTo>
                  <a:lnTo>
                    <a:pt x="163" y="182"/>
                  </a:lnTo>
                  <a:lnTo>
                    <a:pt x="164" y="187"/>
                  </a:lnTo>
                  <a:lnTo>
                    <a:pt x="165" y="193"/>
                  </a:lnTo>
                  <a:lnTo>
                    <a:pt x="165" y="199"/>
                  </a:lnTo>
                  <a:lnTo>
                    <a:pt x="165" y="203"/>
                  </a:lnTo>
                  <a:lnTo>
                    <a:pt x="165" y="208"/>
                  </a:lnTo>
                  <a:lnTo>
                    <a:pt x="164" y="212"/>
                  </a:lnTo>
                  <a:lnTo>
                    <a:pt x="164" y="216"/>
                  </a:lnTo>
                  <a:lnTo>
                    <a:pt x="163" y="221"/>
                  </a:lnTo>
                  <a:lnTo>
                    <a:pt x="163" y="223"/>
                  </a:lnTo>
                  <a:lnTo>
                    <a:pt x="163" y="222"/>
                  </a:lnTo>
                  <a:lnTo>
                    <a:pt x="165" y="218"/>
                  </a:lnTo>
                  <a:lnTo>
                    <a:pt x="167" y="214"/>
                  </a:lnTo>
                  <a:lnTo>
                    <a:pt x="172" y="207"/>
                  </a:lnTo>
                  <a:lnTo>
                    <a:pt x="176" y="199"/>
                  </a:lnTo>
                  <a:lnTo>
                    <a:pt x="181" y="190"/>
                  </a:lnTo>
                  <a:lnTo>
                    <a:pt x="187" y="181"/>
                  </a:lnTo>
                  <a:lnTo>
                    <a:pt x="196" y="172"/>
                  </a:lnTo>
                  <a:lnTo>
                    <a:pt x="203" y="161"/>
                  </a:lnTo>
                  <a:lnTo>
                    <a:pt x="211" y="151"/>
                  </a:lnTo>
                  <a:lnTo>
                    <a:pt x="221" y="141"/>
                  </a:lnTo>
                  <a:lnTo>
                    <a:pt x="231" y="132"/>
                  </a:lnTo>
                  <a:lnTo>
                    <a:pt x="242" y="124"/>
                  </a:lnTo>
                  <a:lnTo>
                    <a:pt x="253" y="117"/>
                  </a:lnTo>
                  <a:lnTo>
                    <a:pt x="265" y="112"/>
                  </a:lnTo>
                  <a:lnTo>
                    <a:pt x="277" y="108"/>
                  </a:lnTo>
                  <a:lnTo>
                    <a:pt x="288" y="104"/>
                  </a:lnTo>
                  <a:lnTo>
                    <a:pt x="297" y="100"/>
                  </a:lnTo>
                  <a:lnTo>
                    <a:pt x="305" y="94"/>
                  </a:lnTo>
                  <a:lnTo>
                    <a:pt x="311" y="90"/>
                  </a:lnTo>
                  <a:lnTo>
                    <a:pt x="315" y="83"/>
                  </a:lnTo>
                  <a:lnTo>
                    <a:pt x="319" y="78"/>
                  </a:lnTo>
                  <a:lnTo>
                    <a:pt x="320" y="72"/>
                  </a:lnTo>
                  <a:lnTo>
                    <a:pt x="322" y="67"/>
                  </a:lnTo>
                  <a:lnTo>
                    <a:pt x="322" y="61"/>
                  </a:lnTo>
                  <a:lnTo>
                    <a:pt x="323" y="56"/>
                  </a:lnTo>
                  <a:lnTo>
                    <a:pt x="322" y="50"/>
                  </a:lnTo>
                  <a:lnTo>
                    <a:pt x="321" y="47"/>
                  </a:lnTo>
                  <a:lnTo>
                    <a:pt x="320" y="43"/>
                  </a:lnTo>
                  <a:lnTo>
                    <a:pt x="320" y="41"/>
                  </a:lnTo>
                  <a:lnTo>
                    <a:pt x="319" y="39"/>
                  </a:lnTo>
                  <a:lnTo>
                    <a:pt x="319" y="0"/>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538" name="Freeform 9"/>
            <p:cNvSpPr>
              <a:spLocks/>
            </p:cNvSpPr>
            <p:nvPr/>
          </p:nvSpPr>
          <p:spPr bwMode="auto">
            <a:xfrm>
              <a:off x="4276" y="2698"/>
              <a:ext cx="280" cy="48"/>
            </a:xfrm>
            <a:custGeom>
              <a:avLst/>
              <a:gdLst>
                <a:gd name="T0" fmla="*/ 0 w 561"/>
                <a:gd name="T1" fmla="*/ 0 h 97"/>
                <a:gd name="T2" fmla="*/ 0 w 561"/>
                <a:gd name="T3" fmla="*/ 0 h 97"/>
                <a:gd name="T4" fmla="*/ 0 w 561"/>
                <a:gd name="T5" fmla="*/ 0 h 97"/>
                <a:gd name="T6" fmla="*/ 0 w 561"/>
                <a:gd name="T7" fmla="*/ 0 h 97"/>
                <a:gd name="T8" fmla="*/ 0 w 561"/>
                <a:gd name="T9" fmla="*/ 0 h 97"/>
                <a:gd name="T10" fmla="*/ 0 w 561"/>
                <a:gd name="T11" fmla="*/ 0 h 97"/>
                <a:gd name="T12" fmla="*/ 0 w 561"/>
                <a:gd name="T13" fmla="*/ 0 h 97"/>
                <a:gd name="T14" fmla="*/ 0 w 561"/>
                <a:gd name="T15" fmla="*/ 0 h 97"/>
                <a:gd name="T16" fmla="*/ 0 w 561"/>
                <a:gd name="T17" fmla="*/ 0 h 97"/>
                <a:gd name="T18" fmla="*/ 0 w 561"/>
                <a:gd name="T19" fmla="*/ 0 h 97"/>
                <a:gd name="T20" fmla="*/ 0 w 561"/>
                <a:gd name="T21" fmla="*/ 0 h 97"/>
                <a:gd name="T22" fmla="*/ 0 w 561"/>
                <a:gd name="T23" fmla="*/ 0 h 97"/>
                <a:gd name="T24" fmla="*/ 0 w 561"/>
                <a:gd name="T25" fmla="*/ 0 h 97"/>
                <a:gd name="T26" fmla="*/ 0 w 561"/>
                <a:gd name="T27" fmla="*/ 0 h 97"/>
                <a:gd name="T28" fmla="*/ 0 w 561"/>
                <a:gd name="T29" fmla="*/ 0 h 97"/>
                <a:gd name="T30" fmla="*/ 0 w 561"/>
                <a:gd name="T31" fmla="*/ 0 h 97"/>
                <a:gd name="T32" fmla="*/ 0 w 561"/>
                <a:gd name="T33" fmla="*/ 0 h 97"/>
                <a:gd name="T34" fmla="*/ 0 w 561"/>
                <a:gd name="T35" fmla="*/ 0 h 97"/>
                <a:gd name="T36" fmla="*/ 0 w 561"/>
                <a:gd name="T37" fmla="*/ 0 h 97"/>
                <a:gd name="T38" fmla="*/ 0 w 561"/>
                <a:gd name="T39" fmla="*/ 0 h 97"/>
                <a:gd name="T40" fmla="*/ 0 w 561"/>
                <a:gd name="T41" fmla="*/ 0 h 97"/>
                <a:gd name="T42" fmla="*/ 0 w 561"/>
                <a:gd name="T43" fmla="*/ 0 h 97"/>
                <a:gd name="T44" fmla="*/ 0 w 561"/>
                <a:gd name="T45" fmla="*/ 0 h 97"/>
                <a:gd name="T46" fmla="*/ 0 w 561"/>
                <a:gd name="T47" fmla="*/ 0 h 97"/>
                <a:gd name="T48" fmla="*/ 0 w 561"/>
                <a:gd name="T49" fmla="*/ 0 h 97"/>
                <a:gd name="T50" fmla="*/ 0 w 561"/>
                <a:gd name="T51" fmla="*/ 0 h 97"/>
                <a:gd name="T52" fmla="*/ 0 w 561"/>
                <a:gd name="T53" fmla="*/ 0 h 97"/>
                <a:gd name="T54" fmla="*/ 0 w 561"/>
                <a:gd name="T55" fmla="*/ 0 h 97"/>
                <a:gd name="T56" fmla="*/ 0 w 561"/>
                <a:gd name="T57" fmla="*/ 0 h 97"/>
                <a:gd name="T58" fmla="*/ 0 w 561"/>
                <a:gd name="T59" fmla="*/ 0 h 97"/>
                <a:gd name="T60" fmla="*/ 0 w 561"/>
                <a:gd name="T61" fmla="*/ 0 h 97"/>
                <a:gd name="T62" fmla="*/ 0 w 561"/>
                <a:gd name="T63" fmla="*/ 0 h 97"/>
                <a:gd name="T64" fmla="*/ 0 w 561"/>
                <a:gd name="T65" fmla="*/ 0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61"/>
                <a:gd name="T100" fmla="*/ 0 h 97"/>
                <a:gd name="T101" fmla="*/ 561 w 561"/>
                <a:gd name="T102" fmla="*/ 97 h 9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61" h="97">
                  <a:moveTo>
                    <a:pt x="0" y="97"/>
                  </a:moveTo>
                  <a:lnTo>
                    <a:pt x="1" y="97"/>
                  </a:lnTo>
                  <a:lnTo>
                    <a:pt x="3" y="95"/>
                  </a:lnTo>
                  <a:lnTo>
                    <a:pt x="8" y="92"/>
                  </a:lnTo>
                  <a:lnTo>
                    <a:pt x="15" y="90"/>
                  </a:lnTo>
                  <a:lnTo>
                    <a:pt x="23" y="85"/>
                  </a:lnTo>
                  <a:lnTo>
                    <a:pt x="33" y="82"/>
                  </a:lnTo>
                  <a:lnTo>
                    <a:pt x="45" y="77"/>
                  </a:lnTo>
                  <a:lnTo>
                    <a:pt x="60" y="72"/>
                  </a:lnTo>
                  <a:lnTo>
                    <a:pt x="75" y="67"/>
                  </a:lnTo>
                  <a:lnTo>
                    <a:pt x="93" y="61"/>
                  </a:lnTo>
                  <a:lnTo>
                    <a:pt x="113" y="56"/>
                  </a:lnTo>
                  <a:lnTo>
                    <a:pt x="134" y="51"/>
                  </a:lnTo>
                  <a:lnTo>
                    <a:pt x="156" y="46"/>
                  </a:lnTo>
                  <a:lnTo>
                    <a:pt x="180" y="41"/>
                  </a:lnTo>
                  <a:lnTo>
                    <a:pt x="205" y="36"/>
                  </a:lnTo>
                  <a:lnTo>
                    <a:pt x="234" y="32"/>
                  </a:lnTo>
                  <a:lnTo>
                    <a:pt x="260" y="28"/>
                  </a:lnTo>
                  <a:lnTo>
                    <a:pt x="287" y="23"/>
                  </a:lnTo>
                  <a:lnTo>
                    <a:pt x="312" y="20"/>
                  </a:lnTo>
                  <a:lnTo>
                    <a:pt x="337" y="17"/>
                  </a:lnTo>
                  <a:lnTo>
                    <a:pt x="360" y="14"/>
                  </a:lnTo>
                  <a:lnTo>
                    <a:pt x="382" y="11"/>
                  </a:lnTo>
                  <a:lnTo>
                    <a:pt x="404" y="9"/>
                  </a:lnTo>
                  <a:lnTo>
                    <a:pt x="424" y="7"/>
                  </a:lnTo>
                  <a:lnTo>
                    <a:pt x="442" y="5"/>
                  </a:lnTo>
                  <a:lnTo>
                    <a:pt x="461" y="3"/>
                  </a:lnTo>
                  <a:lnTo>
                    <a:pt x="478" y="1"/>
                  </a:lnTo>
                  <a:lnTo>
                    <a:pt x="493" y="1"/>
                  </a:lnTo>
                  <a:lnTo>
                    <a:pt x="507" y="0"/>
                  </a:lnTo>
                  <a:lnTo>
                    <a:pt x="520" y="0"/>
                  </a:lnTo>
                  <a:lnTo>
                    <a:pt x="533" y="0"/>
                  </a:lnTo>
                  <a:lnTo>
                    <a:pt x="544" y="1"/>
                  </a:lnTo>
                  <a:lnTo>
                    <a:pt x="551" y="1"/>
                  </a:lnTo>
                  <a:lnTo>
                    <a:pt x="557" y="3"/>
                  </a:lnTo>
                  <a:lnTo>
                    <a:pt x="560" y="5"/>
                  </a:lnTo>
                  <a:lnTo>
                    <a:pt x="561" y="8"/>
                  </a:lnTo>
                  <a:lnTo>
                    <a:pt x="557" y="10"/>
                  </a:lnTo>
                  <a:lnTo>
                    <a:pt x="552" y="12"/>
                  </a:lnTo>
                  <a:lnTo>
                    <a:pt x="544" y="16"/>
                  </a:lnTo>
                  <a:lnTo>
                    <a:pt x="533" y="20"/>
                  </a:lnTo>
                  <a:lnTo>
                    <a:pt x="519" y="23"/>
                  </a:lnTo>
                  <a:lnTo>
                    <a:pt x="503" y="27"/>
                  </a:lnTo>
                  <a:lnTo>
                    <a:pt x="484" y="30"/>
                  </a:lnTo>
                  <a:lnTo>
                    <a:pt x="462" y="34"/>
                  </a:lnTo>
                  <a:lnTo>
                    <a:pt x="437" y="39"/>
                  </a:lnTo>
                  <a:lnTo>
                    <a:pt x="411" y="43"/>
                  </a:lnTo>
                  <a:lnTo>
                    <a:pt x="381" y="47"/>
                  </a:lnTo>
                  <a:lnTo>
                    <a:pt x="350" y="51"/>
                  </a:lnTo>
                  <a:lnTo>
                    <a:pt x="317" y="55"/>
                  </a:lnTo>
                  <a:lnTo>
                    <a:pt x="285" y="58"/>
                  </a:lnTo>
                  <a:lnTo>
                    <a:pt x="252" y="62"/>
                  </a:lnTo>
                  <a:lnTo>
                    <a:pt x="221" y="66"/>
                  </a:lnTo>
                  <a:lnTo>
                    <a:pt x="190" y="70"/>
                  </a:lnTo>
                  <a:lnTo>
                    <a:pt x="162" y="74"/>
                  </a:lnTo>
                  <a:lnTo>
                    <a:pt x="134" y="77"/>
                  </a:lnTo>
                  <a:lnTo>
                    <a:pt x="109" y="81"/>
                  </a:lnTo>
                  <a:lnTo>
                    <a:pt x="85" y="84"/>
                  </a:lnTo>
                  <a:lnTo>
                    <a:pt x="64" y="87"/>
                  </a:lnTo>
                  <a:lnTo>
                    <a:pt x="45" y="90"/>
                  </a:lnTo>
                  <a:lnTo>
                    <a:pt x="30" y="92"/>
                  </a:lnTo>
                  <a:lnTo>
                    <a:pt x="17" y="94"/>
                  </a:lnTo>
                  <a:lnTo>
                    <a:pt x="8" y="96"/>
                  </a:lnTo>
                  <a:lnTo>
                    <a:pt x="1" y="97"/>
                  </a:lnTo>
                  <a:lnTo>
                    <a:pt x="0" y="97"/>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539" name="Freeform 10"/>
            <p:cNvSpPr>
              <a:spLocks/>
            </p:cNvSpPr>
            <p:nvPr/>
          </p:nvSpPr>
          <p:spPr bwMode="auto">
            <a:xfrm>
              <a:off x="4470" y="2661"/>
              <a:ext cx="378" cy="422"/>
            </a:xfrm>
            <a:custGeom>
              <a:avLst/>
              <a:gdLst>
                <a:gd name="T0" fmla="*/ 1 w 756"/>
                <a:gd name="T1" fmla="*/ 0 h 845"/>
                <a:gd name="T2" fmla="*/ 1 w 756"/>
                <a:gd name="T3" fmla="*/ 0 h 845"/>
                <a:gd name="T4" fmla="*/ 1 w 756"/>
                <a:gd name="T5" fmla="*/ 0 h 845"/>
                <a:gd name="T6" fmla="*/ 1 w 756"/>
                <a:gd name="T7" fmla="*/ 0 h 845"/>
                <a:gd name="T8" fmla="*/ 1 w 756"/>
                <a:gd name="T9" fmla="*/ 0 h 845"/>
                <a:gd name="T10" fmla="*/ 1 w 756"/>
                <a:gd name="T11" fmla="*/ 0 h 845"/>
                <a:gd name="T12" fmla="*/ 1 w 756"/>
                <a:gd name="T13" fmla="*/ 0 h 845"/>
                <a:gd name="T14" fmla="*/ 1 w 756"/>
                <a:gd name="T15" fmla="*/ 0 h 845"/>
                <a:gd name="T16" fmla="*/ 1 w 756"/>
                <a:gd name="T17" fmla="*/ 0 h 845"/>
                <a:gd name="T18" fmla="*/ 1 w 756"/>
                <a:gd name="T19" fmla="*/ 0 h 845"/>
                <a:gd name="T20" fmla="*/ 1 w 756"/>
                <a:gd name="T21" fmla="*/ 0 h 845"/>
                <a:gd name="T22" fmla="*/ 1 w 756"/>
                <a:gd name="T23" fmla="*/ 0 h 845"/>
                <a:gd name="T24" fmla="*/ 1 w 756"/>
                <a:gd name="T25" fmla="*/ 0 h 845"/>
                <a:gd name="T26" fmla="*/ 1 w 756"/>
                <a:gd name="T27" fmla="*/ 0 h 845"/>
                <a:gd name="T28" fmla="*/ 1 w 756"/>
                <a:gd name="T29" fmla="*/ 0 h 845"/>
                <a:gd name="T30" fmla="*/ 1 w 756"/>
                <a:gd name="T31" fmla="*/ 0 h 845"/>
                <a:gd name="T32" fmla="*/ 1 w 756"/>
                <a:gd name="T33" fmla="*/ 0 h 845"/>
                <a:gd name="T34" fmla="*/ 1 w 756"/>
                <a:gd name="T35" fmla="*/ 0 h 845"/>
                <a:gd name="T36" fmla="*/ 1 w 756"/>
                <a:gd name="T37" fmla="*/ 0 h 845"/>
                <a:gd name="T38" fmla="*/ 1 w 756"/>
                <a:gd name="T39" fmla="*/ 0 h 845"/>
                <a:gd name="T40" fmla="*/ 1 w 756"/>
                <a:gd name="T41" fmla="*/ 0 h 845"/>
                <a:gd name="T42" fmla="*/ 1 w 756"/>
                <a:gd name="T43" fmla="*/ 0 h 845"/>
                <a:gd name="T44" fmla="*/ 1 w 756"/>
                <a:gd name="T45" fmla="*/ 0 h 845"/>
                <a:gd name="T46" fmla="*/ 1 w 756"/>
                <a:gd name="T47" fmla="*/ 0 h 845"/>
                <a:gd name="T48" fmla="*/ 1 w 756"/>
                <a:gd name="T49" fmla="*/ 0 h 845"/>
                <a:gd name="T50" fmla="*/ 1 w 756"/>
                <a:gd name="T51" fmla="*/ 0 h 845"/>
                <a:gd name="T52" fmla="*/ 1 w 756"/>
                <a:gd name="T53" fmla="*/ 0 h 845"/>
                <a:gd name="T54" fmla="*/ 1 w 756"/>
                <a:gd name="T55" fmla="*/ 0 h 845"/>
                <a:gd name="T56" fmla="*/ 1 w 756"/>
                <a:gd name="T57" fmla="*/ 0 h 845"/>
                <a:gd name="T58" fmla="*/ 1 w 756"/>
                <a:gd name="T59" fmla="*/ 0 h 845"/>
                <a:gd name="T60" fmla="*/ 1 w 756"/>
                <a:gd name="T61" fmla="*/ 0 h 845"/>
                <a:gd name="T62" fmla="*/ 1 w 756"/>
                <a:gd name="T63" fmla="*/ 0 h 845"/>
                <a:gd name="T64" fmla="*/ 1 w 756"/>
                <a:gd name="T65" fmla="*/ 0 h 845"/>
                <a:gd name="T66" fmla="*/ 1 w 756"/>
                <a:gd name="T67" fmla="*/ 0 h 845"/>
                <a:gd name="T68" fmla="*/ 0 w 756"/>
                <a:gd name="T69" fmla="*/ 0 h 8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56"/>
                <a:gd name="T106" fmla="*/ 0 h 845"/>
                <a:gd name="T107" fmla="*/ 756 w 756"/>
                <a:gd name="T108" fmla="*/ 845 h 8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56" h="845">
                  <a:moveTo>
                    <a:pt x="0" y="339"/>
                  </a:moveTo>
                  <a:lnTo>
                    <a:pt x="96" y="141"/>
                  </a:lnTo>
                  <a:lnTo>
                    <a:pt x="255" y="43"/>
                  </a:lnTo>
                  <a:lnTo>
                    <a:pt x="365" y="0"/>
                  </a:lnTo>
                  <a:lnTo>
                    <a:pt x="547" y="40"/>
                  </a:lnTo>
                  <a:lnTo>
                    <a:pt x="547" y="43"/>
                  </a:lnTo>
                  <a:lnTo>
                    <a:pt x="547" y="45"/>
                  </a:lnTo>
                  <a:lnTo>
                    <a:pt x="547" y="49"/>
                  </a:lnTo>
                  <a:lnTo>
                    <a:pt x="548" y="52"/>
                  </a:lnTo>
                  <a:lnTo>
                    <a:pt x="550" y="58"/>
                  </a:lnTo>
                  <a:lnTo>
                    <a:pt x="550" y="64"/>
                  </a:lnTo>
                  <a:lnTo>
                    <a:pt x="552" y="72"/>
                  </a:lnTo>
                  <a:lnTo>
                    <a:pt x="554" y="79"/>
                  </a:lnTo>
                  <a:lnTo>
                    <a:pt x="556" y="87"/>
                  </a:lnTo>
                  <a:lnTo>
                    <a:pt x="558" y="97"/>
                  </a:lnTo>
                  <a:lnTo>
                    <a:pt x="561" y="108"/>
                  </a:lnTo>
                  <a:lnTo>
                    <a:pt x="563" y="119"/>
                  </a:lnTo>
                  <a:lnTo>
                    <a:pt x="567" y="132"/>
                  </a:lnTo>
                  <a:lnTo>
                    <a:pt x="571" y="145"/>
                  </a:lnTo>
                  <a:lnTo>
                    <a:pt x="576" y="159"/>
                  </a:lnTo>
                  <a:lnTo>
                    <a:pt x="580" y="173"/>
                  </a:lnTo>
                  <a:lnTo>
                    <a:pt x="584" y="189"/>
                  </a:lnTo>
                  <a:lnTo>
                    <a:pt x="589" y="204"/>
                  </a:lnTo>
                  <a:lnTo>
                    <a:pt x="595" y="220"/>
                  </a:lnTo>
                  <a:lnTo>
                    <a:pt x="600" y="237"/>
                  </a:lnTo>
                  <a:lnTo>
                    <a:pt x="606" y="254"/>
                  </a:lnTo>
                  <a:lnTo>
                    <a:pt x="612" y="271"/>
                  </a:lnTo>
                  <a:lnTo>
                    <a:pt x="618" y="289"/>
                  </a:lnTo>
                  <a:lnTo>
                    <a:pt x="624" y="305"/>
                  </a:lnTo>
                  <a:lnTo>
                    <a:pt x="629" y="322"/>
                  </a:lnTo>
                  <a:lnTo>
                    <a:pt x="635" y="339"/>
                  </a:lnTo>
                  <a:lnTo>
                    <a:pt x="641" y="356"/>
                  </a:lnTo>
                  <a:lnTo>
                    <a:pt x="646" y="372"/>
                  </a:lnTo>
                  <a:lnTo>
                    <a:pt x="651" y="388"/>
                  </a:lnTo>
                  <a:lnTo>
                    <a:pt x="656" y="403"/>
                  </a:lnTo>
                  <a:lnTo>
                    <a:pt x="662" y="418"/>
                  </a:lnTo>
                  <a:lnTo>
                    <a:pt x="665" y="432"/>
                  </a:lnTo>
                  <a:lnTo>
                    <a:pt x="669" y="445"/>
                  </a:lnTo>
                  <a:lnTo>
                    <a:pt x="673" y="457"/>
                  </a:lnTo>
                  <a:lnTo>
                    <a:pt x="676" y="469"/>
                  </a:lnTo>
                  <a:lnTo>
                    <a:pt x="679" y="480"/>
                  </a:lnTo>
                  <a:lnTo>
                    <a:pt x="682" y="492"/>
                  </a:lnTo>
                  <a:lnTo>
                    <a:pt x="684" y="503"/>
                  </a:lnTo>
                  <a:lnTo>
                    <a:pt x="687" y="513"/>
                  </a:lnTo>
                  <a:lnTo>
                    <a:pt x="689" y="522"/>
                  </a:lnTo>
                  <a:lnTo>
                    <a:pt x="692" y="531"/>
                  </a:lnTo>
                  <a:lnTo>
                    <a:pt x="694" y="540"/>
                  </a:lnTo>
                  <a:lnTo>
                    <a:pt x="697" y="549"/>
                  </a:lnTo>
                  <a:lnTo>
                    <a:pt x="699" y="558"/>
                  </a:lnTo>
                  <a:lnTo>
                    <a:pt x="702" y="567"/>
                  </a:lnTo>
                  <a:lnTo>
                    <a:pt x="704" y="576"/>
                  </a:lnTo>
                  <a:lnTo>
                    <a:pt x="709" y="585"/>
                  </a:lnTo>
                  <a:lnTo>
                    <a:pt x="711" y="593"/>
                  </a:lnTo>
                  <a:lnTo>
                    <a:pt x="715" y="601"/>
                  </a:lnTo>
                  <a:lnTo>
                    <a:pt x="719" y="609"/>
                  </a:lnTo>
                  <a:lnTo>
                    <a:pt x="723" y="618"/>
                  </a:lnTo>
                  <a:lnTo>
                    <a:pt x="726" y="626"/>
                  </a:lnTo>
                  <a:lnTo>
                    <a:pt x="731" y="633"/>
                  </a:lnTo>
                  <a:lnTo>
                    <a:pt x="735" y="640"/>
                  </a:lnTo>
                  <a:lnTo>
                    <a:pt x="739" y="648"/>
                  </a:lnTo>
                  <a:lnTo>
                    <a:pt x="742" y="653"/>
                  </a:lnTo>
                  <a:lnTo>
                    <a:pt x="745" y="660"/>
                  </a:lnTo>
                  <a:lnTo>
                    <a:pt x="747" y="665"/>
                  </a:lnTo>
                  <a:lnTo>
                    <a:pt x="750" y="670"/>
                  </a:lnTo>
                  <a:lnTo>
                    <a:pt x="754" y="676"/>
                  </a:lnTo>
                  <a:lnTo>
                    <a:pt x="756" y="679"/>
                  </a:lnTo>
                  <a:lnTo>
                    <a:pt x="550" y="845"/>
                  </a:lnTo>
                  <a:lnTo>
                    <a:pt x="273" y="823"/>
                  </a:lnTo>
                  <a:lnTo>
                    <a:pt x="24" y="609"/>
                  </a:lnTo>
                  <a:lnTo>
                    <a:pt x="0" y="339"/>
                  </a:lnTo>
                  <a:close/>
                </a:path>
              </a:pathLst>
            </a:custGeom>
            <a:solidFill>
              <a:srgbClr val="F7FF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540" name="Freeform 11"/>
            <p:cNvSpPr>
              <a:spLocks/>
            </p:cNvSpPr>
            <p:nvPr/>
          </p:nvSpPr>
          <p:spPr bwMode="auto">
            <a:xfrm>
              <a:off x="4258" y="2763"/>
              <a:ext cx="225" cy="54"/>
            </a:xfrm>
            <a:custGeom>
              <a:avLst/>
              <a:gdLst>
                <a:gd name="T0" fmla="*/ 0 w 449"/>
                <a:gd name="T1" fmla="*/ 1 h 108"/>
                <a:gd name="T2" fmla="*/ 1 w 449"/>
                <a:gd name="T3" fmla="*/ 1 h 108"/>
                <a:gd name="T4" fmla="*/ 1 w 449"/>
                <a:gd name="T5" fmla="*/ 1 h 108"/>
                <a:gd name="T6" fmla="*/ 1 w 449"/>
                <a:gd name="T7" fmla="*/ 1 h 108"/>
                <a:gd name="T8" fmla="*/ 1 w 449"/>
                <a:gd name="T9" fmla="*/ 1 h 108"/>
                <a:gd name="T10" fmla="*/ 1 w 449"/>
                <a:gd name="T11" fmla="*/ 1 h 108"/>
                <a:gd name="T12" fmla="*/ 1 w 449"/>
                <a:gd name="T13" fmla="*/ 1 h 108"/>
                <a:gd name="T14" fmla="*/ 1 w 449"/>
                <a:gd name="T15" fmla="*/ 1 h 108"/>
                <a:gd name="T16" fmla="*/ 1 w 449"/>
                <a:gd name="T17" fmla="*/ 1 h 108"/>
                <a:gd name="T18" fmla="*/ 1 w 449"/>
                <a:gd name="T19" fmla="*/ 1 h 108"/>
                <a:gd name="T20" fmla="*/ 1 w 449"/>
                <a:gd name="T21" fmla="*/ 1 h 108"/>
                <a:gd name="T22" fmla="*/ 1 w 449"/>
                <a:gd name="T23" fmla="*/ 1 h 108"/>
                <a:gd name="T24" fmla="*/ 1 w 449"/>
                <a:gd name="T25" fmla="*/ 1 h 108"/>
                <a:gd name="T26" fmla="*/ 1 w 449"/>
                <a:gd name="T27" fmla="*/ 1 h 108"/>
                <a:gd name="T28" fmla="*/ 1 w 449"/>
                <a:gd name="T29" fmla="*/ 1 h 108"/>
                <a:gd name="T30" fmla="*/ 1 w 449"/>
                <a:gd name="T31" fmla="*/ 1 h 108"/>
                <a:gd name="T32" fmla="*/ 1 w 449"/>
                <a:gd name="T33" fmla="*/ 1 h 108"/>
                <a:gd name="T34" fmla="*/ 1 w 449"/>
                <a:gd name="T35" fmla="*/ 1 h 108"/>
                <a:gd name="T36" fmla="*/ 1 w 449"/>
                <a:gd name="T37" fmla="*/ 1 h 108"/>
                <a:gd name="T38" fmla="*/ 1 w 449"/>
                <a:gd name="T39" fmla="*/ 1 h 108"/>
                <a:gd name="T40" fmla="*/ 1 w 449"/>
                <a:gd name="T41" fmla="*/ 1 h 108"/>
                <a:gd name="T42" fmla="*/ 1 w 449"/>
                <a:gd name="T43" fmla="*/ 0 h 108"/>
                <a:gd name="T44" fmla="*/ 1 w 449"/>
                <a:gd name="T45" fmla="*/ 1 h 108"/>
                <a:gd name="T46" fmla="*/ 1 w 449"/>
                <a:gd name="T47" fmla="*/ 1 h 108"/>
                <a:gd name="T48" fmla="*/ 1 w 449"/>
                <a:gd name="T49" fmla="*/ 1 h 108"/>
                <a:gd name="T50" fmla="*/ 1 w 449"/>
                <a:gd name="T51" fmla="*/ 1 h 108"/>
                <a:gd name="T52" fmla="*/ 1 w 449"/>
                <a:gd name="T53" fmla="*/ 1 h 108"/>
                <a:gd name="T54" fmla="*/ 1 w 449"/>
                <a:gd name="T55" fmla="*/ 1 h 108"/>
                <a:gd name="T56" fmla="*/ 1 w 449"/>
                <a:gd name="T57" fmla="*/ 1 h 108"/>
                <a:gd name="T58" fmla="*/ 1 w 449"/>
                <a:gd name="T59" fmla="*/ 1 h 108"/>
                <a:gd name="T60" fmla="*/ 1 w 449"/>
                <a:gd name="T61" fmla="*/ 1 h 108"/>
                <a:gd name="T62" fmla="*/ 1 w 449"/>
                <a:gd name="T63" fmla="*/ 1 h 108"/>
                <a:gd name="T64" fmla="*/ 1 w 449"/>
                <a:gd name="T65" fmla="*/ 1 h 108"/>
                <a:gd name="T66" fmla="*/ 1 w 449"/>
                <a:gd name="T67" fmla="*/ 1 h 108"/>
                <a:gd name="T68" fmla="*/ 1 w 449"/>
                <a:gd name="T69" fmla="*/ 1 h 108"/>
                <a:gd name="T70" fmla="*/ 1 w 449"/>
                <a:gd name="T71" fmla="*/ 1 h 108"/>
                <a:gd name="T72" fmla="*/ 1 w 449"/>
                <a:gd name="T73" fmla="*/ 1 h 108"/>
                <a:gd name="T74" fmla="*/ 1 w 449"/>
                <a:gd name="T75" fmla="*/ 1 h 108"/>
                <a:gd name="T76" fmla="*/ 0 w 449"/>
                <a:gd name="T77" fmla="*/ 1 h 10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49"/>
                <a:gd name="T118" fmla="*/ 0 h 108"/>
                <a:gd name="T119" fmla="*/ 449 w 449"/>
                <a:gd name="T120" fmla="*/ 108 h 10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49" h="108">
                  <a:moveTo>
                    <a:pt x="0" y="108"/>
                  </a:moveTo>
                  <a:lnTo>
                    <a:pt x="0" y="106"/>
                  </a:lnTo>
                  <a:lnTo>
                    <a:pt x="2" y="105"/>
                  </a:lnTo>
                  <a:lnTo>
                    <a:pt x="5" y="102"/>
                  </a:lnTo>
                  <a:lnTo>
                    <a:pt x="11" y="99"/>
                  </a:lnTo>
                  <a:lnTo>
                    <a:pt x="14" y="97"/>
                  </a:lnTo>
                  <a:lnTo>
                    <a:pt x="19" y="95"/>
                  </a:lnTo>
                  <a:lnTo>
                    <a:pt x="23" y="93"/>
                  </a:lnTo>
                  <a:lnTo>
                    <a:pt x="29" y="91"/>
                  </a:lnTo>
                  <a:lnTo>
                    <a:pt x="35" y="88"/>
                  </a:lnTo>
                  <a:lnTo>
                    <a:pt x="42" y="86"/>
                  </a:lnTo>
                  <a:lnTo>
                    <a:pt x="50" y="84"/>
                  </a:lnTo>
                  <a:lnTo>
                    <a:pt x="59" y="82"/>
                  </a:lnTo>
                  <a:lnTo>
                    <a:pt x="68" y="79"/>
                  </a:lnTo>
                  <a:lnTo>
                    <a:pt x="79" y="77"/>
                  </a:lnTo>
                  <a:lnTo>
                    <a:pt x="89" y="74"/>
                  </a:lnTo>
                  <a:lnTo>
                    <a:pt x="101" y="72"/>
                  </a:lnTo>
                  <a:lnTo>
                    <a:pt x="112" y="69"/>
                  </a:lnTo>
                  <a:lnTo>
                    <a:pt x="125" y="67"/>
                  </a:lnTo>
                  <a:lnTo>
                    <a:pt x="139" y="64"/>
                  </a:lnTo>
                  <a:lnTo>
                    <a:pt x="154" y="62"/>
                  </a:lnTo>
                  <a:lnTo>
                    <a:pt x="168" y="60"/>
                  </a:lnTo>
                  <a:lnTo>
                    <a:pt x="182" y="57"/>
                  </a:lnTo>
                  <a:lnTo>
                    <a:pt x="197" y="54"/>
                  </a:lnTo>
                  <a:lnTo>
                    <a:pt x="213" y="51"/>
                  </a:lnTo>
                  <a:lnTo>
                    <a:pt x="228" y="48"/>
                  </a:lnTo>
                  <a:lnTo>
                    <a:pt x="244" y="45"/>
                  </a:lnTo>
                  <a:lnTo>
                    <a:pt x="260" y="42"/>
                  </a:lnTo>
                  <a:lnTo>
                    <a:pt x="277" y="39"/>
                  </a:lnTo>
                  <a:lnTo>
                    <a:pt x="292" y="35"/>
                  </a:lnTo>
                  <a:lnTo>
                    <a:pt x="308" y="32"/>
                  </a:lnTo>
                  <a:lnTo>
                    <a:pt x="323" y="28"/>
                  </a:lnTo>
                  <a:lnTo>
                    <a:pt x="339" y="26"/>
                  </a:lnTo>
                  <a:lnTo>
                    <a:pt x="354" y="22"/>
                  </a:lnTo>
                  <a:lnTo>
                    <a:pt x="368" y="19"/>
                  </a:lnTo>
                  <a:lnTo>
                    <a:pt x="382" y="15"/>
                  </a:lnTo>
                  <a:lnTo>
                    <a:pt x="395" y="13"/>
                  </a:lnTo>
                  <a:lnTo>
                    <a:pt x="406" y="9"/>
                  </a:lnTo>
                  <a:lnTo>
                    <a:pt x="416" y="6"/>
                  </a:lnTo>
                  <a:lnTo>
                    <a:pt x="426" y="4"/>
                  </a:lnTo>
                  <a:lnTo>
                    <a:pt x="434" y="3"/>
                  </a:lnTo>
                  <a:lnTo>
                    <a:pt x="440" y="1"/>
                  </a:lnTo>
                  <a:lnTo>
                    <a:pt x="445" y="0"/>
                  </a:lnTo>
                  <a:lnTo>
                    <a:pt x="448" y="0"/>
                  </a:lnTo>
                  <a:lnTo>
                    <a:pt x="449" y="0"/>
                  </a:lnTo>
                  <a:lnTo>
                    <a:pt x="399" y="54"/>
                  </a:lnTo>
                  <a:lnTo>
                    <a:pt x="398" y="54"/>
                  </a:lnTo>
                  <a:lnTo>
                    <a:pt x="394" y="54"/>
                  </a:lnTo>
                  <a:lnTo>
                    <a:pt x="388" y="54"/>
                  </a:lnTo>
                  <a:lnTo>
                    <a:pt x="381" y="55"/>
                  </a:lnTo>
                  <a:lnTo>
                    <a:pt x="371" y="55"/>
                  </a:lnTo>
                  <a:lnTo>
                    <a:pt x="360" y="56"/>
                  </a:lnTo>
                  <a:lnTo>
                    <a:pt x="347" y="57"/>
                  </a:lnTo>
                  <a:lnTo>
                    <a:pt x="334" y="59"/>
                  </a:lnTo>
                  <a:lnTo>
                    <a:pt x="319" y="60"/>
                  </a:lnTo>
                  <a:lnTo>
                    <a:pt x="303" y="62"/>
                  </a:lnTo>
                  <a:lnTo>
                    <a:pt x="285" y="64"/>
                  </a:lnTo>
                  <a:lnTo>
                    <a:pt x="268" y="66"/>
                  </a:lnTo>
                  <a:lnTo>
                    <a:pt x="250" y="68"/>
                  </a:lnTo>
                  <a:lnTo>
                    <a:pt x="232" y="72"/>
                  </a:lnTo>
                  <a:lnTo>
                    <a:pt x="213" y="75"/>
                  </a:lnTo>
                  <a:lnTo>
                    <a:pt x="195" y="79"/>
                  </a:lnTo>
                  <a:lnTo>
                    <a:pt x="175" y="82"/>
                  </a:lnTo>
                  <a:lnTo>
                    <a:pt x="156" y="84"/>
                  </a:lnTo>
                  <a:lnTo>
                    <a:pt x="137" y="87"/>
                  </a:lnTo>
                  <a:lnTo>
                    <a:pt x="119" y="91"/>
                  </a:lnTo>
                  <a:lnTo>
                    <a:pt x="102" y="93"/>
                  </a:lnTo>
                  <a:lnTo>
                    <a:pt x="86" y="95"/>
                  </a:lnTo>
                  <a:lnTo>
                    <a:pt x="72" y="97"/>
                  </a:lnTo>
                  <a:lnTo>
                    <a:pt x="58" y="100"/>
                  </a:lnTo>
                  <a:lnTo>
                    <a:pt x="45" y="102"/>
                  </a:lnTo>
                  <a:lnTo>
                    <a:pt x="33" y="103"/>
                  </a:lnTo>
                  <a:lnTo>
                    <a:pt x="23" y="104"/>
                  </a:lnTo>
                  <a:lnTo>
                    <a:pt x="15" y="106"/>
                  </a:lnTo>
                  <a:lnTo>
                    <a:pt x="8" y="106"/>
                  </a:lnTo>
                  <a:lnTo>
                    <a:pt x="3" y="107"/>
                  </a:lnTo>
                  <a:lnTo>
                    <a:pt x="0" y="107"/>
                  </a:lnTo>
                  <a:lnTo>
                    <a:pt x="0" y="108"/>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541" name="Freeform 12"/>
            <p:cNvSpPr>
              <a:spLocks/>
            </p:cNvSpPr>
            <p:nvPr/>
          </p:nvSpPr>
          <p:spPr bwMode="auto">
            <a:xfrm>
              <a:off x="4269" y="2840"/>
              <a:ext cx="183" cy="34"/>
            </a:xfrm>
            <a:custGeom>
              <a:avLst/>
              <a:gdLst>
                <a:gd name="T0" fmla="*/ 1 w 366"/>
                <a:gd name="T1" fmla="*/ 1 h 68"/>
                <a:gd name="T2" fmla="*/ 1 w 366"/>
                <a:gd name="T3" fmla="*/ 1 h 68"/>
                <a:gd name="T4" fmla="*/ 1 w 366"/>
                <a:gd name="T5" fmla="*/ 1 h 68"/>
                <a:gd name="T6" fmla="*/ 1 w 366"/>
                <a:gd name="T7" fmla="*/ 1 h 68"/>
                <a:gd name="T8" fmla="*/ 1 w 366"/>
                <a:gd name="T9" fmla="*/ 1 h 68"/>
                <a:gd name="T10" fmla="*/ 1 w 366"/>
                <a:gd name="T11" fmla="*/ 1 h 68"/>
                <a:gd name="T12" fmla="*/ 1 w 366"/>
                <a:gd name="T13" fmla="*/ 1 h 68"/>
                <a:gd name="T14" fmla="*/ 1 w 366"/>
                <a:gd name="T15" fmla="*/ 1 h 68"/>
                <a:gd name="T16" fmla="*/ 1 w 366"/>
                <a:gd name="T17" fmla="*/ 1 h 68"/>
                <a:gd name="T18" fmla="*/ 1 w 366"/>
                <a:gd name="T19" fmla="*/ 1 h 68"/>
                <a:gd name="T20" fmla="*/ 1 w 366"/>
                <a:gd name="T21" fmla="*/ 1 h 68"/>
                <a:gd name="T22" fmla="*/ 1 w 366"/>
                <a:gd name="T23" fmla="*/ 1 h 68"/>
                <a:gd name="T24" fmla="*/ 1 w 366"/>
                <a:gd name="T25" fmla="*/ 0 h 68"/>
                <a:gd name="T26" fmla="*/ 1 w 366"/>
                <a:gd name="T27" fmla="*/ 0 h 68"/>
                <a:gd name="T28" fmla="*/ 1 w 366"/>
                <a:gd name="T29" fmla="*/ 1 h 68"/>
                <a:gd name="T30" fmla="*/ 1 w 366"/>
                <a:gd name="T31" fmla="*/ 1 h 68"/>
                <a:gd name="T32" fmla="*/ 1 w 366"/>
                <a:gd name="T33" fmla="*/ 1 h 68"/>
                <a:gd name="T34" fmla="*/ 1 w 366"/>
                <a:gd name="T35" fmla="*/ 1 h 68"/>
                <a:gd name="T36" fmla="*/ 1 w 366"/>
                <a:gd name="T37" fmla="*/ 1 h 68"/>
                <a:gd name="T38" fmla="*/ 1 w 366"/>
                <a:gd name="T39" fmla="*/ 1 h 68"/>
                <a:gd name="T40" fmla="*/ 1 w 366"/>
                <a:gd name="T41" fmla="*/ 1 h 68"/>
                <a:gd name="T42" fmla="*/ 1 w 366"/>
                <a:gd name="T43" fmla="*/ 1 h 68"/>
                <a:gd name="T44" fmla="*/ 1 w 366"/>
                <a:gd name="T45" fmla="*/ 1 h 68"/>
                <a:gd name="T46" fmla="*/ 1 w 366"/>
                <a:gd name="T47" fmla="*/ 1 h 68"/>
                <a:gd name="T48" fmla="*/ 1 w 366"/>
                <a:gd name="T49" fmla="*/ 1 h 68"/>
                <a:gd name="T50" fmla="*/ 1 w 366"/>
                <a:gd name="T51" fmla="*/ 1 h 68"/>
                <a:gd name="T52" fmla="*/ 1 w 366"/>
                <a:gd name="T53" fmla="*/ 1 h 68"/>
                <a:gd name="T54" fmla="*/ 1 w 366"/>
                <a:gd name="T55" fmla="*/ 1 h 68"/>
                <a:gd name="T56" fmla="*/ 1 w 366"/>
                <a:gd name="T57" fmla="*/ 1 h 68"/>
                <a:gd name="T58" fmla="*/ 1 w 366"/>
                <a:gd name="T59" fmla="*/ 1 h 68"/>
                <a:gd name="T60" fmla="*/ 1 w 366"/>
                <a:gd name="T61" fmla="*/ 1 h 68"/>
                <a:gd name="T62" fmla="*/ 1 w 366"/>
                <a:gd name="T63" fmla="*/ 1 h 68"/>
                <a:gd name="T64" fmla="*/ 0 w 366"/>
                <a:gd name="T65" fmla="*/ 1 h 6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6"/>
                <a:gd name="T100" fmla="*/ 0 h 68"/>
                <a:gd name="T101" fmla="*/ 366 w 366"/>
                <a:gd name="T102" fmla="*/ 68 h 6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6" h="68">
                  <a:moveTo>
                    <a:pt x="0" y="67"/>
                  </a:moveTo>
                  <a:lnTo>
                    <a:pt x="2" y="66"/>
                  </a:lnTo>
                  <a:lnTo>
                    <a:pt x="6" y="65"/>
                  </a:lnTo>
                  <a:lnTo>
                    <a:pt x="13" y="62"/>
                  </a:lnTo>
                  <a:lnTo>
                    <a:pt x="23" y="60"/>
                  </a:lnTo>
                  <a:lnTo>
                    <a:pt x="35" y="57"/>
                  </a:lnTo>
                  <a:lnTo>
                    <a:pt x="49" y="53"/>
                  </a:lnTo>
                  <a:lnTo>
                    <a:pt x="64" y="49"/>
                  </a:lnTo>
                  <a:lnTo>
                    <a:pt x="81" y="46"/>
                  </a:lnTo>
                  <a:lnTo>
                    <a:pt x="99" y="41"/>
                  </a:lnTo>
                  <a:lnTo>
                    <a:pt x="118" y="36"/>
                  </a:lnTo>
                  <a:lnTo>
                    <a:pt x="137" y="32"/>
                  </a:lnTo>
                  <a:lnTo>
                    <a:pt x="157" y="28"/>
                  </a:lnTo>
                  <a:lnTo>
                    <a:pt x="177" y="23"/>
                  </a:lnTo>
                  <a:lnTo>
                    <a:pt x="196" y="19"/>
                  </a:lnTo>
                  <a:lnTo>
                    <a:pt x="215" y="15"/>
                  </a:lnTo>
                  <a:lnTo>
                    <a:pt x="233" y="13"/>
                  </a:lnTo>
                  <a:lnTo>
                    <a:pt x="249" y="9"/>
                  </a:lnTo>
                  <a:lnTo>
                    <a:pt x="265" y="7"/>
                  </a:lnTo>
                  <a:lnTo>
                    <a:pt x="279" y="5"/>
                  </a:lnTo>
                  <a:lnTo>
                    <a:pt x="292" y="4"/>
                  </a:lnTo>
                  <a:lnTo>
                    <a:pt x="304" y="2"/>
                  </a:lnTo>
                  <a:lnTo>
                    <a:pt x="315" y="1"/>
                  </a:lnTo>
                  <a:lnTo>
                    <a:pt x="325" y="1"/>
                  </a:lnTo>
                  <a:lnTo>
                    <a:pt x="334" y="1"/>
                  </a:lnTo>
                  <a:lnTo>
                    <a:pt x="340" y="0"/>
                  </a:lnTo>
                  <a:lnTo>
                    <a:pt x="347" y="0"/>
                  </a:lnTo>
                  <a:lnTo>
                    <a:pt x="353" y="0"/>
                  </a:lnTo>
                  <a:lnTo>
                    <a:pt x="358" y="1"/>
                  </a:lnTo>
                  <a:lnTo>
                    <a:pt x="361" y="1"/>
                  </a:lnTo>
                  <a:lnTo>
                    <a:pt x="364" y="2"/>
                  </a:lnTo>
                  <a:lnTo>
                    <a:pt x="365" y="2"/>
                  </a:lnTo>
                  <a:lnTo>
                    <a:pt x="366" y="2"/>
                  </a:lnTo>
                  <a:lnTo>
                    <a:pt x="345" y="23"/>
                  </a:lnTo>
                  <a:lnTo>
                    <a:pt x="343" y="23"/>
                  </a:lnTo>
                  <a:lnTo>
                    <a:pt x="339" y="24"/>
                  </a:lnTo>
                  <a:lnTo>
                    <a:pt x="332" y="25"/>
                  </a:lnTo>
                  <a:lnTo>
                    <a:pt x="324" y="27"/>
                  </a:lnTo>
                  <a:lnTo>
                    <a:pt x="313" y="29"/>
                  </a:lnTo>
                  <a:lnTo>
                    <a:pt x="301" y="32"/>
                  </a:lnTo>
                  <a:lnTo>
                    <a:pt x="286" y="35"/>
                  </a:lnTo>
                  <a:lnTo>
                    <a:pt x="272" y="38"/>
                  </a:lnTo>
                  <a:lnTo>
                    <a:pt x="255" y="41"/>
                  </a:lnTo>
                  <a:lnTo>
                    <a:pt x="239" y="44"/>
                  </a:lnTo>
                  <a:lnTo>
                    <a:pt x="221" y="47"/>
                  </a:lnTo>
                  <a:lnTo>
                    <a:pt x="204" y="51"/>
                  </a:lnTo>
                  <a:lnTo>
                    <a:pt x="185" y="54"/>
                  </a:lnTo>
                  <a:lnTo>
                    <a:pt x="168" y="57"/>
                  </a:lnTo>
                  <a:lnTo>
                    <a:pt x="151" y="59"/>
                  </a:lnTo>
                  <a:lnTo>
                    <a:pt x="135" y="62"/>
                  </a:lnTo>
                  <a:lnTo>
                    <a:pt x="117" y="63"/>
                  </a:lnTo>
                  <a:lnTo>
                    <a:pt x="103" y="64"/>
                  </a:lnTo>
                  <a:lnTo>
                    <a:pt x="88" y="66"/>
                  </a:lnTo>
                  <a:lnTo>
                    <a:pt x="76" y="67"/>
                  </a:lnTo>
                  <a:lnTo>
                    <a:pt x="64" y="67"/>
                  </a:lnTo>
                  <a:lnTo>
                    <a:pt x="53" y="68"/>
                  </a:lnTo>
                  <a:lnTo>
                    <a:pt x="43" y="68"/>
                  </a:lnTo>
                  <a:lnTo>
                    <a:pt x="35" y="68"/>
                  </a:lnTo>
                  <a:lnTo>
                    <a:pt x="26" y="68"/>
                  </a:lnTo>
                  <a:lnTo>
                    <a:pt x="19" y="68"/>
                  </a:lnTo>
                  <a:lnTo>
                    <a:pt x="13" y="68"/>
                  </a:lnTo>
                  <a:lnTo>
                    <a:pt x="9" y="68"/>
                  </a:lnTo>
                  <a:lnTo>
                    <a:pt x="4" y="67"/>
                  </a:lnTo>
                  <a:lnTo>
                    <a:pt x="2" y="67"/>
                  </a:lnTo>
                  <a:lnTo>
                    <a:pt x="0" y="67"/>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542" name="Freeform 13"/>
            <p:cNvSpPr>
              <a:spLocks/>
            </p:cNvSpPr>
            <p:nvPr/>
          </p:nvSpPr>
          <p:spPr bwMode="auto">
            <a:xfrm>
              <a:off x="4295" y="2900"/>
              <a:ext cx="147" cy="36"/>
            </a:xfrm>
            <a:custGeom>
              <a:avLst/>
              <a:gdLst>
                <a:gd name="T0" fmla="*/ 0 w 295"/>
                <a:gd name="T1" fmla="*/ 1 h 71"/>
                <a:gd name="T2" fmla="*/ 0 w 295"/>
                <a:gd name="T3" fmla="*/ 1 h 71"/>
                <a:gd name="T4" fmla="*/ 0 w 295"/>
                <a:gd name="T5" fmla="*/ 1 h 71"/>
                <a:gd name="T6" fmla="*/ 0 w 295"/>
                <a:gd name="T7" fmla="*/ 1 h 71"/>
                <a:gd name="T8" fmla="*/ 0 w 295"/>
                <a:gd name="T9" fmla="*/ 1 h 71"/>
                <a:gd name="T10" fmla="*/ 0 w 295"/>
                <a:gd name="T11" fmla="*/ 1 h 71"/>
                <a:gd name="T12" fmla="*/ 0 w 295"/>
                <a:gd name="T13" fmla="*/ 1 h 71"/>
                <a:gd name="T14" fmla="*/ 0 w 295"/>
                <a:gd name="T15" fmla="*/ 1 h 71"/>
                <a:gd name="T16" fmla="*/ 0 w 295"/>
                <a:gd name="T17" fmla="*/ 1 h 71"/>
                <a:gd name="T18" fmla="*/ 0 w 295"/>
                <a:gd name="T19" fmla="*/ 1 h 71"/>
                <a:gd name="T20" fmla="*/ 0 w 295"/>
                <a:gd name="T21" fmla="*/ 1 h 71"/>
                <a:gd name="T22" fmla="*/ 0 w 295"/>
                <a:gd name="T23" fmla="*/ 1 h 71"/>
                <a:gd name="T24" fmla="*/ 0 w 295"/>
                <a:gd name="T25" fmla="*/ 1 h 71"/>
                <a:gd name="T26" fmla="*/ 0 w 295"/>
                <a:gd name="T27" fmla="*/ 1 h 71"/>
                <a:gd name="T28" fmla="*/ 0 w 295"/>
                <a:gd name="T29" fmla="*/ 0 h 71"/>
                <a:gd name="T30" fmla="*/ 0 w 295"/>
                <a:gd name="T31" fmla="*/ 1 h 71"/>
                <a:gd name="T32" fmla="*/ 0 w 295"/>
                <a:gd name="T33" fmla="*/ 1 h 71"/>
                <a:gd name="T34" fmla="*/ 0 w 295"/>
                <a:gd name="T35" fmla="*/ 1 h 71"/>
                <a:gd name="T36" fmla="*/ 0 w 295"/>
                <a:gd name="T37" fmla="*/ 1 h 71"/>
                <a:gd name="T38" fmla="*/ 0 w 295"/>
                <a:gd name="T39" fmla="*/ 1 h 71"/>
                <a:gd name="T40" fmla="*/ 0 w 295"/>
                <a:gd name="T41" fmla="*/ 1 h 71"/>
                <a:gd name="T42" fmla="*/ 0 w 295"/>
                <a:gd name="T43" fmla="*/ 1 h 71"/>
                <a:gd name="T44" fmla="*/ 0 w 295"/>
                <a:gd name="T45" fmla="*/ 1 h 71"/>
                <a:gd name="T46" fmla="*/ 0 w 295"/>
                <a:gd name="T47" fmla="*/ 1 h 71"/>
                <a:gd name="T48" fmla="*/ 0 w 295"/>
                <a:gd name="T49" fmla="*/ 1 h 71"/>
                <a:gd name="T50" fmla="*/ 0 w 295"/>
                <a:gd name="T51" fmla="*/ 1 h 71"/>
                <a:gd name="T52" fmla="*/ 0 w 295"/>
                <a:gd name="T53" fmla="*/ 1 h 71"/>
                <a:gd name="T54" fmla="*/ 0 w 295"/>
                <a:gd name="T55" fmla="*/ 1 h 71"/>
                <a:gd name="T56" fmla="*/ 0 w 295"/>
                <a:gd name="T57" fmla="*/ 1 h 71"/>
                <a:gd name="T58" fmla="*/ 0 w 295"/>
                <a:gd name="T59" fmla="*/ 1 h 71"/>
                <a:gd name="T60" fmla="*/ 0 w 295"/>
                <a:gd name="T61" fmla="*/ 1 h 71"/>
                <a:gd name="T62" fmla="*/ 0 w 295"/>
                <a:gd name="T63" fmla="*/ 1 h 7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95"/>
                <a:gd name="T97" fmla="*/ 0 h 71"/>
                <a:gd name="T98" fmla="*/ 295 w 295"/>
                <a:gd name="T99" fmla="*/ 71 h 7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95" h="71">
                  <a:moveTo>
                    <a:pt x="0" y="71"/>
                  </a:moveTo>
                  <a:lnTo>
                    <a:pt x="0" y="71"/>
                  </a:lnTo>
                  <a:lnTo>
                    <a:pt x="4" y="69"/>
                  </a:lnTo>
                  <a:lnTo>
                    <a:pt x="11" y="67"/>
                  </a:lnTo>
                  <a:lnTo>
                    <a:pt x="19" y="66"/>
                  </a:lnTo>
                  <a:lnTo>
                    <a:pt x="30" y="63"/>
                  </a:lnTo>
                  <a:lnTo>
                    <a:pt x="42" y="60"/>
                  </a:lnTo>
                  <a:lnTo>
                    <a:pt x="55" y="58"/>
                  </a:lnTo>
                  <a:lnTo>
                    <a:pt x="70" y="55"/>
                  </a:lnTo>
                  <a:lnTo>
                    <a:pt x="86" y="51"/>
                  </a:lnTo>
                  <a:lnTo>
                    <a:pt x="102" y="47"/>
                  </a:lnTo>
                  <a:lnTo>
                    <a:pt x="119" y="43"/>
                  </a:lnTo>
                  <a:lnTo>
                    <a:pt x="136" y="40"/>
                  </a:lnTo>
                  <a:lnTo>
                    <a:pt x="152" y="36"/>
                  </a:lnTo>
                  <a:lnTo>
                    <a:pt x="168" y="32"/>
                  </a:lnTo>
                  <a:lnTo>
                    <a:pt x="184" y="29"/>
                  </a:lnTo>
                  <a:lnTo>
                    <a:pt x="199" y="26"/>
                  </a:lnTo>
                  <a:lnTo>
                    <a:pt x="211" y="22"/>
                  </a:lnTo>
                  <a:lnTo>
                    <a:pt x="223" y="19"/>
                  </a:lnTo>
                  <a:lnTo>
                    <a:pt x="234" y="16"/>
                  </a:lnTo>
                  <a:lnTo>
                    <a:pt x="244" y="14"/>
                  </a:lnTo>
                  <a:lnTo>
                    <a:pt x="252" y="11"/>
                  </a:lnTo>
                  <a:lnTo>
                    <a:pt x="261" y="9"/>
                  </a:lnTo>
                  <a:lnTo>
                    <a:pt x="267" y="7"/>
                  </a:lnTo>
                  <a:lnTo>
                    <a:pt x="274" y="5"/>
                  </a:lnTo>
                  <a:lnTo>
                    <a:pt x="278" y="3"/>
                  </a:lnTo>
                  <a:lnTo>
                    <a:pt x="283" y="3"/>
                  </a:lnTo>
                  <a:lnTo>
                    <a:pt x="286" y="1"/>
                  </a:lnTo>
                  <a:lnTo>
                    <a:pt x="289" y="0"/>
                  </a:lnTo>
                  <a:lnTo>
                    <a:pt x="293" y="0"/>
                  </a:lnTo>
                  <a:lnTo>
                    <a:pt x="295" y="0"/>
                  </a:lnTo>
                  <a:lnTo>
                    <a:pt x="271" y="36"/>
                  </a:lnTo>
                  <a:lnTo>
                    <a:pt x="270" y="36"/>
                  </a:lnTo>
                  <a:lnTo>
                    <a:pt x="267" y="36"/>
                  </a:lnTo>
                  <a:lnTo>
                    <a:pt x="263" y="37"/>
                  </a:lnTo>
                  <a:lnTo>
                    <a:pt x="259" y="39"/>
                  </a:lnTo>
                  <a:lnTo>
                    <a:pt x="252" y="40"/>
                  </a:lnTo>
                  <a:lnTo>
                    <a:pt x="246" y="43"/>
                  </a:lnTo>
                  <a:lnTo>
                    <a:pt x="237" y="45"/>
                  </a:lnTo>
                  <a:lnTo>
                    <a:pt x="229" y="47"/>
                  </a:lnTo>
                  <a:lnTo>
                    <a:pt x="219" y="49"/>
                  </a:lnTo>
                  <a:lnTo>
                    <a:pt x="208" y="51"/>
                  </a:lnTo>
                  <a:lnTo>
                    <a:pt x="197" y="54"/>
                  </a:lnTo>
                  <a:lnTo>
                    <a:pt x="186" y="56"/>
                  </a:lnTo>
                  <a:lnTo>
                    <a:pt x="174" y="58"/>
                  </a:lnTo>
                  <a:lnTo>
                    <a:pt x="162" y="60"/>
                  </a:lnTo>
                  <a:lnTo>
                    <a:pt x="150" y="63"/>
                  </a:lnTo>
                  <a:lnTo>
                    <a:pt x="138" y="65"/>
                  </a:lnTo>
                  <a:lnTo>
                    <a:pt x="125" y="65"/>
                  </a:lnTo>
                  <a:lnTo>
                    <a:pt x="112" y="67"/>
                  </a:lnTo>
                  <a:lnTo>
                    <a:pt x="100" y="68"/>
                  </a:lnTo>
                  <a:lnTo>
                    <a:pt x="87" y="69"/>
                  </a:lnTo>
                  <a:lnTo>
                    <a:pt x="74" y="69"/>
                  </a:lnTo>
                  <a:lnTo>
                    <a:pt x="63" y="70"/>
                  </a:lnTo>
                  <a:lnTo>
                    <a:pt x="52" y="71"/>
                  </a:lnTo>
                  <a:lnTo>
                    <a:pt x="42" y="71"/>
                  </a:lnTo>
                  <a:lnTo>
                    <a:pt x="32" y="71"/>
                  </a:lnTo>
                  <a:lnTo>
                    <a:pt x="24" y="71"/>
                  </a:lnTo>
                  <a:lnTo>
                    <a:pt x="17" y="71"/>
                  </a:lnTo>
                  <a:lnTo>
                    <a:pt x="11" y="71"/>
                  </a:lnTo>
                  <a:lnTo>
                    <a:pt x="6" y="71"/>
                  </a:lnTo>
                  <a:lnTo>
                    <a:pt x="2" y="71"/>
                  </a:lnTo>
                  <a:lnTo>
                    <a:pt x="0" y="71"/>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543" name="Freeform 14"/>
            <p:cNvSpPr>
              <a:spLocks/>
            </p:cNvSpPr>
            <p:nvPr/>
          </p:nvSpPr>
          <p:spPr bwMode="auto">
            <a:xfrm>
              <a:off x="4363" y="3045"/>
              <a:ext cx="144" cy="42"/>
            </a:xfrm>
            <a:custGeom>
              <a:avLst/>
              <a:gdLst>
                <a:gd name="T0" fmla="*/ 0 w 288"/>
                <a:gd name="T1" fmla="*/ 1 h 83"/>
                <a:gd name="T2" fmla="*/ 1 w 288"/>
                <a:gd name="T3" fmla="*/ 1 h 83"/>
                <a:gd name="T4" fmla="*/ 1 w 288"/>
                <a:gd name="T5" fmla="*/ 1 h 83"/>
                <a:gd name="T6" fmla="*/ 1 w 288"/>
                <a:gd name="T7" fmla="*/ 1 h 83"/>
                <a:gd name="T8" fmla="*/ 1 w 288"/>
                <a:gd name="T9" fmla="*/ 1 h 83"/>
                <a:gd name="T10" fmla="*/ 1 w 288"/>
                <a:gd name="T11" fmla="*/ 1 h 83"/>
                <a:gd name="T12" fmla="*/ 1 w 288"/>
                <a:gd name="T13" fmla="*/ 1 h 83"/>
                <a:gd name="T14" fmla="*/ 1 w 288"/>
                <a:gd name="T15" fmla="*/ 1 h 83"/>
                <a:gd name="T16" fmla="*/ 1 w 288"/>
                <a:gd name="T17" fmla="*/ 1 h 83"/>
                <a:gd name="T18" fmla="*/ 1 w 288"/>
                <a:gd name="T19" fmla="*/ 1 h 83"/>
                <a:gd name="T20" fmla="*/ 1 w 288"/>
                <a:gd name="T21" fmla="*/ 1 h 83"/>
                <a:gd name="T22" fmla="*/ 1 w 288"/>
                <a:gd name="T23" fmla="*/ 1 h 83"/>
                <a:gd name="T24" fmla="*/ 1 w 288"/>
                <a:gd name="T25" fmla="*/ 1 h 83"/>
                <a:gd name="T26" fmla="*/ 1 w 288"/>
                <a:gd name="T27" fmla="*/ 1 h 83"/>
                <a:gd name="T28" fmla="*/ 1 w 288"/>
                <a:gd name="T29" fmla="*/ 1 h 83"/>
                <a:gd name="T30" fmla="*/ 1 w 288"/>
                <a:gd name="T31" fmla="*/ 1 h 83"/>
                <a:gd name="T32" fmla="*/ 1 w 288"/>
                <a:gd name="T33" fmla="*/ 0 h 83"/>
                <a:gd name="T34" fmla="*/ 1 w 288"/>
                <a:gd name="T35" fmla="*/ 0 h 83"/>
                <a:gd name="T36" fmla="*/ 1 w 288"/>
                <a:gd name="T37" fmla="*/ 0 h 83"/>
                <a:gd name="T38" fmla="*/ 1 w 288"/>
                <a:gd name="T39" fmla="*/ 1 h 83"/>
                <a:gd name="T40" fmla="*/ 1 w 288"/>
                <a:gd name="T41" fmla="*/ 1 h 83"/>
                <a:gd name="T42" fmla="*/ 1 w 288"/>
                <a:gd name="T43" fmla="*/ 1 h 83"/>
                <a:gd name="T44" fmla="*/ 1 w 288"/>
                <a:gd name="T45" fmla="*/ 1 h 83"/>
                <a:gd name="T46" fmla="*/ 1 w 288"/>
                <a:gd name="T47" fmla="*/ 1 h 83"/>
                <a:gd name="T48" fmla="*/ 1 w 288"/>
                <a:gd name="T49" fmla="*/ 1 h 83"/>
                <a:gd name="T50" fmla="*/ 1 w 288"/>
                <a:gd name="T51" fmla="*/ 1 h 83"/>
                <a:gd name="T52" fmla="*/ 1 w 288"/>
                <a:gd name="T53" fmla="*/ 1 h 83"/>
                <a:gd name="T54" fmla="*/ 1 w 288"/>
                <a:gd name="T55" fmla="*/ 1 h 83"/>
                <a:gd name="T56" fmla="*/ 1 w 288"/>
                <a:gd name="T57" fmla="*/ 1 h 83"/>
                <a:gd name="T58" fmla="*/ 1 w 288"/>
                <a:gd name="T59" fmla="*/ 1 h 83"/>
                <a:gd name="T60" fmla="*/ 1 w 288"/>
                <a:gd name="T61" fmla="*/ 1 h 83"/>
                <a:gd name="T62" fmla="*/ 1 w 288"/>
                <a:gd name="T63" fmla="*/ 1 h 83"/>
                <a:gd name="T64" fmla="*/ 1 w 288"/>
                <a:gd name="T65" fmla="*/ 1 h 83"/>
                <a:gd name="T66" fmla="*/ 1 w 288"/>
                <a:gd name="T67" fmla="*/ 1 h 83"/>
                <a:gd name="T68" fmla="*/ 1 w 288"/>
                <a:gd name="T69" fmla="*/ 1 h 83"/>
                <a:gd name="T70" fmla="*/ 1 w 288"/>
                <a:gd name="T71" fmla="*/ 1 h 83"/>
                <a:gd name="T72" fmla="*/ 1 w 288"/>
                <a:gd name="T73" fmla="*/ 1 h 83"/>
                <a:gd name="T74" fmla="*/ 1 w 288"/>
                <a:gd name="T75" fmla="*/ 1 h 83"/>
                <a:gd name="T76" fmla="*/ 1 w 288"/>
                <a:gd name="T77" fmla="*/ 1 h 83"/>
                <a:gd name="T78" fmla="*/ 1 w 288"/>
                <a:gd name="T79" fmla="*/ 1 h 83"/>
                <a:gd name="T80" fmla="*/ 1 w 288"/>
                <a:gd name="T81" fmla="*/ 1 h 83"/>
                <a:gd name="T82" fmla="*/ 1 w 288"/>
                <a:gd name="T83" fmla="*/ 1 h 83"/>
                <a:gd name="T84" fmla="*/ 1 w 288"/>
                <a:gd name="T85" fmla="*/ 1 h 83"/>
                <a:gd name="T86" fmla="*/ 1 w 288"/>
                <a:gd name="T87" fmla="*/ 1 h 83"/>
                <a:gd name="T88" fmla="*/ 1 w 288"/>
                <a:gd name="T89" fmla="*/ 1 h 83"/>
                <a:gd name="T90" fmla="*/ 1 w 288"/>
                <a:gd name="T91" fmla="*/ 1 h 83"/>
                <a:gd name="T92" fmla="*/ 0 w 288"/>
                <a:gd name="T93" fmla="*/ 1 h 83"/>
                <a:gd name="T94" fmla="*/ 0 w 288"/>
                <a:gd name="T95" fmla="*/ 1 h 8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88"/>
                <a:gd name="T145" fmla="*/ 0 h 83"/>
                <a:gd name="T146" fmla="*/ 288 w 288"/>
                <a:gd name="T147" fmla="*/ 83 h 8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88" h="83">
                  <a:moveTo>
                    <a:pt x="0" y="83"/>
                  </a:moveTo>
                  <a:lnTo>
                    <a:pt x="285" y="51"/>
                  </a:lnTo>
                  <a:lnTo>
                    <a:pt x="285" y="49"/>
                  </a:lnTo>
                  <a:lnTo>
                    <a:pt x="287" y="43"/>
                  </a:lnTo>
                  <a:lnTo>
                    <a:pt x="287" y="39"/>
                  </a:lnTo>
                  <a:lnTo>
                    <a:pt x="287" y="36"/>
                  </a:lnTo>
                  <a:lnTo>
                    <a:pt x="287" y="31"/>
                  </a:lnTo>
                  <a:lnTo>
                    <a:pt x="288" y="27"/>
                  </a:lnTo>
                  <a:lnTo>
                    <a:pt x="287" y="22"/>
                  </a:lnTo>
                  <a:lnTo>
                    <a:pt x="287" y="17"/>
                  </a:lnTo>
                  <a:lnTo>
                    <a:pt x="285" y="13"/>
                  </a:lnTo>
                  <a:lnTo>
                    <a:pt x="285" y="9"/>
                  </a:lnTo>
                  <a:lnTo>
                    <a:pt x="282" y="5"/>
                  </a:lnTo>
                  <a:lnTo>
                    <a:pt x="279" y="3"/>
                  </a:lnTo>
                  <a:lnTo>
                    <a:pt x="275" y="1"/>
                  </a:lnTo>
                  <a:lnTo>
                    <a:pt x="270" y="1"/>
                  </a:lnTo>
                  <a:lnTo>
                    <a:pt x="264" y="0"/>
                  </a:lnTo>
                  <a:lnTo>
                    <a:pt x="258" y="0"/>
                  </a:lnTo>
                  <a:lnTo>
                    <a:pt x="251" y="0"/>
                  </a:lnTo>
                  <a:lnTo>
                    <a:pt x="244" y="2"/>
                  </a:lnTo>
                  <a:lnTo>
                    <a:pt x="236" y="3"/>
                  </a:lnTo>
                  <a:lnTo>
                    <a:pt x="229" y="5"/>
                  </a:lnTo>
                  <a:lnTo>
                    <a:pt x="220" y="7"/>
                  </a:lnTo>
                  <a:lnTo>
                    <a:pt x="213" y="9"/>
                  </a:lnTo>
                  <a:lnTo>
                    <a:pt x="203" y="11"/>
                  </a:lnTo>
                  <a:lnTo>
                    <a:pt x="194" y="13"/>
                  </a:lnTo>
                  <a:lnTo>
                    <a:pt x="185" y="15"/>
                  </a:lnTo>
                  <a:lnTo>
                    <a:pt x="176" y="18"/>
                  </a:lnTo>
                  <a:lnTo>
                    <a:pt x="167" y="20"/>
                  </a:lnTo>
                  <a:lnTo>
                    <a:pt x="158" y="23"/>
                  </a:lnTo>
                  <a:lnTo>
                    <a:pt x="149" y="26"/>
                  </a:lnTo>
                  <a:lnTo>
                    <a:pt x="140" y="29"/>
                  </a:lnTo>
                  <a:lnTo>
                    <a:pt x="131" y="32"/>
                  </a:lnTo>
                  <a:lnTo>
                    <a:pt x="122" y="34"/>
                  </a:lnTo>
                  <a:lnTo>
                    <a:pt x="114" y="37"/>
                  </a:lnTo>
                  <a:lnTo>
                    <a:pt x="106" y="40"/>
                  </a:lnTo>
                  <a:lnTo>
                    <a:pt x="98" y="42"/>
                  </a:lnTo>
                  <a:lnTo>
                    <a:pt x="91" y="45"/>
                  </a:lnTo>
                  <a:lnTo>
                    <a:pt x="84" y="47"/>
                  </a:lnTo>
                  <a:lnTo>
                    <a:pt x="79" y="49"/>
                  </a:lnTo>
                  <a:lnTo>
                    <a:pt x="72" y="51"/>
                  </a:lnTo>
                  <a:lnTo>
                    <a:pt x="68" y="53"/>
                  </a:lnTo>
                  <a:lnTo>
                    <a:pt x="63" y="54"/>
                  </a:lnTo>
                  <a:lnTo>
                    <a:pt x="60" y="56"/>
                  </a:lnTo>
                  <a:lnTo>
                    <a:pt x="55" y="58"/>
                  </a:lnTo>
                  <a:lnTo>
                    <a:pt x="54" y="59"/>
                  </a:lnTo>
                  <a:lnTo>
                    <a:pt x="0" y="83"/>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544" name="Freeform 15"/>
            <p:cNvSpPr>
              <a:spLocks/>
            </p:cNvSpPr>
            <p:nvPr/>
          </p:nvSpPr>
          <p:spPr bwMode="auto">
            <a:xfrm>
              <a:off x="4320" y="3105"/>
              <a:ext cx="294" cy="56"/>
            </a:xfrm>
            <a:custGeom>
              <a:avLst/>
              <a:gdLst>
                <a:gd name="T0" fmla="*/ 1 w 588"/>
                <a:gd name="T1" fmla="*/ 1 h 112"/>
                <a:gd name="T2" fmla="*/ 1 w 588"/>
                <a:gd name="T3" fmla="*/ 1 h 112"/>
                <a:gd name="T4" fmla="*/ 1 w 588"/>
                <a:gd name="T5" fmla="*/ 1 h 112"/>
                <a:gd name="T6" fmla="*/ 1 w 588"/>
                <a:gd name="T7" fmla="*/ 1 h 112"/>
                <a:gd name="T8" fmla="*/ 1 w 588"/>
                <a:gd name="T9" fmla="*/ 1 h 112"/>
                <a:gd name="T10" fmla="*/ 1 w 588"/>
                <a:gd name="T11" fmla="*/ 1 h 112"/>
                <a:gd name="T12" fmla="*/ 1 w 588"/>
                <a:gd name="T13" fmla="*/ 1 h 112"/>
                <a:gd name="T14" fmla="*/ 1 w 588"/>
                <a:gd name="T15" fmla="*/ 1 h 112"/>
                <a:gd name="T16" fmla="*/ 1 w 588"/>
                <a:gd name="T17" fmla="*/ 1 h 112"/>
                <a:gd name="T18" fmla="*/ 1 w 588"/>
                <a:gd name="T19" fmla="*/ 1 h 112"/>
                <a:gd name="T20" fmla="*/ 1 w 588"/>
                <a:gd name="T21" fmla="*/ 1 h 112"/>
                <a:gd name="T22" fmla="*/ 1 w 588"/>
                <a:gd name="T23" fmla="*/ 1 h 112"/>
                <a:gd name="T24" fmla="*/ 1 w 588"/>
                <a:gd name="T25" fmla="*/ 1 h 112"/>
                <a:gd name="T26" fmla="*/ 1 w 588"/>
                <a:gd name="T27" fmla="*/ 1 h 112"/>
                <a:gd name="T28" fmla="*/ 1 w 588"/>
                <a:gd name="T29" fmla="*/ 1 h 112"/>
                <a:gd name="T30" fmla="*/ 1 w 588"/>
                <a:gd name="T31" fmla="*/ 1 h 112"/>
                <a:gd name="T32" fmla="*/ 1 w 588"/>
                <a:gd name="T33" fmla="*/ 1 h 112"/>
                <a:gd name="T34" fmla="*/ 1 w 588"/>
                <a:gd name="T35" fmla="*/ 1 h 112"/>
                <a:gd name="T36" fmla="*/ 1 w 588"/>
                <a:gd name="T37" fmla="*/ 1 h 112"/>
                <a:gd name="T38" fmla="*/ 1 w 588"/>
                <a:gd name="T39" fmla="*/ 1 h 112"/>
                <a:gd name="T40" fmla="*/ 1 w 588"/>
                <a:gd name="T41" fmla="*/ 1 h 112"/>
                <a:gd name="T42" fmla="*/ 1 w 588"/>
                <a:gd name="T43" fmla="*/ 0 h 112"/>
                <a:gd name="T44" fmla="*/ 1 w 588"/>
                <a:gd name="T45" fmla="*/ 0 h 112"/>
                <a:gd name="T46" fmla="*/ 1 w 588"/>
                <a:gd name="T47" fmla="*/ 1 h 112"/>
                <a:gd name="T48" fmla="*/ 1 w 588"/>
                <a:gd name="T49" fmla="*/ 1 h 112"/>
                <a:gd name="T50" fmla="*/ 1 w 588"/>
                <a:gd name="T51" fmla="*/ 1 h 112"/>
                <a:gd name="T52" fmla="*/ 1 w 588"/>
                <a:gd name="T53" fmla="*/ 1 h 112"/>
                <a:gd name="T54" fmla="*/ 1 w 588"/>
                <a:gd name="T55" fmla="*/ 1 h 112"/>
                <a:gd name="T56" fmla="*/ 1 w 588"/>
                <a:gd name="T57" fmla="*/ 1 h 112"/>
                <a:gd name="T58" fmla="*/ 1 w 588"/>
                <a:gd name="T59" fmla="*/ 1 h 112"/>
                <a:gd name="T60" fmla="*/ 1 w 588"/>
                <a:gd name="T61" fmla="*/ 1 h 112"/>
                <a:gd name="T62" fmla="*/ 1 w 588"/>
                <a:gd name="T63" fmla="*/ 1 h 112"/>
                <a:gd name="T64" fmla="*/ 1 w 588"/>
                <a:gd name="T65" fmla="*/ 1 h 112"/>
                <a:gd name="T66" fmla="*/ 1 w 588"/>
                <a:gd name="T67" fmla="*/ 1 h 112"/>
                <a:gd name="T68" fmla="*/ 1 w 588"/>
                <a:gd name="T69" fmla="*/ 1 h 112"/>
                <a:gd name="T70" fmla="*/ 1 w 588"/>
                <a:gd name="T71" fmla="*/ 1 h 112"/>
                <a:gd name="T72" fmla="*/ 1 w 588"/>
                <a:gd name="T73" fmla="*/ 1 h 112"/>
                <a:gd name="T74" fmla="*/ 1 w 588"/>
                <a:gd name="T75" fmla="*/ 1 h 112"/>
                <a:gd name="T76" fmla="*/ 1 w 588"/>
                <a:gd name="T77" fmla="*/ 1 h 112"/>
                <a:gd name="T78" fmla="*/ 1 w 588"/>
                <a:gd name="T79" fmla="*/ 1 h 112"/>
                <a:gd name="T80" fmla="*/ 1 w 588"/>
                <a:gd name="T81" fmla="*/ 1 h 112"/>
                <a:gd name="T82" fmla="*/ 1 w 588"/>
                <a:gd name="T83" fmla="*/ 1 h 112"/>
                <a:gd name="T84" fmla="*/ 1 w 588"/>
                <a:gd name="T85" fmla="*/ 1 h 112"/>
                <a:gd name="T86" fmla="*/ 1 w 588"/>
                <a:gd name="T87" fmla="*/ 1 h 112"/>
                <a:gd name="T88" fmla="*/ 1 w 588"/>
                <a:gd name="T89" fmla="*/ 1 h 112"/>
                <a:gd name="T90" fmla="*/ 1 w 588"/>
                <a:gd name="T91" fmla="*/ 1 h 11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88"/>
                <a:gd name="T139" fmla="*/ 0 h 112"/>
                <a:gd name="T140" fmla="*/ 588 w 588"/>
                <a:gd name="T141" fmla="*/ 112 h 11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88" h="112">
                  <a:moveTo>
                    <a:pt x="8" y="107"/>
                  </a:moveTo>
                  <a:lnTo>
                    <a:pt x="15" y="105"/>
                  </a:lnTo>
                  <a:lnTo>
                    <a:pt x="22" y="101"/>
                  </a:lnTo>
                  <a:lnTo>
                    <a:pt x="34" y="96"/>
                  </a:lnTo>
                  <a:lnTo>
                    <a:pt x="45" y="92"/>
                  </a:lnTo>
                  <a:lnTo>
                    <a:pt x="58" y="87"/>
                  </a:lnTo>
                  <a:lnTo>
                    <a:pt x="70" y="80"/>
                  </a:lnTo>
                  <a:lnTo>
                    <a:pt x="85" y="75"/>
                  </a:lnTo>
                  <a:lnTo>
                    <a:pt x="99" y="69"/>
                  </a:lnTo>
                  <a:lnTo>
                    <a:pt x="115" y="64"/>
                  </a:lnTo>
                  <a:lnTo>
                    <a:pt x="131" y="59"/>
                  </a:lnTo>
                  <a:lnTo>
                    <a:pt x="147" y="55"/>
                  </a:lnTo>
                  <a:lnTo>
                    <a:pt x="164" y="50"/>
                  </a:lnTo>
                  <a:lnTo>
                    <a:pt x="180" y="47"/>
                  </a:lnTo>
                  <a:lnTo>
                    <a:pt x="196" y="43"/>
                  </a:lnTo>
                  <a:lnTo>
                    <a:pt x="212" y="41"/>
                  </a:lnTo>
                  <a:lnTo>
                    <a:pt x="228" y="38"/>
                  </a:lnTo>
                  <a:lnTo>
                    <a:pt x="244" y="38"/>
                  </a:lnTo>
                  <a:lnTo>
                    <a:pt x="259" y="35"/>
                  </a:lnTo>
                  <a:lnTo>
                    <a:pt x="275" y="35"/>
                  </a:lnTo>
                  <a:lnTo>
                    <a:pt x="290" y="35"/>
                  </a:lnTo>
                  <a:lnTo>
                    <a:pt x="306" y="35"/>
                  </a:lnTo>
                  <a:lnTo>
                    <a:pt x="320" y="34"/>
                  </a:lnTo>
                  <a:lnTo>
                    <a:pt x="335" y="34"/>
                  </a:lnTo>
                  <a:lnTo>
                    <a:pt x="350" y="34"/>
                  </a:lnTo>
                  <a:lnTo>
                    <a:pt x="366" y="34"/>
                  </a:lnTo>
                  <a:lnTo>
                    <a:pt x="382" y="33"/>
                  </a:lnTo>
                  <a:lnTo>
                    <a:pt x="397" y="33"/>
                  </a:lnTo>
                  <a:lnTo>
                    <a:pt x="412" y="32"/>
                  </a:lnTo>
                  <a:lnTo>
                    <a:pt x="427" y="31"/>
                  </a:lnTo>
                  <a:lnTo>
                    <a:pt x="441" y="29"/>
                  </a:lnTo>
                  <a:lnTo>
                    <a:pt x="457" y="27"/>
                  </a:lnTo>
                  <a:lnTo>
                    <a:pt x="471" y="25"/>
                  </a:lnTo>
                  <a:lnTo>
                    <a:pt x="486" y="23"/>
                  </a:lnTo>
                  <a:lnTo>
                    <a:pt x="499" y="20"/>
                  </a:lnTo>
                  <a:lnTo>
                    <a:pt x="513" y="18"/>
                  </a:lnTo>
                  <a:lnTo>
                    <a:pt x="525" y="15"/>
                  </a:lnTo>
                  <a:lnTo>
                    <a:pt x="538" y="13"/>
                  </a:lnTo>
                  <a:lnTo>
                    <a:pt x="548" y="10"/>
                  </a:lnTo>
                  <a:lnTo>
                    <a:pt x="558" y="7"/>
                  </a:lnTo>
                  <a:lnTo>
                    <a:pt x="566" y="5"/>
                  </a:lnTo>
                  <a:lnTo>
                    <a:pt x="574" y="3"/>
                  </a:lnTo>
                  <a:lnTo>
                    <a:pt x="580" y="1"/>
                  </a:lnTo>
                  <a:lnTo>
                    <a:pt x="584" y="0"/>
                  </a:lnTo>
                  <a:lnTo>
                    <a:pt x="587" y="0"/>
                  </a:lnTo>
                  <a:lnTo>
                    <a:pt x="588" y="0"/>
                  </a:lnTo>
                  <a:lnTo>
                    <a:pt x="566" y="33"/>
                  </a:lnTo>
                  <a:lnTo>
                    <a:pt x="564" y="33"/>
                  </a:lnTo>
                  <a:lnTo>
                    <a:pt x="560" y="33"/>
                  </a:lnTo>
                  <a:lnTo>
                    <a:pt x="553" y="34"/>
                  </a:lnTo>
                  <a:lnTo>
                    <a:pt x="544" y="36"/>
                  </a:lnTo>
                  <a:lnTo>
                    <a:pt x="532" y="38"/>
                  </a:lnTo>
                  <a:lnTo>
                    <a:pt x="520" y="40"/>
                  </a:lnTo>
                  <a:lnTo>
                    <a:pt x="505" y="42"/>
                  </a:lnTo>
                  <a:lnTo>
                    <a:pt x="490" y="45"/>
                  </a:lnTo>
                  <a:lnTo>
                    <a:pt x="473" y="47"/>
                  </a:lnTo>
                  <a:lnTo>
                    <a:pt x="456" y="51"/>
                  </a:lnTo>
                  <a:lnTo>
                    <a:pt x="437" y="53"/>
                  </a:lnTo>
                  <a:lnTo>
                    <a:pt x="419" y="57"/>
                  </a:lnTo>
                  <a:lnTo>
                    <a:pt x="401" y="60"/>
                  </a:lnTo>
                  <a:lnTo>
                    <a:pt x="382" y="62"/>
                  </a:lnTo>
                  <a:lnTo>
                    <a:pt x="364" y="65"/>
                  </a:lnTo>
                  <a:lnTo>
                    <a:pt x="346" y="68"/>
                  </a:lnTo>
                  <a:lnTo>
                    <a:pt x="328" y="70"/>
                  </a:lnTo>
                  <a:lnTo>
                    <a:pt x="312" y="72"/>
                  </a:lnTo>
                  <a:lnTo>
                    <a:pt x="297" y="74"/>
                  </a:lnTo>
                  <a:lnTo>
                    <a:pt x="282" y="76"/>
                  </a:lnTo>
                  <a:lnTo>
                    <a:pt x="268" y="78"/>
                  </a:lnTo>
                  <a:lnTo>
                    <a:pt x="255" y="80"/>
                  </a:lnTo>
                  <a:lnTo>
                    <a:pt x="242" y="81"/>
                  </a:lnTo>
                  <a:lnTo>
                    <a:pt x="229" y="83"/>
                  </a:lnTo>
                  <a:lnTo>
                    <a:pt x="217" y="85"/>
                  </a:lnTo>
                  <a:lnTo>
                    <a:pt x="204" y="86"/>
                  </a:lnTo>
                  <a:lnTo>
                    <a:pt x="193" y="87"/>
                  </a:lnTo>
                  <a:lnTo>
                    <a:pt x="181" y="89"/>
                  </a:lnTo>
                  <a:lnTo>
                    <a:pt x="169" y="90"/>
                  </a:lnTo>
                  <a:lnTo>
                    <a:pt x="158" y="92"/>
                  </a:lnTo>
                  <a:lnTo>
                    <a:pt x="146" y="93"/>
                  </a:lnTo>
                  <a:lnTo>
                    <a:pt x="135" y="95"/>
                  </a:lnTo>
                  <a:lnTo>
                    <a:pt x="123" y="96"/>
                  </a:lnTo>
                  <a:lnTo>
                    <a:pt x="110" y="97"/>
                  </a:lnTo>
                  <a:lnTo>
                    <a:pt x="98" y="99"/>
                  </a:lnTo>
                  <a:lnTo>
                    <a:pt x="86" y="101"/>
                  </a:lnTo>
                  <a:lnTo>
                    <a:pt x="74" y="101"/>
                  </a:lnTo>
                  <a:lnTo>
                    <a:pt x="63" y="103"/>
                  </a:lnTo>
                  <a:lnTo>
                    <a:pt x="53" y="104"/>
                  </a:lnTo>
                  <a:lnTo>
                    <a:pt x="43" y="106"/>
                  </a:lnTo>
                  <a:lnTo>
                    <a:pt x="34" y="107"/>
                  </a:lnTo>
                  <a:lnTo>
                    <a:pt x="26" y="108"/>
                  </a:lnTo>
                  <a:lnTo>
                    <a:pt x="17" y="110"/>
                  </a:lnTo>
                  <a:lnTo>
                    <a:pt x="0" y="112"/>
                  </a:lnTo>
                  <a:lnTo>
                    <a:pt x="8" y="107"/>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545" name="Freeform 16"/>
            <p:cNvSpPr>
              <a:spLocks/>
            </p:cNvSpPr>
            <p:nvPr/>
          </p:nvSpPr>
          <p:spPr bwMode="auto">
            <a:xfrm>
              <a:off x="4484" y="2777"/>
              <a:ext cx="239" cy="56"/>
            </a:xfrm>
            <a:custGeom>
              <a:avLst/>
              <a:gdLst>
                <a:gd name="T0" fmla="*/ 0 w 479"/>
                <a:gd name="T1" fmla="*/ 1 h 112"/>
                <a:gd name="T2" fmla="*/ 0 w 479"/>
                <a:gd name="T3" fmla="*/ 1 h 112"/>
                <a:gd name="T4" fmla="*/ 0 w 479"/>
                <a:gd name="T5" fmla="*/ 1 h 112"/>
                <a:gd name="T6" fmla="*/ 0 w 479"/>
                <a:gd name="T7" fmla="*/ 1 h 112"/>
                <a:gd name="T8" fmla="*/ 0 w 479"/>
                <a:gd name="T9" fmla="*/ 1 h 112"/>
                <a:gd name="T10" fmla="*/ 0 w 479"/>
                <a:gd name="T11" fmla="*/ 1 h 112"/>
                <a:gd name="T12" fmla="*/ 0 w 479"/>
                <a:gd name="T13" fmla="*/ 1 h 112"/>
                <a:gd name="T14" fmla="*/ 0 w 479"/>
                <a:gd name="T15" fmla="*/ 1 h 112"/>
                <a:gd name="T16" fmla="*/ 0 w 479"/>
                <a:gd name="T17" fmla="*/ 1 h 112"/>
                <a:gd name="T18" fmla="*/ 0 w 479"/>
                <a:gd name="T19" fmla="*/ 1 h 112"/>
                <a:gd name="T20" fmla="*/ 0 w 479"/>
                <a:gd name="T21" fmla="*/ 1 h 112"/>
                <a:gd name="T22" fmla="*/ 0 w 479"/>
                <a:gd name="T23" fmla="*/ 1 h 112"/>
                <a:gd name="T24" fmla="*/ 0 w 479"/>
                <a:gd name="T25" fmla="*/ 0 h 112"/>
                <a:gd name="T26" fmla="*/ 0 w 479"/>
                <a:gd name="T27" fmla="*/ 1 h 112"/>
                <a:gd name="T28" fmla="*/ 0 w 479"/>
                <a:gd name="T29" fmla="*/ 1 h 112"/>
                <a:gd name="T30" fmla="*/ 0 w 479"/>
                <a:gd name="T31" fmla="*/ 1 h 112"/>
                <a:gd name="T32" fmla="*/ 0 w 479"/>
                <a:gd name="T33" fmla="*/ 1 h 112"/>
                <a:gd name="T34" fmla="*/ 0 w 479"/>
                <a:gd name="T35" fmla="*/ 1 h 112"/>
                <a:gd name="T36" fmla="*/ 0 w 479"/>
                <a:gd name="T37" fmla="*/ 1 h 112"/>
                <a:gd name="T38" fmla="*/ 0 w 479"/>
                <a:gd name="T39" fmla="*/ 1 h 112"/>
                <a:gd name="T40" fmla="*/ 0 w 479"/>
                <a:gd name="T41" fmla="*/ 1 h 112"/>
                <a:gd name="T42" fmla="*/ 0 w 479"/>
                <a:gd name="T43" fmla="*/ 1 h 112"/>
                <a:gd name="T44" fmla="*/ 0 w 479"/>
                <a:gd name="T45" fmla="*/ 1 h 112"/>
                <a:gd name="T46" fmla="*/ 0 w 479"/>
                <a:gd name="T47" fmla="*/ 1 h 112"/>
                <a:gd name="T48" fmla="*/ 0 w 479"/>
                <a:gd name="T49" fmla="*/ 1 h 112"/>
                <a:gd name="T50" fmla="*/ 0 w 479"/>
                <a:gd name="T51" fmla="*/ 1 h 112"/>
                <a:gd name="T52" fmla="*/ 0 w 479"/>
                <a:gd name="T53" fmla="*/ 1 h 112"/>
                <a:gd name="T54" fmla="*/ 0 w 479"/>
                <a:gd name="T55" fmla="*/ 1 h 112"/>
                <a:gd name="T56" fmla="*/ 0 w 479"/>
                <a:gd name="T57" fmla="*/ 1 h 112"/>
                <a:gd name="T58" fmla="*/ 0 w 479"/>
                <a:gd name="T59" fmla="*/ 1 h 112"/>
                <a:gd name="T60" fmla="*/ 0 w 479"/>
                <a:gd name="T61" fmla="*/ 1 h 112"/>
                <a:gd name="T62" fmla="*/ 0 w 479"/>
                <a:gd name="T63" fmla="*/ 1 h 112"/>
                <a:gd name="T64" fmla="*/ 0 w 479"/>
                <a:gd name="T65" fmla="*/ 1 h 112"/>
                <a:gd name="T66" fmla="*/ 0 w 479"/>
                <a:gd name="T67" fmla="*/ 1 h 112"/>
                <a:gd name="T68" fmla="*/ 0 w 479"/>
                <a:gd name="T69" fmla="*/ 1 h 112"/>
                <a:gd name="T70" fmla="*/ 0 w 479"/>
                <a:gd name="T71" fmla="*/ 1 h 112"/>
                <a:gd name="T72" fmla="*/ 0 w 479"/>
                <a:gd name="T73" fmla="*/ 1 h 112"/>
                <a:gd name="T74" fmla="*/ 0 w 479"/>
                <a:gd name="T75" fmla="*/ 1 h 112"/>
                <a:gd name="T76" fmla="*/ 0 w 479"/>
                <a:gd name="T77" fmla="*/ 1 h 112"/>
                <a:gd name="T78" fmla="*/ 0 w 479"/>
                <a:gd name="T79" fmla="*/ 1 h 11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79"/>
                <a:gd name="T121" fmla="*/ 0 h 112"/>
                <a:gd name="T122" fmla="*/ 479 w 479"/>
                <a:gd name="T123" fmla="*/ 112 h 11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79" h="112">
                  <a:moveTo>
                    <a:pt x="24" y="62"/>
                  </a:moveTo>
                  <a:lnTo>
                    <a:pt x="25" y="61"/>
                  </a:lnTo>
                  <a:lnTo>
                    <a:pt x="28" y="60"/>
                  </a:lnTo>
                  <a:lnTo>
                    <a:pt x="32" y="58"/>
                  </a:lnTo>
                  <a:lnTo>
                    <a:pt x="40" y="57"/>
                  </a:lnTo>
                  <a:lnTo>
                    <a:pt x="47" y="54"/>
                  </a:lnTo>
                  <a:lnTo>
                    <a:pt x="57" y="51"/>
                  </a:lnTo>
                  <a:lnTo>
                    <a:pt x="67" y="48"/>
                  </a:lnTo>
                  <a:lnTo>
                    <a:pt x="80" y="45"/>
                  </a:lnTo>
                  <a:lnTo>
                    <a:pt x="93" y="41"/>
                  </a:lnTo>
                  <a:lnTo>
                    <a:pt x="109" y="37"/>
                  </a:lnTo>
                  <a:lnTo>
                    <a:pt x="125" y="33"/>
                  </a:lnTo>
                  <a:lnTo>
                    <a:pt x="142" y="29"/>
                  </a:lnTo>
                  <a:lnTo>
                    <a:pt x="160" y="25"/>
                  </a:lnTo>
                  <a:lnTo>
                    <a:pt x="178" y="21"/>
                  </a:lnTo>
                  <a:lnTo>
                    <a:pt x="198" y="18"/>
                  </a:lnTo>
                  <a:lnTo>
                    <a:pt x="219" y="15"/>
                  </a:lnTo>
                  <a:lnTo>
                    <a:pt x="239" y="12"/>
                  </a:lnTo>
                  <a:lnTo>
                    <a:pt x="261" y="9"/>
                  </a:lnTo>
                  <a:lnTo>
                    <a:pt x="282" y="7"/>
                  </a:lnTo>
                  <a:lnTo>
                    <a:pt x="304" y="5"/>
                  </a:lnTo>
                  <a:lnTo>
                    <a:pt x="325" y="3"/>
                  </a:lnTo>
                  <a:lnTo>
                    <a:pt x="346" y="1"/>
                  </a:lnTo>
                  <a:lnTo>
                    <a:pt x="366" y="1"/>
                  </a:lnTo>
                  <a:lnTo>
                    <a:pt x="387" y="1"/>
                  </a:lnTo>
                  <a:lnTo>
                    <a:pt x="404" y="0"/>
                  </a:lnTo>
                  <a:lnTo>
                    <a:pt x="421" y="1"/>
                  </a:lnTo>
                  <a:lnTo>
                    <a:pt x="436" y="1"/>
                  </a:lnTo>
                  <a:lnTo>
                    <a:pt x="449" y="3"/>
                  </a:lnTo>
                  <a:lnTo>
                    <a:pt x="460" y="4"/>
                  </a:lnTo>
                  <a:lnTo>
                    <a:pt x="469" y="6"/>
                  </a:lnTo>
                  <a:lnTo>
                    <a:pt x="474" y="8"/>
                  </a:lnTo>
                  <a:lnTo>
                    <a:pt x="479" y="12"/>
                  </a:lnTo>
                  <a:lnTo>
                    <a:pt x="478" y="15"/>
                  </a:lnTo>
                  <a:lnTo>
                    <a:pt x="476" y="18"/>
                  </a:lnTo>
                  <a:lnTo>
                    <a:pt x="471" y="21"/>
                  </a:lnTo>
                  <a:lnTo>
                    <a:pt x="464" y="24"/>
                  </a:lnTo>
                  <a:lnTo>
                    <a:pt x="454" y="26"/>
                  </a:lnTo>
                  <a:lnTo>
                    <a:pt x="443" y="28"/>
                  </a:lnTo>
                  <a:lnTo>
                    <a:pt x="431" y="30"/>
                  </a:lnTo>
                  <a:lnTo>
                    <a:pt x="417" y="33"/>
                  </a:lnTo>
                  <a:lnTo>
                    <a:pt x="401" y="35"/>
                  </a:lnTo>
                  <a:lnTo>
                    <a:pt x="386" y="37"/>
                  </a:lnTo>
                  <a:lnTo>
                    <a:pt x="367" y="39"/>
                  </a:lnTo>
                  <a:lnTo>
                    <a:pt x="351" y="41"/>
                  </a:lnTo>
                  <a:lnTo>
                    <a:pt x="333" y="43"/>
                  </a:lnTo>
                  <a:lnTo>
                    <a:pt x="316" y="45"/>
                  </a:lnTo>
                  <a:lnTo>
                    <a:pt x="299" y="46"/>
                  </a:lnTo>
                  <a:lnTo>
                    <a:pt x="283" y="48"/>
                  </a:lnTo>
                  <a:lnTo>
                    <a:pt x="267" y="49"/>
                  </a:lnTo>
                  <a:lnTo>
                    <a:pt x="253" y="50"/>
                  </a:lnTo>
                  <a:lnTo>
                    <a:pt x="238" y="52"/>
                  </a:lnTo>
                  <a:lnTo>
                    <a:pt x="225" y="53"/>
                  </a:lnTo>
                  <a:lnTo>
                    <a:pt x="211" y="54"/>
                  </a:lnTo>
                  <a:lnTo>
                    <a:pt x="199" y="55"/>
                  </a:lnTo>
                  <a:lnTo>
                    <a:pt x="187" y="56"/>
                  </a:lnTo>
                  <a:lnTo>
                    <a:pt x="177" y="58"/>
                  </a:lnTo>
                  <a:lnTo>
                    <a:pt x="165" y="59"/>
                  </a:lnTo>
                  <a:lnTo>
                    <a:pt x="155" y="60"/>
                  </a:lnTo>
                  <a:lnTo>
                    <a:pt x="144" y="62"/>
                  </a:lnTo>
                  <a:lnTo>
                    <a:pt x="135" y="64"/>
                  </a:lnTo>
                  <a:lnTo>
                    <a:pt x="125" y="66"/>
                  </a:lnTo>
                  <a:lnTo>
                    <a:pt x="116" y="68"/>
                  </a:lnTo>
                  <a:lnTo>
                    <a:pt x="106" y="70"/>
                  </a:lnTo>
                  <a:lnTo>
                    <a:pt x="97" y="74"/>
                  </a:lnTo>
                  <a:lnTo>
                    <a:pt x="87" y="76"/>
                  </a:lnTo>
                  <a:lnTo>
                    <a:pt x="78" y="79"/>
                  </a:lnTo>
                  <a:lnTo>
                    <a:pt x="69" y="82"/>
                  </a:lnTo>
                  <a:lnTo>
                    <a:pt x="61" y="86"/>
                  </a:lnTo>
                  <a:lnTo>
                    <a:pt x="52" y="88"/>
                  </a:lnTo>
                  <a:lnTo>
                    <a:pt x="44" y="92"/>
                  </a:lnTo>
                  <a:lnTo>
                    <a:pt x="36" y="94"/>
                  </a:lnTo>
                  <a:lnTo>
                    <a:pt x="29" y="98"/>
                  </a:lnTo>
                  <a:lnTo>
                    <a:pt x="22" y="101"/>
                  </a:lnTo>
                  <a:lnTo>
                    <a:pt x="17" y="103"/>
                  </a:lnTo>
                  <a:lnTo>
                    <a:pt x="11" y="106"/>
                  </a:lnTo>
                  <a:lnTo>
                    <a:pt x="7" y="108"/>
                  </a:lnTo>
                  <a:lnTo>
                    <a:pt x="1" y="111"/>
                  </a:lnTo>
                  <a:lnTo>
                    <a:pt x="0" y="112"/>
                  </a:lnTo>
                  <a:lnTo>
                    <a:pt x="24" y="62"/>
                  </a:lnTo>
                  <a:close/>
                </a:path>
              </a:pathLst>
            </a:custGeom>
            <a:solidFill>
              <a:srgbClr val="C2D6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546" name="Freeform 17"/>
            <p:cNvSpPr>
              <a:spLocks/>
            </p:cNvSpPr>
            <p:nvPr/>
          </p:nvSpPr>
          <p:spPr bwMode="auto">
            <a:xfrm>
              <a:off x="4448" y="2864"/>
              <a:ext cx="296" cy="57"/>
            </a:xfrm>
            <a:custGeom>
              <a:avLst/>
              <a:gdLst>
                <a:gd name="T0" fmla="*/ 0 w 592"/>
                <a:gd name="T1" fmla="*/ 1 h 113"/>
                <a:gd name="T2" fmla="*/ 1 w 592"/>
                <a:gd name="T3" fmla="*/ 1 h 113"/>
                <a:gd name="T4" fmla="*/ 1 w 592"/>
                <a:gd name="T5" fmla="*/ 1 h 113"/>
                <a:gd name="T6" fmla="*/ 1 w 592"/>
                <a:gd name="T7" fmla="*/ 1 h 113"/>
                <a:gd name="T8" fmla="*/ 1 w 592"/>
                <a:gd name="T9" fmla="*/ 1 h 113"/>
                <a:gd name="T10" fmla="*/ 1 w 592"/>
                <a:gd name="T11" fmla="*/ 1 h 113"/>
                <a:gd name="T12" fmla="*/ 1 w 592"/>
                <a:gd name="T13" fmla="*/ 1 h 113"/>
                <a:gd name="T14" fmla="*/ 1 w 592"/>
                <a:gd name="T15" fmla="*/ 1 h 113"/>
                <a:gd name="T16" fmla="*/ 1 w 592"/>
                <a:gd name="T17" fmla="*/ 1 h 113"/>
                <a:gd name="T18" fmla="*/ 1 w 592"/>
                <a:gd name="T19" fmla="*/ 1 h 113"/>
                <a:gd name="T20" fmla="*/ 1 w 592"/>
                <a:gd name="T21" fmla="*/ 1 h 113"/>
                <a:gd name="T22" fmla="*/ 1 w 592"/>
                <a:gd name="T23" fmla="*/ 1 h 113"/>
                <a:gd name="T24" fmla="*/ 1 w 592"/>
                <a:gd name="T25" fmla="*/ 1 h 113"/>
                <a:gd name="T26" fmla="*/ 1 w 592"/>
                <a:gd name="T27" fmla="*/ 1 h 113"/>
                <a:gd name="T28" fmla="*/ 1 w 592"/>
                <a:gd name="T29" fmla="*/ 1 h 113"/>
                <a:gd name="T30" fmla="*/ 1 w 592"/>
                <a:gd name="T31" fmla="*/ 1 h 113"/>
                <a:gd name="T32" fmla="*/ 1 w 592"/>
                <a:gd name="T33" fmla="*/ 1 h 113"/>
                <a:gd name="T34" fmla="*/ 1 w 592"/>
                <a:gd name="T35" fmla="*/ 1 h 113"/>
                <a:gd name="T36" fmla="*/ 1 w 592"/>
                <a:gd name="T37" fmla="*/ 1 h 113"/>
                <a:gd name="T38" fmla="*/ 1 w 592"/>
                <a:gd name="T39" fmla="*/ 0 h 113"/>
                <a:gd name="T40" fmla="*/ 1 w 592"/>
                <a:gd name="T41" fmla="*/ 0 h 113"/>
                <a:gd name="T42" fmla="*/ 1 w 592"/>
                <a:gd name="T43" fmla="*/ 1 h 113"/>
                <a:gd name="T44" fmla="*/ 1 w 592"/>
                <a:gd name="T45" fmla="*/ 1 h 113"/>
                <a:gd name="T46" fmla="*/ 1 w 592"/>
                <a:gd name="T47" fmla="*/ 1 h 113"/>
                <a:gd name="T48" fmla="*/ 1 w 592"/>
                <a:gd name="T49" fmla="*/ 1 h 113"/>
                <a:gd name="T50" fmla="*/ 1 w 592"/>
                <a:gd name="T51" fmla="*/ 1 h 113"/>
                <a:gd name="T52" fmla="*/ 1 w 592"/>
                <a:gd name="T53" fmla="*/ 1 h 113"/>
                <a:gd name="T54" fmla="*/ 1 w 592"/>
                <a:gd name="T55" fmla="*/ 1 h 113"/>
                <a:gd name="T56" fmla="*/ 1 w 592"/>
                <a:gd name="T57" fmla="*/ 1 h 113"/>
                <a:gd name="T58" fmla="*/ 1 w 592"/>
                <a:gd name="T59" fmla="*/ 1 h 113"/>
                <a:gd name="T60" fmla="*/ 1 w 592"/>
                <a:gd name="T61" fmla="*/ 1 h 113"/>
                <a:gd name="T62" fmla="*/ 1 w 592"/>
                <a:gd name="T63" fmla="*/ 1 h 113"/>
                <a:gd name="T64" fmla="*/ 1 w 592"/>
                <a:gd name="T65" fmla="*/ 1 h 113"/>
                <a:gd name="T66" fmla="*/ 1 w 592"/>
                <a:gd name="T67" fmla="*/ 1 h 113"/>
                <a:gd name="T68" fmla="*/ 1 w 592"/>
                <a:gd name="T69" fmla="*/ 1 h 113"/>
                <a:gd name="T70" fmla="*/ 1 w 592"/>
                <a:gd name="T71" fmla="*/ 1 h 113"/>
                <a:gd name="T72" fmla="*/ 1 w 592"/>
                <a:gd name="T73" fmla="*/ 1 h 113"/>
                <a:gd name="T74" fmla="*/ 1 w 592"/>
                <a:gd name="T75" fmla="*/ 1 h 113"/>
                <a:gd name="T76" fmla="*/ 1 w 592"/>
                <a:gd name="T77" fmla="*/ 1 h 113"/>
                <a:gd name="T78" fmla="*/ 1 w 592"/>
                <a:gd name="T79" fmla="*/ 1 h 113"/>
                <a:gd name="T80" fmla="*/ 0 w 592"/>
                <a:gd name="T81" fmla="*/ 1 h 11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92"/>
                <a:gd name="T124" fmla="*/ 0 h 113"/>
                <a:gd name="T125" fmla="*/ 592 w 592"/>
                <a:gd name="T126" fmla="*/ 113 h 11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92" h="113">
                  <a:moveTo>
                    <a:pt x="0" y="55"/>
                  </a:moveTo>
                  <a:lnTo>
                    <a:pt x="0" y="55"/>
                  </a:lnTo>
                  <a:lnTo>
                    <a:pt x="3" y="55"/>
                  </a:lnTo>
                  <a:lnTo>
                    <a:pt x="8" y="56"/>
                  </a:lnTo>
                  <a:lnTo>
                    <a:pt x="16" y="58"/>
                  </a:lnTo>
                  <a:lnTo>
                    <a:pt x="24" y="58"/>
                  </a:lnTo>
                  <a:lnTo>
                    <a:pt x="34" y="60"/>
                  </a:lnTo>
                  <a:lnTo>
                    <a:pt x="46" y="61"/>
                  </a:lnTo>
                  <a:lnTo>
                    <a:pt x="60" y="62"/>
                  </a:lnTo>
                  <a:lnTo>
                    <a:pt x="73" y="63"/>
                  </a:lnTo>
                  <a:lnTo>
                    <a:pt x="88" y="64"/>
                  </a:lnTo>
                  <a:lnTo>
                    <a:pt x="105" y="64"/>
                  </a:lnTo>
                  <a:lnTo>
                    <a:pt x="123" y="65"/>
                  </a:lnTo>
                  <a:lnTo>
                    <a:pt x="139" y="64"/>
                  </a:lnTo>
                  <a:lnTo>
                    <a:pt x="158" y="64"/>
                  </a:lnTo>
                  <a:lnTo>
                    <a:pt x="176" y="64"/>
                  </a:lnTo>
                  <a:lnTo>
                    <a:pt x="195" y="62"/>
                  </a:lnTo>
                  <a:lnTo>
                    <a:pt x="213" y="60"/>
                  </a:lnTo>
                  <a:lnTo>
                    <a:pt x="231" y="57"/>
                  </a:lnTo>
                  <a:lnTo>
                    <a:pt x="250" y="53"/>
                  </a:lnTo>
                  <a:lnTo>
                    <a:pt x="268" y="51"/>
                  </a:lnTo>
                  <a:lnTo>
                    <a:pt x="287" y="47"/>
                  </a:lnTo>
                  <a:lnTo>
                    <a:pt x="306" y="44"/>
                  </a:lnTo>
                  <a:lnTo>
                    <a:pt x="324" y="40"/>
                  </a:lnTo>
                  <a:lnTo>
                    <a:pt x="343" y="38"/>
                  </a:lnTo>
                  <a:lnTo>
                    <a:pt x="360" y="34"/>
                  </a:lnTo>
                  <a:lnTo>
                    <a:pt x="378" y="30"/>
                  </a:lnTo>
                  <a:lnTo>
                    <a:pt x="395" y="27"/>
                  </a:lnTo>
                  <a:lnTo>
                    <a:pt x="413" y="23"/>
                  </a:lnTo>
                  <a:lnTo>
                    <a:pt x="429" y="20"/>
                  </a:lnTo>
                  <a:lnTo>
                    <a:pt x="446" y="17"/>
                  </a:lnTo>
                  <a:lnTo>
                    <a:pt x="462" y="13"/>
                  </a:lnTo>
                  <a:lnTo>
                    <a:pt x="478" y="11"/>
                  </a:lnTo>
                  <a:lnTo>
                    <a:pt x="492" y="9"/>
                  </a:lnTo>
                  <a:lnTo>
                    <a:pt x="506" y="7"/>
                  </a:lnTo>
                  <a:lnTo>
                    <a:pt x="518" y="5"/>
                  </a:lnTo>
                  <a:lnTo>
                    <a:pt x="531" y="4"/>
                  </a:lnTo>
                  <a:lnTo>
                    <a:pt x="542" y="2"/>
                  </a:lnTo>
                  <a:lnTo>
                    <a:pt x="553" y="1"/>
                  </a:lnTo>
                  <a:lnTo>
                    <a:pt x="562" y="0"/>
                  </a:lnTo>
                  <a:lnTo>
                    <a:pt x="571" y="0"/>
                  </a:lnTo>
                  <a:lnTo>
                    <a:pt x="577" y="0"/>
                  </a:lnTo>
                  <a:lnTo>
                    <a:pt x="583" y="0"/>
                  </a:lnTo>
                  <a:lnTo>
                    <a:pt x="587" y="1"/>
                  </a:lnTo>
                  <a:lnTo>
                    <a:pt x="591" y="3"/>
                  </a:lnTo>
                  <a:lnTo>
                    <a:pt x="591" y="5"/>
                  </a:lnTo>
                  <a:lnTo>
                    <a:pt x="592" y="8"/>
                  </a:lnTo>
                  <a:lnTo>
                    <a:pt x="590" y="11"/>
                  </a:lnTo>
                  <a:lnTo>
                    <a:pt x="587" y="15"/>
                  </a:lnTo>
                  <a:lnTo>
                    <a:pt x="581" y="18"/>
                  </a:lnTo>
                  <a:lnTo>
                    <a:pt x="574" y="22"/>
                  </a:lnTo>
                  <a:lnTo>
                    <a:pt x="565" y="27"/>
                  </a:lnTo>
                  <a:lnTo>
                    <a:pt x="555" y="31"/>
                  </a:lnTo>
                  <a:lnTo>
                    <a:pt x="543" y="35"/>
                  </a:lnTo>
                  <a:lnTo>
                    <a:pt x="529" y="39"/>
                  </a:lnTo>
                  <a:lnTo>
                    <a:pt x="514" y="43"/>
                  </a:lnTo>
                  <a:lnTo>
                    <a:pt x="499" y="48"/>
                  </a:lnTo>
                  <a:lnTo>
                    <a:pt x="480" y="51"/>
                  </a:lnTo>
                  <a:lnTo>
                    <a:pt x="461" y="56"/>
                  </a:lnTo>
                  <a:lnTo>
                    <a:pt x="442" y="60"/>
                  </a:lnTo>
                  <a:lnTo>
                    <a:pt x="420" y="64"/>
                  </a:lnTo>
                  <a:lnTo>
                    <a:pt x="398" y="67"/>
                  </a:lnTo>
                  <a:lnTo>
                    <a:pt x="375" y="71"/>
                  </a:lnTo>
                  <a:lnTo>
                    <a:pt x="352" y="76"/>
                  </a:lnTo>
                  <a:lnTo>
                    <a:pt x="328" y="80"/>
                  </a:lnTo>
                  <a:lnTo>
                    <a:pt x="301" y="82"/>
                  </a:lnTo>
                  <a:lnTo>
                    <a:pt x="276" y="86"/>
                  </a:lnTo>
                  <a:lnTo>
                    <a:pt x="250" y="89"/>
                  </a:lnTo>
                  <a:lnTo>
                    <a:pt x="224" y="93"/>
                  </a:lnTo>
                  <a:lnTo>
                    <a:pt x="198" y="96"/>
                  </a:lnTo>
                  <a:lnTo>
                    <a:pt x="174" y="98"/>
                  </a:lnTo>
                  <a:lnTo>
                    <a:pt x="150" y="100"/>
                  </a:lnTo>
                  <a:lnTo>
                    <a:pt x="128" y="103"/>
                  </a:lnTo>
                  <a:lnTo>
                    <a:pt x="107" y="104"/>
                  </a:lnTo>
                  <a:lnTo>
                    <a:pt x="87" y="107"/>
                  </a:lnTo>
                  <a:lnTo>
                    <a:pt x="70" y="108"/>
                  </a:lnTo>
                  <a:lnTo>
                    <a:pt x="55" y="110"/>
                  </a:lnTo>
                  <a:lnTo>
                    <a:pt x="43" y="111"/>
                  </a:lnTo>
                  <a:lnTo>
                    <a:pt x="35" y="111"/>
                  </a:lnTo>
                  <a:lnTo>
                    <a:pt x="29" y="112"/>
                  </a:lnTo>
                  <a:lnTo>
                    <a:pt x="28" y="113"/>
                  </a:lnTo>
                  <a:lnTo>
                    <a:pt x="0" y="55"/>
                  </a:lnTo>
                  <a:close/>
                </a:path>
              </a:pathLst>
            </a:custGeom>
            <a:solidFill>
              <a:srgbClr val="C2D6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547" name="Freeform 18"/>
            <p:cNvSpPr>
              <a:spLocks/>
            </p:cNvSpPr>
            <p:nvPr/>
          </p:nvSpPr>
          <p:spPr bwMode="auto">
            <a:xfrm>
              <a:off x="4500" y="2979"/>
              <a:ext cx="284" cy="57"/>
            </a:xfrm>
            <a:custGeom>
              <a:avLst/>
              <a:gdLst>
                <a:gd name="T0" fmla="*/ 1 w 566"/>
                <a:gd name="T1" fmla="*/ 0 h 116"/>
                <a:gd name="T2" fmla="*/ 1 w 566"/>
                <a:gd name="T3" fmla="*/ 0 h 116"/>
                <a:gd name="T4" fmla="*/ 1 w 566"/>
                <a:gd name="T5" fmla="*/ 0 h 116"/>
                <a:gd name="T6" fmla="*/ 1 w 566"/>
                <a:gd name="T7" fmla="*/ 0 h 116"/>
                <a:gd name="T8" fmla="*/ 1 w 566"/>
                <a:gd name="T9" fmla="*/ 0 h 116"/>
                <a:gd name="T10" fmla="*/ 1 w 566"/>
                <a:gd name="T11" fmla="*/ 0 h 116"/>
                <a:gd name="T12" fmla="*/ 1 w 566"/>
                <a:gd name="T13" fmla="*/ 0 h 116"/>
                <a:gd name="T14" fmla="*/ 1 w 566"/>
                <a:gd name="T15" fmla="*/ 0 h 116"/>
                <a:gd name="T16" fmla="*/ 1 w 566"/>
                <a:gd name="T17" fmla="*/ 0 h 116"/>
                <a:gd name="T18" fmla="*/ 1 w 566"/>
                <a:gd name="T19" fmla="*/ 0 h 116"/>
                <a:gd name="T20" fmla="*/ 1 w 566"/>
                <a:gd name="T21" fmla="*/ 0 h 116"/>
                <a:gd name="T22" fmla="*/ 1 w 566"/>
                <a:gd name="T23" fmla="*/ 0 h 116"/>
                <a:gd name="T24" fmla="*/ 1 w 566"/>
                <a:gd name="T25" fmla="*/ 0 h 116"/>
                <a:gd name="T26" fmla="*/ 1 w 566"/>
                <a:gd name="T27" fmla="*/ 0 h 116"/>
                <a:gd name="T28" fmla="*/ 1 w 566"/>
                <a:gd name="T29" fmla="*/ 0 h 116"/>
                <a:gd name="T30" fmla="*/ 1 w 566"/>
                <a:gd name="T31" fmla="*/ 0 h 116"/>
                <a:gd name="T32" fmla="*/ 1 w 566"/>
                <a:gd name="T33" fmla="*/ 0 h 116"/>
                <a:gd name="T34" fmla="*/ 1 w 566"/>
                <a:gd name="T35" fmla="*/ 0 h 116"/>
                <a:gd name="T36" fmla="*/ 1 w 566"/>
                <a:gd name="T37" fmla="*/ 0 h 116"/>
                <a:gd name="T38" fmla="*/ 1 w 566"/>
                <a:gd name="T39" fmla="*/ 0 h 116"/>
                <a:gd name="T40" fmla="*/ 1 w 566"/>
                <a:gd name="T41" fmla="*/ 0 h 116"/>
                <a:gd name="T42" fmla="*/ 1 w 566"/>
                <a:gd name="T43" fmla="*/ 0 h 116"/>
                <a:gd name="T44" fmla="*/ 1 w 566"/>
                <a:gd name="T45" fmla="*/ 0 h 116"/>
                <a:gd name="T46" fmla="*/ 1 w 566"/>
                <a:gd name="T47" fmla="*/ 0 h 116"/>
                <a:gd name="T48" fmla="*/ 1 w 566"/>
                <a:gd name="T49" fmla="*/ 0 h 116"/>
                <a:gd name="T50" fmla="*/ 1 w 566"/>
                <a:gd name="T51" fmla="*/ 0 h 116"/>
                <a:gd name="T52" fmla="*/ 1 w 566"/>
                <a:gd name="T53" fmla="*/ 0 h 116"/>
                <a:gd name="T54" fmla="*/ 1 w 566"/>
                <a:gd name="T55" fmla="*/ 0 h 116"/>
                <a:gd name="T56" fmla="*/ 1 w 566"/>
                <a:gd name="T57" fmla="*/ 0 h 116"/>
                <a:gd name="T58" fmla="*/ 1 w 566"/>
                <a:gd name="T59" fmla="*/ 0 h 116"/>
                <a:gd name="T60" fmla="*/ 1 w 566"/>
                <a:gd name="T61" fmla="*/ 0 h 116"/>
                <a:gd name="T62" fmla="*/ 1 w 566"/>
                <a:gd name="T63" fmla="*/ 0 h 116"/>
                <a:gd name="T64" fmla="*/ 1 w 566"/>
                <a:gd name="T65" fmla="*/ 0 h 116"/>
                <a:gd name="T66" fmla="*/ 1 w 566"/>
                <a:gd name="T67" fmla="*/ 0 h 116"/>
                <a:gd name="T68" fmla="*/ 1 w 566"/>
                <a:gd name="T69" fmla="*/ 0 h 116"/>
                <a:gd name="T70" fmla="*/ 1 w 566"/>
                <a:gd name="T71" fmla="*/ 0 h 116"/>
                <a:gd name="T72" fmla="*/ 1 w 566"/>
                <a:gd name="T73" fmla="*/ 0 h 116"/>
                <a:gd name="T74" fmla="*/ 1 w 566"/>
                <a:gd name="T75" fmla="*/ 0 h 116"/>
                <a:gd name="T76" fmla="*/ 1 w 566"/>
                <a:gd name="T77" fmla="*/ 0 h 116"/>
                <a:gd name="T78" fmla="*/ 1 w 566"/>
                <a:gd name="T79" fmla="*/ 0 h 116"/>
                <a:gd name="T80" fmla="*/ 1 w 566"/>
                <a:gd name="T81" fmla="*/ 0 h 116"/>
                <a:gd name="T82" fmla="*/ 1 w 566"/>
                <a:gd name="T83" fmla="*/ 0 h 116"/>
                <a:gd name="T84" fmla="*/ 1 w 566"/>
                <a:gd name="T85" fmla="*/ 0 h 116"/>
                <a:gd name="T86" fmla="*/ 1 w 566"/>
                <a:gd name="T87" fmla="*/ 0 h 116"/>
                <a:gd name="T88" fmla="*/ 1 w 566"/>
                <a:gd name="T89" fmla="*/ 0 h 116"/>
                <a:gd name="T90" fmla="*/ 1 w 566"/>
                <a:gd name="T91" fmla="*/ 0 h 116"/>
                <a:gd name="T92" fmla="*/ 1 w 566"/>
                <a:gd name="T93" fmla="*/ 0 h 116"/>
                <a:gd name="T94" fmla="*/ 1 w 566"/>
                <a:gd name="T95" fmla="*/ 0 h 116"/>
                <a:gd name="T96" fmla="*/ 0 w 566"/>
                <a:gd name="T97" fmla="*/ 0 h 11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66"/>
                <a:gd name="T148" fmla="*/ 0 h 116"/>
                <a:gd name="T149" fmla="*/ 566 w 566"/>
                <a:gd name="T150" fmla="*/ 116 h 11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66" h="116">
                  <a:moveTo>
                    <a:pt x="0" y="86"/>
                  </a:moveTo>
                  <a:lnTo>
                    <a:pt x="2" y="85"/>
                  </a:lnTo>
                  <a:lnTo>
                    <a:pt x="6" y="85"/>
                  </a:lnTo>
                  <a:lnTo>
                    <a:pt x="13" y="83"/>
                  </a:lnTo>
                  <a:lnTo>
                    <a:pt x="23" y="82"/>
                  </a:lnTo>
                  <a:lnTo>
                    <a:pt x="35" y="79"/>
                  </a:lnTo>
                  <a:lnTo>
                    <a:pt x="48" y="77"/>
                  </a:lnTo>
                  <a:lnTo>
                    <a:pt x="64" y="74"/>
                  </a:lnTo>
                  <a:lnTo>
                    <a:pt x="82" y="71"/>
                  </a:lnTo>
                  <a:lnTo>
                    <a:pt x="100" y="67"/>
                  </a:lnTo>
                  <a:lnTo>
                    <a:pt x="119" y="64"/>
                  </a:lnTo>
                  <a:lnTo>
                    <a:pt x="139" y="60"/>
                  </a:lnTo>
                  <a:lnTo>
                    <a:pt x="160" y="56"/>
                  </a:lnTo>
                  <a:lnTo>
                    <a:pt x="180" y="51"/>
                  </a:lnTo>
                  <a:lnTo>
                    <a:pt x="201" y="47"/>
                  </a:lnTo>
                  <a:lnTo>
                    <a:pt x="221" y="43"/>
                  </a:lnTo>
                  <a:lnTo>
                    <a:pt x="240" y="39"/>
                  </a:lnTo>
                  <a:lnTo>
                    <a:pt x="258" y="34"/>
                  </a:lnTo>
                  <a:lnTo>
                    <a:pt x="274" y="31"/>
                  </a:lnTo>
                  <a:lnTo>
                    <a:pt x="289" y="27"/>
                  </a:lnTo>
                  <a:lnTo>
                    <a:pt x="302" y="24"/>
                  </a:lnTo>
                  <a:lnTo>
                    <a:pt x="314" y="22"/>
                  </a:lnTo>
                  <a:lnTo>
                    <a:pt x="325" y="19"/>
                  </a:lnTo>
                  <a:lnTo>
                    <a:pt x="337" y="17"/>
                  </a:lnTo>
                  <a:lnTo>
                    <a:pt x="347" y="17"/>
                  </a:lnTo>
                  <a:lnTo>
                    <a:pt x="356" y="15"/>
                  </a:lnTo>
                  <a:lnTo>
                    <a:pt x="365" y="14"/>
                  </a:lnTo>
                  <a:lnTo>
                    <a:pt x="374" y="13"/>
                  </a:lnTo>
                  <a:lnTo>
                    <a:pt x="384" y="13"/>
                  </a:lnTo>
                  <a:lnTo>
                    <a:pt x="394" y="11"/>
                  </a:lnTo>
                  <a:lnTo>
                    <a:pt x="405" y="10"/>
                  </a:lnTo>
                  <a:lnTo>
                    <a:pt x="417" y="9"/>
                  </a:lnTo>
                  <a:lnTo>
                    <a:pt x="430" y="8"/>
                  </a:lnTo>
                  <a:lnTo>
                    <a:pt x="443" y="6"/>
                  </a:lnTo>
                  <a:lnTo>
                    <a:pt x="457" y="5"/>
                  </a:lnTo>
                  <a:lnTo>
                    <a:pt x="471" y="4"/>
                  </a:lnTo>
                  <a:lnTo>
                    <a:pt x="484" y="3"/>
                  </a:lnTo>
                  <a:lnTo>
                    <a:pt x="497" y="2"/>
                  </a:lnTo>
                  <a:lnTo>
                    <a:pt x="510" y="1"/>
                  </a:lnTo>
                  <a:lnTo>
                    <a:pt x="522" y="1"/>
                  </a:lnTo>
                  <a:lnTo>
                    <a:pt x="533" y="1"/>
                  </a:lnTo>
                  <a:lnTo>
                    <a:pt x="542" y="0"/>
                  </a:lnTo>
                  <a:lnTo>
                    <a:pt x="550" y="1"/>
                  </a:lnTo>
                  <a:lnTo>
                    <a:pt x="557" y="1"/>
                  </a:lnTo>
                  <a:lnTo>
                    <a:pt x="562" y="3"/>
                  </a:lnTo>
                  <a:lnTo>
                    <a:pt x="565" y="4"/>
                  </a:lnTo>
                  <a:lnTo>
                    <a:pt x="566" y="7"/>
                  </a:lnTo>
                  <a:lnTo>
                    <a:pt x="564" y="10"/>
                  </a:lnTo>
                  <a:lnTo>
                    <a:pt x="561" y="15"/>
                  </a:lnTo>
                  <a:lnTo>
                    <a:pt x="554" y="17"/>
                  </a:lnTo>
                  <a:lnTo>
                    <a:pt x="546" y="21"/>
                  </a:lnTo>
                  <a:lnTo>
                    <a:pt x="537" y="24"/>
                  </a:lnTo>
                  <a:lnTo>
                    <a:pt x="528" y="28"/>
                  </a:lnTo>
                  <a:lnTo>
                    <a:pt x="516" y="30"/>
                  </a:lnTo>
                  <a:lnTo>
                    <a:pt x="504" y="32"/>
                  </a:lnTo>
                  <a:lnTo>
                    <a:pt x="491" y="34"/>
                  </a:lnTo>
                  <a:lnTo>
                    <a:pt x="479" y="37"/>
                  </a:lnTo>
                  <a:lnTo>
                    <a:pt x="464" y="38"/>
                  </a:lnTo>
                  <a:lnTo>
                    <a:pt x="450" y="40"/>
                  </a:lnTo>
                  <a:lnTo>
                    <a:pt x="436" y="42"/>
                  </a:lnTo>
                  <a:lnTo>
                    <a:pt x="421" y="44"/>
                  </a:lnTo>
                  <a:lnTo>
                    <a:pt x="406" y="45"/>
                  </a:lnTo>
                  <a:lnTo>
                    <a:pt x="392" y="47"/>
                  </a:lnTo>
                  <a:lnTo>
                    <a:pt x="377" y="49"/>
                  </a:lnTo>
                  <a:lnTo>
                    <a:pt x="363" y="51"/>
                  </a:lnTo>
                  <a:lnTo>
                    <a:pt x="350" y="53"/>
                  </a:lnTo>
                  <a:lnTo>
                    <a:pt x="338" y="55"/>
                  </a:lnTo>
                  <a:lnTo>
                    <a:pt x="326" y="56"/>
                  </a:lnTo>
                  <a:lnTo>
                    <a:pt x="317" y="58"/>
                  </a:lnTo>
                  <a:lnTo>
                    <a:pt x="307" y="60"/>
                  </a:lnTo>
                  <a:lnTo>
                    <a:pt x="300" y="62"/>
                  </a:lnTo>
                  <a:lnTo>
                    <a:pt x="291" y="63"/>
                  </a:lnTo>
                  <a:lnTo>
                    <a:pt x="285" y="65"/>
                  </a:lnTo>
                  <a:lnTo>
                    <a:pt x="276" y="67"/>
                  </a:lnTo>
                  <a:lnTo>
                    <a:pt x="269" y="68"/>
                  </a:lnTo>
                  <a:lnTo>
                    <a:pt x="261" y="70"/>
                  </a:lnTo>
                  <a:lnTo>
                    <a:pt x="254" y="72"/>
                  </a:lnTo>
                  <a:lnTo>
                    <a:pt x="245" y="74"/>
                  </a:lnTo>
                  <a:lnTo>
                    <a:pt x="236" y="75"/>
                  </a:lnTo>
                  <a:lnTo>
                    <a:pt x="226" y="77"/>
                  </a:lnTo>
                  <a:lnTo>
                    <a:pt x="216" y="79"/>
                  </a:lnTo>
                  <a:lnTo>
                    <a:pt x="203" y="80"/>
                  </a:lnTo>
                  <a:lnTo>
                    <a:pt x="190" y="83"/>
                  </a:lnTo>
                  <a:lnTo>
                    <a:pt x="176" y="85"/>
                  </a:lnTo>
                  <a:lnTo>
                    <a:pt x="162" y="88"/>
                  </a:lnTo>
                  <a:lnTo>
                    <a:pt x="147" y="90"/>
                  </a:lnTo>
                  <a:lnTo>
                    <a:pt x="132" y="94"/>
                  </a:lnTo>
                  <a:lnTo>
                    <a:pt x="117" y="97"/>
                  </a:lnTo>
                  <a:lnTo>
                    <a:pt x="104" y="100"/>
                  </a:lnTo>
                  <a:lnTo>
                    <a:pt x="91" y="103"/>
                  </a:lnTo>
                  <a:lnTo>
                    <a:pt x="78" y="106"/>
                  </a:lnTo>
                  <a:lnTo>
                    <a:pt x="67" y="108"/>
                  </a:lnTo>
                  <a:lnTo>
                    <a:pt x="58" y="111"/>
                  </a:lnTo>
                  <a:lnTo>
                    <a:pt x="50" y="112"/>
                  </a:lnTo>
                  <a:lnTo>
                    <a:pt x="44" y="114"/>
                  </a:lnTo>
                  <a:lnTo>
                    <a:pt x="40" y="115"/>
                  </a:lnTo>
                  <a:lnTo>
                    <a:pt x="40" y="116"/>
                  </a:lnTo>
                  <a:lnTo>
                    <a:pt x="0" y="86"/>
                  </a:lnTo>
                  <a:close/>
                </a:path>
              </a:pathLst>
            </a:custGeom>
            <a:solidFill>
              <a:srgbClr val="C2D6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548" name="Freeform 19"/>
            <p:cNvSpPr>
              <a:spLocks/>
            </p:cNvSpPr>
            <p:nvPr/>
          </p:nvSpPr>
          <p:spPr bwMode="auto">
            <a:xfrm>
              <a:off x="4271" y="3143"/>
              <a:ext cx="479" cy="194"/>
            </a:xfrm>
            <a:custGeom>
              <a:avLst/>
              <a:gdLst>
                <a:gd name="T0" fmla="*/ 0 w 959"/>
                <a:gd name="T1" fmla="*/ 0 h 389"/>
                <a:gd name="T2" fmla="*/ 0 w 959"/>
                <a:gd name="T3" fmla="*/ 0 h 389"/>
                <a:gd name="T4" fmla="*/ 0 w 959"/>
                <a:gd name="T5" fmla="*/ 0 h 389"/>
                <a:gd name="T6" fmla="*/ 0 w 959"/>
                <a:gd name="T7" fmla="*/ 0 h 389"/>
                <a:gd name="T8" fmla="*/ 0 w 959"/>
                <a:gd name="T9" fmla="*/ 0 h 389"/>
                <a:gd name="T10" fmla="*/ 0 w 959"/>
                <a:gd name="T11" fmla="*/ 0 h 389"/>
                <a:gd name="T12" fmla="*/ 0 w 959"/>
                <a:gd name="T13" fmla="*/ 0 h 389"/>
                <a:gd name="T14" fmla="*/ 0 w 959"/>
                <a:gd name="T15" fmla="*/ 0 h 389"/>
                <a:gd name="T16" fmla="*/ 0 w 959"/>
                <a:gd name="T17" fmla="*/ 0 h 389"/>
                <a:gd name="T18" fmla="*/ 0 w 959"/>
                <a:gd name="T19" fmla="*/ 0 h 389"/>
                <a:gd name="T20" fmla="*/ 0 w 959"/>
                <a:gd name="T21" fmla="*/ 0 h 389"/>
                <a:gd name="T22" fmla="*/ 0 w 959"/>
                <a:gd name="T23" fmla="*/ 0 h 389"/>
                <a:gd name="T24" fmla="*/ 0 w 959"/>
                <a:gd name="T25" fmla="*/ 0 h 389"/>
                <a:gd name="T26" fmla="*/ 0 w 959"/>
                <a:gd name="T27" fmla="*/ 0 h 389"/>
                <a:gd name="T28" fmla="*/ 0 w 959"/>
                <a:gd name="T29" fmla="*/ 0 h 389"/>
                <a:gd name="T30" fmla="*/ 0 w 959"/>
                <a:gd name="T31" fmla="*/ 0 h 389"/>
                <a:gd name="T32" fmla="*/ 0 w 959"/>
                <a:gd name="T33" fmla="*/ 0 h 389"/>
                <a:gd name="T34" fmla="*/ 0 w 959"/>
                <a:gd name="T35" fmla="*/ 0 h 389"/>
                <a:gd name="T36" fmla="*/ 0 w 959"/>
                <a:gd name="T37" fmla="*/ 0 h 389"/>
                <a:gd name="T38" fmla="*/ 0 w 959"/>
                <a:gd name="T39" fmla="*/ 0 h 389"/>
                <a:gd name="T40" fmla="*/ 0 w 959"/>
                <a:gd name="T41" fmla="*/ 0 h 389"/>
                <a:gd name="T42" fmla="*/ 0 w 959"/>
                <a:gd name="T43" fmla="*/ 0 h 389"/>
                <a:gd name="T44" fmla="*/ 0 w 959"/>
                <a:gd name="T45" fmla="*/ 0 h 389"/>
                <a:gd name="T46" fmla="*/ 0 w 959"/>
                <a:gd name="T47" fmla="*/ 0 h 389"/>
                <a:gd name="T48" fmla="*/ 0 w 959"/>
                <a:gd name="T49" fmla="*/ 0 h 389"/>
                <a:gd name="T50" fmla="*/ 0 w 959"/>
                <a:gd name="T51" fmla="*/ 0 h 389"/>
                <a:gd name="T52" fmla="*/ 0 w 959"/>
                <a:gd name="T53" fmla="*/ 0 h 389"/>
                <a:gd name="T54" fmla="*/ 0 w 959"/>
                <a:gd name="T55" fmla="*/ 0 h 389"/>
                <a:gd name="T56" fmla="*/ 0 w 959"/>
                <a:gd name="T57" fmla="*/ 0 h 389"/>
                <a:gd name="T58" fmla="*/ 0 w 959"/>
                <a:gd name="T59" fmla="*/ 0 h 389"/>
                <a:gd name="T60" fmla="*/ 0 w 959"/>
                <a:gd name="T61" fmla="*/ 0 h 389"/>
                <a:gd name="T62" fmla="*/ 0 w 959"/>
                <a:gd name="T63" fmla="*/ 0 h 389"/>
                <a:gd name="T64" fmla="*/ 0 w 959"/>
                <a:gd name="T65" fmla="*/ 0 h 389"/>
                <a:gd name="T66" fmla="*/ 0 w 959"/>
                <a:gd name="T67" fmla="*/ 0 h 389"/>
                <a:gd name="T68" fmla="*/ 0 w 959"/>
                <a:gd name="T69" fmla="*/ 0 h 389"/>
                <a:gd name="T70" fmla="*/ 0 w 959"/>
                <a:gd name="T71" fmla="*/ 0 h 389"/>
                <a:gd name="T72" fmla="*/ 0 w 959"/>
                <a:gd name="T73" fmla="*/ 0 h 389"/>
                <a:gd name="T74" fmla="*/ 0 w 959"/>
                <a:gd name="T75" fmla="*/ 0 h 389"/>
                <a:gd name="T76" fmla="*/ 0 w 959"/>
                <a:gd name="T77" fmla="*/ 0 h 389"/>
                <a:gd name="T78" fmla="*/ 0 w 959"/>
                <a:gd name="T79" fmla="*/ 0 h 389"/>
                <a:gd name="T80" fmla="*/ 0 w 959"/>
                <a:gd name="T81" fmla="*/ 0 h 389"/>
                <a:gd name="T82" fmla="*/ 0 w 959"/>
                <a:gd name="T83" fmla="*/ 0 h 389"/>
                <a:gd name="T84" fmla="*/ 0 w 959"/>
                <a:gd name="T85" fmla="*/ 0 h 389"/>
                <a:gd name="T86" fmla="*/ 0 w 959"/>
                <a:gd name="T87" fmla="*/ 0 h 389"/>
                <a:gd name="T88" fmla="*/ 0 w 959"/>
                <a:gd name="T89" fmla="*/ 0 h 389"/>
                <a:gd name="T90" fmla="*/ 0 w 959"/>
                <a:gd name="T91" fmla="*/ 0 h 389"/>
                <a:gd name="T92" fmla="*/ 0 w 959"/>
                <a:gd name="T93" fmla="*/ 0 h 38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59"/>
                <a:gd name="T142" fmla="*/ 0 h 389"/>
                <a:gd name="T143" fmla="*/ 959 w 959"/>
                <a:gd name="T144" fmla="*/ 389 h 38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59" h="389">
                  <a:moveTo>
                    <a:pt x="529" y="38"/>
                  </a:moveTo>
                  <a:lnTo>
                    <a:pt x="527" y="37"/>
                  </a:lnTo>
                  <a:lnTo>
                    <a:pt x="524" y="36"/>
                  </a:lnTo>
                  <a:lnTo>
                    <a:pt x="519" y="34"/>
                  </a:lnTo>
                  <a:lnTo>
                    <a:pt x="514" y="32"/>
                  </a:lnTo>
                  <a:lnTo>
                    <a:pt x="505" y="28"/>
                  </a:lnTo>
                  <a:lnTo>
                    <a:pt x="498" y="26"/>
                  </a:lnTo>
                  <a:lnTo>
                    <a:pt x="488" y="22"/>
                  </a:lnTo>
                  <a:lnTo>
                    <a:pt x="479" y="19"/>
                  </a:lnTo>
                  <a:lnTo>
                    <a:pt x="468" y="15"/>
                  </a:lnTo>
                  <a:lnTo>
                    <a:pt x="456" y="12"/>
                  </a:lnTo>
                  <a:lnTo>
                    <a:pt x="445" y="8"/>
                  </a:lnTo>
                  <a:lnTo>
                    <a:pt x="434" y="6"/>
                  </a:lnTo>
                  <a:lnTo>
                    <a:pt x="424" y="3"/>
                  </a:lnTo>
                  <a:lnTo>
                    <a:pt x="414" y="2"/>
                  </a:lnTo>
                  <a:lnTo>
                    <a:pt x="405" y="0"/>
                  </a:lnTo>
                  <a:lnTo>
                    <a:pt x="398" y="0"/>
                  </a:lnTo>
                  <a:lnTo>
                    <a:pt x="390" y="0"/>
                  </a:lnTo>
                  <a:lnTo>
                    <a:pt x="384" y="1"/>
                  </a:lnTo>
                  <a:lnTo>
                    <a:pt x="378" y="3"/>
                  </a:lnTo>
                  <a:lnTo>
                    <a:pt x="375" y="5"/>
                  </a:lnTo>
                  <a:lnTo>
                    <a:pt x="371" y="7"/>
                  </a:lnTo>
                  <a:lnTo>
                    <a:pt x="368" y="11"/>
                  </a:lnTo>
                  <a:lnTo>
                    <a:pt x="366" y="15"/>
                  </a:lnTo>
                  <a:lnTo>
                    <a:pt x="365" y="19"/>
                  </a:lnTo>
                  <a:lnTo>
                    <a:pt x="363" y="24"/>
                  </a:lnTo>
                  <a:lnTo>
                    <a:pt x="362" y="28"/>
                  </a:lnTo>
                  <a:lnTo>
                    <a:pt x="361" y="32"/>
                  </a:lnTo>
                  <a:lnTo>
                    <a:pt x="360" y="38"/>
                  </a:lnTo>
                  <a:lnTo>
                    <a:pt x="359" y="43"/>
                  </a:lnTo>
                  <a:lnTo>
                    <a:pt x="358" y="48"/>
                  </a:lnTo>
                  <a:lnTo>
                    <a:pt x="357" y="53"/>
                  </a:lnTo>
                  <a:lnTo>
                    <a:pt x="355" y="59"/>
                  </a:lnTo>
                  <a:lnTo>
                    <a:pt x="352" y="63"/>
                  </a:lnTo>
                  <a:lnTo>
                    <a:pt x="350" y="68"/>
                  </a:lnTo>
                  <a:lnTo>
                    <a:pt x="346" y="72"/>
                  </a:lnTo>
                  <a:lnTo>
                    <a:pt x="343" y="77"/>
                  </a:lnTo>
                  <a:lnTo>
                    <a:pt x="339" y="81"/>
                  </a:lnTo>
                  <a:lnTo>
                    <a:pt x="336" y="85"/>
                  </a:lnTo>
                  <a:lnTo>
                    <a:pt x="332" y="90"/>
                  </a:lnTo>
                  <a:lnTo>
                    <a:pt x="329" y="94"/>
                  </a:lnTo>
                  <a:lnTo>
                    <a:pt x="325" y="99"/>
                  </a:lnTo>
                  <a:lnTo>
                    <a:pt x="321" y="103"/>
                  </a:lnTo>
                  <a:lnTo>
                    <a:pt x="317" y="107"/>
                  </a:lnTo>
                  <a:lnTo>
                    <a:pt x="313" y="111"/>
                  </a:lnTo>
                  <a:lnTo>
                    <a:pt x="310" y="115"/>
                  </a:lnTo>
                  <a:lnTo>
                    <a:pt x="307" y="120"/>
                  </a:lnTo>
                  <a:lnTo>
                    <a:pt x="304" y="125"/>
                  </a:lnTo>
                  <a:lnTo>
                    <a:pt x="302" y="130"/>
                  </a:lnTo>
                  <a:lnTo>
                    <a:pt x="299" y="134"/>
                  </a:lnTo>
                  <a:lnTo>
                    <a:pt x="297" y="139"/>
                  </a:lnTo>
                  <a:lnTo>
                    <a:pt x="296" y="143"/>
                  </a:lnTo>
                  <a:lnTo>
                    <a:pt x="295" y="148"/>
                  </a:lnTo>
                  <a:lnTo>
                    <a:pt x="294" y="153"/>
                  </a:lnTo>
                  <a:lnTo>
                    <a:pt x="294" y="158"/>
                  </a:lnTo>
                  <a:lnTo>
                    <a:pt x="294" y="163"/>
                  </a:lnTo>
                  <a:lnTo>
                    <a:pt x="294" y="168"/>
                  </a:lnTo>
                  <a:lnTo>
                    <a:pt x="294" y="173"/>
                  </a:lnTo>
                  <a:lnTo>
                    <a:pt x="294" y="178"/>
                  </a:lnTo>
                  <a:lnTo>
                    <a:pt x="294" y="183"/>
                  </a:lnTo>
                  <a:lnTo>
                    <a:pt x="295" y="188"/>
                  </a:lnTo>
                  <a:lnTo>
                    <a:pt x="295" y="192"/>
                  </a:lnTo>
                  <a:lnTo>
                    <a:pt x="295" y="197"/>
                  </a:lnTo>
                  <a:lnTo>
                    <a:pt x="296" y="202"/>
                  </a:lnTo>
                  <a:lnTo>
                    <a:pt x="297" y="207"/>
                  </a:lnTo>
                  <a:lnTo>
                    <a:pt x="296" y="210"/>
                  </a:lnTo>
                  <a:lnTo>
                    <a:pt x="296" y="214"/>
                  </a:lnTo>
                  <a:lnTo>
                    <a:pt x="296" y="218"/>
                  </a:lnTo>
                  <a:lnTo>
                    <a:pt x="296" y="222"/>
                  </a:lnTo>
                  <a:lnTo>
                    <a:pt x="295" y="228"/>
                  </a:lnTo>
                  <a:lnTo>
                    <a:pt x="295" y="234"/>
                  </a:lnTo>
                  <a:lnTo>
                    <a:pt x="294" y="238"/>
                  </a:lnTo>
                  <a:lnTo>
                    <a:pt x="293" y="243"/>
                  </a:lnTo>
                  <a:lnTo>
                    <a:pt x="293" y="245"/>
                  </a:lnTo>
                  <a:lnTo>
                    <a:pt x="293" y="246"/>
                  </a:lnTo>
                  <a:lnTo>
                    <a:pt x="205" y="283"/>
                  </a:lnTo>
                  <a:lnTo>
                    <a:pt x="58" y="309"/>
                  </a:lnTo>
                  <a:lnTo>
                    <a:pt x="16" y="235"/>
                  </a:lnTo>
                  <a:lnTo>
                    <a:pt x="3" y="355"/>
                  </a:lnTo>
                  <a:lnTo>
                    <a:pt x="0" y="389"/>
                  </a:lnTo>
                  <a:lnTo>
                    <a:pt x="187" y="321"/>
                  </a:lnTo>
                  <a:lnTo>
                    <a:pt x="290" y="294"/>
                  </a:lnTo>
                  <a:lnTo>
                    <a:pt x="423" y="287"/>
                  </a:lnTo>
                  <a:lnTo>
                    <a:pt x="680" y="221"/>
                  </a:lnTo>
                  <a:lnTo>
                    <a:pt x="788" y="198"/>
                  </a:lnTo>
                  <a:lnTo>
                    <a:pt x="959" y="146"/>
                  </a:lnTo>
                  <a:lnTo>
                    <a:pt x="942" y="100"/>
                  </a:lnTo>
                  <a:lnTo>
                    <a:pt x="790" y="176"/>
                  </a:lnTo>
                  <a:lnTo>
                    <a:pt x="691" y="175"/>
                  </a:lnTo>
                  <a:lnTo>
                    <a:pt x="740" y="187"/>
                  </a:lnTo>
                  <a:lnTo>
                    <a:pt x="725" y="198"/>
                  </a:lnTo>
                  <a:lnTo>
                    <a:pt x="624" y="208"/>
                  </a:lnTo>
                  <a:lnTo>
                    <a:pt x="511" y="130"/>
                  </a:lnTo>
                  <a:lnTo>
                    <a:pt x="529" y="38"/>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549" name="Freeform 20"/>
            <p:cNvSpPr>
              <a:spLocks/>
            </p:cNvSpPr>
            <p:nvPr/>
          </p:nvSpPr>
          <p:spPr bwMode="auto">
            <a:xfrm>
              <a:off x="4256" y="3026"/>
              <a:ext cx="141" cy="154"/>
            </a:xfrm>
            <a:custGeom>
              <a:avLst/>
              <a:gdLst>
                <a:gd name="T0" fmla="*/ 0 w 283"/>
                <a:gd name="T1" fmla="*/ 1 h 307"/>
                <a:gd name="T2" fmla="*/ 0 w 283"/>
                <a:gd name="T3" fmla="*/ 1 h 307"/>
                <a:gd name="T4" fmla="*/ 0 w 283"/>
                <a:gd name="T5" fmla="*/ 1 h 307"/>
                <a:gd name="T6" fmla="*/ 0 w 283"/>
                <a:gd name="T7" fmla="*/ 1 h 307"/>
                <a:gd name="T8" fmla="*/ 0 w 283"/>
                <a:gd name="T9" fmla="*/ 1 h 307"/>
                <a:gd name="T10" fmla="*/ 0 w 283"/>
                <a:gd name="T11" fmla="*/ 1 h 307"/>
                <a:gd name="T12" fmla="*/ 0 w 283"/>
                <a:gd name="T13" fmla="*/ 0 h 307"/>
                <a:gd name="T14" fmla="*/ 0 w 283"/>
                <a:gd name="T15" fmla="*/ 1 h 307"/>
                <a:gd name="T16" fmla="*/ 0 w 283"/>
                <a:gd name="T17" fmla="*/ 1 h 307"/>
                <a:gd name="T18" fmla="*/ 0 w 283"/>
                <a:gd name="T19" fmla="*/ 1 h 307"/>
                <a:gd name="T20" fmla="*/ 0 w 283"/>
                <a:gd name="T21" fmla="*/ 1 h 307"/>
                <a:gd name="T22" fmla="*/ 0 w 283"/>
                <a:gd name="T23" fmla="*/ 1 h 307"/>
                <a:gd name="T24" fmla="*/ 0 w 283"/>
                <a:gd name="T25" fmla="*/ 1 h 307"/>
                <a:gd name="T26" fmla="*/ 0 w 283"/>
                <a:gd name="T27" fmla="*/ 1 h 307"/>
                <a:gd name="T28" fmla="*/ 0 w 283"/>
                <a:gd name="T29" fmla="*/ 1 h 307"/>
                <a:gd name="T30" fmla="*/ 0 w 283"/>
                <a:gd name="T31" fmla="*/ 1 h 307"/>
                <a:gd name="T32" fmla="*/ 0 w 283"/>
                <a:gd name="T33" fmla="*/ 1 h 307"/>
                <a:gd name="T34" fmla="*/ 0 w 283"/>
                <a:gd name="T35" fmla="*/ 1 h 307"/>
                <a:gd name="T36" fmla="*/ 0 w 283"/>
                <a:gd name="T37" fmla="*/ 1 h 307"/>
                <a:gd name="T38" fmla="*/ 0 w 283"/>
                <a:gd name="T39" fmla="*/ 1 h 307"/>
                <a:gd name="T40" fmla="*/ 0 w 283"/>
                <a:gd name="T41" fmla="*/ 1 h 30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83"/>
                <a:gd name="T64" fmla="*/ 0 h 307"/>
                <a:gd name="T65" fmla="*/ 283 w 283"/>
                <a:gd name="T66" fmla="*/ 307 h 30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83" h="307">
                  <a:moveTo>
                    <a:pt x="0" y="124"/>
                  </a:moveTo>
                  <a:lnTo>
                    <a:pt x="97" y="90"/>
                  </a:lnTo>
                  <a:lnTo>
                    <a:pt x="139" y="60"/>
                  </a:lnTo>
                  <a:lnTo>
                    <a:pt x="188" y="48"/>
                  </a:lnTo>
                  <a:lnTo>
                    <a:pt x="213" y="28"/>
                  </a:lnTo>
                  <a:lnTo>
                    <a:pt x="239" y="20"/>
                  </a:lnTo>
                  <a:lnTo>
                    <a:pt x="283" y="0"/>
                  </a:lnTo>
                  <a:lnTo>
                    <a:pt x="283" y="6"/>
                  </a:lnTo>
                  <a:lnTo>
                    <a:pt x="262" y="24"/>
                  </a:lnTo>
                  <a:lnTo>
                    <a:pt x="263" y="38"/>
                  </a:lnTo>
                  <a:lnTo>
                    <a:pt x="238" y="70"/>
                  </a:lnTo>
                  <a:lnTo>
                    <a:pt x="226" y="72"/>
                  </a:lnTo>
                  <a:lnTo>
                    <a:pt x="211" y="63"/>
                  </a:lnTo>
                  <a:lnTo>
                    <a:pt x="196" y="80"/>
                  </a:lnTo>
                  <a:lnTo>
                    <a:pt x="196" y="99"/>
                  </a:lnTo>
                  <a:lnTo>
                    <a:pt x="168" y="123"/>
                  </a:lnTo>
                  <a:lnTo>
                    <a:pt x="151" y="131"/>
                  </a:lnTo>
                  <a:lnTo>
                    <a:pt x="149" y="143"/>
                  </a:lnTo>
                  <a:lnTo>
                    <a:pt x="3" y="307"/>
                  </a:lnTo>
                  <a:lnTo>
                    <a:pt x="0" y="124"/>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550" name="Freeform 21"/>
            <p:cNvSpPr>
              <a:spLocks/>
            </p:cNvSpPr>
            <p:nvPr/>
          </p:nvSpPr>
          <p:spPr bwMode="auto">
            <a:xfrm>
              <a:off x="4731" y="2675"/>
              <a:ext cx="158" cy="346"/>
            </a:xfrm>
            <a:custGeom>
              <a:avLst/>
              <a:gdLst>
                <a:gd name="T0" fmla="*/ 0 w 317"/>
                <a:gd name="T1" fmla="*/ 0 h 693"/>
                <a:gd name="T2" fmla="*/ 0 w 317"/>
                <a:gd name="T3" fmla="*/ 0 h 693"/>
                <a:gd name="T4" fmla="*/ 0 w 317"/>
                <a:gd name="T5" fmla="*/ 0 h 693"/>
                <a:gd name="T6" fmla="*/ 0 w 317"/>
                <a:gd name="T7" fmla="*/ 0 h 693"/>
                <a:gd name="T8" fmla="*/ 0 w 317"/>
                <a:gd name="T9" fmla="*/ 0 h 693"/>
                <a:gd name="T10" fmla="*/ 0 w 317"/>
                <a:gd name="T11" fmla="*/ 0 h 693"/>
                <a:gd name="T12" fmla="*/ 0 w 317"/>
                <a:gd name="T13" fmla="*/ 0 h 693"/>
                <a:gd name="T14" fmla="*/ 0 60000 65536"/>
                <a:gd name="T15" fmla="*/ 0 60000 65536"/>
                <a:gd name="T16" fmla="*/ 0 60000 65536"/>
                <a:gd name="T17" fmla="*/ 0 60000 65536"/>
                <a:gd name="T18" fmla="*/ 0 60000 65536"/>
                <a:gd name="T19" fmla="*/ 0 60000 65536"/>
                <a:gd name="T20" fmla="*/ 0 60000 65536"/>
                <a:gd name="T21" fmla="*/ 0 w 317"/>
                <a:gd name="T22" fmla="*/ 0 h 693"/>
                <a:gd name="T23" fmla="*/ 317 w 317"/>
                <a:gd name="T24" fmla="*/ 693 h 6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17" h="693">
                  <a:moveTo>
                    <a:pt x="0" y="0"/>
                  </a:moveTo>
                  <a:lnTo>
                    <a:pt x="216" y="130"/>
                  </a:lnTo>
                  <a:lnTo>
                    <a:pt x="317" y="386"/>
                  </a:lnTo>
                  <a:lnTo>
                    <a:pt x="237" y="693"/>
                  </a:lnTo>
                  <a:lnTo>
                    <a:pt x="140" y="596"/>
                  </a:lnTo>
                  <a:lnTo>
                    <a:pt x="0" y="0"/>
                  </a:lnTo>
                  <a:close/>
                </a:path>
              </a:pathLst>
            </a:custGeom>
            <a:solidFill>
              <a:srgbClr val="CCF5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551" name="Freeform 22"/>
            <p:cNvSpPr>
              <a:spLocks/>
            </p:cNvSpPr>
            <p:nvPr/>
          </p:nvSpPr>
          <p:spPr bwMode="auto">
            <a:xfrm>
              <a:off x="4804" y="3282"/>
              <a:ext cx="54" cy="73"/>
            </a:xfrm>
            <a:custGeom>
              <a:avLst/>
              <a:gdLst>
                <a:gd name="T0" fmla="*/ 0 w 109"/>
                <a:gd name="T1" fmla="*/ 0 h 147"/>
                <a:gd name="T2" fmla="*/ 0 w 109"/>
                <a:gd name="T3" fmla="*/ 0 h 147"/>
                <a:gd name="T4" fmla="*/ 0 w 109"/>
                <a:gd name="T5" fmla="*/ 0 h 147"/>
                <a:gd name="T6" fmla="*/ 0 w 109"/>
                <a:gd name="T7" fmla="*/ 0 h 147"/>
                <a:gd name="T8" fmla="*/ 0 w 109"/>
                <a:gd name="T9" fmla="*/ 0 h 147"/>
                <a:gd name="T10" fmla="*/ 0 w 109"/>
                <a:gd name="T11" fmla="*/ 0 h 147"/>
                <a:gd name="T12" fmla="*/ 0 w 109"/>
                <a:gd name="T13" fmla="*/ 0 h 147"/>
                <a:gd name="T14" fmla="*/ 0 w 109"/>
                <a:gd name="T15" fmla="*/ 0 h 147"/>
                <a:gd name="T16" fmla="*/ 0 w 109"/>
                <a:gd name="T17" fmla="*/ 0 h 147"/>
                <a:gd name="T18" fmla="*/ 0 w 109"/>
                <a:gd name="T19" fmla="*/ 0 h 147"/>
                <a:gd name="T20" fmla="*/ 0 w 109"/>
                <a:gd name="T21" fmla="*/ 0 h 147"/>
                <a:gd name="T22" fmla="*/ 0 w 109"/>
                <a:gd name="T23" fmla="*/ 0 h 147"/>
                <a:gd name="T24" fmla="*/ 0 w 109"/>
                <a:gd name="T25" fmla="*/ 0 h 147"/>
                <a:gd name="T26" fmla="*/ 0 w 109"/>
                <a:gd name="T27" fmla="*/ 0 h 147"/>
                <a:gd name="T28" fmla="*/ 0 w 109"/>
                <a:gd name="T29" fmla="*/ 0 h 147"/>
                <a:gd name="T30" fmla="*/ 0 w 109"/>
                <a:gd name="T31" fmla="*/ 0 h 147"/>
                <a:gd name="T32" fmla="*/ 0 w 109"/>
                <a:gd name="T33" fmla="*/ 0 h 147"/>
                <a:gd name="T34" fmla="*/ 0 w 109"/>
                <a:gd name="T35" fmla="*/ 0 h 147"/>
                <a:gd name="T36" fmla="*/ 0 w 109"/>
                <a:gd name="T37" fmla="*/ 0 h 147"/>
                <a:gd name="T38" fmla="*/ 0 w 109"/>
                <a:gd name="T39" fmla="*/ 0 h 147"/>
                <a:gd name="T40" fmla="*/ 0 w 109"/>
                <a:gd name="T41" fmla="*/ 0 h 147"/>
                <a:gd name="T42" fmla="*/ 0 w 109"/>
                <a:gd name="T43" fmla="*/ 0 h 147"/>
                <a:gd name="T44" fmla="*/ 0 w 109"/>
                <a:gd name="T45" fmla="*/ 0 h 147"/>
                <a:gd name="T46" fmla="*/ 0 w 109"/>
                <a:gd name="T47" fmla="*/ 0 h 147"/>
                <a:gd name="T48" fmla="*/ 0 w 109"/>
                <a:gd name="T49" fmla="*/ 0 h 147"/>
                <a:gd name="T50" fmla="*/ 0 w 109"/>
                <a:gd name="T51" fmla="*/ 0 h 147"/>
                <a:gd name="T52" fmla="*/ 0 w 109"/>
                <a:gd name="T53" fmla="*/ 0 h 147"/>
                <a:gd name="T54" fmla="*/ 0 w 109"/>
                <a:gd name="T55" fmla="*/ 0 h 147"/>
                <a:gd name="T56" fmla="*/ 0 w 109"/>
                <a:gd name="T57" fmla="*/ 0 h 147"/>
                <a:gd name="T58" fmla="*/ 0 w 109"/>
                <a:gd name="T59" fmla="*/ 0 h 147"/>
                <a:gd name="T60" fmla="*/ 0 w 109"/>
                <a:gd name="T61" fmla="*/ 0 h 147"/>
                <a:gd name="T62" fmla="*/ 0 w 109"/>
                <a:gd name="T63" fmla="*/ 0 h 147"/>
                <a:gd name="T64" fmla="*/ 0 w 109"/>
                <a:gd name="T65" fmla="*/ 0 h 147"/>
                <a:gd name="T66" fmla="*/ 0 w 109"/>
                <a:gd name="T67" fmla="*/ 0 h 14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9"/>
                <a:gd name="T103" fmla="*/ 0 h 147"/>
                <a:gd name="T104" fmla="*/ 109 w 109"/>
                <a:gd name="T105" fmla="*/ 147 h 14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9" h="147">
                  <a:moveTo>
                    <a:pt x="109" y="11"/>
                  </a:moveTo>
                  <a:lnTo>
                    <a:pt x="107" y="12"/>
                  </a:lnTo>
                  <a:lnTo>
                    <a:pt x="105" y="17"/>
                  </a:lnTo>
                  <a:lnTo>
                    <a:pt x="103" y="19"/>
                  </a:lnTo>
                  <a:lnTo>
                    <a:pt x="102" y="24"/>
                  </a:lnTo>
                  <a:lnTo>
                    <a:pt x="100" y="28"/>
                  </a:lnTo>
                  <a:lnTo>
                    <a:pt x="98" y="33"/>
                  </a:lnTo>
                  <a:lnTo>
                    <a:pt x="96" y="38"/>
                  </a:lnTo>
                  <a:lnTo>
                    <a:pt x="94" y="45"/>
                  </a:lnTo>
                  <a:lnTo>
                    <a:pt x="92" y="51"/>
                  </a:lnTo>
                  <a:lnTo>
                    <a:pt x="90" y="57"/>
                  </a:lnTo>
                  <a:lnTo>
                    <a:pt x="88" y="63"/>
                  </a:lnTo>
                  <a:lnTo>
                    <a:pt x="87" y="69"/>
                  </a:lnTo>
                  <a:lnTo>
                    <a:pt x="84" y="76"/>
                  </a:lnTo>
                  <a:lnTo>
                    <a:pt x="84" y="82"/>
                  </a:lnTo>
                  <a:lnTo>
                    <a:pt x="82" y="87"/>
                  </a:lnTo>
                  <a:lnTo>
                    <a:pt x="81" y="93"/>
                  </a:lnTo>
                  <a:lnTo>
                    <a:pt x="80" y="98"/>
                  </a:lnTo>
                  <a:lnTo>
                    <a:pt x="80" y="104"/>
                  </a:lnTo>
                  <a:lnTo>
                    <a:pt x="80" y="109"/>
                  </a:lnTo>
                  <a:lnTo>
                    <a:pt x="80" y="113"/>
                  </a:lnTo>
                  <a:lnTo>
                    <a:pt x="80" y="118"/>
                  </a:lnTo>
                  <a:lnTo>
                    <a:pt x="81" y="122"/>
                  </a:lnTo>
                  <a:lnTo>
                    <a:pt x="81" y="129"/>
                  </a:lnTo>
                  <a:lnTo>
                    <a:pt x="82" y="135"/>
                  </a:lnTo>
                  <a:lnTo>
                    <a:pt x="83" y="138"/>
                  </a:lnTo>
                  <a:lnTo>
                    <a:pt x="84" y="140"/>
                  </a:lnTo>
                  <a:lnTo>
                    <a:pt x="67" y="147"/>
                  </a:lnTo>
                  <a:lnTo>
                    <a:pt x="0" y="138"/>
                  </a:lnTo>
                  <a:lnTo>
                    <a:pt x="0" y="125"/>
                  </a:lnTo>
                  <a:lnTo>
                    <a:pt x="0" y="124"/>
                  </a:lnTo>
                  <a:lnTo>
                    <a:pt x="4" y="124"/>
                  </a:lnTo>
                  <a:lnTo>
                    <a:pt x="8" y="124"/>
                  </a:lnTo>
                  <a:lnTo>
                    <a:pt x="14" y="123"/>
                  </a:lnTo>
                  <a:lnTo>
                    <a:pt x="20" y="122"/>
                  </a:lnTo>
                  <a:lnTo>
                    <a:pt x="27" y="120"/>
                  </a:lnTo>
                  <a:lnTo>
                    <a:pt x="33" y="118"/>
                  </a:lnTo>
                  <a:lnTo>
                    <a:pt x="39" y="116"/>
                  </a:lnTo>
                  <a:lnTo>
                    <a:pt x="44" y="113"/>
                  </a:lnTo>
                  <a:lnTo>
                    <a:pt x="47" y="111"/>
                  </a:lnTo>
                  <a:lnTo>
                    <a:pt x="49" y="108"/>
                  </a:lnTo>
                  <a:lnTo>
                    <a:pt x="51" y="106"/>
                  </a:lnTo>
                  <a:lnTo>
                    <a:pt x="53" y="102"/>
                  </a:lnTo>
                  <a:lnTo>
                    <a:pt x="53" y="101"/>
                  </a:lnTo>
                  <a:lnTo>
                    <a:pt x="53" y="100"/>
                  </a:lnTo>
                  <a:lnTo>
                    <a:pt x="53" y="96"/>
                  </a:lnTo>
                  <a:lnTo>
                    <a:pt x="53" y="91"/>
                  </a:lnTo>
                  <a:lnTo>
                    <a:pt x="53" y="86"/>
                  </a:lnTo>
                  <a:lnTo>
                    <a:pt x="53" y="82"/>
                  </a:lnTo>
                  <a:lnTo>
                    <a:pt x="53" y="80"/>
                  </a:lnTo>
                  <a:lnTo>
                    <a:pt x="53" y="76"/>
                  </a:lnTo>
                  <a:lnTo>
                    <a:pt x="53" y="71"/>
                  </a:lnTo>
                  <a:lnTo>
                    <a:pt x="53" y="66"/>
                  </a:lnTo>
                  <a:lnTo>
                    <a:pt x="52" y="61"/>
                  </a:lnTo>
                  <a:lnTo>
                    <a:pt x="51" y="55"/>
                  </a:lnTo>
                  <a:lnTo>
                    <a:pt x="51" y="49"/>
                  </a:lnTo>
                  <a:lnTo>
                    <a:pt x="50" y="43"/>
                  </a:lnTo>
                  <a:lnTo>
                    <a:pt x="50" y="37"/>
                  </a:lnTo>
                  <a:lnTo>
                    <a:pt x="50" y="30"/>
                  </a:lnTo>
                  <a:lnTo>
                    <a:pt x="50" y="26"/>
                  </a:lnTo>
                  <a:lnTo>
                    <a:pt x="49" y="19"/>
                  </a:lnTo>
                  <a:lnTo>
                    <a:pt x="48" y="15"/>
                  </a:lnTo>
                  <a:lnTo>
                    <a:pt x="48" y="11"/>
                  </a:lnTo>
                  <a:lnTo>
                    <a:pt x="48" y="7"/>
                  </a:lnTo>
                  <a:lnTo>
                    <a:pt x="48" y="2"/>
                  </a:lnTo>
                  <a:lnTo>
                    <a:pt x="48" y="0"/>
                  </a:lnTo>
                  <a:lnTo>
                    <a:pt x="109" y="11"/>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552" name="Freeform 23"/>
            <p:cNvSpPr>
              <a:spLocks/>
            </p:cNvSpPr>
            <p:nvPr/>
          </p:nvSpPr>
          <p:spPr bwMode="auto">
            <a:xfrm>
              <a:off x="4944" y="3251"/>
              <a:ext cx="50" cy="109"/>
            </a:xfrm>
            <a:custGeom>
              <a:avLst/>
              <a:gdLst>
                <a:gd name="T0" fmla="*/ 1 w 100"/>
                <a:gd name="T1" fmla="*/ 0 h 219"/>
                <a:gd name="T2" fmla="*/ 1 w 100"/>
                <a:gd name="T3" fmla="*/ 0 h 219"/>
                <a:gd name="T4" fmla="*/ 1 w 100"/>
                <a:gd name="T5" fmla="*/ 0 h 219"/>
                <a:gd name="T6" fmla="*/ 1 w 100"/>
                <a:gd name="T7" fmla="*/ 0 h 219"/>
                <a:gd name="T8" fmla="*/ 1 w 100"/>
                <a:gd name="T9" fmla="*/ 0 h 219"/>
                <a:gd name="T10" fmla="*/ 1 w 100"/>
                <a:gd name="T11" fmla="*/ 0 h 219"/>
                <a:gd name="T12" fmla="*/ 1 w 100"/>
                <a:gd name="T13" fmla="*/ 0 h 219"/>
                <a:gd name="T14" fmla="*/ 1 w 100"/>
                <a:gd name="T15" fmla="*/ 0 h 219"/>
                <a:gd name="T16" fmla="*/ 1 w 100"/>
                <a:gd name="T17" fmla="*/ 0 h 219"/>
                <a:gd name="T18" fmla="*/ 1 w 100"/>
                <a:gd name="T19" fmla="*/ 0 h 219"/>
                <a:gd name="T20" fmla="*/ 1 w 100"/>
                <a:gd name="T21" fmla="*/ 0 h 219"/>
                <a:gd name="T22" fmla="*/ 1 w 100"/>
                <a:gd name="T23" fmla="*/ 0 h 219"/>
                <a:gd name="T24" fmla="*/ 1 w 100"/>
                <a:gd name="T25" fmla="*/ 0 h 219"/>
                <a:gd name="T26" fmla="*/ 1 w 100"/>
                <a:gd name="T27" fmla="*/ 0 h 219"/>
                <a:gd name="T28" fmla="*/ 1 w 100"/>
                <a:gd name="T29" fmla="*/ 0 h 219"/>
                <a:gd name="T30" fmla="*/ 1 w 100"/>
                <a:gd name="T31" fmla="*/ 0 h 219"/>
                <a:gd name="T32" fmla="*/ 1 w 100"/>
                <a:gd name="T33" fmla="*/ 0 h 219"/>
                <a:gd name="T34" fmla="*/ 1 w 100"/>
                <a:gd name="T35" fmla="*/ 0 h 219"/>
                <a:gd name="T36" fmla="*/ 1 w 100"/>
                <a:gd name="T37" fmla="*/ 0 h 219"/>
                <a:gd name="T38" fmla="*/ 1 w 100"/>
                <a:gd name="T39" fmla="*/ 0 h 219"/>
                <a:gd name="T40" fmla="*/ 1 w 100"/>
                <a:gd name="T41" fmla="*/ 0 h 219"/>
                <a:gd name="T42" fmla="*/ 1 w 100"/>
                <a:gd name="T43" fmla="*/ 0 h 219"/>
                <a:gd name="T44" fmla="*/ 1 w 100"/>
                <a:gd name="T45" fmla="*/ 0 h 219"/>
                <a:gd name="T46" fmla="*/ 1 w 100"/>
                <a:gd name="T47" fmla="*/ 0 h 219"/>
                <a:gd name="T48" fmla="*/ 1 w 100"/>
                <a:gd name="T49" fmla="*/ 0 h 219"/>
                <a:gd name="T50" fmla="*/ 1 w 100"/>
                <a:gd name="T51" fmla="*/ 0 h 219"/>
                <a:gd name="T52" fmla="*/ 1 w 100"/>
                <a:gd name="T53" fmla="*/ 0 h 219"/>
                <a:gd name="T54" fmla="*/ 1 w 100"/>
                <a:gd name="T55" fmla="*/ 0 h 219"/>
                <a:gd name="T56" fmla="*/ 1 w 100"/>
                <a:gd name="T57" fmla="*/ 0 h 219"/>
                <a:gd name="T58" fmla="*/ 1 w 100"/>
                <a:gd name="T59" fmla="*/ 0 h 219"/>
                <a:gd name="T60" fmla="*/ 1 w 100"/>
                <a:gd name="T61" fmla="*/ 0 h 219"/>
                <a:gd name="T62" fmla="*/ 1 w 100"/>
                <a:gd name="T63" fmla="*/ 0 h 219"/>
                <a:gd name="T64" fmla="*/ 1 w 100"/>
                <a:gd name="T65" fmla="*/ 0 h 219"/>
                <a:gd name="T66" fmla="*/ 1 w 100"/>
                <a:gd name="T67" fmla="*/ 0 h 219"/>
                <a:gd name="T68" fmla="*/ 1 w 100"/>
                <a:gd name="T69" fmla="*/ 0 h 219"/>
                <a:gd name="T70" fmla="*/ 1 w 100"/>
                <a:gd name="T71" fmla="*/ 0 h 219"/>
                <a:gd name="T72" fmla="*/ 1 w 100"/>
                <a:gd name="T73" fmla="*/ 0 h 219"/>
                <a:gd name="T74" fmla="*/ 1 w 100"/>
                <a:gd name="T75" fmla="*/ 0 h 219"/>
                <a:gd name="T76" fmla="*/ 1 w 100"/>
                <a:gd name="T77" fmla="*/ 0 h 219"/>
                <a:gd name="T78" fmla="*/ 1 w 100"/>
                <a:gd name="T79" fmla="*/ 0 h 219"/>
                <a:gd name="T80" fmla="*/ 1 w 100"/>
                <a:gd name="T81" fmla="*/ 0 h 219"/>
                <a:gd name="T82" fmla="*/ 1 w 100"/>
                <a:gd name="T83" fmla="*/ 0 h 21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0"/>
                <a:gd name="T127" fmla="*/ 0 h 219"/>
                <a:gd name="T128" fmla="*/ 100 w 100"/>
                <a:gd name="T129" fmla="*/ 219 h 21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0" h="219">
                  <a:moveTo>
                    <a:pt x="55" y="0"/>
                  </a:moveTo>
                  <a:lnTo>
                    <a:pt x="56" y="2"/>
                  </a:lnTo>
                  <a:lnTo>
                    <a:pt x="59" y="6"/>
                  </a:lnTo>
                  <a:lnTo>
                    <a:pt x="61" y="8"/>
                  </a:lnTo>
                  <a:lnTo>
                    <a:pt x="64" y="12"/>
                  </a:lnTo>
                  <a:lnTo>
                    <a:pt x="67" y="16"/>
                  </a:lnTo>
                  <a:lnTo>
                    <a:pt x="70" y="21"/>
                  </a:lnTo>
                  <a:lnTo>
                    <a:pt x="73" y="25"/>
                  </a:lnTo>
                  <a:lnTo>
                    <a:pt x="76" y="31"/>
                  </a:lnTo>
                  <a:lnTo>
                    <a:pt x="79" y="37"/>
                  </a:lnTo>
                  <a:lnTo>
                    <a:pt x="83" y="43"/>
                  </a:lnTo>
                  <a:lnTo>
                    <a:pt x="86" y="49"/>
                  </a:lnTo>
                  <a:lnTo>
                    <a:pt x="89" y="56"/>
                  </a:lnTo>
                  <a:lnTo>
                    <a:pt x="91" y="62"/>
                  </a:lnTo>
                  <a:lnTo>
                    <a:pt x="94" y="70"/>
                  </a:lnTo>
                  <a:lnTo>
                    <a:pt x="95" y="76"/>
                  </a:lnTo>
                  <a:lnTo>
                    <a:pt x="96" y="84"/>
                  </a:lnTo>
                  <a:lnTo>
                    <a:pt x="96" y="90"/>
                  </a:lnTo>
                  <a:lnTo>
                    <a:pt x="97" y="98"/>
                  </a:lnTo>
                  <a:lnTo>
                    <a:pt x="97" y="105"/>
                  </a:lnTo>
                  <a:lnTo>
                    <a:pt x="97" y="112"/>
                  </a:lnTo>
                  <a:lnTo>
                    <a:pt x="96" y="119"/>
                  </a:lnTo>
                  <a:lnTo>
                    <a:pt x="96" y="127"/>
                  </a:lnTo>
                  <a:lnTo>
                    <a:pt x="95" y="132"/>
                  </a:lnTo>
                  <a:lnTo>
                    <a:pt x="95" y="139"/>
                  </a:lnTo>
                  <a:lnTo>
                    <a:pt x="93" y="145"/>
                  </a:lnTo>
                  <a:lnTo>
                    <a:pt x="93" y="151"/>
                  </a:lnTo>
                  <a:lnTo>
                    <a:pt x="93" y="156"/>
                  </a:lnTo>
                  <a:lnTo>
                    <a:pt x="93" y="161"/>
                  </a:lnTo>
                  <a:lnTo>
                    <a:pt x="93" y="166"/>
                  </a:lnTo>
                  <a:lnTo>
                    <a:pt x="93" y="171"/>
                  </a:lnTo>
                  <a:lnTo>
                    <a:pt x="92" y="174"/>
                  </a:lnTo>
                  <a:lnTo>
                    <a:pt x="92" y="178"/>
                  </a:lnTo>
                  <a:lnTo>
                    <a:pt x="92" y="181"/>
                  </a:lnTo>
                  <a:lnTo>
                    <a:pt x="93" y="183"/>
                  </a:lnTo>
                  <a:lnTo>
                    <a:pt x="93" y="187"/>
                  </a:lnTo>
                  <a:lnTo>
                    <a:pt x="96" y="191"/>
                  </a:lnTo>
                  <a:lnTo>
                    <a:pt x="98" y="194"/>
                  </a:lnTo>
                  <a:lnTo>
                    <a:pt x="100" y="194"/>
                  </a:lnTo>
                  <a:lnTo>
                    <a:pt x="93" y="218"/>
                  </a:lnTo>
                  <a:lnTo>
                    <a:pt x="0" y="219"/>
                  </a:lnTo>
                  <a:lnTo>
                    <a:pt x="16" y="205"/>
                  </a:lnTo>
                  <a:lnTo>
                    <a:pt x="16" y="204"/>
                  </a:lnTo>
                  <a:lnTo>
                    <a:pt x="19" y="204"/>
                  </a:lnTo>
                  <a:lnTo>
                    <a:pt x="22" y="203"/>
                  </a:lnTo>
                  <a:lnTo>
                    <a:pt x="27" y="203"/>
                  </a:lnTo>
                  <a:lnTo>
                    <a:pt x="31" y="201"/>
                  </a:lnTo>
                  <a:lnTo>
                    <a:pt x="36" y="200"/>
                  </a:lnTo>
                  <a:lnTo>
                    <a:pt x="40" y="198"/>
                  </a:lnTo>
                  <a:lnTo>
                    <a:pt x="46" y="196"/>
                  </a:lnTo>
                  <a:lnTo>
                    <a:pt x="49" y="194"/>
                  </a:lnTo>
                  <a:lnTo>
                    <a:pt x="53" y="192"/>
                  </a:lnTo>
                  <a:lnTo>
                    <a:pt x="56" y="189"/>
                  </a:lnTo>
                  <a:lnTo>
                    <a:pt x="58" y="187"/>
                  </a:lnTo>
                  <a:lnTo>
                    <a:pt x="61" y="184"/>
                  </a:lnTo>
                  <a:lnTo>
                    <a:pt x="63" y="183"/>
                  </a:lnTo>
                  <a:lnTo>
                    <a:pt x="63" y="181"/>
                  </a:lnTo>
                  <a:lnTo>
                    <a:pt x="63" y="179"/>
                  </a:lnTo>
                  <a:lnTo>
                    <a:pt x="63" y="174"/>
                  </a:lnTo>
                  <a:lnTo>
                    <a:pt x="64" y="170"/>
                  </a:lnTo>
                  <a:lnTo>
                    <a:pt x="63" y="166"/>
                  </a:lnTo>
                  <a:lnTo>
                    <a:pt x="63" y="163"/>
                  </a:lnTo>
                  <a:lnTo>
                    <a:pt x="63" y="159"/>
                  </a:lnTo>
                  <a:lnTo>
                    <a:pt x="63" y="155"/>
                  </a:lnTo>
                  <a:lnTo>
                    <a:pt x="61" y="150"/>
                  </a:lnTo>
                  <a:lnTo>
                    <a:pt x="61" y="145"/>
                  </a:lnTo>
                  <a:lnTo>
                    <a:pt x="59" y="141"/>
                  </a:lnTo>
                  <a:lnTo>
                    <a:pt x="58" y="136"/>
                  </a:lnTo>
                  <a:lnTo>
                    <a:pt x="56" y="130"/>
                  </a:lnTo>
                  <a:lnTo>
                    <a:pt x="54" y="123"/>
                  </a:lnTo>
                  <a:lnTo>
                    <a:pt x="51" y="117"/>
                  </a:lnTo>
                  <a:lnTo>
                    <a:pt x="49" y="112"/>
                  </a:lnTo>
                  <a:lnTo>
                    <a:pt x="46" y="105"/>
                  </a:lnTo>
                  <a:lnTo>
                    <a:pt x="43" y="98"/>
                  </a:lnTo>
                  <a:lnTo>
                    <a:pt x="40" y="92"/>
                  </a:lnTo>
                  <a:lnTo>
                    <a:pt x="38" y="87"/>
                  </a:lnTo>
                  <a:lnTo>
                    <a:pt x="36" y="82"/>
                  </a:lnTo>
                  <a:lnTo>
                    <a:pt x="33" y="78"/>
                  </a:lnTo>
                  <a:lnTo>
                    <a:pt x="31" y="73"/>
                  </a:lnTo>
                  <a:lnTo>
                    <a:pt x="29" y="70"/>
                  </a:lnTo>
                  <a:lnTo>
                    <a:pt x="27" y="65"/>
                  </a:lnTo>
                  <a:lnTo>
                    <a:pt x="26" y="63"/>
                  </a:lnTo>
                  <a:lnTo>
                    <a:pt x="55" y="0"/>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553" name="Freeform 24"/>
            <p:cNvSpPr>
              <a:spLocks/>
            </p:cNvSpPr>
            <p:nvPr/>
          </p:nvSpPr>
          <p:spPr bwMode="auto">
            <a:xfrm>
              <a:off x="4792" y="3103"/>
              <a:ext cx="205" cy="205"/>
            </a:xfrm>
            <a:custGeom>
              <a:avLst/>
              <a:gdLst>
                <a:gd name="T0" fmla="*/ 1 w 410"/>
                <a:gd name="T1" fmla="*/ 1 h 410"/>
                <a:gd name="T2" fmla="*/ 1 w 410"/>
                <a:gd name="T3" fmla="*/ 1 h 410"/>
                <a:gd name="T4" fmla="*/ 1 w 410"/>
                <a:gd name="T5" fmla="*/ 1 h 410"/>
                <a:gd name="T6" fmla="*/ 1 w 410"/>
                <a:gd name="T7" fmla="*/ 1 h 410"/>
                <a:gd name="T8" fmla="*/ 1 w 410"/>
                <a:gd name="T9" fmla="*/ 1 h 410"/>
                <a:gd name="T10" fmla="*/ 1 w 410"/>
                <a:gd name="T11" fmla="*/ 1 h 410"/>
                <a:gd name="T12" fmla="*/ 1 w 410"/>
                <a:gd name="T13" fmla="*/ 1 h 410"/>
                <a:gd name="T14" fmla="*/ 1 w 410"/>
                <a:gd name="T15" fmla="*/ 1 h 410"/>
                <a:gd name="T16" fmla="*/ 1 w 410"/>
                <a:gd name="T17" fmla="*/ 1 h 410"/>
                <a:gd name="T18" fmla="*/ 1 w 410"/>
                <a:gd name="T19" fmla="*/ 1 h 410"/>
                <a:gd name="T20" fmla="*/ 1 w 410"/>
                <a:gd name="T21" fmla="*/ 1 h 410"/>
                <a:gd name="T22" fmla="*/ 1 w 410"/>
                <a:gd name="T23" fmla="*/ 1 h 410"/>
                <a:gd name="T24" fmla="*/ 1 w 410"/>
                <a:gd name="T25" fmla="*/ 1 h 410"/>
                <a:gd name="T26" fmla="*/ 1 w 410"/>
                <a:gd name="T27" fmla="*/ 1 h 410"/>
                <a:gd name="T28" fmla="*/ 1 w 410"/>
                <a:gd name="T29" fmla="*/ 1 h 410"/>
                <a:gd name="T30" fmla="*/ 1 w 410"/>
                <a:gd name="T31" fmla="*/ 1 h 410"/>
                <a:gd name="T32" fmla="*/ 1 w 410"/>
                <a:gd name="T33" fmla="*/ 1 h 410"/>
                <a:gd name="T34" fmla="*/ 1 w 410"/>
                <a:gd name="T35" fmla="*/ 1 h 410"/>
                <a:gd name="T36" fmla="*/ 1 w 410"/>
                <a:gd name="T37" fmla="*/ 1 h 410"/>
                <a:gd name="T38" fmla="*/ 1 w 410"/>
                <a:gd name="T39" fmla="*/ 1 h 410"/>
                <a:gd name="T40" fmla="*/ 1 w 410"/>
                <a:gd name="T41" fmla="*/ 1 h 410"/>
                <a:gd name="T42" fmla="*/ 1 w 410"/>
                <a:gd name="T43" fmla="*/ 1 h 410"/>
                <a:gd name="T44" fmla="*/ 1 w 410"/>
                <a:gd name="T45" fmla="*/ 1 h 410"/>
                <a:gd name="T46" fmla="*/ 1 w 410"/>
                <a:gd name="T47" fmla="*/ 1 h 410"/>
                <a:gd name="T48" fmla="*/ 1 w 410"/>
                <a:gd name="T49" fmla="*/ 1 h 410"/>
                <a:gd name="T50" fmla="*/ 1 w 410"/>
                <a:gd name="T51" fmla="*/ 1 h 410"/>
                <a:gd name="T52" fmla="*/ 1 w 410"/>
                <a:gd name="T53" fmla="*/ 1 h 410"/>
                <a:gd name="T54" fmla="*/ 1 w 410"/>
                <a:gd name="T55" fmla="*/ 1 h 410"/>
                <a:gd name="T56" fmla="*/ 1 w 410"/>
                <a:gd name="T57" fmla="*/ 1 h 410"/>
                <a:gd name="T58" fmla="*/ 1 w 410"/>
                <a:gd name="T59" fmla="*/ 1 h 410"/>
                <a:gd name="T60" fmla="*/ 1 w 410"/>
                <a:gd name="T61" fmla="*/ 1 h 410"/>
                <a:gd name="T62" fmla="*/ 1 w 410"/>
                <a:gd name="T63" fmla="*/ 1 h 410"/>
                <a:gd name="T64" fmla="*/ 1 w 410"/>
                <a:gd name="T65" fmla="*/ 1 h 410"/>
                <a:gd name="T66" fmla="*/ 1 w 410"/>
                <a:gd name="T67" fmla="*/ 1 h 410"/>
                <a:gd name="T68" fmla="*/ 1 w 410"/>
                <a:gd name="T69" fmla="*/ 1 h 410"/>
                <a:gd name="T70" fmla="*/ 1 w 410"/>
                <a:gd name="T71" fmla="*/ 1 h 410"/>
                <a:gd name="T72" fmla="*/ 1 w 410"/>
                <a:gd name="T73" fmla="*/ 1 h 410"/>
                <a:gd name="T74" fmla="*/ 1 w 410"/>
                <a:gd name="T75" fmla="*/ 1 h 410"/>
                <a:gd name="T76" fmla="*/ 1 w 410"/>
                <a:gd name="T77" fmla="*/ 1 h 410"/>
                <a:gd name="T78" fmla="*/ 1 w 410"/>
                <a:gd name="T79" fmla="*/ 1 h 410"/>
                <a:gd name="T80" fmla="*/ 1 w 410"/>
                <a:gd name="T81" fmla="*/ 1 h 410"/>
                <a:gd name="T82" fmla="*/ 1 w 410"/>
                <a:gd name="T83" fmla="*/ 1 h 410"/>
                <a:gd name="T84" fmla="*/ 1 w 410"/>
                <a:gd name="T85" fmla="*/ 1 h 410"/>
                <a:gd name="T86" fmla="*/ 1 w 410"/>
                <a:gd name="T87" fmla="*/ 1 h 410"/>
                <a:gd name="T88" fmla="*/ 1 w 410"/>
                <a:gd name="T89" fmla="*/ 1 h 410"/>
                <a:gd name="T90" fmla="*/ 0 w 410"/>
                <a:gd name="T91" fmla="*/ 1 h 410"/>
                <a:gd name="T92" fmla="*/ 1 w 410"/>
                <a:gd name="T93" fmla="*/ 1 h 41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10"/>
                <a:gd name="T142" fmla="*/ 0 h 410"/>
                <a:gd name="T143" fmla="*/ 410 w 410"/>
                <a:gd name="T144" fmla="*/ 410 h 41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10" h="410">
                  <a:moveTo>
                    <a:pt x="285" y="28"/>
                  </a:moveTo>
                  <a:lnTo>
                    <a:pt x="286" y="30"/>
                  </a:lnTo>
                  <a:lnTo>
                    <a:pt x="288" y="32"/>
                  </a:lnTo>
                  <a:lnTo>
                    <a:pt x="291" y="36"/>
                  </a:lnTo>
                  <a:lnTo>
                    <a:pt x="293" y="40"/>
                  </a:lnTo>
                  <a:lnTo>
                    <a:pt x="296" y="46"/>
                  </a:lnTo>
                  <a:lnTo>
                    <a:pt x="300" y="52"/>
                  </a:lnTo>
                  <a:lnTo>
                    <a:pt x="304" y="60"/>
                  </a:lnTo>
                  <a:lnTo>
                    <a:pt x="308" y="66"/>
                  </a:lnTo>
                  <a:lnTo>
                    <a:pt x="313" y="74"/>
                  </a:lnTo>
                  <a:lnTo>
                    <a:pt x="317" y="82"/>
                  </a:lnTo>
                  <a:lnTo>
                    <a:pt x="322" y="91"/>
                  </a:lnTo>
                  <a:lnTo>
                    <a:pt x="326" y="100"/>
                  </a:lnTo>
                  <a:lnTo>
                    <a:pt x="330" y="108"/>
                  </a:lnTo>
                  <a:lnTo>
                    <a:pt x="334" y="117"/>
                  </a:lnTo>
                  <a:lnTo>
                    <a:pt x="338" y="126"/>
                  </a:lnTo>
                  <a:lnTo>
                    <a:pt x="341" y="134"/>
                  </a:lnTo>
                  <a:lnTo>
                    <a:pt x="343" y="142"/>
                  </a:lnTo>
                  <a:lnTo>
                    <a:pt x="346" y="150"/>
                  </a:lnTo>
                  <a:lnTo>
                    <a:pt x="348" y="158"/>
                  </a:lnTo>
                  <a:lnTo>
                    <a:pt x="350" y="166"/>
                  </a:lnTo>
                  <a:lnTo>
                    <a:pt x="352" y="174"/>
                  </a:lnTo>
                  <a:lnTo>
                    <a:pt x="354" y="182"/>
                  </a:lnTo>
                  <a:lnTo>
                    <a:pt x="356" y="191"/>
                  </a:lnTo>
                  <a:lnTo>
                    <a:pt x="357" y="198"/>
                  </a:lnTo>
                  <a:lnTo>
                    <a:pt x="359" y="207"/>
                  </a:lnTo>
                  <a:lnTo>
                    <a:pt x="361" y="215"/>
                  </a:lnTo>
                  <a:lnTo>
                    <a:pt x="363" y="223"/>
                  </a:lnTo>
                  <a:lnTo>
                    <a:pt x="365" y="231"/>
                  </a:lnTo>
                  <a:lnTo>
                    <a:pt x="367" y="240"/>
                  </a:lnTo>
                  <a:lnTo>
                    <a:pt x="369" y="248"/>
                  </a:lnTo>
                  <a:lnTo>
                    <a:pt x="372" y="257"/>
                  </a:lnTo>
                  <a:lnTo>
                    <a:pt x="375" y="266"/>
                  </a:lnTo>
                  <a:lnTo>
                    <a:pt x="377" y="276"/>
                  </a:lnTo>
                  <a:lnTo>
                    <a:pt x="380" y="285"/>
                  </a:lnTo>
                  <a:lnTo>
                    <a:pt x="383" y="295"/>
                  </a:lnTo>
                  <a:lnTo>
                    <a:pt x="386" y="304"/>
                  </a:lnTo>
                  <a:lnTo>
                    <a:pt x="390" y="313"/>
                  </a:lnTo>
                  <a:lnTo>
                    <a:pt x="392" y="321"/>
                  </a:lnTo>
                  <a:lnTo>
                    <a:pt x="396" y="330"/>
                  </a:lnTo>
                  <a:lnTo>
                    <a:pt x="398" y="337"/>
                  </a:lnTo>
                  <a:lnTo>
                    <a:pt x="401" y="344"/>
                  </a:lnTo>
                  <a:lnTo>
                    <a:pt x="403" y="350"/>
                  </a:lnTo>
                  <a:lnTo>
                    <a:pt x="405" y="355"/>
                  </a:lnTo>
                  <a:lnTo>
                    <a:pt x="407" y="359"/>
                  </a:lnTo>
                  <a:lnTo>
                    <a:pt x="408" y="362"/>
                  </a:lnTo>
                  <a:lnTo>
                    <a:pt x="409" y="364"/>
                  </a:lnTo>
                  <a:lnTo>
                    <a:pt x="410" y="366"/>
                  </a:lnTo>
                  <a:lnTo>
                    <a:pt x="408" y="366"/>
                  </a:lnTo>
                  <a:lnTo>
                    <a:pt x="403" y="369"/>
                  </a:lnTo>
                  <a:lnTo>
                    <a:pt x="400" y="370"/>
                  </a:lnTo>
                  <a:lnTo>
                    <a:pt x="396" y="372"/>
                  </a:lnTo>
                  <a:lnTo>
                    <a:pt x="391" y="374"/>
                  </a:lnTo>
                  <a:lnTo>
                    <a:pt x="386" y="377"/>
                  </a:lnTo>
                  <a:lnTo>
                    <a:pt x="379" y="379"/>
                  </a:lnTo>
                  <a:lnTo>
                    <a:pt x="373" y="382"/>
                  </a:lnTo>
                  <a:lnTo>
                    <a:pt x="365" y="384"/>
                  </a:lnTo>
                  <a:lnTo>
                    <a:pt x="357" y="388"/>
                  </a:lnTo>
                  <a:lnTo>
                    <a:pt x="348" y="390"/>
                  </a:lnTo>
                  <a:lnTo>
                    <a:pt x="338" y="393"/>
                  </a:lnTo>
                  <a:lnTo>
                    <a:pt x="327" y="395"/>
                  </a:lnTo>
                  <a:lnTo>
                    <a:pt x="316" y="400"/>
                  </a:lnTo>
                  <a:lnTo>
                    <a:pt x="303" y="401"/>
                  </a:lnTo>
                  <a:lnTo>
                    <a:pt x="291" y="403"/>
                  </a:lnTo>
                  <a:lnTo>
                    <a:pt x="277" y="405"/>
                  </a:lnTo>
                  <a:lnTo>
                    <a:pt x="263" y="407"/>
                  </a:lnTo>
                  <a:lnTo>
                    <a:pt x="249" y="407"/>
                  </a:lnTo>
                  <a:lnTo>
                    <a:pt x="234" y="408"/>
                  </a:lnTo>
                  <a:lnTo>
                    <a:pt x="220" y="409"/>
                  </a:lnTo>
                  <a:lnTo>
                    <a:pt x="205" y="410"/>
                  </a:lnTo>
                  <a:lnTo>
                    <a:pt x="190" y="409"/>
                  </a:lnTo>
                  <a:lnTo>
                    <a:pt x="176" y="409"/>
                  </a:lnTo>
                  <a:lnTo>
                    <a:pt x="161" y="409"/>
                  </a:lnTo>
                  <a:lnTo>
                    <a:pt x="147" y="409"/>
                  </a:lnTo>
                  <a:lnTo>
                    <a:pt x="132" y="407"/>
                  </a:lnTo>
                  <a:lnTo>
                    <a:pt x="120" y="406"/>
                  </a:lnTo>
                  <a:lnTo>
                    <a:pt x="107" y="404"/>
                  </a:lnTo>
                  <a:lnTo>
                    <a:pt x="95" y="403"/>
                  </a:lnTo>
                  <a:lnTo>
                    <a:pt x="82" y="398"/>
                  </a:lnTo>
                  <a:lnTo>
                    <a:pt x="71" y="395"/>
                  </a:lnTo>
                  <a:lnTo>
                    <a:pt x="61" y="393"/>
                  </a:lnTo>
                  <a:lnTo>
                    <a:pt x="52" y="390"/>
                  </a:lnTo>
                  <a:lnTo>
                    <a:pt x="43" y="386"/>
                  </a:lnTo>
                  <a:lnTo>
                    <a:pt x="36" y="383"/>
                  </a:lnTo>
                  <a:lnTo>
                    <a:pt x="29" y="380"/>
                  </a:lnTo>
                  <a:lnTo>
                    <a:pt x="23" y="377"/>
                  </a:lnTo>
                  <a:lnTo>
                    <a:pt x="17" y="373"/>
                  </a:lnTo>
                  <a:lnTo>
                    <a:pt x="12" y="371"/>
                  </a:lnTo>
                  <a:lnTo>
                    <a:pt x="8" y="368"/>
                  </a:lnTo>
                  <a:lnTo>
                    <a:pt x="5" y="366"/>
                  </a:lnTo>
                  <a:lnTo>
                    <a:pt x="1" y="362"/>
                  </a:lnTo>
                  <a:lnTo>
                    <a:pt x="0" y="362"/>
                  </a:lnTo>
                  <a:lnTo>
                    <a:pt x="94" y="0"/>
                  </a:lnTo>
                  <a:lnTo>
                    <a:pt x="285" y="28"/>
                  </a:lnTo>
                  <a:close/>
                </a:path>
              </a:pathLst>
            </a:custGeom>
            <a:solidFill>
              <a:srgbClr val="C2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554" name="Freeform 25"/>
            <p:cNvSpPr>
              <a:spLocks/>
            </p:cNvSpPr>
            <p:nvPr/>
          </p:nvSpPr>
          <p:spPr bwMode="auto">
            <a:xfrm>
              <a:off x="4464" y="2644"/>
              <a:ext cx="453" cy="449"/>
            </a:xfrm>
            <a:custGeom>
              <a:avLst/>
              <a:gdLst>
                <a:gd name="T0" fmla="*/ 0 w 907"/>
                <a:gd name="T1" fmla="*/ 1 h 898"/>
                <a:gd name="T2" fmla="*/ 0 w 907"/>
                <a:gd name="T3" fmla="*/ 1 h 898"/>
                <a:gd name="T4" fmla="*/ 0 w 907"/>
                <a:gd name="T5" fmla="*/ 1 h 898"/>
                <a:gd name="T6" fmla="*/ 0 w 907"/>
                <a:gd name="T7" fmla="*/ 1 h 898"/>
                <a:gd name="T8" fmla="*/ 0 w 907"/>
                <a:gd name="T9" fmla="*/ 1 h 898"/>
                <a:gd name="T10" fmla="*/ 0 w 907"/>
                <a:gd name="T11" fmla="*/ 1 h 898"/>
                <a:gd name="T12" fmla="*/ 0 w 907"/>
                <a:gd name="T13" fmla="*/ 1 h 898"/>
                <a:gd name="T14" fmla="*/ 0 w 907"/>
                <a:gd name="T15" fmla="*/ 1 h 898"/>
                <a:gd name="T16" fmla="*/ 0 w 907"/>
                <a:gd name="T17" fmla="*/ 1 h 898"/>
                <a:gd name="T18" fmla="*/ 0 w 907"/>
                <a:gd name="T19" fmla="*/ 1 h 898"/>
                <a:gd name="T20" fmla="*/ 0 w 907"/>
                <a:gd name="T21" fmla="*/ 1 h 898"/>
                <a:gd name="T22" fmla="*/ 0 w 907"/>
                <a:gd name="T23" fmla="*/ 1 h 898"/>
                <a:gd name="T24" fmla="*/ 0 w 907"/>
                <a:gd name="T25" fmla="*/ 1 h 898"/>
                <a:gd name="T26" fmla="*/ 0 w 907"/>
                <a:gd name="T27" fmla="*/ 1 h 898"/>
                <a:gd name="T28" fmla="*/ 0 w 907"/>
                <a:gd name="T29" fmla="*/ 1 h 898"/>
                <a:gd name="T30" fmla="*/ 0 w 907"/>
                <a:gd name="T31" fmla="*/ 1 h 898"/>
                <a:gd name="T32" fmla="*/ 0 w 907"/>
                <a:gd name="T33" fmla="*/ 1 h 898"/>
                <a:gd name="T34" fmla="*/ 0 w 907"/>
                <a:gd name="T35" fmla="*/ 1 h 898"/>
                <a:gd name="T36" fmla="*/ 0 w 907"/>
                <a:gd name="T37" fmla="*/ 1 h 898"/>
                <a:gd name="T38" fmla="*/ 0 w 907"/>
                <a:gd name="T39" fmla="*/ 1 h 898"/>
                <a:gd name="T40" fmla="*/ 0 w 907"/>
                <a:gd name="T41" fmla="*/ 1 h 898"/>
                <a:gd name="T42" fmla="*/ 0 w 907"/>
                <a:gd name="T43" fmla="*/ 1 h 898"/>
                <a:gd name="T44" fmla="*/ 0 w 907"/>
                <a:gd name="T45" fmla="*/ 1 h 898"/>
                <a:gd name="T46" fmla="*/ 0 w 907"/>
                <a:gd name="T47" fmla="*/ 1 h 898"/>
                <a:gd name="T48" fmla="*/ 0 w 907"/>
                <a:gd name="T49" fmla="*/ 1 h 898"/>
                <a:gd name="T50" fmla="*/ 0 w 907"/>
                <a:gd name="T51" fmla="*/ 1 h 898"/>
                <a:gd name="T52" fmla="*/ 0 w 907"/>
                <a:gd name="T53" fmla="*/ 1 h 898"/>
                <a:gd name="T54" fmla="*/ 0 w 907"/>
                <a:gd name="T55" fmla="*/ 1 h 898"/>
                <a:gd name="T56" fmla="*/ 0 w 907"/>
                <a:gd name="T57" fmla="*/ 1 h 898"/>
                <a:gd name="T58" fmla="*/ 0 w 907"/>
                <a:gd name="T59" fmla="*/ 1 h 898"/>
                <a:gd name="T60" fmla="*/ 0 w 907"/>
                <a:gd name="T61" fmla="*/ 1 h 898"/>
                <a:gd name="T62" fmla="*/ 0 w 907"/>
                <a:gd name="T63" fmla="*/ 1 h 898"/>
                <a:gd name="T64" fmla="*/ 0 w 907"/>
                <a:gd name="T65" fmla="*/ 1 h 898"/>
                <a:gd name="T66" fmla="*/ 0 w 907"/>
                <a:gd name="T67" fmla="*/ 1 h 898"/>
                <a:gd name="T68" fmla="*/ 0 w 907"/>
                <a:gd name="T69" fmla="*/ 1 h 898"/>
                <a:gd name="T70" fmla="*/ 0 w 907"/>
                <a:gd name="T71" fmla="*/ 1 h 898"/>
                <a:gd name="T72" fmla="*/ 0 w 907"/>
                <a:gd name="T73" fmla="*/ 1 h 898"/>
                <a:gd name="T74" fmla="*/ 0 w 907"/>
                <a:gd name="T75" fmla="*/ 1 h 898"/>
                <a:gd name="T76" fmla="*/ 0 w 907"/>
                <a:gd name="T77" fmla="*/ 1 h 898"/>
                <a:gd name="T78" fmla="*/ 0 w 907"/>
                <a:gd name="T79" fmla="*/ 1 h 898"/>
                <a:gd name="T80" fmla="*/ 0 w 907"/>
                <a:gd name="T81" fmla="*/ 1 h 898"/>
                <a:gd name="T82" fmla="*/ 0 w 907"/>
                <a:gd name="T83" fmla="*/ 1 h 898"/>
                <a:gd name="T84" fmla="*/ 0 w 907"/>
                <a:gd name="T85" fmla="*/ 1 h 898"/>
                <a:gd name="T86" fmla="*/ 0 w 907"/>
                <a:gd name="T87" fmla="*/ 1 h 898"/>
                <a:gd name="T88" fmla="*/ 0 w 907"/>
                <a:gd name="T89" fmla="*/ 1 h 898"/>
                <a:gd name="T90" fmla="*/ 0 w 907"/>
                <a:gd name="T91" fmla="*/ 1 h 898"/>
                <a:gd name="T92" fmla="*/ 0 w 907"/>
                <a:gd name="T93" fmla="*/ 1 h 898"/>
                <a:gd name="T94" fmla="*/ 0 w 907"/>
                <a:gd name="T95" fmla="*/ 1 h 898"/>
                <a:gd name="T96" fmla="*/ 0 w 907"/>
                <a:gd name="T97" fmla="*/ 1 h 898"/>
                <a:gd name="T98" fmla="*/ 0 w 907"/>
                <a:gd name="T99" fmla="*/ 1 h 89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07"/>
                <a:gd name="T151" fmla="*/ 0 h 898"/>
                <a:gd name="T152" fmla="*/ 907 w 907"/>
                <a:gd name="T153" fmla="*/ 898 h 89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07" h="898">
                  <a:moveTo>
                    <a:pt x="96" y="164"/>
                  </a:moveTo>
                  <a:lnTo>
                    <a:pt x="0" y="337"/>
                  </a:lnTo>
                  <a:lnTo>
                    <a:pt x="3" y="614"/>
                  </a:lnTo>
                  <a:lnTo>
                    <a:pt x="170" y="825"/>
                  </a:lnTo>
                  <a:lnTo>
                    <a:pt x="346" y="898"/>
                  </a:lnTo>
                  <a:lnTo>
                    <a:pt x="442" y="890"/>
                  </a:lnTo>
                  <a:lnTo>
                    <a:pt x="442" y="858"/>
                  </a:lnTo>
                  <a:lnTo>
                    <a:pt x="440" y="858"/>
                  </a:lnTo>
                  <a:lnTo>
                    <a:pt x="436" y="858"/>
                  </a:lnTo>
                  <a:lnTo>
                    <a:pt x="431" y="858"/>
                  </a:lnTo>
                  <a:lnTo>
                    <a:pt x="427" y="858"/>
                  </a:lnTo>
                  <a:lnTo>
                    <a:pt x="422" y="858"/>
                  </a:lnTo>
                  <a:lnTo>
                    <a:pt x="417" y="858"/>
                  </a:lnTo>
                  <a:lnTo>
                    <a:pt x="410" y="858"/>
                  </a:lnTo>
                  <a:lnTo>
                    <a:pt x="402" y="858"/>
                  </a:lnTo>
                  <a:lnTo>
                    <a:pt x="395" y="857"/>
                  </a:lnTo>
                  <a:lnTo>
                    <a:pt x="388" y="856"/>
                  </a:lnTo>
                  <a:lnTo>
                    <a:pt x="380" y="855"/>
                  </a:lnTo>
                  <a:lnTo>
                    <a:pt x="371" y="853"/>
                  </a:lnTo>
                  <a:lnTo>
                    <a:pt x="362" y="851"/>
                  </a:lnTo>
                  <a:lnTo>
                    <a:pt x="353" y="849"/>
                  </a:lnTo>
                  <a:lnTo>
                    <a:pt x="343" y="845"/>
                  </a:lnTo>
                  <a:lnTo>
                    <a:pt x="333" y="842"/>
                  </a:lnTo>
                  <a:lnTo>
                    <a:pt x="321" y="837"/>
                  </a:lnTo>
                  <a:lnTo>
                    <a:pt x="310" y="832"/>
                  </a:lnTo>
                  <a:lnTo>
                    <a:pt x="298" y="826"/>
                  </a:lnTo>
                  <a:lnTo>
                    <a:pt x="286" y="820"/>
                  </a:lnTo>
                  <a:lnTo>
                    <a:pt x="274" y="813"/>
                  </a:lnTo>
                  <a:lnTo>
                    <a:pt x="261" y="807"/>
                  </a:lnTo>
                  <a:lnTo>
                    <a:pt x="248" y="799"/>
                  </a:lnTo>
                  <a:lnTo>
                    <a:pt x="235" y="791"/>
                  </a:lnTo>
                  <a:lnTo>
                    <a:pt x="222" y="781"/>
                  </a:lnTo>
                  <a:lnTo>
                    <a:pt x="210" y="772"/>
                  </a:lnTo>
                  <a:lnTo>
                    <a:pt x="197" y="761"/>
                  </a:lnTo>
                  <a:lnTo>
                    <a:pt x="185" y="750"/>
                  </a:lnTo>
                  <a:lnTo>
                    <a:pt x="172" y="738"/>
                  </a:lnTo>
                  <a:lnTo>
                    <a:pt x="161" y="727"/>
                  </a:lnTo>
                  <a:lnTo>
                    <a:pt x="148" y="712"/>
                  </a:lnTo>
                  <a:lnTo>
                    <a:pt x="137" y="698"/>
                  </a:lnTo>
                  <a:lnTo>
                    <a:pt x="126" y="682"/>
                  </a:lnTo>
                  <a:lnTo>
                    <a:pt x="117" y="668"/>
                  </a:lnTo>
                  <a:lnTo>
                    <a:pt x="106" y="651"/>
                  </a:lnTo>
                  <a:lnTo>
                    <a:pt x="97" y="635"/>
                  </a:lnTo>
                  <a:lnTo>
                    <a:pt x="88" y="618"/>
                  </a:lnTo>
                  <a:lnTo>
                    <a:pt x="82" y="602"/>
                  </a:lnTo>
                  <a:lnTo>
                    <a:pt x="74" y="583"/>
                  </a:lnTo>
                  <a:lnTo>
                    <a:pt x="67" y="565"/>
                  </a:lnTo>
                  <a:lnTo>
                    <a:pt x="61" y="546"/>
                  </a:lnTo>
                  <a:lnTo>
                    <a:pt x="58" y="527"/>
                  </a:lnTo>
                  <a:lnTo>
                    <a:pt x="54" y="507"/>
                  </a:lnTo>
                  <a:lnTo>
                    <a:pt x="52" y="488"/>
                  </a:lnTo>
                  <a:lnTo>
                    <a:pt x="50" y="468"/>
                  </a:lnTo>
                  <a:lnTo>
                    <a:pt x="50" y="448"/>
                  </a:lnTo>
                  <a:lnTo>
                    <a:pt x="50" y="427"/>
                  </a:lnTo>
                  <a:lnTo>
                    <a:pt x="52" y="407"/>
                  </a:lnTo>
                  <a:lnTo>
                    <a:pt x="56" y="386"/>
                  </a:lnTo>
                  <a:lnTo>
                    <a:pt x="61" y="364"/>
                  </a:lnTo>
                  <a:lnTo>
                    <a:pt x="65" y="344"/>
                  </a:lnTo>
                  <a:lnTo>
                    <a:pt x="73" y="323"/>
                  </a:lnTo>
                  <a:lnTo>
                    <a:pt x="80" y="303"/>
                  </a:lnTo>
                  <a:lnTo>
                    <a:pt x="88" y="284"/>
                  </a:lnTo>
                  <a:lnTo>
                    <a:pt x="97" y="264"/>
                  </a:lnTo>
                  <a:lnTo>
                    <a:pt x="107" y="245"/>
                  </a:lnTo>
                  <a:lnTo>
                    <a:pt x="118" y="227"/>
                  </a:lnTo>
                  <a:lnTo>
                    <a:pt x="130" y="209"/>
                  </a:lnTo>
                  <a:lnTo>
                    <a:pt x="143" y="192"/>
                  </a:lnTo>
                  <a:lnTo>
                    <a:pt x="157" y="176"/>
                  </a:lnTo>
                  <a:lnTo>
                    <a:pt x="170" y="161"/>
                  </a:lnTo>
                  <a:lnTo>
                    <a:pt x="186" y="147"/>
                  </a:lnTo>
                  <a:lnTo>
                    <a:pt x="201" y="134"/>
                  </a:lnTo>
                  <a:lnTo>
                    <a:pt x="217" y="122"/>
                  </a:lnTo>
                  <a:lnTo>
                    <a:pt x="234" y="111"/>
                  </a:lnTo>
                  <a:lnTo>
                    <a:pt x="250" y="101"/>
                  </a:lnTo>
                  <a:lnTo>
                    <a:pt x="266" y="91"/>
                  </a:lnTo>
                  <a:lnTo>
                    <a:pt x="282" y="84"/>
                  </a:lnTo>
                  <a:lnTo>
                    <a:pt x="297" y="76"/>
                  </a:lnTo>
                  <a:lnTo>
                    <a:pt x="312" y="70"/>
                  </a:lnTo>
                  <a:lnTo>
                    <a:pt x="325" y="64"/>
                  </a:lnTo>
                  <a:lnTo>
                    <a:pt x="338" y="59"/>
                  </a:lnTo>
                  <a:lnTo>
                    <a:pt x="349" y="55"/>
                  </a:lnTo>
                  <a:lnTo>
                    <a:pt x="359" y="52"/>
                  </a:lnTo>
                  <a:lnTo>
                    <a:pt x="366" y="49"/>
                  </a:lnTo>
                  <a:lnTo>
                    <a:pt x="372" y="48"/>
                  </a:lnTo>
                  <a:lnTo>
                    <a:pt x="375" y="47"/>
                  </a:lnTo>
                  <a:lnTo>
                    <a:pt x="377" y="47"/>
                  </a:lnTo>
                  <a:lnTo>
                    <a:pt x="551" y="60"/>
                  </a:lnTo>
                  <a:lnTo>
                    <a:pt x="810" y="314"/>
                  </a:lnTo>
                  <a:lnTo>
                    <a:pt x="832" y="553"/>
                  </a:lnTo>
                  <a:lnTo>
                    <a:pt x="718" y="752"/>
                  </a:lnTo>
                  <a:lnTo>
                    <a:pt x="721" y="805"/>
                  </a:lnTo>
                  <a:lnTo>
                    <a:pt x="725" y="803"/>
                  </a:lnTo>
                  <a:lnTo>
                    <a:pt x="727" y="802"/>
                  </a:lnTo>
                  <a:lnTo>
                    <a:pt x="731" y="800"/>
                  </a:lnTo>
                  <a:lnTo>
                    <a:pt x="734" y="798"/>
                  </a:lnTo>
                  <a:lnTo>
                    <a:pt x="738" y="796"/>
                  </a:lnTo>
                  <a:lnTo>
                    <a:pt x="743" y="793"/>
                  </a:lnTo>
                  <a:lnTo>
                    <a:pt x="748" y="790"/>
                  </a:lnTo>
                  <a:lnTo>
                    <a:pt x="753" y="786"/>
                  </a:lnTo>
                  <a:lnTo>
                    <a:pt x="759" y="782"/>
                  </a:lnTo>
                  <a:lnTo>
                    <a:pt x="765" y="777"/>
                  </a:lnTo>
                  <a:lnTo>
                    <a:pt x="771" y="771"/>
                  </a:lnTo>
                  <a:lnTo>
                    <a:pt x="777" y="765"/>
                  </a:lnTo>
                  <a:lnTo>
                    <a:pt x="784" y="758"/>
                  </a:lnTo>
                  <a:lnTo>
                    <a:pt x="790" y="750"/>
                  </a:lnTo>
                  <a:lnTo>
                    <a:pt x="797" y="742"/>
                  </a:lnTo>
                  <a:lnTo>
                    <a:pt x="803" y="733"/>
                  </a:lnTo>
                  <a:lnTo>
                    <a:pt x="812" y="723"/>
                  </a:lnTo>
                  <a:lnTo>
                    <a:pt x="819" y="712"/>
                  </a:lnTo>
                  <a:lnTo>
                    <a:pt x="826" y="702"/>
                  </a:lnTo>
                  <a:lnTo>
                    <a:pt x="834" y="689"/>
                  </a:lnTo>
                  <a:lnTo>
                    <a:pt x="842" y="678"/>
                  </a:lnTo>
                  <a:lnTo>
                    <a:pt x="849" y="665"/>
                  </a:lnTo>
                  <a:lnTo>
                    <a:pt x="856" y="653"/>
                  </a:lnTo>
                  <a:lnTo>
                    <a:pt x="863" y="640"/>
                  </a:lnTo>
                  <a:lnTo>
                    <a:pt x="870" y="626"/>
                  </a:lnTo>
                  <a:lnTo>
                    <a:pt x="876" y="612"/>
                  </a:lnTo>
                  <a:lnTo>
                    <a:pt x="882" y="598"/>
                  </a:lnTo>
                  <a:lnTo>
                    <a:pt x="887" y="584"/>
                  </a:lnTo>
                  <a:lnTo>
                    <a:pt x="892" y="571"/>
                  </a:lnTo>
                  <a:lnTo>
                    <a:pt x="896" y="556"/>
                  </a:lnTo>
                  <a:lnTo>
                    <a:pt x="899" y="542"/>
                  </a:lnTo>
                  <a:lnTo>
                    <a:pt x="901" y="527"/>
                  </a:lnTo>
                  <a:lnTo>
                    <a:pt x="904" y="513"/>
                  </a:lnTo>
                  <a:lnTo>
                    <a:pt x="905" y="498"/>
                  </a:lnTo>
                  <a:lnTo>
                    <a:pt x="906" y="484"/>
                  </a:lnTo>
                  <a:lnTo>
                    <a:pt x="906" y="469"/>
                  </a:lnTo>
                  <a:lnTo>
                    <a:pt x="907" y="455"/>
                  </a:lnTo>
                  <a:lnTo>
                    <a:pt x="905" y="440"/>
                  </a:lnTo>
                  <a:lnTo>
                    <a:pt x="905" y="426"/>
                  </a:lnTo>
                  <a:lnTo>
                    <a:pt x="903" y="411"/>
                  </a:lnTo>
                  <a:lnTo>
                    <a:pt x="902" y="398"/>
                  </a:lnTo>
                  <a:lnTo>
                    <a:pt x="900" y="382"/>
                  </a:lnTo>
                  <a:lnTo>
                    <a:pt x="898" y="368"/>
                  </a:lnTo>
                  <a:lnTo>
                    <a:pt x="895" y="355"/>
                  </a:lnTo>
                  <a:lnTo>
                    <a:pt x="892" y="342"/>
                  </a:lnTo>
                  <a:lnTo>
                    <a:pt x="888" y="327"/>
                  </a:lnTo>
                  <a:lnTo>
                    <a:pt x="885" y="314"/>
                  </a:lnTo>
                  <a:lnTo>
                    <a:pt x="880" y="300"/>
                  </a:lnTo>
                  <a:lnTo>
                    <a:pt x="876" y="288"/>
                  </a:lnTo>
                  <a:lnTo>
                    <a:pt x="871" y="275"/>
                  </a:lnTo>
                  <a:lnTo>
                    <a:pt x="866" y="262"/>
                  </a:lnTo>
                  <a:lnTo>
                    <a:pt x="861" y="250"/>
                  </a:lnTo>
                  <a:lnTo>
                    <a:pt x="855" y="238"/>
                  </a:lnTo>
                  <a:lnTo>
                    <a:pt x="847" y="225"/>
                  </a:lnTo>
                  <a:lnTo>
                    <a:pt x="841" y="213"/>
                  </a:lnTo>
                  <a:lnTo>
                    <a:pt x="833" y="200"/>
                  </a:lnTo>
                  <a:lnTo>
                    <a:pt x="825" y="189"/>
                  </a:lnTo>
                  <a:lnTo>
                    <a:pt x="816" y="177"/>
                  </a:lnTo>
                  <a:lnTo>
                    <a:pt x="808" y="166"/>
                  </a:lnTo>
                  <a:lnTo>
                    <a:pt x="799" y="154"/>
                  </a:lnTo>
                  <a:lnTo>
                    <a:pt x="790" y="144"/>
                  </a:lnTo>
                  <a:lnTo>
                    <a:pt x="779" y="132"/>
                  </a:lnTo>
                  <a:lnTo>
                    <a:pt x="767" y="122"/>
                  </a:lnTo>
                  <a:lnTo>
                    <a:pt x="755" y="111"/>
                  </a:lnTo>
                  <a:lnTo>
                    <a:pt x="742" y="102"/>
                  </a:lnTo>
                  <a:lnTo>
                    <a:pt x="728" y="91"/>
                  </a:lnTo>
                  <a:lnTo>
                    <a:pt x="714" y="83"/>
                  </a:lnTo>
                  <a:lnTo>
                    <a:pt x="700" y="73"/>
                  </a:lnTo>
                  <a:lnTo>
                    <a:pt x="685" y="65"/>
                  </a:lnTo>
                  <a:lnTo>
                    <a:pt x="670" y="57"/>
                  </a:lnTo>
                  <a:lnTo>
                    <a:pt x="654" y="49"/>
                  </a:lnTo>
                  <a:lnTo>
                    <a:pt x="639" y="42"/>
                  </a:lnTo>
                  <a:lnTo>
                    <a:pt x="623" y="36"/>
                  </a:lnTo>
                  <a:lnTo>
                    <a:pt x="608" y="30"/>
                  </a:lnTo>
                  <a:lnTo>
                    <a:pt x="593" y="24"/>
                  </a:lnTo>
                  <a:lnTo>
                    <a:pt x="577" y="20"/>
                  </a:lnTo>
                  <a:lnTo>
                    <a:pt x="562" y="15"/>
                  </a:lnTo>
                  <a:lnTo>
                    <a:pt x="546" y="11"/>
                  </a:lnTo>
                  <a:lnTo>
                    <a:pt x="531" y="7"/>
                  </a:lnTo>
                  <a:lnTo>
                    <a:pt x="514" y="4"/>
                  </a:lnTo>
                  <a:lnTo>
                    <a:pt x="498" y="3"/>
                  </a:lnTo>
                  <a:lnTo>
                    <a:pt x="480" y="1"/>
                  </a:lnTo>
                  <a:lnTo>
                    <a:pt x="462" y="0"/>
                  </a:lnTo>
                  <a:lnTo>
                    <a:pt x="445" y="0"/>
                  </a:lnTo>
                  <a:lnTo>
                    <a:pt x="427" y="2"/>
                  </a:lnTo>
                  <a:lnTo>
                    <a:pt x="409" y="2"/>
                  </a:lnTo>
                  <a:lnTo>
                    <a:pt x="390" y="4"/>
                  </a:lnTo>
                  <a:lnTo>
                    <a:pt x="372" y="6"/>
                  </a:lnTo>
                  <a:lnTo>
                    <a:pt x="355" y="9"/>
                  </a:lnTo>
                  <a:lnTo>
                    <a:pt x="338" y="13"/>
                  </a:lnTo>
                  <a:lnTo>
                    <a:pt x="321" y="17"/>
                  </a:lnTo>
                  <a:lnTo>
                    <a:pt x="305" y="21"/>
                  </a:lnTo>
                  <a:lnTo>
                    <a:pt x="289" y="27"/>
                  </a:lnTo>
                  <a:lnTo>
                    <a:pt x="274" y="32"/>
                  </a:lnTo>
                  <a:lnTo>
                    <a:pt x="259" y="39"/>
                  </a:lnTo>
                  <a:lnTo>
                    <a:pt x="245" y="45"/>
                  </a:lnTo>
                  <a:lnTo>
                    <a:pt x="233" y="53"/>
                  </a:lnTo>
                  <a:lnTo>
                    <a:pt x="220" y="59"/>
                  </a:lnTo>
                  <a:lnTo>
                    <a:pt x="209" y="66"/>
                  </a:lnTo>
                  <a:lnTo>
                    <a:pt x="199" y="73"/>
                  </a:lnTo>
                  <a:lnTo>
                    <a:pt x="190" y="81"/>
                  </a:lnTo>
                  <a:lnTo>
                    <a:pt x="181" y="87"/>
                  </a:lnTo>
                  <a:lnTo>
                    <a:pt x="174" y="93"/>
                  </a:lnTo>
                  <a:lnTo>
                    <a:pt x="167" y="98"/>
                  </a:lnTo>
                  <a:lnTo>
                    <a:pt x="162" y="103"/>
                  </a:lnTo>
                  <a:lnTo>
                    <a:pt x="157" y="106"/>
                  </a:lnTo>
                  <a:lnTo>
                    <a:pt x="155" y="109"/>
                  </a:lnTo>
                  <a:lnTo>
                    <a:pt x="152" y="111"/>
                  </a:lnTo>
                  <a:lnTo>
                    <a:pt x="152" y="112"/>
                  </a:lnTo>
                  <a:lnTo>
                    <a:pt x="96" y="164"/>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555" name="Freeform 26"/>
            <p:cNvSpPr>
              <a:spLocks/>
            </p:cNvSpPr>
            <p:nvPr/>
          </p:nvSpPr>
          <p:spPr bwMode="auto">
            <a:xfrm>
              <a:off x="4756" y="2743"/>
              <a:ext cx="156" cy="321"/>
            </a:xfrm>
            <a:custGeom>
              <a:avLst/>
              <a:gdLst>
                <a:gd name="T0" fmla="*/ 0 w 313"/>
                <a:gd name="T1" fmla="*/ 0 h 643"/>
                <a:gd name="T2" fmla="*/ 0 w 313"/>
                <a:gd name="T3" fmla="*/ 0 h 643"/>
                <a:gd name="T4" fmla="*/ 0 w 313"/>
                <a:gd name="T5" fmla="*/ 0 h 643"/>
                <a:gd name="T6" fmla="*/ 0 w 313"/>
                <a:gd name="T7" fmla="*/ 0 h 643"/>
                <a:gd name="T8" fmla="*/ 0 w 313"/>
                <a:gd name="T9" fmla="*/ 0 h 643"/>
                <a:gd name="T10" fmla="*/ 0 w 313"/>
                <a:gd name="T11" fmla="*/ 0 h 643"/>
                <a:gd name="T12" fmla="*/ 0 w 313"/>
                <a:gd name="T13" fmla="*/ 0 h 643"/>
                <a:gd name="T14" fmla="*/ 0 w 313"/>
                <a:gd name="T15" fmla="*/ 0 h 643"/>
                <a:gd name="T16" fmla="*/ 0 w 313"/>
                <a:gd name="T17" fmla="*/ 0 h 643"/>
                <a:gd name="T18" fmla="*/ 0 w 313"/>
                <a:gd name="T19" fmla="*/ 0 h 643"/>
                <a:gd name="T20" fmla="*/ 0 w 313"/>
                <a:gd name="T21" fmla="*/ 0 h 643"/>
                <a:gd name="T22" fmla="*/ 0 w 313"/>
                <a:gd name="T23" fmla="*/ 0 h 643"/>
                <a:gd name="T24" fmla="*/ 0 w 313"/>
                <a:gd name="T25" fmla="*/ 0 h 643"/>
                <a:gd name="T26" fmla="*/ 0 w 313"/>
                <a:gd name="T27" fmla="*/ 0 h 643"/>
                <a:gd name="T28" fmla="*/ 0 w 313"/>
                <a:gd name="T29" fmla="*/ 0 h 643"/>
                <a:gd name="T30" fmla="*/ 0 w 313"/>
                <a:gd name="T31" fmla="*/ 0 h 643"/>
                <a:gd name="T32" fmla="*/ 0 w 313"/>
                <a:gd name="T33" fmla="*/ 0 h 643"/>
                <a:gd name="T34" fmla="*/ 0 w 313"/>
                <a:gd name="T35" fmla="*/ 0 h 643"/>
                <a:gd name="T36" fmla="*/ 0 w 313"/>
                <a:gd name="T37" fmla="*/ 0 h 643"/>
                <a:gd name="T38" fmla="*/ 0 w 313"/>
                <a:gd name="T39" fmla="*/ 0 h 643"/>
                <a:gd name="T40" fmla="*/ 0 w 313"/>
                <a:gd name="T41" fmla="*/ 0 h 643"/>
                <a:gd name="T42" fmla="*/ 0 w 313"/>
                <a:gd name="T43" fmla="*/ 0 h 643"/>
                <a:gd name="T44" fmla="*/ 0 w 313"/>
                <a:gd name="T45" fmla="*/ 0 h 643"/>
                <a:gd name="T46" fmla="*/ 0 w 313"/>
                <a:gd name="T47" fmla="*/ 0 h 643"/>
                <a:gd name="T48" fmla="*/ 0 w 313"/>
                <a:gd name="T49" fmla="*/ 0 h 643"/>
                <a:gd name="T50" fmla="*/ 0 w 313"/>
                <a:gd name="T51" fmla="*/ 0 h 643"/>
                <a:gd name="T52" fmla="*/ 0 w 313"/>
                <a:gd name="T53" fmla="*/ 0 h 643"/>
                <a:gd name="T54" fmla="*/ 0 w 313"/>
                <a:gd name="T55" fmla="*/ 0 h 643"/>
                <a:gd name="T56" fmla="*/ 0 w 313"/>
                <a:gd name="T57" fmla="*/ 0 h 643"/>
                <a:gd name="T58" fmla="*/ 0 w 313"/>
                <a:gd name="T59" fmla="*/ 0 h 643"/>
                <a:gd name="T60" fmla="*/ 0 w 313"/>
                <a:gd name="T61" fmla="*/ 0 h 643"/>
                <a:gd name="T62" fmla="*/ 0 w 313"/>
                <a:gd name="T63" fmla="*/ 0 h 643"/>
                <a:gd name="T64" fmla="*/ 0 w 313"/>
                <a:gd name="T65" fmla="*/ 0 h 643"/>
                <a:gd name="T66" fmla="*/ 0 w 313"/>
                <a:gd name="T67" fmla="*/ 0 h 643"/>
                <a:gd name="T68" fmla="*/ 0 w 313"/>
                <a:gd name="T69" fmla="*/ 0 h 643"/>
                <a:gd name="T70" fmla="*/ 0 w 313"/>
                <a:gd name="T71" fmla="*/ 0 h 643"/>
                <a:gd name="T72" fmla="*/ 0 w 313"/>
                <a:gd name="T73" fmla="*/ 0 h 643"/>
                <a:gd name="T74" fmla="*/ 0 w 313"/>
                <a:gd name="T75" fmla="*/ 0 h 643"/>
                <a:gd name="T76" fmla="*/ 0 w 313"/>
                <a:gd name="T77" fmla="*/ 0 h 643"/>
                <a:gd name="T78" fmla="*/ 0 w 313"/>
                <a:gd name="T79" fmla="*/ 0 h 643"/>
                <a:gd name="T80" fmla="*/ 0 w 313"/>
                <a:gd name="T81" fmla="*/ 0 h 643"/>
                <a:gd name="T82" fmla="*/ 0 w 313"/>
                <a:gd name="T83" fmla="*/ 0 h 643"/>
                <a:gd name="T84" fmla="*/ 0 w 313"/>
                <a:gd name="T85" fmla="*/ 0 h 643"/>
                <a:gd name="T86" fmla="*/ 0 w 313"/>
                <a:gd name="T87" fmla="*/ 0 h 643"/>
                <a:gd name="T88" fmla="*/ 0 w 313"/>
                <a:gd name="T89" fmla="*/ 0 h 643"/>
                <a:gd name="T90" fmla="*/ 0 w 313"/>
                <a:gd name="T91" fmla="*/ 0 h 643"/>
                <a:gd name="T92" fmla="*/ 0 w 313"/>
                <a:gd name="T93" fmla="*/ 0 h 643"/>
                <a:gd name="T94" fmla="*/ 0 w 313"/>
                <a:gd name="T95" fmla="*/ 0 h 643"/>
                <a:gd name="T96" fmla="*/ 0 w 313"/>
                <a:gd name="T97" fmla="*/ 0 h 643"/>
                <a:gd name="T98" fmla="*/ 0 w 313"/>
                <a:gd name="T99" fmla="*/ 0 h 643"/>
                <a:gd name="T100" fmla="*/ 0 w 313"/>
                <a:gd name="T101" fmla="*/ 0 h 643"/>
                <a:gd name="T102" fmla="*/ 0 w 313"/>
                <a:gd name="T103" fmla="*/ 0 h 643"/>
                <a:gd name="T104" fmla="*/ 0 w 313"/>
                <a:gd name="T105" fmla="*/ 0 h 64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13"/>
                <a:gd name="T160" fmla="*/ 0 h 643"/>
                <a:gd name="T161" fmla="*/ 313 w 313"/>
                <a:gd name="T162" fmla="*/ 643 h 64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13" h="643">
                  <a:moveTo>
                    <a:pt x="207" y="0"/>
                  </a:moveTo>
                  <a:lnTo>
                    <a:pt x="208" y="1"/>
                  </a:lnTo>
                  <a:lnTo>
                    <a:pt x="212" y="6"/>
                  </a:lnTo>
                  <a:lnTo>
                    <a:pt x="214" y="9"/>
                  </a:lnTo>
                  <a:lnTo>
                    <a:pt x="217" y="13"/>
                  </a:lnTo>
                  <a:lnTo>
                    <a:pt x="220" y="18"/>
                  </a:lnTo>
                  <a:lnTo>
                    <a:pt x="224" y="24"/>
                  </a:lnTo>
                  <a:lnTo>
                    <a:pt x="228" y="30"/>
                  </a:lnTo>
                  <a:lnTo>
                    <a:pt x="232" y="37"/>
                  </a:lnTo>
                  <a:lnTo>
                    <a:pt x="236" y="43"/>
                  </a:lnTo>
                  <a:lnTo>
                    <a:pt x="241" y="51"/>
                  </a:lnTo>
                  <a:lnTo>
                    <a:pt x="245" y="59"/>
                  </a:lnTo>
                  <a:lnTo>
                    <a:pt x="249" y="67"/>
                  </a:lnTo>
                  <a:lnTo>
                    <a:pt x="253" y="76"/>
                  </a:lnTo>
                  <a:lnTo>
                    <a:pt x="257" y="86"/>
                  </a:lnTo>
                  <a:lnTo>
                    <a:pt x="260" y="95"/>
                  </a:lnTo>
                  <a:lnTo>
                    <a:pt x="263" y="104"/>
                  </a:lnTo>
                  <a:lnTo>
                    <a:pt x="266" y="113"/>
                  </a:lnTo>
                  <a:lnTo>
                    <a:pt x="270" y="123"/>
                  </a:lnTo>
                  <a:lnTo>
                    <a:pt x="272" y="132"/>
                  </a:lnTo>
                  <a:lnTo>
                    <a:pt x="274" y="142"/>
                  </a:lnTo>
                  <a:lnTo>
                    <a:pt x="277" y="151"/>
                  </a:lnTo>
                  <a:lnTo>
                    <a:pt x="279" y="161"/>
                  </a:lnTo>
                  <a:lnTo>
                    <a:pt x="281" y="169"/>
                  </a:lnTo>
                  <a:lnTo>
                    <a:pt x="283" y="177"/>
                  </a:lnTo>
                  <a:lnTo>
                    <a:pt x="284" y="185"/>
                  </a:lnTo>
                  <a:lnTo>
                    <a:pt x="286" y="194"/>
                  </a:lnTo>
                  <a:lnTo>
                    <a:pt x="287" y="200"/>
                  </a:lnTo>
                  <a:lnTo>
                    <a:pt x="289" y="207"/>
                  </a:lnTo>
                  <a:lnTo>
                    <a:pt x="290" y="213"/>
                  </a:lnTo>
                  <a:lnTo>
                    <a:pt x="292" y="218"/>
                  </a:lnTo>
                  <a:lnTo>
                    <a:pt x="292" y="222"/>
                  </a:lnTo>
                  <a:lnTo>
                    <a:pt x="293" y="225"/>
                  </a:lnTo>
                  <a:lnTo>
                    <a:pt x="294" y="228"/>
                  </a:lnTo>
                  <a:lnTo>
                    <a:pt x="295" y="231"/>
                  </a:lnTo>
                  <a:lnTo>
                    <a:pt x="296" y="234"/>
                  </a:lnTo>
                  <a:lnTo>
                    <a:pt x="299" y="235"/>
                  </a:lnTo>
                  <a:lnTo>
                    <a:pt x="301" y="234"/>
                  </a:lnTo>
                  <a:lnTo>
                    <a:pt x="302" y="233"/>
                  </a:lnTo>
                  <a:lnTo>
                    <a:pt x="313" y="270"/>
                  </a:lnTo>
                  <a:lnTo>
                    <a:pt x="290" y="297"/>
                  </a:lnTo>
                  <a:lnTo>
                    <a:pt x="290" y="298"/>
                  </a:lnTo>
                  <a:lnTo>
                    <a:pt x="290" y="302"/>
                  </a:lnTo>
                  <a:lnTo>
                    <a:pt x="289" y="304"/>
                  </a:lnTo>
                  <a:lnTo>
                    <a:pt x="289" y="309"/>
                  </a:lnTo>
                  <a:lnTo>
                    <a:pt x="288" y="313"/>
                  </a:lnTo>
                  <a:lnTo>
                    <a:pt x="288" y="318"/>
                  </a:lnTo>
                  <a:lnTo>
                    <a:pt x="287" y="322"/>
                  </a:lnTo>
                  <a:lnTo>
                    <a:pt x="286" y="328"/>
                  </a:lnTo>
                  <a:lnTo>
                    <a:pt x="285" y="333"/>
                  </a:lnTo>
                  <a:lnTo>
                    <a:pt x="284" y="340"/>
                  </a:lnTo>
                  <a:lnTo>
                    <a:pt x="283" y="346"/>
                  </a:lnTo>
                  <a:lnTo>
                    <a:pt x="281" y="352"/>
                  </a:lnTo>
                  <a:lnTo>
                    <a:pt x="280" y="358"/>
                  </a:lnTo>
                  <a:lnTo>
                    <a:pt x="279" y="365"/>
                  </a:lnTo>
                  <a:lnTo>
                    <a:pt x="276" y="371"/>
                  </a:lnTo>
                  <a:lnTo>
                    <a:pt x="274" y="378"/>
                  </a:lnTo>
                  <a:lnTo>
                    <a:pt x="271" y="385"/>
                  </a:lnTo>
                  <a:lnTo>
                    <a:pt x="269" y="393"/>
                  </a:lnTo>
                  <a:lnTo>
                    <a:pt x="266" y="400"/>
                  </a:lnTo>
                  <a:lnTo>
                    <a:pt x="262" y="407"/>
                  </a:lnTo>
                  <a:lnTo>
                    <a:pt x="259" y="415"/>
                  </a:lnTo>
                  <a:lnTo>
                    <a:pt x="255" y="423"/>
                  </a:lnTo>
                  <a:lnTo>
                    <a:pt x="251" y="430"/>
                  </a:lnTo>
                  <a:lnTo>
                    <a:pt x="247" y="437"/>
                  </a:lnTo>
                  <a:lnTo>
                    <a:pt x="243" y="445"/>
                  </a:lnTo>
                  <a:lnTo>
                    <a:pt x="239" y="453"/>
                  </a:lnTo>
                  <a:lnTo>
                    <a:pt x="234" y="460"/>
                  </a:lnTo>
                  <a:lnTo>
                    <a:pt x="230" y="466"/>
                  </a:lnTo>
                  <a:lnTo>
                    <a:pt x="225" y="473"/>
                  </a:lnTo>
                  <a:lnTo>
                    <a:pt x="221" y="481"/>
                  </a:lnTo>
                  <a:lnTo>
                    <a:pt x="216" y="486"/>
                  </a:lnTo>
                  <a:lnTo>
                    <a:pt x="212" y="493"/>
                  </a:lnTo>
                  <a:lnTo>
                    <a:pt x="207" y="499"/>
                  </a:lnTo>
                  <a:lnTo>
                    <a:pt x="203" y="505"/>
                  </a:lnTo>
                  <a:lnTo>
                    <a:pt x="199" y="509"/>
                  </a:lnTo>
                  <a:lnTo>
                    <a:pt x="195" y="514"/>
                  </a:lnTo>
                  <a:lnTo>
                    <a:pt x="191" y="518"/>
                  </a:lnTo>
                  <a:lnTo>
                    <a:pt x="186" y="523"/>
                  </a:lnTo>
                  <a:lnTo>
                    <a:pt x="182" y="527"/>
                  </a:lnTo>
                  <a:lnTo>
                    <a:pt x="178" y="531"/>
                  </a:lnTo>
                  <a:lnTo>
                    <a:pt x="174" y="535"/>
                  </a:lnTo>
                  <a:lnTo>
                    <a:pt x="171" y="539"/>
                  </a:lnTo>
                  <a:lnTo>
                    <a:pt x="166" y="542"/>
                  </a:lnTo>
                  <a:lnTo>
                    <a:pt x="163" y="546"/>
                  </a:lnTo>
                  <a:lnTo>
                    <a:pt x="159" y="549"/>
                  </a:lnTo>
                  <a:lnTo>
                    <a:pt x="156" y="554"/>
                  </a:lnTo>
                  <a:lnTo>
                    <a:pt x="150" y="559"/>
                  </a:lnTo>
                  <a:lnTo>
                    <a:pt x="143" y="565"/>
                  </a:lnTo>
                  <a:lnTo>
                    <a:pt x="137" y="571"/>
                  </a:lnTo>
                  <a:lnTo>
                    <a:pt x="131" y="578"/>
                  </a:lnTo>
                  <a:lnTo>
                    <a:pt x="127" y="580"/>
                  </a:lnTo>
                  <a:lnTo>
                    <a:pt x="123" y="584"/>
                  </a:lnTo>
                  <a:lnTo>
                    <a:pt x="119" y="587"/>
                  </a:lnTo>
                  <a:lnTo>
                    <a:pt x="115" y="590"/>
                  </a:lnTo>
                  <a:lnTo>
                    <a:pt x="110" y="593"/>
                  </a:lnTo>
                  <a:lnTo>
                    <a:pt x="106" y="596"/>
                  </a:lnTo>
                  <a:lnTo>
                    <a:pt x="100" y="600"/>
                  </a:lnTo>
                  <a:lnTo>
                    <a:pt x="95" y="604"/>
                  </a:lnTo>
                  <a:lnTo>
                    <a:pt x="88" y="607"/>
                  </a:lnTo>
                  <a:lnTo>
                    <a:pt x="81" y="611"/>
                  </a:lnTo>
                  <a:lnTo>
                    <a:pt x="73" y="614"/>
                  </a:lnTo>
                  <a:lnTo>
                    <a:pt x="66" y="618"/>
                  </a:lnTo>
                  <a:lnTo>
                    <a:pt x="58" y="621"/>
                  </a:lnTo>
                  <a:lnTo>
                    <a:pt x="50" y="624"/>
                  </a:lnTo>
                  <a:lnTo>
                    <a:pt x="43" y="628"/>
                  </a:lnTo>
                  <a:lnTo>
                    <a:pt x="37" y="631"/>
                  </a:lnTo>
                  <a:lnTo>
                    <a:pt x="29" y="634"/>
                  </a:lnTo>
                  <a:lnTo>
                    <a:pt x="0" y="643"/>
                  </a:lnTo>
                  <a:lnTo>
                    <a:pt x="93" y="571"/>
                  </a:lnTo>
                  <a:lnTo>
                    <a:pt x="95" y="568"/>
                  </a:lnTo>
                  <a:lnTo>
                    <a:pt x="99" y="562"/>
                  </a:lnTo>
                  <a:lnTo>
                    <a:pt x="101" y="558"/>
                  </a:lnTo>
                  <a:lnTo>
                    <a:pt x="106" y="554"/>
                  </a:lnTo>
                  <a:lnTo>
                    <a:pt x="110" y="548"/>
                  </a:lnTo>
                  <a:lnTo>
                    <a:pt x="114" y="542"/>
                  </a:lnTo>
                  <a:lnTo>
                    <a:pt x="119" y="536"/>
                  </a:lnTo>
                  <a:lnTo>
                    <a:pt x="124" y="529"/>
                  </a:lnTo>
                  <a:lnTo>
                    <a:pt x="129" y="522"/>
                  </a:lnTo>
                  <a:lnTo>
                    <a:pt x="134" y="515"/>
                  </a:lnTo>
                  <a:lnTo>
                    <a:pt x="139" y="507"/>
                  </a:lnTo>
                  <a:lnTo>
                    <a:pt x="144" y="501"/>
                  </a:lnTo>
                  <a:lnTo>
                    <a:pt x="149" y="493"/>
                  </a:lnTo>
                  <a:lnTo>
                    <a:pt x="154" y="486"/>
                  </a:lnTo>
                  <a:lnTo>
                    <a:pt x="158" y="479"/>
                  </a:lnTo>
                  <a:lnTo>
                    <a:pt x="163" y="473"/>
                  </a:lnTo>
                  <a:lnTo>
                    <a:pt x="166" y="466"/>
                  </a:lnTo>
                  <a:lnTo>
                    <a:pt x="171" y="460"/>
                  </a:lnTo>
                  <a:lnTo>
                    <a:pt x="173" y="454"/>
                  </a:lnTo>
                  <a:lnTo>
                    <a:pt x="176" y="448"/>
                  </a:lnTo>
                  <a:lnTo>
                    <a:pt x="179" y="442"/>
                  </a:lnTo>
                  <a:lnTo>
                    <a:pt x="182" y="436"/>
                  </a:lnTo>
                  <a:lnTo>
                    <a:pt x="183" y="429"/>
                  </a:lnTo>
                  <a:lnTo>
                    <a:pt x="185" y="423"/>
                  </a:lnTo>
                  <a:lnTo>
                    <a:pt x="187" y="416"/>
                  </a:lnTo>
                  <a:lnTo>
                    <a:pt x="189" y="409"/>
                  </a:lnTo>
                  <a:lnTo>
                    <a:pt x="191" y="402"/>
                  </a:lnTo>
                  <a:lnTo>
                    <a:pt x="192" y="395"/>
                  </a:lnTo>
                  <a:lnTo>
                    <a:pt x="193" y="386"/>
                  </a:lnTo>
                  <a:lnTo>
                    <a:pt x="195" y="378"/>
                  </a:lnTo>
                  <a:lnTo>
                    <a:pt x="196" y="369"/>
                  </a:lnTo>
                  <a:lnTo>
                    <a:pt x="197" y="359"/>
                  </a:lnTo>
                  <a:lnTo>
                    <a:pt x="197" y="349"/>
                  </a:lnTo>
                  <a:lnTo>
                    <a:pt x="199" y="339"/>
                  </a:lnTo>
                  <a:lnTo>
                    <a:pt x="199" y="329"/>
                  </a:lnTo>
                  <a:lnTo>
                    <a:pt x="200" y="319"/>
                  </a:lnTo>
                  <a:lnTo>
                    <a:pt x="201" y="309"/>
                  </a:lnTo>
                  <a:lnTo>
                    <a:pt x="202" y="301"/>
                  </a:lnTo>
                  <a:lnTo>
                    <a:pt x="202" y="292"/>
                  </a:lnTo>
                  <a:lnTo>
                    <a:pt x="203" y="284"/>
                  </a:lnTo>
                  <a:lnTo>
                    <a:pt x="203" y="278"/>
                  </a:lnTo>
                  <a:lnTo>
                    <a:pt x="204" y="272"/>
                  </a:lnTo>
                  <a:lnTo>
                    <a:pt x="204" y="267"/>
                  </a:lnTo>
                  <a:lnTo>
                    <a:pt x="204" y="264"/>
                  </a:lnTo>
                  <a:lnTo>
                    <a:pt x="204" y="261"/>
                  </a:lnTo>
                  <a:lnTo>
                    <a:pt x="205" y="261"/>
                  </a:lnTo>
                  <a:lnTo>
                    <a:pt x="175" y="36"/>
                  </a:lnTo>
                  <a:lnTo>
                    <a:pt x="207" y="0"/>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556" name="Freeform 27"/>
            <p:cNvSpPr>
              <a:spLocks/>
            </p:cNvSpPr>
            <p:nvPr/>
          </p:nvSpPr>
          <p:spPr bwMode="auto">
            <a:xfrm>
              <a:off x="4808" y="3121"/>
              <a:ext cx="99" cy="189"/>
            </a:xfrm>
            <a:custGeom>
              <a:avLst/>
              <a:gdLst>
                <a:gd name="T0" fmla="*/ 0 w 200"/>
                <a:gd name="T1" fmla="*/ 0 h 380"/>
                <a:gd name="T2" fmla="*/ 0 w 200"/>
                <a:gd name="T3" fmla="*/ 0 h 380"/>
                <a:gd name="T4" fmla="*/ 0 w 200"/>
                <a:gd name="T5" fmla="*/ 0 h 380"/>
                <a:gd name="T6" fmla="*/ 0 w 200"/>
                <a:gd name="T7" fmla="*/ 0 h 380"/>
                <a:gd name="T8" fmla="*/ 0 w 200"/>
                <a:gd name="T9" fmla="*/ 0 h 380"/>
                <a:gd name="T10" fmla="*/ 0 w 200"/>
                <a:gd name="T11" fmla="*/ 0 h 380"/>
                <a:gd name="T12" fmla="*/ 0 w 200"/>
                <a:gd name="T13" fmla="*/ 0 h 380"/>
                <a:gd name="T14" fmla="*/ 0 w 200"/>
                <a:gd name="T15" fmla="*/ 0 h 380"/>
                <a:gd name="T16" fmla="*/ 0 w 200"/>
                <a:gd name="T17" fmla="*/ 0 h 3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0"/>
                <a:gd name="T28" fmla="*/ 0 h 380"/>
                <a:gd name="T29" fmla="*/ 200 w 200"/>
                <a:gd name="T30" fmla="*/ 380 h 38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0" h="380">
                  <a:moveTo>
                    <a:pt x="40" y="0"/>
                  </a:moveTo>
                  <a:lnTo>
                    <a:pt x="157" y="234"/>
                  </a:lnTo>
                  <a:lnTo>
                    <a:pt x="200" y="337"/>
                  </a:lnTo>
                  <a:lnTo>
                    <a:pt x="178" y="362"/>
                  </a:lnTo>
                  <a:lnTo>
                    <a:pt x="127" y="380"/>
                  </a:lnTo>
                  <a:lnTo>
                    <a:pt x="0" y="129"/>
                  </a:lnTo>
                  <a:lnTo>
                    <a:pt x="8" y="7"/>
                  </a:lnTo>
                  <a:lnTo>
                    <a:pt x="40" y="0"/>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557" name="Freeform 28"/>
            <p:cNvSpPr>
              <a:spLocks/>
            </p:cNvSpPr>
            <p:nvPr/>
          </p:nvSpPr>
          <p:spPr bwMode="auto">
            <a:xfrm>
              <a:off x="4164" y="3339"/>
              <a:ext cx="64" cy="15"/>
            </a:xfrm>
            <a:custGeom>
              <a:avLst/>
              <a:gdLst>
                <a:gd name="T0" fmla="*/ 1 w 127"/>
                <a:gd name="T1" fmla="*/ 1 h 29"/>
                <a:gd name="T2" fmla="*/ 0 w 127"/>
                <a:gd name="T3" fmla="*/ 1 h 29"/>
                <a:gd name="T4" fmla="*/ 1 w 127"/>
                <a:gd name="T5" fmla="*/ 1 h 29"/>
                <a:gd name="T6" fmla="*/ 1 w 127"/>
                <a:gd name="T7" fmla="*/ 1 h 29"/>
                <a:gd name="T8" fmla="*/ 1 w 127"/>
                <a:gd name="T9" fmla="*/ 0 h 29"/>
                <a:gd name="T10" fmla="*/ 1 w 127"/>
                <a:gd name="T11" fmla="*/ 1 h 29"/>
                <a:gd name="T12" fmla="*/ 1 w 127"/>
                <a:gd name="T13" fmla="*/ 1 h 29"/>
                <a:gd name="T14" fmla="*/ 0 60000 65536"/>
                <a:gd name="T15" fmla="*/ 0 60000 65536"/>
                <a:gd name="T16" fmla="*/ 0 60000 65536"/>
                <a:gd name="T17" fmla="*/ 0 60000 65536"/>
                <a:gd name="T18" fmla="*/ 0 60000 65536"/>
                <a:gd name="T19" fmla="*/ 0 60000 65536"/>
                <a:gd name="T20" fmla="*/ 0 60000 65536"/>
                <a:gd name="T21" fmla="*/ 0 w 127"/>
                <a:gd name="T22" fmla="*/ 0 h 29"/>
                <a:gd name="T23" fmla="*/ 127 w 127"/>
                <a:gd name="T24" fmla="*/ 29 h 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9">
                  <a:moveTo>
                    <a:pt x="1" y="3"/>
                  </a:moveTo>
                  <a:lnTo>
                    <a:pt x="0" y="26"/>
                  </a:lnTo>
                  <a:lnTo>
                    <a:pt x="127" y="29"/>
                  </a:lnTo>
                  <a:lnTo>
                    <a:pt x="120" y="16"/>
                  </a:lnTo>
                  <a:lnTo>
                    <a:pt x="50" y="0"/>
                  </a:lnTo>
                  <a:lnTo>
                    <a:pt x="1" y="3"/>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558" name="Freeform 29"/>
            <p:cNvSpPr>
              <a:spLocks/>
            </p:cNvSpPr>
            <p:nvPr/>
          </p:nvSpPr>
          <p:spPr bwMode="auto">
            <a:xfrm>
              <a:off x="4299" y="3341"/>
              <a:ext cx="74" cy="20"/>
            </a:xfrm>
            <a:custGeom>
              <a:avLst/>
              <a:gdLst>
                <a:gd name="T0" fmla="*/ 0 w 150"/>
                <a:gd name="T1" fmla="*/ 1 h 40"/>
                <a:gd name="T2" fmla="*/ 0 w 150"/>
                <a:gd name="T3" fmla="*/ 1 h 40"/>
                <a:gd name="T4" fmla="*/ 0 w 150"/>
                <a:gd name="T5" fmla="*/ 1 h 40"/>
                <a:gd name="T6" fmla="*/ 0 w 150"/>
                <a:gd name="T7" fmla="*/ 1 h 40"/>
                <a:gd name="T8" fmla="*/ 0 w 150"/>
                <a:gd name="T9" fmla="*/ 1 h 40"/>
                <a:gd name="T10" fmla="*/ 0 w 150"/>
                <a:gd name="T11" fmla="*/ 1 h 40"/>
                <a:gd name="T12" fmla="*/ 0 w 150"/>
                <a:gd name="T13" fmla="*/ 1 h 40"/>
                <a:gd name="T14" fmla="*/ 0 w 150"/>
                <a:gd name="T15" fmla="*/ 0 h 40"/>
                <a:gd name="T16" fmla="*/ 0 w 150"/>
                <a:gd name="T17" fmla="*/ 1 h 40"/>
                <a:gd name="T18" fmla="*/ 0 w 150"/>
                <a:gd name="T19" fmla="*/ 1 h 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0"/>
                <a:gd name="T31" fmla="*/ 0 h 40"/>
                <a:gd name="T32" fmla="*/ 150 w 150"/>
                <a:gd name="T33" fmla="*/ 40 h 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0" h="40">
                  <a:moveTo>
                    <a:pt x="9" y="6"/>
                  </a:moveTo>
                  <a:lnTo>
                    <a:pt x="0" y="35"/>
                  </a:lnTo>
                  <a:lnTo>
                    <a:pt x="38" y="40"/>
                  </a:lnTo>
                  <a:lnTo>
                    <a:pt x="56" y="32"/>
                  </a:lnTo>
                  <a:lnTo>
                    <a:pt x="70" y="40"/>
                  </a:lnTo>
                  <a:lnTo>
                    <a:pt x="150" y="38"/>
                  </a:lnTo>
                  <a:lnTo>
                    <a:pt x="140" y="26"/>
                  </a:lnTo>
                  <a:lnTo>
                    <a:pt x="61" y="0"/>
                  </a:lnTo>
                  <a:lnTo>
                    <a:pt x="9" y="6"/>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559" name="Freeform 30"/>
            <p:cNvSpPr>
              <a:spLocks/>
            </p:cNvSpPr>
            <p:nvPr/>
          </p:nvSpPr>
          <p:spPr bwMode="auto">
            <a:xfrm>
              <a:off x="4432" y="2673"/>
              <a:ext cx="238" cy="424"/>
            </a:xfrm>
            <a:custGeom>
              <a:avLst/>
              <a:gdLst>
                <a:gd name="T0" fmla="*/ 0 w 478"/>
                <a:gd name="T1" fmla="*/ 1 h 848"/>
                <a:gd name="T2" fmla="*/ 0 w 478"/>
                <a:gd name="T3" fmla="*/ 1 h 848"/>
                <a:gd name="T4" fmla="*/ 0 w 478"/>
                <a:gd name="T5" fmla="*/ 1 h 848"/>
                <a:gd name="T6" fmla="*/ 0 w 478"/>
                <a:gd name="T7" fmla="*/ 1 h 848"/>
                <a:gd name="T8" fmla="*/ 0 w 478"/>
                <a:gd name="T9" fmla="*/ 1 h 848"/>
                <a:gd name="T10" fmla="*/ 0 w 478"/>
                <a:gd name="T11" fmla="*/ 1 h 848"/>
                <a:gd name="T12" fmla="*/ 0 w 478"/>
                <a:gd name="T13" fmla="*/ 1 h 848"/>
                <a:gd name="T14" fmla="*/ 0 w 478"/>
                <a:gd name="T15" fmla="*/ 1 h 848"/>
                <a:gd name="T16" fmla="*/ 0 w 478"/>
                <a:gd name="T17" fmla="*/ 1 h 848"/>
                <a:gd name="T18" fmla="*/ 0 w 478"/>
                <a:gd name="T19" fmla="*/ 1 h 848"/>
                <a:gd name="T20" fmla="*/ 0 w 478"/>
                <a:gd name="T21" fmla="*/ 1 h 848"/>
                <a:gd name="T22" fmla="*/ 0 w 478"/>
                <a:gd name="T23" fmla="*/ 1 h 848"/>
                <a:gd name="T24" fmla="*/ 0 w 478"/>
                <a:gd name="T25" fmla="*/ 1 h 848"/>
                <a:gd name="T26" fmla="*/ 0 w 478"/>
                <a:gd name="T27" fmla="*/ 1 h 848"/>
                <a:gd name="T28" fmla="*/ 0 w 478"/>
                <a:gd name="T29" fmla="*/ 1 h 848"/>
                <a:gd name="T30" fmla="*/ 0 w 478"/>
                <a:gd name="T31" fmla="*/ 1 h 848"/>
                <a:gd name="T32" fmla="*/ 0 w 478"/>
                <a:gd name="T33" fmla="*/ 1 h 848"/>
                <a:gd name="T34" fmla="*/ 0 w 478"/>
                <a:gd name="T35" fmla="*/ 1 h 848"/>
                <a:gd name="T36" fmla="*/ 0 w 478"/>
                <a:gd name="T37" fmla="*/ 1 h 848"/>
                <a:gd name="T38" fmla="*/ 0 w 478"/>
                <a:gd name="T39" fmla="*/ 1 h 848"/>
                <a:gd name="T40" fmla="*/ 0 w 478"/>
                <a:gd name="T41" fmla="*/ 1 h 848"/>
                <a:gd name="T42" fmla="*/ 0 w 478"/>
                <a:gd name="T43" fmla="*/ 1 h 848"/>
                <a:gd name="T44" fmla="*/ 0 w 478"/>
                <a:gd name="T45" fmla="*/ 1 h 848"/>
                <a:gd name="T46" fmla="*/ 0 w 478"/>
                <a:gd name="T47" fmla="*/ 1 h 848"/>
                <a:gd name="T48" fmla="*/ 0 w 478"/>
                <a:gd name="T49" fmla="*/ 1 h 848"/>
                <a:gd name="T50" fmla="*/ 0 w 478"/>
                <a:gd name="T51" fmla="*/ 1 h 848"/>
                <a:gd name="T52" fmla="*/ 0 w 478"/>
                <a:gd name="T53" fmla="*/ 1 h 848"/>
                <a:gd name="T54" fmla="*/ 0 w 478"/>
                <a:gd name="T55" fmla="*/ 1 h 848"/>
                <a:gd name="T56" fmla="*/ 0 w 478"/>
                <a:gd name="T57" fmla="*/ 1 h 848"/>
                <a:gd name="T58" fmla="*/ 0 w 478"/>
                <a:gd name="T59" fmla="*/ 1 h 848"/>
                <a:gd name="T60" fmla="*/ 0 w 478"/>
                <a:gd name="T61" fmla="*/ 1 h 848"/>
                <a:gd name="T62" fmla="*/ 0 w 478"/>
                <a:gd name="T63" fmla="*/ 1 h 848"/>
                <a:gd name="T64" fmla="*/ 0 w 478"/>
                <a:gd name="T65" fmla="*/ 1 h 848"/>
                <a:gd name="T66" fmla="*/ 0 w 478"/>
                <a:gd name="T67" fmla="*/ 1 h 848"/>
                <a:gd name="T68" fmla="*/ 0 w 478"/>
                <a:gd name="T69" fmla="*/ 1 h 848"/>
                <a:gd name="T70" fmla="*/ 0 w 478"/>
                <a:gd name="T71" fmla="*/ 1 h 848"/>
                <a:gd name="T72" fmla="*/ 0 w 478"/>
                <a:gd name="T73" fmla="*/ 1 h 848"/>
                <a:gd name="T74" fmla="*/ 0 w 478"/>
                <a:gd name="T75" fmla="*/ 1 h 848"/>
                <a:gd name="T76" fmla="*/ 0 w 478"/>
                <a:gd name="T77" fmla="*/ 1 h 848"/>
                <a:gd name="T78" fmla="*/ 0 w 478"/>
                <a:gd name="T79" fmla="*/ 1 h 848"/>
                <a:gd name="T80" fmla="*/ 0 w 478"/>
                <a:gd name="T81" fmla="*/ 1 h 848"/>
                <a:gd name="T82" fmla="*/ 0 w 478"/>
                <a:gd name="T83" fmla="*/ 1 h 848"/>
                <a:gd name="T84" fmla="*/ 0 w 478"/>
                <a:gd name="T85" fmla="*/ 1 h 848"/>
                <a:gd name="T86" fmla="*/ 0 w 478"/>
                <a:gd name="T87" fmla="*/ 1 h 848"/>
                <a:gd name="T88" fmla="*/ 0 w 478"/>
                <a:gd name="T89" fmla="*/ 1 h 848"/>
                <a:gd name="T90" fmla="*/ 0 w 478"/>
                <a:gd name="T91" fmla="*/ 1 h 848"/>
                <a:gd name="T92" fmla="*/ 0 w 478"/>
                <a:gd name="T93" fmla="*/ 1 h 848"/>
                <a:gd name="T94" fmla="*/ 0 w 478"/>
                <a:gd name="T95" fmla="*/ 1 h 848"/>
                <a:gd name="T96" fmla="*/ 0 w 478"/>
                <a:gd name="T97" fmla="*/ 1 h 848"/>
                <a:gd name="T98" fmla="*/ 0 w 478"/>
                <a:gd name="T99" fmla="*/ 1 h 848"/>
                <a:gd name="T100" fmla="*/ 0 w 478"/>
                <a:gd name="T101" fmla="*/ 1 h 84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78"/>
                <a:gd name="T154" fmla="*/ 0 h 848"/>
                <a:gd name="T155" fmla="*/ 478 w 478"/>
                <a:gd name="T156" fmla="*/ 848 h 84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78" h="848">
                  <a:moveTo>
                    <a:pt x="201" y="49"/>
                  </a:moveTo>
                  <a:lnTo>
                    <a:pt x="199" y="50"/>
                  </a:lnTo>
                  <a:lnTo>
                    <a:pt x="195" y="52"/>
                  </a:lnTo>
                  <a:lnTo>
                    <a:pt x="189" y="57"/>
                  </a:lnTo>
                  <a:lnTo>
                    <a:pt x="182" y="64"/>
                  </a:lnTo>
                  <a:lnTo>
                    <a:pt x="172" y="72"/>
                  </a:lnTo>
                  <a:lnTo>
                    <a:pt x="162" y="81"/>
                  </a:lnTo>
                  <a:lnTo>
                    <a:pt x="151" y="91"/>
                  </a:lnTo>
                  <a:lnTo>
                    <a:pt x="140" y="103"/>
                  </a:lnTo>
                  <a:lnTo>
                    <a:pt x="126" y="114"/>
                  </a:lnTo>
                  <a:lnTo>
                    <a:pt x="114" y="127"/>
                  </a:lnTo>
                  <a:lnTo>
                    <a:pt x="102" y="141"/>
                  </a:lnTo>
                  <a:lnTo>
                    <a:pt x="91" y="154"/>
                  </a:lnTo>
                  <a:lnTo>
                    <a:pt x="80" y="167"/>
                  </a:lnTo>
                  <a:lnTo>
                    <a:pt x="71" y="181"/>
                  </a:lnTo>
                  <a:lnTo>
                    <a:pt x="62" y="194"/>
                  </a:lnTo>
                  <a:lnTo>
                    <a:pt x="57" y="208"/>
                  </a:lnTo>
                  <a:lnTo>
                    <a:pt x="51" y="220"/>
                  </a:lnTo>
                  <a:lnTo>
                    <a:pt x="46" y="232"/>
                  </a:lnTo>
                  <a:lnTo>
                    <a:pt x="40" y="244"/>
                  </a:lnTo>
                  <a:lnTo>
                    <a:pt x="36" y="256"/>
                  </a:lnTo>
                  <a:lnTo>
                    <a:pt x="31" y="269"/>
                  </a:lnTo>
                  <a:lnTo>
                    <a:pt x="26" y="281"/>
                  </a:lnTo>
                  <a:lnTo>
                    <a:pt x="22" y="294"/>
                  </a:lnTo>
                  <a:lnTo>
                    <a:pt x="18" y="307"/>
                  </a:lnTo>
                  <a:lnTo>
                    <a:pt x="13" y="319"/>
                  </a:lnTo>
                  <a:lnTo>
                    <a:pt x="10" y="332"/>
                  </a:lnTo>
                  <a:lnTo>
                    <a:pt x="7" y="346"/>
                  </a:lnTo>
                  <a:lnTo>
                    <a:pt x="4" y="360"/>
                  </a:lnTo>
                  <a:lnTo>
                    <a:pt x="2" y="373"/>
                  </a:lnTo>
                  <a:lnTo>
                    <a:pt x="1" y="388"/>
                  </a:lnTo>
                  <a:lnTo>
                    <a:pt x="0" y="402"/>
                  </a:lnTo>
                  <a:lnTo>
                    <a:pt x="0" y="418"/>
                  </a:lnTo>
                  <a:lnTo>
                    <a:pt x="0" y="433"/>
                  </a:lnTo>
                  <a:lnTo>
                    <a:pt x="2" y="450"/>
                  </a:lnTo>
                  <a:lnTo>
                    <a:pt x="4" y="466"/>
                  </a:lnTo>
                  <a:lnTo>
                    <a:pt x="7" y="483"/>
                  </a:lnTo>
                  <a:lnTo>
                    <a:pt x="11" y="500"/>
                  </a:lnTo>
                  <a:lnTo>
                    <a:pt x="15" y="518"/>
                  </a:lnTo>
                  <a:lnTo>
                    <a:pt x="20" y="534"/>
                  </a:lnTo>
                  <a:lnTo>
                    <a:pt x="27" y="552"/>
                  </a:lnTo>
                  <a:lnTo>
                    <a:pt x="32" y="569"/>
                  </a:lnTo>
                  <a:lnTo>
                    <a:pt x="38" y="585"/>
                  </a:lnTo>
                  <a:lnTo>
                    <a:pt x="45" y="601"/>
                  </a:lnTo>
                  <a:lnTo>
                    <a:pt x="53" y="616"/>
                  </a:lnTo>
                  <a:lnTo>
                    <a:pt x="60" y="630"/>
                  </a:lnTo>
                  <a:lnTo>
                    <a:pt x="68" y="646"/>
                  </a:lnTo>
                  <a:lnTo>
                    <a:pt x="75" y="657"/>
                  </a:lnTo>
                  <a:lnTo>
                    <a:pt x="84" y="670"/>
                  </a:lnTo>
                  <a:lnTo>
                    <a:pt x="91" y="679"/>
                  </a:lnTo>
                  <a:lnTo>
                    <a:pt x="98" y="690"/>
                  </a:lnTo>
                  <a:lnTo>
                    <a:pt x="106" y="699"/>
                  </a:lnTo>
                  <a:lnTo>
                    <a:pt x="115" y="708"/>
                  </a:lnTo>
                  <a:lnTo>
                    <a:pt x="122" y="717"/>
                  </a:lnTo>
                  <a:lnTo>
                    <a:pt x="130" y="725"/>
                  </a:lnTo>
                  <a:lnTo>
                    <a:pt x="140" y="734"/>
                  </a:lnTo>
                  <a:lnTo>
                    <a:pt x="149" y="742"/>
                  </a:lnTo>
                  <a:lnTo>
                    <a:pt x="157" y="749"/>
                  </a:lnTo>
                  <a:lnTo>
                    <a:pt x="166" y="756"/>
                  </a:lnTo>
                  <a:lnTo>
                    <a:pt x="175" y="763"/>
                  </a:lnTo>
                  <a:lnTo>
                    <a:pt x="184" y="770"/>
                  </a:lnTo>
                  <a:lnTo>
                    <a:pt x="194" y="777"/>
                  </a:lnTo>
                  <a:lnTo>
                    <a:pt x="204" y="783"/>
                  </a:lnTo>
                  <a:lnTo>
                    <a:pt x="214" y="789"/>
                  </a:lnTo>
                  <a:lnTo>
                    <a:pt x="224" y="796"/>
                  </a:lnTo>
                  <a:lnTo>
                    <a:pt x="234" y="801"/>
                  </a:lnTo>
                  <a:lnTo>
                    <a:pt x="244" y="806"/>
                  </a:lnTo>
                  <a:lnTo>
                    <a:pt x="253" y="810"/>
                  </a:lnTo>
                  <a:lnTo>
                    <a:pt x="264" y="815"/>
                  </a:lnTo>
                  <a:lnTo>
                    <a:pt x="273" y="819"/>
                  </a:lnTo>
                  <a:lnTo>
                    <a:pt x="282" y="823"/>
                  </a:lnTo>
                  <a:lnTo>
                    <a:pt x="292" y="827"/>
                  </a:lnTo>
                  <a:lnTo>
                    <a:pt x="301" y="830"/>
                  </a:lnTo>
                  <a:lnTo>
                    <a:pt x="310" y="832"/>
                  </a:lnTo>
                  <a:lnTo>
                    <a:pt x="319" y="835"/>
                  </a:lnTo>
                  <a:lnTo>
                    <a:pt x="328" y="837"/>
                  </a:lnTo>
                  <a:lnTo>
                    <a:pt x="338" y="840"/>
                  </a:lnTo>
                  <a:lnTo>
                    <a:pt x="347" y="841"/>
                  </a:lnTo>
                  <a:lnTo>
                    <a:pt x="356" y="843"/>
                  </a:lnTo>
                  <a:lnTo>
                    <a:pt x="365" y="845"/>
                  </a:lnTo>
                  <a:lnTo>
                    <a:pt x="374" y="846"/>
                  </a:lnTo>
                  <a:lnTo>
                    <a:pt x="383" y="847"/>
                  </a:lnTo>
                  <a:lnTo>
                    <a:pt x="392" y="847"/>
                  </a:lnTo>
                  <a:lnTo>
                    <a:pt x="401" y="847"/>
                  </a:lnTo>
                  <a:lnTo>
                    <a:pt x="410" y="848"/>
                  </a:lnTo>
                  <a:lnTo>
                    <a:pt x="417" y="848"/>
                  </a:lnTo>
                  <a:lnTo>
                    <a:pt x="425" y="848"/>
                  </a:lnTo>
                  <a:lnTo>
                    <a:pt x="433" y="848"/>
                  </a:lnTo>
                  <a:lnTo>
                    <a:pt x="440" y="848"/>
                  </a:lnTo>
                  <a:lnTo>
                    <a:pt x="446" y="847"/>
                  </a:lnTo>
                  <a:lnTo>
                    <a:pt x="452" y="847"/>
                  </a:lnTo>
                  <a:lnTo>
                    <a:pt x="457" y="847"/>
                  </a:lnTo>
                  <a:lnTo>
                    <a:pt x="462" y="847"/>
                  </a:lnTo>
                  <a:lnTo>
                    <a:pt x="465" y="846"/>
                  </a:lnTo>
                  <a:lnTo>
                    <a:pt x="468" y="846"/>
                  </a:lnTo>
                  <a:lnTo>
                    <a:pt x="469" y="846"/>
                  </a:lnTo>
                  <a:lnTo>
                    <a:pt x="471" y="846"/>
                  </a:lnTo>
                  <a:lnTo>
                    <a:pt x="478" y="826"/>
                  </a:lnTo>
                  <a:lnTo>
                    <a:pt x="407" y="821"/>
                  </a:lnTo>
                  <a:lnTo>
                    <a:pt x="405" y="819"/>
                  </a:lnTo>
                  <a:lnTo>
                    <a:pt x="401" y="818"/>
                  </a:lnTo>
                  <a:lnTo>
                    <a:pt x="395" y="815"/>
                  </a:lnTo>
                  <a:lnTo>
                    <a:pt x="387" y="812"/>
                  </a:lnTo>
                  <a:lnTo>
                    <a:pt x="377" y="807"/>
                  </a:lnTo>
                  <a:lnTo>
                    <a:pt x="367" y="803"/>
                  </a:lnTo>
                  <a:lnTo>
                    <a:pt x="354" y="798"/>
                  </a:lnTo>
                  <a:lnTo>
                    <a:pt x="342" y="792"/>
                  </a:lnTo>
                  <a:lnTo>
                    <a:pt x="328" y="785"/>
                  </a:lnTo>
                  <a:lnTo>
                    <a:pt x="314" y="779"/>
                  </a:lnTo>
                  <a:lnTo>
                    <a:pt x="300" y="771"/>
                  </a:lnTo>
                  <a:lnTo>
                    <a:pt x="287" y="763"/>
                  </a:lnTo>
                  <a:lnTo>
                    <a:pt x="273" y="755"/>
                  </a:lnTo>
                  <a:lnTo>
                    <a:pt x="261" y="747"/>
                  </a:lnTo>
                  <a:lnTo>
                    <a:pt x="249" y="739"/>
                  </a:lnTo>
                  <a:lnTo>
                    <a:pt x="239" y="731"/>
                  </a:lnTo>
                  <a:lnTo>
                    <a:pt x="229" y="722"/>
                  </a:lnTo>
                  <a:lnTo>
                    <a:pt x="220" y="714"/>
                  </a:lnTo>
                  <a:lnTo>
                    <a:pt x="211" y="706"/>
                  </a:lnTo>
                  <a:lnTo>
                    <a:pt x="204" y="697"/>
                  </a:lnTo>
                  <a:lnTo>
                    <a:pt x="195" y="688"/>
                  </a:lnTo>
                  <a:lnTo>
                    <a:pt x="188" y="680"/>
                  </a:lnTo>
                  <a:lnTo>
                    <a:pt x="180" y="672"/>
                  </a:lnTo>
                  <a:lnTo>
                    <a:pt x="174" y="663"/>
                  </a:lnTo>
                  <a:lnTo>
                    <a:pt x="167" y="655"/>
                  </a:lnTo>
                  <a:lnTo>
                    <a:pt x="161" y="646"/>
                  </a:lnTo>
                  <a:lnTo>
                    <a:pt x="155" y="637"/>
                  </a:lnTo>
                  <a:lnTo>
                    <a:pt x="149" y="629"/>
                  </a:lnTo>
                  <a:lnTo>
                    <a:pt x="144" y="620"/>
                  </a:lnTo>
                  <a:lnTo>
                    <a:pt x="139" y="612"/>
                  </a:lnTo>
                  <a:lnTo>
                    <a:pt x="133" y="605"/>
                  </a:lnTo>
                  <a:lnTo>
                    <a:pt x="129" y="597"/>
                  </a:lnTo>
                  <a:lnTo>
                    <a:pt x="124" y="589"/>
                  </a:lnTo>
                  <a:lnTo>
                    <a:pt x="120" y="580"/>
                  </a:lnTo>
                  <a:lnTo>
                    <a:pt x="116" y="572"/>
                  </a:lnTo>
                  <a:lnTo>
                    <a:pt x="112" y="565"/>
                  </a:lnTo>
                  <a:lnTo>
                    <a:pt x="108" y="556"/>
                  </a:lnTo>
                  <a:lnTo>
                    <a:pt x="104" y="549"/>
                  </a:lnTo>
                  <a:lnTo>
                    <a:pt x="100" y="541"/>
                  </a:lnTo>
                  <a:lnTo>
                    <a:pt x="97" y="533"/>
                  </a:lnTo>
                  <a:lnTo>
                    <a:pt x="93" y="524"/>
                  </a:lnTo>
                  <a:lnTo>
                    <a:pt x="90" y="516"/>
                  </a:lnTo>
                  <a:lnTo>
                    <a:pt x="87" y="506"/>
                  </a:lnTo>
                  <a:lnTo>
                    <a:pt x="85" y="497"/>
                  </a:lnTo>
                  <a:lnTo>
                    <a:pt x="83" y="487"/>
                  </a:lnTo>
                  <a:lnTo>
                    <a:pt x="82" y="477"/>
                  </a:lnTo>
                  <a:lnTo>
                    <a:pt x="80" y="466"/>
                  </a:lnTo>
                  <a:lnTo>
                    <a:pt x="80" y="456"/>
                  </a:lnTo>
                  <a:lnTo>
                    <a:pt x="79" y="443"/>
                  </a:lnTo>
                  <a:lnTo>
                    <a:pt x="79" y="432"/>
                  </a:lnTo>
                  <a:lnTo>
                    <a:pt x="79" y="419"/>
                  </a:lnTo>
                  <a:lnTo>
                    <a:pt x="80" y="405"/>
                  </a:lnTo>
                  <a:lnTo>
                    <a:pt x="80" y="392"/>
                  </a:lnTo>
                  <a:lnTo>
                    <a:pt x="82" y="379"/>
                  </a:lnTo>
                  <a:lnTo>
                    <a:pt x="83" y="365"/>
                  </a:lnTo>
                  <a:lnTo>
                    <a:pt x="85" y="352"/>
                  </a:lnTo>
                  <a:lnTo>
                    <a:pt x="86" y="337"/>
                  </a:lnTo>
                  <a:lnTo>
                    <a:pt x="88" y="323"/>
                  </a:lnTo>
                  <a:lnTo>
                    <a:pt x="91" y="310"/>
                  </a:lnTo>
                  <a:lnTo>
                    <a:pt x="93" y="298"/>
                  </a:lnTo>
                  <a:lnTo>
                    <a:pt x="95" y="285"/>
                  </a:lnTo>
                  <a:lnTo>
                    <a:pt x="99" y="274"/>
                  </a:lnTo>
                  <a:lnTo>
                    <a:pt x="102" y="263"/>
                  </a:lnTo>
                  <a:lnTo>
                    <a:pt x="106" y="254"/>
                  </a:lnTo>
                  <a:lnTo>
                    <a:pt x="108" y="243"/>
                  </a:lnTo>
                  <a:lnTo>
                    <a:pt x="111" y="234"/>
                  </a:lnTo>
                  <a:lnTo>
                    <a:pt x="114" y="226"/>
                  </a:lnTo>
                  <a:lnTo>
                    <a:pt x="117" y="218"/>
                  </a:lnTo>
                  <a:lnTo>
                    <a:pt x="120" y="209"/>
                  </a:lnTo>
                  <a:lnTo>
                    <a:pt x="123" y="201"/>
                  </a:lnTo>
                  <a:lnTo>
                    <a:pt x="126" y="194"/>
                  </a:lnTo>
                  <a:lnTo>
                    <a:pt x="130" y="186"/>
                  </a:lnTo>
                  <a:lnTo>
                    <a:pt x="132" y="178"/>
                  </a:lnTo>
                  <a:lnTo>
                    <a:pt x="138" y="170"/>
                  </a:lnTo>
                  <a:lnTo>
                    <a:pt x="142" y="161"/>
                  </a:lnTo>
                  <a:lnTo>
                    <a:pt x="147" y="153"/>
                  </a:lnTo>
                  <a:lnTo>
                    <a:pt x="152" y="144"/>
                  </a:lnTo>
                  <a:lnTo>
                    <a:pt x="158" y="136"/>
                  </a:lnTo>
                  <a:lnTo>
                    <a:pt x="165" y="126"/>
                  </a:lnTo>
                  <a:lnTo>
                    <a:pt x="173" y="117"/>
                  </a:lnTo>
                  <a:lnTo>
                    <a:pt x="175" y="113"/>
                  </a:lnTo>
                  <a:lnTo>
                    <a:pt x="178" y="110"/>
                  </a:lnTo>
                  <a:lnTo>
                    <a:pt x="181" y="106"/>
                  </a:lnTo>
                  <a:lnTo>
                    <a:pt x="184" y="103"/>
                  </a:lnTo>
                  <a:lnTo>
                    <a:pt x="189" y="97"/>
                  </a:lnTo>
                  <a:lnTo>
                    <a:pt x="194" y="92"/>
                  </a:lnTo>
                  <a:lnTo>
                    <a:pt x="200" y="85"/>
                  </a:lnTo>
                  <a:lnTo>
                    <a:pt x="206" y="79"/>
                  </a:lnTo>
                  <a:lnTo>
                    <a:pt x="209" y="75"/>
                  </a:lnTo>
                  <a:lnTo>
                    <a:pt x="213" y="72"/>
                  </a:lnTo>
                  <a:lnTo>
                    <a:pt x="217" y="68"/>
                  </a:lnTo>
                  <a:lnTo>
                    <a:pt x="222" y="63"/>
                  </a:lnTo>
                  <a:lnTo>
                    <a:pt x="228" y="57"/>
                  </a:lnTo>
                  <a:lnTo>
                    <a:pt x="234" y="51"/>
                  </a:lnTo>
                  <a:lnTo>
                    <a:pt x="241" y="46"/>
                  </a:lnTo>
                  <a:lnTo>
                    <a:pt x="248" y="40"/>
                  </a:lnTo>
                  <a:lnTo>
                    <a:pt x="255" y="34"/>
                  </a:lnTo>
                  <a:lnTo>
                    <a:pt x="262" y="29"/>
                  </a:lnTo>
                  <a:lnTo>
                    <a:pt x="268" y="23"/>
                  </a:lnTo>
                  <a:lnTo>
                    <a:pt x="281" y="14"/>
                  </a:lnTo>
                  <a:lnTo>
                    <a:pt x="288" y="9"/>
                  </a:lnTo>
                  <a:lnTo>
                    <a:pt x="297" y="3"/>
                  </a:lnTo>
                  <a:lnTo>
                    <a:pt x="301" y="0"/>
                  </a:lnTo>
                  <a:lnTo>
                    <a:pt x="201" y="49"/>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560" name="Freeform 31"/>
            <p:cNvSpPr>
              <a:spLocks/>
            </p:cNvSpPr>
            <p:nvPr/>
          </p:nvSpPr>
          <p:spPr bwMode="auto">
            <a:xfrm>
              <a:off x="4645" y="2663"/>
              <a:ext cx="229" cy="251"/>
            </a:xfrm>
            <a:custGeom>
              <a:avLst/>
              <a:gdLst>
                <a:gd name="T0" fmla="*/ 0 w 459"/>
                <a:gd name="T1" fmla="*/ 0 h 503"/>
                <a:gd name="T2" fmla="*/ 0 w 459"/>
                <a:gd name="T3" fmla="*/ 0 h 503"/>
                <a:gd name="T4" fmla="*/ 0 w 459"/>
                <a:gd name="T5" fmla="*/ 0 h 503"/>
                <a:gd name="T6" fmla="*/ 0 w 459"/>
                <a:gd name="T7" fmla="*/ 0 h 503"/>
                <a:gd name="T8" fmla="*/ 0 w 459"/>
                <a:gd name="T9" fmla="*/ 0 h 503"/>
                <a:gd name="T10" fmla="*/ 0 w 459"/>
                <a:gd name="T11" fmla="*/ 0 h 503"/>
                <a:gd name="T12" fmla="*/ 0 w 459"/>
                <a:gd name="T13" fmla="*/ 0 h 503"/>
                <a:gd name="T14" fmla="*/ 0 w 459"/>
                <a:gd name="T15" fmla="*/ 0 h 503"/>
                <a:gd name="T16" fmla="*/ 0 w 459"/>
                <a:gd name="T17" fmla="*/ 0 h 503"/>
                <a:gd name="T18" fmla="*/ 0 w 459"/>
                <a:gd name="T19" fmla="*/ 0 h 503"/>
                <a:gd name="T20" fmla="*/ 0 w 459"/>
                <a:gd name="T21" fmla="*/ 0 h 503"/>
                <a:gd name="T22" fmla="*/ 0 w 459"/>
                <a:gd name="T23" fmla="*/ 0 h 503"/>
                <a:gd name="T24" fmla="*/ 0 w 459"/>
                <a:gd name="T25" fmla="*/ 0 h 503"/>
                <a:gd name="T26" fmla="*/ 0 w 459"/>
                <a:gd name="T27" fmla="*/ 0 h 503"/>
                <a:gd name="T28" fmla="*/ 0 w 459"/>
                <a:gd name="T29" fmla="*/ 0 h 503"/>
                <a:gd name="T30" fmla="*/ 0 w 459"/>
                <a:gd name="T31" fmla="*/ 0 h 503"/>
                <a:gd name="T32" fmla="*/ 0 w 459"/>
                <a:gd name="T33" fmla="*/ 0 h 503"/>
                <a:gd name="T34" fmla="*/ 0 w 459"/>
                <a:gd name="T35" fmla="*/ 0 h 503"/>
                <a:gd name="T36" fmla="*/ 0 w 459"/>
                <a:gd name="T37" fmla="*/ 0 h 503"/>
                <a:gd name="T38" fmla="*/ 0 w 459"/>
                <a:gd name="T39" fmla="*/ 0 h 503"/>
                <a:gd name="T40" fmla="*/ 0 w 459"/>
                <a:gd name="T41" fmla="*/ 0 h 503"/>
                <a:gd name="T42" fmla="*/ 0 w 459"/>
                <a:gd name="T43" fmla="*/ 0 h 503"/>
                <a:gd name="T44" fmla="*/ 0 w 459"/>
                <a:gd name="T45" fmla="*/ 0 h 503"/>
                <a:gd name="T46" fmla="*/ 0 w 459"/>
                <a:gd name="T47" fmla="*/ 0 h 503"/>
                <a:gd name="T48" fmla="*/ 0 w 459"/>
                <a:gd name="T49" fmla="*/ 0 h 503"/>
                <a:gd name="T50" fmla="*/ 0 w 459"/>
                <a:gd name="T51" fmla="*/ 0 h 503"/>
                <a:gd name="T52" fmla="*/ 0 w 459"/>
                <a:gd name="T53" fmla="*/ 0 h 503"/>
                <a:gd name="T54" fmla="*/ 0 w 459"/>
                <a:gd name="T55" fmla="*/ 0 h 503"/>
                <a:gd name="T56" fmla="*/ 0 w 459"/>
                <a:gd name="T57" fmla="*/ 0 h 503"/>
                <a:gd name="T58" fmla="*/ 0 w 459"/>
                <a:gd name="T59" fmla="*/ 0 h 503"/>
                <a:gd name="T60" fmla="*/ 0 w 459"/>
                <a:gd name="T61" fmla="*/ 0 h 503"/>
                <a:gd name="T62" fmla="*/ 0 w 459"/>
                <a:gd name="T63" fmla="*/ 0 h 503"/>
                <a:gd name="T64" fmla="*/ 0 w 459"/>
                <a:gd name="T65" fmla="*/ 0 h 503"/>
                <a:gd name="T66" fmla="*/ 0 w 459"/>
                <a:gd name="T67" fmla="*/ 0 h 503"/>
                <a:gd name="T68" fmla="*/ 0 w 459"/>
                <a:gd name="T69" fmla="*/ 0 h 503"/>
                <a:gd name="T70" fmla="*/ 0 w 459"/>
                <a:gd name="T71" fmla="*/ 0 h 503"/>
                <a:gd name="T72" fmla="*/ 0 w 459"/>
                <a:gd name="T73" fmla="*/ 0 h 503"/>
                <a:gd name="T74" fmla="*/ 0 w 459"/>
                <a:gd name="T75" fmla="*/ 0 h 503"/>
                <a:gd name="T76" fmla="*/ 0 w 459"/>
                <a:gd name="T77" fmla="*/ 0 h 503"/>
                <a:gd name="T78" fmla="*/ 0 w 459"/>
                <a:gd name="T79" fmla="*/ 0 h 503"/>
                <a:gd name="T80" fmla="*/ 0 w 459"/>
                <a:gd name="T81" fmla="*/ 0 h 503"/>
                <a:gd name="T82" fmla="*/ 0 w 459"/>
                <a:gd name="T83" fmla="*/ 0 h 503"/>
                <a:gd name="T84" fmla="*/ 0 w 459"/>
                <a:gd name="T85" fmla="*/ 0 h 503"/>
                <a:gd name="T86" fmla="*/ 0 w 459"/>
                <a:gd name="T87" fmla="*/ 0 h 503"/>
                <a:gd name="T88" fmla="*/ 0 w 459"/>
                <a:gd name="T89" fmla="*/ 0 h 503"/>
                <a:gd name="T90" fmla="*/ 0 w 459"/>
                <a:gd name="T91" fmla="*/ 0 h 503"/>
                <a:gd name="T92" fmla="*/ 0 w 459"/>
                <a:gd name="T93" fmla="*/ 0 h 503"/>
                <a:gd name="T94" fmla="*/ 0 w 459"/>
                <a:gd name="T95" fmla="*/ 0 h 503"/>
                <a:gd name="T96" fmla="*/ 0 w 459"/>
                <a:gd name="T97" fmla="*/ 0 h 503"/>
                <a:gd name="T98" fmla="*/ 0 w 459"/>
                <a:gd name="T99" fmla="*/ 0 h 503"/>
                <a:gd name="T100" fmla="*/ 0 w 459"/>
                <a:gd name="T101" fmla="*/ 0 h 503"/>
                <a:gd name="T102" fmla="*/ 0 w 459"/>
                <a:gd name="T103" fmla="*/ 0 h 503"/>
                <a:gd name="T104" fmla="*/ 0 w 459"/>
                <a:gd name="T105" fmla="*/ 0 h 50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59"/>
                <a:gd name="T160" fmla="*/ 0 h 503"/>
                <a:gd name="T161" fmla="*/ 459 w 459"/>
                <a:gd name="T162" fmla="*/ 503 h 50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59" h="503">
                  <a:moveTo>
                    <a:pt x="0" y="13"/>
                  </a:moveTo>
                  <a:lnTo>
                    <a:pt x="1" y="12"/>
                  </a:lnTo>
                  <a:lnTo>
                    <a:pt x="7" y="11"/>
                  </a:lnTo>
                  <a:lnTo>
                    <a:pt x="11" y="9"/>
                  </a:lnTo>
                  <a:lnTo>
                    <a:pt x="16" y="9"/>
                  </a:lnTo>
                  <a:lnTo>
                    <a:pt x="22" y="8"/>
                  </a:lnTo>
                  <a:lnTo>
                    <a:pt x="29" y="7"/>
                  </a:lnTo>
                  <a:lnTo>
                    <a:pt x="35" y="6"/>
                  </a:lnTo>
                  <a:lnTo>
                    <a:pt x="42" y="5"/>
                  </a:lnTo>
                  <a:lnTo>
                    <a:pt x="52" y="4"/>
                  </a:lnTo>
                  <a:lnTo>
                    <a:pt x="60" y="3"/>
                  </a:lnTo>
                  <a:lnTo>
                    <a:pt x="68" y="2"/>
                  </a:lnTo>
                  <a:lnTo>
                    <a:pt x="77" y="1"/>
                  </a:lnTo>
                  <a:lnTo>
                    <a:pt x="86" y="1"/>
                  </a:lnTo>
                  <a:lnTo>
                    <a:pt x="96" y="1"/>
                  </a:lnTo>
                  <a:lnTo>
                    <a:pt x="104" y="0"/>
                  </a:lnTo>
                  <a:lnTo>
                    <a:pt x="113" y="0"/>
                  </a:lnTo>
                  <a:lnTo>
                    <a:pt x="122" y="0"/>
                  </a:lnTo>
                  <a:lnTo>
                    <a:pt x="131" y="0"/>
                  </a:lnTo>
                  <a:lnTo>
                    <a:pt x="140" y="0"/>
                  </a:lnTo>
                  <a:lnTo>
                    <a:pt x="149" y="0"/>
                  </a:lnTo>
                  <a:lnTo>
                    <a:pt x="158" y="1"/>
                  </a:lnTo>
                  <a:lnTo>
                    <a:pt x="167" y="3"/>
                  </a:lnTo>
                  <a:lnTo>
                    <a:pt x="175" y="4"/>
                  </a:lnTo>
                  <a:lnTo>
                    <a:pt x="184" y="6"/>
                  </a:lnTo>
                  <a:lnTo>
                    <a:pt x="193" y="8"/>
                  </a:lnTo>
                  <a:lnTo>
                    <a:pt x="202" y="10"/>
                  </a:lnTo>
                  <a:lnTo>
                    <a:pt x="211" y="12"/>
                  </a:lnTo>
                  <a:lnTo>
                    <a:pt x="220" y="16"/>
                  </a:lnTo>
                  <a:lnTo>
                    <a:pt x="228" y="18"/>
                  </a:lnTo>
                  <a:lnTo>
                    <a:pt x="237" y="22"/>
                  </a:lnTo>
                  <a:lnTo>
                    <a:pt x="246" y="25"/>
                  </a:lnTo>
                  <a:lnTo>
                    <a:pt x="255" y="29"/>
                  </a:lnTo>
                  <a:lnTo>
                    <a:pt x="264" y="34"/>
                  </a:lnTo>
                  <a:lnTo>
                    <a:pt x="274" y="39"/>
                  </a:lnTo>
                  <a:lnTo>
                    <a:pt x="283" y="43"/>
                  </a:lnTo>
                  <a:lnTo>
                    <a:pt x="292" y="49"/>
                  </a:lnTo>
                  <a:lnTo>
                    <a:pt x="302" y="54"/>
                  </a:lnTo>
                  <a:lnTo>
                    <a:pt x="312" y="60"/>
                  </a:lnTo>
                  <a:lnTo>
                    <a:pt x="321" y="66"/>
                  </a:lnTo>
                  <a:lnTo>
                    <a:pt x="331" y="72"/>
                  </a:lnTo>
                  <a:lnTo>
                    <a:pt x="341" y="78"/>
                  </a:lnTo>
                  <a:lnTo>
                    <a:pt x="350" y="85"/>
                  </a:lnTo>
                  <a:lnTo>
                    <a:pt x="359" y="91"/>
                  </a:lnTo>
                  <a:lnTo>
                    <a:pt x="368" y="99"/>
                  </a:lnTo>
                  <a:lnTo>
                    <a:pt x="376" y="105"/>
                  </a:lnTo>
                  <a:lnTo>
                    <a:pt x="386" y="114"/>
                  </a:lnTo>
                  <a:lnTo>
                    <a:pt x="394" y="121"/>
                  </a:lnTo>
                  <a:lnTo>
                    <a:pt x="401" y="129"/>
                  </a:lnTo>
                  <a:lnTo>
                    <a:pt x="408" y="136"/>
                  </a:lnTo>
                  <a:lnTo>
                    <a:pt x="416" y="145"/>
                  </a:lnTo>
                  <a:lnTo>
                    <a:pt x="422" y="152"/>
                  </a:lnTo>
                  <a:lnTo>
                    <a:pt x="428" y="159"/>
                  </a:lnTo>
                  <a:lnTo>
                    <a:pt x="433" y="166"/>
                  </a:lnTo>
                  <a:lnTo>
                    <a:pt x="439" y="174"/>
                  </a:lnTo>
                  <a:lnTo>
                    <a:pt x="443" y="179"/>
                  </a:lnTo>
                  <a:lnTo>
                    <a:pt x="447" y="185"/>
                  </a:lnTo>
                  <a:lnTo>
                    <a:pt x="450" y="190"/>
                  </a:lnTo>
                  <a:lnTo>
                    <a:pt x="453" y="194"/>
                  </a:lnTo>
                  <a:lnTo>
                    <a:pt x="454" y="198"/>
                  </a:lnTo>
                  <a:lnTo>
                    <a:pt x="457" y="201"/>
                  </a:lnTo>
                  <a:lnTo>
                    <a:pt x="458" y="202"/>
                  </a:lnTo>
                  <a:lnTo>
                    <a:pt x="459" y="203"/>
                  </a:lnTo>
                  <a:lnTo>
                    <a:pt x="456" y="205"/>
                  </a:lnTo>
                  <a:lnTo>
                    <a:pt x="452" y="210"/>
                  </a:lnTo>
                  <a:lnTo>
                    <a:pt x="448" y="214"/>
                  </a:lnTo>
                  <a:lnTo>
                    <a:pt x="445" y="219"/>
                  </a:lnTo>
                  <a:lnTo>
                    <a:pt x="443" y="222"/>
                  </a:lnTo>
                  <a:lnTo>
                    <a:pt x="443" y="225"/>
                  </a:lnTo>
                  <a:lnTo>
                    <a:pt x="441" y="229"/>
                  </a:lnTo>
                  <a:lnTo>
                    <a:pt x="441" y="234"/>
                  </a:lnTo>
                  <a:lnTo>
                    <a:pt x="439" y="238"/>
                  </a:lnTo>
                  <a:lnTo>
                    <a:pt x="438" y="242"/>
                  </a:lnTo>
                  <a:lnTo>
                    <a:pt x="437" y="247"/>
                  </a:lnTo>
                  <a:lnTo>
                    <a:pt x="436" y="253"/>
                  </a:lnTo>
                  <a:lnTo>
                    <a:pt x="435" y="258"/>
                  </a:lnTo>
                  <a:lnTo>
                    <a:pt x="435" y="264"/>
                  </a:lnTo>
                  <a:lnTo>
                    <a:pt x="434" y="270"/>
                  </a:lnTo>
                  <a:lnTo>
                    <a:pt x="434" y="276"/>
                  </a:lnTo>
                  <a:lnTo>
                    <a:pt x="433" y="283"/>
                  </a:lnTo>
                  <a:lnTo>
                    <a:pt x="433" y="289"/>
                  </a:lnTo>
                  <a:lnTo>
                    <a:pt x="433" y="295"/>
                  </a:lnTo>
                  <a:lnTo>
                    <a:pt x="434" y="302"/>
                  </a:lnTo>
                  <a:lnTo>
                    <a:pt x="434" y="308"/>
                  </a:lnTo>
                  <a:lnTo>
                    <a:pt x="434" y="315"/>
                  </a:lnTo>
                  <a:lnTo>
                    <a:pt x="435" y="322"/>
                  </a:lnTo>
                  <a:lnTo>
                    <a:pt x="436" y="329"/>
                  </a:lnTo>
                  <a:lnTo>
                    <a:pt x="436" y="335"/>
                  </a:lnTo>
                  <a:lnTo>
                    <a:pt x="437" y="342"/>
                  </a:lnTo>
                  <a:lnTo>
                    <a:pt x="437" y="350"/>
                  </a:lnTo>
                  <a:lnTo>
                    <a:pt x="438" y="357"/>
                  </a:lnTo>
                  <a:lnTo>
                    <a:pt x="439" y="363"/>
                  </a:lnTo>
                  <a:lnTo>
                    <a:pt x="439" y="370"/>
                  </a:lnTo>
                  <a:lnTo>
                    <a:pt x="440" y="377"/>
                  </a:lnTo>
                  <a:lnTo>
                    <a:pt x="441" y="384"/>
                  </a:lnTo>
                  <a:lnTo>
                    <a:pt x="441" y="390"/>
                  </a:lnTo>
                  <a:lnTo>
                    <a:pt x="442" y="397"/>
                  </a:lnTo>
                  <a:lnTo>
                    <a:pt x="442" y="404"/>
                  </a:lnTo>
                  <a:lnTo>
                    <a:pt x="443" y="412"/>
                  </a:lnTo>
                  <a:lnTo>
                    <a:pt x="443" y="418"/>
                  </a:lnTo>
                  <a:lnTo>
                    <a:pt x="443" y="425"/>
                  </a:lnTo>
                  <a:lnTo>
                    <a:pt x="443" y="432"/>
                  </a:lnTo>
                  <a:lnTo>
                    <a:pt x="443" y="439"/>
                  </a:lnTo>
                  <a:lnTo>
                    <a:pt x="441" y="445"/>
                  </a:lnTo>
                  <a:lnTo>
                    <a:pt x="440" y="452"/>
                  </a:lnTo>
                  <a:lnTo>
                    <a:pt x="439" y="458"/>
                  </a:lnTo>
                  <a:lnTo>
                    <a:pt x="438" y="464"/>
                  </a:lnTo>
                  <a:lnTo>
                    <a:pt x="436" y="469"/>
                  </a:lnTo>
                  <a:lnTo>
                    <a:pt x="435" y="474"/>
                  </a:lnTo>
                  <a:lnTo>
                    <a:pt x="432" y="479"/>
                  </a:lnTo>
                  <a:lnTo>
                    <a:pt x="431" y="484"/>
                  </a:lnTo>
                  <a:lnTo>
                    <a:pt x="429" y="488"/>
                  </a:lnTo>
                  <a:lnTo>
                    <a:pt x="428" y="492"/>
                  </a:lnTo>
                  <a:lnTo>
                    <a:pt x="426" y="494"/>
                  </a:lnTo>
                  <a:lnTo>
                    <a:pt x="425" y="497"/>
                  </a:lnTo>
                  <a:lnTo>
                    <a:pt x="423" y="501"/>
                  </a:lnTo>
                  <a:lnTo>
                    <a:pt x="423" y="503"/>
                  </a:lnTo>
                  <a:lnTo>
                    <a:pt x="423" y="501"/>
                  </a:lnTo>
                  <a:lnTo>
                    <a:pt x="423" y="499"/>
                  </a:lnTo>
                  <a:lnTo>
                    <a:pt x="423" y="494"/>
                  </a:lnTo>
                  <a:lnTo>
                    <a:pt x="423" y="489"/>
                  </a:lnTo>
                  <a:lnTo>
                    <a:pt x="423" y="481"/>
                  </a:lnTo>
                  <a:lnTo>
                    <a:pt x="423" y="473"/>
                  </a:lnTo>
                  <a:lnTo>
                    <a:pt x="423" y="464"/>
                  </a:lnTo>
                  <a:lnTo>
                    <a:pt x="424" y="455"/>
                  </a:lnTo>
                  <a:lnTo>
                    <a:pt x="423" y="444"/>
                  </a:lnTo>
                  <a:lnTo>
                    <a:pt x="423" y="433"/>
                  </a:lnTo>
                  <a:lnTo>
                    <a:pt x="422" y="421"/>
                  </a:lnTo>
                  <a:lnTo>
                    <a:pt x="422" y="410"/>
                  </a:lnTo>
                  <a:lnTo>
                    <a:pt x="421" y="398"/>
                  </a:lnTo>
                  <a:lnTo>
                    <a:pt x="421" y="386"/>
                  </a:lnTo>
                  <a:lnTo>
                    <a:pt x="419" y="374"/>
                  </a:lnTo>
                  <a:lnTo>
                    <a:pt x="419" y="364"/>
                  </a:lnTo>
                  <a:lnTo>
                    <a:pt x="417" y="353"/>
                  </a:lnTo>
                  <a:lnTo>
                    <a:pt x="415" y="342"/>
                  </a:lnTo>
                  <a:lnTo>
                    <a:pt x="412" y="331"/>
                  </a:lnTo>
                  <a:lnTo>
                    <a:pt x="410" y="322"/>
                  </a:lnTo>
                  <a:lnTo>
                    <a:pt x="407" y="313"/>
                  </a:lnTo>
                  <a:lnTo>
                    <a:pt x="404" y="305"/>
                  </a:lnTo>
                  <a:lnTo>
                    <a:pt x="401" y="296"/>
                  </a:lnTo>
                  <a:lnTo>
                    <a:pt x="399" y="288"/>
                  </a:lnTo>
                  <a:lnTo>
                    <a:pt x="395" y="280"/>
                  </a:lnTo>
                  <a:lnTo>
                    <a:pt x="391" y="272"/>
                  </a:lnTo>
                  <a:lnTo>
                    <a:pt x="388" y="264"/>
                  </a:lnTo>
                  <a:lnTo>
                    <a:pt x="384" y="257"/>
                  </a:lnTo>
                  <a:lnTo>
                    <a:pt x="379" y="249"/>
                  </a:lnTo>
                  <a:lnTo>
                    <a:pt x="376" y="243"/>
                  </a:lnTo>
                  <a:lnTo>
                    <a:pt x="372" y="235"/>
                  </a:lnTo>
                  <a:lnTo>
                    <a:pt x="368" y="228"/>
                  </a:lnTo>
                  <a:lnTo>
                    <a:pt x="363" y="220"/>
                  </a:lnTo>
                  <a:lnTo>
                    <a:pt x="359" y="212"/>
                  </a:lnTo>
                  <a:lnTo>
                    <a:pt x="354" y="205"/>
                  </a:lnTo>
                  <a:lnTo>
                    <a:pt x="350" y="197"/>
                  </a:lnTo>
                  <a:lnTo>
                    <a:pt x="344" y="189"/>
                  </a:lnTo>
                  <a:lnTo>
                    <a:pt x="339" y="181"/>
                  </a:lnTo>
                  <a:lnTo>
                    <a:pt x="333" y="174"/>
                  </a:lnTo>
                  <a:lnTo>
                    <a:pt x="328" y="166"/>
                  </a:lnTo>
                  <a:lnTo>
                    <a:pt x="321" y="158"/>
                  </a:lnTo>
                  <a:lnTo>
                    <a:pt x="314" y="151"/>
                  </a:lnTo>
                  <a:lnTo>
                    <a:pt x="308" y="143"/>
                  </a:lnTo>
                  <a:lnTo>
                    <a:pt x="301" y="136"/>
                  </a:lnTo>
                  <a:lnTo>
                    <a:pt x="293" y="130"/>
                  </a:lnTo>
                  <a:lnTo>
                    <a:pt x="286" y="123"/>
                  </a:lnTo>
                  <a:lnTo>
                    <a:pt x="278" y="117"/>
                  </a:lnTo>
                  <a:lnTo>
                    <a:pt x="270" y="110"/>
                  </a:lnTo>
                  <a:lnTo>
                    <a:pt x="261" y="103"/>
                  </a:lnTo>
                  <a:lnTo>
                    <a:pt x="253" y="98"/>
                  </a:lnTo>
                  <a:lnTo>
                    <a:pt x="246" y="92"/>
                  </a:lnTo>
                  <a:lnTo>
                    <a:pt x="238" y="88"/>
                  </a:lnTo>
                  <a:lnTo>
                    <a:pt x="231" y="82"/>
                  </a:lnTo>
                  <a:lnTo>
                    <a:pt x="224" y="78"/>
                  </a:lnTo>
                  <a:lnTo>
                    <a:pt x="216" y="74"/>
                  </a:lnTo>
                  <a:lnTo>
                    <a:pt x="210" y="70"/>
                  </a:lnTo>
                  <a:lnTo>
                    <a:pt x="202" y="66"/>
                  </a:lnTo>
                  <a:lnTo>
                    <a:pt x="195" y="63"/>
                  </a:lnTo>
                  <a:lnTo>
                    <a:pt x="189" y="59"/>
                  </a:lnTo>
                  <a:lnTo>
                    <a:pt x="182" y="57"/>
                  </a:lnTo>
                  <a:lnTo>
                    <a:pt x="175" y="53"/>
                  </a:lnTo>
                  <a:lnTo>
                    <a:pt x="169" y="51"/>
                  </a:lnTo>
                  <a:lnTo>
                    <a:pt x="162" y="48"/>
                  </a:lnTo>
                  <a:lnTo>
                    <a:pt x="156" y="46"/>
                  </a:lnTo>
                  <a:lnTo>
                    <a:pt x="148" y="42"/>
                  </a:lnTo>
                  <a:lnTo>
                    <a:pt x="141" y="39"/>
                  </a:lnTo>
                  <a:lnTo>
                    <a:pt x="134" y="36"/>
                  </a:lnTo>
                  <a:lnTo>
                    <a:pt x="127" y="34"/>
                  </a:lnTo>
                  <a:lnTo>
                    <a:pt x="120" y="31"/>
                  </a:lnTo>
                  <a:lnTo>
                    <a:pt x="114" y="29"/>
                  </a:lnTo>
                  <a:lnTo>
                    <a:pt x="107" y="27"/>
                  </a:lnTo>
                  <a:lnTo>
                    <a:pt x="101" y="25"/>
                  </a:lnTo>
                  <a:lnTo>
                    <a:pt x="94" y="22"/>
                  </a:lnTo>
                  <a:lnTo>
                    <a:pt x="88" y="20"/>
                  </a:lnTo>
                  <a:lnTo>
                    <a:pt x="82" y="19"/>
                  </a:lnTo>
                  <a:lnTo>
                    <a:pt x="77" y="18"/>
                  </a:lnTo>
                  <a:lnTo>
                    <a:pt x="71" y="16"/>
                  </a:lnTo>
                  <a:lnTo>
                    <a:pt x="66" y="16"/>
                  </a:lnTo>
                  <a:lnTo>
                    <a:pt x="61" y="15"/>
                  </a:lnTo>
                  <a:lnTo>
                    <a:pt x="57" y="15"/>
                  </a:lnTo>
                  <a:lnTo>
                    <a:pt x="52" y="14"/>
                  </a:lnTo>
                  <a:lnTo>
                    <a:pt x="48" y="14"/>
                  </a:lnTo>
                  <a:lnTo>
                    <a:pt x="41" y="13"/>
                  </a:lnTo>
                  <a:lnTo>
                    <a:pt x="37" y="13"/>
                  </a:lnTo>
                  <a:lnTo>
                    <a:pt x="31" y="13"/>
                  </a:lnTo>
                  <a:lnTo>
                    <a:pt x="26" y="13"/>
                  </a:lnTo>
                  <a:lnTo>
                    <a:pt x="22" y="13"/>
                  </a:lnTo>
                  <a:lnTo>
                    <a:pt x="18" y="13"/>
                  </a:lnTo>
                  <a:lnTo>
                    <a:pt x="14" y="13"/>
                  </a:lnTo>
                  <a:lnTo>
                    <a:pt x="10" y="13"/>
                  </a:lnTo>
                  <a:lnTo>
                    <a:pt x="7" y="13"/>
                  </a:lnTo>
                  <a:lnTo>
                    <a:pt x="4" y="13"/>
                  </a:lnTo>
                  <a:lnTo>
                    <a:pt x="0" y="13"/>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561" name="Freeform 32"/>
            <p:cNvSpPr>
              <a:spLocks/>
            </p:cNvSpPr>
            <p:nvPr/>
          </p:nvSpPr>
          <p:spPr bwMode="auto">
            <a:xfrm>
              <a:off x="4798" y="3090"/>
              <a:ext cx="106" cy="221"/>
            </a:xfrm>
            <a:custGeom>
              <a:avLst/>
              <a:gdLst>
                <a:gd name="T0" fmla="*/ 0 w 213"/>
                <a:gd name="T1" fmla="*/ 0 h 443"/>
                <a:gd name="T2" fmla="*/ 0 w 213"/>
                <a:gd name="T3" fmla="*/ 0 h 443"/>
                <a:gd name="T4" fmla="*/ 0 w 213"/>
                <a:gd name="T5" fmla="*/ 0 h 443"/>
                <a:gd name="T6" fmla="*/ 0 w 213"/>
                <a:gd name="T7" fmla="*/ 0 h 443"/>
                <a:gd name="T8" fmla="*/ 0 w 213"/>
                <a:gd name="T9" fmla="*/ 0 h 443"/>
                <a:gd name="T10" fmla="*/ 0 w 213"/>
                <a:gd name="T11" fmla="*/ 0 h 443"/>
                <a:gd name="T12" fmla="*/ 0 w 213"/>
                <a:gd name="T13" fmla="*/ 0 h 443"/>
                <a:gd name="T14" fmla="*/ 0 w 213"/>
                <a:gd name="T15" fmla="*/ 0 h 443"/>
                <a:gd name="T16" fmla="*/ 0 w 213"/>
                <a:gd name="T17" fmla="*/ 0 h 443"/>
                <a:gd name="T18" fmla="*/ 0 w 213"/>
                <a:gd name="T19" fmla="*/ 0 h 443"/>
                <a:gd name="T20" fmla="*/ 0 w 213"/>
                <a:gd name="T21" fmla="*/ 0 h 443"/>
                <a:gd name="T22" fmla="*/ 0 w 213"/>
                <a:gd name="T23" fmla="*/ 0 h 443"/>
                <a:gd name="T24" fmla="*/ 0 w 213"/>
                <a:gd name="T25" fmla="*/ 0 h 443"/>
                <a:gd name="T26" fmla="*/ 0 w 213"/>
                <a:gd name="T27" fmla="*/ 0 h 443"/>
                <a:gd name="T28" fmla="*/ 0 w 213"/>
                <a:gd name="T29" fmla="*/ 0 h 443"/>
                <a:gd name="T30" fmla="*/ 0 w 213"/>
                <a:gd name="T31" fmla="*/ 0 h 443"/>
                <a:gd name="T32" fmla="*/ 0 w 213"/>
                <a:gd name="T33" fmla="*/ 0 h 443"/>
                <a:gd name="T34" fmla="*/ 0 w 213"/>
                <a:gd name="T35" fmla="*/ 0 h 443"/>
                <a:gd name="T36" fmla="*/ 0 w 213"/>
                <a:gd name="T37" fmla="*/ 0 h 443"/>
                <a:gd name="T38" fmla="*/ 0 w 213"/>
                <a:gd name="T39" fmla="*/ 0 h 443"/>
                <a:gd name="T40" fmla="*/ 0 w 213"/>
                <a:gd name="T41" fmla="*/ 0 h 443"/>
                <a:gd name="T42" fmla="*/ 0 w 213"/>
                <a:gd name="T43" fmla="*/ 0 h 443"/>
                <a:gd name="T44" fmla="*/ 0 w 213"/>
                <a:gd name="T45" fmla="*/ 0 h 443"/>
                <a:gd name="T46" fmla="*/ 0 w 213"/>
                <a:gd name="T47" fmla="*/ 0 h 443"/>
                <a:gd name="T48" fmla="*/ 0 w 213"/>
                <a:gd name="T49" fmla="*/ 0 h 443"/>
                <a:gd name="T50" fmla="*/ 0 w 213"/>
                <a:gd name="T51" fmla="*/ 0 h 443"/>
                <a:gd name="T52" fmla="*/ 0 w 213"/>
                <a:gd name="T53" fmla="*/ 0 h 443"/>
                <a:gd name="T54" fmla="*/ 0 w 213"/>
                <a:gd name="T55" fmla="*/ 0 h 443"/>
                <a:gd name="T56" fmla="*/ 0 w 213"/>
                <a:gd name="T57" fmla="*/ 0 h 443"/>
                <a:gd name="T58" fmla="*/ 0 w 213"/>
                <a:gd name="T59" fmla="*/ 0 h 443"/>
                <a:gd name="T60" fmla="*/ 0 w 213"/>
                <a:gd name="T61" fmla="*/ 0 h 443"/>
                <a:gd name="T62" fmla="*/ 0 w 213"/>
                <a:gd name="T63" fmla="*/ 0 h 443"/>
                <a:gd name="T64" fmla="*/ 0 w 213"/>
                <a:gd name="T65" fmla="*/ 0 h 443"/>
                <a:gd name="T66" fmla="*/ 0 w 213"/>
                <a:gd name="T67" fmla="*/ 0 h 443"/>
                <a:gd name="T68" fmla="*/ 0 w 213"/>
                <a:gd name="T69" fmla="*/ 0 h 443"/>
                <a:gd name="T70" fmla="*/ 0 w 213"/>
                <a:gd name="T71" fmla="*/ 0 h 443"/>
                <a:gd name="T72" fmla="*/ 0 w 213"/>
                <a:gd name="T73" fmla="*/ 0 h 443"/>
                <a:gd name="T74" fmla="*/ 0 w 213"/>
                <a:gd name="T75" fmla="*/ 0 h 443"/>
                <a:gd name="T76" fmla="*/ 0 w 213"/>
                <a:gd name="T77" fmla="*/ 0 h 443"/>
                <a:gd name="T78" fmla="*/ 0 w 213"/>
                <a:gd name="T79" fmla="*/ 0 h 443"/>
                <a:gd name="T80" fmla="*/ 0 w 213"/>
                <a:gd name="T81" fmla="*/ 0 h 443"/>
                <a:gd name="T82" fmla="*/ 0 w 213"/>
                <a:gd name="T83" fmla="*/ 0 h 443"/>
                <a:gd name="T84" fmla="*/ 0 w 213"/>
                <a:gd name="T85" fmla="*/ 0 h 443"/>
                <a:gd name="T86" fmla="*/ 0 w 213"/>
                <a:gd name="T87" fmla="*/ 0 h 443"/>
                <a:gd name="T88" fmla="*/ 0 w 213"/>
                <a:gd name="T89" fmla="*/ 0 h 443"/>
                <a:gd name="T90" fmla="*/ 0 w 213"/>
                <a:gd name="T91" fmla="*/ 0 h 443"/>
                <a:gd name="T92" fmla="*/ 0 w 213"/>
                <a:gd name="T93" fmla="*/ 0 h 443"/>
                <a:gd name="T94" fmla="*/ 0 w 213"/>
                <a:gd name="T95" fmla="*/ 0 h 443"/>
                <a:gd name="T96" fmla="*/ 0 w 213"/>
                <a:gd name="T97" fmla="*/ 0 h 443"/>
                <a:gd name="T98" fmla="*/ 0 w 213"/>
                <a:gd name="T99" fmla="*/ 0 h 443"/>
                <a:gd name="T100" fmla="*/ 0 w 213"/>
                <a:gd name="T101" fmla="*/ 0 h 443"/>
                <a:gd name="T102" fmla="*/ 0 w 213"/>
                <a:gd name="T103" fmla="*/ 0 h 443"/>
                <a:gd name="T104" fmla="*/ 0 w 213"/>
                <a:gd name="T105" fmla="*/ 0 h 443"/>
                <a:gd name="T106" fmla="*/ 0 w 213"/>
                <a:gd name="T107" fmla="*/ 0 h 443"/>
                <a:gd name="T108" fmla="*/ 0 w 213"/>
                <a:gd name="T109" fmla="*/ 0 h 443"/>
                <a:gd name="T110" fmla="*/ 0 w 213"/>
                <a:gd name="T111" fmla="*/ 0 h 4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13"/>
                <a:gd name="T169" fmla="*/ 0 h 443"/>
                <a:gd name="T170" fmla="*/ 213 w 213"/>
                <a:gd name="T171" fmla="*/ 443 h 4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13" h="443">
                  <a:moveTo>
                    <a:pt x="77" y="98"/>
                  </a:moveTo>
                  <a:lnTo>
                    <a:pt x="74" y="96"/>
                  </a:lnTo>
                  <a:lnTo>
                    <a:pt x="69" y="92"/>
                  </a:lnTo>
                  <a:lnTo>
                    <a:pt x="63" y="87"/>
                  </a:lnTo>
                  <a:lnTo>
                    <a:pt x="56" y="85"/>
                  </a:lnTo>
                  <a:lnTo>
                    <a:pt x="52" y="85"/>
                  </a:lnTo>
                  <a:lnTo>
                    <a:pt x="49" y="87"/>
                  </a:lnTo>
                  <a:lnTo>
                    <a:pt x="46" y="89"/>
                  </a:lnTo>
                  <a:lnTo>
                    <a:pt x="43" y="93"/>
                  </a:lnTo>
                  <a:lnTo>
                    <a:pt x="40" y="97"/>
                  </a:lnTo>
                  <a:lnTo>
                    <a:pt x="37" y="103"/>
                  </a:lnTo>
                  <a:lnTo>
                    <a:pt x="36" y="106"/>
                  </a:lnTo>
                  <a:lnTo>
                    <a:pt x="35" y="109"/>
                  </a:lnTo>
                  <a:lnTo>
                    <a:pt x="34" y="113"/>
                  </a:lnTo>
                  <a:lnTo>
                    <a:pt x="34" y="119"/>
                  </a:lnTo>
                  <a:lnTo>
                    <a:pt x="33" y="123"/>
                  </a:lnTo>
                  <a:lnTo>
                    <a:pt x="32" y="127"/>
                  </a:lnTo>
                  <a:lnTo>
                    <a:pt x="32" y="132"/>
                  </a:lnTo>
                  <a:lnTo>
                    <a:pt x="32" y="136"/>
                  </a:lnTo>
                  <a:lnTo>
                    <a:pt x="31" y="141"/>
                  </a:lnTo>
                  <a:lnTo>
                    <a:pt x="31" y="147"/>
                  </a:lnTo>
                  <a:lnTo>
                    <a:pt x="32" y="152"/>
                  </a:lnTo>
                  <a:lnTo>
                    <a:pt x="33" y="158"/>
                  </a:lnTo>
                  <a:lnTo>
                    <a:pt x="33" y="164"/>
                  </a:lnTo>
                  <a:lnTo>
                    <a:pt x="34" y="170"/>
                  </a:lnTo>
                  <a:lnTo>
                    <a:pt x="35" y="176"/>
                  </a:lnTo>
                  <a:lnTo>
                    <a:pt x="37" y="183"/>
                  </a:lnTo>
                  <a:lnTo>
                    <a:pt x="39" y="189"/>
                  </a:lnTo>
                  <a:lnTo>
                    <a:pt x="41" y="197"/>
                  </a:lnTo>
                  <a:lnTo>
                    <a:pt x="44" y="204"/>
                  </a:lnTo>
                  <a:lnTo>
                    <a:pt x="47" y="212"/>
                  </a:lnTo>
                  <a:lnTo>
                    <a:pt x="50" y="219"/>
                  </a:lnTo>
                  <a:lnTo>
                    <a:pt x="53" y="227"/>
                  </a:lnTo>
                  <a:lnTo>
                    <a:pt x="57" y="234"/>
                  </a:lnTo>
                  <a:lnTo>
                    <a:pt x="61" y="242"/>
                  </a:lnTo>
                  <a:lnTo>
                    <a:pt x="66" y="249"/>
                  </a:lnTo>
                  <a:lnTo>
                    <a:pt x="70" y="257"/>
                  </a:lnTo>
                  <a:lnTo>
                    <a:pt x="75" y="265"/>
                  </a:lnTo>
                  <a:lnTo>
                    <a:pt x="81" y="273"/>
                  </a:lnTo>
                  <a:lnTo>
                    <a:pt x="85" y="280"/>
                  </a:lnTo>
                  <a:lnTo>
                    <a:pt x="91" y="289"/>
                  </a:lnTo>
                  <a:lnTo>
                    <a:pt x="95" y="296"/>
                  </a:lnTo>
                  <a:lnTo>
                    <a:pt x="100" y="305"/>
                  </a:lnTo>
                  <a:lnTo>
                    <a:pt x="104" y="312"/>
                  </a:lnTo>
                  <a:lnTo>
                    <a:pt x="109" y="320"/>
                  </a:lnTo>
                  <a:lnTo>
                    <a:pt x="113" y="327"/>
                  </a:lnTo>
                  <a:lnTo>
                    <a:pt x="118" y="336"/>
                  </a:lnTo>
                  <a:lnTo>
                    <a:pt x="122" y="342"/>
                  </a:lnTo>
                  <a:lnTo>
                    <a:pt x="125" y="350"/>
                  </a:lnTo>
                  <a:lnTo>
                    <a:pt x="128" y="357"/>
                  </a:lnTo>
                  <a:lnTo>
                    <a:pt x="131" y="364"/>
                  </a:lnTo>
                  <a:lnTo>
                    <a:pt x="134" y="371"/>
                  </a:lnTo>
                  <a:lnTo>
                    <a:pt x="137" y="377"/>
                  </a:lnTo>
                  <a:lnTo>
                    <a:pt x="139" y="383"/>
                  </a:lnTo>
                  <a:lnTo>
                    <a:pt x="142" y="389"/>
                  </a:lnTo>
                  <a:lnTo>
                    <a:pt x="143" y="393"/>
                  </a:lnTo>
                  <a:lnTo>
                    <a:pt x="144" y="398"/>
                  </a:lnTo>
                  <a:lnTo>
                    <a:pt x="146" y="402"/>
                  </a:lnTo>
                  <a:lnTo>
                    <a:pt x="147" y="406"/>
                  </a:lnTo>
                  <a:lnTo>
                    <a:pt x="148" y="410"/>
                  </a:lnTo>
                  <a:lnTo>
                    <a:pt x="149" y="412"/>
                  </a:lnTo>
                  <a:lnTo>
                    <a:pt x="150" y="411"/>
                  </a:lnTo>
                  <a:lnTo>
                    <a:pt x="154" y="410"/>
                  </a:lnTo>
                  <a:lnTo>
                    <a:pt x="156" y="409"/>
                  </a:lnTo>
                  <a:lnTo>
                    <a:pt x="159" y="408"/>
                  </a:lnTo>
                  <a:lnTo>
                    <a:pt x="164" y="407"/>
                  </a:lnTo>
                  <a:lnTo>
                    <a:pt x="168" y="406"/>
                  </a:lnTo>
                  <a:lnTo>
                    <a:pt x="171" y="404"/>
                  </a:lnTo>
                  <a:lnTo>
                    <a:pt x="175" y="404"/>
                  </a:lnTo>
                  <a:lnTo>
                    <a:pt x="179" y="402"/>
                  </a:lnTo>
                  <a:lnTo>
                    <a:pt x="184" y="402"/>
                  </a:lnTo>
                  <a:lnTo>
                    <a:pt x="188" y="401"/>
                  </a:lnTo>
                  <a:lnTo>
                    <a:pt x="193" y="400"/>
                  </a:lnTo>
                  <a:lnTo>
                    <a:pt x="197" y="400"/>
                  </a:lnTo>
                  <a:lnTo>
                    <a:pt x="201" y="400"/>
                  </a:lnTo>
                  <a:lnTo>
                    <a:pt x="206" y="400"/>
                  </a:lnTo>
                  <a:lnTo>
                    <a:pt x="210" y="400"/>
                  </a:lnTo>
                  <a:lnTo>
                    <a:pt x="212" y="400"/>
                  </a:lnTo>
                  <a:lnTo>
                    <a:pt x="213" y="402"/>
                  </a:lnTo>
                  <a:lnTo>
                    <a:pt x="212" y="404"/>
                  </a:lnTo>
                  <a:lnTo>
                    <a:pt x="210" y="407"/>
                  </a:lnTo>
                  <a:lnTo>
                    <a:pt x="206" y="411"/>
                  </a:lnTo>
                  <a:lnTo>
                    <a:pt x="201" y="417"/>
                  </a:lnTo>
                  <a:lnTo>
                    <a:pt x="198" y="419"/>
                  </a:lnTo>
                  <a:lnTo>
                    <a:pt x="195" y="422"/>
                  </a:lnTo>
                  <a:lnTo>
                    <a:pt x="192" y="424"/>
                  </a:lnTo>
                  <a:lnTo>
                    <a:pt x="188" y="428"/>
                  </a:lnTo>
                  <a:lnTo>
                    <a:pt x="184" y="430"/>
                  </a:lnTo>
                  <a:lnTo>
                    <a:pt x="180" y="432"/>
                  </a:lnTo>
                  <a:lnTo>
                    <a:pt x="176" y="434"/>
                  </a:lnTo>
                  <a:lnTo>
                    <a:pt x="172" y="436"/>
                  </a:lnTo>
                  <a:lnTo>
                    <a:pt x="167" y="438"/>
                  </a:lnTo>
                  <a:lnTo>
                    <a:pt x="162" y="439"/>
                  </a:lnTo>
                  <a:lnTo>
                    <a:pt x="157" y="441"/>
                  </a:lnTo>
                  <a:lnTo>
                    <a:pt x="153" y="442"/>
                  </a:lnTo>
                  <a:lnTo>
                    <a:pt x="148" y="442"/>
                  </a:lnTo>
                  <a:lnTo>
                    <a:pt x="144" y="443"/>
                  </a:lnTo>
                  <a:lnTo>
                    <a:pt x="140" y="443"/>
                  </a:lnTo>
                  <a:lnTo>
                    <a:pt x="137" y="443"/>
                  </a:lnTo>
                  <a:lnTo>
                    <a:pt x="133" y="442"/>
                  </a:lnTo>
                  <a:lnTo>
                    <a:pt x="129" y="441"/>
                  </a:lnTo>
                  <a:lnTo>
                    <a:pt x="126" y="441"/>
                  </a:lnTo>
                  <a:lnTo>
                    <a:pt x="124" y="440"/>
                  </a:lnTo>
                  <a:lnTo>
                    <a:pt x="121" y="438"/>
                  </a:lnTo>
                  <a:lnTo>
                    <a:pt x="119" y="436"/>
                  </a:lnTo>
                  <a:lnTo>
                    <a:pt x="116" y="433"/>
                  </a:lnTo>
                  <a:lnTo>
                    <a:pt x="116" y="432"/>
                  </a:lnTo>
                  <a:lnTo>
                    <a:pt x="24" y="233"/>
                  </a:lnTo>
                  <a:lnTo>
                    <a:pt x="0" y="102"/>
                  </a:lnTo>
                  <a:lnTo>
                    <a:pt x="36" y="0"/>
                  </a:lnTo>
                  <a:lnTo>
                    <a:pt x="77" y="71"/>
                  </a:lnTo>
                  <a:lnTo>
                    <a:pt x="77" y="98"/>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562" name="Freeform 33"/>
            <p:cNvSpPr>
              <a:spLocks/>
            </p:cNvSpPr>
            <p:nvPr/>
          </p:nvSpPr>
          <p:spPr bwMode="auto">
            <a:xfrm>
              <a:off x="4705" y="2927"/>
              <a:ext cx="68" cy="82"/>
            </a:xfrm>
            <a:custGeom>
              <a:avLst/>
              <a:gdLst>
                <a:gd name="T0" fmla="*/ 1 w 135"/>
                <a:gd name="T1" fmla="*/ 0 h 164"/>
                <a:gd name="T2" fmla="*/ 0 w 135"/>
                <a:gd name="T3" fmla="*/ 1 h 164"/>
                <a:gd name="T4" fmla="*/ 1 w 135"/>
                <a:gd name="T5" fmla="*/ 1 h 164"/>
                <a:gd name="T6" fmla="*/ 1 w 135"/>
                <a:gd name="T7" fmla="*/ 1 h 164"/>
                <a:gd name="T8" fmla="*/ 1 w 135"/>
                <a:gd name="T9" fmla="*/ 1 h 164"/>
                <a:gd name="T10" fmla="*/ 1 w 135"/>
                <a:gd name="T11" fmla="*/ 1 h 164"/>
                <a:gd name="T12" fmla="*/ 1 w 135"/>
                <a:gd name="T13" fmla="*/ 1 h 164"/>
                <a:gd name="T14" fmla="*/ 1 w 135"/>
                <a:gd name="T15" fmla="*/ 1 h 164"/>
                <a:gd name="T16" fmla="*/ 1 w 135"/>
                <a:gd name="T17" fmla="*/ 1 h 164"/>
                <a:gd name="T18" fmla="*/ 1 w 135"/>
                <a:gd name="T19" fmla="*/ 1 h 164"/>
                <a:gd name="T20" fmla="*/ 1 w 135"/>
                <a:gd name="T21" fmla="*/ 1 h 164"/>
                <a:gd name="T22" fmla="*/ 1 w 135"/>
                <a:gd name="T23" fmla="*/ 1 h 164"/>
                <a:gd name="T24" fmla="*/ 1 w 135"/>
                <a:gd name="T25" fmla="*/ 1 h 164"/>
                <a:gd name="T26" fmla="*/ 1 w 135"/>
                <a:gd name="T27" fmla="*/ 1 h 164"/>
                <a:gd name="T28" fmla="*/ 1 w 135"/>
                <a:gd name="T29" fmla="*/ 1 h 164"/>
                <a:gd name="T30" fmla="*/ 1 w 135"/>
                <a:gd name="T31" fmla="*/ 1 h 164"/>
                <a:gd name="T32" fmla="*/ 1 w 135"/>
                <a:gd name="T33" fmla="*/ 1 h 164"/>
                <a:gd name="T34" fmla="*/ 1 w 135"/>
                <a:gd name="T35" fmla="*/ 1 h 164"/>
                <a:gd name="T36" fmla="*/ 1 w 135"/>
                <a:gd name="T37" fmla="*/ 1 h 164"/>
                <a:gd name="T38" fmla="*/ 1 w 135"/>
                <a:gd name="T39" fmla="*/ 1 h 164"/>
                <a:gd name="T40" fmla="*/ 1 w 135"/>
                <a:gd name="T41" fmla="*/ 1 h 164"/>
                <a:gd name="T42" fmla="*/ 1 w 135"/>
                <a:gd name="T43" fmla="*/ 1 h 164"/>
                <a:gd name="T44" fmla="*/ 1 w 135"/>
                <a:gd name="T45" fmla="*/ 1 h 164"/>
                <a:gd name="T46" fmla="*/ 1 w 135"/>
                <a:gd name="T47" fmla="*/ 1 h 164"/>
                <a:gd name="T48" fmla="*/ 1 w 135"/>
                <a:gd name="T49" fmla="*/ 1 h 164"/>
                <a:gd name="T50" fmla="*/ 1 w 135"/>
                <a:gd name="T51" fmla="*/ 1 h 164"/>
                <a:gd name="T52" fmla="*/ 1 w 135"/>
                <a:gd name="T53" fmla="*/ 1 h 164"/>
                <a:gd name="T54" fmla="*/ 1 w 135"/>
                <a:gd name="T55" fmla="*/ 1 h 164"/>
                <a:gd name="T56" fmla="*/ 1 w 135"/>
                <a:gd name="T57" fmla="*/ 1 h 164"/>
                <a:gd name="T58" fmla="*/ 1 w 135"/>
                <a:gd name="T59" fmla="*/ 1 h 164"/>
                <a:gd name="T60" fmla="*/ 1 w 135"/>
                <a:gd name="T61" fmla="*/ 1 h 164"/>
                <a:gd name="T62" fmla="*/ 1 w 135"/>
                <a:gd name="T63" fmla="*/ 0 h 164"/>
                <a:gd name="T64" fmla="*/ 1 w 135"/>
                <a:gd name="T65" fmla="*/ 0 h 16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5"/>
                <a:gd name="T100" fmla="*/ 0 h 164"/>
                <a:gd name="T101" fmla="*/ 135 w 135"/>
                <a:gd name="T102" fmla="*/ 164 h 16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5" h="164">
                  <a:moveTo>
                    <a:pt x="9" y="0"/>
                  </a:moveTo>
                  <a:lnTo>
                    <a:pt x="0" y="55"/>
                  </a:lnTo>
                  <a:lnTo>
                    <a:pt x="11" y="67"/>
                  </a:lnTo>
                  <a:lnTo>
                    <a:pt x="21" y="111"/>
                  </a:lnTo>
                  <a:lnTo>
                    <a:pt x="49" y="125"/>
                  </a:lnTo>
                  <a:lnTo>
                    <a:pt x="58" y="164"/>
                  </a:lnTo>
                  <a:lnTo>
                    <a:pt x="135" y="156"/>
                  </a:lnTo>
                  <a:lnTo>
                    <a:pt x="134" y="155"/>
                  </a:lnTo>
                  <a:lnTo>
                    <a:pt x="131" y="153"/>
                  </a:lnTo>
                  <a:lnTo>
                    <a:pt x="130" y="150"/>
                  </a:lnTo>
                  <a:lnTo>
                    <a:pt x="128" y="146"/>
                  </a:lnTo>
                  <a:lnTo>
                    <a:pt x="128" y="142"/>
                  </a:lnTo>
                  <a:lnTo>
                    <a:pt x="127" y="139"/>
                  </a:lnTo>
                  <a:lnTo>
                    <a:pt x="127" y="135"/>
                  </a:lnTo>
                  <a:lnTo>
                    <a:pt x="127" y="131"/>
                  </a:lnTo>
                  <a:lnTo>
                    <a:pt x="127" y="124"/>
                  </a:lnTo>
                  <a:lnTo>
                    <a:pt x="127" y="118"/>
                  </a:lnTo>
                  <a:lnTo>
                    <a:pt x="127" y="112"/>
                  </a:lnTo>
                  <a:lnTo>
                    <a:pt x="128" y="107"/>
                  </a:lnTo>
                  <a:lnTo>
                    <a:pt x="128" y="100"/>
                  </a:lnTo>
                  <a:lnTo>
                    <a:pt x="128" y="94"/>
                  </a:lnTo>
                  <a:lnTo>
                    <a:pt x="129" y="87"/>
                  </a:lnTo>
                  <a:lnTo>
                    <a:pt x="130" y="82"/>
                  </a:lnTo>
                  <a:lnTo>
                    <a:pt x="130" y="76"/>
                  </a:lnTo>
                  <a:lnTo>
                    <a:pt x="130" y="70"/>
                  </a:lnTo>
                  <a:lnTo>
                    <a:pt x="131" y="65"/>
                  </a:lnTo>
                  <a:lnTo>
                    <a:pt x="132" y="61"/>
                  </a:lnTo>
                  <a:lnTo>
                    <a:pt x="132" y="57"/>
                  </a:lnTo>
                  <a:lnTo>
                    <a:pt x="133" y="55"/>
                  </a:lnTo>
                  <a:lnTo>
                    <a:pt x="133" y="53"/>
                  </a:lnTo>
                  <a:lnTo>
                    <a:pt x="9" y="0"/>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563" name="Freeform 34"/>
            <p:cNvSpPr>
              <a:spLocks/>
            </p:cNvSpPr>
            <p:nvPr/>
          </p:nvSpPr>
          <p:spPr bwMode="auto">
            <a:xfrm>
              <a:off x="4703" y="2905"/>
              <a:ext cx="79" cy="77"/>
            </a:xfrm>
            <a:custGeom>
              <a:avLst/>
              <a:gdLst>
                <a:gd name="T0" fmla="*/ 1 w 156"/>
                <a:gd name="T1" fmla="*/ 1 h 154"/>
                <a:gd name="T2" fmla="*/ 1 w 156"/>
                <a:gd name="T3" fmla="*/ 1 h 154"/>
                <a:gd name="T4" fmla="*/ 1 w 156"/>
                <a:gd name="T5" fmla="*/ 1 h 154"/>
                <a:gd name="T6" fmla="*/ 1 w 156"/>
                <a:gd name="T7" fmla="*/ 1 h 154"/>
                <a:gd name="T8" fmla="*/ 1 w 156"/>
                <a:gd name="T9" fmla="*/ 0 h 154"/>
                <a:gd name="T10" fmla="*/ 1 w 156"/>
                <a:gd name="T11" fmla="*/ 0 h 154"/>
                <a:gd name="T12" fmla="*/ 1 w 156"/>
                <a:gd name="T13" fmla="*/ 0 h 154"/>
                <a:gd name="T14" fmla="*/ 1 w 156"/>
                <a:gd name="T15" fmla="*/ 1 h 154"/>
                <a:gd name="T16" fmla="*/ 1 w 156"/>
                <a:gd name="T17" fmla="*/ 1 h 154"/>
                <a:gd name="T18" fmla="*/ 1 w 156"/>
                <a:gd name="T19" fmla="*/ 1 h 154"/>
                <a:gd name="T20" fmla="*/ 1 w 156"/>
                <a:gd name="T21" fmla="*/ 1 h 154"/>
                <a:gd name="T22" fmla="*/ 1 w 156"/>
                <a:gd name="T23" fmla="*/ 1 h 154"/>
                <a:gd name="T24" fmla="*/ 1 w 156"/>
                <a:gd name="T25" fmla="*/ 1 h 154"/>
                <a:gd name="T26" fmla="*/ 1 w 156"/>
                <a:gd name="T27" fmla="*/ 1 h 154"/>
                <a:gd name="T28" fmla="*/ 1 w 156"/>
                <a:gd name="T29" fmla="*/ 1 h 154"/>
                <a:gd name="T30" fmla="*/ 1 w 156"/>
                <a:gd name="T31" fmla="*/ 1 h 154"/>
                <a:gd name="T32" fmla="*/ 1 w 156"/>
                <a:gd name="T33" fmla="*/ 1 h 154"/>
                <a:gd name="T34" fmla="*/ 1 w 156"/>
                <a:gd name="T35" fmla="*/ 1 h 154"/>
                <a:gd name="T36" fmla="*/ 1 w 156"/>
                <a:gd name="T37" fmla="*/ 1 h 154"/>
                <a:gd name="T38" fmla="*/ 1 w 156"/>
                <a:gd name="T39" fmla="*/ 1 h 154"/>
                <a:gd name="T40" fmla="*/ 1 w 156"/>
                <a:gd name="T41" fmla="*/ 1 h 154"/>
                <a:gd name="T42" fmla="*/ 1 w 156"/>
                <a:gd name="T43" fmla="*/ 1 h 154"/>
                <a:gd name="T44" fmla="*/ 1 w 156"/>
                <a:gd name="T45" fmla="*/ 1 h 154"/>
                <a:gd name="T46" fmla="*/ 1 w 156"/>
                <a:gd name="T47" fmla="*/ 1 h 154"/>
                <a:gd name="T48" fmla="*/ 1 w 156"/>
                <a:gd name="T49" fmla="*/ 1 h 154"/>
                <a:gd name="T50" fmla="*/ 1 w 156"/>
                <a:gd name="T51" fmla="*/ 1 h 154"/>
                <a:gd name="T52" fmla="*/ 1 w 156"/>
                <a:gd name="T53" fmla="*/ 1 h 154"/>
                <a:gd name="T54" fmla="*/ 1 w 156"/>
                <a:gd name="T55" fmla="*/ 1 h 154"/>
                <a:gd name="T56" fmla="*/ 1 w 156"/>
                <a:gd name="T57" fmla="*/ 1 h 154"/>
                <a:gd name="T58" fmla="*/ 1 w 156"/>
                <a:gd name="T59" fmla="*/ 1 h 154"/>
                <a:gd name="T60" fmla="*/ 1 w 156"/>
                <a:gd name="T61" fmla="*/ 1 h 154"/>
                <a:gd name="T62" fmla="*/ 1 w 156"/>
                <a:gd name="T63" fmla="*/ 1 h 154"/>
                <a:gd name="T64" fmla="*/ 1 w 156"/>
                <a:gd name="T65" fmla="*/ 1 h 154"/>
                <a:gd name="T66" fmla="*/ 1 w 156"/>
                <a:gd name="T67" fmla="*/ 1 h 154"/>
                <a:gd name="T68" fmla="*/ 1 w 156"/>
                <a:gd name="T69" fmla="*/ 1 h 154"/>
                <a:gd name="T70" fmla="*/ 1 w 156"/>
                <a:gd name="T71" fmla="*/ 1 h 154"/>
                <a:gd name="T72" fmla="*/ 1 w 156"/>
                <a:gd name="T73" fmla="*/ 1 h 154"/>
                <a:gd name="T74" fmla="*/ 1 w 156"/>
                <a:gd name="T75" fmla="*/ 1 h 154"/>
                <a:gd name="T76" fmla="*/ 1 w 156"/>
                <a:gd name="T77" fmla="*/ 1 h 154"/>
                <a:gd name="T78" fmla="*/ 1 w 156"/>
                <a:gd name="T79" fmla="*/ 1 h 154"/>
                <a:gd name="T80" fmla="*/ 1 w 156"/>
                <a:gd name="T81" fmla="*/ 1 h 154"/>
                <a:gd name="T82" fmla="*/ 1 w 156"/>
                <a:gd name="T83" fmla="*/ 1 h 154"/>
                <a:gd name="T84" fmla="*/ 1 w 156"/>
                <a:gd name="T85" fmla="*/ 1 h 154"/>
                <a:gd name="T86" fmla="*/ 1 w 156"/>
                <a:gd name="T87" fmla="*/ 1 h 154"/>
                <a:gd name="T88" fmla="*/ 1 w 156"/>
                <a:gd name="T89" fmla="*/ 1 h 154"/>
                <a:gd name="T90" fmla="*/ 1 w 156"/>
                <a:gd name="T91" fmla="*/ 1 h 154"/>
                <a:gd name="T92" fmla="*/ 1 w 156"/>
                <a:gd name="T93" fmla="*/ 1 h 154"/>
                <a:gd name="T94" fmla="*/ 1 w 156"/>
                <a:gd name="T95" fmla="*/ 1 h 154"/>
                <a:gd name="T96" fmla="*/ 0 w 156"/>
                <a:gd name="T97" fmla="*/ 1 h 154"/>
                <a:gd name="T98" fmla="*/ 1 w 156"/>
                <a:gd name="T99" fmla="*/ 1 h 154"/>
                <a:gd name="T100" fmla="*/ 1 w 156"/>
                <a:gd name="T101" fmla="*/ 1 h 154"/>
                <a:gd name="T102" fmla="*/ 1 w 156"/>
                <a:gd name="T103" fmla="*/ 1 h 15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56"/>
                <a:gd name="T157" fmla="*/ 0 h 154"/>
                <a:gd name="T158" fmla="*/ 156 w 156"/>
                <a:gd name="T159" fmla="*/ 154 h 15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56" h="154">
                  <a:moveTo>
                    <a:pt x="10" y="20"/>
                  </a:moveTo>
                  <a:lnTo>
                    <a:pt x="10" y="19"/>
                  </a:lnTo>
                  <a:lnTo>
                    <a:pt x="13" y="16"/>
                  </a:lnTo>
                  <a:lnTo>
                    <a:pt x="16" y="13"/>
                  </a:lnTo>
                  <a:lnTo>
                    <a:pt x="23" y="9"/>
                  </a:lnTo>
                  <a:lnTo>
                    <a:pt x="25" y="7"/>
                  </a:lnTo>
                  <a:lnTo>
                    <a:pt x="29" y="5"/>
                  </a:lnTo>
                  <a:lnTo>
                    <a:pt x="33" y="3"/>
                  </a:lnTo>
                  <a:lnTo>
                    <a:pt x="37" y="2"/>
                  </a:lnTo>
                  <a:lnTo>
                    <a:pt x="41" y="0"/>
                  </a:lnTo>
                  <a:lnTo>
                    <a:pt x="46" y="0"/>
                  </a:lnTo>
                  <a:lnTo>
                    <a:pt x="51" y="0"/>
                  </a:lnTo>
                  <a:lnTo>
                    <a:pt x="57" y="0"/>
                  </a:lnTo>
                  <a:lnTo>
                    <a:pt x="62" y="0"/>
                  </a:lnTo>
                  <a:lnTo>
                    <a:pt x="67" y="2"/>
                  </a:lnTo>
                  <a:lnTo>
                    <a:pt x="73" y="3"/>
                  </a:lnTo>
                  <a:lnTo>
                    <a:pt x="78" y="5"/>
                  </a:lnTo>
                  <a:lnTo>
                    <a:pt x="84" y="7"/>
                  </a:lnTo>
                  <a:lnTo>
                    <a:pt x="89" y="9"/>
                  </a:lnTo>
                  <a:lnTo>
                    <a:pt x="94" y="12"/>
                  </a:lnTo>
                  <a:lnTo>
                    <a:pt x="100" y="15"/>
                  </a:lnTo>
                  <a:lnTo>
                    <a:pt x="104" y="17"/>
                  </a:lnTo>
                  <a:lnTo>
                    <a:pt x="108" y="20"/>
                  </a:lnTo>
                  <a:lnTo>
                    <a:pt x="111" y="22"/>
                  </a:lnTo>
                  <a:lnTo>
                    <a:pt x="115" y="24"/>
                  </a:lnTo>
                  <a:lnTo>
                    <a:pt x="120" y="27"/>
                  </a:lnTo>
                  <a:lnTo>
                    <a:pt x="122" y="29"/>
                  </a:lnTo>
                  <a:lnTo>
                    <a:pt x="125" y="29"/>
                  </a:lnTo>
                  <a:lnTo>
                    <a:pt x="128" y="31"/>
                  </a:lnTo>
                  <a:lnTo>
                    <a:pt x="133" y="33"/>
                  </a:lnTo>
                  <a:lnTo>
                    <a:pt x="137" y="35"/>
                  </a:lnTo>
                  <a:lnTo>
                    <a:pt x="142" y="38"/>
                  </a:lnTo>
                  <a:lnTo>
                    <a:pt x="147" y="41"/>
                  </a:lnTo>
                  <a:lnTo>
                    <a:pt x="151" y="45"/>
                  </a:lnTo>
                  <a:lnTo>
                    <a:pt x="153" y="49"/>
                  </a:lnTo>
                  <a:lnTo>
                    <a:pt x="155" y="54"/>
                  </a:lnTo>
                  <a:lnTo>
                    <a:pt x="155" y="59"/>
                  </a:lnTo>
                  <a:lnTo>
                    <a:pt x="156" y="65"/>
                  </a:lnTo>
                  <a:lnTo>
                    <a:pt x="155" y="71"/>
                  </a:lnTo>
                  <a:lnTo>
                    <a:pt x="155" y="78"/>
                  </a:lnTo>
                  <a:lnTo>
                    <a:pt x="154" y="82"/>
                  </a:lnTo>
                  <a:lnTo>
                    <a:pt x="153" y="86"/>
                  </a:lnTo>
                  <a:lnTo>
                    <a:pt x="153" y="90"/>
                  </a:lnTo>
                  <a:lnTo>
                    <a:pt x="153" y="94"/>
                  </a:lnTo>
                  <a:lnTo>
                    <a:pt x="151" y="98"/>
                  </a:lnTo>
                  <a:lnTo>
                    <a:pt x="151" y="102"/>
                  </a:lnTo>
                  <a:lnTo>
                    <a:pt x="150" y="107"/>
                  </a:lnTo>
                  <a:lnTo>
                    <a:pt x="150" y="111"/>
                  </a:lnTo>
                  <a:lnTo>
                    <a:pt x="149" y="115"/>
                  </a:lnTo>
                  <a:lnTo>
                    <a:pt x="148" y="119"/>
                  </a:lnTo>
                  <a:lnTo>
                    <a:pt x="147" y="123"/>
                  </a:lnTo>
                  <a:lnTo>
                    <a:pt x="147" y="128"/>
                  </a:lnTo>
                  <a:lnTo>
                    <a:pt x="144" y="131"/>
                  </a:lnTo>
                  <a:lnTo>
                    <a:pt x="143" y="136"/>
                  </a:lnTo>
                  <a:lnTo>
                    <a:pt x="141" y="139"/>
                  </a:lnTo>
                  <a:lnTo>
                    <a:pt x="140" y="142"/>
                  </a:lnTo>
                  <a:lnTo>
                    <a:pt x="135" y="148"/>
                  </a:lnTo>
                  <a:lnTo>
                    <a:pt x="130" y="152"/>
                  </a:lnTo>
                  <a:lnTo>
                    <a:pt x="126" y="153"/>
                  </a:lnTo>
                  <a:lnTo>
                    <a:pt x="122" y="153"/>
                  </a:lnTo>
                  <a:lnTo>
                    <a:pt x="119" y="153"/>
                  </a:lnTo>
                  <a:lnTo>
                    <a:pt x="116" y="154"/>
                  </a:lnTo>
                  <a:lnTo>
                    <a:pt x="111" y="153"/>
                  </a:lnTo>
                  <a:lnTo>
                    <a:pt x="107" y="153"/>
                  </a:lnTo>
                  <a:lnTo>
                    <a:pt x="104" y="152"/>
                  </a:lnTo>
                  <a:lnTo>
                    <a:pt x="100" y="152"/>
                  </a:lnTo>
                  <a:lnTo>
                    <a:pt x="93" y="150"/>
                  </a:lnTo>
                  <a:lnTo>
                    <a:pt x="88" y="149"/>
                  </a:lnTo>
                  <a:lnTo>
                    <a:pt x="84" y="147"/>
                  </a:lnTo>
                  <a:lnTo>
                    <a:pt x="83" y="147"/>
                  </a:lnTo>
                  <a:lnTo>
                    <a:pt x="57" y="86"/>
                  </a:lnTo>
                  <a:lnTo>
                    <a:pt x="56" y="82"/>
                  </a:lnTo>
                  <a:lnTo>
                    <a:pt x="52" y="77"/>
                  </a:lnTo>
                  <a:lnTo>
                    <a:pt x="48" y="71"/>
                  </a:lnTo>
                  <a:lnTo>
                    <a:pt x="44" y="69"/>
                  </a:lnTo>
                  <a:lnTo>
                    <a:pt x="42" y="70"/>
                  </a:lnTo>
                  <a:lnTo>
                    <a:pt x="41" y="73"/>
                  </a:lnTo>
                  <a:lnTo>
                    <a:pt x="39" y="77"/>
                  </a:lnTo>
                  <a:lnTo>
                    <a:pt x="39" y="81"/>
                  </a:lnTo>
                  <a:lnTo>
                    <a:pt x="37" y="85"/>
                  </a:lnTo>
                  <a:lnTo>
                    <a:pt x="36" y="89"/>
                  </a:lnTo>
                  <a:lnTo>
                    <a:pt x="36" y="91"/>
                  </a:lnTo>
                  <a:lnTo>
                    <a:pt x="36" y="92"/>
                  </a:lnTo>
                  <a:lnTo>
                    <a:pt x="35" y="90"/>
                  </a:lnTo>
                  <a:lnTo>
                    <a:pt x="32" y="87"/>
                  </a:lnTo>
                  <a:lnTo>
                    <a:pt x="29" y="83"/>
                  </a:lnTo>
                  <a:lnTo>
                    <a:pt x="26" y="80"/>
                  </a:lnTo>
                  <a:lnTo>
                    <a:pt x="23" y="76"/>
                  </a:lnTo>
                  <a:lnTo>
                    <a:pt x="21" y="73"/>
                  </a:lnTo>
                  <a:lnTo>
                    <a:pt x="18" y="69"/>
                  </a:lnTo>
                  <a:lnTo>
                    <a:pt x="15" y="64"/>
                  </a:lnTo>
                  <a:lnTo>
                    <a:pt x="12" y="60"/>
                  </a:lnTo>
                  <a:lnTo>
                    <a:pt x="10" y="56"/>
                  </a:lnTo>
                  <a:lnTo>
                    <a:pt x="7" y="52"/>
                  </a:lnTo>
                  <a:lnTo>
                    <a:pt x="5" y="48"/>
                  </a:lnTo>
                  <a:lnTo>
                    <a:pt x="3" y="44"/>
                  </a:lnTo>
                  <a:lnTo>
                    <a:pt x="2" y="41"/>
                  </a:lnTo>
                  <a:lnTo>
                    <a:pt x="0" y="34"/>
                  </a:lnTo>
                  <a:lnTo>
                    <a:pt x="0" y="30"/>
                  </a:lnTo>
                  <a:lnTo>
                    <a:pt x="1" y="26"/>
                  </a:lnTo>
                  <a:lnTo>
                    <a:pt x="3" y="24"/>
                  </a:lnTo>
                  <a:lnTo>
                    <a:pt x="8" y="21"/>
                  </a:lnTo>
                  <a:lnTo>
                    <a:pt x="10" y="20"/>
                  </a:lnTo>
                  <a:close/>
                </a:path>
              </a:pathLst>
            </a:custGeom>
            <a:solidFill>
              <a:srgbClr val="525C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564" name="Freeform 35"/>
            <p:cNvSpPr>
              <a:spLocks/>
            </p:cNvSpPr>
            <p:nvPr/>
          </p:nvSpPr>
          <p:spPr bwMode="auto">
            <a:xfrm>
              <a:off x="4540" y="3067"/>
              <a:ext cx="59" cy="37"/>
            </a:xfrm>
            <a:custGeom>
              <a:avLst/>
              <a:gdLst>
                <a:gd name="T0" fmla="*/ 1 w 117"/>
                <a:gd name="T1" fmla="*/ 1 h 73"/>
                <a:gd name="T2" fmla="*/ 1 w 117"/>
                <a:gd name="T3" fmla="*/ 1 h 73"/>
                <a:gd name="T4" fmla="*/ 1 w 117"/>
                <a:gd name="T5" fmla="*/ 0 h 73"/>
                <a:gd name="T6" fmla="*/ 1 w 117"/>
                <a:gd name="T7" fmla="*/ 0 h 73"/>
                <a:gd name="T8" fmla="*/ 1 w 117"/>
                <a:gd name="T9" fmla="*/ 0 h 73"/>
                <a:gd name="T10" fmla="*/ 1 w 117"/>
                <a:gd name="T11" fmla="*/ 1 h 73"/>
                <a:gd name="T12" fmla="*/ 1 w 117"/>
                <a:gd name="T13" fmla="*/ 1 h 73"/>
                <a:gd name="T14" fmla="*/ 1 w 117"/>
                <a:gd name="T15" fmla="*/ 1 h 73"/>
                <a:gd name="T16" fmla="*/ 1 w 117"/>
                <a:gd name="T17" fmla="*/ 1 h 73"/>
                <a:gd name="T18" fmla="*/ 1 w 117"/>
                <a:gd name="T19" fmla="*/ 1 h 73"/>
                <a:gd name="T20" fmla="*/ 1 w 117"/>
                <a:gd name="T21" fmla="*/ 1 h 73"/>
                <a:gd name="T22" fmla="*/ 1 w 117"/>
                <a:gd name="T23" fmla="*/ 1 h 73"/>
                <a:gd name="T24" fmla="*/ 1 w 117"/>
                <a:gd name="T25" fmla="*/ 1 h 73"/>
                <a:gd name="T26" fmla="*/ 1 w 117"/>
                <a:gd name="T27" fmla="*/ 1 h 73"/>
                <a:gd name="T28" fmla="*/ 1 w 117"/>
                <a:gd name="T29" fmla="*/ 1 h 73"/>
                <a:gd name="T30" fmla="*/ 1 w 117"/>
                <a:gd name="T31" fmla="*/ 1 h 73"/>
                <a:gd name="T32" fmla="*/ 1 w 117"/>
                <a:gd name="T33" fmla="*/ 1 h 73"/>
                <a:gd name="T34" fmla="*/ 1 w 117"/>
                <a:gd name="T35" fmla="*/ 1 h 73"/>
                <a:gd name="T36" fmla="*/ 1 w 117"/>
                <a:gd name="T37" fmla="*/ 1 h 73"/>
                <a:gd name="T38" fmla="*/ 1 w 117"/>
                <a:gd name="T39" fmla="*/ 1 h 73"/>
                <a:gd name="T40" fmla="*/ 0 w 117"/>
                <a:gd name="T41" fmla="*/ 1 h 73"/>
                <a:gd name="T42" fmla="*/ 0 w 117"/>
                <a:gd name="T43" fmla="*/ 1 h 73"/>
                <a:gd name="T44" fmla="*/ 1 w 117"/>
                <a:gd name="T45" fmla="*/ 1 h 73"/>
                <a:gd name="T46" fmla="*/ 1 w 117"/>
                <a:gd name="T47" fmla="*/ 1 h 7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7"/>
                <a:gd name="T73" fmla="*/ 0 h 73"/>
                <a:gd name="T74" fmla="*/ 117 w 117"/>
                <a:gd name="T75" fmla="*/ 73 h 7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7" h="73">
                  <a:moveTo>
                    <a:pt x="18" y="13"/>
                  </a:moveTo>
                  <a:lnTo>
                    <a:pt x="33" y="17"/>
                  </a:lnTo>
                  <a:lnTo>
                    <a:pt x="29" y="0"/>
                  </a:lnTo>
                  <a:lnTo>
                    <a:pt x="39" y="0"/>
                  </a:lnTo>
                  <a:lnTo>
                    <a:pt x="40" y="0"/>
                  </a:lnTo>
                  <a:lnTo>
                    <a:pt x="43" y="3"/>
                  </a:lnTo>
                  <a:lnTo>
                    <a:pt x="48" y="6"/>
                  </a:lnTo>
                  <a:lnTo>
                    <a:pt x="54" y="11"/>
                  </a:lnTo>
                  <a:lnTo>
                    <a:pt x="60" y="13"/>
                  </a:lnTo>
                  <a:lnTo>
                    <a:pt x="65" y="16"/>
                  </a:lnTo>
                  <a:lnTo>
                    <a:pt x="70" y="19"/>
                  </a:lnTo>
                  <a:lnTo>
                    <a:pt x="76" y="23"/>
                  </a:lnTo>
                  <a:lnTo>
                    <a:pt x="79" y="28"/>
                  </a:lnTo>
                  <a:lnTo>
                    <a:pt x="82" y="33"/>
                  </a:lnTo>
                  <a:lnTo>
                    <a:pt x="84" y="36"/>
                  </a:lnTo>
                  <a:lnTo>
                    <a:pt x="86" y="38"/>
                  </a:lnTo>
                  <a:lnTo>
                    <a:pt x="117" y="46"/>
                  </a:lnTo>
                  <a:lnTo>
                    <a:pt x="117" y="73"/>
                  </a:lnTo>
                  <a:lnTo>
                    <a:pt x="76" y="58"/>
                  </a:lnTo>
                  <a:lnTo>
                    <a:pt x="34" y="51"/>
                  </a:lnTo>
                  <a:lnTo>
                    <a:pt x="0" y="13"/>
                  </a:lnTo>
                  <a:lnTo>
                    <a:pt x="0" y="3"/>
                  </a:lnTo>
                  <a:lnTo>
                    <a:pt x="18" y="13"/>
                  </a:lnTo>
                  <a:close/>
                </a:path>
              </a:pathLst>
            </a:custGeom>
            <a:solidFill>
              <a:srgbClr val="E6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565" name="Freeform 36"/>
            <p:cNvSpPr>
              <a:spLocks/>
            </p:cNvSpPr>
            <p:nvPr/>
          </p:nvSpPr>
          <p:spPr bwMode="auto">
            <a:xfrm>
              <a:off x="4678" y="3229"/>
              <a:ext cx="130" cy="134"/>
            </a:xfrm>
            <a:custGeom>
              <a:avLst/>
              <a:gdLst>
                <a:gd name="T0" fmla="*/ 1 w 260"/>
                <a:gd name="T1" fmla="*/ 0 h 270"/>
                <a:gd name="T2" fmla="*/ 1 w 260"/>
                <a:gd name="T3" fmla="*/ 0 h 270"/>
                <a:gd name="T4" fmla="*/ 1 w 260"/>
                <a:gd name="T5" fmla="*/ 0 h 270"/>
                <a:gd name="T6" fmla="*/ 1 w 260"/>
                <a:gd name="T7" fmla="*/ 0 h 270"/>
                <a:gd name="T8" fmla="*/ 1 w 260"/>
                <a:gd name="T9" fmla="*/ 0 h 270"/>
                <a:gd name="T10" fmla="*/ 1 w 260"/>
                <a:gd name="T11" fmla="*/ 0 h 270"/>
                <a:gd name="T12" fmla="*/ 1 w 260"/>
                <a:gd name="T13" fmla="*/ 0 h 270"/>
                <a:gd name="T14" fmla="*/ 1 w 260"/>
                <a:gd name="T15" fmla="*/ 0 h 270"/>
                <a:gd name="T16" fmla="*/ 1 w 260"/>
                <a:gd name="T17" fmla="*/ 0 h 270"/>
                <a:gd name="T18" fmla="*/ 1 w 260"/>
                <a:gd name="T19" fmla="*/ 0 h 270"/>
                <a:gd name="T20" fmla="*/ 1 w 260"/>
                <a:gd name="T21" fmla="*/ 0 h 270"/>
                <a:gd name="T22" fmla="*/ 1 w 260"/>
                <a:gd name="T23" fmla="*/ 0 h 270"/>
                <a:gd name="T24" fmla="*/ 1 w 260"/>
                <a:gd name="T25" fmla="*/ 0 h 270"/>
                <a:gd name="T26" fmla="*/ 1 w 260"/>
                <a:gd name="T27" fmla="*/ 0 h 270"/>
                <a:gd name="T28" fmla="*/ 1 w 260"/>
                <a:gd name="T29" fmla="*/ 0 h 270"/>
                <a:gd name="T30" fmla="*/ 1 w 260"/>
                <a:gd name="T31" fmla="*/ 0 h 270"/>
                <a:gd name="T32" fmla="*/ 1 w 260"/>
                <a:gd name="T33" fmla="*/ 0 h 270"/>
                <a:gd name="T34" fmla="*/ 1 w 260"/>
                <a:gd name="T35" fmla="*/ 0 h 270"/>
                <a:gd name="T36" fmla="*/ 1 w 260"/>
                <a:gd name="T37" fmla="*/ 0 h 270"/>
                <a:gd name="T38" fmla="*/ 1 w 260"/>
                <a:gd name="T39" fmla="*/ 0 h 270"/>
                <a:gd name="T40" fmla="*/ 1 w 260"/>
                <a:gd name="T41" fmla="*/ 0 h 270"/>
                <a:gd name="T42" fmla="*/ 1 w 260"/>
                <a:gd name="T43" fmla="*/ 0 h 270"/>
                <a:gd name="T44" fmla="*/ 1 w 260"/>
                <a:gd name="T45" fmla="*/ 0 h 270"/>
                <a:gd name="T46" fmla="*/ 1 w 260"/>
                <a:gd name="T47" fmla="*/ 0 h 270"/>
                <a:gd name="T48" fmla="*/ 1 w 260"/>
                <a:gd name="T49" fmla="*/ 0 h 270"/>
                <a:gd name="T50" fmla="*/ 1 w 260"/>
                <a:gd name="T51" fmla="*/ 0 h 270"/>
                <a:gd name="T52" fmla="*/ 1 w 260"/>
                <a:gd name="T53" fmla="*/ 0 h 270"/>
                <a:gd name="T54" fmla="*/ 1 w 260"/>
                <a:gd name="T55" fmla="*/ 0 h 270"/>
                <a:gd name="T56" fmla="*/ 1 w 260"/>
                <a:gd name="T57" fmla="*/ 0 h 270"/>
                <a:gd name="T58" fmla="*/ 1 w 260"/>
                <a:gd name="T59" fmla="*/ 0 h 270"/>
                <a:gd name="T60" fmla="*/ 1 w 260"/>
                <a:gd name="T61" fmla="*/ 0 h 270"/>
                <a:gd name="T62" fmla="*/ 1 w 260"/>
                <a:gd name="T63" fmla="*/ 0 h 270"/>
                <a:gd name="T64" fmla="*/ 1 w 260"/>
                <a:gd name="T65" fmla="*/ 0 h 270"/>
                <a:gd name="T66" fmla="*/ 1 w 260"/>
                <a:gd name="T67" fmla="*/ 0 h 270"/>
                <a:gd name="T68" fmla="*/ 1 w 260"/>
                <a:gd name="T69" fmla="*/ 0 h 270"/>
                <a:gd name="T70" fmla="*/ 1 w 260"/>
                <a:gd name="T71" fmla="*/ 0 h 270"/>
                <a:gd name="T72" fmla="*/ 1 w 260"/>
                <a:gd name="T73" fmla="*/ 0 h 270"/>
                <a:gd name="T74" fmla="*/ 1 w 260"/>
                <a:gd name="T75" fmla="*/ 0 h 270"/>
                <a:gd name="T76" fmla="*/ 1 w 260"/>
                <a:gd name="T77" fmla="*/ 0 h 270"/>
                <a:gd name="T78" fmla="*/ 1 w 260"/>
                <a:gd name="T79" fmla="*/ 0 h 270"/>
                <a:gd name="T80" fmla="*/ 1 w 260"/>
                <a:gd name="T81" fmla="*/ 0 h 270"/>
                <a:gd name="T82" fmla="*/ 1 w 260"/>
                <a:gd name="T83" fmla="*/ 0 h 270"/>
                <a:gd name="T84" fmla="*/ 1 w 260"/>
                <a:gd name="T85" fmla="*/ 0 h 270"/>
                <a:gd name="T86" fmla="*/ 1 w 260"/>
                <a:gd name="T87" fmla="*/ 0 h 270"/>
                <a:gd name="T88" fmla="*/ 1 w 260"/>
                <a:gd name="T89" fmla="*/ 0 h 270"/>
                <a:gd name="T90" fmla="*/ 1 w 260"/>
                <a:gd name="T91" fmla="*/ 0 h 270"/>
                <a:gd name="T92" fmla="*/ 0 w 260"/>
                <a:gd name="T93" fmla="*/ 0 h 270"/>
                <a:gd name="T94" fmla="*/ 1 w 260"/>
                <a:gd name="T95" fmla="*/ 0 h 270"/>
                <a:gd name="T96" fmla="*/ 1 w 260"/>
                <a:gd name="T97" fmla="*/ 0 h 270"/>
                <a:gd name="T98" fmla="*/ 1 w 260"/>
                <a:gd name="T99" fmla="*/ 0 h 270"/>
                <a:gd name="T100" fmla="*/ 1 w 260"/>
                <a:gd name="T101" fmla="*/ 0 h 270"/>
                <a:gd name="T102" fmla="*/ 1 w 260"/>
                <a:gd name="T103" fmla="*/ 0 h 270"/>
                <a:gd name="T104" fmla="*/ 1 w 260"/>
                <a:gd name="T105" fmla="*/ 0 h 2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60"/>
                <a:gd name="T160" fmla="*/ 0 h 270"/>
                <a:gd name="T161" fmla="*/ 260 w 260"/>
                <a:gd name="T162" fmla="*/ 270 h 27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60" h="270">
                  <a:moveTo>
                    <a:pt x="14" y="76"/>
                  </a:moveTo>
                  <a:lnTo>
                    <a:pt x="14" y="77"/>
                  </a:lnTo>
                  <a:lnTo>
                    <a:pt x="14" y="80"/>
                  </a:lnTo>
                  <a:lnTo>
                    <a:pt x="14" y="84"/>
                  </a:lnTo>
                  <a:lnTo>
                    <a:pt x="16" y="90"/>
                  </a:lnTo>
                  <a:lnTo>
                    <a:pt x="16" y="97"/>
                  </a:lnTo>
                  <a:lnTo>
                    <a:pt x="17" y="105"/>
                  </a:lnTo>
                  <a:lnTo>
                    <a:pt x="18" y="113"/>
                  </a:lnTo>
                  <a:lnTo>
                    <a:pt x="19" y="123"/>
                  </a:lnTo>
                  <a:lnTo>
                    <a:pt x="20" y="131"/>
                  </a:lnTo>
                  <a:lnTo>
                    <a:pt x="21" y="140"/>
                  </a:lnTo>
                  <a:lnTo>
                    <a:pt x="22" y="149"/>
                  </a:lnTo>
                  <a:lnTo>
                    <a:pt x="23" y="158"/>
                  </a:lnTo>
                  <a:lnTo>
                    <a:pt x="24" y="165"/>
                  </a:lnTo>
                  <a:lnTo>
                    <a:pt x="26" y="172"/>
                  </a:lnTo>
                  <a:lnTo>
                    <a:pt x="27" y="176"/>
                  </a:lnTo>
                  <a:lnTo>
                    <a:pt x="28" y="180"/>
                  </a:lnTo>
                  <a:lnTo>
                    <a:pt x="29" y="180"/>
                  </a:lnTo>
                  <a:lnTo>
                    <a:pt x="29" y="177"/>
                  </a:lnTo>
                  <a:lnTo>
                    <a:pt x="30" y="174"/>
                  </a:lnTo>
                  <a:lnTo>
                    <a:pt x="30" y="169"/>
                  </a:lnTo>
                  <a:lnTo>
                    <a:pt x="30" y="165"/>
                  </a:lnTo>
                  <a:lnTo>
                    <a:pt x="31" y="159"/>
                  </a:lnTo>
                  <a:lnTo>
                    <a:pt x="32" y="154"/>
                  </a:lnTo>
                  <a:lnTo>
                    <a:pt x="32" y="146"/>
                  </a:lnTo>
                  <a:lnTo>
                    <a:pt x="32" y="139"/>
                  </a:lnTo>
                  <a:lnTo>
                    <a:pt x="32" y="133"/>
                  </a:lnTo>
                  <a:lnTo>
                    <a:pt x="32" y="128"/>
                  </a:lnTo>
                  <a:lnTo>
                    <a:pt x="32" y="122"/>
                  </a:lnTo>
                  <a:lnTo>
                    <a:pt x="33" y="119"/>
                  </a:lnTo>
                  <a:lnTo>
                    <a:pt x="34" y="115"/>
                  </a:lnTo>
                  <a:lnTo>
                    <a:pt x="35" y="114"/>
                  </a:lnTo>
                  <a:lnTo>
                    <a:pt x="37" y="113"/>
                  </a:lnTo>
                  <a:lnTo>
                    <a:pt x="39" y="118"/>
                  </a:lnTo>
                  <a:lnTo>
                    <a:pt x="39" y="120"/>
                  </a:lnTo>
                  <a:lnTo>
                    <a:pt x="41" y="124"/>
                  </a:lnTo>
                  <a:lnTo>
                    <a:pt x="41" y="129"/>
                  </a:lnTo>
                  <a:lnTo>
                    <a:pt x="43" y="134"/>
                  </a:lnTo>
                  <a:lnTo>
                    <a:pt x="43" y="138"/>
                  </a:lnTo>
                  <a:lnTo>
                    <a:pt x="45" y="143"/>
                  </a:lnTo>
                  <a:lnTo>
                    <a:pt x="46" y="147"/>
                  </a:lnTo>
                  <a:lnTo>
                    <a:pt x="48" y="153"/>
                  </a:lnTo>
                  <a:lnTo>
                    <a:pt x="50" y="156"/>
                  </a:lnTo>
                  <a:lnTo>
                    <a:pt x="51" y="160"/>
                  </a:lnTo>
                  <a:lnTo>
                    <a:pt x="53" y="162"/>
                  </a:lnTo>
                  <a:lnTo>
                    <a:pt x="55" y="164"/>
                  </a:lnTo>
                  <a:lnTo>
                    <a:pt x="59" y="163"/>
                  </a:lnTo>
                  <a:lnTo>
                    <a:pt x="63" y="159"/>
                  </a:lnTo>
                  <a:lnTo>
                    <a:pt x="64" y="156"/>
                  </a:lnTo>
                  <a:lnTo>
                    <a:pt x="66" y="153"/>
                  </a:lnTo>
                  <a:lnTo>
                    <a:pt x="68" y="149"/>
                  </a:lnTo>
                  <a:lnTo>
                    <a:pt x="70" y="144"/>
                  </a:lnTo>
                  <a:lnTo>
                    <a:pt x="71" y="140"/>
                  </a:lnTo>
                  <a:lnTo>
                    <a:pt x="72" y="136"/>
                  </a:lnTo>
                  <a:lnTo>
                    <a:pt x="74" y="132"/>
                  </a:lnTo>
                  <a:lnTo>
                    <a:pt x="75" y="129"/>
                  </a:lnTo>
                  <a:lnTo>
                    <a:pt x="76" y="124"/>
                  </a:lnTo>
                  <a:lnTo>
                    <a:pt x="78" y="123"/>
                  </a:lnTo>
                  <a:lnTo>
                    <a:pt x="78" y="122"/>
                  </a:lnTo>
                  <a:lnTo>
                    <a:pt x="81" y="119"/>
                  </a:lnTo>
                  <a:lnTo>
                    <a:pt x="84" y="115"/>
                  </a:lnTo>
                  <a:lnTo>
                    <a:pt x="90" y="109"/>
                  </a:lnTo>
                  <a:lnTo>
                    <a:pt x="92" y="105"/>
                  </a:lnTo>
                  <a:lnTo>
                    <a:pt x="95" y="101"/>
                  </a:lnTo>
                  <a:lnTo>
                    <a:pt x="98" y="97"/>
                  </a:lnTo>
                  <a:lnTo>
                    <a:pt x="103" y="93"/>
                  </a:lnTo>
                  <a:lnTo>
                    <a:pt x="106" y="88"/>
                  </a:lnTo>
                  <a:lnTo>
                    <a:pt x="110" y="83"/>
                  </a:lnTo>
                  <a:lnTo>
                    <a:pt x="115" y="78"/>
                  </a:lnTo>
                  <a:lnTo>
                    <a:pt x="120" y="73"/>
                  </a:lnTo>
                  <a:lnTo>
                    <a:pt x="124" y="66"/>
                  </a:lnTo>
                  <a:lnTo>
                    <a:pt x="129" y="60"/>
                  </a:lnTo>
                  <a:lnTo>
                    <a:pt x="134" y="54"/>
                  </a:lnTo>
                  <a:lnTo>
                    <a:pt x="139" y="48"/>
                  </a:lnTo>
                  <a:lnTo>
                    <a:pt x="143" y="42"/>
                  </a:lnTo>
                  <a:lnTo>
                    <a:pt x="148" y="36"/>
                  </a:lnTo>
                  <a:lnTo>
                    <a:pt x="153" y="29"/>
                  </a:lnTo>
                  <a:lnTo>
                    <a:pt x="158" y="24"/>
                  </a:lnTo>
                  <a:lnTo>
                    <a:pt x="161" y="18"/>
                  </a:lnTo>
                  <a:lnTo>
                    <a:pt x="165" y="14"/>
                  </a:lnTo>
                  <a:lnTo>
                    <a:pt x="168" y="9"/>
                  </a:lnTo>
                  <a:lnTo>
                    <a:pt x="171" y="6"/>
                  </a:lnTo>
                  <a:lnTo>
                    <a:pt x="176" y="1"/>
                  </a:lnTo>
                  <a:lnTo>
                    <a:pt x="178" y="0"/>
                  </a:lnTo>
                  <a:lnTo>
                    <a:pt x="178" y="1"/>
                  </a:lnTo>
                  <a:lnTo>
                    <a:pt x="181" y="6"/>
                  </a:lnTo>
                  <a:lnTo>
                    <a:pt x="182" y="9"/>
                  </a:lnTo>
                  <a:lnTo>
                    <a:pt x="184" y="13"/>
                  </a:lnTo>
                  <a:lnTo>
                    <a:pt x="187" y="18"/>
                  </a:lnTo>
                  <a:lnTo>
                    <a:pt x="191" y="23"/>
                  </a:lnTo>
                  <a:lnTo>
                    <a:pt x="193" y="28"/>
                  </a:lnTo>
                  <a:lnTo>
                    <a:pt x="196" y="34"/>
                  </a:lnTo>
                  <a:lnTo>
                    <a:pt x="199" y="40"/>
                  </a:lnTo>
                  <a:lnTo>
                    <a:pt x="202" y="47"/>
                  </a:lnTo>
                  <a:lnTo>
                    <a:pt x="205" y="53"/>
                  </a:lnTo>
                  <a:lnTo>
                    <a:pt x="208" y="60"/>
                  </a:lnTo>
                  <a:lnTo>
                    <a:pt x="211" y="67"/>
                  </a:lnTo>
                  <a:lnTo>
                    <a:pt x="214" y="75"/>
                  </a:lnTo>
                  <a:lnTo>
                    <a:pt x="216" y="81"/>
                  </a:lnTo>
                  <a:lnTo>
                    <a:pt x="219" y="87"/>
                  </a:lnTo>
                  <a:lnTo>
                    <a:pt x="222" y="93"/>
                  </a:lnTo>
                  <a:lnTo>
                    <a:pt x="225" y="100"/>
                  </a:lnTo>
                  <a:lnTo>
                    <a:pt x="227" y="106"/>
                  </a:lnTo>
                  <a:lnTo>
                    <a:pt x="231" y="112"/>
                  </a:lnTo>
                  <a:lnTo>
                    <a:pt x="233" y="118"/>
                  </a:lnTo>
                  <a:lnTo>
                    <a:pt x="237" y="124"/>
                  </a:lnTo>
                  <a:lnTo>
                    <a:pt x="239" y="129"/>
                  </a:lnTo>
                  <a:lnTo>
                    <a:pt x="242" y="134"/>
                  </a:lnTo>
                  <a:lnTo>
                    <a:pt x="244" y="139"/>
                  </a:lnTo>
                  <a:lnTo>
                    <a:pt x="247" y="145"/>
                  </a:lnTo>
                  <a:lnTo>
                    <a:pt x="249" y="151"/>
                  </a:lnTo>
                  <a:lnTo>
                    <a:pt x="251" y="156"/>
                  </a:lnTo>
                  <a:lnTo>
                    <a:pt x="253" y="161"/>
                  </a:lnTo>
                  <a:lnTo>
                    <a:pt x="255" y="165"/>
                  </a:lnTo>
                  <a:lnTo>
                    <a:pt x="256" y="169"/>
                  </a:lnTo>
                  <a:lnTo>
                    <a:pt x="257" y="174"/>
                  </a:lnTo>
                  <a:lnTo>
                    <a:pt x="258" y="178"/>
                  </a:lnTo>
                  <a:lnTo>
                    <a:pt x="259" y="182"/>
                  </a:lnTo>
                  <a:lnTo>
                    <a:pt x="259" y="189"/>
                  </a:lnTo>
                  <a:lnTo>
                    <a:pt x="260" y="195"/>
                  </a:lnTo>
                  <a:lnTo>
                    <a:pt x="259" y="199"/>
                  </a:lnTo>
                  <a:lnTo>
                    <a:pt x="259" y="203"/>
                  </a:lnTo>
                  <a:lnTo>
                    <a:pt x="257" y="204"/>
                  </a:lnTo>
                  <a:lnTo>
                    <a:pt x="255" y="204"/>
                  </a:lnTo>
                  <a:lnTo>
                    <a:pt x="252" y="202"/>
                  </a:lnTo>
                  <a:lnTo>
                    <a:pt x="250" y="198"/>
                  </a:lnTo>
                  <a:lnTo>
                    <a:pt x="246" y="194"/>
                  </a:lnTo>
                  <a:lnTo>
                    <a:pt x="244" y="190"/>
                  </a:lnTo>
                  <a:lnTo>
                    <a:pt x="241" y="186"/>
                  </a:lnTo>
                  <a:lnTo>
                    <a:pt x="239" y="183"/>
                  </a:lnTo>
                  <a:lnTo>
                    <a:pt x="236" y="180"/>
                  </a:lnTo>
                  <a:lnTo>
                    <a:pt x="235" y="180"/>
                  </a:lnTo>
                  <a:lnTo>
                    <a:pt x="233" y="180"/>
                  </a:lnTo>
                  <a:lnTo>
                    <a:pt x="233" y="183"/>
                  </a:lnTo>
                  <a:lnTo>
                    <a:pt x="233" y="187"/>
                  </a:lnTo>
                  <a:lnTo>
                    <a:pt x="233" y="193"/>
                  </a:lnTo>
                  <a:lnTo>
                    <a:pt x="233" y="198"/>
                  </a:lnTo>
                  <a:lnTo>
                    <a:pt x="234" y="205"/>
                  </a:lnTo>
                  <a:lnTo>
                    <a:pt x="234" y="210"/>
                  </a:lnTo>
                  <a:lnTo>
                    <a:pt x="235" y="216"/>
                  </a:lnTo>
                  <a:lnTo>
                    <a:pt x="235" y="220"/>
                  </a:lnTo>
                  <a:lnTo>
                    <a:pt x="236" y="223"/>
                  </a:lnTo>
                  <a:lnTo>
                    <a:pt x="236" y="225"/>
                  </a:lnTo>
                  <a:lnTo>
                    <a:pt x="237" y="228"/>
                  </a:lnTo>
                  <a:lnTo>
                    <a:pt x="237" y="231"/>
                  </a:lnTo>
                  <a:lnTo>
                    <a:pt x="214" y="228"/>
                  </a:lnTo>
                  <a:lnTo>
                    <a:pt x="233" y="235"/>
                  </a:lnTo>
                  <a:lnTo>
                    <a:pt x="233" y="245"/>
                  </a:lnTo>
                  <a:lnTo>
                    <a:pt x="188" y="237"/>
                  </a:lnTo>
                  <a:lnTo>
                    <a:pt x="191" y="220"/>
                  </a:lnTo>
                  <a:lnTo>
                    <a:pt x="198" y="220"/>
                  </a:lnTo>
                  <a:lnTo>
                    <a:pt x="199" y="183"/>
                  </a:lnTo>
                  <a:lnTo>
                    <a:pt x="198" y="181"/>
                  </a:lnTo>
                  <a:lnTo>
                    <a:pt x="197" y="177"/>
                  </a:lnTo>
                  <a:lnTo>
                    <a:pt x="195" y="174"/>
                  </a:lnTo>
                  <a:lnTo>
                    <a:pt x="195" y="171"/>
                  </a:lnTo>
                  <a:lnTo>
                    <a:pt x="193" y="167"/>
                  </a:lnTo>
                  <a:lnTo>
                    <a:pt x="193" y="163"/>
                  </a:lnTo>
                  <a:lnTo>
                    <a:pt x="191" y="157"/>
                  </a:lnTo>
                  <a:lnTo>
                    <a:pt x="189" y="152"/>
                  </a:lnTo>
                  <a:lnTo>
                    <a:pt x="188" y="146"/>
                  </a:lnTo>
                  <a:lnTo>
                    <a:pt x="187" y="141"/>
                  </a:lnTo>
                  <a:lnTo>
                    <a:pt x="185" y="135"/>
                  </a:lnTo>
                  <a:lnTo>
                    <a:pt x="184" y="129"/>
                  </a:lnTo>
                  <a:lnTo>
                    <a:pt x="182" y="122"/>
                  </a:lnTo>
                  <a:lnTo>
                    <a:pt x="181" y="116"/>
                  </a:lnTo>
                  <a:lnTo>
                    <a:pt x="179" y="109"/>
                  </a:lnTo>
                  <a:lnTo>
                    <a:pt x="178" y="103"/>
                  </a:lnTo>
                  <a:lnTo>
                    <a:pt x="176" y="97"/>
                  </a:lnTo>
                  <a:lnTo>
                    <a:pt x="175" y="91"/>
                  </a:lnTo>
                  <a:lnTo>
                    <a:pt x="173" y="84"/>
                  </a:lnTo>
                  <a:lnTo>
                    <a:pt x="172" y="78"/>
                  </a:lnTo>
                  <a:lnTo>
                    <a:pt x="171" y="73"/>
                  </a:lnTo>
                  <a:lnTo>
                    <a:pt x="170" y="69"/>
                  </a:lnTo>
                  <a:lnTo>
                    <a:pt x="169" y="63"/>
                  </a:lnTo>
                  <a:lnTo>
                    <a:pt x="168" y="59"/>
                  </a:lnTo>
                  <a:lnTo>
                    <a:pt x="167" y="55"/>
                  </a:lnTo>
                  <a:lnTo>
                    <a:pt x="167" y="52"/>
                  </a:lnTo>
                  <a:lnTo>
                    <a:pt x="166" y="48"/>
                  </a:lnTo>
                  <a:lnTo>
                    <a:pt x="166" y="46"/>
                  </a:lnTo>
                  <a:lnTo>
                    <a:pt x="165" y="47"/>
                  </a:lnTo>
                  <a:lnTo>
                    <a:pt x="163" y="51"/>
                  </a:lnTo>
                  <a:lnTo>
                    <a:pt x="162" y="53"/>
                  </a:lnTo>
                  <a:lnTo>
                    <a:pt x="160" y="57"/>
                  </a:lnTo>
                  <a:lnTo>
                    <a:pt x="159" y="60"/>
                  </a:lnTo>
                  <a:lnTo>
                    <a:pt x="158" y="64"/>
                  </a:lnTo>
                  <a:lnTo>
                    <a:pt x="155" y="68"/>
                  </a:lnTo>
                  <a:lnTo>
                    <a:pt x="153" y="72"/>
                  </a:lnTo>
                  <a:lnTo>
                    <a:pt x="150" y="77"/>
                  </a:lnTo>
                  <a:lnTo>
                    <a:pt x="147" y="82"/>
                  </a:lnTo>
                  <a:lnTo>
                    <a:pt x="144" y="86"/>
                  </a:lnTo>
                  <a:lnTo>
                    <a:pt x="141" y="91"/>
                  </a:lnTo>
                  <a:lnTo>
                    <a:pt x="138" y="95"/>
                  </a:lnTo>
                  <a:lnTo>
                    <a:pt x="135" y="101"/>
                  </a:lnTo>
                  <a:lnTo>
                    <a:pt x="131" y="105"/>
                  </a:lnTo>
                  <a:lnTo>
                    <a:pt x="127" y="109"/>
                  </a:lnTo>
                  <a:lnTo>
                    <a:pt x="123" y="113"/>
                  </a:lnTo>
                  <a:lnTo>
                    <a:pt x="120" y="118"/>
                  </a:lnTo>
                  <a:lnTo>
                    <a:pt x="116" y="121"/>
                  </a:lnTo>
                  <a:lnTo>
                    <a:pt x="112" y="125"/>
                  </a:lnTo>
                  <a:lnTo>
                    <a:pt x="108" y="129"/>
                  </a:lnTo>
                  <a:lnTo>
                    <a:pt x="105" y="132"/>
                  </a:lnTo>
                  <a:lnTo>
                    <a:pt x="98" y="137"/>
                  </a:lnTo>
                  <a:lnTo>
                    <a:pt x="94" y="142"/>
                  </a:lnTo>
                  <a:lnTo>
                    <a:pt x="90" y="144"/>
                  </a:lnTo>
                  <a:lnTo>
                    <a:pt x="90" y="146"/>
                  </a:lnTo>
                  <a:lnTo>
                    <a:pt x="89" y="146"/>
                  </a:lnTo>
                  <a:lnTo>
                    <a:pt x="89" y="149"/>
                  </a:lnTo>
                  <a:lnTo>
                    <a:pt x="88" y="152"/>
                  </a:lnTo>
                  <a:lnTo>
                    <a:pt x="87" y="157"/>
                  </a:lnTo>
                  <a:lnTo>
                    <a:pt x="85" y="163"/>
                  </a:lnTo>
                  <a:lnTo>
                    <a:pt x="84" y="169"/>
                  </a:lnTo>
                  <a:lnTo>
                    <a:pt x="83" y="174"/>
                  </a:lnTo>
                  <a:lnTo>
                    <a:pt x="82" y="178"/>
                  </a:lnTo>
                  <a:lnTo>
                    <a:pt x="81" y="183"/>
                  </a:lnTo>
                  <a:lnTo>
                    <a:pt x="80" y="188"/>
                  </a:lnTo>
                  <a:lnTo>
                    <a:pt x="78" y="193"/>
                  </a:lnTo>
                  <a:lnTo>
                    <a:pt x="77" y="198"/>
                  </a:lnTo>
                  <a:lnTo>
                    <a:pt x="76" y="204"/>
                  </a:lnTo>
                  <a:lnTo>
                    <a:pt x="74" y="210"/>
                  </a:lnTo>
                  <a:lnTo>
                    <a:pt x="73" y="216"/>
                  </a:lnTo>
                  <a:lnTo>
                    <a:pt x="72" y="221"/>
                  </a:lnTo>
                  <a:lnTo>
                    <a:pt x="70" y="227"/>
                  </a:lnTo>
                  <a:lnTo>
                    <a:pt x="70" y="232"/>
                  </a:lnTo>
                  <a:lnTo>
                    <a:pt x="67" y="236"/>
                  </a:lnTo>
                  <a:lnTo>
                    <a:pt x="67" y="241"/>
                  </a:lnTo>
                  <a:lnTo>
                    <a:pt x="65" y="245"/>
                  </a:lnTo>
                  <a:lnTo>
                    <a:pt x="65" y="249"/>
                  </a:lnTo>
                  <a:lnTo>
                    <a:pt x="63" y="254"/>
                  </a:lnTo>
                  <a:lnTo>
                    <a:pt x="63" y="256"/>
                  </a:lnTo>
                  <a:lnTo>
                    <a:pt x="70" y="260"/>
                  </a:lnTo>
                  <a:lnTo>
                    <a:pt x="67" y="268"/>
                  </a:lnTo>
                  <a:lnTo>
                    <a:pt x="54" y="270"/>
                  </a:lnTo>
                  <a:lnTo>
                    <a:pt x="0" y="258"/>
                  </a:lnTo>
                  <a:lnTo>
                    <a:pt x="3" y="245"/>
                  </a:lnTo>
                  <a:lnTo>
                    <a:pt x="38" y="248"/>
                  </a:lnTo>
                  <a:lnTo>
                    <a:pt x="6" y="229"/>
                  </a:lnTo>
                  <a:lnTo>
                    <a:pt x="6" y="227"/>
                  </a:lnTo>
                  <a:lnTo>
                    <a:pt x="6" y="222"/>
                  </a:lnTo>
                  <a:lnTo>
                    <a:pt x="6" y="218"/>
                  </a:lnTo>
                  <a:lnTo>
                    <a:pt x="7" y="214"/>
                  </a:lnTo>
                  <a:lnTo>
                    <a:pt x="7" y="209"/>
                  </a:lnTo>
                  <a:lnTo>
                    <a:pt x="8" y="205"/>
                  </a:lnTo>
                  <a:lnTo>
                    <a:pt x="8" y="198"/>
                  </a:lnTo>
                  <a:lnTo>
                    <a:pt x="8" y="193"/>
                  </a:lnTo>
                  <a:lnTo>
                    <a:pt x="8" y="187"/>
                  </a:lnTo>
                  <a:lnTo>
                    <a:pt x="8" y="180"/>
                  </a:lnTo>
                  <a:lnTo>
                    <a:pt x="8" y="173"/>
                  </a:lnTo>
                  <a:lnTo>
                    <a:pt x="9" y="166"/>
                  </a:lnTo>
                  <a:lnTo>
                    <a:pt x="9" y="159"/>
                  </a:lnTo>
                  <a:lnTo>
                    <a:pt x="10" y="152"/>
                  </a:lnTo>
                  <a:lnTo>
                    <a:pt x="9" y="144"/>
                  </a:lnTo>
                  <a:lnTo>
                    <a:pt x="9" y="137"/>
                  </a:lnTo>
                  <a:lnTo>
                    <a:pt x="8" y="129"/>
                  </a:lnTo>
                  <a:lnTo>
                    <a:pt x="8" y="122"/>
                  </a:lnTo>
                  <a:lnTo>
                    <a:pt x="8" y="115"/>
                  </a:lnTo>
                  <a:lnTo>
                    <a:pt x="7" y="109"/>
                  </a:lnTo>
                  <a:lnTo>
                    <a:pt x="6" y="103"/>
                  </a:lnTo>
                  <a:lnTo>
                    <a:pt x="6" y="98"/>
                  </a:lnTo>
                  <a:lnTo>
                    <a:pt x="6" y="92"/>
                  </a:lnTo>
                  <a:lnTo>
                    <a:pt x="5" y="88"/>
                  </a:lnTo>
                  <a:lnTo>
                    <a:pt x="4" y="83"/>
                  </a:lnTo>
                  <a:lnTo>
                    <a:pt x="4" y="80"/>
                  </a:lnTo>
                  <a:lnTo>
                    <a:pt x="3" y="75"/>
                  </a:lnTo>
                  <a:lnTo>
                    <a:pt x="3" y="74"/>
                  </a:lnTo>
                  <a:lnTo>
                    <a:pt x="14" y="76"/>
                  </a:lnTo>
                  <a:close/>
                </a:path>
              </a:pathLst>
            </a:custGeom>
            <a:solidFill>
              <a:srgbClr val="6670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566" name="Freeform 37"/>
            <p:cNvSpPr>
              <a:spLocks/>
            </p:cNvSpPr>
            <p:nvPr/>
          </p:nvSpPr>
          <p:spPr bwMode="auto">
            <a:xfrm>
              <a:off x="4416" y="3309"/>
              <a:ext cx="127" cy="52"/>
            </a:xfrm>
            <a:custGeom>
              <a:avLst/>
              <a:gdLst>
                <a:gd name="T0" fmla="*/ 1 w 254"/>
                <a:gd name="T1" fmla="*/ 1 h 103"/>
                <a:gd name="T2" fmla="*/ 1 w 254"/>
                <a:gd name="T3" fmla="*/ 1 h 103"/>
                <a:gd name="T4" fmla="*/ 1 w 254"/>
                <a:gd name="T5" fmla="*/ 1 h 103"/>
                <a:gd name="T6" fmla="*/ 1 w 254"/>
                <a:gd name="T7" fmla="*/ 1 h 103"/>
                <a:gd name="T8" fmla="*/ 1 w 254"/>
                <a:gd name="T9" fmla="*/ 1 h 103"/>
                <a:gd name="T10" fmla="*/ 1 w 254"/>
                <a:gd name="T11" fmla="*/ 1 h 103"/>
                <a:gd name="T12" fmla="*/ 1 w 254"/>
                <a:gd name="T13" fmla="*/ 1 h 103"/>
                <a:gd name="T14" fmla="*/ 1 w 254"/>
                <a:gd name="T15" fmla="*/ 1 h 103"/>
                <a:gd name="T16" fmla="*/ 1 w 254"/>
                <a:gd name="T17" fmla="*/ 1 h 103"/>
                <a:gd name="T18" fmla="*/ 1 w 254"/>
                <a:gd name="T19" fmla="*/ 1 h 103"/>
                <a:gd name="T20" fmla="*/ 1 w 254"/>
                <a:gd name="T21" fmla="*/ 1 h 103"/>
                <a:gd name="T22" fmla="*/ 1 w 254"/>
                <a:gd name="T23" fmla="*/ 1 h 103"/>
                <a:gd name="T24" fmla="*/ 1 w 254"/>
                <a:gd name="T25" fmla="*/ 1 h 103"/>
                <a:gd name="T26" fmla="*/ 1 w 254"/>
                <a:gd name="T27" fmla="*/ 1 h 103"/>
                <a:gd name="T28" fmla="*/ 1 w 254"/>
                <a:gd name="T29" fmla="*/ 0 h 103"/>
                <a:gd name="T30" fmla="*/ 1 w 254"/>
                <a:gd name="T31" fmla="*/ 1 h 103"/>
                <a:gd name="T32" fmla="*/ 1 w 254"/>
                <a:gd name="T33" fmla="*/ 1 h 103"/>
                <a:gd name="T34" fmla="*/ 1 w 254"/>
                <a:gd name="T35" fmla="*/ 1 h 103"/>
                <a:gd name="T36" fmla="*/ 1 w 254"/>
                <a:gd name="T37" fmla="*/ 1 h 103"/>
                <a:gd name="T38" fmla="*/ 1 w 254"/>
                <a:gd name="T39" fmla="*/ 1 h 103"/>
                <a:gd name="T40" fmla="*/ 1 w 254"/>
                <a:gd name="T41" fmla="*/ 1 h 103"/>
                <a:gd name="T42" fmla="*/ 1 w 254"/>
                <a:gd name="T43" fmla="*/ 1 h 103"/>
                <a:gd name="T44" fmla="*/ 1 w 254"/>
                <a:gd name="T45" fmla="*/ 1 h 103"/>
                <a:gd name="T46" fmla="*/ 1 w 254"/>
                <a:gd name="T47" fmla="*/ 1 h 103"/>
                <a:gd name="T48" fmla="*/ 1 w 254"/>
                <a:gd name="T49" fmla="*/ 1 h 103"/>
                <a:gd name="T50" fmla="*/ 1 w 254"/>
                <a:gd name="T51" fmla="*/ 1 h 103"/>
                <a:gd name="T52" fmla="*/ 1 w 254"/>
                <a:gd name="T53" fmla="*/ 1 h 103"/>
                <a:gd name="T54" fmla="*/ 1 w 254"/>
                <a:gd name="T55" fmla="*/ 1 h 103"/>
                <a:gd name="T56" fmla="*/ 1 w 254"/>
                <a:gd name="T57" fmla="*/ 1 h 103"/>
                <a:gd name="T58" fmla="*/ 1 w 254"/>
                <a:gd name="T59" fmla="*/ 1 h 103"/>
                <a:gd name="T60" fmla="*/ 1 w 254"/>
                <a:gd name="T61" fmla="*/ 1 h 103"/>
                <a:gd name="T62" fmla="*/ 1 w 254"/>
                <a:gd name="T63" fmla="*/ 1 h 103"/>
                <a:gd name="T64" fmla="*/ 1 w 254"/>
                <a:gd name="T65" fmla="*/ 1 h 103"/>
                <a:gd name="T66" fmla="*/ 1 w 254"/>
                <a:gd name="T67" fmla="*/ 1 h 103"/>
                <a:gd name="T68" fmla="*/ 1 w 254"/>
                <a:gd name="T69" fmla="*/ 1 h 103"/>
                <a:gd name="T70" fmla="*/ 1 w 254"/>
                <a:gd name="T71" fmla="*/ 1 h 103"/>
                <a:gd name="T72" fmla="*/ 1 w 254"/>
                <a:gd name="T73" fmla="*/ 1 h 103"/>
                <a:gd name="T74" fmla="*/ 1 w 254"/>
                <a:gd name="T75" fmla="*/ 1 h 103"/>
                <a:gd name="T76" fmla="*/ 1 w 254"/>
                <a:gd name="T77" fmla="*/ 1 h 103"/>
                <a:gd name="T78" fmla="*/ 1 w 254"/>
                <a:gd name="T79" fmla="*/ 1 h 103"/>
                <a:gd name="T80" fmla="*/ 1 w 254"/>
                <a:gd name="T81" fmla="*/ 1 h 103"/>
                <a:gd name="T82" fmla="*/ 1 w 254"/>
                <a:gd name="T83" fmla="*/ 1 h 103"/>
                <a:gd name="T84" fmla="*/ 0 w 254"/>
                <a:gd name="T85" fmla="*/ 1 h 103"/>
                <a:gd name="T86" fmla="*/ 1 w 254"/>
                <a:gd name="T87" fmla="*/ 1 h 10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4"/>
                <a:gd name="T133" fmla="*/ 0 h 103"/>
                <a:gd name="T134" fmla="*/ 254 w 254"/>
                <a:gd name="T135" fmla="*/ 103 h 10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4" h="103">
                  <a:moveTo>
                    <a:pt x="14" y="25"/>
                  </a:moveTo>
                  <a:lnTo>
                    <a:pt x="15" y="25"/>
                  </a:lnTo>
                  <a:lnTo>
                    <a:pt x="20" y="25"/>
                  </a:lnTo>
                  <a:lnTo>
                    <a:pt x="24" y="25"/>
                  </a:lnTo>
                  <a:lnTo>
                    <a:pt x="29" y="26"/>
                  </a:lnTo>
                  <a:lnTo>
                    <a:pt x="34" y="27"/>
                  </a:lnTo>
                  <a:lnTo>
                    <a:pt x="40" y="27"/>
                  </a:lnTo>
                  <a:lnTo>
                    <a:pt x="46" y="27"/>
                  </a:lnTo>
                  <a:lnTo>
                    <a:pt x="52" y="27"/>
                  </a:lnTo>
                  <a:lnTo>
                    <a:pt x="59" y="27"/>
                  </a:lnTo>
                  <a:lnTo>
                    <a:pt x="67" y="28"/>
                  </a:lnTo>
                  <a:lnTo>
                    <a:pt x="73" y="27"/>
                  </a:lnTo>
                  <a:lnTo>
                    <a:pt x="80" y="27"/>
                  </a:lnTo>
                  <a:lnTo>
                    <a:pt x="87" y="27"/>
                  </a:lnTo>
                  <a:lnTo>
                    <a:pt x="95" y="27"/>
                  </a:lnTo>
                  <a:lnTo>
                    <a:pt x="100" y="25"/>
                  </a:lnTo>
                  <a:lnTo>
                    <a:pt x="106" y="24"/>
                  </a:lnTo>
                  <a:lnTo>
                    <a:pt x="113" y="23"/>
                  </a:lnTo>
                  <a:lnTo>
                    <a:pt x="119" y="22"/>
                  </a:lnTo>
                  <a:lnTo>
                    <a:pt x="124" y="20"/>
                  </a:lnTo>
                  <a:lnTo>
                    <a:pt x="129" y="18"/>
                  </a:lnTo>
                  <a:lnTo>
                    <a:pt x="134" y="16"/>
                  </a:lnTo>
                  <a:lnTo>
                    <a:pt x="139" y="15"/>
                  </a:lnTo>
                  <a:lnTo>
                    <a:pt x="143" y="13"/>
                  </a:lnTo>
                  <a:lnTo>
                    <a:pt x="146" y="12"/>
                  </a:lnTo>
                  <a:lnTo>
                    <a:pt x="149" y="10"/>
                  </a:lnTo>
                  <a:lnTo>
                    <a:pt x="152" y="9"/>
                  </a:lnTo>
                  <a:lnTo>
                    <a:pt x="156" y="7"/>
                  </a:lnTo>
                  <a:lnTo>
                    <a:pt x="158" y="7"/>
                  </a:lnTo>
                  <a:lnTo>
                    <a:pt x="249" y="0"/>
                  </a:lnTo>
                  <a:lnTo>
                    <a:pt x="249" y="2"/>
                  </a:lnTo>
                  <a:lnTo>
                    <a:pt x="250" y="4"/>
                  </a:lnTo>
                  <a:lnTo>
                    <a:pt x="251" y="8"/>
                  </a:lnTo>
                  <a:lnTo>
                    <a:pt x="251" y="12"/>
                  </a:lnTo>
                  <a:lnTo>
                    <a:pt x="252" y="17"/>
                  </a:lnTo>
                  <a:lnTo>
                    <a:pt x="252" y="23"/>
                  </a:lnTo>
                  <a:lnTo>
                    <a:pt x="253" y="29"/>
                  </a:lnTo>
                  <a:lnTo>
                    <a:pt x="253" y="34"/>
                  </a:lnTo>
                  <a:lnTo>
                    <a:pt x="253" y="41"/>
                  </a:lnTo>
                  <a:lnTo>
                    <a:pt x="253" y="47"/>
                  </a:lnTo>
                  <a:lnTo>
                    <a:pt x="254" y="54"/>
                  </a:lnTo>
                  <a:lnTo>
                    <a:pt x="253" y="60"/>
                  </a:lnTo>
                  <a:lnTo>
                    <a:pt x="253" y="66"/>
                  </a:lnTo>
                  <a:lnTo>
                    <a:pt x="251" y="71"/>
                  </a:lnTo>
                  <a:lnTo>
                    <a:pt x="251" y="78"/>
                  </a:lnTo>
                  <a:lnTo>
                    <a:pt x="248" y="81"/>
                  </a:lnTo>
                  <a:lnTo>
                    <a:pt x="246" y="85"/>
                  </a:lnTo>
                  <a:lnTo>
                    <a:pt x="244" y="88"/>
                  </a:lnTo>
                  <a:lnTo>
                    <a:pt x="241" y="92"/>
                  </a:lnTo>
                  <a:lnTo>
                    <a:pt x="235" y="96"/>
                  </a:lnTo>
                  <a:lnTo>
                    <a:pt x="228" y="99"/>
                  </a:lnTo>
                  <a:lnTo>
                    <a:pt x="222" y="100"/>
                  </a:lnTo>
                  <a:lnTo>
                    <a:pt x="217" y="102"/>
                  </a:lnTo>
                  <a:lnTo>
                    <a:pt x="214" y="102"/>
                  </a:lnTo>
                  <a:lnTo>
                    <a:pt x="213" y="103"/>
                  </a:lnTo>
                  <a:lnTo>
                    <a:pt x="212" y="102"/>
                  </a:lnTo>
                  <a:lnTo>
                    <a:pt x="210" y="101"/>
                  </a:lnTo>
                  <a:lnTo>
                    <a:pt x="206" y="100"/>
                  </a:lnTo>
                  <a:lnTo>
                    <a:pt x="202" y="100"/>
                  </a:lnTo>
                  <a:lnTo>
                    <a:pt x="196" y="98"/>
                  </a:lnTo>
                  <a:lnTo>
                    <a:pt x="190" y="98"/>
                  </a:lnTo>
                  <a:lnTo>
                    <a:pt x="182" y="96"/>
                  </a:lnTo>
                  <a:lnTo>
                    <a:pt x="175" y="96"/>
                  </a:lnTo>
                  <a:lnTo>
                    <a:pt x="165" y="94"/>
                  </a:lnTo>
                  <a:lnTo>
                    <a:pt x="156" y="93"/>
                  </a:lnTo>
                  <a:lnTo>
                    <a:pt x="146" y="92"/>
                  </a:lnTo>
                  <a:lnTo>
                    <a:pt x="137" y="92"/>
                  </a:lnTo>
                  <a:lnTo>
                    <a:pt x="127" y="90"/>
                  </a:lnTo>
                  <a:lnTo>
                    <a:pt x="117" y="89"/>
                  </a:lnTo>
                  <a:lnTo>
                    <a:pt x="108" y="89"/>
                  </a:lnTo>
                  <a:lnTo>
                    <a:pt x="99" y="89"/>
                  </a:lnTo>
                  <a:lnTo>
                    <a:pt x="90" y="89"/>
                  </a:lnTo>
                  <a:lnTo>
                    <a:pt x="81" y="89"/>
                  </a:lnTo>
                  <a:lnTo>
                    <a:pt x="73" y="89"/>
                  </a:lnTo>
                  <a:lnTo>
                    <a:pt x="65" y="89"/>
                  </a:lnTo>
                  <a:lnTo>
                    <a:pt x="58" y="89"/>
                  </a:lnTo>
                  <a:lnTo>
                    <a:pt x="51" y="89"/>
                  </a:lnTo>
                  <a:lnTo>
                    <a:pt x="44" y="90"/>
                  </a:lnTo>
                  <a:lnTo>
                    <a:pt x="40" y="91"/>
                  </a:lnTo>
                  <a:lnTo>
                    <a:pt x="33" y="91"/>
                  </a:lnTo>
                  <a:lnTo>
                    <a:pt x="29" y="92"/>
                  </a:lnTo>
                  <a:lnTo>
                    <a:pt x="25" y="92"/>
                  </a:lnTo>
                  <a:lnTo>
                    <a:pt x="22" y="94"/>
                  </a:lnTo>
                  <a:lnTo>
                    <a:pt x="18" y="94"/>
                  </a:lnTo>
                  <a:lnTo>
                    <a:pt x="17" y="95"/>
                  </a:lnTo>
                  <a:lnTo>
                    <a:pt x="0" y="76"/>
                  </a:lnTo>
                  <a:lnTo>
                    <a:pt x="14" y="25"/>
                  </a:lnTo>
                  <a:close/>
                </a:path>
              </a:pathLst>
            </a:custGeom>
            <a:solidFill>
              <a:srgbClr val="6380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567" name="Freeform 38"/>
            <p:cNvSpPr>
              <a:spLocks/>
            </p:cNvSpPr>
            <p:nvPr/>
          </p:nvSpPr>
          <p:spPr bwMode="auto">
            <a:xfrm>
              <a:off x="4441" y="3243"/>
              <a:ext cx="190" cy="114"/>
            </a:xfrm>
            <a:custGeom>
              <a:avLst/>
              <a:gdLst>
                <a:gd name="T0" fmla="*/ 0 w 381"/>
                <a:gd name="T1" fmla="*/ 0 h 229"/>
                <a:gd name="T2" fmla="*/ 0 w 381"/>
                <a:gd name="T3" fmla="*/ 0 h 229"/>
                <a:gd name="T4" fmla="*/ 0 w 381"/>
                <a:gd name="T5" fmla="*/ 0 h 229"/>
                <a:gd name="T6" fmla="*/ 0 w 381"/>
                <a:gd name="T7" fmla="*/ 0 h 229"/>
                <a:gd name="T8" fmla="*/ 0 w 381"/>
                <a:gd name="T9" fmla="*/ 0 h 229"/>
                <a:gd name="T10" fmla="*/ 0 w 381"/>
                <a:gd name="T11" fmla="*/ 0 h 229"/>
                <a:gd name="T12" fmla="*/ 0 w 381"/>
                <a:gd name="T13" fmla="*/ 0 h 229"/>
                <a:gd name="T14" fmla="*/ 0 w 381"/>
                <a:gd name="T15" fmla="*/ 0 h 229"/>
                <a:gd name="T16" fmla="*/ 0 w 381"/>
                <a:gd name="T17" fmla="*/ 0 h 229"/>
                <a:gd name="T18" fmla="*/ 0 w 381"/>
                <a:gd name="T19" fmla="*/ 0 h 229"/>
                <a:gd name="T20" fmla="*/ 0 w 381"/>
                <a:gd name="T21" fmla="*/ 0 h 229"/>
                <a:gd name="T22" fmla="*/ 0 w 381"/>
                <a:gd name="T23" fmla="*/ 0 h 229"/>
                <a:gd name="T24" fmla="*/ 0 w 381"/>
                <a:gd name="T25" fmla="*/ 0 h 229"/>
                <a:gd name="T26" fmla="*/ 0 w 381"/>
                <a:gd name="T27" fmla="*/ 0 h 229"/>
                <a:gd name="T28" fmla="*/ 0 w 381"/>
                <a:gd name="T29" fmla="*/ 0 h 229"/>
                <a:gd name="T30" fmla="*/ 0 w 381"/>
                <a:gd name="T31" fmla="*/ 0 h 229"/>
                <a:gd name="T32" fmla="*/ 0 w 381"/>
                <a:gd name="T33" fmla="*/ 0 h 229"/>
                <a:gd name="T34" fmla="*/ 0 w 381"/>
                <a:gd name="T35" fmla="*/ 0 h 229"/>
                <a:gd name="T36" fmla="*/ 0 w 381"/>
                <a:gd name="T37" fmla="*/ 0 h 229"/>
                <a:gd name="T38" fmla="*/ 0 w 381"/>
                <a:gd name="T39" fmla="*/ 0 h 229"/>
                <a:gd name="T40" fmla="*/ 0 w 381"/>
                <a:gd name="T41" fmla="*/ 0 h 229"/>
                <a:gd name="T42" fmla="*/ 0 w 381"/>
                <a:gd name="T43" fmla="*/ 0 h 229"/>
                <a:gd name="T44" fmla="*/ 0 w 381"/>
                <a:gd name="T45" fmla="*/ 0 h 229"/>
                <a:gd name="T46" fmla="*/ 0 w 381"/>
                <a:gd name="T47" fmla="*/ 0 h 229"/>
                <a:gd name="T48" fmla="*/ 0 w 381"/>
                <a:gd name="T49" fmla="*/ 0 h 229"/>
                <a:gd name="T50" fmla="*/ 0 w 381"/>
                <a:gd name="T51" fmla="*/ 0 h 229"/>
                <a:gd name="T52" fmla="*/ 0 w 381"/>
                <a:gd name="T53" fmla="*/ 0 h 229"/>
                <a:gd name="T54" fmla="*/ 0 w 381"/>
                <a:gd name="T55" fmla="*/ 0 h 229"/>
                <a:gd name="T56" fmla="*/ 0 w 381"/>
                <a:gd name="T57" fmla="*/ 0 h 229"/>
                <a:gd name="T58" fmla="*/ 0 w 381"/>
                <a:gd name="T59" fmla="*/ 0 h 229"/>
                <a:gd name="T60" fmla="*/ 0 w 381"/>
                <a:gd name="T61" fmla="*/ 0 h 229"/>
                <a:gd name="T62" fmla="*/ 0 w 381"/>
                <a:gd name="T63" fmla="*/ 0 h 229"/>
                <a:gd name="T64" fmla="*/ 0 w 381"/>
                <a:gd name="T65" fmla="*/ 0 h 229"/>
                <a:gd name="T66" fmla="*/ 0 w 381"/>
                <a:gd name="T67" fmla="*/ 0 h 229"/>
                <a:gd name="T68" fmla="*/ 0 w 381"/>
                <a:gd name="T69" fmla="*/ 0 h 229"/>
                <a:gd name="T70" fmla="*/ 0 w 381"/>
                <a:gd name="T71" fmla="*/ 0 h 229"/>
                <a:gd name="T72" fmla="*/ 0 w 381"/>
                <a:gd name="T73" fmla="*/ 0 h 229"/>
                <a:gd name="T74" fmla="*/ 0 w 381"/>
                <a:gd name="T75" fmla="*/ 0 h 229"/>
                <a:gd name="T76" fmla="*/ 0 w 381"/>
                <a:gd name="T77" fmla="*/ 0 h 229"/>
                <a:gd name="T78" fmla="*/ 0 w 381"/>
                <a:gd name="T79" fmla="*/ 0 h 229"/>
                <a:gd name="T80" fmla="*/ 0 w 381"/>
                <a:gd name="T81" fmla="*/ 0 h 229"/>
                <a:gd name="T82" fmla="*/ 0 w 381"/>
                <a:gd name="T83" fmla="*/ 0 h 229"/>
                <a:gd name="T84" fmla="*/ 0 w 381"/>
                <a:gd name="T85" fmla="*/ 0 h 229"/>
                <a:gd name="T86" fmla="*/ 0 w 381"/>
                <a:gd name="T87" fmla="*/ 0 h 229"/>
                <a:gd name="T88" fmla="*/ 0 w 381"/>
                <a:gd name="T89" fmla="*/ 0 h 229"/>
                <a:gd name="T90" fmla="*/ 0 w 381"/>
                <a:gd name="T91" fmla="*/ 0 h 229"/>
                <a:gd name="T92" fmla="*/ 0 w 381"/>
                <a:gd name="T93" fmla="*/ 0 h 229"/>
                <a:gd name="T94" fmla="*/ 0 w 381"/>
                <a:gd name="T95" fmla="*/ 0 h 229"/>
                <a:gd name="T96" fmla="*/ 0 w 381"/>
                <a:gd name="T97" fmla="*/ 0 h 229"/>
                <a:gd name="T98" fmla="*/ 0 w 381"/>
                <a:gd name="T99" fmla="*/ 0 h 229"/>
                <a:gd name="T100" fmla="*/ 0 w 381"/>
                <a:gd name="T101" fmla="*/ 0 h 229"/>
                <a:gd name="T102" fmla="*/ 0 w 381"/>
                <a:gd name="T103" fmla="*/ 0 h 229"/>
                <a:gd name="T104" fmla="*/ 0 w 381"/>
                <a:gd name="T105" fmla="*/ 0 h 229"/>
                <a:gd name="T106" fmla="*/ 0 w 381"/>
                <a:gd name="T107" fmla="*/ 0 h 229"/>
                <a:gd name="T108" fmla="*/ 0 w 381"/>
                <a:gd name="T109" fmla="*/ 0 h 229"/>
                <a:gd name="T110" fmla="*/ 0 w 381"/>
                <a:gd name="T111" fmla="*/ 0 h 229"/>
                <a:gd name="T112" fmla="*/ 0 w 381"/>
                <a:gd name="T113" fmla="*/ 0 h 229"/>
                <a:gd name="T114" fmla="*/ 0 w 381"/>
                <a:gd name="T115" fmla="*/ 0 h 229"/>
                <a:gd name="T116" fmla="*/ 0 w 381"/>
                <a:gd name="T117" fmla="*/ 0 h 229"/>
                <a:gd name="T118" fmla="*/ 0 w 381"/>
                <a:gd name="T119" fmla="*/ 0 h 229"/>
                <a:gd name="T120" fmla="*/ 0 w 381"/>
                <a:gd name="T121" fmla="*/ 0 h 22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81"/>
                <a:gd name="T184" fmla="*/ 0 h 229"/>
                <a:gd name="T185" fmla="*/ 381 w 381"/>
                <a:gd name="T186" fmla="*/ 229 h 22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81" h="229">
                  <a:moveTo>
                    <a:pt x="39" y="0"/>
                  </a:moveTo>
                  <a:lnTo>
                    <a:pt x="37" y="1"/>
                  </a:lnTo>
                  <a:lnTo>
                    <a:pt x="35" y="4"/>
                  </a:lnTo>
                  <a:lnTo>
                    <a:pt x="33" y="6"/>
                  </a:lnTo>
                  <a:lnTo>
                    <a:pt x="31" y="10"/>
                  </a:lnTo>
                  <a:lnTo>
                    <a:pt x="29" y="13"/>
                  </a:lnTo>
                  <a:lnTo>
                    <a:pt x="26" y="17"/>
                  </a:lnTo>
                  <a:lnTo>
                    <a:pt x="23" y="21"/>
                  </a:lnTo>
                  <a:lnTo>
                    <a:pt x="21" y="25"/>
                  </a:lnTo>
                  <a:lnTo>
                    <a:pt x="18" y="30"/>
                  </a:lnTo>
                  <a:lnTo>
                    <a:pt x="15" y="34"/>
                  </a:lnTo>
                  <a:lnTo>
                    <a:pt x="13" y="38"/>
                  </a:lnTo>
                  <a:lnTo>
                    <a:pt x="11" y="43"/>
                  </a:lnTo>
                  <a:lnTo>
                    <a:pt x="9" y="48"/>
                  </a:lnTo>
                  <a:lnTo>
                    <a:pt x="6" y="53"/>
                  </a:lnTo>
                  <a:lnTo>
                    <a:pt x="4" y="57"/>
                  </a:lnTo>
                  <a:lnTo>
                    <a:pt x="3" y="61"/>
                  </a:lnTo>
                  <a:lnTo>
                    <a:pt x="2" y="65"/>
                  </a:lnTo>
                  <a:lnTo>
                    <a:pt x="1" y="69"/>
                  </a:lnTo>
                  <a:lnTo>
                    <a:pt x="0" y="76"/>
                  </a:lnTo>
                  <a:lnTo>
                    <a:pt x="0" y="84"/>
                  </a:lnTo>
                  <a:lnTo>
                    <a:pt x="0" y="90"/>
                  </a:lnTo>
                  <a:lnTo>
                    <a:pt x="2" y="96"/>
                  </a:lnTo>
                  <a:lnTo>
                    <a:pt x="4" y="101"/>
                  </a:lnTo>
                  <a:lnTo>
                    <a:pt x="8" y="107"/>
                  </a:lnTo>
                  <a:lnTo>
                    <a:pt x="12" y="111"/>
                  </a:lnTo>
                  <a:lnTo>
                    <a:pt x="18" y="115"/>
                  </a:lnTo>
                  <a:lnTo>
                    <a:pt x="22" y="118"/>
                  </a:lnTo>
                  <a:lnTo>
                    <a:pt x="28" y="124"/>
                  </a:lnTo>
                  <a:lnTo>
                    <a:pt x="31" y="126"/>
                  </a:lnTo>
                  <a:lnTo>
                    <a:pt x="35" y="128"/>
                  </a:lnTo>
                  <a:lnTo>
                    <a:pt x="38" y="130"/>
                  </a:lnTo>
                  <a:lnTo>
                    <a:pt x="39" y="130"/>
                  </a:lnTo>
                  <a:lnTo>
                    <a:pt x="41" y="131"/>
                  </a:lnTo>
                  <a:lnTo>
                    <a:pt x="45" y="135"/>
                  </a:lnTo>
                  <a:lnTo>
                    <a:pt x="47" y="137"/>
                  </a:lnTo>
                  <a:lnTo>
                    <a:pt x="51" y="140"/>
                  </a:lnTo>
                  <a:lnTo>
                    <a:pt x="55" y="143"/>
                  </a:lnTo>
                  <a:lnTo>
                    <a:pt x="59" y="147"/>
                  </a:lnTo>
                  <a:lnTo>
                    <a:pt x="64" y="150"/>
                  </a:lnTo>
                  <a:lnTo>
                    <a:pt x="68" y="154"/>
                  </a:lnTo>
                  <a:lnTo>
                    <a:pt x="72" y="157"/>
                  </a:lnTo>
                  <a:lnTo>
                    <a:pt x="76" y="161"/>
                  </a:lnTo>
                  <a:lnTo>
                    <a:pt x="83" y="167"/>
                  </a:lnTo>
                  <a:lnTo>
                    <a:pt x="89" y="172"/>
                  </a:lnTo>
                  <a:lnTo>
                    <a:pt x="93" y="175"/>
                  </a:lnTo>
                  <a:lnTo>
                    <a:pt x="100" y="177"/>
                  </a:lnTo>
                  <a:lnTo>
                    <a:pt x="103" y="177"/>
                  </a:lnTo>
                  <a:lnTo>
                    <a:pt x="108" y="177"/>
                  </a:lnTo>
                  <a:lnTo>
                    <a:pt x="112" y="177"/>
                  </a:lnTo>
                  <a:lnTo>
                    <a:pt x="117" y="177"/>
                  </a:lnTo>
                  <a:lnTo>
                    <a:pt x="123" y="176"/>
                  </a:lnTo>
                  <a:lnTo>
                    <a:pt x="129" y="175"/>
                  </a:lnTo>
                  <a:lnTo>
                    <a:pt x="135" y="175"/>
                  </a:lnTo>
                  <a:lnTo>
                    <a:pt x="142" y="174"/>
                  </a:lnTo>
                  <a:lnTo>
                    <a:pt x="148" y="172"/>
                  </a:lnTo>
                  <a:lnTo>
                    <a:pt x="155" y="172"/>
                  </a:lnTo>
                  <a:lnTo>
                    <a:pt x="164" y="171"/>
                  </a:lnTo>
                  <a:lnTo>
                    <a:pt x="172" y="170"/>
                  </a:lnTo>
                  <a:lnTo>
                    <a:pt x="179" y="168"/>
                  </a:lnTo>
                  <a:lnTo>
                    <a:pt x="188" y="167"/>
                  </a:lnTo>
                  <a:lnTo>
                    <a:pt x="196" y="165"/>
                  </a:lnTo>
                  <a:lnTo>
                    <a:pt x="204" y="163"/>
                  </a:lnTo>
                  <a:lnTo>
                    <a:pt x="212" y="161"/>
                  </a:lnTo>
                  <a:lnTo>
                    <a:pt x="220" y="160"/>
                  </a:lnTo>
                  <a:lnTo>
                    <a:pt x="227" y="158"/>
                  </a:lnTo>
                  <a:lnTo>
                    <a:pt x="235" y="157"/>
                  </a:lnTo>
                  <a:lnTo>
                    <a:pt x="240" y="155"/>
                  </a:lnTo>
                  <a:lnTo>
                    <a:pt x="246" y="152"/>
                  </a:lnTo>
                  <a:lnTo>
                    <a:pt x="251" y="151"/>
                  </a:lnTo>
                  <a:lnTo>
                    <a:pt x="256" y="150"/>
                  </a:lnTo>
                  <a:lnTo>
                    <a:pt x="259" y="149"/>
                  </a:lnTo>
                  <a:lnTo>
                    <a:pt x="262" y="148"/>
                  </a:lnTo>
                  <a:lnTo>
                    <a:pt x="263" y="148"/>
                  </a:lnTo>
                  <a:lnTo>
                    <a:pt x="265" y="148"/>
                  </a:lnTo>
                  <a:lnTo>
                    <a:pt x="265" y="150"/>
                  </a:lnTo>
                  <a:lnTo>
                    <a:pt x="266" y="152"/>
                  </a:lnTo>
                  <a:lnTo>
                    <a:pt x="266" y="156"/>
                  </a:lnTo>
                  <a:lnTo>
                    <a:pt x="266" y="159"/>
                  </a:lnTo>
                  <a:lnTo>
                    <a:pt x="267" y="165"/>
                  </a:lnTo>
                  <a:lnTo>
                    <a:pt x="267" y="168"/>
                  </a:lnTo>
                  <a:lnTo>
                    <a:pt x="268" y="171"/>
                  </a:lnTo>
                  <a:lnTo>
                    <a:pt x="268" y="175"/>
                  </a:lnTo>
                  <a:lnTo>
                    <a:pt x="268" y="179"/>
                  </a:lnTo>
                  <a:lnTo>
                    <a:pt x="268" y="182"/>
                  </a:lnTo>
                  <a:lnTo>
                    <a:pt x="268" y="186"/>
                  </a:lnTo>
                  <a:lnTo>
                    <a:pt x="268" y="190"/>
                  </a:lnTo>
                  <a:lnTo>
                    <a:pt x="268" y="195"/>
                  </a:lnTo>
                  <a:lnTo>
                    <a:pt x="268" y="199"/>
                  </a:lnTo>
                  <a:lnTo>
                    <a:pt x="268" y="203"/>
                  </a:lnTo>
                  <a:lnTo>
                    <a:pt x="268" y="208"/>
                  </a:lnTo>
                  <a:lnTo>
                    <a:pt x="269" y="212"/>
                  </a:lnTo>
                  <a:lnTo>
                    <a:pt x="269" y="218"/>
                  </a:lnTo>
                  <a:lnTo>
                    <a:pt x="269" y="223"/>
                  </a:lnTo>
                  <a:lnTo>
                    <a:pt x="269" y="227"/>
                  </a:lnTo>
                  <a:lnTo>
                    <a:pt x="270" y="229"/>
                  </a:lnTo>
                  <a:lnTo>
                    <a:pt x="361" y="212"/>
                  </a:lnTo>
                  <a:lnTo>
                    <a:pt x="359" y="210"/>
                  </a:lnTo>
                  <a:lnTo>
                    <a:pt x="357" y="205"/>
                  </a:lnTo>
                  <a:lnTo>
                    <a:pt x="355" y="201"/>
                  </a:lnTo>
                  <a:lnTo>
                    <a:pt x="355" y="195"/>
                  </a:lnTo>
                  <a:lnTo>
                    <a:pt x="355" y="190"/>
                  </a:lnTo>
                  <a:lnTo>
                    <a:pt x="355" y="186"/>
                  </a:lnTo>
                  <a:lnTo>
                    <a:pt x="355" y="181"/>
                  </a:lnTo>
                  <a:lnTo>
                    <a:pt x="356" y="176"/>
                  </a:lnTo>
                  <a:lnTo>
                    <a:pt x="356" y="169"/>
                  </a:lnTo>
                  <a:lnTo>
                    <a:pt x="358" y="162"/>
                  </a:lnTo>
                  <a:lnTo>
                    <a:pt x="359" y="155"/>
                  </a:lnTo>
                  <a:lnTo>
                    <a:pt x="361" y="148"/>
                  </a:lnTo>
                  <a:lnTo>
                    <a:pt x="363" y="139"/>
                  </a:lnTo>
                  <a:lnTo>
                    <a:pt x="365" y="132"/>
                  </a:lnTo>
                  <a:lnTo>
                    <a:pt x="367" y="124"/>
                  </a:lnTo>
                  <a:lnTo>
                    <a:pt x="369" y="117"/>
                  </a:lnTo>
                  <a:lnTo>
                    <a:pt x="371" y="109"/>
                  </a:lnTo>
                  <a:lnTo>
                    <a:pt x="372" y="103"/>
                  </a:lnTo>
                  <a:lnTo>
                    <a:pt x="374" y="97"/>
                  </a:lnTo>
                  <a:lnTo>
                    <a:pt x="376" y="93"/>
                  </a:lnTo>
                  <a:lnTo>
                    <a:pt x="376" y="88"/>
                  </a:lnTo>
                  <a:lnTo>
                    <a:pt x="378" y="85"/>
                  </a:lnTo>
                  <a:lnTo>
                    <a:pt x="378" y="83"/>
                  </a:lnTo>
                  <a:lnTo>
                    <a:pt x="379" y="83"/>
                  </a:lnTo>
                  <a:lnTo>
                    <a:pt x="379" y="82"/>
                  </a:lnTo>
                  <a:lnTo>
                    <a:pt x="380" y="79"/>
                  </a:lnTo>
                  <a:lnTo>
                    <a:pt x="380" y="75"/>
                  </a:lnTo>
                  <a:lnTo>
                    <a:pt x="381" y="71"/>
                  </a:lnTo>
                  <a:lnTo>
                    <a:pt x="379" y="65"/>
                  </a:lnTo>
                  <a:lnTo>
                    <a:pt x="376" y="61"/>
                  </a:lnTo>
                  <a:lnTo>
                    <a:pt x="374" y="59"/>
                  </a:lnTo>
                  <a:lnTo>
                    <a:pt x="371" y="57"/>
                  </a:lnTo>
                  <a:lnTo>
                    <a:pt x="367" y="55"/>
                  </a:lnTo>
                  <a:lnTo>
                    <a:pt x="363" y="54"/>
                  </a:lnTo>
                  <a:lnTo>
                    <a:pt x="356" y="52"/>
                  </a:lnTo>
                  <a:lnTo>
                    <a:pt x="350" y="52"/>
                  </a:lnTo>
                  <a:lnTo>
                    <a:pt x="343" y="52"/>
                  </a:lnTo>
                  <a:lnTo>
                    <a:pt x="336" y="52"/>
                  </a:lnTo>
                  <a:lnTo>
                    <a:pt x="327" y="52"/>
                  </a:lnTo>
                  <a:lnTo>
                    <a:pt x="320" y="52"/>
                  </a:lnTo>
                  <a:lnTo>
                    <a:pt x="312" y="52"/>
                  </a:lnTo>
                  <a:lnTo>
                    <a:pt x="305" y="53"/>
                  </a:lnTo>
                  <a:lnTo>
                    <a:pt x="296" y="53"/>
                  </a:lnTo>
                  <a:lnTo>
                    <a:pt x="290" y="54"/>
                  </a:lnTo>
                  <a:lnTo>
                    <a:pt x="283" y="54"/>
                  </a:lnTo>
                  <a:lnTo>
                    <a:pt x="279" y="55"/>
                  </a:lnTo>
                  <a:lnTo>
                    <a:pt x="274" y="55"/>
                  </a:lnTo>
                  <a:lnTo>
                    <a:pt x="271" y="56"/>
                  </a:lnTo>
                  <a:lnTo>
                    <a:pt x="268" y="56"/>
                  </a:lnTo>
                  <a:lnTo>
                    <a:pt x="197" y="58"/>
                  </a:lnTo>
                  <a:lnTo>
                    <a:pt x="195" y="58"/>
                  </a:lnTo>
                  <a:lnTo>
                    <a:pt x="189" y="61"/>
                  </a:lnTo>
                  <a:lnTo>
                    <a:pt x="185" y="61"/>
                  </a:lnTo>
                  <a:lnTo>
                    <a:pt x="181" y="63"/>
                  </a:lnTo>
                  <a:lnTo>
                    <a:pt x="175" y="63"/>
                  </a:lnTo>
                  <a:lnTo>
                    <a:pt x="171" y="65"/>
                  </a:lnTo>
                  <a:lnTo>
                    <a:pt x="164" y="66"/>
                  </a:lnTo>
                  <a:lnTo>
                    <a:pt x="158" y="67"/>
                  </a:lnTo>
                  <a:lnTo>
                    <a:pt x="151" y="67"/>
                  </a:lnTo>
                  <a:lnTo>
                    <a:pt x="145" y="69"/>
                  </a:lnTo>
                  <a:lnTo>
                    <a:pt x="138" y="69"/>
                  </a:lnTo>
                  <a:lnTo>
                    <a:pt x="132" y="69"/>
                  </a:lnTo>
                  <a:lnTo>
                    <a:pt x="126" y="68"/>
                  </a:lnTo>
                  <a:lnTo>
                    <a:pt x="120" y="68"/>
                  </a:lnTo>
                  <a:lnTo>
                    <a:pt x="112" y="66"/>
                  </a:lnTo>
                  <a:lnTo>
                    <a:pt x="105" y="65"/>
                  </a:lnTo>
                  <a:lnTo>
                    <a:pt x="99" y="62"/>
                  </a:lnTo>
                  <a:lnTo>
                    <a:pt x="93" y="60"/>
                  </a:lnTo>
                  <a:lnTo>
                    <a:pt x="87" y="56"/>
                  </a:lnTo>
                  <a:lnTo>
                    <a:pt x="82" y="54"/>
                  </a:lnTo>
                  <a:lnTo>
                    <a:pt x="77" y="50"/>
                  </a:lnTo>
                  <a:lnTo>
                    <a:pt x="73" y="47"/>
                  </a:lnTo>
                  <a:lnTo>
                    <a:pt x="68" y="43"/>
                  </a:lnTo>
                  <a:lnTo>
                    <a:pt x="64" y="40"/>
                  </a:lnTo>
                  <a:lnTo>
                    <a:pt x="60" y="36"/>
                  </a:lnTo>
                  <a:lnTo>
                    <a:pt x="57" y="32"/>
                  </a:lnTo>
                  <a:lnTo>
                    <a:pt x="50" y="25"/>
                  </a:lnTo>
                  <a:lnTo>
                    <a:pt x="47" y="18"/>
                  </a:lnTo>
                  <a:lnTo>
                    <a:pt x="42" y="13"/>
                  </a:lnTo>
                  <a:lnTo>
                    <a:pt x="40" y="9"/>
                  </a:lnTo>
                  <a:lnTo>
                    <a:pt x="38" y="5"/>
                  </a:lnTo>
                  <a:lnTo>
                    <a:pt x="38" y="3"/>
                  </a:lnTo>
                  <a:lnTo>
                    <a:pt x="38" y="1"/>
                  </a:lnTo>
                  <a:lnTo>
                    <a:pt x="39" y="0"/>
                  </a:lnTo>
                  <a:close/>
                </a:path>
              </a:pathLst>
            </a:custGeom>
            <a:solidFill>
              <a:srgbClr val="96AB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568" name="Freeform 39"/>
            <p:cNvSpPr>
              <a:spLocks/>
            </p:cNvSpPr>
            <p:nvPr/>
          </p:nvSpPr>
          <p:spPr bwMode="auto">
            <a:xfrm>
              <a:off x="4571" y="3297"/>
              <a:ext cx="31" cy="60"/>
            </a:xfrm>
            <a:custGeom>
              <a:avLst/>
              <a:gdLst>
                <a:gd name="T0" fmla="*/ 1 w 62"/>
                <a:gd name="T1" fmla="*/ 0 h 121"/>
                <a:gd name="T2" fmla="*/ 1 w 62"/>
                <a:gd name="T3" fmla="*/ 0 h 121"/>
                <a:gd name="T4" fmla="*/ 1 w 62"/>
                <a:gd name="T5" fmla="*/ 0 h 121"/>
                <a:gd name="T6" fmla="*/ 1 w 62"/>
                <a:gd name="T7" fmla="*/ 0 h 121"/>
                <a:gd name="T8" fmla="*/ 1 w 62"/>
                <a:gd name="T9" fmla="*/ 0 h 121"/>
                <a:gd name="T10" fmla="*/ 1 w 62"/>
                <a:gd name="T11" fmla="*/ 0 h 121"/>
                <a:gd name="T12" fmla="*/ 1 w 62"/>
                <a:gd name="T13" fmla="*/ 0 h 121"/>
                <a:gd name="T14" fmla="*/ 1 w 62"/>
                <a:gd name="T15" fmla="*/ 0 h 121"/>
                <a:gd name="T16" fmla="*/ 1 w 62"/>
                <a:gd name="T17" fmla="*/ 0 h 121"/>
                <a:gd name="T18" fmla="*/ 1 w 62"/>
                <a:gd name="T19" fmla="*/ 0 h 121"/>
                <a:gd name="T20" fmla="*/ 1 w 62"/>
                <a:gd name="T21" fmla="*/ 0 h 121"/>
                <a:gd name="T22" fmla="*/ 1 w 62"/>
                <a:gd name="T23" fmla="*/ 0 h 121"/>
                <a:gd name="T24" fmla="*/ 1 w 62"/>
                <a:gd name="T25" fmla="*/ 0 h 121"/>
                <a:gd name="T26" fmla="*/ 1 w 62"/>
                <a:gd name="T27" fmla="*/ 0 h 121"/>
                <a:gd name="T28" fmla="*/ 1 w 62"/>
                <a:gd name="T29" fmla="*/ 0 h 121"/>
                <a:gd name="T30" fmla="*/ 1 w 62"/>
                <a:gd name="T31" fmla="*/ 0 h 121"/>
                <a:gd name="T32" fmla="*/ 1 w 62"/>
                <a:gd name="T33" fmla="*/ 0 h 121"/>
                <a:gd name="T34" fmla="*/ 1 w 62"/>
                <a:gd name="T35" fmla="*/ 0 h 121"/>
                <a:gd name="T36" fmla="*/ 1 w 62"/>
                <a:gd name="T37" fmla="*/ 0 h 121"/>
                <a:gd name="T38" fmla="*/ 1 w 62"/>
                <a:gd name="T39" fmla="*/ 0 h 121"/>
                <a:gd name="T40" fmla="*/ 1 w 62"/>
                <a:gd name="T41" fmla="*/ 0 h 121"/>
                <a:gd name="T42" fmla="*/ 1 w 62"/>
                <a:gd name="T43" fmla="*/ 0 h 121"/>
                <a:gd name="T44" fmla="*/ 1 w 62"/>
                <a:gd name="T45" fmla="*/ 0 h 121"/>
                <a:gd name="T46" fmla="*/ 1 w 62"/>
                <a:gd name="T47" fmla="*/ 0 h 121"/>
                <a:gd name="T48" fmla="*/ 1 w 62"/>
                <a:gd name="T49" fmla="*/ 0 h 121"/>
                <a:gd name="T50" fmla="*/ 1 w 62"/>
                <a:gd name="T51" fmla="*/ 0 h 121"/>
                <a:gd name="T52" fmla="*/ 1 w 62"/>
                <a:gd name="T53" fmla="*/ 0 h 121"/>
                <a:gd name="T54" fmla="*/ 1 w 62"/>
                <a:gd name="T55" fmla="*/ 0 h 121"/>
                <a:gd name="T56" fmla="*/ 1 w 62"/>
                <a:gd name="T57" fmla="*/ 0 h 121"/>
                <a:gd name="T58" fmla="*/ 1 w 62"/>
                <a:gd name="T59" fmla="*/ 0 h 121"/>
                <a:gd name="T60" fmla="*/ 1 w 62"/>
                <a:gd name="T61" fmla="*/ 0 h 121"/>
                <a:gd name="T62" fmla="*/ 1 w 62"/>
                <a:gd name="T63" fmla="*/ 0 h 121"/>
                <a:gd name="T64" fmla="*/ 1 w 62"/>
                <a:gd name="T65" fmla="*/ 0 h 121"/>
                <a:gd name="T66" fmla="*/ 1 w 62"/>
                <a:gd name="T67" fmla="*/ 0 h 121"/>
                <a:gd name="T68" fmla="*/ 1 w 62"/>
                <a:gd name="T69" fmla="*/ 0 h 121"/>
                <a:gd name="T70" fmla="*/ 0 w 62"/>
                <a:gd name="T71" fmla="*/ 0 h 121"/>
                <a:gd name="T72" fmla="*/ 1 w 62"/>
                <a:gd name="T73" fmla="*/ 0 h 121"/>
                <a:gd name="T74" fmla="*/ 1 w 62"/>
                <a:gd name="T75" fmla="*/ 0 h 121"/>
                <a:gd name="T76" fmla="*/ 1 w 62"/>
                <a:gd name="T77" fmla="*/ 0 h 121"/>
                <a:gd name="T78" fmla="*/ 1 w 62"/>
                <a:gd name="T79" fmla="*/ 0 h 121"/>
                <a:gd name="T80" fmla="*/ 1 w 62"/>
                <a:gd name="T81" fmla="*/ 0 h 121"/>
                <a:gd name="T82" fmla="*/ 1 w 62"/>
                <a:gd name="T83" fmla="*/ 0 h 121"/>
                <a:gd name="T84" fmla="*/ 1 w 62"/>
                <a:gd name="T85" fmla="*/ 0 h 121"/>
                <a:gd name="T86" fmla="*/ 1 w 62"/>
                <a:gd name="T87" fmla="*/ 0 h 121"/>
                <a:gd name="T88" fmla="*/ 1 w 62"/>
                <a:gd name="T89" fmla="*/ 0 h 121"/>
                <a:gd name="T90" fmla="*/ 1 w 62"/>
                <a:gd name="T91" fmla="*/ 0 h 121"/>
                <a:gd name="T92" fmla="*/ 1 w 62"/>
                <a:gd name="T93" fmla="*/ 0 h 121"/>
                <a:gd name="T94" fmla="*/ 1 w 62"/>
                <a:gd name="T95" fmla="*/ 0 h 121"/>
                <a:gd name="T96" fmla="*/ 1 w 62"/>
                <a:gd name="T97" fmla="*/ 0 h 121"/>
                <a:gd name="T98" fmla="*/ 1 w 62"/>
                <a:gd name="T99" fmla="*/ 0 h 121"/>
                <a:gd name="T100" fmla="*/ 1 w 62"/>
                <a:gd name="T101" fmla="*/ 0 h 121"/>
                <a:gd name="T102" fmla="*/ 1 w 62"/>
                <a:gd name="T103" fmla="*/ 0 h 121"/>
                <a:gd name="T104" fmla="*/ 1 w 62"/>
                <a:gd name="T105" fmla="*/ 0 h 12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121"/>
                <a:gd name="T161" fmla="*/ 62 w 62"/>
                <a:gd name="T162" fmla="*/ 121 h 12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121">
                  <a:moveTo>
                    <a:pt x="4" y="40"/>
                  </a:moveTo>
                  <a:lnTo>
                    <a:pt x="60" y="0"/>
                  </a:lnTo>
                  <a:lnTo>
                    <a:pt x="59" y="1"/>
                  </a:lnTo>
                  <a:lnTo>
                    <a:pt x="57" y="5"/>
                  </a:lnTo>
                  <a:lnTo>
                    <a:pt x="55" y="7"/>
                  </a:lnTo>
                  <a:lnTo>
                    <a:pt x="53" y="10"/>
                  </a:lnTo>
                  <a:lnTo>
                    <a:pt x="51" y="16"/>
                  </a:lnTo>
                  <a:lnTo>
                    <a:pt x="49" y="20"/>
                  </a:lnTo>
                  <a:lnTo>
                    <a:pt x="47" y="24"/>
                  </a:lnTo>
                  <a:lnTo>
                    <a:pt x="45" y="28"/>
                  </a:lnTo>
                  <a:lnTo>
                    <a:pt x="43" y="32"/>
                  </a:lnTo>
                  <a:lnTo>
                    <a:pt x="42" y="37"/>
                  </a:lnTo>
                  <a:lnTo>
                    <a:pt x="40" y="41"/>
                  </a:lnTo>
                  <a:lnTo>
                    <a:pt x="39" y="45"/>
                  </a:lnTo>
                  <a:lnTo>
                    <a:pt x="38" y="49"/>
                  </a:lnTo>
                  <a:lnTo>
                    <a:pt x="38" y="54"/>
                  </a:lnTo>
                  <a:lnTo>
                    <a:pt x="38" y="61"/>
                  </a:lnTo>
                  <a:lnTo>
                    <a:pt x="40" y="67"/>
                  </a:lnTo>
                  <a:lnTo>
                    <a:pt x="42" y="73"/>
                  </a:lnTo>
                  <a:lnTo>
                    <a:pt x="46" y="78"/>
                  </a:lnTo>
                  <a:lnTo>
                    <a:pt x="49" y="81"/>
                  </a:lnTo>
                  <a:lnTo>
                    <a:pt x="53" y="84"/>
                  </a:lnTo>
                  <a:lnTo>
                    <a:pt x="55" y="87"/>
                  </a:lnTo>
                  <a:lnTo>
                    <a:pt x="55" y="89"/>
                  </a:lnTo>
                  <a:lnTo>
                    <a:pt x="53" y="91"/>
                  </a:lnTo>
                  <a:lnTo>
                    <a:pt x="51" y="93"/>
                  </a:lnTo>
                  <a:lnTo>
                    <a:pt x="47" y="94"/>
                  </a:lnTo>
                  <a:lnTo>
                    <a:pt x="44" y="96"/>
                  </a:lnTo>
                  <a:lnTo>
                    <a:pt x="40" y="97"/>
                  </a:lnTo>
                  <a:lnTo>
                    <a:pt x="36" y="97"/>
                  </a:lnTo>
                  <a:lnTo>
                    <a:pt x="33" y="98"/>
                  </a:lnTo>
                  <a:lnTo>
                    <a:pt x="33" y="99"/>
                  </a:lnTo>
                  <a:lnTo>
                    <a:pt x="62" y="100"/>
                  </a:lnTo>
                  <a:lnTo>
                    <a:pt x="62" y="111"/>
                  </a:lnTo>
                  <a:lnTo>
                    <a:pt x="9" y="121"/>
                  </a:lnTo>
                  <a:lnTo>
                    <a:pt x="0" y="104"/>
                  </a:lnTo>
                  <a:lnTo>
                    <a:pt x="9" y="100"/>
                  </a:lnTo>
                  <a:lnTo>
                    <a:pt x="8" y="99"/>
                  </a:lnTo>
                  <a:lnTo>
                    <a:pt x="8" y="97"/>
                  </a:lnTo>
                  <a:lnTo>
                    <a:pt x="8" y="94"/>
                  </a:lnTo>
                  <a:lnTo>
                    <a:pt x="8" y="91"/>
                  </a:lnTo>
                  <a:lnTo>
                    <a:pt x="7" y="86"/>
                  </a:lnTo>
                  <a:lnTo>
                    <a:pt x="7" y="81"/>
                  </a:lnTo>
                  <a:lnTo>
                    <a:pt x="7" y="76"/>
                  </a:lnTo>
                  <a:lnTo>
                    <a:pt x="7" y="71"/>
                  </a:lnTo>
                  <a:lnTo>
                    <a:pt x="7" y="64"/>
                  </a:lnTo>
                  <a:lnTo>
                    <a:pt x="6" y="59"/>
                  </a:lnTo>
                  <a:lnTo>
                    <a:pt x="5" y="53"/>
                  </a:lnTo>
                  <a:lnTo>
                    <a:pt x="5" y="49"/>
                  </a:lnTo>
                  <a:lnTo>
                    <a:pt x="5" y="45"/>
                  </a:lnTo>
                  <a:lnTo>
                    <a:pt x="4" y="42"/>
                  </a:lnTo>
                  <a:lnTo>
                    <a:pt x="4" y="40"/>
                  </a:lnTo>
                  <a:close/>
                </a:path>
              </a:pathLst>
            </a:custGeom>
            <a:solidFill>
              <a:srgbClr val="6380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569" name="Freeform 40"/>
            <p:cNvSpPr>
              <a:spLocks/>
            </p:cNvSpPr>
            <p:nvPr/>
          </p:nvSpPr>
          <p:spPr bwMode="auto">
            <a:xfrm>
              <a:off x="4418" y="3318"/>
              <a:ext cx="62" cy="26"/>
            </a:xfrm>
            <a:custGeom>
              <a:avLst/>
              <a:gdLst>
                <a:gd name="T0" fmla="*/ 0 w 125"/>
                <a:gd name="T1" fmla="*/ 1 h 51"/>
                <a:gd name="T2" fmla="*/ 0 w 125"/>
                <a:gd name="T3" fmla="*/ 0 h 51"/>
                <a:gd name="T4" fmla="*/ 0 w 125"/>
                <a:gd name="T5" fmla="*/ 1 h 51"/>
                <a:gd name="T6" fmla="*/ 0 w 125"/>
                <a:gd name="T7" fmla="*/ 1 h 51"/>
                <a:gd name="T8" fmla="*/ 0 w 125"/>
                <a:gd name="T9" fmla="*/ 1 h 51"/>
                <a:gd name="T10" fmla="*/ 0 w 125"/>
                <a:gd name="T11" fmla="*/ 1 h 51"/>
                <a:gd name="T12" fmla="*/ 0 w 125"/>
                <a:gd name="T13" fmla="*/ 1 h 51"/>
                <a:gd name="T14" fmla="*/ 0 w 125"/>
                <a:gd name="T15" fmla="*/ 1 h 51"/>
                <a:gd name="T16" fmla="*/ 0 w 125"/>
                <a:gd name="T17" fmla="*/ 1 h 51"/>
                <a:gd name="T18" fmla="*/ 0 w 125"/>
                <a:gd name="T19" fmla="*/ 1 h 51"/>
                <a:gd name="T20" fmla="*/ 0 w 125"/>
                <a:gd name="T21" fmla="*/ 1 h 51"/>
                <a:gd name="T22" fmla="*/ 0 w 125"/>
                <a:gd name="T23" fmla="*/ 1 h 51"/>
                <a:gd name="T24" fmla="*/ 0 w 125"/>
                <a:gd name="T25" fmla="*/ 1 h 51"/>
                <a:gd name="T26" fmla="*/ 0 w 125"/>
                <a:gd name="T27" fmla="*/ 1 h 51"/>
                <a:gd name="T28" fmla="*/ 0 w 125"/>
                <a:gd name="T29" fmla="*/ 1 h 51"/>
                <a:gd name="T30" fmla="*/ 0 w 125"/>
                <a:gd name="T31" fmla="*/ 1 h 51"/>
                <a:gd name="T32" fmla="*/ 0 w 125"/>
                <a:gd name="T33" fmla="*/ 1 h 51"/>
                <a:gd name="T34" fmla="*/ 0 w 125"/>
                <a:gd name="T35" fmla="*/ 1 h 51"/>
                <a:gd name="T36" fmla="*/ 0 w 125"/>
                <a:gd name="T37" fmla="*/ 1 h 51"/>
                <a:gd name="T38" fmla="*/ 0 w 125"/>
                <a:gd name="T39" fmla="*/ 1 h 51"/>
                <a:gd name="T40" fmla="*/ 0 w 125"/>
                <a:gd name="T41" fmla="*/ 1 h 51"/>
                <a:gd name="T42" fmla="*/ 0 w 125"/>
                <a:gd name="T43" fmla="*/ 1 h 51"/>
                <a:gd name="T44" fmla="*/ 0 w 125"/>
                <a:gd name="T45" fmla="*/ 1 h 51"/>
                <a:gd name="T46" fmla="*/ 0 w 125"/>
                <a:gd name="T47" fmla="*/ 1 h 51"/>
                <a:gd name="T48" fmla="*/ 0 w 125"/>
                <a:gd name="T49" fmla="*/ 1 h 51"/>
                <a:gd name="T50" fmla="*/ 0 w 125"/>
                <a:gd name="T51" fmla="*/ 1 h 51"/>
                <a:gd name="T52" fmla="*/ 0 w 125"/>
                <a:gd name="T53" fmla="*/ 1 h 51"/>
                <a:gd name="T54" fmla="*/ 0 w 125"/>
                <a:gd name="T55" fmla="*/ 1 h 51"/>
                <a:gd name="T56" fmla="*/ 0 w 125"/>
                <a:gd name="T57" fmla="*/ 1 h 51"/>
                <a:gd name="T58" fmla="*/ 0 w 125"/>
                <a:gd name="T59" fmla="*/ 1 h 51"/>
                <a:gd name="T60" fmla="*/ 0 w 125"/>
                <a:gd name="T61" fmla="*/ 1 h 51"/>
                <a:gd name="T62" fmla="*/ 0 w 125"/>
                <a:gd name="T63" fmla="*/ 1 h 51"/>
                <a:gd name="T64" fmla="*/ 0 w 125"/>
                <a:gd name="T65" fmla="*/ 1 h 51"/>
                <a:gd name="T66" fmla="*/ 0 w 125"/>
                <a:gd name="T67" fmla="*/ 1 h 51"/>
                <a:gd name="T68" fmla="*/ 0 w 125"/>
                <a:gd name="T69" fmla="*/ 1 h 51"/>
                <a:gd name="T70" fmla="*/ 0 w 125"/>
                <a:gd name="T71" fmla="*/ 1 h 51"/>
                <a:gd name="T72" fmla="*/ 0 w 125"/>
                <a:gd name="T73" fmla="*/ 1 h 51"/>
                <a:gd name="T74" fmla="*/ 0 w 125"/>
                <a:gd name="T75" fmla="*/ 1 h 51"/>
                <a:gd name="T76" fmla="*/ 0 w 125"/>
                <a:gd name="T77" fmla="*/ 1 h 51"/>
                <a:gd name="T78" fmla="*/ 0 w 125"/>
                <a:gd name="T79" fmla="*/ 1 h 51"/>
                <a:gd name="T80" fmla="*/ 0 w 125"/>
                <a:gd name="T81" fmla="*/ 1 h 51"/>
                <a:gd name="T82" fmla="*/ 0 w 125"/>
                <a:gd name="T83" fmla="*/ 1 h 51"/>
                <a:gd name="T84" fmla="*/ 0 w 125"/>
                <a:gd name="T85" fmla="*/ 1 h 51"/>
                <a:gd name="T86" fmla="*/ 0 w 125"/>
                <a:gd name="T87" fmla="*/ 1 h 51"/>
                <a:gd name="T88" fmla="*/ 0 w 125"/>
                <a:gd name="T89" fmla="*/ 1 h 51"/>
                <a:gd name="T90" fmla="*/ 0 w 125"/>
                <a:gd name="T91" fmla="*/ 1 h 51"/>
                <a:gd name="T92" fmla="*/ 0 w 125"/>
                <a:gd name="T93" fmla="*/ 1 h 51"/>
                <a:gd name="T94" fmla="*/ 0 w 125"/>
                <a:gd name="T95" fmla="*/ 1 h 51"/>
                <a:gd name="T96" fmla="*/ 0 w 125"/>
                <a:gd name="T97" fmla="*/ 1 h 51"/>
                <a:gd name="T98" fmla="*/ 0 w 125"/>
                <a:gd name="T99" fmla="*/ 1 h 51"/>
                <a:gd name="T100" fmla="*/ 0 w 125"/>
                <a:gd name="T101" fmla="*/ 1 h 51"/>
                <a:gd name="T102" fmla="*/ 0 w 125"/>
                <a:gd name="T103" fmla="*/ 1 h 51"/>
                <a:gd name="T104" fmla="*/ 0 w 125"/>
                <a:gd name="T105" fmla="*/ 1 h 51"/>
                <a:gd name="T106" fmla="*/ 0 w 125"/>
                <a:gd name="T107" fmla="*/ 1 h 5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25"/>
                <a:gd name="T163" fmla="*/ 0 h 51"/>
                <a:gd name="T164" fmla="*/ 125 w 125"/>
                <a:gd name="T165" fmla="*/ 51 h 5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25" h="51">
                  <a:moveTo>
                    <a:pt x="6" y="4"/>
                  </a:moveTo>
                  <a:lnTo>
                    <a:pt x="27" y="0"/>
                  </a:lnTo>
                  <a:lnTo>
                    <a:pt x="27" y="10"/>
                  </a:lnTo>
                  <a:lnTo>
                    <a:pt x="35" y="8"/>
                  </a:lnTo>
                  <a:lnTo>
                    <a:pt x="96" y="14"/>
                  </a:lnTo>
                  <a:lnTo>
                    <a:pt x="94" y="14"/>
                  </a:lnTo>
                  <a:lnTo>
                    <a:pt x="91" y="14"/>
                  </a:lnTo>
                  <a:lnTo>
                    <a:pt x="85" y="15"/>
                  </a:lnTo>
                  <a:lnTo>
                    <a:pt x="80" y="17"/>
                  </a:lnTo>
                  <a:lnTo>
                    <a:pt x="74" y="18"/>
                  </a:lnTo>
                  <a:lnTo>
                    <a:pt x="70" y="20"/>
                  </a:lnTo>
                  <a:lnTo>
                    <a:pt x="68" y="23"/>
                  </a:lnTo>
                  <a:lnTo>
                    <a:pt x="69" y="27"/>
                  </a:lnTo>
                  <a:lnTo>
                    <a:pt x="70" y="28"/>
                  </a:lnTo>
                  <a:lnTo>
                    <a:pt x="72" y="29"/>
                  </a:lnTo>
                  <a:lnTo>
                    <a:pt x="76" y="31"/>
                  </a:lnTo>
                  <a:lnTo>
                    <a:pt x="80" y="33"/>
                  </a:lnTo>
                  <a:lnTo>
                    <a:pt x="84" y="34"/>
                  </a:lnTo>
                  <a:lnTo>
                    <a:pt x="89" y="36"/>
                  </a:lnTo>
                  <a:lnTo>
                    <a:pt x="93" y="37"/>
                  </a:lnTo>
                  <a:lnTo>
                    <a:pt x="99" y="39"/>
                  </a:lnTo>
                  <a:lnTo>
                    <a:pt x="103" y="40"/>
                  </a:lnTo>
                  <a:lnTo>
                    <a:pt x="108" y="41"/>
                  </a:lnTo>
                  <a:lnTo>
                    <a:pt x="112" y="43"/>
                  </a:lnTo>
                  <a:lnTo>
                    <a:pt x="116" y="44"/>
                  </a:lnTo>
                  <a:lnTo>
                    <a:pt x="121" y="45"/>
                  </a:lnTo>
                  <a:lnTo>
                    <a:pt x="125" y="47"/>
                  </a:lnTo>
                  <a:lnTo>
                    <a:pt x="123" y="46"/>
                  </a:lnTo>
                  <a:lnTo>
                    <a:pt x="118" y="46"/>
                  </a:lnTo>
                  <a:lnTo>
                    <a:pt x="114" y="45"/>
                  </a:lnTo>
                  <a:lnTo>
                    <a:pt x="110" y="45"/>
                  </a:lnTo>
                  <a:lnTo>
                    <a:pt x="105" y="44"/>
                  </a:lnTo>
                  <a:lnTo>
                    <a:pt x="100" y="44"/>
                  </a:lnTo>
                  <a:lnTo>
                    <a:pt x="94" y="43"/>
                  </a:lnTo>
                  <a:lnTo>
                    <a:pt x="88" y="43"/>
                  </a:lnTo>
                  <a:lnTo>
                    <a:pt x="83" y="41"/>
                  </a:lnTo>
                  <a:lnTo>
                    <a:pt x="77" y="41"/>
                  </a:lnTo>
                  <a:lnTo>
                    <a:pt x="71" y="40"/>
                  </a:lnTo>
                  <a:lnTo>
                    <a:pt x="66" y="40"/>
                  </a:lnTo>
                  <a:lnTo>
                    <a:pt x="61" y="40"/>
                  </a:lnTo>
                  <a:lnTo>
                    <a:pt x="57" y="40"/>
                  </a:lnTo>
                  <a:lnTo>
                    <a:pt x="51" y="40"/>
                  </a:lnTo>
                  <a:lnTo>
                    <a:pt x="47" y="40"/>
                  </a:lnTo>
                  <a:lnTo>
                    <a:pt x="43" y="41"/>
                  </a:lnTo>
                  <a:lnTo>
                    <a:pt x="40" y="43"/>
                  </a:lnTo>
                  <a:lnTo>
                    <a:pt x="34" y="44"/>
                  </a:lnTo>
                  <a:lnTo>
                    <a:pt x="30" y="46"/>
                  </a:lnTo>
                  <a:lnTo>
                    <a:pt x="24" y="49"/>
                  </a:lnTo>
                  <a:lnTo>
                    <a:pt x="24" y="51"/>
                  </a:lnTo>
                  <a:lnTo>
                    <a:pt x="26" y="20"/>
                  </a:lnTo>
                  <a:lnTo>
                    <a:pt x="15" y="43"/>
                  </a:lnTo>
                  <a:lnTo>
                    <a:pt x="0" y="42"/>
                  </a:lnTo>
                  <a:lnTo>
                    <a:pt x="6" y="4"/>
                  </a:lnTo>
                  <a:close/>
                </a:path>
              </a:pathLst>
            </a:custGeom>
            <a:solidFill>
              <a:srgbClr val="96AB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570" name="Freeform 41"/>
            <p:cNvSpPr>
              <a:spLocks/>
            </p:cNvSpPr>
            <p:nvPr/>
          </p:nvSpPr>
          <p:spPr bwMode="auto">
            <a:xfrm>
              <a:off x="4631" y="3136"/>
              <a:ext cx="64" cy="35"/>
            </a:xfrm>
            <a:custGeom>
              <a:avLst/>
              <a:gdLst>
                <a:gd name="T0" fmla="*/ 0 w 130"/>
                <a:gd name="T1" fmla="*/ 0 h 71"/>
                <a:gd name="T2" fmla="*/ 0 w 130"/>
                <a:gd name="T3" fmla="*/ 0 h 71"/>
                <a:gd name="T4" fmla="*/ 0 w 130"/>
                <a:gd name="T5" fmla="*/ 0 h 71"/>
                <a:gd name="T6" fmla="*/ 0 w 130"/>
                <a:gd name="T7" fmla="*/ 0 h 71"/>
                <a:gd name="T8" fmla="*/ 0 w 130"/>
                <a:gd name="T9" fmla="*/ 0 h 71"/>
                <a:gd name="T10" fmla="*/ 0 w 130"/>
                <a:gd name="T11" fmla="*/ 0 h 71"/>
                <a:gd name="T12" fmla="*/ 0 w 130"/>
                <a:gd name="T13" fmla="*/ 0 h 71"/>
                <a:gd name="T14" fmla="*/ 0 w 130"/>
                <a:gd name="T15" fmla="*/ 0 h 71"/>
                <a:gd name="T16" fmla="*/ 0 w 130"/>
                <a:gd name="T17" fmla="*/ 0 h 71"/>
                <a:gd name="T18" fmla="*/ 0 w 130"/>
                <a:gd name="T19" fmla="*/ 0 h 71"/>
                <a:gd name="T20" fmla="*/ 0 w 130"/>
                <a:gd name="T21" fmla="*/ 0 h 71"/>
                <a:gd name="T22" fmla="*/ 0 w 130"/>
                <a:gd name="T23" fmla="*/ 0 h 71"/>
                <a:gd name="T24" fmla="*/ 0 w 130"/>
                <a:gd name="T25" fmla="*/ 0 h 71"/>
                <a:gd name="T26" fmla="*/ 0 w 130"/>
                <a:gd name="T27" fmla="*/ 0 h 71"/>
                <a:gd name="T28" fmla="*/ 0 w 130"/>
                <a:gd name="T29" fmla="*/ 0 h 71"/>
                <a:gd name="T30" fmla="*/ 0 w 130"/>
                <a:gd name="T31" fmla="*/ 0 h 71"/>
                <a:gd name="T32" fmla="*/ 0 w 130"/>
                <a:gd name="T33" fmla="*/ 0 h 71"/>
                <a:gd name="T34" fmla="*/ 0 w 130"/>
                <a:gd name="T35" fmla="*/ 0 h 71"/>
                <a:gd name="T36" fmla="*/ 0 w 130"/>
                <a:gd name="T37" fmla="*/ 0 h 71"/>
                <a:gd name="T38" fmla="*/ 0 w 130"/>
                <a:gd name="T39" fmla="*/ 0 h 71"/>
                <a:gd name="T40" fmla="*/ 0 w 130"/>
                <a:gd name="T41" fmla="*/ 0 h 71"/>
                <a:gd name="T42" fmla="*/ 0 w 130"/>
                <a:gd name="T43" fmla="*/ 0 h 71"/>
                <a:gd name="T44" fmla="*/ 0 w 130"/>
                <a:gd name="T45" fmla="*/ 0 h 71"/>
                <a:gd name="T46" fmla="*/ 0 w 130"/>
                <a:gd name="T47" fmla="*/ 0 h 71"/>
                <a:gd name="T48" fmla="*/ 0 w 130"/>
                <a:gd name="T49" fmla="*/ 0 h 71"/>
                <a:gd name="T50" fmla="*/ 0 w 130"/>
                <a:gd name="T51" fmla="*/ 0 h 7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0"/>
                <a:gd name="T79" fmla="*/ 0 h 71"/>
                <a:gd name="T80" fmla="*/ 130 w 130"/>
                <a:gd name="T81" fmla="*/ 71 h 7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0" h="71">
                  <a:moveTo>
                    <a:pt x="0" y="46"/>
                  </a:moveTo>
                  <a:lnTo>
                    <a:pt x="32" y="41"/>
                  </a:lnTo>
                  <a:lnTo>
                    <a:pt x="44" y="9"/>
                  </a:lnTo>
                  <a:lnTo>
                    <a:pt x="73" y="0"/>
                  </a:lnTo>
                  <a:lnTo>
                    <a:pt x="93" y="2"/>
                  </a:lnTo>
                  <a:lnTo>
                    <a:pt x="118" y="2"/>
                  </a:lnTo>
                  <a:lnTo>
                    <a:pt x="130" y="10"/>
                  </a:lnTo>
                  <a:lnTo>
                    <a:pt x="82" y="33"/>
                  </a:lnTo>
                  <a:lnTo>
                    <a:pt x="83" y="52"/>
                  </a:lnTo>
                  <a:lnTo>
                    <a:pt x="98" y="60"/>
                  </a:lnTo>
                  <a:lnTo>
                    <a:pt x="96" y="61"/>
                  </a:lnTo>
                  <a:lnTo>
                    <a:pt x="92" y="65"/>
                  </a:lnTo>
                  <a:lnTo>
                    <a:pt x="88" y="66"/>
                  </a:lnTo>
                  <a:lnTo>
                    <a:pt x="85" y="68"/>
                  </a:lnTo>
                  <a:lnTo>
                    <a:pt x="81" y="69"/>
                  </a:lnTo>
                  <a:lnTo>
                    <a:pt x="78" y="70"/>
                  </a:lnTo>
                  <a:lnTo>
                    <a:pt x="71" y="69"/>
                  </a:lnTo>
                  <a:lnTo>
                    <a:pt x="67" y="69"/>
                  </a:lnTo>
                  <a:lnTo>
                    <a:pt x="62" y="68"/>
                  </a:lnTo>
                  <a:lnTo>
                    <a:pt x="58" y="66"/>
                  </a:lnTo>
                  <a:lnTo>
                    <a:pt x="54" y="65"/>
                  </a:lnTo>
                  <a:lnTo>
                    <a:pt x="51" y="63"/>
                  </a:lnTo>
                  <a:lnTo>
                    <a:pt x="49" y="63"/>
                  </a:lnTo>
                  <a:lnTo>
                    <a:pt x="18" y="71"/>
                  </a:lnTo>
                  <a:lnTo>
                    <a:pt x="0" y="46"/>
                  </a:lnTo>
                  <a:close/>
                </a:path>
              </a:pathLst>
            </a:custGeom>
            <a:solidFill>
              <a:srgbClr val="FF94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571" name="Freeform 42"/>
            <p:cNvSpPr>
              <a:spLocks/>
            </p:cNvSpPr>
            <p:nvPr/>
          </p:nvSpPr>
          <p:spPr bwMode="auto">
            <a:xfrm>
              <a:off x="4649" y="3219"/>
              <a:ext cx="52" cy="36"/>
            </a:xfrm>
            <a:custGeom>
              <a:avLst/>
              <a:gdLst>
                <a:gd name="T0" fmla="*/ 0 w 105"/>
                <a:gd name="T1" fmla="*/ 1 h 71"/>
                <a:gd name="T2" fmla="*/ 0 w 105"/>
                <a:gd name="T3" fmla="*/ 1 h 71"/>
                <a:gd name="T4" fmla="*/ 0 w 105"/>
                <a:gd name="T5" fmla="*/ 0 h 71"/>
                <a:gd name="T6" fmla="*/ 0 w 105"/>
                <a:gd name="T7" fmla="*/ 1 h 71"/>
                <a:gd name="T8" fmla="*/ 0 w 105"/>
                <a:gd name="T9" fmla="*/ 1 h 71"/>
                <a:gd name="T10" fmla="*/ 0 w 105"/>
                <a:gd name="T11" fmla="*/ 1 h 71"/>
                <a:gd name="T12" fmla="*/ 0 w 105"/>
                <a:gd name="T13" fmla="*/ 1 h 71"/>
                <a:gd name="T14" fmla="*/ 0 w 105"/>
                <a:gd name="T15" fmla="*/ 1 h 71"/>
                <a:gd name="T16" fmla="*/ 0 w 105"/>
                <a:gd name="T17" fmla="*/ 1 h 71"/>
                <a:gd name="T18" fmla="*/ 0 w 105"/>
                <a:gd name="T19" fmla="*/ 1 h 71"/>
                <a:gd name="T20" fmla="*/ 0 w 105"/>
                <a:gd name="T21" fmla="*/ 1 h 71"/>
                <a:gd name="T22" fmla="*/ 0 w 105"/>
                <a:gd name="T23" fmla="*/ 1 h 71"/>
                <a:gd name="T24" fmla="*/ 0 w 105"/>
                <a:gd name="T25" fmla="*/ 1 h 71"/>
                <a:gd name="T26" fmla="*/ 0 w 105"/>
                <a:gd name="T27" fmla="*/ 1 h 71"/>
                <a:gd name="T28" fmla="*/ 0 w 105"/>
                <a:gd name="T29" fmla="*/ 1 h 71"/>
                <a:gd name="T30" fmla="*/ 0 w 105"/>
                <a:gd name="T31" fmla="*/ 1 h 71"/>
                <a:gd name="T32" fmla="*/ 0 w 105"/>
                <a:gd name="T33" fmla="*/ 1 h 71"/>
                <a:gd name="T34" fmla="*/ 0 w 105"/>
                <a:gd name="T35" fmla="*/ 1 h 71"/>
                <a:gd name="T36" fmla="*/ 0 w 105"/>
                <a:gd name="T37" fmla="*/ 1 h 71"/>
                <a:gd name="T38" fmla="*/ 0 w 105"/>
                <a:gd name="T39" fmla="*/ 1 h 71"/>
                <a:gd name="T40" fmla="*/ 0 w 105"/>
                <a:gd name="T41" fmla="*/ 1 h 71"/>
                <a:gd name="T42" fmla="*/ 0 w 105"/>
                <a:gd name="T43" fmla="*/ 1 h 71"/>
                <a:gd name="T44" fmla="*/ 0 w 105"/>
                <a:gd name="T45" fmla="*/ 1 h 71"/>
                <a:gd name="T46" fmla="*/ 0 w 105"/>
                <a:gd name="T47" fmla="*/ 1 h 71"/>
                <a:gd name="T48" fmla="*/ 0 w 105"/>
                <a:gd name="T49" fmla="*/ 1 h 71"/>
                <a:gd name="T50" fmla="*/ 0 w 105"/>
                <a:gd name="T51" fmla="*/ 1 h 7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5"/>
                <a:gd name="T79" fmla="*/ 0 h 71"/>
                <a:gd name="T80" fmla="*/ 105 w 105"/>
                <a:gd name="T81" fmla="*/ 71 h 7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5" h="71">
                  <a:moveTo>
                    <a:pt x="0" y="52"/>
                  </a:moveTo>
                  <a:lnTo>
                    <a:pt x="25" y="11"/>
                  </a:lnTo>
                  <a:lnTo>
                    <a:pt x="62" y="0"/>
                  </a:lnTo>
                  <a:lnTo>
                    <a:pt x="66" y="7"/>
                  </a:lnTo>
                  <a:lnTo>
                    <a:pt x="52" y="22"/>
                  </a:lnTo>
                  <a:lnTo>
                    <a:pt x="105" y="9"/>
                  </a:lnTo>
                  <a:lnTo>
                    <a:pt x="94" y="31"/>
                  </a:lnTo>
                  <a:lnTo>
                    <a:pt x="76" y="60"/>
                  </a:lnTo>
                  <a:lnTo>
                    <a:pt x="74" y="60"/>
                  </a:lnTo>
                  <a:lnTo>
                    <a:pt x="72" y="59"/>
                  </a:lnTo>
                  <a:lnTo>
                    <a:pt x="68" y="58"/>
                  </a:lnTo>
                  <a:lnTo>
                    <a:pt x="64" y="57"/>
                  </a:lnTo>
                  <a:lnTo>
                    <a:pt x="58" y="56"/>
                  </a:lnTo>
                  <a:lnTo>
                    <a:pt x="52" y="56"/>
                  </a:lnTo>
                  <a:lnTo>
                    <a:pt x="45" y="56"/>
                  </a:lnTo>
                  <a:lnTo>
                    <a:pt x="38" y="56"/>
                  </a:lnTo>
                  <a:lnTo>
                    <a:pt x="31" y="57"/>
                  </a:lnTo>
                  <a:lnTo>
                    <a:pt x="24" y="59"/>
                  </a:lnTo>
                  <a:lnTo>
                    <a:pt x="17" y="62"/>
                  </a:lnTo>
                  <a:lnTo>
                    <a:pt x="11" y="64"/>
                  </a:lnTo>
                  <a:lnTo>
                    <a:pt x="6" y="67"/>
                  </a:lnTo>
                  <a:lnTo>
                    <a:pt x="2" y="69"/>
                  </a:lnTo>
                  <a:lnTo>
                    <a:pt x="0" y="69"/>
                  </a:lnTo>
                  <a:lnTo>
                    <a:pt x="0" y="71"/>
                  </a:lnTo>
                  <a:lnTo>
                    <a:pt x="0" y="52"/>
                  </a:lnTo>
                  <a:close/>
                </a:path>
              </a:pathLst>
            </a:custGeom>
            <a:solidFill>
              <a:srgbClr val="FF94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572" name="Freeform 43"/>
            <p:cNvSpPr>
              <a:spLocks/>
            </p:cNvSpPr>
            <p:nvPr/>
          </p:nvSpPr>
          <p:spPr bwMode="auto">
            <a:xfrm>
              <a:off x="4375" y="3317"/>
              <a:ext cx="49" cy="44"/>
            </a:xfrm>
            <a:custGeom>
              <a:avLst/>
              <a:gdLst>
                <a:gd name="T0" fmla="*/ 1 w 98"/>
                <a:gd name="T1" fmla="*/ 1 h 87"/>
                <a:gd name="T2" fmla="*/ 1 w 98"/>
                <a:gd name="T3" fmla="*/ 0 h 87"/>
                <a:gd name="T4" fmla="*/ 1 w 98"/>
                <a:gd name="T5" fmla="*/ 1 h 87"/>
                <a:gd name="T6" fmla="*/ 1 w 98"/>
                <a:gd name="T7" fmla="*/ 1 h 87"/>
                <a:gd name="T8" fmla="*/ 1 w 98"/>
                <a:gd name="T9" fmla="*/ 1 h 87"/>
                <a:gd name="T10" fmla="*/ 1 w 98"/>
                <a:gd name="T11" fmla="*/ 1 h 87"/>
                <a:gd name="T12" fmla="*/ 1 w 98"/>
                <a:gd name="T13" fmla="*/ 1 h 87"/>
                <a:gd name="T14" fmla="*/ 1 w 98"/>
                <a:gd name="T15" fmla="*/ 1 h 87"/>
                <a:gd name="T16" fmla="*/ 1 w 98"/>
                <a:gd name="T17" fmla="*/ 1 h 87"/>
                <a:gd name="T18" fmla="*/ 1 w 98"/>
                <a:gd name="T19" fmla="*/ 1 h 87"/>
                <a:gd name="T20" fmla="*/ 1 w 98"/>
                <a:gd name="T21" fmla="*/ 1 h 87"/>
                <a:gd name="T22" fmla="*/ 1 w 98"/>
                <a:gd name="T23" fmla="*/ 1 h 87"/>
                <a:gd name="T24" fmla="*/ 1 w 98"/>
                <a:gd name="T25" fmla="*/ 1 h 87"/>
                <a:gd name="T26" fmla="*/ 1 w 98"/>
                <a:gd name="T27" fmla="*/ 1 h 87"/>
                <a:gd name="T28" fmla="*/ 1 w 98"/>
                <a:gd name="T29" fmla="*/ 1 h 87"/>
                <a:gd name="T30" fmla="*/ 1 w 98"/>
                <a:gd name="T31" fmla="*/ 1 h 87"/>
                <a:gd name="T32" fmla="*/ 1 w 98"/>
                <a:gd name="T33" fmla="*/ 1 h 87"/>
                <a:gd name="T34" fmla="*/ 1 w 98"/>
                <a:gd name="T35" fmla="*/ 1 h 87"/>
                <a:gd name="T36" fmla="*/ 1 w 98"/>
                <a:gd name="T37" fmla="*/ 1 h 87"/>
                <a:gd name="T38" fmla="*/ 1 w 98"/>
                <a:gd name="T39" fmla="*/ 1 h 87"/>
                <a:gd name="T40" fmla="*/ 1 w 98"/>
                <a:gd name="T41" fmla="*/ 1 h 87"/>
                <a:gd name="T42" fmla="*/ 1 w 98"/>
                <a:gd name="T43" fmla="*/ 1 h 87"/>
                <a:gd name="T44" fmla="*/ 1 w 98"/>
                <a:gd name="T45" fmla="*/ 1 h 87"/>
                <a:gd name="T46" fmla="*/ 0 w 98"/>
                <a:gd name="T47" fmla="*/ 1 h 87"/>
                <a:gd name="T48" fmla="*/ 1 w 98"/>
                <a:gd name="T49" fmla="*/ 1 h 87"/>
                <a:gd name="T50" fmla="*/ 1 w 98"/>
                <a:gd name="T51" fmla="*/ 1 h 87"/>
                <a:gd name="T52" fmla="*/ 1 w 98"/>
                <a:gd name="T53" fmla="*/ 1 h 87"/>
                <a:gd name="T54" fmla="*/ 1 w 98"/>
                <a:gd name="T55" fmla="*/ 1 h 87"/>
                <a:gd name="T56" fmla="*/ 1 w 98"/>
                <a:gd name="T57" fmla="*/ 1 h 87"/>
                <a:gd name="T58" fmla="*/ 1 w 98"/>
                <a:gd name="T59" fmla="*/ 1 h 87"/>
                <a:gd name="T60" fmla="*/ 1 w 98"/>
                <a:gd name="T61" fmla="*/ 1 h 87"/>
                <a:gd name="T62" fmla="*/ 1 w 98"/>
                <a:gd name="T63" fmla="*/ 1 h 87"/>
                <a:gd name="T64" fmla="*/ 1 w 98"/>
                <a:gd name="T65" fmla="*/ 1 h 87"/>
                <a:gd name="T66" fmla="*/ 1 w 98"/>
                <a:gd name="T67" fmla="*/ 1 h 87"/>
                <a:gd name="T68" fmla="*/ 1 w 98"/>
                <a:gd name="T69" fmla="*/ 1 h 87"/>
                <a:gd name="T70" fmla="*/ 1 w 98"/>
                <a:gd name="T71" fmla="*/ 1 h 87"/>
                <a:gd name="T72" fmla="*/ 1 w 98"/>
                <a:gd name="T73" fmla="*/ 1 h 87"/>
                <a:gd name="T74" fmla="*/ 1 w 98"/>
                <a:gd name="T75" fmla="*/ 1 h 87"/>
                <a:gd name="T76" fmla="*/ 1 w 98"/>
                <a:gd name="T77" fmla="*/ 1 h 87"/>
                <a:gd name="T78" fmla="*/ 1 w 98"/>
                <a:gd name="T79" fmla="*/ 1 h 87"/>
                <a:gd name="T80" fmla="*/ 1 w 98"/>
                <a:gd name="T81" fmla="*/ 1 h 87"/>
                <a:gd name="T82" fmla="*/ 1 w 98"/>
                <a:gd name="T83" fmla="*/ 1 h 87"/>
                <a:gd name="T84" fmla="*/ 1 w 98"/>
                <a:gd name="T85" fmla="*/ 1 h 87"/>
                <a:gd name="T86" fmla="*/ 1 w 98"/>
                <a:gd name="T87" fmla="*/ 1 h 87"/>
                <a:gd name="T88" fmla="*/ 1 w 98"/>
                <a:gd name="T89" fmla="*/ 1 h 87"/>
                <a:gd name="T90" fmla="*/ 1 w 98"/>
                <a:gd name="T91" fmla="*/ 1 h 87"/>
                <a:gd name="T92" fmla="*/ 1 w 98"/>
                <a:gd name="T93" fmla="*/ 1 h 87"/>
                <a:gd name="T94" fmla="*/ 1 w 98"/>
                <a:gd name="T95" fmla="*/ 1 h 87"/>
                <a:gd name="T96" fmla="*/ 1 w 98"/>
                <a:gd name="T97" fmla="*/ 1 h 87"/>
                <a:gd name="T98" fmla="*/ 1 w 98"/>
                <a:gd name="T99" fmla="*/ 1 h 87"/>
                <a:gd name="T100" fmla="*/ 1 w 98"/>
                <a:gd name="T101" fmla="*/ 1 h 87"/>
                <a:gd name="T102" fmla="*/ 1 w 98"/>
                <a:gd name="T103" fmla="*/ 1 h 87"/>
                <a:gd name="T104" fmla="*/ 1 w 98"/>
                <a:gd name="T105" fmla="*/ 1 h 87"/>
                <a:gd name="T106" fmla="*/ 1 w 98"/>
                <a:gd name="T107" fmla="*/ 1 h 87"/>
                <a:gd name="T108" fmla="*/ 1 w 98"/>
                <a:gd name="T109" fmla="*/ 1 h 87"/>
                <a:gd name="T110" fmla="*/ 1 w 98"/>
                <a:gd name="T111" fmla="*/ 1 h 87"/>
                <a:gd name="T112" fmla="*/ 1 w 98"/>
                <a:gd name="T113" fmla="*/ 1 h 87"/>
                <a:gd name="T114" fmla="*/ 1 w 98"/>
                <a:gd name="T115" fmla="*/ 1 h 87"/>
                <a:gd name="T116" fmla="*/ 1 w 98"/>
                <a:gd name="T117" fmla="*/ 1 h 87"/>
                <a:gd name="T118" fmla="*/ 1 w 98"/>
                <a:gd name="T119" fmla="*/ 1 h 8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
                <a:gd name="T181" fmla="*/ 0 h 87"/>
                <a:gd name="T182" fmla="*/ 98 w 98"/>
                <a:gd name="T183" fmla="*/ 87 h 8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 h="87">
                  <a:moveTo>
                    <a:pt x="96" y="9"/>
                  </a:moveTo>
                  <a:lnTo>
                    <a:pt x="80" y="0"/>
                  </a:lnTo>
                  <a:lnTo>
                    <a:pt x="58" y="30"/>
                  </a:lnTo>
                  <a:lnTo>
                    <a:pt x="69" y="40"/>
                  </a:lnTo>
                  <a:lnTo>
                    <a:pt x="67" y="42"/>
                  </a:lnTo>
                  <a:lnTo>
                    <a:pt x="64" y="47"/>
                  </a:lnTo>
                  <a:lnTo>
                    <a:pt x="62" y="49"/>
                  </a:lnTo>
                  <a:lnTo>
                    <a:pt x="58" y="52"/>
                  </a:lnTo>
                  <a:lnTo>
                    <a:pt x="53" y="55"/>
                  </a:lnTo>
                  <a:lnTo>
                    <a:pt x="49" y="59"/>
                  </a:lnTo>
                  <a:lnTo>
                    <a:pt x="45" y="60"/>
                  </a:lnTo>
                  <a:lnTo>
                    <a:pt x="41" y="62"/>
                  </a:lnTo>
                  <a:lnTo>
                    <a:pt x="37" y="63"/>
                  </a:lnTo>
                  <a:lnTo>
                    <a:pt x="34" y="65"/>
                  </a:lnTo>
                  <a:lnTo>
                    <a:pt x="29" y="67"/>
                  </a:lnTo>
                  <a:lnTo>
                    <a:pt x="26" y="68"/>
                  </a:lnTo>
                  <a:lnTo>
                    <a:pt x="22" y="69"/>
                  </a:lnTo>
                  <a:lnTo>
                    <a:pt x="18" y="71"/>
                  </a:lnTo>
                  <a:lnTo>
                    <a:pt x="14" y="71"/>
                  </a:lnTo>
                  <a:lnTo>
                    <a:pt x="11" y="72"/>
                  </a:lnTo>
                  <a:lnTo>
                    <a:pt x="7" y="73"/>
                  </a:lnTo>
                  <a:lnTo>
                    <a:pt x="5" y="74"/>
                  </a:lnTo>
                  <a:lnTo>
                    <a:pt x="1" y="75"/>
                  </a:lnTo>
                  <a:lnTo>
                    <a:pt x="0" y="76"/>
                  </a:lnTo>
                  <a:lnTo>
                    <a:pt x="6" y="87"/>
                  </a:lnTo>
                  <a:lnTo>
                    <a:pt x="6" y="86"/>
                  </a:lnTo>
                  <a:lnTo>
                    <a:pt x="9" y="86"/>
                  </a:lnTo>
                  <a:lnTo>
                    <a:pt x="12" y="86"/>
                  </a:lnTo>
                  <a:lnTo>
                    <a:pt x="16" y="86"/>
                  </a:lnTo>
                  <a:lnTo>
                    <a:pt x="21" y="86"/>
                  </a:lnTo>
                  <a:lnTo>
                    <a:pt x="28" y="86"/>
                  </a:lnTo>
                  <a:lnTo>
                    <a:pt x="31" y="86"/>
                  </a:lnTo>
                  <a:lnTo>
                    <a:pt x="34" y="86"/>
                  </a:lnTo>
                  <a:lnTo>
                    <a:pt x="38" y="86"/>
                  </a:lnTo>
                  <a:lnTo>
                    <a:pt x="43" y="87"/>
                  </a:lnTo>
                  <a:lnTo>
                    <a:pt x="49" y="86"/>
                  </a:lnTo>
                  <a:lnTo>
                    <a:pt x="57" y="86"/>
                  </a:lnTo>
                  <a:lnTo>
                    <a:pt x="60" y="85"/>
                  </a:lnTo>
                  <a:lnTo>
                    <a:pt x="64" y="85"/>
                  </a:lnTo>
                  <a:lnTo>
                    <a:pt x="68" y="84"/>
                  </a:lnTo>
                  <a:lnTo>
                    <a:pt x="72" y="84"/>
                  </a:lnTo>
                  <a:lnTo>
                    <a:pt x="78" y="82"/>
                  </a:lnTo>
                  <a:lnTo>
                    <a:pt x="85" y="79"/>
                  </a:lnTo>
                  <a:lnTo>
                    <a:pt x="90" y="74"/>
                  </a:lnTo>
                  <a:lnTo>
                    <a:pt x="94" y="69"/>
                  </a:lnTo>
                  <a:lnTo>
                    <a:pt x="95" y="64"/>
                  </a:lnTo>
                  <a:lnTo>
                    <a:pt x="96" y="60"/>
                  </a:lnTo>
                  <a:lnTo>
                    <a:pt x="97" y="55"/>
                  </a:lnTo>
                  <a:lnTo>
                    <a:pt x="98" y="50"/>
                  </a:lnTo>
                  <a:lnTo>
                    <a:pt x="98" y="45"/>
                  </a:lnTo>
                  <a:lnTo>
                    <a:pt x="98" y="40"/>
                  </a:lnTo>
                  <a:lnTo>
                    <a:pt x="98" y="35"/>
                  </a:lnTo>
                  <a:lnTo>
                    <a:pt x="98" y="31"/>
                  </a:lnTo>
                  <a:lnTo>
                    <a:pt x="97" y="26"/>
                  </a:lnTo>
                  <a:lnTo>
                    <a:pt x="96" y="22"/>
                  </a:lnTo>
                  <a:lnTo>
                    <a:pt x="96" y="18"/>
                  </a:lnTo>
                  <a:lnTo>
                    <a:pt x="96" y="15"/>
                  </a:lnTo>
                  <a:lnTo>
                    <a:pt x="96" y="10"/>
                  </a:lnTo>
                  <a:lnTo>
                    <a:pt x="96" y="9"/>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573" name="Freeform 44"/>
            <p:cNvSpPr>
              <a:spLocks/>
            </p:cNvSpPr>
            <p:nvPr/>
          </p:nvSpPr>
          <p:spPr bwMode="auto">
            <a:xfrm>
              <a:off x="4897" y="2824"/>
              <a:ext cx="34" cy="107"/>
            </a:xfrm>
            <a:custGeom>
              <a:avLst/>
              <a:gdLst>
                <a:gd name="T0" fmla="*/ 0 w 66"/>
                <a:gd name="T1" fmla="*/ 1 h 214"/>
                <a:gd name="T2" fmla="*/ 1 w 66"/>
                <a:gd name="T3" fmla="*/ 1 h 214"/>
                <a:gd name="T4" fmla="*/ 1 w 66"/>
                <a:gd name="T5" fmla="*/ 1 h 214"/>
                <a:gd name="T6" fmla="*/ 1 w 66"/>
                <a:gd name="T7" fmla="*/ 1 h 214"/>
                <a:gd name="T8" fmla="*/ 1 w 66"/>
                <a:gd name="T9" fmla="*/ 1 h 214"/>
                <a:gd name="T10" fmla="*/ 1 w 66"/>
                <a:gd name="T11" fmla="*/ 1 h 214"/>
                <a:gd name="T12" fmla="*/ 1 w 66"/>
                <a:gd name="T13" fmla="*/ 1 h 214"/>
                <a:gd name="T14" fmla="*/ 1 w 66"/>
                <a:gd name="T15" fmla="*/ 1 h 214"/>
                <a:gd name="T16" fmla="*/ 1 w 66"/>
                <a:gd name="T17" fmla="*/ 1 h 214"/>
                <a:gd name="T18" fmla="*/ 1 w 66"/>
                <a:gd name="T19" fmla="*/ 1 h 214"/>
                <a:gd name="T20" fmla="*/ 1 w 66"/>
                <a:gd name="T21" fmla="*/ 1 h 214"/>
                <a:gd name="T22" fmla="*/ 1 w 66"/>
                <a:gd name="T23" fmla="*/ 1 h 214"/>
                <a:gd name="T24" fmla="*/ 1 w 66"/>
                <a:gd name="T25" fmla="*/ 1 h 214"/>
                <a:gd name="T26" fmla="*/ 1 w 66"/>
                <a:gd name="T27" fmla="*/ 1 h 214"/>
                <a:gd name="T28" fmla="*/ 1 w 66"/>
                <a:gd name="T29" fmla="*/ 1 h 214"/>
                <a:gd name="T30" fmla="*/ 1 w 66"/>
                <a:gd name="T31" fmla="*/ 1 h 214"/>
                <a:gd name="T32" fmla="*/ 1 w 66"/>
                <a:gd name="T33" fmla="*/ 1 h 214"/>
                <a:gd name="T34" fmla="*/ 1 w 66"/>
                <a:gd name="T35" fmla="*/ 1 h 214"/>
                <a:gd name="T36" fmla="*/ 1 w 66"/>
                <a:gd name="T37" fmla="*/ 1 h 214"/>
                <a:gd name="T38" fmla="*/ 1 w 66"/>
                <a:gd name="T39" fmla="*/ 1 h 214"/>
                <a:gd name="T40" fmla="*/ 1 w 66"/>
                <a:gd name="T41" fmla="*/ 1 h 214"/>
                <a:gd name="T42" fmla="*/ 1 w 66"/>
                <a:gd name="T43" fmla="*/ 1 h 214"/>
                <a:gd name="T44" fmla="*/ 1 w 66"/>
                <a:gd name="T45" fmla="*/ 1 h 214"/>
                <a:gd name="T46" fmla="*/ 1 w 66"/>
                <a:gd name="T47" fmla="*/ 1 h 214"/>
                <a:gd name="T48" fmla="*/ 1 w 66"/>
                <a:gd name="T49" fmla="*/ 1 h 214"/>
                <a:gd name="T50" fmla="*/ 1 w 66"/>
                <a:gd name="T51" fmla="*/ 1 h 214"/>
                <a:gd name="T52" fmla="*/ 1 w 66"/>
                <a:gd name="T53" fmla="*/ 1 h 214"/>
                <a:gd name="T54" fmla="*/ 1 w 66"/>
                <a:gd name="T55" fmla="*/ 1 h 214"/>
                <a:gd name="T56" fmla="*/ 1 w 66"/>
                <a:gd name="T57" fmla="*/ 1 h 214"/>
                <a:gd name="T58" fmla="*/ 1 w 66"/>
                <a:gd name="T59" fmla="*/ 1 h 214"/>
                <a:gd name="T60" fmla="*/ 1 w 66"/>
                <a:gd name="T61" fmla="*/ 1 h 214"/>
                <a:gd name="T62" fmla="*/ 1 w 66"/>
                <a:gd name="T63" fmla="*/ 1 h 214"/>
                <a:gd name="T64" fmla="*/ 1 w 66"/>
                <a:gd name="T65" fmla="*/ 1 h 214"/>
                <a:gd name="T66" fmla="*/ 1 w 66"/>
                <a:gd name="T67" fmla="*/ 1 h 214"/>
                <a:gd name="T68" fmla="*/ 1 w 66"/>
                <a:gd name="T69" fmla="*/ 1 h 214"/>
                <a:gd name="T70" fmla="*/ 1 w 66"/>
                <a:gd name="T71" fmla="*/ 1 h 214"/>
                <a:gd name="T72" fmla="*/ 1 w 66"/>
                <a:gd name="T73" fmla="*/ 1 h 214"/>
                <a:gd name="T74" fmla="*/ 1 w 66"/>
                <a:gd name="T75" fmla="*/ 1 h 214"/>
                <a:gd name="T76" fmla="*/ 1 w 66"/>
                <a:gd name="T77" fmla="*/ 1 h 214"/>
                <a:gd name="T78" fmla="*/ 1 w 66"/>
                <a:gd name="T79" fmla="*/ 1 h 214"/>
                <a:gd name="T80" fmla="*/ 1 w 66"/>
                <a:gd name="T81" fmla="*/ 1 h 214"/>
                <a:gd name="T82" fmla="*/ 1 w 66"/>
                <a:gd name="T83" fmla="*/ 1 h 214"/>
                <a:gd name="T84" fmla="*/ 1 w 66"/>
                <a:gd name="T85" fmla="*/ 1 h 214"/>
                <a:gd name="T86" fmla="*/ 1 w 66"/>
                <a:gd name="T87" fmla="*/ 1 h 2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6"/>
                <a:gd name="T133" fmla="*/ 0 h 214"/>
                <a:gd name="T134" fmla="*/ 66 w 66"/>
                <a:gd name="T135" fmla="*/ 214 h 2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6" h="214">
                  <a:moveTo>
                    <a:pt x="9" y="17"/>
                  </a:moveTo>
                  <a:lnTo>
                    <a:pt x="0" y="22"/>
                  </a:lnTo>
                  <a:lnTo>
                    <a:pt x="1" y="23"/>
                  </a:lnTo>
                  <a:lnTo>
                    <a:pt x="3" y="29"/>
                  </a:lnTo>
                  <a:lnTo>
                    <a:pt x="4" y="32"/>
                  </a:lnTo>
                  <a:lnTo>
                    <a:pt x="6" y="36"/>
                  </a:lnTo>
                  <a:lnTo>
                    <a:pt x="7" y="40"/>
                  </a:lnTo>
                  <a:lnTo>
                    <a:pt x="9" y="46"/>
                  </a:lnTo>
                  <a:lnTo>
                    <a:pt x="9" y="51"/>
                  </a:lnTo>
                  <a:lnTo>
                    <a:pt x="9" y="56"/>
                  </a:lnTo>
                  <a:lnTo>
                    <a:pt x="9" y="61"/>
                  </a:lnTo>
                  <a:lnTo>
                    <a:pt x="9" y="66"/>
                  </a:lnTo>
                  <a:lnTo>
                    <a:pt x="9" y="69"/>
                  </a:lnTo>
                  <a:lnTo>
                    <a:pt x="9" y="73"/>
                  </a:lnTo>
                  <a:lnTo>
                    <a:pt x="9" y="75"/>
                  </a:lnTo>
                  <a:lnTo>
                    <a:pt x="9" y="76"/>
                  </a:lnTo>
                  <a:lnTo>
                    <a:pt x="26" y="91"/>
                  </a:lnTo>
                  <a:lnTo>
                    <a:pt x="27" y="93"/>
                  </a:lnTo>
                  <a:lnTo>
                    <a:pt x="27" y="95"/>
                  </a:lnTo>
                  <a:lnTo>
                    <a:pt x="27" y="99"/>
                  </a:lnTo>
                  <a:lnTo>
                    <a:pt x="27" y="101"/>
                  </a:lnTo>
                  <a:lnTo>
                    <a:pt x="27" y="105"/>
                  </a:lnTo>
                  <a:lnTo>
                    <a:pt x="26" y="108"/>
                  </a:lnTo>
                  <a:lnTo>
                    <a:pt x="26" y="113"/>
                  </a:lnTo>
                  <a:lnTo>
                    <a:pt x="24" y="117"/>
                  </a:lnTo>
                  <a:lnTo>
                    <a:pt x="24" y="122"/>
                  </a:lnTo>
                  <a:lnTo>
                    <a:pt x="22" y="128"/>
                  </a:lnTo>
                  <a:lnTo>
                    <a:pt x="22" y="134"/>
                  </a:lnTo>
                  <a:lnTo>
                    <a:pt x="20" y="140"/>
                  </a:lnTo>
                  <a:lnTo>
                    <a:pt x="20" y="146"/>
                  </a:lnTo>
                  <a:lnTo>
                    <a:pt x="18" y="152"/>
                  </a:lnTo>
                  <a:lnTo>
                    <a:pt x="18" y="158"/>
                  </a:lnTo>
                  <a:lnTo>
                    <a:pt x="16" y="164"/>
                  </a:lnTo>
                  <a:lnTo>
                    <a:pt x="15" y="169"/>
                  </a:lnTo>
                  <a:lnTo>
                    <a:pt x="13" y="173"/>
                  </a:lnTo>
                  <a:lnTo>
                    <a:pt x="13" y="178"/>
                  </a:lnTo>
                  <a:lnTo>
                    <a:pt x="12" y="182"/>
                  </a:lnTo>
                  <a:lnTo>
                    <a:pt x="12" y="184"/>
                  </a:lnTo>
                  <a:lnTo>
                    <a:pt x="12" y="186"/>
                  </a:lnTo>
                  <a:lnTo>
                    <a:pt x="12" y="187"/>
                  </a:lnTo>
                  <a:lnTo>
                    <a:pt x="66" y="214"/>
                  </a:lnTo>
                  <a:lnTo>
                    <a:pt x="66" y="213"/>
                  </a:lnTo>
                  <a:lnTo>
                    <a:pt x="66" y="209"/>
                  </a:lnTo>
                  <a:lnTo>
                    <a:pt x="65" y="204"/>
                  </a:lnTo>
                  <a:lnTo>
                    <a:pt x="64" y="198"/>
                  </a:lnTo>
                  <a:lnTo>
                    <a:pt x="63" y="193"/>
                  </a:lnTo>
                  <a:lnTo>
                    <a:pt x="63" y="189"/>
                  </a:lnTo>
                  <a:lnTo>
                    <a:pt x="62" y="184"/>
                  </a:lnTo>
                  <a:lnTo>
                    <a:pt x="62" y="180"/>
                  </a:lnTo>
                  <a:lnTo>
                    <a:pt x="60" y="176"/>
                  </a:lnTo>
                  <a:lnTo>
                    <a:pt x="60" y="171"/>
                  </a:lnTo>
                  <a:lnTo>
                    <a:pt x="59" y="166"/>
                  </a:lnTo>
                  <a:lnTo>
                    <a:pt x="59" y="161"/>
                  </a:lnTo>
                  <a:lnTo>
                    <a:pt x="58" y="156"/>
                  </a:lnTo>
                  <a:lnTo>
                    <a:pt x="57" y="150"/>
                  </a:lnTo>
                  <a:lnTo>
                    <a:pt x="56" y="144"/>
                  </a:lnTo>
                  <a:lnTo>
                    <a:pt x="55" y="140"/>
                  </a:lnTo>
                  <a:lnTo>
                    <a:pt x="54" y="134"/>
                  </a:lnTo>
                  <a:lnTo>
                    <a:pt x="54" y="130"/>
                  </a:lnTo>
                  <a:lnTo>
                    <a:pt x="53" y="125"/>
                  </a:lnTo>
                  <a:lnTo>
                    <a:pt x="53" y="121"/>
                  </a:lnTo>
                  <a:lnTo>
                    <a:pt x="52" y="117"/>
                  </a:lnTo>
                  <a:lnTo>
                    <a:pt x="51" y="113"/>
                  </a:lnTo>
                  <a:lnTo>
                    <a:pt x="51" y="109"/>
                  </a:lnTo>
                  <a:lnTo>
                    <a:pt x="51" y="107"/>
                  </a:lnTo>
                  <a:lnTo>
                    <a:pt x="50" y="103"/>
                  </a:lnTo>
                  <a:lnTo>
                    <a:pt x="50" y="102"/>
                  </a:lnTo>
                  <a:lnTo>
                    <a:pt x="60" y="63"/>
                  </a:lnTo>
                  <a:lnTo>
                    <a:pt x="60" y="61"/>
                  </a:lnTo>
                  <a:lnTo>
                    <a:pt x="60" y="60"/>
                  </a:lnTo>
                  <a:lnTo>
                    <a:pt x="59" y="57"/>
                  </a:lnTo>
                  <a:lnTo>
                    <a:pt x="59" y="54"/>
                  </a:lnTo>
                  <a:lnTo>
                    <a:pt x="58" y="49"/>
                  </a:lnTo>
                  <a:lnTo>
                    <a:pt x="56" y="45"/>
                  </a:lnTo>
                  <a:lnTo>
                    <a:pt x="55" y="39"/>
                  </a:lnTo>
                  <a:lnTo>
                    <a:pt x="53" y="34"/>
                  </a:lnTo>
                  <a:lnTo>
                    <a:pt x="51" y="28"/>
                  </a:lnTo>
                  <a:lnTo>
                    <a:pt x="48" y="21"/>
                  </a:lnTo>
                  <a:lnTo>
                    <a:pt x="45" y="15"/>
                  </a:lnTo>
                  <a:lnTo>
                    <a:pt x="43" y="11"/>
                  </a:lnTo>
                  <a:lnTo>
                    <a:pt x="41" y="6"/>
                  </a:lnTo>
                  <a:lnTo>
                    <a:pt x="40" y="4"/>
                  </a:lnTo>
                  <a:lnTo>
                    <a:pt x="38" y="2"/>
                  </a:lnTo>
                  <a:lnTo>
                    <a:pt x="30" y="0"/>
                  </a:lnTo>
                  <a:lnTo>
                    <a:pt x="36" y="34"/>
                  </a:lnTo>
                  <a:lnTo>
                    <a:pt x="31" y="43"/>
                  </a:lnTo>
                  <a:lnTo>
                    <a:pt x="9" y="17"/>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574" name="Freeform 45"/>
            <p:cNvSpPr>
              <a:spLocks/>
            </p:cNvSpPr>
            <p:nvPr/>
          </p:nvSpPr>
          <p:spPr bwMode="auto">
            <a:xfrm>
              <a:off x="4935" y="3349"/>
              <a:ext cx="61" cy="15"/>
            </a:xfrm>
            <a:custGeom>
              <a:avLst/>
              <a:gdLst>
                <a:gd name="T0" fmla="*/ 0 w 123"/>
                <a:gd name="T1" fmla="*/ 1 h 29"/>
                <a:gd name="T2" fmla="*/ 0 w 123"/>
                <a:gd name="T3" fmla="*/ 1 h 29"/>
                <a:gd name="T4" fmla="*/ 0 w 123"/>
                <a:gd name="T5" fmla="*/ 1 h 29"/>
                <a:gd name="T6" fmla="*/ 0 w 123"/>
                <a:gd name="T7" fmla="*/ 1 h 29"/>
                <a:gd name="T8" fmla="*/ 0 w 123"/>
                <a:gd name="T9" fmla="*/ 1 h 29"/>
                <a:gd name="T10" fmla="*/ 0 w 123"/>
                <a:gd name="T11" fmla="*/ 1 h 29"/>
                <a:gd name="T12" fmla="*/ 0 w 123"/>
                <a:gd name="T13" fmla="*/ 1 h 29"/>
                <a:gd name="T14" fmla="*/ 0 w 123"/>
                <a:gd name="T15" fmla="*/ 1 h 29"/>
                <a:gd name="T16" fmla="*/ 0 w 123"/>
                <a:gd name="T17" fmla="*/ 1 h 29"/>
                <a:gd name="T18" fmla="*/ 0 w 123"/>
                <a:gd name="T19" fmla="*/ 1 h 29"/>
                <a:gd name="T20" fmla="*/ 0 w 123"/>
                <a:gd name="T21" fmla="*/ 0 h 29"/>
                <a:gd name="T22" fmla="*/ 0 w 123"/>
                <a:gd name="T23" fmla="*/ 1 h 29"/>
                <a:gd name="T24" fmla="*/ 0 w 123"/>
                <a:gd name="T25" fmla="*/ 1 h 29"/>
                <a:gd name="T26" fmla="*/ 0 w 123"/>
                <a:gd name="T27" fmla="*/ 1 h 29"/>
                <a:gd name="T28" fmla="*/ 0 w 123"/>
                <a:gd name="T29" fmla="*/ 1 h 29"/>
                <a:gd name="T30" fmla="*/ 0 w 123"/>
                <a:gd name="T31" fmla="*/ 1 h 29"/>
                <a:gd name="T32" fmla="*/ 0 w 123"/>
                <a:gd name="T33" fmla="*/ 1 h 29"/>
                <a:gd name="T34" fmla="*/ 0 w 123"/>
                <a:gd name="T35" fmla="*/ 1 h 29"/>
                <a:gd name="T36" fmla="*/ 0 w 123"/>
                <a:gd name="T37" fmla="*/ 1 h 29"/>
                <a:gd name="T38" fmla="*/ 0 w 123"/>
                <a:gd name="T39" fmla="*/ 1 h 29"/>
                <a:gd name="T40" fmla="*/ 0 w 123"/>
                <a:gd name="T41" fmla="*/ 1 h 29"/>
                <a:gd name="T42" fmla="*/ 0 w 123"/>
                <a:gd name="T43" fmla="*/ 1 h 29"/>
                <a:gd name="T44" fmla="*/ 0 w 123"/>
                <a:gd name="T45" fmla="*/ 1 h 29"/>
                <a:gd name="T46" fmla="*/ 0 w 123"/>
                <a:gd name="T47" fmla="*/ 1 h 29"/>
                <a:gd name="T48" fmla="*/ 0 w 123"/>
                <a:gd name="T49" fmla="*/ 1 h 29"/>
                <a:gd name="T50" fmla="*/ 0 w 123"/>
                <a:gd name="T51" fmla="*/ 1 h 29"/>
                <a:gd name="T52" fmla="*/ 0 w 123"/>
                <a:gd name="T53" fmla="*/ 1 h 29"/>
                <a:gd name="T54" fmla="*/ 0 w 123"/>
                <a:gd name="T55" fmla="*/ 1 h 29"/>
                <a:gd name="T56" fmla="*/ 0 w 123"/>
                <a:gd name="T57" fmla="*/ 1 h 29"/>
                <a:gd name="T58" fmla="*/ 0 w 123"/>
                <a:gd name="T59" fmla="*/ 1 h 29"/>
                <a:gd name="T60" fmla="*/ 0 w 123"/>
                <a:gd name="T61" fmla="*/ 1 h 29"/>
                <a:gd name="T62" fmla="*/ 0 w 123"/>
                <a:gd name="T63" fmla="*/ 1 h 29"/>
                <a:gd name="T64" fmla="*/ 0 w 123"/>
                <a:gd name="T65" fmla="*/ 1 h 29"/>
                <a:gd name="T66" fmla="*/ 0 w 123"/>
                <a:gd name="T67" fmla="*/ 1 h 2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3"/>
                <a:gd name="T103" fmla="*/ 0 h 29"/>
                <a:gd name="T104" fmla="*/ 123 w 123"/>
                <a:gd name="T105" fmla="*/ 29 h 2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3" h="29">
                  <a:moveTo>
                    <a:pt x="40" y="5"/>
                  </a:moveTo>
                  <a:lnTo>
                    <a:pt x="50" y="14"/>
                  </a:lnTo>
                  <a:lnTo>
                    <a:pt x="54" y="14"/>
                  </a:lnTo>
                  <a:lnTo>
                    <a:pt x="56" y="13"/>
                  </a:lnTo>
                  <a:lnTo>
                    <a:pt x="60" y="13"/>
                  </a:lnTo>
                  <a:lnTo>
                    <a:pt x="63" y="12"/>
                  </a:lnTo>
                  <a:lnTo>
                    <a:pt x="67" y="12"/>
                  </a:lnTo>
                  <a:lnTo>
                    <a:pt x="71" y="12"/>
                  </a:lnTo>
                  <a:lnTo>
                    <a:pt x="75" y="11"/>
                  </a:lnTo>
                  <a:lnTo>
                    <a:pt x="79" y="10"/>
                  </a:lnTo>
                  <a:lnTo>
                    <a:pt x="83" y="10"/>
                  </a:lnTo>
                  <a:lnTo>
                    <a:pt x="87" y="9"/>
                  </a:lnTo>
                  <a:lnTo>
                    <a:pt x="91" y="9"/>
                  </a:lnTo>
                  <a:lnTo>
                    <a:pt x="95" y="8"/>
                  </a:lnTo>
                  <a:lnTo>
                    <a:pt x="99" y="8"/>
                  </a:lnTo>
                  <a:lnTo>
                    <a:pt x="104" y="6"/>
                  </a:lnTo>
                  <a:lnTo>
                    <a:pt x="109" y="5"/>
                  </a:lnTo>
                  <a:lnTo>
                    <a:pt x="111" y="3"/>
                  </a:lnTo>
                  <a:lnTo>
                    <a:pt x="114" y="3"/>
                  </a:lnTo>
                  <a:lnTo>
                    <a:pt x="117" y="0"/>
                  </a:lnTo>
                  <a:lnTo>
                    <a:pt x="118" y="0"/>
                  </a:lnTo>
                  <a:lnTo>
                    <a:pt x="118" y="1"/>
                  </a:lnTo>
                  <a:lnTo>
                    <a:pt x="119" y="5"/>
                  </a:lnTo>
                  <a:lnTo>
                    <a:pt x="120" y="12"/>
                  </a:lnTo>
                  <a:lnTo>
                    <a:pt x="121" y="18"/>
                  </a:lnTo>
                  <a:lnTo>
                    <a:pt x="121" y="21"/>
                  </a:lnTo>
                  <a:lnTo>
                    <a:pt x="122" y="24"/>
                  </a:lnTo>
                  <a:lnTo>
                    <a:pt x="122" y="25"/>
                  </a:lnTo>
                  <a:lnTo>
                    <a:pt x="123" y="27"/>
                  </a:lnTo>
                  <a:lnTo>
                    <a:pt x="121" y="27"/>
                  </a:lnTo>
                  <a:lnTo>
                    <a:pt x="118" y="27"/>
                  </a:lnTo>
                  <a:lnTo>
                    <a:pt x="114" y="27"/>
                  </a:lnTo>
                  <a:lnTo>
                    <a:pt x="109" y="28"/>
                  </a:lnTo>
                  <a:lnTo>
                    <a:pt x="105" y="28"/>
                  </a:lnTo>
                  <a:lnTo>
                    <a:pt x="101" y="28"/>
                  </a:lnTo>
                  <a:lnTo>
                    <a:pt x="97" y="28"/>
                  </a:lnTo>
                  <a:lnTo>
                    <a:pt x="93" y="29"/>
                  </a:lnTo>
                  <a:lnTo>
                    <a:pt x="88" y="29"/>
                  </a:lnTo>
                  <a:lnTo>
                    <a:pt x="83" y="29"/>
                  </a:lnTo>
                  <a:lnTo>
                    <a:pt x="78" y="29"/>
                  </a:lnTo>
                  <a:lnTo>
                    <a:pt x="73" y="29"/>
                  </a:lnTo>
                  <a:lnTo>
                    <a:pt x="67" y="28"/>
                  </a:lnTo>
                  <a:lnTo>
                    <a:pt x="61" y="28"/>
                  </a:lnTo>
                  <a:lnTo>
                    <a:pt x="54" y="27"/>
                  </a:lnTo>
                  <a:lnTo>
                    <a:pt x="49" y="27"/>
                  </a:lnTo>
                  <a:lnTo>
                    <a:pt x="43" y="25"/>
                  </a:lnTo>
                  <a:lnTo>
                    <a:pt x="37" y="25"/>
                  </a:lnTo>
                  <a:lnTo>
                    <a:pt x="30" y="24"/>
                  </a:lnTo>
                  <a:lnTo>
                    <a:pt x="26" y="24"/>
                  </a:lnTo>
                  <a:lnTo>
                    <a:pt x="19" y="23"/>
                  </a:lnTo>
                  <a:lnTo>
                    <a:pt x="15" y="23"/>
                  </a:lnTo>
                  <a:lnTo>
                    <a:pt x="10" y="22"/>
                  </a:lnTo>
                  <a:lnTo>
                    <a:pt x="7" y="22"/>
                  </a:lnTo>
                  <a:lnTo>
                    <a:pt x="1" y="21"/>
                  </a:lnTo>
                  <a:lnTo>
                    <a:pt x="0" y="21"/>
                  </a:lnTo>
                  <a:lnTo>
                    <a:pt x="0" y="20"/>
                  </a:lnTo>
                  <a:lnTo>
                    <a:pt x="1" y="17"/>
                  </a:lnTo>
                  <a:lnTo>
                    <a:pt x="3" y="13"/>
                  </a:lnTo>
                  <a:lnTo>
                    <a:pt x="8" y="9"/>
                  </a:lnTo>
                  <a:lnTo>
                    <a:pt x="10" y="7"/>
                  </a:lnTo>
                  <a:lnTo>
                    <a:pt x="15" y="5"/>
                  </a:lnTo>
                  <a:lnTo>
                    <a:pt x="18" y="4"/>
                  </a:lnTo>
                  <a:lnTo>
                    <a:pt x="21" y="3"/>
                  </a:lnTo>
                  <a:lnTo>
                    <a:pt x="27" y="1"/>
                  </a:lnTo>
                  <a:lnTo>
                    <a:pt x="30" y="1"/>
                  </a:lnTo>
                  <a:lnTo>
                    <a:pt x="40" y="5"/>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575" name="Freeform 46"/>
            <p:cNvSpPr>
              <a:spLocks/>
            </p:cNvSpPr>
            <p:nvPr/>
          </p:nvSpPr>
          <p:spPr bwMode="auto">
            <a:xfrm>
              <a:off x="4797" y="3346"/>
              <a:ext cx="51" cy="12"/>
            </a:xfrm>
            <a:custGeom>
              <a:avLst/>
              <a:gdLst>
                <a:gd name="T0" fmla="*/ 0 w 103"/>
                <a:gd name="T1" fmla="*/ 0 h 25"/>
                <a:gd name="T2" fmla="*/ 0 w 103"/>
                <a:gd name="T3" fmla="*/ 0 h 25"/>
                <a:gd name="T4" fmla="*/ 0 w 103"/>
                <a:gd name="T5" fmla="*/ 0 h 25"/>
                <a:gd name="T6" fmla="*/ 0 w 103"/>
                <a:gd name="T7" fmla="*/ 0 h 25"/>
                <a:gd name="T8" fmla="*/ 0 w 103"/>
                <a:gd name="T9" fmla="*/ 0 h 25"/>
                <a:gd name="T10" fmla="*/ 0 w 103"/>
                <a:gd name="T11" fmla="*/ 0 h 25"/>
                <a:gd name="T12" fmla="*/ 0 w 103"/>
                <a:gd name="T13" fmla="*/ 0 h 25"/>
                <a:gd name="T14" fmla="*/ 0 w 103"/>
                <a:gd name="T15" fmla="*/ 0 h 25"/>
                <a:gd name="T16" fmla="*/ 0 w 103"/>
                <a:gd name="T17" fmla="*/ 0 h 25"/>
                <a:gd name="T18" fmla="*/ 0 w 103"/>
                <a:gd name="T19" fmla="*/ 0 h 25"/>
                <a:gd name="T20" fmla="*/ 0 w 103"/>
                <a:gd name="T21" fmla="*/ 0 h 25"/>
                <a:gd name="T22" fmla="*/ 0 w 103"/>
                <a:gd name="T23" fmla="*/ 0 h 25"/>
                <a:gd name="T24" fmla="*/ 0 w 103"/>
                <a:gd name="T25" fmla="*/ 0 h 25"/>
                <a:gd name="T26" fmla="*/ 0 w 103"/>
                <a:gd name="T27" fmla="*/ 0 h 25"/>
                <a:gd name="T28" fmla="*/ 0 w 103"/>
                <a:gd name="T29" fmla="*/ 0 h 25"/>
                <a:gd name="T30" fmla="*/ 0 w 103"/>
                <a:gd name="T31" fmla="*/ 0 h 25"/>
                <a:gd name="T32" fmla="*/ 0 w 103"/>
                <a:gd name="T33" fmla="*/ 0 h 25"/>
                <a:gd name="T34" fmla="*/ 0 w 103"/>
                <a:gd name="T35" fmla="*/ 0 h 25"/>
                <a:gd name="T36" fmla="*/ 0 w 103"/>
                <a:gd name="T37" fmla="*/ 0 h 25"/>
                <a:gd name="T38" fmla="*/ 0 w 103"/>
                <a:gd name="T39" fmla="*/ 0 h 25"/>
                <a:gd name="T40" fmla="*/ 0 w 103"/>
                <a:gd name="T41" fmla="*/ 0 h 25"/>
                <a:gd name="T42" fmla="*/ 0 w 103"/>
                <a:gd name="T43" fmla="*/ 0 h 25"/>
                <a:gd name="T44" fmla="*/ 0 w 103"/>
                <a:gd name="T45" fmla="*/ 0 h 25"/>
                <a:gd name="T46" fmla="*/ 0 w 103"/>
                <a:gd name="T47" fmla="*/ 0 h 25"/>
                <a:gd name="T48" fmla="*/ 0 w 103"/>
                <a:gd name="T49" fmla="*/ 0 h 25"/>
                <a:gd name="T50" fmla="*/ 0 w 103"/>
                <a:gd name="T51" fmla="*/ 0 h 25"/>
                <a:gd name="T52" fmla="*/ 0 w 103"/>
                <a:gd name="T53" fmla="*/ 0 h 25"/>
                <a:gd name="T54" fmla="*/ 0 w 103"/>
                <a:gd name="T55" fmla="*/ 0 h 25"/>
                <a:gd name="T56" fmla="*/ 0 w 103"/>
                <a:gd name="T57" fmla="*/ 0 h 25"/>
                <a:gd name="T58" fmla="*/ 0 w 103"/>
                <a:gd name="T59" fmla="*/ 0 h 25"/>
                <a:gd name="T60" fmla="*/ 0 w 103"/>
                <a:gd name="T61" fmla="*/ 0 h 2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3"/>
                <a:gd name="T94" fmla="*/ 0 h 25"/>
                <a:gd name="T95" fmla="*/ 103 w 103"/>
                <a:gd name="T96" fmla="*/ 25 h 25"/>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3" h="25">
                  <a:moveTo>
                    <a:pt x="18" y="5"/>
                  </a:moveTo>
                  <a:lnTo>
                    <a:pt x="75" y="5"/>
                  </a:lnTo>
                  <a:lnTo>
                    <a:pt x="91" y="0"/>
                  </a:lnTo>
                  <a:lnTo>
                    <a:pt x="98" y="2"/>
                  </a:lnTo>
                  <a:lnTo>
                    <a:pt x="103" y="21"/>
                  </a:lnTo>
                  <a:lnTo>
                    <a:pt x="102" y="21"/>
                  </a:lnTo>
                  <a:lnTo>
                    <a:pt x="101" y="21"/>
                  </a:lnTo>
                  <a:lnTo>
                    <a:pt x="98" y="22"/>
                  </a:lnTo>
                  <a:lnTo>
                    <a:pt x="94" y="23"/>
                  </a:lnTo>
                  <a:lnTo>
                    <a:pt x="90" y="23"/>
                  </a:lnTo>
                  <a:lnTo>
                    <a:pt x="83" y="23"/>
                  </a:lnTo>
                  <a:lnTo>
                    <a:pt x="80" y="23"/>
                  </a:lnTo>
                  <a:lnTo>
                    <a:pt x="75" y="24"/>
                  </a:lnTo>
                  <a:lnTo>
                    <a:pt x="71" y="24"/>
                  </a:lnTo>
                  <a:lnTo>
                    <a:pt x="67" y="25"/>
                  </a:lnTo>
                  <a:lnTo>
                    <a:pt x="62" y="24"/>
                  </a:lnTo>
                  <a:lnTo>
                    <a:pt x="56" y="23"/>
                  </a:lnTo>
                  <a:lnTo>
                    <a:pt x="51" y="23"/>
                  </a:lnTo>
                  <a:lnTo>
                    <a:pt x="45" y="23"/>
                  </a:lnTo>
                  <a:lnTo>
                    <a:pt x="40" y="22"/>
                  </a:lnTo>
                  <a:lnTo>
                    <a:pt x="34" y="21"/>
                  </a:lnTo>
                  <a:lnTo>
                    <a:pt x="29" y="21"/>
                  </a:lnTo>
                  <a:lnTo>
                    <a:pt x="24" y="21"/>
                  </a:lnTo>
                  <a:lnTo>
                    <a:pt x="18" y="20"/>
                  </a:lnTo>
                  <a:lnTo>
                    <a:pt x="14" y="19"/>
                  </a:lnTo>
                  <a:lnTo>
                    <a:pt x="10" y="19"/>
                  </a:lnTo>
                  <a:lnTo>
                    <a:pt x="7" y="19"/>
                  </a:lnTo>
                  <a:lnTo>
                    <a:pt x="2" y="19"/>
                  </a:lnTo>
                  <a:lnTo>
                    <a:pt x="0" y="19"/>
                  </a:lnTo>
                  <a:lnTo>
                    <a:pt x="18" y="5"/>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576" name="Freeform 47"/>
            <p:cNvSpPr>
              <a:spLocks/>
            </p:cNvSpPr>
            <p:nvPr/>
          </p:nvSpPr>
          <p:spPr bwMode="auto">
            <a:xfrm>
              <a:off x="4735" y="3346"/>
              <a:ext cx="73" cy="16"/>
            </a:xfrm>
            <a:custGeom>
              <a:avLst/>
              <a:gdLst>
                <a:gd name="T0" fmla="*/ 1 w 144"/>
                <a:gd name="T1" fmla="*/ 0 h 32"/>
                <a:gd name="T2" fmla="*/ 1 w 144"/>
                <a:gd name="T3" fmla="*/ 0 h 32"/>
                <a:gd name="T4" fmla="*/ 1 w 144"/>
                <a:gd name="T5" fmla="*/ 0 h 32"/>
                <a:gd name="T6" fmla="*/ 1 w 144"/>
                <a:gd name="T7" fmla="*/ 1 h 32"/>
                <a:gd name="T8" fmla="*/ 1 w 144"/>
                <a:gd name="T9" fmla="*/ 1 h 32"/>
                <a:gd name="T10" fmla="*/ 1 w 144"/>
                <a:gd name="T11" fmla="*/ 1 h 32"/>
                <a:gd name="T12" fmla="*/ 1 w 144"/>
                <a:gd name="T13" fmla="*/ 1 h 32"/>
                <a:gd name="T14" fmla="*/ 1 w 144"/>
                <a:gd name="T15" fmla="*/ 1 h 32"/>
                <a:gd name="T16" fmla="*/ 1 w 144"/>
                <a:gd name="T17" fmla="*/ 1 h 32"/>
                <a:gd name="T18" fmla="*/ 1 w 144"/>
                <a:gd name="T19" fmla="*/ 1 h 32"/>
                <a:gd name="T20" fmla="*/ 1 w 144"/>
                <a:gd name="T21" fmla="*/ 1 h 32"/>
                <a:gd name="T22" fmla="*/ 1 w 144"/>
                <a:gd name="T23" fmla="*/ 1 h 32"/>
                <a:gd name="T24" fmla="*/ 1 w 144"/>
                <a:gd name="T25" fmla="*/ 1 h 32"/>
                <a:gd name="T26" fmla="*/ 1 w 144"/>
                <a:gd name="T27" fmla="*/ 1 h 32"/>
                <a:gd name="T28" fmla="*/ 1 w 144"/>
                <a:gd name="T29" fmla="*/ 1 h 32"/>
                <a:gd name="T30" fmla="*/ 1 w 144"/>
                <a:gd name="T31" fmla="*/ 1 h 32"/>
                <a:gd name="T32" fmla="*/ 1 w 144"/>
                <a:gd name="T33" fmla="*/ 1 h 32"/>
                <a:gd name="T34" fmla="*/ 0 w 144"/>
                <a:gd name="T35" fmla="*/ 1 h 32"/>
                <a:gd name="T36" fmla="*/ 1 w 144"/>
                <a:gd name="T37" fmla="*/ 1 h 32"/>
                <a:gd name="T38" fmla="*/ 1 w 144"/>
                <a:gd name="T39" fmla="*/ 1 h 32"/>
                <a:gd name="T40" fmla="*/ 1 w 144"/>
                <a:gd name="T41" fmla="*/ 1 h 32"/>
                <a:gd name="T42" fmla="*/ 1 w 144"/>
                <a:gd name="T43" fmla="*/ 1 h 32"/>
                <a:gd name="T44" fmla="*/ 1 w 144"/>
                <a:gd name="T45" fmla="*/ 1 h 32"/>
                <a:gd name="T46" fmla="*/ 1 w 144"/>
                <a:gd name="T47" fmla="*/ 1 h 32"/>
                <a:gd name="T48" fmla="*/ 1 w 144"/>
                <a:gd name="T49" fmla="*/ 1 h 32"/>
                <a:gd name="T50" fmla="*/ 1 w 144"/>
                <a:gd name="T51" fmla="*/ 1 h 32"/>
                <a:gd name="T52" fmla="*/ 1 w 144"/>
                <a:gd name="T53" fmla="*/ 1 h 32"/>
                <a:gd name="T54" fmla="*/ 1 w 144"/>
                <a:gd name="T55" fmla="*/ 1 h 32"/>
                <a:gd name="T56" fmla="*/ 1 w 144"/>
                <a:gd name="T57" fmla="*/ 1 h 32"/>
                <a:gd name="T58" fmla="*/ 1 w 144"/>
                <a:gd name="T59" fmla="*/ 1 h 32"/>
                <a:gd name="T60" fmla="*/ 1 w 144"/>
                <a:gd name="T61" fmla="*/ 1 h 32"/>
                <a:gd name="T62" fmla="*/ 1 w 144"/>
                <a:gd name="T63" fmla="*/ 1 h 32"/>
                <a:gd name="T64" fmla="*/ 1 w 144"/>
                <a:gd name="T65" fmla="*/ 1 h 32"/>
                <a:gd name="T66" fmla="*/ 1 w 144"/>
                <a:gd name="T67" fmla="*/ 1 h 32"/>
                <a:gd name="T68" fmla="*/ 1 w 144"/>
                <a:gd name="T69" fmla="*/ 1 h 32"/>
                <a:gd name="T70" fmla="*/ 1 w 144"/>
                <a:gd name="T71" fmla="*/ 1 h 32"/>
                <a:gd name="T72" fmla="*/ 1 w 144"/>
                <a:gd name="T73" fmla="*/ 1 h 32"/>
                <a:gd name="T74" fmla="*/ 1 w 144"/>
                <a:gd name="T75" fmla="*/ 1 h 32"/>
                <a:gd name="T76" fmla="*/ 1 w 144"/>
                <a:gd name="T77" fmla="*/ 1 h 32"/>
                <a:gd name="T78" fmla="*/ 1 w 144"/>
                <a:gd name="T79" fmla="*/ 1 h 32"/>
                <a:gd name="T80" fmla="*/ 1 w 144"/>
                <a:gd name="T81" fmla="*/ 1 h 32"/>
                <a:gd name="T82" fmla="*/ 1 w 144"/>
                <a:gd name="T83" fmla="*/ 1 h 32"/>
                <a:gd name="T84" fmla="*/ 1 w 144"/>
                <a:gd name="T85" fmla="*/ 1 h 32"/>
                <a:gd name="T86" fmla="*/ 1 w 144"/>
                <a:gd name="T87" fmla="*/ 0 h 32"/>
                <a:gd name="T88" fmla="*/ 1 w 144"/>
                <a:gd name="T89" fmla="*/ 0 h 3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4"/>
                <a:gd name="T136" fmla="*/ 0 h 32"/>
                <a:gd name="T137" fmla="*/ 144 w 144"/>
                <a:gd name="T138" fmla="*/ 32 h 3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4" h="32">
                  <a:moveTo>
                    <a:pt x="81" y="0"/>
                  </a:moveTo>
                  <a:lnTo>
                    <a:pt x="80" y="0"/>
                  </a:lnTo>
                  <a:lnTo>
                    <a:pt x="77" y="0"/>
                  </a:lnTo>
                  <a:lnTo>
                    <a:pt x="73" y="1"/>
                  </a:lnTo>
                  <a:lnTo>
                    <a:pt x="68" y="2"/>
                  </a:lnTo>
                  <a:lnTo>
                    <a:pt x="61" y="3"/>
                  </a:lnTo>
                  <a:lnTo>
                    <a:pt x="55" y="4"/>
                  </a:lnTo>
                  <a:lnTo>
                    <a:pt x="47" y="5"/>
                  </a:lnTo>
                  <a:lnTo>
                    <a:pt x="41" y="7"/>
                  </a:lnTo>
                  <a:lnTo>
                    <a:pt x="33" y="7"/>
                  </a:lnTo>
                  <a:lnTo>
                    <a:pt x="27" y="9"/>
                  </a:lnTo>
                  <a:lnTo>
                    <a:pt x="20" y="10"/>
                  </a:lnTo>
                  <a:lnTo>
                    <a:pt x="15" y="11"/>
                  </a:lnTo>
                  <a:lnTo>
                    <a:pt x="10" y="12"/>
                  </a:lnTo>
                  <a:lnTo>
                    <a:pt x="8" y="12"/>
                  </a:lnTo>
                  <a:lnTo>
                    <a:pt x="5" y="13"/>
                  </a:lnTo>
                  <a:lnTo>
                    <a:pt x="5" y="14"/>
                  </a:lnTo>
                  <a:lnTo>
                    <a:pt x="0" y="22"/>
                  </a:lnTo>
                  <a:lnTo>
                    <a:pt x="2" y="22"/>
                  </a:lnTo>
                  <a:lnTo>
                    <a:pt x="4" y="23"/>
                  </a:lnTo>
                  <a:lnTo>
                    <a:pt x="9" y="25"/>
                  </a:lnTo>
                  <a:lnTo>
                    <a:pt x="13" y="25"/>
                  </a:lnTo>
                  <a:lnTo>
                    <a:pt x="19" y="27"/>
                  </a:lnTo>
                  <a:lnTo>
                    <a:pt x="23" y="27"/>
                  </a:lnTo>
                  <a:lnTo>
                    <a:pt x="26" y="28"/>
                  </a:lnTo>
                  <a:lnTo>
                    <a:pt x="30" y="28"/>
                  </a:lnTo>
                  <a:lnTo>
                    <a:pt x="34" y="30"/>
                  </a:lnTo>
                  <a:lnTo>
                    <a:pt x="39" y="30"/>
                  </a:lnTo>
                  <a:lnTo>
                    <a:pt x="43" y="30"/>
                  </a:lnTo>
                  <a:lnTo>
                    <a:pt x="47" y="30"/>
                  </a:lnTo>
                  <a:lnTo>
                    <a:pt x="51" y="30"/>
                  </a:lnTo>
                  <a:lnTo>
                    <a:pt x="55" y="30"/>
                  </a:lnTo>
                  <a:lnTo>
                    <a:pt x="59" y="30"/>
                  </a:lnTo>
                  <a:lnTo>
                    <a:pt x="63" y="30"/>
                  </a:lnTo>
                  <a:lnTo>
                    <a:pt x="68" y="30"/>
                  </a:lnTo>
                  <a:lnTo>
                    <a:pt x="75" y="30"/>
                  </a:lnTo>
                  <a:lnTo>
                    <a:pt x="80" y="30"/>
                  </a:lnTo>
                  <a:lnTo>
                    <a:pt x="84" y="30"/>
                  </a:lnTo>
                  <a:lnTo>
                    <a:pt x="86" y="30"/>
                  </a:lnTo>
                  <a:lnTo>
                    <a:pt x="96" y="25"/>
                  </a:lnTo>
                  <a:lnTo>
                    <a:pt x="107" y="32"/>
                  </a:lnTo>
                  <a:lnTo>
                    <a:pt x="144" y="28"/>
                  </a:lnTo>
                  <a:lnTo>
                    <a:pt x="140" y="5"/>
                  </a:lnTo>
                  <a:lnTo>
                    <a:pt x="81" y="0"/>
                  </a:lnTo>
                  <a:close/>
                </a:path>
              </a:pathLst>
            </a:custGeom>
            <a:solidFill>
              <a:srgbClr val="8529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577" name="Freeform 48"/>
            <p:cNvSpPr>
              <a:spLocks/>
            </p:cNvSpPr>
            <p:nvPr/>
          </p:nvSpPr>
          <p:spPr bwMode="auto">
            <a:xfrm>
              <a:off x="4645" y="3354"/>
              <a:ext cx="59" cy="16"/>
            </a:xfrm>
            <a:custGeom>
              <a:avLst/>
              <a:gdLst>
                <a:gd name="T0" fmla="*/ 0 w 119"/>
                <a:gd name="T1" fmla="*/ 0 h 31"/>
                <a:gd name="T2" fmla="*/ 0 w 119"/>
                <a:gd name="T3" fmla="*/ 1 h 31"/>
                <a:gd name="T4" fmla="*/ 0 w 119"/>
                <a:gd name="T5" fmla="*/ 1 h 31"/>
                <a:gd name="T6" fmla="*/ 0 w 119"/>
                <a:gd name="T7" fmla="*/ 1 h 31"/>
                <a:gd name="T8" fmla="*/ 0 w 119"/>
                <a:gd name="T9" fmla="*/ 1 h 31"/>
                <a:gd name="T10" fmla="*/ 0 w 119"/>
                <a:gd name="T11" fmla="*/ 1 h 31"/>
                <a:gd name="T12" fmla="*/ 0 w 119"/>
                <a:gd name="T13" fmla="*/ 1 h 31"/>
                <a:gd name="T14" fmla="*/ 0 w 119"/>
                <a:gd name="T15" fmla="*/ 1 h 31"/>
                <a:gd name="T16" fmla="*/ 0 w 119"/>
                <a:gd name="T17" fmla="*/ 1 h 31"/>
                <a:gd name="T18" fmla="*/ 0 w 119"/>
                <a:gd name="T19" fmla="*/ 1 h 31"/>
                <a:gd name="T20" fmla="*/ 0 w 119"/>
                <a:gd name="T21" fmla="*/ 1 h 31"/>
                <a:gd name="T22" fmla="*/ 0 w 119"/>
                <a:gd name="T23" fmla="*/ 1 h 31"/>
                <a:gd name="T24" fmla="*/ 0 w 119"/>
                <a:gd name="T25" fmla="*/ 1 h 31"/>
                <a:gd name="T26" fmla="*/ 0 w 119"/>
                <a:gd name="T27" fmla="*/ 1 h 31"/>
                <a:gd name="T28" fmla="*/ 0 w 119"/>
                <a:gd name="T29" fmla="*/ 1 h 31"/>
                <a:gd name="T30" fmla="*/ 0 w 119"/>
                <a:gd name="T31" fmla="*/ 1 h 31"/>
                <a:gd name="T32" fmla="*/ 0 w 119"/>
                <a:gd name="T33" fmla="*/ 1 h 31"/>
                <a:gd name="T34" fmla="*/ 0 w 119"/>
                <a:gd name="T35" fmla="*/ 1 h 31"/>
                <a:gd name="T36" fmla="*/ 0 w 119"/>
                <a:gd name="T37" fmla="*/ 1 h 31"/>
                <a:gd name="T38" fmla="*/ 0 w 119"/>
                <a:gd name="T39" fmla="*/ 1 h 31"/>
                <a:gd name="T40" fmla="*/ 0 w 119"/>
                <a:gd name="T41" fmla="*/ 1 h 31"/>
                <a:gd name="T42" fmla="*/ 0 w 119"/>
                <a:gd name="T43" fmla="*/ 1 h 31"/>
                <a:gd name="T44" fmla="*/ 0 w 119"/>
                <a:gd name="T45" fmla="*/ 0 h 31"/>
                <a:gd name="T46" fmla="*/ 0 w 119"/>
                <a:gd name="T47" fmla="*/ 0 h 3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9"/>
                <a:gd name="T73" fmla="*/ 0 h 31"/>
                <a:gd name="T74" fmla="*/ 119 w 119"/>
                <a:gd name="T75" fmla="*/ 31 h 3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9" h="31">
                  <a:moveTo>
                    <a:pt x="74" y="0"/>
                  </a:moveTo>
                  <a:lnTo>
                    <a:pt x="26" y="6"/>
                  </a:lnTo>
                  <a:lnTo>
                    <a:pt x="0" y="11"/>
                  </a:lnTo>
                  <a:lnTo>
                    <a:pt x="0" y="20"/>
                  </a:lnTo>
                  <a:lnTo>
                    <a:pt x="2" y="21"/>
                  </a:lnTo>
                  <a:lnTo>
                    <a:pt x="7" y="21"/>
                  </a:lnTo>
                  <a:lnTo>
                    <a:pt x="12" y="23"/>
                  </a:lnTo>
                  <a:lnTo>
                    <a:pt x="18" y="24"/>
                  </a:lnTo>
                  <a:lnTo>
                    <a:pt x="24" y="26"/>
                  </a:lnTo>
                  <a:lnTo>
                    <a:pt x="30" y="26"/>
                  </a:lnTo>
                  <a:lnTo>
                    <a:pt x="37" y="28"/>
                  </a:lnTo>
                  <a:lnTo>
                    <a:pt x="42" y="27"/>
                  </a:lnTo>
                  <a:lnTo>
                    <a:pt x="50" y="27"/>
                  </a:lnTo>
                  <a:lnTo>
                    <a:pt x="55" y="26"/>
                  </a:lnTo>
                  <a:lnTo>
                    <a:pt x="60" y="26"/>
                  </a:lnTo>
                  <a:lnTo>
                    <a:pt x="63" y="26"/>
                  </a:lnTo>
                  <a:lnTo>
                    <a:pt x="66" y="25"/>
                  </a:lnTo>
                  <a:lnTo>
                    <a:pt x="67" y="25"/>
                  </a:lnTo>
                  <a:lnTo>
                    <a:pt x="69" y="25"/>
                  </a:lnTo>
                  <a:lnTo>
                    <a:pt x="72" y="31"/>
                  </a:lnTo>
                  <a:lnTo>
                    <a:pt x="119" y="31"/>
                  </a:lnTo>
                  <a:lnTo>
                    <a:pt x="117" y="8"/>
                  </a:lnTo>
                  <a:lnTo>
                    <a:pt x="74" y="0"/>
                  </a:lnTo>
                  <a:close/>
                </a:path>
              </a:pathLst>
            </a:custGeom>
            <a:solidFill>
              <a:srgbClr val="8529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578" name="Freeform 49"/>
            <p:cNvSpPr>
              <a:spLocks/>
            </p:cNvSpPr>
            <p:nvPr/>
          </p:nvSpPr>
          <p:spPr bwMode="auto">
            <a:xfrm>
              <a:off x="4838" y="2934"/>
              <a:ext cx="133" cy="212"/>
            </a:xfrm>
            <a:custGeom>
              <a:avLst/>
              <a:gdLst>
                <a:gd name="T0" fmla="*/ 1 w 266"/>
                <a:gd name="T1" fmla="*/ 1 h 424"/>
                <a:gd name="T2" fmla="*/ 1 w 266"/>
                <a:gd name="T3" fmla="*/ 1 h 424"/>
                <a:gd name="T4" fmla="*/ 1 w 266"/>
                <a:gd name="T5" fmla="*/ 1 h 424"/>
                <a:gd name="T6" fmla="*/ 1 w 266"/>
                <a:gd name="T7" fmla="*/ 1 h 424"/>
                <a:gd name="T8" fmla="*/ 1 w 266"/>
                <a:gd name="T9" fmla="*/ 1 h 424"/>
                <a:gd name="T10" fmla="*/ 1 w 266"/>
                <a:gd name="T11" fmla="*/ 1 h 424"/>
                <a:gd name="T12" fmla="*/ 1 w 266"/>
                <a:gd name="T13" fmla="*/ 1 h 424"/>
                <a:gd name="T14" fmla="*/ 1 w 266"/>
                <a:gd name="T15" fmla="*/ 1 h 424"/>
                <a:gd name="T16" fmla="*/ 1 w 266"/>
                <a:gd name="T17" fmla="*/ 1 h 424"/>
                <a:gd name="T18" fmla="*/ 1 w 266"/>
                <a:gd name="T19" fmla="*/ 1 h 424"/>
                <a:gd name="T20" fmla="*/ 1 w 266"/>
                <a:gd name="T21" fmla="*/ 1 h 424"/>
                <a:gd name="T22" fmla="*/ 1 w 266"/>
                <a:gd name="T23" fmla="*/ 1 h 424"/>
                <a:gd name="T24" fmla="*/ 1 w 266"/>
                <a:gd name="T25" fmla="*/ 1 h 424"/>
                <a:gd name="T26" fmla="*/ 1 w 266"/>
                <a:gd name="T27" fmla="*/ 1 h 424"/>
                <a:gd name="T28" fmla="*/ 1 w 266"/>
                <a:gd name="T29" fmla="*/ 1 h 424"/>
                <a:gd name="T30" fmla="*/ 1 w 266"/>
                <a:gd name="T31" fmla="*/ 1 h 424"/>
                <a:gd name="T32" fmla="*/ 1 w 266"/>
                <a:gd name="T33" fmla="*/ 1 h 424"/>
                <a:gd name="T34" fmla="*/ 1 w 266"/>
                <a:gd name="T35" fmla="*/ 1 h 424"/>
                <a:gd name="T36" fmla="*/ 1 w 266"/>
                <a:gd name="T37" fmla="*/ 1 h 424"/>
                <a:gd name="T38" fmla="*/ 1 w 266"/>
                <a:gd name="T39" fmla="*/ 1 h 424"/>
                <a:gd name="T40" fmla="*/ 1 w 266"/>
                <a:gd name="T41" fmla="*/ 1 h 424"/>
                <a:gd name="T42" fmla="*/ 1 w 266"/>
                <a:gd name="T43" fmla="*/ 1 h 424"/>
                <a:gd name="T44" fmla="*/ 1 w 266"/>
                <a:gd name="T45" fmla="*/ 1 h 424"/>
                <a:gd name="T46" fmla="*/ 1 w 266"/>
                <a:gd name="T47" fmla="*/ 1 h 424"/>
                <a:gd name="T48" fmla="*/ 1 w 266"/>
                <a:gd name="T49" fmla="*/ 1 h 424"/>
                <a:gd name="T50" fmla="*/ 1 w 266"/>
                <a:gd name="T51" fmla="*/ 1 h 424"/>
                <a:gd name="T52" fmla="*/ 1 w 266"/>
                <a:gd name="T53" fmla="*/ 1 h 424"/>
                <a:gd name="T54" fmla="*/ 1 w 266"/>
                <a:gd name="T55" fmla="*/ 1 h 424"/>
                <a:gd name="T56" fmla="*/ 1 w 266"/>
                <a:gd name="T57" fmla="*/ 1 h 424"/>
                <a:gd name="T58" fmla="*/ 1 w 266"/>
                <a:gd name="T59" fmla="*/ 1 h 424"/>
                <a:gd name="T60" fmla="*/ 1 w 266"/>
                <a:gd name="T61" fmla="*/ 1 h 424"/>
                <a:gd name="T62" fmla="*/ 1 w 266"/>
                <a:gd name="T63" fmla="*/ 1 h 424"/>
                <a:gd name="T64" fmla="*/ 1 w 266"/>
                <a:gd name="T65" fmla="*/ 1 h 424"/>
                <a:gd name="T66" fmla="*/ 1 w 266"/>
                <a:gd name="T67" fmla="*/ 1 h 424"/>
                <a:gd name="T68" fmla="*/ 1 w 266"/>
                <a:gd name="T69" fmla="*/ 1 h 424"/>
                <a:gd name="T70" fmla="*/ 1 w 266"/>
                <a:gd name="T71" fmla="*/ 1 h 424"/>
                <a:gd name="T72" fmla="*/ 1 w 266"/>
                <a:gd name="T73" fmla="*/ 1 h 424"/>
                <a:gd name="T74" fmla="*/ 0 w 266"/>
                <a:gd name="T75" fmla="*/ 1 h 424"/>
                <a:gd name="T76" fmla="*/ 1 w 266"/>
                <a:gd name="T77" fmla="*/ 1 h 424"/>
                <a:gd name="T78" fmla="*/ 1 w 266"/>
                <a:gd name="T79" fmla="*/ 1 h 424"/>
                <a:gd name="T80" fmla="*/ 1 w 266"/>
                <a:gd name="T81" fmla="*/ 1 h 424"/>
                <a:gd name="T82" fmla="*/ 1 w 266"/>
                <a:gd name="T83" fmla="*/ 1 h 424"/>
                <a:gd name="T84" fmla="*/ 1 w 266"/>
                <a:gd name="T85" fmla="*/ 1 h 424"/>
                <a:gd name="T86" fmla="*/ 1 w 266"/>
                <a:gd name="T87" fmla="*/ 1 h 424"/>
                <a:gd name="T88" fmla="*/ 1 w 266"/>
                <a:gd name="T89" fmla="*/ 1 h 424"/>
                <a:gd name="T90" fmla="*/ 1 w 266"/>
                <a:gd name="T91" fmla="*/ 1 h 424"/>
                <a:gd name="T92" fmla="*/ 1 w 266"/>
                <a:gd name="T93" fmla="*/ 1 h 42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66"/>
                <a:gd name="T142" fmla="*/ 0 h 424"/>
                <a:gd name="T143" fmla="*/ 266 w 266"/>
                <a:gd name="T144" fmla="*/ 424 h 42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66" h="424">
                  <a:moveTo>
                    <a:pt x="176" y="0"/>
                  </a:moveTo>
                  <a:lnTo>
                    <a:pt x="177" y="0"/>
                  </a:lnTo>
                  <a:lnTo>
                    <a:pt x="181" y="1"/>
                  </a:lnTo>
                  <a:lnTo>
                    <a:pt x="183" y="2"/>
                  </a:lnTo>
                  <a:lnTo>
                    <a:pt x="186" y="3"/>
                  </a:lnTo>
                  <a:lnTo>
                    <a:pt x="190" y="5"/>
                  </a:lnTo>
                  <a:lnTo>
                    <a:pt x="194" y="7"/>
                  </a:lnTo>
                  <a:lnTo>
                    <a:pt x="197" y="9"/>
                  </a:lnTo>
                  <a:lnTo>
                    <a:pt x="201" y="11"/>
                  </a:lnTo>
                  <a:lnTo>
                    <a:pt x="206" y="14"/>
                  </a:lnTo>
                  <a:lnTo>
                    <a:pt x="211" y="16"/>
                  </a:lnTo>
                  <a:lnTo>
                    <a:pt x="215" y="19"/>
                  </a:lnTo>
                  <a:lnTo>
                    <a:pt x="220" y="22"/>
                  </a:lnTo>
                  <a:lnTo>
                    <a:pt x="225" y="25"/>
                  </a:lnTo>
                  <a:lnTo>
                    <a:pt x="230" y="28"/>
                  </a:lnTo>
                  <a:lnTo>
                    <a:pt x="233" y="30"/>
                  </a:lnTo>
                  <a:lnTo>
                    <a:pt x="237" y="34"/>
                  </a:lnTo>
                  <a:lnTo>
                    <a:pt x="240" y="36"/>
                  </a:lnTo>
                  <a:lnTo>
                    <a:pt x="244" y="39"/>
                  </a:lnTo>
                  <a:lnTo>
                    <a:pt x="250" y="45"/>
                  </a:lnTo>
                  <a:lnTo>
                    <a:pt x="256" y="51"/>
                  </a:lnTo>
                  <a:lnTo>
                    <a:pt x="260" y="55"/>
                  </a:lnTo>
                  <a:lnTo>
                    <a:pt x="263" y="59"/>
                  </a:lnTo>
                  <a:lnTo>
                    <a:pt x="265" y="62"/>
                  </a:lnTo>
                  <a:lnTo>
                    <a:pt x="266" y="63"/>
                  </a:lnTo>
                  <a:lnTo>
                    <a:pt x="265" y="63"/>
                  </a:lnTo>
                  <a:lnTo>
                    <a:pt x="265" y="65"/>
                  </a:lnTo>
                  <a:lnTo>
                    <a:pt x="263" y="69"/>
                  </a:lnTo>
                  <a:lnTo>
                    <a:pt x="262" y="74"/>
                  </a:lnTo>
                  <a:lnTo>
                    <a:pt x="260" y="76"/>
                  </a:lnTo>
                  <a:lnTo>
                    <a:pt x="258" y="80"/>
                  </a:lnTo>
                  <a:lnTo>
                    <a:pt x="257" y="83"/>
                  </a:lnTo>
                  <a:lnTo>
                    <a:pt x="256" y="87"/>
                  </a:lnTo>
                  <a:lnTo>
                    <a:pt x="254" y="92"/>
                  </a:lnTo>
                  <a:lnTo>
                    <a:pt x="251" y="96"/>
                  </a:lnTo>
                  <a:lnTo>
                    <a:pt x="249" y="100"/>
                  </a:lnTo>
                  <a:lnTo>
                    <a:pt x="247" y="107"/>
                  </a:lnTo>
                  <a:lnTo>
                    <a:pt x="244" y="112"/>
                  </a:lnTo>
                  <a:lnTo>
                    <a:pt x="241" y="118"/>
                  </a:lnTo>
                  <a:lnTo>
                    <a:pt x="238" y="124"/>
                  </a:lnTo>
                  <a:lnTo>
                    <a:pt x="235" y="130"/>
                  </a:lnTo>
                  <a:lnTo>
                    <a:pt x="231" y="136"/>
                  </a:lnTo>
                  <a:lnTo>
                    <a:pt x="228" y="141"/>
                  </a:lnTo>
                  <a:lnTo>
                    <a:pt x="225" y="147"/>
                  </a:lnTo>
                  <a:lnTo>
                    <a:pt x="223" y="153"/>
                  </a:lnTo>
                  <a:lnTo>
                    <a:pt x="219" y="158"/>
                  </a:lnTo>
                  <a:lnTo>
                    <a:pt x="216" y="163"/>
                  </a:lnTo>
                  <a:lnTo>
                    <a:pt x="214" y="166"/>
                  </a:lnTo>
                  <a:lnTo>
                    <a:pt x="213" y="170"/>
                  </a:lnTo>
                  <a:lnTo>
                    <a:pt x="210" y="176"/>
                  </a:lnTo>
                  <a:lnTo>
                    <a:pt x="210" y="178"/>
                  </a:lnTo>
                  <a:lnTo>
                    <a:pt x="210" y="180"/>
                  </a:lnTo>
                  <a:lnTo>
                    <a:pt x="210" y="182"/>
                  </a:lnTo>
                  <a:lnTo>
                    <a:pt x="210" y="187"/>
                  </a:lnTo>
                  <a:lnTo>
                    <a:pt x="210" y="191"/>
                  </a:lnTo>
                  <a:lnTo>
                    <a:pt x="211" y="197"/>
                  </a:lnTo>
                  <a:lnTo>
                    <a:pt x="212" y="203"/>
                  </a:lnTo>
                  <a:lnTo>
                    <a:pt x="213" y="210"/>
                  </a:lnTo>
                  <a:lnTo>
                    <a:pt x="213" y="217"/>
                  </a:lnTo>
                  <a:lnTo>
                    <a:pt x="214" y="226"/>
                  </a:lnTo>
                  <a:lnTo>
                    <a:pt x="214" y="234"/>
                  </a:lnTo>
                  <a:lnTo>
                    <a:pt x="214" y="244"/>
                  </a:lnTo>
                  <a:lnTo>
                    <a:pt x="214" y="254"/>
                  </a:lnTo>
                  <a:lnTo>
                    <a:pt x="214" y="263"/>
                  </a:lnTo>
                  <a:lnTo>
                    <a:pt x="214" y="274"/>
                  </a:lnTo>
                  <a:lnTo>
                    <a:pt x="214" y="284"/>
                  </a:lnTo>
                  <a:lnTo>
                    <a:pt x="213" y="294"/>
                  </a:lnTo>
                  <a:lnTo>
                    <a:pt x="212" y="304"/>
                  </a:lnTo>
                  <a:lnTo>
                    <a:pt x="212" y="314"/>
                  </a:lnTo>
                  <a:lnTo>
                    <a:pt x="211" y="324"/>
                  </a:lnTo>
                  <a:lnTo>
                    <a:pt x="209" y="333"/>
                  </a:lnTo>
                  <a:lnTo>
                    <a:pt x="208" y="343"/>
                  </a:lnTo>
                  <a:lnTo>
                    <a:pt x="206" y="351"/>
                  </a:lnTo>
                  <a:lnTo>
                    <a:pt x="205" y="360"/>
                  </a:lnTo>
                  <a:lnTo>
                    <a:pt x="203" y="367"/>
                  </a:lnTo>
                  <a:lnTo>
                    <a:pt x="203" y="374"/>
                  </a:lnTo>
                  <a:lnTo>
                    <a:pt x="201" y="380"/>
                  </a:lnTo>
                  <a:lnTo>
                    <a:pt x="201" y="385"/>
                  </a:lnTo>
                  <a:lnTo>
                    <a:pt x="200" y="389"/>
                  </a:lnTo>
                  <a:lnTo>
                    <a:pt x="199" y="392"/>
                  </a:lnTo>
                  <a:lnTo>
                    <a:pt x="199" y="394"/>
                  </a:lnTo>
                  <a:lnTo>
                    <a:pt x="199" y="396"/>
                  </a:lnTo>
                  <a:lnTo>
                    <a:pt x="198" y="396"/>
                  </a:lnTo>
                  <a:lnTo>
                    <a:pt x="194" y="399"/>
                  </a:lnTo>
                  <a:lnTo>
                    <a:pt x="192" y="401"/>
                  </a:lnTo>
                  <a:lnTo>
                    <a:pt x="189" y="403"/>
                  </a:lnTo>
                  <a:lnTo>
                    <a:pt x="185" y="406"/>
                  </a:lnTo>
                  <a:lnTo>
                    <a:pt x="182" y="409"/>
                  </a:lnTo>
                  <a:lnTo>
                    <a:pt x="177" y="411"/>
                  </a:lnTo>
                  <a:lnTo>
                    <a:pt x="172" y="414"/>
                  </a:lnTo>
                  <a:lnTo>
                    <a:pt x="166" y="416"/>
                  </a:lnTo>
                  <a:lnTo>
                    <a:pt x="161" y="418"/>
                  </a:lnTo>
                  <a:lnTo>
                    <a:pt x="154" y="420"/>
                  </a:lnTo>
                  <a:lnTo>
                    <a:pt x="147" y="422"/>
                  </a:lnTo>
                  <a:lnTo>
                    <a:pt x="139" y="423"/>
                  </a:lnTo>
                  <a:lnTo>
                    <a:pt x="132" y="424"/>
                  </a:lnTo>
                  <a:lnTo>
                    <a:pt x="123" y="424"/>
                  </a:lnTo>
                  <a:lnTo>
                    <a:pt x="115" y="424"/>
                  </a:lnTo>
                  <a:lnTo>
                    <a:pt x="106" y="423"/>
                  </a:lnTo>
                  <a:lnTo>
                    <a:pt x="97" y="422"/>
                  </a:lnTo>
                  <a:lnTo>
                    <a:pt x="87" y="421"/>
                  </a:lnTo>
                  <a:lnTo>
                    <a:pt x="78" y="419"/>
                  </a:lnTo>
                  <a:lnTo>
                    <a:pt x="70" y="418"/>
                  </a:lnTo>
                  <a:lnTo>
                    <a:pt x="62" y="416"/>
                  </a:lnTo>
                  <a:lnTo>
                    <a:pt x="53" y="414"/>
                  </a:lnTo>
                  <a:lnTo>
                    <a:pt x="46" y="413"/>
                  </a:lnTo>
                  <a:lnTo>
                    <a:pt x="40" y="411"/>
                  </a:lnTo>
                  <a:lnTo>
                    <a:pt x="35" y="410"/>
                  </a:lnTo>
                  <a:lnTo>
                    <a:pt x="30" y="408"/>
                  </a:lnTo>
                  <a:lnTo>
                    <a:pt x="27" y="407"/>
                  </a:lnTo>
                  <a:lnTo>
                    <a:pt x="24" y="407"/>
                  </a:lnTo>
                  <a:lnTo>
                    <a:pt x="37" y="321"/>
                  </a:lnTo>
                  <a:lnTo>
                    <a:pt x="36" y="276"/>
                  </a:lnTo>
                  <a:lnTo>
                    <a:pt x="0" y="252"/>
                  </a:lnTo>
                  <a:lnTo>
                    <a:pt x="0" y="251"/>
                  </a:lnTo>
                  <a:lnTo>
                    <a:pt x="3" y="248"/>
                  </a:lnTo>
                  <a:lnTo>
                    <a:pt x="7" y="243"/>
                  </a:lnTo>
                  <a:lnTo>
                    <a:pt x="12" y="237"/>
                  </a:lnTo>
                  <a:lnTo>
                    <a:pt x="14" y="234"/>
                  </a:lnTo>
                  <a:lnTo>
                    <a:pt x="16" y="230"/>
                  </a:lnTo>
                  <a:lnTo>
                    <a:pt x="19" y="226"/>
                  </a:lnTo>
                  <a:lnTo>
                    <a:pt x="22" y="223"/>
                  </a:lnTo>
                  <a:lnTo>
                    <a:pt x="27" y="215"/>
                  </a:lnTo>
                  <a:lnTo>
                    <a:pt x="31" y="209"/>
                  </a:lnTo>
                  <a:lnTo>
                    <a:pt x="33" y="202"/>
                  </a:lnTo>
                  <a:lnTo>
                    <a:pt x="36" y="197"/>
                  </a:lnTo>
                  <a:lnTo>
                    <a:pt x="38" y="190"/>
                  </a:lnTo>
                  <a:lnTo>
                    <a:pt x="39" y="186"/>
                  </a:lnTo>
                  <a:lnTo>
                    <a:pt x="40" y="181"/>
                  </a:lnTo>
                  <a:lnTo>
                    <a:pt x="42" y="177"/>
                  </a:lnTo>
                  <a:lnTo>
                    <a:pt x="44" y="172"/>
                  </a:lnTo>
                  <a:lnTo>
                    <a:pt x="49" y="168"/>
                  </a:lnTo>
                  <a:lnTo>
                    <a:pt x="53" y="162"/>
                  </a:lnTo>
                  <a:lnTo>
                    <a:pt x="59" y="157"/>
                  </a:lnTo>
                  <a:lnTo>
                    <a:pt x="65" y="152"/>
                  </a:lnTo>
                  <a:lnTo>
                    <a:pt x="71" y="148"/>
                  </a:lnTo>
                  <a:lnTo>
                    <a:pt x="76" y="143"/>
                  </a:lnTo>
                  <a:lnTo>
                    <a:pt x="81" y="140"/>
                  </a:lnTo>
                  <a:lnTo>
                    <a:pt x="84" y="138"/>
                  </a:lnTo>
                  <a:lnTo>
                    <a:pt x="85" y="138"/>
                  </a:lnTo>
                  <a:lnTo>
                    <a:pt x="136" y="133"/>
                  </a:lnTo>
                  <a:lnTo>
                    <a:pt x="176" y="0"/>
                  </a:lnTo>
                  <a:close/>
                </a:path>
              </a:pathLst>
            </a:custGeom>
            <a:solidFill>
              <a:srgbClr val="FF8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579" name="Freeform 50"/>
            <p:cNvSpPr>
              <a:spLocks/>
            </p:cNvSpPr>
            <p:nvPr/>
          </p:nvSpPr>
          <p:spPr bwMode="auto">
            <a:xfrm>
              <a:off x="4866" y="2935"/>
              <a:ext cx="58" cy="71"/>
            </a:xfrm>
            <a:custGeom>
              <a:avLst/>
              <a:gdLst>
                <a:gd name="T0" fmla="*/ 1 w 114"/>
                <a:gd name="T1" fmla="*/ 0 h 143"/>
                <a:gd name="T2" fmla="*/ 1 w 114"/>
                <a:gd name="T3" fmla="*/ 0 h 143"/>
                <a:gd name="T4" fmla="*/ 1 w 114"/>
                <a:gd name="T5" fmla="*/ 0 h 143"/>
                <a:gd name="T6" fmla="*/ 1 w 114"/>
                <a:gd name="T7" fmla="*/ 0 h 143"/>
                <a:gd name="T8" fmla="*/ 1 w 114"/>
                <a:gd name="T9" fmla="*/ 0 h 143"/>
                <a:gd name="T10" fmla="*/ 1 w 114"/>
                <a:gd name="T11" fmla="*/ 0 h 143"/>
                <a:gd name="T12" fmla="*/ 1 w 114"/>
                <a:gd name="T13" fmla="*/ 0 h 143"/>
                <a:gd name="T14" fmla="*/ 1 w 114"/>
                <a:gd name="T15" fmla="*/ 0 h 143"/>
                <a:gd name="T16" fmla="*/ 1 w 114"/>
                <a:gd name="T17" fmla="*/ 0 h 143"/>
                <a:gd name="T18" fmla="*/ 1 w 114"/>
                <a:gd name="T19" fmla="*/ 0 h 143"/>
                <a:gd name="T20" fmla="*/ 1 w 114"/>
                <a:gd name="T21" fmla="*/ 0 h 143"/>
                <a:gd name="T22" fmla="*/ 1 w 114"/>
                <a:gd name="T23" fmla="*/ 0 h 143"/>
                <a:gd name="T24" fmla="*/ 1 w 114"/>
                <a:gd name="T25" fmla="*/ 0 h 143"/>
                <a:gd name="T26" fmla="*/ 0 w 114"/>
                <a:gd name="T27" fmla="*/ 0 h 143"/>
                <a:gd name="T28" fmla="*/ 0 w 114"/>
                <a:gd name="T29" fmla="*/ 0 h 143"/>
                <a:gd name="T30" fmla="*/ 1 w 114"/>
                <a:gd name="T31" fmla="*/ 0 h 143"/>
                <a:gd name="T32" fmla="*/ 1 w 114"/>
                <a:gd name="T33" fmla="*/ 0 h 143"/>
                <a:gd name="T34" fmla="*/ 1 w 114"/>
                <a:gd name="T35" fmla="*/ 0 h 143"/>
                <a:gd name="T36" fmla="*/ 1 w 114"/>
                <a:gd name="T37" fmla="*/ 0 h 143"/>
                <a:gd name="T38" fmla="*/ 1 w 114"/>
                <a:gd name="T39" fmla="*/ 0 h 143"/>
                <a:gd name="T40" fmla="*/ 1 w 114"/>
                <a:gd name="T41" fmla="*/ 0 h 143"/>
                <a:gd name="T42" fmla="*/ 1 w 114"/>
                <a:gd name="T43" fmla="*/ 0 h 143"/>
                <a:gd name="T44" fmla="*/ 1 w 114"/>
                <a:gd name="T45" fmla="*/ 0 h 143"/>
                <a:gd name="T46" fmla="*/ 1 w 114"/>
                <a:gd name="T47" fmla="*/ 0 h 143"/>
                <a:gd name="T48" fmla="*/ 1 w 114"/>
                <a:gd name="T49" fmla="*/ 0 h 143"/>
                <a:gd name="T50" fmla="*/ 1 w 114"/>
                <a:gd name="T51" fmla="*/ 0 h 143"/>
                <a:gd name="T52" fmla="*/ 1 w 114"/>
                <a:gd name="T53" fmla="*/ 0 h 143"/>
                <a:gd name="T54" fmla="*/ 1 w 114"/>
                <a:gd name="T55" fmla="*/ 0 h 143"/>
                <a:gd name="T56" fmla="*/ 1 w 114"/>
                <a:gd name="T57" fmla="*/ 0 h 143"/>
                <a:gd name="T58" fmla="*/ 1 w 114"/>
                <a:gd name="T59" fmla="*/ 0 h 143"/>
                <a:gd name="T60" fmla="*/ 1 w 114"/>
                <a:gd name="T61" fmla="*/ 0 h 143"/>
                <a:gd name="T62" fmla="*/ 1 w 114"/>
                <a:gd name="T63" fmla="*/ 0 h 143"/>
                <a:gd name="T64" fmla="*/ 1 w 114"/>
                <a:gd name="T65" fmla="*/ 0 h 143"/>
                <a:gd name="T66" fmla="*/ 1 w 114"/>
                <a:gd name="T67" fmla="*/ 0 h 143"/>
                <a:gd name="T68" fmla="*/ 1 w 114"/>
                <a:gd name="T69" fmla="*/ 0 h 143"/>
                <a:gd name="T70" fmla="*/ 1 w 114"/>
                <a:gd name="T71" fmla="*/ 0 h 143"/>
                <a:gd name="T72" fmla="*/ 1 w 114"/>
                <a:gd name="T73" fmla="*/ 0 h 143"/>
                <a:gd name="T74" fmla="*/ 1 w 114"/>
                <a:gd name="T75" fmla="*/ 0 h 143"/>
                <a:gd name="T76" fmla="*/ 1 w 114"/>
                <a:gd name="T77" fmla="*/ 0 h 143"/>
                <a:gd name="T78" fmla="*/ 1 w 114"/>
                <a:gd name="T79" fmla="*/ 0 h 143"/>
                <a:gd name="T80" fmla="*/ 1 w 114"/>
                <a:gd name="T81" fmla="*/ 0 h 143"/>
                <a:gd name="T82" fmla="*/ 1 w 114"/>
                <a:gd name="T83" fmla="*/ 0 h 143"/>
                <a:gd name="T84" fmla="*/ 1 w 114"/>
                <a:gd name="T85" fmla="*/ 0 h 143"/>
                <a:gd name="T86" fmla="*/ 1 w 114"/>
                <a:gd name="T87" fmla="*/ 0 h 143"/>
                <a:gd name="T88" fmla="*/ 1 w 114"/>
                <a:gd name="T89" fmla="*/ 0 h 143"/>
                <a:gd name="T90" fmla="*/ 1 w 114"/>
                <a:gd name="T91" fmla="*/ 0 h 143"/>
                <a:gd name="T92" fmla="*/ 1 w 114"/>
                <a:gd name="T93" fmla="*/ 0 h 143"/>
                <a:gd name="T94" fmla="*/ 1 w 114"/>
                <a:gd name="T95" fmla="*/ 0 h 143"/>
                <a:gd name="T96" fmla="*/ 1 w 114"/>
                <a:gd name="T97" fmla="*/ 0 h 143"/>
                <a:gd name="T98" fmla="*/ 1 w 114"/>
                <a:gd name="T99" fmla="*/ 0 h 143"/>
                <a:gd name="T100" fmla="*/ 1 w 114"/>
                <a:gd name="T101" fmla="*/ 0 h 143"/>
                <a:gd name="T102" fmla="*/ 1 w 114"/>
                <a:gd name="T103" fmla="*/ 0 h 143"/>
                <a:gd name="T104" fmla="*/ 1 w 114"/>
                <a:gd name="T105" fmla="*/ 0 h 143"/>
                <a:gd name="T106" fmla="*/ 1 w 114"/>
                <a:gd name="T107" fmla="*/ 0 h 143"/>
                <a:gd name="T108" fmla="*/ 1 w 114"/>
                <a:gd name="T109" fmla="*/ 0 h 143"/>
                <a:gd name="T110" fmla="*/ 1 w 114"/>
                <a:gd name="T111" fmla="*/ 0 h 143"/>
                <a:gd name="T112" fmla="*/ 1 w 114"/>
                <a:gd name="T113" fmla="*/ 0 h 143"/>
                <a:gd name="T114" fmla="*/ 1 w 114"/>
                <a:gd name="T115" fmla="*/ 0 h 143"/>
                <a:gd name="T116" fmla="*/ 1 w 114"/>
                <a:gd name="T117" fmla="*/ 0 h 143"/>
                <a:gd name="T118" fmla="*/ 1 w 114"/>
                <a:gd name="T119" fmla="*/ 0 h 14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4"/>
                <a:gd name="T181" fmla="*/ 0 h 143"/>
                <a:gd name="T182" fmla="*/ 114 w 114"/>
                <a:gd name="T183" fmla="*/ 143 h 14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4" h="143">
                  <a:moveTo>
                    <a:pt x="16" y="0"/>
                  </a:moveTo>
                  <a:lnTo>
                    <a:pt x="15" y="0"/>
                  </a:lnTo>
                  <a:lnTo>
                    <a:pt x="14" y="3"/>
                  </a:lnTo>
                  <a:lnTo>
                    <a:pt x="13" y="6"/>
                  </a:lnTo>
                  <a:lnTo>
                    <a:pt x="12" y="11"/>
                  </a:lnTo>
                  <a:lnTo>
                    <a:pt x="11" y="15"/>
                  </a:lnTo>
                  <a:lnTo>
                    <a:pt x="9" y="20"/>
                  </a:lnTo>
                  <a:lnTo>
                    <a:pt x="8" y="25"/>
                  </a:lnTo>
                  <a:lnTo>
                    <a:pt x="7" y="31"/>
                  </a:lnTo>
                  <a:lnTo>
                    <a:pt x="5" y="35"/>
                  </a:lnTo>
                  <a:lnTo>
                    <a:pt x="3" y="39"/>
                  </a:lnTo>
                  <a:lnTo>
                    <a:pt x="2" y="42"/>
                  </a:lnTo>
                  <a:lnTo>
                    <a:pt x="1" y="45"/>
                  </a:lnTo>
                  <a:lnTo>
                    <a:pt x="0" y="49"/>
                  </a:lnTo>
                  <a:lnTo>
                    <a:pt x="0" y="51"/>
                  </a:lnTo>
                  <a:lnTo>
                    <a:pt x="9" y="57"/>
                  </a:lnTo>
                  <a:lnTo>
                    <a:pt x="7" y="92"/>
                  </a:lnTo>
                  <a:lnTo>
                    <a:pt x="10" y="93"/>
                  </a:lnTo>
                  <a:lnTo>
                    <a:pt x="13" y="93"/>
                  </a:lnTo>
                  <a:lnTo>
                    <a:pt x="18" y="95"/>
                  </a:lnTo>
                  <a:lnTo>
                    <a:pt x="22" y="97"/>
                  </a:lnTo>
                  <a:lnTo>
                    <a:pt x="27" y="98"/>
                  </a:lnTo>
                  <a:lnTo>
                    <a:pt x="31" y="100"/>
                  </a:lnTo>
                  <a:lnTo>
                    <a:pt x="36" y="102"/>
                  </a:lnTo>
                  <a:lnTo>
                    <a:pt x="41" y="102"/>
                  </a:lnTo>
                  <a:lnTo>
                    <a:pt x="45" y="102"/>
                  </a:lnTo>
                  <a:lnTo>
                    <a:pt x="46" y="102"/>
                  </a:lnTo>
                  <a:lnTo>
                    <a:pt x="47" y="103"/>
                  </a:lnTo>
                  <a:lnTo>
                    <a:pt x="49" y="106"/>
                  </a:lnTo>
                  <a:lnTo>
                    <a:pt x="49" y="108"/>
                  </a:lnTo>
                  <a:lnTo>
                    <a:pt x="50" y="111"/>
                  </a:lnTo>
                  <a:lnTo>
                    <a:pt x="49" y="114"/>
                  </a:lnTo>
                  <a:lnTo>
                    <a:pt x="49" y="119"/>
                  </a:lnTo>
                  <a:lnTo>
                    <a:pt x="47" y="122"/>
                  </a:lnTo>
                  <a:lnTo>
                    <a:pt x="46" y="125"/>
                  </a:lnTo>
                  <a:lnTo>
                    <a:pt x="44" y="127"/>
                  </a:lnTo>
                  <a:lnTo>
                    <a:pt x="42" y="130"/>
                  </a:lnTo>
                  <a:lnTo>
                    <a:pt x="40" y="133"/>
                  </a:lnTo>
                  <a:lnTo>
                    <a:pt x="39" y="134"/>
                  </a:lnTo>
                  <a:lnTo>
                    <a:pt x="75" y="143"/>
                  </a:lnTo>
                  <a:lnTo>
                    <a:pt x="77" y="143"/>
                  </a:lnTo>
                  <a:lnTo>
                    <a:pt x="80" y="141"/>
                  </a:lnTo>
                  <a:lnTo>
                    <a:pt x="86" y="139"/>
                  </a:lnTo>
                  <a:lnTo>
                    <a:pt x="92" y="137"/>
                  </a:lnTo>
                  <a:lnTo>
                    <a:pt x="98" y="134"/>
                  </a:lnTo>
                  <a:lnTo>
                    <a:pt x="102" y="131"/>
                  </a:lnTo>
                  <a:lnTo>
                    <a:pt x="105" y="127"/>
                  </a:lnTo>
                  <a:lnTo>
                    <a:pt x="106" y="123"/>
                  </a:lnTo>
                  <a:lnTo>
                    <a:pt x="104" y="118"/>
                  </a:lnTo>
                  <a:lnTo>
                    <a:pt x="102" y="111"/>
                  </a:lnTo>
                  <a:lnTo>
                    <a:pt x="100" y="106"/>
                  </a:lnTo>
                  <a:lnTo>
                    <a:pt x="98" y="101"/>
                  </a:lnTo>
                  <a:lnTo>
                    <a:pt x="96" y="95"/>
                  </a:lnTo>
                  <a:lnTo>
                    <a:pt x="95" y="92"/>
                  </a:lnTo>
                  <a:lnTo>
                    <a:pt x="95" y="89"/>
                  </a:lnTo>
                  <a:lnTo>
                    <a:pt x="114" y="25"/>
                  </a:lnTo>
                  <a:lnTo>
                    <a:pt x="16" y="0"/>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580" name="Freeform 51"/>
            <p:cNvSpPr>
              <a:spLocks/>
            </p:cNvSpPr>
            <p:nvPr/>
          </p:nvSpPr>
          <p:spPr bwMode="auto">
            <a:xfrm>
              <a:off x="4864" y="2912"/>
              <a:ext cx="72" cy="80"/>
            </a:xfrm>
            <a:custGeom>
              <a:avLst/>
              <a:gdLst>
                <a:gd name="T0" fmla="*/ 1 w 143"/>
                <a:gd name="T1" fmla="*/ 1 h 160"/>
                <a:gd name="T2" fmla="*/ 1 w 143"/>
                <a:gd name="T3" fmla="*/ 1 h 160"/>
                <a:gd name="T4" fmla="*/ 1 w 143"/>
                <a:gd name="T5" fmla="*/ 0 h 160"/>
                <a:gd name="T6" fmla="*/ 1 w 143"/>
                <a:gd name="T7" fmla="*/ 0 h 160"/>
                <a:gd name="T8" fmla="*/ 1 w 143"/>
                <a:gd name="T9" fmla="*/ 0 h 160"/>
                <a:gd name="T10" fmla="*/ 1 w 143"/>
                <a:gd name="T11" fmla="*/ 0 h 160"/>
                <a:gd name="T12" fmla="*/ 1 w 143"/>
                <a:gd name="T13" fmla="*/ 0 h 160"/>
                <a:gd name="T14" fmla="*/ 1 w 143"/>
                <a:gd name="T15" fmla="*/ 1 h 160"/>
                <a:gd name="T16" fmla="*/ 1 w 143"/>
                <a:gd name="T17" fmla="*/ 1 h 160"/>
                <a:gd name="T18" fmla="*/ 1 w 143"/>
                <a:gd name="T19" fmla="*/ 1 h 160"/>
                <a:gd name="T20" fmla="*/ 1 w 143"/>
                <a:gd name="T21" fmla="*/ 1 h 160"/>
                <a:gd name="T22" fmla="*/ 1 w 143"/>
                <a:gd name="T23" fmla="*/ 1 h 160"/>
                <a:gd name="T24" fmla="*/ 1 w 143"/>
                <a:gd name="T25" fmla="*/ 1 h 160"/>
                <a:gd name="T26" fmla="*/ 0 w 143"/>
                <a:gd name="T27" fmla="*/ 1 h 160"/>
                <a:gd name="T28" fmla="*/ 1 w 143"/>
                <a:gd name="T29" fmla="*/ 1 h 160"/>
                <a:gd name="T30" fmla="*/ 1 w 143"/>
                <a:gd name="T31" fmla="*/ 1 h 160"/>
                <a:gd name="T32" fmla="*/ 1 w 143"/>
                <a:gd name="T33" fmla="*/ 1 h 160"/>
                <a:gd name="T34" fmla="*/ 1 w 143"/>
                <a:gd name="T35" fmla="*/ 1 h 160"/>
                <a:gd name="T36" fmla="*/ 1 w 143"/>
                <a:gd name="T37" fmla="*/ 1 h 160"/>
                <a:gd name="T38" fmla="*/ 1 w 143"/>
                <a:gd name="T39" fmla="*/ 1 h 160"/>
                <a:gd name="T40" fmla="*/ 1 w 143"/>
                <a:gd name="T41" fmla="*/ 1 h 160"/>
                <a:gd name="T42" fmla="*/ 1 w 143"/>
                <a:gd name="T43" fmla="*/ 1 h 160"/>
                <a:gd name="T44" fmla="*/ 1 w 143"/>
                <a:gd name="T45" fmla="*/ 1 h 160"/>
                <a:gd name="T46" fmla="*/ 1 w 143"/>
                <a:gd name="T47" fmla="*/ 1 h 160"/>
                <a:gd name="T48" fmla="*/ 1 w 143"/>
                <a:gd name="T49" fmla="*/ 1 h 160"/>
                <a:gd name="T50" fmla="*/ 1 w 143"/>
                <a:gd name="T51" fmla="*/ 1 h 160"/>
                <a:gd name="T52" fmla="*/ 1 w 143"/>
                <a:gd name="T53" fmla="*/ 1 h 160"/>
                <a:gd name="T54" fmla="*/ 1 w 143"/>
                <a:gd name="T55" fmla="*/ 1 h 160"/>
                <a:gd name="T56" fmla="*/ 1 w 143"/>
                <a:gd name="T57" fmla="*/ 1 h 160"/>
                <a:gd name="T58" fmla="*/ 1 w 143"/>
                <a:gd name="T59" fmla="*/ 1 h 160"/>
                <a:gd name="T60" fmla="*/ 1 w 143"/>
                <a:gd name="T61" fmla="*/ 1 h 160"/>
                <a:gd name="T62" fmla="*/ 1 w 143"/>
                <a:gd name="T63" fmla="*/ 1 h 160"/>
                <a:gd name="T64" fmla="*/ 1 w 143"/>
                <a:gd name="T65" fmla="*/ 1 h 160"/>
                <a:gd name="T66" fmla="*/ 1 w 143"/>
                <a:gd name="T67" fmla="*/ 1 h 160"/>
                <a:gd name="T68" fmla="*/ 1 w 143"/>
                <a:gd name="T69" fmla="*/ 1 h 160"/>
                <a:gd name="T70" fmla="*/ 1 w 143"/>
                <a:gd name="T71" fmla="*/ 1 h 160"/>
                <a:gd name="T72" fmla="*/ 1 w 143"/>
                <a:gd name="T73" fmla="*/ 1 h 160"/>
                <a:gd name="T74" fmla="*/ 1 w 143"/>
                <a:gd name="T75" fmla="*/ 1 h 160"/>
                <a:gd name="T76" fmla="*/ 1 w 143"/>
                <a:gd name="T77" fmla="*/ 1 h 160"/>
                <a:gd name="T78" fmla="*/ 1 w 143"/>
                <a:gd name="T79" fmla="*/ 1 h 160"/>
                <a:gd name="T80" fmla="*/ 1 w 143"/>
                <a:gd name="T81" fmla="*/ 1 h 160"/>
                <a:gd name="T82" fmla="*/ 1 w 143"/>
                <a:gd name="T83" fmla="*/ 1 h 160"/>
                <a:gd name="T84" fmla="*/ 1 w 143"/>
                <a:gd name="T85" fmla="*/ 1 h 160"/>
                <a:gd name="T86" fmla="*/ 1 w 143"/>
                <a:gd name="T87" fmla="*/ 1 h 160"/>
                <a:gd name="T88" fmla="*/ 1 w 143"/>
                <a:gd name="T89" fmla="*/ 1 h 160"/>
                <a:gd name="T90" fmla="*/ 1 w 143"/>
                <a:gd name="T91" fmla="*/ 1 h 160"/>
                <a:gd name="T92" fmla="*/ 1 w 143"/>
                <a:gd name="T93" fmla="*/ 1 h 160"/>
                <a:gd name="T94" fmla="*/ 1 w 143"/>
                <a:gd name="T95" fmla="*/ 1 h 160"/>
                <a:gd name="T96" fmla="*/ 1 w 143"/>
                <a:gd name="T97" fmla="*/ 1 h 160"/>
                <a:gd name="T98" fmla="*/ 1 w 143"/>
                <a:gd name="T99" fmla="*/ 1 h 160"/>
                <a:gd name="T100" fmla="*/ 1 w 143"/>
                <a:gd name="T101" fmla="*/ 1 h 160"/>
                <a:gd name="T102" fmla="*/ 1 w 143"/>
                <a:gd name="T103" fmla="*/ 1 h 160"/>
                <a:gd name="T104" fmla="*/ 1 w 143"/>
                <a:gd name="T105" fmla="*/ 1 h 160"/>
                <a:gd name="T106" fmla="*/ 1 w 143"/>
                <a:gd name="T107" fmla="*/ 1 h 160"/>
                <a:gd name="T108" fmla="*/ 1 w 143"/>
                <a:gd name="T109" fmla="*/ 1 h 160"/>
                <a:gd name="T110" fmla="*/ 1 w 143"/>
                <a:gd name="T111" fmla="*/ 1 h 1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3"/>
                <a:gd name="T169" fmla="*/ 0 h 160"/>
                <a:gd name="T170" fmla="*/ 143 w 143"/>
                <a:gd name="T171" fmla="*/ 160 h 1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3" h="160">
                  <a:moveTo>
                    <a:pt x="98" y="3"/>
                  </a:moveTo>
                  <a:lnTo>
                    <a:pt x="96" y="2"/>
                  </a:lnTo>
                  <a:lnTo>
                    <a:pt x="93" y="2"/>
                  </a:lnTo>
                  <a:lnTo>
                    <a:pt x="86" y="1"/>
                  </a:lnTo>
                  <a:lnTo>
                    <a:pt x="79" y="1"/>
                  </a:lnTo>
                  <a:lnTo>
                    <a:pt x="75" y="0"/>
                  </a:lnTo>
                  <a:lnTo>
                    <a:pt x="71" y="0"/>
                  </a:lnTo>
                  <a:lnTo>
                    <a:pt x="67" y="0"/>
                  </a:lnTo>
                  <a:lnTo>
                    <a:pt x="63" y="0"/>
                  </a:lnTo>
                  <a:lnTo>
                    <a:pt x="59" y="0"/>
                  </a:lnTo>
                  <a:lnTo>
                    <a:pt x="55" y="0"/>
                  </a:lnTo>
                  <a:lnTo>
                    <a:pt x="51" y="0"/>
                  </a:lnTo>
                  <a:lnTo>
                    <a:pt x="48" y="0"/>
                  </a:lnTo>
                  <a:lnTo>
                    <a:pt x="41" y="0"/>
                  </a:lnTo>
                  <a:lnTo>
                    <a:pt x="35" y="1"/>
                  </a:lnTo>
                  <a:lnTo>
                    <a:pt x="31" y="2"/>
                  </a:lnTo>
                  <a:lnTo>
                    <a:pt x="27" y="5"/>
                  </a:lnTo>
                  <a:lnTo>
                    <a:pt x="24" y="7"/>
                  </a:lnTo>
                  <a:lnTo>
                    <a:pt x="21" y="11"/>
                  </a:lnTo>
                  <a:lnTo>
                    <a:pt x="18" y="15"/>
                  </a:lnTo>
                  <a:lnTo>
                    <a:pt x="16" y="22"/>
                  </a:lnTo>
                  <a:lnTo>
                    <a:pt x="13" y="26"/>
                  </a:lnTo>
                  <a:lnTo>
                    <a:pt x="10" y="33"/>
                  </a:lnTo>
                  <a:lnTo>
                    <a:pt x="7" y="39"/>
                  </a:lnTo>
                  <a:lnTo>
                    <a:pt x="5" y="46"/>
                  </a:lnTo>
                  <a:lnTo>
                    <a:pt x="3" y="50"/>
                  </a:lnTo>
                  <a:lnTo>
                    <a:pt x="2" y="55"/>
                  </a:lnTo>
                  <a:lnTo>
                    <a:pt x="0" y="58"/>
                  </a:lnTo>
                  <a:lnTo>
                    <a:pt x="0" y="59"/>
                  </a:lnTo>
                  <a:lnTo>
                    <a:pt x="1" y="59"/>
                  </a:lnTo>
                  <a:lnTo>
                    <a:pt x="4" y="61"/>
                  </a:lnTo>
                  <a:lnTo>
                    <a:pt x="7" y="63"/>
                  </a:lnTo>
                  <a:lnTo>
                    <a:pt x="13" y="66"/>
                  </a:lnTo>
                  <a:lnTo>
                    <a:pt x="19" y="68"/>
                  </a:lnTo>
                  <a:lnTo>
                    <a:pt x="25" y="71"/>
                  </a:lnTo>
                  <a:lnTo>
                    <a:pt x="31" y="74"/>
                  </a:lnTo>
                  <a:lnTo>
                    <a:pt x="37" y="77"/>
                  </a:lnTo>
                  <a:lnTo>
                    <a:pt x="41" y="77"/>
                  </a:lnTo>
                  <a:lnTo>
                    <a:pt x="45" y="79"/>
                  </a:lnTo>
                  <a:lnTo>
                    <a:pt x="49" y="79"/>
                  </a:lnTo>
                  <a:lnTo>
                    <a:pt x="52" y="81"/>
                  </a:lnTo>
                  <a:lnTo>
                    <a:pt x="55" y="81"/>
                  </a:lnTo>
                  <a:lnTo>
                    <a:pt x="57" y="82"/>
                  </a:lnTo>
                  <a:lnTo>
                    <a:pt x="57" y="85"/>
                  </a:lnTo>
                  <a:lnTo>
                    <a:pt x="57" y="88"/>
                  </a:lnTo>
                  <a:lnTo>
                    <a:pt x="57" y="95"/>
                  </a:lnTo>
                  <a:lnTo>
                    <a:pt x="56" y="100"/>
                  </a:lnTo>
                  <a:lnTo>
                    <a:pt x="55" y="107"/>
                  </a:lnTo>
                  <a:lnTo>
                    <a:pt x="54" y="114"/>
                  </a:lnTo>
                  <a:lnTo>
                    <a:pt x="52" y="122"/>
                  </a:lnTo>
                  <a:lnTo>
                    <a:pt x="48" y="128"/>
                  </a:lnTo>
                  <a:lnTo>
                    <a:pt x="44" y="134"/>
                  </a:lnTo>
                  <a:lnTo>
                    <a:pt x="39" y="139"/>
                  </a:lnTo>
                  <a:lnTo>
                    <a:pt x="35" y="144"/>
                  </a:lnTo>
                  <a:lnTo>
                    <a:pt x="30" y="148"/>
                  </a:lnTo>
                  <a:lnTo>
                    <a:pt x="26" y="150"/>
                  </a:lnTo>
                  <a:lnTo>
                    <a:pt x="24" y="152"/>
                  </a:lnTo>
                  <a:lnTo>
                    <a:pt x="24" y="153"/>
                  </a:lnTo>
                  <a:lnTo>
                    <a:pt x="28" y="154"/>
                  </a:lnTo>
                  <a:lnTo>
                    <a:pt x="32" y="155"/>
                  </a:lnTo>
                  <a:lnTo>
                    <a:pt x="39" y="157"/>
                  </a:lnTo>
                  <a:lnTo>
                    <a:pt x="42" y="157"/>
                  </a:lnTo>
                  <a:lnTo>
                    <a:pt x="46" y="158"/>
                  </a:lnTo>
                  <a:lnTo>
                    <a:pt x="50" y="160"/>
                  </a:lnTo>
                  <a:lnTo>
                    <a:pt x="54" y="160"/>
                  </a:lnTo>
                  <a:lnTo>
                    <a:pt x="58" y="160"/>
                  </a:lnTo>
                  <a:lnTo>
                    <a:pt x="62" y="160"/>
                  </a:lnTo>
                  <a:lnTo>
                    <a:pt x="66" y="160"/>
                  </a:lnTo>
                  <a:lnTo>
                    <a:pt x="71" y="160"/>
                  </a:lnTo>
                  <a:lnTo>
                    <a:pt x="75" y="158"/>
                  </a:lnTo>
                  <a:lnTo>
                    <a:pt x="79" y="157"/>
                  </a:lnTo>
                  <a:lnTo>
                    <a:pt x="84" y="157"/>
                  </a:lnTo>
                  <a:lnTo>
                    <a:pt x="88" y="156"/>
                  </a:lnTo>
                  <a:lnTo>
                    <a:pt x="91" y="155"/>
                  </a:lnTo>
                  <a:lnTo>
                    <a:pt x="95" y="153"/>
                  </a:lnTo>
                  <a:lnTo>
                    <a:pt x="99" y="152"/>
                  </a:lnTo>
                  <a:lnTo>
                    <a:pt x="104" y="151"/>
                  </a:lnTo>
                  <a:lnTo>
                    <a:pt x="110" y="148"/>
                  </a:lnTo>
                  <a:lnTo>
                    <a:pt x="117" y="144"/>
                  </a:lnTo>
                  <a:lnTo>
                    <a:pt x="123" y="140"/>
                  </a:lnTo>
                  <a:lnTo>
                    <a:pt x="128" y="137"/>
                  </a:lnTo>
                  <a:lnTo>
                    <a:pt x="132" y="132"/>
                  </a:lnTo>
                  <a:lnTo>
                    <a:pt x="135" y="127"/>
                  </a:lnTo>
                  <a:lnTo>
                    <a:pt x="137" y="122"/>
                  </a:lnTo>
                  <a:lnTo>
                    <a:pt x="140" y="117"/>
                  </a:lnTo>
                  <a:lnTo>
                    <a:pt x="141" y="110"/>
                  </a:lnTo>
                  <a:lnTo>
                    <a:pt x="142" y="104"/>
                  </a:lnTo>
                  <a:lnTo>
                    <a:pt x="142" y="97"/>
                  </a:lnTo>
                  <a:lnTo>
                    <a:pt x="143" y="90"/>
                  </a:lnTo>
                  <a:lnTo>
                    <a:pt x="142" y="86"/>
                  </a:lnTo>
                  <a:lnTo>
                    <a:pt x="142" y="82"/>
                  </a:lnTo>
                  <a:lnTo>
                    <a:pt x="142" y="77"/>
                  </a:lnTo>
                  <a:lnTo>
                    <a:pt x="142" y="73"/>
                  </a:lnTo>
                  <a:lnTo>
                    <a:pt x="141" y="69"/>
                  </a:lnTo>
                  <a:lnTo>
                    <a:pt x="141" y="65"/>
                  </a:lnTo>
                  <a:lnTo>
                    <a:pt x="140" y="61"/>
                  </a:lnTo>
                  <a:lnTo>
                    <a:pt x="139" y="57"/>
                  </a:lnTo>
                  <a:lnTo>
                    <a:pt x="138" y="53"/>
                  </a:lnTo>
                  <a:lnTo>
                    <a:pt x="137" y="49"/>
                  </a:lnTo>
                  <a:lnTo>
                    <a:pt x="135" y="45"/>
                  </a:lnTo>
                  <a:lnTo>
                    <a:pt x="134" y="41"/>
                  </a:lnTo>
                  <a:lnTo>
                    <a:pt x="132" y="33"/>
                  </a:lnTo>
                  <a:lnTo>
                    <a:pt x="128" y="27"/>
                  </a:lnTo>
                  <a:lnTo>
                    <a:pt x="124" y="21"/>
                  </a:lnTo>
                  <a:lnTo>
                    <a:pt x="119" y="16"/>
                  </a:lnTo>
                  <a:lnTo>
                    <a:pt x="113" y="11"/>
                  </a:lnTo>
                  <a:lnTo>
                    <a:pt x="109" y="8"/>
                  </a:lnTo>
                  <a:lnTo>
                    <a:pt x="104" y="6"/>
                  </a:lnTo>
                  <a:lnTo>
                    <a:pt x="101" y="4"/>
                  </a:lnTo>
                  <a:lnTo>
                    <a:pt x="98" y="3"/>
                  </a:lnTo>
                  <a:close/>
                </a:path>
              </a:pathLst>
            </a:custGeom>
            <a:solidFill>
              <a:srgbClr val="6B594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581" name="Freeform 52"/>
            <p:cNvSpPr>
              <a:spLocks/>
            </p:cNvSpPr>
            <p:nvPr/>
          </p:nvSpPr>
          <p:spPr bwMode="auto">
            <a:xfrm>
              <a:off x="4833" y="3060"/>
              <a:ext cx="58" cy="29"/>
            </a:xfrm>
            <a:custGeom>
              <a:avLst/>
              <a:gdLst>
                <a:gd name="T0" fmla="*/ 0 w 117"/>
                <a:gd name="T1" fmla="*/ 1 h 56"/>
                <a:gd name="T2" fmla="*/ 0 w 117"/>
                <a:gd name="T3" fmla="*/ 1 h 56"/>
                <a:gd name="T4" fmla="*/ 0 w 117"/>
                <a:gd name="T5" fmla="*/ 1 h 56"/>
                <a:gd name="T6" fmla="*/ 0 w 117"/>
                <a:gd name="T7" fmla="*/ 1 h 56"/>
                <a:gd name="T8" fmla="*/ 0 w 117"/>
                <a:gd name="T9" fmla="*/ 1 h 56"/>
                <a:gd name="T10" fmla="*/ 0 w 117"/>
                <a:gd name="T11" fmla="*/ 1 h 56"/>
                <a:gd name="T12" fmla="*/ 0 w 117"/>
                <a:gd name="T13" fmla="*/ 1 h 56"/>
                <a:gd name="T14" fmla="*/ 0 w 117"/>
                <a:gd name="T15" fmla="*/ 1 h 56"/>
                <a:gd name="T16" fmla="*/ 0 w 117"/>
                <a:gd name="T17" fmla="*/ 0 h 56"/>
                <a:gd name="T18" fmla="*/ 0 w 117"/>
                <a:gd name="T19" fmla="*/ 0 h 56"/>
                <a:gd name="T20" fmla="*/ 0 w 117"/>
                <a:gd name="T21" fmla="*/ 0 h 56"/>
                <a:gd name="T22" fmla="*/ 0 w 117"/>
                <a:gd name="T23" fmla="*/ 0 h 56"/>
                <a:gd name="T24" fmla="*/ 0 w 117"/>
                <a:gd name="T25" fmla="*/ 0 h 56"/>
                <a:gd name="T26" fmla="*/ 0 w 117"/>
                <a:gd name="T27" fmla="*/ 0 h 56"/>
                <a:gd name="T28" fmla="*/ 0 w 117"/>
                <a:gd name="T29" fmla="*/ 0 h 56"/>
                <a:gd name="T30" fmla="*/ 0 w 117"/>
                <a:gd name="T31" fmla="*/ 0 h 56"/>
                <a:gd name="T32" fmla="*/ 0 w 117"/>
                <a:gd name="T33" fmla="*/ 0 h 56"/>
                <a:gd name="T34" fmla="*/ 0 w 117"/>
                <a:gd name="T35" fmla="*/ 1 h 56"/>
                <a:gd name="T36" fmla="*/ 0 w 117"/>
                <a:gd name="T37" fmla="*/ 1 h 56"/>
                <a:gd name="T38" fmla="*/ 0 w 117"/>
                <a:gd name="T39" fmla="*/ 1 h 56"/>
                <a:gd name="T40" fmla="*/ 0 w 117"/>
                <a:gd name="T41" fmla="*/ 1 h 56"/>
                <a:gd name="T42" fmla="*/ 0 w 117"/>
                <a:gd name="T43" fmla="*/ 1 h 56"/>
                <a:gd name="T44" fmla="*/ 0 w 117"/>
                <a:gd name="T45" fmla="*/ 1 h 56"/>
                <a:gd name="T46" fmla="*/ 0 w 117"/>
                <a:gd name="T47" fmla="*/ 1 h 56"/>
                <a:gd name="T48" fmla="*/ 0 w 117"/>
                <a:gd name="T49" fmla="*/ 1 h 56"/>
                <a:gd name="T50" fmla="*/ 0 w 117"/>
                <a:gd name="T51" fmla="*/ 1 h 56"/>
                <a:gd name="T52" fmla="*/ 0 w 117"/>
                <a:gd name="T53" fmla="*/ 1 h 56"/>
                <a:gd name="T54" fmla="*/ 0 w 117"/>
                <a:gd name="T55" fmla="*/ 1 h 56"/>
                <a:gd name="T56" fmla="*/ 0 w 117"/>
                <a:gd name="T57" fmla="*/ 1 h 56"/>
                <a:gd name="T58" fmla="*/ 0 w 117"/>
                <a:gd name="T59" fmla="*/ 1 h 56"/>
                <a:gd name="T60" fmla="*/ 0 w 117"/>
                <a:gd name="T61" fmla="*/ 1 h 56"/>
                <a:gd name="T62" fmla="*/ 0 w 117"/>
                <a:gd name="T63" fmla="*/ 1 h 56"/>
                <a:gd name="T64" fmla="*/ 0 w 117"/>
                <a:gd name="T65" fmla="*/ 1 h 56"/>
                <a:gd name="T66" fmla="*/ 0 w 117"/>
                <a:gd name="T67" fmla="*/ 1 h 56"/>
                <a:gd name="T68" fmla="*/ 0 w 117"/>
                <a:gd name="T69" fmla="*/ 1 h 56"/>
                <a:gd name="T70" fmla="*/ 0 w 117"/>
                <a:gd name="T71" fmla="*/ 1 h 56"/>
                <a:gd name="T72" fmla="*/ 0 w 117"/>
                <a:gd name="T73" fmla="*/ 1 h 56"/>
                <a:gd name="T74" fmla="*/ 0 w 117"/>
                <a:gd name="T75" fmla="*/ 1 h 56"/>
                <a:gd name="T76" fmla="*/ 0 w 117"/>
                <a:gd name="T77" fmla="*/ 1 h 56"/>
                <a:gd name="T78" fmla="*/ 0 w 117"/>
                <a:gd name="T79" fmla="*/ 1 h 56"/>
                <a:gd name="T80" fmla="*/ 0 w 117"/>
                <a:gd name="T81" fmla="*/ 1 h 56"/>
                <a:gd name="T82" fmla="*/ 0 w 117"/>
                <a:gd name="T83" fmla="*/ 1 h 56"/>
                <a:gd name="T84" fmla="*/ 0 w 117"/>
                <a:gd name="T85" fmla="*/ 1 h 56"/>
                <a:gd name="T86" fmla="*/ 0 w 117"/>
                <a:gd name="T87" fmla="*/ 1 h 56"/>
                <a:gd name="T88" fmla="*/ 0 w 117"/>
                <a:gd name="T89" fmla="*/ 1 h 56"/>
                <a:gd name="T90" fmla="*/ 0 w 117"/>
                <a:gd name="T91" fmla="*/ 1 h 56"/>
                <a:gd name="T92" fmla="*/ 0 w 117"/>
                <a:gd name="T93" fmla="*/ 1 h 56"/>
                <a:gd name="T94" fmla="*/ 0 w 117"/>
                <a:gd name="T95" fmla="*/ 1 h 56"/>
                <a:gd name="T96" fmla="*/ 0 w 117"/>
                <a:gd name="T97" fmla="*/ 1 h 56"/>
                <a:gd name="T98" fmla="*/ 0 w 117"/>
                <a:gd name="T99" fmla="*/ 1 h 56"/>
                <a:gd name="T100" fmla="*/ 0 w 117"/>
                <a:gd name="T101" fmla="*/ 1 h 56"/>
                <a:gd name="T102" fmla="*/ 0 w 117"/>
                <a:gd name="T103" fmla="*/ 1 h 56"/>
                <a:gd name="T104" fmla="*/ 0 w 117"/>
                <a:gd name="T105" fmla="*/ 1 h 56"/>
                <a:gd name="T106" fmla="*/ 0 w 117"/>
                <a:gd name="T107" fmla="*/ 1 h 56"/>
                <a:gd name="T108" fmla="*/ 0 w 117"/>
                <a:gd name="T109" fmla="*/ 1 h 56"/>
                <a:gd name="T110" fmla="*/ 0 w 117"/>
                <a:gd name="T111" fmla="*/ 1 h 5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7"/>
                <a:gd name="T169" fmla="*/ 0 h 56"/>
                <a:gd name="T170" fmla="*/ 117 w 117"/>
                <a:gd name="T171" fmla="*/ 56 h 5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7" h="56">
                  <a:moveTo>
                    <a:pt x="0" y="1"/>
                  </a:moveTo>
                  <a:lnTo>
                    <a:pt x="3" y="1"/>
                  </a:lnTo>
                  <a:lnTo>
                    <a:pt x="6" y="1"/>
                  </a:lnTo>
                  <a:lnTo>
                    <a:pt x="13" y="1"/>
                  </a:lnTo>
                  <a:lnTo>
                    <a:pt x="18" y="1"/>
                  </a:lnTo>
                  <a:lnTo>
                    <a:pt x="25" y="1"/>
                  </a:lnTo>
                  <a:lnTo>
                    <a:pt x="31" y="1"/>
                  </a:lnTo>
                  <a:lnTo>
                    <a:pt x="39" y="1"/>
                  </a:lnTo>
                  <a:lnTo>
                    <a:pt x="44" y="0"/>
                  </a:lnTo>
                  <a:lnTo>
                    <a:pt x="51" y="0"/>
                  </a:lnTo>
                  <a:lnTo>
                    <a:pt x="56" y="0"/>
                  </a:lnTo>
                  <a:lnTo>
                    <a:pt x="62" y="0"/>
                  </a:lnTo>
                  <a:lnTo>
                    <a:pt x="65" y="0"/>
                  </a:lnTo>
                  <a:lnTo>
                    <a:pt x="68" y="0"/>
                  </a:lnTo>
                  <a:lnTo>
                    <a:pt x="70" y="0"/>
                  </a:lnTo>
                  <a:lnTo>
                    <a:pt x="72" y="0"/>
                  </a:lnTo>
                  <a:lnTo>
                    <a:pt x="117" y="0"/>
                  </a:lnTo>
                  <a:lnTo>
                    <a:pt x="117" y="1"/>
                  </a:lnTo>
                  <a:lnTo>
                    <a:pt x="117" y="3"/>
                  </a:lnTo>
                  <a:lnTo>
                    <a:pt x="116" y="7"/>
                  </a:lnTo>
                  <a:lnTo>
                    <a:pt x="115" y="12"/>
                  </a:lnTo>
                  <a:lnTo>
                    <a:pt x="113" y="18"/>
                  </a:lnTo>
                  <a:lnTo>
                    <a:pt x="112" y="24"/>
                  </a:lnTo>
                  <a:lnTo>
                    <a:pt x="110" y="30"/>
                  </a:lnTo>
                  <a:lnTo>
                    <a:pt x="108" y="36"/>
                  </a:lnTo>
                  <a:lnTo>
                    <a:pt x="105" y="40"/>
                  </a:lnTo>
                  <a:lnTo>
                    <a:pt x="103" y="45"/>
                  </a:lnTo>
                  <a:lnTo>
                    <a:pt x="100" y="48"/>
                  </a:lnTo>
                  <a:lnTo>
                    <a:pt x="98" y="52"/>
                  </a:lnTo>
                  <a:lnTo>
                    <a:pt x="94" y="55"/>
                  </a:lnTo>
                  <a:lnTo>
                    <a:pt x="93" y="56"/>
                  </a:lnTo>
                  <a:lnTo>
                    <a:pt x="90" y="56"/>
                  </a:lnTo>
                  <a:lnTo>
                    <a:pt x="86" y="56"/>
                  </a:lnTo>
                  <a:lnTo>
                    <a:pt x="83" y="55"/>
                  </a:lnTo>
                  <a:lnTo>
                    <a:pt x="79" y="54"/>
                  </a:lnTo>
                  <a:lnTo>
                    <a:pt x="75" y="54"/>
                  </a:lnTo>
                  <a:lnTo>
                    <a:pt x="72" y="54"/>
                  </a:lnTo>
                  <a:lnTo>
                    <a:pt x="67" y="52"/>
                  </a:lnTo>
                  <a:lnTo>
                    <a:pt x="62" y="51"/>
                  </a:lnTo>
                  <a:lnTo>
                    <a:pt x="57" y="49"/>
                  </a:lnTo>
                  <a:lnTo>
                    <a:pt x="53" y="49"/>
                  </a:lnTo>
                  <a:lnTo>
                    <a:pt x="49" y="47"/>
                  </a:lnTo>
                  <a:lnTo>
                    <a:pt x="44" y="45"/>
                  </a:lnTo>
                  <a:lnTo>
                    <a:pt x="40" y="43"/>
                  </a:lnTo>
                  <a:lnTo>
                    <a:pt x="35" y="42"/>
                  </a:lnTo>
                  <a:lnTo>
                    <a:pt x="31" y="38"/>
                  </a:lnTo>
                  <a:lnTo>
                    <a:pt x="26" y="36"/>
                  </a:lnTo>
                  <a:lnTo>
                    <a:pt x="22" y="32"/>
                  </a:lnTo>
                  <a:lnTo>
                    <a:pt x="20" y="29"/>
                  </a:lnTo>
                  <a:lnTo>
                    <a:pt x="13" y="22"/>
                  </a:lnTo>
                  <a:lnTo>
                    <a:pt x="9" y="16"/>
                  </a:lnTo>
                  <a:lnTo>
                    <a:pt x="3" y="9"/>
                  </a:lnTo>
                  <a:lnTo>
                    <a:pt x="1" y="5"/>
                  </a:lnTo>
                  <a:lnTo>
                    <a:pt x="0" y="1"/>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582" name="Freeform 53"/>
            <p:cNvSpPr>
              <a:spLocks/>
            </p:cNvSpPr>
            <p:nvPr/>
          </p:nvSpPr>
          <p:spPr bwMode="auto">
            <a:xfrm>
              <a:off x="4119" y="2627"/>
              <a:ext cx="86" cy="297"/>
            </a:xfrm>
            <a:custGeom>
              <a:avLst/>
              <a:gdLst>
                <a:gd name="T0" fmla="*/ 0 w 173"/>
                <a:gd name="T1" fmla="*/ 1 h 594"/>
                <a:gd name="T2" fmla="*/ 0 w 173"/>
                <a:gd name="T3" fmla="*/ 1 h 594"/>
                <a:gd name="T4" fmla="*/ 0 w 173"/>
                <a:gd name="T5" fmla="*/ 1 h 594"/>
                <a:gd name="T6" fmla="*/ 0 w 173"/>
                <a:gd name="T7" fmla="*/ 1 h 594"/>
                <a:gd name="T8" fmla="*/ 0 w 173"/>
                <a:gd name="T9" fmla="*/ 1 h 594"/>
                <a:gd name="T10" fmla="*/ 0 w 173"/>
                <a:gd name="T11" fmla="*/ 1 h 594"/>
                <a:gd name="T12" fmla="*/ 0 w 173"/>
                <a:gd name="T13" fmla="*/ 1 h 594"/>
                <a:gd name="T14" fmla="*/ 0 w 173"/>
                <a:gd name="T15" fmla="*/ 1 h 594"/>
                <a:gd name="T16" fmla="*/ 0 w 173"/>
                <a:gd name="T17" fmla="*/ 1 h 594"/>
                <a:gd name="T18" fmla="*/ 0 w 173"/>
                <a:gd name="T19" fmla="*/ 1 h 594"/>
                <a:gd name="T20" fmla="*/ 0 w 173"/>
                <a:gd name="T21" fmla="*/ 1 h 594"/>
                <a:gd name="T22" fmla="*/ 0 w 173"/>
                <a:gd name="T23" fmla="*/ 1 h 594"/>
                <a:gd name="T24" fmla="*/ 0 w 173"/>
                <a:gd name="T25" fmla="*/ 1 h 594"/>
                <a:gd name="T26" fmla="*/ 0 w 173"/>
                <a:gd name="T27" fmla="*/ 1 h 594"/>
                <a:gd name="T28" fmla="*/ 0 w 173"/>
                <a:gd name="T29" fmla="*/ 1 h 594"/>
                <a:gd name="T30" fmla="*/ 0 w 173"/>
                <a:gd name="T31" fmla="*/ 1 h 594"/>
                <a:gd name="T32" fmla="*/ 0 w 173"/>
                <a:gd name="T33" fmla="*/ 1 h 594"/>
                <a:gd name="T34" fmla="*/ 0 w 173"/>
                <a:gd name="T35" fmla="*/ 1 h 594"/>
                <a:gd name="T36" fmla="*/ 0 w 173"/>
                <a:gd name="T37" fmla="*/ 1 h 594"/>
                <a:gd name="T38" fmla="*/ 0 w 173"/>
                <a:gd name="T39" fmla="*/ 1 h 594"/>
                <a:gd name="T40" fmla="*/ 0 w 173"/>
                <a:gd name="T41" fmla="*/ 1 h 594"/>
                <a:gd name="T42" fmla="*/ 0 w 173"/>
                <a:gd name="T43" fmla="*/ 1 h 594"/>
                <a:gd name="T44" fmla="*/ 0 w 173"/>
                <a:gd name="T45" fmla="*/ 1 h 594"/>
                <a:gd name="T46" fmla="*/ 0 w 173"/>
                <a:gd name="T47" fmla="*/ 1 h 594"/>
                <a:gd name="T48" fmla="*/ 0 w 173"/>
                <a:gd name="T49" fmla="*/ 1 h 594"/>
                <a:gd name="T50" fmla="*/ 0 w 173"/>
                <a:gd name="T51" fmla="*/ 1 h 594"/>
                <a:gd name="T52" fmla="*/ 0 w 173"/>
                <a:gd name="T53" fmla="*/ 1 h 594"/>
                <a:gd name="T54" fmla="*/ 0 w 173"/>
                <a:gd name="T55" fmla="*/ 1 h 594"/>
                <a:gd name="T56" fmla="*/ 0 w 173"/>
                <a:gd name="T57" fmla="*/ 1 h 594"/>
                <a:gd name="T58" fmla="*/ 0 w 173"/>
                <a:gd name="T59" fmla="*/ 1 h 594"/>
                <a:gd name="T60" fmla="*/ 0 w 173"/>
                <a:gd name="T61" fmla="*/ 1 h 594"/>
                <a:gd name="T62" fmla="*/ 0 w 173"/>
                <a:gd name="T63" fmla="*/ 1 h 594"/>
                <a:gd name="T64" fmla="*/ 0 w 173"/>
                <a:gd name="T65" fmla="*/ 1 h 594"/>
                <a:gd name="T66" fmla="*/ 0 w 173"/>
                <a:gd name="T67" fmla="*/ 1 h 594"/>
                <a:gd name="T68" fmla="*/ 0 w 173"/>
                <a:gd name="T69" fmla="*/ 1 h 594"/>
                <a:gd name="T70" fmla="*/ 0 w 173"/>
                <a:gd name="T71" fmla="*/ 1 h 594"/>
                <a:gd name="T72" fmla="*/ 0 w 173"/>
                <a:gd name="T73" fmla="*/ 1 h 594"/>
                <a:gd name="T74" fmla="*/ 0 w 173"/>
                <a:gd name="T75" fmla="*/ 1 h 594"/>
                <a:gd name="T76" fmla="*/ 0 w 173"/>
                <a:gd name="T77" fmla="*/ 1 h 594"/>
                <a:gd name="T78" fmla="*/ 0 w 173"/>
                <a:gd name="T79" fmla="*/ 1 h 594"/>
                <a:gd name="T80" fmla="*/ 0 w 173"/>
                <a:gd name="T81" fmla="*/ 1 h 594"/>
                <a:gd name="T82" fmla="*/ 0 w 173"/>
                <a:gd name="T83" fmla="*/ 1 h 594"/>
                <a:gd name="T84" fmla="*/ 0 w 173"/>
                <a:gd name="T85" fmla="*/ 1 h 594"/>
                <a:gd name="T86" fmla="*/ 0 w 173"/>
                <a:gd name="T87" fmla="*/ 1 h 594"/>
                <a:gd name="T88" fmla="*/ 0 w 173"/>
                <a:gd name="T89" fmla="*/ 1 h 594"/>
                <a:gd name="T90" fmla="*/ 0 w 173"/>
                <a:gd name="T91" fmla="*/ 1 h 594"/>
                <a:gd name="T92" fmla="*/ 0 w 173"/>
                <a:gd name="T93" fmla="*/ 1 h 594"/>
                <a:gd name="T94" fmla="*/ 0 w 173"/>
                <a:gd name="T95" fmla="*/ 1 h 59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73"/>
                <a:gd name="T145" fmla="*/ 0 h 594"/>
                <a:gd name="T146" fmla="*/ 173 w 173"/>
                <a:gd name="T147" fmla="*/ 594 h 59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73" h="594">
                  <a:moveTo>
                    <a:pt x="173" y="301"/>
                  </a:moveTo>
                  <a:lnTo>
                    <a:pt x="173" y="295"/>
                  </a:lnTo>
                  <a:lnTo>
                    <a:pt x="171" y="286"/>
                  </a:lnTo>
                  <a:lnTo>
                    <a:pt x="170" y="279"/>
                  </a:lnTo>
                  <a:lnTo>
                    <a:pt x="170" y="273"/>
                  </a:lnTo>
                  <a:lnTo>
                    <a:pt x="168" y="264"/>
                  </a:lnTo>
                  <a:lnTo>
                    <a:pt x="168" y="255"/>
                  </a:lnTo>
                  <a:lnTo>
                    <a:pt x="166" y="244"/>
                  </a:lnTo>
                  <a:lnTo>
                    <a:pt x="166" y="233"/>
                  </a:lnTo>
                  <a:lnTo>
                    <a:pt x="164" y="219"/>
                  </a:lnTo>
                  <a:lnTo>
                    <a:pt x="164" y="208"/>
                  </a:lnTo>
                  <a:lnTo>
                    <a:pt x="162" y="196"/>
                  </a:lnTo>
                  <a:lnTo>
                    <a:pt x="162" y="186"/>
                  </a:lnTo>
                  <a:lnTo>
                    <a:pt x="160" y="175"/>
                  </a:lnTo>
                  <a:lnTo>
                    <a:pt x="160" y="164"/>
                  </a:lnTo>
                  <a:lnTo>
                    <a:pt x="158" y="155"/>
                  </a:lnTo>
                  <a:lnTo>
                    <a:pt x="157" y="146"/>
                  </a:lnTo>
                  <a:lnTo>
                    <a:pt x="156" y="135"/>
                  </a:lnTo>
                  <a:lnTo>
                    <a:pt x="155" y="126"/>
                  </a:lnTo>
                  <a:lnTo>
                    <a:pt x="153" y="117"/>
                  </a:lnTo>
                  <a:lnTo>
                    <a:pt x="151" y="107"/>
                  </a:lnTo>
                  <a:lnTo>
                    <a:pt x="148" y="97"/>
                  </a:lnTo>
                  <a:lnTo>
                    <a:pt x="146" y="88"/>
                  </a:lnTo>
                  <a:lnTo>
                    <a:pt x="144" y="79"/>
                  </a:lnTo>
                  <a:lnTo>
                    <a:pt x="141" y="70"/>
                  </a:lnTo>
                  <a:lnTo>
                    <a:pt x="137" y="59"/>
                  </a:lnTo>
                  <a:lnTo>
                    <a:pt x="133" y="51"/>
                  </a:lnTo>
                  <a:lnTo>
                    <a:pt x="130" y="43"/>
                  </a:lnTo>
                  <a:lnTo>
                    <a:pt x="127" y="38"/>
                  </a:lnTo>
                  <a:lnTo>
                    <a:pt x="124" y="32"/>
                  </a:lnTo>
                  <a:lnTo>
                    <a:pt x="121" y="28"/>
                  </a:lnTo>
                  <a:lnTo>
                    <a:pt x="119" y="24"/>
                  </a:lnTo>
                  <a:lnTo>
                    <a:pt x="117" y="21"/>
                  </a:lnTo>
                  <a:lnTo>
                    <a:pt x="112" y="17"/>
                  </a:lnTo>
                  <a:lnTo>
                    <a:pt x="109" y="15"/>
                  </a:lnTo>
                  <a:lnTo>
                    <a:pt x="107" y="14"/>
                  </a:lnTo>
                  <a:lnTo>
                    <a:pt x="48" y="0"/>
                  </a:lnTo>
                  <a:lnTo>
                    <a:pt x="46" y="1"/>
                  </a:lnTo>
                  <a:lnTo>
                    <a:pt x="40" y="7"/>
                  </a:lnTo>
                  <a:lnTo>
                    <a:pt x="36" y="10"/>
                  </a:lnTo>
                  <a:lnTo>
                    <a:pt x="32" y="15"/>
                  </a:lnTo>
                  <a:lnTo>
                    <a:pt x="27" y="19"/>
                  </a:lnTo>
                  <a:lnTo>
                    <a:pt x="23" y="25"/>
                  </a:lnTo>
                  <a:lnTo>
                    <a:pt x="18" y="30"/>
                  </a:lnTo>
                  <a:lnTo>
                    <a:pt x="13" y="36"/>
                  </a:lnTo>
                  <a:lnTo>
                    <a:pt x="9" y="42"/>
                  </a:lnTo>
                  <a:lnTo>
                    <a:pt x="6" y="48"/>
                  </a:lnTo>
                  <a:lnTo>
                    <a:pt x="3" y="55"/>
                  </a:lnTo>
                  <a:lnTo>
                    <a:pt x="1" y="61"/>
                  </a:lnTo>
                  <a:lnTo>
                    <a:pt x="0" y="67"/>
                  </a:lnTo>
                  <a:lnTo>
                    <a:pt x="0" y="73"/>
                  </a:lnTo>
                  <a:lnTo>
                    <a:pt x="0" y="78"/>
                  </a:lnTo>
                  <a:lnTo>
                    <a:pt x="2" y="83"/>
                  </a:lnTo>
                  <a:lnTo>
                    <a:pt x="3" y="88"/>
                  </a:lnTo>
                  <a:lnTo>
                    <a:pt x="6" y="94"/>
                  </a:lnTo>
                  <a:lnTo>
                    <a:pt x="8" y="98"/>
                  </a:lnTo>
                  <a:lnTo>
                    <a:pt x="11" y="103"/>
                  </a:lnTo>
                  <a:lnTo>
                    <a:pt x="15" y="108"/>
                  </a:lnTo>
                  <a:lnTo>
                    <a:pt x="19" y="115"/>
                  </a:lnTo>
                  <a:lnTo>
                    <a:pt x="24" y="121"/>
                  </a:lnTo>
                  <a:lnTo>
                    <a:pt x="28" y="128"/>
                  </a:lnTo>
                  <a:lnTo>
                    <a:pt x="33" y="136"/>
                  </a:lnTo>
                  <a:lnTo>
                    <a:pt x="39" y="145"/>
                  </a:lnTo>
                  <a:lnTo>
                    <a:pt x="44" y="155"/>
                  </a:lnTo>
                  <a:lnTo>
                    <a:pt x="50" y="166"/>
                  </a:lnTo>
                  <a:lnTo>
                    <a:pt x="55" y="178"/>
                  </a:lnTo>
                  <a:lnTo>
                    <a:pt x="61" y="193"/>
                  </a:lnTo>
                  <a:lnTo>
                    <a:pt x="66" y="208"/>
                  </a:lnTo>
                  <a:lnTo>
                    <a:pt x="72" y="225"/>
                  </a:lnTo>
                  <a:lnTo>
                    <a:pt x="77" y="243"/>
                  </a:lnTo>
                  <a:lnTo>
                    <a:pt x="82" y="262"/>
                  </a:lnTo>
                  <a:lnTo>
                    <a:pt x="87" y="280"/>
                  </a:lnTo>
                  <a:lnTo>
                    <a:pt x="93" y="299"/>
                  </a:lnTo>
                  <a:lnTo>
                    <a:pt x="98" y="317"/>
                  </a:lnTo>
                  <a:lnTo>
                    <a:pt x="102" y="337"/>
                  </a:lnTo>
                  <a:lnTo>
                    <a:pt x="106" y="353"/>
                  </a:lnTo>
                  <a:lnTo>
                    <a:pt x="109" y="369"/>
                  </a:lnTo>
                  <a:lnTo>
                    <a:pt x="112" y="384"/>
                  </a:lnTo>
                  <a:lnTo>
                    <a:pt x="115" y="396"/>
                  </a:lnTo>
                  <a:lnTo>
                    <a:pt x="117" y="406"/>
                  </a:lnTo>
                  <a:lnTo>
                    <a:pt x="119" y="414"/>
                  </a:lnTo>
                  <a:lnTo>
                    <a:pt x="120" y="419"/>
                  </a:lnTo>
                  <a:lnTo>
                    <a:pt x="121" y="422"/>
                  </a:lnTo>
                  <a:lnTo>
                    <a:pt x="142" y="594"/>
                  </a:lnTo>
                  <a:lnTo>
                    <a:pt x="172" y="438"/>
                  </a:lnTo>
                  <a:lnTo>
                    <a:pt x="171" y="436"/>
                  </a:lnTo>
                  <a:lnTo>
                    <a:pt x="171" y="433"/>
                  </a:lnTo>
                  <a:lnTo>
                    <a:pt x="169" y="427"/>
                  </a:lnTo>
                  <a:lnTo>
                    <a:pt x="168" y="417"/>
                  </a:lnTo>
                  <a:lnTo>
                    <a:pt x="165" y="407"/>
                  </a:lnTo>
                  <a:lnTo>
                    <a:pt x="163" y="396"/>
                  </a:lnTo>
                  <a:lnTo>
                    <a:pt x="160" y="382"/>
                  </a:lnTo>
                  <a:lnTo>
                    <a:pt x="157" y="368"/>
                  </a:lnTo>
                  <a:lnTo>
                    <a:pt x="154" y="352"/>
                  </a:lnTo>
                  <a:lnTo>
                    <a:pt x="151" y="336"/>
                  </a:lnTo>
                  <a:lnTo>
                    <a:pt x="146" y="319"/>
                  </a:lnTo>
                  <a:lnTo>
                    <a:pt x="143" y="302"/>
                  </a:lnTo>
                  <a:lnTo>
                    <a:pt x="139" y="284"/>
                  </a:lnTo>
                  <a:lnTo>
                    <a:pt x="135" y="268"/>
                  </a:lnTo>
                  <a:lnTo>
                    <a:pt x="131" y="251"/>
                  </a:lnTo>
                  <a:lnTo>
                    <a:pt x="127" y="234"/>
                  </a:lnTo>
                  <a:lnTo>
                    <a:pt x="122" y="217"/>
                  </a:lnTo>
                  <a:lnTo>
                    <a:pt x="118" y="202"/>
                  </a:lnTo>
                  <a:lnTo>
                    <a:pt x="113" y="187"/>
                  </a:lnTo>
                  <a:lnTo>
                    <a:pt x="109" y="174"/>
                  </a:lnTo>
                  <a:lnTo>
                    <a:pt x="105" y="161"/>
                  </a:lnTo>
                  <a:lnTo>
                    <a:pt x="101" y="149"/>
                  </a:lnTo>
                  <a:lnTo>
                    <a:pt x="98" y="138"/>
                  </a:lnTo>
                  <a:lnTo>
                    <a:pt x="94" y="129"/>
                  </a:lnTo>
                  <a:lnTo>
                    <a:pt x="89" y="119"/>
                  </a:lnTo>
                  <a:lnTo>
                    <a:pt x="86" y="111"/>
                  </a:lnTo>
                  <a:lnTo>
                    <a:pt x="82" y="103"/>
                  </a:lnTo>
                  <a:lnTo>
                    <a:pt x="80" y="99"/>
                  </a:lnTo>
                  <a:lnTo>
                    <a:pt x="77" y="94"/>
                  </a:lnTo>
                  <a:lnTo>
                    <a:pt x="75" y="92"/>
                  </a:lnTo>
                  <a:lnTo>
                    <a:pt x="74" y="91"/>
                  </a:lnTo>
                  <a:lnTo>
                    <a:pt x="73" y="92"/>
                  </a:lnTo>
                  <a:lnTo>
                    <a:pt x="72" y="93"/>
                  </a:lnTo>
                  <a:lnTo>
                    <a:pt x="71" y="97"/>
                  </a:lnTo>
                  <a:lnTo>
                    <a:pt x="71" y="100"/>
                  </a:lnTo>
                  <a:lnTo>
                    <a:pt x="72" y="106"/>
                  </a:lnTo>
                  <a:lnTo>
                    <a:pt x="72" y="112"/>
                  </a:lnTo>
                  <a:lnTo>
                    <a:pt x="72" y="119"/>
                  </a:lnTo>
                  <a:lnTo>
                    <a:pt x="73" y="125"/>
                  </a:lnTo>
                  <a:lnTo>
                    <a:pt x="74" y="133"/>
                  </a:lnTo>
                  <a:lnTo>
                    <a:pt x="74" y="139"/>
                  </a:lnTo>
                  <a:lnTo>
                    <a:pt x="76" y="146"/>
                  </a:lnTo>
                  <a:lnTo>
                    <a:pt x="77" y="151"/>
                  </a:lnTo>
                  <a:lnTo>
                    <a:pt x="78" y="158"/>
                  </a:lnTo>
                  <a:lnTo>
                    <a:pt x="78" y="162"/>
                  </a:lnTo>
                  <a:lnTo>
                    <a:pt x="79" y="166"/>
                  </a:lnTo>
                  <a:lnTo>
                    <a:pt x="79" y="168"/>
                  </a:lnTo>
                  <a:lnTo>
                    <a:pt x="80" y="169"/>
                  </a:lnTo>
                  <a:lnTo>
                    <a:pt x="79" y="168"/>
                  </a:lnTo>
                  <a:lnTo>
                    <a:pt x="77" y="166"/>
                  </a:lnTo>
                  <a:lnTo>
                    <a:pt x="74" y="162"/>
                  </a:lnTo>
                  <a:lnTo>
                    <a:pt x="72" y="159"/>
                  </a:lnTo>
                  <a:lnTo>
                    <a:pt x="68" y="153"/>
                  </a:lnTo>
                  <a:lnTo>
                    <a:pt x="64" y="148"/>
                  </a:lnTo>
                  <a:lnTo>
                    <a:pt x="60" y="142"/>
                  </a:lnTo>
                  <a:lnTo>
                    <a:pt x="56" y="135"/>
                  </a:lnTo>
                  <a:lnTo>
                    <a:pt x="51" y="128"/>
                  </a:lnTo>
                  <a:lnTo>
                    <a:pt x="46" y="121"/>
                  </a:lnTo>
                  <a:lnTo>
                    <a:pt x="42" y="113"/>
                  </a:lnTo>
                  <a:lnTo>
                    <a:pt x="39" y="106"/>
                  </a:lnTo>
                  <a:lnTo>
                    <a:pt x="35" y="97"/>
                  </a:lnTo>
                  <a:lnTo>
                    <a:pt x="33" y="91"/>
                  </a:lnTo>
                  <a:lnTo>
                    <a:pt x="31" y="84"/>
                  </a:lnTo>
                  <a:lnTo>
                    <a:pt x="31" y="79"/>
                  </a:lnTo>
                  <a:lnTo>
                    <a:pt x="30" y="72"/>
                  </a:lnTo>
                  <a:lnTo>
                    <a:pt x="31" y="68"/>
                  </a:lnTo>
                  <a:lnTo>
                    <a:pt x="33" y="64"/>
                  </a:lnTo>
                  <a:lnTo>
                    <a:pt x="35" y="61"/>
                  </a:lnTo>
                  <a:lnTo>
                    <a:pt x="37" y="58"/>
                  </a:lnTo>
                  <a:lnTo>
                    <a:pt x="42" y="57"/>
                  </a:lnTo>
                  <a:lnTo>
                    <a:pt x="46" y="55"/>
                  </a:lnTo>
                  <a:lnTo>
                    <a:pt x="50" y="54"/>
                  </a:lnTo>
                  <a:lnTo>
                    <a:pt x="55" y="52"/>
                  </a:lnTo>
                  <a:lnTo>
                    <a:pt x="60" y="52"/>
                  </a:lnTo>
                  <a:lnTo>
                    <a:pt x="64" y="52"/>
                  </a:lnTo>
                  <a:lnTo>
                    <a:pt x="70" y="52"/>
                  </a:lnTo>
                  <a:lnTo>
                    <a:pt x="74" y="52"/>
                  </a:lnTo>
                  <a:lnTo>
                    <a:pt x="79" y="53"/>
                  </a:lnTo>
                  <a:lnTo>
                    <a:pt x="83" y="54"/>
                  </a:lnTo>
                  <a:lnTo>
                    <a:pt x="88" y="55"/>
                  </a:lnTo>
                  <a:lnTo>
                    <a:pt x="96" y="57"/>
                  </a:lnTo>
                  <a:lnTo>
                    <a:pt x="102" y="60"/>
                  </a:lnTo>
                  <a:lnTo>
                    <a:pt x="106" y="63"/>
                  </a:lnTo>
                  <a:lnTo>
                    <a:pt x="110" y="68"/>
                  </a:lnTo>
                  <a:lnTo>
                    <a:pt x="111" y="70"/>
                  </a:lnTo>
                  <a:lnTo>
                    <a:pt x="113" y="73"/>
                  </a:lnTo>
                  <a:lnTo>
                    <a:pt x="113" y="77"/>
                  </a:lnTo>
                  <a:lnTo>
                    <a:pt x="115" y="81"/>
                  </a:lnTo>
                  <a:lnTo>
                    <a:pt x="115" y="85"/>
                  </a:lnTo>
                  <a:lnTo>
                    <a:pt x="116" y="90"/>
                  </a:lnTo>
                  <a:lnTo>
                    <a:pt x="116" y="97"/>
                  </a:lnTo>
                  <a:lnTo>
                    <a:pt x="117" y="103"/>
                  </a:lnTo>
                  <a:lnTo>
                    <a:pt x="117" y="112"/>
                  </a:lnTo>
                  <a:lnTo>
                    <a:pt x="119" y="123"/>
                  </a:lnTo>
                  <a:lnTo>
                    <a:pt x="122" y="136"/>
                  </a:lnTo>
                  <a:lnTo>
                    <a:pt x="126" y="151"/>
                  </a:lnTo>
                  <a:lnTo>
                    <a:pt x="130" y="167"/>
                  </a:lnTo>
                  <a:lnTo>
                    <a:pt x="135" y="184"/>
                  </a:lnTo>
                  <a:lnTo>
                    <a:pt x="139" y="201"/>
                  </a:lnTo>
                  <a:lnTo>
                    <a:pt x="146" y="219"/>
                  </a:lnTo>
                  <a:lnTo>
                    <a:pt x="151" y="235"/>
                  </a:lnTo>
                  <a:lnTo>
                    <a:pt x="156" y="251"/>
                  </a:lnTo>
                  <a:lnTo>
                    <a:pt x="161" y="266"/>
                  </a:lnTo>
                  <a:lnTo>
                    <a:pt x="166" y="280"/>
                  </a:lnTo>
                  <a:lnTo>
                    <a:pt x="169" y="291"/>
                  </a:lnTo>
                  <a:lnTo>
                    <a:pt x="173" y="301"/>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583" name="Freeform 54"/>
            <p:cNvSpPr>
              <a:spLocks/>
            </p:cNvSpPr>
            <p:nvPr/>
          </p:nvSpPr>
          <p:spPr bwMode="auto">
            <a:xfrm>
              <a:off x="4150" y="2528"/>
              <a:ext cx="105" cy="84"/>
            </a:xfrm>
            <a:custGeom>
              <a:avLst/>
              <a:gdLst>
                <a:gd name="T0" fmla="*/ 0 w 209"/>
                <a:gd name="T1" fmla="*/ 1 h 167"/>
                <a:gd name="T2" fmla="*/ 1 w 209"/>
                <a:gd name="T3" fmla="*/ 1 h 167"/>
                <a:gd name="T4" fmla="*/ 1 w 209"/>
                <a:gd name="T5" fmla="*/ 1 h 167"/>
                <a:gd name="T6" fmla="*/ 1 w 209"/>
                <a:gd name="T7" fmla="*/ 1 h 167"/>
                <a:gd name="T8" fmla="*/ 1 w 209"/>
                <a:gd name="T9" fmla="*/ 1 h 167"/>
                <a:gd name="T10" fmla="*/ 1 w 209"/>
                <a:gd name="T11" fmla="*/ 1 h 167"/>
                <a:gd name="T12" fmla="*/ 1 w 209"/>
                <a:gd name="T13" fmla="*/ 1 h 167"/>
                <a:gd name="T14" fmla="*/ 1 w 209"/>
                <a:gd name="T15" fmla="*/ 1 h 167"/>
                <a:gd name="T16" fmla="*/ 1 w 209"/>
                <a:gd name="T17" fmla="*/ 1 h 167"/>
                <a:gd name="T18" fmla="*/ 1 w 209"/>
                <a:gd name="T19" fmla="*/ 1 h 167"/>
                <a:gd name="T20" fmla="*/ 1 w 209"/>
                <a:gd name="T21" fmla="*/ 1 h 167"/>
                <a:gd name="T22" fmla="*/ 1 w 209"/>
                <a:gd name="T23" fmla="*/ 1 h 167"/>
                <a:gd name="T24" fmla="*/ 1 w 209"/>
                <a:gd name="T25" fmla="*/ 1 h 167"/>
                <a:gd name="T26" fmla="*/ 1 w 209"/>
                <a:gd name="T27" fmla="*/ 1 h 167"/>
                <a:gd name="T28" fmla="*/ 1 w 209"/>
                <a:gd name="T29" fmla="*/ 1 h 167"/>
                <a:gd name="T30" fmla="*/ 1 w 209"/>
                <a:gd name="T31" fmla="*/ 1 h 167"/>
                <a:gd name="T32" fmla="*/ 1 w 209"/>
                <a:gd name="T33" fmla="*/ 1 h 167"/>
                <a:gd name="T34" fmla="*/ 1 w 209"/>
                <a:gd name="T35" fmla="*/ 1 h 167"/>
                <a:gd name="T36" fmla="*/ 1 w 209"/>
                <a:gd name="T37" fmla="*/ 0 h 167"/>
                <a:gd name="T38" fmla="*/ 1 w 209"/>
                <a:gd name="T39" fmla="*/ 0 h 167"/>
                <a:gd name="T40" fmla="*/ 1 w 209"/>
                <a:gd name="T41" fmla="*/ 1 h 167"/>
                <a:gd name="T42" fmla="*/ 1 w 209"/>
                <a:gd name="T43" fmla="*/ 1 h 167"/>
                <a:gd name="T44" fmla="*/ 1 w 209"/>
                <a:gd name="T45" fmla="*/ 1 h 167"/>
                <a:gd name="T46" fmla="*/ 1 w 209"/>
                <a:gd name="T47" fmla="*/ 1 h 167"/>
                <a:gd name="T48" fmla="*/ 1 w 209"/>
                <a:gd name="T49" fmla="*/ 1 h 167"/>
                <a:gd name="T50" fmla="*/ 1 w 209"/>
                <a:gd name="T51" fmla="*/ 1 h 167"/>
                <a:gd name="T52" fmla="*/ 1 w 209"/>
                <a:gd name="T53" fmla="*/ 1 h 167"/>
                <a:gd name="T54" fmla="*/ 1 w 209"/>
                <a:gd name="T55" fmla="*/ 1 h 167"/>
                <a:gd name="T56" fmla="*/ 1 w 209"/>
                <a:gd name="T57" fmla="*/ 1 h 167"/>
                <a:gd name="T58" fmla="*/ 1 w 209"/>
                <a:gd name="T59" fmla="*/ 1 h 167"/>
                <a:gd name="T60" fmla="*/ 1 w 209"/>
                <a:gd name="T61" fmla="*/ 1 h 167"/>
                <a:gd name="T62" fmla="*/ 1 w 209"/>
                <a:gd name="T63" fmla="*/ 1 h 167"/>
                <a:gd name="T64" fmla="*/ 1 w 209"/>
                <a:gd name="T65" fmla="*/ 1 h 167"/>
                <a:gd name="T66" fmla="*/ 1 w 209"/>
                <a:gd name="T67" fmla="*/ 1 h 167"/>
                <a:gd name="T68" fmla="*/ 1 w 209"/>
                <a:gd name="T69" fmla="*/ 1 h 167"/>
                <a:gd name="T70" fmla="*/ 1 w 209"/>
                <a:gd name="T71" fmla="*/ 1 h 167"/>
                <a:gd name="T72" fmla="*/ 1 w 209"/>
                <a:gd name="T73" fmla="*/ 1 h 167"/>
                <a:gd name="T74" fmla="*/ 1 w 209"/>
                <a:gd name="T75" fmla="*/ 1 h 167"/>
                <a:gd name="T76" fmla="*/ 1 w 209"/>
                <a:gd name="T77" fmla="*/ 1 h 167"/>
                <a:gd name="T78" fmla="*/ 1 w 209"/>
                <a:gd name="T79" fmla="*/ 1 h 167"/>
                <a:gd name="T80" fmla="*/ 1 w 209"/>
                <a:gd name="T81" fmla="*/ 1 h 167"/>
                <a:gd name="T82" fmla="*/ 1 w 209"/>
                <a:gd name="T83" fmla="*/ 1 h 167"/>
                <a:gd name="T84" fmla="*/ 1 w 209"/>
                <a:gd name="T85" fmla="*/ 1 h 167"/>
                <a:gd name="T86" fmla="*/ 1 w 209"/>
                <a:gd name="T87" fmla="*/ 1 h 167"/>
                <a:gd name="T88" fmla="*/ 1 w 209"/>
                <a:gd name="T89" fmla="*/ 1 h 167"/>
                <a:gd name="T90" fmla="*/ 1 w 209"/>
                <a:gd name="T91" fmla="*/ 1 h 167"/>
                <a:gd name="T92" fmla="*/ 1 w 209"/>
                <a:gd name="T93" fmla="*/ 1 h 167"/>
                <a:gd name="T94" fmla="*/ 1 w 209"/>
                <a:gd name="T95" fmla="*/ 1 h 167"/>
                <a:gd name="T96" fmla="*/ 1 w 209"/>
                <a:gd name="T97" fmla="*/ 1 h 167"/>
                <a:gd name="T98" fmla="*/ 1 w 209"/>
                <a:gd name="T99" fmla="*/ 1 h 167"/>
                <a:gd name="T100" fmla="*/ 1 w 209"/>
                <a:gd name="T101" fmla="*/ 1 h 167"/>
                <a:gd name="T102" fmla="*/ 1 w 209"/>
                <a:gd name="T103" fmla="*/ 1 h 167"/>
                <a:gd name="T104" fmla="*/ 1 w 209"/>
                <a:gd name="T105" fmla="*/ 1 h 167"/>
                <a:gd name="T106" fmla="*/ 1 w 209"/>
                <a:gd name="T107" fmla="*/ 1 h 167"/>
                <a:gd name="T108" fmla="*/ 1 w 209"/>
                <a:gd name="T109" fmla="*/ 1 h 167"/>
                <a:gd name="T110" fmla="*/ 1 w 209"/>
                <a:gd name="T111" fmla="*/ 1 h 167"/>
                <a:gd name="T112" fmla="*/ 1 w 209"/>
                <a:gd name="T113" fmla="*/ 1 h 167"/>
                <a:gd name="T114" fmla="*/ 1 w 209"/>
                <a:gd name="T115" fmla="*/ 1 h 167"/>
                <a:gd name="T116" fmla="*/ 1 w 209"/>
                <a:gd name="T117" fmla="*/ 1 h 167"/>
                <a:gd name="T118" fmla="*/ 0 w 209"/>
                <a:gd name="T119" fmla="*/ 1 h 16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09"/>
                <a:gd name="T181" fmla="*/ 0 h 167"/>
                <a:gd name="T182" fmla="*/ 209 w 209"/>
                <a:gd name="T183" fmla="*/ 167 h 16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09" h="167">
                  <a:moveTo>
                    <a:pt x="0" y="149"/>
                  </a:moveTo>
                  <a:lnTo>
                    <a:pt x="0" y="149"/>
                  </a:lnTo>
                  <a:lnTo>
                    <a:pt x="2" y="148"/>
                  </a:lnTo>
                  <a:lnTo>
                    <a:pt x="4" y="146"/>
                  </a:lnTo>
                  <a:lnTo>
                    <a:pt x="8" y="144"/>
                  </a:lnTo>
                  <a:lnTo>
                    <a:pt x="12" y="142"/>
                  </a:lnTo>
                  <a:lnTo>
                    <a:pt x="18" y="139"/>
                  </a:lnTo>
                  <a:lnTo>
                    <a:pt x="23" y="135"/>
                  </a:lnTo>
                  <a:lnTo>
                    <a:pt x="31" y="133"/>
                  </a:lnTo>
                  <a:lnTo>
                    <a:pt x="37" y="128"/>
                  </a:lnTo>
                  <a:lnTo>
                    <a:pt x="44" y="124"/>
                  </a:lnTo>
                  <a:lnTo>
                    <a:pt x="51" y="119"/>
                  </a:lnTo>
                  <a:lnTo>
                    <a:pt x="59" y="114"/>
                  </a:lnTo>
                  <a:lnTo>
                    <a:pt x="66" y="108"/>
                  </a:lnTo>
                  <a:lnTo>
                    <a:pt x="74" y="102"/>
                  </a:lnTo>
                  <a:lnTo>
                    <a:pt x="81" y="96"/>
                  </a:lnTo>
                  <a:lnTo>
                    <a:pt x="89" y="90"/>
                  </a:lnTo>
                  <a:lnTo>
                    <a:pt x="95" y="82"/>
                  </a:lnTo>
                  <a:lnTo>
                    <a:pt x="101" y="75"/>
                  </a:lnTo>
                  <a:lnTo>
                    <a:pt x="107" y="67"/>
                  </a:lnTo>
                  <a:lnTo>
                    <a:pt x="113" y="60"/>
                  </a:lnTo>
                  <a:lnTo>
                    <a:pt x="118" y="53"/>
                  </a:lnTo>
                  <a:lnTo>
                    <a:pt x="123" y="46"/>
                  </a:lnTo>
                  <a:lnTo>
                    <a:pt x="127" y="40"/>
                  </a:lnTo>
                  <a:lnTo>
                    <a:pt x="132" y="34"/>
                  </a:lnTo>
                  <a:lnTo>
                    <a:pt x="134" y="27"/>
                  </a:lnTo>
                  <a:lnTo>
                    <a:pt x="138" y="22"/>
                  </a:lnTo>
                  <a:lnTo>
                    <a:pt x="141" y="16"/>
                  </a:lnTo>
                  <a:lnTo>
                    <a:pt x="143" y="13"/>
                  </a:lnTo>
                  <a:lnTo>
                    <a:pt x="146" y="7"/>
                  </a:lnTo>
                  <a:lnTo>
                    <a:pt x="147" y="5"/>
                  </a:lnTo>
                  <a:lnTo>
                    <a:pt x="149" y="4"/>
                  </a:lnTo>
                  <a:lnTo>
                    <a:pt x="154" y="3"/>
                  </a:lnTo>
                  <a:lnTo>
                    <a:pt x="156" y="2"/>
                  </a:lnTo>
                  <a:lnTo>
                    <a:pt x="160" y="2"/>
                  </a:lnTo>
                  <a:lnTo>
                    <a:pt x="164" y="1"/>
                  </a:lnTo>
                  <a:lnTo>
                    <a:pt x="169" y="1"/>
                  </a:lnTo>
                  <a:lnTo>
                    <a:pt x="173" y="0"/>
                  </a:lnTo>
                  <a:lnTo>
                    <a:pt x="177" y="0"/>
                  </a:lnTo>
                  <a:lnTo>
                    <a:pt x="181" y="0"/>
                  </a:lnTo>
                  <a:lnTo>
                    <a:pt x="186" y="2"/>
                  </a:lnTo>
                  <a:lnTo>
                    <a:pt x="189" y="2"/>
                  </a:lnTo>
                  <a:lnTo>
                    <a:pt x="193" y="4"/>
                  </a:lnTo>
                  <a:lnTo>
                    <a:pt x="197" y="6"/>
                  </a:lnTo>
                  <a:lnTo>
                    <a:pt x="200" y="9"/>
                  </a:lnTo>
                  <a:lnTo>
                    <a:pt x="204" y="15"/>
                  </a:lnTo>
                  <a:lnTo>
                    <a:pt x="207" y="22"/>
                  </a:lnTo>
                  <a:lnTo>
                    <a:pt x="207" y="25"/>
                  </a:lnTo>
                  <a:lnTo>
                    <a:pt x="208" y="29"/>
                  </a:lnTo>
                  <a:lnTo>
                    <a:pt x="209" y="34"/>
                  </a:lnTo>
                  <a:lnTo>
                    <a:pt x="209" y="38"/>
                  </a:lnTo>
                  <a:lnTo>
                    <a:pt x="209" y="42"/>
                  </a:lnTo>
                  <a:lnTo>
                    <a:pt x="209" y="47"/>
                  </a:lnTo>
                  <a:lnTo>
                    <a:pt x="208" y="52"/>
                  </a:lnTo>
                  <a:lnTo>
                    <a:pt x="207" y="57"/>
                  </a:lnTo>
                  <a:lnTo>
                    <a:pt x="206" y="62"/>
                  </a:lnTo>
                  <a:lnTo>
                    <a:pt x="205" y="67"/>
                  </a:lnTo>
                  <a:lnTo>
                    <a:pt x="202" y="72"/>
                  </a:lnTo>
                  <a:lnTo>
                    <a:pt x="200" y="78"/>
                  </a:lnTo>
                  <a:lnTo>
                    <a:pt x="197" y="83"/>
                  </a:lnTo>
                  <a:lnTo>
                    <a:pt x="193" y="89"/>
                  </a:lnTo>
                  <a:lnTo>
                    <a:pt x="189" y="94"/>
                  </a:lnTo>
                  <a:lnTo>
                    <a:pt x="186" y="100"/>
                  </a:lnTo>
                  <a:lnTo>
                    <a:pt x="181" y="105"/>
                  </a:lnTo>
                  <a:lnTo>
                    <a:pt x="177" y="111"/>
                  </a:lnTo>
                  <a:lnTo>
                    <a:pt x="172" y="116"/>
                  </a:lnTo>
                  <a:lnTo>
                    <a:pt x="167" y="122"/>
                  </a:lnTo>
                  <a:lnTo>
                    <a:pt x="162" y="127"/>
                  </a:lnTo>
                  <a:lnTo>
                    <a:pt x="156" y="131"/>
                  </a:lnTo>
                  <a:lnTo>
                    <a:pt x="151" y="135"/>
                  </a:lnTo>
                  <a:lnTo>
                    <a:pt x="145" y="140"/>
                  </a:lnTo>
                  <a:lnTo>
                    <a:pt x="139" y="144"/>
                  </a:lnTo>
                  <a:lnTo>
                    <a:pt x="134" y="148"/>
                  </a:lnTo>
                  <a:lnTo>
                    <a:pt x="128" y="151"/>
                  </a:lnTo>
                  <a:lnTo>
                    <a:pt x="123" y="155"/>
                  </a:lnTo>
                  <a:lnTo>
                    <a:pt x="116" y="157"/>
                  </a:lnTo>
                  <a:lnTo>
                    <a:pt x="111" y="159"/>
                  </a:lnTo>
                  <a:lnTo>
                    <a:pt x="105" y="161"/>
                  </a:lnTo>
                  <a:lnTo>
                    <a:pt x="100" y="163"/>
                  </a:lnTo>
                  <a:lnTo>
                    <a:pt x="94" y="164"/>
                  </a:lnTo>
                  <a:lnTo>
                    <a:pt x="90" y="165"/>
                  </a:lnTo>
                  <a:lnTo>
                    <a:pt x="85" y="166"/>
                  </a:lnTo>
                  <a:lnTo>
                    <a:pt x="81" y="167"/>
                  </a:lnTo>
                  <a:lnTo>
                    <a:pt x="76" y="166"/>
                  </a:lnTo>
                  <a:lnTo>
                    <a:pt x="72" y="166"/>
                  </a:lnTo>
                  <a:lnTo>
                    <a:pt x="69" y="165"/>
                  </a:lnTo>
                  <a:lnTo>
                    <a:pt x="66" y="165"/>
                  </a:lnTo>
                  <a:lnTo>
                    <a:pt x="62" y="163"/>
                  </a:lnTo>
                  <a:lnTo>
                    <a:pt x="61" y="162"/>
                  </a:lnTo>
                  <a:lnTo>
                    <a:pt x="60" y="158"/>
                  </a:lnTo>
                  <a:lnTo>
                    <a:pt x="61" y="154"/>
                  </a:lnTo>
                  <a:lnTo>
                    <a:pt x="65" y="151"/>
                  </a:lnTo>
                  <a:lnTo>
                    <a:pt x="69" y="147"/>
                  </a:lnTo>
                  <a:lnTo>
                    <a:pt x="72" y="143"/>
                  </a:lnTo>
                  <a:lnTo>
                    <a:pt x="76" y="140"/>
                  </a:lnTo>
                  <a:lnTo>
                    <a:pt x="80" y="138"/>
                  </a:lnTo>
                  <a:lnTo>
                    <a:pt x="83" y="136"/>
                  </a:lnTo>
                  <a:lnTo>
                    <a:pt x="83" y="135"/>
                  </a:lnTo>
                  <a:lnTo>
                    <a:pt x="81" y="135"/>
                  </a:lnTo>
                  <a:lnTo>
                    <a:pt x="79" y="136"/>
                  </a:lnTo>
                  <a:lnTo>
                    <a:pt x="75" y="138"/>
                  </a:lnTo>
                  <a:lnTo>
                    <a:pt x="70" y="140"/>
                  </a:lnTo>
                  <a:lnTo>
                    <a:pt x="63" y="142"/>
                  </a:lnTo>
                  <a:lnTo>
                    <a:pt x="60" y="142"/>
                  </a:lnTo>
                  <a:lnTo>
                    <a:pt x="57" y="144"/>
                  </a:lnTo>
                  <a:lnTo>
                    <a:pt x="52" y="144"/>
                  </a:lnTo>
                  <a:lnTo>
                    <a:pt x="49" y="146"/>
                  </a:lnTo>
                  <a:lnTo>
                    <a:pt x="44" y="146"/>
                  </a:lnTo>
                  <a:lnTo>
                    <a:pt x="40" y="146"/>
                  </a:lnTo>
                  <a:lnTo>
                    <a:pt x="36" y="146"/>
                  </a:lnTo>
                  <a:lnTo>
                    <a:pt x="32" y="147"/>
                  </a:lnTo>
                  <a:lnTo>
                    <a:pt x="27" y="147"/>
                  </a:lnTo>
                  <a:lnTo>
                    <a:pt x="23" y="148"/>
                  </a:lnTo>
                  <a:lnTo>
                    <a:pt x="19" y="148"/>
                  </a:lnTo>
                  <a:lnTo>
                    <a:pt x="16" y="149"/>
                  </a:lnTo>
                  <a:lnTo>
                    <a:pt x="9" y="149"/>
                  </a:lnTo>
                  <a:lnTo>
                    <a:pt x="4" y="149"/>
                  </a:lnTo>
                  <a:lnTo>
                    <a:pt x="1" y="149"/>
                  </a:lnTo>
                  <a:lnTo>
                    <a:pt x="0" y="149"/>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584" name="Freeform 55"/>
            <p:cNvSpPr>
              <a:spLocks/>
            </p:cNvSpPr>
            <p:nvPr/>
          </p:nvSpPr>
          <p:spPr bwMode="auto">
            <a:xfrm>
              <a:off x="4270" y="2458"/>
              <a:ext cx="364" cy="90"/>
            </a:xfrm>
            <a:custGeom>
              <a:avLst/>
              <a:gdLst>
                <a:gd name="T0" fmla="*/ 1 w 728"/>
                <a:gd name="T1" fmla="*/ 0 h 181"/>
                <a:gd name="T2" fmla="*/ 1 w 728"/>
                <a:gd name="T3" fmla="*/ 0 h 181"/>
                <a:gd name="T4" fmla="*/ 1 w 728"/>
                <a:gd name="T5" fmla="*/ 0 h 181"/>
                <a:gd name="T6" fmla="*/ 1 w 728"/>
                <a:gd name="T7" fmla="*/ 0 h 181"/>
                <a:gd name="T8" fmla="*/ 1 w 728"/>
                <a:gd name="T9" fmla="*/ 0 h 181"/>
                <a:gd name="T10" fmla="*/ 1 w 728"/>
                <a:gd name="T11" fmla="*/ 0 h 181"/>
                <a:gd name="T12" fmla="*/ 1 w 728"/>
                <a:gd name="T13" fmla="*/ 0 h 181"/>
                <a:gd name="T14" fmla="*/ 1 w 728"/>
                <a:gd name="T15" fmla="*/ 0 h 181"/>
                <a:gd name="T16" fmla="*/ 1 w 728"/>
                <a:gd name="T17" fmla="*/ 0 h 181"/>
                <a:gd name="T18" fmla="*/ 1 w 728"/>
                <a:gd name="T19" fmla="*/ 0 h 181"/>
                <a:gd name="T20" fmla="*/ 1 w 728"/>
                <a:gd name="T21" fmla="*/ 0 h 181"/>
                <a:gd name="T22" fmla="*/ 1 w 728"/>
                <a:gd name="T23" fmla="*/ 0 h 181"/>
                <a:gd name="T24" fmla="*/ 1 w 728"/>
                <a:gd name="T25" fmla="*/ 0 h 181"/>
                <a:gd name="T26" fmla="*/ 1 w 728"/>
                <a:gd name="T27" fmla="*/ 0 h 181"/>
                <a:gd name="T28" fmla="*/ 1 w 728"/>
                <a:gd name="T29" fmla="*/ 0 h 181"/>
                <a:gd name="T30" fmla="*/ 1 w 728"/>
                <a:gd name="T31" fmla="*/ 0 h 181"/>
                <a:gd name="T32" fmla="*/ 1 w 728"/>
                <a:gd name="T33" fmla="*/ 0 h 181"/>
                <a:gd name="T34" fmla="*/ 1 w 728"/>
                <a:gd name="T35" fmla="*/ 0 h 181"/>
                <a:gd name="T36" fmla="*/ 1 w 728"/>
                <a:gd name="T37" fmla="*/ 0 h 181"/>
                <a:gd name="T38" fmla="*/ 1 w 728"/>
                <a:gd name="T39" fmla="*/ 0 h 181"/>
                <a:gd name="T40" fmla="*/ 1 w 728"/>
                <a:gd name="T41" fmla="*/ 0 h 181"/>
                <a:gd name="T42" fmla="*/ 1 w 728"/>
                <a:gd name="T43" fmla="*/ 0 h 181"/>
                <a:gd name="T44" fmla="*/ 1 w 728"/>
                <a:gd name="T45" fmla="*/ 0 h 181"/>
                <a:gd name="T46" fmla="*/ 1 w 728"/>
                <a:gd name="T47" fmla="*/ 0 h 181"/>
                <a:gd name="T48" fmla="*/ 1 w 728"/>
                <a:gd name="T49" fmla="*/ 0 h 181"/>
                <a:gd name="T50" fmla="*/ 1 w 728"/>
                <a:gd name="T51" fmla="*/ 0 h 181"/>
                <a:gd name="T52" fmla="*/ 1 w 728"/>
                <a:gd name="T53" fmla="*/ 0 h 181"/>
                <a:gd name="T54" fmla="*/ 1 w 728"/>
                <a:gd name="T55" fmla="*/ 0 h 181"/>
                <a:gd name="T56" fmla="*/ 1 w 728"/>
                <a:gd name="T57" fmla="*/ 0 h 181"/>
                <a:gd name="T58" fmla="*/ 1 w 728"/>
                <a:gd name="T59" fmla="*/ 0 h 181"/>
                <a:gd name="T60" fmla="*/ 1 w 728"/>
                <a:gd name="T61" fmla="*/ 0 h 181"/>
                <a:gd name="T62" fmla="*/ 1 w 728"/>
                <a:gd name="T63" fmla="*/ 0 h 181"/>
                <a:gd name="T64" fmla="*/ 1 w 728"/>
                <a:gd name="T65" fmla="*/ 0 h 181"/>
                <a:gd name="T66" fmla="*/ 1 w 728"/>
                <a:gd name="T67" fmla="*/ 0 h 181"/>
                <a:gd name="T68" fmla="*/ 1 w 728"/>
                <a:gd name="T69" fmla="*/ 0 h 181"/>
                <a:gd name="T70" fmla="*/ 1 w 728"/>
                <a:gd name="T71" fmla="*/ 0 h 181"/>
                <a:gd name="T72" fmla="*/ 1 w 728"/>
                <a:gd name="T73" fmla="*/ 0 h 181"/>
                <a:gd name="T74" fmla="*/ 1 w 728"/>
                <a:gd name="T75" fmla="*/ 0 h 181"/>
                <a:gd name="T76" fmla="*/ 1 w 728"/>
                <a:gd name="T77" fmla="*/ 0 h 181"/>
                <a:gd name="T78" fmla="*/ 1 w 728"/>
                <a:gd name="T79" fmla="*/ 0 h 181"/>
                <a:gd name="T80" fmla="*/ 1 w 728"/>
                <a:gd name="T81" fmla="*/ 0 h 181"/>
                <a:gd name="T82" fmla="*/ 1 w 728"/>
                <a:gd name="T83" fmla="*/ 0 h 181"/>
                <a:gd name="T84" fmla="*/ 1 w 728"/>
                <a:gd name="T85" fmla="*/ 0 h 181"/>
                <a:gd name="T86" fmla="*/ 1 w 728"/>
                <a:gd name="T87" fmla="*/ 0 h 181"/>
                <a:gd name="T88" fmla="*/ 1 w 728"/>
                <a:gd name="T89" fmla="*/ 0 h 181"/>
                <a:gd name="T90" fmla="*/ 1 w 728"/>
                <a:gd name="T91" fmla="*/ 0 h 181"/>
                <a:gd name="T92" fmla="*/ 1 w 728"/>
                <a:gd name="T93" fmla="*/ 0 h 181"/>
                <a:gd name="T94" fmla="*/ 1 w 728"/>
                <a:gd name="T95" fmla="*/ 0 h 181"/>
                <a:gd name="T96" fmla="*/ 1 w 728"/>
                <a:gd name="T97" fmla="*/ 0 h 181"/>
                <a:gd name="T98" fmla="*/ 1 w 728"/>
                <a:gd name="T99" fmla="*/ 0 h 181"/>
                <a:gd name="T100" fmla="*/ 1 w 728"/>
                <a:gd name="T101" fmla="*/ 0 h 181"/>
                <a:gd name="T102" fmla="*/ 1 w 728"/>
                <a:gd name="T103" fmla="*/ 0 h 181"/>
                <a:gd name="T104" fmla="*/ 1 w 728"/>
                <a:gd name="T105" fmla="*/ 0 h 181"/>
                <a:gd name="T106" fmla="*/ 1 w 728"/>
                <a:gd name="T107" fmla="*/ 0 h 181"/>
                <a:gd name="T108" fmla="*/ 1 w 728"/>
                <a:gd name="T109" fmla="*/ 0 h 181"/>
                <a:gd name="T110" fmla="*/ 1 w 728"/>
                <a:gd name="T111" fmla="*/ 0 h 181"/>
                <a:gd name="T112" fmla="*/ 0 w 728"/>
                <a:gd name="T113" fmla="*/ 0 h 18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28"/>
                <a:gd name="T172" fmla="*/ 0 h 181"/>
                <a:gd name="T173" fmla="*/ 728 w 728"/>
                <a:gd name="T174" fmla="*/ 181 h 18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28" h="181">
                  <a:moveTo>
                    <a:pt x="0" y="154"/>
                  </a:moveTo>
                  <a:lnTo>
                    <a:pt x="19" y="181"/>
                  </a:lnTo>
                  <a:lnTo>
                    <a:pt x="20" y="180"/>
                  </a:lnTo>
                  <a:lnTo>
                    <a:pt x="23" y="179"/>
                  </a:lnTo>
                  <a:lnTo>
                    <a:pt x="29" y="177"/>
                  </a:lnTo>
                  <a:lnTo>
                    <a:pt x="37" y="175"/>
                  </a:lnTo>
                  <a:lnTo>
                    <a:pt x="47" y="171"/>
                  </a:lnTo>
                  <a:lnTo>
                    <a:pt x="58" y="168"/>
                  </a:lnTo>
                  <a:lnTo>
                    <a:pt x="72" y="163"/>
                  </a:lnTo>
                  <a:lnTo>
                    <a:pt x="87" y="160"/>
                  </a:lnTo>
                  <a:lnTo>
                    <a:pt x="102" y="154"/>
                  </a:lnTo>
                  <a:lnTo>
                    <a:pt x="120" y="150"/>
                  </a:lnTo>
                  <a:lnTo>
                    <a:pt x="140" y="145"/>
                  </a:lnTo>
                  <a:lnTo>
                    <a:pt x="161" y="140"/>
                  </a:lnTo>
                  <a:lnTo>
                    <a:pt x="181" y="134"/>
                  </a:lnTo>
                  <a:lnTo>
                    <a:pt x="203" y="129"/>
                  </a:lnTo>
                  <a:lnTo>
                    <a:pt x="225" y="124"/>
                  </a:lnTo>
                  <a:lnTo>
                    <a:pt x="249" y="120"/>
                  </a:lnTo>
                  <a:lnTo>
                    <a:pt x="271" y="114"/>
                  </a:lnTo>
                  <a:lnTo>
                    <a:pt x="295" y="109"/>
                  </a:lnTo>
                  <a:lnTo>
                    <a:pt x="318" y="105"/>
                  </a:lnTo>
                  <a:lnTo>
                    <a:pt x="342" y="100"/>
                  </a:lnTo>
                  <a:lnTo>
                    <a:pt x="364" y="94"/>
                  </a:lnTo>
                  <a:lnTo>
                    <a:pt x="388" y="89"/>
                  </a:lnTo>
                  <a:lnTo>
                    <a:pt x="410" y="84"/>
                  </a:lnTo>
                  <a:lnTo>
                    <a:pt x="434" y="80"/>
                  </a:lnTo>
                  <a:lnTo>
                    <a:pt x="455" y="74"/>
                  </a:lnTo>
                  <a:lnTo>
                    <a:pt x="478" y="69"/>
                  </a:lnTo>
                  <a:lnTo>
                    <a:pt x="499" y="65"/>
                  </a:lnTo>
                  <a:lnTo>
                    <a:pt x="519" y="61"/>
                  </a:lnTo>
                  <a:lnTo>
                    <a:pt x="539" y="57"/>
                  </a:lnTo>
                  <a:lnTo>
                    <a:pt x="558" y="54"/>
                  </a:lnTo>
                  <a:lnTo>
                    <a:pt x="576" y="50"/>
                  </a:lnTo>
                  <a:lnTo>
                    <a:pt x="593" y="48"/>
                  </a:lnTo>
                  <a:lnTo>
                    <a:pt x="608" y="45"/>
                  </a:lnTo>
                  <a:lnTo>
                    <a:pt x="623" y="43"/>
                  </a:lnTo>
                  <a:lnTo>
                    <a:pt x="637" y="42"/>
                  </a:lnTo>
                  <a:lnTo>
                    <a:pt x="650" y="41"/>
                  </a:lnTo>
                  <a:lnTo>
                    <a:pt x="662" y="40"/>
                  </a:lnTo>
                  <a:lnTo>
                    <a:pt x="673" y="39"/>
                  </a:lnTo>
                  <a:lnTo>
                    <a:pt x="683" y="39"/>
                  </a:lnTo>
                  <a:lnTo>
                    <a:pt x="691" y="39"/>
                  </a:lnTo>
                  <a:lnTo>
                    <a:pt x="699" y="39"/>
                  </a:lnTo>
                  <a:lnTo>
                    <a:pt x="706" y="39"/>
                  </a:lnTo>
                  <a:lnTo>
                    <a:pt x="711" y="39"/>
                  </a:lnTo>
                  <a:lnTo>
                    <a:pt x="716" y="40"/>
                  </a:lnTo>
                  <a:lnTo>
                    <a:pt x="720" y="40"/>
                  </a:lnTo>
                  <a:lnTo>
                    <a:pt x="722" y="41"/>
                  </a:lnTo>
                  <a:lnTo>
                    <a:pt x="724" y="41"/>
                  </a:lnTo>
                  <a:lnTo>
                    <a:pt x="725" y="41"/>
                  </a:lnTo>
                  <a:lnTo>
                    <a:pt x="728" y="0"/>
                  </a:lnTo>
                  <a:lnTo>
                    <a:pt x="726" y="0"/>
                  </a:lnTo>
                  <a:lnTo>
                    <a:pt x="722" y="0"/>
                  </a:lnTo>
                  <a:lnTo>
                    <a:pt x="716" y="1"/>
                  </a:lnTo>
                  <a:lnTo>
                    <a:pt x="709" y="3"/>
                  </a:lnTo>
                  <a:lnTo>
                    <a:pt x="698" y="4"/>
                  </a:lnTo>
                  <a:lnTo>
                    <a:pt x="687" y="6"/>
                  </a:lnTo>
                  <a:lnTo>
                    <a:pt x="673" y="8"/>
                  </a:lnTo>
                  <a:lnTo>
                    <a:pt x="658" y="11"/>
                  </a:lnTo>
                  <a:lnTo>
                    <a:pt x="641" y="13"/>
                  </a:lnTo>
                  <a:lnTo>
                    <a:pt x="623" y="16"/>
                  </a:lnTo>
                  <a:lnTo>
                    <a:pt x="605" y="18"/>
                  </a:lnTo>
                  <a:lnTo>
                    <a:pt x="585" y="23"/>
                  </a:lnTo>
                  <a:lnTo>
                    <a:pt x="563" y="25"/>
                  </a:lnTo>
                  <a:lnTo>
                    <a:pt x="542" y="29"/>
                  </a:lnTo>
                  <a:lnTo>
                    <a:pt x="520" y="33"/>
                  </a:lnTo>
                  <a:lnTo>
                    <a:pt x="498" y="37"/>
                  </a:lnTo>
                  <a:lnTo>
                    <a:pt x="474" y="41"/>
                  </a:lnTo>
                  <a:lnTo>
                    <a:pt x="450" y="45"/>
                  </a:lnTo>
                  <a:lnTo>
                    <a:pt x="427" y="50"/>
                  </a:lnTo>
                  <a:lnTo>
                    <a:pt x="404" y="56"/>
                  </a:lnTo>
                  <a:lnTo>
                    <a:pt x="381" y="62"/>
                  </a:lnTo>
                  <a:lnTo>
                    <a:pt x="360" y="67"/>
                  </a:lnTo>
                  <a:lnTo>
                    <a:pt x="338" y="73"/>
                  </a:lnTo>
                  <a:lnTo>
                    <a:pt x="320" y="79"/>
                  </a:lnTo>
                  <a:lnTo>
                    <a:pt x="301" y="84"/>
                  </a:lnTo>
                  <a:lnTo>
                    <a:pt x="284" y="89"/>
                  </a:lnTo>
                  <a:lnTo>
                    <a:pt x="270" y="93"/>
                  </a:lnTo>
                  <a:lnTo>
                    <a:pt x="258" y="97"/>
                  </a:lnTo>
                  <a:lnTo>
                    <a:pt x="248" y="100"/>
                  </a:lnTo>
                  <a:lnTo>
                    <a:pt x="240" y="102"/>
                  </a:lnTo>
                  <a:lnTo>
                    <a:pt x="236" y="104"/>
                  </a:lnTo>
                  <a:lnTo>
                    <a:pt x="235" y="105"/>
                  </a:lnTo>
                  <a:lnTo>
                    <a:pt x="234" y="105"/>
                  </a:lnTo>
                  <a:lnTo>
                    <a:pt x="232" y="105"/>
                  </a:lnTo>
                  <a:lnTo>
                    <a:pt x="227" y="106"/>
                  </a:lnTo>
                  <a:lnTo>
                    <a:pt x="222" y="108"/>
                  </a:lnTo>
                  <a:lnTo>
                    <a:pt x="215" y="109"/>
                  </a:lnTo>
                  <a:lnTo>
                    <a:pt x="208" y="111"/>
                  </a:lnTo>
                  <a:lnTo>
                    <a:pt x="199" y="113"/>
                  </a:lnTo>
                  <a:lnTo>
                    <a:pt x="191" y="116"/>
                  </a:lnTo>
                  <a:lnTo>
                    <a:pt x="181" y="118"/>
                  </a:lnTo>
                  <a:lnTo>
                    <a:pt x="170" y="120"/>
                  </a:lnTo>
                  <a:lnTo>
                    <a:pt x="159" y="122"/>
                  </a:lnTo>
                  <a:lnTo>
                    <a:pt x="148" y="125"/>
                  </a:lnTo>
                  <a:lnTo>
                    <a:pt x="136" y="127"/>
                  </a:lnTo>
                  <a:lnTo>
                    <a:pt x="126" y="129"/>
                  </a:lnTo>
                  <a:lnTo>
                    <a:pt x="113" y="132"/>
                  </a:lnTo>
                  <a:lnTo>
                    <a:pt x="102" y="136"/>
                  </a:lnTo>
                  <a:lnTo>
                    <a:pt x="91" y="137"/>
                  </a:lnTo>
                  <a:lnTo>
                    <a:pt x="81" y="139"/>
                  </a:lnTo>
                  <a:lnTo>
                    <a:pt x="71" y="141"/>
                  </a:lnTo>
                  <a:lnTo>
                    <a:pt x="62" y="143"/>
                  </a:lnTo>
                  <a:lnTo>
                    <a:pt x="52" y="145"/>
                  </a:lnTo>
                  <a:lnTo>
                    <a:pt x="44" y="146"/>
                  </a:lnTo>
                  <a:lnTo>
                    <a:pt x="36" y="148"/>
                  </a:lnTo>
                  <a:lnTo>
                    <a:pt x="30" y="149"/>
                  </a:lnTo>
                  <a:lnTo>
                    <a:pt x="22" y="150"/>
                  </a:lnTo>
                  <a:lnTo>
                    <a:pt x="16" y="150"/>
                  </a:lnTo>
                  <a:lnTo>
                    <a:pt x="11" y="151"/>
                  </a:lnTo>
                  <a:lnTo>
                    <a:pt x="8" y="152"/>
                  </a:lnTo>
                  <a:lnTo>
                    <a:pt x="1" y="153"/>
                  </a:lnTo>
                  <a:lnTo>
                    <a:pt x="0" y="154"/>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585" name="Freeform 56"/>
            <p:cNvSpPr>
              <a:spLocks/>
            </p:cNvSpPr>
            <p:nvPr/>
          </p:nvSpPr>
          <p:spPr bwMode="auto">
            <a:xfrm>
              <a:off x="4260" y="2630"/>
              <a:ext cx="340" cy="66"/>
            </a:xfrm>
            <a:custGeom>
              <a:avLst/>
              <a:gdLst>
                <a:gd name="T0" fmla="*/ 1 w 680"/>
                <a:gd name="T1" fmla="*/ 0 h 134"/>
                <a:gd name="T2" fmla="*/ 1 w 680"/>
                <a:gd name="T3" fmla="*/ 0 h 134"/>
                <a:gd name="T4" fmla="*/ 1 w 680"/>
                <a:gd name="T5" fmla="*/ 0 h 134"/>
                <a:gd name="T6" fmla="*/ 1 w 680"/>
                <a:gd name="T7" fmla="*/ 0 h 134"/>
                <a:gd name="T8" fmla="*/ 1 w 680"/>
                <a:gd name="T9" fmla="*/ 0 h 134"/>
                <a:gd name="T10" fmla="*/ 1 w 680"/>
                <a:gd name="T11" fmla="*/ 0 h 134"/>
                <a:gd name="T12" fmla="*/ 1 w 680"/>
                <a:gd name="T13" fmla="*/ 0 h 134"/>
                <a:gd name="T14" fmla="*/ 1 w 680"/>
                <a:gd name="T15" fmla="*/ 0 h 134"/>
                <a:gd name="T16" fmla="*/ 1 w 680"/>
                <a:gd name="T17" fmla="*/ 0 h 134"/>
                <a:gd name="T18" fmla="*/ 1 w 680"/>
                <a:gd name="T19" fmla="*/ 0 h 134"/>
                <a:gd name="T20" fmla="*/ 1 w 680"/>
                <a:gd name="T21" fmla="*/ 0 h 134"/>
                <a:gd name="T22" fmla="*/ 1 w 680"/>
                <a:gd name="T23" fmla="*/ 0 h 134"/>
                <a:gd name="T24" fmla="*/ 1 w 680"/>
                <a:gd name="T25" fmla="*/ 0 h 134"/>
                <a:gd name="T26" fmla="*/ 1 w 680"/>
                <a:gd name="T27" fmla="*/ 0 h 134"/>
                <a:gd name="T28" fmla="*/ 1 w 680"/>
                <a:gd name="T29" fmla="*/ 0 h 134"/>
                <a:gd name="T30" fmla="*/ 1 w 680"/>
                <a:gd name="T31" fmla="*/ 0 h 134"/>
                <a:gd name="T32" fmla="*/ 1 w 680"/>
                <a:gd name="T33" fmla="*/ 0 h 134"/>
                <a:gd name="T34" fmla="*/ 1 w 680"/>
                <a:gd name="T35" fmla="*/ 0 h 134"/>
                <a:gd name="T36" fmla="*/ 1 w 680"/>
                <a:gd name="T37" fmla="*/ 0 h 134"/>
                <a:gd name="T38" fmla="*/ 1 w 680"/>
                <a:gd name="T39" fmla="*/ 0 h 134"/>
                <a:gd name="T40" fmla="*/ 1 w 680"/>
                <a:gd name="T41" fmla="*/ 0 h 134"/>
                <a:gd name="T42" fmla="*/ 1 w 680"/>
                <a:gd name="T43" fmla="*/ 0 h 134"/>
                <a:gd name="T44" fmla="*/ 1 w 680"/>
                <a:gd name="T45" fmla="*/ 0 h 134"/>
                <a:gd name="T46" fmla="*/ 1 w 680"/>
                <a:gd name="T47" fmla="*/ 0 h 134"/>
                <a:gd name="T48" fmla="*/ 1 w 680"/>
                <a:gd name="T49" fmla="*/ 0 h 134"/>
                <a:gd name="T50" fmla="*/ 1 w 680"/>
                <a:gd name="T51" fmla="*/ 0 h 134"/>
                <a:gd name="T52" fmla="*/ 1 w 680"/>
                <a:gd name="T53" fmla="*/ 0 h 134"/>
                <a:gd name="T54" fmla="*/ 1 w 680"/>
                <a:gd name="T55" fmla="*/ 0 h 134"/>
                <a:gd name="T56" fmla="*/ 1 w 680"/>
                <a:gd name="T57" fmla="*/ 0 h 134"/>
                <a:gd name="T58" fmla="*/ 1 w 680"/>
                <a:gd name="T59" fmla="*/ 0 h 134"/>
                <a:gd name="T60" fmla="*/ 1 w 680"/>
                <a:gd name="T61" fmla="*/ 0 h 134"/>
                <a:gd name="T62" fmla="*/ 1 w 680"/>
                <a:gd name="T63" fmla="*/ 0 h 134"/>
                <a:gd name="T64" fmla="*/ 1 w 680"/>
                <a:gd name="T65" fmla="*/ 0 h 1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80"/>
                <a:gd name="T100" fmla="*/ 0 h 134"/>
                <a:gd name="T101" fmla="*/ 680 w 680"/>
                <a:gd name="T102" fmla="*/ 134 h 1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80" h="134">
                  <a:moveTo>
                    <a:pt x="28" y="97"/>
                  </a:moveTo>
                  <a:lnTo>
                    <a:pt x="30" y="96"/>
                  </a:lnTo>
                  <a:lnTo>
                    <a:pt x="35" y="95"/>
                  </a:lnTo>
                  <a:lnTo>
                    <a:pt x="44" y="92"/>
                  </a:lnTo>
                  <a:lnTo>
                    <a:pt x="56" y="89"/>
                  </a:lnTo>
                  <a:lnTo>
                    <a:pt x="71" y="84"/>
                  </a:lnTo>
                  <a:lnTo>
                    <a:pt x="89" y="80"/>
                  </a:lnTo>
                  <a:lnTo>
                    <a:pt x="109" y="75"/>
                  </a:lnTo>
                  <a:lnTo>
                    <a:pt x="132" y="70"/>
                  </a:lnTo>
                  <a:lnTo>
                    <a:pt x="156" y="64"/>
                  </a:lnTo>
                  <a:lnTo>
                    <a:pt x="183" y="58"/>
                  </a:lnTo>
                  <a:lnTo>
                    <a:pt x="210" y="52"/>
                  </a:lnTo>
                  <a:lnTo>
                    <a:pt x="239" y="46"/>
                  </a:lnTo>
                  <a:lnTo>
                    <a:pt x="268" y="40"/>
                  </a:lnTo>
                  <a:lnTo>
                    <a:pt x="298" y="35"/>
                  </a:lnTo>
                  <a:lnTo>
                    <a:pt x="329" y="30"/>
                  </a:lnTo>
                  <a:lnTo>
                    <a:pt x="359" y="26"/>
                  </a:lnTo>
                  <a:lnTo>
                    <a:pt x="389" y="21"/>
                  </a:lnTo>
                  <a:lnTo>
                    <a:pt x="419" y="17"/>
                  </a:lnTo>
                  <a:lnTo>
                    <a:pt x="448" y="13"/>
                  </a:lnTo>
                  <a:lnTo>
                    <a:pt x="478" y="11"/>
                  </a:lnTo>
                  <a:lnTo>
                    <a:pt x="506" y="8"/>
                  </a:lnTo>
                  <a:lnTo>
                    <a:pt x="533" y="6"/>
                  </a:lnTo>
                  <a:lnTo>
                    <a:pt x="557" y="4"/>
                  </a:lnTo>
                  <a:lnTo>
                    <a:pt x="581" y="4"/>
                  </a:lnTo>
                  <a:lnTo>
                    <a:pt x="601" y="2"/>
                  </a:lnTo>
                  <a:lnTo>
                    <a:pt x="621" y="1"/>
                  </a:lnTo>
                  <a:lnTo>
                    <a:pt x="637" y="0"/>
                  </a:lnTo>
                  <a:lnTo>
                    <a:pt x="652" y="0"/>
                  </a:lnTo>
                  <a:lnTo>
                    <a:pt x="663" y="0"/>
                  </a:lnTo>
                  <a:lnTo>
                    <a:pt x="672" y="0"/>
                  </a:lnTo>
                  <a:lnTo>
                    <a:pt x="678" y="0"/>
                  </a:lnTo>
                  <a:lnTo>
                    <a:pt x="680" y="0"/>
                  </a:lnTo>
                  <a:lnTo>
                    <a:pt x="678" y="0"/>
                  </a:lnTo>
                  <a:lnTo>
                    <a:pt x="676" y="0"/>
                  </a:lnTo>
                  <a:lnTo>
                    <a:pt x="670" y="0"/>
                  </a:lnTo>
                  <a:lnTo>
                    <a:pt x="664" y="0"/>
                  </a:lnTo>
                  <a:lnTo>
                    <a:pt x="655" y="0"/>
                  </a:lnTo>
                  <a:lnTo>
                    <a:pt x="645" y="2"/>
                  </a:lnTo>
                  <a:lnTo>
                    <a:pt x="632" y="3"/>
                  </a:lnTo>
                  <a:lnTo>
                    <a:pt x="618" y="5"/>
                  </a:lnTo>
                  <a:lnTo>
                    <a:pt x="601" y="7"/>
                  </a:lnTo>
                  <a:lnTo>
                    <a:pt x="582" y="9"/>
                  </a:lnTo>
                  <a:lnTo>
                    <a:pt x="561" y="11"/>
                  </a:lnTo>
                  <a:lnTo>
                    <a:pt x="539" y="15"/>
                  </a:lnTo>
                  <a:lnTo>
                    <a:pt x="514" y="20"/>
                  </a:lnTo>
                  <a:lnTo>
                    <a:pt x="488" y="24"/>
                  </a:lnTo>
                  <a:lnTo>
                    <a:pt x="458" y="29"/>
                  </a:lnTo>
                  <a:lnTo>
                    <a:pt x="428" y="36"/>
                  </a:lnTo>
                  <a:lnTo>
                    <a:pt x="395" y="42"/>
                  </a:lnTo>
                  <a:lnTo>
                    <a:pt x="360" y="49"/>
                  </a:lnTo>
                  <a:lnTo>
                    <a:pt x="324" y="57"/>
                  </a:lnTo>
                  <a:lnTo>
                    <a:pt x="289" y="65"/>
                  </a:lnTo>
                  <a:lnTo>
                    <a:pt x="253" y="73"/>
                  </a:lnTo>
                  <a:lnTo>
                    <a:pt x="218" y="81"/>
                  </a:lnTo>
                  <a:lnTo>
                    <a:pt x="183" y="88"/>
                  </a:lnTo>
                  <a:lnTo>
                    <a:pt x="150" y="97"/>
                  </a:lnTo>
                  <a:lnTo>
                    <a:pt x="118" y="104"/>
                  </a:lnTo>
                  <a:lnTo>
                    <a:pt x="89" y="111"/>
                  </a:lnTo>
                  <a:lnTo>
                    <a:pt x="64" y="117"/>
                  </a:lnTo>
                  <a:lnTo>
                    <a:pt x="43" y="123"/>
                  </a:lnTo>
                  <a:lnTo>
                    <a:pt x="24" y="127"/>
                  </a:lnTo>
                  <a:lnTo>
                    <a:pt x="11" y="130"/>
                  </a:lnTo>
                  <a:lnTo>
                    <a:pt x="2" y="132"/>
                  </a:lnTo>
                  <a:lnTo>
                    <a:pt x="0" y="134"/>
                  </a:lnTo>
                  <a:lnTo>
                    <a:pt x="28" y="97"/>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586" name="Freeform 57"/>
            <p:cNvSpPr>
              <a:spLocks/>
            </p:cNvSpPr>
            <p:nvPr/>
          </p:nvSpPr>
          <p:spPr bwMode="auto">
            <a:xfrm>
              <a:off x="4331" y="2559"/>
              <a:ext cx="225" cy="49"/>
            </a:xfrm>
            <a:custGeom>
              <a:avLst/>
              <a:gdLst>
                <a:gd name="T0" fmla="*/ 0 w 451"/>
                <a:gd name="T1" fmla="*/ 1 h 96"/>
                <a:gd name="T2" fmla="*/ 0 w 451"/>
                <a:gd name="T3" fmla="*/ 1 h 96"/>
                <a:gd name="T4" fmla="*/ 0 w 451"/>
                <a:gd name="T5" fmla="*/ 1 h 96"/>
                <a:gd name="T6" fmla="*/ 0 w 451"/>
                <a:gd name="T7" fmla="*/ 1 h 96"/>
                <a:gd name="T8" fmla="*/ 0 w 451"/>
                <a:gd name="T9" fmla="*/ 1 h 96"/>
                <a:gd name="T10" fmla="*/ 0 w 451"/>
                <a:gd name="T11" fmla="*/ 1 h 96"/>
                <a:gd name="T12" fmla="*/ 0 w 451"/>
                <a:gd name="T13" fmla="*/ 1 h 96"/>
                <a:gd name="T14" fmla="*/ 0 w 451"/>
                <a:gd name="T15" fmla="*/ 1 h 96"/>
                <a:gd name="T16" fmla="*/ 0 w 451"/>
                <a:gd name="T17" fmla="*/ 1 h 96"/>
                <a:gd name="T18" fmla="*/ 0 w 451"/>
                <a:gd name="T19" fmla="*/ 1 h 96"/>
                <a:gd name="T20" fmla="*/ 0 w 451"/>
                <a:gd name="T21" fmla="*/ 1 h 96"/>
                <a:gd name="T22" fmla="*/ 0 w 451"/>
                <a:gd name="T23" fmla="*/ 1 h 96"/>
                <a:gd name="T24" fmla="*/ 0 w 451"/>
                <a:gd name="T25" fmla="*/ 1 h 96"/>
                <a:gd name="T26" fmla="*/ 0 w 451"/>
                <a:gd name="T27" fmla="*/ 1 h 96"/>
                <a:gd name="T28" fmla="*/ 0 w 451"/>
                <a:gd name="T29" fmla="*/ 1 h 96"/>
                <a:gd name="T30" fmla="*/ 0 w 451"/>
                <a:gd name="T31" fmla="*/ 0 h 96"/>
                <a:gd name="T32" fmla="*/ 0 w 451"/>
                <a:gd name="T33" fmla="*/ 0 h 96"/>
                <a:gd name="T34" fmla="*/ 0 w 451"/>
                <a:gd name="T35" fmla="*/ 0 h 96"/>
                <a:gd name="T36" fmla="*/ 0 w 451"/>
                <a:gd name="T37" fmla="*/ 1 h 96"/>
                <a:gd name="T38" fmla="*/ 0 w 451"/>
                <a:gd name="T39" fmla="*/ 1 h 96"/>
                <a:gd name="T40" fmla="*/ 0 w 451"/>
                <a:gd name="T41" fmla="*/ 1 h 96"/>
                <a:gd name="T42" fmla="*/ 0 w 451"/>
                <a:gd name="T43" fmla="*/ 1 h 96"/>
                <a:gd name="T44" fmla="*/ 0 w 451"/>
                <a:gd name="T45" fmla="*/ 1 h 96"/>
                <a:gd name="T46" fmla="*/ 0 w 451"/>
                <a:gd name="T47" fmla="*/ 1 h 96"/>
                <a:gd name="T48" fmla="*/ 0 w 451"/>
                <a:gd name="T49" fmla="*/ 1 h 96"/>
                <a:gd name="T50" fmla="*/ 0 w 451"/>
                <a:gd name="T51" fmla="*/ 1 h 96"/>
                <a:gd name="T52" fmla="*/ 0 w 451"/>
                <a:gd name="T53" fmla="*/ 1 h 96"/>
                <a:gd name="T54" fmla="*/ 0 w 451"/>
                <a:gd name="T55" fmla="*/ 1 h 96"/>
                <a:gd name="T56" fmla="*/ 0 w 451"/>
                <a:gd name="T57" fmla="*/ 1 h 96"/>
                <a:gd name="T58" fmla="*/ 0 w 451"/>
                <a:gd name="T59" fmla="*/ 1 h 96"/>
                <a:gd name="T60" fmla="*/ 0 w 451"/>
                <a:gd name="T61" fmla="*/ 1 h 96"/>
                <a:gd name="T62" fmla="*/ 0 w 451"/>
                <a:gd name="T63" fmla="*/ 1 h 96"/>
                <a:gd name="T64" fmla="*/ 0 w 451"/>
                <a:gd name="T65" fmla="*/ 1 h 9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51"/>
                <a:gd name="T100" fmla="*/ 0 h 96"/>
                <a:gd name="T101" fmla="*/ 451 w 451"/>
                <a:gd name="T102" fmla="*/ 96 h 9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51" h="96">
                  <a:moveTo>
                    <a:pt x="0" y="96"/>
                  </a:moveTo>
                  <a:lnTo>
                    <a:pt x="1" y="96"/>
                  </a:lnTo>
                  <a:lnTo>
                    <a:pt x="5" y="96"/>
                  </a:lnTo>
                  <a:lnTo>
                    <a:pt x="9" y="95"/>
                  </a:lnTo>
                  <a:lnTo>
                    <a:pt x="15" y="94"/>
                  </a:lnTo>
                  <a:lnTo>
                    <a:pt x="23" y="93"/>
                  </a:lnTo>
                  <a:lnTo>
                    <a:pt x="32" y="91"/>
                  </a:lnTo>
                  <a:lnTo>
                    <a:pt x="43" y="89"/>
                  </a:lnTo>
                  <a:lnTo>
                    <a:pt x="56" y="88"/>
                  </a:lnTo>
                  <a:lnTo>
                    <a:pt x="69" y="85"/>
                  </a:lnTo>
                  <a:lnTo>
                    <a:pt x="84" y="82"/>
                  </a:lnTo>
                  <a:lnTo>
                    <a:pt x="100" y="79"/>
                  </a:lnTo>
                  <a:lnTo>
                    <a:pt x="117" y="76"/>
                  </a:lnTo>
                  <a:lnTo>
                    <a:pt x="135" y="73"/>
                  </a:lnTo>
                  <a:lnTo>
                    <a:pt x="153" y="69"/>
                  </a:lnTo>
                  <a:lnTo>
                    <a:pt x="174" y="65"/>
                  </a:lnTo>
                  <a:lnTo>
                    <a:pt x="195" y="61"/>
                  </a:lnTo>
                  <a:lnTo>
                    <a:pt x="215" y="56"/>
                  </a:lnTo>
                  <a:lnTo>
                    <a:pt x="238" y="51"/>
                  </a:lnTo>
                  <a:lnTo>
                    <a:pt x="259" y="45"/>
                  </a:lnTo>
                  <a:lnTo>
                    <a:pt x="282" y="40"/>
                  </a:lnTo>
                  <a:lnTo>
                    <a:pt x="303" y="35"/>
                  </a:lnTo>
                  <a:lnTo>
                    <a:pt x="324" y="30"/>
                  </a:lnTo>
                  <a:lnTo>
                    <a:pt x="346" y="25"/>
                  </a:lnTo>
                  <a:lnTo>
                    <a:pt x="366" y="21"/>
                  </a:lnTo>
                  <a:lnTo>
                    <a:pt x="383" y="16"/>
                  </a:lnTo>
                  <a:lnTo>
                    <a:pt x="399" y="12"/>
                  </a:lnTo>
                  <a:lnTo>
                    <a:pt x="414" y="8"/>
                  </a:lnTo>
                  <a:lnTo>
                    <a:pt x="427" y="5"/>
                  </a:lnTo>
                  <a:lnTo>
                    <a:pt x="437" y="2"/>
                  </a:lnTo>
                  <a:lnTo>
                    <a:pt x="444" y="1"/>
                  </a:lnTo>
                  <a:lnTo>
                    <a:pt x="449" y="0"/>
                  </a:lnTo>
                  <a:lnTo>
                    <a:pt x="451" y="0"/>
                  </a:lnTo>
                  <a:lnTo>
                    <a:pt x="449" y="0"/>
                  </a:lnTo>
                  <a:lnTo>
                    <a:pt x="444" y="0"/>
                  </a:lnTo>
                  <a:lnTo>
                    <a:pt x="436" y="0"/>
                  </a:lnTo>
                  <a:lnTo>
                    <a:pt x="426" y="2"/>
                  </a:lnTo>
                  <a:lnTo>
                    <a:pt x="412" y="3"/>
                  </a:lnTo>
                  <a:lnTo>
                    <a:pt x="397" y="5"/>
                  </a:lnTo>
                  <a:lnTo>
                    <a:pt x="380" y="7"/>
                  </a:lnTo>
                  <a:lnTo>
                    <a:pt x="362" y="10"/>
                  </a:lnTo>
                  <a:lnTo>
                    <a:pt x="342" y="12"/>
                  </a:lnTo>
                  <a:lnTo>
                    <a:pt x="320" y="16"/>
                  </a:lnTo>
                  <a:lnTo>
                    <a:pt x="298" y="18"/>
                  </a:lnTo>
                  <a:lnTo>
                    <a:pt x="276" y="22"/>
                  </a:lnTo>
                  <a:lnTo>
                    <a:pt x="253" y="27"/>
                  </a:lnTo>
                  <a:lnTo>
                    <a:pt x="231" y="31"/>
                  </a:lnTo>
                  <a:lnTo>
                    <a:pt x="209" y="35"/>
                  </a:lnTo>
                  <a:lnTo>
                    <a:pt x="188" y="40"/>
                  </a:lnTo>
                  <a:lnTo>
                    <a:pt x="167" y="44"/>
                  </a:lnTo>
                  <a:lnTo>
                    <a:pt x="147" y="49"/>
                  </a:lnTo>
                  <a:lnTo>
                    <a:pt x="129" y="53"/>
                  </a:lnTo>
                  <a:lnTo>
                    <a:pt x="112" y="58"/>
                  </a:lnTo>
                  <a:lnTo>
                    <a:pt x="94" y="62"/>
                  </a:lnTo>
                  <a:lnTo>
                    <a:pt x="79" y="67"/>
                  </a:lnTo>
                  <a:lnTo>
                    <a:pt x="65" y="72"/>
                  </a:lnTo>
                  <a:lnTo>
                    <a:pt x="52" y="77"/>
                  </a:lnTo>
                  <a:lnTo>
                    <a:pt x="40" y="80"/>
                  </a:lnTo>
                  <a:lnTo>
                    <a:pt x="30" y="84"/>
                  </a:lnTo>
                  <a:lnTo>
                    <a:pt x="21" y="87"/>
                  </a:lnTo>
                  <a:lnTo>
                    <a:pt x="14" y="91"/>
                  </a:lnTo>
                  <a:lnTo>
                    <a:pt x="8" y="92"/>
                  </a:lnTo>
                  <a:lnTo>
                    <a:pt x="4" y="94"/>
                  </a:lnTo>
                  <a:lnTo>
                    <a:pt x="0" y="96"/>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587" name="Freeform 58"/>
            <p:cNvSpPr>
              <a:spLocks/>
            </p:cNvSpPr>
            <p:nvPr/>
          </p:nvSpPr>
          <p:spPr bwMode="auto">
            <a:xfrm>
              <a:off x="4571" y="2695"/>
              <a:ext cx="252" cy="150"/>
            </a:xfrm>
            <a:custGeom>
              <a:avLst/>
              <a:gdLst>
                <a:gd name="T0" fmla="*/ 0 w 503"/>
                <a:gd name="T1" fmla="*/ 0 h 301"/>
                <a:gd name="T2" fmla="*/ 1 w 503"/>
                <a:gd name="T3" fmla="*/ 0 h 301"/>
                <a:gd name="T4" fmla="*/ 1 w 503"/>
                <a:gd name="T5" fmla="*/ 0 h 301"/>
                <a:gd name="T6" fmla="*/ 1 w 503"/>
                <a:gd name="T7" fmla="*/ 0 h 301"/>
                <a:gd name="T8" fmla="*/ 1 w 503"/>
                <a:gd name="T9" fmla="*/ 0 h 301"/>
                <a:gd name="T10" fmla="*/ 1 w 503"/>
                <a:gd name="T11" fmla="*/ 0 h 301"/>
                <a:gd name="T12" fmla="*/ 1 w 503"/>
                <a:gd name="T13" fmla="*/ 0 h 301"/>
                <a:gd name="T14" fmla="*/ 1 w 503"/>
                <a:gd name="T15" fmla="*/ 0 h 301"/>
                <a:gd name="T16" fmla="*/ 1 w 503"/>
                <a:gd name="T17" fmla="*/ 0 h 301"/>
                <a:gd name="T18" fmla="*/ 1 w 503"/>
                <a:gd name="T19" fmla="*/ 0 h 301"/>
                <a:gd name="T20" fmla="*/ 1 w 503"/>
                <a:gd name="T21" fmla="*/ 0 h 301"/>
                <a:gd name="T22" fmla="*/ 1 w 503"/>
                <a:gd name="T23" fmla="*/ 0 h 301"/>
                <a:gd name="T24" fmla="*/ 1 w 503"/>
                <a:gd name="T25" fmla="*/ 0 h 301"/>
                <a:gd name="T26" fmla="*/ 1 w 503"/>
                <a:gd name="T27" fmla="*/ 0 h 301"/>
                <a:gd name="T28" fmla="*/ 1 w 503"/>
                <a:gd name="T29" fmla="*/ 0 h 301"/>
                <a:gd name="T30" fmla="*/ 1 w 503"/>
                <a:gd name="T31" fmla="*/ 0 h 301"/>
                <a:gd name="T32" fmla="*/ 1 w 503"/>
                <a:gd name="T33" fmla="*/ 0 h 301"/>
                <a:gd name="T34" fmla="*/ 1 w 503"/>
                <a:gd name="T35" fmla="*/ 0 h 301"/>
                <a:gd name="T36" fmla="*/ 1 w 503"/>
                <a:gd name="T37" fmla="*/ 0 h 301"/>
                <a:gd name="T38" fmla="*/ 1 w 503"/>
                <a:gd name="T39" fmla="*/ 0 h 301"/>
                <a:gd name="T40" fmla="*/ 1 w 503"/>
                <a:gd name="T41" fmla="*/ 0 h 301"/>
                <a:gd name="T42" fmla="*/ 1 w 503"/>
                <a:gd name="T43" fmla="*/ 0 h 301"/>
                <a:gd name="T44" fmla="*/ 1 w 503"/>
                <a:gd name="T45" fmla="*/ 0 h 301"/>
                <a:gd name="T46" fmla="*/ 1 w 503"/>
                <a:gd name="T47" fmla="*/ 0 h 301"/>
                <a:gd name="T48" fmla="*/ 1 w 503"/>
                <a:gd name="T49" fmla="*/ 0 h 301"/>
                <a:gd name="T50" fmla="*/ 1 w 503"/>
                <a:gd name="T51" fmla="*/ 0 h 301"/>
                <a:gd name="T52" fmla="*/ 1 w 503"/>
                <a:gd name="T53" fmla="*/ 0 h 301"/>
                <a:gd name="T54" fmla="*/ 1 w 503"/>
                <a:gd name="T55" fmla="*/ 0 h 301"/>
                <a:gd name="T56" fmla="*/ 1 w 503"/>
                <a:gd name="T57" fmla="*/ 0 h 301"/>
                <a:gd name="T58" fmla="*/ 1 w 503"/>
                <a:gd name="T59" fmla="*/ 0 h 301"/>
                <a:gd name="T60" fmla="*/ 1 w 503"/>
                <a:gd name="T61" fmla="*/ 0 h 301"/>
                <a:gd name="T62" fmla="*/ 1 w 503"/>
                <a:gd name="T63" fmla="*/ 0 h 301"/>
                <a:gd name="T64" fmla="*/ 1 w 503"/>
                <a:gd name="T65" fmla="*/ 0 h 301"/>
                <a:gd name="T66" fmla="*/ 1 w 503"/>
                <a:gd name="T67" fmla="*/ 0 h 301"/>
                <a:gd name="T68" fmla="*/ 1 w 503"/>
                <a:gd name="T69" fmla="*/ 0 h 301"/>
                <a:gd name="T70" fmla="*/ 1 w 503"/>
                <a:gd name="T71" fmla="*/ 0 h 301"/>
                <a:gd name="T72" fmla="*/ 1 w 503"/>
                <a:gd name="T73" fmla="*/ 0 h 301"/>
                <a:gd name="T74" fmla="*/ 1 w 503"/>
                <a:gd name="T75" fmla="*/ 0 h 301"/>
                <a:gd name="T76" fmla="*/ 1 w 503"/>
                <a:gd name="T77" fmla="*/ 0 h 301"/>
                <a:gd name="T78" fmla="*/ 1 w 503"/>
                <a:gd name="T79" fmla="*/ 0 h 301"/>
                <a:gd name="T80" fmla="*/ 0 w 503"/>
                <a:gd name="T81" fmla="*/ 0 h 30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03"/>
                <a:gd name="T124" fmla="*/ 0 h 301"/>
                <a:gd name="T125" fmla="*/ 503 w 503"/>
                <a:gd name="T126" fmla="*/ 301 h 30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03" h="301">
                  <a:moveTo>
                    <a:pt x="0" y="62"/>
                  </a:moveTo>
                  <a:lnTo>
                    <a:pt x="0" y="61"/>
                  </a:lnTo>
                  <a:lnTo>
                    <a:pt x="5" y="58"/>
                  </a:lnTo>
                  <a:lnTo>
                    <a:pt x="11" y="55"/>
                  </a:lnTo>
                  <a:lnTo>
                    <a:pt x="20" y="52"/>
                  </a:lnTo>
                  <a:lnTo>
                    <a:pt x="31" y="47"/>
                  </a:lnTo>
                  <a:lnTo>
                    <a:pt x="44" y="41"/>
                  </a:lnTo>
                  <a:lnTo>
                    <a:pt x="58" y="36"/>
                  </a:lnTo>
                  <a:lnTo>
                    <a:pt x="75" y="30"/>
                  </a:lnTo>
                  <a:lnTo>
                    <a:pt x="91" y="24"/>
                  </a:lnTo>
                  <a:lnTo>
                    <a:pt x="108" y="18"/>
                  </a:lnTo>
                  <a:lnTo>
                    <a:pt x="127" y="13"/>
                  </a:lnTo>
                  <a:lnTo>
                    <a:pt x="147" y="9"/>
                  </a:lnTo>
                  <a:lnTo>
                    <a:pt x="166" y="5"/>
                  </a:lnTo>
                  <a:lnTo>
                    <a:pt x="186" y="2"/>
                  </a:lnTo>
                  <a:lnTo>
                    <a:pt x="206" y="0"/>
                  </a:lnTo>
                  <a:lnTo>
                    <a:pt x="226" y="1"/>
                  </a:lnTo>
                  <a:lnTo>
                    <a:pt x="244" y="1"/>
                  </a:lnTo>
                  <a:lnTo>
                    <a:pt x="262" y="3"/>
                  </a:lnTo>
                  <a:lnTo>
                    <a:pt x="279" y="7"/>
                  </a:lnTo>
                  <a:lnTo>
                    <a:pt x="296" y="12"/>
                  </a:lnTo>
                  <a:lnTo>
                    <a:pt x="312" y="18"/>
                  </a:lnTo>
                  <a:lnTo>
                    <a:pt x="327" y="25"/>
                  </a:lnTo>
                  <a:lnTo>
                    <a:pt x="341" y="34"/>
                  </a:lnTo>
                  <a:lnTo>
                    <a:pt x="356" y="43"/>
                  </a:lnTo>
                  <a:lnTo>
                    <a:pt x="370" y="53"/>
                  </a:lnTo>
                  <a:lnTo>
                    <a:pt x="383" y="63"/>
                  </a:lnTo>
                  <a:lnTo>
                    <a:pt x="394" y="75"/>
                  </a:lnTo>
                  <a:lnTo>
                    <a:pt x="406" y="87"/>
                  </a:lnTo>
                  <a:lnTo>
                    <a:pt x="416" y="100"/>
                  </a:lnTo>
                  <a:lnTo>
                    <a:pt x="427" y="113"/>
                  </a:lnTo>
                  <a:lnTo>
                    <a:pt x="436" y="126"/>
                  </a:lnTo>
                  <a:lnTo>
                    <a:pt x="445" y="140"/>
                  </a:lnTo>
                  <a:lnTo>
                    <a:pt x="453" y="154"/>
                  </a:lnTo>
                  <a:lnTo>
                    <a:pt x="460" y="168"/>
                  </a:lnTo>
                  <a:lnTo>
                    <a:pt x="466" y="182"/>
                  </a:lnTo>
                  <a:lnTo>
                    <a:pt x="473" y="196"/>
                  </a:lnTo>
                  <a:lnTo>
                    <a:pt x="478" y="209"/>
                  </a:lnTo>
                  <a:lnTo>
                    <a:pt x="482" y="223"/>
                  </a:lnTo>
                  <a:lnTo>
                    <a:pt x="487" y="235"/>
                  </a:lnTo>
                  <a:lnTo>
                    <a:pt x="491" y="248"/>
                  </a:lnTo>
                  <a:lnTo>
                    <a:pt x="493" y="258"/>
                  </a:lnTo>
                  <a:lnTo>
                    <a:pt x="496" y="269"/>
                  </a:lnTo>
                  <a:lnTo>
                    <a:pt x="498" y="277"/>
                  </a:lnTo>
                  <a:lnTo>
                    <a:pt x="500" y="286"/>
                  </a:lnTo>
                  <a:lnTo>
                    <a:pt x="500" y="292"/>
                  </a:lnTo>
                  <a:lnTo>
                    <a:pt x="502" y="296"/>
                  </a:lnTo>
                  <a:lnTo>
                    <a:pt x="502" y="299"/>
                  </a:lnTo>
                  <a:lnTo>
                    <a:pt x="503" y="301"/>
                  </a:lnTo>
                  <a:lnTo>
                    <a:pt x="502" y="298"/>
                  </a:lnTo>
                  <a:lnTo>
                    <a:pt x="498" y="294"/>
                  </a:lnTo>
                  <a:lnTo>
                    <a:pt x="493" y="285"/>
                  </a:lnTo>
                  <a:lnTo>
                    <a:pt x="486" y="274"/>
                  </a:lnTo>
                  <a:lnTo>
                    <a:pt x="476" y="262"/>
                  </a:lnTo>
                  <a:lnTo>
                    <a:pt x="466" y="247"/>
                  </a:lnTo>
                  <a:lnTo>
                    <a:pt x="453" y="231"/>
                  </a:lnTo>
                  <a:lnTo>
                    <a:pt x="440" y="215"/>
                  </a:lnTo>
                  <a:lnTo>
                    <a:pt x="424" y="198"/>
                  </a:lnTo>
                  <a:lnTo>
                    <a:pt x="408" y="180"/>
                  </a:lnTo>
                  <a:lnTo>
                    <a:pt x="391" y="162"/>
                  </a:lnTo>
                  <a:lnTo>
                    <a:pt x="373" y="146"/>
                  </a:lnTo>
                  <a:lnTo>
                    <a:pt x="354" y="129"/>
                  </a:lnTo>
                  <a:lnTo>
                    <a:pt x="334" y="115"/>
                  </a:lnTo>
                  <a:lnTo>
                    <a:pt x="314" y="101"/>
                  </a:lnTo>
                  <a:lnTo>
                    <a:pt x="294" y="90"/>
                  </a:lnTo>
                  <a:lnTo>
                    <a:pt x="273" y="80"/>
                  </a:lnTo>
                  <a:lnTo>
                    <a:pt x="252" y="74"/>
                  </a:lnTo>
                  <a:lnTo>
                    <a:pt x="231" y="68"/>
                  </a:lnTo>
                  <a:lnTo>
                    <a:pt x="210" y="65"/>
                  </a:lnTo>
                  <a:lnTo>
                    <a:pt x="188" y="62"/>
                  </a:lnTo>
                  <a:lnTo>
                    <a:pt x="169" y="62"/>
                  </a:lnTo>
                  <a:lnTo>
                    <a:pt x="150" y="62"/>
                  </a:lnTo>
                  <a:lnTo>
                    <a:pt x="133" y="64"/>
                  </a:lnTo>
                  <a:lnTo>
                    <a:pt x="116" y="65"/>
                  </a:lnTo>
                  <a:lnTo>
                    <a:pt x="102" y="67"/>
                  </a:lnTo>
                  <a:lnTo>
                    <a:pt x="88" y="70"/>
                  </a:lnTo>
                  <a:lnTo>
                    <a:pt x="78" y="73"/>
                  </a:lnTo>
                  <a:lnTo>
                    <a:pt x="69" y="75"/>
                  </a:lnTo>
                  <a:lnTo>
                    <a:pt x="62" y="77"/>
                  </a:lnTo>
                  <a:lnTo>
                    <a:pt x="58" y="78"/>
                  </a:lnTo>
                  <a:lnTo>
                    <a:pt x="57" y="79"/>
                  </a:lnTo>
                  <a:lnTo>
                    <a:pt x="0" y="62"/>
                  </a:lnTo>
                  <a:close/>
                </a:path>
              </a:pathLst>
            </a:custGeom>
            <a:solidFill>
              <a:srgbClr val="BFC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588" name="Freeform 59"/>
            <p:cNvSpPr>
              <a:spLocks/>
            </p:cNvSpPr>
            <p:nvPr/>
          </p:nvSpPr>
          <p:spPr bwMode="auto">
            <a:xfrm>
              <a:off x="4520" y="2743"/>
              <a:ext cx="61" cy="94"/>
            </a:xfrm>
            <a:custGeom>
              <a:avLst/>
              <a:gdLst>
                <a:gd name="T0" fmla="*/ 1 w 121"/>
                <a:gd name="T1" fmla="*/ 0 h 188"/>
                <a:gd name="T2" fmla="*/ 1 w 121"/>
                <a:gd name="T3" fmla="*/ 1 h 188"/>
                <a:gd name="T4" fmla="*/ 1 w 121"/>
                <a:gd name="T5" fmla="*/ 1 h 188"/>
                <a:gd name="T6" fmla="*/ 1 w 121"/>
                <a:gd name="T7" fmla="*/ 1 h 188"/>
                <a:gd name="T8" fmla="*/ 1 w 121"/>
                <a:gd name="T9" fmla="*/ 1 h 188"/>
                <a:gd name="T10" fmla="*/ 1 w 121"/>
                <a:gd name="T11" fmla="*/ 1 h 188"/>
                <a:gd name="T12" fmla="*/ 1 w 121"/>
                <a:gd name="T13" fmla="*/ 1 h 188"/>
                <a:gd name="T14" fmla="*/ 1 w 121"/>
                <a:gd name="T15" fmla="*/ 1 h 188"/>
                <a:gd name="T16" fmla="*/ 1 w 121"/>
                <a:gd name="T17" fmla="*/ 1 h 188"/>
                <a:gd name="T18" fmla="*/ 1 w 121"/>
                <a:gd name="T19" fmla="*/ 1 h 188"/>
                <a:gd name="T20" fmla="*/ 1 w 121"/>
                <a:gd name="T21" fmla="*/ 1 h 188"/>
                <a:gd name="T22" fmla="*/ 1 w 121"/>
                <a:gd name="T23" fmla="*/ 1 h 188"/>
                <a:gd name="T24" fmla="*/ 1 w 121"/>
                <a:gd name="T25" fmla="*/ 1 h 188"/>
                <a:gd name="T26" fmla="*/ 1 w 121"/>
                <a:gd name="T27" fmla="*/ 1 h 188"/>
                <a:gd name="T28" fmla="*/ 1 w 121"/>
                <a:gd name="T29" fmla="*/ 1 h 188"/>
                <a:gd name="T30" fmla="*/ 1 w 121"/>
                <a:gd name="T31" fmla="*/ 1 h 188"/>
                <a:gd name="T32" fmla="*/ 1 w 121"/>
                <a:gd name="T33" fmla="*/ 1 h 188"/>
                <a:gd name="T34" fmla="*/ 1 w 121"/>
                <a:gd name="T35" fmla="*/ 1 h 188"/>
                <a:gd name="T36" fmla="*/ 1 w 121"/>
                <a:gd name="T37" fmla="*/ 1 h 188"/>
                <a:gd name="T38" fmla="*/ 1 w 121"/>
                <a:gd name="T39" fmla="*/ 1 h 188"/>
                <a:gd name="T40" fmla="*/ 1 w 121"/>
                <a:gd name="T41" fmla="*/ 1 h 188"/>
                <a:gd name="T42" fmla="*/ 1 w 121"/>
                <a:gd name="T43" fmla="*/ 1 h 188"/>
                <a:gd name="T44" fmla="*/ 1 w 121"/>
                <a:gd name="T45" fmla="*/ 1 h 188"/>
                <a:gd name="T46" fmla="*/ 1 w 121"/>
                <a:gd name="T47" fmla="*/ 1 h 188"/>
                <a:gd name="T48" fmla="*/ 1 w 121"/>
                <a:gd name="T49" fmla="*/ 1 h 188"/>
                <a:gd name="T50" fmla="*/ 1 w 121"/>
                <a:gd name="T51" fmla="*/ 1 h 188"/>
                <a:gd name="T52" fmla="*/ 1 w 121"/>
                <a:gd name="T53" fmla="*/ 1 h 188"/>
                <a:gd name="T54" fmla="*/ 1 w 121"/>
                <a:gd name="T55" fmla="*/ 1 h 188"/>
                <a:gd name="T56" fmla="*/ 1 w 121"/>
                <a:gd name="T57" fmla="*/ 1 h 188"/>
                <a:gd name="T58" fmla="*/ 0 w 121"/>
                <a:gd name="T59" fmla="*/ 1 h 188"/>
                <a:gd name="T60" fmla="*/ 0 w 121"/>
                <a:gd name="T61" fmla="*/ 1 h 188"/>
                <a:gd name="T62" fmla="*/ 0 w 121"/>
                <a:gd name="T63" fmla="*/ 1 h 188"/>
                <a:gd name="T64" fmla="*/ 0 w 121"/>
                <a:gd name="T65" fmla="*/ 1 h 188"/>
                <a:gd name="T66" fmla="*/ 0 w 121"/>
                <a:gd name="T67" fmla="*/ 1 h 188"/>
                <a:gd name="T68" fmla="*/ 0 w 121"/>
                <a:gd name="T69" fmla="*/ 1 h 188"/>
                <a:gd name="T70" fmla="*/ 0 w 121"/>
                <a:gd name="T71" fmla="*/ 1 h 188"/>
                <a:gd name="T72" fmla="*/ 0 w 121"/>
                <a:gd name="T73" fmla="*/ 1 h 188"/>
                <a:gd name="T74" fmla="*/ 0 w 121"/>
                <a:gd name="T75" fmla="*/ 1 h 188"/>
                <a:gd name="T76" fmla="*/ 1 w 121"/>
                <a:gd name="T77" fmla="*/ 1 h 188"/>
                <a:gd name="T78" fmla="*/ 1 w 121"/>
                <a:gd name="T79" fmla="*/ 1 h 188"/>
                <a:gd name="T80" fmla="*/ 1 w 121"/>
                <a:gd name="T81" fmla="*/ 1 h 188"/>
                <a:gd name="T82" fmla="*/ 1 w 121"/>
                <a:gd name="T83" fmla="*/ 1 h 188"/>
                <a:gd name="T84" fmla="*/ 1 w 121"/>
                <a:gd name="T85" fmla="*/ 1 h 188"/>
                <a:gd name="T86" fmla="*/ 1 w 121"/>
                <a:gd name="T87" fmla="*/ 1 h 188"/>
                <a:gd name="T88" fmla="*/ 1 w 121"/>
                <a:gd name="T89" fmla="*/ 1 h 188"/>
                <a:gd name="T90" fmla="*/ 1 w 121"/>
                <a:gd name="T91" fmla="*/ 1 h 188"/>
                <a:gd name="T92" fmla="*/ 1 w 121"/>
                <a:gd name="T93" fmla="*/ 1 h 188"/>
                <a:gd name="T94" fmla="*/ 1 w 121"/>
                <a:gd name="T95" fmla="*/ 1 h 188"/>
                <a:gd name="T96" fmla="*/ 1 w 121"/>
                <a:gd name="T97" fmla="*/ 1 h 188"/>
                <a:gd name="T98" fmla="*/ 1 w 121"/>
                <a:gd name="T99" fmla="*/ 1 h 188"/>
                <a:gd name="T100" fmla="*/ 1 w 121"/>
                <a:gd name="T101" fmla="*/ 1 h 188"/>
                <a:gd name="T102" fmla="*/ 1 w 121"/>
                <a:gd name="T103" fmla="*/ 1 h 188"/>
                <a:gd name="T104" fmla="*/ 1 w 121"/>
                <a:gd name="T105" fmla="*/ 1 h 188"/>
                <a:gd name="T106" fmla="*/ 1 w 121"/>
                <a:gd name="T107" fmla="*/ 1 h 188"/>
                <a:gd name="T108" fmla="*/ 1 w 121"/>
                <a:gd name="T109" fmla="*/ 1 h 188"/>
                <a:gd name="T110" fmla="*/ 1 w 121"/>
                <a:gd name="T111" fmla="*/ 1 h 188"/>
                <a:gd name="T112" fmla="*/ 1 w 121"/>
                <a:gd name="T113" fmla="*/ 1 h 188"/>
                <a:gd name="T114" fmla="*/ 1 w 121"/>
                <a:gd name="T115" fmla="*/ 1 h 188"/>
                <a:gd name="T116" fmla="*/ 1 w 121"/>
                <a:gd name="T117" fmla="*/ 1 h 188"/>
                <a:gd name="T118" fmla="*/ 1 w 121"/>
                <a:gd name="T119" fmla="*/ 1 h 188"/>
                <a:gd name="T120" fmla="*/ 1 w 121"/>
                <a:gd name="T121" fmla="*/ 0 h 188"/>
                <a:gd name="T122" fmla="*/ 1 w 121"/>
                <a:gd name="T123" fmla="*/ 0 h 188"/>
                <a:gd name="T124" fmla="*/ 1 w 121"/>
                <a:gd name="T125" fmla="*/ 0 h 18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21"/>
                <a:gd name="T190" fmla="*/ 0 h 188"/>
                <a:gd name="T191" fmla="*/ 121 w 121"/>
                <a:gd name="T192" fmla="*/ 188 h 18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21" h="188">
                  <a:moveTo>
                    <a:pt x="75" y="0"/>
                  </a:moveTo>
                  <a:lnTo>
                    <a:pt x="121" y="12"/>
                  </a:lnTo>
                  <a:lnTo>
                    <a:pt x="119" y="13"/>
                  </a:lnTo>
                  <a:lnTo>
                    <a:pt x="115" y="18"/>
                  </a:lnTo>
                  <a:lnTo>
                    <a:pt x="112" y="21"/>
                  </a:lnTo>
                  <a:lnTo>
                    <a:pt x="108" y="25"/>
                  </a:lnTo>
                  <a:lnTo>
                    <a:pt x="104" y="30"/>
                  </a:lnTo>
                  <a:lnTo>
                    <a:pt x="100" y="36"/>
                  </a:lnTo>
                  <a:lnTo>
                    <a:pt x="95" y="41"/>
                  </a:lnTo>
                  <a:lnTo>
                    <a:pt x="90" y="48"/>
                  </a:lnTo>
                  <a:lnTo>
                    <a:pt x="84" y="54"/>
                  </a:lnTo>
                  <a:lnTo>
                    <a:pt x="79" y="62"/>
                  </a:lnTo>
                  <a:lnTo>
                    <a:pt x="73" y="69"/>
                  </a:lnTo>
                  <a:lnTo>
                    <a:pt x="68" y="77"/>
                  </a:lnTo>
                  <a:lnTo>
                    <a:pt x="62" y="85"/>
                  </a:lnTo>
                  <a:lnTo>
                    <a:pt x="57" y="94"/>
                  </a:lnTo>
                  <a:lnTo>
                    <a:pt x="51" y="102"/>
                  </a:lnTo>
                  <a:lnTo>
                    <a:pt x="45" y="110"/>
                  </a:lnTo>
                  <a:lnTo>
                    <a:pt x="39" y="118"/>
                  </a:lnTo>
                  <a:lnTo>
                    <a:pt x="35" y="127"/>
                  </a:lnTo>
                  <a:lnTo>
                    <a:pt x="29" y="134"/>
                  </a:lnTo>
                  <a:lnTo>
                    <a:pt x="24" y="142"/>
                  </a:lnTo>
                  <a:lnTo>
                    <a:pt x="20" y="149"/>
                  </a:lnTo>
                  <a:lnTo>
                    <a:pt x="17" y="156"/>
                  </a:lnTo>
                  <a:lnTo>
                    <a:pt x="13" y="162"/>
                  </a:lnTo>
                  <a:lnTo>
                    <a:pt x="9" y="168"/>
                  </a:lnTo>
                  <a:lnTo>
                    <a:pt x="6" y="173"/>
                  </a:lnTo>
                  <a:lnTo>
                    <a:pt x="4" y="178"/>
                  </a:lnTo>
                  <a:lnTo>
                    <a:pt x="2" y="181"/>
                  </a:lnTo>
                  <a:lnTo>
                    <a:pt x="0" y="184"/>
                  </a:lnTo>
                  <a:lnTo>
                    <a:pt x="0" y="185"/>
                  </a:lnTo>
                  <a:lnTo>
                    <a:pt x="0" y="188"/>
                  </a:lnTo>
                  <a:lnTo>
                    <a:pt x="0" y="185"/>
                  </a:lnTo>
                  <a:lnTo>
                    <a:pt x="0" y="183"/>
                  </a:lnTo>
                  <a:lnTo>
                    <a:pt x="0" y="178"/>
                  </a:lnTo>
                  <a:lnTo>
                    <a:pt x="0" y="174"/>
                  </a:lnTo>
                  <a:lnTo>
                    <a:pt x="0" y="167"/>
                  </a:lnTo>
                  <a:lnTo>
                    <a:pt x="0" y="160"/>
                  </a:lnTo>
                  <a:lnTo>
                    <a:pt x="1" y="152"/>
                  </a:lnTo>
                  <a:lnTo>
                    <a:pt x="2" y="143"/>
                  </a:lnTo>
                  <a:lnTo>
                    <a:pt x="3" y="133"/>
                  </a:lnTo>
                  <a:lnTo>
                    <a:pt x="4" y="123"/>
                  </a:lnTo>
                  <a:lnTo>
                    <a:pt x="6" y="113"/>
                  </a:lnTo>
                  <a:lnTo>
                    <a:pt x="8" y="103"/>
                  </a:lnTo>
                  <a:lnTo>
                    <a:pt x="11" y="93"/>
                  </a:lnTo>
                  <a:lnTo>
                    <a:pt x="13" y="83"/>
                  </a:lnTo>
                  <a:lnTo>
                    <a:pt x="16" y="73"/>
                  </a:lnTo>
                  <a:lnTo>
                    <a:pt x="20" y="65"/>
                  </a:lnTo>
                  <a:lnTo>
                    <a:pt x="24" y="56"/>
                  </a:lnTo>
                  <a:lnTo>
                    <a:pt x="28" y="48"/>
                  </a:lnTo>
                  <a:lnTo>
                    <a:pt x="32" y="41"/>
                  </a:lnTo>
                  <a:lnTo>
                    <a:pt x="37" y="34"/>
                  </a:lnTo>
                  <a:lnTo>
                    <a:pt x="41" y="28"/>
                  </a:lnTo>
                  <a:lnTo>
                    <a:pt x="46" y="23"/>
                  </a:lnTo>
                  <a:lnTo>
                    <a:pt x="50" y="19"/>
                  </a:lnTo>
                  <a:lnTo>
                    <a:pt x="55" y="14"/>
                  </a:lnTo>
                  <a:lnTo>
                    <a:pt x="58" y="10"/>
                  </a:lnTo>
                  <a:lnTo>
                    <a:pt x="62" y="8"/>
                  </a:lnTo>
                  <a:lnTo>
                    <a:pt x="65" y="5"/>
                  </a:lnTo>
                  <a:lnTo>
                    <a:pt x="68" y="3"/>
                  </a:lnTo>
                  <a:lnTo>
                    <a:pt x="72" y="0"/>
                  </a:lnTo>
                  <a:lnTo>
                    <a:pt x="75" y="0"/>
                  </a:lnTo>
                  <a:close/>
                </a:path>
              </a:pathLst>
            </a:custGeom>
            <a:solidFill>
              <a:srgbClr val="BFC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589" name="Freeform 60"/>
            <p:cNvSpPr>
              <a:spLocks/>
            </p:cNvSpPr>
            <p:nvPr/>
          </p:nvSpPr>
          <p:spPr bwMode="auto">
            <a:xfrm>
              <a:off x="4674" y="3146"/>
              <a:ext cx="144" cy="217"/>
            </a:xfrm>
            <a:custGeom>
              <a:avLst/>
              <a:gdLst>
                <a:gd name="T0" fmla="*/ 1 w 287"/>
                <a:gd name="T1" fmla="*/ 0 h 435"/>
                <a:gd name="T2" fmla="*/ 1 w 287"/>
                <a:gd name="T3" fmla="*/ 0 h 435"/>
                <a:gd name="T4" fmla="*/ 1 w 287"/>
                <a:gd name="T5" fmla="*/ 0 h 435"/>
                <a:gd name="T6" fmla="*/ 1 w 287"/>
                <a:gd name="T7" fmla="*/ 0 h 435"/>
                <a:gd name="T8" fmla="*/ 1 w 287"/>
                <a:gd name="T9" fmla="*/ 0 h 435"/>
                <a:gd name="T10" fmla="*/ 1 w 287"/>
                <a:gd name="T11" fmla="*/ 0 h 435"/>
                <a:gd name="T12" fmla="*/ 1 w 287"/>
                <a:gd name="T13" fmla="*/ 0 h 435"/>
                <a:gd name="T14" fmla="*/ 1 w 287"/>
                <a:gd name="T15" fmla="*/ 0 h 435"/>
                <a:gd name="T16" fmla="*/ 1 w 287"/>
                <a:gd name="T17" fmla="*/ 0 h 435"/>
                <a:gd name="T18" fmla="*/ 1 w 287"/>
                <a:gd name="T19" fmla="*/ 0 h 435"/>
                <a:gd name="T20" fmla="*/ 1 w 287"/>
                <a:gd name="T21" fmla="*/ 0 h 435"/>
                <a:gd name="T22" fmla="*/ 1 w 287"/>
                <a:gd name="T23" fmla="*/ 0 h 435"/>
                <a:gd name="T24" fmla="*/ 1 w 287"/>
                <a:gd name="T25" fmla="*/ 0 h 435"/>
                <a:gd name="T26" fmla="*/ 1 w 287"/>
                <a:gd name="T27" fmla="*/ 0 h 435"/>
                <a:gd name="T28" fmla="*/ 1 w 287"/>
                <a:gd name="T29" fmla="*/ 0 h 435"/>
                <a:gd name="T30" fmla="*/ 1 w 287"/>
                <a:gd name="T31" fmla="*/ 0 h 435"/>
                <a:gd name="T32" fmla="*/ 1 w 287"/>
                <a:gd name="T33" fmla="*/ 0 h 435"/>
                <a:gd name="T34" fmla="*/ 1 w 287"/>
                <a:gd name="T35" fmla="*/ 0 h 435"/>
                <a:gd name="T36" fmla="*/ 1 w 287"/>
                <a:gd name="T37" fmla="*/ 0 h 435"/>
                <a:gd name="T38" fmla="*/ 1 w 287"/>
                <a:gd name="T39" fmla="*/ 0 h 435"/>
                <a:gd name="T40" fmla="*/ 1 w 287"/>
                <a:gd name="T41" fmla="*/ 0 h 435"/>
                <a:gd name="T42" fmla="*/ 1 w 287"/>
                <a:gd name="T43" fmla="*/ 0 h 435"/>
                <a:gd name="T44" fmla="*/ 1 w 287"/>
                <a:gd name="T45" fmla="*/ 0 h 435"/>
                <a:gd name="T46" fmla="*/ 1 w 287"/>
                <a:gd name="T47" fmla="*/ 0 h 435"/>
                <a:gd name="T48" fmla="*/ 1 w 287"/>
                <a:gd name="T49" fmla="*/ 0 h 435"/>
                <a:gd name="T50" fmla="*/ 1 w 287"/>
                <a:gd name="T51" fmla="*/ 0 h 435"/>
                <a:gd name="T52" fmla="*/ 1 w 287"/>
                <a:gd name="T53" fmla="*/ 0 h 435"/>
                <a:gd name="T54" fmla="*/ 1 w 287"/>
                <a:gd name="T55" fmla="*/ 0 h 435"/>
                <a:gd name="T56" fmla="*/ 1 w 287"/>
                <a:gd name="T57" fmla="*/ 0 h 435"/>
                <a:gd name="T58" fmla="*/ 1 w 287"/>
                <a:gd name="T59" fmla="*/ 0 h 435"/>
                <a:gd name="T60" fmla="*/ 1 w 287"/>
                <a:gd name="T61" fmla="*/ 0 h 435"/>
                <a:gd name="T62" fmla="*/ 0 w 287"/>
                <a:gd name="T63" fmla="*/ 0 h 435"/>
                <a:gd name="T64" fmla="*/ 1 w 287"/>
                <a:gd name="T65" fmla="*/ 0 h 435"/>
                <a:gd name="T66" fmla="*/ 1 w 287"/>
                <a:gd name="T67" fmla="*/ 0 h 435"/>
                <a:gd name="T68" fmla="*/ 1 w 287"/>
                <a:gd name="T69" fmla="*/ 0 h 435"/>
                <a:gd name="T70" fmla="*/ 1 w 287"/>
                <a:gd name="T71" fmla="*/ 0 h 435"/>
                <a:gd name="T72" fmla="*/ 1 w 287"/>
                <a:gd name="T73" fmla="*/ 0 h 435"/>
                <a:gd name="T74" fmla="*/ 1 w 287"/>
                <a:gd name="T75" fmla="*/ 0 h 435"/>
                <a:gd name="T76" fmla="*/ 1 w 287"/>
                <a:gd name="T77" fmla="*/ 0 h 435"/>
                <a:gd name="T78" fmla="*/ 1 w 287"/>
                <a:gd name="T79" fmla="*/ 0 h 435"/>
                <a:gd name="T80" fmla="*/ 1 w 287"/>
                <a:gd name="T81" fmla="*/ 0 h 435"/>
                <a:gd name="T82" fmla="*/ 1 w 287"/>
                <a:gd name="T83" fmla="*/ 0 h 435"/>
                <a:gd name="T84" fmla="*/ 1 w 287"/>
                <a:gd name="T85" fmla="*/ 0 h 435"/>
                <a:gd name="T86" fmla="*/ 1 w 287"/>
                <a:gd name="T87" fmla="*/ 0 h 435"/>
                <a:gd name="T88" fmla="*/ 1 w 287"/>
                <a:gd name="T89" fmla="*/ 0 h 435"/>
                <a:gd name="T90" fmla="*/ 1 w 287"/>
                <a:gd name="T91" fmla="*/ 0 h 435"/>
                <a:gd name="T92" fmla="*/ 1 w 287"/>
                <a:gd name="T93" fmla="*/ 0 h 435"/>
                <a:gd name="T94" fmla="*/ 1 w 287"/>
                <a:gd name="T95" fmla="*/ 0 h 435"/>
                <a:gd name="T96" fmla="*/ 1 w 287"/>
                <a:gd name="T97" fmla="*/ 0 h 435"/>
                <a:gd name="T98" fmla="*/ 1 w 287"/>
                <a:gd name="T99" fmla="*/ 0 h 435"/>
                <a:gd name="T100" fmla="*/ 1 w 287"/>
                <a:gd name="T101" fmla="*/ 0 h 435"/>
                <a:gd name="T102" fmla="*/ 1 w 287"/>
                <a:gd name="T103" fmla="*/ 0 h 43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87"/>
                <a:gd name="T157" fmla="*/ 0 h 435"/>
                <a:gd name="T158" fmla="*/ 287 w 287"/>
                <a:gd name="T159" fmla="*/ 435 h 43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87" h="435">
                  <a:moveTo>
                    <a:pt x="267" y="19"/>
                  </a:moveTo>
                  <a:lnTo>
                    <a:pt x="272" y="35"/>
                  </a:lnTo>
                  <a:lnTo>
                    <a:pt x="272" y="36"/>
                  </a:lnTo>
                  <a:lnTo>
                    <a:pt x="274" y="39"/>
                  </a:lnTo>
                  <a:lnTo>
                    <a:pt x="274" y="41"/>
                  </a:lnTo>
                  <a:lnTo>
                    <a:pt x="276" y="44"/>
                  </a:lnTo>
                  <a:lnTo>
                    <a:pt x="276" y="48"/>
                  </a:lnTo>
                  <a:lnTo>
                    <a:pt x="278" y="52"/>
                  </a:lnTo>
                  <a:lnTo>
                    <a:pt x="279" y="56"/>
                  </a:lnTo>
                  <a:lnTo>
                    <a:pt x="281" y="61"/>
                  </a:lnTo>
                  <a:lnTo>
                    <a:pt x="281" y="65"/>
                  </a:lnTo>
                  <a:lnTo>
                    <a:pt x="283" y="72"/>
                  </a:lnTo>
                  <a:lnTo>
                    <a:pt x="283" y="77"/>
                  </a:lnTo>
                  <a:lnTo>
                    <a:pt x="285" y="83"/>
                  </a:lnTo>
                  <a:lnTo>
                    <a:pt x="285" y="90"/>
                  </a:lnTo>
                  <a:lnTo>
                    <a:pt x="287" y="98"/>
                  </a:lnTo>
                  <a:lnTo>
                    <a:pt x="287" y="105"/>
                  </a:lnTo>
                  <a:lnTo>
                    <a:pt x="287" y="112"/>
                  </a:lnTo>
                  <a:lnTo>
                    <a:pt x="287" y="121"/>
                  </a:lnTo>
                  <a:lnTo>
                    <a:pt x="287" y="129"/>
                  </a:lnTo>
                  <a:lnTo>
                    <a:pt x="286" y="137"/>
                  </a:lnTo>
                  <a:lnTo>
                    <a:pt x="286" y="145"/>
                  </a:lnTo>
                  <a:lnTo>
                    <a:pt x="285" y="154"/>
                  </a:lnTo>
                  <a:lnTo>
                    <a:pt x="285" y="163"/>
                  </a:lnTo>
                  <a:lnTo>
                    <a:pt x="285" y="171"/>
                  </a:lnTo>
                  <a:lnTo>
                    <a:pt x="284" y="180"/>
                  </a:lnTo>
                  <a:lnTo>
                    <a:pt x="283" y="189"/>
                  </a:lnTo>
                  <a:lnTo>
                    <a:pt x="283" y="198"/>
                  </a:lnTo>
                  <a:lnTo>
                    <a:pt x="283" y="207"/>
                  </a:lnTo>
                  <a:lnTo>
                    <a:pt x="282" y="215"/>
                  </a:lnTo>
                  <a:lnTo>
                    <a:pt x="282" y="223"/>
                  </a:lnTo>
                  <a:lnTo>
                    <a:pt x="282" y="231"/>
                  </a:lnTo>
                  <a:lnTo>
                    <a:pt x="281" y="238"/>
                  </a:lnTo>
                  <a:lnTo>
                    <a:pt x="281" y="245"/>
                  </a:lnTo>
                  <a:lnTo>
                    <a:pt x="281" y="252"/>
                  </a:lnTo>
                  <a:lnTo>
                    <a:pt x="281" y="259"/>
                  </a:lnTo>
                  <a:lnTo>
                    <a:pt x="281" y="265"/>
                  </a:lnTo>
                  <a:lnTo>
                    <a:pt x="281" y="271"/>
                  </a:lnTo>
                  <a:lnTo>
                    <a:pt x="281" y="278"/>
                  </a:lnTo>
                  <a:lnTo>
                    <a:pt x="281" y="285"/>
                  </a:lnTo>
                  <a:lnTo>
                    <a:pt x="281" y="290"/>
                  </a:lnTo>
                  <a:lnTo>
                    <a:pt x="281" y="296"/>
                  </a:lnTo>
                  <a:lnTo>
                    <a:pt x="281" y="302"/>
                  </a:lnTo>
                  <a:lnTo>
                    <a:pt x="281" y="309"/>
                  </a:lnTo>
                  <a:lnTo>
                    <a:pt x="281" y="316"/>
                  </a:lnTo>
                  <a:lnTo>
                    <a:pt x="281" y="323"/>
                  </a:lnTo>
                  <a:lnTo>
                    <a:pt x="281" y="329"/>
                  </a:lnTo>
                  <a:lnTo>
                    <a:pt x="281" y="337"/>
                  </a:lnTo>
                  <a:lnTo>
                    <a:pt x="280" y="343"/>
                  </a:lnTo>
                  <a:lnTo>
                    <a:pt x="279" y="350"/>
                  </a:lnTo>
                  <a:lnTo>
                    <a:pt x="278" y="356"/>
                  </a:lnTo>
                  <a:lnTo>
                    <a:pt x="278" y="363"/>
                  </a:lnTo>
                  <a:lnTo>
                    <a:pt x="277" y="370"/>
                  </a:lnTo>
                  <a:lnTo>
                    <a:pt x="276" y="377"/>
                  </a:lnTo>
                  <a:lnTo>
                    <a:pt x="276" y="383"/>
                  </a:lnTo>
                  <a:lnTo>
                    <a:pt x="276" y="390"/>
                  </a:lnTo>
                  <a:lnTo>
                    <a:pt x="275" y="394"/>
                  </a:lnTo>
                  <a:lnTo>
                    <a:pt x="274" y="400"/>
                  </a:lnTo>
                  <a:lnTo>
                    <a:pt x="274" y="404"/>
                  </a:lnTo>
                  <a:lnTo>
                    <a:pt x="274" y="409"/>
                  </a:lnTo>
                  <a:lnTo>
                    <a:pt x="274" y="414"/>
                  </a:lnTo>
                  <a:lnTo>
                    <a:pt x="274" y="417"/>
                  </a:lnTo>
                  <a:lnTo>
                    <a:pt x="196" y="402"/>
                  </a:lnTo>
                  <a:lnTo>
                    <a:pt x="196" y="401"/>
                  </a:lnTo>
                  <a:lnTo>
                    <a:pt x="198" y="399"/>
                  </a:lnTo>
                  <a:lnTo>
                    <a:pt x="200" y="395"/>
                  </a:lnTo>
                  <a:lnTo>
                    <a:pt x="203" y="391"/>
                  </a:lnTo>
                  <a:lnTo>
                    <a:pt x="205" y="385"/>
                  </a:lnTo>
                  <a:lnTo>
                    <a:pt x="208" y="378"/>
                  </a:lnTo>
                  <a:lnTo>
                    <a:pt x="208" y="373"/>
                  </a:lnTo>
                  <a:lnTo>
                    <a:pt x="209" y="369"/>
                  </a:lnTo>
                  <a:lnTo>
                    <a:pt x="210" y="364"/>
                  </a:lnTo>
                  <a:lnTo>
                    <a:pt x="210" y="360"/>
                  </a:lnTo>
                  <a:lnTo>
                    <a:pt x="210" y="354"/>
                  </a:lnTo>
                  <a:lnTo>
                    <a:pt x="209" y="348"/>
                  </a:lnTo>
                  <a:lnTo>
                    <a:pt x="208" y="342"/>
                  </a:lnTo>
                  <a:lnTo>
                    <a:pt x="208" y="336"/>
                  </a:lnTo>
                  <a:lnTo>
                    <a:pt x="206" y="329"/>
                  </a:lnTo>
                  <a:lnTo>
                    <a:pt x="205" y="323"/>
                  </a:lnTo>
                  <a:lnTo>
                    <a:pt x="203" y="316"/>
                  </a:lnTo>
                  <a:lnTo>
                    <a:pt x="202" y="309"/>
                  </a:lnTo>
                  <a:lnTo>
                    <a:pt x="200" y="301"/>
                  </a:lnTo>
                  <a:lnTo>
                    <a:pt x="198" y="294"/>
                  </a:lnTo>
                  <a:lnTo>
                    <a:pt x="196" y="287"/>
                  </a:lnTo>
                  <a:lnTo>
                    <a:pt x="195" y="280"/>
                  </a:lnTo>
                  <a:lnTo>
                    <a:pt x="192" y="273"/>
                  </a:lnTo>
                  <a:lnTo>
                    <a:pt x="190" y="266"/>
                  </a:lnTo>
                  <a:lnTo>
                    <a:pt x="189" y="259"/>
                  </a:lnTo>
                  <a:lnTo>
                    <a:pt x="188" y="253"/>
                  </a:lnTo>
                  <a:lnTo>
                    <a:pt x="186" y="245"/>
                  </a:lnTo>
                  <a:lnTo>
                    <a:pt x="185" y="238"/>
                  </a:lnTo>
                  <a:lnTo>
                    <a:pt x="184" y="232"/>
                  </a:lnTo>
                  <a:lnTo>
                    <a:pt x="183" y="227"/>
                  </a:lnTo>
                  <a:lnTo>
                    <a:pt x="181" y="220"/>
                  </a:lnTo>
                  <a:lnTo>
                    <a:pt x="181" y="215"/>
                  </a:lnTo>
                  <a:lnTo>
                    <a:pt x="180" y="209"/>
                  </a:lnTo>
                  <a:lnTo>
                    <a:pt x="180" y="205"/>
                  </a:lnTo>
                  <a:lnTo>
                    <a:pt x="179" y="201"/>
                  </a:lnTo>
                  <a:lnTo>
                    <a:pt x="179" y="197"/>
                  </a:lnTo>
                  <a:lnTo>
                    <a:pt x="179" y="193"/>
                  </a:lnTo>
                  <a:lnTo>
                    <a:pt x="179" y="191"/>
                  </a:lnTo>
                  <a:lnTo>
                    <a:pt x="179" y="187"/>
                  </a:lnTo>
                  <a:lnTo>
                    <a:pt x="179" y="186"/>
                  </a:lnTo>
                  <a:lnTo>
                    <a:pt x="177" y="187"/>
                  </a:lnTo>
                  <a:lnTo>
                    <a:pt x="175" y="192"/>
                  </a:lnTo>
                  <a:lnTo>
                    <a:pt x="173" y="195"/>
                  </a:lnTo>
                  <a:lnTo>
                    <a:pt x="170" y="200"/>
                  </a:lnTo>
                  <a:lnTo>
                    <a:pt x="168" y="204"/>
                  </a:lnTo>
                  <a:lnTo>
                    <a:pt x="165" y="209"/>
                  </a:lnTo>
                  <a:lnTo>
                    <a:pt x="162" y="214"/>
                  </a:lnTo>
                  <a:lnTo>
                    <a:pt x="158" y="220"/>
                  </a:lnTo>
                  <a:lnTo>
                    <a:pt x="154" y="226"/>
                  </a:lnTo>
                  <a:lnTo>
                    <a:pt x="150" y="232"/>
                  </a:lnTo>
                  <a:lnTo>
                    <a:pt x="146" y="238"/>
                  </a:lnTo>
                  <a:lnTo>
                    <a:pt x="142" y="244"/>
                  </a:lnTo>
                  <a:lnTo>
                    <a:pt x="138" y="250"/>
                  </a:lnTo>
                  <a:lnTo>
                    <a:pt x="134" y="256"/>
                  </a:lnTo>
                  <a:lnTo>
                    <a:pt x="129" y="261"/>
                  </a:lnTo>
                  <a:lnTo>
                    <a:pt x="125" y="267"/>
                  </a:lnTo>
                  <a:lnTo>
                    <a:pt x="120" y="271"/>
                  </a:lnTo>
                  <a:lnTo>
                    <a:pt x="116" y="277"/>
                  </a:lnTo>
                  <a:lnTo>
                    <a:pt x="112" y="281"/>
                  </a:lnTo>
                  <a:lnTo>
                    <a:pt x="108" y="285"/>
                  </a:lnTo>
                  <a:lnTo>
                    <a:pt x="104" y="289"/>
                  </a:lnTo>
                  <a:lnTo>
                    <a:pt x="101" y="294"/>
                  </a:lnTo>
                  <a:lnTo>
                    <a:pt x="94" y="299"/>
                  </a:lnTo>
                  <a:lnTo>
                    <a:pt x="90" y="304"/>
                  </a:lnTo>
                  <a:lnTo>
                    <a:pt x="86" y="307"/>
                  </a:lnTo>
                  <a:lnTo>
                    <a:pt x="86" y="308"/>
                  </a:lnTo>
                  <a:lnTo>
                    <a:pt x="85" y="309"/>
                  </a:lnTo>
                  <a:lnTo>
                    <a:pt x="84" y="316"/>
                  </a:lnTo>
                  <a:lnTo>
                    <a:pt x="83" y="319"/>
                  </a:lnTo>
                  <a:lnTo>
                    <a:pt x="83" y="324"/>
                  </a:lnTo>
                  <a:lnTo>
                    <a:pt x="82" y="328"/>
                  </a:lnTo>
                  <a:lnTo>
                    <a:pt x="82" y="334"/>
                  </a:lnTo>
                  <a:lnTo>
                    <a:pt x="80" y="340"/>
                  </a:lnTo>
                  <a:lnTo>
                    <a:pt x="80" y="346"/>
                  </a:lnTo>
                  <a:lnTo>
                    <a:pt x="78" y="352"/>
                  </a:lnTo>
                  <a:lnTo>
                    <a:pt x="78" y="359"/>
                  </a:lnTo>
                  <a:lnTo>
                    <a:pt x="76" y="365"/>
                  </a:lnTo>
                  <a:lnTo>
                    <a:pt x="75" y="372"/>
                  </a:lnTo>
                  <a:lnTo>
                    <a:pt x="75" y="378"/>
                  </a:lnTo>
                  <a:lnTo>
                    <a:pt x="74" y="385"/>
                  </a:lnTo>
                  <a:lnTo>
                    <a:pt x="72" y="390"/>
                  </a:lnTo>
                  <a:lnTo>
                    <a:pt x="71" y="395"/>
                  </a:lnTo>
                  <a:lnTo>
                    <a:pt x="70" y="400"/>
                  </a:lnTo>
                  <a:lnTo>
                    <a:pt x="69" y="405"/>
                  </a:lnTo>
                  <a:lnTo>
                    <a:pt x="68" y="409"/>
                  </a:lnTo>
                  <a:lnTo>
                    <a:pt x="67" y="413"/>
                  </a:lnTo>
                  <a:lnTo>
                    <a:pt x="66" y="417"/>
                  </a:lnTo>
                  <a:lnTo>
                    <a:pt x="66" y="421"/>
                  </a:lnTo>
                  <a:lnTo>
                    <a:pt x="64" y="427"/>
                  </a:lnTo>
                  <a:lnTo>
                    <a:pt x="63" y="431"/>
                  </a:lnTo>
                  <a:lnTo>
                    <a:pt x="62" y="434"/>
                  </a:lnTo>
                  <a:lnTo>
                    <a:pt x="62" y="435"/>
                  </a:lnTo>
                  <a:lnTo>
                    <a:pt x="22" y="425"/>
                  </a:lnTo>
                  <a:lnTo>
                    <a:pt x="0" y="419"/>
                  </a:lnTo>
                  <a:lnTo>
                    <a:pt x="0" y="416"/>
                  </a:lnTo>
                  <a:lnTo>
                    <a:pt x="0" y="411"/>
                  </a:lnTo>
                  <a:lnTo>
                    <a:pt x="0" y="407"/>
                  </a:lnTo>
                  <a:lnTo>
                    <a:pt x="0" y="403"/>
                  </a:lnTo>
                  <a:lnTo>
                    <a:pt x="1" y="397"/>
                  </a:lnTo>
                  <a:lnTo>
                    <a:pt x="2" y="392"/>
                  </a:lnTo>
                  <a:lnTo>
                    <a:pt x="2" y="385"/>
                  </a:lnTo>
                  <a:lnTo>
                    <a:pt x="2" y="379"/>
                  </a:lnTo>
                  <a:lnTo>
                    <a:pt x="3" y="372"/>
                  </a:lnTo>
                  <a:lnTo>
                    <a:pt x="3" y="365"/>
                  </a:lnTo>
                  <a:lnTo>
                    <a:pt x="3" y="356"/>
                  </a:lnTo>
                  <a:lnTo>
                    <a:pt x="5" y="348"/>
                  </a:lnTo>
                  <a:lnTo>
                    <a:pt x="5" y="340"/>
                  </a:lnTo>
                  <a:lnTo>
                    <a:pt x="6" y="332"/>
                  </a:lnTo>
                  <a:lnTo>
                    <a:pt x="6" y="322"/>
                  </a:lnTo>
                  <a:lnTo>
                    <a:pt x="6" y="314"/>
                  </a:lnTo>
                  <a:lnTo>
                    <a:pt x="6" y="304"/>
                  </a:lnTo>
                  <a:lnTo>
                    <a:pt x="6" y="296"/>
                  </a:lnTo>
                  <a:lnTo>
                    <a:pt x="6" y="287"/>
                  </a:lnTo>
                  <a:lnTo>
                    <a:pt x="6" y="278"/>
                  </a:lnTo>
                  <a:lnTo>
                    <a:pt x="6" y="271"/>
                  </a:lnTo>
                  <a:lnTo>
                    <a:pt x="6" y="264"/>
                  </a:lnTo>
                  <a:lnTo>
                    <a:pt x="6" y="256"/>
                  </a:lnTo>
                  <a:lnTo>
                    <a:pt x="6" y="251"/>
                  </a:lnTo>
                  <a:lnTo>
                    <a:pt x="6" y="245"/>
                  </a:lnTo>
                  <a:lnTo>
                    <a:pt x="6" y="241"/>
                  </a:lnTo>
                  <a:lnTo>
                    <a:pt x="6" y="237"/>
                  </a:lnTo>
                  <a:lnTo>
                    <a:pt x="6" y="235"/>
                  </a:lnTo>
                  <a:lnTo>
                    <a:pt x="6" y="233"/>
                  </a:lnTo>
                  <a:lnTo>
                    <a:pt x="6" y="231"/>
                  </a:lnTo>
                  <a:lnTo>
                    <a:pt x="8" y="229"/>
                  </a:lnTo>
                  <a:lnTo>
                    <a:pt x="10" y="224"/>
                  </a:lnTo>
                  <a:lnTo>
                    <a:pt x="14" y="218"/>
                  </a:lnTo>
                  <a:lnTo>
                    <a:pt x="16" y="214"/>
                  </a:lnTo>
                  <a:lnTo>
                    <a:pt x="18" y="210"/>
                  </a:lnTo>
                  <a:lnTo>
                    <a:pt x="20" y="206"/>
                  </a:lnTo>
                  <a:lnTo>
                    <a:pt x="22" y="203"/>
                  </a:lnTo>
                  <a:lnTo>
                    <a:pt x="24" y="198"/>
                  </a:lnTo>
                  <a:lnTo>
                    <a:pt x="26" y="193"/>
                  </a:lnTo>
                  <a:lnTo>
                    <a:pt x="28" y="188"/>
                  </a:lnTo>
                  <a:lnTo>
                    <a:pt x="31" y="183"/>
                  </a:lnTo>
                  <a:lnTo>
                    <a:pt x="33" y="178"/>
                  </a:lnTo>
                  <a:lnTo>
                    <a:pt x="35" y="172"/>
                  </a:lnTo>
                  <a:lnTo>
                    <a:pt x="37" y="167"/>
                  </a:lnTo>
                  <a:lnTo>
                    <a:pt x="39" y="161"/>
                  </a:lnTo>
                  <a:lnTo>
                    <a:pt x="41" y="155"/>
                  </a:lnTo>
                  <a:lnTo>
                    <a:pt x="43" y="149"/>
                  </a:lnTo>
                  <a:lnTo>
                    <a:pt x="45" y="143"/>
                  </a:lnTo>
                  <a:lnTo>
                    <a:pt x="47" y="137"/>
                  </a:lnTo>
                  <a:lnTo>
                    <a:pt x="49" y="131"/>
                  </a:lnTo>
                  <a:lnTo>
                    <a:pt x="51" y="125"/>
                  </a:lnTo>
                  <a:lnTo>
                    <a:pt x="54" y="118"/>
                  </a:lnTo>
                  <a:lnTo>
                    <a:pt x="56" y="113"/>
                  </a:lnTo>
                  <a:lnTo>
                    <a:pt x="58" y="107"/>
                  </a:lnTo>
                  <a:lnTo>
                    <a:pt x="60" y="102"/>
                  </a:lnTo>
                  <a:lnTo>
                    <a:pt x="62" y="96"/>
                  </a:lnTo>
                  <a:lnTo>
                    <a:pt x="66" y="92"/>
                  </a:lnTo>
                  <a:lnTo>
                    <a:pt x="68" y="85"/>
                  </a:lnTo>
                  <a:lnTo>
                    <a:pt x="71" y="81"/>
                  </a:lnTo>
                  <a:lnTo>
                    <a:pt x="73" y="75"/>
                  </a:lnTo>
                  <a:lnTo>
                    <a:pt x="77" y="71"/>
                  </a:lnTo>
                  <a:lnTo>
                    <a:pt x="79" y="66"/>
                  </a:lnTo>
                  <a:lnTo>
                    <a:pt x="82" y="62"/>
                  </a:lnTo>
                  <a:lnTo>
                    <a:pt x="84" y="58"/>
                  </a:lnTo>
                  <a:lnTo>
                    <a:pt x="88" y="54"/>
                  </a:lnTo>
                  <a:lnTo>
                    <a:pt x="91" y="48"/>
                  </a:lnTo>
                  <a:lnTo>
                    <a:pt x="95" y="43"/>
                  </a:lnTo>
                  <a:lnTo>
                    <a:pt x="98" y="41"/>
                  </a:lnTo>
                  <a:lnTo>
                    <a:pt x="100" y="40"/>
                  </a:lnTo>
                  <a:lnTo>
                    <a:pt x="94" y="25"/>
                  </a:lnTo>
                  <a:lnTo>
                    <a:pt x="94" y="24"/>
                  </a:lnTo>
                  <a:lnTo>
                    <a:pt x="97" y="23"/>
                  </a:lnTo>
                  <a:lnTo>
                    <a:pt x="101" y="22"/>
                  </a:lnTo>
                  <a:lnTo>
                    <a:pt x="106" y="21"/>
                  </a:lnTo>
                  <a:lnTo>
                    <a:pt x="112" y="19"/>
                  </a:lnTo>
                  <a:lnTo>
                    <a:pt x="120" y="17"/>
                  </a:lnTo>
                  <a:lnTo>
                    <a:pt x="126" y="14"/>
                  </a:lnTo>
                  <a:lnTo>
                    <a:pt x="135" y="13"/>
                  </a:lnTo>
                  <a:lnTo>
                    <a:pt x="142" y="11"/>
                  </a:lnTo>
                  <a:lnTo>
                    <a:pt x="150" y="9"/>
                  </a:lnTo>
                  <a:lnTo>
                    <a:pt x="157" y="7"/>
                  </a:lnTo>
                  <a:lnTo>
                    <a:pt x="165" y="5"/>
                  </a:lnTo>
                  <a:lnTo>
                    <a:pt x="170" y="3"/>
                  </a:lnTo>
                  <a:lnTo>
                    <a:pt x="176" y="1"/>
                  </a:lnTo>
                  <a:lnTo>
                    <a:pt x="180" y="0"/>
                  </a:lnTo>
                  <a:lnTo>
                    <a:pt x="184" y="0"/>
                  </a:lnTo>
                  <a:lnTo>
                    <a:pt x="185" y="0"/>
                  </a:lnTo>
                  <a:lnTo>
                    <a:pt x="189" y="0"/>
                  </a:lnTo>
                  <a:lnTo>
                    <a:pt x="193" y="0"/>
                  </a:lnTo>
                  <a:lnTo>
                    <a:pt x="199" y="3"/>
                  </a:lnTo>
                  <a:lnTo>
                    <a:pt x="206" y="4"/>
                  </a:lnTo>
                  <a:lnTo>
                    <a:pt x="212" y="5"/>
                  </a:lnTo>
                  <a:lnTo>
                    <a:pt x="220" y="7"/>
                  </a:lnTo>
                  <a:lnTo>
                    <a:pt x="228" y="9"/>
                  </a:lnTo>
                  <a:lnTo>
                    <a:pt x="235" y="10"/>
                  </a:lnTo>
                  <a:lnTo>
                    <a:pt x="242" y="12"/>
                  </a:lnTo>
                  <a:lnTo>
                    <a:pt x="248" y="13"/>
                  </a:lnTo>
                  <a:lnTo>
                    <a:pt x="254" y="15"/>
                  </a:lnTo>
                  <a:lnTo>
                    <a:pt x="259" y="16"/>
                  </a:lnTo>
                  <a:lnTo>
                    <a:pt x="263" y="17"/>
                  </a:lnTo>
                  <a:lnTo>
                    <a:pt x="265" y="18"/>
                  </a:lnTo>
                  <a:lnTo>
                    <a:pt x="267" y="19"/>
                  </a:lnTo>
                  <a:close/>
                </a:path>
              </a:pathLst>
            </a:custGeom>
            <a:solidFill>
              <a:srgbClr val="6670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590" name="Freeform 61"/>
            <p:cNvSpPr>
              <a:spLocks/>
            </p:cNvSpPr>
            <p:nvPr/>
          </p:nvSpPr>
          <p:spPr bwMode="auto">
            <a:xfrm>
              <a:off x="4589" y="2992"/>
              <a:ext cx="273" cy="169"/>
            </a:xfrm>
            <a:custGeom>
              <a:avLst/>
              <a:gdLst>
                <a:gd name="T0" fmla="*/ 0 w 547"/>
                <a:gd name="T1" fmla="*/ 0 h 339"/>
                <a:gd name="T2" fmla="*/ 0 w 547"/>
                <a:gd name="T3" fmla="*/ 0 h 339"/>
                <a:gd name="T4" fmla="*/ 0 w 547"/>
                <a:gd name="T5" fmla="*/ 0 h 339"/>
                <a:gd name="T6" fmla="*/ 0 w 547"/>
                <a:gd name="T7" fmla="*/ 0 h 339"/>
                <a:gd name="T8" fmla="*/ 0 w 547"/>
                <a:gd name="T9" fmla="*/ 0 h 339"/>
                <a:gd name="T10" fmla="*/ 0 w 547"/>
                <a:gd name="T11" fmla="*/ 0 h 339"/>
                <a:gd name="T12" fmla="*/ 0 w 547"/>
                <a:gd name="T13" fmla="*/ 0 h 339"/>
                <a:gd name="T14" fmla="*/ 0 w 547"/>
                <a:gd name="T15" fmla="*/ 0 h 339"/>
                <a:gd name="T16" fmla="*/ 0 w 547"/>
                <a:gd name="T17" fmla="*/ 0 h 339"/>
                <a:gd name="T18" fmla="*/ 0 w 547"/>
                <a:gd name="T19" fmla="*/ 0 h 339"/>
                <a:gd name="T20" fmla="*/ 0 w 547"/>
                <a:gd name="T21" fmla="*/ 0 h 339"/>
                <a:gd name="T22" fmla="*/ 0 w 547"/>
                <a:gd name="T23" fmla="*/ 0 h 339"/>
                <a:gd name="T24" fmla="*/ 0 w 547"/>
                <a:gd name="T25" fmla="*/ 0 h 339"/>
                <a:gd name="T26" fmla="*/ 0 w 547"/>
                <a:gd name="T27" fmla="*/ 0 h 339"/>
                <a:gd name="T28" fmla="*/ 0 w 547"/>
                <a:gd name="T29" fmla="*/ 0 h 339"/>
                <a:gd name="T30" fmla="*/ 0 w 547"/>
                <a:gd name="T31" fmla="*/ 0 h 339"/>
                <a:gd name="T32" fmla="*/ 0 w 547"/>
                <a:gd name="T33" fmla="*/ 0 h 339"/>
                <a:gd name="T34" fmla="*/ 0 w 547"/>
                <a:gd name="T35" fmla="*/ 0 h 339"/>
                <a:gd name="T36" fmla="*/ 0 w 547"/>
                <a:gd name="T37" fmla="*/ 0 h 339"/>
                <a:gd name="T38" fmla="*/ 0 w 547"/>
                <a:gd name="T39" fmla="*/ 0 h 339"/>
                <a:gd name="T40" fmla="*/ 0 w 547"/>
                <a:gd name="T41" fmla="*/ 0 h 339"/>
                <a:gd name="T42" fmla="*/ 0 w 547"/>
                <a:gd name="T43" fmla="*/ 0 h 339"/>
                <a:gd name="T44" fmla="*/ 0 w 547"/>
                <a:gd name="T45" fmla="*/ 0 h 339"/>
                <a:gd name="T46" fmla="*/ 0 w 547"/>
                <a:gd name="T47" fmla="*/ 0 h 339"/>
                <a:gd name="T48" fmla="*/ 0 w 547"/>
                <a:gd name="T49" fmla="*/ 0 h 339"/>
                <a:gd name="T50" fmla="*/ 0 w 547"/>
                <a:gd name="T51" fmla="*/ 0 h 339"/>
                <a:gd name="T52" fmla="*/ 0 w 547"/>
                <a:gd name="T53" fmla="*/ 0 h 339"/>
                <a:gd name="T54" fmla="*/ 0 w 547"/>
                <a:gd name="T55" fmla="*/ 0 h 339"/>
                <a:gd name="T56" fmla="*/ 0 w 547"/>
                <a:gd name="T57" fmla="*/ 0 h 339"/>
                <a:gd name="T58" fmla="*/ 0 w 547"/>
                <a:gd name="T59" fmla="*/ 0 h 339"/>
                <a:gd name="T60" fmla="*/ 0 w 547"/>
                <a:gd name="T61" fmla="*/ 0 h 339"/>
                <a:gd name="T62" fmla="*/ 0 w 547"/>
                <a:gd name="T63" fmla="*/ 0 h 339"/>
                <a:gd name="T64" fmla="*/ 0 w 547"/>
                <a:gd name="T65" fmla="*/ 0 h 339"/>
                <a:gd name="T66" fmla="*/ 0 w 547"/>
                <a:gd name="T67" fmla="*/ 0 h 339"/>
                <a:gd name="T68" fmla="*/ 0 w 547"/>
                <a:gd name="T69" fmla="*/ 0 h 339"/>
                <a:gd name="T70" fmla="*/ 0 w 547"/>
                <a:gd name="T71" fmla="*/ 0 h 339"/>
                <a:gd name="T72" fmla="*/ 0 w 547"/>
                <a:gd name="T73" fmla="*/ 0 h 339"/>
                <a:gd name="T74" fmla="*/ 0 w 547"/>
                <a:gd name="T75" fmla="*/ 0 h 339"/>
                <a:gd name="T76" fmla="*/ 0 w 547"/>
                <a:gd name="T77" fmla="*/ 0 h 339"/>
                <a:gd name="T78" fmla="*/ 0 w 547"/>
                <a:gd name="T79" fmla="*/ 0 h 339"/>
                <a:gd name="T80" fmla="*/ 0 w 547"/>
                <a:gd name="T81" fmla="*/ 0 h 339"/>
                <a:gd name="T82" fmla="*/ 0 w 547"/>
                <a:gd name="T83" fmla="*/ 0 h 339"/>
                <a:gd name="T84" fmla="*/ 0 w 547"/>
                <a:gd name="T85" fmla="*/ 0 h 339"/>
                <a:gd name="T86" fmla="*/ 0 w 547"/>
                <a:gd name="T87" fmla="*/ 0 h 339"/>
                <a:gd name="T88" fmla="*/ 0 w 547"/>
                <a:gd name="T89" fmla="*/ 0 h 339"/>
                <a:gd name="T90" fmla="*/ 0 w 547"/>
                <a:gd name="T91" fmla="*/ 0 h 339"/>
                <a:gd name="T92" fmla="*/ 0 w 547"/>
                <a:gd name="T93" fmla="*/ 0 h 339"/>
                <a:gd name="T94" fmla="*/ 0 w 547"/>
                <a:gd name="T95" fmla="*/ 0 h 339"/>
                <a:gd name="T96" fmla="*/ 0 w 547"/>
                <a:gd name="T97" fmla="*/ 0 h 339"/>
                <a:gd name="T98" fmla="*/ 0 w 547"/>
                <a:gd name="T99" fmla="*/ 0 h 339"/>
                <a:gd name="T100" fmla="*/ 0 w 547"/>
                <a:gd name="T101" fmla="*/ 0 h 33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47"/>
                <a:gd name="T154" fmla="*/ 0 h 339"/>
                <a:gd name="T155" fmla="*/ 547 w 547"/>
                <a:gd name="T156" fmla="*/ 339 h 33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47" h="339">
                  <a:moveTo>
                    <a:pt x="279" y="29"/>
                  </a:moveTo>
                  <a:lnTo>
                    <a:pt x="279" y="27"/>
                  </a:lnTo>
                  <a:lnTo>
                    <a:pt x="282" y="25"/>
                  </a:lnTo>
                  <a:lnTo>
                    <a:pt x="285" y="22"/>
                  </a:lnTo>
                  <a:lnTo>
                    <a:pt x="291" y="18"/>
                  </a:lnTo>
                  <a:lnTo>
                    <a:pt x="296" y="13"/>
                  </a:lnTo>
                  <a:lnTo>
                    <a:pt x="303" y="10"/>
                  </a:lnTo>
                  <a:lnTo>
                    <a:pt x="306" y="8"/>
                  </a:lnTo>
                  <a:lnTo>
                    <a:pt x="310" y="6"/>
                  </a:lnTo>
                  <a:lnTo>
                    <a:pt x="315" y="5"/>
                  </a:lnTo>
                  <a:lnTo>
                    <a:pt x="319" y="4"/>
                  </a:lnTo>
                  <a:lnTo>
                    <a:pt x="323" y="2"/>
                  </a:lnTo>
                  <a:lnTo>
                    <a:pt x="327" y="1"/>
                  </a:lnTo>
                  <a:lnTo>
                    <a:pt x="331" y="0"/>
                  </a:lnTo>
                  <a:lnTo>
                    <a:pt x="336" y="0"/>
                  </a:lnTo>
                  <a:lnTo>
                    <a:pt x="339" y="0"/>
                  </a:lnTo>
                  <a:lnTo>
                    <a:pt x="344" y="0"/>
                  </a:lnTo>
                  <a:lnTo>
                    <a:pt x="348" y="0"/>
                  </a:lnTo>
                  <a:lnTo>
                    <a:pt x="352" y="1"/>
                  </a:lnTo>
                  <a:lnTo>
                    <a:pt x="358" y="1"/>
                  </a:lnTo>
                  <a:lnTo>
                    <a:pt x="363" y="2"/>
                  </a:lnTo>
                  <a:lnTo>
                    <a:pt x="367" y="3"/>
                  </a:lnTo>
                  <a:lnTo>
                    <a:pt x="368" y="4"/>
                  </a:lnTo>
                  <a:lnTo>
                    <a:pt x="388" y="18"/>
                  </a:lnTo>
                  <a:lnTo>
                    <a:pt x="438" y="31"/>
                  </a:lnTo>
                  <a:lnTo>
                    <a:pt x="481" y="47"/>
                  </a:lnTo>
                  <a:lnTo>
                    <a:pt x="545" y="205"/>
                  </a:lnTo>
                  <a:lnTo>
                    <a:pt x="545" y="206"/>
                  </a:lnTo>
                  <a:lnTo>
                    <a:pt x="545" y="209"/>
                  </a:lnTo>
                  <a:lnTo>
                    <a:pt x="545" y="211"/>
                  </a:lnTo>
                  <a:lnTo>
                    <a:pt x="546" y="214"/>
                  </a:lnTo>
                  <a:lnTo>
                    <a:pt x="546" y="217"/>
                  </a:lnTo>
                  <a:lnTo>
                    <a:pt x="547" y="222"/>
                  </a:lnTo>
                  <a:lnTo>
                    <a:pt x="546" y="225"/>
                  </a:lnTo>
                  <a:lnTo>
                    <a:pt x="546" y="229"/>
                  </a:lnTo>
                  <a:lnTo>
                    <a:pt x="546" y="234"/>
                  </a:lnTo>
                  <a:lnTo>
                    <a:pt x="546" y="239"/>
                  </a:lnTo>
                  <a:lnTo>
                    <a:pt x="545" y="245"/>
                  </a:lnTo>
                  <a:lnTo>
                    <a:pt x="545" y="250"/>
                  </a:lnTo>
                  <a:lnTo>
                    <a:pt x="545" y="257"/>
                  </a:lnTo>
                  <a:lnTo>
                    <a:pt x="544" y="264"/>
                  </a:lnTo>
                  <a:lnTo>
                    <a:pt x="542" y="270"/>
                  </a:lnTo>
                  <a:lnTo>
                    <a:pt x="541" y="276"/>
                  </a:lnTo>
                  <a:lnTo>
                    <a:pt x="539" y="282"/>
                  </a:lnTo>
                  <a:lnTo>
                    <a:pt x="538" y="289"/>
                  </a:lnTo>
                  <a:lnTo>
                    <a:pt x="536" y="295"/>
                  </a:lnTo>
                  <a:lnTo>
                    <a:pt x="534" y="301"/>
                  </a:lnTo>
                  <a:lnTo>
                    <a:pt x="532" y="307"/>
                  </a:lnTo>
                  <a:lnTo>
                    <a:pt x="530" y="314"/>
                  </a:lnTo>
                  <a:lnTo>
                    <a:pt x="528" y="319"/>
                  </a:lnTo>
                  <a:lnTo>
                    <a:pt x="526" y="324"/>
                  </a:lnTo>
                  <a:lnTo>
                    <a:pt x="523" y="327"/>
                  </a:lnTo>
                  <a:lnTo>
                    <a:pt x="523" y="331"/>
                  </a:lnTo>
                  <a:lnTo>
                    <a:pt x="520" y="337"/>
                  </a:lnTo>
                  <a:lnTo>
                    <a:pt x="520" y="339"/>
                  </a:lnTo>
                  <a:lnTo>
                    <a:pt x="476" y="262"/>
                  </a:lnTo>
                  <a:lnTo>
                    <a:pt x="460" y="235"/>
                  </a:lnTo>
                  <a:lnTo>
                    <a:pt x="459" y="235"/>
                  </a:lnTo>
                  <a:lnTo>
                    <a:pt x="459" y="238"/>
                  </a:lnTo>
                  <a:lnTo>
                    <a:pt x="458" y="242"/>
                  </a:lnTo>
                  <a:lnTo>
                    <a:pt x="458" y="246"/>
                  </a:lnTo>
                  <a:lnTo>
                    <a:pt x="456" y="252"/>
                  </a:lnTo>
                  <a:lnTo>
                    <a:pt x="456" y="259"/>
                  </a:lnTo>
                  <a:lnTo>
                    <a:pt x="455" y="262"/>
                  </a:lnTo>
                  <a:lnTo>
                    <a:pt x="455" y="266"/>
                  </a:lnTo>
                  <a:lnTo>
                    <a:pt x="454" y="270"/>
                  </a:lnTo>
                  <a:lnTo>
                    <a:pt x="454" y="274"/>
                  </a:lnTo>
                  <a:lnTo>
                    <a:pt x="453" y="278"/>
                  </a:lnTo>
                  <a:lnTo>
                    <a:pt x="453" y="282"/>
                  </a:lnTo>
                  <a:lnTo>
                    <a:pt x="452" y="286"/>
                  </a:lnTo>
                  <a:lnTo>
                    <a:pt x="452" y="290"/>
                  </a:lnTo>
                  <a:lnTo>
                    <a:pt x="451" y="294"/>
                  </a:lnTo>
                  <a:lnTo>
                    <a:pt x="450" y="298"/>
                  </a:lnTo>
                  <a:lnTo>
                    <a:pt x="449" y="301"/>
                  </a:lnTo>
                  <a:lnTo>
                    <a:pt x="449" y="306"/>
                  </a:lnTo>
                  <a:lnTo>
                    <a:pt x="447" y="313"/>
                  </a:lnTo>
                  <a:lnTo>
                    <a:pt x="447" y="318"/>
                  </a:lnTo>
                  <a:lnTo>
                    <a:pt x="447" y="321"/>
                  </a:lnTo>
                  <a:lnTo>
                    <a:pt x="447" y="322"/>
                  </a:lnTo>
                  <a:lnTo>
                    <a:pt x="436" y="331"/>
                  </a:lnTo>
                  <a:lnTo>
                    <a:pt x="435" y="330"/>
                  </a:lnTo>
                  <a:lnTo>
                    <a:pt x="433" y="329"/>
                  </a:lnTo>
                  <a:lnTo>
                    <a:pt x="429" y="325"/>
                  </a:lnTo>
                  <a:lnTo>
                    <a:pt x="423" y="322"/>
                  </a:lnTo>
                  <a:lnTo>
                    <a:pt x="419" y="320"/>
                  </a:lnTo>
                  <a:lnTo>
                    <a:pt x="415" y="319"/>
                  </a:lnTo>
                  <a:lnTo>
                    <a:pt x="410" y="318"/>
                  </a:lnTo>
                  <a:lnTo>
                    <a:pt x="406" y="316"/>
                  </a:lnTo>
                  <a:lnTo>
                    <a:pt x="400" y="315"/>
                  </a:lnTo>
                  <a:lnTo>
                    <a:pt x="394" y="314"/>
                  </a:lnTo>
                  <a:lnTo>
                    <a:pt x="388" y="314"/>
                  </a:lnTo>
                  <a:lnTo>
                    <a:pt x="381" y="314"/>
                  </a:lnTo>
                  <a:lnTo>
                    <a:pt x="373" y="313"/>
                  </a:lnTo>
                  <a:lnTo>
                    <a:pt x="365" y="313"/>
                  </a:lnTo>
                  <a:lnTo>
                    <a:pt x="357" y="314"/>
                  </a:lnTo>
                  <a:lnTo>
                    <a:pt x="349" y="315"/>
                  </a:lnTo>
                  <a:lnTo>
                    <a:pt x="340" y="316"/>
                  </a:lnTo>
                  <a:lnTo>
                    <a:pt x="332" y="317"/>
                  </a:lnTo>
                  <a:lnTo>
                    <a:pt x="324" y="318"/>
                  </a:lnTo>
                  <a:lnTo>
                    <a:pt x="317" y="320"/>
                  </a:lnTo>
                  <a:lnTo>
                    <a:pt x="308" y="320"/>
                  </a:lnTo>
                  <a:lnTo>
                    <a:pt x="302" y="322"/>
                  </a:lnTo>
                  <a:lnTo>
                    <a:pt x="296" y="322"/>
                  </a:lnTo>
                  <a:lnTo>
                    <a:pt x="291" y="324"/>
                  </a:lnTo>
                  <a:lnTo>
                    <a:pt x="286" y="325"/>
                  </a:lnTo>
                  <a:lnTo>
                    <a:pt x="284" y="325"/>
                  </a:lnTo>
                  <a:lnTo>
                    <a:pt x="282" y="326"/>
                  </a:lnTo>
                  <a:lnTo>
                    <a:pt x="282" y="327"/>
                  </a:lnTo>
                  <a:lnTo>
                    <a:pt x="257" y="335"/>
                  </a:lnTo>
                  <a:lnTo>
                    <a:pt x="255" y="333"/>
                  </a:lnTo>
                  <a:lnTo>
                    <a:pt x="254" y="331"/>
                  </a:lnTo>
                  <a:lnTo>
                    <a:pt x="251" y="327"/>
                  </a:lnTo>
                  <a:lnTo>
                    <a:pt x="248" y="322"/>
                  </a:lnTo>
                  <a:lnTo>
                    <a:pt x="244" y="315"/>
                  </a:lnTo>
                  <a:lnTo>
                    <a:pt x="241" y="308"/>
                  </a:lnTo>
                  <a:lnTo>
                    <a:pt x="238" y="301"/>
                  </a:lnTo>
                  <a:lnTo>
                    <a:pt x="235" y="294"/>
                  </a:lnTo>
                  <a:lnTo>
                    <a:pt x="233" y="286"/>
                  </a:lnTo>
                  <a:lnTo>
                    <a:pt x="233" y="280"/>
                  </a:lnTo>
                  <a:lnTo>
                    <a:pt x="232" y="274"/>
                  </a:lnTo>
                  <a:lnTo>
                    <a:pt x="232" y="268"/>
                  </a:lnTo>
                  <a:lnTo>
                    <a:pt x="232" y="261"/>
                  </a:lnTo>
                  <a:lnTo>
                    <a:pt x="232" y="256"/>
                  </a:lnTo>
                  <a:lnTo>
                    <a:pt x="232" y="250"/>
                  </a:lnTo>
                  <a:lnTo>
                    <a:pt x="232" y="245"/>
                  </a:lnTo>
                  <a:lnTo>
                    <a:pt x="230" y="239"/>
                  </a:lnTo>
                  <a:lnTo>
                    <a:pt x="229" y="234"/>
                  </a:lnTo>
                  <a:lnTo>
                    <a:pt x="227" y="228"/>
                  </a:lnTo>
                  <a:lnTo>
                    <a:pt x="226" y="225"/>
                  </a:lnTo>
                  <a:lnTo>
                    <a:pt x="224" y="221"/>
                  </a:lnTo>
                  <a:lnTo>
                    <a:pt x="222" y="219"/>
                  </a:lnTo>
                  <a:lnTo>
                    <a:pt x="222" y="217"/>
                  </a:lnTo>
                  <a:lnTo>
                    <a:pt x="220" y="217"/>
                  </a:lnTo>
                  <a:lnTo>
                    <a:pt x="218" y="218"/>
                  </a:lnTo>
                  <a:lnTo>
                    <a:pt x="215" y="220"/>
                  </a:lnTo>
                  <a:lnTo>
                    <a:pt x="211" y="224"/>
                  </a:lnTo>
                  <a:lnTo>
                    <a:pt x="206" y="228"/>
                  </a:lnTo>
                  <a:lnTo>
                    <a:pt x="200" y="233"/>
                  </a:lnTo>
                  <a:lnTo>
                    <a:pt x="196" y="235"/>
                  </a:lnTo>
                  <a:lnTo>
                    <a:pt x="193" y="237"/>
                  </a:lnTo>
                  <a:lnTo>
                    <a:pt x="189" y="239"/>
                  </a:lnTo>
                  <a:lnTo>
                    <a:pt x="185" y="242"/>
                  </a:lnTo>
                  <a:lnTo>
                    <a:pt x="180" y="244"/>
                  </a:lnTo>
                  <a:lnTo>
                    <a:pt x="176" y="247"/>
                  </a:lnTo>
                  <a:lnTo>
                    <a:pt x="171" y="250"/>
                  </a:lnTo>
                  <a:lnTo>
                    <a:pt x="167" y="253"/>
                  </a:lnTo>
                  <a:lnTo>
                    <a:pt x="162" y="255"/>
                  </a:lnTo>
                  <a:lnTo>
                    <a:pt x="157" y="257"/>
                  </a:lnTo>
                  <a:lnTo>
                    <a:pt x="153" y="259"/>
                  </a:lnTo>
                  <a:lnTo>
                    <a:pt x="149" y="262"/>
                  </a:lnTo>
                  <a:lnTo>
                    <a:pt x="145" y="264"/>
                  </a:lnTo>
                  <a:lnTo>
                    <a:pt x="142" y="266"/>
                  </a:lnTo>
                  <a:lnTo>
                    <a:pt x="138" y="267"/>
                  </a:lnTo>
                  <a:lnTo>
                    <a:pt x="136" y="269"/>
                  </a:lnTo>
                  <a:lnTo>
                    <a:pt x="132" y="270"/>
                  </a:lnTo>
                  <a:lnTo>
                    <a:pt x="131" y="272"/>
                  </a:lnTo>
                  <a:lnTo>
                    <a:pt x="129" y="271"/>
                  </a:lnTo>
                  <a:lnTo>
                    <a:pt x="124" y="270"/>
                  </a:lnTo>
                  <a:lnTo>
                    <a:pt x="120" y="268"/>
                  </a:lnTo>
                  <a:lnTo>
                    <a:pt x="116" y="267"/>
                  </a:lnTo>
                  <a:lnTo>
                    <a:pt x="111" y="266"/>
                  </a:lnTo>
                  <a:lnTo>
                    <a:pt x="106" y="265"/>
                  </a:lnTo>
                  <a:lnTo>
                    <a:pt x="100" y="263"/>
                  </a:lnTo>
                  <a:lnTo>
                    <a:pt x="94" y="261"/>
                  </a:lnTo>
                  <a:lnTo>
                    <a:pt x="88" y="259"/>
                  </a:lnTo>
                  <a:lnTo>
                    <a:pt x="82" y="257"/>
                  </a:lnTo>
                  <a:lnTo>
                    <a:pt x="76" y="255"/>
                  </a:lnTo>
                  <a:lnTo>
                    <a:pt x="70" y="253"/>
                  </a:lnTo>
                  <a:lnTo>
                    <a:pt x="64" y="251"/>
                  </a:lnTo>
                  <a:lnTo>
                    <a:pt x="58" y="250"/>
                  </a:lnTo>
                  <a:lnTo>
                    <a:pt x="52" y="247"/>
                  </a:lnTo>
                  <a:lnTo>
                    <a:pt x="46" y="245"/>
                  </a:lnTo>
                  <a:lnTo>
                    <a:pt x="40" y="242"/>
                  </a:lnTo>
                  <a:lnTo>
                    <a:pt x="36" y="240"/>
                  </a:lnTo>
                  <a:lnTo>
                    <a:pt x="31" y="238"/>
                  </a:lnTo>
                  <a:lnTo>
                    <a:pt x="27" y="236"/>
                  </a:lnTo>
                  <a:lnTo>
                    <a:pt x="23" y="234"/>
                  </a:lnTo>
                  <a:lnTo>
                    <a:pt x="19" y="233"/>
                  </a:lnTo>
                  <a:lnTo>
                    <a:pt x="12" y="228"/>
                  </a:lnTo>
                  <a:lnTo>
                    <a:pt x="8" y="226"/>
                  </a:lnTo>
                  <a:lnTo>
                    <a:pt x="5" y="225"/>
                  </a:lnTo>
                  <a:lnTo>
                    <a:pt x="0" y="199"/>
                  </a:lnTo>
                  <a:lnTo>
                    <a:pt x="5" y="189"/>
                  </a:lnTo>
                  <a:lnTo>
                    <a:pt x="7" y="189"/>
                  </a:lnTo>
                  <a:lnTo>
                    <a:pt x="9" y="189"/>
                  </a:lnTo>
                  <a:lnTo>
                    <a:pt x="14" y="189"/>
                  </a:lnTo>
                  <a:lnTo>
                    <a:pt x="19" y="189"/>
                  </a:lnTo>
                  <a:lnTo>
                    <a:pt x="26" y="190"/>
                  </a:lnTo>
                  <a:lnTo>
                    <a:pt x="29" y="190"/>
                  </a:lnTo>
                  <a:lnTo>
                    <a:pt x="33" y="191"/>
                  </a:lnTo>
                  <a:lnTo>
                    <a:pt x="37" y="191"/>
                  </a:lnTo>
                  <a:lnTo>
                    <a:pt x="42" y="192"/>
                  </a:lnTo>
                  <a:lnTo>
                    <a:pt x="46" y="192"/>
                  </a:lnTo>
                  <a:lnTo>
                    <a:pt x="51" y="192"/>
                  </a:lnTo>
                  <a:lnTo>
                    <a:pt x="56" y="193"/>
                  </a:lnTo>
                  <a:lnTo>
                    <a:pt x="61" y="193"/>
                  </a:lnTo>
                  <a:lnTo>
                    <a:pt x="66" y="193"/>
                  </a:lnTo>
                  <a:lnTo>
                    <a:pt x="71" y="194"/>
                  </a:lnTo>
                  <a:lnTo>
                    <a:pt x="75" y="195"/>
                  </a:lnTo>
                  <a:lnTo>
                    <a:pt x="80" y="195"/>
                  </a:lnTo>
                  <a:lnTo>
                    <a:pt x="84" y="195"/>
                  </a:lnTo>
                  <a:lnTo>
                    <a:pt x="88" y="195"/>
                  </a:lnTo>
                  <a:lnTo>
                    <a:pt x="91" y="195"/>
                  </a:lnTo>
                  <a:lnTo>
                    <a:pt x="95" y="196"/>
                  </a:lnTo>
                  <a:lnTo>
                    <a:pt x="99" y="197"/>
                  </a:lnTo>
                  <a:lnTo>
                    <a:pt x="101" y="197"/>
                  </a:lnTo>
                  <a:lnTo>
                    <a:pt x="104" y="195"/>
                  </a:lnTo>
                  <a:lnTo>
                    <a:pt x="107" y="193"/>
                  </a:lnTo>
                  <a:lnTo>
                    <a:pt x="113" y="191"/>
                  </a:lnTo>
                  <a:lnTo>
                    <a:pt x="117" y="186"/>
                  </a:lnTo>
                  <a:lnTo>
                    <a:pt x="124" y="182"/>
                  </a:lnTo>
                  <a:lnTo>
                    <a:pt x="130" y="176"/>
                  </a:lnTo>
                  <a:lnTo>
                    <a:pt x="137" y="171"/>
                  </a:lnTo>
                  <a:lnTo>
                    <a:pt x="142" y="164"/>
                  </a:lnTo>
                  <a:lnTo>
                    <a:pt x="148" y="157"/>
                  </a:lnTo>
                  <a:lnTo>
                    <a:pt x="150" y="153"/>
                  </a:lnTo>
                  <a:lnTo>
                    <a:pt x="153" y="149"/>
                  </a:lnTo>
                  <a:lnTo>
                    <a:pt x="155" y="144"/>
                  </a:lnTo>
                  <a:lnTo>
                    <a:pt x="160" y="141"/>
                  </a:lnTo>
                  <a:lnTo>
                    <a:pt x="162" y="136"/>
                  </a:lnTo>
                  <a:lnTo>
                    <a:pt x="165" y="131"/>
                  </a:lnTo>
                  <a:lnTo>
                    <a:pt x="167" y="126"/>
                  </a:lnTo>
                  <a:lnTo>
                    <a:pt x="171" y="122"/>
                  </a:lnTo>
                  <a:lnTo>
                    <a:pt x="173" y="117"/>
                  </a:lnTo>
                  <a:lnTo>
                    <a:pt x="176" y="113"/>
                  </a:lnTo>
                  <a:lnTo>
                    <a:pt x="180" y="108"/>
                  </a:lnTo>
                  <a:lnTo>
                    <a:pt x="184" y="104"/>
                  </a:lnTo>
                  <a:lnTo>
                    <a:pt x="187" y="98"/>
                  </a:lnTo>
                  <a:lnTo>
                    <a:pt x="190" y="93"/>
                  </a:lnTo>
                  <a:lnTo>
                    <a:pt x="193" y="87"/>
                  </a:lnTo>
                  <a:lnTo>
                    <a:pt x="198" y="82"/>
                  </a:lnTo>
                  <a:lnTo>
                    <a:pt x="200" y="77"/>
                  </a:lnTo>
                  <a:lnTo>
                    <a:pt x="204" y="73"/>
                  </a:lnTo>
                  <a:lnTo>
                    <a:pt x="207" y="68"/>
                  </a:lnTo>
                  <a:lnTo>
                    <a:pt x="211" y="64"/>
                  </a:lnTo>
                  <a:lnTo>
                    <a:pt x="213" y="60"/>
                  </a:lnTo>
                  <a:lnTo>
                    <a:pt x="216" y="56"/>
                  </a:lnTo>
                  <a:lnTo>
                    <a:pt x="218" y="52"/>
                  </a:lnTo>
                  <a:lnTo>
                    <a:pt x="221" y="50"/>
                  </a:lnTo>
                  <a:lnTo>
                    <a:pt x="224" y="46"/>
                  </a:lnTo>
                  <a:lnTo>
                    <a:pt x="225" y="45"/>
                  </a:lnTo>
                  <a:lnTo>
                    <a:pt x="227" y="44"/>
                  </a:lnTo>
                  <a:lnTo>
                    <a:pt x="233" y="42"/>
                  </a:lnTo>
                  <a:lnTo>
                    <a:pt x="237" y="40"/>
                  </a:lnTo>
                  <a:lnTo>
                    <a:pt x="242" y="39"/>
                  </a:lnTo>
                  <a:lnTo>
                    <a:pt x="246" y="38"/>
                  </a:lnTo>
                  <a:lnTo>
                    <a:pt x="252" y="37"/>
                  </a:lnTo>
                  <a:lnTo>
                    <a:pt x="256" y="35"/>
                  </a:lnTo>
                  <a:lnTo>
                    <a:pt x="261" y="33"/>
                  </a:lnTo>
                  <a:lnTo>
                    <a:pt x="265" y="31"/>
                  </a:lnTo>
                  <a:lnTo>
                    <a:pt x="270" y="31"/>
                  </a:lnTo>
                  <a:lnTo>
                    <a:pt x="273" y="29"/>
                  </a:lnTo>
                  <a:lnTo>
                    <a:pt x="276" y="29"/>
                  </a:lnTo>
                  <a:lnTo>
                    <a:pt x="277" y="29"/>
                  </a:lnTo>
                  <a:lnTo>
                    <a:pt x="279" y="29"/>
                  </a:lnTo>
                  <a:close/>
                </a:path>
              </a:pathLst>
            </a:custGeom>
            <a:solidFill>
              <a:srgbClr val="D4EB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591" name="Freeform 62"/>
            <p:cNvSpPr>
              <a:spLocks/>
            </p:cNvSpPr>
            <p:nvPr/>
          </p:nvSpPr>
          <p:spPr bwMode="auto">
            <a:xfrm>
              <a:off x="4589" y="3022"/>
              <a:ext cx="215" cy="140"/>
            </a:xfrm>
            <a:custGeom>
              <a:avLst/>
              <a:gdLst>
                <a:gd name="T0" fmla="*/ 1 w 430"/>
                <a:gd name="T1" fmla="*/ 1 h 279"/>
                <a:gd name="T2" fmla="*/ 1 w 430"/>
                <a:gd name="T3" fmla="*/ 1 h 279"/>
                <a:gd name="T4" fmla="*/ 1 w 430"/>
                <a:gd name="T5" fmla="*/ 1 h 279"/>
                <a:gd name="T6" fmla="*/ 1 w 430"/>
                <a:gd name="T7" fmla="*/ 1 h 279"/>
                <a:gd name="T8" fmla="*/ 1 w 430"/>
                <a:gd name="T9" fmla="*/ 1 h 279"/>
                <a:gd name="T10" fmla="*/ 1 w 430"/>
                <a:gd name="T11" fmla="*/ 1 h 279"/>
                <a:gd name="T12" fmla="*/ 1 w 430"/>
                <a:gd name="T13" fmla="*/ 1 h 279"/>
                <a:gd name="T14" fmla="*/ 1 w 430"/>
                <a:gd name="T15" fmla="*/ 1 h 279"/>
                <a:gd name="T16" fmla="*/ 1 w 430"/>
                <a:gd name="T17" fmla="*/ 1 h 279"/>
                <a:gd name="T18" fmla="*/ 1 w 430"/>
                <a:gd name="T19" fmla="*/ 1 h 279"/>
                <a:gd name="T20" fmla="*/ 1 w 430"/>
                <a:gd name="T21" fmla="*/ 1 h 279"/>
                <a:gd name="T22" fmla="*/ 1 w 430"/>
                <a:gd name="T23" fmla="*/ 1 h 279"/>
                <a:gd name="T24" fmla="*/ 1 w 430"/>
                <a:gd name="T25" fmla="*/ 1 h 279"/>
                <a:gd name="T26" fmla="*/ 1 w 430"/>
                <a:gd name="T27" fmla="*/ 1 h 279"/>
                <a:gd name="T28" fmla="*/ 1 w 430"/>
                <a:gd name="T29" fmla="*/ 1 h 279"/>
                <a:gd name="T30" fmla="*/ 1 w 430"/>
                <a:gd name="T31" fmla="*/ 1 h 279"/>
                <a:gd name="T32" fmla="*/ 1 w 430"/>
                <a:gd name="T33" fmla="*/ 1 h 279"/>
                <a:gd name="T34" fmla="*/ 1 w 430"/>
                <a:gd name="T35" fmla="*/ 1 h 279"/>
                <a:gd name="T36" fmla="*/ 1 w 430"/>
                <a:gd name="T37" fmla="*/ 1 h 279"/>
                <a:gd name="T38" fmla="*/ 1 w 430"/>
                <a:gd name="T39" fmla="*/ 1 h 279"/>
                <a:gd name="T40" fmla="*/ 1 w 430"/>
                <a:gd name="T41" fmla="*/ 1 h 279"/>
                <a:gd name="T42" fmla="*/ 1 w 430"/>
                <a:gd name="T43" fmla="*/ 1 h 279"/>
                <a:gd name="T44" fmla="*/ 1 w 430"/>
                <a:gd name="T45" fmla="*/ 1 h 279"/>
                <a:gd name="T46" fmla="*/ 1 w 430"/>
                <a:gd name="T47" fmla="*/ 1 h 279"/>
                <a:gd name="T48" fmla="*/ 1 w 430"/>
                <a:gd name="T49" fmla="*/ 1 h 279"/>
                <a:gd name="T50" fmla="*/ 1 w 430"/>
                <a:gd name="T51" fmla="*/ 1 h 279"/>
                <a:gd name="T52" fmla="*/ 1 w 430"/>
                <a:gd name="T53" fmla="*/ 1 h 279"/>
                <a:gd name="T54" fmla="*/ 1 w 430"/>
                <a:gd name="T55" fmla="*/ 1 h 279"/>
                <a:gd name="T56" fmla="*/ 1 w 430"/>
                <a:gd name="T57" fmla="*/ 1 h 279"/>
                <a:gd name="T58" fmla="*/ 1 w 430"/>
                <a:gd name="T59" fmla="*/ 1 h 279"/>
                <a:gd name="T60" fmla="*/ 1 w 430"/>
                <a:gd name="T61" fmla="*/ 1 h 279"/>
                <a:gd name="T62" fmla="*/ 1 w 430"/>
                <a:gd name="T63" fmla="*/ 1 h 279"/>
                <a:gd name="T64" fmla="*/ 1 w 430"/>
                <a:gd name="T65" fmla="*/ 1 h 279"/>
                <a:gd name="T66" fmla="*/ 1 w 430"/>
                <a:gd name="T67" fmla="*/ 1 h 279"/>
                <a:gd name="T68" fmla="*/ 1 w 430"/>
                <a:gd name="T69" fmla="*/ 1 h 279"/>
                <a:gd name="T70" fmla="*/ 1 w 430"/>
                <a:gd name="T71" fmla="*/ 1 h 279"/>
                <a:gd name="T72" fmla="*/ 1 w 430"/>
                <a:gd name="T73" fmla="*/ 1 h 279"/>
                <a:gd name="T74" fmla="*/ 1 w 430"/>
                <a:gd name="T75" fmla="*/ 1 h 279"/>
                <a:gd name="T76" fmla="*/ 1 w 430"/>
                <a:gd name="T77" fmla="*/ 1 h 279"/>
                <a:gd name="T78" fmla="*/ 1 w 430"/>
                <a:gd name="T79" fmla="*/ 1 h 279"/>
                <a:gd name="T80" fmla="*/ 1 w 430"/>
                <a:gd name="T81" fmla="*/ 1 h 279"/>
                <a:gd name="T82" fmla="*/ 1 w 430"/>
                <a:gd name="T83" fmla="*/ 1 h 279"/>
                <a:gd name="T84" fmla="*/ 1 w 430"/>
                <a:gd name="T85" fmla="*/ 1 h 279"/>
                <a:gd name="T86" fmla="*/ 1 w 430"/>
                <a:gd name="T87" fmla="*/ 1 h 279"/>
                <a:gd name="T88" fmla="*/ 1 w 430"/>
                <a:gd name="T89" fmla="*/ 1 h 279"/>
                <a:gd name="T90" fmla="*/ 1 w 430"/>
                <a:gd name="T91" fmla="*/ 1 h 279"/>
                <a:gd name="T92" fmla="*/ 1 w 430"/>
                <a:gd name="T93" fmla="*/ 1 h 279"/>
                <a:gd name="T94" fmla="*/ 1 w 430"/>
                <a:gd name="T95" fmla="*/ 1 h 279"/>
                <a:gd name="T96" fmla="*/ 1 w 430"/>
                <a:gd name="T97" fmla="*/ 1 h 279"/>
                <a:gd name="T98" fmla="*/ 1 w 430"/>
                <a:gd name="T99" fmla="*/ 1 h 279"/>
                <a:gd name="T100" fmla="*/ 1 w 430"/>
                <a:gd name="T101" fmla="*/ 1 h 279"/>
                <a:gd name="T102" fmla="*/ 1 w 430"/>
                <a:gd name="T103" fmla="*/ 1 h 279"/>
                <a:gd name="T104" fmla="*/ 1 w 430"/>
                <a:gd name="T105" fmla="*/ 1 h 279"/>
                <a:gd name="T106" fmla="*/ 1 w 430"/>
                <a:gd name="T107" fmla="*/ 1 h 279"/>
                <a:gd name="T108" fmla="*/ 1 w 430"/>
                <a:gd name="T109" fmla="*/ 1 h 279"/>
                <a:gd name="T110" fmla="*/ 1 w 430"/>
                <a:gd name="T111" fmla="*/ 1 h 279"/>
                <a:gd name="T112" fmla="*/ 1 w 430"/>
                <a:gd name="T113" fmla="*/ 1 h 279"/>
                <a:gd name="T114" fmla="*/ 0 w 430"/>
                <a:gd name="T115" fmla="*/ 1 h 27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30"/>
                <a:gd name="T175" fmla="*/ 0 h 279"/>
                <a:gd name="T176" fmla="*/ 430 w 430"/>
                <a:gd name="T177" fmla="*/ 279 h 27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30" h="279">
                  <a:moveTo>
                    <a:pt x="0" y="138"/>
                  </a:moveTo>
                  <a:lnTo>
                    <a:pt x="16" y="138"/>
                  </a:lnTo>
                  <a:lnTo>
                    <a:pt x="20" y="152"/>
                  </a:lnTo>
                  <a:lnTo>
                    <a:pt x="29" y="139"/>
                  </a:lnTo>
                  <a:lnTo>
                    <a:pt x="18" y="128"/>
                  </a:lnTo>
                  <a:lnTo>
                    <a:pt x="104" y="130"/>
                  </a:lnTo>
                  <a:lnTo>
                    <a:pt x="105" y="128"/>
                  </a:lnTo>
                  <a:lnTo>
                    <a:pt x="109" y="125"/>
                  </a:lnTo>
                  <a:lnTo>
                    <a:pt x="111" y="121"/>
                  </a:lnTo>
                  <a:lnTo>
                    <a:pt x="113" y="119"/>
                  </a:lnTo>
                  <a:lnTo>
                    <a:pt x="117" y="115"/>
                  </a:lnTo>
                  <a:lnTo>
                    <a:pt x="121" y="112"/>
                  </a:lnTo>
                  <a:lnTo>
                    <a:pt x="124" y="107"/>
                  </a:lnTo>
                  <a:lnTo>
                    <a:pt x="128" y="103"/>
                  </a:lnTo>
                  <a:lnTo>
                    <a:pt x="133" y="98"/>
                  </a:lnTo>
                  <a:lnTo>
                    <a:pt x="138" y="93"/>
                  </a:lnTo>
                  <a:lnTo>
                    <a:pt x="142" y="88"/>
                  </a:lnTo>
                  <a:lnTo>
                    <a:pt x="148" y="82"/>
                  </a:lnTo>
                  <a:lnTo>
                    <a:pt x="153" y="77"/>
                  </a:lnTo>
                  <a:lnTo>
                    <a:pt x="158" y="71"/>
                  </a:lnTo>
                  <a:lnTo>
                    <a:pt x="163" y="65"/>
                  </a:lnTo>
                  <a:lnTo>
                    <a:pt x="169" y="59"/>
                  </a:lnTo>
                  <a:lnTo>
                    <a:pt x="174" y="52"/>
                  </a:lnTo>
                  <a:lnTo>
                    <a:pt x="179" y="45"/>
                  </a:lnTo>
                  <a:lnTo>
                    <a:pt x="185" y="39"/>
                  </a:lnTo>
                  <a:lnTo>
                    <a:pt x="190" y="32"/>
                  </a:lnTo>
                  <a:lnTo>
                    <a:pt x="196" y="26"/>
                  </a:lnTo>
                  <a:lnTo>
                    <a:pt x="201" y="21"/>
                  </a:lnTo>
                  <a:lnTo>
                    <a:pt x="206" y="15"/>
                  </a:lnTo>
                  <a:lnTo>
                    <a:pt x="211" y="11"/>
                  </a:lnTo>
                  <a:lnTo>
                    <a:pt x="216" y="6"/>
                  </a:lnTo>
                  <a:lnTo>
                    <a:pt x="221" y="3"/>
                  </a:lnTo>
                  <a:lnTo>
                    <a:pt x="225" y="1"/>
                  </a:lnTo>
                  <a:lnTo>
                    <a:pt x="229" y="0"/>
                  </a:lnTo>
                  <a:lnTo>
                    <a:pt x="232" y="0"/>
                  </a:lnTo>
                  <a:lnTo>
                    <a:pt x="235" y="3"/>
                  </a:lnTo>
                  <a:lnTo>
                    <a:pt x="236" y="5"/>
                  </a:lnTo>
                  <a:lnTo>
                    <a:pt x="237" y="8"/>
                  </a:lnTo>
                  <a:lnTo>
                    <a:pt x="235" y="11"/>
                  </a:lnTo>
                  <a:lnTo>
                    <a:pt x="234" y="15"/>
                  </a:lnTo>
                  <a:lnTo>
                    <a:pt x="231" y="19"/>
                  </a:lnTo>
                  <a:lnTo>
                    <a:pt x="227" y="25"/>
                  </a:lnTo>
                  <a:lnTo>
                    <a:pt x="223" y="30"/>
                  </a:lnTo>
                  <a:lnTo>
                    <a:pt x="219" y="37"/>
                  </a:lnTo>
                  <a:lnTo>
                    <a:pt x="213" y="42"/>
                  </a:lnTo>
                  <a:lnTo>
                    <a:pt x="208" y="48"/>
                  </a:lnTo>
                  <a:lnTo>
                    <a:pt x="202" y="54"/>
                  </a:lnTo>
                  <a:lnTo>
                    <a:pt x="198" y="61"/>
                  </a:lnTo>
                  <a:lnTo>
                    <a:pt x="193" y="68"/>
                  </a:lnTo>
                  <a:lnTo>
                    <a:pt x="189" y="74"/>
                  </a:lnTo>
                  <a:lnTo>
                    <a:pt x="185" y="81"/>
                  </a:lnTo>
                  <a:lnTo>
                    <a:pt x="182" y="88"/>
                  </a:lnTo>
                  <a:lnTo>
                    <a:pt x="179" y="93"/>
                  </a:lnTo>
                  <a:lnTo>
                    <a:pt x="177" y="98"/>
                  </a:lnTo>
                  <a:lnTo>
                    <a:pt x="174" y="103"/>
                  </a:lnTo>
                  <a:lnTo>
                    <a:pt x="172" y="108"/>
                  </a:lnTo>
                  <a:lnTo>
                    <a:pt x="170" y="113"/>
                  </a:lnTo>
                  <a:lnTo>
                    <a:pt x="168" y="118"/>
                  </a:lnTo>
                  <a:lnTo>
                    <a:pt x="166" y="122"/>
                  </a:lnTo>
                  <a:lnTo>
                    <a:pt x="165" y="127"/>
                  </a:lnTo>
                  <a:lnTo>
                    <a:pt x="163" y="130"/>
                  </a:lnTo>
                  <a:lnTo>
                    <a:pt x="161" y="134"/>
                  </a:lnTo>
                  <a:lnTo>
                    <a:pt x="160" y="136"/>
                  </a:lnTo>
                  <a:lnTo>
                    <a:pt x="158" y="140"/>
                  </a:lnTo>
                  <a:lnTo>
                    <a:pt x="156" y="144"/>
                  </a:lnTo>
                  <a:lnTo>
                    <a:pt x="157" y="146"/>
                  </a:lnTo>
                  <a:lnTo>
                    <a:pt x="155" y="149"/>
                  </a:lnTo>
                  <a:lnTo>
                    <a:pt x="154" y="154"/>
                  </a:lnTo>
                  <a:lnTo>
                    <a:pt x="152" y="160"/>
                  </a:lnTo>
                  <a:lnTo>
                    <a:pt x="150" y="166"/>
                  </a:lnTo>
                  <a:lnTo>
                    <a:pt x="146" y="170"/>
                  </a:lnTo>
                  <a:lnTo>
                    <a:pt x="144" y="173"/>
                  </a:lnTo>
                  <a:lnTo>
                    <a:pt x="140" y="173"/>
                  </a:lnTo>
                  <a:lnTo>
                    <a:pt x="138" y="170"/>
                  </a:lnTo>
                  <a:lnTo>
                    <a:pt x="135" y="166"/>
                  </a:lnTo>
                  <a:lnTo>
                    <a:pt x="133" y="163"/>
                  </a:lnTo>
                  <a:lnTo>
                    <a:pt x="129" y="161"/>
                  </a:lnTo>
                  <a:lnTo>
                    <a:pt x="126" y="160"/>
                  </a:lnTo>
                  <a:lnTo>
                    <a:pt x="121" y="158"/>
                  </a:lnTo>
                  <a:lnTo>
                    <a:pt x="117" y="157"/>
                  </a:lnTo>
                  <a:lnTo>
                    <a:pt x="112" y="156"/>
                  </a:lnTo>
                  <a:lnTo>
                    <a:pt x="108" y="156"/>
                  </a:lnTo>
                  <a:lnTo>
                    <a:pt x="103" y="156"/>
                  </a:lnTo>
                  <a:lnTo>
                    <a:pt x="99" y="156"/>
                  </a:lnTo>
                  <a:lnTo>
                    <a:pt x="95" y="156"/>
                  </a:lnTo>
                  <a:lnTo>
                    <a:pt x="93" y="158"/>
                  </a:lnTo>
                  <a:lnTo>
                    <a:pt x="89" y="160"/>
                  </a:lnTo>
                  <a:lnTo>
                    <a:pt x="90" y="164"/>
                  </a:lnTo>
                  <a:lnTo>
                    <a:pt x="96" y="170"/>
                  </a:lnTo>
                  <a:lnTo>
                    <a:pt x="101" y="175"/>
                  </a:lnTo>
                  <a:lnTo>
                    <a:pt x="103" y="177"/>
                  </a:lnTo>
                  <a:lnTo>
                    <a:pt x="107" y="179"/>
                  </a:lnTo>
                  <a:lnTo>
                    <a:pt x="112" y="181"/>
                  </a:lnTo>
                  <a:lnTo>
                    <a:pt x="118" y="184"/>
                  </a:lnTo>
                  <a:lnTo>
                    <a:pt x="123" y="185"/>
                  </a:lnTo>
                  <a:lnTo>
                    <a:pt x="127" y="187"/>
                  </a:lnTo>
                  <a:lnTo>
                    <a:pt x="129" y="189"/>
                  </a:lnTo>
                  <a:lnTo>
                    <a:pt x="132" y="192"/>
                  </a:lnTo>
                  <a:lnTo>
                    <a:pt x="133" y="194"/>
                  </a:lnTo>
                  <a:lnTo>
                    <a:pt x="133" y="196"/>
                  </a:lnTo>
                  <a:lnTo>
                    <a:pt x="135" y="194"/>
                  </a:lnTo>
                  <a:lnTo>
                    <a:pt x="139" y="192"/>
                  </a:lnTo>
                  <a:lnTo>
                    <a:pt x="141" y="189"/>
                  </a:lnTo>
                  <a:lnTo>
                    <a:pt x="144" y="187"/>
                  </a:lnTo>
                  <a:lnTo>
                    <a:pt x="148" y="185"/>
                  </a:lnTo>
                  <a:lnTo>
                    <a:pt x="153" y="183"/>
                  </a:lnTo>
                  <a:lnTo>
                    <a:pt x="157" y="180"/>
                  </a:lnTo>
                  <a:lnTo>
                    <a:pt x="162" y="178"/>
                  </a:lnTo>
                  <a:lnTo>
                    <a:pt x="166" y="175"/>
                  </a:lnTo>
                  <a:lnTo>
                    <a:pt x="170" y="173"/>
                  </a:lnTo>
                  <a:lnTo>
                    <a:pt x="174" y="170"/>
                  </a:lnTo>
                  <a:lnTo>
                    <a:pt x="178" y="168"/>
                  </a:lnTo>
                  <a:lnTo>
                    <a:pt x="182" y="166"/>
                  </a:lnTo>
                  <a:lnTo>
                    <a:pt x="185" y="165"/>
                  </a:lnTo>
                  <a:lnTo>
                    <a:pt x="191" y="162"/>
                  </a:lnTo>
                  <a:lnTo>
                    <a:pt x="196" y="160"/>
                  </a:lnTo>
                  <a:lnTo>
                    <a:pt x="199" y="158"/>
                  </a:lnTo>
                  <a:lnTo>
                    <a:pt x="203" y="156"/>
                  </a:lnTo>
                  <a:lnTo>
                    <a:pt x="206" y="153"/>
                  </a:lnTo>
                  <a:lnTo>
                    <a:pt x="209" y="149"/>
                  </a:lnTo>
                  <a:lnTo>
                    <a:pt x="211" y="145"/>
                  </a:lnTo>
                  <a:lnTo>
                    <a:pt x="214" y="139"/>
                  </a:lnTo>
                  <a:lnTo>
                    <a:pt x="215" y="134"/>
                  </a:lnTo>
                  <a:lnTo>
                    <a:pt x="216" y="130"/>
                  </a:lnTo>
                  <a:lnTo>
                    <a:pt x="218" y="125"/>
                  </a:lnTo>
                  <a:lnTo>
                    <a:pt x="220" y="120"/>
                  </a:lnTo>
                  <a:lnTo>
                    <a:pt x="220" y="114"/>
                  </a:lnTo>
                  <a:lnTo>
                    <a:pt x="222" y="110"/>
                  </a:lnTo>
                  <a:lnTo>
                    <a:pt x="223" y="104"/>
                  </a:lnTo>
                  <a:lnTo>
                    <a:pt x="225" y="100"/>
                  </a:lnTo>
                  <a:lnTo>
                    <a:pt x="226" y="94"/>
                  </a:lnTo>
                  <a:lnTo>
                    <a:pt x="227" y="90"/>
                  </a:lnTo>
                  <a:lnTo>
                    <a:pt x="227" y="86"/>
                  </a:lnTo>
                  <a:lnTo>
                    <a:pt x="229" y="83"/>
                  </a:lnTo>
                  <a:lnTo>
                    <a:pt x="230" y="79"/>
                  </a:lnTo>
                  <a:lnTo>
                    <a:pt x="232" y="78"/>
                  </a:lnTo>
                  <a:lnTo>
                    <a:pt x="231" y="80"/>
                  </a:lnTo>
                  <a:lnTo>
                    <a:pt x="231" y="86"/>
                  </a:lnTo>
                  <a:lnTo>
                    <a:pt x="231" y="89"/>
                  </a:lnTo>
                  <a:lnTo>
                    <a:pt x="231" y="93"/>
                  </a:lnTo>
                  <a:lnTo>
                    <a:pt x="231" y="98"/>
                  </a:lnTo>
                  <a:lnTo>
                    <a:pt x="231" y="103"/>
                  </a:lnTo>
                  <a:lnTo>
                    <a:pt x="231" y="107"/>
                  </a:lnTo>
                  <a:lnTo>
                    <a:pt x="231" y="111"/>
                  </a:lnTo>
                  <a:lnTo>
                    <a:pt x="231" y="115"/>
                  </a:lnTo>
                  <a:lnTo>
                    <a:pt x="231" y="119"/>
                  </a:lnTo>
                  <a:lnTo>
                    <a:pt x="232" y="124"/>
                  </a:lnTo>
                  <a:lnTo>
                    <a:pt x="234" y="126"/>
                  </a:lnTo>
                  <a:lnTo>
                    <a:pt x="236" y="123"/>
                  </a:lnTo>
                  <a:lnTo>
                    <a:pt x="240" y="118"/>
                  </a:lnTo>
                  <a:lnTo>
                    <a:pt x="242" y="114"/>
                  </a:lnTo>
                  <a:lnTo>
                    <a:pt x="244" y="110"/>
                  </a:lnTo>
                  <a:lnTo>
                    <a:pt x="246" y="105"/>
                  </a:lnTo>
                  <a:lnTo>
                    <a:pt x="249" y="101"/>
                  </a:lnTo>
                  <a:lnTo>
                    <a:pt x="251" y="95"/>
                  </a:lnTo>
                  <a:lnTo>
                    <a:pt x="254" y="91"/>
                  </a:lnTo>
                  <a:lnTo>
                    <a:pt x="257" y="86"/>
                  </a:lnTo>
                  <a:lnTo>
                    <a:pt x="260" y="82"/>
                  </a:lnTo>
                  <a:lnTo>
                    <a:pt x="262" y="78"/>
                  </a:lnTo>
                  <a:lnTo>
                    <a:pt x="265" y="74"/>
                  </a:lnTo>
                  <a:lnTo>
                    <a:pt x="267" y="72"/>
                  </a:lnTo>
                  <a:lnTo>
                    <a:pt x="271" y="71"/>
                  </a:lnTo>
                  <a:lnTo>
                    <a:pt x="275" y="70"/>
                  </a:lnTo>
                  <a:lnTo>
                    <a:pt x="279" y="73"/>
                  </a:lnTo>
                  <a:lnTo>
                    <a:pt x="280" y="75"/>
                  </a:lnTo>
                  <a:lnTo>
                    <a:pt x="282" y="79"/>
                  </a:lnTo>
                  <a:lnTo>
                    <a:pt x="284" y="83"/>
                  </a:lnTo>
                  <a:lnTo>
                    <a:pt x="286" y="88"/>
                  </a:lnTo>
                  <a:lnTo>
                    <a:pt x="286" y="92"/>
                  </a:lnTo>
                  <a:lnTo>
                    <a:pt x="287" y="97"/>
                  </a:lnTo>
                  <a:lnTo>
                    <a:pt x="287" y="103"/>
                  </a:lnTo>
                  <a:lnTo>
                    <a:pt x="288" y="110"/>
                  </a:lnTo>
                  <a:lnTo>
                    <a:pt x="287" y="116"/>
                  </a:lnTo>
                  <a:lnTo>
                    <a:pt x="287" y="122"/>
                  </a:lnTo>
                  <a:lnTo>
                    <a:pt x="286" y="129"/>
                  </a:lnTo>
                  <a:lnTo>
                    <a:pt x="285" y="136"/>
                  </a:lnTo>
                  <a:lnTo>
                    <a:pt x="282" y="142"/>
                  </a:lnTo>
                  <a:lnTo>
                    <a:pt x="280" y="149"/>
                  </a:lnTo>
                  <a:lnTo>
                    <a:pt x="277" y="155"/>
                  </a:lnTo>
                  <a:lnTo>
                    <a:pt x="274" y="162"/>
                  </a:lnTo>
                  <a:lnTo>
                    <a:pt x="270" y="168"/>
                  </a:lnTo>
                  <a:lnTo>
                    <a:pt x="267" y="174"/>
                  </a:lnTo>
                  <a:lnTo>
                    <a:pt x="264" y="181"/>
                  </a:lnTo>
                  <a:lnTo>
                    <a:pt x="261" y="187"/>
                  </a:lnTo>
                  <a:lnTo>
                    <a:pt x="257" y="192"/>
                  </a:lnTo>
                  <a:lnTo>
                    <a:pt x="255" y="197"/>
                  </a:lnTo>
                  <a:lnTo>
                    <a:pt x="253" y="201"/>
                  </a:lnTo>
                  <a:lnTo>
                    <a:pt x="251" y="206"/>
                  </a:lnTo>
                  <a:lnTo>
                    <a:pt x="249" y="209"/>
                  </a:lnTo>
                  <a:lnTo>
                    <a:pt x="249" y="214"/>
                  </a:lnTo>
                  <a:lnTo>
                    <a:pt x="249" y="216"/>
                  </a:lnTo>
                  <a:lnTo>
                    <a:pt x="250" y="219"/>
                  </a:lnTo>
                  <a:lnTo>
                    <a:pt x="253" y="221"/>
                  </a:lnTo>
                  <a:lnTo>
                    <a:pt x="259" y="222"/>
                  </a:lnTo>
                  <a:lnTo>
                    <a:pt x="262" y="221"/>
                  </a:lnTo>
                  <a:lnTo>
                    <a:pt x="266" y="221"/>
                  </a:lnTo>
                  <a:lnTo>
                    <a:pt x="271" y="221"/>
                  </a:lnTo>
                  <a:lnTo>
                    <a:pt x="275" y="221"/>
                  </a:lnTo>
                  <a:lnTo>
                    <a:pt x="278" y="219"/>
                  </a:lnTo>
                  <a:lnTo>
                    <a:pt x="282" y="218"/>
                  </a:lnTo>
                  <a:lnTo>
                    <a:pt x="286" y="217"/>
                  </a:lnTo>
                  <a:lnTo>
                    <a:pt x="290" y="217"/>
                  </a:lnTo>
                  <a:lnTo>
                    <a:pt x="295" y="216"/>
                  </a:lnTo>
                  <a:lnTo>
                    <a:pt x="299" y="218"/>
                  </a:lnTo>
                  <a:lnTo>
                    <a:pt x="298" y="219"/>
                  </a:lnTo>
                  <a:lnTo>
                    <a:pt x="295" y="223"/>
                  </a:lnTo>
                  <a:lnTo>
                    <a:pt x="291" y="227"/>
                  </a:lnTo>
                  <a:lnTo>
                    <a:pt x="286" y="234"/>
                  </a:lnTo>
                  <a:lnTo>
                    <a:pt x="280" y="238"/>
                  </a:lnTo>
                  <a:lnTo>
                    <a:pt x="276" y="243"/>
                  </a:lnTo>
                  <a:lnTo>
                    <a:pt x="273" y="247"/>
                  </a:lnTo>
                  <a:lnTo>
                    <a:pt x="273" y="250"/>
                  </a:lnTo>
                  <a:lnTo>
                    <a:pt x="274" y="250"/>
                  </a:lnTo>
                  <a:lnTo>
                    <a:pt x="276" y="250"/>
                  </a:lnTo>
                  <a:lnTo>
                    <a:pt x="279" y="250"/>
                  </a:lnTo>
                  <a:lnTo>
                    <a:pt x="283" y="248"/>
                  </a:lnTo>
                  <a:lnTo>
                    <a:pt x="287" y="247"/>
                  </a:lnTo>
                  <a:lnTo>
                    <a:pt x="293" y="245"/>
                  </a:lnTo>
                  <a:lnTo>
                    <a:pt x="298" y="244"/>
                  </a:lnTo>
                  <a:lnTo>
                    <a:pt x="305" y="243"/>
                  </a:lnTo>
                  <a:lnTo>
                    <a:pt x="311" y="240"/>
                  </a:lnTo>
                  <a:lnTo>
                    <a:pt x="317" y="238"/>
                  </a:lnTo>
                  <a:lnTo>
                    <a:pt x="324" y="237"/>
                  </a:lnTo>
                  <a:lnTo>
                    <a:pt x="332" y="236"/>
                  </a:lnTo>
                  <a:lnTo>
                    <a:pt x="338" y="234"/>
                  </a:lnTo>
                  <a:lnTo>
                    <a:pt x="345" y="234"/>
                  </a:lnTo>
                  <a:lnTo>
                    <a:pt x="352" y="234"/>
                  </a:lnTo>
                  <a:lnTo>
                    <a:pt x="359" y="234"/>
                  </a:lnTo>
                  <a:lnTo>
                    <a:pt x="365" y="234"/>
                  </a:lnTo>
                  <a:lnTo>
                    <a:pt x="371" y="235"/>
                  </a:lnTo>
                  <a:lnTo>
                    <a:pt x="377" y="236"/>
                  </a:lnTo>
                  <a:lnTo>
                    <a:pt x="384" y="238"/>
                  </a:lnTo>
                  <a:lnTo>
                    <a:pt x="390" y="240"/>
                  </a:lnTo>
                  <a:lnTo>
                    <a:pt x="396" y="243"/>
                  </a:lnTo>
                  <a:lnTo>
                    <a:pt x="401" y="246"/>
                  </a:lnTo>
                  <a:lnTo>
                    <a:pt x="407" y="250"/>
                  </a:lnTo>
                  <a:lnTo>
                    <a:pt x="411" y="252"/>
                  </a:lnTo>
                  <a:lnTo>
                    <a:pt x="416" y="255"/>
                  </a:lnTo>
                  <a:lnTo>
                    <a:pt x="419" y="258"/>
                  </a:lnTo>
                  <a:lnTo>
                    <a:pt x="423" y="261"/>
                  </a:lnTo>
                  <a:lnTo>
                    <a:pt x="428" y="264"/>
                  </a:lnTo>
                  <a:lnTo>
                    <a:pt x="430" y="266"/>
                  </a:lnTo>
                  <a:lnTo>
                    <a:pt x="429" y="265"/>
                  </a:lnTo>
                  <a:lnTo>
                    <a:pt x="427" y="264"/>
                  </a:lnTo>
                  <a:lnTo>
                    <a:pt x="423" y="264"/>
                  </a:lnTo>
                  <a:lnTo>
                    <a:pt x="419" y="264"/>
                  </a:lnTo>
                  <a:lnTo>
                    <a:pt x="414" y="262"/>
                  </a:lnTo>
                  <a:lnTo>
                    <a:pt x="408" y="261"/>
                  </a:lnTo>
                  <a:lnTo>
                    <a:pt x="401" y="260"/>
                  </a:lnTo>
                  <a:lnTo>
                    <a:pt x="394" y="260"/>
                  </a:lnTo>
                  <a:lnTo>
                    <a:pt x="386" y="259"/>
                  </a:lnTo>
                  <a:lnTo>
                    <a:pt x="378" y="258"/>
                  </a:lnTo>
                  <a:lnTo>
                    <a:pt x="370" y="258"/>
                  </a:lnTo>
                  <a:lnTo>
                    <a:pt x="362" y="258"/>
                  </a:lnTo>
                  <a:lnTo>
                    <a:pt x="354" y="257"/>
                  </a:lnTo>
                  <a:lnTo>
                    <a:pt x="346" y="258"/>
                  </a:lnTo>
                  <a:lnTo>
                    <a:pt x="338" y="258"/>
                  </a:lnTo>
                  <a:lnTo>
                    <a:pt x="332" y="260"/>
                  </a:lnTo>
                  <a:lnTo>
                    <a:pt x="324" y="261"/>
                  </a:lnTo>
                  <a:lnTo>
                    <a:pt x="317" y="262"/>
                  </a:lnTo>
                  <a:lnTo>
                    <a:pt x="311" y="264"/>
                  </a:lnTo>
                  <a:lnTo>
                    <a:pt x="305" y="266"/>
                  </a:lnTo>
                  <a:lnTo>
                    <a:pt x="299" y="267"/>
                  </a:lnTo>
                  <a:lnTo>
                    <a:pt x="293" y="268"/>
                  </a:lnTo>
                  <a:lnTo>
                    <a:pt x="288" y="270"/>
                  </a:lnTo>
                  <a:lnTo>
                    <a:pt x="284" y="272"/>
                  </a:lnTo>
                  <a:lnTo>
                    <a:pt x="279" y="272"/>
                  </a:lnTo>
                  <a:lnTo>
                    <a:pt x="275" y="274"/>
                  </a:lnTo>
                  <a:lnTo>
                    <a:pt x="271" y="275"/>
                  </a:lnTo>
                  <a:lnTo>
                    <a:pt x="269" y="276"/>
                  </a:lnTo>
                  <a:lnTo>
                    <a:pt x="264" y="277"/>
                  </a:lnTo>
                  <a:lnTo>
                    <a:pt x="264" y="279"/>
                  </a:lnTo>
                  <a:lnTo>
                    <a:pt x="262" y="277"/>
                  </a:lnTo>
                  <a:lnTo>
                    <a:pt x="260" y="276"/>
                  </a:lnTo>
                  <a:lnTo>
                    <a:pt x="257" y="273"/>
                  </a:lnTo>
                  <a:lnTo>
                    <a:pt x="253" y="270"/>
                  </a:lnTo>
                  <a:lnTo>
                    <a:pt x="249" y="265"/>
                  </a:lnTo>
                  <a:lnTo>
                    <a:pt x="244" y="261"/>
                  </a:lnTo>
                  <a:lnTo>
                    <a:pt x="240" y="256"/>
                  </a:lnTo>
                  <a:lnTo>
                    <a:pt x="237" y="252"/>
                  </a:lnTo>
                  <a:lnTo>
                    <a:pt x="233" y="246"/>
                  </a:lnTo>
                  <a:lnTo>
                    <a:pt x="232" y="242"/>
                  </a:lnTo>
                  <a:lnTo>
                    <a:pt x="230" y="237"/>
                  </a:lnTo>
                  <a:lnTo>
                    <a:pt x="230" y="233"/>
                  </a:lnTo>
                  <a:lnTo>
                    <a:pt x="230" y="228"/>
                  </a:lnTo>
                  <a:lnTo>
                    <a:pt x="230" y="223"/>
                  </a:lnTo>
                  <a:lnTo>
                    <a:pt x="230" y="218"/>
                  </a:lnTo>
                  <a:lnTo>
                    <a:pt x="230" y="214"/>
                  </a:lnTo>
                  <a:lnTo>
                    <a:pt x="229" y="209"/>
                  </a:lnTo>
                  <a:lnTo>
                    <a:pt x="228" y="204"/>
                  </a:lnTo>
                  <a:lnTo>
                    <a:pt x="227" y="198"/>
                  </a:lnTo>
                  <a:lnTo>
                    <a:pt x="227" y="194"/>
                  </a:lnTo>
                  <a:lnTo>
                    <a:pt x="225" y="189"/>
                  </a:lnTo>
                  <a:lnTo>
                    <a:pt x="224" y="185"/>
                  </a:lnTo>
                  <a:lnTo>
                    <a:pt x="222" y="181"/>
                  </a:lnTo>
                  <a:lnTo>
                    <a:pt x="222" y="178"/>
                  </a:lnTo>
                  <a:lnTo>
                    <a:pt x="218" y="172"/>
                  </a:lnTo>
                  <a:lnTo>
                    <a:pt x="216" y="168"/>
                  </a:lnTo>
                  <a:lnTo>
                    <a:pt x="213" y="166"/>
                  </a:lnTo>
                  <a:lnTo>
                    <a:pt x="212" y="166"/>
                  </a:lnTo>
                  <a:lnTo>
                    <a:pt x="210" y="169"/>
                  </a:lnTo>
                  <a:lnTo>
                    <a:pt x="206" y="172"/>
                  </a:lnTo>
                  <a:lnTo>
                    <a:pt x="202" y="177"/>
                  </a:lnTo>
                  <a:lnTo>
                    <a:pt x="195" y="182"/>
                  </a:lnTo>
                  <a:lnTo>
                    <a:pt x="189" y="187"/>
                  </a:lnTo>
                  <a:lnTo>
                    <a:pt x="185" y="189"/>
                  </a:lnTo>
                  <a:lnTo>
                    <a:pt x="181" y="192"/>
                  </a:lnTo>
                  <a:lnTo>
                    <a:pt x="177" y="195"/>
                  </a:lnTo>
                  <a:lnTo>
                    <a:pt x="174" y="198"/>
                  </a:lnTo>
                  <a:lnTo>
                    <a:pt x="169" y="200"/>
                  </a:lnTo>
                  <a:lnTo>
                    <a:pt x="165" y="202"/>
                  </a:lnTo>
                  <a:lnTo>
                    <a:pt x="160" y="204"/>
                  </a:lnTo>
                  <a:lnTo>
                    <a:pt x="155" y="206"/>
                  </a:lnTo>
                  <a:lnTo>
                    <a:pt x="151" y="207"/>
                  </a:lnTo>
                  <a:lnTo>
                    <a:pt x="146" y="209"/>
                  </a:lnTo>
                  <a:lnTo>
                    <a:pt x="143" y="210"/>
                  </a:lnTo>
                  <a:lnTo>
                    <a:pt x="139" y="212"/>
                  </a:lnTo>
                  <a:lnTo>
                    <a:pt x="133" y="214"/>
                  </a:lnTo>
                  <a:lnTo>
                    <a:pt x="128" y="216"/>
                  </a:lnTo>
                  <a:lnTo>
                    <a:pt x="125" y="216"/>
                  </a:lnTo>
                  <a:lnTo>
                    <a:pt x="124" y="217"/>
                  </a:lnTo>
                  <a:lnTo>
                    <a:pt x="122" y="216"/>
                  </a:lnTo>
                  <a:lnTo>
                    <a:pt x="117" y="214"/>
                  </a:lnTo>
                  <a:lnTo>
                    <a:pt x="113" y="213"/>
                  </a:lnTo>
                  <a:lnTo>
                    <a:pt x="110" y="212"/>
                  </a:lnTo>
                  <a:lnTo>
                    <a:pt x="105" y="210"/>
                  </a:lnTo>
                  <a:lnTo>
                    <a:pt x="101" y="209"/>
                  </a:lnTo>
                  <a:lnTo>
                    <a:pt x="96" y="207"/>
                  </a:lnTo>
                  <a:lnTo>
                    <a:pt x="91" y="205"/>
                  </a:lnTo>
                  <a:lnTo>
                    <a:pt x="85" y="203"/>
                  </a:lnTo>
                  <a:lnTo>
                    <a:pt x="80" y="202"/>
                  </a:lnTo>
                  <a:lnTo>
                    <a:pt x="74" y="200"/>
                  </a:lnTo>
                  <a:lnTo>
                    <a:pt x="69" y="198"/>
                  </a:lnTo>
                  <a:lnTo>
                    <a:pt x="64" y="196"/>
                  </a:lnTo>
                  <a:lnTo>
                    <a:pt x="60" y="194"/>
                  </a:lnTo>
                  <a:lnTo>
                    <a:pt x="55" y="192"/>
                  </a:lnTo>
                  <a:lnTo>
                    <a:pt x="51" y="189"/>
                  </a:lnTo>
                  <a:lnTo>
                    <a:pt x="47" y="187"/>
                  </a:lnTo>
                  <a:lnTo>
                    <a:pt x="43" y="185"/>
                  </a:lnTo>
                  <a:lnTo>
                    <a:pt x="36" y="181"/>
                  </a:lnTo>
                  <a:lnTo>
                    <a:pt x="32" y="178"/>
                  </a:lnTo>
                  <a:lnTo>
                    <a:pt x="27" y="175"/>
                  </a:lnTo>
                  <a:lnTo>
                    <a:pt x="25" y="174"/>
                  </a:lnTo>
                  <a:lnTo>
                    <a:pt x="23" y="172"/>
                  </a:lnTo>
                  <a:lnTo>
                    <a:pt x="16" y="173"/>
                  </a:lnTo>
                  <a:lnTo>
                    <a:pt x="0" y="165"/>
                  </a:lnTo>
                  <a:lnTo>
                    <a:pt x="0" y="138"/>
                  </a:lnTo>
                  <a:close/>
                </a:path>
              </a:pathLst>
            </a:custGeom>
            <a:solidFill>
              <a:srgbClr val="B0C2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592" name="Freeform 63"/>
            <p:cNvSpPr>
              <a:spLocks/>
            </p:cNvSpPr>
            <p:nvPr/>
          </p:nvSpPr>
          <p:spPr bwMode="auto">
            <a:xfrm>
              <a:off x="4819" y="3061"/>
              <a:ext cx="23" cy="80"/>
            </a:xfrm>
            <a:custGeom>
              <a:avLst/>
              <a:gdLst>
                <a:gd name="T0" fmla="*/ 0 w 47"/>
                <a:gd name="T1" fmla="*/ 1 h 159"/>
                <a:gd name="T2" fmla="*/ 0 w 47"/>
                <a:gd name="T3" fmla="*/ 1 h 159"/>
                <a:gd name="T4" fmla="*/ 0 w 47"/>
                <a:gd name="T5" fmla="*/ 1 h 159"/>
                <a:gd name="T6" fmla="*/ 0 w 47"/>
                <a:gd name="T7" fmla="*/ 1 h 159"/>
                <a:gd name="T8" fmla="*/ 0 w 47"/>
                <a:gd name="T9" fmla="*/ 1 h 159"/>
                <a:gd name="T10" fmla="*/ 0 w 47"/>
                <a:gd name="T11" fmla="*/ 1 h 159"/>
                <a:gd name="T12" fmla="*/ 0 w 47"/>
                <a:gd name="T13" fmla="*/ 1 h 159"/>
                <a:gd name="T14" fmla="*/ 0 w 47"/>
                <a:gd name="T15" fmla="*/ 1 h 159"/>
                <a:gd name="T16" fmla="*/ 0 w 47"/>
                <a:gd name="T17" fmla="*/ 1 h 159"/>
                <a:gd name="T18" fmla="*/ 0 w 47"/>
                <a:gd name="T19" fmla="*/ 1 h 159"/>
                <a:gd name="T20" fmla="*/ 0 w 47"/>
                <a:gd name="T21" fmla="*/ 1 h 159"/>
                <a:gd name="T22" fmla="*/ 0 w 47"/>
                <a:gd name="T23" fmla="*/ 1 h 159"/>
                <a:gd name="T24" fmla="*/ 0 w 47"/>
                <a:gd name="T25" fmla="*/ 1 h 159"/>
                <a:gd name="T26" fmla="*/ 0 w 47"/>
                <a:gd name="T27" fmla="*/ 1 h 159"/>
                <a:gd name="T28" fmla="*/ 0 w 47"/>
                <a:gd name="T29" fmla="*/ 1 h 159"/>
                <a:gd name="T30" fmla="*/ 0 w 47"/>
                <a:gd name="T31" fmla="*/ 1 h 159"/>
                <a:gd name="T32" fmla="*/ 0 w 47"/>
                <a:gd name="T33" fmla="*/ 1 h 159"/>
                <a:gd name="T34" fmla="*/ 0 w 47"/>
                <a:gd name="T35" fmla="*/ 1 h 159"/>
                <a:gd name="T36" fmla="*/ 0 w 47"/>
                <a:gd name="T37" fmla="*/ 1 h 159"/>
                <a:gd name="T38" fmla="*/ 0 w 47"/>
                <a:gd name="T39" fmla="*/ 1 h 159"/>
                <a:gd name="T40" fmla="*/ 0 w 47"/>
                <a:gd name="T41" fmla="*/ 1 h 159"/>
                <a:gd name="T42" fmla="*/ 0 w 47"/>
                <a:gd name="T43" fmla="*/ 1 h 159"/>
                <a:gd name="T44" fmla="*/ 0 w 47"/>
                <a:gd name="T45" fmla="*/ 1 h 159"/>
                <a:gd name="T46" fmla="*/ 0 w 47"/>
                <a:gd name="T47" fmla="*/ 1 h 159"/>
                <a:gd name="T48" fmla="*/ 0 w 47"/>
                <a:gd name="T49" fmla="*/ 1 h 159"/>
                <a:gd name="T50" fmla="*/ 0 w 47"/>
                <a:gd name="T51" fmla="*/ 1 h 159"/>
                <a:gd name="T52" fmla="*/ 0 w 47"/>
                <a:gd name="T53" fmla="*/ 1 h 159"/>
                <a:gd name="T54" fmla="*/ 0 w 47"/>
                <a:gd name="T55" fmla="*/ 1 h 159"/>
                <a:gd name="T56" fmla="*/ 0 w 47"/>
                <a:gd name="T57" fmla="*/ 1 h 159"/>
                <a:gd name="T58" fmla="*/ 0 w 47"/>
                <a:gd name="T59" fmla="*/ 1 h 159"/>
                <a:gd name="T60" fmla="*/ 0 w 47"/>
                <a:gd name="T61" fmla="*/ 1 h 159"/>
                <a:gd name="T62" fmla="*/ 0 w 47"/>
                <a:gd name="T63" fmla="*/ 1 h 15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7"/>
                <a:gd name="T97" fmla="*/ 0 h 159"/>
                <a:gd name="T98" fmla="*/ 47 w 47"/>
                <a:gd name="T99" fmla="*/ 159 h 15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7" h="159">
                  <a:moveTo>
                    <a:pt x="0" y="96"/>
                  </a:moveTo>
                  <a:lnTo>
                    <a:pt x="0" y="95"/>
                  </a:lnTo>
                  <a:lnTo>
                    <a:pt x="1" y="94"/>
                  </a:lnTo>
                  <a:lnTo>
                    <a:pt x="1" y="91"/>
                  </a:lnTo>
                  <a:lnTo>
                    <a:pt x="3" y="87"/>
                  </a:lnTo>
                  <a:lnTo>
                    <a:pt x="4" y="82"/>
                  </a:lnTo>
                  <a:lnTo>
                    <a:pt x="5" y="76"/>
                  </a:lnTo>
                  <a:lnTo>
                    <a:pt x="5" y="72"/>
                  </a:lnTo>
                  <a:lnTo>
                    <a:pt x="7" y="69"/>
                  </a:lnTo>
                  <a:lnTo>
                    <a:pt x="7" y="65"/>
                  </a:lnTo>
                  <a:lnTo>
                    <a:pt x="8" y="61"/>
                  </a:lnTo>
                  <a:lnTo>
                    <a:pt x="8" y="56"/>
                  </a:lnTo>
                  <a:lnTo>
                    <a:pt x="9" y="51"/>
                  </a:lnTo>
                  <a:lnTo>
                    <a:pt x="9" y="45"/>
                  </a:lnTo>
                  <a:lnTo>
                    <a:pt x="9" y="41"/>
                  </a:lnTo>
                  <a:lnTo>
                    <a:pt x="9" y="35"/>
                  </a:lnTo>
                  <a:lnTo>
                    <a:pt x="10" y="30"/>
                  </a:lnTo>
                  <a:lnTo>
                    <a:pt x="10" y="25"/>
                  </a:lnTo>
                  <a:lnTo>
                    <a:pt x="11" y="21"/>
                  </a:lnTo>
                  <a:lnTo>
                    <a:pt x="11" y="16"/>
                  </a:lnTo>
                  <a:lnTo>
                    <a:pt x="11" y="12"/>
                  </a:lnTo>
                  <a:lnTo>
                    <a:pt x="11" y="8"/>
                  </a:lnTo>
                  <a:lnTo>
                    <a:pt x="11" y="5"/>
                  </a:lnTo>
                  <a:lnTo>
                    <a:pt x="11" y="1"/>
                  </a:lnTo>
                  <a:lnTo>
                    <a:pt x="12" y="0"/>
                  </a:lnTo>
                  <a:lnTo>
                    <a:pt x="12" y="1"/>
                  </a:lnTo>
                  <a:lnTo>
                    <a:pt x="13" y="5"/>
                  </a:lnTo>
                  <a:lnTo>
                    <a:pt x="14" y="8"/>
                  </a:lnTo>
                  <a:lnTo>
                    <a:pt x="15" y="12"/>
                  </a:lnTo>
                  <a:lnTo>
                    <a:pt x="16" y="16"/>
                  </a:lnTo>
                  <a:lnTo>
                    <a:pt x="18" y="21"/>
                  </a:lnTo>
                  <a:lnTo>
                    <a:pt x="19" y="25"/>
                  </a:lnTo>
                  <a:lnTo>
                    <a:pt x="20" y="31"/>
                  </a:lnTo>
                  <a:lnTo>
                    <a:pt x="22" y="35"/>
                  </a:lnTo>
                  <a:lnTo>
                    <a:pt x="24" y="41"/>
                  </a:lnTo>
                  <a:lnTo>
                    <a:pt x="25" y="45"/>
                  </a:lnTo>
                  <a:lnTo>
                    <a:pt x="27" y="50"/>
                  </a:lnTo>
                  <a:lnTo>
                    <a:pt x="29" y="55"/>
                  </a:lnTo>
                  <a:lnTo>
                    <a:pt x="31" y="60"/>
                  </a:lnTo>
                  <a:lnTo>
                    <a:pt x="32" y="63"/>
                  </a:lnTo>
                  <a:lnTo>
                    <a:pt x="34" y="67"/>
                  </a:lnTo>
                  <a:lnTo>
                    <a:pt x="36" y="70"/>
                  </a:lnTo>
                  <a:lnTo>
                    <a:pt x="38" y="74"/>
                  </a:lnTo>
                  <a:lnTo>
                    <a:pt x="40" y="78"/>
                  </a:lnTo>
                  <a:lnTo>
                    <a:pt x="43" y="83"/>
                  </a:lnTo>
                  <a:lnTo>
                    <a:pt x="44" y="87"/>
                  </a:lnTo>
                  <a:lnTo>
                    <a:pt x="46" y="89"/>
                  </a:lnTo>
                  <a:lnTo>
                    <a:pt x="46" y="92"/>
                  </a:lnTo>
                  <a:lnTo>
                    <a:pt x="47" y="94"/>
                  </a:lnTo>
                  <a:lnTo>
                    <a:pt x="46" y="97"/>
                  </a:lnTo>
                  <a:lnTo>
                    <a:pt x="43" y="101"/>
                  </a:lnTo>
                  <a:lnTo>
                    <a:pt x="41" y="103"/>
                  </a:lnTo>
                  <a:lnTo>
                    <a:pt x="40" y="107"/>
                  </a:lnTo>
                  <a:lnTo>
                    <a:pt x="39" y="111"/>
                  </a:lnTo>
                  <a:lnTo>
                    <a:pt x="39" y="116"/>
                  </a:lnTo>
                  <a:lnTo>
                    <a:pt x="37" y="122"/>
                  </a:lnTo>
                  <a:lnTo>
                    <a:pt x="37" y="129"/>
                  </a:lnTo>
                  <a:lnTo>
                    <a:pt x="37" y="136"/>
                  </a:lnTo>
                  <a:lnTo>
                    <a:pt x="37" y="143"/>
                  </a:lnTo>
                  <a:lnTo>
                    <a:pt x="37" y="149"/>
                  </a:lnTo>
                  <a:lnTo>
                    <a:pt x="37" y="154"/>
                  </a:lnTo>
                  <a:lnTo>
                    <a:pt x="37" y="158"/>
                  </a:lnTo>
                  <a:lnTo>
                    <a:pt x="37" y="159"/>
                  </a:lnTo>
                  <a:lnTo>
                    <a:pt x="0" y="96"/>
                  </a:lnTo>
                  <a:close/>
                </a:path>
              </a:pathLst>
            </a:custGeom>
            <a:solidFill>
              <a:srgbClr val="B0C2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593" name="Freeform 64"/>
            <p:cNvSpPr>
              <a:spLocks/>
            </p:cNvSpPr>
            <p:nvPr/>
          </p:nvSpPr>
          <p:spPr bwMode="auto">
            <a:xfrm>
              <a:off x="4728" y="2995"/>
              <a:ext cx="37" cy="11"/>
            </a:xfrm>
            <a:custGeom>
              <a:avLst/>
              <a:gdLst>
                <a:gd name="T0" fmla="*/ 0 w 74"/>
                <a:gd name="T1" fmla="*/ 0 h 23"/>
                <a:gd name="T2" fmla="*/ 0 w 74"/>
                <a:gd name="T3" fmla="*/ 0 h 23"/>
                <a:gd name="T4" fmla="*/ 1 w 74"/>
                <a:gd name="T5" fmla="*/ 0 h 23"/>
                <a:gd name="T6" fmla="*/ 1 w 74"/>
                <a:gd name="T7" fmla="*/ 0 h 23"/>
                <a:gd name="T8" fmla="*/ 1 w 74"/>
                <a:gd name="T9" fmla="*/ 0 h 23"/>
                <a:gd name="T10" fmla="*/ 1 w 74"/>
                <a:gd name="T11" fmla="*/ 0 h 23"/>
                <a:gd name="T12" fmla="*/ 1 w 74"/>
                <a:gd name="T13" fmla="*/ 0 h 23"/>
                <a:gd name="T14" fmla="*/ 1 w 74"/>
                <a:gd name="T15" fmla="*/ 0 h 23"/>
                <a:gd name="T16" fmla="*/ 1 w 74"/>
                <a:gd name="T17" fmla="*/ 0 h 23"/>
                <a:gd name="T18" fmla="*/ 1 w 74"/>
                <a:gd name="T19" fmla="*/ 0 h 23"/>
                <a:gd name="T20" fmla="*/ 1 w 74"/>
                <a:gd name="T21" fmla="*/ 0 h 23"/>
                <a:gd name="T22" fmla="*/ 1 w 74"/>
                <a:gd name="T23" fmla="*/ 0 h 23"/>
                <a:gd name="T24" fmla="*/ 1 w 74"/>
                <a:gd name="T25" fmla="*/ 0 h 23"/>
                <a:gd name="T26" fmla="*/ 1 w 74"/>
                <a:gd name="T27" fmla="*/ 0 h 23"/>
                <a:gd name="T28" fmla="*/ 1 w 74"/>
                <a:gd name="T29" fmla="*/ 0 h 23"/>
                <a:gd name="T30" fmla="*/ 1 w 74"/>
                <a:gd name="T31" fmla="*/ 0 h 23"/>
                <a:gd name="T32" fmla="*/ 1 w 74"/>
                <a:gd name="T33" fmla="*/ 0 h 23"/>
                <a:gd name="T34" fmla="*/ 1 w 74"/>
                <a:gd name="T35" fmla="*/ 0 h 23"/>
                <a:gd name="T36" fmla="*/ 1 w 74"/>
                <a:gd name="T37" fmla="*/ 0 h 23"/>
                <a:gd name="T38" fmla="*/ 1 w 74"/>
                <a:gd name="T39" fmla="*/ 0 h 23"/>
                <a:gd name="T40" fmla="*/ 1 w 74"/>
                <a:gd name="T41" fmla="*/ 0 h 23"/>
                <a:gd name="T42" fmla="*/ 1 w 74"/>
                <a:gd name="T43" fmla="*/ 0 h 23"/>
                <a:gd name="T44" fmla="*/ 1 w 74"/>
                <a:gd name="T45" fmla="*/ 0 h 23"/>
                <a:gd name="T46" fmla="*/ 1 w 74"/>
                <a:gd name="T47" fmla="*/ 0 h 23"/>
                <a:gd name="T48" fmla="*/ 1 w 74"/>
                <a:gd name="T49" fmla="*/ 0 h 23"/>
                <a:gd name="T50" fmla="*/ 1 w 74"/>
                <a:gd name="T51" fmla="*/ 0 h 23"/>
                <a:gd name="T52" fmla="*/ 1 w 74"/>
                <a:gd name="T53" fmla="*/ 0 h 23"/>
                <a:gd name="T54" fmla="*/ 1 w 74"/>
                <a:gd name="T55" fmla="*/ 0 h 23"/>
                <a:gd name="T56" fmla="*/ 1 w 74"/>
                <a:gd name="T57" fmla="*/ 0 h 23"/>
                <a:gd name="T58" fmla="*/ 1 w 74"/>
                <a:gd name="T59" fmla="*/ 0 h 23"/>
                <a:gd name="T60" fmla="*/ 1 w 74"/>
                <a:gd name="T61" fmla="*/ 0 h 23"/>
                <a:gd name="T62" fmla="*/ 1 w 74"/>
                <a:gd name="T63" fmla="*/ 0 h 23"/>
                <a:gd name="T64" fmla="*/ 1 w 74"/>
                <a:gd name="T65" fmla="*/ 0 h 23"/>
                <a:gd name="T66" fmla="*/ 1 w 74"/>
                <a:gd name="T67" fmla="*/ 0 h 23"/>
                <a:gd name="T68" fmla="*/ 1 w 74"/>
                <a:gd name="T69" fmla="*/ 0 h 23"/>
                <a:gd name="T70" fmla="*/ 0 w 74"/>
                <a:gd name="T71" fmla="*/ 0 h 23"/>
                <a:gd name="T72" fmla="*/ 0 w 74"/>
                <a:gd name="T73" fmla="*/ 0 h 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4"/>
                <a:gd name="T112" fmla="*/ 0 h 23"/>
                <a:gd name="T113" fmla="*/ 74 w 74"/>
                <a:gd name="T114" fmla="*/ 23 h 2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4" h="23">
                  <a:moveTo>
                    <a:pt x="0" y="23"/>
                  </a:moveTo>
                  <a:lnTo>
                    <a:pt x="0" y="21"/>
                  </a:lnTo>
                  <a:lnTo>
                    <a:pt x="2" y="20"/>
                  </a:lnTo>
                  <a:lnTo>
                    <a:pt x="5" y="16"/>
                  </a:lnTo>
                  <a:lnTo>
                    <a:pt x="9" y="14"/>
                  </a:lnTo>
                  <a:lnTo>
                    <a:pt x="13" y="10"/>
                  </a:lnTo>
                  <a:lnTo>
                    <a:pt x="18" y="7"/>
                  </a:lnTo>
                  <a:lnTo>
                    <a:pt x="25" y="4"/>
                  </a:lnTo>
                  <a:lnTo>
                    <a:pt x="31" y="3"/>
                  </a:lnTo>
                  <a:lnTo>
                    <a:pt x="36" y="1"/>
                  </a:lnTo>
                  <a:lnTo>
                    <a:pt x="42" y="0"/>
                  </a:lnTo>
                  <a:lnTo>
                    <a:pt x="47" y="0"/>
                  </a:lnTo>
                  <a:lnTo>
                    <a:pt x="52" y="1"/>
                  </a:lnTo>
                  <a:lnTo>
                    <a:pt x="56" y="1"/>
                  </a:lnTo>
                  <a:lnTo>
                    <a:pt x="59" y="2"/>
                  </a:lnTo>
                  <a:lnTo>
                    <a:pt x="61" y="3"/>
                  </a:lnTo>
                  <a:lnTo>
                    <a:pt x="62" y="3"/>
                  </a:lnTo>
                  <a:lnTo>
                    <a:pt x="74" y="14"/>
                  </a:lnTo>
                  <a:lnTo>
                    <a:pt x="73" y="14"/>
                  </a:lnTo>
                  <a:lnTo>
                    <a:pt x="71" y="14"/>
                  </a:lnTo>
                  <a:lnTo>
                    <a:pt x="68" y="14"/>
                  </a:lnTo>
                  <a:lnTo>
                    <a:pt x="65" y="14"/>
                  </a:lnTo>
                  <a:lnTo>
                    <a:pt x="59" y="14"/>
                  </a:lnTo>
                  <a:lnTo>
                    <a:pt x="54" y="14"/>
                  </a:lnTo>
                  <a:lnTo>
                    <a:pt x="47" y="14"/>
                  </a:lnTo>
                  <a:lnTo>
                    <a:pt x="41" y="14"/>
                  </a:lnTo>
                  <a:lnTo>
                    <a:pt x="37" y="14"/>
                  </a:lnTo>
                  <a:lnTo>
                    <a:pt x="34" y="14"/>
                  </a:lnTo>
                  <a:lnTo>
                    <a:pt x="29" y="15"/>
                  </a:lnTo>
                  <a:lnTo>
                    <a:pt x="26" y="16"/>
                  </a:lnTo>
                  <a:lnTo>
                    <a:pt x="19" y="17"/>
                  </a:lnTo>
                  <a:lnTo>
                    <a:pt x="13" y="19"/>
                  </a:lnTo>
                  <a:lnTo>
                    <a:pt x="7" y="20"/>
                  </a:lnTo>
                  <a:lnTo>
                    <a:pt x="3" y="21"/>
                  </a:lnTo>
                  <a:lnTo>
                    <a:pt x="1" y="22"/>
                  </a:lnTo>
                  <a:lnTo>
                    <a:pt x="0" y="23"/>
                  </a:lnTo>
                  <a:close/>
                </a:path>
              </a:pathLst>
            </a:custGeom>
            <a:solidFill>
              <a:srgbClr val="B0C2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594" name="Freeform 65"/>
            <p:cNvSpPr>
              <a:spLocks/>
            </p:cNvSpPr>
            <p:nvPr/>
          </p:nvSpPr>
          <p:spPr bwMode="auto">
            <a:xfrm>
              <a:off x="4163" y="3102"/>
              <a:ext cx="177" cy="249"/>
            </a:xfrm>
            <a:custGeom>
              <a:avLst/>
              <a:gdLst>
                <a:gd name="T0" fmla="*/ 0 w 355"/>
                <a:gd name="T1" fmla="*/ 0 h 499"/>
                <a:gd name="T2" fmla="*/ 0 w 355"/>
                <a:gd name="T3" fmla="*/ 0 h 499"/>
                <a:gd name="T4" fmla="*/ 0 w 355"/>
                <a:gd name="T5" fmla="*/ 0 h 499"/>
                <a:gd name="T6" fmla="*/ 0 w 355"/>
                <a:gd name="T7" fmla="*/ 0 h 499"/>
                <a:gd name="T8" fmla="*/ 0 w 355"/>
                <a:gd name="T9" fmla="*/ 0 h 499"/>
                <a:gd name="T10" fmla="*/ 0 w 355"/>
                <a:gd name="T11" fmla="*/ 0 h 499"/>
                <a:gd name="T12" fmla="*/ 0 w 355"/>
                <a:gd name="T13" fmla="*/ 0 h 499"/>
                <a:gd name="T14" fmla="*/ 0 w 355"/>
                <a:gd name="T15" fmla="*/ 0 h 499"/>
                <a:gd name="T16" fmla="*/ 0 w 355"/>
                <a:gd name="T17" fmla="*/ 0 h 499"/>
                <a:gd name="T18" fmla="*/ 0 w 355"/>
                <a:gd name="T19" fmla="*/ 0 h 499"/>
                <a:gd name="T20" fmla="*/ 0 w 355"/>
                <a:gd name="T21" fmla="*/ 0 h 499"/>
                <a:gd name="T22" fmla="*/ 0 w 355"/>
                <a:gd name="T23" fmla="*/ 0 h 499"/>
                <a:gd name="T24" fmla="*/ 0 w 355"/>
                <a:gd name="T25" fmla="*/ 0 h 499"/>
                <a:gd name="T26" fmla="*/ 0 w 355"/>
                <a:gd name="T27" fmla="*/ 0 h 499"/>
                <a:gd name="T28" fmla="*/ 0 w 355"/>
                <a:gd name="T29" fmla="*/ 0 h 499"/>
                <a:gd name="T30" fmla="*/ 0 w 355"/>
                <a:gd name="T31" fmla="*/ 0 h 499"/>
                <a:gd name="T32" fmla="*/ 0 w 355"/>
                <a:gd name="T33" fmla="*/ 0 h 499"/>
                <a:gd name="T34" fmla="*/ 0 w 355"/>
                <a:gd name="T35" fmla="*/ 0 h 499"/>
                <a:gd name="T36" fmla="*/ 0 w 355"/>
                <a:gd name="T37" fmla="*/ 0 h 499"/>
                <a:gd name="T38" fmla="*/ 0 w 355"/>
                <a:gd name="T39" fmla="*/ 0 h 499"/>
                <a:gd name="T40" fmla="*/ 0 w 355"/>
                <a:gd name="T41" fmla="*/ 0 h 499"/>
                <a:gd name="T42" fmla="*/ 0 w 355"/>
                <a:gd name="T43" fmla="*/ 0 h 499"/>
                <a:gd name="T44" fmla="*/ 0 w 355"/>
                <a:gd name="T45" fmla="*/ 0 h 499"/>
                <a:gd name="T46" fmla="*/ 0 w 355"/>
                <a:gd name="T47" fmla="*/ 0 h 499"/>
                <a:gd name="T48" fmla="*/ 0 w 355"/>
                <a:gd name="T49" fmla="*/ 0 h 499"/>
                <a:gd name="T50" fmla="*/ 0 w 355"/>
                <a:gd name="T51" fmla="*/ 0 h 499"/>
                <a:gd name="T52" fmla="*/ 0 w 355"/>
                <a:gd name="T53" fmla="*/ 0 h 499"/>
                <a:gd name="T54" fmla="*/ 0 w 355"/>
                <a:gd name="T55" fmla="*/ 0 h 499"/>
                <a:gd name="T56" fmla="*/ 0 w 355"/>
                <a:gd name="T57" fmla="*/ 0 h 499"/>
                <a:gd name="T58" fmla="*/ 0 w 355"/>
                <a:gd name="T59" fmla="*/ 0 h 499"/>
                <a:gd name="T60" fmla="*/ 0 w 355"/>
                <a:gd name="T61" fmla="*/ 0 h 499"/>
                <a:gd name="T62" fmla="*/ 0 w 355"/>
                <a:gd name="T63" fmla="*/ 0 h 499"/>
                <a:gd name="T64" fmla="*/ 0 w 355"/>
                <a:gd name="T65" fmla="*/ 0 h 499"/>
                <a:gd name="T66" fmla="*/ 0 w 355"/>
                <a:gd name="T67" fmla="*/ 0 h 499"/>
                <a:gd name="T68" fmla="*/ 0 w 355"/>
                <a:gd name="T69" fmla="*/ 0 h 499"/>
                <a:gd name="T70" fmla="*/ 0 w 355"/>
                <a:gd name="T71" fmla="*/ 0 h 499"/>
                <a:gd name="T72" fmla="*/ 0 w 355"/>
                <a:gd name="T73" fmla="*/ 0 h 499"/>
                <a:gd name="T74" fmla="*/ 0 w 355"/>
                <a:gd name="T75" fmla="*/ 0 h 499"/>
                <a:gd name="T76" fmla="*/ 0 w 355"/>
                <a:gd name="T77" fmla="*/ 0 h 499"/>
                <a:gd name="T78" fmla="*/ 0 w 355"/>
                <a:gd name="T79" fmla="*/ 0 h 499"/>
                <a:gd name="T80" fmla="*/ 0 w 355"/>
                <a:gd name="T81" fmla="*/ 0 h 499"/>
                <a:gd name="T82" fmla="*/ 0 w 355"/>
                <a:gd name="T83" fmla="*/ 0 h 499"/>
                <a:gd name="T84" fmla="*/ 0 w 355"/>
                <a:gd name="T85" fmla="*/ 0 h 499"/>
                <a:gd name="T86" fmla="*/ 0 w 355"/>
                <a:gd name="T87" fmla="*/ 0 h 499"/>
                <a:gd name="T88" fmla="*/ 0 w 355"/>
                <a:gd name="T89" fmla="*/ 0 h 499"/>
                <a:gd name="T90" fmla="*/ 0 w 355"/>
                <a:gd name="T91" fmla="*/ 0 h 499"/>
                <a:gd name="T92" fmla="*/ 0 w 355"/>
                <a:gd name="T93" fmla="*/ 0 h 499"/>
                <a:gd name="T94" fmla="*/ 0 w 355"/>
                <a:gd name="T95" fmla="*/ 0 h 499"/>
                <a:gd name="T96" fmla="*/ 0 w 355"/>
                <a:gd name="T97" fmla="*/ 0 h 499"/>
                <a:gd name="T98" fmla="*/ 0 w 355"/>
                <a:gd name="T99" fmla="*/ 0 h 499"/>
                <a:gd name="T100" fmla="*/ 0 w 355"/>
                <a:gd name="T101" fmla="*/ 0 h 49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55"/>
                <a:gd name="T154" fmla="*/ 0 h 499"/>
                <a:gd name="T155" fmla="*/ 355 w 355"/>
                <a:gd name="T156" fmla="*/ 499 h 49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55" h="499">
                  <a:moveTo>
                    <a:pt x="64" y="0"/>
                  </a:moveTo>
                  <a:lnTo>
                    <a:pt x="63" y="1"/>
                  </a:lnTo>
                  <a:lnTo>
                    <a:pt x="61" y="7"/>
                  </a:lnTo>
                  <a:lnTo>
                    <a:pt x="60" y="10"/>
                  </a:lnTo>
                  <a:lnTo>
                    <a:pt x="58" y="15"/>
                  </a:lnTo>
                  <a:lnTo>
                    <a:pt x="57" y="20"/>
                  </a:lnTo>
                  <a:lnTo>
                    <a:pt x="56" y="27"/>
                  </a:lnTo>
                  <a:lnTo>
                    <a:pt x="54" y="34"/>
                  </a:lnTo>
                  <a:lnTo>
                    <a:pt x="52" y="40"/>
                  </a:lnTo>
                  <a:lnTo>
                    <a:pt x="50" y="48"/>
                  </a:lnTo>
                  <a:lnTo>
                    <a:pt x="49" y="56"/>
                  </a:lnTo>
                  <a:lnTo>
                    <a:pt x="47" y="65"/>
                  </a:lnTo>
                  <a:lnTo>
                    <a:pt x="46" y="73"/>
                  </a:lnTo>
                  <a:lnTo>
                    <a:pt x="45" y="82"/>
                  </a:lnTo>
                  <a:lnTo>
                    <a:pt x="45" y="94"/>
                  </a:lnTo>
                  <a:lnTo>
                    <a:pt x="43" y="103"/>
                  </a:lnTo>
                  <a:lnTo>
                    <a:pt x="43" y="113"/>
                  </a:lnTo>
                  <a:lnTo>
                    <a:pt x="43" y="123"/>
                  </a:lnTo>
                  <a:lnTo>
                    <a:pt x="43" y="133"/>
                  </a:lnTo>
                  <a:lnTo>
                    <a:pt x="43" y="143"/>
                  </a:lnTo>
                  <a:lnTo>
                    <a:pt x="43" y="154"/>
                  </a:lnTo>
                  <a:lnTo>
                    <a:pt x="44" y="164"/>
                  </a:lnTo>
                  <a:lnTo>
                    <a:pt x="45" y="175"/>
                  </a:lnTo>
                  <a:lnTo>
                    <a:pt x="45" y="185"/>
                  </a:lnTo>
                  <a:lnTo>
                    <a:pt x="45" y="194"/>
                  </a:lnTo>
                  <a:lnTo>
                    <a:pt x="45" y="204"/>
                  </a:lnTo>
                  <a:lnTo>
                    <a:pt x="45" y="214"/>
                  </a:lnTo>
                  <a:lnTo>
                    <a:pt x="44" y="223"/>
                  </a:lnTo>
                  <a:lnTo>
                    <a:pt x="44" y="232"/>
                  </a:lnTo>
                  <a:lnTo>
                    <a:pt x="43" y="241"/>
                  </a:lnTo>
                  <a:lnTo>
                    <a:pt x="43" y="250"/>
                  </a:lnTo>
                  <a:lnTo>
                    <a:pt x="41" y="257"/>
                  </a:lnTo>
                  <a:lnTo>
                    <a:pt x="40" y="265"/>
                  </a:lnTo>
                  <a:lnTo>
                    <a:pt x="38" y="272"/>
                  </a:lnTo>
                  <a:lnTo>
                    <a:pt x="36" y="278"/>
                  </a:lnTo>
                  <a:lnTo>
                    <a:pt x="34" y="285"/>
                  </a:lnTo>
                  <a:lnTo>
                    <a:pt x="32" y="292"/>
                  </a:lnTo>
                  <a:lnTo>
                    <a:pt x="30" y="298"/>
                  </a:lnTo>
                  <a:lnTo>
                    <a:pt x="28" y="305"/>
                  </a:lnTo>
                  <a:lnTo>
                    <a:pt x="25" y="312"/>
                  </a:lnTo>
                  <a:lnTo>
                    <a:pt x="23" y="318"/>
                  </a:lnTo>
                  <a:lnTo>
                    <a:pt x="21" y="325"/>
                  </a:lnTo>
                  <a:lnTo>
                    <a:pt x="19" y="332"/>
                  </a:lnTo>
                  <a:lnTo>
                    <a:pt x="16" y="340"/>
                  </a:lnTo>
                  <a:lnTo>
                    <a:pt x="14" y="347"/>
                  </a:lnTo>
                  <a:lnTo>
                    <a:pt x="12" y="356"/>
                  </a:lnTo>
                  <a:lnTo>
                    <a:pt x="11" y="365"/>
                  </a:lnTo>
                  <a:lnTo>
                    <a:pt x="9" y="374"/>
                  </a:lnTo>
                  <a:lnTo>
                    <a:pt x="7" y="385"/>
                  </a:lnTo>
                  <a:lnTo>
                    <a:pt x="5" y="395"/>
                  </a:lnTo>
                  <a:lnTo>
                    <a:pt x="5" y="406"/>
                  </a:lnTo>
                  <a:lnTo>
                    <a:pt x="2" y="416"/>
                  </a:lnTo>
                  <a:lnTo>
                    <a:pt x="2" y="426"/>
                  </a:lnTo>
                  <a:lnTo>
                    <a:pt x="1" y="436"/>
                  </a:lnTo>
                  <a:lnTo>
                    <a:pt x="1" y="446"/>
                  </a:lnTo>
                  <a:lnTo>
                    <a:pt x="0" y="454"/>
                  </a:lnTo>
                  <a:lnTo>
                    <a:pt x="0" y="463"/>
                  </a:lnTo>
                  <a:lnTo>
                    <a:pt x="0" y="470"/>
                  </a:lnTo>
                  <a:lnTo>
                    <a:pt x="0" y="477"/>
                  </a:lnTo>
                  <a:lnTo>
                    <a:pt x="0" y="481"/>
                  </a:lnTo>
                  <a:lnTo>
                    <a:pt x="0" y="485"/>
                  </a:lnTo>
                  <a:lnTo>
                    <a:pt x="0" y="487"/>
                  </a:lnTo>
                  <a:lnTo>
                    <a:pt x="0" y="489"/>
                  </a:lnTo>
                  <a:lnTo>
                    <a:pt x="63" y="486"/>
                  </a:lnTo>
                  <a:lnTo>
                    <a:pt x="165" y="245"/>
                  </a:lnTo>
                  <a:lnTo>
                    <a:pt x="228" y="334"/>
                  </a:lnTo>
                  <a:lnTo>
                    <a:pt x="268" y="499"/>
                  </a:lnTo>
                  <a:lnTo>
                    <a:pt x="355" y="485"/>
                  </a:lnTo>
                  <a:lnTo>
                    <a:pt x="340" y="269"/>
                  </a:lnTo>
                  <a:lnTo>
                    <a:pt x="338" y="267"/>
                  </a:lnTo>
                  <a:lnTo>
                    <a:pt x="336" y="265"/>
                  </a:lnTo>
                  <a:lnTo>
                    <a:pt x="334" y="260"/>
                  </a:lnTo>
                  <a:lnTo>
                    <a:pt x="333" y="256"/>
                  </a:lnTo>
                  <a:lnTo>
                    <a:pt x="330" y="249"/>
                  </a:lnTo>
                  <a:lnTo>
                    <a:pt x="327" y="242"/>
                  </a:lnTo>
                  <a:lnTo>
                    <a:pt x="323" y="233"/>
                  </a:lnTo>
                  <a:lnTo>
                    <a:pt x="320" y="225"/>
                  </a:lnTo>
                  <a:lnTo>
                    <a:pt x="315" y="214"/>
                  </a:lnTo>
                  <a:lnTo>
                    <a:pt x="311" y="204"/>
                  </a:lnTo>
                  <a:lnTo>
                    <a:pt x="306" y="193"/>
                  </a:lnTo>
                  <a:lnTo>
                    <a:pt x="302" y="183"/>
                  </a:lnTo>
                  <a:lnTo>
                    <a:pt x="297" y="172"/>
                  </a:lnTo>
                  <a:lnTo>
                    <a:pt x="293" y="161"/>
                  </a:lnTo>
                  <a:lnTo>
                    <a:pt x="289" y="150"/>
                  </a:lnTo>
                  <a:lnTo>
                    <a:pt x="285" y="140"/>
                  </a:lnTo>
                  <a:lnTo>
                    <a:pt x="280" y="129"/>
                  </a:lnTo>
                  <a:lnTo>
                    <a:pt x="276" y="119"/>
                  </a:lnTo>
                  <a:lnTo>
                    <a:pt x="272" y="110"/>
                  </a:lnTo>
                  <a:lnTo>
                    <a:pt x="269" y="101"/>
                  </a:lnTo>
                  <a:lnTo>
                    <a:pt x="266" y="93"/>
                  </a:lnTo>
                  <a:lnTo>
                    <a:pt x="263" y="85"/>
                  </a:lnTo>
                  <a:lnTo>
                    <a:pt x="260" y="78"/>
                  </a:lnTo>
                  <a:lnTo>
                    <a:pt x="258" y="71"/>
                  </a:lnTo>
                  <a:lnTo>
                    <a:pt x="255" y="65"/>
                  </a:lnTo>
                  <a:lnTo>
                    <a:pt x="253" y="60"/>
                  </a:lnTo>
                  <a:lnTo>
                    <a:pt x="252" y="56"/>
                  </a:lnTo>
                  <a:lnTo>
                    <a:pt x="251" y="53"/>
                  </a:lnTo>
                  <a:lnTo>
                    <a:pt x="249" y="48"/>
                  </a:lnTo>
                  <a:lnTo>
                    <a:pt x="249" y="47"/>
                  </a:lnTo>
                  <a:lnTo>
                    <a:pt x="225" y="18"/>
                  </a:lnTo>
                  <a:lnTo>
                    <a:pt x="64"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595" name="Freeform 66"/>
            <p:cNvSpPr>
              <a:spLocks/>
            </p:cNvSpPr>
            <p:nvPr/>
          </p:nvSpPr>
          <p:spPr bwMode="auto">
            <a:xfrm>
              <a:off x="4195" y="2812"/>
              <a:ext cx="28" cy="52"/>
            </a:xfrm>
            <a:custGeom>
              <a:avLst/>
              <a:gdLst>
                <a:gd name="T0" fmla="*/ 1 w 56"/>
                <a:gd name="T1" fmla="*/ 0 h 105"/>
                <a:gd name="T2" fmla="*/ 1 w 56"/>
                <a:gd name="T3" fmla="*/ 0 h 105"/>
                <a:gd name="T4" fmla="*/ 1 w 56"/>
                <a:gd name="T5" fmla="*/ 0 h 105"/>
                <a:gd name="T6" fmla="*/ 1 w 56"/>
                <a:gd name="T7" fmla="*/ 0 h 105"/>
                <a:gd name="T8" fmla="*/ 1 w 56"/>
                <a:gd name="T9" fmla="*/ 0 h 105"/>
                <a:gd name="T10" fmla="*/ 1 w 56"/>
                <a:gd name="T11" fmla="*/ 0 h 105"/>
                <a:gd name="T12" fmla="*/ 1 w 56"/>
                <a:gd name="T13" fmla="*/ 0 h 105"/>
                <a:gd name="T14" fmla="*/ 1 w 56"/>
                <a:gd name="T15" fmla="*/ 0 h 105"/>
                <a:gd name="T16" fmla="*/ 1 w 56"/>
                <a:gd name="T17" fmla="*/ 0 h 105"/>
                <a:gd name="T18" fmla="*/ 0 w 56"/>
                <a:gd name="T19" fmla="*/ 0 h 105"/>
                <a:gd name="T20" fmla="*/ 1 w 56"/>
                <a:gd name="T21" fmla="*/ 0 h 105"/>
                <a:gd name="T22" fmla="*/ 1 w 56"/>
                <a:gd name="T23" fmla="*/ 0 h 105"/>
                <a:gd name="T24" fmla="*/ 1 w 56"/>
                <a:gd name="T25" fmla="*/ 0 h 105"/>
                <a:gd name="T26" fmla="*/ 1 w 56"/>
                <a:gd name="T27" fmla="*/ 0 h 10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6"/>
                <a:gd name="T43" fmla="*/ 0 h 105"/>
                <a:gd name="T44" fmla="*/ 56 w 56"/>
                <a:gd name="T45" fmla="*/ 105 h 10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6" h="105">
                  <a:moveTo>
                    <a:pt x="30" y="0"/>
                  </a:moveTo>
                  <a:lnTo>
                    <a:pt x="33" y="30"/>
                  </a:lnTo>
                  <a:lnTo>
                    <a:pt x="40" y="42"/>
                  </a:lnTo>
                  <a:lnTo>
                    <a:pt x="50" y="24"/>
                  </a:lnTo>
                  <a:lnTo>
                    <a:pt x="55" y="31"/>
                  </a:lnTo>
                  <a:lnTo>
                    <a:pt x="54" y="39"/>
                  </a:lnTo>
                  <a:lnTo>
                    <a:pt x="56" y="60"/>
                  </a:lnTo>
                  <a:lnTo>
                    <a:pt x="43" y="105"/>
                  </a:lnTo>
                  <a:lnTo>
                    <a:pt x="19" y="103"/>
                  </a:lnTo>
                  <a:lnTo>
                    <a:pt x="0" y="56"/>
                  </a:lnTo>
                  <a:lnTo>
                    <a:pt x="19" y="20"/>
                  </a:lnTo>
                  <a:lnTo>
                    <a:pt x="20" y="9"/>
                  </a:lnTo>
                  <a:lnTo>
                    <a:pt x="30" y="0"/>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596" name="Freeform 67"/>
            <p:cNvSpPr>
              <a:spLocks/>
            </p:cNvSpPr>
            <p:nvPr/>
          </p:nvSpPr>
          <p:spPr bwMode="auto">
            <a:xfrm>
              <a:off x="4180" y="2854"/>
              <a:ext cx="213" cy="278"/>
            </a:xfrm>
            <a:custGeom>
              <a:avLst/>
              <a:gdLst>
                <a:gd name="T0" fmla="*/ 1 w 426"/>
                <a:gd name="T1" fmla="*/ 1 h 554"/>
                <a:gd name="T2" fmla="*/ 1 w 426"/>
                <a:gd name="T3" fmla="*/ 1 h 554"/>
                <a:gd name="T4" fmla="*/ 1 w 426"/>
                <a:gd name="T5" fmla="*/ 1 h 554"/>
                <a:gd name="T6" fmla="*/ 1 w 426"/>
                <a:gd name="T7" fmla="*/ 1 h 554"/>
                <a:gd name="T8" fmla="*/ 1 w 426"/>
                <a:gd name="T9" fmla="*/ 1 h 554"/>
                <a:gd name="T10" fmla="*/ 1 w 426"/>
                <a:gd name="T11" fmla="*/ 1 h 554"/>
                <a:gd name="T12" fmla="*/ 1 w 426"/>
                <a:gd name="T13" fmla="*/ 1 h 554"/>
                <a:gd name="T14" fmla="*/ 1 w 426"/>
                <a:gd name="T15" fmla="*/ 1 h 554"/>
                <a:gd name="T16" fmla="*/ 1 w 426"/>
                <a:gd name="T17" fmla="*/ 1 h 554"/>
                <a:gd name="T18" fmla="*/ 1 w 426"/>
                <a:gd name="T19" fmla="*/ 1 h 554"/>
                <a:gd name="T20" fmla="*/ 1 w 426"/>
                <a:gd name="T21" fmla="*/ 1 h 554"/>
                <a:gd name="T22" fmla="*/ 1 w 426"/>
                <a:gd name="T23" fmla="*/ 1 h 554"/>
                <a:gd name="T24" fmla="*/ 1 w 426"/>
                <a:gd name="T25" fmla="*/ 1 h 554"/>
                <a:gd name="T26" fmla="*/ 1 w 426"/>
                <a:gd name="T27" fmla="*/ 1 h 554"/>
                <a:gd name="T28" fmla="*/ 1 w 426"/>
                <a:gd name="T29" fmla="*/ 1 h 554"/>
                <a:gd name="T30" fmla="*/ 1 w 426"/>
                <a:gd name="T31" fmla="*/ 1 h 554"/>
                <a:gd name="T32" fmla="*/ 1 w 426"/>
                <a:gd name="T33" fmla="*/ 1 h 554"/>
                <a:gd name="T34" fmla="*/ 1 w 426"/>
                <a:gd name="T35" fmla="*/ 1 h 554"/>
                <a:gd name="T36" fmla="*/ 1 w 426"/>
                <a:gd name="T37" fmla="*/ 1 h 554"/>
                <a:gd name="T38" fmla="*/ 1 w 426"/>
                <a:gd name="T39" fmla="*/ 1 h 554"/>
                <a:gd name="T40" fmla="*/ 1 w 426"/>
                <a:gd name="T41" fmla="*/ 1 h 554"/>
                <a:gd name="T42" fmla="*/ 1 w 426"/>
                <a:gd name="T43" fmla="*/ 1 h 554"/>
                <a:gd name="T44" fmla="*/ 1 w 426"/>
                <a:gd name="T45" fmla="*/ 1 h 554"/>
                <a:gd name="T46" fmla="*/ 1 w 426"/>
                <a:gd name="T47" fmla="*/ 1 h 554"/>
                <a:gd name="T48" fmla="*/ 1 w 426"/>
                <a:gd name="T49" fmla="*/ 1 h 554"/>
                <a:gd name="T50" fmla="*/ 1 w 426"/>
                <a:gd name="T51" fmla="*/ 1 h 554"/>
                <a:gd name="T52" fmla="*/ 1 w 426"/>
                <a:gd name="T53" fmla="*/ 1 h 554"/>
                <a:gd name="T54" fmla="*/ 1 w 426"/>
                <a:gd name="T55" fmla="*/ 1 h 554"/>
                <a:gd name="T56" fmla="*/ 1 w 426"/>
                <a:gd name="T57" fmla="*/ 1 h 554"/>
                <a:gd name="T58" fmla="*/ 1 w 426"/>
                <a:gd name="T59" fmla="*/ 1 h 554"/>
                <a:gd name="T60" fmla="*/ 1 w 426"/>
                <a:gd name="T61" fmla="*/ 1 h 554"/>
                <a:gd name="T62" fmla="*/ 1 w 426"/>
                <a:gd name="T63" fmla="*/ 1 h 554"/>
                <a:gd name="T64" fmla="*/ 1 w 426"/>
                <a:gd name="T65" fmla="*/ 1 h 554"/>
                <a:gd name="T66" fmla="*/ 1 w 426"/>
                <a:gd name="T67" fmla="*/ 1 h 554"/>
                <a:gd name="T68" fmla="*/ 1 w 426"/>
                <a:gd name="T69" fmla="*/ 1 h 554"/>
                <a:gd name="T70" fmla="*/ 1 w 426"/>
                <a:gd name="T71" fmla="*/ 1 h 554"/>
                <a:gd name="T72" fmla="*/ 1 w 426"/>
                <a:gd name="T73" fmla="*/ 1 h 554"/>
                <a:gd name="T74" fmla="*/ 1 w 426"/>
                <a:gd name="T75" fmla="*/ 1 h 554"/>
                <a:gd name="T76" fmla="*/ 1 w 426"/>
                <a:gd name="T77" fmla="*/ 1 h 554"/>
                <a:gd name="T78" fmla="*/ 1 w 426"/>
                <a:gd name="T79" fmla="*/ 1 h 554"/>
                <a:gd name="T80" fmla="*/ 1 w 426"/>
                <a:gd name="T81" fmla="*/ 1 h 554"/>
                <a:gd name="T82" fmla="*/ 1 w 426"/>
                <a:gd name="T83" fmla="*/ 1 h 554"/>
                <a:gd name="T84" fmla="*/ 1 w 426"/>
                <a:gd name="T85" fmla="*/ 1 h 554"/>
                <a:gd name="T86" fmla="*/ 1 w 426"/>
                <a:gd name="T87" fmla="*/ 1 h 554"/>
                <a:gd name="T88" fmla="*/ 1 w 426"/>
                <a:gd name="T89" fmla="*/ 1 h 554"/>
                <a:gd name="T90" fmla="*/ 0 w 426"/>
                <a:gd name="T91" fmla="*/ 1 h 554"/>
                <a:gd name="T92" fmla="*/ 1 w 426"/>
                <a:gd name="T93" fmla="*/ 1 h 554"/>
                <a:gd name="T94" fmla="*/ 1 w 426"/>
                <a:gd name="T95" fmla="*/ 1 h 554"/>
                <a:gd name="T96" fmla="*/ 1 w 426"/>
                <a:gd name="T97" fmla="*/ 1 h 554"/>
                <a:gd name="T98" fmla="*/ 1 w 426"/>
                <a:gd name="T99" fmla="*/ 1 h 554"/>
                <a:gd name="T100" fmla="*/ 1 w 426"/>
                <a:gd name="T101" fmla="*/ 1 h 554"/>
                <a:gd name="T102" fmla="*/ 1 w 426"/>
                <a:gd name="T103" fmla="*/ 1 h 554"/>
                <a:gd name="T104" fmla="*/ 1 w 426"/>
                <a:gd name="T105" fmla="*/ 1 h 554"/>
                <a:gd name="T106" fmla="*/ 1 w 426"/>
                <a:gd name="T107" fmla="*/ 1 h 554"/>
                <a:gd name="T108" fmla="*/ 1 w 426"/>
                <a:gd name="T109" fmla="*/ 1 h 554"/>
                <a:gd name="T110" fmla="*/ 1 w 426"/>
                <a:gd name="T111" fmla="*/ 1 h 554"/>
                <a:gd name="T112" fmla="*/ 1 w 426"/>
                <a:gd name="T113" fmla="*/ 1 h 554"/>
                <a:gd name="T114" fmla="*/ 1 w 426"/>
                <a:gd name="T115" fmla="*/ 1 h 554"/>
                <a:gd name="T116" fmla="*/ 1 w 426"/>
                <a:gd name="T117" fmla="*/ 1 h 554"/>
                <a:gd name="T118" fmla="*/ 1 w 426"/>
                <a:gd name="T119" fmla="*/ 1 h 554"/>
                <a:gd name="T120" fmla="*/ 1 w 426"/>
                <a:gd name="T121" fmla="*/ 0 h 55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6"/>
                <a:gd name="T184" fmla="*/ 0 h 554"/>
                <a:gd name="T185" fmla="*/ 426 w 426"/>
                <a:gd name="T186" fmla="*/ 554 h 55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6" h="554">
                  <a:moveTo>
                    <a:pt x="75" y="0"/>
                  </a:moveTo>
                  <a:lnTo>
                    <a:pt x="91" y="79"/>
                  </a:lnTo>
                  <a:lnTo>
                    <a:pt x="124" y="247"/>
                  </a:lnTo>
                  <a:lnTo>
                    <a:pt x="145" y="276"/>
                  </a:lnTo>
                  <a:lnTo>
                    <a:pt x="146" y="276"/>
                  </a:lnTo>
                  <a:lnTo>
                    <a:pt x="152" y="276"/>
                  </a:lnTo>
                  <a:lnTo>
                    <a:pt x="155" y="276"/>
                  </a:lnTo>
                  <a:lnTo>
                    <a:pt x="160" y="276"/>
                  </a:lnTo>
                  <a:lnTo>
                    <a:pt x="166" y="276"/>
                  </a:lnTo>
                  <a:lnTo>
                    <a:pt x="172" y="276"/>
                  </a:lnTo>
                  <a:lnTo>
                    <a:pt x="177" y="276"/>
                  </a:lnTo>
                  <a:lnTo>
                    <a:pt x="183" y="276"/>
                  </a:lnTo>
                  <a:lnTo>
                    <a:pt x="190" y="276"/>
                  </a:lnTo>
                  <a:lnTo>
                    <a:pt x="197" y="276"/>
                  </a:lnTo>
                  <a:lnTo>
                    <a:pt x="203" y="276"/>
                  </a:lnTo>
                  <a:lnTo>
                    <a:pt x="210" y="276"/>
                  </a:lnTo>
                  <a:lnTo>
                    <a:pt x="217" y="276"/>
                  </a:lnTo>
                  <a:lnTo>
                    <a:pt x="224" y="276"/>
                  </a:lnTo>
                  <a:lnTo>
                    <a:pt x="230" y="276"/>
                  </a:lnTo>
                  <a:lnTo>
                    <a:pt x="235" y="276"/>
                  </a:lnTo>
                  <a:lnTo>
                    <a:pt x="241" y="276"/>
                  </a:lnTo>
                  <a:lnTo>
                    <a:pt x="246" y="276"/>
                  </a:lnTo>
                  <a:lnTo>
                    <a:pt x="250" y="276"/>
                  </a:lnTo>
                  <a:lnTo>
                    <a:pt x="255" y="276"/>
                  </a:lnTo>
                  <a:lnTo>
                    <a:pt x="259" y="276"/>
                  </a:lnTo>
                  <a:lnTo>
                    <a:pt x="263" y="276"/>
                  </a:lnTo>
                  <a:lnTo>
                    <a:pt x="269" y="276"/>
                  </a:lnTo>
                  <a:lnTo>
                    <a:pt x="274" y="276"/>
                  </a:lnTo>
                  <a:lnTo>
                    <a:pt x="276" y="276"/>
                  </a:lnTo>
                  <a:lnTo>
                    <a:pt x="278" y="276"/>
                  </a:lnTo>
                  <a:lnTo>
                    <a:pt x="278" y="275"/>
                  </a:lnTo>
                  <a:lnTo>
                    <a:pt x="280" y="275"/>
                  </a:lnTo>
                  <a:lnTo>
                    <a:pt x="282" y="275"/>
                  </a:lnTo>
                  <a:lnTo>
                    <a:pt x="286" y="273"/>
                  </a:lnTo>
                  <a:lnTo>
                    <a:pt x="290" y="272"/>
                  </a:lnTo>
                  <a:lnTo>
                    <a:pt x="296" y="271"/>
                  </a:lnTo>
                  <a:lnTo>
                    <a:pt x="301" y="270"/>
                  </a:lnTo>
                  <a:lnTo>
                    <a:pt x="309" y="270"/>
                  </a:lnTo>
                  <a:lnTo>
                    <a:pt x="315" y="268"/>
                  </a:lnTo>
                  <a:lnTo>
                    <a:pt x="322" y="267"/>
                  </a:lnTo>
                  <a:lnTo>
                    <a:pt x="329" y="265"/>
                  </a:lnTo>
                  <a:lnTo>
                    <a:pt x="337" y="265"/>
                  </a:lnTo>
                  <a:lnTo>
                    <a:pt x="344" y="263"/>
                  </a:lnTo>
                  <a:lnTo>
                    <a:pt x="352" y="262"/>
                  </a:lnTo>
                  <a:lnTo>
                    <a:pt x="359" y="261"/>
                  </a:lnTo>
                  <a:lnTo>
                    <a:pt x="367" y="260"/>
                  </a:lnTo>
                  <a:lnTo>
                    <a:pt x="373" y="258"/>
                  </a:lnTo>
                  <a:lnTo>
                    <a:pt x="379" y="258"/>
                  </a:lnTo>
                  <a:lnTo>
                    <a:pt x="385" y="256"/>
                  </a:lnTo>
                  <a:lnTo>
                    <a:pt x="391" y="256"/>
                  </a:lnTo>
                  <a:lnTo>
                    <a:pt x="396" y="256"/>
                  </a:lnTo>
                  <a:lnTo>
                    <a:pt x="401" y="255"/>
                  </a:lnTo>
                  <a:lnTo>
                    <a:pt x="405" y="255"/>
                  </a:lnTo>
                  <a:lnTo>
                    <a:pt x="410" y="255"/>
                  </a:lnTo>
                  <a:lnTo>
                    <a:pt x="416" y="254"/>
                  </a:lnTo>
                  <a:lnTo>
                    <a:pt x="421" y="254"/>
                  </a:lnTo>
                  <a:lnTo>
                    <a:pt x="425" y="254"/>
                  </a:lnTo>
                  <a:lnTo>
                    <a:pt x="426" y="254"/>
                  </a:lnTo>
                  <a:lnTo>
                    <a:pt x="420" y="310"/>
                  </a:lnTo>
                  <a:lnTo>
                    <a:pt x="418" y="310"/>
                  </a:lnTo>
                  <a:lnTo>
                    <a:pt x="415" y="312"/>
                  </a:lnTo>
                  <a:lnTo>
                    <a:pt x="412" y="312"/>
                  </a:lnTo>
                  <a:lnTo>
                    <a:pt x="408" y="314"/>
                  </a:lnTo>
                  <a:lnTo>
                    <a:pt x="404" y="315"/>
                  </a:lnTo>
                  <a:lnTo>
                    <a:pt x="400" y="318"/>
                  </a:lnTo>
                  <a:lnTo>
                    <a:pt x="394" y="320"/>
                  </a:lnTo>
                  <a:lnTo>
                    <a:pt x="388" y="323"/>
                  </a:lnTo>
                  <a:lnTo>
                    <a:pt x="381" y="326"/>
                  </a:lnTo>
                  <a:lnTo>
                    <a:pt x="374" y="331"/>
                  </a:lnTo>
                  <a:lnTo>
                    <a:pt x="366" y="335"/>
                  </a:lnTo>
                  <a:lnTo>
                    <a:pt x="358" y="340"/>
                  </a:lnTo>
                  <a:lnTo>
                    <a:pt x="348" y="346"/>
                  </a:lnTo>
                  <a:lnTo>
                    <a:pt x="339" y="353"/>
                  </a:lnTo>
                  <a:lnTo>
                    <a:pt x="328" y="359"/>
                  </a:lnTo>
                  <a:lnTo>
                    <a:pt x="317" y="367"/>
                  </a:lnTo>
                  <a:lnTo>
                    <a:pt x="304" y="375"/>
                  </a:lnTo>
                  <a:lnTo>
                    <a:pt x="292" y="384"/>
                  </a:lnTo>
                  <a:lnTo>
                    <a:pt x="279" y="392"/>
                  </a:lnTo>
                  <a:lnTo>
                    <a:pt x="267" y="400"/>
                  </a:lnTo>
                  <a:lnTo>
                    <a:pt x="256" y="408"/>
                  </a:lnTo>
                  <a:lnTo>
                    <a:pt x="246" y="417"/>
                  </a:lnTo>
                  <a:lnTo>
                    <a:pt x="235" y="424"/>
                  </a:lnTo>
                  <a:lnTo>
                    <a:pt x="225" y="430"/>
                  </a:lnTo>
                  <a:lnTo>
                    <a:pt x="216" y="437"/>
                  </a:lnTo>
                  <a:lnTo>
                    <a:pt x="210" y="443"/>
                  </a:lnTo>
                  <a:lnTo>
                    <a:pt x="203" y="447"/>
                  </a:lnTo>
                  <a:lnTo>
                    <a:pt x="199" y="450"/>
                  </a:lnTo>
                  <a:lnTo>
                    <a:pt x="196" y="452"/>
                  </a:lnTo>
                  <a:lnTo>
                    <a:pt x="196" y="454"/>
                  </a:lnTo>
                  <a:lnTo>
                    <a:pt x="204" y="509"/>
                  </a:lnTo>
                  <a:lnTo>
                    <a:pt x="202" y="510"/>
                  </a:lnTo>
                  <a:lnTo>
                    <a:pt x="198" y="515"/>
                  </a:lnTo>
                  <a:lnTo>
                    <a:pt x="194" y="518"/>
                  </a:lnTo>
                  <a:lnTo>
                    <a:pt x="191" y="522"/>
                  </a:lnTo>
                  <a:lnTo>
                    <a:pt x="187" y="526"/>
                  </a:lnTo>
                  <a:lnTo>
                    <a:pt x="183" y="530"/>
                  </a:lnTo>
                  <a:lnTo>
                    <a:pt x="177" y="534"/>
                  </a:lnTo>
                  <a:lnTo>
                    <a:pt x="172" y="538"/>
                  </a:lnTo>
                  <a:lnTo>
                    <a:pt x="166" y="541"/>
                  </a:lnTo>
                  <a:lnTo>
                    <a:pt x="159" y="545"/>
                  </a:lnTo>
                  <a:lnTo>
                    <a:pt x="152" y="548"/>
                  </a:lnTo>
                  <a:lnTo>
                    <a:pt x="145" y="550"/>
                  </a:lnTo>
                  <a:lnTo>
                    <a:pt x="137" y="552"/>
                  </a:lnTo>
                  <a:lnTo>
                    <a:pt x="130" y="554"/>
                  </a:lnTo>
                  <a:lnTo>
                    <a:pt x="121" y="553"/>
                  </a:lnTo>
                  <a:lnTo>
                    <a:pt x="113" y="552"/>
                  </a:lnTo>
                  <a:lnTo>
                    <a:pt x="104" y="550"/>
                  </a:lnTo>
                  <a:lnTo>
                    <a:pt x="96" y="549"/>
                  </a:lnTo>
                  <a:lnTo>
                    <a:pt x="88" y="546"/>
                  </a:lnTo>
                  <a:lnTo>
                    <a:pt x="80" y="543"/>
                  </a:lnTo>
                  <a:lnTo>
                    <a:pt x="71" y="540"/>
                  </a:lnTo>
                  <a:lnTo>
                    <a:pt x="64" y="537"/>
                  </a:lnTo>
                  <a:lnTo>
                    <a:pt x="57" y="533"/>
                  </a:lnTo>
                  <a:lnTo>
                    <a:pt x="51" y="530"/>
                  </a:lnTo>
                  <a:lnTo>
                    <a:pt x="44" y="526"/>
                  </a:lnTo>
                  <a:lnTo>
                    <a:pt x="40" y="524"/>
                  </a:lnTo>
                  <a:lnTo>
                    <a:pt x="36" y="521"/>
                  </a:lnTo>
                  <a:lnTo>
                    <a:pt x="33" y="520"/>
                  </a:lnTo>
                  <a:lnTo>
                    <a:pt x="31" y="519"/>
                  </a:lnTo>
                  <a:lnTo>
                    <a:pt x="31" y="517"/>
                  </a:lnTo>
                  <a:lnTo>
                    <a:pt x="30" y="516"/>
                  </a:lnTo>
                  <a:lnTo>
                    <a:pt x="29" y="513"/>
                  </a:lnTo>
                  <a:lnTo>
                    <a:pt x="27" y="510"/>
                  </a:lnTo>
                  <a:lnTo>
                    <a:pt x="24" y="505"/>
                  </a:lnTo>
                  <a:lnTo>
                    <a:pt x="22" y="500"/>
                  </a:lnTo>
                  <a:lnTo>
                    <a:pt x="20" y="493"/>
                  </a:lnTo>
                  <a:lnTo>
                    <a:pt x="18" y="487"/>
                  </a:lnTo>
                  <a:lnTo>
                    <a:pt x="15" y="479"/>
                  </a:lnTo>
                  <a:lnTo>
                    <a:pt x="13" y="470"/>
                  </a:lnTo>
                  <a:lnTo>
                    <a:pt x="10" y="461"/>
                  </a:lnTo>
                  <a:lnTo>
                    <a:pt x="8" y="452"/>
                  </a:lnTo>
                  <a:lnTo>
                    <a:pt x="6" y="441"/>
                  </a:lnTo>
                  <a:lnTo>
                    <a:pt x="4" y="431"/>
                  </a:lnTo>
                  <a:lnTo>
                    <a:pt x="2" y="420"/>
                  </a:lnTo>
                  <a:lnTo>
                    <a:pt x="2" y="409"/>
                  </a:lnTo>
                  <a:lnTo>
                    <a:pt x="0" y="397"/>
                  </a:lnTo>
                  <a:lnTo>
                    <a:pt x="0" y="385"/>
                  </a:lnTo>
                  <a:lnTo>
                    <a:pt x="0" y="373"/>
                  </a:lnTo>
                  <a:lnTo>
                    <a:pt x="0" y="361"/>
                  </a:lnTo>
                  <a:lnTo>
                    <a:pt x="0" y="348"/>
                  </a:lnTo>
                  <a:lnTo>
                    <a:pt x="1" y="337"/>
                  </a:lnTo>
                  <a:lnTo>
                    <a:pt x="2" y="326"/>
                  </a:lnTo>
                  <a:lnTo>
                    <a:pt x="3" y="315"/>
                  </a:lnTo>
                  <a:lnTo>
                    <a:pt x="3" y="305"/>
                  </a:lnTo>
                  <a:lnTo>
                    <a:pt x="5" y="296"/>
                  </a:lnTo>
                  <a:lnTo>
                    <a:pt x="5" y="288"/>
                  </a:lnTo>
                  <a:lnTo>
                    <a:pt x="7" y="282"/>
                  </a:lnTo>
                  <a:lnTo>
                    <a:pt x="7" y="276"/>
                  </a:lnTo>
                  <a:lnTo>
                    <a:pt x="7" y="271"/>
                  </a:lnTo>
                  <a:lnTo>
                    <a:pt x="8" y="268"/>
                  </a:lnTo>
                  <a:lnTo>
                    <a:pt x="9" y="268"/>
                  </a:lnTo>
                  <a:lnTo>
                    <a:pt x="8" y="267"/>
                  </a:lnTo>
                  <a:lnTo>
                    <a:pt x="8" y="263"/>
                  </a:lnTo>
                  <a:lnTo>
                    <a:pt x="8" y="258"/>
                  </a:lnTo>
                  <a:lnTo>
                    <a:pt x="8" y="253"/>
                  </a:lnTo>
                  <a:lnTo>
                    <a:pt x="7" y="245"/>
                  </a:lnTo>
                  <a:lnTo>
                    <a:pt x="7" y="236"/>
                  </a:lnTo>
                  <a:lnTo>
                    <a:pt x="7" y="225"/>
                  </a:lnTo>
                  <a:lnTo>
                    <a:pt x="7" y="215"/>
                  </a:lnTo>
                  <a:lnTo>
                    <a:pt x="7" y="203"/>
                  </a:lnTo>
                  <a:lnTo>
                    <a:pt x="7" y="191"/>
                  </a:lnTo>
                  <a:lnTo>
                    <a:pt x="7" y="178"/>
                  </a:lnTo>
                  <a:lnTo>
                    <a:pt x="8" y="165"/>
                  </a:lnTo>
                  <a:lnTo>
                    <a:pt x="9" y="151"/>
                  </a:lnTo>
                  <a:lnTo>
                    <a:pt x="10" y="139"/>
                  </a:lnTo>
                  <a:lnTo>
                    <a:pt x="11" y="126"/>
                  </a:lnTo>
                  <a:lnTo>
                    <a:pt x="13" y="114"/>
                  </a:lnTo>
                  <a:lnTo>
                    <a:pt x="13" y="101"/>
                  </a:lnTo>
                  <a:lnTo>
                    <a:pt x="15" y="90"/>
                  </a:lnTo>
                  <a:lnTo>
                    <a:pt x="18" y="79"/>
                  </a:lnTo>
                  <a:lnTo>
                    <a:pt x="20" y="70"/>
                  </a:lnTo>
                  <a:lnTo>
                    <a:pt x="22" y="59"/>
                  </a:lnTo>
                  <a:lnTo>
                    <a:pt x="25" y="51"/>
                  </a:lnTo>
                  <a:lnTo>
                    <a:pt x="27" y="43"/>
                  </a:lnTo>
                  <a:lnTo>
                    <a:pt x="31" y="36"/>
                  </a:lnTo>
                  <a:lnTo>
                    <a:pt x="33" y="29"/>
                  </a:lnTo>
                  <a:lnTo>
                    <a:pt x="35" y="23"/>
                  </a:lnTo>
                  <a:lnTo>
                    <a:pt x="37" y="18"/>
                  </a:lnTo>
                  <a:lnTo>
                    <a:pt x="39" y="14"/>
                  </a:lnTo>
                  <a:lnTo>
                    <a:pt x="42" y="8"/>
                  </a:lnTo>
                  <a:lnTo>
                    <a:pt x="43" y="7"/>
                  </a:lnTo>
                  <a:lnTo>
                    <a:pt x="75"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597" name="Freeform 68"/>
            <p:cNvSpPr>
              <a:spLocks/>
            </p:cNvSpPr>
            <p:nvPr/>
          </p:nvSpPr>
          <p:spPr bwMode="auto">
            <a:xfrm>
              <a:off x="4255" y="2996"/>
              <a:ext cx="135" cy="135"/>
            </a:xfrm>
            <a:custGeom>
              <a:avLst/>
              <a:gdLst>
                <a:gd name="T0" fmla="*/ 0 w 271"/>
                <a:gd name="T1" fmla="*/ 1 h 268"/>
                <a:gd name="T2" fmla="*/ 0 w 271"/>
                <a:gd name="T3" fmla="*/ 1 h 268"/>
                <a:gd name="T4" fmla="*/ 0 w 271"/>
                <a:gd name="T5" fmla="*/ 1 h 268"/>
                <a:gd name="T6" fmla="*/ 0 w 271"/>
                <a:gd name="T7" fmla="*/ 1 h 268"/>
                <a:gd name="T8" fmla="*/ 0 w 271"/>
                <a:gd name="T9" fmla="*/ 1 h 268"/>
                <a:gd name="T10" fmla="*/ 0 w 271"/>
                <a:gd name="T11" fmla="*/ 1 h 268"/>
                <a:gd name="T12" fmla="*/ 0 w 271"/>
                <a:gd name="T13" fmla="*/ 1 h 268"/>
                <a:gd name="T14" fmla="*/ 0 w 271"/>
                <a:gd name="T15" fmla="*/ 1 h 268"/>
                <a:gd name="T16" fmla="*/ 0 w 271"/>
                <a:gd name="T17" fmla="*/ 1 h 268"/>
                <a:gd name="T18" fmla="*/ 0 w 271"/>
                <a:gd name="T19" fmla="*/ 1 h 268"/>
                <a:gd name="T20" fmla="*/ 0 w 271"/>
                <a:gd name="T21" fmla="*/ 1 h 268"/>
                <a:gd name="T22" fmla="*/ 0 w 271"/>
                <a:gd name="T23" fmla="*/ 1 h 268"/>
                <a:gd name="T24" fmla="*/ 0 w 271"/>
                <a:gd name="T25" fmla="*/ 1 h 268"/>
                <a:gd name="T26" fmla="*/ 0 w 271"/>
                <a:gd name="T27" fmla="*/ 1 h 268"/>
                <a:gd name="T28" fmla="*/ 0 w 271"/>
                <a:gd name="T29" fmla="*/ 1 h 268"/>
                <a:gd name="T30" fmla="*/ 0 w 271"/>
                <a:gd name="T31" fmla="*/ 1 h 268"/>
                <a:gd name="T32" fmla="*/ 0 w 271"/>
                <a:gd name="T33" fmla="*/ 1 h 268"/>
                <a:gd name="T34" fmla="*/ 0 w 271"/>
                <a:gd name="T35" fmla="*/ 1 h 268"/>
                <a:gd name="T36" fmla="*/ 0 w 271"/>
                <a:gd name="T37" fmla="*/ 1 h 268"/>
                <a:gd name="T38" fmla="*/ 0 w 271"/>
                <a:gd name="T39" fmla="*/ 1 h 268"/>
                <a:gd name="T40" fmla="*/ 0 w 271"/>
                <a:gd name="T41" fmla="*/ 1 h 268"/>
                <a:gd name="T42" fmla="*/ 0 w 271"/>
                <a:gd name="T43" fmla="*/ 1 h 268"/>
                <a:gd name="T44" fmla="*/ 0 w 271"/>
                <a:gd name="T45" fmla="*/ 1 h 268"/>
                <a:gd name="T46" fmla="*/ 0 w 271"/>
                <a:gd name="T47" fmla="*/ 1 h 268"/>
                <a:gd name="T48" fmla="*/ 0 w 271"/>
                <a:gd name="T49" fmla="*/ 1 h 268"/>
                <a:gd name="T50" fmla="*/ 0 w 271"/>
                <a:gd name="T51" fmla="*/ 1 h 268"/>
                <a:gd name="T52" fmla="*/ 0 w 271"/>
                <a:gd name="T53" fmla="*/ 1 h 268"/>
                <a:gd name="T54" fmla="*/ 0 w 271"/>
                <a:gd name="T55" fmla="*/ 1 h 268"/>
                <a:gd name="T56" fmla="*/ 0 w 271"/>
                <a:gd name="T57" fmla="*/ 1 h 268"/>
                <a:gd name="T58" fmla="*/ 0 w 271"/>
                <a:gd name="T59" fmla="*/ 1 h 268"/>
                <a:gd name="T60" fmla="*/ 0 w 271"/>
                <a:gd name="T61" fmla="*/ 1 h 268"/>
                <a:gd name="T62" fmla="*/ 0 w 271"/>
                <a:gd name="T63" fmla="*/ 1 h 268"/>
                <a:gd name="T64" fmla="*/ 0 w 271"/>
                <a:gd name="T65" fmla="*/ 1 h 268"/>
                <a:gd name="T66" fmla="*/ 0 w 271"/>
                <a:gd name="T67" fmla="*/ 1 h 268"/>
                <a:gd name="T68" fmla="*/ 0 w 271"/>
                <a:gd name="T69" fmla="*/ 1 h 268"/>
                <a:gd name="T70" fmla="*/ 0 w 271"/>
                <a:gd name="T71" fmla="*/ 1 h 268"/>
                <a:gd name="T72" fmla="*/ 0 w 271"/>
                <a:gd name="T73" fmla="*/ 1 h 268"/>
                <a:gd name="T74" fmla="*/ 0 w 271"/>
                <a:gd name="T75" fmla="*/ 1 h 268"/>
                <a:gd name="T76" fmla="*/ 0 w 271"/>
                <a:gd name="T77" fmla="*/ 1 h 268"/>
                <a:gd name="T78" fmla="*/ 0 w 271"/>
                <a:gd name="T79" fmla="*/ 1 h 268"/>
                <a:gd name="T80" fmla="*/ 0 w 271"/>
                <a:gd name="T81" fmla="*/ 1 h 268"/>
                <a:gd name="T82" fmla="*/ 0 w 271"/>
                <a:gd name="T83" fmla="*/ 1 h 268"/>
                <a:gd name="T84" fmla="*/ 0 w 271"/>
                <a:gd name="T85" fmla="*/ 1 h 268"/>
                <a:gd name="T86" fmla="*/ 0 w 271"/>
                <a:gd name="T87" fmla="*/ 1 h 268"/>
                <a:gd name="T88" fmla="*/ 0 w 271"/>
                <a:gd name="T89" fmla="*/ 1 h 268"/>
                <a:gd name="T90" fmla="*/ 0 w 271"/>
                <a:gd name="T91" fmla="*/ 1 h 268"/>
                <a:gd name="T92" fmla="*/ 0 w 271"/>
                <a:gd name="T93" fmla="*/ 1 h 268"/>
                <a:gd name="T94" fmla="*/ 0 w 271"/>
                <a:gd name="T95" fmla="*/ 1 h 268"/>
                <a:gd name="T96" fmla="*/ 0 w 271"/>
                <a:gd name="T97" fmla="*/ 1 h 268"/>
                <a:gd name="T98" fmla="*/ 0 w 271"/>
                <a:gd name="T99" fmla="*/ 1 h 268"/>
                <a:gd name="T100" fmla="*/ 0 w 271"/>
                <a:gd name="T101" fmla="*/ 1 h 268"/>
                <a:gd name="T102" fmla="*/ 0 w 271"/>
                <a:gd name="T103" fmla="*/ 1 h 268"/>
                <a:gd name="T104" fmla="*/ 0 w 271"/>
                <a:gd name="T105" fmla="*/ 1 h 268"/>
                <a:gd name="T106" fmla="*/ 0 w 271"/>
                <a:gd name="T107" fmla="*/ 1 h 268"/>
                <a:gd name="T108" fmla="*/ 0 w 271"/>
                <a:gd name="T109" fmla="*/ 1 h 268"/>
                <a:gd name="T110" fmla="*/ 0 w 271"/>
                <a:gd name="T111" fmla="*/ 1 h 268"/>
                <a:gd name="T112" fmla="*/ 0 w 271"/>
                <a:gd name="T113" fmla="*/ 1 h 268"/>
                <a:gd name="T114" fmla="*/ 0 w 271"/>
                <a:gd name="T115" fmla="*/ 1 h 268"/>
                <a:gd name="T116" fmla="*/ 0 w 271"/>
                <a:gd name="T117" fmla="*/ 1 h 268"/>
                <a:gd name="T118" fmla="*/ 0 w 271"/>
                <a:gd name="T119" fmla="*/ 1 h 26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71"/>
                <a:gd name="T181" fmla="*/ 0 h 268"/>
                <a:gd name="T182" fmla="*/ 271 w 271"/>
                <a:gd name="T183" fmla="*/ 268 h 26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71" h="268">
                  <a:moveTo>
                    <a:pt x="271" y="26"/>
                  </a:moveTo>
                  <a:lnTo>
                    <a:pt x="246" y="33"/>
                  </a:lnTo>
                  <a:lnTo>
                    <a:pt x="231" y="0"/>
                  </a:lnTo>
                  <a:lnTo>
                    <a:pt x="221" y="26"/>
                  </a:lnTo>
                  <a:lnTo>
                    <a:pt x="219" y="27"/>
                  </a:lnTo>
                  <a:lnTo>
                    <a:pt x="214" y="31"/>
                  </a:lnTo>
                  <a:lnTo>
                    <a:pt x="210" y="33"/>
                  </a:lnTo>
                  <a:lnTo>
                    <a:pt x="206" y="35"/>
                  </a:lnTo>
                  <a:lnTo>
                    <a:pt x="201" y="38"/>
                  </a:lnTo>
                  <a:lnTo>
                    <a:pt x="196" y="42"/>
                  </a:lnTo>
                  <a:lnTo>
                    <a:pt x="189" y="44"/>
                  </a:lnTo>
                  <a:lnTo>
                    <a:pt x="182" y="48"/>
                  </a:lnTo>
                  <a:lnTo>
                    <a:pt x="174" y="52"/>
                  </a:lnTo>
                  <a:lnTo>
                    <a:pt x="167" y="56"/>
                  </a:lnTo>
                  <a:lnTo>
                    <a:pt x="158" y="60"/>
                  </a:lnTo>
                  <a:lnTo>
                    <a:pt x="148" y="64"/>
                  </a:lnTo>
                  <a:lnTo>
                    <a:pt x="138" y="68"/>
                  </a:lnTo>
                  <a:lnTo>
                    <a:pt x="129" y="72"/>
                  </a:lnTo>
                  <a:lnTo>
                    <a:pt x="118" y="75"/>
                  </a:lnTo>
                  <a:lnTo>
                    <a:pt x="107" y="79"/>
                  </a:lnTo>
                  <a:lnTo>
                    <a:pt x="96" y="82"/>
                  </a:lnTo>
                  <a:lnTo>
                    <a:pt x="85" y="86"/>
                  </a:lnTo>
                  <a:lnTo>
                    <a:pt x="74" y="89"/>
                  </a:lnTo>
                  <a:lnTo>
                    <a:pt x="63" y="93"/>
                  </a:lnTo>
                  <a:lnTo>
                    <a:pt x="52" y="95"/>
                  </a:lnTo>
                  <a:lnTo>
                    <a:pt x="43" y="99"/>
                  </a:lnTo>
                  <a:lnTo>
                    <a:pt x="33" y="101"/>
                  </a:lnTo>
                  <a:lnTo>
                    <a:pt x="26" y="103"/>
                  </a:lnTo>
                  <a:lnTo>
                    <a:pt x="17" y="104"/>
                  </a:lnTo>
                  <a:lnTo>
                    <a:pt x="12" y="106"/>
                  </a:lnTo>
                  <a:lnTo>
                    <a:pt x="6" y="107"/>
                  </a:lnTo>
                  <a:lnTo>
                    <a:pt x="3" y="108"/>
                  </a:lnTo>
                  <a:lnTo>
                    <a:pt x="0" y="109"/>
                  </a:lnTo>
                  <a:lnTo>
                    <a:pt x="0" y="110"/>
                  </a:lnTo>
                  <a:lnTo>
                    <a:pt x="6" y="131"/>
                  </a:lnTo>
                  <a:lnTo>
                    <a:pt x="50" y="128"/>
                  </a:lnTo>
                  <a:lnTo>
                    <a:pt x="28" y="168"/>
                  </a:lnTo>
                  <a:lnTo>
                    <a:pt x="28" y="171"/>
                  </a:lnTo>
                  <a:lnTo>
                    <a:pt x="29" y="174"/>
                  </a:lnTo>
                  <a:lnTo>
                    <a:pt x="30" y="178"/>
                  </a:lnTo>
                  <a:lnTo>
                    <a:pt x="30" y="182"/>
                  </a:lnTo>
                  <a:lnTo>
                    <a:pt x="31" y="187"/>
                  </a:lnTo>
                  <a:lnTo>
                    <a:pt x="32" y="193"/>
                  </a:lnTo>
                  <a:lnTo>
                    <a:pt x="32" y="198"/>
                  </a:lnTo>
                  <a:lnTo>
                    <a:pt x="32" y="202"/>
                  </a:lnTo>
                  <a:lnTo>
                    <a:pt x="32" y="206"/>
                  </a:lnTo>
                  <a:lnTo>
                    <a:pt x="31" y="210"/>
                  </a:lnTo>
                  <a:lnTo>
                    <a:pt x="31" y="215"/>
                  </a:lnTo>
                  <a:lnTo>
                    <a:pt x="30" y="219"/>
                  </a:lnTo>
                  <a:lnTo>
                    <a:pt x="28" y="224"/>
                  </a:lnTo>
                  <a:lnTo>
                    <a:pt x="26" y="228"/>
                  </a:lnTo>
                  <a:lnTo>
                    <a:pt x="24" y="235"/>
                  </a:lnTo>
                  <a:lnTo>
                    <a:pt x="21" y="239"/>
                  </a:lnTo>
                  <a:lnTo>
                    <a:pt x="17" y="245"/>
                  </a:lnTo>
                  <a:lnTo>
                    <a:pt x="14" y="250"/>
                  </a:lnTo>
                  <a:lnTo>
                    <a:pt x="10" y="256"/>
                  </a:lnTo>
                  <a:lnTo>
                    <a:pt x="6" y="260"/>
                  </a:lnTo>
                  <a:lnTo>
                    <a:pt x="4" y="264"/>
                  </a:lnTo>
                  <a:lnTo>
                    <a:pt x="2" y="266"/>
                  </a:lnTo>
                  <a:lnTo>
                    <a:pt x="2" y="268"/>
                  </a:lnTo>
                  <a:lnTo>
                    <a:pt x="2" y="267"/>
                  </a:lnTo>
                  <a:lnTo>
                    <a:pt x="5" y="266"/>
                  </a:lnTo>
                  <a:lnTo>
                    <a:pt x="8" y="264"/>
                  </a:lnTo>
                  <a:lnTo>
                    <a:pt x="14" y="261"/>
                  </a:lnTo>
                  <a:lnTo>
                    <a:pt x="19" y="258"/>
                  </a:lnTo>
                  <a:lnTo>
                    <a:pt x="25" y="255"/>
                  </a:lnTo>
                  <a:lnTo>
                    <a:pt x="30" y="251"/>
                  </a:lnTo>
                  <a:lnTo>
                    <a:pt x="36" y="248"/>
                  </a:lnTo>
                  <a:lnTo>
                    <a:pt x="40" y="243"/>
                  </a:lnTo>
                  <a:lnTo>
                    <a:pt x="44" y="239"/>
                  </a:lnTo>
                  <a:lnTo>
                    <a:pt x="47" y="235"/>
                  </a:lnTo>
                  <a:lnTo>
                    <a:pt x="50" y="232"/>
                  </a:lnTo>
                  <a:lnTo>
                    <a:pt x="54" y="226"/>
                  </a:lnTo>
                  <a:lnTo>
                    <a:pt x="55" y="225"/>
                  </a:lnTo>
                  <a:lnTo>
                    <a:pt x="59" y="175"/>
                  </a:lnTo>
                  <a:lnTo>
                    <a:pt x="60" y="173"/>
                  </a:lnTo>
                  <a:lnTo>
                    <a:pt x="65" y="169"/>
                  </a:lnTo>
                  <a:lnTo>
                    <a:pt x="68" y="166"/>
                  </a:lnTo>
                  <a:lnTo>
                    <a:pt x="73" y="164"/>
                  </a:lnTo>
                  <a:lnTo>
                    <a:pt x="77" y="160"/>
                  </a:lnTo>
                  <a:lnTo>
                    <a:pt x="83" y="157"/>
                  </a:lnTo>
                  <a:lnTo>
                    <a:pt x="88" y="153"/>
                  </a:lnTo>
                  <a:lnTo>
                    <a:pt x="94" y="148"/>
                  </a:lnTo>
                  <a:lnTo>
                    <a:pt x="101" y="144"/>
                  </a:lnTo>
                  <a:lnTo>
                    <a:pt x="107" y="140"/>
                  </a:lnTo>
                  <a:lnTo>
                    <a:pt x="113" y="136"/>
                  </a:lnTo>
                  <a:lnTo>
                    <a:pt x="119" y="132"/>
                  </a:lnTo>
                  <a:lnTo>
                    <a:pt x="125" y="128"/>
                  </a:lnTo>
                  <a:lnTo>
                    <a:pt x="131" y="124"/>
                  </a:lnTo>
                  <a:lnTo>
                    <a:pt x="136" y="120"/>
                  </a:lnTo>
                  <a:lnTo>
                    <a:pt x="142" y="115"/>
                  </a:lnTo>
                  <a:lnTo>
                    <a:pt x="147" y="112"/>
                  </a:lnTo>
                  <a:lnTo>
                    <a:pt x="151" y="108"/>
                  </a:lnTo>
                  <a:lnTo>
                    <a:pt x="157" y="104"/>
                  </a:lnTo>
                  <a:lnTo>
                    <a:pt x="161" y="102"/>
                  </a:lnTo>
                  <a:lnTo>
                    <a:pt x="166" y="98"/>
                  </a:lnTo>
                  <a:lnTo>
                    <a:pt x="171" y="95"/>
                  </a:lnTo>
                  <a:lnTo>
                    <a:pt x="175" y="91"/>
                  </a:lnTo>
                  <a:lnTo>
                    <a:pt x="179" y="89"/>
                  </a:lnTo>
                  <a:lnTo>
                    <a:pt x="183" y="84"/>
                  </a:lnTo>
                  <a:lnTo>
                    <a:pt x="188" y="82"/>
                  </a:lnTo>
                  <a:lnTo>
                    <a:pt x="192" y="78"/>
                  </a:lnTo>
                  <a:lnTo>
                    <a:pt x="197" y="75"/>
                  </a:lnTo>
                  <a:lnTo>
                    <a:pt x="202" y="71"/>
                  </a:lnTo>
                  <a:lnTo>
                    <a:pt x="208" y="69"/>
                  </a:lnTo>
                  <a:lnTo>
                    <a:pt x="212" y="64"/>
                  </a:lnTo>
                  <a:lnTo>
                    <a:pt x="217" y="61"/>
                  </a:lnTo>
                  <a:lnTo>
                    <a:pt x="223" y="57"/>
                  </a:lnTo>
                  <a:lnTo>
                    <a:pt x="228" y="53"/>
                  </a:lnTo>
                  <a:lnTo>
                    <a:pt x="233" y="49"/>
                  </a:lnTo>
                  <a:lnTo>
                    <a:pt x="238" y="47"/>
                  </a:lnTo>
                  <a:lnTo>
                    <a:pt x="243" y="43"/>
                  </a:lnTo>
                  <a:lnTo>
                    <a:pt x="249" y="40"/>
                  </a:lnTo>
                  <a:lnTo>
                    <a:pt x="253" y="37"/>
                  </a:lnTo>
                  <a:lnTo>
                    <a:pt x="257" y="34"/>
                  </a:lnTo>
                  <a:lnTo>
                    <a:pt x="261" y="32"/>
                  </a:lnTo>
                  <a:lnTo>
                    <a:pt x="264" y="30"/>
                  </a:lnTo>
                  <a:lnTo>
                    <a:pt x="269" y="27"/>
                  </a:lnTo>
                  <a:lnTo>
                    <a:pt x="271" y="26"/>
                  </a:lnTo>
                  <a:close/>
                </a:path>
              </a:pathLst>
            </a:custGeom>
            <a:solidFill>
              <a:srgbClr val="D9D79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598" name="Freeform 69"/>
            <p:cNvSpPr>
              <a:spLocks/>
            </p:cNvSpPr>
            <p:nvPr/>
          </p:nvSpPr>
          <p:spPr bwMode="auto">
            <a:xfrm>
              <a:off x="4197" y="2868"/>
              <a:ext cx="29" cy="110"/>
            </a:xfrm>
            <a:custGeom>
              <a:avLst/>
              <a:gdLst>
                <a:gd name="T0" fmla="*/ 1 w 58"/>
                <a:gd name="T1" fmla="*/ 0 h 219"/>
                <a:gd name="T2" fmla="*/ 1 w 58"/>
                <a:gd name="T3" fmla="*/ 1 h 219"/>
                <a:gd name="T4" fmla="*/ 1 w 58"/>
                <a:gd name="T5" fmla="*/ 1 h 219"/>
                <a:gd name="T6" fmla="*/ 1 w 58"/>
                <a:gd name="T7" fmla="*/ 1 h 219"/>
                <a:gd name="T8" fmla="*/ 1 w 58"/>
                <a:gd name="T9" fmla="*/ 1 h 219"/>
                <a:gd name="T10" fmla="*/ 1 w 58"/>
                <a:gd name="T11" fmla="*/ 1 h 219"/>
                <a:gd name="T12" fmla="*/ 1 w 58"/>
                <a:gd name="T13" fmla="*/ 1 h 219"/>
                <a:gd name="T14" fmla="*/ 1 w 58"/>
                <a:gd name="T15" fmla="*/ 1 h 219"/>
                <a:gd name="T16" fmla="*/ 1 w 58"/>
                <a:gd name="T17" fmla="*/ 1 h 219"/>
                <a:gd name="T18" fmla="*/ 1 w 58"/>
                <a:gd name="T19" fmla="*/ 1 h 219"/>
                <a:gd name="T20" fmla="*/ 1 w 58"/>
                <a:gd name="T21" fmla="*/ 1 h 219"/>
                <a:gd name="T22" fmla="*/ 1 w 58"/>
                <a:gd name="T23" fmla="*/ 1 h 219"/>
                <a:gd name="T24" fmla="*/ 1 w 58"/>
                <a:gd name="T25" fmla="*/ 1 h 219"/>
                <a:gd name="T26" fmla="*/ 1 w 58"/>
                <a:gd name="T27" fmla="*/ 1 h 219"/>
                <a:gd name="T28" fmla="*/ 1 w 58"/>
                <a:gd name="T29" fmla="*/ 1 h 219"/>
                <a:gd name="T30" fmla="*/ 1 w 58"/>
                <a:gd name="T31" fmla="*/ 1 h 219"/>
                <a:gd name="T32" fmla="*/ 1 w 58"/>
                <a:gd name="T33" fmla="*/ 1 h 219"/>
                <a:gd name="T34" fmla="*/ 1 w 58"/>
                <a:gd name="T35" fmla="*/ 1 h 219"/>
                <a:gd name="T36" fmla="*/ 1 w 58"/>
                <a:gd name="T37" fmla="*/ 1 h 219"/>
                <a:gd name="T38" fmla="*/ 1 w 58"/>
                <a:gd name="T39" fmla="*/ 1 h 219"/>
                <a:gd name="T40" fmla="*/ 1 w 58"/>
                <a:gd name="T41" fmla="*/ 1 h 219"/>
                <a:gd name="T42" fmla="*/ 1 w 58"/>
                <a:gd name="T43" fmla="*/ 1 h 219"/>
                <a:gd name="T44" fmla="*/ 1 w 58"/>
                <a:gd name="T45" fmla="*/ 1 h 219"/>
                <a:gd name="T46" fmla="*/ 1 w 58"/>
                <a:gd name="T47" fmla="*/ 1 h 219"/>
                <a:gd name="T48" fmla="*/ 1 w 58"/>
                <a:gd name="T49" fmla="*/ 1 h 219"/>
                <a:gd name="T50" fmla="*/ 1 w 58"/>
                <a:gd name="T51" fmla="*/ 1 h 219"/>
                <a:gd name="T52" fmla="*/ 1 w 58"/>
                <a:gd name="T53" fmla="*/ 1 h 219"/>
                <a:gd name="T54" fmla="*/ 1 w 58"/>
                <a:gd name="T55" fmla="*/ 1 h 219"/>
                <a:gd name="T56" fmla="*/ 1 w 58"/>
                <a:gd name="T57" fmla="*/ 1 h 219"/>
                <a:gd name="T58" fmla="*/ 1 w 58"/>
                <a:gd name="T59" fmla="*/ 1 h 219"/>
                <a:gd name="T60" fmla="*/ 1 w 58"/>
                <a:gd name="T61" fmla="*/ 1 h 219"/>
                <a:gd name="T62" fmla="*/ 1 w 58"/>
                <a:gd name="T63" fmla="*/ 1 h 219"/>
                <a:gd name="T64" fmla="*/ 1 w 58"/>
                <a:gd name="T65" fmla="*/ 1 h 219"/>
                <a:gd name="T66" fmla="*/ 1 w 58"/>
                <a:gd name="T67" fmla="*/ 1 h 219"/>
                <a:gd name="T68" fmla="*/ 1 w 58"/>
                <a:gd name="T69" fmla="*/ 1 h 219"/>
                <a:gd name="T70" fmla="*/ 1 w 58"/>
                <a:gd name="T71" fmla="*/ 1 h 219"/>
                <a:gd name="T72" fmla="*/ 1 w 58"/>
                <a:gd name="T73" fmla="*/ 1 h 219"/>
                <a:gd name="T74" fmla="*/ 1 w 58"/>
                <a:gd name="T75" fmla="*/ 1 h 219"/>
                <a:gd name="T76" fmla="*/ 1 w 58"/>
                <a:gd name="T77" fmla="*/ 1 h 219"/>
                <a:gd name="T78" fmla="*/ 1 w 58"/>
                <a:gd name="T79" fmla="*/ 1 h 219"/>
                <a:gd name="T80" fmla="*/ 0 w 58"/>
                <a:gd name="T81" fmla="*/ 1 h 219"/>
                <a:gd name="T82" fmla="*/ 0 w 58"/>
                <a:gd name="T83" fmla="*/ 1 h 219"/>
                <a:gd name="T84" fmla="*/ 1 w 58"/>
                <a:gd name="T85" fmla="*/ 1 h 219"/>
                <a:gd name="T86" fmla="*/ 1 w 58"/>
                <a:gd name="T87" fmla="*/ 1 h 219"/>
                <a:gd name="T88" fmla="*/ 1 w 58"/>
                <a:gd name="T89" fmla="*/ 1 h 219"/>
                <a:gd name="T90" fmla="*/ 1 w 58"/>
                <a:gd name="T91" fmla="*/ 1 h 219"/>
                <a:gd name="T92" fmla="*/ 1 w 58"/>
                <a:gd name="T93" fmla="*/ 1 h 219"/>
                <a:gd name="T94" fmla="*/ 1 w 58"/>
                <a:gd name="T95" fmla="*/ 0 h 219"/>
                <a:gd name="T96" fmla="*/ 1 w 58"/>
                <a:gd name="T97" fmla="*/ 0 h 21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8"/>
                <a:gd name="T148" fmla="*/ 0 h 219"/>
                <a:gd name="T149" fmla="*/ 58 w 58"/>
                <a:gd name="T150" fmla="*/ 219 h 21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8" h="219">
                  <a:moveTo>
                    <a:pt x="47" y="0"/>
                  </a:moveTo>
                  <a:lnTo>
                    <a:pt x="10" y="7"/>
                  </a:lnTo>
                  <a:lnTo>
                    <a:pt x="27" y="19"/>
                  </a:lnTo>
                  <a:lnTo>
                    <a:pt x="27" y="22"/>
                  </a:lnTo>
                  <a:lnTo>
                    <a:pt x="27" y="25"/>
                  </a:lnTo>
                  <a:lnTo>
                    <a:pt x="29" y="29"/>
                  </a:lnTo>
                  <a:lnTo>
                    <a:pt x="29" y="34"/>
                  </a:lnTo>
                  <a:lnTo>
                    <a:pt x="29" y="41"/>
                  </a:lnTo>
                  <a:lnTo>
                    <a:pt x="28" y="44"/>
                  </a:lnTo>
                  <a:lnTo>
                    <a:pt x="28" y="47"/>
                  </a:lnTo>
                  <a:lnTo>
                    <a:pt x="27" y="51"/>
                  </a:lnTo>
                  <a:lnTo>
                    <a:pt x="27" y="55"/>
                  </a:lnTo>
                  <a:lnTo>
                    <a:pt x="25" y="59"/>
                  </a:lnTo>
                  <a:lnTo>
                    <a:pt x="23" y="63"/>
                  </a:lnTo>
                  <a:lnTo>
                    <a:pt x="21" y="67"/>
                  </a:lnTo>
                  <a:lnTo>
                    <a:pt x="20" y="71"/>
                  </a:lnTo>
                  <a:lnTo>
                    <a:pt x="18" y="76"/>
                  </a:lnTo>
                  <a:lnTo>
                    <a:pt x="16" y="80"/>
                  </a:lnTo>
                  <a:lnTo>
                    <a:pt x="14" y="84"/>
                  </a:lnTo>
                  <a:lnTo>
                    <a:pt x="11" y="88"/>
                  </a:lnTo>
                  <a:lnTo>
                    <a:pt x="9" y="91"/>
                  </a:lnTo>
                  <a:lnTo>
                    <a:pt x="7" y="95"/>
                  </a:lnTo>
                  <a:lnTo>
                    <a:pt x="5" y="100"/>
                  </a:lnTo>
                  <a:lnTo>
                    <a:pt x="5" y="104"/>
                  </a:lnTo>
                  <a:lnTo>
                    <a:pt x="2" y="111"/>
                  </a:lnTo>
                  <a:lnTo>
                    <a:pt x="2" y="118"/>
                  </a:lnTo>
                  <a:lnTo>
                    <a:pt x="2" y="124"/>
                  </a:lnTo>
                  <a:lnTo>
                    <a:pt x="5" y="129"/>
                  </a:lnTo>
                  <a:lnTo>
                    <a:pt x="7" y="135"/>
                  </a:lnTo>
                  <a:lnTo>
                    <a:pt x="11" y="140"/>
                  </a:lnTo>
                  <a:lnTo>
                    <a:pt x="14" y="145"/>
                  </a:lnTo>
                  <a:lnTo>
                    <a:pt x="18" y="151"/>
                  </a:lnTo>
                  <a:lnTo>
                    <a:pt x="20" y="155"/>
                  </a:lnTo>
                  <a:lnTo>
                    <a:pt x="20" y="162"/>
                  </a:lnTo>
                  <a:lnTo>
                    <a:pt x="19" y="167"/>
                  </a:lnTo>
                  <a:lnTo>
                    <a:pt x="17" y="173"/>
                  </a:lnTo>
                  <a:lnTo>
                    <a:pt x="14" y="178"/>
                  </a:lnTo>
                  <a:lnTo>
                    <a:pt x="10" y="184"/>
                  </a:lnTo>
                  <a:lnTo>
                    <a:pt x="6" y="188"/>
                  </a:lnTo>
                  <a:lnTo>
                    <a:pt x="3" y="193"/>
                  </a:lnTo>
                  <a:lnTo>
                    <a:pt x="0" y="195"/>
                  </a:lnTo>
                  <a:lnTo>
                    <a:pt x="0" y="197"/>
                  </a:lnTo>
                  <a:lnTo>
                    <a:pt x="5" y="219"/>
                  </a:lnTo>
                  <a:lnTo>
                    <a:pt x="24" y="185"/>
                  </a:lnTo>
                  <a:lnTo>
                    <a:pt x="51" y="190"/>
                  </a:lnTo>
                  <a:lnTo>
                    <a:pt x="55" y="115"/>
                  </a:lnTo>
                  <a:lnTo>
                    <a:pt x="58" y="51"/>
                  </a:lnTo>
                  <a:lnTo>
                    <a:pt x="47" y="0"/>
                  </a:lnTo>
                  <a:close/>
                </a:path>
              </a:pathLst>
            </a:custGeom>
            <a:solidFill>
              <a:srgbClr val="D9D79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599" name="Freeform 70"/>
            <p:cNvSpPr>
              <a:spLocks/>
            </p:cNvSpPr>
            <p:nvPr/>
          </p:nvSpPr>
          <p:spPr bwMode="auto">
            <a:xfrm>
              <a:off x="4186" y="3187"/>
              <a:ext cx="115" cy="159"/>
            </a:xfrm>
            <a:custGeom>
              <a:avLst/>
              <a:gdLst>
                <a:gd name="T0" fmla="*/ 1 w 230"/>
                <a:gd name="T1" fmla="*/ 1 h 317"/>
                <a:gd name="T2" fmla="*/ 1 w 230"/>
                <a:gd name="T3" fmla="*/ 1 h 317"/>
                <a:gd name="T4" fmla="*/ 1 w 230"/>
                <a:gd name="T5" fmla="*/ 1 h 317"/>
                <a:gd name="T6" fmla="*/ 1 w 230"/>
                <a:gd name="T7" fmla="*/ 1 h 317"/>
                <a:gd name="T8" fmla="*/ 1 w 230"/>
                <a:gd name="T9" fmla="*/ 1 h 317"/>
                <a:gd name="T10" fmla="*/ 1 w 230"/>
                <a:gd name="T11" fmla="*/ 1 h 317"/>
                <a:gd name="T12" fmla="*/ 1 w 230"/>
                <a:gd name="T13" fmla="*/ 1 h 317"/>
                <a:gd name="T14" fmla="*/ 1 w 230"/>
                <a:gd name="T15" fmla="*/ 1 h 317"/>
                <a:gd name="T16" fmla="*/ 1 w 230"/>
                <a:gd name="T17" fmla="*/ 1 h 317"/>
                <a:gd name="T18" fmla="*/ 1 w 230"/>
                <a:gd name="T19" fmla="*/ 1 h 317"/>
                <a:gd name="T20" fmla="*/ 1 w 230"/>
                <a:gd name="T21" fmla="*/ 1 h 317"/>
                <a:gd name="T22" fmla="*/ 1 w 230"/>
                <a:gd name="T23" fmla="*/ 1 h 317"/>
                <a:gd name="T24" fmla="*/ 1 w 230"/>
                <a:gd name="T25" fmla="*/ 1 h 317"/>
                <a:gd name="T26" fmla="*/ 1 w 230"/>
                <a:gd name="T27" fmla="*/ 1 h 317"/>
                <a:gd name="T28" fmla="*/ 1 w 230"/>
                <a:gd name="T29" fmla="*/ 1 h 317"/>
                <a:gd name="T30" fmla="*/ 0 w 230"/>
                <a:gd name="T31" fmla="*/ 1 h 317"/>
                <a:gd name="T32" fmla="*/ 1 w 230"/>
                <a:gd name="T33" fmla="*/ 1 h 317"/>
                <a:gd name="T34" fmla="*/ 1 w 230"/>
                <a:gd name="T35" fmla="*/ 1 h 317"/>
                <a:gd name="T36" fmla="*/ 1 w 230"/>
                <a:gd name="T37" fmla="*/ 1 h 317"/>
                <a:gd name="T38" fmla="*/ 1 w 230"/>
                <a:gd name="T39" fmla="*/ 1 h 317"/>
                <a:gd name="T40" fmla="*/ 1 w 230"/>
                <a:gd name="T41" fmla="*/ 1 h 317"/>
                <a:gd name="T42" fmla="*/ 1 w 230"/>
                <a:gd name="T43" fmla="*/ 1 h 317"/>
                <a:gd name="T44" fmla="*/ 1 w 230"/>
                <a:gd name="T45" fmla="*/ 1 h 317"/>
                <a:gd name="T46" fmla="*/ 1 w 230"/>
                <a:gd name="T47" fmla="*/ 1 h 317"/>
                <a:gd name="T48" fmla="*/ 1 w 230"/>
                <a:gd name="T49" fmla="*/ 1 h 317"/>
                <a:gd name="T50" fmla="*/ 1 w 230"/>
                <a:gd name="T51" fmla="*/ 1 h 317"/>
                <a:gd name="T52" fmla="*/ 1 w 230"/>
                <a:gd name="T53" fmla="*/ 1 h 317"/>
                <a:gd name="T54" fmla="*/ 1 w 230"/>
                <a:gd name="T55" fmla="*/ 1 h 317"/>
                <a:gd name="T56" fmla="*/ 1 w 230"/>
                <a:gd name="T57" fmla="*/ 1 h 317"/>
                <a:gd name="T58" fmla="*/ 1 w 230"/>
                <a:gd name="T59" fmla="*/ 1 h 317"/>
                <a:gd name="T60" fmla="*/ 1 w 230"/>
                <a:gd name="T61" fmla="*/ 1 h 317"/>
                <a:gd name="T62" fmla="*/ 1 w 230"/>
                <a:gd name="T63" fmla="*/ 1 h 317"/>
                <a:gd name="T64" fmla="*/ 1 w 230"/>
                <a:gd name="T65" fmla="*/ 1 h 317"/>
                <a:gd name="T66" fmla="*/ 1 w 230"/>
                <a:gd name="T67" fmla="*/ 1 h 317"/>
                <a:gd name="T68" fmla="*/ 1 w 230"/>
                <a:gd name="T69" fmla="*/ 1 h 317"/>
                <a:gd name="T70" fmla="*/ 1 w 230"/>
                <a:gd name="T71" fmla="*/ 1 h 317"/>
                <a:gd name="T72" fmla="*/ 1 w 230"/>
                <a:gd name="T73" fmla="*/ 1 h 317"/>
                <a:gd name="T74" fmla="*/ 1 w 230"/>
                <a:gd name="T75" fmla="*/ 1 h 317"/>
                <a:gd name="T76" fmla="*/ 1 w 230"/>
                <a:gd name="T77" fmla="*/ 1 h 317"/>
                <a:gd name="T78" fmla="*/ 1 w 230"/>
                <a:gd name="T79" fmla="*/ 1 h 317"/>
                <a:gd name="T80" fmla="*/ 1 w 230"/>
                <a:gd name="T81" fmla="*/ 1 h 317"/>
                <a:gd name="T82" fmla="*/ 1 w 230"/>
                <a:gd name="T83" fmla="*/ 1 h 317"/>
                <a:gd name="T84" fmla="*/ 1 w 230"/>
                <a:gd name="T85" fmla="*/ 1 h 317"/>
                <a:gd name="T86" fmla="*/ 1 w 230"/>
                <a:gd name="T87" fmla="*/ 1 h 317"/>
                <a:gd name="T88" fmla="*/ 1 w 230"/>
                <a:gd name="T89" fmla="*/ 1 h 317"/>
                <a:gd name="T90" fmla="*/ 1 w 230"/>
                <a:gd name="T91" fmla="*/ 1 h 317"/>
                <a:gd name="T92" fmla="*/ 1 w 230"/>
                <a:gd name="T93" fmla="*/ 0 h 31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30"/>
                <a:gd name="T142" fmla="*/ 0 h 317"/>
                <a:gd name="T143" fmla="*/ 230 w 230"/>
                <a:gd name="T144" fmla="*/ 317 h 31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30" h="317">
                  <a:moveTo>
                    <a:pt x="60" y="0"/>
                  </a:moveTo>
                  <a:lnTo>
                    <a:pt x="25" y="102"/>
                  </a:lnTo>
                  <a:lnTo>
                    <a:pt x="26" y="103"/>
                  </a:lnTo>
                  <a:lnTo>
                    <a:pt x="28" y="109"/>
                  </a:lnTo>
                  <a:lnTo>
                    <a:pt x="29" y="112"/>
                  </a:lnTo>
                  <a:lnTo>
                    <a:pt x="31" y="117"/>
                  </a:lnTo>
                  <a:lnTo>
                    <a:pt x="33" y="122"/>
                  </a:lnTo>
                  <a:lnTo>
                    <a:pt x="36" y="129"/>
                  </a:lnTo>
                  <a:lnTo>
                    <a:pt x="37" y="135"/>
                  </a:lnTo>
                  <a:lnTo>
                    <a:pt x="38" y="143"/>
                  </a:lnTo>
                  <a:lnTo>
                    <a:pt x="39" y="151"/>
                  </a:lnTo>
                  <a:lnTo>
                    <a:pt x="40" y="160"/>
                  </a:lnTo>
                  <a:lnTo>
                    <a:pt x="40" y="168"/>
                  </a:lnTo>
                  <a:lnTo>
                    <a:pt x="40" y="177"/>
                  </a:lnTo>
                  <a:lnTo>
                    <a:pt x="40" y="188"/>
                  </a:lnTo>
                  <a:lnTo>
                    <a:pt x="39" y="198"/>
                  </a:lnTo>
                  <a:lnTo>
                    <a:pt x="36" y="208"/>
                  </a:lnTo>
                  <a:lnTo>
                    <a:pt x="34" y="218"/>
                  </a:lnTo>
                  <a:lnTo>
                    <a:pt x="31" y="228"/>
                  </a:lnTo>
                  <a:lnTo>
                    <a:pt x="29" y="240"/>
                  </a:lnTo>
                  <a:lnTo>
                    <a:pt x="25" y="249"/>
                  </a:lnTo>
                  <a:lnTo>
                    <a:pt x="22" y="259"/>
                  </a:lnTo>
                  <a:lnTo>
                    <a:pt x="18" y="268"/>
                  </a:lnTo>
                  <a:lnTo>
                    <a:pt x="16" y="277"/>
                  </a:lnTo>
                  <a:lnTo>
                    <a:pt x="12" y="285"/>
                  </a:lnTo>
                  <a:lnTo>
                    <a:pt x="9" y="291"/>
                  </a:lnTo>
                  <a:lnTo>
                    <a:pt x="7" y="298"/>
                  </a:lnTo>
                  <a:lnTo>
                    <a:pt x="4" y="304"/>
                  </a:lnTo>
                  <a:lnTo>
                    <a:pt x="2" y="307"/>
                  </a:lnTo>
                  <a:lnTo>
                    <a:pt x="1" y="311"/>
                  </a:lnTo>
                  <a:lnTo>
                    <a:pt x="0" y="313"/>
                  </a:lnTo>
                  <a:lnTo>
                    <a:pt x="0" y="314"/>
                  </a:lnTo>
                  <a:lnTo>
                    <a:pt x="22" y="314"/>
                  </a:lnTo>
                  <a:lnTo>
                    <a:pt x="22" y="313"/>
                  </a:lnTo>
                  <a:lnTo>
                    <a:pt x="24" y="310"/>
                  </a:lnTo>
                  <a:lnTo>
                    <a:pt x="26" y="306"/>
                  </a:lnTo>
                  <a:lnTo>
                    <a:pt x="29" y="300"/>
                  </a:lnTo>
                  <a:lnTo>
                    <a:pt x="32" y="293"/>
                  </a:lnTo>
                  <a:lnTo>
                    <a:pt x="37" y="285"/>
                  </a:lnTo>
                  <a:lnTo>
                    <a:pt x="41" y="276"/>
                  </a:lnTo>
                  <a:lnTo>
                    <a:pt x="47" y="267"/>
                  </a:lnTo>
                  <a:lnTo>
                    <a:pt x="51" y="256"/>
                  </a:lnTo>
                  <a:lnTo>
                    <a:pt x="58" y="245"/>
                  </a:lnTo>
                  <a:lnTo>
                    <a:pt x="63" y="234"/>
                  </a:lnTo>
                  <a:lnTo>
                    <a:pt x="69" y="221"/>
                  </a:lnTo>
                  <a:lnTo>
                    <a:pt x="75" y="210"/>
                  </a:lnTo>
                  <a:lnTo>
                    <a:pt x="80" y="200"/>
                  </a:lnTo>
                  <a:lnTo>
                    <a:pt x="86" y="189"/>
                  </a:lnTo>
                  <a:lnTo>
                    <a:pt x="92" y="179"/>
                  </a:lnTo>
                  <a:lnTo>
                    <a:pt x="96" y="169"/>
                  </a:lnTo>
                  <a:lnTo>
                    <a:pt x="100" y="161"/>
                  </a:lnTo>
                  <a:lnTo>
                    <a:pt x="104" y="153"/>
                  </a:lnTo>
                  <a:lnTo>
                    <a:pt x="108" y="146"/>
                  </a:lnTo>
                  <a:lnTo>
                    <a:pt x="111" y="139"/>
                  </a:lnTo>
                  <a:lnTo>
                    <a:pt x="114" y="133"/>
                  </a:lnTo>
                  <a:lnTo>
                    <a:pt x="117" y="127"/>
                  </a:lnTo>
                  <a:lnTo>
                    <a:pt x="119" y="123"/>
                  </a:lnTo>
                  <a:lnTo>
                    <a:pt x="121" y="118"/>
                  </a:lnTo>
                  <a:lnTo>
                    <a:pt x="123" y="115"/>
                  </a:lnTo>
                  <a:lnTo>
                    <a:pt x="124" y="112"/>
                  </a:lnTo>
                  <a:lnTo>
                    <a:pt x="126" y="110"/>
                  </a:lnTo>
                  <a:lnTo>
                    <a:pt x="128" y="107"/>
                  </a:lnTo>
                  <a:lnTo>
                    <a:pt x="128" y="106"/>
                  </a:lnTo>
                  <a:lnTo>
                    <a:pt x="185" y="193"/>
                  </a:lnTo>
                  <a:lnTo>
                    <a:pt x="221" y="317"/>
                  </a:lnTo>
                  <a:lnTo>
                    <a:pt x="205" y="193"/>
                  </a:lnTo>
                  <a:lnTo>
                    <a:pt x="230" y="150"/>
                  </a:lnTo>
                  <a:lnTo>
                    <a:pt x="188" y="125"/>
                  </a:lnTo>
                  <a:lnTo>
                    <a:pt x="150" y="67"/>
                  </a:lnTo>
                  <a:lnTo>
                    <a:pt x="148" y="65"/>
                  </a:lnTo>
                  <a:lnTo>
                    <a:pt x="144" y="64"/>
                  </a:lnTo>
                  <a:lnTo>
                    <a:pt x="138" y="62"/>
                  </a:lnTo>
                  <a:lnTo>
                    <a:pt x="132" y="60"/>
                  </a:lnTo>
                  <a:lnTo>
                    <a:pt x="128" y="58"/>
                  </a:lnTo>
                  <a:lnTo>
                    <a:pt x="124" y="56"/>
                  </a:lnTo>
                  <a:lnTo>
                    <a:pt x="119" y="54"/>
                  </a:lnTo>
                  <a:lnTo>
                    <a:pt x="116" y="53"/>
                  </a:lnTo>
                  <a:lnTo>
                    <a:pt x="112" y="51"/>
                  </a:lnTo>
                  <a:lnTo>
                    <a:pt x="108" y="49"/>
                  </a:lnTo>
                  <a:lnTo>
                    <a:pt x="104" y="48"/>
                  </a:lnTo>
                  <a:lnTo>
                    <a:pt x="102" y="46"/>
                  </a:lnTo>
                  <a:lnTo>
                    <a:pt x="95" y="41"/>
                  </a:lnTo>
                  <a:lnTo>
                    <a:pt x="89" y="35"/>
                  </a:lnTo>
                  <a:lnTo>
                    <a:pt x="85" y="31"/>
                  </a:lnTo>
                  <a:lnTo>
                    <a:pt x="82" y="27"/>
                  </a:lnTo>
                  <a:lnTo>
                    <a:pt x="78" y="23"/>
                  </a:lnTo>
                  <a:lnTo>
                    <a:pt x="75" y="20"/>
                  </a:lnTo>
                  <a:lnTo>
                    <a:pt x="71" y="16"/>
                  </a:lnTo>
                  <a:lnTo>
                    <a:pt x="69" y="11"/>
                  </a:lnTo>
                  <a:lnTo>
                    <a:pt x="66" y="8"/>
                  </a:lnTo>
                  <a:lnTo>
                    <a:pt x="64" y="6"/>
                  </a:lnTo>
                  <a:lnTo>
                    <a:pt x="61" y="2"/>
                  </a:lnTo>
                  <a:lnTo>
                    <a:pt x="6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600" name="Freeform 71"/>
            <p:cNvSpPr>
              <a:spLocks/>
            </p:cNvSpPr>
            <p:nvPr/>
          </p:nvSpPr>
          <p:spPr bwMode="auto">
            <a:xfrm>
              <a:off x="4214" y="2898"/>
              <a:ext cx="66" cy="89"/>
            </a:xfrm>
            <a:custGeom>
              <a:avLst/>
              <a:gdLst>
                <a:gd name="T0" fmla="*/ 1 w 131"/>
                <a:gd name="T1" fmla="*/ 1 h 177"/>
                <a:gd name="T2" fmla="*/ 1 w 131"/>
                <a:gd name="T3" fmla="*/ 1 h 177"/>
                <a:gd name="T4" fmla="*/ 1 w 131"/>
                <a:gd name="T5" fmla="*/ 1 h 177"/>
                <a:gd name="T6" fmla="*/ 1 w 131"/>
                <a:gd name="T7" fmla="*/ 1 h 177"/>
                <a:gd name="T8" fmla="*/ 1 w 131"/>
                <a:gd name="T9" fmla="*/ 1 h 177"/>
                <a:gd name="T10" fmla="*/ 1 w 131"/>
                <a:gd name="T11" fmla="*/ 1 h 177"/>
                <a:gd name="T12" fmla="*/ 1 w 131"/>
                <a:gd name="T13" fmla="*/ 1 h 177"/>
                <a:gd name="T14" fmla="*/ 1 w 131"/>
                <a:gd name="T15" fmla="*/ 1 h 177"/>
                <a:gd name="T16" fmla="*/ 1 w 131"/>
                <a:gd name="T17" fmla="*/ 1 h 177"/>
                <a:gd name="T18" fmla="*/ 1 w 131"/>
                <a:gd name="T19" fmla="*/ 1 h 177"/>
                <a:gd name="T20" fmla="*/ 1 w 131"/>
                <a:gd name="T21" fmla="*/ 1 h 177"/>
                <a:gd name="T22" fmla="*/ 1 w 131"/>
                <a:gd name="T23" fmla="*/ 1 h 177"/>
                <a:gd name="T24" fmla="*/ 1 w 131"/>
                <a:gd name="T25" fmla="*/ 1 h 177"/>
                <a:gd name="T26" fmla="*/ 1 w 131"/>
                <a:gd name="T27" fmla="*/ 1 h 177"/>
                <a:gd name="T28" fmla="*/ 1 w 131"/>
                <a:gd name="T29" fmla="*/ 1 h 177"/>
                <a:gd name="T30" fmla="*/ 1 w 131"/>
                <a:gd name="T31" fmla="*/ 1 h 177"/>
                <a:gd name="T32" fmla="*/ 1 w 131"/>
                <a:gd name="T33" fmla="*/ 1 h 177"/>
                <a:gd name="T34" fmla="*/ 1 w 131"/>
                <a:gd name="T35" fmla="*/ 1 h 177"/>
                <a:gd name="T36" fmla="*/ 1 w 131"/>
                <a:gd name="T37" fmla="*/ 1 h 177"/>
                <a:gd name="T38" fmla="*/ 1 w 131"/>
                <a:gd name="T39" fmla="*/ 1 h 177"/>
                <a:gd name="T40" fmla="*/ 1 w 131"/>
                <a:gd name="T41" fmla="*/ 1 h 177"/>
                <a:gd name="T42" fmla="*/ 1 w 131"/>
                <a:gd name="T43" fmla="*/ 1 h 177"/>
                <a:gd name="T44" fmla="*/ 0 w 131"/>
                <a:gd name="T45" fmla="*/ 1 h 177"/>
                <a:gd name="T46" fmla="*/ 1 w 131"/>
                <a:gd name="T47" fmla="*/ 1 h 177"/>
                <a:gd name="T48" fmla="*/ 1 w 131"/>
                <a:gd name="T49" fmla="*/ 0 h 177"/>
                <a:gd name="T50" fmla="*/ 1 w 131"/>
                <a:gd name="T51" fmla="*/ 1 h 177"/>
                <a:gd name="T52" fmla="*/ 1 w 131"/>
                <a:gd name="T53" fmla="*/ 1 h 17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1"/>
                <a:gd name="T82" fmla="*/ 0 h 177"/>
                <a:gd name="T83" fmla="*/ 131 w 131"/>
                <a:gd name="T84" fmla="*/ 177 h 17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1" h="177">
                  <a:moveTo>
                    <a:pt x="125" y="11"/>
                  </a:moveTo>
                  <a:lnTo>
                    <a:pt x="129" y="49"/>
                  </a:lnTo>
                  <a:lnTo>
                    <a:pt x="125" y="53"/>
                  </a:lnTo>
                  <a:lnTo>
                    <a:pt x="131" y="82"/>
                  </a:lnTo>
                  <a:lnTo>
                    <a:pt x="122" y="89"/>
                  </a:lnTo>
                  <a:lnTo>
                    <a:pt x="113" y="126"/>
                  </a:lnTo>
                  <a:lnTo>
                    <a:pt x="111" y="126"/>
                  </a:lnTo>
                  <a:lnTo>
                    <a:pt x="108" y="127"/>
                  </a:lnTo>
                  <a:lnTo>
                    <a:pt x="102" y="128"/>
                  </a:lnTo>
                  <a:lnTo>
                    <a:pt x="96" y="131"/>
                  </a:lnTo>
                  <a:lnTo>
                    <a:pt x="89" y="132"/>
                  </a:lnTo>
                  <a:lnTo>
                    <a:pt x="84" y="134"/>
                  </a:lnTo>
                  <a:lnTo>
                    <a:pt x="80" y="136"/>
                  </a:lnTo>
                  <a:lnTo>
                    <a:pt x="78" y="139"/>
                  </a:lnTo>
                  <a:lnTo>
                    <a:pt x="77" y="142"/>
                  </a:lnTo>
                  <a:lnTo>
                    <a:pt x="76" y="147"/>
                  </a:lnTo>
                  <a:lnTo>
                    <a:pt x="73" y="153"/>
                  </a:lnTo>
                  <a:lnTo>
                    <a:pt x="71" y="160"/>
                  </a:lnTo>
                  <a:lnTo>
                    <a:pt x="69" y="165"/>
                  </a:lnTo>
                  <a:lnTo>
                    <a:pt x="67" y="171"/>
                  </a:lnTo>
                  <a:lnTo>
                    <a:pt x="65" y="175"/>
                  </a:lnTo>
                  <a:lnTo>
                    <a:pt x="65" y="177"/>
                  </a:lnTo>
                  <a:lnTo>
                    <a:pt x="0" y="133"/>
                  </a:lnTo>
                  <a:lnTo>
                    <a:pt x="12" y="77"/>
                  </a:lnTo>
                  <a:lnTo>
                    <a:pt x="40" y="0"/>
                  </a:lnTo>
                  <a:lnTo>
                    <a:pt x="125" y="11"/>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601" name="Freeform 72"/>
            <p:cNvSpPr>
              <a:spLocks/>
            </p:cNvSpPr>
            <p:nvPr/>
          </p:nvSpPr>
          <p:spPr bwMode="auto">
            <a:xfrm>
              <a:off x="4213" y="2980"/>
              <a:ext cx="40" cy="16"/>
            </a:xfrm>
            <a:custGeom>
              <a:avLst/>
              <a:gdLst>
                <a:gd name="T0" fmla="*/ 1 w 79"/>
                <a:gd name="T1" fmla="*/ 0 h 33"/>
                <a:gd name="T2" fmla="*/ 1 w 79"/>
                <a:gd name="T3" fmla="*/ 0 h 33"/>
                <a:gd name="T4" fmla="*/ 1 w 79"/>
                <a:gd name="T5" fmla="*/ 0 h 33"/>
                <a:gd name="T6" fmla="*/ 1 w 79"/>
                <a:gd name="T7" fmla="*/ 0 h 33"/>
                <a:gd name="T8" fmla="*/ 1 w 79"/>
                <a:gd name="T9" fmla="*/ 0 h 33"/>
                <a:gd name="T10" fmla="*/ 1 w 79"/>
                <a:gd name="T11" fmla="*/ 0 h 33"/>
                <a:gd name="T12" fmla="*/ 1 w 79"/>
                <a:gd name="T13" fmla="*/ 0 h 33"/>
                <a:gd name="T14" fmla="*/ 1 w 79"/>
                <a:gd name="T15" fmla="*/ 0 h 33"/>
                <a:gd name="T16" fmla="*/ 1 w 79"/>
                <a:gd name="T17" fmla="*/ 0 h 33"/>
                <a:gd name="T18" fmla="*/ 1 w 79"/>
                <a:gd name="T19" fmla="*/ 0 h 33"/>
                <a:gd name="T20" fmla="*/ 1 w 79"/>
                <a:gd name="T21" fmla="*/ 0 h 33"/>
                <a:gd name="T22" fmla="*/ 1 w 79"/>
                <a:gd name="T23" fmla="*/ 0 h 33"/>
                <a:gd name="T24" fmla="*/ 1 w 79"/>
                <a:gd name="T25" fmla="*/ 0 h 33"/>
                <a:gd name="T26" fmla="*/ 1 w 79"/>
                <a:gd name="T27" fmla="*/ 0 h 33"/>
                <a:gd name="T28" fmla="*/ 1 w 79"/>
                <a:gd name="T29" fmla="*/ 0 h 33"/>
                <a:gd name="T30" fmla="*/ 1 w 79"/>
                <a:gd name="T31" fmla="*/ 0 h 33"/>
                <a:gd name="T32" fmla="*/ 1 w 79"/>
                <a:gd name="T33" fmla="*/ 0 h 33"/>
                <a:gd name="T34" fmla="*/ 1 w 79"/>
                <a:gd name="T35" fmla="*/ 0 h 33"/>
                <a:gd name="T36" fmla="*/ 1 w 79"/>
                <a:gd name="T37" fmla="*/ 0 h 33"/>
                <a:gd name="T38" fmla="*/ 1 w 79"/>
                <a:gd name="T39" fmla="*/ 0 h 33"/>
                <a:gd name="T40" fmla="*/ 1 w 79"/>
                <a:gd name="T41" fmla="*/ 0 h 33"/>
                <a:gd name="T42" fmla="*/ 1 w 79"/>
                <a:gd name="T43" fmla="*/ 0 h 33"/>
                <a:gd name="T44" fmla="*/ 1 w 79"/>
                <a:gd name="T45" fmla="*/ 0 h 33"/>
                <a:gd name="T46" fmla="*/ 0 w 79"/>
                <a:gd name="T47" fmla="*/ 0 h 33"/>
                <a:gd name="T48" fmla="*/ 1 w 79"/>
                <a:gd name="T49" fmla="*/ 0 h 33"/>
                <a:gd name="T50" fmla="*/ 1 w 79"/>
                <a:gd name="T51" fmla="*/ 0 h 3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9"/>
                <a:gd name="T79" fmla="*/ 0 h 33"/>
                <a:gd name="T80" fmla="*/ 79 w 79"/>
                <a:gd name="T81" fmla="*/ 33 h 3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9" h="33">
                  <a:moveTo>
                    <a:pt x="16" y="0"/>
                  </a:moveTo>
                  <a:lnTo>
                    <a:pt x="67" y="14"/>
                  </a:lnTo>
                  <a:lnTo>
                    <a:pt x="79" y="25"/>
                  </a:lnTo>
                  <a:lnTo>
                    <a:pt x="77" y="25"/>
                  </a:lnTo>
                  <a:lnTo>
                    <a:pt x="73" y="26"/>
                  </a:lnTo>
                  <a:lnTo>
                    <a:pt x="68" y="27"/>
                  </a:lnTo>
                  <a:lnTo>
                    <a:pt x="62" y="29"/>
                  </a:lnTo>
                  <a:lnTo>
                    <a:pt x="58" y="29"/>
                  </a:lnTo>
                  <a:lnTo>
                    <a:pt x="53" y="31"/>
                  </a:lnTo>
                  <a:lnTo>
                    <a:pt x="49" y="31"/>
                  </a:lnTo>
                  <a:lnTo>
                    <a:pt x="46" y="32"/>
                  </a:lnTo>
                  <a:lnTo>
                    <a:pt x="42" y="32"/>
                  </a:lnTo>
                  <a:lnTo>
                    <a:pt x="38" y="32"/>
                  </a:lnTo>
                  <a:lnTo>
                    <a:pt x="34" y="32"/>
                  </a:lnTo>
                  <a:lnTo>
                    <a:pt x="31" y="33"/>
                  </a:lnTo>
                  <a:lnTo>
                    <a:pt x="27" y="31"/>
                  </a:lnTo>
                  <a:lnTo>
                    <a:pt x="23" y="31"/>
                  </a:lnTo>
                  <a:lnTo>
                    <a:pt x="20" y="29"/>
                  </a:lnTo>
                  <a:lnTo>
                    <a:pt x="17" y="29"/>
                  </a:lnTo>
                  <a:lnTo>
                    <a:pt x="11" y="26"/>
                  </a:lnTo>
                  <a:lnTo>
                    <a:pt x="8" y="22"/>
                  </a:lnTo>
                  <a:lnTo>
                    <a:pt x="4" y="19"/>
                  </a:lnTo>
                  <a:lnTo>
                    <a:pt x="2" y="17"/>
                  </a:lnTo>
                  <a:lnTo>
                    <a:pt x="0" y="15"/>
                  </a:lnTo>
                  <a:lnTo>
                    <a:pt x="16" y="0"/>
                  </a:lnTo>
                  <a:close/>
                </a:path>
              </a:pathLst>
            </a:custGeom>
            <a:solidFill>
              <a:srgbClr val="D9D79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602" name="Freeform 73"/>
            <p:cNvSpPr>
              <a:spLocks/>
            </p:cNvSpPr>
            <p:nvPr/>
          </p:nvSpPr>
          <p:spPr bwMode="auto">
            <a:xfrm>
              <a:off x="4389" y="2969"/>
              <a:ext cx="50" cy="33"/>
            </a:xfrm>
            <a:custGeom>
              <a:avLst/>
              <a:gdLst>
                <a:gd name="T0" fmla="*/ 0 w 99"/>
                <a:gd name="T1" fmla="*/ 0 h 68"/>
                <a:gd name="T2" fmla="*/ 1 w 99"/>
                <a:gd name="T3" fmla="*/ 0 h 68"/>
                <a:gd name="T4" fmla="*/ 1 w 99"/>
                <a:gd name="T5" fmla="*/ 0 h 68"/>
                <a:gd name="T6" fmla="*/ 1 w 99"/>
                <a:gd name="T7" fmla="*/ 0 h 68"/>
                <a:gd name="T8" fmla="*/ 1 w 99"/>
                <a:gd name="T9" fmla="*/ 0 h 68"/>
                <a:gd name="T10" fmla="*/ 1 w 99"/>
                <a:gd name="T11" fmla="*/ 0 h 68"/>
                <a:gd name="T12" fmla="*/ 1 w 99"/>
                <a:gd name="T13" fmla="*/ 0 h 68"/>
                <a:gd name="T14" fmla="*/ 1 w 99"/>
                <a:gd name="T15" fmla="*/ 0 h 68"/>
                <a:gd name="T16" fmla="*/ 1 w 99"/>
                <a:gd name="T17" fmla="*/ 0 h 68"/>
                <a:gd name="T18" fmla="*/ 1 w 99"/>
                <a:gd name="T19" fmla="*/ 0 h 68"/>
                <a:gd name="T20" fmla="*/ 0 w 99"/>
                <a:gd name="T21" fmla="*/ 0 h 68"/>
                <a:gd name="T22" fmla="*/ 0 w 99"/>
                <a:gd name="T23" fmla="*/ 0 h 68"/>
                <a:gd name="T24" fmla="*/ 0 w 99"/>
                <a:gd name="T25" fmla="*/ 0 h 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9"/>
                <a:gd name="T40" fmla="*/ 0 h 68"/>
                <a:gd name="T41" fmla="*/ 99 w 99"/>
                <a:gd name="T42" fmla="*/ 68 h 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9" h="68">
                  <a:moveTo>
                    <a:pt x="0" y="27"/>
                  </a:moveTo>
                  <a:lnTo>
                    <a:pt x="31" y="10"/>
                  </a:lnTo>
                  <a:lnTo>
                    <a:pt x="47" y="12"/>
                  </a:lnTo>
                  <a:lnTo>
                    <a:pt x="99" y="0"/>
                  </a:lnTo>
                  <a:lnTo>
                    <a:pt x="99" y="9"/>
                  </a:lnTo>
                  <a:lnTo>
                    <a:pt x="77" y="18"/>
                  </a:lnTo>
                  <a:lnTo>
                    <a:pt x="81" y="37"/>
                  </a:lnTo>
                  <a:lnTo>
                    <a:pt x="50" y="67"/>
                  </a:lnTo>
                  <a:lnTo>
                    <a:pt x="36" y="63"/>
                  </a:lnTo>
                  <a:lnTo>
                    <a:pt x="24" y="47"/>
                  </a:lnTo>
                  <a:lnTo>
                    <a:pt x="0" y="68"/>
                  </a:lnTo>
                  <a:lnTo>
                    <a:pt x="0" y="27"/>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603" name="Freeform 74"/>
            <p:cNvSpPr>
              <a:spLocks/>
            </p:cNvSpPr>
            <p:nvPr/>
          </p:nvSpPr>
          <p:spPr bwMode="auto">
            <a:xfrm>
              <a:off x="4214" y="2883"/>
              <a:ext cx="73" cy="69"/>
            </a:xfrm>
            <a:custGeom>
              <a:avLst/>
              <a:gdLst>
                <a:gd name="T0" fmla="*/ 1 w 145"/>
                <a:gd name="T1" fmla="*/ 1 h 137"/>
                <a:gd name="T2" fmla="*/ 1 w 145"/>
                <a:gd name="T3" fmla="*/ 1 h 137"/>
                <a:gd name="T4" fmla="*/ 1 w 145"/>
                <a:gd name="T5" fmla="*/ 1 h 137"/>
                <a:gd name="T6" fmla="*/ 1 w 145"/>
                <a:gd name="T7" fmla="*/ 1 h 137"/>
                <a:gd name="T8" fmla="*/ 1 w 145"/>
                <a:gd name="T9" fmla="*/ 1 h 137"/>
                <a:gd name="T10" fmla="*/ 1 w 145"/>
                <a:gd name="T11" fmla="*/ 1 h 137"/>
                <a:gd name="T12" fmla="*/ 1 w 145"/>
                <a:gd name="T13" fmla="*/ 1 h 137"/>
                <a:gd name="T14" fmla="*/ 1 w 145"/>
                <a:gd name="T15" fmla="*/ 1 h 137"/>
                <a:gd name="T16" fmla="*/ 1 w 145"/>
                <a:gd name="T17" fmla="*/ 1 h 137"/>
                <a:gd name="T18" fmla="*/ 1 w 145"/>
                <a:gd name="T19" fmla="*/ 1 h 137"/>
                <a:gd name="T20" fmla="*/ 1 w 145"/>
                <a:gd name="T21" fmla="*/ 1 h 137"/>
                <a:gd name="T22" fmla="*/ 1 w 145"/>
                <a:gd name="T23" fmla="*/ 1 h 137"/>
                <a:gd name="T24" fmla="*/ 1 w 145"/>
                <a:gd name="T25" fmla="*/ 1 h 137"/>
                <a:gd name="T26" fmla="*/ 1 w 145"/>
                <a:gd name="T27" fmla="*/ 1 h 137"/>
                <a:gd name="T28" fmla="*/ 1 w 145"/>
                <a:gd name="T29" fmla="*/ 1 h 137"/>
                <a:gd name="T30" fmla="*/ 1 w 145"/>
                <a:gd name="T31" fmla="*/ 1 h 137"/>
                <a:gd name="T32" fmla="*/ 1 w 145"/>
                <a:gd name="T33" fmla="*/ 1 h 137"/>
                <a:gd name="T34" fmla="*/ 1 w 145"/>
                <a:gd name="T35" fmla="*/ 1 h 137"/>
                <a:gd name="T36" fmla="*/ 1 w 145"/>
                <a:gd name="T37" fmla="*/ 1 h 137"/>
                <a:gd name="T38" fmla="*/ 1 w 145"/>
                <a:gd name="T39" fmla="*/ 1 h 137"/>
                <a:gd name="T40" fmla="*/ 1 w 145"/>
                <a:gd name="T41" fmla="*/ 1 h 137"/>
                <a:gd name="T42" fmla="*/ 1 w 145"/>
                <a:gd name="T43" fmla="*/ 1 h 137"/>
                <a:gd name="T44" fmla="*/ 1 w 145"/>
                <a:gd name="T45" fmla="*/ 0 h 137"/>
                <a:gd name="T46" fmla="*/ 1 w 145"/>
                <a:gd name="T47" fmla="*/ 0 h 137"/>
                <a:gd name="T48" fmla="*/ 1 w 145"/>
                <a:gd name="T49" fmla="*/ 0 h 137"/>
                <a:gd name="T50" fmla="*/ 1 w 145"/>
                <a:gd name="T51" fmla="*/ 0 h 137"/>
                <a:gd name="T52" fmla="*/ 1 w 145"/>
                <a:gd name="T53" fmla="*/ 0 h 137"/>
                <a:gd name="T54" fmla="*/ 1 w 145"/>
                <a:gd name="T55" fmla="*/ 1 h 137"/>
                <a:gd name="T56" fmla="*/ 1 w 145"/>
                <a:gd name="T57" fmla="*/ 1 h 137"/>
                <a:gd name="T58" fmla="*/ 1 w 145"/>
                <a:gd name="T59" fmla="*/ 1 h 137"/>
                <a:gd name="T60" fmla="*/ 1 w 145"/>
                <a:gd name="T61" fmla="*/ 1 h 137"/>
                <a:gd name="T62" fmla="*/ 1 w 145"/>
                <a:gd name="T63" fmla="*/ 1 h 137"/>
                <a:gd name="T64" fmla="*/ 1 w 145"/>
                <a:gd name="T65" fmla="*/ 1 h 137"/>
                <a:gd name="T66" fmla="*/ 1 w 145"/>
                <a:gd name="T67" fmla="*/ 1 h 137"/>
                <a:gd name="T68" fmla="*/ 1 w 145"/>
                <a:gd name="T69" fmla="*/ 1 h 137"/>
                <a:gd name="T70" fmla="*/ 1 w 145"/>
                <a:gd name="T71" fmla="*/ 1 h 137"/>
                <a:gd name="T72" fmla="*/ 1 w 145"/>
                <a:gd name="T73" fmla="*/ 1 h 137"/>
                <a:gd name="T74" fmla="*/ 1 w 145"/>
                <a:gd name="T75" fmla="*/ 1 h 137"/>
                <a:gd name="T76" fmla="*/ 0 w 145"/>
                <a:gd name="T77" fmla="*/ 1 h 137"/>
                <a:gd name="T78" fmla="*/ 0 w 145"/>
                <a:gd name="T79" fmla="*/ 1 h 137"/>
                <a:gd name="T80" fmla="*/ 0 w 145"/>
                <a:gd name="T81" fmla="*/ 1 h 137"/>
                <a:gd name="T82" fmla="*/ 1 w 145"/>
                <a:gd name="T83" fmla="*/ 1 h 137"/>
                <a:gd name="T84" fmla="*/ 1 w 145"/>
                <a:gd name="T85" fmla="*/ 1 h 137"/>
                <a:gd name="T86" fmla="*/ 1 w 145"/>
                <a:gd name="T87" fmla="*/ 1 h 137"/>
                <a:gd name="T88" fmla="*/ 1 w 145"/>
                <a:gd name="T89" fmla="*/ 1 h 137"/>
                <a:gd name="T90" fmla="*/ 1 w 145"/>
                <a:gd name="T91" fmla="*/ 1 h 137"/>
                <a:gd name="T92" fmla="*/ 1 w 145"/>
                <a:gd name="T93" fmla="*/ 1 h 137"/>
                <a:gd name="T94" fmla="*/ 1 w 145"/>
                <a:gd name="T95" fmla="*/ 1 h 137"/>
                <a:gd name="T96" fmla="*/ 1 w 145"/>
                <a:gd name="T97" fmla="*/ 1 h 137"/>
                <a:gd name="T98" fmla="*/ 1 w 145"/>
                <a:gd name="T99" fmla="*/ 1 h 137"/>
                <a:gd name="T100" fmla="*/ 1 w 145"/>
                <a:gd name="T101" fmla="*/ 1 h 137"/>
                <a:gd name="T102" fmla="*/ 1 w 145"/>
                <a:gd name="T103" fmla="*/ 1 h 137"/>
                <a:gd name="T104" fmla="*/ 1 w 145"/>
                <a:gd name="T105" fmla="*/ 1 h 137"/>
                <a:gd name="T106" fmla="*/ 1 w 145"/>
                <a:gd name="T107" fmla="*/ 1 h 137"/>
                <a:gd name="T108" fmla="*/ 1 w 145"/>
                <a:gd name="T109" fmla="*/ 1 h 137"/>
                <a:gd name="T110" fmla="*/ 1 w 145"/>
                <a:gd name="T111" fmla="*/ 1 h 137"/>
                <a:gd name="T112" fmla="*/ 1 w 145"/>
                <a:gd name="T113" fmla="*/ 1 h 137"/>
                <a:gd name="T114" fmla="*/ 1 w 145"/>
                <a:gd name="T115" fmla="*/ 1 h 137"/>
                <a:gd name="T116" fmla="*/ 1 w 145"/>
                <a:gd name="T117" fmla="*/ 1 h 13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5"/>
                <a:gd name="T178" fmla="*/ 0 h 137"/>
                <a:gd name="T179" fmla="*/ 145 w 145"/>
                <a:gd name="T180" fmla="*/ 137 h 13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5" h="137">
                  <a:moveTo>
                    <a:pt x="66" y="81"/>
                  </a:moveTo>
                  <a:lnTo>
                    <a:pt x="69" y="81"/>
                  </a:lnTo>
                  <a:lnTo>
                    <a:pt x="72" y="81"/>
                  </a:lnTo>
                  <a:lnTo>
                    <a:pt x="76" y="82"/>
                  </a:lnTo>
                  <a:lnTo>
                    <a:pt x="80" y="81"/>
                  </a:lnTo>
                  <a:lnTo>
                    <a:pt x="85" y="80"/>
                  </a:lnTo>
                  <a:lnTo>
                    <a:pt x="89" y="79"/>
                  </a:lnTo>
                  <a:lnTo>
                    <a:pt x="94" y="78"/>
                  </a:lnTo>
                  <a:lnTo>
                    <a:pt x="97" y="73"/>
                  </a:lnTo>
                  <a:lnTo>
                    <a:pt x="100" y="69"/>
                  </a:lnTo>
                  <a:lnTo>
                    <a:pt x="102" y="65"/>
                  </a:lnTo>
                  <a:lnTo>
                    <a:pt x="104" y="61"/>
                  </a:lnTo>
                  <a:lnTo>
                    <a:pt x="105" y="57"/>
                  </a:lnTo>
                  <a:lnTo>
                    <a:pt x="106" y="54"/>
                  </a:lnTo>
                  <a:lnTo>
                    <a:pt x="107" y="51"/>
                  </a:lnTo>
                  <a:lnTo>
                    <a:pt x="108" y="51"/>
                  </a:lnTo>
                  <a:lnTo>
                    <a:pt x="110" y="51"/>
                  </a:lnTo>
                  <a:lnTo>
                    <a:pt x="116" y="51"/>
                  </a:lnTo>
                  <a:lnTo>
                    <a:pt x="121" y="50"/>
                  </a:lnTo>
                  <a:lnTo>
                    <a:pt x="125" y="49"/>
                  </a:lnTo>
                  <a:lnTo>
                    <a:pt x="129" y="48"/>
                  </a:lnTo>
                  <a:lnTo>
                    <a:pt x="134" y="47"/>
                  </a:lnTo>
                  <a:lnTo>
                    <a:pt x="136" y="43"/>
                  </a:lnTo>
                  <a:lnTo>
                    <a:pt x="138" y="40"/>
                  </a:lnTo>
                  <a:lnTo>
                    <a:pt x="141" y="35"/>
                  </a:lnTo>
                  <a:lnTo>
                    <a:pt x="143" y="32"/>
                  </a:lnTo>
                  <a:lnTo>
                    <a:pt x="145" y="25"/>
                  </a:lnTo>
                  <a:lnTo>
                    <a:pt x="145" y="23"/>
                  </a:lnTo>
                  <a:lnTo>
                    <a:pt x="145" y="22"/>
                  </a:lnTo>
                  <a:lnTo>
                    <a:pt x="143" y="20"/>
                  </a:lnTo>
                  <a:lnTo>
                    <a:pt x="140" y="18"/>
                  </a:lnTo>
                  <a:lnTo>
                    <a:pt x="137" y="15"/>
                  </a:lnTo>
                  <a:lnTo>
                    <a:pt x="132" y="13"/>
                  </a:lnTo>
                  <a:lnTo>
                    <a:pt x="126" y="11"/>
                  </a:lnTo>
                  <a:lnTo>
                    <a:pt x="122" y="9"/>
                  </a:lnTo>
                  <a:lnTo>
                    <a:pt x="118" y="9"/>
                  </a:lnTo>
                  <a:lnTo>
                    <a:pt x="113" y="7"/>
                  </a:lnTo>
                  <a:lnTo>
                    <a:pt x="108" y="7"/>
                  </a:lnTo>
                  <a:lnTo>
                    <a:pt x="103" y="5"/>
                  </a:lnTo>
                  <a:lnTo>
                    <a:pt x="97" y="4"/>
                  </a:lnTo>
                  <a:lnTo>
                    <a:pt x="92" y="3"/>
                  </a:lnTo>
                  <a:lnTo>
                    <a:pt x="87" y="3"/>
                  </a:lnTo>
                  <a:lnTo>
                    <a:pt x="81" y="2"/>
                  </a:lnTo>
                  <a:lnTo>
                    <a:pt x="75" y="1"/>
                  </a:lnTo>
                  <a:lnTo>
                    <a:pt x="70" y="0"/>
                  </a:lnTo>
                  <a:lnTo>
                    <a:pt x="64" y="0"/>
                  </a:lnTo>
                  <a:lnTo>
                    <a:pt x="59" y="0"/>
                  </a:lnTo>
                  <a:lnTo>
                    <a:pt x="54" y="0"/>
                  </a:lnTo>
                  <a:lnTo>
                    <a:pt x="50" y="0"/>
                  </a:lnTo>
                  <a:lnTo>
                    <a:pt x="46" y="0"/>
                  </a:lnTo>
                  <a:lnTo>
                    <a:pt x="42" y="0"/>
                  </a:lnTo>
                  <a:lnTo>
                    <a:pt x="39" y="0"/>
                  </a:lnTo>
                  <a:lnTo>
                    <a:pt x="35" y="0"/>
                  </a:lnTo>
                  <a:lnTo>
                    <a:pt x="33" y="0"/>
                  </a:lnTo>
                  <a:lnTo>
                    <a:pt x="29" y="1"/>
                  </a:lnTo>
                  <a:lnTo>
                    <a:pt x="26" y="2"/>
                  </a:lnTo>
                  <a:lnTo>
                    <a:pt x="24" y="4"/>
                  </a:lnTo>
                  <a:lnTo>
                    <a:pt x="23" y="5"/>
                  </a:lnTo>
                  <a:lnTo>
                    <a:pt x="20" y="5"/>
                  </a:lnTo>
                  <a:lnTo>
                    <a:pt x="16" y="8"/>
                  </a:lnTo>
                  <a:lnTo>
                    <a:pt x="13" y="9"/>
                  </a:lnTo>
                  <a:lnTo>
                    <a:pt x="10" y="12"/>
                  </a:lnTo>
                  <a:lnTo>
                    <a:pt x="8" y="15"/>
                  </a:lnTo>
                  <a:lnTo>
                    <a:pt x="6" y="20"/>
                  </a:lnTo>
                  <a:lnTo>
                    <a:pt x="4" y="23"/>
                  </a:lnTo>
                  <a:lnTo>
                    <a:pt x="3" y="29"/>
                  </a:lnTo>
                  <a:lnTo>
                    <a:pt x="2" y="35"/>
                  </a:lnTo>
                  <a:lnTo>
                    <a:pt x="2" y="42"/>
                  </a:lnTo>
                  <a:lnTo>
                    <a:pt x="1" y="46"/>
                  </a:lnTo>
                  <a:lnTo>
                    <a:pt x="1" y="49"/>
                  </a:lnTo>
                  <a:lnTo>
                    <a:pt x="1" y="53"/>
                  </a:lnTo>
                  <a:lnTo>
                    <a:pt x="1" y="58"/>
                  </a:lnTo>
                  <a:lnTo>
                    <a:pt x="1" y="62"/>
                  </a:lnTo>
                  <a:lnTo>
                    <a:pt x="1" y="66"/>
                  </a:lnTo>
                  <a:lnTo>
                    <a:pt x="1" y="70"/>
                  </a:lnTo>
                  <a:lnTo>
                    <a:pt x="1" y="75"/>
                  </a:lnTo>
                  <a:lnTo>
                    <a:pt x="0" y="78"/>
                  </a:lnTo>
                  <a:lnTo>
                    <a:pt x="0" y="82"/>
                  </a:lnTo>
                  <a:lnTo>
                    <a:pt x="0" y="86"/>
                  </a:lnTo>
                  <a:lnTo>
                    <a:pt x="0" y="91"/>
                  </a:lnTo>
                  <a:lnTo>
                    <a:pt x="0" y="94"/>
                  </a:lnTo>
                  <a:lnTo>
                    <a:pt x="0" y="98"/>
                  </a:lnTo>
                  <a:lnTo>
                    <a:pt x="0" y="102"/>
                  </a:lnTo>
                  <a:lnTo>
                    <a:pt x="1" y="106"/>
                  </a:lnTo>
                  <a:lnTo>
                    <a:pt x="1" y="112"/>
                  </a:lnTo>
                  <a:lnTo>
                    <a:pt x="2" y="119"/>
                  </a:lnTo>
                  <a:lnTo>
                    <a:pt x="4" y="124"/>
                  </a:lnTo>
                  <a:lnTo>
                    <a:pt x="6" y="129"/>
                  </a:lnTo>
                  <a:lnTo>
                    <a:pt x="9" y="135"/>
                  </a:lnTo>
                  <a:lnTo>
                    <a:pt x="15" y="137"/>
                  </a:lnTo>
                  <a:lnTo>
                    <a:pt x="20" y="135"/>
                  </a:lnTo>
                  <a:lnTo>
                    <a:pt x="28" y="131"/>
                  </a:lnTo>
                  <a:lnTo>
                    <a:pt x="31" y="127"/>
                  </a:lnTo>
                  <a:lnTo>
                    <a:pt x="35" y="123"/>
                  </a:lnTo>
                  <a:lnTo>
                    <a:pt x="38" y="119"/>
                  </a:lnTo>
                  <a:lnTo>
                    <a:pt x="42" y="115"/>
                  </a:lnTo>
                  <a:lnTo>
                    <a:pt x="44" y="111"/>
                  </a:lnTo>
                  <a:lnTo>
                    <a:pt x="47" y="108"/>
                  </a:lnTo>
                  <a:lnTo>
                    <a:pt x="48" y="105"/>
                  </a:lnTo>
                  <a:lnTo>
                    <a:pt x="50" y="105"/>
                  </a:lnTo>
                  <a:lnTo>
                    <a:pt x="49" y="104"/>
                  </a:lnTo>
                  <a:lnTo>
                    <a:pt x="48" y="102"/>
                  </a:lnTo>
                  <a:lnTo>
                    <a:pt x="47" y="99"/>
                  </a:lnTo>
                  <a:lnTo>
                    <a:pt x="46" y="95"/>
                  </a:lnTo>
                  <a:lnTo>
                    <a:pt x="45" y="91"/>
                  </a:lnTo>
                  <a:lnTo>
                    <a:pt x="44" y="87"/>
                  </a:lnTo>
                  <a:lnTo>
                    <a:pt x="44" y="83"/>
                  </a:lnTo>
                  <a:lnTo>
                    <a:pt x="44" y="80"/>
                  </a:lnTo>
                  <a:lnTo>
                    <a:pt x="44" y="75"/>
                  </a:lnTo>
                  <a:lnTo>
                    <a:pt x="46" y="73"/>
                  </a:lnTo>
                  <a:lnTo>
                    <a:pt x="48" y="70"/>
                  </a:lnTo>
                  <a:lnTo>
                    <a:pt x="50" y="69"/>
                  </a:lnTo>
                  <a:lnTo>
                    <a:pt x="54" y="67"/>
                  </a:lnTo>
                  <a:lnTo>
                    <a:pt x="58" y="69"/>
                  </a:lnTo>
                  <a:lnTo>
                    <a:pt x="61" y="71"/>
                  </a:lnTo>
                  <a:lnTo>
                    <a:pt x="64" y="75"/>
                  </a:lnTo>
                  <a:lnTo>
                    <a:pt x="65" y="79"/>
                  </a:lnTo>
                  <a:lnTo>
                    <a:pt x="66" y="81"/>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604" name="Freeform 75"/>
            <p:cNvSpPr>
              <a:spLocks/>
            </p:cNvSpPr>
            <p:nvPr/>
          </p:nvSpPr>
          <p:spPr bwMode="auto">
            <a:xfrm>
              <a:off x="4828" y="3141"/>
              <a:ext cx="11" cy="15"/>
            </a:xfrm>
            <a:custGeom>
              <a:avLst/>
              <a:gdLst>
                <a:gd name="T0" fmla="*/ 0 w 23"/>
                <a:gd name="T1" fmla="*/ 0 h 30"/>
                <a:gd name="T2" fmla="*/ 0 w 23"/>
                <a:gd name="T3" fmla="*/ 1 h 30"/>
                <a:gd name="T4" fmla="*/ 0 w 23"/>
                <a:gd name="T5" fmla="*/ 1 h 30"/>
                <a:gd name="T6" fmla="*/ 0 w 23"/>
                <a:gd name="T7" fmla="*/ 1 h 30"/>
                <a:gd name="T8" fmla="*/ 0 w 23"/>
                <a:gd name="T9" fmla="*/ 1 h 30"/>
                <a:gd name="T10" fmla="*/ 0 w 23"/>
                <a:gd name="T11" fmla="*/ 0 h 30"/>
                <a:gd name="T12" fmla="*/ 0 w 23"/>
                <a:gd name="T13" fmla="*/ 0 h 30"/>
                <a:gd name="T14" fmla="*/ 0 60000 65536"/>
                <a:gd name="T15" fmla="*/ 0 60000 65536"/>
                <a:gd name="T16" fmla="*/ 0 60000 65536"/>
                <a:gd name="T17" fmla="*/ 0 60000 65536"/>
                <a:gd name="T18" fmla="*/ 0 60000 65536"/>
                <a:gd name="T19" fmla="*/ 0 60000 65536"/>
                <a:gd name="T20" fmla="*/ 0 60000 65536"/>
                <a:gd name="T21" fmla="*/ 0 w 23"/>
                <a:gd name="T22" fmla="*/ 0 h 30"/>
                <a:gd name="T23" fmla="*/ 23 w 23"/>
                <a:gd name="T24" fmla="*/ 30 h 3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 h="30">
                  <a:moveTo>
                    <a:pt x="5" y="0"/>
                  </a:moveTo>
                  <a:lnTo>
                    <a:pt x="0" y="16"/>
                  </a:lnTo>
                  <a:lnTo>
                    <a:pt x="21" y="30"/>
                  </a:lnTo>
                  <a:lnTo>
                    <a:pt x="23" y="21"/>
                  </a:lnTo>
                  <a:lnTo>
                    <a:pt x="13" y="7"/>
                  </a:lnTo>
                  <a:lnTo>
                    <a:pt x="5"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605" name="Freeform 76"/>
            <p:cNvSpPr>
              <a:spLocks/>
            </p:cNvSpPr>
            <p:nvPr/>
          </p:nvSpPr>
          <p:spPr bwMode="auto">
            <a:xfrm>
              <a:off x="4836" y="3159"/>
              <a:ext cx="11" cy="14"/>
            </a:xfrm>
            <a:custGeom>
              <a:avLst/>
              <a:gdLst>
                <a:gd name="T0" fmla="*/ 1 w 21"/>
                <a:gd name="T1" fmla="*/ 0 h 29"/>
                <a:gd name="T2" fmla="*/ 0 w 21"/>
                <a:gd name="T3" fmla="*/ 0 h 29"/>
                <a:gd name="T4" fmla="*/ 1 w 21"/>
                <a:gd name="T5" fmla="*/ 0 h 29"/>
                <a:gd name="T6" fmla="*/ 1 w 21"/>
                <a:gd name="T7" fmla="*/ 0 h 29"/>
                <a:gd name="T8" fmla="*/ 1 w 21"/>
                <a:gd name="T9" fmla="*/ 0 h 29"/>
                <a:gd name="T10" fmla="*/ 1 w 21"/>
                <a:gd name="T11" fmla="*/ 0 h 29"/>
                <a:gd name="T12" fmla="*/ 1 w 21"/>
                <a:gd name="T13" fmla="*/ 0 h 29"/>
                <a:gd name="T14" fmla="*/ 0 60000 65536"/>
                <a:gd name="T15" fmla="*/ 0 60000 65536"/>
                <a:gd name="T16" fmla="*/ 0 60000 65536"/>
                <a:gd name="T17" fmla="*/ 0 60000 65536"/>
                <a:gd name="T18" fmla="*/ 0 60000 65536"/>
                <a:gd name="T19" fmla="*/ 0 60000 65536"/>
                <a:gd name="T20" fmla="*/ 0 60000 65536"/>
                <a:gd name="T21" fmla="*/ 0 w 21"/>
                <a:gd name="T22" fmla="*/ 0 h 29"/>
                <a:gd name="T23" fmla="*/ 21 w 21"/>
                <a:gd name="T24" fmla="*/ 29 h 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29">
                  <a:moveTo>
                    <a:pt x="5" y="0"/>
                  </a:moveTo>
                  <a:lnTo>
                    <a:pt x="0" y="14"/>
                  </a:lnTo>
                  <a:lnTo>
                    <a:pt x="19" y="29"/>
                  </a:lnTo>
                  <a:lnTo>
                    <a:pt x="21" y="20"/>
                  </a:lnTo>
                  <a:lnTo>
                    <a:pt x="13" y="6"/>
                  </a:lnTo>
                  <a:lnTo>
                    <a:pt x="5"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606" name="Freeform 77"/>
            <p:cNvSpPr>
              <a:spLocks/>
            </p:cNvSpPr>
            <p:nvPr/>
          </p:nvSpPr>
          <p:spPr bwMode="auto">
            <a:xfrm>
              <a:off x="4844" y="3176"/>
              <a:ext cx="11" cy="15"/>
            </a:xfrm>
            <a:custGeom>
              <a:avLst/>
              <a:gdLst>
                <a:gd name="T0" fmla="*/ 1 w 22"/>
                <a:gd name="T1" fmla="*/ 0 h 29"/>
                <a:gd name="T2" fmla="*/ 0 w 22"/>
                <a:gd name="T3" fmla="*/ 1 h 29"/>
                <a:gd name="T4" fmla="*/ 1 w 22"/>
                <a:gd name="T5" fmla="*/ 1 h 29"/>
                <a:gd name="T6" fmla="*/ 1 w 22"/>
                <a:gd name="T7" fmla="*/ 1 h 29"/>
                <a:gd name="T8" fmla="*/ 1 w 22"/>
                <a:gd name="T9" fmla="*/ 1 h 29"/>
                <a:gd name="T10" fmla="*/ 1 w 22"/>
                <a:gd name="T11" fmla="*/ 0 h 29"/>
                <a:gd name="T12" fmla="*/ 1 w 22"/>
                <a:gd name="T13" fmla="*/ 0 h 29"/>
                <a:gd name="T14" fmla="*/ 0 60000 65536"/>
                <a:gd name="T15" fmla="*/ 0 60000 65536"/>
                <a:gd name="T16" fmla="*/ 0 60000 65536"/>
                <a:gd name="T17" fmla="*/ 0 60000 65536"/>
                <a:gd name="T18" fmla="*/ 0 60000 65536"/>
                <a:gd name="T19" fmla="*/ 0 60000 65536"/>
                <a:gd name="T20" fmla="*/ 0 60000 65536"/>
                <a:gd name="T21" fmla="*/ 0 w 22"/>
                <a:gd name="T22" fmla="*/ 0 h 29"/>
                <a:gd name="T23" fmla="*/ 22 w 22"/>
                <a:gd name="T24" fmla="*/ 29 h 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 h="29">
                  <a:moveTo>
                    <a:pt x="5" y="0"/>
                  </a:moveTo>
                  <a:lnTo>
                    <a:pt x="0" y="14"/>
                  </a:lnTo>
                  <a:lnTo>
                    <a:pt x="20" y="29"/>
                  </a:lnTo>
                  <a:lnTo>
                    <a:pt x="22" y="20"/>
                  </a:lnTo>
                  <a:lnTo>
                    <a:pt x="14" y="6"/>
                  </a:lnTo>
                  <a:lnTo>
                    <a:pt x="5"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607" name="Freeform 78"/>
            <p:cNvSpPr>
              <a:spLocks/>
            </p:cNvSpPr>
            <p:nvPr/>
          </p:nvSpPr>
          <p:spPr bwMode="auto">
            <a:xfrm>
              <a:off x="4853" y="3194"/>
              <a:ext cx="10" cy="14"/>
            </a:xfrm>
            <a:custGeom>
              <a:avLst/>
              <a:gdLst>
                <a:gd name="T0" fmla="*/ 1 w 20"/>
                <a:gd name="T1" fmla="*/ 0 h 29"/>
                <a:gd name="T2" fmla="*/ 0 w 20"/>
                <a:gd name="T3" fmla="*/ 0 h 29"/>
                <a:gd name="T4" fmla="*/ 1 w 20"/>
                <a:gd name="T5" fmla="*/ 0 h 29"/>
                <a:gd name="T6" fmla="*/ 1 w 20"/>
                <a:gd name="T7" fmla="*/ 0 h 29"/>
                <a:gd name="T8" fmla="*/ 1 w 20"/>
                <a:gd name="T9" fmla="*/ 0 h 29"/>
                <a:gd name="T10" fmla="*/ 1 w 20"/>
                <a:gd name="T11" fmla="*/ 0 h 29"/>
                <a:gd name="T12" fmla="*/ 1 w 20"/>
                <a:gd name="T13" fmla="*/ 0 h 29"/>
                <a:gd name="T14" fmla="*/ 0 60000 65536"/>
                <a:gd name="T15" fmla="*/ 0 60000 65536"/>
                <a:gd name="T16" fmla="*/ 0 60000 65536"/>
                <a:gd name="T17" fmla="*/ 0 60000 65536"/>
                <a:gd name="T18" fmla="*/ 0 60000 65536"/>
                <a:gd name="T19" fmla="*/ 0 60000 65536"/>
                <a:gd name="T20" fmla="*/ 0 60000 65536"/>
                <a:gd name="T21" fmla="*/ 0 w 20"/>
                <a:gd name="T22" fmla="*/ 0 h 29"/>
                <a:gd name="T23" fmla="*/ 20 w 20"/>
                <a:gd name="T24" fmla="*/ 29 h 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29">
                  <a:moveTo>
                    <a:pt x="5" y="0"/>
                  </a:moveTo>
                  <a:lnTo>
                    <a:pt x="0" y="15"/>
                  </a:lnTo>
                  <a:lnTo>
                    <a:pt x="19" y="29"/>
                  </a:lnTo>
                  <a:lnTo>
                    <a:pt x="20" y="20"/>
                  </a:lnTo>
                  <a:lnTo>
                    <a:pt x="12" y="7"/>
                  </a:lnTo>
                  <a:lnTo>
                    <a:pt x="5"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608" name="Freeform 79"/>
            <p:cNvSpPr>
              <a:spLocks/>
            </p:cNvSpPr>
            <p:nvPr/>
          </p:nvSpPr>
          <p:spPr bwMode="auto">
            <a:xfrm>
              <a:off x="4862" y="3212"/>
              <a:ext cx="10" cy="14"/>
            </a:xfrm>
            <a:custGeom>
              <a:avLst/>
              <a:gdLst>
                <a:gd name="T0" fmla="*/ 0 w 21"/>
                <a:gd name="T1" fmla="*/ 0 h 28"/>
                <a:gd name="T2" fmla="*/ 0 w 21"/>
                <a:gd name="T3" fmla="*/ 1 h 28"/>
                <a:gd name="T4" fmla="*/ 0 w 21"/>
                <a:gd name="T5" fmla="*/ 1 h 28"/>
                <a:gd name="T6" fmla="*/ 0 w 21"/>
                <a:gd name="T7" fmla="*/ 1 h 28"/>
                <a:gd name="T8" fmla="*/ 0 w 21"/>
                <a:gd name="T9" fmla="*/ 1 h 28"/>
                <a:gd name="T10" fmla="*/ 0 w 21"/>
                <a:gd name="T11" fmla="*/ 0 h 28"/>
                <a:gd name="T12" fmla="*/ 0 w 21"/>
                <a:gd name="T13" fmla="*/ 0 h 28"/>
                <a:gd name="T14" fmla="*/ 0 60000 65536"/>
                <a:gd name="T15" fmla="*/ 0 60000 65536"/>
                <a:gd name="T16" fmla="*/ 0 60000 65536"/>
                <a:gd name="T17" fmla="*/ 0 60000 65536"/>
                <a:gd name="T18" fmla="*/ 0 60000 65536"/>
                <a:gd name="T19" fmla="*/ 0 60000 65536"/>
                <a:gd name="T20" fmla="*/ 0 60000 65536"/>
                <a:gd name="T21" fmla="*/ 0 w 21"/>
                <a:gd name="T22" fmla="*/ 0 h 28"/>
                <a:gd name="T23" fmla="*/ 21 w 21"/>
                <a:gd name="T24" fmla="*/ 28 h 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28">
                  <a:moveTo>
                    <a:pt x="5" y="0"/>
                  </a:moveTo>
                  <a:lnTo>
                    <a:pt x="0" y="14"/>
                  </a:lnTo>
                  <a:lnTo>
                    <a:pt x="18" y="28"/>
                  </a:lnTo>
                  <a:lnTo>
                    <a:pt x="21" y="19"/>
                  </a:lnTo>
                  <a:lnTo>
                    <a:pt x="11" y="6"/>
                  </a:lnTo>
                  <a:lnTo>
                    <a:pt x="5"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609" name="Freeform 80"/>
            <p:cNvSpPr>
              <a:spLocks/>
            </p:cNvSpPr>
            <p:nvPr/>
          </p:nvSpPr>
          <p:spPr bwMode="auto">
            <a:xfrm>
              <a:off x="4870" y="3229"/>
              <a:ext cx="10" cy="15"/>
            </a:xfrm>
            <a:custGeom>
              <a:avLst/>
              <a:gdLst>
                <a:gd name="T0" fmla="*/ 0 w 21"/>
                <a:gd name="T1" fmla="*/ 0 h 30"/>
                <a:gd name="T2" fmla="*/ 0 w 21"/>
                <a:gd name="T3" fmla="*/ 1 h 30"/>
                <a:gd name="T4" fmla="*/ 0 w 21"/>
                <a:gd name="T5" fmla="*/ 1 h 30"/>
                <a:gd name="T6" fmla="*/ 0 w 21"/>
                <a:gd name="T7" fmla="*/ 1 h 30"/>
                <a:gd name="T8" fmla="*/ 0 w 21"/>
                <a:gd name="T9" fmla="*/ 1 h 30"/>
                <a:gd name="T10" fmla="*/ 0 w 21"/>
                <a:gd name="T11" fmla="*/ 0 h 30"/>
                <a:gd name="T12" fmla="*/ 0 w 21"/>
                <a:gd name="T13" fmla="*/ 0 h 30"/>
                <a:gd name="T14" fmla="*/ 0 60000 65536"/>
                <a:gd name="T15" fmla="*/ 0 60000 65536"/>
                <a:gd name="T16" fmla="*/ 0 60000 65536"/>
                <a:gd name="T17" fmla="*/ 0 60000 65536"/>
                <a:gd name="T18" fmla="*/ 0 60000 65536"/>
                <a:gd name="T19" fmla="*/ 0 60000 65536"/>
                <a:gd name="T20" fmla="*/ 0 60000 65536"/>
                <a:gd name="T21" fmla="*/ 0 w 21"/>
                <a:gd name="T22" fmla="*/ 0 h 30"/>
                <a:gd name="T23" fmla="*/ 21 w 21"/>
                <a:gd name="T24" fmla="*/ 30 h 3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30">
                  <a:moveTo>
                    <a:pt x="5" y="0"/>
                  </a:moveTo>
                  <a:lnTo>
                    <a:pt x="0" y="15"/>
                  </a:lnTo>
                  <a:lnTo>
                    <a:pt x="19" y="30"/>
                  </a:lnTo>
                  <a:lnTo>
                    <a:pt x="21" y="20"/>
                  </a:lnTo>
                  <a:lnTo>
                    <a:pt x="13" y="7"/>
                  </a:lnTo>
                  <a:lnTo>
                    <a:pt x="5"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610" name="Freeform 81"/>
            <p:cNvSpPr>
              <a:spLocks/>
            </p:cNvSpPr>
            <p:nvPr/>
          </p:nvSpPr>
          <p:spPr bwMode="auto">
            <a:xfrm>
              <a:off x="4878" y="3247"/>
              <a:ext cx="11" cy="15"/>
            </a:xfrm>
            <a:custGeom>
              <a:avLst/>
              <a:gdLst>
                <a:gd name="T0" fmla="*/ 1 w 21"/>
                <a:gd name="T1" fmla="*/ 0 h 30"/>
                <a:gd name="T2" fmla="*/ 0 w 21"/>
                <a:gd name="T3" fmla="*/ 1 h 30"/>
                <a:gd name="T4" fmla="*/ 1 w 21"/>
                <a:gd name="T5" fmla="*/ 1 h 30"/>
                <a:gd name="T6" fmla="*/ 1 w 21"/>
                <a:gd name="T7" fmla="*/ 1 h 30"/>
                <a:gd name="T8" fmla="*/ 1 w 21"/>
                <a:gd name="T9" fmla="*/ 1 h 30"/>
                <a:gd name="T10" fmla="*/ 1 w 21"/>
                <a:gd name="T11" fmla="*/ 0 h 30"/>
                <a:gd name="T12" fmla="*/ 1 w 21"/>
                <a:gd name="T13" fmla="*/ 0 h 30"/>
                <a:gd name="T14" fmla="*/ 0 60000 65536"/>
                <a:gd name="T15" fmla="*/ 0 60000 65536"/>
                <a:gd name="T16" fmla="*/ 0 60000 65536"/>
                <a:gd name="T17" fmla="*/ 0 60000 65536"/>
                <a:gd name="T18" fmla="*/ 0 60000 65536"/>
                <a:gd name="T19" fmla="*/ 0 60000 65536"/>
                <a:gd name="T20" fmla="*/ 0 60000 65536"/>
                <a:gd name="T21" fmla="*/ 0 w 21"/>
                <a:gd name="T22" fmla="*/ 0 h 30"/>
                <a:gd name="T23" fmla="*/ 21 w 21"/>
                <a:gd name="T24" fmla="*/ 30 h 3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30">
                  <a:moveTo>
                    <a:pt x="4" y="0"/>
                  </a:moveTo>
                  <a:lnTo>
                    <a:pt x="0" y="15"/>
                  </a:lnTo>
                  <a:lnTo>
                    <a:pt x="18" y="30"/>
                  </a:lnTo>
                  <a:lnTo>
                    <a:pt x="21" y="20"/>
                  </a:lnTo>
                  <a:lnTo>
                    <a:pt x="12" y="7"/>
                  </a:lnTo>
                  <a:lnTo>
                    <a:pt x="4"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611" name="Freeform 82"/>
            <p:cNvSpPr>
              <a:spLocks/>
            </p:cNvSpPr>
            <p:nvPr/>
          </p:nvSpPr>
          <p:spPr bwMode="auto">
            <a:xfrm>
              <a:off x="4887" y="3264"/>
              <a:ext cx="10" cy="15"/>
            </a:xfrm>
            <a:custGeom>
              <a:avLst/>
              <a:gdLst>
                <a:gd name="T0" fmla="*/ 1 w 20"/>
                <a:gd name="T1" fmla="*/ 0 h 30"/>
                <a:gd name="T2" fmla="*/ 0 w 20"/>
                <a:gd name="T3" fmla="*/ 1 h 30"/>
                <a:gd name="T4" fmla="*/ 1 w 20"/>
                <a:gd name="T5" fmla="*/ 1 h 30"/>
                <a:gd name="T6" fmla="*/ 1 w 20"/>
                <a:gd name="T7" fmla="*/ 1 h 30"/>
                <a:gd name="T8" fmla="*/ 1 w 20"/>
                <a:gd name="T9" fmla="*/ 1 h 30"/>
                <a:gd name="T10" fmla="*/ 1 w 20"/>
                <a:gd name="T11" fmla="*/ 0 h 30"/>
                <a:gd name="T12" fmla="*/ 1 w 20"/>
                <a:gd name="T13" fmla="*/ 0 h 30"/>
                <a:gd name="T14" fmla="*/ 0 60000 65536"/>
                <a:gd name="T15" fmla="*/ 0 60000 65536"/>
                <a:gd name="T16" fmla="*/ 0 60000 65536"/>
                <a:gd name="T17" fmla="*/ 0 60000 65536"/>
                <a:gd name="T18" fmla="*/ 0 60000 65536"/>
                <a:gd name="T19" fmla="*/ 0 60000 65536"/>
                <a:gd name="T20" fmla="*/ 0 60000 65536"/>
                <a:gd name="T21" fmla="*/ 0 w 20"/>
                <a:gd name="T22" fmla="*/ 0 h 30"/>
                <a:gd name="T23" fmla="*/ 20 w 20"/>
                <a:gd name="T24" fmla="*/ 30 h 3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30">
                  <a:moveTo>
                    <a:pt x="5" y="0"/>
                  </a:moveTo>
                  <a:lnTo>
                    <a:pt x="0" y="15"/>
                  </a:lnTo>
                  <a:lnTo>
                    <a:pt x="19" y="30"/>
                  </a:lnTo>
                  <a:lnTo>
                    <a:pt x="20" y="20"/>
                  </a:lnTo>
                  <a:lnTo>
                    <a:pt x="12" y="7"/>
                  </a:lnTo>
                  <a:lnTo>
                    <a:pt x="5"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612" name="Freeform 83"/>
            <p:cNvSpPr>
              <a:spLocks/>
            </p:cNvSpPr>
            <p:nvPr/>
          </p:nvSpPr>
          <p:spPr bwMode="auto">
            <a:xfrm>
              <a:off x="4823" y="3155"/>
              <a:ext cx="11" cy="12"/>
            </a:xfrm>
            <a:custGeom>
              <a:avLst/>
              <a:gdLst>
                <a:gd name="T0" fmla="*/ 1 w 22"/>
                <a:gd name="T1" fmla="*/ 0 h 25"/>
                <a:gd name="T2" fmla="*/ 1 w 22"/>
                <a:gd name="T3" fmla="*/ 0 h 25"/>
                <a:gd name="T4" fmla="*/ 1 w 22"/>
                <a:gd name="T5" fmla="*/ 0 h 25"/>
                <a:gd name="T6" fmla="*/ 0 w 22"/>
                <a:gd name="T7" fmla="*/ 0 h 25"/>
                <a:gd name="T8" fmla="*/ 1 w 22"/>
                <a:gd name="T9" fmla="*/ 0 h 25"/>
                <a:gd name="T10" fmla="*/ 1 w 22"/>
                <a:gd name="T11" fmla="*/ 0 h 25"/>
                <a:gd name="T12" fmla="*/ 0 60000 65536"/>
                <a:gd name="T13" fmla="*/ 0 60000 65536"/>
                <a:gd name="T14" fmla="*/ 0 60000 65536"/>
                <a:gd name="T15" fmla="*/ 0 60000 65536"/>
                <a:gd name="T16" fmla="*/ 0 60000 65536"/>
                <a:gd name="T17" fmla="*/ 0 60000 65536"/>
                <a:gd name="T18" fmla="*/ 0 w 22"/>
                <a:gd name="T19" fmla="*/ 0 h 25"/>
                <a:gd name="T20" fmla="*/ 22 w 22"/>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22" h="25">
                  <a:moveTo>
                    <a:pt x="6" y="0"/>
                  </a:moveTo>
                  <a:lnTo>
                    <a:pt x="22" y="12"/>
                  </a:lnTo>
                  <a:lnTo>
                    <a:pt x="16" y="25"/>
                  </a:lnTo>
                  <a:lnTo>
                    <a:pt x="0" y="16"/>
                  </a:lnTo>
                  <a:lnTo>
                    <a:pt x="6"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613" name="Freeform 84"/>
            <p:cNvSpPr>
              <a:spLocks/>
            </p:cNvSpPr>
            <p:nvPr/>
          </p:nvSpPr>
          <p:spPr bwMode="auto">
            <a:xfrm>
              <a:off x="4832" y="3172"/>
              <a:ext cx="10" cy="12"/>
            </a:xfrm>
            <a:custGeom>
              <a:avLst/>
              <a:gdLst>
                <a:gd name="T0" fmla="*/ 0 w 22"/>
                <a:gd name="T1" fmla="*/ 0 h 23"/>
                <a:gd name="T2" fmla="*/ 0 w 22"/>
                <a:gd name="T3" fmla="*/ 1 h 23"/>
                <a:gd name="T4" fmla="*/ 0 w 22"/>
                <a:gd name="T5" fmla="*/ 1 h 23"/>
                <a:gd name="T6" fmla="*/ 0 w 22"/>
                <a:gd name="T7" fmla="*/ 1 h 23"/>
                <a:gd name="T8" fmla="*/ 0 w 22"/>
                <a:gd name="T9" fmla="*/ 0 h 23"/>
                <a:gd name="T10" fmla="*/ 0 w 22"/>
                <a:gd name="T11" fmla="*/ 0 h 23"/>
                <a:gd name="T12" fmla="*/ 0 60000 65536"/>
                <a:gd name="T13" fmla="*/ 0 60000 65536"/>
                <a:gd name="T14" fmla="*/ 0 60000 65536"/>
                <a:gd name="T15" fmla="*/ 0 60000 65536"/>
                <a:gd name="T16" fmla="*/ 0 60000 65536"/>
                <a:gd name="T17" fmla="*/ 0 60000 65536"/>
                <a:gd name="T18" fmla="*/ 0 w 22"/>
                <a:gd name="T19" fmla="*/ 0 h 23"/>
                <a:gd name="T20" fmla="*/ 22 w 22"/>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22" h="23">
                  <a:moveTo>
                    <a:pt x="5" y="0"/>
                  </a:moveTo>
                  <a:lnTo>
                    <a:pt x="22" y="10"/>
                  </a:lnTo>
                  <a:lnTo>
                    <a:pt x="16" y="23"/>
                  </a:lnTo>
                  <a:lnTo>
                    <a:pt x="0" y="15"/>
                  </a:lnTo>
                  <a:lnTo>
                    <a:pt x="5"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614" name="Freeform 85"/>
            <p:cNvSpPr>
              <a:spLocks/>
            </p:cNvSpPr>
            <p:nvPr/>
          </p:nvSpPr>
          <p:spPr bwMode="auto">
            <a:xfrm>
              <a:off x="4840" y="3189"/>
              <a:ext cx="10" cy="12"/>
            </a:xfrm>
            <a:custGeom>
              <a:avLst/>
              <a:gdLst>
                <a:gd name="T0" fmla="*/ 0 w 21"/>
                <a:gd name="T1" fmla="*/ 0 h 24"/>
                <a:gd name="T2" fmla="*/ 0 w 21"/>
                <a:gd name="T3" fmla="*/ 1 h 24"/>
                <a:gd name="T4" fmla="*/ 0 w 21"/>
                <a:gd name="T5" fmla="*/ 1 h 24"/>
                <a:gd name="T6" fmla="*/ 0 w 21"/>
                <a:gd name="T7" fmla="*/ 1 h 24"/>
                <a:gd name="T8" fmla="*/ 0 w 21"/>
                <a:gd name="T9" fmla="*/ 0 h 24"/>
                <a:gd name="T10" fmla="*/ 0 w 21"/>
                <a:gd name="T11" fmla="*/ 0 h 24"/>
                <a:gd name="T12" fmla="*/ 0 60000 65536"/>
                <a:gd name="T13" fmla="*/ 0 60000 65536"/>
                <a:gd name="T14" fmla="*/ 0 60000 65536"/>
                <a:gd name="T15" fmla="*/ 0 60000 65536"/>
                <a:gd name="T16" fmla="*/ 0 60000 65536"/>
                <a:gd name="T17" fmla="*/ 0 60000 65536"/>
                <a:gd name="T18" fmla="*/ 0 w 21"/>
                <a:gd name="T19" fmla="*/ 0 h 24"/>
                <a:gd name="T20" fmla="*/ 21 w 21"/>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21" h="24">
                  <a:moveTo>
                    <a:pt x="6" y="0"/>
                  </a:moveTo>
                  <a:lnTo>
                    <a:pt x="21" y="11"/>
                  </a:lnTo>
                  <a:lnTo>
                    <a:pt x="16" y="24"/>
                  </a:lnTo>
                  <a:lnTo>
                    <a:pt x="0" y="16"/>
                  </a:lnTo>
                  <a:lnTo>
                    <a:pt x="6"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615" name="Freeform 86"/>
            <p:cNvSpPr>
              <a:spLocks/>
            </p:cNvSpPr>
            <p:nvPr/>
          </p:nvSpPr>
          <p:spPr bwMode="auto">
            <a:xfrm>
              <a:off x="4848" y="3206"/>
              <a:ext cx="11" cy="13"/>
            </a:xfrm>
            <a:custGeom>
              <a:avLst/>
              <a:gdLst>
                <a:gd name="T0" fmla="*/ 1 w 21"/>
                <a:gd name="T1" fmla="*/ 0 h 25"/>
                <a:gd name="T2" fmla="*/ 1 w 21"/>
                <a:gd name="T3" fmla="*/ 1 h 25"/>
                <a:gd name="T4" fmla="*/ 1 w 21"/>
                <a:gd name="T5" fmla="*/ 1 h 25"/>
                <a:gd name="T6" fmla="*/ 0 w 21"/>
                <a:gd name="T7" fmla="*/ 1 h 25"/>
                <a:gd name="T8" fmla="*/ 1 w 21"/>
                <a:gd name="T9" fmla="*/ 0 h 25"/>
                <a:gd name="T10" fmla="*/ 1 w 21"/>
                <a:gd name="T11" fmla="*/ 0 h 25"/>
                <a:gd name="T12" fmla="*/ 0 60000 65536"/>
                <a:gd name="T13" fmla="*/ 0 60000 65536"/>
                <a:gd name="T14" fmla="*/ 0 60000 65536"/>
                <a:gd name="T15" fmla="*/ 0 60000 65536"/>
                <a:gd name="T16" fmla="*/ 0 60000 65536"/>
                <a:gd name="T17" fmla="*/ 0 60000 65536"/>
                <a:gd name="T18" fmla="*/ 0 w 21"/>
                <a:gd name="T19" fmla="*/ 0 h 25"/>
                <a:gd name="T20" fmla="*/ 21 w 21"/>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21" h="25">
                  <a:moveTo>
                    <a:pt x="6" y="0"/>
                  </a:moveTo>
                  <a:lnTo>
                    <a:pt x="21" y="12"/>
                  </a:lnTo>
                  <a:lnTo>
                    <a:pt x="15" y="25"/>
                  </a:lnTo>
                  <a:lnTo>
                    <a:pt x="0" y="17"/>
                  </a:lnTo>
                  <a:lnTo>
                    <a:pt x="6"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616" name="Freeform 87"/>
            <p:cNvSpPr>
              <a:spLocks/>
            </p:cNvSpPr>
            <p:nvPr/>
          </p:nvSpPr>
          <p:spPr bwMode="auto">
            <a:xfrm>
              <a:off x="4856" y="3224"/>
              <a:ext cx="11" cy="12"/>
            </a:xfrm>
            <a:custGeom>
              <a:avLst/>
              <a:gdLst>
                <a:gd name="T0" fmla="*/ 1 w 22"/>
                <a:gd name="T1" fmla="*/ 0 h 24"/>
                <a:gd name="T2" fmla="*/ 1 w 22"/>
                <a:gd name="T3" fmla="*/ 1 h 24"/>
                <a:gd name="T4" fmla="*/ 1 w 22"/>
                <a:gd name="T5" fmla="*/ 1 h 24"/>
                <a:gd name="T6" fmla="*/ 0 w 22"/>
                <a:gd name="T7" fmla="*/ 1 h 24"/>
                <a:gd name="T8" fmla="*/ 1 w 22"/>
                <a:gd name="T9" fmla="*/ 0 h 24"/>
                <a:gd name="T10" fmla="*/ 1 w 22"/>
                <a:gd name="T11" fmla="*/ 0 h 24"/>
                <a:gd name="T12" fmla="*/ 0 60000 65536"/>
                <a:gd name="T13" fmla="*/ 0 60000 65536"/>
                <a:gd name="T14" fmla="*/ 0 60000 65536"/>
                <a:gd name="T15" fmla="*/ 0 60000 65536"/>
                <a:gd name="T16" fmla="*/ 0 60000 65536"/>
                <a:gd name="T17" fmla="*/ 0 60000 65536"/>
                <a:gd name="T18" fmla="*/ 0 w 22"/>
                <a:gd name="T19" fmla="*/ 0 h 24"/>
                <a:gd name="T20" fmla="*/ 22 w 22"/>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22" h="24">
                  <a:moveTo>
                    <a:pt x="6" y="0"/>
                  </a:moveTo>
                  <a:lnTo>
                    <a:pt x="22" y="11"/>
                  </a:lnTo>
                  <a:lnTo>
                    <a:pt x="16" y="24"/>
                  </a:lnTo>
                  <a:lnTo>
                    <a:pt x="0" y="15"/>
                  </a:lnTo>
                  <a:lnTo>
                    <a:pt x="6"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617" name="Freeform 88"/>
            <p:cNvSpPr>
              <a:spLocks/>
            </p:cNvSpPr>
            <p:nvPr/>
          </p:nvSpPr>
          <p:spPr bwMode="auto">
            <a:xfrm>
              <a:off x="4864" y="3242"/>
              <a:ext cx="12" cy="12"/>
            </a:xfrm>
            <a:custGeom>
              <a:avLst/>
              <a:gdLst>
                <a:gd name="T0" fmla="*/ 1 w 23"/>
                <a:gd name="T1" fmla="*/ 0 h 25"/>
                <a:gd name="T2" fmla="*/ 1 w 23"/>
                <a:gd name="T3" fmla="*/ 0 h 25"/>
                <a:gd name="T4" fmla="*/ 1 w 23"/>
                <a:gd name="T5" fmla="*/ 0 h 25"/>
                <a:gd name="T6" fmla="*/ 0 w 23"/>
                <a:gd name="T7" fmla="*/ 0 h 25"/>
                <a:gd name="T8" fmla="*/ 1 w 23"/>
                <a:gd name="T9" fmla="*/ 0 h 25"/>
                <a:gd name="T10" fmla="*/ 1 w 23"/>
                <a:gd name="T11" fmla="*/ 0 h 25"/>
                <a:gd name="T12" fmla="*/ 0 60000 65536"/>
                <a:gd name="T13" fmla="*/ 0 60000 65536"/>
                <a:gd name="T14" fmla="*/ 0 60000 65536"/>
                <a:gd name="T15" fmla="*/ 0 60000 65536"/>
                <a:gd name="T16" fmla="*/ 0 60000 65536"/>
                <a:gd name="T17" fmla="*/ 0 60000 65536"/>
                <a:gd name="T18" fmla="*/ 0 w 23"/>
                <a:gd name="T19" fmla="*/ 0 h 25"/>
                <a:gd name="T20" fmla="*/ 23 w 23"/>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23" h="25">
                  <a:moveTo>
                    <a:pt x="6" y="0"/>
                  </a:moveTo>
                  <a:lnTo>
                    <a:pt x="23" y="12"/>
                  </a:lnTo>
                  <a:lnTo>
                    <a:pt x="17" y="25"/>
                  </a:lnTo>
                  <a:lnTo>
                    <a:pt x="0" y="16"/>
                  </a:lnTo>
                  <a:lnTo>
                    <a:pt x="6"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618" name="Freeform 89"/>
            <p:cNvSpPr>
              <a:spLocks/>
            </p:cNvSpPr>
            <p:nvPr/>
          </p:nvSpPr>
          <p:spPr bwMode="auto">
            <a:xfrm>
              <a:off x="4873" y="3259"/>
              <a:ext cx="11" cy="12"/>
            </a:xfrm>
            <a:custGeom>
              <a:avLst/>
              <a:gdLst>
                <a:gd name="T0" fmla="*/ 0 w 23"/>
                <a:gd name="T1" fmla="*/ 0 h 24"/>
                <a:gd name="T2" fmla="*/ 0 w 23"/>
                <a:gd name="T3" fmla="*/ 1 h 24"/>
                <a:gd name="T4" fmla="*/ 0 w 23"/>
                <a:gd name="T5" fmla="*/ 1 h 24"/>
                <a:gd name="T6" fmla="*/ 0 w 23"/>
                <a:gd name="T7" fmla="*/ 1 h 24"/>
                <a:gd name="T8" fmla="*/ 0 w 23"/>
                <a:gd name="T9" fmla="*/ 0 h 24"/>
                <a:gd name="T10" fmla="*/ 0 w 23"/>
                <a:gd name="T11" fmla="*/ 0 h 24"/>
                <a:gd name="T12" fmla="*/ 0 60000 65536"/>
                <a:gd name="T13" fmla="*/ 0 60000 65536"/>
                <a:gd name="T14" fmla="*/ 0 60000 65536"/>
                <a:gd name="T15" fmla="*/ 0 60000 65536"/>
                <a:gd name="T16" fmla="*/ 0 60000 65536"/>
                <a:gd name="T17" fmla="*/ 0 60000 65536"/>
                <a:gd name="T18" fmla="*/ 0 w 23"/>
                <a:gd name="T19" fmla="*/ 0 h 24"/>
                <a:gd name="T20" fmla="*/ 23 w 23"/>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23" h="24">
                  <a:moveTo>
                    <a:pt x="6" y="0"/>
                  </a:moveTo>
                  <a:lnTo>
                    <a:pt x="23" y="11"/>
                  </a:lnTo>
                  <a:lnTo>
                    <a:pt x="16" y="24"/>
                  </a:lnTo>
                  <a:lnTo>
                    <a:pt x="0" y="16"/>
                  </a:lnTo>
                  <a:lnTo>
                    <a:pt x="6"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619" name="Freeform 90"/>
            <p:cNvSpPr>
              <a:spLocks/>
            </p:cNvSpPr>
            <p:nvPr/>
          </p:nvSpPr>
          <p:spPr bwMode="auto">
            <a:xfrm>
              <a:off x="4881" y="3276"/>
              <a:ext cx="11" cy="12"/>
            </a:xfrm>
            <a:custGeom>
              <a:avLst/>
              <a:gdLst>
                <a:gd name="T0" fmla="*/ 0 w 23"/>
                <a:gd name="T1" fmla="*/ 0 h 24"/>
                <a:gd name="T2" fmla="*/ 0 w 23"/>
                <a:gd name="T3" fmla="*/ 1 h 24"/>
                <a:gd name="T4" fmla="*/ 0 w 23"/>
                <a:gd name="T5" fmla="*/ 1 h 24"/>
                <a:gd name="T6" fmla="*/ 0 w 23"/>
                <a:gd name="T7" fmla="*/ 1 h 24"/>
                <a:gd name="T8" fmla="*/ 0 w 23"/>
                <a:gd name="T9" fmla="*/ 0 h 24"/>
                <a:gd name="T10" fmla="*/ 0 w 23"/>
                <a:gd name="T11" fmla="*/ 0 h 24"/>
                <a:gd name="T12" fmla="*/ 0 60000 65536"/>
                <a:gd name="T13" fmla="*/ 0 60000 65536"/>
                <a:gd name="T14" fmla="*/ 0 60000 65536"/>
                <a:gd name="T15" fmla="*/ 0 60000 65536"/>
                <a:gd name="T16" fmla="*/ 0 60000 65536"/>
                <a:gd name="T17" fmla="*/ 0 60000 65536"/>
                <a:gd name="T18" fmla="*/ 0 w 23"/>
                <a:gd name="T19" fmla="*/ 0 h 24"/>
                <a:gd name="T20" fmla="*/ 23 w 23"/>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23" h="24">
                  <a:moveTo>
                    <a:pt x="7" y="0"/>
                  </a:moveTo>
                  <a:lnTo>
                    <a:pt x="23" y="11"/>
                  </a:lnTo>
                  <a:lnTo>
                    <a:pt x="17" y="24"/>
                  </a:lnTo>
                  <a:lnTo>
                    <a:pt x="0" y="16"/>
                  </a:lnTo>
                  <a:lnTo>
                    <a:pt x="7"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620" name="Freeform 91"/>
            <p:cNvSpPr>
              <a:spLocks/>
            </p:cNvSpPr>
            <p:nvPr/>
          </p:nvSpPr>
          <p:spPr bwMode="auto">
            <a:xfrm>
              <a:off x="4830" y="3139"/>
              <a:ext cx="10" cy="15"/>
            </a:xfrm>
            <a:custGeom>
              <a:avLst/>
              <a:gdLst>
                <a:gd name="T0" fmla="*/ 0 w 21"/>
                <a:gd name="T1" fmla="*/ 0 h 31"/>
                <a:gd name="T2" fmla="*/ 0 w 21"/>
                <a:gd name="T3" fmla="*/ 0 h 31"/>
                <a:gd name="T4" fmla="*/ 0 w 21"/>
                <a:gd name="T5" fmla="*/ 0 h 31"/>
                <a:gd name="T6" fmla="*/ 0 w 21"/>
                <a:gd name="T7" fmla="*/ 0 h 31"/>
                <a:gd name="T8" fmla="*/ 0 w 21"/>
                <a:gd name="T9" fmla="*/ 0 h 31"/>
                <a:gd name="T10" fmla="*/ 0 w 21"/>
                <a:gd name="T11" fmla="*/ 0 h 31"/>
                <a:gd name="T12" fmla="*/ 0 w 21"/>
                <a:gd name="T13" fmla="*/ 0 h 31"/>
                <a:gd name="T14" fmla="*/ 0 60000 65536"/>
                <a:gd name="T15" fmla="*/ 0 60000 65536"/>
                <a:gd name="T16" fmla="*/ 0 60000 65536"/>
                <a:gd name="T17" fmla="*/ 0 60000 65536"/>
                <a:gd name="T18" fmla="*/ 0 60000 65536"/>
                <a:gd name="T19" fmla="*/ 0 60000 65536"/>
                <a:gd name="T20" fmla="*/ 0 60000 65536"/>
                <a:gd name="T21" fmla="*/ 0 w 21"/>
                <a:gd name="T22" fmla="*/ 0 h 31"/>
                <a:gd name="T23" fmla="*/ 21 w 21"/>
                <a:gd name="T24" fmla="*/ 31 h 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31">
                  <a:moveTo>
                    <a:pt x="4" y="0"/>
                  </a:moveTo>
                  <a:lnTo>
                    <a:pt x="0" y="17"/>
                  </a:lnTo>
                  <a:lnTo>
                    <a:pt x="19" y="31"/>
                  </a:lnTo>
                  <a:lnTo>
                    <a:pt x="21" y="21"/>
                  </a:lnTo>
                  <a:lnTo>
                    <a:pt x="13" y="7"/>
                  </a:lnTo>
                  <a:lnTo>
                    <a:pt x="4"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621" name="Freeform 92"/>
            <p:cNvSpPr>
              <a:spLocks/>
            </p:cNvSpPr>
            <p:nvPr/>
          </p:nvSpPr>
          <p:spPr bwMode="auto">
            <a:xfrm>
              <a:off x="4838" y="3157"/>
              <a:ext cx="11" cy="15"/>
            </a:xfrm>
            <a:custGeom>
              <a:avLst/>
              <a:gdLst>
                <a:gd name="T0" fmla="*/ 1 w 22"/>
                <a:gd name="T1" fmla="*/ 0 h 29"/>
                <a:gd name="T2" fmla="*/ 0 w 22"/>
                <a:gd name="T3" fmla="*/ 1 h 29"/>
                <a:gd name="T4" fmla="*/ 1 w 22"/>
                <a:gd name="T5" fmla="*/ 1 h 29"/>
                <a:gd name="T6" fmla="*/ 1 w 22"/>
                <a:gd name="T7" fmla="*/ 1 h 29"/>
                <a:gd name="T8" fmla="*/ 1 w 22"/>
                <a:gd name="T9" fmla="*/ 1 h 29"/>
                <a:gd name="T10" fmla="*/ 1 w 22"/>
                <a:gd name="T11" fmla="*/ 0 h 29"/>
                <a:gd name="T12" fmla="*/ 1 w 22"/>
                <a:gd name="T13" fmla="*/ 0 h 29"/>
                <a:gd name="T14" fmla="*/ 0 60000 65536"/>
                <a:gd name="T15" fmla="*/ 0 60000 65536"/>
                <a:gd name="T16" fmla="*/ 0 60000 65536"/>
                <a:gd name="T17" fmla="*/ 0 60000 65536"/>
                <a:gd name="T18" fmla="*/ 0 60000 65536"/>
                <a:gd name="T19" fmla="*/ 0 60000 65536"/>
                <a:gd name="T20" fmla="*/ 0 60000 65536"/>
                <a:gd name="T21" fmla="*/ 0 w 22"/>
                <a:gd name="T22" fmla="*/ 0 h 29"/>
                <a:gd name="T23" fmla="*/ 22 w 22"/>
                <a:gd name="T24" fmla="*/ 29 h 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 h="29">
                  <a:moveTo>
                    <a:pt x="5" y="0"/>
                  </a:moveTo>
                  <a:lnTo>
                    <a:pt x="0" y="13"/>
                  </a:lnTo>
                  <a:lnTo>
                    <a:pt x="20" y="29"/>
                  </a:lnTo>
                  <a:lnTo>
                    <a:pt x="22" y="20"/>
                  </a:lnTo>
                  <a:lnTo>
                    <a:pt x="13" y="7"/>
                  </a:lnTo>
                  <a:lnTo>
                    <a:pt x="5"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622" name="Freeform 93"/>
            <p:cNvSpPr>
              <a:spLocks/>
            </p:cNvSpPr>
            <p:nvPr/>
          </p:nvSpPr>
          <p:spPr bwMode="auto">
            <a:xfrm>
              <a:off x="4847" y="3175"/>
              <a:ext cx="10" cy="14"/>
            </a:xfrm>
            <a:custGeom>
              <a:avLst/>
              <a:gdLst>
                <a:gd name="T0" fmla="*/ 1 w 20"/>
                <a:gd name="T1" fmla="*/ 0 h 29"/>
                <a:gd name="T2" fmla="*/ 0 w 20"/>
                <a:gd name="T3" fmla="*/ 0 h 29"/>
                <a:gd name="T4" fmla="*/ 1 w 20"/>
                <a:gd name="T5" fmla="*/ 0 h 29"/>
                <a:gd name="T6" fmla="*/ 1 w 20"/>
                <a:gd name="T7" fmla="*/ 0 h 29"/>
                <a:gd name="T8" fmla="*/ 1 w 20"/>
                <a:gd name="T9" fmla="*/ 0 h 29"/>
                <a:gd name="T10" fmla="*/ 1 w 20"/>
                <a:gd name="T11" fmla="*/ 0 h 29"/>
                <a:gd name="T12" fmla="*/ 1 w 20"/>
                <a:gd name="T13" fmla="*/ 0 h 29"/>
                <a:gd name="T14" fmla="*/ 0 60000 65536"/>
                <a:gd name="T15" fmla="*/ 0 60000 65536"/>
                <a:gd name="T16" fmla="*/ 0 60000 65536"/>
                <a:gd name="T17" fmla="*/ 0 60000 65536"/>
                <a:gd name="T18" fmla="*/ 0 60000 65536"/>
                <a:gd name="T19" fmla="*/ 0 60000 65536"/>
                <a:gd name="T20" fmla="*/ 0 60000 65536"/>
                <a:gd name="T21" fmla="*/ 0 w 20"/>
                <a:gd name="T22" fmla="*/ 0 h 29"/>
                <a:gd name="T23" fmla="*/ 20 w 20"/>
                <a:gd name="T24" fmla="*/ 29 h 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29">
                  <a:moveTo>
                    <a:pt x="5" y="0"/>
                  </a:moveTo>
                  <a:lnTo>
                    <a:pt x="0" y="14"/>
                  </a:lnTo>
                  <a:lnTo>
                    <a:pt x="19" y="29"/>
                  </a:lnTo>
                  <a:lnTo>
                    <a:pt x="20" y="20"/>
                  </a:lnTo>
                  <a:lnTo>
                    <a:pt x="12" y="5"/>
                  </a:lnTo>
                  <a:lnTo>
                    <a:pt x="5"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623" name="Freeform 94"/>
            <p:cNvSpPr>
              <a:spLocks/>
            </p:cNvSpPr>
            <p:nvPr/>
          </p:nvSpPr>
          <p:spPr bwMode="auto">
            <a:xfrm>
              <a:off x="4855" y="3192"/>
              <a:ext cx="10" cy="14"/>
            </a:xfrm>
            <a:custGeom>
              <a:avLst/>
              <a:gdLst>
                <a:gd name="T0" fmla="*/ 1 w 20"/>
                <a:gd name="T1" fmla="*/ 0 h 28"/>
                <a:gd name="T2" fmla="*/ 0 w 20"/>
                <a:gd name="T3" fmla="*/ 1 h 28"/>
                <a:gd name="T4" fmla="*/ 1 w 20"/>
                <a:gd name="T5" fmla="*/ 1 h 28"/>
                <a:gd name="T6" fmla="*/ 1 w 20"/>
                <a:gd name="T7" fmla="*/ 1 h 28"/>
                <a:gd name="T8" fmla="*/ 1 w 20"/>
                <a:gd name="T9" fmla="*/ 1 h 28"/>
                <a:gd name="T10" fmla="*/ 1 w 20"/>
                <a:gd name="T11" fmla="*/ 0 h 28"/>
                <a:gd name="T12" fmla="*/ 1 w 20"/>
                <a:gd name="T13" fmla="*/ 0 h 28"/>
                <a:gd name="T14" fmla="*/ 0 60000 65536"/>
                <a:gd name="T15" fmla="*/ 0 60000 65536"/>
                <a:gd name="T16" fmla="*/ 0 60000 65536"/>
                <a:gd name="T17" fmla="*/ 0 60000 65536"/>
                <a:gd name="T18" fmla="*/ 0 60000 65536"/>
                <a:gd name="T19" fmla="*/ 0 60000 65536"/>
                <a:gd name="T20" fmla="*/ 0 60000 65536"/>
                <a:gd name="T21" fmla="*/ 0 w 20"/>
                <a:gd name="T22" fmla="*/ 0 h 28"/>
                <a:gd name="T23" fmla="*/ 20 w 20"/>
                <a:gd name="T24" fmla="*/ 28 h 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28">
                  <a:moveTo>
                    <a:pt x="5" y="0"/>
                  </a:moveTo>
                  <a:lnTo>
                    <a:pt x="0" y="15"/>
                  </a:lnTo>
                  <a:lnTo>
                    <a:pt x="18" y="28"/>
                  </a:lnTo>
                  <a:lnTo>
                    <a:pt x="20" y="20"/>
                  </a:lnTo>
                  <a:lnTo>
                    <a:pt x="11" y="6"/>
                  </a:lnTo>
                  <a:lnTo>
                    <a:pt x="5"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624" name="Freeform 95"/>
            <p:cNvSpPr>
              <a:spLocks/>
            </p:cNvSpPr>
            <p:nvPr/>
          </p:nvSpPr>
          <p:spPr bwMode="auto">
            <a:xfrm>
              <a:off x="4863" y="3210"/>
              <a:ext cx="11" cy="14"/>
            </a:xfrm>
            <a:custGeom>
              <a:avLst/>
              <a:gdLst>
                <a:gd name="T0" fmla="*/ 1 w 22"/>
                <a:gd name="T1" fmla="*/ 0 h 28"/>
                <a:gd name="T2" fmla="*/ 0 w 22"/>
                <a:gd name="T3" fmla="*/ 1 h 28"/>
                <a:gd name="T4" fmla="*/ 1 w 22"/>
                <a:gd name="T5" fmla="*/ 1 h 28"/>
                <a:gd name="T6" fmla="*/ 1 w 22"/>
                <a:gd name="T7" fmla="*/ 1 h 28"/>
                <a:gd name="T8" fmla="*/ 1 w 22"/>
                <a:gd name="T9" fmla="*/ 1 h 28"/>
                <a:gd name="T10" fmla="*/ 1 w 22"/>
                <a:gd name="T11" fmla="*/ 0 h 28"/>
                <a:gd name="T12" fmla="*/ 1 w 22"/>
                <a:gd name="T13" fmla="*/ 0 h 28"/>
                <a:gd name="T14" fmla="*/ 0 60000 65536"/>
                <a:gd name="T15" fmla="*/ 0 60000 65536"/>
                <a:gd name="T16" fmla="*/ 0 60000 65536"/>
                <a:gd name="T17" fmla="*/ 0 60000 65536"/>
                <a:gd name="T18" fmla="*/ 0 60000 65536"/>
                <a:gd name="T19" fmla="*/ 0 60000 65536"/>
                <a:gd name="T20" fmla="*/ 0 60000 65536"/>
                <a:gd name="T21" fmla="*/ 0 w 22"/>
                <a:gd name="T22" fmla="*/ 0 h 28"/>
                <a:gd name="T23" fmla="*/ 22 w 22"/>
                <a:gd name="T24" fmla="*/ 28 h 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 h="28">
                  <a:moveTo>
                    <a:pt x="5" y="0"/>
                  </a:moveTo>
                  <a:lnTo>
                    <a:pt x="0" y="15"/>
                  </a:lnTo>
                  <a:lnTo>
                    <a:pt x="19" y="28"/>
                  </a:lnTo>
                  <a:lnTo>
                    <a:pt x="22" y="20"/>
                  </a:lnTo>
                  <a:lnTo>
                    <a:pt x="13" y="6"/>
                  </a:lnTo>
                  <a:lnTo>
                    <a:pt x="5"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625" name="Freeform 96"/>
            <p:cNvSpPr>
              <a:spLocks/>
            </p:cNvSpPr>
            <p:nvPr/>
          </p:nvSpPr>
          <p:spPr bwMode="auto">
            <a:xfrm>
              <a:off x="4872" y="3228"/>
              <a:ext cx="10" cy="14"/>
            </a:xfrm>
            <a:custGeom>
              <a:avLst/>
              <a:gdLst>
                <a:gd name="T0" fmla="*/ 0 w 21"/>
                <a:gd name="T1" fmla="*/ 0 h 29"/>
                <a:gd name="T2" fmla="*/ 0 w 21"/>
                <a:gd name="T3" fmla="*/ 0 h 29"/>
                <a:gd name="T4" fmla="*/ 0 w 21"/>
                <a:gd name="T5" fmla="*/ 0 h 29"/>
                <a:gd name="T6" fmla="*/ 0 w 21"/>
                <a:gd name="T7" fmla="*/ 0 h 29"/>
                <a:gd name="T8" fmla="*/ 0 w 21"/>
                <a:gd name="T9" fmla="*/ 0 h 29"/>
                <a:gd name="T10" fmla="*/ 0 w 21"/>
                <a:gd name="T11" fmla="*/ 0 h 29"/>
                <a:gd name="T12" fmla="*/ 0 w 21"/>
                <a:gd name="T13" fmla="*/ 0 h 29"/>
                <a:gd name="T14" fmla="*/ 0 60000 65536"/>
                <a:gd name="T15" fmla="*/ 0 60000 65536"/>
                <a:gd name="T16" fmla="*/ 0 60000 65536"/>
                <a:gd name="T17" fmla="*/ 0 60000 65536"/>
                <a:gd name="T18" fmla="*/ 0 60000 65536"/>
                <a:gd name="T19" fmla="*/ 0 60000 65536"/>
                <a:gd name="T20" fmla="*/ 0 60000 65536"/>
                <a:gd name="T21" fmla="*/ 0 w 21"/>
                <a:gd name="T22" fmla="*/ 0 h 29"/>
                <a:gd name="T23" fmla="*/ 21 w 21"/>
                <a:gd name="T24" fmla="*/ 29 h 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29">
                  <a:moveTo>
                    <a:pt x="5" y="0"/>
                  </a:moveTo>
                  <a:lnTo>
                    <a:pt x="0" y="15"/>
                  </a:lnTo>
                  <a:lnTo>
                    <a:pt x="18" y="29"/>
                  </a:lnTo>
                  <a:lnTo>
                    <a:pt x="21" y="20"/>
                  </a:lnTo>
                  <a:lnTo>
                    <a:pt x="13" y="6"/>
                  </a:lnTo>
                  <a:lnTo>
                    <a:pt x="5"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626" name="Freeform 97"/>
            <p:cNvSpPr>
              <a:spLocks/>
            </p:cNvSpPr>
            <p:nvPr/>
          </p:nvSpPr>
          <p:spPr bwMode="auto">
            <a:xfrm>
              <a:off x="4880" y="3245"/>
              <a:ext cx="10" cy="15"/>
            </a:xfrm>
            <a:custGeom>
              <a:avLst/>
              <a:gdLst>
                <a:gd name="T0" fmla="*/ 1 w 20"/>
                <a:gd name="T1" fmla="*/ 0 h 29"/>
                <a:gd name="T2" fmla="*/ 0 w 20"/>
                <a:gd name="T3" fmla="*/ 1 h 29"/>
                <a:gd name="T4" fmla="*/ 1 w 20"/>
                <a:gd name="T5" fmla="*/ 1 h 29"/>
                <a:gd name="T6" fmla="*/ 1 w 20"/>
                <a:gd name="T7" fmla="*/ 1 h 29"/>
                <a:gd name="T8" fmla="*/ 1 w 20"/>
                <a:gd name="T9" fmla="*/ 1 h 29"/>
                <a:gd name="T10" fmla="*/ 1 w 20"/>
                <a:gd name="T11" fmla="*/ 0 h 29"/>
                <a:gd name="T12" fmla="*/ 1 w 20"/>
                <a:gd name="T13" fmla="*/ 0 h 29"/>
                <a:gd name="T14" fmla="*/ 0 60000 65536"/>
                <a:gd name="T15" fmla="*/ 0 60000 65536"/>
                <a:gd name="T16" fmla="*/ 0 60000 65536"/>
                <a:gd name="T17" fmla="*/ 0 60000 65536"/>
                <a:gd name="T18" fmla="*/ 0 60000 65536"/>
                <a:gd name="T19" fmla="*/ 0 60000 65536"/>
                <a:gd name="T20" fmla="*/ 0 60000 65536"/>
                <a:gd name="T21" fmla="*/ 0 w 20"/>
                <a:gd name="T22" fmla="*/ 0 h 29"/>
                <a:gd name="T23" fmla="*/ 20 w 20"/>
                <a:gd name="T24" fmla="*/ 29 h 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29">
                  <a:moveTo>
                    <a:pt x="5" y="0"/>
                  </a:moveTo>
                  <a:lnTo>
                    <a:pt x="0" y="15"/>
                  </a:lnTo>
                  <a:lnTo>
                    <a:pt x="19" y="29"/>
                  </a:lnTo>
                  <a:lnTo>
                    <a:pt x="20" y="20"/>
                  </a:lnTo>
                  <a:lnTo>
                    <a:pt x="12" y="7"/>
                  </a:lnTo>
                  <a:lnTo>
                    <a:pt x="5"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627" name="Freeform 98"/>
            <p:cNvSpPr>
              <a:spLocks/>
            </p:cNvSpPr>
            <p:nvPr/>
          </p:nvSpPr>
          <p:spPr bwMode="auto">
            <a:xfrm>
              <a:off x="4889" y="3263"/>
              <a:ext cx="9" cy="14"/>
            </a:xfrm>
            <a:custGeom>
              <a:avLst/>
              <a:gdLst>
                <a:gd name="T0" fmla="*/ 0 w 19"/>
                <a:gd name="T1" fmla="*/ 0 h 29"/>
                <a:gd name="T2" fmla="*/ 0 w 19"/>
                <a:gd name="T3" fmla="*/ 0 h 29"/>
                <a:gd name="T4" fmla="*/ 0 w 19"/>
                <a:gd name="T5" fmla="*/ 0 h 29"/>
                <a:gd name="T6" fmla="*/ 0 w 19"/>
                <a:gd name="T7" fmla="*/ 0 h 29"/>
                <a:gd name="T8" fmla="*/ 0 w 19"/>
                <a:gd name="T9" fmla="*/ 0 h 29"/>
                <a:gd name="T10" fmla="*/ 0 w 19"/>
                <a:gd name="T11" fmla="*/ 0 h 29"/>
                <a:gd name="T12" fmla="*/ 0 w 19"/>
                <a:gd name="T13" fmla="*/ 0 h 29"/>
                <a:gd name="T14" fmla="*/ 0 60000 65536"/>
                <a:gd name="T15" fmla="*/ 0 60000 65536"/>
                <a:gd name="T16" fmla="*/ 0 60000 65536"/>
                <a:gd name="T17" fmla="*/ 0 60000 65536"/>
                <a:gd name="T18" fmla="*/ 0 60000 65536"/>
                <a:gd name="T19" fmla="*/ 0 60000 65536"/>
                <a:gd name="T20" fmla="*/ 0 60000 65536"/>
                <a:gd name="T21" fmla="*/ 0 w 19"/>
                <a:gd name="T22" fmla="*/ 0 h 29"/>
                <a:gd name="T23" fmla="*/ 19 w 19"/>
                <a:gd name="T24" fmla="*/ 29 h 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29">
                  <a:moveTo>
                    <a:pt x="4" y="0"/>
                  </a:moveTo>
                  <a:lnTo>
                    <a:pt x="0" y="14"/>
                  </a:lnTo>
                  <a:lnTo>
                    <a:pt x="19" y="29"/>
                  </a:lnTo>
                  <a:lnTo>
                    <a:pt x="19" y="20"/>
                  </a:lnTo>
                  <a:lnTo>
                    <a:pt x="11" y="7"/>
                  </a:lnTo>
                  <a:lnTo>
                    <a:pt x="4"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628" name="Freeform 99"/>
            <p:cNvSpPr>
              <a:spLocks/>
            </p:cNvSpPr>
            <p:nvPr/>
          </p:nvSpPr>
          <p:spPr bwMode="auto">
            <a:xfrm>
              <a:off x="4825" y="3153"/>
              <a:ext cx="11" cy="12"/>
            </a:xfrm>
            <a:custGeom>
              <a:avLst/>
              <a:gdLst>
                <a:gd name="T0" fmla="*/ 1 w 21"/>
                <a:gd name="T1" fmla="*/ 0 h 25"/>
                <a:gd name="T2" fmla="*/ 1 w 21"/>
                <a:gd name="T3" fmla="*/ 0 h 25"/>
                <a:gd name="T4" fmla="*/ 1 w 21"/>
                <a:gd name="T5" fmla="*/ 0 h 25"/>
                <a:gd name="T6" fmla="*/ 0 w 21"/>
                <a:gd name="T7" fmla="*/ 0 h 25"/>
                <a:gd name="T8" fmla="*/ 1 w 21"/>
                <a:gd name="T9" fmla="*/ 0 h 25"/>
                <a:gd name="T10" fmla="*/ 1 w 21"/>
                <a:gd name="T11" fmla="*/ 0 h 25"/>
                <a:gd name="T12" fmla="*/ 0 60000 65536"/>
                <a:gd name="T13" fmla="*/ 0 60000 65536"/>
                <a:gd name="T14" fmla="*/ 0 60000 65536"/>
                <a:gd name="T15" fmla="*/ 0 60000 65536"/>
                <a:gd name="T16" fmla="*/ 0 60000 65536"/>
                <a:gd name="T17" fmla="*/ 0 60000 65536"/>
                <a:gd name="T18" fmla="*/ 0 w 21"/>
                <a:gd name="T19" fmla="*/ 0 h 25"/>
                <a:gd name="T20" fmla="*/ 21 w 21"/>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21" h="25">
                  <a:moveTo>
                    <a:pt x="5" y="0"/>
                  </a:moveTo>
                  <a:lnTo>
                    <a:pt x="21" y="12"/>
                  </a:lnTo>
                  <a:lnTo>
                    <a:pt x="15" y="25"/>
                  </a:lnTo>
                  <a:lnTo>
                    <a:pt x="0" y="17"/>
                  </a:lnTo>
                  <a:lnTo>
                    <a:pt x="5"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629" name="Freeform 100"/>
            <p:cNvSpPr>
              <a:spLocks/>
            </p:cNvSpPr>
            <p:nvPr/>
          </p:nvSpPr>
          <p:spPr bwMode="auto">
            <a:xfrm>
              <a:off x="4833" y="3171"/>
              <a:ext cx="11" cy="11"/>
            </a:xfrm>
            <a:custGeom>
              <a:avLst/>
              <a:gdLst>
                <a:gd name="T0" fmla="*/ 0 w 23"/>
                <a:gd name="T1" fmla="*/ 0 h 23"/>
                <a:gd name="T2" fmla="*/ 0 w 23"/>
                <a:gd name="T3" fmla="*/ 0 h 23"/>
                <a:gd name="T4" fmla="*/ 0 w 23"/>
                <a:gd name="T5" fmla="*/ 0 h 23"/>
                <a:gd name="T6" fmla="*/ 0 w 23"/>
                <a:gd name="T7" fmla="*/ 0 h 23"/>
                <a:gd name="T8" fmla="*/ 0 w 23"/>
                <a:gd name="T9" fmla="*/ 0 h 23"/>
                <a:gd name="T10" fmla="*/ 0 w 23"/>
                <a:gd name="T11" fmla="*/ 0 h 23"/>
                <a:gd name="T12" fmla="*/ 0 60000 65536"/>
                <a:gd name="T13" fmla="*/ 0 60000 65536"/>
                <a:gd name="T14" fmla="*/ 0 60000 65536"/>
                <a:gd name="T15" fmla="*/ 0 60000 65536"/>
                <a:gd name="T16" fmla="*/ 0 60000 65536"/>
                <a:gd name="T17" fmla="*/ 0 60000 65536"/>
                <a:gd name="T18" fmla="*/ 0 w 23"/>
                <a:gd name="T19" fmla="*/ 0 h 23"/>
                <a:gd name="T20" fmla="*/ 23 w 23"/>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23" h="23">
                  <a:moveTo>
                    <a:pt x="7" y="0"/>
                  </a:moveTo>
                  <a:lnTo>
                    <a:pt x="23" y="10"/>
                  </a:lnTo>
                  <a:lnTo>
                    <a:pt x="18" y="23"/>
                  </a:lnTo>
                  <a:lnTo>
                    <a:pt x="0" y="15"/>
                  </a:lnTo>
                  <a:lnTo>
                    <a:pt x="7"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630" name="Freeform 101"/>
            <p:cNvSpPr>
              <a:spLocks/>
            </p:cNvSpPr>
            <p:nvPr/>
          </p:nvSpPr>
          <p:spPr bwMode="auto">
            <a:xfrm>
              <a:off x="4842" y="3187"/>
              <a:ext cx="11" cy="13"/>
            </a:xfrm>
            <a:custGeom>
              <a:avLst/>
              <a:gdLst>
                <a:gd name="T0" fmla="*/ 1 w 22"/>
                <a:gd name="T1" fmla="*/ 0 h 25"/>
                <a:gd name="T2" fmla="*/ 1 w 22"/>
                <a:gd name="T3" fmla="*/ 1 h 25"/>
                <a:gd name="T4" fmla="*/ 1 w 22"/>
                <a:gd name="T5" fmla="*/ 1 h 25"/>
                <a:gd name="T6" fmla="*/ 0 w 22"/>
                <a:gd name="T7" fmla="*/ 1 h 25"/>
                <a:gd name="T8" fmla="*/ 1 w 22"/>
                <a:gd name="T9" fmla="*/ 0 h 25"/>
                <a:gd name="T10" fmla="*/ 1 w 22"/>
                <a:gd name="T11" fmla="*/ 0 h 25"/>
                <a:gd name="T12" fmla="*/ 0 60000 65536"/>
                <a:gd name="T13" fmla="*/ 0 60000 65536"/>
                <a:gd name="T14" fmla="*/ 0 60000 65536"/>
                <a:gd name="T15" fmla="*/ 0 60000 65536"/>
                <a:gd name="T16" fmla="*/ 0 60000 65536"/>
                <a:gd name="T17" fmla="*/ 0 60000 65536"/>
                <a:gd name="T18" fmla="*/ 0 w 22"/>
                <a:gd name="T19" fmla="*/ 0 h 25"/>
                <a:gd name="T20" fmla="*/ 22 w 22"/>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22" h="25">
                  <a:moveTo>
                    <a:pt x="5" y="0"/>
                  </a:moveTo>
                  <a:lnTo>
                    <a:pt x="22" y="12"/>
                  </a:lnTo>
                  <a:lnTo>
                    <a:pt x="16" y="25"/>
                  </a:lnTo>
                  <a:lnTo>
                    <a:pt x="0" y="17"/>
                  </a:lnTo>
                  <a:lnTo>
                    <a:pt x="5"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631" name="Freeform 102"/>
            <p:cNvSpPr>
              <a:spLocks/>
            </p:cNvSpPr>
            <p:nvPr/>
          </p:nvSpPr>
          <p:spPr bwMode="auto">
            <a:xfrm>
              <a:off x="4850" y="3205"/>
              <a:ext cx="11" cy="12"/>
            </a:xfrm>
            <a:custGeom>
              <a:avLst/>
              <a:gdLst>
                <a:gd name="T0" fmla="*/ 1 w 22"/>
                <a:gd name="T1" fmla="*/ 0 h 25"/>
                <a:gd name="T2" fmla="*/ 1 w 22"/>
                <a:gd name="T3" fmla="*/ 0 h 25"/>
                <a:gd name="T4" fmla="*/ 1 w 22"/>
                <a:gd name="T5" fmla="*/ 0 h 25"/>
                <a:gd name="T6" fmla="*/ 0 w 22"/>
                <a:gd name="T7" fmla="*/ 0 h 25"/>
                <a:gd name="T8" fmla="*/ 1 w 22"/>
                <a:gd name="T9" fmla="*/ 0 h 25"/>
                <a:gd name="T10" fmla="*/ 1 w 22"/>
                <a:gd name="T11" fmla="*/ 0 h 25"/>
                <a:gd name="T12" fmla="*/ 0 60000 65536"/>
                <a:gd name="T13" fmla="*/ 0 60000 65536"/>
                <a:gd name="T14" fmla="*/ 0 60000 65536"/>
                <a:gd name="T15" fmla="*/ 0 60000 65536"/>
                <a:gd name="T16" fmla="*/ 0 60000 65536"/>
                <a:gd name="T17" fmla="*/ 0 60000 65536"/>
                <a:gd name="T18" fmla="*/ 0 w 22"/>
                <a:gd name="T19" fmla="*/ 0 h 25"/>
                <a:gd name="T20" fmla="*/ 22 w 22"/>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22" h="25">
                  <a:moveTo>
                    <a:pt x="6" y="0"/>
                  </a:moveTo>
                  <a:lnTo>
                    <a:pt x="22" y="11"/>
                  </a:lnTo>
                  <a:lnTo>
                    <a:pt x="17" y="25"/>
                  </a:lnTo>
                  <a:lnTo>
                    <a:pt x="0" y="16"/>
                  </a:lnTo>
                  <a:lnTo>
                    <a:pt x="6"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632" name="Freeform 103"/>
            <p:cNvSpPr>
              <a:spLocks/>
            </p:cNvSpPr>
            <p:nvPr/>
          </p:nvSpPr>
          <p:spPr bwMode="auto">
            <a:xfrm>
              <a:off x="4858" y="3222"/>
              <a:ext cx="11" cy="12"/>
            </a:xfrm>
            <a:custGeom>
              <a:avLst/>
              <a:gdLst>
                <a:gd name="T0" fmla="*/ 1 w 22"/>
                <a:gd name="T1" fmla="*/ 0 h 23"/>
                <a:gd name="T2" fmla="*/ 1 w 22"/>
                <a:gd name="T3" fmla="*/ 1 h 23"/>
                <a:gd name="T4" fmla="*/ 1 w 22"/>
                <a:gd name="T5" fmla="*/ 1 h 23"/>
                <a:gd name="T6" fmla="*/ 0 w 22"/>
                <a:gd name="T7" fmla="*/ 1 h 23"/>
                <a:gd name="T8" fmla="*/ 1 w 22"/>
                <a:gd name="T9" fmla="*/ 0 h 23"/>
                <a:gd name="T10" fmla="*/ 1 w 22"/>
                <a:gd name="T11" fmla="*/ 0 h 23"/>
                <a:gd name="T12" fmla="*/ 0 60000 65536"/>
                <a:gd name="T13" fmla="*/ 0 60000 65536"/>
                <a:gd name="T14" fmla="*/ 0 60000 65536"/>
                <a:gd name="T15" fmla="*/ 0 60000 65536"/>
                <a:gd name="T16" fmla="*/ 0 60000 65536"/>
                <a:gd name="T17" fmla="*/ 0 60000 65536"/>
                <a:gd name="T18" fmla="*/ 0 w 22"/>
                <a:gd name="T19" fmla="*/ 0 h 23"/>
                <a:gd name="T20" fmla="*/ 22 w 22"/>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22" h="23">
                  <a:moveTo>
                    <a:pt x="5" y="0"/>
                  </a:moveTo>
                  <a:lnTo>
                    <a:pt x="22" y="10"/>
                  </a:lnTo>
                  <a:lnTo>
                    <a:pt x="16" y="23"/>
                  </a:lnTo>
                  <a:lnTo>
                    <a:pt x="0" y="15"/>
                  </a:lnTo>
                  <a:lnTo>
                    <a:pt x="5"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633" name="Freeform 104"/>
            <p:cNvSpPr>
              <a:spLocks/>
            </p:cNvSpPr>
            <p:nvPr/>
          </p:nvSpPr>
          <p:spPr bwMode="auto">
            <a:xfrm>
              <a:off x="4866" y="3240"/>
              <a:ext cx="11" cy="12"/>
            </a:xfrm>
            <a:custGeom>
              <a:avLst/>
              <a:gdLst>
                <a:gd name="T0" fmla="*/ 1 w 22"/>
                <a:gd name="T1" fmla="*/ 0 h 24"/>
                <a:gd name="T2" fmla="*/ 1 w 22"/>
                <a:gd name="T3" fmla="*/ 1 h 24"/>
                <a:gd name="T4" fmla="*/ 1 w 22"/>
                <a:gd name="T5" fmla="*/ 1 h 24"/>
                <a:gd name="T6" fmla="*/ 0 w 22"/>
                <a:gd name="T7" fmla="*/ 1 h 24"/>
                <a:gd name="T8" fmla="*/ 1 w 22"/>
                <a:gd name="T9" fmla="*/ 0 h 24"/>
                <a:gd name="T10" fmla="*/ 1 w 22"/>
                <a:gd name="T11" fmla="*/ 0 h 24"/>
                <a:gd name="T12" fmla="*/ 0 60000 65536"/>
                <a:gd name="T13" fmla="*/ 0 60000 65536"/>
                <a:gd name="T14" fmla="*/ 0 60000 65536"/>
                <a:gd name="T15" fmla="*/ 0 60000 65536"/>
                <a:gd name="T16" fmla="*/ 0 60000 65536"/>
                <a:gd name="T17" fmla="*/ 0 60000 65536"/>
                <a:gd name="T18" fmla="*/ 0 w 22"/>
                <a:gd name="T19" fmla="*/ 0 h 24"/>
                <a:gd name="T20" fmla="*/ 22 w 22"/>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22" h="24">
                  <a:moveTo>
                    <a:pt x="6" y="0"/>
                  </a:moveTo>
                  <a:lnTo>
                    <a:pt x="22" y="12"/>
                  </a:lnTo>
                  <a:lnTo>
                    <a:pt x="16" y="24"/>
                  </a:lnTo>
                  <a:lnTo>
                    <a:pt x="0" y="16"/>
                  </a:lnTo>
                  <a:lnTo>
                    <a:pt x="6"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634" name="Freeform 105"/>
            <p:cNvSpPr>
              <a:spLocks/>
            </p:cNvSpPr>
            <p:nvPr/>
          </p:nvSpPr>
          <p:spPr bwMode="auto">
            <a:xfrm>
              <a:off x="4874" y="3258"/>
              <a:ext cx="12" cy="11"/>
            </a:xfrm>
            <a:custGeom>
              <a:avLst/>
              <a:gdLst>
                <a:gd name="T0" fmla="*/ 1 w 23"/>
                <a:gd name="T1" fmla="*/ 0 h 23"/>
                <a:gd name="T2" fmla="*/ 1 w 23"/>
                <a:gd name="T3" fmla="*/ 0 h 23"/>
                <a:gd name="T4" fmla="*/ 1 w 23"/>
                <a:gd name="T5" fmla="*/ 0 h 23"/>
                <a:gd name="T6" fmla="*/ 0 w 23"/>
                <a:gd name="T7" fmla="*/ 0 h 23"/>
                <a:gd name="T8" fmla="*/ 1 w 23"/>
                <a:gd name="T9" fmla="*/ 0 h 23"/>
                <a:gd name="T10" fmla="*/ 1 w 23"/>
                <a:gd name="T11" fmla="*/ 0 h 23"/>
                <a:gd name="T12" fmla="*/ 0 60000 65536"/>
                <a:gd name="T13" fmla="*/ 0 60000 65536"/>
                <a:gd name="T14" fmla="*/ 0 60000 65536"/>
                <a:gd name="T15" fmla="*/ 0 60000 65536"/>
                <a:gd name="T16" fmla="*/ 0 60000 65536"/>
                <a:gd name="T17" fmla="*/ 0 60000 65536"/>
                <a:gd name="T18" fmla="*/ 0 w 23"/>
                <a:gd name="T19" fmla="*/ 0 h 23"/>
                <a:gd name="T20" fmla="*/ 23 w 23"/>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23" h="23">
                  <a:moveTo>
                    <a:pt x="6" y="0"/>
                  </a:moveTo>
                  <a:lnTo>
                    <a:pt x="23" y="10"/>
                  </a:lnTo>
                  <a:lnTo>
                    <a:pt x="17" y="23"/>
                  </a:lnTo>
                  <a:lnTo>
                    <a:pt x="0" y="15"/>
                  </a:lnTo>
                  <a:lnTo>
                    <a:pt x="6"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635" name="Freeform 106"/>
            <p:cNvSpPr>
              <a:spLocks/>
            </p:cNvSpPr>
            <p:nvPr/>
          </p:nvSpPr>
          <p:spPr bwMode="auto">
            <a:xfrm>
              <a:off x="4883" y="3274"/>
              <a:ext cx="11" cy="12"/>
            </a:xfrm>
            <a:custGeom>
              <a:avLst/>
              <a:gdLst>
                <a:gd name="T0" fmla="*/ 0 w 23"/>
                <a:gd name="T1" fmla="*/ 0 h 24"/>
                <a:gd name="T2" fmla="*/ 0 w 23"/>
                <a:gd name="T3" fmla="*/ 1 h 24"/>
                <a:gd name="T4" fmla="*/ 0 w 23"/>
                <a:gd name="T5" fmla="*/ 1 h 24"/>
                <a:gd name="T6" fmla="*/ 0 w 23"/>
                <a:gd name="T7" fmla="*/ 1 h 24"/>
                <a:gd name="T8" fmla="*/ 0 w 23"/>
                <a:gd name="T9" fmla="*/ 0 h 24"/>
                <a:gd name="T10" fmla="*/ 0 w 23"/>
                <a:gd name="T11" fmla="*/ 0 h 24"/>
                <a:gd name="T12" fmla="*/ 0 60000 65536"/>
                <a:gd name="T13" fmla="*/ 0 60000 65536"/>
                <a:gd name="T14" fmla="*/ 0 60000 65536"/>
                <a:gd name="T15" fmla="*/ 0 60000 65536"/>
                <a:gd name="T16" fmla="*/ 0 60000 65536"/>
                <a:gd name="T17" fmla="*/ 0 60000 65536"/>
                <a:gd name="T18" fmla="*/ 0 w 23"/>
                <a:gd name="T19" fmla="*/ 0 h 24"/>
                <a:gd name="T20" fmla="*/ 23 w 23"/>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23" h="24">
                  <a:moveTo>
                    <a:pt x="6" y="0"/>
                  </a:moveTo>
                  <a:lnTo>
                    <a:pt x="23" y="11"/>
                  </a:lnTo>
                  <a:lnTo>
                    <a:pt x="16" y="24"/>
                  </a:lnTo>
                  <a:lnTo>
                    <a:pt x="0" y="16"/>
                  </a:lnTo>
                  <a:lnTo>
                    <a:pt x="6"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636" name="Freeform 107"/>
            <p:cNvSpPr>
              <a:spLocks/>
            </p:cNvSpPr>
            <p:nvPr/>
          </p:nvSpPr>
          <p:spPr bwMode="auto">
            <a:xfrm>
              <a:off x="4548" y="3178"/>
              <a:ext cx="76" cy="57"/>
            </a:xfrm>
            <a:custGeom>
              <a:avLst/>
              <a:gdLst>
                <a:gd name="T0" fmla="*/ 1 w 151"/>
                <a:gd name="T1" fmla="*/ 1 h 113"/>
                <a:gd name="T2" fmla="*/ 1 w 151"/>
                <a:gd name="T3" fmla="*/ 1 h 113"/>
                <a:gd name="T4" fmla="*/ 1 w 151"/>
                <a:gd name="T5" fmla="*/ 1 h 113"/>
                <a:gd name="T6" fmla="*/ 1 w 151"/>
                <a:gd name="T7" fmla="*/ 1 h 113"/>
                <a:gd name="T8" fmla="*/ 1 w 151"/>
                <a:gd name="T9" fmla="*/ 1 h 113"/>
                <a:gd name="T10" fmla="*/ 1 w 151"/>
                <a:gd name="T11" fmla="*/ 1 h 113"/>
                <a:gd name="T12" fmla="*/ 1 w 151"/>
                <a:gd name="T13" fmla="*/ 1 h 113"/>
                <a:gd name="T14" fmla="*/ 1 w 151"/>
                <a:gd name="T15" fmla="*/ 1 h 113"/>
                <a:gd name="T16" fmla="*/ 1 w 151"/>
                <a:gd name="T17" fmla="*/ 1 h 113"/>
                <a:gd name="T18" fmla="*/ 1 w 151"/>
                <a:gd name="T19" fmla="*/ 1 h 113"/>
                <a:gd name="T20" fmla="*/ 1 w 151"/>
                <a:gd name="T21" fmla="*/ 1 h 113"/>
                <a:gd name="T22" fmla="*/ 1 w 151"/>
                <a:gd name="T23" fmla="*/ 1 h 113"/>
                <a:gd name="T24" fmla="*/ 1 w 151"/>
                <a:gd name="T25" fmla="*/ 1 h 113"/>
                <a:gd name="T26" fmla="*/ 1 w 151"/>
                <a:gd name="T27" fmla="*/ 1 h 113"/>
                <a:gd name="T28" fmla="*/ 1 w 151"/>
                <a:gd name="T29" fmla="*/ 1 h 113"/>
                <a:gd name="T30" fmla="*/ 1 w 151"/>
                <a:gd name="T31" fmla="*/ 1 h 113"/>
                <a:gd name="T32" fmla="*/ 1 w 151"/>
                <a:gd name="T33" fmla="*/ 1 h 113"/>
                <a:gd name="T34" fmla="*/ 1 w 151"/>
                <a:gd name="T35" fmla="*/ 1 h 113"/>
                <a:gd name="T36" fmla="*/ 1 w 151"/>
                <a:gd name="T37" fmla="*/ 0 h 113"/>
                <a:gd name="T38" fmla="*/ 0 w 151"/>
                <a:gd name="T39" fmla="*/ 1 h 113"/>
                <a:gd name="T40" fmla="*/ 1 w 151"/>
                <a:gd name="T41" fmla="*/ 1 h 113"/>
                <a:gd name="T42" fmla="*/ 1 w 151"/>
                <a:gd name="T43" fmla="*/ 1 h 113"/>
                <a:gd name="T44" fmla="*/ 1 w 151"/>
                <a:gd name="T45" fmla="*/ 1 h 11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1"/>
                <a:gd name="T70" fmla="*/ 0 h 113"/>
                <a:gd name="T71" fmla="*/ 151 w 151"/>
                <a:gd name="T72" fmla="*/ 113 h 11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1" h="113">
                  <a:moveTo>
                    <a:pt x="63" y="113"/>
                  </a:moveTo>
                  <a:lnTo>
                    <a:pt x="64" y="112"/>
                  </a:lnTo>
                  <a:lnTo>
                    <a:pt x="67" y="111"/>
                  </a:lnTo>
                  <a:lnTo>
                    <a:pt x="72" y="109"/>
                  </a:lnTo>
                  <a:lnTo>
                    <a:pt x="78" y="108"/>
                  </a:lnTo>
                  <a:lnTo>
                    <a:pt x="85" y="105"/>
                  </a:lnTo>
                  <a:lnTo>
                    <a:pt x="91" y="103"/>
                  </a:lnTo>
                  <a:lnTo>
                    <a:pt x="98" y="100"/>
                  </a:lnTo>
                  <a:lnTo>
                    <a:pt x="105" y="98"/>
                  </a:lnTo>
                  <a:lnTo>
                    <a:pt x="109" y="95"/>
                  </a:lnTo>
                  <a:lnTo>
                    <a:pt x="112" y="92"/>
                  </a:lnTo>
                  <a:lnTo>
                    <a:pt x="114" y="90"/>
                  </a:lnTo>
                  <a:lnTo>
                    <a:pt x="117" y="88"/>
                  </a:lnTo>
                  <a:lnTo>
                    <a:pt x="119" y="85"/>
                  </a:lnTo>
                  <a:lnTo>
                    <a:pt x="120" y="85"/>
                  </a:lnTo>
                  <a:lnTo>
                    <a:pt x="133" y="81"/>
                  </a:lnTo>
                  <a:lnTo>
                    <a:pt x="151" y="38"/>
                  </a:lnTo>
                  <a:lnTo>
                    <a:pt x="90" y="25"/>
                  </a:lnTo>
                  <a:lnTo>
                    <a:pt x="30" y="0"/>
                  </a:lnTo>
                  <a:lnTo>
                    <a:pt x="0" y="28"/>
                  </a:lnTo>
                  <a:lnTo>
                    <a:pt x="23" y="111"/>
                  </a:lnTo>
                  <a:lnTo>
                    <a:pt x="63" y="113"/>
                  </a:lnTo>
                  <a:close/>
                </a:path>
              </a:pathLst>
            </a:custGeom>
            <a:solidFill>
              <a:srgbClr val="FF94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637" name="Freeform 108"/>
            <p:cNvSpPr>
              <a:spLocks/>
            </p:cNvSpPr>
            <p:nvPr/>
          </p:nvSpPr>
          <p:spPr bwMode="auto">
            <a:xfrm>
              <a:off x="4459" y="3119"/>
              <a:ext cx="198" cy="167"/>
            </a:xfrm>
            <a:custGeom>
              <a:avLst/>
              <a:gdLst>
                <a:gd name="T0" fmla="*/ 1 w 396"/>
                <a:gd name="T1" fmla="*/ 0 h 335"/>
                <a:gd name="T2" fmla="*/ 1 w 396"/>
                <a:gd name="T3" fmla="*/ 0 h 335"/>
                <a:gd name="T4" fmla="*/ 1 w 396"/>
                <a:gd name="T5" fmla="*/ 0 h 335"/>
                <a:gd name="T6" fmla="*/ 1 w 396"/>
                <a:gd name="T7" fmla="*/ 0 h 335"/>
                <a:gd name="T8" fmla="*/ 1 w 396"/>
                <a:gd name="T9" fmla="*/ 0 h 335"/>
                <a:gd name="T10" fmla="*/ 1 w 396"/>
                <a:gd name="T11" fmla="*/ 0 h 335"/>
                <a:gd name="T12" fmla="*/ 1 w 396"/>
                <a:gd name="T13" fmla="*/ 0 h 335"/>
                <a:gd name="T14" fmla="*/ 1 w 396"/>
                <a:gd name="T15" fmla="*/ 0 h 335"/>
                <a:gd name="T16" fmla="*/ 1 w 396"/>
                <a:gd name="T17" fmla="*/ 0 h 335"/>
                <a:gd name="T18" fmla="*/ 1 w 396"/>
                <a:gd name="T19" fmla="*/ 0 h 335"/>
                <a:gd name="T20" fmla="*/ 1 w 396"/>
                <a:gd name="T21" fmla="*/ 0 h 335"/>
                <a:gd name="T22" fmla="*/ 1 w 396"/>
                <a:gd name="T23" fmla="*/ 0 h 335"/>
                <a:gd name="T24" fmla="*/ 1 w 396"/>
                <a:gd name="T25" fmla="*/ 0 h 335"/>
                <a:gd name="T26" fmla="*/ 1 w 396"/>
                <a:gd name="T27" fmla="*/ 0 h 335"/>
                <a:gd name="T28" fmla="*/ 1 w 396"/>
                <a:gd name="T29" fmla="*/ 0 h 335"/>
                <a:gd name="T30" fmla="*/ 1 w 396"/>
                <a:gd name="T31" fmla="*/ 0 h 335"/>
                <a:gd name="T32" fmla="*/ 1 w 396"/>
                <a:gd name="T33" fmla="*/ 0 h 335"/>
                <a:gd name="T34" fmla="*/ 1 w 396"/>
                <a:gd name="T35" fmla="*/ 0 h 335"/>
                <a:gd name="T36" fmla="*/ 1 w 396"/>
                <a:gd name="T37" fmla="*/ 0 h 335"/>
                <a:gd name="T38" fmla="*/ 0 w 396"/>
                <a:gd name="T39" fmla="*/ 0 h 335"/>
                <a:gd name="T40" fmla="*/ 1 w 396"/>
                <a:gd name="T41" fmla="*/ 0 h 335"/>
                <a:gd name="T42" fmla="*/ 1 w 396"/>
                <a:gd name="T43" fmla="*/ 0 h 335"/>
                <a:gd name="T44" fmla="*/ 1 w 396"/>
                <a:gd name="T45" fmla="*/ 0 h 335"/>
                <a:gd name="T46" fmla="*/ 1 w 396"/>
                <a:gd name="T47" fmla="*/ 0 h 335"/>
                <a:gd name="T48" fmla="*/ 1 w 396"/>
                <a:gd name="T49" fmla="*/ 0 h 335"/>
                <a:gd name="T50" fmla="*/ 1 w 396"/>
                <a:gd name="T51" fmla="*/ 0 h 335"/>
                <a:gd name="T52" fmla="*/ 1 w 396"/>
                <a:gd name="T53" fmla="*/ 0 h 335"/>
                <a:gd name="T54" fmla="*/ 1 w 396"/>
                <a:gd name="T55" fmla="*/ 0 h 335"/>
                <a:gd name="T56" fmla="*/ 1 w 396"/>
                <a:gd name="T57" fmla="*/ 0 h 335"/>
                <a:gd name="T58" fmla="*/ 1 w 396"/>
                <a:gd name="T59" fmla="*/ 0 h 335"/>
                <a:gd name="T60" fmla="*/ 1 w 396"/>
                <a:gd name="T61" fmla="*/ 0 h 335"/>
                <a:gd name="T62" fmla="*/ 1 w 396"/>
                <a:gd name="T63" fmla="*/ 0 h 335"/>
                <a:gd name="T64" fmla="*/ 1 w 396"/>
                <a:gd name="T65" fmla="*/ 0 h 335"/>
                <a:gd name="T66" fmla="*/ 1 w 396"/>
                <a:gd name="T67" fmla="*/ 0 h 335"/>
                <a:gd name="T68" fmla="*/ 1 w 396"/>
                <a:gd name="T69" fmla="*/ 0 h 335"/>
                <a:gd name="T70" fmla="*/ 1 w 396"/>
                <a:gd name="T71" fmla="*/ 0 h 335"/>
                <a:gd name="T72" fmla="*/ 1 w 396"/>
                <a:gd name="T73" fmla="*/ 0 h 335"/>
                <a:gd name="T74" fmla="*/ 1 w 396"/>
                <a:gd name="T75" fmla="*/ 0 h 335"/>
                <a:gd name="T76" fmla="*/ 1 w 396"/>
                <a:gd name="T77" fmla="*/ 0 h 335"/>
                <a:gd name="T78" fmla="*/ 1 w 396"/>
                <a:gd name="T79" fmla="*/ 0 h 335"/>
                <a:gd name="T80" fmla="*/ 1 w 396"/>
                <a:gd name="T81" fmla="*/ 0 h 335"/>
                <a:gd name="T82" fmla="*/ 1 w 396"/>
                <a:gd name="T83" fmla="*/ 0 h 335"/>
                <a:gd name="T84" fmla="*/ 1 w 396"/>
                <a:gd name="T85" fmla="*/ 0 h 335"/>
                <a:gd name="T86" fmla="*/ 1 w 396"/>
                <a:gd name="T87" fmla="*/ 0 h 335"/>
                <a:gd name="T88" fmla="*/ 1 w 396"/>
                <a:gd name="T89" fmla="*/ 0 h 335"/>
                <a:gd name="T90" fmla="*/ 1 w 396"/>
                <a:gd name="T91" fmla="*/ 0 h 335"/>
                <a:gd name="T92" fmla="*/ 1 w 396"/>
                <a:gd name="T93" fmla="*/ 0 h 335"/>
                <a:gd name="T94" fmla="*/ 1 w 396"/>
                <a:gd name="T95" fmla="*/ 0 h 335"/>
                <a:gd name="T96" fmla="*/ 1 w 396"/>
                <a:gd name="T97" fmla="*/ 0 h 335"/>
                <a:gd name="T98" fmla="*/ 1 w 396"/>
                <a:gd name="T99" fmla="*/ 0 h 335"/>
                <a:gd name="T100" fmla="*/ 1 w 396"/>
                <a:gd name="T101" fmla="*/ 0 h 335"/>
                <a:gd name="T102" fmla="*/ 1 w 396"/>
                <a:gd name="T103" fmla="*/ 0 h 335"/>
                <a:gd name="T104" fmla="*/ 1 w 396"/>
                <a:gd name="T105" fmla="*/ 0 h 335"/>
                <a:gd name="T106" fmla="*/ 1 w 396"/>
                <a:gd name="T107" fmla="*/ 0 h 335"/>
                <a:gd name="T108" fmla="*/ 1 w 396"/>
                <a:gd name="T109" fmla="*/ 0 h 335"/>
                <a:gd name="T110" fmla="*/ 1 w 396"/>
                <a:gd name="T111" fmla="*/ 0 h 335"/>
                <a:gd name="T112" fmla="*/ 1 w 396"/>
                <a:gd name="T113" fmla="*/ 0 h 335"/>
                <a:gd name="T114" fmla="*/ 1 w 396"/>
                <a:gd name="T115" fmla="*/ 0 h 335"/>
                <a:gd name="T116" fmla="*/ 1 w 396"/>
                <a:gd name="T117" fmla="*/ 0 h 335"/>
                <a:gd name="T118" fmla="*/ 1 w 396"/>
                <a:gd name="T119" fmla="*/ 0 h 33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96"/>
                <a:gd name="T181" fmla="*/ 0 h 335"/>
                <a:gd name="T182" fmla="*/ 396 w 396"/>
                <a:gd name="T183" fmla="*/ 335 h 33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96" h="335">
                  <a:moveTo>
                    <a:pt x="163" y="0"/>
                  </a:moveTo>
                  <a:lnTo>
                    <a:pt x="162" y="0"/>
                  </a:lnTo>
                  <a:lnTo>
                    <a:pt x="160" y="0"/>
                  </a:lnTo>
                  <a:lnTo>
                    <a:pt x="157" y="0"/>
                  </a:lnTo>
                  <a:lnTo>
                    <a:pt x="154" y="2"/>
                  </a:lnTo>
                  <a:lnTo>
                    <a:pt x="148" y="4"/>
                  </a:lnTo>
                  <a:lnTo>
                    <a:pt x="142" y="8"/>
                  </a:lnTo>
                  <a:lnTo>
                    <a:pt x="138" y="10"/>
                  </a:lnTo>
                  <a:lnTo>
                    <a:pt x="135" y="13"/>
                  </a:lnTo>
                  <a:lnTo>
                    <a:pt x="131" y="16"/>
                  </a:lnTo>
                  <a:lnTo>
                    <a:pt x="128" y="20"/>
                  </a:lnTo>
                  <a:lnTo>
                    <a:pt x="124" y="24"/>
                  </a:lnTo>
                  <a:lnTo>
                    <a:pt x="120" y="29"/>
                  </a:lnTo>
                  <a:lnTo>
                    <a:pt x="116" y="33"/>
                  </a:lnTo>
                  <a:lnTo>
                    <a:pt x="112" y="39"/>
                  </a:lnTo>
                  <a:lnTo>
                    <a:pt x="108" y="44"/>
                  </a:lnTo>
                  <a:lnTo>
                    <a:pt x="104" y="49"/>
                  </a:lnTo>
                  <a:lnTo>
                    <a:pt x="101" y="55"/>
                  </a:lnTo>
                  <a:lnTo>
                    <a:pt x="98" y="61"/>
                  </a:lnTo>
                  <a:lnTo>
                    <a:pt x="94" y="66"/>
                  </a:lnTo>
                  <a:lnTo>
                    <a:pt x="91" y="71"/>
                  </a:lnTo>
                  <a:lnTo>
                    <a:pt x="89" y="74"/>
                  </a:lnTo>
                  <a:lnTo>
                    <a:pt x="87" y="78"/>
                  </a:lnTo>
                  <a:lnTo>
                    <a:pt x="83" y="84"/>
                  </a:lnTo>
                  <a:lnTo>
                    <a:pt x="83" y="86"/>
                  </a:lnTo>
                  <a:lnTo>
                    <a:pt x="80" y="86"/>
                  </a:lnTo>
                  <a:lnTo>
                    <a:pt x="77" y="89"/>
                  </a:lnTo>
                  <a:lnTo>
                    <a:pt x="73" y="93"/>
                  </a:lnTo>
                  <a:lnTo>
                    <a:pt x="67" y="98"/>
                  </a:lnTo>
                  <a:lnTo>
                    <a:pt x="60" y="105"/>
                  </a:lnTo>
                  <a:lnTo>
                    <a:pt x="54" y="112"/>
                  </a:lnTo>
                  <a:lnTo>
                    <a:pt x="50" y="116"/>
                  </a:lnTo>
                  <a:lnTo>
                    <a:pt x="47" y="120"/>
                  </a:lnTo>
                  <a:lnTo>
                    <a:pt x="44" y="125"/>
                  </a:lnTo>
                  <a:lnTo>
                    <a:pt x="42" y="129"/>
                  </a:lnTo>
                  <a:lnTo>
                    <a:pt x="38" y="133"/>
                  </a:lnTo>
                  <a:lnTo>
                    <a:pt x="36" y="138"/>
                  </a:lnTo>
                  <a:lnTo>
                    <a:pt x="34" y="142"/>
                  </a:lnTo>
                  <a:lnTo>
                    <a:pt x="32" y="146"/>
                  </a:lnTo>
                  <a:lnTo>
                    <a:pt x="30" y="150"/>
                  </a:lnTo>
                  <a:lnTo>
                    <a:pt x="29" y="155"/>
                  </a:lnTo>
                  <a:lnTo>
                    <a:pt x="27" y="159"/>
                  </a:lnTo>
                  <a:lnTo>
                    <a:pt x="27" y="164"/>
                  </a:lnTo>
                  <a:lnTo>
                    <a:pt x="25" y="168"/>
                  </a:lnTo>
                  <a:lnTo>
                    <a:pt x="24" y="172"/>
                  </a:lnTo>
                  <a:lnTo>
                    <a:pt x="22" y="176"/>
                  </a:lnTo>
                  <a:lnTo>
                    <a:pt x="22" y="181"/>
                  </a:lnTo>
                  <a:lnTo>
                    <a:pt x="20" y="185"/>
                  </a:lnTo>
                  <a:lnTo>
                    <a:pt x="20" y="189"/>
                  </a:lnTo>
                  <a:lnTo>
                    <a:pt x="18" y="193"/>
                  </a:lnTo>
                  <a:lnTo>
                    <a:pt x="18" y="198"/>
                  </a:lnTo>
                  <a:lnTo>
                    <a:pt x="15" y="205"/>
                  </a:lnTo>
                  <a:lnTo>
                    <a:pt x="13" y="211"/>
                  </a:lnTo>
                  <a:lnTo>
                    <a:pt x="10" y="217"/>
                  </a:lnTo>
                  <a:lnTo>
                    <a:pt x="8" y="222"/>
                  </a:lnTo>
                  <a:lnTo>
                    <a:pt x="5" y="226"/>
                  </a:lnTo>
                  <a:lnTo>
                    <a:pt x="4" y="229"/>
                  </a:lnTo>
                  <a:lnTo>
                    <a:pt x="2" y="231"/>
                  </a:lnTo>
                  <a:lnTo>
                    <a:pt x="2" y="233"/>
                  </a:lnTo>
                  <a:lnTo>
                    <a:pt x="0" y="266"/>
                  </a:lnTo>
                  <a:lnTo>
                    <a:pt x="2" y="268"/>
                  </a:lnTo>
                  <a:lnTo>
                    <a:pt x="7" y="274"/>
                  </a:lnTo>
                  <a:lnTo>
                    <a:pt x="10" y="278"/>
                  </a:lnTo>
                  <a:lnTo>
                    <a:pt x="14" y="282"/>
                  </a:lnTo>
                  <a:lnTo>
                    <a:pt x="18" y="286"/>
                  </a:lnTo>
                  <a:lnTo>
                    <a:pt x="24" y="291"/>
                  </a:lnTo>
                  <a:lnTo>
                    <a:pt x="29" y="295"/>
                  </a:lnTo>
                  <a:lnTo>
                    <a:pt x="34" y="300"/>
                  </a:lnTo>
                  <a:lnTo>
                    <a:pt x="40" y="305"/>
                  </a:lnTo>
                  <a:lnTo>
                    <a:pt x="47" y="310"/>
                  </a:lnTo>
                  <a:lnTo>
                    <a:pt x="50" y="311"/>
                  </a:lnTo>
                  <a:lnTo>
                    <a:pt x="54" y="313"/>
                  </a:lnTo>
                  <a:lnTo>
                    <a:pt x="58" y="315"/>
                  </a:lnTo>
                  <a:lnTo>
                    <a:pt x="62" y="317"/>
                  </a:lnTo>
                  <a:lnTo>
                    <a:pt x="66" y="318"/>
                  </a:lnTo>
                  <a:lnTo>
                    <a:pt x="72" y="319"/>
                  </a:lnTo>
                  <a:lnTo>
                    <a:pt x="77" y="320"/>
                  </a:lnTo>
                  <a:lnTo>
                    <a:pt x="85" y="321"/>
                  </a:lnTo>
                  <a:lnTo>
                    <a:pt x="90" y="320"/>
                  </a:lnTo>
                  <a:lnTo>
                    <a:pt x="96" y="320"/>
                  </a:lnTo>
                  <a:lnTo>
                    <a:pt x="103" y="320"/>
                  </a:lnTo>
                  <a:lnTo>
                    <a:pt x="110" y="320"/>
                  </a:lnTo>
                  <a:lnTo>
                    <a:pt x="116" y="319"/>
                  </a:lnTo>
                  <a:lnTo>
                    <a:pt x="123" y="318"/>
                  </a:lnTo>
                  <a:lnTo>
                    <a:pt x="129" y="317"/>
                  </a:lnTo>
                  <a:lnTo>
                    <a:pt x="136" y="317"/>
                  </a:lnTo>
                  <a:lnTo>
                    <a:pt x="140" y="315"/>
                  </a:lnTo>
                  <a:lnTo>
                    <a:pt x="146" y="315"/>
                  </a:lnTo>
                  <a:lnTo>
                    <a:pt x="150" y="313"/>
                  </a:lnTo>
                  <a:lnTo>
                    <a:pt x="155" y="313"/>
                  </a:lnTo>
                  <a:lnTo>
                    <a:pt x="160" y="311"/>
                  </a:lnTo>
                  <a:lnTo>
                    <a:pt x="163" y="311"/>
                  </a:lnTo>
                  <a:lnTo>
                    <a:pt x="184" y="299"/>
                  </a:lnTo>
                  <a:lnTo>
                    <a:pt x="257" y="335"/>
                  </a:lnTo>
                  <a:lnTo>
                    <a:pt x="310" y="335"/>
                  </a:lnTo>
                  <a:lnTo>
                    <a:pt x="387" y="289"/>
                  </a:lnTo>
                  <a:lnTo>
                    <a:pt x="396" y="269"/>
                  </a:lnTo>
                  <a:lnTo>
                    <a:pt x="377" y="249"/>
                  </a:lnTo>
                  <a:lnTo>
                    <a:pt x="378" y="249"/>
                  </a:lnTo>
                  <a:lnTo>
                    <a:pt x="379" y="248"/>
                  </a:lnTo>
                  <a:lnTo>
                    <a:pt x="378" y="248"/>
                  </a:lnTo>
                  <a:lnTo>
                    <a:pt x="375" y="248"/>
                  </a:lnTo>
                  <a:lnTo>
                    <a:pt x="372" y="248"/>
                  </a:lnTo>
                  <a:lnTo>
                    <a:pt x="370" y="249"/>
                  </a:lnTo>
                  <a:lnTo>
                    <a:pt x="367" y="249"/>
                  </a:lnTo>
                  <a:lnTo>
                    <a:pt x="363" y="251"/>
                  </a:lnTo>
                  <a:lnTo>
                    <a:pt x="358" y="251"/>
                  </a:lnTo>
                  <a:lnTo>
                    <a:pt x="353" y="251"/>
                  </a:lnTo>
                  <a:lnTo>
                    <a:pt x="347" y="252"/>
                  </a:lnTo>
                  <a:lnTo>
                    <a:pt x="341" y="253"/>
                  </a:lnTo>
                  <a:lnTo>
                    <a:pt x="335" y="253"/>
                  </a:lnTo>
                  <a:lnTo>
                    <a:pt x="330" y="253"/>
                  </a:lnTo>
                  <a:lnTo>
                    <a:pt x="323" y="254"/>
                  </a:lnTo>
                  <a:lnTo>
                    <a:pt x="319" y="255"/>
                  </a:lnTo>
                  <a:lnTo>
                    <a:pt x="312" y="255"/>
                  </a:lnTo>
                  <a:lnTo>
                    <a:pt x="308" y="256"/>
                  </a:lnTo>
                  <a:lnTo>
                    <a:pt x="303" y="256"/>
                  </a:lnTo>
                  <a:lnTo>
                    <a:pt x="299" y="256"/>
                  </a:lnTo>
                  <a:lnTo>
                    <a:pt x="294" y="257"/>
                  </a:lnTo>
                  <a:lnTo>
                    <a:pt x="293" y="258"/>
                  </a:lnTo>
                  <a:lnTo>
                    <a:pt x="251" y="220"/>
                  </a:lnTo>
                  <a:lnTo>
                    <a:pt x="206" y="191"/>
                  </a:lnTo>
                  <a:lnTo>
                    <a:pt x="196" y="158"/>
                  </a:lnTo>
                  <a:lnTo>
                    <a:pt x="182" y="138"/>
                  </a:lnTo>
                  <a:lnTo>
                    <a:pt x="220" y="96"/>
                  </a:lnTo>
                  <a:lnTo>
                    <a:pt x="222" y="96"/>
                  </a:lnTo>
                  <a:lnTo>
                    <a:pt x="226" y="96"/>
                  </a:lnTo>
                  <a:lnTo>
                    <a:pt x="231" y="98"/>
                  </a:lnTo>
                  <a:lnTo>
                    <a:pt x="237" y="98"/>
                  </a:lnTo>
                  <a:lnTo>
                    <a:pt x="244" y="99"/>
                  </a:lnTo>
                  <a:lnTo>
                    <a:pt x="253" y="100"/>
                  </a:lnTo>
                  <a:lnTo>
                    <a:pt x="262" y="102"/>
                  </a:lnTo>
                  <a:lnTo>
                    <a:pt x="270" y="103"/>
                  </a:lnTo>
                  <a:lnTo>
                    <a:pt x="279" y="104"/>
                  </a:lnTo>
                  <a:lnTo>
                    <a:pt x="288" y="105"/>
                  </a:lnTo>
                  <a:lnTo>
                    <a:pt x="298" y="107"/>
                  </a:lnTo>
                  <a:lnTo>
                    <a:pt x="307" y="107"/>
                  </a:lnTo>
                  <a:lnTo>
                    <a:pt x="316" y="109"/>
                  </a:lnTo>
                  <a:lnTo>
                    <a:pt x="323" y="110"/>
                  </a:lnTo>
                  <a:lnTo>
                    <a:pt x="332" y="112"/>
                  </a:lnTo>
                  <a:lnTo>
                    <a:pt x="337" y="112"/>
                  </a:lnTo>
                  <a:lnTo>
                    <a:pt x="342" y="112"/>
                  </a:lnTo>
                  <a:lnTo>
                    <a:pt x="346" y="112"/>
                  </a:lnTo>
                  <a:lnTo>
                    <a:pt x="351" y="112"/>
                  </a:lnTo>
                  <a:lnTo>
                    <a:pt x="357" y="112"/>
                  </a:lnTo>
                  <a:lnTo>
                    <a:pt x="361" y="112"/>
                  </a:lnTo>
                  <a:lnTo>
                    <a:pt x="363" y="112"/>
                  </a:lnTo>
                  <a:lnTo>
                    <a:pt x="364" y="112"/>
                  </a:lnTo>
                  <a:lnTo>
                    <a:pt x="360" y="80"/>
                  </a:lnTo>
                  <a:lnTo>
                    <a:pt x="348" y="65"/>
                  </a:lnTo>
                  <a:lnTo>
                    <a:pt x="335" y="68"/>
                  </a:lnTo>
                  <a:lnTo>
                    <a:pt x="334" y="67"/>
                  </a:lnTo>
                  <a:lnTo>
                    <a:pt x="331" y="64"/>
                  </a:lnTo>
                  <a:lnTo>
                    <a:pt x="328" y="62"/>
                  </a:lnTo>
                  <a:lnTo>
                    <a:pt x="326" y="60"/>
                  </a:lnTo>
                  <a:lnTo>
                    <a:pt x="322" y="58"/>
                  </a:lnTo>
                  <a:lnTo>
                    <a:pt x="319" y="55"/>
                  </a:lnTo>
                  <a:lnTo>
                    <a:pt x="314" y="51"/>
                  </a:lnTo>
                  <a:lnTo>
                    <a:pt x="309" y="48"/>
                  </a:lnTo>
                  <a:lnTo>
                    <a:pt x="304" y="46"/>
                  </a:lnTo>
                  <a:lnTo>
                    <a:pt x="299" y="43"/>
                  </a:lnTo>
                  <a:lnTo>
                    <a:pt x="292" y="39"/>
                  </a:lnTo>
                  <a:lnTo>
                    <a:pt x="285" y="37"/>
                  </a:lnTo>
                  <a:lnTo>
                    <a:pt x="277" y="33"/>
                  </a:lnTo>
                  <a:lnTo>
                    <a:pt x="270" y="31"/>
                  </a:lnTo>
                  <a:lnTo>
                    <a:pt x="262" y="27"/>
                  </a:lnTo>
                  <a:lnTo>
                    <a:pt x="253" y="24"/>
                  </a:lnTo>
                  <a:lnTo>
                    <a:pt x="244" y="21"/>
                  </a:lnTo>
                  <a:lnTo>
                    <a:pt x="235" y="19"/>
                  </a:lnTo>
                  <a:lnTo>
                    <a:pt x="226" y="15"/>
                  </a:lnTo>
                  <a:lnTo>
                    <a:pt x="217" y="13"/>
                  </a:lnTo>
                  <a:lnTo>
                    <a:pt x="209" y="11"/>
                  </a:lnTo>
                  <a:lnTo>
                    <a:pt x="200" y="9"/>
                  </a:lnTo>
                  <a:lnTo>
                    <a:pt x="192" y="7"/>
                  </a:lnTo>
                  <a:lnTo>
                    <a:pt x="185" y="5"/>
                  </a:lnTo>
                  <a:lnTo>
                    <a:pt x="178" y="3"/>
                  </a:lnTo>
                  <a:lnTo>
                    <a:pt x="174" y="2"/>
                  </a:lnTo>
                  <a:lnTo>
                    <a:pt x="169" y="1"/>
                  </a:lnTo>
                  <a:lnTo>
                    <a:pt x="165" y="0"/>
                  </a:lnTo>
                  <a:lnTo>
                    <a:pt x="163" y="0"/>
                  </a:lnTo>
                  <a:close/>
                </a:path>
              </a:pathLst>
            </a:custGeom>
            <a:solidFill>
              <a:srgbClr val="B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638" name="Freeform 109"/>
            <p:cNvSpPr>
              <a:spLocks/>
            </p:cNvSpPr>
            <p:nvPr/>
          </p:nvSpPr>
          <p:spPr bwMode="auto">
            <a:xfrm>
              <a:off x="4475" y="3227"/>
              <a:ext cx="178" cy="62"/>
            </a:xfrm>
            <a:custGeom>
              <a:avLst/>
              <a:gdLst>
                <a:gd name="T0" fmla="*/ 1 w 356"/>
                <a:gd name="T1" fmla="*/ 1 h 123"/>
                <a:gd name="T2" fmla="*/ 1 w 356"/>
                <a:gd name="T3" fmla="*/ 1 h 123"/>
                <a:gd name="T4" fmla="*/ 1 w 356"/>
                <a:gd name="T5" fmla="*/ 1 h 123"/>
                <a:gd name="T6" fmla="*/ 1 w 356"/>
                <a:gd name="T7" fmla="*/ 1 h 123"/>
                <a:gd name="T8" fmla="*/ 1 w 356"/>
                <a:gd name="T9" fmla="*/ 1 h 123"/>
                <a:gd name="T10" fmla="*/ 1 w 356"/>
                <a:gd name="T11" fmla="*/ 1 h 123"/>
                <a:gd name="T12" fmla="*/ 1 w 356"/>
                <a:gd name="T13" fmla="*/ 1 h 123"/>
                <a:gd name="T14" fmla="*/ 1 w 356"/>
                <a:gd name="T15" fmla="*/ 1 h 123"/>
                <a:gd name="T16" fmla="*/ 1 w 356"/>
                <a:gd name="T17" fmla="*/ 1 h 123"/>
                <a:gd name="T18" fmla="*/ 1 w 356"/>
                <a:gd name="T19" fmla="*/ 1 h 123"/>
                <a:gd name="T20" fmla="*/ 1 w 356"/>
                <a:gd name="T21" fmla="*/ 1 h 123"/>
                <a:gd name="T22" fmla="*/ 1 w 356"/>
                <a:gd name="T23" fmla="*/ 1 h 123"/>
                <a:gd name="T24" fmla="*/ 1 w 356"/>
                <a:gd name="T25" fmla="*/ 1 h 123"/>
                <a:gd name="T26" fmla="*/ 1 w 356"/>
                <a:gd name="T27" fmla="*/ 1 h 123"/>
                <a:gd name="T28" fmla="*/ 1 w 356"/>
                <a:gd name="T29" fmla="*/ 1 h 123"/>
                <a:gd name="T30" fmla="*/ 1 w 356"/>
                <a:gd name="T31" fmla="*/ 1 h 123"/>
                <a:gd name="T32" fmla="*/ 1 w 356"/>
                <a:gd name="T33" fmla="*/ 0 h 123"/>
                <a:gd name="T34" fmla="*/ 1 w 356"/>
                <a:gd name="T35" fmla="*/ 1 h 123"/>
                <a:gd name="T36" fmla="*/ 1 w 356"/>
                <a:gd name="T37" fmla="*/ 1 h 123"/>
                <a:gd name="T38" fmla="*/ 1 w 356"/>
                <a:gd name="T39" fmla="*/ 1 h 123"/>
                <a:gd name="T40" fmla="*/ 1 w 356"/>
                <a:gd name="T41" fmla="*/ 1 h 123"/>
                <a:gd name="T42" fmla="*/ 1 w 356"/>
                <a:gd name="T43" fmla="*/ 1 h 123"/>
                <a:gd name="T44" fmla="*/ 1 w 356"/>
                <a:gd name="T45" fmla="*/ 1 h 123"/>
                <a:gd name="T46" fmla="*/ 1 w 356"/>
                <a:gd name="T47" fmla="*/ 1 h 123"/>
                <a:gd name="T48" fmla="*/ 1 w 356"/>
                <a:gd name="T49" fmla="*/ 1 h 123"/>
                <a:gd name="T50" fmla="*/ 1 w 356"/>
                <a:gd name="T51" fmla="*/ 1 h 123"/>
                <a:gd name="T52" fmla="*/ 1 w 356"/>
                <a:gd name="T53" fmla="*/ 1 h 123"/>
                <a:gd name="T54" fmla="*/ 1 w 356"/>
                <a:gd name="T55" fmla="*/ 1 h 123"/>
                <a:gd name="T56" fmla="*/ 1 w 356"/>
                <a:gd name="T57" fmla="*/ 1 h 123"/>
                <a:gd name="T58" fmla="*/ 1 w 356"/>
                <a:gd name="T59" fmla="*/ 1 h 123"/>
                <a:gd name="T60" fmla="*/ 1 w 356"/>
                <a:gd name="T61" fmla="*/ 1 h 123"/>
                <a:gd name="T62" fmla="*/ 1 w 356"/>
                <a:gd name="T63" fmla="*/ 1 h 123"/>
                <a:gd name="T64" fmla="*/ 1 w 356"/>
                <a:gd name="T65" fmla="*/ 1 h 123"/>
                <a:gd name="T66" fmla="*/ 1 w 356"/>
                <a:gd name="T67" fmla="*/ 1 h 123"/>
                <a:gd name="T68" fmla="*/ 1 w 356"/>
                <a:gd name="T69" fmla="*/ 1 h 123"/>
                <a:gd name="T70" fmla="*/ 1 w 356"/>
                <a:gd name="T71" fmla="*/ 1 h 123"/>
                <a:gd name="T72" fmla="*/ 1 w 356"/>
                <a:gd name="T73" fmla="*/ 1 h 123"/>
                <a:gd name="T74" fmla="*/ 1 w 356"/>
                <a:gd name="T75" fmla="*/ 1 h 123"/>
                <a:gd name="T76" fmla="*/ 1 w 356"/>
                <a:gd name="T77" fmla="*/ 1 h 123"/>
                <a:gd name="T78" fmla="*/ 1 w 356"/>
                <a:gd name="T79" fmla="*/ 1 h 123"/>
                <a:gd name="T80" fmla="*/ 1 w 356"/>
                <a:gd name="T81" fmla="*/ 1 h 123"/>
                <a:gd name="T82" fmla="*/ 1 w 356"/>
                <a:gd name="T83" fmla="*/ 1 h 123"/>
                <a:gd name="T84" fmla="*/ 1 w 356"/>
                <a:gd name="T85" fmla="*/ 1 h 123"/>
                <a:gd name="T86" fmla="*/ 1 w 356"/>
                <a:gd name="T87" fmla="*/ 1 h 123"/>
                <a:gd name="T88" fmla="*/ 1 w 356"/>
                <a:gd name="T89" fmla="*/ 1 h 123"/>
                <a:gd name="T90" fmla="*/ 1 w 356"/>
                <a:gd name="T91" fmla="*/ 1 h 123"/>
                <a:gd name="T92" fmla="*/ 1 w 356"/>
                <a:gd name="T93" fmla="*/ 1 h 123"/>
                <a:gd name="T94" fmla="*/ 1 w 356"/>
                <a:gd name="T95" fmla="*/ 1 h 123"/>
                <a:gd name="T96" fmla="*/ 1 w 356"/>
                <a:gd name="T97" fmla="*/ 1 h 123"/>
                <a:gd name="T98" fmla="*/ 1 w 356"/>
                <a:gd name="T99" fmla="*/ 1 h 123"/>
                <a:gd name="T100" fmla="*/ 1 w 356"/>
                <a:gd name="T101" fmla="*/ 1 h 123"/>
                <a:gd name="T102" fmla="*/ 1 w 356"/>
                <a:gd name="T103" fmla="*/ 1 h 123"/>
                <a:gd name="T104" fmla="*/ 1 w 356"/>
                <a:gd name="T105" fmla="*/ 1 h 123"/>
                <a:gd name="T106" fmla="*/ 1 w 356"/>
                <a:gd name="T107" fmla="*/ 1 h 123"/>
                <a:gd name="T108" fmla="*/ 1 w 356"/>
                <a:gd name="T109" fmla="*/ 1 h 123"/>
                <a:gd name="T110" fmla="*/ 1 w 356"/>
                <a:gd name="T111" fmla="*/ 1 h 123"/>
                <a:gd name="T112" fmla="*/ 1 w 356"/>
                <a:gd name="T113" fmla="*/ 1 h 123"/>
                <a:gd name="T114" fmla="*/ 1 w 356"/>
                <a:gd name="T115" fmla="*/ 1 h 123"/>
                <a:gd name="T116" fmla="*/ 1 w 356"/>
                <a:gd name="T117" fmla="*/ 1 h 123"/>
                <a:gd name="T118" fmla="*/ 1 w 356"/>
                <a:gd name="T119" fmla="*/ 1 h 123"/>
                <a:gd name="T120" fmla="*/ 1 w 356"/>
                <a:gd name="T121" fmla="*/ 1 h 12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56"/>
                <a:gd name="T184" fmla="*/ 0 h 123"/>
                <a:gd name="T185" fmla="*/ 356 w 356"/>
                <a:gd name="T186" fmla="*/ 123 h 12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56" h="123">
                  <a:moveTo>
                    <a:pt x="32" y="105"/>
                  </a:moveTo>
                  <a:lnTo>
                    <a:pt x="30" y="104"/>
                  </a:lnTo>
                  <a:lnTo>
                    <a:pt x="26" y="101"/>
                  </a:lnTo>
                  <a:lnTo>
                    <a:pt x="19" y="96"/>
                  </a:lnTo>
                  <a:lnTo>
                    <a:pt x="13" y="92"/>
                  </a:lnTo>
                  <a:lnTo>
                    <a:pt x="7" y="86"/>
                  </a:lnTo>
                  <a:lnTo>
                    <a:pt x="2" y="81"/>
                  </a:lnTo>
                  <a:lnTo>
                    <a:pt x="0" y="76"/>
                  </a:lnTo>
                  <a:lnTo>
                    <a:pt x="1" y="74"/>
                  </a:lnTo>
                  <a:lnTo>
                    <a:pt x="3" y="72"/>
                  </a:lnTo>
                  <a:lnTo>
                    <a:pt x="7" y="71"/>
                  </a:lnTo>
                  <a:lnTo>
                    <a:pt x="10" y="70"/>
                  </a:lnTo>
                  <a:lnTo>
                    <a:pt x="17" y="70"/>
                  </a:lnTo>
                  <a:lnTo>
                    <a:pt x="22" y="69"/>
                  </a:lnTo>
                  <a:lnTo>
                    <a:pt x="28" y="69"/>
                  </a:lnTo>
                  <a:lnTo>
                    <a:pt x="34" y="69"/>
                  </a:lnTo>
                  <a:lnTo>
                    <a:pt x="42" y="69"/>
                  </a:lnTo>
                  <a:lnTo>
                    <a:pt x="48" y="69"/>
                  </a:lnTo>
                  <a:lnTo>
                    <a:pt x="55" y="69"/>
                  </a:lnTo>
                  <a:lnTo>
                    <a:pt x="61" y="68"/>
                  </a:lnTo>
                  <a:lnTo>
                    <a:pt x="67" y="68"/>
                  </a:lnTo>
                  <a:lnTo>
                    <a:pt x="71" y="67"/>
                  </a:lnTo>
                  <a:lnTo>
                    <a:pt x="75" y="67"/>
                  </a:lnTo>
                  <a:lnTo>
                    <a:pt x="78" y="66"/>
                  </a:lnTo>
                  <a:lnTo>
                    <a:pt x="80" y="65"/>
                  </a:lnTo>
                  <a:lnTo>
                    <a:pt x="78" y="63"/>
                  </a:lnTo>
                  <a:lnTo>
                    <a:pt x="73" y="61"/>
                  </a:lnTo>
                  <a:lnTo>
                    <a:pt x="70" y="61"/>
                  </a:lnTo>
                  <a:lnTo>
                    <a:pt x="66" y="60"/>
                  </a:lnTo>
                  <a:lnTo>
                    <a:pt x="62" y="59"/>
                  </a:lnTo>
                  <a:lnTo>
                    <a:pt x="59" y="59"/>
                  </a:lnTo>
                  <a:lnTo>
                    <a:pt x="55" y="58"/>
                  </a:lnTo>
                  <a:lnTo>
                    <a:pt x="51" y="56"/>
                  </a:lnTo>
                  <a:lnTo>
                    <a:pt x="45" y="55"/>
                  </a:lnTo>
                  <a:lnTo>
                    <a:pt x="43" y="54"/>
                  </a:lnTo>
                  <a:lnTo>
                    <a:pt x="38" y="50"/>
                  </a:lnTo>
                  <a:lnTo>
                    <a:pt x="38" y="45"/>
                  </a:lnTo>
                  <a:lnTo>
                    <a:pt x="39" y="41"/>
                  </a:lnTo>
                  <a:lnTo>
                    <a:pt x="41" y="38"/>
                  </a:lnTo>
                  <a:lnTo>
                    <a:pt x="45" y="34"/>
                  </a:lnTo>
                  <a:lnTo>
                    <a:pt x="51" y="30"/>
                  </a:lnTo>
                  <a:lnTo>
                    <a:pt x="55" y="26"/>
                  </a:lnTo>
                  <a:lnTo>
                    <a:pt x="62" y="23"/>
                  </a:lnTo>
                  <a:lnTo>
                    <a:pt x="69" y="18"/>
                  </a:lnTo>
                  <a:lnTo>
                    <a:pt x="76" y="15"/>
                  </a:lnTo>
                  <a:lnTo>
                    <a:pt x="82" y="11"/>
                  </a:lnTo>
                  <a:lnTo>
                    <a:pt x="90" y="8"/>
                  </a:lnTo>
                  <a:lnTo>
                    <a:pt x="96" y="5"/>
                  </a:lnTo>
                  <a:lnTo>
                    <a:pt x="104" y="3"/>
                  </a:lnTo>
                  <a:lnTo>
                    <a:pt x="109" y="1"/>
                  </a:lnTo>
                  <a:lnTo>
                    <a:pt x="115" y="0"/>
                  </a:lnTo>
                  <a:lnTo>
                    <a:pt x="121" y="0"/>
                  </a:lnTo>
                  <a:lnTo>
                    <a:pt x="126" y="1"/>
                  </a:lnTo>
                  <a:lnTo>
                    <a:pt x="132" y="2"/>
                  </a:lnTo>
                  <a:lnTo>
                    <a:pt x="139" y="7"/>
                  </a:lnTo>
                  <a:lnTo>
                    <a:pt x="141" y="9"/>
                  </a:lnTo>
                  <a:lnTo>
                    <a:pt x="144" y="12"/>
                  </a:lnTo>
                  <a:lnTo>
                    <a:pt x="146" y="16"/>
                  </a:lnTo>
                  <a:lnTo>
                    <a:pt x="149" y="21"/>
                  </a:lnTo>
                  <a:lnTo>
                    <a:pt x="151" y="24"/>
                  </a:lnTo>
                  <a:lnTo>
                    <a:pt x="153" y="28"/>
                  </a:lnTo>
                  <a:lnTo>
                    <a:pt x="156" y="32"/>
                  </a:lnTo>
                  <a:lnTo>
                    <a:pt x="159" y="36"/>
                  </a:lnTo>
                  <a:lnTo>
                    <a:pt x="164" y="42"/>
                  </a:lnTo>
                  <a:lnTo>
                    <a:pt x="171" y="47"/>
                  </a:lnTo>
                  <a:lnTo>
                    <a:pt x="174" y="48"/>
                  </a:lnTo>
                  <a:lnTo>
                    <a:pt x="179" y="49"/>
                  </a:lnTo>
                  <a:lnTo>
                    <a:pt x="183" y="50"/>
                  </a:lnTo>
                  <a:lnTo>
                    <a:pt x="187" y="52"/>
                  </a:lnTo>
                  <a:lnTo>
                    <a:pt x="191" y="52"/>
                  </a:lnTo>
                  <a:lnTo>
                    <a:pt x="196" y="52"/>
                  </a:lnTo>
                  <a:lnTo>
                    <a:pt x="200" y="52"/>
                  </a:lnTo>
                  <a:lnTo>
                    <a:pt x="205" y="52"/>
                  </a:lnTo>
                  <a:lnTo>
                    <a:pt x="212" y="51"/>
                  </a:lnTo>
                  <a:lnTo>
                    <a:pt x="218" y="50"/>
                  </a:lnTo>
                  <a:lnTo>
                    <a:pt x="222" y="49"/>
                  </a:lnTo>
                  <a:lnTo>
                    <a:pt x="224" y="49"/>
                  </a:lnTo>
                  <a:lnTo>
                    <a:pt x="224" y="50"/>
                  </a:lnTo>
                  <a:lnTo>
                    <a:pt x="226" y="54"/>
                  </a:lnTo>
                  <a:lnTo>
                    <a:pt x="229" y="58"/>
                  </a:lnTo>
                  <a:lnTo>
                    <a:pt x="232" y="64"/>
                  </a:lnTo>
                  <a:lnTo>
                    <a:pt x="236" y="69"/>
                  </a:lnTo>
                  <a:lnTo>
                    <a:pt x="239" y="74"/>
                  </a:lnTo>
                  <a:lnTo>
                    <a:pt x="243" y="78"/>
                  </a:lnTo>
                  <a:lnTo>
                    <a:pt x="245" y="81"/>
                  </a:lnTo>
                  <a:lnTo>
                    <a:pt x="243" y="82"/>
                  </a:lnTo>
                  <a:lnTo>
                    <a:pt x="238" y="84"/>
                  </a:lnTo>
                  <a:lnTo>
                    <a:pt x="234" y="86"/>
                  </a:lnTo>
                  <a:lnTo>
                    <a:pt x="228" y="87"/>
                  </a:lnTo>
                  <a:lnTo>
                    <a:pt x="224" y="89"/>
                  </a:lnTo>
                  <a:lnTo>
                    <a:pt x="221" y="92"/>
                  </a:lnTo>
                  <a:lnTo>
                    <a:pt x="222" y="94"/>
                  </a:lnTo>
                  <a:lnTo>
                    <a:pt x="223" y="93"/>
                  </a:lnTo>
                  <a:lnTo>
                    <a:pt x="227" y="93"/>
                  </a:lnTo>
                  <a:lnTo>
                    <a:pt x="234" y="92"/>
                  </a:lnTo>
                  <a:lnTo>
                    <a:pt x="242" y="91"/>
                  </a:lnTo>
                  <a:lnTo>
                    <a:pt x="251" y="88"/>
                  </a:lnTo>
                  <a:lnTo>
                    <a:pt x="261" y="86"/>
                  </a:lnTo>
                  <a:lnTo>
                    <a:pt x="272" y="84"/>
                  </a:lnTo>
                  <a:lnTo>
                    <a:pt x="284" y="82"/>
                  </a:lnTo>
                  <a:lnTo>
                    <a:pt x="295" y="79"/>
                  </a:lnTo>
                  <a:lnTo>
                    <a:pt x="307" y="77"/>
                  </a:lnTo>
                  <a:lnTo>
                    <a:pt x="317" y="75"/>
                  </a:lnTo>
                  <a:lnTo>
                    <a:pt x="328" y="74"/>
                  </a:lnTo>
                  <a:lnTo>
                    <a:pt x="336" y="72"/>
                  </a:lnTo>
                  <a:lnTo>
                    <a:pt x="344" y="72"/>
                  </a:lnTo>
                  <a:lnTo>
                    <a:pt x="351" y="71"/>
                  </a:lnTo>
                  <a:lnTo>
                    <a:pt x="355" y="72"/>
                  </a:lnTo>
                  <a:lnTo>
                    <a:pt x="356" y="72"/>
                  </a:lnTo>
                  <a:lnTo>
                    <a:pt x="355" y="74"/>
                  </a:lnTo>
                  <a:lnTo>
                    <a:pt x="353" y="76"/>
                  </a:lnTo>
                  <a:lnTo>
                    <a:pt x="351" y="80"/>
                  </a:lnTo>
                  <a:lnTo>
                    <a:pt x="345" y="83"/>
                  </a:lnTo>
                  <a:lnTo>
                    <a:pt x="339" y="86"/>
                  </a:lnTo>
                  <a:lnTo>
                    <a:pt x="332" y="90"/>
                  </a:lnTo>
                  <a:lnTo>
                    <a:pt x="326" y="94"/>
                  </a:lnTo>
                  <a:lnTo>
                    <a:pt x="318" y="98"/>
                  </a:lnTo>
                  <a:lnTo>
                    <a:pt x="310" y="101"/>
                  </a:lnTo>
                  <a:lnTo>
                    <a:pt x="302" y="105"/>
                  </a:lnTo>
                  <a:lnTo>
                    <a:pt x="296" y="109"/>
                  </a:lnTo>
                  <a:lnTo>
                    <a:pt x="289" y="112"/>
                  </a:lnTo>
                  <a:lnTo>
                    <a:pt x="285" y="114"/>
                  </a:lnTo>
                  <a:lnTo>
                    <a:pt x="280" y="116"/>
                  </a:lnTo>
                  <a:lnTo>
                    <a:pt x="278" y="118"/>
                  </a:lnTo>
                  <a:lnTo>
                    <a:pt x="274" y="118"/>
                  </a:lnTo>
                  <a:lnTo>
                    <a:pt x="269" y="120"/>
                  </a:lnTo>
                  <a:lnTo>
                    <a:pt x="264" y="121"/>
                  </a:lnTo>
                  <a:lnTo>
                    <a:pt x="259" y="122"/>
                  </a:lnTo>
                  <a:lnTo>
                    <a:pt x="254" y="122"/>
                  </a:lnTo>
                  <a:lnTo>
                    <a:pt x="250" y="123"/>
                  </a:lnTo>
                  <a:lnTo>
                    <a:pt x="245" y="123"/>
                  </a:lnTo>
                  <a:lnTo>
                    <a:pt x="241" y="123"/>
                  </a:lnTo>
                  <a:lnTo>
                    <a:pt x="236" y="122"/>
                  </a:lnTo>
                  <a:lnTo>
                    <a:pt x="232" y="121"/>
                  </a:lnTo>
                  <a:lnTo>
                    <a:pt x="227" y="120"/>
                  </a:lnTo>
                  <a:lnTo>
                    <a:pt x="223" y="119"/>
                  </a:lnTo>
                  <a:lnTo>
                    <a:pt x="218" y="117"/>
                  </a:lnTo>
                  <a:lnTo>
                    <a:pt x="212" y="115"/>
                  </a:lnTo>
                  <a:lnTo>
                    <a:pt x="209" y="114"/>
                  </a:lnTo>
                  <a:lnTo>
                    <a:pt x="206" y="113"/>
                  </a:lnTo>
                  <a:lnTo>
                    <a:pt x="202" y="112"/>
                  </a:lnTo>
                  <a:lnTo>
                    <a:pt x="199" y="111"/>
                  </a:lnTo>
                  <a:lnTo>
                    <a:pt x="194" y="109"/>
                  </a:lnTo>
                  <a:lnTo>
                    <a:pt x="189" y="107"/>
                  </a:lnTo>
                  <a:lnTo>
                    <a:pt x="184" y="105"/>
                  </a:lnTo>
                  <a:lnTo>
                    <a:pt x="180" y="104"/>
                  </a:lnTo>
                  <a:lnTo>
                    <a:pt x="174" y="102"/>
                  </a:lnTo>
                  <a:lnTo>
                    <a:pt x="170" y="100"/>
                  </a:lnTo>
                  <a:lnTo>
                    <a:pt x="166" y="99"/>
                  </a:lnTo>
                  <a:lnTo>
                    <a:pt x="161" y="98"/>
                  </a:lnTo>
                  <a:lnTo>
                    <a:pt x="157" y="96"/>
                  </a:lnTo>
                  <a:lnTo>
                    <a:pt x="153" y="95"/>
                  </a:lnTo>
                  <a:lnTo>
                    <a:pt x="150" y="94"/>
                  </a:lnTo>
                  <a:lnTo>
                    <a:pt x="148" y="94"/>
                  </a:lnTo>
                  <a:lnTo>
                    <a:pt x="144" y="92"/>
                  </a:lnTo>
                  <a:lnTo>
                    <a:pt x="142" y="92"/>
                  </a:lnTo>
                  <a:lnTo>
                    <a:pt x="141" y="92"/>
                  </a:lnTo>
                  <a:lnTo>
                    <a:pt x="137" y="94"/>
                  </a:lnTo>
                  <a:lnTo>
                    <a:pt x="133" y="96"/>
                  </a:lnTo>
                  <a:lnTo>
                    <a:pt x="127" y="98"/>
                  </a:lnTo>
                  <a:lnTo>
                    <a:pt x="123" y="99"/>
                  </a:lnTo>
                  <a:lnTo>
                    <a:pt x="119" y="100"/>
                  </a:lnTo>
                  <a:lnTo>
                    <a:pt x="115" y="101"/>
                  </a:lnTo>
                  <a:lnTo>
                    <a:pt x="111" y="103"/>
                  </a:lnTo>
                  <a:lnTo>
                    <a:pt x="106" y="103"/>
                  </a:lnTo>
                  <a:lnTo>
                    <a:pt x="102" y="104"/>
                  </a:lnTo>
                  <a:lnTo>
                    <a:pt x="98" y="105"/>
                  </a:lnTo>
                  <a:lnTo>
                    <a:pt x="94" y="105"/>
                  </a:lnTo>
                  <a:lnTo>
                    <a:pt x="88" y="105"/>
                  </a:lnTo>
                  <a:lnTo>
                    <a:pt x="84" y="105"/>
                  </a:lnTo>
                  <a:lnTo>
                    <a:pt x="79" y="105"/>
                  </a:lnTo>
                  <a:lnTo>
                    <a:pt x="74" y="105"/>
                  </a:lnTo>
                  <a:lnTo>
                    <a:pt x="69" y="105"/>
                  </a:lnTo>
                  <a:lnTo>
                    <a:pt x="64" y="105"/>
                  </a:lnTo>
                  <a:lnTo>
                    <a:pt x="58" y="105"/>
                  </a:lnTo>
                  <a:lnTo>
                    <a:pt x="54" y="105"/>
                  </a:lnTo>
                  <a:lnTo>
                    <a:pt x="48" y="105"/>
                  </a:lnTo>
                  <a:lnTo>
                    <a:pt x="44" y="105"/>
                  </a:lnTo>
                  <a:lnTo>
                    <a:pt x="40" y="105"/>
                  </a:lnTo>
                  <a:lnTo>
                    <a:pt x="37" y="105"/>
                  </a:lnTo>
                  <a:lnTo>
                    <a:pt x="33" y="105"/>
                  </a:lnTo>
                  <a:lnTo>
                    <a:pt x="32" y="105"/>
                  </a:lnTo>
                  <a:close/>
                </a:path>
              </a:pathLst>
            </a:custGeom>
            <a:solidFill>
              <a:srgbClr val="8FCC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639" name="Freeform 110"/>
            <p:cNvSpPr>
              <a:spLocks/>
            </p:cNvSpPr>
            <p:nvPr/>
          </p:nvSpPr>
          <p:spPr bwMode="auto">
            <a:xfrm>
              <a:off x="4511" y="3153"/>
              <a:ext cx="123" cy="34"/>
            </a:xfrm>
            <a:custGeom>
              <a:avLst/>
              <a:gdLst>
                <a:gd name="T0" fmla="*/ 1 w 245"/>
                <a:gd name="T1" fmla="*/ 0 h 69"/>
                <a:gd name="T2" fmla="*/ 1 w 245"/>
                <a:gd name="T3" fmla="*/ 0 h 69"/>
                <a:gd name="T4" fmla="*/ 1 w 245"/>
                <a:gd name="T5" fmla="*/ 0 h 69"/>
                <a:gd name="T6" fmla="*/ 1 w 245"/>
                <a:gd name="T7" fmla="*/ 0 h 69"/>
                <a:gd name="T8" fmla="*/ 1 w 245"/>
                <a:gd name="T9" fmla="*/ 0 h 69"/>
                <a:gd name="T10" fmla="*/ 1 w 245"/>
                <a:gd name="T11" fmla="*/ 0 h 69"/>
                <a:gd name="T12" fmla="*/ 1 w 245"/>
                <a:gd name="T13" fmla="*/ 0 h 69"/>
                <a:gd name="T14" fmla="*/ 0 w 245"/>
                <a:gd name="T15" fmla="*/ 0 h 69"/>
                <a:gd name="T16" fmla="*/ 1 w 245"/>
                <a:gd name="T17" fmla="*/ 0 h 69"/>
                <a:gd name="T18" fmla="*/ 1 w 245"/>
                <a:gd name="T19" fmla="*/ 0 h 69"/>
                <a:gd name="T20" fmla="*/ 1 w 245"/>
                <a:gd name="T21" fmla="*/ 0 h 69"/>
                <a:gd name="T22" fmla="*/ 1 w 245"/>
                <a:gd name="T23" fmla="*/ 0 h 69"/>
                <a:gd name="T24" fmla="*/ 1 w 245"/>
                <a:gd name="T25" fmla="*/ 0 h 69"/>
                <a:gd name="T26" fmla="*/ 1 w 245"/>
                <a:gd name="T27" fmla="*/ 0 h 69"/>
                <a:gd name="T28" fmla="*/ 1 w 245"/>
                <a:gd name="T29" fmla="*/ 0 h 69"/>
                <a:gd name="T30" fmla="*/ 1 w 245"/>
                <a:gd name="T31" fmla="*/ 0 h 69"/>
                <a:gd name="T32" fmla="*/ 1 w 245"/>
                <a:gd name="T33" fmla="*/ 0 h 69"/>
                <a:gd name="T34" fmla="*/ 1 w 245"/>
                <a:gd name="T35" fmla="*/ 0 h 69"/>
                <a:gd name="T36" fmla="*/ 1 w 245"/>
                <a:gd name="T37" fmla="*/ 0 h 69"/>
                <a:gd name="T38" fmla="*/ 1 w 245"/>
                <a:gd name="T39" fmla="*/ 0 h 69"/>
                <a:gd name="T40" fmla="*/ 1 w 245"/>
                <a:gd name="T41" fmla="*/ 0 h 69"/>
                <a:gd name="T42" fmla="*/ 1 w 245"/>
                <a:gd name="T43" fmla="*/ 0 h 69"/>
                <a:gd name="T44" fmla="*/ 1 w 245"/>
                <a:gd name="T45" fmla="*/ 0 h 69"/>
                <a:gd name="T46" fmla="*/ 1 w 245"/>
                <a:gd name="T47" fmla="*/ 0 h 69"/>
                <a:gd name="T48" fmla="*/ 1 w 245"/>
                <a:gd name="T49" fmla="*/ 0 h 69"/>
                <a:gd name="T50" fmla="*/ 1 w 245"/>
                <a:gd name="T51" fmla="*/ 0 h 69"/>
                <a:gd name="T52" fmla="*/ 1 w 245"/>
                <a:gd name="T53" fmla="*/ 0 h 69"/>
                <a:gd name="T54" fmla="*/ 1 w 245"/>
                <a:gd name="T55" fmla="*/ 0 h 69"/>
                <a:gd name="T56" fmla="*/ 1 w 245"/>
                <a:gd name="T57" fmla="*/ 0 h 69"/>
                <a:gd name="T58" fmla="*/ 1 w 245"/>
                <a:gd name="T59" fmla="*/ 0 h 69"/>
                <a:gd name="T60" fmla="*/ 1 w 245"/>
                <a:gd name="T61" fmla="*/ 0 h 69"/>
                <a:gd name="T62" fmla="*/ 1 w 245"/>
                <a:gd name="T63" fmla="*/ 0 h 69"/>
                <a:gd name="T64" fmla="*/ 1 w 245"/>
                <a:gd name="T65" fmla="*/ 0 h 69"/>
                <a:gd name="T66" fmla="*/ 1 w 245"/>
                <a:gd name="T67" fmla="*/ 0 h 69"/>
                <a:gd name="T68" fmla="*/ 1 w 245"/>
                <a:gd name="T69" fmla="*/ 0 h 69"/>
                <a:gd name="T70" fmla="*/ 1 w 245"/>
                <a:gd name="T71" fmla="*/ 0 h 69"/>
                <a:gd name="T72" fmla="*/ 1 w 245"/>
                <a:gd name="T73" fmla="*/ 0 h 69"/>
                <a:gd name="T74" fmla="*/ 1 w 245"/>
                <a:gd name="T75" fmla="*/ 0 h 69"/>
                <a:gd name="T76" fmla="*/ 1 w 245"/>
                <a:gd name="T77" fmla="*/ 0 h 69"/>
                <a:gd name="T78" fmla="*/ 1 w 245"/>
                <a:gd name="T79" fmla="*/ 0 h 69"/>
                <a:gd name="T80" fmla="*/ 1 w 245"/>
                <a:gd name="T81" fmla="*/ 0 h 69"/>
                <a:gd name="T82" fmla="*/ 1 w 245"/>
                <a:gd name="T83" fmla="*/ 0 h 69"/>
                <a:gd name="T84" fmla="*/ 1 w 245"/>
                <a:gd name="T85" fmla="*/ 0 h 69"/>
                <a:gd name="T86" fmla="*/ 1 w 245"/>
                <a:gd name="T87" fmla="*/ 0 h 69"/>
                <a:gd name="T88" fmla="*/ 1 w 245"/>
                <a:gd name="T89" fmla="*/ 0 h 69"/>
                <a:gd name="T90" fmla="*/ 1 w 245"/>
                <a:gd name="T91" fmla="*/ 0 h 69"/>
                <a:gd name="T92" fmla="*/ 1 w 245"/>
                <a:gd name="T93" fmla="*/ 0 h 69"/>
                <a:gd name="T94" fmla="*/ 1 w 245"/>
                <a:gd name="T95" fmla="*/ 0 h 69"/>
                <a:gd name="T96" fmla="*/ 1 w 245"/>
                <a:gd name="T97" fmla="*/ 0 h 69"/>
                <a:gd name="T98" fmla="*/ 1 w 245"/>
                <a:gd name="T99" fmla="*/ 0 h 69"/>
                <a:gd name="T100" fmla="*/ 1 w 245"/>
                <a:gd name="T101" fmla="*/ 0 h 69"/>
                <a:gd name="T102" fmla="*/ 1 w 245"/>
                <a:gd name="T103" fmla="*/ 0 h 69"/>
                <a:gd name="T104" fmla="*/ 1 w 245"/>
                <a:gd name="T105" fmla="*/ 0 h 69"/>
                <a:gd name="T106" fmla="*/ 1 w 245"/>
                <a:gd name="T107" fmla="*/ 0 h 69"/>
                <a:gd name="T108" fmla="*/ 1 w 245"/>
                <a:gd name="T109" fmla="*/ 0 h 69"/>
                <a:gd name="T110" fmla="*/ 1 w 245"/>
                <a:gd name="T111" fmla="*/ 0 h 6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45"/>
                <a:gd name="T169" fmla="*/ 0 h 69"/>
                <a:gd name="T170" fmla="*/ 245 w 245"/>
                <a:gd name="T171" fmla="*/ 69 h 6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45" h="69">
                  <a:moveTo>
                    <a:pt x="55" y="62"/>
                  </a:moveTo>
                  <a:lnTo>
                    <a:pt x="53" y="60"/>
                  </a:lnTo>
                  <a:lnTo>
                    <a:pt x="49" y="56"/>
                  </a:lnTo>
                  <a:lnTo>
                    <a:pt x="45" y="52"/>
                  </a:lnTo>
                  <a:lnTo>
                    <a:pt x="42" y="50"/>
                  </a:lnTo>
                  <a:lnTo>
                    <a:pt x="38" y="47"/>
                  </a:lnTo>
                  <a:lnTo>
                    <a:pt x="34" y="46"/>
                  </a:lnTo>
                  <a:lnTo>
                    <a:pt x="29" y="44"/>
                  </a:lnTo>
                  <a:lnTo>
                    <a:pt x="23" y="43"/>
                  </a:lnTo>
                  <a:lnTo>
                    <a:pt x="18" y="42"/>
                  </a:lnTo>
                  <a:lnTo>
                    <a:pt x="13" y="42"/>
                  </a:lnTo>
                  <a:lnTo>
                    <a:pt x="8" y="41"/>
                  </a:lnTo>
                  <a:lnTo>
                    <a:pt x="5" y="40"/>
                  </a:lnTo>
                  <a:lnTo>
                    <a:pt x="2" y="40"/>
                  </a:lnTo>
                  <a:lnTo>
                    <a:pt x="1" y="39"/>
                  </a:lnTo>
                  <a:lnTo>
                    <a:pt x="0" y="38"/>
                  </a:lnTo>
                  <a:lnTo>
                    <a:pt x="2" y="36"/>
                  </a:lnTo>
                  <a:lnTo>
                    <a:pt x="5" y="34"/>
                  </a:lnTo>
                  <a:lnTo>
                    <a:pt x="9" y="34"/>
                  </a:lnTo>
                  <a:lnTo>
                    <a:pt x="13" y="31"/>
                  </a:lnTo>
                  <a:lnTo>
                    <a:pt x="20" y="31"/>
                  </a:lnTo>
                  <a:lnTo>
                    <a:pt x="22" y="31"/>
                  </a:lnTo>
                  <a:lnTo>
                    <a:pt x="26" y="31"/>
                  </a:lnTo>
                  <a:lnTo>
                    <a:pt x="30" y="31"/>
                  </a:lnTo>
                  <a:lnTo>
                    <a:pt x="34" y="33"/>
                  </a:lnTo>
                  <a:lnTo>
                    <a:pt x="40" y="34"/>
                  </a:lnTo>
                  <a:lnTo>
                    <a:pt x="48" y="37"/>
                  </a:lnTo>
                  <a:lnTo>
                    <a:pt x="51" y="38"/>
                  </a:lnTo>
                  <a:lnTo>
                    <a:pt x="55" y="40"/>
                  </a:lnTo>
                  <a:lnTo>
                    <a:pt x="59" y="42"/>
                  </a:lnTo>
                  <a:lnTo>
                    <a:pt x="62" y="44"/>
                  </a:lnTo>
                  <a:lnTo>
                    <a:pt x="68" y="45"/>
                  </a:lnTo>
                  <a:lnTo>
                    <a:pt x="73" y="47"/>
                  </a:lnTo>
                  <a:lnTo>
                    <a:pt x="76" y="48"/>
                  </a:lnTo>
                  <a:lnTo>
                    <a:pt x="77" y="47"/>
                  </a:lnTo>
                  <a:lnTo>
                    <a:pt x="76" y="43"/>
                  </a:lnTo>
                  <a:lnTo>
                    <a:pt x="73" y="38"/>
                  </a:lnTo>
                  <a:lnTo>
                    <a:pt x="70" y="31"/>
                  </a:lnTo>
                  <a:lnTo>
                    <a:pt x="66" y="25"/>
                  </a:lnTo>
                  <a:lnTo>
                    <a:pt x="62" y="18"/>
                  </a:lnTo>
                  <a:lnTo>
                    <a:pt x="60" y="12"/>
                  </a:lnTo>
                  <a:lnTo>
                    <a:pt x="59" y="7"/>
                  </a:lnTo>
                  <a:lnTo>
                    <a:pt x="61" y="4"/>
                  </a:lnTo>
                  <a:lnTo>
                    <a:pt x="65" y="2"/>
                  </a:lnTo>
                  <a:lnTo>
                    <a:pt x="71" y="3"/>
                  </a:lnTo>
                  <a:lnTo>
                    <a:pt x="75" y="3"/>
                  </a:lnTo>
                  <a:lnTo>
                    <a:pt x="79" y="4"/>
                  </a:lnTo>
                  <a:lnTo>
                    <a:pt x="84" y="5"/>
                  </a:lnTo>
                  <a:lnTo>
                    <a:pt x="88" y="7"/>
                  </a:lnTo>
                  <a:lnTo>
                    <a:pt x="93" y="7"/>
                  </a:lnTo>
                  <a:lnTo>
                    <a:pt x="97" y="9"/>
                  </a:lnTo>
                  <a:lnTo>
                    <a:pt x="100" y="10"/>
                  </a:lnTo>
                  <a:lnTo>
                    <a:pt x="104" y="11"/>
                  </a:lnTo>
                  <a:lnTo>
                    <a:pt x="110" y="13"/>
                  </a:lnTo>
                  <a:lnTo>
                    <a:pt x="115" y="14"/>
                  </a:lnTo>
                  <a:lnTo>
                    <a:pt x="115" y="13"/>
                  </a:lnTo>
                  <a:lnTo>
                    <a:pt x="114" y="11"/>
                  </a:lnTo>
                  <a:lnTo>
                    <a:pt x="111" y="9"/>
                  </a:lnTo>
                  <a:lnTo>
                    <a:pt x="109" y="7"/>
                  </a:lnTo>
                  <a:lnTo>
                    <a:pt x="107" y="4"/>
                  </a:lnTo>
                  <a:lnTo>
                    <a:pt x="108" y="2"/>
                  </a:lnTo>
                  <a:lnTo>
                    <a:pt x="108" y="0"/>
                  </a:lnTo>
                  <a:lnTo>
                    <a:pt x="111" y="0"/>
                  </a:lnTo>
                  <a:lnTo>
                    <a:pt x="114" y="0"/>
                  </a:lnTo>
                  <a:lnTo>
                    <a:pt x="119" y="1"/>
                  </a:lnTo>
                  <a:lnTo>
                    <a:pt x="123" y="1"/>
                  </a:lnTo>
                  <a:lnTo>
                    <a:pt x="129" y="3"/>
                  </a:lnTo>
                  <a:lnTo>
                    <a:pt x="136" y="4"/>
                  </a:lnTo>
                  <a:lnTo>
                    <a:pt x="144" y="6"/>
                  </a:lnTo>
                  <a:lnTo>
                    <a:pt x="152" y="8"/>
                  </a:lnTo>
                  <a:lnTo>
                    <a:pt x="161" y="10"/>
                  </a:lnTo>
                  <a:lnTo>
                    <a:pt x="170" y="12"/>
                  </a:lnTo>
                  <a:lnTo>
                    <a:pt x="179" y="15"/>
                  </a:lnTo>
                  <a:lnTo>
                    <a:pt x="186" y="17"/>
                  </a:lnTo>
                  <a:lnTo>
                    <a:pt x="194" y="19"/>
                  </a:lnTo>
                  <a:lnTo>
                    <a:pt x="201" y="21"/>
                  </a:lnTo>
                  <a:lnTo>
                    <a:pt x="207" y="23"/>
                  </a:lnTo>
                  <a:lnTo>
                    <a:pt x="212" y="25"/>
                  </a:lnTo>
                  <a:lnTo>
                    <a:pt x="216" y="26"/>
                  </a:lnTo>
                  <a:lnTo>
                    <a:pt x="219" y="27"/>
                  </a:lnTo>
                  <a:lnTo>
                    <a:pt x="221" y="27"/>
                  </a:lnTo>
                  <a:lnTo>
                    <a:pt x="234" y="19"/>
                  </a:lnTo>
                  <a:lnTo>
                    <a:pt x="245" y="44"/>
                  </a:lnTo>
                  <a:lnTo>
                    <a:pt x="244" y="44"/>
                  </a:lnTo>
                  <a:lnTo>
                    <a:pt x="241" y="45"/>
                  </a:lnTo>
                  <a:lnTo>
                    <a:pt x="236" y="45"/>
                  </a:lnTo>
                  <a:lnTo>
                    <a:pt x="229" y="47"/>
                  </a:lnTo>
                  <a:lnTo>
                    <a:pt x="225" y="47"/>
                  </a:lnTo>
                  <a:lnTo>
                    <a:pt x="221" y="47"/>
                  </a:lnTo>
                  <a:lnTo>
                    <a:pt x="216" y="47"/>
                  </a:lnTo>
                  <a:lnTo>
                    <a:pt x="212" y="48"/>
                  </a:lnTo>
                  <a:lnTo>
                    <a:pt x="206" y="48"/>
                  </a:lnTo>
                  <a:lnTo>
                    <a:pt x="201" y="48"/>
                  </a:lnTo>
                  <a:lnTo>
                    <a:pt x="196" y="48"/>
                  </a:lnTo>
                  <a:lnTo>
                    <a:pt x="190" y="49"/>
                  </a:lnTo>
                  <a:lnTo>
                    <a:pt x="183" y="47"/>
                  </a:lnTo>
                  <a:lnTo>
                    <a:pt x="177" y="46"/>
                  </a:lnTo>
                  <a:lnTo>
                    <a:pt x="170" y="45"/>
                  </a:lnTo>
                  <a:lnTo>
                    <a:pt x="164" y="44"/>
                  </a:lnTo>
                  <a:lnTo>
                    <a:pt x="157" y="43"/>
                  </a:lnTo>
                  <a:lnTo>
                    <a:pt x="151" y="41"/>
                  </a:lnTo>
                  <a:lnTo>
                    <a:pt x="145" y="40"/>
                  </a:lnTo>
                  <a:lnTo>
                    <a:pt x="140" y="39"/>
                  </a:lnTo>
                  <a:lnTo>
                    <a:pt x="134" y="37"/>
                  </a:lnTo>
                  <a:lnTo>
                    <a:pt x="129" y="36"/>
                  </a:lnTo>
                  <a:lnTo>
                    <a:pt x="125" y="34"/>
                  </a:lnTo>
                  <a:lnTo>
                    <a:pt x="121" y="34"/>
                  </a:lnTo>
                  <a:lnTo>
                    <a:pt x="116" y="32"/>
                  </a:lnTo>
                  <a:lnTo>
                    <a:pt x="115" y="32"/>
                  </a:lnTo>
                  <a:lnTo>
                    <a:pt x="77" y="69"/>
                  </a:lnTo>
                  <a:lnTo>
                    <a:pt x="71" y="61"/>
                  </a:lnTo>
                  <a:lnTo>
                    <a:pt x="55" y="62"/>
                  </a:lnTo>
                  <a:close/>
                </a:path>
              </a:pathLst>
            </a:custGeom>
            <a:solidFill>
              <a:srgbClr val="8FCC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640" name="Freeform 111"/>
            <p:cNvSpPr>
              <a:spLocks/>
            </p:cNvSpPr>
            <p:nvPr/>
          </p:nvSpPr>
          <p:spPr bwMode="auto">
            <a:xfrm>
              <a:off x="4540" y="3189"/>
              <a:ext cx="22" cy="25"/>
            </a:xfrm>
            <a:custGeom>
              <a:avLst/>
              <a:gdLst>
                <a:gd name="T0" fmla="*/ 0 w 44"/>
                <a:gd name="T1" fmla="*/ 1 h 49"/>
                <a:gd name="T2" fmla="*/ 1 w 44"/>
                <a:gd name="T3" fmla="*/ 1 h 49"/>
                <a:gd name="T4" fmla="*/ 1 w 44"/>
                <a:gd name="T5" fmla="*/ 1 h 49"/>
                <a:gd name="T6" fmla="*/ 1 w 44"/>
                <a:gd name="T7" fmla="*/ 0 h 49"/>
                <a:gd name="T8" fmla="*/ 1 w 44"/>
                <a:gd name="T9" fmla="*/ 0 h 49"/>
                <a:gd name="T10" fmla="*/ 1 w 44"/>
                <a:gd name="T11" fmla="*/ 1 h 49"/>
                <a:gd name="T12" fmla="*/ 1 w 44"/>
                <a:gd name="T13" fmla="*/ 1 h 49"/>
                <a:gd name="T14" fmla="*/ 1 w 44"/>
                <a:gd name="T15" fmla="*/ 1 h 49"/>
                <a:gd name="T16" fmla="*/ 1 w 44"/>
                <a:gd name="T17" fmla="*/ 1 h 49"/>
                <a:gd name="T18" fmla="*/ 1 w 44"/>
                <a:gd name="T19" fmla="*/ 1 h 49"/>
                <a:gd name="T20" fmla="*/ 1 w 44"/>
                <a:gd name="T21" fmla="*/ 1 h 49"/>
                <a:gd name="T22" fmla="*/ 1 w 44"/>
                <a:gd name="T23" fmla="*/ 1 h 49"/>
                <a:gd name="T24" fmla="*/ 1 w 44"/>
                <a:gd name="T25" fmla="*/ 1 h 49"/>
                <a:gd name="T26" fmla="*/ 1 w 44"/>
                <a:gd name="T27" fmla="*/ 1 h 49"/>
                <a:gd name="T28" fmla="*/ 1 w 44"/>
                <a:gd name="T29" fmla="*/ 1 h 49"/>
                <a:gd name="T30" fmla="*/ 1 w 44"/>
                <a:gd name="T31" fmla="*/ 1 h 49"/>
                <a:gd name="T32" fmla="*/ 1 w 44"/>
                <a:gd name="T33" fmla="*/ 1 h 49"/>
                <a:gd name="T34" fmla="*/ 1 w 44"/>
                <a:gd name="T35" fmla="*/ 1 h 49"/>
                <a:gd name="T36" fmla="*/ 1 w 44"/>
                <a:gd name="T37" fmla="*/ 1 h 49"/>
                <a:gd name="T38" fmla="*/ 0 w 44"/>
                <a:gd name="T39" fmla="*/ 1 h 49"/>
                <a:gd name="T40" fmla="*/ 0 w 44"/>
                <a:gd name="T41" fmla="*/ 1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4"/>
                <a:gd name="T64" fmla="*/ 0 h 49"/>
                <a:gd name="T65" fmla="*/ 44 w 44"/>
                <a:gd name="T66" fmla="*/ 49 h 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4" h="49">
                  <a:moveTo>
                    <a:pt x="0" y="6"/>
                  </a:moveTo>
                  <a:lnTo>
                    <a:pt x="1" y="4"/>
                  </a:lnTo>
                  <a:lnTo>
                    <a:pt x="5" y="1"/>
                  </a:lnTo>
                  <a:lnTo>
                    <a:pt x="7" y="0"/>
                  </a:lnTo>
                  <a:lnTo>
                    <a:pt x="9" y="0"/>
                  </a:lnTo>
                  <a:lnTo>
                    <a:pt x="13" y="2"/>
                  </a:lnTo>
                  <a:lnTo>
                    <a:pt x="17" y="6"/>
                  </a:lnTo>
                  <a:lnTo>
                    <a:pt x="20" y="10"/>
                  </a:lnTo>
                  <a:lnTo>
                    <a:pt x="25" y="16"/>
                  </a:lnTo>
                  <a:lnTo>
                    <a:pt x="27" y="20"/>
                  </a:lnTo>
                  <a:lnTo>
                    <a:pt x="29" y="24"/>
                  </a:lnTo>
                  <a:lnTo>
                    <a:pt x="31" y="27"/>
                  </a:lnTo>
                  <a:lnTo>
                    <a:pt x="34" y="31"/>
                  </a:lnTo>
                  <a:lnTo>
                    <a:pt x="38" y="38"/>
                  </a:lnTo>
                  <a:lnTo>
                    <a:pt x="41" y="44"/>
                  </a:lnTo>
                  <a:lnTo>
                    <a:pt x="42" y="47"/>
                  </a:lnTo>
                  <a:lnTo>
                    <a:pt x="44" y="49"/>
                  </a:lnTo>
                  <a:lnTo>
                    <a:pt x="18" y="29"/>
                  </a:lnTo>
                  <a:lnTo>
                    <a:pt x="5" y="26"/>
                  </a:lnTo>
                  <a:lnTo>
                    <a:pt x="0" y="6"/>
                  </a:lnTo>
                  <a:close/>
                </a:path>
              </a:pathLst>
            </a:custGeom>
            <a:solidFill>
              <a:srgbClr val="8FCC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2641" name="Freeform 112"/>
            <p:cNvSpPr>
              <a:spLocks/>
            </p:cNvSpPr>
            <p:nvPr/>
          </p:nvSpPr>
          <p:spPr bwMode="auto">
            <a:xfrm>
              <a:off x="4553" y="3154"/>
              <a:ext cx="85" cy="56"/>
            </a:xfrm>
            <a:custGeom>
              <a:avLst/>
              <a:gdLst>
                <a:gd name="T0" fmla="*/ 1 w 169"/>
                <a:gd name="T1" fmla="*/ 1 h 112"/>
                <a:gd name="T2" fmla="*/ 1 w 169"/>
                <a:gd name="T3" fmla="*/ 1 h 112"/>
                <a:gd name="T4" fmla="*/ 1 w 169"/>
                <a:gd name="T5" fmla="*/ 1 h 112"/>
                <a:gd name="T6" fmla="*/ 1 w 169"/>
                <a:gd name="T7" fmla="*/ 1 h 112"/>
                <a:gd name="T8" fmla="*/ 1 w 169"/>
                <a:gd name="T9" fmla="*/ 1 h 112"/>
                <a:gd name="T10" fmla="*/ 1 w 169"/>
                <a:gd name="T11" fmla="*/ 1 h 112"/>
                <a:gd name="T12" fmla="*/ 1 w 169"/>
                <a:gd name="T13" fmla="*/ 1 h 112"/>
                <a:gd name="T14" fmla="*/ 1 w 169"/>
                <a:gd name="T15" fmla="*/ 1 h 112"/>
                <a:gd name="T16" fmla="*/ 1 w 169"/>
                <a:gd name="T17" fmla="*/ 1 h 112"/>
                <a:gd name="T18" fmla="*/ 1 w 169"/>
                <a:gd name="T19" fmla="*/ 1 h 112"/>
                <a:gd name="T20" fmla="*/ 1 w 169"/>
                <a:gd name="T21" fmla="*/ 1 h 112"/>
                <a:gd name="T22" fmla="*/ 1 w 169"/>
                <a:gd name="T23" fmla="*/ 1 h 112"/>
                <a:gd name="T24" fmla="*/ 1 w 169"/>
                <a:gd name="T25" fmla="*/ 1 h 112"/>
                <a:gd name="T26" fmla="*/ 1 w 169"/>
                <a:gd name="T27" fmla="*/ 1 h 112"/>
                <a:gd name="T28" fmla="*/ 1 w 169"/>
                <a:gd name="T29" fmla="*/ 1 h 112"/>
                <a:gd name="T30" fmla="*/ 1 w 169"/>
                <a:gd name="T31" fmla="*/ 1 h 112"/>
                <a:gd name="T32" fmla="*/ 1 w 169"/>
                <a:gd name="T33" fmla="*/ 1 h 112"/>
                <a:gd name="T34" fmla="*/ 1 w 169"/>
                <a:gd name="T35" fmla="*/ 1 h 112"/>
                <a:gd name="T36" fmla="*/ 1 w 169"/>
                <a:gd name="T37" fmla="*/ 1 h 112"/>
                <a:gd name="T38" fmla="*/ 1 w 169"/>
                <a:gd name="T39" fmla="*/ 1 h 112"/>
                <a:gd name="T40" fmla="*/ 1 w 169"/>
                <a:gd name="T41" fmla="*/ 1 h 112"/>
                <a:gd name="T42" fmla="*/ 1 w 169"/>
                <a:gd name="T43" fmla="*/ 1 h 112"/>
                <a:gd name="T44" fmla="*/ 1 w 169"/>
                <a:gd name="T45" fmla="*/ 1 h 112"/>
                <a:gd name="T46" fmla="*/ 1 w 169"/>
                <a:gd name="T47" fmla="*/ 1 h 112"/>
                <a:gd name="T48" fmla="*/ 1 w 169"/>
                <a:gd name="T49" fmla="*/ 1 h 112"/>
                <a:gd name="T50" fmla="*/ 1 w 169"/>
                <a:gd name="T51" fmla="*/ 1 h 112"/>
                <a:gd name="T52" fmla="*/ 1 w 169"/>
                <a:gd name="T53" fmla="*/ 1 h 112"/>
                <a:gd name="T54" fmla="*/ 1 w 169"/>
                <a:gd name="T55" fmla="*/ 1 h 112"/>
                <a:gd name="T56" fmla="*/ 1 w 169"/>
                <a:gd name="T57" fmla="*/ 1 h 112"/>
                <a:gd name="T58" fmla="*/ 1 w 169"/>
                <a:gd name="T59" fmla="*/ 1 h 112"/>
                <a:gd name="T60" fmla="*/ 1 w 169"/>
                <a:gd name="T61" fmla="*/ 1 h 112"/>
                <a:gd name="T62" fmla="*/ 1 w 169"/>
                <a:gd name="T63" fmla="*/ 1 h 112"/>
                <a:gd name="T64" fmla="*/ 1 w 169"/>
                <a:gd name="T65" fmla="*/ 1 h 112"/>
                <a:gd name="T66" fmla="*/ 1 w 169"/>
                <a:gd name="T67" fmla="*/ 1 h 112"/>
                <a:gd name="T68" fmla="*/ 1 w 169"/>
                <a:gd name="T69" fmla="*/ 1 h 112"/>
                <a:gd name="T70" fmla="*/ 1 w 169"/>
                <a:gd name="T71" fmla="*/ 1 h 112"/>
                <a:gd name="T72" fmla="*/ 1 w 169"/>
                <a:gd name="T73" fmla="*/ 1 h 112"/>
                <a:gd name="T74" fmla="*/ 1 w 169"/>
                <a:gd name="T75" fmla="*/ 1 h 112"/>
                <a:gd name="T76" fmla="*/ 1 w 169"/>
                <a:gd name="T77" fmla="*/ 1 h 112"/>
                <a:gd name="T78" fmla="*/ 1 w 169"/>
                <a:gd name="T79" fmla="*/ 1 h 112"/>
                <a:gd name="T80" fmla="*/ 1 w 169"/>
                <a:gd name="T81" fmla="*/ 1 h 112"/>
                <a:gd name="T82" fmla="*/ 1 w 169"/>
                <a:gd name="T83" fmla="*/ 1 h 112"/>
                <a:gd name="T84" fmla="*/ 1 w 169"/>
                <a:gd name="T85" fmla="*/ 1 h 112"/>
                <a:gd name="T86" fmla="*/ 1 w 169"/>
                <a:gd name="T87" fmla="*/ 1 h 112"/>
                <a:gd name="T88" fmla="*/ 1 w 169"/>
                <a:gd name="T89" fmla="*/ 1 h 112"/>
                <a:gd name="T90" fmla="*/ 1 w 169"/>
                <a:gd name="T91" fmla="*/ 1 h 112"/>
                <a:gd name="T92" fmla="*/ 1 w 169"/>
                <a:gd name="T93" fmla="*/ 1 h 11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9"/>
                <a:gd name="T142" fmla="*/ 0 h 112"/>
                <a:gd name="T143" fmla="*/ 169 w 169"/>
                <a:gd name="T144" fmla="*/ 112 h 11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9" h="112">
                  <a:moveTo>
                    <a:pt x="66" y="1"/>
                  </a:moveTo>
                  <a:lnTo>
                    <a:pt x="64" y="1"/>
                  </a:lnTo>
                  <a:lnTo>
                    <a:pt x="61" y="1"/>
                  </a:lnTo>
                  <a:lnTo>
                    <a:pt x="55" y="2"/>
                  </a:lnTo>
                  <a:lnTo>
                    <a:pt x="50" y="5"/>
                  </a:lnTo>
                  <a:lnTo>
                    <a:pt x="42" y="7"/>
                  </a:lnTo>
                  <a:lnTo>
                    <a:pt x="35" y="12"/>
                  </a:lnTo>
                  <a:lnTo>
                    <a:pt x="28" y="17"/>
                  </a:lnTo>
                  <a:lnTo>
                    <a:pt x="22" y="24"/>
                  </a:lnTo>
                  <a:lnTo>
                    <a:pt x="19" y="27"/>
                  </a:lnTo>
                  <a:lnTo>
                    <a:pt x="16" y="31"/>
                  </a:lnTo>
                  <a:lnTo>
                    <a:pt x="13" y="34"/>
                  </a:lnTo>
                  <a:lnTo>
                    <a:pt x="11" y="38"/>
                  </a:lnTo>
                  <a:lnTo>
                    <a:pt x="9" y="42"/>
                  </a:lnTo>
                  <a:lnTo>
                    <a:pt x="6" y="46"/>
                  </a:lnTo>
                  <a:lnTo>
                    <a:pt x="4" y="50"/>
                  </a:lnTo>
                  <a:lnTo>
                    <a:pt x="4" y="54"/>
                  </a:lnTo>
                  <a:lnTo>
                    <a:pt x="1" y="60"/>
                  </a:lnTo>
                  <a:lnTo>
                    <a:pt x="0" y="66"/>
                  </a:lnTo>
                  <a:lnTo>
                    <a:pt x="1" y="70"/>
                  </a:lnTo>
                  <a:lnTo>
                    <a:pt x="4" y="72"/>
                  </a:lnTo>
                  <a:lnTo>
                    <a:pt x="9" y="75"/>
                  </a:lnTo>
                  <a:lnTo>
                    <a:pt x="16" y="82"/>
                  </a:lnTo>
                  <a:lnTo>
                    <a:pt x="20" y="85"/>
                  </a:lnTo>
                  <a:lnTo>
                    <a:pt x="24" y="89"/>
                  </a:lnTo>
                  <a:lnTo>
                    <a:pt x="29" y="93"/>
                  </a:lnTo>
                  <a:lnTo>
                    <a:pt x="35" y="96"/>
                  </a:lnTo>
                  <a:lnTo>
                    <a:pt x="42" y="96"/>
                  </a:lnTo>
                  <a:lnTo>
                    <a:pt x="49" y="97"/>
                  </a:lnTo>
                  <a:lnTo>
                    <a:pt x="55" y="97"/>
                  </a:lnTo>
                  <a:lnTo>
                    <a:pt x="62" y="97"/>
                  </a:lnTo>
                  <a:lnTo>
                    <a:pt x="66" y="96"/>
                  </a:lnTo>
                  <a:lnTo>
                    <a:pt x="70" y="96"/>
                  </a:lnTo>
                  <a:lnTo>
                    <a:pt x="73" y="96"/>
                  </a:lnTo>
                  <a:lnTo>
                    <a:pt x="75" y="96"/>
                  </a:lnTo>
                  <a:lnTo>
                    <a:pt x="76" y="94"/>
                  </a:lnTo>
                  <a:lnTo>
                    <a:pt x="79" y="90"/>
                  </a:lnTo>
                  <a:lnTo>
                    <a:pt x="84" y="86"/>
                  </a:lnTo>
                  <a:lnTo>
                    <a:pt x="90" y="84"/>
                  </a:lnTo>
                  <a:lnTo>
                    <a:pt x="93" y="84"/>
                  </a:lnTo>
                  <a:lnTo>
                    <a:pt x="96" y="87"/>
                  </a:lnTo>
                  <a:lnTo>
                    <a:pt x="97" y="90"/>
                  </a:lnTo>
                  <a:lnTo>
                    <a:pt x="98" y="96"/>
                  </a:lnTo>
                  <a:lnTo>
                    <a:pt x="97" y="99"/>
                  </a:lnTo>
                  <a:lnTo>
                    <a:pt x="96" y="103"/>
                  </a:lnTo>
                  <a:lnTo>
                    <a:pt x="95" y="106"/>
                  </a:lnTo>
                  <a:lnTo>
                    <a:pt x="95" y="107"/>
                  </a:lnTo>
                  <a:lnTo>
                    <a:pt x="105" y="107"/>
                  </a:lnTo>
                  <a:lnTo>
                    <a:pt x="105" y="105"/>
                  </a:lnTo>
                  <a:lnTo>
                    <a:pt x="108" y="101"/>
                  </a:lnTo>
                  <a:lnTo>
                    <a:pt x="111" y="98"/>
                  </a:lnTo>
                  <a:lnTo>
                    <a:pt x="117" y="97"/>
                  </a:lnTo>
                  <a:lnTo>
                    <a:pt x="121" y="100"/>
                  </a:lnTo>
                  <a:lnTo>
                    <a:pt x="126" y="105"/>
                  </a:lnTo>
                  <a:lnTo>
                    <a:pt x="130" y="109"/>
                  </a:lnTo>
                  <a:lnTo>
                    <a:pt x="132" y="112"/>
                  </a:lnTo>
                  <a:lnTo>
                    <a:pt x="132" y="111"/>
                  </a:lnTo>
                  <a:lnTo>
                    <a:pt x="135" y="111"/>
                  </a:lnTo>
                  <a:lnTo>
                    <a:pt x="139" y="109"/>
                  </a:lnTo>
                  <a:lnTo>
                    <a:pt x="144" y="108"/>
                  </a:lnTo>
                  <a:lnTo>
                    <a:pt x="150" y="105"/>
                  </a:lnTo>
                  <a:lnTo>
                    <a:pt x="155" y="103"/>
                  </a:lnTo>
                  <a:lnTo>
                    <a:pt x="160" y="100"/>
                  </a:lnTo>
                  <a:lnTo>
                    <a:pt x="165" y="97"/>
                  </a:lnTo>
                  <a:lnTo>
                    <a:pt x="167" y="92"/>
                  </a:lnTo>
                  <a:lnTo>
                    <a:pt x="169" y="87"/>
                  </a:lnTo>
                  <a:lnTo>
                    <a:pt x="169" y="82"/>
                  </a:lnTo>
                  <a:lnTo>
                    <a:pt x="168" y="76"/>
                  </a:lnTo>
                  <a:lnTo>
                    <a:pt x="166" y="70"/>
                  </a:lnTo>
                  <a:lnTo>
                    <a:pt x="162" y="64"/>
                  </a:lnTo>
                  <a:lnTo>
                    <a:pt x="157" y="57"/>
                  </a:lnTo>
                  <a:lnTo>
                    <a:pt x="151" y="51"/>
                  </a:lnTo>
                  <a:lnTo>
                    <a:pt x="147" y="47"/>
                  </a:lnTo>
                  <a:lnTo>
                    <a:pt x="143" y="44"/>
                  </a:lnTo>
                  <a:lnTo>
                    <a:pt x="139" y="40"/>
                  </a:lnTo>
                  <a:lnTo>
                    <a:pt x="135" y="37"/>
                  </a:lnTo>
                  <a:lnTo>
                    <a:pt x="130" y="34"/>
                  </a:lnTo>
                  <a:lnTo>
                    <a:pt x="126" y="31"/>
                  </a:lnTo>
                  <a:lnTo>
                    <a:pt x="122" y="27"/>
                  </a:lnTo>
                  <a:lnTo>
                    <a:pt x="118" y="25"/>
                  </a:lnTo>
                  <a:lnTo>
                    <a:pt x="113" y="21"/>
                  </a:lnTo>
                  <a:lnTo>
                    <a:pt x="109" y="18"/>
                  </a:lnTo>
                  <a:lnTo>
                    <a:pt x="105" y="16"/>
                  </a:lnTo>
                  <a:lnTo>
                    <a:pt x="101" y="14"/>
                  </a:lnTo>
                  <a:lnTo>
                    <a:pt x="97" y="12"/>
                  </a:lnTo>
                  <a:lnTo>
                    <a:pt x="93" y="9"/>
                  </a:lnTo>
                  <a:lnTo>
                    <a:pt x="89" y="7"/>
                  </a:lnTo>
                  <a:lnTo>
                    <a:pt x="86" y="7"/>
                  </a:lnTo>
                  <a:lnTo>
                    <a:pt x="79" y="3"/>
                  </a:lnTo>
                  <a:lnTo>
                    <a:pt x="75" y="2"/>
                  </a:lnTo>
                  <a:lnTo>
                    <a:pt x="71" y="1"/>
                  </a:lnTo>
                  <a:lnTo>
                    <a:pt x="69" y="1"/>
                  </a:lnTo>
                  <a:lnTo>
                    <a:pt x="66" y="0"/>
                  </a:lnTo>
                  <a:lnTo>
                    <a:pt x="66" y="1"/>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grpSp>
      <p:sp>
        <p:nvSpPr>
          <p:cNvPr id="2" name="1 CuadroTexto"/>
          <p:cNvSpPr txBox="1"/>
          <p:nvPr/>
        </p:nvSpPr>
        <p:spPr>
          <a:xfrm>
            <a:off x="3370263" y="1222375"/>
            <a:ext cx="2600325" cy="585788"/>
          </a:xfrm>
          <a:prstGeom prst="rect">
            <a:avLst/>
          </a:prstGeom>
          <a:noFill/>
        </p:spPr>
        <p:txBody>
          <a:bodyPr wrap="none">
            <a:spAutoFit/>
          </a:bodyPr>
          <a:lstStyle/>
          <a:p>
            <a:pPr>
              <a:defRPr/>
            </a:pPr>
            <a:r>
              <a:rPr lang="es-MX" sz="3200" b="1" dirty="0">
                <a:solidFill>
                  <a:schemeClr val="accent2">
                    <a:lumMod val="75000"/>
                  </a:schemeClr>
                </a:solidFill>
                <a:latin typeface="+mn-lt"/>
              </a:rPr>
              <a:t>DIAGNÓSTICO</a:t>
            </a:r>
          </a:p>
        </p:txBody>
      </p:sp>
    </p:spTree>
    <p:extLst>
      <p:ext uri="{BB962C8B-B14F-4D97-AF65-F5344CB8AC3E}">
        <p14:creationId xmlns:p14="http://schemas.microsoft.com/office/powerpoint/2010/main" val="3011760521"/>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4" name="Imagen 3"/>
          <p:cNvPicPr>
            <a:picLocks noChangeAspect="1"/>
          </p:cNvPicPr>
          <p:nvPr/>
        </p:nvPicPr>
        <p:blipFill>
          <a:blip r:embed="rId2" cstate="print">
            <a:extLst>
              <a:ext uri="{28A0092B-C50C-407E-A947-70E740481C1C}">
                <a14:useLocalDpi xmlns:a14="http://schemas.microsoft.com/office/drawing/2010/main" val="0"/>
              </a:ext>
            </a:extLst>
          </a:blip>
          <a:srcRect b="2940"/>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55" name="Line 9"/>
          <p:cNvSpPr>
            <a:spLocks noChangeShapeType="1"/>
          </p:cNvSpPr>
          <p:nvPr/>
        </p:nvSpPr>
        <p:spPr bwMode="auto">
          <a:xfrm>
            <a:off x="4479925" y="3763963"/>
            <a:ext cx="0" cy="685800"/>
          </a:xfrm>
          <a:prstGeom prst="line">
            <a:avLst/>
          </a:prstGeom>
          <a:noFill/>
          <a:ln w="9525">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s-MX"/>
          </a:p>
        </p:txBody>
      </p:sp>
      <p:sp>
        <p:nvSpPr>
          <p:cNvPr id="23556" name="Line 10"/>
          <p:cNvSpPr>
            <a:spLocks noChangeShapeType="1"/>
          </p:cNvSpPr>
          <p:nvPr/>
        </p:nvSpPr>
        <p:spPr bwMode="auto">
          <a:xfrm>
            <a:off x="6384925" y="3763963"/>
            <a:ext cx="0" cy="685800"/>
          </a:xfrm>
          <a:prstGeom prst="line">
            <a:avLst/>
          </a:prstGeom>
          <a:noFill/>
          <a:ln w="9525">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s-MX"/>
          </a:p>
        </p:txBody>
      </p:sp>
      <p:grpSp>
        <p:nvGrpSpPr>
          <p:cNvPr id="23557" name="Group 35"/>
          <p:cNvGrpSpPr>
            <a:grpSpLocks/>
          </p:cNvGrpSpPr>
          <p:nvPr/>
        </p:nvGrpSpPr>
        <p:grpSpPr bwMode="auto">
          <a:xfrm>
            <a:off x="279400" y="1863725"/>
            <a:ext cx="7924800" cy="3810000"/>
            <a:chOff x="336" y="912"/>
            <a:chExt cx="4992" cy="2400"/>
          </a:xfrm>
        </p:grpSpPr>
        <p:sp>
          <p:nvSpPr>
            <p:cNvPr id="23561" name="Line 6"/>
            <p:cNvSpPr>
              <a:spLocks noChangeShapeType="1"/>
            </p:cNvSpPr>
            <p:nvPr/>
          </p:nvSpPr>
          <p:spPr bwMode="auto">
            <a:xfrm>
              <a:off x="720" y="2448"/>
              <a:ext cx="4128" cy="0"/>
            </a:xfrm>
            <a:prstGeom prst="line">
              <a:avLst/>
            </a:prstGeom>
            <a:noFill/>
            <a:ln w="9525">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s-MX"/>
            </a:p>
          </p:txBody>
        </p:sp>
        <p:grpSp>
          <p:nvGrpSpPr>
            <p:cNvPr id="23562" name="Group 34"/>
            <p:cNvGrpSpPr>
              <a:grpSpLocks/>
            </p:cNvGrpSpPr>
            <p:nvPr/>
          </p:nvGrpSpPr>
          <p:grpSpPr bwMode="auto">
            <a:xfrm>
              <a:off x="336" y="912"/>
              <a:ext cx="4992" cy="2400"/>
              <a:chOff x="336" y="912"/>
              <a:chExt cx="4992" cy="2400"/>
            </a:xfrm>
          </p:grpSpPr>
          <p:sp>
            <p:nvSpPr>
              <p:cNvPr id="3" name="Rectangle 2"/>
              <p:cNvSpPr>
                <a:spLocks noChangeArrowheads="1"/>
              </p:cNvSpPr>
              <p:nvPr/>
            </p:nvSpPr>
            <p:spPr bwMode="auto">
              <a:xfrm>
                <a:off x="2016" y="912"/>
                <a:ext cx="1632" cy="432"/>
              </a:xfrm>
              <a:prstGeom prst="rect">
                <a:avLst/>
              </a:prstGeom>
              <a:solidFill>
                <a:schemeClr val="accent6">
                  <a:lumMod val="60000"/>
                  <a:lumOff val="40000"/>
                </a:schemeClr>
              </a:solidFill>
              <a:ln w="9525">
                <a:solidFill>
                  <a:srgbClr val="009900"/>
                </a:solidFill>
                <a:miter lim="800000"/>
                <a:headEnd/>
                <a:tailEnd/>
              </a:ln>
            </p:spPr>
            <p:txBody>
              <a:bodyPr wrap="none" anchor="ct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lgn="ctr">
                  <a:spcBef>
                    <a:spcPct val="0"/>
                  </a:spcBef>
                  <a:buFontTx/>
                  <a:buNone/>
                  <a:defRPr/>
                </a:pPr>
                <a:r>
                  <a:rPr lang="es-ES_tradnl" altLang="es-MX" sz="1600" b="1" dirty="0" smtClean="0">
                    <a:latin typeface="Arial" pitchFamily="34" charset="0"/>
                  </a:rPr>
                  <a:t>RECTOR</a:t>
                </a:r>
              </a:p>
            </p:txBody>
          </p:sp>
          <p:sp>
            <p:nvSpPr>
              <p:cNvPr id="23564" name="Line 3"/>
              <p:cNvSpPr>
                <a:spLocks noChangeShapeType="1"/>
              </p:cNvSpPr>
              <p:nvPr/>
            </p:nvSpPr>
            <p:spPr bwMode="auto">
              <a:xfrm>
                <a:off x="2736" y="1344"/>
                <a:ext cx="0" cy="288"/>
              </a:xfrm>
              <a:prstGeom prst="line">
                <a:avLst/>
              </a:prstGeom>
              <a:noFill/>
              <a:ln w="9525">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s-MX"/>
              </a:p>
            </p:txBody>
          </p:sp>
          <p:sp>
            <p:nvSpPr>
              <p:cNvPr id="27659" name="Rectangle 4"/>
              <p:cNvSpPr>
                <a:spLocks noChangeArrowheads="1"/>
              </p:cNvSpPr>
              <p:nvPr/>
            </p:nvSpPr>
            <p:spPr bwMode="auto">
              <a:xfrm>
                <a:off x="2016" y="1632"/>
                <a:ext cx="1536" cy="432"/>
              </a:xfrm>
              <a:prstGeom prst="rect">
                <a:avLst/>
              </a:prstGeom>
              <a:solidFill>
                <a:schemeClr val="accent6">
                  <a:lumMod val="60000"/>
                  <a:lumOff val="40000"/>
                </a:schemeClr>
              </a:solidFill>
              <a:ln w="9525">
                <a:solidFill>
                  <a:srgbClr val="009900"/>
                </a:solidFill>
                <a:miter lim="800000"/>
                <a:headEnd/>
                <a:tailEnd/>
              </a:ln>
            </p:spPr>
            <p:txBody>
              <a:bodyPr wrap="none" anchor="ct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lgn="ctr">
                  <a:spcBef>
                    <a:spcPct val="0"/>
                  </a:spcBef>
                  <a:buFontTx/>
                  <a:buNone/>
                  <a:defRPr/>
                </a:pPr>
                <a:r>
                  <a:rPr lang="es-ES_tradnl" altLang="es-MX" sz="1600" b="1" dirty="0" smtClean="0">
                    <a:latin typeface="Arial" pitchFamily="34" charset="0"/>
                  </a:rPr>
                  <a:t>REPRESENTANTE DE</a:t>
                </a:r>
              </a:p>
              <a:p>
                <a:pPr algn="ctr">
                  <a:spcBef>
                    <a:spcPct val="0"/>
                  </a:spcBef>
                  <a:buFontTx/>
                  <a:buNone/>
                  <a:defRPr/>
                </a:pPr>
                <a:r>
                  <a:rPr lang="es-ES_tradnl" altLang="es-MX" sz="1600" b="1" dirty="0" smtClean="0">
                    <a:latin typeface="Arial" pitchFamily="34" charset="0"/>
                  </a:rPr>
                  <a:t>LA DIRECCION</a:t>
                </a:r>
              </a:p>
            </p:txBody>
          </p:sp>
          <p:sp>
            <p:nvSpPr>
              <p:cNvPr id="23566" name="Line 5"/>
              <p:cNvSpPr>
                <a:spLocks noChangeShapeType="1"/>
              </p:cNvSpPr>
              <p:nvPr/>
            </p:nvSpPr>
            <p:spPr bwMode="auto">
              <a:xfrm>
                <a:off x="2736" y="2064"/>
                <a:ext cx="0" cy="384"/>
              </a:xfrm>
              <a:prstGeom prst="line">
                <a:avLst/>
              </a:prstGeom>
              <a:noFill/>
              <a:ln w="9525">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s-MX"/>
              </a:p>
            </p:txBody>
          </p:sp>
          <p:sp>
            <p:nvSpPr>
              <p:cNvPr id="23567" name="Line 7"/>
              <p:cNvSpPr>
                <a:spLocks noChangeShapeType="1"/>
              </p:cNvSpPr>
              <p:nvPr/>
            </p:nvSpPr>
            <p:spPr bwMode="auto">
              <a:xfrm>
                <a:off x="720" y="2448"/>
                <a:ext cx="0" cy="432"/>
              </a:xfrm>
              <a:prstGeom prst="line">
                <a:avLst/>
              </a:prstGeom>
              <a:noFill/>
              <a:ln w="9525">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s-MX"/>
              </a:p>
            </p:txBody>
          </p:sp>
          <p:sp>
            <p:nvSpPr>
              <p:cNvPr id="23568" name="Line 8"/>
              <p:cNvSpPr>
                <a:spLocks noChangeShapeType="1"/>
              </p:cNvSpPr>
              <p:nvPr/>
            </p:nvSpPr>
            <p:spPr bwMode="auto">
              <a:xfrm>
                <a:off x="1728" y="2448"/>
                <a:ext cx="0" cy="432"/>
              </a:xfrm>
              <a:prstGeom prst="line">
                <a:avLst/>
              </a:prstGeom>
              <a:noFill/>
              <a:ln w="9525">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s-MX"/>
              </a:p>
            </p:txBody>
          </p:sp>
          <p:sp>
            <p:nvSpPr>
              <p:cNvPr id="23569" name="Line 11"/>
              <p:cNvSpPr>
                <a:spLocks noChangeShapeType="1"/>
              </p:cNvSpPr>
              <p:nvPr/>
            </p:nvSpPr>
            <p:spPr bwMode="auto">
              <a:xfrm>
                <a:off x="4848" y="2448"/>
                <a:ext cx="0" cy="432"/>
              </a:xfrm>
              <a:prstGeom prst="line">
                <a:avLst/>
              </a:prstGeom>
              <a:noFill/>
              <a:ln w="9525">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s-MX"/>
              </a:p>
            </p:txBody>
          </p:sp>
          <p:sp>
            <p:nvSpPr>
              <p:cNvPr id="4" name="Rectangle 12"/>
              <p:cNvSpPr>
                <a:spLocks noChangeArrowheads="1"/>
              </p:cNvSpPr>
              <p:nvPr/>
            </p:nvSpPr>
            <p:spPr bwMode="auto">
              <a:xfrm>
                <a:off x="336" y="2880"/>
                <a:ext cx="768" cy="432"/>
              </a:xfrm>
              <a:prstGeom prst="rect">
                <a:avLst/>
              </a:prstGeom>
              <a:solidFill>
                <a:schemeClr val="accent6">
                  <a:lumMod val="75000"/>
                </a:schemeClr>
              </a:solidFill>
              <a:ln w="9525">
                <a:solidFill>
                  <a:srgbClr val="009900"/>
                </a:solidFill>
                <a:miter lim="800000"/>
                <a:headEnd/>
                <a:tailEnd/>
              </a:ln>
            </p:spPr>
            <p:txBody>
              <a:bodyPr wrap="none" anchor="ct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lgn="ctr">
                  <a:spcBef>
                    <a:spcPct val="0"/>
                  </a:spcBef>
                  <a:buFontTx/>
                  <a:buNone/>
                  <a:defRPr/>
                </a:pPr>
                <a:r>
                  <a:rPr lang="es-ES_tradnl" altLang="es-MX" sz="1600" b="1" dirty="0" smtClean="0">
                    <a:latin typeface="Arial" pitchFamily="34" charset="0"/>
                  </a:rPr>
                  <a:t>LIDER 1</a:t>
                </a:r>
              </a:p>
            </p:txBody>
          </p:sp>
          <p:sp>
            <p:nvSpPr>
              <p:cNvPr id="5" name="Rectangle 13"/>
              <p:cNvSpPr>
                <a:spLocks noChangeArrowheads="1"/>
              </p:cNvSpPr>
              <p:nvPr/>
            </p:nvSpPr>
            <p:spPr bwMode="auto">
              <a:xfrm>
                <a:off x="1344" y="2880"/>
                <a:ext cx="768" cy="432"/>
              </a:xfrm>
              <a:prstGeom prst="rect">
                <a:avLst/>
              </a:prstGeom>
              <a:solidFill>
                <a:schemeClr val="accent6">
                  <a:lumMod val="75000"/>
                </a:schemeClr>
              </a:solidFill>
              <a:ln w="9525">
                <a:solidFill>
                  <a:srgbClr val="009900"/>
                </a:solidFill>
                <a:miter lim="800000"/>
                <a:headEnd/>
                <a:tailEnd/>
              </a:ln>
            </p:spPr>
            <p:txBody>
              <a:bodyPr wrap="none" anchor="ct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lgn="ctr">
                  <a:spcBef>
                    <a:spcPct val="0"/>
                  </a:spcBef>
                  <a:buFontTx/>
                  <a:buNone/>
                  <a:defRPr/>
                </a:pPr>
                <a:r>
                  <a:rPr lang="es-ES_tradnl" altLang="es-MX" sz="1600" b="1" smtClean="0">
                    <a:latin typeface="Arial" pitchFamily="34" charset="0"/>
                  </a:rPr>
                  <a:t>LIDER 2</a:t>
                </a:r>
              </a:p>
            </p:txBody>
          </p:sp>
          <p:sp>
            <p:nvSpPr>
              <p:cNvPr id="27666" name="Rectangle 14"/>
              <p:cNvSpPr>
                <a:spLocks noChangeArrowheads="1"/>
              </p:cNvSpPr>
              <p:nvPr/>
            </p:nvSpPr>
            <p:spPr bwMode="auto">
              <a:xfrm>
                <a:off x="2352" y="2880"/>
                <a:ext cx="768" cy="432"/>
              </a:xfrm>
              <a:prstGeom prst="rect">
                <a:avLst/>
              </a:prstGeom>
              <a:solidFill>
                <a:schemeClr val="accent6">
                  <a:lumMod val="75000"/>
                </a:schemeClr>
              </a:solidFill>
              <a:ln w="9525">
                <a:solidFill>
                  <a:srgbClr val="009900"/>
                </a:solidFill>
                <a:miter lim="800000"/>
                <a:headEnd/>
                <a:tailEnd/>
              </a:ln>
            </p:spPr>
            <p:txBody>
              <a:bodyPr wrap="none" anchor="ct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lgn="ctr">
                  <a:spcBef>
                    <a:spcPct val="0"/>
                  </a:spcBef>
                  <a:buFontTx/>
                  <a:buNone/>
                  <a:defRPr/>
                </a:pPr>
                <a:r>
                  <a:rPr lang="es-ES_tradnl" altLang="es-MX" sz="1600" b="1" smtClean="0">
                    <a:latin typeface="Arial" pitchFamily="34" charset="0"/>
                  </a:rPr>
                  <a:t>LIDER 3</a:t>
                </a:r>
              </a:p>
            </p:txBody>
          </p:sp>
          <p:sp>
            <p:nvSpPr>
              <p:cNvPr id="27667" name="Rectangle 15"/>
              <p:cNvSpPr>
                <a:spLocks noChangeArrowheads="1"/>
              </p:cNvSpPr>
              <p:nvPr/>
            </p:nvSpPr>
            <p:spPr bwMode="auto">
              <a:xfrm>
                <a:off x="3504" y="2880"/>
                <a:ext cx="768" cy="432"/>
              </a:xfrm>
              <a:prstGeom prst="rect">
                <a:avLst/>
              </a:prstGeom>
              <a:solidFill>
                <a:schemeClr val="accent6">
                  <a:lumMod val="75000"/>
                </a:schemeClr>
              </a:solidFill>
              <a:ln w="9525">
                <a:solidFill>
                  <a:srgbClr val="009900"/>
                </a:solidFill>
                <a:miter lim="800000"/>
                <a:headEnd/>
                <a:tailEnd/>
              </a:ln>
            </p:spPr>
            <p:txBody>
              <a:bodyPr wrap="none" anchor="ct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lgn="ctr">
                  <a:spcBef>
                    <a:spcPct val="0"/>
                  </a:spcBef>
                  <a:buFontTx/>
                  <a:buNone/>
                  <a:defRPr/>
                </a:pPr>
                <a:r>
                  <a:rPr lang="es-ES_tradnl" altLang="es-MX" sz="1600" b="1" smtClean="0">
                    <a:latin typeface="Arial" pitchFamily="34" charset="0"/>
                  </a:rPr>
                  <a:t>LIDER 4</a:t>
                </a:r>
              </a:p>
            </p:txBody>
          </p:sp>
          <p:sp>
            <p:nvSpPr>
              <p:cNvPr id="27668" name="Rectangle 16"/>
              <p:cNvSpPr>
                <a:spLocks noChangeArrowheads="1"/>
              </p:cNvSpPr>
              <p:nvPr/>
            </p:nvSpPr>
            <p:spPr bwMode="auto">
              <a:xfrm>
                <a:off x="4464" y="2880"/>
                <a:ext cx="768" cy="432"/>
              </a:xfrm>
              <a:prstGeom prst="rect">
                <a:avLst/>
              </a:prstGeom>
              <a:solidFill>
                <a:schemeClr val="accent6">
                  <a:lumMod val="75000"/>
                </a:schemeClr>
              </a:solidFill>
              <a:ln w="9525">
                <a:solidFill>
                  <a:srgbClr val="009900"/>
                </a:solidFill>
                <a:miter lim="800000"/>
                <a:headEnd/>
                <a:tailEnd/>
              </a:ln>
            </p:spPr>
            <p:txBody>
              <a:bodyPr wrap="none" anchor="ct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lgn="ctr">
                  <a:spcBef>
                    <a:spcPct val="0"/>
                  </a:spcBef>
                  <a:buFontTx/>
                  <a:buNone/>
                  <a:defRPr/>
                </a:pPr>
                <a:r>
                  <a:rPr lang="es-ES_tradnl" altLang="es-MX" sz="1600" b="1" smtClean="0">
                    <a:latin typeface="Arial" pitchFamily="34" charset="0"/>
                  </a:rPr>
                  <a:t>LIDER 5</a:t>
                </a:r>
              </a:p>
            </p:txBody>
          </p:sp>
          <p:sp>
            <p:nvSpPr>
              <p:cNvPr id="23575" name="Line 17"/>
              <p:cNvSpPr>
                <a:spLocks noChangeShapeType="1"/>
              </p:cNvSpPr>
              <p:nvPr/>
            </p:nvSpPr>
            <p:spPr bwMode="auto">
              <a:xfrm>
                <a:off x="2736" y="2256"/>
                <a:ext cx="1200" cy="0"/>
              </a:xfrm>
              <a:prstGeom prst="line">
                <a:avLst/>
              </a:prstGeom>
              <a:noFill/>
              <a:ln w="9525">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s-MX"/>
              </a:p>
            </p:txBody>
          </p:sp>
          <p:sp>
            <p:nvSpPr>
              <p:cNvPr id="27670" name="Rectangle 18"/>
              <p:cNvSpPr>
                <a:spLocks noChangeArrowheads="1"/>
              </p:cNvSpPr>
              <p:nvPr/>
            </p:nvSpPr>
            <p:spPr bwMode="auto">
              <a:xfrm>
                <a:off x="3936" y="1920"/>
                <a:ext cx="1392" cy="480"/>
              </a:xfrm>
              <a:prstGeom prst="rect">
                <a:avLst/>
              </a:prstGeom>
              <a:solidFill>
                <a:schemeClr val="accent6">
                  <a:lumMod val="75000"/>
                </a:schemeClr>
              </a:solidFill>
              <a:ln w="9525">
                <a:solidFill>
                  <a:srgbClr val="009900"/>
                </a:solidFill>
                <a:miter lim="800000"/>
                <a:headEnd/>
                <a:tailEnd/>
              </a:ln>
            </p:spPr>
            <p:txBody>
              <a:bodyPr wrap="none" anchor="ct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spcBef>
                    <a:spcPct val="0"/>
                  </a:spcBef>
                  <a:buFontTx/>
                  <a:buNone/>
                  <a:defRPr/>
                </a:pPr>
                <a:r>
                  <a:rPr lang="es-ES_tradnl" altLang="es-MX" sz="1600" b="1" dirty="0" smtClean="0">
                    <a:latin typeface="Arial" pitchFamily="34" charset="0"/>
                  </a:rPr>
                  <a:t>PERSONAL</a:t>
                </a:r>
              </a:p>
              <a:p>
                <a:pPr>
                  <a:spcBef>
                    <a:spcPct val="0"/>
                  </a:spcBef>
                  <a:buFontTx/>
                  <a:buNone/>
                  <a:defRPr/>
                </a:pPr>
                <a:r>
                  <a:rPr lang="es-ES_tradnl" altLang="es-MX" sz="1600" b="1" dirty="0" smtClean="0">
                    <a:latin typeface="Arial" pitchFamily="34" charset="0"/>
                  </a:rPr>
                  <a:t>OPERATIVO DEL</a:t>
                </a:r>
              </a:p>
              <a:p>
                <a:pPr>
                  <a:spcBef>
                    <a:spcPct val="0"/>
                  </a:spcBef>
                  <a:buFontTx/>
                  <a:buNone/>
                  <a:defRPr/>
                </a:pPr>
                <a:r>
                  <a:rPr lang="es-ES_tradnl" altLang="es-MX" sz="1600" b="1" dirty="0" smtClean="0">
                    <a:latin typeface="Arial" pitchFamily="34" charset="0"/>
                  </a:rPr>
                  <a:t>PROYECTO</a:t>
                </a:r>
              </a:p>
            </p:txBody>
          </p:sp>
        </p:grpSp>
      </p:grpSp>
      <p:sp>
        <p:nvSpPr>
          <p:cNvPr id="23558" name="Line 8"/>
          <p:cNvSpPr>
            <a:spLocks noChangeShapeType="1"/>
          </p:cNvSpPr>
          <p:nvPr/>
        </p:nvSpPr>
        <p:spPr bwMode="auto">
          <a:xfrm>
            <a:off x="4479925" y="4665663"/>
            <a:ext cx="0" cy="685800"/>
          </a:xfrm>
          <a:prstGeom prst="line">
            <a:avLst/>
          </a:prstGeom>
          <a:noFill/>
          <a:ln w="9525">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s-MX"/>
          </a:p>
        </p:txBody>
      </p:sp>
      <p:sp>
        <p:nvSpPr>
          <p:cNvPr id="23559" name="Line 8"/>
          <p:cNvSpPr>
            <a:spLocks noChangeShapeType="1"/>
          </p:cNvSpPr>
          <p:nvPr/>
        </p:nvSpPr>
        <p:spPr bwMode="auto">
          <a:xfrm>
            <a:off x="6308725" y="4665663"/>
            <a:ext cx="0" cy="685800"/>
          </a:xfrm>
          <a:prstGeom prst="line">
            <a:avLst/>
          </a:prstGeom>
          <a:noFill/>
          <a:ln w="9525">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s-MX"/>
          </a:p>
        </p:txBody>
      </p:sp>
      <p:sp>
        <p:nvSpPr>
          <p:cNvPr id="2" name="1 CuadroTexto"/>
          <p:cNvSpPr txBox="1"/>
          <p:nvPr/>
        </p:nvSpPr>
        <p:spPr>
          <a:xfrm>
            <a:off x="1386681" y="1179513"/>
            <a:ext cx="6624638" cy="585787"/>
          </a:xfrm>
          <a:prstGeom prst="rect">
            <a:avLst/>
          </a:prstGeom>
          <a:noFill/>
        </p:spPr>
        <p:txBody>
          <a:bodyPr wrap="none">
            <a:spAutoFit/>
          </a:bodyPr>
          <a:lstStyle/>
          <a:p>
            <a:pPr>
              <a:defRPr/>
            </a:pPr>
            <a:r>
              <a:rPr lang="es-MX" sz="3200" b="1" dirty="0">
                <a:solidFill>
                  <a:schemeClr val="accent2">
                    <a:lumMod val="75000"/>
                  </a:schemeClr>
                </a:solidFill>
                <a:latin typeface="+mn-lt"/>
              </a:rPr>
              <a:t>ASIGNACIÓN DE RESPONSABILIDADES</a:t>
            </a:r>
          </a:p>
        </p:txBody>
      </p:sp>
    </p:spTree>
    <p:extLst>
      <p:ext uri="{BB962C8B-B14F-4D97-AF65-F5344CB8AC3E}">
        <p14:creationId xmlns:p14="http://schemas.microsoft.com/office/powerpoint/2010/main" val="804337928"/>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578" name="Imagen 3"/>
          <p:cNvPicPr>
            <a:picLocks noChangeAspect="1"/>
          </p:cNvPicPr>
          <p:nvPr/>
        </p:nvPicPr>
        <p:blipFill>
          <a:blip r:embed="rId2" cstate="print">
            <a:extLst>
              <a:ext uri="{28A0092B-C50C-407E-A947-70E740481C1C}">
                <a14:useLocalDpi xmlns:a14="http://schemas.microsoft.com/office/drawing/2010/main" val="0"/>
              </a:ext>
            </a:extLst>
          </a:blip>
          <a:srcRect b="2940"/>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75" name="Text Box 2"/>
          <p:cNvSpPr txBox="1">
            <a:spLocks noChangeArrowheads="1"/>
          </p:cNvSpPr>
          <p:nvPr/>
        </p:nvSpPr>
        <p:spPr bwMode="auto">
          <a:xfrm>
            <a:off x="4729163" y="1911350"/>
            <a:ext cx="3195637" cy="381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spcBef>
                <a:spcPct val="0"/>
              </a:spcBef>
              <a:buClr>
                <a:srgbClr val="FF3300"/>
              </a:buClr>
              <a:buFont typeface="Wingdings" pitchFamily="2" charset="2"/>
              <a:buChar char="ü"/>
              <a:defRPr/>
            </a:pPr>
            <a:r>
              <a:rPr lang="es-ES_tradnl" altLang="es-MX" sz="2200" b="1" dirty="0" smtClean="0">
                <a:latin typeface="+mn-lt"/>
              </a:rPr>
              <a:t> Creatividad</a:t>
            </a:r>
          </a:p>
          <a:p>
            <a:pPr>
              <a:spcBef>
                <a:spcPct val="0"/>
              </a:spcBef>
              <a:buClr>
                <a:srgbClr val="FF3300"/>
              </a:buClr>
              <a:buFont typeface="Wingdings" pitchFamily="2" charset="2"/>
              <a:buChar char="ü"/>
              <a:defRPr/>
            </a:pPr>
            <a:endParaRPr lang="es-ES_tradnl" altLang="es-MX" sz="2200" b="1" dirty="0" smtClean="0">
              <a:latin typeface="+mn-lt"/>
            </a:endParaRPr>
          </a:p>
          <a:p>
            <a:pPr>
              <a:spcBef>
                <a:spcPct val="0"/>
              </a:spcBef>
              <a:buClr>
                <a:srgbClr val="FF3300"/>
              </a:buClr>
              <a:buFont typeface="Wingdings" pitchFamily="2" charset="2"/>
              <a:buChar char="ü"/>
              <a:defRPr/>
            </a:pPr>
            <a:r>
              <a:rPr lang="es-ES_tradnl" altLang="es-MX" sz="2200" b="1" dirty="0" smtClean="0">
                <a:latin typeface="+mn-lt"/>
              </a:rPr>
              <a:t> Expresión oral</a:t>
            </a:r>
          </a:p>
          <a:p>
            <a:pPr>
              <a:spcBef>
                <a:spcPct val="0"/>
              </a:spcBef>
              <a:buClr>
                <a:srgbClr val="FF3300"/>
              </a:buClr>
              <a:buFont typeface="Wingdings" pitchFamily="2" charset="2"/>
              <a:buChar char="ü"/>
              <a:defRPr/>
            </a:pPr>
            <a:endParaRPr lang="es-ES_tradnl" altLang="es-MX" sz="2200" b="1" dirty="0" smtClean="0">
              <a:latin typeface="+mn-lt"/>
            </a:endParaRPr>
          </a:p>
          <a:p>
            <a:pPr>
              <a:spcBef>
                <a:spcPct val="0"/>
              </a:spcBef>
              <a:buClr>
                <a:srgbClr val="FF3300"/>
              </a:buClr>
              <a:buFont typeface="Wingdings" pitchFamily="2" charset="2"/>
              <a:buChar char="ü"/>
              <a:defRPr/>
            </a:pPr>
            <a:r>
              <a:rPr lang="es-ES_tradnl" altLang="es-MX" sz="2200" b="1" dirty="0" smtClean="0">
                <a:latin typeface="+mn-lt"/>
              </a:rPr>
              <a:t> Expresión escrita</a:t>
            </a:r>
          </a:p>
          <a:p>
            <a:pPr>
              <a:spcBef>
                <a:spcPct val="0"/>
              </a:spcBef>
              <a:buClr>
                <a:srgbClr val="FF3300"/>
              </a:buClr>
              <a:buFont typeface="Wingdings" pitchFamily="2" charset="2"/>
              <a:buChar char="ü"/>
              <a:defRPr/>
            </a:pPr>
            <a:endParaRPr lang="es-ES_tradnl" altLang="es-MX" sz="2200" b="1" dirty="0" smtClean="0">
              <a:latin typeface="+mn-lt"/>
            </a:endParaRPr>
          </a:p>
          <a:p>
            <a:pPr>
              <a:spcBef>
                <a:spcPct val="0"/>
              </a:spcBef>
              <a:buClr>
                <a:srgbClr val="FF3300"/>
              </a:buClr>
              <a:buFont typeface="Wingdings" pitchFamily="2" charset="2"/>
              <a:buChar char="ü"/>
              <a:defRPr/>
            </a:pPr>
            <a:r>
              <a:rPr lang="es-ES_tradnl" altLang="es-MX" sz="2200" b="1" dirty="0" smtClean="0">
                <a:latin typeface="+mn-lt"/>
              </a:rPr>
              <a:t> Trabajo en equipo</a:t>
            </a:r>
          </a:p>
          <a:p>
            <a:pPr>
              <a:spcBef>
                <a:spcPct val="0"/>
              </a:spcBef>
              <a:buClr>
                <a:srgbClr val="FF3300"/>
              </a:buClr>
              <a:buFont typeface="Wingdings" pitchFamily="2" charset="2"/>
              <a:buChar char="ü"/>
              <a:defRPr/>
            </a:pPr>
            <a:endParaRPr lang="es-ES_tradnl" altLang="es-MX" sz="2200" b="1" dirty="0" smtClean="0">
              <a:latin typeface="+mn-lt"/>
            </a:endParaRPr>
          </a:p>
          <a:p>
            <a:pPr>
              <a:spcBef>
                <a:spcPct val="0"/>
              </a:spcBef>
              <a:buClr>
                <a:srgbClr val="FF3300"/>
              </a:buClr>
              <a:buFont typeface="Wingdings" pitchFamily="2" charset="2"/>
              <a:buChar char="ü"/>
              <a:defRPr/>
            </a:pPr>
            <a:r>
              <a:rPr lang="es-ES_tradnl" altLang="es-MX" sz="2200" b="1" dirty="0" smtClean="0">
                <a:latin typeface="+mn-lt"/>
              </a:rPr>
              <a:t> Confiabilidad</a:t>
            </a:r>
          </a:p>
          <a:p>
            <a:pPr>
              <a:spcBef>
                <a:spcPct val="0"/>
              </a:spcBef>
              <a:buClr>
                <a:srgbClr val="FF3300"/>
              </a:buClr>
              <a:buFont typeface="Wingdings" pitchFamily="2" charset="2"/>
              <a:buChar char="ü"/>
              <a:defRPr/>
            </a:pPr>
            <a:endParaRPr lang="es-ES_tradnl" altLang="es-MX" sz="2200" b="1" dirty="0" smtClean="0">
              <a:latin typeface="+mn-lt"/>
            </a:endParaRPr>
          </a:p>
          <a:p>
            <a:pPr>
              <a:spcBef>
                <a:spcPct val="0"/>
              </a:spcBef>
              <a:buClr>
                <a:srgbClr val="FF3300"/>
              </a:buClr>
              <a:buFont typeface="Wingdings" pitchFamily="2" charset="2"/>
              <a:buChar char="ü"/>
              <a:defRPr/>
            </a:pPr>
            <a:r>
              <a:rPr lang="es-ES_tradnl" altLang="es-MX" sz="2200" b="1" dirty="0" smtClean="0">
                <a:latin typeface="+mn-lt"/>
              </a:rPr>
              <a:t> Conocimiento ISO 9000</a:t>
            </a:r>
          </a:p>
        </p:txBody>
      </p:sp>
      <p:grpSp>
        <p:nvGrpSpPr>
          <p:cNvPr id="24580" name="Group 3"/>
          <p:cNvGrpSpPr>
            <a:grpSpLocks/>
          </p:cNvGrpSpPr>
          <p:nvPr/>
        </p:nvGrpSpPr>
        <p:grpSpPr bwMode="auto">
          <a:xfrm>
            <a:off x="703263" y="2151063"/>
            <a:ext cx="3182937" cy="4032250"/>
            <a:chOff x="-1525" y="931"/>
            <a:chExt cx="2214" cy="1584"/>
          </a:xfrm>
        </p:grpSpPr>
        <p:sp>
          <p:nvSpPr>
            <p:cNvPr id="24582" name="Freeform 4"/>
            <p:cNvSpPr>
              <a:spLocks/>
            </p:cNvSpPr>
            <p:nvPr/>
          </p:nvSpPr>
          <p:spPr bwMode="auto">
            <a:xfrm>
              <a:off x="-856" y="1309"/>
              <a:ext cx="105" cy="206"/>
            </a:xfrm>
            <a:custGeom>
              <a:avLst/>
              <a:gdLst>
                <a:gd name="T0" fmla="*/ 1 w 209"/>
                <a:gd name="T1" fmla="*/ 0 h 413"/>
                <a:gd name="T2" fmla="*/ 1 w 209"/>
                <a:gd name="T3" fmla="*/ 0 h 413"/>
                <a:gd name="T4" fmla="*/ 1 w 209"/>
                <a:gd name="T5" fmla="*/ 0 h 413"/>
                <a:gd name="T6" fmla="*/ 1 w 209"/>
                <a:gd name="T7" fmla="*/ 0 h 413"/>
                <a:gd name="T8" fmla="*/ 1 w 209"/>
                <a:gd name="T9" fmla="*/ 0 h 413"/>
                <a:gd name="T10" fmla="*/ 1 w 209"/>
                <a:gd name="T11" fmla="*/ 0 h 413"/>
                <a:gd name="T12" fmla="*/ 1 w 209"/>
                <a:gd name="T13" fmla="*/ 0 h 413"/>
                <a:gd name="T14" fmla="*/ 1 w 209"/>
                <a:gd name="T15" fmla="*/ 0 h 413"/>
                <a:gd name="T16" fmla="*/ 1 w 209"/>
                <a:gd name="T17" fmla="*/ 0 h 413"/>
                <a:gd name="T18" fmla="*/ 1 w 209"/>
                <a:gd name="T19" fmla="*/ 0 h 413"/>
                <a:gd name="T20" fmla="*/ 1 w 209"/>
                <a:gd name="T21" fmla="*/ 0 h 413"/>
                <a:gd name="T22" fmla="*/ 1 w 209"/>
                <a:gd name="T23" fmla="*/ 0 h 413"/>
                <a:gd name="T24" fmla="*/ 1 w 209"/>
                <a:gd name="T25" fmla="*/ 0 h 413"/>
                <a:gd name="T26" fmla="*/ 1 w 209"/>
                <a:gd name="T27" fmla="*/ 0 h 413"/>
                <a:gd name="T28" fmla="*/ 1 w 209"/>
                <a:gd name="T29" fmla="*/ 0 h 413"/>
                <a:gd name="T30" fmla="*/ 1 w 209"/>
                <a:gd name="T31" fmla="*/ 0 h 413"/>
                <a:gd name="T32" fmla="*/ 1 w 209"/>
                <a:gd name="T33" fmla="*/ 0 h 413"/>
                <a:gd name="T34" fmla="*/ 1 w 209"/>
                <a:gd name="T35" fmla="*/ 0 h 413"/>
                <a:gd name="T36" fmla="*/ 1 w 209"/>
                <a:gd name="T37" fmla="*/ 0 h 413"/>
                <a:gd name="T38" fmla="*/ 1 w 209"/>
                <a:gd name="T39" fmla="*/ 0 h 413"/>
                <a:gd name="T40" fmla="*/ 1 w 209"/>
                <a:gd name="T41" fmla="*/ 0 h 413"/>
                <a:gd name="T42" fmla="*/ 1 w 209"/>
                <a:gd name="T43" fmla="*/ 0 h 413"/>
                <a:gd name="T44" fmla="*/ 1 w 209"/>
                <a:gd name="T45" fmla="*/ 0 h 413"/>
                <a:gd name="T46" fmla="*/ 1 w 209"/>
                <a:gd name="T47" fmla="*/ 0 h 413"/>
                <a:gd name="T48" fmla="*/ 1 w 209"/>
                <a:gd name="T49" fmla="*/ 0 h 413"/>
                <a:gd name="T50" fmla="*/ 0 w 209"/>
                <a:gd name="T51" fmla="*/ 0 h 413"/>
                <a:gd name="T52" fmla="*/ 0 w 209"/>
                <a:gd name="T53" fmla="*/ 0 h 413"/>
                <a:gd name="T54" fmla="*/ 0 w 209"/>
                <a:gd name="T55" fmla="*/ 0 h 413"/>
                <a:gd name="T56" fmla="*/ 1 w 209"/>
                <a:gd name="T57" fmla="*/ 0 h 413"/>
                <a:gd name="T58" fmla="*/ 1 w 209"/>
                <a:gd name="T59" fmla="*/ 0 h 413"/>
                <a:gd name="T60" fmla="*/ 1 w 209"/>
                <a:gd name="T61" fmla="*/ 0 h 413"/>
                <a:gd name="T62" fmla="*/ 1 w 209"/>
                <a:gd name="T63" fmla="*/ 0 h 413"/>
                <a:gd name="T64" fmla="*/ 1 w 209"/>
                <a:gd name="T65" fmla="*/ 0 h 413"/>
                <a:gd name="T66" fmla="*/ 1 w 209"/>
                <a:gd name="T67" fmla="*/ 0 h 413"/>
                <a:gd name="T68" fmla="*/ 1 w 209"/>
                <a:gd name="T69" fmla="*/ 0 h 413"/>
                <a:gd name="T70" fmla="*/ 1 w 209"/>
                <a:gd name="T71" fmla="*/ 0 h 413"/>
                <a:gd name="T72" fmla="*/ 1 w 209"/>
                <a:gd name="T73" fmla="*/ 0 h 413"/>
                <a:gd name="T74" fmla="*/ 1 w 209"/>
                <a:gd name="T75" fmla="*/ 0 h 413"/>
                <a:gd name="T76" fmla="*/ 1 w 209"/>
                <a:gd name="T77" fmla="*/ 0 h 413"/>
                <a:gd name="T78" fmla="*/ 1 w 209"/>
                <a:gd name="T79" fmla="*/ 0 h 413"/>
                <a:gd name="T80" fmla="*/ 1 w 209"/>
                <a:gd name="T81" fmla="*/ 0 h 413"/>
                <a:gd name="T82" fmla="*/ 1 w 209"/>
                <a:gd name="T83" fmla="*/ 0 h 413"/>
                <a:gd name="T84" fmla="*/ 1 w 209"/>
                <a:gd name="T85" fmla="*/ 0 h 413"/>
                <a:gd name="T86" fmla="*/ 1 w 209"/>
                <a:gd name="T87" fmla="*/ 0 h 413"/>
                <a:gd name="T88" fmla="*/ 1 w 209"/>
                <a:gd name="T89" fmla="*/ 0 h 413"/>
                <a:gd name="T90" fmla="*/ 1 w 209"/>
                <a:gd name="T91" fmla="*/ 0 h 413"/>
                <a:gd name="T92" fmla="*/ 1 w 209"/>
                <a:gd name="T93" fmla="*/ 0 h 413"/>
                <a:gd name="T94" fmla="*/ 1 w 209"/>
                <a:gd name="T95" fmla="*/ 0 h 413"/>
                <a:gd name="T96" fmla="*/ 1 w 209"/>
                <a:gd name="T97" fmla="*/ 0 h 413"/>
                <a:gd name="T98" fmla="*/ 1 w 209"/>
                <a:gd name="T99" fmla="*/ 0 h 413"/>
                <a:gd name="T100" fmla="*/ 1 w 209"/>
                <a:gd name="T101" fmla="*/ 0 h 413"/>
                <a:gd name="T102" fmla="*/ 1 w 209"/>
                <a:gd name="T103" fmla="*/ 0 h 413"/>
                <a:gd name="T104" fmla="*/ 1 w 209"/>
                <a:gd name="T105" fmla="*/ 0 h 413"/>
                <a:gd name="T106" fmla="*/ 1 w 209"/>
                <a:gd name="T107" fmla="*/ 0 h 413"/>
                <a:gd name="T108" fmla="*/ 1 w 209"/>
                <a:gd name="T109" fmla="*/ 0 h 413"/>
                <a:gd name="T110" fmla="*/ 1 w 209"/>
                <a:gd name="T111" fmla="*/ 0 h 413"/>
                <a:gd name="T112" fmla="*/ 1 w 209"/>
                <a:gd name="T113" fmla="*/ 0 h 413"/>
                <a:gd name="T114" fmla="*/ 1 w 209"/>
                <a:gd name="T115" fmla="*/ 0 h 4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09"/>
                <a:gd name="T175" fmla="*/ 0 h 413"/>
                <a:gd name="T176" fmla="*/ 209 w 209"/>
                <a:gd name="T177" fmla="*/ 413 h 4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09" h="413">
                  <a:moveTo>
                    <a:pt x="48" y="358"/>
                  </a:moveTo>
                  <a:lnTo>
                    <a:pt x="48" y="354"/>
                  </a:lnTo>
                  <a:lnTo>
                    <a:pt x="48" y="350"/>
                  </a:lnTo>
                  <a:lnTo>
                    <a:pt x="50" y="344"/>
                  </a:lnTo>
                  <a:lnTo>
                    <a:pt x="51" y="337"/>
                  </a:lnTo>
                  <a:lnTo>
                    <a:pt x="51" y="325"/>
                  </a:lnTo>
                  <a:lnTo>
                    <a:pt x="53" y="316"/>
                  </a:lnTo>
                  <a:lnTo>
                    <a:pt x="51" y="304"/>
                  </a:lnTo>
                  <a:lnTo>
                    <a:pt x="51" y="293"/>
                  </a:lnTo>
                  <a:lnTo>
                    <a:pt x="48" y="285"/>
                  </a:lnTo>
                  <a:lnTo>
                    <a:pt x="48" y="278"/>
                  </a:lnTo>
                  <a:lnTo>
                    <a:pt x="44" y="266"/>
                  </a:lnTo>
                  <a:lnTo>
                    <a:pt x="40" y="257"/>
                  </a:lnTo>
                  <a:lnTo>
                    <a:pt x="36" y="246"/>
                  </a:lnTo>
                  <a:lnTo>
                    <a:pt x="32" y="236"/>
                  </a:lnTo>
                  <a:lnTo>
                    <a:pt x="29" y="223"/>
                  </a:lnTo>
                  <a:lnTo>
                    <a:pt x="25" y="213"/>
                  </a:lnTo>
                  <a:lnTo>
                    <a:pt x="21" y="200"/>
                  </a:lnTo>
                  <a:lnTo>
                    <a:pt x="15" y="190"/>
                  </a:lnTo>
                  <a:lnTo>
                    <a:pt x="12" y="181"/>
                  </a:lnTo>
                  <a:lnTo>
                    <a:pt x="10" y="173"/>
                  </a:lnTo>
                  <a:lnTo>
                    <a:pt x="4" y="162"/>
                  </a:lnTo>
                  <a:lnTo>
                    <a:pt x="4" y="158"/>
                  </a:lnTo>
                  <a:lnTo>
                    <a:pt x="2" y="152"/>
                  </a:lnTo>
                  <a:lnTo>
                    <a:pt x="2" y="139"/>
                  </a:lnTo>
                  <a:lnTo>
                    <a:pt x="0" y="128"/>
                  </a:lnTo>
                  <a:lnTo>
                    <a:pt x="0" y="118"/>
                  </a:lnTo>
                  <a:lnTo>
                    <a:pt x="0" y="109"/>
                  </a:lnTo>
                  <a:lnTo>
                    <a:pt x="2" y="97"/>
                  </a:lnTo>
                  <a:lnTo>
                    <a:pt x="2" y="84"/>
                  </a:lnTo>
                  <a:lnTo>
                    <a:pt x="2" y="71"/>
                  </a:lnTo>
                  <a:lnTo>
                    <a:pt x="2" y="59"/>
                  </a:lnTo>
                  <a:lnTo>
                    <a:pt x="8" y="50"/>
                  </a:lnTo>
                  <a:lnTo>
                    <a:pt x="12" y="40"/>
                  </a:lnTo>
                  <a:lnTo>
                    <a:pt x="15" y="33"/>
                  </a:lnTo>
                  <a:lnTo>
                    <a:pt x="21" y="25"/>
                  </a:lnTo>
                  <a:lnTo>
                    <a:pt x="29" y="23"/>
                  </a:lnTo>
                  <a:lnTo>
                    <a:pt x="36" y="17"/>
                  </a:lnTo>
                  <a:lnTo>
                    <a:pt x="46" y="14"/>
                  </a:lnTo>
                  <a:lnTo>
                    <a:pt x="57" y="12"/>
                  </a:lnTo>
                  <a:lnTo>
                    <a:pt x="67" y="10"/>
                  </a:lnTo>
                  <a:lnTo>
                    <a:pt x="76" y="6"/>
                  </a:lnTo>
                  <a:lnTo>
                    <a:pt x="89" y="6"/>
                  </a:lnTo>
                  <a:lnTo>
                    <a:pt x="99" y="4"/>
                  </a:lnTo>
                  <a:lnTo>
                    <a:pt x="112" y="4"/>
                  </a:lnTo>
                  <a:lnTo>
                    <a:pt x="120" y="2"/>
                  </a:lnTo>
                  <a:lnTo>
                    <a:pt x="129" y="0"/>
                  </a:lnTo>
                  <a:lnTo>
                    <a:pt x="137" y="0"/>
                  </a:lnTo>
                  <a:lnTo>
                    <a:pt x="147" y="0"/>
                  </a:lnTo>
                  <a:lnTo>
                    <a:pt x="158" y="0"/>
                  </a:lnTo>
                  <a:lnTo>
                    <a:pt x="162" y="0"/>
                  </a:lnTo>
                  <a:lnTo>
                    <a:pt x="186" y="59"/>
                  </a:lnTo>
                  <a:lnTo>
                    <a:pt x="177" y="73"/>
                  </a:lnTo>
                  <a:lnTo>
                    <a:pt x="209" y="109"/>
                  </a:lnTo>
                  <a:lnTo>
                    <a:pt x="192" y="221"/>
                  </a:lnTo>
                  <a:lnTo>
                    <a:pt x="120" y="413"/>
                  </a:lnTo>
                  <a:lnTo>
                    <a:pt x="48" y="358"/>
                  </a:lnTo>
                  <a:close/>
                </a:path>
              </a:pathLst>
            </a:custGeom>
            <a:solidFill>
              <a:srgbClr val="EB99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583" name="Freeform 5"/>
            <p:cNvSpPr>
              <a:spLocks/>
            </p:cNvSpPr>
            <p:nvPr/>
          </p:nvSpPr>
          <p:spPr bwMode="auto">
            <a:xfrm>
              <a:off x="-854" y="1314"/>
              <a:ext cx="90" cy="173"/>
            </a:xfrm>
            <a:custGeom>
              <a:avLst/>
              <a:gdLst>
                <a:gd name="T0" fmla="*/ 0 w 181"/>
                <a:gd name="T1" fmla="*/ 1 h 346"/>
                <a:gd name="T2" fmla="*/ 0 w 181"/>
                <a:gd name="T3" fmla="*/ 0 h 346"/>
                <a:gd name="T4" fmla="*/ 0 w 181"/>
                <a:gd name="T5" fmla="*/ 0 h 346"/>
                <a:gd name="T6" fmla="*/ 0 w 181"/>
                <a:gd name="T7" fmla="*/ 0 h 346"/>
                <a:gd name="T8" fmla="*/ 0 w 181"/>
                <a:gd name="T9" fmla="*/ 1 h 346"/>
                <a:gd name="T10" fmla="*/ 0 w 181"/>
                <a:gd name="T11" fmla="*/ 1 h 346"/>
                <a:gd name="T12" fmla="*/ 0 w 181"/>
                <a:gd name="T13" fmla="*/ 1 h 346"/>
                <a:gd name="T14" fmla="*/ 0 w 181"/>
                <a:gd name="T15" fmla="*/ 1 h 346"/>
                <a:gd name="T16" fmla="*/ 0 w 181"/>
                <a:gd name="T17" fmla="*/ 1 h 346"/>
                <a:gd name="T18" fmla="*/ 0 w 181"/>
                <a:gd name="T19" fmla="*/ 1 h 346"/>
                <a:gd name="T20" fmla="*/ 0 w 181"/>
                <a:gd name="T21" fmla="*/ 1 h 346"/>
                <a:gd name="T22" fmla="*/ 0 w 181"/>
                <a:gd name="T23" fmla="*/ 1 h 346"/>
                <a:gd name="T24" fmla="*/ 0 w 181"/>
                <a:gd name="T25" fmla="*/ 1 h 346"/>
                <a:gd name="T26" fmla="*/ 0 w 181"/>
                <a:gd name="T27" fmla="*/ 1 h 346"/>
                <a:gd name="T28" fmla="*/ 0 w 181"/>
                <a:gd name="T29" fmla="*/ 1 h 346"/>
                <a:gd name="T30" fmla="*/ 0 w 181"/>
                <a:gd name="T31" fmla="*/ 1 h 346"/>
                <a:gd name="T32" fmla="*/ 0 w 181"/>
                <a:gd name="T33" fmla="*/ 1 h 346"/>
                <a:gd name="T34" fmla="*/ 0 w 181"/>
                <a:gd name="T35" fmla="*/ 1 h 346"/>
                <a:gd name="T36" fmla="*/ 0 w 181"/>
                <a:gd name="T37" fmla="*/ 1 h 346"/>
                <a:gd name="T38" fmla="*/ 0 w 181"/>
                <a:gd name="T39" fmla="*/ 1 h 346"/>
                <a:gd name="T40" fmla="*/ 0 w 181"/>
                <a:gd name="T41" fmla="*/ 1 h 346"/>
                <a:gd name="T42" fmla="*/ 0 w 181"/>
                <a:gd name="T43" fmla="*/ 1 h 346"/>
                <a:gd name="T44" fmla="*/ 0 w 181"/>
                <a:gd name="T45" fmla="*/ 1 h 346"/>
                <a:gd name="T46" fmla="*/ 0 w 181"/>
                <a:gd name="T47" fmla="*/ 1 h 346"/>
                <a:gd name="T48" fmla="*/ 0 w 181"/>
                <a:gd name="T49" fmla="*/ 1 h 346"/>
                <a:gd name="T50" fmla="*/ 0 w 181"/>
                <a:gd name="T51" fmla="*/ 1 h 346"/>
                <a:gd name="T52" fmla="*/ 0 w 181"/>
                <a:gd name="T53" fmla="*/ 1 h 346"/>
                <a:gd name="T54" fmla="*/ 0 w 181"/>
                <a:gd name="T55" fmla="*/ 1 h 346"/>
                <a:gd name="T56" fmla="*/ 0 w 181"/>
                <a:gd name="T57" fmla="*/ 1 h 346"/>
                <a:gd name="T58" fmla="*/ 0 w 181"/>
                <a:gd name="T59" fmla="*/ 1 h 346"/>
                <a:gd name="T60" fmla="*/ 0 w 181"/>
                <a:gd name="T61" fmla="*/ 1 h 346"/>
                <a:gd name="T62" fmla="*/ 0 w 181"/>
                <a:gd name="T63" fmla="*/ 1 h 346"/>
                <a:gd name="T64" fmla="*/ 0 w 181"/>
                <a:gd name="T65" fmla="*/ 1 h 346"/>
                <a:gd name="T66" fmla="*/ 0 w 181"/>
                <a:gd name="T67" fmla="*/ 1 h 346"/>
                <a:gd name="T68" fmla="*/ 0 w 181"/>
                <a:gd name="T69" fmla="*/ 1 h 346"/>
                <a:gd name="T70" fmla="*/ 0 w 181"/>
                <a:gd name="T71" fmla="*/ 1 h 346"/>
                <a:gd name="T72" fmla="*/ 0 w 181"/>
                <a:gd name="T73" fmla="*/ 1 h 346"/>
                <a:gd name="T74" fmla="*/ 0 w 181"/>
                <a:gd name="T75" fmla="*/ 1 h 346"/>
                <a:gd name="T76" fmla="*/ 0 w 181"/>
                <a:gd name="T77" fmla="*/ 1 h 346"/>
                <a:gd name="T78" fmla="*/ 0 w 181"/>
                <a:gd name="T79" fmla="*/ 1 h 346"/>
                <a:gd name="T80" fmla="*/ 0 w 181"/>
                <a:gd name="T81" fmla="*/ 1 h 346"/>
                <a:gd name="T82" fmla="*/ 0 w 181"/>
                <a:gd name="T83" fmla="*/ 1 h 346"/>
                <a:gd name="T84" fmla="*/ 0 w 181"/>
                <a:gd name="T85" fmla="*/ 1 h 346"/>
                <a:gd name="T86" fmla="*/ 0 w 181"/>
                <a:gd name="T87" fmla="*/ 1 h 346"/>
                <a:gd name="T88" fmla="*/ 0 w 181"/>
                <a:gd name="T89" fmla="*/ 1 h 346"/>
                <a:gd name="T90" fmla="*/ 0 w 181"/>
                <a:gd name="T91" fmla="*/ 1 h 346"/>
                <a:gd name="T92" fmla="*/ 0 w 181"/>
                <a:gd name="T93" fmla="*/ 1 h 346"/>
                <a:gd name="T94" fmla="*/ 0 w 181"/>
                <a:gd name="T95" fmla="*/ 1 h 346"/>
                <a:gd name="T96" fmla="*/ 0 w 181"/>
                <a:gd name="T97" fmla="*/ 1 h 346"/>
                <a:gd name="T98" fmla="*/ 0 w 181"/>
                <a:gd name="T99" fmla="*/ 1 h 346"/>
                <a:gd name="T100" fmla="*/ 0 w 181"/>
                <a:gd name="T101" fmla="*/ 1 h 346"/>
                <a:gd name="T102" fmla="*/ 0 w 181"/>
                <a:gd name="T103" fmla="*/ 1 h 346"/>
                <a:gd name="T104" fmla="*/ 0 w 181"/>
                <a:gd name="T105" fmla="*/ 1 h 346"/>
                <a:gd name="T106" fmla="*/ 0 w 181"/>
                <a:gd name="T107" fmla="*/ 1 h 346"/>
                <a:gd name="T108" fmla="*/ 0 w 181"/>
                <a:gd name="T109" fmla="*/ 1 h 346"/>
                <a:gd name="T110" fmla="*/ 0 w 181"/>
                <a:gd name="T111" fmla="*/ 1 h 346"/>
                <a:gd name="T112" fmla="*/ 0 w 181"/>
                <a:gd name="T113" fmla="*/ 1 h 346"/>
                <a:gd name="T114" fmla="*/ 0 w 181"/>
                <a:gd name="T115" fmla="*/ 1 h 346"/>
                <a:gd name="T116" fmla="*/ 0 w 181"/>
                <a:gd name="T117" fmla="*/ 1 h 346"/>
                <a:gd name="T118" fmla="*/ 0 w 181"/>
                <a:gd name="T119" fmla="*/ 1 h 346"/>
                <a:gd name="T120" fmla="*/ 0 w 181"/>
                <a:gd name="T121" fmla="*/ 1 h 346"/>
                <a:gd name="T122" fmla="*/ 0 w 181"/>
                <a:gd name="T123" fmla="*/ 1 h 346"/>
                <a:gd name="T124" fmla="*/ 0 w 181"/>
                <a:gd name="T125" fmla="*/ 1 h 3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81"/>
                <a:gd name="T190" fmla="*/ 0 h 346"/>
                <a:gd name="T191" fmla="*/ 181 w 181"/>
                <a:gd name="T192" fmla="*/ 346 h 34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81" h="346">
                  <a:moveTo>
                    <a:pt x="89" y="44"/>
                  </a:moveTo>
                  <a:lnTo>
                    <a:pt x="131" y="0"/>
                  </a:lnTo>
                  <a:lnTo>
                    <a:pt x="156" y="0"/>
                  </a:lnTo>
                  <a:lnTo>
                    <a:pt x="154" y="0"/>
                  </a:lnTo>
                  <a:lnTo>
                    <a:pt x="152" y="6"/>
                  </a:lnTo>
                  <a:lnTo>
                    <a:pt x="146" y="13"/>
                  </a:lnTo>
                  <a:lnTo>
                    <a:pt x="144" y="23"/>
                  </a:lnTo>
                  <a:lnTo>
                    <a:pt x="139" y="32"/>
                  </a:lnTo>
                  <a:lnTo>
                    <a:pt x="137" y="42"/>
                  </a:lnTo>
                  <a:lnTo>
                    <a:pt x="135" y="51"/>
                  </a:lnTo>
                  <a:lnTo>
                    <a:pt x="137" y="63"/>
                  </a:lnTo>
                  <a:lnTo>
                    <a:pt x="139" y="70"/>
                  </a:lnTo>
                  <a:lnTo>
                    <a:pt x="146" y="80"/>
                  </a:lnTo>
                  <a:lnTo>
                    <a:pt x="152" y="85"/>
                  </a:lnTo>
                  <a:lnTo>
                    <a:pt x="160" y="93"/>
                  </a:lnTo>
                  <a:lnTo>
                    <a:pt x="173" y="101"/>
                  </a:lnTo>
                  <a:lnTo>
                    <a:pt x="181" y="104"/>
                  </a:lnTo>
                  <a:lnTo>
                    <a:pt x="177" y="104"/>
                  </a:lnTo>
                  <a:lnTo>
                    <a:pt x="173" y="106"/>
                  </a:lnTo>
                  <a:lnTo>
                    <a:pt x="162" y="110"/>
                  </a:lnTo>
                  <a:lnTo>
                    <a:pt x="150" y="118"/>
                  </a:lnTo>
                  <a:lnTo>
                    <a:pt x="137" y="118"/>
                  </a:lnTo>
                  <a:lnTo>
                    <a:pt x="127" y="118"/>
                  </a:lnTo>
                  <a:lnTo>
                    <a:pt x="120" y="118"/>
                  </a:lnTo>
                  <a:lnTo>
                    <a:pt x="114" y="129"/>
                  </a:lnTo>
                  <a:lnTo>
                    <a:pt x="110" y="137"/>
                  </a:lnTo>
                  <a:lnTo>
                    <a:pt x="108" y="150"/>
                  </a:lnTo>
                  <a:lnTo>
                    <a:pt x="108" y="163"/>
                  </a:lnTo>
                  <a:lnTo>
                    <a:pt x="108" y="180"/>
                  </a:lnTo>
                  <a:lnTo>
                    <a:pt x="108" y="194"/>
                  </a:lnTo>
                  <a:lnTo>
                    <a:pt x="108" y="209"/>
                  </a:lnTo>
                  <a:lnTo>
                    <a:pt x="114" y="220"/>
                  </a:lnTo>
                  <a:lnTo>
                    <a:pt x="120" y="230"/>
                  </a:lnTo>
                  <a:lnTo>
                    <a:pt x="135" y="241"/>
                  </a:lnTo>
                  <a:lnTo>
                    <a:pt x="152" y="249"/>
                  </a:lnTo>
                  <a:lnTo>
                    <a:pt x="163" y="253"/>
                  </a:lnTo>
                  <a:lnTo>
                    <a:pt x="169" y="255"/>
                  </a:lnTo>
                  <a:lnTo>
                    <a:pt x="68" y="346"/>
                  </a:lnTo>
                  <a:lnTo>
                    <a:pt x="53" y="255"/>
                  </a:lnTo>
                  <a:lnTo>
                    <a:pt x="0" y="179"/>
                  </a:lnTo>
                  <a:lnTo>
                    <a:pt x="0" y="177"/>
                  </a:lnTo>
                  <a:lnTo>
                    <a:pt x="8" y="175"/>
                  </a:lnTo>
                  <a:lnTo>
                    <a:pt x="15" y="173"/>
                  </a:lnTo>
                  <a:lnTo>
                    <a:pt x="25" y="171"/>
                  </a:lnTo>
                  <a:lnTo>
                    <a:pt x="32" y="169"/>
                  </a:lnTo>
                  <a:lnTo>
                    <a:pt x="40" y="165"/>
                  </a:lnTo>
                  <a:lnTo>
                    <a:pt x="47" y="163"/>
                  </a:lnTo>
                  <a:lnTo>
                    <a:pt x="53" y="161"/>
                  </a:lnTo>
                  <a:lnTo>
                    <a:pt x="53" y="152"/>
                  </a:lnTo>
                  <a:lnTo>
                    <a:pt x="49" y="139"/>
                  </a:lnTo>
                  <a:lnTo>
                    <a:pt x="46" y="125"/>
                  </a:lnTo>
                  <a:lnTo>
                    <a:pt x="46" y="120"/>
                  </a:lnTo>
                  <a:lnTo>
                    <a:pt x="49" y="116"/>
                  </a:lnTo>
                  <a:lnTo>
                    <a:pt x="57" y="112"/>
                  </a:lnTo>
                  <a:lnTo>
                    <a:pt x="66" y="108"/>
                  </a:lnTo>
                  <a:lnTo>
                    <a:pt x="76" y="106"/>
                  </a:lnTo>
                  <a:lnTo>
                    <a:pt x="74" y="102"/>
                  </a:lnTo>
                  <a:lnTo>
                    <a:pt x="66" y="97"/>
                  </a:lnTo>
                  <a:lnTo>
                    <a:pt x="55" y="89"/>
                  </a:lnTo>
                  <a:lnTo>
                    <a:pt x="53" y="87"/>
                  </a:lnTo>
                  <a:lnTo>
                    <a:pt x="76" y="51"/>
                  </a:lnTo>
                  <a:lnTo>
                    <a:pt x="89" y="44"/>
                  </a:lnTo>
                  <a:close/>
                </a:path>
              </a:pathLst>
            </a:custGeom>
            <a:solidFill>
              <a:srgbClr val="BC7E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584" name="Freeform 6"/>
            <p:cNvSpPr>
              <a:spLocks/>
            </p:cNvSpPr>
            <p:nvPr/>
          </p:nvSpPr>
          <p:spPr bwMode="auto">
            <a:xfrm>
              <a:off x="-1472" y="1595"/>
              <a:ext cx="2161" cy="908"/>
            </a:xfrm>
            <a:custGeom>
              <a:avLst/>
              <a:gdLst>
                <a:gd name="T0" fmla="*/ 1 w 4321"/>
                <a:gd name="T1" fmla="*/ 1 h 1815"/>
                <a:gd name="T2" fmla="*/ 0 w 4321"/>
                <a:gd name="T3" fmla="*/ 1 h 1815"/>
                <a:gd name="T4" fmla="*/ 1 w 4321"/>
                <a:gd name="T5" fmla="*/ 1 h 1815"/>
                <a:gd name="T6" fmla="*/ 1 w 4321"/>
                <a:gd name="T7" fmla="*/ 1 h 1815"/>
                <a:gd name="T8" fmla="*/ 1 w 4321"/>
                <a:gd name="T9" fmla="*/ 1 h 1815"/>
                <a:gd name="T10" fmla="*/ 1 w 4321"/>
                <a:gd name="T11" fmla="*/ 1 h 1815"/>
                <a:gd name="T12" fmla="*/ 1 w 4321"/>
                <a:gd name="T13" fmla="*/ 1 h 1815"/>
                <a:gd name="T14" fmla="*/ 1 w 4321"/>
                <a:gd name="T15" fmla="*/ 1 h 1815"/>
                <a:gd name="T16" fmla="*/ 1 w 4321"/>
                <a:gd name="T17" fmla="*/ 1 h 1815"/>
                <a:gd name="T18" fmla="*/ 1 w 4321"/>
                <a:gd name="T19" fmla="*/ 1 h 1815"/>
                <a:gd name="T20" fmla="*/ 1 w 4321"/>
                <a:gd name="T21" fmla="*/ 1 h 1815"/>
                <a:gd name="T22" fmla="*/ 1 w 4321"/>
                <a:gd name="T23" fmla="*/ 1 h 1815"/>
                <a:gd name="T24" fmla="*/ 1 w 4321"/>
                <a:gd name="T25" fmla="*/ 1 h 1815"/>
                <a:gd name="T26" fmla="*/ 1 w 4321"/>
                <a:gd name="T27" fmla="*/ 0 h 1815"/>
                <a:gd name="T28" fmla="*/ 1 w 4321"/>
                <a:gd name="T29" fmla="*/ 1 h 1815"/>
                <a:gd name="T30" fmla="*/ 1 w 4321"/>
                <a:gd name="T31" fmla="*/ 1 h 1815"/>
                <a:gd name="T32" fmla="*/ 1 w 4321"/>
                <a:gd name="T33" fmla="*/ 1 h 1815"/>
                <a:gd name="T34" fmla="*/ 1 w 4321"/>
                <a:gd name="T35" fmla="*/ 1 h 1815"/>
                <a:gd name="T36" fmla="*/ 1 w 4321"/>
                <a:gd name="T37" fmla="*/ 1 h 1815"/>
                <a:gd name="T38" fmla="*/ 1 w 4321"/>
                <a:gd name="T39" fmla="*/ 1 h 1815"/>
                <a:gd name="T40" fmla="*/ 1 w 4321"/>
                <a:gd name="T41" fmla="*/ 1 h 1815"/>
                <a:gd name="T42" fmla="*/ 1 w 4321"/>
                <a:gd name="T43" fmla="*/ 1 h 1815"/>
                <a:gd name="T44" fmla="*/ 1 w 4321"/>
                <a:gd name="T45" fmla="*/ 1 h 1815"/>
                <a:gd name="T46" fmla="*/ 1 w 4321"/>
                <a:gd name="T47" fmla="*/ 1 h 18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321"/>
                <a:gd name="T73" fmla="*/ 0 h 1815"/>
                <a:gd name="T74" fmla="*/ 4321 w 4321"/>
                <a:gd name="T75" fmla="*/ 1815 h 181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321" h="1815">
                  <a:moveTo>
                    <a:pt x="61" y="1815"/>
                  </a:moveTo>
                  <a:lnTo>
                    <a:pt x="0" y="1258"/>
                  </a:lnTo>
                  <a:lnTo>
                    <a:pt x="335" y="857"/>
                  </a:lnTo>
                  <a:lnTo>
                    <a:pt x="438" y="918"/>
                  </a:lnTo>
                  <a:lnTo>
                    <a:pt x="515" y="512"/>
                  </a:lnTo>
                  <a:lnTo>
                    <a:pt x="801" y="527"/>
                  </a:lnTo>
                  <a:lnTo>
                    <a:pt x="844" y="323"/>
                  </a:lnTo>
                  <a:lnTo>
                    <a:pt x="953" y="206"/>
                  </a:lnTo>
                  <a:lnTo>
                    <a:pt x="1149" y="242"/>
                  </a:lnTo>
                  <a:lnTo>
                    <a:pt x="1306" y="512"/>
                  </a:lnTo>
                  <a:lnTo>
                    <a:pt x="1413" y="289"/>
                  </a:lnTo>
                  <a:lnTo>
                    <a:pt x="1850" y="295"/>
                  </a:lnTo>
                  <a:lnTo>
                    <a:pt x="2502" y="869"/>
                  </a:lnTo>
                  <a:lnTo>
                    <a:pt x="3299" y="0"/>
                  </a:lnTo>
                  <a:lnTo>
                    <a:pt x="3568" y="84"/>
                  </a:lnTo>
                  <a:lnTo>
                    <a:pt x="3561" y="698"/>
                  </a:lnTo>
                  <a:lnTo>
                    <a:pt x="3650" y="666"/>
                  </a:lnTo>
                  <a:lnTo>
                    <a:pt x="3890" y="734"/>
                  </a:lnTo>
                  <a:lnTo>
                    <a:pt x="3939" y="1205"/>
                  </a:lnTo>
                  <a:lnTo>
                    <a:pt x="3975" y="960"/>
                  </a:lnTo>
                  <a:lnTo>
                    <a:pt x="4321" y="1025"/>
                  </a:lnTo>
                  <a:lnTo>
                    <a:pt x="4201" y="1751"/>
                  </a:lnTo>
                  <a:lnTo>
                    <a:pt x="61" y="1815"/>
                  </a:lnTo>
                  <a:close/>
                </a:path>
              </a:pathLst>
            </a:custGeom>
            <a:solidFill>
              <a:srgbClr val="B0C2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585" name="Freeform 7"/>
            <p:cNvSpPr>
              <a:spLocks/>
            </p:cNvSpPr>
            <p:nvPr/>
          </p:nvSpPr>
          <p:spPr bwMode="auto">
            <a:xfrm>
              <a:off x="476" y="2075"/>
              <a:ext cx="80" cy="306"/>
            </a:xfrm>
            <a:custGeom>
              <a:avLst/>
              <a:gdLst>
                <a:gd name="T0" fmla="*/ 0 w 162"/>
                <a:gd name="T1" fmla="*/ 0 h 612"/>
                <a:gd name="T2" fmla="*/ 0 w 162"/>
                <a:gd name="T3" fmla="*/ 1 h 612"/>
                <a:gd name="T4" fmla="*/ 0 w 162"/>
                <a:gd name="T5" fmla="*/ 1 h 612"/>
                <a:gd name="T6" fmla="*/ 0 w 162"/>
                <a:gd name="T7" fmla="*/ 1 h 612"/>
                <a:gd name="T8" fmla="*/ 0 w 162"/>
                <a:gd name="T9" fmla="*/ 0 h 612"/>
                <a:gd name="T10" fmla="*/ 0 w 162"/>
                <a:gd name="T11" fmla="*/ 0 h 612"/>
                <a:gd name="T12" fmla="*/ 0 60000 65536"/>
                <a:gd name="T13" fmla="*/ 0 60000 65536"/>
                <a:gd name="T14" fmla="*/ 0 60000 65536"/>
                <a:gd name="T15" fmla="*/ 0 60000 65536"/>
                <a:gd name="T16" fmla="*/ 0 60000 65536"/>
                <a:gd name="T17" fmla="*/ 0 60000 65536"/>
                <a:gd name="T18" fmla="*/ 0 w 162"/>
                <a:gd name="T19" fmla="*/ 0 h 612"/>
                <a:gd name="T20" fmla="*/ 162 w 162"/>
                <a:gd name="T21" fmla="*/ 612 h 612"/>
              </a:gdLst>
              <a:ahLst/>
              <a:cxnLst>
                <a:cxn ang="T12">
                  <a:pos x="T0" y="T1"/>
                </a:cxn>
                <a:cxn ang="T13">
                  <a:pos x="T2" y="T3"/>
                </a:cxn>
                <a:cxn ang="T14">
                  <a:pos x="T4" y="T5"/>
                </a:cxn>
                <a:cxn ang="T15">
                  <a:pos x="T6" y="T7"/>
                </a:cxn>
                <a:cxn ang="T16">
                  <a:pos x="T8" y="T9"/>
                </a:cxn>
                <a:cxn ang="T17">
                  <a:pos x="T10" y="T11"/>
                </a:cxn>
              </a:cxnLst>
              <a:rect l="T18" t="T19" r="T20" b="T21"/>
              <a:pathLst>
                <a:path w="162" h="612">
                  <a:moveTo>
                    <a:pt x="80" y="0"/>
                  </a:moveTo>
                  <a:lnTo>
                    <a:pt x="162" y="17"/>
                  </a:lnTo>
                  <a:lnTo>
                    <a:pt x="162" y="612"/>
                  </a:lnTo>
                  <a:lnTo>
                    <a:pt x="0" y="466"/>
                  </a:lnTo>
                  <a:lnTo>
                    <a:pt x="80" y="0"/>
                  </a:lnTo>
                  <a:close/>
                </a:path>
              </a:pathLst>
            </a:custGeom>
            <a:solidFill>
              <a:srgbClr val="8A99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586" name="Freeform 8"/>
            <p:cNvSpPr>
              <a:spLocks/>
            </p:cNvSpPr>
            <p:nvPr/>
          </p:nvSpPr>
          <p:spPr bwMode="auto">
            <a:xfrm>
              <a:off x="-1199" y="1869"/>
              <a:ext cx="63" cy="358"/>
            </a:xfrm>
            <a:custGeom>
              <a:avLst/>
              <a:gdLst>
                <a:gd name="T0" fmla="*/ 1 w 125"/>
                <a:gd name="T1" fmla="*/ 0 h 716"/>
                <a:gd name="T2" fmla="*/ 0 w 125"/>
                <a:gd name="T3" fmla="*/ 0 h 716"/>
                <a:gd name="T4" fmla="*/ 1 w 125"/>
                <a:gd name="T5" fmla="*/ 1 h 716"/>
                <a:gd name="T6" fmla="*/ 1 w 125"/>
                <a:gd name="T7" fmla="*/ 1 h 716"/>
                <a:gd name="T8" fmla="*/ 1 w 125"/>
                <a:gd name="T9" fmla="*/ 0 h 716"/>
                <a:gd name="T10" fmla="*/ 1 w 125"/>
                <a:gd name="T11" fmla="*/ 0 h 716"/>
                <a:gd name="T12" fmla="*/ 0 60000 65536"/>
                <a:gd name="T13" fmla="*/ 0 60000 65536"/>
                <a:gd name="T14" fmla="*/ 0 60000 65536"/>
                <a:gd name="T15" fmla="*/ 0 60000 65536"/>
                <a:gd name="T16" fmla="*/ 0 60000 65536"/>
                <a:gd name="T17" fmla="*/ 0 60000 65536"/>
                <a:gd name="T18" fmla="*/ 0 w 125"/>
                <a:gd name="T19" fmla="*/ 0 h 716"/>
                <a:gd name="T20" fmla="*/ 125 w 125"/>
                <a:gd name="T21" fmla="*/ 716 h 716"/>
              </a:gdLst>
              <a:ahLst/>
              <a:cxnLst>
                <a:cxn ang="T12">
                  <a:pos x="T0" y="T1"/>
                </a:cxn>
                <a:cxn ang="T13">
                  <a:pos x="T2" y="T3"/>
                </a:cxn>
                <a:cxn ang="T14">
                  <a:pos x="T4" y="T5"/>
                </a:cxn>
                <a:cxn ang="T15">
                  <a:pos x="T6" y="T7"/>
                </a:cxn>
                <a:cxn ang="T16">
                  <a:pos x="T8" y="T9"/>
                </a:cxn>
                <a:cxn ang="T17">
                  <a:pos x="T10" y="T11"/>
                </a:cxn>
              </a:cxnLst>
              <a:rect l="T18" t="T19" r="T20" b="T21"/>
              <a:pathLst>
                <a:path w="125" h="716">
                  <a:moveTo>
                    <a:pt x="125" y="0"/>
                  </a:moveTo>
                  <a:lnTo>
                    <a:pt x="0" y="0"/>
                  </a:lnTo>
                  <a:lnTo>
                    <a:pt x="21" y="716"/>
                  </a:lnTo>
                  <a:lnTo>
                    <a:pt x="123" y="716"/>
                  </a:lnTo>
                  <a:lnTo>
                    <a:pt x="125" y="0"/>
                  </a:lnTo>
                  <a:close/>
                </a:path>
              </a:pathLst>
            </a:custGeom>
            <a:solidFill>
              <a:srgbClr val="D4EB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587" name="Freeform 9"/>
            <p:cNvSpPr>
              <a:spLocks/>
            </p:cNvSpPr>
            <p:nvPr/>
          </p:nvSpPr>
          <p:spPr bwMode="auto">
            <a:xfrm>
              <a:off x="-1087" y="1963"/>
              <a:ext cx="41" cy="258"/>
            </a:xfrm>
            <a:custGeom>
              <a:avLst/>
              <a:gdLst>
                <a:gd name="T0" fmla="*/ 0 w 82"/>
                <a:gd name="T1" fmla="*/ 0 h 517"/>
                <a:gd name="T2" fmla="*/ 1 w 82"/>
                <a:gd name="T3" fmla="*/ 0 h 517"/>
                <a:gd name="T4" fmla="*/ 1 w 82"/>
                <a:gd name="T5" fmla="*/ 0 h 517"/>
                <a:gd name="T6" fmla="*/ 1 w 82"/>
                <a:gd name="T7" fmla="*/ 0 h 517"/>
                <a:gd name="T8" fmla="*/ 1 w 82"/>
                <a:gd name="T9" fmla="*/ 0 h 517"/>
                <a:gd name="T10" fmla="*/ 0 w 82"/>
                <a:gd name="T11" fmla="*/ 0 h 517"/>
                <a:gd name="T12" fmla="*/ 0 w 82"/>
                <a:gd name="T13" fmla="*/ 0 h 517"/>
                <a:gd name="T14" fmla="*/ 0 60000 65536"/>
                <a:gd name="T15" fmla="*/ 0 60000 65536"/>
                <a:gd name="T16" fmla="*/ 0 60000 65536"/>
                <a:gd name="T17" fmla="*/ 0 60000 65536"/>
                <a:gd name="T18" fmla="*/ 0 60000 65536"/>
                <a:gd name="T19" fmla="*/ 0 60000 65536"/>
                <a:gd name="T20" fmla="*/ 0 60000 65536"/>
                <a:gd name="T21" fmla="*/ 0 w 82"/>
                <a:gd name="T22" fmla="*/ 0 h 517"/>
                <a:gd name="T23" fmla="*/ 82 w 82"/>
                <a:gd name="T24" fmla="*/ 517 h 5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2" h="517">
                  <a:moveTo>
                    <a:pt x="0" y="0"/>
                  </a:moveTo>
                  <a:lnTo>
                    <a:pt x="82" y="15"/>
                  </a:lnTo>
                  <a:lnTo>
                    <a:pt x="82" y="511"/>
                  </a:lnTo>
                  <a:lnTo>
                    <a:pt x="12" y="517"/>
                  </a:lnTo>
                  <a:lnTo>
                    <a:pt x="2" y="74"/>
                  </a:lnTo>
                  <a:lnTo>
                    <a:pt x="0" y="0"/>
                  </a:lnTo>
                  <a:close/>
                </a:path>
              </a:pathLst>
            </a:custGeom>
            <a:solidFill>
              <a:srgbClr val="D4EB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588" name="Freeform 10"/>
            <p:cNvSpPr>
              <a:spLocks/>
            </p:cNvSpPr>
            <p:nvPr/>
          </p:nvSpPr>
          <p:spPr bwMode="auto">
            <a:xfrm>
              <a:off x="-985" y="1708"/>
              <a:ext cx="58" cy="47"/>
            </a:xfrm>
            <a:custGeom>
              <a:avLst/>
              <a:gdLst>
                <a:gd name="T0" fmla="*/ 1 w 116"/>
                <a:gd name="T1" fmla="*/ 1 h 93"/>
                <a:gd name="T2" fmla="*/ 0 w 116"/>
                <a:gd name="T3" fmla="*/ 0 h 93"/>
                <a:gd name="T4" fmla="*/ 0 w 116"/>
                <a:gd name="T5" fmla="*/ 1 h 93"/>
                <a:gd name="T6" fmla="*/ 1 w 116"/>
                <a:gd name="T7" fmla="*/ 1 h 93"/>
                <a:gd name="T8" fmla="*/ 1 w 116"/>
                <a:gd name="T9" fmla="*/ 1 h 93"/>
                <a:gd name="T10" fmla="*/ 1 w 116"/>
                <a:gd name="T11" fmla="*/ 1 h 93"/>
                <a:gd name="T12" fmla="*/ 0 60000 65536"/>
                <a:gd name="T13" fmla="*/ 0 60000 65536"/>
                <a:gd name="T14" fmla="*/ 0 60000 65536"/>
                <a:gd name="T15" fmla="*/ 0 60000 65536"/>
                <a:gd name="T16" fmla="*/ 0 60000 65536"/>
                <a:gd name="T17" fmla="*/ 0 60000 65536"/>
                <a:gd name="T18" fmla="*/ 0 w 116"/>
                <a:gd name="T19" fmla="*/ 0 h 93"/>
                <a:gd name="T20" fmla="*/ 116 w 116"/>
                <a:gd name="T21" fmla="*/ 93 h 93"/>
              </a:gdLst>
              <a:ahLst/>
              <a:cxnLst>
                <a:cxn ang="T12">
                  <a:pos x="T0" y="T1"/>
                </a:cxn>
                <a:cxn ang="T13">
                  <a:pos x="T2" y="T3"/>
                </a:cxn>
                <a:cxn ang="T14">
                  <a:pos x="T4" y="T5"/>
                </a:cxn>
                <a:cxn ang="T15">
                  <a:pos x="T6" y="T7"/>
                </a:cxn>
                <a:cxn ang="T16">
                  <a:pos x="T8" y="T9"/>
                </a:cxn>
                <a:cxn ang="T17">
                  <a:pos x="T10" y="T11"/>
                </a:cxn>
              </a:cxnLst>
              <a:rect l="T18" t="T19" r="T20" b="T21"/>
              <a:pathLst>
                <a:path w="116" h="93">
                  <a:moveTo>
                    <a:pt x="106" y="20"/>
                  </a:moveTo>
                  <a:lnTo>
                    <a:pt x="0" y="0"/>
                  </a:lnTo>
                  <a:lnTo>
                    <a:pt x="0" y="81"/>
                  </a:lnTo>
                  <a:lnTo>
                    <a:pt x="116" y="93"/>
                  </a:lnTo>
                  <a:lnTo>
                    <a:pt x="106" y="20"/>
                  </a:lnTo>
                  <a:close/>
                </a:path>
              </a:pathLst>
            </a:custGeom>
            <a:solidFill>
              <a:srgbClr val="D4EB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589" name="Freeform 11"/>
            <p:cNvSpPr>
              <a:spLocks/>
            </p:cNvSpPr>
            <p:nvPr/>
          </p:nvSpPr>
          <p:spPr bwMode="auto">
            <a:xfrm>
              <a:off x="-982" y="1780"/>
              <a:ext cx="58" cy="51"/>
            </a:xfrm>
            <a:custGeom>
              <a:avLst/>
              <a:gdLst>
                <a:gd name="T0" fmla="*/ 1 w 116"/>
                <a:gd name="T1" fmla="*/ 1 h 101"/>
                <a:gd name="T2" fmla="*/ 0 w 116"/>
                <a:gd name="T3" fmla="*/ 0 h 101"/>
                <a:gd name="T4" fmla="*/ 1 w 116"/>
                <a:gd name="T5" fmla="*/ 1 h 101"/>
                <a:gd name="T6" fmla="*/ 1 w 116"/>
                <a:gd name="T7" fmla="*/ 1 h 101"/>
                <a:gd name="T8" fmla="*/ 1 w 116"/>
                <a:gd name="T9" fmla="*/ 1 h 101"/>
                <a:gd name="T10" fmla="*/ 1 w 116"/>
                <a:gd name="T11" fmla="*/ 1 h 101"/>
                <a:gd name="T12" fmla="*/ 0 60000 65536"/>
                <a:gd name="T13" fmla="*/ 0 60000 65536"/>
                <a:gd name="T14" fmla="*/ 0 60000 65536"/>
                <a:gd name="T15" fmla="*/ 0 60000 65536"/>
                <a:gd name="T16" fmla="*/ 0 60000 65536"/>
                <a:gd name="T17" fmla="*/ 0 60000 65536"/>
                <a:gd name="T18" fmla="*/ 0 w 116"/>
                <a:gd name="T19" fmla="*/ 0 h 101"/>
                <a:gd name="T20" fmla="*/ 116 w 116"/>
                <a:gd name="T21" fmla="*/ 101 h 101"/>
              </a:gdLst>
              <a:ahLst/>
              <a:cxnLst>
                <a:cxn ang="T12">
                  <a:pos x="T0" y="T1"/>
                </a:cxn>
                <a:cxn ang="T13">
                  <a:pos x="T2" y="T3"/>
                </a:cxn>
                <a:cxn ang="T14">
                  <a:pos x="T4" y="T5"/>
                </a:cxn>
                <a:cxn ang="T15">
                  <a:pos x="T6" y="T7"/>
                </a:cxn>
                <a:cxn ang="T16">
                  <a:pos x="T8" y="T9"/>
                </a:cxn>
                <a:cxn ang="T17">
                  <a:pos x="T10" y="T11"/>
                </a:cxn>
              </a:cxnLst>
              <a:rect l="T18" t="T19" r="T20" b="T21"/>
              <a:pathLst>
                <a:path w="116" h="101">
                  <a:moveTo>
                    <a:pt x="116" y="11"/>
                  </a:moveTo>
                  <a:lnTo>
                    <a:pt x="0" y="0"/>
                  </a:lnTo>
                  <a:lnTo>
                    <a:pt x="6" y="85"/>
                  </a:lnTo>
                  <a:lnTo>
                    <a:pt x="111" y="101"/>
                  </a:lnTo>
                  <a:lnTo>
                    <a:pt x="116" y="11"/>
                  </a:lnTo>
                  <a:close/>
                </a:path>
              </a:pathLst>
            </a:custGeom>
            <a:solidFill>
              <a:srgbClr val="D4EB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590" name="Freeform 12"/>
            <p:cNvSpPr>
              <a:spLocks/>
            </p:cNvSpPr>
            <p:nvPr/>
          </p:nvSpPr>
          <p:spPr bwMode="auto">
            <a:xfrm>
              <a:off x="-979" y="1842"/>
              <a:ext cx="44" cy="55"/>
            </a:xfrm>
            <a:custGeom>
              <a:avLst/>
              <a:gdLst>
                <a:gd name="T0" fmla="*/ 0 w 89"/>
                <a:gd name="T1" fmla="*/ 1 h 110"/>
                <a:gd name="T2" fmla="*/ 0 w 89"/>
                <a:gd name="T3" fmla="*/ 0 h 110"/>
                <a:gd name="T4" fmla="*/ 0 w 89"/>
                <a:gd name="T5" fmla="*/ 1 h 110"/>
                <a:gd name="T6" fmla="*/ 0 w 89"/>
                <a:gd name="T7" fmla="*/ 1 h 110"/>
                <a:gd name="T8" fmla="*/ 0 w 89"/>
                <a:gd name="T9" fmla="*/ 1 h 110"/>
                <a:gd name="T10" fmla="*/ 0 60000 65536"/>
                <a:gd name="T11" fmla="*/ 0 60000 65536"/>
                <a:gd name="T12" fmla="*/ 0 60000 65536"/>
                <a:gd name="T13" fmla="*/ 0 60000 65536"/>
                <a:gd name="T14" fmla="*/ 0 60000 65536"/>
                <a:gd name="T15" fmla="*/ 0 w 89"/>
                <a:gd name="T16" fmla="*/ 0 h 110"/>
                <a:gd name="T17" fmla="*/ 89 w 89"/>
                <a:gd name="T18" fmla="*/ 110 h 110"/>
              </a:gdLst>
              <a:ahLst/>
              <a:cxnLst>
                <a:cxn ang="T10">
                  <a:pos x="T0" y="T1"/>
                </a:cxn>
                <a:cxn ang="T11">
                  <a:pos x="T2" y="T3"/>
                </a:cxn>
                <a:cxn ang="T12">
                  <a:pos x="T4" y="T5"/>
                </a:cxn>
                <a:cxn ang="T13">
                  <a:pos x="T6" y="T7"/>
                </a:cxn>
                <a:cxn ang="T14">
                  <a:pos x="T8" y="T9"/>
                </a:cxn>
              </a:cxnLst>
              <a:rect l="T15" t="T16" r="T17" b="T18"/>
              <a:pathLst>
                <a:path w="89" h="110">
                  <a:moveTo>
                    <a:pt x="89" y="9"/>
                  </a:moveTo>
                  <a:lnTo>
                    <a:pt x="0" y="0"/>
                  </a:lnTo>
                  <a:lnTo>
                    <a:pt x="0" y="110"/>
                  </a:lnTo>
                  <a:lnTo>
                    <a:pt x="89" y="9"/>
                  </a:lnTo>
                  <a:close/>
                </a:path>
              </a:pathLst>
            </a:custGeom>
            <a:solidFill>
              <a:srgbClr val="D4EB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591" name="Freeform 13"/>
            <p:cNvSpPr>
              <a:spLocks/>
            </p:cNvSpPr>
            <p:nvPr/>
          </p:nvSpPr>
          <p:spPr bwMode="auto">
            <a:xfrm>
              <a:off x="-1160" y="1698"/>
              <a:ext cx="188" cy="674"/>
            </a:xfrm>
            <a:custGeom>
              <a:avLst/>
              <a:gdLst>
                <a:gd name="T0" fmla="*/ 1 w 376"/>
                <a:gd name="T1" fmla="*/ 0 h 1349"/>
                <a:gd name="T2" fmla="*/ 1 w 376"/>
                <a:gd name="T3" fmla="*/ 0 h 1349"/>
                <a:gd name="T4" fmla="*/ 1 w 376"/>
                <a:gd name="T5" fmla="*/ 0 h 1349"/>
                <a:gd name="T6" fmla="*/ 0 w 376"/>
                <a:gd name="T7" fmla="*/ 0 h 1349"/>
                <a:gd name="T8" fmla="*/ 1 w 376"/>
                <a:gd name="T9" fmla="*/ 0 h 1349"/>
                <a:gd name="T10" fmla="*/ 1 w 376"/>
                <a:gd name="T11" fmla="*/ 0 h 1349"/>
                <a:gd name="T12" fmla="*/ 1 w 376"/>
                <a:gd name="T13" fmla="*/ 0 h 1349"/>
                <a:gd name="T14" fmla="*/ 1 w 376"/>
                <a:gd name="T15" fmla="*/ 0 h 1349"/>
                <a:gd name="T16" fmla="*/ 1 w 376"/>
                <a:gd name="T17" fmla="*/ 0 h 1349"/>
                <a:gd name="T18" fmla="*/ 1 w 376"/>
                <a:gd name="T19" fmla="*/ 0 h 1349"/>
                <a:gd name="T20" fmla="*/ 1 w 376"/>
                <a:gd name="T21" fmla="*/ 0 h 13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6"/>
                <a:gd name="T34" fmla="*/ 0 h 1349"/>
                <a:gd name="T35" fmla="*/ 376 w 376"/>
                <a:gd name="T36" fmla="*/ 1349 h 13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6" h="1349">
                  <a:moveTo>
                    <a:pt x="239" y="256"/>
                  </a:moveTo>
                  <a:lnTo>
                    <a:pt x="249" y="1035"/>
                  </a:lnTo>
                  <a:lnTo>
                    <a:pt x="4" y="1071"/>
                  </a:lnTo>
                  <a:lnTo>
                    <a:pt x="0" y="1349"/>
                  </a:lnTo>
                  <a:lnTo>
                    <a:pt x="249" y="1244"/>
                  </a:lnTo>
                  <a:lnTo>
                    <a:pt x="249" y="1077"/>
                  </a:lnTo>
                  <a:lnTo>
                    <a:pt x="376" y="1077"/>
                  </a:lnTo>
                  <a:lnTo>
                    <a:pt x="329" y="0"/>
                  </a:lnTo>
                  <a:lnTo>
                    <a:pt x="239" y="95"/>
                  </a:lnTo>
                  <a:lnTo>
                    <a:pt x="239" y="256"/>
                  </a:lnTo>
                  <a:close/>
                </a:path>
              </a:pathLst>
            </a:custGeom>
            <a:solidFill>
              <a:srgbClr val="78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592" name="Freeform 14"/>
            <p:cNvSpPr>
              <a:spLocks/>
            </p:cNvSpPr>
            <p:nvPr/>
          </p:nvSpPr>
          <p:spPr bwMode="auto">
            <a:xfrm>
              <a:off x="-622" y="1829"/>
              <a:ext cx="144" cy="354"/>
            </a:xfrm>
            <a:custGeom>
              <a:avLst/>
              <a:gdLst>
                <a:gd name="T0" fmla="*/ 0 w 289"/>
                <a:gd name="T1" fmla="*/ 0 h 709"/>
                <a:gd name="T2" fmla="*/ 0 w 289"/>
                <a:gd name="T3" fmla="*/ 0 h 709"/>
                <a:gd name="T4" fmla="*/ 0 w 289"/>
                <a:gd name="T5" fmla="*/ 0 h 709"/>
                <a:gd name="T6" fmla="*/ 0 w 289"/>
                <a:gd name="T7" fmla="*/ 0 h 709"/>
                <a:gd name="T8" fmla="*/ 0 w 289"/>
                <a:gd name="T9" fmla="*/ 0 h 709"/>
                <a:gd name="T10" fmla="*/ 0 w 289"/>
                <a:gd name="T11" fmla="*/ 0 h 709"/>
                <a:gd name="T12" fmla="*/ 0 w 289"/>
                <a:gd name="T13" fmla="*/ 0 h 709"/>
                <a:gd name="T14" fmla="*/ 0 w 289"/>
                <a:gd name="T15" fmla="*/ 0 h 709"/>
                <a:gd name="T16" fmla="*/ 0 w 289"/>
                <a:gd name="T17" fmla="*/ 0 h 709"/>
                <a:gd name="T18" fmla="*/ 0 w 289"/>
                <a:gd name="T19" fmla="*/ 0 h 709"/>
                <a:gd name="T20" fmla="*/ 0 w 289"/>
                <a:gd name="T21" fmla="*/ 0 h 70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9"/>
                <a:gd name="T34" fmla="*/ 0 h 709"/>
                <a:gd name="T35" fmla="*/ 289 w 289"/>
                <a:gd name="T36" fmla="*/ 709 h 70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9" h="709">
                  <a:moveTo>
                    <a:pt x="150" y="401"/>
                  </a:moveTo>
                  <a:lnTo>
                    <a:pt x="156" y="0"/>
                  </a:lnTo>
                  <a:lnTo>
                    <a:pt x="275" y="7"/>
                  </a:lnTo>
                  <a:lnTo>
                    <a:pt x="289" y="703"/>
                  </a:lnTo>
                  <a:lnTo>
                    <a:pt x="150" y="709"/>
                  </a:lnTo>
                  <a:lnTo>
                    <a:pt x="150" y="557"/>
                  </a:lnTo>
                  <a:lnTo>
                    <a:pt x="0" y="557"/>
                  </a:lnTo>
                  <a:lnTo>
                    <a:pt x="30" y="492"/>
                  </a:lnTo>
                  <a:lnTo>
                    <a:pt x="137" y="492"/>
                  </a:lnTo>
                  <a:lnTo>
                    <a:pt x="150" y="401"/>
                  </a:lnTo>
                  <a:close/>
                </a:path>
              </a:pathLst>
            </a:custGeom>
            <a:solidFill>
              <a:srgbClr val="8A99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593" name="Freeform 15"/>
            <p:cNvSpPr>
              <a:spLocks/>
            </p:cNvSpPr>
            <p:nvPr/>
          </p:nvSpPr>
          <p:spPr bwMode="auto">
            <a:xfrm>
              <a:off x="361" y="1958"/>
              <a:ext cx="50" cy="276"/>
            </a:xfrm>
            <a:custGeom>
              <a:avLst/>
              <a:gdLst>
                <a:gd name="T0" fmla="*/ 0 w 101"/>
                <a:gd name="T1" fmla="*/ 1 h 551"/>
                <a:gd name="T2" fmla="*/ 0 w 101"/>
                <a:gd name="T3" fmla="*/ 0 h 551"/>
                <a:gd name="T4" fmla="*/ 0 w 101"/>
                <a:gd name="T5" fmla="*/ 1 h 551"/>
                <a:gd name="T6" fmla="*/ 0 w 101"/>
                <a:gd name="T7" fmla="*/ 1 h 551"/>
                <a:gd name="T8" fmla="*/ 0 w 101"/>
                <a:gd name="T9" fmla="*/ 1 h 551"/>
                <a:gd name="T10" fmla="*/ 0 w 101"/>
                <a:gd name="T11" fmla="*/ 1 h 551"/>
                <a:gd name="T12" fmla="*/ 0 60000 65536"/>
                <a:gd name="T13" fmla="*/ 0 60000 65536"/>
                <a:gd name="T14" fmla="*/ 0 60000 65536"/>
                <a:gd name="T15" fmla="*/ 0 60000 65536"/>
                <a:gd name="T16" fmla="*/ 0 60000 65536"/>
                <a:gd name="T17" fmla="*/ 0 60000 65536"/>
                <a:gd name="T18" fmla="*/ 0 w 101"/>
                <a:gd name="T19" fmla="*/ 0 h 551"/>
                <a:gd name="T20" fmla="*/ 101 w 101"/>
                <a:gd name="T21" fmla="*/ 551 h 551"/>
              </a:gdLst>
              <a:ahLst/>
              <a:cxnLst>
                <a:cxn ang="T12">
                  <a:pos x="T0" y="T1"/>
                </a:cxn>
                <a:cxn ang="T13">
                  <a:pos x="T2" y="T3"/>
                </a:cxn>
                <a:cxn ang="T14">
                  <a:pos x="T4" y="T5"/>
                </a:cxn>
                <a:cxn ang="T15">
                  <a:pos x="T6" y="T7"/>
                </a:cxn>
                <a:cxn ang="T16">
                  <a:pos x="T8" y="T9"/>
                </a:cxn>
                <a:cxn ang="T17">
                  <a:pos x="T10" y="T11"/>
                </a:cxn>
              </a:cxnLst>
              <a:rect l="T18" t="T19" r="T20" b="T21"/>
              <a:pathLst>
                <a:path w="101" h="551">
                  <a:moveTo>
                    <a:pt x="0" y="551"/>
                  </a:moveTo>
                  <a:lnTo>
                    <a:pt x="19" y="0"/>
                  </a:lnTo>
                  <a:lnTo>
                    <a:pt x="92" y="25"/>
                  </a:lnTo>
                  <a:lnTo>
                    <a:pt x="101" y="417"/>
                  </a:lnTo>
                  <a:lnTo>
                    <a:pt x="0" y="551"/>
                  </a:lnTo>
                  <a:close/>
                </a:path>
              </a:pathLst>
            </a:custGeom>
            <a:solidFill>
              <a:srgbClr val="C2D6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594" name="Freeform 16"/>
            <p:cNvSpPr>
              <a:spLocks/>
            </p:cNvSpPr>
            <p:nvPr/>
          </p:nvSpPr>
          <p:spPr bwMode="auto">
            <a:xfrm>
              <a:off x="411" y="1978"/>
              <a:ext cx="61" cy="188"/>
            </a:xfrm>
            <a:custGeom>
              <a:avLst/>
              <a:gdLst>
                <a:gd name="T0" fmla="*/ 0 w 122"/>
                <a:gd name="T1" fmla="*/ 0 h 377"/>
                <a:gd name="T2" fmla="*/ 1 w 122"/>
                <a:gd name="T3" fmla="*/ 0 h 377"/>
                <a:gd name="T4" fmla="*/ 1 w 122"/>
                <a:gd name="T5" fmla="*/ 0 h 377"/>
                <a:gd name="T6" fmla="*/ 1 w 122"/>
                <a:gd name="T7" fmla="*/ 0 h 377"/>
                <a:gd name="T8" fmla="*/ 0 w 122"/>
                <a:gd name="T9" fmla="*/ 0 h 377"/>
                <a:gd name="T10" fmla="*/ 0 w 122"/>
                <a:gd name="T11" fmla="*/ 0 h 377"/>
                <a:gd name="T12" fmla="*/ 0 60000 65536"/>
                <a:gd name="T13" fmla="*/ 0 60000 65536"/>
                <a:gd name="T14" fmla="*/ 0 60000 65536"/>
                <a:gd name="T15" fmla="*/ 0 60000 65536"/>
                <a:gd name="T16" fmla="*/ 0 60000 65536"/>
                <a:gd name="T17" fmla="*/ 0 60000 65536"/>
                <a:gd name="T18" fmla="*/ 0 w 122"/>
                <a:gd name="T19" fmla="*/ 0 h 377"/>
                <a:gd name="T20" fmla="*/ 122 w 122"/>
                <a:gd name="T21" fmla="*/ 377 h 377"/>
              </a:gdLst>
              <a:ahLst/>
              <a:cxnLst>
                <a:cxn ang="T12">
                  <a:pos x="T0" y="T1"/>
                </a:cxn>
                <a:cxn ang="T13">
                  <a:pos x="T2" y="T3"/>
                </a:cxn>
                <a:cxn ang="T14">
                  <a:pos x="T4" y="T5"/>
                </a:cxn>
                <a:cxn ang="T15">
                  <a:pos x="T6" y="T7"/>
                </a:cxn>
                <a:cxn ang="T16">
                  <a:pos x="T8" y="T9"/>
                </a:cxn>
                <a:cxn ang="T17">
                  <a:pos x="T10" y="T11"/>
                </a:cxn>
              </a:cxnLst>
              <a:rect l="T18" t="T19" r="T20" b="T21"/>
              <a:pathLst>
                <a:path w="122" h="377">
                  <a:moveTo>
                    <a:pt x="0" y="377"/>
                  </a:moveTo>
                  <a:lnTo>
                    <a:pt x="31" y="0"/>
                  </a:lnTo>
                  <a:lnTo>
                    <a:pt x="109" y="14"/>
                  </a:lnTo>
                  <a:lnTo>
                    <a:pt x="122" y="221"/>
                  </a:lnTo>
                  <a:lnTo>
                    <a:pt x="0" y="377"/>
                  </a:lnTo>
                  <a:close/>
                </a:path>
              </a:pathLst>
            </a:custGeom>
            <a:solidFill>
              <a:srgbClr val="C2D6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595" name="Freeform 17"/>
            <p:cNvSpPr>
              <a:spLocks/>
            </p:cNvSpPr>
            <p:nvPr/>
          </p:nvSpPr>
          <p:spPr bwMode="auto">
            <a:xfrm>
              <a:off x="195" y="1628"/>
              <a:ext cx="104" cy="84"/>
            </a:xfrm>
            <a:custGeom>
              <a:avLst/>
              <a:gdLst>
                <a:gd name="T0" fmla="*/ 0 w 207"/>
                <a:gd name="T1" fmla="*/ 0 h 167"/>
                <a:gd name="T2" fmla="*/ 0 w 207"/>
                <a:gd name="T3" fmla="*/ 1 h 167"/>
                <a:gd name="T4" fmla="*/ 1 w 207"/>
                <a:gd name="T5" fmla="*/ 1 h 167"/>
                <a:gd name="T6" fmla="*/ 1 w 207"/>
                <a:gd name="T7" fmla="*/ 1 h 167"/>
                <a:gd name="T8" fmla="*/ 0 w 207"/>
                <a:gd name="T9" fmla="*/ 0 h 167"/>
                <a:gd name="T10" fmla="*/ 0 w 207"/>
                <a:gd name="T11" fmla="*/ 0 h 167"/>
                <a:gd name="T12" fmla="*/ 0 60000 65536"/>
                <a:gd name="T13" fmla="*/ 0 60000 65536"/>
                <a:gd name="T14" fmla="*/ 0 60000 65536"/>
                <a:gd name="T15" fmla="*/ 0 60000 65536"/>
                <a:gd name="T16" fmla="*/ 0 60000 65536"/>
                <a:gd name="T17" fmla="*/ 0 60000 65536"/>
                <a:gd name="T18" fmla="*/ 0 w 207"/>
                <a:gd name="T19" fmla="*/ 0 h 167"/>
                <a:gd name="T20" fmla="*/ 207 w 207"/>
                <a:gd name="T21" fmla="*/ 167 h 167"/>
              </a:gdLst>
              <a:ahLst/>
              <a:cxnLst>
                <a:cxn ang="T12">
                  <a:pos x="T0" y="T1"/>
                </a:cxn>
                <a:cxn ang="T13">
                  <a:pos x="T2" y="T3"/>
                </a:cxn>
                <a:cxn ang="T14">
                  <a:pos x="T4" y="T5"/>
                </a:cxn>
                <a:cxn ang="T15">
                  <a:pos x="T6" y="T7"/>
                </a:cxn>
                <a:cxn ang="T16">
                  <a:pos x="T8" y="T9"/>
                </a:cxn>
                <a:cxn ang="T17">
                  <a:pos x="T10" y="T11"/>
                </a:cxn>
              </a:cxnLst>
              <a:rect l="T18" t="T19" r="T20" b="T21"/>
              <a:pathLst>
                <a:path w="207" h="167">
                  <a:moveTo>
                    <a:pt x="0" y="0"/>
                  </a:moveTo>
                  <a:lnTo>
                    <a:pt x="0" y="131"/>
                  </a:lnTo>
                  <a:lnTo>
                    <a:pt x="207" y="167"/>
                  </a:lnTo>
                  <a:lnTo>
                    <a:pt x="207" y="65"/>
                  </a:lnTo>
                  <a:lnTo>
                    <a:pt x="0" y="0"/>
                  </a:lnTo>
                  <a:close/>
                </a:path>
              </a:pathLst>
            </a:custGeom>
            <a:solidFill>
              <a:srgbClr val="C2D6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596" name="Freeform 18"/>
            <p:cNvSpPr>
              <a:spLocks/>
            </p:cNvSpPr>
            <p:nvPr/>
          </p:nvSpPr>
          <p:spPr bwMode="auto">
            <a:xfrm>
              <a:off x="197" y="1720"/>
              <a:ext cx="97" cy="69"/>
            </a:xfrm>
            <a:custGeom>
              <a:avLst/>
              <a:gdLst>
                <a:gd name="T0" fmla="*/ 1 w 194"/>
                <a:gd name="T1" fmla="*/ 0 h 139"/>
                <a:gd name="T2" fmla="*/ 1 w 194"/>
                <a:gd name="T3" fmla="*/ 0 h 139"/>
                <a:gd name="T4" fmla="*/ 1 w 194"/>
                <a:gd name="T5" fmla="*/ 0 h 139"/>
                <a:gd name="T6" fmla="*/ 0 w 194"/>
                <a:gd name="T7" fmla="*/ 0 h 139"/>
                <a:gd name="T8" fmla="*/ 1 w 194"/>
                <a:gd name="T9" fmla="*/ 0 h 139"/>
                <a:gd name="T10" fmla="*/ 1 w 194"/>
                <a:gd name="T11" fmla="*/ 0 h 139"/>
                <a:gd name="T12" fmla="*/ 0 60000 65536"/>
                <a:gd name="T13" fmla="*/ 0 60000 65536"/>
                <a:gd name="T14" fmla="*/ 0 60000 65536"/>
                <a:gd name="T15" fmla="*/ 0 60000 65536"/>
                <a:gd name="T16" fmla="*/ 0 60000 65536"/>
                <a:gd name="T17" fmla="*/ 0 60000 65536"/>
                <a:gd name="T18" fmla="*/ 0 w 194"/>
                <a:gd name="T19" fmla="*/ 0 h 139"/>
                <a:gd name="T20" fmla="*/ 194 w 194"/>
                <a:gd name="T21" fmla="*/ 139 h 139"/>
              </a:gdLst>
              <a:ahLst/>
              <a:cxnLst>
                <a:cxn ang="T12">
                  <a:pos x="T0" y="T1"/>
                </a:cxn>
                <a:cxn ang="T13">
                  <a:pos x="T2" y="T3"/>
                </a:cxn>
                <a:cxn ang="T14">
                  <a:pos x="T4" y="T5"/>
                </a:cxn>
                <a:cxn ang="T15">
                  <a:pos x="T6" y="T7"/>
                </a:cxn>
                <a:cxn ang="T16">
                  <a:pos x="T8" y="T9"/>
                </a:cxn>
                <a:cxn ang="T17">
                  <a:pos x="T10" y="T11"/>
                </a:cxn>
              </a:cxnLst>
              <a:rect l="T18" t="T19" r="T20" b="T21"/>
              <a:pathLst>
                <a:path w="194" h="139">
                  <a:moveTo>
                    <a:pt x="6" y="0"/>
                  </a:moveTo>
                  <a:lnTo>
                    <a:pt x="194" y="40"/>
                  </a:lnTo>
                  <a:lnTo>
                    <a:pt x="185" y="139"/>
                  </a:lnTo>
                  <a:lnTo>
                    <a:pt x="0" y="114"/>
                  </a:lnTo>
                  <a:lnTo>
                    <a:pt x="6" y="0"/>
                  </a:lnTo>
                  <a:close/>
                </a:path>
              </a:pathLst>
            </a:custGeom>
            <a:solidFill>
              <a:srgbClr val="C2D6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597" name="Freeform 19"/>
            <p:cNvSpPr>
              <a:spLocks/>
            </p:cNvSpPr>
            <p:nvPr/>
          </p:nvSpPr>
          <p:spPr bwMode="auto">
            <a:xfrm>
              <a:off x="195" y="1804"/>
              <a:ext cx="93" cy="57"/>
            </a:xfrm>
            <a:custGeom>
              <a:avLst/>
              <a:gdLst>
                <a:gd name="T0" fmla="*/ 0 w 184"/>
                <a:gd name="T1" fmla="*/ 0 h 115"/>
                <a:gd name="T2" fmla="*/ 0 w 184"/>
                <a:gd name="T3" fmla="*/ 0 h 115"/>
                <a:gd name="T4" fmla="*/ 1 w 184"/>
                <a:gd name="T5" fmla="*/ 0 h 115"/>
                <a:gd name="T6" fmla="*/ 1 w 184"/>
                <a:gd name="T7" fmla="*/ 0 h 115"/>
                <a:gd name="T8" fmla="*/ 0 w 184"/>
                <a:gd name="T9" fmla="*/ 0 h 115"/>
                <a:gd name="T10" fmla="*/ 0 w 184"/>
                <a:gd name="T11" fmla="*/ 0 h 115"/>
                <a:gd name="T12" fmla="*/ 0 60000 65536"/>
                <a:gd name="T13" fmla="*/ 0 60000 65536"/>
                <a:gd name="T14" fmla="*/ 0 60000 65536"/>
                <a:gd name="T15" fmla="*/ 0 60000 65536"/>
                <a:gd name="T16" fmla="*/ 0 60000 65536"/>
                <a:gd name="T17" fmla="*/ 0 60000 65536"/>
                <a:gd name="T18" fmla="*/ 0 w 184"/>
                <a:gd name="T19" fmla="*/ 0 h 115"/>
                <a:gd name="T20" fmla="*/ 184 w 184"/>
                <a:gd name="T21" fmla="*/ 115 h 115"/>
              </a:gdLst>
              <a:ahLst/>
              <a:cxnLst>
                <a:cxn ang="T12">
                  <a:pos x="T0" y="T1"/>
                </a:cxn>
                <a:cxn ang="T13">
                  <a:pos x="T2" y="T3"/>
                </a:cxn>
                <a:cxn ang="T14">
                  <a:pos x="T4" y="T5"/>
                </a:cxn>
                <a:cxn ang="T15">
                  <a:pos x="T6" y="T7"/>
                </a:cxn>
                <a:cxn ang="T16">
                  <a:pos x="T8" y="T9"/>
                </a:cxn>
                <a:cxn ang="T17">
                  <a:pos x="T10" y="T11"/>
                </a:cxn>
              </a:cxnLst>
              <a:rect l="T18" t="T19" r="T20" b="T21"/>
              <a:pathLst>
                <a:path w="184" h="115">
                  <a:moveTo>
                    <a:pt x="0" y="0"/>
                  </a:moveTo>
                  <a:lnTo>
                    <a:pt x="0" y="105"/>
                  </a:lnTo>
                  <a:lnTo>
                    <a:pt x="184" y="115"/>
                  </a:lnTo>
                  <a:lnTo>
                    <a:pt x="184" y="35"/>
                  </a:lnTo>
                  <a:lnTo>
                    <a:pt x="0" y="0"/>
                  </a:lnTo>
                  <a:close/>
                </a:path>
              </a:pathLst>
            </a:custGeom>
            <a:solidFill>
              <a:srgbClr val="C2D6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598" name="Freeform 20"/>
            <p:cNvSpPr>
              <a:spLocks/>
            </p:cNvSpPr>
            <p:nvPr/>
          </p:nvSpPr>
          <p:spPr bwMode="auto">
            <a:xfrm>
              <a:off x="192" y="1882"/>
              <a:ext cx="89" cy="62"/>
            </a:xfrm>
            <a:custGeom>
              <a:avLst/>
              <a:gdLst>
                <a:gd name="T0" fmla="*/ 1 w 177"/>
                <a:gd name="T1" fmla="*/ 1 h 124"/>
                <a:gd name="T2" fmla="*/ 0 w 177"/>
                <a:gd name="T3" fmla="*/ 0 h 124"/>
                <a:gd name="T4" fmla="*/ 0 w 177"/>
                <a:gd name="T5" fmla="*/ 1 h 124"/>
                <a:gd name="T6" fmla="*/ 1 w 177"/>
                <a:gd name="T7" fmla="*/ 1 h 124"/>
                <a:gd name="T8" fmla="*/ 1 w 177"/>
                <a:gd name="T9" fmla="*/ 1 h 124"/>
                <a:gd name="T10" fmla="*/ 1 w 177"/>
                <a:gd name="T11" fmla="*/ 1 h 124"/>
                <a:gd name="T12" fmla="*/ 0 60000 65536"/>
                <a:gd name="T13" fmla="*/ 0 60000 65536"/>
                <a:gd name="T14" fmla="*/ 0 60000 65536"/>
                <a:gd name="T15" fmla="*/ 0 60000 65536"/>
                <a:gd name="T16" fmla="*/ 0 60000 65536"/>
                <a:gd name="T17" fmla="*/ 0 60000 65536"/>
                <a:gd name="T18" fmla="*/ 0 w 177"/>
                <a:gd name="T19" fmla="*/ 0 h 124"/>
                <a:gd name="T20" fmla="*/ 177 w 177"/>
                <a:gd name="T21" fmla="*/ 124 h 124"/>
              </a:gdLst>
              <a:ahLst/>
              <a:cxnLst>
                <a:cxn ang="T12">
                  <a:pos x="T0" y="T1"/>
                </a:cxn>
                <a:cxn ang="T13">
                  <a:pos x="T2" y="T3"/>
                </a:cxn>
                <a:cxn ang="T14">
                  <a:pos x="T4" y="T5"/>
                </a:cxn>
                <a:cxn ang="T15">
                  <a:pos x="T6" y="T7"/>
                </a:cxn>
                <a:cxn ang="T16">
                  <a:pos x="T8" y="T9"/>
                </a:cxn>
                <a:cxn ang="T17">
                  <a:pos x="T10" y="T11"/>
                </a:cxn>
              </a:cxnLst>
              <a:rect l="T18" t="T19" r="T20" b="T21"/>
              <a:pathLst>
                <a:path w="177" h="124">
                  <a:moveTo>
                    <a:pt x="177" y="21"/>
                  </a:moveTo>
                  <a:lnTo>
                    <a:pt x="0" y="0"/>
                  </a:lnTo>
                  <a:lnTo>
                    <a:pt x="0" y="124"/>
                  </a:lnTo>
                  <a:lnTo>
                    <a:pt x="169" y="73"/>
                  </a:lnTo>
                  <a:lnTo>
                    <a:pt x="177" y="21"/>
                  </a:lnTo>
                  <a:close/>
                </a:path>
              </a:pathLst>
            </a:custGeom>
            <a:solidFill>
              <a:srgbClr val="C2D6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599" name="Freeform 21"/>
            <p:cNvSpPr>
              <a:spLocks/>
            </p:cNvSpPr>
            <p:nvPr/>
          </p:nvSpPr>
          <p:spPr bwMode="auto">
            <a:xfrm>
              <a:off x="-1337" y="1851"/>
              <a:ext cx="127" cy="332"/>
            </a:xfrm>
            <a:custGeom>
              <a:avLst/>
              <a:gdLst>
                <a:gd name="T0" fmla="*/ 0 w 255"/>
                <a:gd name="T1" fmla="*/ 0 h 665"/>
                <a:gd name="T2" fmla="*/ 0 w 255"/>
                <a:gd name="T3" fmla="*/ 0 h 665"/>
                <a:gd name="T4" fmla="*/ 0 w 255"/>
                <a:gd name="T5" fmla="*/ 0 h 665"/>
                <a:gd name="T6" fmla="*/ 0 w 255"/>
                <a:gd name="T7" fmla="*/ 0 h 665"/>
                <a:gd name="T8" fmla="*/ 0 w 255"/>
                <a:gd name="T9" fmla="*/ 0 h 665"/>
                <a:gd name="T10" fmla="*/ 0 w 255"/>
                <a:gd name="T11" fmla="*/ 0 h 665"/>
                <a:gd name="T12" fmla="*/ 0 w 255"/>
                <a:gd name="T13" fmla="*/ 0 h 665"/>
                <a:gd name="T14" fmla="*/ 0 60000 65536"/>
                <a:gd name="T15" fmla="*/ 0 60000 65536"/>
                <a:gd name="T16" fmla="*/ 0 60000 65536"/>
                <a:gd name="T17" fmla="*/ 0 60000 65536"/>
                <a:gd name="T18" fmla="*/ 0 60000 65536"/>
                <a:gd name="T19" fmla="*/ 0 60000 65536"/>
                <a:gd name="T20" fmla="*/ 0 60000 65536"/>
                <a:gd name="T21" fmla="*/ 0 w 255"/>
                <a:gd name="T22" fmla="*/ 0 h 665"/>
                <a:gd name="T23" fmla="*/ 255 w 255"/>
                <a:gd name="T24" fmla="*/ 665 h 6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5" h="665">
                  <a:moveTo>
                    <a:pt x="0" y="448"/>
                  </a:moveTo>
                  <a:lnTo>
                    <a:pt x="0" y="142"/>
                  </a:lnTo>
                  <a:lnTo>
                    <a:pt x="245" y="0"/>
                  </a:lnTo>
                  <a:lnTo>
                    <a:pt x="255" y="665"/>
                  </a:lnTo>
                  <a:lnTo>
                    <a:pt x="78" y="389"/>
                  </a:lnTo>
                  <a:lnTo>
                    <a:pt x="0" y="448"/>
                  </a:lnTo>
                  <a:close/>
                </a:path>
              </a:pathLst>
            </a:custGeom>
            <a:solidFill>
              <a:srgbClr val="8A99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00" name="Freeform 22"/>
            <p:cNvSpPr>
              <a:spLocks/>
            </p:cNvSpPr>
            <p:nvPr/>
          </p:nvSpPr>
          <p:spPr bwMode="auto">
            <a:xfrm>
              <a:off x="230" y="1928"/>
              <a:ext cx="123" cy="350"/>
            </a:xfrm>
            <a:custGeom>
              <a:avLst/>
              <a:gdLst>
                <a:gd name="T0" fmla="*/ 0 w 245"/>
                <a:gd name="T1" fmla="*/ 0 h 701"/>
                <a:gd name="T2" fmla="*/ 1 w 245"/>
                <a:gd name="T3" fmla="*/ 0 h 701"/>
                <a:gd name="T4" fmla="*/ 1 w 245"/>
                <a:gd name="T5" fmla="*/ 0 h 701"/>
                <a:gd name="T6" fmla="*/ 1 w 245"/>
                <a:gd name="T7" fmla="*/ 0 h 701"/>
                <a:gd name="T8" fmla="*/ 0 w 245"/>
                <a:gd name="T9" fmla="*/ 0 h 701"/>
                <a:gd name="T10" fmla="*/ 0 w 245"/>
                <a:gd name="T11" fmla="*/ 0 h 701"/>
                <a:gd name="T12" fmla="*/ 0 60000 65536"/>
                <a:gd name="T13" fmla="*/ 0 60000 65536"/>
                <a:gd name="T14" fmla="*/ 0 60000 65536"/>
                <a:gd name="T15" fmla="*/ 0 60000 65536"/>
                <a:gd name="T16" fmla="*/ 0 60000 65536"/>
                <a:gd name="T17" fmla="*/ 0 60000 65536"/>
                <a:gd name="T18" fmla="*/ 0 w 245"/>
                <a:gd name="T19" fmla="*/ 0 h 701"/>
                <a:gd name="T20" fmla="*/ 245 w 245"/>
                <a:gd name="T21" fmla="*/ 701 h 701"/>
              </a:gdLst>
              <a:ahLst/>
              <a:cxnLst>
                <a:cxn ang="T12">
                  <a:pos x="T0" y="T1"/>
                </a:cxn>
                <a:cxn ang="T13">
                  <a:pos x="T2" y="T3"/>
                </a:cxn>
                <a:cxn ang="T14">
                  <a:pos x="T4" y="T5"/>
                </a:cxn>
                <a:cxn ang="T15">
                  <a:pos x="T6" y="T7"/>
                </a:cxn>
                <a:cxn ang="T16">
                  <a:pos x="T8" y="T9"/>
                </a:cxn>
                <a:cxn ang="T17">
                  <a:pos x="T10" y="T11"/>
                </a:cxn>
              </a:cxnLst>
              <a:rect l="T18" t="T19" r="T20" b="T21"/>
              <a:pathLst>
                <a:path w="245" h="701">
                  <a:moveTo>
                    <a:pt x="0" y="505"/>
                  </a:moveTo>
                  <a:lnTo>
                    <a:pt x="19" y="19"/>
                  </a:lnTo>
                  <a:lnTo>
                    <a:pt x="245" y="0"/>
                  </a:lnTo>
                  <a:lnTo>
                    <a:pt x="245" y="701"/>
                  </a:lnTo>
                  <a:lnTo>
                    <a:pt x="0" y="505"/>
                  </a:lnTo>
                  <a:close/>
                </a:path>
              </a:pathLst>
            </a:custGeom>
            <a:solidFill>
              <a:srgbClr val="78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01" name="Freeform 23"/>
            <p:cNvSpPr>
              <a:spLocks/>
            </p:cNvSpPr>
            <p:nvPr/>
          </p:nvSpPr>
          <p:spPr bwMode="auto">
            <a:xfrm>
              <a:off x="34" y="1595"/>
              <a:ext cx="143" cy="480"/>
            </a:xfrm>
            <a:custGeom>
              <a:avLst/>
              <a:gdLst>
                <a:gd name="T0" fmla="*/ 0 w 288"/>
                <a:gd name="T1" fmla="*/ 1 h 960"/>
                <a:gd name="T2" fmla="*/ 0 w 288"/>
                <a:gd name="T3" fmla="*/ 1 h 960"/>
                <a:gd name="T4" fmla="*/ 0 w 288"/>
                <a:gd name="T5" fmla="*/ 0 h 960"/>
                <a:gd name="T6" fmla="*/ 0 w 288"/>
                <a:gd name="T7" fmla="*/ 1 h 960"/>
                <a:gd name="T8" fmla="*/ 0 w 288"/>
                <a:gd name="T9" fmla="*/ 1 h 960"/>
                <a:gd name="T10" fmla="*/ 0 w 288"/>
                <a:gd name="T11" fmla="*/ 1 h 960"/>
                <a:gd name="T12" fmla="*/ 0 60000 65536"/>
                <a:gd name="T13" fmla="*/ 0 60000 65536"/>
                <a:gd name="T14" fmla="*/ 0 60000 65536"/>
                <a:gd name="T15" fmla="*/ 0 60000 65536"/>
                <a:gd name="T16" fmla="*/ 0 60000 65536"/>
                <a:gd name="T17" fmla="*/ 0 60000 65536"/>
                <a:gd name="T18" fmla="*/ 0 w 288"/>
                <a:gd name="T19" fmla="*/ 0 h 960"/>
                <a:gd name="T20" fmla="*/ 288 w 288"/>
                <a:gd name="T21" fmla="*/ 960 h 960"/>
              </a:gdLst>
              <a:ahLst/>
              <a:cxnLst>
                <a:cxn ang="T12">
                  <a:pos x="T0" y="T1"/>
                </a:cxn>
                <a:cxn ang="T13">
                  <a:pos x="T2" y="T3"/>
                </a:cxn>
                <a:cxn ang="T14">
                  <a:pos x="T4" y="T5"/>
                </a:cxn>
                <a:cxn ang="T15">
                  <a:pos x="T6" y="T7"/>
                </a:cxn>
                <a:cxn ang="T16">
                  <a:pos x="T8" y="T9"/>
                </a:cxn>
                <a:cxn ang="T17">
                  <a:pos x="T10" y="T11"/>
                </a:cxn>
              </a:cxnLst>
              <a:rect l="T18" t="T19" r="T20" b="T21"/>
              <a:pathLst>
                <a:path w="288" h="960">
                  <a:moveTo>
                    <a:pt x="0" y="772"/>
                  </a:moveTo>
                  <a:lnTo>
                    <a:pt x="16" y="67"/>
                  </a:lnTo>
                  <a:lnTo>
                    <a:pt x="288" y="0"/>
                  </a:lnTo>
                  <a:lnTo>
                    <a:pt x="282" y="960"/>
                  </a:lnTo>
                  <a:lnTo>
                    <a:pt x="0" y="772"/>
                  </a:lnTo>
                  <a:close/>
                </a:path>
              </a:pathLst>
            </a:custGeom>
            <a:solidFill>
              <a:srgbClr val="78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02" name="Freeform 24"/>
            <p:cNvSpPr>
              <a:spLocks/>
            </p:cNvSpPr>
            <p:nvPr/>
          </p:nvSpPr>
          <p:spPr bwMode="auto">
            <a:xfrm>
              <a:off x="-1525" y="2046"/>
              <a:ext cx="357" cy="465"/>
            </a:xfrm>
            <a:custGeom>
              <a:avLst/>
              <a:gdLst>
                <a:gd name="T0" fmla="*/ 0 w 715"/>
                <a:gd name="T1" fmla="*/ 0 h 931"/>
                <a:gd name="T2" fmla="*/ 0 w 715"/>
                <a:gd name="T3" fmla="*/ 0 h 931"/>
                <a:gd name="T4" fmla="*/ 0 w 715"/>
                <a:gd name="T5" fmla="*/ 0 h 931"/>
                <a:gd name="T6" fmla="*/ 0 w 715"/>
                <a:gd name="T7" fmla="*/ 0 h 931"/>
                <a:gd name="T8" fmla="*/ 0 w 715"/>
                <a:gd name="T9" fmla="*/ 0 h 931"/>
                <a:gd name="T10" fmla="*/ 0 w 715"/>
                <a:gd name="T11" fmla="*/ 0 h 931"/>
                <a:gd name="T12" fmla="*/ 0 w 715"/>
                <a:gd name="T13" fmla="*/ 0 h 931"/>
                <a:gd name="T14" fmla="*/ 0 w 715"/>
                <a:gd name="T15" fmla="*/ 0 h 931"/>
                <a:gd name="T16" fmla="*/ 0 w 715"/>
                <a:gd name="T17" fmla="*/ 0 h 931"/>
                <a:gd name="T18" fmla="*/ 0 w 715"/>
                <a:gd name="T19" fmla="*/ 0 h 931"/>
                <a:gd name="T20" fmla="*/ 0 w 715"/>
                <a:gd name="T21" fmla="*/ 0 h 9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15"/>
                <a:gd name="T34" fmla="*/ 0 h 931"/>
                <a:gd name="T35" fmla="*/ 715 w 715"/>
                <a:gd name="T36" fmla="*/ 931 h 9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15" h="931">
                  <a:moveTo>
                    <a:pt x="34" y="886"/>
                  </a:moveTo>
                  <a:lnTo>
                    <a:pt x="0" y="299"/>
                  </a:lnTo>
                  <a:lnTo>
                    <a:pt x="203" y="23"/>
                  </a:lnTo>
                  <a:lnTo>
                    <a:pt x="454" y="0"/>
                  </a:lnTo>
                  <a:lnTo>
                    <a:pt x="203" y="371"/>
                  </a:lnTo>
                  <a:lnTo>
                    <a:pt x="715" y="409"/>
                  </a:lnTo>
                  <a:lnTo>
                    <a:pt x="296" y="692"/>
                  </a:lnTo>
                  <a:lnTo>
                    <a:pt x="203" y="452"/>
                  </a:lnTo>
                  <a:lnTo>
                    <a:pt x="203" y="931"/>
                  </a:lnTo>
                  <a:lnTo>
                    <a:pt x="34" y="886"/>
                  </a:lnTo>
                  <a:close/>
                </a:path>
              </a:pathLst>
            </a:custGeom>
            <a:solidFill>
              <a:srgbClr val="78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03" name="Freeform 25"/>
            <p:cNvSpPr>
              <a:spLocks/>
            </p:cNvSpPr>
            <p:nvPr/>
          </p:nvSpPr>
          <p:spPr bwMode="auto">
            <a:xfrm>
              <a:off x="-658" y="931"/>
              <a:ext cx="1003" cy="1264"/>
            </a:xfrm>
            <a:custGeom>
              <a:avLst/>
              <a:gdLst>
                <a:gd name="T0" fmla="*/ 0 w 2007"/>
                <a:gd name="T1" fmla="*/ 0 h 2528"/>
                <a:gd name="T2" fmla="*/ 0 w 2007"/>
                <a:gd name="T3" fmla="*/ 1 h 2528"/>
                <a:gd name="T4" fmla="*/ 0 w 2007"/>
                <a:gd name="T5" fmla="*/ 1 h 2528"/>
                <a:gd name="T6" fmla="*/ 0 w 2007"/>
                <a:gd name="T7" fmla="*/ 1 h 2528"/>
                <a:gd name="T8" fmla="*/ 0 w 2007"/>
                <a:gd name="T9" fmla="*/ 0 h 2528"/>
                <a:gd name="T10" fmla="*/ 0 w 2007"/>
                <a:gd name="T11" fmla="*/ 0 h 2528"/>
                <a:gd name="T12" fmla="*/ 0 60000 65536"/>
                <a:gd name="T13" fmla="*/ 0 60000 65536"/>
                <a:gd name="T14" fmla="*/ 0 60000 65536"/>
                <a:gd name="T15" fmla="*/ 0 60000 65536"/>
                <a:gd name="T16" fmla="*/ 0 60000 65536"/>
                <a:gd name="T17" fmla="*/ 0 60000 65536"/>
                <a:gd name="T18" fmla="*/ 0 w 2007"/>
                <a:gd name="T19" fmla="*/ 0 h 2528"/>
                <a:gd name="T20" fmla="*/ 2007 w 2007"/>
                <a:gd name="T21" fmla="*/ 2528 h 2528"/>
              </a:gdLst>
              <a:ahLst/>
              <a:cxnLst>
                <a:cxn ang="T12">
                  <a:pos x="T0" y="T1"/>
                </a:cxn>
                <a:cxn ang="T13">
                  <a:pos x="T2" y="T3"/>
                </a:cxn>
                <a:cxn ang="T14">
                  <a:pos x="T4" y="T5"/>
                </a:cxn>
                <a:cxn ang="T15">
                  <a:pos x="T6" y="T7"/>
                </a:cxn>
                <a:cxn ang="T16">
                  <a:pos x="T8" y="T9"/>
                </a:cxn>
                <a:cxn ang="T17">
                  <a:pos x="T10" y="T11"/>
                </a:cxn>
              </a:cxnLst>
              <a:rect l="T18" t="T19" r="T20" b="T21"/>
              <a:pathLst>
                <a:path w="2007" h="2528">
                  <a:moveTo>
                    <a:pt x="0" y="0"/>
                  </a:moveTo>
                  <a:lnTo>
                    <a:pt x="718" y="220"/>
                  </a:lnTo>
                  <a:lnTo>
                    <a:pt x="2007" y="2528"/>
                  </a:lnTo>
                  <a:lnTo>
                    <a:pt x="963" y="2341"/>
                  </a:lnTo>
                  <a:lnTo>
                    <a:pt x="0" y="0"/>
                  </a:lnTo>
                  <a:close/>
                </a:path>
              </a:pathLst>
            </a:custGeom>
            <a:solidFill>
              <a:srgbClr val="D9E0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04" name="Freeform 26"/>
            <p:cNvSpPr>
              <a:spLocks/>
            </p:cNvSpPr>
            <p:nvPr/>
          </p:nvSpPr>
          <p:spPr bwMode="auto">
            <a:xfrm>
              <a:off x="-750" y="931"/>
              <a:ext cx="620" cy="1252"/>
            </a:xfrm>
            <a:custGeom>
              <a:avLst/>
              <a:gdLst>
                <a:gd name="T0" fmla="*/ 0 w 1241"/>
                <a:gd name="T1" fmla="*/ 0 h 2505"/>
                <a:gd name="T2" fmla="*/ 0 w 1241"/>
                <a:gd name="T3" fmla="*/ 0 h 2505"/>
                <a:gd name="T4" fmla="*/ 0 w 1241"/>
                <a:gd name="T5" fmla="*/ 0 h 2505"/>
                <a:gd name="T6" fmla="*/ 0 w 1241"/>
                <a:gd name="T7" fmla="*/ 0 h 2505"/>
                <a:gd name="T8" fmla="*/ 0 w 1241"/>
                <a:gd name="T9" fmla="*/ 0 h 2505"/>
                <a:gd name="T10" fmla="*/ 0 w 1241"/>
                <a:gd name="T11" fmla="*/ 0 h 2505"/>
                <a:gd name="T12" fmla="*/ 0 60000 65536"/>
                <a:gd name="T13" fmla="*/ 0 60000 65536"/>
                <a:gd name="T14" fmla="*/ 0 60000 65536"/>
                <a:gd name="T15" fmla="*/ 0 60000 65536"/>
                <a:gd name="T16" fmla="*/ 0 60000 65536"/>
                <a:gd name="T17" fmla="*/ 0 60000 65536"/>
                <a:gd name="T18" fmla="*/ 0 w 1241"/>
                <a:gd name="T19" fmla="*/ 0 h 2505"/>
                <a:gd name="T20" fmla="*/ 1241 w 1241"/>
                <a:gd name="T21" fmla="*/ 2505 h 2505"/>
              </a:gdLst>
              <a:ahLst/>
              <a:cxnLst>
                <a:cxn ang="T12">
                  <a:pos x="T0" y="T1"/>
                </a:cxn>
                <a:cxn ang="T13">
                  <a:pos x="T2" y="T3"/>
                </a:cxn>
                <a:cxn ang="T14">
                  <a:pos x="T4" y="T5"/>
                </a:cxn>
                <a:cxn ang="T15">
                  <a:pos x="T6" y="T7"/>
                </a:cxn>
                <a:cxn ang="T16">
                  <a:pos x="T8" y="T9"/>
                </a:cxn>
                <a:cxn ang="T17">
                  <a:pos x="T10" y="T11"/>
                </a:cxn>
              </a:cxnLst>
              <a:rect l="T18" t="T19" r="T20" b="T21"/>
              <a:pathLst>
                <a:path w="1241" h="2505">
                  <a:moveTo>
                    <a:pt x="185" y="0"/>
                  </a:moveTo>
                  <a:lnTo>
                    <a:pt x="0" y="521"/>
                  </a:lnTo>
                  <a:lnTo>
                    <a:pt x="700" y="2505"/>
                  </a:lnTo>
                  <a:lnTo>
                    <a:pt x="1241" y="2347"/>
                  </a:lnTo>
                  <a:lnTo>
                    <a:pt x="185" y="0"/>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05" name="Freeform 27"/>
            <p:cNvSpPr>
              <a:spLocks/>
            </p:cNvSpPr>
            <p:nvPr/>
          </p:nvSpPr>
          <p:spPr bwMode="auto">
            <a:xfrm>
              <a:off x="-449" y="1796"/>
              <a:ext cx="239" cy="382"/>
            </a:xfrm>
            <a:custGeom>
              <a:avLst/>
              <a:gdLst>
                <a:gd name="T0" fmla="*/ 0 w 479"/>
                <a:gd name="T1" fmla="*/ 0 h 764"/>
                <a:gd name="T2" fmla="*/ 0 w 479"/>
                <a:gd name="T3" fmla="*/ 1 h 764"/>
                <a:gd name="T4" fmla="*/ 0 w 479"/>
                <a:gd name="T5" fmla="*/ 1 h 764"/>
                <a:gd name="T6" fmla="*/ 0 w 479"/>
                <a:gd name="T7" fmla="*/ 1 h 764"/>
                <a:gd name="T8" fmla="*/ 0 w 479"/>
                <a:gd name="T9" fmla="*/ 0 h 764"/>
                <a:gd name="T10" fmla="*/ 0 w 479"/>
                <a:gd name="T11" fmla="*/ 0 h 764"/>
                <a:gd name="T12" fmla="*/ 0 60000 65536"/>
                <a:gd name="T13" fmla="*/ 0 60000 65536"/>
                <a:gd name="T14" fmla="*/ 0 60000 65536"/>
                <a:gd name="T15" fmla="*/ 0 60000 65536"/>
                <a:gd name="T16" fmla="*/ 0 60000 65536"/>
                <a:gd name="T17" fmla="*/ 0 60000 65536"/>
                <a:gd name="T18" fmla="*/ 0 w 479"/>
                <a:gd name="T19" fmla="*/ 0 h 764"/>
                <a:gd name="T20" fmla="*/ 479 w 479"/>
                <a:gd name="T21" fmla="*/ 764 h 764"/>
              </a:gdLst>
              <a:ahLst/>
              <a:cxnLst>
                <a:cxn ang="T12">
                  <a:pos x="T0" y="T1"/>
                </a:cxn>
                <a:cxn ang="T13">
                  <a:pos x="T2" y="T3"/>
                </a:cxn>
                <a:cxn ang="T14">
                  <a:pos x="T4" y="T5"/>
                </a:cxn>
                <a:cxn ang="T15">
                  <a:pos x="T6" y="T7"/>
                </a:cxn>
                <a:cxn ang="T16">
                  <a:pos x="T8" y="T9"/>
                </a:cxn>
                <a:cxn ang="T17">
                  <a:pos x="T10" y="T11"/>
                </a:cxn>
              </a:cxnLst>
              <a:rect l="T18" t="T19" r="T20" b="T21"/>
              <a:pathLst>
                <a:path w="479" h="764">
                  <a:moveTo>
                    <a:pt x="258" y="0"/>
                  </a:moveTo>
                  <a:lnTo>
                    <a:pt x="479" y="517"/>
                  </a:lnTo>
                  <a:lnTo>
                    <a:pt x="140" y="764"/>
                  </a:lnTo>
                  <a:lnTo>
                    <a:pt x="0" y="358"/>
                  </a:lnTo>
                  <a:lnTo>
                    <a:pt x="258"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06" name="Freeform 28"/>
            <p:cNvSpPr>
              <a:spLocks/>
            </p:cNvSpPr>
            <p:nvPr/>
          </p:nvSpPr>
          <p:spPr bwMode="auto">
            <a:xfrm>
              <a:off x="-1065" y="2096"/>
              <a:ext cx="1721" cy="415"/>
            </a:xfrm>
            <a:custGeom>
              <a:avLst/>
              <a:gdLst>
                <a:gd name="T0" fmla="*/ 0 w 3443"/>
                <a:gd name="T1" fmla="*/ 1 h 830"/>
                <a:gd name="T2" fmla="*/ 0 w 3443"/>
                <a:gd name="T3" fmla="*/ 1 h 830"/>
                <a:gd name="T4" fmla="*/ 0 w 3443"/>
                <a:gd name="T5" fmla="*/ 1 h 830"/>
                <a:gd name="T6" fmla="*/ 0 w 3443"/>
                <a:gd name="T7" fmla="*/ 1 h 830"/>
                <a:gd name="T8" fmla="*/ 0 w 3443"/>
                <a:gd name="T9" fmla="*/ 1 h 830"/>
                <a:gd name="T10" fmla="*/ 0 w 3443"/>
                <a:gd name="T11" fmla="*/ 1 h 830"/>
                <a:gd name="T12" fmla="*/ 0 w 3443"/>
                <a:gd name="T13" fmla="*/ 1 h 830"/>
                <a:gd name="T14" fmla="*/ 0 w 3443"/>
                <a:gd name="T15" fmla="*/ 1 h 830"/>
                <a:gd name="T16" fmla="*/ 0 w 3443"/>
                <a:gd name="T17" fmla="*/ 1 h 830"/>
                <a:gd name="T18" fmla="*/ 0 w 3443"/>
                <a:gd name="T19" fmla="*/ 1 h 830"/>
                <a:gd name="T20" fmla="*/ 0 w 3443"/>
                <a:gd name="T21" fmla="*/ 1 h 830"/>
                <a:gd name="T22" fmla="*/ 0 w 3443"/>
                <a:gd name="T23" fmla="*/ 1 h 830"/>
                <a:gd name="T24" fmla="*/ 0 w 3443"/>
                <a:gd name="T25" fmla="*/ 1 h 830"/>
                <a:gd name="T26" fmla="*/ 0 w 3443"/>
                <a:gd name="T27" fmla="*/ 1 h 830"/>
                <a:gd name="T28" fmla="*/ 0 w 3443"/>
                <a:gd name="T29" fmla="*/ 1 h 830"/>
                <a:gd name="T30" fmla="*/ 0 w 3443"/>
                <a:gd name="T31" fmla="*/ 1 h 830"/>
                <a:gd name="T32" fmla="*/ 0 w 3443"/>
                <a:gd name="T33" fmla="*/ 1 h 830"/>
                <a:gd name="T34" fmla="*/ 0 w 3443"/>
                <a:gd name="T35" fmla="*/ 1 h 830"/>
                <a:gd name="T36" fmla="*/ 0 w 3443"/>
                <a:gd name="T37" fmla="*/ 1 h 830"/>
                <a:gd name="T38" fmla="*/ 0 w 3443"/>
                <a:gd name="T39" fmla="*/ 1 h 830"/>
                <a:gd name="T40" fmla="*/ 0 w 3443"/>
                <a:gd name="T41" fmla="*/ 1 h 830"/>
                <a:gd name="T42" fmla="*/ 0 w 3443"/>
                <a:gd name="T43" fmla="*/ 1 h 830"/>
                <a:gd name="T44" fmla="*/ 0 w 3443"/>
                <a:gd name="T45" fmla="*/ 1 h 830"/>
                <a:gd name="T46" fmla="*/ 0 w 3443"/>
                <a:gd name="T47" fmla="*/ 1 h 830"/>
                <a:gd name="T48" fmla="*/ 0 w 3443"/>
                <a:gd name="T49" fmla="*/ 1 h 830"/>
                <a:gd name="T50" fmla="*/ 0 w 3443"/>
                <a:gd name="T51" fmla="*/ 1 h 830"/>
                <a:gd name="T52" fmla="*/ 0 w 3443"/>
                <a:gd name="T53" fmla="*/ 0 h 830"/>
                <a:gd name="T54" fmla="*/ 0 w 3443"/>
                <a:gd name="T55" fmla="*/ 0 h 830"/>
                <a:gd name="T56" fmla="*/ 0 w 3443"/>
                <a:gd name="T57" fmla="*/ 0 h 830"/>
                <a:gd name="T58" fmla="*/ 0 w 3443"/>
                <a:gd name="T59" fmla="*/ 1 h 830"/>
                <a:gd name="T60" fmla="*/ 0 w 3443"/>
                <a:gd name="T61" fmla="*/ 1 h 830"/>
                <a:gd name="T62" fmla="*/ 0 w 3443"/>
                <a:gd name="T63" fmla="*/ 1 h 830"/>
                <a:gd name="T64" fmla="*/ 0 w 3443"/>
                <a:gd name="T65" fmla="*/ 1 h 830"/>
                <a:gd name="T66" fmla="*/ 0 w 3443"/>
                <a:gd name="T67" fmla="*/ 1 h 830"/>
                <a:gd name="T68" fmla="*/ 0 w 3443"/>
                <a:gd name="T69" fmla="*/ 1 h 830"/>
                <a:gd name="T70" fmla="*/ 0 w 3443"/>
                <a:gd name="T71" fmla="*/ 1 h 830"/>
                <a:gd name="T72" fmla="*/ 0 w 3443"/>
                <a:gd name="T73" fmla="*/ 1 h 83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43"/>
                <a:gd name="T112" fmla="*/ 0 h 830"/>
                <a:gd name="T113" fmla="*/ 3443 w 3443"/>
                <a:gd name="T114" fmla="*/ 830 h 83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43" h="830">
                  <a:moveTo>
                    <a:pt x="0" y="830"/>
                  </a:moveTo>
                  <a:lnTo>
                    <a:pt x="3443" y="792"/>
                  </a:lnTo>
                  <a:lnTo>
                    <a:pt x="3439" y="785"/>
                  </a:lnTo>
                  <a:lnTo>
                    <a:pt x="3429" y="771"/>
                  </a:lnTo>
                  <a:lnTo>
                    <a:pt x="3416" y="747"/>
                  </a:lnTo>
                  <a:lnTo>
                    <a:pt x="3399" y="718"/>
                  </a:lnTo>
                  <a:lnTo>
                    <a:pt x="3374" y="680"/>
                  </a:lnTo>
                  <a:lnTo>
                    <a:pt x="3344" y="637"/>
                  </a:lnTo>
                  <a:lnTo>
                    <a:pt x="3310" y="589"/>
                  </a:lnTo>
                  <a:lnTo>
                    <a:pt x="3272" y="540"/>
                  </a:lnTo>
                  <a:lnTo>
                    <a:pt x="3226" y="486"/>
                  </a:lnTo>
                  <a:lnTo>
                    <a:pt x="3175" y="431"/>
                  </a:lnTo>
                  <a:lnTo>
                    <a:pt x="3119" y="376"/>
                  </a:lnTo>
                  <a:lnTo>
                    <a:pt x="3061" y="325"/>
                  </a:lnTo>
                  <a:lnTo>
                    <a:pt x="2996" y="272"/>
                  </a:lnTo>
                  <a:lnTo>
                    <a:pt x="2929" y="226"/>
                  </a:lnTo>
                  <a:lnTo>
                    <a:pt x="2855" y="180"/>
                  </a:lnTo>
                  <a:lnTo>
                    <a:pt x="2777" y="142"/>
                  </a:lnTo>
                  <a:lnTo>
                    <a:pt x="2694" y="106"/>
                  </a:lnTo>
                  <a:lnTo>
                    <a:pt x="2610" y="80"/>
                  </a:lnTo>
                  <a:lnTo>
                    <a:pt x="2524" y="57"/>
                  </a:lnTo>
                  <a:lnTo>
                    <a:pt x="2443" y="40"/>
                  </a:lnTo>
                  <a:lnTo>
                    <a:pt x="2357" y="23"/>
                  </a:lnTo>
                  <a:lnTo>
                    <a:pt x="2279" y="13"/>
                  </a:lnTo>
                  <a:lnTo>
                    <a:pt x="2201" y="6"/>
                  </a:lnTo>
                  <a:lnTo>
                    <a:pt x="2129" y="2"/>
                  </a:lnTo>
                  <a:lnTo>
                    <a:pt x="2061" y="0"/>
                  </a:lnTo>
                  <a:lnTo>
                    <a:pt x="1998" y="0"/>
                  </a:lnTo>
                  <a:lnTo>
                    <a:pt x="1943" y="0"/>
                  </a:lnTo>
                  <a:lnTo>
                    <a:pt x="1897" y="2"/>
                  </a:lnTo>
                  <a:lnTo>
                    <a:pt x="1857" y="4"/>
                  </a:lnTo>
                  <a:lnTo>
                    <a:pt x="1831" y="8"/>
                  </a:lnTo>
                  <a:lnTo>
                    <a:pt x="1812" y="9"/>
                  </a:lnTo>
                  <a:lnTo>
                    <a:pt x="1806" y="11"/>
                  </a:lnTo>
                  <a:lnTo>
                    <a:pt x="696" y="448"/>
                  </a:lnTo>
                  <a:lnTo>
                    <a:pt x="0" y="830"/>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07" name="Freeform 29"/>
            <p:cNvSpPr>
              <a:spLocks/>
            </p:cNvSpPr>
            <p:nvPr/>
          </p:nvSpPr>
          <p:spPr bwMode="auto">
            <a:xfrm>
              <a:off x="-1463" y="2102"/>
              <a:ext cx="1316" cy="409"/>
            </a:xfrm>
            <a:custGeom>
              <a:avLst/>
              <a:gdLst>
                <a:gd name="T0" fmla="*/ 0 w 2633"/>
                <a:gd name="T1" fmla="*/ 0 h 819"/>
                <a:gd name="T2" fmla="*/ 0 w 2633"/>
                <a:gd name="T3" fmla="*/ 0 h 819"/>
                <a:gd name="T4" fmla="*/ 0 w 2633"/>
                <a:gd name="T5" fmla="*/ 0 h 819"/>
                <a:gd name="T6" fmla="*/ 0 w 2633"/>
                <a:gd name="T7" fmla="*/ 0 h 819"/>
                <a:gd name="T8" fmla="*/ 0 w 2633"/>
                <a:gd name="T9" fmla="*/ 0 h 819"/>
                <a:gd name="T10" fmla="*/ 0 w 2633"/>
                <a:gd name="T11" fmla="*/ 0 h 819"/>
                <a:gd name="T12" fmla="*/ 0 w 2633"/>
                <a:gd name="T13" fmla="*/ 0 h 819"/>
                <a:gd name="T14" fmla="*/ 0 w 2633"/>
                <a:gd name="T15" fmla="*/ 0 h 819"/>
                <a:gd name="T16" fmla="*/ 0 w 2633"/>
                <a:gd name="T17" fmla="*/ 0 h 819"/>
                <a:gd name="T18" fmla="*/ 0 w 2633"/>
                <a:gd name="T19" fmla="*/ 0 h 819"/>
                <a:gd name="T20" fmla="*/ 0 w 2633"/>
                <a:gd name="T21" fmla="*/ 0 h 819"/>
                <a:gd name="T22" fmla="*/ 0 w 2633"/>
                <a:gd name="T23" fmla="*/ 0 h 819"/>
                <a:gd name="T24" fmla="*/ 0 w 2633"/>
                <a:gd name="T25" fmla="*/ 0 h 819"/>
                <a:gd name="T26" fmla="*/ 0 w 2633"/>
                <a:gd name="T27" fmla="*/ 0 h 819"/>
                <a:gd name="T28" fmla="*/ 0 w 2633"/>
                <a:gd name="T29" fmla="*/ 0 h 819"/>
                <a:gd name="T30" fmla="*/ 0 w 2633"/>
                <a:gd name="T31" fmla="*/ 0 h 819"/>
                <a:gd name="T32" fmla="*/ 0 w 2633"/>
                <a:gd name="T33" fmla="*/ 0 h 819"/>
                <a:gd name="T34" fmla="*/ 0 w 2633"/>
                <a:gd name="T35" fmla="*/ 0 h 819"/>
                <a:gd name="T36" fmla="*/ 0 w 2633"/>
                <a:gd name="T37" fmla="*/ 0 h 819"/>
                <a:gd name="T38" fmla="*/ 0 w 2633"/>
                <a:gd name="T39" fmla="*/ 0 h 819"/>
                <a:gd name="T40" fmla="*/ 0 w 2633"/>
                <a:gd name="T41" fmla="*/ 0 h 819"/>
                <a:gd name="T42" fmla="*/ 0 w 2633"/>
                <a:gd name="T43" fmla="*/ 0 h 819"/>
                <a:gd name="T44" fmla="*/ 0 w 2633"/>
                <a:gd name="T45" fmla="*/ 0 h 819"/>
                <a:gd name="T46" fmla="*/ 0 w 2633"/>
                <a:gd name="T47" fmla="*/ 0 h 819"/>
                <a:gd name="T48" fmla="*/ 0 w 2633"/>
                <a:gd name="T49" fmla="*/ 0 h 819"/>
                <a:gd name="T50" fmla="*/ 0 w 2633"/>
                <a:gd name="T51" fmla="*/ 0 h 819"/>
                <a:gd name="T52" fmla="*/ 0 w 2633"/>
                <a:gd name="T53" fmla="*/ 0 h 819"/>
                <a:gd name="T54" fmla="*/ 0 w 2633"/>
                <a:gd name="T55" fmla="*/ 0 h 819"/>
                <a:gd name="T56" fmla="*/ 0 w 2633"/>
                <a:gd name="T57" fmla="*/ 0 h 819"/>
                <a:gd name="T58" fmla="*/ 0 w 2633"/>
                <a:gd name="T59" fmla="*/ 0 h 819"/>
                <a:gd name="T60" fmla="*/ 0 w 2633"/>
                <a:gd name="T61" fmla="*/ 0 h 819"/>
                <a:gd name="T62" fmla="*/ 0 w 2633"/>
                <a:gd name="T63" fmla="*/ 0 h 819"/>
                <a:gd name="T64" fmla="*/ 0 w 2633"/>
                <a:gd name="T65" fmla="*/ 0 h 819"/>
                <a:gd name="T66" fmla="*/ 0 w 2633"/>
                <a:gd name="T67" fmla="*/ 0 h 819"/>
                <a:gd name="T68" fmla="*/ 0 w 2633"/>
                <a:gd name="T69" fmla="*/ 0 h 8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633"/>
                <a:gd name="T106" fmla="*/ 0 h 819"/>
                <a:gd name="T107" fmla="*/ 2633 w 2633"/>
                <a:gd name="T108" fmla="*/ 819 h 81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633" h="819">
                  <a:moveTo>
                    <a:pt x="2633" y="0"/>
                  </a:moveTo>
                  <a:lnTo>
                    <a:pt x="2156" y="188"/>
                  </a:lnTo>
                  <a:lnTo>
                    <a:pt x="2261" y="188"/>
                  </a:lnTo>
                  <a:lnTo>
                    <a:pt x="1844" y="354"/>
                  </a:lnTo>
                  <a:lnTo>
                    <a:pt x="833" y="819"/>
                  </a:lnTo>
                  <a:lnTo>
                    <a:pt x="829" y="819"/>
                  </a:lnTo>
                  <a:lnTo>
                    <a:pt x="818" y="819"/>
                  </a:lnTo>
                  <a:lnTo>
                    <a:pt x="799" y="819"/>
                  </a:lnTo>
                  <a:lnTo>
                    <a:pt x="776" y="819"/>
                  </a:lnTo>
                  <a:lnTo>
                    <a:pt x="746" y="819"/>
                  </a:lnTo>
                  <a:lnTo>
                    <a:pt x="713" y="819"/>
                  </a:lnTo>
                  <a:lnTo>
                    <a:pt x="677" y="819"/>
                  </a:lnTo>
                  <a:lnTo>
                    <a:pt x="637" y="819"/>
                  </a:lnTo>
                  <a:lnTo>
                    <a:pt x="594" y="819"/>
                  </a:lnTo>
                  <a:lnTo>
                    <a:pt x="552" y="819"/>
                  </a:lnTo>
                  <a:lnTo>
                    <a:pt x="506" y="819"/>
                  </a:lnTo>
                  <a:lnTo>
                    <a:pt x="460" y="819"/>
                  </a:lnTo>
                  <a:lnTo>
                    <a:pt x="413" y="819"/>
                  </a:lnTo>
                  <a:lnTo>
                    <a:pt x="369" y="819"/>
                  </a:lnTo>
                  <a:lnTo>
                    <a:pt x="327" y="819"/>
                  </a:lnTo>
                  <a:lnTo>
                    <a:pt x="289" y="819"/>
                  </a:lnTo>
                  <a:lnTo>
                    <a:pt x="249" y="819"/>
                  </a:lnTo>
                  <a:lnTo>
                    <a:pt x="217" y="819"/>
                  </a:lnTo>
                  <a:lnTo>
                    <a:pt x="183" y="819"/>
                  </a:lnTo>
                  <a:lnTo>
                    <a:pt x="154" y="819"/>
                  </a:lnTo>
                  <a:lnTo>
                    <a:pt x="128" y="819"/>
                  </a:lnTo>
                  <a:lnTo>
                    <a:pt x="105" y="819"/>
                  </a:lnTo>
                  <a:lnTo>
                    <a:pt x="84" y="819"/>
                  </a:lnTo>
                  <a:lnTo>
                    <a:pt x="67" y="819"/>
                  </a:lnTo>
                  <a:lnTo>
                    <a:pt x="50" y="819"/>
                  </a:lnTo>
                  <a:lnTo>
                    <a:pt x="35" y="819"/>
                  </a:lnTo>
                  <a:lnTo>
                    <a:pt x="23" y="819"/>
                  </a:lnTo>
                  <a:lnTo>
                    <a:pt x="16" y="819"/>
                  </a:lnTo>
                  <a:lnTo>
                    <a:pt x="4" y="819"/>
                  </a:lnTo>
                  <a:lnTo>
                    <a:pt x="0" y="819"/>
                  </a:lnTo>
                  <a:lnTo>
                    <a:pt x="588" y="504"/>
                  </a:lnTo>
                  <a:lnTo>
                    <a:pt x="592" y="500"/>
                  </a:lnTo>
                  <a:lnTo>
                    <a:pt x="599" y="494"/>
                  </a:lnTo>
                  <a:lnTo>
                    <a:pt x="609" y="493"/>
                  </a:lnTo>
                  <a:lnTo>
                    <a:pt x="622" y="485"/>
                  </a:lnTo>
                  <a:lnTo>
                    <a:pt x="639" y="479"/>
                  </a:lnTo>
                  <a:lnTo>
                    <a:pt x="660" y="470"/>
                  </a:lnTo>
                  <a:lnTo>
                    <a:pt x="687" y="462"/>
                  </a:lnTo>
                  <a:lnTo>
                    <a:pt x="715" y="449"/>
                  </a:lnTo>
                  <a:lnTo>
                    <a:pt x="749" y="437"/>
                  </a:lnTo>
                  <a:lnTo>
                    <a:pt x="789" y="426"/>
                  </a:lnTo>
                  <a:lnTo>
                    <a:pt x="833" y="413"/>
                  </a:lnTo>
                  <a:lnTo>
                    <a:pt x="882" y="397"/>
                  </a:lnTo>
                  <a:lnTo>
                    <a:pt x="938" y="382"/>
                  </a:lnTo>
                  <a:lnTo>
                    <a:pt x="998" y="365"/>
                  </a:lnTo>
                  <a:lnTo>
                    <a:pt x="1067" y="350"/>
                  </a:lnTo>
                  <a:lnTo>
                    <a:pt x="1137" y="331"/>
                  </a:lnTo>
                  <a:lnTo>
                    <a:pt x="1215" y="312"/>
                  </a:lnTo>
                  <a:lnTo>
                    <a:pt x="1293" y="293"/>
                  </a:lnTo>
                  <a:lnTo>
                    <a:pt x="1377" y="274"/>
                  </a:lnTo>
                  <a:lnTo>
                    <a:pt x="1458" y="255"/>
                  </a:lnTo>
                  <a:lnTo>
                    <a:pt x="1542" y="238"/>
                  </a:lnTo>
                  <a:lnTo>
                    <a:pt x="1622" y="219"/>
                  </a:lnTo>
                  <a:lnTo>
                    <a:pt x="1704" y="206"/>
                  </a:lnTo>
                  <a:lnTo>
                    <a:pt x="1776" y="187"/>
                  </a:lnTo>
                  <a:lnTo>
                    <a:pt x="1844" y="173"/>
                  </a:lnTo>
                  <a:lnTo>
                    <a:pt x="1907" y="160"/>
                  </a:lnTo>
                  <a:lnTo>
                    <a:pt x="1960" y="150"/>
                  </a:lnTo>
                  <a:lnTo>
                    <a:pt x="2002" y="141"/>
                  </a:lnTo>
                  <a:lnTo>
                    <a:pt x="2038" y="135"/>
                  </a:lnTo>
                  <a:lnTo>
                    <a:pt x="2057" y="131"/>
                  </a:lnTo>
                  <a:lnTo>
                    <a:pt x="2067" y="131"/>
                  </a:lnTo>
                  <a:lnTo>
                    <a:pt x="2633"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08" name="Freeform 30"/>
            <p:cNvSpPr>
              <a:spLocks/>
            </p:cNvSpPr>
            <p:nvPr/>
          </p:nvSpPr>
          <p:spPr bwMode="auto">
            <a:xfrm>
              <a:off x="-957" y="2234"/>
              <a:ext cx="390" cy="100"/>
            </a:xfrm>
            <a:custGeom>
              <a:avLst/>
              <a:gdLst>
                <a:gd name="T0" fmla="*/ 1 w 779"/>
                <a:gd name="T1" fmla="*/ 1 h 200"/>
                <a:gd name="T2" fmla="*/ 0 w 779"/>
                <a:gd name="T3" fmla="*/ 1 h 200"/>
                <a:gd name="T4" fmla="*/ 1 w 779"/>
                <a:gd name="T5" fmla="*/ 1 h 200"/>
                <a:gd name="T6" fmla="*/ 1 w 779"/>
                <a:gd name="T7" fmla="*/ 1 h 200"/>
                <a:gd name="T8" fmla="*/ 1 w 779"/>
                <a:gd name="T9" fmla="*/ 0 h 200"/>
                <a:gd name="T10" fmla="*/ 1 w 779"/>
                <a:gd name="T11" fmla="*/ 1 h 200"/>
                <a:gd name="T12" fmla="*/ 1 w 779"/>
                <a:gd name="T13" fmla="*/ 1 h 200"/>
                <a:gd name="T14" fmla="*/ 0 60000 65536"/>
                <a:gd name="T15" fmla="*/ 0 60000 65536"/>
                <a:gd name="T16" fmla="*/ 0 60000 65536"/>
                <a:gd name="T17" fmla="*/ 0 60000 65536"/>
                <a:gd name="T18" fmla="*/ 0 60000 65536"/>
                <a:gd name="T19" fmla="*/ 0 60000 65536"/>
                <a:gd name="T20" fmla="*/ 0 60000 65536"/>
                <a:gd name="T21" fmla="*/ 0 w 779"/>
                <a:gd name="T22" fmla="*/ 0 h 200"/>
                <a:gd name="T23" fmla="*/ 779 w 779"/>
                <a:gd name="T24" fmla="*/ 200 h 2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79" h="200">
                  <a:moveTo>
                    <a:pt x="507" y="44"/>
                  </a:moveTo>
                  <a:lnTo>
                    <a:pt x="0" y="200"/>
                  </a:lnTo>
                  <a:lnTo>
                    <a:pt x="256" y="149"/>
                  </a:lnTo>
                  <a:lnTo>
                    <a:pt x="479" y="88"/>
                  </a:lnTo>
                  <a:lnTo>
                    <a:pt x="779" y="0"/>
                  </a:lnTo>
                  <a:lnTo>
                    <a:pt x="507" y="44"/>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09" name="Freeform 31"/>
            <p:cNvSpPr>
              <a:spLocks/>
            </p:cNvSpPr>
            <p:nvPr/>
          </p:nvSpPr>
          <p:spPr bwMode="auto">
            <a:xfrm>
              <a:off x="-1344" y="2398"/>
              <a:ext cx="336" cy="117"/>
            </a:xfrm>
            <a:custGeom>
              <a:avLst/>
              <a:gdLst>
                <a:gd name="T0" fmla="*/ 1 w 671"/>
                <a:gd name="T1" fmla="*/ 0 h 234"/>
                <a:gd name="T2" fmla="*/ 1 w 671"/>
                <a:gd name="T3" fmla="*/ 1 h 234"/>
                <a:gd name="T4" fmla="*/ 0 w 671"/>
                <a:gd name="T5" fmla="*/ 1 h 234"/>
                <a:gd name="T6" fmla="*/ 1 w 671"/>
                <a:gd name="T7" fmla="*/ 1 h 234"/>
                <a:gd name="T8" fmla="*/ 1 w 671"/>
                <a:gd name="T9" fmla="*/ 1 h 234"/>
                <a:gd name="T10" fmla="*/ 1 w 671"/>
                <a:gd name="T11" fmla="*/ 0 h 234"/>
                <a:gd name="T12" fmla="*/ 1 w 671"/>
                <a:gd name="T13" fmla="*/ 0 h 234"/>
                <a:gd name="T14" fmla="*/ 0 60000 65536"/>
                <a:gd name="T15" fmla="*/ 0 60000 65536"/>
                <a:gd name="T16" fmla="*/ 0 60000 65536"/>
                <a:gd name="T17" fmla="*/ 0 60000 65536"/>
                <a:gd name="T18" fmla="*/ 0 60000 65536"/>
                <a:gd name="T19" fmla="*/ 0 60000 65536"/>
                <a:gd name="T20" fmla="*/ 0 60000 65536"/>
                <a:gd name="T21" fmla="*/ 0 w 671"/>
                <a:gd name="T22" fmla="*/ 0 h 234"/>
                <a:gd name="T23" fmla="*/ 671 w 671"/>
                <a:gd name="T24" fmla="*/ 234 h 2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71" h="234">
                  <a:moveTo>
                    <a:pt x="671" y="0"/>
                  </a:moveTo>
                  <a:lnTo>
                    <a:pt x="348" y="90"/>
                  </a:lnTo>
                  <a:lnTo>
                    <a:pt x="0" y="234"/>
                  </a:lnTo>
                  <a:lnTo>
                    <a:pt x="211" y="223"/>
                  </a:lnTo>
                  <a:lnTo>
                    <a:pt x="443" y="109"/>
                  </a:lnTo>
                  <a:lnTo>
                    <a:pt x="671" y="0"/>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10" name="Freeform 32"/>
            <p:cNvSpPr>
              <a:spLocks/>
            </p:cNvSpPr>
            <p:nvPr/>
          </p:nvSpPr>
          <p:spPr bwMode="auto">
            <a:xfrm>
              <a:off x="-570" y="1490"/>
              <a:ext cx="223" cy="443"/>
            </a:xfrm>
            <a:custGeom>
              <a:avLst/>
              <a:gdLst>
                <a:gd name="T0" fmla="*/ 1 w 445"/>
                <a:gd name="T1" fmla="*/ 0 h 886"/>
                <a:gd name="T2" fmla="*/ 1 w 445"/>
                <a:gd name="T3" fmla="*/ 1 h 886"/>
                <a:gd name="T4" fmla="*/ 1 w 445"/>
                <a:gd name="T5" fmla="*/ 1 h 886"/>
                <a:gd name="T6" fmla="*/ 0 w 445"/>
                <a:gd name="T7" fmla="*/ 1 h 886"/>
                <a:gd name="T8" fmla="*/ 1 w 445"/>
                <a:gd name="T9" fmla="*/ 0 h 886"/>
                <a:gd name="T10" fmla="*/ 1 w 445"/>
                <a:gd name="T11" fmla="*/ 0 h 886"/>
                <a:gd name="T12" fmla="*/ 0 60000 65536"/>
                <a:gd name="T13" fmla="*/ 0 60000 65536"/>
                <a:gd name="T14" fmla="*/ 0 60000 65536"/>
                <a:gd name="T15" fmla="*/ 0 60000 65536"/>
                <a:gd name="T16" fmla="*/ 0 60000 65536"/>
                <a:gd name="T17" fmla="*/ 0 60000 65536"/>
                <a:gd name="T18" fmla="*/ 0 w 445"/>
                <a:gd name="T19" fmla="*/ 0 h 886"/>
                <a:gd name="T20" fmla="*/ 445 w 445"/>
                <a:gd name="T21" fmla="*/ 886 h 886"/>
              </a:gdLst>
              <a:ahLst/>
              <a:cxnLst>
                <a:cxn ang="T12">
                  <a:pos x="T0" y="T1"/>
                </a:cxn>
                <a:cxn ang="T13">
                  <a:pos x="T2" y="T3"/>
                </a:cxn>
                <a:cxn ang="T14">
                  <a:pos x="T4" y="T5"/>
                </a:cxn>
                <a:cxn ang="T15">
                  <a:pos x="T6" y="T7"/>
                </a:cxn>
                <a:cxn ang="T16">
                  <a:pos x="T8" y="T9"/>
                </a:cxn>
                <a:cxn ang="T17">
                  <a:pos x="T10" y="T11"/>
                </a:cxn>
              </a:cxnLst>
              <a:rect l="T18" t="T19" r="T20" b="T21"/>
              <a:pathLst>
                <a:path w="445" h="886">
                  <a:moveTo>
                    <a:pt x="228" y="0"/>
                  </a:moveTo>
                  <a:lnTo>
                    <a:pt x="445" y="479"/>
                  </a:lnTo>
                  <a:lnTo>
                    <a:pt x="213" y="886"/>
                  </a:lnTo>
                  <a:lnTo>
                    <a:pt x="0" y="318"/>
                  </a:lnTo>
                  <a:lnTo>
                    <a:pt x="228"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11" name="Freeform 33"/>
            <p:cNvSpPr>
              <a:spLocks/>
            </p:cNvSpPr>
            <p:nvPr/>
          </p:nvSpPr>
          <p:spPr bwMode="auto">
            <a:xfrm>
              <a:off x="-725" y="1000"/>
              <a:ext cx="147" cy="361"/>
            </a:xfrm>
            <a:custGeom>
              <a:avLst/>
              <a:gdLst>
                <a:gd name="T0" fmla="*/ 1 w 293"/>
                <a:gd name="T1" fmla="*/ 0 h 722"/>
                <a:gd name="T2" fmla="*/ 0 w 293"/>
                <a:gd name="T3" fmla="*/ 1 h 722"/>
                <a:gd name="T4" fmla="*/ 1 w 293"/>
                <a:gd name="T5" fmla="*/ 1 h 722"/>
                <a:gd name="T6" fmla="*/ 1 w 293"/>
                <a:gd name="T7" fmla="*/ 1 h 722"/>
                <a:gd name="T8" fmla="*/ 1 w 293"/>
                <a:gd name="T9" fmla="*/ 0 h 722"/>
                <a:gd name="T10" fmla="*/ 1 w 293"/>
                <a:gd name="T11" fmla="*/ 0 h 722"/>
                <a:gd name="T12" fmla="*/ 0 60000 65536"/>
                <a:gd name="T13" fmla="*/ 0 60000 65536"/>
                <a:gd name="T14" fmla="*/ 0 60000 65536"/>
                <a:gd name="T15" fmla="*/ 0 60000 65536"/>
                <a:gd name="T16" fmla="*/ 0 60000 65536"/>
                <a:gd name="T17" fmla="*/ 0 60000 65536"/>
                <a:gd name="T18" fmla="*/ 0 w 293"/>
                <a:gd name="T19" fmla="*/ 0 h 722"/>
                <a:gd name="T20" fmla="*/ 293 w 293"/>
                <a:gd name="T21" fmla="*/ 722 h 722"/>
              </a:gdLst>
              <a:ahLst/>
              <a:cxnLst>
                <a:cxn ang="T12">
                  <a:pos x="T0" y="T1"/>
                </a:cxn>
                <a:cxn ang="T13">
                  <a:pos x="T2" y="T3"/>
                </a:cxn>
                <a:cxn ang="T14">
                  <a:pos x="T4" y="T5"/>
                </a:cxn>
                <a:cxn ang="T15">
                  <a:pos x="T6" y="T7"/>
                </a:cxn>
                <a:cxn ang="T16">
                  <a:pos x="T8" y="T9"/>
                </a:cxn>
                <a:cxn ang="T17">
                  <a:pos x="T10" y="T11"/>
                </a:cxn>
              </a:cxnLst>
              <a:rect l="T18" t="T19" r="T20" b="T21"/>
              <a:pathLst>
                <a:path w="293" h="722">
                  <a:moveTo>
                    <a:pt x="153" y="0"/>
                  </a:moveTo>
                  <a:lnTo>
                    <a:pt x="0" y="401"/>
                  </a:lnTo>
                  <a:lnTo>
                    <a:pt x="128" y="722"/>
                  </a:lnTo>
                  <a:lnTo>
                    <a:pt x="293" y="344"/>
                  </a:lnTo>
                  <a:lnTo>
                    <a:pt x="153"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12" name="Freeform 34"/>
            <p:cNvSpPr>
              <a:spLocks/>
            </p:cNvSpPr>
            <p:nvPr/>
          </p:nvSpPr>
          <p:spPr bwMode="auto">
            <a:xfrm>
              <a:off x="-644" y="1240"/>
              <a:ext cx="164" cy="374"/>
            </a:xfrm>
            <a:custGeom>
              <a:avLst/>
              <a:gdLst>
                <a:gd name="T0" fmla="*/ 1 w 327"/>
                <a:gd name="T1" fmla="*/ 0 h 748"/>
                <a:gd name="T2" fmla="*/ 0 w 327"/>
                <a:gd name="T3" fmla="*/ 1 h 748"/>
                <a:gd name="T4" fmla="*/ 1 w 327"/>
                <a:gd name="T5" fmla="*/ 1 h 748"/>
                <a:gd name="T6" fmla="*/ 1 w 327"/>
                <a:gd name="T7" fmla="*/ 1 h 748"/>
                <a:gd name="T8" fmla="*/ 1 w 327"/>
                <a:gd name="T9" fmla="*/ 0 h 748"/>
                <a:gd name="T10" fmla="*/ 1 w 327"/>
                <a:gd name="T11" fmla="*/ 0 h 748"/>
                <a:gd name="T12" fmla="*/ 0 60000 65536"/>
                <a:gd name="T13" fmla="*/ 0 60000 65536"/>
                <a:gd name="T14" fmla="*/ 0 60000 65536"/>
                <a:gd name="T15" fmla="*/ 0 60000 65536"/>
                <a:gd name="T16" fmla="*/ 0 60000 65536"/>
                <a:gd name="T17" fmla="*/ 0 60000 65536"/>
                <a:gd name="T18" fmla="*/ 0 w 327"/>
                <a:gd name="T19" fmla="*/ 0 h 748"/>
                <a:gd name="T20" fmla="*/ 327 w 327"/>
                <a:gd name="T21" fmla="*/ 748 h 748"/>
              </a:gdLst>
              <a:ahLst/>
              <a:cxnLst>
                <a:cxn ang="T12">
                  <a:pos x="T0" y="T1"/>
                </a:cxn>
                <a:cxn ang="T13">
                  <a:pos x="T2" y="T3"/>
                </a:cxn>
                <a:cxn ang="T14">
                  <a:pos x="T4" y="T5"/>
                </a:cxn>
                <a:cxn ang="T15">
                  <a:pos x="T6" y="T7"/>
                </a:cxn>
                <a:cxn ang="T16">
                  <a:pos x="T8" y="T9"/>
                </a:cxn>
                <a:cxn ang="T17">
                  <a:pos x="T10" y="T11"/>
                </a:cxn>
              </a:cxnLst>
              <a:rect l="T18" t="T19" r="T20" b="T21"/>
              <a:pathLst>
                <a:path w="327" h="748">
                  <a:moveTo>
                    <a:pt x="158" y="0"/>
                  </a:moveTo>
                  <a:lnTo>
                    <a:pt x="0" y="346"/>
                  </a:lnTo>
                  <a:lnTo>
                    <a:pt x="122" y="748"/>
                  </a:lnTo>
                  <a:lnTo>
                    <a:pt x="327" y="370"/>
                  </a:lnTo>
                  <a:lnTo>
                    <a:pt x="158"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13" name="Freeform 35"/>
            <p:cNvSpPr>
              <a:spLocks/>
            </p:cNvSpPr>
            <p:nvPr/>
          </p:nvSpPr>
          <p:spPr bwMode="auto">
            <a:xfrm>
              <a:off x="-672" y="2169"/>
              <a:ext cx="68" cy="74"/>
            </a:xfrm>
            <a:custGeom>
              <a:avLst/>
              <a:gdLst>
                <a:gd name="T0" fmla="*/ 0 w 137"/>
                <a:gd name="T1" fmla="*/ 1 h 148"/>
                <a:gd name="T2" fmla="*/ 0 w 137"/>
                <a:gd name="T3" fmla="*/ 1 h 148"/>
                <a:gd name="T4" fmla="*/ 0 w 137"/>
                <a:gd name="T5" fmla="*/ 1 h 148"/>
                <a:gd name="T6" fmla="*/ 0 w 137"/>
                <a:gd name="T7" fmla="*/ 1 h 148"/>
                <a:gd name="T8" fmla="*/ 0 w 137"/>
                <a:gd name="T9" fmla="*/ 1 h 148"/>
                <a:gd name="T10" fmla="*/ 0 w 137"/>
                <a:gd name="T11" fmla="*/ 1 h 148"/>
                <a:gd name="T12" fmla="*/ 0 w 137"/>
                <a:gd name="T13" fmla="*/ 1 h 148"/>
                <a:gd name="T14" fmla="*/ 0 w 137"/>
                <a:gd name="T15" fmla="*/ 1 h 148"/>
                <a:gd name="T16" fmla="*/ 0 w 137"/>
                <a:gd name="T17" fmla="*/ 1 h 148"/>
                <a:gd name="T18" fmla="*/ 0 w 137"/>
                <a:gd name="T19" fmla="*/ 1 h 148"/>
                <a:gd name="T20" fmla="*/ 0 w 137"/>
                <a:gd name="T21" fmla="*/ 1 h 148"/>
                <a:gd name="T22" fmla="*/ 0 w 137"/>
                <a:gd name="T23" fmla="*/ 1 h 148"/>
                <a:gd name="T24" fmla="*/ 0 w 137"/>
                <a:gd name="T25" fmla="*/ 1 h 148"/>
                <a:gd name="T26" fmla="*/ 0 w 137"/>
                <a:gd name="T27" fmla="*/ 1 h 148"/>
                <a:gd name="T28" fmla="*/ 0 w 137"/>
                <a:gd name="T29" fmla="*/ 1 h 148"/>
                <a:gd name="T30" fmla="*/ 0 w 137"/>
                <a:gd name="T31" fmla="*/ 1 h 148"/>
                <a:gd name="T32" fmla="*/ 0 w 137"/>
                <a:gd name="T33" fmla="*/ 1 h 148"/>
                <a:gd name="T34" fmla="*/ 0 w 137"/>
                <a:gd name="T35" fmla="*/ 1 h 148"/>
                <a:gd name="T36" fmla="*/ 0 w 137"/>
                <a:gd name="T37" fmla="*/ 0 h 148"/>
                <a:gd name="T38" fmla="*/ 0 w 137"/>
                <a:gd name="T39" fmla="*/ 1 h 148"/>
                <a:gd name="T40" fmla="*/ 0 w 137"/>
                <a:gd name="T41" fmla="*/ 1 h 1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7"/>
                <a:gd name="T64" fmla="*/ 0 h 148"/>
                <a:gd name="T65" fmla="*/ 137 w 137"/>
                <a:gd name="T66" fmla="*/ 148 h 14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7" h="148">
                  <a:moveTo>
                    <a:pt x="23" y="12"/>
                  </a:moveTo>
                  <a:lnTo>
                    <a:pt x="23" y="12"/>
                  </a:lnTo>
                  <a:lnTo>
                    <a:pt x="21" y="15"/>
                  </a:lnTo>
                  <a:lnTo>
                    <a:pt x="17" y="23"/>
                  </a:lnTo>
                  <a:lnTo>
                    <a:pt x="13" y="34"/>
                  </a:lnTo>
                  <a:lnTo>
                    <a:pt x="10" y="42"/>
                  </a:lnTo>
                  <a:lnTo>
                    <a:pt x="6" y="55"/>
                  </a:lnTo>
                  <a:lnTo>
                    <a:pt x="4" y="71"/>
                  </a:lnTo>
                  <a:lnTo>
                    <a:pt x="4" y="84"/>
                  </a:lnTo>
                  <a:lnTo>
                    <a:pt x="0" y="95"/>
                  </a:lnTo>
                  <a:lnTo>
                    <a:pt x="0" y="107"/>
                  </a:lnTo>
                  <a:lnTo>
                    <a:pt x="2" y="116"/>
                  </a:lnTo>
                  <a:lnTo>
                    <a:pt x="4" y="128"/>
                  </a:lnTo>
                  <a:lnTo>
                    <a:pt x="4" y="135"/>
                  </a:lnTo>
                  <a:lnTo>
                    <a:pt x="6" y="143"/>
                  </a:lnTo>
                  <a:lnTo>
                    <a:pt x="8" y="145"/>
                  </a:lnTo>
                  <a:lnTo>
                    <a:pt x="10" y="148"/>
                  </a:lnTo>
                  <a:lnTo>
                    <a:pt x="125" y="78"/>
                  </a:lnTo>
                  <a:lnTo>
                    <a:pt x="137" y="0"/>
                  </a:lnTo>
                  <a:lnTo>
                    <a:pt x="23" y="12"/>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14" name="Freeform 36"/>
            <p:cNvSpPr>
              <a:spLocks/>
            </p:cNvSpPr>
            <p:nvPr/>
          </p:nvSpPr>
          <p:spPr bwMode="auto">
            <a:xfrm>
              <a:off x="-939" y="1802"/>
              <a:ext cx="335" cy="447"/>
            </a:xfrm>
            <a:custGeom>
              <a:avLst/>
              <a:gdLst>
                <a:gd name="T0" fmla="*/ 1 w 669"/>
                <a:gd name="T1" fmla="*/ 0 h 893"/>
                <a:gd name="T2" fmla="*/ 1 w 669"/>
                <a:gd name="T3" fmla="*/ 1 h 893"/>
                <a:gd name="T4" fmla="*/ 1 w 669"/>
                <a:gd name="T5" fmla="*/ 1 h 893"/>
                <a:gd name="T6" fmla="*/ 1 w 669"/>
                <a:gd name="T7" fmla="*/ 1 h 893"/>
                <a:gd name="T8" fmla="*/ 1 w 669"/>
                <a:gd name="T9" fmla="*/ 1 h 893"/>
                <a:gd name="T10" fmla="*/ 1 w 669"/>
                <a:gd name="T11" fmla="*/ 1 h 893"/>
                <a:gd name="T12" fmla="*/ 1 w 669"/>
                <a:gd name="T13" fmla="*/ 1 h 893"/>
                <a:gd name="T14" fmla="*/ 1 w 669"/>
                <a:gd name="T15" fmla="*/ 1 h 893"/>
                <a:gd name="T16" fmla="*/ 1 w 669"/>
                <a:gd name="T17" fmla="*/ 1 h 893"/>
                <a:gd name="T18" fmla="*/ 1 w 669"/>
                <a:gd name="T19" fmla="*/ 1 h 893"/>
                <a:gd name="T20" fmla="*/ 1 w 669"/>
                <a:gd name="T21" fmla="*/ 1 h 893"/>
                <a:gd name="T22" fmla="*/ 1 w 669"/>
                <a:gd name="T23" fmla="*/ 1 h 893"/>
                <a:gd name="T24" fmla="*/ 1 w 669"/>
                <a:gd name="T25" fmla="*/ 1 h 893"/>
                <a:gd name="T26" fmla="*/ 1 w 669"/>
                <a:gd name="T27" fmla="*/ 1 h 893"/>
                <a:gd name="T28" fmla="*/ 1 w 669"/>
                <a:gd name="T29" fmla="*/ 1 h 893"/>
                <a:gd name="T30" fmla="*/ 1 w 669"/>
                <a:gd name="T31" fmla="*/ 1 h 893"/>
                <a:gd name="T32" fmla="*/ 1 w 669"/>
                <a:gd name="T33" fmla="*/ 1 h 893"/>
                <a:gd name="T34" fmla="*/ 1 w 669"/>
                <a:gd name="T35" fmla="*/ 1 h 893"/>
                <a:gd name="T36" fmla="*/ 1 w 669"/>
                <a:gd name="T37" fmla="*/ 1 h 893"/>
                <a:gd name="T38" fmla="*/ 1 w 669"/>
                <a:gd name="T39" fmla="*/ 1 h 893"/>
                <a:gd name="T40" fmla="*/ 1 w 669"/>
                <a:gd name="T41" fmla="*/ 1 h 893"/>
                <a:gd name="T42" fmla="*/ 1 w 669"/>
                <a:gd name="T43" fmla="*/ 1 h 893"/>
                <a:gd name="T44" fmla="*/ 1 w 669"/>
                <a:gd name="T45" fmla="*/ 1 h 893"/>
                <a:gd name="T46" fmla="*/ 1 w 669"/>
                <a:gd name="T47" fmla="*/ 1 h 893"/>
                <a:gd name="T48" fmla="*/ 1 w 669"/>
                <a:gd name="T49" fmla="*/ 1 h 893"/>
                <a:gd name="T50" fmla="*/ 1 w 669"/>
                <a:gd name="T51" fmla="*/ 1 h 893"/>
                <a:gd name="T52" fmla="*/ 1 w 669"/>
                <a:gd name="T53" fmla="*/ 1 h 893"/>
                <a:gd name="T54" fmla="*/ 1 w 669"/>
                <a:gd name="T55" fmla="*/ 1 h 893"/>
                <a:gd name="T56" fmla="*/ 1 w 669"/>
                <a:gd name="T57" fmla="*/ 1 h 893"/>
                <a:gd name="T58" fmla="*/ 1 w 669"/>
                <a:gd name="T59" fmla="*/ 1 h 893"/>
                <a:gd name="T60" fmla="*/ 1 w 669"/>
                <a:gd name="T61" fmla="*/ 1 h 893"/>
                <a:gd name="T62" fmla="*/ 1 w 669"/>
                <a:gd name="T63" fmla="*/ 1 h 893"/>
                <a:gd name="T64" fmla="*/ 1 w 669"/>
                <a:gd name="T65" fmla="*/ 1 h 893"/>
                <a:gd name="T66" fmla="*/ 1 w 669"/>
                <a:gd name="T67" fmla="*/ 1 h 893"/>
                <a:gd name="T68" fmla="*/ 1 w 669"/>
                <a:gd name="T69" fmla="*/ 0 h 89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69"/>
                <a:gd name="T106" fmla="*/ 0 h 893"/>
                <a:gd name="T107" fmla="*/ 669 w 669"/>
                <a:gd name="T108" fmla="*/ 893 h 89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69" h="893">
                  <a:moveTo>
                    <a:pt x="158" y="0"/>
                  </a:moveTo>
                  <a:lnTo>
                    <a:pt x="315" y="0"/>
                  </a:lnTo>
                  <a:lnTo>
                    <a:pt x="469" y="180"/>
                  </a:lnTo>
                  <a:lnTo>
                    <a:pt x="663" y="435"/>
                  </a:lnTo>
                  <a:lnTo>
                    <a:pt x="669" y="733"/>
                  </a:lnTo>
                  <a:lnTo>
                    <a:pt x="562" y="802"/>
                  </a:lnTo>
                  <a:lnTo>
                    <a:pt x="523" y="804"/>
                  </a:lnTo>
                  <a:lnTo>
                    <a:pt x="511" y="769"/>
                  </a:lnTo>
                  <a:lnTo>
                    <a:pt x="534" y="752"/>
                  </a:lnTo>
                  <a:lnTo>
                    <a:pt x="517" y="693"/>
                  </a:lnTo>
                  <a:lnTo>
                    <a:pt x="509" y="479"/>
                  </a:lnTo>
                  <a:lnTo>
                    <a:pt x="505" y="475"/>
                  </a:lnTo>
                  <a:lnTo>
                    <a:pt x="492" y="467"/>
                  </a:lnTo>
                  <a:lnTo>
                    <a:pt x="483" y="460"/>
                  </a:lnTo>
                  <a:lnTo>
                    <a:pt x="475" y="454"/>
                  </a:lnTo>
                  <a:lnTo>
                    <a:pt x="464" y="446"/>
                  </a:lnTo>
                  <a:lnTo>
                    <a:pt x="454" y="441"/>
                  </a:lnTo>
                  <a:lnTo>
                    <a:pt x="443" y="431"/>
                  </a:lnTo>
                  <a:lnTo>
                    <a:pt x="429" y="422"/>
                  </a:lnTo>
                  <a:lnTo>
                    <a:pt x="416" y="412"/>
                  </a:lnTo>
                  <a:lnTo>
                    <a:pt x="407" y="404"/>
                  </a:lnTo>
                  <a:lnTo>
                    <a:pt x="393" y="395"/>
                  </a:lnTo>
                  <a:lnTo>
                    <a:pt x="382" y="385"/>
                  </a:lnTo>
                  <a:lnTo>
                    <a:pt x="370" y="378"/>
                  </a:lnTo>
                  <a:lnTo>
                    <a:pt x="361" y="370"/>
                  </a:lnTo>
                  <a:lnTo>
                    <a:pt x="351" y="361"/>
                  </a:lnTo>
                  <a:lnTo>
                    <a:pt x="342" y="351"/>
                  </a:lnTo>
                  <a:lnTo>
                    <a:pt x="332" y="342"/>
                  </a:lnTo>
                  <a:lnTo>
                    <a:pt x="327" y="334"/>
                  </a:lnTo>
                  <a:lnTo>
                    <a:pt x="321" y="325"/>
                  </a:lnTo>
                  <a:lnTo>
                    <a:pt x="315" y="315"/>
                  </a:lnTo>
                  <a:lnTo>
                    <a:pt x="310" y="306"/>
                  </a:lnTo>
                  <a:lnTo>
                    <a:pt x="306" y="298"/>
                  </a:lnTo>
                  <a:lnTo>
                    <a:pt x="298" y="283"/>
                  </a:lnTo>
                  <a:lnTo>
                    <a:pt x="294" y="270"/>
                  </a:lnTo>
                  <a:lnTo>
                    <a:pt x="293" y="262"/>
                  </a:lnTo>
                  <a:lnTo>
                    <a:pt x="293" y="260"/>
                  </a:lnTo>
                  <a:lnTo>
                    <a:pt x="293" y="264"/>
                  </a:lnTo>
                  <a:lnTo>
                    <a:pt x="294" y="273"/>
                  </a:lnTo>
                  <a:lnTo>
                    <a:pt x="294" y="281"/>
                  </a:lnTo>
                  <a:lnTo>
                    <a:pt x="296" y="292"/>
                  </a:lnTo>
                  <a:lnTo>
                    <a:pt x="296" y="300"/>
                  </a:lnTo>
                  <a:lnTo>
                    <a:pt x="298" y="315"/>
                  </a:lnTo>
                  <a:lnTo>
                    <a:pt x="298" y="328"/>
                  </a:lnTo>
                  <a:lnTo>
                    <a:pt x="298" y="344"/>
                  </a:lnTo>
                  <a:lnTo>
                    <a:pt x="298" y="357"/>
                  </a:lnTo>
                  <a:lnTo>
                    <a:pt x="298" y="376"/>
                  </a:lnTo>
                  <a:lnTo>
                    <a:pt x="296" y="395"/>
                  </a:lnTo>
                  <a:lnTo>
                    <a:pt x="296" y="412"/>
                  </a:lnTo>
                  <a:lnTo>
                    <a:pt x="296" y="431"/>
                  </a:lnTo>
                  <a:lnTo>
                    <a:pt x="296" y="454"/>
                  </a:lnTo>
                  <a:lnTo>
                    <a:pt x="293" y="473"/>
                  </a:lnTo>
                  <a:lnTo>
                    <a:pt x="289" y="494"/>
                  </a:lnTo>
                  <a:lnTo>
                    <a:pt x="285" y="515"/>
                  </a:lnTo>
                  <a:lnTo>
                    <a:pt x="281" y="539"/>
                  </a:lnTo>
                  <a:lnTo>
                    <a:pt x="277" y="562"/>
                  </a:lnTo>
                  <a:lnTo>
                    <a:pt x="274" y="583"/>
                  </a:lnTo>
                  <a:lnTo>
                    <a:pt x="268" y="606"/>
                  </a:lnTo>
                  <a:lnTo>
                    <a:pt x="266" y="627"/>
                  </a:lnTo>
                  <a:lnTo>
                    <a:pt x="260" y="646"/>
                  </a:lnTo>
                  <a:lnTo>
                    <a:pt x="256" y="665"/>
                  </a:lnTo>
                  <a:lnTo>
                    <a:pt x="253" y="680"/>
                  </a:lnTo>
                  <a:lnTo>
                    <a:pt x="251" y="693"/>
                  </a:lnTo>
                  <a:lnTo>
                    <a:pt x="249" y="705"/>
                  </a:lnTo>
                  <a:lnTo>
                    <a:pt x="247" y="714"/>
                  </a:lnTo>
                  <a:lnTo>
                    <a:pt x="247" y="720"/>
                  </a:lnTo>
                  <a:lnTo>
                    <a:pt x="247" y="722"/>
                  </a:lnTo>
                  <a:lnTo>
                    <a:pt x="177" y="893"/>
                  </a:lnTo>
                  <a:lnTo>
                    <a:pt x="0" y="893"/>
                  </a:lnTo>
                  <a:lnTo>
                    <a:pt x="158" y="0"/>
                  </a:lnTo>
                  <a:close/>
                </a:path>
              </a:pathLst>
            </a:custGeom>
            <a:solidFill>
              <a:srgbClr val="A69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15" name="Freeform 37"/>
            <p:cNvSpPr>
              <a:spLocks/>
            </p:cNvSpPr>
            <p:nvPr/>
          </p:nvSpPr>
          <p:spPr bwMode="auto">
            <a:xfrm>
              <a:off x="-907" y="2237"/>
              <a:ext cx="153" cy="65"/>
            </a:xfrm>
            <a:custGeom>
              <a:avLst/>
              <a:gdLst>
                <a:gd name="T0" fmla="*/ 0 w 307"/>
                <a:gd name="T1" fmla="*/ 0 h 131"/>
                <a:gd name="T2" fmla="*/ 0 w 307"/>
                <a:gd name="T3" fmla="*/ 0 h 131"/>
                <a:gd name="T4" fmla="*/ 0 w 307"/>
                <a:gd name="T5" fmla="*/ 0 h 131"/>
                <a:gd name="T6" fmla="*/ 0 w 307"/>
                <a:gd name="T7" fmla="*/ 0 h 131"/>
                <a:gd name="T8" fmla="*/ 0 w 307"/>
                <a:gd name="T9" fmla="*/ 0 h 131"/>
                <a:gd name="T10" fmla="*/ 0 w 307"/>
                <a:gd name="T11" fmla="*/ 0 h 131"/>
                <a:gd name="T12" fmla="*/ 0 w 307"/>
                <a:gd name="T13" fmla="*/ 0 h 131"/>
                <a:gd name="T14" fmla="*/ 0 w 307"/>
                <a:gd name="T15" fmla="*/ 0 h 131"/>
                <a:gd name="T16" fmla="*/ 0 w 307"/>
                <a:gd name="T17" fmla="*/ 0 h 131"/>
                <a:gd name="T18" fmla="*/ 0 w 307"/>
                <a:gd name="T19" fmla="*/ 0 h 131"/>
                <a:gd name="T20" fmla="*/ 0 w 307"/>
                <a:gd name="T21" fmla="*/ 0 h 131"/>
                <a:gd name="T22" fmla="*/ 0 w 307"/>
                <a:gd name="T23" fmla="*/ 0 h 131"/>
                <a:gd name="T24" fmla="*/ 0 w 307"/>
                <a:gd name="T25" fmla="*/ 0 h 131"/>
                <a:gd name="T26" fmla="*/ 0 w 307"/>
                <a:gd name="T27" fmla="*/ 0 h 131"/>
                <a:gd name="T28" fmla="*/ 0 w 307"/>
                <a:gd name="T29" fmla="*/ 0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07"/>
                <a:gd name="T46" fmla="*/ 0 h 131"/>
                <a:gd name="T47" fmla="*/ 307 w 307"/>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07" h="131">
                  <a:moveTo>
                    <a:pt x="4" y="42"/>
                  </a:moveTo>
                  <a:lnTo>
                    <a:pt x="12" y="86"/>
                  </a:lnTo>
                  <a:lnTo>
                    <a:pt x="50" y="82"/>
                  </a:lnTo>
                  <a:lnTo>
                    <a:pt x="0" y="103"/>
                  </a:lnTo>
                  <a:lnTo>
                    <a:pt x="6" y="131"/>
                  </a:lnTo>
                  <a:lnTo>
                    <a:pt x="92" y="101"/>
                  </a:lnTo>
                  <a:lnTo>
                    <a:pt x="101" y="70"/>
                  </a:lnTo>
                  <a:lnTo>
                    <a:pt x="141" y="80"/>
                  </a:lnTo>
                  <a:lnTo>
                    <a:pt x="307" y="23"/>
                  </a:lnTo>
                  <a:lnTo>
                    <a:pt x="284" y="0"/>
                  </a:lnTo>
                  <a:lnTo>
                    <a:pt x="166" y="17"/>
                  </a:lnTo>
                  <a:lnTo>
                    <a:pt x="105" y="0"/>
                  </a:lnTo>
                  <a:lnTo>
                    <a:pt x="107" y="42"/>
                  </a:lnTo>
                  <a:lnTo>
                    <a:pt x="4" y="42"/>
                  </a:lnTo>
                  <a:close/>
                </a:path>
              </a:pathLst>
            </a:custGeom>
            <a:solidFill>
              <a:srgbClr val="2E4F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16" name="Freeform 38"/>
            <p:cNvSpPr>
              <a:spLocks/>
            </p:cNvSpPr>
            <p:nvPr/>
          </p:nvSpPr>
          <p:spPr bwMode="auto">
            <a:xfrm>
              <a:off x="-890" y="2126"/>
              <a:ext cx="73" cy="136"/>
            </a:xfrm>
            <a:custGeom>
              <a:avLst/>
              <a:gdLst>
                <a:gd name="T0" fmla="*/ 1 w 146"/>
                <a:gd name="T1" fmla="*/ 0 h 271"/>
                <a:gd name="T2" fmla="*/ 1 w 146"/>
                <a:gd name="T3" fmla="*/ 1 h 271"/>
                <a:gd name="T4" fmla="*/ 1 w 146"/>
                <a:gd name="T5" fmla="*/ 1 h 271"/>
                <a:gd name="T6" fmla="*/ 1 w 146"/>
                <a:gd name="T7" fmla="*/ 1 h 271"/>
                <a:gd name="T8" fmla="*/ 0 w 146"/>
                <a:gd name="T9" fmla="*/ 1 h 271"/>
                <a:gd name="T10" fmla="*/ 1 w 146"/>
                <a:gd name="T11" fmla="*/ 1 h 271"/>
                <a:gd name="T12" fmla="*/ 1 w 146"/>
                <a:gd name="T13" fmla="*/ 1 h 271"/>
                <a:gd name="T14" fmla="*/ 1 w 146"/>
                <a:gd name="T15" fmla="*/ 1 h 271"/>
                <a:gd name="T16" fmla="*/ 1 w 146"/>
                <a:gd name="T17" fmla="*/ 0 h 271"/>
                <a:gd name="T18" fmla="*/ 1 w 146"/>
                <a:gd name="T19" fmla="*/ 0 h 27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6"/>
                <a:gd name="T31" fmla="*/ 0 h 271"/>
                <a:gd name="T32" fmla="*/ 146 w 146"/>
                <a:gd name="T33" fmla="*/ 271 h 27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6" h="271">
                  <a:moveTo>
                    <a:pt x="135" y="0"/>
                  </a:moveTo>
                  <a:lnTo>
                    <a:pt x="55" y="83"/>
                  </a:lnTo>
                  <a:lnTo>
                    <a:pt x="13" y="188"/>
                  </a:lnTo>
                  <a:lnTo>
                    <a:pt x="55" y="201"/>
                  </a:lnTo>
                  <a:lnTo>
                    <a:pt x="0" y="230"/>
                  </a:lnTo>
                  <a:lnTo>
                    <a:pt x="11" y="271"/>
                  </a:lnTo>
                  <a:lnTo>
                    <a:pt x="100" y="239"/>
                  </a:lnTo>
                  <a:lnTo>
                    <a:pt x="146" y="40"/>
                  </a:lnTo>
                  <a:lnTo>
                    <a:pt x="135" y="0"/>
                  </a:lnTo>
                  <a:close/>
                </a:path>
              </a:pathLst>
            </a:custGeom>
            <a:solidFill>
              <a:srgbClr val="7668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17" name="Freeform 39"/>
            <p:cNvSpPr>
              <a:spLocks/>
            </p:cNvSpPr>
            <p:nvPr/>
          </p:nvSpPr>
          <p:spPr bwMode="auto">
            <a:xfrm>
              <a:off x="-837" y="1910"/>
              <a:ext cx="45" cy="113"/>
            </a:xfrm>
            <a:custGeom>
              <a:avLst/>
              <a:gdLst>
                <a:gd name="T0" fmla="*/ 1 w 90"/>
                <a:gd name="T1" fmla="*/ 0 h 227"/>
                <a:gd name="T2" fmla="*/ 1 w 90"/>
                <a:gd name="T3" fmla="*/ 0 h 227"/>
                <a:gd name="T4" fmla="*/ 0 w 90"/>
                <a:gd name="T5" fmla="*/ 0 h 227"/>
                <a:gd name="T6" fmla="*/ 1 w 90"/>
                <a:gd name="T7" fmla="*/ 0 h 227"/>
                <a:gd name="T8" fmla="*/ 1 w 90"/>
                <a:gd name="T9" fmla="*/ 0 h 227"/>
                <a:gd name="T10" fmla="*/ 1 w 90"/>
                <a:gd name="T11" fmla="*/ 0 h 227"/>
                <a:gd name="T12" fmla="*/ 0 60000 65536"/>
                <a:gd name="T13" fmla="*/ 0 60000 65536"/>
                <a:gd name="T14" fmla="*/ 0 60000 65536"/>
                <a:gd name="T15" fmla="*/ 0 60000 65536"/>
                <a:gd name="T16" fmla="*/ 0 60000 65536"/>
                <a:gd name="T17" fmla="*/ 0 60000 65536"/>
                <a:gd name="T18" fmla="*/ 0 w 90"/>
                <a:gd name="T19" fmla="*/ 0 h 227"/>
                <a:gd name="T20" fmla="*/ 90 w 90"/>
                <a:gd name="T21" fmla="*/ 227 h 227"/>
              </a:gdLst>
              <a:ahLst/>
              <a:cxnLst>
                <a:cxn ang="T12">
                  <a:pos x="T0" y="T1"/>
                </a:cxn>
                <a:cxn ang="T13">
                  <a:pos x="T2" y="T3"/>
                </a:cxn>
                <a:cxn ang="T14">
                  <a:pos x="T4" y="T5"/>
                </a:cxn>
                <a:cxn ang="T15">
                  <a:pos x="T6" y="T7"/>
                </a:cxn>
                <a:cxn ang="T16">
                  <a:pos x="T8" y="T9"/>
                </a:cxn>
                <a:cxn ang="T17">
                  <a:pos x="T10" y="T11"/>
                </a:cxn>
              </a:cxnLst>
              <a:rect l="T18" t="T19" r="T20" b="T21"/>
              <a:pathLst>
                <a:path w="90" h="227">
                  <a:moveTo>
                    <a:pt x="90" y="156"/>
                  </a:moveTo>
                  <a:lnTo>
                    <a:pt x="90" y="46"/>
                  </a:lnTo>
                  <a:lnTo>
                    <a:pt x="0" y="0"/>
                  </a:lnTo>
                  <a:lnTo>
                    <a:pt x="31" y="227"/>
                  </a:lnTo>
                  <a:lnTo>
                    <a:pt x="90" y="156"/>
                  </a:lnTo>
                  <a:close/>
                </a:path>
              </a:pathLst>
            </a:custGeom>
            <a:solidFill>
              <a:srgbClr val="7668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18" name="Freeform 40"/>
            <p:cNvSpPr>
              <a:spLocks/>
            </p:cNvSpPr>
            <p:nvPr/>
          </p:nvSpPr>
          <p:spPr bwMode="auto">
            <a:xfrm>
              <a:off x="-671" y="2184"/>
              <a:ext cx="152" cy="66"/>
            </a:xfrm>
            <a:custGeom>
              <a:avLst/>
              <a:gdLst>
                <a:gd name="T0" fmla="*/ 1 w 304"/>
                <a:gd name="T1" fmla="*/ 1 h 131"/>
                <a:gd name="T2" fmla="*/ 1 w 304"/>
                <a:gd name="T3" fmla="*/ 1 h 131"/>
                <a:gd name="T4" fmla="*/ 1 w 304"/>
                <a:gd name="T5" fmla="*/ 1 h 131"/>
                <a:gd name="T6" fmla="*/ 0 w 304"/>
                <a:gd name="T7" fmla="*/ 1 h 131"/>
                <a:gd name="T8" fmla="*/ 1 w 304"/>
                <a:gd name="T9" fmla="*/ 1 h 131"/>
                <a:gd name="T10" fmla="*/ 1 w 304"/>
                <a:gd name="T11" fmla="*/ 1 h 131"/>
                <a:gd name="T12" fmla="*/ 1 w 304"/>
                <a:gd name="T13" fmla="*/ 1 h 131"/>
                <a:gd name="T14" fmla="*/ 1 w 304"/>
                <a:gd name="T15" fmla="*/ 1 h 131"/>
                <a:gd name="T16" fmla="*/ 1 w 304"/>
                <a:gd name="T17" fmla="*/ 1 h 131"/>
                <a:gd name="T18" fmla="*/ 1 w 304"/>
                <a:gd name="T19" fmla="*/ 1 h 131"/>
                <a:gd name="T20" fmla="*/ 1 w 304"/>
                <a:gd name="T21" fmla="*/ 1 h 131"/>
                <a:gd name="T22" fmla="*/ 1 w 304"/>
                <a:gd name="T23" fmla="*/ 0 h 131"/>
                <a:gd name="T24" fmla="*/ 1 w 304"/>
                <a:gd name="T25" fmla="*/ 1 h 131"/>
                <a:gd name="T26" fmla="*/ 1 w 304"/>
                <a:gd name="T27" fmla="*/ 1 h 131"/>
                <a:gd name="T28" fmla="*/ 1 w 304"/>
                <a:gd name="T29" fmla="*/ 1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04"/>
                <a:gd name="T46" fmla="*/ 0 h 131"/>
                <a:gd name="T47" fmla="*/ 304 w 304"/>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04" h="131">
                  <a:moveTo>
                    <a:pt x="6" y="55"/>
                  </a:moveTo>
                  <a:lnTo>
                    <a:pt x="9" y="76"/>
                  </a:lnTo>
                  <a:lnTo>
                    <a:pt x="47" y="81"/>
                  </a:lnTo>
                  <a:lnTo>
                    <a:pt x="0" y="104"/>
                  </a:lnTo>
                  <a:lnTo>
                    <a:pt x="6" y="131"/>
                  </a:lnTo>
                  <a:lnTo>
                    <a:pt x="91" y="100"/>
                  </a:lnTo>
                  <a:lnTo>
                    <a:pt x="99" y="72"/>
                  </a:lnTo>
                  <a:lnTo>
                    <a:pt x="141" y="79"/>
                  </a:lnTo>
                  <a:lnTo>
                    <a:pt x="304" y="22"/>
                  </a:lnTo>
                  <a:lnTo>
                    <a:pt x="285" y="2"/>
                  </a:lnTo>
                  <a:lnTo>
                    <a:pt x="165" y="17"/>
                  </a:lnTo>
                  <a:lnTo>
                    <a:pt x="102" y="0"/>
                  </a:lnTo>
                  <a:lnTo>
                    <a:pt x="91" y="41"/>
                  </a:lnTo>
                  <a:lnTo>
                    <a:pt x="6" y="55"/>
                  </a:lnTo>
                  <a:close/>
                </a:path>
              </a:pathLst>
            </a:custGeom>
            <a:solidFill>
              <a:srgbClr val="2E4F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19" name="Freeform 41"/>
            <p:cNvSpPr>
              <a:spLocks/>
            </p:cNvSpPr>
            <p:nvPr/>
          </p:nvSpPr>
          <p:spPr bwMode="auto">
            <a:xfrm>
              <a:off x="-835" y="1804"/>
              <a:ext cx="251" cy="399"/>
            </a:xfrm>
            <a:custGeom>
              <a:avLst/>
              <a:gdLst>
                <a:gd name="T0" fmla="*/ 1 w 502"/>
                <a:gd name="T1" fmla="*/ 0 h 799"/>
                <a:gd name="T2" fmla="*/ 1 w 502"/>
                <a:gd name="T3" fmla="*/ 0 h 799"/>
                <a:gd name="T4" fmla="*/ 1 w 502"/>
                <a:gd name="T5" fmla="*/ 0 h 799"/>
                <a:gd name="T6" fmla="*/ 1 w 502"/>
                <a:gd name="T7" fmla="*/ 0 h 799"/>
                <a:gd name="T8" fmla="*/ 1 w 502"/>
                <a:gd name="T9" fmla="*/ 0 h 799"/>
                <a:gd name="T10" fmla="*/ 1 w 502"/>
                <a:gd name="T11" fmla="*/ 0 h 799"/>
                <a:gd name="T12" fmla="*/ 1 w 502"/>
                <a:gd name="T13" fmla="*/ 0 h 799"/>
                <a:gd name="T14" fmla="*/ 1 w 502"/>
                <a:gd name="T15" fmla="*/ 0 h 799"/>
                <a:gd name="T16" fmla="*/ 1 w 502"/>
                <a:gd name="T17" fmla="*/ 0 h 799"/>
                <a:gd name="T18" fmla="*/ 1 w 502"/>
                <a:gd name="T19" fmla="*/ 0 h 799"/>
                <a:gd name="T20" fmla="*/ 1 w 502"/>
                <a:gd name="T21" fmla="*/ 0 h 799"/>
                <a:gd name="T22" fmla="*/ 1 w 502"/>
                <a:gd name="T23" fmla="*/ 0 h 799"/>
                <a:gd name="T24" fmla="*/ 1 w 502"/>
                <a:gd name="T25" fmla="*/ 0 h 799"/>
                <a:gd name="T26" fmla="*/ 1 w 502"/>
                <a:gd name="T27" fmla="*/ 0 h 799"/>
                <a:gd name="T28" fmla="*/ 1 w 502"/>
                <a:gd name="T29" fmla="*/ 0 h 799"/>
                <a:gd name="T30" fmla="*/ 1 w 502"/>
                <a:gd name="T31" fmla="*/ 0 h 799"/>
                <a:gd name="T32" fmla="*/ 1 w 502"/>
                <a:gd name="T33" fmla="*/ 0 h 799"/>
                <a:gd name="T34" fmla="*/ 1 w 502"/>
                <a:gd name="T35" fmla="*/ 0 h 799"/>
                <a:gd name="T36" fmla="*/ 1 w 502"/>
                <a:gd name="T37" fmla="*/ 0 h 799"/>
                <a:gd name="T38" fmla="*/ 1 w 502"/>
                <a:gd name="T39" fmla="*/ 0 h 799"/>
                <a:gd name="T40" fmla="*/ 1 w 502"/>
                <a:gd name="T41" fmla="*/ 0 h 799"/>
                <a:gd name="T42" fmla="*/ 1 w 502"/>
                <a:gd name="T43" fmla="*/ 0 h 799"/>
                <a:gd name="T44" fmla="*/ 1 w 502"/>
                <a:gd name="T45" fmla="*/ 0 h 799"/>
                <a:gd name="T46" fmla="*/ 1 w 502"/>
                <a:gd name="T47" fmla="*/ 0 h 799"/>
                <a:gd name="T48" fmla="*/ 1 w 502"/>
                <a:gd name="T49" fmla="*/ 0 h 799"/>
                <a:gd name="T50" fmla="*/ 1 w 502"/>
                <a:gd name="T51" fmla="*/ 0 h 799"/>
                <a:gd name="T52" fmla="*/ 1 w 502"/>
                <a:gd name="T53" fmla="*/ 0 h 799"/>
                <a:gd name="T54" fmla="*/ 1 w 502"/>
                <a:gd name="T55" fmla="*/ 0 h 799"/>
                <a:gd name="T56" fmla="*/ 1 w 502"/>
                <a:gd name="T57" fmla="*/ 0 h 799"/>
                <a:gd name="T58" fmla="*/ 1 w 502"/>
                <a:gd name="T59" fmla="*/ 0 h 799"/>
                <a:gd name="T60" fmla="*/ 1 w 502"/>
                <a:gd name="T61" fmla="*/ 0 h 799"/>
                <a:gd name="T62" fmla="*/ 1 w 502"/>
                <a:gd name="T63" fmla="*/ 0 h 799"/>
                <a:gd name="T64" fmla="*/ 1 w 502"/>
                <a:gd name="T65" fmla="*/ 0 h 799"/>
                <a:gd name="T66" fmla="*/ 1 w 502"/>
                <a:gd name="T67" fmla="*/ 0 h 799"/>
                <a:gd name="T68" fmla="*/ 1 w 502"/>
                <a:gd name="T69" fmla="*/ 0 h 799"/>
                <a:gd name="T70" fmla="*/ 1 w 502"/>
                <a:gd name="T71" fmla="*/ 0 h 799"/>
                <a:gd name="T72" fmla="*/ 1 w 502"/>
                <a:gd name="T73" fmla="*/ 0 h 799"/>
                <a:gd name="T74" fmla="*/ 1 w 502"/>
                <a:gd name="T75" fmla="*/ 0 h 799"/>
                <a:gd name="T76" fmla="*/ 1 w 502"/>
                <a:gd name="T77" fmla="*/ 0 h 79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02"/>
                <a:gd name="T118" fmla="*/ 0 h 799"/>
                <a:gd name="T119" fmla="*/ 502 w 502"/>
                <a:gd name="T120" fmla="*/ 799 h 79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02" h="799">
                  <a:moveTo>
                    <a:pt x="139" y="0"/>
                  </a:moveTo>
                  <a:lnTo>
                    <a:pt x="274" y="187"/>
                  </a:lnTo>
                  <a:lnTo>
                    <a:pt x="502" y="476"/>
                  </a:lnTo>
                  <a:lnTo>
                    <a:pt x="494" y="753"/>
                  </a:lnTo>
                  <a:lnTo>
                    <a:pt x="355" y="799"/>
                  </a:lnTo>
                  <a:lnTo>
                    <a:pt x="355" y="766"/>
                  </a:lnTo>
                  <a:lnTo>
                    <a:pt x="420" y="742"/>
                  </a:lnTo>
                  <a:lnTo>
                    <a:pt x="357" y="730"/>
                  </a:lnTo>
                  <a:lnTo>
                    <a:pt x="357" y="726"/>
                  </a:lnTo>
                  <a:lnTo>
                    <a:pt x="363" y="723"/>
                  </a:lnTo>
                  <a:lnTo>
                    <a:pt x="369" y="713"/>
                  </a:lnTo>
                  <a:lnTo>
                    <a:pt x="378" y="702"/>
                  </a:lnTo>
                  <a:lnTo>
                    <a:pt x="382" y="694"/>
                  </a:lnTo>
                  <a:lnTo>
                    <a:pt x="386" y="687"/>
                  </a:lnTo>
                  <a:lnTo>
                    <a:pt x="390" y="677"/>
                  </a:lnTo>
                  <a:lnTo>
                    <a:pt x="393" y="669"/>
                  </a:lnTo>
                  <a:lnTo>
                    <a:pt x="395" y="658"/>
                  </a:lnTo>
                  <a:lnTo>
                    <a:pt x="399" y="647"/>
                  </a:lnTo>
                  <a:lnTo>
                    <a:pt x="401" y="635"/>
                  </a:lnTo>
                  <a:lnTo>
                    <a:pt x="403" y="624"/>
                  </a:lnTo>
                  <a:lnTo>
                    <a:pt x="403" y="611"/>
                  </a:lnTo>
                  <a:lnTo>
                    <a:pt x="403" y="595"/>
                  </a:lnTo>
                  <a:lnTo>
                    <a:pt x="401" y="582"/>
                  </a:lnTo>
                  <a:lnTo>
                    <a:pt x="401" y="569"/>
                  </a:lnTo>
                  <a:lnTo>
                    <a:pt x="397" y="555"/>
                  </a:lnTo>
                  <a:lnTo>
                    <a:pt x="395" y="540"/>
                  </a:lnTo>
                  <a:lnTo>
                    <a:pt x="393" y="527"/>
                  </a:lnTo>
                  <a:lnTo>
                    <a:pt x="392" y="514"/>
                  </a:lnTo>
                  <a:lnTo>
                    <a:pt x="386" y="500"/>
                  </a:lnTo>
                  <a:lnTo>
                    <a:pt x="384" y="491"/>
                  </a:lnTo>
                  <a:lnTo>
                    <a:pt x="382" y="479"/>
                  </a:lnTo>
                  <a:lnTo>
                    <a:pt x="380" y="474"/>
                  </a:lnTo>
                  <a:lnTo>
                    <a:pt x="374" y="460"/>
                  </a:lnTo>
                  <a:lnTo>
                    <a:pt x="374" y="457"/>
                  </a:lnTo>
                  <a:lnTo>
                    <a:pt x="222" y="341"/>
                  </a:lnTo>
                  <a:lnTo>
                    <a:pt x="219" y="335"/>
                  </a:lnTo>
                  <a:lnTo>
                    <a:pt x="217" y="322"/>
                  </a:lnTo>
                  <a:lnTo>
                    <a:pt x="215" y="310"/>
                  </a:lnTo>
                  <a:lnTo>
                    <a:pt x="213" y="301"/>
                  </a:lnTo>
                  <a:lnTo>
                    <a:pt x="209" y="289"/>
                  </a:lnTo>
                  <a:lnTo>
                    <a:pt x="209" y="280"/>
                  </a:lnTo>
                  <a:lnTo>
                    <a:pt x="205" y="265"/>
                  </a:lnTo>
                  <a:lnTo>
                    <a:pt x="203" y="251"/>
                  </a:lnTo>
                  <a:lnTo>
                    <a:pt x="200" y="240"/>
                  </a:lnTo>
                  <a:lnTo>
                    <a:pt x="200" y="229"/>
                  </a:lnTo>
                  <a:lnTo>
                    <a:pt x="198" y="215"/>
                  </a:lnTo>
                  <a:lnTo>
                    <a:pt x="198" y="206"/>
                  </a:lnTo>
                  <a:lnTo>
                    <a:pt x="198" y="196"/>
                  </a:lnTo>
                  <a:lnTo>
                    <a:pt x="200" y="189"/>
                  </a:lnTo>
                  <a:lnTo>
                    <a:pt x="201" y="177"/>
                  </a:lnTo>
                  <a:lnTo>
                    <a:pt x="205" y="168"/>
                  </a:lnTo>
                  <a:lnTo>
                    <a:pt x="207" y="158"/>
                  </a:lnTo>
                  <a:lnTo>
                    <a:pt x="209" y="149"/>
                  </a:lnTo>
                  <a:lnTo>
                    <a:pt x="209" y="141"/>
                  </a:lnTo>
                  <a:lnTo>
                    <a:pt x="207" y="135"/>
                  </a:lnTo>
                  <a:lnTo>
                    <a:pt x="203" y="128"/>
                  </a:lnTo>
                  <a:lnTo>
                    <a:pt x="200" y="120"/>
                  </a:lnTo>
                  <a:lnTo>
                    <a:pt x="188" y="109"/>
                  </a:lnTo>
                  <a:lnTo>
                    <a:pt x="177" y="97"/>
                  </a:lnTo>
                  <a:lnTo>
                    <a:pt x="163" y="84"/>
                  </a:lnTo>
                  <a:lnTo>
                    <a:pt x="152" y="75"/>
                  </a:lnTo>
                  <a:lnTo>
                    <a:pt x="137" y="61"/>
                  </a:lnTo>
                  <a:lnTo>
                    <a:pt x="125" y="52"/>
                  </a:lnTo>
                  <a:lnTo>
                    <a:pt x="116" y="44"/>
                  </a:lnTo>
                  <a:lnTo>
                    <a:pt x="108" y="40"/>
                  </a:lnTo>
                  <a:lnTo>
                    <a:pt x="97" y="38"/>
                  </a:lnTo>
                  <a:lnTo>
                    <a:pt x="91" y="44"/>
                  </a:lnTo>
                  <a:lnTo>
                    <a:pt x="86" y="48"/>
                  </a:lnTo>
                  <a:lnTo>
                    <a:pt x="74" y="50"/>
                  </a:lnTo>
                  <a:lnTo>
                    <a:pt x="63" y="46"/>
                  </a:lnTo>
                  <a:lnTo>
                    <a:pt x="51" y="40"/>
                  </a:lnTo>
                  <a:lnTo>
                    <a:pt x="40" y="33"/>
                  </a:lnTo>
                  <a:lnTo>
                    <a:pt x="28" y="27"/>
                  </a:lnTo>
                  <a:lnTo>
                    <a:pt x="15" y="19"/>
                  </a:lnTo>
                  <a:lnTo>
                    <a:pt x="8" y="12"/>
                  </a:lnTo>
                  <a:lnTo>
                    <a:pt x="2" y="8"/>
                  </a:lnTo>
                  <a:lnTo>
                    <a:pt x="0" y="8"/>
                  </a:lnTo>
                  <a:lnTo>
                    <a:pt x="139" y="0"/>
                  </a:lnTo>
                  <a:close/>
                </a:path>
              </a:pathLst>
            </a:custGeom>
            <a:solidFill>
              <a:srgbClr val="7668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20" name="Freeform 42"/>
            <p:cNvSpPr>
              <a:spLocks/>
            </p:cNvSpPr>
            <p:nvPr/>
          </p:nvSpPr>
          <p:spPr bwMode="auto">
            <a:xfrm>
              <a:off x="-894" y="1358"/>
              <a:ext cx="199" cy="457"/>
            </a:xfrm>
            <a:custGeom>
              <a:avLst/>
              <a:gdLst>
                <a:gd name="T0" fmla="*/ 1 w 397"/>
                <a:gd name="T1" fmla="*/ 0 h 914"/>
                <a:gd name="T2" fmla="*/ 1 w 397"/>
                <a:gd name="T3" fmla="*/ 1 h 914"/>
                <a:gd name="T4" fmla="*/ 1 w 397"/>
                <a:gd name="T5" fmla="*/ 1 h 914"/>
                <a:gd name="T6" fmla="*/ 1 w 397"/>
                <a:gd name="T7" fmla="*/ 1 h 914"/>
                <a:gd name="T8" fmla="*/ 1 w 397"/>
                <a:gd name="T9" fmla="*/ 1 h 914"/>
                <a:gd name="T10" fmla="*/ 1 w 397"/>
                <a:gd name="T11" fmla="*/ 1 h 914"/>
                <a:gd name="T12" fmla="*/ 1 w 397"/>
                <a:gd name="T13" fmla="*/ 1 h 914"/>
                <a:gd name="T14" fmla="*/ 1 w 397"/>
                <a:gd name="T15" fmla="*/ 1 h 914"/>
                <a:gd name="T16" fmla="*/ 1 w 397"/>
                <a:gd name="T17" fmla="*/ 1 h 914"/>
                <a:gd name="T18" fmla="*/ 1 w 397"/>
                <a:gd name="T19" fmla="*/ 1 h 914"/>
                <a:gd name="T20" fmla="*/ 1 w 397"/>
                <a:gd name="T21" fmla="*/ 1 h 914"/>
                <a:gd name="T22" fmla="*/ 1 w 397"/>
                <a:gd name="T23" fmla="*/ 1 h 914"/>
                <a:gd name="T24" fmla="*/ 1 w 397"/>
                <a:gd name="T25" fmla="*/ 1 h 914"/>
                <a:gd name="T26" fmla="*/ 1 w 397"/>
                <a:gd name="T27" fmla="*/ 1 h 914"/>
                <a:gd name="T28" fmla="*/ 1 w 397"/>
                <a:gd name="T29" fmla="*/ 1 h 914"/>
                <a:gd name="T30" fmla="*/ 1 w 397"/>
                <a:gd name="T31" fmla="*/ 1 h 914"/>
                <a:gd name="T32" fmla="*/ 1 w 397"/>
                <a:gd name="T33" fmla="*/ 1 h 914"/>
                <a:gd name="T34" fmla="*/ 1 w 397"/>
                <a:gd name="T35" fmla="*/ 1 h 914"/>
                <a:gd name="T36" fmla="*/ 1 w 397"/>
                <a:gd name="T37" fmla="*/ 1 h 914"/>
                <a:gd name="T38" fmla="*/ 1 w 397"/>
                <a:gd name="T39" fmla="*/ 1 h 914"/>
                <a:gd name="T40" fmla="*/ 1 w 397"/>
                <a:gd name="T41" fmla="*/ 1 h 914"/>
                <a:gd name="T42" fmla="*/ 1 w 397"/>
                <a:gd name="T43" fmla="*/ 1 h 914"/>
                <a:gd name="T44" fmla="*/ 0 w 397"/>
                <a:gd name="T45" fmla="*/ 1 h 914"/>
                <a:gd name="T46" fmla="*/ 0 w 397"/>
                <a:gd name="T47" fmla="*/ 1 h 914"/>
                <a:gd name="T48" fmla="*/ 0 w 397"/>
                <a:gd name="T49" fmla="*/ 1 h 914"/>
                <a:gd name="T50" fmla="*/ 0 w 397"/>
                <a:gd name="T51" fmla="*/ 1 h 914"/>
                <a:gd name="T52" fmla="*/ 1 w 397"/>
                <a:gd name="T53" fmla="*/ 1 h 914"/>
                <a:gd name="T54" fmla="*/ 1 w 397"/>
                <a:gd name="T55" fmla="*/ 1 h 914"/>
                <a:gd name="T56" fmla="*/ 1 w 397"/>
                <a:gd name="T57" fmla="*/ 1 h 914"/>
                <a:gd name="T58" fmla="*/ 1 w 397"/>
                <a:gd name="T59" fmla="*/ 1 h 914"/>
                <a:gd name="T60" fmla="*/ 1 w 397"/>
                <a:gd name="T61" fmla="*/ 1 h 914"/>
                <a:gd name="T62" fmla="*/ 1 w 397"/>
                <a:gd name="T63" fmla="*/ 1 h 914"/>
                <a:gd name="T64" fmla="*/ 1 w 397"/>
                <a:gd name="T65" fmla="*/ 1 h 914"/>
                <a:gd name="T66" fmla="*/ 1 w 397"/>
                <a:gd name="T67" fmla="*/ 1 h 914"/>
                <a:gd name="T68" fmla="*/ 1 w 397"/>
                <a:gd name="T69" fmla="*/ 1 h 914"/>
                <a:gd name="T70" fmla="*/ 1 w 397"/>
                <a:gd name="T71" fmla="*/ 1 h 914"/>
                <a:gd name="T72" fmla="*/ 1 w 397"/>
                <a:gd name="T73" fmla="*/ 1 h 914"/>
                <a:gd name="T74" fmla="*/ 1 w 397"/>
                <a:gd name="T75" fmla="*/ 1 h 914"/>
                <a:gd name="T76" fmla="*/ 1 w 397"/>
                <a:gd name="T77" fmla="*/ 1 h 914"/>
                <a:gd name="T78" fmla="*/ 1 w 397"/>
                <a:gd name="T79" fmla="*/ 1 h 914"/>
                <a:gd name="T80" fmla="*/ 1 w 397"/>
                <a:gd name="T81" fmla="*/ 1 h 914"/>
                <a:gd name="T82" fmla="*/ 1 w 397"/>
                <a:gd name="T83" fmla="*/ 1 h 914"/>
                <a:gd name="T84" fmla="*/ 1 w 397"/>
                <a:gd name="T85" fmla="*/ 1 h 914"/>
                <a:gd name="T86" fmla="*/ 1 w 397"/>
                <a:gd name="T87" fmla="*/ 1 h 914"/>
                <a:gd name="T88" fmla="*/ 1 w 397"/>
                <a:gd name="T89" fmla="*/ 1 h 914"/>
                <a:gd name="T90" fmla="*/ 1 w 397"/>
                <a:gd name="T91" fmla="*/ 1 h 914"/>
                <a:gd name="T92" fmla="*/ 1 w 397"/>
                <a:gd name="T93" fmla="*/ 1 h 914"/>
                <a:gd name="T94" fmla="*/ 1 w 397"/>
                <a:gd name="T95" fmla="*/ 1 h 914"/>
                <a:gd name="T96" fmla="*/ 1 w 397"/>
                <a:gd name="T97" fmla="*/ 1 h 914"/>
                <a:gd name="T98" fmla="*/ 1 w 397"/>
                <a:gd name="T99" fmla="*/ 1 h 914"/>
                <a:gd name="T100" fmla="*/ 1 w 397"/>
                <a:gd name="T101" fmla="*/ 1 h 91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97"/>
                <a:gd name="T154" fmla="*/ 0 h 914"/>
                <a:gd name="T155" fmla="*/ 397 w 397"/>
                <a:gd name="T156" fmla="*/ 914 h 91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97" h="914">
                  <a:moveTo>
                    <a:pt x="340" y="25"/>
                  </a:moveTo>
                  <a:lnTo>
                    <a:pt x="300" y="0"/>
                  </a:lnTo>
                  <a:lnTo>
                    <a:pt x="278" y="14"/>
                  </a:lnTo>
                  <a:lnTo>
                    <a:pt x="257" y="50"/>
                  </a:lnTo>
                  <a:lnTo>
                    <a:pt x="223" y="88"/>
                  </a:lnTo>
                  <a:lnTo>
                    <a:pt x="243" y="124"/>
                  </a:lnTo>
                  <a:lnTo>
                    <a:pt x="242" y="128"/>
                  </a:lnTo>
                  <a:lnTo>
                    <a:pt x="236" y="137"/>
                  </a:lnTo>
                  <a:lnTo>
                    <a:pt x="232" y="141"/>
                  </a:lnTo>
                  <a:lnTo>
                    <a:pt x="228" y="150"/>
                  </a:lnTo>
                  <a:lnTo>
                    <a:pt x="223" y="160"/>
                  </a:lnTo>
                  <a:lnTo>
                    <a:pt x="217" y="169"/>
                  </a:lnTo>
                  <a:lnTo>
                    <a:pt x="200" y="183"/>
                  </a:lnTo>
                  <a:lnTo>
                    <a:pt x="188" y="192"/>
                  </a:lnTo>
                  <a:lnTo>
                    <a:pt x="179" y="200"/>
                  </a:lnTo>
                  <a:lnTo>
                    <a:pt x="169" y="209"/>
                  </a:lnTo>
                  <a:lnTo>
                    <a:pt x="158" y="219"/>
                  </a:lnTo>
                  <a:lnTo>
                    <a:pt x="150" y="230"/>
                  </a:lnTo>
                  <a:lnTo>
                    <a:pt x="143" y="238"/>
                  </a:lnTo>
                  <a:lnTo>
                    <a:pt x="143" y="244"/>
                  </a:lnTo>
                  <a:lnTo>
                    <a:pt x="114" y="244"/>
                  </a:lnTo>
                  <a:lnTo>
                    <a:pt x="114" y="278"/>
                  </a:lnTo>
                  <a:lnTo>
                    <a:pt x="114" y="282"/>
                  </a:lnTo>
                  <a:lnTo>
                    <a:pt x="112" y="289"/>
                  </a:lnTo>
                  <a:lnTo>
                    <a:pt x="105" y="302"/>
                  </a:lnTo>
                  <a:lnTo>
                    <a:pt x="95" y="318"/>
                  </a:lnTo>
                  <a:lnTo>
                    <a:pt x="86" y="321"/>
                  </a:lnTo>
                  <a:lnTo>
                    <a:pt x="78" y="327"/>
                  </a:lnTo>
                  <a:lnTo>
                    <a:pt x="69" y="337"/>
                  </a:lnTo>
                  <a:lnTo>
                    <a:pt x="59" y="346"/>
                  </a:lnTo>
                  <a:lnTo>
                    <a:pt x="50" y="354"/>
                  </a:lnTo>
                  <a:lnTo>
                    <a:pt x="40" y="371"/>
                  </a:lnTo>
                  <a:lnTo>
                    <a:pt x="34" y="378"/>
                  </a:lnTo>
                  <a:lnTo>
                    <a:pt x="31" y="388"/>
                  </a:lnTo>
                  <a:lnTo>
                    <a:pt x="25" y="397"/>
                  </a:lnTo>
                  <a:lnTo>
                    <a:pt x="23" y="411"/>
                  </a:lnTo>
                  <a:lnTo>
                    <a:pt x="17" y="422"/>
                  </a:lnTo>
                  <a:lnTo>
                    <a:pt x="13" y="437"/>
                  </a:lnTo>
                  <a:lnTo>
                    <a:pt x="12" y="451"/>
                  </a:lnTo>
                  <a:lnTo>
                    <a:pt x="10" y="466"/>
                  </a:lnTo>
                  <a:lnTo>
                    <a:pt x="6" y="481"/>
                  </a:lnTo>
                  <a:lnTo>
                    <a:pt x="4" y="496"/>
                  </a:lnTo>
                  <a:lnTo>
                    <a:pt x="4" y="513"/>
                  </a:lnTo>
                  <a:lnTo>
                    <a:pt x="4" y="529"/>
                  </a:lnTo>
                  <a:lnTo>
                    <a:pt x="2" y="540"/>
                  </a:lnTo>
                  <a:lnTo>
                    <a:pt x="0" y="555"/>
                  </a:lnTo>
                  <a:lnTo>
                    <a:pt x="0" y="567"/>
                  </a:lnTo>
                  <a:lnTo>
                    <a:pt x="0" y="578"/>
                  </a:lnTo>
                  <a:lnTo>
                    <a:pt x="0" y="586"/>
                  </a:lnTo>
                  <a:lnTo>
                    <a:pt x="0" y="591"/>
                  </a:lnTo>
                  <a:lnTo>
                    <a:pt x="0" y="595"/>
                  </a:lnTo>
                  <a:lnTo>
                    <a:pt x="0" y="597"/>
                  </a:lnTo>
                  <a:lnTo>
                    <a:pt x="2" y="850"/>
                  </a:lnTo>
                  <a:lnTo>
                    <a:pt x="139" y="914"/>
                  </a:lnTo>
                  <a:lnTo>
                    <a:pt x="238" y="912"/>
                  </a:lnTo>
                  <a:lnTo>
                    <a:pt x="266" y="905"/>
                  </a:lnTo>
                  <a:lnTo>
                    <a:pt x="266" y="903"/>
                  </a:lnTo>
                  <a:lnTo>
                    <a:pt x="270" y="899"/>
                  </a:lnTo>
                  <a:lnTo>
                    <a:pt x="274" y="893"/>
                  </a:lnTo>
                  <a:lnTo>
                    <a:pt x="280" y="886"/>
                  </a:lnTo>
                  <a:lnTo>
                    <a:pt x="280" y="876"/>
                  </a:lnTo>
                  <a:lnTo>
                    <a:pt x="283" y="871"/>
                  </a:lnTo>
                  <a:lnTo>
                    <a:pt x="287" y="861"/>
                  </a:lnTo>
                  <a:lnTo>
                    <a:pt x="289" y="854"/>
                  </a:lnTo>
                  <a:lnTo>
                    <a:pt x="293" y="842"/>
                  </a:lnTo>
                  <a:lnTo>
                    <a:pt x="297" y="833"/>
                  </a:lnTo>
                  <a:lnTo>
                    <a:pt x="300" y="819"/>
                  </a:lnTo>
                  <a:lnTo>
                    <a:pt x="302" y="810"/>
                  </a:lnTo>
                  <a:lnTo>
                    <a:pt x="302" y="793"/>
                  </a:lnTo>
                  <a:lnTo>
                    <a:pt x="304" y="779"/>
                  </a:lnTo>
                  <a:lnTo>
                    <a:pt x="306" y="764"/>
                  </a:lnTo>
                  <a:lnTo>
                    <a:pt x="308" y="747"/>
                  </a:lnTo>
                  <a:lnTo>
                    <a:pt x="308" y="730"/>
                  </a:lnTo>
                  <a:lnTo>
                    <a:pt x="308" y="715"/>
                  </a:lnTo>
                  <a:lnTo>
                    <a:pt x="308" y="698"/>
                  </a:lnTo>
                  <a:lnTo>
                    <a:pt x="308" y="684"/>
                  </a:lnTo>
                  <a:lnTo>
                    <a:pt x="308" y="669"/>
                  </a:lnTo>
                  <a:lnTo>
                    <a:pt x="308" y="656"/>
                  </a:lnTo>
                  <a:lnTo>
                    <a:pt x="308" y="643"/>
                  </a:lnTo>
                  <a:lnTo>
                    <a:pt x="308" y="633"/>
                  </a:lnTo>
                  <a:lnTo>
                    <a:pt x="308" y="624"/>
                  </a:lnTo>
                  <a:lnTo>
                    <a:pt x="308" y="620"/>
                  </a:lnTo>
                  <a:lnTo>
                    <a:pt x="308" y="616"/>
                  </a:lnTo>
                  <a:lnTo>
                    <a:pt x="310" y="616"/>
                  </a:lnTo>
                  <a:lnTo>
                    <a:pt x="287" y="397"/>
                  </a:lnTo>
                  <a:lnTo>
                    <a:pt x="300" y="240"/>
                  </a:lnTo>
                  <a:lnTo>
                    <a:pt x="346" y="211"/>
                  </a:lnTo>
                  <a:lnTo>
                    <a:pt x="344" y="207"/>
                  </a:lnTo>
                  <a:lnTo>
                    <a:pt x="344" y="204"/>
                  </a:lnTo>
                  <a:lnTo>
                    <a:pt x="344" y="196"/>
                  </a:lnTo>
                  <a:lnTo>
                    <a:pt x="346" y="190"/>
                  </a:lnTo>
                  <a:lnTo>
                    <a:pt x="348" y="181"/>
                  </a:lnTo>
                  <a:lnTo>
                    <a:pt x="354" y="173"/>
                  </a:lnTo>
                  <a:lnTo>
                    <a:pt x="356" y="162"/>
                  </a:lnTo>
                  <a:lnTo>
                    <a:pt x="363" y="152"/>
                  </a:lnTo>
                  <a:lnTo>
                    <a:pt x="369" y="147"/>
                  </a:lnTo>
                  <a:lnTo>
                    <a:pt x="377" y="141"/>
                  </a:lnTo>
                  <a:lnTo>
                    <a:pt x="392" y="135"/>
                  </a:lnTo>
                  <a:lnTo>
                    <a:pt x="397" y="135"/>
                  </a:lnTo>
                  <a:lnTo>
                    <a:pt x="365" y="57"/>
                  </a:lnTo>
                  <a:lnTo>
                    <a:pt x="340" y="25"/>
                  </a:lnTo>
                  <a:close/>
                </a:path>
              </a:pathLst>
            </a:custGeom>
            <a:solidFill>
              <a:srgbClr val="FFED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21" name="Freeform 43"/>
            <p:cNvSpPr>
              <a:spLocks/>
            </p:cNvSpPr>
            <p:nvPr/>
          </p:nvSpPr>
          <p:spPr bwMode="auto">
            <a:xfrm>
              <a:off x="-826" y="1366"/>
              <a:ext cx="179" cy="452"/>
            </a:xfrm>
            <a:custGeom>
              <a:avLst/>
              <a:gdLst>
                <a:gd name="T0" fmla="*/ 1 w 357"/>
                <a:gd name="T1" fmla="*/ 1 h 903"/>
                <a:gd name="T2" fmla="*/ 1 w 357"/>
                <a:gd name="T3" fmla="*/ 1 h 903"/>
                <a:gd name="T4" fmla="*/ 1 w 357"/>
                <a:gd name="T5" fmla="*/ 1 h 903"/>
                <a:gd name="T6" fmla="*/ 1 w 357"/>
                <a:gd name="T7" fmla="*/ 1 h 903"/>
                <a:gd name="T8" fmla="*/ 1 w 357"/>
                <a:gd name="T9" fmla="*/ 1 h 903"/>
                <a:gd name="T10" fmla="*/ 1 w 357"/>
                <a:gd name="T11" fmla="*/ 1 h 903"/>
                <a:gd name="T12" fmla="*/ 1 w 357"/>
                <a:gd name="T13" fmla="*/ 1 h 903"/>
                <a:gd name="T14" fmla="*/ 1 w 357"/>
                <a:gd name="T15" fmla="*/ 1 h 903"/>
                <a:gd name="T16" fmla="*/ 1 w 357"/>
                <a:gd name="T17" fmla="*/ 1 h 903"/>
                <a:gd name="T18" fmla="*/ 1 w 357"/>
                <a:gd name="T19" fmla="*/ 1 h 903"/>
                <a:gd name="T20" fmla="*/ 1 w 357"/>
                <a:gd name="T21" fmla="*/ 1 h 903"/>
                <a:gd name="T22" fmla="*/ 1 w 357"/>
                <a:gd name="T23" fmla="*/ 1 h 903"/>
                <a:gd name="T24" fmla="*/ 1 w 357"/>
                <a:gd name="T25" fmla="*/ 1 h 903"/>
                <a:gd name="T26" fmla="*/ 1 w 357"/>
                <a:gd name="T27" fmla="*/ 1 h 903"/>
                <a:gd name="T28" fmla="*/ 1 w 357"/>
                <a:gd name="T29" fmla="*/ 1 h 903"/>
                <a:gd name="T30" fmla="*/ 1 w 357"/>
                <a:gd name="T31" fmla="*/ 1 h 903"/>
                <a:gd name="T32" fmla="*/ 1 w 357"/>
                <a:gd name="T33" fmla="*/ 1 h 903"/>
                <a:gd name="T34" fmla="*/ 1 w 357"/>
                <a:gd name="T35" fmla="*/ 1 h 903"/>
                <a:gd name="T36" fmla="*/ 1 w 357"/>
                <a:gd name="T37" fmla="*/ 1 h 903"/>
                <a:gd name="T38" fmla="*/ 1 w 357"/>
                <a:gd name="T39" fmla="*/ 1 h 903"/>
                <a:gd name="T40" fmla="*/ 1 w 357"/>
                <a:gd name="T41" fmla="*/ 1 h 903"/>
                <a:gd name="T42" fmla="*/ 1 w 357"/>
                <a:gd name="T43" fmla="*/ 1 h 903"/>
                <a:gd name="T44" fmla="*/ 1 w 357"/>
                <a:gd name="T45" fmla="*/ 1 h 903"/>
                <a:gd name="T46" fmla="*/ 1 w 357"/>
                <a:gd name="T47" fmla="*/ 1 h 903"/>
                <a:gd name="T48" fmla="*/ 1 w 357"/>
                <a:gd name="T49" fmla="*/ 1 h 903"/>
                <a:gd name="T50" fmla="*/ 1 w 357"/>
                <a:gd name="T51" fmla="*/ 1 h 903"/>
                <a:gd name="T52" fmla="*/ 1 w 357"/>
                <a:gd name="T53" fmla="*/ 1 h 903"/>
                <a:gd name="T54" fmla="*/ 1 w 357"/>
                <a:gd name="T55" fmla="*/ 1 h 903"/>
                <a:gd name="T56" fmla="*/ 1 w 357"/>
                <a:gd name="T57" fmla="*/ 1 h 903"/>
                <a:gd name="T58" fmla="*/ 1 w 357"/>
                <a:gd name="T59" fmla="*/ 1 h 903"/>
                <a:gd name="T60" fmla="*/ 1 w 357"/>
                <a:gd name="T61" fmla="*/ 1 h 903"/>
                <a:gd name="T62" fmla="*/ 1 w 357"/>
                <a:gd name="T63" fmla="*/ 1 h 903"/>
                <a:gd name="T64" fmla="*/ 1 w 357"/>
                <a:gd name="T65" fmla="*/ 1 h 903"/>
                <a:gd name="T66" fmla="*/ 1 w 357"/>
                <a:gd name="T67" fmla="*/ 1 h 903"/>
                <a:gd name="T68" fmla="*/ 1 w 357"/>
                <a:gd name="T69" fmla="*/ 1 h 903"/>
                <a:gd name="T70" fmla="*/ 1 w 357"/>
                <a:gd name="T71" fmla="*/ 1 h 903"/>
                <a:gd name="T72" fmla="*/ 1 w 357"/>
                <a:gd name="T73" fmla="*/ 1 h 903"/>
                <a:gd name="T74" fmla="*/ 1 w 357"/>
                <a:gd name="T75" fmla="*/ 1 h 903"/>
                <a:gd name="T76" fmla="*/ 1 w 357"/>
                <a:gd name="T77" fmla="*/ 1 h 903"/>
                <a:gd name="T78" fmla="*/ 1 w 357"/>
                <a:gd name="T79" fmla="*/ 1 h 903"/>
                <a:gd name="T80" fmla="*/ 1 w 357"/>
                <a:gd name="T81" fmla="*/ 1 h 903"/>
                <a:gd name="T82" fmla="*/ 1 w 357"/>
                <a:gd name="T83" fmla="*/ 1 h 903"/>
                <a:gd name="T84" fmla="*/ 1 w 357"/>
                <a:gd name="T85" fmla="*/ 1 h 903"/>
                <a:gd name="T86" fmla="*/ 1 w 357"/>
                <a:gd name="T87" fmla="*/ 1 h 903"/>
                <a:gd name="T88" fmla="*/ 1 w 357"/>
                <a:gd name="T89" fmla="*/ 1 h 903"/>
                <a:gd name="T90" fmla="*/ 1 w 357"/>
                <a:gd name="T91" fmla="*/ 1 h 903"/>
                <a:gd name="T92" fmla="*/ 1 w 357"/>
                <a:gd name="T93" fmla="*/ 1 h 903"/>
                <a:gd name="T94" fmla="*/ 1 w 357"/>
                <a:gd name="T95" fmla="*/ 1 h 903"/>
                <a:gd name="T96" fmla="*/ 1 w 357"/>
                <a:gd name="T97" fmla="*/ 1 h 90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7"/>
                <a:gd name="T148" fmla="*/ 0 h 903"/>
                <a:gd name="T149" fmla="*/ 357 w 357"/>
                <a:gd name="T150" fmla="*/ 903 h 90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7" h="903">
                  <a:moveTo>
                    <a:pt x="101" y="99"/>
                  </a:moveTo>
                  <a:lnTo>
                    <a:pt x="152" y="170"/>
                  </a:lnTo>
                  <a:lnTo>
                    <a:pt x="154" y="170"/>
                  </a:lnTo>
                  <a:lnTo>
                    <a:pt x="163" y="170"/>
                  </a:lnTo>
                  <a:lnTo>
                    <a:pt x="169" y="166"/>
                  </a:lnTo>
                  <a:lnTo>
                    <a:pt x="173" y="158"/>
                  </a:lnTo>
                  <a:lnTo>
                    <a:pt x="171" y="149"/>
                  </a:lnTo>
                  <a:lnTo>
                    <a:pt x="167" y="139"/>
                  </a:lnTo>
                  <a:lnTo>
                    <a:pt x="163" y="128"/>
                  </a:lnTo>
                  <a:lnTo>
                    <a:pt x="160" y="118"/>
                  </a:lnTo>
                  <a:lnTo>
                    <a:pt x="154" y="107"/>
                  </a:lnTo>
                  <a:lnTo>
                    <a:pt x="152" y="99"/>
                  </a:lnTo>
                  <a:lnTo>
                    <a:pt x="152" y="94"/>
                  </a:lnTo>
                  <a:lnTo>
                    <a:pt x="154" y="90"/>
                  </a:lnTo>
                  <a:lnTo>
                    <a:pt x="158" y="88"/>
                  </a:lnTo>
                  <a:lnTo>
                    <a:pt x="163" y="90"/>
                  </a:lnTo>
                  <a:lnTo>
                    <a:pt x="171" y="94"/>
                  </a:lnTo>
                  <a:lnTo>
                    <a:pt x="181" y="97"/>
                  </a:lnTo>
                  <a:lnTo>
                    <a:pt x="196" y="107"/>
                  </a:lnTo>
                  <a:lnTo>
                    <a:pt x="203" y="113"/>
                  </a:lnTo>
                  <a:lnTo>
                    <a:pt x="179" y="46"/>
                  </a:lnTo>
                  <a:lnTo>
                    <a:pt x="167" y="0"/>
                  </a:lnTo>
                  <a:lnTo>
                    <a:pt x="230" y="56"/>
                  </a:lnTo>
                  <a:lnTo>
                    <a:pt x="247" y="124"/>
                  </a:lnTo>
                  <a:lnTo>
                    <a:pt x="245" y="124"/>
                  </a:lnTo>
                  <a:lnTo>
                    <a:pt x="240" y="124"/>
                  </a:lnTo>
                  <a:lnTo>
                    <a:pt x="234" y="126"/>
                  </a:lnTo>
                  <a:lnTo>
                    <a:pt x="228" y="137"/>
                  </a:lnTo>
                  <a:lnTo>
                    <a:pt x="226" y="145"/>
                  </a:lnTo>
                  <a:lnTo>
                    <a:pt x="224" y="154"/>
                  </a:lnTo>
                  <a:lnTo>
                    <a:pt x="222" y="164"/>
                  </a:lnTo>
                  <a:lnTo>
                    <a:pt x="222" y="175"/>
                  </a:lnTo>
                  <a:lnTo>
                    <a:pt x="222" y="183"/>
                  </a:lnTo>
                  <a:lnTo>
                    <a:pt x="222" y="192"/>
                  </a:lnTo>
                  <a:lnTo>
                    <a:pt x="222" y="198"/>
                  </a:lnTo>
                  <a:lnTo>
                    <a:pt x="222" y="200"/>
                  </a:lnTo>
                  <a:lnTo>
                    <a:pt x="175" y="223"/>
                  </a:lnTo>
                  <a:lnTo>
                    <a:pt x="162" y="284"/>
                  </a:lnTo>
                  <a:lnTo>
                    <a:pt x="154" y="342"/>
                  </a:lnTo>
                  <a:lnTo>
                    <a:pt x="177" y="329"/>
                  </a:lnTo>
                  <a:lnTo>
                    <a:pt x="186" y="322"/>
                  </a:lnTo>
                  <a:lnTo>
                    <a:pt x="198" y="316"/>
                  </a:lnTo>
                  <a:lnTo>
                    <a:pt x="211" y="310"/>
                  </a:lnTo>
                  <a:lnTo>
                    <a:pt x="224" y="306"/>
                  </a:lnTo>
                  <a:lnTo>
                    <a:pt x="234" y="301"/>
                  </a:lnTo>
                  <a:lnTo>
                    <a:pt x="243" y="301"/>
                  </a:lnTo>
                  <a:lnTo>
                    <a:pt x="249" y="301"/>
                  </a:lnTo>
                  <a:lnTo>
                    <a:pt x="257" y="303"/>
                  </a:lnTo>
                  <a:lnTo>
                    <a:pt x="268" y="304"/>
                  </a:lnTo>
                  <a:lnTo>
                    <a:pt x="276" y="306"/>
                  </a:lnTo>
                  <a:lnTo>
                    <a:pt x="278" y="303"/>
                  </a:lnTo>
                  <a:lnTo>
                    <a:pt x="279" y="301"/>
                  </a:lnTo>
                  <a:lnTo>
                    <a:pt x="281" y="291"/>
                  </a:lnTo>
                  <a:lnTo>
                    <a:pt x="291" y="284"/>
                  </a:lnTo>
                  <a:lnTo>
                    <a:pt x="298" y="276"/>
                  </a:lnTo>
                  <a:lnTo>
                    <a:pt x="306" y="272"/>
                  </a:lnTo>
                  <a:lnTo>
                    <a:pt x="316" y="265"/>
                  </a:lnTo>
                  <a:lnTo>
                    <a:pt x="327" y="261"/>
                  </a:lnTo>
                  <a:lnTo>
                    <a:pt x="335" y="255"/>
                  </a:lnTo>
                  <a:lnTo>
                    <a:pt x="342" y="253"/>
                  </a:lnTo>
                  <a:lnTo>
                    <a:pt x="346" y="249"/>
                  </a:lnTo>
                  <a:lnTo>
                    <a:pt x="350" y="249"/>
                  </a:lnTo>
                  <a:lnTo>
                    <a:pt x="357" y="384"/>
                  </a:lnTo>
                  <a:lnTo>
                    <a:pt x="352" y="386"/>
                  </a:lnTo>
                  <a:lnTo>
                    <a:pt x="336" y="394"/>
                  </a:lnTo>
                  <a:lnTo>
                    <a:pt x="329" y="399"/>
                  </a:lnTo>
                  <a:lnTo>
                    <a:pt x="319" y="403"/>
                  </a:lnTo>
                  <a:lnTo>
                    <a:pt x="310" y="409"/>
                  </a:lnTo>
                  <a:lnTo>
                    <a:pt x="300" y="413"/>
                  </a:lnTo>
                  <a:lnTo>
                    <a:pt x="291" y="413"/>
                  </a:lnTo>
                  <a:lnTo>
                    <a:pt x="283" y="415"/>
                  </a:lnTo>
                  <a:lnTo>
                    <a:pt x="276" y="415"/>
                  </a:lnTo>
                  <a:lnTo>
                    <a:pt x="272" y="417"/>
                  </a:lnTo>
                  <a:lnTo>
                    <a:pt x="264" y="415"/>
                  </a:lnTo>
                  <a:lnTo>
                    <a:pt x="262" y="415"/>
                  </a:lnTo>
                  <a:lnTo>
                    <a:pt x="211" y="504"/>
                  </a:lnTo>
                  <a:lnTo>
                    <a:pt x="186" y="593"/>
                  </a:lnTo>
                  <a:lnTo>
                    <a:pt x="184" y="597"/>
                  </a:lnTo>
                  <a:lnTo>
                    <a:pt x="184" y="610"/>
                  </a:lnTo>
                  <a:lnTo>
                    <a:pt x="184" y="618"/>
                  </a:lnTo>
                  <a:lnTo>
                    <a:pt x="184" y="629"/>
                  </a:lnTo>
                  <a:lnTo>
                    <a:pt x="184" y="643"/>
                  </a:lnTo>
                  <a:lnTo>
                    <a:pt x="184" y="656"/>
                  </a:lnTo>
                  <a:lnTo>
                    <a:pt x="182" y="669"/>
                  </a:lnTo>
                  <a:lnTo>
                    <a:pt x="181" y="683"/>
                  </a:lnTo>
                  <a:lnTo>
                    <a:pt x="181" y="700"/>
                  </a:lnTo>
                  <a:lnTo>
                    <a:pt x="181" y="717"/>
                  </a:lnTo>
                  <a:lnTo>
                    <a:pt x="179" y="730"/>
                  </a:lnTo>
                  <a:lnTo>
                    <a:pt x="177" y="747"/>
                  </a:lnTo>
                  <a:lnTo>
                    <a:pt x="175" y="762"/>
                  </a:lnTo>
                  <a:lnTo>
                    <a:pt x="173" y="780"/>
                  </a:lnTo>
                  <a:lnTo>
                    <a:pt x="169" y="793"/>
                  </a:lnTo>
                  <a:lnTo>
                    <a:pt x="163" y="806"/>
                  </a:lnTo>
                  <a:lnTo>
                    <a:pt x="160" y="819"/>
                  </a:lnTo>
                  <a:lnTo>
                    <a:pt x="156" y="831"/>
                  </a:lnTo>
                  <a:lnTo>
                    <a:pt x="152" y="840"/>
                  </a:lnTo>
                  <a:lnTo>
                    <a:pt x="146" y="850"/>
                  </a:lnTo>
                  <a:lnTo>
                    <a:pt x="143" y="859"/>
                  </a:lnTo>
                  <a:lnTo>
                    <a:pt x="139" y="869"/>
                  </a:lnTo>
                  <a:lnTo>
                    <a:pt x="129" y="884"/>
                  </a:lnTo>
                  <a:lnTo>
                    <a:pt x="125" y="894"/>
                  </a:lnTo>
                  <a:lnTo>
                    <a:pt x="120" y="899"/>
                  </a:lnTo>
                  <a:lnTo>
                    <a:pt x="120" y="903"/>
                  </a:lnTo>
                  <a:lnTo>
                    <a:pt x="61" y="901"/>
                  </a:lnTo>
                  <a:lnTo>
                    <a:pt x="57" y="901"/>
                  </a:lnTo>
                  <a:lnTo>
                    <a:pt x="49" y="901"/>
                  </a:lnTo>
                  <a:lnTo>
                    <a:pt x="38" y="901"/>
                  </a:lnTo>
                  <a:lnTo>
                    <a:pt x="27" y="903"/>
                  </a:lnTo>
                  <a:lnTo>
                    <a:pt x="13" y="903"/>
                  </a:lnTo>
                  <a:lnTo>
                    <a:pt x="6" y="903"/>
                  </a:lnTo>
                  <a:lnTo>
                    <a:pt x="0" y="899"/>
                  </a:lnTo>
                  <a:lnTo>
                    <a:pt x="2" y="897"/>
                  </a:lnTo>
                  <a:lnTo>
                    <a:pt x="8" y="892"/>
                  </a:lnTo>
                  <a:lnTo>
                    <a:pt x="21" y="886"/>
                  </a:lnTo>
                  <a:lnTo>
                    <a:pt x="34" y="878"/>
                  </a:lnTo>
                  <a:lnTo>
                    <a:pt x="51" y="873"/>
                  </a:lnTo>
                  <a:lnTo>
                    <a:pt x="63" y="865"/>
                  </a:lnTo>
                  <a:lnTo>
                    <a:pt x="76" y="859"/>
                  </a:lnTo>
                  <a:lnTo>
                    <a:pt x="86" y="854"/>
                  </a:lnTo>
                  <a:lnTo>
                    <a:pt x="91" y="852"/>
                  </a:lnTo>
                  <a:lnTo>
                    <a:pt x="89" y="850"/>
                  </a:lnTo>
                  <a:lnTo>
                    <a:pt x="82" y="850"/>
                  </a:lnTo>
                  <a:lnTo>
                    <a:pt x="72" y="850"/>
                  </a:lnTo>
                  <a:lnTo>
                    <a:pt x="63" y="854"/>
                  </a:lnTo>
                  <a:lnTo>
                    <a:pt x="51" y="854"/>
                  </a:lnTo>
                  <a:lnTo>
                    <a:pt x="42" y="854"/>
                  </a:lnTo>
                  <a:lnTo>
                    <a:pt x="32" y="852"/>
                  </a:lnTo>
                  <a:lnTo>
                    <a:pt x="32" y="848"/>
                  </a:lnTo>
                  <a:lnTo>
                    <a:pt x="32" y="842"/>
                  </a:lnTo>
                  <a:lnTo>
                    <a:pt x="38" y="837"/>
                  </a:lnTo>
                  <a:lnTo>
                    <a:pt x="46" y="829"/>
                  </a:lnTo>
                  <a:lnTo>
                    <a:pt x="59" y="821"/>
                  </a:lnTo>
                  <a:lnTo>
                    <a:pt x="70" y="812"/>
                  </a:lnTo>
                  <a:lnTo>
                    <a:pt x="82" y="802"/>
                  </a:lnTo>
                  <a:lnTo>
                    <a:pt x="95" y="789"/>
                  </a:lnTo>
                  <a:lnTo>
                    <a:pt x="106" y="778"/>
                  </a:lnTo>
                  <a:lnTo>
                    <a:pt x="116" y="764"/>
                  </a:lnTo>
                  <a:lnTo>
                    <a:pt x="124" y="749"/>
                  </a:lnTo>
                  <a:lnTo>
                    <a:pt x="127" y="738"/>
                  </a:lnTo>
                  <a:lnTo>
                    <a:pt x="133" y="728"/>
                  </a:lnTo>
                  <a:lnTo>
                    <a:pt x="133" y="719"/>
                  </a:lnTo>
                  <a:lnTo>
                    <a:pt x="133" y="715"/>
                  </a:lnTo>
                  <a:lnTo>
                    <a:pt x="127" y="711"/>
                  </a:lnTo>
                  <a:lnTo>
                    <a:pt x="124" y="713"/>
                  </a:lnTo>
                  <a:lnTo>
                    <a:pt x="114" y="715"/>
                  </a:lnTo>
                  <a:lnTo>
                    <a:pt x="106" y="719"/>
                  </a:lnTo>
                  <a:lnTo>
                    <a:pt x="97" y="721"/>
                  </a:lnTo>
                  <a:lnTo>
                    <a:pt x="89" y="726"/>
                  </a:lnTo>
                  <a:lnTo>
                    <a:pt x="74" y="732"/>
                  </a:lnTo>
                  <a:lnTo>
                    <a:pt x="70" y="738"/>
                  </a:lnTo>
                  <a:lnTo>
                    <a:pt x="70" y="736"/>
                  </a:lnTo>
                  <a:lnTo>
                    <a:pt x="74" y="732"/>
                  </a:lnTo>
                  <a:lnTo>
                    <a:pt x="80" y="724"/>
                  </a:lnTo>
                  <a:lnTo>
                    <a:pt x="87" y="715"/>
                  </a:lnTo>
                  <a:lnTo>
                    <a:pt x="89" y="707"/>
                  </a:lnTo>
                  <a:lnTo>
                    <a:pt x="91" y="700"/>
                  </a:lnTo>
                  <a:lnTo>
                    <a:pt x="95" y="692"/>
                  </a:lnTo>
                  <a:lnTo>
                    <a:pt x="97" y="685"/>
                  </a:lnTo>
                  <a:lnTo>
                    <a:pt x="99" y="673"/>
                  </a:lnTo>
                  <a:lnTo>
                    <a:pt x="101" y="664"/>
                  </a:lnTo>
                  <a:lnTo>
                    <a:pt x="103" y="654"/>
                  </a:lnTo>
                  <a:lnTo>
                    <a:pt x="106" y="643"/>
                  </a:lnTo>
                  <a:lnTo>
                    <a:pt x="105" y="628"/>
                  </a:lnTo>
                  <a:lnTo>
                    <a:pt x="103" y="614"/>
                  </a:lnTo>
                  <a:lnTo>
                    <a:pt x="101" y="599"/>
                  </a:lnTo>
                  <a:lnTo>
                    <a:pt x="99" y="586"/>
                  </a:lnTo>
                  <a:lnTo>
                    <a:pt x="97" y="569"/>
                  </a:lnTo>
                  <a:lnTo>
                    <a:pt x="95" y="555"/>
                  </a:lnTo>
                  <a:lnTo>
                    <a:pt x="91" y="542"/>
                  </a:lnTo>
                  <a:lnTo>
                    <a:pt x="89" y="529"/>
                  </a:lnTo>
                  <a:lnTo>
                    <a:pt x="86" y="514"/>
                  </a:lnTo>
                  <a:lnTo>
                    <a:pt x="84" y="504"/>
                  </a:lnTo>
                  <a:lnTo>
                    <a:pt x="80" y="493"/>
                  </a:lnTo>
                  <a:lnTo>
                    <a:pt x="80" y="485"/>
                  </a:lnTo>
                  <a:lnTo>
                    <a:pt x="76" y="472"/>
                  </a:lnTo>
                  <a:lnTo>
                    <a:pt x="76" y="468"/>
                  </a:lnTo>
                  <a:lnTo>
                    <a:pt x="46" y="322"/>
                  </a:lnTo>
                  <a:lnTo>
                    <a:pt x="46" y="320"/>
                  </a:lnTo>
                  <a:lnTo>
                    <a:pt x="51" y="312"/>
                  </a:lnTo>
                  <a:lnTo>
                    <a:pt x="61" y="303"/>
                  </a:lnTo>
                  <a:lnTo>
                    <a:pt x="72" y="291"/>
                  </a:lnTo>
                  <a:lnTo>
                    <a:pt x="82" y="278"/>
                  </a:lnTo>
                  <a:lnTo>
                    <a:pt x="95" y="265"/>
                  </a:lnTo>
                  <a:lnTo>
                    <a:pt x="106" y="251"/>
                  </a:lnTo>
                  <a:lnTo>
                    <a:pt x="116" y="238"/>
                  </a:lnTo>
                  <a:lnTo>
                    <a:pt x="122" y="227"/>
                  </a:lnTo>
                  <a:lnTo>
                    <a:pt x="125" y="217"/>
                  </a:lnTo>
                  <a:lnTo>
                    <a:pt x="127" y="208"/>
                  </a:lnTo>
                  <a:lnTo>
                    <a:pt x="129" y="198"/>
                  </a:lnTo>
                  <a:lnTo>
                    <a:pt x="125" y="183"/>
                  </a:lnTo>
                  <a:lnTo>
                    <a:pt x="120" y="170"/>
                  </a:lnTo>
                  <a:lnTo>
                    <a:pt x="116" y="162"/>
                  </a:lnTo>
                  <a:lnTo>
                    <a:pt x="112" y="152"/>
                  </a:lnTo>
                  <a:lnTo>
                    <a:pt x="108" y="143"/>
                  </a:lnTo>
                  <a:lnTo>
                    <a:pt x="106" y="139"/>
                  </a:lnTo>
                  <a:lnTo>
                    <a:pt x="99" y="126"/>
                  </a:lnTo>
                  <a:lnTo>
                    <a:pt x="97" y="124"/>
                  </a:lnTo>
                  <a:lnTo>
                    <a:pt x="101" y="99"/>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22" name="Freeform 44"/>
            <p:cNvSpPr>
              <a:spLocks/>
            </p:cNvSpPr>
            <p:nvPr/>
          </p:nvSpPr>
          <p:spPr bwMode="auto">
            <a:xfrm>
              <a:off x="-760" y="1547"/>
              <a:ext cx="47" cy="267"/>
            </a:xfrm>
            <a:custGeom>
              <a:avLst/>
              <a:gdLst>
                <a:gd name="T0" fmla="*/ 1 w 93"/>
                <a:gd name="T1" fmla="*/ 1 h 534"/>
                <a:gd name="T2" fmla="*/ 1 w 93"/>
                <a:gd name="T3" fmla="*/ 1 h 534"/>
                <a:gd name="T4" fmla="*/ 1 w 93"/>
                <a:gd name="T5" fmla="*/ 1 h 534"/>
                <a:gd name="T6" fmla="*/ 1 w 93"/>
                <a:gd name="T7" fmla="*/ 1 h 534"/>
                <a:gd name="T8" fmla="*/ 1 w 93"/>
                <a:gd name="T9" fmla="*/ 1 h 534"/>
                <a:gd name="T10" fmla="*/ 1 w 93"/>
                <a:gd name="T11" fmla="*/ 1 h 534"/>
                <a:gd name="T12" fmla="*/ 1 w 93"/>
                <a:gd name="T13" fmla="*/ 1 h 534"/>
                <a:gd name="T14" fmla="*/ 1 w 93"/>
                <a:gd name="T15" fmla="*/ 1 h 534"/>
                <a:gd name="T16" fmla="*/ 1 w 93"/>
                <a:gd name="T17" fmla="*/ 1 h 534"/>
                <a:gd name="T18" fmla="*/ 1 w 93"/>
                <a:gd name="T19" fmla="*/ 1 h 534"/>
                <a:gd name="T20" fmla="*/ 1 w 93"/>
                <a:gd name="T21" fmla="*/ 1 h 534"/>
                <a:gd name="T22" fmla="*/ 1 w 93"/>
                <a:gd name="T23" fmla="*/ 1 h 534"/>
                <a:gd name="T24" fmla="*/ 1 w 93"/>
                <a:gd name="T25" fmla="*/ 1 h 534"/>
                <a:gd name="T26" fmla="*/ 1 w 93"/>
                <a:gd name="T27" fmla="*/ 1 h 534"/>
                <a:gd name="T28" fmla="*/ 1 w 93"/>
                <a:gd name="T29" fmla="*/ 1 h 534"/>
                <a:gd name="T30" fmla="*/ 1 w 93"/>
                <a:gd name="T31" fmla="*/ 1 h 534"/>
                <a:gd name="T32" fmla="*/ 1 w 93"/>
                <a:gd name="T33" fmla="*/ 1 h 534"/>
                <a:gd name="T34" fmla="*/ 1 w 93"/>
                <a:gd name="T35" fmla="*/ 1 h 534"/>
                <a:gd name="T36" fmla="*/ 1 w 93"/>
                <a:gd name="T37" fmla="*/ 1 h 534"/>
                <a:gd name="T38" fmla="*/ 1 w 93"/>
                <a:gd name="T39" fmla="*/ 1 h 534"/>
                <a:gd name="T40" fmla="*/ 1 w 93"/>
                <a:gd name="T41" fmla="*/ 1 h 534"/>
                <a:gd name="T42" fmla="*/ 1 w 93"/>
                <a:gd name="T43" fmla="*/ 1 h 534"/>
                <a:gd name="T44" fmla="*/ 1 w 93"/>
                <a:gd name="T45" fmla="*/ 1 h 534"/>
                <a:gd name="T46" fmla="*/ 1 w 93"/>
                <a:gd name="T47" fmla="*/ 1 h 534"/>
                <a:gd name="T48" fmla="*/ 1 w 93"/>
                <a:gd name="T49" fmla="*/ 1 h 534"/>
                <a:gd name="T50" fmla="*/ 1 w 93"/>
                <a:gd name="T51" fmla="*/ 1 h 534"/>
                <a:gd name="T52" fmla="*/ 1 w 93"/>
                <a:gd name="T53" fmla="*/ 1 h 534"/>
                <a:gd name="T54" fmla="*/ 1 w 93"/>
                <a:gd name="T55" fmla="*/ 1 h 534"/>
                <a:gd name="T56" fmla="*/ 1 w 93"/>
                <a:gd name="T57" fmla="*/ 1 h 534"/>
                <a:gd name="T58" fmla="*/ 1 w 93"/>
                <a:gd name="T59" fmla="*/ 1 h 534"/>
                <a:gd name="T60" fmla="*/ 1 w 93"/>
                <a:gd name="T61" fmla="*/ 1 h 534"/>
                <a:gd name="T62" fmla="*/ 1 w 93"/>
                <a:gd name="T63" fmla="*/ 1 h 534"/>
                <a:gd name="T64" fmla="*/ 1 w 93"/>
                <a:gd name="T65" fmla="*/ 1 h 534"/>
                <a:gd name="T66" fmla="*/ 1 w 93"/>
                <a:gd name="T67" fmla="*/ 1 h 534"/>
                <a:gd name="T68" fmla="*/ 1 w 93"/>
                <a:gd name="T69" fmla="*/ 1 h 534"/>
                <a:gd name="T70" fmla="*/ 1 w 93"/>
                <a:gd name="T71" fmla="*/ 1 h 534"/>
                <a:gd name="T72" fmla="*/ 1 w 93"/>
                <a:gd name="T73" fmla="*/ 1 h 534"/>
                <a:gd name="T74" fmla="*/ 1 w 93"/>
                <a:gd name="T75" fmla="*/ 1 h 534"/>
                <a:gd name="T76" fmla="*/ 1 w 93"/>
                <a:gd name="T77" fmla="*/ 1 h 534"/>
                <a:gd name="T78" fmla="*/ 1 w 93"/>
                <a:gd name="T79" fmla="*/ 0 h 53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
                <a:gd name="T121" fmla="*/ 0 h 534"/>
                <a:gd name="T122" fmla="*/ 93 w 93"/>
                <a:gd name="T123" fmla="*/ 534 h 53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 h="534">
                  <a:moveTo>
                    <a:pt x="48" y="0"/>
                  </a:moveTo>
                  <a:lnTo>
                    <a:pt x="36" y="61"/>
                  </a:lnTo>
                  <a:lnTo>
                    <a:pt x="40" y="65"/>
                  </a:lnTo>
                  <a:lnTo>
                    <a:pt x="51" y="78"/>
                  </a:lnTo>
                  <a:lnTo>
                    <a:pt x="59" y="88"/>
                  </a:lnTo>
                  <a:lnTo>
                    <a:pt x="65" y="97"/>
                  </a:lnTo>
                  <a:lnTo>
                    <a:pt x="69" y="113"/>
                  </a:lnTo>
                  <a:lnTo>
                    <a:pt x="74" y="128"/>
                  </a:lnTo>
                  <a:lnTo>
                    <a:pt x="74" y="135"/>
                  </a:lnTo>
                  <a:lnTo>
                    <a:pt x="74" y="143"/>
                  </a:lnTo>
                  <a:lnTo>
                    <a:pt x="74" y="153"/>
                  </a:lnTo>
                  <a:lnTo>
                    <a:pt x="74" y="162"/>
                  </a:lnTo>
                  <a:lnTo>
                    <a:pt x="72" y="172"/>
                  </a:lnTo>
                  <a:lnTo>
                    <a:pt x="72" y="181"/>
                  </a:lnTo>
                  <a:lnTo>
                    <a:pt x="70" y="192"/>
                  </a:lnTo>
                  <a:lnTo>
                    <a:pt x="70" y="206"/>
                  </a:lnTo>
                  <a:lnTo>
                    <a:pt x="69" y="215"/>
                  </a:lnTo>
                  <a:lnTo>
                    <a:pt x="67" y="229"/>
                  </a:lnTo>
                  <a:lnTo>
                    <a:pt x="67" y="238"/>
                  </a:lnTo>
                  <a:lnTo>
                    <a:pt x="67" y="253"/>
                  </a:lnTo>
                  <a:lnTo>
                    <a:pt x="67" y="265"/>
                  </a:lnTo>
                  <a:lnTo>
                    <a:pt x="67" y="276"/>
                  </a:lnTo>
                  <a:lnTo>
                    <a:pt x="67" y="291"/>
                  </a:lnTo>
                  <a:lnTo>
                    <a:pt x="67" y="305"/>
                  </a:lnTo>
                  <a:lnTo>
                    <a:pt x="67" y="316"/>
                  </a:lnTo>
                  <a:lnTo>
                    <a:pt x="67" y="329"/>
                  </a:lnTo>
                  <a:lnTo>
                    <a:pt x="69" y="343"/>
                  </a:lnTo>
                  <a:lnTo>
                    <a:pt x="72" y="358"/>
                  </a:lnTo>
                  <a:lnTo>
                    <a:pt x="74" y="369"/>
                  </a:lnTo>
                  <a:lnTo>
                    <a:pt x="76" y="384"/>
                  </a:lnTo>
                  <a:lnTo>
                    <a:pt x="78" y="396"/>
                  </a:lnTo>
                  <a:lnTo>
                    <a:pt x="82" y="411"/>
                  </a:lnTo>
                  <a:lnTo>
                    <a:pt x="82" y="422"/>
                  </a:lnTo>
                  <a:lnTo>
                    <a:pt x="86" y="432"/>
                  </a:lnTo>
                  <a:lnTo>
                    <a:pt x="86" y="441"/>
                  </a:lnTo>
                  <a:lnTo>
                    <a:pt x="88" y="451"/>
                  </a:lnTo>
                  <a:lnTo>
                    <a:pt x="91" y="462"/>
                  </a:lnTo>
                  <a:lnTo>
                    <a:pt x="93" y="468"/>
                  </a:lnTo>
                  <a:lnTo>
                    <a:pt x="53" y="534"/>
                  </a:lnTo>
                  <a:lnTo>
                    <a:pt x="10" y="457"/>
                  </a:lnTo>
                  <a:lnTo>
                    <a:pt x="10" y="451"/>
                  </a:lnTo>
                  <a:lnTo>
                    <a:pt x="12" y="443"/>
                  </a:lnTo>
                  <a:lnTo>
                    <a:pt x="13" y="432"/>
                  </a:lnTo>
                  <a:lnTo>
                    <a:pt x="19" y="415"/>
                  </a:lnTo>
                  <a:lnTo>
                    <a:pt x="19" y="405"/>
                  </a:lnTo>
                  <a:lnTo>
                    <a:pt x="21" y="396"/>
                  </a:lnTo>
                  <a:lnTo>
                    <a:pt x="21" y="384"/>
                  </a:lnTo>
                  <a:lnTo>
                    <a:pt x="25" y="375"/>
                  </a:lnTo>
                  <a:lnTo>
                    <a:pt x="25" y="362"/>
                  </a:lnTo>
                  <a:lnTo>
                    <a:pt x="27" y="352"/>
                  </a:lnTo>
                  <a:lnTo>
                    <a:pt x="27" y="339"/>
                  </a:lnTo>
                  <a:lnTo>
                    <a:pt x="29" y="329"/>
                  </a:lnTo>
                  <a:lnTo>
                    <a:pt x="27" y="318"/>
                  </a:lnTo>
                  <a:lnTo>
                    <a:pt x="27" y="306"/>
                  </a:lnTo>
                  <a:lnTo>
                    <a:pt x="25" y="293"/>
                  </a:lnTo>
                  <a:lnTo>
                    <a:pt x="25" y="284"/>
                  </a:lnTo>
                  <a:lnTo>
                    <a:pt x="23" y="274"/>
                  </a:lnTo>
                  <a:lnTo>
                    <a:pt x="21" y="263"/>
                  </a:lnTo>
                  <a:lnTo>
                    <a:pt x="21" y="251"/>
                  </a:lnTo>
                  <a:lnTo>
                    <a:pt x="21" y="242"/>
                  </a:lnTo>
                  <a:lnTo>
                    <a:pt x="17" y="230"/>
                  </a:lnTo>
                  <a:lnTo>
                    <a:pt x="15" y="221"/>
                  </a:lnTo>
                  <a:lnTo>
                    <a:pt x="13" y="211"/>
                  </a:lnTo>
                  <a:lnTo>
                    <a:pt x="13" y="202"/>
                  </a:lnTo>
                  <a:lnTo>
                    <a:pt x="12" y="192"/>
                  </a:lnTo>
                  <a:lnTo>
                    <a:pt x="12" y="183"/>
                  </a:lnTo>
                  <a:lnTo>
                    <a:pt x="12" y="173"/>
                  </a:lnTo>
                  <a:lnTo>
                    <a:pt x="12" y="166"/>
                  </a:lnTo>
                  <a:lnTo>
                    <a:pt x="12" y="156"/>
                  </a:lnTo>
                  <a:lnTo>
                    <a:pt x="12" y="147"/>
                  </a:lnTo>
                  <a:lnTo>
                    <a:pt x="12" y="137"/>
                  </a:lnTo>
                  <a:lnTo>
                    <a:pt x="12" y="130"/>
                  </a:lnTo>
                  <a:lnTo>
                    <a:pt x="15" y="116"/>
                  </a:lnTo>
                  <a:lnTo>
                    <a:pt x="19" y="103"/>
                  </a:lnTo>
                  <a:lnTo>
                    <a:pt x="21" y="92"/>
                  </a:lnTo>
                  <a:lnTo>
                    <a:pt x="25" y="86"/>
                  </a:lnTo>
                  <a:lnTo>
                    <a:pt x="27" y="78"/>
                  </a:lnTo>
                  <a:lnTo>
                    <a:pt x="29" y="78"/>
                  </a:lnTo>
                  <a:lnTo>
                    <a:pt x="0" y="25"/>
                  </a:lnTo>
                  <a:lnTo>
                    <a:pt x="48" y="0"/>
                  </a:lnTo>
                  <a:close/>
                </a:path>
              </a:pathLst>
            </a:custGeom>
            <a:solidFill>
              <a:srgbClr val="C6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23" name="Freeform 45"/>
            <p:cNvSpPr>
              <a:spLocks/>
            </p:cNvSpPr>
            <p:nvPr/>
          </p:nvSpPr>
          <p:spPr bwMode="auto">
            <a:xfrm>
              <a:off x="-1229" y="2285"/>
              <a:ext cx="105" cy="67"/>
            </a:xfrm>
            <a:custGeom>
              <a:avLst/>
              <a:gdLst>
                <a:gd name="T0" fmla="*/ 0 w 211"/>
                <a:gd name="T1" fmla="*/ 1 h 133"/>
                <a:gd name="T2" fmla="*/ 0 w 211"/>
                <a:gd name="T3" fmla="*/ 1 h 133"/>
                <a:gd name="T4" fmla="*/ 0 w 211"/>
                <a:gd name="T5" fmla="*/ 1 h 133"/>
                <a:gd name="T6" fmla="*/ 0 w 211"/>
                <a:gd name="T7" fmla="*/ 1 h 133"/>
                <a:gd name="T8" fmla="*/ 0 w 211"/>
                <a:gd name="T9" fmla="*/ 1 h 133"/>
                <a:gd name="T10" fmla="*/ 0 w 211"/>
                <a:gd name="T11" fmla="*/ 1 h 133"/>
                <a:gd name="T12" fmla="*/ 0 w 211"/>
                <a:gd name="T13" fmla="*/ 1 h 133"/>
                <a:gd name="T14" fmla="*/ 0 w 211"/>
                <a:gd name="T15" fmla="*/ 1 h 133"/>
                <a:gd name="T16" fmla="*/ 0 w 211"/>
                <a:gd name="T17" fmla="*/ 1 h 133"/>
                <a:gd name="T18" fmla="*/ 0 w 211"/>
                <a:gd name="T19" fmla="*/ 1 h 133"/>
                <a:gd name="T20" fmla="*/ 0 w 211"/>
                <a:gd name="T21" fmla="*/ 1 h 133"/>
                <a:gd name="T22" fmla="*/ 0 w 211"/>
                <a:gd name="T23" fmla="*/ 1 h 133"/>
                <a:gd name="T24" fmla="*/ 0 w 211"/>
                <a:gd name="T25" fmla="*/ 1 h 133"/>
                <a:gd name="T26" fmla="*/ 0 w 211"/>
                <a:gd name="T27" fmla="*/ 1 h 133"/>
                <a:gd name="T28" fmla="*/ 0 w 211"/>
                <a:gd name="T29" fmla="*/ 1 h 133"/>
                <a:gd name="T30" fmla="*/ 0 w 211"/>
                <a:gd name="T31" fmla="*/ 1 h 133"/>
                <a:gd name="T32" fmla="*/ 0 w 211"/>
                <a:gd name="T33" fmla="*/ 1 h 133"/>
                <a:gd name="T34" fmla="*/ 0 w 211"/>
                <a:gd name="T35" fmla="*/ 1 h 133"/>
                <a:gd name="T36" fmla="*/ 0 w 211"/>
                <a:gd name="T37" fmla="*/ 1 h 133"/>
                <a:gd name="T38" fmla="*/ 0 w 211"/>
                <a:gd name="T39" fmla="*/ 1 h 133"/>
                <a:gd name="T40" fmla="*/ 0 w 211"/>
                <a:gd name="T41" fmla="*/ 1 h 133"/>
                <a:gd name="T42" fmla="*/ 0 w 211"/>
                <a:gd name="T43" fmla="*/ 1 h 133"/>
                <a:gd name="T44" fmla="*/ 0 w 211"/>
                <a:gd name="T45" fmla="*/ 1 h 133"/>
                <a:gd name="T46" fmla="*/ 0 w 211"/>
                <a:gd name="T47" fmla="*/ 1 h 133"/>
                <a:gd name="T48" fmla="*/ 0 w 211"/>
                <a:gd name="T49" fmla="*/ 1 h 133"/>
                <a:gd name="T50" fmla="*/ 0 w 211"/>
                <a:gd name="T51" fmla="*/ 1 h 133"/>
                <a:gd name="T52" fmla="*/ 0 w 211"/>
                <a:gd name="T53" fmla="*/ 1 h 133"/>
                <a:gd name="T54" fmla="*/ 0 w 211"/>
                <a:gd name="T55" fmla="*/ 1 h 133"/>
                <a:gd name="T56" fmla="*/ 0 w 211"/>
                <a:gd name="T57" fmla="*/ 0 h 133"/>
                <a:gd name="T58" fmla="*/ 0 w 211"/>
                <a:gd name="T59" fmla="*/ 1 h 133"/>
                <a:gd name="T60" fmla="*/ 0 w 211"/>
                <a:gd name="T61" fmla="*/ 1 h 1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11"/>
                <a:gd name="T94" fmla="*/ 0 h 133"/>
                <a:gd name="T95" fmla="*/ 211 w 211"/>
                <a:gd name="T96" fmla="*/ 133 h 13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11" h="133">
                  <a:moveTo>
                    <a:pt x="29" y="13"/>
                  </a:moveTo>
                  <a:lnTo>
                    <a:pt x="27" y="13"/>
                  </a:lnTo>
                  <a:lnTo>
                    <a:pt x="23" y="19"/>
                  </a:lnTo>
                  <a:lnTo>
                    <a:pt x="19" y="23"/>
                  </a:lnTo>
                  <a:lnTo>
                    <a:pt x="19" y="29"/>
                  </a:lnTo>
                  <a:lnTo>
                    <a:pt x="17" y="36"/>
                  </a:lnTo>
                  <a:lnTo>
                    <a:pt x="15" y="46"/>
                  </a:lnTo>
                  <a:lnTo>
                    <a:pt x="10" y="55"/>
                  </a:lnTo>
                  <a:lnTo>
                    <a:pt x="10" y="67"/>
                  </a:lnTo>
                  <a:lnTo>
                    <a:pt x="6" y="76"/>
                  </a:lnTo>
                  <a:lnTo>
                    <a:pt x="4" y="89"/>
                  </a:lnTo>
                  <a:lnTo>
                    <a:pt x="2" y="97"/>
                  </a:lnTo>
                  <a:lnTo>
                    <a:pt x="0" y="107"/>
                  </a:lnTo>
                  <a:lnTo>
                    <a:pt x="0" y="110"/>
                  </a:lnTo>
                  <a:lnTo>
                    <a:pt x="0" y="114"/>
                  </a:lnTo>
                  <a:lnTo>
                    <a:pt x="175" y="133"/>
                  </a:lnTo>
                  <a:lnTo>
                    <a:pt x="211" y="114"/>
                  </a:lnTo>
                  <a:lnTo>
                    <a:pt x="203" y="110"/>
                  </a:lnTo>
                  <a:lnTo>
                    <a:pt x="188" y="105"/>
                  </a:lnTo>
                  <a:lnTo>
                    <a:pt x="179" y="99"/>
                  </a:lnTo>
                  <a:lnTo>
                    <a:pt x="169" y="91"/>
                  </a:lnTo>
                  <a:lnTo>
                    <a:pt x="162" y="82"/>
                  </a:lnTo>
                  <a:lnTo>
                    <a:pt x="158" y="74"/>
                  </a:lnTo>
                  <a:lnTo>
                    <a:pt x="150" y="61"/>
                  </a:lnTo>
                  <a:lnTo>
                    <a:pt x="148" y="50"/>
                  </a:lnTo>
                  <a:lnTo>
                    <a:pt x="148" y="34"/>
                  </a:lnTo>
                  <a:lnTo>
                    <a:pt x="150" y="25"/>
                  </a:lnTo>
                  <a:lnTo>
                    <a:pt x="150" y="15"/>
                  </a:lnTo>
                  <a:lnTo>
                    <a:pt x="158" y="0"/>
                  </a:lnTo>
                  <a:lnTo>
                    <a:pt x="29" y="13"/>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24" name="Freeform 46"/>
            <p:cNvSpPr>
              <a:spLocks/>
            </p:cNvSpPr>
            <p:nvPr/>
          </p:nvSpPr>
          <p:spPr bwMode="auto">
            <a:xfrm>
              <a:off x="-994" y="2246"/>
              <a:ext cx="67" cy="74"/>
            </a:xfrm>
            <a:custGeom>
              <a:avLst/>
              <a:gdLst>
                <a:gd name="T0" fmla="*/ 1 w 133"/>
                <a:gd name="T1" fmla="*/ 1 h 148"/>
                <a:gd name="T2" fmla="*/ 1 w 133"/>
                <a:gd name="T3" fmla="*/ 1 h 148"/>
                <a:gd name="T4" fmla="*/ 1 w 133"/>
                <a:gd name="T5" fmla="*/ 1 h 148"/>
                <a:gd name="T6" fmla="*/ 1 w 133"/>
                <a:gd name="T7" fmla="*/ 1 h 148"/>
                <a:gd name="T8" fmla="*/ 1 w 133"/>
                <a:gd name="T9" fmla="*/ 1 h 148"/>
                <a:gd name="T10" fmla="*/ 1 w 133"/>
                <a:gd name="T11" fmla="*/ 1 h 148"/>
                <a:gd name="T12" fmla="*/ 1 w 133"/>
                <a:gd name="T13" fmla="*/ 1 h 148"/>
                <a:gd name="T14" fmla="*/ 1 w 133"/>
                <a:gd name="T15" fmla="*/ 1 h 148"/>
                <a:gd name="T16" fmla="*/ 1 w 133"/>
                <a:gd name="T17" fmla="*/ 1 h 148"/>
                <a:gd name="T18" fmla="*/ 0 w 133"/>
                <a:gd name="T19" fmla="*/ 1 h 148"/>
                <a:gd name="T20" fmla="*/ 0 w 133"/>
                <a:gd name="T21" fmla="*/ 1 h 148"/>
                <a:gd name="T22" fmla="*/ 0 w 133"/>
                <a:gd name="T23" fmla="*/ 1 h 148"/>
                <a:gd name="T24" fmla="*/ 0 w 133"/>
                <a:gd name="T25" fmla="*/ 1 h 148"/>
                <a:gd name="T26" fmla="*/ 0 w 133"/>
                <a:gd name="T27" fmla="*/ 1 h 148"/>
                <a:gd name="T28" fmla="*/ 1 w 133"/>
                <a:gd name="T29" fmla="*/ 1 h 148"/>
                <a:gd name="T30" fmla="*/ 1 w 133"/>
                <a:gd name="T31" fmla="*/ 1 h 148"/>
                <a:gd name="T32" fmla="*/ 1 w 133"/>
                <a:gd name="T33" fmla="*/ 1 h 148"/>
                <a:gd name="T34" fmla="*/ 1 w 133"/>
                <a:gd name="T35" fmla="*/ 1 h 148"/>
                <a:gd name="T36" fmla="*/ 1 w 133"/>
                <a:gd name="T37" fmla="*/ 0 h 148"/>
                <a:gd name="T38" fmla="*/ 1 w 133"/>
                <a:gd name="T39" fmla="*/ 1 h 148"/>
                <a:gd name="T40" fmla="*/ 1 w 133"/>
                <a:gd name="T41" fmla="*/ 1 h 1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3"/>
                <a:gd name="T64" fmla="*/ 0 h 148"/>
                <a:gd name="T65" fmla="*/ 133 w 133"/>
                <a:gd name="T66" fmla="*/ 148 h 14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3" h="148">
                  <a:moveTo>
                    <a:pt x="22" y="10"/>
                  </a:moveTo>
                  <a:lnTo>
                    <a:pt x="20" y="10"/>
                  </a:lnTo>
                  <a:lnTo>
                    <a:pt x="19" y="15"/>
                  </a:lnTo>
                  <a:lnTo>
                    <a:pt x="17" y="21"/>
                  </a:lnTo>
                  <a:lnTo>
                    <a:pt x="13" y="31"/>
                  </a:lnTo>
                  <a:lnTo>
                    <a:pt x="9" y="40"/>
                  </a:lnTo>
                  <a:lnTo>
                    <a:pt x="5" y="53"/>
                  </a:lnTo>
                  <a:lnTo>
                    <a:pt x="1" y="67"/>
                  </a:lnTo>
                  <a:lnTo>
                    <a:pt x="1" y="82"/>
                  </a:lnTo>
                  <a:lnTo>
                    <a:pt x="0" y="93"/>
                  </a:lnTo>
                  <a:lnTo>
                    <a:pt x="0" y="105"/>
                  </a:lnTo>
                  <a:lnTo>
                    <a:pt x="0" y="116"/>
                  </a:lnTo>
                  <a:lnTo>
                    <a:pt x="0" y="128"/>
                  </a:lnTo>
                  <a:lnTo>
                    <a:pt x="0" y="135"/>
                  </a:lnTo>
                  <a:lnTo>
                    <a:pt x="1" y="143"/>
                  </a:lnTo>
                  <a:lnTo>
                    <a:pt x="3" y="147"/>
                  </a:lnTo>
                  <a:lnTo>
                    <a:pt x="5" y="148"/>
                  </a:lnTo>
                  <a:lnTo>
                    <a:pt x="121" y="74"/>
                  </a:lnTo>
                  <a:lnTo>
                    <a:pt x="133" y="0"/>
                  </a:lnTo>
                  <a:lnTo>
                    <a:pt x="22" y="1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25" name="Freeform 47"/>
            <p:cNvSpPr>
              <a:spLocks/>
            </p:cNvSpPr>
            <p:nvPr/>
          </p:nvSpPr>
          <p:spPr bwMode="auto">
            <a:xfrm>
              <a:off x="-993" y="2260"/>
              <a:ext cx="152" cy="66"/>
            </a:xfrm>
            <a:custGeom>
              <a:avLst/>
              <a:gdLst>
                <a:gd name="T0" fmla="*/ 0 w 305"/>
                <a:gd name="T1" fmla="*/ 1 h 131"/>
                <a:gd name="T2" fmla="*/ 0 w 305"/>
                <a:gd name="T3" fmla="*/ 1 h 131"/>
                <a:gd name="T4" fmla="*/ 0 w 305"/>
                <a:gd name="T5" fmla="*/ 1 h 131"/>
                <a:gd name="T6" fmla="*/ 0 w 305"/>
                <a:gd name="T7" fmla="*/ 1 h 131"/>
                <a:gd name="T8" fmla="*/ 0 w 305"/>
                <a:gd name="T9" fmla="*/ 1 h 131"/>
                <a:gd name="T10" fmla="*/ 0 w 305"/>
                <a:gd name="T11" fmla="*/ 1 h 131"/>
                <a:gd name="T12" fmla="*/ 0 w 305"/>
                <a:gd name="T13" fmla="*/ 1 h 131"/>
                <a:gd name="T14" fmla="*/ 0 w 305"/>
                <a:gd name="T15" fmla="*/ 1 h 131"/>
                <a:gd name="T16" fmla="*/ 0 w 305"/>
                <a:gd name="T17" fmla="*/ 1 h 131"/>
                <a:gd name="T18" fmla="*/ 0 w 305"/>
                <a:gd name="T19" fmla="*/ 1 h 131"/>
                <a:gd name="T20" fmla="*/ 0 w 305"/>
                <a:gd name="T21" fmla="*/ 1 h 131"/>
                <a:gd name="T22" fmla="*/ 0 w 305"/>
                <a:gd name="T23" fmla="*/ 0 h 131"/>
                <a:gd name="T24" fmla="*/ 0 w 305"/>
                <a:gd name="T25" fmla="*/ 1 h 131"/>
                <a:gd name="T26" fmla="*/ 0 w 305"/>
                <a:gd name="T27" fmla="*/ 1 h 131"/>
                <a:gd name="T28" fmla="*/ 0 w 305"/>
                <a:gd name="T29" fmla="*/ 1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05"/>
                <a:gd name="T46" fmla="*/ 0 h 131"/>
                <a:gd name="T47" fmla="*/ 305 w 305"/>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05" h="131">
                  <a:moveTo>
                    <a:pt x="2" y="45"/>
                  </a:moveTo>
                  <a:lnTo>
                    <a:pt x="10" y="89"/>
                  </a:lnTo>
                  <a:lnTo>
                    <a:pt x="46" y="83"/>
                  </a:lnTo>
                  <a:lnTo>
                    <a:pt x="0" y="104"/>
                  </a:lnTo>
                  <a:lnTo>
                    <a:pt x="8" y="131"/>
                  </a:lnTo>
                  <a:lnTo>
                    <a:pt x="90" y="100"/>
                  </a:lnTo>
                  <a:lnTo>
                    <a:pt x="97" y="72"/>
                  </a:lnTo>
                  <a:lnTo>
                    <a:pt x="139" y="81"/>
                  </a:lnTo>
                  <a:lnTo>
                    <a:pt x="305" y="22"/>
                  </a:lnTo>
                  <a:lnTo>
                    <a:pt x="286" y="2"/>
                  </a:lnTo>
                  <a:lnTo>
                    <a:pt x="164" y="19"/>
                  </a:lnTo>
                  <a:lnTo>
                    <a:pt x="103" y="0"/>
                  </a:lnTo>
                  <a:lnTo>
                    <a:pt x="107" y="45"/>
                  </a:lnTo>
                  <a:lnTo>
                    <a:pt x="2" y="45"/>
                  </a:lnTo>
                  <a:close/>
                </a:path>
              </a:pathLst>
            </a:custGeom>
            <a:solidFill>
              <a:srgbClr val="A84A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26" name="Freeform 48"/>
            <p:cNvSpPr>
              <a:spLocks/>
            </p:cNvSpPr>
            <p:nvPr/>
          </p:nvSpPr>
          <p:spPr bwMode="auto">
            <a:xfrm>
              <a:off x="-1231" y="2295"/>
              <a:ext cx="141" cy="77"/>
            </a:xfrm>
            <a:custGeom>
              <a:avLst/>
              <a:gdLst>
                <a:gd name="T0" fmla="*/ 0 w 284"/>
                <a:gd name="T1" fmla="*/ 0 h 156"/>
                <a:gd name="T2" fmla="*/ 0 w 284"/>
                <a:gd name="T3" fmla="*/ 0 h 156"/>
                <a:gd name="T4" fmla="*/ 0 w 284"/>
                <a:gd name="T5" fmla="*/ 0 h 156"/>
                <a:gd name="T6" fmla="*/ 0 w 284"/>
                <a:gd name="T7" fmla="*/ 0 h 156"/>
                <a:gd name="T8" fmla="*/ 0 w 284"/>
                <a:gd name="T9" fmla="*/ 0 h 156"/>
                <a:gd name="T10" fmla="*/ 0 w 284"/>
                <a:gd name="T11" fmla="*/ 0 h 156"/>
                <a:gd name="T12" fmla="*/ 0 w 284"/>
                <a:gd name="T13" fmla="*/ 0 h 156"/>
                <a:gd name="T14" fmla="*/ 0 w 284"/>
                <a:gd name="T15" fmla="*/ 0 h 156"/>
                <a:gd name="T16" fmla="*/ 0 w 284"/>
                <a:gd name="T17" fmla="*/ 0 h 156"/>
                <a:gd name="T18" fmla="*/ 0 w 284"/>
                <a:gd name="T19" fmla="*/ 0 h 156"/>
                <a:gd name="T20" fmla="*/ 0 w 284"/>
                <a:gd name="T21" fmla="*/ 0 h 156"/>
                <a:gd name="T22" fmla="*/ 0 w 284"/>
                <a:gd name="T23" fmla="*/ 0 h 156"/>
                <a:gd name="T24" fmla="*/ 0 w 284"/>
                <a:gd name="T25" fmla="*/ 0 h 156"/>
                <a:gd name="T26" fmla="*/ 0 w 284"/>
                <a:gd name="T27" fmla="*/ 0 h 156"/>
                <a:gd name="T28" fmla="*/ 0 w 284"/>
                <a:gd name="T29" fmla="*/ 0 h 156"/>
                <a:gd name="T30" fmla="*/ 0 w 284"/>
                <a:gd name="T31" fmla="*/ 0 h 156"/>
                <a:gd name="T32" fmla="*/ 0 w 284"/>
                <a:gd name="T33" fmla="*/ 0 h 156"/>
                <a:gd name="T34" fmla="*/ 0 w 284"/>
                <a:gd name="T35" fmla="*/ 0 h 156"/>
                <a:gd name="T36" fmla="*/ 0 w 284"/>
                <a:gd name="T37" fmla="*/ 0 h 156"/>
                <a:gd name="T38" fmla="*/ 0 w 284"/>
                <a:gd name="T39" fmla="*/ 0 h 156"/>
                <a:gd name="T40" fmla="*/ 0 w 284"/>
                <a:gd name="T41" fmla="*/ 0 h 156"/>
                <a:gd name="T42" fmla="*/ 0 w 284"/>
                <a:gd name="T43" fmla="*/ 0 h 156"/>
                <a:gd name="T44" fmla="*/ 0 w 284"/>
                <a:gd name="T45" fmla="*/ 0 h 156"/>
                <a:gd name="T46" fmla="*/ 0 w 284"/>
                <a:gd name="T47" fmla="*/ 0 h 156"/>
                <a:gd name="T48" fmla="*/ 0 w 284"/>
                <a:gd name="T49" fmla="*/ 0 h 156"/>
                <a:gd name="T50" fmla="*/ 0 w 284"/>
                <a:gd name="T51" fmla="*/ 0 h 156"/>
                <a:gd name="T52" fmla="*/ 0 w 284"/>
                <a:gd name="T53" fmla="*/ 0 h 156"/>
                <a:gd name="T54" fmla="*/ 0 w 284"/>
                <a:gd name="T55" fmla="*/ 0 h 156"/>
                <a:gd name="T56" fmla="*/ 0 w 284"/>
                <a:gd name="T57" fmla="*/ 0 h 156"/>
                <a:gd name="T58" fmla="*/ 0 w 284"/>
                <a:gd name="T59" fmla="*/ 0 h 156"/>
                <a:gd name="T60" fmla="*/ 0 w 284"/>
                <a:gd name="T61" fmla="*/ 0 h 156"/>
                <a:gd name="T62" fmla="*/ 0 w 284"/>
                <a:gd name="T63" fmla="*/ 0 h 1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4"/>
                <a:gd name="T97" fmla="*/ 0 h 156"/>
                <a:gd name="T98" fmla="*/ 284 w 284"/>
                <a:gd name="T99" fmla="*/ 156 h 1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4" h="156">
                  <a:moveTo>
                    <a:pt x="15" y="84"/>
                  </a:moveTo>
                  <a:lnTo>
                    <a:pt x="17" y="82"/>
                  </a:lnTo>
                  <a:lnTo>
                    <a:pt x="23" y="82"/>
                  </a:lnTo>
                  <a:lnTo>
                    <a:pt x="33" y="84"/>
                  </a:lnTo>
                  <a:lnTo>
                    <a:pt x="48" y="88"/>
                  </a:lnTo>
                  <a:lnTo>
                    <a:pt x="61" y="89"/>
                  </a:lnTo>
                  <a:lnTo>
                    <a:pt x="78" y="93"/>
                  </a:lnTo>
                  <a:lnTo>
                    <a:pt x="88" y="95"/>
                  </a:lnTo>
                  <a:lnTo>
                    <a:pt x="93" y="97"/>
                  </a:lnTo>
                  <a:lnTo>
                    <a:pt x="90" y="93"/>
                  </a:lnTo>
                  <a:lnTo>
                    <a:pt x="88" y="86"/>
                  </a:lnTo>
                  <a:lnTo>
                    <a:pt x="78" y="76"/>
                  </a:lnTo>
                  <a:lnTo>
                    <a:pt x="67" y="70"/>
                  </a:lnTo>
                  <a:lnTo>
                    <a:pt x="52" y="63"/>
                  </a:lnTo>
                  <a:lnTo>
                    <a:pt x="38" y="61"/>
                  </a:lnTo>
                  <a:lnTo>
                    <a:pt x="29" y="63"/>
                  </a:lnTo>
                  <a:lnTo>
                    <a:pt x="25" y="65"/>
                  </a:lnTo>
                  <a:lnTo>
                    <a:pt x="15" y="2"/>
                  </a:lnTo>
                  <a:lnTo>
                    <a:pt x="15" y="0"/>
                  </a:lnTo>
                  <a:lnTo>
                    <a:pt x="23" y="0"/>
                  </a:lnTo>
                  <a:lnTo>
                    <a:pt x="29" y="0"/>
                  </a:lnTo>
                  <a:lnTo>
                    <a:pt x="40" y="2"/>
                  </a:lnTo>
                  <a:lnTo>
                    <a:pt x="52" y="2"/>
                  </a:lnTo>
                  <a:lnTo>
                    <a:pt x="65" y="6"/>
                  </a:lnTo>
                  <a:lnTo>
                    <a:pt x="78" y="8"/>
                  </a:lnTo>
                  <a:lnTo>
                    <a:pt x="92" y="15"/>
                  </a:lnTo>
                  <a:lnTo>
                    <a:pt x="103" y="23"/>
                  </a:lnTo>
                  <a:lnTo>
                    <a:pt x="114" y="32"/>
                  </a:lnTo>
                  <a:lnTo>
                    <a:pt x="126" y="44"/>
                  </a:lnTo>
                  <a:lnTo>
                    <a:pt x="137" y="57"/>
                  </a:lnTo>
                  <a:lnTo>
                    <a:pt x="145" y="65"/>
                  </a:lnTo>
                  <a:lnTo>
                    <a:pt x="152" y="74"/>
                  </a:lnTo>
                  <a:lnTo>
                    <a:pt x="158" y="80"/>
                  </a:lnTo>
                  <a:lnTo>
                    <a:pt x="162" y="84"/>
                  </a:lnTo>
                  <a:lnTo>
                    <a:pt x="183" y="69"/>
                  </a:lnTo>
                  <a:lnTo>
                    <a:pt x="181" y="69"/>
                  </a:lnTo>
                  <a:lnTo>
                    <a:pt x="183" y="69"/>
                  </a:lnTo>
                  <a:lnTo>
                    <a:pt x="188" y="70"/>
                  </a:lnTo>
                  <a:lnTo>
                    <a:pt x="194" y="70"/>
                  </a:lnTo>
                  <a:lnTo>
                    <a:pt x="204" y="74"/>
                  </a:lnTo>
                  <a:lnTo>
                    <a:pt x="211" y="74"/>
                  </a:lnTo>
                  <a:lnTo>
                    <a:pt x="225" y="78"/>
                  </a:lnTo>
                  <a:lnTo>
                    <a:pt x="236" y="80"/>
                  </a:lnTo>
                  <a:lnTo>
                    <a:pt x="251" y="82"/>
                  </a:lnTo>
                  <a:lnTo>
                    <a:pt x="261" y="84"/>
                  </a:lnTo>
                  <a:lnTo>
                    <a:pt x="272" y="88"/>
                  </a:lnTo>
                  <a:lnTo>
                    <a:pt x="278" y="89"/>
                  </a:lnTo>
                  <a:lnTo>
                    <a:pt x="282" y="89"/>
                  </a:lnTo>
                  <a:lnTo>
                    <a:pt x="284" y="114"/>
                  </a:lnTo>
                  <a:lnTo>
                    <a:pt x="143" y="156"/>
                  </a:lnTo>
                  <a:lnTo>
                    <a:pt x="105" y="126"/>
                  </a:lnTo>
                  <a:lnTo>
                    <a:pt x="92" y="145"/>
                  </a:lnTo>
                  <a:lnTo>
                    <a:pt x="88" y="145"/>
                  </a:lnTo>
                  <a:lnTo>
                    <a:pt x="80" y="141"/>
                  </a:lnTo>
                  <a:lnTo>
                    <a:pt x="69" y="135"/>
                  </a:lnTo>
                  <a:lnTo>
                    <a:pt x="55" y="133"/>
                  </a:lnTo>
                  <a:lnTo>
                    <a:pt x="40" y="126"/>
                  </a:lnTo>
                  <a:lnTo>
                    <a:pt x="27" y="120"/>
                  </a:lnTo>
                  <a:lnTo>
                    <a:pt x="14" y="112"/>
                  </a:lnTo>
                  <a:lnTo>
                    <a:pt x="6" y="108"/>
                  </a:lnTo>
                  <a:lnTo>
                    <a:pt x="0" y="97"/>
                  </a:lnTo>
                  <a:lnTo>
                    <a:pt x="4" y="89"/>
                  </a:lnTo>
                  <a:lnTo>
                    <a:pt x="12" y="84"/>
                  </a:lnTo>
                  <a:lnTo>
                    <a:pt x="15" y="84"/>
                  </a:lnTo>
                  <a:close/>
                </a:path>
              </a:pathLst>
            </a:custGeom>
            <a:solidFill>
              <a:srgbClr val="A84A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27" name="Freeform 49"/>
            <p:cNvSpPr>
              <a:spLocks/>
            </p:cNvSpPr>
            <p:nvPr/>
          </p:nvSpPr>
          <p:spPr bwMode="auto">
            <a:xfrm>
              <a:off x="-1226" y="1845"/>
              <a:ext cx="333" cy="469"/>
            </a:xfrm>
            <a:custGeom>
              <a:avLst/>
              <a:gdLst>
                <a:gd name="T0" fmla="*/ 1 w 665"/>
                <a:gd name="T1" fmla="*/ 0 h 937"/>
                <a:gd name="T2" fmla="*/ 1 w 665"/>
                <a:gd name="T3" fmla="*/ 1 h 937"/>
                <a:gd name="T4" fmla="*/ 1 w 665"/>
                <a:gd name="T5" fmla="*/ 1 h 937"/>
                <a:gd name="T6" fmla="*/ 1 w 665"/>
                <a:gd name="T7" fmla="*/ 1 h 937"/>
                <a:gd name="T8" fmla="*/ 1 w 665"/>
                <a:gd name="T9" fmla="*/ 1 h 937"/>
                <a:gd name="T10" fmla="*/ 1 w 665"/>
                <a:gd name="T11" fmla="*/ 1 h 937"/>
                <a:gd name="T12" fmla="*/ 1 w 665"/>
                <a:gd name="T13" fmla="*/ 1 h 937"/>
                <a:gd name="T14" fmla="*/ 1 w 665"/>
                <a:gd name="T15" fmla="*/ 1 h 937"/>
                <a:gd name="T16" fmla="*/ 1 w 665"/>
                <a:gd name="T17" fmla="*/ 1 h 937"/>
                <a:gd name="T18" fmla="*/ 1 w 665"/>
                <a:gd name="T19" fmla="*/ 1 h 937"/>
                <a:gd name="T20" fmla="*/ 1 w 665"/>
                <a:gd name="T21" fmla="*/ 1 h 937"/>
                <a:gd name="T22" fmla="*/ 1 w 665"/>
                <a:gd name="T23" fmla="*/ 1 h 937"/>
                <a:gd name="T24" fmla="*/ 1 w 665"/>
                <a:gd name="T25" fmla="*/ 1 h 937"/>
                <a:gd name="T26" fmla="*/ 1 w 665"/>
                <a:gd name="T27" fmla="*/ 1 h 937"/>
                <a:gd name="T28" fmla="*/ 1 w 665"/>
                <a:gd name="T29" fmla="*/ 1 h 937"/>
                <a:gd name="T30" fmla="*/ 1 w 665"/>
                <a:gd name="T31" fmla="*/ 1 h 937"/>
                <a:gd name="T32" fmla="*/ 1 w 665"/>
                <a:gd name="T33" fmla="*/ 1 h 937"/>
                <a:gd name="T34" fmla="*/ 1 w 665"/>
                <a:gd name="T35" fmla="*/ 1 h 937"/>
                <a:gd name="T36" fmla="*/ 1 w 665"/>
                <a:gd name="T37" fmla="*/ 1 h 937"/>
                <a:gd name="T38" fmla="*/ 1 w 665"/>
                <a:gd name="T39" fmla="*/ 1 h 937"/>
                <a:gd name="T40" fmla="*/ 1 w 665"/>
                <a:gd name="T41" fmla="*/ 1 h 937"/>
                <a:gd name="T42" fmla="*/ 1 w 665"/>
                <a:gd name="T43" fmla="*/ 1 h 937"/>
                <a:gd name="T44" fmla="*/ 1 w 665"/>
                <a:gd name="T45" fmla="*/ 1 h 937"/>
                <a:gd name="T46" fmla="*/ 1 w 665"/>
                <a:gd name="T47" fmla="*/ 1 h 937"/>
                <a:gd name="T48" fmla="*/ 1 w 665"/>
                <a:gd name="T49" fmla="*/ 1 h 937"/>
                <a:gd name="T50" fmla="*/ 1 w 665"/>
                <a:gd name="T51" fmla="*/ 1 h 937"/>
                <a:gd name="T52" fmla="*/ 1 w 665"/>
                <a:gd name="T53" fmla="*/ 1 h 937"/>
                <a:gd name="T54" fmla="*/ 1 w 665"/>
                <a:gd name="T55" fmla="*/ 1 h 937"/>
                <a:gd name="T56" fmla="*/ 1 w 665"/>
                <a:gd name="T57" fmla="*/ 1 h 937"/>
                <a:gd name="T58" fmla="*/ 1 w 665"/>
                <a:gd name="T59" fmla="*/ 1 h 937"/>
                <a:gd name="T60" fmla="*/ 1 w 665"/>
                <a:gd name="T61" fmla="*/ 1 h 937"/>
                <a:gd name="T62" fmla="*/ 1 w 665"/>
                <a:gd name="T63" fmla="*/ 1 h 937"/>
                <a:gd name="T64" fmla="*/ 1 w 665"/>
                <a:gd name="T65" fmla="*/ 1 h 937"/>
                <a:gd name="T66" fmla="*/ 1 w 665"/>
                <a:gd name="T67" fmla="*/ 1 h 937"/>
                <a:gd name="T68" fmla="*/ 1 w 665"/>
                <a:gd name="T69" fmla="*/ 1 h 937"/>
                <a:gd name="T70" fmla="*/ 1 w 665"/>
                <a:gd name="T71" fmla="*/ 1 h 937"/>
                <a:gd name="T72" fmla="*/ 1 w 665"/>
                <a:gd name="T73" fmla="*/ 1 h 937"/>
                <a:gd name="T74" fmla="*/ 1 w 665"/>
                <a:gd name="T75" fmla="*/ 1 h 937"/>
                <a:gd name="T76" fmla="*/ 1 w 665"/>
                <a:gd name="T77" fmla="*/ 1 h 937"/>
                <a:gd name="T78" fmla="*/ 1 w 665"/>
                <a:gd name="T79" fmla="*/ 1 h 937"/>
                <a:gd name="T80" fmla="*/ 1 w 665"/>
                <a:gd name="T81" fmla="*/ 1 h 937"/>
                <a:gd name="T82" fmla="*/ 1 w 665"/>
                <a:gd name="T83" fmla="*/ 1 h 937"/>
                <a:gd name="T84" fmla="*/ 1 w 665"/>
                <a:gd name="T85" fmla="*/ 1 h 937"/>
                <a:gd name="T86" fmla="*/ 1 w 665"/>
                <a:gd name="T87" fmla="*/ 1 h 937"/>
                <a:gd name="T88" fmla="*/ 1 w 665"/>
                <a:gd name="T89" fmla="*/ 1 h 937"/>
                <a:gd name="T90" fmla="*/ 1 w 665"/>
                <a:gd name="T91" fmla="*/ 1 h 937"/>
                <a:gd name="T92" fmla="*/ 1 w 665"/>
                <a:gd name="T93" fmla="*/ 1 h 937"/>
                <a:gd name="T94" fmla="*/ 1 w 665"/>
                <a:gd name="T95" fmla="*/ 1 h 937"/>
                <a:gd name="T96" fmla="*/ 1 w 665"/>
                <a:gd name="T97" fmla="*/ 1 h 937"/>
                <a:gd name="T98" fmla="*/ 1 w 665"/>
                <a:gd name="T99" fmla="*/ 1 h 937"/>
                <a:gd name="T100" fmla="*/ 1 w 665"/>
                <a:gd name="T101" fmla="*/ 1 h 937"/>
                <a:gd name="T102" fmla="*/ 1 w 665"/>
                <a:gd name="T103" fmla="*/ 1 h 937"/>
                <a:gd name="T104" fmla="*/ 1 w 665"/>
                <a:gd name="T105" fmla="*/ 1 h 937"/>
                <a:gd name="T106" fmla="*/ 1 w 665"/>
                <a:gd name="T107" fmla="*/ 1 h 937"/>
                <a:gd name="T108" fmla="*/ 1 w 665"/>
                <a:gd name="T109" fmla="*/ 1 h 937"/>
                <a:gd name="T110" fmla="*/ 1 w 665"/>
                <a:gd name="T111" fmla="*/ 1 h 937"/>
                <a:gd name="T112" fmla="*/ 1 w 665"/>
                <a:gd name="T113" fmla="*/ 1 h 937"/>
                <a:gd name="T114" fmla="*/ 1 w 665"/>
                <a:gd name="T115" fmla="*/ 1 h 937"/>
                <a:gd name="T116" fmla="*/ 1 w 665"/>
                <a:gd name="T117" fmla="*/ 1 h 937"/>
                <a:gd name="T118" fmla="*/ 1 w 665"/>
                <a:gd name="T119" fmla="*/ 0 h 93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65"/>
                <a:gd name="T181" fmla="*/ 0 h 937"/>
                <a:gd name="T182" fmla="*/ 665 w 665"/>
                <a:gd name="T183" fmla="*/ 937 h 93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65" h="937">
                  <a:moveTo>
                    <a:pt x="167" y="0"/>
                  </a:moveTo>
                  <a:lnTo>
                    <a:pt x="165" y="0"/>
                  </a:lnTo>
                  <a:lnTo>
                    <a:pt x="161" y="4"/>
                  </a:lnTo>
                  <a:lnTo>
                    <a:pt x="156" y="10"/>
                  </a:lnTo>
                  <a:lnTo>
                    <a:pt x="150" y="21"/>
                  </a:lnTo>
                  <a:lnTo>
                    <a:pt x="142" y="31"/>
                  </a:lnTo>
                  <a:lnTo>
                    <a:pt x="137" y="46"/>
                  </a:lnTo>
                  <a:lnTo>
                    <a:pt x="133" y="53"/>
                  </a:lnTo>
                  <a:lnTo>
                    <a:pt x="131" y="61"/>
                  </a:lnTo>
                  <a:lnTo>
                    <a:pt x="131" y="71"/>
                  </a:lnTo>
                  <a:lnTo>
                    <a:pt x="131" y="82"/>
                  </a:lnTo>
                  <a:lnTo>
                    <a:pt x="129" y="91"/>
                  </a:lnTo>
                  <a:lnTo>
                    <a:pt x="129" y="103"/>
                  </a:lnTo>
                  <a:lnTo>
                    <a:pt x="129" y="114"/>
                  </a:lnTo>
                  <a:lnTo>
                    <a:pt x="131" y="128"/>
                  </a:lnTo>
                  <a:lnTo>
                    <a:pt x="131" y="141"/>
                  </a:lnTo>
                  <a:lnTo>
                    <a:pt x="133" y="154"/>
                  </a:lnTo>
                  <a:lnTo>
                    <a:pt x="133" y="169"/>
                  </a:lnTo>
                  <a:lnTo>
                    <a:pt x="137" y="188"/>
                  </a:lnTo>
                  <a:lnTo>
                    <a:pt x="137" y="204"/>
                  </a:lnTo>
                  <a:lnTo>
                    <a:pt x="137" y="223"/>
                  </a:lnTo>
                  <a:lnTo>
                    <a:pt x="137" y="242"/>
                  </a:lnTo>
                  <a:lnTo>
                    <a:pt x="138" y="264"/>
                  </a:lnTo>
                  <a:lnTo>
                    <a:pt x="137" y="287"/>
                  </a:lnTo>
                  <a:lnTo>
                    <a:pt x="135" y="312"/>
                  </a:lnTo>
                  <a:lnTo>
                    <a:pt x="131" y="337"/>
                  </a:lnTo>
                  <a:lnTo>
                    <a:pt x="131" y="365"/>
                  </a:lnTo>
                  <a:lnTo>
                    <a:pt x="123" y="394"/>
                  </a:lnTo>
                  <a:lnTo>
                    <a:pt x="119" y="422"/>
                  </a:lnTo>
                  <a:lnTo>
                    <a:pt x="112" y="453"/>
                  </a:lnTo>
                  <a:lnTo>
                    <a:pt x="106" y="485"/>
                  </a:lnTo>
                  <a:lnTo>
                    <a:pt x="99" y="515"/>
                  </a:lnTo>
                  <a:lnTo>
                    <a:pt x="91" y="546"/>
                  </a:lnTo>
                  <a:lnTo>
                    <a:pt x="83" y="576"/>
                  </a:lnTo>
                  <a:lnTo>
                    <a:pt x="76" y="606"/>
                  </a:lnTo>
                  <a:lnTo>
                    <a:pt x="66" y="631"/>
                  </a:lnTo>
                  <a:lnTo>
                    <a:pt x="60" y="656"/>
                  </a:lnTo>
                  <a:lnTo>
                    <a:pt x="55" y="679"/>
                  </a:lnTo>
                  <a:lnTo>
                    <a:pt x="49" y="698"/>
                  </a:lnTo>
                  <a:lnTo>
                    <a:pt x="43" y="711"/>
                  </a:lnTo>
                  <a:lnTo>
                    <a:pt x="40" y="724"/>
                  </a:lnTo>
                  <a:lnTo>
                    <a:pt x="40" y="732"/>
                  </a:lnTo>
                  <a:lnTo>
                    <a:pt x="40" y="736"/>
                  </a:lnTo>
                  <a:lnTo>
                    <a:pt x="3" y="876"/>
                  </a:lnTo>
                  <a:lnTo>
                    <a:pt x="0" y="935"/>
                  </a:lnTo>
                  <a:lnTo>
                    <a:pt x="192" y="937"/>
                  </a:lnTo>
                  <a:lnTo>
                    <a:pt x="192" y="933"/>
                  </a:lnTo>
                  <a:lnTo>
                    <a:pt x="194" y="930"/>
                  </a:lnTo>
                  <a:lnTo>
                    <a:pt x="195" y="922"/>
                  </a:lnTo>
                  <a:lnTo>
                    <a:pt x="197" y="912"/>
                  </a:lnTo>
                  <a:lnTo>
                    <a:pt x="201" y="895"/>
                  </a:lnTo>
                  <a:lnTo>
                    <a:pt x="205" y="882"/>
                  </a:lnTo>
                  <a:lnTo>
                    <a:pt x="207" y="872"/>
                  </a:lnTo>
                  <a:lnTo>
                    <a:pt x="211" y="863"/>
                  </a:lnTo>
                  <a:lnTo>
                    <a:pt x="213" y="853"/>
                  </a:lnTo>
                  <a:lnTo>
                    <a:pt x="214" y="844"/>
                  </a:lnTo>
                  <a:lnTo>
                    <a:pt x="214" y="829"/>
                  </a:lnTo>
                  <a:lnTo>
                    <a:pt x="218" y="817"/>
                  </a:lnTo>
                  <a:lnTo>
                    <a:pt x="222" y="802"/>
                  </a:lnTo>
                  <a:lnTo>
                    <a:pt x="226" y="789"/>
                  </a:lnTo>
                  <a:lnTo>
                    <a:pt x="230" y="772"/>
                  </a:lnTo>
                  <a:lnTo>
                    <a:pt x="232" y="755"/>
                  </a:lnTo>
                  <a:lnTo>
                    <a:pt x="237" y="738"/>
                  </a:lnTo>
                  <a:lnTo>
                    <a:pt x="241" y="722"/>
                  </a:lnTo>
                  <a:lnTo>
                    <a:pt x="245" y="703"/>
                  </a:lnTo>
                  <a:lnTo>
                    <a:pt x="251" y="684"/>
                  </a:lnTo>
                  <a:lnTo>
                    <a:pt x="252" y="665"/>
                  </a:lnTo>
                  <a:lnTo>
                    <a:pt x="258" y="648"/>
                  </a:lnTo>
                  <a:lnTo>
                    <a:pt x="260" y="629"/>
                  </a:lnTo>
                  <a:lnTo>
                    <a:pt x="266" y="610"/>
                  </a:lnTo>
                  <a:lnTo>
                    <a:pt x="270" y="593"/>
                  </a:lnTo>
                  <a:lnTo>
                    <a:pt x="275" y="576"/>
                  </a:lnTo>
                  <a:lnTo>
                    <a:pt x="279" y="557"/>
                  </a:lnTo>
                  <a:lnTo>
                    <a:pt x="281" y="540"/>
                  </a:lnTo>
                  <a:lnTo>
                    <a:pt x="285" y="521"/>
                  </a:lnTo>
                  <a:lnTo>
                    <a:pt x="289" y="504"/>
                  </a:lnTo>
                  <a:lnTo>
                    <a:pt x="292" y="485"/>
                  </a:lnTo>
                  <a:lnTo>
                    <a:pt x="296" y="468"/>
                  </a:lnTo>
                  <a:lnTo>
                    <a:pt x="298" y="453"/>
                  </a:lnTo>
                  <a:lnTo>
                    <a:pt x="304" y="439"/>
                  </a:lnTo>
                  <a:lnTo>
                    <a:pt x="306" y="422"/>
                  </a:lnTo>
                  <a:lnTo>
                    <a:pt x="308" y="411"/>
                  </a:lnTo>
                  <a:lnTo>
                    <a:pt x="311" y="399"/>
                  </a:lnTo>
                  <a:lnTo>
                    <a:pt x="315" y="390"/>
                  </a:lnTo>
                  <a:lnTo>
                    <a:pt x="317" y="375"/>
                  </a:lnTo>
                  <a:lnTo>
                    <a:pt x="319" y="373"/>
                  </a:lnTo>
                  <a:lnTo>
                    <a:pt x="464" y="511"/>
                  </a:lnTo>
                  <a:lnTo>
                    <a:pt x="456" y="876"/>
                  </a:lnTo>
                  <a:lnTo>
                    <a:pt x="467" y="893"/>
                  </a:lnTo>
                  <a:lnTo>
                    <a:pt x="665" y="819"/>
                  </a:lnTo>
                  <a:lnTo>
                    <a:pt x="665" y="557"/>
                  </a:lnTo>
                  <a:lnTo>
                    <a:pt x="612" y="357"/>
                  </a:lnTo>
                  <a:lnTo>
                    <a:pt x="608" y="356"/>
                  </a:lnTo>
                  <a:lnTo>
                    <a:pt x="604" y="352"/>
                  </a:lnTo>
                  <a:lnTo>
                    <a:pt x="597" y="344"/>
                  </a:lnTo>
                  <a:lnTo>
                    <a:pt x="589" y="337"/>
                  </a:lnTo>
                  <a:lnTo>
                    <a:pt x="578" y="325"/>
                  </a:lnTo>
                  <a:lnTo>
                    <a:pt x="566" y="312"/>
                  </a:lnTo>
                  <a:lnTo>
                    <a:pt x="553" y="299"/>
                  </a:lnTo>
                  <a:lnTo>
                    <a:pt x="540" y="285"/>
                  </a:lnTo>
                  <a:lnTo>
                    <a:pt x="524" y="268"/>
                  </a:lnTo>
                  <a:lnTo>
                    <a:pt x="509" y="253"/>
                  </a:lnTo>
                  <a:lnTo>
                    <a:pt x="494" y="236"/>
                  </a:lnTo>
                  <a:lnTo>
                    <a:pt x="481" y="221"/>
                  </a:lnTo>
                  <a:lnTo>
                    <a:pt x="465" y="204"/>
                  </a:lnTo>
                  <a:lnTo>
                    <a:pt x="452" y="188"/>
                  </a:lnTo>
                  <a:lnTo>
                    <a:pt x="439" y="173"/>
                  </a:lnTo>
                  <a:lnTo>
                    <a:pt x="429" y="160"/>
                  </a:lnTo>
                  <a:lnTo>
                    <a:pt x="418" y="147"/>
                  </a:lnTo>
                  <a:lnTo>
                    <a:pt x="410" y="135"/>
                  </a:lnTo>
                  <a:lnTo>
                    <a:pt x="405" y="126"/>
                  </a:lnTo>
                  <a:lnTo>
                    <a:pt x="399" y="116"/>
                  </a:lnTo>
                  <a:lnTo>
                    <a:pt x="391" y="101"/>
                  </a:lnTo>
                  <a:lnTo>
                    <a:pt x="389" y="91"/>
                  </a:lnTo>
                  <a:lnTo>
                    <a:pt x="389" y="82"/>
                  </a:lnTo>
                  <a:lnTo>
                    <a:pt x="389" y="78"/>
                  </a:lnTo>
                  <a:lnTo>
                    <a:pt x="391" y="76"/>
                  </a:lnTo>
                  <a:lnTo>
                    <a:pt x="393" y="76"/>
                  </a:lnTo>
                  <a:lnTo>
                    <a:pt x="167" y="0"/>
                  </a:lnTo>
                  <a:close/>
                </a:path>
              </a:pathLst>
            </a:custGeom>
            <a:solidFill>
              <a:srgbClr val="8A9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28" name="Freeform 50"/>
            <p:cNvSpPr>
              <a:spLocks/>
            </p:cNvSpPr>
            <p:nvPr/>
          </p:nvSpPr>
          <p:spPr bwMode="auto">
            <a:xfrm>
              <a:off x="-1210" y="1968"/>
              <a:ext cx="144" cy="347"/>
            </a:xfrm>
            <a:custGeom>
              <a:avLst/>
              <a:gdLst>
                <a:gd name="T0" fmla="*/ 0 w 289"/>
                <a:gd name="T1" fmla="*/ 0 h 696"/>
                <a:gd name="T2" fmla="*/ 0 w 289"/>
                <a:gd name="T3" fmla="*/ 0 h 696"/>
                <a:gd name="T4" fmla="*/ 0 w 289"/>
                <a:gd name="T5" fmla="*/ 0 h 696"/>
                <a:gd name="T6" fmla="*/ 0 w 289"/>
                <a:gd name="T7" fmla="*/ 0 h 696"/>
                <a:gd name="T8" fmla="*/ 0 w 289"/>
                <a:gd name="T9" fmla="*/ 0 h 696"/>
                <a:gd name="T10" fmla="*/ 0 w 289"/>
                <a:gd name="T11" fmla="*/ 0 h 696"/>
                <a:gd name="T12" fmla="*/ 0 w 289"/>
                <a:gd name="T13" fmla="*/ 0 h 696"/>
                <a:gd name="T14" fmla="*/ 0 w 289"/>
                <a:gd name="T15" fmla="*/ 0 h 696"/>
                <a:gd name="T16" fmla="*/ 0 w 289"/>
                <a:gd name="T17" fmla="*/ 0 h 696"/>
                <a:gd name="T18" fmla="*/ 0 w 289"/>
                <a:gd name="T19" fmla="*/ 0 h 696"/>
                <a:gd name="T20" fmla="*/ 0 w 289"/>
                <a:gd name="T21" fmla="*/ 0 h 696"/>
                <a:gd name="T22" fmla="*/ 0 w 289"/>
                <a:gd name="T23" fmla="*/ 0 h 696"/>
                <a:gd name="T24" fmla="*/ 0 w 289"/>
                <a:gd name="T25" fmla="*/ 0 h 696"/>
                <a:gd name="T26" fmla="*/ 0 w 289"/>
                <a:gd name="T27" fmla="*/ 0 h 696"/>
                <a:gd name="T28" fmla="*/ 0 w 289"/>
                <a:gd name="T29" fmla="*/ 0 h 696"/>
                <a:gd name="T30" fmla="*/ 0 w 289"/>
                <a:gd name="T31" fmla="*/ 0 h 696"/>
                <a:gd name="T32" fmla="*/ 0 w 289"/>
                <a:gd name="T33" fmla="*/ 0 h 696"/>
                <a:gd name="T34" fmla="*/ 0 w 289"/>
                <a:gd name="T35" fmla="*/ 0 h 696"/>
                <a:gd name="T36" fmla="*/ 0 w 289"/>
                <a:gd name="T37" fmla="*/ 0 h 696"/>
                <a:gd name="T38" fmla="*/ 0 w 289"/>
                <a:gd name="T39" fmla="*/ 0 h 696"/>
                <a:gd name="T40" fmla="*/ 0 w 289"/>
                <a:gd name="T41" fmla="*/ 0 h 696"/>
                <a:gd name="T42" fmla="*/ 0 w 289"/>
                <a:gd name="T43" fmla="*/ 0 h 696"/>
                <a:gd name="T44" fmla="*/ 0 w 289"/>
                <a:gd name="T45" fmla="*/ 0 h 696"/>
                <a:gd name="T46" fmla="*/ 0 w 289"/>
                <a:gd name="T47" fmla="*/ 0 h 696"/>
                <a:gd name="T48" fmla="*/ 0 w 289"/>
                <a:gd name="T49" fmla="*/ 0 h 696"/>
                <a:gd name="T50" fmla="*/ 0 w 289"/>
                <a:gd name="T51" fmla="*/ 0 h 696"/>
                <a:gd name="T52" fmla="*/ 0 w 289"/>
                <a:gd name="T53" fmla="*/ 0 h 696"/>
                <a:gd name="T54" fmla="*/ 0 w 289"/>
                <a:gd name="T55" fmla="*/ 0 h 696"/>
                <a:gd name="T56" fmla="*/ 0 w 289"/>
                <a:gd name="T57" fmla="*/ 0 h 696"/>
                <a:gd name="T58" fmla="*/ 0 w 289"/>
                <a:gd name="T59" fmla="*/ 0 h 696"/>
                <a:gd name="T60" fmla="*/ 0 w 289"/>
                <a:gd name="T61" fmla="*/ 0 h 696"/>
                <a:gd name="T62" fmla="*/ 0 w 289"/>
                <a:gd name="T63" fmla="*/ 0 h 696"/>
                <a:gd name="T64" fmla="*/ 0 w 289"/>
                <a:gd name="T65" fmla="*/ 0 h 696"/>
                <a:gd name="T66" fmla="*/ 0 w 289"/>
                <a:gd name="T67" fmla="*/ 0 h 696"/>
                <a:gd name="T68" fmla="*/ 0 w 289"/>
                <a:gd name="T69" fmla="*/ 0 h 696"/>
                <a:gd name="T70" fmla="*/ 0 w 289"/>
                <a:gd name="T71" fmla="*/ 0 h 696"/>
                <a:gd name="T72" fmla="*/ 0 w 289"/>
                <a:gd name="T73" fmla="*/ 0 h 696"/>
                <a:gd name="T74" fmla="*/ 0 w 289"/>
                <a:gd name="T75" fmla="*/ 0 h 696"/>
                <a:gd name="T76" fmla="*/ 0 w 289"/>
                <a:gd name="T77" fmla="*/ 0 h 696"/>
                <a:gd name="T78" fmla="*/ 0 w 289"/>
                <a:gd name="T79" fmla="*/ 0 h 696"/>
                <a:gd name="T80" fmla="*/ 0 w 289"/>
                <a:gd name="T81" fmla="*/ 0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89"/>
                <a:gd name="T124" fmla="*/ 0 h 696"/>
                <a:gd name="T125" fmla="*/ 289 w 289"/>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89" h="696">
                  <a:moveTo>
                    <a:pt x="156" y="0"/>
                  </a:moveTo>
                  <a:lnTo>
                    <a:pt x="158" y="8"/>
                  </a:lnTo>
                  <a:lnTo>
                    <a:pt x="162" y="16"/>
                  </a:lnTo>
                  <a:lnTo>
                    <a:pt x="169" y="27"/>
                  </a:lnTo>
                  <a:lnTo>
                    <a:pt x="175" y="36"/>
                  </a:lnTo>
                  <a:lnTo>
                    <a:pt x="186" y="50"/>
                  </a:lnTo>
                  <a:lnTo>
                    <a:pt x="196" y="61"/>
                  </a:lnTo>
                  <a:lnTo>
                    <a:pt x="209" y="73"/>
                  </a:lnTo>
                  <a:lnTo>
                    <a:pt x="221" y="82"/>
                  </a:lnTo>
                  <a:lnTo>
                    <a:pt x="234" y="92"/>
                  </a:lnTo>
                  <a:lnTo>
                    <a:pt x="247" y="101"/>
                  </a:lnTo>
                  <a:lnTo>
                    <a:pt x="261" y="111"/>
                  </a:lnTo>
                  <a:lnTo>
                    <a:pt x="270" y="114"/>
                  </a:lnTo>
                  <a:lnTo>
                    <a:pt x="280" y="120"/>
                  </a:lnTo>
                  <a:lnTo>
                    <a:pt x="285" y="124"/>
                  </a:lnTo>
                  <a:lnTo>
                    <a:pt x="289" y="128"/>
                  </a:lnTo>
                  <a:lnTo>
                    <a:pt x="230" y="415"/>
                  </a:lnTo>
                  <a:lnTo>
                    <a:pt x="162" y="696"/>
                  </a:lnTo>
                  <a:lnTo>
                    <a:pt x="0" y="694"/>
                  </a:lnTo>
                  <a:lnTo>
                    <a:pt x="15" y="662"/>
                  </a:lnTo>
                  <a:lnTo>
                    <a:pt x="116" y="662"/>
                  </a:lnTo>
                  <a:lnTo>
                    <a:pt x="51" y="637"/>
                  </a:lnTo>
                  <a:lnTo>
                    <a:pt x="86" y="565"/>
                  </a:lnTo>
                  <a:lnTo>
                    <a:pt x="122" y="398"/>
                  </a:lnTo>
                  <a:lnTo>
                    <a:pt x="165" y="472"/>
                  </a:lnTo>
                  <a:lnTo>
                    <a:pt x="165" y="468"/>
                  </a:lnTo>
                  <a:lnTo>
                    <a:pt x="165" y="464"/>
                  </a:lnTo>
                  <a:lnTo>
                    <a:pt x="165" y="456"/>
                  </a:lnTo>
                  <a:lnTo>
                    <a:pt x="167" y="447"/>
                  </a:lnTo>
                  <a:lnTo>
                    <a:pt x="165" y="439"/>
                  </a:lnTo>
                  <a:lnTo>
                    <a:pt x="165" y="434"/>
                  </a:lnTo>
                  <a:lnTo>
                    <a:pt x="165" y="426"/>
                  </a:lnTo>
                  <a:lnTo>
                    <a:pt x="165" y="417"/>
                  </a:lnTo>
                  <a:lnTo>
                    <a:pt x="165" y="407"/>
                  </a:lnTo>
                  <a:lnTo>
                    <a:pt x="165" y="398"/>
                  </a:lnTo>
                  <a:lnTo>
                    <a:pt x="165" y="384"/>
                  </a:lnTo>
                  <a:lnTo>
                    <a:pt x="165" y="373"/>
                  </a:lnTo>
                  <a:lnTo>
                    <a:pt x="164" y="360"/>
                  </a:lnTo>
                  <a:lnTo>
                    <a:pt x="164" y="344"/>
                  </a:lnTo>
                  <a:lnTo>
                    <a:pt x="160" y="329"/>
                  </a:lnTo>
                  <a:lnTo>
                    <a:pt x="160" y="316"/>
                  </a:lnTo>
                  <a:lnTo>
                    <a:pt x="158" y="297"/>
                  </a:lnTo>
                  <a:lnTo>
                    <a:pt x="156" y="284"/>
                  </a:lnTo>
                  <a:lnTo>
                    <a:pt x="156" y="268"/>
                  </a:lnTo>
                  <a:lnTo>
                    <a:pt x="156" y="253"/>
                  </a:lnTo>
                  <a:lnTo>
                    <a:pt x="156" y="238"/>
                  </a:lnTo>
                  <a:lnTo>
                    <a:pt x="156" y="223"/>
                  </a:lnTo>
                  <a:lnTo>
                    <a:pt x="156" y="209"/>
                  </a:lnTo>
                  <a:lnTo>
                    <a:pt x="156" y="200"/>
                  </a:lnTo>
                  <a:lnTo>
                    <a:pt x="156" y="187"/>
                  </a:lnTo>
                  <a:lnTo>
                    <a:pt x="160" y="179"/>
                  </a:lnTo>
                  <a:lnTo>
                    <a:pt x="162" y="171"/>
                  </a:lnTo>
                  <a:lnTo>
                    <a:pt x="165" y="168"/>
                  </a:lnTo>
                  <a:lnTo>
                    <a:pt x="173" y="158"/>
                  </a:lnTo>
                  <a:lnTo>
                    <a:pt x="183" y="158"/>
                  </a:lnTo>
                  <a:lnTo>
                    <a:pt x="192" y="162"/>
                  </a:lnTo>
                  <a:lnTo>
                    <a:pt x="202" y="169"/>
                  </a:lnTo>
                  <a:lnTo>
                    <a:pt x="211" y="177"/>
                  </a:lnTo>
                  <a:lnTo>
                    <a:pt x="219" y="185"/>
                  </a:lnTo>
                  <a:lnTo>
                    <a:pt x="222" y="192"/>
                  </a:lnTo>
                  <a:lnTo>
                    <a:pt x="226" y="194"/>
                  </a:lnTo>
                  <a:lnTo>
                    <a:pt x="224" y="192"/>
                  </a:lnTo>
                  <a:lnTo>
                    <a:pt x="222" y="187"/>
                  </a:lnTo>
                  <a:lnTo>
                    <a:pt x="219" y="177"/>
                  </a:lnTo>
                  <a:lnTo>
                    <a:pt x="215" y="168"/>
                  </a:lnTo>
                  <a:lnTo>
                    <a:pt x="209" y="156"/>
                  </a:lnTo>
                  <a:lnTo>
                    <a:pt x="203" y="143"/>
                  </a:lnTo>
                  <a:lnTo>
                    <a:pt x="198" y="128"/>
                  </a:lnTo>
                  <a:lnTo>
                    <a:pt x="194" y="112"/>
                  </a:lnTo>
                  <a:lnTo>
                    <a:pt x="188" y="103"/>
                  </a:lnTo>
                  <a:lnTo>
                    <a:pt x="184" y="93"/>
                  </a:lnTo>
                  <a:lnTo>
                    <a:pt x="183" y="84"/>
                  </a:lnTo>
                  <a:lnTo>
                    <a:pt x="181" y="76"/>
                  </a:lnTo>
                  <a:lnTo>
                    <a:pt x="175" y="67"/>
                  </a:lnTo>
                  <a:lnTo>
                    <a:pt x="173" y="57"/>
                  </a:lnTo>
                  <a:lnTo>
                    <a:pt x="169" y="48"/>
                  </a:lnTo>
                  <a:lnTo>
                    <a:pt x="167" y="40"/>
                  </a:lnTo>
                  <a:lnTo>
                    <a:pt x="162" y="23"/>
                  </a:lnTo>
                  <a:lnTo>
                    <a:pt x="158" y="12"/>
                  </a:lnTo>
                  <a:lnTo>
                    <a:pt x="156" y="2"/>
                  </a:lnTo>
                  <a:lnTo>
                    <a:pt x="156" y="0"/>
                  </a:lnTo>
                  <a:close/>
                </a:path>
              </a:pathLst>
            </a:custGeom>
            <a:solidFill>
              <a:srgbClr val="7578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29" name="Freeform 51"/>
            <p:cNvSpPr>
              <a:spLocks/>
            </p:cNvSpPr>
            <p:nvPr/>
          </p:nvSpPr>
          <p:spPr bwMode="auto">
            <a:xfrm>
              <a:off x="-1138" y="1854"/>
              <a:ext cx="127" cy="82"/>
            </a:xfrm>
            <a:custGeom>
              <a:avLst/>
              <a:gdLst>
                <a:gd name="T0" fmla="*/ 0 w 254"/>
                <a:gd name="T1" fmla="*/ 0 h 166"/>
                <a:gd name="T2" fmla="*/ 1 w 254"/>
                <a:gd name="T3" fmla="*/ 0 h 166"/>
                <a:gd name="T4" fmla="*/ 1 w 254"/>
                <a:gd name="T5" fmla="*/ 0 h 166"/>
                <a:gd name="T6" fmla="*/ 1 w 254"/>
                <a:gd name="T7" fmla="*/ 0 h 166"/>
                <a:gd name="T8" fmla="*/ 1 w 254"/>
                <a:gd name="T9" fmla="*/ 0 h 166"/>
                <a:gd name="T10" fmla="*/ 1 w 254"/>
                <a:gd name="T11" fmla="*/ 0 h 166"/>
                <a:gd name="T12" fmla="*/ 1 w 254"/>
                <a:gd name="T13" fmla="*/ 0 h 166"/>
                <a:gd name="T14" fmla="*/ 1 w 254"/>
                <a:gd name="T15" fmla="*/ 0 h 166"/>
                <a:gd name="T16" fmla="*/ 1 w 254"/>
                <a:gd name="T17" fmla="*/ 0 h 166"/>
                <a:gd name="T18" fmla="*/ 1 w 254"/>
                <a:gd name="T19" fmla="*/ 0 h 166"/>
                <a:gd name="T20" fmla="*/ 1 w 254"/>
                <a:gd name="T21" fmla="*/ 0 h 166"/>
                <a:gd name="T22" fmla="*/ 1 w 254"/>
                <a:gd name="T23" fmla="*/ 0 h 166"/>
                <a:gd name="T24" fmla="*/ 1 w 254"/>
                <a:gd name="T25" fmla="*/ 0 h 166"/>
                <a:gd name="T26" fmla="*/ 1 w 254"/>
                <a:gd name="T27" fmla="*/ 0 h 166"/>
                <a:gd name="T28" fmla="*/ 1 w 254"/>
                <a:gd name="T29" fmla="*/ 0 h 166"/>
                <a:gd name="T30" fmla="*/ 1 w 254"/>
                <a:gd name="T31" fmla="*/ 0 h 166"/>
                <a:gd name="T32" fmla="*/ 1 w 254"/>
                <a:gd name="T33" fmla="*/ 0 h 166"/>
                <a:gd name="T34" fmla="*/ 1 w 254"/>
                <a:gd name="T35" fmla="*/ 0 h 166"/>
                <a:gd name="T36" fmla="*/ 1 w 254"/>
                <a:gd name="T37" fmla="*/ 0 h 166"/>
                <a:gd name="T38" fmla="*/ 1 w 254"/>
                <a:gd name="T39" fmla="*/ 0 h 166"/>
                <a:gd name="T40" fmla="*/ 1 w 254"/>
                <a:gd name="T41" fmla="*/ 0 h 166"/>
                <a:gd name="T42" fmla="*/ 1 w 254"/>
                <a:gd name="T43" fmla="*/ 0 h 166"/>
                <a:gd name="T44" fmla="*/ 1 w 254"/>
                <a:gd name="T45" fmla="*/ 0 h 166"/>
                <a:gd name="T46" fmla="*/ 1 w 254"/>
                <a:gd name="T47" fmla="*/ 0 h 166"/>
                <a:gd name="T48" fmla="*/ 1 w 254"/>
                <a:gd name="T49" fmla="*/ 0 h 166"/>
                <a:gd name="T50" fmla="*/ 1 w 254"/>
                <a:gd name="T51" fmla="*/ 0 h 166"/>
                <a:gd name="T52" fmla="*/ 1 w 254"/>
                <a:gd name="T53" fmla="*/ 0 h 166"/>
                <a:gd name="T54" fmla="*/ 1 w 254"/>
                <a:gd name="T55" fmla="*/ 0 h 166"/>
                <a:gd name="T56" fmla="*/ 1 w 254"/>
                <a:gd name="T57" fmla="*/ 0 h 166"/>
                <a:gd name="T58" fmla="*/ 1 w 254"/>
                <a:gd name="T59" fmla="*/ 0 h 166"/>
                <a:gd name="T60" fmla="*/ 1 w 254"/>
                <a:gd name="T61" fmla="*/ 0 h 166"/>
                <a:gd name="T62" fmla="*/ 1 w 254"/>
                <a:gd name="T63" fmla="*/ 0 h 166"/>
                <a:gd name="T64" fmla="*/ 1 w 254"/>
                <a:gd name="T65" fmla="*/ 0 h 166"/>
                <a:gd name="T66" fmla="*/ 1 w 254"/>
                <a:gd name="T67" fmla="*/ 0 h 166"/>
                <a:gd name="T68" fmla="*/ 1 w 254"/>
                <a:gd name="T69" fmla="*/ 0 h 166"/>
                <a:gd name="T70" fmla="*/ 1 w 254"/>
                <a:gd name="T71" fmla="*/ 0 h 166"/>
                <a:gd name="T72" fmla="*/ 1 w 254"/>
                <a:gd name="T73" fmla="*/ 0 h 166"/>
                <a:gd name="T74" fmla="*/ 1 w 254"/>
                <a:gd name="T75" fmla="*/ 0 h 166"/>
                <a:gd name="T76" fmla="*/ 1 w 254"/>
                <a:gd name="T77" fmla="*/ 0 h 166"/>
                <a:gd name="T78" fmla="*/ 1 w 254"/>
                <a:gd name="T79" fmla="*/ 0 h 166"/>
                <a:gd name="T80" fmla="*/ 1 w 254"/>
                <a:gd name="T81" fmla="*/ 0 h 166"/>
                <a:gd name="T82" fmla="*/ 1 w 254"/>
                <a:gd name="T83" fmla="*/ 0 h 166"/>
                <a:gd name="T84" fmla="*/ 0 w 254"/>
                <a:gd name="T85" fmla="*/ 0 h 166"/>
                <a:gd name="T86" fmla="*/ 0 w 254"/>
                <a:gd name="T87" fmla="*/ 0 h 16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4"/>
                <a:gd name="T133" fmla="*/ 0 h 166"/>
                <a:gd name="T134" fmla="*/ 254 w 254"/>
                <a:gd name="T135" fmla="*/ 166 h 16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4" h="166">
                  <a:moveTo>
                    <a:pt x="0" y="0"/>
                  </a:moveTo>
                  <a:lnTo>
                    <a:pt x="3" y="31"/>
                  </a:lnTo>
                  <a:lnTo>
                    <a:pt x="5" y="36"/>
                  </a:lnTo>
                  <a:lnTo>
                    <a:pt x="9" y="44"/>
                  </a:lnTo>
                  <a:lnTo>
                    <a:pt x="15" y="55"/>
                  </a:lnTo>
                  <a:lnTo>
                    <a:pt x="20" y="65"/>
                  </a:lnTo>
                  <a:lnTo>
                    <a:pt x="30" y="74"/>
                  </a:lnTo>
                  <a:lnTo>
                    <a:pt x="39" y="82"/>
                  </a:lnTo>
                  <a:lnTo>
                    <a:pt x="53" y="90"/>
                  </a:lnTo>
                  <a:lnTo>
                    <a:pt x="66" y="93"/>
                  </a:lnTo>
                  <a:lnTo>
                    <a:pt x="81" y="97"/>
                  </a:lnTo>
                  <a:lnTo>
                    <a:pt x="95" y="97"/>
                  </a:lnTo>
                  <a:lnTo>
                    <a:pt x="114" y="101"/>
                  </a:lnTo>
                  <a:lnTo>
                    <a:pt x="125" y="101"/>
                  </a:lnTo>
                  <a:lnTo>
                    <a:pt x="136" y="103"/>
                  </a:lnTo>
                  <a:lnTo>
                    <a:pt x="146" y="107"/>
                  </a:lnTo>
                  <a:lnTo>
                    <a:pt x="150" y="111"/>
                  </a:lnTo>
                  <a:lnTo>
                    <a:pt x="150" y="114"/>
                  </a:lnTo>
                  <a:lnTo>
                    <a:pt x="144" y="118"/>
                  </a:lnTo>
                  <a:lnTo>
                    <a:pt x="135" y="126"/>
                  </a:lnTo>
                  <a:lnTo>
                    <a:pt x="127" y="133"/>
                  </a:lnTo>
                  <a:lnTo>
                    <a:pt x="117" y="137"/>
                  </a:lnTo>
                  <a:lnTo>
                    <a:pt x="108" y="143"/>
                  </a:lnTo>
                  <a:lnTo>
                    <a:pt x="102" y="150"/>
                  </a:lnTo>
                  <a:lnTo>
                    <a:pt x="100" y="156"/>
                  </a:lnTo>
                  <a:lnTo>
                    <a:pt x="100" y="160"/>
                  </a:lnTo>
                  <a:lnTo>
                    <a:pt x="104" y="162"/>
                  </a:lnTo>
                  <a:lnTo>
                    <a:pt x="114" y="164"/>
                  </a:lnTo>
                  <a:lnTo>
                    <a:pt x="123" y="166"/>
                  </a:lnTo>
                  <a:lnTo>
                    <a:pt x="135" y="164"/>
                  </a:lnTo>
                  <a:lnTo>
                    <a:pt x="150" y="164"/>
                  </a:lnTo>
                  <a:lnTo>
                    <a:pt x="165" y="162"/>
                  </a:lnTo>
                  <a:lnTo>
                    <a:pt x="180" y="162"/>
                  </a:lnTo>
                  <a:lnTo>
                    <a:pt x="193" y="158"/>
                  </a:lnTo>
                  <a:lnTo>
                    <a:pt x="207" y="154"/>
                  </a:lnTo>
                  <a:lnTo>
                    <a:pt x="220" y="152"/>
                  </a:lnTo>
                  <a:lnTo>
                    <a:pt x="231" y="150"/>
                  </a:lnTo>
                  <a:lnTo>
                    <a:pt x="239" y="145"/>
                  </a:lnTo>
                  <a:lnTo>
                    <a:pt x="247" y="143"/>
                  </a:lnTo>
                  <a:lnTo>
                    <a:pt x="250" y="143"/>
                  </a:lnTo>
                  <a:lnTo>
                    <a:pt x="254" y="143"/>
                  </a:lnTo>
                  <a:lnTo>
                    <a:pt x="186" y="42"/>
                  </a:lnTo>
                  <a:lnTo>
                    <a:pt x="0" y="0"/>
                  </a:lnTo>
                  <a:close/>
                </a:path>
              </a:pathLst>
            </a:custGeom>
            <a:solidFill>
              <a:srgbClr val="7578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30" name="Freeform 52"/>
            <p:cNvSpPr>
              <a:spLocks/>
            </p:cNvSpPr>
            <p:nvPr/>
          </p:nvSpPr>
          <p:spPr bwMode="auto">
            <a:xfrm>
              <a:off x="-985" y="2088"/>
              <a:ext cx="92" cy="199"/>
            </a:xfrm>
            <a:custGeom>
              <a:avLst/>
              <a:gdLst>
                <a:gd name="T0" fmla="*/ 1 w 184"/>
                <a:gd name="T1" fmla="*/ 0 h 397"/>
                <a:gd name="T2" fmla="*/ 1 w 184"/>
                <a:gd name="T3" fmla="*/ 1 h 397"/>
                <a:gd name="T4" fmla="*/ 1 w 184"/>
                <a:gd name="T5" fmla="*/ 1 h 397"/>
                <a:gd name="T6" fmla="*/ 1 w 184"/>
                <a:gd name="T7" fmla="*/ 1 h 397"/>
                <a:gd name="T8" fmla="*/ 0 w 184"/>
                <a:gd name="T9" fmla="*/ 1 h 397"/>
                <a:gd name="T10" fmla="*/ 1 w 184"/>
                <a:gd name="T11" fmla="*/ 1 h 397"/>
                <a:gd name="T12" fmla="*/ 1 w 184"/>
                <a:gd name="T13" fmla="*/ 1 h 397"/>
                <a:gd name="T14" fmla="*/ 1 w 184"/>
                <a:gd name="T15" fmla="*/ 1 h 397"/>
                <a:gd name="T16" fmla="*/ 1 w 184"/>
                <a:gd name="T17" fmla="*/ 0 h 397"/>
                <a:gd name="T18" fmla="*/ 1 w 184"/>
                <a:gd name="T19" fmla="*/ 0 h 3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4"/>
                <a:gd name="T31" fmla="*/ 0 h 397"/>
                <a:gd name="T32" fmla="*/ 184 w 184"/>
                <a:gd name="T33" fmla="*/ 397 h 3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4" h="397">
                  <a:moveTo>
                    <a:pt x="140" y="0"/>
                  </a:moveTo>
                  <a:lnTo>
                    <a:pt x="49" y="235"/>
                  </a:lnTo>
                  <a:lnTo>
                    <a:pt x="32" y="315"/>
                  </a:lnTo>
                  <a:lnTo>
                    <a:pt x="114" y="315"/>
                  </a:lnTo>
                  <a:lnTo>
                    <a:pt x="0" y="363"/>
                  </a:lnTo>
                  <a:lnTo>
                    <a:pt x="2" y="397"/>
                  </a:lnTo>
                  <a:lnTo>
                    <a:pt x="184" y="332"/>
                  </a:lnTo>
                  <a:lnTo>
                    <a:pt x="176" y="150"/>
                  </a:lnTo>
                  <a:lnTo>
                    <a:pt x="140" y="0"/>
                  </a:lnTo>
                  <a:close/>
                </a:path>
              </a:pathLst>
            </a:custGeom>
            <a:solidFill>
              <a:srgbClr val="7578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31" name="Freeform 53"/>
            <p:cNvSpPr>
              <a:spLocks/>
            </p:cNvSpPr>
            <p:nvPr/>
          </p:nvSpPr>
          <p:spPr bwMode="auto">
            <a:xfrm>
              <a:off x="-1034" y="1641"/>
              <a:ext cx="40" cy="237"/>
            </a:xfrm>
            <a:custGeom>
              <a:avLst/>
              <a:gdLst>
                <a:gd name="T0" fmla="*/ 1 w 80"/>
                <a:gd name="T1" fmla="*/ 0 h 475"/>
                <a:gd name="T2" fmla="*/ 1 w 80"/>
                <a:gd name="T3" fmla="*/ 0 h 475"/>
                <a:gd name="T4" fmla="*/ 1 w 80"/>
                <a:gd name="T5" fmla="*/ 0 h 475"/>
                <a:gd name="T6" fmla="*/ 1 w 80"/>
                <a:gd name="T7" fmla="*/ 0 h 475"/>
                <a:gd name="T8" fmla="*/ 1 w 80"/>
                <a:gd name="T9" fmla="*/ 0 h 475"/>
                <a:gd name="T10" fmla="*/ 1 w 80"/>
                <a:gd name="T11" fmla="*/ 0 h 475"/>
                <a:gd name="T12" fmla="*/ 1 w 80"/>
                <a:gd name="T13" fmla="*/ 0 h 475"/>
                <a:gd name="T14" fmla="*/ 1 w 80"/>
                <a:gd name="T15" fmla="*/ 0 h 475"/>
                <a:gd name="T16" fmla="*/ 1 w 80"/>
                <a:gd name="T17" fmla="*/ 0 h 475"/>
                <a:gd name="T18" fmla="*/ 1 w 80"/>
                <a:gd name="T19" fmla="*/ 0 h 475"/>
                <a:gd name="T20" fmla="*/ 1 w 80"/>
                <a:gd name="T21" fmla="*/ 0 h 475"/>
                <a:gd name="T22" fmla="*/ 1 w 80"/>
                <a:gd name="T23" fmla="*/ 0 h 475"/>
                <a:gd name="T24" fmla="*/ 1 w 80"/>
                <a:gd name="T25" fmla="*/ 0 h 475"/>
                <a:gd name="T26" fmla="*/ 1 w 80"/>
                <a:gd name="T27" fmla="*/ 0 h 475"/>
                <a:gd name="T28" fmla="*/ 1 w 80"/>
                <a:gd name="T29" fmla="*/ 0 h 475"/>
                <a:gd name="T30" fmla="*/ 1 w 80"/>
                <a:gd name="T31" fmla="*/ 0 h 475"/>
                <a:gd name="T32" fmla="*/ 1 w 80"/>
                <a:gd name="T33" fmla="*/ 0 h 475"/>
                <a:gd name="T34" fmla="*/ 1 w 80"/>
                <a:gd name="T35" fmla="*/ 0 h 475"/>
                <a:gd name="T36" fmla="*/ 0 w 80"/>
                <a:gd name="T37" fmla="*/ 0 h 475"/>
                <a:gd name="T38" fmla="*/ 1 w 80"/>
                <a:gd name="T39" fmla="*/ 0 h 475"/>
                <a:gd name="T40" fmla="*/ 1 w 80"/>
                <a:gd name="T41" fmla="*/ 0 h 47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
                <a:gd name="T64" fmla="*/ 0 h 475"/>
                <a:gd name="T65" fmla="*/ 80 w 80"/>
                <a:gd name="T66" fmla="*/ 475 h 47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 h="475">
                  <a:moveTo>
                    <a:pt x="22" y="0"/>
                  </a:moveTo>
                  <a:lnTo>
                    <a:pt x="22" y="3"/>
                  </a:lnTo>
                  <a:lnTo>
                    <a:pt x="22" y="11"/>
                  </a:lnTo>
                  <a:lnTo>
                    <a:pt x="22" y="21"/>
                  </a:lnTo>
                  <a:lnTo>
                    <a:pt x="22" y="30"/>
                  </a:lnTo>
                  <a:lnTo>
                    <a:pt x="22" y="45"/>
                  </a:lnTo>
                  <a:lnTo>
                    <a:pt x="22" y="59"/>
                  </a:lnTo>
                  <a:lnTo>
                    <a:pt x="24" y="76"/>
                  </a:lnTo>
                  <a:lnTo>
                    <a:pt x="24" y="93"/>
                  </a:lnTo>
                  <a:lnTo>
                    <a:pt x="24" y="112"/>
                  </a:lnTo>
                  <a:lnTo>
                    <a:pt x="24" y="131"/>
                  </a:lnTo>
                  <a:lnTo>
                    <a:pt x="26" y="150"/>
                  </a:lnTo>
                  <a:lnTo>
                    <a:pt x="28" y="167"/>
                  </a:lnTo>
                  <a:lnTo>
                    <a:pt x="32" y="186"/>
                  </a:lnTo>
                  <a:lnTo>
                    <a:pt x="34" y="203"/>
                  </a:lnTo>
                  <a:lnTo>
                    <a:pt x="36" y="222"/>
                  </a:lnTo>
                  <a:lnTo>
                    <a:pt x="80" y="410"/>
                  </a:lnTo>
                  <a:lnTo>
                    <a:pt x="60" y="475"/>
                  </a:lnTo>
                  <a:lnTo>
                    <a:pt x="0" y="439"/>
                  </a:lnTo>
                  <a:lnTo>
                    <a:pt x="22" y="0"/>
                  </a:lnTo>
                  <a:close/>
                </a:path>
              </a:pathLst>
            </a:custGeom>
            <a:solidFill>
              <a:srgbClr val="CC85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32" name="Freeform 54"/>
            <p:cNvSpPr>
              <a:spLocks/>
            </p:cNvSpPr>
            <p:nvPr/>
          </p:nvSpPr>
          <p:spPr bwMode="auto">
            <a:xfrm>
              <a:off x="-1114" y="1429"/>
              <a:ext cx="91" cy="157"/>
            </a:xfrm>
            <a:custGeom>
              <a:avLst/>
              <a:gdLst>
                <a:gd name="T0" fmla="*/ 0 w 181"/>
                <a:gd name="T1" fmla="*/ 1 h 313"/>
                <a:gd name="T2" fmla="*/ 1 w 181"/>
                <a:gd name="T3" fmla="*/ 1 h 313"/>
                <a:gd name="T4" fmla="*/ 1 w 181"/>
                <a:gd name="T5" fmla="*/ 1 h 313"/>
                <a:gd name="T6" fmla="*/ 1 w 181"/>
                <a:gd name="T7" fmla="*/ 1 h 313"/>
                <a:gd name="T8" fmla="*/ 1 w 181"/>
                <a:gd name="T9" fmla="*/ 1 h 313"/>
                <a:gd name="T10" fmla="*/ 1 w 181"/>
                <a:gd name="T11" fmla="*/ 1 h 313"/>
                <a:gd name="T12" fmla="*/ 1 w 181"/>
                <a:gd name="T13" fmla="*/ 1 h 313"/>
                <a:gd name="T14" fmla="*/ 1 w 181"/>
                <a:gd name="T15" fmla="*/ 1 h 313"/>
                <a:gd name="T16" fmla="*/ 1 w 181"/>
                <a:gd name="T17" fmla="*/ 1 h 313"/>
                <a:gd name="T18" fmla="*/ 1 w 181"/>
                <a:gd name="T19" fmla="*/ 1 h 313"/>
                <a:gd name="T20" fmla="*/ 1 w 181"/>
                <a:gd name="T21" fmla="*/ 1 h 313"/>
                <a:gd name="T22" fmla="*/ 1 w 181"/>
                <a:gd name="T23" fmla="*/ 1 h 313"/>
                <a:gd name="T24" fmla="*/ 1 w 181"/>
                <a:gd name="T25" fmla="*/ 1 h 313"/>
                <a:gd name="T26" fmla="*/ 1 w 181"/>
                <a:gd name="T27" fmla="*/ 1 h 313"/>
                <a:gd name="T28" fmla="*/ 1 w 181"/>
                <a:gd name="T29" fmla="*/ 1 h 313"/>
                <a:gd name="T30" fmla="*/ 1 w 181"/>
                <a:gd name="T31" fmla="*/ 1 h 313"/>
                <a:gd name="T32" fmla="*/ 1 w 181"/>
                <a:gd name="T33" fmla="*/ 1 h 313"/>
                <a:gd name="T34" fmla="*/ 1 w 181"/>
                <a:gd name="T35" fmla="*/ 1 h 313"/>
                <a:gd name="T36" fmla="*/ 1 w 181"/>
                <a:gd name="T37" fmla="*/ 1 h 313"/>
                <a:gd name="T38" fmla="*/ 1 w 181"/>
                <a:gd name="T39" fmla="*/ 1 h 313"/>
                <a:gd name="T40" fmla="*/ 1 w 181"/>
                <a:gd name="T41" fmla="*/ 1 h 313"/>
                <a:gd name="T42" fmla="*/ 1 w 181"/>
                <a:gd name="T43" fmla="*/ 1 h 313"/>
                <a:gd name="T44" fmla="*/ 1 w 181"/>
                <a:gd name="T45" fmla="*/ 0 h 313"/>
                <a:gd name="T46" fmla="*/ 1 w 181"/>
                <a:gd name="T47" fmla="*/ 1 h 313"/>
                <a:gd name="T48" fmla="*/ 1 w 181"/>
                <a:gd name="T49" fmla="*/ 1 h 313"/>
                <a:gd name="T50" fmla="*/ 1 w 181"/>
                <a:gd name="T51" fmla="*/ 1 h 313"/>
                <a:gd name="T52" fmla="*/ 1 w 181"/>
                <a:gd name="T53" fmla="*/ 1 h 313"/>
                <a:gd name="T54" fmla="*/ 0 w 181"/>
                <a:gd name="T55" fmla="*/ 1 h 313"/>
                <a:gd name="T56" fmla="*/ 0 w 181"/>
                <a:gd name="T57" fmla="*/ 1 h 31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1"/>
                <a:gd name="T88" fmla="*/ 0 h 313"/>
                <a:gd name="T89" fmla="*/ 181 w 181"/>
                <a:gd name="T90" fmla="*/ 313 h 31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1" h="313">
                  <a:moveTo>
                    <a:pt x="0" y="313"/>
                  </a:moveTo>
                  <a:lnTo>
                    <a:pt x="4" y="308"/>
                  </a:lnTo>
                  <a:lnTo>
                    <a:pt x="15" y="296"/>
                  </a:lnTo>
                  <a:lnTo>
                    <a:pt x="19" y="285"/>
                  </a:lnTo>
                  <a:lnTo>
                    <a:pt x="27" y="275"/>
                  </a:lnTo>
                  <a:lnTo>
                    <a:pt x="30" y="260"/>
                  </a:lnTo>
                  <a:lnTo>
                    <a:pt x="34" y="247"/>
                  </a:lnTo>
                  <a:lnTo>
                    <a:pt x="32" y="235"/>
                  </a:lnTo>
                  <a:lnTo>
                    <a:pt x="30" y="226"/>
                  </a:lnTo>
                  <a:lnTo>
                    <a:pt x="28" y="215"/>
                  </a:lnTo>
                  <a:lnTo>
                    <a:pt x="27" y="205"/>
                  </a:lnTo>
                  <a:lnTo>
                    <a:pt x="25" y="194"/>
                  </a:lnTo>
                  <a:lnTo>
                    <a:pt x="23" y="184"/>
                  </a:lnTo>
                  <a:lnTo>
                    <a:pt x="19" y="175"/>
                  </a:lnTo>
                  <a:lnTo>
                    <a:pt x="17" y="165"/>
                  </a:lnTo>
                  <a:lnTo>
                    <a:pt x="15" y="156"/>
                  </a:lnTo>
                  <a:lnTo>
                    <a:pt x="11" y="146"/>
                  </a:lnTo>
                  <a:lnTo>
                    <a:pt x="8" y="139"/>
                  </a:lnTo>
                  <a:lnTo>
                    <a:pt x="8" y="133"/>
                  </a:lnTo>
                  <a:lnTo>
                    <a:pt x="4" y="125"/>
                  </a:lnTo>
                  <a:lnTo>
                    <a:pt x="4" y="121"/>
                  </a:lnTo>
                  <a:lnTo>
                    <a:pt x="80" y="19"/>
                  </a:lnTo>
                  <a:lnTo>
                    <a:pt x="137" y="0"/>
                  </a:lnTo>
                  <a:lnTo>
                    <a:pt x="158" y="64"/>
                  </a:lnTo>
                  <a:lnTo>
                    <a:pt x="154" y="80"/>
                  </a:lnTo>
                  <a:lnTo>
                    <a:pt x="181" y="118"/>
                  </a:lnTo>
                  <a:lnTo>
                    <a:pt x="110" y="285"/>
                  </a:lnTo>
                  <a:lnTo>
                    <a:pt x="0" y="313"/>
                  </a:lnTo>
                  <a:close/>
                </a:path>
              </a:pathLst>
            </a:custGeom>
            <a:solidFill>
              <a:srgbClr val="FFB8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33" name="Freeform 55"/>
            <p:cNvSpPr>
              <a:spLocks/>
            </p:cNvSpPr>
            <p:nvPr/>
          </p:nvSpPr>
          <p:spPr bwMode="auto">
            <a:xfrm>
              <a:off x="-1275" y="1698"/>
              <a:ext cx="101" cy="199"/>
            </a:xfrm>
            <a:custGeom>
              <a:avLst/>
              <a:gdLst>
                <a:gd name="T0" fmla="*/ 1 w 201"/>
                <a:gd name="T1" fmla="*/ 0 h 399"/>
                <a:gd name="T2" fmla="*/ 1 w 201"/>
                <a:gd name="T3" fmla="*/ 0 h 399"/>
                <a:gd name="T4" fmla="*/ 1 w 201"/>
                <a:gd name="T5" fmla="*/ 0 h 399"/>
                <a:gd name="T6" fmla="*/ 1 w 201"/>
                <a:gd name="T7" fmla="*/ 0 h 399"/>
                <a:gd name="T8" fmla="*/ 1 w 201"/>
                <a:gd name="T9" fmla="*/ 0 h 399"/>
                <a:gd name="T10" fmla="*/ 1 w 201"/>
                <a:gd name="T11" fmla="*/ 0 h 399"/>
                <a:gd name="T12" fmla="*/ 1 w 201"/>
                <a:gd name="T13" fmla="*/ 0 h 399"/>
                <a:gd name="T14" fmla="*/ 1 w 201"/>
                <a:gd name="T15" fmla="*/ 0 h 399"/>
                <a:gd name="T16" fmla="*/ 1 w 201"/>
                <a:gd name="T17" fmla="*/ 0 h 399"/>
                <a:gd name="T18" fmla="*/ 1 w 201"/>
                <a:gd name="T19" fmla="*/ 0 h 399"/>
                <a:gd name="T20" fmla="*/ 1 w 201"/>
                <a:gd name="T21" fmla="*/ 0 h 399"/>
                <a:gd name="T22" fmla="*/ 1 w 201"/>
                <a:gd name="T23" fmla="*/ 0 h 399"/>
                <a:gd name="T24" fmla="*/ 1 w 201"/>
                <a:gd name="T25" fmla="*/ 0 h 399"/>
                <a:gd name="T26" fmla="*/ 1 w 201"/>
                <a:gd name="T27" fmla="*/ 0 h 399"/>
                <a:gd name="T28" fmla="*/ 1 w 201"/>
                <a:gd name="T29" fmla="*/ 0 h 399"/>
                <a:gd name="T30" fmla="*/ 1 w 201"/>
                <a:gd name="T31" fmla="*/ 0 h 399"/>
                <a:gd name="T32" fmla="*/ 1 w 201"/>
                <a:gd name="T33" fmla="*/ 0 h 399"/>
                <a:gd name="T34" fmla="*/ 1 w 201"/>
                <a:gd name="T35" fmla="*/ 0 h 399"/>
                <a:gd name="T36" fmla="*/ 1 w 201"/>
                <a:gd name="T37" fmla="*/ 0 h 399"/>
                <a:gd name="T38" fmla="*/ 1 w 201"/>
                <a:gd name="T39" fmla="*/ 0 h 399"/>
                <a:gd name="T40" fmla="*/ 1 w 201"/>
                <a:gd name="T41" fmla="*/ 0 h 399"/>
                <a:gd name="T42" fmla="*/ 1 w 201"/>
                <a:gd name="T43" fmla="*/ 0 h 399"/>
                <a:gd name="T44" fmla="*/ 1 w 201"/>
                <a:gd name="T45" fmla="*/ 0 h 399"/>
                <a:gd name="T46" fmla="*/ 0 w 201"/>
                <a:gd name="T47" fmla="*/ 0 h 399"/>
                <a:gd name="T48" fmla="*/ 0 w 201"/>
                <a:gd name="T49" fmla="*/ 0 h 399"/>
                <a:gd name="T50" fmla="*/ 0 w 201"/>
                <a:gd name="T51" fmla="*/ 0 h 399"/>
                <a:gd name="T52" fmla="*/ 0 w 201"/>
                <a:gd name="T53" fmla="*/ 0 h 399"/>
                <a:gd name="T54" fmla="*/ 1 w 201"/>
                <a:gd name="T55" fmla="*/ 0 h 399"/>
                <a:gd name="T56" fmla="*/ 1 w 201"/>
                <a:gd name="T57" fmla="*/ 0 h 399"/>
                <a:gd name="T58" fmla="*/ 1 w 201"/>
                <a:gd name="T59" fmla="*/ 0 h 399"/>
                <a:gd name="T60" fmla="*/ 1 w 201"/>
                <a:gd name="T61" fmla="*/ 0 h 399"/>
                <a:gd name="T62" fmla="*/ 1 w 201"/>
                <a:gd name="T63" fmla="*/ 0 h 399"/>
                <a:gd name="T64" fmla="*/ 1 w 201"/>
                <a:gd name="T65" fmla="*/ 0 h 399"/>
                <a:gd name="T66" fmla="*/ 1 w 201"/>
                <a:gd name="T67" fmla="*/ 0 h 399"/>
                <a:gd name="T68" fmla="*/ 1 w 201"/>
                <a:gd name="T69" fmla="*/ 0 h 399"/>
                <a:gd name="T70" fmla="*/ 1 w 201"/>
                <a:gd name="T71" fmla="*/ 0 h 399"/>
                <a:gd name="T72" fmla="*/ 1 w 201"/>
                <a:gd name="T73" fmla="*/ 0 h 399"/>
                <a:gd name="T74" fmla="*/ 1 w 201"/>
                <a:gd name="T75" fmla="*/ 0 h 399"/>
                <a:gd name="T76" fmla="*/ 1 w 201"/>
                <a:gd name="T77" fmla="*/ 0 h 399"/>
                <a:gd name="T78" fmla="*/ 1 w 201"/>
                <a:gd name="T79" fmla="*/ 0 h 399"/>
                <a:gd name="T80" fmla="*/ 1 w 201"/>
                <a:gd name="T81" fmla="*/ 0 h 399"/>
                <a:gd name="T82" fmla="*/ 1 w 201"/>
                <a:gd name="T83" fmla="*/ 0 h 399"/>
                <a:gd name="T84" fmla="*/ 1 w 201"/>
                <a:gd name="T85" fmla="*/ 0 h 3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1"/>
                <a:gd name="T130" fmla="*/ 0 h 399"/>
                <a:gd name="T131" fmla="*/ 201 w 201"/>
                <a:gd name="T132" fmla="*/ 399 h 39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1" h="399">
                  <a:moveTo>
                    <a:pt x="201" y="45"/>
                  </a:moveTo>
                  <a:lnTo>
                    <a:pt x="201" y="45"/>
                  </a:lnTo>
                  <a:lnTo>
                    <a:pt x="201" y="53"/>
                  </a:lnTo>
                  <a:lnTo>
                    <a:pt x="198" y="60"/>
                  </a:lnTo>
                  <a:lnTo>
                    <a:pt x="194" y="72"/>
                  </a:lnTo>
                  <a:lnTo>
                    <a:pt x="188" y="83"/>
                  </a:lnTo>
                  <a:lnTo>
                    <a:pt x="184" y="97"/>
                  </a:lnTo>
                  <a:lnTo>
                    <a:pt x="175" y="110"/>
                  </a:lnTo>
                  <a:lnTo>
                    <a:pt x="165" y="121"/>
                  </a:lnTo>
                  <a:lnTo>
                    <a:pt x="152" y="133"/>
                  </a:lnTo>
                  <a:lnTo>
                    <a:pt x="139" y="144"/>
                  </a:lnTo>
                  <a:lnTo>
                    <a:pt x="125" y="155"/>
                  </a:lnTo>
                  <a:lnTo>
                    <a:pt x="114" y="167"/>
                  </a:lnTo>
                  <a:lnTo>
                    <a:pt x="101" y="174"/>
                  </a:lnTo>
                  <a:lnTo>
                    <a:pt x="93" y="182"/>
                  </a:lnTo>
                  <a:lnTo>
                    <a:pt x="87" y="184"/>
                  </a:lnTo>
                  <a:lnTo>
                    <a:pt x="87" y="188"/>
                  </a:lnTo>
                  <a:lnTo>
                    <a:pt x="64" y="226"/>
                  </a:lnTo>
                  <a:lnTo>
                    <a:pt x="70" y="231"/>
                  </a:lnTo>
                  <a:lnTo>
                    <a:pt x="74" y="235"/>
                  </a:lnTo>
                  <a:lnTo>
                    <a:pt x="78" y="241"/>
                  </a:lnTo>
                  <a:lnTo>
                    <a:pt x="83" y="250"/>
                  </a:lnTo>
                  <a:lnTo>
                    <a:pt x="87" y="260"/>
                  </a:lnTo>
                  <a:lnTo>
                    <a:pt x="89" y="269"/>
                  </a:lnTo>
                  <a:lnTo>
                    <a:pt x="91" y="279"/>
                  </a:lnTo>
                  <a:lnTo>
                    <a:pt x="93" y="290"/>
                  </a:lnTo>
                  <a:lnTo>
                    <a:pt x="97" y="302"/>
                  </a:lnTo>
                  <a:lnTo>
                    <a:pt x="97" y="309"/>
                  </a:lnTo>
                  <a:lnTo>
                    <a:pt x="99" y="319"/>
                  </a:lnTo>
                  <a:lnTo>
                    <a:pt x="99" y="325"/>
                  </a:lnTo>
                  <a:lnTo>
                    <a:pt x="101" y="327"/>
                  </a:lnTo>
                  <a:lnTo>
                    <a:pt x="101" y="342"/>
                  </a:lnTo>
                  <a:lnTo>
                    <a:pt x="87" y="347"/>
                  </a:lnTo>
                  <a:lnTo>
                    <a:pt x="76" y="325"/>
                  </a:lnTo>
                  <a:lnTo>
                    <a:pt x="66" y="313"/>
                  </a:lnTo>
                  <a:lnTo>
                    <a:pt x="64" y="315"/>
                  </a:lnTo>
                  <a:lnTo>
                    <a:pt x="59" y="325"/>
                  </a:lnTo>
                  <a:lnTo>
                    <a:pt x="53" y="336"/>
                  </a:lnTo>
                  <a:lnTo>
                    <a:pt x="47" y="353"/>
                  </a:lnTo>
                  <a:lnTo>
                    <a:pt x="44" y="370"/>
                  </a:lnTo>
                  <a:lnTo>
                    <a:pt x="40" y="384"/>
                  </a:lnTo>
                  <a:lnTo>
                    <a:pt x="38" y="395"/>
                  </a:lnTo>
                  <a:lnTo>
                    <a:pt x="38" y="399"/>
                  </a:lnTo>
                  <a:lnTo>
                    <a:pt x="7" y="372"/>
                  </a:lnTo>
                  <a:lnTo>
                    <a:pt x="6" y="366"/>
                  </a:lnTo>
                  <a:lnTo>
                    <a:pt x="2" y="353"/>
                  </a:lnTo>
                  <a:lnTo>
                    <a:pt x="0" y="344"/>
                  </a:lnTo>
                  <a:lnTo>
                    <a:pt x="0" y="334"/>
                  </a:lnTo>
                  <a:lnTo>
                    <a:pt x="0" y="325"/>
                  </a:lnTo>
                  <a:lnTo>
                    <a:pt x="0" y="317"/>
                  </a:lnTo>
                  <a:lnTo>
                    <a:pt x="0" y="308"/>
                  </a:lnTo>
                  <a:lnTo>
                    <a:pt x="0" y="298"/>
                  </a:lnTo>
                  <a:lnTo>
                    <a:pt x="0" y="289"/>
                  </a:lnTo>
                  <a:lnTo>
                    <a:pt x="0" y="281"/>
                  </a:lnTo>
                  <a:lnTo>
                    <a:pt x="2" y="266"/>
                  </a:lnTo>
                  <a:lnTo>
                    <a:pt x="9" y="250"/>
                  </a:lnTo>
                  <a:lnTo>
                    <a:pt x="15" y="237"/>
                  </a:lnTo>
                  <a:lnTo>
                    <a:pt x="23" y="230"/>
                  </a:lnTo>
                  <a:lnTo>
                    <a:pt x="28" y="222"/>
                  </a:lnTo>
                  <a:lnTo>
                    <a:pt x="32" y="222"/>
                  </a:lnTo>
                  <a:lnTo>
                    <a:pt x="32" y="216"/>
                  </a:lnTo>
                  <a:lnTo>
                    <a:pt x="32" y="207"/>
                  </a:lnTo>
                  <a:lnTo>
                    <a:pt x="32" y="199"/>
                  </a:lnTo>
                  <a:lnTo>
                    <a:pt x="32" y="193"/>
                  </a:lnTo>
                  <a:lnTo>
                    <a:pt x="34" y="184"/>
                  </a:lnTo>
                  <a:lnTo>
                    <a:pt x="36" y="174"/>
                  </a:lnTo>
                  <a:lnTo>
                    <a:pt x="36" y="165"/>
                  </a:lnTo>
                  <a:lnTo>
                    <a:pt x="36" y="154"/>
                  </a:lnTo>
                  <a:lnTo>
                    <a:pt x="38" y="142"/>
                  </a:lnTo>
                  <a:lnTo>
                    <a:pt x="42" y="131"/>
                  </a:lnTo>
                  <a:lnTo>
                    <a:pt x="44" y="119"/>
                  </a:lnTo>
                  <a:lnTo>
                    <a:pt x="45" y="110"/>
                  </a:lnTo>
                  <a:lnTo>
                    <a:pt x="51" y="98"/>
                  </a:lnTo>
                  <a:lnTo>
                    <a:pt x="55" y="89"/>
                  </a:lnTo>
                  <a:lnTo>
                    <a:pt x="59" y="78"/>
                  </a:lnTo>
                  <a:lnTo>
                    <a:pt x="63" y="68"/>
                  </a:lnTo>
                  <a:lnTo>
                    <a:pt x="66" y="59"/>
                  </a:lnTo>
                  <a:lnTo>
                    <a:pt x="72" y="51"/>
                  </a:lnTo>
                  <a:lnTo>
                    <a:pt x="82" y="36"/>
                  </a:lnTo>
                  <a:lnTo>
                    <a:pt x="91" y="22"/>
                  </a:lnTo>
                  <a:lnTo>
                    <a:pt x="99" y="11"/>
                  </a:lnTo>
                  <a:lnTo>
                    <a:pt x="106" y="3"/>
                  </a:lnTo>
                  <a:lnTo>
                    <a:pt x="110" y="0"/>
                  </a:lnTo>
                  <a:lnTo>
                    <a:pt x="112" y="0"/>
                  </a:lnTo>
                  <a:lnTo>
                    <a:pt x="201" y="45"/>
                  </a:lnTo>
                  <a:close/>
                </a:path>
              </a:pathLst>
            </a:custGeom>
            <a:solidFill>
              <a:srgbClr val="FFB8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34" name="Freeform 56"/>
            <p:cNvSpPr>
              <a:spLocks/>
            </p:cNvSpPr>
            <p:nvPr/>
          </p:nvSpPr>
          <p:spPr bwMode="auto">
            <a:xfrm>
              <a:off x="-1232" y="1346"/>
              <a:ext cx="315" cy="547"/>
            </a:xfrm>
            <a:custGeom>
              <a:avLst/>
              <a:gdLst>
                <a:gd name="T0" fmla="*/ 0 w 631"/>
                <a:gd name="T1" fmla="*/ 1 h 1093"/>
                <a:gd name="T2" fmla="*/ 0 w 631"/>
                <a:gd name="T3" fmla="*/ 1 h 1093"/>
                <a:gd name="T4" fmla="*/ 0 w 631"/>
                <a:gd name="T5" fmla="*/ 1 h 1093"/>
                <a:gd name="T6" fmla="*/ 0 w 631"/>
                <a:gd name="T7" fmla="*/ 1 h 1093"/>
                <a:gd name="T8" fmla="*/ 0 w 631"/>
                <a:gd name="T9" fmla="*/ 1 h 1093"/>
                <a:gd name="T10" fmla="*/ 0 w 631"/>
                <a:gd name="T11" fmla="*/ 1 h 1093"/>
                <a:gd name="T12" fmla="*/ 0 w 631"/>
                <a:gd name="T13" fmla="*/ 1 h 1093"/>
                <a:gd name="T14" fmla="*/ 0 w 631"/>
                <a:gd name="T15" fmla="*/ 1 h 1093"/>
                <a:gd name="T16" fmla="*/ 0 w 631"/>
                <a:gd name="T17" fmla="*/ 1 h 1093"/>
                <a:gd name="T18" fmla="*/ 0 w 631"/>
                <a:gd name="T19" fmla="*/ 1 h 1093"/>
                <a:gd name="T20" fmla="*/ 0 w 631"/>
                <a:gd name="T21" fmla="*/ 1 h 1093"/>
                <a:gd name="T22" fmla="*/ 0 w 631"/>
                <a:gd name="T23" fmla="*/ 1 h 1093"/>
                <a:gd name="T24" fmla="*/ 0 w 631"/>
                <a:gd name="T25" fmla="*/ 1 h 1093"/>
                <a:gd name="T26" fmla="*/ 0 w 631"/>
                <a:gd name="T27" fmla="*/ 1 h 1093"/>
                <a:gd name="T28" fmla="*/ 0 w 631"/>
                <a:gd name="T29" fmla="*/ 1 h 1093"/>
                <a:gd name="T30" fmla="*/ 0 w 631"/>
                <a:gd name="T31" fmla="*/ 1 h 1093"/>
                <a:gd name="T32" fmla="*/ 0 w 631"/>
                <a:gd name="T33" fmla="*/ 1 h 1093"/>
                <a:gd name="T34" fmla="*/ 0 w 631"/>
                <a:gd name="T35" fmla="*/ 1 h 1093"/>
                <a:gd name="T36" fmla="*/ 0 w 631"/>
                <a:gd name="T37" fmla="*/ 1 h 1093"/>
                <a:gd name="T38" fmla="*/ 0 w 631"/>
                <a:gd name="T39" fmla="*/ 1 h 1093"/>
                <a:gd name="T40" fmla="*/ 0 w 631"/>
                <a:gd name="T41" fmla="*/ 1 h 1093"/>
                <a:gd name="T42" fmla="*/ 0 w 631"/>
                <a:gd name="T43" fmla="*/ 1 h 1093"/>
                <a:gd name="T44" fmla="*/ 0 w 631"/>
                <a:gd name="T45" fmla="*/ 1 h 1093"/>
                <a:gd name="T46" fmla="*/ 0 w 631"/>
                <a:gd name="T47" fmla="*/ 1 h 1093"/>
                <a:gd name="T48" fmla="*/ 0 w 631"/>
                <a:gd name="T49" fmla="*/ 1 h 1093"/>
                <a:gd name="T50" fmla="*/ 0 w 631"/>
                <a:gd name="T51" fmla="*/ 1 h 1093"/>
                <a:gd name="T52" fmla="*/ 0 w 631"/>
                <a:gd name="T53" fmla="*/ 1 h 1093"/>
                <a:gd name="T54" fmla="*/ 0 w 631"/>
                <a:gd name="T55" fmla="*/ 1 h 1093"/>
                <a:gd name="T56" fmla="*/ 0 w 631"/>
                <a:gd name="T57" fmla="*/ 1 h 1093"/>
                <a:gd name="T58" fmla="*/ 0 w 631"/>
                <a:gd name="T59" fmla="*/ 1 h 1093"/>
                <a:gd name="T60" fmla="*/ 0 w 631"/>
                <a:gd name="T61" fmla="*/ 1 h 1093"/>
                <a:gd name="T62" fmla="*/ 0 w 631"/>
                <a:gd name="T63" fmla="*/ 1 h 1093"/>
                <a:gd name="T64" fmla="*/ 0 w 631"/>
                <a:gd name="T65" fmla="*/ 1 h 1093"/>
                <a:gd name="T66" fmla="*/ 0 w 631"/>
                <a:gd name="T67" fmla="*/ 1 h 1093"/>
                <a:gd name="T68" fmla="*/ 0 w 631"/>
                <a:gd name="T69" fmla="*/ 1 h 1093"/>
                <a:gd name="T70" fmla="*/ 0 w 631"/>
                <a:gd name="T71" fmla="*/ 1 h 1093"/>
                <a:gd name="T72" fmla="*/ 0 w 631"/>
                <a:gd name="T73" fmla="*/ 1 h 1093"/>
                <a:gd name="T74" fmla="*/ 0 w 631"/>
                <a:gd name="T75" fmla="*/ 1 h 1093"/>
                <a:gd name="T76" fmla="*/ 0 w 631"/>
                <a:gd name="T77" fmla="*/ 1 h 1093"/>
                <a:gd name="T78" fmla="*/ 0 w 631"/>
                <a:gd name="T79" fmla="*/ 1 h 1093"/>
                <a:gd name="T80" fmla="*/ 0 w 631"/>
                <a:gd name="T81" fmla="*/ 1 h 1093"/>
                <a:gd name="T82" fmla="*/ 0 w 631"/>
                <a:gd name="T83" fmla="*/ 1 h 1093"/>
                <a:gd name="T84" fmla="*/ 0 w 631"/>
                <a:gd name="T85" fmla="*/ 1 h 1093"/>
                <a:gd name="T86" fmla="*/ 0 w 631"/>
                <a:gd name="T87" fmla="*/ 1 h 1093"/>
                <a:gd name="T88" fmla="*/ 0 w 631"/>
                <a:gd name="T89" fmla="*/ 1 h 1093"/>
                <a:gd name="T90" fmla="*/ 0 w 631"/>
                <a:gd name="T91" fmla="*/ 1 h 1093"/>
                <a:gd name="T92" fmla="*/ 0 w 631"/>
                <a:gd name="T93" fmla="*/ 1 h 1093"/>
                <a:gd name="T94" fmla="*/ 0 w 631"/>
                <a:gd name="T95" fmla="*/ 1 h 1093"/>
                <a:gd name="T96" fmla="*/ 0 w 631"/>
                <a:gd name="T97" fmla="*/ 1 h 1093"/>
                <a:gd name="T98" fmla="*/ 0 w 631"/>
                <a:gd name="T99" fmla="*/ 1 h 1093"/>
                <a:gd name="T100" fmla="*/ 0 w 631"/>
                <a:gd name="T101" fmla="*/ 1 h 1093"/>
                <a:gd name="T102" fmla="*/ 0 w 631"/>
                <a:gd name="T103" fmla="*/ 1 h 1093"/>
                <a:gd name="T104" fmla="*/ 0 w 631"/>
                <a:gd name="T105" fmla="*/ 1 h 1093"/>
                <a:gd name="T106" fmla="*/ 0 w 631"/>
                <a:gd name="T107" fmla="*/ 1 h 1093"/>
                <a:gd name="T108" fmla="*/ 0 w 631"/>
                <a:gd name="T109" fmla="*/ 1 h 1093"/>
                <a:gd name="T110" fmla="*/ 0 w 631"/>
                <a:gd name="T111" fmla="*/ 1 h 109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31"/>
                <a:gd name="T169" fmla="*/ 0 h 1093"/>
                <a:gd name="T170" fmla="*/ 631 w 631"/>
                <a:gd name="T171" fmla="*/ 1093 h 109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31" h="1093">
                  <a:moveTo>
                    <a:pt x="574" y="19"/>
                  </a:moveTo>
                  <a:lnTo>
                    <a:pt x="561" y="0"/>
                  </a:lnTo>
                  <a:lnTo>
                    <a:pt x="500" y="31"/>
                  </a:lnTo>
                  <a:lnTo>
                    <a:pt x="502" y="86"/>
                  </a:lnTo>
                  <a:lnTo>
                    <a:pt x="497" y="88"/>
                  </a:lnTo>
                  <a:lnTo>
                    <a:pt x="487" y="99"/>
                  </a:lnTo>
                  <a:lnTo>
                    <a:pt x="478" y="107"/>
                  </a:lnTo>
                  <a:lnTo>
                    <a:pt x="470" y="122"/>
                  </a:lnTo>
                  <a:lnTo>
                    <a:pt x="464" y="130"/>
                  </a:lnTo>
                  <a:lnTo>
                    <a:pt x="458" y="141"/>
                  </a:lnTo>
                  <a:lnTo>
                    <a:pt x="455" y="151"/>
                  </a:lnTo>
                  <a:lnTo>
                    <a:pt x="449" y="164"/>
                  </a:lnTo>
                  <a:lnTo>
                    <a:pt x="441" y="175"/>
                  </a:lnTo>
                  <a:lnTo>
                    <a:pt x="436" y="191"/>
                  </a:lnTo>
                  <a:lnTo>
                    <a:pt x="428" y="206"/>
                  </a:lnTo>
                  <a:lnTo>
                    <a:pt x="422" y="221"/>
                  </a:lnTo>
                  <a:lnTo>
                    <a:pt x="413" y="236"/>
                  </a:lnTo>
                  <a:lnTo>
                    <a:pt x="405" y="251"/>
                  </a:lnTo>
                  <a:lnTo>
                    <a:pt x="398" y="267"/>
                  </a:lnTo>
                  <a:lnTo>
                    <a:pt x="394" y="284"/>
                  </a:lnTo>
                  <a:lnTo>
                    <a:pt x="386" y="295"/>
                  </a:lnTo>
                  <a:lnTo>
                    <a:pt x="381" y="310"/>
                  </a:lnTo>
                  <a:lnTo>
                    <a:pt x="375" y="322"/>
                  </a:lnTo>
                  <a:lnTo>
                    <a:pt x="373" y="331"/>
                  </a:lnTo>
                  <a:lnTo>
                    <a:pt x="367" y="341"/>
                  </a:lnTo>
                  <a:lnTo>
                    <a:pt x="367" y="346"/>
                  </a:lnTo>
                  <a:lnTo>
                    <a:pt x="365" y="350"/>
                  </a:lnTo>
                  <a:lnTo>
                    <a:pt x="365" y="352"/>
                  </a:lnTo>
                  <a:lnTo>
                    <a:pt x="335" y="413"/>
                  </a:lnTo>
                  <a:lnTo>
                    <a:pt x="270" y="394"/>
                  </a:lnTo>
                  <a:lnTo>
                    <a:pt x="255" y="420"/>
                  </a:lnTo>
                  <a:lnTo>
                    <a:pt x="253" y="441"/>
                  </a:lnTo>
                  <a:lnTo>
                    <a:pt x="247" y="443"/>
                  </a:lnTo>
                  <a:lnTo>
                    <a:pt x="240" y="451"/>
                  </a:lnTo>
                  <a:lnTo>
                    <a:pt x="232" y="455"/>
                  </a:lnTo>
                  <a:lnTo>
                    <a:pt x="225" y="462"/>
                  </a:lnTo>
                  <a:lnTo>
                    <a:pt x="215" y="468"/>
                  </a:lnTo>
                  <a:lnTo>
                    <a:pt x="206" y="476"/>
                  </a:lnTo>
                  <a:lnTo>
                    <a:pt x="192" y="479"/>
                  </a:lnTo>
                  <a:lnTo>
                    <a:pt x="181" y="489"/>
                  </a:lnTo>
                  <a:lnTo>
                    <a:pt x="171" y="493"/>
                  </a:lnTo>
                  <a:lnTo>
                    <a:pt x="162" y="500"/>
                  </a:lnTo>
                  <a:lnTo>
                    <a:pt x="151" y="506"/>
                  </a:lnTo>
                  <a:lnTo>
                    <a:pt x="145" y="510"/>
                  </a:lnTo>
                  <a:lnTo>
                    <a:pt x="137" y="514"/>
                  </a:lnTo>
                  <a:lnTo>
                    <a:pt x="137" y="515"/>
                  </a:lnTo>
                  <a:lnTo>
                    <a:pt x="57" y="630"/>
                  </a:lnTo>
                  <a:lnTo>
                    <a:pt x="44" y="666"/>
                  </a:lnTo>
                  <a:lnTo>
                    <a:pt x="16" y="669"/>
                  </a:lnTo>
                  <a:lnTo>
                    <a:pt x="0" y="709"/>
                  </a:lnTo>
                  <a:lnTo>
                    <a:pt x="0" y="730"/>
                  </a:lnTo>
                  <a:lnTo>
                    <a:pt x="4" y="730"/>
                  </a:lnTo>
                  <a:lnTo>
                    <a:pt x="16" y="732"/>
                  </a:lnTo>
                  <a:lnTo>
                    <a:pt x="19" y="734"/>
                  </a:lnTo>
                  <a:lnTo>
                    <a:pt x="29" y="740"/>
                  </a:lnTo>
                  <a:lnTo>
                    <a:pt x="36" y="742"/>
                  </a:lnTo>
                  <a:lnTo>
                    <a:pt x="46" y="749"/>
                  </a:lnTo>
                  <a:lnTo>
                    <a:pt x="54" y="757"/>
                  </a:lnTo>
                  <a:lnTo>
                    <a:pt x="63" y="766"/>
                  </a:lnTo>
                  <a:lnTo>
                    <a:pt x="71" y="776"/>
                  </a:lnTo>
                  <a:lnTo>
                    <a:pt x="80" y="787"/>
                  </a:lnTo>
                  <a:lnTo>
                    <a:pt x="88" y="795"/>
                  </a:lnTo>
                  <a:lnTo>
                    <a:pt x="94" y="802"/>
                  </a:lnTo>
                  <a:lnTo>
                    <a:pt x="97" y="806"/>
                  </a:lnTo>
                  <a:lnTo>
                    <a:pt x="99" y="808"/>
                  </a:lnTo>
                  <a:lnTo>
                    <a:pt x="141" y="793"/>
                  </a:lnTo>
                  <a:lnTo>
                    <a:pt x="137" y="886"/>
                  </a:lnTo>
                  <a:lnTo>
                    <a:pt x="137" y="888"/>
                  </a:lnTo>
                  <a:lnTo>
                    <a:pt x="141" y="896"/>
                  </a:lnTo>
                  <a:lnTo>
                    <a:pt x="145" y="905"/>
                  </a:lnTo>
                  <a:lnTo>
                    <a:pt x="149" y="920"/>
                  </a:lnTo>
                  <a:lnTo>
                    <a:pt x="154" y="935"/>
                  </a:lnTo>
                  <a:lnTo>
                    <a:pt x="158" y="951"/>
                  </a:lnTo>
                  <a:lnTo>
                    <a:pt x="164" y="964"/>
                  </a:lnTo>
                  <a:lnTo>
                    <a:pt x="168" y="979"/>
                  </a:lnTo>
                  <a:lnTo>
                    <a:pt x="168" y="989"/>
                  </a:lnTo>
                  <a:lnTo>
                    <a:pt x="170" y="996"/>
                  </a:lnTo>
                  <a:lnTo>
                    <a:pt x="170" y="1002"/>
                  </a:lnTo>
                  <a:lnTo>
                    <a:pt x="170" y="1010"/>
                  </a:lnTo>
                  <a:lnTo>
                    <a:pt x="168" y="1013"/>
                  </a:lnTo>
                  <a:lnTo>
                    <a:pt x="168" y="1015"/>
                  </a:lnTo>
                  <a:lnTo>
                    <a:pt x="171" y="1019"/>
                  </a:lnTo>
                  <a:lnTo>
                    <a:pt x="183" y="1031"/>
                  </a:lnTo>
                  <a:lnTo>
                    <a:pt x="190" y="1038"/>
                  </a:lnTo>
                  <a:lnTo>
                    <a:pt x="202" y="1046"/>
                  </a:lnTo>
                  <a:lnTo>
                    <a:pt x="213" y="1051"/>
                  </a:lnTo>
                  <a:lnTo>
                    <a:pt x="228" y="1059"/>
                  </a:lnTo>
                  <a:lnTo>
                    <a:pt x="238" y="1063"/>
                  </a:lnTo>
                  <a:lnTo>
                    <a:pt x="253" y="1067"/>
                  </a:lnTo>
                  <a:lnTo>
                    <a:pt x="266" y="1070"/>
                  </a:lnTo>
                  <a:lnTo>
                    <a:pt x="282" y="1074"/>
                  </a:lnTo>
                  <a:lnTo>
                    <a:pt x="295" y="1076"/>
                  </a:lnTo>
                  <a:lnTo>
                    <a:pt x="310" y="1076"/>
                  </a:lnTo>
                  <a:lnTo>
                    <a:pt x="325" y="1078"/>
                  </a:lnTo>
                  <a:lnTo>
                    <a:pt x="341" y="1080"/>
                  </a:lnTo>
                  <a:lnTo>
                    <a:pt x="354" y="1080"/>
                  </a:lnTo>
                  <a:lnTo>
                    <a:pt x="367" y="1084"/>
                  </a:lnTo>
                  <a:lnTo>
                    <a:pt x="377" y="1084"/>
                  </a:lnTo>
                  <a:lnTo>
                    <a:pt x="388" y="1088"/>
                  </a:lnTo>
                  <a:lnTo>
                    <a:pt x="396" y="1088"/>
                  </a:lnTo>
                  <a:lnTo>
                    <a:pt x="403" y="1089"/>
                  </a:lnTo>
                  <a:lnTo>
                    <a:pt x="405" y="1091"/>
                  </a:lnTo>
                  <a:lnTo>
                    <a:pt x="409" y="1093"/>
                  </a:lnTo>
                  <a:lnTo>
                    <a:pt x="434" y="1002"/>
                  </a:lnTo>
                  <a:lnTo>
                    <a:pt x="432" y="1000"/>
                  </a:lnTo>
                  <a:lnTo>
                    <a:pt x="432" y="996"/>
                  </a:lnTo>
                  <a:lnTo>
                    <a:pt x="430" y="991"/>
                  </a:lnTo>
                  <a:lnTo>
                    <a:pt x="430" y="981"/>
                  </a:lnTo>
                  <a:lnTo>
                    <a:pt x="426" y="972"/>
                  </a:lnTo>
                  <a:lnTo>
                    <a:pt x="424" y="958"/>
                  </a:lnTo>
                  <a:lnTo>
                    <a:pt x="422" y="945"/>
                  </a:lnTo>
                  <a:lnTo>
                    <a:pt x="420" y="930"/>
                  </a:lnTo>
                  <a:lnTo>
                    <a:pt x="417" y="911"/>
                  </a:lnTo>
                  <a:lnTo>
                    <a:pt x="415" y="894"/>
                  </a:lnTo>
                  <a:lnTo>
                    <a:pt x="413" y="873"/>
                  </a:lnTo>
                  <a:lnTo>
                    <a:pt x="411" y="854"/>
                  </a:lnTo>
                  <a:lnTo>
                    <a:pt x="409" y="833"/>
                  </a:lnTo>
                  <a:lnTo>
                    <a:pt x="407" y="812"/>
                  </a:lnTo>
                  <a:lnTo>
                    <a:pt x="407" y="791"/>
                  </a:lnTo>
                  <a:lnTo>
                    <a:pt x="407" y="770"/>
                  </a:lnTo>
                  <a:lnTo>
                    <a:pt x="407" y="747"/>
                  </a:lnTo>
                  <a:lnTo>
                    <a:pt x="407" y="725"/>
                  </a:lnTo>
                  <a:lnTo>
                    <a:pt x="407" y="704"/>
                  </a:lnTo>
                  <a:lnTo>
                    <a:pt x="411" y="685"/>
                  </a:lnTo>
                  <a:lnTo>
                    <a:pt x="411" y="662"/>
                  </a:lnTo>
                  <a:lnTo>
                    <a:pt x="413" y="643"/>
                  </a:lnTo>
                  <a:lnTo>
                    <a:pt x="415" y="624"/>
                  </a:lnTo>
                  <a:lnTo>
                    <a:pt x="419" y="609"/>
                  </a:lnTo>
                  <a:lnTo>
                    <a:pt x="420" y="592"/>
                  </a:lnTo>
                  <a:lnTo>
                    <a:pt x="422" y="576"/>
                  </a:lnTo>
                  <a:lnTo>
                    <a:pt x="422" y="563"/>
                  </a:lnTo>
                  <a:lnTo>
                    <a:pt x="426" y="554"/>
                  </a:lnTo>
                  <a:lnTo>
                    <a:pt x="428" y="544"/>
                  </a:lnTo>
                  <a:lnTo>
                    <a:pt x="430" y="540"/>
                  </a:lnTo>
                  <a:lnTo>
                    <a:pt x="430" y="536"/>
                  </a:lnTo>
                  <a:lnTo>
                    <a:pt x="432" y="536"/>
                  </a:lnTo>
                  <a:lnTo>
                    <a:pt x="432" y="531"/>
                  </a:lnTo>
                  <a:lnTo>
                    <a:pt x="439" y="521"/>
                  </a:lnTo>
                  <a:lnTo>
                    <a:pt x="443" y="512"/>
                  </a:lnTo>
                  <a:lnTo>
                    <a:pt x="449" y="504"/>
                  </a:lnTo>
                  <a:lnTo>
                    <a:pt x="457" y="495"/>
                  </a:lnTo>
                  <a:lnTo>
                    <a:pt x="464" y="485"/>
                  </a:lnTo>
                  <a:lnTo>
                    <a:pt x="470" y="472"/>
                  </a:lnTo>
                  <a:lnTo>
                    <a:pt x="478" y="458"/>
                  </a:lnTo>
                  <a:lnTo>
                    <a:pt x="487" y="443"/>
                  </a:lnTo>
                  <a:lnTo>
                    <a:pt x="497" y="432"/>
                  </a:lnTo>
                  <a:lnTo>
                    <a:pt x="506" y="415"/>
                  </a:lnTo>
                  <a:lnTo>
                    <a:pt x="514" y="401"/>
                  </a:lnTo>
                  <a:lnTo>
                    <a:pt x="521" y="386"/>
                  </a:lnTo>
                  <a:lnTo>
                    <a:pt x="531" y="373"/>
                  </a:lnTo>
                  <a:lnTo>
                    <a:pt x="536" y="358"/>
                  </a:lnTo>
                  <a:lnTo>
                    <a:pt x="542" y="341"/>
                  </a:lnTo>
                  <a:lnTo>
                    <a:pt x="548" y="325"/>
                  </a:lnTo>
                  <a:lnTo>
                    <a:pt x="554" y="312"/>
                  </a:lnTo>
                  <a:lnTo>
                    <a:pt x="559" y="297"/>
                  </a:lnTo>
                  <a:lnTo>
                    <a:pt x="563" y="284"/>
                  </a:lnTo>
                  <a:lnTo>
                    <a:pt x="569" y="270"/>
                  </a:lnTo>
                  <a:lnTo>
                    <a:pt x="573" y="261"/>
                  </a:lnTo>
                  <a:lnTo>
                    <a:pt x="576" y="248"/>
                  </a:lnTo>
                  <a:lnTo>
                    <a:pt x="578" y="238"/>
                  </a:lnTo>
                  <a:lnTo>
                    <a:pt x="580" y="229"/>
                  </a:lnTo>
                  <a:lnTo>
                    <a:pt x="584" y="223"/>
                  </a:lnTo>
                  <a:lnTo>
                    <a:pt x="588" y="213"/>
                  </a:lnTo>
                  <a:lnTo>
                    <a:pt x="588" y="210"/>
                  </a:lnTo>
                  <a:lnTo>
                    <a:pt x="631" y="173"/>
                  </a:lnTo>
                  <a:lnTo>
                    <a:pt x="631" y="115"/>
                  </a:lnTo>
                  <a:lnTo>
                    <a:pt x="574" y="19"/>
                  </a:lnTo>
                  <a:close/>
                </a:path>
              </a:pathLst>
            </a:custGeom>
            <a:solidFill>
              <a:srgbClr val="FFE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35" name="Freeform 57"/>
            <p:cNvSpPr>
              <a:spLocks/>
            </p:cNvSpPr>
            <p:nvPr/>
          </p:nvSpPr>
          <p:spPr bwMode="auto">
            <a:xfrm>
              <a:off x="-940" y="1460"/>
              <a:ext cx="88" cy="182"/>
            </a:xfrm>
            <a:custGeom>
              <a:avLst/>
              <a:gdLst>
                <a:gd name="T0" fmla="*/ 1 w 175"/>
                <a:gd name="T1" fmla="*/ 1 h 363"/>
                <a:gd name="T2" fmla="*/ 1 w 175"/>
                <a:gd name="T3" fmla="*/ 0 h 363"/>
                <a:gd name="T4" fmla="*/ 1 w 175"/>
                <a:gd name="T5" fmla="*/ 1 h 363"/>
                <a:gd name="T6" fmla="*/ 1 w 175"/>
                <a:gd name="T7" fmla="*/ 1 h 363"/>
                <a:gd name="T8" fmla="*/ 1 w 175"/>
                <a:gd name="T9" fmla="*/ 1 h 363"/>
                <a:gd name="T10" fmla="*/ 1 w 175"/>
                <a:gd name="T11" fmla="*/ 1 h 363"/>
                <a:gd name="T12" fmla="*/ 1 w 175"/>
                <a:gd name="T13" fmla="*/ 1 h 363"/>
                <a:gd name="T14" fmla="*/ 1 w 175"/>
                <a:gd name="T15" fmla="*/ 1 h 363"/>
                <a:gd name="T16" fmla="*/ 1 w 175"/>
                <a:gd name="T17" fmla="*/ 1 h 363"/>
                <a:gd name="T18" fmla="*/ 1 w 175"/>
                <a:gd name="T19" fmla="*/ 1 h 363"/>
                <a:gd name="T20" fmla="*/ 1 w 175"/>
                <a:gd name="T21" fmla="*/ 1 h 363"/>
                <a:gd name="T22" fmla="*/ 1 w 175"/>
                <a:gd name="T23" fmla="*/ 1 h 363"/>
                <a:gd name="T24" fmla="*/ 1 w 175"/>
                <a:gd name="T25" fmla="*/ 1 h 363"/>
                <a:gd name="T26" fmla="*/ 1 w 175"/>
                <a:gd name="T27" fmla="*/ 1 h 363"/>
                <a:gd name="T28" fmla="*/ 1 w 175"/>
                <a:gd name="T29" fmla="*/ 1 h 363"/>
                <a:gd name="T30" fmla="*/ 1 w 175"/>
                <a:gd name="T31" fmla="*/ 1 h 363"/>
                <a:gd name="T32" fmla="*/ 1 w 175"/>
                <a:gd name="T33" fmla="*/ 1 h 363"/>
                <a:gd name="T34" fmla="*/ 1 w 175"/>
                <a:gd name="T35" fmla="*/ 1 h 363"/>
                <a:gd name="T36" fmla="*/ 1 w 175"/>
                <a:gd name="T37" fmla="*/ 1 h 363"/>
                <a:gd name="T38" fmla="*/ 1 w 175"/>
                <a:gd name="T39" fmla="*/ 1 h 363"/>
                <a:gd name="T40" fmla="*/ 1 w 175"/>
                <a:gd name="T41" fmla="*/ 1 h 363"/>
                <a:gd name="T42" fmla="*/ 1 w 175"/>
                <a:gd name="T43" fmla="*/ 1 h 363"/>
                <a:gd name="T44" fmla="*/ 1 w 175"/>
                <a:gd name="T45" fmla="*/ 1 h 363"/>
                <a:gd name="T46" fmla="*/ 1 w 175"/>
                <a:gd name="T47" fmla="*/ 1 h 363"/>
                <a:gd name="T48" fmla="*/ 1 w 175"/>
                <a:gd name="T49" fmla="*/ 1 h 363"/>
                <a:gd name="T50" fmla="*/ 1 w 175"/>
                <a:gd name="T51" fmla="*/ 1 h 363"/>
                <a:gd name="T52" fmla="*/ 1 w 175"/>
                <a:gd name="T53" fmla="*/ 1 h 363"/>
                <a:gd name="T54" fmla="*/ 1 w 175"/>
                <a:gd name="T55" fmla="*/ 1 h 363"/>
                <a:gd name="T56" fmla="*/ 1 w 175"/>
                <a:gd name="T57" fmla="*/ 1 h 363"/>
                <a:gd name="T58" fmla="*/ 1 w 175"/>
                <a:gd name="T59" fmla="*/ 1 h 363"/>
                <a:gd name="T60" fmla="*/ 1 w 175"/>
                <a:gd name="T61" fmla="*/ 1 h 363"/>
                <a:gd name="T62" fmla="*/ 1 w 175"/>
                <a:gd name="T63" fmla="*/ 1 h 363"/>
                <a:gd name="T64" fmla="*/ 1 w 175"/>
                <a:gd name="T65" fmla="*/ 1 h 363"/>
                <a:gd name="T66" fmla="*/ 1 w 175"/>
                <a:gd name="T67" fmla="*/ 1 h 363"/>
                <a:gd name="T68" fmla="*/ 1 w 175"/>
                <a:gd name="T69" fmla="*/ 1 h 363"/>
                <a:gd name="T70" fmla="*/ 1 w 175"/>
                <a:gd name="T71" fmla="*/ 1 h 363"/>
                <a:gd name="T72" fmla="*/ 1 w 175"/>
                <a:gd name="T73" fmla="*/ 1 h 363"/>
                <a:gd name="T74" fmla="*/ 1 w 175"/>
                <a:gd name="T75" fmla="*/ 1 h 363"/>
                <a:gd name="T76" fmla="*/ 1 w 175"/>
                <a:gd name="T77" fmla="*/ 1 h 363"/>
                <a:gd name="T78" fmla="*/ 1 w 175"/>
                <a:gd name="T79" fmla="*/ 1 h 363"/>
                <a:gd name="T80" fmla="*/ 0 w 175"/>
                <a:gd name="T81" fmla="*/ 1 h 363"/>
                <a:gd name="T82" fmla="*/ 0 w 175"/>
                <a:gd name="T83" fmla="*/ 1 h 363"/>
                <a:gd name="T84" fmla="*/ 1 w 175"/>
                <a:gd name="T85" fmla="*/ 1 h 363"/>
                <a:gd name="T86" fmla="*/ 1 w 175"/>
                <a:gd name="T87" fmla="*/ 1 h 36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5"/>
                <a:gd name="T133" fmla="*/ 0 h 363"/>
                <a:gd name="T134" fmla="*/ 175 w 175"/>
                <a:gd name="T135" fmla="*/ 363 h 36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5" h="363">
                  <a:moveTo>
                    <a:pt x="2" y="47"/>
                  </a:moveTo>
                  <a:lnTo>
                    <a:pt x="57" y="0"/>
                  </a:lnTo>
                  <a:lnTo>
                    <a:pt x="148" y="66"/>
                  </a:lnTo>
                  <a:lnTo>
                    <a:pt x="141" y="91"/>
                  </a:lnTo>
                  <a:lnTo>
                    <a:pt x="175" y="150"/>
                  </a:lnTo>
                  <a:lnTo>
                    <a:pt x="169" y="155"/>
                  </a:lnTo>
                  <a:lnTo>
                    <a:pt x="154" y="169"/>
                  </a:lnTo>
                  <a:lnTo>
                    <a:pt x="146" y="178"/>
                  </a:lnTo>
                  <a:lnTo>
                    <a:pt x="141" y="191"/>
                  </a:lnTo>
                  <a:lnTo>
                    <a:pt x="133" y="205"/>
                  </a:lnTo>
                  <a:lnTo>
                    <a:pt x="131" y="218"/>
                  </a:lnTo>
                  <a:lnTo>
                    <a:pt x="127" y="231"/>
                  </a:lnTo>
                  <a:lnTo>
                    <a:pt x="127" y="243"/>
                  </a:lnTo>
                  <a:lnTo>
                    <a:pt x="129" y="256"/>
                  </a:lnTo>
                  <a:lnTo>
                    <a:pt x="133" y="269"/>
                  </a:lnTo>
                  <a:lnTo>
                    <a:pt x="135" y="277"/>
                  </a:lnTo>
                  <a:lnTo>
                    <a:pt x="139" y="286"/>
                  </a:lnTo>
                  <a:lnTo>
                    <a:pt x="141" y="290"/>
                  </a:lnTo>
                  <a:lnTo>
                    <a:pt x="142" y="294"/>
                  </a:lnTo>
                  <a:lnTo>
                    <a:pt x="42" y="363"/>
                  </a:lnTo>
                  <a:lnTo>
                    <a:pt x="42" y="359"/>
                  </a:lnTo>
                  <a:lnTo>
                    <a:pt x="44" y="351"/>
                  </a:lnTo>
                  <a:lnTo>
                    <a:pt x="47" y="340"/>
                  </a:lnTo>
                  <a:lnTo>
                    <a:pt x="49" y="326"/>
                  </a:lnTo>
                  <a:lnTo>
                    <a:pt x="49" y="317"/>
                  </a:lnTo>
                  <a:lnTo>
                    <a:pt x="51" y="309"/>
                  </a:lnTo>
                  <a:lnTo>
                    <a:pt x="51" y="300"/>
                  </a:lnTo>
                  <a:lnTo>
                    <a:pt x="53" y="292"/>
                  </a:lnTo>
                  <a:lnTo>
                    <a:pt x="53" y="281"/>
                  </a:lnTo>
                  <a:lnTo>
                    <a:pt x="53" y="271"/>
                  </a:lnTo>
                  <a:lnTo>
                    <a:pt x="51" y="262"/>
                  </a:lnTo>
                  <a:lnTo>
                    <a:pt x="51" y="252"/>
                  </a:lnTo>
                  <a:lnTo>
                    <a:pt x="49" y="243"/>
                  </a:lnTo>
                  <a:lnTo>
                    <a:pt x="45" y="233"/>
                  </a:lnTo>
                  <a:lnTo>
                    <a:pt x="42" y="224"/>
                  </a:lnTo>
                  <a:lnTo>
                    <a:pt x="40" y="214"/>
                  </a:lnTo>
                  <a:lnTo>
                    <a:pt x="30" y="197"/>
                  </a:lnTo>
                  <a:lnTo>
                    <a:pt x="21" y="184"/>
                  </a:lnTo>
                  <a:lnTo>
                    <a:pt x="11" y="169"/>
                  </a:lnTo>
                  <a:lnTo>
                    <a:pt x="6" y="159"/>
                  </a:lnTo>
                  <a:lnTo>
                    <a:pt x="0" y="153"/>
                  </a:lnTo>
                  <a:lnTo>
                    <a:pt x="0" y="152"/>
                  </a:lnTo>
                  <a:lnTo>
                    <a:pt x="2" y="47"/>
                  </a:lnTo>
                  <a:close/>
                </a:path>
              </a:pathLst>
            </a:custGeom>
            <a:solidFill>
              <a:srgbClr val="FFE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36" name="Freeform 58"/>
            <p:cNvSpPr>
              <a:spLocks/>
            </p:cNvSpPr>
            <p:nvPr/>
          </p:nvSpPr>
          <p:spPr bwMode="auto">
            <a:xfrm>
              <a:off x="-751" y="1543"/>
              <a:ext cx="225" cy="104"/>
            </a:xfrm>
            <a:custGeom>
              <a:avLst/>
              <a:gdLst>
                <a:gd name="T0" fmla="*/ 0 w 451"/>
                <a:gd name="T1" fmla="*/ 1 h 207"/>
                <a:gd name="T2" fmla="*/ 0 w 451"/>
                <a:gd name="T3" fmla="*/ 1 h 207"/>
                <a:gd name="T4" fmla="*/ 0 w 451"/>
                <a:gd name="T5" fmla="*/ 1 h 207"/>
                <a:gd name="T6" fmla="*/ 0 w 451"/>
                <a:gd name="T7" fmla="*/ 1 h 207"/>
                <a:gd name="T8" fmla="*/ 0 w 451"/>
                <a:gd name="T9" fmla="*/ 1 h 207"/>
                <a:gd name="T10" fmla="*/ 0 w 451"/>
                <a:gd name="T11" fmla="*/ 1 h 207"/>
                <a:gd name="T12" fmla="*/ 0 w 451"/>
                <a:gd name="T13" fmla="*/ 1 h 207"/>
                <a:gd name="T14" fmla="*/ 0 w 451"/>
                <a:gd name="T15" fmla="*/ 1 h 207"/>
                <a:gd name="T16" fmla="*/ 0 w 451"/>
                <a:gd name="T17" fmla="*/ 1 h 207"/>
                <a:gd name="T18" fmla="*/ 0 w 451"/>
                <a:gd name="T19" fmla="*/ 1 h 207"/>
                <a:gd name="T20" fmla="*/ 0 w 451"/>
                <a:gd name="T21" fmla="*/ 1 h 207"/>
                <a:gd name="T22" fmla="*/ 0 w 451"/>
                <a:gd name="T23" fmla="*/ 1 h 207"/>
                <a:gd name="T24" fmla="*/ 0 w 451"/>
                <a:gd name="T25" fmla="*/ 1 h 207"/>
                <a:gd name="T26" fmla="*/ 0 w 451"/>
                <a:gd name="T27" fmla="*/ 1 h 207"/>
                <a:gd name="T28" fmla="*/ 0 w 451"/>
                <a:gd name="T29" fmla="*/ 1 h 207"/>
                <a:gd name="T30" fmla="*/ 0 w 451"/>
                <a:gd name="T31" fmla="*/ 1 h 207"/>
                <a:gd name="T32" fmla="*/ 0 w 451"/>
                <a:gd name="T33" fmla="*/ 1 h 207"/>
                <a:gd name="T34" fmla="*/ 0 w 451"/>
                <a:gd name="T35" fmla="*/ 1 h 207"/>
                <a:gd name="T36" fmla="*/ 0 w 451"/>
                <a:gd name="T37" fmla="*/ 1 h 207"/>
                <a:gd name="T38" fmla="*/ 0 w 451"/>
                <a:gd name="T39" fmla="*/ 1 h 207"/>
                <a:gd name="T40" fmla="*/ 0 w 451"/>
                <a:gd name="T41" fmla="*/ 1 h 207"/>
                <a:gd name="T42" fmla="*/ 0 w 451"/>
                <a:gd name="T43" fmla="*/ 1 h 207"/>
                <a:gd name="T44" fmla="*/ 0 w 451"/>
                <a:gd name="T45" fmla="*/ 1 h 207"/>
                <a:gd name="T46" fmla="*/ 0 w 451"/>
                <a:gd name="T47" fmla="*/ 1 h 207"/>
                <a:gd name="T48" fmla="*/ 0 w 451"/>
                <a:gd name="T49" fmla="*/ 1 h 207"/>
                <a:gd name="T50" fmla="*/ 0 w 451"/>
                <a:gd name="T51" fmla="*/ 1 h 207"/>
                <a:gd name="T52" fmla="*/ 0 w 451"/>
                <a:gd name="T53" fmla="*/ 1 h 207"/>
                <a:gd name="T54" fmla="*/ 0 w 451"/>
                <a:gd name="T55" fmla="*/ 1 h 207"/>
                <a:gd name="T56" fmla="*/ 0 w 451"/>
                <a:gd name="T57" fmla="*/ 1 h 207"/>
                <a:gd name="T58" fmla="*/ 0 w 451"/>
                <a:gd name="T59" fmla="*/ 1 h 207"/>
                <a:gd name="T60" fmla="*/ 0 w 451"/>
                <a:gd name="T61" fmla="*/ 1 h 207"/>
                <a:gd name="T62" fmla="*/ 0 w 451"/>
                <a:gd name="T63" fmla="*/ 1 h 207"/>
                <a:gd name="T64" fmla="*/ 0 w 451"/>
                <a:gd name="T65" fmla="*/ 1 h 207"/>
                <a:gd name="T66" fmla="*/ 0 w 451"/>
                <a:gd name="T67" fmla="*/ 1 h 207"/>
                <a:gd name="T68" fmla="*/ 0 w 451"/>
                <a:gd name="T69" fmla="*/ 1 h 207"/>
                <a:gd name="T70" fmla="*/ 0 w 451"/>
                <a:gd name="T71" fmla="*/ 1 h 207"/>
                <a:gd name="T72" fmla="*/ 0 w 451"/>
                <a:gd name="T73" fmla="*/ 1 h 207"/>
                <a:gd name="T74" fmla="*/ 0 w 451"/>
                <a:gd name="T75" fmla="*/ 1 h 20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51"/>
                <a:gd name="T115" fmla="*/ 0 h 207"/>
                <a:gd name="T116" fmla="*/ 451 w 451"/>
                <a:gd name="T117" fmla="*/ 207 h 20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51" h="207">
                  <a:moveTo>
                    <a:pt x="17" y="127"/>
                  </a:moveTo>
                  <a:lnTo>
                    <a:pt x="19" y="125"/>
                  </a:lnTo>
                  <a:lnTo>
                    <a:pt x="25" y="123"/>
                  </a:lnTo>
                  <a:lnTo>
                    <a:pt x="34" y="121"/>
                  </a:lnTo>
                  <a:lnTo>
                    <a:pt x="50" y="118"/>
                  </a:lnTo>
                  <a:lnTo>
                    <a:pt x="55" y="114"/>
                  </a:lnTo>
                  <a:lnTo>
                    <a:pt x="65" y="114"/>
                  </a:lnTo>
                  <a:lnTo>
                    <a:pt x="74" y="112"/>
                  </a:lnTo>
                  <a:lnTo>
                    <a:pt x="84" y="110"/>
                  </a:lnTo>
                  <a:lnTo>
                    <a:pt x="93" y="108"/>
                  </a:lnTo>
                  <a:lnTo>
                    <a:pt x="107" y="108"/>
                  </a:lnTo>
                  <a:lnTo>
                    <a:pt x="116" y="108"/>
                  </a:lnTo>
                  <a:lnTo>
                    <a:pt x="130" y="108"/>
                  </a:lnTo>
                  <a:lnTo>
                    <a:pt x="139" y="106"/>
                  </a:lnTo>
                  <a:lnTo>
                    <a:pt x="152" y="106"/>
                  </a:lnTo>
                  <a:lnTo>
                    <a:pt x="162" y="106"/>
                  </a:lnTo>
                  <a:lnTo>
                    <a:pt x="177" y="106"/>
                  </a:lnTo>
                  <a:lnTo>
                    <a:pt x="188" y="106"/>
                  </a:lnTo>
                  <a:lnTo>
                    <a:pt x="200" y="106"/>
                  </a:lnTo>
                  <a:lnTo>
                    <a:pt x="213" y="106"/>
                  </a:lnTo>
                  <a:lnTo>
                    <a:pt x="226" y="108"/>
                  </a:lnTo>
                  <a:lnTo>
                    <a:pt x="238" y="108"/>
                  </a:lnTo>
                  <a:lnTo>
                    <a:pt x="249" y="108"/>
                  </a:lnTo>
                  <a:lnTo>
                    <a:pt x="261" y="108"/>
                  </a:lnTo>
                  <a:lnTo>
                    <a:pt x="272" y="108"/>
                  </a:lnTo>
                  <a:lnTo>
                    <a:pt x="282" y="106"/>
                  </a:lnTo>
                  <a:lnTo>
                    <a:pt x="291" y="106"/>
                  </a:lnTo>
                  <a:lnTo>
                    <a:pt x="301" y="104"/>
                  </a:lnTo>
                  <a:lnTo>
                    <a:pt x="310" y="104"/>
                  </a:lnTo>
                  <a:lnTo>
                    <a:pt x="323" y="97"/>
                  </a:lnTo>
                  <a:lnTo>
                    <a:pt x="335" y="89"/>
                  </a:lnTo>
                  <a:lnTo>
                    <a:pt x="344" y="82"/>
                  </a:lnTo>
                  <a:lnTo>
                    <a:pt x="350" y="76"/>
                  </a:lnTo>
                  <a:lnTo>
                    <a:pt x="356" y="61"/>
                  </a:lnTo>
                  <a:lnTo>
                    <a:pt x="360" y="57"/>
                  </a:lnTo>
                  <a:lnTo>
                    <a:pt x="415" y="4"/>
                  </a:lnTo>
                  <a:lnTo>
                    <a:pt x="451" y="0"/>
                  </a:lnTo>
                  <a:lnTo>
                    <a:pt x="451" y="19"/>
                  </a:lnTo>
                  <a:lnTo>
                    <a:pt x="405" y="99"/>
                  </a:lnTo>
                  <a:lnTo>
                    <a:pt x="418" y="131"/>
                  </a:lnTo>
                  <a:lnTo>
                    <a:pt x="439" y="156"/>
                  </a:lnTo>
                  <a:lnTo>
                    <a:pt x="426" y="169"/>
                  </a:lnTo>
                  <a:lnTo>
                    <a:pt x="399" y="142"/>
                  </a:lnTo>
                  <a:lnTo>
                    <a:pt x="394" y="142"/>
                  </a:lnTo>
                  <a:lnTo>
                    <a:pt x="384" y="142"/>
                  </a:lnTo>
                  <a:lnTo>
                    <a:pt x="369" y="141"/>
                  </a:lnTo>
                  <a:lnTo>
                    <a:pt x="354" y="141"/>
                  </a:lnTo>
                  <a:lnTo>
                    <a:pt x="339" y="137"/>
                  </a:lnTo>
                  <a:lnTo>
                    <a:pt x="327" y="135"/>
                  </a:lnTo>
                  <a:lnTo>
                    <a:pt x="318" y="135"/>
                  </a:lnTo>
                  <a:lnTo>
                    <a:pt x="312" y="135"/>
                  </a:lnTo>
                  <a:lnTo>
                    <a:pt x="301" y="139"/>
                  </a:lnTo>
                  <a:lnTo>
                    <a:pt x="293" y="139"/>
                  </a:lnTo>
                  <a:lnTo>
                    <a:pt x="285" y="142"/>
                  </a:lnTo>
                  <a:lnTo>
                    <a:pt x="276" y="144"/>
                  </a:lnTo>
                  <a:lnTo>
                    <a:pt x="266" y="150"/>
                  </a:lnTo>
                  <a:lnTo>
                    <a:pt x="253" y="150"/>
                  </a:lnTo>
                  <a:lnTo>
                    <a:pt x="244" y="154"/>
                  </a:lnTo>
                  <a:lnTo>
                    <a:pt x="232" y="158"/>
                  </a:lnTo>
                  <a:lnTo>
                    <a:pt x="221" y="161"/>
                  </a:lnTo>
                  <a:lnTo>
                    <a:pt x="207" y="165"/>
                  </a:lnTo>
                  <a:lnTo>
                    <a:pt x="198" y="169"/>
                  </a:lnTo>
                  <a:lnTo>
                    <a:pt x="188" y="173"/>
                  </a:lnTo>
                  <a:lnTo>
                    <a:pt x="181" y="179"/>
                  </a:lnTo>
                  <a:lnTo>
                    <a:pt x="171" y="179"/>
                  </a:lnTo>
                  <a:lnTo>
                    <a:pt x="162" y="182"/>
                  </a:lnTo>
                  <a:lnTo>
                    <a:pt x="152" y="186"/>
                  </a:lnTo>
                  <a:lnTo>
                    <a:pt x="149" y="188"/>
                  </a:lnTo>
                  <a:lnTo>
                    <a:pt x="137" y="194"/>
                  </a:lnTo>
                  <a:lnTo>
                    <a:pt x="130" y="198"/>
                  </a:lnTo>
                  <a:lnTo>
                    <a:pt x="118" y="205"/>
                  </a:lnTo>
                  <a:lnTo>
                    <a:pt x="116" y="207"/>
                  </a:lnTo>
                  <a:lnTo>
                    <a:pt x="0" y="207"/>
                  </a:lnTo>
                  <a:lnTo>
                    <a:pt x="17" y="127"/>
                  </a:lnTo>
                  <a:close/>
                </a:path>
              </a:pathLst>
            </a:custGeom>
            <a:solidFill>
              <a:srgbClr val="FFE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37" name="Freeform 59"/>
            <p:cNvSpPr>
              <a:spLocks/>
            </p:cNvSpPr>
            <p:nvPr/>
          </p:nvSpPr>
          <p:spPr bwMode="auto">
            <a:xfrm>
              <a:off x="-842" y="1598"/>
              <a:ext cx="109" cy="103"/>
            </a:xfrm>
            <a:custGeom>
              <a:avLst/>
              <a:gdLst>
                <a:gd name="T0" fmla="*/ 1 w 216"/>
                <a:gd name="T1" fmla="*/ 1 h 205"/>
                <a:gd name="T2" fmla="*/ 1 w 216"/>
                <a:gd name="T3" fmla="*/ 1 h 205"/>
                <a:gd name="T4" fmla="*/ 1 w 216"/>
                <a:gd name="T5" fmla="*/ 1 h 205"/>
                <a:gd name="T6" fmla="*/ 1 w 216"/>
                <a:gd name="T7" fmla="*/ 1 h 205"/>
                <a:gd name="T8" fmla="*/ 1 w 216"/>
                <a:gd name="T9" fmla="*/ 1 h 205"/>
                <a:gd name="T10" fmla="*/ 1 w 216"/>
                <a:gd name="T11" fmla="*/ 1 h 205"/>
                <a:gd name="T12" fmla="*/ 1 w 216"/>
                <a:gd name="T13" fmla="*/ 1 h 205"/>
                <a:gd name="T14" fmla="*/ 1 w 216"/>
                <a:gd name="T15" fmla="*/ 1 h 205"/>
                <a:gd name="T16" fmla="*/ 1 w 216"/>
                <a:gd name="T17" fmla="*/ 1 h 205"/>
                <a:gd name="T18" fmla="*/ 1 w 216"/>
                <a:gd name="T19" fmla="*/ 0 h 205"/>
                <a:gd name="T20" fmla="*/ 1 w 216"/>
                <a:gd name="T21" fmla="*/ 0 h 205"/>
                <a:gd name="T22" fmla="*/ 1 w 216"/>
                <a:gd name="T23" fmla="*/ 1 h 205"/>
                <a:gd name="T24" fmla="*/ 1 w 216"/>
                <a:gd name="T25" fmla="*/ 1 h 205"/>
                <a:gd name="T26" fmla="*/ 1 w 216"/>
                <a:gd name="T27" fmla="*/ 1 h 205"/>
                <a:gd name="T28" fmla="*/ 1 w 216"/>
                <a:gd name="T29" fmla="*/ 1 h 205"/>
                <a:gd name="T30" fmla="*/ 1 w 216"/>
                <a:gd name="T31" fmla="*/ 1 h 205"/>
                <a:gd name="T32" fmla="*/ 1 w 216"/>
                <a:gd name="T33" fmla="*/ 1 h 205"/>
                <a:gd name="T34" fmla="*/ 1 w 216"/>
                <a:gd name="T35" fmla="*/ 1 h 205"/>
                <a:gd name="T36" fmla="*/ 1 w 216"/>
                <a:gd name="T37" fmla="*/ 1 h 205"/>
                <a:gd name="T38" fmla="*/ 1 w 216"/>
                <a:gd name="T39" fmla="*/ 1 h 205"/>
                <a:gd name="T40" fmla="*/ 1 w 216"/>
                <a:gd name="T41" fmla="*/ 1 h 205"/>
                <a:gd name="T42" fmla="*/ 1 w 216"/>
                <a:gd name="T43" fmla="*/ 1 h 205"/>
                <a:gd name="T44" fmla="*/ 1 w 216"/>
                <a:gd name="T45" fmla="*/ 1 h 205"/>
                <a:gd name="T46" fmla="*/ 1 w 216"/>
                <a:gd name="T47" fmla="*/ 1 h 205"/>
                <a:gd name="T48" fmla="*/ 1 w 216"/>
                <a:gd name="T49" fmla="*/ 1 h 205"/>
                <a:gd name="T50" fmla="*/ 1 w 216"/>
                <a:gd name="T51" fmla="*/ 1 h 205"/>
                <a:gd name="T52" fmla="*/ 1 w 216"/>
                <a:gd name="T53" fmla="*/ 1 h 205"/>
                <a:gd name="T54" fmla="*/ 1 w 216"/>
                <a:gd name="T55" fmla="*/ 1 h 205"/>
                <a:gd name="T56" fmla="*/ 1 w 216"/>
                <a:gd name="T57" fmla="*/ 1 h 205"/>
                <a:gd name="T58" fmla="*/ 1 w 216"/>
                <a:gd name="T59" fmla="*/ 1 h 205"/>
                <a:gd name="T60" fmla="*/ 1 w 216"/>
                <a:gd name="T61" fmla="*/ 1 h 205"/>
                <a:gd name="T62" fmla="*/ 1 w 216"/>
                <a:gd name="T63" fmla="*/ 1 h 205"/>
                <a:gd name="T64" fmla="*/ 0 w 216"/>
                <a:gd name="T65" fmla="*/ 1 h 20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6"/>
                <a:gd name="T100" fmla="*/ 0 h 205"/>
                <a:gd name="T101" fmla="*/ 216 w 216"/>
                <a:gd name="T102" fmla="*/ 205 h 20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6" h="205">
                  <a:moveTo>
                    <a:pt x="0" y="50"/>
                  </a:moveTo>
                  <a:lnTo>
                    <a:pt x="3" y="48"/>
                  </a:lnTo>
                  <a:lnTo>
                    <a:pt x="15" y="44"/>
                  </a:lnTo>
                  <a:lnTo>
                    <a:pt x="22" y="40"/>
                  </a:lnTo>
                  <a:lnTo>
                    <a:pt x="32" y="40"/>
                  </a:lnTo>
                  <a:lnTo>
                    <a:pt x="41" y="38"/>
                  </a:lnTo>
                  <a:lnTo>
                    <a:pt x="55" y="36"/>
                  </a:lnTo>
                  <a:lnTo>
                    <a:pt x="64" y="32"/>
                  </a:lnTo>
                  <a:lnTo>
                    <a:pt x="76" y="31"/>
                  </a:lnTo>
                  <a:lnTo>
                    <a:pt x="89" y="27"/>
                  </a:lnTo>
                  <a:lnTo>
                    <a:pt x="102" y="25"/>
                  </a:lnTo>
                  <a:lnTo>
                    <a:pt x="112" y="23"/>
                  </a:lnTo>
                  <a:lnTo>
                    <a:pt x="123" y="21"/>
                  </a:lnTo>
                  <a:lnTo>
                    <a:pt x="133" y="17"/>
                  </a:lnTo>
                  <a:lnTo>
                    <a:pt x="144" y="17"/>
                  </a:lnTo>
                  <a:lnTo>
                    <a:pt x="157" y="13"/>
                  </a:lnTo>
                  <a:lnTo>
                    <a:pt x="171" y="8"/>
                  </a:lnTo>
                  <a:lnTo>
                    <a:pt x="180" y="4"/>
                  </a:lnTo>
                  <a:lnTo>
                    <a:pt x="186" y="4"/>
                  </a:lnTo>
                  <a:lnTo>
                    <a:pt x="192" y="0"/>
                  </a:lnTo>
                  <a:lnTo>
                    <a:pt x="194" y="0"/>
                  </a:lnTo>
                  <a:lnTo>
                    <a:pt x="216" y="0"/>
                  </a:lnTo>
                  <a:lnTo>
                    <a:pt x="214" y="2"/>
                  </a:lnTo>
                  <a:lnTo>
                    <a:pt x="213" y="10"/>
                  </a:lnTo>
                  <a:lnTo>
                    <a:pt x="213" y="15"/>
                  </a:lnTo>
                  <a:lnTo>
                    <a:pt x="211" y="25"/>
                  </a:lnTo>
                  <a:lnTo>
                    <a:pt x="211" y="31"/>
                  </a:lnTo>
                  <a:lnTo>
                    <a:pt x="211" y="38"/>
                  </a:lnTo>
                  <a:lnTo>
                    <a:pt x="211" y="48"/>
                  </a:lnTo>
                  <a:lnTo>
                    <a:pt x="211" y="57"/>
                  </a:lnTo>
                  <a:lnTo>
                    <a:pt x="209" y="67"/>
                  </a:lnTo>
                  <a:lnTo>
                    <a:pt x="209" y="76"/>
                  </a:lnTo>
                  <a:lnTo>
                    <a:pt x="209" y="88"/>
                  </a:lnTo>
                  <a:lnTo>
                    <a:pt x="209" y="99"/>
                  </a:lnTo>
                  <a:lnTo>
                    <a:pt x="209" y="110"/>
                  </a:lnTo>
                  <a:lnTo>
                    <a:pt x="209" y="124"/>
                  </a:lnTo>
                  <a:lnTo>
                    <a:pt x="209" y="135"/>
                  </a:lnTo>
                  <a:lnTo>
                    <a:pt x="209" y="148"/>
                  </a:lnTo>
                  <a:lnTo>
                    <a:pt x="209" y="158"/>
                  </a:lnTo>
                  <a:lnTo>
                    <a:pt x="209" y="169"/>
                  </a:lnTo>
                  <a:lnTo>
                    <a:pt x="209" y="177"/>
                  </a:lnTo>
                  <a:lnTo>
                    <a:pt x="209" y="186"/>
                  </a:lnTo>
                  <a:lnTo>
                    <a:pt x="209" y="198"/>
                  </a:lnTo>
                  <a:lnTo>
                    <a:pt x="211" y="202"/>
                  </a:lnTo>
                  <a:lnTo>
                    <a:pt x="207" y="202"/>
                  </a:lnTo>
                  <a:lnTo>
                    <a:pt x="197" y="203"/>
                  </a:lnTo>
                  <a:lnTo>
                    <a:pt x="188" y="203"/>
                  </a:lnTo>
                  <a:lnTo>
                    <a:pt x="178" y="203"/>
                  </a:lnTo>
                  <a:lnTo>
                    <a:pt x="165" y="203"/>
                  </a:lnTo>
                  <a:lnTo>
                    <a:pt x="150" y="205"/>
                  </a:lnTo>
                  <a:lnTo>
                    <a:pt x="138" y="203"/>
                  </a:lnTo>
                  <a:lnTo>
                    <a:pt x="129" y="203"/>
                  </a:lnTo>
                  <a:lnTo>
                    <a:pt x="119" y="202"/>
                  </a:lnTo>
                  <a:lnTo>
                    <a:pt x="110" y="202"/>
                  </a:lnTo>
                  <a:lnTo>
                    <a:pt x="99" y="200"/>
                  </a:lnTo>
                  <a:lnTo>
                    <a:pt x="87" y="200"/>
                  </a:lnTo>
                  <a:lnTo>
                    <a:pt x="78" y="200"/>
                  </a:lnTo>
                  <a:lnTo>
                    <a:pt x="68" y="200"/>
                  </a:lnTo>
                  <a:lnTo>
                    <a:pt x="59" y="200"/>
                  </a:lnTo>
                  <a:lnTo>
                    <a:pt x="49" y="200"/>
                  </a:lnTo>
                  <a:lnTo>
                    <a:pt x="40" y="200"/>
                  </a:lnTo>
                  <a:lnTo>
                    <a:pt x="36" y="200"/>
                  </a:lnTo>
                  <a:lnTo>
                    <a:pt x="26" y="200"/>
                  </a:lnTo>
                  <a:lnTo>
                    <a:pt x="22" y="200"/>
                  </a:lnTo>
                  <a:lnTo>
                    <a:pt x="0" y="50"/>
                  </a:lnTo>
                  <a:close/>
                </a:path>
              </a:pathLst>
            </a:custGeom>
            <a:solidFill>
              <a:srgbClr val="AC8F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38" name="Freeform 60"/>
            <p:cNvSpPr>
              <a:spLocks/>
            </p:cNvSpPr>
            <p:nvPr/>
          </p:nvSpPr>
          <p:spPr bwMode="auto">
            <a:xfrm>
              <a:off x="-942" y="1560"/>
              <a:ext cx="193" cy="274"/>
            </a:xfrm>
            <a:custGeom>
              <a:avLst/>
              <a:gdLst>
                <a:gd name="T0" fmla="*/ 1 w 386"/>
                <a:gd name="T1" fmla="*/ 1 h 547"/>
                <a:gd name="T2" fmla="*/ 1 w 386"/>
                <a:gd name="T3" fmla="*/ 1 h 547"/>
                <a:gd name="T4" fmla="*/ 1 w 386"/>
                <a:gd name="T5" fmla="*/ 1 h 547"/>
                <a:gd name="T6" fmla="*/ 1 w 386"/>
                <a:gd name="T7" fmla="*/ 1 h 547"/>
                <a:gd name="T8" fmla="*/ 1 w 386"/>
                <a:gd name="T9" fmla="*/ 1 h 547"/>
                <a:gd name="T10" fmla="*/ 1 w 386"/>
                <a:gd name="T11" fmla="*/ 1 h 547"/>
                <a:gd name="T12" fmla="*/ 1 w 386"/>
                <a:gd name="T13" fmla="*/ 1 h 547"/>
                <a:gd name="T14" fmla="*/ 1 w 386"/>
                <a:gd name="T15" fmla="*/ 1 h 547"/>
                <a:gd name="T16" fmla="*/ 1 w 386"/>
                <a:gd name="T17" fmla="*/ 1 h 547"/>
                <a:gd name="T18" fmla="*/ 1 w 386"/>
                <a:gd name="T19" fmla="*/ 1 h 547"/>
                <a:gd name="T20" fmla="*/ 1 w 386"/>
                <a:gd name="T21" fmla="*/ 1 h 547"/>
                <a:gd name="T22" fmla="*/ 1 w 386"/>
                <a:gd name="T23" fmla="*/ 0 h 547"/>
                <a:gd name="T24" fmla="*/ 1 w 386"/>
                <a:gd name="T25" fmla="*/ 1 h 547"/>
                <a:gd name="T26" fmla="*/ 1 w 386"/>
                <a:gd name="T27" fmla="*/ 1 h 547"/>
                <a:gd name="T28" fmla="*/ 1 w 386"/>
                <a:gd name="T29" fmla="*/ 1 h 547"/>
                <a:gd name="T30" fmla="*/ 1 w 386"/>
                <a:gd name="T31" fmla="*/ 1 h 547"/>
                <a:gd name="T32" fmla="*/ 1 w 386"/>
                <a:gd name="T33" fmla="*/ 1 h 547"/>
                <a:gd name="T34" fmla="*/ 1 w 386"/>
                <a:gd name="T35" fmla="*/ 1 h 547"/>
                <a:gd name="T36" fmla="*/ 1 w 386"/>
                <a:gd name="T37" fmla="*/ 1 h 547"/>
                <a:gd name="T38" fmla="*/ 1 w 386"/>
                <a:gd name="T39" fmla="*/ 1 h 547"/>
                <a:gd name="T40" fmla="*/ 1 w 386"/>
                <a:gd name="T41" fmla="*/ 1 h 547"/>
                <a:gd name="T42" fmla="*/ 1 w 386"/>
                <a:gd name="T43" fmla="*/ 1 h 547"/>
                <a:gd name="T44" fmla="*/ 1 w 386"/>
                <a:gd name="T45" fmla="*/ 1 h 547"/>
                <a:gd name="T46" fmla="*/ 1 w 386"/>
                <a:gd name="T47" fmla="*/ 1 h 547"/>
                <a:gd name="T48" fmla="*/ 1 w 386"/>
                <a:gd name="T49" fmla="*/ 1 h 547"/>
                <a:gd name="T50" fmla="*/ 1 w 386"/>
                <a:gd name="T51" fmla="*/ 1 h 547"/>
                <a:gd name="T52" fmla="*/ 1 w 386"/>
                <a:gd name="T53" fmla="*/ 1 h 547"/>
                <a:gd name="T54" fmla="*/ 1 w 386"/>
                <a:gd name="T55" fmla="*/ 1 h 547"/>
                <a:gd name="T56" fmla="*/ 1 w 386"/>
                <a:gd name="T57" fmla="*/ 1 h 547"/>
                <a:gd name="T58" fmla="*/ 1 w 386"/>
                <a:gd name="T59" fmla="*/ 1 h 547"/>
                <a:gd name="T60" fmla="*/ 1 w 386"/>
                <a:gd name="T61" fmla="*/ 1 h 547"/>
                <a:gd name="T62" fmla="*/ 1 w 386"/>
                <a:gd name="T63" fmla="*/ 1 h 547"/>
                <a:gd name="T64" fmla="*/ 1 w 386"/>
                <a:gd name="T65" fmla="*/ 1 h 547"/>
                <a:gd name="T66" fmla="*/ 1 w 386"/>
                <a:gd name="T67" fmla="*/ 1 h 547"/>
                <a:gd name="T68" fmla="*/ 1 w 386"/>
                <a:gd name="T69" fmla="*/ 1 h 547"/>
                <a:gd name="T70" fmla="*/ 1 w 386"/>
                <a:gd name="T71" fmla="*/ 1 h 547"/>
                <a:gd name="T72" fmla="*/ 1 w 386"/>
                <a:gd name="T73" fmla="*/ 1 h 547"/>
                <a:gd name="T74" fmla="*/ 1 w 386"/>
                <a:gd name="T75" fmla="*/ 1 h 547"/>
                <a:gd name="T76" fmla="*/ 1 w 386"/>
                <a:gd name="T77" fmla="*/ 1 h 547"/>
                <a:gd name="T78" fmla="*/ 1 w 386"/>
                <a:gd name="T79" fmla="*/ 1 h 547"/>
                <a:gd name="T80" fmla="*/ 1 w 386"/>
                <a:gd name="T81" fmla="*/ 1 h 547"/>
                <a:gd name="T82" fmla="*/ 1 w 386"/>
                <a:gd name="T83" fmla="*/ 1 h 547"/>
                <a:gd name="T84" fmla="*/ 1 w 386"/>
                <a:gd name="T85" fmla="*/ 1 h 547"/>
                <a:gd name="T86" fmla="*/ 1 w 386"/>
                <a:gd name="T87" fmla="*/ 1 h 547"/>
                <a:gd name="T88" fmla="*/ 1 w 386"/>
                <a:gd name="T89" fmla="*/ 1 h 547"/>
                <a:gd name="T90" fmla="*/ 1 w 386"/>
                <a:gd name="T91" fmla="*/ 1 h 547"/>
                <a:gd name="T92" fmla="*/ 1 w 386"/>
                <a:gd name="T93" fmla="*/ 1 h 54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86"/>
                <a:gd name="T142" fmla="*/ 0 h 547"/>
                <a:gd name="T143" fmla="*/ 386 w 386"/>
                <a:gd name="T144" fmla="*/ 547 h 54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86" h="547">
                  <a:moveTo>
                    <a:pt x="29" y="162"/>
                  </a:moveTo>
                  <a:lnTo>
                    <a:pt x="50" y="108"/>
                  </a:lnTo>
                  <a:lnTo>
                    <a:pt x="82" y="99"/>
                  </a:lnTo>
                  <a:lnTo>
                    <a:pt x="91" y="99"/>
                  </a:lnTo>
                  <a:lnTo>
                    <a:pt x="99" y="97"/>
                  </a:lnTo>
                  <a:lnTo>
                    <a:pt x="109" y="93"/>
                  </a:lnTo>
                  <a:lnTo>
                    <a:pt x="118" y="89"/>
                  </a:lnTo>
                  <a:lnTo>
                    <a:pt x="131" y="82"/>
                  </a:lnTo>
                  <a:lnTo>
                    <a:pt x="145" y="70"/>
                  </a:lnTo>
                  <a:lnTo>
                    <a:pt x="160" y="61"/>
                  </a:lnTo>
                  <a:lnTo>
                    <a:pt x="167" y="51"/>
                  </a:lnTo>
                  <a:lnTo>
                    <a:pt x="175" y="48"/>
                  </a:lnTo>
                  <a:lnTo>
                    <a:pt x="185" y="40"/>
                  </a:lnTo>
                  <a:lnTo>
                    <a:pt x="194" y="34"/>
                  </a:lnTo>
                  <a:lnTo>
                    <a:pt x="202" y="29"/>
                  </a:lnTo>
                  <a:lnTo>
                    <a:pt x="211" y="23"/>
                  </a:lnTo>
                  <a:lnTo>
                    <a:pt x="221" y="17"/>
                  </a:lnTo>
                  <a:lnTo>
                    <a:pt x="230" y="13"/>
                  </a:lnTo>
                  <a:lnTo>
                    <a:pt x="240" y="8"/>
                  </a:lnTo>
                  <a:lnTo>
                    <a:pt x="249" y="6"/>
                  </a:lnTo>
                  <a:lnTo>
                    <a:pt x="259" y="2"/>
                  </a:lnTo>
                  <a:lnTo>
                    <a:pt x="266" y="2"/>
                  </a:lnTo>
                  <a:lnTo>
                    <a:pt x="282" y="0"/>
                  </a:lnTo>
                  <a:lnTo>
                    <a:pt x="297" y="6"/>
                  </a:lnTo>
                  <a:lnTo>
                    <a:pt x="312" y="10"/>
                  </a:lnTo>
                  <a:lnTo>
                    <a:pt x="323" y="19"/>
                  </a:lnTo>
                  <a:lnTo>
                    <a:pt x="331" y="25"/>
                  </a:lnTo>
                  <a:lnTo>
                    <a:pt x="340" y="34"/>
                  </a:lnTo>
                  <a:lnTo>
                    <a:pt x="344" y="38"/>
                  </a:lnTo>
                  <a:lnTo>
                    <a:pt x="348" y="42"/>
                  </a:lnTo>
                  <a:lnTo>
                    <a:pt x="352" y="44"/>
                  </a:lnTo>
                  <a:lnTo>
                    <a:pt x="365" y="57"/>
                  </a:lnTo>
                  <a:lnTo>
                    <a:pt x="371" y="65"/>
                  </a:lnTo>
                  <a:lnTo>
                    <a:pt x="377" y="74"/>
                  </a:lnTo>
                  <a:lnTo>
                    <a:pt x="382" y="87"/>
                  </a:lnTo>
                  <a:lnTo>
                    <a:pt x="386" y="101"/>
                  </a:lnTo>
                  <a:lnTo>
                    <a:pt x="386" y="116"/>
                  </a:lnTo>
                  <a:lnTo>
                    <a:pt x="384" y="131"/>
                  </a:lnTo>
                  <a:lnTo>
                    <a:pt x="378" y="145"/>
                  </a:lnTo>
                  <a:lnTo>
                    <a:pt x="377" y="162"/>
                  </a:lnTo>
                  <a:lnTo>
                    <a:pt x="371" y="173"/>
                  </a:lnTo>
                  <a:lnTo>
                    <a:pt x="367" y="184"/>
                  </a:lnTo>
                  <a:lnTo>
                    <a:pt x="363" y="192"/>
                  </a:lnTo>
                  <a:lnTo>
                    <a:pt x="363" y="194"/>
                  </a:lnTo>
                  <a:lnTo>
                    <a:pt x="297" y="217"/>
                  </a:lnTo>
                  <a:lnTo>
                    <a:pt x="304" y="297"/>
                  </a:lnTo>
                  <a:lnTo>
                    <a:pt x="302" y="297"/>
                  </a:lnTo>
                  <a:lnTo>
                    <a:pt x="299" y="302"/>
                  </a:lnTo>
                  <a:lnTo>
                    <a:pt x="295" y="306"/>
                  </a:lnTo>
                  <a:lnTo>
                    <a:pt x="289" y="316"/>
                  </a:lnTo>
                  <a:lnTo>
                    <a:pt x="282" y="327"/>
                  </a:lnTo>
                  <a:lnTo>
                    <a:pt x="274" y="342"/>
                  </a:lnTo>
                  <a:lnTo>
                    <a:pt x="268" y="350"/>
                  </a:lnTo>
                  <a:lnTo>
                    <a:pt x="264" y="359"/>
                  </a:lnTo>
                  <a:lnTo>
                    <a:pt x="259" y="371"/>
                  </a:lnTo>
                  <a:lnTo>
                    <a:pt x="255" y="384"/>
                  </a:lnTo>
                  <a:lnTo>
                    <a:pt x="249" y="393"/>
                  </a:lnTo>
                  <a:lnTo>
                    <a:pt x="242" y="405"/>
                  </a:lnTo>
                  <a:lnTo>
                    <a:pt x="238" y="416"/>
                  </a:lnTo>
                  <a:lnTo>
                    <a:pt x="232" y="431"/>
                  </a:lnTo>
                  <a:lnTo>
                    <a:pt x="226" y="443"/>
                  </a:lnTo>
                  <a:lnTo>
                    <a:pt x="221" y="456"/>
                  </a:lnTo>
                  <a:lnTo>
                    <a:pt x="217" y="469"/>
                  </a:lnTo>
                  <a:lnTo>
                    <a:pt x="211" y="481"/>
                  </a:lnTo>
                  <a:lnTo>
                    <a:pt x="207" y="492"/>
                  </a:lnTo>
                  <a:lnTo>
                    <a:pt x="202" y="504"/>
                  </a:lnTo>
                  <a:lnTo>
                    <a:pt x="198" y="511"/>
                  </a:lnTo>
                  <a:lnTo>
                    <a:pt x="196" y="521"/>
                  </a:lnTo>
                  <a:lnTo>
                    <a:pt x="192" y="534"/>
                  </a:lnTo>
                  <a:lnTo>
                    <a:pt x="192" y="538"/>
                  </a:lnTo>
                  <a:lnTo>
                    <a:pt x="186" y="540"/>
                  </a:lnTo>
                  <a:lnTo>
                    <a:pt x="177" y="545"/>
                  </a:lnTo>
                  <a:lnTo>
                    <a:pt x="167" y="545"/>
                  </a:lnTo>
                  <a:lnTo>
                    <a:pt x="158" y="547"/>
                  </a:lnTo>
                  <a:lnTo>
                    <a:pt x="145" y="545"/>
                  </a:lnTo>
                  <a:lnTo>
                    <a:pt x="129" y="545"/>
                  </a:lnTo>
                  <a:lnTo>
                    <a:pt x="120" y="544"/>
                  </a:lnTo>
                  <a:lnTo>
                    <a:pt x="110" y="542"/>
                  </a:lnTo>
                  <a:lnTo>
                    <a:pt x="99" y="538"/>
                  </a:lnTo>
                  <a:lnTo>
                    <a:pt x="88" y="536"/>
                  </a:lnTo>
                  <a:lnTo>
                    <a:pt x="76" y="534"/>
                  </a:lnTo>
                  <a:lnTo>
                    <a:pt x="65" y="530"/>
                  </a:lnTo>
                  <a:lnTo>
                    <a:pt x="55" y="526"/>
                  </a:lnTo>
                  <a:lnTo>
                    <a:pt x="46" y="526"/>
                  </a:lnTo>
                  <a:lnTo>
                    <a:pt x="36" y="521"/>
                  </a:lnTo>
                  <a:lnTo>
                    <a:pt x="27" y="517"/>
                  </a:lnTo>
                  <a:lnTo>
                    <a:pt x="17" y="515"/>
                  </a:lnTo>
                  <a:lnTo>
                    <a:pt x="13" y="513"/>
                  </a:lnTo>
                  <a:lnTo>
                    <a:pt x="4" y="509"/>
                  </a:lnTo>
                  <a:lnTo>
                    <a:pt x="0" y="509"/>
                  </a:lnTo>
                  <a:lnTo>
                    <a:pt x="8" y="293"/>
                  </a:lnTo>
                  <a:lnTo>
                    <a:pt x="29" y="162"/>
                  </a:lnTo>
                  <a:close/>
                </a:path>
              </a:pathLst>
            </a:custGeom>
            <a:solidFill>
              <a:srgbClr val="DEBF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39" name="Freeform 61"/>
            <p:cNvSpPr>
              <a:spLocks/>
            </p:cNvSpPr>
            <p:nvPr/>
          </p:nvSpPr>
          <p:spPr bwMode="auto">
            <a:xfrm>
              <a:off x="-957" y="1170"/>
              <a:ext cx="179" cy="250"/>
            </a:xfrm>
            <a:custGeom>
              <a:avLst/>
              <a:gdLst>
                <a:gd name="T0" fmla="*/ 0 w 357"/>
                <a:gd name="T1" fmla="*/ 1 h 500"/>
                <a:gd name="T2" fmla="*/ 1 w 357"/>
                <a:gd name="T3" fmla="*/ 1 h 500"/>
                <a:gd name="T4" fmla="*/ 1 w 357"/>
                <a:gd name="T5" fmla="*/ 1 h 500"/>
                <a:gd name="T6" fmla="*/ 1 w 357"/>
                <a:gd name="T7" fmla="*/ 1 h 500"/>
                <a:gd name="T8" fmla="*/ 1 w 357"/>
                <a:gd name="T9" fmla="*/ 1 h 500"/>
                <a:gd name="T10" fmla="*/ 1 w 357"/>
                <a:gd name="T11" fmla="*/ 1 h 500"/>
                <a:gd name="T12" fmla="*/ 1 w 357"/>
                <a:gd name="T13" fmla="*/ 1 h 500"/>
                <a:gd name="T14" fmla="*/ 1 w 357"/>
                <a:gd name="T15" fmla="*/ 1 h 500"/>
                <a:gd name="T16" fmla="*/ 1 w 357"/>
                <a:gd name="T17" fmla="*/ 1 h 500"/>
                <a:gd name="T18" fmla="*/ 1 w 357"/>
                <a:gd name="T19" fmla="*/ 1 h 500"/>
                <a:gd name="T20" fmla="*/ 1 w 357"/>
                <a:gd name="T21" fmla="*/ 1 h 500"/>
                <a:gd name="T22" fmla="*/ 1 w 357"/>
                <a:gd name="T23" fmla="*/ 1 h 500"/>
                <a:gd name="T24" fmla="*/ 1 w 357"/>
                <a:gd name="T25" fmla="*/ 1 h 500"/>
                <a:gd name="T26" fmla="*/ 1 w 357"/>
                <a:gd name="T27" fmla="*/ 1 h 500"/>
                <a:gd name="T28" fmla="*/ 1 w 357"/>
                <a:gd name="T29" fmla="*/ 1 h 500"/>
                <a:gd name="T30" fmla="*/ 1 w 357"/>
                <a:gd name="T31" fmla="*/ 1 h 500"/>
                <a:gd name="T32" fmla="*/ 1 w 357"/>
                <a:gd name="T33" fmla="*/ 1 h 500"/>
                <a:gd name="T34" fmla="*/ 1 w 357"/>
                <a:gd name="T35" fmla="*/ 1 h 500"/>
                <a:gd name="T36" fmla="*/ 1 w 357"/>
                <a:gd name="T37" fmla="*/ 1 h 500"/>
                <a:gd name="T38" fmla="*/ 1 w 357"/>
                <a:gd name="T39" fmla="*/ 1 h 500"/>
                <a:gd name="T40" fmla="*/ 1 w 357"/>
                <a:gd name="T41" fmla="*/ 1 h 500"/>
                <a:gd name="T42" fmla="*/ 1 w 357"/>
                <a:gd name="T43" fmla="*/ 1 h 500"/>
                <a:gd name="T44" fmla="*/ 1 w 357"/>
                <a:gd name="T45" fmla="*/ 1 h 500"/>
                <a:gd name="T46" fmla="*/ 1 w 357"/>
                <a:gd name="T47" fmla="*/ 1 h 500"/>
                <a:gd name="T48" fmla="*/ 1 w 357"/>
                <a:gd name="T49" fmla="*/ 1 h 500"/>
                <a:gd name="T50" fmla="*/ 1 w 357"/>
                <a:gd name="T51" fmla="*/ 1 h 500"/>
                <a:gd name="T52" fmla="*/ 1 w 357"/>
                <a:gd name="T53" fmla="*/ 1 h 500"/>
                <a:gd name="T54" fmla="*/ 1 w 357"/>
                <a:gd name="T55" fmla="*/ 1 h 500"/>
                <a:gd name="T56" fmla="*/ 1 w 357"/>
                <a:gd name="T57" fmla="*/ 1 h 500"/>
                <a:gd name="T58" fmla="*/ 1 w 357"/>
                <a:gd name="T59" fmla="*/ 1 h 500"/>
                <a:gd name="T60" fmla="*/ 1 w 357"/>
                <a:gd name="T61" fmla="*/ 0 h 500"/>
                <a:gd name="T62" fmla="*/ 1 w 357"/>
                <a:gd name="T63" fmla="*/ 1 h 500"/>
                <a:gd name="T64" fmla="*/ 1 w 357"/>
                <a:gd name="T65" fmla="*/ 1 h 500"/>
                <a:gd name="T66" fmla="*/ 1 w 357"/>
                <a:gd name="T67" fmla="*/ 1 h 500"/>
                <a:gd name="T68" fmla="*/ 1 w 357"/>
                <a:gd name="T69" fmla="*/ 1 h 500"/>
                <a:gd name="T70" fmla="*/ 1 w 357"/>
                <a:gd name="T71" fmla="*/ 1 h 500"/>
                <a:gd name="T72" fmla="*/ 1 w 357"/>
                <a:gd name="T73" fmla="*/ 1 h 500"/>
                <a:gd name="T74" fmla="*/ 1 w 357"/>
                <a:gd name="T75" fmla="*/ 1 h 500"/>
                <a:gd name="T76" fmla="*/ 1 w 357"/>
                <a:gd name="T77" fmla="*/ 1 h 500"/>
                <a:gd name="T78" fmla="*/ 1 w 357"/>
                <a:gd name="T79" fmla="*/ 1 h 500"/>
                <a:gd name="T80" fmla="*/ 1 w 357"/>
                <a:gd name="T81" fmla="*/ 1 h 500"/>
                <a:gd name="T82" fmla="*/ 1 w 357"/>
                <a:gd name="T83" fmla="*/ 1 h 500"/>
                <a:gd name="T84" fmla="*/ 1 w 357"/>
                <a:gd name="T85" fmla="*/ 1 h 500"/>
                <a:gd name="T86" fmla="*/ 1 w 357"/>
                <a:gd name="T87" fmla="*/ 1 h 500"/>
                <a:gd name="T88" fmla="*/ 1 w 357"/>
                <a:gd name="T89" fmla="*/ 1 h 500"/>
                <a:gd name="T90" fmla="*/ 1 w 357"/>
                <a:gd name="T91" fmla="*/ 1 h 500"/>
                <a:gd name="T92" fmla="*/ 1 w 357"/>
                <a:gd name="T93" fmla="*/ 1 h 500"/>
                <a:gd name="T94" fmla="*/ 1 w 357"/>
                <a:gd name="T95" fmla="*/ 1 h 500"/>
                <a:gd name="T96" fmla="*/ 1 w 357"/>
                <a:gd name="T97" fmla="*/ 1 h 500"/>
                <a:gd name="T98" fmla="*/ 1 w 357"/>
                <a:gd name="T99" fmla="*/ 1 h 500"/>
                <a:gd name="T100" fmla="*/ 1 w 357"/>
                <a:gd name="T101" fmla="*/ 1 h 500"/>
                <a:gd name="T102" fmla="*/ 1 w 357"/>
                <a:gd name="T103" fmla="*/ 1 h 500"/>
                <a:gd name="T104" fmla="*/ 1 w 357"/>
                <a:gd name="T105" fmla="*/ 1 h 500"/>
                <a:gd name="T106" fmla="*/ 1 w 357"/>
                <a:gd name="T107" fmla="*/ 1 h 500"/>
                <a:gd name="T108" fmla="*/ 1 w 357"/>
                <a:gd name="T109" fmla="*/ 1 h 500"/>
                <a:gd name="T110" fmla="*/ 1 w 357"/>
                <a:gd name="T111" fmla="*/ 1 h 500"/>
                <a:gd name="T112" fmla="*/ 1 w 357"/>
                <a:gd name="T113" fmla="*/ 1 h 500"/>
                <a:gd name="T114" fmla="*/ 1 w 357"/>
                <a:gd name="T115" fmla="*/ 1 h 500"/>
                <a:gd name="T116" fmla="*/ 1 w 357"/>
                <a:gd name="T117" fmla="*/ 1 h 500"/>
                <a:gd name="T118" fmla="*/ 1 w 357"/>
                <a:gd name="T119" fmla="*/ 1 h 500"/>
                <a:gd name="T120" fmla="*/ 1 w 357"/>
                <a:gd name="T121" fmla="*/ 1 h 500"/>
                <a:gd name="T122" fmla="*/ 0 w 357"/>
                <a:gd name="T123" fmla="*/ 1 h 50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7"/>
                <a:gd name="T187" fmla="*/ 0 h 500"/>
                <a:gd name="T188" fmla="*/ 357 w 357"/>
                <a:gd name="T189" fmla="*/ 500 h 50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7" h="500">
                  <a:moveTo>
                    <a:pt x="0" y="397"/>
                  </a:moveTo>
                  <a:lnTo>
                    <a:pt x="0" y="393"/>
                  </a:lnTo>
                  <a:lnTo>
                    <a:pt x="0" y="388"/>
                  </a:lnTo>
                  <a:lnTo>
                    <a:pt x="3" y="378"/>
                  </a:lnTo>
                  <a:lnTo>
                    <a:pt x="9" y="367"/>
                  </a:lnTo>
                  <a:lnTo>
                    <a:pt x="11" y="359"/>
                  </a:lnTo>
                  <a:lnTo>
                    <a:pt x="17" y="351"/>
                  </a:lnTo>
                  <a:lnTo>
                    <a:pt x="21" y="342"/>
                  </a:lnTo>
                  <a:lnTo>
                    <a:pt x="26" y="334"/>
                  </a:lnTo>
                  <a:lnTo>
                    <a:pt x="30" y="323"/>
                  </a:lnTo>
                  <a:lnTo>
                    <a:pt x="38" y="313"/>
                  </a:lnTo>
                  <a:lnTo>
                    <a:pt x="45" y="304"/>
                  </a:lnTo>
                  <a:lnTo>
                    <a:pt x="55" y="294"/>
                  </a:lnTo>
                  <a:lnTo>
                    <a:pt x="62" y="283"/>
                  </a:lnTo>
                  <a:lnTo>
                    <a:pt x="72" y="274"/>
                  </a:lnTo>
                  <a:lnTo>
                    <a:pt x="81" y="260"/>
                  </a:lnTo>
                  <a:lnTo>
                    <a:pt x="91" y="251"/>
                  </a:lnTo>
                  <a:lnTo>
                    <a:pt x="100" y="239"/>
                  </a:lnTo>
                  <a:lnTo>
                    <a:pt x="110" y="228"/>
                  </a:lnTo>
                  <a:lnTo>
                    <a:pt x="119" y="218"/>
                  </a:lnTo>
                  <a:lnTo>
                    <a:pt x="131" y="211"/>
                  </a:lnTo>
                  <a:lnTo>
                    <a:pt x="138" y="201"/>
                  </a:lnTo>
                  <a:lnTo>
                    <a:pt x="148" y="194"/>
                  </a:lnTo>
                  <a:lnTo>
                    <a:pt x="154" y="186"/>
                  </a:lnTo>
                  <a:lnTo>
                    <a:pt x="161" y="180"/>
                  </a:lnTo>
                  <a:lnTo>
                    <a:pt x="171" y="171"/>
                  </a:lnTo>
                  <a:lnTo>
                    <a:pt x="175" y="171"/>
                  </a:lnTo>
                  <a:lnTo>
                    <a:pt x="175" y="165"/>
                  </a:lnTo>
                  <a:lnTo>
                    <a:pt x="175" y="156"/>
                  </a:lnTo>
                  <a:lnTo>
                    <a:pt x="175" y="142"/>
                  </a:lnTo>
                  <a:lnTo>
                    <a:pt x="178" y="127"/>
                  </a:lnTo>
                  <a:lnTo>
                    <a:pt x="184" y="112"/>
                  </a:lnTo>
                  <a:lnTo>
                    <a:pt x="194" y="97"/>
                  </a:lnTo>
                  <a:lnTo>
                    <a:pt x="203" y="80"/>
                  </a:lnTo>
                  <a:lnTo>
                    <a:pt x="213" y="66"/>
                  </a:lnTo>
                  <a:lnTo>
                    <a:pt x="213" y="57"/>
                  </a:lnTo>
                  <a:lnTo>
                    <a:pt x="213" y="47"/>
                  </a:lnTo>
                  <a:lnTo>
                    <a:pt x="213" y="40"/>
                  </a:lnTo>
                  <a:lnTo>
                    <a:pt x="214" y="32"/>
                  </a:lnTo>
                  <a:lnTo>
                    <a:pt x="213" y="21"/>
                  </a:lnTo>
                  <a:lnTo>
                    <a:pt x="213" y="19"/>
                  </a:lnTo>
                  <a:lnTo>
                    <a:pt x="228" y="19"/>
                  </a:lnTo>
                  <a:lnTo>
                    <a:pt x="228" y="21"/>
                  </a:lnTo>
                  <a:lnTo>
                    <a:pt x="232" y="28"/>
                  </a:lnTo>
                  <a:lnTo>
                    <a:pt x="235" y="36"/>
                  </a:lnTo>
                  <a:lnTo>
                    <a:pt x="239" y="47"/>
                  </a:lnTo>
                  <a:lnTo>
                    <a:pt x="239" y="55"/>
                  </a:lnTo>
                  <a:lnTo>
                    <a:pt x="241" y="63"/>
                  </a:lnTo>
                  <a:lnTo>
                    <a:pt x="239" y="68"/>
                  </a:lnTo>
                  <a:lnTo>
                    <a:pt x="239" y="70"/>
                  </a:lnTo>
                  <a:lnTo>
                    <a:pt x="243" y="68"/>
                  </a:lnTo>
                  <a:lnTo>
                    <a:pt x="258" y="59"/>
                  </a:lnTo>
                  <a:lnTo>
                    <a:pt x="264" y="53"/>
                  </a:lnTo>
                  <a:lnTo>
                    <a:pt x="273" y="47"/>
                  </a:lnTo>
                  <a:lnTo>
                    <a:pt x="283" y="42"/>
                  </a:lnTo>
                  <a:lnTo>
                    <a:pt x="294" y="34"/>
                  </a:lnTo>
                  <a:lnTo>
                    <a:pt x="302" y="27"/>
                  </a:lnTo>
                  <a:lnTo>
                    <a:pt x="311" y="21"/>
                  </a:lnTo>
                  <a:lnTo>
                    <a:pt x="319" y="13"/>
                  </a:lnTo>
                  <a:lnTo>
                    <a:pt x="327" y="9"/>
                  </a:lnTo>
                  <a:lnTo>
                    <a:pt x="336" y="2"/>
                  </a:lnTo>
                  <a:lnTo>
                    <a:pt x="342" y="0"/>
                  </a:lnTo>
                  <a:lnTo>
                    <a:pt x="357" y="15"/>
                  </a:lnTo>
                  <a:lnTo>
                    <a:pt x="357" y="42"/>
                  </a:lnTo>
                  <a:lnTo>
                    <a:pt x="344" y="61"/>
                  </a:lnTo>
                  <a:lnTo>
                    <a:pt x="342" y="78"/>
                  </a:lnTo>
                  <a:lnTo>
                    <a:pt x="340" y="82"/>
                  </a:lnTo>
                  <a:lnTo>
                    <a:pt x="332" y="89"/>
                  </a:lnTo>
                  <a:lnTo>
                    <a:pt x="323" y="99"/>
                  </a:lnTo>
                  <a:lnTo>
                    <a:pt x="313" y="110"/>
                  </a:lnTo>
                  <a:lnTo>
                    <a:pt x="302" y="120"/>
                  </a:lnTo>
                  <a:lnTo>
                    <a:pt x="292" y="127"/>
                  </a:lnTo>
                  <a:lnTo>
                    <a:pt x="285" y="131"/>
                  </a:lnTo>
                  <a:lnTo>
                    <a:pt x="281" y="133"/>
                  </a:lnTo>
                  <a:lnTo>
                    <a:pt x="283" y="133"/>
                  </a:lnTo>
                  <a:lnTo>
                    <a:pt x="290" y="133"/>
                  </a:lnTo>
                  <a:lnTo>
                    <a:pt x="300" y="131"/>
                  </a:lnTo>
                  <a:lnTo>
                    <a:pt x="313" y="129"/>
                  </a:lnTo>
                  <a:lnTo>
                    <a:pt x="323" y="125"/>
                  </a:lnTo>
                  <a:lnTo>
                    <a:pt x="330" y="123"/>
                  </a:lnTo>
                  <a:lnTo>
                    <a:pt x="334" y="122"/>
                  </a:lnTo>
                  <a:lnTo>
                    <a:pt x="338" y="122"/>
                  </a:lnTo>
                  <a:lnTo>
                    <a:pt x="338" y="133"/>
                  </a:lnTo>
                  <a:lnTo>
                    <a:pt x="334" y="133"/>
                  </a:lnTo>
                  <a:lnTo>
                    <a:pt x="330" y="141"/>
                  </a:lnTo>
                  <a:lnTo>
                    <a:pt x="321" y="144"/>
                  </a:lnTo>
                  <a:lnTo>
                    <a:pt x="313" y="152"/>
                  </a:lnTo>
                  <a:lnTo>
                    <a:pt x="302" y="158"/>
                  </a:lnTo>
                  <a:lnTo>
                    <a:pt x="292" y="165"/>
                  </a:lnTo>
                  <a:lnTo>
                    <a:pt x="277" y="171"/>
                  </a:lnTo>
                  <a:lnTo>
                    <a:pt x="264" y="180"/>
                  </a:lnTo>
                  <a:lnTo>
                    <a:pt x="252" y="184"/>
                  </a:lnTo>
                  <a:lnTo>
                    <a:pt x="243" y="188"/>
                  </a:lnTo>
                  <a:lnTo>
                    <a:pt x="233" y="192"/>
                  </a:lnTo>
                  <a:lnTo>
                    <a:pt x="224" y="198"/>
                  </a:lnTo>
                  <a:lnTo>
                    <a:pt x="211" y="203"/>
                  </a:lnTo>
                  <a:lnTo>
                    <a:pt x="205" y="207"/>
                  </a:lnTo>
                  <a:lnTo>
                    <a:pt x="203" y="207"/>
                  </a:lnTo>
                  <a:lnTo>
                    <a:pt x="203" y="213"/>
                  </a:lnTo>
                  <a:lnTo>
                    <a:pt x="197" y="220"/>
                  </a:lnTo>
                  <a:lnTo>
                    <a:pt x="194" y="234"/>
                  </a:lnTo>
                  <a:lnTo>
                    <a:pt x="188" y="245"/>
                  </a:lnTo>
                  <a:lnTo>
                    <a:pt x="182" y="264"/>
                  </a:lnTo>
                  <a:lnTo>
                    <a:pt x="175" y="281"/>
                  </a:lnTo>
                  <a:lnTo>
                    <a:pt x="169" y="300"/>
                  </a:lnTo>
                  <a:lnTo>
                    <a:pt x="159" y="319"/>
                  </a:lnTo>
                  <a:lnTo>
                    <a:pt x="152" y="340"/>
                  </a:lnTo>
                  <a:lnTo>
                    <a:pt x="142" y="359"/>
                  </a:lnTo>
                  <a:lnTo>
                    <a:pt x="135" y="380"/>
                  </a:lnTo>
                  <a:lnTo>
                    <a:pt x="125" y="397"/>
                  </a:lnTo>
                  <a:lnTo>
                    <a:pt x="118" y="416"/>
                  </a:lnTo>
                  <a:lnTo>
                    <a:pt x="110" y="433"/>
                  </a:lnTo>
                  <a:lnTo>
                    <a:pt x="100" y="450"/>
                  </a:lnTo>
                  <a:lnTo>
                    <a:pt x="91" y="460"/>
                  </a:lnTo>
                  <a:lnTo>
                    <a:pt x="83" y="471"/>
                  </a:lnTo>
                  <a:lnTo>
                    <a:pt x="74" y="479"/>
                  </a:lnTo>
                  <a:lnTo>
                    <a:pt x="68" y="488"/>
                  </a:lnTo>
                  <a:lnTo>
                    <a:pt x="55" y="496"/>
                  </a:lnTo>
                  <a:lnTo>
                    <a:pt x="43" y="500"/>
                  </a:lnTo>
                  <a:lnTo>
                    <a:pt x="34" y="500"/>
                  </a:lnTo>
                  <a:lnTo>
                    <a:pt x="26" y="498"/>
                  </a:lnTo>
                  <a:lnTo>
                    <a:pt x="22" y="496"/>
                  </a:lnTo>
                  <a:lnTo>
                    <a:pt x="0" y="397"/>
                  </a:lnTo>
                  <a:close/>
                </a:path>
              </a:pathLst>
            </a:custGeom>
            <a:solidFill>
              <a:srgbClr val="FFB8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40" name="Freeform 62"/>
            <p:cNvSpPr>
              <a:spLocks/>
            </p:cNvSpPr>
            <p:nvPr/>
          </p:nvSpPr>
          <p:spPr bwMode="auto">
            <a:xfrm>
              <a:off x="-625" y="1386"/>
              <a:ext cx="218" cy="151"/>
            </a:xfrm>
            <a:custGeom>
              <a:avLst/>
              <a:gdLst>
                <a:gd name="T0" fmla="*/ 1 w 435"/>
                <a:gd name="T1" fmla="*/ 1 h 302"/>
                <a:gd name="T2" fmla="*/ 1 w 435"/>
                <a:gd name="T3" fmla="*/ 1 h 302"/>
                <a:gd name="T4" fmla="*/ 1 w 435"/>
                <a:gd name="T5" fmla="*/ 1 h 302"/>
                <a:gd name="T6" fmla="*/ 1 w 435"/>
                <a:gd name="T7" fmla="*/ 1 h 302"/>
                <a:gd name="T8" fmla="*/ 1 w 435"/>
                <a:gd name="T9" fmla="*/ 1 h 302"/>
                <a:gd name="T10" fmla="*/ 1 w 435"/>
                <a:gd name="T11" fmla="*/ 1 h 302"/>
                <a:gd name="T12" fmla="*/ 1 w 435"/>
                <a:gd name="T13" fmla="*/ 1 h 302"/>
                <a:gd name="T14" fmla="*/ 1 w 435"/>
                <a:gd name="T15" fmla="*/ 1 h 302"/>
                <a:gd name="T16" fmla="*/ 1 w 435"/>
                <a:gd name="T17" fmla="*/ 1 h 302"/>
                <a:gd name="T18" fmla="*/ 1 w 435"/>
                <a:gd name="T19" fmla="*/ 1 h 302"/>
                <a:gd name="T20" fmla="*/ 1 w 435"/>
                <a:gd name="T21" fmla="*/ 1 h 302"/>
                <a:gd name="T22" fmla="*/ 1 w 435"/>
                <a:gd name="T23" fmla="*/ 1 h 302"/>
                <a:gd name="T24" fmla="*/ 1 w 435"/>
                <a:gd name="T25" fmla="*/ 1 h 302"/>
                <a:gd name="T26" fmla="*/ 1 w 435"/>
                <a:gd name="T27" fmla="*/ 1 h 302"/>
                <a:gd name="T28" fmla="*/ 1 w 435"/>
                <a:gd name="T29" fmla="*/ 1 h 302"/>
                <a:gd name="T30" fmla="*/ 1 w 435"/>
                <a:gd name="T31" fmla="*/ 1 h 302"/>
                <a:gd name="T32" fmla="*/ 1 w 435"/>
                <a:gd name="T33" fmla="*/ 1 h 302"/>
                <a:gd name="T34" fmla="*/ 1 w 435"/>
                <a:gd name="T35" fmla="*/ 1 h 302"/>
                <a:gd name="T36" fmla="*/ 1 w 435"/>
                <a:gd name="T37" fmla="*/ 1 h 302"/>
                <a:gd name="T38" fmla="*/ 1 w 435"/>
                <a:gd name="T39" fmla="*/ 1 h 302"/>
                <a:gd name="T40" fmla="*/ 1 w 435"/>
                <a:gd name="T41" fmla="*/ 1 h 302"/>
                <a:gd name="T42" fmla="*/ 1 w 435"/>
                <a:gd name="T43" fmla="*/ 1 h 302"/>
                <a:gd name="T44" fmla="*/ 1 w 435"/>
                <a:gd name="T45" fmla="*/ 1 h 302"/>
                <a:gd name="T46" fmla="*/ 1 w 435"/>
                <a:gd name="T47" fmla="*/ 1 h 302"/>
                <a:gd name="T48" fmla="*/ 1 w 435"/>
                <a:gd name="T49" fmla="*/ 1 h 302"/>
                <a:gd name="T50" fmla="*/ 1 w 435"/>
                <a:gd name="T51" fmla="*/ 1 h 302"/>
                <a:gd name="T52" fmla="*/ 1 w 435"/>
                <a:gd name="T53" fmla="*/ 1 h 302"/>
                <a:gd name="T54" fmla="*/ 1 w 435"/>
                <a:gd name="T55" fmla="*/ 1 h 302"/>
                <a:gd name="T56" fmla="*/ 1 w 435"/>
                <a:gd name="T57" fmla="*/ 1 h 302"/>
                <a:gd name="T58" fmla="*/ 1 w 435"/>
                <a:gd name="T59" fmla="*/ 1 h 302"/>
                <a:gd name="T60" fmla="*/ 1 w 435"/>
                <a:gd name="T61" fmla="*/ 1 h 302"/>
                <a:gd name="T62" fmla="*/ 1 w 435"/>
                <a:gd name="T63" fmla="*/ 1 h 302"/>
                <a:gd name="T64" fmla="*/ 1 w 435"/>
                <a:gd name="T65" fmla="*/ 1 h 302"/>
                <a:gd name="T66" fmla="*/ 1 w 435"/>
                <a:gd name="T67" fmla="*/ 1 h 302"/>
                <a:gd name="T68" fmla="*/ 1 w 435"/>
                <a:gd name="T69" fmla="*/ 1 h 302"/>
                <a:gd name="T70" fmla="*/ 1 w 435"/>
                <a:gd name="T71" fmla="*/ 1 h 302"/>
                <a:gd name="T72" fmla="*/ 0 w 435"/>
                <a:gd name="T73" fmla="*/ 1 h 302"/>
                <a:gd name="T74" fmla="*/ 1 w 435"/>
                <a:gd name="T75" fmla="*/ 1 h 30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35"/>
                <a:gd name="T115" fmla="*/ 0 h 302"/>
                <a:gd name="T116" fmla="*/ 435 w 435"/>
                <a:gd name="T117" fmla="*/ 302 h 30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35" h="302">
                  <a:moveTo>
                    <a:pt x="80" y="302"/>
                  </a:moveTo>
                  <a:lnTo>
                    <a:pt x="82" y="301"/>
                  </a:lnTo>
                  <a:lnTo>
                    <a:pt x="88" y="297"/>
                  </a:lnTo>
                  <a:lnTo>
                    <a:pt x="95" y="293"/>
                  </a:lnTo>
                  <a:lnTo>
                    <a:pt x="110" y="289"/>
                  </a:lnTo>
                  <a:lnTo>
                    <a:pt x="124" y="280"/>
                  </a:lnTo>
                  <a:lnTo>
                    <a:pt x="141" y="270"/>
                  </a:lnTo>
                  <a:lnTo>
                    <a:pt x="150" y="264"/>
                  </a:lnTo>
                  <a:lnTo>
                    <a:pt x="160" y="261"/>
                  </a:lnTo>
                  <a:lnTo>
                    <a:pt x="169" y="253"/>
                  </a:lnTo>
                  <a:lnTo>
                    <a:pt x="179" y="247"/>
                  </a:lnTo>
                  <a:lnTo>
                    <a:pt x="186" y="240"/>
                  </a:lnTo>
                  <a:lnTo>
                    <a:pt x="196" y="232"/>
                  </a:lnTo>
                  <a:lnTo>
                    <a:pt x="205" y="225"/>
                  </a:lnTo>
                  <a:lnTo>
                    <a:pt x="215" y="215"/>
                  </a:lnTo>
                  <a:lnTo>
                    <a:pt x="222" y="206"/>
                  </a:lnTo>
                  <a:lnTo>
                    <a:pt x="232" y="198"/>
                  </a:lnTo>
                  <a:lnTo>
                    <a:pt x="242" y="190"/>
                  </a:lnTo>
                  <a:lnTo>
                    <a:pt x="251" y="185"/>
                  </a:lnTo>
                  <a:lnTo>
                    <a:pt x="262" y="169"/>
                  </a:lnTo>
                  <a:lnTo>
                    <a:pt x="274" y="160"/>
                  </a:lnTo>
                  <a:lnTo>
                    <a:pt x="280" y="152"/>
                  </a:lnTo>
                  <a:lnTo>
                    <a:pt x="283" y="150"/>
                  </a:lnTo>
                  <a:lnTo>
                    <a:pt x="287" y="152"/>
                  </a:lnTo>
                  <a:lnTo>
                    <a:pt x="304" y="160"/>
                  </a:lnTo>
                  <a:lnTo>
                    <a:pt x="314" y="166"/>
                  </a:lnTo>
                  <a:lnTo>
                    <a:pt x="323" y="169"/>
                  </a:lnTo>
                  <a:lnTo>
                    <a:pt x="333" y="177"/>
                  </a:lnTo>
                  <a:lnTo>
                    <a:pt x="342" y="185"/>
                  </a:lnTo>
                  <a:lnTo>
                    <a:pt x="356" y="196"/>
                  </a:lnTo>
                  <a:lnTo>
                    <a:pt x="363" y="209"/>
                  </a:lnTo>
                  <a:lnTo>
                    <a:pt x="369" y="217"/>
                  </a:lnTo>
                  <a:lnTo>
                    <a:pt x="371" y="221"/>
                  </a:lnTo>
                  <a:lnTo>
                    <a:pt x="390" y="213"/>
                  </a:lnTo>
                  <a:lnTo>
                    <a:pt x="388" y="209"/>
                  </a:lnTo>
                  <a:lnTo>
                    <a:pt x="388" y="198"/>
                  </a:lnTo>
                  <a:lnTo>
                    <a:pt x="384" y="185"/>
                  </a:lnTo>
                  <a:lnTo>
                    <a:pt x="380" y="169"/>
                  </a:lnTo>
                  <a:lnTo>
                    <a:pt x="376" y="152"/>
                  </a:lnTo>
                  <a:lnTo>
                    <a:pt x="373" y="141"/>
                  </a:lnTo>
                  <a:lnTo>
                    <a:pt x="371" y="131"/>
                  </a:lnTo>
                  <a:lnTo>
                    <a:pt x="371" y="130"/>
                  </a:lnTo>
                  <a:lnTo>
                    <a:pt x="435" y="137"/>
                  </a:lnTo>
                  <a:lnTo>
                    <a:pt x="430" y="109"/>
                  </a:lnTo>
                  <a:lnTo>
                    <a:pt x="411" y="84"/>
                  </a:lnTo>
                  <a:lnTo>
                    <a:pt x="384" y="35"/>
                  </a:lnTo>
                  <a:lnTo>
                    <a:pt x="300" y="0"/>
                  </a:lnTo>
                  <a:lnTo>
                    <a:pt x="283" y="16"/>
                  </a:lnTo>
                  <a:lnTo>
                    <a:pt x="249" y="92"/>
                  </a:lnTo>
                  <a:lnTo>
                    <a:pt x="245" y="93"/>
                  </a:lnTo>
                  <a:lnTo>
                    <a:pt x="242" y="103"/>
                  </a:lnTo>
                  <a:lnTo>
                    <a:pt x="234" y="109"/>
                  </a:lnTo>
                  <a:lnTo>
                    <a:pt x="228" y="112"/>
                  </a:lnTo>
                  <a:lnTo>
                    <a:pt x="219" y="118"/>
                  </a:lnTo>
                  <a:lnTo>
                    <a:pt x="211" y="124"/>
                  </a:lnTo>
                  <a:lnTo>
                    <a:pt x="198" y="126"/>
                  </a:lnTo>
                  <a:lnTo>
                    <a:pt x="186" y="130"/>
                  </a:lnTo>
                  <a:lnTo>
                    <a:pt x="169" y="131"/>
                  </a:lnTo>
                  <a:lnTo>
                    <a:pt x="156" y="135"/>
                  </a:lnTo>
                  <a:lnTo>
                    <a:pt x="139" y="137"/>
                  </a:lnTo>
                  <a:lnTo>
                    <a:pt x="122" y="141"/>
                  </a:lnTo>
                  <a:lnTo>
                    <a:pt x="112" y="141"/>
                  </a:lnTo>
                  <a:lnTo>
                    <a:pt x="105" y="145"/>
                  </a:lnTo>
                  <a:lnTo>
                    <a:pt x="95" y="149"/>
                  </a:lnTo>
                  <a:lnTo>
                    <a:pt x="88" y="152"/>
                  </a:lnTo>
                  <a:lnTo>
                    <a:pt x="78" y="154"/>
                  </a:lnTo>
                  <a:lnTo>
                    <a:pt x="69" y="158"/>
                  </a:lnTo>
                  <a:lnTo>
                    <a:pt x="61" y="162"/>
                  </a:lnTo>
                  <a:lnTo>
                    <a:pt x="53" y="168"/>
                  </a:lnTo>
                  <a:lnTo>
                    <a:pt x="38" y="177"/>
                  </a:lnTo>
                  <a:lnTo>
                    <a:pt x="27" y="187"/>
                  </a:lnTo>
                  <a:lnTo>
                    <a:pt x="13" y="194"/>
                  </a:lnTo>
                  <a:lnTo>
                    <a:pt x="6" y="202"/>
                  </a:lnTo>
                  <a:lnTo>
                    <a:pt x="0" y="204"/>
                  </a:lnTo>
                  <a:lnTo>
                    <a:pt x="0" y="207"/>
                  </a:lnTo>
                  <a:lnTo>
                    <a:pt x="80" y="302"/>
                  </a:lnTo>
                  <a:close/>
                </a:path>
              </a:pathLst>
            </a:custGeom>
            <a:solidFill>
              <a:srgbClr val="E6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41" name="Freeform 63"/>
            <p:cNvSpPr>
              <a:spLocks/>
            </p:cNvSpPr>
            <p:nvPr/>
          </p:nvSpPr>
          <p:spPr bwMode="auto">
            <a:xfrm>
              <a:off x="-383" y="1734"/>
              <a:ext cx="133" cy="172"/>
            </a:xfrm>
            <a:custGeom>
              <a:avLst/>
              <a:gdLst>
                <a:gd name="T0" fmla="*/ 1 w 266"/>
                <a:gd name="T1" fmla="*/ 0 h 344"/>
                <a:gd name="T2" fmla="*/ 1 w 266"/>
                <a:gd name="T3" fmla="*/ 1 h 344"/>
                <a:gd name="T4" fmla="*/ 1 w 266"/>
                <a:gd name="T5" fmla="*/ 1 h 344"/>
                <a:gd name="T6" fmla="*/ 1 w 266"/>
                <a:gd name="T7" fmla="*/ 1 h 344"/>
                <a:gd name="T8" fmla="*/ 1 w 266"/>
                <a:gd name="T9" fmla="*/ 1 h 344"/>
                <a:gd name="T10" fmla="*/ 1 w 266"/>
                <a:gd name="T11" fmla="*/ 1 h 344"/>
                <a:gd name="T12" fmla="*/ 1 w 266"/>
                <a:gd name="T13" fmla="*/ 1 h 344"/>
                <a:gd name="T14" fmla="*/ 1 w 266"/>
                <a:gd name="T15" fmla="*/ 1 h 344"/>
                <a:gd name="T16" fmla="*/ 1 w 266"/>
                <a:gd name="T17" fmla="*/ 1 h 344"/>
                <a:gd name="T18" fmla="*/ 1 w 266"/>
                <a:gd name="T19" fmla="*/ 1 h 344"/>
                <a:gd name="T20" fmla="*/ 1 w 266"/>
                <a:gd name="T21" fmla="*/ 1 h 344"/>
                <a:gd name="T22" fmla="*/ 1 w 266"/>
                <a:gd name="T23" fmla="*/ 1 h 344"/>
                <a:gd name="T24" fmla="*/ 1 w 266"/>
                <a:gd name="T25" fmla="*/ 1 h 344"/>
                <a:gd name="T26" fmla="*/ 1 w 266"/>
                <a:gd name="T27" fmla="*/ 1 h 344"/>
                <a:gd name="T28" fmla="*/ 1 w 266"/>
                <a:gd name="T29" fmla="*/ 1 h 344"/>
                <a:gd name="T30" fmla="*/ 1 w 266"/>
                <a:gd name="T31" fmla="*/ 1 h 344"/>
                <a:gd name="T32" fmla="*/ 1 w 266"/>
                <a:gd name="T33" fmla="*/ 1 h 344"/>
                <a:gd name="T34" fmla="*/ 1 w 266"/>
                <a:gd name="T35" fmla="*/ 1 h 344"/>
                <a:gd name="T36" fmla="*/ 1 w 266"/>
                <a:gd name="T37" fmla="*/ 1 h 344"/>
                <a:gd name="T38" fmla="*/ 1 w 266"/>
                <a:gd name="T39" fmla="*/ 1 h 344"/>
                <a:gd name="T40" fmla="*/ 1 w 266"/>
                <a:gd name="T41" fmla="*/ 1 h 344"/>
                <a:gd name="T42" fmla="*/ 1 w 266"/>
                <a:gd name="T43" fmla="*/ 1 h 344"/>
                <a:gd name="T44" fmla="*/ 1 w 266"/>
                <a:gd name="T45" fmla="*/ 1 h 344"/>
                <a:gd name="T46" fmla="*/ 1 w 266"/>
                <a:gd name="T47" fmla="*/ 1 h 344"/>
                <a:gd name="T48" fmla="*/ 1 w 266"/>
                <a:gd name="T49" fmla="*/ 1 h 344"/>
                <a:gd name="T50" fmla="*/ 0 w 266"/>
                <a:gd name="T51" fmla="*/ 1 h 344"/>
                <a:gd name="T52" fmla="*/ 1 w 266"/>
                <a:gd name="T53" fmla="*/ 1 h 344"/>
                <a:gd name="T54" fmla="*/ 1 w 266"/>
                <a:gd name="T55" fmla="*/ 1 h 344"/>
                <a:gd name="T56" fmla="*/ 1 w 266"/>
                <a:gd name="T57" fmla="*/ 1 h 344"/>
                <a:gd name="T58" fmla="*/ 1 w 266"/>
                <a:gd name="T59" fmla="*/ 1 h 344"/>
                <a:gd name="T60" fmla="*/ 1 w 266"/>
                <a:gd name="T61" fmla="*/ 1 h 344"/>
                <a:gd name="T62" fmla="*/ 1 w 266"/>
                <a:gd name="T63" fmla="*/ 1 h 344"/>
                <a:gd name="T64" fmla="*/ 1 w 266"/>
                <a:gd name="T65" fmla="*/ 1 h 344"/>
                <a:gd name="T66" fmla="*/ 1 w 266"/>
                <a:gd name="T67" fmla="*/ 1 h 344"/>
                <a:gd name="T68" fmla="*/ 1 w 266"/>
                <a:gd name="T69" fmla="*/ 1 h 344"/>
                <a:gd name="T70" fmla="*/ 1 w 266"/>
                <a:gd name="T71" fmla="*/ 1 h 344"/>
                <a:gd name="T72" fmla="*/ 1 w 266"/>
                <a:gd name="T73" fmla="*/ 1 h 344"/>
                <a:gd name="T74" fmla="*/ 1 w 266"/>
                <a:gd name="T75" fmla="*/ 1 h 344"/>
                <a:gd name="T76" fmla="*/ 1 w 266"/>
                <a:gd name="T77" fmla="*/ 1 h 344"/>
                <a:gd name="T78" fmla="*/ 1 w 266"/>
                <a:gd name="T79" fmla="*/ 1 h 34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66"/>
                <a:gd name="T121" fmla="*/ 0 h 344"/>
                <a:gd name="T122" fmla="*/ 266 w 266"/>
                <a:gd name="T123" fmla="*/ 344 h 34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66" h="344">
                  <a:moveTo>
                    <a:pt x="106" y="17"/>
                  </a:moveTo>
                  <a:lnTo>
                    <a:pt x="118" y="0"/>
                  </a:lnTo>
                  <a:lnTo>
                    <a:pt x="120" y="2"/>
                  </a:lnTo>
                  <a:lnTo>
                    <a:pt x="127" y="11"/>
                  </a:lnTo>
                  <a:lnTo>
                    <a:pt x="135" y="21"/>
                  </a:lnTo>
                  <a:lnTo>
                    <a:pt x="144" y="32"/>
                  </a:lnTo>
                  <a:lnTo>
                    <a:pt x="150" y="42"/>
                  </a:lnTo>
                  <a:lnTo>
                    <a:pt x="154" y="49"/>
                  </a:lnTo>
                  <a:lnTo>
                    <a:pt x="156" y="55"/>
                  </a:lnTo>
                  <a:lnTo>
                    <a:pt x="158" y="57"/>
                  </a:lnTo>
                  <a:lnTo>
                    <a:pt x="207" y="38"/>
                  </a:lnTo>
                  <a:lnTo>
                    <a:pt x="236" y="30"/>
                  </a:lnTo>
                  <a:lnTo>
                    <a:pt x="237" y="34"/>
                  </a:lnTo>
                  <a:lnTo>
                    <a:pt x="247" y="44"/>
                  </a:lnTo>
                  <a:lnTo>
                    <a:pt x="253" y="47"/>
                  </a:lnTo>
                  <a:lnTo>
                    <a:pt x="258" y="57"/>
                  </a:lnTo>
                  <a:lnTo>
                    <a:pt x="262" y="66"/>
                  </a:lnTo>
                  <a:lnTo>
                    <a:pt x="266" y="80"/>
                  </a:lnTo>
                  <a:lnTo>
                    <a:pt x="266" y="93"/>
                  </a:lnTo>
                  <a:lnTo>
                    <a:pt x="266" y="106"/>
                  </a:lnTo>
                  <a:lnTo>
                    <a:pt x="264" y="121"/>
                  </a:lnTo>
                  <a:lnTo>
                    <a:pt x="264" y="139"/>
                  </a:lnTo>
                  <a:lnTo>
                    <a:pt x="264" y="150"/>
                  </a:lnTo>
                  <a:lnTo>
                    <a:pt x="262" y="163"/>
                  </a:lnTo>
                  <a:lnTo>
                    <a:pt x="262" y="171"/>
                  </a:lnTo>
                  <a:lnTo>
                    <a:pt x="262" y="175"/>
                  </a:lnTo>
                  <a:lnTo>
                    <a:pt x="222" y="194"/>
                  </a:lnTo>
                  <a:lnTo>
                    <a:pt x="194" y="194"/>
                  </a:lnTo>
                  <a:lnTo>
                    <a:pt x="190" y="197"/>
                  </a:lnTo>
                  <a:lnTo>
                    <a:pt x="182" y="207"/>
                  </a:lnTo>
                  <a:lnTo>
                    <a:pt x="177" y="215"/>
                  </a:lnTo>
                  <a:lnTo>
                    <a:pt x="171" y="224"/>
                  </a:lnTo>
                  <a:lnTo>
                    <a:pt x="165" y="234"/>
                  </a:lnTo>
                  <a:lnTo>
                    <a:pt x="161" y="247"/>
                  </a:lnTo>
                  <a:lnTo>
                    <a:pt x="152" y="256"/>
                  </a:lnTo>
                  <a:lnTo>
                    <a:pt x="146" y="268"/>
                  </a:lnTo>
                  <a:lnTo>
                    <a:pt x="139" y="279"/>
                  </a:lnTo>
                  <a:lnTo>
                    <a:pt x="133" y="289"/>
                  </a:lnTo>
                  <a:lnTo>
                    <a:pt x="125" y="298"/>
                  </a:lnTo>
                  <a:lnTo>
                    <a:pt x="118" y="308"/>
                  </a:lnTo>
                  <a:lnTo>
                    <a:pt x="106" y="315"/>
                  </a:lnTo>
                  <a:lnTo>
                    <a:pt x="99" y="323"/>
                  </a:lnTo>
                  <a:lnTo>
                    <a:pt x="87" y="327"/>
                  </a:lnTo>
                  <a:lnTo>
                    <a:pt x="76" y="332"/>
                  </a:lnTo>
                  <a:lnTo>
                    <a:pt x="64" y="336"/>
                  </a:lnTo>
                  <a:lnTo>
                    <a:pt x="55" y="338"/>
                  </a:lnTo>
                  <a:lnTo>
                    <a:pt x="45" y="340"/>
                  </a:lnTo>
                  <a:lnTo>
                    <a:pt x="40" y="342"/>
                  </a:lnTo>
                  <a:lnTo>
                    <a:pt x="34" y="342"/>
                  </a:lnTo>
                  <a:lnTo>
                    <a:pt x="34" y="344"/>
                  </a:lnTo>
                  <a:lnTo>
                    <a:pt x="0" y="203"/>
                  </a:lnTo>
                  <a:lnTo>
                    <a:pt x="0" y="201"/>
                  </a:lnTo>
                  <a:lnTo>
                    <a:pt x="6" y="199"/>
                  </a:lnTo>
                  <a:lnTo>
                    <a:pt x="15" y="197"/>
                  </a:lnTo>
                  <a:lnTo>
                    <a:pt x="25" y="194"/>
                  </a:lnTo>
                  <a:lnTo>
                    <a:pt x="36" y="188"/>
                  </a:lnTo>
                  <a:lnTo>
                    <a:pt x="51" y="184"/>
                  </a:lnTo>
                  <a:lnTo>
                    <a:pt x="64" y="178"/>
                  </a:lnTo>
                  <a:lnTo>
                    <a:pt x="80" y="175"/>
                  </a:lnTo>
                  <a:lnTo>
                    <a:pt x="93" y="167"/>
                  </a:lnTo>
                  <a:lnTo>
                    <a:pt x="106" y="161"/>
                  </a:lnTo>
                  <a:lnTo>
                    <a:pt x="118" y="154"/>
                  </a:lnTo>
                  <a:lnTo>
                    <a:pt x="129" y="150"/>
                  </a:lnTo>
                  <a:lnTo>
                    <a:pt x="137" y="142"/>
                  </a:lnTo>
                  <a:lnTo>
                    <a:pt x="144" y="140"/>
                  </a:lnTo>
                  <a:lnTo>
                    <a:pt x="146" y="137"/>
                  </a:lnTo>
                  <a:lnTo>
                    <a:pt x="150" y="137"/>
                  </a:lnTo>
                  <a:lnTo>
                    <a:pt x="146" y="133"/>
                  </a:lnTo>
                  <a:lnTo>
                    <a:pt x="139" y="125"/>
                  </a:lnTo>
                  <a:lnTo>
                    <a:pt x="129" y="114"/>
                  </a:lnTo>
                  <a:lnTo>
                    <a:pt x="121" y="102"/>
                  </a:lnTo>
                  <a:lnTo>
                    <a:pt x="118" y="89"/>
                  </a:lnTo>
                  <a:lnTo>
                    <a:pt x="118" y="76"/>
                  </a:lnTo>
                  <a:lnTo>
                    <a:pt x="120" y="64"/>
                  </a:lnTo>
                  <a:lnTo>
                    <a:pt x="121" y="51"/>
                  </a:lnTo>
                  <a:lnTo>
                    <a:pt x="118" y="38"/>
                  </a:lnTo>
                  <a:lnTo>
                    <a:pt x="112" y="26"/>
                  </a:lnTo>
                  <a:lnTo>
                    <a:pt x="106" y="19"/>
                  </a:lnTo>
                  <a:lnTo>
                    <a:pt x="106" y="17"/>
                  </a:lnTo>
                  <a:close/>
                </a:path>
              </a:pathLst>
            </a:custGeom>
            <a:solidFill>
              <a:srgbClr val="E6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42" name="Freeform 64"/>
            <p:cNvSpPr>
              <a:spLocks/>
            </p:cNvSpPr>
            <p:nvPr/>
          </p:nvSpPr>
          <p:spPr bwMode="auto">
            <a:xfrm>
              <a:off x="-1125" y="2119"/>
              <a:ext cx="112" cy="225"/>
            </a:xfrm>
            <a:custGeom>
              <a:avLst/>
              <a:gdLst>
                <a:gd name="T0" fmla="*/ 1 w 224"/>
                <a:gd name="T1" fmla="*/ 1 h 450"/>
                <a:gd name="T2" fmla="*/ 1 w 224"/>
                <a:gd name="T3" fmla="*/ 1 h 450"/>
                <a:gd name="T4" fmla="*/ 1 w 224"/>
                <a:gd name="T5" fmla="*/ 1 h 450"/>
                <a:gd name="T6" fmla="*/ 1 w 224"/>
                <a:gd name="T7" fmla="*/ 1 h 450"/>
                <a:gd name="T8" fmla="*/ 1 w 224"/>
                <a:gd name="T9" fmla="*/ 1 h 450"/>
                <a:gd name="T10" fmla="*/ 1 w 224"/>
                <a:gd name="T11" fmla="*/ 1 h 450"/>
                <a:gd name="T12" fmla="*/ 1 w 224"/>
                <a:gd name="T13" fmla="*/ 1 h 450"/>
                <a:gd name="T14" fmla="*/ 1 w 224"/>
                <a:gd name="T15" fmla="*/ 1 h 450"/>
                <a:gd name="T16" fmla="*/ 1 w 224"/>
                <a:gd name="T17" fmla="*/ 1 h 450"/>
                <a:gd name="T18" fmla="*/ 1 w 224"/>
                <a:gd name="T19" fmla="*/ 1 h 450"/>
                <a:gd name="T20" fmla="*/ 1 w 224"/>
                <a:gd name="T21" fmla="*/ 1 h 450"/>
                <a:gd name="T22" fmla="*/ 1 w 224"/>
                <a:gd name="T23" fmla="*/ 1 h 450"/>
                <a:gd name="T24" fmla="*/ 1 w 224"/>
                <a:gd name="T25" fmla="*/ 1 h 450"/>
                <a:gd name="T26" fmla="*/ 1 w 224"/>
                <a:gd name="T27" fmla="*/ 1 h 450"/>
                <a:gd name="T28" fmla="*/ 1 w 224"/>
                <a:gd name="T29" fmla="*/ 1 h 450"/>
                <a:gd name="T30" fmla="*/ 1 w 224"/>
                <a:gd name="T31" fmla="*/ 1 h 450"/>
                <a:gd name="T32" fmla="*/ 1 w 224"/>
                <a:gd name="T33" fmla="*/ 1 h 450"/>
                <a:gd name="T34" fmla="*/ 1 w 224"/>
                <a:gd name="T35" fmla="*/ 1 h 450"/>
                <a:gd name="T36" fmla="*/ 1 w 224"/>
                <a:gd name="T37" fmla="*/ 1 h 450"/>
                <a:gd name="T38" fmla="*/ 1 w 224"/>
                <a:gd name="T39" fmla="*/ 1 h 450"/>
                <a:gd name="T40" fmla="*/ 1 w 224"/>
                <a:gd name="T41" fmla="*/ 1 h 450"/>
                <a:gd name="T42" fmla="*/ 1 w 224"/>
                <a:gd name="T43" fmla="*/ 1 h 450"/>
                <a:gd name="T44" fmla="*/ 1 w 224"/>
                <a:gd name="T45" fmla="*/ 1 h 450"/>
                <a:gd name="T46" fmla="*/ 1 w 224"/>
                <a:gd name="T47" fmla="*/ 1 h 450"/>
                <a:gd name="T48" fmla="*/ 1 w 224"/>
                <a:gd name="T49" fmla="*/ 1 h 450"/>
                <a:gd name="T50" fmla="*/ 1 w 224"/>
                <a:gd name="T51" fmla="*/ 1 h 450"/>
                <a:gd name="T52" fmla="*/ 1 w 224"/>
                <a:gd name="T53" fmla="*/ 1 h 450"/>
                <a:gd name="T54" fmla="*/ 1 w 224"/>
                <a:gd name="T55" fmla="*/ 1 h 450"/>
                <a:gd name="T56" fmla="*/ 1 w 224"/>
                <a:gd name="T57" fmla="*/ 1 h 450"/>
                <a:gd name="T58" fmla="*/ 1 w 224"/>
                <a:gd name="T59" fmla="*/ 1 h 450"/>
                <a:gd name="T60" fmla="*/ 1 w 224"/>
                <a:gd name="T61" fmla="*/ 1 h 450"/>
                <a:gd name="T62" fmla="*/ 1 w 224"/>
                <a:gd name="T63" fmla="*/ 1 h 450"/>
                <a:gd name="T64" fmla="*/ 0 w 224"/>
                <a:gd name="T65" fmla="*/ 1 h 450"/>
                <a:gd name="T66" fmla="*/ 0 w 224"/>
                <a:gd name="T67" fmla="*/ 1 h 450"/>
                <a:gd name="T68" fmla="*/ 1 w 224"/>
                <a:gd name="T69" fmla="*/ 1 h 450"/>
                <a:gd name="T70" fmla="*/ 1 w 224"/>
                <a:gd name="T71" fmla="*/ 1 h 450"/>
                <a:gd name="T72" fmla="*/ 1 w 224"/>
                <a:gd name="T73" fmla="*/ 1 h 450"/>
                <a:gd name="T74" fmla="*/ 1 w 224"/>
                <a:gd name="T75" fmla="*/ 1 h 450"/>
                <a:gd name="T76" fmla="*/ 1 w 224"/>
                <a:gd name="T77" fmla="*/ 1 h 450"/>
                <a:gd name="T78" fmla="*/ 1 w 224"/>
                <a:gd name="T79" fmla="*/ 1 h 450"/>
                <a:gd name="T80" fmla="*/ 1 w 224"/>
                <a:gd name="T81" fmla="*/ 1 h 450"/>
                <a:gd name="T82" fmla="*/ 1 w 224"/>
                <a:gd name="T83" fmla="*/ 1 h 450"/>
                <a:gd name="T84" fmla="*/ 1 w 224"/>
                <a:gd name="T85" fmla="*/ 1 h 450"/>
                <a:gd name="T86" fmla="*/ 1 w 224"/>
                <a:gd name="T87" fmla="*/ 1 h 450"/>
                <a:gd name="T88" fmla="*/ 1 w 224"/>
                <a:gd name="T89" fmla="*/ 1 h 450"/>
                <a:gd name="T90" fmla="*/ 1 w 224"/>
                <a:gd name="T91" fmla="*/ 1 h 450"/>
                <a:gd name="T92" fmla="*/ 1 w 224"/>
                <a:gd name="T93" fmla="*/ 1 h 450"/>
                <a:gd name="T94" fmla="*/ 1 w 224"/>
                <a:gd name="T95" fmla="*/ 1 h 450"/>
                <a:gd name="T96" fmla="*/ 1 w 224"/>
                <a:gd name="T97" fmla="*/ 1 h 450"/>
                <a:gd name="T98" fmla="*/ 1 w 224"/>
                <a:gd name="T99" fmla="*/ 1 h 450"/>
                <a:gd name="T100" fmla="*/ 1 w 224"/>
                <a:gd name="T101" fmla="*/ 1 h 450"/>
                <a:gd name="T102" fmla="*/ 1 w 224"/>
                <a:gd name="T103" fmla="*/ 1 h 450"/>
                <a:gd name="T104" fmla="*/ 1 w 224"/>
                <a:gd name="T105" fmla="*/ 1 h 450"/>
                <a:gd name="T106" fmla="*/ 1 w 224"/>
                <a:gd name="T107" fmla="*/ 1 h 450"/>
                <a:gd name="T108" fmla="*/ 1 w 224"/>
                <a:gd name="T109" fmla="*/ 1 h 450"/>
                <a:gd name="T110" fmla="*/ 1 w 224"/>
                <a:gd name="T111" fmla="*/ 1 h 450"/>
                <a:gd name="T112" fmla="*/ 1 w 224"/>
                <a:gd name="T113" fmla="*/ 1 h 450"/>
                <a:gd name="T114" fmla="*/ 1 w 224"/>
                <a:gd name="T115" fmla="*/ 1 h 450"/>
                <a:gd name="T116" fmla="*/ 1 w 224"/>
                <a:gd name="T117" fmla="*/ 1 h 450"/>
                <a:gd name="T118" fmla="*/ 1 w 224"/>
                <a:gd name="T119" fmla="*/ 0 h 450"/>
                <a:gd name="T120" fmla="*/ 1 w 224"/>
                <a:gd name="T121" fmla="*/ 0 h 450"/>
                <a:gd name="T122" fmla="*/ 1 w 224"/>
                <a:gd name="T123" fmla="*/ 1 h 450"/>
                <a:gd name="T124" fmla="*/ 1 w 224"/>
                <a:gd name="T125" fmla="*/ 1 h 45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4"/>
                <a:gd name="T190" fmla="*/ 0 h 450"/>
                <a:gd name="T191" fmla="*/ 224 w 224"/>
                <a:gd name="T192" fmla="*/ 450 h 45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4" h="450">
                  <a:moveTo>
                    <a:pt x="224" y="64"/>
                  </a:moveTo>
                  <a:lnTo>
                    <a:pt x="223" y="64"/>
                  </a:lnTo>
                  <a:lnTo>
                    <a:pt x="219" y="68"/>
                  </a:lnTo>
                  <a:lnTo>
                    <a:pt x="213" y="76"/>
                  </a:lnTo>
                  <a:lnTo>
                    <a:pt x="205" y="85"/>
                  </a:lnTo>
                  <a:lnTo>
                    <a:pt x="194" y="95"/>
                  </a:lnTo>
                  <a:lnTo>
                    <a:pt x="183" y="106"/>
                  </a:lnTo>
                  <a:lnTo>
                    <a:pt x="169" y="121"/>
                  </a:lnTo>
                  <a:lnTo>
                    <a:pt x="160" y="138"/>
                  </a:lnTo>
                  <a:lnTo>
                    <a:pt x="145" y="153"/>
                  </a:lnTo>
                  <a:lnTo>
                    <a:pt x="133" y="171"/>
                  </a:lnTo>
                  <a:lnTo>
                    <a:pt x="120" y="190"/>
                  </a:lnTo>
                  <a:lnTo>
                    <a:pt x="109" y="209"/>
                  </a:lnTo>
                  <a:lnTo>
                    <a:pt x="97" y="228"/>
                  </a:lnTo>
                  <a:lnTo>
                    <a:pt x="88" y="247"/>
                  </a:lnTo>
                  <a:lnTo>
                    <a:pt x="80" y="266"/>
                  </a:lnTo>
                  <a:lnTo>
                    <a:pt x="76" y="285"/>
                  </a:lnTo>
                  <a:lnTo>
                    <a:pt x="69" y="302"/>
                  </a:lnTo>
                  <a:lnTo>
                    <a:pt x="69" y="317"/>
                  </a:lnTo>
                  <a:lnTo>
                    <a:pt x="67" y="330"/>
                  </a:lnTo>
                  <a:lnTo>
                    <a:pt x="69" y="347"/>
                  </a:lnTo>
                  <a:lnTo>
                    <a:pt x="69" y="357"/>
                  </a:lnTo>
                  <a:lnTo>
                    <a:pt x="74" y="370"/>
                  </a:lnTo>
                  <a:lnTo>
                    <a:pt x="78" y="382"/>
                  </a:lnTo>
                  <a:lnTo>
                    <a:pt x="84" y="393"/>
                  </a:lnTo>
                  <a:lnTo>
                    <a:pt x="88" y="402"/>
                  </a:lnTo>
                  <a:lnTo>
                    <a:pt x="93" y="410"/>
                  </a:lnTo>
                  <a:lnTo>
                    <a:pt x="97" y="416"/>
                  </a:lnTo>
                  <a:lnTo>
                    <a:pt x="103" y="423"/>
                  </a:lnTo>
                  <a:lnTo>
                    <a:pt x="110" y="431"/>
                  </a:lnTo>
                  <a:lnTo>
                    <a:pt x="114" y="435"/>
                  </a:lnTo>
                  <a:lnTo>
                    <a:pt x="55" y="450"/>
                  </a:lnTo>
                  <a:lnTo>
                    <a:pt x="0" y="296"/>
                  </a:lnTo>
                  <a:lnTo>
                    <a:pt x="0" y="292"/>
                  </a:lnTo>
                  <a:lnTo>
                    <a:pt x="8" y="279"/>
                  </a:lnTo>
                  <a:lnTo>
                    <a:pt x="15" y="271"/>
                  </a:lnTo>
                  <a:lnTo>
                    <a:pt x="27" y="264"/>
                  </a:lnTo>
                  <a:lnTo>
                    <a:pt x="34" y="256"/>
                  </a:lnTo>
                  <a:lnTo>
                    <a:pt x="40" y="254"/>
                  </a:lnTo>
                  <a:lnTo>
                    <a:pt x="40" y="250"/>
                  </a:lnTo>
                  <a:lnTo>
                    <a:pt x="48" y="243"/>
                  </a:lnTo>
                  <a:lnTo>
                    <a:pt x="50" y="235"/>
                  </a:lnTo>
                  <a:lnTo>
                    <a:pt x="53" y="226"/>
                  </a:lnTo>
                  <a:lnTo>
                    <a:pt x="57" y="216"/>
                  </a:lnTo>
                  <a:lnTo>
                    <a:pt x="61" y="207"/>
                  </a:lnTo>
                  <a:lnTo>
                    <a:pt x="61" y="191"/>
                  </a:lnTo>
                  <a:lnTo>
                    <a:pt x="63" y="180"/>
                  </a:lnTo>
                  <a:lnTo>
                    <a:pt x="63" y="163"/>
                  </a:lnTo>
                  <a:lnTo>
                    <a:pt x="65" y="150"/>
                  </a:lnTo>
                  <a:lnTo>
                    <a:pt x="67" y="133"/>
                  </a:lnTo>
                  <a:lnTo>
                    <a:pt x="71" y="115"/>
                  </a:lnTo>
                  <a:lnTo>
                    <a:pt x="78" y="98"/>
                  </a:lnTo>
                  <a:lnTo>
                    <a:pt x="88" y="83"/>
                  </a:lnTo>
                  <a:lnTo>
                    <a:pt x="97" y="66"/>
                  </a:lnTo>
                  <a:lnTo>
                    <a:pt x="110" y="49"/>
                  </a:lnTo>
                  <a:lnTo>
                    <a:pt x="124" y="36"/>
                  </a:lnTo>
                  <a:lnTo>
                    <a:pt x="139" y="24"/>
                  </a:lnTo>
                  <a:lnTo>
                    <a:pt x="150" y="13"/>
                  </a:lnTo>
                  <a:lnTo>
                    <a:pt x="160" y="5"/>
                  </a:lnTo>
                  <a:lnTo>
                    <a:pt x="167" y="0"/>
                  </a:lnTo>
                  <a:lnTo>
                    <a:pt x="169" y="0"/>
                  </a:lnTo>
                  <a:lnTo>
                    <a:pt x="224" y="64"/>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43" name="Freeform 65"/>
            <p:cNvSpPr>
              <a:spLocks/>
            </p:cNvSpPr>
            <p:nvPr/>
          </p:nvSpPr>
          <p:spPr bwMode="auto">
            <a:xfrm>
              <a:off x="-799" y="2059"/>
              <a:ext cx="126" cy="205"/>
            </a:xfrm>
            <a:custGeom>
              <a:avLst/>
              <a:gdLst>
                <a:gd name="T0" fmla="*/ 0 w 251"/>
                <a:gd name="T1" fmla="*/ 1 h 410"/>
                <a:gd name="T2" fmla="*/ 0 w 251"/>
                <a:gd name="T3" fmla="*/ 1 h 410"/>
                <a:gd name="T4" fmla="*/ 1 w 251"/>
                <a:gd name="T5" fmla="*/ 1 h 410"/>
                <a:gd name="T6" fmla="*/ 1 w 251"/>
                <a:gd name="T7" fmla="*/ 1 h 410"/>
                <a:gd name="T8" fmla="*/ 1 w 251"/>
                <a:gd name="T9" fmla="*/ 1 h 410"/>
                <a:gd name="T10" fmla="*/ 1 w 251"/>
                <a:gd name="T11" fmla="*/ 1 h 410"/>
                <a:gd name="T12" fmla="*/ 1 w 251"/>
                <a:gd name="T13" fmla="*/ 1 h 410"/>
                <a:gd name="T14" fmla="*/ 1 w 251"/>
                <a:gd name="T15" fmla="*/ 1 h 410"/>
                <a:gd name="T16" fmla="*/ 1 w 251"/>
                <a:gd name="T17" fmla="*/ 1 h 410"/>
                <a:gd name="T18" fmla="*/ 1 w 251"/>
                <a:gd name="T19" fmla="*/ 1 h 410"/>
                <a:gd name="T20" fmla="*/ 1 w 251"/>
                <a:gd name="T21" fmla="*/ 1 h 410"/>
                <a:gd name="T22" fmla="*/ 1 w 251"/>
                <a:gd name="T23" fmla="*/ 1 h 410"/>
                <a:gd name="T24" fmla="*/ 1 w 251"/>
                <a:gd name="T25" fmla="*/ 1 h 410"/>
                <a:gd name="T26" fmla="*/ 1 w 251"/>
                <a:gd name="T27" fmla="*/ 1 h 410"/>
                <a:gd name="T28" fmla="*/ 1 w 251"/>
                <a:gd name="T29" fmla="*/ 1 h 410"/>
                <a:gd name="T30" fmla="*/ 1 w 251"/>
                <a:gd name="T31" fmla="*/ 1 h 410"/>
                <a:gd name="T32" fmla="*/ 1 w 251"/>
                <a:gd name="T33" fmla="*/ 1 h 410"/>
                <a:gd name="T34" fmla="*/ 1 w 251"/>
                <a:gd name="T35" fmla="*/ 1 h 410"/>
                <a:gd name="T36" fmla="*/ 1 w 251"/>
                <a:gd name="T37" fmla="*/ 1 h 410"/>
                <a:gd name="T38" fmla="*/ 1 w 251"/>
                <a:gd name="T39" fmla="*/ 1 h 410"/>
                <a:gd name="T40" fmla="*/ 1 w 251"/>
                <a:gd name="T41" fmla="*/ 1 h 410"/>
                <a:gd name="T42" fmla="*/ 1 w 251"/>
                <a:gd name="T43" fmla="*/ 1 h 410"/>
                <a:gd name="T44" fmla="*/ 1 w 251"/>
                <a:gd name="T45" fmla="*/ 1 h 410"/>
                <a:gd name="T46" fmla="*/ 1 w 251"/>
                <a:gd name="T47" fmla="*/ 1 h 410"/>
                <a:gd name="T48" fmla="*/ 1 w 251"/>
                <a:gd name="T49" fmla="*/ 1 h 410"/>
                <a:gd name="T50" fmla="*/ 1 w 251"/>
                <a:gd name="T51" fmla="*/ 1 h 410"/>
                <a:gd name="T52" fmla="*/ 1 w 251"/>
                <a:gd name="T53" fmla="*/ 1 h 410"/>
                <a:gd name="T54" fmla="*/ 1 w 251"/>
                <a:gd name="T55" fmla="*/ 1 h 410"/>
                <a:gd name="T56" fmla="*/ 1 w 251"/>
                <a:gd name="T57" fmla="*/ 1 h 410"/>
                <a:gd name="T58" fmla="*/ 1 w 251"/>
                <a:gd name="T59" fmla="*/ 1 h 410"/>
                <a:gd name="T60" fmla="*/ 1 w 251"/>
                <a:gd name="T61" fmla="*/ 1 h 410"/>
                <a:gd name="T62" fmla="*/ 1 w 251"/>
                <a:gd name="T63" fmla="*/ 1 h 410"/>
                <a:gd name="T64" fmla="*/ 1 w 251"/>
                <a:gd name="T65" fmla="*/ 1 h 410"/>
                <a:gd name="T66" fmla="*/ 1 w 251"/>
                <a:gd name="T67" fmla="*/ 1 h 410"/>
                <a:gd name="T68" fmla="*/ 1 w 251"/>
                <a:gd name="T69" fmla="*/ 1 h 410"/>
                <a:gd name="T70" fmla="*/ 1 w 251"/>
                <a:gd name="T71" fmla="*/ 1 h 410"/>
                <a:gd name="T72" fmla="*/ 1 w 251"/>
                <a:gd name="T73" fmla="*/ 1 h 410"/>
                <a:gd name="T74" fmla="*/ 1 w 251"/>
                <a:gd name="T75" fmla="*/ 1 h 410"/>
                <a:gd name="T76" fmla="*/ 1 w 251"/>
                <a:gd name="T77" fmla="*/ 1 h 410"/>
                <a:gd name="T78" fmla="*/ 1 w 251"/>
                <a:gd name="T79" fmla="*/ 1 h 410"/>
                <a:gd name="T80" fmla="*/ 1 w 251"/>
                <a:gd name="T81" fmla="*/ 0 h 410"/>
                <a:gd name="T82" fmla="*/ 1 w 251"/>
                <a:gd name="T83" fmla="*/ 1 h 4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51"/>
                <a:gd name="T127" fmla="*/ 0 h 410"/>
                <a:gd name="T128" fmla="*/ 251 w 251"/>
                <a:gd name="T129" fmla="*/ 410 h 41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51" h="410">
                  <a:moveTo>
                    <a:pt x="2" y="59"/>
                  </a:moveTo>
                  <a:lnTo>
                    <a:pt x="0" y="59"/>
                  </a:lnTo>
                  <a:lnTo>
                    <a:pt x="0" y="64"/>
                  </a:lnTo>
                  <a:lnTo>
                    <a:pt x="0" y="70"/>
                  </a:lnTo>
                  <a:lnTo>
                    <a:pt x="2" y="80"/>
                  </a:lnTo>
                  <a:lnTo>
                    <a:pt x="2" y="91"/>
                  </a:lnTo>
                  <a:lnTo>
                    <a:pt x="6" y="104"/>
                  </a:lnTo>
                  <a:lnTo>
                    <a:pt x="8" y="112"/>
                  </a:lnTo>
                  <a:lnTo>
                    <a:pt x="10" y="121"/>
                  </a:lnTo>
                  <a:lnTo>
                    <a:pt x="12" y="131"/>
                  </a:lnTo>
                  <a:lnTo>
                    <a:pt x="17" y="140"/>
                  </a:lnTo>
                  <a:lnTo>
                    <a:pt x="17" y="148"/>
                  </a:lnTo>
                  <a:lnTo>
                    <a:pt x="23" y="158"/>
                  </a:lnTo>
                  <a:lnTo>
                    <a:pt x="27" y="167"/>
                  </a:lnTo>
                  <a:lnTo>
                    <a:pt x="31" y="178"/>
                  </a:lnTo>
                  <a:lnTo>
                    <a:pt x="36" y="188"/>
                  </a:lnTo>
                  <a:lnTo>
                    <a:pt x="40" y="199"/>
                  </a:lnTo>
                  <a:lnTo>
                    <a:pt x="44" y="209"/>
                  </a:lnTo>
                  <a:lnTo>
                    <a:pt x="52" y="222"/>
                  </a:lnTo>
                  <a:lnTo>
                    <a:pt x="53" y="232"/>
                  </a:lnTo>
                  <a:lnTo>
                    <a:pt x="59" y="243"/>
                  </a:lnTo>
                  <a:lnTo>
                    <a:pt x="63" y="254"/>
                  </a:lnTo>
                  <a:lnTo>
                    <a:pt x="69" y="266"/>
                  </a:lnTo>
                  <a:lnTo>
                    <a:pt x="72" y="275"/>
                  </a:lnTo>
                  <a:lnTo>
                    <a:pt x="76" y="287"/>
                  </a:lnTo>
                  <a:lnTo>
                    <a:pt x="80" y="296"/>
                  </a:lnTo>
                  <a:lnTo>
                    <a:pt x="82" y="308"/>
                  </a:lnTo>
                  <a:lnTo>
                    <a:pt x="82" y="315"/>
                  </a:lnTo>
                  <a:lnTo>
                    <a:pt x="84" y="325"/>
                  </a:lnTo>
                  <a:lnTo>
                    <a:pt x="84" y="332"/>
                  </a:lnTo>
                  <a:lnTo>
                    <a:pt x="86" y="342"/>
                  </a:lnTo>
                  <a:lnTo>
                    <a:pt x="84" y="355"/>
                  </a:lnTo>
                  <a:lnTo>
                    <a:pt x="84" y="370"/>
                  </a:lnTo>
                  <a:lnTo>
                    <a:pt x="80" y="378"/>
                  </a:lnTo>
                  <a:lnTo>
                    <a:pt x="80" y="386"/>
                  </a:lnTo>
                  <a:lnTo>
                    <a:pt x="78" y="391"/>
                  </a:lnTo>
                  <a:lnTo>
                    <a:pt x="78" y="393"/>
                  </a:lnTo>
                  <a:lnTo>
                    <a:pt x="84" y="410"/>
                  </a:lnTo>
                  <a:lnTo>
                    <a:pt x="249" y="378"/>
                  </a:lnTo>
                  <a:lnTo>
                    <a:pt x="251" y="338"/>
                  </a:lnTo>
                  <a:lnTo>
                    <a:pt x="247" y="336"/>
                  </a:lnTo>
                  <a:lnTo>
                    <a:pt x="245" y="336"/>
                  </a:lnTo>
                  <a:lnTo>
                    <a:pt x="238" y="336"/>
                  </a:lnTo>
                  <a:lnTo>
                    <a:pt x="230" y="336"/>
                  </a:lnTo>
                  <a:lnTo>
                    <a:pt x="219" y="336"/>
                  </a:lnTo>
                  <a:lnTo>
                    <a:pt x="211" y="336"/>
                  </a:lnTo>
                  <a:lnTo>
                    <a:pt x="200" y="334"/>
                  </a:lnTo>
                  <a:lnTo>
                    <a:pt x="190" y="332"/>
                  </a:lnTo>
                  <a:lnTo>
                    <a:pt x="177" y="329"/>
                  </a:lnTo>
                  <a:lnTo>
                    <a:pt x="166" y="327"/>
                  </a:lnTo>
                  <a:lnTo>
                    <a:pt x="156" y="323"/>
                  </a:lnTo>
                  <a:lnTo>
                    <a:pt x="148" y="321"/>
                  </a:lnTo>
                  <a:lnTo>
                    <a:pt x="135" y="317"/>
                  </a:lnTo>
                  <a:lnTo>
                    <a:pt x="131" y="317"/>
                  </a:lnTo>
                  <a:lnTo>
                    <a:pt x="129" y="313"/>
                  </a:lnTo>
                  <a:lnTo>
                    <a:pt x="128" y="308"/>
                  </a:lnTo>
                  <a:lnTo>
                    <a:pt x="126" y="298"/>
                  </a:lnTo>
                  <a:lnTo>
                    <a:pt x="122" y="287"/>
                  </a:lnTo>
                  <a:lnTo>
                    <a:pt x="118" y="272"/>
                  </a:lnTo>
                  <a:lnTo>
                    <a:pt x="114" y="256"/>
                  </a:lnTo>
                  <a:lnTo>
                    <a:pt x="110" y="241"/>
                  </a:lnTo>
                  <a:lnTo>
                    <a:pt x="110" y="226"/>
                  </a:lnTo>
                  <a:lnTo>
                    <a:pt x="109" y="209"/>
                  </a:lnTo>
                  <a:lnTo>
                    <a:pt x="109" y="196"/>
                  </a:lnTo>
                  <a:lnTo>
                    <a:pt x="109" y="180"/>
                  </a:lnTo>
                  <a:lnTo>
                    <a:pt x="110" y="167"/>
                  </a:lnTo>
                  <a:lnTo>
                    <a:pt x="110" y="152"/>
                  </a:lnTo>
                  <a:lnTo>
                    <a:pt x="110" y="135"/>
                  </a:lnTo>
                  <a:lnTo>
                    <a:pt x="112" y="120"/>
                  </a:lnTo>
                  <a:lnTo>
                    <a:pt x="114" y="104"/>
                  </a:lnTo>
                  <a:lnTo>
                    <a:pt x="112" y="95"/>
                  </a:lnTo>
                  <a:lnTo>
                    <a:pt x="112" y="85"/>
                  </a:lnTo>
                  <a:lnTo>
                    <a:pt x="112" y="76"/>
                  </a:lnTo>
                  <a:lnTo>
                    <a:pt x="112" y="66"/>
                  </a:lnTo>
                  <a:lnTo>
                    <a:pt x="110" y="57"/>
                  </a:lnTo>
                  <a:lnTo>
                    <a:pt x="110" y="49"/>
                  </a:lnTo>
                  <a:lnTo>
                    <a:pt x="110" y="40"/>
                  </a:lnTo>
                  <a:lnTo>
                    <a:pt x="110" y="34"/>
                  </a:lnTo>
                  <a:lnTo>
                    <a:pt x="110" y="19"/>
                  </a:lnTo>
                  <a:lnTo>
                    <a:pt x="110" y="9"/>
                  </a:lnTo>
                  <a:lnTo>
                    <a:pt x="110" y="2"/>
                  </a:lnTo>
                  <a:lnTo>
                    <a:pt x="110" y="0"/>
                  </a:lnTo>
                  <a:lnTo>
                    <a:pt x="2" y="59"/>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44" name="Freeform 66"/>
            <p:cNvSpPr>
              <a:spLocks/>
            </p:cNvSpPr>
            <p:nvPr/>
          </p:nvSpPr>
          <p:spPr bwMode="auto">
            <a:xfrm>
              <a:off x="-572" y="1647"/>
              <a:ext cx="149" cy="115"/>
            </a:xfrm>
            <a:custGeom>
              <a:avLst/>
              <a:gdLst>
                <a:gd name="T0" fmla="*/ 1 w 296"/>
                <a:gd name="T1" fmla="*/ 1 h 230"/>
                <a:gd name="T2" fmla="*/ 1 w 296"/>
                <a:gd name="T3" fmla="*/ 1 h 230"/>
                <a:gd name="T4" fmla="*/ 1 w 296"/>
                <a:gd name="T5" fmla="*/ 1 h 230"/>
                <a:gd name="T6" fmla="*/ 1 w 296"/>
                <a:gd name="T7" fmla="*/ 1 h 230"/>
                <a:gd name="T8" fmla="*/ 1 w 296"/>
                <a:gd name="T9" fmla="*/ 1 h 230"/>
                <a:gd name="T10" fmla="*/ 1 w 296"/>
                <a:gd name="T11" fmla="*/ 1 h 230"/>
                <a:gd name="T12" fmla="*/ 1 w 296"/>
                <a:gd name="T13" fmla="*/ 1 h 230"/>
                <a:gd name="T14" fmla="*/ 1 w 296"/>
                <a:gd name="T15" fmla="*/ 1 h 230"/>
                <a:gd name="T16" fmla="*/ 0 w 296"/>
                <a:gd name="T17" fmla="*/ 1 h 230"/>
                <a:gd name="T18" fmla="*/ 1 w 296"/>
                <a:gd name="T19" fmla="*/ 1 h 230"/>
                <a:gd name="T20" fmla="*/ 1 w 296"/>
                <a:gd name="T21" fmla="*/ 1 h 230"/>
                <a:gd name="T22" fmla="*/ 1 w 296"/>
                <a:gd name="T23" fmla="*/ 1 h 230"/>
                <a:gd name="T24" fmla="*/ 1 w 296"/>
                <a:gd name="T25" fmla="*/ 1 h 230"/>
                <a:gd name="T26" fmla="*/ 1 w 296"/>
                <a:gd name="T27" fmla="*/ 1 h 230"/>
                <a:gd name="T28" fmla="*/ 1 w 296"/>
                <a:gd name="T29" fmla="*/ 1 h 230"/>
                <a:gd name="T30" fmla="*/ 1 w 296"/>
                <a:gd name="T31" fmla="*/ 1 h 230"/>
                <a:gd name="T32" fmla="*/ 1 w 296"/>
                <a:gd name="T33" fmla="*/ 1 h 230"/>
                <a:gd name="T34" fmla="*/ 1 w 296"/>
                <a:gd name="T35" fmla="*/ 1 h 230"/>
                <a:gd name="T36" fmla="*/ 1 w 296"/>
                <a:gd name="T37" fmla="*/ 1 h 230"/>
                <a:gd name="T38" fmla="*/ 1 w 296"/>
                <a:gd name="T39" fmla="*/ 1 h 230"/>
                <a:gd name="T40" fmla="*/ 1 w 296"/>
                <a:gd name="T41" fmla="*/ 1 h 230"/>
                <a:gd name="T42" fmla="*/ 1 w 296"/>
                <a:gd name="T43" fmla="*/ 0 h 230"/>
                <a:gd name="T44" fmla="*/ 1 w 296"/>
                <a:gd name="T45" fmla="*/ 0 h 230"/>
                <a:gd name="T46" fmla="*/ 1 w 296"/>
                <a:gd name="T47" fmla="*/ 1 h 230"/>
                <a:gd name="T48" fmla="*/ 1 w 296"/>
                <a:gd name="T49" fmla="*/ 1 h 230"/>
                <a:gd name="T50" fmla="*/ 1 w 296"/>
                <a:gd name="T51" fmla="*/ 1 h 23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96"/>
                <a:gd name="T79" fmla="*/ 0 h 230"/>
                <a:gd name="T80" fmla="*/ 296 w 296"/>
                <a:gd name="T81" fmla="*/ 230 h 23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96" h="230">
                  <a:moveTo>
                    <a:pt x="296" y="112"/>
                  </a:moveTo>
                  <a:lnTo>
                    <a:pt x="249" y="167"/>
                  </a:lnTo>
                  <a:lnTo>
                    <a:pt x="231" y="167"/>
                  </a:lnTo>
                  <a:lnTo>
                    <a:pt x="209" y="215"/>
                  </a:lnTo>
                  <a:lnTo>
                    <a:pt x="182" y="203"/>
                  </a:lnTo>
                  <a:lnTo>
                    <a:pt x="121" y="230"/>
                  </a:lnTo>
                  <a:lnTo>
                    <a:pt x="34" y="180"/>
                  </a:lnTo>
                  <a:lnTo>
                    <a:pt x="13" y="112"/>
                  </a:lnTo>
                  <a:lnTo>
                    <a:pt x="0" y="80"/>
                  </a:lnTo>
                  <a:lnTo>
                    <a:pt x="3" y="78"/>
                  </a:lnTo>
                  <a:lnTo>
                    <a:pt x="15" y="78"/>
                  </a:lnTo>
                  <a:lnTo>
                    <a:pt x="20" y="74"/>
                  </a:lnTo>
                  <a:lnTo>
                    <a:pt x="32" y="72"/>
                  </a:lnTo>
                  <a:lnTo>
                    <a:pt x="41" y="66"/>
                  </a:lnTo>
                  <a:lnTo>
                    <a:pt x="58" y="63"/>
                  </a:lnTo>
                  <a:lnTo>
                    <a:pt x="72" y="51"/>
                  </a:lnTo>
                  <a:lnTo>
                    <a:pt x="89" y="42"/>
                  </a:lnTo>
                  <a:lnTo>
                    <a:pt x="104" y="32"/>
                  </a:lnTo>
                  <a:lnTo>
                    <a:pt x="121" y="23"/>
                  </a:lnTo>
                  <a:lnTo>
                    <a:pt x="135" y="13"/>
                  </a:lnTo>
                  <a:lnTo>
                    <a:pt x="146" y="6"/>
                  </a:lnTo>
                  <a:lnTo>
                    <a:pt x="154" y="0"/>
                  </a:lnTo>
                  <a:lnTo>
                    <a:pt x="157" y="0"/>
                  </a:lnTo>
                  <a:lnTo>
                    <a:pt x="273" y="44"/>
                  </a:lnTo>
                  <a:lnTo>
                    <a:pt x="296" y="112"/>
                  </a:lnTo>
                  <a:close/>
                </a:path>
              </a:pathLst>
            </a:custGeom>
            <a:solidFill>
              <a:srgbClr val="E6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45" name="Freeform 67"/>
            <p:cNvSpPr>
              <a:spLocks/>
            </p:cNvSpPr>
            <p:nvPr/>
          </p:nvSpPr>
          <p:spPr bwMode="auto">
            <a:xfrm>
              <a:off x="-816" y="1577"/>
              <a:ext cx="59" cy="70"/>
            </a:xfrm>
            <a:custGeom>
              <a:avLst/>
              <a:gdLst>
                <a:gd name="T0" fmla="*/ 0 w 118"/>
                <a:gd name="T1" fmla="*/ 0 h 141"/>
                <a:gd name="T2" fmla="*/ 1 w 118"/>
                <a:gd name="T3" fmla="*/ 0 h 141"/>
                <a:gd name="T4" fmla="*/ 1 w 118"/>
                <a:gd name="T5" fmla="*/ 0 h 141"/>
                <a:gd name="T6" fmla="*/ 1 w 118"/>
                <a:gd name="T7" fmla="*/ 0 h 141"/>
                <a:gd name="T8" fmla="*/ 1 w 118"/>
                <a:gd name="T9" fmla="*/ 0 h 141"/>
                <a:gd name="T10" fmla="*/ 1 w 118"/>
                <a:gd name="T11" fmla="*/ 0 h 141"/>
                <a:gd name="T12" fmla="*/ 1 w 118"/>
                <a:gd name="T13" fmla="*/ 0 h 141"/>
                <a:gd name="T14" fmla="*/ 1 w 118"/>
                <a:gd name="T15" fmla="*/ 0 h 141"/>
                <a:gd name="T16" fmla="*/ 1 w 118"/>
                <a:gd name="T17" fmla="*/ 0 h 141"/>
                <a:gd name="T18" fmla="*/ 1 w 118"/>
                <a:gd name="T19" fmla="*/ 0 h 141"/>
                <a:gd name="T20" fmla="*/ 1 w 118"/>
                <a:gd name="T21" fmla="*/ 0 h 141"/>
                <a:gd name="T22" fmla="*/ 1 w 118"/>
                <a:gd name="T23" fmla="*/ 0 h 141"/>
                <a:gd name="T24" fmla="*/ 1 w 118"/>
                <a:gd name="T25" fmla="*/ 0 h 141"/>
                <a:gd name="T26" fmla="*/ 1 w 118"/>
                <a:gd name="T27" fmla="*/ 0 h 141"/>
                <a:gd name="T28" fmla="*/ 1 w 118"/>
                <a:gd name="T29" fmla="*/ 0 h 141"/>
                <a:gd name="T30" fmla="*/ 1 w 118"/>
                <a:gd name="T31" fmla="*/ 0 h 141"/>
                <a:gd name="T32" fmla="*/ 0 w 118"/>
                <a:gd name="T33" fmla="*/ 0 h 141"/>
                <a:gd name="T34" fmla="*/ 0 w 118"/>
                <a:gd name="T35" fmla="*/ 0 h 14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8"/>
                <a:gd name="T55" fmla="*/ 0 h 141"/>
                <a:gd name="T56" fmla="*/ 118 w 118"/>
                <a:gd name="T57" fmla="*/ 141 h 14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8" h="141">
                  <a:moveTo>
                    <a:pt x="0" y="0"/>
                  </a:moveTo>
                  <a:lnTo>
                    <a:pt x="97" y="141"/>
                  </a:lnTo>
                  <a:lnTo>
                    <a:pt x="97" y="139"/>
                  </a:lnTo>
                  <a:lnTo>
                    <a:pt x="101" y="135"/>
                  </a:lnTo>
                  <a:lnTo>
                    <a:pt x="106" y="128"/>
                  </a:lnTo>
                  <a:lnTo>
                    <a:pt x="110" y="120"/>
                  </a:lnTo>
                  <a:lnTo>
                    <a:pt x="114" y="107"/>
                  </a:lnTo>
                  <a:lnTo>
                    <a:pt x="116" y="95"/>
                  </a:lnTo>
                  <a:lnTo>
                    <a:pt x="118" y="84"/>
                  </a:lnTo>
                  <a:lnTo>
                    <a:pt x="118" y="74"/>
                  </a:lnTo>
                  <a:lnTo>
                    <a:pt x="114" y="61"/>
                  </a:lnTo>
                  <a:lnTo>
                    <a:pt x="108" y="50"/>
                  </a:lnTo>
                  <a:lnTo>
                    <a:pt x="101" y="40"/>
                  </a:lnTo>
                  <a:lnTo>
                    <a:pt x="95" y="33"/>
                  </a:lnTo>
                  <a:lnTo>
                    <a:pt x="80" y="19"/>
                  </a:lnTo>
                  <a:lnTo>
                    <a:pt x="76" y="17"/>
                  </a:lnTo>
                  <a:lnTo>
                    <a:pt x="0" y="0"/>
                  </a:lnTo>
                  <a:close/>
                </a:path>
              </a:pathLst>
            </a:custGeom>
            <a:solidFill>
              <a:srgbClr val="AC8F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46" name="Freeform 68"/>
            <p:cNvSpPr>
              <a:spLocks/>
            </p:cNvSpPr>
            <p:nvPr/>
          </p:nvSpPr>
          <p:spPr bwMode="auto">
            <a:xfrm>
              <a:off x="-816" y="1336"/>
              <a:ext cx="231" cy="284"/>
            </a:xfrm>
            <a:custGeom>
              <a:avLst/>
              <a:gdLst>
                <a:gd name="T0" fmla="*/ 1 w 462"/>
                <a:gd name="T1" fmla="*/ 1 h 568"/>
                <a:gd name="T2" fmla="*/ 1 w 462"/>
                <a:gd name="T3" fmla="*/ 1 h 568"/>
                <a:gd name="T4" fmla="*/ 1 w 462"/>
                <a:gd name="T5" fmla="*/ 1 h 568"/>
                <a:gd name="T6" fmla="*/ 1 w 462"/>
                <a:gd name="T7" fmla="*/ 1 h 568"/>
                <a:gd name="T8" fmla="*/ 1 w 462"/>
                <a:gd name="T9" fmla="*/ 1 h 568"/>
                <a:gd name="T10" fmla="*/ 1 w 462"/>
                <a:gd name="T11" fmla="*/ 1 h 568"/>
                <a:gd name="T12" fmla="*/ 1 w 462"/>
                <a:gd name="T13" fmla="*/ 1 h 568"/>
                <a:gd name="T14" fmla="*/ 1 w 462"/>
                <a:gd name="T15" fmla="*/ 1 h 568"/>
                <a:gd name="T16" fmla="*/ 1 w 462"/>
                <a:gd name="T17" fmla="*/ 1 h 568"/>
                <a:gd name="T18" fmla="*/ 1 w 462"/>
                <a:gd name="T19" fmla="*/ 1 h 568"/>
                <a:gd name="T20" fmla="*/ 1 w 462"/>
                <a:gd name="T21" fmla="*/ 1 h 568"/>
                <a:gd name="T22" fmla="*/ 1 w 462"/>
                <a:gd name="T23" fmla="*/ 1 h 568"/>
                <a:gd name="T24" fmla="*/ 1 w 462"/>
                <a:gd name="T25" fmla="*/ 1 h 568"/>
                <a:gd name="T26" fmla="*/ 1 w 462"/>
                <a:gd name="T27" fmla="*/ 1 h 568"/>
                <a:gd name="T28" fmla="*/ 1 w 462"/>
                <a:gd name="T29" fmla="*/ 1 h 568"/>
                <a:gd name="T30" fmla="*/ 1 w 462"/>
                <a:gd name="T31" fmla="*/ 1 h 568"/>
                <a:gd name="T32" fmla="*/ 1 w 462"/>
                <a:gd name="T33" fmla="*/ 1 h 568"/>
                <a:gd name="T34" fmla="*/ 1 w 462"/>
                <a:gd name="T35" fmla="*/ 1 h 568"/>
                <a:gd name="T36" fmla="*/ 1 w 462"/>
                <a:gd name="T37" fmla="*/ 1 h 568"/>
                <a:gd name="T38" fmla="*/ 1 w 462"/>
                <a:gd name="T39" fmla="*/ 1 h 568"/>
                <a:gd name="T40" fmla="*/ 1 w 462"/>
                <a:gd name="T41" fmla="*/ 1 h 568"/>
                <a:gd name="T42" fmla="*/ 1 w 462"/>
                <a:gd name="T43" fmla="*/ 1 h 568"/>
                <a:gd name="T44" fmla="*/ 1 w 462"/>
                <a:gd name="T45" fmla="*/ 1 h 568"/>
                <a:gd name="T46" fmla="*/ 1 w 462"/>
                <a:gd name="T47" fmla="*/ 1 h 568"/>
                <a:gd name="T48" fmla="*/ 1 w 462"/>
                <a:gd name="T49" fmla="*/ 1 h 568"/>
                <a:gd name="T50" fmla="*/ 1 w 462"/>
                <a:gd name="T51" fmla="*/ 1 h 568"/>
                <a:gd name="T52" fmla="*/ 1 w 462"/>
                <a:gd name="T53" fmla="*/ 1 h 568"/>
                <a:gd name="T54" fmla="*/ 1 w 462"/>
                <a:gd name="T55" fmla="*/ 1 h 568"/>
                <a:gd name="T56" fmla="*/ 1 w 462"/>
                <a:gd name="T57" fmla="*/ 1 h 568"/>
                <a:gd name="T58" fmla="*/ 1 w 462"/>
                <a:gd name="T59" fmla="*/ 1 h 568"/>
                <a:gd name="T60" fmla="*/ 1 w 462"/>
                <a:gd name="T61" fmla="*/ 1 h 568"/>
                <a:gd name="T62" fmla="*/ 1 w 462"/>
                <a:gd name="T63" fmla="*/ 1 h 568"/>
                <a:gd name="T64" fmla="*/ 1 w 462"/>
                <a:gd name="T65" fmla="*/ 0 h 568"/>
                <a:gd name="T66" fmla="*/ 1 w 462"/>
                <a:gd name="T67" fmla="*/ 1 h 568"/>
                <a:gd name="T68" fmla="*/ 1 w 462"/>
                <a:gd name="T69" fmla="*/ 1 h 568"/>
                <a:gd name="T70" fmla="*/ 1 w 462"/>
                <a:gd name="T71" fmla="*/ 1 h 568"/>
                <a:gd name="T72" fmla="*/ 1 w 462"/>
                <a:gd name="T73" fmla="*/ 1 h 568"/>
                <a:gd name="T74" fmla="*/ 1 w 462"/>
                <a:gd name="T75" fmla="*/ 1 h 568"/>
                <a:gd name="T76" fmla="*/ 1 w 462"/>
                <a:gd name="T77" fmla="*/ 1 h 568"/>
                <a:gd name="T78" fmla="*/ 1 w 462"/>
                <a:gd name="T79" fmla="*/ 1 h 568"/>
                <a:gd name="T80" fmla="*/ 1 w 462"/>
                <a:gd name="T81" fmla="*/ 1 h 568"/>
                <a:gd name="T82" fmla="*/ 1 w 462"/>
                <a:gd name="T83" fmla="*/ 1 h 568"/>
                <a:gd name="T84" fmla="*/ 1 w 462"/>
                <a:gd name="T85" fmla="*/ 1 h 568"/>
                <a:gd name="T86" fmla="*/ 1 w 462"/>
                <a:gd name="T87" fmla="*/ 1 h 568"/>
                <a:gd name="T88" fmla="*/ 1 w 462"/>
                <a:gd name="T89" fmla="*/ 1 h 568"/>
                <a:gd name="T90" fmla="*/ 1 w 462"/>
                <a:gd name="T91" fmla="*/ 1 h 568"/>
                <a:gd name="T92" fmla="*/ 1 w 462"/>
                <a:gd name="T93" fmla="*/ 1 h 568"/>
                <a:gd name="T94" fmla="*/ 1 w 462"/>
                <a:gd name="T95" fmla="*/ 1 h 568"/>
                <a:gd name="T96" fmla="*/ 1 w 462"/>
                <a:gd name="T97" fmla="*/ 1 h 568"/>
                <a:gd name="T98" fmla="*/ 1 w 462"/>
                <a:gd name="T99" fmla="*/ 1 h 568"/>
                <a:gd name="T100" fmla="*/ 1 w 462"/>
                <a:gd name="T101" fmla="*/ 1 h 568"/>
                <a:gd name="T102" fmla="*/ 1 w 462"/>
                <a:gd name="T103" fmla="*/ 1 h 568"/>
                <a:gd name="T104" fmla="*/ 1 w 462"/>
                <a:gd name="T105" fmla="*/ 1 h 568"/>
                <a:gd name="T106" fmla="*/ 1 w 462"/>
                <a:gd name="T107" fmla="*/ 1 h 568"/>
                <a:gd name="T108" fmla="*/ 1 w 462"/>
                <a:gd name="T109" fmla="*/ 1 h 568"/>
                <a:gd name="T110" fmla="*/ 1 w 462"/>
                <a:gd name="T111" fmla="*/ 1 h 568"/>
                <a:gd name="T112" fmla="*/ 1 w 462"/>
                <a:gd name="T113" fmla="*/ 1 h 568"/>
                <a:gd name="T114" fmla="*/ 1 w 462"/>
                <a:gd name="T115" fmla="*/ 1 h 568"/>
                <a:gd name="T116" fmla="*/ 1 w 462"/>
                <a:gd name="T117" fmla="*/ 1 h 568"/>
                <a:gd name="T118" fmla="*/ 1 w 462"/>
                <a:gd name="T119" fmla="*/ 1 h 568"/>
                <a:gd name="T120" fmla="*/ 0 w 462"/>
                <a:gd name="T121" fmla="*/ 1 h 568"/>
                <a:gd name="T122" fmla="*/ 1 w 462"/>
                <a:gd name="T123" fmla="*/ 1 h 568"/>
                <a:gd name="T124" fmla="*/ 1 w 462"/>
                <a:gd name="T125" fmla="*/ 1 h 56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2"/>
                <a:gd name="T190" fmla="*/ 0 h 568"/>
                <a:gd name="T191" fmla="*/ 462 w 462"/>
                <a:gd name="T192" fmla="*/ 568 h 56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2" h="568">
                  <a:moveTo>
                    <a:pt x="57" y="568"/>
                  </a:moveTo>
                  <a:lnTo>
                    <a:pt x="129" y="471"/>
                  </a:lnTo>
                  <a:lnTo>
                    <a:pt x="133" y="469"/>
                  </a:lnTo>
                  <a:lnTo>
                    <a:pt x="144" y="461"/>
                  </a:lnTo>
                  <a:lnTo>
                    <a:pt x="152" y="452"/>
                  </a:lnTo>
                  <a:lnTo>
                    <a:pt x="165" y="440"/>
                  </a:lnTo>
                  <a:lnTo>
                    <a:pt x="171" y="431"/>
                  </a:lnTo>
                  <a:lnTo>
                    <a:pt x="179" y="423"/>
                  </a:lnTo>
                  <a:lnTo>
                    <a:pt x="186" y="412"/>
                  </a:lnTo>
                  <a:lnTo>
                    <a:pt x="196" y="401"/>
                  </a:lnTo>
                  <a:lnTo>
                    <a:pt x="203" y="385"/>
                  </a:lnTo>
                  <a:lnTo>
                    <a:pt x="213" y="370"/>
                  </a:lnTo>
                  <a:lnTo>
                    <a:pt x="222" y="355"/>
                  </a:lnTo>
                  <a:lnTo>
                    <a:pt x="232" y="340"/>
                  </a:lnTo>
                  <a:lnTo>
                    <a:pt x="241" y="323"/>
                  </a:lnTo>
                  <a:lnTo>
                    <a:pt x="251" y="304"/>
                  </a:lnTo>
                  <a:lnTo>
                    <a:pt x="260" y="287"/>
                  </a:lnTo>
                  <a:lnTo>
                    <a:pt x="270" y="273"/>
                  </a:lnTo>
                  <a:lnTo>
                    <a:pt x="278" y="256"/>
                  </a:lnTo>
                  <a:lnTo>
                    <a:pt x="285" y="241"/>
                  </a:lnTo>
                  <a:lnTo>
                    <a:pt x="291" y="228"/>
                  </a:lnTo>
                  <a:lnTo>
                    <a:pt x="298" y="218"/>
                  </a:lnTo>
                  <a:lnTo>
                    <a:pt x="300" y="209"/>
                  </a:lnTo>
                  <a:lnTo>
                    <a:pt x="306" y="203"/>
                  </a:lnTo>
                  <a:lnTo>
                    <a:pt x="310" y="197"/>
                  </a:lnTo>
                  <a:lnTo>
                    <a:pt x="414" y="129"/>
                  </a:lnTo>
                  <a:lnTo>
                    <a:pt x="445" y="98"/>
                  </a:lnTo>
                  <a:lnTo>
                    <a:pt x="447" y="81"/>
                  </a:lnTo>
                  <a:lnTo>
                    <a:pt x="401" y="108"/>
                  </a:lnTo>
                  <a:lnTo>
                    <a:pt x="437" y="57"/>
                  </a:lnTo>
                  <a:lnTo>
                    <a:pt x="462" y="7"/>
                  </a:lnTo>
                  <a:lnTo>
                    <a:pt x="443" y="0"/>
                  </a:lnTo>
                  <a:lnTo>
                    <a:pt x="355" y="70"/>
                  </a:lnTo>
                  <a:lnTo>
                    <a:pt x="289" y="173"/>
                  </a:lnTo>
                  <a:lnTo>
                    <a:pt x="287" y="173"/>
                  </a:lnTo>
                  <a:lnTo>
                    <a:pt x="283" y="176"/>
                  </a:lnTo>
                  <a:lnTo>
                    <a:pt x="278" y="184"/>
                  </a:lnTo>
                  <a:lnTo>
                    <a:pt x="270" y="193"/>
                  </a:lnTo>
                  <a:lnTo>
                    <a:pt x="259" y="205"/>
                  </a:lnTo>
                  <a:lnTo>
                    <a:pt x="247" y="222"/>
                  </a:lnTo>
                  <a:lnTo>
                    <a:pt x="240" y="228"/>
                  </a:lnTo>
                  <a:lnTo>
                    <a:pt x="234" y="237"/>
                  </a:lnTo>
                  <a:lnTo>
                    <a:pt x="226" y="247"/>
                  </a:lnTo>
                  <a:lnTo>
                    <a:pt x="217" y="258"/>
                  </a:lnTo>
                  <a:lnTo>
                    <a:pt x="207" y="268"/>
                  </a:lnTo>
                  <a:lnTo>
                    <a:pt x="198" y="277"/>
                  </a:lnTo>
                  <a:lnTo>
                    <a:pt x="188" y="287"/>
                  </a:lnTo>
                  <a:lnTo>
                    <a:pt x="179" y="298"/>
                  </a:lnTo>
                  <a:lnTo>
                    <a:pt x="167" y="307"/>
                  </a:lnTo>
                  <a:lnTo>
                    <a:pt x="158" y="319"/>
                  </a:lnTo>
                  <a:lnTo>
                    <a:pt x="148" y="328"/>
                  </a:lnTo>
                  <a:lnTo>
                    <a:pt x="141" y="340"/>
                  </a:lnTo>
                  <a:lnTo>
                    <a:pt x="131" y="347"/>
                  </a:lnTo>
                  <a:lnTo>
                    <a:pt x="122" y="357"/>
                  </a:lnTo>
                  <a:lnTo>
                    <a:pt x="114" y="363"/>
                  </a:lnTo>
                  <a:lnTo>
                    <a:pt x="108" y="370"/>
                  </a:lnTo>
                  <a:lnTo>
                    <a:pt x="99" y="380"/>
                  </a:lnTo>
                  <a:lnTo>
                    <a:pt x="97" y="383"/>
                  </a:lnTo>
                  <a:lnTo>
                    <a:pt x="80" y="412"/>
                  </a:lnTo>
                  <a:lnTo>
                    <a:pt x="0" y="482"/>
                  </a:lnTo>
                  <a:lnTo>
                    <a:pt x="57" y="568"/>
                  </a:lnTo>
                  <a:close/>
                </a:path>
              </a:pathLst>
            </a:custGeom>
            <a:solidFill>
              <a:srgbClr val="FFE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47" name="Freeform 69"/>
            <p:cNvSpPr>
              <a:spLocks/>
            </p:cNvSpPr>
            <p:nvPr/>
          </p:nvSpPr>
          <p:spPr bwMode="auto">
            <a:xfrm>
              <a:off x="-945" y="1746"/>
              <a:ext cx="95" cy="69"/>
            </a:xfrm>
            <a:custGeom>
              <a:avLst/>
              <a:gdLst>
                <a:gd name="T0" fmla="*/ 0 w 191"/>
                <a:gd name="T1" fmla="*/ 0 h 136"/>
                <a:gd name="T2" fmla="*/ 0 w 191"/>
                <a:gd name="T3" fmla="*/ 1 h 136"/>
                <a:gd name="T4" fmla="*/ 0 w 191"/>
                <a:gd name="T5" fmla="*/ 1 h 136"/>
                <a:gd name="T6" fmla="*/ 0 w 191"/>
                <a:gd name="T7" fmla="*/ 1 h 136"/>
                <a:gd name="T8" fmla="*/ 0 w 191"/>
                <a:gd name="T9" fmla="*/ 1 h 136"/>
                <a:gd name="T10" fmla="*/ 0 w 191"/>
                <a:gd name="T11" fmla="*/ 1 h 136"/>
                <a:gd name="T12" fmla="*/ 0 w 191"/>
                <a:gd name="T13" fmla="*/ 1 h 136"/>
                <a:gd name="T14" fmla="*/ 0 w 191"/>
                <a:gd name="T15" fmla="*/ 1 h 136"/>
                <a:gd name="T16" fmla="*/ 0 w 191"/>
                <a:gd name="T17" fmla="*/ 1 h 136"/>
                <a:gd name="T18" fmla="*/ 0 w 191"/>
                <a:gd name="T19" fmla="*/ 1 h 136"/>
                <a:gd name="T20" fmla="*/ 0 w 191"/>
                <a:gd name="T21" fmla="*/ 1 h 136"/>
                <a:gd name="T22" fmla="*/ 0 w 191"/>
                <a:gd name="T23" fmla="*/ 1 h 136"/>
                <a:gd name="T24" fmla="*/ 0 w 191"/>
                <a:gd name="T25" fmla="*/ 1 h 136"/>
                <a:gd name="T26" fmla="*/ 0 w 191"/>
                <a:gd name="T27" fmla="*/ 1 h 136"/>
                <a:gd name="T28" fmla="*/ 0 w 191"/>
                <a:gd name="T29" fmla="*/ 1 h 136"/>
                <a:gd name="T30" fmla="*/ 0 w 191"/>
                <a:gd name="T31" fmla="*/ 1 h 136"/>
                <a:gd name="T32" fmla="*/ 0 w 191"/>
                <a:gd name="T33" fmla="*/ 1 h 136"/>
                <a:gd name="T34" fmla="*/ 0 w 191"/>
                <a:gd name="T35" fmla="*/ 1 h 136"/>
                <a:gd name="T36" fmla="*/ 0 w 191"/>
                <a:gd name="T37" fmla="*/ 1 h 136"/>
                <a:gd name="T38" fmla="*/ 0 w 191"/>
                <a:gd name="T39" fmla="*/ 1 h 136"/>
                <a:gd name="T40" fmla="*/ 0 w 191"/>
                <a:gd name="T41" fmla="*/ 1 h 136"/>
                <a:gd name="T42" fmla="*/ 0 w 191"/>
                <a:gd name="T43" fmla="*/ 1 h 136"/>
                <a:gd name="T44" fmla="*/ 0 w 191"/>
                <a:gd name="T45" fmla="*/ 1 h 136"/>
                <a:gd name="T46" fmla="*/ 0 w 191"/>
                <a:gd name="T47" fmla="*/ 1 h 136"/>
                <a:gd name="T48" fmla="*/ 0 w 191"/>
                <a:gd name="T49" fmla="*/ 1 h 136"/>
                <a:gd name="T50" fmla="*/ 0 w 191"/>
                <a:gd name="T51" fmla="*/ 1 h 136"/>
                <a:gd name="T52" fmla="*/ 0 w 191"/>
                <a:gd name="T53" fmla="*/ 1 h 136"/>
                <a:gd name="T54" fmla="*/ 0 w 191"/>
                <a:gd name="T55" fmla="*/ 1 h 136"/>
                <a:gd name="T56" fmla="*/ 0 w 191"/>
                <a:gd name="T57" fmla="*/ 1 h 136"/>
                <a:gd name="T58" fmla="*/ 0 w 191"/>
                <a:gd name="T59" fmla="*/ 1 h 136"/>
                <a:gd name="T60" fmla="*/ 0 w 191"/>
                <a:gd name="T61" fmla="*/ 1 h 136"/>
                <a:gd name="T62" fmla="*/ 0 w 191"/>
                <a:gd name="T63" fmla="*/ 1 h 136"/>
                <a:gd name="T64" fmla="*/ 0 w 191"/>
                <a:gd name="T65" fmla="*/ 1 h 136"/>
                <a:gd name="T66" fmla="*/ 0 w 191"/>
                <a:gd name="T67" fmla="*/ 1 h 136"/>
                <a:gd name="T68" fmla="*/ 0 w 191"/>
                <a:gd name="T69" fmla="*/ 1 h 136"/>
                <a:gd name="T70" fmla="*/ 0 w 191"/>
                <a:gd name="T71" fmla="*/ 1 h 136"/>
                <a:gd name="T72" fmla="*/ 0 w 191"/>
                <a:gd name="T73" fmla="*/ 1 h 136"/>
                <a:gd name="T74" fmla="*/ 0 w 191"/>
                <a:gd name="T75" fmla="*/ 1 h 136"/>
                <a:gd name="T76" fmla="*/ 0 w 191"/>
                <a:gd name="T77" fmla="*/ 1 h 136"/>
                <a:gd name="T78" fmla="*/ 0 w 191"/>
                <a:gd name="T79" fmla="*/ 1 h 136"/>
                <a:gd name="T80" fmla="*/ 0 w 191"/>
                <a:gd name="T81" fmla="*/ 1 h 136"/>
                <a:gd name="T82" fmla="*/ 0 w 191"/>
                <a:gd name="T83" fmla="*/ 1 h 136"/>
                <a:gd name="T84" fmla="*/ 0 w 191"/>
                <a:gd name="T85" fmla="*/ 1 h 136"/>
                <a:gd name="T86" fmla="*/ 0 w 191"/>
                <a:gd name="T87" fmla="*/ 1 h 136"/>
                <a:gd name="T88" fmla="*/ 0 w 191"/>
                <a:gd name="T89" fmla="*/ 0 h 136"/>
                <a:gd name="T90" fmla="*/ 0 w 191"/>
                <a:gd name="T91" fmla="*/ 0 h 1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91"/>
                <a:gd name="T139" fmla="*/ 0 h 136"/>
                <a:gd name="T140" fmla="*/ 191 w 191"/>
                <a:gd name="T141" fmla="*/ 136 h 1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91" h="136">
                  <a:moveTo>
                    <a:pt x="2" y="0"/>
                  </a:moveTo>
                  <a:lnTo>
                    <a:pt x="0" y="68"/>
                  </a:lnTo>
                  <a:lnTo>
                    <a:pt x="0" y="70"/>
                  </a:lnTo>
                  <a:lnTo>
                    <a:pt x="6" y="76"/>
                  </a:lnTo>
                  <a:lnTo>
                    <a:pt x="12" y="79"/>
                  </a:lnTo>
                  <a:lnTo>
                    <a:pt x="19" y="85"/>
                  </a:lnTo>
                  <a:lnTo>
                    <a:pt x="29" y="91"/>
                  </a:lnTo>
                  <a:lnTo>
                    <a:pt x="42" y="98"/>
                  </a:lnTo>
                  <a:lnTo>
                    <a:pt x="50" y="100"/>
                  </a:lnTo>
                  <a:lnTo>
                    <a:pt x="59" y="104"/>
                  </a:lnTo>
                  <a:lnTo>
                    <a:pt x="69" y="108"/>
                  </a:lnTo>
                  <a:lnTo>
                    <a:pt x="78" y="112"/>
                  </a:lnTo>
                  <a:lnTo>
                    <a:pt x="88" y="114"/>
                  </a:lnTo>
                  <a:lnTo>
                    <a:pt x="101" y="115"/>
                  </a:lnTo>
                  <a:lnTo>
                    <a:pt x="113" y="119"/>
                  </a:lnTo>
                  <a:lnTo>
                    <a:pt x="126" y="125"/>
                  </a:lnTo>
                  <a:lnTo>
                    <a:pt x="135" y="125"/>
                  </a:lnTo>
                  <a:lnTo>
                    <a:pt x="145" y="127"/>
                  </a:lnTo>
                  <a:lnTo>
                    <a:pt x="153" y="129"/>
                  </a:lnTo>
                  <a:lnTo>
                    <a:pt x="162" y="133"/>
                  </a:lnTo>
                  <a:lnTo>
                    <a:pt x="175" y="134"/>
                  </a:lnTo>
                  <a:lnTo>
                    <a:pt x="181" y="136"/>
                  </a:lnTo>
                  <a:lnTo>
                    <a:pt x="191" y="41"/>
                  </a:lnTo>
                  <a:lnTo>
                    <a:pt x="187" y="41"/>
                  </a:lnTo>
                  <a:lnTo>
                    <a:pt x="175" y="43"/>
                  </a:lnTo>
                  <a:lnTo>
                    <a:pt x="168" y="43"/>
                  </a:lnTo>
                  <a:lnTo>
                    <a:pt x="160" y="45"/>
                  </a:lnTo>
                  <a:lnTo>
                    <a:pt x="151" y="47"/>
                  </a:lnTo>
                  <a:lnTo>
                    <a:pt x="143" y="49"/>
                  </a:lnTo>
                  <a:lnTo>
                    <a:pt x="132" y="49"/>
                  </a:lnTo>
                  <a:lnTo>
                    <a:pt x="120" y="51"/>
                  </a:lnTo>
                  <a:lnTo>
                    <a:pt x="109" y="51"/>
                  </a:lnTo>
                  <a:lnTo>
                    <a:pt x="99" y="53"/>
                  </a:lnTo>
                  <a:lnTo>
                    <a:pt x="88" y="53"/>
                  </a:lnTo>
                  <a:lnTo>
                    <a:pt x="78" y="55"/>
                  </a:lnTo>
                  <a:lnTo>
                    <a:pt x="69" y="55"/>
                  </a:lnTo>
                  <a:lnTo>
                    <a:pt x="63" y="57"/>
                  </a:lnTo>
                  <a:lnTo>
                    <a:pt x="48" y="53"/>
                  </a:lnTo>
                  <a:lnTo>
                    <a:pt x="35" y="47"/>
                  </a:lnTo>
                  <a:lnTo>
                    <a:pt x="23" y="38"/>
                  </a:lnTo>
                  <a:lnTo>
                    <a:pt x="16" y="28"/>
                  </a:lnTo>
                  <a:lnTo>
                    <a:pt x="8" y="17"/>
                  </a:lnTo>
                  <a:lnTo>
                    <a:pt x="4" y="7"/>
                  </a:lnTo>
                  <a:lnTo>
                    <a:pt x="2" y="1"/>
                  </a:lnTo>
                  <a:lnTo>
                    <a:pt x="2" y="0"/>
                  </a:lnTo>
                  <a:close/>
                </a:path>
              </a:pathLst>
            </a:custGeom>
            <a:solidFill>
              <a:srgbClr val="AC8F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48" name="Freeform 70"/>
            <p:cNvSpPr>
              <a:spLocks/>
            </p:cNvSpPr>
            <p:nvPr/>
          </p:nvSpPr>
          <p:spPr bwMode="auto">
            <a:xfrm>
              <a:off x="-946" y="1588"/>
              <a:ext cx="135" cy="206"/>
            </a:xfrm>
            <a:custGeom>
              <a:avLst/>
              <a:gdLst>
                <a:gd name="T0" fmla="*/ 1 w 269"/>
                <a:gd name="T1" fmla="*/ 0 h 413"/>
                <a:gd name="T2" fmla="*/ 1 w 269"/>
                <a:gd name="T3" fmla="*/ 0 h 413"/>
                <a:gd name="T4" fmla="*/ 1 w 269"/>
                <a:gd name="T5" fmla="*/ 0 h 413"/>
                <a:gd name="T6" fmla="*/ 1 w 269"/>
                <a:gd name="T7" fmla="*/ 0 h 413"/>
                <a:gd name="T8" fmla="*/ 1 w 269"/>
                <a:gd name="T9" fmla="*/ 0 h 413"/>
                <a:gd name="T10" fmla="*/ 1 w 269"/>
                <a:gd name="T11" fmla="*/ 0 h 413"/>
                <a:gd name="T12" fmla="*/ 1 w 269"/>
                <a:gd name="T13" fmla="*/ 0 h 413"/>
                <a:gd name="T14" fmla="*/ 1 w 269"/>
                <a:gd name="T15" fmla="*/ 0 h 413"/>
                <a:gd name="T16" fmla="*/ 1 w 269"/>
                <a:gd name="T17" fmla="*/ 0 h 413"/>
                <a:gd name="T18" fmla="*/ 1 w 269"/>
                <a:gd name="T19" fmla="*/ 0 h 413"/>
                <a:gd name="T20" fmla="*/ 1 w 269"/>
                <a:gd name="T21" fmla="*/ 0 h 413"/>
                <a:gd name="T22" fmla="*/ 1 w 269"/>
                <a:gd name="T23" fmla="*/ 0 h 413"/>
                <a:gd name="T24" fmla="*/ 1 w 269"/>
                <a:gd name="T25" fmla="*/ 0 h 413"/>
                <a:gd name="T26" fmla="*/ 1 w 269"/>
                <a:gd name="T27" fmla="*/ 0 h 413"/>
                <a:gd name="T28" fmla="*/ 1 w 269"/>
                <a:gd name="T29" fmla="*/ 0 h 413"/>
                <a:gd name="T30" fmla="*/ 1 w 269"/>
                <a:gd name="T31" fmla="*/ 0 h 413"/>
                <a:gd name="T32" fmla="*/ 1 w 269"/>
                <a:gd name="T33" fmla="*/ 0 h 413"/>
                <a:gd name="T34" fmla="*/ 1 w 269"/>
                <a:gd name="T35" fmla="*/ 0 h 413"/>
                <a:gd name="T36" fmla="*/ 1 w 269"/>
                <a:gd name="T37" fmla="*/ 0 h 413"/>
                <a:gd name="T38" fmla="*/ 1 w 269"/>
                <a:gd name="T39" fmla="*/ 0 h 413"/>
                <a:gd name="T40" fmla="*/ 1 w 269"/>
                <a:gd name="T41" fmla="*/ 0 h 413"/>
                <a:gd name="T42" fmla="*/ 1 w 269"/>
                <a:gd name="T43" fmla="*/ 0 h 413"/>
                <a:gd name="T44" fmla="*/ 1 w 269"/>
                <a:gd name="T45" fmla="*/ 0 h 413"/>
                <a:gd name="T46" fmla="*/ 1 w 269"/>
                <a:gd name="T47" fmla="*/ 0 h 413"/>
                <a:gd name="T48" fmla="*/ 1 w 269"/>
                <a:gd name="T49" fmla="*/ 0 h 413"/>
                <a:gd name="T50" fmla="*/ 1 w 269"/>
                <a:gd name="T51" fmla="*/ 0 h 413"/>
                <a:gd name="T52" fmla="*/ 1 w 269"/>
                <a:gd name="T53" fmla="*/ 0 h 413"/>
                <a:gd name="T54" fmla="*/ 1 w 269"/>
                <a:gd name="T55" fmla="*/ 0 h 413"/>
                <a:gd name="T56" fmla="*/ 1 w 269"/>
                <a:gd name="T57" fmla="*/ 0 h 413"/>
                <a:gd name="T58" fmla="*/ 1 w 269"/>
                <a:gd name="T59" fmla="*/ 0 h 413"/>
                <a:gd name="T60" fmla="*/ 1 w 269"/>
                <a:gd name="T61" fmla="*/ 0 h 413"/>
                <a:gd name="T62" fmla="*/ 1 w 269"/>
                <a:gd name="T63" fmla="*/ 0 h 413"/>
                <a:gd name="T64" fmla="*/ 1 w 269"/>
                <a:gd name="T65" fmla="*/ 0 h 413"/>
                <a:gd name="T66" fmla="*/ 1 w 269"/>
                <a:gd name="T67" fmla="*/ 0 h 413"/>
                <a:gd name="T68" fmla="*/ 1 w 269"/>
                <a:gd name="T69" fmla="*/ 0 h 413"/>
                <a:gd name="T70" fmla="*/ 1 w 269"/>
                <a:gd name="T71" fmla="*/ 0 h 413"/>
                <a:gd name="T72" fmla="*/ 1 w 269"/>
                <a:gd name="T73" fmla="*/ 0 h 413"/>
                <a:gd name="T74" fmla="*/ 1 w 269"/>
                <a:gd name="T75" fmla="*/ 0 h 413"/>
                <a:gd name="T76" fmla="*/ 1 w 269"/>
                <a:gd name="T77" fmla="*/ 0 h 413"/>
                <a:gd name="T78" fmla="*/ 1 w 269"/>
                <a:gd name="T79" fmla="*/ 0 h 413"/>
                <a:gd name="T80" fmla="*/ 0 w 269"/>
                <a:gd name="T81" fmla="*/ 0 h 413"/>
                <a:gd name="T82" fmla="*/ 0 w 269"/>
                <a:gd name="T83" fmla="*/ 0 h 413"/>
                <a:gd name="T84" fmla="*/ 0 w 269"/>
                <a:gd name="T85" fmla="*/ 0 h 413"/>
                <a:gd name="T86" fmla="*/ 0 w 269"/>
                <a:gd name="T87" fmla="*/ 0 h 413"/>
                <a:gd name="T88" fmla="*/ 0 w 269"/>
                <a:gd name="T89" fmla="*/ 0 h 413"/>
                <a:gd name="T90" fmla="*/ 1 w 269"/>
                <a:gd name="T91" fmla="*/ 0 h 413"/>
                <a:gd name="T92" fmla="*/ 1 w 269"/>
                <a:gd name="T93" fmla="*/ 0 h 413"/>
                <a:gd name="T94" fmla="*/ 1 w 269"/>
                <a:gd name="T95" fmla="*/ 0 h 413"/>
                <a:gd name="T96" fmla="*/ 1 w 269"/>
                <a:gd name="T97" fmla="*/ 0 h 413"/>
                <a:gd name="T98" fmla="*/ 1 w 269"/>
                <a:gd name="T99" fmla="*/ 0 h 413"/>
                <a:gd name="T100" fmla="*/ 1 w 269"/>
                <a:gd name="T101" fmla="*/ 0 h 413"/>
                <a:gd name="T102" fmla="*/ 1 w 269"/>
                <a:gd name="T103" fmla="*/ 0 h 413"/>
                <a:gd name="T104" fmla="*/ 1 w 269"/>
                <a:gd name="T105" fmla="*/ 0 h 413"/>
                <a:gd name="T106" fmla="*/ 1 w 269"/>
                <a:gd name="T107" fmla="*/ 0 h 413"/>
                <a:gd name="T108" fmla="*/ 1 w 269"/>
                <a:gd name="T109" fmla="*/ 0 h 413"/>
                <a:gd name="T110" fmla="*/ 1 w 269"/>
                <a:gd name="T111" fmla="*/ 0 h 413"/>
                <a:gd name="T112" fmla="*/ 1 w 269"/>
                <a:gd name="T113" fmla="*/ 0 h 413"/>
                <a:gd name="T114" fmla="*/ 1 w 269"/>
                <a:gd name="T115" fmla="*/ 0 h 4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69"/>
                <a:gd name="T175" fmla="*/ 0 h 413"/>
                <a:gd name="T176" fmla="*/ 269 w 269"/>
                <a:gd name="T177" fmla="*/ 413 h 4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69" h="413">
                  <a:moveTo>
                    <a:pt x="148" y="15"/>
                  </a:moveTo>
                  <a:lnTo>
                    <a:pt x="167" y="0"/>
                  </a:lnTo>
                  <a:lnTo>
                    <a:pt x="155" y="15"/>
                  </a:lnTo>
                  <a:lnTo>
                    <a:pt x="150" y="21"/>
                  </a:lnTo>
                  <a:lnTo>
                    <a:pt x="144" y="32"/>
                  </a:lnTo>
                  <a:lnTo>
                    <a:pt x="136" y="44"/>
                  </a:lnTo>
                  <a:lnTo>
                    <a:pt x="133" y="57"/>
                  </a:lnTo>
                  <a:lnTo>
                    <a:pt x="127" y="71"/>
                  </a:lnTo>
                  <a:lnTo>
                    <a:pt x="125" y="90"/>
                  </a:lnTo>
                  <a:lnTo>
                    <a:pt x="121" y="105"/>
                  </a:lnTo>
                  <a:lnTo>
                    <a:pt x="121" y="122"/>
                  </a:lnTo>
                  <a:lnTo>
                    <a:pt x="121" y="129"/>
                  </a:lnTo>
                  <a:lnTo>
                    <a:pt x="121" y="139"/>
                  </a:lnTo>
                  <a:lnTo>
                    <a:pt x="123" y="147"/>
                  </a:lnTo>
                  <a:lnTo>
                    <a:pt x="127" y="156"/>
                  </a:lnTo>
                  <a:lnTo>
                    <a:pt x="129" y="171"/>
                  </a:lnTo>
                  <a:lnTo>
                    <a:pt x="135" y="186"/>
                  </a:lnTo>
                  <a:lnTo>
                    <a:pt x="140" y="200"/>
                  </a:lnTo>
                  <a:lnTo>
                    <a:pt x="148" y="211"/>
                  </a:lnTo>
                  <a:lnTo>
                    <a:pt x="154" y="219"/>
                  </a:lnTo>
                  <a:lnTo>
                    <a:pt x="163" y="223"/>
                  </a:lnTo>
                  <a:lnTo>
                    <a:pt x="173" y="224"/>
                  </a:lnTo>
                  <a:lnTo>
                    <a:pt x="182" y="226"/>
                  </a:lnTo>
                  <a:lnTo>
                    <a:pt x="192" y="224"/>
                  </a:lnTo>
                  <a:lnTo>
                    <a:pt x="201" y="221"/>
                  </a:lnTo>
                  <a:lnTo>
                    <a:pt x="209" y="217"/>
                  </a:lnTo>
                  <a:lnTo>
                    <a:pt x="218" y="213"/>
                  </a:lnTo>
                  <a:lnTo>
                    <a:pt x="231" y="202"/>
                  </a:lnTo>
                  <a:lnTo>
                    <a:pt x="243" y="188"/>
                  </a:lnTo>
                  <a:lnTo>
                    <a:pt x="250" y="179"/>
                  </a:lnTo>
                  <a:lnTo>
                    <a:pt x="254" y="175"/>
                  </a:lnTo>
                  <a:lnTo>
                    <a:pt x="254" y="179"/>
                  </a:lnTo>
                  <a:lnTo>
                    <a:pt x="254" y="188"/>
                  </a:lnTo>
                  <a:lnTo>
                    <a:pt x="254" y="194"/>
                  </a:lnTo>
                  <a:lnTo>
                    <a:pt x="256" y="202"/>
                  </a:lnTo>
                  <a:lnTo>
                    <a:pt x="256" y="211"/>
                  </a:lnTo>
                  <a:lnTo>
                    <a:pt x="258" y="223"/>
                  </a:lnTo>
                  <a:lnTo>
                    <a:pt x="258" y="232"/>
                  </a:lnTo>
                  <a:lnTo>
                    <a:pt x="260" y="243"/>
                  </a:lnTo>
                  <a:lnTo>
                    <a:pt x="262" y="255"/>
                  </a:lnTo>
                  <a:lnTo>
                    <a:pt x="264" y="266"/>
                  </a:lnTo>
                  <a:lnTo>
                    <a:pt x="264" y="278"/>
                  </a:lnTo>
                  <a:lnTo>
                    <a:pt x="266" y="289"/>
                  </a:lnTo>
                  <a:lnTo>
                    <a:pt x="266" y="300"/>
                  </a:lnTo>
                  <a:lnTo>
                    <a:pt x="268" y="314"/>
                  </a:lnTo>
                  <a:lnTo>
                    <a:pt x="268" y="321"/>
                  </a:lnTo>
                  <a:lnTo>
                    <a:pt x="268" y="331"/>
                  </a:lnTo>
                  <a:lnTo>
                    <a:pt x="268" y="338"/>
                  </a:lnTo>
                  <a:lnTo>
                    <a:pt x="268" y="346"/>
                  </a:lnTo>
                  <a:lnTo>
                    <a:pt x="268" y="359"/>
                  </a:lnTo>
                  <a:lnTo>
                    <a:pt x="269" y="371"/>
                  </a:lnTo>
                  <a:lnTo>
                    <a:pt x="268" y="378"/>
                  </a:lnTo>
                  <a:lnTo>
                    <a:pt x="268" y="386"/>
                  </a:lnTo>
                  <a:lnTo>
                    <a:pt x="268" y="388"/>
                  </a:lnTo>
                  <a:lnTo>
                    <a:pt x="268" y="390"/>
                  </a:lnTo>
                  <a:lnTo>
                    <a:pt x="264" y="390"/>
                  </a:lnTo>
                  <a:lnTo>
                    <a:pt x="252" y="394"/>
                  </a:lnTo>
                  <a:lnTo>
                    <a:pt x="243" y="394"/>
                  </a:lnTo>
                  <a:lnTo>
                    <a:pt x="235" y="395"/>
                  </a:lnTo>
                  <a:lnTo>
                    <a:pt x="226" y="397"/>
                  </a:lnTo>
                  <a:lnTo>
                    <a:pt x="216" y="401"/>
                  </a:lnTo>
                  <a:lnTo>
                    <a:pt x="203" y="403"/>
                  </a:lnTo>
                  <a:lnTo>
                    <a:pt x="192" y="405"/>
                  </a:lnTo>
                  <a:lnTo>
                    <a:pt x="178" y="405"/>
                  </a:lnTo>
                  <a:lnTo>
                    <a:pt x="167" y="409"/>
                  </a:lnTo>
                  <a:lnTo>
                    <a:pt x="154" y="409"/>
                  </a:lnTo>
                  <a:lnTo>
                    <a:pt x="142" y="411"/>
                  </a:lnTo>
                  <a:lnTo>
                    <a:pt x="129" y="411"/>
                  </a:lnTo>
                  <a:lnTo>
                    <a:pt x="117" y="413"/>
                  </a:lnTo>
                  <a:lnTo>
                    <a:pt x="106" y="409"/>
                  </a:lnTo>
                  <a:lnTo>
                    <a:pt x="95" y="407"/>
                  </a:lnTo>
                  <a:lnTo>
                    <a:pt x="81" y="405"/>
                  </a:lnTo>
                  <a:lnTo>
                    <a:pt x="72" y="403"/>
                  </a:lnTo>
                  <a:lnTo>
                    <a:pt x="62" y="397"/>
                  </a:lnTo>
                  <a:lnTo>
                    <a:pt x="53" y="395"/>
                  </a:lnTo>
                  <a:lnTo>
                    <a:pt x="43" y="390"/>
                  </a:lnTo>
                  <a:lnTo>
                    <a:pt x="34" y="388"/>
                  </a:lnTo>
                  <a:lnTo>
                    <a:pt x="19" y="378"/>
                  </a:lnTo>
                  <a:lnTo>
                    <a:pt x="7" y="371"/>
                  </a:lnTo>
                  <a:lnTo>
                    <a:pt x="1" y="365"/>
                  </a:lnTo>
                  <a:lnTo>
                    <a:pt x="0" y="365"/>
                  </a:lnTo>
                  <a:lnTo>
                    <a:pt x="0" y="359"/>
                  </a:lnTo>
                  <a:lnTo>
                    <a:pt x="0" y="350"/>
                  </a:lnTo>
                  <a:lnTo>
                    <a:pt x="0" y="342"/>
                  </a:lnTo>
                  <a:lnTo>
                    <a:pt x="0" y="335"/>
                  </a:lnTo>
                  <a:lnTo>
                    <a:pt x="0" y="325"/>
                  </a:lnTo>
                  <a:lnTo>
                    <a:pt x="0" y="316"/>
                  </a:lnTo>
                  <a:lnTo>
                    <a:pt x="0" y="304"/>
                  </a:lnTo>
                  <a:lnTo>
                    <a:pt x="0" y="291"/>
                  </a:lnTo>
                  <a:lnTo>
                    <a:pt x="0" y="278"/>
                  </a:lnTo>
                  <a:lnTo>
                    <a:pt x="1" y="266"/>
                  </a:lnTo>
                  <a:lnTo>
                    <a:pt x="1" y="251"/>
                  </a:lnTo>
                  <a:lnTo>
                    <a:pt x="1" y="238"/>
                  </a:lnTo>
                  <a:lnTo>
                    <a:pt x="1" y="224"/>
                  </a:lnTo>
                  <a:lnTo>
                    <a:pt x="3" y="211"/>
                  </a:lnTo>
                  <a:lnTo>
                    <a:pt x="3" y="198"/>
                  </a:lnTo>
                  <a:lnTo>
                    <a:pt x="3" y="183"/>
                  </a:lnTo>
                  <a:lnTo>
                    <a:pt x="5" y="171"/>
                  </a:lnTo>
                  <a:lnTo>
                    <a:pt x="7" y="160"/>
                  </a:lnTo>
                  <a:lnTo>
                    <a:pt x="9" y="147"/>
                  </a:lnTo>
                  <a:lnTo>
                    <a:pt x="13" y="137"/>
                  </a:lnTo>
                  <a:lnTo>
                    <a:pt x="15" y="126"/>
                  </a:lnTo>
                  <a:lnTo>
                    <a:pt x="19" y="118"/>
                  </a:lnTo>
                  <a:lnTo>
                    <a:pt x="20" y="107"/>
                  </a:lnTo>
                  <a:lnTo>
                    <a:pt x="24" y="97"/>
                  </a:lnTo>
                  <a:lnTo>
                    <a:pt x="24" y="90"/>
                  </a:lnTo>
                  <a:lnTo>
                    <a:pt x="30" y="82"/>
                  </a:lnTo>
                  <a:lnTo>
                    <a:pt x="36" y="69"/>
                  </a:lnTo>
                  <a:lnTo>
                    <a:pt x="43" y="61"/>
                  </a:lnTo>
                  <a:lnTo>
                    <a:pt x="53" y="46"/>
                  </a:lnTo>
                  <a:lnTo>
                    <a:pt x="62" y="42"/>
                  </a:lnTo>
                  <a:lnTo>
                    <a:pt x="68" y="38"/>
                  </a:lnTo>
                  <a:lnTo>
                    <a:pt x="70" y="40"/>
                  </a:lnTo>
                  <a:lnTo>
                    <a:pt x="79" y="78"/>
                  </a:lnTo>
                  <a:lnTo>
                    <a:pt x="148" y="15"/>
                  </a:lnTo>
                  <a:close/>
                </a:path>
              </a:pathLst>
            </a:custGeom>
            <a:solidFill>
              <a:srgbClr val="996D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49" name="Freeform 71"/>
            <p:cNvSpPr>
              <a:spLocks/>
            </p:cNvSpPr>
            <p:nvPr/>
          </p:nvSpPr>
          <p:spPr bwMode="auto">
            <a:xfrm>
              <a:off x="-1084" y="1808"/>
              <a:ext cx="353" cy="380"/>
            </a:xfrm>
            <a:custGeom>
              <a:avLst/>
              <a:gdLst>
                <a:gd name="T0" fmla="*/ 1 w 705"/>
                <a:gd name="T1" fmla="*/ 1 h 760"/>
                <a:gd name="T2" fmla="*/ 1 w 705"/>
                <a:gd name="T3" fmla="*/ 1 h 760"/>
                <a:gd name="T4" fmla="*/ 1 w 705"/>
                <a:gd name="T5" fmla="*/ 1 h 760"/>
                <a:gd name="T6" fmla="*/ 1 w 705"/>
                <a:gd name="T7" fmla="*/ 1 h 760"/>
                <a:gd name="T8" fmla="*/ 1 w 705"/>
                <a:gd name="T9" fmla="*/ 1 h 760"/>
                <a:gd name="T10" fmla="*/ 1 w 705"/>
                <a:gd name="T11" fmla="*/ 1 h 760"/>
                <a:gd name="T12" fmla="*/ 1 w 705"/>
                <a:gd name="T13" fmla="*/ 1 h 760"/>
                <a:gd name="T14" fmla="*/ 1 w 705"/>
                <a:gd name="T15" fmla="*/ 1 h 760"/>
                <a:gd name="T16" fmla="*/ 1 w 705"/>
                <a:gd name="T17" fmla="*/ 1 h 760"/>
                <a:gd name="T18" fmla="*/ 1 w 705"/>
                <a:gd name="T19" fmla="*/ 1 h 760"/>
                <a:gd name="T20" fmla="*/ 1 w 705"/>
                <a:gd name="T21" fmla="*/ 1 h 760"/>
                <a:gd name="T22" fmla="*/ 1 w 705"/>
                <a:gd name="T23" fmla="*/ 1 h 760"/>
                <a:gd name="T24" fmla="*/ 1 w 705"/>
                <a:gd name="T25" fmla="*/ 1 h 760"/>
                <a:gd name="T26" fmla="*/ 1 w 705"/>
                <a:gd name="T27" fmla="*/ 1 h 760"/>
                <a:gd name="T28" fmla="*/ 1 w 705"/>
                <a:gd name="T29" fmla="*/ 1 h 760"/>
                <a:gd name="T30" fmla="*/ 1 w 705"/>
                <a:gd name="T31" fmla="*/ 1 h 760"/>
                <a:gd name="T32" fmla="*/ 1 w 705"/>
                <a:gd name="T33" fmla="*/ 1 h 760"/>
                <a:gd name="T34" fmla="*/ 1 w 705"/>
                <a:gd name="T35" fmla="*/ 1 h 760"/>
                <a:gd name="T36" fmla="*/ 1 w 705"/>
                <a:gd name="T37" fmla="*/ 1 h 760"/>
                <a:gd name="T38" fmla="*/ 1 w 705"/>
                <a:gd name="T39" fmla="*/ 1 h 760"/>
                <a:gd name="T40" fmla="*/ 1 w 705"/>
                <a:gd name="T41" fmla="*/ 1 h 760"/>
                <a:gd name="T42" fmla="*/ 1 w 705"/>
                <a:gd name="T43" fmla="*/ 1 h 760"/>
                <a:gd name="T44" fmla="*/ 1 w 705"/>
                <a:gd name="T45" fmla="*/ 1 h 760"/>
                <a:gd name="T46" fmla="*/ 1 w 705"/>
                <a:gd name="T47" fmla="*/ 1 h 760"/>
                <a:gd name="T48" fmla="*/ 1 w 705"/>
                <a:gd name="T49" fmla="*/ 1 h 760"/>
                <a:gd name="T50" fmla="*/ 1 w 705"/>
                <a:gd name="T51" fmla="*/ 1 h 760"/>
                <a:gd name="T52" fmla="*/ 1 w 705"/>
                <a:gd name="T53" fmla="*/ 1 h 760"/>
                <a:gd name="T54" fmla="*/ 1 w 705"/>
                <a:gd name="T55" fmla="*/ 1 h 760"/>
                <a:gd name="T56" fmla="*/ 1 w 705"/>
                <a:gd name="T57" fmla="*/ 1 h 760"/>
                <a:gd name="T58" fmla="*/ 1 w 705"/>
                <a:gd name="T59" fmla="*/ 1 h 760"/>
                <a:gd name="T60" fmla="*/ 1 w 705"/>
                <a:gd name="T61" fmla="*/ 1 h 760"/>
                <a:gd name="T62" fmla="*/ 1 w 705"/>
                <a:gd name="T63" fmla="*/ 1 h 760"/>
                <a:gd name="T64" fmla="*/ 1 w 705"/>
                <a:gd name="T65" fmla="*/ 1 h 760"/>
                <a:gd name="T66" fmla="*/ 1 w 705"/>
                <a:gd name="T67" fmla="*/ 1 h 760"/>
                <a:gd name="T68" fmla="*/ 1 w 705"/>
                <a:gd name="T69" fmla="*/ 1 h 760"/>
                <a:gd name="T70" fmla="*/ 1 w 705"/>
                <a:gd name="T71" fmla="*/ 1 h 760"/>
                <a:gd name="T72" fmla="*/ 1 w 705"/>
                <a:gd name="T73" fmla="*/ 1 h 760"/>
                <a:gd name="T74" fmla="*/ 1 w 705"/>
                <a:gd name="T75" fmla="*/ 1 h 760"/>
                <a:gd name="T76" fmla="*/ 0 w 705"/>
                <a:gd name="T77" fmla="*/ 1 h 760"/>
                <a:gd name="T78" fmla="*/ 1 w 705"/>
                <a:gd name="T79" fmla="*/ 1 h 760"/>
                <a:gd name="T80" fmla="*/ 1 w 705"/>
                <a:gd name="T81" fmla="*/ 1 h 760"/>
                <a:gd name="T82" fmla="*/ 1 w 705"/>
                <a:gd name="T83" fmla="*/ 1 h 760"/>
                <a:gd name="T84" fmla="*/ 1 w 705"/>
                <a:gd name="T85" fmla="*/ 1 h 760"/>
                <a:gd name="T86" fmla="*/ 1 w 705"/>
                <a:gd name="T87" fmla="*/ 1 h 760"/>
                <a:gd name="T88" fmla="*/ 1 w 705"/>
                <a:gd name="T89" fmla="*/ 1 h 760"/>
                <a:gd name="T90" fmla="*/ 1 w 705"/>
                <a:gd name="T91" fmla="*/ 1 h 760"/>
                <a:gd name="T92" fmla="*/ 1 w 705"/>
                <a:gd name="T93" fmla="*/ 1 h 760"/>
                <a:gd name="T94" fmla="*/ 1 w 705"/>
                <a:gd name="T95" fmla="*/ 1 h 760"/>
                <a:gd name="T96" fmla="*/ 1 w 705"/>
                <a:gd name="T97" fmla="*/ 1 h 760"/>
                <a:gd name="T98" fmla="*/ 1 w 705"/>
                <a:gd name="T99" fmla="*/ 1 h 760"/>
                <a:gd name="T100" fmla="*/ 1 w 705"/>
                <a:gd name="T101" fmla="*/ 1 h 760"/>
                <a:gd name="T102" fmla="*/ 1 w 705"/>
                <a:gd name="T103" fmla="*/ 1 h 760"/>
                <a:gd name="T104" fmla="*/ 1 w 705"/>
                <a:gd name="T105" fmla="*/ 0 h 76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05"/>
                <a:gd name="T160" fmla="*/ 0 h 760"/>
                <a:gd name="T161" fmla="*/ 705 w 705"/>
                <a:gd name="T162" fmla="*/ 760 h 76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05" h="760">
                  <a:moveTo>
                    <a:pt x="283" y="0"/>
                  </a:moveTo>
                  <a:lnTo>
                    <a:pt x="287" y="0"/>
                  </a:lnTo>
                  <a:lnTo>
                    <a:pt x="296" y="4"/>
                  </a:lnTo>
                  <a:lnTo>
                    <a:pt x="300" y="8"/>
                  </a:lnTo>
                  <a:lnTo>
                    <a:pt x="310" y="11"/>
                  </a:lnTo>
                  <a:lnTo>
                    <a:pt x="319" y="15"/>
                  </a:lnTo>
                  <a:lnTo>
                    <a:pt x="329" y="21"/>
                  </a:lnTo>
                  <a:lnTo>
                    <a:pt x="338" y="23"/>
                  </a:lnTo>
                  <a:lnTo>
                    <a:pt x="348" y="29"/>
                  </a:lnTo>
                  <a:lnTo>
                    <a:pt x="359" y="30"/>
                  </a:lnTo>
                  <a:lnTo>
                    <a:pt x="371" y="36"/>
                  </a:lnTo>
                  <a:lnTo>
                    <a:pt x="382" y="40"/>
                  </a:lnTo>
                  <a:lnTo>
                    <a:pt x="393" y="44"/>
                  </a:lnTo>
                  <a:lnTo>
                    <a:pt x="403" y="48"/>
                  </a:lnTo>
                  <a:lnTo>
                    <a:pt x="412" y="49"/>
                  </a:lnTo>
                  <a:lnTo>
                    <a:pt x="428" y="51"/>
                  </a:lnTo>
                  <a:lnTo>
                    <a:pt x="441" y="51"/>
                  </a:lnTo>
                  <a:lnTo>
                    <a:pt x="450" y="49"/>
                  </a:lnTo>
                  <a:lnTo>
                    <a:pt x="460" y="49"/>
                  </a:lnTo>
                  <a:lnTo>
                    <a:pt x="469" y="44"/>
                  </a:lnTo>
                  <a:lnTo>
                    <a:pt x="475" y="42"/>
                  </a:lnTo>
                  <a:lnTo>
                    <a:pt x="477" y="46"/>
                  </a:lnTo>
                  <a:lnTo>
                    <a:pt x="483" y="57"/>
                  </a:lnTo>
                  <a:lnTo>
                    <a:pt x="485" y="65"/>
                  </a:lnTo>
                  <a:lnTo>
                    <a:pt x="490" y="76"/>
                  </a:lnTo>
                  <a:lnTo>
                    <a:pt x="494" y="89"/>
                  </a:lnTo>
                  <a:lnTo>
                    <a:pt x="500" y="105"/>
                  </a:lnTo>
                  <a:lnTo>
                    <a:pt x="500" y="114"/>
                  </a:lnTo>
                  <a:lnTo>
                    <a:pt x="504" y="122"/>
                  </a:lnTo>
                  <a:lnTo>
                    <a:pt x="504" y="131"/>
                  </a:lnTo>
                  <a:lnTo>
                    <a:pt x="507" y="141"/>
                  </a:lnTo>
                  <a:lnTo>
                    <a:pt x="507" y="152"/>
                  </a:lnTo>
                  <a:lnTo>
                    <a:pt x="511" y="160"/>
                  </a:lnTo>
                  <a:lnTo>
                    <a:pt x="513" y="169"/>
                  </a:lnTo>
                  <a:lnTo>
                    <a:pt x="515" y="179"/>
                  </a:lnTo>
                  <a:lnTo>
                    <a:pt x="517" y="196"/>
                  </a:lnTo>
                  <a:lnTo>
                    <a:pt x="521" y="209"/>
                  </a:lnTo>
                  <a:lnTo>
                    <a:pt x="523" y="217"/>
                  </a:lnTo>
                  <a:lnTo>
                    <a:pt x="523" y="222"/>
                  </a:lnTo>
                  <a:lnTo>
                    <a:pt x="526" y="226"/>
                  </a:lnTo>
                  <a:lnTo>
                    <a:pt x="530" y="232"/>
                  </a:lnTo>
                  <a:lnTo>
                    <a:pt x="538" y="241"/>
                  </a:lnTo>
                  <a:lnTo>
                    <a:pt x="542" y="249"/>
                  </a:lnTo>
                  <a:lnTo>
                    <a:pt x="551" y="262"/>
                  </a:lnTo>
                  <a:lnTo>
                    <a:pt x="561" y="274"/>
                  </a:lnTo>
                  <a:lnTo>
                    <a:pt x="572" y="289"/>
                  </a:lnTo>
                  <a:lnTo>
                    <a:pt x="582" y="304"/>
                  </a:lnTo>
                  <a:lnTo>
                    <a:pt x="593" y="321"/>
                  </a:lnTo>
                  <a:lnTo>
                    <a:pt x="604" y="336"/>
                  </a:lnTo>
                  <a:lnTo>
                    <a:pt x="616" y="355"/>
                  </a:lnTo>
                  <a:lnTo>
                    <a:pt x="625" y="373"/>
                  </a:lnTo>
                  <a:lnTo>
                    <a:pt x="637" y="390"/>
                  </a:lnTo>
                  <a:lnTo>
                    <a:pt x="646" y="407"/>
                  </a:lnTo>
                  <a:lnTo>
                    <a:pt x="658" y="424"/>
                  </a:lnTo>
                  <a:lnTo>
                    <a:pt x="663" y="439"/>
                  </a:lnTo>
                  <a:lnTo>
                    <a:pt x="671" y="452"/>
                  </a:lnTo>
                  <a:lnTo>
                    <a:pt x="677" y="466"/>
                  </a:lnTo>
                  <a:lnTo>
                    <a:pt x="682" y="477"/>
                  </a:lnTo>
                  <a:lnTo>
                    <a:pt x="686" y="488"/>
                  </a:lnTo>
                  <a:lnTo>
                    <a:pt x="690" y="500"/>
                  </a:lnTo>
                  <a:lnTo>
                    <a:pt x="694" y="509"/>
                  </a:lnTo>
                  <a:lnTo>
                    <a:pt x="698" y="521"/>
                  </a:lnTo>
                  <a:lnTo>
                    <a:pt x="699" y="534"/>
                  </a:lnTo>
                  <a:lnTo>
                    <a:pt x="703" y="546"/>
                  </a:lnTo>
                  <a:lnTo>
                    <a:pt x="703" y="551"/>
                  </a:lnTo>
                  <a:lnTo>
                    <a:pt x="705" y="555"/>
                  </a:lnTo>
                  <a:lnTo>
                    <a:pt x="703" y="557"/>
                  </a:lnTo>
                  <a:lnTo>
                    <a:pt x="698" y="565"/>
                  </a:lnTo>
                  <a:lnTo>
                    <a:pt x="692" y="576"/>
                  </a:lnTo>
                  <a:lnTo>
                    <a:pt x="684" y="591"/>
                  </a:lnTo>
                  <a:lnTo>
                    <a:pt x="677" y="597"/>
                  </a:lnTo>
                  <a:lnTo>
                    <a:pt x="669" y="606"/>
                  </a:lnTo>
                  <a:lnTo>
                    <a:pt x="660" y="616"/>
                  </a:lnTo>
                  <a:lnTo>
                    <a:pt x="652" y="625"/>
                  </a:lnTo>
                  <a:lnTo>
                    <a:pt x="641" y="635"/>
                  </a:lnTo>
                  <a:lnTo>
                    <a:pt x="629" y="644"/>
                  </a:lnTo>
                  <a:lnTo>
                    <a:pt x="614" y="654"/>
                  </a:lnTo>
                  <a:lnTo>
                    <a:pt x="603" y="663"/>
                  </a:lnTo>
                  <a:lnTo>
                    <a:pt x="584" y="671"/>
                  </a:lnTo>
                  <a:lnTo>
                    <a:pt x="566" y="679"/>
                  </a:lnTo>
                  <a:lnTo>
                    <a:pt x="547" y="686"/>
                  </a:lnTo>
                  <a:lnTo>
                    <a:pt x="528" y="694"/>
                  </a:lnTo>
                  <a:lnTo>
                    <a:pt x="506" y="699"/>
                  </a:lnTo>
                  <a:lnTo>
                    <a:pt x="485" y="707"/>
                  </a:lnTo>
                  <a:lnTo>
                    <a:pt x="464" y="713"/>
                  </a:lnTo>
                  <a:lnTo>
                    <a:pt x="443" y="720"/>
                  </a:lnTo>
                  <a:lnTo>
                    <a:pt x="420" y="726"/>
                  </a:lnTo>
                  <a:lnTo>
                    <a:pt x="397" y="730"/>
                  </a:lnTo>
                  <a:lnTo>
                    <a:pt x="374" y="736"/>
                  </a:lnTo>
                  <a:lnTo>
                    <a:pt x="355" y="739"/>
                  </a:lnTo>
                  <a:lnTo>
                    <a:pt x="333" y="743"/>
                  </a:lnTo>
                  <a:lnTo>
                    <a:pt x="312" y="747"/>
                  </a:lnTo>
                  <a:lnTo>
                    <a:pt x="293" y="751"/>
                  </a:lnTo>
                  <a:lnTo>
                    <a:pt x="276" y="755"/>
                  </a:lnTo>
                  <a:lnTo>
                    <a:pt x="257" y="756"/>
                  </a:lnTo>
                  <a:lnTo>
                    <a:pt x="239" y="756"/>
                  </a:lnTo>
                  <a:lnTo>
                    <a:pt x="222" y="758"/>
                  </a:lnTo>
                  <a:lnTo>
                    <a:pt x="209" y="760"/>
                  </a:lnTo>
                  <a:lnTo>
                    <a:pt x="194" y="760"/>
                  </a:lnTo>
                  <a:lnTo>
                    <a:pt x="181" y="760"/>
                  </a:lnTo>
                  <a:lnTo>
                    <a:pt x="167" y="760"/>
                  </a:lnTo>
                  <a:lnTo>
                    <a:pt x="156" y="760"/>
                  </a:lnTo>
                  <a:lnTo>
                    <a:pt x="142" y="758"/>
                  </a:lnTo>
                  <a:lnTo>
                    <a:pt x="135" y="756"/>
                  </a:lnTo>
                  <a:lnTo>
                    <a:pt x="125" y="755"/>
                  </a:lnTo>
                  <a:lnTo>
                    <a:pt x="116" y="753"/>
                  </a:lnTo>
                  <a:lnTo>
                    <a:pt x="106" y="749"/>
                  </a:lnTo>
                  <a:lnTo>
                    <a:pt x="97" y="745"/>
                  </a:lnTo>
                  <a:lnTo>
                    <a:pt x="87" y="743"/>
                  </a:lnTo>
                  <a:lnTo>
                    <a:pt x="80" y="739"/>
                  </a:lnTo>
                  <a:lnTo>
                    <a:pt x="63" y="728"/>
                  </a:lnTo>
                  <a:lnTo>
                    <a:pt x="49" y="718"/>
                  </a:lnTo>
                  <a:lnTo>
                    <a:pt x="34" y="709"/>
                  </a:lnTo>
                  <a:lnTo>
                    <a:pt x="23" y="699"/>
                  </a:lnTo>
                  <a:lnTo>
                    <a:pt x="13" y="690"/>
                  </a:lnTo>
                  <a:lnTo>
                    <a:pt x="6" y="684"/>
                  </a:lnTo>
                  <a:lnTo>
                    <a:pt x="0" y="680"/>
                  </a:lnTo>
                  <a:lnTo>
                    <a:pt x="61" y="603"/>
                  </a:lnTo>
                  <a:lnTo>
                    <a:pt x="61" y="599"/>
                  </a:lnTo>
                  <a:lnTo>
                    <a:pt x="63" y="597"/>
                  </a:lnTo>
                  <a:lnTo>
                    <a:pt x="65" y="589"/>
                  </a:lnTo>
                  <a:lnTo>
                    <a:pt x="70" y="582"/>
                  </a:lnTo>
                  <a:lnTo>
                    <a:pt x="74" y="570"/>
                  </a:lnTo>
                  <a:lnTo>
                    <a:pt x="78" y="559"/>
                  </a:lnTo>
                  <a:lnTo>
                    <a:pt x="85" y="544"/>
                  </a:lnTo>
                  <a:lnTo>
                    <a:pt x="93" y="532"/>
                  </a:lnTo>
                  <a:lnTo>
                    <a:pt x="97" y="513"/>
                  </a:lnTo>
                  <a:lnTo>
                    <a:pt x="106" y="494"/>
                  </a:lnTo>
                  <a:lnTo>
                    <a:pt x="114" y="477"/>
                  </a:lnTo>
                  <a:lnTo>
                    <a:pt x="122" y="458"/>
                  </a:lnTo>
                  <a:lnTo>
                    <a:pt x="129" y="437"/>
                  </a:lnTo>
                  <a:lnTo>
                    <a:pt x="137" y="416"/>
                  </a:lnTo>
                  <a:lnTo>
                    <a:pt x="144" y="395"/>
                  </a:lnTo>
                  <a:lnTo>
                    <a:pt x="152" y="374"/>
                  </a:lnTo>
                  <a:lnTo>
                    <a:pt x="160" y="352"/>
                  </a:lnTo>
                  <a:lnTo>
                    <a:pt x="165" y="331"/>
                  </a:lnTo>
                  <a:lnTo>
                    <a:pt x="171" y="310"/>
                  </a:lnTo>
                  <a:lnTo>
                    <a:pt x="179" y="289"/>
                  </a:lnTo>
                  <a:lnTo>
                    <a:pt x="182" y="266"/>
                  </a:lnTo>
                  <a:lnTo>
                    <a:pt x="190" y="245"/>
                  </a:lnTo>
                  <a:lnTo>
                    <a:pt x="194" y="226"/>
                  </a:lnTo>
                  <a:lnTo>
                    <a:pt x="200" y="207"/>
                  </a:lnTo>
                  <a:lnTo>
                    <a:pt x="205" y="188"/>
                  </a:lnTo>
                  <a:lnTo>
                    <a:pt x="209" y="169"/>
                  </a:lnTo>
                  <a:lnTo>
                    <a:pt x="215" y="152"/>
                  </a:lnTo>
                  <a:lnTo>
                    <a:pt x="219" y="135"/>
                  </a:lnTo>
                  <a:lnTo>
                    <a:pt x="224" y="118"/>
                  </a:lnTo>
                  <a:lnTo>
                    <a:pt x="228" y="105"/>
                  </a:lnTo>
                  <a:lnTo>
                    <a:pt x="234" y="89"/>
                  </a:lnTo>
                  <a:lnTo>
                    <a:pt x="239" y="78"/>
                  </a:lnTo>
                  <a:lnTo>
                    <a:pt x="243" y="65"/>
                  </a:lnTo>
                  <a:lnTo>
                    <a:pt x="247" y="55"/>
                  </a:lnTo>
                  <a:lnTo>
                    <a:pt x="251" y="46"/>
                  </a:lnTo>
                  <a:lnTo>
                    <a:pt x="255" y="38"/>
                  </a:lnTo>
                  <a:lnTo>
                    <a:pt x="262" y="23"/>
                  </a:lnTo>
                  <a:lnTo>
                    <a:pt x="270" y="13"/>
                  </a:lnTo>
                  <a:lnTo>
                    <a:pt x="279" y="2"/>
                  </a:lnTo>
                  <a:lnTo>
                    <a:pt x="283" y="0"/>
                  </a:lnTo>
                  <a:close/>
                </a:path>
              </a:pathLst>
            </a:custGeom>
            <a:solidFill>
              <a:srgbClr val="78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50" name="Freeform 72"/>
            <p:cNvSpPr>
              <a:spLocks/>
            </p:cNvSpPr>
            <p:nvPr/>
          </p:nvSpPr>
          <p:spPr bwMode="auto">
            <a:xfrm>
              <a:off x="-1034" y="1946"/>
              <a:ext cx="95" cy="254"/>
            </a:xfrm>
            <a:custGeom>
              <a:avLst/>
              <a:gdLst>
                <a:gd name="T0" fmla="*/ 1 w 190"/>
                <a:gd name="T1" fmla="*/ 0 h 509"/>
                <a:gd name="T2" fmla="*/ 1 w 190"/>
                <a:gd name="T3" fmla="*/ 0 h 509"/>
                <a:gd name="T4" fmla="*/ 1 w 190"/>
                <a:gd name="T5" fmla="*/ 0 h 509"/>
                <a:gd name="T6" fmla="*/ 1 w 190"/>
                <a:gd name="T7" fmla="*/ 0 h 509"/>
                <a:gd name="T8" fmla="*/ 1 w 190"/>
                <a:gd name="T9" fmla="*/ 0 h 509"/>
                <a:gd name="T10" fmla="*/ 1 w 190"/>
                <a:gd name="T11" fmla="*/ 0 h 509"/>
                <a:gd name="T12" fmla="*/ 1 w 190"/>
                <a:gd name="T13" fmla="*/ 0 h 509"/>
                <a:gd name="T14" fmla="*/ 1 w 190"/>
                <a:gd name="T15" fmla="*/ 0 h 509"/>
                <a:gd name="T16" fmla="*/ 1 w 190"/>
                <a:gd name="T17" fmla="*/ 0 h 509"/>
                <a:gd name="T18" fmla="*/ 1 w 190"/>
                <a:gd name="T19" fmla="*/ 0 h 509"/>
                <a:gd name="T20" fmla="*/ 1 w 190"/>
                <a:gd name="T21" fmla="*/ 0 h 509"/>
                <a:gd name="T22" fmla="*/ 1 w 190"/>
                <a:gd name="T23" fmla="*/ 0 h 509"/>
                <a:gd name="T24" fmla="*/ 1 w 190"/>
                <a:gd name="T25" fmla="*/ 0 h 509"/>
                <a:gd name="T26" fmla="*/ 1 w 190"/>
                <a:gd name="T27" fmla="*/ 0 h 509"/>
                <a:gd name="T28" fmla="*/ 1 w 190"/>
                <a:gd name="T29" fmla="*/ 0 h 509"/>
                <a:gd name="T30" fmla="*/ 1 w 190"/>
                <a:gd name="T31" fmla="*/ 0 h 509"/>
                <a:gd name="T32" fmla="*/ 1 w 190"/>
                <a:gd name="T33" fmla="*/ 0 h 509"/>
                <a:gd name="T34" fmla="*/ 1 w 190"/>
                <a:gd name="T35" fmla="*/ 0 h 509"/>
                <a:gd name="T36" fmla="*/ 1 w 190"/>
                <a:gd name="T37" fmla="*/ 0 h 509"/>
                <a:gd name="T38" fmla="*/ 1 w 190"/>
                <a:gd name="T39" fmla="*/ 0 h 509"/>
                <a:gd name="T40" fmla="*/ 1 w 190"/>
                <a:gd name="T41" fmla="*/ 0 h 509"/>
                <a:gd name="T42" fmla="*/ 1 w 190"/>
                <a:gd name="T43" fmla="*/ 0 h 509"/>
                <a:gd name="T44" fmla="*/ 1 w 190"/>
                <a:gd name="T45" fmla="*/ 0 h 509"/>
                <a:gd name="T46" fmla="*/ 1 w 190"/>
                <a:gd name="T47" fmla="*/ 0 h 509"/>
                <a:gd name="T48" fmla="*/ 1 w 190"/>
                <a:gd name="T49" fmla="*/ 0 h 509"/>
                <a:gd name="T50" fmla="*/ 1 w 190"/>
                <a:gd name="T51" fmla="*/ 0 h 509"/>
                <a:gd name="T52" fmla="*/ 1 w 190"/>
                <a:gd name="T53" fmla="*/ 0 h 509"/>
                <a:gd name="T54" fmla="*/ 1 w 190"/>
                <a:gd name="T55" fmla="*/ 0 h 509"/>
                <a:gd name="T56" fmla="*/ 1 w 190"/>
                <a:gd name="T57" fmla="*/ 0 h 509"/>
                <a:gd name="T58" fmla="*/ 1 w 190"/>
                <a:gd name="T59" fmla="*/ 0 h 509"/>
                <a:gd name="T60" fmla="*/ 1 w 190"/>
                <a:gd name="T61" fmla="*/ 0 h 509"/>
                <a:gd name="T62" fmla="*/ 1 w 190"/>
                <a:gd name="T63" fmla="*/ 0 h 509"/>
                <a:gd name="T64" fmla="*/ 1 w 190"/>
                <a:gd name="T65" fmla="*/ 0 h 509"/>
                <a:gd name="T66" fmla="*/ 1 w 190"/>
                <a:gd name="T67" fmla="*/ 0 h 509"/>
                <a:gd name="T68" fmla="*/ 1 w 190"/>
                <a:gd name="T69" fmla="*/ 0 h 509"/>
                <a:gd name="T70" fmla="*/ 1 w 190"/>
                <a:gd name="T71" fmla="*/ 0 h 509"/>
                <a:gd name="T72" fmla="*/ 1 w 190"/>
                <a:gd name="T73" fmla="*/ 0 h 509"/>
                <a:gd name="T74" fmla="*/ 1 w 190"/>
                <a:gd name="T75" fmla="*/ 0 h 509"/>
                <a:gd name="T76" fmla="*/ 1 w 190"/>
                <a:gd name="T77" fmla="*/ 0 h 509"/>
                <a:gd name="T78" fmla="*/ 1 w 190"/>
                <a:gd name="T79" fmla="*/ 0 h 509"/>
                <a:gd name="T80" fmla="*/ 1 w 190"/>
                <a:gd name="T81" fmla="*/ 0 h 509"/>
                <a:gd name="T82" fmla="*/ 1 w 190"/>
                <a:gd name="T83" fmla="*/ 0 h 509"/>
                <a:gd name="T84" fmla="*/ 1 w 190"/>
                <a:gd name="T85" fmla="*/ 0 h 509"/>
                <a:gd name="T86" fmla="*/ 1 w 190"/>
                <a:gd name="T87" fmla="*/ 0 h 509"/>
                <a:gd name="T88" fmla="*/ 1 w 190"/>
                <a:gd name="T89" fmla="*/ 0 h 509"/>
                <a:gd name="T90" fmla="*/ 1 w 190"/>
                <a:gd name="T91" fmla="*/ 0 h 509"/>
                <a:gd name="T92" fmla="*/ 1 w 190"/>
                <a:gd name="T93" fmla="*/ 0 h 509"/>
                <a:gd name="T94" fmla="*/ 1 w 190"/>
                <a:gd name="T95" fmla="*/ 0 h 509"/>
                <a:gd name="T96" fmla="*/ 1 w 190"/>
                <a:gd name="T97" fmla="*/ 0 h 509"/>
                <a:gd name="T98" fmla="*/ 1 w 190"/>
                <a:gd name="T99" fmla="*/ 0 h 509"/>
                <a:gd name="T100" fmla="*/ 0 w 190"/>
                <a:gd name="T101" fmla="*/ 0 h 50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90"/>
                <a:gd name="T154" fmla="*/ 0 h 509"/>
                <a:gd name="T155" fmla="*/ 190 w 190"/>
                <a:gd name="T156" fmla="*/ 509 h 50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90" h="509">
                  <a:moveTo>
                    <a:pt x="0" y="465"/>
                  </a:moveTo>
                  <a:lnTo>
                    <a:pt x="7" y="452"/>
                  </a:lnTo>
                  <a:lnTo>
                    <a:pt x="15" y="446"/>
                  </a:lnTo>
                  <a:lnTo>
                    <a:pt x="22" y="437"/>
                  </a:lnTo>
                  <a:lnTo>
                    <a:pt x="34" y="425"/>
                  </a:lnTo>
                  <a:lnTo>
                    <a:pt x="38" y="416"/>
                  </a:lnTo>
                  <a:lnTo>
                    <a:pt x="45" y="406"/>
                  </a:lnTo>
                  <a:lnTo>
                    <a:pt x="51" y="395"/>
                  </a:lnTo>
                  <a:lnTo>
                    <a:pt x="60" y="384"/>
                  </a:lnTo>
                  <a:lnTo>
                    <a:pt x="68" y="368"/>
                  </a:lnTo>
                  <a:lnTo>
                    <a:pt x="76" y="351"/>
                  </a:lnTo>
                  <a:lnTo>
                    <a:pt x="85" y="332"/>
                  </a:lnTo>
                  <a:lnTo>
                    <a:pt x="95" y="315"/>
                  </a:lnTo>
                  <a:lnTo>
                    <a:pt x="102" y="290"/>
                  </a:lnTo>
                  <a:lnTo>
                    <a:pt x="110" y="266"/>
                  </a:lnTo>
                  <a:lnTo>
                    <a:pt x="118" y="241"/>
                  </a:lnTo>
                  <a:lnTo>
                    <a:pt x="125" y="216"/>
                  </a:lnTo>
                  <a:lnTo>
                    <a:pt x="133" y="190"/>
                  </a:lnTo>
                  <a:lnTo>
                    <a:pt x="140" y="163"/>
                  </a:lnTo>
                  <a:lnTo>
                    <a:pt x="148" y="136"/>
                  </a:lnTo>
                  <a:lnTo>
                    <a:pt x="156" y="114"/>
                  </a:lnTo>
                  <a:lnTo>
                    <a:pt x="161" y="89"/>
                  </a:lnTo>
                  <a:lnTo>
                    <a:pt x="165" y="68"/>
                  </a:lnTo>
                  <a:lnTo>
                    <a:pt x="171" y="47"/>
                  </a:lnTo>
                  <a:lnTo>
                    <a:pt x="175" y="32"/>
                  </a:lnTo>
                  <a:lnTo>
                    <a:pt x="178" y="17"/>
                  </a:lnTo>
                  <a:lnTo>
                    <a:pt x="180" y="7"/>
                  </a:lnTo>
                  <a:lnTo>
                    <a:pt x="182" y="2"/>
                  </a:lnTo>
                  <a:lnTo>
                    <a:pt x="184" y="0"/>
                  </a:lnTo>
                  <a:lnTo>
                    <a:pt x="184" y="5"/>
                  </a:lnTo>
                  <a:lnTo>
                    <a:pt x="184" y="13"/>
                  </a:lnTo>
                  <a:lnTo>
                    <a:pt x="184" y="26"/>
                  </a:lnTo>
                  <a:lnTo>
                    <a:pt x="184" y="40"/>
                  </a:lnTo>
                  <a:lnTo>
                    <a:pt x="184" y="57"/>
                  </a:lnTo>
                  <a:lnTo>
                    <a:pt x="184" y="74"/>
                  </a:lnTo>
                  <a:lnTo>
                    <a:pt x="184" y="97"/>
                  </a:lnTo>
                  <a:lnTo>
                    <a:pt x="184" y="116"/>
                  </a:lnTo>
                  <a:lnTo>
                    <a:pt x="184" y="138"/>
                  </a:lnTo>
                  <a:lnTo>
                    <a:pt x="184" y="163"/>
                  </a:lnTo>
                  <a:lnTo>
                    <a:pt x="184" y="186"/>
                  </a:lnTo>
                  <a:lnTo>
                    <a:pt x="184" y="209"/>
                  </a:lnTo>
                  <a:lnTo>
                    <a:pt x="184" y="231"/>
                  </a:lnTo>
                  <a:lnTo>
                    <a:pt x="184" y="256"/>
                  </a:lnTo>
                  <a:lnTo>
                    <a:pt x="184" y="279"/>
                  </a:lnTo>
                  <a:lnTo>
                    <a:pt x="184" y="298"/>
                  </a:lnTo>
                  <a:lnTo>
                    <a:pt x="184" y="317"/>
                  </a:lnTo>
                  <a:lnTo>
                    <a:pt x="184" y="334"/>
                  </a:lnTo>
                  <a:lnTo>
                    <a:pt x="186" y="353"/>
                  </a:lnTo>
                  <a:lnTo>
                    <a:pt x="186" y="368"/>
                  </a:lnTo>
                  <a:lnTo>
                    <a:pt x="186" y="382"/>
                  </a:lnTo>
                  <a:lnTo>
                    <a:pt x="186" y="395"/>
                  </a:lnTo>
                  <a:lnTo>
                    <a:pt x="188" y="408"/>
                  </a:lnTo>
                  <a:lnTo>
                    <a:pt x="188" y="418"/>
                  </a:lnTo>
                  <a:lnTo>
                    <a:pt x="188" y="427"/>
                  </a:lnTo>
                  <a:lnTo>
                    <a:pt x="188" y="435"/>
                  </a:lnTo>
                  <a:lnTo>
                    <a:pt x="188" y="442"/>
                  </a:lnTo>
                  <a:lnTo>
                    <a:pt x="188" y="452"/>
                  </a:lnTo>
                  <a:lnTo>
                    <a:pt x="190" y="456"/>
                  </a:lnTo>
                  <a:lnTo>
                    <a:pt x="150" y="469"/>
                  </a:lnTo>
                  <a:lnTo>
                    <a:pt x="150" y="467"/>
                  </a:lnTo>
                  <a:lnTo>
                    <a:pt x="150" y="463"/>
                  </a:lnTo>
                  <a:lnTo>
                    <a:pt x="150" y="458"/>
                  </a:lnTo>
                  <a:lnTo>
                    <a:pt x="150" y="450"/>
                  </a:lnTo>
                  <a:lnTo>
                    <a:pt x="150" y="439"/>
                  </a:lnTo>
                  <a:lnTo>
                    <a:pt x="152" y="425"/>
                  </a:lnTo>
                  <a:lnTo>
                    <a:pt x="152" y="412"/>
                  </a:lnTo>
                  <a:lnTo>
                    <a:pt x="154" y="397"/>
                  </a:lnTo>
                  <a:lnTo>
                    <a:pt x="154" y="387"/>
                  </a:lnTo>
                  <a:lnTo>
                    <a:pt x="154" y="378"/>
                  </a:lnTo>
                  <a:lnTo>
                    <a:pt x="154" y="368"/>
                  </a:lnTo>
                  <a:lnTo>
                    <a:pt x="154" y="361"/>
                  </a:lnTo>
                  <a:lnTo>
                    <a:pt x="154" y="351"/>
                  </a:lnTo>
                  <a:lnTo>
                    <a:pt x="154" y="342"/>
                  </a:lnTo>
                  <a:lnTo>
                    <a:pt x="154" y="334"/>
                  </a:lnTo>
                  <a:lnTo>
                    <a:pt x="154" y="327"/>
                  </a:lnTo>
                  <a:lnTo>
                    <a:pt x="154" y="311"/>
                  </a:lnTo>
                  <a:lnTo>
                    <a:pt x="154" y="300"/>
                  </a:lnTo>
                  <a:lnTo>
                    <a:pt x="154" y="292"/>
                  </a:lnTo>
                  <a:lnTo>
                    <a:pt x="154" y="290"/>
                  </a:lnTo>
                  <a:lnTo>
                    <a:pt x="152" y="292"/>
                  </a:lnTo>
                  <a:lnTo>
                    <a:pt x="148" y="300"/>
                  </a:lnTo>
                  <a:lnTo>
                    <a:pt x="144" y="311"/>
                  </a:lnTo>
                  <a:lnTo>
                    <a:pt x="138" y="328"/>
                  </a:lnTo>
                  <a:lnTo>
                    <a:pt x="135" y="336"/>
                  </a:lnTo>
                  <a:lnTo>
                    <a:pt x="131" y="346"/>
                  </a:lnTo>
                  <a:lnTo>
                    <a:pt x="127" y="355"/>
                  </a:lnTo>
                  <a:lnTo>
                    <a:pt x="125" y="365"/>
                  </a:lnTo>
                  <a:lnTo>
                    <a:pt x="119" y="374"/>
                  </a:lnTo>
                  <a:lnTo>
                    <a:pt x="116" y="384"/>
                  </a:lnTo>
                  <a:lnTo>
                    <a:pt x="114" y="393"/>
                  </a:lnTo>
                  <a:lnTo>
                    <a:pt x="110" y="404"/>
                  </a:lnTo>
                  <a:lnTo>
                    <a:pt x="100" y="420"/>
                  </a:lnTo>
                  <a:lnTo>
                    <a:pt x="93" y="435"/>
                  </a:lnTo>
                  <a:lnTo>
                    <a:pt x="85" y="450"/>
                  </a:lnTo>
                  <a:lnTo>
                    <a:pt x="80" y="461"/>
                  </a:lnTo>
                  <a:lnTo>
                    <a:pt x="72" y="469"/>
                  </a:lnTo>
                  <a:lnTo>
                    <a:pt x="70" y="479"/>
                  </a:lnTo>
                  <a:lnTo>
                    <a:pt x="57" y="509"/>
                  </a:lnTo>
                  <a:lnTo>
                    <a:pt x="66" y="467"/>
                  </a:lnTo>
                  <a:lnTo>
                    <a:pt x="89" y="378"/>
                  </a:lnTo>
                  <a:lnTo>
                    <a:pt x="0" y="465"/>
                  </a:lnTo>
                  <a:close/>
                </a:path>
              </a:pathLst>
            </a:custGeom>
            <a:solidFill>
              <a:srgbClr val="525C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51" name="Freeform 73"/>
            <p:cNvSpPr>
              <a:spLocks/>
            </p:cNvSpPr>
            <p:nvPr/>
          </p:nvSpPr>
          <p:spPr bwMode="auto">
            <a:xfrm>
              <a:off x="-909" y="1914"/>
              <a:ext cx="130" cy="255"/>
            </a:xfrm>
            <a:custGeom>
              <a:avLst/>
              <a:gdLst>
                <a:gd name="T0" fmla="*/ 1 w 260"/>
                <a:gd name="T1" fmla="*/ 0 h 511"/>
                <a:gd name="T2" fmla="*/ 1 w 260"/>
                <a:gd name="T3" fmla="*/ 0 h 511"/>
                <a:gd name="T4" fmla="*/ 1 w 260"/>
                <a:gd name="T5" fmla="*/ 0 h 511"/>
                <a:gd name="T6" fmla="*/ 1 w 260"/>
                <a:gd name="T7" fmla="*/ 0 h 511"/>
                <a:gd name="T8" fmla="*/ 1 w 260"/>
                <a:gd name="T9" fmla="*/ 0 h 511"/>
                <a:gd name="T10" fmla="*/ 1 w 260"/>
                <a:gd name="T11" fmla="*/ 0 h 511"/>
                <a:gd name="T12" fmla="*/ 1 w 260"/>
                <a:gd name="T13" fmla="*/ 0 h 511"/>
                <a:gd name="T14" fmla="*/ 1 w 260"/>
                <a:gd name="T15" fmla="*/ 0 h 511"/>
                <a:gd name="T16" fmla="*/ 1 w 260"/>
                <a:gd name="T17" fmla="*/ 0 h 511"/>
                <a:gd name="T18" fmla="*/ 1 w 260"/>
                <a:gd name="T19" fmla="*/ 0 h 511"/>
                <a:gd name="T20" fmla="*/ 1 w 260"/>
                <a:gd name="T21" fmla="*/ 0 h 511"/>
                <a:gd name="T22" fmla="*/ 1 w 260"/>
                <a:gd name="T23" fmla="*/ 0 h 511"/>
                <a:gd name="T24" fmla="*/ 1 w 260"/>
                <a:gd name="T25" fmla="*/ 0 h 511"/>
                <a:gd name="T26" fmla="*/ 1 w 260"/>
                <a:gd name="T27" fmla="*/ 0 h 511"/>
                <a:gd name="T28" fmla="*/ 1 w 260"/>
                <a:gd name="T29" fmla="*/ 0 h 511"/>
                <a:gd name="T30" fmla="*/ 1 w 260"/>
                <a:gd name="T31" fmla="*/ 0 h 511"/>
                <a:gd name="T32" fmla="*/ 1 w 260"/>
                <a:gd name="T33" fmla="*/ 0 h 511"/>
                <a:gd name="T34" fmla="*/ 1 w 260"/>
                <a:gd name="T35" fmla="*/ 0 h 511"/>
                <a:gd name="T36" fmla="*/ 1 w 260"/>
                <a:gd name="T37" fmla="*/ 0 h 511"/>
                <a:gd name="T38" fmla="*/ 1 w 260"/>
                <a:gd name="T39" fmla="*/ 0 h 511"/>
                <a:gd name="T40" fmla="*/ 1 w 260"/>
                <a:gd name="T41" fmla="*/ 0 h 511"/>
                <a:gd name="T42" fmla="*/ 1 w 260"/>
                <a:gd name="T43" fmla="*/ 0 h 511"/>
                <a:gd name="T44" fmla="*/ 1 w 260"/>
                <a:gd name="T45" fmla="*/ 0 h 511"/>
                <a:gd name="T46" fmla="*/ 1 w 260"/>
                <a:gd name="T47" fmla="*/ 0 h 511"/>
                <a:gd name="T48" fmla="*/ 1 w 260"/>
                <a:gd name="T49" fmla="*/ 0 h 511"/>
                <a:gd name="T50" fmla="*/ 1 w 260"/>
                <a:gd name="T51" fmla="*/ 0 h 511"/>
                <a:gd name="T52" fmla="*/ 1 w 260"/>
                <a:gd name="T53" fmla="*/ 0 h 511"/>
                <a:gd name="T54" fmla="*/ 1 w 260"/>
                <a:gd name="T55" fmla="*/ 0 h 511"/>
                <a:gd name="T56" fmla="*/ 1 w 260"/>
                <a:gd name="T57" fmla="*/ 0 h 511"/>
                <a:gd name="T58" fmla="*/ 1 w 260"/>
                <a:gd name="T59" fmla="*/ 0 h 511"/>
                <a:gd name="T60" fmla="*/ 1 w 260"/>
                <a:gd name="T61" fmla="*/ 0 h 511"/>
                <a:gd name="T62" fmla="*/ 1 w 260"/>
                <a:gd name="T63" fmla="*/ 0 h 511"/>
                <a:gd name="T64" fmla="*/ 1 w 260"/>
                <a:gd name="T65" fmla="*/ 0 h 511"/>
                <a:gd name="T66" fmla="*/ 1 w 260"/>
                <a:gd name="T67" fmla="*/ 0 h 511"/>
                <a:gd name="T68" fmla="*/ 1 w 260"/>
                <a:gd name="T69" fmla="*/ 0 h 511"/>
                <a:gd name="T70" fmla="*/ 1 w 260"/>
                <a:gd name="T71" fmla="*/ 0 h 511"/>
                <a:gd name="T72" fmla="*/ 1 w 260"/>
                <a:gd name="T73" fmla="*/ 0 h 511"/>
                <a:gd name="T74" fmla="*/ 1 w 260"/>
                <a:gd name="T75" fmla="*/ 0 h 511"/>
                <a:gd name="T76" fmla="*/ 1 w 260"/>
                <a:gd name="T77" fmla="*/ 0 h 511"/>
                <a:gd name="T78" fmla="*/ 1 w 260"/>
                <a:gd name="T79" fmla="*/ 0 h 511"/>
                <a:gd name="T80" fmla="*/ 1 w 260"/>
                <a:gd name="T81" fmla="*/ 0 h 511"/>
                <a:gd name="T82" fmla="*/ 1 w 260"/>
                <a:gd name="T83" fmla="*/ 0 h 511"/>
                <a:gd name="T84" fmla="*/ 1 w 260"/>
                <a:gd name="T85" fmla="*/ 0 h 511"/>
                <a:gd name="T86" fmla="*/ 1 w 260"/>
                <a:gd name="T87" fmla="*/ 0 h 511"/>
                <a:gd name="T88" fmla="*/ 0 w 260"/>
                <a:gd name="T89" fmla="*/ 0 h 511"/>
                <a:gd name="T90" fmla="*/ 1 w 260"/>
                <a:gd name="T91" fmla="*/ 0 h 511"/>
                <a:gd name="T92" fmla="*/ 1 w 260"/>
                <a:gd name="T93" fmla="*/ 0 h 511"/>
                <a:gd name="T94" fmla="*/ 1 w 260"/>
                <a:gd name="T95" fmla="*/ 0 h 511"/>
                <a:gd name="T96" fmla="*/ 1 w 260"/>
                <a:gd name="T97" fmla="*/ 0 h 511"/>
                <a:gd name="T98" fmla="*/ 1 w 260"/>
                <a:gd name="T99" fmla="*/ 0 h 511"/>
                <a:gd name="T100" fmla="*/ 1 w 260"/>
                <a:gd name="T101" fmla="*/ 0 h 511"/>
                <a:gd name="T102" fmla="*/ 1 w 260"/>
                <a:gd name="T103" fmla="*/ 0 h 511"/>
                <a:gd name="T104" fmla="*/ 1 w 260"/>
                <a:gd name="T105" fmla="*/ 0 h 51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60"/>
                <a:gd name="T160" fmla="*/ 0 h 511"/>
                <a:gd name="T161" fmla="*/ 260 w 260"/>
                <a:gd name="T162" fmla="*/ 511 h 51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60" h="511">
                  <a:moveTo>
                    <a:pt x="241" y="412"/>
                  </a:moveTo>
                  <a:lnTo>
                    <a:pt x="260" y="314"/>
                  </a:lnTo>
                  <a:lnTo>
                    <a:pt x="258" y="312"/>
                  </a:lnTo>
                  <a:lnTo>
                    <a:pt x="256" y="308"/>
                  </a:lnTo>
                  <a:lnTo>
                    <a:pt x="253" y="302"/>
                  </a:lnTo>
                  <a:lnTo>
                    <a:pt x="247" y="293"/>
                  </a:lnTo>
                  <a:lnTo>
                    <a:pt x="243" y="283"/>
                  </a:lnTo>
                  <a:lnTo>
                    <a:pt x="239" y="277"/>
                  </a:lnTo>
                  <a:lnTo>
                    <a:pt x="235" y="268"/>
                  </a:lnTo>
                  <a:lnTo>
                    <a:pt x="230" y="260"/>
                  </a:lnTo>
                  <a:lnTo>
                    <a:pt x="224" y="249"/>
                  </a:lnTo>
                  <a:lnTo>
                    <a:pt x="218" y="239"/>
                  </a:lnTo>
                  <a:lnTo>
                    <a:pt x="211" y="228"/>
                  </a:lnTo>
                  <a:lnTo>
                    <a:pt x="205" y="215"/>
                  </a:lnTo>
                  <a:lnTo>
                    <a:pt x="195" y="200"/>
                  </a:lnTo>
                  <a:lnTo>
                    <a:pt x="188" y="182"/>
                  </a:lnTo>
                  <a:lnTo>
                    <a:pt x="178" y="165"/>
                  </a:lnTo>
                  <a:lnTo>
                    <a:pt x="171" y="148"/>
                  </a:lnTo>
                  <a:lnTo>
                    <a:pt x="161" y="129"/>
                  </a:lnTo>
                  <a:lnTo>
                    <a:pt x="152" y="112"/>
                  </a:lnTo>
                  <a:lnTo>
                    <a:pt x="142" y="95"/>
                  </a:lnTo>
                  <a:lnTo>
                    <a:pt x="135" y="80"/>
                  </a:lnTo>
                  <a:lnTo>
                    <a:pt x="125" y="63"/>
                  </a:lnTo>
                  <a:lnTo>
                    <a:pt x="118" y="49"/>
                  </a:lnTo>
                  <a:lnTo>
                    <a:pt x="110" y="34"/>
                  </a:lnTo>
                  <a:lnTo>
                    <a:pt x="106" y="25"/>
                  </a:lnTo>
                  <a:lnTo>
                    <a:pt x="91" y="0"/>
                  </a:lnTo>
                  <a:lnTo>
                    <a:pt x="175" y="266"/>
                  </a:lnTo>
                  <a:lnTo>
                    <a:pt x="173" y="262"/>
                  </a:lnTo>
                  <a:lnTo>
                    <a:pt x="165" y="257"/>
                  </a:lnTo>
                  <a:lnTo>
                    <a:pt x="154" y="249"/>
                  </a:lnTo>
                  <a:lnTo>
                    <a:pt x="144" y="239"/>
                  </a:lnTo>
                  <a:lnTo>
                    <a:pt x="129" y="228"/>
                  </a:lnTo>
                  <a:lnTo>
                    <a:pt x="116" y="215"/>
                  </a:lnTo>
                  <a:lnTo>
                    <a:pt x="100" y="200"/>
                  </a:lnTo>
                  <a:lnTo>
                    <a:pt x="89" y="184"/>
                  </a:lnTo>
                  <a:lnTo>
                    <a:pt x="80" y="175"/>
                  </a:lnTo>
                  <a:lnTo>
                    <a:pt x="76" y="167"/>
                  </a:lnTo>
                  <a:lnTo>
                    <a:pt x="70" y="158"/>
                  </a:lnTo>
                  <a:lnTo>
                    <a:pt x="66" y="150"/>
                  </a:lnTo>
                  <a:lnTo>
                    <a:pt x="57" y="135"/>
                  </a:lnTo>
                  <a:lnTo>
                    <a:pt x="43" y="91"/>
                  </a:lnTo>
                  <a:lnTo>
                    <a:pt x="87" y="281"/>
                  </a:lnTo>
                  <a:lnTo>
                    <a:pt x="104" y="412"/>
                  </a:lnTo>
                  <a:lnTo>
                    <a:pt x="0" y="245"/>
                  </a:lnTo>
                  <a:lnTo>
                    <a:pt x="43" y="405"/>
                  </a:lnTo>
                  <a:lnTo>
                    <a:pt x="80" y="511"/>
                  </a:lnTo>
                  <a:lnTo>
                    <a:pt x="118" y="443"/>
                  </a:lnTo>
                  <a:lnTo>
                    <a:pt x="138" y="490"/>
                  </a:lnTo>
                  <a:lnTo>
                    <a:pt x="173" y="405"/>
                  </a:lnTo>
                  <a:lnTo>
                    <a:pt x="192" y="323"/>
                  </a:lnTo>
                  <a:lnTo>
                    <a:pt x="241" y="412"/>
                  </a:lnTo>
                  <a:close/>
                </a:path>
              </a:pathLst>
            </a:custGeom>
            <a:solidFill>
              <a:srgbClr val="525C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52" name="Freeform 74"/>
            <p:cNvSpPr>
              <a:spLocks/>
            </p:cNvSpPr>
            <p:nvPr/>
          </p:nvSpPr>
          <p:spPr bwMode="auto">
            <a:xfrm>
              <a:off x="-1232" y="1635"/>
              <a:ext cx="84" cy="122"/>
            </a:xfrm>
            <a:custGeom>
              <a:avLst/>
              <a:gdLst>
                <a:gd name="T0" fmla="*/ 0 w 170"/>
                <a:gd name="T1" fmla="*/ 1 h 243"/>
                <a:gd name="T2" fmla="*/ 0 w 170"/>
                <a:gd name="T3" fmla="*/ 1 h 243"/>
                <a:gd name="T4" fmla="*/ 0 w 170"/>
                <a:gd name="T5" fmla="*/ 1 h 243"/>
                <a:gd name="T6" fmla="*/ 0 w 170"/>
                <a:gd name="T7" fmla="*/ 1 h 243"/>
                <a:gd name="T8" fmla="*/ 0 w 170"/>
                <a:gd name="T9" fmla="*/ 1 h 243"/>
                <a:gd name="T10" fmla="*/ 0 w 170"/>
                <a:gd name="T11" fmla="*/ 1 h 243"/>
                <a:gd name="T12" fmla="*/ 0 w 170"/>
                <a:gd name="T13" fmla="*/ 1 h 243"/>
                <a:gd name="T14" fmla="*/ 0 w 170"/>
                <a:gd name="T15" fmla="*/ 1 h 243"/>
                <a:gd name="T16" fmla="*/ 0 w 170"/>
                <a:gd name="T17" fmla="*/ 1 h 243"/>
                <a:gd name="T18" fmla="*/ 0 w 170"/>
                <a:gd name="T19" fmla="*/ 1 h 243"/>
                <a:gd name="T20" fmla="*/ 0 w 170"/>
                <a:gd name="T21" fmla="*/ 1 h 243"/>
                <a:gd name="T22" fmla="*/ 0 w 170"/>
                <a:gd name="T23" fmla="*/ 1 h 243"/>
                <a:gd name="T24" fmla="*/ 0 w 170"/>
                <a:gd name="T25" fmla="*/ 1 h 243"/>
                <a:gd name="T26" fmla="*/ 0 w 170"/>
                <a:gd name="T27" fmla="*/ 1 h 243"/>
                <a:gd name="T28" fmla="*/ 0 w 170"/>
                <a:gd name="T29" fmla="*/ 1 h 243"/>
                <a:gd name="T30" fmla="*/ 0 w 170"/>
                <a:gd name="T31" fmla="*/ 1 h 243"/>
                <a:gd name="T32" fmla="*/ 0 w 170"/>
                <a:gd name="T33" fmla="*/ 1 h 243"/>
                <a:gd name="T34" fmla="*/ 0 w 170"/>
                <a:gd name="T35" fmla="*/ 1 h 243"/>
                <a:gd name="T36" fmla="*/ 0 w 170"/>
                <a:gd name="T37" fmla="*/ 1 h 243"/>
                <a:gd name="T38" fmla="*/ 0 w 170"/>
                <a:gd name="T39" fmla="*/ 1 h 243"/>
                <a:gd name="T40" fmla="*/ 0 w 170"/>
                <a:gd name="T41" fmla="*/ 1 h 243"/>
                <a:gd name="T42" fmla="*/ 0 w 170"/>
                <a:gd name="T43" fmla="*/ 1 h 243"/>
                <a:gd name="T44" fmla="*/ 0 w 170"/>
                <a:gd name="T45" fmla="*/ 1 h 243"/>
                <a:gd name="T46" fmla="*/ 0 w 170"/>
                <a:gd name="T47" fmla="*/ 1 h 243"/>
                <a:gd name="T48" fmla="*/ 0 w 170"/>
                <a:gd name="T49" fmla="*/ 1 h 243"/>
                <a:gd name="T50" fmla="*/ 0 w 170"/>
                <a:gd name="T51" fmla="*/ 1 h 243"/>
                <a:gd name="T52" fmla="*/ 0 w 170"/>
                <a:gd name="T53" fmla="*/ 1 h 243"/>
                <a:gd name="T54" fmla="*/ 0 w 170"/>
                <a:gd name="T55" fmla="*/ 1 h 243"/>
                <a:gd name="T56" fmla="*/ 0 w 170"/>
                <a:gd name="T57" fmla="*/ 1 h 243"/>
                <a:gd name="T58" fmla="*/ 0 w 170"/>
                <a:gd name="T59" fmla="*/ 1 h 243"/>
                <a:gd name="T60" fmla="*/ 0 w 170"/>
                <a:gd name="T61" fmla="*/ 1 h 243"/>
                <a:gd name="T62" fmla="*/ 0 w 170"/>
                <a:gd name="T63" fmla="*/ 1 h 243"/>
                <a:gd name="T64" fmla="*/ 0 w 170"/>
                <a:gd name="T65" fmla="*/ 1 h 243"/>
                <a:gd name="T66" fmla="*/ 0 w 170"/>
                <a:gd name="T67" fmla="*/ 1 h 243"/>
                <a:gd name="T68" fmla="*/ 0 w 170"/>
                <a:gd name="T69" fmla="*/ 1 h 243"/>
                <a:gd name="T70" fmla="*/ 0 w 170"/>
                <a:gd name="T71" fmla="*/ 1 h 243"/>
                <a:gd name="T72" fmla="*/ 0 w 170"/>
                <a:gd name="T73" fmla="*/ 1 h 243"/>
                <a:gd name="T74" fmla="*/ 0 w 170"/>
                <a:gd name="T75" fmla="*/ 1 h 243"/>
                <a:gd name="T76" fmla="*/ 0 w 170"/>
                <a:gd name="T77" fmla="*/ 1 h 24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0"/>
                <a:gd name="T118" fmla="*/ 0 h 243"/>
                <a:gd name="T119" fmla="*/ 170 w 170"/>
                <a:gd name="T120" fmla="*/ 243 h 24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0" h="243">
                  <a:moveTo>
                    <a:pt x="0" y="152"/>
                  </a:moveTo>
                  <a:lnTo>
                    <a:pt x="4" y="150"/>
                  </a:lnTo>
                  <a:lnTo>
                    <a:pt x="12" y="145"/>
                  </a:lnTo>
                  <a:lnTo>
                    <a:pt x="16" y="143"/>
                  </a:lnTo>
                  <a:lnTo>
                    <a:pt x="25" y="143"/>
                  </a:lnTo>
                  <a:lnTo>
                    <a:pt x="35" y="143"/>
                  </a:lnTo>
                  <a:lnTo>
                    <a:pt x="44" y="147"/>
                  </a:lnTo>
                  <a:lnTo>
                    <a:pt x="50" y="150"/>
                  </a:lnTo>
                  <a:lnTo>
                    <a:pt x="59" y="156"/>
                  </a:lnTo>
                  <a:lnTo>
                    <a:pt x="67" y="162"/>
                  </a:lnTo>
                  <a:lnTo>
                    <a:pt x="74" y="171"/>
                  </a:lnTo>
                  <a:lnTo>
                    <a:pt x="86" y="185"/>
                  </a:lnTo>
                  <a:lnTo>
                    <a:pt x="92" y="190"/>
                  </a:lnTo>
                  <a:lnTo>
                    <a:pt x="101" y="150"/>
                  </a:lnTo>
                  <a:lnTo>
                    <a:pt x="88" y="99"/>
                  </a:lnTo>
                  <a:lnTo>
                    <a:pt x="88" y="97"/>
                  </a:lnTo>
                  <a:lnTo>
                    <a:pt x="90" y="91"/>
                  </a:lnTo>
                  <a:lnTo>
                    <a:pt x="92" y="82"/>
                  </a:lnTo>
                  <a:lnTo>
                    <a:pt x="97" y="74"/>
                  </a:lnTo>
                  <a:lnTo>
                    <a:pt x="105" y="59"/>
                  </a:lnTo>
                  <a:lnTo>
                    <a:pt x="113" y="55"/>
                  </a:lnTo>
                  <a:lnTo>
                    <a:pt x="113" y="59"/>
                  </a:lnTo>
                  <a:lnTo>
                    <a:pt x="113" y="67"/>
                  </a:lnTo>
                  <a:lnTo>
                    <a:pt x="111" y="74"/>
                  </a:lnTo>
                  <a:lnTo>
                    <a:pt x="111" y="88"/>
                  </a:lnTo>
                  <a:lnTo>
                    <a:pt x="111" y="95"/>
                  </a:lnTo>
                  <a:lnTo>
                    <a:pt x="111" y="103"/>
                  </a:lnTo>
                  <a:lnTo>
                    <a:pt x="113" y="107"/>
                  </a:lnTo>
                  <a:lnTo>
                    <a:pt x="116" y="107"/>
                  </a:lnTo>
                  <a:lnTo>
                    <a:pt x="122" y="97"/>
                  </a:lnTo>
                  <a:lnTo>
                    <a:pt x="130" y="82"/>
                  </a:lnTo>
                  <a:lnTo>
                    <a:pt x="133" y="72"/>
                  </a:lnTo>
                  <a:lnTo>
                    <a:pt x="137" y="65"/>
                  </a:lnTo>
                  <a:lnTo>
                    <a:pt x="143" y="55"/>
                  </a:lnTo>
                  <a:lnTo>
                    <a:pt x="147" y="48"/>
                  </a:lnTo>
                  <a:lnTo>
                    <a:pt x="151" y="38"/>
                  </a:lnTo>
                  <a:lnTo>
                    <a:pt x="154" y="29"/>
                  </a:lnTo>
                  <a:lnTo>
                    <a:pt x="158" y="19"/>
                  </a:lnTo>
                  <a:lnTo>
                    <a:pt x="164" y="14"/>
                  </a:lnTo>
                  <a:lnTo>
                    <a:pt x="166" y="4"/>
                  </a:lnTo>
                  <a:lnTo>
                    <a:pt x="170" y="0"/>
                  </a:lnTo>
                  <a:lnTo>
                    <a:pt x="168" y="2"/>
                  </a:lnTo>
                  <a:lnTo>
                    <a:pt x="166" y="10"/>
                  </a:lnTo>
                  <a:lnTo>
                    <a:pt x="164" y="21"/>
                  </a:lnTo>
                  <a:lnTo>
                    <a:pt x="160" y="36"/>
                  </a:lnTo>
                  <a:lnTo>
                    <a:pt x="156" y="42"/>
                  </a:lnTo>
                  <a:lnTo>
                    <a:pt x="154" y="52"/>
                  </a:lnTo>
                  <a:lnTo>
                    <a:pt x="154" y="61"/>
                  </a:lnTo>
                  <a:lnTo>
                    <a:pt x="152" y="71"/>
                  </a:lnTo>
                  <a:lnTo>
                    <a:pt x="151" y="80"/>
                  </a:lnTo>
                  <a:lnTo>
                    <a:pt x="149" y="90"/>
                  </a:lnTo>
                  <a:lnTo>
                    <a:pt x="147" y="101"/>
                  </a:lnTo>
                  <a:lnTo>
                    <a:pt x="147" y="112"/>
                  </a:lnTo>
                  <a:lnTo>
                    <a:pt x="145" y="122"/>
                  </a:lnTo>
                  <a:lnTo>
                    <a:pt x="143" y="131"/>
                  </a:lnTo>
                  <a:lnTo>
                    <a:pt x="141" y="141"/>
                  </a:lnTo>
                  <a:lnTo>
                    <a:pt x="141" y="150"/>
                  </a:lnTo>
                  <a:lnTo>
                    <a:pt x="139" y="158"/>
                  </a:lnTo>
                  <a:lnTo>
                    <a:pt x="139" y="167"/>
                  </a:lnTo>
                  <a:lnTo>
                    <a:pt x="139" y="175"/>
                  </a:lnTo>
                  <a:lnTo>
                    <a:pt x="139" y="183"/>
                  </a:lnTo>
                  <a:lnTo>
                    <a:pt x="139" y="196"/>
                  </a:lnTo>
                  <a:lnTo>
                    <a:pt x="139" y="205"/>
                  </a:lnTo>
                  <a:lnTo>
                    <a:pt x="139" y="211"/>
                  </a:lnTo>
                  <a:lnTo>
                    <a:pt x="141" y="215"/>
                  </a:lnTo>
                  <a:lnTo>
                    <a:pt x="126" y="236"/>
                  </a:lnTo>
                  <a:lnTo>
                    <a:pt x="88" y="243"/>
                  </a:lnTo>
                  <a:lnTo>
                    <a:pt x="94" y="223"/>
                  </a:lnTo>
                  <a:lnTo>
                    <a:pt x="90" y="217"/>
                  </a:lnTo>
                  <a:lnTo>
                    <a:pt x="78" y="204"/>
                  </a:lnTo>
                  <a:lnTo>
                    <a:pt x="71" y="196"/>
                  </a:lnTo>
                  <a:lnTo>
                    <a:pt x="63" y="188"/>
                  </a:lnTo>
                  <a:lnTo>
                    <a:pt x="54" y="179"/>
                  </a:lnTo>
                  <a:lnTo>
                    <a:pt x="46" y="171"/>
                  </a:lnTo>
                  <a:lnTo>
                    <a:pt x="29" y="162"/>
                  </a:lnTo>
                  <a:lnTo>
                    <a:pt x="16" y="154"/>
                  </a:lnTo>
                  <a:lnTo>
                    <a:pt x="4" y="152"/>
                  </a:lnTo>
                  <a:lnTo>
                    <a:pt x="0" y="152"/>
                  </a:lnTo>
                  <a:close/>
                </a:path>
              </a:pathLst>
            </a:custGeom>
            <a:solidFill>
              <a:srgbClr val="BAB87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53" name="Freeform 75"/>
            <p:cNvSpPr>
              <a:spLocks/>
            </p:cNvSpPr>
            <p:nvPr/>
          </p:nvSpPr>
          <p:spPr bwMode="auto">
            <a:xfrm>
              <a:off x="-1128" y="1398"/>
              <a:ext cx="205" cy="497"/>
            </a:xfrm>
            <a:custGeom>
              <a:avLst/>
              <a:gdLst>
                <a:gd name="T0" fmla="*/ 1 w 409"/>
                <a:gd name="T1" fmla="*/ 1 h 994"/>
                <a:gd name="T2" fmla="*/ 1 w 409"/>
                <a:gd name="T3" fmla="*/ 1 h 994"/>
                <a:gd name="T4" fmla="*/ 1 w 409"/>
                <a:gd name="T5" fmla="*/ 1 h 994"/>
                <a:gd name="T6" fmla="*/ 1 w 409"/>
                <a:gd name="T7" fmla="*/ 1 h 994"/>
                <a:gd name="T8" fmla="*/ 1 w 409"/>
                <a:gd name="T9" fmla="*/ 1 h 994"/>
                <a:gd name="T10" fmla="*/ 1 w 409"/>
                <a:gd name="T11" fmla="*/ 1 h 994"/>
                <a:gd name="T12" fmla="*/ 1 w 409"/>
                <a:gd name="T13" fmla="*/ 1 h 994"/>
                <a:gd name="T14" fmla="*/ 1 w 409"/>
                <a:gd name="T15" fmla="*/ 1 h 994"/>
                <a:gd name="T16" fmla="*/ 1 w 409"/>
                <a:gd name="T17" fmla="*/ 1 h 994"/>
                <a:gd name="T18" fmla="*/ 1 w 409"/>
                <a:gd name="T19" fmla="*/ 1 h 994"/>
                <a:gd name="T20" fmla="*/ 1 w 409"/>
                <a:gd name="T21" fmla="*/ 1 h 994"/>
                <a:gd name="T22" fmla="*/ 1 w 409"/>
                <a:gd name="T23" fmla="*/ 1 h 994"/>
                <a:gd name="T24" fmla="*/ 1 w 409"/>
                <a:gd name="T25" fmla="*/ 1 h 994"/>
                <a:gd name="T26" fmla="*/ 1 w 409"/>
                <a:gd name="T27" fmla="*/ 1 h 994"/>
                <a:gd name="T28" fmla="*/ 1 w 409"/>
                <a:gd name="T29" fmla="*/ 1 h 994"/>
                <a:gd name="T30" fmla="*/ 1 w 409"/>
                <a:gd name="T31" fmla="*/ 1 h 994"/>
                <a:gd name="T32" fmla="*/ 1 w 409"/>
                <a:gd name="T33" fmla="*/ 1 h 994"/>
                <a:gd name="T34" fmla="*/ 1 w 409"/>
                <a:gd name="T35" fmla="*/ 1 h 994"/>
                <a:gd name="T36" fmla="*/ 1 w 409"/>
                <a:gd name="T37" fmla="*/ 1 h 994"/>
                <a:gd name="T38" fmla="*/ 1 w 409"/>
                <a:gd name="T39" fmla="*/ 1 h 994"/>
                <a:gd name="T40" fmla="*/ 1 w 409"/>
                <a:gd name="T41" fmla="*/ 1 h 994"/>
                <a:gd name="T42" fmla="*/ 1 w 409"/>
                <a:gd name="T43" fmla="*/ 1 h 994"/>
                <a:gd name="T44" fmla="*/ 1 w 409"/>
                <a:gd name="T45" fmla="*/ 1 h 994"/>
                <a:gd name="T46" fmla="*/ 1 w 409"/>
                <a:gd name="T47" fmla="*/ 1 h 994"/>
                <a:gd name="T48" fmla="*/ 1 w 409"/>
                <a:gd name="T49" fmla="*/ 1 h 994"/>
                <a:gd name="T50" fmla="*/ 1 w 409"/>
                <a:gd name="T51" fmla="*/ 1 h 994"/>
                <a:gd name="T52" fmla="*/ 1 w 409"/>
                <a:gd name="T53" fmla="*/ 1 h 994"/>
                <a:gd name="T54" fmla="*/ 1 w 409"/>
                <a:gd name="T55" fmla="*/ 1 h 994"/>
                <a:gd name="T56" fmla="*/ 1 w 409"/>
                <a:gd name="T57" fmla="*/ 1 h 994"/>
                <a:gd name="T58" fmla="*/ 1 w 409"/>
                <a:gd name="T59" fmla="*/ 1 h 994"/>
                <a:gd name="T60" fmla="*/ 1 w 409"/>
                <a:gd name="T61" fmla="*/ 1 h 994"/>
                <a:gd name="T62" fmla="*/ 1 w 409"/>
                <a:gd name="T63" fmla="*/ 1 h 994"/>
                <a:gd name="T64" fmla="*/ 1 w 409"/>
                <a:gd name="T65" fmla="*/ 1 h 994"/>
                <a:gd name="T66" fmla="*/ 1 w 409"/>
                <a:gd name="T67" fmla="*/ 1 h 994"/>
                <a:gd name="T68" fmla="*/ 1 w 409"/>
                <a:gd name="T69" fmla="*/ 1 h 994"/>
                <a:gd name="T70" fmla="*/ 1 w 409"/>
                <a:gd name="T71" fmla="*/ 1 h 994"/>
                <a:gd name="T72" fmla="*/ 1 w 409"/>
                <a:gd name="T73" fmla="*/ 1 h 994"/>
                <a:gd name="T74" fmla="*/ 1 w 409"/>
                <a:gd name="T75" fmla="*/ 1 h 994"/>
                <a:gd name="T76" fmla="*/ 1 w 409"/>
                <a:gd name="T77" fmla="*/ 1 h 994"/>
                <a:gd name="T78" fmla="*/ 1 w 409"/>
                <a:gd name="T79" fmla="*/ 1 h 994"/>
                <a:gd name="T80" fmla="*/ 1 w 409"/>
                <a:gd name="T81" fmla="*/ 1 h 994"/>
                <a:gd name="T82" fmla="*/ 1 w 409"/>
                <a:gd name="T83" fmla="*/ 1 h 994"/>
                <a:gd name="T84" fmla="*/ 1 w 409"/>
                <a:gd name="T85" fmla="*/ 1 h 994"/>
                <a:gd name="T86" fmla="*/ 1 w 409"/>
                <a:gd name="T87" fmla="*/ 1 h 994"/>
                <a:gd name="T88" fmla="*/ 1 w 409"/>
                <a:gd name="T89" fmla="*/ 1 h 994"/>
                <a:gd name="T90" fmla="*/ 1 w 409"/>
                <a:gd name="T91" fmla="*/ 1 h 994"/>
                <a:gd name="T92" fmla="*/ 1 w 409"/>
                <a:gd name="T93" fmla="*/ 1 h 994"/>
                <a:gd name="T94" fmla="*/ 1 w 409"/>
                <a:gd name="T95" fmla="*/ 1 h 994"/>
                <a:gd name="T96" fmla="*/ 1 w 409"/>
                <a:gd name="T97" fmla="*/ 1 h 994"/>
                <a:gd name="T98" fmla="*/ 1 w 409"/>
                <a:gd name="T99" fmla="*/ 1 h 994"/>
                <a:gd name="T100" fmla="*/ 1 w 409"/>
                <a:gd name="T101" fmla="*/ 1 h 994"/>
                <a:gd name="T102" fmla="*/ 1 w 409"/>
                <a:gd name="T103" fmla="*/ 1 h 994"/>
                <a:gd name="T104" fmla="*/ 1 w 409"/>
                <a:gd name="T105" fmla="*/ 1 h 994"/>
                <a:gd name="T106" fmla="*/ 1 w 409"/>
                <a:gd name="T107" fmla="*/ 1 h 994"/>
                <a:gd name="T108" fmla="*/ 0 w 409"/>
                <a:gd name="T109" fmla="*/ 1 h 99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9"/>
                <a:gd name="T166" fmla="*/ 0 h 994"/>
                <a:gd name="T167" fmla="*/ 409 w 409"/>
                <a:gd name="T168" fmla="*/ 994 h 99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9" h="994">
                  <a:moveTo>
                    <a:pt x="0" y="948"/>
                  </a:moveTo>
                  <a:lnTo>
                    <a:pt x="2" y="948"/>
                  </a:lnTo>
                  <a:lnTo>
                    <a:pt x="14" y="950"/>
                  </a:lnTo>
                  <a:lnTo>
                    <a:pt x="19" y="950"/>
                  </a:lnTo>
                  <a:lnTo>
                    <a:pt x="29" y="952"/>
                  </a:lnTo>
                  <a:lnTo>
                    <a:pt x="40" y="952"/>
                  </a:lnTo>
                  <a:lnTo>
                    <a:pt x="52" y="956"/>
                  </a:lnTo>
                  <a:lnTo>
                    <a:pt x="61" y="956"/>
                  </a:lnTo>
                  <a:lnTo>
                    <a:pt x="73" y="958"/>
                  </a:lnTo>
                  <a:lnTo>
                    <a:pt x="84" y="960"/>
                  </a:lnTo>
                  <a:lnTo>
                    <a:pt x="94" y="962"/>
                  </a:lnTo>
                  <a:lnTo>
                    <a:pt x="101" y="962"/>
                  </a:lnTo>
                  <a:lnTo>
                    <a:pt x="111" y="962"/>
                  </a:lnTo>
                  <a:lnTo>
                    <a:pt x="120" y="962"/>
                  </a:lnTo>
                  <a:lnTo>
                    <a:pt x="130" y="962"/>
                  </a:lnTo>
                  <a:lnTo>
                    <a:pt x="137" y="954"/>
                  </a:lnTo>
                  <a:lnTo>
                    <a:pt x="141" y="945"/>
                  </a:lnTo>
                  <a:lnTo>
                    <a:pt x="141" y="935"/>
                  </a:lnTo>
                  <a:lnTo>
                    <a:pt x="139" y="922"/>
                  </a:lnTo>
                  <a:lnTo>
                    <a:pt x="135" y="912"/>
                  </a:lnTo>
                  <a:lnTo>
                    <a:pt x="132" y="903"/>
                  </a:lnTo>
                  <a:lnTo>
                    <a:pt x="130" y="893"/>
                  </a:lnTo>
                  <a:lnTo>
                    <a:pt x="126" y="884"/>
                  </a:lnTo>
                  <a:lnTo>
                    <a:pt x="120" y="872"/>
                  </a:lnTo>
                  <a:lnTo>
                    <a:pt x="116" y="861"/>
                  </a:lnTo>
                  <a:lnTo>
                    <a:pt x="111" y="850"/>
                  </a:lnTo>
                  <a:lnTo>
                    <a:pt x="109" y="838"/>
                  </a:lnTo>
                  <a:lnTo>
                    <a:pt x="103" y="823"/>
                  </a:lnTo>
                  <a:lnTo>
                    <a:pt x="99" y="808"/>
                  </a:lnTo>
                  <a:lnTo>
                    <a:pt x="96" y="793"/>
                  </a:lnTo>
                  <a:lnTo>
                    <a:pt x="94" y="777"/>
                  </a:lnTo>
                  <a:lnTo>
                    <a:pt x="90" y="762"/>
                  </a:lnTo>
                  <a:lnTo>
                    <a:pt x="88" y="749"/>
                  </a:lnTo>
                  <a:lnTo>
                    <a:pt x="84" y="734"/>
                  </a:lnTo>
                  <a:lnTo>
                    <a:pt x="84" y="720"/>
                  </a:lnTo>
                  <a:lnTo>
                    <a:pt x="82" y="705"/>
                  </a:lnTo>
                  <a:lnTo>
                    <a:pt x="80" y="692"/>
                  </a:lnTo>
                  <a:lnTo>
                    <a:pt x="78" y="679"/>
                  </a:lnTo>
                  <a:lnTo>
                    <a:pt x="78" y="669"/>
                  </a:lnTo>
                  <a:lnTo>
                    <a:pt x="77" y="658"/>
                  </a:lnTo>
                  <a:lnTo>
                    <a:pt x="77" y="650"/>
                  </a:lnTo>
                  <a:lnTo>
                    <a:pt x="78" y="642"/>
                  </a:lnTo>
                  <a:lnTo>
                    <a:pt x="80" y="637"/>
                  </a:lnTo>
                  <a:lnTo>
                    <a:pt x="82" y="629"/>
                  </a:lnTo>
                  <a:lnTo>
                    <a:pt x="86" y="627"/>
                  </a:lnTo>
                  <a:lnTo>
                    <a:pt x="92" y="631"/>
                  </a:lnTo>
                  <a:lnTo>
                    <a:pt x="97" y="637"/>
                  </a:lnTo>
                  <a:lnTo>
                    <a:pt x="101" y="644"/>
                  </a:lnTo>
                  <a:lnTo>
                    <a:pt x="109" y="652"/>
                  </a:lnTo>
                  <a:lnTo>
                    <a:pt x="113" y="656"/>
                  </a:lnTo>
                  <a:lnTo>
                    <a:pt x="120" y="661"/>
                  </a:lnTo>
                  <a:lnTo>
                    <a:pt x="120" y="658"/>
                  </a:lnTo>
                  <a:lnTo>
                    <a:pt x="124" y="654"/>
                  </a:lnTo>
                  <a:lnTo>
                    <a:pt x="126" y="644"/>
                  </a:lnTo>
                  <a:lnTo>
                    <a:pt x="128" y="633"/>
                  </a:lnTo>
                  <a:lnTo>
                    <a:pt x="126" y="618"/>
                  </a:lnTo>
                  <a:lnTo>
                    <a:pt x="124" y="604"/>
                  </a:lnTo>
                  <a:lnTo>
                    <a:pt x="122" y="589"/>
                  </a:lnTo>
                  <a:lnTo>
                    <a:pt x="120" y="574"/>
                  </a:lnTo>
                  <a:lnTo>
                    <a:pt x="118" y="559"/>
                  </a:lnTo>
                  <a:lnTo>
                    <a:pt x="115" y="544"/>
                  </a:lnTo>
                  <a:lnTo>
                    <a:pt x="111" y="530"/>
                  </a:lnTo>
                  <a:lnTo>
                    <a:pt x="111" y="517"/>
                  </a:lnTo>
                  <a:lnTo>
                    <a:pt x="109" y="502"/>
                  </a:lnTo>
                  <a:lnTo>
                    <a:pt x="111" y="489"/>
                  </a:lnTo>
                  <a:lnTo>
                    <a:pt x="111" y="479"/>
                  </a:lnTo>
                  <a:lnTo>
                    <a:pt x="118" y="470"/>
                  </a:lnTo>
                  <a:lnTo>
                    <a:pt x="124" y="456"/>
                  </a:lnTo>
                  <a:lnTo>
                    <a:pt x="134" y="447"/>
                  </a:lnTo>
                  <a:lnTo>
                    <a:pt x="143" y="439"/>
                  </a:lnTo>
                  <a:lnTo>
                    <a:pt x="154" y="432"/>
                  </a:lnTo>
                  <a:lnTo>
                    <a:pt x="162" y="424"/>
                  </a:lnTo>
                  <a:lnTo>
                    <a:pt x="170" y="418"/>
                  </a:lnTo>
                  <a:lnTo>
                    <a:pt x="175" y="414"/>
                  </a:lnTo>
                  <a:lnTo>
                    <a:pt x="181" y="409"/>
                  </a:lnTo>
                  <a:lnTo>
                    <a:pt x="175" y="399"/>
                  </a:lnTo>
                  <a:lnTo>
                    <a:pt x="164" y="393"/>
                  </a:lnTo>
                  <a:lnTo>
                    <a:pt x="151" y="388"/>
                  </a:lnTo>
                  <a:lnTo>
                    <a:pt x="143" y="386"/>
                  </a:lnTo>
                  <a:lnTo>
                    <a:pt x="143" y="378"/>
                  </a:lnTo>
                  <a:lnTo>
                    <a:pt x="156" y="369"/>
                  </a:lnTo>
                  <a:lnTo>
                    <a:pt x="164" y="359"/>
                  </a:lnTo>
                  <a:lnTo>
                    <a:pt x="173" y="350"/>
                  </a:lnTo>
                  <a:lnTo>
                    <a:pt x="177" y="342"/>
                  </a:lnTo>
                  <a:lnTo>
                    <a:pt x="185" y="336"/>
                  </a:lnTo>
                  <a:lnTo>
                    <a:pt x="191" y="327"/>
                  </a:lnTo>
                  <a:lnTo>
                    <a:pt x="198" y="317"/>
                  </a:lnTo>
                  <a:lnTo>
                    <a:pt x="204" y="304"/>
                  </a:lnTo>
                  <a:lnTo>
                    <a:pt x="211" y="293"/>
                  </a:lnTo>
                  <a:lnTo>
                    <a:pt x="217" y="279"/>
                  </a:lnTo>
                  <a:lnTo>
                    <a:pt x="225" y="266"/>
                  </a:lnTo>
                  <a:lnTo>
                    <a:pt x="230" y="253"/>
                  </a:lnTo>
                  <a:lnTo>
                    <a:pt x="238" y="240"/>
                  </a:lnTo>
                  <a:lnTo>
                    <a:pt x="244" y="226"/>
                  </a:lnTo>
                  <a:lnTo>
                    <a:pt x="251" y="213"/>
                  </a:lnTo>
                  <a:lnTo>
                    <a:pt x="257" y="200"/>
                  </a:lnTo>
                  <a:lnTo>
                    <a:pt x="261" y="190"/>
                  </a:lnTo>
                  <a:lnTo>
                    <a:pt x="267" y="179"/>
                  </a:lnTo>
                  <a:lnTo>
                    <a:pt x="270" y="171"/>
                  </a:lnTo>
                  <a:lnTo>
                    <a:pt x="276" y="156"/>
                  </a:lnTo>
                  <a:lnTo>
                    <a:pt x="278" y="154"/>
                  </a:lnTo>
                  <a:lnTo>
                    <a:pt x="310" y="93"/>
                  </a:lnTo>
                  <a:lnTo>
                    <a:pt x="307" y="93"/>
                  </a:lnTo>
                  <a:lnTo>
                    <a:pt x="301" y="99"/>
                  </a:lnTo>
                  <a:lnTo>
                    <a:pt x="291" y="105"/>
                  </a:lnTo>
                  <a:lnTo>
                    <a:pt x="282" y="112"/>
                  </a:lnTo>
                  <a:lnTo>
                    <a:pt x="270" y="116"/>
                  </a:lnTo>
                  <a:lnTo>
                    <a:pt x="263" y="124"/>
                  </a:lnTo>
                  <a:lnTo>
                    <a:pt x="257" y="126"/>
                  </a:lnTo>
                  <a:lnTo>
                    <a:pt x="255" y="124"/>
                  </a:lnTo>
                  <a:lnTo>
                    <a:pt x="255" y="116"/>
                  </a:lnTo>
                  <a:lnTo>
                    <a:pt x="261" y="103"/>
                  </a:lnTo>
                  <a:lnTo>
                    <a:pt x="269" y="89"/>
                  </a:lnTo>
                  <a:lnTo>
                    <a:pt x="278" y="74"/>
                  </a:lnTo>
                  <a:lnTo>
                    <a:pt x="288" y="59"/>
                  </a:lnTo>
                  <a:lnTo>
                    <a:pt x="297" y="48"/>
                  </a:lnTo>
                  <a:lnTo>
                    <a:pt x="301" y="38"/>
                  </a:lnTo>
                  <a:lnTo>
                    <a:pt x="305" y="36"/>
                  </a:lnTo>
                  <a:lnTo>
                    <a:pt x="333" y="88"/>
                  </a:lnTo>
                  <a:lnTo>
                    <a:pt x="335" y="38"/>
                  </a:lnTo>
                  <a:lnTo>
                    <a:pt x="352" y="0"/>
                  </a:lnTo>
                  <a:lnTo>
                    <a:pt x="365" y="42"/>
                  </a:lnTo>
                  <a:lnTo>
                    <a:pt x="388" y="44"/>
                  </a:lnTo>
                  <a:lnTo>
                    <a:pt x="407" y="32"/>
                  </a:lnTo>
                  <a:lnTo>
                    <a:pt x="407" y="34"/>
                  </a:lnTo>
                  <a:lnTo>
                    <a:pt x="409" y="42"/>
                  </a:lnTo>
                  <a:lnTo>
                    <a:pt x="409" y="51"/>
                  </a:lnTo>
                  <a:lnTo>
                    <a:pt x="407" y="63"/>
                  </a:lnTo>
                  <a:lnTo>
                    <a:pt x="398" y="70"/>
                  </a:lnTo>
                  <a:lnTo>
                    <a:pt x="388" y="78"/>
                  </a:lnTo>
                  <a:lnTo>
                    <a:pt x="379" y="80"/>
                  </a:lnTo>
                  <a:lnTo>
                    <a:pt x="377" y="82"/>
                  </a:lnTo>
                  <a:lnTo>
                    <a:pt x="409" y="80"/>
                  </a:lnTo>
                  <a:lnTo>
                    <a:pt x="367" y="137"/>
                  </a:lnTo>
                  <a:lnTo>
                    <a:pt x="318" y="241"/>
                  </a:lnTo>
                  <a:lnTo>
                    <a:pt x="320" y="245"/>
                  </a:lnTo>
                  <a:lnTo>
                    <a:pt x="320" y="249"/>
                  </a:lnTo>
                  <a:lnTo>
                    <a:pt x="322" y="259"/>
                  </a:lnTo>
                  <a:lnTo>
                    <a:pt x="320" y="266"/>
                  </a:lnTo>
                  <a:lnTo>
                    <a:pt x="320" y="281"/>
                  </a:lnTo>
                  <a:lnTo>
                    <a:pt x="316" y="287"/>
                  </a:lnTo>
                  <a:lnTo>
                    <a:pt x="314" y="295"/>
                  </a:lnTo>
                  <a:lnTo>
                    <a:pt x="310" y="304"/>
                  </a:lnTo>
                  <a:lnTo>
                    <a:pt x="308" y="314"/>
                  </a:lnTo>
                  <a:lnTo>
                    <a:pt x="303" y="321"/>
                  </a:lnTo>
                  <a:lnTo>
                    <a:pt x="297" y="331"/>
                  </a:lnTo>
                  <a:lnTo>
                    <a:pt x="289" y="342"/>
                  </a:lnTo>
                  <a:lnTo>
                    <a:pt x="284" y="354"/>
                  </a:lnTo>
                  <a:lnTo>
                    <a:pt x="276" y="363"/>
                  </a:lnTo>
                  <a:lnTo>
                    <a:pt x="269" y="374"/>
                  </a:lnTo>
                  <a:lnTo>
                    <a:pt x="261" y="384"/>
                  </a:lnTo>
                  <a:lnTo>
                    <a:pt x="255" y="395"/>
                  </a:lnTo>
                  <a:lnTo>
                    <a:pt x="248" y="403"/>
                  </a:lnTo>
                  <a:lnTo>
                    <a:pt x="240" y="412"/>
                  </a:lnTo>
                  <a:lnTo>
                    <a:pt x="234" y="418"/>
                  </a:lnTo>
                  <a:lnTo>
                    <a:pt x="230" y="426"/>
                  </a:lnTo>
                  <a:lnTo>
                    <a:pt x="223" y="433"/>
                  </a:lnTo>
                  <a:lnTo>
                    <a:pt x="223" y="439"/>
                  </a:lnTo>
                  <a:lnTo>
                    <a:pt x="221" y="439"/>
                  </a:lnTo>
                  <a:lnTo>
                    <a:pt x="221" y="443"/>
                  </a:lnTo>
                  <a:lnTo>
                    <a:pt x="219" y="451"/>
                  </a:lnTo>
                  <a:lnTo>
                    <a:pt x="219" y="460"/>
                  </a:lnTo>
                  <a:lnTo>
                    <a:pt x="217" y="471"/>
                  </a:lnTo>
                  <a:lnTo>
                    <a:pt x="217" y="489"/>
                  </a:lnTo>
                  <a:lnTo>
                    <a:pt x="215" y="502"/>
                  </a:lnTo>
                  <a:lnTo>
                    <a:pt x="215" y="521"/>
                  </a:lnTo>
                  <a:lnTo>
                    <a:pt x="213" y="538"/>
                  </a:lnTo>
                  <a:lnTo>
                    <a:pt x="213" y="559"/>
                  </a:lnTo>
                  <a:lnTo>
                    <a:pt x="211" y="578"/>
                  </a:lnTo>
                  <a:lnTo>
                    <a:pt x="211" y="601"/>
                  </a:lnTo>
                  <a:lnTo>
                    <a:pt x="210" y="620"/>
                  </a:lnTo>
                  <a:lnTo>
                    <a:pt x="210" y="641"/>
                  </a:lnTo>
                  <a:lnTo>
                    <a:pt x="210" y="661"/>
                  </a:lnTo>
                  <a:lnTo>
                    <a:pt x="211" y="684"/>
                  </a:lnTo>
                  <a:lnTo>
                    <a:pt x="211" y="701"/>
                  </a:lnTo>
                  <a:lnTo>
                    <a:pt x="211" y="720"/>
                  </a:lnTo>
                  <a:lnTo>
                    <a:pt x="211" y="736"/>
                  </a:lnTo>
                  <a:lnTo>
                    <a:pt x="213" y="753"/>
                  </a:lnTo>
                  <a:lnTo>
                    <a:pt x="213" y="768"/>
                  </a:lnTo>
                  <a:lnTo>
                    <a:pt x="215" y="785"/>
                  </a:lnTo>
                  <a:lnTo>
                    <a:pt x="217" y="798"/>
                  </a:lnTo>
                  <a:lnTo>
                    <a:pt x="221" y="813"/>
                  </a:lnTo>
                  <a:lnTo>
                    <a:pt x="221" y="823"/>
                  </a:lnTo>
                  <a:lnTo>
                    <a:pt x="223" y="836"/>
                  </a:lnTo>
                  <a:lnTo>
                    <a:pt x="223" y="848"/>
                  </a:lnTo>
                  <a:lnTo>
                    <a:pt x="227" y="861"/>
                  </a:lnTo>
                  <a:lnTo>
                    <a:pt x="227" y="870"/>
                  </a:lnTo>
                  <a:lnTo>
                    <a:pt x="229" y="878"/>
                  </a:lnTo>
                  <a:lnTo>
                    <a:pt x="230" y="888"/>
                  </a:lnTo>
                  <a:lnTo>
                    <a:pt x="230" y="897"/>
                  </a:lnTo>
                  <a:lnTo>
                    <a:pt x="230" y="907"/>
                  </a:lnTo>
                  <a:lnTo>
                    <a:pt x="230" y="918"/>
                  </a:lnTo>
                  <a:lnTo>
                    <a:pt x="230" y="926"/>
                  </a:lnTo>
                  <a:lnTo>
                    <a:pt x="230" y="933"/>
                  </a:lnTo>
                  <a:lnTo>
                    <a:pt x="223" y="943"/>
                  </a:lnTo>
                  <a:lnTo>
                    <a:pt x="219" y="954"/>
                  </a:lnTo>
                  <a:lnTo>
                    <a:pt x="211" y="967"/>
                  </a:lnTo>
                  <a:lnTo>
                    <a:pt x="204" y="981"/>
                  </a:lnTo>
                  <a:lnTo>
                    <a:pt x="200" y="990"/>
                  </a:lnTo>
                  <a:lnTo>
                    <a:pt x="198" y="994"/>
                  </a:lnTo>
                  <a:lnTo>
                    <a:pt x="194" y="994"/>
                  </a:lnTo>
                  <a:lnTo>
                    <a:pt x="185" y="994"/>
                  </a:lnTo>
                  <a:lnTo>
                    <a:pt x="175" y="992"/>
                  </a:lnTo>
                  <a:lnTo>
                    <a:pt x="166" y="992"/>
                  </a:lnTo>
                  <a:lnTo>
                    <a:pt x="156" y="992"/>
                  </a:lnTo>
                  <a:lnTo>
                    <a:pt x="145" y="992"/>
                  </a:lnTo>
                  <a:lnTo>
                    <a:pt x="130" y="990"/>
                  </a:lnTo>
                  <a:lnTo>
                    <a:pt x="116" y="986"/>
                  </a:lnTo>
                  <a:lnTo>
                    <a:pt x="101" y="983"/>
                  </a:lnTo>
                  <a:lnTo>
                    <a:pt x="86" y="981"/>
                  </a:lnTo>
                  <a:lnTo>
                    <a:pt x="71" y="977"/>
                  </a:lnTo>
                  <a:lnTo>
                    <a:pt x="56" y="973"/>
                  </a:lnTo>
                  <a:lnTo>
                    <a:pt x="42" y="971"/>
                  </a:lnTo>
                  <a:lnTo>
                    <a:pt x="33" y="969"/>
                  </a:lnTo>
                  <a:lnTo>
                    <a:pt x="21" y="964"/>
                  </a:lnTo>
                  <a:lnTo>
                    <a:pt x="16" y="960"/>
                  </a:lnTo>
                  <a:lnTo>
                    <a:pt x="10" y="956"/>
                  </a:lnTo>
                  <a:lnTo>
                    <a:pt x="6" y="952"/>
                  </a:lnTo>
                  <a:lnTo>
                    <a:pt x="0" y="948"/>
                  </a:lnTo>
                  <a:close/>
                </a:path>
              </a:pathLst>
            </a:custGeom>
            <a:solidFill>
              <a:srgbClr val="BAB87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54" name="Freeform 76"/>
            <p:cNvSpPr>
              <a:spLocks/>
            </p:cNvSpPr>
            <p:nvPr/>
          </p:nvSpPr>
          <p:spPr bwMode="auto">
            <a:xfrm>
              <a:off x="-1094" y="1556"/>
              <a:ext cx="28" cy="15"/>
            </a:xfrm>
            <a:custGeom>
              <a:avLst/>
              <a:gdLst>
                <a:gd name="T0" fmla="*/ 1 w 55"/>
                <a:gd name="T1" fmla="*/ 0 h 31"/>
                <a:gd name="T2" fmla="*/ 1 w 55"/>
                <a:gd name="T3" fmla="*/ 0 h 31"/>
                <a:gd name="T4" fmla="*/ 1 w 55"/>
                <a:gd name="T5" fmla="*/ 0 h 31"/>
                <a:gd name="T6" fmla="*/ 0 w 55"/>
                <a:gd name="T7" fmla="*/ 0 h 31"/>
                <a:gd name="T8" fmla="*/ 1 w 55"/>
                <a:gd name="T9" fmla="*/ 0 h 31"/>
                <a:gd name="T10" fmla="*/ 1 w 55"/>
                <a:gd name="T11" fmla="*/ 0 h 31"/>
                <a:gd name="T12" fmla="*/ 0 60000 65536"/>
                <a:gd name="T13" fmla="*/ 0 60000 65536"/>
                <a:gd name="T14" fmla="*/ 0 60000 65536"/>
                <a:gd name="T15" fmla="*/ 0 60000 65536"/>
                <a:gd name="T16" fmla="*/ 0 60000 65536"/>
                <a:gd name="T17" fmla="*/ 0 60000 65536"/>
                <a:gd name="T18" fmla="*/ 0 w 55"/>
                <a:gd name="T19" fmla="*/ 0 h 31"/>
                <a:gd name="T20" fmla="*/ 55 w 55"/>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55" h="31">
                  <a:moveTo>
                    <a:pt x="11" y="4"/>
                  </a:moveTo>
                  <a:lnTo>
                    <a:pt x="55" y="0"/>
                  </a:lnTo>
                  <a:lnTo>
                    <a:pt x="49" y="31"/>
                  </a:lnTo>
                  <a:lnTo>
                    <a:pt x="0" y="21"/>
                  </a:lnTo>
                  <a:lnTo>
                    <a:pt x="11" y="4"/>
                  </a:lnTo>
                  <a:close/>
                </a:path>
              </a:pathLst>
            </a:custGeom>
            <a:solidFill>
              <a:srgbClr val="BAB87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55" name="Freeform 77"/>
            <p:cNvSpPr>
              <a:spLocks/>
            </p:cNvSpPr>
            <p:nvPr/>
          </p:nvSpPr>
          <p:spPr bwMode="auto">
            <a:xfrm>
              <a:off x="-1137" y="2264"/>
              <a:ext cx="83" cy="93"/>
            </a:xfrm>
            <a:custGeom>
              <a:avLst/>
              <a:gdLst>
                <a:gd name="T0" fmla="*/ 0 w 168"/>
                <a:gd name="T1" fmla="*/ 0 h 187"/>
                <a:gd name="T2" fmla="*/ 0 w 168"/>
                <a:gd name="T3" fmla="*/ 0 h 187"/>
                <a:gd name="T4" fmla="*/ 0 w 168"/>
                <a:gd name="T5" fmla="*/ 0 h 187"/>
                <a:gd name="T6" fmla="*/ 0 w 168"/>
                <a:gd name="T7" fmla="*/ 0 h 187"/>
                <a:gd name="T8" fmla="*/ 0 w 168"/>
                <a:gd name="T9" fmla="*/ 0 h 187"/>
                <a:gd name="T10" fmla="*/ 0 w 168"/>
                <a:gd name="T11" fmla="*/ 0 h 187"/>
                <a:gd name="T12" fmla="*/ 0 w 168"/>
                <a:gd name="T13" fmla="*/ 0 h 187"/>
                <a:gd name="T14" fmla="*/ 0 w 168"/>
                <a:gd name="T15" fmla="*/ 0 h 187"/>
                <a:gd name="T16" fmla="*/ 0 w 168"/>
                <a:gd name="T17" fmla="*/ 0 h 187"/>
                <a:gd name="T18" fmla="*/ 0 w 168"/>
                <a:gd name="T19" fmla="*/ 0 h 187"/>
                <a:gd name="T20" fmla="*/ 0 w 168"/>
                <a:gd name="T21" fmla="*/ 0 h 187"/>
                <a:gd name="T22" fmla="*/ 0 w 168"/>
                <a:gd name="T23" fmla="*/ 0 h 187"/>
                <a:gd name="T24" fmla="*/ 0 w 168"/>
                <a:gd name="T25" fmla="*/ 0 h 187"/>
                <a:gd name="T26" fmla="*/ 0 w 168"/>
                <a:gd name="T27" fmla="*/ 0 h 187"/>
                <a:gd name="T28" fmla="*/ 0 w 168"/>
                <a:gd name="T29" fmla="*/ 0 h 187"/>
                <a:gd name="T30" fmla="*/ 0 w 168"/>
                <a:gd name="T31" fmla="*/ 0 h 187"/>
                <a:gd name="T32" fmla="*/ 0 w 168"/>
                <a:gd name="T33" fmla="*/ 0 h 187"/>
                <a:gd name="T34" fmla="*/ 0 w 168"/>
                <a:gd name="T35" fmla="*/ 0 h 187"/>
                <a:gd name="T36" fmla="*/ 0 w 168"/>
                <a:gd name="T37" fmla="*/ 0 h 187"/>
                <a:gd name="T38" fmla="*/ 0 w 168"/>
                <a:gd name="T39" fmla="*/ 0 h 187"/>
                <a:gd name="T40" fmla="*/ 0 w 168"/>
                <a:gd name="T41" fmla="*/ 0 h 187"/>
                <a:gd name="T42" fmla="*/ 0 w 168"/>
                <a:gd name="T43" fmla="*/ 0 h 187"/>
                <a:gd name="T44" fmla="*/ 0 w 168"/>
                <a:gd name="T45" fmla="*/ 0 h 187"/>
                <a:gd name="T46" fmla="*/ 0 w 168"/>
                <a:gd name="T47" fmla="*/ 0 h 187"/>
                <a:gd name="T48" fmla="*/ 0 w 168"/>
                <a:gd name="T49" fmla="*/ 0 h 187"/>
                <a:gd name="T50" fmla="*/ 0 w 168"/>
                <a:gd name="T51" fmla="*/ 0 h 187"/>
                <a:gd name="T52" fmla="*/ 0 w 168"/>
                <a:gd name="T53" fmla="*/ 0 h 187"/>
                <a:gd name="T54" fmla="*/ 0 w 168"/>
                <a:gd name="T55" fmla="*/ 0 h 187"/>
                <a:gd name="T56" fmla="*/ 0 w 168"/>
                <a:gd name="T57" fmla="*/ 0 h 187"/>
                <a:gd name="T58" fmla="*/ 0 w 168"/>
                <a:gd name="T59" fmla="*/ 0 h 187"/>
                <a:gd name="T60" fmla="*/ 0 w 168"/>
                <a:gd name="T61" fmla="*/ 0 h 187"/>
                <a:gd name="T62" fmla="*/ 0 w 168"/>
                <a:gd name="T63" fmla="*/ 0 h 187"/>
                <a:gd name="T64" fmla="*/ 0 w 168"/>
                <a:gd name="T65" fmla="*/ 0 h 187"/>
                <a:gd name="T66" fmla="*/ 0 w 168"/>
                <a:gd name="T67" fmla="*/ 0 h 187"/>
                <a:gd name="T68" fmla="*/ 0 w 168"/>
                <a:gd name="T69" fmla="*/ 0 h 187"/>
                <a:gd name="T70" fmla="*/ 0 w 168"/>
                <a:gd name="T71" fmla="*/ 0 h 187"/>
                <a:gd name="T72" fmla="*/ 0 w 168"/>
                <a:gd name="T73" fmla="*/ 0 h 187"/>
                <a:gd name="T74" fmla="*/ 0 w 168"/>
                <a:gd name="T75" fmla="*/ 0 h 187"/>
                <a:gd name="T76" fmla="*/ 0 w 168"/>
                <a:gd name="T77" fmla="*/ 0 h 187"/>
                <a:gd name="T78" fmla="*/ 0 w 168"/>
                <a:gd name="T79" fmla="*/ 0 h 187"/>
                <a:gd name="T80" fmla="*/ 0 w 168"/>
                <a:gd name="T81" fmla="*/ 0 h 187"/>
                <a:gd name="T82" fmla="*/ 0 w 168"/>
                <a:gd name="T83" fmla="*/ 0 h 187"/>
                <a:gd name="T84" fmla="*/ 0 w 168"/>
                <a:gd name="T85" fmla="*/ 0 h 187"/>
                <a:gd name="T86" fmla="*/ 0 w 168"/>
                <a:gd name="T87" fmla="*/ 0 h 187"/>
                <a:gd name="T88" fmla="*/ 0 w 168"/>
                <a:gd name="T89" fmla="*/ 0 h 187"/>
                <a:gd name="T90" fmla="*/ 0 w 168"/>
                <a:gd name="T91" fmla="*/ 0 h 187"/>
                <a:gd name="T92" fmla="*/ 0 w 168"/>
                <a:gd name="T93" fmla="*/ 0 h 187"/>
                <a:gd name="T94" fmla="*/ 0 w 168"/>
                <a:gd name="T95" fmla="*/ 0 h 18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187"/>
                <a:gd name="T146" fmla="*/ 168 w 168"/>
                <a:gd name="T147" fmla="*/ 187 h 18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187">
                  <a:moveTo>
                    <a:pt x="0" y="15"/>
                  </a:moveTo>
                  <a:lnTo>
                    <a:pt x="2" y="12"/>
                  </a:lnTo>
                  <a:lnTo>
                    <a:pt x="10" y="8"/>
                  </a:lnTo>
                  <a:lnTo>
                    <a:pt x="18" y="2"/>
                  </a:lnTo>
                  <a:lnTo>
                    <a:pt x="25" y="0"/>
                  </a:lnTo>
                  <a:lnTo>
                    <a:pt x="25" y="2"/>
                  </a:lnTo>
                  <a:lnTo>
                    <a:pt x="29" y="10"/>
                  </a:lnTo>
                  <a:lnTo>
                    <a:pt x="35" y="19"/>
                  </a:lnTo>
                  <a:lnTo>
                    <a:pt x="42" y="34"/>
                  </a:lnTo>
                  <a:lnTo>
                    <a:pt x="48" y="48"/>
                  </a:lnTo>
                  <a:lnTo>
                    <a:pt x="56" y="65"/>
                  </a:lnTo>
                  <a:lnTo>
                    <a:pt x="63" y="78"/>
                  </a:lnTo>
                  <a:lnTo>
                    <a:pt x="71" y="93"/>
                  </a:lnTo>
                  <a:lnTo>
                    <a:pt x="75" y="101"/>
                  </a:lnTo>
                  <a:lnTo>
                    <a:pt x="80" y="109"/>
                  </a:lnTo>
                  <a:lnTo>
                    <a:pt x="82" y="112"/>
                  </a:lnTo>
                  <a:lnTo>
                    <a:pt x="84" y="120"/>
                  </a:lnTo>
                  <a:lnTo>
                    <a:pt x="86" y="122"/>
                  </a:lnTo>
                  <a:lnTo>
                    <a:pt x="88" y="124"/>
                  </a:lnTo>
                  <a:lnTo>
                    <a:pt x="113" y="116"/>
                  </a:lnTo>
                  <a:lnTo>
                    <a:pt x="116" y="114"/>
                  </a:lnTo>
                  <a:lnTo>
                    <a:pt x="124" y="114"/>
                  </a:lnTo>
                  <a:lnTo>
                    <a:pt x="135" y="116"/>
                  </a:lnTo>
                  <a:lnTo>
                    <a:pt x="149" y="124"/>
                  </a:lnTo>
                  <a:lnTo>
                    <a:pt x="156" y="133"/>
                  </a:lnTo>
                  <a:lnTo>
                    <a:pt x="162" y="147"/>
                  </a:lnTo>
                  <a:lnTo>
                    <a:pt x="166" y="156"/>
                  </a:lnTo>
                  <a:lnTo>
                    <a:pt x="168" y="160"/>
                  </a:lnTo>
                  <a:lnTo>
                    <a:pt x="65" y="187"/>
                  </a:lnTo>
                  <a:lnTo>
                    <a:pt x="65" y="185"/>
                  </a:lnTo>
                  <a:lnTo>
                    <a:pt x="65" y="181"/>
                  </a:lnTo>
                  <a:lnTo>
                    <a:pt x="63" y="173"/>
                  </a:lnTo>
                  <a:lnTo>
                    <a:pt x="61" y="166"/>
                  </a:lnTo>
                  <a:lnTo>
                    <a:pt x="57" y="154"/>
                  </a:lnTo>
                  <a:lnTo>
                    <a:pt x="56" y="141"/>
                  </a:lnTo>
                  <a:lnTo>
                    <a:pt x="50" y="128"/>
                  </a:lnTo>
                  <a:lnTo>
                    <a:pt x="46" y="112"/>
                  </a:lnTo>
                  <a:lnTo>
                    <a:pt x="40" y="103"/>
                  </a:lnTo>
                  <a:lnTo>
                    <a:pt x="38" y="95"/>
                  </a:lnTo>
                  <a:lnTo>
                    <a:pt x="33" y="86"/>
                  </a:lnTo>
                  <a:lnTo>
                    <a:pt x="29" y="78"/>
                  </a:lnTo>
                  <a:lnTo>
                    <a:pt x="21" y="61"/>
                  </a:lnTo>
                  <a:lnTo>
                    <a:pt x="16" y="48"/>
                  </a:lnTo>
                  <a:lnTo>
                    <a:pt x="10" y="33"/>
                  </a:lnTo>
                  <a:lnTo>
                    <a:pt x="4" y="23"/>
                  </a:lnTo>
                  <a:lnTo>
                    <a:pt x="0" y="17"/>
                  </a:lnTo>
                  <a:lnTo>
                    <a:pt x="0" y="15"/>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56" name="Freeform 78"/>
            <p:cNvSpPr>
              <a:spLocks/>
            </p:cNvSpPr>
            <p:nvPr/>
          </p:nvSpPr>
          <p:spPr bwMode="auto">
            <a:xfrm>
              <a:off x="-763" y="2225"/>
              <a:ext cx="125" cy="49"/>
            </a:xfrm>
            <a:custGeom>
              <a:avLst/>
              <a:gdLst>
                <a:gd name="T0" fmla="*/ 1 w 249"/>
                <a:gd name="T1" fmla="*/ 1 h 97"/>
                <a:gd name="T2" fmla="*/ 1 w 249"/>
                <a:gd name="T3" fmla="*/ 1 h 97"/>
                <a:gd name="T4" fmla="*/ 1 w 249"/>
                <a:gd name="T5" fmla="*/ 1 h 97"/>
                <a:gd name="T6" fmla="*/ 1 w 249"/>
                <a:gd name="T7" fmla="*/ 1 h 97"/>
                <a:gd name="T8" fmla="*/ 1 w 249"/>
                <a:gd name="T9" fmla="*/ 1 h 97"/>
                <a:gd name="T10" fmla="*/ 1 w 249"/>
                <a:gd name="T11" fmla="*/ 0 h 97"/>
                <a:gd name="T12" fmla="*/ 1 w 249"/>
                <a:gd name="T13" fmla="*/ 1 h 97"/>
                <a:gd name="T14" fmla="*/ 1 w 249"/>
                <a:gd name="T15" fmla="*/ 1 h 97"/>
                <a:gd name="T16" fmla="*/ 1 w 249"/>
                <a:gd name="T17" fmla="*/ 1 h 97"/>
                <a:gd name="T18" fmla="*/ 1 w 249"/>
                <a:gd name="T19" fmla="*/ 1 h 97"/>
                <a:gd name="T20" fmla="*/ 1 w 249"/>
                <a:gd name="T21" fmla="*/ 1 h 97"/>
                <a:gd name="T22" fmla="*/ 1 w 249"/>
                <a:gd name="T23" fmla="*/ 1 h 97"/>
                <a:gd name="T24" fmla="*/ 1 w 249"/>
                <a:gd name="T25" fmla="*/ 1 h 97"/>
                <a:gd name="T26" fmla="*/ 1 w 249"/>
                <a:gd name="T27" fmla="*/ 1 h 97"/>
                <a:gd name="T28" fmla="*/ 1 w 249"/>
                <a:gd name="T29" fmla="*/ 1 h 97"/>
                <a:gd name="T30" fmla="*/ 1 w 249"/>
                <a:gd name="T31" fmla="*/ 1 h 97"/>
                <a:gd name="T32" fmla="*/ 1 w 249"/>
                <a:gd name="T33" fmla="*/ 1 h 97"/>
                <a:gd name="T34" fmla="*/ 1 w 249"/>
                <a:gd name="T35" fmla="*/ 1 h 97"/>
                <a:gd name="T36" fmla="*/ 1 w 249"/>
                <a:gd name="T37" fmla="*/ 1 h 97"/>
                <a:gd name="T38" fmla="*/ 1 w 249"/>
                <a:gd name="T39" fmla="*/ 1 h 97"/>
                <a:gd name="T40" fmla="*/ 1 w 249"/>
                <a:gd name="T41" fmla="*/ 1 h 97"/>
                <a:gd name="T42" fmla="*/ 1 w 249"/>
                <a:gd name="T43" fmla="*/ 1 h 97"/>
                <a:gd name="T44" fmla="*/ 1 w 249"/>
                <a:gd name="T45" fmla="*/ 1 h 97"/>
                <a:gd name="T46" fmla="*/ 1 w 249"/>
                <a:gd name="T47" fmla="*/ 1 h 97"/>
                <a:gd name="T48" fmla="*/ 1 w 249"/>
                <a:gd name="T49" fmla="*/ 1 h 97"/>
                <a:gd name="T50" fmla="*/ 1 w 249"/>
                <a:gd name="T51" fmla="*/ 1 h 97"/>
                <a:gd name="T52" fmla="*/ 1 w 249"/>
                <a:gd name="T53" fmla="*/ 1 h 97"/>
                <a:gd name="T54" fmla="*/ 1 w 249"/>
                <a:gd name="T55" fmla="*/ 1 h 97"/>
                <a:gd name="T56" fmla="*/ 1 w 249"/>
                <a:gd name="T57" fmla="*/ 1 h 97"/>
                <a:gd name="T58" fmla="*/ 1 w 249"/>
                <a:gd name="T59" fmla="*/ 1 h 97"/>
                <a:gd name="T60" fmla="*/ 1 w 249"/>
                <a:gd name="T61" fmla="*/ 1 h 97"/>
                <a:gd name="T62" fmla="*/ 1 w 249"/>
                <a:gd name="T63" fmla="*/ 1 h 97"/>
                <a:gd name="T64" fmla="*/ 1 w 249"/>
                <a:gd name="T65" fmla="*/ 1 h 97"/>
                <a:gd name="T66" fmla="*/ 1 w 249"/>
                <a:gd name="T67" fmla="*/ 1 h 97"/>
                <a:gd name="T68" fmla="*/ 0 w 249"/>
                <a:gd name="T69" fmla="*/ 1 h 97"/>
                <a:gd name="T70" fmla="*/ 1 w 249"/>
                <a:gd name="T71" fmla="*/ 1 h 97"/>
                <a:gd name="T72" fmla="*/ 1 w 249"/>
                <a:gd name="T73" fmla="*/ 1 h 9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49"/>
                <a:gd name="T112" fmla="*/ 0 h 97"/>
                <a:gd name="T113" fmla="*/ 249 w 249"/>
                <a:gd name="T114" fmla="*/ 97 h 9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49" h="97">
                  <a:moveTo>
                    <a:pt x="10" y="50"/>
                  </a:moveTo>
                  <a:lnTo>
                    <a:pt x="158" y="36"/>
                  </a:lnTo>
                  <a:lnTo>
                    <a:pt x="166" y="4"/>
                  </a:lnTo>
                  <a:lnTo>
                    <a:pt x="168" y="4"/>
                  </a:lnTo>
                  <a:lnTo>
                    <a:pt x="175" y="2"/>
                  </a:lnTo>
                  <a:lnTo>
                    <a:pt x="189" y="0"/>
                  </a:lnTo>
                  <a:lnTo>
                    <a:pt x="204" y="4"/>
                  </a:lnTo>
                  <a:lnTo>
                    <a:pt x="219" y="12"/>
                  </a:lnTo>
                  <a:lnTo>
                    <a:pt x="234" y="23"/>
                  </a:lnTo>
                  <a:lnTo>
                    <a:pt x="246" y="31"/>
                  </a:lnTo>
                  <a:lnTo>
                    <a:pt x="249" y="35"/>
                  </a:lnTo>
                  <a:lnTo>
                    <a:pt x="248" y="35"/>
                  </a:lnTo>
                  <a:lnTo>
                    <a:pt x="240" y="36"/>
                  </a:lnTo>
                  <a:lnTo>
                    <a:pt x="234" y="40"/>
                  </a:lnTo>
                  <a:lnTo>
                    <a:pt x="223" y="42"/>
                  </a:lnTo>
                  <a:lnTo>
                    <a:pt x="211" y="48"/>
                  </a:lnTo>
                  <a:lnTo>
                    <a:pt x="202" y="50"/>
                  </a:lnTo>
                  <a:lnTo>
                    <a:pt x="194" y="52"/>
                  </a:lnTo>
                  <a:lnTo>
                    <a:pt x="183" y="54"/>
                  </a:lnTo>
                  <a:lnTo>
                    <a:pt x="173" y="59"/>
                  </a:lnTo>
                  <a:lnTo>
                    <a:pt x="158" y="61"/>
                  </a:lnTo>
                  <a:lnTo>
                    <a:pt x="147" y="63"/>
                  </a:lnTo>
                  <a:lnTo>
                    <a:pt x="132" y="67"/>
                  </a:lnTo>
                  <a:lnTo>
                    <a:pt x="120" y="71"/>
                  </a:lnTo>
                  <a:lnTo>
                    <a:pt x="103" y="73"/>
                  </a:lnTo>
                  <a:lnTo>
                    <a:pt x="90" y="76"/>
                  </a:lnTo>
                  <a:lnTo>
                    <a:pt x="75" y="80"/>
                  </a:lnTo>
                  <a:lnTo>
                    <a:pt x="63" y="84"/>
                  </a:lnTo>
                  <a:lnTo>
                    <a:pt x="48" y="86"/>
                  </a:lnTo>
                  <a:lnTo>
                    <a:pt x="37" y="90"/>
                  </a:lnTo>
                  <a:lnTo>
                    <a:pt x="25" y="90"/>
                  </a:lnTo>
                  <a:lnTo>
                    <a:pt x="18" y="93"/>
                  </a:lnTo>
                  <a:lnTo>
                    <a:pt x="2" y="97"/>
                  </a:lnTo>
                  <a:lnTo>
                    <a:pt x="0" y="97"/>
                  </a:lnTo>
                  <a:lnTo>
                    <a:pt x="10" y="5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57" name="Freeform 79"/>
            <p:cNvSpPr>
              <a:spLocks/>
            </p:cNvSpPr>
            <p:nvPr/>
          </p:nvSpPr>
          <p:spPr bwMode="auto">
            <a:xfrm>
              <a:off x="-930" y="2214"/>
              <a:ext cx="113" cy="97"/>
            </a:xfrm>
            <a:custGeom>
              <a:avLst/>
              <a:gdLst>
                <a:gd name="T0" fmla="*/ 0 w 226"/>
                <a:gd name="T1" fmla="*/ 1 h 193"/>
                <a:gd name="T2" fmla="*/ 0 w 226"/>
                <a:gd name="T3" fmla="*/ 1 h 193"/>
                <a:gd name="T4" fmla="*/ 1 w 226"/>
                <a:gd name="T5" fmla="*/ 1 h 193"/>
                <a:gd name="T6" fmla="*/ 1 w 226"/>
                <a:gd name="T7" fmla="*/ 1 h 193"/>
                <a:gd name="T8" fmla="*/ 1 w 226"/>
                <a:gd name="T9" fmla="*/ 1 h 193"/>
                <a:gd name="T10" fmla="*/ 1 w 226"/>
                <a:gd name="T11" fmla="*/ 1 h 193"/>
                <a:gd name="T12" fmla="*/ 1 w 226"/>
                <a:gd name="T13" fmla="*/ 1 h 193"/>
                <a:gd name="T14" fmla="*/ 1 w 226"/>
                <a:gd name="T15" fmla="*/ 1 h 193"/>
                <a:gd name="T16" fmla="*/ 1 w 226"/>
                <a:gd name="T17" fmla="*/ 1 h 193"/>
                <a:gd name="T18" fmla="*/ 1 w 226"/>
                <a:gd name="T19" fmla="*/ 1 h 193"/>
                <a:gd name="T20" fmla="*/ 1 w 226"/>
                <a:gd name="T21" fmla="*/ 1 h 193"/>
                <a:gd name="T22" fmla="*/ 1 w 226"/>
                <a:gd name="T23" fmla="*/ 1 h 193"/>
                <a:gd name="T24" fmla="*/ 1 w 226"/>
                <a:gd name="T25" fmla="*/ 1 h 193"/>
                <a:gd name="T26" fmla="*/ 1 w 226"/>
                <a:gd name="T27" fmla="*/ 1 h 193"/>
                <a:gd name="T28" fmla="*/ 1 w 226"/>
                <a:gd name="T29" fmla="*/ 1 h 193"/>
                <a:gd name="T30" fmla="*/ 1 w 226"/>
                <a:gd name="T31" fmla="*/ 1 h 193"/>
                <a:gd name="T32" fmla="*/ 1 w 226"/>
                <a:gd name="T33" fmla="*/ 1 h 193"/>
                <a:gd name="T34" fmla="*/ 1 w 226"/>
                <a:gd name="T35" fmla="*/ 1 h 193"/>
                <a:gd name="T36" fmla="*/ 1 w 226"/>
                <a:gd name="T37" fmla="*/ 1 h 193"/>
                <a:gd name="T38" fmla="*/ 1 w 226"/>
                <a:gd name="T39" fmla="*/ 1 h 193"/>
                <a:gd name="T40" fmla="*/ 1 w 226"/>
                <a:gd name="T41" fmla="*/ 1 h 193"/>
                <a:gd name="T42" fmla="*/ 1 w 226"/>
                <a:gd name="T43" fmla="*/ 1 h 193"/>
                <a:gd name="T44" fmla="*/ 1 w 226"/>
                <a:gd name="T45" fmla="*/ 0 h 193"/>
                <a:gd name="T46" fmla="*/ 1 w 226"/>
                <a:gd name="T47" fmla="*/ 1 h 193"/>
                <a:gd name="T48" fmla="*/ 1 w 226"/>
                <a:gd name="T49" fmla="*/ 1 h 193"/>
                <a:gd name="T50" fmla="*/ 1 w 226"/>
                <a:gd name="T51" fmla="*/ 1 h 193"/>
                <a:gd name="T52" fmla="*/ 1 w 226"/>
                <a:gd name="T53" fmla="*/ 1 h 193"/>
                <a:gd name="T54" fmla="*/ 1 w 226"/>
                <a:gd name="T55" fmla="*/ 1 h 193"/>
                <a:gd name="T56" fmla="*/ 1 w 226"/>
                <a:gd name="T57" fmla="*/ 1 h 193"/>
                <a:gd name="T58" fmla="*/ 1 w 226"/>
                <a:gd name="T59" fmla="*/ 1 h 193"/>
                <a:gd name="T60" fmla="*/ 1 w 226"/>
                <a:gd name="T61" fmla="*/ 1 h 193"/>
                <a:gd name="T62" fmla="*/ 1 w 226"/>
                <a:gd name="T63" fmla="*/ 1 h 193"/>
                <a:gd name="T64" fmla="*/ 1 w 226"/>
                <a:gd name="T65" fmla="*/ 1 h 193"/>
                <a:gd name="T66" fmla="*/ 1 w 226"/>
                <a:gd name="T67" fmla="*/ 1 h 193"/>
                <a:gd name="T68" fmla="*/ 1 w 226"/>
                <a:gd name="T69" fmla="*/ 1 h 193"/>
                <a:gd name="T70" fmla="*/ 1 w 226"/>
                <a:gd name="T71" fmla="*/ 1 h 193"/>
                <a:gd name="T72" fmla="*/ 1 w 226"/>
                <a:gd name="T73" fmla="*/ 1 h 193"/>
                <a:gd name="T74" fmla="*/ 1 w 226"/>
                <a:gd name="T75" fmla="*/ 1 h 193"/>
                <a:gd name="T76" fmla="*/ 1 w 226"/>
                <a:gd name="T77" fmla="*/ 1 h 193"/>
                <a:gd name="T78" fmla="*/ 1 w 226"/>
                <a:gd name="T79" fmla="*/ 1 h 193"/>
                <a:gd name="T80" fmla="*/ 1 w 226"/>
                <a:gd name="T81" fmla="*/ 1 h 193"/>
                <a:gd name="T82" fmla="*/ 0 w 226"/>
                <a:gd name="T83" fmla="*/ 1 h 193"/>
                <a:gd name="T84" fmla="*/ 0 w 226"/>
                <a:gd name="T85" fmla="*/ 1 h 19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6"/>
                <a:gd name="T130" fmla="*/ 0 h 193"/>
                <a:gd name="T131" fmla="*/ 226 w 226"/>
                <a:gd name="T132" fmla="*/ 193 h 19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6" h="193">
                  <a:moveTo>
                    <a:pt x="0" y="106"/>
                  </a:moveTo>
                  <a:lnTo>
                    <a:pt x="0" y="102"/>
                  </a:lnTo>
                  <a:lnTo>
                    <a:pt x="6" y="96"/>
                  </a:lnTo>
                  <a:lnTo>
                    <a:pt x="13" y="89"/>
                  </a:lnTo>
                  <a:lnTo>
                    <a:pt x="26" y="81"/>
                  </a:lnTo>
                  <a:lnTo>
                    <a:pt x="30" y="76"/>
                  </a:lnTo>
                  <a:lnTo>
                    <a:pt x="40" y="74"/>
                  </a:lnTo>
                  <a:lnTo>
                    <a:pt x="47" y="70"/>
                  </a:lnTo>
                  <a:lnTo>
                    <a:pt x="57" y="68"/>
                  </a:lnTo>
                  <a:lnTo>
                    <a:pt x="66" y="64"/>
                  </a:lnTo>
                  <a:lnTo>
                    <a:pt x="74" y="64"/>
                  </a:lnTo>
                  <a:lnTo>
                    <a:pt x="76" y="64"/>
                  </a:lnTo>
                  <a:lnTo>
                    <a:pt x="84" y="58"/>
                  </a:lnTo>
                  <a:lnTo>
                    <a:pt x="87" y="55"/>
                  </a:lnTo>
                  <a:lnTo>
                    <a:pt x="95" y="51"/>
                  </a:lnTo>
                  <a:lnTo>
                    <a:pt x="103" y="45"/>
                  </a:lnTo>
                  <a:lnTo>
                    <a:pt x="112" y="41"/>
                  </a:lnTo>
                  <a:lnTo>
                    <a:pt x="120" y="34"/>
                  </a:lnTo>
                  <a:lnTo>
                    <a:pt x="129" y="26"/>
                  </a:lnTo>
                  <a:lnTo>
                    <a:pt x="139" y="20"/>
                  </a:lnTo>
                  <a:lnTo>
                    <a:pt x="148" y="15"/>
                  </a:lnTo>
                  <a:lnTo>
                    <a:pt x="160" y="3"/>
                  </a:lnTo>
                  <a:lnTo>
                    <a:pt x="167" y="0"/>
                  </a:lnTo>
                  <a:lnTo>
                    <a:pt x="226" y="45"/>
                  </a:lnTo>
                  <a:lnTo>
                    <a:pt x="224" y="45"/>
                  </a:lnTo>
                  <a:lnTo>
                    <a:pt x="218" y="47"/>
                  </a:lnTo>
                  <a:lnTo>
                    <a:pt x="209" y="53"/>
                  </a:lnTo>
                  <a:lnTo>
                    <a:pt x="201" y="58"/>
                  </a:lnTo>
                  <a:lnTo>
                    <a:pt x="192" y="64"/>
                  </a:lnTo>
                  <a:lnTo>
                    <a:pt x="182" y="76"/>
                  </a:lnTo>
                  <a:lnTo>
                    <a:pt x="175" y="87"/>
                  </a:lnTo>
                  <a:lnTo>
                    <a:pt x="171" y="102"/>
                  </a:lnTo>
                  <a:lnTo>
                    <a:pt x="167" y="114"/>
                  </a:lnTo>
                  <a:lnTo>
                    <a:pt x="167" y="129"/>
                  </a:lnTo>
                  <a:lnTo>
                    <a:pt x="167" y="146"/>
                  </a:lnTo>
                  <a:lnTo>
                    <a:pt x="169" y="161"/>
                  </a:lnTo>
                  <a:lnTo>
                    <a:pt x="173" y="174"/>
                  </a:lnTo>
                  <a:lnTo>
                    <a:pt x="177" y="184"/>
                  </a:lnTo>
                  <a:lnTo>
                    <a:pt x="177" y="192"/>
                  </a:lnTo>
                  <a:lnTo>
                    <a:pt x="179" y="193"/>
                  </a:lnTo>
                  <a:lnTo>
                    <a:pt x="63" y="176"/>
                  </a:lnTo>
                  <a:lnTo>
                    <a:pt x="0" y="10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58" name="Freeform 80"/>
            <p:cNvSpPr>
              <a:spLocks/>
            </p:cNvSpPr>
            <p:nvPr/>
          </p:nvSpPr>
          <p:spPr bwMode="auto">
            <a:xfrm>
              <a:off x="-480" y="2149"/>
              <a:ext cx="95" cy="74"/>
            </a:xfrm>
            <a:custGeom>
              <a:avLst/>
              <a:gdLst>
                <a:gd name="T0" fmla="*/ 1 w 188"/>
                <a:gd name="T1" fmla="*/ 0 h 149"/>
                <a:gd name="T2" fmla="*/ 1 w 188"/>
                <a:gd name="T3" fmla="*/ 0 h 149"/>
                <a:gd name="T4" fmla="*/ 1 w 188"/>
                <a:gd name="T5" fmla="*/ 0 h 149"/>
                <a:gd name="T6" fmla="*/ 0 w 188"/>
                <a:gd name="T7" fmla="*/ 0 h 149"/>
                <a:gd name="T8" fmla="*/ 0 w 188"/>
                <a:gd name="T9" fmla="*/ 0 h 149"/>
                <a:gd name="T10" fmla="*/ 0 w 188"/>
                <a:gd name="T11" fmla="*/ 0 h 149"/>
                <a:gd name="T12" fmla="*/ 1 w 188"/>
                <a:gd name="T13" fmla="*/ 0 h 149"/>
                <a:gd name="T14" fmla="*/ 1 w 188"/>
                <a:gd name="T15" fmla="*/ 0 h 149"/>
                <a:gd name="T16" fmla="*/ 1 w 188"/>
                <a:gd name="T17" fmla="*/ 0 h 149"/>
                <a:gd name="T18" fmla="*/ 1 w 188"/>
                <a:gd name="T19" fmla="*/ 0 h 149"/>
                <a:gd name="T20" fmla="*/ 1 w 188"/>
                <a:gd name="T21" fmla="*/ 0 h 149"/>
                <a:gd name="T22" fmla="*/ 1 w 188"/>
                <a:gd name="T23" fmla="*/ 0 h 149"/>
                <a:gd name="T24" fmla="*/ 1 w 188"/>
                <a:gd name="T25" fmla="*/ 0 h 149"/>
                <a:gd name="T26" fmla="*/ 1 w 188"/>
                <a:gd name="T27" fmla="*/ 0 h 149"/>
                <a:gd name="T28" fmla="*/ 1 w 188"/>
                <a:gd name="T29" fmla="*/ 0 h 149"/>
                <a:gd name="T30" fmla="*/ 1 w 188"/>
                <a:gd name="T31" fmla="*/ 0 h 149"/>
                <a:gd name="T32" fmla="*/ 1 w 188"/>
                <a:gd name="T33" fmla="*/ 0 h 149"/>
                <a:gd name="T34" fmla="*/ 1 w 188"/>
                <a:gd name="T35" fmla="*/ 0 h 149"/>
                <a:gd name="T36" fmla="*/ 1 w 188"/>
                <a:gd name="T37" fmla="*/ 0 h 149"/>
                <a:gd name="T38" fmla="*/ 1 w 188"/>
                <a:gd name="T39" fmla="*/ 0 h 149"/>
                <a:gd name="T40" fmla="*/ 1 w 188"/>
                <a:gd name="T41" fmla="*/ 0 h 149"/>
                <a:gd name="T42" fmla="*/ 1 w 188"/>
                <a:gd name="T43" fmla="*/ 0 h 149"/>
                <a:gd name="T44" fmla="*/ 1 w 188"/>
                <a:gd name="T45" fmla="*/ 0 h 149"/>
                <a:gd name="T46" fmla="*/ 1 w 188"/>
                <a:gd name="T47" fmla="*/ 0 h 149"/>
                <a:gd name="T48" fmla="*/ 1 w 188"/>
                <a:gd name="T49" fmla="*/ 0 h 149"/>
                <a:gd name="T50" fmla="*/ 1 w 188"/>
                <a:gd name="T51" fmla="*/ 0 h 149"/>
                <a:gd name="T52" fmla="*/ 1 w 188"/>
                <a:gd name="T53" fmla="*/ 0 h 149"/>
                <a:gd name="T54" fmla="*/ 1 w 188"/>
                <a:gd name="T55" fmla="*/ 0 h 149"/>
                <a:gd name="T56" fmla="*/ 1 w 188"/>
                <a:gd name="T57" fmla="*/ 0 h 149"/>
                <a:gd name="T58" fmla="*/ 1 w 188"/>
                <a:gd name="T59" fmla="*/ 0 h 14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88"/>
                <a:gd name="T91" fmla="*/ 0 h 149"/>
                <a:gd name="T92" fmla="*/ 188 w 188"/>
                <a:gd name="T93" fmla="*/ 149 h 14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88" h="149">
                  <a:moveTo>
                    <a:pt x="6" y="149"/>
                  </a:moveTo>
                  <a:lnTo>
                    <a:pt x="4" y="147"/>
                  </a:lnTo>
                  <a:lnTo>
                    <a:pt x="2" y="147"/>
                  </a:lnTo>
                  <a:lnTo>
                    <a:pt x="0" y="141"/>
                  </a:lnTo>
                  <a:lnTo>
                    <a:pt x="0" y="139"/>
                  </a:lnTo>
                  <a:lnTo>
                    <a:pt x="0" y="131"/>
                  </a:lnTo>
                  <a:lnTo>
                    <a:pt x="6" y="124"/>
                  </a:lnTo>
                  <a:lnTo>
                    <a:pt x="8" y="111"/>
                  </a:lnTo>
                  <a:lnTo>
                    <a:pt x="15" y="99"/>
                  </a:lnTo>
                  <a:lnTo>
                    <a:pt x="21" y="86"/>
                  </a:lnTo>
                  <a:lnTo>
                    <a:pt x="28" y="74"/>
                  </a:lnTo>
                  <a:lnTo>
                    <a:pt x="34" y="61"/>
                  </a:lnTo>
                  <a:lnTo>
                    <a:pt x="38" y="54"/>
                  </a:lnTo>
                  <a:lnTo>
                    <a:pt x="42" y="46"/>
                  </a:lnTo>
                  <a:lnTo>
                    <a:pt x="44" y="46"/>
                  </a:lnTo>
                  <a:lnTo>
                    <a:pt x="143" y="0"/>
                  </a:lnTo>
                  <a:lnTo>
                    <a:pt x="137" y="4"/>
                  </a:lnTo>
                  <a:lnTo>
                    <a:pt x="131" y="12"/>
                  </a:lnTo>
                  <a:lnTo>
                    <a:pt x="125" y="25"/>
                  </a:lnTo>
                  <a:lnTo>
                    <a:pt x="129" y="42"/>
                  </a:lnTo>
                  <a:lnTo>
                    <a:pt x="133" y="50"/>
                  </a:lnTo>
                  <a:lnTo>
                    <a:pt x="143" y="57"/>
                  </a:lnTo>
                  <a:lnTo>
                    <a:pt x="152" y="65"/>
                  </a:lnTo>
                  <a:lnTo>
                    <a:pt x="163" y="74"/>
                  </a:lnTo>
                  <a:lnTo>
                    <a:pt x="171" y="82"/>
                  </a:lnTo>
                  <a:lnTo>
                    <a:pt x="181" y="88"/>
                  </a:lnTo>
                  <a:lnTo>
                    <a:pt x="184" y="92"/>
                  </a:lnTo>
                  <a:lnTo>
                    <a:pt x="188" y="93"/>
                  </a:lnTo>
                  <a:lnTo>
                    <a:pt x="6" y="149"/>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59" name="Freeform 81"/>
            <p:cNvSpPr>
              <a:spLocks/>
            </p:cNvSpPr>
            <p:nvPr/>
          </p:nvSpPr>
          <p:spPr bwMode="auto">
            <a:xfrm>
              <a:off x="-933" y="2246"/>
              <a:ext cx="142" cy="88"/>
            </a:xfrm>
            <a:custGeom>
              <a:avLst/>
              <a:gdLst>
                <a:gd name="T0" fmla="*/ 1 w 283"/>
                <a:gd name="T1" fmla="*/ 1 h 175"/>
                <a:gd name="T2" fmla="*/ 1 w 283"/>
                <a:gd name="T3" fmla="*/ 1 h 175"/>
                <a:gd name="T4" fmla="*/ 1 w 283"/>
                <a:gd name="T5" fmla="*/ 1 h 175"/>
                <a:gd name="T6" fmla="*/ 1 w 283"/>
                <a:gd name="T7" fmla="*/ 1 h 175"/>
                <a:gd name="T8" fmla="*/ 1 w 283"/>
                <a:gd name="T9" fmla="*/ 1 h 175"/>
                <a:gd name="T10" fmla="*/ 1 w 283"/>
                <a:gd name="T11" fmla="*/ 1 h 175"/>
                <a:gd name="T12" fmla="*/ 1 w 283"/>
                <a:gd name="T13" fmla="*/ 1 h 175"/>
                <a:gd name="T14" fmla="*/ 1 w 283"/>
                <a:gd name="T15" fmla="*/ 1 h 175"/>
                <a:gd name="T16" fmla="*/ 1 w 283"/>
                <a:gd name="T17" fmla="*/ 1 h 175"/>
                <a:gd name="T18" fmla="*/ 1 w 283"/>
                <a:gd name="T19" fmla="*/ 1 h 175"/>
                <a:gd name="T20" fmla="*/ 1 w 283"/>
                <a:gd name="T21" fmla="*/ 1 h 175"/>
                <a:gd name="T22" fmla="*/ 1 w 283"/>
                <a:gd name="T23" fmla="*/ 1 h 175"/>
                <a:gd name="T24" fmla="*/ 1 w 283"/>
                <a:gd name="T25" fmla="*/ 1 h 175"/>
                <a:gd name="T26" fmla="*/ 1 w 283"/>
                <a:gd name="T27" fmla="*/ 1 h 175"/>
                <a:gd name="T28" fmla="*/ 1 w 283"/>
                <a:gd name="T29" fmla="*/ 1 h 175"/>
                <a:gd name="T30" fmla="*/ 1 w 283"/>
                <a:gd name="T31" fmla="*/ 1 h 175"/>
                <a:gd name="T32" fmla="*/ 1 w 283"/>
                <a:gd name="T33" fmla="*/ 1 h 175"/>
                <a:gd name="T34" fmla="*/ 1 w 283"/>
                <a:gd name="T35" fmla="*/ 1 h 175"/>
                <a:gd name="T36" fmla="*/ 1 w 283"/>
                <a:gd name="T37" fmla="*/ 1 h 175"/>
                <a:gd name="T38" fmla="*/ 1 w 283"/>
                <a:gd name="T39" fmla="*/ 1 h 175"/>
                <a:gd name="T40" fmla="*/ 1 w 283"/>
                <a:gd name="T41" fmla="*/ 1 h 175"/>
                <a:gd name="T42" fmla="*/ 1 w 283"/>
                <a:gd name="T43" fmla="*/ 1 h 175"/>
                <a:gd name="T44" fmla="*/ 1 w 283"/>
                <a:gd name="T45" fmla="*/ 1 h 175"/>
                <a:gd name="T46" fmla="*/ 1 w 283"/>
                <a:gd name="T47" fmla="*/ 1 h 175"/>
                <a:gd name="T48" fmla="*/ 1 w 283"/>
                <a:gd name="T49" fmla="*/ 1 h 175"/>
                <a:gd name="T50" fmla="*/ 1 w 283"/>
                <a:gd name="T51" fmla="*/ 1 h 175"/>
                <a:gd name="T52" fmla="*/ 1 w 283"/>
                <a:gd name="T53" fmla="*/ 1 h 175"/>
                <a:gd name="T54" fmla="*/ 1 w 283"/>
                <a:gd name="T55" fmla="*/ 1 h 175"/>
                <a:gd name="T56" fmla="*/ 1 w 283"/>
                <a:gd name="T57" fmla="*/ 1 h 175"/>
                <a:gd name="T58" fmla="*/ 1 w 283"/>
                <a:gd name="T59" fmla="*/ 1 h 175"/>
                <a:gd name="T60" fmla="*/ 1 w 283"/>
                <a:gd name="T61" fmla="*/ 1 h 175"/>
                <a:gd name="T62" fmla="*/ 1 w 283"/>
                <a:gd name="T63" fmla="*/ 1 h 175"/>
                <a:gd name="T64" fmla="*/ 1 w 283"/>
                <a:gd name="T65" fmla="*/ 0 h 17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3"/>
                <a:gd name="T100" fmla="*/ 0 h 175"/>
                <a:gd name="T101" fmla="*/ 283 w 283"/>
                <a:gd name="T102" fmla="*/ 175 h 17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3" h="175">
                  <a:moveTo>
                    <a:pt x="80" y="0"/>
                  </a:moveTo>
                  <a:lnTo>
                    <a:pt x="128" y="91"/>
                  </a:lnTo>
                  <a:lnTo>
                    <a:pt x="181" y="69"/>
                  </a:lnTo>
                  <a:lnTo>
                    <a:pt x="192" y="93"/>
                  </a:lnTo>
                  <a:lnTo>
                    <a:pt x="196" y="93"/>
                  </a:lnTo>
                  <a:lnTo>
                    <a:pt x="209" y="93"/>
                  </a:lnTo>
                  <a:lnTo>
                    <a:pt x="217" y="93"/>
                  </a:lnTo>
                  <a:lnTo>
                    <a:pt x="226" y="95"/>
                  </a:lnTo>
                  <a:lnTo>
                    <a:pt x="236" y="99"/>
                  </a:lnTo>
                  <a:lnTo>
                    <a:pt x="245" y="103"/>
                  </a:lnTo>
                  <a:lnTo>
                    <a:pt x="257" y="114"/>
                  </a:lnTo>
                  <a:lnTo>
                    <a:pt x="270" y="128"/>
                  </a:lnTo>
                  <a:lnTo>
                    <a:pt x="278" y="137"/>
                  </a:lnTo>
                  <a:lnTo>
                    <a:pt x="283" y="141"/>
                  </a:lnTo>
                  <a:lnTo>
                    <a:pt x="280" y="141"/>
                  </a:lnTo>
                  <a:lnTo>
                    <a:pt x="274" y="143"/>
                  </a:lnTo>
                  <a:lnTo>
                    <a:pt x="264" y="147"/>
                  </a:lnTo>
                  <a:lnTo>
                    <a:pt x="253" y="150"/>
                  </a:lnTo>
                  <a:lnTo>
                    <a:pt x="238" y="154"/>
                  </a:lnTo>
                  <a:lnTo>
                    <a:pt x="223" y="158"/>
                  </a:lnTo>
                  <a:lnTo>
                    <a:pt x="207" y="162"/>
                  </a:lnTo>
                  <a:lnTo>
                    <a:pt x="192" y="167"/>
                  </a:lnTo>
                  <a:lnTo>
                    <a:pt x="177" y="167"/>
                  </a:lnTo>
                  <a:lnTo>
                    <a:pt x="162" y="169"/>
                  </a:lnTo>
                  <a:lnTo>
                    <a:pt x="147" y="171"/>
                  </a:lnTo>
                  <a:lnTo>
                    <a:pt x="137" y="173"/>
                  </a:lnTo>
                  <a:lnTo>
                    <a:pt x="126" y="173"/>
                  </a:lnTo>
                  <a:lnTo>
                    <a:pt x="118" y="173"/>
                  </a:lnTo>
                  <a:lnTo>
                    <a:pt x="112" y="173"/>
                  </a:lnTo>
                  <a:lnTo>
                    <a:pt x="112" y="175"/>
                  </a:lnTo>
                  <a:lnTo>
                    <a:pt x="110" y="167"/>
                  </a:lnTo>
                  <a:lnTo>
                    <a:pt x="105" y="156"/>
                  </a:lnTo>
                  <a:lnTo>
                    <a:pt x="95" y="141"/>
                  </a:lnTo>
                  <a:lnTo>
                    <a:pt x="88" y="133"/>
                  </a:lnTo>
                  <a:lnTo>
                    <a:pt x="78" y="129"/>
                  </a:lnTo>
                  <a:lnTo>
                    <a:pt x="71" y="131"/>
                  </a:lnTo>
                  <a:lnTo>
                    <a:pt x="63" y="137"/>
                  </a:lnTo>
                  <a:lnTo>
                    <a:pt x="63" y="139"/>
                  </a:lnTo>
                  <a:lnTo>
                    <a:pt x="59" y="137"/>
                  </a:lnTo>
                  <a:lnTo>
                    <a:pt x="53" y="129"/>
                  </a:lnTo>
                  <a:lnTo>
                    <a:pt x="44" y="120"/>
                  </a:lnTo>
                  <a:lnTo>
                    <a:pt x="36" y="110"/>
                  </a:lnTo>
                  <a:lnTo>
                    <a:pt x="27" y="95"/>
                  </a:lnTo>
                  <a:lnTo>
                    <a:pt x="17" y="84"/>
                  </a:lnTo>
                  <a:lnTo>
                    <a:pt x="8" y="70"/>
                  </a:lnTo>
                  <a:lnTo>
                    <a:pt x="6" y="61"/>
                  </a:lnTo>
                  <a:lnTo>
                    <a:pt x="0" y="50"/>
                  </a:lnTo>
                  <a:lnTo>
                    <a:pt x="2" y="42"/>
                  </a:lnTo>
                  <a:lnTo>
                    <a:pt x="4" y="38"/>
                  </a:lnTo>
                  <a:lnTo>
                    <a:pt x="10" y="34"/>
                  </a:lnTo>
                  <a:lnTo>
                    <a:pt x="21" y="31"/>
                  </a:lnTo>
                  <a:lnTo>
                    <a:pt x="36" y="38"/>
                  </a:lnTo>
                  <a:lnTo>
                    <a:pt x="48" y="44"/>
                  </a:lnTo>
                  <a:lnTo>
                    <a:pt x="57" y="55"/>
                  </a:lnTo>
                  <a:lnTo>
                    <a:pt x="61" y="65"/>
                  </a:lnTo>
                  <a:lnTo>
                    <a:pt x="63" y="69"/>
                  </a:lnTo>
                  <a:lnTo>
                    <a:pt x="63" y="65"/>
                  </a:lnTo>
                  <a:lnTo>
                    <a:pt x="69" y="61"/>
                  </a:lnTo>
                  <a:lnTo>
                    <a:pt x="71" y="51"/>
                  </a:lnTo>
                  <a:lnTo>
                    <a:pt x="71" y="44"/>
                  </a:lnTo>
                  <a:lnTo>
                    <a:pt x="63" y="31"/>
                  </a:lnTo>
                  <a:lnTo>
                    <a:pt x="53" y="21"/>
                  </a:lnTo>
                  <a:lnTo>
                    <a:pt x="46" y="13"/>
                  </a:lnTo>
                  <a:lnTo>
                    <a:pt x="44" y="12"/>
                  </a:lnTo>
                  <a:lnTo>
                    <a:pt x="8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60" name="Freeform 82"/>
            <p:cNvSpPr>
              <a:spLocks/>
            </p:cNvSpPr>
            <p:nvPr/>
          </p:nvSpPr>
          <p:spPr bwMode="auto">
            <a:xfrm>
              <a:off x="-478" y="2176"/>
              <a:ext cx="145" cy="58"/>
            </a:xfrm>
            <a:custGeom>
              <a:avLst/>
              <a:gdLst>
                <a:gd name="T0" fmla="*/ 1 w 289"/>
                <a:gd name="T1" fmla="*/ 1 h 115"/>
                <a:gd name="T2" fmla="*/ 1 w 289"/>
                <a:gd name="T3" fmla="*/ 1 h 115"/>
                <a:gd name="T4" fmla="*/ 1 w 289"/>
                <a:gd name="T5" fmla="*/ 1 h 115"/>
                <a:gd name="T6" fmla="*/ 1 w 289"/>
                <a:gd name="T7" fmla="*/ 1 h 115"/>
                <a:gd name="T8" fmla="*/ 1 w 289"/>
                <a:gd name="T9" fmla="*/ 1 h 115"/>
                <a:gd name="T10" fmla="*/ 1 w 289"/>
                <a:gd name="T11" fmla="*/ 1 h 115"/>
                <a:gd name="T12" fmla="*/ 1 w 289"/>
                <a:gd name="T13" fmla="*/ 1 h 115"/>
                <a:gd name="T14" fmla="*/ 1 w 289"/>
                <a:gd name="T15" fmla="*/ 1 h 115"/>
                <a:gd name="T16" fmla="*/ 1 w 289"/>
                <a:gd name="T17" fmla="*/ 1 h 115"/>
                <a:gd name="T18" fmla="*/ 1 w 289"/>
                <a:gd name="T19" fmla="*/ 1 h 115"/>
                <a:gd name="T20" fmla="*/ 1 w 289"/>
                <a:gd name="T21" fmla="*/ 1 h 115"/>
                <a:gd name="T22" fmla="*/ 1 w 289"/>
                <a:gd name="T23" fmla="*/ 1 h 115"/>
                <a:gd name="T24" fmla="*/ 1 w 289"/>
                <a:gd name="T25" fmla="*/ 1 h 115"/>
                <a:gd name="T26" fmla="*/ 1 w 289"/>
                <a:gd name="T27" fmla="*/ 1 h 115"/>
                <a:gd name="T28" fmla="*/ 1 w 289"/>
                <a:gd name="T29" fmla="*/ 1 h 115"/>
                <a:gd name="T30" fmla="*/ 1 w 289"/>
                <a:gd name="T31" fmla="*/ 1 h 115"/>
                <a:gd name="T32" fmla="*/ 1 w 289"/>
                <a:gd name="T33" fmla="*/ 1 h 115"/>
                <a:gd name="T34" fmla="*/ 1 w 289"/>
                <a:gd name="T35" fmla="*/ 1 h 115"/>
                <a:gd name="T36" fmla="*/ 1 w 289"/>
                <a:gd name="T37" fmla="*/ 0 h 115"/>
                <a:gd name="T38" fmla="*/ 1 w 289"/>
                <a:gd name="T39" fmla="*/ 0 h 115"/>
                <a:gd name="T40" fmla="*/ 1 w 289"/>
                <a:gd name="T41" fmla="*/ 0 h 115"/>
                <a:gd name="T42" fmla="*/ 1 w 289"/>
                <a:gd name="T43" fmla="*/ 1 h 115"/>
                <a:gd name="T44" fmla="*/ 1 w 289"/>
                <a:gd name="T45" fmla="*/ 1 h 115"/>
                <a:gd name="T46" fmla="*/ 1 w 289"/>
                <a:gd name="T47" fmla="*/ 1 h 115"/>
                <a:gd name="T48" fmla="*/ 1 w 289"/>
                <a:gd name="T49" fmla="*/ 1 h 115"/>
                <a:gd name="T50" fmla="*/ 1 w 289"/>
                <a:gd name="T51" fmla="*/ 1 h 115"/>
                <a:gd name="T52" fmla="*/ 1 w 289"/>
                <a:gd name="T53" fmla="*/ 1 h 115"/>
                <a:gd name="T54" fmla="*/ 1 w 289"/>
                <a:gd name="T55" fmla="*/ 1 h 115"/>
                <a:gd name="T56" fmla="*/ 1 w 289"/>
                <a:gd name="T57" fmla="*/ 1 h 115"/>
                <a:gd name="T58" fmla="*/ 1 w 289"/>
                <a:gd name="T59" fmla="*/ 1 h 115"/>
                <a:gd name="T60" fmla="*/ 1 w 289"/>
                <a:gd name="T61" fmla="*/ 1 h 115"/>
                <a:gd name="T62" fmla="*/ 1 w 289"/>
                <a:gd name="T63" fmla="*/ 1 h 115"/>
                <a:gd name="T64" fmla="*/ 1 w 289"/>
                <a:gd name="T65" fmla="*/ 1 h 115"/>
                <a:gd name="T66" fmla="*/ 1 w 289"/>
                <a:gd name="T67" fmla="*/ 1 h 115"/>
                <a:gd name="T68" fmla="*/ 1 w 289"/>
                <a:gd name="T69" fmla="*/ 1 h 115"/>
                <a:gd name="T70" fmla="*/ 1 w 289"/>
                <a:gd name="T71" fmla="*/ 1 h 115"/>
                <a:gd name="T72" fmla="*/ 1 w 289"/>
                <a:gd name="T73" fmla="*/ 1 h 115"/>
                <a:gd name="T74" fmla="*/ 1 w 289"/>
                <a:gd name="T75" fmla="*/ 1 h 115"/>
                <a:gd name="T76" fmla="*/ 1 w 289"/>
                <a:gd name="T77" fmla="*/ 1 h 115"/>
                <a:gd name="T78" fmla="*/ 1 w 289"/>
                <a:gd name="T79" fmla="*/ 1 h 115"/>
                <a:gd name="T80" fmla="*/ 1 w 289"/>
                <a:gd name="T81" fmla="*/ 1 h 115"/>
                <a:gd name="T82" fmla="*/ 1 w 289"/>
                <a:gd name="T83" fmla="*/ 1 h 115"/>
                <a:gd name="T84" fmla="*/ 1 w 289"/>
                <a:gd name="T85" fmla="*/ 1 h 115"/>
                <a:gd name="T86" fmla="*/ 1 w 289"/>
                <a:gd name="T87" fmla="*/ 1 h 115"/>
                <a:gd name="T88" fmla="*/ 0 w 289"/>
                <a:gd name="T89" fmla="*/ 1 h 115"/>
                <a:gd name="T90" fmla="*/ 1 w 289"/>
                <a:gd name="T91" fmla="*/ 1 h 115"/>
                <a:gd name="T92" fmla="*/ 1 w 289"/>
                <a:gd name="T93" fmla="*/ 1 h 115"/>
                <a:gd name="T94" fmla="*/ 1 w 289"/>
                <a:gd name="T95" fmla="*/ 1 h 115"/>
                <a:gd name="T96" fmla="*/ 1 w 289"/>
                <a:gd name="T97" fmla="*/ 1 h 115"/>
                <a:gd name="T98" fmla="*/ 1 w 289"/>
                <a:gd name="T99" fmla="*/ 1 h 115"/>
                <a:gd name="T100" fmla="*/ 1 w 289"/>
                <a:gd name="T101" fmla="*/ 1 h 115"/>
                <a:gd name="T102" fmla="*/ 1 w 289"/>
                <a:gd name="T103" fmla="*/ 1 h 115"/>
                <a:gd name="T104" fmla="*/ 1 w 289"/>
                <a:gd name="T105" fmla="*/ 1 h 115"/>
                <a:gd name="T106" fmla="*/ 1 w 289"/>
                <a:gd name="T107" fmla="*/ 1 h 115"/>
                <a:gd name="T108" fmla="*/ 1 w 289"/>
                <a:gd name="T109" fmla="*/ 1 h 115"/>
                <a:gd name="T110" fmla="*/ 1 w 289"/>
                <a:gd name="T111" fmla="*/ 1 h 115"/>
                <a:gd name="T112" fmla="*/ 1 w 289"/>
                <a:gd name="T113" fmla="*/ 1 h 115"/>
                <a:gd name="T114" fmla="*/ 1 w 289"/>
                <a:gd name="T115" fmla="*/ 1 h 115"/>
                <a:gd name="T116" fmla="*/ 1 w 289"/>
                <a:gd name="T117" fmla="*/ 1 h 11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9"/>
                <a:gd name="T178" fmla="*/ 0 h 115"/>
                <a:gd name="T179" fmla="*/ 289 w 289"/>
                <a:gd name="T180" fmla="*/ 115 h 11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9" h="115">
                  <a:moveTo>
                    <a:pt x="38" y="24"/>
                  </a:moveTo>
                  <a:lnTo>
                    <a:pt x="42" y="22"/>
                  </a:lnTo>
                  <a:lnTo>
                    <a:pt x="57" y="22"/>
                  </a:lnTo>
                  <a:lnTo>
                    <a:pt x="64" y="22"/>
                  </a:lnTo>
                  <a:lnTo>
                    <a:pt x="74" y="22"/>
                  </a:lnTo>
                  <a:lnTo>
                    <a:pt x="83" y="22"/>
                  </a:lnTo>
                  <a:lnTo>
                    <a:pt x="93" y="24"/>
                  </a:lnTo>
                  <a:lnTo>
                    <a:pt x="104" y="28"/>
                  </a:lnTo>
                  <a:lnTo>
                    <a:pt x="112" y="36"/>
                  </a:lnTo>
                  <a:lnTo>
                    <a:pt x="116" y="39"/>
                  </a:lnTo>
                  <a:lnTo>
                    <a:pt x="118" y="43"/>
                  </a:lnTo>
                  <a:lnTo>
                    <a:pt x="139" y="1"/>
                  </a:lnTo>
                  <a:lnTo>
                    <a:pt x="140" y="1"/>
                  </a:lnTo>
                  <a:lnTo>
                    <a:pt x="148" y="1"/>
                  </a:lnTo>
                  <a:lnTo>
                    <a:pt x="159" y="1"/>
                  </a:lnTo>
                  <a:lnTo>
                    <a:pt x="175" y="3"/>
                  </a:lnTo>
                  <a:lnTo>
                    <a:pt x="182" y="1"/>
                  </a:lnTo>
                  <a:lnTo>
                    <a:pt x="192" y="1"/>
                  </a:lnTo>
                  <a:lnTo>
                    <a:pt x="201" y="0"/>
                  </a:lnTo>
                  <a:lnTo>
                    <a:pt x="213" y="0"/>
                  </a:lnTo>
                  <a:lnTo>
                    <a:pt x="220" y="0"/>
                  </a:lnTo>
                  <a:lnTo>
                    <a:pt x="230" y="1"/>
                  </a:lnTo>
                  <a:lnTo>
                    <a:pt x="239" y="3"/>
                  </a:lnTo>
                  <a:lnTo>
                    <a:pt x="249" y="9"/>
                  </a:lnTo>
                  <a:lnTo>
                    <a:pt x="264" y="15"/>
                  </a:lnTo>
                  <a:lnTo>
                    <a:pt x="277" y="26"/>
                  </a:lnTo>
                  <a:lnTo>
                    <a:pt x="285" y="36"/>
                  </a:lnTo>
                  <a:lnTo>
                    <a:pt x="289" y="39"/>
                  </a:lnTo>
                  <a:lnTo>
                    <a:pt x="285" y="39"/>
                  </a:lnTo>
                  <a:lnTo>
                    <a:pt x="273" y="45"/>
                  </a:lnTo>
                  <a:lnTo>
                    <a:pt x="266" y="47"/>
                  </a:lnTo>
                  <a:lnTo>
                    <a:pt x="258" y="49"/>
                  </a:lnTo>
                  <a:lnTo>
                    <a:pt x="249" y="53"/>
                  </a:lnTo>
                  <a:lnTo>
                    <a:pt x="241" y="57"/>
                  </a:lnTo>
                  <a:lnTo>
                    <a:pt x="230" y="60"/>
                  </a:lnTo>
                  <a:lnTo>
                    <a:pt x="218" y="64"/>
                  </a:lnTo>
                  <a:lnTo>
                    <a:pt x="207" y="66"/>
                  </a:lnTo>
                  <a:lnTo>
                    <a:pt x="196" y="72"/>
                  </a:lnTo>
                  <a:lnTo>
                    <a:pt x="186" y="74"/>
                  </a:lnTo>
                  <a:lnTo>
                    <a:pt x="175" y="76"/>
                  </a:lnTo>
                  <a:lnTo>
                    <a:pt x="165" y="79"/>
                  </a:lnTo>
                  <a:lnTo>
                    <a:pt x="158" y="83"/>
                  </a:lnTo>
                  <a:lnTo>
                    <a:pt x="93" y="85"/>
                  </a:lnTo>
                  <a:lnTo>
                    <a:pt x="95" y="95"/>
                  </a:lnTo>
                  <a:lnTo>
                    <a:pt x="0" y="115"/>
                  </a:lnTo>
                  <a:lnTo>
                    <a:pt x="2" y="70"/>
                  </a:lnTo>
                  <a:lnTo>
                    <a:pt x="57" y="70"/>
                  </a:lnTo>
                  <a:lnTo>
                    <a:pt x="13" y="55"/>
                  </a:lnTo>
                  <a:lnTo>
                    <a:pt x="13" y="51"/>
                  </a:lnTo>
                  <a:lnTo>
                    <a:pt x="13" y="47"/>
                  </a:lnTo>
                  <a:lnTo>
                    <a:pt x="15" y="38"/>
                  </a:lnTo>
                  <a:lnTo>
                    <a:pt x="21" y="34"/>
                  </a:lnTo>
                  <a:lnTo>
                    <a:pt x="21" y="28"/>
                  </a:lnTo>
                  <a:lnTo>
                    <a:pt x="21" y="26"/>
                  </a:lnTo>
                  <a:lnTo>
                    <a:pt x="24" y="26"/>
                  </a:lnTo>
                  <a:lnTo>
                    <a:pt x="28" y="24"/>
                  </a:lnTo>
                  <a:lnTo>
                    <a:pt x="38" y="24"/>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61" name="Freeform 83"/>
            <p:cNvSpPr>
              <a:spLocks/>
            </p:cNvSpPr>
            <p:nvPr/>
          </p:nvSpPr>
          <p:spPr bwMode="auto">
            <a:xfrm>
              <a:off x="-886" y="1931"/>
              <a:ext cx="511" cy="330"/>
            </a:xfrm>
            <a:custGeom>
              <a:avLst/>
              <a:gdLst>
                <a:gd name="T0" fmla="*/ 0 w 1023"/>
                <a:gd name="T1" fmla="*/ 0 h 662"/>
                <a:gd name="T2" fmla="*/ 0 w 1023"/>
                <a:gd name="T3" fmla="*/ 0 h 662"/>
                <a:gd name="T4" fmla="*/ 0 w 1023"/>
                <a:gd name="T5" fmla="*/ 0 h 662"/>
                <a:gd name="T6" fmla="*/ 0 w 1023"/>
                <a:gd name="T7" fmla="*/ 0 h 662"/>
                <a:gd name="T8" fmla="*/ 0 w 1023"/>
                <a:gd name="T9" fmla="*/ 0 h 662"/>
                <a:gd name="T10" fmla="*/ 0 w 1023"/>
                <a:gd name="T11" fmla="*/ 0 h 662"/>
                <a:gd name="T12" fmla="*/ 0 w 1023"/>
                <a:gd name="T13" fmla="*/ 0 h 662"/>
                <a:gd name="T14" fmla="*/ 0 w 1023"/>
                <a:gd name="T15" fmla="*/ 0 h 662"/>
                <a:gd name="T16" fmla="*/ 0 w 1023"/>
                <a:gd name="T17" fmla="*/ 0 h 662"/>
                <a:gd name="T18" fmla="*/ 0 w 1023"/>
                <a:gd name="T19" fmla="*/ 0 h 662"/>
                <a:gd name="T20" fmla="*/ 0 w 1023"/>
                <a:gd name="T21" fmla="*/ 0 h 662"/>
                <a:gd name="T22" fmla="*/ 0 w 1023"/>
                <a:gd name="T23" fmla="*/ 0 h 662"/>
                <a:gd name="T24" fmla="*/ 0 w 1023"/>
                <a:gd name="T25" fmla="*/ 0 h 662"/>
                <a:gd name="T26" fmla="*/ 0 w 1023"/>
                <a:gd name="T27" fmla="*/ 0 h 662"/>
                <a:gd name="T28" fmla="*/ 0 w 1023"/>
                <a:gd name="T29" fmla="*/ 0 h 662"/>
                <a:gd name="T30" fmla="*/ 0 w 1023"/>
                <a:gd name="T31" fmla="*/ 0 h 662"/>
                <a:gd name="T32" fmla="*/ 0 w 1023"/>
                <a:gd name="T33" fmla="*/ 0 h 662"/>
                <a:gd name="T34" fmla="*/ 0 w 1023"/>
                <a:gd name="T35" fmla="*/ 0 h 662"/>
                <a:gd name="T36" fmla="*/ 0 w 1023"/>
                <a:gd name="T37" fmla="*/ 0 h 662"/>
                <a:gd name="T38" fmla="*/ 0 w 1023"/>
                <a:gd name="T39" fmla="*/ 0 h 662"/>
                <a:gd name="T40" fmla="*/ 0 w 1023"/>
                <a:gd name="T41" fmla="*/ 0 h 662"/>
                <a:gd name="T42" fmla="*/ 0 w 1023"/>
                <a:gd name="T43" fmla="*/ 0 h 662"/>
                <a:gd name="T44" fmla="*/ 0 w 1023"/>
                <a:gd name="T45" fmla="*/ 0 h 662"/>
                <a:gd name="T46" fmla="*/ 0 w 1023"/>
                <a:gd name="T47" fmla="*/ 0 h 662"/>
                <a:gd name="T48" fmla="*/ 0 w 1023"/>
                <a:gd name="T49" fmla="*/ 0 h 662"/>
                <a:gd name="T50" fmla="*/ 0 w 1023"/>
                <a:gd name="T51" fmla="*/ 0 h 662"/>
                <a:gd name="T52" fmla="*/ 0 w 1023"/>
                <a:gd name="T53" fmla="*/ 0 h 662"/>
                <a:gd name="T54" fmla="*/ 0 w 1023"/>
                <a:gd name="T55" fmla="*/ 0 h 662"/>
                <a:gd name="T56" fmla="*/ 0 w 1023"/>
                <a:gd name="T57" fmla="*/ 0 h 662"/>
                <a:gd name="T58" fmla="*/ 0 w 1023"/>
                <a:gd name="T59" fmla="*/ 0 h 662"/>
                <a:gd name="T60" fmla="*/ 0 w 1023"/>
                <a:gd name="T61" fmla="*/ 0 h 662"/>
                <a:gd name="T62" fmla="*/ 0 w 1023"/>
                <a:gd name="T63" fmla="*/ 0 h 662"/>
                <a:gd name="T64" fmla="*/ 0 w 1023"/>
                <a:gd name="T65" fmla="*/ 0 h 662"/>
                <a:gd name="T66" fmla="*/ 0 w 1023"/>
                <a:gd name="T67" fmla="*/ 0 h 662"/>
                <a:gd name="T68" fmla="*/ 0 w 1023"/>
                <a:gd name="T69" fmla="*/ 0 h 662"/>
                <a:gd name="T70" fmla="*/ 0 w 1023"/>
                <a:gd name="T71" fmla="*/ 0 h 662"/>
                <a:gd name="T72" fmla="*/ 0 w 1023"/>
                <a:gd name="T73" fmla="*/ 0 h 662"/>
                <a:gd name="T74" fmla="*/ 0 w 1023"/>
                <a:gd name="T75" fmla="*/ 0 h 662"/>
                <a:gd name="T76" fmla="*/ 0 w 1023"/>
                <a:gd name="T77" fmla="*/ 0 h 662"/>
                <a:gd name="T78" fmla="*/ 0 w 1023"/>
                <a:gd name="T79" fmla="*/ 0 h 662"/>
                <a:gd name="T80" fmla="*/ 0 w 1023"/>
                <a:gd name="T81" fmla="*/ 0 h 662"/>
                <a:gd name="T82" fmla="*/ 0 w 1023"/>
                <a:gd name="T83" fmla="*/ 0 h 662"/>
                <a:gd name="T84" fmla="*/ 0 w 1023"/>
                <a:gd name="T85" fmla="*/ 0 h 662"/>
                <a:gd name="T86" fmla="*/ 0 w 1023"/>
                <a:gd name="T87" fmla="*/ 0 h 662"/>
                <a:gd name="T88" fmla="*/ 0 w 1023"/>
                <a:gd name="T89" fmla="*/ 0 h 662"/>
                <a:gd name="T90" fmla="*/ 0 w 1023"/>
                <a:gd name="T91" fmla="*/ 0 h 662"/>
                <a:gd name="T92" fmla="*/ 0 w 1023"/>
                <a:gd name="T93" fmla="*/ 0 h 662"/>
                <a:gd name="T94" fmla="*/ 0 w 1023"/>
                <a:gd name="T95" fmla="*/ 0 h 662"/>
                <a:gd name="T96" fmla="*/ 0 w 1023"/>
                <a:gd name="T97" fmla="*/ 0 h 662"/>
                <a:gd name="T98" fmla="*/ 0 w 1023"/>
                <a:gd name="T99" fmla="*/ 0 h 662"/>
                <a:gd name="T100" fmla="*/ 0 w 1023"/>
                <a:gd name="T101" fmla="*/ 0 h 662"/>
                <a:gd name="T102" fmla="*/ 0 w 1023"/>
                <a:gd name="T103" fmla="*/ 0 h 662"/>
                <a:gd name="T104" fmla="*/ 0 w 1023"/>
                <a:gd name="T105" fmla="*/ 0 h 6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23"/>
                <a:gd name="T160" fmla="*/ 0 h 662"/>
                <a:gd name="T161" fmla="*/ 1023 w 1023"/>
                <a:gd name="T162" fmla="*/ 662 h 66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23" h="662">
                  <a:moveTo>
                    <a:pt x="339" y="0"/>
                  </a:moveTo>
                  <a:lnTo>
                    <a:pt x="341" y="0"/>
                  </a:lnTo>
                  <a:lnTo>
                    <a:pt x="356" y="6"/>
                  </a:lnTo>
                  <a:lnTo>
                    <a:pt x="363" y="8"/>
                  </a:lnTo>
                  <a:lnTo>
                    <a:pt x="377" y="10"/>
                  </a:lnTo>
                  <a:lnTo>
                    <a:pt x="388" y="12"/>
                  </a:lnTo>
                  <a:lnTo>
                    <a:pt x="403" y="17"/>
                  </a:lnTo>
                  <a:lnTo>
                    <a:pt x="417" y="17"/>
                  </a:lnTo>
                  <a:lnTo>
                    <a:pt x="432" y="21"/>
                  </a:lnTo>
                  <a:lnTo>
                    <a:pt x="449" y="25"/>
                  </a:lnTo>
                  <a:lnTo>
                    <a:pt x="466" y="27"/>
                  </a:lnTo>
                  <a:lnTo>
                    <a:pt x="481" y="29"/>
                  </a:lnTo>
                  <a:lnTo>
                    <a:pt x="498" y="31"/>
                  </a:lnTo>
                  <a:lnTo>
                    <a:pt x="515" y="33"/>
                  </a:lnTo>
                  <a:lnTo>
                    <a:pt x="533" y="34"/>
                  </a:lnTo>
                  <a:lnTo>
                    <a:pt x="548" y="33"/>
                  </a:lnTo>
                  <a:lnTo>
                    <a:pt x="561" y="31"/>
                  </a:lnTo>
                  <a:lnTo>
                    <a:pt x="576" y="29"/>
                  </a:lnTo>
                  <a:lnTo>
                    <a:pt x="592" y="27"/>
                  </a:lnTo>
                  <a:lnTo>
                    <a:pt x="605" y="25"/>
                  </a:lnTo>
                  <a:lnTo>
                    <a:pt x="616" y="21"/>
                  </a:lnTo>
                  <a:lnTo>
                    <a:pt x="630" y="17"/>
                  </a:lnTo>
                  <a:lnTo>
                    <a:pt x="643" y="17"/>
                  </a:lnTo>
                  <a:lnTo>
                    <a:pt x="652" y="12"/>
                  </a:lnTo>
                  <a:lnTo>
                    <a:pt x="662" y="10"/>
                  </a:lnTo>
                  <a:lnTo>
                    <a:pt x="668" y="8"/>
                  </a:lnTo>
                  <a:lnTo>
                    <a:pt x="675" y="6"/>
                  </a:lnTo>
                  <a:lnTo>
                    <a:pt x="685" y="2"/>
                  </a:lnTo>
                  <a:lnTo>
                    <a:pt x="690" y="2"/>
                  </a:lnTo>
                  <a:lnTo>
                    <a:pt x="692" y="2"/>
                  </a:lnTo>
                  <a:lnTo>
                    <a:pt x="706" y="2"/>
                  </a:lnTo>
                  <a:lnTo>
                    <a:pt x="711" y="2"/>
                  </a:lnTo>
                  <a:lnTo>
                    <a:pt x="723" y="4"/>
                  </a:lnTo>
                  <a:lnTo>
                    <a:pt x="732" y="6"/>
                  </a:lnTo>
                  <a:lnTo>
                    <a:pt x="745" y="8"/>
                  </a:lnTo>
                  <a:lnTo>
                    <a:pt x="759" y="10"/>
                  </a:lnTo>
                  <a:lnTo>
                    <a:pt x="774" y="14"/>
                  </a:lnTo>
                  <a:lnTo>
                    <a:pt x="787" y="17"/>
                  </a:lnTo>
                  <a:lnTo>
                    <a:pt x="803" y="21"/>
                  </a:lnTo>
                  <a:lnTo>
                    <a:pt x="818" y="27"/>
                  </a:lnTo>
                  <a:lnTo>
                    <a:pt x="835" y="31"/>
                  </a:lnTo>
                  <a:lnTo>
                    <a:pt x="850" y="36"/>
                  </a:lnTo>
                  <a:lnTo>
                    <a:pt x="867" y="44"/>
                  </a:lnTo>
                  <a:lnTo>
                    <a:pt x="882" y="52"/>
                  </a:lnTo>
                  <a:lnTo>
                    <a:pt x="896" y="59"/>
                  </a:lnTo>
                  <a:lnTo>
                    <a:pt x="911" y="67"/>
                  </a:lnTo>
                  <a:lnTo>
                    <a:pt x="926" y="76"/>
                  </a:lnTo>
                  <a:lnTo>
                    <a:pt x="939" y="86"/>
                  </a:lnTo>
                  <a:lnTo>
                    <a:pt x="951" y="95"/>
                  </a:lnTo>
                  <a:lnTo>
                    <a:pt x="964" y="105"/>
                  </a:lnTo>
                  <a:lnTo>
                    <a:pt x="977" y="114"/>
                  </a:lnTo>
                  <a:lnTo>
                    <a:pt x="987" y="122"/>
                  </a:lnTo>
                  <a:lnTo>
                    <a:pt x="995" y="129"/>
                  </a:lnTo>
                  <a:lnTo>
                    <a:pt x="1002" y="137"/>
                  </a:lnTo>
                  <a:lnTo>
                    <a:pt x="1010" y="145"/>
                  </a:lnTo>
                  <a:lnTo>
                    <a:pt x="1019" y="152"/>
                  </a:lnTo>
                  <a:lnTo>
                    <a:pt x="1023" y="156"/>
                  </a:lnTo>
                  <a:lnTo>
                    <a:pt x="1023" y="160"/>
                  </a:lnTo>
                  <a:lnTo>
                    <a:pt x="1023" y="171"/>
                  </a:lnTo>
                  <a:lnTo>
                    <a:pt x="1023" y="177"/>
                  </a:lnTo>
                  <a:lnTo>
                    <a:pt x="1023" y="188"/>
                  </a:lnTo>
                  <a:lnTo>
                    <a:pt x="1023" y="198"/>
                  </a:lnTo>
                  <a:lnTo>
                    <a:pt x="1023" y="213"/>
                  </a:lnTo>
                  <a:lnTo>
                    <a:pt x="1021" y="223"/>
                  </a:lnTo>
                  <a:lnTo>
                    <a:pt x="1021" y="238"/>
                  </a:lnTo>
                  <a:lnTo>
                    <a:pt x="1019" y="251"/>
                  </a:lnTo>
                  <a:lnTo>
                    <a:pt x="1019" y="268"/>
                  </a:lnTo>
                  <a:lnTo>
                    <a:pt x="1017" y="282"/>
                  </a:lnTo>
                  <a:lnTo>
                    <a:pt x="1015" y="297"/>
                  </a:lnTo>
                  <a:lnTo>
                    <a:pt x="1014" y="312"/>
                  </a:lnTo>
                  <a:lnTo>
                    <a:pt x="1014" y="329"/>
                  </a:lnTo>
                  <a:lnTo>
                    <a:pt x="1012" y="342"/>
                  </a:lnTo>
                  <a:lnTo>
                    <a:pt x="1010" y="358"/>
                  </a:lnTo>
                  <a:lnTo>
                    <a:pt x="1008" y="371"/>
                  </a:lnTo>
                  <a:lnTo>
                    <a:pt x="1008" y="386"/>
                  </a:lnTo>
                  <a:lnTo>
                    <a:pt x="1006" y="397"/>
                  </a:lnTo>
                  <a:lnTo>
                    <a:pt x="1006" y="409"/>
                  </a:lnTo>
                  <a:lnTo>
                    <a:pt x="1006" y="420"/>
                  </a:lnTo>
                  <a:lnTo>
                    <a:pt x="1006" y="434"/>
                  </a:lnTo>
                  <a:lnTo>
                    <a:pt x="1006" y="441"/>
                  </a:lnTo>
                  <a:lnTo>
                    <a:pt x="1006" y="451"/>
                  </a:lnTo>
                  <a:lnTo>
                    <a:pt x="1006" y="456"/>
                  </a:lnTo>
                  <a:lnTo>
                    <a:pt x="1006" y="464"/>
                  </a:lnTo>
                  <a:lnTo>
                    <a:pt x="1006" y="473"/>
                  </a:lnTo>
                  <a:lnTo>
                    <a:pt x="1008" y="477"/>
                  </a:lnTo>
                  <a:lnTo>
                    <a:pt x="1004" y="477"/>
                  </a:lnTo>
                  <a:lnTo>
                    <a:pt x="995" y="477"/>
                  </a:lnTo>
                  <a:lnTo>
                    <a:pt x="981" y="479"/>
                  </a:lnTo>
                  <a:lnTo>
                    <a:pt x="968" y="483"/>
                  </a:lnTo>
                  <a:lnTo>
                    <a:pt x="958" y="483"/>
                  </a:lnTo>
                  <a:lnTo>
                    <a:pt x="949" y="483"/>
                  </a:lnTo>
                  <a:lnTo>
                    <a:pt x="939" y="485"/>
                  </a:lnTo>
                  <a:lnTo>
                    <a:pt x="932" y="487"/>
                  </a:lnTo>
                  <a:lnTo>
                    <a:pt x="915" y="491"/>
                  </a:lnTo>
                  <a:lnTo>
                    <a:pt x="903" y="492"/>
                  </a:lnTo>
                  <a:lnTo>
                    <a:pt x="892" y="492"/>
                  </a:lnTo>
                  <a:lnTo>
                    <a:pt x="884" y="492"/>
                  </a:lnTo>
                  <a:lnTo>
                    <a:pt x="875" y="492"/>
                  </a:lnTo>
                  <a:lnTo>
                    <a:pt x="869" y="494"/>
                  </a:lnTo>
                  <a:lnTo>
                    <a:pt x="860" y="494"/>
                  </a:lnTo>
                  <a:lnTo>
                    <a:pt x="858" y="496"/>
                  </a:lnTo>
                  <a:lnTo>
                    <a:pt x="858" y="491"/>
                  </a:lnTo>
                  <a:lnTo>
                    <a:pt x="856" y="483"/>
                  </a:lnTo>
                  <a:lnTo>
                    <a:pt x="854" y="473"/>
                  </a:lnTo>
                  <a:lnTo>
                    <a:pt x="852" y="468"/>
                  </a:lnTo>
                  <a:lnTo>
                    <a:pt x="850" y="458"/>
                  </a:lnTo>
                  <a:lnTo>
                    <a:pt x="850" y="449"/>
                  </a:lnTo>
                  <a:lnTo>
                    <a:pt x="848" y="435"/>
                  </a:lnTo>
                  <a:lnTo>
                    <a:pt x="844" y="426"/>
                  </a:lnTo>
                  <a:lnTo>
                    <a:pt x="841" y="415"/>
                  </a:lnTo>
                  <a:lnTo>
                    <a:pt x="839" y="403"/>
                  </a:lnTo>
                  <a:lnTo>
                    <a:pt x="835" y="390"/>
                  </a:lnTo>
                  <a:lnTo>
                    <a:pt x="831" y="377"/>
                  </a:lnTo>
                  <a:lnTo>
                    <a:pt x="827" y="363"/>
                  </a:lnTo>
                  <a:lnTo>
                    <a:pt x="823" y="352"/>
                  </a:lnTo>
                  <a:lnTo>
                    <a:pt x="818" y="339"/>
                  </a:lnTo>
                  <a:lnTo>
                    <a:pt x="810" y="327"/>
                  </a:lnTo>
                  <a:lnTo>
                    <a:pt x="804" y="314"/>
                  </a:lnTo>
                  <a:lnTo>
                    <a:pt x="799" y="304"/>
                  </a:lnTo>
                  <a:lnTo>
                    <a:pt x="791" y="293"/>
                  </a:lnTo>
                  <a:lnTo>
                    <a:pt x="784" y="283"/>
                  </a:lnTo>
                  <a:lnTo>
                    <a:pt x="778" y="274"/>
                  </a:lnTo>
                  <a:lnTo>
                    <a:pt x="774" y="266"/>
                  </a:lnTo>
                  <a:lnTo>
                    <a:pt x="761" y="249"/>
                  </a:lnTo>
                  <a:lnTo>
                    <a:pt x="753" y="240"/>
                  </a:lnTo>
                  <a:lnTo>
                    <a:pt x="745" y="232"/>
                  </a:lnTo>
                  <a:lnTo>
                    <a:pt x="745" y="230"/>
                  </a:lnTo>
                  <a:lnTo>
                    <a:pt x="744" y="228"/>
                  </a:lnTo>
                  <a:lnTo>
                    <a:pt x="738" y="228"/>
                  </a:lnTo>
                  <a:lnTo>
                    <a:pt x="730" y="226"/>
                  </a:lnTo>
                  <a:lnTo>
                    <a:pt x="723" y="224"/>
                  </a:lnTo>
                  <a:lnTo>
                    <a:pt x="709" y="223"/>
                  </a:lnTo>
                  <a:lnTo>
                    <a:pt x="696" y="221"/>
                  </a:lnTo>
                  <a:lnTo>
                    <a:pt x="681" y="219"/>
                  </a:lnTo>
                  <a:lnTo>
                    <a:pt x="666" y="217"/>
                  </a:lnTo>
                  <a:lnTo>
                    <a:pt x="649" y="213"/>
                  </a:lnTo>
                  <a:lnTo>
                    <a:pt x="631" y="213"/>
                  </a:lnTo>
                  <a:lnTo>
                    <a:pt x="614" y="209"/>
                  </a:lnTo>
                  <a:lnTo>
                    <a:pt x="597" y="209"/>
                  </a:lnTo>
                  <a:lnTo>
                    <a:pt x="580" y="205"/>
                  </a:lnTo>
                  <a:lnTo>
                    <a:pt x="567" y="205"/>
                  </a:lnTo>
                  <a:lnTo>
                    <a:pt x="552" y="205"/>
                  </a:lnTo>
                  <a:lnTo>
                    <a:pt x="542" y="205"/>
                  </a:lnTo>
                  <a:lnTo>
                    <a:pt x="529" y="204"/>
                  </a:lnTo>
                  <a:lnTo>
                    <a:pt x="521" y="204"/>
                  </a:lnTo>
                  <a:lnTo>
                    <a:pt x="512" y="205"/>
                  </a:lnTo>
                  <a:lnTo>
                    <a:pt x="506" y="207"/>
                  </a:lnTo>
                  <a:lnTo>
                    <a:pt x="498" y="211"/>
                  </a:lnTo>
                  <a:lnTo>
                    <a:pt x="496" y="215"/>
                  </a:lnTo>
                  <a:lnTo>
                    <a:pt x="495" y="223"/>
                  </a:lnTo>
                  <a:lnTo>
                    <a:pt x="496" y="228"/>
                  </a:lnTo>
                  <a:lnTo>
                    <a:pt x="495" y="232"/>
                  </a:lnTo>
                  <a:lnTo>
                    <a:pt x="491" y="242"/>
                  </a:lnTo>
                  <a:lnTo>
                    <a:pt x="487" y="249"/>
                  </a:lnTo>
                  <a:lnTo>
                    <a:pt x="485" y="259"/>
                  </a:lnTo>
                  <a:lnTo>
                    <a:pt x="481" y="268"/>
                  </a:lnTo>
                  <a:lnTo>
                    <a:pt x="477" y="278"/>
                  </a:lnTo>
                  <a:lnTo>
                    <a:pt x="474" y="287"/>
                  </a:lnTo>
                  <a:lnTo>
                    <a:pt x="468" y="301"/>
                  </a:lnTo>
                  <a:lnTo>
                    <a:pt x="464" y="314"/>
                  </a:lnTo>
                  <a:lnTo>
                    <a:pt x="458" y="327"/>
                  </a:lnTo>
                  <a:lnTo>
                    <a:pt x="453" y="339"/>
                  </a:lnTo>
                  <a:lnTo>
                    <a:pt x="449" y="352"/>
                  </a:lnTo>
                  <a:lnTo>
                    <a:pt x="443" y="363"/>
                  </a:lnTo>
                  <a:lnTo>
                    <a:pt x="439" y="377"/>
                  </a:lnTo>
                  <a:lnTo>
                    <a:pt x="432" y="386"/>
                  </a:lnTo>
                  <a:lnTo>
                    <a:pt x="428" y="396"/>
                  </a:lnTo>
                  <a:lnTo>
                    <a:pt x="422" y="405"/>
                  </a:lnTo>
                  <a:lnTo>
                    <a:pt x="419" y="415"/>
                  </a:lnTo>
                  <a:lnTo>
                    <a:pt x="413" y="422"/>
                  </a:lnTo>
                  <a:lnTo>
                    <a:pt x="409" y="430"/>
                  </a:lnTo>
                  <a:lnTo>
                    <a:pt x="405" y="435"/>
                  </a:lnTo>
                  <a:lnTo>
                    <a:pt x="403" y="445"/>
                  </a:lnTo>
                  <a:lnTo>
                    <a:pt x="394" y="453"/>
                  </a:lnTo>
                  <a:lnTo>
                    <a:pt x="390" y="460"/>
                  </a:lnTo>
                  <a:lnTo>
                    <a:pt x="386" y="464"/>
                  </a:lnTo>
                  <a:lnTo>
                    <a:pt x="386" y="466"/>
                  </a:lnTo>
                  <a:lnTo>
                    <a:pt x="382" y="466"/>
                  </a:lnTo>
                  <a:lnTo>
                    <a:pt x="375" y="470"/>
                  </a:lnTo>
                  <a:lnTo>
                    <a:pt x="367" y="472"/>
                  </a:lnTo>
                  <a:lnTo>
                    <a:pt x="360" y="473"/>
                  </a:lnTo>
                  <a:lnTo>
                    <a:pt x="350" y="479"/>
                  </a:lnTo>
                  <a:lnTo>
                    <a:pt x="342" y="483"/>
                  </a:lnTo>
                  <a:lnTo>
                    <a:pt x="329" y="487"/>
                  </a:lnTo>
                  <a:lnTo>
                    <a:pt x="320" y="491"/>
                  </a:lnTo>
                  <a:lnTo>
                    <a:pt x="308" y="498"/>
                  </a:lnTo>
                  <a:lnTo>
                    <a:pt x="297" y="504"/>
                  </a:lnTo>
                  <a:lnTo>
                    <a:pt x="285" y="510"/>
                  </a:lnTo>
                  <a:lnTo>
                    <a:pt x="272" y="517"/>
                  </a:lnTo>
                  <a:lnTo>
                    <a:pt x="259" y="525"/>
                  </a:lnTo>
                  <a:lnTo>
                    <a:pt x="247" y="534"/>
                  </a:lnTo>
                  <a:lnTo>
                    <a:pt x="234" y="542"/>
                  </a:lnTo>
                  <a:lnTo>
                    <a:pt x="221" y="551"/>
                  </a:lnTo>
                  <a:lnTo>
                    <a:pt x="208" y="561"/>
                  </a:lnTo>
                  <a:lnTo>
                    <a:pt x="194" y="572"/>
                  </a:lnTo>
                  <a:lnTo>
                    <a:pt x="181" y="582"/>
                  </a:lnTo>
                  <a:lnTo>
                    <a:pt x="170" y="593"/>
                  </a:lnTo>
                  <a:lnTo>
                    <a:pt x="156" y="603"/>
                  </a:lnTo>
                  <a:lnTo>
                    <a:pt x="147" y="614"/>
                  </a:lnTo>
                  <a:lnTo>
                    <a:pt x="137" y="622"/>
                  </a:lnTo>
                  <a:lnTo>
                    <a:pt x="128" y="631"/>
                  </a:lnTo>
                  <a:lnTo>
                    <a:pt x="118" y="641"/>
                  </a:lnTo>
                  <a:lnTo>
                    <a:pt x="111" y="648"/>
                  </a:lnTo>
                  <a:lnTo>
                    <a:pt x="101" y="658"/>
                  </a:lnTo>
                  <a:lnTo>
                    <a:pt x="99" y="662"/>
                  </a:lnTo>
                  <a:lnTo>
                    <a:pt x="0" y="608"/>
                  </a:lnTo>
                  <a:lnTo>
                    <a:pt x="2" y="603"/>
                  </a:lnTo>
                  <a:lnTo>
                    <a:pt x="10" y="591"/>
                  </a:lnTo>
                  <a:lnTo>
                    <a:pt x="16" y="582"/>
                  </a:lnTo>
                  <a:lnTo>
                    <a:pt x="21" y="572"/>
                  </a:lnTo>
                  <a:lnTo>
                    <a:pt x="27" y="561"/>
                  </a:lnTo>
                  <a:lnTo>
                    <a:pt x="36" y="549"/>
                  </a:lnTo>
                  <a:lnTo>
                    <a:pt x="44" y="536"/>
                  </a:lnTo>
                  <a:lnTo>
                    <a:pt x="54" y="523"/>
                  </a:lnTo>
                  <a:lnTo>
                    <a:pt x="65" y="511"/>
                  </a:lnTo>
                  <a:lnTo>
                    <a:pt x="76" y="498"/>
                  </a:lnTo>
                  <a:lnTo>
                    <a:pt x="86" y="483"/>
                  </a:lnTo>
                  <a:lnTo>
                    <a:pt x="97" y="473"/>
                  </a:lnTo>
                  <a:lnTo>
                    <a:pt x="109" y="462"/>
                  </a:lnTo>
                  <a:lnTo>
                    <a:pt x="120" y="453"/>
                  </a:lnTo>
                  <a:lnTo>
                    <a:pt x="130" y="441"/>
                  </a:lnTo>
                  <a:lnTo>
                    <a:pt x="141" y="430"/>
                  </a:lnTo>
                  <a:lnTo>
                    <a:pt x="152" y="418"/>
                  </a:lnTo>
                  <a:lnTo>
                    <a:pt x="164" y="409"/>
                  </a:lnTo>
                  <a:lnTo>
                    <a:pt x="173" y="399"/>
                  </a:lnTo>
                  <a:lnTo>
                    <a:pt x="185" y="388"/>
                  </a:lnTo>
                  <a:lnTo>
                    <a:pt x="194" y="378"/>
                  </a:lnTo>
                  <a:lnTo>
                    <a:pt x="206" y="369"/>
                  </a:lnTo>
                  <a:lnTo>
                    <a:pt x="213" y="359"/>
                  </a:lnTo>
                  <a:lnTo>
                    <a:pt x="221" y="352"/>
                  </a:lnTo>
                  <a:lnTo>
                    <a:pt x="228" y="342"/>
                  </a:lnTo>
                  <a:lnTo>
                    <a:pt x="236" y="339"/>
                  </a:lnTo>
                  <a:lnTo>
                    <a:pt x="244" y="329"/>
                  </a:lnTo>
                  <a:lnTo>
                    <a:pt x="247" y="327"/>
                  </a:lnTo>
                  <a:lnTo>
                    <a:pt x="247" y="323"/>
                  </a:lnTo>
                  <a:lnTo>
                    <a:pt x="253" y="316"/>
                  </a:lnTo>
                  <a:lnTo>
                    <a:pt x="259" y="304"/>
                  </a:lnTo>
                  <a:lnTo>
                    <a:pt x="268" y="291"/>
                  </a:lnTo>
                  <a:lnTo>
                    <a:pt x="272" y="282"/>
                  </a:lnTo>
                  <a:lnTo>
                    <a:pt x="276" y="274"/>
                  </a:lnTo>
                  <a:lnTo>
                    <a:pt x="280" y="264"/>
                  </a:lnTo>
                  <a:lnTo>
                    <a:pt x="285" y="257"/>
                  </a:lnTo>
                  <a:lnTo>
                    <a:pt x="287" y="247"/>
                  </a:lnTo>
                  <a:lnTo>
                    <a:pt x="291" y="238"/>
                  </a:lnTo>
                  <a:lnTo>
                    <a:pt x="293" y="230"/>
                  </a:lnTo>
                  <a:lnTo>
                    <a:pt x="295" y="223"/>
                  </a:lnTo>
                  <a:lnTo>
                    <a:pt x="295" y="213"/>
                  </a:lnTo>
                  <a:lnTo>
                    <a:pt x="295" y="204"/>
                  </a:lnTo>
                  <a:lnTo>
                    <a:pt x="293" y="194"/>
                  </a:lnTo>
                  <a:lnTo>
                    <a:pt x="293" y="185"/>
                  </a:lnTo>
                  <a:lnTo>
                    <a:pt x="291" y="167"/>
                  </a:lnTo>
                  <a:lnTo>
                    <a:pt x="289" y="154"/>
                  </a:lnTo>
                  <a:lnTo>
                    <a:pt x="285" y="139"/>
                  </a:lnTo>
                  <a:lnTo>
                    <a:pt x="285" y="122"/>
                  </a:lnTo>
                  <a:lnTo>
                    <a:pt x="285" y="109"/>
                  </a:lnTo>
                  <a:lnTo>
                    <a:pt x="289" y="93"/>
                  </a:lnTo>
                  <a:lnTo>
                    <a:pt x="291" y="84"/>
                  </a:lnTo>
                  <a:lnTo>
                    <a:pt x="293" y="76"/>
                  </a:lnTo>
                  <a:lnTo>
                    <a:pt x="295" y="67"/>
                  </a:lnTo>
                  <a:lnTo>
                    <a:pt x="301" y="59"/>
                  </a:lnTo>
                  <a:lnTo>
                    <a:pt x="308" y="44"/>
                  </a:lnTo>
                  <a:lnTo>
                    <a:pt x="318" y="31"/>
                  </a:lnTo>
                  <a:lnTo>
                    <a:pt x="323" y="17"/>
                  </a:lnTo>
                  <a:lnTo>
                    <a:pt x="331" y="8"/>
                  </a:lnTo>
                  <a:lnTo>
                    <a:pt x="335" y="2"/>
                  </a:lnTo>
                  <a:lnTo>
                    <a:pt x="339" y="0"/>
                  </a:lnTo>
                  <a:close/>
                </a:path>
              </a:pathLst>
            </a:custGeom>
            <a:solidFill>
              <a:srgbClr val="96AB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62" name="Freeform 84"/>
            <p:cNvSpPr>
              <a:spLocks/>
            </p:cNvSpPr>
            <p:nvPr/>
          </p:nvSpPr>
          <p:spPr bwMode="auto">
            <a:xfrm>
              <a:off x="-874" y="2000"/>
              <a:ext cx="464" cy="280"/>
            </a:xfrm>
            <a:custGeom>
              <a:avLst/>
              <a:gdLst>
                <a:gd name="T0" fmla="*/ 1 w 928"/>
                <a:gd name="T1" fmla="*/ 0 h 561"/>
                <a:gd name="T2" fmla="*/ 1 w 928"/>
                <a:gd name="T3" fmla="*/ 0 h 561"/>
                <a:gd name="T4" fmla="*/ 1 w 928"/>
                <a:gd name="T5" fmla="*/ 0 h 561"/>
                <a:gd name="T6" fmla="*/ 1 w 928"/>
                <a:gd name="T7" fmla="*/ 0 h 561"/>
                <a:gd name="T8" fmla="*/ 1 w 928"/>
                <a:gd name="T9" fmla="*/ 0 h 561"/>
                <a:gd name="T10" fmla="*/ 1 w 928"/>
                <a:gd name="T11" fmla="*/ 0 h 561"/>
                <a:gd name="T12" fmla="*/ 1 w 928"/>
                <a:gd name="T13" fmla="*/ 0 h 561"/>
                <a:gd name="T14" fmla="*/ 1 w 928"/>
                <a:gd name="T15" fmla="*/ 0 h 561"/>
                <a:gd name="T16" fmla="*/ 1 w 928"/>
                <a:gd name="T17" fmla="*/ 0 h 561"/>
                <a:gd name="T18" fmla="*/ 1 w 928"/>
                <a:gd name="T19" fmla="*/ 0 h 561"/>
                <a:gd name="T20" fmla="*/ 1 w 928"/>
                <a:gd name="T21" fmla="*/ 0 h 561"/>
                <a:gd name="T22" fmla="*/ 1 w 928"/>
                <a:gd name="T23" fmla="*/ 0 h 561"/>
                <a:gd name="T24" fmla="*/ 1 w 928"/>
                <a:gd name="T25" fmla="*/ 0 h 561"/>
                <a:gd name="T26" fmla="*/ 1 w 928"/>
                <a:gd name="T27" fmla="*/ 0 h 561"/>
                <a:gd name="T28" fmla="*/ 1 w 928"/>
                <a:gd name="T29" fmla="*/ 0 h 561"/>
                <a:gd name="T30" fmla="*/ 1 w 928"/>
                <a:gd name="T31" fmla="*/ 0 h 561"/>
                <a:gd name="T32" fmla="*/ 1 w 928"/>
                <a:gd name="T33" fmla="*/ 0 h 561"/>
                <a:gd name="T34" fmla="*/ 1 w 928"/>
                <a:gd name="T35" fmla="*/ 0 h 561"/>
                <a:gd name="T36" fmla="*/ 1 w 928"/>
                <a:gd name="T37" fmla="*/ 0 h 561"/>
                <a:gd name="T38" fmla="*/ 1 w 928"/>
                <a:gd name="T39" fmla="*/ 0 h 561"/>
                <a:gd name="T40" fmla="*/ 1 w 928"/>
                <a:gd name="T41" fmla="*/ 0 h 561"/>
                <a:gd name="T42" fmla="*/ 1 w 928"/>
                <a:gd name="T43" fmla="*/ 0 h 561"/>
                <a:gd name="T44" fmla="*/ 1 w 928"/>
                <a:gd name="T45" fmla="*/ 0 h 561"/>
                <a:gd name="T46" fmla="*/ 1 w 928"/>
                <a:gd name="T47" fmla="*/ 0 h 561"/>
                <a:gd name="T48" fmla="*/ 1 w 928"/>
                <a:gd name="T49" fmla="*/ 0 h 561"/>
                <a:gd name="T50" fmla="*/ 1 w 928"/>
                <a:gd name="T51" fmla="*/ 0 h 561"/>
                <a:gd name="T52" fmla="*/ 1 w 928"/>
                <a:gd name="T53" fmla="*/ 0 h 561"/>
                <a:gd name="T54" fmla="*/ 1 w 928"/>
                <a:gd name="T55" fmla="*/ 0 h 561"/>
                <a:gd name="T56" fmla="*/ 1 w 928"/>
                <a:gd name="T57" fmla="*/ 0 h 561"/>
                <a:gd name="T58" fmla="*/ 1 w 928"/>
                <a:gd name="T59" fmla="*/ 0 h 561"/>
                <a:gd name="T60" fmla="*/ 1 w 928"/>
                <a:gd name="T61" fmla="*/ 0 h 561"/>
                <a:gd name="T62" fmla="*/ 1 w 928"/>
                <a:gd name="T63" fmla="*/ 0 h 561"/>
                <a:gd name="T64" fmla="*/ 1 w 928"/>
                <a:gd name="T65" fmla="*/ 0 h 561"/>
                <a:gd name="T66" fmla="*/ 1 w 928"/>
                <a:gd name="T67" fmla="*/ 0 h 561"/>
                <a:gd name="T68" fmla="*/ 1 w 928"/>
                <a:gd name="T69" fmla="*/ 0 h 561"/>
                <a:gd name="T70" fmla="*/ 1 w 928"/>
                <a:gd name="T71" fmla="*/ 0 h 561"/>
                <a:gd name="T72" fmla="*/ 1 w 928"/>
                <a:gd name="T73" fmla="*/ 0 h 561"/>
                <a:gd name="T74" fmla="*/ 1 w 928"/>
                <a:gd name="T75" fmla="*/ 0 h 561"/>
                <a:gd name="T76" fmla="*/ 1 w 928"/>
                <a:gd name="T77" fmla="*/ 0 h 561"/>
                <a:gd name="T78" fmla="*/ 1 w 928"/>
                <a:gd name="T79" fmla="*/ 0 h 561"/>
                <a:gd name="T80" fmla="*/ 1 w 928"/>
                <a:gd name="T81" fmla="*/ 0 h 561"/>
                <a:gd name="T82" fmla="*/ 1 w 928"/>
                <a:gd name="T83" fmla="*/ 0 h 561"/>
                <a:gd name="T84" fmla="*/ 1 w 928"/>
                <a:gd name="T85" fmla="*/ 0 h 561"/>
                <a:gd name="T86" fmla="*/ 1 w 928"/>
                <a:gd name="T87" fmla="*/ 0 h 561"/>
                <a:gd name="T88" fmla="*/ 1 w 928"/>
                <a:gd name="T89" fmla="*/ 0 h 561"/>
                <a:gd name="T90" fmla="*/ 1 w 928"/>
                <a:gd name="T91" fmla="*/ 0 h 561"/>
                <a:gd name="T92" fmla="*/ 1 w 928"/>
                <a:gd name="T93" fmla="*/ 0 h 561"/>
                <a:gd name="T94" fmla="*/ 1 w 928"/>
                <a:gd name="T95" fmla="*/ 0 h 561"/>
                <a:gd name="T96" fmla="*/ 1 w 928"/>
                <a:gd name="T97" fmla="*/ 0 h 561"/>
                <a:gd name="T98" fmla="*/ 1 w 928"/>
                <a:gd name="T99" fmla="*/ 0 h 561"/>
                <a:gd name="T100" fmla="*/ 1 w 928"/>
                <a:gd name="T101" fmla="*/ 0 h 561"/>
                <a:gd name="T102" fmla="*/ 1 w 928"/>
                <a:gd name="T103" fmla="*/ 0 h 561"/>
                <a:gd name="T104" fmla="*/ 1 w 928"/>
                <a:gd name="T105" fmla="*/ 0 h 561"/>
                <a:gd name="T106" fmla="*/ 1 w 928"/>
                <a:gd name="T107" fmla="*/ 0 h 561"/>
                <a:gd name="T108" fmla="*/ 1 w 928"/>
                <a:gd name="T109" fmla="*/ 0 h 561"/>
                <a:gd name="T110" fmla="*/ 1 w 928"/>
                <a:gd name="T111" fmla="*/ 0 h 561"/>
                <a:gd name="T112" fmla="*/ 1 w 928"/>
                <a:gd name="T113" fmla="*/ 0 h 561"/>
                <a:gd name="T114" fmla="*/ 1 w 928"/>
                <a:gd name="T115" fmla="*/ 0 h 56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8"/>
                <a:gd name="T175" fmla="*/ 0 h 561"/>
                <a:gd name="T176" fmla="*/ 928 w 928"/>
                <a:gd name="T177" fmla="*/ 561 h 56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8" h="561">
                  <a:moveTo>
                    <a:pt x="319" y="0"/>
                  </a:moveTo>
                  <a:lnTo>
                    <a:pt x="323" y="4"/>
                  </a:lnTo>
                  <a:lnTo>
                    <a:pt x="331" y="8"/>
                  </a:lnTo>
                  <a:lnTo>
                    <a:pt x="342" y="15"/>
                  </a:lnTo>
                  <a:lnTo>
                    <a:pt x="348" y="17"/>
                  </a:lnTo>
                  <a:lnTo>
                    <a:pt x="357" y="19"/>
                  </a:lnTo>
                  <a:lnTo>
                    <a:pt x="367" y="23"/>
                  </a:lnTo>
                  <a:lnTo>
                    <a:pt x="378" y="27"/>
                  </a:lnTo>
                  <a:lnTo>
                    <a:pt x="390" y="30"/>
                  </a:lnTo>
                  <a:lnTo>
                    <a:pt x="407" y="34"/>
                  </a:lnTo>
                  <a:lnTo>
                    <a:pt x="422" y="36"/>
                  </a:lnTo>
                  <a:lnTo>
                    <a:pt x="441" y="40"/>
                  </a:lnTo>
                  <a:lnTo>
                    <a:pt x="458" y="40"/>
                  </a:lnTo>
                  <a:lnTo>
                    <a:pt x="479" y="42"/>
                  </a:lnTo>
                  <a:lnTo>
                    <a:pt x="498" y="44"/>
                  </a:lnTo>
                  <a:lnTo>
                    <a:pt x="521" y="46"/>
                  </a:lnTo>
                  <a:lnTo>
                    <a:pt x="546" y="46"/>
                  </a:lnTo>
                  <a:lnTo>
                    <a:pt x="568" y="46"/>
                  </a:lnTo>
                  <a:lnTo>
                    <a:pt x="591" y="47"/>
                  </a:lnTo>
                  <a:lnTo>
                    <a:pt x="618" y="51"/>
                  </a:lnTo>
                  <a:lnTo>
                    <a:pt x="641" y="51"/>
                  </a:lnTo>
                  <a:lnTo>
                    <a:pt x="665" y="55"/>
                  </a:lnTo>
                  <a:lnTo>
                    <a:pt x="690" y="55"/>
                  </a:lnTo>
                  <a:lnTo>
                    <a:pt x="713" y="59"/>
                  </a:lnTo>
                  <a:lnTo>
                    <a:pt x="736" y="63"/>
                  </a:lnTo>
                  <a:lnTo>
                    <a:pt x="759" y="65"/>
                  </a:lnTo>
                  <a:lnTo>
                    <a:pt x="778" y="70"/>
                  </a:lnTo>
                  <a:lnTo>
                    <a:pt x="798" y="76"/>
                  </a:lnTo>
                  <a:lnTo>
                    <a:pt x="814" y="80"/>
                  </a:lnTo>
                  <a:lnTo>
                    <a:pt x="831" y="84"/>
                  </a:lnTo>
                  <a:lnTo>
                    <a:pt x="842" y="89"/>
                  </a:lnTo>
                  <a:lnTo>
                    <a:pt x="857" y="95"/>
                  </a:lnTo>
                  <a:lnTo>
                    <a:pt x="869" y="101"/>
                  </a:lnTo>
                  <a:lnTo>
                    <a:pt x="878" y="106"/>
                  </a:lnTo>
                  <a:lnTo>
                    <a:pt x="888" y="112"/>
                  </a:lnTo>
                  <a:lnTo>
                    <a:pt x="897" y="120"/>
                  </a:lnTo>
                  <a:lnTo>
                    <a:pt x="909" y="129"/>
                  </a:lnTo>
                  <a:lnTo>
                    <a:pt x="916" y="139"/>
                  </a:lnTo>
                  <a:lnTo>
                    <a:pt x="922" y="144"/>
                  </a:lnTo>
                  <a:lnTo>
                    <a:pt x="924" y="148"/>
                  </a:lnTo>
                  <a:lnTo>
                    <a:pt x="920" y="148"/>
                  </a:lnTo>
                  <a:lnTo>
                    <a:pt x="912" y="150"/>
                  </a:lnTo>
                  <a:lnTo>
                    <a:pt x="897" y="154"/>
                  </a:lnTo>
                  <a:lnTo>
                    <a:pt x="886" y="158"/>
                  </a:lnTo>
                  <a:lnTo>
                    <a:pt x="869" y="163"/>
                  </a:lnTo>
                  <a:lnTo>
                    <a:pt x="857" y="167"/>
                  </a:lnTo>
                  <a:lnTo>
                    <a:pt x="846" y="173"/>
                  </a:lnTo>
                  <a:lnTo>
                    <a:pt x="842" y="177"/>
                  </a:lnTo>
                  <a:lnTo>
                    <a:pt x="842" y="179"/>
                  </a:lnTo>
                  <a:lnTo>
                    <a:pt x="850" y="182"/>
                  </a:lnTo>
                  <a:lnTo>
                    <a:pt x="861" y="184"/>
                  </a:lnTo>
                  <a:lnTo>
                    <a:pt x="876" y="188"/>
                  </a:lnTo>
                  <a:lnTo>
                    <a:pt x="890" y="194"/>
                  </a:lnTo>
                  <a:lnTo>
                    <a:pt x="905" y="201"/>
                  </a:lnTo>
                  <a:lnTo>
                    <a:pt x="914" y="211"/>
                  </a:lnTo>
                  <a:lnTo>
                    <a:pt x="924" y="224"/>
                  </a:lnTo>
                  <a:lnTo>
                    <a:pt x="926" y="232"/>
                  </a:lnTo>
                  <a:lnTo>
                    <a:pt x="928" y="241"/>
                  </a:lnTo>
                  <a:lnTo>
                    <a:pt x="928" y="251"/>
                  </a:lnTo>
                  <a:lnTo>
                    <a:pt x="928" y="260"/>
                  </a:lnTo>
                  <a:lnTo>
                    <a:pt x="926" y="270"/>
                  </a:lnTo>
                  <a:lnTo>
                    <a:pt x="926" y="279"/>
                  </a:lnTo>
                  <a:lnTo>
                    <a:pt x="924" y="289"/>
                  </a:lnTo>
                  <a:lnTo>
                    <a:pt x="924" y="300"/>
                  </a:lnTo>
                  <a:lnTo>
                    <a:pt x="920" y="308"/>
                  </a:lnTo>
                  <a:lnTo>
                    <a:pt x="916" y="317"/>
                  </a:lnTo>
                  <a:lnTo>
                    <a:pt x="914" y="325"/>
                  </a:lnTo>
                  <a:lnTo>
                    <a:pt x="914" y="334"/>
                  </a:lnTo>
                  <a:lnTo>
                    <a:pt x="909" y="344"/>
                  </a:lnTo>
                  <a:lnTo>
                    <a:pt x="909" y="350"/>
                  </a:lnTo>
                  <a:lnTo>
                    <a:pt x="821" y="361"/>
                  </a:lnTo>
                  <a:lnTo>
                    <a:pt x="819" y="357"/>
                  </a:lnTo>
                  <a:lnTo>
                    <a:pt x="819" y="348"/>
                  </a:lnTo>
                  <a:lnTo>
                    <a:pt x="817" y="340"/>
                  </a:lnTo>
                  <a:lnTo>
                    <a:pt x="816" y="334"/>
                  </a:lnTo>
                  <a:lnTo>
                    <a:pt x="814" y="325"/>
                  </a:lnTo>
                  <a:lnTo>
                    <a:pt x="814" y="315"/>
                  </a:lnTo>
                  <a:lnTo>
                    <a:pt x="812" y="304"/>
                  </a:lnTo>
                  <a:lnTo>
                    <a:pt x="810" y="293"/>
                  </a:lnTo>
                  <a:lnTo>
                    <a:pt x="806" y="281"/>
                  </a:lnTo>
                  <a:lnTo>
                    <a:pt x="804" y="270"/>
                  </a:lnTo>
                  <a:lnTo>
                    <a:pt x="800" y="258"/>
                  </a:lnTo>
                  <a:lnTo>
                    <a:pt x="797" y="245"/>
                  </a:lnTo>
                  <a:lnTo>
                    <a:pt x="793" y="232"/>
                  </a:lnTo>
                  <a:lnTo>
                    <a:pt x="789" y="222"/>
                  </a:lnTo>
                  <a:lnTo>
                    <a:pt x="783" y="207"/>
                  </a:lnTo>
                  <a:lnTo>
                    <a:pt x="776" y="196"/>
                  </a:lnTo>
                  <a:lnTo>
                    <a:pt x="770" y="184"/>
                  </a:lnTo>
                  <a:lnTo>
                    <a:pt x="764" y="175"/>
                  </a:lnTo>
                  <a:lnTo>
                    <a:pt x="757" y="163"/>
                  </a:lnTo>
                  <a:lnTo>
                    <a:pt x="749" y="152"/>
                  </a:lnTo>
                  <a:lnTo>
                    <a:pt x="743" y="143"/>
                  </a:lnTo>
                  <a:lnTo>
                    <a:pt x="740" y="135"/>
                  </a:lnTo>
                  <a:lnTo>
                    <a:pt x="724" y="120"/>
                  </a:lnTo>
                  <a:lnTo>
                    <a:pt x="717" y="108"/>
                  </a:lnTo>
                  <a:lnTo>
                    <a:pt x="711" y="101"/>
                  </a:lnTo>
                  <a:lnTo>
                    <a:pt x="709" y="99"/>
                  </a:lnTo>
                  <a:lnTo>
                    <a:pt x="705" y="99"/>
                  </a:lnTo>
                  <a:lnTo>
                    <a:pt x="700" y="99"/>
                  </a:lnTo>
                  <a:lnTo>
                    <a:pt x="688" y="99"/>
                  </a:lnTo>
                  <a:lnTo>
                    <a:pt x="675" y="101"/>
                  </a:lnTo>
                  <a:lnTo>
                    <a:pt x="665" y="101"/>
                  </a:lnTo>
                  <a:lnTo>
                    <a:pt x="658" y="101"/>
                  </a:lnTo>
                  <a:lnTo>
                    <a:pt x="650" y="101"/>
                  </a:lnTo>
                  <a:lnTo>
                    <a:pt x="643" y="101"/>
                  </a:lnTo>
                  <a:lnTo>
                    <a:pt x="633" y="101"/>
                  </a:lnTo>
                  <a:lnTo>
                    <a:pt x="624" y="101"/>
                  </a:lnTo>
                  <a:lnTo>
                    <a:pt x="614" y="101"/>
                  </a:lnTo>
                  <a:lnTo>
                    <a:pt x="605" y="103"/>
                  </a:lnTo>
                  <a:lnTo>
                    <a:pt x="595" y="103"/>
                  </a:lnTo>
                  <a:lnTo>
                    <a:pt x="586" y="103"/>
                  </a:lnTo>
                  <a:lnTo>
                    <a:pt x="576" y="103"/>
                  </a:lnTo>
                  <a:lnTo>
                    <a:pt x="567" y="103"/>
                  </a:lnTo>
                  <a:lnTo>
                    <a:pt x="549" y="103"/>
                  </a:lnTo>
                  <a:lnTo>
                    <a:pt x="536" y="103"/>
                  </a:lnTo>
                  <a:lnTo>
                    <a:pt x="525" y="103"/>
                  </a:lnTo>
                  <a:lnTo>
                    <a:pt x="515" y="103"/>
                  </a:lnTo>
                  <a:lnTo>
                    <a:pt x="508" y="103"/>
                  </a:lnTo>
                  <a:lnTo>
                    <a:pt x="506" y="108"/>
                  </a:lnTo>
                  <a:lnTo>
                    <a:pt x="502" y="116"/>
                  </a:lnTo>
                  <a:lnTo>
                    <a:pt x="498" y="127"/>
                  </a:lnTo>
                  <a:lnTo>
                    <a:pt x="492" y="139"/>
                  </a:lnTo>
                  <a:lnTo>
                    <a:pt x="485" y="158"/>
                  </a:lnTo>
                  <a:lnTo>
                    <a:pt x="481" y="167"/>
                  </a:lnTo>
                  <a:lnTo>
                    <a:pt x="475" y="175"/>
                  </a:lnTo>
                  <a:lnTo>
                    <a:pt x="471" y="184"/>
                  </a:lnTo>
                  <a:lnTo>
                    <a:pt x="468" y="198"/>
                  </a:lnTo>
                  <a:lnTo>
                    <a:pt x="460" y="207"/>
                  </a:lnTo>
                  <a:lnTo>
                    <a:pt x="452" y="220"/>
                  </a:lnTo>
                  <a:lnTo>
                    <a:pt x="447" y="232"/>
                  </a:lnTo>
                  <a:lnTo>
                    <a:pt x="441" y="243"/>
                  </a:lnTo>
                  <a:lnTo>
                    <a:pt x="433" y="255"/>
                  </a:lnTo>
                  <a:lnTo>
                    <a:pt x="426" y="266"/>
                  </a:lnTo>
                  <a:lnTo>
                    <a:pt x="420" y="277"/>
                  </a:lnTo>
                  <a:lnTo>
                    <a:pt x="416" y="289"/>
                  </a:lnTo>
                  <a:lnTo>
                    <a:pt x="407" y="298"/>
                  </a:lnTo>
                  <a:lnTo>
                    <a:pt x="403" y="308"/>
                  </a:lnTo>
                  <a:lnTo>
                    <a:pt x="397" y="315"/>
                  </a:lnTo>
                  <a:lnTo>
                    <a:pt x="394" y="325"/>
                  </a:lnTo>
                  <a:lnTo>
                    <a:pt x="388" y="334"/>
                  </a:lnTo>
                  <a:lnTo>
                    <a:pt x="388" y="338"/>
                  </a:lnTo>
                  <a:lnTo>
                    <a:pt x="384" y="338"/>
                  </a:lnTo>
                  <a:lnTo>
                    <a:pt x="378" y="342"/>
                  </a:lnTo>
                  <a:lnTo>
                    <a:pt x="369" y="346"/>
                  </a:lnTo>
                  <a:lnTo>
                    <a:pt x="359" y="355"/>
                  </a:lnTo>
                  <a:lnTo>
                    <a:pt x="352" y="359"/>
                  </a:lnTo>
                  <a:lnTo>
                    <a:pt x="342" y="363"/>
                  </a:lnTo>
                  <a:lnTo>
                    <a:pt x="333" y="371"/>
                  </a:lnTo>
                  <a:lnTo>
                    <a:pt x="323" y="376"/>
                  </a:lnTo>
                  <a:lnTo>
                    <a:pt x="312" y="380"/>
                  </a:lnTo>
                  <a:lnTo>
                    <a:pt x="300" y="390"/>
                  </a:lnTo>
                  <a:lnTo>
                    <a:pt x="287" y="397"/>
                  </a:lnTo>
                  <a:lnTo>
                    <a:pt x="278" y="407"/>
                  </a:lnTo>
                  <a:lnTo>
                    <a:pt x="262" y="414"/>
                  </a:lnTo>
                  <a:lnTo>
                    <a:pt x="249" y="424"/>
                  </a:lnTo>
                  <a:lnTo>
                    <a:pt x="234" y="435"/>
                  </a:lnTo>
                  <a:lnTo>
                    <a:pt x="221" y="447"/>
                  </a:lnTo>
                  <a:lnTo>
                    <a:pt x="205" y="460"/>
                  </a:lnTo>
                  <a:lnTo>
                    <a:pt x="194" y="473"/>
                  </a:lnTo>
                  <a:lnTo>
                    <a:pt x="183" y="485"/>
                  </a:lnTo>
                  <a:lnTo>
                    <a:pt x="173" y="500"/>
                  </a:lnTo>
                  <a:lnTo>
                    <a:pt x="162" y="511"/>
                  </a:lnTo>
                  <a:lnTo>
                    <a:pt x="154" y="521"/>
                  </a:lnTo>
                  <a:lnTo>
                    <a:pt x="145" y="530"/>
                  </a:lnTo>
                  <a:lnTo>
                    <a:pt x="139" y="542"/>
                  </a:lnTo>
                  <a:lnTo>
                    <a:pt x="129" y="555"/>
                  </a:lnTo>
                  <a:lnTo>
                    <a:pt x="127" y="561"/>
                  </a:lnTo>
                  <a:lnTo>
                    <a:pt x="0" y="485"/>
                  </a:lnTo>
                  <a:lnTo>
                    <a:pt x="0" y="483"/>
                  </a:lnTo>
                  <a:lnTo>
                    <a:pt x="4" y="483"/>
                  </a:lnTo>
                  <a:lnTo>
                    <a:pt x="10" y="477"/>
                  </a:lnTo>
                  <a:lnTo>
                    <a:pt x="19" y="473"/>
                  </a:lnTo>
                  <a:lnTo>
                    <a:pt x="29" y="467"/>
                  </a:lnTo>
                  <a:lnTo>
                    <a:pt x="42" y="462"/>
                  </a:lnTo>
                  <a:lnTo>
                    <a:pt x="55" y="454"/>
                  </a:lnTo>
                  <a:lnTo>
                    <a:pt x="70" y="448"/>
                  </a:lnTo>
                  <a:lnTo>
                    <a:pt x="84" y="439"/>
                  </a:lnTo>
                  <a:lnTo>
                    <a:pt x="103" y="431"/>
                  </a:lnTo>
                  <a:lnTo>
                    <a:pt x="116" y="424"/>
                  </a:lnTo>
                  <a:lnTo>
                    <a:pt x="133" y="416"/>
                  </a:lnTo>
                  <a:lnTo>
                    <a:pt x="148" y="407"/>
                  </a:lnTo>
                  <a:lnTo>
                    <a:pt x="164" y="397"/>
                  </a:lnTo>
                  <a:lnTo>
                    <a:pt x="177" y="390"/>
                  </a:lnTo>
                  <a:lnTo>
                    <a:pt x="190" y="382"/>
                  </a:lnTo>
                  <a:lnTo>
                    <a:pt x="200" y="372"/>
                  </a:lnTo>
                  <a:lnTo>
                    <a:pt x="209" y="365"/>
                  </a:lnTo>
                  <a:lnTo>
                    <a:pt x="219" y="357"/>
                  </a:lnTo>
                  <a:lnTo>
                    <a:pt x="228" y="350"/>
                  </a:lnTo>
                  <a:lnTo>
                    <a:pt x="234" y="340"/>
                  </a:lnTo>
                  <a:lnTo>
                    <a:pt x="240" y="331"/>
                  </a:lnTo>
                  <a:lnTo>
                    <a:pt x="245" y="323"/>
                  </a:lnTo>
                  <a:lnTo>
                    <a:pt x="251" y="315"/>
                  </a:lnTo>
                  <a:lnTo>
                    <a:pt x="259" y="300"/>
                  </a:lnTo>
                  <a:lnTo>
                    <a:pt x="264" y="289"/>
                  </a:lnTo>
                  <a:lnTo>
                    <a:pt x="268" y="281"/>
                  </a:lnTo>
                  <a:lnTo>
                    <a:pt x="268" y="279"/>
                  </a:lnTo>
                  <a:lnTo>
                    <a:pt x="270" y="281"/>
                  </a:lnTo>
                  <a:lnTo>
                    <a:pt x="278" y="287"/>
                  </a:lnTo>
                  <a:lnTo>
                    <a:pt x="281" y="287"/>
                  </a:lnTo>
                  <a:lnTo>
                    <a:pt x="287" y="289"/>
                  </a:lnTo>
                  <a:lnTo>
                    <a:pt x="297" y="287"/>
                  </a:lnTo>
                  <a:lnTo>
                    <a:pt x="308" y="281"/>
                  </a:lnTo>
                  <a:lnTo>
                    <a:pt x="319" y="270"/>
                  </a:lnTo>
                  <a:lnTo>
                    <a:pt x="333" y="257"/>
                  </a:lnTo>
                  <a:lnTo>
                    <a:pt x="338" y="247"/>
                  </a:lnTo>
                  <a:lnTo>
                    <a:pt x="344" y="239"/>
                  </a:lnTo>
                  <a:lnTo>
                    <a:pt x="352" y="230"/>
                  </a:lnTo>
                  <a:lnTo>
                    <a:pt x="359" y="222"/>
                  </a:lnTo>
                  <a:lnTo>
                    <a:pt x="363" y="209"/>
                  </a:lnTo>
                  <a:lnTo>
                    <a:pt x="369" y="198"/>
                  </a:lnTo>
                  <a:lnTo>
                    <a:pt x="373" y="186"/>
                  </a:lnTo>
                  <a:lnTo>
                    <a:pt x="378" y="175"/>
                  </a:lnTo>
                  <a:lnTo>
                    <a:pt x="378" y="163"/>
                  </a:lnTo>
                  <a:lnTo>
                    <a:pt x="382" y="152"/>
                  </a:lnTo>
                  <a:lnTo>
                    <a:pt x="384" y="139"/>
                  </a:lnTo>
                  <a:lnTo>
                    <a:pt x="386" y="129"/>
                  </a:lnTo>
                  <a:lnTo>
                    <a:pt x="382" y="116"/>
                  </a:lnTo>
                  <a:lnTo>
                    <a:pt x="378" y="103"/>
                  </a:lnTo>
                  <a:lnTo>
                    <a:pt x="375" y="91"/>
                  </a:lnTo>
                  <a:lnTo>
                    <a:pt x="371" y="82"/>
                  </a:lnTo>
                  <a:lnTo>
                    <a:pt x="365" y="68"/>
                  </a:lnTo>
                  <a:lnTo>
                    <a:pt x="361" y="57"/>
                  </a:lnTo>
                  <a:lnTo>
                    <a:pt x="354" y="47"/>
                  </a:lnTo>
                  <a:lnTo>
                    <a:pt x="350" y="40"/>
                  </a:lnTo>
                  <a:lnTo>
                    <a:pt x="342" y="30"/>
                  </a:lnTo>
                  <a:lnTo>
                    <a:pt x="337" y="23"/>
                  </a:lnTo>
                  <a:lnTo>
                    <a:pt x="333" y="15"/>
                  </a:lnTo>
                  <a:lnTo>
                    <a:pt x="327" y="9"/>
                  </a:lnTo>
                  <a:lnTo>
                    <a:pt x="321" y="2"/>
                  </a:lnTo>
                  <a:lnTo>
                    <a:pt x="319" y="0"/>
                  </a:lnTo>
                  <a:close/>
                </a:path>
              </a:pathLst>
            </a:custGeom>
            <a:solidFill>
              <a:srgbClr val="6380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63" name="Freeform 85"/>
            <p:cNvSpPr>
              <a:spLocks/>
            </p:cNvSpPr>
            <p:nvPr/>
          </p:nvSpPr>
          <p:spPr bwMode="auto">
            <a:xfrm>
              <a:off x="-614" y="1930"/>
              <a:ext cx="208" cy="51"/>
            </a:xfrm>
            <a:custGeom>
              <a:avLst/>
              <a:gdLst>
                <a:gd name="T0" fmla="*/ 1 w 414"/>
                <a:gd name="T1" fmla="*/ 0 h 103"/>
                <a:gd name="T2" fmla="*/ 1 w 414"/>
                <a:gd name="T3" fmla="*/ 0 h 103"/>
                <a:gd name="T4" fmla="*/ 1 w 414"/>
                <a:gd name="T5" fmla="*/ 0 h 103"/>
                <a:gd name="T6" fmla="*/ 1 w 414"/>
                <a:gd name="T7" fmla="*/ 0 h 103"/>
                <a:gd name="T8" fmla="*/ 1 w 414"/>
                <a:gd name="T9" fmla="*/ 0 h 103"/>
                <a:gd name="T10" fmla="*/ 1 w 414"/>
                <a:gd name="T11" fmla="*/ 0 h 103"/>
                <a:gd name="T12" fmla="*/ 1 w 414"/>
                <a:gd name="T13" fmla="*/ 0 h 103"/>
                <a:gd name="T14" fmla="*/ 1 w 414"/>
                <a:gd name="T15" fmla="*/ 0 h 103"/>
                <a:gd name="T16" fmla="*/ 1 w 414"/>
                <a:gd name="T17" fmla="*/ 0 h 103"/>
                <a:gd name="T18" fmla="*/ 1 w 414"/>
                <a:gd name="T19" fmla="*/ 0 h 103"/>
                <a:gd name="T20" fmla="*/ 1 w 414"/>
                <a:gd name="T21" fmla="*/ 0 h 103"/>
                <a:gd name="T22" fmla="*/ 1 w 414"/>
                <a:gd name="T23" fmla="*/ 0 h 103"/>
                <a:gd name="T24" fmla="*/ 1 w 414"/>
                <a:gd name="T25" fmla="*/ 0 h 103"/>
                <a:gd name="T26" fmla="*/ 1 w 414"/>
                <a:gd name="T27" fmla="*/ 0 h 103"/>
                <a:gd name="T28" fmla="*/ 1 w 414"/>
                <a:gd name="T29" fmla="*/ 0 h 103"/>
                <a:gd name="T30" fmla="*/ 1 w 414"/>
                <a:gd name="T31" fmla="*/ 0 h 103"/>
                <a:gd name="T32" fmla="*/ 1 w 414"/>
                <a:gd name="T33" fmla="*/ 0 h 103"/>
                <a:gd name="T34" fmla="*/ 1 w 414"/>
                <a:gd name="T35" fmla="*/ 0 h 103"/>
                <a:gd name="T36" fmla="*/ 1 w 414"/>
                <a:gd name="T37" fmla="*/ 0 h 103"/>
                <a:gd name="T38" fmla="*/ 1 w 414"/>
                <a:gd name="T39" fmla="*/ 0 h 103"/>
                <a:gd name="T40" fmla="*/ 1 w 414"/>
                <a:gd name="T41" fmla="*/ 0 h 103"/>
                <a:gd name="T42" fmla="*/ 1 w 414"/>
                <a:gd name="T43" fmla="*/ 0 h 103"/>
                <a:gd name="T44" fmla="*/ 1 w 414"/>
                <a:gd name="T45" fmla="*/ 0 h 103"/>
                <a:gd name="T46" fmla="*/ 1 w 414"/>
                <a:gd name="T47" fmla="*/ 0 h 103"/>
                <a:gd name="T48" fmla="*/ 1 w 414"/>
                <a:gd name="T49" fmla="*/ 0 h 103"/>
                <a:gd name="T50" fmla="*/ 1 w 414"/>
                <a:gd name="T51" fmla="*/ 0 h 103"/>
                <a:gd name="T52" fmla="*/ 1 w 414"/>
                <a:gd name="T53" fmla="*/ 0 h 103"/>
                <a:gd name="T54" fmla="*/ 1 w 414"/>
                <a:gd name="T55" fmla="*/ 0 h 103"/>
                <a:gd name="T56" fmla="*/ 1 w 414"/>
                <a:gd name="T57" fmla="*/ 0 h 103"/>
                <a:gd name="T58" fmla="*/ 1 w 414"/>
                <a:gd name="T59" fmla="*/ 0 h 103"/>
                <a:gd name="T60" fmla="*/ 1 w 414"/>
                <a:gd name="T61" fmla="*/ 0 h 103"/>
                <a:gd name="T62" fmla="*/ 1 w 414"/>
                <a:gd name="T63" fmla="*/ 0 h 103"/>
                <a:gd name="T64" fmla="*/ 1 w 414"/>
                <a:gd name="T65" fmla="*/ 0 h 103"/>
                <a:gd name="T66" fmla="*/ 0 w 414"/>
                <a:gd name="T67" fmla="*/ 0 h 10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14"/>
                <a:gd name="T103" fmla="*/ 0 h 103"/>
                <a:gd name="T104" fmla="*/ 414 w 414"/>
                <a:gd name="T105" fmla="*/ 103 h 10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14" h="103">
                  <a:moveTo>
                    <a:pt x="0" y="36"/>
                  </a:moveTo>
                  <a:lnTo>
                    <a:pt x="2" y="36"/>
                  </a:lnTo>
                  <a:lnTo>
                    <a:pt x="9" y="40"/>
                  </a:lnTo>
                  <a:lnTo>
                    <a:pt x="19" y="46"/>
                  </a:lnTo>
                  <a:lnTo>
                    <a:pt x="34" y="55"/>
                  </a:lnTo>
                  <a:lnTo>
                    <a:pt x="40" y="59"/>
                  </a:lnTo>
                  <a:lnTo>
                    <a:pt x="47" y="65"/>
                  </a:lnTo>
                  <a:lnTo>
                    <a:pt x="57" y="67"/>
                  </a:lnTo>
                  <a:lnTo>
                    <a:pt x="66" y="73"/>
                  </a:lnTo>
                  <a:lnTo>
                    <a:pt x="74" y="76"/>
                  </a:lnTo>
                  <a:lnTo>
                    <a:pt x="84" y="78"/>
                  </a:lnTo>
                  <a:lnTo>
                    <a:pt x="91" y="80"/>
                  </a:lnTo>
                  <a:lnTo>
                    <a:pt x="101" y="84"/>
                  </a:lnTo>
                  <a:lnTo>
                    <a:pt x="116" y="84"/>
                  </a:lnTo>
                  <a:lnTo>
                    <a:pt x="135" y="82"/>
                  </a:lnTo>
                  <a:lnTo>
                    <a:pt x="141" y="78"/>
                  </a:lnTo>
                  <a:lnTo>
                    <a:pt x="148" y="76"/>
                  </a:lnTo>
                  <a:lnTo>
                    <a:pt x="158" y="76"/>
                  </a:lnTo>
                  <a:lnTo>
                    <a:pt x="167" y="74"/>
                  </a:lnTo>
                  <a:lnTo>
                    <a:pt x="175" y="71"/>
                  </a:lnTo>
                  <a:lnTo>
                    <a:pt x="182" y="69"/>
                  </a:lnTo>
                  <a:lnTo>
                    <a:pt x="192" y="67"/>
                  </a:lnTo>
                  <a:lnTo>
                    <a:pt x="203" y="67"/>
                  </a:lnTo>
                  <a:lnTo>
                    <a:pt x="213" y="65"/>
                  </a:lnTo>
                  <a:lnTo>
                    <a:pt x="224" y="65"/>
                  </a:lnTo>
                  <a:lnTo>
                    <a:pt x="236" y="65"/>
                  </a:lnTo>
                  <a:lnTo>
                    <a:pt x="249" y="67"/>
                  </a:lnTo>
                  <a:lnTo>
                    <a:pt x="260" y="67"/>
                  </a:lnTo>
                  <a:lnTo>
                    <a:pt x="274" y="67"/>
                  </a:lnTo>
                  <a:lnTo>
                    <a:pt x="289" y="69"/>
                  </a:lnTo>
                  <a:lnTo>
                    <a:pt x="302" y="73"/>
                  </a:lnTo>
                  <a:lnTo>
                    <a:pt x="315" y="76"/>
                  </a:lnTo>
                  <a:lnTo>
                    <a:pt x="329" y="78"/>
                  </a:lnTo>
                  <a:lnTo>
                    <a:pt x="342" y="82"/>
                  </a:lnTo>
                  <a:lnTo>
                    <a:pt x="357" y="86"/>
                  </a:lnTo>
                  <a:lnTo>
                    <a:pt x="367" y="88"/>
                  </a:lnTo>
                  <a:lnTo>
                    <a:pt x="378" y="92"/>
                  </a:lnTo>
                  <a:lnTo>
                    <a:pt x="388" y="93"/>
                  </a:lnTo>
                  <a:lnTo>
                    <a:pt x="397" y="97"/>
                  </a:lnTo>
                  <a:lnTo>
                    <a:pt x="411" y="101"/>
                  </a:lnTo>
                  <a:lnTo>
                    <a:pt x="414" y="103"/>
                  </a:lnTo>
                  <a:lnTo>
                    <a:pt x="412" y="101"/>
                  </a:lnTo>
                  <a:lnTo>
                    <a:pt x="403" y="93"/>
                  </a:lnTo>
                  <a:lnTo>
                    <a:pt x="393" y="84"/>
                  </a:lnTo>
                  <a:lnTo>
                    <a:pt x="380" y="76"/>
                  </a:lnTo>
                  <a:lnTo>
                    <a:pt x="371" y="67"/>
                  </a:lnTo>
                  <a:lnTo>
                    <a:pt x="361" y="63"/>
                  </a:lnTo>
                  <a:lnTo>
                    <a:pt x="352" y="55"/>
                  </a:lnTo>
                  <a:lnTo>
                    <a:pt x="342" y="50"/>
                  </a:lnTo>
                  <a:lnTo>
                    <a:pt x="331" y="44"/>
                  </a:lnTo>
                  <a:lnTo>
                    <a:pt x="319" y="38"/>
                  </a:lnTo>
                  <a:lnTo>
                    <a:pt x="310" y="35"/>
                  </a:lnTo>
                  <a:lnTo>
                    <a:pt x="298" y="29"/>
                  </a:lnTo>
                  <a:lnTo>
                    <a:pt x="285" y="25"/>
                  </a:lnTo>
                  <a:lnTo>
                    <a:pt x="274" y="19"/>
                  </a:lnTo>
                  <a:lnTo>
                    <a:pt x="260" y="16"/>
                  </a:lnTo>
                  <a:lnTo>
                    <a:pt x="249" y="14"/>
                  </a:lnTo>
                  <a:lnTo>
                    <a:pt x="238" y="10"/>
                  </a:lnTo>
                  <a:lnTo>
                    <a:pt x="226" y="8"/>
                  </a:lnTo>
                  <a:lnTo>
                    <a:pt x="217" y="4"/>
                  </a:lnTo>
                  <a:lnTo>
                    <a:pt x="207" y="4"/>
                  </a:lnTo>
                  <a:lnTo>
                    <a:pt x="196" y="0"/>
                  </a:lnTo>
                  <a:lnTo>
                    <a:pt x="188" y="0"/>
                  </a:lnTo>
                  <a:lnTo>
                    <a:pt x="179" y="0"/>
                  </a:lnTo>
                  <a:lnTo>
                    <a:pt x="173" y="0"/>
                  </a:lnTo>
                  <a:lnTo>
                    <a:pt x="163" y="0"/>
                  </a:lnTo>
                  <a:lnTo>
                    <a:pt x="0" y="36"/>
                  </a:lnTo>
                  <a:close/>
                </a:path>
              </a:pathLst>
            </a:custGeom>
            <a:solidFill>
              <a:srgbClr val="6380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64" name="Freeform 86"/>
            <p:cNvSpPr>
              <a:spLocks/>
            </p:cNvSpPr>
            <p:nvPr/>
          </p:nvSpPr>
          <p:spPr bwMode="auto">
            <a:xfrm>
              <a:off x="-725" y="1456"/>
              <a:ext cx="375" cy="496"/>
            </a:xfrm>
            <a:custGeom>
              <a:avLst/>
              <a:gdLst>
                <a:gd name="T0" fmla="*/ 1 w 749"/>
                <a:gd name="T1" fmla="*/ 0 h 994"/>
                <a:gd name="T2" fmla="*/ 1 w 749"/>
                <a:gd name="T3" fmla="*/ 0 h 994"/>
                <a:gd name="T4" fmla="*/ 1 w 749"/>
                <a:gd name="T5" fmla="*/ 0 h 994"/>
                <a:gd name="T6" fmla="*/ 1 w 749"/>
                <a:gd name="T7" fmla="*/ 0 h 994"/>
                <a:gd name="T8" fmla="*/ 1 w 749"/>
                <a:gd name="T9" fmla="*/ 0 h 994"/>
                <a:gd name="T10" fmla="*/ 1 w 749"/>
                <a:gd name="T11" fmla="*/ 0 h 994"/>
                <a:gd name="T12" fmla="*/ 1 w 749"/>
                <a:gd name="T13" fmla="*/ 0 h 994"/>
                <a:gd name="T14" fmla="*/ 1 w 749"/>
                <a:gd name="T15" fmla="*/ 0 h 994"/>
                <a:gd name="T16" fmla="*/ 1 w 749"/>
                <a:gd name="T17" fmla="*/ 0 h 994"/>
                <a:gd name="T18" fmla="*/ 1 w 749"/>
                <a:gd name="T19" fmla="*/ 0 h 994"/>
                <a:gd name="T20" fmla="*/ 1 w 749"/>
                <a:gd name="T21" fmla="*/ 0 h 994"/>
                <a:gd name="T22" fmla="*/ 1 w 749"/>
                <a:gd name="T23" fmla="*/ 0 h 994"/>
                <a:gd name="T24" fmla="*/ 1 w 749"/>
                <a:gd name="T25" fmla="*/ 0 h 994"/>
                <a:gd name="T26" fmla="*/ 1 w 749"/>
                <a:gd name="T27" fmla="*/ 0 h 994"/>
                <a:gd name="T28" fmla="*/ 1 w 749"/>
                <a:gd name="T29" fmla="*/ 0 h 994"/>
                <a:gd name="T30" fmla="*/ 1 w 749"/>
                <a:gd name="T31" fmla="*/ 0 h 994"/>
                <a:gd name="T32" fmla="*/ 1 w 749"/>
                <a:gd name="T33" fmla="*/ 0 h 994"/>
                <a:gd name="T34" fmla="*/ 0 w 749"/>
                <a:gd name="T35" fmla="*/ 0 h 994"/>
                <a:gd name="T36" fmla="*/ 1 w 749"/>
                <a:gd name="T37" fmla="*/ 0 h 994"/>
                <a:gd name="T38" fmla="*/ 1 w 749"/>
                <a:gd name="T39" fmla="*/ 0 h 994"/>
                <a:gd name="T40" fmla="*/ 1 w 749"/>
                <a:gd name="T41" fmla="*/ 0 h 994"/>
                <a:gd name="T42" fmla="*/ 1 w 749"/>
                <a:gd name="T43" fmla="*/ 0 h 994"/>
                <a:gd name="T44" fmla="*/ 1 w 749"/>
                <a:gd name="T45" fmla="*/ 0 h 994"/>
                <a:gd name="T46" fmla="*/ 1 w 749"/>
                <a:gd name="T47" fmla="*/ 0 h 994"/>
                <a:gd name="T48" fmla="*/ 1 w 749"/>
                <a:gd name="T49" fmla="*/ 0 h 994"/>
                <a:gd name="T50" fmla="*/ 1 w 749"/>
                <a:gd name="T51" fmla="*/ 0 h 994"/>
                <a:gd name="T52" fmla="*/ 1 w 749"/>
                <a:gd name="T53" fmla="*/ 0 h 994"/>
                <a:gd name="T54" fmla="*/ 1 w 749"/>
                <a:gd name="T55" fmla="*/ 0 h 994"/>
                <a:gd name="T56" fmla="*/ 1 w 749"/>
                <a:gd name="T57" fmla="*/ 0 h 994"/>
                <a:gd name="T58" fmla="*/ 1 w 749"/>
                <a:gd name="T59" fmla="*/ 0 h 994"/>
                <a:gd name="T60" fmla="*/ 1 w 749"/>
                <a:gd name="T61" fmla="*/ 0 h 994"/>
                <a:gd name="T62" fmla="*/ 1 w 749"/>
                <a:gd name="T63" fmla="*/ 0 h 994"/>
                <a:gd name="T64" fmla="*/ 1 w 749"/>
                <a:gd name="T65" fmla="*/ 0 h 994"/>
                <a:gd name="T66" fmla="*/ 1 w 749"/>
                <a:gd name="T67" fmla="*/ 0 h 994"/>
                <a:gd name="T68" fmla="*/ 1 w 749"/>
                <a:gd name="T69" fmla="*/ 0 h 994"/>
                <a:gd name="T70" fmla="*/ 1 w 749"/>
                <a:gd name="T71" fmla="*/ 0 h 994"/>
                <a:gd name="T72" fmla="*/ 1 w 749"/>
                <a:gd name="T73" fmla="*/ 0 h 994"/>
                <a:gd name="T74" fmla="*/ 1 w 749"/>
                <a:gd name="T75" fmla="*/ 0 h 994"/>
                <a:gd name="T76" fmla="*/ 1 w 749"/>
                <a:gd name="T77" fmla="*/ 0 h 994"/>
                <a:gd name="T78" fmla="*/ 1 w 749"/>
                <a:gd name="T79" fmla="*/ 0 h 994"/>
                <a:gd name="T80" fmla="*/ 1 w 749"/>
                <a:gd name="T81" fmla="*/ 0 h 994"/>
                <a:gd name="T82" fmla="*/ 1 w 749"/>
                <a:gd name="T83" fmla="*/ 0 h 994"/>
                <a:gd name="T84" fmla="*/ 1 w 749"/>
                <a:gd name="T85" fmla="*/ 0 h 994"/>
                <a:gd name="T86" fmla="*/ 1 w 749"/>
                <a:gd name="T87" fmla="*/ 0 h 994"/>
                <a:gd name="T88" fmla="*/ 1 w 749"/>
                <a:gd name="T89" fmla="*/ 0 h 994"/>
                <a:gd name="T90" fmla="*/ 1 w 749"/>
                <a:gd name="T91" fmla="*/ 0 h 994"/>
                <a:gd name="T92" fmla="*/ 1 w 749"/>
                <a:gd name="T93" fmla="*/ 0 h 994"/>
                <a:gd name="T94" fmla="*/ 1 w 749"/>
                <a:gd name="T95" fmla="*/ 0 h 994"/>
                <a:gd name="T96" fmla="*/ 1 w 749"/>
                <a:gd name="T97" fmla="*/ 0 h 994"/>
                <a:gd name="T98" fmla="*/ 1 w 749"/>
                <a:gd name="T99" fmla="*/ 0 h 994"/>
                <a:gd name="T100" fmla="*/ 1 w 749"/>
                <a:gd name="T101" fmla="*/ 0 h 99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49"/>
                <a:gd name="T154" fmla="*/ 0 h 994"/>
                <a:gd name="T155" fmla="*/ 749 w 749"/>
                <a:gd name="T156" fmla="*/ 994 h 99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49" h="994">
                  <a:moveTo>
                    <a:pt x="322" y="160"/>
                  </a:moveTo>
                  <a:lnTo>
                    <a:pt x="320" y="158"/>
                  </a:lnTo>
                  <a:lnTo>
                    <a:pt x="316" y="150"/>
                  </a:lnTo>
                  <a:lnTo>
                    <a:pt x="308" y="137"/>
                  </a:lnTo>
                  <a:lnTo>
                    <a:pt x="301" y="124"/>
                  </a:lnTo>
                  <a:lnTo>
                    <a:pt x="295" y="116"/>
                  </a:lnTo>
                  <a:lnTo>
                    <a:pt x="291" y="108"/>
                  </a:lnTo>
                  <a:lnTo>
                    <a:pt x="286" y="99"/>
                  </a:lnTo>
                  <a:lnTo>
                    <a:pt x="282" y="91"/>
                  </a:lnTo>
                  <a:lnTo>
                    <a:pt x="272" y="74"/>
                  </a:lnTo>
                  <a:lnTo>
                    <a:pt x="265" y="59"/>
                  </a:lnTo>
                  <a:lnTo>
                    <a:pt x="255" y="46"/>
                  </a:lnTo>
                  <a:lnTo>
                    <a:pt x="250" y="34"/>
                  </a:lnTo>
                  <a:lnTo>
                    <a:pt x="246" y="23"/>
                  </a:lnTo>
                  <a:lnTo>
                    <a:pt x="242" y="17"/>
                  </a:lnTo>
                  <a:lnTo>
                    <a:pt x="238" y="6"/>
                  </a:lnTo>
                  <a:lnTo>
                    <a:pt x="238" y="4"/>
                  </a:lnTo>
                  <a:lnTo>
                    <a:pt x="234" y="2"/>
                  </a:lnTo>
                  <a:lnTo>
                    <a:pt x="229" y="2"/>
                  </a:lnTo>
                  <a:lnTo>
                    <a:pt x="219" y="0"/>
                  </a:lnTo>
                  <a:lnTo>
                    <a:pt x="211" y="0"/>
                  </a:lnTo>
                  <a:lnTo>
                    <a:pt x="200" y="0"/>
                  </a:lnTo>
                  <a:lnTo>
                    <a:pt x="187" y="4"/>
                  </a:lnTo>
                  <a:lnTo>
                    <a:pt x="173" y="8"/>
                  </a:lnTo>
                  <a:lnTo>
                    <a:pt x="164" y="13"/>
                  </a:lnTo>
                  <a:lnTo>
                    <a:pt x="149" y="19"/>
                  </a:lnTo>
                  <a:lnTo>
                    <a:pt x="139" y="29"/>
                  </a:lnTo>
                  <a:lnTo>
                    <a:pt x="128" y="38"/>
                  </a:lnTo>
                  <a:lnTo>
                    <a:pt x="120" y="48"/>
                  </a:lnTo>
                  <a:lnTo>
                    <a:pt x="113" y="55"/>
                  </a:lnTo>
                  <a:lnTo>
                    <a:pt x="109" y="65"/>
                  </a:lnTo>
                  <a:lnTo>
                    <a:pt x="107" y="68"/>
                  </a:lnTo>
                  <a:lnTo>
                    <a:pt x="107" y="72"/>
                  </a:lnTo>
                  <a:lnTo>
                    <a:pt x="126" y="101"/>
                  </a:lnTo>
                  <a:lnTo>
                    <a:pt x="90" y="162"/>
                  </a:lnTo>
                  <a:lnTo>
                    <a:pt x="88" y="163"/>
                  </a:lnTo>
                  <a:lnTo>
                    <a:pt x="88" y="171"/>
                  </a:lnTo>
                  <a:lnTo>
                    <a:pt x="86" y="181"/>
                  </a:lnTo>
                  <a:lnTo>
                    <a:pt x="86" y="196"/>
                  </a:lnTo>
                  <a:lnTo>
                    <a:pt x="86" y="205"/>
                  </a:lnTo>
                  <a:lnTo>
                    <a:pt x="86" y="215"/>
                  </a:lnTo>
                  <a:lnTo>
                    <a:pt x="86" y="222"/>
                  </a:lnTo>
                  <a:lnTo>
                    <a:pt x="86" y="234"/>
                  </a:lnTo>
                  <a:lnTo>
                    <a:pt x="86" y="243"/>
                  </a:lnTo>
                  <a:lnTo>
                    <a:pt x="86" y="257"/>
                  </a:lnTo>
                  <a:lnTo>
                    <a:pt x="88" y="268"/>
                  </a:lnTo>
                  <a:lnTo>
                    <a:pt x="90" y="279"/>
                  </a:lnTo>
                  <a:lnTo>
                    <a:pt x="90" y="289"/>
                  </a:lnTo>
                  <a:lnTo>
                    <a:pt x="90" y="302"/>
                  </a:lnTo>
                  <a:lnTo>
                    <a:pt x="90" y="314"/>
                  </a:lnTo>
                  <a:lnTo>
                    <a:pt x="92" y="325"/>
                  </a:lnTo>
                  <a:lnTo>
                    <a:pt x="92" y="336"/>
                  </a:lnTo>
                  <a:lnTo>
                    <a:pt x="92" y="350"/>
                  </a:lnTo>
                  <a:lnTo>
                    <a:pt x="94" y="361"/>
                  </a:lnTo>
                  <a:lnTo>
                    <a:pt x="96" y="374"/>
                  </a:lnTo>
                  <a:lnTo>
                    <a:pt x="96" y="386"/>
                  </a:lnTo>
                  <a:lnTo>
                    <a:pt x="96" y="399"/>
                  </a:lnTo>
                  <a:lnTo>
                    <a:pt x="96" y="411"/>
                  </a:lnTo>
                  <a:lnTo>
                    <a:pt x="96" y="426"/>
                  </a:lnTo>
                  <a:lnTo>
                    <a:pt x="94" y="437"/>
                  </a:lnTo>
                  <a:lnTo>
                    <a:pt x="94" y="450"/>
                  </a:lnTo>
                  <a:lnTo>
                    <a:pt x="92" y="466"/>
                  </a:lnTo>
                  <a:lnTo>
                    <a:pt x="90" y="479"/>
                  </a:lnTo>
                  <a:lnTo>
                    <a:pt x="86" y="492"/>
                  </a:lnTo>
                  <a:lnTo>
                    <a:pt x="82" y="504"/>
                  </a:lnTo>
                  <a:lnTo>
                    <a:pt x="78" y="519"/>
                  </a:lnTo>
                  <a:lnTo>
                    <a:pt x="75" y="532"/>
                  </a:lnTo>
                  <a:lnTo>
                    <a:pt x="69" y="547"/>
                  </a:lnTo>
                  <a:lnTo>
                    <a:pt x="63" y="561"/>
                  </a:lnTo>
                  <a:lnTo>
                    <a:pt x="59" y="578"/>
                  </a:lnTo>
                  <a:lnTo>
                    <a:pt x="54" y="593"/>
                  </a:lnTo>
                  <a:lnTo>
                    <a:pt x="48" y="606"/>
                  </a:lnTo>
                  <a:lnTo>
                    <a:pt x="44" y="623"/>
                  </a:lnTo>
                  <a:lnTo>
                    <a:pt x="37" y="639"/>
                  </a:lnTo>
                  <a:lnTo>
                    <a:pt x="33" y="656"/>
                  </a:lnTo>
                  <a:lnTo>
                    <a:pt x="27" y="673"/>
                  </a:lnTo>
                  <a:lnTo>
                    <a:pt x="23" y="690"/>
                  </a:lnTo>
                  <a:lnTo>
                    <a:pt x="19" y="709"/>
                  </a:lnTo>
                  <a:lnTo>
                    <a:pt x="16" y="728"/>
                  </a:lnTo>
                  <a:lnTo>
                    <a:pt x="12" y="747"/>
                  </a:lnTo>
                  <a:lnTo>
                    <a:pt x="8" y="766"/>
                  </a:lnTo>
                  <a:lnTo>
                    <a:pt x="6" y="785"/>
                  </a:lnTo>
                  <a:lnTo>
                    <a:pt x="6" y="806"/>
                  </a:lnTo>
                  <a:lnTo>
                    <a:pt x="2" y="823"/>
                  </a:lnTo>
                  <a:lnTo>
                    <a:pt x="2" y="842"/>
                  </a:lnTo>
                  <a:lnTo>
                    <a:pt x="2" y="859"/>
                  </a:lnTo>
                  <a:lnTo>
                    <a:pt x="2" y="878"/>
                  </a:lnTo>
                  <a:lnTo>
                    <a:pt x="0" y="893"/>
                  </a:lnTo>
                  <a:lnTo>
                    <a:pt x="0" y="908"/>
                  </a:lnTo>
                  <a:lnTo>
                    <a:pt x="0" y="922"/>
                  </a:lnTo>
                  <a:lnTo>
                    <a:pt x="0" y="931"/>
                  </a:lnTo>
                  <a:lnTo>
                    <a:pt x="0" y="939"/>
                  </a:lnTo>
                  <a:lnTo>
                    <a:pt x="0" y="948"/>
                  </a:lnTo>
                  <a:lnTo>
                    <a:pt x="0" y="950"/>
                  </a:lnTo>
                  <a:lnTo>
                    <a:pt x="2" y="954"/>
                  </a:lnTo>
                  <a:lnTo>
                    <a:pt x="4" y="954"/>
                  </a:lnTo>
                  <a:lnTo>
                    <a:pt x="10" y="958"/>
                  </a:lnTo>
                  <a:lnTo>
                    <a:pt x="21" y="964"/>
                  </a:lnTo>
                  <a:lnTo>
                    <a:pt x="37" y="971"/>
                  </a:lnTo>
                  <a:lnTo>
                    <a:pt x="44" y="975"/>
                  </a:lnTo>
                  <a:lnTo>
                    <a:pt x="54" y="977"/>
                  </a:lnTo>
                  <a:lnTo>
                    <a:pt x="63" y="981"/>
                  </a:lnTo>
                  <a:lnTo>
                    <a:pt x="77" y="984"/>
                  </a:lnTo>
                  <a:lnTo>
                    <a:pt x="88" y="986"/>
                  </a:lnTo>
                  <a:lnTo>
                    <a:pt x="99" y="988"/>
                  </a:lnTo>
                  <a:lnTo>
                    <a:pt x="115" y="990"/>
                  </a:lnTo>
                  <a:lnTo>
                    <a:pt x="128" y="994"/>
                  </a:lnTo>
                  <a:lnTo>
                    <a:pt x="141" y="992"/>
                  </a:lnTo>
                  <a:lnTo>
                    <a:pt x="154" y="992"/>
                  </a:lnTo>
                  <a:lnTo>
                    <a:pt x="168" y="990"/>
                  </a:lnTo>
                  <a:lnTo>
                    <a:pt x="183" y="990"/>
                  </a:lnTo>
                  <a:lnTo>
                    <a:pt x="194" y="986"/>
                  </a:lnTo>
                  <a:lnTo>
                    <a:pt x="210" y="986"/>
                  </a:lnTo>
                  <a:lnTo>
                    <a:pt x="221" y="984"/>
                  </a:lnTo>
                  <a:lnTo>
                    <a:pt x="236" y="984"/>
                  </a:lnTo>
                  <a:lnTo>
                    <a:pt x="248" y="981"/>
                  </a:lnTo>
                  <a:lnTo>
                    <a:pt x="259" y="979"/>
                  </a:lnTo>
                  <a:lnTo>
                    <a:pt x="272" y="977"/>
                  </a:lnTo>
                  <a:lnTo>
                    <a:pt x="284" y="975"/>
                  </a:lnTo>
                  <a:lnTo>
                    <a:pt x="293" y="971"/>
                  </a:lnTo>
                  <a:lnTo>
                    <a:pt x="305" y="969"/>
                  </a:lnTo>
                  <a:lnTo>
                    <a:pt x="314" y="967"/>
                  </a:lnTo>
                  <a:lnTo>
                    <a:pt x="326" y="967"/>
                  </a:lnTo>
                  <a:lnTo>
                    <a:pt x="339" y="962"/>
                  </a:lnTo>
                  <a:lnTo>
                    <a:pt x="352" y="956"/>
                  </a:lnTo>
                  <a:lnTo>
                    <a:pt x="362" y="948"/>
                  </a:lnTo>
                  <a:lnTo>
                    <a:pt x="369" y="941"/>
                  </a:lnTo>
                  <a:lnTo>
                    <a:pt x="377" y="929"/>
                  </a:lnTo>
                  <a:lnTo>
                    <a:pt x="381" y="926"/>
                  </a:lnTo>
                  <a:lnTo>
                    <a:pt x="392" y="827"/>
                  </a:lnTo>
                  <a:lnTo>
                    <a:pt x="394" y="827"/>
                  </a:lnTo>
                  <a:lnTo>
                    <a:pt x="402" y="827"/>
                  </a:lnTo>
                  <a:lnTo>
                    <a:pt x="411" y="829"/>
                  </a:lnTo>
                  <a:lnTo>
                    <a:pt x="426" y="832"/>
                  </a:lnTo>
                  <a:lnTo>
                    <a:pt x="434" y="832"/>
                  </a:lnTo>
                  <a:lnTo>
                    <a:pt x="443" y="834"/>
                  </a:lnTo>
                  <a:lnTo>
                    <a:pt x="453" y="836"/>
                  </a:lnTo>
                  <a:lnTo>
                    <a:pt x="462" y="838"/>
                  </a:lnTo>
                  <a:lnTo>
                    <a:pt x="472" y="840"/>
                  </a:lnTo>
                  <a:lnTo>
                    <a:pt x="483" y="844"/>
                  </a:lnTo>
                  <a:lnTo>
                    <a:pt x="495" y="846"/>
                  </a:lnTo>
                  <a:lnTo>
                    <a:pt x="506" y="848"/>
                  </a:lnTo>
                  <a:lnTo>
                    <a:pt x="516" y="850"/>
                  </a:lnTo>
                  <a:lnTo>
                    <a:pt x="527" y="853"/>
                  </a:lnTo>
                  <a:lnTo>
                    <a:pt x="537" y="857"/>
                  </a:lnTo>
                  <a:lnTo>
                    <a:pt x="548" y="859"/>
                  </a:lnTo>
                  <a:lnTo>
                    <a:pt x="556" y="861"/>
                  </a:lnTo>
                  <a:lnTo>
                    <a:pt x="565" y="865"/>
                  </a:lnTo>
                  <a:lnTo>
                    <a:pt x="575" y="867"/>
                  </a:lnTo>
                  <a:lnTo>
                    <a:pt x="584" y="870"/>
                  </a:lnTo>
                  <a:lnTo>
                    <a:pt x="599" y="874"/>
                  </a:lnTo>
                  <a:lnTo>
                    <a:pt x="609" y="878"/>
                  </a:lnTo>
                  <a:lnTo>
                    <a:pt x="616" y="882"/>
                  </a:lnTo>
                  <a:lnTo>
                    <a:pt x="620" y="884"/>
                  </a:lnTo>
                  <a:lnTo>
                    <a:pt x="645" y="927"/>
                  </a:lnTo>
                  <a:lnTo>
                    <a:pt x="651" y="929"/>
                  </a:lnTo>
                  <a:lnTo>
                    <a:pt x="664" y="933"/>
                  </a:lnTo>
                  <a:lnTo>
                    <a:pt x="672" y="935"/>
                  </a:lnTo>
                  <a:lnTo>
                    <a:pt x="683" y="939"/>
                  </a:lnTo>
                  <a:lnTo>
                    <a:pt x="692" y="939"/>
                  </a:lnTo>
                  <a:lnTo>
                    <a:pt x="704" y="941"/>
                  </a:lnTo>
                  <a:lnTo>
                    <a:pt x="711" y="939"/>
                  </a:lnTo>
                  <a:lnTo>
                    <a:pt x="721" y="939"/>
                  </a:lnTo>
                  <a:lnTo>
                    <a:pt x="729" y="939"/>
                  </a:lnTo>
                  <a:lnTo>
                    <a:pt x="736" y="939"/>
                  </a:lnTo>
                  <a:lnTo>
                    <a:pt x="746" y="939"/>
                  </a:lnTo>
                  <a:lnTo>
                    <a:pt x="749" y="939"/>
                  </a:lnTo>
                  <a:lnTo>
                    <a:pt x="748" y="937"/>
                  </a:lnTo>
                  <a:lnTo>
                    <a:pt x="746" y="929"/>
                  </a:lnTo>
                  <a:lnTo>
                    <a:pt x="746" y="916"/>
                  </a:lnTo>
                  <a:lnTo>
                    <a:pt x="744" y="903"/>
                  </a:lnTo>
                  <a:lnTo>
                    <a:pt x="740" y="893"/>
                  </a:lnTo>
                  <a:lnTo>
                    <a:pt x="740" y="886"/>
                  </a:lnTo>
                  <a:lnTo>
                    <a:pt x="736" y="876"/>
                  </a:lnTo>
                  <a:lnTo>
                    <a:pt x="736" y="869"/>
                  </a:lnTo>
                  <a:lnTo>
                    <a:pt x="734" y="859"/>
                  </a:lnTo>
                  <a:lnTo>
                    <a:pt x="732" y="850"/>
                  </a:lnTo>
                  <a:lnTo>
                    <a:pt x="730" y="842"/>
                  </a:lnTo>
                  <a:lnTo>
                    <a:pt x="729" y="834"/>
                  </a:lnTo>
                  <a:lnTo>
                    <a:pt x="721" y="817"/>
                  </a:lnTo>
                  <a:lnTo>
                    <a:pt x="717" y="800"/>
                  </a:lnTo>
                  <a:lnTo>
                    <a:pt x="710" y="787"/>
                  </a:lnTo>
                  <a:lnTo>
                    <a:pt x="706" y="774"/>
                  </a:lnTo>
                  <a:lnTo>
                    <a:pt x="700" y="762"/>
                  </a:lnTo>
                  <a:lnTo>
                    <a:pt x="698" y="754"/>
                  </a:lnTo>
                  <a:lnTo>
                    <a:pt x="694" y="747"/>
                  </a:lnTo>
                  <a:lnTo>
                    <a:pt x="664" y="722"/>
                  </a:lnTo>
                  <a:lnTo>
                    <a:pt x="649" y="737"/>
                  </a:lnTo>
                  <a:lnTo>
                    <a:pt x="645" y="735"/>
                  </a:lnTo>
                  <a:lnTo>
                    <a:pt x="635" y="735"/>
                  </a:lnTo>
                  <a:lnTo>
                    <a:pt x="620" y="732"/>
                  </a:lnTo>
                  <a:lnTo>
                    <a:pt x="607" y="726"/>
                  </a:lnTo>
                  <a:lnTo>
                    <a:pt x="599" y="718"/>
                  </a:lnTo>
                  <a:lnTo>
                    <a:pt x="590" y="715"/>
                  </a:lnTo>
                  <a:lnTo>
                    <a:pt x="582" y="707"/>
                  </a:lnTo>
                  <a:lnTo>
                    <a:pt x="575" y="701"/>
                  </a:lnTo>
                  <a:lnTo>
                    <a:pt x="565" y="692"/>
                  </a:lnTo>
                  <a:lnTo>
                    <a:pt x="556" y="684"/>
                  </a:lnTo>
                  <a:lnTo>
                    <a:pt x="544" y="675"/>
                  </a:lnTo>
                  <a:lnTo>
                    <a:pt x="535" y="667"/>
                  </a:lnTo>
                  <a:lnTo>
                    <a:pt x="519" y="656"/>
                  </a:lnTo>
                  <a:lnTo>
                    <a:pt x="506" y="646"/>
                  </a:lnTo>
                  <a:lnTo>
                    <a:pt x="491" y="635"/>
                  </a:lnTo>
                  <a:lnTo>
                    <a:pt x="478" y="625"/>
                  </a:lnTo>
                  <a:lnTo>
                    <a:pt x="461" y="614"/>
                  </a:lnTo>
                  <a:lnTo>
                    <a:pt x="445" y="604"/>
                  </a:lnTo>
                  <a:lnTo>
                    <a:pt x="432" y="595"/>
                  </a:lnTo>
                  <a:lnTo>
                    <a:pt x="417" y="587"/>
                  </a:lnTo>
                  <a:lnTo>
                    <a:pt x="403" y="578"/>
                  </a:lnTo>
                  <a:lnTo>
                    <a:pt x="390" y="572"/>
                  </a:lnTo>
                  <a:lnTo>
                    <a:pt x="377" y="566"/>
                  </a:lnTo>
                  <a:lnTo>
                    <a:pt x="367" y="561"/>
                  </a:lnTo>
                  <a:lnTo>
                    <a:pt x="358" y="555"/>
                  </a:lnTo>
                  <a:lnTo>
                    <a:pt x="354" y="551"/>
                  </a:lnTo>
                  <a:lnTo>
                    <a:pt x="348" y="549"/>
                  </a:lnTo>
                  <a:lnTo>
                    <a:pt x="348" y="485"/>
                  </a:lnTo>
                  <a:lnTo>
                    <a:pt x="346" y="447"/>
                  </a:lnTo>
                  <a:lnTo>
                    <a:pt x="312" y="447"/>
                  </a:lnTo>
                  <a:lnTo>
                    <a:pt x="312" y="441"/>
                  </a:lnTo>
                  <a:lnTo>
                    <a:pt x="314" y="430"/>
                  </a:lnTo>
                  <a:lnTo>
                    <a:pt x="314" y="420"/>
                  </a:lnTo>
                  <a:lnTo>
                    <a:pt x="314" y="411"/>
                  </a:lnTo>
                  <a:lnTo>
                    <a:pt x="312" y="399"/>
                  </a:lnTo>
                  <a:lnTo>
                    <a:pt x="310" y="386"/>
                  </a:lnTo>
                  <a:lnTo>
                    <a:pt x="307" y="376"/>
                  </a:lnTo>
                  <a:lnTo>
                    <a:pt x="303" y="369"/>
                  </a:lnTo>
                  <a:lnTo>
                    <a:pt x="301" y="359"/>
                  </a:lnTo>
                  <a:lnTo>
                    <a:pt x="297" y="352"/>
                  </a:lnTo>
                  <a:lnTo>
                    <a:pt x="293" y="342"/>
                  </a:lnTo>
                  <a:lnTo>
                    <a:pt x="289" y="333"/>
                  </a:lnTo>
                  <a:lnTo>
                    <a:pt x="284" y="323"/>
                  </a:lnTo>
                  <a:lnTo>
                    <a:pt x="282" y="316"/>
                  </a:lnTo>
                  <a:lnTo>
                    <a:pt x="276" y="306"/>
                  </a:lnTo>
                  <a:lnTo>
                    <a:pt x="272" y="296"/>
                  </a:lnTo>
                  <a:lnTo>
                    <a:pt x="269" y="287"/>
                  </a:lnTo>
                  <a:lnTo>
                    <a:pt x="265" y="279"/>
                  </a:lnTo>
                  <a:lnTo>
                    <a:pt x="261" y="270"/>
                  </a:lnTo>
                  <a:lnTo>
                    <a:pt x="257" y="260"/>
                  </a:lnTo>
                  <a:lnTo>
                    <a:pt x="255" y="253"/>
                  </a:lnTo>
                  <a:lnTo>
                    <a:pt x="255" y="247"/>
                  </a:lnTo>
                  <a:lnTo>
                    <a:pt x="250" y="232"/>
                  </a:lnTo>
                  <a:lnTo>
                    <a:pt x="250" y="222"/>
                  </a:lnTo>
                  <a:lnTo>
                    <a:pt x="250" y="213"/>
                  </a:lnTo>
                  <a:lnTo>
                    <a:pt x="251" y="207"/>
                  </a:lnTo>
                  <a:lnTo>
                    <a:pt x="253" y="200"/>
                  </a:lnTo>
                  <a:lnTo>
                    <a:pt x="257" y="198"/>
                  </a:lnTo>
                  <a:lnTo>
                    <a:pt x="274" y="201"/>
                  </a:lnTo>
                  <a:lnTo>
                    <a:pt x="276" y="198"/>
                  </a:lnTo>
                  <a:lnTo>
                    <a:pt x="284" y="192"/>
                  </a:lnTo>
                  <a:lnTo>
                    <a:pt x="291" y="184"/>
                  </a:lnTo>
                  <a:lnTo>
                    <a:pt x="301" y="179"/>
                  </a:lnTo>
                  <a:lnTo>
                    <a:pt x="308" y="175"/>
                  </a:lnTo>
                  <a:lnTo>
                    <a:pt x="316" y="175"/>
                  </a:lnTo>
                  <a:lnTo>
                    <a:pt x="322" y="173"/>
                  </a:lnTo>
                  <a:lnTo>
                    <a:pt x="324" y="175"/>
                  </a:lnTo>
                  <a:lnTo>
                    <a:pt x="322" y="160"/>
                  </a:lnTo>
                  <a:close/>
                </a:path>
              </a:pathLst>
            </a:custGeom>
            <a:solidFill>
              <a:srgbClr val="C6F0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65" name="Freeform 87"/>
            <p:cNvSpPr>
              <a:spLocks/>
            </p:cNvSpPr>
            <p:nvPr/>
          </p:nvSpPr>
          <p:spPr bwMode="auto">
            <a:xfrm>
              <a:off x="-739" y="1065"/>
              <a:ext cx="145" cy="349"/>
            </a:xfrm>
            <a:custGeom>
              <a:avLst/>
              <a:gdLst>
                <a:gd name="T0" fmla="*/ 0 w 291"/>
                <a:gd name="T1" fmla="*/ 1 h 697"/>
                <a:gd name="T2" fmla="*/ 0 w 291"/>
                <a:gd name="T3" fmla="*/ 1 h 697"/>
                <a:gd name="T4" fmla="*/ 0 w 291"/>
                <a:gd name="T5" fmla="*/ 1 h 697"/>
                <a:gd name="T6" fmla="*/ 0 w 291"/>
                <a:gd name="T7" fmla="*/ 1 h 697"/>
                <a:gd name="T8" fmla="*/ 0 w 291"/>
                <a:gd name="T9" fmla="*/ 1 h 697"/>
                <a:gd name="T10" fmla="*/ 0 w 291"/>
                <a:gd name="T11" fmla="*/ 1 h 697"/>
                <a:gd name="T12" fmla="*/ 0 w 291"/>
                <a:gd name="T13" fmla="*/ 1 h 697"/>
                <a:gd name="T14" fmla="*/ 0 w 291"/>
                <a:gd name="T15" fmla="*/ 1 h 697"/>
                <a:gd name="T16" fmla="*/ 0 w 291"/>
                <a:gd name="T17" fmla="*/ 1 h 697"/>
                <a:gd name="T18" fmla="*/ 0 w 291"/>
                <a:gd name="T19" fmla="*/ 1 h 697"/>
                <a:gd name="T20" fmla="*/ 0 w 291"/>
                <a:gd name="T21" fmla="*/ 1 h 697"/>
                <a:gd name="T22" fmla="*/ 0 w 291"/>
                <a:gd name="T23" fmla="*/ 1 h 697"/>
                <a:gd name="T24" fmla="*/ 0 w 291"/>
                <a:gd name="T25" fmla="*/ 1 h 697"/>
                <a:gd name="T26" fmla="*/ 0 w 291"/>
                <a:gd name="T27" fmla="*/ 1 h 697"/>
                <a:gd name="T28" fmla="*/ 0 w 291"/>
                <a:gd name="T29" fmla="*/ 1 h 697"/>
                <a:gd name="T30" fmla="*/ 0 w 291"/>
                <a:gd name="T31" fmla="*/ 1 h 697"/>
                <a:gd name="T32" fmla="*/ 0 w 291"/>
                <a:gd name="T33" fmla="*/ 1 h 697"/>
                <a:gd name="T34" fmla="*/ 0 w 291"/>
                <a:gd name="T35" fmla="*/ 1 h 697"/>
                <a:gd name="T36" fmla="*/ 0 w 291"/>
                <a:gd name="T37" fmla="*/ 1 h 697"/>
                <a:gd name="T38" fmla="*/ 0 w 291"/>
                <a:gd name="T39" fmla="*/ 1 h 697"/>
                <a:gd name="T40" fmla="*/ 0 w 291"/>
                <a:gd name="T41" fmla="*/ 1 h 697"/>
                <a:gd name="T42" fmla="*/ 0 w 291"/>
                <a:gd name="T43" fmla="*/ 1 h 697"/>
                <a:gd name="T44" fmla="*/ 0 w 291"/>
                <a:gd name="T45" fmla="*/ 1 h 697"/>
                <a:gd name="T46" fmla="*/ 0 w 291"/>
                <a:gd name="T47" fmla="*/ 1 h 697"/>
                <a:gd name="T48" fmla="*/ 0 w 291"/>
                <a:gd name="T49" fmla="*/ 1 h 697"/>
                <a:gd name="T50" fmla="*/ 0 w 291"/>
                <a:gd name="T51" fmla="*/ 1 h 697"/>
                <a:gd name="T52" fmla="*/ 0 w 291"/>
                <a:gd name="T53" fmla="*/ 1 h 697"/>
                <a:gd name="T54" fmla="*/ 0 w 291"/>
                <a:gd name="T55" fmla="*/ 1 h 697"/>
                <a:gd name="T56" fmla="*/ 0 w 291"/>
                <a:gd name="T57" fmla="*/ 1 h 697"/>
                <a:gd name="T58" fmla="*/ 0 w 291"/>
                <a:gd name="T59" fmla="*/ 1 h 697"/>
                <a:gd name="T60" fmla="*/ 0 w 291"/>
                <a:gd name="T61" fmla="*/ 1 h 697"/>
                <a:gd name="T62" fmla="*/ 0 w 291"/>
                <a:gd name="T63" fmla="*/ 0 h 697"/>
                <a:gd name="T64" fmla="*/ 0 w 291"/>
                <a:gd name="T65" fmla="*/ 1 h 697"/>
                <a:gd name="T66" fmla="*/ 0 w 291"/>
                <a:gd name="T67" fmla="*/ 1 h 697"/>
                <a:gd name="T68" fmla="*/ 0 w 291"/>
                <a:gd name="T69" fmla="*/ 1 h 697"/>
                <a:gd name="T70" fmla="*/ 0 w 291"/>
                <a:gd name="T71" fmla="*/ 1 h 697"/>
                <a:gd name="T72" fmla="*/ 0 w 291"/>
                <a:gd name="T73" fmla="*/ 1 h 697"/>
                <a:gd name="T74" fmla="*/ 0 w 291"/>
                <a:gd name="T75" fmla="*/ 1 h 697"/>
                <a:gd name="T76" fmla="*/ 0 w 291"/>
                <a:gd name="T77" fmla="*/ 1 h 697"/>
                <a:gd name="T78" fmla="*/ 0 w 291"/>
                <a:gd name="T79" fmla="*/ 1 h 697"/>
                <a:gd name="T80" fmla="*/ 0 w 291"/>
                <a:gd name="T81" fmla="*/ 1 h 697"/>
                <a:gd name="T82" fmla="*/ 0 w 291"/>
                <a:gd name="T83" fmla="*/ 1 h 697"/>
                <a:gd name="T84" fmla="*/ 0 w 291"/>
                <a:gd name="T85" fmla="*/ 1 h 697"/>
                <a:gd name="T86" fmla="*/ 0 w 291"/>
                <a:gd name="T87" fmla="*/ 1 h 697"/>
                <a:gd name="T88" fmla="*/ 0 w 291"/>
                <a:gd name="T89" fmla="*/ 1 h 697"/>
                <a:gd name="T90" fmla="*/ 0 w 291"/>
                <a:gd name="T91" fmla="*/ 1 h 697"/>
                <a:gd name="T92" fmla="*/ 0 w 291"/>
                <a:gd name="T93" fmla="*/ 1 h 697"/>
                <a:gd name="T94" fmla="*/ 0 w 291"/>
                <a:gd name="T95" fmla="*/ 1 h 697"/>
                <a:gd name="T96" fmla="*/ 0 w 291"/>
                <a:gd name="T97" fmla="*/ 1 h 697"/>
                <a:gd name="T98" fmla="*/ 0 w 291"/>
                <a:gd name="T99" fmla="*/ 1 h 697"/>
                <a:gd name="T100" fmla="*/ 0 w 291"/>
                <a:gd name="T101" fmla="*/ 1 h 697"/>
                <a:gd name="T102" fmla="*/ 0 w 291"/>
                <a:gd name="T103" fmla="*/ 1 h 697"/>
                <a:gd name="T104" fmla="*/ 0 w 291"/>
                <a:gd name="T105" fmla="*/ 1 h 697"/>
                <a:gd name="T106" fmla="*/ 0 w 291"/>
                <a:gd name="T107" fmla="*/ 1 h 69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91"/>
                <a:gd name="T163" fmla="*/ 0 h 697"/>
                <a:gd name="T164" fmla="*/ 291 w 291"/>
                <a:gd name="T165" fmla="*/ 697 h 69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91" h="697">
                  <a:moveTo>
                    <a:pt x="49" y="697"/>
                  </a:moveTo>
                  <a:lnTo>
                    <a:pt x="105" y="635"/>
                  </a:lnTo>
                  <a:lnTo>
                    <a:pt x="105" y="633"/>
                  </a:lnTo>
                  <a:lnTo>
                    <a:pt x="106" y="629"/>
                  </a:lnTo>
                  <a:lnTo>
                    <a:pt x="108" y="621"/>
                  </a:lnTo>
                  <a:lnTo>
                    <a:pt x="114" y="614"/>
                  </a:lnTo>
                  <a:lnTo>
                    <a:pt x="118" y="600"/>
                  </a:lnTo>
                  <a:lnTo>
                    <a:pt x="125" y="587"/>
                  </a:lnTo>
                  <a:lnTo>
                    <a:pt x="131" y="574"/>
                  </a:lnTo>
                  <a:lnTo>
                    <a:pt x="141" y="559"/>
                  </a:lnTo>
                  <a:lnTo>
                    <a:pt x="148" y="542"/>
                  </a:lnTo>
                  <a:lnTo>
                    <a:pt x="156" y="524"/>
                  </a:lnTo>
                  <a:lnTo>
                    <a:pt x="163" y="507"/>
                  </a:lnTo>
                  <a:lnTo>
                    <a:pt x="173" y="490"/>
                  </a:lnTo>
                  <a:lnTo>
                    <a:pt x="181" y="471"/>
                  </a:lnTo>
                  <a:lnTo>
                    <a:pt x="188" y="456"/>
                  </a:lnTo>
                  <a:lnTo>
                    <a:pt x="194" y="437"/>
                  </a:lnTo>
                  <a:lnTo>
                    <a:pt x="201" y="424"/>
                  </a:lnTo>
                  <a:lnTo>
                    <a:pt x="207" y="407"/>
                  </a:lnTo>
                  <a:lnTo>
                    <a:pt x="211" y="391"/>
                  </a:lnTo>
                  <a:lnTo>
                    <a:pt x="217" y="378"/>
                  </a:lnTo>
                  <a:lnTo>
                    <a:pt x="220" y="363"/>
                  </a:lnTo>
                  <a:lnTo>
                    <a:pt x="222" y="350"/>
                  </a:lnTo>
                  <a:lnTo>
                    <a:pt x="226" y="338"/>
                  </a:lnTo>
                  <a:lnTo>
                    <a:pt x="228" y="327"/>
                  </a:lnTo>
                  <a:lnTo>
                    <a:pt x="232" y="317"/>
                  </a:lnTo>
                  <a:lnTo>
                    <a:pt x="234" y="308"/>
                  </a:lnTo>
                  <a:lnTo>
                    <a:pt x="236" y="298"/>
                  </a:lnTo>
                  <a:lnTo>
                    <a:pt x="238" y="291"/>
                  </a:lnTo>
                  <a:lnTo>
                    <a:pt x="238" y="287"/>
                  </a:lnTo>
                  <a:lnTo>
                    <a:pt x="238" y="277"/>
                  </a:lnTo>
                  <a:lnTo>
                    <a:pt x="239" y="276"/>
                  </a:lnTo>
                  <a:lnTo>
                    <a:pt x="274" y="236"/>
                  </a:lnTo>
                  <a:lnTo>
                    <a:pt x="279" y="201"/>
                  </a:lnTo>
                  <a:lnTo>
                    <a:pt x="279" y="198"/>
                  </a:lnTo>
                  <a:lnTo>
                    <a:pt x="281" y="192"/>
                  </a:lnTo>
                  <a:lnTo>
                    <a:pt x="285" y="182"/>
                  </a:lnTo>
                  <a:lnTo>
                    <a:pt x="289" y="173"/>
                  </a:lnTo>
                  <a:lnTo>
                    <a:pt x="289" y="160"/>
                  </a:lnTo>
                  <a:lnTo>
                    <a:pt x="291" y="144"/>
                  </a:lnTo>
                  <a:lnTo>
                    <a:pt x="289" y="129"/>
                  </a:lnTo>
                  <a:lnTo>
                    <a:pt x="285" y="114"/>
                  </a:lnTo>
                  <a:lnTo>
                    <a:pt x="276" y="112"/>
                  </a:lnTo>
                  <a:lnTo>
                    <a:pt x="266" y="110"/>
                  </a:lnTo>
                  <a:lnTo>
                    <a:pt x="264" y="112"/>
                  </a:lnTo>
                  <a:lnTo>
                    <a:pt x="262" y="127"/>
                  </a:lnTo>
                  <a:lnTo>
                    <a:pt x="258" y="141"/>
                  </a:lnTo>
                  <a:lnTo>
                    <a:pt x="257" y="146"/>
                  </a:lnTo>
                  <a:lnTo>
                    <a:pt x="253" y="137"/>
                  </a:lnTo>
                  <a:lnTo>
                    <a:pt x="249" y="122"/>
                  </a:lnTo>
                  <a:lnTo>
                    <a:pt x="247" y="110"/>
                  </a:lnTo>
                  <a:lnTo>
                    <a:pt x="247" y="103"/>
                  </a:lnTo>
                  <a:lnTo>
                    <a:pt x="243" y="93"/>
                  </a:lnTo>
                  <a:lnTo>
                    <a:pt x="241" y="85"/>
                  </a:lnTo>
                  <a:lnTo>
                    <a:pt x="238" y="78"/>
                  </a:lnTo>
                  <a:lnTo>
                    <a:pt x="238" y="70"/>
                  </a:lnTo>
                  <a:lnTo>
                    <a:pt x="234" y="61"/>
                  </a:lnTo>
                  <a:lnTo>
                    <a:pt x="232" y="53"/>
                  </a:lnTo>
                  <a:lnTo>
                    <a:pt x="230" y="44"/>
                  </a:lnTo>
                  <a:lnTo>
                    <a:pt x="230" y="38"/>
                  </a:lnTo>
                  <a:lnTo>
                    <a:pt x="226" y="21"/>
                  </a:lnTo>
                  <a:lnTo>
                    <a:pt x="224" y="9"/>
                  </a:lnTo>
                  <a:lnTo>
                    <a:pt x="224" y="0"/>
                  </a:lnTo>
                  <a:lnTo>
                    <a:pt x="209" y="4"/>
                  </a:lnTo>
                  <a:lnTo>
                    <a:pt x="201" y="28"/>
                  </a:lnTo>
                  <a:lnTo>
                    <a:pt x="200" y="127"/>
                  </a:lnTo>
                  <a:lnTo>
                    <a:pt x="190" y="173"/>
                  </a:lnTo>
                  <a:lnTo>
                    <a:pt x="201" y="228"/>
                  </a:lnTo>
                  <a:lnTo>
                    <a:pt x="201" y="232"/>
                  </a:lnTo>
                  <a:lnTo>
                    <a:pt x="201" y="236"/>
                  </a:lnTo>
                  <a:lnTo>
                    <a:pt x="201" y="245"/>
                  </a:lnTo>
                  <a:lnTo>
                    <a:pt x="200" y="255"/>
                  </a:lnTo>
                  <a:lnTo>
                    <a:pt x="194" y="270"/>
                  </a:lnTo>
                  <a:lnTo>
                    <a:pt x="190" y="276"/>
                  </a:lnTo>
                  <a:lnTo>
                    <a:pt x="186" y="283"/>
                  </a:lnTo>
                  <a:lnTo>
                    <a:pt x="182" y="293"/>
                  </a:lnTo>
                  <a:lnTo>
                    <a:pt x="177" y="304"/>
                  </a:lnTo>
                  <a:lnTo>
                    <a:pt x="169" y="314"/>
                  </a:lnTo>
                  <a:lnTo>
                    <a:pt x="162" y="325"/>
                  </a:lnTo>
                  <a:lnTo>
                    <a:pt x="152" y="334"/>
                  </a:lnTo>
                  <a:lnTo>
                    <a:pt x="144" y="350"/>
                  </a:lnTo>
                  <a:lnTo>
                    <a:pt x="133" y="363"/>
                  </a:lnTo>
                  <a:lnTo>
                    <a:pt x="124" y="376"/>
                  </a:lnTo>
                  <a:lnTo>
                    <a:pt x="112" y="391"/>
                  </a:lnTo>
                  <a:lnTo>
                    <a:pt x="103" y="405"/>
                  </a:lnTo>
                  <a:lnTo>
                    <a:pt x="91" y="420"/>
                  </a:lnTo>
                  <a:lnTo>
                    <a:pt x="82" y="433"/>
                  </a:lnTo>
                  <a:lnTo>
                    <a:pt x="72" y="447"/>
                  </a:lnTo>
                  <a:lnTo>
                    <a:pt x="63" y="464"/>
                  </a:lnTo>
                  <a:lnTo>
                    <a:pt x="53" y="477"/>
                  </a:lnTo>
                  <a:lnTo>
                    <a:pt x="44" y="492"/>
                  </a:lnTo>
                  <a:lnTo>
                    <a:pt x="34" y="505"/>
                  </a:lnTo>
                  <a:lnTo>
                    <a:pt x="30" y="521"/>
                  </a:lnTo>
                  <a:lnTo>
                    <a:pt x="23" y="532"/>
                  </a:lnTo>
                  <a:lnTo>
                    <a:pt x="17" y="545"/>
                  </a:lnTo>
                  <a:lnTo>
                    <a:pt x="13" y="557"/>
                  </a:lnTo>
                  <a:lnTo>
                    <a:pt x="9" y="568"/>
                  </a:lnTo>
                  <a:lnTo>
                    <a:pt x="6" y="576"/>
                  </a:lnTo>
                  <a:lnTo>
                    <a:pt x="4" y="585"/>
                  </a:lnTo>
                  <a:lnTo>
                    <a:pt x="2" y="593"/>
                  </a:lnTo>
                  <a:lnTo>
                    <a:pt x="2" y="600"/>
                  </a:lnTo>
                  <a:lnTo>
                    <a:pt x="0" y="610"/>
                  </a:lnTo>
                  <a:lnTo>
                    <a:pt x="0" y="618"/>
                  </a:lnTo>
                  <a:lnTo>
                    <a:pt x="0" y="621"/>
                  </a:lnTo>
                  <a:lnTo>
                    <a:pt x="2" y="623"/>
                  </a:lnTo>
                  <a:lnTo>
                    <a:pt x="49" y="697"/>
                  </a:lnTo>
                  <a:close/>
                </a:path>
              </a:pathLst>
            </a:custGeom>
            <a:solidFill>
              <a:srgbClr val="EB99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66" name="Freeform 88"/>
            <p:cNvSpPr>
              <a:spLocks/>
            </p:cNvSpPr>
            <p:nvPr/>
          </p:nvSpPr>
          <p:spPr bwMode="auto">
            <a:xfrm>
              <a:off x="-662" y="1475"/>
              <a:ext cx="99" cy="146"/>
            </a:xfrm>
            <a:custGeom>
              <a:avLst/>
              <a:gdLst>
                <a:gd name="T0" fmla="*/ 1 w 198"/>
                <a:gd name="T1" fmla="*/ 1 h 291"/>
                <a:gd name="T2" fmla="*/ 1 w 198"/>
                <a:gd name="T3" fmla="*/ 1 h 291"/>
                <a:gd name="T4" fmla="*/ 1 w 198"/>
                <a:gd name="T5" fmla="*/ 1 h 291"/>
                <a:gd name="T6" fmla="*/ 1 w 198"/>
                <a:gd name="T7" fmla="*/ 1 h 291"/>
                <a:gd name="T8" fmla="*/ 1 w 198"/>
                <a:gd name="T9" fmla="*/ 1 h 291"/>
                <a:gd name="T10" fmla="*/ 1 w 198"/>
                <a:gd name="T11" fmla="*/ 1 h 291"/>
                <a:gd name="T12" fmla="*/ 1 w 198"/>
                <a:gd name="T13" fmla="*/ 1 h 291"/>
                <a:gd name="T14" fmla="*/ 1 w 198"/>
                <a:gd name="T15" fmla="*/ 1 h 291"/>
                <a:gd name="T16" fmla="*/ 1 w 198"/>
                <a:gd name="T17" fmla="*/ 0 h 291"/>
                <a:gd name="T18" fmla="*/ 1 w 198"/>
                <a:gd name="T19" fmla="*/ 1 h 291"/>
                <a:gd name="T20" fmla="*/ 1 w 198"/>
                <a:gd name="T21" fmla="*/ 1 h 291"/>
                <a:gd name="T22" fmla="*/ 1 w 198"/>
                <a:gd name="T23" fmla="*/ 1 h 291"/>
                <a:gd name="T24" fmla="*/ 1 w 198"/>
                <a:gd name="T25" fmla="*/ 1 h 291"/>
                <a:gd name="T26" fmla="*/ 1 w 198"/>
                <a:gd name="T27" fmla="*/ 1 h 291"/>
                <a:gd name="T28" fmla="*/ 1 w 198"/>
                <a:gd name="T29" fmla="*/ 1 h 291"/>
                <a:gd name="T30" fmla="*/ 1 w 198"/>
                <a:gd name="T31" fmla="*/ 1 h 291"/>
                <a:gd name="T32" fmla="*/ 1 w 198"/>
                <a:gd name="T33" fmla="*/ 1 h 291"/>
                <a:gd name="T34" fmla="*/ 1 w 198"/>
                <a:gd name="T35" fmla="*/ 1 h 291"/>
                <a:gd name="T36" fmla="*/ 1 w 198"/>
                <a:gd name="T37" fmla="*/ 1 h 291"/>
                <a:gd name="T38" fmla="*/ 1 w 198"/>
                <a:gd name="T39" fmla="*/ 1 h 291"/>
                <a:gd name="T40" fmla="*/ 1 w 198"/>
                <a:gd name="T41" fmla="*/ 1 h 291"/>
                <a:gd name="T42" fmla="*/ 1 w 198"/>
                <a:gd name="T43" fmla="*/ 1 h 291"/>
                <a:gd name="T44" fmla="*/ 1 w 198"/>
                <a:gd name="T45" fmla="*/ 1 h 291"/>
                <a:gd name="T46" fmla="*/ 1 w 198"/>
                <a:gd name="T47" fmla="*/ 1 h 291"/>
                <a:gd name="T48" fmla="*/ 1 w 198"/>
                <a:gd name="T49" fmla="*/ 1 h 291"/>
                <a:gd name="T50" fmla="*/ 1 w 198"/>
                <a:gd name="T51" fmla="*/ 1 h 291"/>
                <a:gd name="T52" fmla="*/ 1 w 198"/>
                <a:gd name="T53" fmla="*/ 1 h 291"/>
                <a:gd name="T54" fmla="*/ 1 w 198"/>
                <a:gd name="T55" fmla="*/ 1 h 291"/>
                <a:gd name="T56" fmla="*/ 1 w 198"/>
                <a:gd name="T57" fmla="*/ 1 h 291"/>
                <a:gd name="T58" fmla="*/ 1 w 198"/>
                <a:gd name="T59" fmla="*/ 1 h 291"/>
                <a:gd name="T60" fmla="*/ 1 w 198"/>
                <a:gd name="T61" fmla="*/ 1 h 291"/>
                <a:gd name="T62" fmla="*/ 1 w 198"/>
                <a:gd name="T63" fmla="*/ 1 h 291"/>
                <a:gd name="T64" fmla="*/ 1 w 198"/>
                <a:gd name="T65" fmla="*/ 1 h 291"/>
                <a:gd name="T66" fmla="*/ 1 w 198"/>
                <a:gd name="T67" fmla="*/ 1 h 291"/>
                <a:gd name="T68" fmla="*/ 1 w 198"/>
                <a:gd name="T69" fmla="*/ 1 h 291"/>
                <a:gd name="T70" fmla="*/ 1 w 198"/>
                <a:gd name="T71" fmla="*/ 1 h 291"/>
                <a:gd name="T72" fmla="*/ 0 w 198"/>
                <a:gd name="T73" fmla="*/ 1 h 291"/>
                <a:gd name="T74" fmla="*/ 1 w 198"/>
                <a:gd name="T75" fmla="*/ 1 h 29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98"/>
                <a:gd name="T115" fmla="*/ 0 h 291"/>
                <a:gd name="T116" fmla="*/ 198 w 198"/>
                <a:gd name="T117" fmla="*/ 291 h 29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98" h="291">
                  <a:moveTo>
                    <a:pt x="8" y="36"/>
                  </a:moveTo>
                  <a:lnTo>
                    <a:pt x="9" y="36"/>
                  </a:lnTo>
                  <a:lnTo>
                    <a:pt x="15" y="42"/>
                  </a:lnTo>
                  <a:lnTo>
                    <a:pt x="23" y="46"/>
                  </a:lnTo>
                  <a:lnTo>
                    <a:pt x="36" y="53"/>
                  </a:lnTo>
                  <a:lnTo>
                    <a:pt x="47" y="59"/>
                  </a:lnTo>
                  <a:lnTo>
                    <a:pt x="59" y="65"/>
                  </a:lnTo>
                  <a:lnTo>
                    <a:pt x="70" y="68"/>
                  </a:lnTo>
                  <a:lnTo>
                    <a:pt x="80" y="68"/>
                  </a:lnTo>
                  <a:lnTo>
                    <a:pt x="84" y="63"/>
                  </a:lnTo>
                  <a:lnTo>
                    <a:pt x="87" y="57"/>
                  </a:lnTo>
                  <a:lnTo>
                    <a:pt x="87" y="47"/>
                  </a:lnTo>
                  <a:lnTo>
                    <a:pt x="89" y="38"/>
                  </a:lnTo>
                  <a:lnTo>
                    <a:pt x="87" y="27"/>
                  </a:lnTo>
                  <a:lnTo>
                    <a:pt x="87" y="17"/>
                  </a:lnTo>
                  <a:lnTo>
                    <a:pt x="89" y="8"/>
                  </a:lnTo>
                  <a:lnTo>
                    <a:pt x="93" y="4"/>
                  </a:lnTo>
                  <a:lnTo>
                    <a:pt x="101" y="0"/>
                  </a:lnTo>
                  <a:lnTo>
                    <a:pt x="116" y="9"/>
                  </a:lnTo>
                  <a:lnTo>
                    <a:pt x="125" y="17"/>
                  </a:lnTo>
                  <a:lnTo>
                    <a:pt x="135" y="27"/>
                  </a:lnTo>
                  <a:lnTo>
                    <a:pt x="144" y="40"/>
                  </a:lnTo>
                  <a:lnTo>
                    <a:pt x="156" y="53"/>
                  </a:lnTo>
                  <a:lnTo>
                    <a:pt x="163" y="66"/>
                  </a:lnTo>
                  <a:lnTo>
                    <a:pt x="171" y="82"/>
                  </a:lnTo>
                  <a:lnTo>
                    <a:pt x="177" y="93"/>
                  </a:lnTo>
                  <a:lnTo>
                    <a:pt x="186" y="108"/>
                  </a:lnTo>
                  <a:lnTo>
                    <a:pt x="188" y="118"/>
                  </a:lnTo>
                  <a:lnTo>
                    <a:pt x="194" y="127"/>
                  </a:lnTo>
                  <a:lnTo>
                    <a:pt x="196" y="131"/>
                  </a:lnTo>
                  <a:lnTo>
                    <a:pt x="198" y="135"/>
                  </a:lnTo>
                  <a:lnTo>
                    <a:pt x="143" y="129"/>
                  </a:lnTo>
                  <a:lnTo>
                    <a:pt x="104" y="135"/>
                  </a:lnTo>
                  <a:lnTo>
                    <a:pt x="108" y="139"/>
                  </a:lnTo>
                  <a:lnTo>
                    <a:pt x="112" y="146"/>
                  </a:lnTo>
                  <a:lnTo>
                    <a:pt x="116" y="156"/>
                  </a:lnTo>
                  <a:lnTo>
                    <a:pt x="122" y="165"/>
                  </a:lnTo>
                  <a:lnTo>
                    <a:pt x="125" y="179"/>
                  </a:lnTo>
                  <a:lnTo>
                    <a:pt x="131" y="192"/>
                  </a:lnTo>
                  <a:lnTo>
                    <a:pt x="137" y="207"/>
                  </a:lnTo>
                  <a:lnTo>
                    <a:pt x="139" y="220"/>
                  </a:lnTo>
                  <a:lnTo>
                    <a:pt x="144" y="236"/>
                  </a:lnTo>
                  <a:lnTo>
                    <a:pt x="148" y="249"/>
                  </a:lnTo>
                  <a:lnTo>
                    <a:pt x="152" y="262"/>
                  </a:lnTo>
                  <a:lnTo>
                    <a:pt x="154" y="274"/>
                  </a:lnTo>
                  <a:lnTo>
                    <a:pt x="156" y="283"/>
                  </a:lnTo>
                  <a:lnTo>
                    <a:pt x="158" y="287"/>
                  </a:lnTo>
                  <a:lnTo>
                    <a:pt x="158" y="291"/>
                  </a:lnTo>
                  <a:lnTo>
                    <a:pt x="154" y="287"/>
                  </a:lnTo>
                  <a:lnTo>
                    <a:pt x="143" y="279"/>
                  </a:lnTo>
                  <a:lnTo>
                    <a:pt x="135" y="274"/>
                  </a:lnTo>
                  <a:lnTo>
                    <a:pt x="127" y="268"/>
                  </a:lnTo>
                  <a:lnTo>
                    <a:pt x="120" y="260"/>
                  </a:lnTo>
                  <a:lnTo>
                    <a:pt x="112" y="255"/>
                  </a:lnTo>
                  <a:lnTo>
                    <a:pt x="101" y="247"/>
                  </a:lnTo>
                  <a:lnTo>
                    <a:pt x="91" y="239"/>
                  </a:lnTo>
                  <a:lnTo>
                    <a:pt x="82" y="230"/>
                  </a:lnTo>
                  <a:lnTo>
                    <a:pt x="74" y="222"/>
                  </a:lnTo>
                  <a:lnTo>
                    <a:pt x="59" y="209"/>
                  </a:lnTo>
                  <a:lnTo>
                    <a:pt x="49" y="198"/>
                  </a:lnTo>
                  <a:lnTo>
                    <a:pt x="46" y="186"/>
                  </a:lnTo>
                  <a:lnTo>
                    <a:pt x="47" y="180"/>
                  </a:lnTo>
                  <a:lnTo>
                    <a:pt x="49" y="175"/>
                  </a:lnTo>
                  <a:lnTo>
                    <a:pt x="59" y="173"/>
                  </a:lnTo>
                  <a:lnTo>
                    <a:pt x="74" y="165"/>
                  </a:lnTo>
                  <a:lnTo>
                    <a:pt x="78" y="154"/>
                  </a:lnTo>
                  <a:lnTo>
                    <a:pt x="70" y="142"/>
                  </a:lnTo>
                  <a:lnTo>
                    <a:pt x="61" y="133"/>
                  </a:lnTo>
                  <a:lnTo>
                    <a:pt x="47" y="120"/>
                  </a:lnTo>
                  <a:lnTo>
                    <a:pt x="34" y="110"/>
                  </a:lnTo>
                  <a:lnTo>
                    <a:pt x="19" y="99"/>
                  </a:lnTo>
                  <a:lnTo>
                    <a:pt x="9" y="91"/>
                  </a:lnTo>
                  <a:lnTo>
                    <a:pt x="2" y="84"/>
                  </a:lnTo>
                  <a:lnTo>
                    <a:pt x="0" y="84"/>
                  </a:lnTo>
                  <a:lnTo>
                    <a:pt x="8" y="36"/>
                  </a:lnTo>
                  <a:close/>
                </a:path>
              </a:pathLst>
            </a:custGeom>
            <a:solidFill>
              <a:srgbClr val="BDC9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67" name="Freeform 89"/>
            <p:cNvSpPr>
              <a:spLocks/>
            </p:cNvSpPr>
            <p:nvPr/>
          </p:nvSpPr>
          <p:spPr bwMode="auto">
            <a:xfrm>
              <a:off x="-625" y="1576"/>
              <a:ext cx="49" cy="90"/>
            </a:xfrm>
            <a:custGeom>
              <a:avLst/>
              <a:gdLst>
                <a:gd name="T0" fmla="*/ 0 w 99"/>
                <a:gd name="T1" fmla="*/ 0 h 179"/>
                <a:gd name="T2" fmla="*/ 0 w 99"/>
                <a:gd name="T3" fmla="*/ 1 h 179"/>
                <a:gd name="T4" fmla="*/ 0 w 99"/>
                <a:gd name="T5" fmla="*/ 1 h 179"/>
                <a:gd name="T6" fmla="*/ 0 w 99"/>
                <a:gd name="T7" fmla="*/ 1 h 179"/>
                <a:gd name="T8" fmla="*/ 0 w 99"/>
                <a:gd name="T9" fmla="*/ 1 h 179"/>
                <a:gd name="T10" fmla="*/ 0 w 99"/>
                <a:gd name="T11" fmla="*/ 1 h 179"/>
                <a:gd name="T12" fmla="*/ 0 w 99"/>
                <a:gd name="T13" fmla="*/ 1 h 179"/>
                <a:gd name="T14" fmla="*/ 0 w 99"/>
                <a:gd name="T15" fmla="*/ 1 h 179"/>
                <a:gd name="T16" fmla="*/ 0 w 99"/>
                <a:gd name="T17" fmla="*/ 1 h 179"/>
                <a:gd name="T18" fmla="*/ 0 w 99"/>
                <a:gd name="T19" fmla="*/ 1 h 179"/>
                <a:gd name="T20" fmla="*/ 0 w 99"/>
                <a:gd name="T21" fmla="*/ 1 h 179"/>
                <a:gd name="T22" fmla="*/ 0 w 99"/>
                <a:gd name="T23" fmla="*/ 1 h 179"/>
                <a:gd name="T24" fmla="*/ 0 w 99"/>
                <a:gd name="T25" fmla="*/ 1 h 179"/>
                <a:gd name="T26" fmla="*/ 0 w 99"/>
                <a:gd name="T27" fmla="*/ 1 h 179"/>
                <a:gd name="T28" fmla="*/ 0 w 99"/>
                <a:gd name="T29" fmla="*/ 1 h 179"/>
                <a:gd name="T30" fmla="*/ 0 w 99"/>
                <a:gd name="T31" fmla="*/ 1 h 179"/>
                <a:gd name="T32" fmla="*/ 0 w 99"/>
                <a:gd name="T33" fmla="*/ 1 h 179"/>
                <a:gd name="T34" fmla="*/ 0 w 99"/>
                <a:gd name="T35" fmla="*/ 1 h 179"/>
                <a:gd name="T36" fmla="*/ 0 w 99"/>
                <a:gd name="T37" fmla="*/ 1 h 179"/>
                <a:gd name="T38" fmla="*/ 0 w 99"/>
                <a:gd name="T39" fmla="*/ 1 h 179"/>
                <a:gd name="T40" fmla="*/ 0 w 99"/>
                <a:gd name="T41" fmla="*/ 1 h 179"/>
                <a:gd name="T42" fmla="*/ 0 w 99"/>
                <a:gd name="T43" fmla="*/ 1 h 179"/>
                <a:gd name="T44" fmla="*/ 0 w 99"/>
                <a:gd name="T45" fmla="*/ 1 h 179"/>
                <a:gd name="T46" fmla="*/ 0 w 99"/>
                <a:gd name="T47" fmla="*/ 1 h 179"/>
                <a:gd name="T48" fmla="*/ 0 w 99"/>
                <a:gd name="T49" fmla="*/ 1 h 179"/>
                <a:gd name="T50" fmla="*/ 0 w 99"/>
                <a:gd name="T51" fmla="*/ 1 h 179"/>
                <a:gd name="T52" fmla="*/ 0 w 99"/>
                <a:gd name="T53" fmla="*/ 1 h 179"/>
                <a:gd name="T54" fmla="*/ 0 w 99"/>
                <a:gd name="T55" fmla="*/ 1 h 179"/>
                <a:gd name="T56" fmla="*/ 0 w 99"/>
                <a:gd name="T57" fmla="*/ 0 h 179"/>
                <a:gd name="T58" fmla="*/ 0 w 99"/>
                <a:gd name="T59" fmla="*/ 0 h 17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9"/>
                <a:gd name="T91" fmla="*/ 0 h 179"/>
                <a:gd name="T92" fmla="*/ 99 w 99"/>
                <a:gd name="T93" fmla="*/ 179 h 17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9" h="179">
                  <a:moveTo>
                    <a:pt x="42" y="0"/>
                  </a:moveTo>
                  <a:lnTo>
                    <a:pt x="42" y="2"/>
                  </a:lnTo>
                  <a:lnTo>
                    <a:pt x="42" y="8"/>
                  </a:lnTo>
                  <a:lnTo>
                    <a:pt x="44" y="16"/>
                  </a:lnTo>
                  <a:lnTo>
                    <a:pt x="46" y="29"/>
                  </a:lnTo>
                  <a:lnTo>
                    <a:pt x="46" y="40"/>
                  </a:lnTo>
                  <a:lnTo>
                    <a:pt x="46" y="55"/>
                  </a:lnTo>
                  <a:lnTo>
                    <a:pt x="44" y="67"/>
                  </a:lnTo>
                  <a:lnTo>
                    <a:pt x="42" y="82"/>
                  </a:lnTo>
                  <a:lnTo>
                    <a:pt x="36" y="90"/>
                  </a:lnTo>
                  <a:lnTo>
                    <a:pt x="29" y="99"/>
                  </a:lnTo>
                  <a:lnTo>
                    <a:pt x="21" y="105"/>
                  </a:lnTo>
                  <a:lnTo>
                    <a:pt x="15" y="113"/>
                  </a:lnTo>
                  <a:lnTo>
                    <a:pt x="4" y="116"/>
                  </a:lnTo>
                  <a:lnTo>
                    <a:pt x="0" y="120"/>
                  </a:lnTo>
                  <a:lnTo>
                    <a:pt x="2" y="122"/>
                  </a:lnTo>
                  <a:lnTo>
                    <a:pt x="17" y="132"/>
                  </a:lnTo>
                  <a:lnTo>
                    <a:pt x="25" y="137"/>
                  </a:lnTo>
                  <a:lnTo>
                    <a:pt x="34" y="143"/>
                  </a:lnTo>
                  <a:lnTo>
                    <a:pt x="44" y="149"/>
                  </a:lnTo>
                  <a:lnTo>
                    <a:pt x="55" y="154"/>
                  </a:lnTo>
                  <a:lnTo>
                    <a:pt x="63" y="158"/>
                  </a:lnTo>
                  <a:lnTo>
                    <a:pt x="72" y="162"/>
                  </a:lnTo>
                  <a:lnTo>
                    <a:pt x="78" y="166"/>
                  </a:lnTo>
                  <a:lnTo>
                    <a:pt x="86" y="170"/>
                  </a:lnTo>
                  <a:lnTo>
                    <a:pt x="93" y="175"/>
                  </a:lnTo>
                  <a:lnTo>
                    <a:pt x="99" y="179"/>
                  </a:lnTo>
                  <a:lnTo>
                    <a:pt x="84" y="90"/>
                  </a:lnTo>
                  <a:lnTo>
                    <a:pt x="42" y="0"/>
                  </a:lnTo>
                  <a:close/>
                </a:path>
              </a:pathLst>
            </a:custGeom>
            <a:solidFill>
              <a:srgbClr val="BDC9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68" name="Freeform 90"/>
            <p:cNvSpPr>
              <a:spLocks/>
            </p:cNvSpPr>
            <p:nvPr/>
          </p:nvSpPr>
          <p:spPr bwMode="auto">
            <a:xfrm>
              <a:off x="-591" y="1687"/>
              <a:ext cx="43" cy="48"/>
            </a:xfrm>
            <a:custGeom>
              <a:avLst/>
              <a:gdLst>
                <a:gd name="T0" fmla="*/ 0 w 85"/>
                <a:gd name="T1" fmla="*/ 0 h 95"/>
                <a:gd name="T2" fmla="*/ 1 w 85"/>
                <a:gd name="T3" fmla="*/ 1 h 95"/>
                <a:gd name="T4" fmla="*/ 1 w 85"/>
                <a:gd name="T5" fmla="*/ 1 h 95"/>
                <a:gd name="T6" fmla="*/ 1 w 85"/>
                <a:gd name="T7" fmla="*/ 1 h 95"/>
                <a:gd name="T8" fmla="*/ 1 w 85"/>
                <a:gd name="T9" fmla="*/ 1 h 95"/>
                <a:gd name="T10" fmla="*/ 1 w 85"/>
                <a:gd name="T11" fmla="*/ 1 h 95"/>
                <a:gd name="T12" fmla="*/ 1 w 85"/>
                <a:gd name="T13" fmla="*/ 1 h 95"/>
                <a:gd name="T14" fmla="*/ 1 w 85"/>
                <a:gd name="T15" fmla="*/ 1 h 95"/>
                <a:gd name="T16" fmla="*/ 1 w 85"/>
                <a:gd name="T17" fmla="*/ 0 h 95"/>
                <a:gd name="T18" fmla="*/ 1 w 85"/>
                <a:gd name="T19" fmla="*/ 1 h 95"/>
                <a:gd name="T20" fmla="*/ 1 w 85"/>
                <a:gd name="T21" fmla="*/ 1 h 95"/>
                <a:gd name="T22" fmla="*/ 1 w 85"/>
                <a:gd name="T23" fmla="*/ 1 h 95"/>
                <a:gd name="T24" fmla="*/ 0 w 85"/>
                <a:gd name="T25" fmla="*/ 0 h 95"/>
                <a:gd name="T26" fmla="*/ 0 w 85"/>
                <a:gd name="T27" fmla="*/ 0 h 9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5"/>
                <a:gd name="T43" fmla="*/ 0 h 95"/>
                <a:gd name="T44" fmla="*/ 85 w 85"/>
                <a:gd name="T45" fmla="*/ 95 h 9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5" h="95">
                  <a:moveTo>
                    <a:pt x="0" y="0"/>
                  </a:moveTo>
                  <a:lnTo>
                    <a:pt x="3" y="4"/>
                  </a:lnTo>
                  <a:lnTo>
                    <a:pt x="11" y="19"/>
                  </a:lnTo>
                  <a:lnTo>
                    <a:pt x="20" y="30"/>
                  </a:lnTo>
                  <a:lnTo>
                    <a:pt x="30" y="38"/>
                  </a:lnTo>
                  <a:lnTo>
                    <a:pt x="34" y="30"/>
                  </a:lnTo>
                  <a:lnTo>
                    <a:pt x="36" y="19"/>
                  </a:lnTo>
                  <a:lnTo>
                    <a:pt x="36" y="4"/>
                  </a:lnTo>
                  <a:lnTo>
                    <a:pt x="38" y="0"/>
                  </a:lnTo>
                  <a:lnTo>
                    <a:pt x="79" y="5"/>
                  </a:lnTo>
                  <a:lnTo>
                    <a:pt x="85" y="95"/>
                  </a:lnTo>
                  <a:lnTo>
                    <a:pt x="13" y="57"/>
                  </a:lnTo>
                  <a:lnTo>
                    <a:pt x="0" y="0"/>
                  </a:lnTo>
                  <a:close/>
                </a:path>
              </a:pathLst>
            </a:custGeom>
            <a:solidFill>
              <a:srgbClr val="BDC9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69" name="Freeform 91"/>
            <p:cNvSpPr>
              <a:spLocks/>
            </p:cNvSpPr>
            <p:nvPr/>
          </p:nvSpPr>
          <p:spPr bwMode="auto">
            <a:xfrm>
              <a:off x="-644" y="1767"/>
              <a:ext cx="291" cy="184"/>
            </a:xfrm>
            <a:custGeom>
              <a:avLst/>
              <a:gdLst>
                <a:gd name="T0" fmla="*/ 1 w 582"/>
                <a:gd name="T1" fmla="*/ 1 h 367"/>
                <a:gd name="T2" fmla="*/ 1 w 582"/>
                <a:gd name="T3" fmla="*/ 1 h 367"/>
                <a:gd name="T4" fmla="*/ 1 w 582"/>
                <a:gd name="T5" fmla="*/ 1 h 367"/>
                <a:gd name="T6" fmla="*/ 1 w 582"/>
                <a:gd name="T7" fmla="*/ 1 h 367"/>
                <a:gd name="T8" fmla="*/ 1 w 582"/>
                <a:gd name="T9" fmla="*/ 1 h 367"/>
                <a:gd name="T10" fmla="*/ 1 w 582"/>
                <a:gd name="T11" fmla="*/ 1 h 367"/>
                <a:gd name="T12" fmla="*/ 1 w 582"/>
                <a:gd name="T13" fmla="*/ 1 h 367"/>
                <a:gd name="T14" fmla="*/ 1 w 582"/>
                <a:gd name="T15" fmla="*/ 1 h 367"/>
                <a:gd name="T16" fmla="*/ 1 w 582"/>
                <a:gd name="T17" fmla="*/ 1 h 367"/>
                <a:gd name="T18" fmla="*/ 1 w 582"/>
                <a:gd name="T19" fmla="*/ 1 h 367"/>
                <a:gd name="T20" fmla="*/ 1 w 582"/>
                <a:gd name="T21" fmla="*/ 1 h 367"/>
                <a:gd name="T22" fmla="*/ 1 w 582"/>
                <a:gd name="T23" fmla="*/ 1 h 367"/>
                <a:gd name="T24" fmla="*/ 1 w 582"/>
                <a:gd name="T25" fmla="*/ 1 h 367"/>
                <a:gd name="T26" fmla="*/ 1 w 582"/>
                <a:gd name="T27" fmla="*/ 1 h 367"/>
                <a:gd name="T28" fmla="*/ 1 w 582"/>
                <a:gd name="T29" fmla="*/ 1 h 367"/>
                <a:gd name="T30" fmla="*/ 1 w 582"/>
                <a:gd name="T31" fmla="*/ 1 h 367"/>
                <a:gd name="T32" fmla="*/ 1 w 582"/>
                <a:gd name="T33" fmla="*/ 1 h 367"/>
                <a:gd name="T34" fmla="*/ 1 w 582"/>
                <a:gd name="T35" fmla="*/ 1 h 367"/>
                <a:gd name="T36" fmla="*/ 1 w 582"/>
                <a:gd name="T37" fmla="*/ 1 h 367"/>
                <a:gd name="T38" fmla="*/ 1 w 582"/>
                <a:gd name="T39" fmla="*/ 1 h 367"/>
                <a:gd name="T40" fmla="*/ 1 w 582"/>
                <a:gd name="T41" fmla="*/ 1 h 367"/>
                <a:gd name="T42" fmla="*/ 1 w 582"/>
                <a:gd name="T43" fmla="*/ 1 h 367"/>
                <a:gd name="T44" fmla="*/ 1 w 582"/>
                <a:gd name="T45" fmla="*/ 1 h 367"/>
                <a:gd name="T46" fmla="*/ 1 w 582"/>
                <a:gd name="T47" fmla="*/ 1 h 367"/>
                <a:gd name="T48" fmla="*/ 1 w 582"/>
                <a:gd name="T49" fmla="*/ 1 h 367"/>
                <a:gd name="T50" fmla="*/ 1 w 582"/>
                <a:gd name="T51" fmla="*/ 1 h 367"/>
                <a:gd name="T52" fmla="*/ 1 w 582"/>
                <a:gd name="T53" fmla="*/ 1 h 367"/>
                <a:gd name="T54" fmla="*/ 1 w 582"/>
                <a:gd name="T55" fmla="*/ 1 h 367"/>
                <a:gd name="T56" fmla="*/ 1 w 582"/>
                <a:gd name="T57" fmla="*/ 1 h 367"/>
                <a:gd name="T58" fmla="*/ 1 w 582"/>
                <a:gd name="T59" fmla="*/ 1 h 367"/>
                <a:gd name="T60" fmla="*/ 1 w 582"/>
                <a:gd name="T61" fmla="*/ 1 h 367"/>
                <a:gd name="T62" fmla="*/ 1 w 582"/>
                <a:gd name="T63" fmla="*/ 1 h 367"/>
                <a:gd name="T64" fmla="*/ 1 w 582"/>
                <a:gd name="T65" fmla="*/ 1 h 367"/>
                <a:gd name="T66" fmla="*/ 1 w 582"/>
                <a:gd name="T67" fmla="*/ 1 h 367"/>
                <a:gd name="T68" fmla="*/ 1 w 582"/>
                <a:gd name="T69" fmla="*/ 1 h 367"/>
                <a:gd name="T70" fmla="*/ 1 w 582"/>
                <a:gd name="T71" fmla="*/ 1 h 367"/>
                <a:gd name="T72" fmla="*/ 1 w 582"/>
                <a:gd name="T73" fmla="*/ 1 h 367"/>
                <a:gd name="T74" fmla="*/ 1 w 582"/>
                <a:gd name="T75" fmla="*/ 1 h 367"/>
                <a:gd name="T76" fmla="*/ 1 w 582"/>
                <a:gd name="T77" fmla="*/ 1 h 367"/>
                <a:gd name="T78" fmla="*/ 1 w 582"/>
                <a:gd name="T79" fmla="*/ 1 h 367"/>
                <a:gd name="T80" fmla="*/ 1 w 582"/>
                <a:gd name="T81" fmla="*/ 1 h 367"/>
                <a:gd name="T82" fmla="*/ 1 w 582"/>
                <a:gd name="T83" fmla="*/ 1 h 367"/>
                <a:gd name="T84" fmla="*/ 1 w 582"/>
                <a:gd name="T85" fmla="*/ 1 h 367"/>
                <a:gd name="T86" fmla="*/ 1 w 582"/>
                <a:gd name="T87" fmla="*/ 1 h 367"/>
                <a:gd name="T88" fmla="*/ 1 w 582"/>
                <a:gd name="T89" fmla="*/ 1 h 367"/>
                <a:gd name="T90" fmla="*/ 1 w 582"/>
                <a:gd name="T91" fmla="*/ 1 h 36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82"/>
                <a:gd name="T139" fmla="*/ 0 h 367"/>
                <a:gd name="T140" fmla="*/ 582 w 582"/>
                <a:gd name="T141" fmla="*/ 367 h 36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82" h="367">
                  <a:moveTo>
                    <a:pt x="27" y="50"/>
                  </a:moveTo>
                  <a:lnTo>
                    <a:pt x="29" y="55"/>
                  </a:lnTo>
                  <a:lnTo>
                    <a:pt x="30" y="61"/>
                  </a:lnTo>
                  <a:lnTo>
                    <a:pt x="34" y="73"/>
                  </a:lnTo>
                  <a:lnTo>
                    <a:pt x="38" y="84"/>
                  </a:lnTo>
                  <a:lnTo>
                    <a:pt x="42" y="97"/>
                  </a:lnTo>
                  <a:lnTo>
                    <a:pt x="48" y="112"/>
                  </a:lnTo>
                  <a:lnTo>
                    <a:pt x="51" y="131"/>
                  </a:lnTo>
                  <a:lnTo>
                    <a:pt x="55" y="147"/>
                  </a:lnTo>
                  <a:lnTo>
                    <a:pt x="59" y="166"/>
                  </a:lnTo>
                  <a:lnTo>
                    <a:pt x="65" y="185"/>
                  </a:lnTo>
                  <a:lnTo>
                    <a:pt x="68" y="204"/>
                  </a:lnTo>
                  <a:lnTo>
                    <a:pt x="70" y="221"/>
                  </a:lnTo>
                  <a:lnTo>
                    <a:pt x="72" y="238"/>
                  </a:lnTo>
                  <a:lnTo>
                    <a:pt x="72" y="253"/>
                  </a:lnTo>
                  <a:lnTo>
                    <a:pt x="74" y="270"/>
                  </a:lnTo>
                  <a:lnTo>
                    <a:pt x="70" y="284"/>
                  </a:lnTo>
                  <a:lnTo>
                    <a:pt x="67" y="297"/>
                  </a:lnTo>
                  <a:lnTo>
                    <a:pt x="63" y="306"/>
                  </a:lnTo>
                  <a:lnTo>
                    <a:pt x="57" y="318"/>
                  </a:lnTo>
                  <a:lnTo>
                    <a:pt x="51" y="325"/>
                  </a:lnTo>
                  <a:lnTo>
                    <a:pt x="46" y="335"/>
                  </a:lnTo>
                  <a:lnTo>
                    <a:pt x="38" y="341"/>
                  </a:lnTo>
                  <a:lnTo>
                    <a:pt x="34" y="348"/>
                  </a:lnTo>
                  <a:lnTo>
                    <a:pt x="21" y="356"/>
                  </a:lnTo>
                  <a:lnTo>
                    <a:pt x="10" y="363"/>
                  </a:lnTo>
                  <a:lnTo>
                    <a:pt x="2" y="365"/>
                  </a:lnTo>
                  <a:lnTo>
                    <a:pt x="0" y="367"/>
                  </a:lnTo>
                  <a:lnTo>
                    <a:pt x="116" y="354"/>
                  </a:lnTo>
                  <a:lnTo>
                    <a:pt x="154" y="204"/>
                  </a:lnTo>
                  <a:lnTo>
                    <a:pt x="287" y="213"/>
                  </a:lnTo>
                  <a:lnTo>
                    <a:pt x="433" y="238"/>
                  </a:lnTo>
                  <a:lnTo>
                    <a:pt x="517" y="318"/>
                  </a:lnTo>
                  <a:lnTo>
                    <a:pt x="582" y="316"/>
                  </a:lnTo>
                  <a:lnTo>
                    <a:pt x="580" y="314"/>
                  </a:lnTo>
                  <a:lnTo>
                    <a:pt x="578" y="310"/>
                  </a:lnTo>
                  <a:lnTo>
                    <a:pt x="574" y="304"/>
                  </a:lnTo>
                  <a:lnTo>
                    <a:pt x="570" y="297"/>
                  </a:lnTo>
                  <a:lnTo>
                    <a:pt x="565" y="285"/>
                  </a:lnTo>
                  <a:lnTo>
                    <a:pt x="559" y="274"/>
                  </a:lnTo>
                  <a:lnTo>
                    <a:pt x="555" y="259"/>
                  </a:lnTo>
                  <a:lnTo>
                    <a:pt x="549" y="244"/>
                  </a:lnTo>
                  <a:lnTo>
                    <a:pt x="546" y="234"/>
                  </a:lnTo>
                  <a:lnTo>
                    <a:pt x="542" y="225"/>
                  </a:lnTo>
                  <a:lnTo>
                    <a:pt x="538" y="215"/>
                  </a:lnTo>
                  <a:lnTo>
                    <a:pt x="536" y="208"/>
                  </a:lnTo>
                  <a:lnTo>
                    <a:pt x="530" y="198"/>
                  </a:lnTo>
                  <a:lnTo>
                    <a:pt x="527" y="189"/>
                  </a:lnTo>
                  <a:lnTo>
                    <a:pt x="521" y="181"/>
                  </a:lnTo>
                  <a:lnTo>
                    <a:pt x="519" y="175"/>
                  </a:lnTo>
                  <a:lnTo>
                    <a:pt x="508" y="162"/>
                  </a:lnTo>
                  <a:lnTo>
                    <a:pt x="498" y="154"/>
                  </a:lnTo>
                  <a:lnTo>
                    <a:pt x="487" y="154"/>
                  </a:lnTo>
                  <a:lnTo>
                    <a:pt x="475" y="164"/>
                  </a:lnTo>
                  <a:lnTo>
                    <a:pt x="472" y="152"/>
                  </a:lnTo>
                  <a:lnTo>
                    <a:pt x="473" y="145"/>
                  </a:lnTo>
                  <a:lnTo>
                    <a:pt x="472" y="135"/>
                  </a:lnTo>
                  <a:lnTo>
                    <a:pt x="470" y="128"/>
                  </a:lnTo>
                  <a:lnTo>
                    <a:pt x="468" y="128"/>
                  </a:lnTo>
                  <a:lnTo>
                    <a:pt x="466" y="130"/>
                  </a:lnTo>
                  <a:lnTo>
                    <a:pt x="462" y="128"/>
                  </a:lnTo>
                  <a:lnTo>
                    <a:pt x="456" y="126"/>
                  </a:lnTo>
                  <a:lnTo>
                    <a:pt x="449" y="120"/>
                  </a:lnTo>
                  <a:lnTo>
                    <a:pt x="439" y="112"/>
                  </a:lnTo>
                  <a:lnTo>
                    <a:pt x="424" y="99"/>
                  </a:lnTo>
                  <a:lnTo>
                    <a:pt x="409" y="86"/>
                  </a:lnTo>
                  <a:lnTo>
                    <a:pt x="390" y="69"/>
                  </a:lnTo>
                  <a:lnTo>
                    <a:pt x="376" y="55"/>
                  </a:lnTo>
                  <a:lnTo>
                    <a:pt x="361" y="38"/>
                  </a:lnTo>
                  <a:lnTo>
                    <a:pt x="348" y="29"/>
                  </a:lnTo>
                  <a:lnTo>
                    <a:pt x="340" y="19"/>
                  </a:lnTo>
                  <a:lnTo>
                    <a:pt x="338" y="19"/>
                  </a:lnTo>
                  <a:lnTo>
                    <a:pt x="297" y="0"/>
                  </a:lnTo>
                  <a:lnTo>
                    <a:pt x="299" y="2"/>
                  </a:lnTo>
                  <a:lnTo>
                    <a:pt x="306" y="12"/>
                  </a:lnTo>
                  <a:lnTo>
                    <a:pt x="310" y="17"/>
                  </a:lnTo>
                  <a:lnTo>
                    <a:pt x="316" y="25"/>
                  </a:lnTo>
                  <a:lnTo>
                    <a:pt x="323" y="35"/>
                  </a:lnTo>
                  <a:lnTo>
                    <a:pt x="331" y="44"/>
                  </a:lnTo>
                  <a:lnTo>
                    <a:pt x="337" y="54"/>
                  </a:lnTo>
                  <a:lnTo>
                    <a:pt x="344" y="63"/>
                  </a:lnTo>
                  <a:lnTo>
                    <a:pt x="350" y="73"/>
                  </a:lnTo>
                  <a:lnTo>
                    <a:pt x="357" y="84"/>
                  </a:lnTo>
                  <a:lnTo>
                    <a:pt x="363" y="93"/>
                  </a:lnTo>
                  <a:lnTo>
                    <a:pt x="369" y="103"/>
                  </a:lnTo>
                  <a:lnTo>
                    <a:pt x="373" y="112"/>
                  </a:lnTo>
                  <a:lnTo>
                    <a:pt x="378" y="122"/>
                  </a:lnTo>
                  <a:lnTo>
                    <a:pt x="380" y="133"/>
                  </a:lnTo>
                  <a:lnTo>
                    <a:pt x="382" y="149"/>
                  </a:lnTo>
                  <a:lnTo>
                    <a:pt x="380" y="158"/>
                  </a:lnTo>
                  <a:lnTo>
                    <a:pt x="375" y="166"/>
                  </a:lnTo>
                  <a:lnTo>
                    <a:pt x="363" y="168"/>
                  </a:lnTo>
                  <a:lnTo>
                    <a:pt x="350" y="168"/>
                  </a:lnTo>
                  <a:lnTo>
                    <a:pt x="340" y="164"/>
                  </a:lnTo>
                  <a:lnTo>
                    <a:pt x="333" y="160"/>
                  </a:lnTo>
                  <a:lnTo>
                    <a:pt x="321" y="156"/>
                  </a:lnTo>
                  <a:lnTo>
                    <a:pt x="310" y="151"/>
                  </a:lnTo>
                  <a:lnTo>
                    <a:pt x="297" y="141"/>
                  </a:lnTo>
                  <a:lnTo>
                    <a:pt x="281" y="133"/>
                  </a:lnTo>
                  <a:lnTo>
                    <a:pt x="268" y="122"/>
                  </a:lnTo>
                  <a:lnTo>
                    <a:pt x="253" y="112"/>
                  </a:lnTo>
                  <a:lnTo>
                    <a:pt x="238" y="99"/>
                  </a:lnTo>
                  <a:lnTo>
                    <a:pt x="222" y="88"/>
                  </a:lnTo>
                  <a:lnTo>
                    <a:pt x="207" y="74"/>
                  </a:lnTo>
                  <a:lnTo>
                    <a:pt x="194" y="65"/>
                  </a:lnTo>
                  <a:lnTo>
                    <a:pt x="179" y="52"/>
                  </a:lnTo>
                  <a:lnTo>
                    <a:pt x="165" y="40"/>
                  </a:lnTo>
                  <a:lnTo>
                    <a:pt x="152" y="31"/>
                  </a:lnTo>
                  <a:lnTo>
                    <a:pt x="143" y="23"/>
                  </a:lnTo>
                  <a:lnTo>
                    <a:pt x="131" y="16"/>
                  </a:lnTo>
                  <a:lnTo>
                    <a:pt x="124" y="10"/>
                  </a:lnTo>
                  <a:lnTo>
                    <a:pt x="120" y="6"/>
                  </a:lnTo>
                  <a:lnTo>
                    <a:pt x="116" y="6"/>
                  </a:lnTo>
                  <a:lnTo>
                    <a:pt x="112" y="8"/>
                  </a:lnTo>
                  <a:lnTo>
                    <a:pt x="118" y="17"/>
                  </a:lnTo>
                  <a:lnTo>
                    <a:pt x="122" y="21"/>
                  </a:lnTo>
                  <a:lnTo>
                    <a:pt x="126" y="29"/>
                  </a:lnTo>
                  <a:lnTo>
                    <a:pt x="131" y="38"/>
                  </a:lnTo>
                  <a:lnTo>
                    <a:pt x="139" y="48"/>
                  </a:lnTo>
                  <a:lnTo>
                    <a:pt x="143" y="55"/>
                  </a:lnTo>
                  <a:lnTo>
                    <a:pt x="150" y="67"/>
                  </a:lnTo>
                  <a:lnTo>
                    <a:pt x="154" y="74"/>
                  </a:lnTo>
                  <a:lnTo>
                    <a:pt x="160" y="84"/>
                  </a:lnTo>
                  <a:lnTo>
                    <a:pt x="162" y="97"/>
                  </a:lnTo>
                  <a:lnTo>
                    <a:pt x="160" y="107"/>
                  </a:lnTo>
                  <a:lnTo>
                    <a:pt x="154" y="107"/>
                  </a:lnTo>
                  <a:lnTo>
                    <a:pt x="148" y="107"/>
                  </a:lnTo>
                  <a:lnTo>
                    <a:pt x="139" y="103"/>
                  </a:lnTo>
                  <a:lnTo>
                    <a:pt x="131" y="103"/>
                  </a:lnTo>
                  <a:lnTo>
                    <a:pt x="120" y="97"/>
                  </a:lnTo>
                  <a:lnTo>
                    <a:pt x="108" y="93"/>
                  </a:lnTo>
                  <a:lnTo>
                    <a:pt x="97" y="88"/>
                  </a:lnTo>
                  <a:lnTo>
                    <a:pt x="86" y="84"/>
                  </a:lnTo>
                  <a:lnTo>
                    <a:pt x="74" y="74"/>
                  </a:lnTo>
                  <a:lnTo>
                    <a:pt x="63" y="71"/>
                  </a:lnTo>
                  <a:lnTo>
                    <a:pt x="51" y="65"/>
                  </a:lnTo>
                  <a:lnTo>
                    <a:pt x="44" y="59"/>
                  </a:lnTo>
                  <a:lnTo>
                    <a:pt x="30" y="52"/>
                  </a:lnTo>
                  <a:lnTo>
                    <a:pt x="27" y="50"/>
                  </a:lnTo>
                  <a:close/>
                </a:path>
              </a:pathLst>
            </a:custGeom>
            <a:solidFill>
              <a:srgbClr val="BDC9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70" name="Freeform 92"/>
            <p:cNvSpPr>
              <a:spLocks/>
            </p:cNvSpPr>
            <p:nvPr/>
          </p:nvSpPr>
          <p:spPr bwMode="auto">
            <a:xfrm>
              <a:off x="-672" y="1483"/>
              <a:ext cx="109" cy="82"/>
            </a:xfrm>
            <a:custGeom>
              <a:avLst/>
              <a:gdLst>
                <a:gd name="T0" fmla="*/ 0 w 219"/>
                <a:gd name="T1" fmla="*/ 1 h 164"/>
                <a:gd name="T2" fmla="*/ 0 w 219"/>
                <a:gd name="T3" fmla="*/ 1 h 164"/>
                <a:gd name="T4" fmla="*/ 0 w 219"/>
                <a:gd name="T5" fmla="*/ 1 h 164"/>
                <a:gd name="T6" fmla="*/ 0 w 219"/>
                <a:gd name="T7" fmla="*/ 0 h 164"/>
                <a:gd name="T8" fmla="*/ 0 w 219"/>
                <a:gd name="T9" fmla="*/ 0 h 164"/>
                <a:gd name="T10" fmla="*/ 0 w 219"/>
                <a:gd name="T11" fmla="*/ 0 h 164"/>
                <a:gd name="T12" fmla="*/ 0 w 219"/>
                <a:gd name="T13" fmla="*/ 1 h 164"/>
                <a:gd name="T14" fmla="*/ 0 w 219"/>
                <a:gd name="T15" fmla="*/ 1 h 164"/>
                <a:gd name="T16" fmla="*/ 0 w 219"/>
                <a:gd name="T17" fmla="*/ 1 h 164"/>
                <a:gd name="T18" fmla="*/ 0 w 219"/>
                <a:gd name="T19" fmla="*/ 1 h 164"/>
                <a:gd name="T20" fmla="*/ 0 w 219"/>
                <a:gd name="T21" fmla="*/ 1 h 164"/>
                <a:gd name="T22" fmla="*/ 0 w 219"/>
                <a:gd name="T23" fmla="*/ 1 h 164"/>
                <a:gd name="T24" fmla="*/ 0 w 219"/>
                <a:gd name="T25" fmla="*/ 1 h 164"/>
                <a:gd name="T26" fmla="*/ 0 w 219"/>
                <a:gd name="T27" fmla="*/ 1 h 164"/>
                <a:gd name="T28" fmla="*/ 0 w 219"/>
                <a:gd name="T29" fmla="*/ 1 h 164"/>
                <a:gd name="T30" fmla="*/ 0 w 219"/>
                <a:gd name="T31" fmla="*/ 1 h 164"/>
                <a:gd name="T32" fmla="*/ 0 w 219"/>
                <a:gd name="T33" fmla="*/ 1 h 164"/>
                <a:gd name="T34" fmla="*/ 0 w 219"/>
                <a:gd name="T35" fmla="*/ 1 h 164"/>
                <a:gd name="T36" fmla="*/ 0 w 219"/>
                <a:gd name="T37" fmla="*/ 1 h 164"/>
                <a:gd name="T38" fmla="*/ 0 w 219"/>
                <a:gd name="T39" fmla="*/ 1 h 164"/>
                <a:gd name="T40" fmla="*/ 0 w 219"/>
                <a:gd name="T41" fmla="*/ 1 h 164"/>
                <a:gd name="T42" fmla="*/ 0 w 219"/>
                <a:gd name="T43" fmla="*/ 1 h 164"/>
                <a:gd name="T44" fmla="*/ 0 w 219"/>
                <a:gd name="T45" fmla="*/ 1 h 164"/>
                <a:gd name="T46" fmla="*/ 0 w 219"/>
                <a:gd name="T47" fmla="*/ 1 h 164"/>
                <a:gd name="T48" fmla="*/ 0 w 219"/>
                <a:gd name="T49" fmla="*/ 1 h 164"/>
                <a:gd name="T50" fmla="*/ 0 w 219"/>
                <a:gd name="T51" fmla="*/ 1 h 164"/>
                <a:gd name="T52" fmla="*/ 0 w 219"/>
                <a:gd name="T53" fmla="*/ 1 h 164"/>
                <a:gd name="T54" fmla="*/ 0 w 219"/>
                <a:gd name="T55" fmla="*/ 1 h 164"/>
                <a:gd name="T56" fmla="*/ 0 w 219"/>
                <a:gd name="T57" fmla="*/ 1 h 164"/>
                <a:gd name="T58" fmla="*/ 0 w 219"/>
                <a:gd name="T59" fmla="*/ 1 h 164"/>
                <a:gd name="T60" fmla="*/ 0 w 219"/>
                <a:gd name="T61" fmla="*/ 1 h 164"/>
                <a:gd name="T62" fmla="*/ 0 w 219"/>
                <a:gd name="T63" fmla="*/ 1 h 164"/>
                <a:gd name="T64" fmla="*/ 0 w 219"/>
                <a:gd name="T65" fmla="*/ 1 h 164"/>
                <a:gd name="T66" fmla="*/ 0 w 219"/>
                <a:gd name="T67" fmla="*/ 1 h 164"/>
                <a:gd name="T68" fmla="*/ 0 w 219"/>
                <a:gd name="T69" fmla="*/ 1 h 164"/>
                <a:gd name="T70" fmla="*/ 0 w 219"/>
                <a:gd name="T71" fmla="*/ 1 h 164"/>
                <a:gd name="T72" fmla="*/ 0 w 219"/>
                <a:gd name="T73" fmla="*/ 1 h 164"/>
                <a:gd name="T74" fmla="*/ 0 w 219"/>
                <a:gd name="T75" fmla="*/ 1 h 164"/>
                <a:gd name="T76" fmla="*/ 0 w 219"/>
                <a:gd name="T77" fmla="*/ 1 h 164"/>
                <a:gd name="T78" fmla="*/ 0 w 219"/>
                <a:gd name="T79" fmla="*/ 1 h 164"/>
                <a:gd name="T80" fmla="*/ 0 w 219"/>
                <a:gd name="T81" fmla="*/ 1 h 164"/>
                <a:gd name="T82" fmla="*/ 0 w 219"/>
                <a:gd name="T83" fmla="*/ 1 h 164"/>
                <a:gd name="T84" fmla="*/ 0 w 219"/>
                <a:gd name="T85" fmla="*/ 1 h 164"/>
                <a:gd name="T86" fmla="*/ 0 w 219"/>
                <a:gd name="T87" fmla="*/ 1 h 164"/>
                <a:gd name="T88" fmla="*/ 0 w 219"/>
                <a:gd name="T89" fmla="*/ 1 h 164"/>
                <a:gd name="T90" fmla="*/ 0 w 219"/>
                <a:gd name="T91" fmla="*/ 1 h 164"/>
                <a:gd name="T92" fmla="*/ 0 w 219"/>
                <a:gd name="T93" fmla="*/ 1 h 164"/>
                <a:gd name="T94" fmla="*/ 0 w 219"/>
                <a:gd name="T95" fmla="*/ 1 h 164"/>
                <a:gd name="T96" fmla="*/ 0 w 219"/>
                <a:gd name="T97" fmla="*/ 1 h 164"/>
                <a:gd name="T98" fmla="*/ 0 w 219"/>
                <a:gd name="T99" fmla="*/ 1 h 164"/>
                <a:gd name="T100" fmla="*/ 0 w 219"/>
                <a:gd name="T101" fmla="*/ 1 h 164"/>
                <a:gd name="T102" fmla="*/ 0 w 219"/>
                <a:gd name="T103" fmla="*/ 1 h 164"/>
                <a:gd name="T104" fmla="*/ 0 w 219"/>
                <a:gd name="T105" fmla="*/ 1 h 164"/>
                <a:gd name="T106" fmla="*/ 0 w 219"/>
                <a:gd name="T107" fmla="*/ 1 h 164"/>
                <a:gd name="T108" fmla="*/ 0 w 219"/>
                <a:gd name="T109" fmla="*/ 1 h 164"/>
                <a:gd name="T110" fmla="*/ 0 w 219"/>
                <a:gd name="T111" fmla="*/ 1 h 16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19"/>
                <a:gd name="T169" fmla="*/ 0 h 164"/>
                <a:gd name="T170" fmla="*/ 219 w 219"/>
                <a:gd name="T171" fmla="*/ 164 h 16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19" h="164">
                  <a:moveTo>
                    <a:pt x="2" y="17"/>
                  </a:moveTo>
                  <a:lnTo>
                    <a:pt x="4" y="12"/>
                  </a:lnTo>
                  <a:lnTo>
                    <a:pt x="13" y="4"/>
                  </a:lnTo>
                  <a:lnTo>
                    <a:pt x="19" y="0"/>
                  </a:lnTo>
                  <a:lnTo>
                    <a:pt x="29" y="0"/>
                  </a:lnTo>
                  <a:lnTo>
                    <a:pt x="38" y="0"/>
                  </a:lnTo>
                  <a:lnTo>
                    <a:pt x="51" y="10"/>
                  </a:lnTo>
                  <a:lnTo>
                    <a:pt x="63" y="19"/>
                  </a:lnTo>
                  <a:lnTo>
                    <a:pt x="78" y="32"/>
                  </a:lnTo>
                  <a:lnTo>
                    <a:pt x="89" y="48"/>
                  </a:lnTo>
                  <a:lnTo>
                    <a:pt x="105" y="67"/>
                  </a:lnTo>
                  <a:lnTo>
                    <a:pt x="114" y="80"/>
                  </a:lnTo>
                  <a:lnTo>
                    <a:pt x="127" y="93"/>
                  </a:lnTo>
                  <a:lnTo>
                    <a:pt x="135" y="101"/>
                  </a:lnTo>
                  <a:lnTo>
                    <a:pt x="143" y="105"/>
                  </a:lnTo>
                  <a:lnTo>
                    <a:pt x="145" y="101"/>
                  </a:lnTo>
                  <a:lnTo>
                    <a:pt x="146" y="93"/>
                  </a:lnTo>
                  <a:lnTo>
                    <a:pt x="145" y="80"/>
                  </a:lnTo>
                  <a:lnTo>
                    <a:pt x="145" y="67"/>
                  </a:lnTo>
                  <a:lnTo>
                    <a:pt x="143" y="53"/>
                  </a:lnTo>
                  <a:lnTo>
                    <a:pt x="143" y="40"/>
                  </a:lnTo>
                  <a:lnTo>
                    <a:pt x="143" y="31"/>
                  </a:lnTo>
                  <a:lnTo>
                    <a:pt x="143" y="29"/>
                  </a:lnTo>
                  <a:lnTo>
                    <a:pt x="146" y="31"/>
                  </a:lnTo>
                  <a:lnTo>
                    <a:pt x="152" y="38"/>
                  </a:lnTo>
                  <a:lnTo>
                    <a:pt x="158" y="50"/>
                  </a:lnTo>
                  <a:lnTo>
                    <a:pt x="165" y="65"/>
                  </a:lnTo>
                  <a:lnTo>
                    <a:pt x="169" y="76"/>
                  </a:lnTo>
                  <a:lnTo>
                    <a:pt x="177" y="89"/>
                  </a:lnTo>
                  <a:lnTo>
                    <a:pt x="179" y="97"/>
                  </a:lnTo>
                  <a:lnTo>
                    <a:pt x="183" y="103"/>
                  </a:lnTo>
                  <a:lnTo>
                    <a:pt x="219" y="120"/>
                  </a:lnTo>
                  <a:lnTo>
                    <a:pt x="196" y="124"/>
                  </a:lnTo>
                  <a:lnTo>
                    <a:pt x="181" y="150"/>
                  </a:lnTo>
                  <a:lnTo>
                    <a:pt x="152" y="143"/>
                  </a:lnTo>
                  <a:lnTo>
                    <a:pt x="145" y="164"/>
                  </a:lnTo>
                  <a:lnTo>
                    <a:pt x="143" y="158"/>
                  </a:lnTo>
                  <a:lnTo>
                    <a:pt x="137" y="145"/>
                  </a:lnTo>
                  <a:lnTo>
                    <a:pt x="131" y="135"/>
                  </a:lnTo>
                  <a:lnTo>
                    <a:pt x="125" y="127"/>
                  </a:lnTo>
                  <a:lnTo>
                    <a:pt x="116" y="118"/>
                  </a:lnTo>
                  <a:lnTo>
                    <a:pt x="106" y="112"/>
                  </a:lnTo>
                  <a:lnTo>
                    <a:pt x="91" y="103"/>
                  </a:lnTo>
                  <a:lnTo>
                    <a:pt x="78" y="95"/>
                  </a:lnTo>
                  <a:lnTo>
                    <a:pt x="61" y="91"/>
                  </a:lnTo>
                  <a:lnTo>
                    <a:pt x="48" y="86"/>
                  </a:lnTo>
                  <a:lnTo>
                    <a:pt x="30" y="82"/>
                  </a:lnTo>
                  <a:lnTo>
                    <a:pt x="21" y="76"/>
                  </a:lnTo>
                  <a:lnTo>
                    <a:pt x="10" y="72"/>
                  </a:lnTo>
                  <a:lnTo>
                    <a:pt x="4" y="69"/>
                  </a:lnTo>
                  <a:lnTo>
                    <a:pt x="0" y="59"/>
                  </a:lnTo>
                  <a:lnTo>
                    <a:pt x="6" y="51"/>
                  </a:lnTo>
                  <a:lnTo>
                    <a:pt x="15" y="48"/>
                  </a:lnTo>
                  <a:lnTo>
                    <a:pt x="21" y="46"/>
                  </a:lnTo>
                  <a:lnTo>
                    <a:pt x="2" y="17"/>
                  </a:lnTo>
                  <a:close/>
                </a:path>
              </a:pathLst>
            </a:custGeom>
            <a:solidFill>
              <a:srgbClr val="96AB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71" name="Freeform 93"/>
            <p:cNvSpPr>
              <a:spLocks/>
            </p:cNvSpPr>
            <p:nvPr/>
          </p:nvSpPr>
          <p:spPr bwMode="auto">
            <a:xfrm>
              <a:off x="-619" y="1580"/>
              <a:ext cx="50" cy="99"/>
            </a:xfrm>
            <a:custGeom>
              <a:avLst/>
              <a:gdLst>
                <a:gd name="T0" fmla="*/ 0 w 101"/>
                <a:gd name="T1" fmla="*/ 0 h 198"/>
                <a:gd name="T2" fmla="*/ 0 w 101"/>
                <a:gd name="T3" fmla="*/ 1 h 198"/>
                <a:gd name="T4" fmla="*/ 0 w 101"/>
                <a:gd name="T5" fmla="*/ 1 h 198"/>
                <a:gd name="T6" fmla="*/ 0 w 101"/>
                <a:gd name="T7" fmla="*/ 1 h 198"/>
                <a:gd name="T8" fmla="*/ 0 w 101"/>
                <a:gd name="T9" fmla="*/ 1 h 198"/>
                <a:gd name="T10" fmla="*/ 0 w 101"/>
                <a:gd name="T11" fmla="*/ 1 h 198"/>
                <a:gd name="T12" fmla="*/ 0 w 101"/>
                <a:gd name="T13" fmla="*/ 1 h 198"/>
                <a:gd name="T14" fmla="*/ 0 w 101"/>
                <a:gd name="T15" fmla="*/ 1 h 198"/>
                <a:gd name="T16" fmla="*/ 0 w 101"/>
                <a:gd name="T17" fmla="*/ 1 h 198"/>
                <a:gd name="T18" fmla="*/ 0 w 101"/>
                <a:gd name="T19" fmla="*/ 1 h 198"/>
                <a:gd name="T20" fmla="*/ 0 w 101"/>
                <a:gd name="T21" fmla="*/ 1 h 198"/>
                <a:gd name="T22" fmla="*/ 0 w 101"/>
                <a:gd name="T23" fmla="*/ 1 h 198"/>
                <a:gd name="T24" fmla="*/ 0 w 101"/>
                <a:gd name="T25" fmla="*/ 1 h 198"/>
                <a:gd name="T26" fmla="*/ 0 w 101"/>
                <a:gd name="T27" fmla="*/ 1 h 198"/>
                <a:gd name="T28" fmla="*/ 0 w 101"/>
                <a:gd name="T29" fmla="*/ 1 h 198"/>
                <a:gd name="T30" fmla="*/ 0 w 101"/>
                <a:gd name="T31" fmla="*/ 1 h 198"/>
                <a:gd name="T32" fmla="*/ 0 w 101"/>
                <a:gd name="T33" fmla="*/ 1 h 198"/>
                <a:gd name="T34" fmla="*/ 0 w 101"/>
                <a:gd name="T35" fmla="*/ 1 h 198"/>
                <a:gd name="T36" fmla="*/ 0 w 101"/>
                <a:gd name="T37" fmla="*/ 1 h 198"/>
                <a:gd name="T38" fmla="*/ 0 w 101"/>
                <a:gd name="T39" fmla="*/ 1 h 198"/>
                <a:gd name="T40" fmla="*/ 0 w 101"/>
                <a:gd name="T41" fmla="*/ 1 h 198"/>
                <a:gd name="T42" fmla="*/ 0 w 101"/>
                <a:gd name="T43" fmla="*/ 1 h 198"/>
                <a:gd name="T44" fmla="*/ 0 w 101"/>
                <a:gd name="T45" fmla="*/ 1 h 198"/>
                <a:gd name="T46" fmla="*/ 0 w 101"/>
                <a:gd name="T47" fmla="*/ 1 h 198"/>
                <a:gd name="T48" fmla="*/ 0 w 101"/>
                <a:gd name="T49" fmla="*/ 1 h 198"/>
                <a:gd name="T50" fmla="*/ 0 w 101"/>
                <a:gd name="T51" fmla="*/ 1 h 198"/>
                <a:gd name="T52" fmla="*/ 0 w 101"/>
                <a:gd name="T53" fmla="*/ 1 h 198"/>
                <a:gd name="T54" fmla="*/ 0 w 101"/>
                <a:gd name="T55" fmla="*/ 1 h 198"/>
                <a:gd name="T56" fmla="*/ 0 w 101"/>
                <a:gd name="T57" fmla="*/ 1 h 198"/>
                <a:gd name="T58" fmla="*/ 0 w 101"/>
                <a:gd name="T59" fmla="*/ 1 h 198"/>
                <a:gd name="T60" fmla="*/ 0 w 101"/>
                <a:gd name="T61" fmla="*/ 1 h 198"/>
                <a:gd name="T62" fmla="*/ 0 w 101"/>
                <a:gd name="T63" fmla="*/ 1 h 198"/>
                <a:gd name="T64" fmla="*/ 0 w 101"/>
                <a:gd name="T65" fmla="*/ 1 h 198"/>
                <a:gd name="T66" fmla="*/ 0 w 101"/>
                <a:gd name="T67" fmla="*/ 1 h 198"/>
                <a:gd name="T68" fmla="*/ 0 w 101"/>
                <a:gd name="T69" fmla="*/ 1 h 198"/>
                <a:gd name="T70" fmla="*/ 0 w 101"/>
                <a:gd name="T71" fmla="*/ 1 h 198"/>
                <a:gd name="T72" fmla="*/ 0 w 101"/>
                <a:gd name="T73" fmla="*/ 1 h 198"/>
                <a:gd name="T74" fmla="*/ 0 w 101"/>
                <a:gd name="T75" fmla="*/ 1 h 198"/>
                <a:gd name="T76" fmla="*/ 0 w 101"/>
                <a:gd name="T77" fmla="*/ 1 h 198"/>
                <a:gd name="T78" fmla="*/ 0 w 101"/>
                <a:gd name="T79" fmla="*/ 1 h 198"/>
                <a:gd name="T80" fmla="*/ 0 w 101"/>
                <a:gd name="T81" fmla="*/ 1 h 198"/>
                <a:gd name="T82" fmla="*/ 0 w 101"/>
                <a:gd name="T83" fmla="*/ 1 h 198"/>
                <a:gd name="T84" fmla="*/ 0 w 101"/>
                <a:gd name="T85" fmla="*/ 1 h 198"/>
                <a:gd name="T86" fmla="*/ 0 w 101"/>
                <a:gd name="T87" fmla="*/ 1 h 198"/>
                <a:gd name="T88" fmla="*/ 0 w 101"/>
                <a:gd name="T89" fmla="*/ 1 h 198"/>
                <a:gd name="T90" fmla="*/ 0 w 101"/>
                <a:gd name="T91" fmla="*/ 1 h 198"/>
                <a:gd name="T92" fmla="*/ 0 w 101"/>
                <a:gd name="T93" fmla="*/ 1 h 198"/>
                <a:gd name="T94" fmla="*/ 0 w 101"/>
                <a:gd name="T95" fmla="*/ 1 h 198"/>
                <a:gd name="T96" fmla="*/ 0 w 101"/>
                <a:gd name="T97" fmla="*/ 1 h 198"/>
                <a:gd name="T98" fmla="*/ 0 w 101"/>
                <a:gd name="T99" fmla="*/ 1 h 198"/>
                <a:gd name="T100" fmla="*/ 0 w 101"/>
                <a:gd name="T101" fmla="*/ 1 h 198"/>
                <a:gd name="T102" fmla="*/ 0 w 101"/>
                <a:gd name="T103" fmla="*/ 0 h 198"/>
                <a:gd name="T104" fmla="*/ 0 w 101"/>
                <a:gd name="T105" fmla="*/ 0 h 19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1"/>
                <a:gd name="T160" fmla="*/ 0 h 198"/>
                <a:gd name="T161" fmla="*/ 101 w 101"/>
                <a:gd name="T162" fmla="*/ 198 h 19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1" h="198">
                  <a:moveTo>
                    <a:pt x="0" y="0"/>
                  </a:moveTo>
                  <a:lnTo>
                    <a:pt x="8" y="4"/>
                  </a:lnTo>
                  <a:lnTo>
                    <a:pt x="16" y="8"/>
                  </a:lnTo>
                  <a:lnTo>
                    <a:pt x="27" y="15"/>
                  </a:lnTo>
                  <a:lnTo>
                    <a:pt x="37" y="23"/>
                  </a:lnTo>
                  <a:lnTo>
                    <a:pt x="50" y="36"/>
                  </a:lnTo>
                  <a:lnTo>
                    <a:pt x="54" y="42"/>
                  </a:lnTo>
                  <a:lnTo>
                    <a:pt x="61" y="49"/>
                  </a:lnTo>
                  <a:lnTo>
                    <a:pt x="67" y="59"/>
                  </a:lnTo>
                  <a:lnTo>
                    <a:pt x="73" y="68"/>
                  </a:lnTo>
                  <a:lnTo>
                    <a:pt x="77" y="76"/>
                  </a:lnTo>
                  <a:lnTo>
                    <a:pt x="82" y="86"/>
                  </a:lnTo>
                  <a:lnTo>
                    <a:pt x="84" y="97"/>
                  </a:lnTo>
                  <a:lnTo>
                    <a:pt x="88" y="108"/>
                  </a:lnTo>
                  <a:lnTo>
                    <a:pt x="90" y="118"/>
                  </a:lnTo>
                  <a:lnTo>
                    <a:pt x="92" y="129"/>
                  </a:lnTo>
                  <a:lnTo>
                    <a:pt x="92" y="141"/>
                  </a:lnTo>
                  <a:lnTo>
                    <a:pt x="96" y="152"/>
                  </a:lnTo>
                  <a:lnTo>
                    <a:pt x="96" y="160"/>
                  </a:lnTo>
                  <a:lnTo>
                    <a:pt x="97" y="169"/>
                  </a:lnTo>
                  <a:lnTo>
                    <a:pt x="97" y="175"/>
                  </a:lnTo>
                  <a:lnTo>
                    <a:pt x="99" y="182"/>
                  </a:lnTo>
                  <a:lnTo>
                    <a:pt x="99" y="192"/>
                  </a:lnTo>
                  <a:lnTo>
                    <a:pt x="101" y="198"/>
                  </a:lnTo>
                  <a:lnTo>
                    <a:pt x="97" y="194"/>
                  </a:lnTo>
                  <a:lnTo>
                    <a:pt x="92" y="188"/>
                  </a:lnTo>
                  <a:lnTo>
                    <a:pt x="80" y="179"/>
                  </a:lnTo>
                  <a:lnTo>
                    <a:pt x="71" y="171"/>
                  </a:lnTo>
                  <a:lnTo>
                    <a:pt x="58" y="158"/>
                  </a:lnTo>
                  <a:lnTo>
                    <a:pt x="46" y="148"/>
                  </a:lnTo>
                  <a:lnTo>
                    <a:pt x="37" y="139"/>
                  </a:lnTo>
                  <a:lnTo>
                    <a:pt x="35" y="135"/>
                  </a:lnTo>
                  <a:lnTo>
                    <a:pt x="37" y="131"/>
                  </a:lnTo>
                  <a:lnTo>
                    <a:pt x="50" y="133"/>
                  </a:lnTo>
                  <a:lnTo>
                    <a:pt x="56" y="131"/>
                  </a:lnTo>
                  <a:lnTo>
                    <a:pt x="61" y="131"/>
                  </a:lnTo>
                  <a:lnTo>
                    <a:pt x="63" y="125"/>
                  </a:lnTo>
                  <a:lnTo>
                    <a:pt x="63" y="118"/>
                  </a:lnTo>
                  <a:lnTo>
                    <a:pt x="61" y="110"/>
                  </a:lnTo>
                  <a:lnTo>
                    <a:pt x="59" y="103"/>
                  </a:lnTo>
                  <a:lnTo>
                    <a:pt x="54" y="93"/>
                  </a:lnTo>
                  <a:lnTo>
                    <a:pt x="52" y="86"/>
                  </a:lnTo>
                  <a:lnTo>
                    <a:pt x="46" y="76"/>
                  </a:lnTo>
                  <a:lnTo>
                    <a:pt x="40" y="67"/>
                  </a:lnTo>
                  <a:lnTo>
                    <a:pt x="35" y="57"/>
                  </a:lnTo>
                  <a:lnTo>
                    <a:pt x="29" y="47"/>
                  </a:lnTo>
                  <a:lnTo>
                    <a:pt x="23" y="36"/>
                  </a:lnTo>
                  <a:lnTo>
                    <a:pt x="18" y="27"/>
                  </a:lnTo>
                  <a:lnTo>
                    <a:pt x="14" y="19"/>
                  </a:lnTo>
                  <a:lnTo>
                    <a:pt x="8" y="11"/>
                  </a:lnTo>
                  <a:lnTo>
                    <a:pt x="2" y="4"/>
                  </a:lnTo>
                  <a:lnTo>
                    <a:pt x="0" y="0"/>
                  </a:lnTo>
                  <a:close/>
                </a:path>
              </a:pathLst>
            </a:custGeom>
            <a:solidFill>
              <a:srgbClr val="96AB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72" name="Freeform 94"/>
            <p:cNvSpPr>
              <a:spLocks/>
            </p:cNvSpPr>
            <p:nvPr/>
          </p:nvSpPr>
          <p:spPr bwMode="auto">
            <a:xfrm>
              <a:off x="-637" y="1811"/>
              <a:ext cx="272" cy="142"/>
            </a:xfrm>
            <a:custGeom>
              <a:avLst/>
              <a:gdLst>
                <a:gd name="T0" fmla="*/ 1 w 544"/>
                <a:gd name="T1" fmla="*/ 0 h 285"/>
                <a:gd name="T2" fmla="*/ 1 w 544"/>
                <a:gd name="T3" fmla="*/ 0 h 285"/>
                <a:gd name="T4" fmla="*/ 1 w 544"/>
                <a:gd name="T5" fmla="*/ 0 h 285"/>
                <a:gd name="T6" fmla="*/ 1 w 544"/>
                <a:gd name="T7" fmla="*/ 0 h 285"/>
                <a:gd name="T8" fmla="*/ 1 w 544"/>
                <a:gd name="T9" fmla="*/ 0 h 285"/>
                <a:gd name="T10" fmla="*/ 1 w 544"/>
                <a:gd name="T11" fmla="*/ 0 h 285"/>
                <a:gd name="T12" fmla="*/ 1 w 544"/>
                <a:gd name="T13" fmla="*/ 0 h 285"/>
                <a:gd name="T14" fmla="*/ 1 w 544"/>
                <a:gd name="T15" fmla="*/ 0 h 285"/>
                <a:gd name="T16" fmla="*/ 1 w 544"/>
                <a:gd name="T17" fmla="*/ 0 h 285"/>
                <a:gd name="T18" fmla="*/ 1 w 544"/>
                <a:gd name="T19" fmla="*/ 0 h 285"/>
                <a:gd name="T20" fmla="*/ 1 w 544"/>
                <a:gd name="T21" fmla="*/ 0 h 285"/>
                <a:gd name="T22" fmla="*/ 1 w 544"/>
                <a:gd name="T23" fmla="*/ 0 h 285"/>
                <a:gd name="T24" fmla="*/ 1 w 544"/>
                <a:gd name="T25" fmla="*/ 0 h 285"/>
                <a:gd name="T26" fmla="*/ 1 w 544"/>
                <a:gd name="T27" fmla="*/ 0 h 285"/>
                <a:gd name="T28" fmla="*/ 1 w 544"/>
                <a:gd name="T29" fmla="*/ 0 h 285"/>
                <a:gd name="T30" fmla="*/ 1 w 544"/>
                <a:gd name="T31" fmla="*/ 0 h 285"/>
                <a:gd name="T32" fmla="*/ 1 w 544"/>
                <a:gd name="T33" fmla="*/ 0 h 285"/>
                <a:gd name="T34" fmla="*/ 1 w 544"/>
                <a:gd name="T35" fmla="*/ 0 h 285"/>
                <a:gd name="T36" fmla="*/ 1 w 544"/>
                <a:gd name="T37" fmla="*/ 0 h 285"/>
                <a:gd name="T38" fmla="*/ 1 w 544"/>
                <a:gd name="T39" fmla="*/ 0 h 285"/>
                <a:gd name="T40" fmla="*/ 1 w 544"/>
                <a:gd name="T41" fmla="*/ 0 h 285"/>
                <a:gd name="T42" fmla="*/ 1 w 544"/>
                <a:gd name="T43" fmla="*/ 0 h 285"/>
                <a:gd name="T44" fmla="*/ 1 w 544"/>
                <a:gd name="T45" fmla="*/ 0 h 285"/>
                <a:gd name="T46" fmla="*/ 1 w 544"/>
                <a:gd name="T47" fmla="*/ 0 h 285"/>
                <a:gd name="T48" fmla="*/ 1 w 544"/>
                <a:gd name="T49" fmla="*/ 0 h 285"/>
                <a:gd name="T50" fmla="*/ 1 w 544"/>
                <a:gd name="T51" fmla="*/ 0 h 285"/>
                <a:gd name="T52" fmla="*/ 1 w 544"/>
                <a:gd name="T53" fmla="*/ 0 h 285"/>
                <a:gd name="T54" fmla="*/ 1 w 544"/>
                <a:gd name="T55" fmla="*/ 0 h 285"/>
                <a:gd name="T56" fmla="*/ 1 w 544"/>
                <a:gd name="T57" fmla="*/ 0 h 285"/>
                <a:gd name="T58" fmla="*/ 1 w 544"/>
                <a:gd name="T59" fmla="*/ 0 h 285"/>
                <a:gd name="T60" fmla="*/ 1 w 544"/>
                <a:gd name="T61" fmla="*/ 0 h 285"/>
                <a:gd name="T62" fmla="*/ 1 w 544"/>
                <a:gd name="T63" fmla="*/ 0 h 285"/>
                <a:gd name="T64" fmla="*/ 1 w 544"/>
                <a:gd name="T65" fmla="*/ 0 h 285"/>
                <a:gd name="T66" fmla="*/ 1 w 544"/>
                <a:gd name="T67" fmla="*/ 0 h 285"/>
                <a:gd name="T68" fmla="*/ 1 w 544"/>
                <a:gd name="T69" fmla="*/ 0 h 285"/>
                <a:gd name="T70" fmla="*/ 1 w 544"/>
                <a:gd name="T71" fmla="*/ 0 h 285"/>
                <a:gd name="T72" fmla="*/ 1 w 544"/>
                <a:gd name="T73" fmla="*/ 0 h 285"/>
                <a:gd name="T74" fmla="*/ 1 w 544"/>
                <a:gd name="T75" fmla="*/ 0 h 285"/>
                <a:gd name="T76" fmla="*/ 1 w 544"/>
                <a:gd name="T77" fmla="*/ 0 h 285"/>
                <a:gd name="T78" fmla="*/ 1 w 544"/>
                <a:gd name="T79" fmla="*/ 0 h 285"/>
                <a:gd name="T80" fmla="*/ 1 w 544"/>
                <a:gd name="T81" fmla="*/ 0 h 285"/>
                <a:gd name="T82" fmla="*/ 1 w 544"/>
                <a:gd name="T83" fmla="*/ 0 h 285"/>
                <a:gd name="T84" fmla="*/ 1 w 544"/>
                <a:gd name="T85" fmla="*/ 0 h 285"/>
                <a:gd name="T86" fmla="*/ 1 w 544"/>
                <a:gd name="T87" fmla="*/ 0 h 285"/>
                <a:gd name="T88" fmla="*/ 1 w 544"/>
                <a:gd name="T89" fmla="*/ 0 h 285"/>
                <a:gd name="T90" fmla="*/ 1 w 544"/>
                <a:gd name="T91" fmla="*/ 0 h 285"/>
                <a:gd name="T92" fmla="*/ 1 w 544"/>
                <a:gd name="T93" fmla="*/ 0 h 285"/>
                <a:gd name="T94" fmla="*/ 1 w 544"/>
                <a:gd name="T95" fmla="*/ 0 h 285"/>
                <a:gd name="T96" fmla="*/ 1 w 544"/>
                <a:gd name="T97" fmla="*/ 0 h 285"/>
                <a:gd name="T98" fmla="*/ 1 w 544"/>
                <a:gd name="T99" fmla="*/ 0 h 285"/>
                <a:gd name="T100" fmla="*/ 1 w 544"/>
                <a:gd name="T101" fmla="*/ 0 h 285"/>
                <a:gd name="T102" fmla="*/ 1 w 544"/>
                <a:gd name="T103" fmla="*/ 0 h 285"/>
                <a:gd name="T104" fmla="*/ 1 w 544"/>
                <a:gd name="T105" fmla="*/ 0 h 285"/>
                <a:gd name="T106" fmla="*/ 1 w 544"/>
                <a:gd name="T107" fmla="*/ 0 h 28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44"/>
                <a:gd name="T163" fmla="*/ 0 h 285"/>
                <a:gd name="T164" fmla="*/ 544 w 544"/>
                <a:gd name="T165" fmla="*/ 285 h 28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44" h="285">
                  <a:moveTo>
                    <a:pt x="2" y="279"/>
                  </a:moveTo>
                  <a:lnTo>
                    <a:pt x="4" y="277"/>
                  </a:lnTo>
                  <a:lnTo>
                    <a:pt x="10" y="275"/>
                  </a:lnTo>
                  <a:lnTo>
                    <a:pt x="19" y="273"/>
                  </a:lnTo>
                  <a:lnTo>
                    <a:pt x="35" y="268"/>
                  </a:lnTo>
                  <a:lnTo>
                    <a:pt x="46" y="258"/>
                  </a:lnTo>
                  <a:lnTo>
                    <a:pt x="59" y="247"/>
                  </a:lnTo>
                  <a:lnTo>
                    <a:pt x="63" y="237"/>
                  </a:lnTo>
                  <a:lnTo>
                    <a:pt x="69" y="228"/>
                  </a:lnTo>
                  <a:lnTo>
                    <a:pt x="73" y="216"/>
                  </a:lnTo>
                  <a:lnTo>
                    <a:pt x="76" y="205"/>
                  </a:lnTo>
                  <a:lnTo>
                    <a:pt x="76" y="190"/>
                  </a:lnTo>
                  <a:lnTo>
                    <a:pt x="78" y="175"/>
                  </a:lnTo>
                  <a:lnTo>
                    <a:pt x="78" y="158"/>
                  </a:lnTo>
                  <a:lnTo>
                    <a:pt x="78" y="142"/>
                  </a:lnTo>
                  <a:lnTo>
                    <a:pt x="76" y="125"/>
                  </a:lnTo>
                  <a:lnTo>
                    <a:pt x="75" y="108"/>
                  </a:lnTo>
                  <a:lnTo>
                    <a:pt x="73" y="89"/>
                  </a:lnTo>
                  <a:lnTo>
                    <a:pt x="73" y="76"/>
                  </a:lnTo>
                  <a:lnTo>
                    <a:pt x="67" y="59"/>
                  </a:lnTo>
                  <a:lnTo>
                    <a:pt x="65" y="43"/>
                  </a:lnTo>
                  <a:lnTo>
                    <a:pt x="63" y="30"/>
                  </a:lnTo>
                  <a:lnTo>
                    <a:pt x="61" y="21"/>
                  </a:lnTo>
                  <a:lnTo>
                    <a:pt x="57" y="11"/>
                  </a:lnTo>
                  <a:lnTo>
                    <a:pt x="55" y="5"/>
                  </a:lnTo>
                  <a:lnTo>
                    <a:pt x="55" y="0"/>
                  </a:lnTo>
                  <a:lnTo>
                    <a:pt x="57" y="0"/>
                  </a:lnTo>
                  <a:lnTo>
                    <a:pt x="63" y="5"/>
                  </a:lnTo>
                  <a:lnTo>
                    <a:pt x="73" y="15"/>
                  </a:lnTo>
                  <a:lnTo>
                    <a:pt x="88" y="26"/>
                  </a:lnTo>
                  <a:lnTo>
                    <a:pt x="94" y="32"/>
                  </a:lnTo>
                  <a:lnTo>
                    <a:pt x="103" y="38"/>
                  </a:lnTo>
                  <a:lnTo>
                    <a:pt x="113" y="43"/>
                  </a:lnTo>
                  <a:lnTo>
                    <a:pt x="122" y="51"/>
                  </a:lnTo>
                  <a:lnTo>
                    <a:pt x="132" y="57"/>
                  </a:lnTo>
                  <a:lnTo>
                    <a:pt x="143" y="63"/>
                  </a:lnTo>
                  <a:lnTo>
                    <a:pt x="154" y="70"/>
                  </a:lnTo>
                  <a:lnTo>
                    <a:pt x="166" y="76"/>
                  </a:lnTo>
                  <a:lnTo>
                    <a:pt x="175" y="80"/>
                  </a:lnTo>
                  <a:lnTo>
                    <a:pt x="189" y="85"/>
                  </a:lnTo>
                  <a:lnTo>
                    <a:pt x="200" y="89"/>
                  </a:lnTo>
                  <a:lnTo>
                    <a:pt x="211" y="95"/>
                  </a:lnTo>
                  <a:lnTo>
                    <a:pt x="223" y="99"/>
                  </a:lnTo>
                  <a:lnTo>
                    <a:pt x="236" y="102"/>
                  </a:lnTo>
                  <a:lnTo>
                    <a:pt x="247" y="106"/>
                  </a:lnTo>
                  <a:lnTo>
                    <a:pt x="261" y="110"/>
                  </a:lnTo>
                  <a:lnTo>
                    <a:pt x="272" y="112"/>
                  </a:lnTo>
                  <a:lnTo>
                    <a:pt x="284" y="116"/>
                  </a:lnTo>
                  <a:lnTo>
                    <a:pt x="293" y="116"/>
                  </a:lnTo>
                  <a:lnTo>
                    <a:pt x="306" y="120"/>
                  </a:lnTo>
                  <a:lnTo>
                    <a:pt x="318" y="120"/>
                  </a:lnTo>
                  <a:lnTo>
                    <a:pt x="329" y="121"/>
                  </a:lnTo>
                  <a:lnTo>
                    <a:pt x="341" y="123"/>
                  </a:lnTo>
                  <a:lnTo>
                    <a:pt x="352" y="125"/>
                  </a:lnTo>
                  <a:lnTo>
                    <a:pt x="362" y="123"/>
                  </a:lnTo>
                  <a:lnTo>
                    <a:pt x="371" y="123"/>
                  </a:lnTo>
                  <a:lnTo>
                    <a:pt x="379" y="121"/>
                  </a:lnTo>
                  <a:lnTo>
                    <a:pt x="388" y="121"/>
                  </a:lnTo>
                  <a:lnTo>
                    <a:pt x="403" y="116"/>
                  </a:lnTo>
                  <a:lnTo>
                    <a:pt x="417" y="114"/>
                  </a:lnTo>
                  <a:lnTo>
                    <a:pt x="424" y="108"/>
                  </a:lnTo>
                  <a:lnTo>
                    <a:pt x="432" y="104"/>
                  </a:lnTo>
                  <a:lnTo>
                    <a:pt x="436" y="101"/>
                  </a:lnTo>
                  <a:lnTo>
                    <a:pt x="439" y="101"/>
                  </a:lnTo>
                  <a:lnTo>
                    <a:pt x="439" y="104"/>
                  </a:lnTo>
                  <a:lnTo>
                    <a:pt x="443" y="116"/>
                  </a:lnTo>
                  <a:lnTo>
                    <a:pt x="447" y="121"/>
                  </a:lnTo>
                  <a:lnTo>
                    <a:pt x="451" y="129"/>
                  </a:lnTo>
                  <a:lnTo>
                    <a:pt x="455" y="139"/>
                  </a:lnTo>
                  <a:lnTo>
                    <a:pt x="460" y="148"/>
                  </a:lnTo>
                  <a:lnTo>
                    <a:pt x="466" y="163"/>
                  </a:lnTo>
                  <a:lnTo>
                    <a:pt x="472" y="178"/>
                  </a:lnTo>
                  <a:lnTo>
                    <a:pt x="478" y="188"/>
                  </a:lnTo>
                  <a:lnTo>
                    <a:pt x="481" y="192"/>
                  </a:lnTo>
                  <a:lnTo>
                    <a:pt x="479" y="182"/>
                  </a:lnTo>
                  <a:lnTo>
                    <a:pt x="478" y="173"/>
                  </a:lnTo>
                  <a:lnTo>
                    <a:pt x="474" y="156"/>
                  </a:lnTo>
                  <a:lnTo>
                    <a:pt x="472" y="142"/>
                  </a:lnTo>
                  <a:lnTo>
                    <a:pt x="470" y="133"/>
                  </a:lnTo>
                  <a:lnTo>
                    <a:pt x="470" y="125"/>
                  </a:lnTo>
                  <a:lnTo>
                    <a:pt x="470" y="116"/>
                  </a:lnTo>
                  <a:lnTo>
                    <a:pt x="470" y="108"/>
                  </a:lnTo>
                  <a:lnTo>
                    <a:pt x="470" y="97"/>
                  </a:lnTo>
                  <a:lnTo>
                    <a:pt x="474" y="89"/>
                  </a:lnTo>
                  <a:lnTo>
                    <a:pt x="478" y="83"/>
                  </a:lnTo>
                  <a:lnTo>
                    <a:pt x="485" y="87"/>
                  </a:lnTo>
                  <a:lnTo>
                    <a:pt x="495" y="91"/>
                  </a:lnTo>
                  <a:lnTo>
                    <a:pt x="504" y="102"/>
                  </a:lnTo>
                  <a:lnTo>
                    <a:pt x="514" y="114"/>
                  </a:lnTo>
                  <a:lnTo>
                    <a:pt x="523" y="127"/>
                  </a:lnTo>
                  <a:lnTo>
                    <a:pt x="529" y="142"/>
                  </a:lnTo>
                  <a:lnTo>
                    <a:pt x="536" y="156"/>
                  </a:lnTo>
                  <a:lnTo>
                    <a:pt x="538" y="165"/>
                  </a:lnTo>
                  <a:lnTo>
                    <a:pt x="542" y="177"/>
                  </a:lnTo>
                  <a:lnTo>
                    <a:pt x="542" y="182"/>
                  </a:lnTo>
                  <a:lnTo>
                    <a:pt x="544" y="190"/>
                  </a:lnTo>
                  <a:lnTo>
                    <a:pt x="540" y="196"/>
                  </a:lnTo>
                  <a:lnTo>
                    <a:pt x="536" y="199"/>
                  </a:lnTo>
                  <a:lnTo>
                    <a:pt x="525" y="196"/>
                  </a:lnTo>
                  <a:lnTo>
                    <a:pt x="519" y="199"/>
                  </a:lnTo>
                  <a:lnTo>
                    <a:pt x="519" y="207"/>
                  </a:lnTo>
                  <a:lnTo>
                    <a:pt x="525" y="218"/>
                  </a:lnTo>
                  <a:lnTo>
                    <a:pt x="525" y="226"/>
                  </a:lnTo>
                  <a:lnTo>
                    <a:pt x="529" y="230"/>
                  </a:lnTo>
                  <a:lnTo>
                    <a:pt x="523" y="230"/>
                  </a:lnTo>
                  <a:lnTo>
                    <a:pt x="508" y="230"/>
                  </a:lnTo>
                  <a:lnTo>
                    <a:pt x="500" y="228"/>
                  </a:lnTo>
                  <a:lnTo>
                    <a:pt x="493" y="228"/>
                  </a:lnTo>
                  <a:lnTo>
                    <a:pt x="485" y="228"/>
                  </a:lnTo>
                  <a:lnTo>
                    <a:pt x="479" y="228"/>
                  </a:lnTo>
                  <a:lnTo>
                    <a:pt x="470" y="220"/>
                  </a:lnTo>
                  <a:lnTo>
                    <a:pt x="468" y="213"/>
                  </a:lnTo>
                  <a:lnTo>
                    <a:pt x="462" y="201"/>
                  </a:lnTo>
                  <a:lnTo>
                    <a:pt x="457" y="192"/>
                  </a:lnTo>
                  <a:lnTo>
                    <a:pt x="449" y="186"/>
                  </a:lnTo>
                  <a:lnTo>
                    <a:pt x="441" y="180"/>
                  </a:lnTo>
                  <a:lnTo>
                    <a:pt x="432" y="175"/>
                  </a:lnTo>
                  <a:lnTo>
                    <a:pt x="424" y="173"/>
                  </a:lnTo>
                  <a:lnTo>
                    <a:pt x="411" y="163"/>
                  </a:lnTo>
                  <a:lnTo>
                    <a:pt x="405" y="163"/>
                  </a:lnTo>
                  <a:lnTo>
                    <a:pt x="401" y="161"/>
                  </a:lnTo>
                  <a:lnTo>
                    <a:pt x="388" y="159"/>
                  </a:lnTo>
                  <a:lnTo>
                    <a:pt x="377" y="156"/>
                  </a:lnTo>
                  <a:lnTo>
                    <a:pt x="367" y="154"/>
                  </a:lnTo>
                  <a:lnTo>
                    <a:pt x="352" y="152"/>
                  </a:lnTo>
                  <a:lnTo>
                    <a:pt x="339" y="150"/>
                  </a:lnTo>
                  <a:lnTo>
                    <a:pt x="329" y="146"/>
                  </a:lnTo>
                  <a:lnTo>
                    <a:pt x="320" y="146"/>
                  </a:lnTo>
                  <a:lnTo>
                    <a:pt x="310" y="144"/>
                  </a:lnTo>
                  <a:lnTo>
                    <a:pt x="301" y="142"/>
                  </a:lnTo>
                  <a:lnTo>
                    <a:pt x="289" y="140"/>
                  </a:lnTo>
                  <a:lnTo>
                    <a:pt x="280" y="139"/>
                  </a:lnTo>
                  <a:lnTo>
                    <a:pt x="270" y="137"/>
                  </a:lnTo>
                  <a:lnTo>
                    <a:pt x="263" y="137"/>
                  </a:lnTo>
                  <a:lnTo>
                    <a:pt x="246" y="133"/>
                  </a:lnTo>
                  <a:lnTo>
                    <a:pt x="234" y="131"/>
                  </a:lnTo>
                  <a:lnTo>
                    <a:pt x="225" y="131"/>
                  </a:lnTo>
                  <a:lnTo>
                    <a:pt x="223" y="131"/>
                  </a:lnTo>
                  <a:lnTo>
                    <a:pt x="221" y="216"/>
                  </a:lnTo>
                  <a:lnTo>
                    <a:pt x="192" y="251"/>
                  </a:lnTo>
                  <a:lnTo>
                    <a:pt x="189" y="251"/>
                  </a:lnTo>
                  <a:lnTo>
                    <a:pt x="175" y="254"/>
                  </a:lnTo>
                  <a:lnTo>
                    <a:pt x="166" y="256"/>
                  </a:lnTo>
                  <a:lnTo>
                    <a:pt x="158" y="258"/>
                  </a:lnTo>
                  <a:lnTo>
                    <a:pt x="147" y="260"/>
                  </a:lnTo>
                  <a:lnTo>
                    <a:pt x="137" y="264"/>
                  </a:lnTo>
                  <a:lnTo>
                    <a:pt x="124" y="266"/>
                  </a:lnTo>
                  <a:lnTo>
                    <a:pt x="111" y="268"/>
                  </a:lnTo>
                  <a:lnTo>
                    <a:pt x="99" y="272"/>
                  </a:lnTo>
                  <a:lnTo>
                    <a:pt x="88" y="275"/>
                  </a:lnTo>
                  <a:lnTo>
                    <a:pt x="75" y="275"/>
                  </a:lnTo>
                  <a:lnTo>
                    <a:pt x="63" y="279"/>
                  </a:lnTo>
                  <a:lnTo>
                    <a:pt x="54" y="281"/>
                  </a:lnTo>
                  <a:lnTo>
                    <a:pt x="44" y="283"/>
                  </a:lnTo>
                  <a:lnTo>
                    <a:pt x="35" y="283"/>
                  </a:lnTo>
                  <a:lnTo>
                    <a:pt x="29" y="283"/>
                  </a:lnTo>
                  <a:lnTo>
                    <a:pt x="23" y="283"/>
                  </a:lnTo>
                  <a:lnTo>
                    <a:pt x="17" y="285"/>
                  </a:lnTo>
                  <a:lnTo>
                    <a:pt x="8" y="283"/>
                  </a:lnTo>
                  <a:lnTo>
                    <a:pt x="6" y="283"/>
                  </a:lnTo>
                  <a:lnTo>
                    <a:pt x="0" y="279"/>
                  </a:lnTo>
                  <a:lnTo>
                    <a:pt x="2" y="279"/>
                  </a:lnTo>
                  <a:close/>
                </a:path>
              </a:pathLst>
            </a:custGeom>
            <a:solidFill>
              <a:srgbClr val="96AB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73" name="Freeform 95"/>
            <p:cNvSpPr>
              <a:spLocks/>
            </p:cNvSpPr>
            <p:nvPr/>
          </p:nvSpPr>
          <p:spPr bwMode="auto">
            <a:xfrm>
              <a:off x="-591" y="1687"/>
              <a:ext cx="43" cy="48"/>
            </a:xfrm>
            <a:custGeom>
              <a:avLst/>
              <a:gdLst>
                <a:gd name="T0" fmla="*/ 0 w 85"/>
                <a:gd name="T1" fmla="*/ 0 h 95"/>
                <a:gd name="T2" fmla="*/ 1 w 85"/>
                <a:gd name="T3" fmla="*/ 1 h 95"/>
                <a:gd name="T4" fmla="*/ 1 w 85"/>
                <a:gd name="T5" fmla="*/ 1 h 95"/>
                <a:gd name="T6" fmla="*/ 1 w 85"/>
                <a:gd name="T7" fmla="*/ 1 h 95"/>
                <a:gd name="T8" fmla="*/ 1 w 85"/>
                <a:gd name="T9" fmla="*/ 1 h 95"/>
                <a:gd name="T10" fmla="*/ 1 w 85"/>
                <a:gd name="T11" fmla="*/ 1 h 95"/>
                <a:gd name="T12" fmla="*/ 1 w 85"/>
                <a:gd name="T13" fmla="*/ 1 h 95"/>
                <a:gd name="T14" fmla="*/ 1 w 85"/>
                <a:gd name="T15" fmla="*/ 1 h 95"/>
                <a:gd name="T16" fmla="*/ 1 w 85"/>
                <a:gd name="T17" fmla="*/ 1 h 95"/>
                <a:gd name="T18" fmla="*/ 1 w 85"/>
                <a:gd name="T19" fmla="*/ 1 h 95"/>
                <a:gd name="T20" fmla="*/ 1 w 85"/>
                <a:gd name="T21" fmla="*/ 1 h 95"/>
                <a:gd name="T22" fmla="*/ 1 w 85"/>
                <a:gd name="T23" fmla="*/ 1 h 95"/>
                <a:gd name="T24" fmla="*/ 0 w 85"/>
                <a:gd name="T25" fmla="*/ 0 h 95"/>
                <a:gd name="T26" fmla="*/ 0 w 85"/>
                <a:gd name="T27" fmla="*/ 0 h 9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5"/>
                <a:gd name="T43" fmla="*/ 0 h 95"/>
                <a:gd name="T44" fmla="*/ 85 w 85"/>
                <a:gd name="T45" fmla="*/ 95 h 9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5" h="95">
                  <a:moveTo>
                    <a:pt x="0" y="0"/>
                  </a:moveTo>
                  <a:lnTo>
                    <a:pt x="41" y="51"/>
                  </a:lnTo>
                  <a:lnTo>
                    <a:pt x="51" y="24"/>
                  </a:lnTo>
                  <a:lnTo>
                    <a:pt x="79" y="32"/>
                  </a:lnTo>
                  <a:lnTo>
                    <a:pt x="85" y="95"/>
                  </a:lnTo>
                  <a:lnTo>
                    <a:pt x="79" y="91"/>
                  </a:lnTo>
                  <a:lnTo>
                    <a:pt x="70" y="83"/>
                  </a:lnTo>
                  <a:lnTo>
                    <a:pt x="55" y="74"/>
                  </a:lnTo>
                  <a:lnTo>
                    <a:pt x="41" y="66"/>
                  </a:lnTo>
                  <a:lnTo>
                    <a:pt x="28" y="59"/>
                  </a:lnTo>
                  <a:lnTo>
                    <a:pt x="19" y="57"/>
                  </a:lnTo>
                  <a:lnTo>
                    <a:pt x="13" y="57"/>
                  </a:lnTo>
                  <a:lnTo>
                    <a:pt x="0" y="0"/>
                  </a:lnTo>
                  <a:close/>
                </a:path>
              </a:pathLst>
            </a:custGeom>
            <a:solidFill>
              <a:srgbClr val="96AB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74" name="Freeform 96"/>
            <p:cNvSpPr>
              <a:spLocks/>
            </p:cNvSpPr>
            <p:nvPr/>
          </p:nvSpPr>
          <p:spPr bwMode="auto">
            <a:xfrm>
              <a:off x="-1439" y="2250"/>
              <a:ext cx="75" cy="26"/>
            </a:xfrm>
            <a:custGeom>
              <a:avLst/>
              <a:gdLst>
                <a:gd name="T0" fmla="*/ 1 w 148"/>
                <a:gd name="T1" fmla="*/ 1 h 51"/>
                <a:gd name="T2" fmla="*/ 1 w 148"/>
                <a:gd name="T3" fmla="*/ 1 h 51"/>
                <a:gd name="T4" fmla="*/ 1 w 148"/>
                <a:gd name="T5" fmla="*/ 1 h 51"/>
                <a:gd name="T6" fmla="*/ 1 w 148"/>
                <a:gd name="T7" fmla="*/ 1 h 51"/>
                <a:gd name="T8" fmla="*/ 1 w 148"/>
                <a:gd name="T9" fmla="*/ 1 h 51"/>
                <a:gd name="T10" fmla="*/ 1 w 148"/>
                <a:gd name="T11" fmla="*/ 1 h 51"/>
                <a:gd name="T12" fmla="*/ 1 w 148"/>
                <a:gd name="T13" fmla="*/ 1 h 51"/>
                <a:gd name="T14" fmla="*/ 1 w 148"/>
                <a:gd name="T15" fmla="*/ 0 h 51"/>
                <a:gd name="T16" fmla="*/ 1 w 148"/>
                <a:gd name="T17" fmla="*/ 0 h 51"/>
                <a:gd name="T18" fmla="*/ 1 w 148"/>
                <a:gd name="T19" fmla="*/ 1 h 51"/>
                <a:gd name="T20" fmla="*/ 1 w 148"/>
                <a:gd name="T21" fmla="*/ 1 h 51"/>
                <a:gd name="T22" fmla="*/ 1 w 148"/>
                <a:gd name="T23" fmla="*/ 1 h 51"/>
                <a:gd name="T24" fmla="*/ 1 w 148"/>
                <a:gd name="T25" fmla="*/ 1 h 51"/>
                <a:gd name="T26" fmla="*/ 0 w 148"/>
                <a:gd name="T27" fmla="*/ 1 h 51"/>
                <a:gd name="T28" fmla="*/ 0 w 148"/>
                <a:gd name="T29" fmla="*/ 1 h 51"/>
                <a:gd name="T30" fmla="*/ 1 w 148"/>
                <a:gd name="T31" fmla="*/ 1 h 51"/>
                <a:gd name="T32" fmla="*/ 1 w 148"/>
                <a:gd name="T33" fmla="*/ 1 h 51"/>
                <a:gd name="T34" fmla="*/ 1 w 148"/>
                <a:gd name="T35" fmla="*/ 1 h 51"/>
                <a:gd name="T36" fmla="*/ 1 w 148"/>
                <a:gd name="T37" fmla="*/ 1 h 51"/>
                <a:gd name="T38" fmla="*/ 1 w 148"/>
                <a:gd name="T39" fmla="*/ 1 h 51"/>
                <a:gd name="T40" fmla="*/ 1 w 148"/>
                <a:gd name="T41" fmla="*/ 1 h 51"/>
                <a:gd name="T42" fmla="*/ 1 w 148"/>
                <a:gd name="T43" fmla="*/ 1 h 51"/>
                <a:gd name="T44" fmla="*/ 1 w 148"/>
                <a:gd name="T45" fmla="*/ 1 h 51"/>
                <a:gd name="T46" fmla="*/ 1 w 148"/>
                <a:gd name="T47" fmla="*/ 1 h 51"/>
                <a:gd name="T48" fmla="*/ 1 w 148"/>
                <a:gd name="T49" fmla="*/ 1 h 51"/>
                <a:gd name="T50" fmla="*/ 1 w 148"/>
                <a:gd name="T51" fmla="*/ 1 h 51"/>
                <a:gd name="T52" fmla="*/ 1 w 148"/>
                <a:gd name="T53" fmla="*/ 1 h 51"/>
                <a:gd name="T54" fmla="*/ 1 w 148"/>
                <a:gd name="T55" fmla="*/ 1 h 51"/>
                <a:gd name="T56" fmla="*/ 1 w 148"/>
                <a:gd name="T57" fmla="*/ 1 h 51"/>
                <a:gd name="T58" fmla="*/ 1 w 148"/>
                <a:gd name="T59" fmla="*/ 1 h 51"/>
                <a:gd name="T60" fmla="*/ 1 w 148"/>
                <a:gd name="T61" fmla="*/ 1 h 51"/>
                <a:gd name="T62" fmla="*/ 1 w 148"/>
                <a:gd name="T63" fmla="*/ 1 h 51"/>
                <a:gd name="T64" fmla="*/ 1 w 148"/>
                <a:gd name="T65" fmla="*/ 1 h 51"/>
                <a:gd name="T66" fmla="*/ 1 w 148"/>
                <a:gd name="T67" fmla="*/ 1 h 51"/>
                <a:gd name="T68" fmla="*/ 1 w 148"/>
                <a:gd name="T69" fmla="*/ 1 h 51"/>
                <a:gd name="T70" fmla="*/ 1 w 148"/>
                <a:gd name="T71" fmla="*/ 1 h 51"/>
                <a:gd name="T72" fmla="*/ 1 w 148"/>
                <a:gd name="T73" fmla="*/ 1 h 51"/>
                <a:gd name="T74" fmla="*/ 1 w 148"/>
                <a:gd name="T75" fmla="*/ 1 h 51"/>
                <a:gd name="T76" fmla="*/ 1 w 148"/>
                <a:gd name="T77" fmla="*/ 1 h 51"/>
                <a:gd name="T78" fmla="*/ 1 w 148"/>
                <a:gd name="T79" fmla="*/ 1 h 51"/>
                <a:gd name="T80" fmla="*/ 1 w 148"/>
                <a:gd name="T81" fmla="*/ 1 h 51"/>
                <a:gd name="T82" fmla="*/ 1 w 148"/>
                <a:gd name="T83" fmla="*/ 1 h 51"/>
                <a:gd name="T84" fmla="*/ 1 w 148"/>
                <a:gd name="T85" fmla="*/ 1 h 51"/>
                <a:gd name="T86" fmla="*/ 1 w 148"/>
                <a:gd name="T87" fmla="*/ 1 h 51"/>
                <a:gd name="T88" fmla="*/ 1 w 148"/>
                <a:gd name="T89" fmla="*/ 1 h 51"/>
                <a:gd name="T90" fmla="*/ 1 w 148"/>
                <a:gd name="T91" fmla="*/ 1 h 51"/>
                <a:gd name="T92" fmla="*/ 1 w 148"/>
                <a:gd name="T93" fmla="*/ 1 h 51"/>
                <a:gd name="T94" fmla="*/ 1 w 148"/>
                <a:gd name="T95" fmla="*/ 1 h 51"/>
                <a:gd name="T96" fmla="*/ 1 w 148"/>
                <a:gd name="T97" fmla="*/ 1 h 51"/>
                <a:gd name="T98" fmla="*/ 1 w 148"/>
                <a:gd name="T99" fmla="*/ 1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48"/>
                <a:gd name="T151" fmla="*/ 0 h 51"/>
                <a:gd name="T152" fmla="*/ 148 w 148"/>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48" h="51">
                  <a:moveTo>
                    <a:pt x="91" y="9"/>
                  </a:moveTo>
                  <a:lnTo>
                    <a:pt x="85" y="9"/>
                  </a:lnTo>
                  <a:lnTo>
                    <a:pt x="78" y="9"/>
                  </a:lnTo>
                  <a:lnTo>
                    <a:pt x="64" y="9"/>
                  </a:lnTo>
                  <a:lnTo>
                    <a:pt x="51" y="9"/>
                  </a:lnTo>
                  <a:lnTo>
                    <a:pt x="40" y="5"/>
                  </a:lnTo>
                  <a:lnTo>
                    <a:pt x="32" y="2"/>
                  </a:lnTo>
                  <a:lnTo>
                    <a:pt x="26" y="0"/>
                  </a:lnTo>
                  <a:lnTo>
                    <a:pt x="23" y="0"/>
                  </a:lnTo>
                  <a:lnTo>
                    <a:pt x="19" y="2"/>
                  </a:lnTo>
                  <a:lnTo>
                    <a:pt x="11" y="4"/>
                  </a:lnTo>
                  <a:lnTo>
                    <a:pt x="6" y="11"/>
                  </a:lnTo>
                  <a:lnTo>
                    <a:pt x="2" y="17"/>
                  </a:lnTo>
                  <a:lnTo>
                    <a:pt x="0" y="24"/>
                  </a:lnTo>
                  <a:lnTo>
                    <a:pt x="0" y="32"/>
                  </a:lnTo>
                  <a:lnTo>
                    <a:pt x="6" y="40"/>
                  </a:lnTo>
                  <a:lnTo>
                    <a:pt x="11" y="43"/>
                  </a:lnTo>
                  <a:lnTo>
                    <a:pt x="21" y="45"/>
                  </a:lnTo>
                  <a:lnTo>
                    <a:pt x="28" y="43"/>
                  </a:lnTo>
                  <a:lnTo>
                    <a:pt x="32" y="40"/>
                  </a:lnTo>
                  <a:lnTo>
                    <a:pt x="34" y="30"/>
                  </a:lnTo>
                  <a:lnTo>
                    <a:pt x="32" y="24"/>
                  </a:lnTo>
                  <a:lnTo>
                    <a:pt x="36" y="26"/>
                  </a:lnTo>
                  <a:lnTo>
                    <a:pt x="49" y="30"/>
                  </a:lnTo>
                  <a:lnTo>
                    <a:pt x="55" y="32"/>
                  </a:lnTo>
                  <a:lnTo>
                    <a:pt x="64" y="34"/>
                  </a:lnTo>
                  <a:lnTo>
                    <a:pt x="72" y="36"/>
                  </a:lnTo>
                  <a:lnTo>
                    <a:pt x="82" y="38"/>
                  </a:lnTo>
                  <a:lnTo>
                    <a:pt x="95" y="36"/>
                  </a:lnTo>
                  <a:lnTo>
                    <a:pt x="106" y="34"/>
                  </a:lnTo>
                  <a:lnTo>
                    <a:pt x="114" y="30"/>
                  </a:lnTo>
                  <a:lnTo>
                    <a:pt x="116" y="30"/>
                  </a:lnTo>
                  <a:lnTo>
                    <a:pt x="114" y="36"/>
                  </a:lnTo>
                  <a:lnTo>
                    <a:pt x="114" y="47"/>
                  </a:lnTo>
                  <a:lnTo>
                    <a:pt x="118" y="49"/>
                  </a:lnTo>
                  <a:lnTo>
                    <a:pt x="125" y="51"/>
                  </a:lnTo>
                  <a:lnTo>
                    <a:pt x="133" y="49"/>
                  </a:lnTo>
                  <a:lnTo>
                    <a:pt x="142" y="47"/>
                  </a:lnTo>
                  <a:lnTo>
                    <a:pt x="148" y="40"/>
                  </a:lnTo>
                  <a:lnTo>
                    <a:pt x="148" y="32"/>
                  </a:lnTo>
                  <a:lnTo>
                    <a:pt x="146" y="24"/>
                  </a:lnTo>
                  <a:lnTo>
                    <a:pt x="142" y="19"/>
                  </a:lnTo>
                  <a:lnTo>
                    <a:pt x="137" y="13"/>
                  </a:lnTo>
                  <a:lnTo>
                    <a:pt x="129" y="11"/>
                  </a:lnTo>
                  <a:lnTo>
                    <a:pt x="122" y="11"/>
                  </a:lnTo>
                  <a:lnTo>
                    <a:pt x="114" y="11"/>
                  </a:lnTo>
                  <a:lnTo>
                    <a:pt x="104" y="9"/>
                  </a:lnTo>
                  <a:lnTo>
                    <a:pt x="97" y="9"/>
                  </a:lnTo>
                  <a:lnTo>
                    <a:pt x="91" y="9"/>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75" name="Freeform 97"/>
            <p:cNvSpPr>
              <a:spLocks/>
            </p:cNvSpPr>
            <p:nvPr/>
          </p:nvSpPr>
          <p:spPr bwMode="auto">
            <a:xfrm>
              <a:off x="-1393" y="2287"/>
              <a:ext cx="25" cy="196"/>
            </a:xfrm>
            <a:custGeom>
              <a:avLst/>
              <a:gdLst>
                <a:gd name="T0" fmla="*/ 0 w 50"/>
                <a:gd name="T1" fmla="*/ 0 h 391"/>
                <a:gd name="T2" fmla="*/ 1 w 50"/>
                <a:gd name="T3" fmla="*/ 0 h 391"/>
                <a:gd name="T4" fmla="*/ 1 w 50"/>
                <a:gd name="T5" fmla="*/ 1 h 391"/>
                <a:gd name="T6" fmla="*/ 1 w 50"/>
                <a:gd name="T7" fmla="*/ 1 h 391"/>
                <a:gd name="T8" fmla="*/ 0 w 50"/>
                <a:gd name="T9" fmla="*/ 0 h 391"/>
                <a:gd name="T10" fmla="*/ 0 w 50"/>
                <a:gd name="T11" fmla="*/ 0 h 391"/>
                <a:gd name="T12" fmla="*/ 0 60000 65536"/>
                <a:gd name="T13" fmla="*/ 0 60000 65536"/>
                <a:gd name="T14" fmla="*/ 0 60000 65536"/>
                <a:gd name="T15" fmla="*/ 0 60000 65536"/>
                <a:gd name="T16" fmla="*/ 0 60000 65536"/>
                <a:gd name="T17" fmla="*/ 0 60000 65536"/>
                <a:gd name="T18" fmla="*/ 0 w 50"/>
                <a:gd name="T19" fmla="*/ 0 h 391"/>
                <a:gd name="T20" fmla="*/ 50 w 50"/>
                <a:gd name="T21" fmla="*/ 391 h 391"/>
              </a:gdLst>
              <a:ahLst/>
              <a:cxnLst>
                <a:cxn ang="T12">
                  <a:pos x="T0" y="T1"/>
                </a:cxn>
                <a:cxn ang="T13">
                  <a:pos x="T2" y="T3"/>
                </a:cxn>
                <a:cxn ang="T14">
                  <a:pos x="T4" y="T5"/>
                </a:cxn>
                <a:cxn ang="T15">
                  <a:pos x="T6" y="T7"/>
                </a:cxn>
                <a:cxn ang="T16">
                  <a:pos x="T8" y="T9"/>
                </a:cxn>
                <a:cxn ang="T17">
                  <a:pos x="T10" y="T11"/>
                </a:cxn>
              </a:cxnLst>
              <a:rect l="T18" t="T19" r="T20" b="T21"/>
              <a:pathLst>
                <a:path w="50" h="391">
                  <a:moveTo>
                    <a:pt x="0" y="0"/>
                  </a:moveTo>
                  <a:lnTo>
                    <a:pt x="19" y="0"/>
                  </a:lnTo>
                  <a:lnTo>
                    <a:pt x="50" y="374"/>
                  </a:lnTo>
                  <a:lnTo>
                    <a:pt x="25" y="391"/>
                  </a:lnTo>
                  <a:lnTo>
                    <a:pt x="0" y="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76" name="Freeform 98"/>
            <p:cNvSpPr>
              <a:spLocks/>
            </p:cNvSpPr>
            <p:nvPr/>
          </p:nvSpPr>
          <p:spPr bwMode="auto">
            <a:xfrm>
              <a:off x="-1410" y="2288"/>
              <a:ext cx="17" cy="204"/>
            </a:xfrm>
            <a:custGeom>
              <a:avLst/>
              <a:gdLst>
                <a:gd name="T0" fmla="*/ 1 w 34"/>
                <a:gd name="T1" fmla="*/ 1 h 408"/>
                <a:gd name="T2" fmla="*/ 1 w 34"/>
                <a:gd name="T3" fmla="*/ 0 h 408"/>
                <a:gd name="T4" fmla="*/ 0 w 34"/>
                <a:gd name="T5" fmla="*/ 1 h 408"/>
                <a:gd name="T6" fmla="*/ 1 w 34"/>
                <a:gd name="T7" fmla="*/ 1 h 408"/>
                <a:gd name="T8" fmla="*/ 1 w 34"/>
                <a:gd name="T9" fmla="*/ 1 h 408"/>
                <a:gd name="T10" fmla="*/ 1 w 34"/>
                <a:gd name="T11" fmla="*/ 1 h 408"/>
                <a:gd name="T12" fmla="*/ 0 60000 65536"/>
                <a:gd name="T13" fmla="*/ 0 60000 65536"/>
                <a:gd name="T14" fmla="*/ 0 60000 65536"/>
                <a:gd name="T15" fmla="*/ 0 60000 65536"/>
                <a:gd name="T16" fmla="*/ 0 60000 65536"/>
                <a:gd name="T17" fmla="*/ 0 60000 65536"/>
                <a:gd name="T18" fmla="*/ 0 w 34"/>
                <a:gd name="T19" fmla="*/ 0 h 408"/>
                <a:gd name="T20" fmla="*/ 34 w 34"/>
                <a:gd name="T21" fmla="*/ 408 h 408"/>
              </a:gdLst>
              <a:ahLst/>
              <a:cxnLst>
                <a:cxn ang="T12">
                  <a:pos x="T0" y="T1"/>
                </a:cxn>
                <a:cxn ang="T13">
                  <a:pos x="T2" y="T3"/>
                </a:cxn>
                <a:cxn ang="T14">
                  <a:pos x="T4" y="T5"/>
                </a:cxn>
                <a:cxn ang="T15">
                  <a:pos x="T6" y="T7"/>
                </a:cxn>
                <a:cxn ang="T16">
                  <a:pos x="T8" y="T9"/>
                </a:cxn>
                <a:cxn ang="T17">
                  <a:pos x="T10" y="T11"/>
                </a:cxn>
              </a:cxnLst>
              <a:rect l="T18" t="T19" r="T20" b="T21"/>
              <a:pathLst>
                <a:path w="34" h="408">
                  <a:moveTo>
                    <a:pt x="19" y="2"/>
                  </a:moveTo>
                  <a:lnTo>
                    <a:pt x="4" y="0"/>
                  </a:lnTo>
                  <a:lnTo>
                    <a:pt x="0" y="408"/>
                  </a:lnTo>
                  <a:lnTo>
                    <a:pt x="34" y="391"/>
                  </a:lnTo>
                  <a:lnTo>
                    <a:pt x="19" y="2"/>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77" name="Freeform 99"/>
            <p:cNvSpPr>
              <a:spLocks/>
            </p:cNvSpPr>
            <p:nvPr/>
          </p:nvSpPr>
          <p:spPr bwMode="auto">
            <a:xfrm>
              <a:off x="-1367" y="2082"/>
              <a:ext cx="155" cy="130"/>
            </a:xfrm>
            <a:custGeom>
              <a:avLst/>
              <a:gdLst>
                <a:gd name="T0" fmla="*/ 1 w 310"/>
                <a:gd name="T1" fmla="*/ 0 h 261"/>
                <a:gd name="T2" fmla="*/ 1 w 310"/>
                <a:gd name="T3" fmla="*/ 0 h 261"/>
                <a:gd name="T4" fmla="*/ 1 w 310"/>
                <a:gd name="T5" fmla="*/ 0 h 261"/>
                <a:gd name="T6" fmla="*/ 1 w 310"/>
                <a:gd name="T7" fmla="*/ 0 h 261"/>
                <a:gd name="T8" fmla="*/ 0 w 310"/>
                <a:gd name="T9" fmla="*/ 0 h 261"/>
                <a:gd name="T10" fmla="*/ 1 w 310"/>
                <a:gd name="T11" fmla="*/ 0 h 261"/>
                <a:gd name="T12" fmla="*/ 1 w 310"/>
                <a:gd name="T13" fmla="*/ 0 h 261"/>
                <a:gd name="T14" fmla="*/ 0 60000 65536"/>
                <a:gd name="T15" fmla="*/ 0 60000 65536"/>
                <a:gd name="T16" fmla="*/ 0 60000 65536"/>
                <a:gd name="T17" fmla="*/ 0 60000 65536"/>
                <a:gd name="T18" fmla="*/ 0 60000 65536"/>
                <a:gd name="T19" fmla="*/ 0 60000 65536"/>
                <a:gd name="T20" fmla="*/ 0 60000 65536"/>
                <a:gd name="T21" fmla="*/ 0 w 310"/>
                <a:gd name="T22" fmla="*/ 0 h 261"/>
                <a:gd name="T23" fmla="*/ 310 w 310"/>
                <a:gd name="T24" fmla="*/ 261 h 2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10" h="261">
                  <a:moveTo>
                    <a:pt x="147" y="0"/>
                  </a:moveTo>
                  <a:lnTo>
                    <a:pt x="310" y="261"/>
                  </a:lnTo>
                  <a:lnTo>
                    <a:pt x="211" y="255"/>
                  </a:lnTo>
                  <a:lnTo>
                    <a:pt x="143" y="71"/>
                  </a:lnTo>
                  <a:lnTo>
                    <a:pt x="0" y="209"/>
                  </a:lnTo>
                  <a:lnTo>
                    <a:pt x="147" y="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78" name="Freeform 100"/>
            <p:cNvSpPr>
              <a:spLocks/>
            </p:cNvSpPr>
            <p:nvPr/>
          </p:nvSpPr>
          <p:spPr bwMode="auto">
            <a:xfrm>
              <a:off x="204" y="1658"/>
              <a:ext cx="86" cy="46"/>
            </a:xfrm>
            <a:custGeom>
              <a:avLst/>
              <a:gdLst>
                <a:gd name="T0" fmla="*/ 0 w 173"/>
                <a:gd name="T1" fmla="*/ 0 h 91"/>
                <a:gd name="T2" fmla="*/ 0 w 173"/>
                <a:gd name="T3" fmla="*/ 1 h 91"/>
                <a:gd name="T4" fmla="*/ 0 w 173"/>
                <a:gd name="T5" fmla="*/ 1 h 91"/>
                <a:gd name="T6" fmla="*/ 0 w 173"/>
                <a:gd name="T7" fmla="*/ 1 h 91"/>
                <a:gd name="T8" fmla="*/ 0 w 173"/>
                <a:gd name="T9" fmla="*/ 0 h 91"/>
                <a:gd name="T10" fmla="*/ 0 w 173"/>
                <a:gd name="T11" fmla="*/ 0 h 91"/>
                <a:gd name="T12" fmla="*/ 0 60000 65536"/>
                <a:gd name="T13" fmla="*/ 0 60000 65536"/>
                <a:gd name="T14" fmla="*/ 0 60000 65536"/>
                <a:gd name="T15" fmla="*/ 0 60000 65536"/>
                <a:gd name="T16" fmla="*/ 0 60000 65536"/>
                <a:gd name="T17" fmla="*/ 0 60000 65536"/>
                <a:gd name="T18" fmla="*/ 0 w 173"/>
                <a:gd name="T19" fmla="*/ 0 h 91"/>
                <a:gd name="T20" fmla="*/ 173 w 173"/>
                <a:gd name="T21" fmla="*/ 91 h 91"/>
              </a:gdLst>
              <a:ahLst/>
              <a:cxnLst>
                <a:cxn ang="T12">
                  <a:pos x="T0" y="T1"/>
                </a:cxn>
                <a:cxn ang="T13">
                  <a:pos x="T2" y="T3"/>
                </a:cxn>
                <a:cxn ang="T14">
                  <a:pos x="T4" y="T5"/>
                </a:cxn>
                <a:cxn ang="T15">
                  <a:pos x="T6" y="T7"/>
                </a:cxn>
                <a:cxn ang="T16">
                  <a:pos x="T8" y="T9"/>
                </a:cxn>
                <a:cxn ang="T17">
                  <a:pos x="T10" y="T11"/>
                </a:cxn>
              </a:cxnLst>
              <a:rect l="T18" t="T19" r="T20" b="T21"/>
              <a:pathLst>
                <a:path w="173" h="91">
                  <a:moveTo>
                    <a:pt x="125" y="0"/>
                  </a:moveTo>
                  <a:lnTo>
                    <a:pt x="0" y="66"/>
                  </a:lnTo>
                  <a:lnTo>
                    <a:pt x="173" y="91"/>
                  </a:lnTo>
                  <a:lnTo>
                    <a:pt x="89" y="55"/>
                  </a:lnTo>
                  <a:lnTo>
                    <a:pt x="125" y="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79" name="Freeform 101"/>
            <p:cNvSpPr>
              <a:spLocks/>
            </p:cNvSpPr>
            <p:nvPr/>
          </p:nvSpPr>
          <p:spPr bwMode="auto">
            <a:xfrm>
              <a:off x="197" y="1727"/>
              <a:ext cx="82" cy="44"/>
            </a:xfrm>
            <a:custGeom>
              <a:avLst/>
              <a:gdLst>
                <a:gd name="T0" fmla="*/ 1 w 164"/>
                <a:gd name="T1" fmla="*/ 1 h 87"/>
                <a:gd name="T2" fmla="*/ 0 w 164"/>
                <a:gd name="T3" fmla="*/ 0 h 87"/>
                <a:gd name="T4" fmla="*/ 0 w 164"/>
                <a:gd name="T5" fmla="*/ 1 h 87"/>
                <a:gd name="T6" fmla="*/ 1 w 164"/>
                <a:gd name="T7" fmla="*/ 1 h 87"/>
                <a:gd name="T8" fmla="*/ 1 w 164"/>
                <a:gd name="T9" fmla="*/ 1 h 87"/>
                <a:gd name="T10" fmla="*/ 1 w 164"/>
                <a:gd name="T11" fmla="*/ 1 h 87"/>
                <a:gd name="T12" fmla="*/ 0 60000 65536"/>
                <a:gd name="T13" fmla="*/ 0 60000 65536"/>
                <a:gd name="T14" fmla="*/ 0 60000 65536"/>
                <a:gd name="T15" fmla="*/ 0 60000 65536"/>
                <a:gd name="T16" fmla="*/ 0 60000 65536"/>
                <a:gd name="T17" fmla="*/ 0 60000 65536"/>
                <a:gd name="T18" fmla="*/ 0 w 164"/>
                <a:gd name="T19" fmla="*/ 0 h 87"/>
                <a:gd name="T20" fmla="*/ 164 w 164"/>
                <a:gd name="T21" fmla="*/ 87 h 87"/>
              </a:gdLst>
              <a:ahLst/>
              <a:cxnLst>
                <a:cxn ang="T12">
                  <a:pos x="T0" y="T1"/>
                </a:cxn>
                <a:cxn ang="T13">
                  <a:pos x="T2" y="T3"/>
                </a:cxn>
                <a:cxn ang="T14">
                  <a:pos x="T4" y="T5"/>
                </a:cxn>
                <a:cxn ang="T15">
                  <a:pos x="T6" y="T7"/>
                </a:cxn>
                <a:cxn ang="T16">
                  <a:pos x="T8" y="T9"/>
                </a:cxn>
                <a:cxn ang="T17">
                  <a:pos x="T10" y="T11"/>
                </a:cxn>
              </a:cxnLst>
              <a:rect l="T18" t="T19" r="T20" b="T21"/>
              <a:pathLst>
                <a:path w="164" h="87">
                  <a:moveTo>
                    <a:pt x="164" y="26"/>
                  </a:moveTo>
                  <a:lnTo>
                    <a:pt x="0" y="0"/>
                  </a:lnTo>
                  <a:lnTo>
                    <a:pt x="0" y="87"/>
                  </a:lnTo>
                  <a:lnTo>
                    <a:pt x="29" y="49"/>
                  </a:lnTo>
                  <a:lnTo>
                    <a:pt x="164" y="26"/>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80" name="Freeform 102"/>
            <p:cNvSpPr>
              <a:spLocks/>
            </p:cNvSpPr>
            <p:nvPr/>
          </p:nvSpPr>
          <p:spPr bwMode="auto">
            <a:xfrm>
              <a:off x="195" y="1821"/>
              <a:ext cx="93" cy="40"/>
            </a:xfrm>
            <a:custGeom>
              <a:avLst/>
              <a:gdLst>
                <a:gd name="T0" fmla="*/ 0 w 184"/>
                <a:gd name="T1" fmla="*/ 1 h 80"/>
                <a:gd name="T2" fmla="*/ 1 w 184"/>
                <a:gd name="T3" fmla="*/ 1 h 80"/>
                <a:gd name="T4" fmla="*/ 1 w 184"/>
                <a:gd name="T5" fmla="*/ 0 h 80"/>
                <a:gd name="T6" fmla="*/ 1 w 184"/>
                <a:gd name="T7" fmla="*/ 1 h 80"/>
                <a:gd name="T8" fmla="*/ 0 w 184"/>
                <a:gd name="T9" fmla="*/ 1 h 80"/>
                <a:gd name="T10" fmla="*/ 0 w 184"/>
                <a:gd name="T11" fmla="*/ 1 h 80"/>
                <a:gd name="T12" fmla="*/ 0 60000 65536"/>
                <a:gd name="T13" fmla="*/ 0 60000 65536"/>
                <a:gd name="T14" fmla="*/ 0 60000 65536"/>
                <a:gd name="T15" fmla="*/ 0 60000 65536"/>
                <a:gd name="T16" fmla="*/ 0 60000 65536"/>
                <a:gd name="T17" fmla="*/ 0 60000 65536"/>
                <a:gd name="T18" fmla="*/ 0 w 184"/>
                <a:gd name="T19" fmla="*/ 0 h 80"/>
                <a:gd name="T20" fmla="*/ 184 w 184"/>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184" h="80">
                  <a:moveTo>
                    <a:pt x="0" y="51"/>
                  </a:moveTo>
                  <a:lnTo>
                    <a:pt x="161" y="49"/>
                  </a:lnTo>
                  <a:lnTo>
                    <a:pt x="184" y="0"/>
                  </a:lnTo>
                  <a:lnTo>
                    <a:pt x="184" y="80"/>
                  </a:lnTo>
                  <a:lnTo>
                    <a:pt x="0" y="51"/>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81" name="Freeform 103"/>
            <p:cNvSpPr>
              <a:spLocks/>
            </p:cNvSpPr>
            <p:nvPr/>
          </p:nvSpPr>
          <p:spPr bwMode="auto">
            <a:xfrm>
              <a:off x="193" y="1889"/>
              <a:ext cx="88" cy="33"/>
            </a:xfrm>
            <a:custGeom>
              <a:avLst/>
              <a:gdLst>
                <a:gd name="T0" fmla="*/ 1 w 175"/>
                <a:gd name="T1" fmla="*/ 1 h 66"/>
                <a:gd name="T2" fmla="*/ 0 w 175"/>
                <a:gd name="T3" fmla="*/ 0 h 66"/>
                <a:gd name="T4" fmla="*/ 0 w 175"/>
                <a:gd name="T5" fmla="*/ 1 h 66"/>
                <a:gd name="T6" fmla="*/ 1 w 175"/>
                <a:gd name="T7" fmla="*/ 1 h 66"/>
                <a:gd name="T8" fmla="*/ 1 w 175"/>
                <a:gd name="T9" fmla="*/ 1 h 66"/>
                <a:gd name="T10" fmla="*/ 1 w 175"/>
                <a:gd name="T11" fmla="*/ 1 h 66"/>
                <a:gd name="T12" fmla="*/ 1 w 175"/>
                <a:gd name="T13" fmla="*/ 1 h 66"/>
                <a:gd name="T14" fmla="*/ 0 60000 65536"/>
                <a:gd name="T15" fmla="*/ 0 60000 65536"/>
                <a:gd name="T16" fmla="*/ 0 60000 65536"/>
                <a:gd name="T17" fmla="*/ 0 60000 65536"/>
                <a:gd name="T18" fmla="*/ 0 60000 65536"/>
                <a:gd name="T19" fmla="*/ 0 60000 65536"/>
                <a:gd name="T20" fmla="*/ 0 60000 65536"/>
                <a:gd name="T21" fmla="*/ 0 w 175"/>
                <a:gd name="T22" fmla="*/ 0 h 66"/>
                <a:gd name="T23" fmla="*/ 175 w 175"/>
                <a:gd name="T24" fmla="*/ 66 h 6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5" h="66">
                  <a:moveTo>
                    <a:pt x="175" y="7"/>
                  </a:moveTo>
                  <a:lnTo>
                    <a:pt x="0" y="0"/>
                  </a:lnTo>
                  <a:lnTo>
                    <a:pt x="0" y="66"/>
                  </a:lnTo>
                  <a:lnTo>
                    <a:pt x="89" y="24"/>
                  </a:lnTo>
                  <a:lnTo>
                    <a:pt x="167" y="59"/>
                  </a:lnTo>
                  <a:lnTo>
                    <a:pt x="175" y="7"/>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82" name="Freeform 104"/>
            <p:cNvSpPr>
              <a:spLocks/>
            </p:cNvSpPr>
            <p:nvPr/>
          </p:nvSpPr>
          <p:spPr bwMode="auto">
            <a:xfrm>
              <a:off x="364" y="1959"/>
              <a:ext cx="42" cy="250"/>
            </a:xfrm>
            <a:custGeom>
              <a:avLst/>
              <a:gdLst>
                <a:gd name="T0" fmla="*/ 0 w 86"/>
                <a:gd name="T1" fmla="*/ 1 h 500"/>
                <a:gd name="T2" fmla="*/ 0 w 86"/>
                <a:gd name="T3" fmla="*/ 0 h 500"/>
                <a:gd name="T4" fmla="*/ 0 w 86"/>
                <a:gd name="T5" fmla="*/ 1 h 500"/>
                <a:gd name="T6" fmla="*/ 0 w 86"/>
                <a:gd name="T7" fmla="*/ 1 h 500"/>
                <a:gd name="T8" fmla="*/ 0 w 86"/>
                <a:gd name="T9" fmla="*/ 1 h 500"/>
                <a:gd name="T10" fmla="*/ 0 w 86"/>
                <a:gd name="T11" fmla="*/ 1 h 500"/>
                <a:gd name="T12" fmla="*/ 0 w 86"/>
                <a:gd name="T13" fmla="*/ 1 h 500"/>
                <a:gd name="T14" fmla="*/ 0 60000 65536"/>
                <a:gd name="T15" fmla="*/ 0 60000 65536"/>
                <a:gd name="T16" fmla="*/ 0 60000 65536"/>
                <a:gd name="T17" fmla="*/ 0 60000 65536"/>
                <a:gd name="T18" fmla="*/ 0 60000 65536"/>
                <a:gd name="T19" fmla="*/ 0 60000 65536"/>
                <a:gd name="T20" fmla="*/ 0 60000 65536"/>
                <a:gd name="T21" fmla="*/ 0 w 86"/>
                <a:gd name="T22" fmla="*/ 0 h 500"/>
                <a:gd name="T23" fmla="*/ 86 w 86"/>
                <a:gd name="T24" fmla="*/ 500 h 5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6" h="500">
                  <a:moveTo>
                    <a:pt x="86" y="23"/>
                  </a:moveTo>
                  <a:lnTo>
                    <a:pt x="21" y="0"/>
                  </a:lnTo>
                  <a:lnTo>
                    <a:pt x="0" y="477"/>
                  </a:lnTo>
                  <a:lnTo>
                    <a:pt x="31" y="500"/>
                  </a:lnTo>
                  <a:lnTo>
                    <a:pt x="38" y="44"/>
                  </a:lnTo>
                  <a:lnTo>
                    <a:pt x="86" y="23"/>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83" name="Freeform 105"/>
            <p:cNvSpPr>
              <a:spLocks/>
            </p:cNvSpPr>
            <p:nvPr/>
          </p:nvSpPr>
          <p:spPr bwMode="auto">
            <a:xfrm>
              <a:off x="411" y="1974"/>
              <a:ext cx="43" cy="192"/>
            </a:xfrm>
            <a:custGeom>
              <a:avLst/>
              <a:gdLst>
                <a:gd name="T0" fmla="*/ 1 w 86"/>
                <a:gd name="T1" fmla="*/ 1 h 384"/>
                <a:gd name="T2" fmla="*/ 1 w 86"/>
                <a:gd name="T3" fmla="*/ 0 h 384"/>
                <a:gd name="T4" fmla="*/ 0 w 86"/>
                <a:gd name="T5" fmla="*/ 1 h 384"/>
                <a:gd name="T6" fmla="*/ 1 w 86"/>
                <a:gd name="T7" fmla="*/ 1 h 384"/>
                <a:gd name="T8" fmla="*/ 1 w 86"/>
                <a:gd name="T9" fmla="*/ 1 h 384"/>
                <a:gd name="T10" fmla="*/ 1 w 86"/>
                <a:gd name="T11" fmla="*/ 1 h 384"/>
                <a:gd name="T12" fmla="*/ 1 w 86"/>
                <a:gd name="T13" fmla="*/ 1 h 384"/>
                <a:gd name="T14" fmla="*/ 0 60000 65536"/>
                <a:gd name="T15" fmla="*/ 0 60000 65536"/>
                <a:gd name="T16" fmla="*/ 0 60000 65536"/>
                <a:gd name="T17" fmla="*/ 0 60000 65536"/>
                <a:gd name="T18" fmla="*/ 0 60000 65536"/>
                <a:gd name="T19" fmla="*/ 0 60000 65536"/>
                <a:gd name="T20" fmla="*/ 0 60000 65536"/>
                <a:gd name="T21" fmla="*/ 0 w 86"/>
                <a:gd name="T22" fmla="*/ 0 h 384"/>
                <a:gd name="T23" fmla="*/ 86 w 86"/>
                <a:gd name="T24" fmla="*/ 384 h 38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6" h="384">
                  <a:moveTo>
                    <a:pt x="86" y="21"/>
                  </a:moveTo>
                  <a:lnTo>
                    <a:pt x="19" y="0"/>
                  </a:lnTo>
                  <a:lnTo>
                    <a:pt x="0" y="384"/>
                  </a:lnTo>
                  <a:lnTo>
                    <a:pt x="67" y="298"/>
                  </a:lnTo>
                  <a:lnTo>
                    <a:pt x="42" y="36"/>
                  </a:lnTo>
                  <a:lnTo>
                    <a:pt x="86" y="21"/>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84" name="Freeform 106"/>
            <p:cNvSpPr>
              <a:spLocks/>
            </p:cNvSpPr>
            <p:nvPr/>
          </p:nvSpPr>
          <p:spPr bwMode="auto">
            <a:xfrm>
              <a:off x="-388" y="2123"/>
              <a:ext cx="1044" cy="377"/>
            </a:xfrm>
            <a:custGeom>
              <a:avLst/>
              <a:gdLst>
                <a:gd name="T0" fmla="*/ 0 w 2090"/>
                <a:gd name="T1" fmla="*/ 0 h 755"/>
                <a:gd name="T2" fmla="*/ 0 w 2090"/>
                <a:gd name="T3" fmla="*/ 0 h 755"/>
                <a:gd name="T4" fmla="*/ 0 w 2090"/>
                <a:gd name="T5" fmla="*/ 0 h 755"/>
                <a:gd name="T6" fmla="*/ 0 w 2090"/>
                <a:gd name="T7" fmla="*/ 0 h 755"/>
                <a:gd name="T8" fmla="*/ 0 w 2090"/>
                <a:gd name="T9" fmla="*/ 0 h 755"/>
                <a:gd name="T10" fmla="*/ 0 w 2090"/>
                <a:gd name="T11" fmla="*/ 0 h 755"/>
                <a:gd name="T12" fmla="*/ 0 w 2090"/>
                <a:gd name="T13" fmla="*/ 0 h 755"/>
                <a:gd name="T14" fmla="*/ 0 w 2090"/>
                <a:gd name="T15" fmla="*/ 0 h 755"/>
                <a:gd name="T16" fmla="*/ 0 w 2090"/>
                <a:gd name="T17" fmla="*/ 0 h 755"/>
                <a:gd name="T18" fmla="*/ 0 w 2090"/>
                <a:gd name="T19" fmla="*/ 0 h 755"/>
                <a:gd name="T20" fmla="*/ 0 w 2090"/>
                <a:gd name="T21" fmla="*/ 0 h 755"/>
                <a:gd name="T22" fmla="*/ 0 w 2090"/>
                <a:gd name="T23" fmla="*/ 0 h 755"/>
                <a:gd name="T24" fmla="*/ 0 w 2090"/>
                <a:gd name="T25" fmla="*/ 0 h 755"/>
                <a:gd name="T26" fmla="*/ 0 w 2090"/>
                <a:gd name="T27" fmla="*/ 0 h 755"/>
                <a:gd name="T28" fmla="*/ 0 w 2090"/>
                <a:gd name="T29" fmla="*/ 0 h 755"/>
                <a:gd name="T30" fmla="*/ 0 w 2090"/>
                <a:gd name="T31" fmla="*/ 0 h 755"/>
                <a:gd name="T32" fmla="*/ 0 w 2090"/>
                <a:gd name="T33" fmla="*/ 0 h 755"/>
                <a:gd name="T34" fmla="*/ 0 w 2090"/>
                <a:gd name="T35" fmla="*/ 0 h 755"/>
                <a:gd name="T36" fmla="*/ 0 w 2090"/>
                <a:gd name="T37" fmla="*/ 0 h 755"/>
                <a:gd name="T38" fmla="*/ 0 w 2090"/>
                <a:gd name="T39" fmla="*/ 0 h 755"/>
                <a:gd name="T40" fmla="*/ 0 w 2090"/>
                <a:gd name="T41" fmla="*/ 0 h 755"/>
                <a:gd name="T42" fmla="*/ 0 w 2090"/>
                <a:gd name="T43" fmla="*/ 0 h 755"/>
                <a:gd name="T44" fmla="*/ 0 w 2090"/>
                <a:gd name="T45" fmla="*/ 0 h 755"/>
                <a:gd name="T46" fmla="*/ 0 w 2090"/>
                <a:gd name="T47" fmla="*/ 0 h 755"/>
                <a:gd name="T48" fmla="*/ 0 w 2090"/>
                <a:gd name="T49" fmla="*/ 0 h 755"/>
                <a:gd name="T50" fmla="*/ 0 w 2090"/>
                <a:gd name="T51" fmla="*/ 0 h 755"/>
                <a:gd name="T52" fmla="*/ 0 w 2090"/>
                <a:gd name="T53" fmla="*/ 0 h 755"/>
                <a:gd name="T54" fmla="*/ 0 w 2090"/>
                <a:gd name="T55" fmla="*/ 0 h 755"/>
                <a:gd name="T56" fmla="*/ 0 w 2090"/>
                <a:gd name="T57" fmla="*/ 0 h 755"/>
                <a:gd name="T58" fmla="*/ 0 w 2090"/>
                <a:gd name="T59" fmla="*/ 0 h 755"/>
                <a:gd name="T60" fmla="*/ 0 w 2090"/>
                <a:gd name="T61" fmla="*/ 0 h 755"/>
                <a:gd name="T62" fmla="*/ 0 w 2090"/>
                <a:gd name="T63" fmla="*/ 0 h 755"/>
                <a:gd name="T64" fmla="*/ 0 w 2090"/>
                <a:gd name="T65" fmla="*/ 0 h 755"/>
                <a:gd name="T66" fmla="*/ 0 w 2090"/>
                <a:gd name="T67" fmla="*/ 0 h 755"/>
                <a:gd name="T68" fmla="*/ 0 w 2090"/>
                <a:gd name="T69" fmla="*/ 0 h 755"/>
                <a:gd name="T70" fmla="*/ 0 w 2090"/>
                <a:gd name="T71" fmla="*/ 0 h 755"/>
                <a:gd name="T72" fmla="*/ 0 w 2090"/>
                <a:gd name="T73" fmla="*/ 0 h 755"/>
                <a:gd name="T74" fmla="*/ 0 w 2090"/>
                <a:gd name="T75" fmla="*/ 0 h 755"/>
                <a:gd name="T76" fmla="*/ 0 w 2090"/>
                <a:gd name="T77" fmla="*/ 0 h 755"/>
                <a:gd name="T78" fmla="*/ 0 w 2090"/>
                <a:gd name="T79" fmla="*/ 0 h 755"/>
                <a:gd name="T80" fmla="*/ 0 w 2090"/>
                <a:gd name="T81" fmla="*/ 0 h 75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090"/>
                <a:gd name="T124" fmla="*/ 0 h 755"/>
                <a:gd name="T125" fmla="*/ 2090 w 2090"/>
                <a:gd name="T126" fmla="*/ 755 h 75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090" h="755">
                  <a:moveTo>
                    <a:pt x="2090" y="739"/>
                  </a:moveTo>
                  <a:lnTo>
                    <a:pt x="2086" y="734"/>
                  </a:lnTo>
                  <a:lnTo>
                    <a:pt x="2084" y="722"/>
                  </a:lnTo>
                  <a:lnTo>
                    <a:pt x="2074" y="705"/>
                  </a:lnTo>
                  <a:lnTo>
                    <a:pt x="2065" y="684"/>
                  </a:lnTo>
                  <a:lnTo>
                    <a:pt x="2048" y="656"/>
                  </a:lnTo>
                  <a:lnTo>
                    <a:pt x="2031" y="623"/>
                  </a:lnTo>
                  <a:lnTo>
                    <a:pt x="2008" y="587"/>
                  </a:lnTo>
                  <a:lnTo>
                    <a:pt x="1983" y="551"/>
                  </a:lnTo>
                  <a:lnTo>
                    <a:pt x="1951" y="509"/>
                  </a:lnTo>
                  <a:lnTo>
                    <a:pt x="1915" y="470"/>
                  </a:lnTo>
                  <a:lnTo>
                    <a:pt x="1873" y="426"/>
                  </a:lnTo>
                  <a:lnTo>
                    <a:pt x="1829" y="384"/>
                  </a:lnTo>
                  <a:lnTo>
                    <a:pt x="1778" y="340"/>
                  </a:lnTo>
                  <a:lnTo>
                    <a:pt x="1721" y="300"/>
                  </a:lnTo>
                  <a:lnTo>
                    <a:pt x="1658" y="262"/>
                  </a:lnTo>
                  <a:lnTo>
                    <a:pt x="1592" y="228"/>
                  </a:lnTo>
                  <a:lnTo>
                    <a:pt x="1516" y="192"/>
                  </a:lnTo>
                  <a:lnTo>
                    <a:pt x="1438" y="164"/>
                  </a:lnTo>
                  <a:lnTo>
                    <a:pt x="1352" y="135"/>
                  </a:lnTo>
                  <a:lnTo>
                    <a:pt x="1268" y="114"/>
                  </a:lnTo>
                  <a:lnTo>
                    <a:pt x="1181" y="91"/>
                  </a:lnTo>
                  <a:lnTo>
                    <a:pt x="1095" y="74"/>
                  </a:lnTo>
                  <a:lnTo>
                    <a:pt x="1012" y="57"/>
                  </a:lnTo>
                  <a:lnTo>
                    <a:pt x="932" y="44"/>
                  </a:lnTo>
                  <a:lnTo>
                    <a:pt x="856" y="32"/>
                  </a:lnTo>
                  <a:lnTo>
                    <a:pt x="784" y="23"/>
                  </a:lnTo>
                  <a:lnTo>
                    <a:pt x="721" y="15"/>
                  </a:lnTo>
                  <a:lnTo>
                    <a:pt x="668" y="10"/>
                  </a:lnTo>
                  <a:lnTo>
                    <a:pt x="622" y="4"/>
                  </a:lnTo>
                  <a:lnTo>
                    <a:pt x="590" y="2"/>
                  </a:lnTo>
                  <a:lnTo>
                    <a:pt x="569" y="0"/>
                  </a:lnTo>
                  <a:lnTo>
                    <a:pt x="563" y="0"/>
                  </a:lnTo>
                  <a:lnTo>
                    <a:pt x="1135" y="371"/>
                  </a:lnTo>
                  <a:lnTo>
                    <a:pt x="489" y="217"/>
                  </a:lnTo>
                  <a:lnTo>
                    <a:pt x="453" y="528"/>
                  </a:lnTo>
                  <a:lnTo>
                    <a:pt x="168" y="420"/>
                  </a:lnTo>
                  <a:lnTo>
                    <a:pt x="0" y="623"/>
                  </a:lnTo>
                  <a:lnTo>
                    <a:pt x="156" y="755"/>
                  </a:lnTo>
                  <a:lnTo>
                    <a:pt x="2090" y="739"/>
                  </a:lnTo>
                  <a:close/>
                </a:path>
              </a:pathLst>
            </a:custGeom>
            <a:solidFill>
              <a:srgbClr val="FFF2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85" name="Freeform 107"/>
            <p:cNvSpPr>
              <a:spLocks/>
            </p:cNvSpPr>
            <p:nvPr/>
          </p:nvSpPr>
          <p:spPr bwMode="auto">
            <a:xfrm>
              <a:off x="575" y="2123"/>
              <a:ext cx="36" cy="228"/>
            </a:xfrm>
            <a:custGeom>
              <a:avLst/>
              <a:gdLst>
                <a:gd name="T0" fmla="*/ 1 w 72"/>
                <a:gd name="T1" fmla="*/ 1 h 456"/>
                <a:gd name="T2" fmla="*/ 0 w 72"/>
                <a:gd name="T3" fmla="*/ 0 h 456"/>
                <a:gd name="T4" fmla="*/ 1 w 72"/>
                <a:gd name="T5" fmla="*/ 1 h 456"/>
                <a:gd name="T6" fmla="*/ 1 w 72"/>
                <a:gd name="T7" fmla="*/ 1 h 456"/>
                <a:gd name="T8" fmla="*/ 1 w 72"/>
                <a:gd name="T9" fmla="*/ 1 h 456"/>
                <a:gd name="T10" fmla="*/ 0 60000 65536"/>
                <a:gd name="T11" fmla="*/ 0 60000 65536"/>
                <a:gd name="T12" fmla="*/ 0 60000 65536"/>
                <a:gd name="T13" fmla="*/ 0 60000 65536"/>
                <a:gd name="T14" fmla="*/ 0 60000 65536"/>
                <a:gd name="T15" fmla="*/ 0 w 72"/>
                <a:gd name="T16" fmla="*/ 0 h 456"/>
                <a:gd name="T17" fmla="*/ 72 w 72"/>
                <a:gd name="T18" fmla="*/ 456 h 456"/>
              </a:gdLst>
              <a:ahLst/>
              <a:cxnLst>
                <a:cxn ang="T10">
                  <a:pos x="T0" y="T1"/>
                </a:cxn>
                <a:cxn ang="T11">
                  <a:pos x="T2" y="T3"/>
                </a:cxn>
                <a:cxn ang="T12">
                  <a:pos x="T4" y="T5"/>
                </a:cxn>
                <a:cxn ang="T13">
                  <a:pos x="T6" y="T7"/>
                </a:cxn>
                <a:cxn ang="T14">
                  <a:pos x="T8" y="T9"/>
                </a:cxn>
              </a:cxnLst>
              <a:rect l="T15" t="T16" r="T17" b="T18"/>
              <a:pathLst>
                <a:path w="72" h="456">
                  <a:moveTo>
                    <a:pt x="6" y="456"/>
                  </a:moveTo>
                  <a:lnTo>
                    <a:pt x="0" y="0"/>
                  </a:lnTo>
                  <a:lnTo>
                    <a:pt x="72" y="13"/>
                  </a:lnTo>
                  <a:lnTo>
                    <a:pt x="6" y="456"/>
                  </a:lnTo>
                  <a:close/>
                </a:path>
              </a:pathLst>
            </a:custGeom>
            <a:solidFill>
              <a:srgbClr val="D4EB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86" name="Freeform 108"/>
            <p:cNvSpPr>
              <a:spLocks/>
            </p:cNvSpPr>
            <p:nvPr/>
          </p:nvSpPr>
          <p:spPr bwMode="auto">
            <a:xfrm>
              <a:off x="595" y="2138"/>
              <a:ext cx="70" cy="234"/>
            </a:xfrm>
            <a:custGeom>
              <a:avLst/>
              <a:gdLst>
                <a:gd name="T0" fmla="*/ 0 w 139"/>
                <a:gd name="T1" fmla="*/ 1 h 467"/>
                <a:gd name="T2" fmla="*/ 1 w 139"/>
                <a:gd name="T3" fmla="*/ 0 h 467"/>
                <a:gd name="T4" fmla="*/ 1 w 139"/>
                <a:gd name="T5" fmla="*/ 0 h 467"/>
                <a:gd name="T6" fmla="*/ 1 w 139"/>
                <a:gd name="T7" fmla="*/ 1 h 467"/>
                <a:gd name="T8" fmla="*/ 0 w 139"/>
                <a:gd name="T9" fmla="*/ 1 h 467"/>
                <a:gd name="T10" fmla="*/ 0 w 139"/>
                <a:gd name="T11" fmla="*/ 1 h 467"/>
                <a:gd name="T12" fmla="*/ 0 60000 65536"/>
                <a:gd name="T13" fmla="*/ 0 60000 65536"/>
                <a:gd name="T14" fmla="*/ 0 60000 65536"/>
                <a:gd name="T15" fmla="*/ 0 60000 65536"/>
                <a:gd name="T16" fmla="*/ 0 60000 65536"/>
                <a:gd name="T17" fmla="*/ 0 60000 65536"/>
                <a:gd name="T18" fmla="*/ 0 w 139"/>
                <a:gd name="T19" fmla="*/ 0 h 467"/>
                <a:gd name="T20" fmla="*/ 139 w 139"/>
                <a:gd name="T21" fmla="*/ 467 h 467"/>
              </a:gdLst>
              <a:ahLst/>
              <a:cxnLst>
                <a:cxn ang="T12">
                  <a:pos x="T0" y="T1"/>
                </a:cxn>
                <a:cxn ang="T13">
                  <a:pos x="T2" y="T3"/>
                </a:cxn>
                <a:cxn ang="T14">
                  <a:pos x="T4" y="T5"/>
                </a:cxn>
                <a:cxn ang="T15">
                  <a:pos x="T6" y="T7"/>
                </a:cxn>
                <a:cxn ang="T16">
                  <a:pos x="T8" y="T9"/>
                </a:cxn>
                <a:cxn ang="T17">
                  <a:pos x="T10" y="T11"/>
                </a:cxn>
              </a:cxnLst>
              <a:rect l="T18" t="T19" r="T20" b="T21"/>
              <a:pathLst>
                <a:path w="139" h="467">
                  <a:moveTo>
                    <a:pt x="0" y="437"/>
                  </a:moveTo>
                  <a:lnTo>
                    <a:pt x="72" y="0"/>
                  </a:lnTo>
                  <a:lnTo>
                    <a:pt x="139" y="0"/>
                  </a:lnTo>
                  <a:lnTo>
                    <a:pt x="55" y="467"/>
                  </a:lnTo>
                  <a:lnTo>
                    <a:pt x="0" y="437"/>
                  </a:lnTo>
                  <a:close/>
                </a:path>
              </a:pathLst>
            </a:custGeom>
            <a:solidFill>
              <a:srgbClr val="D4EB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87" name="Freeform 109"/>
            <p:cNvSpPr>
              <a:spLocks/>
            </p:cNvSpPr>
            <p:nvPr/>
          </p:nvSpPr>
          <p:spPr bwMode="auto">
            <a:xfrm>
              <a:off x="-597" y="987"/>
              <a:ext cx="366" cy="237"/>
            </a:xfrm>
            <a:custGeom>
              <a:avLst/>
              <a:gdLst>
                <a:gd name="T0" fmla="*/ 0 w 732"/>
                <a:gd name="T1" fmla="*/ 0 h 473"/>
                <a:gd name="T2" fmla="*/ 1 w 732"/>
                <a:gd name="T3" fmla="*/ 1 h 473"/>
                <a:gd name="T4" fmla="*/ 1 w 732"/>
                <a:gd name="T5" fmla="*/ 1 h 473"/>
                <a:gd name="T6" fmla="*/ 1 w 732"/>
                <a:gd name="T7" fmla="*/ 1 h 473"/>
                <a:gd name="T8" fmla="*/ 0 w 732"/>
                <a:gd name="T9" fmla="*/ 0 h 473"/>
                <a:gd name="T10" fmla="*/ 0 w 732"/>
                <a:gd name="T11" fmla="*/ 0 h 473"/>
                <a:gd name="T12" fmla="*/ 0 60000 65536"/>
                <a:gd name="T13" fmla="*/ 0 60000 65536"/>
                <a:gd name="T14" fmla="*/ 0 60000 65536"/>
                <a:gd name="T15" fmla="*/ 0 60000 65536"/>
                <a:gd name="T16" fmla="*/ 0 60000 65536"/>
                <a:gd name="T17" fmla="*/ 0 60000 65536"/>
                <a:gd name="T18" fmla="*/ 0 w 732"/>
                <a:gd name="T19" fmla="*/ 0 h 473"/>
                <a:gd name="T20" fmla="*/ 732 w 732"/>
                <a:gd name="T21" fmla="*/ 473 h 473"/>
              </a:gdLst>
              <a:ahLst/>
              <a:cxnLst>
                <a:cxn ang="T12">
                  <a:pos x="T0" y="T1"/>
                </a:cxn>
                <a:cxn ang="T13">
                  <a:pos x="T2" y="T3"/>
                </a:cxn>
                <a:cxn ang="T14">
                  <a:pos x="T4" y="T5"/>
                </a:cxn>
                <a:cxn ang="T15">
                  <a:pos x="T6" y="T7"/>
                </a:cxn>
                <a:cxn ang="T16">
                  <a:pos x="T8" y="T9"/>
                </a:cxn>
                <a:cxn ang="T17">
                  <a:pos x="T10" y="T11"/>
                </a:cxn>
              </a:cxnLst>
              <a:rect l="T18" t="T19" r="T20" b="T21"/>
              <a:pathLst>
                <a:path w="732" h="473">
                  <a:moveTo>
                    <a:pt x="0" y="0"/>
                  </a:moveTo>
                  <a:lnTo>
                    <a:pt x="563" y="164"/>
                  </a:lnTo>
                  <a:lnTo>
                    <a:pt x="732" y="473"/>
                  </a:lnTo>
                  <a:lnTo>
                    <a:pt x="171" y="346"/>
                  </a:lnTo>
                  <a:lnTo>
                    <a:pt x="0" y="0"/>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88" name="Freeform 110"/>
            <p:cNvSpPr>
              <a:spLocks/>
            </p:cNvSpPr>
            <p:nvPr/>
          </p:nvSpPr>
          <p:spPr bwMode="auto">
            <a:xfrm>
              <a:off x="-495" y="1200"/>
              <a:ext cx="387" cy="262"/>
            </a:xfrm>
            <a:custGeom>
              <a:avLst/>
              <a:gdLst>
                <a:gd name="T0" fmla="*/ 0 w 773"/>
                <a:gd name="T1" fmla="*/ 0 h 524"/>
                <a:gd name="T2" fmla="*/ 1 w 773"/>
                <a:gd name="T3" fmla="*/ 1 h 524"/>
                <a:gd name="T4" fmla="*/ 1 w 773"/>
                <a:gd name="T5" fmla="*/ 1 h 524"/>
                <a:gd name="T6" fmla="*/ 1 w 773"/>
                <a:gd name="T7" fmla="*/ 1 h 524"/>
                <a:gd name="T8" fmla="*/ 0 w 773"/>
                <a:gd name="T9" fmla="*/ 0 h 524"/>
                <a:gd name="T10" fmla="*/ 0 w 773"/>
                <a:gd name="T11" fmla="*/ 0 h 524"/>
                <a:gd name="T12" fmla="*/ 0 60000 65536"/>
                <a:gd name="T13" fmla="*/ 0 60000 65536"/>
                <a:gd name="T14" fmla="*/ 0 60000 65536"/>
                <a:gd name="T15" fmla="*/ 0 60000 65536"/>
                <a:gd name="T16" fmla="*/ 0 60000 65536"/>
                <a:gd name="T17" fmla="*/ 0 60000 65536"/>
                <a:gd name="T18" fmla="*/ 0 w 773"/>
                <a:gd name="T19" fmla="*/ 0 h 524"/>
                <a:gd name="T20" fmla="*/ 773 w 773"/>
                <a:gd name="T21" fmla="*/ 524 h 524"/>
              </a:gdLst>
              <a:ahLst/>
              <a:cxnLst>
                <a:cxn ang="T12">
                  <a:pos x="T0" y="T1"/>
                </a:cxn>
                <a:cxn ang="T13">
                  <a:pos x="T2" y="T3"/>
                </a:cxn>
                <a:cxn ang="T14">
                  <a:pos x="T4" y="T5"/>
                </a:cxn>
                <a:cxn ang="T15">
                  <a:pos x="T6" y="T7"/>
                </a:cxn>
                <a:cxn ang="T16">
                  <a:pos x="T8" y="T9"/>
                </a:cxn>
                <a:cxn ang="T17">
                  <a:pos x="T10" y="T11"/>
                </a:cxn>
              </a:cxnLst>
              <a:rect l="T18" t="T19" r="T20" b="T21"/>
              <a:pathLst>
                <a:path w="773" h="524">
                  <a:moveTo>
                    <a:pt x="0" y="0"/>
                  </a:moveTo>
                  <a:lnTo>
                    <a:pt x="579" y="148"/>
                  </a:lnTo>
                  <a:lnTo>
                    <a:pt x="773" y="524"/>
                  </a:lnTo>
                  <a:lnTo>
                    <a:pt x="188" y="403"/>
                  </a:lnTo>
                  <a:lnTo>
                    <a:pt x="0" y="0"/>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89" name="Freeform 111"/>
            <p:cNvSpPr>
              <a:spLocks/>
            </p:cNvSpPr>
            <p:nvPr/>
          </p:nvSpPr>
          <p:spPr bwMode="auto">
            <a:xfrm>
              <a:off x="-371" y="1472"/>
              <a:ext cx="436" cy="302"/>
            </a:xfrm>
            <a:custGeom>
              <a:avLst/>
              <a:gdLst>
                <a:gd name="T0" fmla="*/ 0 w 872"/>
                <a:gd name="T1" fmla="*/ 0 h 605"/>
                <a:gd name="T2" fmla="*/ 1 w 872"/>
                <a:gd name="T3" fmla="*/ 0 h 605"/>
                <a:gd name="T4" fmla="*/ 1 w 872"/>
                <a:gd name="T5" fmla="*/ 0 h 605"/>
                <a:gd name="T6" fmla="*/ 1 w 872"/>
                <a:gd name="T7" fmla="*/ 0 h 605"/>
                <a:gd name="T8" fmla="*/ 0 w 872"/>
                <a:gd name="T9" fmla="*/ 0 h 605"/>
                <a:gd name="T10" fmla="*/ 0 w 872"/>
                <a:gd name="T11" fmla="*/ 0 h 605"/>
                <a:gd name="T12" fmla="*/ 0 60000 65536"/>
                <a:gd name="T13" fmla="*/ 0 60000 65536"/>
                <a:gd name="T14" fmla="*/ 0 60000 65536"/>
                <a:gd name="T15" fmla="*/ 0 60000 65536"/>
                <a:gd name="T16" fmla="*/ 0 60000 65536"/>
                <a:gd name="T17" fmla="*/ 0 60000 65536"/>
                <a:gd name="T18" fmla="*/ 0 w 872"/>
                <a:gd name="T19" fmla="*/ 0 h 605"/>
                <a:gd name="T20" fmla="*/ 872 w 872"/>
                <a:gd name="T21" fmla="*/ 605 h 605"/>
              </a:gdLst>
              <a:ahLst/>
              <a:cxnLst>
                <a:cxn ang="T12">
                  <a:pos x="T0" y="T1"/>
                </a:cxn>
                <a:cxn ang="T13">
                  <a:pos x="T2" y="T3"/>
                </a:cxn>
                <a:cxn ang="T14">
                  <a:pos x="T4" y="T5"/>
                </a:cxn>
                <a:cxn ang="T15">
                  <a:pos x="T6" y="T7"/>
                </a:cxn>
                <a:cxn ang="T16">
                  <a:pos x="T8" y="T9"/>
                </a:cxn>
                <a:cxn ang="T17">
                  <a:pos x="T10" y="T11"/>
                </a:cxn>
              </a:cxnLst>
              <a:rect l="T18" t="T19" r="T20" b="T21"/>
              <a:pathLst>
                <a:path w="872" h="605">
                  <a:moveTo>
                    <a:pt x="0" y="0"/>
                  </a:moveTo>
                  <a:lnTo>
                    <a:pt x="578" y="109"/>
                  </a:lnTo>
                  <a:lnTo>
                    <a:pt x="872" y="605"/>
                  </a:lnTo>
                  <a:lnTo>
                    <a:pt x="254" y="506"/>
                  </a:lnTo>
                  <a:lnTo>
                    <a:pt x="0" y="0"/>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90" name="Freeform 112"/>
            <p:cNvSpPr>
              <a:spLocks/>
            </p:cNvSpPr>
            <p:nvPr/>
          </p:nvSpPr>
          <p:spPr bwMode="auto">
            <a:xfrm>
              <a:off x="-212" y="1789"/>
              <a:ext cx="459" cy="321"/>
            </a:xfrm>
            <a:custGeom>
              <a:avLst/>
              <a:gdLst>
                <a:gd name="T0" fmla="*/ 0 w 918"/>
                <a:gd name="T1" fmla="*/ 0 h 642"/>
                <a:gd name="T2" fmla="*/ 1 w 918"/>
                <a:gd name="T3" fmla="*/ 1 h 642"/>
                <a:gd name="T4" fmla="*/ 1 w 918"/>
                <a:gd name="T5" fmla="*/ 1 h 642"/>
                <a:gd name="T6" fmla="*/ 1 w 918"/>
                <a:gd name="T7" fmla="*/ 1 h 642"/>
                <a:gd name="T8" fmla="*/ 0 w 918"/>
                <a:gd name="T9" fmla="*/ 0 h 642"/>
                <a:gd name="T10" fmla="*/ 0 w 918"/>
                <a:gd name="T11" fmla="*/ 0 h 642"/>
                <a:gd name="T12" fmla="*/ 0 60000 65536"/>
                <a:gd name="T13" fmla="*/ 0 60000 65536"/>
                <a:gd name="T14" fmla="*/ 0 60000 65536"/>
                <a:gd name="T15" fmla="*/ 0 60000 65536"/>
                <a:gd name="T16" fmla="*/ 0 60000 65536"/>
                <a:gd name="T17" fmla="*/ 0 60000 65536"/>
                <a:gd name="T18" fmla="*/ 0 w 918"/>
                <a:gd name="T19" fmla="*/ 0 h 642"/>
                <a:gd name="T20" fmla="*/ 918 w 918"/>
                <a:gd name="T21" fmla="*/ 642 h 642"/>
              </a:gdLst>
              <a:ahLst/>
              <a:cxnLst>
                <a:cxn ang="T12">
                  <a:pos x="T0" y="T1"/>
                </a:cxn>
                <a:cxn ang="T13">
                  <a:pos x="T2" y="T3"/>
                </a:cxn>
                <a:cxn ang="T14">
                  <a:pos x="T4" y="T5"/>
                </a:cxn>
                <a:cxn ang="T15">
                  <a:pos x="T6" y="T7"/>
                </a:cxn>
                <a:cxn ang="T16">
                  <a:pos x="T8" y="T9"/>
                </a:cxn>
                <a:cxn ang="T17">
                  <a:pos x="T10" y="T11"/>
                </a:cxn>
              </a:cxnLst>
              <a:rect l="T18" t="T19" r="T20" b="T21"/>
              <a:pathLst>
                <a:path w="918" h="642">
                  <a:moveTo>
                    <a:pt x="0" y="0"/>
                  </a:moveTo>
                  <a:lnTo>
                    <a:pt x="618" y="97"/>
                  </a:lnTo>
                  <a:lnTo>
                    <a:pt x="918" y="642"/>
                  </a:lnTo>
                  <a:lnTo>
                    <a:pt x="261" y="570"/>
                  </a:lnTo>
                  <a:lnTo>
                    <a:pt x="0" y="0"/>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91" name="Freeform 113"/>
            <p:cNvSpPr>
              <a:spLocks/>
            </p:cNvSpPr>
            <p:nvPr/>
          </p:nvSpPr>
          <p:spPr bwMode="auto">
            <a:xfrm>
              <a:off x="-929" y="1475"/>
              <a:ext cx="73" cy="134"/>
            </a:xfrm>
            <a:custGeom>
              <a:avLst/>
              <a:gdLst>
                <a:gd name="T0" fmla="*/ 1 w 146"/>
                <a:gd name="T1" fmla="*/ 0 h 268"/>
                <a:gd name="T2" fmla="*/ 1 w 146"/>
                <a:gd name="T3" fmla="*/ 1 h 268"/>
                <a:gd name="T4" fmla="*/ 1 w 146"/>
                <a:gd name="T5" fmla="*/ 1 h 268"/>
                <a:gd name="T6" fmla="*/ 1 w 146"/>
                <a:gd name="T7" fmla="*/ 1 h 268"/>
                <a:gd name="T8" fmla="*/ 1 w 146"/>
                <a:gd name="T9" fmla="*/ 1 h 268"/>
                <a:gd name="T10" fmla="*/ 1 w 146"/>
                <a:gd name="T11" fmla="*/ 1 h 268"/>
                <a:gd name="T12" fmla="*/ 1 w 146"/>
                <a:gd name="T13" fmla="*/ 1 h 268"/>
                <a:gd name="T14" fmla="*/ 1 w 146"/>
                <a:gd name="T15" fmla="*/ 1 h 268"/>
                <a:gd name="T16" fmla="*/ 1 w 146"/>
                <a:gd name="T17" fmla="*/ 1 h 268"/>
                <a:gd name="T18" fmla="*/ 1 w 146"/>
                <a:gd name="T19" fmla="*/ 1 h 268"/>
                <a:gd name="T20" fmla="*/ 1 w 146"/>
                <a:gd name="T21" fmla="*/ 1 h 268"/>
                <a:gd name="T22" fmla="*/ 1 w 146"/>
                <a:gd name="T23" fmla="*/ 1 h 268"/>
                <a:gd name="T24" fmla="*/ 1 w 146"/>
                <a:gd name="T25" fmla="*/ 1 h 268"/>
                <a:gd name="T26" fmla="*/ 1 w 146"/>
                <a:gd name="T27" fmla="*/ 1 h 268"/>
                <a:gd name="T28" fmla="*/ 1 w 146"/>
                <a:gd name="T29" fmla="*/ 1 h 268"/>
                <a:gd name="T30" fmla="*/ 1 w 146"/>
                <a:gd name="T31" fmla="*/ 1 h 268"/>
                <a:gd name="T32" fmla="*/ 1 w 146"/>
                <a:gd name="T33" fmla="*/ 1 h 268"/>
                <a:gd name="T34" fmla="*/ 1 w 146"/>
                <a:gd name="T35" fmla="*/ 1 h 268"/>
                <a:gd name="T36" fmla="*/ 1 w 146"/>
                <a:gd name="T37" fmla="*/ 1 h 268"/>
                <a:gd name="T38" fmla="*/ 1 w 146"/>
                <a:gd name="T39" fmla="*/ 1 h 268"/>
                <a:gd name="T40" fmla="*/ 1 w 146"/>
                <a:gd name="T41" fmla="*/ 1 h 268"/>
                <a:gd name="T42" fmla="*/ 1 w 146"/>
                <a:gd name="T43" fmla="*/ 1 h 268"/>
                <a:gd name="T44" fmla="*/ 1 w 146"/>
                <a:gd name="T45" fmla="*/ 1 h 268"/>
                <a:gd name="T46" fmla="*/ 1 w 146"/>
                <a:gd name="T47" fmla="*/ 1 h 268"/>
                <a:gd name="T48" fmla="*/ 1 w 146"/>
                <a:gd name="T49" fmla="*/ 1 h 268"/>
                <a:gd name="T50" fmla="*/ 1 w 146"/>
                <a:gd name="T51" fmla="*/ 1 h 268"/>
                <a:gd name="T52" fmla="*/ 1 w 146"/>
                <a:gd name="T53" fmla="*/ 1 h 268"/>
                <a:gd name="T54" fmla="*/ 1 w 146"/>
                <a:gd name="T55" fmla="*/ 1 h 268"/>
                <a:gd name="T56" fmla="*/ 1 w 146"/>
                <a:gd name="T57" fmla="*/ 1 h 268"/>
                <a:gd name="T58" fmla="*/ 1 w 146"/>
                <a:gd name="T59" fmla="*/ 1 h 268"/>
                <a:gd name="T60" fmla="*/ 1 w 146"/>
                <a:gd name="T61" fmla="*/ 1 h 268"/>
                <a:gd name="T62" fmla="*/ 1 w 146"/>
                <a:gd name="T63" fmla="*/ 1 h 268"/>
                <a:gd name="T64" fmla="*/ 0 w 146"/>
                <a:gd name="T65" fmla="*/ 1 h 268"/>
                <a:gd name="T66" fmla="*/ 1 w 146"/>
                <a:gd name="T67" fmla="*/ 0 h 2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46"/>
                <a:gd name="T103" fmla="*/ 0 h 268"/>
                <a:gd name="T104" fmla="*/ 146 w 146"/>
                <a:gd name="T105" fmla="*/ 268 h 2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46" h="268">
                  <a:moveTo>
                    <a:pt x="23" y="0"/>
                  </a:moveTo>
                  <a:lnTo>
                    <a:pt x="83" y="0"/>
                  </a:lnTo>
                  <a:lnTo>
                    <a:pt x="99" y="10"/>
                  </a:lnTo>
                  <a:lnTo>
                    <a:pt x="89" y="27"/>
                  </a:lnTo>
                  <a:lnTo>
                    <a:pt x="102" y="55"/>
                  </a:lnTo>
                  <a:lnTo>
                    <a:pt x="99" y="49"/>
                  </a:lnTo>
                  <a:lnTo>
                    <a:pt x="87" y="48"/>
                  </a:lnTo>
                  <a:lnTo>
                    <a:pt x="74" y="46"/>
                  </a:lnTo>
                  <a:lnTo>
                    <a:pt x="61" y="55"/>
                  </a:lnTo>
                  <a:lnTo>
                    <a:pt x="55" y="63"/>
                  </a:lnTo>
                  <a:lnTo>
                    <a:pt x="49" y="74"/>
                  </a:lnTo>
                  <a:lnTo>
                    <a:pt x="45" y="84"/>
                  </a:lnTo>
                  <a:lnTo>
                    <a:pt x="42" y="99"/>
                  </a:lnTo>
                  <a:lnTo>
                    <a:pt x="36" y="108"/>
                  </a:lnTo>
                  <a:lnTo>
                    <a:pt x="36" y="120"/>
                  </a:lnTo>
                  <a:lnTo>
                    <a:pt x="36" y="125"/>
                  </a:lnTo>
                  <a:lnTo>
                    <a:pt x="36" y="129"/>
                  </a:lnTo>
                  <a:lnTo>
                    <a:pt x="34" y="131"/>
                  </a:lnTo>
                  <a:lnTo>
                    <a:pt x="36" y="141"/>
                  </a:lnTo>
                  <a:lnTo>
                    <a:pt x="36" y="146"/>
                  </a:lnTo>
                  <a:lnTo>
                    <a:pt x="40" y="150"/>
                  </a:lnTo>
                  <a:lnTo>
                    <a:pt x="45" y="154"/>
                  </a:lnTo>
                  <a:lnTo>
                    <a:pt x="55" y="158"/>
                  </a:lnTo>
                  <a:lnTo>
                    <a:pt x="66" y="154"/>
                  </a:lnTo>
                  <a:lnTo>
                    <a:pt x="82" y="152"/>
                  </a:lnTo>
                  <a:lnTo>
                    <a:pt x="95" y="148"/>
                  </a:lnTo>
                  <a:lnTo>
                    <a:pt x="110" y="143"/>
                  </a:lnTo>
                  <a:lnTo>
                    <a:pt x="123" y="139"/>
                  </a:lnTo>
                  <a:lnTo>
                    <a:pt x="135" y="133"/>
                  </a:lnTo>
                  <a:lnTo>
                    <a:pt x="142" y="129"/>
                  </a:lnTo>
                  <a:lnTo>
                    <a:pt x="146" y="129"/>
                  </a:lnTo>
                  <a:lnTo>
                    <a:pt x="140" y="135"/>
                  </a:lnTo>
                  <a:lnTo>
                    <a:pt x="133" y="148"/>
                  </a:lnTo>
                  <a:lnTo>
                    <a:pt x="127" y="158"/>
                  </a:lnTo>
                  <a:lnTo>
                    <a:pt x="120" y="167"/>
                  </a:lnTo>
                  <a:lnTo>
                    <a:pt x="114" y="179"/>
                  </a:lnTo>
                  <a:lnTo>
                    <a:pt x="110" y="190"/>
                  </a:lnTo>
                  <a:lnTo>
                    <a:pt x="95" y="205"/>
                  </a:lnTo>
                  <a:lnTo>
                    <a:pt x="85" y="219"/>
                  </a:lnTo>
                  <a:lnTo>
                    <a:pt x="78" y="230"/>
                  </a:lnTo>
                  <a:lnTo>
                    <a:pt x="74" y="241"/>
                  </a:lnTo>
                  <a:lnTo>
                    <a:pt x="72" y="251"/>
                  </a:lnTo>
                  <a:lnTo>
                    <a:pt x="72" y="260"/>
                  </a:lnTo>
                  <a:lnTo>
                    <a:pt x="72" y="264"/>
                  </a:lnTo>
                  <a:lnTo>
                    <a:pt x="74" y="268"/>
                  </a:lnTo>
                  <a:lnTo>
                    <a:pt x="36" y="266"/>
                  </a:lnTo>
                  <a:lnTo>
                    <a:pt x="36" y="264"/>
                  </a:lnTo>
                  <a:lnTo>
                    <a:pt x="36" y="260"/>
                  </a:lnTo>
                  <a:lnTo>
                    <a:pt x="36" y="253"/>
                  </a:lnTo>
                  <a:lnTo>
                    <a:pt x="36" y="247"/>
                  </a:lnTo>
                  <a:lnTo>
                    <a:pt x="32" y="238"/>
                  </a:lnTo>
                  <a:lnTo>
                    <a:pt x="30" y="224"/>
                  </a:lnTo>
                  <a:lnTo>
                    <a:pt x="28" y="215"/>
                  </a:lnTo>
                  <a:lnTo>
                    <a:pt x="26" y="207"/>
                  </a:lnTo>
                  <a:lnTo>
                    <a:pt x="23" y="198"/>
                  </a:lnTo>
                  <a:lnTo>
                    <a:pt x="21" y="190"/>
                  </a:lnTo>
                  <a:lnTo>
                    <a:pt x="19" y="181"/>
                  </a:lnTo>
                  <a:lnTo>
                    <a:pt x="17" y="171"/>
                  </a:lnTo>
                  <a:lnTo>
                    <a:pt x="13" y="162"/>
                  </a:lnTo>
                  <a:lnTo>
                    <a:pt x="11" y="154"/>
                  </a:lnTo>
                  <a:lnTo>
                    <a:pt x="7" y="144"/>
                  </a:lnTo>
                  <a:lnTo>
                    <a:pt x="5" y="135"/>
                  </a:lnTo>
                  <a:lnTo>
                    <a:pt x="2" y="127"/>
                  </a:lnTo>
                  <a:lnTo>
                    <a:pt x="2" y="122"/>
                  </a:lnTo>
                  <a:lnTo>
                    <a:pt x="0" y="114"/>
                  </a:lnTo>
                  <a:lnTo>
                    <a:pt x="0" y="112"/>
                  </a:lnTo>
                  <a:lnTo>
                    <a:pt x="9" y="15"/>
                  </a:lnTo>
                  <a:lnTo>
                    <a:pt x="23" y="0"/>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92" name="Freeform 114"/>
            <p:cNvSpPr>
              <a:spLocks/>
            </p:cNvSpPr>
            <p:nvPr/>
          </p:nvSpPr>
          <p:spPr bwMode="auto">
            <a:xfrm>
              <a:off x="-984" y="1442"/>
              <a:ext cx="107" cy="167"/>
            </a:xfrm>
            <a:custGeom>
              <a:avLst/>
              <a:gdLst>
                <a:gd name="T0" fmla="*/ 1 w 214"/>
                <a:gd name="T1" fmla="*/ 0 h 335"/>
                <a:gd name="T2" fmla="*/ 1 w 214"/>
                <a:gd name="T3" fmla="*/ 0 h 335"/>
                <a:gd name="T4" fmla="*/ 1 w 214"/>
                <a:gd name="T5" fmla="*/ 0 h 335"/>
                <a:gd name="T6" fmla="*/ 1 w 214"/>
                <a:gd name="T7" fmla="*/ 0 h 335"/>
                <a:gd name="T8" fmla="*/ 1 w 214"/>
                <a:gd name="T9" fmla="*/ 0 h 335"/>
                <a:gd name="T10" fmla="*/ 1 w 214"/>
                <a:gd name="T11" fmla="*/ 0 h 335"/>
                <a:gd name="T12" fmla="*/ 1 w 214"/>
                <a:gd name="T13" fmla="*/ 0 h 335"/>
                <a:gd name="T14" fmla="*/ 1 w 214"/>
                <a:gd name="T15" fmla="*/ 0 h 335"/>
                <a:gd name="T16" fmla="*/ 1 w 214"/>
                <a:gd name="T17" fmla="*/ 0 h 335"/>
                <a:gd name="T18" fmla="*/ 1 w 214"/>
                <a:gd name="T19" fmla="*/ 0 h 335"/>
                <a:gd name="T20" fmla="*/ 1 w 214"/>
                <a:gd name="T21" fmla="*/ 0 h 335"/>
                <a:gd name="T22" fmla="*/ 1 w 214"/>
                <a:gd name="T23" fmla="*/ 0 h 335"/>
                <a:gd name="T24" fmla="*/ 1 w 214"/>
                <a:gd name="T25" fmla="*/ 0 h 335"/>
                <a:gd name="T26" fmla="*/ 0 w 214"/>
                <a:gd name="T27" fmla="*/ 0 h 335"/>
                <a:gd name="T28" fmla="*/ 0 w 214"/>
                <a:gd name="T29" fmla="*/ 0 h 335"/>
                <a:gd name="T30" fmla="*/ 0 w 214"/>
                <a:gd name="T31" fmla="*/ 0 h 335"/>
                <a:gd name="T32" fmla="*/ 1 w 214"/>
                <a:gd name="T33" fmla="*/ 0 h 335"/>
                <a:gd name="T34" fmla="*/ 1 w 214"/>
                <a:gd name="T35" fmla="*/ 0 h 335"/>
                <a:gd name="T36" fmla="*/ 1 w 214"/>
                <a:gd name="T37" fmla="*/ 0 h 335"/>
                <a:gd name="T38" fmla="*/ 1 w 214"/>
                <a:gd name="T39" fmla="*/ 0 h 335"/>
                <a:gd name="T40" fmla="*/ 1 w 214"/>
                <a:gd name="T41" fmla="*/ 0 h 335"/>
                <a:gd name="T42" fmla="*/ 1 w 214"/>
                <a:gd name="T43" fmla="*/ 0 h 335"/>
                <a:gd name="T44" fmla="*/ 1 w 214"/>
                <a:gd name="T45" fmla="*/ 0 h 335"/>
                <a:gd name="T46" fmla="*/ 1 w 214"/>
                <a:gd name="T47" fmla="*/ 0 h 335"/>
                <a:gd name="T48" fmla="*/ 1 w 214"/>
                <a:gd name="T49" fmla="*/ 0 h 335"/>
                <a:gd name="T50" fmla="*/ 1 w 214"/>
                <a:gd name="T51" fmla="*/ 0 h 335"/>
                <a:gd name="T52" fmla="*/ 1 w 214"/>
                <a:gd name="T53" fmla="*/ 0 h 335"/>
                <a:gd name="T54" fmla="*/ 1 w 214"/>
                <a:gd name="T55" fmla="*/ 0 h 335"/>
                <a:gd name="T56" fmla="*/ 1 w 214"/>
                <a:gd name="T57" fmla="*/ 0 h 335"/>
                <a:gd name="T58" fmla="*/ 1 w 214"/>
                <a:gd name="T59" fmla="*/ 0 h 335"/>
                <a:gd name="T60" fmla="*/ 1 w 214"/>
                <a:gd name="T61" fmla="*/ 0 h 335"/>
                <a:gd name="T62" fmla="*/ 1 w 214"/>
                <a:gd name="T63" fmla="*/ 0 h 335"/>
                <a:gd name="T64" fmla="*/ 1 w 214"/>
                <a:gd name="T65" fmla="*/ 0 h 335"/>
                <a:gd name="T66" fmla="*/ 1 w 214"/>
                <a:gd name="T67" fmla="*/ 0 h 335"/>
                <a:gd name="T68" fmla="*/ 1 w 214"/>
                <a:gd name="T69" fmla="*/ 0 h 335"/>
                <a:gd name="T70" fmla="*/ 1 w 214"/>
                <a:gd name="T71" fmla="*/ 0 h 335"/>
                <a:gd name="T72" fmla="*/ 1 w 214"/>
                <a:gd name="T73" fmla="*/ 0 h 335"/>
                <a:gd name="T74" fmla="*/ 1 w 214"/>
                <a:gd name="T75" fmla="*/ 0 h 33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4"/>
                <a:gd name="T115" fmla="*/ 0 h 335"/>
                <a:gd name="T116" fmla="*/ 214 w 214"/>
                <a:gd name="T117" fmla="*/ 335 h 33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4" h="335">
                  <a:moveTo>
                    <a:pt x="165" y="111"/>
                  </a:moveTo>
                  <a:lnTo>
                    <a:pt x="214" y="54"/>
                  </a:lnTo>
                  <a:lnTo>
                    <a:pt x="212" y="50"/>
                  </a:lnTo>
                  <a:lnTo>
                    <a:pt x="211" y="46"/>
                  </a:lnTo>
                  <a:lnTo>
                    <a:pt x="203" y="37"/>
                  </a:lnTo>
                  <a:lnTo>
                    <a:pt x="195" y="29"/>
                  </a:lnTo>
                  <a:lnTo>
                    <a:pt x="184" y="19"/>
                  </a:lnTo>
                  <a:lnTo>
                    <a:pt x="174" y="12"/>
                  </a:lnTo>
                  <a:lnTo>
                    <a:pt x="159" y="6"/>
                  </a:lnTo>
                  <a:lnTo>
                    <a:pt x="146" y="4"/>
                  </a:lnTo>
                  <a:lnTo>
                    <a:pt x="138" y="2"/>
                  </a:lnTo>
                  <a:lnTo>
                    <a:pt x="129" y="0"/>
                  </a:lnTo>
                  <a:lnTo>
                    <a:pt x="119" y="0"/>
                  </a:lnTo>
                  <a:lnTo>
                    <a:pt x="112" y="2"/>
                  </a:lnTo>
                  <a:lnTo>
                    <a:pt x="95" y="6"/>
                  </a:lnTo>
                  <a:lnTo>
                    <a:pt x="79" y="14"/>
                  </a:lnTo>
                  <a:lnTo>
                    <a:pt x="62" y="23"/>
                  </a:lnTo>
                  <a:lnTo>
                    <a:pt x="47" y="37"/>
                  </a:lnTo>
                  <a:lnTo>
                    <a:pt x="39" y="46"/>
                  </a:lnTo>
                  <a:lnTo>
                    <a:pt x="34" y="56"/>
                  </a:lnTo>
                  <a:lnTo>
                    <a:pt x="28" y="65"/>
                  </a:lnTo>
                  <a:lnTo>
                    <a:pt x="24" y="78"/>
                  </a:lnTo>
                  <a:lnTo>
                    <a:pt x="17" y="90"/>
                  </a:lnTo>
                  <a:lnTo>
                    <a:pt x="13" y="103"/>
                  </a:lnTo>
                  <a:lnTo>
                    <a:pt x="9" y="120"/>
                  </a:lnTo>
                  <a:lnTo>
                    <a:pt x="7" y="135"/>
                  </a:lnTo>
                  <a:lnTo>
                    <a:pt x="1" y="151"/>
                  </a:lnTo>
                  <a:lnTo>
                    <a:pt x="0" y="168"/>
                  </a:lnTo>
                  <a:lnTo>
                    <a:pt x="0" y="185"/>
                  </a:lnTo>
                  <a:lnTo>
                    <a:pt x="0" y="204"/>
                  </a:lnTo>
                  <a:lnTo>
                    <a:pt x="0" y="219"/>
                  </a:lnTo>
                  <a:lnTo>
                    <a:pt x="0" y="234"/>
                  </a:lnTo>
                  <a:lnTo>
                    <a:pt x="1" y="249"/>
                  </a:lnTo>
                  <a:lnTo>
                    <a:pt x="5" y="266"/>
                  </a:lnTo>
                  <a:lnTo>
                    <a:pt x="7" y="280"/>
                  </a:lnTo>
                  <a:lnTo>
                    <a:pt x="11" y="291"/>
                  </a:lnTo>
                  <a:lnTo>
                    <a:pt x="17" y="303"/>
                  </a:lnTo>
                  <a:lnTo>
                    <a:pt x="24" y="314"/>
                  </a:lnTo>
                  <a:lnTo>
                    <a:pt x="28" y="320"/>
                  </a:lnTo>
                  <a:lnTo>
                    <a:pt x="36" y="325"/>
                  </a:lnTo>
                  <a:lnTo>
                    <a:pt x="45" y="329"/>
                  </a:lnTo>
                  <a:lnTo>
                    <a:pt x="55" y="333"/>
                  </a:lnTo>
                  <a:lnTo>
                    <a:pt x="64" y="333"/>
                  </a:lnTo>
                  <a:lnTo>
                    <a:pt x="74" y="335"/>
                  </a:lnTo>
                  <a:lnTo>
                    <a:pt x="83" y="333"/>
                  </a:lnTo>
                  <a:lnTo>
                    <a:pt x="95" y="333"/>
                  </a:lnTo>
                  <a:lnTo>
                    <a:pt x="104" y="327"/>
                  </a:lnTo>
                  <a:lnTo>
                    <a:pt x="114" y="325"/>
                  </a:lnTo>
                  <a:lnTo>
                    <a:pt x="123" y="322"/>
                  </a:lnTo>
                  <a:lnTo>
                    <a:pt x="133" y="318"/>
                  </a:lnTo>
                  <a:lnTo>
                    <a:pt x="140" y="314"/>
                  </a:lnTo>
                  <a:lnTo>
                    <a:pt x="150" y="308"/>
                  </a:lnTo>
                  <a:lnTo>
                    <a:pt x="157" y="304"/>
                  </a:lnTo>
                  <a:lnTo>
                    <a:pt x="165" y="299"/>
                  </a:lnTo>
                  <a:lnTo>
                    <a:pt x="176" y="287"/>
                  </a:lnTo>
                  <a:lnTo>
                    <a:pt x="186" y="276"/>
                  </a:lnTo>
                  <a:lnTo>
                    <a:pt x="193" y="266"/>
                  </a:lnTo>
                  <a:lnTo>
                    <a:pt x="197" y="259"/>
                  </a:lnTo>
                  <a:lnTo>
                    <a:pt x="201" y="246"/>
                  </a:lnTo>
                  <a:lnTo>
                    <a:pt x="203" y="242"/>
                  </a:lnTo>
                  <a:lnTo>
                    <a:pt x="195" y="244"/>
                  </a:lnTo>
                  <a:lnTo>
                    <a:pt x="184" y="247"/>
                  </a:lnTo>
                  <a:lnTo>
                    <a:pt x="174" y="246"/>
                  </a:lnTo>
                  <a:lnTo>
                    <a:pt x="167" y="244"/>
                  </a:lnTo>
                  <a:lnTo>
                    <a:pt x="157" y="240"/>
                  </a:lnTo>
                  <a:lnTo>
                    <a:pt x="152" y="232"/>
                  </a:lnTo>
                  <a:lnTo>
                    <a:pt x="144" y="219"/>
                  </a:lnTo>
                  <a:lnTo>
                    <a:pt x="138" y="204"/>
                  </a:lnTo>
                  <a:lnTo>
                    <a:pt x="134" y="189"/>
                  </a:lnTo>
                  <a:lnTo>
                    <a:pt x="131" y="173"/>
                  </a:lnTo>
                  <a:lnTo>
                    <a:pt x="129" y="158"/>
                  </a:lnTo>
                  <a:lnTo>
                    <a:pt x="127" y="147"/>
                  </a:lnTo>
                  <a:lnTo>
                    <a:pt x="127" y="137"/>
                  </a:lnTo>
                  <a:lnTo>
                    <a:pt x="127" y="135"/>
                  </a:lnTo>
                  <a:lnTo>
                    <a:pt x="165" y="111"/>
                  </a:lnTo>
                  <a:close/>
                </a:path>
              </a:pathLst>
            </a:custGeom>
            <a:solidFill>
              <a:srgbClr val="7C7C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93" name="Freeform 115"/>
            <p:cNvSpPr>
              <a:spLocks/>
            </p:cNvSpPr>
            <p:nvPr/>
          </p:nvSpPr>
          <p:spPr bwMode="auto">
            <a:xfrm>
              <a:off x="-816" y="1470"/>
              <a:ext cx="129" cy="150"/>
            </a:xfrm>
            <a:custGeom>
              <a:avLst/>
              <a:gdLst>
                <a:gd name="T0" fmla="*/ 0 w 259"/>
                <a:gd name="T1" fmla="*/ 1 h 300"/>
                <a:gd name="T2" fmla="*/ 0 w 259"/>
                <a:gd name="T3" fmla="*/ 1 h 300"/>
                <a:gd name="T4" fmla="*/ 0 w 259"/>
                <a:gd name="T5" fmla="*/ 1 h 300"/>
                <a:gd name="T6" fmla="*/ 0 w 259"/>
                <a:gd name="T7" fmla="*/ 1 h 300"/>
                <a:gd name="T8" fmla="*/ 0 w 259"/>
                <a:gd name="T9" fmla="*/ 1 h 300"/>
                <a:gd name="T10" fmla="*/ 0 w 259"/>
                <a:gd name="T11" fmla="*/ 1 h 300"/>
                <a:gd name="T12" fmla="*/ 0 w 259"/>
                <a:gd name="T13" fmla="*/ 1 h 300"/>
                <a:gd name="T14" fmla="*/ 0 w 259"/>
                <a:gd name="T15" fmla="*/ 1 h 300"/>
                <a:gd name="T16" fmla="*/ 0 w 259"/>
                <a:gd name="T17" fmla="*/ 1 h 300"/>
                <a:gd name="T18" fmla="*/ 0 w 259"/>
                <a:gd name="T19" fmla="*/ 1 h 300"/>
                <a:gd name="T20" fmla="*/ 0 w 259"/>
                <a:gd name="T21" fmla="*/ 1 h 300"/>
                <a:gd name="T22" fmla="*/ 0 w 259"/>
                <a:gd name="T23" fmla="*/ 1 h 300"/>
                <a:gd name="T24" fmla="*/ 0 w 259"/>
                <a:gd name="T25" fmla="*/ 1 h 300"/>
                <a:gd name="T26" fmla="*/ 0 w 259"/>
                <a:gd name="T27" fmla="*/ 1 h 300"/>
                <a:gd name="T28" fmla="*/ 0 w 259"/>
                <a:gd name="T29" fmla="*/ 1 h 300"/>
                <a:gd name="T30" fmla="*/ 0 w 259"/>
                <a:gd name="T31" fmla="*/ 1 h 300"/>
                <a:gd name="T32" fmla="*/ 0 w 259"/>
                <a:gd name="T33" fmla="*/ 1 h 300"/>
                <a:gd name="T34" fmla="*/ 0 w 259"/>
                <a:gd name="T35" fmla="*/ 1 h 300"/>
                <a:gd name="T36" fmla="*/ 0 w 259"/>
                <a:gd name="T37" fmla="*/ 1 h 300"/>
                <a:gd name="T38" fmla="*/ 0 w 259"/>
                <a:gd name="T39" fmla="*/ 1 h 300"/>
                <a:gd name="T40" fmla="*/ 0 w 259"/>
                <a:gd name="T41" fmla="*/ 1 h 300"/>
                <a:gd name="T42" fmla="*/ 0 w 259"/>
                <a:gd name="T43" fmla="*/ 1 h 300"/>
                <a:gd name="T44" fmla="*/ 0 w 259"/>
                <a:gd name="T45" fmla="*/ 1 h 300"/>
                <a:gd name="T46" fmla="*/ 0 w 259"/>
                <a:gd name="T47" fmla="*/ 1 h 300"/>
                <a:gd name="T48" fmla="*/ 0 w 259"/>
                <a:gd name="T49" fmla="*/ 1 h 300"/>
                <a:gd name="T50" fmla="*/ 0 w 259"/>
                <a:gd name="T51" fmla="*/ 1 h 300"/>
                <a:gd name="T52" fmla="*/ 0 w 259"/>
                <a:gd name="T53" fmla="*/ 1 h 300"/>
                <a:gd name="T54" fmla="*/ 0 w 259"/>
                <a:gd name="T55" fmla="*/ 1 h 300"/>
                <a:gd name="T56" fmla="*/ 0 w 259"/>
                <a:gd name="T57" fmla="*/ 1 h 300"/>
                <a:gd name="T58" fmla="*/ 0 w 259"/>
                <a:gd name="T59" fmla="*/ 1 h 300"/>
                <a:gd name="T60" fmla="*/ 0 w 259"/>
                <a:gd name="T61" fmla="*/ 1 h 300"/>
                <a:gd name="T62" fmla="*/ 0 w 259"/>
                <a:gd name="T63" fmla="*/ 1 h 300"/>
                <a:gd name="T64" fmla="*/ 0 w 259"/>
                <a:gd name="T65" fmla="*/ 1 h 300"/>
                <a:gd name="T66" fmla="*/ 0 w 259"/>
                <a:gd name="T67" fmla="*/ 1 h 300"/>
                <a:gd name="T68" fmla="*/ 0 w 259"/>
                <a:gd name="T69" fmla="*/ 1 h 300"/>
                <a:gd name="T70" fmla="*/ 0 w 259"/>
                <a:gd name="T71" fmla="*/ 1 h 300"/>
                <a:gd name="T72" fmla="*/ 0 w 259"/>
                <a:gd name="T73" fmla="*/ 1 h 300"/>
                <a:gd name="T74" fmla="*/ 0 w 259"/>
                <a:gd name="T75" fmla="*/ 1 h 300"/>
                <a:gd name="T76" fmla="*/ 0 w 259"/>
                <a:gd name="T77" fmla="*/ 1 h 300"/>
                <a:gd name="T78" fmla="*/ 0 w 259"/>
                <a:gd name="T79" fmla="*/ 0 h 300"/>
                <a:gd name="T80" fmla="*/ 0 w 259"/>
                <a:gd name="T81" fmla="*/ 0 h 300"/>
                <a:gd name="T82" fmla="*/ 0 w 259"/>
                <a:gd name="T83" fmla="*/ 1 h 300"/>
                <a:gd name="T84" fmla="*/ 0 w 259"/>
                <a:gd name="T85" fmla="*/ 1 h 300"/>
                <a:gd name="T86" fmla="*/ 0 w 259"/>
                <a:gd name="T87" fmla="*/ 1 h 300"/>
                <a:gd name="T88" fmla="*/ 0 w 259"/>
                <a:gd name="T89" fmla="*/ 1 h 300"/>
                <a:gd name="T90" fmla="*/ 0 w 259"/>
                <a:gd name="T91" fmla="*/ 1 h 300"/>
                <a:gd name="T92" fmla="*/ 0 w 259"/>
                <a:gd name="T93" fmla="*/ 1 h 300"/>
                <a:gd name="T94" fmla="*/ 0 w 259"/>
                <a:gd name="T95" fmla="*/ 1 h 300"/>
                <a:gd name="T96" fmla="*/ 0 w 259"/>
                <a:gd name="T97" fmla="*/ 1 h 300"/>
                <a:gd name="T98" fmla="*/ 0 w 259"/>
                <a:gd name="T99" fmla="*/ 1 h 300"/>
                <a:gd name="T100" fmla="*/ 0 w 259"/>
                <a:gd name="T101" fmla="*/ 1 h 300"/>
                <a:gd name="T102" fmla="*/ 0 w 259"/>
                <a:gd name="T103" fmla="*/ 1 h 300"/>
                <a:gd name="T104" fmla="*/ 0 w 259"/>
                <a:gd name="T105" fmla="*/ 1 h 300"/>
                <a:gd name="T106" fmla="*/ 0 w 259"/>
                <a:gd name="T107" fmla="*/ 1 h 300"/>
                <a:gd name="T108" fmla="*/ 0 w 259"/>
                <a:gd name="T109" fmla="*/ 1 h 300"/>
                <a:gd name="T110" fmla="*/ 0 w 259"/>
                <a:gd name="T111" fmla="*/ 1 h 300"/>
                <a:gd name="T112" fmla="*/ 0 w 259"/>
                <a:gd name="T113" fmla="*/ 1 h 30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9"/>
                <a:gd name="T172" fmla="*/ 0 h 300"/>
                <a:gd name="T173" fmla="*/ 259 w 259"/>
                <a:gd name="T174" fmla="*/ 300 h 30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9" h="300">
                  <a:moveTo>
                    <a:pt x="0" y="214"/>
                  </a:moveTo>
                  <a:lnTo>
                    <a:pt x="2" y="218"/>
                  </a:lnTo>
                  <a:lnTo>
                    <a:pt x="8" y="228"/>
                  </a:lnTo>
                  <a:lnTo>
                    <a:pt x="13" y="231"/>
                  </a:lnTo>
                  <a:lnTo>
                    <a:pt x="19" y="237"/>
                  </a:lnTo>
                  <a:lnTo>
                    <a:pt x="27" y="237"/>
                  </a:lnTo>
                  <a:lnTo>
                    <a:pt x="36" y="237"/>
                  </a:lnTo>
                  <a:lnTo>
                    <a:pt x="46" y="229"/>
                  </a:lnTo>
                  <a:lnTo>
                    <a:pt x="57" y="220"/>
                  </a:lnTo>
                  <a:lnTo>
                    <a:pt x="67" y="207"/>
                  </a:lnTo>
                  <a:lnTo>
                    <a:pt x="78" y="195"/>
                  </a:lnTo>
                  <a:lnTo>
                    <a:pt x="86" y="184"/>
                  </a:lnTo>
                  <a:lnTo>
                    <a:pt x="93" y="174"/>
                  </a:lnTo>
                  <a:lnTo>
                    <a:pt x="97" y="167"/>
                  </a:lnTo>
                  <a:lnTo>
                    <a:pt x="99" y="167"/>
                  </a:lnTo>
                  <a:lnTo>
                    <a:pt x="97" y="167"/>
                  </a:lnTo>
                  <a:lnTo>
                    <a:pt x="97" y="174"/>
                  </a:lnTo>
                  <a:lnTo>
                    <a:pt x="93" y="182"/>
                  </a:lnTo>
                  <a:lnTo>
                    <a:pt x="93" y="190"/>
                  </a:lnTo>
                  <a:lnTo>
                    <a:pt x="93" y="193"/>
                  </a:lnTo>
                  <a:lnTo>
                    <a:pt x="97" y="193"/>
                  </a:lnTo>
                  <a:lnTo>
                    <a:pt x="101" y="190"/>
                  </a:lnTo>
                  <a:lnTo>
                    <a:pt x="106" y="186"/>
                  </a:lnTo>
                  <a:lnTo>
                    <a:pt x="114" y="180"/>
                  </a:lnTo>
                  <a:lnTo>
                    <a:pt x="124" y="172"/>
                  </a:lnTo>
                  <a:lnTo>
                    <a:pt x="131" y="159"/>
                  </a:lnTo>
                  <a:lnTo>
                    <a:pt x="141" y="148"/>
                  </a:lnTo>
                  <a:lnTo>
                    <a:pt x="152" y="134"/>
                  </a:lnTo>
                  <a:lnTo>
                    <a:pt x="162" y="121"/>
                  </a:lnTo>
                  <a:lnTo>
                    <a:pt x="171" y="108"/>
                  </a:lnTo>
                  <a:lnTo>
                    <a:pt x="184" y="93"/>
                  </a:lnTo>
                  <a:lnTo>
                    <a:pt x="194" y="79"/>
                  </a:lnTo>
                  <a:lnTo>
                    <a:pt x="207" y="64"/>
                  </a:lnTo>
                  <a:lnTo>
                    <a:pt x="217" y="51"/>
                  </a:lnTo>
                  <a:lnTo>
                    <a:pt x="226" y="38"/>
                  </a:lnTo>
                  <a:lnTo>
                    <a:pt x="234" y="26"/>
                  </a:lnTo>
                  <a:lnTo>
                    <a:pt x="243" y="19"/>
                  </a:lnTo>
                  <a:lnTo>
                    <a:pt x="247" y="9"/>
                  </a:lnTo>
                  <a:lnTo>
                    <a:pt x="253" y="3"/>
                  </a:lnTo>
                  <a:lnTo>
                    <a:pt x="257" y="0"/>
                  </a:lnTo>
                  <a:lnTo>
                    <a:pt x="259" y="0"/>
                  </a:lnTo>
                  <a:lnTo>
                    <a:pt x="179" y="171"/>
                  </a:lnTo>
                  <a:lnTo>
                    <a:pt x="87" y="231"/>
                  </a:lnTo>
                  <a:lnTo>
                    <a:pt x="57" y="300"/>
                  </a:lnTo>
                  <a:lnTo>
                    <a:pt x="51" y="294"/>
                  </a:lnTo>
                  <a:lnTo>
                    <a:pt x="42" y="281"/>
                  </a:lnTo>
                  <a:lnTo>
                    <a:pt x="32" y="273"/>
                  </a:lnTo>
                  <a:lnTo>
                    <a:pt x="27" y="266"/>
                  </a:lnTo>
                  <a:lnTo>
                    <a:pt x="19" y="256"/>
                  </a:lnTo>
                  <a:lnTo>
                    <a:pt x="13" y="250"/>
                  </a:lnTo>
                  <a:lnTo>
                    <a:pt x="8" y="241"/>
                  </a:lnTo>
                  <a:lnTo>
                    <a:pt x="6" y="231"/>
                  </a:lnTo>
                  <a:lnTo>
                    <a:pt x="2" y="226"/>
                  </a:lnTo>
                  <a:lnTo>
                    <a:pt x="2" y="222"/>
                  </a:lnTo>
                  <a:lnTo>
                    <a:pt x="0" y="214"/>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94" name="Freeform 116"/>
            <p:cNvSpPr>
              <a:spLocks/>
            </p:cNvSpPr>
            <p:nvPr/>
          </p:nvSpPr>
          <p:spPr bwMode="auto">
            <a:xfrm>
              <a:off x="-638" y="1336"/>
              <a:ext cx="43" cy="35"/>
            </a:xfrm>
            <a:custGeom>
              <a:avLst/>
              <a:gdLst>
                <a:gd name="T0" fmla="*/ 0 w 88"/>
                <a:gd name="T1" fmla="*/ 0 h 70"/>
                <a:gd name="T2" fmla="*/ 0 w 88"/>
                <a:gd name="T3" fmla="*/ 1 h 70"/>
                <a:gd name="T4" fmla="*/ 0 w 88"/>
                <a:gd name="T5" fmla="*/ 1 h 70"/>
                <a:gd name="T6" fmla="*/ 0 w 88"/>
                <a:gd name="T7" fmla="*/ 0 h 70"/>
                <a:gd name="T8" fmla="*/ 0 w 88"/>
                <a:gd name="T9" fmla="*/ 0 h 70"/>
                <a:gd name="T10" fmla="*/ 0 60000 65536"/>
                <a:gd name="T11" fmla="*/ 0 60000 65536"/>
                <a:gd name="T12" fmla="*/ 0 60000 65536"/>
                <a:gd name="T13" fmla="*/ 0 60000 65536"/>
                <a:gd name="T14" fmla="*/ 0 60000 65536"/>
                <a:gd name="T15" fmla="*/ 0 w 88"/>
                <a:gd name="T16" fmla="*/ 0 h 70"/>
                <a:gd name="T17" fmla="*/ 88 w 88"/>
                <a:gd name="T18" fmla="*/ 70 h 70"/>
              </a:gdLst>
              <a:ahLst/>
              <a:cxnLst>
                <a:cxn ang="T10">
                  <a:pos x="T0" y="T1"/>
                </a:cxn>
                <a:cxn ang="T11">
                  <a:pos x="T2" y="T3"/>
                </a:cxn>
                <a:cxn ang="T12">
                  <a:pos x="T4" y="T5"/>
                </a:cxn>
                <a:cxn ang="T13">
                  <a:pos x="T6" y="T7"/>
                </a:cxn>
                <a:cxn ang="T14">
                  <a:pos x="T8" y="T9"/>
                </a:cxn>
              </a:cxnLst>
              <a:rect l="T15" t="T16" r="T17" b="T18"/>
              <a:pathLst>
                <a:path w="88" h="70">
                  <a:moveTo>
                    <a:pt x="88" y="0"/>
                  </a:moveTo>
                  <a:lnTo>
                    <a:pt x="46" y="62"/>
                  </a:lnTo>
                  <a:lnTo>
                    <a:pt x="0" y="70"/>
                  </a:lnTo>
                  <a:lnTo>
                    <a:pt x="88" y="0"/>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95" name="Freeform 117"/>
            <p:cNvSpPr>
              <a:spLocks/>
            </p:cNvSpPr>
            <p:nvPr/>
          </p:nvSpPr>
          <p:spPr bwMode="auto">
            <a:xfrm>
              <a:off x="-638" y="1361"/>
              <a:ext cx="41" cy="38"/>
            </a:xfrm>
            <a:custGeom>
              <a:avLst/>
              <a:gdLst>
                <a:gd name="T0" fmla="*/ 1 w 82"/>
                <a:gd name="T1" fmla="*/ 1 h 76"/>
                <a:gd name="T2" fmla="*/ 1 w 82"/>
                <a:gd name="T3" fmla="*/ 0 h 76"/>
                <a:gd name="T4" fmla="*/ 0 w 82"/>
                <a:gd name="T5" fmla="*/ 1 h 76"/>
                <a:gd name="T6" fmla="*/ 1 w 82"/>
                <a:gd name="T7" fmla="*/ 1 h 76"/>
                <a:gd name="T8" fmla="*/ 1 w 82"/>
                <a:gd name="T9" fmla="*/ 1 h 76"/>
                <a:gd name="T10" fmla="*/ 1 w 82"/>
                <a:gd name="T11" fmla="*/ 1 h 76"/>
                <a:gd name="T12" fmla="*/ 0 60000 65536"/>
                <a:gd name="T13" fmla="*/ 0 60000 65536"/>
                <a:gd name="T14" fmla="*/ 0 60000 65536"/>
                <a:gd name="T15" fmla="*/ 0 60000 65536"/>
                <a:gd name="T16" fmla="*/ 0 60000 65536"/>
                <a:gd name="T17" fmla="*/ 0 60000 65536"/>
                <a:gd name="T18" fmla="*/ 0 w 82"/>
                <a:gd name="T19" fmla="*/ 0 h 76"/>
                <a:gd name="T20" fmla="*/ 82 w 82"/>
                <a:gd name="T21" fmla="*/ 76 h 76"/>
              </a:gdLst>
              <a:ahLst/>
              <a:cxnLst>
                <a:cxn ang="T12">
                  <a:pos x="T0" y="T1"/>
                </a:cxn>
                <a:cxn ang="T13">
                  <a:pos x="T2" y="T3"/>
                </a:cxn>
                <a:cxn ang="T14">
                  <a:pos x="T4" y="T5"/>
                </a:cxn>
                <a:cxn ang="T15">
                  <a:pos x="T6" y="T7"/>
                </a:cxn>
                <a:cxn ang="T16">
                  <a:pos x="T8" y="T9"/>
                </a:cxn>
                <a:cxn ang="T17">
                  <a:pos x="T10" y="T11"/>
                </a:cxn>
              </a:cxnLst>
              <a:rect l="T18" t="T19" r="T20" b="T21"/>
              <a:pathLst>
                <a:path w="82" h="76">
                  <a:moveTo>
                    <a:pt x="82" y="6"/>
                  </a:moveTo>
                  <a:lnTo>
                    <a:pt x="77" y="0"/>
                  </a:lnTo>
                  <a:lnTo>
                    <a:pt x="0" y="76"/>
                  </a:lnTo>
                  <a:lnTo>
                    <a:pt x="46" y="57"/>
                  </a:lnTo>
                  <a:lnTo>
                    <a:pt x="82" y="6"/>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96" name="Freeform 118"/>
            <p:cNvSpPr>
              <a:spLocks/>
            </p:cNvSpPr>
            <p:nvPr/>
          </p:nvSpPr>
          <p:spPr bwMode="auto">
            <a:xfrm>
              <a:off x="-702" y="1367"/>
              <a:ext cx="87" cy="92"/>
            </a:xfrm>
            <a:custGeom>
              <a:avLst/>
              <a:gdLst>
                <a:gd name="T0" fmla="*/ 1 w 173"/>
                <a:gd name="T1" fmla="*/ 0 h 185"/>
                <a:gd name="T2" fmla="*/ 1 w 173"/>
                <a:gd name="T3" fmla="*/ 0 h 185"/>
                <a:gd name="T4" fmla="*/ 1 w 173"/>
                <a:gd name="T5" fmla="*/ 0 h 185"/>
                <a:gd name="T6" fmla="*/ 1 w 173"/>
                <a:gd name="T7" fmla="*/ 0 h 185"/>
                <a:gd name="T8" fmla="*/ 1 w 173"/>
                <a:gd name="T9" fmla="*/ 0 h 185"/>
                <a:gd name="T10" fmla="*/ 1 w 173"/>
                <a:gd name="T11" fmla="*/ 0 h 185"/>
                <a:gd name="T12" fmla="*/ 1 w 173"/>
                <a:gd name="T13" fmla="*/ 0 h 185"/>
                <a:gd name="T14" fmla="*/ 1 w 173"/>
                <a:gd name="T15" fmla="*/ 0 h 185"/>
                <a:gd name="T16" fmla="*/ 1 w 173"/>
                <a:gd name="T17" fmla="*/ 0 h 185"/>
                <a:gd name="T18" fmla="*/ 1 w 173"/>
                <a:gd name="T19" fmla="*/ 0 h 185"/>
                <a:gd name="T20" fmla="*/ 0 w 173"/>
                <a:gd name="T21" fmla="*/ 0 h 185"/>
                <a:gd name="T22" fmla="*/ 1 w 173"/>
                <a:gd name="T23" fmla="*/ 0 h 185"/>
                <a:gd name="T24" fmla="*/ 1 w 173"/>
                <a:gd name="T25" fmla="*/ 0 h 185"/>
                <a:gd name="T26" fmla="*/ 1 w 173"/>
                <a:gd name="T27" fmla="*/ 0 h 18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73"/>
                <a:gd name="T43" fmla="*/ 0 h 185"/>
                <a:gd name="T44" fmla="*/ 173 w 173"/>
                <a:gd name="T45" fmla="*/ 185 h 18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73" h="185">
                  <a:moveTo>
                    <a:pt x="127" y="8"/>
                  </a:moveTo>
                  <a:lnTo>
                    <a:pt x="173" y="0"/>
                  </a:lnTo>
                  <a:lnTo>
                    <a:pt x="118" y="38"/>
                  </a:lnTo>
                  <a:lnTo>
                    <a:pt x="80" y="112"/>
                  </a:lnTo>
                  <a:lnTo>
                    <a:pt x="72" y="112"/>
                  </a:lnTo>
                  <a:lnTo>
                    <a:pt x="67" y="112"/>
                  </a:lnTo>
                  <a:lnTo>
                    <a:pt x="63" y="120"/>
                  </a:lnTo>
                  <a:lnTo>
                    <a:pt x="61" y="128"/>
                  </a:lnTo>
                  <a:lnTo>
                    <a:pt x="61" y="133"/>
                  </a:lnTo>
                  <a:lnTo>
                    <a:pt x="61" y="137"/>
                  </a:lnTo>
                  <a:lnTo>
                    <a:pt x="0" y="185"/>
                  </a:lnTo>
                  <a:lnTo>
                    <a:pt x="69" y="88"/>
                  </a:lnTo>
                  <a:lnTo>
                    <a:pt x="127" y="8"/>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97" name="Freeform 119"/>
            <p:cNvSpPr>
              <a:spLocks/>
            </p:cNvSpPr>
            <p:nvPr/>
          </p:nvSpPr>
          <p:spPr bwMode="auto">
            <a:xfrm>
              <a:off x="-738" y="1604"/>
              <a:ext cx="48" cy="47"/>
            </a:xfrm>
            <a:custGeom>
              <a:avLst/>
              <a:gdLst>
                <a:gd name="T0" fmla="*/ 0 w 97"/>
                <a:gd name="T1" fmla="*/ 0 h 96"/>
                <a:gd name="T2" fmla="*/ 0 w 97"/>
                <a:gd name="T3" fmla="*/ 0 h 96"/>
                <a:gd name="T4" fmla="*/ 0 w 97"/>
                <a:gd name="T5" fmla="*/ 0 h 96"/>
                <a:gd name="T6" fmla="*/ 0 w 97"/>
                <a:gd name="T7" fmla="*/ 0 h 96"/>
                <a:gd name="T8" fmla="*/ 0 w 97"/>
                <a:gd name="T9" fmla="*/ 0 h 96"/>
                <a:gd name="T10" fmla="*/ 0 w 97"/>
                <a:gd name="T11" fmla="*/ 0 h 96"/>
                <a:gd name="T12" fmla="*/ 0 w 97"/>
                <a:gd name="T13" fmla="*/ 0 h 96"/>
                <a:gd name="T14" fmla="*/ 0 w 97"/>
                <a:gd name="T15" fmla="*/ 0 h 96"/>
                <a:gd name="T16" fmla="*/ 0 w 97"/>
                <a:gd name="T17" fmla="*/ 0 h 96"/>
                <a:gd name="T18" fmla="*/ 0 w 97"/>
                <a:gd name="T19" fmla="*/ 0 h 96"/>
                <a:gd name="T20" fmla="*/ 0 w 97"/>
                <a:gd name="T21" fmla="*/ 0 h 96"/>
                <a:gd name="T22" fmla="*/ 0 w 97"/>
                <a:gd name="T23" fmla="*/ 0 h 96"/>
                <a:gd name="T24" fmla="*/ 0 w 97"/>
                <a:gd name="T25" fmla="*/ 0 h 96"/>
                <a:gd name="T26" fmla="*/ 0 w 97"/>
                <a:gd name="T27" fmla="*/ 0 h 96"/>
                <a:gd name="T28" fmla="*/ 0 w 97"/>
                <a:gd name="T29" fmla="*/ 0 h 96"/>
                <a:gd name="T30" fmla="*/ 0 w 97"/>
                <a:gd name="T31" fmla="*/ 0 h 96"/>
                <a:gd name="T32" fmla="*/ 0 w 97"/>
                <a:gd name="T33" fmla="*/ 0 h 96"/>
                <a:gd name="T34" fmla="*/ 0 w 97"/>
                <a:gd name="T35" fmla="*/ 0 h 96"/>
                <a:gd name="T36" fmla="*/ 0 w 97"/>
                <a:gd name="T37" fmla="*/ 0 h 96"/>
                <a:gd name="T38" fmla="*/ 0 w 97"/>
                <a:gd name="T39" fmla="*/ 0 h 96"/>
                <a:gd name="T40" fmla="*/ 0 w 97"/>
                <a:gd name="T41" fmla="*/ 0 h 96"/>
                <a:gd name="T42" fmla="*/ 0 w 97"/>
                <a:gd name="T43" fmla="*/ 0 h 96"/>
                <a:gd name="T44" fmla="*/ 0 w 97"/>
                <a:gd name="T45" fmla="*/ 0 h 96"/>
                <a:gd name="T46" fmla="*/ 0 w 97"/>
                <a:gd name="T47" fmla="*/ 0 h 96"/>
                <a:gd name="T48" fmla="*/ 0 w 97"/>
                <a:gd name="T49" fmla="*/ 0 h 96"/>
                <a:gd name="T50" fmla="*/ 0 w 97"/>
                <a:gd name="T51" fmla="*/ 0 h 96"/>
                <a:gd name="T52" fmla="*/ 0 w 97"/>
                <a:gd name="T53" fmla="*/ 0 h 96"/>
                <a:gd name="T54" fmla="*/ 0 w 97"/>
                <a:gd name="T55" fmla="*/ 0 h 96"/>
                <a:gd name="T56" fmla="*/ 0 w 97"/>
                <a:gd name="T57" fmla="*/ 0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97"/>
                <a:gd name="T88" fmla="*/ 0 h 96"/>
                <a:gd name="T89" fmla="*/ 97 w 97"/>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97" h="96">
                  <a:moveTo>
                    <a:pt x="6" y="2"/>
                  </a:moveTo>
                  <a:lnTo>
                    <a:pt x="23" y="0"/>
                  </a:lnTo>
                  <a:lnTo>
                    <a:pt x="23" y="2"/>
                  </a:lnTo>
                  <a:lnTo>
                    <a:pt x="23" y="12"/>
                  </a:lnTo>
                  <a:lnTo>
                    <a:pt x="25" y="23"/>
                  </a:lnTo>
                  <a:lnTo>
                    <a:pt x="36" y="39"/>
                  </a:lnTo>
                  <a:lnTo>
                    <a:pt x="42" y="46"/>
                  </a:lnTo>
                  <a:lnTo>
                    <a:pt x="51" y="52"/>
                  </a:lnTo>
                  <a:lnTo>
                    <a:pt x="61" y="58"/>
                  </a:lnTo>
                  <a:lnTo>
                    <a:pt x="72" y="65"/>
                  </a:lnTo>
                  <a:lnTo>
                    <a:pt x="80" y="67"/>
                  </a:lnTo>
                  <a:lnTo>
                    <a:pt x="89" y="73"/>
                  </a:lnTo>
                  <a:lnTo>
                    <a:pt x="95" y="77"/>
                  </a:lnTo>
                  <a:lnTo>
                    <a:pt x="97" y="77"/>
                  </a:lnTo>
                  <a:lnTo>
                    <a:pt x="84" y="82"/>
                  </a:lnTo>
                  <a:lnTo>
                    <a:pt x="0" y="96"/>
                  </a:lnTo>
                  <a:lnTo>
                    <a:pt x="0" y="90"/>
                  </a:lnTo>
                  <a:lnTo>
                    <a:pt x="2" y="77"/>
                  </a:lnTo>
                  <a:lnTo>
                    <a:pt x="2" y="67"/>
                  </a:lnTo>
                  <a:lnTo>
                    <a:pt x="2" y="58"/>
                  </a:lnTo>
                  <a:lnTo>
                    <a:pt x="2" y="48"/>
                  </a:lnTo>
                  <a:lnTo>
                    <a:pt x="4" y="39"/>
                  </a:lnTo>
                  <a:lnTo>
                    <a:pt x="4" y="29"/>
                  </a:lnTo>
                  <a:lnTo>
                    <a:pt x="4" y="21"/>
                  </a:lnTo>
                  <a:lnTo>
                    <a:pt x="4" y="16"/>
                  </a:lnTo>
                  <a:lnTo>
                    <a:pt x="4" y="12"/>
                  </a:lnTo>
                  <a:lnTo>
                    <a:pt x="4" y="2"/>
                  </a:lnTo>
                  <a:lnTo>
                    <a:pt x="6" y="2"/>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98" name="Freeform 120"/>
            <p:cNvSpPr>
              <a:spLocks/>
            </p:cNvSpPr>
            <p:nvPr/>
          </p:nvSpPr>
          <p:spPr bwMode="auto">
            <a:xfrm>
              <a:off x="-562" y="1556"/>
              <a:ext cx="27" cy="27"/>
            </a:xfrm>
            <a:custGeom>
              <a:avLst/>
              <a:gdLst>
                <a:gd name="T0" fmla="*/ 0 w 55"/>
                <a:gd name="T1" fmla="*/ 1 h 54"/>
                <a:gd name="T2" fmla="*/ 0 w 55"/>
                <a:gd name="T3" fmla="*/ 0 h 54"/>
                <a:gd name="T4" fmla="*/ 0 w 55"/>
                <a:gd name="T5" fmla="*/ 1 h 54"/>
                <a:gd name="T6" fmla="*/ 0 w 55"/>
                <a:gd name="T7" fmla="*/ 1 h 54"/>
                <a:gd name="T8" fmla="*/ 0 w 55"/>
                <a:gd name="T9" fmla="*/ 1 h 54"/>
                <a:gd name="T10" fmla="*/ 0 60000 65536"/>
                <a:gd name="T11" fmla="*/ 0 60000 65536"/>
                <a:gd name="T12" fmla="*/ 0 60000 65536"/>
                <a:gd name="T13" fmla="*/ 0 60000 65536"/>
                <a:gd name="T14" fmla="*/ 0 60000 65536"/>
                <a:gd name="T15" fmla="*/ 0 w 55"/>
                <a:gd name="T16" fmla="*/ 0 h 54"/>
                <a:gd name="T17" fmla="*/ 55 w 55"/>
                <a:gd name="T18" fmla="*/ 54 h 54"/>
              </a:gdLst>
              <a:ahLst/>
              <a:cxnLst>
                <a:cxn ang="T10">
                  <a:pos x="T0" y="T1"/>
                </a:cxn>
                <a:cxn ang="T11">
                  <a:pos x="T2" y="T3"/>
                </a:cxn>
                <a:cxn ang="T12">
                  <a:pos x="T4" y="T5"/>
                </a:cxn>
                <a:cxn ang="T13">
                  <a:pos x="T6" y="T7"/>
                </a:cxn>
                <a:cxn ang="T14">
                  <a:pos x="T8" y="T9"/>
                </a:cxn>
              </a:cxnLst>
              <a:rect l="T15" t="T16" r="T17" b="T18"/>
              <a:pathLst>
                <a:path w="55" h="54">
                  <a:moveTo>
                    <a:pt x="0" y="54"/>
                  </a:moveTo>
                  <a:lnTo>
                    <a:pt x="55" y="0"/>
                  </a:lnTo>
                  <a:lnTo>
                    <a:pt x="28" y="50"/>
                  </a:lnTo>
                  <a:lnTo>
                    <a:pt x="0" y="54"/>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699" name="Freeform 121"/>
            <p:cNvSpPr>
              <a:spLocks/>
            </p:cNvSpPr>
            <p:nvPr/>
          </p:nvSpPr>
          <p:spPr bwMode="auto">
            <a:xfrm>
              <a:off x="-589" y="1548"/>
              <a:ext cx="48" cy="76"/>
            </a:xfrm>
            <a:custGeom>
              <a:avLst/>
              <a:gdLst>
                <a:gd name="T0" fmla="*/ 1 w 95"/>
                <a:gd name="T1" fmla="*/ 1 h 152"/>
                <a:gd name="T2" fmla="*/ 1 w 95"/>
                <a:gd name="T3" fmla="*/ 1 h 152"/>
                <a:gd name="T4" fmla="*/ 1 w 95"/>
                <a:gd name="T5" fmla="*/ 1 h 152"/>
                <a:gd name="T6" fmla="*/ 1 w 95"/>
                <a:gd name="T7" fmla="*/ 1 h 152"/>
                <a:gd name="T8" fmla="*/ 1 w 95"/>
                <a:gd name="T9" fmla="*/ 1 h 152"/>
                <a:gd name="T10" fmla="*/ 1 w 95"/>
                <a:gd name="T11" fmla="*/ 1 h 152"/>
                <a:gd name="T12" fmla="*/ 1 w 95"/>
                <a:gd name="T13" fmla="*/ 1 h 152"/>
                <a:gd name="T14" fmla="*/ 1 w 95"/>
                <a:gd name="T15" fmla="*/ 0 h 152"/>
                <a:gd name="T16" fmla="*/ 1 w 95"/>
                <a:gd name="T17" fmla="*/ 1 h 152"/>
                <a:gd name="T18" fmla="*/ 1 w 95"/>
                <a:gd name="T19" fmla="*/ 1 h 152"/>
                <a:gd name="T20" fmla="*/ 1 w 95"/>
                <a:gd name="T21" fmla="*/ 1 h 152"/>
                <a:gd name="T22" fmla="*/ 1 w 95"/>
                <a:gd name="T23" fmla="*/ 1 h 152"/>
                <a:gd name="T24" fmla="*/ 1 w 95"/>
                <a:gd name="T25" fmla="*/ 1 h 152"/>
                <a:gd name="T26" fmla="*/ 1 w 95"/>
                <a:gd name="T27" fmla="*/ 1 h 152"/>
                <a:gd name="T28" fmla="*/ 1 w 95"/>
                <a:gd name="T29" fmla="*/ 1 h 152"/>
                <a:gd name="T30" fmla="*/ 1 w 95"/>
                <a:gd name="T31" fmla="*/ 1 h 152"/>
                <a:gd name="T32" fmla="*/ 1 w 95"/>
                <a:gd name="T33" fmla="*/ 1 h 152"/>
                <a:gd name="T34" fmla="*/ 1 w 95"/>
                <a:gd name="T35" fmla="*/ 1 h 152"/>
                <a:gd name="T36" fmla="*/ 1 w 95"/>
                <a:gd name="T37" fmla="*/ 1 h 152"/>
                <a:gd name="T38" fmla="*/ 1 w 95"/>
                <a:gd name="T39" fmla="*/ 1 h 152"/>
                <a:gd name="T40" fmla="*/ 1 w 95"/>
                <a:gd name="T41" fmla="*/ 1 h 152"/>
                <a:gd name="T42" fmla="*/ 1 w 95"/>
                <a:gd name="T43" fmla="*/ 1 h 152"/>
                <a:gd name="T44" fmla="*/ 1 w 95"/>
                <a:gd name="T45" fmla="*/ 1 h 152"/>
                <a:gd name="T46" fmla="*/ 1 w 95"/>
                <a:gd name="T47" fmla="*/ 1 h 152"/>
                <a:gd name="T48" fmla="*/ 1 w 95"/>
                <a:gd name="T49" fmla="*/ 1 h 152"/>
                <a:gd name="T50" fmla="*/ 1 w 95"/>
                <a:gd name="T51" fmla="*/ 1 h 152"/>
                <a:gd name="T52" fmla="*/ 1 w 95"/>
                <a:gd name="T53" fmla="*/ 1 h 152"/>
                <a:gd name="T54" fmla="*/ 1 w 95"/>
                <a:gd name="T55" fmla="*/ 1 h 152"/>
                <a:gd name="T56" fmla="*/ 1 w 95"/>
                <a:gd name="T57" fmla="*/ 1 h 152"/>
                <a:gd name="T58" fmla="*/ 1 w 95"/>
                <a:gd name="T59" fmla="*/ 1 h 152"/>
                <a:gd name="T60" fmla="*/ 1 w 95"/>
                <a:gd name="T61" fmla="*/ 1 h 152"/>
                <a:gd name="T62" fmla="*/ 1 w 95"/>
                <a:gd name="T63" fmla="*/ 1 h 152"/>
                <a:gd name="T64" fmla="*/ 1 w 95"/>
                <a:gd name="T65" fmla="*/ 1 h 152"/>
                <a:gd name="T66" fmla="*/ 1 w 95"/>
                <a:gd name="T67" fmla="*/ 1 h 152"/>
                <a:gd name="T68" fmla="*/ 1 w 95"/>
                <a:gd name="T69" fmla="*/ 1 h 152"/>
                <a:gd name="T70" fmla="*/ 1 w 95"/>
                <a:gd name="T71" fmla="*/ 1 h 152"/>
                <a:gd name="T72" fmla="*/ 0 w 95"/>
                <a:gd name="T73" fmla="*/ 1 h 152"/>
                <a:gd name="T74" fmla="*/ 1 w 95"/>
                <a:gd name="T75" fmla="*/ 1 h 152"/>
                <a:gd name="T76" fmla="*/ 1 w 95"/>
                <a:gd name="T77" fmla="*/ 1 h 152"/>
                <a:gd name="T78" fmla="*/ 1 w 95"/>
                <a:gd name="T79" fmla="*/ 1 h 152"/>
                <a:gd name="T80" fmla="*/ 1 w 95"/>
                <a:gd name="T81" fmla="*/ 1 h 152"/>
                <a:gd name="T82" fmla="*/ 1 w 95"/>
                <a:gd name="T83" fmla="*/ 1 h 152"/>
                <a:gd name="T84" fmla="*/ 1 w 95"/>
                <a:gd name="T85" fmla="*/ 1 h 152"/>
                <a:gd name="T86" fmla="*/ 1 w 95"/>
                <a:gd name="T87" fmla="*/ 1 h 15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5"/>
                <a:gd name="T133" fmla="*/ 0 h 152"/>
                <a:gd name="T134" fmla="*/ 95 w 95"/>
                <a:gd name="T135" fmla="*/ 152 h 15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5" h="152">
                  <a:moveTo>
                    <a:pt x="35" y="48"/>
                  </a:moveTo>
                  <a:lnTo>
                    <a:pt x="35" y="44"/>
                  </a:lnTo>
                  <a:lnTo>
                    <a:pt x="40" y="38"/>
                  </a:lnTo>
                  <a:lnTo>
                    <a:pt x="50" y="31"/>
                  </a:lnTo>
                  <a:lnTo>
                    <a:pt x="59" y="21"/>
                  </a:lnTo>
                  <a:lnTo>
                    <a:pt x="67" y="12"/>
                  </a:lnTo>
                  <a:lnTo>
                    <a:pt x="74" y="4"/>
                  </a:lnTo>
                  <a:lnTo>
                    <a:pt x="82" y="0"/>
                  </a:lnTo>
                  <a:lnTo>
                    <a:pt x="86" y="2"/>
                  </a:lnTo>
                  <a:lnTo>
                    <a:pt x="86" y="6"/>
                  </a:lnTo>
                  <a:lnTo>
                    <a:pt x="84" y="16"/>
                  </a:lnTo>
                  <a:lnTo>
                    <a:pt x="78" y="29"/>
                  </a:lnTo>
                  <a:lnTo>
                    <a:pt x="74" y="44"/>
                  </a:lnTo>
                  <a:lnTo>
                    <a:pt x="67" y="57"/>
                  </a:lnTo>
                  <a:lnTo>
                    <a:pt x="63" y="69"/>
                  </a:lnTo>
                  <a:lnTo>
                    <a:pt x="59" y="76"/>
                  </a:lnTo>
                  <a:lnTo>
                    <a:pt x="59" y="82"/>
                  </a:lnTo>
                  <a:lnTo>
                    <a:pt x="55" y="84"/>
                  </a:lnTo>
                  <a:lnTo>
                    <a:pt x="52" y="90"/>
                  </a:lnTo>
                  <a:lnTo>
                    <a:pt x="50" y="97"/>
                  </a:lnTo>
                  <a:lnTo>
                    <a:pt x="52" y="109"/>
                  </a:lnTo>
                  <a:lnTo>
                    <a:pt x="57" y="114"/>
                  </a:lnTo>
                  <a:lnTo>
                    <a:pt x="67" y="122"/>
                  </a:lnTo>
                  <a:lnTo>
                    <a:pt x="76" y="124"/>
                  </a:lnTo>
                  <a:lnTo>
                    <a:pt x="80" y="126"/>
                  </a:lnTo>
                  <a:lnTo>
                    <a:pt x="95" y="139"/>
                  </a:lnTo>
                  <a:lnTo>
                    <a:pt x="95" y="152"/>
                  </a:lnTo>
                  <a:lnTo>
                    <a:pt x="65" y="133"/>
                  </a:lnTo>
                  <a:lnTo>
                    <a:pt x="63" y="133"/>
                  </a:lnTo>
                  <a:lnTo>
                    <a:pt x="59" y="133"/>
                  </a:lnTo>
                  <a:lnTo>
                    <a:pt x="52" y="133"/>
                  </a:lnTo>
                  <a:lnTo>
                    <a:pt x="44" y="133"/>
                  </a:lnTo>
                  <a:lnTo>
                    <a:pt x="33" y="130"/>
                  </a:lnTo>
                  <a:lnTo>
                    <a:pt x="21" y="128"/>
                  </a:lnTo>
                  <a:lnTo>
                    <a:pt x="12" y="126"/>
                  </a:lnTo>
                  <a:lnTo>
                    <a:pt x="10" y="126"/>
                  </a:lnTo>
                  <a:lnTo>
                    <a:pt x="0" y="86"/>
                  </a:lnTo>
                  <a:lnTo>
                    <a:pt x="4" y="80"/>
                  </a:lnTo>
                  <a:lnTo>
                    <a:pt x="19" y="71"/>
                  </a:lnTo>
                  <a:lnTo>
                    <a:pt x="23" y="63"/>
                  </a:lnTo>
                  <a:lnTo>
                    <a:pt x="29" y="55"/>
                  </a:lnTo>
                  <a:lnTo>
                    <a:pt x="31" y="48"/>
                  </a:lnTo>
                  <a:lnTo>
                    <a:pt x="35" y="48"/>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700" name="Freeform 122"/>
            <p:cNvSpPr>
              <a:spLocks/>
            </p:cNvSpPr>
            <p:nvPr/>
          </p:nvSpPr>
          <p:spPr bwMode="auto">
            <a:xfrm>
              <a:off x="-735" y="1307"/>
              <a:ext cx="74" cy="107"/>
            </a:xfrm>
            <a:custGeom>
              <a:avLst/>
              <a:gdLst>
                <a:gd name="T0" fmla="*/ 0 w 148"/>
                <a:gd name="T1" fmla="*/ 1 h 212"/>
                <a:gd name="T2" fmla="*/ 0 w 148"/>
                <a:gd name="T3" fmla="*/ 1 h 212"/>
                <a:gd name="T4" fmla="*/ 1 w 148"/>
                <a:gd name="T5" fmla="*/ 1 h 212"/>
                <a:gd name="T6" fmla="*/ 1 w 148"/>
                <a:gd name="T7" fmla="*/ 1 h 212"/>
                <a:gd name="T8" fmla="*/ 1 w 148"/>
                <a:gd name="T9" fmla="*/ 1 h 212"/>
                <a:gd name="T10" fmla="*/ 1 w 148"/>
                <a:gd name="T11" fmla="*/ 1 h 212"/>
                <a:gd name="T12" fmla="*/ 1 w 148"/>
                <a:gd name="T13" fmla="*/ 1 h 212"/>
                <a:gd name="T14" fmla="*/ 1 w 148"/>
                <a:gd name="T15" fmla="*/ 1 h 212"/>
                <a:gd name="T16" fmla="*/ 1 w 148"/>
                <a:gd name="T17" fmla="*/ 1 h 212"/>
                <a:gd name="T18" fmla="*/ 1 w 148"/>
                <a:gd name="T19" fmla="*/ 1 h 212"/>
                <a:gd name="T20" fmla="*/ 1 w 148"/>
                <a:gd name="T21" fmla="*/ 1 h 212"/>
                <a:gd name="T22" fmla="*/ 1 w 148"/>
                <a:gd name="T23" fmla="*/ 1 h 212"/>
                <a:gd name="T24" fmla="*/ 1 w 148"/>
                <a:gd name="T25" fmla="*/ 1 h 212"/>
                <a:gd name="T26" fmla="*/ 1 w 148"/>
                <a:gd name="T27" fmla="*/ 1 h 212"/>
                <a:gd name="T28" fmla="*/ 1 w 148"/>
                <a:gd name="T29" fmla="*/ 1 h 212"/>
                <a:gd name="T30" fmla="*/ 1 w 148"/>
                <a:gd name="T31" fmla="*/ 1 h 212"/>
                <a:gd name="T32" fmla="*/ 1 w 148"/>
                <a:gd name="T33" fmla="*/ 1 h 212"/>
                <a:gd name="T34" fmla="*/ 1 w 148"/>
                <a:gd name="T35" fmla="*/ 1 h 212"/>
                <a:gd name="T36" fmla="*/ 1 w 148"/>
                <a:gd name="T37" fmla="*/ 1 h 212"/>
                <a:gd name="T38" fmla="*/ 1 w 148"/>
                <a:gd name="T39" fmla="*/ 1 h 212"/>
                <a:gd name="T40" fmla="*/ 1 w 148"/>
                <a:gd name="T41" fmla="*/ 0 h 212"/>
                <a:gd name="T42" fmla="*/ 1 w 148"/>
                <a:gd name="T43" fmla="*/ 1 h 212"/>
                <a:gd name="T44" fmla="*/ 1 w 148"/>
                <a:gd name="T45" fmla="*/ 1 h 212"/>
                <a:gd name="T46" fmla="*/ 1 w 148"/>
                <a:gd name="T47" fmla="*/ 1 h 212"/>
                <a:gd name="T48" fmla="*/ 1 w 148"/>
                <a:gd name="T49" fmla="*/ 1 h 212"/>
                <a:gd name="T50" fmla="*/ 1 w 148"/>
                <a:gd name="T51" fmla="*/ 1 h 212"/>
                <a:gd name="T52" fmla="*/ 1 w 148"/>
                <a:gd name="T53" fmla="*/ 1 h 212"/>
                <a:gd name="T54" fmla="*/ 1 w 148"/>
                <a:gd name="T55" fmla="*/ 1 h 212"/>
                <a:gd name="T56" fmla="*/ 1 w 148"/>
                <a:gd name="T57" fmla="*/ 1 h 212"/>
                <a:gd name="T58" fmla="*/ 1 w 148"/>
                <a:gd name="T59" fmla="*/ 1 h 212"/>
                <a:gd name="T60" fmla="*/ 1 w 148"/>
                <a:gd name="T61" fmla="*/ 1 h 212"/>
                <a:gd name="T62" fmla="*/ 1 w 148"/>
                <a:gd name="T63" fmla="*/ 1 h 212"/>
                <a:gd name="T64" fmla="*/ 1 w 148"/>
                <a:gd name="T65" fmla="*/ 1 h 212"/>
                <a:gd name="T66" fmla="*/ 1 w 148"/>
                <a:gd name="T67" fmla="*/ 1 h 212"/>
                <a:gd name="T68" fmla="*/ 1 w 148"/>
                <a:gd name="T69" fmla="*/ 1 h 212"/>
                <a:gd name="T70" fmla="*/ 1 w 148"/>
                <a:gd name="T71" fmla="*/ 1 h 212"/>
                <a:gd name="T72" fmla="*/ 1 w 148"/>
                <a:gd name="T73" fmla="*/ 1 h 212"/>
                <a:gd name="T74" fmla="*/ 1 w 148"/>
                <a:gd name="T75" fmla="*/ 1 h 212"/>
                <a:gd name="T76" fmla="*/ 1 w 148"/>
                <a:gd name="T77" fmla="*/ 1 h 212"/>
                <a:gd name="T78" fmla="*/ 1 w 148"/>
                <a:gd name="T79" fmla="*/ 1 h 212"/>
                <a:gd name="T80" fmla="*/ 1 w 148"/>
                <a:gd name="T81" fmla="*/ 1 h 212"/>
                <a:gd name="T82" fmla="*/ 1 w 148"/>
                <a:gd name="T83" fmla="*/ 1 h 212"/>
                <a:gd name="T84" fmla="*/ 1 w 148"/>
                <a:gd name="T85" fmla="*/ 1 h 212"/>
                <a:gd name="T86" fmla="*/ 1 w 148"/>
                <a:gd name="T87" fmla="*/ 1 h 212"/>
                <a:gd name="T88" fmla="*/ 1 w 148"/>
                <a:gd name="T89" fmla="*/ 1 h 212"/>
                <a:gd name="T90" fmla="*/ 1 w 148"/>
                <a:gd name="T91" fmla="*/ 1 h 212"/>
                <a:gd name="T92" fmla="*/ 1 w 148"/>
                <a:gd name="T93" fmla="*/ 1 h 212"/>
                <a:gd name="T94" fmla="*/ 1 w 148"/>
                <a:gd name="T95" fmla="*/ 1 h 212"/>
                <a:gd name="T96" fmla="*/ 1 w 148"/>
                <a:gd name="T97" fmla="*/ 1 h 212"/>
                <a:gd name="T98" fmla="*/ 0 w 148"/>
                <a:gd name="T99" fmla="*/ 1 h 212"/>
                <a:gd name="T100" fmla="*/ 0 w 148"/>
                <a:gd name="T101" fmla="*/ 1 h 212"/>
                <a:gd name="T102" fmla="*/ 0 w 148"/>
                <a:gd name="T103" fmla="*/ 1 h 212"/>
                <a:gd name="T104" fmla="*/ 0 w 148"/>
                <a:gd name="T105" fmla="*/ 1 h 212"/>
                <a:gd name="T106" fmla="*/ 0 w 148"/>
                <a:gd name="T107" fmla="*/ 1 h 21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48"/>
                <a:gd name="T163" fmla="*/ 0 h 212"/>
                <a:gd name="T164" fmla="*/ 148 w 148"/>
                <a:gd name="T165" fmla="*/ 212 h 21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48" h="212">
                  <a:moveTo>
                    <a:pt x="0" y="125"/>
                  </a:moveTo>
                  <a:lnTo>
                    <a:pt x="0" y="131"/>
                  </a:lnTo>
                  <a:lnTo>
                    <a:pt x="7" y="146"/>
                  </a:lnTo>
                  <a:lnTo>
                    <a:pt x="11" y="148"/>
                  </a:lnTo>
                  <a:lnTo>
                    <a:pt x="19" y="152"/>
                  </a:lnTo>
                  <a:lnTo>
                    <a:pt x="26" y="148"/>
                  </a:lnTo>
                  <a:lnTo>
                    <a:pt x="41" y="142"/>
                  </a:lnTo>
                  <a:lnTo>
                    <a:pt x="47" y="134"/>
                  </a:lnTo>
                  <a:lnTo>
                    <a:pt x="55" y="127"/>
                  </a:lnTo>
                  <a:lnTo>
                    <a:pt x="64" y="115"/>
                  </a:lnTo>
                  <a:lnTo>
                    <a:pt x="74" y="106"/>
                  </a:lnTo>
                  <a:lnTo>
                    <a:pt x="81" y="93"/>
                  </a:lnTo>
                  <a:lnTo>
                    <a:pt x="91" y="83"/>
                  </a:lnTo>
                  <a:lnTo>
                    <a:pt x="98" y="70"/>
                  </a:lnTo>
                  <a:lnTo>
                    <a:pt x="108" y="58"/>
                  </a:lnTo>
                  <a:lnTo>
                    <a:pt x="114" y="45"/>
                  </a:lnTo>
                  <a:lnTo>
                    <a:pt x="121" y="36"/>
                  </a:lnTo>
                  <a:lnTo>
                    <a:pt x="129" y="26"/>
                  </a:lnTo>
                  <a:lnTo>
                    <a:pt x="135" y="17"/>
                  </a:lnTo>
                  <a:lnTo>
                    <a:pt x="142" y="3"/>
                  </a:lnTo>
                  <a:lnTo>
                    <a:pt x="148" y="0"/>
                  </a:lnTo>
                  <a:lnTo>
                    <a:pt x="144" y="3"/>
                  </a:lnTo>
                  <a:lnTo>
                    <a:pt x="140" y="17"/>
                  </a:lnTo>
                  <a:lnTo>
                    <a:pt x="136" y="22"/>
                  </a:lnTo>
                  <a:lnTo>
                    <a:pt x="133" y="34"/>
                  </a:lnTo>
                  <a:lnTo>
                    <a:pt x="129" y="43"/>
                  </a:lnTo>
                  <a:lnTo>
                    <a:pt x="127" y="55"/>
                  </a:lnTo>
                  <a:lnTo>
                    <a:pt x="121" y="66"/>
                  </a:lnTo>
                  <a:lnTo>
                    <a:pt x="117" y="79"/>
                  </a:lnTo>
                  <a:lnTo>
                    <a:pt x="112" y="93"/>
                  </a:lnTo>
                  <a:lnTo>
                    <a:pt x="108" y="104"/>
                  </a:lnTo>
                  <a:lnTo>
                    <a:pt x="102" y="115"/>
                  </a:lnTo>
                  <a:lnTo>
                    <a:pt x="98" y="129"/>
                  </a:lnTo>
                  <a:lnTo>
                    <a:pt x="93" y="138"/>
                  </a:lnTo>
                  <a:lnTo>
                    <a:pt x="89" y="152"/>
                  </a:lnTo>
                  <a:lnTo>
                    <a:pt x="83" y="159"/>
                  </a:lnTo>
                  <a:lnTo>
                    <a:pt x="78" y="169"/>
                  </a:lnTo>
                  <a:lnTo>
                    <a:pt x="74" y="176"/>
                  </a:lnTo>
                  <a:lnTo>
                    <a:pt x="68" y="184"/>
                  </a:lnTo>
                  <a:lnTo>
                    <a:pt x="59" y="193"/>
                  </a:lnTo>
                  <a:lnTo>
                    <a:pt x="55" y="201"/>
                  </a:lnTo>
                  <a:lnTo>
                    <a:pt x="45" y="209"/>
                  </a:lnTo>
                  <a:lnTo>
                    <a:pt x="41" y="212"/>
                  </a:lnTo>
                  <a:lnTo>
                    <a:pt x="36" y="207"/>
                  </a:lnTo>
                  <a:lnTo>
                    <a:pt x="26" y="195"/>
                  </a:lnTo>
                  <a:lnTo>
                    <a:pt x="17" y="182"/>
                  </a:lnTo>
                  <a:lnTo>
                    <a:pt x="9" y="167"/>
                  </a:lnTo>
                  <a:lnTo>
                    <a:pt x="5" y="157"/>
                  </a:lnTo>
                  <a:lnTo>
                    <a:pt x="1" y="148"/>
                  </a:lnTo>
                  <a:lnTo>
                    <a:pt x="0" y="140"/>
                  </a:lnTo>
                  <a:lnTo>
                    <a:pt x="0" y="136"/>
                  </a:lnTo>
                  <a:lnTo>
                    <a:pt x="0" y="129"/>
                  </a:lnTo>
                  <a:lnTo>
                    <a:pt x="0" y="125"/>
                  </a:lnTo>
                  <a:close/>
                </a:path>
              </a:pathLst>
            </a:custGeom>
            <a:solidFill>
              <a:srgbClr val="BC7E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701" name="Freeform 123"/>
            <p:cNvSpPr>
              <a:spLocks/>
            </p:cNvSpPr>
            <p:nvPr/>
          </p:nvSpPr>
          <p:spPr bwMode="auto">
            <a:xfrm>
              <a:off x="-640" y="1076"/>
              <a:ext cx="12" cy="59"/>
            </a:xfrm>
            <a:custGeom>
              <a:avLst/>
              <a:gdLst>
                <a:gd name="T0" fmla="*/ 1 w 24"/>
                <a:gd name="T1" fmla="*/ 0 h 118"/>
                <a:gd name="T2" fmla="*/ 1 w 24"/>
                <a:gd name="T3" fmla="*/ 1 h 118"/>
                <a:gd name="T4" fmla="*/ 0 w 24"/>
                <a:gd name="T5" fmla="*/ 1 h 118"/>
                <a:gd name="T6" fmla="*/ 1 w 24"/>
                <a:gd name="T7" fmla="*/ 1 h 118"/>
                <a:gd name="T8" fmla="*/ 1 w 24"/>
                <a:gd name="T9" fmla="*/ 0 h 118"/>
                <a:gd name="T10" fmla="*/ 1 w 24"/>
                <a:gd name="T11" fmla="*/ 0 h 118"/>
                <a:gd name="T12" fmla="*/ 0 60000 65536"/>
                <a:gd name="T13" fmla="*/ 0 60000 65536"/>
                <a:gd name="T14" fmla="*/ 0 60000 65536"/>
                <a:gd name="T15" fmla="*/ 0 60000 65536"/>
                <a:gd name="T16" fmla="*/ 0 60000 65536"/>
                <a:gd name="T17" fmla="*/ 0 60000 65536"/>
                <a:gd name="T18" fmla="*/ 0 w 24"/>
                <a:gd name="T19" fmla="*/ 0 h 118"/>
                <a:gd name="T20" fmla="*/ 24 w 24"/>
                <a:gd name="T21" fmla="*/ 118 h 118"/>
              </a:gdLst>
              <a:ahLst/>
              <a:cxnLst>
                <a:cxn ang="T12">
                  <a:pos x="T0" y="T1"/>
                </a:cxn>
                <a:cxn ang="T13">
                  <a:pos x="T2" y="T3"/>
                </a:cxn>
                <a:cxn ang="T14">
                  <a:pos x="T4" y="T5"/>
                </a:cxn>
                <a:cxn ang="T15">
                  <a:pos x="T6" y="T7"/>
                </a:cxn>
                <a:cxn ang="T16">
                  <a:pos x="T8" y="T9"/>
                </a:cxn>
                <a:cxn ang="T17">
                  <a:pos x="T10" y="T11"/>
                </a:cxn>
              </a:cxnLst>
              <a:rect l="T18" t="T19" r="T20" b="T21"/>
              <a:pathLst>
                <a:path w="24" h="118">
                  <a:moveTo>
                    <a:pt x="21" y="0"/>
                  </a:moveTo>
                  <a:lnTo>
                    <a:pt x="11" y="15"/>
                  </a:lnTo>
                  <a:lnTo>
                    <a:pt x="0" y="118"/>
                  </a:lnTo>
                  <a:lnTo>
                    <a:pt x="24" y="15"/>
                  </a:lnTo>
                  <a:lnTo>
                    <a:pt x="21" y="0"/>
                  </a:lnTo>
                  <a:close/>
                </a:path>
              </a:pathLst>
            </a:custGeom>
            <a:solidFill>
              <a:srgbClr val="BC7E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702" name="Freeform 124"/>
            <p:cNvSpPr>
              <a:spLocks/>
            </p:cNvSpPr>
            <p:nvPr/>
          </p:nvSpPr>
          <p:spPr bwMode="auto">
            <a:xfrm>
              <a:off x="-668" y="1149"/>
              <a:ext cx="40" cy="96"/>
            </a:xfrm>
            <a:custGeom>
              <a:avLst/>
              <a:gdLst>
                <a:gd name="T0" fmla="*/ 1 w 79"/>
                <a:gd name="T1" fmla="*/ 0 h 192"/>
                <a:gd name="T2" fmla="*/ 1 w 79"/>
                <a:gd name="T3" fmla="*/ 1 h 192"/>
                <a:gd name="T4" fmla="*/ 1 w 79"/>
                <a:gd name="T5" fmla="*/ 1 h 192"/>
                <a:gd name="T6" fmla="*/ 1 w 79"/>
                <a:gd name="T7" fmla="*/ 1 h 192"/>
                <a:gd name="T8" fmla="*/ 1 w 79"/>
                <a:gd name="T9" fmla="*/ 1 h 192"/>
                <a:gd name="T10" fmla="*/ 1 w 79"/>
                <a:gd name="T11" fmla="*/ 1 h 192"/>
                <a:gd name="T12" fmla="*/ 1 w 79"/>
                <a:gd name="T13" fmla="*/ 1 h 192"/>
                <a:gd name="T14" fmla="*/ 1 w 79"/>
                <a:gd name="T15" fmla="*/ 1 h 192"/>
                <a:gd name="T16" fmla="*/ 1 w 79"/>
                <a:gd name="T17" fmla="*/ 1 h 192"/>
                <a:gd name="T18" fmla="*/ 1 w 79"/>
                <a:gd name="T19" fmla="*/ 1 h 192"/>
                <a:gd name="T20" fmla="*/ 0 w 79"/>
                <a:gd name="T21" fmla="*/ 1 h 192"/>
                <a:gd name="T22" fmla="*/ 0 w 79"/>
                <a:gd name="T23" fmla="*/ 1 h 192"/>
                <a:gd name="T24" fmla="*/ 1 w 79"/>
                <a:gd name="T25" fmla="*/ 1 h 192"/>
                <a:gd name="T26" fmla="*/ 1 w 79"/>
                <a:gd name="T27" fmla="*/ 1 h 192"/>
                <a:gd name="T28" fmla="*/ 1 w 79"/>
                <a:gd name="T29" fmla="*/ 1 h 192"/>
                <a:gd name="T30" fmla="*/ 1 w 79"/>
                <a:gd name="T31" fmla="*/ 1 h 192"/>
                <a:gd name="T32" fmla="*/ 1 w 79"/>
                <a:gd name="T33" fmla="*/ 1 h 192"/>
                <a:gd name="T34" fmla="*/ 1 w 79"/>
                <a:gd name="T35" fmla="*/ 1 h 192"/>
                <a:gd name="T36" fmla="*/ 1 w 79"/>
                <a:gd name="T37" fmla="*/ 1 h 192"/>
                <a:gd name="T38" fmla="*/ 1 w 79"/>
                <a:gd name="T39" fmla="*/ 1 h 192"/>
                <a:gd name="T40" fmla="*/ 1 w 79"/>
                <a:gd name="T41" fmla="*/ 1 h 192"/>
                <a:gd name="T42" fmla="*/ 1 w 79"/>
                <a:gd name="T43" fmla="*/ 1 h 192"/>
                <a:gd name="T44" fmla="*/ 1 w 79"/>
                <a:gd name="T45" fmla="*/ 1 h 192"/>
                <a:gd name="T46" fmla="*/ 1 w 79"/>
                <a:gd name="T47" fmla="*/ 1 h 192"/>
                <a:gd name="T48" fmla="*/ 1 w 79"/>
                <a:gd name="T49" fmla="*/ 1 h 192"/>
                <a:gd name="T50" fmla="*/ 1 w 79"/>
                <a:gd name="T51" fmla="*/ 1 h 192"/>
                <a:gd name="T52" fmla="*/ 1 w 79"/>
                <a:gd name="T53" fmla="*/ 1 h 192"/>
                <a:gd name="T54" fmla="*/ 1 w 79"/>
                <a:gd name="T55" fmla="*/ 1 h 192"/>
                <a:gd name="T56" fmla="*/ 1 w 79"/>
                <a:gd name="T57" fmla="*/ 1 h 192"/>
                <a:gd name="T58" fmla="*/ 1 w 79"/>
                <a:gd name="T59" fmla="*/ 0 h 192"/>
                <a:gd name="T60" fmla="*/ 1 w 79"/>
                <a:gd name="T61" fmla="*/ 0 h 1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
                <a:gd name="T94" fmla="*/ 0 h 192"/>
                <a:gd name="T95" fmla="*/ 79 w 79"/>
                <a:gd name="T96" fmla="*/ 192 h 1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 h="192">
                  <a:moveTo>
                    <a:pt x="43" y="0"/>
                  </a:moveTo>
                  <a:lnTo>
                    <a:pt x="68" y="6"/>
                  </a:lnTo>
                  <a:lnTo>
                    <a:pt x="79" y="40"/>
                  </a:lnTo>
                  <a:lnTo>
                    <a:pt x="77" y="90"/>
                  </a:lnTo>
                  <a:lnTo>
                    <a:pt x="72" y="93"/>
                  </a:lnTo>
                  <a:lnTo>
                    <a:pt x="66" y="103"/>
                  </a:lnTo>
                  <a:lnTo>
                    <a:pt x="62" y="112"/>
                  </a:lnTo>
                  <a:lnTo>
                    <a:pt x="60" y="120"/>
                  </a:lnTo>
                  <a:lnTo>
                    <a:pt x="60" y="124"/>
                  </a:lnTo>
                  <a:lnTo>
                    <a:pt x="62" y="128"/>
                  </a:lnTo>
                  <a:lnTo>
                    <a:pt x="0" y="192"/>
                  </a:lnTo>
                  <a:lnTo>
                    <a:pt x="0" y="188"/>
                  </a:lnTo>
                  <a:lnTo>
                    <a:pt x="5" y="181"/>
                  </a:lnTo>
                  <a:lnTo>
                    <a:pt x="13" y="169"/>
                  </a:lnTo>
                  <a:lnTo>
                    <a:pt x="20" y="158"/>
                  </a:lnTo>
                  <a:lnTo>
                    <a:pt x="26" y="150"/>
                  </a:lnTo>
                  <a:lnTo>
                    <a:pt x="30" y="141"/>
                  </a:lnTo>
                  <a:lnTo>
                    <a:pt x="36" y="131"/>
                  </a:lnTo>
                  <a:lnTo>
                    <a:pt x="39" y="124"/>
                  </a:lnTo>
                  <a:lnTo>
                    <a:pt x="47" y="107"/>
                  </a:lnTo>
                  <a:lnTo>
                    <a:pt x="55" y="91"/>
                  </a:lnTo>
                  <a:lnTo>
                    <a:pt x="55" y="82"/>
                  </a:lnTo>
                  <a:lnTo>
                    <a:pt x="55" y="72"/>
                  </a:lnTo>
                  <a:lnTo>
                    <a:pt x="55" y="65"/>
                  </a:lnTo>
                  <a:lnTo>
                    <a:pt x="57" y="57"/>
                  </a:lnTo>
                  <a:lnTo>
                    <a:pt x="55" y="38"/>
                  </a:lnTo>
                  <a:lnTo>
                    <a:pt x="53" y="27"/>
                  </a:lnTo>
                  <a:lnTo>
                    <a:pt x="49" y="14"/>
                  </a:lnTo>
                  <a:lnTo>
                    <a:pt x="45" y="6"/>
                  </a:lnTo>
                  <a:lnTo>
                    <a:pt x="43" y="0"/>
                  </a:lnTo>
                  <a:close/>
                </a:path>
              </a:pathLst>
            </a:custGeom>
            <a:solidFill>
              <a:srgbClr val="BC7E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703" name="Freeform 125"/>
            <p:cNvSpPr>
              <a:spLocks/>
            </p:cNvSpPr>
            <p:nvPr/>
          </p:nvSpPr>
          <p:spPr bwMode="auto">
            <a:xfrm>
              <a:off x="-868" y="1293"/>
              <a:ext cx="110" cy="140"/>
            </a:xfrm>
            <a:custGeom>
              <a:avLst/>
              <a:gdLst>
                <a:gd name="T0" fmla="*/ 0 w 221"/>
                <a:gd name="T1" fmla="*/ 1 h 279"/>
                <a:gd name="T2" fmla="*/ 0 w 221"/>
                <a:gd name="T3" fmla="*/ 1 h 279"/>
                <a:gd name="T4" fmla="*/ 0 w 221"/>
                <a:gd name="T5" fmla="*/ 1 h 279"/>
                <a:gd name="T6" fmla="*/ 0 w 221"/>
                <a:gd name="T7" fmla="*/ 1 h 279"/>
                <a:gd name="T8" fmla="*/ 0 w 221"/>
                <a:gd name="T9" fmla="*/ 0 h 279"/>
                <a:gd name="T10" fmla="*/ 0 w 221"/>
                <a:gd name="T11" fmla="*/ 0 h 279"/>
                <a:gd name="T12" fmla="*/ 0 w 221"/>
                <a:gd name="T13" fmla="*/ 0 h 279"/>
                <a:gd name="T14" fmla="*/ 0 w 221"/>
                <a:gd name="T15" fmla="*/ 1 h 279"/>
                <a:gd name="T16" fmla="*/ 0 w 221"/>
                <a:gd name="T17" fmla="*/ 1 h 279"/>
                <a:gd name="T18" fmla="*/ 0 w 221"/>
                <a:gd name="T19" fmla="*/ 1 h 279"/>
                <a:gd name="T20" fmla="*/ 0 w 221"/>
                <a:gd name="T21" fmla="*/ 1 h 279"/>
                <a:gd name="T22" fmla="*/ 0 w 221"/>
                <a:gd name="T23" fmla="*/ 1 h 279"/>
                <a:gd name="T24" fmla="*/ 0 w 221"/>
                <a:gd name="T25" fmla="*/ 1 h 279"/>
                <a:gd name="T26" fmla="*/ 0 w 221"/>
                <a:gd name="T27" fmla="*/ 1 h 279"/>
                <a:gd name="T28" fmla="*/ 0 w 221"/>
                <a:gd name="T29" fmla="*/ 1 h 279"/>
                <a:gd name="T30" fmla="*/ 0 w 221"/>
                <a:gd name="T31" fmla="*/ 1 h 279"/>
                <a:gd name="T32" fmla="*/ 0 w 221"/>
                <a:gd name="T33" fmla="*/ 1 h 279"/>
                <a:gd name="T34" fmla="*/ 0 w 221"/>
                <a:gd name="T35" fmla="*/ 1 h 279"/>
                <a:gd name="T36" fmla="*/ 0 w 221"/>
                <a:gd name="T37" fmla="*/ 1 h 279"/>
                <a:gd name="T38" fmla="*/ 0 w 221"/>
                <a:gd name="T39" fmla="*/ 1 h 279"/>
                <a:gd name="T40" fmla="*/ 0 w 221"/>
                <a:gd name="T41" fmla="*/ 1 h 279"/>
                <a:gd name="T42" fmla="*/ 0 w 221"/>
                <a:gd name="T43" fmla="*/ 1 h 279"/>
                <a:gd name="T44" fmla="*/ 0 w 221"/>
                <a:gd name="T45" fmla="*/ 1 h 279"/>
                <a:gd name="T46" fmla="*/ 0 w 221"/>
                <a:gd name="T47" fmla="*/ 1 h 279"/>
                <a:gd name="T48" fmla="*/ 0 w 221"/>
                <a:gd name="T49" fmla="*/ 1 h 279"/>
                <a:gd name="T50" fmla="*/ 0 w 221"/>
                <a:gd name="T51" fmla="*/ 1 h 279"/>
                <a:gd name="T52" fmla="*/ 0 w 221"/>
                <a:gd name="T53" fmla="*/ 1 h 279"/>
                <a:gd name="T54" fmla="*/ 0 w 221"/>
                <a:gd name="T55" fmla="*/ 1 h 279"/>
                <a:gd name="T56" fmla="*/ 0 w 221"/>
                <a:gd name="T57" fmla="*/ 1 h 279"/>
                <a:gd name="T58" fmla="*/ 0 w 221"/>
                <a:gd name="T59" fmla="*/ 1 h 279"/>
                <a:gd name="T60" fmla="*/ 0 w 221"/>
                <a:gd name="T61" fmla="*/ 1 h 279"/>
                <a:gd name="T62" fmla="*/ 0 w 221"/>
                <a:gd name="T63" fmla="*/ 1 h 279"/>
                <a:gd name="T64" fmla="*/ 0 w 221"/>
                <a:gd name="T65" fmla="*/ 1 h 279"/>
                <a:gd name="T66" fmla="*/ 0 w 221"/>
                <a:gd name="T67" fmla="*/ 1 h 279"/>
                <a:gd name="T68" fmla="*/ 0 w 221"/>
                <a:gd name="T69" fmla="*/ 1 h 279"/>
                <a:gd name="T70" fmla="*/ 0 w 221"/>
                <a:gd name="T71" fmla="*/ 1 h 279"/>
                <a:gd name="T72" fmla="*/ 0 w 221"/>
                <a:gd name="T73" fmla="*/ 1 h 279"/>
                <a:gd name="T74" fmla="*/ 0 w 221"/>
                <a:gd name="T75" fmla="*/ 1 h 279"/>
                <a:gd name="T76" fmla="*/ 0 w 221"/>
                <a:gd name="T77" fmla="*/ 1 h 279"/>
                <a:gd name="T78" fmla="*/ 0 w 221"/>
                <a:gd name="T79" fmla="*/ 1 h 2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1"/>
                <a:gd name="T121" fmla="*/ 0 h 279"/>
                <a:gd name="T122" fmla="*/ 221 w 221"/>
                <a:gd name="T123" fmla="*/ 279 h 2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1" h="279">
                  <a:moveTo>
                    <a:pt x="202" y="61"/>
                  </a:moveTo>
                  <a:lnTo>
                    <a:pt x="204" y="59"/>
                  </a:lnTo>
                  <a:lnTo>
                    <a:pt x="211" y="55"/>
                  </a:lnTo>
                  <a:lnTo>
                    <a:pt x="217" y="51"/>
                  </a:lnTo>
                  <a:lnTo>
                    <a:pt x="221" y="46"/>
                  </a:lnTo>
                  <a:lnTo>
                    <a:pt x="219" y="34"/>
                  </a:lnTo>
                  <a:lnTo>
                    <a:pt x="213" y="23"/>
                  </a:lnTo>
                  <a:lnTo>
                    <a:pt x="202" y="11"/>
                  </a:lnTo>
                  <a:lnTo>
                    <a:pt x="187" y="6"/>
                  </a:lnTo>
                  <a:lnTo>
                    <a:pt x="177" y="0"/>
                  </a:lnTo>
                  <a:lnTo>
                    <a:pt x="168" y="0"/>
                  </a:lnTo>
                  <a:lnTo>
                    <a:pt x="158" y="0"/>
                  </a:lnTo>
                  <a:lnTo>
                    <a:pt x="151" y="0"/>
                  </a:lnTo>
                  <a:lnTo>
                    <a:pt x="139" y="0"/>
                  </a:lnTo>
                  <a:lnTo>
                    <a:pt x="128" y="2"/>
                  </a:lnTo>
                  <a:lnTo>
                    <a:pt x="118" y="4"/>
                  </a:lnTo>
                  <a:lnTo>
                    <a:pt x="111" y="8"/>
                  </a:lnTo>
                  <a:lnTo>
                    <a:pt x="99" y="10"/>
                  </a:lnTo>
                  <a:lnTo>
                    <a:pt x="90" y="11"/>
                  </a:lnTo>
                  <a:lnTo>
                    <a:pt x="80" y="13"/>
                  </a:lnTo>
                  <a:lnTo>
                    <a:pt x="73" y="19"/>
                  </a:lnTo>
                  <a:lnTo>
                    <a:pt x="56" y="27"/>
                  </a:lnTo>
                  <a:lnTo>
                    <a:pt x="42" y="36"/>
                  </a:lnTo>
                  <a:lnTo>
                    <a:pt x="27" y="46"/>
                  </a:lnTo>
                  <a:lnTo>
                    <a:pt x="18" y="61"/>
                  </a:lnTo>
                  <a:lnTo>
                    <a:pt x="10" y="67"/>
                  </a:lnTo>
                  <a:lnTo>
                    <a:pt x="8" y="76"/>
                  </a:lnTo>
                  <a:lnTo>
                    <a:pt x="2" y="86"/>
                  </a:lnTo>
                  <a:lnTo>
                    <a:pt x="2" y="97"/>
                  </a:lnTo>
                  <a:lnTo>
                    <a:pt x="0" y="106"/>
                  </a:lnTo>
                  <a:lnTo>
                    <a:pt x="0" y="116"/>
                  </a:lnTo>
                  <a:lnTo>
                    <a:pt x="2" y="127"/>
                  </a:lnTo>
                  <a:lnTo>
                    <a:pt x="6" y="141"/>
                  </a:lnTo>
                  <a:lnTo>
                    <a:pt x="8" y="148"/>
                  </a:lnTo>
                  <a:lnTo>
                    <a:pt x="10" y="162"/>
                  </a:lnTo>
                  <a:lnTo>
                    <a:pt x="12" y="175"/>
                  </a:lnTo>
                  <a:lnTo>
                    <a:pt x="18" y="186"/>
                  </a:lnTo>
                  <a:lnTo>
                    <a:pt x="18" y="198"/>
                  </a:lnTo>
                  <a:lnTo>
                    <a:pt x="19" y="209"/>
                  </a:lnTo>
                  <a:lnTo>
                    <a:pt x="21" y="221"/>
                  </a:lnTo>
                  <a:lnTo>
                    <a:pt x="23" y="232"/>
                  </a:lnTo>
                  <a:lnTo>
                    <a:pt x="25" y="243"/>
                  </a:lnTo>
                  <a:lnTo>
                    <a:pt x="27" y="251"/>
                  </a:lnTo>
                  <a:lnTo>
                    <a:pt x="31" y="259"/>
                  </a:lnTo>
                  <a:lnTo>
                    <a:pt x="37" y="266"/>
                  </a:lnTo>
                  <a:lnTo>
                    <a:pt x="42" y="274"/>
                  </a:lnTo>
                  <a:lnTo>
                    <a:pt x="50" y="278"/>
                  </a:lnTo>
                  <a:lnTo>
                    <a:pt x="57" y="278"/>
                  </a:lnTo>
                  <a:lnTo>
                    <a:pt x="61" y="279"/>
                  </a:lnTo>
                  <a:lnTo>
                    <a:pt x="82" y="203"/>
                  </a:lnTo>
                  <a:lnTo>
                    <a:pt x="75" y="196"/>
                  </a:lnTo>
                  <a:lnTo>
                    <a:pt x="63" y="186"/>
                  </a:lnTo>
                  <a:lnTo>
                    <a:pt x="52" y="171"/>
                  </a:lnTo>
                  <a:lnTo>
                    <a:pt x="50" y="160"/>
                  </a:lnTo>
                  <a:lnTo>
                    <a:pt x="54" y="152"/>
                  </a:lnTo>
                  <a:lnTo>
                    <a:pt x="59" y="148"/>
                  </a:lnTo>
                  <a:lnTo>
                    <a:pt x="67" y="144"/>
                  </a:lnTo>
                  <a:lnTo>
                    <a:pt x="76" y="143"/>
                  </a:lnTo>
                  <a:lnTo>
                    <a:pt x="84" y="141"/>
                  </a:lnTo>
                  <a:lnTo>
                    <a:pt x="92" y="141"/>
                  </a:lnTo>
                  <a:lnTo>
                    <a:pt x="97" y="141"/>
                  </a:lnTo>
                  <a:lnTo>
                    <a:pt x="101" y="141"/>
                  </a:lnTo>
                  <a:lnTo>
                    <a:pt x="107" y="144"/>
                  </a:lnTo>
                  <a:lnTo>
                    <a:pt x="114" y="144"/>
                  </a:lnTo>
                  <a:lnTo>
                    <a:pt x="124" y="141"/>
                  </a:lnTo>
                  <a:lnTo>
                    <a:pt x="126" y="131"/>
                  </a:lnTo>
                  <a:lnTo>
                    <a:pt x="128" y="122"/>
                  </a:lnTo>
                  <a:lnTo>
                    <a:pt x="130" y="112"/>
                  </a:lnTo>
                  <a:lnTo>
                    <a:pt x="135" y="103"/>
                  </a:lnTo>
                  <a:lnTo>
                    <a:pt x="137" y="91"/>
                  </a:lnTo>
                  <a:lnTo>
                    <a:pt x="141" y="82"/>
                  </a:lnTo>
                  <a:lnTo>
                    <a:pt x="147" y="72"/>
                  </a:lnTo>
                  <a:lnTo>
                    <a:pt x="154" y="65"/>
                  </a:lnTo>
                  <a:lnTo>
                    <a:pt x="158" y="59"/>
                  </a:lnTo>
                  <a:lnTo>
                    <a:pt x="168" y="57"/>
                  </a:lnTo>
                  <a:lnTo>
                    <a:pt x="175" y="55"/>
                  </a:lnTo>
                  <a:lnTo>
                    <a:pt x="183" y="55"/>
                  </a:lnTo>
                  <a:lnTo>
                    <a:pt x="196" y="57"/>
                  </a:lnTo>
                  <a:lnTo>
                    <a:pt x="202" y="61"/>
                  </a:lnTo>
                  <a:close/>
                </a:path>
              </a:pathLst>
            </a:custGeom>
            <a:solidFill>
              <a:srgbClr val="875E2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704" name="Freeform 126"/>
            <p:cNvSpPr>
              <a:spLocks/>
            </p:cNvSpPr>
            <p:nvPr/>
          </p:nvSpPr>
          <p:spPr bwMode="auto">
            <a:xfrm>
              <a:off x="-623" y="1107"/>
              <a:ext cx="13" cy="57"/>
            </a:xfrm>
            <a:custGeom>
              <a:avLst/>
              <a:gdLst>
                <a:gd name="T0" fmla="*/ 1 w 26"/>
                <a:gd name="T1" fmla="*/ 0 h 114"/>
                <a:gd name="T2" fmla="*/ 0 w 26"/>
                <a:gd name="T3" fmla="*/ 1 h 114"/>
                <a:gd name="T4" fmla="*/ 1 w 26"/>
                <a:gd name="T5" fmla="*/ 1 h 114"/>
                <a:gd name="T6" fmla="*/ 1 w 26"/>
                <a:gd name="T7" fmla="*/ 1 h 114"/>
                <a:gd name="T8" fmla="*/ 1 w 26"/>
                <a:gd name="T9" fmla="*/ 1 h 114"/>
                <a:gd name="T10" fmla="*/ 1 w 26"/>
                <a:gd name="T11" fmla="*/ 0 h 114"/>
                <a:gd name="T12" fmla="*/ 1 w 26"/>
                <a:gd name="T13" fmla="*/ 0 h 114"/>
                <a:gd name="T14" fmla="*/ 0 60000 65536"/>
                <a:gd name="T15" fmla="*/ 0 60000 65536"/>
                <a:gd name="T16" fmla="*/ 0 60000 65536"/>
                <a:gd name="T17" fmla="*/ 0 60000 65536"/>
                <a:gd name="T18" fmla="*/ 0 60000 65536"/>
                <a:gd name="T19" fmla="*/ 0 60000 65536"/>
                <a:gd name="T20" fmla="*/ 0 60000 65536"/>
                <a:gd name="T21" fmla="*/ 0 w 26"/>
                <a:gd name="T22" fmla="*/ 0 h 114"/>
                <a:gd name="T23" fmla="*/ 26 w 26"/>
                <a:gd name="T24" fmla="*/ 114 h 1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 h="114">
                  <a:moveTo>
                    <a:pt x="7" y="0"/>
                  </a:moveTo>
                  <a:lnTo>
                    <a:pt x="0" y="62"/>
                  </a:lnTo>
                  <a:lnTo>
                    <a:pt x="6" y="114"/>
                  </a:lnTo>
                  <a:lnTo>
                    <a:pt x="13" y="83"/>
                  </a:lnTo>
                  <a:lnTo>
                    <a:pt x="26" y="66"/>
                  </a:lnTo>
                  <a:lnTo>
                    <a:pt x="7" y="0"/>
                  </a:lnTo>
                  <a:close/>
                </a:path>
              </a:pathLst>
            </a:custGeom>
            <a:solidFill>
              <a:srgbClr val="BC7E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705" name="Freeform 127"/>
            <p:cNvSpPr>
              <a:spLocks/>
            </p:cNvSpPr>
            <p:nvPr/>
          </p:nvSpPr>
          <p:spPr bwMode="auto">
            <a:xfrm>
              <a:off x="-1244" y="1716"/>
              <a:ext cx="58" cy="74"/>
            </a:xfrm>
            <a:custGeom>
              <a:avLst/>
              <a:gdLst>
                <a:gd name="T0" fmla="*/ 1 w 116"/>
                <a:gd name="T1" fmla="*/ 0 h 148"/>
                <a:gd name="T2" fmla="*/ 1 w 116"/>
                <a:gd name="T3" fmla="*/ 0 h 148"/>
                <a:gd name="T4" fmla="*/ 1 w 116"/>
                <a:gd name="T5" fmla="*/ 1 h 148"/>
                <a:gd name="T6" fmla="*/ 1 w 116"/>
                <a:gd name="T7" fmla="*/ 1 h 148"/>
                <a:gd name="T8" fmla="*/ 1 w 116"/>
                <a:gd name="T9" fmla="*/ 1 h 148"/>
                <a:gd name="T10" fmla="*/ 1 w 116"/>
                <a:gd name="T11" fmla="*/ 1 h 148"/>
                <a:gd name="T12" fmla="*/ 1 w 116"/>
                <a:gd name="T13" fmla="*/ 1 h 148"/>
                <a:gd name="T14" fmla="*/ 1 w 116"/>
                <a:gd name="T15" fmla="*/ 1 h 148"/>
                <a:gd name="T16" fmla="*/ 1 w 116"/>
                <a:gd name="T17" fmla="*/ 1 h 148"/>
                <a:gd name="T18" fmla="*/ 1 w 116"/>
                <a:gd name="T19" fmla="*/ 1 h 148"/>
                <a:gd name="T20" fmla="*/ 1 w 116"/>
                <a:gd name="T21" fmla="*/ 1 h 148"/>
                <a:gd name="T22" fmla="*/ 1 w 116"/>
                <a:gd name="T23" fmla="*/ 1 h 148"/>
                <a:gd name="T24" fmla="*/ 1 w 116"/>
                <a:gd name="T25" fmla="*/ 1 h 148"/>
                <a:gd name="T26" fmla="*/ 1 w 116"/>
                <a:gd name="T27" fmla="*/ 1 h 148"/>
                <a:gd name="T28" fmla="*/ 1 w 116"/>
                <a:gd name="T29" fmla="*/ 1 h 148"/>
                <a:gd name="T30" fmla="*/ 0 w 116"/>
                <a:gd name="T31" fmla="*/ 1 h 148"/>
                <a:gd name="T32" fmla="*/ 0 w 116"/>
                <a:gd name="T33" fmla="*/ 1 h 148"/>
                <a:gd name="T34" fmla="*/ 1 w 116"/>
                <a:gd name="T35" fmla="*/ 1 h 148"/>
                <a:gd name="T36" fmla="*/ 1 w 116"/>
                <a:gd name="T37" fmla="*/ 1 h 148"/>
                <a:gd name="T38" fmla="*/ 1 w 116"/>
                <a:gd name="T39" fmla="*/ 1 h 148"/>
                <a:gd name="T40" fmla="*/ 1 w 116"/>
                <a:gd name="T41" fmla="*/ 1 h 148"/>
                <a:gd name="T42" fmla="*/ 1 w 116"/>
                <a:gd name="T43" fmla="*/ 1 h 148"/>
                <a:gd name="T44" fmla="*/ 1 w 116"/>
                <a:gd name="T45" fmla="*/ 1 h 148"/>
                <a:gd name="T46" fmla="*/ 1 w 116"/>
                <a:gd name="T47" fmla="*/ 1 h 148"/>
                <a:gd name="T48" fmla="*/ 1 w 116"/>
                <a:gd name="T49" fmla="*/ 1 h 148"/>
                <a:gd name="T50" fmla="*/ 1 w 116"/>
                <a:gd name="T51" fmla="*/ 1 h 148"/>
                <a:gd name="T52" fmla="*/ 1 w 116"/>
                <a:gd name="T53" fmla="*/ 1 h 148"/>
                <a:gd name="T54" fmla="*/ 1 w 116"/>
                <a:gd name="T55" fmla="*/ 1 h 148"/>
                <a:gd name="T56" fmla="*/ 1 w 116"/>
                <a:gd name="T57" fmla="*/ 1 h 148"/>
                <a:gd name="T58" fmla="*/ 1 w 116"/>
                <a:gd name="T59" fmla="*/ 1 h 148"/>
                <a:gd name="T60" fmla="*/ 1 w 116"/>
                <a:gd name="T61" fmla="*/ 1 h 148"/>
                <a:gd name="T62" fmla="*/ 1 w 116"/>
                <a:gd name="T63" fmla="*/ 1 h 148"/>
                <a:gd name="T64" fmla="*/ 1 w 116"/>
                <a:gd name="T65" fmla="*/ 1 h 148"/>
                <a:gd name="T66" fmla="*/ 1 w 116"/>
                <a:gd name="T67" fmla="*/ 1 h 148"/>
                <a:gd name="T68" fmla="*/ 1 w 116"/>
                <a:gd name="T69" fmla="*/ 1 h 148"/>
                <a:gd name="T70" fmla="*/ 1 w 116"/>
                <a:gd name="T71" fmla="*/ 1 h 148"/>
                <a:gd name="T72" fmla="*/ 1 w 116"/>
                <a:gd name="T73" fmla="*/ 1 h 148"/>
                <a:gd name="T74" fmla="*/ 1 w 116"/>
                <a:gd name="T75" fmla="*/ 1 h 148"/>
                <a:gd name="T76" fmla="*/ 1 w 116"/>
                <a:gd name="T77" fmla="*/ 0 h 148"/>
                <a:gd name="T78" fmla="*/ 1 w 116"/>
                <a:gd name="T79" fmla="*/ 0 h 148"/>
                <a:gd name="T80" fmla="*/ 1 w 116"/>
                <a:gd name="T81" fmla="*/ 0 h 148"/>
                <a:gd name="T82" fmla="*/ 1 w 116"/>
                <a:gd name="T83" fmla="*/ 0 h 14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6"/>
                <a:gd name="T127" fmla="*/ 0 h 148"/>
                <a:gd name="T128" fmla="*/ 116 w 116"/>
                <a:gd name="T129" fmla="*/ 148 h 14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6" h="148">
                  <a:moveTo>
                    <a:pt x="34" y="0"/>
                  </a:moveTo>
                  <a:lnTo>
                    <a:pt x="36" y="0"/>
                  </a:lnTo>
                  <a:lnTo>
                    <a:pt x="39" y="7"/>
                  </a:lnTo>
                  <a:lnTo>
                    <a:pt x="41" y="11"/>
                  </a:lnTo>
                  <a:lnTo>
                    <a:pt x="43" y="19"/>
                  </a:lnTo>
                  <a:lnTo>
                    <a:pt x="41" y="28"/>
                  </a:lnTo>
                  <a:lnTo>
                    <a:pt x="41" y="43"/>
                  </a:lnTo>
                  <a:lnTo>
                    <a:pt x="36" y="57"/>
                  </a:lnTo>
                  <a:lnTo>
                    <a:pt x="30" y="74"/>
                  </a:lnTo>
                  <a:lnTo>
                    <a:pt x="26" y="83"/>
                  </a:lnTo>
                  <a:lnTo>
                    <a:pt x="22" y="93"/>
                  </a:lnTo>
                  <a:lnTo>
                    <a:pt x="20" y="100"/>
                  </a:lnTo>
                  <a:lnTo>
                    <a:pt x="17" y="110"/>
                  </a:lnTo>
                  <a:lnTo>
                    <a:pt x="9" y="123"/>
                  </a:lnTo>
                  <a:lnTo>
                    <a:pt x="3" y="137"/>
                  </a:lnTo>
                  <a:lnTo>
                    <a:pt x="0" y="144"/>
                  </a:lnTo>
                  <a:lnTo>
                    <a:pt x="0" y="148"/>
                  </a:lnTo>
                  <a:lnTo>
                    <a:pt x="1" y="146"/>
                  </a:lnTo>
                  <a:lnTo>
                    <a:pt x="13" y="140"/>
                  </a:lnTo>
                  <a:lnTo>
                    <a:pt x="20" y="135"/>
                  </a:lnTo>
                  <a:lnTo>
                    <a:pt x="28" y="131"/>
                  </a:lnTo>
                  <a:lnTo>
                    <a:pt x="38" y="121"/>
                  </a:lnTo>
                  <a:lnTo>
                    <a:pt x="49" y="116"/>
                  </a:lnTo>
                  <a:lnTo>
                    <a:pt x="58" y="106"/>
                  </a:lnTo>
                  <a:lnTo>
                    <a:pt x="72" y="97"/>
                  </a:lnTo>
                  <a:lnTo>
                    <a:pt x="83" y="87"/>
                  </a:lnTo>
                  <a:lnTo>
                    <a:pt x="93" y="80"/>
                  </a:lnTo>
                  <a:lnTo>
                    <a:pt x="102" y="70"/>
                  </a:lnTo>
                  <a:lnTo>
                    <a:pt x="110" y="66"/>
                  </a:lnTo>
                  <a:lnTo>
                    <a:pt x="112" y="61"/>
                  </a:lnTo>
                  <a:lnTo>
                    <a:pt x="116" y="61"/>
                  </a:lnTo>
                  <a:lnTo>
                    <a:pt x="112" y="55"/>
                  </a:lnTo>
                  <a:lnTo>
                    <a:pt x="100" y="40"/>
                  </a:lnTo>
                  <a:lnTo>
                    <a:pt x="93" y="30"/>
                  </a:lnTo>
                  <a:lnTo>
                    <a:pt x="85" y="23"/>
                  </a:lnTo>
                  <a:lnTo>
                    <a:pt x="76" y="15"/>
                  </a:lnTo>
                  <a:lnTo>
                    <a:pt x="68" y="9"/>
                  </a:lnTo>
                  <a:lnTo>
                    <a:pt x="55" y="2"/>
                  </a:lnTo>
                  <a:lnTo>
                    <a:pt x="43" y="0"/>
                  </a:lnTo>
                  <a:lnTo>
                    <a:pt x="36" y="0"/>
                  </a:lnTo>
                  <a:lnTo>
                    <a:pt x="34" y="0"/>
                  </a:lnTo>
                  <a:close/>
                </a:path>
              </a:pathLst>
            </a:custGeom>
            <a:solidFill>
              <a:srgbClr val="CB928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706" name="Freeform 128"/>
            <p:cNvSpPr>
              <a:spLocks/>
            </p:cNvSpPr>
            <p:nvPr/>
          </p:nvSpPr>
          <p:spPr bwMode="auto">
            <a:xfrm>
              <a:off x="-1271" y="1829"/>
              <a:ext cx="29" cy="52"/>
            </a:xfrm>
            <a:custGeom>
              <a:avLst/>
              <a:gdLst>
                <a:gd name="T0" fmla="*/ 0 w 59"/>
                <a:gd name="T1" fmla="*/ 0 h 104"/>
                <a:gd name="T2" fmla="*/ 0 w 59"/>
                <a:gd name="T3" fmla="*/ 1 h 104"/>
                <a:gd name="T4" fmla="*/ 0 w 59"/>
                <a:gd name="T5" fmla="*/ 1 h 104"/>
                <a:gd name="T6" fmla="*/ 0 w 59"/>
                <a:gd name="T7" fmla="*/ 1 h 104"/>
                <a:gd name="T8" fmla="*/ 0 w 59"/>
                <a:gd name="T9" fmla="*/ 1 h 104"/>
                <a:gd name="T10" fmla="*/ 0 w 59"/>
                <a:gd name="T11" fmla="*/ 1 h 104"/>
                <a:gd name="T12" fmla="*/ 0 w 59"/>
                <a:gd name="T13" fmla="*/ 1 h 104"/>
                <a:gd name="T14" fmla="*/ 0 w 59"/>
                <a:gd name="T15" fmla="*/ 1 h 104"/>
                <a:gd name="T16" fmla="*/ 0 w 59"/>
                <a:gd name="T17" fmla="*/ 1 h 104"/>
                <a:gd name="T18" fmla="*/ 0 w 59"/>
                <a:gd name="T19" fmla="*/ 1 h 104"/>
                <a:gd name="T20" fmla="*/ 0 w 59"/>
                <a:gd name="T21" fmla="*/ 0 h 104"/>
                <a:gd name="T22" fmla="*/ 0 w 59"/>
                <a:gd name="T23" fmla="*/ 0 h 10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9"/>
                <a:gd name="T37" fmla="*/ 0 h 104"/>
                <a:gd name="T38" fmla="*/ 59 w 59"/>
                <a:gd name="T39" fmla="*/ 104 h 10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9" h="104">
                  <a:moveTo>
                    <a:pt x="18" y="0"/>
                  </a:moveTo>
                  <a:lnTo>
                    <a:pt x="21" y="11"/>
                  </a:lnTo>
                  <a:lnTo>
                    <a:pt x="31" y="23"/>
                  </a:lnTo>
                  <a:lnTo>
                    <a:pt x="44" y="34"/>
                  </a:lnTo>
                  <a:lnTo>
                    <a:pt x="54" y="46"/>
                  </a:lnTo>
                  <a:lnTo>
                    <a:pt x="59" y="51"/>
                  </a:lnTo>
                  <a:lnTo>
                    <a:pt x="29" y="63"/>
                  </a:lnTo>
                  <a:lnTo>
                    <a:pt x="12" y="104"/>
                  </a:lnTo>
                  <a:lnTo>
                    <a:pt x="0" y="30"/>
                  </a:lnTo>
                  <a:lnTo>
                    <a:pt x="2" y="17"/>
                  </a:lnTo>
                  <a:lnTo>
                    <a:pt x="18" y="0"/>
                  </a:lnTo>
                  <a:close/>
                </a:path>
              </a:pathLst>
            </a:custGeom>
            <a:solidFill>
              <a:srgbClr val="CB928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707" name="Freeform 129"/>
            <p:cNvSpPr>
              <a:spLocks/>
            </p:cNvSpPr>
            <p:nvPr/>
          </p:nvSpPr>
          <p:spPr bwMode="auto">
            <a:xfrm>
              <a:off x="-957" y="1335"/>
              <a:ext cx="66" cy="87"/>
            </a:xfrm>
            <a:custGeom>
              <a:avLst/>
              <a:gdLst>
                <a:gd name="T0" fmla="*/ 0 w 131"/>
                <a:gd name="T1" fmla="*/ 0 h 175"/>
                <a:gd name="T2" fmla="*/ 1 w 131"/>
                <a:gd name="T3" fmla="*/ 0 h 175"/>
                <a:gd name="T4" fmla="*/ 1 w 131"/>
                <a:gd name="T5" fmla="*/ 0 h 175"/>
                <a:gd name="T6" fmla="*/ 1 w 131"/>
                <a:gd name="T7" fmla="*/ 0 h 175"/>
                <a:gd name="T8" fmla="*/ 1 w 131"/>
                <a:gd name="T9" fmla="*/ 0 h 175"/>
                <a:gd name="T10" fmla="*/ 1 w 131"/>
                <a:gd name="T11" fmla="*/ 0 h 175"/>
                <a:gd name="T12" fmla="*/ 1 w 131"/>
                <a:gd name="T13" fmla="*/ 0 h 175"/>
                <a:gd name="T14" fmla="*/ 1 w 131"/>
                <a:gd name="T15" fmla="*/ 0 h 175"/>
                <a:gd name="T16" fmla="*/ 1 w 131"/>
                <a:gd name="T17" fmla="*/ 0 h 175"/>
                <a:gd name="T18" fmla="*/ 1 w 131"/>
                <a:gd name="T19" fmla="*/ 0 h 175"/>
                <a:gd name="T20" fmla="*/ 1 w 131"/>
                <a:gd name="T21" fmla="*/ 0 h 175"/>
                <a:gd name="T22" fmla="*/ 1 w 131"/>
                <a:gd name="T23" fmla="*/ 0 h 175"/>
                <a:gd name="T24" fmla="*/ 1 w 131"/>
                <a:gd name="T25" fmla="*/ 0 h 175"/>
                <a:gd name="T26" fmla="*/ 1 w 131"/>
                <a:gd name="T27" fmla="*/ 0 h 175"/>
                <a:gd name="T28" fmla="*/ 1 w 131"/>
                <a:gd name="T29" fmla="*/ 0 h 175"/>
                <a:gd name="T30" fmla="*/ 1 w 131"/>
                <a:gd name="T31" fmla="*/ 0 h 175"/>
                <a:gd name="T32" fmla="*/ 1 w 131"/>
                <a:gd name="T33" fmla="*/ 0 h 175"/>
                <a:gd name="T34" fmla="*/ 1 w 131"/>
                <a:gd name="T35" fmla="*/ 0 h 175"/>
                <a:gd name="T36" fmla="*/ 1 w 131"/>
                <a:gd name="T37" fmla="*/ 0 h 175"/>
                <a:gd name="T38" fmla="*/ 1 w 131"/>
                <a:gd name="T39" fmla="*/ 0 h 175"/>
                <a:gd name="T40" fmla="*/ 1 w 131"/>
                <a:gd name="T41" fmla="*/ 0 h 175"/>
                <a:gd name="T42" fmla="*/ 1 w 131"/>
                <a:gd name="T43" fmla="*/ 0 h 175"/>
                <a:gd name="T44" fmla="*/ 1 w 131"/>
                <a:gd name="T45" fmla="*/ 0 h 175"/>
                <a:gd name="T46" fmla="*/ 1 w 131"/>
                <a:gd name="T47" fmla="*/ 0 h 175"/>
                <a:gd name="T48" fmla="*/ 1 w 131"/>
                <a:gd name="T49" fmla="*/ 0 h 175"/>
                <a:gd name="T50" fmla="*/ 1 w 131"/>
                <a:gd name="T51" fmla="*/ 0 h 175"/>
                <a:gd name="T52" fmla="*/ 1 w 131"/>
                <a:gd name="T53" fmla="*/ 0 h 175"/>
                <a:gd name="T54" fmla="*/ 1 w 131"/>
                <a:gd name="T55" fmla="*/ 0 h 175"/>
                <a:gd name="T56" fmla="*/ 1 w 131"/>
                <a:gd name="T57" fmla="*/ 0 h 175"/>
                <a:gd name="T58" fmla="*/ 1 w 131"/>
                <a:gd name="T59" fmla="*/ 0 h 175"/>
                <a:gd name="T60" fmla="*/ 1 w 131"/>
                <a:gd name="T61" fmla="*/ 0 h 175"/>
                <a:gd name="T62" fmla="*/ 1 w 131"/>
                <a:gd name="T63" fmla="*/ 0 h 175"/>
                <a:gd name="T64" fmla="*/ 1 w 131"/>
                <a:gd name="T65" fmla="*/ 0 h 175"/>
                <a:gd name="T66" fmla="*/ 1 w 131"/>
                <a:gd name="T67" fmla="*/ 0 h 175"/>
                <a:gd name="T68" fmla="*/ 1 w 131"/>
                <a:gd name="T69" fmla="*/ 0 h 175"/>
                <a:gd name="T70" fmla="*/ 1 w 131"/>
                <a:gd name="T71" fmla="*/ 0 h 175"/>
                <a:gd name="T72" fmla="*/ 1 w 131"/>
                <a:gd name="T73" fmla="*/ 0 h 175"/>
                <a:gd name="T74" fmla="*/ 1 w 131"/>
                <a:gd name="T75" fmla="*/ 0 h 175"/>
                <a:gd name="T76" fmla="*/ 1 w 131"/>
                <a:gd name="T77" fmla="*/ 0 h 175"/>
                <a:gd name="T78" fmla="*/ 1 w 131"/>
                <a:gd name="T79" fmla="*/ 0 h 175"/>
                <a:gd name="T80" fmla="*/ 0 w 131"/>
                <a:gd name="T81" fmla="*/ 0 h 175"/>
                <a:gd name="T82" fmla="*/ 0 w 131"/>
                <a:gd name="T83" fmla="*/ 0 h 1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1"/>
                <a:gd name="T127" fmla="*/ 0 h 175"/>
                <a:gd name="T128" fmla="*/ 131 w 131"/>
                <a:gd name="T129" fmla="*/ 175 h 1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1" h="175">
                  <a:moveTo>
                    <a:pt x="0" y="83"/>
                  </a:moveTo>
                  <a:lnTo>
                    <a:pt x="5" y="93"/>
                  </a:lnTo>
                  <a:lnTo>
                    <a:pt x="9" y="102"/>
                  </a:lnTo>
                  <a:lnTo>
                    <a:pt x="19" y="108"/>
                  </a:lnTo>
                  <a:lnTo>
                    <a:pt x="26" y="110"/>
                  </a:lnTo>
                  <a:lnTo>
                    <a:pt x="40" y="108"/>
                  </a:lnTo>
                  <a:lnTo>
                    <a:pt x="45" y="102"/>
                  </a:lnTo>
                  <a:lnTo>
                    <a:pt x="53" y="97"/>
                  </a:lnTo>
                  <a:lnTo>
                    <a:pt x="59" y="89"/>
                  </a:lnTo>
                  <a:lnTo>
                    <a:pt x="66" y="81"/>
                  </a:lnTo>
                  <a:lnTo>
                    <a:pt x="74" y="72"/>
                  </a:lnTo>
                  <a:lnTo>
                    <a:pt x="83" y="62"/>
                  </a:lnTo>
                  <a:lnTo>
                    <a:pt x="91" y="53"/>
                  </a:lnTo>
                  <a:lnTo>
                    <a:pt x="98" y="45"/>
                  </a:lnTo>
                  <a:lnTo>
                    <a:pt x="104" y="34"/>
                  </a:lnTo>
                  <a:lnTo>
                    <a:pt x="110" y="24"/>
                  </a:lnTo>
                  <a:lnTo>
                    <a:pt x="118" y="15"/>
                  </a:lnTo>
                  <a:lnTo>
                    <a:pt x="123" y="9"/>
                  </a:lnTo>
                  <a:lnTo>
                    <a:pt x="131" y="0"/>
                  </a:lnTo>
                  <a:lnTo>
                    <a:pt x="129" y="13"/>
                  </a:lnTo>
                  <a:lnTo>
                    <a:pt x="125" y="21"/>
                  </a:lnTo>
                  <a:lnTo>
                    <a:pt x="121" y="32"/>
                  </a:lnTo>
                  <a:lnTo>
                    <a:pt x="119" y="43"/>
                  </a:lnTo>
                  <a:lnTo>
                    <a:pt x="116" y="57"/>
                  </a:lnTo>
                  <a:lnTo>
                    <a:pt x="110" y="68"/>
                  </a:lnTo>
                  <a:lnTo>
                    <a:pt x="106" y="83"/>
                  </a:lnTo>
                  <a:lnTo>
                    <a:pt x="100" y="95"/>
                  </a:lnTo>
                  <a:lnTo>
                    <a:pt x="97" y="108"/>
                  </a:lnTo>
                  <a:lnTo>
                    <a:pt x="91" y="119"/>
                  </a:lnTo>
                  <a:lnTo>
                    <a:pt x="85" y="131"/>
                  </a:lnTo>
                  <a:lnTo>
                    <a:pt x="81" y="140"/>
                  </a:lnTo>
                  <a:lnTo>
                    <a:pt x="76" y="152"/>
                  </a:lnTo>
                  <a:lnTo>
                    <a:pt x="64" y="163"/>
                  </a:lnTo>
                  <a:lnTo>
                    <a:pt x="53" y="171"/>
                  </a:lnTo>
                  <a:lnTo>
                    <a:pt x="41" y="173"/>
                  </a:lnTo>
                  <a:lnTo>
                    <a:pt x="32" y="175"/>
                  </a:lnTo>
                  <a:lnTo>
                    <a:pt x="22" y="171"/>
                  </a:lnTo>
                  <a:lnTo>
                    <a:pt x="17" y="167"/>
                  </a:lnTo>
                  <a:lnTo>
                    <a:pt x="11" y="165"/>
                  </a:lnTo>
                  <a:lnTo>
                    <a:pt x="0" y="83"/>
                  </a:lnTo>
                  <a:close/>
                </a:path>
              </a:pathLst>
            </a:custGeom>
            <a:solidFill>
              <a:srgbClr val="CB928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708" name="Freeform 130"/>
            <p:cNvSpPr>
              <a:spLocks/>
            </p:cNvSpPr>
            <p:nvPr/>
          </p:nvSpPr>
          <p:spPr bwMode="auto">
            <a:xfrm>
              <a:off x="-909" y="1189"/>
              <a:ext cx="91" cy="106"/>
            </a:xfrm>
            <a:custGeom>
              <a:avLst/>
              <a:gdLst>
                <a:gd name="T0" fmla="*/ 1 w 182"/>
                <a:gd name="T1" fmla="*/ 0 h 213"/>
                <a:gd name="T2" fmla="*/ 1 w 182"/>
                <a:gd name="T3" fmla="*/ 0 h 213"/>
                <a:gd name="T4" fmla="*/ 1 w 182"/>
                <a:gd name="T5" fmla="*/ 0 h 213"/>
                <a:gd name="T6" fmla="*/ 1 w 182"/>
                <a:gd name="T7" fmla="*/ 0 h 213"/>
                <a:gd name="T8" fmla="*/ 1 w 182"/>
                <a:gd name="T9" fmla="*/ 0 h 213"/>
                <a:gd name="T10" fmla="*/ 1 w 182"/>
                <a:gd name="T11" fmla="*/ 0 h 213"/>
                <a:gd name="T12" fmla="*/ 1 w 182"/>
                <a:gd name="T13" fmla="*/ 0 h 213"/>
                <a:gd name="T14" fmla="*/ 1 w 182"/>
                <a:gd name="T15" fmla="*/ 0 h 213"/>
                <a:gd name="T16" fmla="*/ 1 w 182"/>
                <a:gd name="T17" fmla="*/ 0 h 213"/>
                <a:gd name="T18" fmla="*/ 1 w 182"/>
                <a:gd name="T19" fmla="*/ 0 h 213"/>
                <a:gd name="T20" fmla="*/ 1 w 182"/>
                <a:gd name="T21" fmla="*/ 0 h 213"/>
                <a:gd name="T22" fmla="*/ 1 w 182"/>
                <a:gd name="T23" fmla="*/ 0 h 213"/>
                <a:gd name="T24" fmla="*/ 1 w 182"/>
                <a:gd name="T25" fmla="*/ 0 h 213"/>
                <a:gd name="T26" fmla="*/ 1 w 182"/>
                <a:gd name="T27" fmla="*/ 0 h 213"/>
                <a:gd name="T28" fmla="*/ 1 w 182"/>
                <a:gd name="T29" fmla="*/ 0 h 213"/>
                <a:gd name="T30" fmla="*/ 1 w 182"/>
                <a:gd name="T31" fmla="*/ 0 h 213"/>
                <a:gd name="T32" fmla="*/ 1 w 182"/>
                <a:gd name="T33" fmla="*/ 0 h 213"/>
                <a:gd name="T34" fmla="*/ 1 w 182"/>
                <a:gd name="T35" fmla="*/ 0 h 213"/>
                <a:gd name="T36" fmla="*/ 1 w 182"/>
                <a:gd name="T37" fmla="*/ 0 h 213"/>
                <a:gd name="T38" fmla="*/ 1 w 182"/>
                <a:gd name="T39" fmla="*/ 0 h 213"/>
                <a:gd name="T40" fmla="*/ 1 w 182"/>
                <a:gd name="T41" fmla="*/ 0 h 213"/>
                <a:gd name="T42" fmla="*/ 1 w 182"/>
                <a:gd name="T43" fmla="*/ 0 h 213"/>
                <a:gd name="T44" fmla="*/ 1 w 182"/>
                <a:gd name="T45" fmla="*/ 0 h 213"/>
                <a:gd name="T46" fmla="*/ 1 w 182"/>
                <a:gd name="T47" fmla="*/ 0 h 213"/>
                <a:gd name="T48" fmla="*/ 1 w 182"/>
                <a:gd name="T49" fmla="*/ 0 h 213"/>
                <a:gd name="T50" fmla="*/ 1 w 182"/>
                <a:gd name="T51" fmla="*/ 0 h 213"/>
                <a:gd name="T52" fmla="*/ 1 w 182"/>
                <a:gd name="T53" fmla="*/ 0 h 213"/>
                <a:gd name="T54" fmla="*/ 1 w 182"/>
                <a:gd name="T55" fmla="*/ 0 h 213"/>
                <a:gd name="T56" fmla="*/ 0 w 182"/>
                <a:gd name="T57" fmla="*/ 0 h 213"/>
                <a:gd name="T58" fmla="*/ 1 w 182"/>
                <a:gd name="T59" fmla="*/ 0 h 213"/>
                <a:gd name="T60" fmla="*/ 1 w 182"/>
                <a:gd name="T61" fmla="*/ 0 h 213"/>
                <a:gd name="T62" fmla="*/ 1 w 182"/>
                <a:gd name="T63" fmla="*/ 0 h 213"/>
                <a:gd name="T64" fmla="*/ 1 w 182"/>
                <a:gd name="T65" fmla="*/ 0 h 213"/>
                <a:gd name="T66" fmla="*/ 1 w 182"/>
                <a:gd name="T67" fmla="*/ 0 h 213"/>
                <a:gd name="T68" fmla="*/ 1 w 182"/>
                <a:gd name="T69" fmla="*/ 0 h 213"/>
                <a:gd name="T70" fmla="*/ 1 w 182"/>
                <a:gd name="T71" fmla="*/ 0 h 213"/>
                <a:gd name="T72" fmla="*/ 1 w 182"/>
                <a:gd name="T73" fmla="*/ 0 h 213"/>
                <a:gd name="T74" fmla="*/ 1 w 182"/>
                <a:gd name="T75" fmla="*/ 0 h 213"/>
                <a:gd name="T76" fmla="*/ 1 w 182"/>
                <a:gd name="T77" fmla="*/ 0 h 213"/>
                <a:gd name="T78" fmla="*/ 1 w 182"/>
                <a:gd name="T79" fmla="*/ 0 h 213"/>
                <a:gd name="T80" fmla="*/ 1 w 182"/>
                <a:gd name="T81" fmla="*/ 0 h 213"/>
                <a:gd name="T82" fmla="*/ 1 w 182"/>
                <a:gd name="T83" fmla="*/ 0 h 213"/>
                <a:gd name="T84" fmla="*/ 1 w 182"/>
                <a:gd name="T85" fmla="*/ 0 h 21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2"/>
                <a:gd name="T130" fmla="*/ 0 h 213"/>
                <a:gd name="T131" fmla="*/ 182 w 182"/>
                <a:gd name="T132" fmla="*/ 213 h 21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2" h="213">
                  <a:moveTo>
                    <a:pt x="123" y="0"/>
                  </a:moveTo>
                  <a:lnTo>
                    <a:pt x="131" y="51"/>
                  </a:lnTo>
                  <a:lnTo>
                    <a:pt x="133" y="49"/>
                  </a:lnTo>
                  <a:lnTo>
                    <a:pt x="138" y="46"/>
                  </a:lnTo>
                  <a:lnTo>
                    <a:pt x="146" y="42"/>
                  </a:lnTo>
                  <a:lnTo>
                    <a:pt x="157" y="42"/>
                  </a:lnTo>
                  <a:lnTo>
                    <a:pt x="165" y="40"/>
                  </a:lnTo>
                  <a:lnTo>
                    <a:pt x="175" y="42"/>
                  </a:lnTo>
                  <a:lnTo>
                    <a:pt x="180" y="42"/>
                  </a:lnTo>
                  <a:lnTo>
                    <a:pt x="182" y="51"/>
                  </a:lnTo>
                  <a:lnTo>
                    <a:pt x="176" y="59"/>
                  </a:lnTo>
                  <a:lnTo>
                    <a:pt x="173" y="68"/>
                  </a:lnTo>
                  <a:lnTo>
                    <a:pt x="165" y="76"/>
                  </a:lnTo>
                  <a:lnTo>
                    <a:pt x="159" y="86"/>
                  </a:lnTo>
                  <a:lnTo>
                    <a:pt x="146" y="97"/>
                  </a:lnTo>
                  <a:lnTo>
                    <a:pt x="142" y="103"/>
                  </a:lnTo>
                  <a:lnTo>
                    <a:pt x="138" y="103"/>
                  </a:lnTo>
                  <a:lnTo>
                    <a:pt x="133" y="106"/>
                  </a:lnTo>
                  <a:lnTo>
                    <a:pt x="123" y="110"/>
                  </a:lnTo>
                  <a:lnTo>
                    <a:pt x="116" y="116"/>
                  </a:lnTo>
                  <a:lnTo>
                    <a:pt x="104" y="120"/>
                  </a:lnTo>
                  <a:lnTo>
                    <a:pt x="95" y="125"/>
                  </a:lnTo>
                  <a:lnTo>
                    <a:pt x="87" y="133"/>
                  </a:lnTo>
                  <a:lnTo>
                    <a:pt x="83" y="139"/>
                  </a:lnTo>
                  <a:lnTo>
                    <a:pt x="80" y="146"/>
                  </a:lnTo>
                  <a:lnTo>
                    <a:pt x="83" y="156"/>
                  </a:lnTo>
                  <a:lnTo>
                    <a:pt x="87" y="163"/>
                  </a:lnTo>
                  <a:lnTo>
                    <a:pt x="89" y="167"/>
                  </a:lnTo>
                  <a:lnTo>
                    <a:pt x="0" y="213"/>
                  </a:lnTo>
                  <a:lnTo>
                    <a:pt x="78" y="125"/>
                  </a:lnTo>
                  <a:lnTo>
                    <a:pt x="76" y="120"/>
                  </a:lnTo>
                  <a:lnTo>
                    <a:pt x="78" y="112"/>
                  </a:lnTo>
                  <a:lnTo>
                    <a:pt x="78" y="97"/>
                  </a:lnTo>
                  <a:lnTo>
                    <a:pt x="81" y="86"/>
                  </a:lnTo>
                  <a:lnTo>
                    <a:pt x="89" y="68"/>
                  </a:lnTo>
                  <a:lnTo>
                    <a:pt x="99" y="53"/>
                  </a:lnTo>
                  <a:lnTo>
                    <a:pt x="108" y="40"/>
                  </a:lnTo>
                  <a:lnTo>
                    <a:pt x="118" y="30"/>
                  </a:lnTo>
                  <a:lnTo>
                    <a:pt x="119" y="15"/>
                  </a:lnTo>
                  <a:lnTo>
                    <a:pt x="121" y="8"/>
                  </a:lnTo>
                  <a:lnTo>
                    <a:pt x="121" y="2"/>
                  </a:lnTo>
                  <a:lnTo>
                    <a:pt x="123" y="0"/>
                  </a:lnTo>
                  <a:close/>
                </a:path>
              </a:pathLst>
            </a:custGeom>
            <a:solidFill>
              <a:srgbClr val="CB928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709" name="Freeform 131"/>
            <p:cNvSpPr>
              <a:spLocks/>
            </p:cNvSpPr>
            <p:nvPr/>
          </p:nvSpPr>
          <p:spPr bwMode="auto">
            <a:xfrm>
              <a:off x="-844" y="1180"/>
              <a:ext cx="57" cy="35"/>
            </a:xfrm>
            <a:custGeom>
              <a:avLst/>
              <a:gdLst>
                <a:gd name="T0" fmla="*/ 1 w 112"/>
                <a:gd name="T1" fmla="*/ 0 h 70"/>
                <a:gd name="T2" fmla="*/ 0 w 112"/>
                <a:gd name="T3" fmla="*/ 1 h 70"/>
                <a:gd name="T4" fmla="*/ 1 w 112"/>
                <a:gd name="T5" fmla="*/ 1 h 70"/>
                <a:gd name="T6" fmla="*/ 1 w 112"/>
                <a:gd name="T7" fmla="*/ 0 h 70"/>
                <a:gd name="T8" fmla="*/ 1 w 112"/>
                <a:gd name="T9" fmla="*/ 0 h 70"/>
                <a:gd name="T10" fmla="*/ 0 60000 65536"/>
                <a:gd name="T11" fmla="*/ 0 60000 65536"/>
                <a:gd name="T12" fmla="*/ 0 60000 65536"/>
                <a:gd name="T13" fmla="*/ 0 60000 65536"/>
                <a:gd name="T14" fmla="*/ 0 60000 65536"/>
                <a:gd name="T15" fmla="*/ 0 w 112"/>
                <a:gd name="T16" fmla="*/ 0 h 70"/>
                <a:gd name="T17" fmla="*/ 112 w 112"/>
                <a:gd name="T18" fmla="*/ 70 h 70"/>
              </a:gdLst>
              <a:ahLst/>
              <a:cxnLst>
                <a:cxn ang="T10">
                  <a:pos x="T0" y="T1"/>
                </a:cxn>
                <a:cxn ang="T11">
                  <a:pos x="T2" y="T3"/>
                </a:cxn>
                <a:cxn ang="T12">
                  <a:pos x="T4" y="T5"/>
                </a:cxn>
                <a:cxn ang="T13">
                  <a:pos x="T6" y="T7"/>
                </a:cxn>
                <a:cxn ang="T14">
                  <a:pos x="T8" y="T9"/>
                </a:cxn>
              </a:cxnLst>
              <a:rect l="T15" t="T16" r="T17" b="T18"/>
              <a:pathLst>
                <a:path w="112" h="70">
                  <a:moveTo>
                    <a:pt x="112" y="0"/>
                  </a:moveTo>
                  <a:lnTo>
                    <a:pt x="0" y="68"/>
                  </a:lnTo>
                  <a:lnTo>
                    <a:pt x="30" y="70"/>
                  </a:lnTo>
                  <a:lnTo>
                    <a:pt x="112" y="0"/>
                  </a:lnTo>
                  <a:close/>
                </a:path>
              </a:pathLst>
            </a:custGeom>
            <a:solidFill>
              <a:srgbClr val="CB928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710" name="Freeform 132"/>
            <p:cNvSpPr>
              <a:spLocks/>
            </p:cNvSpPr>
            <p:nvPr/>
          </p:nvSpPr>
          <p:spPr bwMode="auto">
            <a:xfrm>
              <a:off x="-822" y="1190"/>
              <a:ext cx="41" cy="29"/>
            </a:xfrm>
            <a:custGeom>
              <a:avLst/>
              <a:gdLst>
                <a:gd name="T0" fmla="*/ 1 w 81"/>
                <a:gd name="T1" fmla="*/ 1 h 57"/>
                <a:gd name="T2" fmla="*/ 1 w 81"/>
                <a:gd name="T3" fmla="*/ 1 h 57"/>
                <a:gd name="T4" fmla="*/ 1 w 81"/>
                <a:gd name="T5" fmla="*/ 0 h 57"/>
                <a:gd name="T6" fmla="*/ 0 w 81"/>
                <a:gd name="T7" fmla="*/ 1 h 57"/>
                <a:gd name="T8" fmla="*/ 1 w 81"/>
                <a:gd name="T9" fmla="*/ 1 h 57"/>
                <a:gd name="T10" fmla="*/ 1 w 81"/>
                <a:gd name="T11" fmla="*/ 1 h 57"/>
                <a:gd name="T12" fmla="*/ 1 w 81"/>
                <a:gd name="T13" fmla="*/ 1 h 57"/>
                <a:gd name="T14" fmla="*/ 1 w 81"/>
                <a:gd name="T15" fmla="*/ 1 h 57"/>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57"/>
                <a:gd name="T26" fmla="*/ 81 w 81"/>
                <a:gd name="T27" fmla="*/ 57 h 5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57">
                  <a:moveTo>
                    <a:pt x="72" y="15"/>
                  </a:moveTo>
                  <a:lnTo>
                    <a:pt x="81" y="6"/>
                  </a:lnTo>
                  <a:lnTo>
                    <a:pt x="78" y="0"/>
                  </a:lnTo>
                  <a:lnTo>
                    <a:pt x="0" y="57"/>
                  </a:lnTo>
                  <a:lnTo>
                    <a:pt x="60" y="21"/>
                  </a:lnTo>
                  <a:lnTo>
                    <a:pt x="68" y="25"/>
                  </a:lnTo>
                  <a:lnTo>
                    <a:pt x="72" y="15"/>
                  </a:lnTo>
                  <a:close/>
                </a:path>
              </a:pathLst>
            </a:custGeom>
            <a:solidFill>
              <a:srgbClr val="CB928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711" name="Freeform 133"/>
            <p:cNvSpPr>
              <a:spLocks/>
            </p:cNvSpPr>
            <p:nvPr/>
          </p:nvSpPr>
          <p:spPr bwMode="auto">
            <a:xfrm>
              <a:off x="-834" y="1219"/>
              <a:ext cx="38" cy="19"/>
            </a:xfrm>
            <a:custGeom>
              <a:avLst/>
              <a:gdLst>
                <a:gd name="T0" fmla="*/ 1 w 76"/>
                <a:gd name="T1" fmla="*/ 1 h 38"/>
                <a:gd name="T2" fmla="*/ 0 w 76"/>
                <a:gd name="T3" fmla="*/ 1 h 38"/>
                <a:gd name="T4" fmla="*/ 1 w 76"/>
                <a:gd name="T5" fmla="*/ 1 h 38"/>
                <a:gd name="T6" fmla="*/ 1 w 76"/>
                <a:gd name="T7" fmla="*/ 1 h 38"/>
                <a:gd name="T8" fmla="*/ 1 w 76"/>
                <a:gd name="T9" fmla="*/ 1 h 38"/>
                <a:gd name="T10" fmla="*/ 1 w 76"/>
                <a:gd name="T11" fmla="*/ 1 h 38"/>
                <a:gd name="T12" fmla="*/ 1 w 76"/>
                <a:gd name="T13" fmla="*/ 1 h 38"/>
                <a:gd name="T14" fmla="*/ 1 w 76"/>
                <a:gd name="T15" fmla="*/ 1 h 38"/>
                <a:gd name="T16" fmla="*/ 1 w 76"/>
                <a:gd name="T17" fmla="*/ 0 h 38"/>
                <a:gd name="T18" fmla="*/ 1 w 76"/>
                <a:gd name="T19" fmla="*/ 0 h 38"/>
                <a:gd name="T20" fmla="*/ 1 w 76"/>
                <a:gd name="T21" fmla="*/ 1 h 38"/>
                <a:gd name="T22" fmla="*/ 1 w 76"/>
                <a:gd name="T23" fmla="*/ 1 h 38"/>
                <a:gd name="T24" fmla="*/ 1 w 76"/>
                <a:gd name="T25" fmla="*/ 1 h 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6"/>
                <a:gd name="T40" fmla="*/ 0 h 38"/>
                <a:gd name="T41" fmla="*/ 76 w 76"/>
                <a:gd name="T42" fmla="*/ 38 h 3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6" h="38">
                  <a:moveTo>
                    <a:pt x="36" y="36"/>
                  </a:moveTo>
                  <a:lnTo>
                    <a:pt x="0" y="38"/>
                  </a:lnTo>
                  <a:lnTo>
                    <a:pt x="4" y="36"/>
                  </a:lnTo>
                  <a:lnTo>
                    <a:pt x="13" y="30"/>
                  </a:lnTo>
                  <a:lnTo>
                    <a:pt x="28" y="23"/>
                  </a:lnTo>
                  <a:lnTo>
                    <a:pt x="44" y="17"/>
                  </a:lnTo>
                  <a:lnTo>
                    <a:pt x="55" y="9"/>
                  </a:lnTo>
                  <a:lnTo>
                    <a:pt x="66" y="4"/>
                  </a:lnTo>
                  <a:lnTo>
                    <a:pt x="72" y="0"/>
                  </a:lnTo>
                  <a:lnTo>
                    <a:pt x="76" y="0"/>
                  </a:lnTo>
                  <a:lnTo>
                    <a:pt x="74" y="7"/>
                  </a:lnTo>
                  <a:lnTo>
                    <a:pt x="36" y="36"/>
                  </a:lnTo>
                  <a:close/>
                </a:path>
              </a:pathLst>
            </a:custGeom>
            <a:solidFill>
              <a:srgbClr val="CB928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712" name="Freeform 134"/>
            <p:cNvSpPr>
              <a:spLocks/>
            </p:cNvSpPr>
            <p:nvPr/>
          </p:nvSpPr>
          <p:spPr bwMode="auto">
            <a:xfrm>
              <a:off x="-573" y="1010"/>
              <a:ext cx="75" cy="143"/>
            </a:xfrm>
            <a:custGeom>
              <a:avLst/>
              <a:gdLst>
                <a:gd name="T0" fmla="*/ 0 w 150"/>
                <a:gd name="T1" fmla="*/ 0 h 287"/>
                <a:gd name="T2" fmla="*/ 1 w 150"/>
                <a:gd name="T3" fmla="*/ 0 h 287"/>
                <a:gd name="T4" fmla="*/ 1 w 150"/>
                <a:gd name="T5" fmla="*/ 0 h 287"/>
                <a:gd name="T6" fmla="*/ 1 w 150"/>
                <a:gd name="T7" fmla="*/ 0 h 287"/>
                <a:gd name="T8" fmla="*/ 1 w 150"/>
                <a:gd name="T9" fmla="*/ 0 h 287"/>
                <a:gd name="T10" fmla="*/ 0 w 150"/>
                <a:gd name="T11" fmla="*/ 0 h 287"/>
                <a:gd name="T12" fmla="*/ 0 w 150"/>
                <a:gd name="T13" fmla="*/ 0 h 287"/>
                <a:gd name="T14" fmla="*/ 0 60000 65536"/>
                <a:gd name="T15" fmla="*/ 0 60000 65536"/>
                <a:gd name="T16" fmla="*/ 0 60000 65536"/>
                <a:gd name="T17" fmla="*/ 0 60000 65536"/>
                <a:gd name="T18" fmla="*/ 0 60000 65536"/>
                <a:gd name="T19" fmla="*/ 0 60000 65536"/>
                <a:gd name="T20" fmla="*/ 0 60000 65536"/>
                <a:gd name="T21" fmla="*/ 0 w 150"/>
                <a:gd name="T22" fmla="*/ 0 h 287"/>
                <a:gd name="T23" fmla="*/ 150 w 150"/>
                <a:gd name="T24" fmla="*/ 287 h 28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0" h="287">
                  <a:moveTo>
                    <a:pt x="0" y="0"/>
                  </a:moveTo>
                  <a:lnTo>
                    <a:pt x="150" y="287"/>
                  </a:lnTo>
                  <a:lnTo>
                    <a:pt x="79" y="74"/>
                  </a:lnTo>
                  <a:lnTo>
                    <a:pt x="146" y="110"/>
                  </a:lnTo>
                  <a:lnTo>
                    <a:pt x="110" y="26"/>
                  </a:lnTo>
                  <a:lnTo>
                    <a:pt x="0" y="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713" name="Freeform 135"/>
            <p:cNvSpPr>
              <a:spLocks/>
            </p:cNvSpPr>
            <p:nvPr/>
          </p:nvSpPr>
          <p:spPr bwMode="auto">
            <a:xfrm>
              <a:off x="-493" y="1032"/>
              <a:ext cx="90" cy="134"/>
            </a:xfrm>
            <a:custGeom>
              <a:avLst/>
              <a:gdLst>
                <a:gd name="T0" fmla="*/ 0 w 179"/>
                <a:gd name="T1" fmla="*/ 0 h 268"/>
                <a:gd name="T2" fmla="*/ 1 w 179"/>
                <a:gd name="T3" fmla="*/ 1 h 268"/>
                <a:gd name="T4" fmla="*/ 1 w 179"/>
                <a:gd name="T5" fmla="*/ 1 h 268"/>
                <a:gd name="T6" fmla="*/ 1 w 179"/>
                <a:gd name="T7" fmla="*/ 1 h 268"/>
                <a:gd name="T8" fmla="*/ 1 w 179"/>
                <a:gd name="T9" fmla="*/ 1 h 268"/>
                <a:gd name="T10" fmla="*/ 0 w 179"/>
                <a:gd name="T11" fmla="*/ 0 h 268"/>
                <a:gd name="T12" fmla="*/ 0 w 179"/>
                <a:gd name="T13" fmla="*/ 0 h 268"/>
                <a:gd name="T14" fmla="*/ 0 60000 65536"/>
                <a:gd name="T15" fmla="*/ 0 60000 65536"/>
                <a:gd name="T16" fmla="*/ 0 60000 65536"/>
                <a:gd name="T17" fmla="*/ 0 60000 65536"/>
                <a:gd name="T18" fmla="*/ 0 60000 65536"/>
                <a:gd name="T19" fmla="*/ 0 60000 65536"/>
                <a:gd name="T20" fmla="*/ 0 60000 65536"/>
                <a:gd name="T21" fmla="*/ 0 w 179"/>
                <a:gd name="T22" fmla="*/ 0 h 268"/>
                <a:gd name="T23" fmla="*/ 179 w 179"/>
                <a:gd name="T24" fmla="*/ 268 h 26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9" h="268">
                  <a:moveTo>
                    <a:pt x="0" y="0"/>
                  </a:moveTo>
                  <a:lnTo>
                    <a:pt x="130" y="268"/>
                  </a:lnTo>
                  <a:lnTo>
                    <a:pt x="80" y="90"/>
                  </a:lnTo>
                  <a:lnTo>
                    <a:pt x="179" y="168"/>
                  </a:lnTo>
                  <a:lnTo>
                    <a:pt x="93" y="37"/>
                  </a:lnTo>
                  <a:lnTo>
                    <a:pt x="0" y="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714" name="Freeform 136"/>
            <p:cNvSpPr>
              <a:spLocks/>
            </p:cNvSpPr>
            <p:nvPr/>
          </p:nvSpPr>
          <p:spPr bwMode="auto">
            <a:xfrm>
              <a:off x="-412" y="1058"/>
              <a:ext cx="92" cy="128"/>
            </a:xfrm>
            <a:custGeom>
              <a:avLst/>
              <a:gdLst>
                <a:gd name="T0" fmla="*/ 0 w 184"/>
                <a:gd name="T1" fmla="*/ 0 h 254"/>
                <a:gd name="T2" fmla="*/ 1 w 184"/>
                <a:gd name="T3" fmla="*/ 1 h 254"/>
                <a:gd name="T4" fmla="*/ 1 w 184"/>
                <a:gd name="T5" fmla="*/ 1 h 254"/>
                <a:gd name="T6" fmla="*/ 1 w 184"/>
                <a:gd name="T7" fmla="*/ 1 h 254"/>
                <a:gd name="T8" fmla="*/ 0 w 184"/>
                <a:gd name="T9" fmla="*/ 0 h 254"/>
                <a:gd name="T10" fmla="*/ 0 w 184"/>
                <a:gd name="T11" fmla="*/ 0 h 254"/>
                <a:gd name="T12" fmla="*/ 0 60000 65536"/>
                <a:gd name="T13" fmla="*/ 0 60000 65536"/>
                <a:gd name="T14" fmla="*/ 0 60000 65536"/>
                <a:gd name="T15" fmla="*/ 0 60000 65536"/>
                <a:gd name="T16" fmla="*/ 0 60000 65536"/>
                <a:gd name="T17" fmla="*/ 0 60000 65536"/>
                <a:gd name="T18" fmla="*/ 0 w 184"/>
                <a:gd name="T19" fmla="*/ 0 h 254"/>
                <a:gd name="T20" fmla="*/ 184 w 184"/>
                <a:gd name="T21" fmla="*/ 254 h 254"/>
              </a:gdLst>
              <a:ahLst/>
              <a:cxnLst>
                <a:cxn ang="T12">
                  <a:pos x="T0" y="T1"/>
                </a:cxn>
                <a:cxn ang="T13">
                  <a:pos x="T2" y="T3"/>
                </a:cxn>
                <a:cxn ang="T14">
                  <a:pos x="T4" y="T5"/>
                </a:cxn>
                <a:cxn ang="T15">
                  <a:pos x="T6" y="T7"/>
                </a:cxn>
                <a:cxn ang="T16">
                  <a:pos x="T8" y="T9"/>
                </a:cxn>
                <a:cxn ang="T17">
                  <a:pos x="T10" y="T11"/>
                </a:cxn>
              </a:cxnLst>
              <a:rect l="T18" t="T19" r="T20" b="T21"/>
              <a:pathLst>
                <a:path w="184" h="254">
                  <a:moveTo>
                    <a:pt x="0" y="0"/>
                  </a:moveTo>
                  <a:lnTo>
                    <a:pt x="61" y="129"/>
                  </a:lnTo>
                  <a:lnTo>
                    <a:pt x="184" y="254"/>
                  </a:lnTo>
                  <a:lnTo>
                    <a:pt x="80" y="26"/>
                  </a:lnTo>
                  <a:lnTo>
                    <a:pt x="0" y="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715" name="Freeform 137"/>
            <p:cNvSpPr>
              <a:spLocks/>
            </p:cNvSpPr>
            <p:nvPr/>
          </p:nvSpPr>
          <p:spPr bwMode="auto">
            <a:xfrm>
              <a:off x="-351" y="1076"/>
              <a:ext cx="101" cy="131"/>
            </a:xfrm>
            <a:custGeom>
              <a:avLst/>
              <a:gdLst>
                <a:gd name="T0" fmla="*/ 0 w 203"/>
                <a:gd name="T1" fmla="*/ 0 h 260"/>
                <a:gd name="T2" fmla="*/ 0 w 203"/>
                <a:gd name="T3" fmla="*/ 1 h 260"/>
                <a:gd name="T4" fmla="*/ 0 w 203"/>
                <a:gd name="T5" fmla="*/ 1 h 260"/>
                <a:gd name="T6" fmla="*/ 0 w 203"/>
                <a:gd name="T7" fmla="*/ 1 h 260"/>
                <a:gd name="T8" fmla="*/ 0 w 203"/>
                <a:gd name="T9" fmla="*/ 0 h 260"/>
                <a:gd name="T10" fmla="*/ 0 w 203"/>
                <a:gd name="T11" fmla="*/ 0 h 260"/>
                <a:gd name="T12" fmla="*/ 0 60000 65536"/>
                <a:gd name="T13" fmla="*/ 0 60000 65536"/>
                <a:gd name="T14" fmla="*/ 0 60000 65536"/>
                <a:gd name="T15" fmla="*/ 0 60000 65536"/>
                <a:gd name="T16" fmla="*/ 0 60000 65536"/>
                <a:gd name="T17" fmla="*/ 0 60000 65536"/>
                <a:gd name="T18" fmla="*/ 0 w 203"/>
                <a:gd name="T19" fmla="*/ 0 h 260"/>
                <a:gd name="T20" fmla="*/ 203 w 203"/>
                <a:gd name="T21" fmla="*/ 260 h 260"/>
              </a:gdLst>
              <a:ahLst/>
              <a:cxnLst>
                <a:cxn ang="T12">
                  <a:pos x="T0" y="T1"/>
                </a:cxn>
                <a:cxn ang="T13">
                  <a:pos x="T2" y="T3"/>
                </a:cxn>
                <a:cxn ang="T14">
                  <a:pos x="T4" y="T5"/>
                </a:cxn>
                <a:cxn ang="T15">
                  <a:pos x="T6" y="T7"/>
                </a:cxn>
                <a:cxn ang="T16">
                  <a:pos x="T8" y="T9"/>
                </a:cxn>
                <a:cxn ang="T17">
                  <a:pos x="T10" y="T11"/>
                </a:cxn>
              </a:cxnLst>
              <a:rect l="T18" t="T19" r="T20" b="T21"/>
              <a:pathLst>
                <a:path w="203" h="260">
                  <a:moveTo>
                    <a:pt x="0" y="0"/>
                  </a:moveTo>
                  <a:lnTo>
                    <a:pt x="72" y="30"/>
                  </a:lnTo>
                  <a:lnTo>
                    <a:pt x="203" y="260"/>
                  </a:lnTo>
                  <a:lnTo>
                    <a:pt x="112" y="228"/>
                  </a:lnTo>
                  <a:lnTo>
                    <a:pt x="0" y="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716" name="Freeform 138"/>
            <p:cNvSpPr>
              <a:spLocks/>
            </p:cNvSpPr>
            <p:nvPr/>
          </p:nvSpPr>
          <p:spPr bwMode="auto">
            <a:xfrm>
              <a:off x="-464" y="1227"/>
              <a:ext cx="108" cy="173"/>
            </a:xfrm>
            <a:custGeom>
              <a:avLst/>
              <a:gdLst>
                <a:gd name="T0" fmla="*/ 0 w 217"/>
                <a:gd name="T1" fmla="*/ 0 h 346"/>
                <a:gd name="T2" fmla="*/ 0 w 217"/>
                <a:gd name="T3" fmla="*/ 1 h 346"/>
                <a:gd name="T4" fmla="*/ 0 w 217"/>
                <a:gd name="T5" fmla="*/ 1 h 346"/>
                <a:gd name="T6" fmla="*/ 0 w 217"/>
                <a:gd name="T7" fmla="*/ 1 h 346"/>
                <a:gd name="T8" fmla="*/ 0 w 217"/>
                <a:gd name="T9" fmla="*/ 0 h 346"/>
                <a:gd name="T10" fmla="*/ 0 w 217"/>
                <a:gd name="T11" fmla="*/ 0 h 346"/>
                <a:gd name="T12" fmla="*/ 0 60000 65536"/>
                <a:gd name="T13" fmla="*/ 0 60000 65536"/>
                <a:gd name="T14" fmla="*/ 0 60000 65536"/>
                <a:gd name="T15" fmla="*/ 0 60000 65536"/>
                <a:gd name="T16" fmla="*/ 0 60000 65536"/>
                <a:gd name="T17" fmla="*/ 0 60000 65536"/>
                <a:gd name="T18" fmla="*/ 0 w 217"/>
                <a:gd name="T19" fmla="*/ 0 h 346"/>
                <a:gd name="T20" fmla="*/ 217 w 217"/>
                <a:gd name="T21" fmla="*/ 346 h 346"/>
              </a:gdLst>
              <a:ahLst/>
              <a:cxnLst>
                <a:cxn ang="T12">
                  <a:pos x="T0" y="T1"/>
                </a:cxn>
                <a:cxn ang="T13">
                  <a:pos x="T2" y="T3"/>
                </a:cxn>
                <a:cxn ang="T14">
                  <a:pos x="T4" y="T5"/>
                </a:cxn>
                <a:cxn ang="T15">
                  <a:pos x="T6" y="T7"/>
                </a:cxn>
                <a:cxn ang="T16">
                  <a:pos x="T8" y="T9"/>
                </a:cxn>
                <a:cxn ang="T17">
                  <a:pos x="T10" y="T11"/>
                </a:cxn>
              </a:cxnLst>
              <a:rect l="T18" t="T19" r="T20" b="T21"/>
              <a:pathLst>
                <a:path w="217" h="346">
                  <a:moveTo>
                    <a:pt x="0" y="0"/>
                  </a:moveTo>
                  <a:lnTo>
                    <a:pt x="158" y="336"/>
                  </a:lnTo>
                  <a:lnTo>
                    <a:pt x="217" y="346"/>
                  </a:lnTo>
                  <a:lnTo>
                    <a:pt x="40" y="13"/>
                  </a:lnTo>
                  <a:lnTo>
                    <a:pt x="0" y="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717" name="Freeform 139"/>
            <p:cNvSpPr>
              <a:spLocks/>
            </p:cNvSpPr>
            <p:nvPr/>
          </p:nvSpPr>
          <p:spPr bwMode="auto">
            <a:xfrm>
              <a:off x="-384" y="1250"/>
              <a:ext cx="132" cy="167"/>
            </a:xfrm>
            <a:custGeom>
              <a:avLst/>
              <a:gdLst>
                <a:gd name="T0" fmla="*/ 0 w 264"/>
                <a:gd name="T1" fmla="*/ 0 h 332"/>
                <a:gd name="T2" fmla="*/ 1 w 264"/>
                <a:gd name="T3" fmla="*/ 1 h 332"/>
                <a:gd name="T4" fmla="*/ 1 w 264"/>
                <a:gd name="T5" fmla="*/ 1 h 332"/>
                <a:gd name="T6" fmla="*/ 1 w 264"/>
                <a:gd name="T7" fmla="*/ 1 h 332"/>
                <a:gd name="T8" fmla="*/ 1 w 264"/>
                <a:gd name="T9" fmla="*/ 1 h 332"/>
                <a:gd name="T10" fmla="*/ 1 w 264"/>
                <a:gd name="T11" fmla="*/ 1 h 332"/>
                <a:gd name="T12" fmla="*/ 0 w 264"/>
                <a:gd name="T13" fmla="*/ 0 h 332"/>
                <a:gd name="T14" fmla="*/ 0 w 264"/>
                <a:gd name="T15" fmla="*/ 0 h 332"/>
                <a:gd name="T16" fmla="*/ 0 60000 65536"/>
                <a:gd name="T17" fmla="*/ 0 60000 65536"/>
                <a:gd name="T18" fmla="*/ 0 60000 65536"/>
                <a:gd name="T19" fmla="*/ 0 60000 65536"/>
                <a:gd name="T20" fmla="*/ 0 60000 65536"/>
                <a:gd name="T21" fmla="*/ 0 60000 65536"/>
                <a:gd name="T22" fmla="*/ 0 60000 65536"/>
                <a:gd name="T23" fmla="*/ 0 60000 65536"/>
                <a:gd name="T24" fmla="*/ 0 w 264"/>
                <a:gd name="T25" fmla="*/ 0 h 332"/>
                <a:gd name="T26" fmla="*/ 264 w 264"/>
                <a:gd name="T27" fmla="*/ 332 h 3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64" h="332">
                  <a:moveTo>
                    <a:pt x="0" y="0"/>
                  </a:moveTo>
                  <a:lnTo>
                    <a:pt x="141" y="302"/>
                  </a:lnTo>
                  <a:lnTo>
                    <a:pt x="264" y="332"/>
                  </a:lnTo>
                  <a:lnTo>
                    <a:pt x="184" y="197"/>
                  </a:lnTo>
                  <a:lnTo>
                    <a:pt x="133" y="195"/>
                  </a:lnTo>
                  <a:lnTo>
                    <a:pt x="38" y="19"/>
                  </a:lnTo>
                  <a:lnTo>
                    <a:pt x="0" y="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718" name="Freeform 140"/>
            <p:cNvSpPr>
              <a:spLocks/>
            </p:cNvSpPr>
            <p:nvPr/>
          </p:nvSpPr>
          <p:spPr bwMode="auto">
            <a:xfrm>
              <a:off x="-296" y="1278"/>
              <a:ext cx="105" cy="156"/>
            </a:xfrm>
            <a:custGeom>
              <a:avLst/>
              <a:gdLst>
                <a:gd name="T0" fmla="*/ 0 w 211"/>
                <a:gd name="T1" fmla="*/ 0 h 311"/>
                <a:gd name="T2" fmla="*/ 0 w 211"/>
                <a:gd name="T3" fmla="*/ 1 h 311"/>
                <a:gd name="T4" fmla="*/ 0 w 211"/>
                <a:gd name="T5" fmla="*/ 1 h 311"/>
                <a:gd name="T6" fmla="*/ 0 w 211"/>
                <a:gd name="T7" fmla="*/ 1 h 311"/>
                <a:gd name="T8" fmla="*/ 0 w 211"/>
                <a:gd name="T9" fmla="*/ 0 h 311"/>
                <a:gd name="T10" fmla="*/ 0 w 211"/>
                <a:gd name="T11" fmla="*/ 0 h 311"/>
                <a:gd name="T12" fmla="*/ 0 60000 65536"/>
                <a:gd name="T13" fmla="*/ 0 60000 65536"/>
                <a:gd name="T14" fmla="*/ 0 60000 65536"/>
                <a:gd name="T15" fmla="*/ 0 60000 65536"/>
                <a:gd name="T16" fmla="*/ 0 60000 65536"/>
                <a:gd name="T17" fmla="*/ 0 60000 65536"/>
                <a:gd name="T18" fmla="*/ 0 w 211"/>
                <a:gd name="T19" fmla="*/ 0 h 311"/>
                <a:gd name="T20" fmla="*/ 211 w 211"/>
                <a:gd name="T21" fmla="*/ 311 h 311"/>
              </a:gdLst>
              <a:ahLst/>
              <a:cxnLst>
                <a:cxn ang="T12">
                  <a:pos x="T0" y="T1"/>
                </a:cxn>
                <a:cxn ang="T13">
                  <a:pos x="T2" y="T3"/>
                </a:cxn>
                <a:cxn ang="T14">
                  <a:pos x="T4" y="T5"/>
                </a:cxn>
                <a:cxn ang="T15">
                  <a:pos x="T6" y="T7"/>
                </a:cxn>
                <a:cxn ang="T16">
                  <a:pos x="T8" y="T9"/>
                </a:cxn>
                <a:cxn ang="T17">
                  <a:pos x="T10" y="T11"/>
                </a:cxn>
              </a:cxnLst>
              <a:rect l="T18" t="T19" r="T20" b="T21"/>
              <a:pathLst>
                <a:path w="211" h="311">
                  <a:moveTo>
                    <a:pt x="0" y="0"/>
                  </a:moveTo>
                  <a:lnTo>
                    <a:pt x="139" y="300"/>
                  </a:lnTo>
                  <a:lnTo>
                    <a:pt x="211" y="311"/>
                  </a:lnTo>
                  <a:lnTo>
                    <a:pt x="45" y="19"/>
                  </a:lnTo>
                  <a:lnTo>
                    <a:pt x="0" y="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719" name="Freeform 141"/>
            <p:cNvSpPr>
              <a:spLocks/>
            </p:cNvSpPr>
            <p:nvPr/>
          </p:nvSpPr>
          <p:spPr bwMode="auto">
            <a:xfrm>
              <a:off x="-236" y="1287"/>
              <a:ext cx="103" cy="155"/>
            </a:xfrm>
            <a:custGeom>
              <a:avLst/>
              <a:gdLst>
                <a:gd name="T0" fmla="*/ 0 w 207"/>
                <a:gd name="T1" fmla="*/ 0 h 309"/>
                <a:gd name="T2" fmla="*/ 0 w 207"/>
                <a:gd name="T3" fmla="*/ 1 h 309"/>
                <a:gd name="T4" fmla="*/ 0 w 207"/>
                <a:gd name="T5" fmla="*/ 1 h 309"/>
                <a:gd name="T6" fmla="*/ 0 w 207"/>
                <a:gd name="T7" fmla="*/ 1 h 309"/>
                <a:gd name="T8" fmla="*/ 0 w 207"/>
                <a:gd name="T9" fmla="*/ 0 h 309"/>
                <a:gd name="T10" fmla="*/ 0 w 207"/>
                <a:gd name="T11" fmla="*/ 0 h 309"/>
                <a:gd name="T12" fmla="*/ 0 60000 65536"/>
                <a:gd name="T13" fmla="*/ 0 60000 65536"/>
                <a:gd name="T14" fmla="*/ 0 60000 65536"/>
                <a:gd name="T15" fmla="*/ 0 60000 65536"/>
                <a:gd name="T16" fmla="*/ 0 60000 65536"/>
                <a:gd name="T17" fmla="*/ 0 60000 65536"/>
                <a:gd name="T18" fmla="*/ 0 w 207"/>
                <a:gd name="T19" fmla="*/ 0 h 309"/>
                <a:gd name="T20" fmla="*/ 207 w 207"/>
                <a:gd name="T21" fmla="*/ 309 h 309"/>
              </a:gdLst>
              <a:ahLst/>
              <a:cxnLst>
                <a:cxn ang="T12">
                  <a:pos x="T0" y="T1"/>
                </a:cxn>
                <a:cxn ang="T13">
                  <a:pos x="T2" y="T3"/>
                </a:cxn>
                <a:cxn ang="T14">
                  <a:pos x="T4" y="T5"/>
                </a:cxn>
                <a:cxn ang="T15">
                  <a:pos x="T6" y="T7"/>
                </a:cxn>
                <a:cxn ang="T16">
                  <a:pos x="T8" y="T9"/>
                </a:cxn>
                <a:cxn ang="T17">
                  <a:pos x="T10" y="T11"/>
                </a:cxn>
              </a:cxnLst>
              <a:rect l="T18" t="T19" r="T20" b="T21"/>
              <a:pathLst>
                <a:path w="207" h="309">
                  <a:moveTo>
                    <a:pt x="0" y="0"/>
                  </a:moveTo>
                  <a:lnTo>
                    <a:pt x="36" y="17"/>
                  </a:lnTo>
                  <a:lnTo>
                    <a:pt x="207" y="309"/>
                  </a:lnTo>
                  <a:lnTo>
                    <a:pt x="135" y="292"/>
                  </a:lnTo>
                  <a:lnTo>
                    <a:pt x="0" y="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720" name="Freeform 142"/>
            <p:cNvSpPr>
              <a:spLocks/>
            </p:cNvSpPr>
            <p:nvPr/>
          </p:nvSpPr>
          <p:spPr bwMode="auto">
            <a:xfrm>
              <a:off x="-348" y="1494"/>
              <a:ext cx="157" cy="230"/>
            </a:xfrm>
            <a:custGeom>
              <a:avLst/>
              <a:gdLst>
                <a:gd name="T0" fmla="*/ 0 w 316"/>
                <a:gd name="T1" fmla="*/ 0 h 462"/>
                <a:gd name="T2" fmla="*/ 0 w 316"/>
                <a:gd name="T3" fmla="*/ 0 h 462"/>
                <a:gd name="T4" fmla="*/ 0 w 316"/>
                <a:gd name="T5" fmla="*/ 0 h 462"/>
                <a:gd name="T6" fmla="*/ 0 w 316"/>
                <a:gd name="T7" fmla="*/ 0 h 462"/>
                <a:gd name="T8" fmla="*/ 0 w 316"/>
                <a:gd name="T9" fmla="*/ 0 h 462"/>
                <a:gd name="T10" fmla="*/ 0 w 316"/>
                <a:gd name="T11" fmla="*/ 0 h 462"/>
                <a:gd name="T12" fmla="*/ 0 60000 65536"/>
                <a:gd name="T13" fmla="*/ 0 60000 65536"/>
                <a:gd name="T14" fmla="*/ 0 60000 65536"/>
                <a:gd name="T15" fmla="*/ 0 60000 65536"/>
                <a:gd name="T16" fmla="*/ 0 60000 65536"/>
                <a:gd name="T17" fmla="*/ 0 60000 65536"/>
                <a:gd name="T18" fmla="*/ 0 w 316"/>
                <a:gd name="T19" fmla="*/ 0 h 462"/>
                <a:gd name="T20" fmla="*/ 316 w 316"/>
                <a:gd name="T21" fmla="*/ 462 h 462"/>
              </a:gdLst>
              <a:ahLst/>
              <a:cxnLst>
                <a:cxn ang="T12">
                  <a:pos x="T0" y="T1"/>
                </a:cxn>
                <a:cxn ang="T13">
                  <a:pos x="T2" y="T3"/>
                </a:cxn>
                <a:cxn ang="T14">
                  <a:pos x="T4" y="T5"/>
                </a:cxn>
                <a:cxn ang="T15">
                  <a:pos x="T6" y="T7"/>
                </a:cxn>
                <a:cxn ang="T16">
                  <a:pos x="T8" y="T9"/>
                </a:cxn>
                <a:cxn ang="T17">
                  <a:pos x="T10" y="T11"/>
                </a:cxn>
              </a:cxnLst>
              <a:rect l="T18" t="T19" r="T20" b="T21"/>
              <a:pathLst>
                <a:path w="316" h="462">
                  <a:moveTo>
                    <a:pt x="0" y="0"/>
                  </a:moveTo>
                  <a:lnTo>
                    <a:pt x="84" y="0"/>
                  </a:lnTo>
                  <a:lnTo>
                    <a:pt x="316" y="462"/>
                  </a:lnTo>
                  <a:lnTo>
                    <a:pt x="213" y="439"/>
                  </a:lnTo>
                  <a:lnTo>
                    <a:pt x="0" y="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721" name="Freeform 143"/>
            <p:cNvSpPr>
              <a:spLocks/>
            </p:cNvSpPr>
            <p:nvPr/>
          </p:nvSpPr>
          <p:spPr bwMode="auto">
            <a:xfrm>
              <a:off x="-190" y="1800"/>
              <a:ext cx="96" cy="158"/>
            </a:xfrm>
            <a:custGeom>
              <a:avLst/>
              <a:gdLst>
                <a:gd name="T0" fmla="*/ 0 w 192"/>
                <a:gd name="T1" fmla="*/ 0 h 315"/>
                <a:gd name="T2" fmla="*/ 1 w 192"/>
                <a:gd name="T3" fmla="*/ 1 h 315"/>
                <a:gd name="T4" fmla="*/ 1 w 192"/>
                <a:gd name="T5" fmla="*/ 1 h 315"/>
                <a:gd name="T6" fmla="*/ 1 w 192"/>
                <a:gd name="T7" fmla="*/ 1 h 315"/>
                <a:gd name="T8" fmla="*/ 0 w 192"/>
                <a:gd name="T9" fmla="*/ 0 h 315"/>
                <a:gd name="T10" fmla="*/ 0 w 192"/>
                <a:gd name="T11" fmla="*/ 0 h 315"/>
                <a:gd name="T12" fmla="*/ 0 60000 65536"/>
                <a:gd name="T13" fmla="*/ 0 60000 65536"/>
                <a:gd name="T14" fmla="*/ 0 60000 65536"/>
                <a:gd name="T15" fmla="*/ 0 60000 65536"/>
                <a:gd name="T16" fmla="*/ 0 60000 65536"/>
                <a:gd name="T17" fmla="*/ 0 60000 65536"/>
                <a:gd name="T18" fmla="*/ 0 w 192"/>
                <a:gd name="T19" fmla="*/ 0 h 315"/>
                <a:gd name="T20" fmla="*/ 192 w 192"/>
                <a:gd name="T21" fmla="*/ 315 h 315"/>
              </a:gdLst>
              <a:ahLst/>
              <a:cxnLst>
                <a:cxn ang="T12">
                  <a:pos x="T0" y="T1"/>
                </a:cxn>
                <a:cxn ang="T13">
                  <a:pos x="T2" y="T3"/>
                </a:cxn>
                <a:cxn ang="T14">
                  <a:pos x="T4" y="T5"/>
                </a:cxn>
                <a:cxn ang="T15">
                  <a:pos x="T6" y="T7"/>
                </a:cxn>
                <a:cxn ang="T16">
                  <a:pos x="T8" y="T9"/>
                </a:cxn>
                <a:cxn ang="T17">
                  <a:pos x="T10" y="T11"/>
                </a:cxn>
              </a:cxnLst>
              <a:rect l="T18" t="T19" r="T20" b="T21"/>
              <a:pathLst>
                <a:path w="192" h="315">
                  <a:moveTo>
                    <a:pt x="0" y="0"/>
                  </a:moveTo>
                  <a:lnTo>
                    <a:pt x="95" y="26"/>
                  </a:lnTo>
                  <a:lnTo>
                    <a:pt x="192" y="236"/>
                  </a:lnTo>
                  <a:lnTo>
                    <a:pt x="139" y="315"/>
                  </a:lnTo>
                  <a:lnTo>
                    <a:pt x="0" y="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722" name="Freeform 144"/>
            <p:cNvSpPr>
              <a:spLocks/>
            </p:cNvSpPr>
            <p:nvPr/>
          </p:nvSpPr>
          <p:spPr bwMode="auto">
            <a:xfrm>
              <a:off x="-102" y="1823"/>
              <a:ext cx="111" cy="108"/>
            </a:xfrm>
            <a:custGeom>
              <a:avLst/>
              <a:gdLst>
                <a:gd name="T0" fmla="*/ 0 w 222"/>
                <a:gd name="T1" fmla="*/ 0 h 215"/>
                <a:gd name="T2" fmla="*/ 1 w 222"/>
                <a:gd name="T3" fmla="*/ 1 h 215"/>
                <a:gd name="T4" fmla="*/ 1 w 222"/>
                <a:gd name="T5" fmla="*/ 1 h 215"/>
                <a:gd name="T6" fmla="*/ 1 w 222"/>
                <a:gd name="T7" fmla="*/ 1 h 215"/>
                <a:gd name="T8" fmla="*/ 1 w 222"/>
                <a:gd name="T9" fmla="*/ 1 h 215"/>
                <a:gd name="T10" fmla="*/ 0 w 222"/>
                <a:gd name="T11" fmla="*/ 0 h 215"/>
                <a:gd name="T12" fmla="*/ 0 w 222"/>
                <a:gd name="T13" fmla="*/ 0 h 215"/>
                <a:gd name="T14" fmla="*/ 0 60000 65536"/>
                <a:gd name="T15" fmla="*/ 0 60000 65536"/>
                <a:gd name="T16" fmla="*/ 0 60000 65536"/>
                <a:gd name="T17" fmla="*/ 0 60000 65536"/>
                <a:gd name="T18" fmla="*/ 0 60000 65536"/>
                <a:gd name="T19" fmla="*/ 0 60000 65536"/>
                <a:gd name="T20" fmla="*/ 0 60000 65536"/>
                <a:gd name="T21" fmla="*/ 0 w 222"/>
                <a:gd name="T22" fmla="*/ 0 h 215"/>
                <a:gd name="T23" fmla="*/ 222 w 222"/>
                <a:gd name="T24" fmla="*/ 215 h 2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2" h="215">
                  <a:moveTo>
                    <a:pt x="0" y="0"/>
                  </a:moveTo>
                  <a:lnTo>
                    <a:pt x="78" y="154"/>
                  </a:lnTo>
                  <a:lnTo>
                    <a:pt x="146" y="122"/>
                  </a:lnTo>
                  <a:lnTo>
                    <a:pt x="222" y="215"/>
                  </a:lnTo>
                  <a:lnTo>
                    <a:pt x="100" y="8"/>
                  </a:lnTo>
                  <a:lnTo>
                    <a:pt x="0" y="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723" name="Freeform 145"/>
            <p:cNvSpPr>
              <a:spLocks/>
            </p:cNvSpPr>
            <p:nvPr/>
          </p:nvSpPr>
          <p:spPr bwMode="auto">
            <a:xfrm>
              <a:off x="-15" y="1837"/>
              <a:ext cx="146" cy="194"/>
            </a:xfrm>
            <a:custGeom>
              <a:avLst/>
              <a:gdLst>
                <a:gd name="T0" fmla="*/ 0 w 290"/>
                <a:gd name="T1" fmla="*/ 0 h 388"/>
                <a:gd name="T2" fmla="*/ 1 w 290"/>
                <a:gd name="T3" fmla="*/ 1 h 388"/>
                <a:gd name="T4" fmla="*/ 1 w 290"/>
                <a:gd name="T5" fmla="*/ 1 h 388"/>
                <a:gd name="T6" fmla="*/ 1 w 290"/>
                <a:gd name="T7" fmla="*/ 1 h 388"/>
                <a:gd name="T8" fmla="*/ 1 w 290"/>
                <a:gd name="T9" fmla="*/ 1 h 388"/>
                <a:gd name="T10" fmla="*/ 0 w 290"/>
                <a:gd name="T11" fmla="*/ 0 h 388"/>
                <a:gd name="T12" fmla="*/ 0 w 290"/>
                <a:gd name="T13" fmla="*/ 0 h 388"/>
                <a:gd name="T14" fmla="*/ 0 60000 65536"/>
                <a:gd name="T15" fmla="*/ 0 60000 65536"/>
                <a:gd name="T16" fmla="*/ 0 60000 65536"/>
                <a:gd name="T17" fmla="*/ 0 60000 65536"/>
                <a:gd name="T18" fmla="*/ 0 60000 65536"/>
                <a:gd name="T19" fmla="*/ 0 60000 65536"/>
                <a:gd name="T20" fmla="*/ 0 60000 65536"/>
                <a:gd name="T21" fmla="*/ 0 w 290"/>
                <a:gd name="T22" fmla="*/ 0 h 388"/>
                <a:gd name="T23" fmla="*/ 290 w 290"/>
                <a:gd name="T24" fmla="*/ 388 h 3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0" h="388">
                  <a:moveTo>
                    <a:pt x="0" y="0"/>
                  </a:moveTo>
                  <a:lnTo>
                    <a:pt x="85" y="205"/>
                  </a:lnTo>
                  <a:lnTo>
                    <a:pt x="201" y="285"/>
                  </a:lnTo>
                  <a:lnTo>
                    <a:pt x="290" y="388"/>
                  </a:lnTo>
                  <a:lnTo>
                    <a:pt x="81" y="10"/>
                  </a:lnTo>
                  <a:lnTo>
                    <a:pt x="0" y="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724" name="Freeform 146"/>
            <p:cNvSpPr>
              <a:spLocks/>
            </p:cNvSpPr>
            <p:nvPr/>
          </p:nvSpPr>
          <p:spPr bwMode="auto">
            <a:xfrm>
              <a:off x="58" y="1854"/>
              <a:ext cx="162" cy="231"/>
            </a:xfrm>
            <a:custGeom>
              <a:avLst/>
              <a:gdLst>
                <a:gd name="T0" fmla="*/ 0 w 323"/>
                <a:gd name="T1" fmla="*/ 0 h 462"/>
                <a:gd name="T2" fmla="*/ 1 w 323"/>
                <a:gd name="T3" fmla="*/ 1 h 462"/>
                <a:gd name="T4" fmla="*/ 1 w 323"/>
                <a:gd name="T5" fmla="*/ 1 h 462"/>
                <a:gd name="T6" fmla="*/ 1 w 323"/>
                <a:gd name="T7" fmla="*/ 1 h 462"/>
                <a:gd name="T8" fmla="*/ 0 w 323"/>
                <a:gd name="T9" fmla="*/ 0 h 462"/>
                <a:gd name="T10" fmla="*/ 0 w 323"/>
                <a:gd name="T11" fmla="*/ 0 h 462"/>
                <a:gd name="T12" fmla="*/ 0 60000 65536"/>
                <a:gd name="T13" fmla="*/ 0 60000 65536"/>
                <a:gd name="T14" fmla="*/ 0 60000 65536"/>
                <a:gd name="T15" fmla="*/ 0 60000 65536"/>
                <a:gd name="T16" fmla="*/ 0 60000 65536"/>
                <a:gd name="T17" fmla="*/ 0 60000 65536"/>
                <a:gd name="T18" fmla="*/ 0 w 323"/>
                <a:gd name="T19" fmla="*/ 0 h 462"/>
                <a:gd name="T20" fmla="*/ 323 w 323"/>
                <a:gd name="T21" fmla="*/ 462 h 462"/>
              </a:gdLst>
              <a:ahLst/>
              <a:cxnLst>
                <a:cxn ang="T12">
                  <a:pos x="T0" y="T1"/>
                </a:cxn>
                <a:cxn ang="T13">
                  <a:pos x="T2" y="T3"/>
                </a:cxn>
                <a:cxn ang="T14">
                  <a:pos x="T4" y="T5"/>
                </a:cxn>
                <a:cxn ang="T15">
                  <a:pos x="T6" y="T7"/>
                </a:cxn>
                <a:cxn ang="T16">
                  <a:pos x="T8" y="T9"/>
                </a:cxn>
                <a:cxn ang="T17">
                  <a:pos x="T10" y="T11"/>
                </a:cxn>
              </a:cxnLst>
              <a:rect l="T18" t="T19" r="T20" b="T21"/>
              <a:pathLst>
                <a:path w="323" h="462">
                  <a:moveTo>
                    <a:pt x="0" y="0"/>
                  </a:moveTo>
                  <a:lnTo>
                    <a:pt x="68" y="14"/>
                  </a:lnTo>
                  <a:lnTo>
                    <a:pt x="323" y="462"/>
                  </a:lnTo>
                  <a:lnTo>
                    <a:pt x="211" y="396"/>
                  </a:lnTo>
                  <a:lnTo>
                    <a:pt x="0" y="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725" name="Freeform 147"/>
            <p:cNvSpPr>
              <a:spLocks/>
            </p:cNvSpPr>
            <p:nvPr/>
          </p:nvSpPr>
          <p:spPr bwMode="auto">
            <a:xfrm>
              <a:off x="-269" y="1507"/>
              <a:ext cx="134" cy="217"/>
            </a:xfrm>
            <a:custGeom>
              <a:avLst/>
              <a:gdLst>
                <a:gd name="T0" fmla="*/ 0 w 268"/>
                <a:gd name="T1" fmla="*/ 0 h 435"/>
                <a:gd name="T2" fmla="*/ 1 w 268"/>
                <a:gd name="T3" fmla="*/ 0 h 435"/>
                <a:gd name="T4" fmla="*/ 1 w 268"/>
                <a:gd name="T5" fmla="*/ 0 h 435"/>
                <a:gd name="T6" fmla="*/ 1 w 268"/>
                <a:gd name="T7" fmla="*/ 0 h 435"/>
                <a:gd name="T8" fmla="*/ 1 w 268"/>
                <a:gd name="T9" fmla="*/ 0 h 435"/>
                <a:gd name="T10" fmla="*/ 1 w 268"/>
                <a:gd name="T11" fmla="*/ 0 h 435"/>
                <a:gd name="T12" fmla="*/ 0 w 268"/>
                <a:gd name="T13" fmla="*/ 0 h 435"/>
                <a:gd name="T14" fmla="*/ 0 w 268"/>
                <a:gd name="T15" fmla="*/ 0 h 435"/>
                <a:gd name="T16" fmla="*/ 0 60000 65536"/>
                <a:gd name="T17" fmla="*/ 0 60000 65536"/>
                <a:gd name="T18" fmla="*/ 0 60000 65536"/>
                <a:gd name="T19" fmla="*/ 0 60000 65536"/>
                <a:gd name="T20" fmla="*/ 0 60000 65536"/>
                <a:gd name="T21" fmla="*/ 0 60000 65536"/>
                <a:gd name="T22" fmla="*/ 0 60000 65536"/>
                <a:gd name="T23" fmla="*/ 0 60000 65536"/>
                <a:gd name="T24" fmla="*/ 0 w 268"/>
                <a:gd name="T25" fmla="*/ 0 h 435"/>
                <a:gd name="T26" fmla="*/ 268 w 268"/>
                <a:gd name="T27" fmla="*/ 435 h 4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68" h="435">
                  <a:moveTo>
                    <a:pt x="0" y="0"/>
                  </a:moveTo>
                  <a:lnTo>
                    <a:pt x="74" y="15"/>
                  </a:lnTo>
                  <a:lnTo>
                    <a:pt x="200" y="294"/>
                  </a:lnTo>
                  <a:lnTo>
                    <a:pt x="179" y="347"/>
                  </a:lnTo>
                  <a:lnTo>
                    <a:pt x="268" y="435"/>
                  </a:lnTo>
                  <a:lnTo>
                    <a:pt x="186" y="425"/>
                  </a:lnTo>
                  <a:lnTo>
                    <a:pt x="0" y="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726" name="Freeform 148"/>
            <p:cNvSpPr>
              <a:spLocks/>
            </p:cNvSpPr>
            <p:nvPr/>
          </p:nvSpPr>
          <p:spPr bwMode="auto">
            <a:xfrm>
              <a:off x="-195" y="1525"/>
              <a:ext cx="60" cy="107"/>
            </a:xfrm>
            <a:custGeom>
              <a:avLst/>
              <a:gdLst>
                <a:gd name="T0" fmla="*/ 0 w 120"/>
                <a:gd name="T1" fmla="*/ 0 h 215"/>
                <a:gd name="T2" fmla="*/ 1 w 120"/>
                <a:gd name="T3" fmla="*/ 0 h 215"/>
                <a:gd name="T4" fmla="*/ 1 w 120"/>
                <a:gd name="T5" fmla="*/ 0 h 215"/>
                <a:gd name="T6" fmla="*/ 1 w 120"/>
                <a:gd name="T7" fmla="*/ 0 h 215"/>
                <a:gd name="T8" fmla="*/ 0 w 120"/>
                <a:gd name="T9" fmla="*/ 0 h 215"/>
                <a:gd name="T10" fmla="*/ 0 w 120"/>
                <a:gd name="T11" fmla="*/ 0 h 215"/>
                <a:gd name="T12" fmla="*/ 0 60000 65536"/>
                <a:gd name="T13" fmla="*/ 0 60000 65536"/>
                <a:gd name="T14" fmla="*/ 0 60000 65536"/>
                <a:gd name="T15" fmla="*/ 0 60000 65536"/>
                <a:gd name="T16" fmla="*/ 0 60000 65536"/>
                <a:gd name="T17" fmla="*/ 0 60000 65536"/>
                <a:gd name="T18" fmla="*/ 0 w 120"/>
                <a:gd name="T19" fmla="*/ 0 h 215"/>
                <a:gd name="T20" fmla="*/ 120 w 120"/>
                <a:gd name="T21" fmla="*/ 215 h 215"/>
              </a:gdLst>
              <a:ahLst/>
              <a:cxnLst>
                <a:cxn ang="T12">
                  <a:pos x="T0" y="T1"/>
                </a:cxn>
                <a:cxn ang="T13">
                  <a:pos x="T2" y="T3"/>
                </a:cxn>
                <a:cxn ang="T14">
                  <a:pos x="T4" y="T5"/>
                </a:cxn>
                <a:cxn ang="T15">
                  <a:pos x="T6" y="T7"/>
                </a:cxn>
                <a:cxn ang="T16">
                  <a:pos x="T8" y="T9"/>
                </a:cxn>
                <a:cxn ang="T17">
                  <a:pos x="T10" y="T11"/>
                </a:cxn>
              </a:cxnLst>
              <a:rect l="T18" t="T19" r="T20" b="T21"/>
              <a:pathLst>
                <a:path w="120" h="215">
                  <a:moveTo>
                    <a:pt x="0" y="0"/>
                  </a:moveTo>
                  <a:lnTo>
                    <a:pt x="78" y="28"/>
                  </a:lnTo>
                  <a:lnTo>
                    <a:pt x="120" y="154"/>
                  </a:lnTo>
                  <a:lnTo>
                    <a:pt x="107" y="215"/>
                  </a:lnTo>
                  <a:lnTo>
                    <a:pt x="0" y="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727" name="Freeform 149"/>
            <p:cNvSpPr>
              <a:spLocks/>
            </p:cNvSpPr>
            <p:nvPr/>
          </p:nvSpPr>
          <p:spPr bwMode="auto">
            <a:xfrm>
              <a:off x="-126" y="1535"/>
              <a:ext cx="154" cy="214"/>
            </a:xfrm>
            <a:custGeom>
              <a:avLst/>
              <a:gdLst>
                <a:gd name="T0" fmla="*/ 1 w 308"/>
                <a:gd name="T1" fmla="*/ 1 h 427"/>
                <a:gd name="T2" fmla="*/ 0 w 308"/>
                <a:gd name="T3" fmla="*/ 0 h 427"/>
                <a:gd name="T4" fmla="*/ 1 w 308"/>
                <a:gd name="T5" fmla="*/ 1 h 427"/>
                <a:gd name="T6" fmla="*/ 1 w 308"/>
                <a:gd name="T7" fmla="*/ 1 h 427"/>
                <a:gd name="T8" fmla="*/ 1 w 308"/>
                <a:gd name="T9" fmla="*/ 1 h 427"/>
                <a:gd name="T10" fmla="*/ 1 w 308"/>
                <a:gd name="T11" fmla="*/ 1 h 427"/>
                <a:gd name="T12" fmla="*/ 1 w 308"/>
                <a:gd name="T13" fmla="*/ 1 h 427"/>
                <a:gd name="T14" fmla="*/ 1 w 308"/>
                <a:gd name="T15" fmla="*/ 1 h 427"/>
                <a:gd name="T16" fmla="*/ 0 60000 65536"/>
                <a:gd name="T17" fmla="*/ 0 60000 65536"/>
                <a:gd name="T18" fmla="*/ 0 60000 65536"/>
                <a:gd name="T19" fmla="*/ 0 60000 65536"/>
                <a:gd name="T20" fmla="*/ 0 60000 65536"/>
                <a:gd name="T21" fmla="*/ 0 60000 65536"/>
                <a:gd name="T22" fmla="*/ 0 60000 65536"/>
                <a:gd name="T23" fmla="*/ 0 60000 65536"/>
                <a:gd name="T24" fmla="*/ 0 w 308"/>
                <a:gd name="T25" fmla="*/ 0 h 427"/>
                <a:gd name="T26" fmla="*/ 308 w 308"/>
                <a:gd name="T27" fmla="*/ 427 h 4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8" h="427">
                  <a:moveTo>
                    <a:pt x="44" y="102"/>
                  </a:moveTo>
                  <a:lnTo>
                    <a:pt x="0" y="0"/>
                  </a:lnTo>
                  <a:lnTo>
                    <a:pt x="84" y="26"/>
                  </a:lnTo>
                  <a:lnTo>
                    <a:pt x="308" y="427"/>
                  </a:lnTo>
                  <a:lnTo>
                    <a:pt x="184" y="414"/>
                  </a:lnTo>
                  <a:lnTo>
                    <a:pt x="184" y="279"/>
                  </a:lnTo>
                  <a:lnTo>
                    <a:pt x="44" y="102"/>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728" name="Freeform 150"/>
            <p:cNvSpPr>
              <a:spLocks/>
            </p:cNvSpPr>
            <p:nvPr/>
          </p:nvSpPr>
          <p:spPr bwMode="auto">
            <a:xfrm>
              <a:off x="-604" y="976"/>
              <a:ext cx="384" cy="255"/>
            </a:xfrm>
            <a:custGeom>
              <a:avLst/>
              <a:gdLst>
                <a:gd name="T0" fmla="*/ 0 w 768"/>
                <a:gd name="T1" fmla="*/ 0 h 512"/>
                <a:gd name="T2" fmla="*/ 1 w 768"/>
                <a:gd name="T3" fmla="*/ 0 h 512"/>
                <a:gd name="T4" fmla="*/ 1 w 768"/>
                <a:gd name="T5" fmla="*/ 0 h 512"/>
                <a:gd name="T6" fmla="*/ 1 w 768"/>
                <a:gd name="T7" fmla="*/ 0 h 512"/>
                <a:gd name="T8" fmla="*/ 1 w 768"/>
                <a:gd name="T9" fmla="*/ 0 h 512"/>
                <a:gd name="T10" fmla="*/ 1 w 768"/>
                <a:gd name="T11" fmla="*/ 0 h 512"/>
                <a:gd name="T12" fmla="*/ 0 w 768"/>
                <a:gd name="T13" fmla="*/ 0 h 512"/>
                <a:gd name="T14" fmla="*/ 0 w 768"/>
                <a:gd name="T15" fmla="*/ 0 h 512"/>
                <a:gd name="T16" fmla="*/ 0 60000 65536"/>
                <a:gd name="T17" fmla="*/ 0 60000 65536"/>
                <a:gd name="T18" fmla="*/ 0 60000 65536"/>
                <a:gd name="T19" fmla="*/ 0 60000 65536"/>
                <a:gd name="T20" fmla="*/ 0 60000 65536"/>
                <a:gd name="T21" fmla="*/ 0 60000 65536"/>
                <a:gd name="T22" fmla="*/ 0 60000 65536"/>
                <a:gd name="T23" fmla="*/ 0 60000 65536"/>
                <a:gd name="T24" fmla="*/ 0 w 768"/>
                <a:gd name="T25" fmla="*/ 0 h 512"/>
                <a:gd name="T26" fmla="*/ 768 w 768"/>
                <a:gd name="T27" fmla="*/ 512 h 5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68" h="512">
                  <a:moveTo>
                    <a:pt x="0" y="0"/>
                  </a:moveTo>
                  <a:lnTo>
                    <a:pt x="27" y="40"/>
                  </a:lnTo>
                  <a:lnTo>
                    <a:pt x="576" y="187"/>
                  </a:lnTo>
                  <a:lnTo>
                    <a:pt x="745" y="496"/>
                  </a:lnTo>
                  <a:lnTo>
                    <a:pt x="768" y="512"/>
                  </a:lnTo>
                  <a:lnTo>
                    <a:pt x="582" y="162"/>
                  </a:lnTo>
                  <a:lnTo>
                    <a:pt x="0"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729" name="Freeform 151"/>
            <p:cNvSpPr>
              <a:spLocks/>
            </p:cNvSpPr>
            <p:nvPr/>
          </p:nvSpPr>
          <p:spPr bwMode="auto">
            <a:xfrm>
              <a:off x="-499" y="1191"/>
              <a:ext cx="402" cy="275"/>
            </a:xfrm>
            <a:custGeom>
              <a:avLst/>
              <a:gdLst>
                <a:gd name="T0" fmla="*/ 0 w 804"/>
                <a:gd name="T1" fmla="*/ 0 h 549"/>
                <a:gd name="T2" fmla="*/ 1 w 804"/>
                <a:gd name="T3" fmla="*/ 1 h 549"/>
                <a:gd name="T4" fmla="*/ 1 w 804"/>
                <a:gd name="T5" fmla="*/ 1 h 549"/>
                <a:gd name="T6" fmla="*/ 1 w 804"/>
                <a:gd name="T7" fmla="*/ 1 h 549"/>
                <a:gd name="T8" fmla="*/ 1 w 804"/>
                <a:gd name="T9" fmla="*/ 1 h 549"/>
                <a:gd name="T10" fmla="*/ 1 w 804"/>
                <a:gd name="T11" fmla="*/ 1 h 549"/>
                <a:gd name="T12" fmla="*/ 0 w 804"/>
                <a:gd name="T13" fmla="*/ 0 h 549"/>
                <a:gd name="T14" fmla="*/ 0 w 804"/>
                <a:gd name="T15" fmla="*/ 0 h 549"/>
                <a:gd name="T16" fmla="*/ 0 60000 65536"/>
                <a:gd name="T17" fmla="*/ 0 60000 65536"/>
                <a:gd name="T18" fmla="*/ 0 60000 65536"/>
                <a:gd name="T19" fmla="*/ 0 60000 65536"/>
                <a:gd name="T20" fmla="*/ 0 60000 65536"/>
                <a:gd name="T21" fmla="*/ 0 60000 65536"/>
                <a:gd name="T22" fmla="*/ 0 60000 65536"/>
                <a:gd name="T23" fmla="*/ 0 60000 65536"/>
                <a:gd name="T24" fmla="*/ 0 w 804"/>
                <a:gd name="T25" fmla="*/ 0 h 549"/>
                <a:gd name="T26" fmla="*/ 804 w 804"/>
                <a:gd name="T27" fmla="*/ 549 h 5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4" h="549">
                  <a:moveTo>
                    <a:pt x="0" y="0"/>
                  </a:moveTo>
                  <a:lnTo>
                    <a:pt x="593" y="138"/>
                  </a:lnTo>
                  <a:lnTo>
                    <a:pt x="804" y="549"/>
                  </a:lnTo>
                  <a:lnTo>
                    <a:pt x="776" y="541"/>
                  </a:lnTo>
                  <a:lnTo>
                    <a:pt x="576" y="178"/>
                  </a:lnTo>
                  <a:lnTo>
                    <a:pt x="27" y="49"/>
                  </a:lnTo>
                  <a:lnTo>
                    <a:pt x="0"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730" name="Freeform 152"/>
            <p:cNvSpPr>
              <a:spLocks/>
            </p:cNvSpPr>
            <p:nvPr/>
          </p:nvSpPr>
          <p:spPr bwMode="auto">
            <a:xfrm>
              <a:off x="-378" y="1456"/>
              <a:ext cx="453" cy="316"/>
            </a:xfrm>
            <a:custGeom>
              <a:avLst/>
              <a:gdLst>
                <a:gd name="T0" fmla="*/ 0 w 905"/>
                <a:gd name="T1" fmla="*/ 0 h 633"/>
                <a:gd name="T2" fmla="*/ 1 w 905"/>
                <a:gd name="T3" fmla="*/ 0 h 633"/>
                <a:gd name="T4" fmla="*/ 1 w 905"/>
                <a:gd name="T5" fmla="*/ 0 h 633"/>
                <a:gd name="T6" fmla="*/ 1 w 905"/>
                <a:gd name="T7" fmla="*/ 0 h 633"/>
                <a:gd name="T8" fmla="*/ 1 w 905"/>
                <a:gd name="T9" fmla="*/ 0 h 633"/>
                <a:gd name="T10" fmla="*/ 1 w 905"/>
                <a:gd name="T11" fmla="*/ 0 h 633"/>
                <a:gd name="T12" fmla="*/ 0 w 905"/>
                <a:gd name="T13" fmla="*/ 0 h 633"/>
                <a:gd name="T14" fmla="*/ 0 w 905"/>
                <a:gd name="T15" fmla="*/ 0 h 633"/>
                <a:gd name="T16" fmla="*/ 0 60000 65536"/>
                <a:gd name="T17" fmla="*/ 0 60000 65536"/>
                <a:gd name="T18" fmla="*/ 0 60000 65536"/>
                <a:gd name="T19" fmla="*/ 0 60000 65536"/>
                <a:gd name="T20" fmla="*/ 0 60000 65536"/>
                <a:gd name="T21" fmla="*/ 0 60000 65536"/>
                <a:gd name="T22" fmla="*/ 0 60000 65536"/>
                <a:gd name="T23" fmla="*/ 0 60000 65536"/>
                <a:gd name="T24" fmla="*/ 0 w 905"/>
                <a:gd name="T25" fmla="*/ 0 h 633"/>
                <a:gd name="T26" fmla="*/ 905 w 905"/>
                <a:gd name="T27" fmla="*/ 633 h 63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5" h="633">
                  <a:moveTo>
                    <a:pt x="0" y="0"/>
                  </a:moveTo>
                  <a:lnTo>
                    <a:pt x="29" y="46"/>
                  </a:lnTo>
                  <a:lnTo>
                    <a:pt x="588" y="156"/>
                  </a:lnTo>
                  <a:lnTo>
                    <a:pt x="861" y="623"/>
                  </a:lnTo>
                  <a:lnTo>
                    <a:pt x="905" y="633"/>
                  </a:lnTo>
                  <a:lnTo>
                    <a:pt x="609" y="125"/>
                  </a:lnTo>
                  <a:lnTo>
                    <a:pt x="0"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731" name="Freeform 153"/>
            <p:cNvSpPr>
              <a:spLocks/>
            </p:cNvSpPr>
            <p:nvPr/>
          </p:nvSpPr>
          <p:spPr bwMode="auto">
            <a:xfrm>
              <a:off x="-222" y="1768"/>
              <a:ext cx="484" cy="343"/>
            </a:xfrm>
            <a:custGeom>
              <a:avLst/>
              <a:gdLst>
                <a:gd name="T0" fmla="*/ 0 w 968"/>
                <a:gd name="T1" fmla="*/ 0 h 686"/>
                <a:gd name="T2" fmla="*/ 1 w 968"/>
                <a:gd name="T3" fmla="*/ 1 h 686"/>
                <a:gd name="T4" fmla="*/ 1 w 968"/>
                <a:gd name="T5" fmla="*/ 1 h 686"/>
                <a:gd name="T6" fmla="*/ 1 w 968"/>
                <a:gd name="T7" fmla="*/ 1 h 686"/>
                <a:gd name="T8" fmla="*/ 1 w 968"/>
                <a:gd name="T9" fmla="*/ 1 h 686"/>
                <a:gd name="T10" fmla="*/ 1 w 968"/>
                <a:gd name="T11" fmla="*/ 1 h 686"/>
                <a:gd name="T12" fmla="*/ 0 w 968"/>
                <a:gd name="T13" fmla="*/ 0 h 686"/>
                <a:gd name="T14" fmla="*/ 0 w 968"/>
                <a:gd name="T15" fmla="*/ 0 h 686"/>
                <a:gd name="T16" fmla="*/ 0 60000 65536"/>
                <a:gd name="T17" fmla="*/ 0 60000 65536"/>
                <a:gd name="T18" fmla="*/ 0 60000 65536"/>
                <a:gd name="T19" fmla="*/ 0 60000 65536"/>
                <a:gd name="T20" fmla="*/ 0 60000 65536"/>
                <a:gd name="T21" fmla="*/ 0 60000 65536"/>
                <a:gd name="T22" fmla="*/ 0 60000 65536"/>
                <a:gd name="T23" fmla="*/ 0 60000 65536"/>
                <a:gd name="T24" fmla="*/ 0 w 968"/>
                <a:gd name="T25" fmla="*/ 0 h 686"/>
                <a:gd name="T26" fmla="*/ 968 w 968"/>
                <a:gd name="T27" fmla="*/ 686 h 6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68" h="686">
                  <a:moveTo>
                    <a:pt x="0" y="0"/>
                  </a:moveTo>
                  <a:lnTo>
                    <a:pt x="34" y="52"/>
                  </a:lnTo>
                  <a:lnTo>
                    <a:pt x="626" y="149"/>
                  </a:lnTo>
                  <a:lnTo>
                    <a:pt x="922" y="673"/>
                  </a:lnTo>
                  <a:lnTo>
                    <a:pt x="968" y="686"/>
                  </a:lnTo>
                  <a:lnTo>
                    <a:pt x="646" y="112"/>
                  </a:lnTo>
                  <a:lnTo>
                    <a:pt x="0"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732" name="Freeform 154"/>
            <p:cNvSpPr>
              <a:spLocks/>
            </p:cNvSpPr>
            <p:nvPr/>
          </p:nvSpPr>
          <p:spPr bwMode="auto">
            <a:xfrm>
              <a:off x="-600" y="1459"/>
              <a:ext cx="75" cy="62"/>
            </a:xfrm>
            <a:custGeom>
              <a:avLst/>
              <a:gdLst>
                <a:gd name="T0" fmla="*/ 0 w 150"/>
                <a:gd name="T1" fmla="*/ 1 h 123"/>
                <a:gd name="T2" fmla="*/ 1 w 150"/>
                <a:gd name="T3" fmla="*/ 1 h 123"/>
                <a:gd name="T4" fmla="*/ 1 w 150"/>
                <a:gd name="T5" fmla="*/ 1 h 123"/>
                <a:gd name="T6" fmla="*/ 1 w 150"/>
                <a:gd name="T7" fmla="*/ 1 h 123"/>
                <a:gd name="T8" fmla="*/ 1 w 150"/>
                <a:gd name="T9" fmla="*/ 1 h 123"/>
                <a:gd name="T10" fmla="*/ 1 w 150"/>
                <a:gd name="T11" fmla="*/ 1 h 123"/>
                <a:gd name="T12" fmla="*/ 1 w 150"/>
                <a:gd name="T13" fmla="*/ 1 h 123"/>
                <a:gd name="T14" fmla="*/ 1 w 150"/>
                <a:gd name="T15" fmla="*/ 0 h 123"/>
                <a:gd name="T16" fmla="*/ 1 w 150"/>
                <a:gd name="T17" fmla="*/ 0 h 123"/>
                <a:gd name="T18" fmla="*/ 1 w 150"/>
                <a:gd name="T19" fmla="*/ 0 h 123"/>
                <a:gd name="T20" fmla="*/ 1 w 150"/>
                <a:gd name="T21" fmla="*/ 0 h 123"/>
                <a:gd name="T22" fmla="*/ 1 w 150"/>
                <a:gd name="T23" fmla="*/ 0 h 123"/>
                <a:gd name="T24" fmla="*/ 1 w 150"/>
                <a:gd name="T25" fmla="*/ 1 h 123"/>
                <a:gd name="T26" fmla="*/ 1 w 150"/>
                <a:gd name="T27" fmla="*/ 1 h 123"/>
                <a:gd name="T28" fmla="*/ 1 w 150"/>
                <a:gd name="T29" fmla="*/ 1 h 123"/>
                <a:gd name="T30" fmla="*/ 1 w 150"/>
                <a:gd name="T31" fmla="*/ 1 h 123"/>
                <a:gd name="T32" fmla="*/ 1 w 150"/>
                <a:gd name="T33" fmla="*/ 1 h 123"/>
                <a:gd name="T34" fmla="*/ 1 w 150"/>
                <a:gd name="T35" fmla="*/ 1 h 123"/>
                <a:gd name="T36" fmla="*/ 1 w 150"/>
                <a:gd name="T37" fmla="*/ 1 h 123"/>
                <a:gd name="T38" fmla="*/ 1 w 150"/>
                <a:gd name="T39" fmla="*/ 1 h 123"/>
                <a:gd name="T40" fmla="*/ 1 w 150"/>
                <a:gd name="T41" fmla="*/ 1 h 123"/>
                <a:gd name="T42" fmla="*/ 1 w 150"/>
                <a:gd name="T43" fmla="*/ 1 h 123"/>
                <a:gd name="T44" fmla="*/ 1 w 150"/>
                <a:gd name="T45" fmla="*/ 1 h 123"/>
                <a:gd name="T46" fmla="*/ 1 w 150"/>
                <a:gd name="T47" fmla="*/ 1 h 123"/>
                <a:gd name="T48" fmla="*/ 1 w 150"/>
                <a:gd name="T49" fmla="*/ 1 h 123"/>
                <a:gd name="T50" fmla="*/ 1 w 150"/>
                <a:gd name="T51" fmla="*/ 1 h 123"/>
                <a:gd name="T52" fmla="*/ 1 w 150"/>
                <a:gd name="T53" fmla="*/ 1 h 123"/>
                <a:gd name="T54" fmla="*/ 1 w 150"/>
                <a:gd name="T55" fmla="*/ 1 h 123"/>
                <a:gd name="T56" fmla="*/ 1 w 150"/>
                <a:gd name="T57" fmla="*/ 1 h 123"/>
                <a:gd name="T58" fmla="*/ 1 w 150"/>
                <a:gd name="T59" fmla="*/ 1 h 123"/>
                <a:gd name="T60" fmla="*/ 1 w 150"/>
                <a:gd name="T61" fmla="*/ 1 h 123"/>
                <a:gd name="T62" fmla="*/ 0 w 150"/>
                <a:gd name="T63" fmla="*/ 1 h 123"/>
                <a:gd name="T64" fmla="*/ 0 w 150"/>
                <a:gd name="T65" fmla="*/ 1 h 1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0"/>
                <a:gd name="T100" fmla="*/ 0 h 123"/>
                <a:gd name="T101" fmla="*/ 150 w 150"/>
                <a:gd name="T102" fmla="*/ 123 h 1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0" h="123">
                  <a:moveTo>
                    <a:pt x="0" y="32"/>
                  </a:moveTo>
                  <a:lnTo>
                    <a:pt x="3" y="28"/>
                  </a:lnTo>
                  <a:lnTo>
                    <a:pt x="17" y="21"/>
                  </a:lnTo>
                  <a:lnTo>
                    <a:pt x="24" y="15"/>
                  </a:lnTo>
                  <a:lnTo>
                    <a:pt x="36" y="11"/>
                  </a:lnTo>
                  <a:lnTo>
                    <a:pt x="49" y="5"/>
                  </a:lnTo>
                  <a:lnTo>
                    <a:pt x="62" y="3"/>
                  </a:lnTo>
                  <a:lnTo>
                    <a:pt x="77" y="0"/>
                  </a:lnTo>
                  <a:lnTo>
                    <a:pt x="91" y="0"/>
                  </a:lnTo>
                  <a:lnTo>
                    <a:pt x="106" y="0"/>
                  </a:lnTo>
                  <a:lnTo>
                    <a:pt x="119" y="0"/>
                  </a:lnTo>
                  <a:lnTo>
                    <a:pt x="131" y="0"/>
                  </a:lnTo>
                  <a:lnTo>
                    <a:pt x="140" y="2"/>
                  </a:lnTo>
                  <a:lnTo>
                    <a:pt x="146" y="2"/>
                  </a:lnTo>
                  <a:lnTo>
                    <a:pt x="150" y="3"/>
                  </a:lnTo>
                  <a:lnTo>
                    <a:pt x="146" y="3"/>
                  </a:lnTo>
                  <a:lnTo>
                    <a:pt x="144" y="5"/>
                  </a:lnTo>
                  <a:lnTo>
                    <a:pt x="136" y="7"/>
                  </a:lnTo>
                  <a:lnTo>
                    <a:pt x="127" y="11"/>
                  </a:lnTo>
                  <a:lnTo>
                    <a:pt x="117" y="17"/>
                  </a:lnTo>
                  <a:lnTo>
                    <a:pt x="108" y="22"/>
                  </a:lnTo>
                  <a:lnTo>
                    <a:pt x="96" y="32"/>
                  </a:lnTo>
                  <a:lnTo>
                    <a:pt x="87" y="43"/>
                  </a:lnTo>
                  <a:lnTo>
                    <a:pt x="77" y="55"/>
                  </a:lnTo>
                  <a:lnTo>
                    <a:pt x="72" y="68"/>
                  </a:lnTo>
                  <a:lnTo>
                    <a:pt x="64" y="81"/>
                  </a:lnTo>
                  <a:lnTo>
                    <a:pt x="62" y="95"/>
                  </a:lnTo>
                  <a:lnTo>
                    <a:pt x="57" y="104"/>
                  </a:lnTo>
                  <a:lnTo>
                    <a:pt x="55" y="114"/>
                  </a:lnTo>
                  <a:lnTo>
                    <a:pt x="55" y="119"/>
                  </a:lnTo>
                  <a:lnTo>
                    <a:pt x="55" y="123"/>
                  </a:lnTo>
                  <a:lnTo>
                    <a:pt x="0" y="32"/>
                  </a:lnTo>
                  <a:close/>
                </a:path>
              </a:pathLst>
            </a:custGeom>
            <a:solidFill>
              <a:srgbClr val="C9825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733" name="Freeform 155"/>
            <p:cNvSpPr>
              <a:spLocks/>
            </p:cNvSpPr>
            <p:nvPr/>
          </p:nvSpPr>
          <p:spPr bwMode="auto">
            <a:xfrm>
              <a:off x="-504" y="1385"/>
              <a:ext cx="64" cy="111"/>
            </a:xfrm>
            <a:custGeom>
              <a:avLst/>
              <a:gdLst>
                <a:gd name="T0" fmla="*/ 0 w 129"/>
                <a:gd name="T1" fmla="*/ 0 h 223"/>
                <a:gd name="T2" fmla="*/ 0 w 129"/>
                <a:gd name="T3" fmla="*/ 0 h 223"/>
                <a:gd name="T4" fmla="*/ 0 w 129"/>
                <a:gd name="T5" fmla="*/ 0 h 223"/>
                <a:gd name="T6" fmla="*/ 0 w 129"/>
                <a:gd name="T7" fmla="*/ 0 h 223"/>
                <a:gd name="T8" fmla="*/ 0 w 129"/>
                <a:gd name="T9" fmla="*/ 0 h 223"/>
                <a:gd name="T10" fmla="*/ 0 w 129"/>
                <a:gd name="T11" fmla="*/ 0 h 223"/>
                <a:gd name="T12" fmla="*/ 0 w 129"/>
                <a:gd name="T13" fmla="*/ 0 h 223"/>
                <a:gd name="T14" fmla="*/ 0 w 129"/>
                <a:gd name="T15" fmla="*/ 0 h 223"/>
                <a:gd name="T16" fmla="*/ 0 w 129"/>
                <a:gd name="T17" fmla="*/ 0 h 223"/>
                <a:gd name="T18" fmla="*/ 0 w 129"/>
                <a:gd name="T19" fmla="*/ 0 h 223"/>
                <a:gd name="T20" fmla="*/ 0 w 129"/>
                <a:gd name="T21" fmla="*/ 0 h 223"/>
                <a:gd name="T22" fmla="*/ 0 w 129"/>
                <a:gd name="T23" fmla="*/ 0 h 223"/>
                <a:gd name="T24" fmla="*/ 0 w 129"/>
                <a:gd name="T25" fmla="*/ 0 h 223"/>
                <a:gd name="T26" fmla="*/ 0 w 129"/>
                <a:gd name="T27" fmla="*/ 0 h 223"/>
                <a:gd name="T28" fmla="*/ 0 w 129"/>
                <a:gd name="T29" fmla="*/ 0 h 223"/>
                <a:gd name="T30" fmla="*/ 0 w 129"/>
                <a:gd name="T31" fmla="*/ 0 h 223"/>
                <a:gd name="T32" fmla="*/ 0 w 129"/>
                <a:gd name="T33" fmla="*/ 0 h 223"/>
                <a:gd name="T34" fmla="*/ 0 w 129"/>
                <a:gd name="T35" fmla="*/ 0 h 223"/>
                <a:gd name="T36" fmla="*/ 0 w 129"/>
                <a:gd name="T37" fmla="*/ 0 h 223"/>
                <a:gd name="T38" fmla="*/ 0 w 129"/>
                <a:gd name="T39" fmla="*/ 0 h 223"/>
                <a:gd name="T40" fmla="*/ 0 w 129"/>
                <a:gd name="T41" fmla="*/ 0 h 223"/>
                <a:gd name="T42" fmla="*/ 0 w 129"/>
                <a:gd name="T43" fmla="*/ 0 h 223"/>
                <a:gd name="T44" fmla="*/ 0 w 129"/>
                <a:gd name="T45" fmla="*/ 0 h 223"/>
                <a:gd name="T46" fmla="*/ 0 w 129"/>
                <a:gd name="T47" fmla="*/ 0 h 223"/>
                <a:gd name="T48" fmla="*/ 0 w 129"/>
                <a:gd name="T49" fmla="*/ 0 h 223"/>
                <a:gd name="T50" fmla="*/ 0 w 129"/>
                <a:gd name="T51" fmla="*/ 0 h 223"/>
                <a:gd name="T52" fmla="*/ 0 w 129"/>
                <a:gd name="T53" fmla="*/ 0 h 223"/>
                <a:gd name="T54" fmla="*/ 0 w 129"/>
                <a:gd name="T55" fmla="*/ 0 h 223"/>
                <a:gd name="T56" fmla="*/ 0 w 129"/>
                <a:gd name="T57" fmla="*/ 0 h 223"/>
                <a:gd name="T58" fmla="*/ 0 w 129"/>
                <a:gd name="T59" fmla="*/ 0 h 223"/>
                <a:gd name="T60" fmla="*/ 0 w 129"/>
                <a:gd name="T61" fmla="*/ 0 h 223"/>
                <a:gd name="T62" fmla="*/ 0 w 129"/>
                <a:gd name="T63" fmla="*/ 0 h 223"/>
                <a:gd name="T64" fmla="*/ 0 w 129"/>
                <a:gd name="T65" fmla="*/ 0 h 223"/>
                <a:gd name="T66" fmla="*/ 0 w 129"/>
                <a:gd name="T67" fmla="*/ 0 h 223"/>
                <a:gd name="T68" fmla="*/ 0 w 129"/>
                <a:gd name="T69" fmla="*/ 0 h 223"/>
                <a:gd name="T70" fmla="*/ 0 w 129"/>
                <a:gd name="T71" fmla="*/ 0 h 223"/>
                <a:gd name="T72" fmla="*/ 0 w 129"/>
                <a:gd name="T73" fmla="*/ 0 h 223"/>
                <a:gd name="T74" fmla="*/ 0 w 129"/>
                <a:gd name="T75" fmla="*/ 0 h 223"/>
                <a:gd name="T76" fmla="*/ 0 w 129"/>
                <a:gd name="T77" fmla="*/ 0 h 223"/>
                <a:gd name="T78" fmla="*/ 0 w 129"/>
                <a:gd name="T79" fmla="*/ 0 h 223"/>
                <a:gd name="T80" fmla="*/ 0 w 129"/>
                <a:gd name="T81" fmla="*/ 0 h 223"/>
                <a:gd name="T82" fmla="*/ 0 w 129"/>
                <a:gd name="T83" fmla="*/ 0 h 223"/>
                <a:gd name="T84" fmla="*/ 0 w 129"/>
                <a:gd name="T85" fmla="*/ 0 h 223"/>
                <a:gd name="T86" fmla="*/ 0 w 129"/>
                <a:gd name="T87" fmla="*/ 0 h 223"/>
                <a:gd name="T88" fmla="*/ 0 w 129"/>
                <a:gd name="T89" fmla="*/ 0 h 223"/>
                <a:gd name="T90" fmla="*/ 0 w 129"/>
                <a:gd name="T91" fmla="*/ 0 h 223"/>
                <a:gd name="T92" fmla="*/ 0 w 129"/>
                <a:gd name="T93" fmla="*/ 0 h 223"/>
                <a:gd name="T94" fmla="*/ 0 w 129"/>
                <a:gd name="T95" fmla="*/ 0 h 223"/>
                <a:gd name="T96" fmla="*/ 0 w 129"/>
                <a:gd name="T97" fmla="*/ 0 h 223"/>
                <a:gd name="T98" fmla="*/ 0 w 129"/>
                <a:gd name="T99" fmla="*/ 0 h 223"/>
                <a:gd name="T100" fmla="*/ 0 w 129"/>
                <a:gd name="T101" fmla="*/ 0 h 223"/>
                <a:gd name="T102" fmla="*/ 0 w 129"/>
                <a:gd name="T103" fmla="*/ 0 h 223"/>
                <a:gd name="T104" fmla="*/ 0 w 129"/>
                <a:gd name="T105" fmla="*/ 0 h 223"/>
                <a:gd name="T106" fmla="*/ 0 w 129"/>
                <a:gd name="T107" fmla="*/ 0 h 223"/>
                <a:gd name="T108" fmla="*/ 0 w 129"/>
                <a:gd name="T109" fmla="*/ 0 h 223"/>
                <a:gd name="T110" fmla="*/ 0 w 129"/>
                <a:gd name="T111" fmla="*/ 0 h 223"/>
                <a:gd name="T112" fmla="*/ 0 w 129"/>
                <a:gd name="T113" fmla="*/ 0 h 223"/>
                <a:gd name="T114" fmla="*/ 0 w 129"/>
                <a:gd name="T115" fmla="*/ 0 h 223"/>
                <a:gd name="T116" fmla="*/ 0 w 129"/>
                <a:gd name="T117" fmla="*/ 0 h 2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
                <a:gd name="T178" fmla="*/ 0 h 223"/>
                <a:gd name="T179" fmla="*/ 129 w 129"/>
                <a:gd name="T180" fmla="*/ 223 h 22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 h="223">
                  <a:moveTo>
                    <a:pt x="0" y="116"/>
                  </a:moveTo>
                  <a:lnTo>
                    <a:pt x="0" y="116"/>
                  </a:lnTo>
                  <a:lnTo>
                    <a:pt x="9" y="116"/>
                  </a:lnTo>
                  <a:lnTo>
                    <a:pt x="19" y="118"/>
                  </a:lnTo>
                  <a:lnTo>
                    <a:pt x="28" y="124"/>
                  </a:lnTo>
                  <a:lnTo>
                    <a:pt x="32" y="132"/>
                  </a:lnTo>
                  <a:lnTo>
                    <a:pt x="36" y="141"/>
                  </a:lnTo>
                  <a:lnTo>
                    <a:pt x="39" y="149"/>
                  </a:lnTo>
                  <a:lnTo>
                    <a:pt x="41" y="152"/>
                  </a:lnTo>
                  <a:lnTo>
                    <a:pt x="45" y="152"/>
                  </a:lnTo>
                  <a:lnTo>
                    <a:pt x="57" y="154"/>
                  </a:lnTo>
                  <a:lnTo>
                    <a:pt x="64" y="154"/>
                  </a:lnTo>
                  <a:lnTo>
                    <a:pt x="74" y="160"/>
                  </a:lnTo>
                  <a:lnTo>
                    <a:pt x="81" y="162"/>
                  </a:lnTo>
                  <a:lnTo>
                    <a:pt x="91" y="170"/>
                  </a:lnTo>
                  <a:lnTo>
                    <a:pt x="96" y="175"/>
                  </a:lnTo>
                  <a:lnTo>
                    <a:pt x="104" y="185"/>
                  </a:lnTo>
                  <a:lnTo>
                    <a:pt x="110" y="192"/>
                  </a:lnTo>
                  <a:lnTo>
                    <a:pt x="117" y="202"/>
                  </a:lnTo>
                  <a:lnTo>
                    <a:pt x="129" y="223"/>
                  </a:lnTo>
                  <a:lnTo>
                    <a:pt x="125" y="200"/>
                  </a:lnTo>
                  <a:lnTo>
                    <a:pt x="125" y="189"/>
                  </a:lnTo>
                  <a:lnTo>
                    <a:pt x="121" y="173"/>
                  </a:lnTo>
                  <a:lnTo>
                    <a:pt x="119" y="160"/>
                  </a:lnTo>
                  <a:lnTo>
                    <a:pt x="115" y="147"/>
                  </a:lnTo>
                  <a:lnTo>
                    <a:pt x="110" y="137"/>
                  </a:lnTo>
                  <a:lnTo>
                    <a:pt x="102" y="126"/>
                  </a:lnTo>
                  <a:lnTo>
                    <a:pt x="95" y="120"/>
                  </a:lnTo>
                  <a:lnTo>
                    <a:pt x="87" y="114"/>
                  </a:lnTo>
                  <a:lnTo>
                    <a:pt x="81" y="113"/>
                  </a:lnTo>
                  <a:lnTo>
                    <a:pt x="68" y="105"/>
                  </a:lnTo>
                  <a:lnTo>
                    <a:pt x="62" y="101"/>
                  </a:lnTo>
                  <a:lnTo>
                    <a:pt x="66" y="92"/>
                  </a:lnTo>
                  <a:lnTo>
                    <a:pt x="77" y="78"/>
                  </a:lnTo>
                  <a:lnTo>
                    <a:pt x="93" y="67"/>
                  </a:lnTo>
                  <a:lnTo>
                    <a:pt x="102" y="59"/>
                  </a:lnTo>
                  <a:lnTo>
                    <a:pt x="104" y="52"/>
                  </a:lnTo>
                  <a:lnTo>
                    <a:pt x="100" y="48"/>
                  </a:lnTo>
                  <a:lnTo>
                    <a:pt x="93" y="40"/>
                  </a:lnTo>
                  <a:lnTo>
                    <a:pt x="81" y="37"/>
                  </a:lnTo>
                  <a:lnTo>
                    <a:pt x="68" y="23"/>
                  </a:lnTo>
                  <a:lnTo>
                    <a:pt x="55" y="12"/>
                  </a:lnTo>
                  <a:lnTo>
                    <a:pt x="45" y="2"/>
                  </a:lnTo>
                  <a:lnTo>
                    <a:pt x="43" y="0"/>
                  </a:lnTo>
                  <a:lnTo>
                    <a:pt x="41" y="0"/>
                  </a:lnTo>
                  <a:lnTo>
                    <a:pt x="39" y="6"/>
                  </a:lnTo>
                  <a:lnTo>
                    <a:pt x="36" y="14"/>
                  </a:lnTo>
                  <a:lnTo>
                    <a:pt x="32" y="25"/>
                  </a:lnTo>
                  <a:lnTo>
                    <a:pt x="26" y="35"/>
                  </a:lnTo>
                  <a:lnTo>
                    <a:pt x="24" y="48"/>
                  </a:lnTo>
                  <a:lnTo>
                    <a:pt x="19" y="61"/>
                  </a:lnTo>
                  <a:lnTo>
                    <a:pt x="17" y="75"/>
                  </a:lnTo>
                  <a:lnTo>
                    <a:pt x="11" y="82"/>
                  </a:lnTo>
                  <a:lnTo>
                    <a:pt x="7" y="92"/>
                  </a:lnTo>
                  <a:lnTo>
                    <a:pt x="3" y="99"/>
                  </a:lnTo>
                  <a:lnTo>
                    <a:pt x="1" y="105"/>
                  </a:lnTo>
                  <a:lnTo>
                    <a:pt x="0" y="114"/>
                  </a:lnTo>
                  <a:lnTo>
                    <a:pt x="0" y="116"/>
                  </a:lnTo>
                  <a:close/>
                </a:path>
              </a:pathLst>
            </a:custGeom>
            <a:solidFill>
              <a:srgbClr val="C9825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734" name="Freeform 156"/>
            <p:cNvSpPr>
              <a:spLocks/>
            </p:cNvSpPr>
            <p:nvPr/>
          </p:nvSpPr>
          <p:spPr bwMode="auto">
            <a:xfrm>
              <a:off x="-355" y="1742"/>
              <a:ext cx="79" cy="83"/>
            </a:xfrm>
            <a:custGeom>
              <a:avLst/>
              <a:gdLst>
                <a:gd name="T0" fmla="*/ 1 w 158"/>
                <a:gd name="T1" fmla="*/ 0 h 165"/>
                <a:gd name="T2" fmla="*/ 1 w 158"/>
                <a:gd name="T3" fmla="*/ 1 h 165"/>
                <a:gd name="T4" fmla="*/ 1 w 158"/>
                <a:gd name="T5" fmla="*/ 1 h 165"/>
                <a:gd name="T6" fmla="*/ 1 w 158"/>
                <a:gd name="T7" fmla="*/ 1 h 165"/>
                <a:gd name="T8" fmla="*/ 1 w 158"/>
                <a:gd name="T9" fmla="*/ 1 h 165"/>
                <a:gd name="T10" fmla="*/ 1 w 158"/>
                <a:gd name="T11" fmla="*/ 1 h 165"/>
                <a:gd name="T12" fmla="*/ 1 w 158"/>
                <a:gd name="T13" fmla="*/ 1 h 165"/>
                <a:gd name="T14" fmla="*/ 1 w 158"/>
                <a:gd name="T15" fmla="*/ 1 h 165"/>
                <a:gd name="T16" fmla="*/ 1 w 158"/>
                <a:gd name="T17" fmla="*/ 1 h 165"/>
                <a:gd name="T18" fmla="*/ 1 w 158"/>
                <a:gd name="T19" fmla="*/ 1 h 165"/>
                <a:gd name="T20" fmla="*/ 1 w 158"/>
                <a:gd name="T21" fmla="*/ 1 h 165"/>
                <a:gd name="T22" fmla="*/ 1 w 158"/>
                <a:gd name="T23" fmla="*/ 1 h 165"/>
                <a:gd name="T24" fmla="*/ 1 w 158"/>
                <a:gd name="T25" fmla="*/ 1 h 165"/>
                <a:gd name="T26" fmla="*/ 1 w 158"/>
                <a:gd name="T27" fmla="*/ 1 h 165"/>
                <a:gd name="T28" fmla="*/ 1 w 158"/>
                <a:gd name="T29" fmla="*/ 1 h 165"/>
                <a:gd name="T30" fmla="*/ 1 w 158"/>
                <a:gd name="T31" fmla="*/ 1 h 165"/>
                <a:gd name="T32" fmla="*/ 1 w 158"/>
                <a:gd name="T33" fmla="*/ 1 h 165"/>
                <a:gd name="T34" fmla="*/ 1 w 158"/>
                <a:gd name="T35" fmla="*/ 1 h 165"/>
                <a:gd name="T36" fmla="*/ 1 w 158"/>
                <a:gd name="T37" fmla="*/ 1 h 165"/>
                <a:gd name="T38" fmla="*/ 1 w 158"/>
                <a:gd name="T39" fmla="*/ 1 h 165"/>
                <a:gd name="T40" fmla="*/ 1 w 158"/>
                <a:gd name="T41" fmla="*/ 1 h 165"/>
                <a:gd name="T42" fmla="*/ 1 w 158"/>
                <a:gd name="T43" fmla="*/ 1 h 165"/>
                <a:gd name="T44" fmla="*/ 1 w 158"/>
                <a:gd name="T45" fmla="*/ 1 h 165"/>
                <a:gd name="T46" fmla="*/ 1 w 158"/>
                <a:gd name="T47" fmla="*/ 1 h 165"/>
                <a:gd name="T48" fmla="*/ 1 w 158"/>
                <a:gd name="T49" fmla="*/ 1 h 165"/>
                <a:gd name="T50" fmla="*/ 1 w 158"/>
                <a:gd name="T51" fmla="*/ 1 h 165"/>
                <a:gd name="T52" fmla="*/ 1 w 158"/>
                <a:gd name="T53" fmla="*/ 1 h 165"/>
                <a:gd name="T54" fmla="*/ 1 w 158"/>
                <a:gd name="T55" fmla="*/ 1 h 165"/>
                <a:gd name="T56" fmla="*/ 1 w 158"/>
                <a:gd name="T57" fmla="*/ 1 h 165"/>
                <a:gd name="T58" fmla="*/ 1 w 158"/>
                <a:gd name="T59" fmla="*/ 1 h 165"/>
                <a:gd name="T60" fmla="*/ 1 w 158"/>
                <a:gd name="T61" fmla="*/ 1 h 165"/>
                <a:gd name="T62" fmla="*/ 1 w 158"/>
                <a:gd name="T63" fmla="*/ 1 h 165"/>
                <a:gd name="T64" fmla="*/ 1 w 158"/>
                <a:gd name="T65" fmla="*/ 1 h 165"/>
                <a:gd name="T66" fmla="*/ 1 w 158"/>
                <a:gd name="T67" fmla="*/ 1 h 165"/>
                <a:gd name="T68" fmla="*/ 1 w 158"/>
                <a:gd name="T69" fmla="*/ 1 h 165"/>
                <a:gd name="T70" fmla="*/ 1 w 158"/>
                <a:gd name="T71" fmla="*/ 1 h 165"/>
                <a:gd name="T72" fmla="*/ 1 w 158"/>
                <a:gd name="T73" fmla="*/ 1 h 165"/>
                <a:gd name="T74" fmla="*/ 1 w 158"/>
                <a:gd name="T75" fmla="*/ 1 h 165"/>
                <a:gd name="T76" fmla="*/ 1 w 158"/>
                <a:gd name="T77" fmla="*/ 1 h 165"/>
                <a:gd name="T78" fmla="*/ 1 w 158"/>
                <a:gd name="T79" fmla="*/ 1 h 165"/>
                <a:gd name="T80" fmla="*/ 0 w 158"/>
                <a:gd name="T81" fmla="*/ 1 h 165"/>
                <a:gd name="T82" fmla="*/ 1 w 158"/>
                <a:gd name="T83" fmla="*/ 1 h 165"/>
                <a:gd name="T84" fmla="*/ 1 w 158"/>
                <a:gd name="T85" fmla="*/ 1 h 165"/>
                <a:gd name="T86" fmla="*/ 1 w 158"/>
                <a:gd name="T87" fmla="*/ 1 h 165"/>
                <a:gd name="T88" fmla="*/ 1 w 158"/>
                <a:gd name="T89" fmla="*/ 1 h 165"/>
                <a:gd name="T90" fmla="*/ 1 w 158"/>
                <a:gd name="T91" fmla="*/ 1 h 165"/>
                <a:gd name="T92" fmla="*/ 1 w 158"/>
                <a:gd name="T93" fmla="*/ 1 h 165"/>
                <a:gd name="T94" fmla="*/ 1 w 158"/>
                <a:gd name="T95" fmla="*/ 1 h 165"/>
                <a:gd name="T96" fmla="*/ 1 w 158"/>
                <a:gd name="T97" fmla="*/ 1 h 165"/>
                <a:gd name="T98" fmla="*/ 1 w 158"/>
                <a:gd name="T99" fmla="*/ 1 h 165"/>
                <a:gd name="T100" fmla="*/ 1 w 158"/>
                <a:gd name="T101" fmla="*/ 1 h 165"/>
                <a:gd name="T102" fmla="*/ 1 w 158"/>
                <a:gd name="T103" fmla="*/ 1 h 165"/>
                <a:gd name="T104" fmla="*/ 1 w 158"/>
                <a:gd name="T105" fmla="*/ 1 h 165"/>
                <a:gd name="T106" fmla="*/ 1 w 158"/>
                <a:gd name="T107" fmla="*/ 1 h 165"/>
                <a:gd name="T108" fmla="*/ 1 w 158"/>
                <a:gd name="T109" fmla="*/ 1 h 165"/>
                <a:gd name="T110" fmla="*/ 1 w 158"/>
                <a:gd name="T111" fmla="*/ 0 h 165"/>
                <a:gd name="T112" fmla="*/ 1 w 158"/>
                <a:gd name="T113" fmla="*/ 0 h 16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8"/>
                <a:gd name="T172" fmla="*/ 0 h 165"/>
                <a:gd name="T173" fmla="*/ 158 w 158"/>
                <a:gd name="T174" fmla="*/ 165 h 16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8" h="165">
                  <a:moveTo>
                    <a:pt x="51" y="0"/>
                  </a:moveTo>
                  <a:lnTo>
                    <a:pt x="53" y="4"/>
                  </a:lnTo>
                  <a:lnTo>
                    <a:pt x="63" y="11"/>
                  </a:lnTo>
                  <a:lnTo>
                    <a:pt x="70" y="21"/>
                  </a:lnTo>
                  <a:lnTo>
                    <a:pt x="80" y="34"/>
                  </a:lnTo>
                  <a:lnTo>
                    <a:pt x="84" y="47"/>
                  </a:lnTo>
                  <a:lnTo>
                    <a:pt x="87" y="59"/>
                  </a:lnTo>
                  <a:lnTo>
                    <a:pt x="87" y="68"/>
                  </a:lnTo>
                  <a:lnTo>
                    <a:pt x="89" y="70"/>
                  </a:lnTo>
                  <a:lnTo>
                    <a:pt x="89" y="68"/>
                  </a:lnTo>
                  <a:lnTo>
                    <a:pt x="97" y="66"/>
                  </a:lnTo>
                  <a:lnTo>
                    <a:pt x="105" y="61"/>
                  </a:lnTo>
                  <a:lnTo>
                    <a:pt x="116" y="57"/>
                  </a:lnTo>
                  <a:lnTo>
                    <a:pt x="125" y="51"/>
                  </a:lnTo>
                  <a:lnTo>
                    <a:pt x="137" y="49"/>
                  </a:lnTo>
                  <a:lnTo>
                    <a:pt x="146" y="47"/>
                  </a:lnTo>
                  <a:lnTo>
                    <a:pt x="154" y="49"/>
                  </a:lnTo>
                  <a:lnTo>
                    <a:pt x="158" y="53"/>
                  </a:lnTo>
                  <a:lnTo>
                    <a:pt x="156" y="68"/>
                  </a:lnTo>
                  <a:lnTo>
                    <a:pt x="154" y="78"/>
                  </a:lnTo>
                  <a:lnTo>
                    <a:pt x="152" y="85"/>
                  </a:lnTo>
                  <a:lnTo>
                    <a:pt x="148" y="95"/>
                  </a:lnTo>
                  <a:lnTo>
                    <a:pt x="148" y="106"/>
                  </a:lnTo>
                  <a:lnTo>
                    <a:pt x="146" y="116"/>
                  </a:lnTo>
                  <a:lnTo>
                    <a:pt x="146" y="123"/>
                  </a:lnTo>
                  <a:lnTo>
                    <a:pt x="146" y="131"/>
                  </a:lnTo>
                  <a:lnTo>
                    <a:pt x="148" y="139"/>
                  </a:lnTo>
                  <a:lnTo>
                    <a:pt x="148" y="148"/>
                  </a:lnTo>
                  <a:lnTo>
                    <a:pt x="148" y="156"/>
                  </a:lnTo>
                  <a:lnTo>
                    <a:pt x="143" y="156"/>
                  </a:lnTo>
                  <a:lnTo>
                    <a:pt x="133" y="152"/>
                  </a:lnTo>
                  <a:lnTo>
                    <a:pt x="118" y="148"/>
                  </a:lnTo>
                  <a:lnTo>
                    <a:pt x="103" y="144"/>
                  </a:lnTo>
                  <a:lnTo>
                    <a:pt x="89" y="144"/>
                  </a:lnTo>
                  <a:lnTo>
                    <a:pt x="76" y="148"/>
                  </a:lnTo>
                  <a:lnTo>
                    <a:pt x="66" y="148"/>
                  </a:lnTo>
                  <a:lnTo>
                    <a:pt x="59" y="152"/>
                  </a:lnTo>
                  <a:lnTo>
                    <a:pt x="49" y="152"/>
                  </a:lnTo>
                  <a:lnTo>
                    <a:pt x="42" y="156"/>
                  </a:lnTo>
                  <a:lnTo>
                    <a:pt x="32" y="156"/>
                  </a:lnTo>
                  <a:lnTo>
                    <a:pt x="0" y="165"/>
                  </a:lnTo>
                  <a:lnTo>
                    <a:pt x="95" y="120"/>
                  </a:lnTo>
                  <a:lnTo>
                    <a:pt x="89" y="114"/>
                  </a:lnTo>
                  <a:lnTo>
                    <a:pt x="80" y="101"/>
                  </a:lnTo>
                  <a:lnTo>
                    <a:pt x="70" y="91"/>
                  </a:lnTo>
                  <a:lnTo>
                    <a:pt x="66" y="84"/>
                  </a:lnTo>
                  <a:lnTo>
                    <a:pt x="61" y="74"/>
                  </a:lnTo>
                  <a:lnTo>
                    <a:pt x="59" y="68"/>
                  </a:lnTo>
                  <a:lnTo>
                    <a:pt x="55" y="55"/>
                  </a:lnTo>
                  <a:lnTo>
                    <a:pt x="59" y="49"/>
                  </a:lnTo>
                  <a:lnTo>
                    <a:pt x="63" y="42"/>
                  </a:lnTo>
                  <a:lnTo>
                    <a:pt x="66" y="34"/>
                  </a:lnTo>
                  <a:lnTo>
                    <a:pt x="63" y="23"/>
                  </a:lnTo>
                  <a:lnTo>
                    <a:pt x="59" y="13"/>
                  </a:lnTo>
                  <a:lnTo>
                    <a:pt x="53" y="4"/>
                  </a:lnTo>
                  <a:lnTo>
                    <a:pt x="51" y="0"/>
                  </a:lnTo>
                  <a:close/>
                </a:path>
              </a:pathLst>
            </a:custGeom>
            <a:solidFill>
              <a:srgbClr val="C9825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735" name="Freeform 157"/>
            <p:cNvSpPr>
              <a:spLocks/>
            </p:cNvSpPr>
            <p:nvPr/>
          </p:nvSpPr>
          <p:spPr bwMode="auto">
            <a:xfrm>
              <a:off x="-551" y="1679"/>
              <a:ext cx="124" cy="65"/>
            </a:xfrm>
            <a:custGeom>
              <a:avLst/>
              <a:gdLst>
                <a:gd name="T0" fmla="*/ 1 w 247"/>
                <a:gd name="T1" fmla="*/ 0 h 131"/>
                <a:gd name="T2" fmla="*/ 1 w 247"/>
                <a:gd name="T3" fmla="*/ 0 h 131"/>
                <a:gd name="T4" fmla="*/ 1 w 247"/>
                <a:gd name="T5" fmla="*/ 0 h 131"/>
                <a:gd name="T6" fmla="*/ 1 w 247"/>
                <a:gd name="T7" fmla="*/ 0 h 131"/>
                <a:gd name="T8" fmla="*/ 1 w 247"/>
                <a:gd name="T9" fmla="*/ 0 h 131"/>
                <a:gd name="T10" fmla="*/ 1 w 247"/>
                <a:gd name="T11" fmla="*/ 0 h 131"/>
                <a:gd name="T12" fmla="*/ 1 w 247"/>
                <a:gd name="T13" fmla="*/ 0 h 131"/>
                <a:gd name="T14" fmla="*/ 1 w 247"/>
                <a:gd name="T15" fmla="*/ 0 h 131"/>
                <a:gd name="T16" fmla="*/ 1 w 247"/>
                <a:gd name="T17" fmla="*/ 0 h 131"/>
                <a:gd name="T18" fmla="*/ 1 w 247"/>
                <a:gd name="T19" fmla="*/ 0 h 131"/>
                <a:gd name="T20" fmla="*/ 1 w 247"/>
                <a:gd name="T21" fmla="*/ 0 h 131"/>
                <a:gd name="T22" fmla="*/ 1 w 247"/>
                <a:gd name="T23" fmla="*/ 0 h 131"/>
                <a:gd name="T24" fmla="*/ 1 w 247"/>
                <a:gd name="T25" fmla="*/ 0 h 131"/>
                <a:gd name="T26" fmla="*/ 1 w 247"/>
                <a:gd name="T27" fmla="*/ 0 h 131"/>
                <a:gd name="T28" fmla="*/ 1 w 247"/>
                <a:gd name="T29" fmla="*/ 0 h 131"/>
                <a:gd name="T30" fmla="*/ 1 w 247"/>
                <a:gd name="T31" fmla="*/ 0 h 131"/>
                <a:gd name="T32" fmla="*/ 1 w 247"/>
                <a:gd name="T33" fmla="*/ 0 h 131"/>
                <a:gd name="T34" fmla="*/ 1 w 247"/>
                <a:gd name="T35" fmla="*/ 0 h 131"/>
                <a:gd name="T36" fmla="*/ 1 w 247"/>
                <a:gd name="T37" fmla="*/ 0 h 131"/>
                <a:gd name="T38" fmla="*/ 1 w 247"/>
                <a:gd name="T39" fmla="*/ 0 h 131"/>
                <a:gd name="T40" fmla="*/ 1 w 247"/>
                <a:gd name="T41" fmla="*/ 0 h 131"/>
                <a:gd name="T42" fmla="*/ 1 w 247"/>
                <a:gd name="T43" fmla="*/ 0 h 131"/>
                <a:gd name="T44" fmla="*/ 1 w 247"/>
                <a:gd name="T45" fmla="*/ 0 h 131"/>
                <a:gd name="T46" fmla="*/ 1 w 247"/>
                <a:gd name="T47" fmla="*/ 0 h 131"/>
                <a:gd name="T48" fmla="*/ 1 w 247"/>
                <a:gd name="T49" fmla="*/ 0 h 131"/>
                <a:gd name="T50" fmla="*/ 1 w 247"/>
                <a:gd name="T51" fmla="*/ 0 h 131"/>
                <a:gd name="T52" fmla="*/ 1 w 247"/>
                <a:gd name="T53" fmla="*/ 0 h 131"/>
                <a:gd name="T54" fmla="*/ 1 w 247"/>
                <a:gd name="T55" fmla="*/ 0 h 131"/>
                <a:gd name="T56" fmla="*/ 1 w 247"/>
                <a:gd name="T57" fmla="*/ 0 h 131"/>
                <a:gd name="T58" fmla="*/ 1 w 247"/>
                <a:gd name="T59" fmla="*/ 0 h 131"/>
                <a:gd name="T60" fmla="*/ 1 w 247"/>
                <a:gd name="T61" fmla="*/ 0 h 131"/>
                <a:gd name="T62" fmla="*/ 1 w 247"/>
                <a:gd name="T63" fmla="*/ 0 h 131"/>
                <a:gd name="T64" fmla="*/ 0 w 247"/>
                <a:gd name="T65" fmla="*/ 0 h 131"/>
                <a:gd name="T66" fmla="*/ 0 w 247"/>
                <a:gd name="T67" fmla="*/ 0 h 13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7"/>
                <a:gd name="T103" fmla="*/ 0 h 131"/>
                <a:gd name="T104" fmla="*/ 247 w 247"/>
                <a:gd name="T105" fmla="*/ 131 h 13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7" h="131">
                  <a:moveTo>
                    <a:pt x="0" y="13"/>
                  </a:moveTo>
                  <a:lnTo>
                    <a:pt x="2" y="15"/>
                  </a:lnTo>
                  <a:lnTo>
                    <a:pt x="10" y="19"/>
                  </a:lnTo>
                  <a:lnTo>
                    <a:pt x="19" y="19"/>
                  </a:lnTo>
                  <a:lnTo>
                    <a:pt x="31" y="13"/>
                  </a:lnTo>
                  <a:lnTo>
                    <a:pt x="42" y="3"/>
                  </a:lnTo>
                  <a:lnTo>
                    <a:pt x="55" y="0"/>
                  </a:lnTo>
                  <a:lnTo>
                    <a:pt x="63" y="0"/>
                  </a:lnTo>
                  <a:lnTo>
                    <a:pt x="65" y="0"/>
                  </a:lnTo>
                  <a:lnTo>
                    <a:pt x="128" y="0"/>
                  </a:lnTo>
                  <a:lnTo>
                    <a:pt x="124" y="5"/>
                  </a:lnTo>
                  <a:lnTo>
                    <a:pt x="122" y="21"/>
                  </a:lnTo>
                  <a:lnTo>
                    <a:pt x="120" y="28"/>
                  </a:lnTo>
                  <a:lnTo>
                    <a:pt x="120" y="36"/>
                  </a:lnTo>
                  <a:lnTo>
                    <a:pt x="120" y="40"/>
                  </a:lnTo>
                  <a:lnTo>
                    <a:pt x="124" y="40"/>
                  </a:lnTo>
                  <a:lnTo>
                    <a:pt x="130" y="30"/>
                  </a:lnTo>
                  <a:lnTo>
                    <a:pt x="135" y="19"/>
                  </a:lnTo>
                  <a:lnTo>
                    <a:pt x="139" y="9"/>
                  </a:lnTo>
                  <a:lnTo>
                    <a:pt x="149" y="3"/>
                  </a:lnTo>
                  <a:lnTo>
                    <a:pt x="156" y="0"/>
                  </a:lnTo>
                  <a:lnTo>
                    <a:pt x="164" y="2"/>
                  </a:lnTo>
                  <a:lnTo>
                    <a:pt x="168" y="7"/>
                  </a:lnTo>
                  <a:lnTo>
                    <a:pt x="171" y="13"/>
                  </a:lnTo>
                  <a:lnTo>
                    <a:pt x="168" y="19"/>
                  </a:lnTo>
                  <a:lnTo>
                    <a:pt x="162" y="28"/>
                  </a:lnTo>
                  <a:lnTo>
                    <a:pt x="156" y="34"/>
                  </a:lnTo>
                  <a:lnTo>
                    <a:pt x="152" y="41"/>
                  </a:lnTo>
                  <a:lnTo>
                    <a:pt x="151" y="45"/>
                  </a:lnTo>
                  <a:lnTo>
                    <a:pt x="158" y="49"/>
                  </a:lnTo>
                  <a:lnTo>
                    <a:pt x="162" y="53"/>
                  </a:lnTo>
                  <a:lnTo>
                    <a:pt x="168" y="55"/>
                  </a:lnTo>
                  <a:lnTo>
                    <a:pt x="168" y="53"/>
                  </a:lnTo>
                  <a:lnTo>
                    <a:pt x="170" y="53"/>
                  </a:lnTo>
                  <a:lnTo>
                    <a:pt x="171" y="51"/>
                  </a:lnTo>
                  <a:lnTo>
                    <a:pt x="177" y="51"/>
                  </a:lnTo>
                  <a:lnTo>
                    <a:pt x="183" y="49"/>
                  </a:lnTo>
                  <a:lnTo>
                    <a:pt x="192" y="49"/>
                  </a:lnTo>
                  <a:lnTo>
                    <a:pt x="200" y="45"/>
                  </a:lnTo>
                  <a:lnTo>
                    <a:pt x="209" y="45"/>
                  </a:lnTo>
                  <a:lnTo>
                    <a:pt x="219" y="43"/>
                  </a:lnTo>
                  <a:lnTo>
                    <a:pt x="228" y="43"/>
                  </a:lnTo>
                  <a:lnTo>
                    <a:pt x="242" y="40"/>
                  </a:lnTo>
                  <a:lnTo>
                    <a:pt x="247" y="40"/>
                  </a:lnTo>
                  <a:lnTo>
                    <a:pt x="246" y="49"/>
                  </a:lnTo>
                  <a:lnTo>
                    <a:pt x="208" y="100"/>
                  </a:lnTo>
                  <a:lnTo>
                    <a:pt x="192" y="100"/>
                  </a:lnTo>
                  <a:lnTo>
                    <a:pt x="173" y="127"/>
                  </a:lnTo>
                  <a:lnTo>
                    <a:pt x="158" y="93"/>
                  </a:lnTo>
                  <a:lnTo>
                    <a:pt x="156" y="93"/>
                  </a:lnTo>
                  <a:lnTo>
                    <a:pt x="151" y="100"/>
                  </a:lnTo>
                  <a:lnTo>
                    <a:pt x="143" y="102"/>
                  </a:lnTo>
                  <a:lnTo>
                    <a:pt x="135" y="98"/>
                  </a:lnTo>
                  <a:lnTo>
                    <a:pt x="130" y="91"/>
                  </a:lnTo>
                  <a:lnTo>
                    <a:pt x="122" y="85"/>
                  </a:lnTo>
                  <a:lnTo>
                    <a:pt x="113" y="79"/>
                  </a:lnTo>
                  <a:lnTo>
                    <a:pt x="105" y="78"/>
                  </a:lnTo>
                  <a:lnTo>
                    <a:pt x="95" y="74"/>
                  </a:lnTo>
                  <a:lnTo>
                    <a:pt x="88" y="74"/>
                  </a:lnTo>
                  <a:lnTo>
                    <a:pt x="78" y="76"/>
                  </a:lnTo>
                  <a:lnTo>
                    <a:pt x="73" y="81"/>
                  </a:lnTo>
                  <a:lnTo>
                    <a:pt x="57" y="93"/>
                  </a:lnTo>
                  <a:lnTo>
                    <a:pt x="48" y="110"/>
                  </a:lnTo>
                  <a:lnTo>
                    <a:pt x="42" y="123"/>
                  </a:lnTo>
                  <a:lnTo>
                    <a:pt x="42" y="131"/>
                  </a:lnTo>
                  <a:lnTo>
                    <a:pt x="0" y="102"/>
                  </a:lnTo>
                  <a:lnTo>
                    <a:pt x="0" y="13"/>
                  </a:lnTo>
                  <a:close/>
                </a:path>
              </a:pathLst>
            </a:custGeom>
            <a:solidFill>
              <a:srgbClr val="C9825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736" name="Freeform 158"/>
            <p:cNvSpPr>
              <a:spLocks/>
            </p:cNvSpPr>
            <p:nvPr/>
          </p:nvSpPr>
          <p:spPr bwMode="auto">
            <a:xfrm>
              <a:off x="-544" y="1605"/>
              <a:ext cx="137" cy="108"/>
            </a:xfrm>
            <a:custGeom>
              <a:avLst/>
              <a:gdLst>
                <a:gd name="T0" fmla="*/ 1 w 273"/>
                <a:gd name="T1" fmla="*/ 0 h 217"/>
                <a:gd name="T2" fmla="*/ 1 w 273"/>
                <a:gd name="T3" fmla="*/ 0 h 217"/>
                <a:gd name="T4" fmla="*/ 1 w 273"/>
                <a:gd name="T5" fmla="*/ 0 h 217"/>
                <a:gd name="T6" fmla="*/ 0 w 273"/>
                <a:gd name="T7" fmla="*/ 0 h 217"/>
                <a:gd name="T8" fmla="*/ 1 w 273"/>
                <a:gd name="T9" fmla="*/ 0 h 217"/>
                <a:gd name="T10" fmla="*/ 1 w 273"/>
                <a:gd name="T11" fmla="*/ 0 h 217"/>
                <a:gd name="T12" fmla="*/ 1 w 273"/>
                <a:gd name="T13" fmla="*/ 0 h 217"/>
                <a:gd name="T14" fmla="*/ 1 w 273"/>
                <a:gd name="T15" fmla="*/ 0 h 217"/>
                <a:gd name="T16" fmla="*/ 1 w 273"/>
                <a:gd name="T17" fmla="*/ 0 h 217"/>
                <a:gd name="T18" fmla="*/ 1 w 273"/>
                <a:gd name="T19" fmla="*/ 0 h 217"/>
                <a:gd name="T20" fmla="*/ 1 w 273"/>
                <a:gd name="T21" fmla="*/ 0 h 217"/>
                <a:gd name="T22" fmla="*/ 1 w 273"/>
                <a:gd name="T23" fmla="*/ 0 h 217"/>
                <a:gd name="T24" fmla="*/ 1 w 273"/>
                <a:gd name="T25" fmla="*/ 0 h 217"/>
                <a:gd name="T26" fmla="*/ 1 w 273"/>
                <a:gd name="T27" fmla="*/ 0 h 217"/>
                <a:gd name="T28" fmla="*/ 1 w 273"/>
                <a:gd name="T29" fmla="*/ 0 h 217"/>
                <a:gd name="T30" fmla="*/ 1 w 273"/>
                <a:gd name="T31" fmla="*/ 0 h 217"/>
                <a:gd name="T32" fmla="*/ 1 w 273"/>
                <a:gd name="T33" fmla="*/ 0 h 217"/>
                <a:gd name="T34" fmla="*/ 1 w 273"/>
                <a:gd name="T35" fmla="*/ 0 h 217"/>
                <a:gd name="T36" fmla="*/ 1 w 273"/>
                <a:gd name="T37" fmla="*/ 0 h 217"/>
                <a:gd name="T38" fmla="*/ 1 w 273"/>
                <a:gd name="T39" fmla="*/ 0 h 217"/>
                <a:gd name="T40" fmla="*/ 1 w 273"/>
                <a:gd name="T41" fmla="*/ 0 h 217"/>
                <a:gd name="T42" fmla="*/ 1 w 273"/>
                <a:gd name="T43" fmla="*/ 0 h 217"/>
                <a:gd name="T44" fmla="*/ 1 w 273"/>
                <a:gd name="T45" fmla="*/ 0 h 217"/>
                <a:gd name="T46" fmla="*/ 1 w 273"/>
                <a:gd name="T47" fmla="*/ 0 h 217"/>
                <a:gd name="T48" fmla="*/ 1 w 273"/>
                <a:gd name="T49" fmla="*/ 0 h 217"/>
                <a:gd name="T50" fmla="*/ 1 w 273"/>
                <a:gd name="T51" fmla="*/ 0 h 217"/>
                <a:gd name="T52" fmla="*/ 1 w 273"/>
                <a:gd name="T53" fmla="*/ 0 h 217"/>
                <a:gd name="T54" fmla="*/ 1 w 273"/>
                <a:gd name="T55" fmla="*/ 0 h 217"/>
                <a:gd name="T56" fmla="*/ 1 w 273"/>
                <a:gd name="T57" fmla="*/ 0 h 217"/>
                <a:gd name="T58" fmla="*/ 1 w 273"/>
                <a:gd name="T59" fmla="*/ 0 h 217"/>
                <a:gd name="T60" fmla="*/ 1 w 273"/>
                <a:gd name="T61" fmla="*/ 0 h 217"/>
                <a:gd name="T62" fmla="*/ 1 w 273"/>
                <a:gd name="T63" fmla="*/ 0 h 217"/>
                <a:gd name="T64" fmla="*/ 1 w 273"/>
                <a:gd name="T65" fmla="*/ 0 h 217"/>
                <a:gd name="T66" fmla="*/ 1 w 273"/>
                <a:gd name="T67" fmla="*/ 0 h 217"/>
                <a:gd name="T68" fmla="*/ 1 w 273"/>
                <a:gd name="T69" fmla="*/ 0 h 217"/>
                <a:gd name="T70" fmla="*/ 1 w 273"/>
                <a:gd name="T71" fmla="*/ 0 h 217"/>
                <a:gd name="T72" fmla="*/ 1 w 273"/>
                <a:gd name="T73" fmla="*/ 0 h 217"/>
                <a:gd name="T74" fmla="*/ 1 w 273"/>
                <a:gd name="T75" fmla="*/ 0 h 217"/>
                <a:gd name="T76" fmla="*/ 1 w 273"/>
                <a:gd name="T77" fmla="*/ 0 h 217"/>
                <a:gd name="T78" fmla="*/ 1 w 273"/>
                <a:gd name="T79" fmla="*/ 0 h 217"/>
                <a:gd name="T80" fmla="*/ 1 w 273"/>
                <a:gd name="T81" fmla="*/ 0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73"/>
                <a:gd name="T124" fmla="*/ 0 h 217"/>
                <a:gd name="T125" fmla="*/ 273 w 273"/>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73" h="217">
                  <a:moveTo>
                    <a:pt x="15" y="86"/>
                  </a:moveTo>
                  <a:lnTo>
                    <a:pt x="15" y="86"/>
                  </a:lnTo>
                  <a:lnTo>
                    <a:pt x="11" y="92"/>
                  </a:lnTo>
                  <a:lnTo>
                    <a:pt x="7" y="97"/>
                  </a:lnTo>
                  <a:lnTo>
                    <a:pt x="5" y="107"/>
                  </a:lnTo>
                  <a:lnTo>
                    <a:pt x="2" y="116"/>
                  </a:lnTo>
                  <a:lnTo>
                    <a:pt x="0" y="128"/>
                  </a:lnTo>
                  <a:lnTo>
                    <a:pt x="0" y="137"/>
                  </a:lnTo>
                  <a:lnTo>
                    <a:pt x="3" y="149"/>
                  </a:lnTo>
                  <a:lnTo>
                    <a:pt x="5" y="154"/>
                  </a:lnTo>
                  <a:lnTo>
                    <a:pt x="13" y="162"/>
                  </a:lnTo>
                  <a:lnTo>
                    <a:pt x="21" y="168"/>
                  </a:lnTo>
                  <a:lnTo>
                    <a:pt x="30" y="175"/>
                  </a:lnTo>
                  <a:lnTo>
                    <a:pt x="40" y="177"/>
                  </a:lnTo>
                  <a:lnTo>
                    <a:pt x="49" y="183"/>
                  </a:lnTo>
                  <a:lnTo>
                    <a:pt x="59" y="185"/>
                  </a:lnTo>
                  <a:lnTo>
                    <a:pt x="68" y="187"/>
                  </a:lnTo>
                  <a:lnTo>
                    <a:pt x="81" y="183"/>
                  </a:lnTo>
                  <a:lnTo>
                    <a:pt x="95" y="177"/>
                  </a:lnTo>
                  <a:lnTo>
                    <a:pt x="100" y="173"/>
                  </a:lnTo>
                  <a:lnTo>
                    <a:pt x="104" y="171"/>
                  </a:lnTo>
                  <a:lnTo>
                    <a:pt x="106" y="168"/>
                  </a:lnTo>
                  <a:lnTo>
                    <a:pt x="114" y="158"/>
                  </a:lnTo>
                  <a:lnTo>
                    <a:pt x="125" y="149"/>
                  </a:lnTo>
                  <a:lnTo>
                    <a:pt x="138" y="141"/>
                  </a:lnTo>
                  <a:lnTo>
                    <a:pt x="148" y="137"/>
                  </a:lnTo>
                  <a:lnTo>
                    <a:pt x="157" y="139"/>
                  </a:lnTo>
                  <a:lnTo>
                    <a:pt x="163" y="149"/>
                  </a:lnTo>
                  <a:lnTo>
                    <a:pt x="167" y="158"/>
                  </a:lnTo>
                  <a:lnTo>
                    <a:pt x="163" y="171"/>
                  </a:lnTo>
                  <a:lnTo>
                    <a:pt x="159" y="185"/>
                  </a:lnTo>
                  <a:lnTo>
                    <a:pt x="154" y="194"/>
                  </a:lnTo>
                  <a:lnTo>
                    <a:pt x="154" y="198"/>
                  </a:lnTo>
                  <a:lnTo>
                    <a:pt x="161" y="200"/>
                  </a:lnTo>
                  <a:lnTo>
                    <a:pt x="169" y="202"/>
                  </a:lnTo>
                  <a:lnTo>
                    <a:pt x="178" y="204"/>
                  </a:lnTo>
                  <a:lnTo>
                    <a:pt x="188" y="204"/>
                  </a:lnTo>
                  <a:lnTo>
                    <a:pt x="197" y="204"/>
                  </a:lnTo>
                  <a:lnTo>
                    <a:pt x="203" y="204"/>
                  </a:lnTo>
                  <a:lnTo>
                    <a:pt x="207" y="204"/>
                  </a:lnTo>
                  <a:lnTo>
                    <a:pt x="209" y="204"/>
                  </a:lnTo>
                  <a:lnTo>
                    <a:pt x="218" y="209"/>
                  </a:lnTo>
                  <a:lnTo>
                    <a:pt x="226" y="213"/>
                  </a:lnTo>
                  <a:lnTo>
                    <a:pt x="235" y="217"/>
                  </a:lnTo>
                  <a:lnTo>
                    <a:pt x="241" y="217"/>
                  </a:lnTo>
                  <a:lnTo>
                    <a:pt x="249" y="213"/>
                  </a:lnTo>
                  <a:lnTo>
                    <a:pt x="254" y="204"/>
                  </a:lnTo>
                  <a:lnTo>
                    <a:pt x="264" y="192"/>
                  </a:lnTo>
                  <a:lnTo>
                    <a:pt x="264" y="183"/>
                  </a:lnTo>
                  <a:lnTo>
                    <a:pt x="268" y="173"/>
                  </a:lnTo>
                  <a:lnTo>
                    <a:pt x="270" y="164"/>
                  </a:lnTo>
                  <a:lnTo>
                    <a:pt x="273" y="154"/>
                  </a:lnTo>
                  <a:lnTo>
                    <a:pt x="272" y="141"/>
                  </a:lnTo>
                  <a:lnTo>
                    <a:pt x="270" y="130"/>
                  </a:lnTo>
                  <a:lnTo>
                    <a:pt x="266" y="118"/>
                  </a:lnTo>
                  <a:lnTo>
                    <a:pt x="264" y="105"/>
                  </a:lnTo>
                  <a:lnTo>
                    <a:pt x="254" y="92"/>
                  </a:lnTo>
                  <a:lnTo>
                    <a:pt x="245" y="76"/>
                  </a:lnTo>
                  <a:lnTo>
                    <a:pt x="232" y="63"/>
                  </a:lnTo>
                  <a:lnTo>
                    <a:pt x="220" y="52"/>
                  </a:lnTo>
                  <a:lnTo>
                    <a:pt x="207" y="37"/>
                  </a:lnTo>
                  <a:lnTo>
                    <a:pt x="194" y="27"/>
                  </a:lnTo>
                  <a:lnTo>
                    <a:pt x="180" y="19"/>
                  </a:lnTo>
                  <a:lnTo>
                    <a:pt x="167" y="12"/>
                  </a:lnTo>
                  <a:lnTo>
                    <a:pt x="154" y="6"/>
                  </a:lnTo>
                  <a:lnTo>
                    <a:pt x="142" y="2"/>
                  </a:lnTo>
                  <a:lnTo>
                    <a:pt x="131" y="0"/>
                  </a:lnTo>
                  <a:lnTo>
                    <a:pt x="121" y="2"/>
                  </a:lnTo>
                  <a:lnTo>
                    <a:pt x="110" y="4"/>
                  </a:lnTo>
                  <a:lnTo>
                    <a:pt x="100" y="10"/>
                  </a:lnTo>
                  <a:lnTo>
                    <a:pt x="89" y="16"/>
                  </a:lnTo>
                  <a:lnTo>
                    <a:pt x="80" y="25"/>
                  </a:lnTo>
                  <a:lnTo>
                    <a:pt x="68" y="33"/>
                  </a:lnTo>
                  <a:lnTo>
                    <a:pt x="57" y="42"/>
                  </a:lnTo>
                  <a:lnTo>
                    <a:pt x="45" y="52"/>
                  </a:lnTo>
                  <a:lnTo>
                    <a:pt x="36" y="63"/>
                  </a:lnTo>
                  <a:lnTo>
                    <a:pt x="26" y="71"/>
                  </a:lnTo>
                  <a:lnTo>
                    <a:pt x="21" y="78"/>
                  </a:lnTo>
                  <a:lnTo>
                    <a:pt x="15" y="84"/>
                  </a:lnTo>
                  <a:lnTo>
                    <a:pt x="15" y="86"/>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737" name="Freeform 159"/>
            <p:cNvSpPr>
              <a:spLocks/>
            </p:cNvSpPr>
            <p:nvPr/>
          </p:nvSpPr>
          <p:spPr bwMode="auto">
            <a:xfrm>
              <a:off x="-1077" y="1440"/>
              <a:ext cx="46" cy="112"/>
            </a:xfrm>
            <a:custGeom>
              <a:avLst/>
              <a:gdLst>
                <a:gd name="T0" fmla="*/ 0 w 93"/>
                <a:gd name="T1" fmla="*/ 0 h 224"/>
                <a:gd name="T2" fmla="*/ 0 w 93"/>
                <a:gd name="T3" fmla="*/ 1 h 224"/>
                <a:gd name="T4" fmla="*/ 0 w 93"/>
                <a:gd name="T5" fmla="*/ 1 h 224"/>
                <a:gd name="T6" fmla="*/ 0 w 93"/>
                <a:gd name="T7" fmla="*/ 1 h 224"/>
                <a:gd name="T8" fmla="*/ 0 w 93"/>
                <a:gd name="T9" fmla="*/ 1 h 224"/>
                <a:gd name="T10" fmla="*/ 0 w 93"/>
                <a:gd name="T11" fmla="*/ 1 h 224"/>
                <a:gd name="T12" fmla="*/ 0 w 93"/>
                <a:gd name="T13" fmla="*/ 1 h 224"/>
                <a:gd name="T14" fmla="*/ 0 w 93"/>
                <a:gd name="T15" fmla="*/ 1 h 224"/>
                <a:gd name="T16" fmla="*/ 0 w 93"/>
                <a:gd name="T17" fmla="*/ 1 h 224"/>
                <a:gd name="T18" fmla="*/ 0 w 93"/>
                <a:gd name="T19" fmla="*/ 1 h 224"/>
                <a:gd name="T20" fmla="*/ 0 w 93"/>
                <a:gd name="T21" fmla="*/ 1 h 224"/>
                <a:gd name="T22" fmla="*/ 0 w 93"/>
                <a:gd name="T23" fmla="*/ 1 h 224"/>
                <a:gd name="T24" fmla="*/ 0 w 93"/>
                <a:gd name="T25" fmla="*/ 1 h 224"/>
                <a:gd name="T26" fmla="*/ 0 w 93"/>
                <a:gd name="T27" fmla="*/ 1 h 224"/>
                <a:gd name="T28" fmla="*/ 0 w 93"/>
                <a:gd name="T29" fmla="*/ 1 h 224"/>
                <a:gd name="T30" fmla="*/ 0 w 93"/>
                <a:gd name="T31" fmla="*/ 1 h 224"/>
                <a:gd name="T32" fmla="*/ 0 w 93"/>
                <a:gd name="T33" fmla="*/ 1 h 224"/>
                <a:gd name="T34" fmla="*/ 0 w 93"/>
                <a:gd name="T35" fmla="*/ 1 h 224"/>
                <a:gd name="T36" fmla="*/ 0 w 93"/>
                <a:gd name="T37" fmla="*/ 1 h 224"/>
                <a:gd name="T38" fmla="*/ 0 w 93"/>
                <a:gd name="T39" fmla="*/ 1 h 224"/>
                <a:gd name="T40" fmla="*/ 0 w 93"/>
                <a:gd name="T41" fmla="*/ 1 h 224"/>
                <a:gd name="T42" fmla="*/ 0 w 93"/>
                <a:gd name="T43" fmla="*/ 1 h 224"/>
                <a:gd name="T44" fmla="*/ 0 w 93"/>
                <a:gd name="T45" fmla="*/ 1 h 224"/>
                <a:gd name="T46" fmla="*/ 0 w 93"/>
                <a:gd name="T47" fmla="*/ 1 h 224"/>
                <a:gd name="T48" fmla="*/ 0 w 93"/>
                <a:gd name="T49" fmla="*/ 1 h 224"/>
                <a:gd name="T50" fmla="*/ 0 w 93"/>
                <a:gd name="T51" fmla="*/ 1 h 224"/>
                <a:gd name="T52" fmla="*/ 0 w 93"/>
                <a:gd name="T53" fmla="*/ 1 h 224"/>
                <a:gd name="T54" fmla="*/ 0 w 93"/>
                <a:gd name="T55" fmla="*/ 1 h 224"/>
                <a:gd name="T56" fmla="*/ 0 w 93"/>
                <a:gd name="T57" fmla="*/ 1 h 224"/>
                <a:gd name="T58" fmla="*/ 0 w 93"/>
                <a:gd name="T59" fmla="*/ 1 h 224"/>
                <a:gd name="T60" fmla="*/ 0 w 93"/>
                <a:gd name="T61" fmla="*/ 1 h 224"/>
                <a:gd name="T62" fmla="*/ 0 w 93"/>
                <a:gd name="T63" fmla="*/ 1 h 224"/>
                <a:gd name="T64" fmla="*/ 0 w 93"/>
                <a:gd name="T65" fmla="*/ 1 h 224"/>
                <a:gd name="T66" fmla="*/ 0 w 93"/>
                <a:gd name="T67" fmla="*/ 0 h 224"/>
                <a:gd name="T68" fmla="*/ 0 w 93"/>
                <a:gd name="T69" fmla="*/ 0 h 22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224"/>
                <a:gd name="T107" fmla="*/ 93 w 93"/>
                <a:gd name="T108" fmla="*/ 224 h 22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224">
                  <a:moveTo>
                    <a:pt x="69" y="0"/>
                  </a:moveTo>
                  <a:lnTo>
                    <a:pt x="88" y="28"/>
                  </a:lnTo>
                  <a:lnTo>
                    <a:pt x="82" y="57"/>
                  </a:lnTo>
                  <a:lnTo>
                    <a:pt x="93" y="68"/>
                  </a:lnTo>
                  <a:lnTo>
                    <a:pt x="25" y="224"/>
                  </a:lnTo>
                  <a:lnTo>
                    <a:pt x="4" y="212"/>
                  </a:lnTo>
                  <a:lnTo>
                    <a:pt x="4" y="211"/>
                  </a:lnTo>
                  <a:lnTo>
                    <a:pt x="4" y="207"/>
                  </a:lnTo>
                  <a:lnTo>
                    <a:pt x="4" y="203"/>
                  </a:lnTo>
                  <a:lnTo>
                    <a:pt x="6" y="193"/>
                  </a:lnTo>
                  <a:lnTo>
                    <a:pt x="2" y="180"/>
                  </a:lnTo>
                  <a:lnTo>
                    <a:pt x="2" y="171"/>
                  </a:lnTo>
                  <a:lnTo>
                    <a:pt x="0" y="161"/>
                  </a:lnTo>
                  <a:lnTo>
                    <a:pt x="0" y="157"/>
                  </a:lnTo>
                  <a:lnTo>
                    <a:pt x="4" y="159"/>
                  </a:lnTo>
                  <a:lnTo>
                    <a:pt x="12" y="165"/>
                  </a:lnTo>
                  <a:lnTo>
                    <a:pt x="21" y="167"/>
                  </a:lnTo>
                  <a:lnTo>
                    <a:pt x="29" y="161"/>
                  </a:lnTo>
                  <a:lnTo>
                    <a:pt x="29" y="154"/>
                  </a:lnTo>
                  <a:lnTo>
                    <a:pt x="31" y="146"/>
                  </a:lnTo>
                  <a:lnTo>
                    <a:pt x="31" y="135"/>
                  </a:lnTo>
                  <a:lnTo>
                    <a:pt x="31" y="123"/>
                  </a:lnTo>
                  <a:lnTo>
                    <a:pt x="31" y="112"/>
                  </a:lnTo>
                  <a:lnTo>
                    <a:pt x="31" y="102"/>
                  </a:lnTo>
                  <a:lnTo>
                    <a:pt x="31" y="93"/>
                  </a:lnTo>
                  <a:lnTo>
                    <a:pt x="36" y="85"/>
                  </a:lnTo>
                  <a:lnTo>
                    <a:pt x="42" y="76"/>
                  </a:lnTo>
                  <a:lnTo>
                    <a:pt x="55" y="74"/>
                  </a:lnTo>
                  <a:lnTo>
                    <a:pt x="65" y="76"/>
                  </a:lnTo>
                  <a:lnTo>
                    <a:pt x="69" y="78"/>
                  </a:lnTo>
                  <a:lnTo>
                    <a:pt x="44" y="55"/>
                  </a:lnTo>
                  <a:lnTo>
                    <a:pt x="67" y="26"/>
                  </a:lnTo>
                  <a:lnTo>
                    <a:pt x="50" y="15"/>
                  </a:lnTo>
                  <a:lnTo>
                    <a:pt x="69" y="0"/>
                  </a:lnTo>
                  <a:close/>
                </a:path>
              </a:pathLst>
            </a:custGeom>
            <a:solidFill>
              <a:srgbClr val="CB928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738" name="Freeform 160"/>
            <p:cNvSpPr>
              <a:spLocks/>
            </p:cNvSpPr>
            <p:nvPr/>
          </p:nvSpPr>
          <p:spPr bwMode="auto">
            <a:xfrm>
              <a:off x="-1135" y="1410"/>
              <a:ext cx="101" cy="121"/>
            </a:xfrm>
            <a:custGeom>
              <a:avLst/>
              <a:gdLst>
                <a:gd name="T0" fmla="*/ 0 w 204"/>
                <a:gd name="T1" fmla="*/ 1 h 241"/>
                <a:gd name="T2" fmla="*/ 0 w 204"/>
                <a:gd name="T3" fmla="*/ 1 h 241"/>
                <a:gd name="T4" fmla="*/ 0 w 204"/>
                <a:gd name="T5" fmla="*/ 1 h 241"/>
                <a:gd name="T6" fmla="*/ 0 w 204"/>
                <a:gd name="T7" fmla="*/ 1 h 241"/>
                <a:gd name="T8" fmla="*/ 0 w 204"/>
                <a:gd name="T9" fmla="*/ 1 h 241"/>
                <a:gd name="T10" fmla="*/ 0 w 204"/>
                <a:gd name="T11" fmla="*/ 1 h 241"/>
                <a:gd name="T12" fmla="*/ 0 w 204"/>
                <a:gd name="T13" fmla="*/ 1 h 241"/>
                <a:gd name="T14" fmla="*/ 0 w 204"/>
                <a:gd name="T15" fmla="*/ 1 h 241"/>
                <a:gd name="T16" fmla="*/ 0 w 204"/>
                <a:gd name="T17" fmla="*/ 1 h 241"/>
                <a:gd name="T18" fmla="*/ 0 w 204"/>
                <a:gd name="T19" fmla="*/ 0 h 241"/>
                <a:gd name="T20" fmla="*/ 0 w 204"/>
                <a:gd name="T21" fmla="*/ 0 h 241"/>
                <a:gd name="T22" fmla="*/ 0 w 204"/>
                <a:gd name="T23" fmla="*/ 1 h 241"/>
                <a:gd name="T24" fmla="*/ 0 w 204"/>
                <a:gd name="T25" fmla="*/ 1 h 241"/>
                <a:gd name="T26" fmla="*/ 0 w 204"/>
                <a:gd name="T27" fmla="*/ 1 h 241"/>
                <a:gd name="T28" fmla="*/ 0 w 204"/>
                <a:gd name="T29" fmla="*/ 1 h 241"/>
                <a:gd name="T30" fmla="*/ 0 w 204"/>
                <a:gd name="T31" fmla="*/ 1 h 241"/>
                <a:gd name="T32" fmla="*/ 0 w 204"/>
                <a:gd name="T33" fmla="*/ 1 h 241"/>
                <a:gd name="T34" fmla="*/ 0 w 204"/>
                <a:gd name="T35" fmla="*/ 1 h 241"/>
                <a:gd name="T36" fmla="*/ 0 w 204"/>
                <a:gd name="T37" fmla="*/ 1 h 241"/>
                <a:gd name="T38" fmla="*/ 0 w 204"/>
                <a:gd name="T39" fmla="*/ 1 h 241"/>
                <a:gd name="T40" fmla="*/ 0 w 204"/>
                <a:gd name="T41" fmla="*/ 1 h 241"/>
                <a:gd name="T42" fmla="*/ 0 w 204"/>
                <a:gd name="T43" fmla="*/ 1 h 241"/>
                <a:gd name="T44" fmla="*/ 0 w 204"/>
                <a:gd name="T45" fmla="*/ 1 h 241"/>
                <a:gd name="T46" fmla="*/ 0 w 204"/>
                <a:gd name="T47" fmla="*/ 1 h 241"/>
                <a:gd name="T48" fmla="*/ 0 w 204"/>
                <a:gd name="T49" fmla="*/ 1 h 241"/>
                <a:gd name="T50" fmla="*/ 0 w 204"/>
                <a:gd name="T51" fmla="*/ 1 h 241"/>
                <a:gd name="T52" fmla="*/ 0 w 204"/>
                <a:gd name="T53" fmla="*/ 1 h 241"/>
                <a:gd name="T54" fmla="*/ 0 w 204"/>
                <a:gd name="T55" fmla="*/ 1 h 241"/>
                <a:gd name="T56" fmla="*/ 0 w 204"/>
                <a:gd name="T57" fmla="*/ 1 h 241"/>
                <a:gd name="T58" fmla="*/ 0 w 204"/>
                <a:gd name="T59" fmla="*/ 1 h 241"/>
                <a:gd name="T60" fmla="*/ 0 w 204"/>
                <a:gd name="T61" fmla="*/ 1 h 241"/>
                <a:gd name="T62" fmla="*/ 0 w 204"/>
                <a:gd name="T63" fmla="*/ 1 h 241"/>
                <a:gd name="T64" fmla="*/ 0 w 204"/>
                <a:gd name="T65" fmla="*/ 1 h 241"/>
                <a:gd name="T66" fmla="*/ 0 w 204"/>
                <a:gd name="T67" fmla="*/ 1 h 24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04"/>
                <a:gd name="T103" fmla="*/ 0 h 241"/>
                <a:gd name="T104" fmla="*/ 204 w 204"/>
                <a:gd name="T105" fmla="*/ 241 h 24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04" h="241">
                  <a:moveTo>
                    <a:pt x="0" y="112"/>
                  </a:moveTo>
                  <a:lnTo>
                    <a:pt x="2" y="106"/>
                  </a:lnTo>
                  <a:lnTo>
                    <a:pt x="10" y="93"/>
                  </a:lnTo>
                  <a:lnTo>
                    <a:pt x="15" y="83"/>
                  </a:lnTo>
                  <a:lnTo>
                    <a:pt x="25" y="74"/>
                  </a:lnTo>
                  <a:lnTo>
                    <a:pt x="38" y="64"/>
                  </a:lnTo>
                  <a:lnTo>
                    <a:pt x="53" y="55"/>
                  </a:lnTo>
                  <a:lnTo>
                    <a:pt x="61" y="47"/>
                  </a:lnTo>
                  <a:lnTo>
                    <a:pt x="71" y="44"/>
                  </a:lnTo>
                  <a:lnTo>
                    <a:pt x="80" y="36"/>
                  </a:lnTo>
                  <a:lnTo>
                    <a:pt x="90" y="32"/>
                  </a:lnTo>
                  <a:lnTo>
                    <a:pt x="99" y="26"/>
                  </a:lnTo>
                  <a:lnTo>
                    <a:pt x="111" y="23"/>
                  </a:lnTo>
                  <a:lnTo>
                    <a:pt x="120" y="19"/>
                  </a:lnTo>
                  <a:lnTo>
                    <a:pt x="131" y="17"/>
                  </a:lnTo>
                  <a:lnTo>
                    <a:pt x="139" y="11"/>
                  </a:lnTo>
                  <a:lnTo>
                    <a:pt x="149" y="9"/>
                  </a:lnTo>
                  <a:lnTo>
                    <a:pt x="154" y="6"/>
                  </a:lnTo>
                  <a:lnTo>
                    <a:pt x="164" y="4"/>
                  </a:lnTo>
                  <a:lnTo>
                    <a:pt x="173" y="0"/>
                  </a:lnTo>
                  <a:lnTo>
                    <a:pt x="177" y="0"/>
                  </a:lnTo>
                  <a:lnTo>
                    <a:pt x="181" y="0"/>
                  </a:lnTo>
                  <a:lnTo>
                    <a:pt x="188" y="6"/>
                  </a:lnTo>
                  <a:lnTo>
                    <a:pt x="196" y="9"/>
                  </a:lnTo>
                  <a:lnTo>
                    <a:pt x="204" y="21"/>
                  </a:lnTo>
                  <a:lnTo>
                    <a:pt x="204" y="32"/>
                  </a:lnTo>
                  <a:lnTo>
                    <a:pt x="200" y="45"/>
                  </a:lnTo>
                  <a:lnTo>
                    <a:pt x="190" y="55"/>
                  </a:lnTo>
                  <a:lnTo>
                    <a:pt x="183" y="66"/>
                  </a:lnTo>
                  <a:lnTo>
                    <a:pt x="168" y="74"/>
                  </a:lnTo>
                  <a:lnTo>
                    <a:pt x="154" y="82"/>
                  </a:lnTo>
                  <a:lnTo>
                    <a:pt x="143" y="89"/>
                  </a:lnTo>
                  <a:lnTo>
                    <a:pt x="139" y="91"/>
                  </a:lnTo>
                  <a:lnTo>
                    <a:pt x="111" y="140"/>
                  </a:lnTo>
                  <a:lnTo>
                    <a:pt x="90" y="129"/>
                  </a:lnTo>
                  <a:lnTo>
                    <a:pt x="86" y="129"/>
                  </a:lnTo>
                  <a:lnTo>
                    <a:pt x="80" y="139"/>
                  </a:lnTo>
                  <a:lnTo>
                    <a:pt x="72" y="146"/>
                  </a:lnTo>
                  <a:lnTo>
                    <a:pt x="72" y="161"/>
                  </a:lnTo>
                  <a:lnTo>
                    <a:pt x="78" y="173"/>
                  </a:lnTo>
                  <a:lnTo>
                    <a:pt x="90" y="184"/>
                  </a:lnTo>
                  <a:lnTo>
                    <a:pt x="99" y="194"/>
                  </a:lnTo>
                  <a:lnTo>
                    <a:pt x="103" y="197"/>
                  </a:lnTo>
                  <a:lnTo>
                    <a:pt x="101" y="203"/>
                  </a:lnTo>
                  <a:lnTo>
                    <a:pt x="101" y="215"/>
                  </a:lnTo>
                  <a:lnTo>
                    <a:pt x="97" y="230"/>
                  </a:lnTo>
                  <a:lnTo>
                    <a:pt x="90" y="241"/>
                  </a:lnTo>
                  <a:lnTo>
                    <a:pt x="82" y="241"/>
                  </a:lnTo>
                  <a:lnTo>
                    <a:pt x="74" y="241"/>
                  </a:lnTo>
                  <a:lnTo>
                    <a:pt x="67" y="239"/>
                  </a:lnTo>
                  <a:lnTo>
                    <a:pt x="59" y="237"/>
                  </a:lnTo>
                  <a:lnTo>
                    <a:pt x="44" y="232"/>
                  </a:lnTo>
                  <a:lnTo>
                    <a:pt x="40" y="230"/>
                  </a:lnTo>
                  <a:lnTo>
                    <a:pt x="38" y="226"/>
                  </a:lnTo>
                  <a:lnTo>
                    <a:pt x="36" y="222"/>
                  </a:lnTo>
                  <a:lnTo>
                    <a:pt x="34" y="216"/>
                  </a:lnTo>
                  <a:lnTo>
                    <a:pt x="31" y="209"/>
                  </a:lnTo>
                  <a:lnTo>
                    <a:pt x="25" y="197"/>
                  </a:lnTo>
                  <a:lnTo>
                    <a:pt x="23" y="188"/>
                  </a:lnTo>
                  <a:lnTo>
                    <a:pt x="17" y="177"/>
                  </a:lnTo>
                  <a:lnTo>
                    <a:pt x="15" y="167"/>
                  </a:lnTo>
                  <a:lnTo>
                    <a:pt x="12" y="156"/>
                  </a:lnTo>
                  <a:lnTo>
                    <a:pt x="8" y="146"/>
                  </a:lnTo>
                  <a:lnTo>
                    <a:pt x="6" y="135"/>
                  </a:lnTo>
                  <a:lnTo>
                    <a:pt x="4" y="129"/>
                  </a:lnTo>
                  <a:lnTo>
                    <a:pt x="0" y="116"/>
                  </a:lnTo>
                  <a:lnTo>
                    <a:pt x="0" y="11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739" name="Freeform 161"/>
            <p:cNvSpPr>
              <a:spLocks/>
            </p:cNvSpPr>
            <p:nvPr/>
          </p:nvSpPr>
          <p:spPr bwMode="auto">
            <a:xfrm>
              <a:off x="-564" y="1013"/>
              <a:ext cx="50" cy="24"/>
            </a:xfrm>
            <a:custGeom>
              <a:avLst/>
              <a:gdLst>
                <a:gd name="T0" fmla="*/ 0 w 100"/>
                <a:gd name="T1" fmla="*/ 0 h 50"/>
                <a:gd name="T2" fmla="*/ 1 w 100"/>
                <a:gd name="T3" fmla="*/ 0 h 50"/>
                <a:gd name="T4" fmla="*/ 1 w 100"/>
                <a:gd name="T5" fmla="*/ 0 h 50"/>
                <a:gd name="T6" fmla="*/ 0 w 100"/>
                <a:gd name="T7" fmla="*/ 0 h 50"/>
                <a:gd name="T8" fmla="*/ 0 w 100"/>
                <a:gd name="T9" fmla="*/ 0 h 50"/>
                <a:gd name="T10" fmla="*/ 0 60000 65536"/>
                <a:gd name="T11" fmla="*/ 0 60000 65536"/>
                <a:gd name="T12" fmla="*/ 0 60000 65536"/>
                <a:gd name="T13" fmla="*/ 0 60000 65536"/>
                <a:gd name="T14" fmla="*/ 0 60000 65536"/>
                <a:gd name="T15" fmla="*/ 0 w 100"/>
                <a:gd name="T16" fmla="*/ 0 h 50"/>
                <a:gd name="T17" fmla="*/ 100 w 100"/>
                <a:gd name="T18" fmla="*/ 50 h 50"/>
              </a:gdLst>
              <a:ahLst/>
              <a:cxnLst>
                <a:cxn ang="T10">
                  <a:pos x="T0" y="T1"/>
                </a:cxn>
                <a:cxn ang="T11">
                  <a:pos x="T2" y="T3"/>
                </a:cxn>
                <a:cxn ang="T12">
                  <a:pos x="T4" y="T5"/>
                </a:cxn>
                <a:cxn ang="T13">
                  <a:pos x="T6" y="T7"/>
                </a:cxn>
                <a:cxn ang="T14">
                  <a:pos x="T8" y="T9"/>
                </a:cxn>
              </a:cxnLst>
              <a:rect l="T15" t="T16" r="T17" b="T18"/>
              <a:pathLst>
                <a:path w="100" h="50">
                  <a:moveTo>
                    <a:pt x="0" y="0"/>
                  </a:moveTo>
                  <a:lnTo>
                    <a:pt x="93" y="21"/>
                  </a:lnTo>
                  <a:lnTo>
                    <a:pt x="100" y="5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740" name="Freeform 162"/>
            <p:cNvSpPr>
              <a:spLocks/>
            </p:cNvSpPr>
            <p:nvPr/>
          </p:nvSpPr>
          <p:spPr bwMode="auto">
            <a:xfrm>
              <a:off x="-475" y="1040"/>
              <a:ext cx="63" cy="62"/>
            </a:xfrm>
            <a:custGeom>
              <a:avLst/>
              <a:gdLst>
                <a:gd name="T0" fmla="*/ 0 w 126"/>
                <a:gd name="T1" fmla="*/ 0 h 123"/>
                <a:gd name="T2" fmla="*/ 1 w 126"/>
                <a:gd name="T3" fmla="*/ 1 h 123"/>
                <a:gd name="T4" fmla="*/ 1 w 126"/>
                <a:gd name="T5" fmla="*/ 1 h 123"/>
                <a:gd name="T6" fmla="*/ 1 w 126"/>
                <a:gd name="T7" fmla="*/ 1 h 123"/>
                <a:gd name="T8" fmla="*/ 0 w 126"/>
                <a:gd name="T9" fmla="*/ 0 h 123"/>
                <a:gd name="T10" fmla="*/ 0 w 126"/>
                <a:gd name="T11" fmla="*/ 0 h 123"/>
                <a:gd name="T12" fmla="*/ 0 60000 65536"/>
                <a:gd name="T13" fmla="*/ 0 60000 65536"/>
                <a:gd name="T14" fmla="*/ 0 60000 65536"/>
                <a:gd name="T15" fmla="*/ 0 60000 65536"/>
                <a:gd name="T16" fmla="*/ 0 60000 65536"/>
                <a:gd name="T17" fmla="*/ 0 60000 65536"/>
                <a:gd name="T18" fmla="*/ 0 w 126"/>
                <a:gd name="T19" fmla="*/ 0 h 123"/>
                <a:gd name="T20" fmla="*/ 126 w 126"/>
                <a:gd name="T21" fmla="*/ 123 h 123"/>
              </a:gdLst>
              <a:ahLst/>
              <a:cxnLst>
                <a:cxn ang="T12">
                  <a:pos x="T0" y="T1"/>
                </a:cxn>
                <a:cxn ang="T13">
                  <a:pos x="T2" y="T3"/>
                </a:cxn>
                <a:cxn ang="T14">
                  <a:pos x="T4" y="T5"/>
                </a:cxn>
                <a:cxn ang="T15">
                  <a:pos x="T6" y="T7"/>
                </a:cxn>
                <a:cxn ang="T16">
                  <a:pos x="T8" y="T9"/>
                </a:cxn>
                <a:cxn ang="T17">
                  <a:pos x="T10" y="T11"/>
                </a:cxn>
              </a:cxnLst>
              <a:rect l="T18" t="T19" r="T20" b="T21"/>
              <a:pathLst>
                <a:path w="126" h="123">
                  <a:moveTo>
                    <a:pt x="0" y="0"/>
                  </a:moveTo>
                  <a:lnTo>
                    <a:pt x="57" y="19"/>
                  </a:lnTo>
                  <a:lnTo>
                    <a:pt x="126" y="123"/>
                  </a:lnTo>
                  <a:lnTo>
                    <a:pt x="56" y="5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741" name="Freeform 163"/>
            <p:cNvSpPr>
              <a:spLocks/>
            </p:cNvSpPr>
            <p:nvPr/>
          </p:nvSpPr>
          <p:spPr bwMode="auto">
            <a:xfrm>
              <a:off x="-406" y="1061"/>
              <a:ext cx="86" cy="125"/>
            </a:xfrm>
            <a:custGeom>
              <a:avLst/>
              <a:gdLst>
                <a:gd name="T0" fmla="*/ 0 w 173"/>
                <a:gd name="T1" fmla="*/ 0 h 249"/>
                <a:gd name="T2" fmla="*/ 0 w 173"/>
                <a:gd name="T3" fmla="*/ 1 h 249"/>
                <a:gd name="T4" fmla="*/ 0 w 173"/>
                <a:gd name="T5" fmla="*/ 1 h 249"/>
                <a:gd name="T6" fmla="*/ 0 w 173"/>
                <a:gd name="T7" fmla="*/ 0 h 249"/>
                <a:gd name="T8" fmla="*/ 0 w 173"/>
                <a:gd name="T9" fmla="*/ 0 h 249"/>
                <a:gd name="T10" fmla="*/ 0 60000 65536"/>
                <a:gd name="T11" fmla="*/ 0 60000 65536"/>
                <a:gd name="T12" fmla="*/ 0 60000 65536"/>
                <a:gd name="T13" fmla="*/ 0 60000 65536"/>
                <a:gd name="T14" fmla="*/ 0 60000 65536"/>
                <a:gd name="T15" fmla="*/ 0 w 173"/>
                <a:gd name="T16" fmla="*/ 0 h 249"/>
                <a:gd name="T17" fmla="*/ 173 w 173"/>
                <a:gd name="T18" fmla="*/ 249 h 249"/>
              </a:gdLst>
              <a:ahLst/>
              <a:cxnLst>
                <a:cxn ang="T10">
                  <a:pos x="T0" y="T1"/>
                </a:cxn>
                <a:cxn ang="T11">
                  <a:pos x="T2" y="T3"/>
                </a:cxn>
                <a:cxn ang="T12">
                  <a:pos x="T4" y="T5"/>
                </a:cxn>
                <a:cxn ang="T13">
                  <a:pos x="T6" y="T7"/>
                </a:cxn>
                <a:cxn ang="T14">
                  <a:pos x="T8" y="T9"/>
                </a:cxn>
              </a:cxnLst>
              <a:rect l="T15" t="T16" r="T17" b="T18"/>
              <a:pathLst>
                <a:path w="173" h="249">
                  <a:moveTo>
                    <a:pt x="0" y="0"/>
                  </a:moveTo>
                  <a:lnTo>
                    <a:pt x="173" y="249"/>
                  </a:lnTo>
                  <a:lnTo>
                    <a:pt x="38" y="12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742" name="Freeform 164"/>
            <p:cNvSpPr>
              <a:spLocks/>
            </p:cNvSpPr>
            <p:nvPr/>
          </p:nvSpPr>
          <p:spPr bwMode="auto">
            <a:xfrm>
              <a:off x="-336" y="1096"/>
              <a:ext cx="81" cy="108"/>
            </a:xfrm>
            <a:custGeom>
              <a:avLst/>
              <a:gdLst>
                <a:gd name="T0" fmla="*/ 0 w 162"/>
                <a:gd name="T1" fmla="*/ 0 h 214"/>
                <a:gd name="T2" fmla="*/ 1 w 162"/>
                <a:gd name="T3" fmla="*/ 1 h 214"/>
                <a:gd name="T4" fmla="*/ 1 w 162"/>
                <a:gd name="T5" fmla="*/ 1 h 214"/>
                <a:gd name="T6" fmla="*/ 0 w 162"/>
                <a:gd name="T7" fmla="*/ 0 h 214"/>
                <a:gd name="T8" fmla="*/ 0 w 162"/>
                <a:gd name="T9" fmla="*/ 0 h 214"/>
                <a:gd name="T10" fmla="*/ 0 60000 65536"/>
                <a:gd name="T11" fmla="*/ 0 60000 65536"/>
                <a:gd name="T12" fmla="*/ 0 60000 65536"/>
                <a:gd name="T13" fmla="*/ 0 60000 65536"/>
                <a:gd name="T14" fmla="*/ 0 60000 65536"/>
                <a:gd name="T15" fmla="*/ 0 w 162"/>
                <a:gd name="T16" fmla="*/ 0 h 214"/>
                <a:gd name="T17" fmla="*/ 162 w 162"/>
                <a:gd name="T18" fmla="*/ 214 h 214"/>
              </a:gdLst>
              <a:ahLst/>
              <a:cxnLst>
                <a:cxn ang="T10">
                  <a:pos x="T0" y="T1"/>
                </a:cxn>
                <a:cxn ang="T11">
                  <a:pos x="T2" y="T3"/>
                </a:cxn>
                <a:cxn ang="T12">
                  <a:pos x="T4" y="T5"/>
                </a:cxn>
                <a:cxn ang="T13">
                  <a:pos x="T6" y="T7"/>
                </a:cxn>
                <a:cxn ang="T14">
                  <a:pos x="T8" y="T9"/>
                </a:cxn>
              </a:cxnLst>
              <a:rect l="T15" t="T16" r="T17" b="T18"/>
              <a:pathLst>
                <a:path w="162" h="214">
                  <a:moveTo>
                    <a:pt x="0" y="0"/>
                  </a:moveTo>
                  <a:lnTo>
                    <a:pt x="162" y="214"/>
                  </a:lnTo>
                  <a:lnTo>
                    <a:pt x="82" y="188"/>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743" name="Freeform 165"/>
            <p:cNvSpPr>
              <a:spLocks/>
            </p:cNvSpPr>
            <p:nvPr/>
          </p:nvSpPr>
          <p:spPr bwMode="auto">
            <a:xfrm>
              <a:off x="-122" y="1540"/>
              <a:ext cx="93" cy="107"/>
            </a:xfrm>
            <a:custGeom>
              <a:avLst/>
              <a:gdLst>
                <a:gd name="T0" fmla="*/ 0 w 186"/>
                <a:gd name="T1" fmla="*/ 0 h 215"/>
                <a:gd name="T2" fmla="*/ 1 w 186"/>
                <a:gd name="T3" fmla="*/ 0 h 215"/>
                <a:gd name="T4" fmla="*/ 1 w 186"/>
                <a:gd name="T5" fmla="*/ 0 h 215"/>
                <a:gd name="T6" fmla="*/ 0 w 186"/>
                <a:gd name="T7" fmla="*/ 0 h 215"/>
                <a:gd name="T8" fmla="*/ 0 w 186"/>
                <a:gd name="T9" fmla="*/ 0 h 215"/>
                <a:gd name="T10" fmla="*/ 0 60000 65536"/>
                <a:gd name="T11" fmla="*/ 0 60000 65536"/>
                <a:gd name="T12" fmla="*/ 0 60000 65536"/>
                <a:gd name="T13" fmla="*/ 0 60000 65536"/>
                <a:gd name="T14" fmla="*/ 0 60000 65536"/>
                <a:gd name="T15" fmla="*/ 0 w 186"/>
                <a:gd name="T16" fmla="*/ 0 h 215"/>
                <a:gd name="T17" fmla="*/ 186 w 186"/>
                <a:gd name="T18" fmla="*/ 215 h 215"/>
              </a:gdLst>
              <a:ahLst/>
              <a:cxnLst>
                <a:cxn ang="T10">
                  <a:pos x="T0" y="T1"/>
                </a:cxn>
                <a:cxn ang="T11">
                  <a:pos x="T2" y="T3"/>
                </a:cxn>
                <a:cxn ang="T12">
                  <a:pos x="T4" y="T5"/>
                </a:cxn>
                <a:cxn ang="T13">
                  <a:pos x="T6" y="T7"/>
                </a:cxn>
                <a:cxn ang="T14">
                  <a:pos x="T8" y="T9"/>
                </a:cxn>
              </a:cxnLst>
              <a:rect l="T15" t="T16" r="T17" b="T18"/>
              <a:pathLst>
                <a:path w="186" h="215">
                  <a:moveTo>
                    <a:pt x="0" y="0"/>
                  </a:moveTo>
                  <a:lnTo>
                    <a:pt x="76" y="17"/>
                  </a:lnTo>
                  <a:lnTo>
                    <a:pt x="186" y="21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744" name="Freeform 166"/>
            <p:cNvSpPr>
              <a:spLocks/>
            </p:cNvSpPr>
            <p:nvPr/>
          </p:nvSpPr>
          <p:spPr bwMode="auto">
            <a:xfrm>
              <a:off x="-191" y="1531"/>
              <a:ext cx="54" cy="79"/>
            </a:xfrm>
            <a:custGeom>
              <a:avLst/>
              <a:gdLst>
                <a:gd name="T0" fmla="*/ 1 w 106"/>
                <a:gd name="T1" fmla="*/ 0 h 160"/>
                <a:gd name="T2" fmla="*/ 0 w 106"/>
                <a:gd name="T3" fmla="*/ 0 h 160"/>
                <a:gd name="T4" fmla="*/ 1 w 106"/>
                <a:gd name="T5" fmla="*/ 0 h 160"/>
                <a:gd name="T6" fmla="*/ 1 w 106"/>
                <a:gd name="T7" fmla="*/ 0 h 160"/>
                <a:gd name="T8" fmla="*/ 1 w 106"/>
                <a:gd name="T9" fmla="*/ 0 h 160"/>
                <a:gd name="T10" fmla="*/ 0 60000 65536"/>
                <a:gd name="T11" fmla="*/ 0 60000 65536"/>
                <a:gd name="T12" fmla="*/ 0 60000 65536"/>
                <a:gd name="T13" fmla="*/ 0 60000 65536"/>
                <a:gd name="T14" fmla="*/ 0 60000 65536"/>
                <a:gd name="T15" fmla="*/ 0 w 106"/>
                <a:gd name="T16" fmla="*/ 0 h 160"/>
                <a:gd name="T17" fmla="*/ 106 w 106"/>
                <a:gd name="T18" fmla="*/ 160 h 160"/>
              </a:gdLst>
              <a:ahLst/>
              <a:cxnLst>
                <a:cxn ang="T10">
                  <a:pos x="T0" y="T1"/>
                </a:cxn>
                <a:cxn ang="T11">
                  <a:pos x="T2" y="T3"/>
                </a:cxn>
                <a:cxn ang="T12">
                  <a:pos x="T4" y="T5"/>
                </a:cxn>
                <a:cxn ang="T13">
                  <a:pos x="T6" y="T7"/>
                </a:cxn>
                <a:cxn ang="T14">
                  <a:pos x="T8" y="T9"/>
                </a:cxn>
              </a:cxnLst>
              <a:rect l="T15" t="T16" r="T17" b="T18"/>
              <a:pathLst>
                <a:path w="106" h="160">
                  <a:moveTo>
                    <a:pt x="68" y="17"/>
                  </a:moveTo>
                  <a:lnTo>
                    <a:pt x="0" y="0"/>
                  </a:lnTo>
                  <a:lnTo>
                    <a:pt x="106" y="160"/>
                  </a:lnTo>
                  <a:lnTo>
                    <a:pt x="68"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745" name="Freeform 167"/>
            <p:cNvSpPr>
              <a:spLocks/>
            </p:cNvSpPr>
            <p:nvPr/>
          </p:nvSpPr>
          <p:spPr bwMode="auto">
            <a:xfrm>
              <a:off x="-269" y="1514"/>
              <a:ext cx="56" cy="118"/>
            </a:xfrm>
            <a:custGeom>
              <a:avLst/>
              <a:gdLst>
                <a:gd name="T0" fmla="*/ 1 w 110"/>
                <a:gd name="T1" fmla="*/ 0 h 236"/>
                <a:gd name="T2" fmla="*/ 0 w 110"/>
                <a:gd name="T3" fmla="*/ 1 h 236"/>
                <a:gd name="T4" fmla="*/ 1 w 110"/>
                <a:gd name="T5" fmla="*/ 1 h 236"/>
                <a:gd name="T6" fmla="*/ 1 w 110"/>
                <a:gd name="T7" fmla="*/ 0 h 236"/>
                <a:gd name="T8" fmla="*/ 1 w 110"/>
                <a:gd name="T9" fmla="*/ 0 h 236"/>
                <a:gd name="T10" fmla="*/ 0 60000 65536"/>
                <a:gd name="T11" fmla="*/ 0 60000 65536"/>
                <a:gd name="T12" fmla="*/ 0 60000 65536"/>
                <a:gd name="T13" fmla="*/ 0 60000 65536"/>
                <a:gd name="T14" fmla="*/ 0 60000 65536"/>
                <a:gd name="T15" fmla="*/ 0 w 110"/>
                <a:gd name="T16" fmla="*/ 0 h 236"/>
                <a:gd name="T17" fmla="*/ 110 w 110"/>
                <a:gd name="T18" fmla="*/ 236 h 236"/>
              </a:gdLst>
              <a:ahLst/>
              <a:cxnLst>
                <a:cxn ang="T10">
                  <a:pos x="T0" y="T1"/>
                </a:cxn>
                <a:cxn ang="T11">
                  <a:pos x="T2" y="T3"/>
                </a:cxn>
                <a:cxn ang="T12">
                  <a:pos x="T4" y="T5"/>
                </a:cxn>
                <a:cxn ang="T13">
                  <a:pos x="T6" y="T7"/>
                </a:cxn>
                <a:cxn ang="T14">
                  <a:pos x="T8" y="T9"/>
                </a:cxn>
              </a:cxnLst>
              <a:rect l="T15" t="T16" r="T17" b="T18"/>
              <a:pathLst>
                <a:path w="110" h="236">
                  <a:moveTo>
                    <a:pt x="74" y="0"/>
                  </a:moveTo>
                  <a:lnTo>
                    <a:pt x="0" y="2"/>
                  </a:lnTo>
                  <a:lnTo>
                    <a:pt x="110" y="236"/>
                  </a:lnTo>
                  <a:lnTo>
                    <a:pt x="7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746" name="Freeform 168"/>
            <p:cNvSpPr>
              <a:spLocks/>
            </p:cNvSpPr>
            <p:nvPr/>
          </p:nvSpPr>
          <p:spPr bwMode="auto">
            <a:xfrm>
              <a:off x="-345" y="1502"/>
              <a:ext cx="99" cy="179"/>
            </a:xfrm>
            <a:custGeom>
              <a:avLst/>
              <a:gdLst>
                <a:gd name="T0" fmla="*/ 1 w 198"/>
                <a:gd name="T1" fmla="*/ 1 h 357"/>
                <a:gd name="T2" fmla="*/ 0 w 198"/>
                <a:gd name="T3" fmla="*/ 0 h 357"/>
                <a:gd name="T4" fmla="*/ 1 w 198"/>
                <a:gd name="T5" fmla="*/ 1 h 357"/>
                <a:gd name="T6" fmla="*/ 1 w 198"/>
                <a:gd name="T7" fmla="*/ 1 h 357"/>
                <a:gd name="T8" fmla="*/ 1 w 198"/>
                <a:gd name="T9" fmla="*/ 1 h 357"/>
                <a:gd name="T10" fmla="*/ 1 w 198"/>
                <a:gd name="T11" fmla="*/ 1 h 357"/>
                <a:gd name="T12" fmla="*/ 0 60000 65536"/>
                <a:gd name="T13" fmla="*/ 0 60000 65536"/>
                <a:gd name="T14" fmla="*/ 0 60000 65536"/>
                <a:gd name="T15" fmla="*/ 0 60000 65536"/>
                <a:gd name="T16" fmla="*/ 0 60000 65536"/>
                <a:gd name="T17" fmla="*/ 0 60000 65536"/>
                <a:gd name="T18" fmla="*/ 0 w 198"/>
                <a:gd name="T19" fmla="*/ 0 h 357"/>
                <a:gd name="T20" fmla="*/ 198 w 198"/>
                <a:gd name="T21" fmla="*/ 357 h 357"/>
              </a:gdLst>
              <a:ahLst/>
              <a:cxnLst>
                <a:cxn ang="T12">
                  <a:pos x="T0" y="T1"/>
                </a:cxn>
                <a:cxn ang="T13">
                  <a:pos x="T2" y="T3"/>
                </a:cxn>
                <a:cxn ang="T14">
                  <a:pos x="T4" y="T5"/>
                </a:cxn>
                <a:cxn ang="T15">
                  <a:pos x="T6" y="T7"/>
                </a:cxn>
                <a:cxn ang="T16">
                  <a:pos x="T8" y="T9"/>
                </a:cxn>
                <a:cxn ang="T17">
                  <a:pos x="T10" y="T11"/>
                </a:cxn>
              </a:cxnLst>
              <a:rect l="T18" t="T19" r="T20" b="T21"/>
              <a:pathLst>
                <a:path w="198" h="357">
                  <a:moveTo>
                    <a:pt x="80" y="8"/>
                  </a:moveTo>
                  <a:lnTo>
                    <a:pt x="0" y="0"/>
                  </a:lnTo>
                  <a:lnTo>
                    <a:pt x="180" y="357"/>
                  </a:lnTo>
                  <a:lnTo>
                    <a:pt x="198" y="268"/>
                  </a:lnTo>
                  <a:lnTo>
                    <a:pt x="8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747" name="Freeform 169"/>
            <p:cNvSpPr>
              <a:spLocks/>
            </p:cNvSpPr>
            <p:nvPr/>
          </p:nvSpPr>
          <p:spPr bwMode="auto">
            <a:xfrm>
              <a:off x="-508" y="1179"/>
              <a:ext cx="311" cy="82"/>
            </a:xfrm>
            <a:custGeom>
              <a:avLst/>
              <a:gdLst>
                <a:gd name="T0" fmla="*/ 0 w 622"/>
                <a:gd name="T1" fmla="*/ 0 h 163"/>
                <a:gd name="T2" fmla="*/ 1 w 622"/>
                <a:gd name="T3" fmla="*/ 1 h 163"/>
                <a:gd name="T4" fmla="*/ 1 w 622"/>
                <a:gd name="T5" fmla="*/ 1 h 163"/>
                <a:gd name="T6" fmla="*/ 1 w 622"/>
                <a:gd name="T7" fmla="*/ 1 h 163"/>
                <a:gd name="T8" fmla="*/ 0 w 622"/>
                <a:gd name="T9" fmla="*/ 0 h 163"/>
                <a:gd name="T10" fmla="*/ 0 w 622"/>
                <a:gd name="T11" fmla="*/ 0 h 163"/>
                <a:gd name="T12" fmla="*/ 0 60000 65536"/>
                <a:gd name="T13" fmla="*/ 0 60000 65536"/>
                <a:gd name="T14" fmla="*/ 0 60000 65536"/>
                <a:gd name="T15" fmla="*/ 0 60000 65536"/>
                <a:gd name="T16" fmla="*/ 0 60000 65536"/>
                <a:gd name="T17" fmla="*/ 0 60000 65536"/>
                <a:gd name="T18" fmla="*/ 0 w 622"/>
                <a:gd name="T19" fmla="*/ 0 h 163"/>
                <a:gd name="T20" fmla="*/ 622 w 622"/>
                <a:gd name="T21" fmla="*/ 163 h 163"/>
              </a:gdLst>
              <a:ahLst/>
              <a:cxnLst>
                <a:cxn ang="T12">
                  <a:pos x="T0" y="T1"/>
                </a:cxn>
                <a:cxn ang="T13">
                  <a:pos x="T2" y="T3"/>
                </a:cxn>
                <a:cxn ang="T14">
                  <a:pos x="T4" y="T5"/>
                </a:cxn>
                <a:cxn ang="T15">
                  <a:pos x="T6" y="T7"/>
                </a:cxn>
                <a:cxn ang="T16">
                  <a:pos x="T8" y="T9"/>
                </a:cxn>
                <a:cxn ang="T17">
                  <a:pos x="T10" y="T11"/>
                </a:cxn>
              </a:cxnLst>
              <a:rect l="T18" t="T19" r="T20" b="T21"/>
              <a:pathLst>
                <a:path w="622" h="163">
                  <a:moveTo>
                    <a:pt x="0" y="0"/>
                  </a:moveTo>
                  <a:lnTo>
                    <a:pt x="622" y="146"/>
                  </a:lnTo>
                  <a:lnTo>
                    <a:pt x="610" y="163"/>
                  </a:lnTo>
                  <a:lnTo>
                    <a:pt x="17" y="25"/>
                  </a:lnTo>
                  <a:lnTo>
                    <a:pt x="0"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748" name="Freeform 170"/>
            <p:cNvSpPr>
              <a:spLocks/>
            </p:cNvSpPr>
            <p:nvPr/>
          </p:nvSpPr>
          <p:spPr bwMode="auto">
            <a:xfrm>
              <a:off x="-398" y="1437"/>
              <a:ext cx="330" cy="81"/>
            </a:xfrm>
            <a:custGeom>
              <a:avLst/>
              <a:gdLst>
                <a:gd name="T0" fmla="*/ 1 w 660"/>
                <a:gd name="T1" fmla="*/ 0 h 163"/>
                <a:gd name="T2" fmla="*/ 1 w 660"/>
                <a:gd name="T3" fmla="*/ 0 h 163"/>
                <a:gd name="T4" fmla="*/ 1 w 660"/>
                <a:gd name="T5" fmla="*/ 0 h 163"/>
                <a:gd name="T6" fmla="*/ 1 w 660"/>
                <a:gd name="T7" fmla="*/ 0 h 163"/>
                <a:gd name="T8" fmla="*/ 1 w 660"/>
                <a:gd name="T9" fmla="*/ 0 h 163"/>
                <a:gd name="T10" fmla="*/ 1 w 660"/>
                <a:gd name="T11" fmla="*/ 0 h 163"/>
                <a:gd name="T12" fmla="*/ 1 w 660"/>
                <a:gd name="T13" fmla="*/ 0 h 163"/>
                <a:gd name="T14" fmla="*/ 1 w 660"/>
                <a:gd name="T15" fmla="*/ 0 h 163"/>
                <a:gd name="T16" fmla="*/ 1 w 660"/>
                <a:gd name="T17" fmla="*/ 0 h 163"/>
                <a:gd name="T18" fmla="*/ 0 w 660"/>
                <a:gd name="T19" fmla="*/ 0 h 163"/>
                <a:gd name="T20" fmla="*/ 1 w 660"/>
                <a:gd name="T21" fmla="*/ 0 h 163"/>
                <a:gd name="T22" fmla="*/ 1 w 660"/>
                <a:gd name="T23" fmla="*/ 0 h 163"/>
                <a:gd name="T24" fmla="*/ 1 w 660"/>
                <a:gd name="T25" fmla="*/ 0 h 16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60"/>
                <a:gd name="T40" fmla="*/ 0 h 163"/>
                <a:gd name="T41" fmla="*/ 660 w 660"/>
                <a:gd name="T42" fmla="*/ 163 h 16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60" h="163">
                  <a:moveTo>
                    <a:pt x="16" y="2"/>
                  </a:moveTo>
                  <a:lnTo>
                    <a:pt x="660" y="144"/>
                  </a:lnTo>
                  <a:lnTo>
                    <a:pt x="649" y="163"/>
                  </a:lnTo>
                  <a:lnTo>
                    <a:pt x="52" y="49"/>
                  </a:lnTo>
                  <a:lnTo>
                    <a:pt x="46" y="48"/>
                  </a:lnTo>
                  <a:lnTo>
                    <a:pt x="38" y="40"/>
                  </a:lnTo>
                  <a:lnTo>
                    <a:pt x="27" y="30"/>
                  </a:lnTo>
                  <a:lnTo>
                    <a:pt x="18" y="21"/>
                  </a:lnTo>
                  <a:lnTo>
                    <a:pt x="6" y="11"/>
                  </a:lnTo>
                  <a:lnTo>
                    <a:pt x="0" y="4"/>
                  </a:lnTo>
                  <a:lnTo>
                    <a:pt x="2" y="0"/>
                  </a:lnTo>
                  <a:lnTo>
                    <a:pt x="16" y="2"/>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749" name="Freeform 171"/>
            <p:cNvSpPr>
              <a:spLocks/>
            </p:cNvSpPr>
            <p:nvPr/>
          </p:nvSpPr>
          <p:spPr bwMode="auto">
            <a:xfrm>
              <a:off x="-609" y="969"/>
              <a:ext cx="277" cy="83"/>
            </a:xfrm>
            <a:custGeom>
              <a:avLst/>
              <a:gdLst>
                <a:gd name="T0" fmla="*/ 0 w 554"/>
                <a:gd name="T1" fmla="*/ 0 h 165"/>
                <a:gd name="T2" fmla="*/ 1 w 554"/>
                <a:gd name="T3" fmla="*/ 1 h 165"/>
                <a:gd name="T4" fmla="*/ 1 w 554"/>
                <a:gd name="T5" fmla="*/ 1 h 165"/>
                <a:gd name="T6" fmla="*/ 0 w 554"/>
                <a:gd name="T7" fmla="*/ 0 h 165"/>
                <a:gd name="T8" fmla="*/ 0 w 554"/>
                <a:gd name="T9" fmla="*/ 0 h 165"/>
                <a:gd name="T10" fmla="*/ 0 60000 65536"/>
                <a:gd name="T11" fmla="*/ 0 60000 65536"/>
                <a:gd name="T12" fmla="*/ 0 60000 65536"/>
                <a:gd name="T13" fmla="*/ 0 60000 65536"/>
                <a:gd name="T14" fmla="*/ 0 60000 65536"/>
                <a:gd name="T15" fmla="*/ 0 w 554"/>
                <a:gd name="T16" fmla="*/ 0 h 165"/>
                <a:gd name="T17" fmla="*/ 554 w 554"/>
                <a:gd name="T18" fmla="*/ 165 h 165"/>
              </a:gdLst>
              <a:ahLst/>
              <a:cxnLst>
                <a:cxn ang="T10">
                  <a:pos x="T0" y="T1"/>
                </a:cxn>
                <a:cxn ang="T11">
                  <a:pos x="T2" y="T3"/>
                </a:cxn>
                <a:cxn ang="T12">
                  <a:pos x="T4" y="T5"/>
                </a:cxn>
                <a:cxn ang="T13">
                  <a:pos x="T6" y="T7"/>
                </a:cxn>
                <a:cxn ang="T14">
                  <a:pos x="T8" y="T9"/>
                </a:cxn>
              </a:cxnLst>
              <a:rect l="T15" t="T16" r="T17" b="T18"/>
              <a:pathLst>
                <a:path w="554" h="165">
                  <a:moveTo>
                    <a:pt x="0" y="0"/>
                  </a:moveTo>
                  <a:lnTo>
                    <a:pt x="554" y="165"/>
                  </a:lnTo>
                  <a:lnTo>
                    <a:pt x="18" y="25"/>
                  </a:lnTo>
                  <a:lnTo>
                    <a:pt x="0"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750" name="Freeform 172"/>
            <p:cNvSpPr>
              <a:spLocks/>
            </p:cNvSpPr>
            <p:nvPr/>
          </p:nvSpPr>
          <p:spPr bwMode="auto">
            <a:xfrm>
              <a:off x="-228" y="1756"/>
              <a:ext cx="296" cy="64"/>
            </a:xfrm>
            <a:custGeom>
              <a:avLst/>
              <a:gdLst>
                <a:gd name="T0" fmla="*/ 0 w 591"/>
                <a:gd name="T1" fmla="*/ 0 h 129"/>
                <a:gd name="T2" fmla="*/ 1 w 591"/>
                <a:gd name="T3" fmla="*/ 0 h 129"/>
                <a:gd name="T4" fmla="*/ 1 w 591"/>
                <a:gd name="T5" fmla="*/ 0 h 129"/>
                <a:gd name="T6" fmla="*/ 1 w 591"/>
                <a:gd name="T7" fmla="*/ 0 h 129"/>
                <a:gd name="T8" fmla="*/ 0 w 591"/>
                <a:gd name="T9" fmla="*/ 0 h 129"/>
                <a:gd name="T10" fmla="*/ 0 w 591"/>
                <a:gd name="T11" fmla="*/ 0 h 129"/>
                <a:gd name="T12" fmla="*/ 0 60000 65536"/>
                <a:gd name="T13" fmla="*/ 0 60000 65536"/>
                <a:gd name="T14" fmla="*/ 0 60000 65536"/>
                <a:gd name="T15" fmla="*/ 0 60000 65536"/>
                <a:gd name="T16" fmla="*/ 0 60000 65536"/>
                <a:gd name="T17" fmla="*/ 0 60000 65536"/>
                <a:gd name="T18" fmla="*/ 0 w 591"/>
                <a:gd name="T19" fmla="*/ 0 h 129"/>
                <a:gd name="T20" fmla="*/ 591 w 591"/>
                <a:gd name="T21" fmla="*/ 129 h 129"/>
              </a:gdLst>
              <a:ahLst/>
              <a:cxnLst>
                <a:cxn ang="T12">
                  <a:pos x="T0" y="T1"/>
                </a:cxn>
                <a:cxn ang="T13">
                  <a:pos x="T2" y="T3"/>
                </a:cxn>
                <a:cxn ang="T14">
                  <a:pos x="T4" y="T5"/>
                </a:cxn>
                <a:cxn ang="T15">
                  <a:pos x="T6" y="T7"/>
                </a:cxn>
                <a:cxn ang="T16">
                  <a:pos x="T8" y="T9"/>
                </a:cxn>
                <a:cxn ang="T17">
                  <a:pos x="T10" y="T11"/>
                </a:cxn>
              </a:cxnLst>
              <a:rect l="T18" t="T19" r="T20" b="T21"/>
              <a:pathLst>
                <a:path w="591" h="129">
                  <a:moveTo>
                    <a:pt x="0" y="0"/>
                  </a:moveTo>
                  <a:lnTo>
                    <a:pt x="591" y="110"/>
                  </a:lnTo>
                  <a:lnTo>
                    <a:pt x="579" y="129"/>
                  </a:lnTo>
                  <a:lnTo>
                    <a:pt x="23" y="34"/>
                  </a:lnTo>
                  <a:lnTo>
                    <a:pt x="0"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751" name="Freeform 173"/>
            <p:cNvSpPr>
              <a:spLocks/>
            </p:cNvSpPr>
            <p:nvPr/>
          </p:nvSpPr>
          <p:spPr bwMode="auto">
            <a:xfrm>
              <a:off x="-135" y="1918"/>
              <a:ext cx="41" cy="53"/>
            </a:xfrm>
            <a:custGeom>
              <a:avLst/>
              <a:gdLst>
                <a:gd name="T0" fmla="*/ 0 w 84"/>
                <a:gd name="T1" fmla="*/ 1 h 104"/>
                <a:gd name="T2" fmla="*/ 0 w 84"/>
                <a:gd name="T3" fmla="*/ 0 h 104"/>
                <a:gd name="T4" fmla="*/ 0 w 84"/>
                <a:gd name="T5" fmla="*/ 1 h 104"/>
                <a:gd name="T6" fmla="*/ 0 w 84"/>
                <a:gd name="T7" fmla="*/ 1 h 104"/>
                <a:gd name="T8" fmla="*/ 0 w 84"/>
                <a:gd name="T9" fmla="*/ 1 h 104"/>
                <a:gd name="T10" fmla="*/ 0 60000 65536"/>
                <a:gd name="T11" fmla="*/ 0 60000 65536"/>
                <a:gd name="T12" fmla="*/ 0 60000 65536"/>
                <a:gd name="T13" fmla="*/ 0 60000 65536"/>
                <a:gd name="T14" fmla="*/ 0 60000 65536"/>
                <a:gd name="T15" fmla="*/ 0 w 84"/>
                <a:gd name="T16" fmla="*/ 0 h 104"/>
                <a:gd name="T17" fmla="*/ 84 w 84"/>
                <a:gd name="T18" fmla="*/ 104 h 104"/>
              </a:gdLst>
              <a:ahLst/>
              <a:cxnLst>
                <a:cxn ang="T10">
                  <a:pos x="T0" y="T1"/>
                </a:cxn>
                <a:cxn ang="T11">
                  <a:pos x="T2" y="T3"/>
                </a:cxn>
                <a:cxn ang="T12">
                  <a:pos x="T4" y="T5"/>
                </a:cxn>
                <a:cxn ang="T13">
                  <a:pos x="T6" y="T7"/>
                </a:cxn>
                <a:cxn ang="T14">
                  <a:pos x="T8" y="T9"/>
                </a:cxn>
              </a:cxnLst>
              <a:rect l="T15" t="T16" r="T17" b="T18"/>
              <a:pathLst>
                <a:path w="84" h="104">
                  <a:moveTo>
                    <a:pt x="0" y="32"/>
                  </a:moveTo>
                  <a:lnTo>
                    <a:pt x="84" y="0"/>
                  </a:lnTo>
                  <a:lnTo>
                    <a:pt x="34" y="104"/>
                  </a:lnTo>
                  <a:lnTo>
                    <a:pt x="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752" name="Freeform 174"/>
            <p:cNvSpPr>
              <a:spLocks/>
            </p:cNvSpPr>
            <p:nvPr/>
          </p:nvSpPr>
          <p:spPr bwMode="auto">
            <a:xfrm>
              <a:off x="-73" y="1867"/>
              <a:ext cx="82" cy="64"/>
            </a:xfrm>
            <a:custGeom>
              <a:avLst/>
              <a:gdLst>
                <a:gd name="T0" fmla="*/ 0 w 163"/>
                <a:gd name="T1" fmla="*/ 1 h 127"/>
                <a:gd name="T2" fmla="*/ 1 w 163"/>
                <a:gd name="T3" fmla="*/ 0 h 127"/>
                <a:gd name="T4" fmla="*/ 1 w 163"/>
                <a:gd name="T5" fmla="*/ 1 h 127"/>
                <a:gd name="T6" fmla="*/ 1 w 163"/>
                <a:gd name="T7" fmla="*/ 1 h 127"/>
                <a:gd name="T8" fmla="*/ 1 w 163"/>
                <a:gd name="T9" fmla="*/ 1 h 127"/>
                <a:gd name="T10" fmla="*/ 0 w 163"/>
                <a:gd name="T11" fmla="*/ 1 h 127"/>
                <a:gd name="T12" fmla="*/ 0 w 163"/>
                <a:gd name="T13" fmla="*/ 1 h 127"/>
                <a:gd name="T14" fmla="*/ 0 60000 65536"/>
                <a:gd name="T15" fmla="*/ 0 60000 65536"/>
                <a:gd name="T16" fmla="*/ 0 60000 65536"/>
                <a:gd name="T17" fmla="*/ 0 60000 65536"/>
                <a:gd name="T18" fmla="*/ 0 60000 65536"/>
                <a:gd name="T19" fmla="*/ 0 60000 65536"/>
                <a:gd name="T20" fmla="*/ 0 60000 65536"/>
                <a:gd name="T21" fmla="*/ 0 w 163"/>
                <a:gd name="T22" fmla="*/ 0 h 127"/>
                <a:gd name="T23" fmla="*/ 163 w 163"/>
                <a:gd name="T24" fmla="*/ 127 h 1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127">
                  <a:moveTo>
                    <a:pt x="0" y="38"/>
                  </a:moveTo>
                  <a:lnTo>
                    <a:pt x="89" y="0"/>
                  </a:lnTo>
                  <a:lnTo>
                    <a:pt x="163" y="127"/>
                  </a:lnTo>
                  <a:lnTo>
                    <a:pt x="87" y="34"/>
                  </a:lnTo>
                  <a:lnTo>
                    <a:pt x="17" y="7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753" name="Freeform 175"/>
            <p:cNvSpPr>
              <a:spLocks/>
            </p:cNvSpPr>
            <p:nvPr/>
          </p:nvSpPr>
          <p:spPr bwMode="auto">
            <a:xfrm>
              <a:off x="16" y="1895"/>
              <a:ext cx="61" cy="79"/>
            </a:xfrm>
            <a:custGeom>
              <a:avLst/>
              <a:gdLst>
                <a:gd name="T0" fmla="*/ 0 w 124"/>
                <a:gd name="T1" fmla="*/ 0 h 160"/>
                <a:gd name="T2" fmla="*/ 0 w 124"/>
                <a:gd name="T3" fmla="*/ 0 h 160"/>
                <a:gd name="T4" fmla="*/ 0 w 124"/>
                <a:gd name="T5" fmla="*/ 0 h 160"/>
                <a:gd name="T6" fmla="*/ 0 w 124"/>
                <a:gd name="T7" fmla="*/ 0 h 160"/>
                <a:gd name="T8" fmla="*/ 0 w 124"/>
                <a:gd name="T9" fmla="*/ 0 h 160"/>
                <a:gd name="T10" fmla="*/ 0 60000 65536"/>
                <a:gd name="T11" fmla="*/ 0 60000 65536"/>
                <a:gd name="T12" fmla="*/ 0 60000 65536"/>
                <a:gd name="T13" fmla="*/ 0 60000 65536"/>
                <a:gd name="T14" fmla="*/ 0 60000 65536"/>
                <a:gd name="T15" fmla="*/ 0 w 124"/>
                <a:gd name="T16" fmla="*/ 0 h 160"/>
                <a:gd name="T17" fmla="*/ 124 w 124"/>
                <a:gd name="T18" fmla="*/ 160 h 160"/>
              </a:gdLst>
              <a:ahLst/>
              <a:cxnLst>
                <a:cxn ang="T10">
                  <a:pos x="T0" y="T1"/>
                </a:cxn>
                <a:cxn ang="T11">
                  <a:pos x="T2" y="T3"/>
                </a:cxn>
                <a:cxn ang="T12">
                  <a:pos x="T4" y="T5"/>
                </a:cxn>
                <a:cxn ang="T13">
                  <a:pos x="T6" y="T7"/>
                </a:cxn>
                <a:cxn ang="T14">
                  <a:pos x="T8" y="T9"/>
                </a:cxn>
              </a:cxnLst>
              <a:rect l="T15" t="T16" r="T17" b="T18"/>
              <a:pathLst>
                <a:path w="124" h="160">
                  <a:moveTo>
                    <a:pt x="0" y="0"/>
                  </a:moveTo>
                  <a:lnTo>
                    <a:pt x="124" y="160"/>
                  </a:lnTo>
                  <a:lnTo>
                    <a:pt x="14" y="9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4754" name="Freeform 176"/>
            <p:cNvSpPr>
              <a:spLocks/>
            </p:cNvSpPr>
            <p:nvPr/>
          </p:nvSpPr>
          <p:spPr bwMode="auto">
            <a:xfrm>
              <a:off x="131" y="1984"/>
              <a:ext cx="89" cy="101"/>
            </a:xfrm>
            <a:custGeom>
              <a:avLst/>
              <a:gdLst>
                <a:gd name="T0" fmla="*/ 0 w 179"/>
                <a:gd name="T1" fmla="*/ 0 h 201"/>
                <a:gd name="T2" fmla="*/ 0 w 179"/>
                <a:gd name="T3" fmla="*/ 1 h 201"/>
                <a:gd name="T4" fmla="*/ 0 w 179"/>
                <a:gd name="T5" fmla="*/ 1 h 201"/>
                <a:gd name="T6" fmla="*/ 0 w 179"/>
                <a:gd name="T7" fmla="*/ 0 h 201"/>
                <a:gd name="T8" fmla="*/ 0 w 179"/>
                <a:gd name="T9" fmla="*/ 0 h 201"/>
                <a:gd name="T10" fmla="*/ 0 60000 65536"/>
                <a:gd name="T11" fmla="*/ 0 60000 65536"/>
                <a:gd name="T12" fmla="*/ 0 60000 65536"/>
                <a:gd name="T13" fmla="*/ 0 60000 65536"/>
                <a:gd name="T14" fmla="*/ 0 60000 65536"/>
                <a:gd name="T15" fmla="*/ 0 w 179"/>
                <a:gd name="T16" fmla="*/ 0 h 201"/>
                <a:gd name="T17" fmla="*/ 179 w 179"/>
                <a:gd name="T18" fmla="*/ 201 h 201"/>
              </a:gdLst>
              <a:ahLst/>
              <a:cxnLst>
                <a:cxn ang="T10">
                  <a:pos x="T0" y="T1"/>
                </a:cxn>
                <a:cxn ang="T11">
                  <a:pos x="T2" y="T3"/>
                </a:cxn>
                <a:cxn ang="T12">
                  <a:pos x="T4" y="T5"/>
                </a:cxn>
                <a:cxn ang="T13">
                  <a:pos x="T6" y="T7"/>
                </a:cxn>
                <a:cxn ang="T14">
                  <a:pos x="T8" y="T9"/>
                </a:cxn>
              </a:cxnLst>
              <a:rect l="T15" t="T16" r="T17" b="T18"/>
              <a:pathLst>
                <a:path w="179" h="201">
                  <a:moveTo>
                    <a:pt x="0" y="0"/>
                  </a:moveTo>
                  <a:lnTo>
                    <a:pt x="179" y="201"/>
                  </a:lnTo>
                  <a:lnTo>
                    <a:pt x="59" y="123"/>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grpSp>
      <p:sp>
        <p:nvSpPr>
          <p:cNvPr id="2" name="1 CuadroTexto"/>
          <p:cNvSpPr txBox="1"/>
          <p:nvPr/>
        </p:nvSpPr>
        <p:spPr>
          <a:xfrm>
            <a:off x="162143" y="1041018"/>
            <a:ext cx="4900613" cy="585787"/>
          </a:xfrm>
          <a:prstGeom prst="rect">
            <a:avLst/>
          </a:prstGeom>
          <a:noFill/>
        </p:spPr>
        <p:txBody>
          <a:bodyPr wrap="none">
            <a:spAutoFit/>
          </a:bodyPr>
          <a:lstStyle/>
          <a:p>
            <a:pPr>
              <a:defRPr/>
            </a:pPr>
            <a:r>
              <a:rPr lang="es-MX" sz="3200" b="1" dirty="0">
                <a:solidFill>
                  <a:schemeClr val="accent2">
                    <a:lumMod val="75000"/>
                  </a:schemeClr>
                </a:solidFill>
                <a:latin typeface="+mn-lt"/>
              </a:rPr>
              <a:t>LOS LIDERES DEL PROYECTO</a:t>
            </a:r>
          </a:p>
        </p:txBody>
      </p:sp>
    </p:spTree>
    <p:extLst>
      <p:ext uri="{BB962C8B-B14F-4D97-AF65-F5344CB8AC3E}">
        <p14:creationId xmlns:p14="http://schemas.microsoft.com/office/powerpoint/2010/main" val="2805869696"/>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602" name="Imagen 3"/>
          <p:cNvPicPr>
            <a:picLocks noChangeAspect="1"/>
          </p:cNvPicPr>
          <p:nvPr/>
        </p:nvPicPr>
        <p:blipFill>
          <a:blip r:embed="rId2" cstate="print">
            <a:extLst>
              <a:ext uri="{28A0092B-C50C-407E-A947-70E740481C1C}">
                <a14:useLocalDpi xmlns:a14="http://schemas.microsoft.com/office/drawing/2010/main" val="0"/>
              </a:ext>
            </a:extLst>
          </a:blip>
          <a:srcRect b="2940"/>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699" name="Text Box 2"/>
          <p:cNvSpPr txBox="1">
            <a:spLocks noChangeArrowheads="1"/>
          </p:cNvSpPr>
          <p:nvPr/>
        </p:nvSpPr>
        <p:spPr bwMode="auto">
          <a:xfrm>
            <a:off x="692150" y="1606550"/>
            <a:ext cx="4876800" cy="4360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lgn="just">
              <a:lnSpc>
                <a:spcPct val="140000"/>
              </a:lnSpc>
              <a:spcBef>
                <a:spcPct val="0"/>
              </a:spcBef>
              <a:buClr>
                <a:srgbClr val="000099"/>
              </a:buClr>
              <a:buFont typeface="Wingdings" pitchFamily="2" charset="2"/>
              <a:buChar char="ü"/>
              <a:defRPr/>
            </a:pPr>
            <a:r>
              <a:rPr lang="es-ES_tradnl" altLang="es-MX" sz="2000" dirty="0" smtClean="0">
                <a:latin typeface="+mn-lt"/>
              </a:rPr>
              <a:t>  Sensibilización</a:t>
            </a:r>
          </a:p>
          <a:p>
            <a:pPr algn="just">
              <a:lnSpc>
                <a:spcPct val="140000"/>
              </a:lnSpc>
              <a:spcBef>
                <a:spcPct val="0"/>
              </a:spcBef>
              <a:buClr>
                <a:srgbClr val="000099"/>
              </a:buClr>
              <a:buFont typeface="Wingdings" pitchFamily="2" charset="2"/>
              <a:buChar char="ü"/>
              <a:defRPr/>
            </a:pPr>
            <a:r>
              <a:rPr lang="es-ES_tradnl" altLang="es-MX" sz="2000" dirty="0" smtClean="0">
                <a:latin typeface="+mn-lt"/>
              </a:rPr>
              <a:t>  ISO 9000. Fundamentación</a:t>
            </a:r>
          </a:p>
          <a:p>
            <a:pPr algn="just">
              <a:lnSpc>
                <a:spcPct val="140000"/>
              </a:lnSpc>
              <a:spcBef>
                <a:spcPct val="0"/>
              </a:spcBef>
              <a:buClr>
                <a:srgbClr val="000099"/>
              </a:buClr>
              <a:buFont typeface="Wingdings" pitchFamily="2" charset="2"/>
              <a:buChar char="ü"/>
              <a:defRPr/>
            </a:pPr>
            <a:r>
              <a:rPr lang="es-ES_tradnl" altLang="es-MX" sz="2000" dirty="0" smtClean="0">
                <a:latin typeface="+mn-lt"/>
              </a:rPr>
              <a:t>  Planificación de la Calidad</a:t>
            </a:r>
          </a:p>
          <a:p>
            <a:pPr algn="just">
              <a:lnSpc>
                <a:spcPct val="140000"/>
              </a:lnSpc>
              <a:spcBef>
                <a:spcPct val="0"/>
              </a:spcBef>
              <a:buClr>
                <a:srgbClr val="000099"/>
              </a:buClr>
              <a:buFont typeface="Wingdings" pitchFamily="2" charset="2"/>
              <a:buChar char="ü"/>
              <a:defRPr/>
            </a:pPr>
            <a:r>
              <a:rPr lang="es-ES_tradnl" altLang="es-MX" sz="2000" dirty="0" smtClean="0">
                <a:latin typeface="+mn-lt"/>
              </a:rPr>
              <a:t>  Herramientas de Mejoramiento y  </a:t>
            </a:r>
          </a:p>
          <a:p>
            <a:pPr>
              <a:lnSpc>
                <a:spcPct val="140000"/>
              </a:lnSpc>
              <a:spcBef>
                <a:spcPct val="0"/>
              </a:spcBef>
              <a:buClr>
                <a:srgbClr val="000099"/>
              </a:buClr>
              <a:buFont typeface="Wingdings" pitchFamily="2" charset="2"/>
              <a:buNone/>
              <a:defRPr/>
            </a:pPr>
            <a:r>
              <a:rPr lang="es-ES_tradnl" altLang="es-MX" sz="2000" dirty="0" smtClean="0">
                <a:latin typeface="+mn-lt"/>
              </a:rPr>
              <a:t>     Análisis de Datos</a:t>
            </a:r>
          </a:p>
          <a:p>
            <a:pPr>
              <a:lnSpc>
                <a:spcPct val="140000"/>
              </a:lnSpc>
              <a:spcBef>
                <a:spcPct val="0"/>
              </a:spcBef>
              <a:buClr>
                <a:srgbClr val="000099"/>
              </a:buClr>
              <a:buFont typeface="Wingdings" pitchFamily="2" charset="2"/>
              <a:buChar char="ü"/>
              <a:defRPr/>
            </a:pPr>
            <a:r>
              <a:rPr lang="es-ES_tradnl" altLang="es-MX" sz="2000" dirty="0" smtClean="0">
                <a:latin typeface="+mn-lt"/>
              </a:rPr>
              <a:t>  Enfoque al Cliente</a:t>
            </a:r>
          </a:p>
          <a:p>
            <a:pPr algn="just">
              <a:lnSpc>
                <a:spcPct val="140000"/>
              </a:lnSpc>
              <a:spcBef>
                <a:spcPct val="0"/>
              </a:spcBef>
              <a:buClr>
                <a:srgbClr val="000099"/>
              </a:buClr>
              <a:buFont typeface="Wingdings" pitchFamily="2" charset="2"/>
              <a:buChar char="ü"/>
              <a:defRPr/>
            </a:pPr>
            <a:r>
              <a:rPr lang="es-ES_tradnl" altLang="es-MX" sz="2000" dirty="0" smtClean="0">
                <a:latin typeface="+mn-lt"/>
              </a:rPr>
              <a:t>  Enfoque por procesos</a:t>
            </a:r>
          </a:p>
          <a:p>
            <a:pPr algn="just">
              <a:lnSpc>
                <a:spcPct val="140000"/>
              </a:lnSpc>
              <a:spcBef>
                <a:spcPct val="0"/>
              </a:spcBef>
              <a:buClr>
                <a:srgbClr val="000099"/>
              </a:buClr>
              <a:buFont typeface="Wingdings" pitchFamily="2" charset="2"/>
              <a:buChar char="ü"/>
              <a:defRPr/>
            </a:pPr>
            <a:r>
              <a:rPr lang="es-ES_tradnl" altLang="es-MX" sz="2000" dirty="0" smtClean="0">
                <a:latin typeface="+mn-lt"/>
              </a:rPr>
              <a:t>  Metrología</a:t>
            </a:r>
          </a:p>
          <a:p>
            <a:pPr>
              <a:lnSpc>
                <a:spcPct val="140000"/>
              </a:lnSpc>
              <a:spcBef>
                <a:spcPct val="0"/>
              </a:spcBef>
              <a:buClr>
                <a:srgbClr val="000099"/>
              </a:buClr>
              <a:buFont typeface="Wingdings" pitchFamily="2" charset="2"/>
              <a:buChar char="ü"/>
              <a:defRPr/>
            </a:pPr>
            <a:r>
              <a:rPr lang="es-ES_tradnl" altLang="es-MX" sz="2000" dirty="0" smtClean="0">
                <a:latin typeface="+mn-lt"/>
              </a:rPr>
              <a:t>  Normalización y Documentación</a:t>
            </a:r>
          </a:p>
          <a:p>
            <a:pPr>
              <a:lnSpc>
                <a:spcPct val="140000"/>
              </a:lnSpc>
              <a:spcBef>
                <a:spcPct val="0"/>
              </a:spcBef>
              <a:buClr>
                <a:srgbClr val="000099"/>
              </a:buClr>
              <a:buFont typeface="Wingdings" pitchFamily="2" charset="2"/>
              <a:buChar char="ü"/>
              <a:defRPr/>
            </a:pPr>
            <a:r>
              <a:rPr lang="es-ES_tradnl" altLang="es-MX" sz="2000" dirty="0" smtClean="0">
                <a:latin typeface="+mn-lt"/>
              </a:rPr>
              <a:t>  Auditorias internas de calidad</a:t>
            </a:r>
          </a:p>
        </p:txBody>
      </p:sp>
      <p:grpSp>
        <p:nvGrpSpPr>
          <p:cNvPr id="25604" name="Group 4"/>
          <p:cNvGrpSpPr>
            <a:grpSpLocks/>
          </p:cNvGrpSpPr>
          <p:nvPr/>
        </p:nvGrpSpPr>
        <p:grpSpPr bwMode="auto">
          <a:xfrm>
            <a:off x="5646738" y="2422525"/>
            <a:ext cx="3017837" cy="3225800"/>
            <a:chOff x="1932" y="1399"/>
            <a:chExt cx="2052" cy="713"/>
          </a:xfrm>
        </p:grpSpPr>
        <p:sp>
          <p:nvSpPr>
            <p:cNvPr id="25606" name="Freeform 5"/>
            <p:cNvSpPr>
              <a:spLocks/>
            </p:cNvSpPr>
            <p:nvPr/>
          </p:nvSpPr>
          <p:spPr bwMode="auto">
            <a:xfrm>
              <a:off x="2578" y="1412"/>
              <a:ext cx="415" cy="68"/>
            </a:xfrm>
            <a:custGeom>
              <a:avLst/>
              <a:gdLst>
                <a:gd name="T0" fmla="*/ 3666945 w 173"/>
                <a:gd name="T1" fmla="*/ 1 h 99"/>
                <a:gd name="T2" fmla="*/ 3666945 w 173"/>
                <a:gd name="T3" fmla="*/ 1 h 99"/>
                <a:gd name="T4" fmla="*/ 3843209 w 173"/>
                <a:gd name="T5" fmla="*/ 1 h 99"/>
                <a:gd name="T6" fmla="*/ 4176507 w 173"/>
                <a:gd name="T7" fmla="*/ 1 h 99"/>
                <a:gd name="T8" fmla="*/ 4542703 w 173"/>
                <a:gd name="T9" fmla="*/ 1 h 99"/>
                <a:gd name="T10" fmla="*/ 4979280 w 173"/>
                <a:gd name="T11" fmla="*/ 1 h 99"/>
                <a:gd name="T12" fmla="*/ 5476086 w 173"/>
                <a:gd name="T13" fmla="*/ 1 h 99"/>
                <a:gd name="T14" fmla="*/ 6175413 w 173"/>
                <a:gd name="T15" fmla="*/ 1 h 99"/>
                <a:gd name="T16" fmla="*/ 6902719 w 173"/>
                <a:gd name="T17" fmla="*/ 1 h 99"/>
                <a:gd name="T18" fmla="*/ 7659240 w 173"/>
                <a:gd name="T19" fmla="*/ 1 h 99"/>
                <a:gd name="T20" fmla="*/ 8538611 w 173"/>
                <a:gd name="T21" fmla="*/ 1 h 99"/>
                <a:gd name="T22" fmla="*/ 9338164 w 173"/>
                <a:gd name="T23" fmla="*/ 1 h 99"/>
                <a:gd name="T24" fmla="*/ 10279891 w 173"/>
                <a:gd name="T25" fmla="*/ 1 h 99"/>
                <a:gd name="T26" fmla="*/ 11321586 w 173"/>
                <a:gd name="T27" fmla="*/ 1 h 99"/>
                <a:gd name="T28" fmla="*/ 12380688 w 173"/>
                <a:gd name="T29" fmla="*/ 1 h 99"/>
                <a:gd name="T30" fmla="*/ 13504544 w 173"/>
                <a:gd name="T31" fmla="*/ 1 h 99"/>
                <a:gd name="T32" fmla="*/ 14563873 w 173"/>
                <a:gd name="T33" fmla="*/ 1 h 99"/>
                <a:gd name="T34" fmla="*/ 15074719 w 173"/>
                <a:gd name="T35" fmla="*/ 1 h 99"/>
                <a:gd name="T36" fmla="*/ 11079226 w 173"/>
                <a:gd name="T37" fmla="*/ 0 h 99"/>
                <a:gd name="T38" fmla="*/ 5223795 w 173"/>
                <a:gd name="T39" fmla="*/ 1 h 99"/>
                <a:gd name="T40" fmla="*/ 0 w 173"/>
                <a:gd name="T41" fmla="*/ 1 h 99"/>
                <a:gd name="T42" fmla="*/ 3666945 w 173"/>
                <a:gd name="T43" fmla="*/ 1 h 99"/>
                <a:gd name="T44" fmla="*/ 3666945 w 173"/>
                <a:gd name="T45" fmla="*/ 1 h 9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3"/>
                <a:gd name="T70" fmla="*/ 0 h 99"/>
                <a:gd name="T71" fmla="*/ 173 w 173"/>
                <a:gd name="T72" fmla="*/ 99 h 9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3" h="99">
                  <a:moveTo>
                    <a:pt x="42" y="99"/>
                  </a:moveTo>
                  <a:lnTo>
                    <a:pt x="42" y="98"/>
                  </a:lnTo>
                  <a:lnTo>
                    <a:pt x="44" y="95"/>
                  </a:lnTo>
                  <a:lnTo>
                    <a:pt x="48" y="90"/>
                  </a:lnTo>
                  <a:lnTo>
                    <a:pt x="52" y="84"/>
                  </a:lnTo>
                  <a:lnTo>
                    <a:pt x="57" y="77"/>
                  </a:lnTo>
                  <a:lnTo>
                    <a:pt x="63" y="71"/>
                  </a:lnTo>
                  <a:lnTo>
                    <a:pt x="71" y="63"/>
                  </a:lnTo>
                  <a:lnTo>
                    <a:pt x="79" y="57"/>
                  </a:lnTo>
                  <a:lnTo>
                    <a:pt x="88" y="51"/>
                  </a:lnTo>
                  <a:lnTo>
                    <a:pt x="98" y="47"/>
                  </a:lnTo>
                  <a:lnTo>
                    <a:pt x="107" y="42"/>
                  </a:lnTo>
                  <a:lnTo>
                    <a:pt x="118" y="42"/>
                  </a:lnTo>
                  <a:lnTo>
                    <a:pt x="130" y="42"/>
                  </a:lnTo>
                  <a:lnTo>
                    <a:pt x="142" y="45"/>
                  </a:lnTo>
                  <a:lnTo>
                    <a:pt x="155" y="53"/>
                  </a:lnTo>
                  <a:lnTo>
                    <a:pt x="167" y="63"/>
                  </a:lnTo>
                  <a:lnTo>
                    <a:pt x="173" y="41"/>
                  </a:lnTo>
                  <a:lnTo>
                    <a:pt x="127" y="0"/>
                  </a:lnTo>
                  <a:lnTo>
                    <a:pt x="60" y="14"/>
                  </a:lnTo>
                  <a:lnTo>
                    <a:pt x="0" y="77"/>
                  </a:lnTo>
                  <a:lnTo>
                    <a:pt x="42" y="99"/>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5607" name="Freeform 6"/>
            <p:cNvSpPr>
              <a:spLocks/>
            </p:cNvSpPr>
            <p:nvPr/>
          </p:nvSpPr>
          <p:spPr bwMode="auto">
            <a:xfrm>
              <a:off x="2515" y="1402"/>
              <a:ext cx="519" cy="72"/>
            </a:xfrm>
            <a:custGeom>
              <a:avLst/>
              <a:gdLst>
                <a:gd name="T0" fmla="*/ 0 w 216"/>
                <a:gd name="T1" fmla="*/ 1 h 103"/>
                <a:gd name="T2" fmla="*/ 77766 w 216"/>
                <a:gd name="T3" fmla="*/ 1 h 103"/>
                <a:gd name="T4" fmla="*/ 371215 w 216"/>
                <a:gd name="T5" fmla="*/ 1 h 103"/>
                <a:gd name="T6" fmla="*/ 891947 w 216"/>
                <a:gd name="T7" fmla="*/ 1 h 103"/>
                <a:gd name="T8" fmla="*/ 1583178 w 216"/>
                <a:gd name="T9" fmla="*/ 1 h 103"/>
                <a:gd name="T10" fmla="*/ 2482958 w 216"/>
                <a:gd name="T11" fmla="*/ 1 h 103"/>
                <a:gd name="T12" fmla="*/ 3560806 w 216"/>
                <a:gd name="T13" fmla="*/ 1 h 103"/>
                <a:gd name="T14" fmla="*/ 4700602 w 216"/>
                <a:gd name="T15" fmla="*/ 1 h 103"/>
                <a:gd name="T16" fmla="*/ 6040492 w 216"/>
                <a:gd name="T17" fmla="*/ 1 h 103"/>
                <a:gd name="T18" fmla="*/ 7471418 w 216"/>
                <a:gd name="T19" fmla="*/ 1 h 103"/>
                <a:gd name="T20" fmla="*/ 8999188 w 216"/>
                <a:gd name="T21" fmla="*/ 1 h 103"/>
                <a:gd name="T22" fmla="*/ 10512105 w 216"/>
                <a:gd name="T23" fmla="*/ 0 h 103"/>
                <a:gd name="T24" fmla="*/ 12194145 w 216"/>
                <a:gd name="T25" fmla="*/ 1 h 103"/>
                <a:gd name="T26" fmla="*/ 13964154 w 216"/>
                <a:gd name="T27" fmla="*/ 1 h 103"/>
                <a:gd name="T28" fmla="*/ 15656031 w 216"/>
                <a:gd name="T29" fmla="*/ 1 h 103"/>
                <a:gd name="T30" fmla="*/ 17522656 w 216"/>
                <a:gd name="T31" fmla="*/ 1 h 103"/>
                <a:gd name="T32" fmla="*/ 19217789 w 216"/>
                <a:gd name="T33" fmla="*/ 1 h 103"/>
                <a:gd name="T34" fmla="*/ 18587959 w 216"/>
                <a:gd name="T35" fmla="*/ 1 h 103"/>
                <a:gd name="T36" fmla="*/ 18510193 w 216"/>
                <a:gd name="T37" fmla="*/ 1 h 103"/>
                <a:gd name="T38" fmla="*/ 18261049 w 216"/>
                <a:gd name="T39" fmla="*/ 1 h 103"/>
                <a:gd name="T40" fmla="*/ 17895769 w 216"/>
                <a:gd name="T41" fmla="*/ 1 h 103"/>
                <a:gd name="T42" fmla="*/ 17260599 w 216"/>
                <a:gd name="T43" fmla="*/ 1 h 103"/>
                <a:gd name="T44" fmla="*/ 16555910 w 216"/>
                <a:gd name="T45" fmla="*/ 1 h 103"/>
                <a:gd name="T46" fmla="*/ 15842886 w 216"/>
                <a:gd name="T47" fmla="*/ 1 h 103"/>
                <a:gd name="T48" fmla="*/ 14855142 w 216"/>
                <a:gd name="T49" fmla="*/ 1 h 103"/>
                <a:gd name="T50" fmla="*/ 13885982 w 216"/>
                <a:gd name="T51" fmla="*/ 1 h 103"/>
                <a:gd name="T52" fmla="*/ 12624194 w 216"/>
                <a:gd name="T53" fmla="*/ 1 h 103"/>
                <a:gd name="T54" fmla="*/ 11558961 w 216"/>
                <a:gd name="T55" fmla="*/ 1 h 103"/>
                <a:gd name="T56" fmla="*/ 10218987 w 216"/>
                <a:gd name="T57" fmla="*/ 1 h 103"/>
                <a:gd name="T58" fmla="*/ 8999188 w 216"/>
                <a:gd name="T59" fmla="*/ 1 h 103"/>
                <a:gd name="T60" fmla="*/ 7471418 w 216"/>
                <a:gd name="T61" fmla="*/ 1 h 103"/>
                <a:gd name="T62" fmla="*/ 6040492 w 216"/>
                <a:gd name="T63" fmla="*/ 1 h 103"/>
                <a:gd name="T64" fmla="*/ 4559509 w 216"/>
                <a:gd name="T65" fmla="*/ 1 h 103"/>
                <a:gd name="T66" fmla="*/ 3035098 w 216"/>
                <a:gd name="T67" fmla="*/ 1 h 103"/>
                <a:gd name="T68" fmla="*/ 0 w 216"/>
                <a:gd name="T69" fmla="*/ 1 h 103"/>
                <a:gd name="T70" fmla="*/ 0 w 216"/>
                <a:gd name="T71" fmla="*/ 1 h 10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16"/>
                <a:gd name="T109" fmla="*/ 0 h 103"/>
                <a:gd name="T110" fmla="*/ 216 w 216"/>
                <a:gd name="T111" fmla="*/ 103 h 10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16" h="103">
                  <a:moveTo>
                    <a:pt x="0" y="88"/>
                  </a:moveTo>
                  <a:lnTo>
                    <a:pt x="1" y="87"/>
                  </a:lnTo>
                  <a:lnTo>
                    <a:pt x="4" y="81"/>
                  </a:lnTo>
                  <a:lnTo>
                    <a:pt x="10" y="72"/>
                  </a:lnTo>
                  <a:lnTo>
                    <a:pt x="18" y="63"/>
                  </a:lnTo>
                  <a:lnTo>
                    <a:pt x="28" y="51"/>
                  </a:lnTo>
                  <a:lnTo>
                    <a:pt x="40" y="40"/>
                  </a:lnTo>
                  <a:lnTo>
                    <a:pt x="53" y="28"/>
                  </a:lnTo>
                  <a:lnTo>
                    <a:pt x="68" y="18"/>
                  </a:lnTo>
                  <a:lnTo>
                    <a:pt x="84" y="9"/>
                  </a:lnTo>
                  <a:lnTo>
                    <a:pt x="101" y="3"/>
                  </a:lnTo>
                  <a:lnTo>
                    <a:pt x="118" y="0"/>
                  </a:lnTo>
                  <a:lnTo>
                    <a:pt x="137" y="1"/>
                  </a:lnTo>
                  <a:lnTo>
                    <a:pt x="157" y="4"/>
                  </a:lnTo>
                  <a:lnTo>
                    <a:pt x="176" y="16"/>
                  </a:lnTo>
                  <a:lnTo>
                    <a:pt x="197" y="33"/>
                  </a:lnTo>
                  <a:lnTo>
                    <a:pt x="216" y="57"/>
                  </a:lnTo>
                  <a:lnTo>
                    <a:pt x="209" y="72"/>
                  </a:lnTo>
                  <a:lnTo>
                    <a:pt x="208" y="70"/>
                  </a:lnTo>
                  <a:lnTo>
                    <a:pt x="205" y="67"/>
                  </a:lnTo>
                  <a:lnTo>
                    <a:pt x="201" y="63"/>
                  </a:lnTo>
                  <a:lnTo>
                    <a:pt x="194" y="57"/>
                  </a:lnTo>
                  <a:lnTo>
                    <a:pt x="186" y="49"/>
                  </a:lnTo>
                  <a:lnTo>
                    <a:pt x="178" y="45"/>
                  </a:lnTo>
                  <a:lnTo>
                    <a:pt x="167" y="37"/>
                  </a:lnTo>
                  <a:lnTo>
                    <a:pt x="156" y="34"/>
                  </a:lnTo>
                  <a:lnTo>
                    <a:pt x="142" y="30"/>
                  </a:lnTo>
                  <a:lnTo>
                    <a:pt x="130" y="30"/>
                  </a:lnTo>
                  <a:lnTo>
                    <a:pt x="115" y="31"/>
                  </a:lnTo>
                  <a:lnTo>
                    <a:pt x="101" y="37"/>
                  </a:lnTo>
                  <a:lnTo>
                    <a:pt x="84" y="46"/>
                  </a:lnTo>
                  <a:lnTo>
                    <a:pt x="68" y="61"/>
                  </a:lnTo>
                  <a:lnTo>
                    <a:pt x="51" y="79"/>
                  </a:lnTo>
                  <a:lnTo>
                    <a:pt x="34" y="103"/>
                  </a:lnTo>
                  <a:lnTo>
                    <a:pt x="0" y="88"/>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5608" name="Freeform 7"/>
            <p:cNvSpPr>
              <a:spLocks/>
            </p:cNvSpPr>
            <p:nvPr/>
          </p:nvSpPr>
          <p:spPr bwMode="auto">
            <a:xfrm>
              <a:off x="2726" y="1399"/>
              <a:ext cx="639" cy="249"/>
            </a:xfrm>
            <a:custGeom>
              <a:avLst/>
              <a:gdLst>
                <a:gd name="T0" fmla="*/ 0 w 266"/>
                <a:gd name="T1" fmla="*/ 1 h 359"/>
                <a:gd name="T2" fmla="*/ 11642782 w 266"/>
                <a:gd name="T3" fmla="*/ 0 h 359"/>
                <a:gd name="T4" fmla="*/ 13035797 w 266"/>
                <a:gd name="T5" fmla="*/ 1 h 359"/>
                <a:gd name="T6" fmla="*/ 14930146 w 266"/>
                <a:gd name="T7" fmla="*/ 0 h 359"/>
                <a:gd name="T8" fmla="*/ 23597388 w 266"/>
                <a:gd name="T9" fmla="*/ 2 h 359"/>
                <a:gd name="T10" fmla="*/ 9748707 w 266"/>
                <a:gd name="T11" fmla="*/ 3 h 359"/>
                <a:gd name="T12" fmla="*/ 0 w 266"/>
                <a:gd name="T13" fmla="*/ 1 h 359"/>
                <a:gd name="T14" fmla="*/ 0 w 266"/>
                <a:gd name="T15" fmla="*/ 1 h 359"/>
                <a:gd name="T16" fmla="*/ 0 60000 65536"/>
                <a:gd name="T17" fmla="*/ 0 60000 65536"/>
                <a:gd name="T18" fmla="*/ 0 60000 65536"/>
                <a:gd name="T19" fmla="*/ 0 60000 65536"/>
                <a:gd name="T20" fmla="*/ 0 60000 65536"/>
                <a:gd name="T21" fmla="*/ 0 60000 65536"/>
                <a:gd name="T22" fmla="*/ 0 60000 65536"/>
                <a:gd name="T23" fmla="*/ 0 60000 65536"/>
                <a:gd name="T24" fmla="*/ 0 w 266"/>
                <a:gd name="T25" fmla="*/ 0 h 359"/>
                <a:gd name="T26" fmla="*/ 266 w 266"/>
                <a:gd name="T27" fmla="*/ 359 h 3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66" h="359">
                  <a:moveTo>
                    <a:pt x="0" y="111"/>
                  </a:moveTo>
                  <a:lnTo>
                    <a:pt x="131" y="0"/>
                  </a:lnTo>
                  <a:lnTo>
                    <a:pt x="147" y="15"/>
                  </a:lnTo>
                  <a:lnTo>
                    <a:pt x="168" y="0"/>
                  </a:lnTo>
                  <a:lnTo>
                    <a:pt x="266" y="265"/>
                  </a:lnTo>
                  <a:lnTo>
                    <a:pt x="110" y="359"/>
                  </a:lnTo>
                  <a:lnTo>
                    <a:pt x="0" y="111"/>
                  </a:lnTo>
                  <a:close/>
                </a:path>
              </a:pathLst>
            </a:custGeom>
            <a:solidFill>
              <a:srgbClr val="9CB3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5609" name="Freeform 8"/>
            <p:cNvSpPr>
              <a:spLocks/>
            </p:cNvSpPr>
            <p:nvPr/>
          </p:nvSpPr>
          <p:spPr bwMode="auto">
            <a:xfrm>
              <a:off x="3058" y="1402"/>
              <a:ext cx="266" cy="177"/>
            </a:xfrm>
            <a:custGeom>
              <a:avLst/>
              <a:gdLst>
                <a:gd name="T0" fmla="*/ 0 w 111"/>
                <a:gd name="T1" fmla="*/ 0 h 254"/>
                <a:gd name="T2" fmla="*/ 7576090 w 111"/>
                <a:gd name="T3" fmla="*/ 2 h 254"/>
                <a:gd name="T4" fmla="*/ 9536285 w 111"/>
                <a:gd name="T5" fmla="*/ 2 h 254"/>
                <a:gd name="T6" fmla="*/ 1360576 w 111"/>
                <a:gd name="T7" fmla="*/ 1 h 254"/>
                <a:gd name="T8" fmla="*/ 0 w 111"/>
                <a:gd name="T9" fmla="*/ 0 h 254"/>
                <a:gd name="T10" fmla="*/ 0 w 111"/>
                <a:gd name="T11" fmla="*/ 0 h 254"/>
                <a:gd name="T12" fmla="*/ 0 60000 65536"/>
                <a:gd name="T13" fmla="*/ 0 60000 65536"/>
                <a:gd name="T14" fmla="*/ 0 60000 65536"/>
                <a:gd name="T15" fmla="*/ 0 60000 65536"/>
                <a:gd name="T16" fmla="*/ 0 60000 65536"/>
                <a:gd name="T17" fmla="*/ 0 60000 65536"/>
                <a:gd name="T18" fmla="*/ 0 w 111"/>
                <a:gd name="T19" fmla="*/ 0 h 254"/>
                <a:gd name="T20" fmla="*/ 111 w 111"/>
                <a:gd name="T21" fmla="*/ 254 h 254"/>
              </a:gdLst>
              <a:ahLst/>
              <a:cxnLst>
                <a:cxn ang="T12">
                  <a:pos x="T0" y="T1"/>
                </a:cxn>
                <a:cxn ang="T13">
                  <a:pos x="T2" y="T3"/>
                </a:cxn>
                <a:cxn ang="T14">
                  <a:pos x="T4" y="T5"/>
                </a:cxn>
                <a:cxn ang="T15">
                  <a:pos x="T6" y="T7"/>
                </a:cxn>
                <a:cxn ang="T16">
                  <a:pos x="T8" y="T9"/>
                </a:cxn>
                <a:cxn ang="T17">
                  <a:pos x="T10" y="T11"/>
                </a:cxn>
              </a:cxnLst>
              <a:rect l="T18" t="T19" r="T20" b="T21"/>
              <a:pathLst>
                <a:path w="111" h="254">
                  <a:moveTo>
                    <a:pt x="0" y="0"/>
                  </a:moveTo>
                  <a:lnTo>
                    <a:pt x="88" y="251"/>
                  </a:lnTo>
                  <a:lnTo>
                    <a:pt x="111" y="254"/>
                  </a:lnTo>
                  <a:lnTo>
                    <a:pt x="16" y="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5610" name="Freeform 9"/>
            <p:cNvSpPr>
              <a:spLocks/>
            </p:cNvSpPr>
            <p:nvPr/>
          </p:nvSpPr>
          <p:spPr bwMode="auto">
            <a:xfrm>
              <a:off x="2844" y="1410"/>
              <a:ext cx="418" cy="133"/>
            </a:xfrm>
            <a:custGeom>
              <a:avLst/>
              <a:gdLst>
                <a:gd name="T0" fmla="*/ 0 w 174"/>
                <a:gd name="T1" fmla="*/ 1 h 190"/>
                <a:gd name="T2" fmla="*/ 13147272 w 174"/>
                <a:gd name="T3" fmla="*/ 0 h 190"/>
                <a:gd name="T4" fmla="*/ 15439349 w 174"/>
                <a:gd name="T5" fmla="*/ 1 h 190"/>
                <a:gd name="T6" fmla="*/ 3368758 w 174"/>
                <a:gd name="T7" fmla="*/ 2 h 190"/>
                <a:gd name="T8" fmla="*/ 0 w 174"/>
                <a:gd name="T9" fmla="*/ 1 h 190"/>
                <a:gd name="T10" fmla="*/ 0 w 174"/>
                <a:gd name="T11" fmla="*/ 1 h 190"/>
                <a:gd name="T12" fmla="*/ 0 60000 65536"/>
                <a:gd name="T13" fmla="*/ 0 60000 65536"/>
                <a:gd name="T14" fmla="*/ 0 60000 65536"/>
                <a:gd name="T15" fmla="*/ 0 60000 65536"/>
                <a:gd name="T16" fmla="*/ 0 60000 65536"/>
                <a:gd name="T17" fmla="*/ 0 60000 65536"/>
                <a:gd name="T18" fmla="*/ 0 w 174"/>
                <a:gd name="T19" fmla="*/ 0 h 190"/>
                <a:gd name="T20" fmla="*/ 174 w 174"/>
                <a:gd name="T21" fmla="*/ 190 h 190"/>
              </a:gdLst>
              <a:ahLst/>
              <a:cxnLst>
                <a:cxn ang="T12">
                  <a:pos x="T0" y="T1"/>
                </a:cxn>
                <a:cxn ang="T13">
                  <a:pos x="T2" y="T3"/>
                </a:cxn>
                <a:cxn ang="T14">
                  <a:pos x="T4" y="T5"/>
                </a:cxn>
                <a:cxn ang="T15">
                  <a:pos x="T6" y="T7"/>
                </a:cxn>
                <a:cxn ang="T16">
                  <a:pos x="T8" y="T9"/>
                </a:cxn>
                <a:cxn ang="T17">
                  <a:pos x="T10" y="T11"/>
                </a:cxn>
              </a:cxnLst>
              <a:rect l="T18" t="T19" r="T20" b="T21"/>
              <a:pathLst>
                <a:path w="174" h="190">
                  <a:moveTo>
                    <a:pt x="0" y="152"/>
                  </a:moveTo>
                  <a:lnTo>
                    <a:pt x="148" y="0"/>
                  </a:lnTo>
                  <a:lnTo>
                    <a:pt x="174" y="40"/>
                  </a:lnTo>
                  <a:lnTo>
                    <a:pt x="38" y="190"/>
                  </a:lnTo>
                  <a:lnTo>
                    <a:pt x="0" y="152"/>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5611" name="Freeform 10"/>
            <p:cNvSpPr>
              <a:spLocks/>
            </p:cNvSpPr>
            <p:nvPr/>
          </p:nvSpPr>
          <p:spPr bwMode="auto">
            <a:xfrm>
              <a:off x="1937" y="1966"/>
              <a:ext cx="2047" cy="146"/>
            </a:xfrm>
            <a:custGeom>
              <a:avLst/>
              <a:gdLst>
                <a:gd name="T0" fmla="*/ 0 w 853"/>
                <a:gd name="T1" fmla="*/ 1 h 211"/>
                <a:gd name="T2" fmla="*/ 40885228 w 853"/>
                <a:gd name="T3" fmla="*/ 2 h 211"/>
                <a:gd name="T4" fmla="*/ 74666240 w 853"/>
                <a:gd name="T5" fmla="*/ 1 h 211"/>
                <a:gd name="T6" fmla="*/ 36585438 w 853"/>
                <a:gd name="T7" fmla="*/ 0 h 211"/>
                <a:gd name="T8" fmla="*/ 35641042 w 853"/>
                <a:gd name="T9" fmla="*/ 1 h 211"/>
                <a:gd name="T10" fmla="*/ 6308019 w 853"/>
                <a:gd name="T11" fmla="*/ 1 h 211"/>
                <a:gd name="T12" fmla="*/ 0 w 853"/>
                <a:gd name="T13" fmla="*/ 1 h 211"/>
                <a:gd name="T14" fmla="*/ 0 w 853"/>
                <a:gd name="T15" fmla="*/ 1 h 211"/>
                <a:gd name="T16" fmla="*/ 0 60000 65536"/>
                <a:gd name="T17" fmla="*/ 0 60000 65536"/>
                <a:gd name="T18" fmla="*/ 0 60000 65536"/>
                <a:gd name="T19" fmla="*/ 0 60000 65536"/>
                <a:gd name="T20" fmla="*/ 0 60000 65536"/>
                <a:gd name="T21" fmla="*/ 0 60000 65536"/>
                <a:gd name="T22" fmla="*/ 0 60000 65536"/>
                <a:gd name="T23" fmla="*/ 0 60000 65536"/>
                <a:gd name="T24" fmla="*/ 0 w 853"/>
                <a:gd name="T25" fmla="*/ 0 h 211"/>
                <a:gd name="T26" fmla="*/ 853 w 853"/>
                <a:gd name="T27" fmla="*/ 211 h 2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53" h="211">
                  <a:moveTo>
                    <a:pt x="0" y="61"/>
                  </a:moveTo>
                  <a:lnTo>
                    <a:pt x="467" y="211"/>
                  </a:lnTo>
                  <a:lnTo>
                    <a:pt x="853" y="85"/>
                  </a:lnTo>
                  <a:lnTo>
                    <a:pt x="418" y="0"/>
                  </a:lnTo>
                  <a:lnTo>
                    <a:pt x="407" y="43"/>
                  </a:lnTo>
                  <a:lnTo>
                    <a:pt x="72" y="46"/>
                  </a:lnTo>
                  <a:lnTo>
                    <a:pt x="0" y="61"/>
                  </a:lnTo>
                  <a:close/>
                </a:path>
              </a:pathLst>
            </a:custGeom>
            <a:solidFill>
              <a:srgbClr val="7568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5612" name="Freeform 11"/>
            <p:cNvSpPr>
              <a:spLocks/>
            </p:cNvSpPr>
            <p:nvPr/>
          </p:nvSpPr>
          <p:spPr bwMode="auto">
            <a:xfrm>
              <a:off x="2666" y="1427"/>
              <a:ext cx="264" cy="58"/>
            </a:xfrm>
            <a:custGeom>
              <a:avLst/>
              <a:gdLst>
                <a:gd name="T0" fmla="*/ 0 w 110"/>
                <a:gd name="T1" fmla="*/ 1 h 84"/>
                <a:gd name="T2" fmla="*/ 3577445 w 110"/>
                <a:gd name="T3" fmla="*/ 1 h 84"/>
                <a:gd name="T4" fmla="*/ 9650299 w 110"/>
                <a:gd name="T5" fmla="*/ 1 h 84"/>
                <a:gd name="T6" fmla="*/ 3315629 w 110"/>
                <a:gd name="T7" fmla="*/ 0 h 84"/>
                <a:gd name="T8" fmla="*/ 0 w 110"/>
                <a:gd name="T9" fmla="*/ 1 h 84"/>
                <a:gd name="T10" fmla="*/ 0 w 110"/>
                <a:gd name="T11" fmla="*/ 1 h 84"/>
                <a:gd name="T12" fmla="*/ 0 60000 65536"/>
                <a:gd name="T13" fmla="*/ 0 60000 65536"/>
                <a:gd name="T14" fmla="*/ 0 60000 65536"/>
                <a:gd name="T15" fmla="*/ 0 60000 65536"/>
                <a:gd name="T16" fmla="*/ 0 60000 65536"/>
                <a:gd name="T17" fmla="*/ 0 60000 65536"/>
                <a:gd name="T18" fmla="*/ 0 w 110"/>
                <a:gd name="T19" fmla="*/ 0 h 84"/>
                <a:gd name="T20" fmla="*/ 110 w 110"/>
                <a:gd name="T21" fmla="*/ 84 h 84"/>
              </a:gdLst>
              <a:ahLst/>
              <a:cxnLst>
                <a:cxn ang="T12">
                  <a:pos x="T0" y="T1"/>
                </a:cxn>
                <a:cxn ang="T13">
                  <a:pos x="T2" y="T3"/>
                </a:cxn>
                <a:cxn ang="T14">
                  <a:pos x="T4" y="T5"/>
                </a:cxn>
                <a:cxn ang="T15">
                  <a:pos x="T6" y="T7"/>
                </a:cxn>
                <a:cxn ang="T16">
                  <a:pos x="T8" y="T9"/>
                </a:cxn>
                <a:cxn ang="T17">
                  <a:pos x="T10" y="T11"/>
                </a:cxn>
              </a:cxnLst>
              <a:rect l="T18" t="T19" r="T20" b="T21"/>
              <a:pathLst>
                <a:path w="110" h="84">
                  <a:moveTo>
                    <a:pt x="0" y="63"/>
                  </a:moveTo>
                  <a:lnTo>
                    <a:pt x="41" y="84"/>
                  </a:lnTo>
                  <a:lnTo>
                    <a:pt x="110" y="16"/>
                  </a:lnTo>
                  <a:lnTo>
                    <a:pt x="38" y="0"/>
                  </a:lnTo>
                  <a:lnTo>
                    <a:pt x="0" y="63"/>
                  </a:lnTo>
                  <a:close/>
                </a:path>
              </a:pathLst>
            </a:custGeom>
            <a:solidFill>
              <a:srgbClr val="898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5613" name="Freeform 12"/>
            <p:cNvSpPr>
              <a:spLocks/>
            </p:cNvSpPr>
            <p:nvPr/>
          </p:nvSpPr>
          <p:spPr bwMode="auto">
            <a:xfrm>
              <a:off x="2822" y="1483"/>
              <a:ext cx="444" cy="153"/>
            </a:xfrm>
            <a:custGeom>
              <a:avLst/>
              <a:gdLst>
                <a:gd name="T0" fmla="*/ 0 w 185"/>
                <a:gd name="T1" fmla="*/ 1 h 221"/>
                <a:gd name="T2" fmla="*/ 16218732 w 185"/>
                <a:gd name="T3" fmla="*/ 0 h 221"/>
                <a:gd name="T4" fmla="*/ 6208123 w 185"/>
                <a:gd name="T5" fmla="*/ 2 h 221"/>
                <a:gd name="T6" fmla="*/ 5185423 w 185"/>
                <a:gd name="T7" fmla="*/ 1 h 221"/>
                <a:gd name="T8" fmla="*/ 11031816 w 185"/>
                <a:gd name="T9" fmla="*/ 1 h 221"/>
                <a:gd name="T10" fmla="*/ 1381512 w 185"/>
                <a:gd name="T11" fmla="*/ 1 h 221"/>
                <a:gd name="T12" fmla="*/ 0 w 185"/>
                <a:gd name="T13" fmla="*/ 1 h 221"/>
                <a:gd name="T14" fmla="*/ 0 w 185"/>
                <a:gd name="T15" fmla="*/ 1 h 221"/>
                <a:gd name="T16" fmla="*/ 0 60000 65536"/>
                <a:gd name="T17" fmla="*/ 0 60000 65536"/>
                <a:gd name="T18" fmla="*/ 0 60000 65536"/>
                <a:gd name="T19" fmla="*/ 0 60000 65536"/>
                <a:gd name="T20" fmla="*/ 0 60000 65536"/>
                <a:gd name="T21" fmla="*/ 0 60000 65536"/>
                <a:gd name="T22" fmla="*/ 0 60000 65536"/>
                <a:gd name="T23" fmla="*/ 0 60000 65536"/>
                <a:gd name="T24" fmla="*/ 0 w 185"/>
                <a:gd name="T25" fmla="*/ 0 h 221"/>
                <a:gd name="T26" fmla="*/ 185 w 185"/>
                <a:gd name="T27" fmla="*/ 221 h 2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5" h="221">
                  <a:moveTo>
                    <a:pt x="0" y="8"/>
                  </a:moveTo>
                  <a:lnTo>
                    <a:pt x="185" y="0"/>
                  </a:lnTo>
                  <a:lnTo>
                    <a:pt x="71" y="221"/>
                  </a:lnTo>
                  <a:lnTo>
                    <a:pt x="59" y="166"/>
                  </a:lnTo>
                  <a:lnTo>
                    <a:pt x="126" y="46"/>
                  </a:lnTo>
                  <a:lnTo>
                    <a:pt x="16" y="54"/>
                  </a:lnTo>
                  <a:lnTo>
                    <a:pt x="0" y="8"/>
                  </a:lnTo>
                  <a:close/>
                </a:path>
              </a:pathLst>
            </a:custGeom>
            <a:solidFill>
              <a:srgbClr val="C2D6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5614" name="Freeform 13"/>
            <p:cNvSpPr>
              <a:spLocks/>
            </p:cNvSpPr>
            <p:nvPr/>
          </p:nvSpPr>
          <p:spPr bwMode="auto">
            <a:xfrm>
              <a:off x="2650" y="1728"/>
              <a:ext cx="504" cy="204"/>
            </a:xfrm>
            <a:custGeom>
              <a:avLst/>
              <a:gdLst>
                <a:gd name="T0" fmla="*/ 8247854 w 210"/>
                <a:gd name="T1" fmla="*/ 1 h 293"/>
                <a:gd name="T2" fmla="*/ 8065337 w 210"/>
                <a:gd name="T3" fmla="*/ 1 h 293"/>
                <a:gd name="T4" fmla="*/ 7698725 w 210"/>
                <a:gd name="T5" fmla="*/ 1 h 293"/>
                <a:gd name="T6" fmla="*/ 7272835 w 210"/>
                <a:gd name="T7" fmla="*/ 1 h 293"/>
                <a:gd name="T8" fmla="*/ 6834782 w 210"/>
                <a:gd name="T9" fmla="*/ 1 h 293"/>
                <a:gd name="T10" fmla="*/ 6390864 w 210"/>
                <a:gd name="T11" fmla="*/ 1 h 293"/>
                <a:gd name="T12" fmla="*/ 5946324 w 210"/>
                <a:gd name="T13" fmla="*/ 1 h 293"/>
                <a:gd name="T14" fmla="*/ 5629507 w 210"/>
                <a:gd name="T15" fmla="*/ 1 h 293"/>
                <a:gd name="T16" fmla="*/ 5510304 w 210"/>
                <a:gd name="T17" fmla="*/ 1 h 293"/>
                <a:gd name="T18" fmla="*/ 5629507 w 210"/>
                <a:gd name="T19" fmla="*/ 1 h 293"/>
                <a:gd name="T20" fmla="*/ 6131150 w 210"/>
                <a:gd name="T21" fmla="*/ 1 h 293"/>
                <a:gd name="T22" fmla="*/ 6937032 w 210"/>
                <a:gd name="T23" fmla="*/ 1 h 293"/>
                <a:gd name="T24" fmla="*/ 8142348 w 210"/>
                <a:gd name="T25" fmla="*/ 1 h 293"/>
                <a:gd name="T26" fmla="*/ 9827470 w 210"/>
                <a:gd name="T27" fmla="*/ 1 h 293"/>
                <a:gd name="T28" fmla="*/ 12020215 w 210"/>
                <a:gd name="T29" fmla="*/ 2 h 293"/>
                <a:gd name="T30" fmla="*/ 14976725 w 210"/>
                <a:gd name="T31" fmla="*/ 2 h 293"/>
                <a:gd name="T32" fmla="*/ 18413333 w 210"/>
                <a:gd name="T33" fmla="*/ 1 h 293"/>
                <a:gd name="T34" fmla="*/ 17086937 w 210"/>
                <a:gd name="T35" fmla="*/ 2 h 293"/>
                <a:gd name="T36" fmla="*/ 7640138 w 210"/>
                <a:gd name="T37" fmla="*/ 3 h 293"/>
                <a:gd name="T38" fmla="*/ 0 w 210"/>
                <a:gd name="T39" fmla="*/ 1 h 293"/>
                <a:gd name="T40" fmla="*/ 2192734 w 210"/>
                <a:gd name="T41" fmla="*/ 0 h 293"/>
                <a:gd name="T42" fmla="*/ 8247854 w 210"/>
                <a:gd name="T43" fmla="*/ 1 h 293"/>
                <a:gd name="T44" fmla="*/ 8247854 w 210"/>
                <a:gd name="T45" fmla="*/ 1 h 29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10"/>
                <a:gd name="T70" fmla="*/ 0 h 293"/>
                <a:gd name="T71" fmla="*/ 210 w 210"/>
                <a:gd name="T72" fmla="*/ 293 h 29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10" h="293">
                  <a:moveTo>
                    <a:pt x="94" y="33"/>
                  </a:moveTo>
                  <a:lnTo>
                    <a:pt x="92" y="36"/>
                  </a:lnTo>
                  <a:lnTo>
                    <a:pt x="88" y="42"/>
                  </a:lnTo>
                  <a:lnTo>
                    <a:pt x="83" y="52"/>
                  </a:lnTo>
                  <a:lnTo>
                    <a:pt x="78" y="66"/>
                  </a:lnTo>
                  <a:lnTo>
                    <a:pt x="73" y="81"/>
                  </a:lnTo>
                  <a:lnTo>
                    <a:pt x="68" y="99"/>
                  </a:lnTo>
                  <a:lnTo>
                    <a:pt x="64" y="115"/>
                  </a:lnTo>
                  <a:lnTo>
                    <a:pt x="63" y="135"/>
                  </a:lnTo>
                  <a:lnTo>
                    <a:pt x="64" y="151"/>
                  </a:lnTo>
                  <a:lnTo>
                    <a:pt x="70" y="166"/>
                  </a:lnTo>
                  <a:lnTo>
                    <a:pt x="79" y="180"/>
                  </a:lnTo>
                  <a:lnTo>
                    <a:pt x="93" y="192"/>
                  </a:lnTo>
                  <a:lnTo>
                    <a:pt x="112" y="197"/>
                  </a:lnTo>
                  <a:lnTo>
                    <a:pt x="137" y="202"/>
                  </a:lnTo>
                  <a:lnTo>
                    <a:pt x="171" y="199"/>
                  </a:lnTo>
                  <a:lnTo>
                    <a:pt x="210" y="193"/>
                  </a:lnTo>
                  <a:lnTo>
                    <a:pt x="195" y="265"/>
                  </a:lnTo>
                  <a:lnTo>
                    <a:pt x="87" y="293"/>
                  </a:lnTo>
                  <a:lnTo>
                    <a:pt x="0" y="144"/>
                  </a:lnTo>
                  <a:lnTo>
                    <a:pt x="25" y="0"/>
                  </a:lnTo>
                  <a:lnTo>
                    <a:pt x="94" y="33"/>
                  </a:lnTo>
                  <a:close/>
                </a:path>
              </a:pathLst>
            </a:custGeom>
            <a:solidFill>
              <a:srgbClr val="5C5C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5615" name="Freeform 14"/>
            <p:cNvSpPr>
              <a:spLocks/>
            </p:cNvSpPr>
            <p:nvPr/>
          </p:nvSpPr>
          <p:spPr bwMode="auto">
            <a:xfrm>
              <a:off x="2621" y="1735"/>
              <a:ext cx="509" cy="210"/>
            </a:xfrm>
            <a:custGeom>
              <a:avLst/>
              <a:gdLst>
                <a:gd name="T0" fmla="*/ 6969910 w 212"/>
                <a:gd name="T1" fmla="*/ 1 h 302"/>
                <a:gd name="T2" fmla="*/ 6861486 w 212"/>
                <a:gd name="T3" fmla="*/ 1 h 302"/>
                <a:gd name="T4" fmla="*/ 6524739 w 212"/>
                <a:gd name="T5" fmla="*/ 1 h 302"/>
                <a:gd name="T6" fmla="*/ 6237728 w 212"/>
                <a:gd name="T7" fmla="*/ 1 h 302"/>
                <a:gd name="T8" fmla="*/ 5912153 w 212"/>
                <a:gd name="T9" fmla="*/ 1 h 302"/>
                <a:gd name="T10" fmla="*/ 5551997 w 212"/>
                <a:gd name="T11" fmla="*/ 1 h 302"/>
                <a:gd name="T12" fmla="*/ 5289353 w 212"/>
                <a:gd name="T13" fmla="*/ 1 h 302"/>
                <a:gd name="T14" fmla="*/ 5211567 w 212"/>
                <a:gd name="T15" fmla="*/ 1 h 302"/>
                <a:gd name="T16" fmla="*/ 5211567 w 212"/>
                <a:gd name="T17" fmla="*/ 1 h 302"/>
                <a:gd name="T18" fmla="*/ 5474770 w 212"/>
                <a:gd name="T19" fmla="*/ 1 h 302"/>
                <a:gd name="T20" fmla="*/ 5976150 w 212"/>
                <a:gd name="T21" fmla="*/ 1 h 302"/>
                <a:gd name="T22" fmla="*/ 6969910 w 212"/>
                <a:gd name="T23" fmla="*/ 2 h 302"/>
                <a:gd name="T24" fmla="*/ 8300431 w 212"/>
                <a:gd name="T25" fmla="*/ 2 h 302"/>
                <a:gd name="T26" fmla="*/ 10055996 w 212"/>
                <a:gd name="T27" fmla="*/ 2 h 302"/>
                <a:gd name="T28" fmla="*/ 12336266 w 212"/>
                <a:gd name="T29" fmla="*/ 2 h 302"/>
                <a:gd name="T30" fmla="*/ 15161864 w 212"/>
                <a:gd name="T31" fmla="*/ 2 h 302"/>
                <a:gd name="T32" fmla="*/ 18674619 w 212"/>
                <a:gd name="T33" fmla="*/ 2 h 302"/>
                <a:gd name="T34" fmla="*/ 17357090 w 212"/>
                <a:gd name="T35" fmla="*/ 3 h 302"/>
                <a:gd name="T36" fmla="*/ 4767018 w 212"/>
                <a:gd name="T37" fmla="*/ 3 h 302"/>
                <a:gd name="T38" fmla="*/ 0 w 212"/>
                <a:gd name="T39" fmla="*/ 1 h 302"/>
                <a:gd name="T40" fmla="*/ 2717573 w 212"/>
                <a:gd name="T41" fmla="*/ 0 h 302"/>
                <a:gd name="T42" fmla="*/ 6969910 w 212"/>
                <a:gd name="T43" fmla="*/ 1 h 302"/>
                <a:gd name="T44" fmla="*/ 6969910 w 212"/>
                <a:gd name="T45" fmla="*/ 1 h 30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12"/>
                <a:gd name="T70" fmla="*/ 0 h 302"/>
                <a:gd name="T71" fmla="*/ 212 w 212"/>
                <a:gd name="T72" fmla="*/ 302 h 30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12" h="302">
                  <a:moveTo>
                    <a:pt x="79" y="22"/>
                  </a:moveTo>
                  <a:lnTo>
                    <a:pt x="78" y="25"/>
                  </a:lnTo>
                  <a:lnTo>
                    <a:pt x="74" y="32"/>
                  </a:lnTo>
                  <a:lnTo>
                    <a:pt x="71" y="44"/>
                  </a:lnTo>
                  <a:lnTo>
                    <a:pt x="67" y="61"/>
                  </a:lnTo>
                  <a:lnTo>
                    <a:pt x="63" y="80"/>
                  </a:lnTo>
                  <a:lnTo>
                    <a:pt x="60" y="101"/>
                  </a:lnTo>
                  <a:lnTo>
                    <a:pt x="59" y="122"/>
                  </a:lnTo>
                  <a:lnTo>
                    <a:pt x="59" y="146"/>
                  </a:lnTo>
                  <a:lnTo>
                    <a:pt x="62" y="167"/>
                  </a:lnTo>
                  <a:lnTo>
                    <a:pt x="68" y="188"/>
                  </a:lnTo>
                  <a:lnTo>
                    <a:pt x="79" y="206"/>
                  </a:lnTo>
                  <a:lnTo>
                    <a:pt x="94" y="221"/>
                  </a:lnTo>
                  <a:lnTo>
                    <a:pt x="114" y="233"/>
                  </a:lnTo>
                  <a:lnTo>
                    <a:pt x="140" y="240"/>
                  </a:lnTo>
                  <a:lnTo>
                    <a:pt x="172" y="242"/>
                  </a:lnTo>
                  <a:lnTo>
                    <a:pt x="212" y="237"/>
                  </a:lnTo>
                  <a:lnTo>
                    <a:pt x="197" y="302"/>
                  </a:lnTo>
                  <a:lnTo>
                    <a:pt x="54" y="302"/>
                  </a:lnTo>
                  <a:lnTo>
                    <a:pt x="0" y="131"/>
                  </a:lnTo>
                  <a:lnTo>
                    <a:pt x="31" y="0"/>
                  </a:lnTo>
                  <a:lnTo>
                    <a:pt x="79" y="22"/>
                  </a:lnTo>
                  <a:close/>
                </a:path>
              </a:pathLst>
            </a:custGeom>
            <a:solidFill>
              <a:srgbClr val="898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5616" name="Freeform 15"/>
            <p:cNvSpPr>
              <a:spLocks/>
            </p:cNvSpPr>
            <p:nvPr/>
          </p:nvSpPr>
          <p:spPr bwMode="auto">
            <a:xfrm>
              <a:off x="2606" y="1735"/>
              <a:ext cx="495" cy="249"/>
            </a:xfrm>
            <a:custGeom>
              <a:avLst/>
              <a:gdLst>
                <a:gd name="T0" fmla="*/ 4999373 w 206"/>
                <a:gd name="T1" fmla="*/ 1 h 357"/>
                <a:gd name="T2" fmla="*/ 4812873 w 206"/>
                <a:gd name="T3" fmla="*/ 1 h 357"/>
                <a:gd name="T4" fmla="*/ 4628481 w 206"/>
                <a:gd name="T5" fmla="*/ 1 h 357"/>
                <a:gd name="T6" fmla="*/ 4254580 w 206"/>
                <a:gd name="T7" fmla="*/ 1 h 357"/>
                <a:gd name="T8" fmla="*/ 4011305 w 206"/>
                <a:gd name="T9" fmla="*/ 1 h 357"/>
                <a:gd name="T10" fmla="*/ 3670012 w 206"/>
                <a:gd name="T11" fmla="*/ 1 h 357"/>
                <a:gd name="T12" fmla="*/ 3485785 w 206"/>
                <a:gd name="T13" fmla="*/ 1 h 357"/>
                <a:gd name="T14" fmla="*/ 3375640 w 206"/>
                <a:gd name="T15" fmla="*/ 1 h 357"/>
                <a:gd name="T16" fmla="*/ 3562193 w 206"/>
                <a:gd name="T17" fmla="*/ 1 h 357"/>
                <a:gd name="T18" fmla="*/ 3824408 w 206"/>
                <a:gd name="T19" fmla="*/ 1 h 357"/>
                <a:gd name="T20" fmla="*/ 4561805 w 206"/>
                <a:gd name="T21" fmla="*/ 2 h 357"/>
                <a:gd name="T22" fmla="*/ 5595180 w 206"/>
                <a:gd name="T23" fmla="*/ 2 h 357"/>
                <a:gd name="T24" fmla="*/ 7045652 w 206"/>
                <a:gd name="T25" fmla="*/ 2 h 357"/>
                <a:gd name="T26" fmla="*/ 9003151 w 206"/>
                <a:gd name="T27" fmla="*/ 2 h 357"/>
                <a:gd name="T28" fmla="*/ 11487138 w 206"/>
                <a:gd name="T29" fmla="*/ 2 h 357"/>
                <a:gd name="T30" fmla="*/ 14607193 w 206"/>
                <a:gd name="T31" fmla="*/ 3 h 357"/>
                <a:gd name="T32" fmla="*/ 18334927 w 206"/>
                <a:gd name="T33" fmla="*/ 3 h 357"/>
                <a:gd name="T34" fmla="*/ 17192302 w 206"/>
                <a:gd name="T35" fmla="*/ 3 h 357"/>
                <a:gd name="T36" fmla="*/ 8715006 w 206"/>
                <a:gd name="T37" fmla="*/ 3 h 357"/>
                <a:gd name="T38" fmla="*/ 4441486 w 206"/>
                <a:gd name="T39" fmla="*/ 3 h 357"/>
                <a:gd name="T40" fmla="*/ 0 w 206"/>
                <a:gd name="T41" fmla="*/ 1 h 357"/>
                <a:gd name="T42" fmla="*/ 525923 w 206"/>
                <a:gd name="T43" fmla="*/ 1 h 357"/>
                <a:gd name="T44" fmla="*/ 2745232 w 206"/>
                <a:gd name="T45" fmla="*/ 0 h 357"/>
                <a:gd name="T46" fmla="*/ 4999373 w 206"/>
                <a:gd name="T47" fmla="*/ 1 h 357"/>
                <a:gd name="T48" fmla="*/ 4999373 w 206"/>
                <a:gd name="T49" fmla="*/ 1 h 35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6"/>
                <a:gd name="T76" fmla="*/ 0 h 357"/>
                <a:gd name="T77" fmla="*/ 206 w 206"/>
                <a:gd name="T78" fmla="*/ 357 h 35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6" h="357">
                  <a:moveTo>
                    <a:pt x="56" y="23"/>
                  </a:moveTo>
                  <a:lnTo>
                    <a:pt x="54" y="26"/>
                  </a:lnTo>
                  <a:lnTo>
                    <a:pt x="52" y="35"/>
                  </a:lnTo>
                  <a:lnTo>
                    <a:pt x="48" y="49"/>
                  </a:lnTo>
                  <a:lnTo>
                    <a:pt x="45" y="67"/>
                  </a:lnTo>
                  <a:lnTo>
                    <a:pt x="41" y="88"/>
                  </a:lnTo>
                  <a:lnTo>
                    <a:pt x="39" y="110"/>
                  </a:lnTo>
                  <a:lnTo>
                    <a:pt x="38" y="134"/>
                  </a:lnTo>
                  <a:lnTo>
                    <a:pt x="40" y="161"/>
                  </a:lnTo>
                  <a:lnTo>
                    <a:pt x="43" y="185"/>
                  </a:lnTo>
                  <a:lnTo>
                    <a:pt x="51" y="209"/>
                  </a:lnTo>
                  <a:lnTo>
                    <a:pt x="63" y="231"/>
                  </a:lnTo>
                  <a:lnTo>
                    <a:pt x="79" y="251"/>
                  </a:lnTo>
                  <a:lnTo>
                    <a:pt x="101" y="266"/>
                  </a:lnTo>
                  <a:lnTo>
                    <a:pt x="129" y="276"/>
                  </a:lnTo>
                  <a:lnTo>
                    <a:pt x="164" y="282"/>
                  </a:lnTo>
                  <a:lnTo>
                    <a:pt x="206" y="282"/>
                  </a:lnTo>
                  <a:lnTo>
                    <a:pt x="193" y="357"/>
                  </a:lnTo>
                  <a:lnTo>
                    <a:pt x="98" y="321"/>
                  </a:lnTo>
                  <a:lnTo>
                    <a:pt x="50" y="296"/>
                  </a:lnTo>
                  <a:lnTo>
                    <a:pt x="0" y="192"/>
                  </a:lnTo>
                  <a:lnTo>
                    <a:pt x="6" y="58"/>
                  </a:lnTo>
                  <a:lnTo>
                    <a:pt x="31" y="0"/>
                  </a:lnTo>
                  <a:lnTo>
                    <a:pt x="56" y="23"/>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5617" name="Freeform 16"/>
            <p:cNvSpPr>
              <a:spLocks/>
            </p:cNvSpPr>
            <p:nvPr/>
          </p:nvSpPr>
          <p:spPr bwMode="auto">
            <a:xfrm>
              <a:off x="2580" y="1742"/>
              <a:ext cx="497" cy="261"/>
            </a:xfrm>
            <a:custGeom>
              <a:avLst/>
              <a:gdLst>
                <a:gd name="T0" fmla="*/ 2825964 w 207"/>
                <a:gd name="T1" fmla="*/ 1 h 377"/>
                <a:gd name="T2" fmla="*/ 2717774 w 207"/>
                <a:gd name="T3" fmla="*/ 1 h 377"/>
                <a:gd name="T4" fmla="*/ 2386095 w 207"/>
                <a:gd name="T5" fmla="*/ 1 h 377"/>
                <a:gd name="T6" fmla="*/ 1831899 w 207"/>
                <a:gd name="T7" fmla="*/ 1 h 377"/>
                <a:gd name="T8" fmla="*/ 1311864 w 207"/>
                <a:gd name="T9" fmla="*/ 1 h 377"/>
                <a:gd name="T10" fmla="*/ 699978 w 207"/>
                <a:gd name="T11" fmla="*/ 1 h 377"/>
                <a:gd name="T12" fmla="*/ 368937 w 207"/>
                <a:gd name="T13" fmla="*/ 1 h 377"/>
                <a:gd name="T14" fmla="*/ 0 w 207"/>
                <a:gd name="T15" fmla="*/ 1 h 377"/>
                <a:gd name="T16" fmla="*/ 0 w 207"/>
                <a:gd name="T17" fmla="*/ 1 h 377"/>
                <a:gd name="T18" fmla="*/ 259403 w 207"/>
                <a:gd name="T19" fmla="*/ 1 h 377"/>
                <a:gd name="T20" fmla="*/ 885805 w 207"/>
                <a:gd name="T21" fmla="*/ 2 h 377"/>
                <a:gd name="T22" fmla="*/ 2017726 w 207"/>
                <a:gd name="T23" fmla="*/ 2 h 377"/>
                <a:gd name="T24" fmla="*/ 3698345 w 207"/>
                <a:gd name="T25" fmla="*/ 2 h 377"/>
                <a:gd name="T26" fmla="*/ 5978725 w 207"/>
                <a:gd name="T27" fmla="*/ 3 h 377"/>
                <a:gd name="T28" fmla="*/ 9065436 w 207"/>
                <a:gd name="T29" fmla="*/ 3 h 377"/>
                <a:gd name="T30" fmla="*/ 12886180 w 207"/>
                <a:gd name="T31" fmla="*/ 3 h 377"/>
                <a:gd name="T32" fmla="*/ 17607882 w 207"/>
                <a:gd name="T33" fmla="*/ 3 h 377"/>
                <a:gd name="T34" fmla="*/ 18231084 w 207"/>
                <a:gd name="T35" fmla="*/ 3 h 377"/>
                <a:gd name="T36" fmla="*/ 17976800 w 207"/>
                <a:gd name="T37" fmla="*/ 3 h 377"/>
                <a:gd name="T38" fmla="*/ 17358705 w 207"/>
                <a:gd name="T39" fmla="*/ 3 h 377"/>
                <a:gd name="T40" fmla="*/ 16213304 w 207"/>
                <a:gd name="T41" fmla="*/ 3 h 377"/>
                <a:gd name="T42" fmla="*/ 14794369 w 207"/>
                <a:gd name="T43" fmla="*/ 3 h 377"/>
                <a:gd name="T44" fmla="*/ 13331005 w 207"/>
                <a:gd name="T45" fmla="*/ 3 h 377"/>
                <a:gd name="T46" fmla="*/ 11631461 w 207"/>
                <a:gd name="T47" fmla="*/ 3 h 377"/>
                <a:gd name="T48" fmla="*/ 9797251 w 207"/>
                <a:gd name="T49" fmla="*/ 3 h 377"/>
                <a:gd name="T50" fmla="*/ 7996118 w 207"/>
                <a:gd name="T51" fmla="*/ 2 h 377"/>
                <a:gd name="T52" fmla="*/ 6416119 w 207"/>
                <a:gd name="T53" fmla="*/ 2 h 377"/>
                <a:gd name="T54" fmla="*/ 5029919 w 207"/>
                <a:gd name="T55" fmla="*/ 2 h 377"/>
                <a:gd name="T56" fmla="*/ 3775745 w 207"/>
                <a:gd name="T57" fmla="*/ 2 h 377"/>
                <a:gd name="T58" fmla="*/ 2903198 w 207"/>
                <a:gd name="T59" fmla="*/ 1 h 377"/>
                <a:gd name="T60" fmla="*/ 2566400 w 207"/>
                <a:gd name="T61" fmla="*/ 1 h 377"/>
                <a:gd name="T62" fmla="*/ 2640544 w 207"/>
                <a:gd name="T63" fmla="*/ 1 h 377"/>
                <a:gd name="T64" fmla="*/ 3149741 w 207"/>
                <a:gd name="T65" fmla="*/ 1 h 377"/>
                <a:gd name="T66" fmla="*/ 4583764 w 207"/>
                <a:gd name="T67" fmla="*/ 1 h 377"/>
                <a:gd name="T68" fmla="*/ 4475723 w 207"/>
                <a:gd name="T69" fmla="*/ 1 h 377"/>
                <a:gd name="T70" fmla="*/ 4322135 w 207"/>
                <a:gd name="T71" fmla="*/ 1 h 377"/>
                <a:gd name="T72" fmla="*/ 4144517 w 207"/>
                <a:gd name="T73" fmla="*/ 1 h 377"/>
                <a:gd name="T74" fmla="*/ 3698345 w 207"/>
                <a:gd name="T75" fmla="*/ 1 h 377"/>
                <a:gd name="T76" fmla="*/ 3330375 w 207"/>
                <a:gd name="T77" fmla="*/ 0 h 377"/>
                <a:gd name="T78" fmla="*/ 3086699 w 207"/>
                <a:gd name="T79" fmla="*/ 0 h 377"/>
                <a:gd name="T80" fmla="*/ 2903198 w 207"/>
                <a:gd name="T81" fmla="*/ 0 h 377"/>
                <a:gd name="T82" fmla="*/ 2825964 w 207"/>
                <a:gd name="T83" fmla="*/ 1 h 377"/>
                <a:gd name="T84" fmla="*/ 2825964 w 207"/>
                <a:gd name="T85" fmla="*/ 1 h 37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7"/>
                <a:gd name="T130" fmla="*/ 0 h 377"/>
                <a:gd name="T131" fmla="*/ 207 w 207"/>
                <a:gd name="T132" fmla="*/ 377 h 37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7" h="377">
                  <a:moveTo>
                    <a:pt x="32" y="2"/>
                  </a:moveTo>
                  <a:lnTo>
                    <a:pt x="31" y="5"/>
                  </a:lnTo>
                  <a:lnTo>
                    <a:pt x="27" y="14"/>
                  </a:lnTo>
                  <a:lnTo>
                    <a:pt x="21" y="27"/>
                  </a:lnTo>
                  <a:lnTo>
                    <a:pt x="15" y="47"/>
                  </a:lnTo>
                  <a:lnTo>
                    <a:pt x="8" y="69"/>
                  </a:lnTo>
                  <a:lnTo>
                    <a:pt x="4" y="96"/>
                  </a:lnTo>
                  <a:lnTo>
                    <a:pt x="0" y="125"/>
                  </a:lnTo>
                  <a:lnTo>
                    <a:pt x="0" y="156"/>
                  </a:lnTo>
                  <a:lnTo>
                    <a:pt x="3" y="187"/>
                  </a:lnTo>
                  <a:lnTo>
                    <a:pt x="10" y="219"/>
                  </a:lnTo>
                  <a:lnTo>
                    <a:pt x="23" y="250"/>
                  </a:lnTo>
                  <a:lnTo>
                    <a:pt x="42" y="280"/>
                  </a:lnTo>
                  <a:lnTo>
                    <a:pt x="68" y="309"/>
                  </a:lnTo>
                  <a:lnTo>
                    <a:pt x="103" y="336"/>
                  </a:lnTo>
                  <a:lnTo>
                    <a:pt x="146" y="358"/>
                  </a:lnTo>
                  <a:lnTo>
                    <a:pt x="200" y="377"/>
                  </a:lnTo>
                  <a:lnTo>
                    <a:pt x="207" y="325"/>
                  </a:lnTo>
                  <a:lnTo>
                    <a:pt x="204" y="325"/>
                  </a:lnTo>
                  <a:lnTo>
                    <a:pt x="197" y="325"/>
                  </a:lnTo>
                  <a:lnTo>
                    <a:pt x="184" y="324"/>
                  </a:lnTo>
                  <a:lnTo>
                    <a:pt x="168" y="321"/>
                  </a:lnTo>
                  <a:lnTo>
                    <a:pt x="151" y="318"/>
                  </a:lnTo>
                  <a:lnTo>
                    <a:pt x="132" y="310"/>
                  </a:lnTo>
                  <a:lnTo>
                    <a:pt x="111" y="301"/>
                  </a:lnTo>
                  <a:lnTo>
                    <a:pt x="91" y="289"/>
                  </a:lnTo>
                  <a:lnTo>
                    <a:pt x="73" y="273"/>
                  </a:lnTo>
                  <a:lnTo>
                    <a:pt x="57" y="252"/>
                  </a:lnTo>
                  <a:lnTo>
                    <a:pt x="43" y="225"/>
                  </a:lnTo>
                  <a:lnTo>
                    <a:pt x="33" y="195"/>
                  </a:lnTo>
                  <a:lnTo>
                    <a:pt x="29" y="158"/>
                  </a:lnTo>
                  <a:lnTo>
                    <a:pt x="30" y="114"/>
                  </a:lnTo>
                  <a:lnTo>
                    <a:pt x="36" y="63"/>
                  </a:lnTo>
                  <a:lnTo>
                    <a:pt x="52" y="6"/>
                  </a:lnTo>
                  <a:lnTo>
                    <a:pt x="51" y="3"/>
                  </a:lnTo>
                  <a:lnTo>
                    <a:pt x="49" y="2"/>
                  </a:lnTo>
                  <a:lnTo>
                    <a:pt x="47" y="2"/>
                  </a:lnTo>
                  <a:lnTo>
                    <a:pt x="42" y="2"/>
                  </a:lnTo>
                  <a:lnTo>
                    <a:pt x="38" y="0"/>
                  </a:lnTo>
                  <a:lnTo>
                    <a:pt x="35" y="0"/>
                  </a:lnTo>
                  <a:lnTo>
                    <a:pt x="33" y="0"/>
                  </a:lnTo>
                  <a:lnTo>
                    <a:pt x="32" y="2"/>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5618" name="Freeform 17"/>
            <p:cNvSpPr>
              <a:spLocks/>
            </p:cNvSpPr>
            <p:nvPr/>
          </p:nvSpPr>
          <p:spPr bwMode="auto">
            <a:xfrm>
              <a:off x="3036" y="1863"/>
              <a:ext cx="132" cy="156"/>
            </a:xfrm>
            <a:custGeom>
              <a:avLst/>
              <a:gdLst>
                <a:gd name="T0" fmla="*/ 0 w 55"/>
                <a:gd name="T1" fmla="*/ 2 h 224"/>
                <a:gd name="T2" fmla="*/ 882881 w 55"/>
                <a:gd name="T3" fmla="*/ 2 h 224"/>
                <a:gd name="T4" fmla="*/ 4823597 w 55"/>
                <a:gd name="T5" fmla="*/ 0 h 224"/>
                <a:gd name="T6" fmla="*/ 2815752 w 55"/>
                <a:gd name="T7" fmla="*/ 1 h 224"/>
                <a:gd name="T8" fmla="*/ 0 w 55"/>
                <a:gd name="T9" fmla="*/ 2 h 224"/>
                <a:gd name="T10" fmla="*/ 0 w 55"/>
                <a:gd name="T11" fmla="*/ 2 h 224"/>
                <a:gd name="T12" fmla="*/ 0 60000 65536"/>
                <a:gd name="T13" fmla="*/ 0 60000 65536"/>
                <a:gd name="T14" fmla="*/ 0 60000 65536"/>
                <a:gd name="T15" fmla="*/ 0 60000 65536"/>
                <a:gd name="T16" fmla="*/ 0 60000 65536"/>
                <a:gd name="T17" fmla="*/ 0 60000 65536"/>
                <a:gd name="T18" fmla="*/ 0 w 55"/>
                <a:gd name="T19" fmla="*/ 0 h 224"/>
                <a:gd name="T20" fmla="*/ 55 w 55"/>
                <a:gd name="T21" fmla="*/ 224 h 224"/>
              </a:gdLst>
              <a:ahLst/>
              <a:cxnLst>
                <a:cxn ang="T12">
                  <a:pos x="T0" y="T1"/>
                </a:cxn>
                <a:cxn ang="T13">
                  <a:pos x="T2" y="T3"/>
                </a:cxn>
                <a:cxn ang="T14">
                  <a:pos x="T4" y="T5"/>
                </a:cxn>
                <a:cxn ang="T15">
                  <a:pos x="T6" y="T7"/>
                </a:cxn>
                <a:cxn ang="T16">
                  <a:pos x="T8" y="T9"/>
                </a:cxn>
                <a:cxn ang="T17">
                  <a:pos x="T10" y="T11"/>
                </a:cxn>
              </a:cxnLst>
              <a:rect l="T18" t="T19" r="T20" b="T21"/>
              <a:pathLst>
                <a:path w="55" h="224">
                  <a:moveTo>
                    <a:pt x="0" y="200"/>
                  </a:moveTo>
                  <a:lnTo>
                    <a:pt x="10" y="224"/>
                  </a:lnTo>
                  <a:lnTo>
                    <a:pt x="55" y="0"/>
                  </a:lnTo>
                  <a:lnTo>
                    <a:pt x="32" y="4"/>
                  </a:lnTo>
                  <a:lnTo>
                    <a:pt x="0" y="200"/>
                  </a:lnTo>
                  <a:close/>
                </a:path>
              </a:pathLst>
            </a:custGeom>
            <a:solidFill>
              <a:srgbClr val="5C5C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5619" name="Freeform 18"/>
            <p:cNvSpPr>
              <a:spLocks/>
            </p:cNvSpPr>
            <p:nvPr/>
          </p:nvSpPr>
          <p:spPr bwMode="auto">
            <a:xfrm>
              <a:off x="2753" y="1760"/>
              <a:ext cx="50" cy="252"/>
            </a:xfrm>
            <a:custGeom>
              <a:avLst/>
              <a:gdLst>
                <a:gd name="T0" fmla="*/ 334455 w 21"/>
                <a:gd name="T1" fmla="*/ 0 h 362"/>
                <a:gd name="T2" fmla="*/ 1657488 w 21"/>
                <a:gd name="T3" fmla="*/ 0 h 362"/>
                <a:gd name="T4" fmla="*/ 1657488 w 21"/>
                <a:gd name="T5" fmla="*/ 1 h 362"/>
                <a:gd name="T6" fmla="*/ 1657488 w 21"/>
                <a:gd name="T7" fmla="*/ 1 h 362"/>
                <a:gd name="T8" fmla="*/ 1657488 w 21"/>
                <a:gd name="T9" fmla="*/ 1 h 362"/>
                <a:gd name="T10" fmla="*/ 1657488 w 21"/>
                <a:gd name="T11" fmla="*/ 1 h 362"/>
                <a:gd name="T12" fmla="*/ 1657488 w 21"/>
                <a:gd name="T13" fmla="*/ 1 h 362"/>
                <a:gd name="T14" fmla="*/ 1657488 w 21"/>
                <a:gd name="T15" fmla="*/ 1 h 362"/>
                <a:gd name="T16" fmla="*/ 1657488 w 21"/>
                <a:gd name="T17" fmla="*/ 1 h 362"/>
                <a:gd name="T18" fmla="*/ 1657488 w 21"/>
                <a:gd name="T19" fmla="*/ 1 h 362"/>
                <a:gd name="T20" fmla="*/ 1657488 w 21"/>
                <a:gd name="T21" fmla="*/ 1 h 362"/>
                <a:gd name="T22" fmla="*/ 1657488 w 21"/>
                <a:gd name="T23" fmla="*/ 1 h 362"/>
                <a:gd name="T24" fmla="*/ 1657488 w 21"/>
                <a:gd name="T25" fmla="*/ 2 h 362"/>
                <a:gd name="T26" fmla="*/ 1657488 w 21"/>
                <a:gd name="T27" fmla="*/ 2 h 362"/>
                <a:gd name="T28" fmla="*/ 1657488 w 21"/>
                <a:gd name="T29" fmla="*/ 2 h 362"/>
                <a:gd name="T30" fmla="*/ 1657488 w 21"/>
                <a:gd name="T31" fmla="*/ 3 h 362"/>
                <a:gd name="T32" fmla="*/ 1657488 w 21"/>
                <a:gd name="T33" fmla="*/ 3 h 362"/>
                <a:gd name="T34" fmla="*/ 1657488 w 21"/>
                <a:gd name="T35" fmla="*/ 3 h 362"/>
                <a:gd name="T36" fmla="*/ 1424117 w 21"/>
                <a:gd name="T37" fmla="*/ 3 h 362"/>
                <a:gd name="T38" fmla="*/ 1253567 w 21"/>
                <a:gd name="T39" fmla="*/ 3 h 362"/>
                <a:gd name="T40" fmla="*/ 1030600 w 21"/>
                <a:gd name="T41" fmla="*/ 3 h 362"/>
                <a:gd name="T42" fmla="*/ 796321 w 21"/>
                <a:gd name="T43" fmla="*/ 3 h 362"/>
                <a:gd name="T44" fmla="*/ 402993 w 21"/>
                <a:gd name="T45" fmla="*/ 3 h 362"/>
                <a:gd name="T46" fmla="*/ 0 w 21"/>
                <a:gd name="T47" fmla="*/ 3 h 362"/>
                <a:gd name="T48" fmla="*/ 0 w 21"/>
                <a:gd name="T49" fmla="*/ 3 h 362"/>
                <a:gd name="T50" fmla="*/ 0 w 21"/>
                <a:gd name="T51" fmla="*/ 3 h 362"/>
                <a:gd name="T52" fmla="*/ 71088 w 21"/>
                <a:gd name="T53" fmla="*/ 2 h 362"/>
                <a:gd name="T54" fmla="*/ 71088 w 21"/>
                <a:gd name="T55" fmla="*/ 2 h 362"/>
                <a:gd name="T56" fmla="*/ 71088 w 21"/>
                <a:gd name="T57" fmla="*/ 2 h 362"/>
                <a:gd name="T58" fmla="*/ 169257 w 21"/>
                <a:gd name="T59" fmla="*/ 1 h 362"/>
                <a:gd name="T60" fmla="*/ 169257 w 21"/>
                <a:gd name="T61" fmla="*/ 1 h 362"/>
                <a:gd name="T62" fmla="*/ 169257 w 21"/>
                <a:gd name="T63" fmla="*/ 1 h 362"/>
                <a:gd name="T64" fmla="*/ 169257 w 21"/>
                <a:gd name="T65" fmla="*/ 1 h 362"/>
                <a:gd name="T66" fmla="*/ 169257 w 21"/>
                <a:gd name="T67" fmla="*/ 1 h 362"/>
                <a:gd name="T68" fmla="*/ 169257 w 21"/>
                <a:gd name="T69" fmla="*/ 1 h 362"/>
                <a:gd name="T70" fmla="*/ 233374 w 21"/>
                <a:gd name="T71" fmla="*/ 1 h 362"/>
                <a:gd name="T72" fmla="*/ 233374 w 21"/>
                <a:gd name="T73" fmla="*/ 1 h 362"/>
                <a:gd name="T74" fmla="*/ 334455 w 21"/>
                <a:gd name="T75" fmla="*/ 1 h 362"/>
                <a:gd name="T76" fmla="*/ 334455 w 21"/>
                <a:gd name="T77" fmla="*/ 1 h 362"/>
                <a:gd name="T78" fmla="*/ 334455 w 21"/>
                <a:gd name="T79" fmla="*/ 0 h 362"/>
                <a:gd name="T80" fmla="*/ 334455 w 21"/>
                <a:gd name="T81" fmla="*/ 0 h 36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1"/>
                <a:gd name="T124" fmla="*/ 0 h 362"/>
                <a:gd name="T125" fmla="*/ 21 w 21"/>
                <a:gd name="T126" fmla="*/ 362 h 36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1" h="362">
                  <a:moveTo>
                    <a:pt x="4" y="0"/>
                  </a:moveTo>
                  <a:lnTo>
                    <a:pt x="21" y="0"/>
                  </a:lnTo>
                  <a:lnTo>
                    <a:pt x="21" y="3"/>
                  </a:lnTo>
                  <a:lnTo>
                    <a:pt x="21" y="11"/>
                  </a:lnTo>
                  <a:lnTo>
                    <a:pt x="21" y="23"/>
                  </a:lnTo>
                  <a:lnTo>
                    <a:pt x="21" y="39"/>
                  </a:lnTo>
                  <a:lnTo>
                    <a:pt x="21" y="57"/>
                  </a:lnTo>
                  <a:lnTo>
                    <a:pt x="21" y="81"/>
                  </a:lnTo>
                  <a:lnTo>
                    <a:pt x="21" y="107"/>
                  </a:lnTo>
                  <a:lnTo>
                    <a:pt x="21" y="134"/>
                  </a:lnTo>
                  <a:lnTo>
                    <a:pt x="21" y="162"/>
                  </a:lnTo>
                  <a:lnTo>
                    <a:pt x="21" y="192"/>
                  </a:lnTo>
                  <a:lnTo>
                    <a:pt x="21" y="222"/>
                  </a:lnTo>
                  <a:lnTo>
                    <a:pt x="21" y="252"/>
                  </a:lnTo>
                  <a:lnTo>
                    <a:pt x="21" y="280"/>
                  </a:lnTo>
                  <a:lnTo>
                    <a:pt x="21" y="310"/>
                  </a:lnTo>
                  <a:lnTo>
                    <a:pt x="21" y="337"/>
                  </a:lnTo>
                  <a:lnTo>
                    <a:pt x="21" y="362"/>
                  </a:lnTo>
                  <a:lnTo>
                    <a:pt x="18" y="362"/>
                  </a:lnTo>
                  <a:lnTo>
                    <a:pt x="16" y="362"/>
                  </a:lnTo>
                  <a:lnTo>
                    <a:pt x="13" y="362"/>
                  </a:lnTo>
                  <a:lnTo>
                    <a:pt x="10" y="362"/>
                  </a:lnTo>
                  <a:lnTo>
                    <a:pt x="5" y="362"/>
                  </a:lnTo>
                  <a:lnTo>
                    <a:pt x="0" y="362"/>
                  </a:lnTo>
                  <a:lnTo>
                    <a:pt x="0" y="337"/>
                  </a:lnTo>
                  <a:lnTo>
                    <a:pt x="0" y="310"/>
                  </a:lnTo>
                  <a:lnTo>
                    <a:pt x="1" y="282"/>
                  </a:lnTo>
                  <a:lnTo>
                    <a:pt x="1" y="252"/>
                  </a:lnTo>
                  <a:lnTo>
                    <a:pt x="1" y="222"/>
                  </a:lnTo>
                  <a:lnTo>
                    <a:pt x="2" y="192"/>
                  </a:lnTo>
                  <a:lnTo>
                    <a:pt x="2" y="162"/>
                  </a:lnTo>
                  <a:lnTo>
                    <a:pt x="2" y="134"/>
                  </a:lnTo>
                  <a:lnTo>
                    <a:pt x="2" y="107"/>
                  </a:lnTo>
                  <a:lnTo>
                    <a:pt x="2" y="81"/>
                  </a:lnTo>
                  <a:lnTo>
                    <a:pt x="2" y="57"/>
                  </a:lnTo>
                  <a:lnTo>
                    <a:pt x="3" y="39"/>
                  </a:lnTo>
                  <a:lnTo>
                    <a:pt x="3" y="23"/>
                  </a:lnTo>
                  <a:lnTo>
                    <a:pt x="4" y="11"/>
                  </a:lnTo>
                  <a:lnTo>
                    <a:pt x="4" y="3"/>
                  </a:lnTo>
                  <a:lnTo>
                    <a:pt x="4" y="0"/>
                  </a:lnTo>
                  <a:close/>
                </a:path>
              </a:pathLst>
            </a:custGeom>
            <a:solidFill>
              <a:srgbClr val="3B29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5620" name="Freeform 19"/>
            <p:cNvSpPr>
              <a:spLocks/>
            </p:cNvSpPr>
            <p:nvPr/>
          </p:nvSpPr>
          <p:spPr bwMode="auto">
            <a:xfrm>
              <a:off x="2633" y="1718"/>
              <a:ext cx="321" cy="46"/>
            </a:xfrm>
            <a:custGeom>
              <a:avLst/>
              <a:gdLst>
                <a:gd name="T0" fmla="*/ 0 w 134"/>
                <a:gd name="T1" fmla="*/ 1 h 67"/>
                <a:gd name="T2" fmla="*/ 0 w 134"/>
                <a:gd name="T3" fmla="*/ 1 h 67"/>
                <a:gd name="T4" fmla="*/ 0 w 134"/>
                <a:gd name="T5" fmla="*/ 1 h 67"/>
                <a:gd name="T6" fmla="*/ 254946 w 134"/>
                <a:gd name="T7" fmla="*/ 1 h 67"/>
                <a:gd name="T8" fmla="*/ 504399 w 134"/>
                <a:gd name="T9" fmla="*/ 1 h 67"/>
                <a:gd name="T10" fmla="*/ 927070 w 134"/>
                <a:gd name="T11" fmla="*/ 1 h 67"/>
                <a:gd name="T12" fmla="*/ 1463015 w 134"/>
                <a:gd name="T13" fmla="*/ 1 h 67"/>
                <a:gd name="T14" fmla="*/ 2146187 w 134"/>
                <a:gd name="T15" fmla="*/ 1 h 67"/>
                <a:gd name="T16" fmla="*/ 2894507 w 134"/>
                <a:gd name="T17" fmla="*/ 1 h 67"/>
                <a:gd name="T18" fmla="*/ 3684055 w 134"/>
                <a:gd name="T19" fmla="*/ 1 h 67"/>
                <a:gd name="T20" fmla="*/ 4530441 w 134"/>
                <a:gd name="T21" fmla="*/ 1 h 67"/>
                <a:gd name="T22" fmla="*/ 5396115 w 134"/>
                <a:gd name="T23" fmla="*/ 1 h 67"/>
                <a:gd name="T24" fmla="*/ 6421888 w 134"/>
                <a:gd name="T25" fmla="*/ 1 h 67"/>
                <a:gd name="T26" fmla="*/ 7348943 w 134"/>
                <a:gd name="T27" fmla="*/ 1 h 67"/>
                <a:gd name="T28" fmla="*/ 8395551 w 134"/>
                <a:gd name="T29" fmla="*/ 1 h 67"/>
                <a:gd name="T30" fmla="*/ 9422795 w 134"/>
                <a:gd name="T31" fmla="*/ 1 h 67"/>
                <a:gd name="T32" fmla="*/ 10362960 w 134"/>
                <a:gd name="T33" fmla="*/ 1 h 67"/>
                <a:gd name="T34" fmla="*/ 11463502 w 134"/>
                <a:gd name="T35" fmla="*/ 1 h 67"/>
                <a:gd name="T36" fmla="*/ 11388884 w 134"/>
                <a:gd name="T37" fmla="*/ 0 h 67"/>
                <a:gd name="T38" fmla="*/ 4454860 w 134"/>
                <a:gd name="T39" fmla="*/ 1 h 67"/>
                <a:gd name="T40" fmla="*/ 0 w 134"/>
                <a:gd name="T41" fmla="*/ 1 h 67"/>
                <a:gd name="T42" fmla="*/ 0 w 134"/>
                <a:gd name="T43" fmla="*/ 1 h 6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34"/>
                <a:gd name="T67" fmla="*/ 0 h 67"/>
                <a:gd name="T68" fmla="*/ 134 w 134"/>
                <a:gd name="T69" fmla="*/ 67 h 6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34" h="67">
                  <a:moveTo>
                    <a:pt x="0" y="26"/>
                  </a:moveTo>
                  <a:lnTo>
                    <a:pt x="0" y="57"/>
                  </a:lnTo>
                  <a:lnTo>
                    <a:pt x="3" y="57"/>
                  </a:lnTo>
                  <a:lnTo>
                    <a:pt x="6" y="58"/>
                  </a:lnTo>
                  <a:lnTo>
                    <a:pt x="11" y="60"/>
                  </a:lnTo>
                  <a:lnTo>
                    <a:pt x="17" y="61"/>
                  </a:lnTo>
                  <a:lnTo>
                    <a:pt x="25" y="63"/>
                  </a:lnTo>
                  <a:lnTo>
                    <a:pt x="34" y="64"/>
                  </a:lnTo>
                  <a:lnTo>
                    <a:pt x="43" y="66"/>
                  </a:lnTo>
                  <a:lnTo>
                    <a:pt x="53" y="67"/>
                  </a:lnTo>
                  <a:lnTo>
                    <a:pt x="63" y="67"/>
                  </a:lnTo>
                  <a:lnTo>
                    <a:pt x="75" y="67"/>
                  </a:lnTo>
                  <a:lnTo>
                    <a:pt x="86" y="67"/>
                  </a:lnTo>
                  <a:lnTo>
                    <a:pt x="98" y="64"/>
                  </a:lnTo>
                  <a:lnTo>
                    <a:pt x="110" y="63"/>
                  </a:lnTo>
                  <a:lnTo>
                    <a:pt x="121" y="60"/>
                  </a:lnTo>
                  <a:lnTo>
                    <a:pt x="134" y="57"/>
                  </a:lnTo>
                  <a:lnTo>
                    <a:pt x="133" y="0"/>
                  </a:lnTo>
                  <a:lnTo>
                    <a:pt x="52" y="3"/>
                  </a:lnTo>
                  <a:lnTo>
                    <a:pt x="0" y="26"/>
                  </a:lnTo>
                  <a:close/>
                </a:path>
              </a:pathLst>
            </a:custGeom>
            <a:solidFill>
              <a:srgbClr val="3B29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5621" name="Freeform 20"/>
            <p:cNvSpPr>
              <a:spLocks/>
            </p:cNvSpPr>
            <p:nvPr/>
          </p:nvSpPr>
          <p:spPr bwMode="auto">
            <a:xfrm>
              <a:off x="2724" y="1718"/>
              <a:ext cx="151" cy="46"/>
            </a:xfrm>
            <a:custGeom>
              <a:avLst/>
              <a:gdLst>
                <a:gd name="T0" fmla="*/ 0 w 63"/>
                <a:gd name="T1" fmla="*/ 1 h 65"/>
                <a:gd name="T2" fmla="*/ 0 w 63"/>
                <a:gd name="T3" fmla="*/ 1 h 65"/>
                <a:gd name="T4" fmla="*/ 76406 w 63"/>
                <a:gd name="T5" fmla="*/ 1 h 65"/>
                <a:gd name="T6" fmla="*/ 255734 w 63"/>
                <a:gd name="T7" fmla="*/ 1 h 65"/>
                <a:gd name="T8" fmla="*/ 506557 w 63"/>
                <a:gd name="T9" fmla="*/ 1 h 65"/>
                <a:gd name="T10" fmla="*/ 869252 w 63"/>
                <a:gd name="T11" fmla="*/ 1 h 65"/>
                <a:gd name="T12" fmla="*/ 1214129 w 63"/>
                <a:gd name="T13" fmla="*/ 1 h 65"/>
                <a:gd name="T14" fmla="*/ 1545569 w 63"/>
                <a:gd name="T15" fmla="*/ 1 h 65"/>
                <a:gd name="T16" fmla="*/ 1975720 w 63"/>
                <a:gd name="T17" fmla="*/ 1 h 65"/>
                <a:gd name="T18" fmla="*/ 2414792 w 63"/>
                <a:gd name="T19" fmla="*/ 1 h 65"/>
                <a:gd name="T20" fmla="*/ 2835138 w 63"/>
                <a:gd name="T21" fmla="*/ 1 h 65"/>
                <a:gd name="T22" fmla="*/ 3274073 w 63"/>
                <a:gd name="T23" fmla="*/ 1 h 65"/>
                <a:gd name="T24" fmla="*/ 3704459 w 63"/>
                <a:gd name="T25" fmla="*/ 1 h 65"/>
                <a:gd name="T26" fmla="*/ 4143325 w 63"/>
                <a:gd name="T27" fmla="*/ 1 h 65"/>
                <a:gd name="T28" fmla="*/ 4560643 w 63"/>
                <a:gd name="T29" fmla="*/ 1 h 65"/>
                <a:gd name="T30" fmla="*/ 4918583 w 63"/>
                <a:gd name="T31" fmla="*/ 1 h 65"/>
                <a:gd name="T32" fmla="*/ 5429327 w 63"/>
                <a:gd name="T33" fmla="*/ 1 h 65"/>
                <a:gd name="T34" fmla="*/ 5174540 w 63"/>
                <a:gd name="T35" fmla="*/ 0 h 65"/>
                <a:gd name="T36" fmla="*/ 0 w 63"/>
                <a:gd name="T37" fmla="*/ 1 h 65"/>
                <a:gd name="T38" fmla="*/ 0 w 63"/>
                <a:gd name="T39" fmla="*/ 1 h 6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3"/>
                <a:gd name="T61" fmla="*/ 0 h 65"/>
                <a:gd name="T62" fmla="*/ 63 w 63"/>
                <a:gd name="T63" fmla="*/ 65 h 6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3" h="65">
                  <a:moveTo>
                    <a:pt x="0" y="10"/>
                  </a:moveTo>
                  <a:lnTo>
                    <a:pt x="0" y="65"/>
                  </a:lnTo>
                  <a:lnTo>
                    <a:pt x="1" y="65"/>
                  </a:lnTo>
                  <a:lnTo>
                    <a:pt x="3" y="65"/>
                  </a:lnTo>
                  <a:lnTo>
                    <a:pt x="6" y="65"/>
                  </a:lnTo>
                  <a:lnTo>
                    <a:pt x="10" y="65"/>
                  </a:lnTo>
                  <a:lnTo>
                    <a:pt x="14" y="65"/>
                  </a:lnTo>
                  <a:lnTo>
                    <a:pt x="18" y="65"/>
                  </a:lnTo>
                  <a:lnTo>
                    <a:pt x="23" y="65"/>
                  </a:lnTo>
                  <a:lnTo>
                    <a:pt x="28" y="65"/>
                  </a:lnTo>
                  <a:lnTo>
                    <a:pt x="33" y="65"/>
                  </a:lnTo>
                  <a:lnTo>
                    <a:pt x="38" y="65"/>
                  </a:lnTo>
                  <a:lnTo>
                    <a:pt x="43" y="65"/>
                  </a:lnTo>
                  <a:lnTo>
                    <a:pt x="48" y="65"/>
                  </a:lnTo>
                  <a:lnTo>
                    <a:pt x="53" y="65"/>
                  </a:lnTo>
                  <a:lnTo>
                    <a:pt x="57" y="65"/>
                  </a:lnTo>
                  <a:lnTo>
                    <a:pt x="63" y="65"/>
                  </a:lnTo>
                  <a:lnTo>
                    <a:pt x="60" y="0"/>
                  </a:lnTo>
                  <a:lnTo>
                    <a:pt x="0" y="10"/>
                  </a:lnTo>
                  <a:close/>
                </a:path>
              </a:pathLst>
            </a:custGeom>
            <a:solidFill>
              <a:srgbClr val="5C4A3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5622" name="Freeform 21"/>
            <p:cNvSpPr>
              <a:spLocks/>
            </p:cNvSpPr>
            <p:nvPr/>
          </p:nvSpPr>
          <p:spPr bwMode="auto">
            <a:xfrm>
              <a:off x="1985" y="1696"/>
              <a:ext cx="533" cy="314"/>
            </a:xfrm>
            <a:custGeom>
              <a:avLst/>
              <a:gdLst>
                <a:gd name="T0" fmla="*/ 13142656 w 222"/>
                <a:gd name="T1" fmla="*/ 0 h 453"/>
                <a:gd name="T2" fmla="*/ 19557501 w 222"/>
                <a:gd name="T3" fmla="*/ 1 h 453"/>
                <a:gd name="T4" fmla="*/ 19479990 w 222"/>
                <a:gd name="T5" fmla="*/ 1 h 453"/>
                <a:gd name="T6" fmla="*/ 18934460 w 222"/>
                <a:gd name="T7" fmla="*/ 1 h 453"/>
                <a:gd name="T8" fmla="*/ 18412487 w 222"/>
                <a:gd name="T9" fmla="*/ 1 h 453"/>
                <a:gd name="T10" fmla="*/ 17725479 w 222"/>
                <a:gd name="T11" fmla="*/ 1 h 453"/>
                <a:gd name="T12" fmla="*/ 16730815 w 222"/>
                <a:gd name="T13" fmla="*/ 1 h 453"/>
                <a:gd name="T14" fmla="*/ 15769350 w 222"/>
                <a:gd name="T15" fmla="*/ 1 h 453"/>
                <a:gd name="T16" fmla="*/ 14528204 w 222"/>
                <a:gd name="T17" fmla="*/ 1 h 453"/>
                <a:gd name="T18" fmla="*/ 13383587 w 222"/>
                <a:gd name="T19" fmla="*/ 1 h 453"/>
                <a:gd name="T20" fmla="*/ 12073922 w 222"/>
                <a:gd name="T21" fmla="*/ 2 h 453"/>
                <a:gd name="T22" fmla="*/ 10926983 w 222"/>
                <a:gd name="T23" fmla="*/ 2 h 453"/>
                <a:gd name="T24" fmla="*/ 9685904 w 222"/>
                <a:gd name="T25" fmla="*/ 3 h 453"/>
                <a:gd name="T26" fmla="*/ 8431899 w 222"/>
                <a:gd name="T27" fmla="*/ 3 h 453"/>
                <a:gd name="T28" fmla="*/ 7228493 w 222"/>
                <a:gd name="T29" fmla="*/ 3 h 453"/>
                <a:gd name="T30" fmla="*/ 6236955 w 222"/>
                <a:gd name="T31" fmla="*/ 3 h 453"/>
                <a:gd name="T32" fmla="*/ 5288256 w 222"/>
                <a:gd name="T33" fmla="*/ 4 h 453"/>
                <a:gd name="T34" fmla="*/ 4582794 w 222"/>
                <a:gd name="T35" fmla="*/ 4 h 453"/>
                <a:gd name="T36" fmla="*/ 4320270 w 222"/>
                <a:gd name="T37" fmla="*/ 4 h 453"/>
                <a:gd name="T38" fmla="*/ 3958092 w 222"/>
                <a:gd name="T39" fmla="*/ 4 h 453"/>
                <a:gd name="T40" fmla="*/ 3589128 w 222"/>
                <a:gd name="T41" fmla="*/ 4 h 453"/>
                <a:gd name="T42" fmla="*/ 3329855 w 222"/>
                <a:gd name="T43" fmla="*/ 4 h 453"/>
                <a:gd name="T44" fmla="*/ 3085960 w 222"/>
                <a:gd name="T45" fmla="*/ 4 h 453"/>
                <a:gd name="T46" fmla="*/ 2717304 w 222"/>
                <a:gd name="T47" fmla="*/ 4 h 453"/>
                <a:gd name="T48" fmla="*/ 2461949 w 222"/>
                <a:gd name="T49" fmla="*/ 4 h 453"/>
                <a:gd name="T50" fmla="*/ 2202613 w 222"/>
                <a:gd name="T51" fmla="*/ 4 h 453"/>
                <a:gd name="T52" fmla="*/ 1939683 w 222"/>
                <a:gd name="T53" fmla="*/ 4 h 453"/>
                <a:gd name="T54" fmla="*/ 1680319 w 222"/>
                <a:gd name="T55" fmla="*/ 4 h 453"/>
                <a:gd name="T56" fmla="*/ 1254005 w 222"/>
                <a:gd name="T57" fmla="*/ 4 h 453"/>
                <a:gd name="T58" fmla="*/ 949643 w 222"/>
                <a:gd name="T59" fmla="*/ 4 h 453"/>
                <a:gd name="T60" fmla="*/ 807898 w 222"/>
                <a:gd name="T61" fmla="*/ 4 h 453"/>
                <a:gd name="T62" fmla="*/ 522306 w 222"/>
                <a:gd name="T63" fmla="*/ 4 h 453"/>
                <a:gd name="T64" fmla="*/ 259338 w 222"/>
                <a:gd name="T65" fmla="*/ 4 h 453"/>
                <a:gd name="T66" fmla="*/ 0 w 222"/>
                <a:gd name="T67" fmla="*/ 4 h 453"/>
                <a:gd name="T68" fmla="*/ 77225 w 222"/>
                <a:gd name="T69" fmla="*/ 3 h 453"/>
                <a:gd name="T70" fmla="*/ 445151 w 222"/>
                <a:gd name="T71" fmla="*/ 3 h 453"/>
                <a:gd name="T72" fmla="*/ 949643 w 222"/>
                <a:gd name="T73" fmla="*/ 2 h 453"/>
                <a:gd name="T74" fmla="*/ 1831667 w 222"/>
                <a:gd name="T75" fmla="*/ 2 h 453"/>
                <a:gd name="T76" fmla="*/ 2717304 w 222"/>
                <a:gd name="T77" fmla="*/ 1 h 453"/>
                <a:gd name="T78" fmla="*/ 3882929 w 222"/>
                <a:gd name="T79" fmla="*/ 1 h 453"/>
                <a:gd name="T80" fmla="*/ 5028913 w 222"/>
                <a:gd name="T81" fmla="*/ 1 h 453"/>
                <a:gd name="T82" fmla="*/ 6338597 w 222"/>
                <a:gd name="T83" fmla="*/ 1 h 453"/>
                <a:gd name="T84" fmla="*/ 7559479 w 222"/>
                <a:gd name="T85" fmla="*/ 1 h 453"/>
                <a:gd name="T86" fmla="*/ 8800625 w 222"/>
                <a:gd name="T87" fmla="*/ 1 h 453"/>
                <a:gd name="T88" fmla="*/ 9871309 w 222"/>
                <a:gd name="T89" fmla="*/ 1 h 453"/>
                <a:gd name="T90" fmla="*/ 11002834 w 222"/>
                <a:gd name="T91" fmla="*/ 1 h 453"/>
                <a:gd name="T92" fmla="*/ 11811287 w 222"/>
                <a:gd name="T93" fmla="*/ 1 h 453"/>
                <a:gd name="T94" fmla="*/ 12434969 w 222"/>
                <a:gd name="T95" fmla="*/ 1 h 453"/>
                <a:gd name="T96" fmla="*/ 12957276 w 222"/>
                <a:gd name="T97" fmla="*/ 0 h 453"/>
                <a:gd name="T98" fmla="*/ 13142656 w 222"/>
                <a:gd name="T99" fmla="*/ 0 h 453"/>
                <a:gd name="T100" fmla="*/ 13142656 w 222"/>
                <a:gd name="T101" fmla="*/ 0 h 45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22"/>
                <a:gd name="T154" fmla="*/ 0 h 453"/>
                <a:gd name="T155" fmla="*/ 222 w 222"/>
                <a:gd name="T156" fmla="*/ 453 h 45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22" h="453">
                  <a:moveTo>
                    <a:pt x="149" y="0"/>
                  </a:moveTo>
                  <a:lnTo>
                    <a:pt x="222" y="7"/>
                  </a:lnTo>
                  <a:lnTo>
                    <a:pt x="221" y="10"/>
                  </a:lnTo>
                  <a:lnTo>
                    <a:pt x="215" y="22"/>
                  </a:lnTo>
                  <a:lnTo>
                    <a:pt x="209" y="39"/>
                  </a:lnTo>
                  <a:lnTo>
                    <a:pt x="201" y="61"/>
                  </a:lnTo>
                  <a:lnTo>
                    <a:pt x="190" y="86"/>
                  </a:lnTo>
                  <a:lnTo>
                    <a:pt x="179" y="118"/>
                  </a:lnTo>
                  <a:lnTo>
                    <a:pt x="165" y="152"/>
                  </a:lnTo>
                  <a:lnTo>
                    <a:pt x="152" y="188"/>
                  </a:lnTo>
                  <a:lnTo>
                    <a:pt x="137" y="224"/>
                  </a:lnTo>
                  <a:lnTo>
                    <a:pt x="124" y="261"/>
                  </a:lnTo>
                  <a:lnTo>
                    <a:pt x="110" y="299"/>
                  </a:lnTo>
                  <a:lnTo>
                    <a:pt x="96" y="336"/>
                  </a:lnTo>
                  <a:lnTo>
                    <a:pt x="82" y="369"/>
                  </a:lnTo>
                  <a:lnTo>
                    <a:pt x="71" y="401"/>
                  </a:lnTo>
                  <a:lnTo>
                    <a:pt x="60" y="429"/>
                  </a:lnTo>
                  <a:lnTo>
                    <a:pt x="52" y="453"/>
                  </a:lnTo>
                  <a:lnTo>
                    <a:pt x="49" y="453"/>
                  </a:lnTo>
                  <a:lnTo>
                    <a:pt x="45" y="453"/>
                  </a:lnTo>
                  <a:lnTo>
                    <a:pt x="41" y="453"/>
                  </a:lnTo>
                  <a:lnTo>
                    <a:pt x="38" y="453"/>
                  </a:lnTo>
                  <a:lnTo>
                    <a:pt x="35" y="453"/>
                  </a:lnTo>
                  <a:lnTo>
                    <a:pt x="31" y="453"/>
                  </a:lnTo>
                  <a:lnTo>
                    <a:pt x="28" y="453"/>
                  </a:lnTo>
                  <a:lnTo>
                    <a:pt x="25" y="453"/>
                  </a:lnTo>
                  <a:lnTo>
                    <a:pt x="22" y="453"/>
                  </a:lnTo>
                  <a:lnTo>
                    <a:pt x="19" y="453"/>
                  </a:lnTo>
                  <a:lnTo>
                    <a:pt x="14" y="453"/>
                  </a:lnTo>
                  <a:lnTo>
                    <a:pt x="11" y="453"/>
                  </a:lnTo>
                  <a:lnTo>
                    <a:pt x="9" y="453"/>
                  </a:lnTo>
                  <a:lnTo>
                    <a:pt x="6" y="453"/>
                  </a:lnTo>
                  <a:lnTo>
                    <a:pt x="3" y="453"/>
                  </a:lnTo>
                  <a:lnTo>
                    <a:pt x="0" y="453"/>
                  </a:lnTo>
                  <a:lnTo>
                    <a:pt x="1" y="383"/>
                  </a:lnTo>
                  <a:lnTo>
                    <a:pt x="5" y="321"/>
                  </a:lnTo>
                  <a:lnTo>
                    <a:pt x="11" y="267"/>
                  </a:lnTo>
                  <a:lnTo>
                    <a:pt x="21" y="218"/>
                  </a:lnTo>
                  <a:lnTo>
                    <a:pt x="31" y="175"/>
                  </a:lnTo>
                  <a:lnTo>
                    <a:pt x="44" y="139"/>
                  </a:lnTo>
                  <a:lnTo>
                    <a:pt x="57" y="107"/>
                  </a:lnTo>
                  <a:lnTo>
                    <a:pt x="72" y="82"/>
                  </a:lnTo>
                  <a:lnTo>
                    <a:pt x="86" y="60"/>
                  </a:lnTo>
                  <a:lnTo>
                    <a:pt x="100" y="42"/>
                  </a:lnTo>
                  <a:lnTo>
                    <a:pt x="112" y="25"/>
                  </a:lnTo>
                  <a:lnTo>
                    <a:pt x="125" y="16"/>
                  </a:lnTo>
                  <a:lnTo>
                    <a:pt x="134" y="7"/>
                  </a:lnTo>
                  <a:lnTo>
                    <a:pt x="141" y="3"/>
                  </a:lnTo>
                  <a:lnTo>
                    <a:pt x="147" y="0"/>
                  </a:lnTo>
                  <a:lnTo>
                    <a:pt x="149"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5623" name="Freeform 22"/>
            <p:cNvSpPr>
              <a:spLocks/>
            </p:cNvSpPr>
            <p:nvPr/>
          </p:nvSpPr>
          <p:spPr bwMode="auto">
            <a:xfrm>
              <a:off x="2074" y="1655"/>
              <a:ext cx="936" cy="355"/>
            </a:xfrm>
            <a:custGeom>
              <a:avLst/>
              <a:gdLst>
                <a:gd name="T0" fmla="*/ 33236225 w 390"/>
                <a:gd name="T1" fmla="*/ 1 h 512"/>
                <a:gd name="T2" fmla="*/ 12707218 w 390"/>
                <a:gd name="T3" fmla="*/ 1 h 512"/>
                <a:gd name="T4" fmla="*/ 6499020 w 390"/>
                <a:gd name="T5" fmla="*/ 4 h 512"/>
                <a:gd name="T6" fmla="*/ 6390864 w 390"/>
                <a:gd name="T7" fmla="*/ 4 h 512"/>
                <a:gd name="T8" fmla="*/ 6313627 w 390"/>
                <a:gd name="T9" fmla="*/ 4 h 512"/>
                <a:gd name="T10" fmla="*/ 6208123 w 390"/>
                <a:gd name="T11" fmla="*/ 4 h 512"/>
                <a:gd name="T12" fmla="*/ 6131150 w 390"/>
                <a:gd name="T13" fmla="*/ 4 h 512"/>
                <a:gd name="T14" fmla="*/ 5946324 w 390"/>
                <a:gd name="T15" fmla="*/ 4 h 512"/>
                <a:gd name="T16" fmla="*/ 5870280 w 390"/>
                <a:gd name="T17" fmla="*/ 4 h 512"/>
                <a:gd name="T18" fmla="*/ 5693110 w 390"/>
                <a:gd name="T19" fmla="*/ 4 h 512"/>
                <a:gd name="T20" fmla="*/ 5629507 w 390"/>
                <a:gd name="T21" fmla="*/ 4 h 512"/>
                <a:gd name="T22" fmla="*/ 5447791 w 390"/>
                <a:gd name="T23" fmla="*/ 4 h 512"/>
                <a:gd name="T24" fmla="*/ 5325240 w 390"/>
                <a:gd name="T25" fmla="*/ 4 h 512"/>
                <a:gd name="T26" fmla="*/ 5185423 w 390"/>
                <a:gd name="T27" fmla="*/ 4 h 512"/>
                <a:gd name="T28" fmla="*/ 5085394 w 390"/>
                <a:gd name="T29" fmla="*/ 4 h 512"/>
                <a:gd name="T30" fmla="*/ 4900666 w 390"/>
                <a:gd name="T31" fmla="*/ 4 h 512"/>
                <a:gd name="T32" fmla="*/ 4749708 w 390"/>
                <a:gd name="T33" fmla="*/ 4 h 512"/>
                <a:gd name="T34" fmla="*/ 4380077 w 390"/>
                <a:gd name="T35" fmla="*/ 4 h 512"/>
                <a:gd name="T36" fmla="*/ 4020958 w 390"/>
                <a:gd name="T37" fmla="*/ 4 h 512"/>
                <a:gd name="T38" fmla="*/ 3758993 w 390"/>
                <a:gd name="T39" fmla="*/ 4 h 512"/>
                <a:gd name="T40" fmla="*/ 3500434 w 390"/>
                <a:gd name="T41" fmla="*/ 4 h 512"/>
                <a:gd name="T42" fmla="*/ 3132559 w 390"/>
                <a:gd name="T43" fmla="*/ 4 h 512"/>
                <a:gd name="T44" fmla="*/ 2890430 w 390"/>
                <a:gd name="T45" fmla="*/ 4 h 512"/>
                <a:gd name="T46" fmla="*/ 2554646 w 390"/>
                <a:gd name="T47" fmla="*/ 4 h 512"/>
                <a:gd name="T48" fmla="*/ 2269913 w 390"/>
                <a:gd name="T49" fmla="*/ 4 h 512"/>
                <a:gd name="T50" fmla="*/ 1934117 w 390"/>
                <a:gd name="T51" fmla="*/ 4 h 512"/>
                <a:gd name="T52" fmla="*/ 1675399 w 390"/>
                <a:gd name="T53" fmla="*/ 4 h 512"/>
                <a:gd name="T54" fmla="*/ 1381512 w 390"/>
                <a:gd name="T55" fmla="*/ 4 h 512"/>
                <a:gd name="T56" fmla="*/ 1128302 w 390"/>
                <a:gd name="T57" fmla="*/ 4 h 512"/>
                <a:gd name="T58" fmla="*/ 882881 w 390"/>
                <a:gd name="T59" fmla="*/ 4 h 512"/>
                <a:gd name="T60" fmla="*/ 621084 w 390"/>
                <a:gd name="T61" fmla="*/ 4 h 512"/>
                <a:gd name="T62" fmla="*/ 258785 w 390"/>
                <a:gd name="T63" fmla="*/ 4 h 512"/>
                <a:gd name="T64" fmla="*/ 0 w 390"/>
                <a:gd name="T65" fmla="*/ 4 h 512"/>
                <a:gd name="T66" fmla="*/ 184798 w 390"/>
                <a:gd name="T67" fmla="*/ 3 h 512"/>
                <a:gd name="T68" fmla="*/ 1249402 w 390"/>
                <a:gd name="T69" fmla="*/ 3 h 512"/>
                <a:gd name="T70" fmla="*/ 2815752 w 390"/>
                <a:gd name="T71" fmla="*/ 2 h 512"/>
                <a:gd name="T72" fmla="*/ 5008423 w 390"/>
                <a:gd name="T73" fmla="*/ 1 h 512"/>
                <a:gd name="T74" fmla="*/ 7518142 w 390"/>
                <a:gd name="T75" fmla="*/ 1 h 512"/>
                <a:gd name="T76" fmla="*/ 10435186 w 390"/>
                <a:gd name="T77" fmla="*/ 1 h 512"/>
                <a:gd name="T78" fmla="*/ 13510817 w 390"/>
                <a:gd name="T79" fmla="*/ 1 h 512"/>
                <a:gd name="T80" fmla="*/ 16724926 w 390"/>
                <a:gd name="T81" fmla="*/ 1 h 512"/>
                <a:gd name="T82" fmla="*/ 19977754 w 390"/>
                <a:gd name="T83" fmla="*/ 1 h 512"/>
                <a:gd name="T84" fmla="*/ 23160718 w 390"/>
                <a:gd name="T85" fmla="*/ 1 h 512"/>
                <a:gd name="T86" fmla="*/ 26032834 w 390"/>
                <a:gd name="T87" fmla="*/ 1 h 512"/>
                <a:gd name="T88" fmla="*/ 28671350 w 390"/>
                <a:gd name="T89" fmla="*/ 0 h 512"/>
                <a:gd name="T90" fmla="*/ 30858751 w 390"/>
                <a:gd name="T91" fmla="*/ 0 h 512"/>
                <a:gd name="T92" fmla="*/ 32607509 w 390"/>
                <a:gd name="T93" fmla="*/ 1 h 512"/>
                <a:gd name="T94" fmla="*/ 33749182 w 390"/>
                <a:gd name="T95" fmla="*/ 1 h 512"/>
                <a:gd name="T96" fmla="*/ 34173826 w 390"/>
                <a:gd name="T97" fmla="*/ 1 h 512"/>
                <a:gd name="T98" fmla="*/ 33236225 w 390"/>
                <a:gd name="T99" fmla="*/ 1 h 512"/>
                <a:gd name="T100" fmla="*/ 33236225 w 390"/>
                <a:gd name="T101" fmla="*/ 1 h 51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90"/>
                <a:gd name="T154" fmla="*/ 0 h 512"/>
                <a:gd name="T155" fmla="*/ 390 w 390"/>
                <a:gd name="T156" fmla="*/ 512 h 51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90" h="512">
                  <a:moveTo>
                    <a:pt x="379" y="45"/>
                  </a:moveTo>
                  <a:lnTo>
                    <a:pt x="145" y="133"/>
                  </a:lnTo>
                  <a:lnTo>
                    <a:pt x="74" y="431"/>
                  </a:lnTo>
                  <a:lnTo>
                    <a:pt x="73" y="433"/>
                  </a:lnTo>
                  <a:lnTo>
                    <a:pt x="72" y="439"/>
                  </a:lnTo>
                  <a:lnTo>
                    <a:pt x="71" y="442"/>
                  </a:lnTo>
                  <a:lnTo>
                    <a:pt x="70" y="446"/>
                  </a:lnTo>
                  <a:lnTo>
                    <a:pt x="68" y="451"/>
                  </a:lnTo>
                  <a:lnTo>
                    <a:pt x="67" y="458"/>
                  </a:lnTo>
                  <a:lnTo>
                    <a:pt x="65" y="463"/>
                  </a:lnTo>
                  <a:lnTo>
                    <a:pt x="64" y="470"/>
                  </a:lnTo>
                  <a:lnTo>
                    <a:pt x="62" y="476"/>
                  </a:lnTo>
                  <a:lnTo>
                    <a:pt x="61" y="483"/>
                  </a:lnTo>
                  <a:lnTo>
                    <a:pt x="59" y="489"/>
                  </a:lnTo>
                  <a:lnTo>
                    <a:pt x="58" y="497"/>
                  </a:lnTo>
                  <a:lnTo>
                    <a:pt x="56" y="504"/>
                  </a:lnTo>
                  <a:lnTo>
                    <a:pt x="54" y="512"/>
                  </a:lnTo>
                  <a:lnTo>
                    <a:pt x="50" y="512"/>
                  </a:lnTo>
                  <a:lnTo>
                    <a:pt x="46" y="512"/>
                  </a:lnTo>
                  <a:lnTo>
                    <a:pt x="43" y="512"/>
                  </a:lnTo>
                  <a:lnTo>
                    <a:pt x="40" y="512"/>
                  </a:lnTo>
                  <a:lnTo>
                    <a:pt x="36" y="512"/>
                  </a:lnTo>
                  <a:lnTo>
                    <a:pt x="33" y="512"/>
                  </a:lnTo>
                  <a:lnTo>
                    <a:pt x="29" y="512"/>
                  </a:lnTo>
                  <a:lnTo>
                    <a:pt x="26" y="512"/>
                  </a:lnTo>
                  <a:lnTo>
                    <a:pt x="22" y="512"/>
                  </a:lnTo>
                  <a:lnTo>
                    <a:pt x="19" y="512"/>
                  </a:lnTo>
                  <a:lnTo>
                    <a:pt x="16" y="512"/>
                  </a:lnTo>
                  <a:lnTo>
                    <a:pt x="13" y="512"/>
                  </a:lnTo>
                  <a:lnTo>
                    <a:pt x="10" y="512"/>
                  </a:lnTo>
                  <a:lnTo>
                    <a:pt x="7" y="512"/>
                  </a:lnTo>
                  <a:lnTo>
                    <a:pt x="3" y="512"/>
                  </a:lnTo>
                  <a:lnTo>
                    <a:pt x="0" y="512"/>
                  </a:lnTo>
                  <a:lnTo>
                    <a:pt x="2" y="407"/>
                  </a:lnTo>
                  <a:lnTo>
                    <a:pt x="14" y="319"/>
                  </a:lnTo>
                  <a:lnTo>
                    <a:pt x="32" y="244"/>
                  </a:lnTo>
                  <a:lnTo>
                    <a:pt x="57" y="183"/>
                  </a:lnTo>
                  <a:lnTo>
                    <a:pt x="86" y="130"/>
                  </a:lnTo>
                  <a:lnTo>
                    <a:pt x="119" y="90"/>
                  </a:lnTo>
                  <a:lnTo>
                    <a:pt x="154" y="59"/>
                  </a:lnTo>
                  <a:lnTo>
                    <a:pt x="191" y="36"/>
                  </a:lnTo>
                  <a:lnTo>
                    <a:pt x="228" y="20"/>
                  </a:lnTo>
                  <a:lnTo>
                    <a:pt x="264" y="9"/>
                  </a:lnTo>
                  <a:lnTo>
                    <a:pt x="297" y="2"/>
                  </a:lnTo>
                  <a:lnTo>
                    <a:pt x="327" y="0"/>
                  </a:lnTo>
                  <a:lnTo>
                    <a:pt x="352" y="0"/>
                  </a:lnTo>
                  <a:lnTo>
                    <a:pt x="372" y="2"/>
                  </a:lnTo>
                  <a:lnTo>
                    <a:pt x="385" y="3"/>
                  </a:lnTo>
                  <a:lnTo>
                    <a:pt x="390" y="5"/>
                  </a:lnTo>
                  <a:lnTo>
                    <a:pt x="379" y="45"/>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5624" name="Freeform 23"/>
            <p:cNvSpPr>
              <a:spLocks/>
            </p:cNvSpPr>
            <p:nvPr/>
          </p:nvSpPr>
          <p:spPr bwMode="auto">
            <a:xfrm>
              <a:off x="2167" y="1680"/>
              <a:ext cx="823" cy="330"/>
            </a:xfrm>
            <a:custGeom>
              <a:avLst/>
              <a:gdLst>
                <a:gd name="T0" fmla="*/ 29974685 w 343"/>
                <a:gd name="T1" fmla="*/ 1 h 474"/>
                <a:gd name="T2" fmla="*/ 29455132 w 343"/>
                <a:gd name="T3" fmla="*/ 1 h 474"/>
                <a:gd name="T4" fmla="*/ 21731864 w 343"/>
                <a:gd name="T5" fmla="*/ 1 h 474"/>
                <a:gd name="T6" fmla="*/ 12750722 w 343"/>
                <a:gd name="T7" fmla="*/ 1 h 474"/>
                <a:gd name="T8" fmla="*/ 7178420 w 343"/>
                <a:gd name="T9" fmla="*/ 2 h 474"/>
                <a:gd name="T10" fmla="*/ 7178420 w 343"/>
                <a:gd name="T11" fmla="*/ 2 h 474"/>
                <a:gd name="T12" fmla="*/ 7059924 w 343"/>
                <a:gd name="T13" fmla="*/ 2 h 474"/>
                <a:gd name="T14" fmla="*/ 6995829 w 343"/>
                <a:gd name="T15" fmla="*/ 2 h 474"/>
                <a:gd name="T16" fmla="*/ 6919299 w 343"/>
                <a:gd name="T17" fmla="*/ 2 h 474"/>
                <a:gd name="T18" fmla="*/ 6811299 w 343"/>
                <a:gd name="T19" fmla="*/ 2 h 474"/>
                <a:gd name="T20" fmla="*/ 6634611 w 343"/>
                <a:gd name="T21" fmla="*/ 3 h 474"/>
                <a:gd name="T22" fmla="*/ 6559029 w 343"/>
                <a:gd name="T23" fmla="*/ 3 h 474"/>
                <a:gd name="T24" fmla="*/ 6482142 w 343"/>
                <a:gd name="T25" fmla="*/ 3 h 474"/>
                <a:gd name="T26" fmla="*/ 6300641 w 343"/>
                <a:gd name="T27" fmla="*/ 3 h 474"/>
                <a:gd name="T28" fmla="*/ 6116145 w 343"/>
                <a:gd name="T29" fmla="*/ 3 h 474"/>
                <a:gd name="T30" fmla="*/ 6039253 w 343"/>
                <a:gd name="T31" fmla="*/ 3 h 474"/>
                <a:gd name="T32" fmla="*/ 5857917 w 343"/>
                <a:gd name="T33" fmla="*/ 3 h 474"/>
                <a:gd name="T34" fmla="*/ 5617078 w 343"/>
                <a:gd name="T35" fmla="*/ 4 h 474"/>
                <a:gd name="T36" fmla="*/ 5496296 w 343"/>
                <a:gd name="T37" fmla="*/ 4 h 474"/>
                <a:gd name="T38" fmla="*/ 5314092 w 343"/>
                <a:gd name="T39" fmla="*/ 4 h 474"/>
                <a:gd name="T40" fmla="*/ 5314092 w 343"/>
                <a:gd name="T41" fmla="*/ 4 h 474"/>
                <a:gd name="T42" fmla="*/ 4890036 w 343"/>
                <a:gd name="T43" fmla="*/ 4 h 474"/>
                <a:gd name="T44" fmla="*/ 4628617 w 343"/>
                <a:gd name="T45" fmla="*/ 4 h 474"/>
                <a:gd name="T46" fmla="*/ 4294280 w 343"/>
                <a:gd name="T47" fmla="*/ 4 h 474"/>
                <a:gd name="T48" fmla="*/ 4004461 w 343"/>
                <a:gd name="T49" fmla="*/ 4 h 474"/>
                <a:gd name="T50" fmla="*/ 3674892 w 343"/>
                <a:gd name="T51" fmla="*/ 4 h 474"/>
                <a:gd name="T52" fmla="*/ 3245363 w 343"/>
                <a:gd name="T53" fmla="*/ 4 h 474"/>
                <a:gd name="T54" fmla="*/ 2991735 w 343"/>
                <a:gd name="T55" fmla="*/ 4 h 474"/>
                <a:gd name="T56" fmla="*/ 2625905 w 343"/>
                <a:gd name="T57" fmla="*/ 4 h 474"/>
                <a:gd name="T58" fmla="*/ 2264128 w 343"/>
                <a:gd name="T59" fmla="*/ 4 h 474"/>
                <a:gd name="T60" fmla="*/ 2005965 w 343"/>
                <a:gd name="T61" fmla="*/ 4 h 474"/>
                <a:gd name="T62" fmla="*/ 1668931 w 343"/>
                <a:gd name="T63" fmla="*/ 4 h 474"/>
                <a:gd name="T64" fmla="*/ 1301813 w 343"/>
                <a:gd name="T65" fmla="*/ 4 h 474"/>
                <a:gd name="T66" fmla="*/ 943616 w 343"/>
                <a:gd name="T67" fmla="*/ 4 h 474"/>
                <a:gd name="T68" fmla="*/ 695557 w 343"/>
                <a:gd name="T69" fmla="*/ 4 h 474"/>
                <a:gd name="T70" fmla="*/ 366784 w 343"/>
                <a:gd name="T71" fmla="*/ 4 h 474"/>
                <a:gd name="T72" fmla="*/ 76904 w 343"/>
                <a:gd name="T73" fmla="*/ 4 h 474"/>
                <a:gd name="T74" fmla="*/ 0 w 343"/>
                <a:gd name="T75" fmla="*/ 3 h 474"/>
                <a:gd name="T76" fmla="*/ 619457 w 343"/>
                <a:gd name="T77" fmla="*/ 3 h 474"/>
                <a:gd name="T78" fmla="*/ 1929059 w 343"/>
                <a:gd name="T79" fmla="*/ 2 h 474"/>
                <a:gd name="T80" fmla="*/ 3750869 w 343"/>
                <a:gd name="T81" fmla="*/ 1 h 474"/>
                <a:gd name="T82" fmla="*/ 5933453 w 343"/>
                <a:gd name="T83" fmla="*/ 1 h 474"/>
                <a:gd name="T84" fmla="*/ 8482522 w 343"/>
                <a:gd name="T85" fmla="*/ 1 h 474"/>
                <a:gd name="T86" fmla="*/ 11181516 w 343"/>
                <a:gd name="T87" fmla="*/ 1 h 474"/>
                <a:gd name="T88" fmla="*/ 14055585 w 343"/>
                <a:gd name="T89" fmla="*/ 1 h 474"/>
                <a:gd name="T90" fmla="*/ 16939701 w 343"/>
                <a:gd name="T91" fmla="*/ 1 h 474"/>
                <a:gd name="T92" fmla="*/ 19846357 w 343"/>
                <a:gd name="T93" fmla="*/ 1 h 474"/>
                <a:gd name="T94" fmla="*/ 22458900 w 343"/>
                <a:gd name="T95" fmla="*/ 1 h 474"/>
                <a:gd name="T96" fmla="*/ 24902447 w 343"/>
                <a:gd name="T97" fmla="*/ 0 h 474"/>
                <a:gd name="T98" fmla="*/ 26906046 w 343"/>
                <a:gd name="T99" fmla="*/ 0 h 474"/>
                <a:gd name="T100" fmla="*/ 28469286 w 343"/>
                <a:gd name="T101" fmla="*/ 1 h 474"/>
                <a:gd name="T102" fmla="*/ 29455132 w 343"/>
                <a:gd name="T103" fmla="*/ 1 h 474"/>
                <a:gd name="T104" fmla="*/ 29974685 w 343"/>
                <a:gd name="T105" fmla="*/ 1 h 474"/>
                <a:gd name="T106" fmla="*/ 29974685 w 343"/>
                <a:gd name="T107" fmla="*/ 1 h 47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43"/>
                <a:gd name="T163" fmla="*/ 0 h 474"/>
                <a:gd name="T164" fmla="*/ 343 w 343"/>
                <a:gd name="T165" fmla="*/ 474 h 47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43" h="474">
                  <a:moveTo>
                    <a:pt x="343" y="3"/>
                  </a:moveTo>
                  <a:lnTo>
                    <a:pt x="337" y="33"/>
                  </a:lnTo>
                  <a:lnTo>
                    <a:pt x="249" y="43"/>
                  </a:lnTo>
                  <a:lnTo>
                    <a:pt x="146" y="103"/>
                  </a:lnTo>
                  <a:lnTo>
                    <a:pt x="82" y="238"/>
                  </a:lnTo>
                  <a:lnTo>
                    <a:pt x="82" y="239"/>
                  </a:lnTo>
                  <a:lnTo>
                    <a:pt x="81" y="244"/>
                  </a:lnTo>
                  <a:lnTo>
                    <a:pt x="80" y="253"/>
                  </a:lnTo>
                  <a:lnTo>
                    <a:pt x="79" y="263"/>
                  </a:lnTo>
                  <a:lnTo>
                    <a:pt x="78" y="276"/>
                  </a:lnTo>
                  <a:lnTo>
                    <a:pt x="76" y="291"/>
                  </a:lnTo>
                  <a:lnTo>
                    <a:pt x="75" y="308"/>
                  </a:lnTo>
                  <a:lnTo>
                    <a:pt x="74" y="326"/>
                  </a:lnTo>
                  <a:lnTo>
                    <a:pt x="72" y="344"/>
                  </a:lnTo>
                  <a:lnTo>
                    <a:pt x="70" y="363"/>
                  </a:lnTo>
                  <a:lnTo>
                    <a:pt x="69" y="383"/>
                  </a:lnTo>
                  <a:lnTo>
                    <a:pt x="67" y="404"/>
                  </a:lnTo>
                  <a:lnTo>
                    <a:pt x="64" y="423"/>
                  </a:lnTo>
                  <a:lnTo>
                    <a:pt x="63" y="441"/>
                  </a:lnTo>
                  <a:lnTo>
                    <a:pt x="61" y="457"/>
                  </a:lnTo>
                  <a:lnTo>
                    <a:pt x="61" y="474"/>
                  </a:lnTo>
                  <a:lnTo>
                    <a:pt x="56" y="474"/>
                  </a:lnTo>
                  <a:lnTo>
                    <a:pt x="53" y="474"/>
                  </a:lnTo>
                  <a:lnTo>
                    <a:pt x="49" y="474"/>
                  </a:lnTo>
                  <a:lnTo>
                    <a:pt x="46" y="474"/>
                  </a:lnTo>
                  <a:lnTo>
                    <a:pt x="42" y="474"/>
                  </a:lnTo>
                  <a:lnTo>
                    <a:pt x="37" y="474"/>
                  </a:lnTo>
                  <a:lnTo>
                    <a:pt x="34" y="474"/>
                  </a:lnTo>
                  <a:lnTo>
                    <a:pt x="30" y="474"/>
                  </a:lnTo>
                  <a:lnTo>
                    <a:pt x="26" y="474"/>
                  </a:lnTo>
                  <a:lnTo>
                    <a:pt x="23" y="474"/>
                  </a:lnTo>
                  <a:lnTo>
                    <a:pt x="19" y="474"/>
                  </a:lnTo>
                  <a:lnTo>
                    <a:pt x="15" y="474"/>
                  </a:lnTo>
                  <a:lnTo>
                    <a:pt x="11" y="474"/>
                  </a:lnTo>
                  <a:lnTo>
                    <a:pt x="8" y="474"/>
                  </a:lnTo>
                  <a:lnTo>
                    <a:pt x="4" y="474"/>
                  </a:lnTo>
                  <a:lnTo>
                    <a:pt x="1" y="474"/>
                  </a:lnTo>
                  <a:lnTo>
                    <a:pt x="0" y="378"/>
                  </a:lnTo>
                  <a:lnTo>
                    <a:pt x="7" y="296"/>
                  </a:lnTo>
                  <a:lnTo>
                    <a:pt x="22" y="227"/>
                  </a:lnTo>
                  <a:lnTo>
                    <a:pt x="43" y="170"/>
                  </a:lnTo>
                  <a:lnTo>
                    <a:pt x="68" y="122"/>
                  </a:lnTo>
                  <a:lnTo>
                    <a:pt x="97" y="85"/>
                  </a:lnTo>
                  <a:lnTo>
                    <a:pt x="128" y="55"/>
                  </a:lnTo>
                  <a:lnTo>
                    <a:pt x="161" y="34"/>
                  </a:lnTo>
                  <a:lnTo>
                    <a:pt x="194" y="18"/>
                  </a:lnTo>
                  <a:lnTo>
                    <a:pt x="227" y="7"/>
                  </a:lnTo>
                  <a:lnTo>
                    <a:pt x="257" y="3"/>
                  </a:lnTo>
                  <a:lnTo>
                    <a:pt x="285" y="0"/>
                  </a:lnTo>
                  <a:lnTo>
                    <a:pt x="308" y="0"/>
                  </a:lnTo>
                  <a:lnTo>
                    <a:pt x="326" y="1"/>
                  </a:lnTo>
                  <a:lnTo>
                    <a:pt x="337" y="3"/>
                  </a:lnTo>
                  <a:lnTo>
                    <a:pt x="343" y="3"/>
                  </a:lnTo>
                  <a:close/>
                </a:path>
              </a:pathLst>
            </a:custGeom>
            <a:solidFill>
              <a:srgbClr val="898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5625" name="Freeform 24"/>
            <p:cNvSpPr>
              <a:spLocks/>
            </p:cNvSpPr>
            <p:nvPr/>
          </p:nvSpPr>
          <p:spPr bwMode="auto">
            <a:xfrm>
              <a:off x="2275" y="1700"/>
              <a:ext cx="701" cy="310"/>
            </a:xfrm>
            <a:custGeom>
              <a:avLst/>
              <a:gdLst>
                <a:gd name="T0" fmla="*/ 25172123 w 292"/>
                <a:gd name="T1" fmla="*/ 1 h 447"/>
                <a:gd name="T2" fmla="*/ 24880754 w 292"/>
                <a:gd name="T3" fmla="*/ 1 h 447"/>
                <a:gd name="T4" fmla="*/ 23996229 w 292"/>
                <a:gd name="T5" fmla="*/ 1 h 447"/>
                <a:gd name="T6" fmla="*/ 22787914 w 292"/>
                <a:gd name="T7" fmla="*/ 1 h 447"/>
                <a:gd name="T8" fmla="*/ 21218156 w 292"/>
                <a:gd name="T9" fmla="*/ 1 h 447"/>
                <a:gd name="T10" fmla="*/ 19279771 w 292"/>
                <a:gd name="T11" fmla="*/ 1 h 447"/>
                <a:gd name="T12" fmla="*/ 17340315 w 292"/>
                <a:gd name="T13" fmla="*/ 1 h 447"/>
                <a:gd name="T14" fmla="*/ 15202834 w 292"/>
                <a:gd name="T15" fmla="*/ 1 h 447"/>
                <a:gd name="T16" fmla="*/ 13002006 w 292"/>
                <a:gd name="T17" fmla="*/ 1 h 447"/>
                <a:gd name="T18" fmla="*/ 10986418 w 292"/>
                <a:gd name="T19" fmla="*/ 1 h 447"/>
                <a:gd name="T20" fmla="*/ 9055573 w 292"/>
                <a:gd name="T21" fmla="*/ 1 h 447"/>
                <a:gd name="T22" fmla="*/ 7400916 w 292"/>
                <a:gd name="T23" fmla="*/ 1 h 447"/>
                <a:gd name="T24" fmla="*/ 6147624 w 292"/>
                <a:gd name="T25" fmla="*/ 1 h 447"/>
                <a:gd name="T26" fmla="*/ 5283655 w 292"/>
                <a:gd name="T27" fmla="*/ 2 h 447"/>
                <a:gd name="T28" fmla="*/ 5024516 w 292"/>
                <a:gd name="T29" fmla="*/ 3 h 447"/>
                <a:gd name="T30" fmla="*/ 5283655 w 292"/>
                <a:gd name="T31" fmla="*/ 3 h 447"/>
                <a:gd name="T32" fmla="*/ 6147624 w 292"/>
                <a:gd name="T33" fmla="*/ 4 h 447"/>
                <a:gd name="T34" fmla="*/ 5786745 w 292"/>
                <a:gd name="T35" fmla="*/ 4 h 447"/>
                <a:gd name="T36" fmla="*/ 5342083 w 292"/>
                <a:gd name="T37" fmla="*/ 4 h 447"/>
                <a:gd name="T38" fmla="*/ 5098344 w 292"/>
                <a:gd name="T39" fmla="*/ 4 h 447"/>
                <a:gd name="T40" fmla="*/ 4761439 w 292"/>
                <a:gd name="T41" fmla="*/ 4 h 447"/>
                <a:gd name="T42" fmla="*/ 4317111 w 292"/>
                <a:gd name="T43" fmla="*/ 4 h 447"/>
                <a:gd name="T44" fmla="*/ 3877841 w 292"/>
                <a:gd name="T45" fmla="*/ 4 h 447"/>
                <a:gd name="T46" fmla="*/ 3509681 w 292"/>
                <a:gd name="T47" fmla="*/ 4 h 447"/>
                <a:gd name="T48" fmla="*/ 3146530 w 292"/>
                <a:gd name="T49" fmla="*/ 4 h 447"/>
                <a:gd name="T50" fmla="*/ 2823025 w 292"/>
                <a:gd name="T51" fmla="*/ 4 h 447"/>
                <a:gd name="T52" fmla="*/ 2460469 w 292"/>
                <a:gd name="T53" fmla="*/ 4 h 447"/>
                <a:gd name="T54" fmla="*/ 2123704 w 292"/>
                <a:gd name="T55" fmla="*/ 4 h 447"/>
                <a:gd name="T56" fmla="*/ 1679243 w 292"/>
                <a:gd name="T57" fmla="*/ 4 h 447"/>
                <a:gd name="T58" fmla="*/ 1310680 w 292"/>
                <a:gd name="T59" fmla="*/ 4 h 447"/>
                <a:gd name="T60" fmla="*/ 947536 w 292"/>
                <a:gd name="T61" fmla="*/ 4 h 447"/>
                <a:gd name="T62" fmla="*/ 622366 w 292"/>
                <a:gd name="T63" fmla="*/ 4 h 447"/>
                <a:gd name="T64" fmla="*/ 259245 w 292"/>
                <a:gd name="T65" fmla="*/ 4 h 447"/>
                <a:gd name="T66" fmla="*/ 77096 w 292"/>
                <a:gd name="T67" fmla="*/ 3 h 447"/>
                <a:gd name="T68" fmla="*/ 0 w 292"/>
                <a:gd name="T69" fmla="*/ 3 h 447"/>
                <a:gd name="T70" fmla="*/ 0 w 292"/>
                <a:gd name="T71" fmla="*/ 3 h 447"/>
                <a:gd name="T72" fmla="*/ 185083 w 292"/>
                <a:gd name="T73" fmla="*/ 3 h 447"/>
                <a:gd name="T74" fmla="*/ 444326 w 292"/>
                <a:gd name="T75" fmla="*/ 2 h 447"/>
                <a:gd name="T76" fmla="*/ 947536 w 292"/>
                <a:gd name="T77" fmla="*/ 2 h 447"/>
                <a:gd name="T78" fmla="*/ 1679243 w 292"/>
                <a:gd name="T79" fmla="*/ 1 h 447"/>
                <a:gd name="T80" fmla="*/ 2823025 w 292"/>
                <a:gd name="T81" fmla="*/ 1 h 447"/>
                <a:gd name="T82" fmla="*/ 4139309 w 292"/>
                <a:gd name="T83" fmla="*/ 1 h 447"/>
                <a:gd name="T84" fmla="*/ 5786745 w 292"/>
                <a:gd name="T85" fmla="*/ 1 h 447"/>
                <a:gd name="T86" fmla="*/ 7921600 w 292"/>
                <a:gd name="T87" fmla="*/ 1 h 447"/>
                <a:gd name="T88" fmla="*/ 10485392 w 292"/>
                <a:gd name="T89" fmla="*/ 1 h 447"/>
                <a:gd name="T90" fmla="*/ 13446858 w 292"/>
                <a:gd name="T91" fmla="*/ 1 h 447"/>
                <a:gd name="T92" fmla="*/ 16977195 w 292"/>
                <a:gd name="T93" fmla="*/ 1 h 447"/>
                <a:gd name="T94" fmla="*/ 21032842 w 292"/>
                <a:gd name="T95" fmla="*/ 0 h 447"/>
                <a:gd name="T96" fmla="*/ 25688630 w 292"/>
                <a:gd name="T97" fmla="*/ 1 h 447"/>
                <a:gd name="T98" fmla="*/ 25172123 w 292"/>
                <a:gd name="T99" fmla="*/ 1 h 447"/>
                <a:gd name="T100" fmla="*/ 25172123 w 292"/>
                <a:gd name="T101" fmla="*/ 1 h 44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92"/>
                <a:gd name="T154" fmla="*/ 0 h 447"/>
                <a:gd name="T155" fmla="*/ 292 w 292"/>
                <a:gd name="T156" fmla="*/ 447 h 44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92" h="447">
                  <a:moveTo>
                    <a:pt x="286" y="36"/>
                  </a:moveTo>
                  <a:lnTo>
                    <a:pt x="283" y="34"/>
                  </a:lnTo>
                  <a:lnTo>
                    <a:pt x="273" y="33"/>
                  </a:lnTo>
                  <a:lnTo>
                    <a:pt x="259" y="31"/>
                  </a:lnTo>
                  <a:lnTo>
                    <a:pt x="241" y="33"/>
                  </a:lnTo>
                  <a:lnTo>
                    <a:pt x="219" y="34"/>
                  </a:lnTo>
                  <a:lnTo>
                    <a:pt x="197" y="39"/>
                  </a:lnTo>
                  <a:lnTo>
                    <a:pt x="173" y="49"/>
                  </a:lnTo>
                  <a:lnTo>
                    <a:pt x="148" y="62"/>
                  </a:lnTo>
                  <a:lnTo>
                    <a:pt x="125" y="80"/>
                  </a:lnTo>
                  <a:lnTo>
                    <a:pt x="103" y="106"/>
                  </a:lnTo>
                  <a:lnTo>
                    <a:pt x="84" y="140"/>
                  </a:lnTo>
                  <a:lnTo>
                    <a:pt x="70" y="182"/>
                  </a:lnTo>
                  <a:lnTo>
                    <a:pt x="60" y="232"/>
                  </a:lnTo>
                  <a:lnTo>
                    <a:pt x="57" y="293"/>
                  </a:lnTo>
                  <a:lnTo>
                    <a:pt x="60" y="363"/>
                  </a:lnTo>
                  <a:lnTo>
                    <a:pt x="70" y="447"/>
                  </a:lnTo>
                  <a:lnTo>
                    <a:pt x="66" y="447"/>
                  </a:lnTo>
                  <a:lnTo>
                    <a:pt x="61" y="447"/>
                  </a:lnTo>
                  <a:lnTo>
                    <a:pt x="58" y="447"/>
                  </a:lnTo>
                  <a:lnTo>
                    <a:pt x="54" y="447"/>
                  </a:lnTo>
                  <a:lnTo>
                    <a:pt x="49" y="447"/>
                  </a:lnTo>
                  <a:lnTo>
                    <a:pt x="44" y="447"/>
                  </a:lnTo>
                  <a:lnTo>
                    <a:pt x="40" y="447"/>
                  </a:lnTo>
                  <a:lnTo>
                    <a:pt x="36" y="447"/>
                  </a:lnTo>
                  <a:lnTo>
                    <a:pt x="32" y="447"/>
                  </a:lnTo>
                  <a:lnTo>
                    <a:pt x="28" y="447"/>
                  </a:lnTo>
                  <a:lnTo>
                    <a:pt x="24" y="447"/>
                  </a:lnTo>
                  <a:lnTo>
                    <a:pt x="19" y="447"/>
                  </a:lnTo>
                  <a:lnTo>
                    <a:pt x="15" y="447"/>
                  </a:lnTo>
                  <a:lnTo>
                    <a:pt x="11" y="447"/>
                  </a:lnTo>
                  <a:lnTo>
                    <a:pt x="7" y="447"/>
                  </a:lnTo>
                  <a:lnTo>
                    <a:pt x="3" y="447"/>
                  </a:lnTo>
                  <a:lnTo>
                    <a:pt x="1" y="418"/>
                  </a:lnTo>
                  <a:lnTo>
                    <a:pt x="0" y="389"/>
                  </a:lnTo>
                  <a:lnTo>
                    <a:pt x="0" y="354"/>
                  </a:lnTo>
                  <a:lnTo>
                    <a:pt x="2" y="317"/>
                  </a:lnTo>
                  <a:lnTo>
                    <a:pt x="5" y="278"/>
                  </a:lnTo>
                  <a:lnTo>
                    <a:pt x="11" y="239"/>
                  </a:lnTo>
                  <a:lnTo>
                    <a:pt x="19" y="199"/>
                  </a:lnTo>
                  <a:lnTo>
                    <a:pt x="32" y="161"/>
                  </a:lnTo>
                  <a:lnTo>
                    <a:pt x="47" y="125"/>
                  </a:lnTo>
                  <a:lnTo>
                    <a:pt x="66" y="91"/>
                  </a:lnTo>
                  <a:lnTo>
                    <a:pt x="90" y="61"/>
                  </a:lnTo>
                  <a:lnTo>
                    <a:pt x="119" y="37"/>
                  </a:lnTo>
                  <a:lnTo>
                    <a:pt x="153" y="18"/>
                  </a:lnTo>
                  <a:lnTo>
                    <a:pt x="193" y="4"/>
                  </a:lnTo>
                  <a:lnTo>
                    <a:pt x="239" y="0"/>
                  </a:lnTo>
                  <a:lnTo>
                    <a:pt x="292" y="4"/>
                  </a:lnTo>
                  <a:lnTo>
                    <a:pt x="286" y="36"/>
                  </a:lnTo>
                  <a:close/>
                </a:path>
              </a:pathLst>
            </a:custGeom>
            <a:solidFill>
              <a:srgbClr val="5C5C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5626" name="Freeform 25"/>
            <p:cNvSpPr>
              <a:spLocks/>
            </p:cNvSpPr>
            <p:nvPr/>
          </p:nvSpPr>
          <p:spPr bwMode="auto">
            <a:xfrm>
              <a:off x="2366" y="1466"/>
              <a:ext cx="166" cy="79"/>
            </a:xfrm>
            <a:custGeom>
              <a:avLst/>
              <a:gdLst>
                <a:gd name="T0" fmla="*/ 5780416 w 69"/>
                <a:gd name="T1" fmla="*/ 1 h 115"/>
                <a:gd name="T2" fmla="*/ 5723423 w 69"/>
                <a:gd name="T3" fmla="*/ 1 h 115"/>
                <a:gd name="T4" fmla="*/ 5591044 w 69"/>
                <a:gd name="T5" fmla="*/ 1 h 115"/>
                <a:gd name="T6" fmla="*/ 5345152 w 69"/>
                <a:gd name="T7" fmla="*/ 1 h 115"/>
                <a:gd name="T8" fmla="*/ 5077954 w 69"/>
                <a:gd name="T9" fmla="*/ 1 h 115"/>
                <a:gd name="T10" fmla="*/ 4703377 w 69"/>
                <a:gd name="T11" fmla="*/ 0 h 115"/>
                <a:gd name="T12" fmla="*/ 4325089 w 69"/>
                <a:gd name="T13" fmla="*/ 0 h 115"/>
                <a:gd name="T14" fmla="*/ 3982631 w 69"/>
                <a:gd name="T15" fmla="*/ 0 h 115"/>
                <a:gd name="T16" fmla="*/ 3533806 w 69"/>
                <a:gd name="T17" fmla="*/ 0 h 115"/>
                <a:gd name="T18" fmla="*/ 3078145 w 69"/>
                <a:gd name="T19" fmla="*/ 1 h 115"/>
                <a:gd name="T20" fmla="*/ 2513760 w 69"/>
                <a:gd name="T21" fmla="*/ 1 h 115"/>
                <a:gd name="T22" fmla="*/ 2064934 w 69"/>
                <a:gd name="T23" fmla="*/ 1 h 115"/>
                <a:gd name="T24" fmla="*/ 1611612 w 69"/>
                <a:gd name="T25" fmla="*/ 1 h 115"/>
                <a:gd name="T26" fmla="*/ 1169333 w 69"/>
                <a:gd name="T27" fmla="*/ 1 h 115"/>
                <a:gd name="T28" fmla="*/ 831790 w 69"/>
                <a:gd name="T29" fmla="*/ 1 h 115"/>
                <a:gd name="T30" fmla="*/ 378312 w 69"/>
                <a:gd name="T31" fmla="*/ 1 h 115"/>
                <a:gd name="T32" fmla="*/ 0 w 69"/>
                <a:gd name="T33" fmla="*/ 1 h 115"/>
                <a:gd name="T34" fmla="*/ 1279470 w 69"/>
                <a:gd name="T35" fmla="*/ 1 h 115"/>
                <a:gd name="T36" fmla="*/ 0 w 69"/>
                <a:gd name="T37" fmla="*/ 1 h 115"/>
                <a:gd name="T38" fmla="*/ 4891801 w 69"/>
                <a:gd name="T39" fmla="*/ 1 h 115"/>
                <a:gd name="T40" fmla="*/ 6236105 w 69"/>
                <a:gd name="T41" fmla="*/ 1 h 115"/>
                <a:gd name="T42" fmla="*/ 5780416 w 69"/>
                <a:gd name="T43" fmla="*/ 1 h 115"/>
                <a:gd name="T44" fmla="*/ 5780416 w 69"/>
                <a:gd name="T45" fmla="*/ 1 h 1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9"/>
                <a:gd name="T70" fmla="*/ 0 h 115"/>
                <a:gd name="T71" fmla="*/ 69 w 69"/>
                <a:gd name="T72" fmla="*/ 115 h 11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9" h="115">
                  <a:moveTo>
                    <a:pt x="64" y="8"/>
                  </a:moveTo>
                  <a:lnTo>
                    <a:pt x="63" y="6"/>
                  </a:lnTo>
                  <a:lnTo>
                    <a:pt x="62" y="6"/>
                  </a:lnTo>
                  <a:lnTo>
                    <a:pt x="59" y="5"/>
                  </a:lnTo>
                  <a:lnTo>
                    <a:pt x="56" y="3"/>
                  </a:lnTo>
                  <a:lnTo>
                    <a:pt x="52" y="0"/>
                  </a:lnTo>
                  <a:lnTo>
                    <a:pt x="48" y="0"/>
                  </a:lnTo>
                  <a:lnTo>
                    <a:pt x="44" y="0"/>
                  </a:lnTo>
                  <a:lnTo>
                    <a:pt x="39" y="0"/>
                  </a:lnTo>
                  <a:lnTo>
                    <a:pt x="34" y="2"/>
                  </a:lnTo>
                  <a:lnTo>
                    <a:pt x="28" y="5"/>
                  </a:lnTo>
                  <a:lnTo>
                    <a:pt x="23" y="9"/>
                  </a:lnTo>
                  <a:lnTo>
                    <a:pt x="18" y="15"/>
                  </a:lnTo>
                  <a:lnTo>
                    <a:pt x="13" y="23"/>
                  </a:lnTo>
                  <a:lnTo>
                    <a:pt x="9" y="33"/>
                  </a:lnTo>
                  <a:lnTo>
                    <a:pt x="4" y="46"/>
                  </a:lnTo>
                  <a:lnTo>
                    <a:pt x="0" y="61"/>
                  </a:lnTo>
                  <a:lnTo>
                    <a:pt x="14" y="64"/>
                  </a:lnTo>
                  <a:lnTo>
                    <a:pt x="0" y="115"/>
                  </a:lnTo>
                  <a:lnTo>
                    <a:pt x="54" y="112"/>
                  </a:lnTo>
                  <a:lnTo>
                    <a:pt x="69" y="30"/>
                  </a:lnTo>
                  <a:lnTo>
                    <a:pt x="64" y="8"/>
                  </a:lnTo>
                  <a:close/>
                </a:path>
              </a:pathLst>
            </a:custGeom>
            <a:solidFill>
              <a:srgbClr val="E6803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5627" name="Freeform 26"/>
            <p:cNvSpPr>
              <a:spLocks/>
            </p:cNvSpPr>
            <p:nvPr/>
          </p:nvSpPr>
          <p:spPr bwMode="auto">
            <a:xfrm>
              <a:off x="2290" y="1534"/>
              <a:ext cx="100" cy="34"/>
            </a:xfrm>
            <a:custGeom>
              <a:avLst/>
              <a:gdLst>
                <a:gd name="T0" fmla="*/ 0 w 42"/>
                <a:gd name="T1" fmla="*/ 1 h 48"/>
                <a:gd name="T2" fmla="*/ 1101836 w 42"/>
                <a:gd name="T3" fmla="*/ 1 h 48"/>
                <a:gd name="T4" fmla="*/ 2353633 w 42"/>
                <a:gd name="T5" fmla="*/ 0 h 48"/>
                <a:gd name="T6" fmla="*/ 3319190 w 42"/>
                <a:gd name="T7" fmla="*/ 1 h 48"/>
                <a:gd name="T8" fmla="*/ 959507 w 42"/>
                <a:gd name="T9" fmla="*/ 1 h 48"/>
                <a:gd name="T10" fmla="*/ 0 w 42"/>
                <a:gd name="T11" fmla="*/ 1 h 48"/>
                <a:gd name="T12" fmla="*/ 0 w 42"/>
                <a:gd name="T13" fmla="*/ 1 h 48"/>
                <a:gd name="T14" fmla="*/ 0 60000 65536"/>
                <a:gd name="T15" fmla="*/ 0 60000 65536"/>
                <a:gd name="T16" fmla="*/ 0 60000 65536"/>
                <a:gd name="T17" fmla="*/ 0 60000 65536"/>
                <a:gd name="T18" fmla="*/ 0 60000 65536"/>
                <a:gd name="T19" fmla="*/ 0 60000 65536"/>
                <a:gd name="T20" fmla="*/ 0 60000 65536"/>
                <a:gd name="T21" fmla="*/ 0 w 42"/>
                <a:gd name="T22" fmla="*/ 0 h 48"/>
                <a:gd name="T23" fmla="*/ 42 w 42"/>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2" h="48">
                  <a:moveTo>
                    <a:pt x="0" y="42"/>
                  </a:moveTo>
                  <a:lnTo>
                    <a:pt x="14" y="1"/>
                  </a:lnTo>
                  <a:lnTo>
                    <a:pt x="30" y="0"/>
                  </a:lnTo>
                  <a:lnTo>
                    <a:pt x="42" y="22"/>
                  </a:lnTo>
                  <a:lnTo>
                    <a:pt x="12" y="48"/>
                  </a:lnTo>
                  <a:lnTo>
                    <a:pt x="0" y="42"/>
                  </a:lnTo>
                  <a:close/>
                </a:path>
              </a:pathLst>
            </a:custGeom>
            <a:solidFill>
              <a:srgbClr val="E6803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5628" name="Freeform 27"/>
            <p:cNvSpPr>
              <a:spLocks/>
            </p:cNvSpPr>
            <p:nvPr/>
          </p:nvSpPr>
          <p:spPr bwMode="auto">
            <a:xfrm>
              <a:off x="2510" y="1459"/>
              <a:ext cx="500" cy="213"/>
            </a:xfrm>
            <a:custGeom>
              <a:avLst/>
              <a:gdLst>
                <a:gd name="T0" fmla="*/ 0 w 208"/>
                <a:gd name="T1" fmla="*/ 1 h 305"/>
                <a:gd name="T2" fmla="*/ 187356 w 208"/>
                <a:gd name="T3" fmla="*/ 1 h 305"/>
                <a:gd name="T4" fmla="*/ 372337 w 208"/>
                <a:gd name="T5" fmla="*/ 1 h 305"/>
                <a:gd name="T6" fmla="*/ 895041 w 208"/>
                <a:gd name="T7" fmla="*/ 1 h 305"/>
                <a:gd name="T8" fmla="*/ 1720363 w 208"/>
                <a:gd name="T9" fmla="*/ 1 h 305"/>
                <a:gd name="T10" fmla="*/ 2945774 w 208"/>
                <a:gd name="T11" fmla="*/ 0 h 305"/>
                <a:gd name="T12" fmla="*/ 4135488 w 208"/>
                <a:gd name="T13" fmla="*/ 0 h 305"/>
                <a:gd name="T14" fmla="*/ 5727649 w 208"/>
                <a:gd name="T15" fmla="*/ 1 h 305"/>
                <a:gd name="T16" fmla="*/ 7338596 w 208"/>
                <a:gd name="T17" fmla="*/ 1 h 305"/>
                <a:gd name="T18" fmla="*/ 9123700 w 208"/>
                <a:gd name="T19" fmla="*/ 1 h 305"/>
                <a:gd name="T20" fmla="*/ 10715531 w 208"/>
                <a:gd name="T21" fmla="*/ 1 h 305"/>
                <a:gd name="T22" fmla="*/ 12432630 w 208"/>
                <a:gd name="T23" fmla="*/ 1 h 305"/>
                <a:gd name="T24" fmla="*/ 13955743 w 208"/>
                <a:gd name="T25" fmla="*/ 1 h 305"/>
                <a:gd name="T26" fmla="*/ 15378288 w 208"/>
                <a:gd name="T27" fmla="*/ 1 h 305"/>
                <a:gd name="T28" fmla="*/ 16571305 w 208"/>
                <a:gd name="T29" fmla="*/ 1 h 305"/>
                <a:gd name="T30" fmla="*/ 17531440 w 208"/>
                <a:gd name="T31" fmla="*/ 1 h 305"/>
                <a:gd name="T32" fmla="*/ 18246135 w 208"/>
                <a:gd name="T33" fmla="*/ 2 h 305"/>
                <a:gd name="T34" fmla="*/ 18613837 w 208"/>
                <a:gd name="T35" fmla="*/ 3 h 305"/>
                <a:gd name="T36" fmla="*/ 14662663 w 208"/>
                <a:gd name="T37" fmla="*/ 3 h 305"/>
                <a:gd name="T38" fmla="*/ 0 w 208"/>
                <a:gd name="T39" fmla="*/ 1 h 305"/>
                <a:gd name="T40" fmla="*/ 0 w 208"/>
                <a:gd name="T41" fmla="*/ 1 h 30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8"/>
                <a:gd name="T64" fmla="*/ 0 h 305"/>
                <a:gd name="T65" fmla="*/ 208 w 208"/>
                <a:gd name="T66" fmla="*/ 305 h 30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8" h="305">
                  <a:moveTo>
                    <a:pt x="0" y="39"/>
                  </a:moveTo>
                  <a:lnTo>
                    <a:pt x="2" y="6"/>
                  </a:lnTo>
                  <a:lnTo>
                    <a:pt x="4" y="5"/>
                  </a:lnTo>
                  <a:lnTo>
                    <a:pt x="10" y="3"/>
                  </a:lnTo>
                  <a:lnTo>
                    <a:pt x="19" y="2"/>
                  </a:lnTo>
                  <a:lnTo>
                    <a:pt x="33" y="0"/>
                  </a:lnTo>
                  <a:lnTo>
                    <a:pt x="46" y="0"/>
                  </a:lnTo>
                  <a:lnTo>
                    <a:pt x="64" y="2"/>
                  </a:lnTo>
                  <a:lnTo>
                    <a:pt x="82" y="5"/>
                  </a:lnTo>
                  <a:lnTo>
                    <a:pt x="102" y="14"/>
                  </a:lnTo>
                  <a:lnTo>
                    <a:pt x="120" y="26"/>
                  </a:lnTo>
                  <a:lnTo>
                    <a:pt x="139" y="43"/>
                  </a:lnTo>
                  <a:lnTo>
                    <a:pt x="156" y="66"/>
                  </a:lnTo>
                  <a:lnTo>
                    <a:pt x="172" y="94"/>
                  </a:lnTo>
                  <a:lnTo>
                    <a:pt x="185" y="129"/>
                  </a:lnTo>
                  <a:lnTo>
                    <a:pt x="196" y="172"/>
                  </a:lnTo>
                  <a:lnTo>
                    <a:pt x="204" y="224"/>
                  </a:lnTo>
                  <a:lnTo>
                    <a:pt x="208" y="286"/>
                  </a:lnTo>
                  <a:lnTo>
                    <a:pt x="164" y="305"/>
                  </a:lnTo>
                  <a:lnTo>
                    <a:pt x="0" y="39"/>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5629" name="Freeform 28"/>
            <p:cNvSpPr>
              <a:spLocks/>
            </p:cNvSpPr>
            <p:nvPr/>
          </p:nvSpPr>
          <p:spPr bwMode="auto">
            <a:xfrm>
              <a:off x="2508" y="1485"/>
              <a:ext cx="398" cy="187"/>
            </a:xfrm>
            <a:custGeom>
              <a:avLst/>
              <a:gdLst>
                <a:gd name="T0" fmla="*/ 0 w 166"/>
                <a:gd name="T1" fmla="*/ 1 h 269"/>
                <a:gd name="T2" fmla="*/ 76536 w 166"/>
                <a:gd name="T3" fmla="*/ 1 h 269"/>
                <a:gd name="T4" fmla="*/ 183502 w 166"/>
                <a:gd name="T5" fmla="*/ 0 h 269"/>
                <a:gd name="T6" fmla="*/ 614888 w 166"/>
                <a:gd name="T7" fmla="*/ 0 h 269"/>
                <a:gd name="T8" fmla="*/ 1369600 w 166"/>
                <a:gd name="T9" fmla="*/ 0 h 269"/>
                <a:gd name="T10" fmla="*/ 2421897 w 166"/>
                <a:gd name="T11" fmla="*/ 1 h 269"/>
                <a:gd name="T12" fmla="*/ 3458117 w 166"/>
                <a:gd name="T13" fmla="*/ 1 h 269"/>
                <a:gd name="T14" fmla="*/ 4756500 w 166"/>
                <a:gd name="T15" fmla="*/ 1 h 269"/>
                <a:gd name="T16" fmla="*/ 6063748 w 166"/>
                <a:gd name="T17" fmla="*/ 1 h 269"/>
                <a:gd name="T18" fmla="*/ 7432715 w 166"/>
                <a:gd name="T19" fmla="*/ 1 h 269"/>
                <a:gd name="T20" fmla="*/ 8830426 w 166"/>
                <a:gd name="T21" fmla="*/ 1 h 269"/>
                <a:gd name="T22" fmla="*/ 10145313 w 166"/>
                <a:gd name="T23" fmla="*/ 1 h 269"/>
                <a:gd name="T24" fmla="*/ 11331175 w 166"/>
                <a:gd name="T25" fmla="*/ 1 h 269"/>
                <a:gd name="T26" fmla="*/ 12372672 w 166"/>
                <a:gd name="T27" fmla="*/ 1 h 269"/>
                <a:gd name="T28" fmla="*/ 13320554 w 166"/>
                <a:gd name="T29" fmla="*/ 1 h 269"/>
                <a:gd name="T30" fmla="*/ 13998662 w 166"/>
                <a:gd name="T31" fmla="*/ 1 h 269"/>
                <a:gd name="T32" fmla="*/ 14281532 w 166"/>
                <a:gd name="T33" fmla="*/ 2 h 269"/>
                <a:gd name="T34" fmla="*/ 14354882 w 166"/>
                <a:gd name="T35" fmla="*/ 2 h 269"/>
                <a:gd name="T36" fmla="*/ 10218564 w 166"/>
                <a:gd name="T37" fmla="*/ 2 h 269"/>
                <a:gd name="T38" fmla="*/ 0 w 166"/>
                <a:gd name="T39" fmla="*/ 1 h 269"/>
                <a:gd name="T40" fmla="*/ 0 w 166"/>
                <a:gd name="T41" fmla="*/ 1 h 26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6"/>
                <a:gd name="T64" fmla="*/ 0 h 269"/>
                <a:gd name="T65" fmla="*/ 166 w 166"/>
                <a:gd name="T66" fmla="*/ 269 h 26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6" h="269">
                  <a:moveTo>
                    <a:pt x="0" y="44"/>
                  </a:moveTo>
                  <a:lnTo>
                    <a:pt x="1" y="1"/>
                  </a:lnTo>
                  <a:lnTo>
                    <a:pt x="2" y="0"/>
                  </a:lnTo>
                  <a:lnTo>
                    <a:pt x="7" y="0"/>
                  </a:lnTo>
                  <a:lnTo>
                    <a:pt x="16" y="0"/>
                  </a:lnTo>
                  <a:lnTo>
                    <a:pt x="28" y="1"/>
                  </a:lnTo>
                  <a:lnTo>
                    <a:pt x="40" y="4"/>
                  </a:lnTo>
                  <a:lnTo>
                    <a:pt x="55" y="8"/>
                  </a:lnTo>
                  <a:lnTo>
                    <a:pt x="70" y="14"/>
                  </a:lnTo>
                  <a:lnTo>
                    <a:pt x="86" y="26"/>
                  </a:lnTo>
                  <a:lnTo>
                    <a:pt x="102" y="38"/>
                  </a:lnTo>
                  <a:lnTo>
                    <a:pt x="117" y="56"/>
                  </a:lnTo>
                  <a:lnTo>
                    <a:pt x="131" y="77"/>
                  </a:lnTo>
                  <a:lnTo>
                    <a:pt x="143" y="104"/>
                  </a:lnTo>
                  <a:lnTo>
                    <a:pt x="154" y="136"/>
                  </a:lnTo>
                  <a:lnTo>
                    <a:pt x="162" y="175"/>
                  </a:lnTo>
                  <a:lnTo>
                    <a:pt x="165" y="218"/>
                  </a:lnTo>
                  <a:lnTo>
                    <a:pt x="166" y="269"/>
                  </a:lnTo>
                  <a:lnTo>
                    <a:pt x="118" y="264"/>
                  </a:lnTo>
                  <a:lnTo>
                    <a:pt x="0" y="44"/>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5630" name="Freeform 29"/>
            <p:cNvSpPr>
              <a:spLocks/>
            </p:cNvSpPr>
            <p:nvPr/>
          </p:nvSpPr>
          <p:spPr bwMode="auto">
            <a:xfrm>
              <a:off x="2482" y="1515"/>
              <a:ext cx="340" cy="154"/>
            </a:xfrm>
            <a:custGeom>
              <a:avLst/>
              <a:gdLst>
                <a:gd name="T0" fmla="*/ 6720090 w 142"/>
                <a:gd name="T1" fmla="*/ 2 h 223"/>
                <a:gd name="T2" fmla="*/ 12071743 w 142"/>
                <a:gd name="T3" fmla="*/ 2 h 223"/>
                <a:gd name="T4" fmla="*/ 12071743 w 142"/>
                <a:gd name="T5" fmla="*/ 2 h 223"/>
                <a:gd name="T6" fmla="*/ 12071743 w 142"/>
                <a:gd name="T7" fmla="*/ 2 h 223"/>
                <a:gd name="T8" fmla="*/ 12071743 w 142"/>
                <a:gd name="T9" fmla="*/ 1 h 223"/>
                <a:gd name="T10" fmla="*/ 12071743 w 142"/>
                <a:gd name="T11" fmla="*/ 1 h 223"/>
                <a:gd name="T12" fmla="*/ 11996028 w 142"/>
                <a:gd name="T13" fmla="*/ 1 h 223"/>
                <a:gd name="T14" fmla="*/ 11814557 w 142"/>
                <a:gd name="T15" fmla="*/ 1 h 223"/>
                <a:gd name="T16" fmla="*/ 11580513 w 142"/>
                <a:gd name="T17" fmla="*/ 1 h 223"/>
                <a:gd name="T18" fmla="*/ 11153731 w 142"/>
                <a:gd name="T19" fmla="*/ 1 h 223"/>
                <a:gd name="T20" fmla="*/ 10614458 w 142"/>
                <a:gd name="T21" fmla="*/ 1 h 223"/>
                <a:gd name="T22" fmla="*/ 9934989 w 142"/>
                <a:gd name="T23" fmla="*/ 1 h 223"/>
                <a:gd name="T24" fmla="*/ 8910912 w 142"/>
                <a:gd name="T25" fmla="*/ 1 h 223"/>
                <a:gd name="T26" fmla="*/ 7920130 w 142"/>
                <a:gd name="T27" fmla="*/ 1 h 223"/>
                <a:gd name="T28" fmla="*/ 6466458 w 142"/>
                <a:gd name="T29" fmla="*/ 1 h 223"/>
                <a:gd name="T30" fmla="*/ 4934315 w 142"/>
                <a:gd name="T31" fmla="*/ 1 h 223"/>
                <a:gd name="T32" fmla="*/ 3051579 w 142"/>
                <a:gd name="T33" fmla="*/ 1 h 223"/>
                <a:gd name="T34" fmla="*/ 915936 w 142"/>
                <a:gd name="T35" fmla="*/ 0 h 223"/>
                <a:gd name="T36" fmla="*/ 0 w 142"/>
                <a:gd name="T37" fmla="*/ 1 h 223"/>
                <a:gd name="T38" fmla="*/ 6720090 w 142"/>
                <a:gd name="T39" fmla="*/ 2 h 223"/>
                <a:gd name="T40" fmla="*/ 6720090 w 142"/>
                <a:gd name="T41" fmla="*/ 2 h 2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2"/>
                <a:gd name="T64" fmla="*/ 0 h 223"/>
                <a:gd name="T65" fmla="*/ 142 w 142"/>
                <a:gd name="T66" fmla="*/ 223 h 22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2" h="223">
                  <a:moveTo>
                    <a:pt x="79" y="216"/>
                  </a:moveTo>
                  <a:lnTo>
                    <a:pt x="142" y="223"/>
                  </a:lnTo>
                  <a:lnTo>
                    <a:pt x="142" y="220"/>
                  </a:lnTo>
                  <a:lnTo>
                    <a:pt x="142" y="213"/>
                  </a:lnTo>
                  <a:lnTo>
                    <a:pt x="142" y="201"/>
                  </a:lnTo>
                  <a:lnTo>
                    <a:pt x="142" y="187"/>
                  </a:lnTo>
                  <a:lnTo>
                    <a:pt x="141" y="169"/>
                  </a:lnTo>
                  <a:lnTo>
                    <a:pt x="139" y="150"/>
                  </a:lnTo>
                  <a:lnTo>
                    <a:pt x="136" y="129"/>
                  </a:lnTo>
                  <a:lnTo>
                    <a:pt x="131" y="108"/>
                  </a:lnTo>
                  <a:lnTo>
                    <a:pt x="125" y="87"/>
                  </a:lnTo>
                  <a:lnTo>
                    <a:pt x="117" y="66"/>
                  </a:lnTo>
                  <a:lnTo>
                    <a:pt x="105" y="48"/>
                  </a:lnTo>
                  <a:lnTo>
                    <a:pt x="93" y="32"/>
                  </a:lnTo>
                  <a:lnTo>
                    <a:pt x="76" y="17"/>
                  </a:lnTo>
                  <a:lnTo>
                    <a:pt x="58" y="8"/>
                  </a:lnTo>
                  <a:lnTo>
                    <a:pt x="36" y="2"/>
                  </a:lnTo>
                  <a:lnTo>
                    <a:pt x="11" y="0"/>
                  </a:lnTo>
                  <a:lnTo>
                    <a:pt x="0" y="45"/>
                  </a:lnTo>
                  <a:lnTo>
                    <a:pt x="79" y="216"/>
                  </a:lnTo>
                  <a:close/>
                </a:path>
              </a:pathLst>
            </a:custGeom>
            <a:solidFill>
              <a:srgbClr val="898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5631" name="Freeform 30"/>
            <p:cNvSpPr>
              <a:spLocks/>
            </p:cNvSpPr>
            <p:nvPr/>
          </p:nvSpPr>
          <p:spPr bwMode="auto">
            <a:xfrm>
              <a:off x="2246" y="1561"/>
              <a:ext cx="504" cy="153"/>
            </a:xfrm>
            <a:custGeom>
              <a:avLst/>
              <a:gdLst>
                <a:gd name="T0" fmla="*/ 1675399 w 210"/>
                <a:gd name="T1" fmla="*/ 0 h 220"/>
                <a:gd name="T2" fmla="*/ 882881 w 210"/>
                <a:gd name="T3" fmla="*/ 1 h 220"/>
                <a:gd name="T4" fmla="*/ 805882 w 210"/>
                <a:gd name="T5" fmla="*/ 1 h 220"/>
                <a:gd name="T6" fmla="*/ 621084 w 210"/>
                <a:gd name="T7" fmla="*/ 1 h 220"/>
                <a:gd name="T8" fmla="*/ 443515 w 210"/>
                <a:gd name="T9" fmla="*/ 1 h 220"/>
                <a:gd name="T10" fmla="*/ 367867 w 210"/>
                <a:gd name="T11" fmla="*/ 1 h 220"/>
                <a:gd name="T12" fmla="*/ 76999 w 210"/>
                <a:gd name="T13" fmla="*/ 1 h 220"/>
                <a:gd name="T14" fmla="*/ 76999 w 210"/>
                <a:gd name="T15" fmla="*/ 1 h 220"/>
                <a:gd name="T16" fmla="*/ 0 w 210"/>
                <a:gd name="T17" fmla="*/ 1 h 220"/>
                <a:gd name="T18" fmla="*/ 0 w 210"/>
                <a:gd name="T19" fmla="*/ 1 h 220"/>
                <a:gd name="T20" fmla="*/ 76999 w 210"/>
                <a:gd name="T21" fmla="*/ 1 h 220"/>
                <a:gd name="T22" fmla="*/ 367867 w 210"/>
                <a:gd name="T23" fmla="*/ 1 h 220"/>
                <a:gd name="T24" fmla="*/ 882881 w 210"/>
                <a:gd name="T25" fmla="*/ 1 h 220"/>
                <a:gd name="T26" fmla="*/ 1490602 w 210"/>
                <a:gd name="T27" fmla="*/ 1 h 220"/>
                <a:gd name="T28" fmla="*/ 2269913 w 210"/>
                <a:gd name="T29" fmla="*/ 1 h 220"/>
                <a:gd name="T30" fmla="*/ 3436606 w 210"/>
                <a:gd name="T31" fmla="*/ 2 h 220"/>
                <a:gd name="T32" fmla="*/ 4641881 w 210"/>
                <a:gd name="T33" fmla="*/ 2 h 220"/>
                <a:gd name="T34" fmla="*/ 6313627 w 210"/>
                <a:gd name="T35" fmla="*/ 2 h 220"/>
                <a:gd name="T36" fmla="*/ 7957510 w 210"/>
                <a:gd name="T37" fmla="*/ 2 h 220"/>
                <a:gd name="T38" fmla="*/ 9574255 w 210"/>
                <a:gd name="T39" fmla="*/ 2 h 220"/>
                <a:gd name="T40" fmla="*/ 10878698 w 210"/>
                <a:gd name="T41" fmla="*/ 2 h 220"/>
                <a:gd name="T42" fmla="*/ 12204946 w 210"/>
                <a:gd name="T43" fmla="*/ 2 h 220"/>
                <a:gd name="T44" fmla="*/ 13224730 w 210"/>
                <a:gd name="T45" fmla="*/ 2 h 220"/>
                <a:gd name="T46" fmla="*/ 14271178 w 210"/>
                <a:gd name="T47" fmla="*/ 1 h 220"/>
                <a:gd name="T48" fmla="*/ 15077064 w 210"/>
                <a:gd name="T49" fmla="*/ 1 h 220"/>
                <a:gd name="T50" fmla="*/ 15856375 w 210"/>
                <a:gd name="T51" fmla="*/ 1 h 220"/>
                <a:gd name="T52" fmla="*/ 16466376 w 210"/>
                <a:gd name="T53" fmla="*/ 1 h 220"/>
                <a:gd name="T54" fmla="*/ 17011181 w 210"/>
                <a:gd name="T55" fmla="*/ 1 h 220"/>
                <a:gd name="T56" fmla="*/ 17345606 w 210"/>
                <a:gd name="T57" fmla="*/ 1 h 220"/>
                <a:gd name="T58" fmla="*/ 17790562 w 210"/>
                <a:gd name="T59" fmla="*/ 1 h 220"/>
                <a:gd name="T60" fmla="*/ 17969818 w 210"/>
                <a:gd name="T61" fmla="*/ 1 h 220"/>
                <a:gd name="T62" fmla="*/ 18151368 w 210"/>
                <a:gd name="T63" fmla="*/ 1 h 220"/>
                <a:gd name="T64" fmla="*/ 18413333 w 210"/>
                <a:gd name="T65" fmla="*/ 1 h 220"/>
                <a:gd name="T66" fmla="*/ 18413333 w 210"/>
                <a:gd name="T67" fmla="*/ 1 h 220"/>
                <a:gd name="T68" fmla="*/ 18043541 w 210"/>
                <a:gd name="T69" fmla="*/ 1 h 220"/>
                <a:gd name="T70" fmla="*/ 4823597 w 210"/>
                <a:gd name="T71" fmla="*/ 1 h 220"/>
                <a:gd name="T72" fmla="*/ 1675399 w 210"/>
                <a:gd name="T73" fmla="*/ 0 h 220"/>
                <a:gd name="T74" fmla="*/ 1675399 w 210"/>
                <a:gd name="T75" fmla="*/ 0 h 22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0"/>
                <a:gd name="T115" fmla="*/ 0 h 220"/>
                <a:gd name="T116" fmla="*/ 210 w 210"/>
                <a:gd name="T117" fmla="*/ 220 h 22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0" h="220">
                  <a:moveTo>
                    <a:pt x="19" y="0"/>
                  </a:moveTo>
                  <a:lnTo>
                    <a:pt x="10" y="9"/>
                  </a:lnTo>
                  <a:lnTo>
                    <a:pt x="9" y="11"/>
                  </a:lnTo>
                  <a:lnTo>
                    <a:pt x="7" y="17"/>
                  </a:lnTo>
                  <a:lnTo>
                    <a:pt x="5" y="26"/>
                  </a:lnTo>
                  <a:lnTo>
                    <a:pt x="4" y="36"/>
                  </a:lnTo>
                  <a:lnTo>
                    <a:pt x="1" y="51"/>
                  </a:lnTo>
                  <a:lnTo>
                    <a:pt x="1" y="66"/>
                  </a:lnTo>
                  <a:lnTo>
                    <a:pt x="0" y="82"/>
                  </a:lnTo>
                  <a:lnTo>
                    <a:pt x="0" y="100"/>
                  </a:lnTo>
                  <a:lnTo>
                    <a:pt x="1" y="118"/>
                  </a:lnTo>
                  <a:lnTo>
                    <a:pt x="4" y="136"/>
                  </a:lnTo>
                  <a:lnTo>
                    <a:pt x="10" y="154"/>
                  </a:lnTo>
                  <a:lnTo>
                    <a:pt x="17" y="171"/>
                  </a:lnTo>
                  <a:lnTo>
                    <a:pt x="26" y="186"/>
                  </a:lnTo>
                  <a:lnTo>
                    <a:pt x="39" y="198"/>
                  </a:lnTo>
                  <a:lnTo>
                    <a:pt x="53" y="208"/>
                  </a:lnTo>
                  <a:lnTo>
                    <a:pt x="72" y="217"/>
                  </a:lnTo>
                  <a:lnTo>
                    <a:pt x="91" y="220"/>
                  </a:lnTo>
                  <a:lnTo>
                    <a:pt x="109" y="219"/>
                  </a:lnTo>
                  <a:lnTo>
                    <a:pt x="124" y="214"/>
                  </a:lnTo>
                  <a:lnTo>
                    <a:pt x="139" y="208"/>
                  </a:lnTo>
                  <a:lnTo>
                    <a:pt x="151" y="198"/>
                  </a:lnTo>
                  <a:lnTo>
                    <a:pt x="163" y="184"/>
                  </a:lnTo>
                  <a:lnTo>
                    <a:pt x="172" y="171"/>
                  </a:lnTo>
                  <a:lnTo>
                    <a:pt x="181" y="157"/>
                  </a:lnTo>
                  <a:lnTo>
                    <a:pt x="188" y="141"/>
                  </a:lnTo>
                  <a:lnTo>
                    <a:pt x="194" y="127"/>
                  </a:lnTo>
                  <a:lnTo>
                    <a:pt x="198" y="112"/>
                  </a:lnTo>
                  <a:lnTo>
                    <a:pt x="203" y="100"/>
                  </a:lnTo>
                  <a:lnTo>
                    <a:pt x="205" y="90"/>
                  </a:lnTo>
                  <a:lnTo>
                    <a:pt x="207" y="81"/>
                  </a:lnTo>
                  <a:lnTo>
                    <a:pt x="210" y="75"/>
                  </a:lnTo>
                  <a:lnTo>
                    <a:pt x="210" y="74"/>
                  </a:lnTo>
                  <a:lnTo>
                    <a:pt x="206" y="20"/>
                  </a:lnTo>
                  <a:lnTo>
                    <a:pt x="55" y="162"/>
                  </a:lnTo>
                  <a:lnTo>
                    <a:pt x="19" y="0"/>
                  </a:lnTo>
                  <a:close/>
                </a:path>
              </a:pathLst>
            </a:custGeom>
            <a:solidFill>
              <a:srgbClr val="5C5C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5632" name="Freeform 31"/>
            <p:cNvSpPr>
              <a:spLocks/>
            </p:cNvSpPr>
            <p:nvPr/>
          </p:nvSpPr>
          <p:spPr bwMode="auto">
            <a:xfrm>
              <a:off x="2263" y="1538"/>
              <a:ext cx="478" cy="158"/>
            </a:xfrm>
            <a:custGeom>
              <a:avLst/>
              <a:gdLst>
                <a:gd name="T0" fmla="*/ 1841708 w 199"/>
                <a:gd name="T1" fmla="*/ 1 h 226"/>
                <a:gd name="T2" fmla="*/ 1074996 w 199"/>
                <a:gd name="T3" fmla="*/ 1 h 226"/>
                <a:gd name="T4" fmla="*/ 953192 w 199"/>
                <a:gd name="T5" fmla="*/ 1 h 226"/>
                <a:gd name="T6" fmla="*/ 888516 w 199"/>
                <a:gd name="T7" fmla="*/ 1 h 226"/>
                <a:gd name="T8" fmla="*/ 812482 w 199"/>
                <a:gd name="T9" fmla="*/ 1 h 226"/>
                <a:gd name="T10" fmla="*/ 625193 w 199"/>
                <a:gd name="T11" fmla="*/ 1 h 226"/>
                <a:gd name="T12" fmla="*/ 369905 w 199"/>
                <a:gd name="T13" fmla="*/ 1 h 226"/>
                <a:gd name="T14" fmla="*/ 186319 w 199"/>
                <a:gd name="T15" fmla="*/ 1 h 226"/>
                <a:gd name="T16" fmla="*/ 0 w 199"/>
                <a:gd name="T17" fmla="*/ 1 h 226"/>
                <a:gd name="T18" fmla="*/ 0 w 199"/>
                <a:gd name="T19" fmla="*/ 1 h 226"/>
                <a:gd name="T20" fmla="*/ 0 w 199"/>
                <a:gd name="T21" fmla="*/ 1 h 226"/>
                <a:gd name="T22" fmla="*/ 260279 w 199"/>
                <a:gd name="T23" fmla="*/ 1 h 226"/>
                <a:gd name="T24" fmla="*/ 625193 w 199"/>
                <a:gd name="T25" fmla="*/ 1 h 226"/>
                <a:gd name="T26" fmla="*/ 1139108 w 199"/>
                <a:gd name="T27" fmla="*/ 1 h 226"/>
                <a:gd name="T28" fmla="*/ 1765040 w 199"/>
                <a:gd name="T29" fmla="*/ 1 h 226"/>
                <a:gd name="T30" fmla="*/ 2736149 w 199"/>
                <a:gd name="T31" fmla="*/ 2 h 226"/>
                <a:gd name="T32" fmla="*/ 3918702 w 199"/>
                <a:gd name="T33" fmla="*/ 2 h 226"/>
                <a:gd name="T34" fmla="*/ 5499587 w 199"/>
                <a:gd name="T35" fmla="*/ 2 h 226"/>
                <a:gd name="T36" fmla="*/ 6899351 w 199"/>
                <a:gd name="T37" fmla="*/ 2 h 226"/>
                <a:gd name="T38" fmla="*/ 8336404 w 199"/>
                <a:gd name="T39" fmla="*/ 2 h 226"/>
                <a:gd name="T40" fmla="*/ 9659501 w 199"/>
                <a:gd name="T41" fmla="*/ 2 h 226"/>
                <a:gd name="T42" fmla="*/ 10889964 w 199"/>
                <a:gd name="T43" fmla="*/ 2 h 226"/>
                <a:gd name="T44" fmla="*/ 12057709 w 199"/>
                <a:gd name="T45" fmla="*/ 2 h 226"/>
                <a:gd name="T46" fmla="*/ 13024176 w 199"/>
                <a:gd name="T47" fmla="*/ 1 h 226"/>
                <a:gd name="T48" fmla="*/ 13912589 w 199"/>
                <a:gd name="T49" fmla="*/ 1 h 226"/>
                <a:gd name="T50" fmla="*/ 14711800 w 199"/>
                <a:gd name="T51" fmla="*/ 1 h 226"/>
                <a:gd name="T52" fmla="*/ 15345642 w 199"/>
                <a:gd name="T53" fmla="*/ 1 h 226"/>
                <a:gd name="T54" fmla="*/ 16048173 w 199"/>
                <a:gd name="T55" fmla="*/ 1 h 226"/>
                <a:gd name="T56" fmla="*/ 16494742 w 199"/>
                <a:gd name="T57" fmla="*/ 1 h 226"/>
                <a:gd name="T58" fmla="*/ 16936849 w 199"/>
                <a:gd name="T59" fmla="*/ 1 h 226"/>
                <a:gd name="T60" fmla="*/ 17123168 w 199"/>
                <a:gd name="T61" fmla="*/ 1 h 226"/>
                <a:gd name="T62" fmla="*/ 17371378 w 199"/>
                <a:gd name="T63" fmla="*/ 1 h 226"/>
                <a:gd name="T64" fmla="*/ 17551663 w 199"/>
                <a:gd name="T65" fmla="*/ 1 h 226"/>
                <a:gd name="T66" fmla="*/ 17633864 w 199"/>
                <a:gd name="T67" fmla="*/ 1 h 226"/>
                <a:gd name="T68" fmla="*/ 15345642 w 199"/>
                <a:gd name="T69" fmla="*/ 0 h 226"/>
                <a:gd name="T70" fmla="*/ 8152818 w 199"/>
                <a:gd name="T71" fmla="*/ 1 h 226"/>
                <a:gd name="T72" fmla="*/ 1841708 w 199"/>
                <a:gd name="T73" fmla="*/ 1 h 226"/>
                <a:gd name="T74" fmla="*/ 1841708 w 199"/>
                <a:gd name="T75" fmla="*/ 1 h 226"/>
                <a:gd name="T76" fmla="*/ 1841708 w 199"/>
                <a:gd name="T77" fmla="*/ 1 h 22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99"/>
                <a:gd name="T118" fmla="*/ 0 h 226"/>
                <a:gd name="T119" fmla="*/ 199 w 199"/>
                <a:gd name="T120" fmla="*/ 226 h 22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99" h="226">
                  <a:moveTo>
                    <a:pt x="21" y="27"/>
                  </a:moveTo>
                  <a:lnTo>
                    <a:pt x="12" y="31"/>
                  </a:lnTo>
                  <a:lnTo>
                    <a:pt x="11" y="33"/>
                  </a:lnTo>
                  <a:lnTo>
                    <a:pt x="10" y="37"/>
                  </a:lnTo>
                  <a:lnTo>
                    <a:pt x="9" y="45"/>
                  </a:lnTo>
                  <a:lnTo>
                    <a:pt x="7" y="57"/>
                  </a:lnTo>
                  <a:lnTo>
                    <a:pt x="4" y="67"/>
                  </a:lnTo>
                  <a:lnTo>
                    <a:pt x="2" y="82"/>
                  </a:lnTo>
                  <a:lnTo>
                    <a:pt x="0" y="97"/>
                  </a:lnTo>
                  <a:lnTo>
                    <a:pt x="0" y="115"/>
                  </a:lnTo>
                  <a:lnTo>
                    <a:pt x="0" y="130"/>
                  </a:lnTo>
                  <a:lnTo>
                    <a:pt x="3" y="146"/>
                  </a:lnTo>
                  <a:lnTo>
                    <a:pt x="7" y="163"/>
                  </a:lnTo>
                  <a:lnTo>
                    <a:pt x="13" y="178"/>
                  </a:lnTo>
                  <a:lnTo>
                    <a:pt x="20" y="191"/>
                  </a:lnTo>
                  <a:lnTo>
                    <a:pt x="31" y="205"/>
                  </a:lnTo>
                  <a:lnTo>
                    <a:pt x="44" y="214"/>
                  </a:lnTo>
                  <a:lnTo>
                    <a:pt x="62" y="223"/>
                  </a:lnTo>
                  <a:lnTo>
                    <a:pt x="78" y="226"/>
                  </a:lnTo>
                  <a:lnTo>
                    <a:pt x="94" y="224"/>
                  </a:lnTo>
                  <a:lnTo>
                    <a:pt x="109" y="218"/>
                  </a:lnTo>
                  <a:lnTo>
                    <a:pt x="123" y="209"/>
                  </a:lnTo>
                  <a:lnTo>
                    <a:pt x="136" y="196"/>
                  </a:lnTo>
                  <a:lnTo>
                    <a:pt x="147" y="182"/>
                  </a:lnTo>
                  <a:lnTo>
                    <a:pt x="157" y="166"/>
                  </a:lnTo>
                  <a:lnTo>
                    <a:pt x="166" y="148"/>
                  </a:lnTo>
                  <a:lnTo>
                    <a:pt x="173" y="130"/>
                  </a:lnTo>
                  <a:lnTo>
                    <a:pt x="181" y="112"/>
                  </a:lnTo>
                  <a:lnTo>
                    <a:pt x="186" y="96"/>
                  </a:lnTo>
                  <a:lnTo>
                    <a:pt x="191" y="82"/>
                  </a:lnTo>
                  <a:lnTo>
                    <a:pt x="193" y="69"/>
                  </a:lnTo>
                  <a:lnTo>
                    <a:pt x="196" y="58"/>
                  </a:lnTo>
                  <a:lnTo>
                    <a:pt x="198" y="52"/>
                  </a:lnTo>
                  <a:lnTo>
                    <a:pt x="199" y="51"/>
                  </a:lnTo>
                  <a:lnTo>
                    <a:pt x="173" y="0"/>
                  </a:lnTo>
                  <a:lnTo>
                    <a:pt x="92" y="166"/>
                  </a:lnTo>
                  <a:lnTo>
                    <a:pt x="21" y="105"/>
                  </a:lnTo>
                  <a:lnTo>
                    <a:pt x="21" y="27"/>
                  </a:lnTo>
                  <a:close/>
                </a:path>
              </a:pathLst>
            </a:custGeom>
            <a:solidFill>
              <a:srgbClr val="898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5633" name="Freeform 32"/>
            <p:cNvSpPr>
              <a:spLocks/>
            </p:cNvSpPr>
            <p:nvPr/>
          </p:nvSpPr>
          <p:spPr bwMode="auto">
            <a:xfrm>
              <a:off x="2287" y="1527"/>
              <a:ext cx="391" cy="141"/>
            </a:xfrm>
            <a:custGeom>
              <a:avLst/>
              <a:gdLst>
                <a:gd name="T0" fmla="*/ 938299 w 163"/>
                <a:gd name="T1" fmla="*/ 1 h 202"/>
                <a:gd name="T2" fmla="*/ 876022 w 163"/>
                <a:gd name="T3" fmla="*/ 1 h 202"/>
                <a:gd name="T4" fmla="*/ 802481 w 163"/>
                <a:gd name="T5" fmla="*/ 1 h 202"/>
                <a:gd name="T6" fmla="*/ 618394 w 163"/>
                <a:gd name="T7" fmla="*/ 1 h 202"/>
                <a:gd name="T8" fmla="*/ 441979 w 163"/>
                <a:gd name="T9" fmla="*/ 1 h 202"/>
                <a:gd name="T10" fmla="*/ 257796 w 163"/>
                <a:gd name="T11" fmla="*/ 1 h 202"/>
                <a:gd name="T12" fmla="*/ 76811 w 163"/>
                <a:gd name="T13" fmla="*/ 1 h 202"/>
                <a:gd name="T14" fmla="*/ 0 w 163"/>
                <a:gd name="T15" fmla="*/ 1 h 202"/>
                <a:gd name="T16" fmla="*/ 0 w 163"/>
                <a:gd name="T17" fmla="*/ 1 h 202"/>
                <a:gd name="T18" fmla="*/ 0 w 163"/>
                <a:gd name="T19" fmla="*/ 1 h 202"/>
                <a:gd name="T20" fmla="*/ 184252 w 163"/>
                <a:gd name="T21" fmla="*/ 1 h 202"/>
                <a:gd name="T22" fmla="*/ 441979 w 163"/>
                <a:gd name="T23" fmla="*/ 1 h 202"/>
                <a:gd name="T24" fmla="*/ 876022 w 163"/>
                <a:gd name="T25" fmla="*/ 1 h 202"/>
                <a:gd name="T26" fmla="*/ 1556528 w 163"/>
                <a:gd name="T27" fmla="*/ 1 h 202"/>
                <a:gd name="T28" fmla="*/ 2359009 w 163"/>
                <a:gd name="T29" fmla="*/ 1 h 202"/>
                <a:gd name="T30" fmla="*/ 3405111 w 163"/>
                <a:gd name="T31" fmla="*/ 2 h 202"/>
                <a:gd name="T32" fmla="*/ 4717249 w 163"/>
                <a:gd name="T33" fmla="*/ 2 h 202"/>
                <a:gd name="T34" fmla="*/ 6100550 w 163"/>
                <a:gd name="T35" fmla="*/ 2 h 202"/>
                <a:gd name="T36" fmla="*/ 7160757 w 163"/>
                <a:gd name="T37" fmla="*/ 2 h 202"/>
                <a:gd name="T38" fmla="*/ 8352271 w 163"/>
                <a:gd name="T39" fmla="*/ 1 h 202"/>
                <a:gd name="T40" fmla="*/ 9322594 w 163"/>
                <a:gd name="T41" fmla="*/ 1 h 202"/>
                <a:gd name="T42" fmla="*/ 10200936 w 163"/>
                <a:gd name="T43" fmla="*/ 1 h 202"/>
                <a:gd name="T44" fmla="*/ 10958216 w 163"/>
                <a:gd name="T45" fmla="*/ 1 h 202"/>
                <a:gd name="T46" fmla="*/ 11575656 w 163"/>
                <a:gd name="T47" fmla="*/ 1 h 202"/>
                <a:gd name="T48" fmla="*/ 12193884 w 163"/>
                <a:gd name="T49" fmla="*/ 1 h 202"/>
                <a:gd name="T50" fmla="*/ 12712110 w 163"/>
                <a:gd name="T51" fmla="*/ 1 h 202"/>
                <a:gd name="T52" fmla="*/ 13132172 w 163"/>
                <a:gd name="T53" fmla="*/ 1 h 202"/>
                <a:gd name="T54" fmla="*/ 13393019 w 163"/>
                <a:gd name="T55" fmla="*/ 1 h 202"/>
                <a:gd name="T56" fmla="*/ 13676873 w 163"/>
                <a:gd name="T57" fmla="*/ 1 h 202"/>
                <a:gd name="T58" fmla="*/ 13827211 w 163"/>
                <a:gd name="T59" fmla="*/ 1 h 202"/>
                <a:gd name="T60" fmla="*/ 14011413 w 163"/>
                <a:gd name="T61" fmla="*/ 1 h 202"/>
                <a:gd name="T62" fmla="*/ 14116563 w 163"/>
                <a:gd name="T63" fmla="*/ 1 h 202"/>
                <a:gd name="T64" fmla="*/ 14192379 w 163"/>
                <a:gd name="T65" fmla="*/ 1 h 202"/>
                <a:gd name="T66" fmla="*/ 10276286 w 163"/>
                <a:gd name="T67" fmla="*/ 0 h 202"/>
                <a:gd name="T68" fmla="*/ 7657066 w 163"/>
                <a:gd name="T69" fmla="*/ 1 h 202"/>
                <a:gd name="T70" fmla="*/ 4175736 w 163"/>
                <a:gd name="T71" fmla="*/ 1 h 202"/>
                <a:gd name="T72" fmla="*/ 1483387 w 163"/>
                <a:gd name="T73" fmla="*/ 1 h 202"/>
                <a:gd name="T74" fmla="*/ 1556528 w 163"/>
                <a:gd name="T75" fmla="*/ 1 h 202"/>
                <a:gd name="T76" fmla="*/ 938299 w 163"/>
                <a:gd name="T77" fmla="*/ 1 h 202"/>
                <a:gd name="T78" fmla="*/ 938299 w 163"/>
                <a:gd name="T79" fmla="*/ 1 h 20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63"/>
                <a:gd name="T121" fmla="*/ 0 h 202"/>
                <a:gd name="T122" fmla="*/ 163 w 163"/>
                <a:gd name="T123" fmla="*/ 202 h 20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63" h="202">
                  <a:moveTo>
                    <a:pt x="11" y="44"/>
                  </a:moveTo>
                  <a:lnTo>
                    <a:pt x="10" y="45"/>
                  </a:lnTo>
                  <a:lnTo>
                    <a:pt x="9" y="50"/>
                  </a:lnTo>
                  <a:lnTo>
                    <a:pt x="7" y="57"/>
                  </a:lnTo>
                  <a:lnTo>
                    <a:pt x="5" y="66"/>
                  </a:lnTo>
                  <a:lnTo>
                    <a:pt x="3" y="78"/>
                  </a:lnTo>
                  <a:lnTo>
                    <a:pt x="1" y="90"/>
                  </a:lnTo>
                  <a:lnTo>
                    <a:pt x="0" y="104"/>
                  </a:lnTo>
                  <a:lnTo>
                    <a:pt x="0" y="119"/>
                  </a:lnTo>
                  <a:lnTo>
                    <a:pt x="0" y="132"/>
                  </a:lnTo>
                  <a:lnTo>
                    <a:pt x="2" y="145"/>
                  </a:lnTo>
                  <a:lnTo>
                    <a:pt x="5" y="159"/>
                  </a:lnTo>
                  <a:lnTo>
                    <a:pt x="10" y="172"/>
                  </a:lnTo>
                  <a:lnTo>
                    <a:pt x="18" y="183"/>
                  </a:lnTo>
                  <a:lnTo>
                    <a:pt x="27" y="192"/>
                  </a:lnTo>
                  <a:lnTo>
                    <a:pt x="39" y="198"/>
                  </a:lnTo>
                  <a:lnTo>
                    <a:pt x="54" y="202"/>
                  </a:lnTo>
                  <a:lnTo>
                    <a:pt x="70" y="201"/>
                  </a:lnTo>
                  <a:lnTo>
                    <a:pt x="82" y="196"/>
                  </a:lnTo>
                  <a:lnTo>
                    <a:pt x="96" y="187"/>
                  </a:lnTo>
                  <a:lnTo>
                    <a:pt x="107" y="177"/>
                  </a:lnTo>
                  <a:lnTo>
                    <a:pt x="117" y="162"/>
                  </a:lnTo>
                  <a:lnTo>
                    <a:pt x="126" y="147"/>
                  </a:lnTo>
                  <a:lnTo>
                    <a:pt x="133" y="130"/>
                  </a:lnTo>
                  <a:lnTo>
                    <a:pt x="140" y="114"/>
                  </a:lnTo>
                  <a:lnTo>
                    <a:pt x="146" y="96"/>
                  </a:lnTo>
                  <a:lnTo>
                    <a:pt x="151" y="78"/>
                  </a:lnTo>
                  <a:lnTo>
                    <a:pt x="154" y="62"/>
                  </a:lnTo>
                  <a:lnTo>
                    <a:pt x="157" y="48"/>
                  </a:lnTo>
                  <a:lnTo>
                    <a:pt x="159" y="35"/>
                  </a:lnTo>
                  <a:lnTo>
                    <a:pt x="161" y="26"/>
                  </a:lnTo>
                  <a:lnTo>
                    <a:pt x="162" y="18"/>
                  </a:lnTo>
                  <a:lnTo>
                    <a:pt x="163" y="17"/>
                  </a:lnTo>
                  <a:lnTo>
                    <a:pt x="118" y="0"/>
                  </a:lnTo>
                  <a:lnTo>
                    <a:pt x="88" y="108"/>
                  </a:lnTo>
                  <a:lnTo>
                    <a:pt x="48" y="147"/>
                  </a:lnTo>
                  <a:lnTo>
                    <a:pt x="17" y="114"/>
                  </a:lnTo>
                  <a:lnTo>
                    <a:pt x="18" y="45"/>
                  </a:lnTo>
                  <a:lnTo>
                    <a:pt x="11" y="44"/>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5634" name="Freeform 33"/>
            <p:cNvSpPr>
              <a:spLocks/>
            </p:cNvSpPr>
            <p:nvPr/>
          </p:nvSpPr>
          <p:spPr bwMode="auto">
            <a:xfrm>
              <a:off x="2311" y="1527"/>
              <a:ext cx="262" cy="110"/>
            </a:xfrm>
            <a:custGeom>
              <a:avLst/>
              <a:gdLst>
                <a:gd name="T0" fmla="*/ 6361740 w 109"/>
                <a:gd name="T1" fmla="*/ 1 h 159"/>
                <a:gd name="T2" fmla="*/ 6361740 w 109"/>
                <a:gd name="T3" fmla="*/ 1 h 159"/>
                <a:gd name="T4" fmla="*/ 6251255 w 109"/>
                <a:gd name="T5" fmla="*/ 1 h 159"/>
                <a:gd name="T6" fmla="*/ 6172946 w 109"/>
                <a:gd name="T7" fmla="*/ 1 h 159"/>
                <a:gd name="T8" fmla="*/ 5911040 w 109"/>
                <a:gd name="T9" fmla="*/ 1 h 159"/>
                <a:gd name="T10" fmla="*/ 5459164 w 109"/>
                <a:gd name="T11" fmla="*/ 1 h 159"/>
                <a:gd name="T12" fmla="*/ 4829468 w 109"/>
                <a:gd name="T13" fmla="*/ 1 h 159"/>
                <a:gd name="T14" fmla="*/ 4022505 w 109"/>
                <a:gd name="T15" fmla="*/ 1 h 159"/>
                <a:gd name="T16" fmla="*/ 2940361 w 109"/>
                <a:gd name="T17" fmla="*/ 1 h 159"/>
                <a:gd name="T18" fmla="*/ 1963308 w 109"/>
                <a:gd name="T19" fmla="*/ 1 h 159"/>
                <a:gd name="T20" fmla="*/ 1408303 w 109"/>
                <a:gd name="T21" fmla="*/ 1 h 159"/>
                <a:gd name="T22" fmla="*/ 1159881 w 109"/>
                <a:gd name="T23" fmla="*/ 1 h 159"/>
                <a:gd name="T24" fmla="*/ 1081976 w 109"/>
                <a:gd name="T25" fmla="*/ 1 h 159"/>
                <a:gd name="T26" fmla="*/ 1081976 w 109"/>
                <a:gd name="T27" fmla="*/ 1 h 159"/>
                <a:gd name="T28" fmla="*/ 1081976 w 109"/>
                <a:gd name="T29" fmla="*/ 1 h 159"/>
                <a:gd name="T30" fmla="*/ 1159881 w 109"/>
                <a:gd name="T31" fmla="*/ 1 h 159"/>
                <a:gd name="T32" fmla="*/ 715318 w 109"/>
                <a:gd name="T33" fmla="*/ 1 h 159"/>
                <a:gd name="T34" fmla="*/ 637410 w 109"/>
                <a:gd name="T35" fmla="*/ 1 h 159"/>
                <a:gd name="T36" fmla="*/ 265182 w 109"/>
                <a:gd name="T37" fmla="*/ 1 h 159"/>
                <a:gd name="T38" fmla="*/ 77910 w 109"/>
                <a:gd name="T39" fmla="*/ 1 h 159"/>
                <a:gd name="T40" fmla="*/ 77910 w 109"/>
                <a:gd name="T41" fmla="*/ 1 h 159"/>
                <a:gd name="T42" fmla="*/ 187270 w 109"/>
                <a:gd name="T43" fmla="*/ 1 h 159"/>
                <a:gd name="T44" fmla="*/ 816796 w 109"/>
                <a:gd name="T45" fmla="*/ 1 h 159"/>
                <a:gd name="T46" fmla="*/ 1775865 w 109"/>
                <a:gd name="T47" fmla="*/ 1 h 159"/>
                <a:gd name="T48" fmla="*/ 3495419 w 109"/>
                <a:gd name="T49" fmla="*/ 1 h 159"/>
                <a:gd name="T50" fmla="*/ 5279574 w 109"/>
                <a:gd name="T51" fmla="*/ 1 h 159"/>
                <a:gd name="T52" fmla="*/ 6701361 w 109"/>
                <a:gd name="T53" fmla="*/ 1 h 159"/>
                <a:gd name="T54" fmla="*/ 7893870 w 109"/>
                <a:gd name="T55" fmla="*/ 1 h 159"/>
                <a:gd name="T56" fmla="*/ 8773726 w 109"/>
                <a:gd name="T57" fmla="*/ 1 h 159"/>
                <a:gd name="T58" fmla="*/ 9302173 w 109"/>
                <a:gd name="T59" fmla="*/ 1 h 159"/>
                <a:gd name="T60" fmla="*/ 9668773 w 109"/>
                <a:gd name="T61" fmla="*/ 1 h 159"/>
                <a:gd name="T62" fmla="*/ 9746686 w 109"/>
                <a:gd name="T63" fmla="*/ 1 h 159"/>
                <a:gd name="T64" fmla="*/ 9668773 w 109"/>
                <a:gd name="T65" fmla="*/ 0 h 159"/>
                <a:gd name="T66" fmla="*/ 6361740 w 109"/>
                <a:gd name="T67" fmla="*/ 1 h 1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9"/>
                <a:gd name="T103" fmla="*/ 0 h 159"/>
                <a:gd name="T104" fmla="*/ 109 w 109"/>
                <a:gd name="T105" fmla="*/ 159 h 15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9" h="159">
                  <a:moveTo>
                    <a:pt x="71" y="27"/>
                  </a:moveTo>
                  <a:lnTo>
                    <a:pt x="71" y="29"/>
                  </a:lnTo>
                  <a:lnTo>
                    <a:pt x="71" y="32"/>
                  </a:lnTo>
                  <a:lnTo>
                    <a:pt x="71" y="36"/>
                  </a:lnTo>
                  <a:lnTo>
                    <a:pt x="71" y="42"/>
                  </a:lnTo>
                  <a:lnTo>
                    <a:pt x="70" y="50"/>
                  </a:lnTo>
                  <a:lnTo>
                    <a:pt x="70" y="57"/>
                  </a:lnTo>
                  <a:lnTo>
                    <a:pt x="69" y="66"/>
                  </a:lnTo>
                  <a:lnTo>
                    <a:pt x="68" y="75"/>
                  </a:lnTo>
                  <a:lnTo>
                    <a:pt x="66" y="84"/>
                  </a:lnTo>
                  <a:lnTo>
                    <a:pt x="64" y="93"/>
                  </a:lnTo>
                  <a:lnTo>
                    <a:pt x="61" y="101"/>
                  </a:lnTo>
                  <a:lnTo>
                    <a:pt x="58" y="108"/>
                  </a:lnTo>
                  <a:lnTo>
                    <a:pt x="54" y="114"/>
                  </a:lnTo>
                  <a:lnTo>
                    <a:pt x="50" y="120"/>
                  </a:lnTo>
                  <a:lnTo>
                    <a:pt x="45" y="123"/>
                  </a:lnTo>
                  <a:lnTo>
                    <a:pt x="39" y="124"/>
                  </a:lnTo>
                  <a:lnTo>
                    <a:pt x="33" y="123"/>
                  </a:lnTo>
                  <a:lnTo>
                    <a:pt x="27" y="120"/>
                  </a:lnTo>
                  <a:lnTo>
                    <a:pt x="22" y="117"/>
                  </a:lnTo>
                  <a:lnTo>
                    <a:pt x="19" y="113"/>
                  </a:lnTo>
                  <a:lnTo>
                    <a:pt x="16" y="107"/>
                  </a:lnTo>
                  <a:lnTo>
                    <a:pt x="15" y="101"/>
                  </a:lnTo>
                  <a:lnTo>
                    <a:pt x="13" y="93"/>
                  </a:lnTo>
                  <a:lnTo>
                    <a:pt x="13" y="87"/>
                  </a:lnTo>
                  <a:lnTo>
                    <a:pt x="12" y="80"/>
                  </a:lnTo>
                  <a:lnTo>
                    <a:pt x="12" y="72"/>
                  </a:lnTo>
                  <a:lnTo>
                    <a:pt x="12" y="66"/>
                  </a:lnTo>
                  <a:lnTo>
                    <a:pt x="12" y="60"/>
                  </a:lnTo>
                  <a:lnTo>
                    <a:pt x="12" y="56"/>
                  </a:lnTo>
                  <a:lnTo>
                    <a:pt x="13" y="53"/>
                  </a:lnTo>
                  <a:lnTo>
                    <a:pt x="13" y="50"/>
                  </a:lnTo>
                  <a:lnTo>
                    <a:pt x="8" y="45"/>
                  </a:lnTo>
                  <a:lnTo>
                    <a:pt x="7" y="50"/>
                  </a:lnTo>
                  <a:lnTo>
                    <a:pt x="4" y="54"/>
                  </a:lnTo>
                  <a:lnTo>
                    <a:pt x="3" y="62"/>
                  </a:lnTo>
                  <a:lnTo>
                    <a:pt x="2" y="69"/>
                  </a:lnTo>
                  <a:lnTo>
                    <a:pt x="1" y="78"/>
                  </a:lnTo>
                  <a:lnTo>
                    <a:pt x="0" y="89"/>
                  </a:lnTo>
                  <a:lnTo>
                    <a:pt x="1" y="99"/>
                  </a:lnTo>
                  <a:lnTo>
                    <a:pt x="1" y="110"/>
                  </a:lnTo>
                  <a:lnTo>
                    <a:pt x="2" y="120"/>
                  </a:lnTo>
                  <a:lnTo>
                    <a:pt x="4" y="129"/>
                  </a:lnTo>
                  <a:lnTo>
                    <a:pt x="9" y="138"/>
                  </a:lnTo>
                  <a:lnTo>
                    <a:pt x="14" y="145"/>
                  </a:lnTo>
                  <a:lnTo>
                    <a:pt x="20" y="151"/>
                  </a:lnTo>
                  <a:lnTo>
                    <a:pt x="28" y="156"/>
                  </a:lnTo>
                  <a:lnTo>
                    <a:pt x="39" y="159"/>
                  </a:lnTo>
                  <a:lnTo>
                    <a:pt x="49" y="157"/>
                  </a:lnTo>
                  <a:lnTo>
                    <a:pt x="59" y="153"/>
                  </a:lnTo>
                  <a:lnTo>
                    <a:pt x="67" y="147"/>
                  </a:lnTo>
                  <a:lnTo>
                    <a:pt x="75" y="141"/>
                  </a:lnTo>
                  <a:lnTo>
                    <a:pt x="82" y="130"/>
                  </a:lnTo>
                  <a:lnTo>
                    <a:pt x="88" y="120"/>
                  </a:lnTo>
                  <a:lnTo>
                    <a:pt x="93" y="108"/>
                  </a:lnTo>
                  <a:lnTo>
                    <a:pt x="98" y="96"/>
                  </a:lnTo>
                  <a:lnTo>
                    <a:pt x="101" y="83"/>
                  </a:lnTo>
                  <a:lnTo>
                    <a:pt x="104" y="69"/>
                  </a:lnTo>
                  <a:lnTo>
                    <a:pt x="107" y="56"/>
                  </a:lnTo>
                  <a:lnTo>
                    <a:pt x="108" y="44"/>
                  </a:lnTo>
                  <a:lnTo>
                    <a:pt x="109" y="30"/>
                  </a:lnTo>
                  <a:lnTo>
                    <a:pt x="109" y="18"/>
                  </a:lnTo>
                  <a:lnTo>
                    <a:pt x="109" y="8"/>
                  </a:lnTo>
                  <a:lnTo>
                    <a:pt x="108" y="0"/>
                  </a:lnTo>
                  <a:lnTo>
                    <a:pt x="71" y="27"/>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5635" name="Freeform 34"/>
            <p:cNvSpPr>
              <a:spLocks/>
            </p:cNvSpPr>
            <p:nvPr/>
          </p:nvSpPr>
          <p:spPr bwMode="auto">
            <a:xfrm>
              <a:off x="1932" y="1984"/>
              <a:ext cx="523" cy="28"/>
            </a:xfrm>
            <a:custGeom>
              <a:avLst/>
              <a:gdLst>
                <a:gd name="T0" fmla="*/ 19019049 w 218"/>
                <a:gd name="T1" fmla="*/ 1 h 40"/>
                <a:gd name="T2" fmla="*/ 0 w 218"/>
                <a:gd name="T3" fmla="*/ 1 h 40"/>
                <a:gd name="T4" fmla="*/ 1927094 w 218"/>
                <a:gd name="T5" fmla="*/ 1 h 40"/>
                <a:gd name="T6" fmla="*/ 18215382 w 218"/>
                <a:gd name="T7" fmla="*/ 0 h 40"/>
                <a:gd name="T8" fmla="*/ 19019049 w 218"/>
                <a:gd name="T9" fmla="*/ 1 h 40"/>
                <a:gd name="T10" fmla="*/ 19019049 w 218"/>
                <a:gd name="T11" fmla="*/ 1 h 40"/>
                <a:gd name="T12" fmla="*/ 0 60000 65536"/>
                <a:gd name="T13" fmla="*/ 0 60000 65536"/>
                <a:gd name="T14" fmla="*/ 0 60000 65536"/>
                <a:gd name="T15" fmla="*/ 0 60000 65536"/>
                <a:gd name="T16" fmla="*/ 0 60000 65536"/>
                <a:gd name="T17" fmla="*/ 0 60000 65536"/>
                <a:gd name="T18" fmla="*/ 0 w 218"/>
                <a:gd name="T19" fmla="*/ 0 h 40"/>
                <a:gd name="T20" fmla="*/ 218 w 218"/>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218" h="40">
                  <a:moveTo>
                    <a:pt x="218" y="40"/>
                  </a:moveTo>
                  <a:lnTo>
                    <a:pt x="0" y="40"/>
                  </a:lnTo>
                  <a:lnTo>
                    <a:pt x="22" y="5"/>
                  </a:lnTo>
                  <a:lnTo>
                    <a:pt x="209" y="0"/>
                  </a:lnTo>
                  <a:lnTo>
                    <a:pt x="218" y="40"/>
                  </a:lnTo>
                  <a:close/>
                </a:path>
              </a:pathLst>
            </a:custGeom>
            <a:solidFill>
              <a:srgbClr val="5C5C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5636" name="Freeform 35"/>
            <p:cNvSpPr>
              <a:spLocks/>
            </p:cNvSpPr>
            <p:nvPr/>
          </p:nvSpPr>
          <p:spPr bwMode="auto">
            <a:xfrm>
              <a:off x="2374" y="1492"/>
              <a:ext cx="84" cy="10"/>
            </a:xfrm>
            <a:custGeom>
              <a:avLst/>
              <a:gdLst>
                <a:gd name="T0" fmla="*/ 258785 w 35"/>
                <a:gd name="T1" fmla="*/ 0 h 13"/>
                <a:gd name="T2" fmla="*/ 3075634 w 35"/>
                <a:gd name="T3" fmla="*/ 0 h 13"/>
                <a:gd name="T4" fmla="*/ 2445950 w 35"/>
                <a:gd name="T5" fmla="*/ 2 h 13"/>
                <a:gd name="T6" fmla="*/ 0 w 35"/>
                <a:gd name="T7" fmla="*/ 2 h 13"/>
                <a:gd name="T8" fmla="*/ 258785 w 35"/>
                <a:gd name="T9" fmla="*/ 0 h 13"/>
                <a:gd name="T10" fmla="*/ 258785 w 35"/>
                <a:gd name="T11" fmla="*/ 0 h 13"/>
                <a:gd name="T12" fmla="*/ 0 60000 65536"/>
                <a:gd name="T13" fmla="*/ 0 60000 65536"/>
                <a:gd name="T14" fmla="*/ 0 60000 65536"/>
                <a:gd name="T15" fmla="*/ 0 60000 65536"/>
                <a:gd name="T16" fmla="*/ 0 60000 65536"/>
                <a:gd name="T17" fmla="*/ 0 60000 65536"/>
                <a:gd name="T18" fmla="*/ 0 w 35"/>
                <a:gd name="T19" fmla="*/ 0 h 13"/>
                <a:gd name="T20" fmla="*/ 35 w 35"/>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35" h="13">
                  <a:moveTo>
                    <a:pt x="3" y="0"/>
                  </a:moveTo>
                  <a:lnTo>
                    <a:pt x="35" y="0"/>
                  </a:lnTo>
                  <a:lnTo>
                    <a:pt x="28" y="13"/>
                  </a:lnTo>
                  <a:lnTo>
                    <a:pt x="0" y="12"/>
                  </a:lnTo>
                  <a:lnTo>
                    <a:pt x="3" y="0"/>
                  </a:lnTo>
                  <a:close/>
                </a:path>
              </a:pathLst>
            </a:custGeom>
            <a:solidFill>
              <a:srgbClr val="8001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5637" name="Freeform 36"/>
            <p:cNvSpPr>
              <a:spLocks/>
            </p:cNvSpPr>
            <p:nvPr/>
          </p:nvSpPr>
          <p:spPr bwMode="auto">
            <a:xfrm>
              <a:off x="2587" y="1867"/>
              <a:ext cx="377" cy="145"/>
            </a:xfrm>
            <a:custGeom>
              <a:avLst/>
              <a:gdLst>
                <a:gd name="T0" fmla="*/ 7317849 w 157"/>
                <a:gd name="T1" fmla="*/ 0 h 208"/>
                <a:gd name="T2" fmla="*/ 13851232 w 157"/>
                <a:gd name="T3" fmla="*/ 2 h 208"/>
                <a:gd name="T4" fmla="*/ 11204601 w 157"/>
                <a:gd name="T5" fmla="*/ 2 h 208"/>
                <a:gd name="T6" fmla="*/ 7055742 w 157"/>
                <a:gd name="T7" fmla="*/ 1 h 208"/>
                <a:gd name="T8" fmla="*/ 2388746 w 157"/>
                <a:gd name="T9" fmla="*/ 2 h 208"/>
                <a:gd name="T10" fmla="*/ 0 w 157"/>
                <a:gd name="T11" fmla="*/ 2 h 208"/>
                <a:gd name="T12" fmla="*/ 7317849 w 157"/>
                <a:gd name="T13" fmla="*/ 0 h 208"/>
                <a:gd name="T14" fmla="*/ 7317849 w 157"/>
                <a:gd name="T15" fmla="*/ 0 h 208"/>
                <a:gd name="T16" fmla="*/ 0 60000 65536"/>
                <a:gd name="T17" fmla="*/ 0 60000 65536"/>
                <a:gd name="T18" fmla="*/ 0 60000 65536"/>
                <a:gd name="T19" fmla="*/ 0 60000 65536"/>
                <a:gd name="T20" fmla="*/ 0 60000 65536"/>
                <a:gd name="T21" fmla="*/ 0 60000 65536"/>
                <a:gd name="T22" fmla="*/ 0 60000 65536"/>
                <a:gd name="T23" fmla="*/ 0 60000 65536"/>
                <a:gd name="T24" fmla="*/ 0 w 157"/>
                <a:gd name="T25" fmla="*/ 0 h 208"/>
                <a:gd name="T26" fmla="*/ 157 w 157"/>
                <a:gd name="T27" fmla="*/ 208 h 20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7" h="208">
                  <a:moveTo>
                    <a:pt x="83" y="0"/>
                  </a:moveTo>
                  <a:lnTo>
                    <a:pt x="157" y="208"/>
                  </a:lnTo>
                  <a:lnTo>
                    <a:pt x="127" y="207"/>
                  </a:lnTo>
                  <a:lnTo>
                    <a:pt x="80" y="72"/>
                  </a:lnTo>
                  <a:lnTo>
                    <a:pt x="27" y="208"/>
                  </a:lnTo>
                  <a:lnTo>
                    <a:pt x="0" y="208"/>
                  </a:lnTo>
                  <a:lnTo>
                    <a:pt x="83" y="0"/>
                  </a:lnTo>
                  <a:close/>
                </a:path>
              </a:pathLst>
            </a:custGeom>
            <a:solidFill>
              <a:srgbClr val="3B29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grpSp>
      <p:sp>
        <p:nvSpPr>
          <p:cNvPr id="2" name="1 CuadroTexto"/>
          <p:cNvSpPr txBox="1"/>
          <p:nvPr/>
        </p:nvSpPr>
        <p:spPr>
          <a:xfrm>
            <a:off x="3359150" y="1116013"/>
            <a:ext cx="2703513" cy="585787"/>
          </a:xfrm>
          <a:prstGeom prst="rect">
            <a:avLst/>
          </a:prstGeom>
          <a:noFill/>
        </p:spPr>
        <p:txBody>
          <a:bodyPr wrap="none">
            <a:spAutoFit/>
          </a:bodyPr>
          <a:lstStyle/>
          <a:p>
            <a:pPr>
              <a:defRPr/>
            </a:pPr>
            <a:r>
              <a:rPr lang="es-MX" sz="3200" b="1" dirty="0">
                <a:latin typeface="+mn-lt"/>
              </a:rPr>
              <a:t>CAPACITACIÓN</a:t>
            </a:r>
          </a:p>
        </p:txBody>
      </p:sp>
    </p:spTree>
    <p:extLst>
      <p:ext uri="{BB962C8B-B14F-4D97-AF65-F5344CB8AC3E}">
        <p14:creationId xmlns:p14="http://schemas.microsoft.com/office/powerpoint/2010/main" val="3047152606"/>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626" name="Imagen 3"/>
          <p:cNvPicPr>
            <a:picLocks noChangeAspect="1"/>
          </p:cNvPicPr>
          <p:nvPr/>
        </p:nvPicPr>
        <p:blipFill>
          <a:blip r:embed="rId2" cstate="print">
            <a:extLst>
              <a:ext uri="{28A0092B-C50C-407E-A947-70E740481C1C}">
                <a14:useLocalDpi xmlns:a14="http://schemas.microsoft.com/office/drawing/2010/main" val="0"/>
              </a:ext>
            </a:extLst>
          </a:blip>
          <a:srcRect b="2940"/>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23" name="Text Box 2"/>
          <p:cNvSpPr txBox="1">
            <a:spLocks noChangeArrowheads="1"/>
          </p:cNvSpPr>
          <p:nvPr/>
        </p:nvSpPr>
        <p:spPr bwMode="auto">
          <a:xfrm>
            <a:off x="487363" y="1922463"/>
            <a:ext cx="6130925" cy="3600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lnSpc>
                <a:spcPct val="190000"/>
              </a:lnSpc>
              <a:spcBef>
                <a:spcPct val="0"/>
              </a:spcBef>
              <a:buClr>
                <a:srgbClr val="FF3300"/>
              </a:buClr>
              <a:buFont typeface="Wingdings" pitchFamily="2" charset="2"/>
              <a:buChar char="ü"/>
              <a:defRPr/>
            </a:pPr>
            <a:r>
              <a:rPr lang="es-ES_tradnl" altLang="es-MX" sz="2400" dirty="0" smtClean="0">
                <a:latin typeface="+mn-lt"/>
              </a:rPr>
              <a:t> Procedimientos e instructivos</a:t>
            </a:r>
          </a:p>
          <a:p>
            <a:pPr>
              <a:lnSpc>
                <a:spcPct val="190000"/>
              </a:lnSpc>
              <a:spcBef>
                <a:spcPct val="0"/>
              </a:spcBef>
              <a:buClr>
                <a:srgbClr val="FF3300"/>
              </a:buClr>
              <a:buFont typeface="Wingdings" pitchFamily="2" charset="2"/>
              <a:buChar char="ü"/>
              <a:defRPr/>
            </a:pPr>
            <a:r>
              <a:rPr lang="es-ES_tradnl" altLang="es-MX" sz="2400" dirty="0" smtClean="0">
                <a:latin typeface="+mn-lt"/>
              </a:rPr>
              <a:t> Registros</a:t>
            </a:r>
          </a:p>
          <a:p>
            <a:pPr>
              <a:lnSpc>
                <a:spcPct val="190000"/>
              </a:lnSpc>
              <a:spcBef>
                <a:spcPct val="0"/>
              </a:spcBef>
              <a:buClr>
                <a:srgbClr val="FF3300"/>
              </a:buClr>
              <a:buFont typeface="Wingdings" pitchFamily="2" charset="2"/>
              <a:buChar char="ü"/>
              <a:defRPr/>
            </a:pPr>
            <a:r>
              <a:rPr lang="es-ES_tradnl" altLang="es-MX" sz="2400" dirty="0" smtClean="0">
                <a:latin typeface="+mn-lt"/>
              </a:rPr>
              <a:t> Datos</a:t>
            </a:r>
          </a:p>
          <a:p>
            <a:pPr>
              <a:lnSpc>
                <a:spcPct val="190000"/>
              </a:lnSpc>
              <a:spcBef>
                <a:spcPct val="0"/>
              </a:spcBef>
              <a:buClr>
                <a:srgbClr val="FF3300"/>
              </a:buClr>
              <a:buFont typeface="Wingdings" pitchFamily="2" charset="2"/>
              <a:buChar char="ü"/>
              <a:defRPr/>
            </a:pPr>
            <a:r>
              <a:rPr lang="es-ES_tradnl" altLang="es-MX" sz="2400" dirty="0" smtClean="0">
                <a:latin typeface="+mn-lt"/>
              </a:rPr>
              <a:t> Manual de calidad</a:t>
            </a:r>
          </a:p>
          <a:p>
            <a:pPr>
              <a:lnSpc>
                <a:spcPct val="190000"/>
              </a:lnSpc>
              <a:spcBef>
                <a:spcPct val="0"/>
              </a:spcBef>
              <a:buClr>
                <a:srgbClr val="FF3300"/>
              </a:buClr>
              <a:buFont typeface="Wingdings" pitchFamily="2" charset="2"/>
              <a:buChar char="ü"/>
              <a:defRPr/>
            </a:pPr>
            <a:r>
              <a:rPr lang="es-ES_tradnl" altLang="es-MX" sz="2400" dirty="0" smtClean="0">
                <a:latin typeface="+mn-lt"/>
              </a:rPr>
              <a:t> Documentos de origen externo</a:t>
            </a:r>
          </a:p>
        </p:txBody>
      </p:sp>
      <p:grpSp>
        <p:nvGrpSpPr>
          <p:cNvPr id="26628" name="Group 4"/>
          <p:cNvGrpSpPr>
            <a:grpSpLocks/>
          </p:cNvGrpSpPr>
          <p:nvPr/>
        </p:nvGrpSpPr>
        <p:grpSpPr bwMode="auto">
          <a:xfrm>
            <a:off x="4962525" y="2767013"/>
            <a:ext cx="3743325" cy="2925762"/>
            <a:chOff x="2887" y="2883"/>
            <a:chExt cx="1947" cy="1418"/>
          </a:xfrm>
        </p:grpSpPr>
        <p:sp>
          <p:nvSpPr>
            <p:cNvPr id="26630" name="Freeform 5"/>
            <p:cNvSpPr>
              <a:spLocks/>
            </p:cNvSpPr>
            <p:nvPr/>
          </p:nvSpPr>
          <p:spPr bwMode="auto">
            <a:xfrm>
              <a:off x="2887" y="3641"/>
              <a:ext cx="1947" cy="653"/>
            </a:xfrm>
            <a:custGeom>
              <a:avLst/>
              <a:gdLst>
                <a:gd name="T0" fmla="*/ 1 w 3894"/>
                <a:gd name="T1" fmla="*/ 0 h 1308"/>
                <a:gd name="T2" fmla="*/ 1 w 3894"/>
                <a:gd name="T3" fmla="*/ 0 h 1308"/>
                <a:gd name="T4" fmla="*/ 0 w 3894"/>
                <a:gd name="T5" fmla="*/ 0 h 1308"/>
                <a:gd name="T6" fmla="*/ 1 w 3894"/>
                <a:gd name="T7" fmla="*/ 0 h 1308"/>
                <a:gd name="T8" fmla="*/ 1 w 3894"/>
                <a:gd name="T9" fmla="*/ 0 h 1308"/>
                <a:gd name="T10" fmla="*/ 1 w 3894"/>
                <a:gd name="T11" fmla="*/ 0 h 1308"/>
                <a:gd name="T12" fmla="*/ 1 w 3894"/>
                <a:gd name="T13" fmla="*/ 0 h 1308"/>
                <a:gd name="T14" fmla="*/ 1 w 3894"/>
                <a:gd name="T15" fmla="*/ 0 h 1308"/>
                <a:gd name="T16" fmla="*/ 1 w 3894"/>
                <a:gd name="T17" fmla="*/ 0 h 1308"/>
                <a:gd name="T18" fmla="*/ 1 w 3894"/>
                <a:gd name="T19" fmla="*/ 0 h 1308"/>
                <a:gd name="T20" fmla="*/ 1 w 3894"/>
                <a:gd name="T21" fmla="*/ 0 h 1308"/>
                <a:gd name="T22" fmla="*/ 1 w 3894"/>
                <a:gd name="T23" fmla="*/ 0 h 1308"/>
                <a:gd name="T24" fmla="*/ 1 w 3894"/>
                <a:gd name="T25" fmla="*/ 0 h 1308"/>
                <a:gd name="T26" fmla="*/ 1 w 3894"/>
                <a:gd name="T27" fmla="*/ 0 h 1308"/>
                <a:gd name="T28" fmla="*/ 1 w 3894"/>
                <a:gd name="T29" fmla="*/ 0 h 130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894"/>
                <a:gd name="T46" fmla="*/ 0 h 1308"/>
                <a:gd name="T47" fmla="*/ 3894 w 3894"/>
                <a:gd name="T48" fmla="*/ 1308 h 130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894" h="1308">
                  <a:moveTo>
                    <a:pt x="333" y="0"/>
                  </a:moveTo>
                  <a:lnTo>
                    <a:pt x="31" y="19"/>
                  </a:lnTo>
                  <a:lnTo>
                    <a:pt x="0" y="38"/>
                  </a:lnTo>
                  <a:lnTo>
                    <a:pt x="156" y="1254"/>
                  </a:lnTo>
                  <a:lnTo>
                    <a:pt x="173" y="1292"/>
                  </a:lnTo>
                  <a:lnTo>
                    <a:pt x="630" y="1308"/>
                  </a:lnTo>
                  <a:lnTo>
                    <a:pt x="1900" y="1281"/>
                  </a:lnTo>
                  <a:lnTo>
                    <a:pt x="1993" y="1308"/>
                  </a:lnTo>
                  <a:lnTo>
                    <a:pt x="2246" y="1302"/>
                  </a:lnTo>
                  <a:lnTo>
                    <a:pt x="2322" y="1262"/>
                  </a:lnTo>
                  <a:lnTo>
                    <a:pt x="3852" y="1182"/>
                  </a:lnTo>
                  <a:lnTo>
                    <a:pt x="3894" y="1133"/>
                  </a:lnTo>
                  <a:lnTo>
                    <a:pt x="3611" y="815"/>
                  </a:lnTo>
                  <a:lnTo>
                    <a:pt x="333" y="0"/>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31" name="Freeform 6"/>
            <p:cNvSpPr>
              <a:spLocks/>
            </p:cNvSpPr>
            <p:nvPr/>
          </p:nvSpPr>
          <p:spPr bwMode="auto">
            <a:xfrm>
              <a:off x="2887" y="3660"/>
              <a:ext cx="1886" cy="631"/>
            </a:xfrm>
            <a:custGeom>
              <a:avLst/>
              <a:gdLst>
                <a:gd name="T0" fmla="*/ 0 w 3772"/>
                <a:gd name="T1" fmla="*/ 0 h 1264"/>
                <a:gd name="T2" fmla="*/ 1 w 3772"/>
                <a:gd name="T3" fmla="*/ 0 h 1264"/>
                <a:gd name="T4" fmla="*/ 1 w 3772"/>
                <a:gd name="T5" fmla="*/ 0 h 1264"/>
                <a:gd name="T6" fmla="*/ 1 w 3772"/>
                <a:gd name="T7" fmla="*/ 0 h 1264"/>
                <a:gd name="T8" fmla="*/ 1 w 3772"/>
                <a:gd name="T9" fmla="*/ 0 h 1264"/>
                <a:gd name="T10" fmla="*/ 1 w 3772"/>
                <a:gd name="T11" fmla="*/ 0 h 1264"/>
                <a:gd name="T12" fmla="*/ 1 w 3772"/>
                <a:gd name="T13" fmla="*/ 0 h 1264"/>
                <a:gd name="T14" fmla="*/ 1 w 3772"/>
                <a:gd name="T15" fmla="*/ 0 h 1264"/>
                <a:gd name="T16" fmla="*/ 1 w 3772"/>
                <a:gd name="T17" fmla="*/ 0 h 1264"/>
                <a:gd name="T18" fmla="*/ 1 w 3772"/>
                <a:gd name="T19" fmla="*/ 0 h 1264"/>
                <a:gd name="T20" fmla="*/ 1 w 3772"/>
                <a:gd name="T21" fmla="*/ 0 h 1264"/>
                <a:gd name="T22" fmla="*/ 1 w 3772"/>
                <a:gd name="T23" fmla="*/ 0 h 1264"/>
                <a:gd name="T24" fmla="*/ 1 w 3772"/>
                <a:gd name="T25" fmla="*/ 0 h 1264"/>
                <a:gd name="T26" fmla="*/ 1 w 3772"/>
                <a:gd name="T27" fmla="*/ 0 h 1264"/>
                <a:gd name="T28" fmla="*/ 1 w 3772"/>
                <a:gd name="T29" fmla="*/ 0 h 1264"/>
                <a:gd name="T30" fmla="*/ 1 w 3772"/>
                <a:gd name="T31" fmla="*/ 0 h 1264"/>
                <a:gd name="T32" fmla="*/ 1 w 3772"/>
                <a:gd name="T33" fmla="*/ 0 h 1264"/>
                <a:gd name="T34" fmla="*/ 1 w 3772"/>
                <a:gd name="T35" fmla="*/ 0 h 1264"/>
                <a:gd name="T36" fmla="*/ 1 w 3772"/>
                <a:gd name="T37" fmla="*/ 0 h 1264"/>
                <a:gd name="T38" fmla="*/ 1 w 3772"/>
                <a:gd name="T39" fmla="*/ 0 h 1264"/>
                <a:gd name="T40" fmla="*/ 1 w 3772"/>
                <a:gd name="T41" fmla="*/ 0 h 1264"/>
                <a:gd name="T42" fmla="*/ 1 w 3772"/>
                <a:gd name="T43" fmla="*/ 0 h 1264"/>
                <a:gd name="T44" fmla="*/ 1 w 3772"/>
                <a:gd name="T45" fmla="*/ 0 h 1264"/>
                <a:gd name="T46" fmla="*/ 1 w 3772"/>
                <a:gd name="T47" fmla="*/ 0 h 1264"/>
                <a:gd name="T48" fmla="*/ 1 w 3772"/>
                <a:gd name="T49" fmla="*/ 0 h 1264"/>
                <a:gd name="T50" fmla="*/ 1 w 3772"/>
                <a:gd name="T51" fmla="*/ 0 h 1264"/>
                <a:gd name="T52" fmla="*/ 1 w 3772"/>
                <a:gd name="T53" fmla="*/ 0 h 1264"/>
                <a:gd name="T54" fmla="*/ 1 w 3772"/>
                <a:gd name="T55" fmla="*/ 0 h 1264"/>
                <a:gd name="T56" fmla="*/ 1 w 3772"/>
                <a:gd name="T57" fmla="*/ 0 h 1264"/>
                <a:gd name="T58" fmla="*/ 1 w 3772"/>
                <a:gd name="T59" fmla="*/ 0 h 1264"/>
                <a:gd name="T60" fmla="*/ 1 w 3772"/>
                <a:gd name="T61" fmla="*/ 0 h 1264"/>
                <a:gd name="T62" fmla="*/ 1 w 3772"/>
                <a:gd name="T63" fmla="*/ 0 h 1264"/>
                <a:gd name="T64" fmla="*/ 1 w 3772"/>
                <a:gd name="T65" fmla="*/ 0 h 1264"/>
                <a:gd name="T66" fmla="*/ 1 w 3772"/>
                <a:gd name="T67" fmla="*/ 0 h 1264"/>
                <a:gd name="T68" fmla="*/ 1 w 3772"/>
                <a:gd name="T69" fmla="*/ 0 h 1264"/>
                <a:gd name="T70" fmla="*/ 1 w 3772"/>
                <a:gd name="T71" fmla="*/ 0 h 1264"/>
                <a:gd name="T72" fmla="*/ 1 w 3772"/>
                <a:gd name="T73" fmla="*/ 0 h 1264"/>
                <a:gd name="T74" fmla="*/ 1 w 3772"/>
                <a:gd name="T75" fmla="*/ 0 h 1264"/>
                <a:gd name="T76" fmla="*/ 1 w 3772"/>
                <a:gd name="T77" fmla="*/ 0 h 1264"/>
                <a:gd name="T78" fmla="*/ 1 w 3772"/>
                <a:gd name="T79" fmla="*/ 0 h 1264"/>
                <a:gd name="T80" fmla="*/ 0 w 3772"/>
                <a:gd name="T81" fmla="*/ 0 h 126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772"/>
                <a:gd name="T124" fmla="*/ 0 h 1264"/>
                <a:gd name="T125" fmla="*/ 3772 w 3772"/>
                <a:gd name="T126" fmla="*/ 1264 h 126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772" h="1264">
                  <a:moveTo>
                    <a:pt x="0" y="72"/>
                  </a:moveTo>
                  <a:lnTo>
                    <a:pt x="0" y="0"/>
                  </a:lnTo>
                  <a:lnTo>
                    <a:pt x="27" y="17"/>
                  </a:lnTo>
                  <a:lnTo>
                    <a:pt x="44" y="48"/>
                  </a:lnTo>
                  <a:lnTo>
                    <a:pt x="183" y="40"/>
                  </a:lnTo>
                  <a:lnTo>
                    <a:pt x="346" y="1135"/>
                  </a:lnTo>
                  <a:lnTo>
                    <a:pt x="1445" y="1006"/>
                  </a:lnTo>
                  <a:lnTo>
                    <a:pt x="2554" y="1009"/>
                  </a:lnTo>
                  <a:lnTo>
                    <a:pt x="3772" y="1066"/>
                  </a:lnTo>
                  <a:lnTo>
                    <a:pt x="2622" y="1158"/>
                  </a:lnTo>
                  <a:lnTo>
                    <a:pt x="2312" y="1186"/>
                  </a:lnTo>
                  <a:lnTo>
                    <a:pt x="2274" y="1211"/>
                  </a:lnTo>
                  <a:lnTo>
                    <a:pt x="2272" y="1209"/>
                  </a:lnTo>
                  <a:lnTo>
                    <a:pt x="2267" y="1209"/>
                  </a:lnTo>
                  <a:lnTo>
                    <a:pt x="2259" y="1209"/>
                  </a:lnTo>
                  <a:lnTo>
                    <a:pt x="2248" y="1209"/>
                  </a:lnTo>
                  <a:lnTo>
                    <a:pt x="2234" y="1209"/>
                  </a:lnTo>
                  <a:lnTo>
                    <a:pt x="2219" y="1209"/>
                  </a:lnTo>
                  <a:lnTo>
                    <a:pt x="2204" y="1209"/>
                  </a:lnTo>
                  <a:lnTo>
                    <a:pt x="2187" y="1209"/>
                  </a:lnTo>
                  <a:lnTo>
                    <a:pt x="2168" y="1207"/>
                  </a:lnTo>
                  <a:lnTo>
                    <a:pt x="2149" y="1205"/>
                  </a:lnTo>
                  <a:lnTo>
                    <a:pt x="2132" y="1205"/>
                  </a:lnTo>
                  <a:lnTo>
                    <a:pt x="2114" y="1205"/>
                  </a:lnTo>
                  <a:lnTo>
                    <a:pt x="2097" y="1205"/>
                  </a:lnTo>
                  <a:lnTo>
                    <a:pt x="2082" y="1203"/>
                  </a:lnTo>
                  <a:lnTo>
                    <a:pt x="2069" y="1203"/>
                  </a:lnTo>
                  <a:lnTo>
                    <a:pt x="2057" y="1203"/>
                  </a:lnTo>
                  <a:lnTo>
                    <a:pt x="2048" y="1201"/>
                  </a:lnTo>
                  <a:lnTo>
                    <a:pt x="2040" y="1201"/>
                  </a:lnTo>
                  <a:lnTo>
                    <a:pt x="2035" y="1199"/>
                  </a:lnTo>
                  <a:lnTo>
                    <a:pt x="2031" y="1197"/>
                  </a:lnTo>
                  <a:lnTo>
                    <a:pt x="2027" y="1196"/>
                  </a:lnTo>
                  <a:lnTo>
                    <a:pt x="2029" y="1194"/>
                  </a:lnTo>
                  <a:lnTo>
                    <a:pt x="2029" y="1190"/>
                  </a:lnTo>
                  <a:lnTo>
                    <a:pt x="2029" y="1186"/>
                  </a:lnTo>
                  <a:lnTo>
                    <a:pt x="2027" y="1182"/>
                  </a:lnTo>
                  <a:lnTo>
                    <a:pt x="2019" y="1177"/>
                  </a:lnTo>
                  <a:lnTo>
                    <a:pt x="2012" y="1173"/>
                  </a:lnTo>
                  <a:lnTo>
                    <a:pt x="2006" y="1169"/>
                  </a:lnTo>
                  <a:lnTo>
                    <a:pt x="1997" y="1167"/>
                  </a:lnTo>
                  <a:lnTo>
                    <a:pt x="1987" y="1163"/>
                  </a:lnTo>
                  <a:lnTo>
                    <a:pt x="1976" y="1159"/>
                  </a:lnTo>
                  <a:lnTo>
                    <a:pt x="1966" y="1158"/>
                  </a:lnTo>
                  <a:lnTo>
                    <a:pt x="1957" y="1154"/>
                  </a:lnTo>
                  <a:lnTo>
                    <a:pt x="1947" y="1154"/>
                  </a:lnTo>
                  <a:lnTo>
                    <a:pt x="1934" y="1150"/>
                  </a:lnTo>
                  <a:lnTo>
                    <a:pt x="1926" y="1150"/>
                  </a:lnTo>
                  <a:lnTo>
                    <a:pt x="1917" y="1146"/>
                  </a:lnTo>
                  <a:lnTo>
                    <a:pt x="1909" y="1146"/>
                  </a:lnTo>
                  <a:lnTo>
                    <a:pt x="1896" y="1144"/>
                  </a:lnTo>
                  <a:lnTo>
                    <a:pt x="1890" y="1197"/>
                  </a:lnTo>
                  <a:lnTo>
                    <a:pt x="1862" y="1196"/>
                  </a:lnTo>
                  <a:lnTo>
                    <a:pt x="1843" y="1196"/>
                  </a:lnTo>
                  <a:lnTo>
                    <a:pt x="1818" y="1194"/>
                  </a:lnTo>
                  <a:lnTo>
                    <a:pt x="1786" y="1194"/>
                  </a:lnTo>
                  <a:lnTo>
                    <a:pt x="1744" y="1192"/>
                  </a:lnTo>
                  <a:lnTo>
                    <a:pt x="1694" y="1192"/>
                  </a:lnTo>
                  <a:lnTo>
                    <a:pt x="1633" y="1190"/>
                  </a:lnTo>
                  <a:lnTo>
                    <a:pt x="1565" y="1190"/>
                  </a:lnTo>
                  <a:lnTo>
                    <a:pt x="1483" y="1190"/>
                  </a:lnTo>
                  <a:lnTo>
                    <a:pt x="1394" y="1188"/>
                  </a:lnTo>
                  <a:lnTo>
                    <a:pt x="1295" y="1186"/>
                  </a:lnTo>
                  <a:lnTo>
                    <a:pt x="1194" y="1186"/>
                  </a:lnTo>
                  <a:lnTo>
                    <a:pt x="1086" y="1186"/>
                  </a:lnTo>
                  <a:lnTo>
                    <a:pt x="979" y="1184"/>
                  </a:lnTo>
                  <a:lnTo>
                    <a:pt x="873" y="1184"/>
                  </a:lnTo>
                  <a:lnTo>
                    <a:pt x="770" y="1184"/>
                  </a:lnTo>
                  <a:lnTo>
                    <a:pt x="670" y="1182"/>
                  </a:lnTo>
                  <a:lnTo>
                    <a:pt x="578" y="1182"/>
                  </a:lnTo>
                  <a:lnTo>
                    <a:pt x="493" y="1182"/>
                  </a:lnTo>
                  <a:lnTo>
                    <a:pt x="422" y="1182"/>
                  </a:lnTo>
                  <a:lnTo>
                    <a:pt x="362" y="1182"/>
                  </a:lnTo>
                  <a:lnTo>
                    <a:pt x="316" y="1182"/>
                  </a:lnTo>
                  <a:lnTo>
                    <a:pt x="287" y="1182"/>
                  </a:lnTo>
                  <a:lnTo>
                    <a:pt x="278" y="1182"/>
                  </a:lnTo>
                  <a:lnTo>
                    <a:pt x="192" y="1186"/>
                  </a:lnTo>
                  <a:lnTo>
                    <a:pt x="204" y="1230"/>
                  </a:lnTo>
                  <a:lnTo>
                    <a:pt x="156" y="1264"/>
                  </a:lnTo>
                  <a:lnTo>
                    <a:pt x="131" y="1158"/>
                  </a:lnTo>
                  <a:lnTo>
                    <a:pt x="0" y="72"/>
                  </a:lnTo>
                  <a:close/>
                </a:path>
              </a:pathLst>
            </a:custGeom>
            <a:solidFill>
              <a:srgbClr val="8529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32" name="Freeform 7"/>
            <p:cNvSpPr>
              <a:spLocks/>
            </p:cNvSpPr>
            <p:nvPr/>
          </p:nvSpPr>
          <p:spPr bwMode="auto">
            <a:xfrm>
              <a:off x="2935" y="3552"/>
              <a:ext cx="1838" cy="701"/>
            </a:xfrm>
            <a:custGeom>
              <a:avLst/>
              <a:gdLst>
                <a:gd name="T0" fmla="*/ 0 w 3677"/>
                <a:gd name="T1" fmla="*/ 1 h 1401"/>
                <a:gd name="T2" fmla="*/ 0 w 3677"/>
                <a:gd name="T3" fmla="*/ 1 h 1401"/>
                <a:gd name="T4" fmla="*/ 0 w 3677"/>
                <a:gd name="T5" fmla="*/ 1 h 1401"/>
                <a:gd name="T6" fmla="*/ 0 w 3677"/>
                <a:gd name="T7" fmla="*/ 1 h 1401"/>
                <a:gd name="T8" fmla="*/ 0 w 3677"/>
                <a:gd name="T9" fmla="*/ 1 h 1401"/>
                <a:gd name="T10" fmla="*/ 0 w 3677"/>
                <a:gd name="T11" fmla="*/ 1 h 1401"/>
                <a:gd name="T12" fmla="*/ 0 w 3677"/>
                <a:gd name="T13" fmla="*/ 1 h 1401"/>
                <a:gd name="T14" fmla="*/ 0 w 3677"/>
                <a:gd name="T15" fmla="*/ 1 h 1401"/>
                <a:gd name="T16" fmla="*/ 0 w 3677"/>
                <a:gd name="T17" fmla="*/ 1 h 1401"/>
                <a:gd name="T18" fmla="*/ 0 w 3677"/>
                <a:gd name="T19" fmla="*/ 1 h 1401"/>
                <a:gd name="T20" fmla="*/ 0 w 3677"/>
                <a:gd name="T21" fmla="*/ 1 h 1401"/>
                <a:gd name="T22" fmla="*/ 0 w 3677"/>
                <a:gd name="T23" fmla="*/ 1 h 1401"/>
                <a:gd name="T24" fmla="*/ 0 w 3677"/>
                <a:gd name="T25" fmla="*/ 1 h 1401"/>
                <a:gd name="T26" fmla="*/ 0 w 3677"/>
                <a:gd name="T27" fmla="*/ 1 h 1401"/>
                <a:gd name="T28" fmla="*/ 0 w 3677"/>
                <a:gd name="T29" fmla="*/ 1 h 1401"/>
                <a:gd name="T30" fmla="*/ 0 w 3677"/>
                <a:gd name="T31" fmla="*/ 1 h 1401"/>
                <a:gd name="T32" fmla="*/ 0 w 3677"/>
                <a:gd name="T33" fmla="*/ 1 h 1401"/>
                <a:gd name="T34" fmla="*/ 0 w 3677"/>
                <a:gd name="T35" fmla="*/ 1 h 1401"/>
                <a:gd name="T36" fmla="*/ 0 w 3677"/>
                <a:gd name="T37" fmla="*/ 1 h 1401"/>
                <a:gd name="T38" fmla="*/ 0 w 3677"/>
                <a:gd name="T39" fmla="*/ 1 h 1401"/>
                <a:gd name="T40" fmla="*/ 0 w 3677"/>
                <a:gd name="T41" fmla="*/ 1 h 1401"/>
                <a:gd name="T42" fmla="*/ 0 w 3677"/>
                <a:gd name="T43" fmla="*/ 1 h 1401"/>
                <a:gd name="T44" fmla="*/ 0 w 3677"/>
                <a:gd name="T45" fmla="*/ 1 h 1401"/>
                <a:gd name="T46" fmla="*/ 0 w 3677"/>
                <a:gd name="T47" fmla="*/ 1 h 1401"/>
                <a:gd name="T48" fmla="*/ 0 w 3677"/>
                <a:gd name="T49" fmla="*/ 1 h 1401"/>
                <a:gd name="T50" fmla="*/ 0 w 3677"/>
                <a:gd name="T51" fmla="*/ 1 h 1401"/>
                <a:gd name="T52" fmla="*/ 0 w 3677"/>
                <a:gd name="T53" fmla="*/ 1 h 1401"/>
                <a:gd name="T54" fmla="*/ 0 w 3677"/>
                <a:gd name="T55" fmla="*/ 1 h 1401"/>
                <a:gd name="T56" fmla="*/ 0 w 3677"/>
                <a:gd name="T57" fmla="*/ 1 h 1401"/>
                <a:gd name="T58" fmla="*/ 0 w 3677"/>
                <a:gd name="T59" fmla="*/ 1 h 1401"/>
                <a:gd name="T60" fmla="*/ 0 w 3677"/>
                <a:gd name="T61" fmla="*/ 1 h 1401"/>
                <a:gd name="T62" fmla="*/ 0 w 3677"/>
                <a:gd name="T63" fmla="*/ 1 h 1401"/>
                <a:gd name="T64" fmla="*/ 0 w 3677"/>
                <a:gd name="T65" fmla="*/ 1 h 1401"/>
                <a:gd name="T66" fmla="*/ 0 w 3677"/>
                <a:gd name="T67" fmla="*/ 1 h 1401"/>
                <a:gd name="T68" fmla="*/ 0 w 3677"/>
                <a:gd name="T69" fmla="*/ 1 h 1401"/>
                <a:gd name="T70" fmla="*/ 0 w 3677"/>
                <a:gd name="T71" fmla="*/ 1 h 1401"/>
                <a:gd name="T72" fmla="*/ 0 w 3677"/>
                <a:gd name="T73" fmla="*/ 1 h 1401"/>
                <a:gd name="T74" fmla="*/ 0 w 3677"/>
                <a:gd name="T75" fmla="*/ 1 h 1401"/>
                <a:gd name="T76" fmla="*/ 0 w 3677"/>
                <a:gd name="T77" fmla="*/ 1 h 1401"/>
                <a:gd name="T78" fmla="*/ 0 w 3677"/>
                <a:gd name="T79" fmla="*/ 1 h 1401"/>
                <a:gd name="T80" fmla="*/ 0 w 3677"/>
                <a:gd name="T81" fmla="*/ 1 h 1401"/>
                <a:gd name="T82" fmla="*/ 0 w 3677"/>
                <a:gd name="T83" fmla="*/ 1 h 1401"/>
                <a:gd name="T84" fmla="*/ 0 w 3677"/>
                <a:gd name="T85" fmla="*/ 1 h 1401"/>
                <a:gd name="T86" fmla="*/ 0 w 3677"/>
                <a:gd name="T87" fmla="*/ 1 h 1401"/>
                <a:gd name="T88" fmla="*/ 0 w 3677"/>
                <a:gd name="T89" fmla="*/ 1 h 1401"/>
                <a:gd name="T90" fmla="*/ 0 w 3677"/>
                <a:gd name="T91" fmla="*/ 1 h 1401"/>
                <a:gd name="T92" fmla="*/ 0 w 3677"/>
                <a:gd name="T93" fmla="*/ 1 h 1401"/>
                <a:gd name="T94" fmla="*/ 0 w 3677"/>
                <a:gd name="T95" fmla="*/ 1 h 1401"/>
                <a:gd name="T96" fmla="*/ 0 w 3677"/>
                <a:gd name="T97" fmla="*/ 1 h 140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677"/>
                <a:gd name="T148" fmla="*/ 0 h 1401"/>
                <a:gd name="T149" fmla="*/ 3677 w 3677"/>
                <a:gd name="T150" fmla="*/ 1401 h 140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677" h="1401">
                  <a:moveTo>
                    <a:pt x="291" y="19"/>
                  </a:moveTo>
                  <a:lnTo>
                    <a:pt x="97" y="0"/>
                  </a:lnTo>
                  <a:lnTo>
                    <a:pt x="152" y="67"/>
                  </a:lnTo>
                  <a:lnTo>
                    <a:pt x="57" y="67"/>
                  </a:lnTo>
                  <a:lnTo>
                    <a:pt x="61" y="69"/>
                  </a:lnTo>
                  <a:lnTo>
                    <a:pt x="71" y="78"/>
                  </a:lnTo>
                  <a:lnTo>
                    <a:pt x="71" y="84"/>
                  </a:lnTo>
                  <a:lnTo>
                    <a:pt x="74" y="97"/>
                  </a:lnTo>
                  <a:lnTo>
                    <a:pt x="73" y="103"/>
                  </a:lnTo>
                  <a:lnTo>
                    <a:pt x="73" y="113"/>
                  </a:lnTo>
                  <a:lnTo>
                    <a:pt x="71" y="122"/>
                  </a:lnTo>
                  <a:lnTo>
                    <a:pt x="71" y="134"/>
                  </a:lnTo>
                  <a:lnTo>
                    <a:pt x="65" y="143"/>
                  </a:lnTo>
                  <a:lnTo>
                    <a:pt x="61" y="156"/>
                  </a:lnTo>
                  <a:lnTo>
                    <a:pt x="55" y="168"/>
                  </a:lnTo>
                  <a:lnTo>
                    <a:pt x="52" y="183"/>
                  </a:lnTo>
                  <a:lnTo>
                    <a:pt x="46" y="194"/>
                  </a:lnTo>
                  <a:lnTo>
                    <a:pt x="40" y="210"/>
                  </a:lnTo>
                  <a:lnTo>
                    <a:pt x="35" y="223"/>
                  </a:lnTo>
                  <a:lnTo>
                    <a:pt x="29" y="238"/>
                  </a:lnTo>
                  <a:lnTo>
                    <a:pt x="23" y="251"/>
                  </a:lnTo>
                  <a:lnTo>
                    <a:pt x="17" y="263"/>
                  </a:lnTo>
                  <a:lnTo>
                    <a:pt x="12" y="272"/>
                  </a:lnTo>
                  <a:lnTo>
                    <a:pt x="8" y="284"/>
                  </a:lnTo>
                  <a:lnTo>
                    <a:pt x="4" y="289"/>
                  </a:lnTo>
                  <a:lnTo>
                    <a:pt x="0" y="297"/>
                  </a:lnTo>
                  <a:lnTo>
                    <a:pt x="0" y="299"/>
                  </a:lnTo>
                  <a:lnTo>
                    <a:pt x="0" y="303"/>
                  </a:lnTo>
                  <a:lnTo>
                    <a:pt x="2" y="306"/>
                  </a:lnTo>
                  <a:lnTo>
                    <a:pt x="6" y="314"/>
                  </a:lnTo>
                  <a:lnTo>
                    <a:pt x="14" y="325"/>
                  </a:lnTo>
                  <a:lnTo>
                    <a:pt x="19" y="337"/>
                  </a:lnTo>
                  <a:lnTo>
                    <a:pt x="29" y="354"/>
                  </a:lnTo>
                  <a:lnTo>
                    <a:pt x="36" y="375"/>
                  </a:lnTo>
                  <a:lnTo>
                    <a:pt x="48" y="400"/>
                  </a:lnTo>
                  <a:lnTo>
                    <a:pt x="55" y="424"/>
                  </a:lnTo>
                  <a:lnTo>
                    <a:pt x="67" y="455"/>
                  </a:lnTo>
                  <a:lnTo>
                    <a:pt x="78" y="487"/>
                  </a:lnTo>
                  <a:lnTo>
                    <a:pt x="88" y="523"/>
                  </a:lnTo>
                  <a:lnTo>
                    <a:pt x="99" y="561"/>
                  </a:lnTo>
                  <a:lnTo>
                    <a:pt x="111" y="605"/>
                  </a:lnTo>
                  <a:lnTo>
                    <a:pt x="120" y="650"/>
                  </a:lnTo>
                  <a:lnTo>
                    <a:pt x="130" y="702"/>
                  </a:lnTo>
                  <a:lnTo>
                    <a:pt x="137" y="753"/>
                  </a:lnTo>
                  <a:lnTo>
                    <a:pt x="145" y="810"/>
                  </a:lnTo>
                  <a:lnTo>
                    <a:pt x="151" y="865"/>
                  </a:lnTo>
                  <a:lnTo>
                    <a:pt x="156" y="926"/>
                  </a:lnTo>
                  <a:lnTo>
                    <a:pt x="162" y="983"/>
                  </a:lnTo>
                  <a:lnTo>
                    <a:pt x="166" y="1040"/>
                  </a:lnTo>
                  <a:lnTo>
                    <a:pt x="170" y="1097"/>
                  </a:lnTo>
                  <a:lnTo>
                    <a:pt x="173" y="1152"/>
                  </a:lnTo>
                  <a:lnTo>
                    <a:pt x="175" y="1202"/>
                  </a:lnTo>
                  <a:lnTo>
                    <a:pt x="175" y="1249"/>
                  </a:lnTo>
                  <a:lnTo>
                    <a:pt x="177" y="1289"/>
                  </a:lnTo>
                  <a:lnTo>
                    <a:pt x="181" y="1327"/>
                  </a:lnTo>
                  <a:lnTo>
                    <a:pt x="181" y="1355"/>
                  </a:lnTo>
                  <a:lnTo>
                    <a:pt x="181" y="1378"/>
                  </a:lnTo>
                  <a:lnTo>
                    <a:pt x="181" y="1392"/>
                  </a:lnTo>
                  <a:lnTo>
                    <a:pt x="183" y="1397"/>
                  </a:lnTo>
                  <a:lnTo>
                    <a:pt x="185" y="1397"/>
                  </a:lnTo>
                  <a:lnTo>
                    <a:pt x="190" y="1397"/>
                  </a:lnTo>
                  <a:lnTo>
                    <a:pt x="198" y="1397"/>
                  </a:lnTo>
                  <a:lnTo>
                    <a:pt x="209" y="1397"/>
                  </a:lnTo>
                  <a:lnTo>
                    <a:pt x="223" y="1397"/>
                  </a:lnTo>
                  <a:lnTo>
                    <a:pt x="242" y="1397"/>
                  </a:lnTo>
                  <a:lnTo>
                    <a:pt x="263" y="1397"/>
                  </a:lnTo>
                  <a:lnTo>
                    <a:pt x="289" y="1399"/>
                  </a:lnTo>
                  <a:lnTo>
                    <a:pt x="314" y="1397"/>
                  </a:lnTo>
                  <a:lnTo>
                    <a:pt x="344" y="1397"/>
                  </a:lnTo>
                  <a:lnTo>
                    <a:pt x="375" y="1397"/>
                  </a:lnTo>
                  <a:lnTo>
                    <a:pt x="411" y="1397"/>
                  </a:lnTo>
                  <a:lnTo>
                    <a:pt x="445" y="1393"/>
                  </a:lnTo>
                  <a:lnTo>
                    <a:pt x="485" y="1392"/>
                  </a:lnTo>
                  <a:lnTo>
                    <a:pt x="525" y="1388"/>
                  </a:lnTo>
                  <a:lnTo>
                    <a:pt x="569" y="1386"/>
                  </a:lnTo>
                  <a:lnTo>
                    <a:pt x="613" y="1378"/>
                  </a:lnTo>
                  <a:lnTo>
                    <a:pt x="658" y="1374"/>
                  </a:lnTo>
                  <a:lnTo>
                    <a:pt x="706" y="1369"/>
                  </a:lnTo>
                  <a:lnTo>
                    <a:pt x="753" y="1363"/>
                  </a:lnTo>
                  <a:lnTo>
                    <a:pt x="801" y="1355"/>
                  </a:lnTo>
                  <a:lnTo>
                    <a:pt x="852" y="1350"/>
                  </a:lnTo>
                  <a:lnTo>
                    <a:pt x="902" y="1342"/>
                  </a:lnTo>
                  <a:lnTo>
                    <a:pt x="955" y="1336"/>
                  </a:lnTo>
                  <a:lnTo>
                    <a:pt x="1004" y="1331"/>
                  </a:lnTo>
                  <a:lnTo>
                    <a:pt x="1056" y="1325"/>
                  </a:lnTo>
                  <a:lnTo>
                    <a:pt x="1105" y="1319"/>
                  </a:lnTo>
                  <a:lnTo>
                    <a:pt x="1156" y="1317"/>
                  </a:lnTo>
                  <a:lnTo>
                    <a:pt x="1208" y="1314"/>
                  </a:lnTo>
                  <a:lnTo>
                    <a:pt x="1257" y="1314"/>
                  </a:lnTo>
                  <a:lnTo>
                    <a:pt x="1305" y="1314"/>
                  </a:lnTo>
                  <a:lnTo>
                    <a:pt x="1354" y="1316"/>
                  </a:lnTo>
                  <a:lnTo>
                    <a:pt x="1400" y="1317"/>
                  </a:lnTo>
                  <a:lnTo>
                    <a:pt x="1445" y="1321"/>
                  </a:lnTo>
                  <a:lnTo>
                    <a:pt x="1487" y="1325"/>
                  </a:lnTo>
                  <a:lnTo>
                    <a:pt x="1529" y="1333"/>
                  </a:lnTo>
                  <a:lnTo>
                    <a:pt x="1565" y="1336"/>
                  </a:lnTo>
                  <a:lnTo>
                    <a:pt x="1603" y="1346"/>
                  </a:lnTo>
                  <a:lnTo>
                    <a:pt x="1637" y="1354"/>
                  </a:lnTo>
                  <a:lnTo>
                    <a:pt x="1670" y="1361"/>
                  </a:lnTo>
                  <a:lnTo>
                    <a:pt x="1696" y="1369"/>
                  </a:lnTo>
                  <a:lnTo>
                    <a:pt x="1723" y="1374"/>
                  </a:lnTo>
                  <a:lnTo>
                    <a:pt x="1744" y="1382"/>
                  </a:lnTo>
                  <a:lnTo>
                    <a:pt x="1763" y="1388"/>
                  </a:lnTo>
                  <a:lnTo>
                    <a:pt x="1778" y="1392"/>
                  </a:lnTo>
                  <a:lnTo>
                    <a:pt x="1787" y="1397"/>
                  </a:lnTo>
                  <a:lnTo>
                    <a:pt x="1795" y="1401"/>
                  </a:lnTo>
                  <a:lnTo>
                    <a:pt x="1797" y="1401"/>
                  </a:lnTo>
                  <a:lnTo>
                    <a:pt x="1797" y="1399"/>
                  </a:lnTo>
                  <a:lnTo>
                    <a:pt x="1803" y="1395"/>
                  </a:lnTo>
                  <a:lnTo>
                    <a:pt x="1810" y="1388"/>
                  </a:lnTo>
                  <a:lnTo>
                    <a:pt x="1824" y="1382"/>
                  </a:lnTo>
                  <a:lnTo>
                    <a:pt x="1827" y="1376"/>
                  </a:lnTo>
                  <a:lnTo>
                    <a:pt x="1835" y="1373"/>
                  </a:lnTo>
                  <a:lnTo>
                    <a:pt x="1843" y="1369"/>
                  </a:lnTo>
                  <a:lnTo>
                    <a:pt x="1852" y="1365"/>
                  </a:lnTo>
                  <a:lnTo>
                    <a:pt x="1862" y="1359"/>
                  </a:lnTo>
                  <a:lnTo>
                    <a:pt x="1873" y="1355"/>
                  </a:lnTo>
                  <a:lnTo>
                    <a:pt x="1883" y="1350"/>
                  </a:lnTo>
                  <a:lnTo>
                    <a:pt x="1896" y="1346"/>
                  </a:lnTo>
                  <a:lnTo>
                    <a:pt x="1907" y="1340"/>
                  </a:lnTo>
                  <a:lnTo>
                    <a:pt x="1919" y="1336"/>
                  </a:lnTo>
                  <a:lnTo>
                    <a:pt x="1932" y="1333"/>
                  </a:lnTo>
                  <a:lnTo>
                    <a:pt x="1945" y="1331"/>
                  </a:lnTo>
                  <a:lnTo>
                    <a:pt x="1959" y="1327"/>
                  </a:lnTo>
                  <a:lnTo>
                    <a:pt x="1974" y="1323"/>
                  </a:lnTo>
                  <a:lnTo>
                    <a:pt x="1987" y="1321"/>
                  </a:lnTo>
                  <a:lnTo>
                    <a:pt x="2002" y="1321"/>
                  </a:lnTo>
                  <a:lnTo>
                    <a:pt x="2018" y="1317"/>
                  </a:lnTo>
                  <a:lnTo>
                    <a:pt x="2031" y="1317"/>
                  </a:lnTo>
                  <a:lnTo>
                    <a:pt x="2044" y="1317"/>
                  </a:lnTo>
                  <a:lnTo>
                    <a:pt x="2059" y="1317"/>
                  </a:lnTo>
                  <a:lnTo>
                    <a:pt x="2073" y="1317"/>
                  </a:lnTo>
                  <a:lnTo>
                    <a:pt x="2086" y="1321"/>
                  </a:lnTo>
                  <a:lnTo>
                    <a:pt x="2099" y="1323"/>
                  </a:lnTo>
                  <a:lnTo>
                    <a:pt x="2114" y="1327"/>
                  </a:lnTo>
                  <a:lnTo>
                    <a:pt x="2124" y="1327"/>
                  </a:lnTo>
                  <a:lnTo>
                    <a:pt x="2137" y="1333"/>
                  </a:lnTo>
                  <a:lnTo>
                    <a:pt x="2145" y="1336"/>
                  </a:lnTo>
                  <a:lnTo>
                    <a:pt x="2156" y="1340"/>
                  </a:lnTo>
                  <a:lnTo>
                    <a:pt x="2164" y="1344"/>
                  </a:lnTo>
                  <a:lnTo>
                    <a:pt x="2173" y="1348"/>
                  </a:lnTo>
                  <a:lnTo>
                    <a:pt x="2183" y="1352"/>
                  </a:lnTo>
                  <a:lnTo>
                    <a:pt x="2191" y="1357"/>
                  </a:lnTo>
                  <a:lnTo>
                    <a:pt x="2202" y="1365"/>
                  </a:lnTo>
                  <a:lnTo>
                    <a:pt x="2211" y="1373"/>
                  </a:lnTo>
                  <a:lnTo>
                    <a:pt x="2217" y="1376"/>
                  </a:lnTo>
                  <a:lnTo>
                    <a:pt x="2219" y="1378"/>
                  </a:lnTo>
                  <a:lnTo>
                    <a:pt x="2221" y="1378"/>
                  </a:lnTo>
                  <a:lnTo>
                    <a:pt x="2229" y="1376"/>
                  </a:lnTo>
                  <a:lnTo>
                    <a:pt x="2238" y="1373"/>
                  </a:lnTo>
                  <a:lnTo>
                    <a:pt x="2251" y="1369"/>
                  </a:lnTo>
                  <a:lnTo>
                    <a:pt x="2268" y="1365"/>
                  </a:lnTo>
                  <a:lnTo>
                    <a:pt x="2289" y="1359"/>
                  </a:lnTo>
                  <a:lnTo>
                    <a:pt x="2310" y="1355"/>
                  </a:lnTo>
                  <a:lnTo>
                    <a:pt x="2335" y="1350"/>
                  </a:lnTo>
                  <a:lnTo>
                    <a:pt x="2360" y="1342"/>
                  </a:lnTo>
                  <a:lnTo>
                    <a:pt x="2388" y="1336"/>
                  </a:lnTo>
                  <a:lnTo>
                    <a:pt x="2417" y="1329"/>
                  </a:lnTo>
                  <a:lnTo>
                    <a:pt x="2445" y="1323"/>
                  </a:lnTo>
                  <a:lnTo>
                    <a:pt x="2474" y="1317"/>
                  </a:lnTo>
                  <a:lnTo>
                    <a:pt x="2504" y="1312"/>
                  </a:lnTo>
                  <a:lnTo>
                    <a:pt x="2533" y="1308"/>
                  </a:lnTo>
                  <a:lnTo>
                    <a:pt x="2563" y="1304"/>
                  </a:lnTo>
                  <a:lnTo>
                    <a:pt x="2588" y="1298"/>
                  </a:lnTo>
                  <a:lnTo>
                    <a:pt x="2615" y="1295"/>
                  </a:lnTo>
                  <a:lnTo>
                    <a:pt x="2639" y="1291"/>
                  </a:lnTo>
                  <a:lnTo>
                    <a:pt x="2664" y="1291"/>
                  </a:lnTo>
                  <a:lnTo>
                    <a:pt x="2689" y="1287"/>
                  </a:lnTo>
                  <a:lnTo>
                    <a:pt x="2713" y="1285"/>
                  </a:lnTo>
                  <a:lnTo>
                    <a:pt x="2738" y="1285"/>
                  </a:lnTo>
                  <a:lnTo>
                    <a:pt x="2767" y="1285"/>
                  </a:lnTo>
                  <a:lnTo>
                    <a:pt x="2791" y="1285"/>
                  </a:lnTo>
                  <a:lnTo>
                    <a:pt x="2822" y="1285"/>
                  </a:lnTo>
                  <a:lnTo>
                    <a:pt x="2852" y="1285"/>
                  </a:lnTo>
                  <a:lnTo>
                    <a:pt x="2886" y="1285"/>
                  </a:lnTo>
                  <a:lnTo>
                    <a:pt x="2919" y="1285"/>
                  </a:lnTo>
                  <a:lnTo>
                    <a:pt x="2959" y="1285"/>
                  </a:lnTo>
                  <a:lnTo>
                    <a:pt x="2999" y="1285"/>
                  </a:lnTo>
                  <a:lnTo>
                    <a:pt x="3044" y="1287"/>
                  </a:lnTo>
                  <a:lnTo>
                    <a:pt x="3090" y="1285"/>
                  </a:lnTo>
                  <a:lnTo>
                    <a:pt x="3139" y="1285"/>
                  </a:lnTo>
                  <a:lnTo>
                    <a:pt x="3191" y="1285"/>
                  </a:lnTo>
                  <a:lnTo>
                    <a:pt x="3244" y="1285"/>
                  </a:lnTo>
                  <a:lnTo>
                    <a:pt x="3297" y="1283"/>
                  </a:lnTo>
                  <a:lnTo>
                    <a:pt x="3348" y="1283"/>
                  </a:lnTo>
                  <a:lnTo>
                    <a:pt x="3400" y="1283"/>
                  </a:lnTo>
                  <a:lnTo>
                    <a:pt x="3451" y="1283"/>
                  </a:lnTo>
                  <a:lnTo>
                    <a:pt x="3495" y="1281"/>
                  </a:lnTo>
                  <a:lnTo>
                    <a:pt x="3539" y="1281"/>
                  </a:lnTo>
                  <a:lnTo>
                    <a:pt x="3578" y="1281"/>
                  </a:lnTo>
                  <a:lnTo>
                    <a:pt x="3611" y="1281"/>
                  </a:lnTo>
                  <a:lnTo>
                    <a:pt x="3637" y="1281"/>
                  </a:lnTo>
                  <a:lnTo>
                    <a:pt x="3658" y="1281"/>
                  </a:lnTo>
                  <a:lnTo>
                    <a:pt x="3672" y="1281"/>
                  </a:lnTo>
                  <a:lnTo>
                    <a:pt x="3677" y="1281"/>
                  </a:lnTo>
                  <a:lnTo>
                    <a:pt x="3514" y="962"/>
                  </a:lnTo>
                  <a:lnTo>
                    <a:pt x="3173" y="626"/>
                  </a:lnTo>
                  <a:lnTo>
                    <a:pt x="291" y="19"/>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33" name="Freeform 8"/>
            <p:cNvSpPr>
              <a:spLocks/>
            </p:cNvSpPr>
            <p:nvPr/>
          </p:nvSpPr>
          <p:spPr bwMode="auto">
            <a:xfrm>
              <a:off x="3073" y="3423"/>
              <a:ext cx="1700" cy="770"/>
            </a:xfrm>
            <a:custGeom>
              <a:avLst/>
              <a:gdLst>
                <a:gd name="T0" fmla="*/ 0 w 3401"/>
                <a:gd name="T1" fmla="*/ 1 h 1539"/>
                <a:gd name="T2" fmla="*/ 0 w 3401"/>
                <a:gd name="T3" fmla="*/ 1 h 1539"/>
                <a:gd name="T4" fmla="*/ 0 w 3401"/>
                <a:gd name="T5" fmla="*/ 1 h 1539"/>
                <a:gd name="T6" fmla="*/ 0 w 3401"/>
                <a:gd name="T7" fmla="*/ 1 h 1539"/>
                <a:gd name="T8" fmla="*/ 0 w 3401"/>
                <a:gd name="T9" fmla="*/ 1 h 1539"/>
                <a:gd name="T10" fmla="*/ 0 w 3401"/>
                <a:gd name="T11" fmla="*/ 1 h 1539"/>
                <a:gd name="T12" fmla="*/ 0 w 3401"/>
                <a:gd name="T13" fmla="*/ 1 h 1539"/>
                <a:gd name="T14" fmla="*/ 0 w 3401"/>
                <a:gd name="T15" fmla="*/ 1 h 1539"/>
                <a:gd name="T16" fmla="*/ 0 w 3401"/>
                <a:gd name="T17" fmla="*/ 1 h 1539"/>
                <a:gd name="T18" fmla="*/ 0 w 3401"/>
                <a:gd name="T19" fmla="*/ 1 h 1539"/>
                <a:gd name="T20" fmla="*/ 0 w 3401"/>
                <a:gd name="T21" fmla="*/ 1 h 1539"/>
                <a:gd name="T22" fmla="*/ 0 w 3401"/>
                <a:gd name="T23" fmla="*/ 1 h 1539"/>
                <a:gd name="T24" fmla="*/ 0 w 3401"/>
                <a:gd name="T25" fmla="*/ 1 h 1539"/>
                <a:gd name="T26" fmla="*/ 0 w 3401"/>
                <a:gd name="T27" fmla="*/ 1 h 1539"/>
                <a:gd name="T28" fmla="*/ 0 w 3401"/>
                <a:gd name="T29" fmla="*/ 1 h 1539"/>
                <a:gd name="T30" fmla="*/ 0 w 3401"/>
                <a:gd name="T31" fmla="*/ 1 h 1539"/>
                <a:gd name="T32" fmla="*/ 0 w 3401"/>
                <a:gd name="T33" fmla="*/ 1 h 1539"/>
                <a:gd name="T34" fmla="*/ 0 w 3401"/>
                <a:gd name="T35" fmla="*/ 1 h 1539"/>
                <a:gd name="T36" fmla="*/ 0 w 3401"/>
                <a:gd name="T37" fmla="*/ 1 h 1539"/>
                <a:gd name="T38" fmla="*/ 0 w 3401"/>
                <a:gd name="T39" fmla="*/ 1 h 1539"/>
                <a:gd name="T40" fmla="*/ 0 w 3401"/>
                <a:gd name="T41" fmla="*/ 1 h 1539"/>
                <a:gd name="T42" fmla="*/ 0 w 3401"/>
                <a:gd name="T43" fmla="*/ 1 h 1539"/>
                <a:gd name="T44" fmla="*/ 0 w 3401"/>
                <a:gd name="T45" fmla="*/ 1 h 1539"/>
                <a:gd name="T46" fmla="*/ 0 w 3401"/>
                <a:gd name="T47" fmla="*/ 1 h 1539"/>
                <a:gd name="T48" fmla="*/ 0 w 3401"/>
                <a:gd name="T49" fmla="*/ 1 h 1539"/>
                <a:gd name="T50" fmla="*/ 0 w 3401"/>
                <a:gd name="T51" fmla="*/ 1 h 1539"/>
                <a:gd name="T52" fmla="*/ 0 w 3401"/>
                <a:gd name="T53" fmla="*/ 1 h 1539"/>
                <a:gd name="T54" fmla="*/ 0 w 3401"/>
                <a:gd name="T55" fmla="*/ 1 h 1539"/>
                <a:gd name="T56" fmla="*/ 0 w 3401"/>
                <a:gd name="T57" fmla="*/ 1 h 1539"/>
                <a:gd name="T58" fmla="*/ 0 w 3401"/>
                <a:gd name="T59" fmla="*/ 1 h 1539"/>
                <a:gd name="T60" fmla="*/ 0 w 3401"/>
                <a:gd name="T61" fmla="*/ 1 h 1539"/>
                <a:gd name="T62" fmla="*/ 0 w 3401"/>
                <a:gd name="T63" fmla="*/ 1 h 1539"/>
                <a:gd name="T64" fmla="*/ 0 w 3401"/>
                <a:gd name="T65" fmla="*/ 1 h 1539"/>
                <a:gd name="T66" fmla="*/ 0 w 3401"/>
                <a:gd name="T67" fmla="*/ 1 h 1539"/>
                <a:gd name="T68" fmla="*/ 0 w 3401"/>
                <a:gd name="T69" fmla="*/ 1 h 1539"/>
                <a:gd name="T70" fmla="*/ 0 w 3401"/>
                <a:gd name="T71" fmla="*/ 1 h 1539"/>
                <a:gd name="T72" fmla="*/ 0 w 3401"/>
                <a:gd name="T73" fmla="*/ 1 h 1539"/>
                <a:gd name="T74" fmla="*/ 0 w 3401"/>
                <a:gd name="T75" fmla="*/ 1 h 1539"/>
                <a:gd name="T76" fmla="*/ 0 w 3401"/>
                <a:gd name="T77" fmla="*/ 1 h 1539"/>
                <a:gd name="T78" fmla="*/ 0 w 3401"/>
                <a:gd name="T79" fmla="*/ 1 h 1539"/>
                <a:gd name="T80" fmla="*/ 0 w 3401"/>
                <a:gd name="T81" fmla="*/ 1 h 1539"/>
                <a:gd name="T82" fmla="*/ 0 w 3401"/>
                <a:gd name="T83" fmla="*/ 1 h 1539"/>
                <a:gd name="T84" fmla="*/ 0 w 3401"/>
                <a:gd name="T85" fmla="*/ 1 h 1539"/>
                <a:gd name="T86" fmla="*/ 0 w 3401"/>
                <a:gd name="T87" fmla="*/ 1 h 1539"/>
                <a:gd name="T88" fmla="*/ 0 w 3401"/>
                <a:gd name="T89" fmla="*/ 1 h 1539"/>
                <a:gd name="T90" fmla="*/ 0 w 3401"/>
                <a:gd name="T91" fmla="*/ 1 h 1539"/>
                <a:gd name="T92" fmla="*/ 0 w 3401"/>
                <a:gd name="T93" fmla="*/ 1 h 1539"/>
                <a:gd name="T94" fmla="*/ 0 w 3401"/>
                <a:gd name="T95" fmla="*/ 1 h 1539"/>
                <a:gd name="T96" fmla="*/ 0 w 3401"/>
                <a:gd name="T97" fmla="*/ 1 h 1539"/>
                <a:gd name="T98" fmla="*/ 0 w 3401"/>
                <a:gd name="T99" fmla="*/ 1 h 1539"/>
                <a:gd name="T100" fmla="*/ 0 w 3401"/>
                <a:gd name="T101" fmla="*/ 1 h 1539"/>
                <a:gd name="T102" fmla="*/ 0 w 3401"/>
                <a:gd name="T103" fmla="*/ 1 h 1539"/>
                <a:gd name="T104" fmla="*/ 0 w 3401"/>
                <a:gd name="T105" fmla="*/ 1 h 1539"/>
                <a:gd name="T106" fmla="*/ 0 w 3401"/>
                <a:gd name="T107" fmla="*/ 1 h 1539"/>
                <a:gd name="T108" fmla="*/ 0 w 3401"/>
                <a:gd name="T109" fmla="*/ 1 h 1539"/>
                <a:gd name="T110" fmla="*/ 0 w 3401"/>
                <a:gd name="T111" fmla="*/ 1 h 1539"/>
                <a:gd name="T112" fmla="*/ 0 w 3401"/>
                <a:gd name="T113" fmla="*/ 1 h 1539"/>
                <a:gd name="T114" fmla="*/ 0 w 3401"/>
                <a:gd name="T115" fmla="*/ 1 h 1539"/>
                <a:gd name="T116" fmla="*/ 0 w 3401"/>
                <a:gd name="T117" fmla="*/ 1 h 15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401"/>
                <a:gd name="T178" fmla="*/ 0 h 1539"/>
                <a:gd name="T179" fmla="*/ 3401 w 3401"/>
                <a:gd name="T180" fmla="*/ 1539 h 15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401" h="1539">
                  <a:moveTo>
                    <a:pt x="0" y="186"/>
                  </a:moveTo>
                  <a:lnTo>
                    <a:pt x="0" y="182"/>
                  </a:lnTo>
                  <a:lnTo>
                    <a:pt x="4" y="181"/>
                  </a:lnTo>
                  <a:lnTo>
                    <a:pt x="8" y="175"/>
                  </a:lnTo>
                  <a:lnTo>
                    <a:pt x="15" y="169"/>
                  </a:lnTo>
                  <a:lnTo>
                    <a:pt x="25" y="162"/>
                  </a:lnTo>
                  <a:lnTo>
                    <a:pt x="34" y="152"/>
                  </a:lnTo>
                  <a:lnTo>
                    <a:pt x="48" y="143"/>
                  </a:lnTo>
                  <a:lnTo>
                    <a:pt x="61" y="133"/>
                  </a:lnTo>
                  <a:lnTo>
                    <a:pt x="76" y="120"/>
                  </a:lnTo>
                  <a:lnTo>
                    <a:pt x="93" y="108"/>
                  </a:lnTo>
                  <a:lnTo>
                    <a:pt x="112" y="97"/>
                  </a:lnTo>
                  <a:lnTo>
                    <a:pt x="133" y="86"/>
                  </a:lnTo>
                  <a:lnTo>
                    <a:pt x="154" y="74"/>
                  </a:lnTo>
                  <a:lnTo>
                    <a:pt x="177" y="63"/>
                  </a:lnTo>
                  <a:lnTo>
                    <a:pt x="200" y="51"/>
                  </a:lnTo>
                  <a:lnTo>
                    <a:pt x="226" y="44"/>
                  </a:lnTo>
                  <a:lnTo>
                    <a:pt x="251" y="32"/>
                  </a:lnTo>
                  <a:lnTo>
                    <a:pt x="278" y="27"/>
                  </a:lnTo>
                  <a:lnTo>
                    <a:pt x="306" y="19"/>
                  </a:lnTo>
                  <a:lnTo>
                    <a:pt x="335" y="13"/>
                  </a:lnTo>
                  <a:lnTo>
                    <a:pt x="363" y="8"/>
                  </a:lnTo>
                  <a:lnTo>
                    <a:pt x="394" y="6"/>
                  </a:lnTo>
                  <a:lnTo>
                    <a:pt x="426" y="0"/>
                  </a:lnTo>
                  <a:lnTo>
                    <a:pt x="458" y="0"/>
                  </a:lnTo>
                  <a:lnTo>
                    <a:pt x="491" y="0"/>
                  </a:lnTo>
                  <a:lnTo>
                    <a:pt x="523" y="0"/>
                  </a:lnTo>
                  <a:lnTo>
                    <a:pt x="557" y="2"/>
                  </a:lnTo>
                  <a:lnTo>
                    <a:pt x="591" y="6"/>
                  </a:lnTo>
                  <a:lnTo>
                    <a:pt x="627" y="10"/>
                  </a:lnTo>
                  <a:lnTo>
                    <a:pt x="662" y="17"/>
                  </a:lnTo>
                  <a:lnTo>
                    <a:pt x="698" y="23"/>
                  </a:lnTo>
                  <a:lnTo>
                    <a:pt x="736" y="32"/>
                  </a:lnTo>
                  <a:lnTo>
                    <a:pt x="772" y="42"/>
                  </a:lnTo>
                  <a:lnTo>
                    <a:pt x="808" y="51"/>
                  </a:lnTo>
                  <a:lnTo>
                    <a:pt x="844" y="63"/>
                  </a:lnTo>
                  <a:lnTo>
                    <a:pt x="882" y="74"/>
                  </a:lnTo>
                  <a:lnTo>
                    <a:pt x="916" y="87"/>
                  </a:lnTo>
                  <a:lnTo>
                    <a:pt x="949" y="101"/>
                  </a:lnTo>
                  <a:lnTo>
                    <a:pt x="981" y="112"/>
                  </a:lnTo>
                  <a:lnTo>
                    <a:pt x="1013" y="125"/>
                  </a:lnTo>
                  <a:lnTo>
                    <a:pt x="1040" y="137"/>
                  </a:lnTo>
                  <a:lnTo>
                    <a:pt x="1065" y="148"/>
                  </a:lnTo>
                  <a:lnTo>
                    <a:pt x="1086" y="158"/>
                  </a:lnTo>
                  <a:lnTo>
                    <a:pt x="1107" y="167"/>
                  </a:lnTo>
                  <a:lnTo>
                    <a:pt x="1120" y="175"/>
                  </a:lnTo>
                  <a:lnTo>
                    <a:pt x="1131" y="181"/>
                  </a:lnTo>
                  <a:lnTo>
                    <a:pt x="1139" y="182"/>
                  </a:lnTo>
                  <a:lnTo>
                    <a:pt x="1143" y="186"/>
                  </a:lnTo>
                  <a:lnTo>
                    <a:pt x="1169" y="222"/>
                  </a:lnTo>
                  <a:lnTo>
                    <a:pt x="1169" y="220"/>
                  </a:lnTo>
                  <a:lnTo>
                    <a:pt x="1175" y="219"/>
                  </a:lnTo>
                  <a:lnTo>
                    <a:pt x="1184" y="213"/>
                  </a:lnTo>
                  <a:lnTo>
                    <a:pt x="1196" y="207"/>
                  </a:lnTo>
                  <a:lnTo>
                    <a:pt x="1209" y="200"/>
                  </a:lnTo>
                  <a:lnTo>
                    <a:pt x="1226" y="190"/>
                  </a:lnTo>
                  <a:lnTo>
                    <a:pt x="1245" y="181"/>
                  </a:lnTo>
                  <a:lnTo>
                    <a:pt x="1266" y="171"/>
                  </a:lnTo>
                  <a:lnTo>
                    <a:pt x="1287" y="160"/>
                  </a:lnTo>
                  <a:lnTo>
                    <a:pt x="1312" y="148"/>
                  </a:lnTo>
                  <a:lnTo>
                    <a:pt x="1337" y="139"/>
                  </a:lnTo>
                  <a:lnTo>
                    <a:pt x="1361" y="127"/>
                  </a:lnTo>
                  <a:lnTo>
                    <a:pt x="1386" y="116"/>
                  </a:lnTo>
                  <a:lnTo>
                    <a:pt x="1409" y="105"/>
                  </a:lnTo>
                  <a:lnTo>
                    <a:pt x="1434" y="95"/>
                  </a:lnTo>
                  <a:lnTo>
                    <a:pt x="1458" y="87"/>
                  </a:lnTo>
                  <a:lnTo>
                    <a:pt x="1479" y="80"/>
                  </a:lnTo>
                  <a:lnTo>
                    <a:pt x="1502" y="70"/>
                  </a:lnTo>
                  <a:lnTo>
                    <a:pt x="1523" y="63"/>
                  </a:lnTo>
                  <a:lnTo>
                    <a:pt x="1546" y="57"/>
                  </a:lnTo>
                  <a:lnTo>
                    <a:pt x="1567" y="51"/>
                  </a:lnTo>
                  <a:lnTo>
                    <a:pt x="1589" y="46"/>
                  </a:lnTo>
                  <a:lnTo>
                    <a:pt x="1612" y="42"/>
                  </a:lnTo>
                  <a:lnTo>
                    <a:pt x="1635" y="38"/>
                  </a:lnTo>
                  <a:lnTo>
                    <a:pt x="1658" y="34"/>
                  </a:lnTo>
                  <a:lnTo>
                    <a:pt x="1681" y="32"/>
                  </a:lnTo>
                  <a:lnTo>
                    <a:pt x="1705" y="29"/>
                  </a:lnTo>
                  <a:lnTo>
                    <a:pt x="1732" y="29"/>
                  </a:lnTo>
                  <a:lnTo>
                    <a:pt x="1757" y="29"/>
                  </a:lnTo>
                  <a:lnTo>
                    <a:pt x="1783" y="29"/>
                  </a:lnTo>
                  <a:lnTo>
                    <a:pt x="1812" y="29"/>
                  </a:lnTo>
                  <a:lnTo>
                    <a:pt x="1842" y="32"/>
                  </a:lnTo>
                  <a:lnTo>
                    <a:pt x="1869" y="34"/>
                  </a:lnTo>
                  <a:lnTo>
                    <a:pt x="1901" y="38"/>
                  </a:lnTo>
                  <a:lnTo>
                    <a:pt x="1934" y="42"/>
                  </a:lnTo>
                  <a:lnTo>
                    <a:pt x="1966" y="48"/>
                  </a:lnTo>
                  <a:lnTo>
                    <a:pt x="1998" y="51"/>
                  </a:lnTo>
                  <a:lnTo>
                    <a:pt x="2031" y="59"/>
                  </a:lnTo>
                  <a:lnTo>
                    <a:pt x="2065" y="65"/>
                  </a:lnTo>
                  <a:lnTo>
                    <a:pt x="2101" y="74"/>
                  </a:lnTo>
                  <a:lnTo>
                    <a:pt x="2135" y="80"/>
                  </a:lnTo>
                  <a:lnTo>
                    <a:pt x="2169" y="89"/>
                  </a:lnTo>
                  <a:lnTo>
                    <a:pt x="2204" y="97"/>
                  </a:lnTo>
                  <a:lnTo>
                    <a:pt x="2238" y="106"/>
                  </a:lnTo>
                  <a:lnTo>
                    <a:pt x="2272" y="114"/>
                  </a:lnTo>
                  <a:lnTo>
                    <a:pt x="2306" y="124"/>
                  </a:lnTo>
                  <a:lnTo>
                    <a:pt x="2340" y="133"/>
                  </a:lnTo>
                  <a:lnTo>
                    <a:pt x="2373" y="143"/>
                  </a:lnTo>
                  <a:lnTo>
                    <a:pt x="2403" y="150"/>
                  </a:lnTo>
                  <a:lnTo>
                    <a:pt x="2434" y="158"/>
                  </a:lnTo>
                  <a:lnTo>
                    <a:pt x="2464" y="167"/>
                  </a:lnTo>
                  <a:lnTo>
                    <a:pt x="2493" y="177"/>
                  </a:lnTo>
                  <a:lnTo>
                    <a:pt x="2521" y="184"/>
                  </a:lnTo>
                  <a:lnTo>
                    <a:pt x="2550" y="192"/>
                  </a:lnTo>
                  <a:lnTo>
                    <a:pt x="2574" y="200"/>
                  </a:lnTo>
                  <a:lnTo>
                    <a:pt x="2603" y="209"/>
                  </a:lnTo>
                  <a:lnTo>
                    <a:pt x="2626" y="217"/>
                  </a:lnTo>
                  <a:lnTo>
                    <a:pt x="2648" y="222"/>
                  </a:lnTo>
                  <a:lnTo>
                    <a:pt x="2671" y="230"/>
                  </a:lnTo>
                  <a:lnTo>
                    <a:pt x="2692" y="236"/>
                  </a:lnTo>
                  <a:lnTo>
                    <a:pt x="2711" y="241"/>
                  </a:lnTo>
                  <a:lnTo>
                    <a:pt x="2730" y="247"/>
                  </a:lnTo>
                  <a:lnTo>
                    <a:pt x="2745" y="251"/>
                  </a:lnTo>
                  <a:lnTo>
                    <a:pt x="2762" y="255"/>
                  </a:lnTo>
                  <a:lnTo>
                    <a:pt x="2776" y="257"/>
                  </a:lnTo>
                  <a:lnTo>
                    <a:pt x="2787" y="258"/>
                  </a:lnTo>
                  <a:lnTo>
                    <a:pt x="2799" y="260"/>
                  </a:lnTo>
                  <a:lnTo>
                    <a:pt x="2808" y="262"/>
                  </a:lnTo>
                  <a:lnTo>
                    <a:pt x="2818" y="260"/>
                  </a:lnTo>
                  <a:lnTo>
                    <a:pt x="2825" y="260"/>
                  </a:lnTo>
                  <a:lnTo>
                    <a:pt x="2831" y="260"/>
                  </a:lnTo>
                  <a:lnTo>
                    <a:pt x="2839" y="260"/>
                  </a:lnTo>
                  <a:lnTo>
                    <a:pt x="2846" y="258"/>
                  </a:lnTo>
                  <a:lnTo>
                    <a:pt x="2854" y="257"/>
                  </a:lnTo>
                  <a:lnTo>
                    <a:pt x="2858" y="255"/>
                  </a:lnTo>
                  <a:lnTo>
                    <a:pt x="2859" y="255"/>
                  </a:lnTo>
                  <a:lnTo>
                    <a:pt x="2859" y="257"/>
                  </a:lnTo>
                  <a:lnTo>
                    <a:pt x="2863" y="264"/>
                  </a:lnTo>
                  <a:lnTo>
                    <a:pt x="2869" y="276"/>
                  </a:lnTo>
                  <a:lnTo>
                    <a:pt x="2878" y="291"/>
                  </a:lnTo>
                  <a:lnTo>
                    <a:pt x="2888" y="310"/>
                  </a:lnTo>
                  <a:lnTo>
                    <a:pt x="2901" y="331"/>
                  </a:lnTo>
                  <a:lnTo>
                    <a:pt x="2913" y="354"/>
                  </a:lnTo>
                  <a:lnTo>
                    <a:pt x="2928" y="380"/>
                  </a:lnTo>
                  <a:lnTo>
                    <a:pt x="2941" y="407"/>
                  </a:lnTo>
                  <a:lnTo>
                    <a:pt x="2956" y="435"/>
                  </a:lnTo>
                  <a:lnTo>
                    <a:pt x="2970" y="464"/>
                  </a:lnTo>
                  <a:lnTo>
                    <a:pt x="2985" y="490"/>
                  </a:lnTo>
                  <a:lnTo>
                    <a:pt x="2998" y="519"/>
                  </a:lnTo>
                  <a:lnTo>
                    <a:pt x="3012" y="545"/>
                  </a:lnTo>
                  <a:lnTo>
                    <a:pt x="3021" y="570"/>
                  </a:lnTo>
                  <a:lnTo>
                    <a:pt x="3034" y="597"/>
                  </a:lnTo>
                  <a:lnTo>
                    <a:pt x="3040" y="616"/>
                  </a:lnTo>
                  <a:lnTo>
                    <a:pt x="3048" y="637"/>
                  </a:lnTo>
                  <a:lnTo>
                    <a:pt x="3053" y="652"/>
                  </a:lnTo>
                  <a:lnTo>
                    <a:pt x="3057" y="671"/>
                  </a:lnTo>
                  <a:lnTo>
                    <a:pt x="3061" y="684"/>
                  </a:lnTo>
                  <a:lnTo>
                    <a:pt x="3063" y="697"/>
                  </a:lnTo>
                  <a:lnTo>
                    <a:pt x="3067" y="711"/>
                  </a:lnTo>
                  <a:lnTo>
                    <a:pt x="3070" y="724"/>
                  </a:lnTo>
                  <a:lnTo>
                    <a:pt x="3072" y="735"/>
                  </a:lnTo>
                  <a:lnTo>
                    <a:pt x="3076" y="745"/>
                  </a:lnTo>
                  <a:lnTo>
                    <a:pt x="3080" y="758"/>
                  </a:lnTo>
                  <a:lnTo>
                    <a:pt x="3086" y="772"/>
                  </a:lnTo>
                  <a:lnTo>
                    <a:pt x="3089" y="783"/>
                  </a:lnTo>
                  <a:lnTo>
                    <a:pt x="3097" y="796"/>
                  </a:lnTo>
                  <a:lnTo>
                    <a:pt x="3105" y="813"/>
                  </a:lnTo>
                  <a:lnTo>
                    <a:pt x="3116" y="831"/>
                  </a:lnTo>
                  <a:lnTo>
                    <a:pt x="3128" y="846"/>
                  </a:lnTo>
                  <a:lnTo>
                    <a:pt x="3139" y="867"/>
                  </a:lnTo>
                  <a:lnTo>
                    <a:pt x="3152" y="888"/>
                  </a:lnTo>
                  <a:lnTo>
                    <a:pt x="3167" y="908"/>
                  </a:lnTo>
                  <a:lnTo>
                    <a:pt x="3185" y="929"/>
                  </a:lnTo>
                  <a:lnTo>
                    <a:pt x="3200" y="950"/>
                  </a:lnTo>
                  <a:lnTo>
                    <a:pt x="3217" y="971"/>
                  </a:lnTo>
                  <a:lnTo>
                    <a:pt x="3232" y="992"/>
                  </a:lnTo>
                  <a:lnTo>
                    <a:pt x="3247" y="1009"/>
                  </a:lnTo>
                  <a:lnTo>
                    <a:pt x="3261" y="1026"/>
                  </a:lnTo>
                  <a:lnTo>
                    <a:pt x="3274" y="1043"/>
                  </a:lnTo>
                  <a:lnTo>
                    <a:pt x="3285" y="1059"/>
                  </a:lnTo>
                  <a:lnTo>
                    <a:pt x="3293" y="1068"/>
                  </a:lnTo>
                  <a:lnTo>
                    <a:pt x="3302" y="1078"/>
                  </a:lnTo>
                  <a:lnTo>
                    <a:pt x="3306" y="1081"/>
                  </a:lnTo>
                  <a:lnTo>
                    <a:pt x="3308" y="1085"/>
                  </a:lnTo>
                  <a:lnTo>
                    <a:pt x="3097" y="1019"/>
                  </a:lnTo>
                  <a:lnTo>
                    <a:pt x="3304" y="1214"/>
                  </a:lnTo>
                  <a:lnTo>
                    <a:pt x="3302" y="1216"/>
                  </a:lnTo>
                  <a:lnTo>
                    <a:pt x="3302" y="1220"/>
                  </a:lnTo>
                  <a:lnTo>
                    <a:pt x="3302" y="1230"/>
                  </a:lnTo>
                  <a:lnTo>
                    <a:pt x="3302" y="1243"/>
                  </a:lnTo>
                  <a:lnTo>
                    <a:pt x="3302" y="1249"/>
                  </a:lnTo>
                  <a:lnTo>
                    <a:pt x="3302" y="1258"/>
                  </a:lnTo>
                  <a:lnTo>
                    <a:pt x="3302" y="1266"/>
                  </a:lnTo>
                  <a:lnTo>
                    <a:pt x="3304" y="1277"/>
                  </a:lnTo>
                  <a:lnTo>
                    <a:pt x="3304" y="1287"/>
                  </a:lnTo>
                  <a:lnTo>
                    <a:pt x="3306" y="1300"/>
                  </a:lnTo>
                  <a:lnTo>
                    <a:pt x="3310" y="1313"/>
                  </a:lnTo>
                  <a:lnTo>
                    <a:pt x="3316" y="1327"/>
                  </a:lnTo>
                  <a:lnTo>
                    <a:pt x="3318" y="1340"/>
                  </a:lnTo>
                  <a:lnTo>
                    <a:pt x="3323" y="1357"/>
                  </a:lnTo>
                  <a:lnTo>
                    <a:pt x="3329" y="1374"/>
                  </a:lnTo>
                  <a:lnTo>
                    <a:pt x="3335" y="1391"/>
                  </a:lnTo>
                  <a:lnTo>
                    <a:pt x="3342" y="1410"/>
                  </a:lnTo>
                  <a:lnTo>
                    <a:pt x="3350" y="1427"/>
                  </a:lnTo>
                  <a:lnTo>
                    <a:pt x="3358" y="1444"/>
                  </a:lnTo>
                  <a:lnTo>
                    <a:pt x="3365" y="1461"/>
                  </a:lnTo>
                  <a:lnTo>
                    <a:pt x="3371" y="1477"/>
                  </a:lnTo>
                  <a:lnTo>
                    <a:pt x="3377" y="1492"/>
                  </a:lnTo>
                  <a:lnTo>
                    <a:pt x="3382" y="1503"/>
                  </a:lnTo>
                  <a:lnTo>
                    <a:pt x="3390" y="1517"/>
                  </a:lnTo>
                  <a:lnTo>
                    <a:pt x="3394" y="1524"/>
                  </a:lnTo>
                  <a:lnTo>
                    <a:pt x="3397" y="1532"/>
                  </a:lnTo>
                  <a:lnTo>
                    <a:pt x="3399" y="1536"/>
                  </a:lnTo>
                  <a:lnTo>
                    <a:pt x="3401" y="1539"/>
                  </a:lnTo>
                  <a:lnTo>
                    <a:pt x="2856" y="1488"/>
                  </a:lnTo>
                  <a:lnTo>
                    <a:pt x="2601" y="1465"/>
                  </a:lnTo>
                  <a:lnTo>
                    <a:pt x="2078" y="1507"/>
                  </a:lnTo>
                  <a:lnTo>
                    <a:pt x="2078" y="1505"/>
                  </a:lnTo>
                  <a:lnTo>
                    <a:pt x="2086" y="1501"/>
                  </a:lnTo>
                  <a:lnTo>
                    <a:pt x="2097" y="1498"/>
                  </a:lnTo>
                  <a:lnTo>
                    <a:pt x="2114" y="1492"/>
                  </a:lnTo>
                  <a:lnTo>
                    <a:pt x="2131" y="1484"/>
                  </a:lnTo>
                  <a:lnTo>
                    <a:pt x="2154" y="1475"/>
                  </a:lnTo>
                  <a:lnTo>
                    <a:pt x="2177" y="1465"/>
                  </a:lnTo>
                  <a:lnTo>
                    <a:pt x="2205" y="1458"/>
                  </a:lnTo>
                  <a:lnTo>
                    <a:pt x="2232" y="1446"/>
                  </a:lnTo>
                  <a:lnTo>
                    <a:pt x="2261" y="1439"/>
                  </a:lnTo>
                  <a:lnTo>
                    <a:pt x="2289" y="1429"/>
                  </a:lnTo>
                  <a:lnTo>
                    <a:pt x="2321" y="1423"/>
                  </a:lnTo>
                  <a:lnTo>
                    <a:pt x="2348" y="1414"/>
                  </a:lnTo>
                  <a:lnTo>
                    <a:pt x="2378" y="1410"/>
                  </a:lnTo>
                  <a:lnTo>
                    <a:pt x="2407" y="1406"/>
                  </a:lnTo>
                  <a:lnTo>
                    <a:pt x="2434" y="1404"/>
                  </a:lnTo>
                  <a:lnTo>
                    <a:pt x="2458" y="1403"/>
                  </a:lnTo>
                  <a:lnTo>
                    <a:pt x="2485" y="1401"/>
                  </a:lnTo>
                  <a:lnTo>
                    <a:pt x="2510" y="1401"/>
                  </a:lnTo>
                  <a:lnTo>
                    <a:pt x="2536" y="1401"/>
                  </a:lnTo>
                  <a:lnTo>
                    <a:pt x="2561" y="1401"/>
                  </a:lnTo>
                  <a:lnTo>
                    <a:pt x="2588" y="1401"/>
                  </a:lnTo>
                  <a:lnTo>
                    <a:pt x="2614" y="1401"/>
                  </a:lnTo>
                  <a:lnTo>
                    <a:pt x="2643" y="1401"/>
                  </a:lnTo>
                  <a:lnTo>
                    <a:pt x="2669" y="1401"/>
                  </a:lnTo>
                  <a:lnTo>
                    <a:pt x="2696" y="1401"/>
                  </a:lnTo>
                  <a:lnTo>
                    <a:pt x="2724" y="1401"/>
                  </a:lnTo>
                  <a:lnTo>
                    <a:pt x="2753" y="1401"/>
                  </a:lnTo>
                  <a:lnTo>
                    <a:pt x="2781" y="1401"/>
                  </a:lnTo>
                  <a:lnTo>
                    <a:pt x="2808" y="1401"/>
                  </a:lnTo>
                  <a:lnTo>
                    <a:pt x="2839" y="1401"/>
                  </a:lnTo>
                  <a:lnTo>
                    <a:pt x="2869" y="1403"/>
                  </a:lnTo>
                  <a:lnTo>
                    <a:pt x="2901" y="1401"/>
                  </a:lnTo>
                  <a:lnTo>
                    <a:pt x="2934" y="1401"/>
                  </a:lnTo>
                  <a:lnTo>
                    <a:pt x="2968" y="1403"/>
                  </a:lnTo>
                  <a:lnTo>
                    <a:pt x="3002" y="1404"/>
                  </a:lnTo>
                  <a:lnTo>
                    <a:pt x="3036" y="1406"/>
                  </a:lnTo>
                  <a:lnTo>
                    <a:pt x="3070" y="1410"/>
                  </a:lnTo>
                  <a:lnTo>
                    <a:pt x="3105" y="1412"/>
                  </a:lnTo>
                  <a:lnTo>
                    <a:pt x="3137" y="1416"/>
                  </a:lnTo>
                  <a:lnTo>
                    <a:pt x="3167" y="1420"/>
                  </a:lnTo>
                  <a:lnTo>
                    <a:pt x="3196" y="1422"/>
                  </a:lnTo>
                  <a:lnTo>
                    <a:pt x="3219" y="1423"/>
                  </a:lnTo>
                  <a:lnTo>
                    <a:pt x="3242" y="1427"/>
                  </a:lnTo>
                  <a:lnTo>
                    <a:pt x="3259" y="1429"/>
                  </a:lnTo>
                  <a:lnTo>
                    <a:pt x="3272" y="1429"/>
                  </a:lnTo>
                  <a:lnTo>
                    <a:pt x="3280" y="1431"/>
                  </a:lnTo>
                  <a:lnTo>
                    <a:pt x="3283" y="1433"/>
                  </a:lnTo>
                  <a:lnTo>
                    <a:pt x="3280" y="1431"/>
                  </a:lnTo>
                  <a:lnTo>
                    <a:pt x="3274" y="1429"/>
                  </a:lnTo>
                  <a:lnTo>
                    <a:pt x="3261" y="1423"/>
                  </a:lnTo>
                  <a:lnTo>
                    <a:pt x="3242" y="1418"/>
                  </a:lnTo>
                  <a:lnTo>
                    <a:pt x="3219" y="1410"/>
                  </a:lnTo>
                  <a:lnTo>
                    <a:pt x="3196" y="1403"/>
                  </a:lnTo>
                  <a:lnTo>
                    <a:pt x="3166" y="1393"/>
                  </a:lnTo>
                  <a:lnTo>
                    <a:pt x="3135" y="1385"/>
                  </a:lnTo>
                  <a:lnTo>
                    <a:pt x="3099" y="1374"/>
                  </a:lnTo>
                  <a:lnTo>
                    <a:pt x="3061" y="1366"/>
                  </a:lnTo>
                  <a:lnTo>
                    <a:pt x="3021" y="1355"/>
                  </a:lnTo>
                  <a:lnTo>
                    <a:pt x="2979" y="1347"/>
                  </a:lnTo>
                  <a:lnTo>
                    <a:pt x="2934" y="1340"/>
                  </a:lnTo>
                  <a:lnTo>
                    <a:pt x="2888" y="1332"/>
                  </a:lnTo>
                  <a:lnTo>
                    <a:pt x="2840" y="1325"/>
                  </a:lnTo>
                  <a:lnTo>
                    <a:pt x="2795" y="1321"/>
                  </a:lnTo>
                  <a:lnTo>
                    <a:pt x="2745" y="1315"/>
                  </a:lnTo>
                  <a:lnTo>
                    <a:pt x="2696" y="1313"/>
                  </a:lnTo>
                  <a:lnTo>
                    <a:pt x="2647" y="1313"/>
                  </a:lnTo>
                  <a:lnTo>
                    <a:pt x="2597" y="1313"/>
                  </a:lnTo>
                  <a:lnTo>
                    <a:pt x="2550" y="1313"/>
                  </a:lnTo>
                  <a:lnTo>
                    <a:pt x="2502" y="1317"/>
                  </a:lnTo>
                  <a:lnTo>
                    <a:pt x="2456" y="1321"/>
                  </a:lnTo>
                  <a:lnTo>
                    <a:pt x="2416" y="1325"/>
                  </a:lnTo>
                  <a:lnTo>
                    <a:pt x="2377" y="1328"/>
                  </a:lnTo>
                  <a:lnTo>
                    <a:pt x="2340" y="1332"/>
                  </a:lnTo>
                  <a:lnTo>
                    <a:pt x="2308" y="1336"/>
                  </a:lnTo>
                  <a:lnTo>
                    <a:pt x="2283" y="1340"/>
                  </a:lnTo>
                  <a:lnTo>
                    <a:pt x="2261" y="1344"/>
                  </a:lnTo>
                  <a:lnTo>
                    <a:pt x="2245" y="1346"/>
                  </a:lnTo>
                  <a:lnTo>
                    <a:pt x="2234" y="1347"/>
                  </a:lnTo>
                  <a:lnTo>
                    <a:pt x="2232" y="1349"/>
                  </a:lnTo>
                  <a:lnTo>
                    <a:pt x="2234" y="1346"/>
                  </a:lnTo>
                  <a:lnTo>
                    <a:pt x="2238" y="1344"/>
                  </a:lnTo>
                  <a:lnTo>
                    <a:pt x="2247" y="1336"/>
                  </a:lnTo>
                  <a:lnTo>
                    <a:pt x="2262" y="1330"/>
                  </a:lnTo>
                  <a:lnTo>
                    <a:pt x="2280" y="1321"/>
                  </a:lnTo>
                  <a:lnTo>
                    <a:pt x="2299" y="1313"/>
                  </a:lnTo>
                  <a:lnTo>
                    <a:pt x="2321" y="1302"/>
                  </a:lnTo>
                  <a:lnTo>
                    <a:pt x="2348" y="1292"/>
                  </a:lnTo>
                  <a:lnTo>
                    <a:pt x="2377" y="1281"/>
                  </a:lnTo>
                  <a:lnTo>
                    <a:pt x="2409" y="1271"/>
                  </a:lnTo>
                  <a:lnTo>
                    <a:pt x="2441" y="1262"/>
                  </a:lnTo>
                  <a:lnTo>
                    <a:pt x="2479" y="1254"/>
                  </a:lnTo>
                  <a:lnTo>
                    <a:pt x="2517" y="1247"/>
                  </a:lnTo>
                  <a:lnTo>
                    <a:pt x="2557" y="1243"/>
                  </a:lnTo>
                  <a:lnTo>
                    <a:pt x="2599" y="1239"/>
                  </a:lnTo>
                  <a:lnTo>
                    <a:pt x="2643" y="1241"/>
                  </a:lnTo>
                  <a:lnTo>
                    <a:pt x="2686" y="1241"/>
                  </a:lnTo>
                  <a:lnTo>
                    <a:pt x="2730" y="1245"/>
                  </a:lnTo>
                  <a:lnTo>
                    <a:pt x="2774" y="1249"/>
                  </a:lnTo>
                  <a:lnTo>
                    <a:pt x="2818" y="1258"/>
                  </a:lnTo>
                  <a:lnTo>
                    <a:pt x="2859" y="1262"/>
                  </a:lnTo>
                  <a:lnTo>
                    <a:pt x="2901" y="1271"/>
                  </a:lnTo>
                  <a:lnTo>
                    <a:pt x="2939" y="1279"/>
                  </a:lnTo>
                  <a:lnTo>
                    <a:pt x="2977" y="1288"/>
                  </a:lnTo>
                  <a:lnTo>
                    <a:pt x="3010" y="1294"/>
                  </a:lnTo>
                  <a:lnTo>
                    <a:pt x="3042" y="1304"/>
                  </a:lnTo>
                  <a:lnTo>
                    <a:pt x="3069" y="1309"/>
                  </a:lnTo>
                  <a:lnTo>
                    <a:pt x="3093" y="1317"/>
                  </a:lnTo>
                  <a:lnTo>
                    <a:pt x="3110" y="1323"/>
                  </a:lnTo>
                  <a:lnTo>
                    <a:pt x="3126" y="1328"/>
                  </a:lnTo>
                  <a:lnTo>
                    <a:pt x="3135" y="1332"/>
                  </a:lnTo>
                  <a:lnTo>
                    <a:pt x="3139" y="1332"/>
                  </a:lnTo>
                  <a:lnTo>
                    <a:pt x="3135" y="1332"/>
                  </a:lnTo>
                  <a:lnTo>
                    <a:pt x="3133" y="1328"/>
                  </a:lnTo>
                  <a:lnTo>
                    <a:pt x="3128" y="1323"/>
                  </a:lnTo>
                  <a:lnTo>
                    <a:pt x="3122" y="1319"/>
                  </a:lnTo>
                  <a:lnTo>
                    <a:pt x="3112" y="1313"/>
                  </a:lnTo>
                  <a:lnTo>
                    <a:pt x="3103" y="1306"/>
                  </a:lnTo>
                  <a:lnTo>
                    <a:pt x="3089" y="1298"/>
                  </a:lnTo>
                  <a:lnTo>
                    <a:pt x="3076" y="1290"/>
                  </a:lnTo>
                  <a:lnTo>
                    <a:pt x="3059" y="1281"/>
                  </a:lnTo>
                  <a:lnTo>
                    <a:pt x="3044" y="1271"/>
                  </a:lnTo>
                  <a:lnTo>
                    <a:pt x="3025" y="1262"/>
                  </a:lnTo>
                  <a:lnTo>
                    <a:pt x="3006" y="1252"/>
                  </a:lnTo>
                  <a:lnTo>
                    <a:pt x="2983" y="1241"/>
                  </a:lnTo>
                  <a:lnTo>
                    <a:pt x="2960" y="1231"/>
                  </a:lnTo>
                  <a:lnTo>
                    <a:pt x="2937" y="1222"/>
                  </a:lnTo>
                  <a:lnTo>
                    <a:pt x="2913" y="1214"/>
                  </a:lnTo>
                  <a:lnTo>
                    <a:pt x="2884" y="1205"/>
                  </a:lnTo>
                  <a:lnTo>
                    <a:pt x="2856" y="1195"/>
                  </a:lnTo>
                  <a:lnTo>
                    <a:pt x="2825" y="1188"/>
                  </a:lnTo>
                  <a:lnTo>
                    <a:pt x="2795" y="1182"/>
                  </a:lnTo>
                  <a:lnTo>
                    <a:pt x="2759" y="1174"/>
                  </a:lnTo>
                  <a:lnTo>
                    <a:pt x="2723" y="1169"/>
                  </a:lnTo>
                  <a:lnTo>
                    <a:pt x="2685" y="1167"/>
                  </a:lnTo>
                  <a:lnTo>
                    <a:pt x="2648" y="1167"/>
                  </a:lnTo>
                  <a:lnTo>
                    <a:pt x="2607" y="1165"/>
                  </a:lnTo>
                  <a:lnTo>
                    <a:pt x="2565" y="1169"/>
                  </a:lnTo>
                  <a:lnTo>
                    <a:pt x="2523" y="1173"/>
                  </a:lnTo>
                  <a:lnTo>
                    <a:pt x="2479" y="1182"/>
                  </a:lnTo>
                  <a:lnTo>
                    <a:pt x="2434" y="1192"/>
                  </a:lnTo>
                  <a:lnTo>
                    <a:pt x="2388" y="1205"/>
                  </a:lnTo>
                  <a:lnTo>
                    <a:pt x="2340" y="1220"/>
                  </a:lnTo>
                  <a:lnTo>
                    <a:pt x="2295" y="1241"/>
                  </a:lnTo>
                  <a:lnTo>
                    <a:pt x="2245" y="1260"/>
                  </a:lnTo>
                  <a:lnTo>
                    <a:pt x="2196" y="1275"/>
                  </a:lnTo>
                  <a:lnTo>
                    <a:pt x="2148" y="1287"/>
                  </a:lnTo>
                  <a:lnTo>
                    <a:pt x="2101" y="1298"/>
                  </a:lnTo>
                  <a:lnTo>
                    <a:pt x="2053" y="1304"/>
                  </a:lnTo>
                  <a:lnTo>
                    <a:pt x="2010" y="1308"/>
                  </a:lnTo>
                  <a:lnTo>
                    <a:pt x="1966" y="1311"/>
                  </a:lnTo>
                  <a:lnTo>
                    <a:pt x="1926" y="1313"/>
                  </a:lnTo>
                  <a:lnTo>
                    <a:pt x="1888" y="1311"/>
                  </a:lnTo>
                  <a:lnTo>
                    <a:pt x="1854" y="1309"/>
                  </a:lnTo>
                  <a:lnTo>
                    <a:pt x="1823" y="1308"/>
                  </a:lnTo>
                  <a:lnTo>
                    <a:pt x="1797" y="1306"/>
                  </a:lnTo>
                  <a:lnTo>
                    <a:pt x="1776" y="1304"/>
                  </a:lnTo>
                  <a:lnTo>
                    <a:pt x="1761" y="1302"/>
                  </a:lnTo>
                  <a:lnTo>
                    <a:pt x="1751" y="1300"/>
                  </a:lnTo>
                  <a:lnTo>
                    <a:pt x="1749" y="1300"/>
                  </a:lnTo>
                  <a:lnTo>
                    <a:pt x="1745" y="1300"/>
                  </a:lnTo>
                  <a:lnTo>
                    <a:pt x="1736" y="1300"/>
                  </a:lnTo>
                  <a:lnTo>
                    <a:pt x="1721" y="1300"/>
                  </a:lnTo>
                  <a:lnTo>
                    <a:pt x="1704" y="1302"/>
                  </a:lnTo>
                  <a:lnTo>
                    <a:pt x="1679" y="1302"/>
                  </a:lnTo>
                  <a:lnTo>
                    <a:pt x="1654" y="1304"/>
                  </a:lnTo>
                  <a:lnTo>
                    <a:pt x="1626" y="1304"/>
                  </a:lnTo>
                  <a:lnTo>
                    <a:pt x="1593" y="1306"/>
                  </a:lnTo>
                  <a:lnTo>
                    <a:pt x="1561" y="1306"/>
                  </a:lnTo>
                  <a:lnTo>
                    <a:pt x="1525" y="1306"/>
                  </a:lnTo>
                  <a:lnTo>
                    <a:pt x="1491" y="1306"/>
                  </a:lnTo>
                  <a:lnTo>
                    <a:pt x="1456" y="1306"/>
                  </a:lnTo>
                  <a:lnTo>
                    <a:pt x="1424" y="1304"/>
                  </a:lnTo>
                  <a:lnTo>
                    <a:pt x="1392" y="1302"/>
                  </a:lnTo>
                  <a:lnTo>
                    <a:pt x="1359" y="1298"/>
                  </a:lnTo>
                  <a:lnTo>
                    <a:pt x="1333" y="1296"/>
                  </a:lnTo>
                  <a:lnTo>
                    <a:pt x="1304" y="1290"/>
                  </a:lnTo>
                  <a:lnTo>
                    <a:pt x="1280" y="1287"/>
                  </a:lnTo>
                  <a:lnTo>
                    <a:pt x="1253" y="1283"/>
                  </a:lnTo>
                  <a:lnTo>
                    <a:pt x="1230" y="1281"/>
                  </a:lnTo>
                  <a:lnTo>
                    <a:pt x="1203" y="1275"/>
                  </a:lnTo>
                  <a:lnTo>
                    <a:pt x="1179" y="1273"/>
                  </a:lnTo>
                  <a:lnTo>
                    <a:pt x="1152" y="1271"/>
                  </a:lnTo>
                  <a:lnTo>
                    <a:pt x="1124" y="1269"/>
                  </a:lnTo>
                  <a:lnTo>
                    <a:pt x="1095" y="1266"/>
                  </a:lnTo>
                  <a:lnTo>
                    <a:pt x="1063" y="1266"/>
                  </a:lnTo>
                  <a:lnTo>
                    <a:pt x="1029" y="1264"/>
                  </a:lnTo>
                  <a:lnTo>
                    <a:pt x="994" y="1264"/>
                  </a:lnTo>
                  <a:lnTo>
                    <a:pt x="954" y="1264"/>
                  </a:lnTo>
                  <a:lnTo>
                    <a:pt x="913" y="1264"/>
                  </a:lnTo>
                  <a:lnTo>
                    <a:pt x="867" y="1266"/>
                  </a:lnTo>
                  <a:lnTo>
                    <a:pt x="818" y="1269"/>
                  </a:lnTo>
                  <a:lnTo>
                    <a:pt x="762" y="1271"/>
                  </a:lnTo>
                  <a:lnTo>
                    <a:pt x="705" y="1275"/>
                  </a:lnTo>
                  <a:lnTo>
                    <a:pt x="645" y="1279"/>
                  </a:lnTo>
                  <a:lnTo>
                    <a:pt x="586" y="1283"/>
                  </a:lnTo>
                  <a:lnTo>
                    <a:pt x="521" y="1287"/>
                  </a:lnTo>
                  <a:lnTo>
                    <a:pt x="462" y="1290"/>
                  </a:lnTo>
                  <a:lnTo>
                    <a:pt x="401" y="1294"/>
                  </a:lnTo>
                  <a:lnTo>
                    <a:pt x="346" y="1300"/>
                  </a:lnTo>
                  <a:lnTo>
                    <a:pt x="291" y="1304"/>
                  </a:lnTo>
                  <a:lnTo>
                    <a:pt x="241" y="1308"/>
                  </a:lnTo>
                  <a:lnTo>
                    <a:pt x="194" y="1311"/>
                  </a:lnTo>
                  <a:lnTo>
                    <a:pt x="158" y="1315"/>
                  </a:lnTo>
                  <a:lnTo>
                    <a:pt x="125" y="1317"/>
                  </a:lnTo>
                  <a:lnTo>
                    <a:pt x="101" y="1321"/>
                  </a:lnTo>
                  <a:lnTo>
                    <a:pt x="86" y="1321"/>
                  </a:lnTo>
                  <a:lnTo>
                    <a:pt x="82" y="1323"/>
                  </a:lnTo>
                  <a:lnTo>
                    <a:pt x="181" y="1100"/>
                  </a:lnTo>
                  <a:lnTo>
                    <a:pt x="103" y="403"/>
                  </a:lnTo>
                  <a:lnTo>
                    <a:pt x="0" y="186"/>
                  </a:lnTo>
                  <a:close/>
                </a:path>
              </a:pathLst>
            </a:custGeom>
            <a:solidFill>
              <a:srgbClr val="E8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34" name="Freeform 9"/>
            <p:cNvSpPr>
              <a:spLocks/>
            </p:cNvSpPr>
            <p:nvPr/>
          </p:nvSpPr>
          <p:spPr bwMode="auto">
            <a:xfrm>
              <a:off x="2965" y="4207"/>
              <a:ext cx="1869" cy="94"/>
            </a:xfrm>
            <a:custGeom>
              <a:avLst/>
              <a:gdLst>
                <a:gd name="T0" fmla="*/ 0 w 3738"/>
                <a:gd name="T1" fmla="*/ 1 h 188"/>
                <a:gd name="T2" fmla="*/ 1 w 3738"/>
                <a:gd name="T3" fmla="*/ 1 h 188"/>
                <a:gd name="T4" fmla="*/ 1 w 3738"/>
                <a:gd name="T5" fmla="*/ 1 h 188"/>
                <a:gd name="T6" fmla="*/ 1 w 3738"/>
                <a:gd name="T7" fmla="*/ 1 h 188"/>
                <a:gd name="T8" fmla="*/ 1 w 3738"/>
                <a:gd name="T9" fmla="*/ 1 h 188"/>
                <a:gd name="T10" fmla="*/ 1 w 3738"/>
                <a:gd name="T11" fmla="*/ 1 h 188"/>
                <a:gd name="T12" fmla="*/ 1 w 3738"/>
                <a:gd name="T13" fmla="*/ 1 h 188"/>
                <a:gd name="T14" fmla="*/ 1 w 3738"/>
                <a:gd name="T15" fmla="*/ 1 h 188"/>
                <a:gd name="T16" fmla="*/ 1 w 3738"/>
                <a:gd name="T17" fmla="*/ 1 h 188"/>
                <a:gd name="T18" fmla="*/ 1 w 3738"/>
                <a:gd name="T19" fmla="*/ 1 h 188"/>
                <a:gd name="T20" fmla="*/ 1 w 3738"/>
                <a:gd name="T21" fmla="*/ 1 h 188"/>
                <a:gd name="T22" fmla="*/ 1 w 3738"/>
                <a:gd name="T23" fmla="*/ 1 h 188"/>
                <a:gd name="T24" fmla="*/ 1 w 3738"/>
                <a:gd name="T25" fmla="*/ 1 h 188"/>
                <a:gd name="T26" fmla="*/ 1 w 3738"/>
                <a:gd name="T27" fmla="*/ 1 h 188"/>
                <a:gd name="T28" fmla="*/ 1 w 3738"/>
                <a:gd name="T29" fmla="*/ 1 h 188"/>
                <a:gd name="T30" fmla="*/ 1 w 3738"/>
                <a:gd name="T31" fmla="*/ 1 h 188"/>
                <a:gd name="T32" fmla="*/ 1 w 3738"/>
                <a:gd name="T33" fmla="*/ 1 h 188"/>
                <a:gd name="T34" fmla="*/ 1 w 3738"/>
                <a:gd name="T35" fmla="*/ 1 h 188"/>
                <a:gd name="T36" fmla="*/ 1 w 3738"/>
                <a:gd name="T37" fmla="*/ 1 h 188"/>
                <a:gd name="T38" fmla="*/ 1 w 3738"/>
                <a:gd name="T39" fmla="*/ 1 h 188"/>
                <a:gd name="T40" fmla="*/ 1 w 3738"/>
                <a:gd name="T41" fmla="*/ 1 h 188"/>
                <a:gd name="T42" fmla="*/ 1 w 3738"/>
                <a:gd name="T43" fmla="*/ 1 h 188"/>
                <a:gd name="T44" fmla="*/ 1 w 3738"/>
                <a:gd name="T45" fmla="*/ 1 h 188"/>
                <a:gd name="T46" fmla="*/ 1 w 3738"/>
                <a:gd name="T47" fmla="*/ 1 h 188"/>
                <a:gd name="T48" fmla="*/ 1 w 3738"/>
                <a:gd name="T49" fmla="*/ 1 h 188"/>
                <a:gd name="T50" fmla="*/ 1 w 3738"/>
                <a:gd name="T51" fmla="*/ 1 h 188"/>
                <a:gd name="T52" fmla="*/ 1 w 3738"/>
                <a:gd name="T53" fmla="*/ 1 h 188"/>
                <a:gd name="T54" fmla="*/ 1 w 3738"/>
                <a:gd name="T55" fmla="*/ 1 h 188"/>
                <a:gd name="T56" fmla="*/ 1 w 3738"/>
                <a:gd name="T57" fmla="*/ 1 h 188"/>
                <a:gd name="T58" fmla="*/ 1 w 3738"/>
                <a:gd name="T59" fmla="*/ 1 h 188"/>
                <a:gd name="T60" fmla="*/ 1 w 3738"/>
                <a:gd name="T61" fmla="*/ 1 h 188"/>
                <a:gd name="T62" fmla="*/ 1 w 3738"/>
                <a:gd name="T63" fmla="*/ 1 h 188"/>
                <a:gd name="T64" fmla="*/ 1 w 3738"/>
                <a:gd name="T65" fmla="*/ 1 h 188"/>
                <a:gd name="T66" fmla="*/ 1 w 3738"/>
                <a:gd name="T67" fmla="*/ 1 h 188"/>
                <a:gd name="T68" fmla="*/ 1 w 3738"/>
                <a:gd name="T69" fmla="*/ 1 h 188"/>
                <a:gd name="T70" fmla="*/ 1 w 3738"/>
                <a:gd name="T71" fmla="*/ 1 h 188"/>
                <a:gd name="T72" fmla="*/ 1 w 3738"/>
                <a:gd name="T73" fmla="*/ 1 h 188"/>
                <a:gd name="T74" fmla="*/ 1 w 3738"/>
                <a:gd name="T75" fmla="*/ 1 h 188"/>
                <a:gd name="T76" fmla="*/ 1 w 3738"/>
                <a:gd name="T77" fmla="*/ 1 h 188"/>
                <a:gd name="T78" fmla="*/ 1 w 3738"/>
                <a:gd name="T79" fmla="*/ 1 h 188"/>
                <a:gd name="T80" fmla="*/ 1 w 3738"/>
                <a:gd name="T81" fmla="*/ 1 h 188"/>
                <a:gd name="T82" fmla="*/ 1 w 3738"/>
                <a:gd name="T83" fmla="*/ 1 h 188"/>
                <a:gd name="T84" fmla="*/ 1 w 3738"/>
                <a:gd name="T85" fmla="*/ 1 h 188"/>
                <a:gd name="T86" fmla="*/ 1 w 3738"/>
                <a:gd name="T87" fmla="*/ 1 h 188"/>
                <a:gd name="T88" fmla="*/ 1 w 3738"/>
                <a:gd name="T89" fmla="*/ 1 h 188"/>
                <a:gd name="T90" fmla="*/ 1 w 3738"/>
                <a:gd name="T91" fmla="*/ 0 h 188"/>
                <a:gd name="T92" fmla="*/ 1 w 3738"/>
                <a:gd name="T93" fmla="*/ 1 h 188"/>
                <a:gd name="T94" fmla="*/ 1 w 3738"/>
                <a:gd name="T95" fmla="*/ 1 h 188"/>
                <a:gd name="T96" fmla="*/ 1 w 3738"/>
                <a:gd name="T97" fmla="*/ 1 h 188"/>
                <a:gd name="T98" fmla="*/ 1 w 3738"/>
                <a:gd name="T99" fmla="*/ 1 h 188"/>
                <a:gd name="T100" fmla="*/ 1 w 3738"/>
                <a:gd name="T101" fmla="*/ 1 h 188"/>
                <a:gd name="T102" fmla="*/ 0 w 3738"/>
                <a:gd name="T103" fmla="*/ 1 h 188"/>
                <a:gd name="T104" fmla="*/ 0 w 3738"/>
                <a:gd name="T105" fmla="*/ 1 h 188"/>
                <a:gd name="T106" fmla="*/ 0 w 3738"/>
                <a:gd name="T107" fmla="*/ 1 h 18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738"/>
                <a:gd name="T163" fmla="*/ 0 h 188"/>
                <a:gd name="T164" fmla="*/ 3738 w 3738"/>
                <a:gd name="T165" fmla="*/ 188 h 18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738" h="188">
                  <a:moveTo>
                    <a:pt x="0" y="121"/>
                  </a:moveTo>
                  <a:lnTo>
                    <a:pt x="31" y="121"/>
                  </a:lnTo>
                  <a:lnTo>
                    <a:pt x="95" y="123"/>
                  </a:lnTo>
                  <a:lnTo>
                    <a:pt x="188" y="123"/>
                  </a:lnTo>
                  <a:lnTo>
                    <a:pt x="308" y="125"/>
                  </a:lnTo>
                  <a:lnTo>
                    <a:pt x="443" y="125"/>
                  </a:lnTo>
                  <a:lnTo>
                    <a:pt x="593" y="127"/>
                  </a:lnTo>
                  <a:lnTo>
                    <a:pt x="751" y="127"/>
                  </a:lnTo>
                  <a:lnTo>
                    <a:pt x="917" y="127"/>
                  </a:lnTo>
                  <a:lnTo>
                    <a:pt x="1076" y="127"/>
                  </a:lnTo>
                  <a:lnTo>
                    <a:pt x="1232" y="127"/>
                  </a:lnTo>
                  <a:lnTo>
                    <a:pt x="1377" y="127"/>
                  </a:lnTo>
                  <a:lnTo>
                    <a:pt x="1508" y="127"/>
                  </a:lnTo>
                  <a:lnTo>
                    <a:pt x="1616" y="127"/>
                  </a:lnTo>
                  <a:lnTo>
                    <a:pt x="1702" y="127"/>
                  </a:lnTo>
                  <a:lnTo>
                    <a:pt x="1755" y="127"/>
                  </a:lnTo>
                  <a:lnTo>
                    <a:pt x="1776" y="129"/>
                  </a:lnTo>
                  <a:lnTo>
                    <a:pt x="1776" y="133"/>
                  </a:lnTo>
                  <a:lnTo>
                    <a:pt x="1782" y="137"/>
                  </a:lnTo>
                  <a:lnTo>
                    <a:pt x="1789" y="142"/>
                  </a:lnTo>
                  <a:lnTo>
                    <a:pt x="1793" y="142"/>
                  </a:lnTo>
                  <a:lnTo>
                    <a:pt x="1801" y="146"/>
                  </a:lnTo>
                  <a:lnTo>
                    <a:pt x="1806" y="146"/>
                  </a:lnTo>
                  <a:lnTo>
                    <a:pt x="1816" y="150"/>
                  </a:lnTo>
                  <a:lnTo>
                    <a:pt x="1823" y="152"/>
                  </a:lnTo>
                  <a:lnTo>
                    <a:pt x="1837" y="154"/>
                  </a:lnTo>
                  <a:lnTo>
                    <a:pt x="1850" y="156"/>
                  </a:lnTo>
                  <a:lnTo>
                    <a:pt x="1865" y="158"/>
                  </a:lnTo>
                  <a:lnTo>
                    <a:pt x="1880" y="156"/>
                  </a:lnTo>
                  <a:lnTo>
                    <a:pt x="1899" y="156"/>
                  </a:lnTo>
                  <a:lnTo>
                    <a:pt x="1919" y="156"/>
                  </a:lnTo>
                  <a:lnTo>
                    <a:pt x="1938" y="156"/>
                  </a:lnTo>
                  <a:lnTo>
                    <a:pt x="1958" y="154"/>
                  </a:lnTo>
                  <a:lnTo>
                    <a:pt x="1979" y="152"/>
                  </a:lnTo>
                  <a:lnTo>
                    <a:pt x="1998" y="152"/>
                  </a:lnTo>
                  <a:lnTo>
                    <a:pt x="2019" y="152"/>
                  </a:lnTo>
                  <a:lnTo>
                    <a:pt x="2036" y="150"/>
                  </a:lnTo>
                  <a:lnTo>
                    <a:pt x="2053" y="148"/>
                  </a:lnTo>
                  <a:lnTo>
                    <a:pt x="2069" y="146"/>
                  </a:lnTo>
                  <a:lnTo>
                    <a:pt x="2084" y="146"/>
                  </a:lnTo>
                  <a:lnTo>
                    <a:pt x="2093" y="146"/>
                  </a:lnTo>
                  <a:lnTo>
                    <a:pt x="2103" y="146"/>
                  </a:lnTo>
                  <a:lnTo>
                    <a:pt x="2109" y="146"/>
                  </a:lnTo>
                  <a:lnTo>
                    <a:pt x="2111" y="146"/>
                  </a:lnTo>
                  <a:lnTo>
                    <a:pt x="2175" y="102"/>
                  </a:lnTo>
                  <a:lnTo>
                    <a:pt x="3738" y="0"/>
                  </a:lnTo>
                  <a:lnTo>
                    <a:pt x="3715" y="53"/>
                  </a:lnTo>
                  <a:lnTo>
                    <a:pt x="2192" y="146"/>
                  </a:lnTo>
                  <a:lnTo>
                    <a:pt x="2139" y="188"/>
                  </a:lnTo>
                  <a:lnTo>
                    <a:pt x="1806" y="184"/>
                  </a:lnTo>
                  <a:lnTo>
                    <a:pt x="1753" y="165"/>
                  </a:lnTo>
                  <a:lnTo>
                    <a:pt x="0" y="169"/>
                  </a:lnTo>
                  <a:lnTo>
                    <a:pt x="0" y="121"/>
                  </a:lnTo>
                  <a:close/>
                </a:path>
              </a:pathLst>
            </a:custGeom>
            <a:solidFill>
              <a:srgbClr val="C769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35" name="Freeform 10"/>
            <p:cNvSpPr>
              <a:spLocks/>
            </p:cNvSpPr>
            <p:nvPr/>
          </p:nvSpPr>
          <p:spPr bwMode="auto">
            <a:xfrm>
              <a:off x="3844" y="4232"/>
              <a:ext cx="158" cy="35"/>
            </a:xfrm>
            <a:custGeom>
              <a:avLst/>
              <a:gdLst>
                <a:gd name="T0" fmla="*/ 0 w 315"/>
                <a:gd name="T1" fmla="*/ 0 h 71"/>
                <a:gd name="T2" fmla="*/ 1 w 315"/>
                <a:gd name="T3" fmla="*/ 0 h 71"/>
                <a:gd name="T4" fmla="*/ 1 w 315"/>
                <a:gd name="T5" fmla="*/ 0 h 71"/>
                <a:gd name="T6" fmla="*/ 1 w 315"/>
                <a:gd name="T7" fmla="*/ 0 h 71"/>
                <a:gd name="T8" fmla="*/ 1 w 315"/>
                <a:gd name="T9" fmla="*/ 0 h 71"/>
                <a:gd name="T10" fmla="*/ 0 w 315"/>
                <a:gd name="T11" fmla="*/ 0 h 71"/>
                <a:gd name="T12" fmla="*/ 0 w 315"/>
                <a:gd name="T13" fmla="*/ 0 h 71"/>
                <a:gd name="T14" fmla="*/ 0 60000 65536"/>
                <a:gd name="T15" fmla="*/ 0 60000 65536"/>
                <a:gd name="T16" fmla="*/ 0 60000 65536"/>
                <a:gd name="T17" fmla="*/ 0 60000 65536"/>
                <a:gd name="T18" fmla="*/ 0 60000 65536"/>
                <a:gd name="T19" fmla="*/ 0 60000 65536"/>
                <a:gd name="T20" fmla="*/ 0 60000 65536"/>
                <a:gd name="T21" fmla="*/ 0 w 315"/>
                <a:gd name="T22" fmla="*/ 0 h 71"/>
                <a:gd name="T23" fmla="*/ 315 w 315"/>
                <a:gd name="T24" fmla="*/ 71 h 7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15" h="71">
                  <a:moveTo>
                    <a:pt x="0" y="19"/>
                  </a:moveTo>
                  <a:lnTo>
                    <a:pt x="125" y="67"/>
                  </a:lnTo>
                  <a:lnTo>
                    <a:pt x="315" y="71"/>
                  </a:lnTo>
                  <a:lnTo>
                    <a:pt x="146" y="10"/>
                  </a:lnTo>
                  <a:lnTo>
                    <a:pt x="42" y="0"/>
                  </a:lnTo>
                  <a:lnTo>
                    <a:pt x="0" y="19"/>
                  </a:lnTo>
                  <a:close/>
                </a:path>
              </a:pathLst>
            </a:custGeom>
            <a:solidFill>
              <a:srgbClr val="C769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36" name="Freeform 11"/>
            <p:cNvSpPr>
              <a:spLocks/>
            </p:cNvSpPr>
            <p:nvPr/>
          </p:nvSpPr>
          <p:spPr bwMode="auto">
            <a:xfrm>
              <a:off x="3661" y="3505"/>
              <a:ext cx="777" cy="568"/>
            </a:xfrm>
            <a:custGeom>
              <a:avLst/>
              <a:gdLst>
                <a:gd name="T0" fmla="*/ 1 w 1553"/>
                <a:gd name="T1" fmla="*/ 0 h 1137"/>
                <a:gd name="T2" fmla="*/ 1 w 1553"/>
                <a:gd name="T3" fmla="*/ 0 h 1137"/>
                <a:gd name="T4" fmla="*/ 1 w 1553"/>
                <a:gd name="T5" fmla="*/ 0 h 1137"/>
                <a:gd name="T6" fmla="*/ 1 w 1553"/>
                <a:gd name="T7" fmla="*/ 0 h 1137"/>
                <a:gd name="T8" fmla="*/ 1 w 1553"/>
                <a:gd name="T9" fmla="*/ 0 h 1137"/>
                <a:gd name="T10" fmla="*/ 1 w 1553"/>
                <a:gd name="T11" fmla="*/ 0 h 1137"/>
                <a:gd name="T12" fmla="*/ 1 w 1553"/>
                <a:gd name="T13" fmla="*/ 0 h 1137"/>
                <a:gd name="T14" fmla="*/ 1 w 1553"/>
                <a:gd name="T15" fmla="*/ 0 h 1137"/>
                <a:gd name="T16" fmla="*/ 1 w 1553"/>
                <a:gd name="T17" fmla="*/ 0 h 1137"/>
                <a:gd name="T18" fmla="*/ 1 w 1553"/>
                <a:gd name="T19" fmla="*/ 0 h 1137"/>
                <a:gd name="T20" fmla="*/ 1 w 1553"/>
                <a:gd name="T21" fmla="*/ 0 h 1137"/>
                <a:gd name="T22" fmla="*/ 1 w 1553"/>
                <a:gd name="T23" fmla="*/ 0 h 1137"/>
                <a:gd name="T24" fmla="*/ 1 w 1553"/>
                <a:gd name="T25" fmla="*/ 0 h 1137"/>
                <a:gd name="T26" fmla="*/ 1 w 1553"/>
                <a:gd name="T27" fmla="*/ 0 h 1137"/>
                <a:gd name="T28" fmla="*/ 1 w 1553"/>
                <a:gd name="T29" fmla="*/ 0 h 1137"/>
                <a:gd name="T30" fmla="*/ 1 w 1553"/>
                <a:gd name="T31" fmla="*/ 0 h 1137"/>
                <a:gd name="T32" fmla="*/ 1 w 1553"/>
                <a:gd name="T33" fmla="*/ 0 h 1137"/>
                <a:gd name="T34" fmla="*/ 1 w 1553"/>
                <a:gd name="T35" fmla="*/ 0 h 1137"/>
                <a:gd name="T36" fmla="*/ 1 w 1553"/>
                <a:gd name="T37" fmla="*/ 0 h 1137"/>
                <a:gd name="T38" fmla="*/ 1 w 1553"/>
                <a:gd name="T39" fmla="*/ 0 h 1137"/>
                <a:gd name="T40" fmla="*/ 1 w 1553"/>
                <a:gd name="T41" fmla="*/ 0 h 1137"/>
                <a:gd name="T42" fmla="*/ 1 w 1553"/>
                <a:gd name="T43" fmla="*/ 0 h 1137"/>
                <a:gd name="T44" fmla="*/ 1 w 1553"/>
                <a:gd name="T45" fmla="*/ 0 h 1137"/>
                <a:gd name="T46" fmla="*/ 1 w 1553"/>
                <a:gd name="T47" fmla="*/ 0 h 1137"/>
                <a:gd name="T48" fmla="*/ 1 w 1553"/>
                <a:gd name="T49" fmla="*/ 0 h 1137"/>
                <a:gd name="T50" fmla="*/ 1 w 1553"/>
                <a:gd name="T51" fmla="*/ 0 h 1137"/>
                <a:gd name="T52" fmla="*/ 1 w 1553"/>
                <a:gd name="T53" fmla="*/ 0 h 1137"/>
                <a:gd name="T54" fmla="*/ 1 w 1553"/>
                <a:gd name="T55" fmla="*/ 0 h 1137"/>
                <a:gd name="T56" fmla="*/ 1 w 1553"/>
                <a:gd name="T57" fmla="*/ 0 h 1137"/>
                <a:gd name="T58" fmla="*/ 1 w 1553"/>
                <a:gd name="T59" fmla="*/ 0 h 1137"/>
                <a:gd name="T60" fmla="*/ 1 w 1553"/>
                <a:gd name="T61" fmla="*/ 0 h 1137"/>
                <a:gd name="T62" fmla="*/ 1 w 1553"/>
                <a:gd name="T63" fmla="*/ 0 h 1137"/>
                <a:gd name="T64" fmla="*/ 1 w 1553"/>
                <a:gd name="T65" fmla="*/ 0 h 1137"/>
                <a:gd name="T66" fmla="*/ 1 w 1553"/>
                <a:gd name="T67" fmla="*/ 0 h 1137"/>
                <a:gd name="T68" fmla="*/ 1 w 1553"/>
                <a:gd name="T69" fmla="*/ 0 h 1137"/>
                <a:gd name="T70" fmla="*/ 1 w 1553"/>
                <a:gd name="T71" fmla="*/ 0 h 1137"/>
                <a:gd name="T72" fmla="*/ 1 w 1553"/>
                <a:gd name="T73" fmla="*/ 0 h 1137"/>
                <a:gd name="T74" fmla="*/ 1 w 1553"/>
                <a:gd name="T75" fmla="*/ 0 h 1137"/>
                <a:gd name="T76" fmla="*/ 1 w 1553"/>
                <a:gd name="T77" fmla="*/ 0 h 1137"/>
                <a:gd name="T78" fmla="*/ 1 w 1553"/>
                <a:gd name="T79" fmla="*/ 0 h 1137"/>
                <a:gd name="T80" fmla="*/ 1 w 1553"/>
                <a:gd name="T81" fmla="*/ 0 h 1137"/>
                <a:gd name="T82" fmla="*/ 1 w 1553"/>
                <a:gd name="T83" fmla="*/ 0 h 1137"/>
                <a:gd name="T84" fmla="*/ 1 w 1553"/>
                <a:gd name="T85" fmla="*/ 0 h 1137"/>
                <a:gd name="T86" fmla="*/ 1 w 1553"/>
                <a:gd name="T87" fmla="*/ 0 h 1137"/>
                <a:gd name="T88" fmla="*/ 1 w 1553"/>
                <a:gd name="T89" fmla="*/ 0 h 1137"/>
                <a:gd name="T90" fmla="*/ 1 w 1553"/>
                <a:gd name="T91" fmla="*/ 0 h 1137"/>
                <a:gd name="T92" fmla="*/ 1 w 1553"/>
                <a:gd name="T93" fmla="*/ 0 h 1137"/>
                <a:gd name="T94" fmla="*/ 0 w 1553"/>
                <a:gd name="T95" fmla="*/ 0 h 113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553"/>
                <a:gd name="T145" fmla="*/ 0 h 1137"/>
                <a:gd name="T146" fmla="*/ 1553 w 1553"/>
                <a:gd name="T147" fmla="*/ 1137 h 113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553" h="1137">
                  <a:moveTo>
                    <a:pt x="0" y="80"/>
                  </a:moveTo>
                  <a:lnTo>
                    <a:pt x="63" y="225"/>
                  </a:lnTo>
                  <a:lnTo>
                    <a:pt x="66" y="230"/>
                  </a:lnTo>
                  <a:lnTo>
                    <a:pt x="68" y="234"/>
                  </a:lnTo>
                  <a:lnTo>
                    <a:pt x="74" y="242"/>
                  </a:lnTo>
                  <a:lnTo>
                    <a:pt x="80" y="249"/>
                  </a:lnTo>
                  <a:lnTo>
                    <a:pt x="87" y="261"/>
                  </a:lnTo>
                  <a:lnTo>
                    <a:pt x="95" y="272"/>
                  </a:lnTo>
                  <a:lnTo>
                    <a:pt x="104" y="286"/>
                  </a:lnTo>
                  <a:lnTo>
                    <a:pt x="112" y="297"/>
                  </a:lnTo>
                  <a:lnTo>
                    <a:pt x="122" y="312"/>
                  </a:lnTo>
                  <a:lnTo>
                    <a:pt x="131" y="327"/>
                  </a:lnTo>
                  <a:lnTo>
                    <a:pt x="142" y="343"/>
                  </a:lnTo>
                  <a:lnTo>
                    <a:pt x="150" y="358"/>
                  </a:lnTo>
                  <a:lnTo>
                    <a:pt x="160" y="373"/>
                  </a:lnTo>
                  <a:lnTo>
                    <a:pt x="169" y="390"/>
                  </a:lnTo>
                  <a:lnTo>
                    <a:pt x="179" y="405"/>
                  </a:lnTo>
                  <a:lnTo>
                    <a:pt x="186" y="420"/>
                  </a:lnTo>
                  <a:lnTo>
                    <a:pt x="192" y="434"/>
                  </a:lnTo>
                  <a:lnTo>
                    <a:pt x="199" y="449"/>
                  </a:lnTo>
                  <a:lnTo>
                    <a:pt x="205" y="464"/>
                  </a:lnTo>
                  <a:lnTo>
                    <a:pt x="211" y="476"/>
                  </a:lnTo>
                  <a:lnTo>
                    <a:pt x="219" y="491"/>
                  </a:lnTo>
                  <a:lnTo>
                    <a:pt x="224" y="506"/>
                  </a:lnTo>
                  <a:lnTo>
                    <a:pt x="232" y="521"/>
                  </a:lnTo>
                  <a:lnTo>
                    <a:pt x="239" y="538"/>
                  </a:lnTo>
                  <a:lnTo>
                    <a:pt x="247" y="555"/>
                  </a:lnTo>
                  <a:lnTo>
                    <a:pt x="257" y="572"/>
                  </a:lnTo>
                  <a:lnTo>
                    <a:pt x="266" y="595"/>
                  </a:lnTo>
                  <a:lnTo>
                    <a:pt x="276" y="614"/>
                  </a:lnTo>
                  <a:lnTo>
                    <a:pt x="287" y="641"/>
                  </a:lnTo>
                  <a:lnTo>
                    <a:pt x="302" y="664"/>
                  </a:lnTo>
                  <a:lnTo>
                    <a:pt x="317" y="694"/>
                  </a:lnTo>
                  <a:lnTo>
                    <a:pt x="333" y="725"/>
                  </a:lnTo>
                  <a:lnTo>
                    <a:pt x="352" y="757"/>
                  </a:lnTo>
                  <a:lnTo>
                    <a:pt x="371" y="793"/>
                  </a:lnTo>
                  <a:lnTo>
                    <a:pt x="392" y="829"/>
                  </a:lnTo>
                  <a:lnTo>
                    <a:pt x="412" y="865"/>
                  </a:lnTo>
                  <a:lnTo>
                    <a:pt x="433" y="901"/>
                  </a:lnTo>
                  <a:lnTo>
                    <a:pt x="454" y="937"/>
                  </a:lnTo>
                  <a:lnTo>
                    <a:pt x="475" y="973"/>
                  </a:lnTo>
                  <a:lnTo>
                    <a:pt x="494" y="1006"/>
                  </a:lnTo>
                  <a:lnTo>
                    <a:pt x="513" y="1038"/>
                  </a:lnTo>
                  <a:lnTo>
                    <a:pt x="528" y="1067"/>
                  </a:lnTo>
                  <a:lnTo>
                    <a:pt x="544" y="1089"/>
                  </a:lnTo>
                  <a:lnTo>
                    <a:pt x="555" y="1108"/>
                  </a:lnTo>
                  <a:lnTo>
                    <a:pt x="565" y="1124"/>
                  </a:lnTo>
                  <a:lnTo>
                    <a:pt x="568" y="1133"/>
                  </a:lnTo>
                  <a:lnTo>
                    <a:pt x="572" y="1137"/>
                  </a:lnTo>
                  <a:lnTo>
                    <a:pt x="574" y="1135"/>
                  </a:lnTo>
                  <a:lnTo>
                    <a:pt x="582" y="1131"/>
                  </a:lnTo>
                  <a:lnTo>
                    <a:pt x="595" y="1122"/>
                  </a:lnTo>
                  <a:lnTo>
                    <a:pt x="612" y="1114"/>
                  </a:lnTo>
                  <a:lnTo>
                    <a:pt x="631" y="1103"/>
                  </a:lnTo>
                  <a:lnTo>
                    <a:pt x="656" y="1089"/>
                  </a:lnTo>
                  <a:lnTo>
                    <a:pt x="681" y="1076"/>
                  </a:lnTo>
                  <a:lnTo>
                    <a:pt x="711" y="1061"/>
                  </a:lnTo>
                  <a:lnTo>
                    <a:pt x="739" y="1046"/>
                  </a:lnTo>
                  <a:lnTo>
                    <a:pt x="772" y="1030"/>
                  </a:lnTo>
                  <a:lnTo>
                    <a:pt x="802" y="1013"/>
                  </a:lnTo>
                  <a:lnTo>
                    <a:pt x="833" y="996"/>
                  </a:lnTo>
                  <a:lnTo>
                    <a:pt x="863" y="981"/>
                  </a:lnTo>
                  <a:lnTo>
                    <a:pt x="892" y="964"/>
                  </a:lnTo>
                  <a:lnTo>
                    <a:pt x="918" y="951"/>
                  </a:lnTo>
                  <a:lnTo>
                    <a:pt x="947" y="937"/>
                  </a:lnTo>
                  <a:lnTo>
                    <a:pt x="966" y="924"/>
                  </a:lnTo>
                  <a:lnTo>
                    <a:pt x="989" y="915"/>
                  </a:lnTo>
                  <a:lnTo>
                    <a:pt x="1004" y="905"/>
                  </a:lnTo>
                  <a:lnTo>
                    <a:pt x="1021" y="899"/>
                  </a:lnTo>
                  <a:lnTo>
                    <a:pt x="1034" y="892"/>
                  </a:lnTo>
                  <a:lnTo>
                    <a:pt x="1049" y="886"/>
                  </a:lnTo>
                  <a:lnTo>
                    <a:pt x="1061" y="882"/>
                  </a:lnTo>
                  <a:lnTo>
                    <a:pt x="1074" y="877"/>
                  </a:lnTo>
                  <a:lnTo>
                    <a:pt x="1087" y="873"/>
                  </a:lnTo>
                  <a:lnTo>
                    <a:pt x="1099" y="871"/>
                  </a:lnTo>
                  <a:lnTo>
                    <a:pt x="1112" y="867"/>
                  </a:lnTo>
                  <a:lnTo>
                    <a:pt x="1127" y="865"/>
                  </a:lnTo>
                  <a:lnTo>
                    <a:pt x="1141" y="863"/>
                  </a:lnTo>
                  <a:lnTo>
                    <a:pt x="1158" y="859"/>
                  </a:lnTo>
                  <a:lnTo>
                    <a:pt x="1177" y="858"/>
                  </a:lnTo>
                  <a:lnTo>
                    <a:pt x="1200" y="856"/>
                  </a:lnTo>
                  <a:lnTo>
                    <a:pt x="1222" y="852"/>
                  </a:lnTo>
                  <a:lnTo>
                    <a:pt x="1249" y="850"/>
                  </a:lnTo>
                  <a:lnTo>
                    <a:pt x="1277" y="844"/>
                  </a:lnTo>
                  <a:lnTo>
                    <a:pt x="1306" y="842"/>
                  </a:lnTo>
                  <a:lnTo>
                    <a:pt x="1333" y="839"/>
                  </a:lnTo>
                  <a:lnTo>
                    <a:pt x="1363" y="837"/>
                  </a:lnTo>
                  <a:lnTo>
                    <a:pt x="1392" y="831"/>
                  </a:lnTo>
                  <a:lnTo>
                    <a:pt x="1420" y="829"/>
                  </a:lnTo>
                  <a:lnTo>
                    <a:pt x="1447" y="825"/>
                  </a:lnTo>
                  <a:lnTo>
                    <a:pt x="1471" y="821"/>
                  </a:lnTo>
                  <a:lnTo>
                    <a:pt x="1494" y="818"/>
                  </a:lnTo>
                  <a:lnTo>
                    <a:pt x="1513" y="818"/>
                  </a:lnTo>
                  <a:lnTo>
                    <a:pt x="1530" y="814"/>
                  </a:lnTo>
                  <a:lnTo>
                    <a:pt x="1542" y="812"/>
                  </a:lnTo>
                  <a:lnTo>
                    <a:pt x="1549" y="812"/>
                  </a:lnTo>
                  <a:lnTo>
                    <a:pt x="1553" y="812"/>
                  </a:lnTo>
                  <a:lnTo>
                    <a:pt x="1549" y="812"/>
                  </a:lnTo>
                  <a:lnTo>
                    <a:pt x="1544" y="808"/>
                  </a:lnTo>
                  <a:lnTo>
                    <a:pt x="1530" y="804"/>
                  </a:lnTo>
                  <a:lnTo>
                    <a:pt x="1519" y="802"/>
                  </a:lnTo>
                  <a:lnTo>
                    <a:pt x="1502" y="797"/>
                  </a:lnTo>
                  <a:lnTo>
                    <a:pt x="1481" y="791"/>
                  </a:lnTo>
                  <a:lnTo>
                    <a:pt x="1460" y="785"/>
                  </a:lnTo>
                  <a:lnTo>
                    <a:pt x="1437" y="780"/>
                  </a:lnTo>
                  <a:lnTo>
                    <a:pt x="1411" y="774"/>
                  </a:lnTo>
                  <a:lnTo>
                    <a:pt x="1384" y="766"/>
                  </a:lnTo>
                  <a:lnTo>
                    <a:pt x="1355" y="761"/>
                  </a:lnTo>
                  <a:lnTo>
                    <a:pt x="1327" y="757"/>
                  </a:lnTo>
                  <a:lnTo>
                    <a:pt x="1297" y="751"/>
                  </a:lnTo>
                  <a:lnTo>
                    <a:pt x="1268" y="747"/>
                  </a:lnTo>
                  <a:lnTo>
                    <a:pt x="1239" y="744"/>
                  </a:lnTo>
                  <a:lnTo>
                    <a:pt x="1213" y="744"/>
                  </a:lnTo>
                  <a:lnTo>
                    <a:pt x="1184" y="740"/>
                  </a:lnTo>
                  <a:lnTo>
                    <a:pt x="1160" y="740"/>
                  </a:lnTo>
                  <a:lnTo>
                    <a:pt x="1135" y="740"/>
                  </a:lnTo>
                  <a:lnTo>
                    <a:pt x="1112" y="740"/>
                  </a:lnTo>
                  <a:lnTo>
                    <a:pt x="1089" y="740"/>
                  </a:lnTo>
                  <a:lnTo>
                    <a:pt x="1066" y="742"/>
                  </a:lnTo>
                  <a:lnTo>
                    <a:pt x="1047" y="744"/>
                  </a:lnTo>
                  <a:lnTo>
                    <a:pt x="1027" y="744"/>
                  </a:lnTo>
                  <a:lnTo>
                    <a:pt x="1006" y="744"/>
                  </a:lnTo>
                  <a:lnTo>
                    <a:pt x="987" y="744"/>
                  </a:lnTo>
                  <a:lnTo>
                    <a:pt x="968" y="744"/>
                  </a:lnTo>
                  <a:lnTo>
                    <a:pt x="949" y="744"/>
                  </a:lnTo>
                  <a:lnTo>
                    <a:pt x="930" y="744"/>
                  </a:lnTo>
                  <a:lnTo>
                    <a:pt x="912" y="742"/>
                  </a:lnTo>
                  <a:lnTo>
                    <a:pt x="893" y="738"/>
                  </a:lnTo>
                  <a:lnTo>
                    <a:pt x="876" y="738"/>
                  </a:lnTo>
                  <a:lnTo>
                    <a:pt x="855" y="732"/>
                  </a:lnTo>
                  <a:lnTo>
                    <a:pt x="836" y="728"/>
                  </a:lnTo>
                  <a:lnTo>
                    <a:pt x="817" y="721"/>
                  </a:lnTo>
                  <a:lnTo>
                    <a:pt x="798" y="715"/>
                  </a:lnTo>
                  <a:lnTo>
                    <a:pt x="781" y="706"/>
                  </a:lnTo>
                  <a:lnTo>
                    <a:pt x="762" y="698"/>
                  </a:lnTo>
                  <a:lnTo>
                    <a:pt x="743" y="688"/>
                  </a:lnTo>
                  <a:lnTo>
                    <a:pt x="728" y="679"/>
                  </a:lnTo>
                  <a:lnTo>
                    <a:pt x="711" y="668"/>
                  </a:lnTo>
                  <a:lnTo>
                    <a:pt x="696" y="656"/>
                  </a:lnTo>
                  <a:lnTo>
                    <a:pt x="679" y="641"/>
                  </a:lnTo>
                  <a:lnTo>
                    <a:pt x="667" y="628"/>
                  </a:lnTo>
                  <a:lnTo>
                    <a:pt x="654" y="612"/>
                  </a:lnTo>
                  <a:lnTo>
                    <a:pt x="642" y="597"/>
                  </a:lnTo>
                  <a:lnTo>
                    <a:pt x="633" y="582"/>
                  </a:lnTo>
                  <a:lnTo>
                    <a:pt x="625" y="565"/>
                  </a:lnTo>
                  <a:lnTo>
                    <a:pt x="618" y="544"/>
                  </a:lnTo>
                  <a:lnTo>
                    <a:pt x="614" y="525"/>
                  </a:lnTo>
                  <a:lnTo>
                    <a:pt x="610" y="508"/>
                  </a:lnTo>
                  <a:lnTo>
                    <a:pt x="606" y="489"/>
                  </a:lnTo>
                  <a:lnTo>
                    <a:pt x="601" y="468"/>
                  </a:lnTo>
                  <a:lnTo>
                    <a:pt x="601" y="447"/>
                  </a:lnTo>
                  <a:lnTo>
                    <a:pt x="597" y="428"/>
                  </a:lnTo>
                  <a:lnTo>
                    <a:pt x="595" y="409"/>
                  </a:lnTo>
                  <a:lnTo>
                    <a:pt x="589" y="388"/>
                  </a:lnTo>
                  <a:lnTo>
                    <a:pt x="585" y="369"/>
                  </a:lnTo>
                  <a:lnTo>
                    <a:pt x="580" y="350"/>
                  </a:lnTo>
                  <a:lnTo>
                    <a:pt x="574" y="333"/>
                  </a:lnTo>
                  <a:lnTo>
                    <a:pt x="565" y="314"/>
                  </a:lnTo>
                  <a:lnTo>
                    <a:pt x="551" y="301"/>
                  </a:lnTo>
                  <a:lnTo>
                    <a:pt x="538" y="284"/>
                  </a:lnTo>
                  <a:lnTo>
                    <a:pt x="523" y="272"/>
                  </a:lnTo>
                  <a:lnTo>
                    <a:pt x="504" y="259"/>
                  </a:lnTo>
                  <a:lnTo>
                    <a:pt x="481" y="248"/>
                  </a:lnTo>
                  <a:lnTo>
                    <a:pt x="458" y="234"/>
                  </a:lnTo>
                  <a:lnTo>
                    <a:pt x="433" y="227"/>
                  </a:lnTo>
                  <a:lnTo>
                    <a:pt x="405" y="217"/>
                  </a:lnTo>
                  <a:lnTo>
                    <a:pt x="378" y="210"/>
                  </a:lnTo>
                  <a:lnTo>
                    <a:pt x="350" y="202"/>
                  </a:lnTo>
                  <a:lnTo>
                    <a:pt x="323" y="194"/>
                  </a:lnTo>
                  <a:lnTo>
                    <a:pt x="295" y="187"/>
                  </a:lnTo>
                  <a:lnTo>
                    <a:pt x="268" y="179"/>
                  </a:lnTo>
                  <a:lnTo>
                    <a:pt x="241" y="173"/>
                  </a:lnTo>
                  <a:lnTo>
                    <a:pt x="217" y="166"/>
                  </a:lnTo>
                  <a:lnTo>
                    <a:pt x="192" y="158"/>
                  </a:lnTo>
                  <a:lnTo>
                    <a:pt x="173" y="152"/>
                  </a:lnTo>
                  <a:lnTo>
                    <a:pt x="154" y="143"/>
                  </a:lnTo>
                  <a:lnTo>
                    <a:pt x="141" y="135"/>
                  </a:lnTo>
                  <a:lnTo>
                    <a:pt x="127" y="124"/>
                  </a:lnTo>
                  <a:lnTo>
                    <a:pt x="118" y="114"/>
                  </a:lnTo>
                  <a:lnTo>
                    <a:pt x="108" y="103"/>
                  </a:lnTo>
                  <a:lnTo>
                    <a:pt x="106" y="92"/>
                  </a:lnTo>
                  <a:lnTo>
                    <a:pt x="104" y="80"/>
                  </a:lnTo>
                  <a:lnTo>
                    <a:pt x="104" y="69"/>
                  </a:lnTo>
                  <a:lnTo>
                    <a:pt x="104" y="59"/>
                  </a:lnTo>
                  <a:lnTo>
                    <a:pt x="108" y="50"/>
                  </a:lnTo>
                  <a:lnTo>
                    <a:pt x="110" y="37"/>
                  </a:lnTo>
                  <a:lnTo>
                    <a:pt x="114" y="29"/>
                  </a:lnTo>
                  <a:lnTo>
                    <a:pt x="118" y="19"/>
                  </a:lnTo>
                  <a:lnTo>
                    <a:pt x="122" y="14"/>
                  </a:lnTo>
                  <a:lnTo>
                    <a:pt x="129" y="4"/>
                  </a:lnTo>
                  <a:lnTo>
                    <a:pt x="133" y="0"/>
                  </a:lnTo>
                  <a:lnTo>
                    <a:pt x="0" y="80"/>
                  </a:lnTo>
                  <a:close/>
                </a:path>
              </a:pathLst>
            </a:custGeom>
            <a:solidFill>
              <a:srgbClr val="BDC9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37" name="Freeform 12"/>
            <p:cNvSpPr>
              <a:spLocks/>
            </p:cNvSpPr>
            <p:nvPr/>
          </p:nvSpPr>
          <p:spPr bwMode="auto">
            <a:xfrm>
              <a:off x="2963" y="3453"/>
              <a:ext cx="984" cy="638"/>
            </a:xfrm>
            <a:custGeom>
              <a:avLst/>
              <a:gdLst>
                <a:gd name="T0" fmla="*/ 1 w 1968"/>
                <a:gd name="T1" fmla="*/ 1 h 1275"/>
                <a:gd name="T2" fmla="*/ 1 w 1968"/>
                <a:gd name="T3" fmla="*/ 1 h 1275"/>
                <a:gd name="T4" fmla="*/ 1 w 1968"/>
                <a:gd name="T5" fmla="*/ 0 h 1275"/>
                <a:gd name="T6" fmla="*/ 1 w 1968"/>
                <a:gd name="T7" fmla="*/ 1 h 1275"/>
                <a:gd name="T8" fmla="*/ 1 w 1968"/>
                <a:gd name="T9" fmla="*/ 1 h 1275"/>
                <a:gd name="T10" fmla="*/ 1 w 1968"/>
                <a:gd name="T11" fmla="*/ 1 h 1275"/>
                <a:gd name="T12" fmla="*/ 1 w 1968"/>
                <a:gd name="T13" fmla="*/ 1 h 1275"/>
                <a:gd name="T14" fmla="*/ 1 w 1968"/>
                <a:gd name="T15" fmla="*/ 1 h 1275"/>
                <a:gd name="T16" fmla="*/ 1 w 1968"/>
                <a:gd name="T17" fmla="*/ 1 h 1275"/>
                <a:gd name="T18" fmla="*/ 1 w 1968"/>
                <a:gd name="T19" fmla="*/ 1 h 1275"/>
                <a:gd name="T20" fmla="*/ 1 w 1968"/>
                <a:gd name="T21" fmla="*/ 1 h 1275"/>
                <a:gd name="T22" fmla="*/ 1 w 1968"/>
                <a:gd name="T23" fmla="*/ 1 h 1275"/>
                <a:gd name="T24" fmla="*/ 1 w 1968"/>
                <a:gd name="T25" fmla="*/ 1 h 1275"/>
                <a:gd name="T26" fmla="*/ 1 w 1968"/>
                <a:gd name="T27" fmla="*/ 1 h 1275"/>
                <a:gd name="T28" fmla="*/ 1 w 1968"/>
                <a:gd name="T29" fmla="*/ 1 h 1275"/>
                <a:gd name="T30" fmla="*/ 1 w 1968"/>
                <a:gd name="T31" fmla="*/ 1 h 1275"/>
                <a:gd name="T32" fmla="*/ 1 w 1968"/>
                <a:gd name="T33" fmla="*/ 1 h 1275"/>
                <a:gd name="T34" fmla="*/ 1 w 1968"/>
                <a:gd name="T35" fmla="*/ 1 h 1275"/>
                <a:gd name="T36" fmla="*/ 1 w 1968"/>
                <a:gd name="T37" fmla="*/ 1 h 1275"/>
                <a:gd name="T38" fmla="*/ 1 w 1968"/>
                <a:gd name="T39" fmla="*/ 1 h 1275"/>
                <a:gd name="T40" fmla="*/ 1 w 1968"/>
                <a:gd name="T41" fmla="*/ 1 h 1275"/>
                <a:gd name="T42" fmla="*/ 1 w 1968"/>
                <a:gd name="T43" fmla="*/ 1 h 1275"/>
                <a:gd name="T44" fmla="*/ 1 w 1968"/>
                <a:gd name="T45" fmla="*/ 1 h 1275"/>
                <a:gd name="T46" fmla="*/ 1 w 1968"/>
                <a:gd name="T47" fmla="*/ 1 h 1275"/>
                <a:gd name="T48" fmla="*/ 1 w 1968"/>
                <a:gd name="T49" fmla="*/ 1 h 1275"/>
                <a:gd name="T50" fmla="*/ 1 w 1968"/>
                <a:gd name="T51" fmla="*/ 1 h 1275"/>
                <a:gd name="T52" fmla="*/ 1 w 1968"/>
                <a:gd name="T53" fmla="*/ 1 h 1275"/>
                <a:gd name="T54" fmla="*/ 1 w 1968"/>
                <a:gd name="T55" fmla="*/ 1 h 1275"/>
                <a:gd name="T56" fmla="*/ 1 w 1968"/>
                <a:gd name="T57" fmla="*/ 1 h 1275"/>
                <a:gd name="T58" fmla="*/ 1 w 1968"/>
                <a:gd name="T59" fmla="*/ 1 h 1275"/>
                <a:gd name="T60" fmla="*/ 1 w 1968"/>
                <a:gd name="T61" fmla="*/ 1 h 1275"/>
                <a:gd name="T62" fmla="*/ 1 w 1968"/>
                <a:gd name="T63" fmla="*/ 1 h 1275"/>
                <a:gd name="T64" fmla="*/ 1 w 1968"/>
                <a:gd name="T65" fmla="*/ 1 h 1275"/>
                <a:gd name="T66" fmla="*/ 1 w 1968"/>
                <a:gd name="T67" fmla="*/ 1 h 1275"/>
                <a:gd name="T68" fmla="*/ 1 w 1968"/>
                <a:gd name="T69" fmla="*/ 1 h 1275"/>
                <a:gd name="T70" fmla="*/ 1 w 1968"/>
                <a:gd name="T71" fmla="*/ 1 h 1275"/>
                <a:gd name="T72" fmla="*/ 1 w 1968"/>
                <a:gd name="T73" fmla="*/ 1 h 1275"/>
                <a:gd name="T74" fmla="*/ 1 w 1968"/>
                <a:gd name="T75" fmla="*/ 1 h 1275"/>
                <a:gd name="T76" fmla="*/ 1 w 1968"/>
                <a:gd name="T77" fmla="*/ 1 h 1275"/>
                <a:gd name="T78" fmla="*/ 1 w 1968"/>
                <a:gd name="T79" fmla="*/ 1 h 1275"/>
                <a:gd name="T80" fmla="*/ 1 w 1968"/>
                <a:gd name="T81" fmla="*/ 1 h 1275"/>
                <a:gd name="T82" fmla="*/ 1 w 1968"/>
                <a:gd name="T83" fmla="*/ 1 h 1275"/>
                <a:gd name="T84" fmla="*/ 1 w 1968"/>
                <a:gd name="T85" fmla="*/ 1 h 1275"/>
                <a:gd name="T86" fmla="*/ 1 w 1968"/>
                <a:gd name="T87" fmla="*/ 1 h 1275"/>
                <a:gd name="T88" fmla="*/ 1 w 1968"/>
                <a:gd name="T89" fmla="*/ 1 h 1275"/>
                <a:gd name="T90" fmla="*/ 1 w 1968"/>
                <a:gd name="T91" fmla="*/ 1 h 1275"/>
                <a:gd name="T92" fmla="*/ 1 w 1968"/>
                <a:gd name="T93" fmla="*/ 1 h 1275"/>
                <a:gd name="T94" fmla="*/ 1 w 1968"/>
                <a:gd name="T95" fmla="*/ 1 h 127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968"/>
                <a:gd name="T145" fmla="*/ 0 h 1275"/>
                <a:gd name="T146" fmla="*/ 1968 w 1968"/>
                <a:gd name="T147" fmla="*/ 1275 h 127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968" h="1275">
                  <a:moveTo>
                    <a:pt x="219" y="97"/>
                  </a:moveTo>
                  <a:lnTo>
                    <a:pt x="381" y="23"/>
                  </a:lnTo>
                  <a:lnTo>
                    <a:pt x="381" y="21"/>
                  </a:lnTo>
                  <a:lnTo>
                    <a:pt x="386" y="19"/>
                  </a:lnTo>
                  <a:lnTo>
                    <a:pt x="394" y="17"/>
                  </a:lnTo>
                  <a:lnTo>
                    <a:pt x="403" y="15"/>
                  </a:lnTo>
                  <a:lnTo>
                    <a:pt x="417" y="11"/>
                  </a:lnTo>
                  <a:lnTo>
                    <a:pt x="432" y="9"/>
                  </a:lnTo>
                  <a:lnTo>
                    <a:pt x="447" y="6"/>
                  </a:lnTo>
                  <a:lnTo>
                    <a:pt x="466" y="4"/>
                  </a:lnTo>
                  <a:lnTo>
                    <a:pt x="483" y="0"/>
                  </a:lnTo>
                  <a:lnTo>
                    <a:pt x="504" y="0"/>
                  </a:lnTo>
                  <a:lnTo>
                    <a:pt x="523" y="0"/>
                  </a:lnTo>
                  <a:lnTo>
                    <a:pt x="542" y="0"/>
                  </a:lnTo>
                  <a:lnTo>
                    <a:pt x="561" y="0"/>
                  </a:lnTo>
                  <a:lnTo>
                    <a:pt x="582" y="4"/>
                  </a:lnTo>
                  <a:lnTo>
                    <a:pt x="599" y="7"/>
                  </a:lnTo>
                  <a:lnTo>
                    <a:pt x="618" y="15"/>
                  </a:lnTo>
                  <a:lnTo>
                    <a:pt x="635" y="21"/>
                  </a:lnTo>
                  <a:lnTo>
                    <a:pt x="652" y="30"/>
                  </a:lnTo>
                  <a:lnTo>
                    <a:pt x="670" y="38"/>
                  </a:lnTo>
                  <a:lnTo>
                    <a:pt x="687" y="49"/>
                  </a:lnTo>
                  <a:lnTo>
                    <a:pt x="704" y="59"/>
                  </a:lnTo>
                  <a:lnTo>
                    <a:pt x="719" y="72"/>
                  </a:lnTo>
                  <a:lnTo>
                    <a:pt x="734" y="83"/>
                  </a:lnTo>
                  <a:lnTo>
                    <a:pt x="749" y="97"/>
                  </a:lnTo>
                  <a:lnTo>
                    <a:pt x="759" y="110"/>
                  </a:lnTo>
                  <a:lnTo>
                    <a:pt x="772" y="123"/>
                  </a:lnTo>
                  <a:lnTo>
                    <a:pt x="782" y="137"/>
                  </a:lnTo>
                  <a:lnTo>
                    <a:pt x="789" y="152"/>
                  </a:lnTo>
                  <a:lnTo>
                    <a:pt x="793" y="165"/>
                  </a:lnTo>
                  <a:lnTo>
                    <a:pt x="795" y="178"/>
                  </a:lnTo>
                  <a:lnTo>
                    <a:pt x="795" y="192"/>
                  </a:lnTo>
                  <a:lnTo>
                    <a:pt x="793" y="205"/>
                  </a:lnTo>
                  <a:lnTo>
                    <a:pt x="786" y="216"/>
                  </a:lnTo>
                  <a:lnTo>
                    <a:pt x="778" y="228"/>
                  </a:lnTo>
                  <a:lnTo>
                    <a:pt x="765" y="239"/>
                  </a:lnTo>
                  <a:lnTo>
                    <a:pt x="753" y="253"/>
                  </a:lnTo>
                  <a:lnTo>
                    <a:pt x="736" y="264"/>
                  </a:lnTo>
                  <a:lnTo>
                    <a:pt x="721" y="275"/>
                  </a:lnTo>
                  <a:lnTo>
                    <a:pt x="708" y="287"/>
                  </a:lnTo>
                  <a:lnTo>
                    <a:pt x="692" y="300"/>
                  </a:lnTo>
                  <a:lnTo>
                    <a:pt x="675" y="310"/>
                  </a:lnTo>
                  <a:lnTo>
                    <a:pt x="664" y="323"/>
                  </a:lnTo>
                  <a:lnTo>
                    <a:pt x="652" y="334"/>
                  </a:lnTo>
                  <a:lnTo>
                    <a:pt x="643" y="348"/>
                  </a:lnTo>
                  <a:lnTo>
                    <a:pt x="635" y="361"/>
                  </a:lnTo>
                  <a:lnTo>
                    <a:pt x="633" y="374"/>
                  </a:lnTo>
                  <a:lnTo>
                    <a:pt x="633" y="389"/>
                  </a:lnTo>
                  <a:lnTo>
                    <a:pt x="637" y="407"/>
                  </a:lnTo>
                  <a:lnTo>
                    <a:pt x="643" y="420"/>
                  </a:lnTo>
                  <a:lnTo>
                    <a:pt x="654" y="437"/>
                  </a:lnTo>
                  <a:lnTo>
                    <a:pt x="670" y="454"/>
                  </a:lnTo>
                  <a:lnTo>
                    <a:pt x="689" y="473"/>
                  </a:lnTo>
                  <a:lnTo>
                    <a:pt x="708" y="490"/>
                  </a:lnTo>
                  <a:lnTo>
                    <a:pt x="729" y="509"/>
                  </a:lnTo>
                  <a:lnTo>
                    <a:pt x="749" y="530"/>
                  </a:lnTo>
                  <a:lnTo>
                    <a:pt x="774" y="549"/>
                  </a:lnTo>
                  <a:lnTo>
                    <a:pt x="795" y="570"/>
                  </a:lnTo>
                  <a:lnTo>
                    <a:pt x="818" y="591"/>
                  </a:lnTo>
                  <a:lnTo>
                    <a:pt x="837" y="610"/>
                  </a:lnTo>
                  <a:lnTo>
                    <a:pt x="858" y="631"/>
                  </a:lnTo>
                  <a:lnTo>
                    <a:pt x="873" y="650"/>
                  </a:lnTo>
                  <a:lnTo>
                    <a:pt x="886" y="669"/>
                  </a:lnTo>
                  <a:lnTo>
                    <a:pt x="894" y="690"/>
                  </a:lnTo>
                  <a:lnTo>
                    <a:pt x="902" y="711"/>
                  </a:lnTo>
                  <a:lnTo>
                    <a:pt x="900" y="728"/>
                  </a:lnTo>
                  <a:lnTo>
                    <a:pt x="896" y="747"/>
                  </a:lnTo>
                  <a:lnTo>
                    <a:pt x="888" y="764"/>
                  </a:lnTo>
                  <a:lnTo>
                    <a:pt x="879" y="781"/>
                  </a:lnTo>
                  <a:lnTo>
                    <a:pt x="864" y="798"/>
                  </a:lnTo>
                  <a:lnTo>
                    <a:pt x="850" y="813"/>
                  </a:lnTo>
                  <a:lnTo>
                    <a:pt x="833" y="827"/>
                  </a:lnTo>
                  <a:lnTo>
                    <a:pt x="818" y="842"/>
                  </a:lnTo>
                  <a:lnTo>
                    <a:pt x="799" y="853"/>
                  </a:lnTo>
                  <a:lnTo>
                    <a:pt x="782" y="865"/>
                  </a:lnTo>
                  <a:lnTo>
                    <a:pt x="765" y="872"/>
                  </a:lnTo>
                  <a:lnTo>
                    <a:pt x="751" y="882"/>
                  </a:lnTo>
                  <a:lnTo>
                    <a:pt x="738" y="889"/>
                  </a:lnTo>
                  <a:lnTo>
                    <a:pt x="723" y="897"/>
                  </a:lnTo>
                  <a:lnTo>
                    <a:pt x="740" y="893"/>
                  </a:lnTo>
                  <a:lnTo>
                    <a:pt x="748" y="891"/>
                  </a:lnTo>
                  <a:lnTo>
                    <a:pt x="759" y="887"/>
                  </a:lnTo>
                  <a:lnTo>
                    <a:pt x="772" y="885"/>
                  </a:lnTo>
                  <a:lnTo>
                    <a:pt x="787" y="884"/>
                  </a:lnTo>
                  <a:lnTo>
                    <a:pt x="803" y="880"/>
                  </a:lnTo>
                  <a:lnTo>
                    <a:pt x="818" y="878"/>
                  </a:lnTo>
                  <a:lnTo>
                    <a:pt x="837" y="876"/>
                  </a:lnTo>
                  <a:lnTo>
                    <a:pt x="858" y="876"/>
                  </a:lnTo>
                  <a:lnTo>
                    <a:pt x="879" y="874"/>
                  </a:lnTo>
                  <a:lnTo>
                    <a:pt x="900" y="874"/>
                  </a:lnTo>
                  <a:lnTo>
                    <a:pt x="921" y="874"/>
                  </a:lnTo>
                  <a:lnTo>
                    <a:pt x="945" y="878"/>
                  </a:lnTo>
                  <a:lnTo>
                    <a:pt x="968" y="880"/>
                  </a:lnTo>
                  <a:lnTo>
                    <a:pt x="993" y="884"/>
                  </a:lnTo>
                  <a:lnTo>
                    <a:pt x="1018" y="887"/>
                  </a:lnTo>
                  <a:lnTo>
                    <a:pt x="1042" y="893"/>
                  </a:lnTo>
                  <a:lnTo>
                    <a:pt x="1067" y="899"/>
                  </a:lnTo>
                  <a:lnTo>
                    <a:pt x="1094" y="906"/>
                  </a:lnTo>
                  <a:lnTo>
                    <a:pt x="1122" y="914"/>
                  </a:lnTo>
                  <a:lnTo>
                    <a:pt x="1151" y="923"/>
                  </a:lnTo>
                  <a:lnTo>
                    <a:pt x="1177" y="933"/>
                  </a:lnTo>
                  <a:lnTo>
                    <a:pt x="1206" y="942"/>
                  </a:lnTo>
                  <a:lnTo>
                    <a:pt x="1236" y="954"/>
                  </a:lnTo>
                  <a:lnTo>
                    <a:pt x="1267" y="965"/>
                  </a:lnTo>
                  <a:lnTo>
                    <a:pt x="1297" y="979"/>
                  </a:lnTo>
                  <a:lnTo>
                    <a:pt x="1329" y="990"/>
                  </a:lnTo>
                  <a:lnTo>
                    <a:pt x="1362" y="1003"/>
                  </a:lnTo>
                  <a:lnTo>
                    <a:pt x="1396" y="1018"/>
                  </a:lnTo>
                  <a:lnTo>
                    <a:pt x="1428" y="1030"/>
                  </a:lnTo>
                  <a:lnTo>
                    <a:pt x="1462" y="1045"/>
                  </a:lnTo>
                  <a:lnTo>
                    <a:pt x="1495" y="1058"/>
                  </a:lnTo>
                  <a:lnTo>
                    <a:pt x="1527" y="1074"/>
                  </a:lnTo>
                  <a:lnTo>
                    <a:pt x="1559" y="1087"/>
                  </a:lnTo>
                  <a:lnTo>
                    <a:pt x="1592" y="1100"/>
                  </a:lnTo>
                  <a:lnTo>
                    <a:pt x="1620" y="1113"/>
                  </a:lnTo>
                  <a:lnTo>
                    <a:pt x="1651" y="1127"/>
                  </a:lnTo>
                  <a:lnTo>
                    <a:pt x="1675" y="1138"/>
                  </a:lnTo>
                  <a:lnTo>
                    <a:pt x="1700" y="1150"/>
                  </a:lnTo>
                  <a:lnTo>
                    <a:pt x="1721" y="1157"/>
                  </a:lnTo>
                  <a:lnTo>
                    <a:pt x="1740" y="1167"/>
                  </a:lnTo>
                  <a:lnTo>
                    <a:pt x="1753" y="1172"/>
                  </a:lnTo>
                  <a:lnTo>
                    <a:pt x="1765" y="1178"/>
                  </a:lnTo>
                  <a:lnTo>
                    <a:pt x="1770" y="1180"/>
                  </a:lnTo>
                  <a:lnTo>
                    <a:pt x="1774" y="1182"/>
                  </a:lnTo>
                  <a:lnTo>
                    <a:pt x="1968" y="1239"/>
                  </a:lnTo>
                  <a:lnTo>
                    <a:pt x="1964" y="1241"/>
                  </a:lnTo>
                  <a:lnTo>
                    <a:pt x="1955" y="1247"/>
                  </a:lnTo>
                  <a:lnTo>
                    <a:pt x="1947" y="1248"/>
                  </a:lnTo>
                  <a:lnTo>
                    <a:pt x="1940" y="1252"/>
                  </a:lnTo>
                  <a:lnTo>
                    <a:pt x="1928" y="1256"/>
                  </a:lnTo>
                  <a:lnTo>
                    <a:pt x="1919" y="1262"/>
                  </a:lnTo>
                  <a:lnTo>
                    <a:pt x="1903" y="1266"/>
                  </a:lnTo>
                  <a:lnTo>
                    <a:pt x="1888" y="1267"/>
                  </a:lnTo>
                  <a:lnTo>
                    <a:pt x="1869" y="1271"/>
                  </a:lnTo>
                  <a:lnTo>
                    <a:pt x="1850" y="1273"/>
                  </a:lnTo>
                  <a:lnTo>
                    <a:pt x="1826" y="1273"/>
                  </a:lnTo>
                  <a:lnTo>
                    <a:pt x="1803" y="1275"/>
                  </a:lnTo>
                  <a:lnTo>
                    <a:pt x="1776" y="1275"/>
                  </a:lnTo>
                  <a:lnTo>
                    <a:pt x="1748" y="1273"/>
                  </a:lnTo>
                  <a:lnTo>
                    <a:pt x="1713" y="1267"/>
                  </a:lnTo>
                  <a:lnTo>
                    <a:pt x="1679" y="1262"/>
                  </a:lnTo>
                  <a:lnTo>
                    <a:pt x="1643" y="1252"/>
                  </a:lnTo>
                  <a:lnTo>
                    <a:pt x="1605" y="1243"/>
                  </a:lnTo>
                  <a:lnTo>
                    <a:pt x="1563" y="1231"/>
                  </a:lnTo>
                  <a:lnTo>
                    <a:pt x="1525" y="1220"/>
                  </a:lnTo>
                  <a:lnTo>
                    <a:pt x="1483" y="1207"/>
                  </a:lnTo>
                  <a:lnTo>
                    <a:pt x="1441" y="1195"/>
                  </a:lnTo>
                  <a:lnTo>
                    <a:pt x="1398" y="1182"/>
                  </a:lnTo>
                  <a:lnTo>
                    <a:pt x="1356" y="1169"/>
                  </a:lnTo>
                  <a:lnTo>
                    <a:pt x="1312" y="1155"/>
                  </a:lnTo>
                  <a:lnTo>
                    <a:pt x="1272" y="1146"/>
                  </a:lnTo>
                  <a:lnTo>
                    <a:pt x="1232" y="1134"/>
                  </a:lnTo>
                  <a:lnTo>
                    <a:pt x="1192" y="1127"/>
                  </a:lnTo>
                  <a:lnTo>
                    <a:pt x="1154" y="1119"/>
                  </a:lnTo>
                  <a:lnTo>
                    <a:pt x="1118" y="1117"/>
                  </a:lnTo>
                  <a:lnTo>
                    <a:pt x="1082" y="1113"/>
                  </a:lnTo>
                  <a:lnTo>
                    <a:pt x="1048" y="1113"/>
                  </a:lnTo>
                  <a:lnTo>
                    <a:pt x="1018" y="1115"/>
                  </a:lnTo>
                  <a:lnTo>
                    <a:pt x="987" y="1121"/>
                  </a:lnTo>
                  <a:lnTo>
                    <a:pt x="957" y="1125"/>
                  </a:lnTo>
                  <a:lnTo>
                    <a:pt x="928" y="1132"/>
                  </a:lnTo>
                  <a:lnTo>
                    <a:pt x="902" y="1140"/>
                  </a:lnTo>
                  <a:lnTo>
                    <a:pt x="875" y="1150"/>
                  </a:lnTo>
                  <a:lnTo>
                    <a:pt x="846" y="1157"/>
                  </a:lnTo>
                  <a:lnTo>
                    <a:pt x="822" y="1169"/>
                  </a:lnTo>
                  <a:lnTo>
                    <a:pt x="795" y="1176"/>
                  </a:lnTo>
                  <a:lnTo>
                    <a:pt x="770" y="1188"/>
                  </a:lnTo>
                  <a:lnTo>
                    <a:pt x="744" y="1195"/>
                  </a:lnTo>
                  <a:lnTo>
                    <a:pt x="717" y="1205"/>
                  </a:lnTo>
                  <a:lnTo>
                    <a:pt x="691" y="1210"/>
                  </a:lnTo>
                  <a:lnTo>
                    <a:pt x="664" y="1220"/>
                  </a:lnTo>
                  <a:lnTo>
                    <a:pt x="633" y="1222"/>
                  </a:lnTo>
                  <a:lnTo>
                    <a:pt x="603" y="1226"/>
                  </a:lnTo>
                  <a:lnTo>
                    <a:pt x="571" y="1226"/>
                  </a:lnTo>
                  <a:lnTo>
                    <a:pt x="540" y="1227"/>
                  </a:lnTo>
                  <a:lnTo>
                    <a:pt x="508" y="1224"/>
                  </a:lnTo>
                  <a:lnTo>
                    <a:pt x="478" y="1224"/>
                  </a:lnTo>
                  <a:lnTo>
                    <a:pt x="449" y="1220"/>
                  </a:lnTo>
                  <a:lnTo>
                    <a:pt x="422" y="1218"/>
                  </a:lnTo>
                  <a:lnTo>
                    <a:pt x="394" y="1214"/>
                  </a:lnTo>
                  <a:lnTo>
                    <a:pt x="369" y="1210"/>
                  </a:lnTo>
                  <a:lnTo>
                    <a:pt x="346" y="1205"/>
                  </a:lnTo>
                  <a:lnTo>
                    <a:pt x="329" y="1203"/>
                  </a:lnTo>
                  <a:lnTo>
                    <a:pt x="314" y="1199"/>
                  </a:lnTo>
                  <a:lnTo>
                    <a:pt x="303" y="1197"/>
                  </a:lnTo>
                  <a:lnTo>
                    <a:pt x="295" y="1197"/>
                  </a:lnTo>
                  <a:lnTo>
                    <a:pt x="293" y="1197"/>
                  </a:lnTo>
                  <a:lnTo>
                    <a:pt x="192" y="925"/>
                  </a:lnTo>
                  <a:lnTo>
                    <a:pt x="0" y="264"/>
                  </a:lnTo>
                  <a:lnTo>
                    <a:pt x="82" y="264"/>
                  </a:lnTo>
                  <a:lnTo>
                    <a:pt x="63" y="211"/>
                  </a:lnTo>
                  <a:lnTo>
                    <a:pt x="274" y="234"/>
                  </a:lnTo>
                  <a:lnTo>
                    <a:pt x="219" y="97"/>
                  </a:lnTo>
                  <a:close/>
                </a:path>
              </a:pathLst>
            </a:custGeom>
            <a:solidFill>
              <a:srgbClr val="BDC9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38" name="Freeform 13"/>
            <p:cNvSpPr>
              <a:spLocks/>
            </p:cNvSpPr>
            <p:nvPr/>
          </p:nvSpPr>
          <p:spPr bwMode="auto">
            <a:xfrm>
              <a:off x="3032" y="3555"/>
              <a:ext cx="915" cy="528"/>
            </a:xfrm>
            <a:custGeom>
              <a:avLst/>
              <a:gdLst>
                <a:gd name="T0" fmla="*/ 0 w 1831"/>
                <a:gd name="T1" fmla="*/ 0 h 1057"/>
                <a:gd name="T2" fmla="*/ 0 w 1831"/>
                <a:gd name="T3" fmla="*/ 0 h 1057"/>
                <a:gd name="T4" fmla="*/ 0 w 1831"/>
                <a:gd name="T5" fmla="*/ 0 h 1057"/>
                <a:gd name="T6" fmla="*/ 0 w 1831"/>
                <a:gd name="T7" fmla="*/ 0 h 1057"/>
                <a:gd name="T8" fmla="*/ 0 w 1831"/>
                <a:gd name="T9" fmla="*/ 0 h 1057"/>
                <a:gd name="T10" fmla="*/ 0 w 1831"/>
                <a:gd name="T11" fmla="*/ 0 h 1057"/>
                <a:gd name="T12" fmla="*/ 0 w 1831"/>
                <a:gd name="T13" fmla="*/ 0 h 1057"/>
                <a:gd name="T14" fmla="*/ 0 w 1831"/>
                <a:gd name="T15" fmla="*/ 0 h 1057"/>
                <a:gd name="T16" fmla="*/ 0 w 1831"/>
                <a:gd name="T17" fmla="*/ 0 h 1057"/>
                <a:gd name="T18" fmla="*/ 0 w 1831"/>
                <a:gd name="T19" fmla="*/ 0 h 1057"/>
                <a:gd name="T20" fmla="*/ 0 w 1831"/>
                <a:gd name="T21" fmla="*/ 0 h 1057"/>
                <a:gd name="T22" fmla="*/ 0 w 1831"/>
                <a:gd name="T23" fmla="*/ 0 h 1057"/>
                <a:gd name="T24" fmla="*/ 0 w 1831"/>
                <a:gd name="T25" fmla="*/ 0 h 1057"/>
                <a:gd name="T26" fmla="*/ 0 w 1831"/>
                <a:gd name="T27" fmla="*/ 0 h 1057"/>
                <a:gd name="T28" fmla="*/ 0 w 1831"/>
                <a:gd name="T29" fmla="*/ 0 h 1057"/>
                <a:gd name="T30" fmla="*/ 0 w 1831"/>
                <a:gd name="T31" fmla="*/ 0 h 1057"/>
                <a:gd name="T32" fmla="*/ 0 w 1831"/>
                <a:gd name="T33" fmla="*/ 0 h 1057"/>
                <a:gd name="T34" fmla="*/ 0 w 1831"/>
                <a:gd name="T35" fmla="*/ 0 h 1057"/>
                <a:gd name="T36" fmla="*/ 0 w 1831"/>
                <a:gd name="T37" fmla="*/ 0 h 1057"/>
                <a:gd name="T38" fmla="*/ 0 w 1831"/>
                <a:gd name="T39" fmla="*/ 0 h 1057"/>
                <a:gd name="T40" fmla="*/ 0 w 1831"/>
                <a:gd name="T41" fmla="*/ 0 h 1057"/>
                <a:gd name="T42" fmla="*/ 0 w 1831"/>
                <a:gd name="T43" fmla="*/ 0 h 1057"/>
                <a:gd name="T44" fmla="*/ 0 w 1831"/>
                <a:gd name="T45" fmla="*/ 0 h 1057"/>
                <a:gd name="T46" fmla="*/ 0 w 1831"/>
                <a:gd name="T47" fmla="*/ 0 h 1057"/>
                <a:gd name="T48" fmla="*/ 0 w 1831"/>
                <a:gd name="T49" fmla="*/ 0 h 1057"/>
                <a:gd name="T50" fmla="*/ 0 w 1831"/>
                <a:gd name="T51" fmla="*/ 0 h 1057"/>
                <a:gd name="T52" fmla="*/ 0 w 1831"/>
                <a:gd name="T53" fmla="*/ 0 h 1057"/>
                <a:gd name="T54" fmla="*/ 0 w 1831"/>
                <a:gd name="T55" fmla="*/ 0 h 1057"/>
                <a:gd name="T56" fmla="*/ 0 w 1831"/>
                <a:gd name="T57" fmla="*/ 0 h 1057"/>
                <a:gd name="T58" fmla="*/ 0 w 1831"/>
                <a:gd name="T59" fmla="*/ 0 h 1057"/>
                <a:gd name="T60" fmla="*/ 0 w 1831"/>
                <a:gd name="T61" fmla="*/ 0 h 1057"/>
                <a:gd name="T62" fmla="*/ 0 w 1831"/>
                <a:gd name="T63" fmla="*/ 0 h 1057"/>
                <a:gd name="T64" fmla="*/ 0 w 1831"/>
                <a:gd name="T65" fmla="*/ 0 h 1057"/>
                <a:gd name="T66" fmla="*/ 0 w 1831"/>
                <a:gd name="T67" fmla="*/ 0 h 1057"/>
                <a:gd name="T68" fmla="*/ 0 w 1831"/>
                <a:gd name="T69" fmla="*/ 0 h 1057"/>
                <a:gd name="T70" fmla="*/ 0 w 1831"/>
                <a:gd name="T71" fmla="*/ 0 h 1057"/>
                <a:gd name="T72" fmla="*/ 0 w 1831"/>
                <a:gd name="T73" fmla="*/ 0 h 1057"/>
                <a:gd name="T74" fmla="*/ 0 w 1831"/>
                <a:gd name="T75" fmla="*/ 0 h 1057"/>
                <a:gd name="T76" fmla="*/ 0 w 1831"/>
                <a:gd name="T77" fmla="*/ 0 h 1057"/>
                <a:gd name="T78" fmla="*/ 0 w 1831"/>
                <a:gd name="T79" fmla="*/ 0 h 1057"/>
                <a:gd name="T80" fmla="*/ 0 w 1831"/>
                <a:gd name="T81" fmla="*/ 0 h 1057"/>
                <a:gd name="T82" fmla="*/ 0 w 1831"/>
                <a:gd name="T83" fmla="*/ 0 h 1057"/>
                <a:gd name="T84" fmla="*/ 0 w 1831"/>
                <a:gd name="T85" fmla="*/ 0 h 1057"/>
                <a:gd name="T86" fmla="*/ 0 w 1831"/>
                <a:gd name="T87" fmla="*/ 0 h 1057"/>
                <a:gd name="T88" fmla="*/ 0 w 1831"/>
                <a:gd name="T89" fmla="*/ 0 h 1057"/>
                <a:gd name="T90" fmla="*/ 0 w 1831"/>
                <a:gd name="T91" fmla="*/ 0 h 1057"/>
                <a:gd name="T92" fmla="*/ 0 w 1831"/>
                <a:gd name="T93" fmla="*/ 0 h 1057"/>
                <a:gd name="T94" fmla="*/ 0 w 1831"/>
                <a:gd name="T95" fmla="*/ 0 h 1057"/>
                <a:gd name="T96" fmla="*/ 0 w 1831"/>
                <a:gd name="T97" fmla="*/ 0 h 1057"/>
                <a:gd name="T98" fmla="*/ 0 w 1831"/>
                <a:gd name="T99" fmla="*/ 0 h 105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831"/>
                <a:gd name="T151" fmla="*/ 0 h 1057"/>
                <a:gd name="T152" fmla="*/ 1831 w 1831"/>
                <a:gd name="T153" fmla="*/ 1057 h 105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831" h="1057">
                  <a:moveTo>
                    <a:pt x="133" y="0"/>
                  </a:moveTo>
                  <a:lnTo>
                    <a:pt x="0" y="8"/>
                  </a:lnTo>
                  <a:lnTo>
                    <a:pt x="4" y="10"/>
                  </a:lnTo>
                  <a:lnTo>
                    <a:pt x="6" y="13"/>
                  </a:lnTo>
                  <a:lnTo>
                    <a:pt x="12" y="23"/>
                  </a:lnTo>
                  <a:lnTo>
                    <a:pt x="17" y="31"/>
                  </a:lnTo>
                  <a:lnTo>
                    <a:pt x="25" y="42"/>
                  </a:lnTo>
                  <a:lnTo>
                    <a:pt x="33" y="57"/>
                  </a:lnTo>
                  <a:lnTo>
                    <a:pt x="42" y="76"/>
                  </a:lnTo>
                  <a:lnTo>
                    <a:pt x="52" y="95"/>
                  </a:lnTo>
                  <a:lnTo>
                    <a:pt x="61" y="118"/>
                  </a:lnTo>
                  <a:lnTo>
                    <a:pt x="73" y="143"/>
                  </a:lnTo>
                  <a:lnTo>
                    <a:pt x="84" y="173"/>
                  </a:lnTo>
                  <a:lnTo>
                    <a:pt x="95" y="204"/>
                  </a:lnTo>
                  <a:lnTo>
                    <a:pt x="107" y="240"/>
                  </a:lnTo>
                  <a:lnTo>
                    <a:pt x="118" y="280"/>
                  </a:lnTo>
                  <a:lnTo>
                    <a:pt x="130" y="323"/>
                  </a:lnTo>
                  <a:lnTo>
                    <a:pt x="139" y="367"/>
                  </a:lnTo>
                  <a:lnTo>
                    <a:pt x="150" y="416"/>
                  </a:lnTo>
                  <a:lnTo>
                    <a:pt x="162" y="468"/>
                  </a:lnTo>
                  <a:lnTo>
                    <a:pt x="171" y="521"/>
                  </a:lnTo>
                  <a:lnTo>
                    <a:pt x="181" y="572"/>
                  </a:lnTo>
                  <a:lnTo>
                    <a:pt x="188" y="625"/>
                  </a:lnTo>
                  <a:lnTo>
                    <a:pt x="198" y="675"/>
                  </a:lnTo>
                  <a:lnTo>
                    <a:pt x="207" y="726"/>
                  </a:lnTo>
                  <a:lnTo>
                    <a:pt x="211" y="772"/>
                  </a:lnTo>
                  <a:lnTo>
                    <a:pt x="219" y="815"/>
                  </a:lnTo>
                  <a:lnTo>
                    <a:pt x="225" y="853"/>
                  </a:lnTo>
                  <a:lnTo>
                    <a:pt x="230" y="888"/>
                  </a:lnTo>
                  <a:lnTo>
                    <a:pt x="232" y="914"/>
                  </a:lnTo>
                  <a:lnTo>
                    <a:pt x="236" y="935"/>
                  </a:lnTo>
                  <a:lnTo>
                    <a:pt x="238" y="948"/>
                  </a:lnTo>
                  <a:lnTo>
                    <a:pt x="240" y="954"/>
                  </a:lnTo>
                  <a:lnTo>
                    <a:pt x="242" y="954"/>
                  </a:lnTo>
                  <a:lnTo>
                    <a:pt x="246" y="954"/>
                  </a:lnTo>
                  <a:lnTo>
                    <a:pt x="253" y="956"/>
                  </a:lnTo>
                  <a:lnTo>
                    <a:pt x="261" y="956"/>
                  </a:lnTo>
                  <a:lnTo>
                    <a:pt x="272" y="956"/>
                  </a:lnTo>
                  <a:lnTo>
                    <a:pt x="284" y="958"/>
                  </a:lnTo>
                  <a:lnTo>
                    <a:pt x="299" y="960"/>
                  </a:lnTo>
                  <a:lnTo>
                    <a:pt x="314" y="958"/>
                  </a:lnTo>
                  <a:lnTo>
                    <a:pt x="333" y="958"/>
                  </a:lnTo>
                  <a:lnTo>
                    <a:pt x="354" y="958"/>
                  </a:lnTo>
                  <a:lnTo>
                    <a:pt x="377" y="958"/>
                  </a:lnTo>
                  <a:lnTo>
                    <a:pt x="400" y="956"/>
                  </a:lnTo>
                  <a:lnTo>
                    <a:pt x="424" y="954"/>
                  </a:lnTo>
                  <a:lnTo>
                    <a:pt x="451" y="952"/>
                  </a:lnTo>
                  <a:lnTo>
                    <a:pt x="481" y="950"/>
                  </a:lnTo>
                  <a:lnTo>
                    <a:pt x="512" y="945"/>
                  </a:lnTo>
                  <a:lnTo>
                    <a:pt x="544" y="941"/>
                  </a:lnTo>
                  <a:lnTo>
                    <a:pt x="578" y="935"/>
                  </a:lnTo>
                  <a:lnTo>
                    <a:pt x="614" y="929"/>
                  </a:lnTo>
                  <a:lnTo>
                    <a:pt x="650" y="924"/>
                  </a:lnTo>
                  <a:lnTo>
                    <a:pt x="688" y="920"/>
                  </a:lnTo>
                  <a:lnTo>
                    <a:pt x="727" y="912"/>
                  </a:lnTo>
                  <a:lnTo>
                    <a:pt x="768" y="909"/>
                  </a:lnTo>
                  <a:lnTo>
                    <a:pt x="806" y="901"/>
                  </a:lnTo>
                  <a:lnTo>
                    <a:pt x="846" y="897"/>
                  </a:lnTo>
                  <a:lnTo>
                    <a:pt x="888" y="893"/>
                  </a:lnTo>
                  <a:lnTo>
                    <a:pt x="930" y="891"/>
                  </a:lnTo>
                  <a:lnTo>
                    <a:pt x="972" y="890"/>
                  </a:lnTo>
                  <a:lnTo>
                    <a:pt x="1014" y="891"/>
                  </a:lnTo>
                  <a:lnTo>
                    <a:pt x="1055" y="891"/>
                  </a:lnTo>
                  <a:lnTo>
                    <a:pt x="1097" y="895"/>
                  </a:lnTo>
                  <a:lnTo>
                    <a:pt x="1137" y="901"/>
                  </a:lnTo>
                  <a:lnTo>
                    <a:pt x="1177" y="907"/>
                  </a:lnTo>
                  <a:lnTo>
                    <a:pt x="1217" y="914"/>
                  </a:lnTo>
                  <a:lnTo>
                    <a:pt x="1257" y="924"/>
                  </a:lnTo>
                  <a:lnTo>
                    <a:pt x="1295" y="933"/>
                  </a:lnTo>
                  <a:lnTo>
                    <a:pt x="1333" y="943"/>
                  </a:lnTo>
                  <a:lnTo>
                    <a:pt x="1369" y="956"/>
                  </a:lnTo>
                  <a:lnTo>
                    <a:pt x="1407" y="967"/>
                  </a:lnTo>
                  <a:lnTo>
                    <a:pt x="1441" y="979"/>
                  </a:lnTo>
                  <a:lnTo>
                    <a:pt x="1476" y="988"/>
                  </a:lnTo>
                  <a:lnTo>
                    <a:pt x="1508" y="1000"/>
                  </a:lnTo>
                  <a:lnTo>
                    <a:pt x="1542" y="1011"/>
                  </a:lnTo>
                  <a:lnTo>
                    <a:pt x="1571" y="1021"/>
                  </a:lnTo>
                  <a:lnTo>
                    <a:pt x="1601" y="1030"/>
                  </a:lnTo>
                  <a:lnTo>
                    <a:pt x="1628" y="1038"/>
                  </a:lnTo>
                  <a:lnTo>
                    <a:pt x="1656" y="1045"/>
                  </a:lnTo>
                  <a:lnTo>
                    <a:pt x="1679" y="1049"/>
                  </a:lnTo>
                  <a:lnTo>
                    <a:pt x="1702" y="1053"/>
                  </a:lnTo>
                  <a:lnTo>
                    <a:pt x="1721" y="1055"/>
                  </a:lnTo>
                  <a:lnTo>
                    <a:pt x="1740" y="1057"/>
                  </a:lnTo>
                  <a:lnTo>
                    <a:pt x="1753" y="1055"/>
                  </a:lnTo>
                  <a:lnTo>
                    <a:pt x="1768" y="1055"/>
                  </a:lnTo>
                  <a:lnTo>
                    <a:pt x="1782" y="1053"/>
                  </a:lnTo>
                  <a:lnTo>
                    <a:pt x="1793" y="1053"/>
                  </a:lnTo>
                  <a:lnTo>
                    <a:pt x="1801" y="1049"/>
                  </a:lnTo>
                  <a:lnTo>
                    <a:pt x="1808" y="1045"/>
                  </a:lnTo>
                  <a:lnTo>
                    <a:pt x="1816" y="1044"/>
                  </a:lnTo>
                  <a:lnTo>
                    <a:pt x="1822" y="1042"/>
                  </a:lnTo>
                  <a:lnTo>
                    <a:pt x="1827" y="1036"/>
                  </a:lnTo>
                  <a:lnTo>
                    <a:pt x="1831" y="1036"/>
                  </a:lnTo>
                  <a:lnTo>
                    <a:pt x="1825" y="1036"/>
                  </a:lnTo>
                  <a:lnTo>
                    <a:pt x="1814" y="1036"/>
                  </a:lnTo>
                  <a:lnTo>
                    <a:pt x="1805" y="1034"/>
                  </a:lnTo>
                  <a:lnTo>
                    <a:pt x="1795" y="1034"/>
                  </a:lnTo>
                  <a:lnTo>
                    <a:pt x="1782" y="1034"/>
                  </a:lnTo>
                  <a:lnTo>
                    <a:pt x="1770" y="1034"/>
                  </a:lnTo>
                  <a:lnTo>
                    <a:pt x="1753" y="1032"/>
                  </a:lnTo>
                  <a:lnTo>
                    <a:pt x="1736" y="1030"/>
                  </a:lnTo>
                  <a:lnTo>
                    <a:pt x="1719" y="1026"/>
                  </a:lnTo>
                  <a:lnTo>
                    <a:pt x="1700" y="1024"/>
                  </a:lnTo>
                  <a:lnTo>
                    <a:pt x="1679" y="1019"/>
                  </a:lnTo>
                  <a:lnTo>
                    <a:pt x="1658" y="1013"/>
                  </a:lnTo>
                  <a:lnTo>
                    <a:pt x="1635" y="1007"/>
                  </a:lnTo>
                  <a:lnTo>
                    <a:pt x="1614" y="1000"/>
                  </a:lnTo>
                  <a:lnTo>
                    <a:pt x="1588" y="988"/>
                  </a:lnTo>
                  <a:lnTo>
                    <a:pt x="1565" y="979"/>
                  </a:lnTo>
                  <a:lnTo>
                    <a:pt x="1538" y="966"/>
                  </a:lnTo>
                  <a:lnTo>
                    <a:pt x="1516" y="956"/>
                  </a:lnTo>
                  <a:lnTo>
                    <a:pt x="1487" y="943"/>
                  </a:lnTo>
                  <a:lnTo>
                    <a:pt x="1462" y="929"/>
                  </a:lnTo>
                  <a:lnTo>
                    <a:pt x="1436" y="914"/>
                  </a:lnTo>
                  <a:lnTo>
                    <a:pt x="1409" y="903"/>
                  </a:lnTo>
                  <a:lnTo>
                    <a:pt x="1379" y="888"/>
                  </a:lnTo>
                  <a:lnTo>
                    <a:pt x="1348" y="874"/>
                  </a:lnTo>
                  <a:lnTo>
                    <a:pt x="1318" y="863"/>
                  </a:lnTo>
                  <a:lnTo>
                    <a:pt x="1289" y="852"/>
                  </a:lnTo>
                  <a:lnTo>
                    <a:pt x="1255" y="840"/>
                  </a:lnTo>
                  <a:lnTo>
                    <a:pt x="1223" y="831"/>
                  </a:lnTo>
                  <a:lnTo>
                    <a:pt x="1189" y="821"/>
                  </a:lnTo>
                  <a:lnTo>
                    <a:pt x="1154" y="814"/>
                  </a:lnTo>
                  <a:lnTo>
                    <a:pt x="1116" y="806"/>
                  </a:lnTo>
                  <a:lnTo>
                    <a:pt x="1078" y="798"/>
                  </a:lnTo>
                  <a:lnTo>
                    <a:pt x="1040" y="793"/>
                  </a:lnTo>
                  <a:lnTo>
                    <a:pt x="1004" y="789"/>
                  </a:lnTo>
                  <a:lnTo>
                    <a:pt x="964" y="785"/>
                  </a:lnTo>
                  <a:lnTo>
                    <a:pt x="928" y="781"/>
                  </a:lnTo>
                  <a:lnTo>
                    <a:pt x="890" y="781"/>
                  </a:lnTo>
                  <a:lnTo>
                    <a:pt x="854" y="781"/>
                  </a:lnTo>
                  <a:lnTo>
                    <a:pt x="816" y="779"/>
                  </a:lnTo>
                  <a:lnTo>
                    <a:pt x="780" y="779"/>
                  </a:lnTo>
                  <a:lnTo>
                    <a:pt x="744" y="781"/>
                  </a:lnTo>
                  <a:lnTo>
                    <a:pt x="709" y="783"/>
                  </a:lnTo>
                  <a:lnTo>
                    <a:pt x="675" y="785"/>
                  </a:lnTo>
                  <a:lnTo>
                    <a:pt x="643" y="791"/>
                  </a:lnTo>
                  <a:lnTo>
                    <a:pt x="612" y="795"/>
                  </a:lnTo>
                  <a:lnTo>
                    <a:pt x="584" y="800"/>
                  </a:lnTo>
                  <a:lnTo>
                    <a:pt x="554" y="804"/>
                  </a:lnTo>
                  <a:lnTo>
                    <a:pt x="529" y="812"/>
                  </a:lnTo>
                  <a:lnTo>
                    <a:pt x="502" y="817"/>
                  </a:lnTo>
                  <a:lnTo>
                    <a:pt x="479" y="825"/>
                  </a:lnTo>
                  <a:lnTo>
                    <a:pt x="458" y="833"/>
                  </a:lnTo>
                  <a:lnTo>
                    <a:pt x="438" y="838"/>
                  </a:lnTo>
                  <a:lnTo>
                    <a:pt x="420" y="846"/>
                  </a:lnTo>
                  <a:lnTo>
                    <a:pt x="405" y="853"/>
                  </a:lnTo>
                  <a:lnTo>
                    <a:pt x="390" y="859"/>
                  </a:lnTo>
                  <a:lnTo>
                    <a:pt x="379" y="865"/>
                  </a:lnTo>
                  <a:lnTo>
                    <a:pt x="367" y="871"/>
                  </a:lnTo>
                  <a:lnTo>
                    <a:pt x="360" y="876"/>
                  </a:lnTo>
                  <a:lnTo>
                    <a:pt x="352" y="878"/>
                  </a:lnTo>
                  <a:lnTo>
                    <a:pt x="348" y="882"/>
                  </a:lnTo>
                  <a:lnTo>
                    <a:pt x="344" y="886"/>
                  </a:lnTo>
                  <a:lnTo>
                    <a:pt x="344" y="888"/>
                  </a:lnTo>
                  <a:lnTo>
                    <a:pt x="344" y="882"/>
                  </a:lnTo>
                  <a:lnTo>
                    <a:pt x="342" y="874"/>
                  </a:lnTo>
                  <a:lnTo>
                    <a:pt x="341" y="863"/>
                  </a:lnTo>
                  <a:lnTo>
                    <a:pt x="341" y="846"/>
                  </a:lnTo>
                  <a:lnTo>
                    <a:pt x="337" y="825"/>
                  </a:lnTo>
                  <a:lnTo>
                    <a:pt x="333" y="800"/>
                  </a:lnTo>
                  <a:lnTo>
                    <a:pt x="329" y="774"/>
                  </a:lnTo>
                  <a:lnTo>
                    <a:pt x="327" y="745"/>
                  </a:lnTo>
                  <a:lnTo>
                    <a:pt x="322" y="713"/>
                  </a:lnTo>
                  <a:lnTo>
                    <a:pt x="318" y="681"/>
                  </a:lnTo>
                  <a:lnTo>
                    <a:pt x="314" y="646"/>
                  </a:lnTo>
                  <a:lnTo>
                    <a:pt x="308" y="614"/>
                  </a:lnTo>
                  <a:lnTo>
                    <a:pt x="304" y="580"/>
                  </a:lnTo>
                  <a:lnTo>
                    <a:pt x="299" y="547"/>
                  </a:lnTo>
                  <a:lnTo>
                    <a:pt x="295" y="513"/>
                  </a:lnTo>
                  <a:lnTo>
                    <a:pt x="291" y="485"/>
                  </a:lnTo>
                  <a:lnTo>
                    <a:pt x="285" y="452"/>
                  </a:lnTo>
                  <a:lnTo>
                    <a:pt x="282" y="426"/>
                  </a:lnTo>
                  <a:lnTo>
                    <a:pt x="276" y="399"/>
                  </a:lnTo>
                  <a:lnTo>
                    <a:pt x="272" y="376"/>
                  </a:lnTo>
                  <a:lnTo>
                    <a:pt x="268" y="352"/>
                  </a:lnTo>
                  <a:lnTo>
                    <a:pt x="265" y="333"/>
                  </a:lnTo>
                  <a:lnTo>
                    <a:pt x="261" y="310"/>
                  </a:lnTo>
                  <a:lnTo>
                    <a:pt x="257" y="293"/>
                  </a:lnTo>
                  <a:lnTo>
                    <a:pt x="251" y="274"/>
                  </a:lnTo>
                  <a:lnTo>
                    <a:pt x="247" y="257"/>
                  </a:lnTo>
                  <a:lnTo>
                    <a:pt x="244" y="240"/>
                  </a:lnTo>
                  <a:lnTo>
                    <a:pt x="240" y="224"/>
                  </a:lnTo>
                  <a:lnTo>
                    <a:pt x="234" y="207"/>
                  </a:lnTo>
                  <a:lnTo>
                    <a:pt x="228" y="194"/>
                  </a:lnTo>
                  <a:lnTo>
                    <a:pt x="223" y="179"/>
                  </a:lnTo>
                  <a:lnTo>
                    <a:pt x="219" y="164"/>
                  </a:lnTo>
                  <a:lnTo>
                    <a:pt x="211" y="148"/>
                  </a:lnTo>
                  <a:lnTo>
                    <a:pt x="204" y="131"/>
                  </a:lnTo>
                  <a:lnTo>
                    <a:pt x="198" y="116"/>
                  </a:lnTo>
                  <a:lnTo>
                    <a:pt x="190" y="103"/>
                  </a:lnTo>
                  <a:lnTo>
                    <a:pt x="183" y="88"/>
                  </a:lnTo>
                  <a:lnTo>
                    <a:pt x="175" y="74"/>
                  </a:lnTo>
                  <a:lnTo>
                    <a:pt x="168" y="61"/>
                  </a:lnTo>
                  <a:lnTo>
                    <a:pt x="162" y="51"/>
                  </a:lnTo>
                  <a:lnTo>
                    <a:pt x="156" y="38"/>
                  </a:lnTo>
                  <a:lnTo>
                    <a:pt x="150" y="29"/>
                  </a:lnTo>
                  <a:lnTo>
                    <a:pt x="145" y="21"/>
                  </a:lnTo>
                  <a:lnTo>
                    <a:pt x="143" y="13"/>
                  </a:lnTo>
                  <a:lnTo>
                    <a:pt x="135" y="4"/>
                  </a:lnTo>
                  <a:lnTo>
                    <a:pt x="133" y="0"/>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39" name="Freeform 14"/>
            <p:cNvSpPr>
              <a:spLocks/>
            </p:cNvSpPr>
            <p:nvPr/>
          </p:nvSpPr>
          <p:spPr bwMode="auto">
            <a:xfrm>
              <a:off x="2942" y="3559"/>
              <a:ext cx="182" cy="692"/>
            </a:xfrm>
            <a:custGeom>
              <a:avLst/>
              <a:gdLst>
                <a:gd name="T0" fmla="*/ 1 w 363"/>
                <a:gd name="T1" fmla="*/ 1 h 1383"/>
                <a:gd name="T2" fmla="*/ 1 w 363"/>
                <a:gd name="T3" fmla="*/ 1 h 1383"/>
                <a:gd name="T4" fmla="*/ 1 w 363"/>
                <a:gd name="T5" fmla="*/ 1 h 1383"/>
                <a:gd name="T6" fmla="*/ 1 w 363"/>
                <a:gd name="T7" fmla="*/ 1 h 1383"/>
                <a:gd name="T8" fmla="*/ 1 w 363"/>
                <a:gd name="T9" fmla="*/ 1 h 1383"/>
                <a:gd name="T10" fmla="*/ 1 w 363"/>
                <a:gd name="T11" fmla="*/ 1 h 1383"/>
                <a:gd name="T12" fmla="*/ 1 w 363"/>
                <a:gd name="T13" fmla="*/ 1 h 1383"/>
                <a:gd name="T14" fmla="*/ 1 w 363"/>
                <a:gd name="T15" fmla="*/ 1 h 1383"/>
                <a:gd name="T16" fmla="*/ 1 w 363"/>
                <a:gd name="T17" fmla="*/ 1 h 1383"/>
                <a:gd name="T18" fmla="*/ 1 w 363"/>
                <a:gd name="T19" fmla="*/ 1 h 1383"/>
                <a:gd name="T20" fmla="*/ 1 w 363"/>
                <a:gd name="T21" fmla="*/ 1 h 1383"/>
                <a:gd name="T22" fmla="*/ 1 w 363"/>
                <a:gd name="T23" fmla="*/ 1 h 1383"/>
                <a:gd name="T24" fmla="*/ 1 w 363"/>
                <a:gd name="T25" fmla="*/ 1 h 1383"/>
                <a:gd name="T26" fmla="*/ 1 w 363"/>
                <a:gd name="T27" fmla="*/ 1 h 1383"/>
                <a:gd name="T28" fmla="*/ 1 w 363"/>
                <a:gd name="T29" fmla="*/ 1 h 1383"/>
                <a:gd name="T30" fmla="*/ 1 w 363"/>
                <a:gd name="T31" fmla="*/ 1 h 1383"/>
                <a:gd name="T32" fmla="*/ 1 w 363"/>
                <a:gd name="T33" fmla="*/ 1 h 1383"/>
                <a:gd name="T34" fmla="*/ 1 w 363"/>
                <a:gd name="T35" fmla="*/ 1 h 1383"/>
                <a:gd name="T36" fmla="*/ 1 w 363"/>
                <a:gd name="T37" fmla="*/ 1 h 1383"/>
                <a:gd name="T38" fmla="*/ 1 w 363"/>
                <a:gd name="T39" fmla="*/ 1 h 1383"/>
                <a:gd name="T40" fmla="*/ 1 w 363"/>
                <a:gd name="T41" fmla="*/ 1 h 1383"/>
                <a:gd name="T42" fmla="*/ 1 w 363"/>
                <a:gd name="T43" fmla="*/ 1 h 1383"/>
                <a:gd name="T44" fmla="*/ 1 w 363"/>
                <a:gd name="T45" fmla="*/ 1 h 1383"/>
                <a:gd name="T46" fmla="*/ 1 w 363"/>
                <a:gd name="T47" fmla="*/ 1 h 1383"/>
                <a:gd name="T48" fmla="*/ 1 w 363"/>
                <a:gd name="T49" fmla="*/ 1 h 1383"/>
                <a:gd name="T50" fmla="*/ 1 w 363"/>
                <a:gd name="T51" fmla="*/ 1 h 1383"/>
                <a:gd name="T52" fmla="*/ 1 w 363"/>
                <a:gd name="T53" fmla="*/ 1 h 1383"/>
                <a:gd name="T54" fmla="*/ 1 w 363"/>
                <a:gd name="T55" fmla="*/ 1 h 1383"/>
                <a:gd name="T56" fmla="*/ 1 w 363"/>
                <a:gd name="T57" fmla="*/ 1 h 1383"/>
                <a:gd name="T58" fmla="*/ 0 w 363"/>
                <a:gd name="T59" fmla="*/ 1 h 1383"/>
                <a:gd name="T60" fmla="*/ 1 w 363"/>
                <a:gd name="T61" fmla="*/ 1 h 1383"/>
                <a:gd name="T62" fmla="*/ 1 w 363"/>
                <a:gd name="T63" fmla="*/ 1 h 1383"/>
                <a:gd name="T64" fmla="*/ 1 w 363"/>
                <a:gd name="T65" fmla="*/ 1 h 1383"/>
                <a:gd name="T66" fmla="*/ 1 w 363"/>
                <a:gd name="T67" fmla="*/ 1 h 1383"/>
                <a:gd name="T68" fmla="*/ 1 w 363"/>
                <a:gd name="T69" fmla="*/ 1 h 1383"/>
                <a:gd name="T70" fmla="*/ 1 w 363"/>
                <a:gd name="T71" fmla="*/ 1 h 1383"/>
                <a:gd name="T72" fmla="*/ 1 w 363"/>
                <a:gd name="T73" fmla="*/ 1 h 1383"/>
                <a:gd name="T74" fmla="*/ 1 w 363"/>
                <a:gd name="T75" fmla="*/ 1 h 1383"/>
                <a:gd name="T76" fmla="*/ 1 w 363"/>
                <a:gd name="T77" fmla="*/ 1 h 1383"/>
                <a:gd name="T78" fmla="*/ 1 w 363"/>
                <a:gd name="T79" fmla="*/ 1 h 1383"/>
                <a:gd name="T80" fmla="*/ 1 w 363"/>
                <a:gd name="T81" fmla="*/ 1 h 1383"/>
                <a:gd name="T82" fmla="*/ 1 w 363"/>
                <a:gd name="T83" fmla="*/ 1 h 1383"/>
                <a:gd name="T84" fmla="*/ 1 w 363"/>
                <a:gd name="T85" fmla="*/ 1 h 1383"/>
                <a:gd name="T86" fmla="*/ 1 w 363"/>
                <a:gd name="T87" fmla="*/ 1 h 1383"/>
                <a:gd name="T88" fmla="*/ 1 w 363"/>
                <a:gd name="T89" fmla="*/ 1 h 1383"/>
                <a:gd name="T90" fmla="*/ 1 w 363"/>
                <a:gd name="T91" fmla="*/ 1 h 1383"/>
                <a:gd name="T92" fmla="*/ 1 w 363"/>
                <a:gd name="T93" fmla="*/ 1 h 1383"/>
                <a:gd name="T94" fmla="*/ 1 w 363"/>
                <a:gd name="T95" fmla="*/ 1 h 1383"/>
                <a:gd name="T96" fmla="*/ 1 w 363"/>
                <a:gd name="T97" fmla="*/ 1 h 1383"/>
                <a:gd name="T98" fmla="*/ 1 w 363"/>
                <a:gd name="T99" fmla="*/ 1 h 1383"/>
                <a:gd name="T100" fmla="*/ 1 w 363"/>
                <a:gd name="T101" fmla="*/ 1 h 1383"/>
                <a:gd name="T102" fmla="*/ 1 w 363"/>
                <a:gd name="T103" fmla="*/ 1 h 1383"/>
                <a:gd name="T104" fmla="*/ 1 w 363"/>
                <a:gd name="T105" fmla="*/ 1 h 1383"/>
                <a:gd name="T106" fmla="*/ 1 w 363"/>
                <a:gd name="T107" fmla="*/ 1 h 1383"/>
                <a:gd name="T108" fmla="*/ 1 w 363"/>
                <a:gd name="T109" fmla="*/ 0 h 138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63"/>
                <a:gd name="T166" fmla="*/ 0 h 1383"/>
                <a:gd name="T167" fmla="*/ 363 w 363"/>
                <a:gd name="T168" fmla="*/ 1383 h 138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63" h="1383">
                  <a:moveTo>
                    <a:pt x="104" y="0"/>
                  </a:moveTo>
                  <a:lnTo>
                    <a:pt x="104" y="0"/>
                  </a:lnTo>
                  <a:lnTo>
                    <a:pt x="110" y="4"/>
                  </a:lnTo>
                  <a:lnTo>
                    <a:pt x="114" y="5"/>
                  </a:lnTo>
                  <a:lnTo>
                    <a:pt x="119" y="13"/>
                  </a:lnTo>
                  <a:lnTo>
                    <a:pt x="127" y="21"/>
                  </a:lnTo>
                  <a:lnTo>
                    <a:pt x="135" y="34"/>
                  </a:lnTo>
                  <a:lnTo>
                    <a:pt x="140" y="47"/>
                  </a:lnTo>
                  <a:lnTo>
                    <a:pt x="150" y="64"/>
                  </a:lnTo>
                  <a:lnTo>
                    <a:pt x="159" y="83"/>
                  </a:lnTo>
                  <a:lnTo>
                    <a:pt x="169" y="112"/>
                  </a:lnTo>
                  <a:lnTo>
                    <a:pt x="180" y="140"/>
                  </a:lnTo>
                  <a:lnTo>
                    <a:pt x="192" y="177"/>
                  </a:lnTo>
                  <a:lnTo>
                    <a:pt x="203" y="218"/>
                  </a:lnTo>
                  <a:lnTo>
                    <a:pt x="216" y="264"/>
                  </a:lnTo>
                  <a:lnTo>
                    <a:pt x="230" y="315"/>
                  </a:lnTo>
                  <a:lnTo>
                    <a:pt x="241" y="374"/>
                  </a:lnTo>
                  <a:lnTo>
                    <a:pt x="252" y="433"/>
                  </a:lnTo>
                  <a:lnTo>
                    <a:pt x="266" y="498"/>
                  </a:lnTo>
                  <a:lnTo>
                    <a:pt x="277" y="562"/>
                  </a:lnTo>
                  <a:lnTo>
                    <a:pt x="289" y="629"/>
                  </a:lnTo>
                  <a:lnTo>
                    <a:pt x="302" y="692"/>
                  </a:lnTo>
                  <a:lnTo>
                    <a:pt x="313" y="756"/>
                  </a:lnTo>
                  <a:lnTo>
                    <a:pt x="323" y="815"/>
                  </a:lnTo>
                  <a:lnTo>
                    <a:pt x="332" y="870"/>
                  </a:lnTo>
                  <a:lnTo>
                    <a:pt x="340" y="921"/>
                  </a:lnTo>
                  <a:lnTo>
                    <a:pt x="347" y="965"/>
                  </a:lnTo>
                  <a:lnTo>
                    <a:pt x="353" y="999"/>
                  </a:lnTo>
                  <a:lnTo>
                    <a:pt x="359" y="1026"/>
                  </a:lnTo>
                  <a:lnTo>
                    <a:pt x="361" y="1045"/>
                  </a:lnTo>
                  <a:lnTo>
                    <a:pt x="363" y="1051"/>
                  </a:lnTo>
                  <a:lnTo>
                    <a:pt x="361" y="1055"/>
                  </a:lnTo>
                  <a:lnTo>
                    <a:pt x="359" y="1066"/>
                  </a:lnTo>
                  <a:lnTo>
                    <a:pt x="357" y="1074"/>
                  </a:lnTo>
                  <a:lnTo>
                    <a:pt x="353" y="1083"/>
                  </a:lnTo>
                  <a:lnTo>
                    <a:pt x="351" y="1094"/>
                  </a:lnTo>
                  <a:lnTo>
                    <a:pt x="349" y="1106"/>
                  </a:lnTo>
                  <a:lnTo>
                    <a:pt x="346" y="1119"/>
                  </a:lnTo>
                  <a:lnTo>
                    <a:pt x="342" y="1132"/>
                  </a:lnTo>
                  <a:lnTo>
                    <a:pt x="336" y="1146"/>
                  </a:lnTo>
                  <a:lnTo>
                    <a:pt x="332" y="1161"/>
                  </a:lnTo>
                  <a:lnTo>
                    <a:pt x="325" y="1176"/>
                  </a:lnTo>
                  <a:lnTo>
                    <a:pt x="319" y="1193"/>
                  </a:lnTo>
                  <a:lnTo>
                    <a:pt x="311" y="1207"/>
                  </a:lnTo>
                  <a:lnTo>
                    <a:pt x="302" y="1224"/>
                  </a:lnTo>
                  <a:lnTo>
                    <a:pt x="292" y="1239"/>
                  </a:lnTo>
                  <a:lnTo>
                    <a:pt x="283" y="1254"/>
                  </a:lnTo>
                  <a:lnTo>
                    <a:pt x="271" y="1267"/>
                  </a:lnTo>
                  <a:lnTo>
                    <a:pt x="260" y="1283"/>
                  </a:lnTo>
                  <a:lnTo>
                    <a:pt x="249" y="1296"/>
                  </a:lnTo>
                  <a:lnTo>
                    <a:pt x="239" y="1309"/>
                  </a:lnTo>
                  <a:lnTo>
                    <a:pt x="226" y="1322"/>
                  </a:lnTo>
                  <a:lnTo>
                    <a:pt x="216" y="1334"/>
                  </a:lnTo>
                  <a:lnTo>
                    <a:pt x="205" y="1343"/>
                  </a:lnTo>
                  <a:lnTo>
                    <a:pt x="197" y="1353"/>
                  </a:lnTo>
                  <a:lnTo>
                    <a:pt x="188" y="1360"/>
                  </a:lnTo>
                  <a:lnTo>
                    <a:pt x="180" y="1368"/>
                  </a:lnTo>
                  <a:lnTo>
                    <a:pt x="169" y="1378"/>
                  </a:lnTo>
                  <a:lnTo>
                    <a:pt x="167" y="1383"/>
                  </a:lnTo>
                  <a:lnTo>
                    <a:pt x="167" y="1378"/>
                  </a:lnTo>
                  <a:lnTo>
                    <a:pt x="167" y="1368"/>
                  </a:lnTo>
                  <a:lnTo>
                    <a:pt x="169" y="1351"/>
                  </a:lnTo>
                  <a:lnTo>
                    <a:pt x="171" y="1330"/>
                  </a:lnTo>
                  <a:lnTo>
                    <a:pt x="173" y="1302"/>
                  </a:lnTo>
                  <a:lnTo>
                    <a:pt x="174" y="1269"/>
                  </a:lnTo>
                  <a:lnTo>
                    <a:pt x="174" y="1233"/>
                  </a:lnTo>
                  <a:lnTo>
                    <a:pt x="178" y="1193"/>
                  </a:lnTo>
                  <a:lnTo>
                    <a:pt x="178" y="1150"/>
                  </a:lnTo>
                  <a:lnTo>
                    <a:pt x="178" y="1104"/>
                  </a:lnTo>
                  <a:lnTo>
                    <a:pt x="176" y="1055"/>
                  </a:lnTo>
                  <a:lnTo>
                    <a:pt x="174" y="1005"/>
                  </a:lnTo>
                  <a:lnTo>
                    <a:pt x="171" y="952"/>
                  </a:lnTo>
                  <a:lnTo>
                    <a:pt x="169" y="902"/>
                  </a:lnTo>
                  <a:lnTo>
                    <a:pt x="163" y="849"/>
                  </a:lnTo>
                  <a:lnTo>
                    <a:pt x="157" y="796"/>
                  </a:lnTo>
                  <a:lnTo>
                    <a:pt x="148" y="743"/>
                  </a:lnTo>
                  <a:lnTo>
                    <a:pt x="136" y="692"/>
                  </a:lnTo>
                  <a:lnTo>
                    <a:pt x="125" y="640"/>
                  </a:lnTo>
                  <a:lnTo>
                    <a:pt x="114" y="593"/>
                  </a:lnTo>
                  <a:lnTo>
                    <a:pt x="100" y="547"/>
                  </a:lnTo>
                  <a:lnTo>
                    <a:pt x="87" y="501"/>
                  </a:lnTo>
                  <a:lnTo>
                    <a:pt x="74" y="460"/>
                  </a:lnTo>
                  <a:lnTo>
                    <a:pt x="62" y="422"/>
                  </a:lnTo>
                  <a:lnTo>
                    <a:pt x="49" y="386"/>
                  </a:lnTo>
                  <a:lnTo>
                    <a:pt x="36" y="355"/>
                  </a:lnTo>
                  <a:lnTo>
                    <a:pt x="24" y="327"/>
                  </a:lnTo>
                  <a:lnTo>
                    <a:pt x="17" y="304"/>
                  </a:lnTo>
                  <a:lnTo>
                    <a:pt x="7" y="283"/>
                  </a:lnTo>
                  <a:lnTo>
                    <a:pt x="3" y="272"/>
                  </a:lnTo>
                  <a:lnTo>
                    <a:pt x="0" y="262"/>
                  </a:lnTo>
                  <a:lnTo>
                    <a:pt x="0" y="260"/>
                  </a:lnTo>
                  <a:lnTo>
                    <a:pt x="1" y="258"/>
                  </a:lnTo>
                  <a:lnTo>
                    <a:pt x="11" y="253"/>
                  </a:lnTo>
                  <a:lnTo>
                    <a:pt x="17" y="245"/>
                  </a:lnTo>
                  <a:lnTo>
                    <a:pt x="22" y="235"/>
                  </a:lnTo>
                  <a:lnTo>
                    <a:pt x="24" y="228"/>
                  </a:lnTo>
                  <a:lnTo>
                    <a:pt x="26" y="222"/>
                  </a:lnTo>
                  <a:lnTo>
                    <a:pt x="30" y="213"/>
                  </a:lnTo>
                  <a:lnTo>
                    <a:pt x="34" y="205"/>
                  </a:lnTo>
                  <a:lnTo>
                    <a:pt x="34" y="194"/>
                  </a:lnTo>
                  <a:lnTo>
                    <a:pt x="36" y="182"/>
                  </a:lnTo>
                  <a:lnTo>
                    <a:pt x="36" y="171"/>
                  </a:lnTo>
                  <a:lnTo>
                    <a:pt x="38" y="158"/>
                  </a:lnTo>
                  <a:lnTo>
                    <a:pt x="38" y="144"/>
                  </a:lnTo>
                  <a:lnTo>
                    <a:pt x="39" y="133"/>
                  </a:lnTo>
                  <a:lnTo>
                    <a:pt x="39" y="121"/>
                  </a:lnTo>
                  <a:lnTo>
                    <a:pt x="39" y="108"/>
                  </a:lnTo>
                  <a:lnTo>
                    <a:pt x="39" y="97"/>
                  </a:lnTo>
                  <a:lnTo>
                    <a:pt x="39" y="85"/>
                  </a:lnTo>
                  <a:lnTo>
                    <a:pt x="39" y="76"/>
                  </a:lnTo>
                  <a:lnTo>
                    <a:pt x="39" y="68"/>
                  </a:lnTo>
                  <a:lnTo>
                    <a:pt x="39" y="57"/>
                  </a:lnTo>
                  <a:lnTo>
                    <a:pt x="41" y="53"/>
                  </a:lnTo>
                  <a:lnTo>
                    <a:pt x="41" y="51"/>
                  </a:lnTo>
                  <a:lnTo>
                    <a:pt x="45" y="49"/>
                  </a:lnTo>
                  <a:lnTo>
                    <a:pt x="49" y="49"/>
                  </a:lnTo>
                  <a:lnTo>
                    <a:pt x="57" y="53"/>
                  </a:lnTo>
                  <a:lnTo>
                    <a:pt x="60" y="57"/>
                  </a:lnTo>
                  <a:lnTo>
                    <a:pt x="64" y="63"/>
                  </a:lnTo>
                  <a:lnTo>
                    <a:pt x="70" y="70"/>
                  </a:lnTo>
                  <a:lnTo>
                    <a:pt x="77" y="82"/>
                  </a:lnTo>
                  <a:lnTo>
                    <a:pt x="81" y="93"/>
                  </a:lnTo>
                  <a:lnTo>
                    <a:pt x="91" y="112"/>
                  </a:lnTo>
                  <a:lnTo>
                    <a:pt x="98" y="131"/>
                  </a:lnTo>
                  <a:lnTo>
                    <a:pt x="108" y="156"/>
                  </a:lnTo>
                  <a:lnTo>
                    <a:pt x="116" y="180"/>
                  </a:lnTo>
                  <a:lnTo>
                    <a:pt x="127" y="213"/>
                  </a:lnTo>
                  <a:lnTo>
                    <a:pt x="136" y="243"/>
                  </a:lnTo>
                  <a:lnTo>
                    <a:pt x="146" y="279"/>
                  </a:lnTo>
                  <a:lnTo>
                    <a:pt x="155" y="315"/>
                  </a:lnTo>
                  <a:lnTo>
                    <a:pt x="167" y="351"/>
                  </a:lnTo>
                  <a:lnTo>
                    <a:pt x="178" y="386"/>
                  </a:lnTo>
                  <a:lnTo>
                    <a:pt x="188" y="422"/>
                  </a:lnTo>
                  <a:lnTo>
                    <a:pt x="197" y="454"/>
                  </a:lnTo>
                  <a:lnTo>
                    <a:pt x="205" y="486"/>
                  </a:lnTo>
                  <a:lnTo>
                    <a:pt x="211" y="513"/>
                  </a:lnTo>
                  <a:lnTo>
                    <a:pt x="220" y="539"/>
                  </a:lnTo>
                  <a:lnTo>
                    <a:pt x="224" y="560"/>
                  </a:lnTo>
                  <a:lnTo>
                    <a:pt x="230" y="576"/>
                  </a:lnTo>
                  <a:lnTo>
                    <a:pt x="231" y="585"/>
                  </a:lnTo>
                  <a:lnTo>
                    <a:pt x="233" y="589"/>
                  </a:lnTo>
                  <a:lnTo>
                    <a:pt x="174" y="222"/>
                  </a:lnTo>
                  <a:lnTo>
                    <a:pt x="173" y="218"/>
                  </a:lnTo>
                  <a:lnTo>
                    <a:pt x="171" y="216"/>
                  </a:lnTo>
                  <a:lnTo>
                    <a:pt x="169" y="209"/>
                  </a:lnTo>
                  <a:lnTo>
                    <a:pt x="169" y="203"/>
                  </a:lnTo>
                  <a:lnTo>
                    <a:pt x="165" y="192"/>
                  </a:lnTo>
                  <a:lnTo>
                    <a:pt x="161" y="182"/>
                  </a:lnTo>
                  <a:lnTo>
                    <a:pt x="157" y="171"/>
                  </a:lnTo>
                  <a:lnTo>
                    <a:pt x="155" y="158"/>
                  </a:lnTo>
                  <a:lnTo>
                    <a:pt x="150" y="144"/>
                  </a:lnTo>
                  <a:lnTo>
                    <a:pt x="146" y="131"/>
                  </a:lnTo>
                  <a:lnTo>
                    <a:pt x="142" y="116"/>
                  </a:lnTo>
                  <a:lnTo>
                    <a:pt x="138" y="102"/>
                  </a:lnTo>
                  <a:lnTo>
                    <a:pt x="135" y="89"/>
                  </a:lnTo>
                  <a:lnTo>
                    <a:pt x="131" y="76"/>
                  </a:lnTo>
                  <a:lnTo>
                    <a:pt x="127" y="63"/>
                  </a:lnTo>
                  <a:lnTo>
                    <a:pt x="123" y="53"/>
                  </a:lnTo>
                  <a:lnTo>
                    <a:pt x="119" y="43"/>
                  </a:lnTo>
                  <a:lnTo>
                    <a:pt x="117" y="34"/>
                  </a:lnTo>
                  <a:lnTo>
                    <a:pt x="114" y="26"/>
                  </a:lnTo>
                  <a:lnTo>
                    <a:pt x="114" y="21"/>
                  </a:lnTo>
                  <a:lnTo>
                    <a:pt x="110" y="11"/>
                  </a:lnTo>
                  <a:lnTo>
                    <a:pt x="108" y="5"/>
                  </a:lnTo>
                  <a:lnTo>
                    <a:pt x="104" y="0"/>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40" name="Freeform 15"/>
            <p:cNvSpPr>
              <a:spLocks/>
            </p:cNvSpPr>
            <p:nvPr/>
          </p:nvSpPr>
          <p:spPr bwMode="auto">
            <a:xfrm>
              <a:off x="3956" y="3919"/>
              <a:ext cx="723" cy="158"/>
            </a:xfrm>
            <a:custGeom>
              <a:avLst/>
              <a:gdLst>
                <a:gd name="T0" fmla="*/ 0 w 1447"/>
                <a:gd name="T1" fmla="*/ 1 h 316"/>
                <a:gd name="T2" fmla="*/ 0 w 1447"/>
                <a:gd name="T3" fmla="*/ 1 h 316"/>
                <a:gd name="T4" fmla="*/ 0 w 1447"/>
                <a:gd name="T5" fmla="*/ 1 h 316"/>
                <a:gd name="T6" fmla="*/ 0 w 1447"/>
                <a:gd name="T7" fmla="*/ 1 h 316"/>
                <a:gd name="T8" fmla="*/ 0 w 1447"/>
                <a:gd name="T9" fmla="*/ 1 h 316"/>
                <a:gd name="T10" fmla="*/ 0 w 1447"/>
                <a:gd name="T11" fmla="*/ 1 h 316"/>
                <a:gd name="T12" fmla="*/ 0 w 1447"/>
                <a:gd name="T13" fmla="*/ 1 h 316"/>
                <a:gd name="T14" fmla="*/ 0 w 1447"/>
                <a:gd name="T15" fmla="*/ 1 h 316"/>
                <a:gd name="T16" fmla="*/ 0 w 1447"/>
                <a:gd name="T17" fmla="*/ 1 h 316"/>
                <a:gd name="T18" fmla="*/ 0 w 1447"/>
                <a:gd name="T19" fmla="*/ 1 h 316"/>
                <a:gd name="T20" fmla="*/ 0 w 1447"/>
                <a:gd name="T21" fmla="*/ 1 h 316"/>
                <a:gd name="T22" fmla="*/ 0 w 1447"/>
                <a:gd name="T23" fmla="*/ 1 h 316"/>
                <a:gd name="T24" fmla="*/ 0 w 1447"/>
                <a:gd name="T25" fmla="*/ 1 h 316"/>
                <a:gd name="T26" fmla="*/ 0 w 1447"/>
                <a:gd name="T27" fmla="*/ 1 h 316"/>
                <a:gd name="T28" fmla="*/ 0 w 1447"/>
                <a:gd name="T29" fmla="*/ 1 h 316"/>
                <a:gd name="T30" fmla="*/ 0 w 1447"/>
                <a:gd name="T31" fmla="*/ 1 h 316"/>
                <a:gd name="T32" fmla="*/ 0 w 1447"/>
                <a:gd name="T33" fmla="*/ 1 h 316"/>
                <a:gd name="T34" fmla="*/ 0 w 1447"/>
                <a:gd name="T35" fmla="*/ 1 h 316"/>
                <a:gd name="T36" fmla="*/ 0 w 1447"/>
                <a:gd name="T37" fmla="*/ 1 h 316"/>
                <a:gd name="T38" fmla="*/ 0 w 1447"/>
                <a:gd name="T39" fmla="*/ 1 h 316"/>
                <a:gd name="T40" fmla="*/ 0 w 1447"/>
                <a:gd name="T41" fmla="*/ 1 h 316"/>
                <a:gd name="T42" fmla="*/ 0 w 1447"/>
                <a:gd name="T43" fmla="*/ 1 h 316"/>
                <a:gd name="T44" fmla="*/ 0 w 1447"/>
                <a:gd name="T45" fmla="*/ 1 h 316"/>
                <a:gd name="T46" fmla="*/ 0 w 1447"/>
                <a:gd name="T47" fmla="*/ 1 h 316"/>
                <a:gd name="T48" fmla="*/ 0 w 1447"/>
                <a:gd name="T49" fmla="*/ 1 h 316"/>
                <a:gd name="T50" fmla="*/ 0 w 1447"/>
                <a:gd name="T51" fmla="*/ 1 h 316"/>
                <a:gd name="T52" fmla="*/ 0 w 1447"/>
                <a:gd name="T53" fmla="*/ 1 h 316"/>
                <a:gd name="T54" fmla="*/ 0 w 1447"/>
                <a:gd name="T55" fmla="*/ 1 h 316"/>
                <a:gd name="T56" fmla="*/ 0 w 1447"/>
                <a:gd name="T57" fmla="*/ 1 h 316"/>
                <a:gd name="T58" fmla="*/ 0 w 1447"/>
                <a:gd name="T59" fmla="*/ 1 h 316"/>
                <a:gd name="T60" fmla="*/ 0 w 1447"/>
                <a:gd name="T61" fmla="*/ 1 h 316"/>
                <a:gd name="T62" fmla="*/ 0 w 1447"/>
                <a:gd name="T63" fmla="*/ 1 h 316"/>
                <a:gd name="T64" fmla="*/ 0 w 1447"/>
                <a:gd name="T65" fmla="*/ 1 h 316"/>
                <a:gd name="T66" fmla="*/ 0 w 1447"/>
                <a:gd name="T67" fmla="*/ 1 h 316"/>
                <a:gd name="T68" fmla="*/ 0 w 1447"/>
                <a:gd name="T69" fmla="*/ 1 h 316"/>
                <a:gd name="T70" fmla="*/ 0 w 1447"/>
                <a:gd name="T71" fmla="*/ 1 h 316"/>
                <a:gd name="T72" fmla="*/ 0 w 1447"/>
                <a:gd name="T73" fmla="*/ 1 h 316"/>
                <a:gd name="T74" fmla="*/ 0 w 1447"/>
                <a:gd name="T75" fmla="*/ 1 h 316"/>
                <a:gd name="T76" fmla="*/ 0 w 1447"/>
                <a:gd name="T77" fmla="*/ 1 h 316"/>
                <a:gd name="T78" fmla="*/ 0 w 1447"/>
                <a:gd name="T79" fmla="*/ 1 h 316"/>
                <a:gd name="T80" fmla="*/ 0 w 1447"/>
                <a:gd name="T81" fmla="*/ 1 h 316"/>
                <a:gd name="T82" fmla="*/ 0 w 1447"/>
                <a:gd name="T83" fmla="*/ 1 h 316"/>
                <a:gd name="T84" fmla="*/ 0 w 1447"/>
                <a:gd name="T85" fmla="*/ 1 h 316"/>
                <a:gd name="T86" fmla="*/ 0 w 1447"/>
                <a:gd name="T87" fmla="*/ 1 h 316"/>
                <a:gd name="T88" fmla="*/ 0 w 1447"/>
                <a:gd name="T89" fmla="*/ 1 h 316"/>
                <a:gd name="T90" fmla="*/ 0 w 1447"/>
                <a:gd name="T91" fmla="*/ 1 h 316"/>
                <a:gd name="T92" fmla="*/ 0 w 1447"/>
                <a:gd name="T93" fmla="*/ 1 h 316"/>
                <a:gd name="T94" fmla="*/ 0 w 1447"/>
                <a:gd name="T95" fmla="*/ 1 h 316"/>
                <a:gd name="T96" fmla="*/ 0 w 1447"/>
                <a:gd name="T97" fmla="*/ 1 h 316"/>
                <a:gd name="T98" fmla="*/ 0 w 1447"/>
                <a:gd name="T99" fmla="*/ 1 h 316"/>
                <a:gd name="T100" fmla="*/ 0 w 1447"/>
                <a:gd name="T101" fmla="*/ 1 h 316"/>
                <a:gd name="T102" fmla="*/ 0 w 1447"/>
                <a:gd name="T103" fmla="*/ 1 h 316"/>
                <a:gd name="T104" fmla="*/ 0 w 1447"/>
                <a:gd name="T105" fmla="*/ 1 h 31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47"/>
                <a:gd name="T160" fmla="*/ 0 h 316"/>
                <a:gd name="T161" fmla="*/ 1447 w 1447"/>
                <a:gd name="T162" fmla="*/ 316 h 31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47" h="316">
                  <a:moveTo>
                    <a:pt x="449" y="93"/>
                  </a:moveTo>
                  <a:lnTo>
                    <a:pt x="449" y="91"/>
                  </a:lnTo>
                  <a:lnTo>
                    <a:pt x="455" y="89"/>
                  </a:lnTo>
                  <a:lnTo>
                    <a:pt x="460" y="87"/>
                  </a:lnTo>
                  <a:lnTo>
                    <a:pt x="472" y="86"/>
                  </a:lnTo>
                  <a:lnTo>
                    <a:pt x="477" y="82"/>
                  </a:lnTo>
                  <a:lnTo>
                    <a:pt x="485" y="80"/>
                  </a:lnTo>
                  <a:lnTo>
                    <a:pt x="495" y="78"/>
                  </a:lnTo>
                  <a:lnTo>
                    <a:pt x="504" y="78"/>
                  </a:lnTo>
                  <a:lnTo>
                    <a:pt x="514" y="76"/>
                  </a:lnTo>
                  <a:lnTo>
                    <a:pt x="527" y="74"/>
                  </a:lnTo>
                  <a:lnTo>
                    <a:pt x="542" y="72"/>
                  </a:lnTo>
                  <a:lnTo>
                    <a:pt x="557" y="72"/>
                  </a:lnTo>
                  <a:lnTo>
                    <a:pt x="573" y="70"/>
                  </a:lnTo>
                  <a:lnTo>
                    <a:pt x="590" y="68"/>
                  </a:lnTo>
                  <a:lnTo>
                    <a:pt x="605" y="67"/>
                  </a:lnTo>
                  <a:lnTo>
                    <a:pt x="626" y="67"/>
                  </a:lnTo>
                  <a:lnTo>
                    <a:pt x="645" y="63"/>
                  </a:lnTo>
                  <a:lnTo>
                    <a:pt x="666" y="63"/>
                  </a:lnTo>
                  <a:lnTo>
                    <a:pt x="687" y="61"/>
                  </a:lnTo>
                  <a:lnTo>
                    <a:pt x="709" y="61"/>
                  </a:lnTo>
                  <a:lnTo>
                    <a:pt x="730" y="57"/>
                  </a:lnTo>
                  <a:lnTo>
                    <a:pt x="751" y="57"/>
                  </a:lnTo>
                  <a:lnTo>
                    <a:pt x="772" y="53"/>
                  </a:lnTo>
                  <a:lnTo>
                    <a:pt x="795" y="53"/>
                  </a:lnTo>
                  <a:lnTo>
                    <a:pt x="816" y="49"/>
                  </a:lnTo>
                  <a:lnTo>
                    <a:pt x="837" y="48"/>
                  </a:lnTo>
                  <a:lnTo>
                    <a:pt x="858" y="46"/>
                  </a:lnTo>
                  <a:lnTo>
                    <a:pt x="877" y="44"/>
                  </a:lnTo>
                  <a:lnTo>
                    <a:pt x="896" y="40"/>
                  </a:lnTo>
                  <a:lnTo>
                    <a:pt x="915" y="36"/>
                  </a:lnTo>
                  <a:lnTo>
                    <a:pt x="930" y="32"/>
                  </a:lnTo>
                  <a:lnTo>
                    <a:pt x="947" y="29"/>
                  </a:lnTo>
                  <a:lnTo>
                    <a:pt x="964" y="25"/>
                  </a:lnTo>
                  <a:lnTo>
                    <a:pt x="979" y="23"/>
                  </a:lnTo>
                  <a:lnTo>
                    <a:pt x="995" y="19"/>
                  </a:lnTo>
                  <a:lnTo>
                    <a:pt x="1012" y="15"/>
                  </a:lnTo>
                  <a:lnTo>
                    <a:pt x="1025" y="11"/>
                  </a:lnTo>
                  <a:lnTo>
                    <a:pt x="1038" y="10"/>
                  </a:lnTo>
                  <a:lnTo>
                    <a:pt x="1054" y="8"/>
                  </a:lnTo>
                  <a:lnTo>
                    <a:pt x="1069" y="6"/>
                  </a:lnTo>
                  <a:lnTo>
                    <a:pt x="1082" y="2"/>
                  </a:lnTo>
                  <a:lnTo>
                    <a:pt x="1097" y="2"/>
                  </a:lnTo>
                  <a:lnTo>
                    <a:pt x="1111" y="2"/>
                  </a:lnTo>
                  <a:lnTo>
                    <a:pt x="1126" y="2"/>
                  </a:lnTo>
                  <a:lnTo>
                    <a:pt x="1139" y="0"/>
                  </a:lnTo>
                  <a:lnTo>
                    <a:pt x="1156" y="0"/>
                  </a:lnTo>
                  <a:lnTo>
                    <a:pt x="1173" y="2"/>
                  </a:lnTo>
                  <a:lnTo>
                    <a:pt x="1190" y="4"/>
                  </a:lnTo>
                  <a:lnTo>
                    <a:pt x="1208" y="6"/>
                  </a:lnTo>
                  <a:lnTo>
                    <a:pt x="1225" y="8"/>
                  </a:lnTo>
                  <a:lnTo>
                    <a:pt x="1242" y="10"/>
                  </a:lnTo>
                  <a:lnTo>
                    <a:pt x="1257" y="13"/>
                  </a:lnTo>
                  <a:lnTo>
                    <a:pt x="1270" y="15"/>
                  </a:lnTo>
                  <a:lnTo>
                    <a:pt x="1285" y="17"/>
                  </a:lnTo>
                  <a:lnTo>
                    <a:pt x="1297" y="19"/>
                  </a:lnTo>
                  <a:lnTo>
                    <a:pt x="1310" y="21"/>
                  </a:lnTo>
                  <a:lnTo>
                    <a:pt x="1318" y="23"/>
                  </a:lnTo>
                  <a:lnTo>
                    <a:pt x="1323" y="25"/>
                  </a:lnTo>
                  <a:lnTo>
                    <a:pt x="1329" y="25"/>
                  </a:lnTo>
                  <a:lnTo>
                    <a:pt x="1331" y="27"/>
                  </a:lnTo>
                  <a:lnTo>
                    <a:pt x="1447" y="131"/>
                  </a:lnTo>
                  <a:lnTo>
                    <a:pt x="1443" y="131"/>
                  </a:lnTo>
                  <a:lnTo>
                    <a:pt x="1439" y="129"/>
                  </a:lnTo>
                  <a:lnTo>
                    <a:pt x="1430" y="125"/>
                  </a:lnTo>
                  <a:lnTo>
                    <a:pt x="1420" y="122"/>
                  </a:lnTo>
                  <a:lnTo>
                    <a:pt x="1403" y="118"/>
                  </a:lnTo>
                  <a:lnTo>
                    <a:pt x="1388" y="112"/>
                  </a:lnTo>
                  <a:lnTo>
                    <a:pt x="1369" y="106"/>
                  </a:lnTo>
                  <a:lnTo>
                    <a:pt x="1350" y="103"/>
                  </a:lnTo>
                  <a:lnTo>
                    <a:pt x="1327" y="97"/>
                  </a:lnTo>
                  <a:lnTo>
                    <a:pt x="1303" y="91"/>
                  </a:lnTo>
                  <a:lnTo>
                    <a:pt x="1278" y="87"/>
                  </a:lnTo>
                  <a:lnTo>
                    <a:pt x="1251" y="86"/>
                  </a:lnTo>
                  <a:lnTo>
                    <a:pt x="1223" y="80"/>
                  </a:lnTo>
                  <a:lnTo>
                    <a:pt x="1196" y="80"/>
                  </a:lnTo>
                  <a:lnTo>
                    <a:pt x="1169" y="80"/>
                  </a:lnTo>
                  <a:lnTo>
                    <a:pt x="1143" y="80"/>
                  </a:lnTo>
                  <a:lnTo>
                    <a:pt x="1114" y="80"/>
                  </a:lnTo>
                  <a:lnTo>
                    <a:pt x="1088" y="82"/>
                  </a:lnTo>
                  <a:lnTo>
                    <a:pt x="1061" y="80"/>
                  </a:lnTo>
                  <a:lnTo>
                    <a:pt x="1038" y="80"/>
                  </a:lnTo>
                  <a:lnTo>
                    <a:pt x="1012" y="76"/>
                  </a:lnTo>
                  <a:lnTo>
                    <a:pt x="987" y="76"/>
                  </a:lnTo>
                  <a:lnTo>
                    <a:pt x="960" y="72"/>
                  </a:lnTo>
                  <a:lnTo>
                    <a:pt x="934" y="72"/>
                  </a:lnTo>
                  <a:lnTo>
                    <a:pt x="905" y="70"/>
                  </a:lnTo>
                  <a:lnTo>
                    <a:pt x="877" y="70"/>
                  </a:lnTo>
                  <a:lnTo>
                    <a:pt x="842" y="70"/>
                  </a:lnTo>
                  <a:lnTo>
                    <a:pt x="810" y="76"/>
                  </a:lnTo>
                  <a:lnTo>
                    <a:pt x="772" y="80"/>
                  </a:lnTo>
                  <a:lnTo>
                    <a:pt x="732" y="86"/>
                  </a:lnTo>
                  <a:lnTo>
                    <a:pt x="688" y="95"/>
                  </a:lnTo>
                  <a:lnTo>
                    <a:pt x="643" y="108"/>
                  </a:lnTo>
                  <a:lnTo>
                    <a:pt x="597" y="122"/>
                  </a:lnTo>
                  <a:lnTo>
                    <a:pt x="559" y="133"/>
                  </a:lnTo>
                  <a:lnTo>
                    <a:pt x="527" y="144"/>
                  </a:lnTo>
                  <a:lnTo>
                    <a:pt x="504" y="154"/>
                  </a:lnTo>
                  <a:lnTo>
                    <a:pt x="481" y="163"/>
                  </a:lnTo>
                  <a:lnTo>
                    <a:pt x="466" y="175"/>
                  </a:lnTo>
                  <a:lnTo>
                    <a:pt x="451" y="184"/>
                  </a:lnTo>
                  <a:lnTo>
                    <a:pt x="439" y="194"/>
                  </a:lnTo>
                  <a:lnTo>
                    <a:pt x="428" y="201"/>
                  </a:lnTo>
                  <a:lnTo>
                    <a:pt x="419" y="209"/>
                  </a:lnTo>
                  <a:lnTo>
                    <a:pt x="409" y="219"/>
                  </a:lnTo>
                  <a:lnTo>
                    <a:pt x="400" y="226"/>
                  </a:lnTo>
                  <a:lnTo>
                    <a:pt x="384" y="232"/>
                  </a:lnTo>
                  <a:lnTo>
                    <a:pt x="369" y="241"/>
                  </a:lnTo>
                  <a:lnTo>
                    <a:pt x="348" y="247"/>
                  </a:lnTo>
                  <a:lnTo>
                    <a:pt x="325" y="257"/>
                  </a:lnTo>
                  <a:lnTo>
                    <a:pt x="297" y="260"/>
                  </a:lnTo>
                  <a:lnTo>
                    <a:pt x="270" y="266"/>
                  </a:lnTo>
                  <a:lnTo>
                    <a:pt x="242" y="272"/>
                  </a:lnTo>
                  <a:lnTo>
                    <a:pt x="213" y="279"/>
                  </a:lnTo>
                  <a:lnTo>
                    <a:pt x="185" y="283"/>
                  </a:lnTo>
                  <a:lnTo>
                    <a:pt x="158" y="289"/>
                  </a:lnTo>
                  <a:lnTo>
                    <a:pt x="131" y="293"/>
                  </a:lnTo>
                  <a:lnTo>
                    <a:pt x="109" y="298"/>
                  </a:lnTo>
                  <a:lnTo>
                    <a:pt x="84" y="302"/>
                  </a:lnTo>
                  <a:lnTo>
                    <a:pt x="63" y="304"/>
                  </a:lnTo>
                  <a:lnTo>
                    <a:pt x="44" y="306"/>
                  </a:lnTo>
                  <a:lnTo>
                    <a:pt x="31" y="310"/>
                  </a:lnTo>
                  <a:lnTo>
                    <a:pt x="17" y="312"/>
                  </a:lnTo>
                  <a:lnTo>
                    <a:pt x="8" y="312"/>
                  </a:lnTo>
                  <a:lnTo>
                    <a:pt x="2" y="314"/>
                  </a:lnTo>
                  <a:lnTo>
                    <a:pt x="0" y="316"/>
                  </a:lnTo>
                  <a:lnTo>
                    <a:pt x="0" y="314"/>
                  </a:lnTo>
                  <a:lnTo>
                    <a:pt x="4" y="312"/>
                  </a:lnTo>
                  <a:lnTo>
                    <a:pt x="10" y="310"/>
                  </a:lnTo>
                  <a:lnTo>
                    <a:pt x="17" y="308"/>
                  </a:lnTo>
                  <a:lnTo>
                    <a:pt x="27" y="304"/>
                  </a:lnTo>
                  <a:lnTo>
                    <a:pt x="40" y="302"/>
                  </a:lnTo>
                  <a:lnTo>
                    <a:pt x="52" y="298"/>
                  </a:lnTo>
                  <a:lnTo>
                    <a:pt x="67" y="293"/>
                  </a:lnTo>
                  <a:lnTo>
                    <a:pt x="82" y="287"/>
                  </a:lnTo>
                  <a:lnTo>
                    <a:pt x="99" y="279"/>
                  </a:lnTo>
                  <a:lnTo>
                    <a:pt x="116" y="274"/>
                  </a:lnTo>
                  <a:lnTo>
                    <a:pt x="137" y="266"/>
                  </a:lnTo>
                  <a:lnTo>
                    <a:pt x="154" y="258"/>
                  </a:lnTo>
                  <a:lnTo>
                    <a:pt x="175" y="251"/>
                  </a:lnTo>
                  <a:lnTo>
                    <a:pt x="196" y="241"/>
                  </a:lnTo>
                  <a:lnTo>
                    <a:pt x="217" y="232"/>
                  </a:lnTo>
                  <a:lnTo>
                    <a:pt x="238" y="222"/>
                  </a:lnTo>
                  <a:lnTo>
                    <a:pt x="257" y="211"/>
                  </a:lnTo>
                  <a:lnTo>
                    <a:pt x="278" y="200"/>
                  </a:lnTo>
                  <a:lnTo>
                    <a:pt x="297" y="188"/>
                  </a:lnTo>
                  <a:lnTo>
                    <a:pt x="316" y="177"/>
                  </a:lnTo>
                  <a:lnTo>
                    <a:pt x="337" y="165"/>
                  </a:lnTo>
                  <a:lnTo>
                    <a:pt x="354" y="154"/>
                  </a:lnTo>
                  <a:lnTo>
                    <a:pt x="373" y="143"/>
                  </a:lnTo>
                  <a:lnTo>
                    <a:pt x="388" y="131"/>
                  </a:lnTo>
                  <a:lnTo>
                    <a:pt x="403" y="122"/>
                  </a:lnTo>
                  <a:lnTo>
                    <a:pt x="417" y="112"/>
                  </a:lnTo>
                  <a:lnTo>
                    <a:pt x="428" y="106"/>
                  </a:lnTo>
                  <a:lnTo>
                    <a:pt x="436" y="99"/>
                  </a:lnTo>
                  <a:lnTo>
                    <a:pt x="443" y="95"/>
                  </a:lnTo>
                  <a:lnTo>
                    <a:pt x="447" y="93"/>
                  </a:lnTo>
                  <a:lnTo>
                    <a:pt x="449" y="93"/>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41" name="Freeform 16"/>
            <p:cNvSpPr>
              <a:spLocks/>
            </p:cNvSpPr>
            <p:nvPr/>
          </p:nvSpPr>
          <p:spPr bwMode="auto">
            <a:xfrm>
              <a:off x="3075" y="4080"/>
              <a:ext cx="745" cy="147"/>
            </a:xfrm>
            <a:custGeom>
              <a:avLst/>
              <a:gdLst>
                <a:gd name="T0" fmla="*/ 1 w 1488"/>
                <a:gd name="T1" fmla="*/ 0 h 295"/>
                <a:gd name="T2" fmla="*/ 1 w 1488"/>
                <a:gd name="T3" fmla="*/ 0 h 295"/>
                <a:gd name="T4" fmla="*/ 1 w 1488"/>
                <a:gd name="T5" fmla="*/ 0 h 295"/>
                <a:gd name="T6" fmla="*/ 1 w 1488"/>
                <a:gd name="T7" fmla="*/ 0 h 295"/>
                <a:gd name="T8" fmla="*/ 1 w 1488"/>
                <a:gd name="T9" fmla="*/ 0 h 295"/>
                <a:gd name="T10" fmla="*/ 1 w 1488"/>
                <a:gd name="T11" fmla="*/ 0 h 295"/>
                <a:gd name="T12" fmla="*/ 1 w 1488"/>
                <a:gd name="T13" fmla="*/ 0 h 295"/>
                <a:gd name="T14" fmla="*/ 1 w 1488"/>
                <a:gd name="T15" fmla="*/ 0 h 295"/>
                <a:gd name="T16" fmla="*/ 1 w 1488"/>
                <a:gd name="T17" fmla="*/ 0 h 295"/>
                <a:gd name="T18" fmla="*/ 1 w 1488"/>
                <a:gd name="T19" fmla="*/ 0 h 295"/>
                <a:gd name="T20" fmla="*/ 1 w 1488"/>
                <a:gd name="T21" fmla="*/ 0 h 295"/>
                <a:gd name="T22" fmla="*/ 1 w 1488"/>
                <a:gd name="T23" fmla="*/ 0 h 295"/>
                <a:gd name="T24" fmla="*/ 1 w 1488"/>
                <a:gd name="T25" fmla="*/ 0 h 295"/>
                <a:gd name="T26" fmla="*/ 1 w 1488"/>
                <a:gd name="T27" fmla="*/ 0 h 295"/>
                <a:gd name="T28" fmla="*/ 1 w 1488"/>
                <a:gd name="T29" fmla="*/ 0 h 295"/>
                <a:gd name="T30" fmla="*/ 1 w 1488"/>
                <a:gd name="T31" fmla="*/ 0 h 295"/>
                <a:gd name="T32" fmla="*/ 1 w 1488"/>
                <a:gd name="T33" fmla="*/ 0 h 295"/>
                <a:gd name="T34" fmla="*/ 1 w 1488"/>
                <a:gd name="T35" fmla="*/ 0 h 295"/>
                <a:gd name="T36" fmla="*/ 1 w 1488"/>
                <a:gd name="T37" fmla="*/ 0 h 295"/>
                <a:gd name="T38" fmla="*/ 1 w 1488"/>
                <a:gd name="T39" fmla="*/ 0 h 295"/>
                <a:gd name="T40" fmla="*/ 1 w 1488"/>
                <a:gd name="T41" fmla="*/ 0 h 295"/>
                <a:gd name="T42" fmla="*/ 1 w 1488"/>
                <a:gd name="T43" fmla="*/ 0 h 295"/>
                <a:gd name="T44" fmla="*/ 1 w 1488"/>
                <a:gd name="T45" fmla="*/ 0 h 295"/>
                <a:gd name="T46" fmla="*/ 1 w 1488"/>
                <a:gd name="T47" fmla="*/ 0 h 295"/>
                <a:gd name="T48" fmla="*/ 1 w 1488"/>
                <a:gd name="T49" fmla="*/ 0 h 295"/>
                <a:gd name="T50" fmla="*/ 1 w 1488"/>
                <a:gd name="T51" fmla="*/ 0 h 295"/>
                <a:gd name="T52" fmla="*/ 1 w 1488"/>
                <a:gd name="T53" fmla="*/ 0 h 295"/>
                <a:gd name="T54" fmla="*/ 1 w 1488"/>
                <a:gd name="T55" fmla="*/ 0 h 295"/>
                <a:gd name="T56" fmla="*/ 1 w 1488"/>
                <a:gd name="T57" fmla="*/ 0 h 295"/>
                <a:gd name="T58" fmla="*/ 1 w 1488"/>
                <a:gd name="T59" fmla="*/ 0 h 295"/>
                <a:gd name="T60" fmla="*/ 1 w 1488"/>
                <a:gd name="T61" fmla="*/ 0 h 295"/>
                <a:gd name="T62" fmla="*/ 1 w 1488"/>
                <a:gd name="T63" fmla="*/ 0 h 295"/>
                <a:gd name="T64" fmla="*/ 1 w 1488"/>
                <a:gd name="T65" fmla="*/ 0 h 295"/>
                <a:gd name="T66" fmla="*/ 1 w 1488"/>
                <a:gd name="T67" fmla="*/ 0 h 295"/>
                <a:gd name="T68" fmla="*/ 1 w 1488"/>
                <a:gd name="T69" fmla="*/ 0 h 295"/>
                <a:gd name="T70" fmla="*/ 1 w 1488"/>
                <a:gd name="T71" fmla="*/ 0 h 295"/>
                <a:gd name="T72" fmla="*/ 1 w 1488"/>
                <a:gd name="T73" fmla="*/ 0 h 295"/>
                <a:gd name="T74" fmla="*/ 1 w 1488"/>
                <a:gd name="T75" fmla="*/ 0 h 295"/>
                <a:gd name="T76" fmla="*/ 1 w 1488"/>
                <a:gd name="T77" fmla="*/ 0 h 295"/>
                <a:gd name="T78" fmla="*/ 1 w 1488"/>
                <a:gd name="T79" fmla="*/ 0 h 295"/>
                <a:gd name="T80" fmla="*/ 1 w 1488"/>
                <a:gd name="T81" fmla="*/ 0 h 295"/>
                <a:gd name="T82" fmla="*/ 1 w 1488"/>
                <a:gd name="T83" fmla="*/ 0 h 295"/>
                <a:gd name="T84" fmla="*/ 1 w 1488"/>
                <a:gd name="T85" fmla="*/ 0 h 295"/>
                <a:gd name="T86" fmla="*/ 1 w 1488"/>
                <a:gd name="T87" fmla="*/ 0 h 295"/>
                <a:gd name="T88" fmla="*/ 1 w 1488"/>
                <a:gd name="T89" fmla="*/ 0 h 295"/>
                <a:gd name="T90" fmla="*/ 1 w 1488"/>
                <a:gd name="T91" fmla="*/ 0 h 295"/>
                <a:gd name="T92" fmla="*/ 1 w 1488"/>
                <a:gd name="T93" fmla="*/ 0 h 295"/>
                <a:gd name="T94" fmla="*/ 1 w 1488"/>
                <a:gd name="T95" fmla="*/ 0 h 295"/>
                <a:gd name="T96" fmla="*/ 1 w 1488"/>
                <a:gd name="T97" fmla="*/ 0 h 295"/>
                <a:gd name="T98" fmla="*/ 1 w 1488"/>
                <a:gd name="T99" fmla="*/ 0 h 295"/>
                <a:gd name="T100" fmla="*/ 1 w 1488"/>
                <a:gd name="T101" fmla="*/ 0 h 295"/>
                <a:gd name="T102" fmla="*/ 1 w 1488"/>
                <a:gd name="T103" fmla="*/ 0 h 295"/>
                <a:gd name="T104" fmla="*/ 1 w 1488"/>
                <a:gd name="T105" fmla="*/ 0 h 295"/>
                <a:gd name="T106" fmla="*/ 1 w 1488"/>
                <a:gd name="T107" fmla="*/ 0 h 295"/>
                <a:gd name="T108" fmla="*/ 1 w 1488"/>
                <a:gd name="T109" fmla="*/ 0 h 295"/>
                <a:gd name="T110" fmla="*/ 1 w 1488"/>
                <a:gd name="T111" fmla="*/ 0 h 295"/>
                <a:gd name="T112" fmla="*/ 1 w 1488"/>
                <a:gd name="T113" fmla="*/ 0 h 295"/>
                <a:gd name="T114" fmla="*/ 1 w 1488"/>
                <a:gd name="T115" fmla="*/ 0 h 295"/>
                <a:gd name="T116" fmla="*/ 1 w 1488"/>
                <a:gd name="T117" fmla="*/ 0 h 295"/>
                <a:gd name="T118" fmla="*/ 1 w 1488"/>
                <a:gd name="T119" fmla="*/ 0 h 295"/>
                <a:gd name="T120" fmla="*/ 1 w 1488"/>
                <a:gd name="T121" fmla="*/ 0 h 2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488"/>
                <a:gd name="T184" fmla="*/ 0 h 295"/>
                <a:gd name="T185" fmla="*/ 1488 w 1488"/>
                <a:gd name="T186" fmla="*/ 295 h 2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488" h="295">
                  <a:moveTo>
                    <a:pt x="167" y="50"/>
                  </a:moveTo>
                  <a:lnTo>
                    <a:pt x="169" y="48"/>
                  </a:lnTo>
                  <a:lnTo>
                    <a:pt x="175" y="48"/>
                  </a:lnTo>
                  <a:lnTo>
                    <a:pt x="186" y="48"/>
                  </a:lnTo>
                  <a:lnTo>
                    <a:pt x="201" y="48"/>
                  </a:lnTo>
                  <a:lnTo>
                    <a:pt x="220" y="46"/>
                  </a:lnTo>
                  <a:lnTo>
                    <a:pt x="243" y="46"/>
                  </a:lnTo>
                  <a:lnTo>
                    <a:pt x="266" y="46"/>
                  </a:lnTo>
                  <a:lnTo>
                    <a:pt x="296" y="46"/>
                  </a:lnTo>
                  <a:lnTo>
                    <a:pt x="327" y="42"/>
                  </a:lnTo>
                  <a:lnTo>
                    <a:pt x="359" y="42"/>
                  </a:lnTo>
                  <a:lnTo>
                    <a:pt x="391" y="40"/>
                  </a:lnTo>
                  <a:lnTo>
                    <a:pt x="427" y="40"/>
                  </a:lnTo>
                  <a:lnTo>
                    <a:pt x="462" y="36"/>
                  </a:lnTo>
                  <a:lnTo>
                    <a:pt x="498" y="36"/>
                  </a:lnTo>
                  <a:lnTo>
                    <a:pt x="536" y="34"/>
                  </a:lnTo>
                  <a:lnTo>
                    <a:pt x="574" y="33"/>
                  </a:lnTo>
                  <a:lnTo>
                    <a:pt x="608" y="29"/>
                  </a:lnTo>
                  <a:lnTo>
                    <a:pt x="644" y="27"/>
                  </a:lnTo>
                  <a:lnTo>
                    <a:pt x="678" y="23"/>
                  </a:lnTo>
                  <a:lnTo>
                    <a:pt x="713" y="21"/>
                  </a:lnTo>
                  <a:lnTo>
                    <a:pt x="745" y="17"/>
                  </a:lnTo>
                  <a:lnTo>
                    <a:pt x="777" y="14"/>
                  </a:lnTo>
                  <a:lnTo>
                    <a:pt x="806" y="12"/>
                  </a:lnTo>
                  <a:lnTo>
                    <a:pt x="832" y="10"/>
                  </a:lnTo>
                  <a:lnTo>
                    <a:pt x="855" y="6"/>
                  </a:lnTo>
                  <a:lnTo>
                    <a:pt x="878" y="4"/>
                  </a:lnTo>
                  <a:lnTo>
                    <a:pt x="897" y="2"/>
                  </a:lnTo>
                  <a:lnTo>
                    <a:pt x="916" y="2"/>
                  </a:lnTo>
                  <a:lnTo>
                    <a:pt x="928" y="0"/>
                  </a:lnTo>
                  <a:lnTo>
                    <a:pt x="939" y="0"/>
                  </a:lnTo>
                  <a:lnTo>
                    <a:pt x="945" y="0"/>
                  </a:lnTo>
                  <a:lnTo>
                    <a:pt x="948" y="0"/>
                  </a:lnTo>
                  <a:lnTo>
                    <a:pt x="945" y="0"/>
                  </a:lnTo>
                  <a:lnTo>
                    <a:pt x="941" y="0"/>
                  </a:lnTo>
                  <a:lnTo>
                    <a:pt x="935" y="0"/>
                  </a:lnTo>
                  <a:lnTo>
                    <a:pt x="926" y="4"/>
                  </a:lnTo>
                  <a:lnTo>
                    <a:pt x="912" y="6"/>
                  </a:lnTo>
                  <a:lnTo>
                    <a:pt x="899" y="8"/>
                  </a:lnTo>
                  <a:lnTo>
                    <a:pt x="884" y="14"/>
                  </a:lnTo>
                  <a:lnTo>
                    <a:pt x="865" y="19"/>
                  </a:lnTo>
                  <a:lnTo>
                    <a:pt x="844" y="23"/>
                  </a:lnTo>
                  <a:lnTo>
                    <a:pt x="823" y="27"/>
                  </a:lnTo>
                  <a:lnTo>
                    <a:pt x="798" y="33"/>
                  </a:lnTo>
                  <a:lnTo>
                    <a:pt x="774" y="36"/>
                  </a:lnTo>
                  <a:lnTo>
                    <a:pt x="745" y="42"/>
                  </a:lnTo>
                  <a:lnTo>
                    <a:pt x="716" y="48"/>
                  </a:lnTo>
                  <a:lnTo>
                    <a:pt x="686" y="53"/>
                  </a:lnTo>
                  <a:lnTo>
                    <a:pt x="654" y="59"/>
                  </a:lnTo>
                  <a:lnTo>
                    <a:pt x="620" y="65"/>
                  </a:lnTo>
                  <a:lnTo>
                    <a:pt x="585" y="69"/>
                  </a:lnTo>
                  <a:lnTo>
                    <a:pt x="551" y="74"/>
                  </a:lnTo>
                  <a:lnTo>
                    <a:pt x="517" y="78"/>
                  </a:lnTo>
                  <a:lnTo>
                    <a:pt x="481" y="84"/>
                  </a:lnTo>
                  <a:lnTo>
                    <a:pt x="448" y="88"/>
                  </a:lnTo>
                  <a:lnTo>
                    <a:pt x="414" y="91"/>
                  </a:lnTo>
                  <a:lnTo>
                    <a:pt x="386" y="97"/>
                  </a:lnTo>
                  <a:lnTo>
                    <a:pt x="355" y="99"/>
                  </a:lnTo>
                  <a:lnTo>
                    <a:pt x="329" y="101"/>
                  </a:lnTo>
                  <a:lnTo>
                    <a:pt x="304" y="105"/>
                  </a:lnTo>
                  <a:lnTo>
                    <a:pt x="285" y="107"/>
                  </a:lnTo>
                  <a:lnTo>
                    <a:pt x="270" y="109"/>
                  </a:lnTo>
                  <a:lnTo>
                    <a:pt x="256" y="110"/>
                  </a:lnTo>
                  <a:lnTo>
                    <a:pt x="249" y="110"/>
                  </a:lnTo>
                  <a:lnTo>
                    <a:pt x="249" y="112"/>
                  </a:lnTo>
                  <a:lnTo>
                    <a:pt x="254" y="112"/>
                  </a:lnTo>
                  <a:lnTo>
                    <a:pt x="258" y="112"/>
                  </a:lnTo>
                  <a:lnTo>
                    <a:pt x="264" y="114"/>
                  </a:lnTo>
                  <a:lnTo>
                    <a:pt x="272" y="116"/>
                  </a:lnTo>
                  <a:lnTo>
                    <a:pt x="281" y="118"/>
                  </a:lnTo>
                  <a:lnTo>
                    <a:pt x="289" y="118"/>
                  </a:lnTo>
                  <a:lnTo>
                    <a:pt x="298" y="120"/>
                  </a:lnTo>
                  <a:lnTo>
                    <a:pt x="310" y="120"/>
                  </a:lnTo>
                  <a:lnTo>
                    <a:pt x="325" y="124"/>
                  </a:lnTo>
                  <a:lnTo>
                    <a:pt x="338" y="124"/>
                  </a:lnTo>
                  <a:lnTo>
                    <a:pt x="355" y="126"/>
                  </a:lnTo>
                  <a:lnTo>
                    <a:pt x="372" y="128"/>
                  </a:lnTo>
                  <a:lnTo>
                    <a:pt x="393" y="129"/>
                  </a:lnTo>
                  <a:lnTo>
                    <a:pt x="414" y="129"/>
                  </a:lnTo>
                  <a:lnTo>
                    <a:pt x="437" y="133"/>
                  </a:lnTo>
                  <a:lnTo>
                    <a:pt x="460" y="133"/>
                  </a:lnTo>
                  <a:lnTo>
                    <a:pt x="483" y="135"/>
                  </a:lnTo>
                  <a:lnTo>
                    <a:pt x="505" y="135"/>
                  </a:lnTo>
                  <a:lnTo>
                    <a:pt x="530" y="139"/>
                  </a:lnTo>
                  <a:lnTo>
                    <a:pt x="553" y="139"/>
                  </a:lnTo>
                  <a:lnTo>
                    <a:pt x="578" y="141"/>
                  </a:lnTo>
                  <a:lnTo>
                    <a:pt x="599" y="141"/>
                  </a:lnTo>
                  <a:lnTo>
                    <a:pt x="618" y="143"/>
                  </a:lnTo>
                  <a:lnTo>
                    <a:pt x="635" y="143"/>
                  </a:lnTo>
                  <a:lnTo>
                    <a:pt x="652" y="143"/>
                  </a:lnTo>
                  <a:lnTo>
                    <a:pt x="663" y="143"/>
                  </a:lnTo>
                  <a:lnTo>
                    <a:pt x="673" y="145"/>
                  </a:lnTo>
                  <a:lnTo>
                    <a:pt x="680" y="145"/>
                  </a:lnTo>
                  <a:lnTo>
                    <a:pt x="682" y="147"/>
                  </a:lnTo>
                  <a:lnTo>
                    <a:pt x="680" y="147"/>
                  </a:lnTo>
                  <a:lnTo>
                    <a:pt x="677" y="147"/>
                  </a:lnTo>
                  <a:lnTo>
                    <a:pt x="667" y="147"/>
                  </a:lnTo>
                  <a:lnTo>
                    <a:pt x="658" y="147"/>
                  </a:lnTo>
                  <a:lnTo>
                    <a:pt x="644" y="147"/>
                  </a:lnTo>
                  <a:lnTo>
                    <a:pt x="631" y="148"/>
                  </a:lnTo>
                  <a:lnTo>
                    <a:pt x="616" y="150"/>
                  </a:lnTo>
                  <a:lnTo>
                    <a:pt x="599" y="152"/>
                  </a:lnTo>
                  <a:lnTo>
                    <a:pt x="580" y="152"/>
                  </a:lnTo>
                  <a:lnTo>
                    <a:pt x="561" y="156"/>
                  </a:lnTo>
                  <a:lnTo>
                    <a:pt x="538" y="156"/>
                  </a:lnTo>
                  <a:lnTo>
                    <a:pt x="517" y="160"/>
                  </a:lnTo>
                  <a:lnTo>
                    <a:pt x="494" y="160"/>
                  </a:lnTo>
                  <a:lnTo>
                    <a:pt x="475" y="162"/>
                  </a:lnTo>
                  <a:lnTo>
                    <a:pt x="452" y="164"/>
                  </a:lnTo>
                  <a:lnTo>
                    <a:pt x="433" y="166"/>
                  </a:lnTo>
                  <a:lnTo>
                    <a:pt x="410" y="166"/>
                  </a:lnTo>
                  <a:lnTo>
                    <a:pt x="391" y="169"/>
                  </a:lnTo>
                  <a:lnTo>
                    <a:pt x="370" y="169"/>
                  </a:lnTo>
                  <a:lnTo>
                    <a:pt x="355" y="171"/>
                  </a:lnTo>
                  <a:lnTo>
                    <a:pt x="336" y="171"/>
                  </a:lnTo>
                  <a:lnTo>
                    <a:pt x="321" y="175"/>
                  </a:lnTo>
                  <a:lnTo>
                    <a:pt x="304" y="175"/>
                  </a:lnTo>
                  <a:lnTo>
                    <a:pt x="293" y="177"/>
                  </a:lnTo>
                  <a:lnTo>
                    <a:pt x="279" y="177"/>
                  </a:lnTo>
                  <a:lnTo>
                    <a:pt x="268" y="179"/>
                  </a:lnTo>
                  <a:lnTo>
                    <a:pt x="256" y="179"/>
                  </a:lnTo>
                  <a:lnTo>
                    <a:pt x="251" y="181"/>
                  </a:lnTo>
                  <a:lnTo>
                    <a:pt x="239" y="181"/>
                  </a:lnTo>
                  <a:lnTo>
                    <a:pt x="237" y="183"/>
                  </a:lnTo>
                  <a:lnTo>
                    <a:pt x="241" y="186"/>
                  </a:lnTo>
                  <a:lnTo>
                    <a:pt x="243" y="188"/>
                  </a:lnTo>
                  <a:lnTo>
                    <a:pt x="249" y="190"/>
                  </a:lnTo>
                  <a:lnTo>
                    <a:pt x="254" y="194"/>
                  </a:lnTo>
                  <a:lnTo>
                    <a:pt x="264" y="198"/>
                  </a:lnTo>
                  <a:lnTo>
                    <a:pt x="272" y="198"/>
                  </a:lnTo>
                  <a:lnTo>
                    <a:pt x="285" y="202"/>
                  </a:lnTo>
                  <a:lnTo>
                    <a:pt x="298" y="204"/>
                  </a:lnTo>
                  <a:lnTo>
                    <a:pt x="317" y="205"/>
                  </a:lnTo>
                  <a:lnTo>
                    <a:pt x="336" y="205"/>
                  </a:lnTo>
                  <a:lnTo>
                    <a:pt x="359" y="205"/>
                  </a:lnTo>
                  <a:lnTo>
                    <a:pt x="382" y="205"/>
                  </a:lnTo>
                  <a:lnTo>
                    <a:pt x="412" y="205"/>
                  </a:lnTo>
                  <a:lnTo>
                    <a:pt x="441" y="202"/>
                  </a:lnTo>
                  <a:lnTo>
                    <a:pt x="475" y="198"/>
                  </a:lnTo>
                  <a:lnTo>
                    <a:pt x="511" y="194"/>
                  </a:lnTo>
                  <a:lnTo>
                    <a:pt x="551" y="192"/>
                  </a:lnTo>
                  <a:lnTo>
                    <a:pt x="591" y="186"/>
                  </a:lnTo>
                  <a:lnTo>
                    <a:pt x="635" y="183"/>
                  </a:lnTo>
                  <a:lnTo>
                    <a:pt x="677" y="179"/>
                  </a:lnTo>
                  <a:lnTo>
                    <a:pt x="724" y="175"/>
                  </a:lnTo>
                  <a:lnTo>
                    <a:pt x="768" y="171"/>
                  </a:lnTo>
                  <a:lnTo>
                    <a:pt x="815" y="166"/>
                  </a:lnTo>
                  <a:lnTo>
                    <a:pt x="863" y="162"/>
                  </a:lnTo>
                  <a:lnTo>
                    <a:pt x="910" y="162"/>
                  </a:lnTo>
                  <a:lnTo>
                    <a:pt x="956" y="160"/>
                  </a:lnTo>
                  <a:lnTo>
                    <a:pt x="1004" y="162"/>
                  </a:lnTo>
                  <a:lnTo>
                    <a:pt x="1047" y="162"/>
                  </a:lnTo>
                  <a:lnTo>
                    <a:pt x="1093" y="166"/>
                  </a:lnTo>
                  <a:lnTo>
                    <a:pt x="1135" y="171"/>
                  </a:lnTo>
                  <a:lnTo>
                    <a:pt x="1175" y="177"/>
                  </a:lnTo>
                  <a:lnTo>
                    <a:pt x="1215" y="185"/>
                  </a:lnTo>
                  <a:lnTo>
                    <a:pt x="1253" y="192"/>
                  </a:lnTo>
                  <a:lnTo>
                    <a:pt x="1285" y="200"/>
                  </a:lnTo>
                  <a:lnTo>
                    <a:pt x="1317" y="211"/>
                  </a:lnTo>
                  <a:lnTo>
                    <a:pt x="1348" y="221"/>
                  </a:lnTo>
                  <a:lnTo>
                    <a:pt x="1376" y="230"/>
                  </a:lnTo>
                  <a:lnTo>
                    <a:pt x="1401" y="240"/>
                  </a:lnTo>
                  <a:lnTo>
                    <a:pt x="1422" y="249"/>
                  </a:lnTo>
                  <a:lnTo>
                    <a:pt x="1441" y="259"/>
                  </a:lnTo>
                  <a:lnTo>
                    <a:pt x="1458" y="266"/>
                  </a:lnTo>
                  <a:lnTo>
                    <a:pt x="1471" y="270"/>
                  </a:lnTo>
                  <a:lnTo>
                    <a:pt x="1481" y="276"/>
                  </a:lnTo>
                  <a:lnTo>
                    <a:pt x="1486" y="278"/>
                  </a:lnTo>
                  <a:lnTo>
                    <a:pt x="1488" y="281"/>
                  </a:lnTo>
                  <a:lnTo>
                    <a:pt x="1485" y="280"/>
                  </a:lnTo>
                  <a:lnTo>
                    <a:pt x="1477" y="278"/>
                  </a:lnTo>
                  <a:lnTo>
                    <a:pt x="1462" y="274"/>
                  </a:lnTo>
                  <a:lnTo>
                    <a:pt x="1445" y="272"/>
                  </a:lnTo>
                  <a:lnTo>
                    <a:pt x="1422" y="266"/>
                  </a:lnTo>
                  <a:lnTo>
                    <a:pt x="1395" y="261"/>
                  </a:lnTo>
                  <a:lnTo>
                    <a:pt x="1365" y="255"/>
                  </a:lnTo>
                  <a:lnTo>
                    <a:pt x="1332" y="249"/>
                  </a:lnTo>
                  <a:lnTo>
                    <a:pt x="1296" y="243"/>
                  </a:lnTo>
                  <a:lnTo>
                    <a:pt x="1258" y="236"/>
                  </a:lnTo>
                  <a:lnTo>
                    <a:pt x="1218" y="230"/>
                  </a:lnTo>
                  <a:lnTo>
                    <a:pt x="1180" y="224"/>
                  </a:lnTo>
                  <a:lnTo>
                    <a:pt x="1139" y="217"/>
                  </a:lnTo>
                  <a:lnTo>
                    <a:pt x="1099" y="213"/>
                  </a:lnTo>
                  <a:lnTo>
                    <a:pt x="1057" y="207"/>
                  </a:lnTo>
                  <a:lnTo>
                    <a:pt x="1017" y="205"/>
                  </a:lnTo>
                  <a:lnTo>
                    <a:pt x="977" y="202"/>
                  </a:lnTo>
                  <a:lnTo>
                    <a:pt x="939" y="198"/>
                  </a:lnTo>
                  <a:lnTo>
                    <a:pt x="901" y="196"/>
                  </a:lnTo>
                  <a:lnTo>
                    <a:pt x="865" y="196"/>
                  </a:lnTo>
                  <a:lnTo>
                    <a:pt x="829" y="194"/>
                  </a:lnTo>
                  <a:lnTo>
                    <a:pt x="796" y="194"/>
                  </a:lnTo>
                  <a:lnTo>
                    <a:pt x="762" y="196"/>
                  </a:lnTo>
                  <a:lnTo>
                    <a:pt x="732" y="198"/>
                  </a:lnTo>
                  <a:lnTo>
                    <a:pt x="699" y="200"/>
                  </a:lnTo>
                  <a:lnTo>
                    <a:pt x="669" y="204"/>
                  </a:lnTo>
                  <a:lnTo>
                    <a:pt x="639" y="205"/>
                  </a:lnTo>
                  <a:lnTo>
                    <a:pt x="612" y="209"/>
                  </a:lnTo>
                  <a:lnTo>
                    <a:pt x="583" y="213"/>
                  </a:lnTo>
                  <a:lnTo>
                    <a:pt x="557" y="217"/>
                  </a:lnTo>
                  <a:lnTo>
                    <a:pt x="532" y="221"/>
                  </a:lnTo>
                  <a:lnTo>
                    <a:pt x="509" y="226"/>
                  </a:lnTo>
                  <a:lnTo>
                    <a:pt x="485" y="230"/>
                  </a:lnTo>
                  <a:lnTo>
                    <a:pt x="462" y="234"/>
                  </a:lnTo>
                  <a:lnTo>
                    <a:pt x="439" y="240"/>
                  </a:lnTo>
                  <a:lnTo>
                    <a:pt x="418" y="243"/>
                  </a:lnTo>
                  <a:lnTo>
                    <a:pt x="399" y="249"/>
                  </a:lnTo>
                  <a:lnTo>
                    <a:pt x="378" y="253"/>
                  </a:lnTo>
                  <a:lnTo>
                    <a:pt x="359" y="259"/>
                  </a:lnTo>
                  <a:lnTo>
                    <a:pt x="342" y="264"/>
                  </a:lnTo>
                  <a:lnTo>
                    <a:pt x="321" y="268"/>
                  </a:lnTo>
                  <a:lnTo>
                    <a:pt x="304" y="272"/>
                  </a:lnTo>
                  <a:lnTo>
                    <a:pt x="287" y="278"/>
                  </a:lnTo>
                  <a:lnTo>
                    <a:pt x="270" y="281"/>
                  </a:lnTo>
                  <a:lnTo>
                    <a:pt x="253" y="283"/>
                  </a:lnTo>
                  <a:lnTo>
                    <a:pt x="235" y="285"/>
                  </a:lnTo>
                  <a:lnTo>
                    <a:pt x="216" y="289"/>
                  </a:lnTo>
                  <a:lnTo>
                    <a:pt x="201" y="291"/>
                  </a:lnTo>
                  <a:lnTo>
                    <a:pt x="180" y="293"/>
                  </a:lnTo>
                  <a:lnTo>
                    <a:pt x="163" y="295"/>
                  </a:lnTo>
                  <a:lnTo>
                    <a:pt x="144" y="295"/>
                  </a:lnTo>
                  <a:lnTo>
                    <a:pt x="127" y="295"/>
                  </a:lnTo>
                  <a:lnTo>
                    <a:pt x="110" y="295"/>
                  </a:lnTo>
                  <a:lnTo>
                    <a:pt x="93" y="295"/>
                  </a:lnTo>
                  <a:lnTo>
                    <a:pt x="76" y="295"/>
                  </a:lnTo>
                  <a:lnTo>
                    <a:pt x="62" y="295"/>
                  </a:lnTo>
                  <a:lnTo>
                    <a:pt x="47" y="295"/>
                  </a:lnTo>
                  <a:lnTo>
                    <a:pt x="36" y="293"/>
                  </a:lnTo>
                  <a:lnTo>
                    <a:pt x="24" y="293"/>
                  </a:lnTo>
                  <a:lnTo>
                    <a:pt x="17" y="293"/>
                  </a:lnTo>
                  <a:lnTo>
                    <a:pt x="7" y="291"/>
                  </a:lnTo>
                  <a:lnTo>
                    <a:pt x="4" y="291"/>
                  </a:lnTo>
                  <a:lnTo>
                    <a:pt x="0" y="291"/>
                  </a:lnTo>
                  <a:lnTo>
                    <a:pt x="0" y="289"/>
                  </a:lnTo>
                  <a:lnTo>
                    <a:pt x="4" y="285"/>
                  </a:lnTo>
                  <a:lnTo>
                    <a:pt x="9" y="281"/>
                  </a:lnTo>
                  <a:lnTo>
                    <a:pt x="19" y="278"/>
                  </a:lnTo>
                  <a:lnTo>
                    <a:pt x="28" y="272"/>
                  </a:lnTo>
                  <a:lnTo>
                    <a:pt x="36" y="264"/>
                  </a:lnTo>
                  <a:lnTo>
                    <a:pt x="43" y="259"/>
                  </a:lnTo>
                  <a:lnTo>
                    <a:pt x="53" y="253"/>
                  </a:lnTo>
                  <a:lnTo>
                    <a:pt x="64" y="243"/>
                  </a:lnTo>
                  <a:lnTo>
                    <a:pt x="74" y="236"/>
                  </a:lnTo>
                  <a:lnTo>
                    <a:pt x="78" y="230"/>
                  </a:lnTo>
                  <a:lnTo>
                    <a:pt x="83" y="230"/>
                  </a:lnTo>
                  <a:lnTo>
                    <a:pt x="87" y="232"/>
                  </a:lnTo>
                  <a:lnTo>
                    <a:pt x="95" y="234"/>
                  </a:lnTo>
                  <a:lnTo>
                    <a:pt x="102" y="234"/>
                  </a:lnTo>
                  <a:lnTo>
                    <a:pt x="116" y="236"/>
                  </a:lnTo>
                  <a:lnTo>
                    <a:pt x="119" y="236"/>
                  </a:lnTo>
                  <a:lnTo>
                    <a:pt x="129" y="236"/>
                  </a:lnTo>
                  <a:lnTo>
                    <a:pt x="137" y="236"/>
                  </a:lnTo>
                  <a:lnTo>
                    <a:pt x="144" y="238"/>
                  </a:lnTo>
                  <a:lnTo>
                    <a:pt x="152" y="236"/>
                  </a:lnTo>
                  <a:lnTo>
                    <a:pt x="159" y="236"/>
                  </a:lnTo>
                  <a:lnTo>
                    <a:pt x="167" y="236"/>
                  </a:lnTo>
                  <a:lnTo>
                    <a:pt x="177" y="236"/>
                  </a:lnTo>
                  <a:lnTo>
                    <a:pt x="184" y="236"/>
                  </a:lnTo>
                  <a:lnTo>
                    <a:pt x="194" y="236"/>
                  </a:lnTo>
                  <a:lnTo>
                    <a:pt x="201" y="236"/>
                  </a:lnTo>
                  <a:lnTo>
                    <a:pt x="211" y="236"/>
                  </a:lnTo>
                  <a:lnTo>
                    <a:pt x="224" y="234"/>
                  </a:lnTo>
                  <a:lnTo>
                    <a:pt x="235" y="232"/>
                  </a:lnTo>
                  <a:lnTo>
                    <a:pt x="243" y="232"/>
                  </a:lnTo>
                  <a:lnTo>
                    <a:pt x="247" y="232"/>
                  </a:lnTo>
                  <a:lnTo>
                    <a:pt x="243" y="230"/>
                  </a:lnTo>
                  <a:lnTo>
                    <a:pt x="239" y="230"/>
                  </a:lnTo>
                  <a:lnTo>
                    <a:pt x="234" y="230"/>
                  </a:lnTo>
                  <a:lnTo>
                    <a:pt x="226" y="228"/>
                  </a:lnTo>
                  <a:lnTo>
                    <a:pt x="213" y="226"/>
                  </a:lnTo>
                  <a:lnTo>
                    <a:pt x="201" y="224"/>
                  </a:lnTo>
                  <a:lnTo>
                    <a:pt x="188" y="223"/>
                  </a:lnTo>
                  <a:lnTo>
                    <a:pt x="175" y="223"/>
                  </a:lnTo>
                  <a:lnTo>
                    <a:pt x="165" y="219"/>
                  </a:lnTo>
                  <a:lnTo>
                    <a:pt x="156" y="217"/>
                  </a:lnTo>
                  <a:lnTo>
                    <a:pt x="148" y="217"/>
                  </a:lnTo>
                  <a:lnTo>
                    <a:pt x="140" y="215"/>
                  </a:lnTo>
                  <a:lnTo>
                    <a:pt x="133" y="213"/>
                  </a:lnTo>
                  <a:lnTo>
                    <a:pt x="125" y="213"/>
                  </a:lnTo>
                  <a:lnTo>
                    <a:pt x="118" y="209"/>
                  </a:lnTo>
                  <a:lnTo>
                    <a:pt x="112" y="209"/>
                  </a:lnTo>
                  <a:lnTo>
                    <a:pt x="99" y="205"/>
                  </a:lnTo>
                  <a:lnTo>
                    <a:pt x="91" y="204"/>
                  </a:lnTo>
                  <a:lnTo>
                    <a:pt x="83" y="204"/>
                  </a:lnTo>
                  <a:lnTo>
                    <a:pt x="83" y="200"/>
                  </a:lnTo>
                  <a:lnTo>
                    <a:pt x="87" y="196"/>
                  </a:lnTo>
                  <a:lnTo>
                    <a:pt x="93" y="188"/>
                  </a:lnTo>
                  <a:lnTo>
                    <a:pt x="102" y="183"/>
                  </a:lnTo>
                  <a:lnTo>
                    <a:pt x="110" y="171"/>
                  </a:lnTo>
                  <a:lnTo>
                    <a:pt x="119" y="162"/>
                  </a:lnTo>
                  <a:lnTo>
                    <a:pt x="129" y="147"/>
                  </a:lnTo>
                  <a:lnTo>
                    <a:pt x="139" y="135"/>
                  </a:lnTo>
                  <a:lnTo>
                    <a:pt x="142" y="128"/>
                  </a:lnTo>
                  <a:lnTo>
                    <a:pt x="146" y="120"/>
                  </a:lnTo>
                  <a:lnTo>
                    <a:pt x="148" y="110"/>
                  </a:lnTo>
                  <a:lnTo>
                    <a:pt x="152" y="105"/>
                  </a:lnTo>
                  <a:lnTo>
                    <a:pt x="156" y="90"/>
                  </a:lnTo>
                  <a:lnTo>
                    <a:pt x="161" y="78"/>
                  </a:lnTo>
                  <a:lnTo>
                    <a:pt x="163" y="65"/>
                  </a:lnTo>
                  <a:lnTo>
                    <a:pt x="165" y="55"/>
                  </a:lnTo>
                  <a:lnTo>
                    <a:pt x="165" y="50"/>
                  </a:lnTo>
                  <a:lnTo>
                    <a:pt x="167" y="50"/>
                  </a:lnTo>
                  <a:close/>
                </a:path>
              </a:pathLst>
            </a:custGeom>
            <a:solidFill>
              <a:srgbClr val="BDC9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42" name="Freeform 17"/>
            <p:cNvSpPr>
              <a:spLocks/>
            </p:cNvSpPr>
            <p:nvPr/>
          </p:nvSpPr>
          <p:spPr bwMode="auto">
            <a:xfrm>
              <a:off x="3956" y="3993"/>
              <a:ext cx="798" cy="190"/>
            </a:xfrm>
            <a:custGeom>
              <a:avLst/>
              <a:gdLst>
                <a:gd name="T0" fmla="*/ 0 w 1597"/>
                <a:gd name="T1" fmla="*/ 1 h 380"/>
                <a:gd name="T2" fmla="*/ 0 w 1597"/>
                <a:gd name="T3" fmla="*/ 1 h 380"/>
                <a:gd name="T4" fmla="*/ 0 w 1597"/>
                <a:gd name="T5" fmla="*/ 1 h 380"/>
                <a:gd name="T6" fmla="*/ 0 w 1597"/>
                <a:gd name="T7" fmla="*/ 1 h 380"/>
                <a:gd name="T8" fmla="*/ 0 w 1597"/>
                <a:gd name="T9" fmla="*/ 1 h 380"/>
                <a:gd name="T10" fmla="*/ 0 w 1597"/>
                <a:gd name="T11" fmla="*/ 1 h 380"/>
                <a:gd name="T12" fmla="*/ 0 w 1597"/>
                <a:gd name="T13" fmla="*/ 1 h 380"/>
                <a:gd name="T14" fmla="*/ 0 w 1597"/>
                <a:gd name="T15" fmla="*/ 0 h 380"/>
                <a:gd name="T16" fmla="*/ 0 w 1597"/>
                <a:gd name="T17" fmla="*/ 1 h 380"/>
                <a:gd name="T18" fmla="*/ 0 w 1597"/>
                <a:gd name="T19" fmla="*/ 1 h 380"/>
                <a:gd name="T20" fmla="*/ 0 w 1597"/>
                <a:gd name="T21" fmla="*/ 1 h 380"/>
                <a:gd name="T22" fmla="*/ 0 w 1597"/>
                <a:gd name="T23" fmla="*/ 1 h 380"/>
                <a:gd name="T24" fmla="*/ 0 w 1597"/>
                <a:gd name="T25" fmla="*/ 1 h 380"/>
                <a:gd name="T26" fmla="*/ 0 w 1597"/>
                <a:gd name="T27" fmla="*/ 1 h 380"/>
                <a:gd name="T28" fmla="*/ 0 w 1597"/>
                <a:gd name="T29" fmla="*/ 1 h 380"/>
                <a:gd name="T30" fmla="*/ 0 w 1597"/>
                <a:gd name="T31" fmla="*/ 1 h 380"/>
                <a:gd name="T32" fmla="*/ 0 w 1597"/>
                <a:gd name="T33" fmla="*/ 1 h 380"/>
                <a:gd name="T34" fmla="*/ 0 w 1597"/>
                <a:gd name="T35" fmla="*/ 1 h 380"/>
                <a:gd name="T36" fmla="*/ 0 w 1597"/>
                <a:gd name="T37" fmla="*/ 1 h 380"/>
                <a:gd name="T38" fmla="*/ 0 w 1597"/>
                <a:gd name="T39" fmla="*/ 1 h 380"/>
                <a:gd name="T40" fmla="*/ 0 w 1597"/>
                <a:gd name="T41" fmla="*/ 1 h 380"/>
                <a:gd name="T42" fmla="*/ 0 w 1597"/>
                <a:gd name="T43" fmla="*/ 1 h 380"/>
                <a:gd name="T44" fmla="*/ 0 w 1597"/>
                <a:gd name="T45" fmla="*/ 1 h 380"/>
                <a:gd name="T46" fmla="*/ 0 w 1597"/>
                <a:gd name="T47" fmla="*/ 1 h 380"/>
                <a:gd name="T48" fmla="*/ 0 w 1597"/>
                <a:gd name="T49" fmla="*/ 1 h 380"/>
                <a:gd name="T50" fmla="*/ 0 w 1597"/>
                <a:gd name="T51" fmla="*/ 1 h 380"/>
                <a:gd name="T52" fmla="*/ 0 w 1597"/>
                <a:gd name="T53" fmla="*/ 1 h 380"/>
                <a:gd name="T54" fmla="*/ 0 w 1597"/>
                <a:gd name="T55" fmla="*/ 1 h 380"/>
                <a:gd name="T56" fmla="*/ 0 w 1597"/>
                <a:gd name="T57" fmla="*/ 1 h 380"/>
                <a:gd name="T58" fmla="*/ 0 w 1597"/>
                <a:gd name="T59" fmla="*/ 1 h 380"/>
                <a:gd name="T60" fmla="*/ 0 w 1597"/>
                <a:gd name="T61" fmla="*/ 1 h 380"/>
                <a:gd name="T62" fmla="*/ 0 w 1597"/>
                <a:gd name="T63" fmla="*/ 1 h 380"/>
                <a:gd name="T64" fmla="*/ 0 w 1597"/>
                <a:gd name="T65" fmla="*/ 1 h 380"/>
                <a:gd name="T66" fmla="*/ 0 w 1597"/>
                <a:gd name="T67" fmla="*/ 1 h 380"/>
                <a:gd name="T68" fmla="*/ 0 w 1597"/>
                <a:gd name="T69" fmla="*/ 1 h 380"/>
                <a:gd name="T70" fmla="*/ 0 w 1597"/>
                <a:gd name="T71" fmla="*/ 1 h 380"/>
                <a:gd name="T72" fmla="*/ 0 w 1597"/>
                <a:gd name="T73" fmla="*/ 1 h 380"/>
                <a:gd name="T74" fmla="*/ 0 w 1597"/>
                <a:gd name="T75" fmla="*/ 1 h 380"/>
                <a:gd name="T76" fmla="*/ 0 w 1597"/>
                <a:gd name="T77" fmla="*/ 1 h 380"/>
                <a:gd name="T78" fmla="*/ 0 w 1597"/>
                <a:gd name="T79" fmla="*/ 1 h 380"/>
                <a:gd name="T80" fmla="*/ 0 w 1597"/>
                <a:gd name="T81" fmla="*/ 1 h 380"/>
                <a:gd name="T82" fmla="*/ 0 w 1597"/>
                <a:gd name="T83" fmla="*/ 1 h 380"/>
                <a:gd name="T84" fmla="*/ 0 w 1597"/>
                <a:gd name="T85" fmla="*/ 1 h 380"/>
                <a:gd name="T86" fmla="*/ 0 w 1597"/>
                <a:gd name="T87" fmla="*/ 1 h 380"/>
                <a:gd name="T88" fmla="*/ 0 w 1597"/>
                <a:gd name="T89" fmla="*/ 1 h 380"/>
                <a:gd name="T90" fmla="*/ 0 w 1597"/>
                <a:gd name="T91" fmla="*/ 1 h 380"/>
                <a:gd name="T92" fmla="*/ 0 w 1597"/>
                <a:gd name="T93" fmla="*/ 1 h 380"/>
                <a:gd name="T94" fmla="*/ 0 w 1597"/>
                <a:gd name="T95" fmla="*/ 1 h 380"/>
                <a:gd name="T96" fmla="*/ 0 w 1597"/>
                <a:gd name="T97" fmla="*/ 1 h 380"/>
                <a:gd name="T98" fmla="*/ 0 w 1597"/>
                <a:gd name="T99" fmla="*/ 1 h 380"/>
                <a:gd name="T100" fmla="*/ 0 w 1597"/>
                <a:gd name="T101" fmla="*/ 1 h 380"/>
                <a:gd name="T102" fmla="*/ 0 w 1597"/>
                <a:gd name="T103" fmla="*/ 1 h 380"/>
                <a:gd name="T104" fmla="*/ 0 w 1597"/>
                <a:gd name="T105" fmla="*/ 1 h 380"/>
                <a:gd name="T106" fmla="*/ 0 w 1597"/>
                <a:gd name="T107" fmla="*/ 1 h 380"/>
                <a:gd name="T108" fmla="*/ 0 w 1597"/>
                <a:gd name="T109" fmla="*/ 1 h 38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597"/>
                <a:gd name="T166" fmla="*/ 0 h 380"/>
                <a:gd name="T167" fmla="*/ 1597 w 1597"/>
                <a:gd name="T168" fmla="*/ 380 h 38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597" h="380">
                  <a:moveTo>
                    <a:pt x="0" y="168"/>
                  </a:moveTo>
                  <a:lnTo>
                    <a:pt x="2" y="166"/>
                  </a:lnTo>
                  <a:lnTo>
                    <a:pt x="12" y="166"/>
                  </a:lnTo>
                  <a:lnTo>
                    <a:pt x="25" y="164"/>
                  </a:lnTo>
                  <a:lnTo>
                    <a:pt x="44" y="164"/>
                  </a:lnTo>
                  <a:lnTo>
                    <a:pt x="65" y="160"/>
                  </a:lnTo>
                  <a:lnTo>
                    <a:pt x="92" y="158"/>
                  </a:lnTo>
                  <a:lnTo>
                    <a:pt x="120" y="156"/>
                  </a:lnTo>
                  <a:lnTo>
                    <a:pt x="152" y="154"/>
                  </a:lnTo>
                  <a:lnTo>
                    <a:pt x="185" y="150"/>
                  </a:lnTo>
                  <a:lnTo>
                    <a:pt x="219" y="145"/>
                  </a:lnTo>
                  <a:lnTo>
                    <a:pt x="255" y="141"/>
                  </a:lnTo>
                  <a:lnTo>
                    <a:pt x="291" y="137"/>
                  </a:lnTo>
                  <a:lnTo>
                    <a:pt x="325" y="131"/>
                  </a:lnTo>
                  <a:lnTo>
                    <a:pt x="361" y="128"/>
                  </a:lnTo>
                  <a:lnTo>
                    <a:pt x="394" y="122"/>
                  </a:lnTo>
                  <a:lnTo>
                    <a:pt x="428" y="118"/>
                  </a:lnTo>
                  <a:lnTo>
                    <a:pt x="457" y="109"/>
                  </a:lnTo>
                  <a:lnTo>
                    <a:pt x="483" y="103"/>
                  </a:lnTo>
                  <a:lnTo>
                    <a:pt x="508" y="95"/>
                  </a:lnTo>
                  <a:lnTo>
                    <a:pt x="533" y="88"/>
                  </a:lnTo>
                  <a:lnTo>
                    <a:pt x="555" y="80"/>
                  </a:lnTo>
                  <a:lnTo>
                    <a:pt x="576" y="72"/>
                  </a:lnTo>
                  <a:lnTo>
                    <a:pt x="597" y="65"/>
                  </a:lnTo>
                  <a:lnTo>
                    <a:pt x="616" y="57"/>
                  </a:lnTo>
                  <a:lnTo>
                    <a:pt x="633" y="50"/>
                  </a:lnTo>
                  <a:lnTo>
                    <a:pt x="652" y="44"/>
                  </a:lnTo>
                  <a:lnTo>
                    <a:pt x="669" y="36"/>
                  </a:lnTo>
                  <a:lnTo>
                    <a:pt x="688" y="29"/>
                  </a:lnTo>
                  <a:lnTo>
                    <a:pt x="708" y="23"/>
                  </a:lnTo>
                  <a:lnTo>
                    <a:pt x="727" y="17"/>
                  </a:lnTo>
                  <a:lnTo>
                    <a:pt x="746" y="14"/>
                  </a:lnTo>
                  <a:lnTo>
                    <a:pt x="768" y="12"/>
                  </a:lnTo>
                  <a:lnTo>
                    <a:pt x="789" y="6"/>
                  </a:lnTo>
                  <a:lnTo>
                    <a:pt x="812" y="2"/>
                  </a:lnTo>
                  <a:lnTo>
                    <a:pt x="837" y="0"/>
                  </a:lnTo>
                  <a:lnTo>
                    <a:pt x="863" y="0"/>
                  </a:lnTo>
                  <a:lnTo>
                    <a:pt x="886" y="0"/>
                  </a:lnTo>
                  <a:lnTo>
                    <a:pt x="915" y="0"/>
                  </a:lnTo>
                  <a:lnTo>
                    <a:pt x="941" y="0"/>
                  </a:lnTo>
                  <a:lnTo>
                    <a:pt x="970" y="2"/>
                  </a:lnTo>
                  <a:lnTo>
                    <a:pt x="996" y="2"/>
                  </a:lnTo>
                  <a:lnTo>
                    <a:pt x="1025" y="6"/>
                  </a:lnTo>
                  <a:lnTo>
                    <a:pt x="1054" y="6"/>
                  </a:lnTo>
                  <a:lnTo>
                    <a:pt x="1084" y="12"/>
                  </a:lnTo>
                  <a:lnTo>
                    <a:pt x="1112" y="14"/>
                  </a:lnTo>
                  <a:lnTo>
                    <a:pt x="1143" y="17"/>
                  </a:lnTo>
                  <a:lnTo>
                    <a:pt x="1171" y="21"/>
                  </a:lnTo>
                  <a:lnTo>
                    <a:pt x="1202" y="27"/>
                  </a:lnTo>
                  <a:lnTo>
                    <a:pt x="1228" y="31"/>
                  </a:lnTo>
                  <a:lnTo>
                    <a:pt x="1257" y="34"/>
                  </a:lnTo>
                  <a:lnTo>
                    <a:pt x="1284" y="38"/>
                  </a:lnTo>
                  <a:lnTo>
                    <a:pt x="1312" y="44"/>
                  </a:lnTo>
                  <a:lnTo>
                    <a:pt x="1337" y="48"/>
                  </a:lnTo>
                  <a:lnTo>
                    <a:pt x="1362" y="53"/>
                  </a:lnTo>
                  <a:lnTo>
                    <a:pt x="1384" y="57"/>
                  </a:lnTo>
                  <a:lnTo>
                    <a:pt x="1407" y="61"/>
                  </a:lnTo>
                  <a:lnTo>
                    <a:pt x="1426" y="65"/>
                  </a:lnTo>
                  <a:lnTo>
                    <a:pt x="1443" y="69"/>
                  </a:lnTo>
                  <a:lnTo>
                    <a:pt x="1458" y="71"/>
                  </a:lnTo>
                  <a:lnTo>
                    <a:pt x="1474" y="76"/>
                  </a:lnTo>
                  <a:lnTo>
                    <a:pt x="1483" y="76"/>
                  </a:lnTo>
                  <a:lnTo>
                    <a:pt x="1493" y="78"/>
                  </a:lnTo>
                  <a:lnTo>
                    <a:pt x="1497" y="80"/>
                  </a:lnTo>
                  <a:lnTo>
                    <a:pt x="1498" y="80"/>
                  </a:lnTo>
                  <a:lnTo>
                    <a:pt x="1354" y="97"/>
                  </a:lnTo>
                  <a:lnTo>
                    <a:pt x="1483" y="129"/>
                  </a:lnTo>
                  <a:lnTo>
                    <a:pt x="1498" y="200"/>
                  </a:lnTo>
                  <a:lnTo>
                    <a:pt x="1563" y="312"/>
                  </a:lnTo>
                  <a:lnTo>
                    <a:pt x="1434" y="320"/>
                  </a:lnTo>
                  <a:lnTo>
                    <a:pt x="1582" y="348"/>
                  </a:lnTo>
                  <a:lnTo>
                    <a:pt x="1597" y="378"/>
                  </a:lnTo>
                  <a:lnTo>
                    <a:pt x="1054" y="354"/>
                  </a:lnTo>
                  <a:lnTo>
                    <a:pt x="1048" y="354"/>
                  </a:lnTo>
                  <a:lnTo>
                    <a:pt x="1029" y="354"/>
                  </a:lnTo>
                  <a:lnTo>
                    <a:pt x="1002" y="354"/>
                  </a:lnTo>
                  <a:lnTo>
                    <a:pt x="966" y="354"/>
                  </a:lnTo>
                  <a:lnTo>
                    <a:pt x="922" y="354"/>
                  </a:lnTo>
                  <a:lnTo>
                    <a:pt x="875" y="354"/>
                  </a:lnTo>
                  <a:lnTo>
                    <a:pt x="822" y="354"/>
                  </a:lnTo>
                  <a:lnTo>
                    <a:pt x="770" y="356"/>
                  </a:lnTo>
                  <a:lnTo>
                    <a:pt x="715" y="356"/>
                  </a:lnTo>
                  <a:lnTo>
                    <a:pt x="662" y="356"/>
                  </a:lnTo>
                  <a:lnTo>
                    <a:pt x="611" y="356"/>
                  </a:lnTo>
                  <a:lnTo>
                    <a:pt x="563" y="358"/>
                  </a:lnTo>
                  <a:lnTo>
                    <a:pt x="519" y="358"/>
                  </a:lnTo>
                  <a:lnTo>
                    <a:pt x="485" y="358"/>
                  </a:lnTo>
                  <a:lnTo>
                    <a:pt x="458" y="359"/>
                  </a:lnTo>
                  <a:lnTo>
                    <a:pt x="443" y="361"/>
                  </a:lnTo>
                  <a:lnTo>
                    <a:pt x="430" y="361"/>
                  </a:lnTo>
                  <a:lnTo>
                    <a:pt x="419" y="363"/>
                  </a:lnTo>
                  <a:lnTo>
                    <a:pt x="407" y="365"/>
                  </a:lnTo>
                  <a:lnTo>
                    <a:pt x="394" y="367"/>
                  </a:lnTo>
                  <a:lnTo>
                    <a:pt x="380" y="367"/>
                  </a:lnTo>
                  <a:lnTo>
                    <a:pt x="367" y="371"/>
                  </a:lnTo>
                  <a:lnTo>
                    <a:pt x="356" y="371"/>
                  </a:lnTo>
                  <a:lnTo>
                    <a:pt x="342" y="375"/>
                  </a:lnTo>
                  <a:lnTo>
                    <a:pt x="331" y="377"/>
                  </a:lnTo>
                  <a:lnTo>
                    <a:pt x="320" y="377"/>
                  </a:lnTo>
                  <a:lnTo>
                    <a:pt x="310" y="378"/>
                  </a:lnTo>
                  <a:lnTo>
                    <a:pt x="303" y="380"/>
                  </a:lnTo>
                  <a:lnTo>
                    <a:pt x="295" y="380"/>
                  </a:lnTo>
                  <a:lnTo>
                    <a:pt x="466" y="312"/>
                  </a:lnTo>
                  <a:lnTo>
                    <a:pt x="470" y="310"/>
                  </a:lnTo>
                  <a:lnTo>
                    <a:pt x="476" y="308"/>
                  </a:lnTo>
                  <a:lnTo>
                    <a:pt x="485" y="306"/>
                  </a:lnTo>
                  <a:lnTo>
                    <a:pt x="495" y="304"/>
                  </a:lnTo>
                  <a:lnTo>
                    <a:pt x="510" y="302"/>
                  </a:lnTo>
                  <a:lnTo>
                    <a:pt x="525" y="299"/>
                  </a:lnTo>
                  <a:lnTo>
                    <a:pt x="546" y="297"/>
                  </a:lnTo>
                  <a:lnTo>
                    <a:pt x="565" y="293"/>
                  </a:lnTo>
                  <a:lnTo>
                    <a:pt x="590" y="291"/>
                  </a:lnTo>
                  <a:lnTo>
                    <a:pt x="616" y="287"/>
                  </a:lnTo>
                  <a:lnTo>
                    <a:pt x="647" y="283"/>
                  </a:lnTo>
                  <a:lnTo>
                    <a:pt x="679" y="282"/>
                  </a:lnTo>
                  <a:lnTo>
                    <a:pt x="715" y="280"/>
                  </a:lnTo>
                  <a:lnTo>
                    <a:pt x="753" y="276"/>
                  </a:lnTo>
                  <a:lnTo>
                    <a:pt x="795" y="276"/>
                  </a:lnTo>
                  <a:lnTo>
                    <a:pt x="839" y="274"/>
                  </a:lnTo>
                  <a:lnTo>
                    <a:pt x="884" y="272"/>
                  </a:lnTo>
                  <a:lnTo>
                    <a:pt x="932" y="270"/>
                  </a:lnTo>
                  <a:lnTo>
                    <a:pt x="981" y="270"/>
                  </a:lnTo>
                  <a:lnTo>
                    <a:pt x="1029" y="270"/>
                  </a:lnTo>
                  <a:lnTo>
                    <a:pt x="1076" y="270"/>
                  </a:lnTo>
                  <a:lnTo>
                    <a:pt x="1124" y="270"/>
                  </a:lnTo>
                  <a:lnTo>
                    <a:pt x="1169" y="272"/>
                  </a:lnTo>
                  <a:lnTo>
                    <a:pt x="1209" y="272"/>
                  </a:lnTo>
                  <a:lnTo>
                    <a:pt x="1249" y="272"/>
                  </a:lnTo>
                  <a:lnTo>
                    <a:pt x="1284" y="272"/>
                  </a:lnTo>
                  <a:lnTo>
                    <a:pt x="1314" y="274"/>
                  </a:lnTo>
                  <a:lnTo>
                    <a:pt x="1339" y="274"/>
                  </a:lnTo>
                  <a:lnTo>
                    <a:pt x="1358" y="274"/>
                  </a:lnTo>
                  <a:lnTo>
                    <a:pt x="1369" y="274"/>
                  </a:lnTo>
                  <a:lnTo>
                    <a:pt x="1375" y="276"/>
                  </a:lnTo>
                  <a:lnTo>
                    <a:pt x="1371" y="274"/>
                  </a:lnTo>
                  <a:lnTo>
                    <a:pt x="1365" y="272"/>
                  </a:lnTo>
                  <a:lnTo>
                    <a:pt x="1354" y="268"/>
                  </a:lnTo>
                  <a:lnTo>
                    <a:pt x="1343" y="264"/>
                  </a:lnTo>
                  <a:lnTo>
                    <a:pt x="1323" y="259"/>
                  </a:lnTo>
                  <a:lnTo>
                    <a:pt x="1304" y="253"/>
                  </a:lnTo>
                  <a:lnTo>
                    <a:pt x="1280" y="247"/>
                  </a:lnTo>
                  <a:lnTo>
                    <a:pt x="1255" y="242"/>
                  </a:lnTo>
                  <a:lnTo>
                    <a:pt x="1227" y="232"/>
                  </a:lnTo>
                  <a:lnTo>
                    <a:pt x="1194" y="226"/>
                  </a:lnTo>
                  <a:lnTo>
                    <a:pt x="1162" y="219"/>
                  </a:lnTo>
                  <a:lnTo>
                    <a:pt x="1126" y="215"/>
                  </a:lnTo>
                  <a:lnTo>
                    <a:pt x="1090" y="207"/>
                  </a:lnTo>
                  <a:lnTo>
                    <a:pt x="1052" y="202"/>
                  </a:lnTo>
                  <a:lnTo>
                    <a:pt x="1012" y="196"/>
                  </a:lnTo>
                  <a:lnTo>
                    <a:pt x="970" y="194"/>
                  </a:lnTo>
                  <a:lnTo>
                    <a:pt x="928" y="190"/>
                  </a:lnTo>
                  <a:lnTo>
                    <a:pt x="884" y="188"/>
                  </a:lnTo>
                  <a:lnTo>
                    <a:pt x="841" y="187"/>
                  </a:lnTo>
                  <a:lnTo>
                    <a:pt x="799" y="187"/>
                  </a:lnTo>
                  <a:lnTo>
                    <a:pt x="755" y="187"/>
                  </a:lnTo>
                  <a:lnTo>
                    <a:pt x="715" y="188"/>
                  </a:lnTo>
                  <a:lnTo>
                    <a:pt x="675" y="190"/>
                  </a:lnTo>
                  <a:lnTo>
                    <a:pt x="639" y="192"/>
                  </a:lnTo>
                  <a:lnTo>
                    <a:pt x="603" y="194"/>
                  </a:lnTo>
                  <a:lnTo>
                    <a:pt x="573" y="196"/>
                  </a:lnTo>
                  <a:lnTo>
                    <a:pt x="546" y="198"/>
                  </a:lnTo>
                  <a:lnTo>
                    <a:pt x="523" y="200"/>
                  </a:lnTo>
                  <a:lnTo>
                    <a:pt x="502" y="202"/>
                  </a:lnTo>
                  <a:lnTo>
                    <a:pt x="489" y="204"/>
                  </a:lnTo>
                  <a:lnTo>
                    <a:pt x="481" y="206"/>
                  </a:lnTo>
                  <a:lnTo>
                    <a:pt x="477" y="206"/>
                  </a:lnTo>
                  <a:lnTo>
                    <a:pt x="481" y="204"/>
                  </a:lnTo>
                  <a:lnTo>
                    <a:pt x="491" y="200"/>
                  </a:lnTo>
                  <a:lnTo>
                    <a:pt x="498" y="196"/>
                  </a:lnTo>
                  <a:lnTo>
                    <a:pt x="508" y="192"/>
                  </a:lnTo>
                  <a:lnTo>
                    <a:pt x="517" y="188"/>
                  </a:lnTo>
                  <a:lnTo>
                    <a:pt x="529" y="187"/>
                  </a:lnTo>
                  <a:lnTo>
                    <a:pt x="540" y="181"/>
                  </a:lnTo>
                  <a:lnTo>
                    <a:pt x="552" y="177"/>
                  </a:lnTo>
                  <a:lnTo>
                    <a:pt x="565" y="171"/>
                  </a:lnTo>
                  <a:lnTo>
                    <a:pt x="580" y="168"/>
                  </a:lnTo>
                  <a:lnTo>
                    <a:pt x="595" y="162"/>
                  </a:lnTo>
                  <a:lnTo>
                    <a:pt x="611" y="158"/>
                  </a:lnTo>
                  <a:lnTo>
                    <a:pt x="624" y="154"/>
                  </a:lnTo>
                  <a:lnTo>
                    <a:pt x="641" y="150"/>
                  </a:lnTo>
                  <a:lnTo>
                    <a:pt x="656" y="143"/>
                  </a:lnTo>
                  <a:lnTo>
                    <a:pt x="673" y="139"/>
                  </a:lnTo>
                  <a:lnTo>
                    <a:pt x="688" y="135"/>
                  </a:lnTo>
                  <a:lnTo>
                    <a:pt x="709" y="131"/>
                  </a:lnTo>
                  <a:lnTo>
                    <a:pt x="730" y="126"/>
                  </a:lnTo>
                  <a:lnTo>
                    <a:pt x="751" y="126"/>
                  </a:lnTo>
                  <a:lnTo>
                    <a:pt x="772" y="122"/>
                  </a:lnTo>
                  <a:lnTo>
                    <a:pt x="797" y="122"/>
                  </a:lnTo>
                  <a:lnTo>
                    <a:pt x="820" y="120"/>
                  </a:lnTo>
                  <a:lnTo>
                    <a:pt x="844" y="120"/>
                  </a:lnTo>
                  <a:lnTo>
                    <a:pt x="869" y="120"/>
                  </a:lnTo>
                  <a:lnTo>
                    <a:pt x="898" y="122"/>
                  </a:lnTo>
                  <a:lnTo>
                    <a:pt x="924" y="122"/>
                  </a:lnTo>
                  <a:lnTo>
                    <a:pt x="953" y="124"/>
                  </a:lnTo>
                  <a:lnTo>
                    <a:pt x="983" y="126"/>
                  </a:lnTo>
                  <a:lnTo>
                    <a:pt x="1014" y="131"/>
                  </a:lnTo>
                  <a:lnTo>
                    <a:pt x="1042" y="133"/>
                  </a:lnTo>
                  <a:lnTo>
                    <a:pt x="1074" y="139"/>
                  </a:lnTo>
                  <a:lnTo>
                    <a:pt x="1109" y="145"/>
                  </a:lnTo>
                  <a:lnTo>
                    <a:pt x="1143" y="154"/>
                  </a:lnTo>
                  <a:lnTo>
                    <a:pt x="1177" y="160"/>
                  </a:lnTo>
                  <a:lnTo>
                    <a:pt x="1209" y="168"/>
                  </a:lnTo>
                  <a:lnTo>
                    <a:pt x="1242" y="177"/>
                  </a:lnTo>
                  <a:lnTo>
                    <a:pt x="1274" y="187"/>
                  </a:lnTo>
                  <a:lnTo>
                    <a:pt x="1301" y="192"/>
                  </a:lnTo>
                  <a:lnTo>
                    <a:pt x="1327" y="200"/>
                  </a:lnTo>
                  <a:lnTo>
                    <a:pt x="1352" y="207"/>
                  </a:lnTo>
                  <a:lnTo>
                    <a:pt x="1373" y="215"/>
                  </a:lnTo>
                  <a:lnTo>
                    <a:pt x="1388" y="219"/>
                  </a:lnTo>
                  <a:lnTo>
                    <a:pt x="1401" y="223"/>
                  </a:lnTo>
                  <a:lnTo>
                    <a:pt x="1409" y="225"/>
                  </a:lnTo>
                  <a:lnTo>
                    <a:pt x="1413" y="226"/>
                  </a:lnTo>
                  <a:lnTo>
                    <a:pt x="1409" y="223"/>
                  </a:lnTo>
                  <a:lnTo>
                    <a:pt x="1398" y="219"/>
                  </a:lnTo>
                  <a:lnTo>
                    <a:pt x="1379" y="211"/>
                  </a:lnTo>
                  <a:lnTo>
                    <a:pt x="1358" y="204"/>
                  </a:lnTo>
                  <a:lnTo>
                    <a:pt x="1329" y="192"/>
                  </a:lnTo>
                  <a:lnTo>
                    <a:pt x="1299" y="179"/>
                  </a:lnTo>
                  <a:lnTo>
                    <a:pt x="1265" y="166"/>
                  </a:lnTo>
                  <a:lnTo>
                    <a:pt x="1227" y="152"/>
                  </a:lnTo>
                  <a:lnTo>
                    <a:pt x="1185" y="135"/>
                  </a:lnTo>
                  <a:lnTo>
                    <a:pt x="1145" y="122"/>
                  </a:lnTo>
                  <a:lnTo>
                    <a:pt x="1105" y="107"/>
                  </a:lnTo>
                  <a:lnTo>
                    <a:pt x="1065" y="95"/>
                  </a:lnTo>
                  <a:lnTo>
                    <a:pt x="1025" y="80"/>
                  </a:lnTo>
                  <a:lnTo>
                    <a:pt x="987" y="71"/>
                  </a:lnTo>
                  <a:lnTo>
                    <a:pt x="951" y="61"/>
                  </a:lnTo>
                  <a:lnTo>
                    <a:pt x="920" y="53"/>
                  </a:lnTo>
                  <a:lnTo>
                    <a:pt x="892" y="48"/>
                  </a:lnTo>
                  <a:lnTo>
                    <a:pt x="865" y="44"/>
                  </a:lnTo>
                  <a:lnTo>
                    <a:pt x="841" y="38"/>
                  </a:lnTo>
                  <a:lnTo>
                    <a:pt x="822" y="38"/>
                  </a:lnTo>
                  <a:lnTo>
                    <a:pt x="801" y="38"/>
                  </a:lnTo>
                  <a:lnTo>
                    <a:pt x="784" y="40"/>
                  </a:lnTo>
                  <a:lnTo>
                    <a:pt x="766" y="44"/>
                  </a:lnTo>
                  <a:lnTo>
                    <a:pt x="753" y="48"/>
                  </a:lnTo>
                  <a:lnTo>
                    <a:pt x="736" y="50"/>
                  </a:lnTo>
                  <a:lnTo>
                    <a:pt x="723" y="55"/>
                  </a:lnTo>
                  <a:lnTo>
                    <a:pt x="708" y="61"/>
                  </a:lnTo>
                  <a:lnTo>
                    <a:pt x="694" y="67"/>
                  </a:lnTo>
                  <a:lnTo>
                    <a:pt x="677" y="74"/>
                  </a:lnTo>
                  <a:lnTo>
                    <a:pt x="662" y="82"/>
                  </a:lnTo>
                  <a:lnTo>
                    <a:pt x="645" y="91"/>
                  </a:lnTo>
                  <a:lnTo>
                    <a:pt x="628" y="101"/>
                  </a:lnTo>
                  <a:lnTo>
                    <a:pt x="605" y="109"/>
                  </a:lnTo>
                  <a:lnTo>
                    <a:pt x="584" y="118"/>
                  </a:lnTo>
                  <a:lnTo>
                    <a:pt x="561" y="128"/>
                  </a:lnTo>
                  <a:lnTo>
                    <a:pt x="538" y="137"/>
                  </a:lnTo>
                  <a:lnTo>
                    <a:pt x="514" y="147"/>
                  </a:lnTo>
                  <a:lnTo>
                    <a:pt x="487" y="156"/>
                  </a:lnTo>
                  <a:lnTo>
                    <a:pt x="460" y="164"/>
                  </a:lnTo>
                  <a:lnTo>
                    <a:pt x="436" y="173"/>
                  </a:lnTo>
                  <a:lnTo>
                    <a:pt x="407" y="181"/>
                  </a:lnTo>
                  <a:lnTo>
                    <a:pt x="380" y="188"/>
                  </a:lnTo>
                  <a:lnTo>
                    <a:pt x="352" y="194"/>
                  </a:lnTo>
                  <a:lnTo>
                    <a:pt x="325" y="200"/>
                  </a:lnTo>
                  <a:lnTo>
                    <a:pt x="297" y="206"/>
                  </a:lnTo>
                  <a:lnTo>
                    <a:pt x="270" y="209"/>
                  </a:lnTo>
                  <a:lnTo>
                    <a:pt x="246" y="213"/>
                  </a:lnTo>
                  <a:lnTo>
                    <a:pt x="221" y="215"/>
                  </a:lnTo>
                  <a:lnTo>
                    <a:pt x="196" y="215"/>
                  </a:lnTo>
                  <a:lnTo>
                    <a:pt x="173" y="213"/>
                  </a:lnTo>
                  <a:lnTo>
                    <a:pt x="150" y="209"/>
                  </a:lnTo>
                  <a:lnTo>
                    <a:pt x="131" y="209"/>
                  </a:lnTo>
                  <a:lnTo>
                    <a:pt x="111" y="206"/>
                  </a:lnTo>
                  <a:lnTo>
                    <a:pt x="92" y="200"/>
                  </a:lnTo>
                  <a:lnTo>
                    <a:pt x="76" y="196"/>
                  </a:lnTo>
                  <a:lnTo>
                    <a:pt x="61" y="192"/>
                  </a:lnTo>
                  <a:lnTo>
                    <a:pt x="46" y="187"/>
                  </a:lnTo>
                  <a:lnTo>
                    <a:pt x="34" y="181"/>
                  </a:lnTo>
                  <a:lnTo>
                    <a:pt x="23" y="177"/>
                  </a:lnTo>
                  <a:lnTo>
                    <a:pt x="15" y="173"/>
                  </a:lnTo>
                  <a:lnTo>
                    <a:pt x="2" y="168"/>
                  </a:lnTo>
                  <a:lnTo>
                    <a:pt x="0" y="168"/>
                  </a:lnTo>
                  <a:close/>
                </a:path>
              </a:pathLst>
            </a:custGeom>
            <a:solidFill>
              <a:srgbClr val="BDC9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43" name="Freeform 18"/>
            <p:cNvSpPr>
              <a:spLocks/>
            </p:cNvSpPr>
            <p:nvPr/>
          </p:nvSpPr>
          <p:spPr bwMode="auto">
            <a:xfrm>
              <a:off x="3846" y="3463"/>
              <a:ext cx="737" cy="368"/>
            </a:xfrm>
            <a:custGeom>
              <a:avLst/>
              <a:gdLst>
                <a:gd name="T0" fmla="*/ 1 w 1473"/>
                <a:gd name="T1" fmla="*/ 1 h 735"/>
                <a:gd name="T2" fmla="*/ 1 w 1473"/>
                <a:gd name="T3" fmla="*/ 1 h 735"/>
                <a:gd name="T4" fmla="*/ 1 w 1473"/>
                <a:gd name="T5" fmla="*/ 1 h 735"/>
                <a:gd name="T6" fmla="*/ 1 w 1473"/>
                <a:gd name="T7" fmla="*/ 0 h 735"/>
                <a:gd name="T8" fmla="*/ 1 w 1473"/>
                <a:gd name="T9" fmla="*/ 1 h 735"/>
                <a:gd name="T10" fmla="*/ 1 w 1473"/>
                <a:gd name="T11" fmla="*/ 1 h 735"/>
                <a:gd name="T12" fmla="*/ 1 w 1473"/>
                <a:gd name="T13" fmla="*/ 1 h 735"/>
                <a:gd name="T14" fmla="*/ 1 w 1473"/>
                <a:gd name="T15" fmla="*/ 1 h 735"/>
                <a:gd name="T16" fmla="*/ 1 w 1473"/>
                <a:gd name="T17" fmla="*/ 1 h 735"/>
                <a:gd name="T18" fmla="*/ 1 w 1473"/>
                <a:gd name="T19" fmla="*/ 1 h 735"/>
                <a:gd name="T20" fmla="*/ 1 w 1473"/>
                <a:gd name="T21" fmla="*/ 1 h 735"/>
                <a:gd name="T22" fmla="*/ 1 w 1473"/>
                <a:gd name="T23" fmla="*/ 1 h 735"/>
                <a:gd name="T24" fmla="*/ 1 w 1473"/>
                <a:gd name="T25" fmla="*/ 1 h 735"/>
                <a:gd name="T26" fmla="*/ 1 w 1473"/>
                <a:gd name="T27" fmla="*/ 1 h 735"/>
                <a:gd name="T28" fmla="*/ 1 w 1473"/>
                <a:gd name="T29" fmla="*/ 1 h 735"/>
                <a:gd name="T30" fmla="*/ 1 w 1473"/>
                <a:gd name="T31" fmla="*/ 1 h 735"/>
                <a:gd name="T32" fmla="*/ 1 w 1473"/>
                <a:gd name="T33" fmla="*/ 1 h 735"/>
                <a:gd name="T34" fmla="*/ 1 w 1473"/>
                <a:gd name="T35" fmla="*/ 1 h 735"/>
                <a:gd name="T36" fmla="*/ 1 w 1473"/>
                <a:gd name="T37" fmla="*/ 1 h 735"/>
                <a:gd name="T38" fmla="*/ 1 w 1473"/>
                <a:gd name="T39" fmla="*/ 1 h 735"/>
                <a:gd name="T40" fmla="*/ 1 w 1473"/>
                <a:gd name="T41" fmla="*/ 1 h 735"/>
                <a:gd name="T42" fmla="*/ 1 w 1473"/>
                <a:gd name="T43" fmla="*/ 1 h 735"/>
                <a:gd name="T44" fmla="*/ 1 w 1473"/>
                <a:gd name="T45" fmla="*/ 1 h 735"/>
                <a:gd name="T46" fmla="*/ 1 w 1473"/>
                <a:gd name="T47" fmla="*/ 1 h 735"/>
                <a:gd name="T48" fmla="*/ 1 w 1473"/>
                <a:gd name="T49" fmla="*/ 1 h 735"/>
                <a:gd name="T50" fmla="*/ 1 w 1473"/>
                <a:gd name="T51" fmla="*/ 1 h 735"/>
                <a:gd name="T52" fmla="*/ 1 w 1473"/>
                <a:gd name="T53" fmla="*/ 1 h 735"/>
                <a:gd name="T54" fmla="*/ 1 w 1473"/>
                <a:gd name="T55" fmla="*/ 1 h 735"/>
                <a:gd name="T56" fmla="*/ 1 w 1473"/>
                <a:gd name="T57" fmla="*/ 1 h 735"/>
                <a:gd name="T58" fmla="*/ 1 w 1473"/>
                <a:gd name="T59" fmla="*/ 1 h 735"/>
                <a:gd name="T60" fmla="*/ 1 w 1473"/>
                <a:gd name="T61" fmla="*/ 1 h 735"/>
                <a:gd name="T62" fmla="*/ 1 w 1473"/>
                <a:gd name="T63" fmla="*/ 1 h 735"/>
                <a:gd name="T64" fmla="*/ 1 w 1473"/>
                <a:gd name="T65" fmla="*/ 1 h 735"/>
                <a:gd name="T66" fmla="*/ 1 w 1473"/>
                <a:gd name="T67" fmla="*/ 1 h 735"/>
                <a:gd name="T68" fmla="*/ 1 w 1473"/>
                <a:gd name="T69" fmla="*/ 1 h 735"/>
                <a:gd name="T70" fmla="*/ 1 w 1473"/>
                <a:gd name="T71" fmla="*/ 1 h 735"/>
                <a:gd name="T72" fmla="*/ 1 w 1473"/>
                <a:gd name="T73" fmla="*/ 1 h 735"/>
                <a:gd name="T74" fmla="*/ 1 w 1473"/>
                <a:gd name="T75" fmla="*/ 1 h 735"/>
                <a:gd name="T76" fmla="*/ 1 w 1473"/>
                <a:gd name="T77" fmla="*/ 1 h 735"/>
                <a:gd name="T78" fmla="*/ 1 w 1473"/>
                <a:gd name="T79" fmla="*/ 1 h 735"/>
                <a:gd name="T80" fmla="*/ 1 w 1473"/>
                <a:gd name="T81" fmla="*/ 1 h 735"/>
                <a:gd name="T82" fmla="*/ 1 w 1473"/>
                <a:gd name="T83" fmla="*/ 1 h 735"/>
                <a:gd name="T84" fmla="*/ 1 w 1473"/>
                <a:gd name="T85" fmla="*/ 1 h 735"/>
                <a:gd name="T86" fmla="*/ 1 w 1473"/>
                <a:gd name="T87" fmla="*/ 1 h 735"/>
                <a:gd name="T88" fmla="*/ 1 w 1473"/>
                <a:gd name="T89" fmla="*/ 1 h 735"/>
                <a:gd name="T90" fmla="*/ 1 w 1473"/>
                <a:gd name="T91" fmla="*/ 1 h 735"/>
                <a:gd name="T92" fmla="*/ 1 w 1473"/>
                <a:gd name="T93" fmla="*/ 1 h 735"/>
                <a:gd name="T94" fmla="*/ 1 w 1473"/>
                <a:gd name="T95" fmla="*/ 1 h 735"/>
                <a:gd name="T96" fmla="*/ 1 w 1473"/>
                <a:gd name="T97" fmla="*/ 1 h 735"/>
                <a:gd name="T98" fmla="*/ 1 w 1473"/>
                <a:gd name="T99" fmla="*/ 1 h 735"/>
                <a:gd name="T100" fmla="*/ 1 w 1473"/>
                <a:gd name="T101" fmla="*/ 1 h 735"/>
                <a:gd name="T102" fmla="*/ 1 w 1473"/>
                <a:gd name="T103" fmla="*/ 1 h 735"/>
                <a:gd name="T104" fmla="*/ 1 w 1473"/>
                <a:gd name="T105" fmla="*/ 1 h 7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73"/>
                <a:gd name="T160" fmla="*/ 0 h 735"/>
                <a:gd name="T161" fmla="*/ 1473 w 1473"/>
                <a:gd name="T162" fmla="*/ 735 h 73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73" h="735">
                  <a:moveTo>
                    <a:pt x="0" y="23"/>
                  </a:moveTo>
                  <a:lnTo>
                    <a:pt x="3" y="23"/>
                  </a:lnTo>
                  <a:lnTo>
                    <a:pt x="13" y="21"/>
                  </a:lnTo>
                  <a:lnTo>
                    <a:pt x="28" y="17"/>
                  </a:lnTo>
                  <a:lnTo>
                    <a:pt x="51" y="17"/>
                  </a:lnTo>
                  <a:lnTo>
                    <a:pt x="74" y="13"/>
                  </a:lnTo>
                  <a:lnTo>
                    <a:pt x="106" y="9"/>
                  </a:lnTo>
                  <a:lnTo>
                    <a:pt x="138" y="7"/>
                  </a:lnTo>
                  <a:lnTo>
                    <a:pt x="178" y="6"/>
                  </a:lnTo>
                  <a:lnTo>
                    <a:pt x="216" y="2"/>
                  </a:lnTo>
                  <a:lnTo>
                    <a:pt x="258" y="0"/>
                  </a:lnTo>
                  <a:lnTo>
                    <a:pt x="304" y="0"/>
                  </a:lnTo>
                  <a:lnTo>
                    <a:pt x="349" y="0"/>
                  </a:lnTo>
                  <a:lnTo>
                    <a:pt x="395" y="0"/>
                  </a:lnTo>
                  <a:lnTo>
                    <a:pt x="441" y="4"/>
                  </a:lnTo>
                  <a:lnTo>
                    <a:pt x="486" y="7"/>
                  </a:lnTo>
                  <a:lnTo>
                    <a:pt x="532" y="13"/>
                  </a:lnTo>
                  <a:lnTo>
                    <a:pt x="574" y="19"/>
                  </a:lnTo>
                  <a:lnTo>
                    <a:pt x="616" y="28"/>
                  </a:lnTo>
                  <a:lnTo>
                    <a:pt x="654" y="36"/>
                  </a:lnTo>
                  <a:lnTo>
                    <a:pt x="695" y="49"/>
                  </a:lnTo>
                  <a:lnTo>
                    <a:pt x="732" y="59"/>
                  </a:lnTo>
                  <a:lnTo>
                    <a:pt x="768" y="72"/>
                  </a:lnTo>
                  <a:lnTo>
                    <a:pt x="800" y="85"/>
                  </a:lnTo>
                  <a:lnTo>
                    <a:pt x="836" y="101"/>
                  </a:lnTo>
                  <a:lnTo>
                    <a:pt x="867" y="112"/>
                  </a:lnTo>
                  <a:lnTo>
                    <a:pt x="897" y="125"/>
                  </a:lnTo>
                  <a:lnTo>
                    <a:pt x="927" y="139"/>
                  </a:lnTo>
                  <a:lnTo>
                    <a:pt x="958" y="152"/>
                  </a:lnTo>
                  <a:lnTo>
                    <a:pt x="984" y="165"/>
                  </a:lnTo>
                  <a:lnTo>
                    <a:pt x="1013" y="177"/>
                  </a:lnTo>
                  <a:lnTo>
                    <a:pt x="1040" y="188"/>
                  </a:lnTo>
                  <a:lnTo>
                    <a:pt x="1068" y="197"/>
                  </a:lnTo>
                  <a:lnTo>
                    <a:pt x="1091" y="205"/>
                  </a:lnTo>
                  <a:lnTo>
                    <a:pt x="1116" y="211"/>
                  </a:lnTo>
                  <a:lnTo>
                    <a:pt x="1138" y="216"/>
                  </a:lnTo>
                  <a:lnTo>
                    <a:pt x="1161" y="220"/>
                  </a:lnTo>
                  <a:lnTo>
                    <a:pt x="1182" y="224"/>
                  </a:lnTo>
                  <a:lnTo>
                    <a:pt x="1201" y="226"/>
                  </a:lnTo>
                  <a:lnTo>
                    <a:pt x="1220" y="228"/>
                  </a:lnTo>
                  <a:lnTo>
                    <a:pt x="1239" y="230"/>
                  </a:lnTo>
                  <a:lnTo>
                    <a:pt x="1253" y="230"/>
                  </a:lnTo>
                  <a:lnTo>
                    <a:pt x="1266" y="230"/>
                  </a:lnTo>
                  <a:lnTo>
                    <a:pt x="1277" y="230"/>
                  </a:lnTo>
                  <a:lnTo>
                    <a:pt x="1289" y="230"/>
                  </a:lnTo>
                  <a:lnTo>
                    <a:pt x="1294" y="230"/>
                  </a:lnTo>
                  <a:lnTo>
                    <a:pt x="1302" y="230"/>
                  </a:lnTo>
                  <a:lnTo>
                    <a:pt x="1304" y="230"/>
                  </a:lnTo>
                  <a:lnTo>
                    <a:pt x="1308" y="230"/>
                  </a:lnTo>
                  <a:lnTo>
                    <a:pt x="1308" y="234"/>
                  </a:lnTo>
                  <a:lnTo>
                    <a:pt x="1308" y="237"/>
                  </a:lnTo>
                  <a:lnTo>
                    <a:pt x="1308" y="247"/>
                  </a:lnTo>
                  <a:lnTo>
                    <a:pt x="1308" y="255"/>
                  </a:lnTo>
                  <a:lnTo>
                    <a:pt x="1308" y="268"/>
                  </a:lnTo>
                  <a:lnTo>
                    <a:pt x="1310" y="279"/>
                  </a:lnTo>
                  <a:lnTo>
                    <a:pt x="1311" y="294"/>
                  </a:lnTo>
                  <a:lnTo>
                    <a:pt x="1313" y="310"/>
                  </a:lnTo>
                  <a:lnTo>
                    <a:pt x="1317" y="327"/>
                  </a:lnTo>
                  <a:lnTo>
                    <a:pt x="1321" y="346"/>
                  </a:lnTo>
                  <a:lnTo>
                    <a:pt x="1325" y="369"/>
                  </a:lnTo>
                  <a:lnTo>
                    <a:pt x="1329" y="388"/>
                  </a:lnTo>
                  <a:lnTo>
                    <a:pt x="1334" y="410"/>
                  </a:lnTo>
                  <a:lnTo>
                    <a:pt x="1342" y="433"/>
                  </a:lnTo>
                  <a:lnTo>
                    <a:pt x="1349" y="456"/>
                  </a:lnTo>
                  <a:lnTo>
                    <a:pt x="1357" y="481"/>
                  </a:lnTo>
                  <a:lnTo>
                    <a:pt x="1367" y="503"/>
                  </a:lnTo>
                  <a:lnTo>
                    <a:pt x="1376" y="526"/>
                  </a:lnTo>
                  <a:lnTo>
                    <a:pt x="1386" y="551"/>
                  </a:lnTo>
                  <a:lnTo>
                    <a:pt x="1395" y="572"/>
                  </a:lnTo>
                  <a:lnTo>
                    <a:pt x="1407" y="595"/>
                  </a:lnTo>
                  <a:lnTo>
                    <a:pt x="1418" y="617"/>
                  </a:lnTo>
                  <a:lnTo>
                    <a:pt x="1427" y="638"/>
                  </a:lnTo>
                  <a:lnTo>
                    <a:pt x="1437" y="655"/>
                  </a:lnTo>
                  <a:lnTo>
                    <a:pt x="1445" y="674"/>
                  </a:lnTo>
                  <a:lnTo>
                    <a:pt x="1452" y="688"/>
                  </a:lnTo>
                  <a:lnTo>
                    <a:pt x="1460" y="701"/>
                  </a:lnTo>
                  <a:lnTo>
                    <a:pt x="1464" y="711"/>
                  </a:lnTo>
                  <a:lnTo>
                    <a:pt x="1469" y="720"/>
                  </a:lnTo>
                  <a:lnTo>
                    <a:pt x="1473" y="724"/>
                  </a:lnTo>
                  <a:lnTo>
                    <a:pt x="1473" y="728"/>
                  </a:lnTo>
                  <a:lnTo>
                    <a:pt x="1471" y="728"/>
                  </a:lnTo>
                  <a:lnTo>
                    <a:pt x="1464" y="728"/>
                  </a:lnTo>
                  <a:lnTo>
                    <a:pt x="1454" y="730"/>
                  </a:lnTo>
                  <a:lnTo>
                    <a:pt x="1443" y="731"/>
                  </a:lnTo>
                  <a:lnTo>
                    <a:pt x="1427" y="731"/>
                  </a:lnTo>
                  <a:lnTo>
                    <a:pt x="1408" y="733"/>
                  </a:lnTo>
                  <a:lnTo>
                    <a:pt x="1389" y="733"/>
                  </a:lnTo>
                  <a:lnTo>
                    <a:pt x="1372" y="735"/>
                  </a:lnTo>
                  <a:lnTo>
                    <a:pt x="1348" y="733"/>
                  </a:lnTo>
                  <a:lnTo>
                    <a:pt x="1329" y="733"/>
                  </a:lnTo>
                  <a:lnTo>
                    <a:pt x="1306" y="730"/>
                  </a:lnTo>
                  <a:lnTo>
                    <a:pt x="1285" y="726"/>
                  </a:lnTo>
                  <a:lnTo>
                    <a:pt x="1266" y="720"/>
                  </a:lnTo>
                  <a:lnTo>
                    <a:pt x="1247" y="712"/>
                  </a:lnTo>
                  <a:lnTo>
                    <a:pt x="1230" y="701"/>
                  </a:lnTo>
                  <a:lnTo>
                    <a:pt x="1214" y="692"/>
                  </a:lnTo>
                  <a:lnTo>
                    <a:pt x="1201" y="674"/>
                  </a:lnTo>
                  <a:lnTo>
                    <a:pt x="1190" y="659"/>
                  </a:lnTo>
                  <a:lnTo>
                    <a:pt x="1180" y="642"/>
                  </a:lnTo>
                  <a:lnTo>
                    <a:pt x="1175" y="627"/>
                  </a:lnTo>
                  <a:lnTo>
                    <a:pt x="1165" y="608"/>
                  </a:lnTo>
                  <a:lnTo>
                    <a:pt x="1159" y="591"/>
                  </a:lnTo>
                  <a:lnTo>
                    <a:pt x="1156" y="572"/>
                  </a:lnTo>
                  <a:lnTo>
                    <a:pt x="1152" y="555"/>
                  </a:lnTo>
                  <a:lnTo>
                    <a:pt x="1148" y="536"/>
                  </a:lnTo>
                  <a:lnTo>
                    <a:pt x="1144" y="519"/>
                  </a:lnTo>
                  <a:lnTo>
                    <a:pt x="1140" y="503"/>
                  </a:lnTo>
                  <a:lnTo>
                    <a:pt x="1138" y="488"/>
                  </a:lnTo>
                  <a:lnTo>
                    <a:pt x="1133" y="471"/>
                  </a:lnTo>
                  <a:lnTo>
                    <a:pt x="1129" y="458"/>
                  </a:lnTo>
                  <a:lnTo>
                    <a:pt x="1123" y="446"/>
                  </a:lnTo>
                  <a:lnTo>
                    <a:pt x="1119" y="437"/>
                  </a:lnTo>
                  <a:lnTo>
                    <a:pt x="1110" y="426"/>
                  </a:lnTo>
                  <a:lnTo>
                    <a:pt x="1100" y="418"/>
                  </a:lnTo>
                  <a:lnTo>
                    <a:pt x="1087" y="410"/>
                  </a:lnTo>
                  <a:lnTo>
                    <a:pt x="1078" y="405"/>
                  </a:lnTo>
                  <a:lnTo>
                    <a:pt x="1062" y="401"/>
                  </a:lnTo>
                  <a:lnTo>
                    <a:pt x="1051" y="397"/>
                  </a:lnTo>
                  <a:lnTo>
                    <a:pt x="1038" y="395"/>
                  </a:lnTo>
                  <a:lnTo>
                    <a:pt x="1024" y="391"/>
                  </a:lnTo>
                  <a:lnTo>
                    <a:pt x="1009" y="388"/>
                  </a:lnTo>
                  <a:lnTo>
                    <a:pt x="994" y="386"/>
                  </a:lnTo>
                  <a:lnTo>
                    <a:pt x="981" y="382"/>
                  </a:lnTo>
                  <a:lnTo>
                    <a:pt x="965" y="378"/>
                  </a:lnTo>
                  <a:lnTo>
                    <a:pt x="950" y="372"/>
                  </a:lnTo>
                  <a:lnTo>
                    <a:pt x="935" y="369"/>
                  </a:lnTo>
                  <a:lnTo>
                    <a:pt x="920" y="361"/>
                  </a:lnTo>
                  <a:lnTo>
                    <a:pt x="908" y="355"/>
                  </a:lnTo>
                  <a:lnTo>
                    <a:pt x="895" y="342"/>
                  </a:lnTo>
                  <a:lnTo>
                    <a:pt x="882" y="332"/>
                  </a:lnTo>
                  <a:lnTo>
                    <a:pt x="868" y="317"/>
                  </a:lnTo>
                  <a:lnTo>
                    <a:pt x="857" y="304"/>
                  </a:lnTo>
                  <a:lnTo>
                    <a:pt x="842" y="289"/>
                  </a:lnTo>
                  <a:lnTo>
                    <a:pt x="829" y="274"/>
                  </a:lnTo>
                  <a:lnTo>
                    <a:pt x="811" y="258"/>
                  </a:lnTo>
                  <a:lnTo>
                    <a:pt x="796" y="243"/>
                  </a:lnTo>
                  <a:lnTo>
                    <a:pt x="777" y="226"/>
                  </a:lnTo>
                  <a:lnTo>
                    <a:pt x="756" y="207"/>
                  </a:lnTo>
                  <a:lnTo>
                    <a:pt x="733" y="192"/>
                  </a:lnTo>
                  <a:lnTo>
                    <a:pt x="709" y="175"/>
                  </a:lnTo>
                  <a:lnTo>
                    <a:pt x="680" y="159"/>
                  </a:lnTo>
                  <a:lnTo>
                    <a:pt x="650" y="142"/>
                  </a:lnTo>
                  <a:lnTo>
                    <a:pt x="618" y="129"/>
                  </a:lnTo>
                  <a:lnTo>
                    <a:pt x="579" y="116"/>
                  </a:lnTo>
                  <a:lnTo>
                    <a:pt x="538" y="102"/>
                  </a:lnTo>
                  <a:lnTo>
                    <a:pt x="494" y="91"/>
                  </a:lnTo>
                  <a:lnTo>
                    <a:pt x="446" y="80"/>
                  </a:lnTo>
                  <a:lnTo>
                    <a:pt x="401" y="72"/>
                  </a:lnTo>
                  <a:lnTo>
                    <a:pt x="351" y="63"/>
                  </a:lnTo>
                  <a:lnTo>
                    <a:pt x="304" y="55"/>
                  </a:lnTo>
                  <a:lnTo>
                    <a:pt x="256" y="47"/>
                  </a:lnTo>
                  <a:lnTo>
                    <a:pt x="213" y="44"/>
                  </a:lnTo>
                  <a:lnTo>
                    <a:pt x="167" y="36"/>
                  </a:lnTo>
                  <a:lnTo>
                    <a:pt x="127" y="32"/>
                  </a:lnTo>
                  <a:lnTo>
                    <a:pt x="91" y="28"/>
                  </a:lnTo>
                  <a:lnTo>
                    <a:pt x="60" y="26"/>
                  </a:lnTo>
                  <a:lnTo>
                    <a:pt x="34" y="25"/>
                  </a:lnTo>
                  <a:lnTo>
                    <a:pt x="17" y="23"/>
                  </a:lnTo>
                  <a:lnTo>
                    <a:pt x="3" y="23"/>
                  </a:lnTo>
                  <a:lnTo>
                    <a:pt x="0" y="23"/>
                  </a:lnTo>
                  <a:close/>
                </a:path>
              </a:pathLst>
            </a:custGeom>
            <a:solidFill>
              <a:srgbClr val="D9E0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44" name="Freeform 19"/>
            <p:cNvSpPr>
              <a:spLocks/>
            </p:cNvSpPr>
            <p:nvPr/>
          </p:nvSpPr>
          <p:spPr bwMode="auto">
            <a:xfrm>
              <a:off x="3605" y="3719"/>
              <a:ext cx="232" cy="157"/>
            </a:xfrm>
            <a:custGeom>
              <a:avLst/>
              <a:gdLst>
                <a:gd name="T0" fmla="*/ 1 w 464"/>
                <a:gd name="T1" fmla="*/ 0 h 316"/>
                <a:gd name="T2" fmla="*/ 1 w 464"/>
                <a:gd name="T3" fmla="*/ 0 h 316"/>
                <a:gd name="T4" fmla="*/ 1 w 464"/>
                <a:gd name="T5" fmla="*/ 0 h 316"/>
                <a:gd name="T6" fmla="*/ 1 w 464"/>
                <a:gd name="T7" fmla="*/ 0 h 316"/>
                <a:gd name="T8" fmla="*/ 1 w 464"/>
                <a:gd name="T9" fmla="*/ 0 h 316"/>
                <a:gd name="T10" fmla="*/ 1 w 464"/>
                <a:gd name="T11" fmla="*/ 0 h 316"/>
                <a:gd name="T12" fmla="*/ 1 w 464"/>
                <a:gd name="T13" fmla="*/ 0 h 316"/>
                <a:gd name="T14" fmla="*/ 1 w 464"/>
                <a:gd name="T15" fmla="*/ 0 h 316"/>
                <a:gd name="T16" fmla="*/ 1 w 464"/>
                <a:gd name="T17" fmla="*/ 0 h 316"/>
                <a:gd name="T18" fmla="*/ 1 w 464"/>
                <a:gd name="T19" fmla="*/ 0 h 316"/>
                <a:gd name="T20" fmla="*/ 1 w 464"/>
                <a:gd name="T21" fmla="*/ 0 h 316"/>
                <a:gd name="T22" fmla="*/ 1 w 464"/>
                <a:gd name="T23" fmla="*/ 0 h 316"/>
                <a:gd name="T24" fmla="*/ 1 w 464"/>
                <a:gd name="T25" fmla="*/ 0 h 316"/>
                <a:gd name="T26" fmla="*/ 1 w 464"/>
                <a:gd name="T27" fmla="*/ 0 h 316"/>
                <a:gd name="T28" fmla="*/ 1 w 464"/>
                <a:gd name="T29" fmla="*/ 0 h 316"/>
                <a:gd name="T30" fmla="*/ 1 w 464"/>
                <a:gd name="T31" fmla="*/ 0 h 316"/>
                <a:gd name="T32" fmla="*/ 1 w 464"/>
                <a:gd name="T33" fmla="*/ 0 h 316"/>
                <a:gd name="T34" fmla="*/ 1 w 464"/>
                <a:gd name="T35" fmla="*/ 0 h 316"/>
                <a:gd name="T36" fmla="*/ 1 w 464"/>
                <a:gd name="T37" fmla="*/ 0 h 316"/>
                <a:gd name="T38" fmla="*/ 1 w 464"/>
                <a:gd name="T39" fmla="*/ 0 h 316"/>
                <a:gd name="T40" fmla="*/ 1 w 464"/>
                <a:gd name="T41" fmla="*/ 0 h 316"/>
                <a:gd name="T42" fmla="*/ 1 w 464"/>
                <a:gd name="T43" fmla="*/ 0 h 316"/>
                <a:gd name="T44" fmla="*/ 1 w 464"/>
                <a:gd name="T45" fmla="*/ 0 h 316"/>
                <a:gd name="T46" fmla="*/ 0 w 464"/>
                <a:gd name="T47" fmla="*/ 0 h 316"/>
                <a:gd name="T48" fmla="*/ 1 w 464"/>
                <a:gd name="T49" fmla="*/ 0 h 316"/>
                <a:gd name="T50" fmla="*/ 1 w 464"/>
                <a:gd name="T51" fmla="*/ 0 h 316"/>
                <a:gd name="T52" fmla="*/ 1 w 464"/>
                <a:gd name="T53" fmla="*/ 0 h 316"/>
                <a:gd name="T54" fmla="*/ 1 w 464"/>
                <a:gd name="T55" fmla="*/ 0 h 316"/>
                <a:gd name="T56" fmla="*/ 1 w 464"/>
                <a:gd name="T57" fmla="*/ 0 h 316"/>
                <a:gd name="T58" fmla="*/ 1 w 464"/>
                <a:gd name="T59" fmla="*/ 0 h 316"/>
                <a:gd name="T60" fmla="*/ 1 w 464"/>
                <a:gd name="T61" fmla="*/ 0 h 316"/>
                <a:gd name="T62" fmla="*/ 1 w 464"/>
                <a:gd name="T63" fmla="*/ 0 h 316"/>
                <a:gd name="T64" fmla="*/ 1 w 464"/>
                <a:gd name="T65" fmla="*/ 0 h 316"/>
                <a:gd name="T66" fmla="*/ 1 w 464"/>
                <a:gd name="T67" fmla="*/ 0 h 316"/>
                <a:gd name="T68" fmla="*/ 1 w 464"/>
                <a:gd name="T69" fmla="*/ 0 h 316"/>
                <a:gd name="T70" fmla="*/ 1 w 464"/>
                <a:gd name="T71" fmla="*/ 0 h 316"/>
                <a:gd name="T72" fmla="*/ 1 w 464"/>
                <a:gd name="T73" fmla="*/ 0 h 316"/>
                <a:gd name="T74" fmla="*/ 1 w 464"/>
                <a:gd name="T75" fmla="*/ 0 h 316"/>
                <a:gd name="T76" fmla="*/ 1 w 464"/>
                <a:gd name="T77" fmla="*/ 0 h 316"/>
                <a:gd name="T78" fmla="*/ 1 w 464"/>
                <a:gd name="T79" fmla="*/ 0 h 316"/>
                <a:gd name="T80" fmla="*/ 1 w 464"/>
                <a:gd name="T81" fmla="*/ 0 h 316"/>
                <a:gd name="T82" fmla="*/ 1 w 464"/>
                <a:gd name="T83" fmla="*/ 0 h 316"/>
                <a:gd name="T84" fmla="*/ 1 w 464"/>
                <a:gd name="T85" fmla="*/ 0 h 316"/>
                <a:gd name="T86" fmla="*/ 1 w 464"/>
                <a:gd name="T87" fmla="*/ 0 h 316"/>
                <a:gd name="T88" fmla="*/ 1 w 464"/>
                <a:gd name="T89" fmla="*/ 0 h 316"/>
                <a:gd name="T90" fmla="*/ 1 w 464"/>
                <a:gd name="T91" fmla="*/ 0 h 316"/>
                <a:gd name="T92" fmla="*/ 1 w 464"/>
                <a:gd name="T93" fmla="*/ 0 h 316"/>
                <a:gd name="T94" fmla="*/ 1 w 464"/>
                <a:gd name="T95" fmla="*/ 0 h 316"/>
                <a:gd name="T96" fmla="*/ 1 w 464"/>
                <a:gd name="T97" fmla="*/ 0 h 316"/>
                <a:gd name="T98" fmla="*/ 1 w 464"/>
                <a:gd name="T99" fmla="*/ 0 h 316"/>
                <a:gd name="T100" fmla="*/ 1 w 464"/>
                <a:gd name="T101" fmla="*/ 0 h 316"/>
                <a:gd name="T102" fmla="*/ 1 w 464"/>
                <a:gd name="T103" fmla="*/ 0 h 316"/>
                <a:gd name="T104" fmla="*/ 1 w 464"/>
                <a:gd name="T105" fmla="*/ 0 h 316"/>
                <a:gd name="T106" fmla="*/ 1 w 464"/>
                <a:gd name="T107" fmla="*/ 0 h 316"/>
                <a:gd name="T108" fmla="*/ 1 w 464"/>
                <a:gd name="T109" fmla="*/ 0 h 316"/>
                <a:gd name="T110" fmla="*/ 1 w 464"/>
                <a:gd name="T111" fmla="*/ 0 h 316"/>
                <a:gd name="T112" fmla="*/ 1 w 464"/>
                <a:gd name="T113" fmla="*/ 0 h 316"/>
                <a:gd name="T114" fmla="*/ 1 w 464"/>
                <a:gd name="T115" fmla="*/ 0 h 316"/>
                <a:gd name="T116" fmla="*/ 1 w 464"/>
                <a:gd name="T117" fmla="*/ 0 h 316"/>
                <a:gd name="T118" fmla="*/ 1 w 464"/>
                <a:gd name="T119" fmla="*/ 0 h 316"/>
                <a:gd name="T120" fmla="*/ 1 w 464"/>
                <a:gd name="T121" fmla="*/ 0 h 316"/>
                <a:gd name="T122" fmla="*/ 1 w 464"/>
                <a:gd name="T123" fmla="*/ 0 h 316"/>
                <a:gd name="T124" fmla="*/ 1 w 464"/>
                <a:gd name="T125" fmla="*/ 0 h 3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4"/>
                <a:gd name="T190" fmla="*/ 0 h 316"/>
                <a:gd name="T191" fmla="*/ 464 w 464"/>
                <a:gd name="T192" fmla="*/ 316 h 3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4" h="316">
                  <a:moveTo>
                    <a:pt x="395" y="158"/>
                  </a:moveTo>
                  <a:lnTo>
                    <a:pt x="391" y="154"/>
                  </a:lnTo>
                  <a:lnTo>
                    <a:pt x="384" y="146"/>
                  </a:lnTo>
                  <a:lnTo>
                    <a:pt x="372" y="135"/>
                  </a:lnTo>
                  <a:lnTo>
                    <a:pt x="361" y="125"/>
                  </a:lnTo>
                  <a:lnTo>
                    <a:pt x="353" y="118"/>
                  </a:lnTo>
                  <a:lnTo>
                    <a:pt x="346" y="112"/>
                  </a:lnTo>
                  <a:lnTo>
                    <a:pt x="338" y="105"/>
                  </a:lnTo>
                  <a:lnTo>
                    <a:pt x="331" y="101"/>
                  </a:lnTo>
                  <a:lnTo>
                    <a:pt x="317" y="91"/>
                  </a:lnTo>
                  <a:lnTo>
                    <a:pt x="304" y="87"/>
                  </a:lnTo>
                  <a:lnTo>
                    <a:pt x="296" y="84"/>
                  </a:lnTo>
                  <a:lnTo>
                    <a:pt x="289" y="80"/>
                  </a:lnTo>
                  <a:lnTo>
                    <a:pt x="277" y="78"/>
                  </a:lnTo>
                  <a:lnTo>
                    <a:pt x="268" y="74"/>
                  </a:lnTo>
                  <a:lnTo>
                    <a:pt x="256" y="70"/>
                  </a:lnTo>
                  <a:lnTo>
                    <a:pt x="245" y="67"/>
                  </a:lnTo>
                  <a:lnTo>
                    <a:pt x="234" y="63"/>
                  </a:lnTo>
                  <a:lnTo>
                    <a:pt x="224" y="59"/>
                  </a:lnTo>
                  <a:lnTo>
                    <a:pt x="211" y="55"/>
                  </a:lnTo>
                  <a:lnTo>
                    <a:pt x="201" y="51"/>
                  </a:lnTo>
                  <a:lnTo>
                    <a:pt x="192" y="48"/>
                  </a:lnTo>
                  <a:lnTo>
                    <a:pt x="184" y="44"/>
                  </a:lnTo>
                  <a:lnTo>
                    <a:pt x="177" y="40"/>
                  </a:lnTo>
                  <a:lnTo>
                    <a:pt x="173" y="38"/>
                  </a:lnTo>
                  <a:lnTo>
                    <a:pt x="169" y="38"/>
                  </a:lnTo>
                  <a:lnTo>
                    <a:pt x="165" y="36"/>
                  </a:lnTo>
                  <a:lnTo>
                    <a:pt x="159" y="32"/>
                  </a:lnTo>
                  <a:lnTo>
                    <a:pt x="152" y="29"/>
                  </a:lnTo>
                  <a:lnTo>
                    <a:pt x="144" y="25"/>
                  </a:lnTo>
                  <a:lnTo>
                    <a:pt x="138" y="21"/>
                  </a:lnTo>
                  <a:lnTo>
                    <a:pt x="133" y="19"/>
                  </a:lnTo>
                  <a:lnTo>
                    <a:pt x="125" y="15"/>
                  </a:lnTo>
                  <a:lnTo>
                    <a:pt x="119" y="15"/>
                  </a:lnTo>
                  <a:lnTo>
                    <a:pt x="108" y="10"/>
                  </a:lnTo>
                  <a:lnTo>
                    <a:pt x="99" y="6"/>
                  </a:lnTo>
                  <a:lnTo>
                    <a:pt x="87" y="4"/>
                  </a:lnTo>
                  <a:lnTo>
                    <a:pt x="78" y="4"/>
                  </a:lnTo>
                  <a:lnTo>
                    <a:pt x="66" y="0"/>
                  </a:lnTo>
                  <a:lnTo>
                    <a:pt x="57" y="0"/>
                  </a:lnTo>
                  <a:lnTo>
                    <a:pt x="45" y="0"/>
                  </a:lnTo>
                  <a:lnTo>
                    <a:pt x="38" y="0"/>
                  </a:lnTo>
                  <a:lnTo>
                    <a:pt x="28" y="0"/>
                  </a:lnTo>
                  <a:lnTo>
                    <a:pt x="21" y="0"/>
                  </a:lnTo>
                  <a:lnTo>
                    <a:pt x="13" y="2"/>
                  </a:lnTo>
                  <a:lnTo>
                    <a:pt x="9" y="6"/>
                  </a:lnTo>
                  <a:lnTo>
                    <a:pt x="0" y="13"/>
                  </a:lnTo>
                  <a:lnTo>
                    <a:pt x="0" y="25"/>
                  </a:lnTo>
                  <a:lnTo>
                    <a:pt x="3" y="32"/>
                  </a:lnTo>
                  <a:lnTo>
                    <a:pt x="13" y="44"/>
                  </a:lnTo>
                  <a:lnTo>
                    <a:pt x="17" y="48"/>
                  </a:lnTo>
                  <a:lnTo>
                    <a:pt x="23" y="53"/>
                  </a:lnTo>
                  <a:lnTo>
                    <a:pt x="32" y="59"/>
                  </a:lnTo>
                  <a:lnTo>
                    <a:pt x="40" y="65"/>
                  </a:lnTo>
                  <a:lnTo>
                    <a:pt x="47" y="68"/>
                  </a:lnTo>
                  <a:lnTo>
                    <a:pt x="55" y="74"/>
                  </a:lnTo>
                  <a:lnTo>
                    <a:pt x="64" y="80"/>
                  </a:lnTo>
                  <a:lnTo>
                    <a:pt x="74" y="84"/>
                  </a:lnTo>
                  <a:lnTo>
                    <a:pt x="81" y="89"/>
                  </a:lnTo>
                  <a:lnTo>
                    <a:pt x="91" y="93"/>
                  </a:lnTo>
                  <a:lnTo>
                    <a:pt x="100" y="99"/>
                  </a:lnTo>
                  <a:lnTo>
                    <a:pt x="110" y="105"/>
                  </a:lnTo>
                  <a:lnTo>
                    <a:pt x="116" y="106"/>
                  </a:lnTo>
                  <a:lnTo>
                    <a:pt x="123" y="112"/>
                  </a:lnTo>
                  <a:lnTo>
                    <a:pt x="131" y="114"/>
                  </a:lnTo>
                  <a:lnTo>
                    <a:pt x="138" y="118"/>
                  </a:lnTo>
                  <a:lnTo>
                    <a:pt x="152" y="122"/>
                  </a:lnTo>
                  <a:lnTo>
                    <a:pt x="163" y="125"/>
                  </a:lnTo>
                  <a:lnTo>
                    <a:pt x="171" y="127"/>
                  </a:lnTo>
                  <a:lnTo>
                    <a:pt x="178" y="129"/>
                  </a:lnTo>
                  <a:lnTo>
                    <a:pt x="182" y="129"/>
                  </a:lnTo>
                  <a:lnTo>
                    <a:pt x="184" y="131"/>
                  </a:lnTo>
                  <a:lnTo>
                    <a:pt x="184" y="125"/>
                  </a:lnTo>
                  <a:lnTo>
                    <a:pt x="184" y="120"/>
                  </a:lnTo>
                  <a:lnTo>
                    <a:pt x="184" y="114"/>
                  </a:lnTo>
                  <a:lnTo>
                    <a:pt x="192" y="116"/>
                  </a:lnTo>
                  <a:lnTo>
                    <a:pt x="196" y="120"/>
                  </a:lnTo>
                  <a:lnTo>
                    <a:pt x="201" y="125"/>
                  </a:lnTo>
                  <a:lnTo>
                    <a:pt x="207" y="135"/>
                  </a:lnTo>
                  <a:lnTo>
                    <a:pt x="216" y="143"/>
                  </a:lnTo>
                  <a:lnTo>
                    <a:pt x="224" y="150"/>
                  </a:lnTo>
                  <a:lnTo>
                    <a:pt x="232" y="160"/>
                  </a:lnTo>
                  <a:lnTo>
                    <a:pt x="239" y="167"/>
                  </a:lnTo>
                  <a:lnTo>
                    <a:pt x="249" y="173"/>
                  </a:lnTo>
                  <a:lnTo>
                    <a:pt x="253" y="177"/>
                  </a:lnTo>
                  <a:lnTo>
                    <a:pt x="262" y="181"/>
                  </a:lnTo>
                  <a:lnTo>
                    <a:pt x="270" y="182"/>
                  </a:lnTo>
                  <a:lnTo>
                    <a:pt x="279" y="186"/>
                  </a:lnTo>
                  <a:lnTo>
                    <a:pt x="289" y="190"/>
                  </a:lnTo>
                  <a:lnTo>
                    <a:pt x="302" y="198"/>
                  </a:lnTo>
                  <a:lnTo>
                    <a:pt x="310" y="201"/>
                  </a:lnTo>
                  <a:lnTo>
                    <a:pt x="317" y="207"/>
                  </a:lnTo>
                  <a:lnTo>
                    <a:pt x="327" y="213"/>
                  </a:lnTo>
                  <a:lnTo>
                    <a:pt x="338" y="220"/>
                  </a:lnTo>
                  <a:lnTo>
                    <a:pt x="348" y="228"/>
                  </a:lnTo>
                  <a:lnTo>
                    <a:pt x="359" y="236"/>
                  </a:lnTo>
                  <a:lnTo>
                    <a:pt x="370" y="245"/>
                  </a:lnTo>
                  <a:lnTo>
                    <a:pt x="382" y="257"/>
                  </a:lnTo>
                  <a:lnTo>
                    <a:pt x="393" y="266"/>
                  </a:lnTo>
                  <a:lnTo>
                    <a:pt x="405" y="276"/>
                  </a:lnTo>
                  <a:lnTo>
                    <a:pt x="416" y="285"/>
                  </a:lnTo>
                  <a:lnTo>
                    <a:pt x="427" y="295"/>
                  </a:lnTo>
                  <a:lnTo>
                    <a:pt x="437" y="300"/>
                  </a:lnTo>
                  <a:lnTo>
                    <a:pt x="446" y="308"/>
                  </a:lnTo>
                  <a:lnTo>
                    <a:pt x="452" y="312"/>
                  </a:lnTo>
                  <a:lnTo>
                    <a:pt x="460" y="316"/>
                  </a:lnTo>
                  <a:lnTo>
                    <a:pt x="462" y="316"/>
                  </a:lnTo>
                  <a:lnTo>
                    <a:pt x="464" y="316"/>
                  </a:lnTo>
                  <a:lnTo>
                    <a:pt x="464" y="310"/>
                  </a:lnTo>
                  <a:lnTo>
                    <a:pt x="464" y="306"/>
                  </a:lnTo>
                  <a:lnTo>
                    <a:pt x="458" y="295"/>
                  </a:lnTo>
                  <a:lnTo>
                    <a:pt x="452" y="285"/>
                  </a:lnTo>
                  <a:lnTo>
                    <a:pt x="446" y="274"/>
                  </a:lnTo>
                  <a:lnTo>
                    <a:pt x="443" y="262"/>
                  </a:lnTo>
                  <a:lnTo>
                    <a:pt x="437" y="249"/>
                  </a:lnTo>
                  <a:lnTo>
                    <a:pt x="431" y="236"/>
                  </a:lnTo>
                  <a:lnTo>
                    <a:pt x="424" y="224"/>
                  </a:lnTo>
                  <a:lnTo>
                    <a:pt x="420" y="213"/>
                  </a:lnTo>
                  <a:lnTo>
                    <a:pt x="414" y="201"/>
                  </a:lnTo>
                  <a:lnTo>
                    <a:pt x="408" y="190"/>
                  </a:lnTo>
                  <a:lnTo>
                    <a:pt x="405" y="181"/>
                  </a:lnTo>
                  <a:lnTo>
                    <a:pt x="401" y="173"/>
                  </a:lnTo>
                  <a:lnTo>
                    <a:pt x="397" y="165"/>
                  </a:lnTo>
                  <a:lnTo>
                    <a:pt x="395" y="162"/>
                  </a:lnTo>
                  <a:lnTo>
                    <a:pt x="395" y="158"/>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45" name="Freeform 20"/>
            <p:cNvSpPr>
              <a:spLocks/>
            </p:cNvSpPr>
            <p:nvPr/>
          </p:nvSpPr>
          <p:spPr bwMode="auto">
            <a:xfrm>
              <a:off x="3473" y="3576"/>
              <a:ext cx="311" cy="178"/>
            </a:xfrm>
            <a:custGeom>
              <a:avLst/>
              <a:gdLst>
                <a:gd name="T0" fmla="*/ 1 w 622"/>
                <a:gd name="T1" fmla="*/ 1 h 355"/>
                <a:gd name="T2" fmla="*/ 1 w 622"/>
                <a:gd name="T3" fmla="*/ 1 h 355"/>
                <a:gd name="T4" fmla="*/ 1 w 622"/>
                <a:gd name="T5" fmla="*/ 1 h 355"/>
                <a:gd name="T6" fmla="*/ 1 w 622"/>
                <a:gd name="T7" fmla="*/ 1 h 355"/>
                <a:gd name="T8" fmla="*/ 1 w 622"/>
                <a:gd name="T9" fmla="*/ 1 h 355"/>
                <a:gd name="T10" fmla="*/ 1 w 622"/>
                <a:gd name="T11" fmla="*/ 1 h 355"/>
                <a:gd name="T12" fmla="*/ 1 w 622"/>
                <a:gd name="T13" fmla="*/ 1 h 355"/>
                <a:gd name="T14" fmla="*/ 1 w 622"/>
                <a:gd name="T15" fmla="*/ 1 h 355"/>
                <a:gd name="T16" fmla="*/ 1 w 622"/>
                <a:gd name="T17" fmla="*/ 1 h 355"/>
                <a:gd name="T18" fmla="*/ 1 w 622"/>
                <a:gd name="T19" fmla="*/ 1 h 355"/>
                <a:gd name="T20" fmla="*/ 1 w 622"/>
                <a:gd name="T21" fmla="*/ 1 h 355"/>
                <a:gd name="T22" fmla="*/ 1 w 622"/>
                <a:gd name="T23" fmla="*/ 1 h 355"/>
                <a:gd name="T24" fmla="*/ 1 w 622"/>
                <a:gd name="T25" fmla="*/ 1 h 355"/>
                <a:gd name="T26" fmla="*/ 1 w 622"/>
                <a:gd name="T27" fmla="*/ 1 h 355"/>
                <a:gd name="T28" fmla="*/ 1 w 622"/>
                <a:gd name="T29" fmla="*/ 1 h 355"/>
                <a:gd name="T30" fmla="*/ 1 w 622"/>
                <a:gd name="T31" fmla="*/ 1 h 355"/>
                <a:gd name="T32" fmla="*/ 1 w 622"/>
                <a:gd name="T33" fmla="*/ 1 h 355"/>
                <a:gd name="T34" fmla="*/ 1 w 622"/>
                <a:gd name="T35" fmla="*/ 0 h 355"/>
                <a:gd name="T36" fmla="*/ 1 w 622"/>
                <a:gd name="T37" fmla="*/ 1 h 355"/>
                <a:gd name="T38" fmla="*/ 1 w 622"/>
                <a:gd name="T39" fmla="*/ 1 h 355"/>
                <a:gd name="T40" fmla="*/ 1 w 622"/>
                <a:gd name="T41" fmla="*/ 1 h 355"/>
                <a:gd name="T42" fmla="*/ 0 w 622"/>
                <a:gd name="T43" fmla="*/ 1 h 355"/>
                <a:gd name="T44" fmla="*/ 1 w 622"/>
                <a:gd name="T45" fmla="*/ 1 h 355"/>
                <a:gd name="T46" fmla="*/ 1 w 622"/>
                <a:gd name="T47" fmla="*/ 1 h 355"/>
                <a:gd name="T48" fmla="*/ 1 w 622"/>
                <a:gd name="T49" fmla="*/ 1 h 355"/>
                <a:gd name="T50" fmla="*/ 1 w 622"/>
                <a:gd name="T51" fmla="*/ 1 h 355"/>
                <a:gd name="T52" fmla="*/ 1 w 622"/>
                <a:gd name="T53" fmla="*/ 1 h 355"/>
                <a:gd name="T54" fmla="*/ 1 w 622"/>
                <a:gd name="T55" fmla="*/ 1 h 355"/>
                <a:gd name="T56" fmla="*/ 1 w 622"/>
                <a:gd name="T57" fmla="*/ 1 h 355"/>
                <a:gd name="T58" fmla="*/ 1 w 622"/>
                <a:gd name="T59" fmla="*/ 1 h 355"/>
                <a:gd name="T60" fmla="*/ 1 w 622"/>
                <a:gd name="T61" fmla="*/ 1 h 355"/>
                <a:gd name="T62" fmla="*/ 1 w 622"/>
                <a:gd name="T63" fmla="*/ 1 h 355"/>
                <a:gd name="T64" fmla="*/ 1 w 622"/>
                <a:gd name="T65" fmla="*/ 1 h 355"/>
                <a:gd name="T66" fmla="*/ 1 w 622"/>
                <a:gd name="T67" fmla="*/ 1 h 355"/>
                <a:gd name="T68" fmla="*/ 1 w 622"/>
                <a:gd name="T69" fmla="*/ 1 h 355"/>
                <a:gd name="T70" fmla="*/ 1 w 622"/>
                <a:gd name="T71" fmla="*/ 1 h 355"/>
                <a:gd name="T72" fmla="*/ 1 w 622"/>
                <a:gd name="T73" fmla="*/ 1 h 355"/>
                <a:gd name="T74" fmla="*/ 1 w 622"/>
                <a:gd name="T75" fmla="*/ 1 h 355"/>
                <a:gd name="T76" fmla="*/ 1 w 622"/>
                <a:gd name="T77" fmla="*/ 1 h 355"/>
                <a:gd name="T78" fmla="*/ 1 w 622"/>
                <a:gd name="T79" fmla="*/ 1 h 355"/>
                <a:gd name="T80" fmla="*/ 1 w 622"/>
                <a:gd name="T81" fmla="*/ 1 h 355"/>
                <a:gd name="T82" fmla="*/ 1 w 622"/>
                <a:gd name="T83" fmla="*/ 1 h 355"/>
                <a:gd name="T84" fmla="*/ 1 w 622"/>
                <a:gd name="T85" fmla="*/ 1 h 355"/>
                <a:gd name="T86" fmla="*/ 1 w 622"/>
                <a:gd name="T87" fmla="*/ 1 h 355"/>
                <a:gd name="T88" fmla="*/ 1 w 622"/>
                <a:gd name="T89" fmla="*/ 1 h 355"/>
                <a:gd name="T90" fmla="*/ 1 w 622"/>
                <a:gd name="T91" fmla="*/ 1 h 355"/>
                <a:gd name="T92" fmla="*/ 1 w 622"/>
                <a:gd name="T93" fmla="*/ 1 h 355"/>
                <a:gd name="T94" fmla="*/ 1 w 622"/>
                <a:gd name="T95" fmla="*/ 1 h 355"/>
                <a:gd name="T96" fmla="*/ 1 w 622"/>
                <a:gd name="T97" fmla="*/ 1 h 355"/>
                <a:gd name="T98" fmla="*/ 1 w 622"/>
                <a:gd name="T99" fmla="*/ 1 h 355"/>
                <a:gd name="T100" fmla="*/ 1 w 622"/>
                <a:gd name="T101" fmla="*/ 1 h 355"/>
                <a:gd name="T102" fmla="*/ 1 w 622"/>
                <a:gd name="T103" fmla="*/ 1 h 355"/>
                <a:gd name="T104" fmla="*/ 1 w 622"/>
                <a:gd name="T105" fmla="*/ 1 h 355"/>
                <a:gd name="T106" fmla="*/ 1 w 622"/>
                <a:gd name="T107" fmla="*/ 1 h 355"/>
                <a:gd name="T108" fmla="*/ 1 w 622"/>
                <a:gd name="T109" fmla="*/ 1 h 355"/>
                <a:gd name="T110" fmla="*/ 1 w 622"/>
                <a:gd name="T111" fmla="*/ 1 h 355"/>
                <a:gd name="T112" fmla="*/ 1 w 622"/>
                <a:gd name="T113" fmla="*/ 1 h 35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22"/>
                <a:gd name="T172" fmla="*/ 0 h 355"/>
                <a:gd name="T173" fmla="*/ 622 w 622"/>
                <a:gd name="T174" fmla="*/ 355 h 35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22" h="355">
                  <a:moveTo>
                    <a:pt x="544" y="249"/>
                  </a:moveTo>
                  <a:lnTo>
                    <a:pt x="542" y="247"/>
                  </a:lnTo>
                  <a:lnTo>
                    <a:pt x="540" y="239"/>
                  </a:lnTo>
                  <a:lnTo>
                    <a:pt x="535" y="230"/>
                  </a:lnTo>
                  <a:lnTo>
                    <a:pt x="527" y="219"/>
                  </a:lnTo>
                  <a:lnTo>
                    <a:pt x="523" y="211"/>
                  </a:lnTo>
                  <a:lnTo>
                    <a:pt x="518" y="203"/>
                  </a:lnTo>
                  <a:lnTo>
                    <a:pt x="510" y="196"/>
                  </a:lnTo>
                  <a:lnTo>
                    <a:pt x="504" y="188"/>
                  </a:lnTo>
                  <a:lnTo>
                    <a:pt x="497" y="179"/>
                  </a:lnTo>
                  <a:lnTo>
                    <a:pt x="489" y="171"/>
                  </a:lnTo>
                  <a:lnTo>
                    <a:pt x="480" y="163"/>
                  </a:lnTo>
                  <a:lnTo>
                    <a:pt x="470" y="156"/>
                  </a:lnTo>
                  <a:lnTo>
                    <a:pt x="459" y="146"/>
                  </a:lnTo>
                  <a:lnTo>
                    <a:pt x="445" y="139"/>
                  </a:lnTo>
                  <a:lnTo>
                    <a:pt x="434" y="129"/>
                  </a:lnTo>
                  <a:lnTo>
                    <a:pt x="421" y="122"/>
                  </a:lnTo>
                  <a:lnTo>
                    <a:pt x="407" y="114"/>
                  </a:lnTo>
                  <a:lnTo>
                    <a:pt x="394" y="106"/>
                  </a:lnTo>
                  <a:lnTo>
                    <a:pt x="379" y="99"/>
                  </a:lnTo>
                  <a:lnTo>
                    <a:pt x="365" y="93"/>
                  </a:lnTo>
                  <a:lnTo>
                    <a:pt x="352" y="86"/>
                  </a:lnTo>
                  <a:lnTo>
                    <a:pt x="337" y="80"/>
                  </a:lnTo>
                  <a:lnTo>
                    <a:pt x="322" y="74"/>
                  </a:lnTo>
                  <a:lnTo>
                    <a:pt x="310" y="70"/>
                  </a:lnTo>
                  <a:lnTo>
                    <a:pt x="295" y="65"/>
                  </a:lnTo>
                  <a:lnTo>
                    <a:pt x="282" y="63"/>
                  </a:lnTo>
                  <a:lnTo>
                    <a:pt x="268" y="59"/>
                  </a:lnTo>
                  <a:lnTo>
                    <a:pt x="259" y="59"/>
                  </a:lnTo>
                  <a:lnTo>
                    <a:pt x="246" y="55"/>
                  </a:lnTo>
                  <a:lnTo>
                    <a:pt x="236" y="55"/>
                  </a:lnTo>
                  <a:lnTo>
                    <a:pt x="225" y="55"/>
                  </a:lnTo>
                  <a:lnTo>
                    <a:pt x="217" y="57"/>
                  </a:lnTo>
                  <a:lnTo>
                    <a:pt x="208" y="59"/>
                  </a:lnTo>
                  <a:lnTo>
                    <a:pt x="200" y="61"/>
                  </a:lnTo>
                  <a:lnTo>
                    <a:pt x="192" y="63"/>
                  </a:lnTo>
                  <a:lnTo>
                    <a:pt x="187" y="65"/>
                  </a:lnTo>
                  <a:lnTo>
                    <a:pt x="175" y="68"/>
                  </a:lnTo>
                  <a:lnTo>
                    <a:pt x="168" y="74"/>
                  </a:lnTo>
                  <a:lnTo>
                    <a:pt x="164" y="76"/>
                  </a:lnTo>
                  <a:lnTo>
                    <a:pt x="164" y="78"/>
                  </a:lnTo>
                  <a:lnTo>
                    <a:pt x="158" y="74"/>
                  </a:lnTo>
                  <a:lnTo>
                    <a:pt x="149" y="65"/>
                  </a:lnTo>
                  <a:lnTo>
                    <a:pt x="141" y="59"/>
                  </a:lnTo>
                  <a:lnTo>
                    <a:pt x="132" y="51"/>
                  </a:lnTo>
                  <a:lnTo>
                    <a:pt x="122" y="46"/>
                  </a:lnTo>
                  <a:lnTo>
                    <a:pt x="113" y="38"/>
                  </a:lnTo>
                  <a:lnTo>
                    <a:pt x="103" y="30"/>
                  </a:lnTo>
                  <a:lnTo>
                    <a:pt x="92" y="23"/>
                  </a:lnTo>
                  <a:lnTo>
                    <a:pt x="80" y="15"/>
                  </a:lnTo>
                  <a:lnTo>
                    <a:pt x="71" y="11"/>
                  </a:lnTo>
                  <a:lnTo>
                    <a:pt x="59" y="6"/>
                  </a:lnTo>
                  <a:lnTo>
                    <a:pt x="50" y="4"/>
                  </a:lnTo>
                  <a:lnTo>
                    <a:pt x="40" y="0"/>
                  </a:lnTo>
                  <a:lnTo>
                    <a:pt x="35" y="2"/>
                  </a:lnTo>
                  <a:lnTo>
                    <a:pt x="25" y="4"/>
                  </a:lnTo>
                  <a:lnTo>
                    <a:pt x="19" y="8"/>
                  </a:lnTo>
                  <a:lnTo>
                    <a:pt x="14" y="11"/>
                  </a:lnTo>
                  <a:lnTo>
                    <a:pt x="10" y="19"/>
                  </a:lnTo>
                  <a:lnTo>
                    <a:pt x="6" y="25"/>
                  </a:lnTo>
                  <a:lnTo>
                    <a:pt x="4" y="32"/>
                  </a:lnTo>
                  <a:lnTo>
                    <a:pt x="2" y="42"/>
                  </a:lnTo>
                  <a:lnTo>
                    <a:pt x="2" y="51"/>
                  </a:lnTo>
                  <a:lnTo>
                    <a:pt x="0" y="59"/>
                  </a:lnTo>
                  <a:lnTo>
                    <a:pt x="0" y="68"/>
                  </a:lnTo>
                  <a:lnTo>
                    <a:pt x="0" y="76"/>
                  </a:lnTo>
                  <a:lnTo>
                    <a:pt x="0" y="84"/>
                  </a:lnTo>
                  <a:lnTo>
                    <a:pt x="0" y="93"/>
                  </a:lnTo>
                  <a:lnTo>
                    <a:pt x="2" y="99"/>
                  </a:lnTo>
                  <a:lnTo>
                    <a:pt x="12" y="103"/>
                  </a:lnTo>
                  <a:lnTo>
                    <a:pt x="16" y="105"/>
                  </a:lnTo>
                  <a:lnTo>
                    <a:pt x="25" y="106"/>
                  </a:lnTo>
                  <a:lnTo>
                    <a:pt x="33" y="110"/>
                  </a:lnTo>
                  <a:lnTo>
                    <a:pt x="44" y="116"/>
                  </a:lnTo>
                  <a:lnTo>
                    <a:pt x="56" y="120"/>
                  </a:lnTo>
                  <a:lnTo>
                    <a:pt x="69" y="124"/>
                  </a:lnTo>
                  <a:lnTo>
                    <a:pt x="80" y="129"/>
                  </a:lnTo>
                  <a:lnTo>
                    <a:pt x="95" y="135"/>
                  </a:lnTo>
                  <a:lnTo>
                    <a:pt x="107" y="139"/>
                  </a:lnTo>
                  <a:lnTo>
                    <a:pt x="120" y="141"/>
                  </a:lnTo>
                  <a:lnTo>
                    <a:pt x="130" y="143"/>
                  </a:lnTo>
                  <a:lnTo>
                    <a:pt x="137" y="143"/>
                  </a:lnTo>
                  <a:lnTo>
                    <a:pt x="145" y="133"/>
                  </a:lnTo>
                  <a:lnTo>
                    <a:pt x="145" y="125"/>
                  </a:lnTo>
                  <a:lnTo>
                    <a:pt x="143" y="118"/>
                  </a:lnTo>
                  <a:lnTo>
                    <a:pt x="147" y="118"/>
                  </a:lnTo>
                  <a:lnTo>
                    <a:pt x="149" y="120"/>
                  </a:lnTo>
                  <a:lnTo>
                    <a:pt x="154" y="129"/>
                  </a:lnTo>
                  <a:lnTo>
                    <a:pt x="160" y="137"/>
                  </a:lnTo>
                  <a:lnTo>
                    <a:pt x="168" y="146"/>
                  </a:lnTo>
                  <a:lnTo>
                    <a:pt x="172" y="152"/>
                  </a:lnTo>
                  <a:lnTo>
                    <a:pt x="177" y="162"/>
                  </a:lnTo>
                  <a:lnTo>
                    <a:pt x="181" y="165"/>
                  </a:lnTo>
                  <a:lnTo>
                    <a:pt x="183" y="167"/>
                  </a:lnTo>
                  <a:lnTo>
                    <a:pt x="179" y="167"/>
                  </a:lnTo>
                  <a:lnTo>
                    <a:pt x="172" y="171"/>
                  </a:lnTo>
                  <a:lnTo>
                    <a:pt x="162" y="175"/>
                  </a:lnTo>
                  <a:lnTo>
                    <a:pt x="149" y="179"/>
                  </a:lnTo>
                  <a:lnTo>
                    <a:pt x="141" y="179"/>
                  </a:lnTo>
                  <a:lnTo>
                    <a:pt x="132" y="182"/>
                  </a:lnTo>
                  <a:lnTo>
                    <a:pt x="124" y="184"/>
                  </a:lnTo>
                  <a:lnTo>
                    <a:pt x="116" y="186"/>
                  </a:lnTo>
                  <a:lnTo>
                    <a:pt x="109" y="186"/>
                  </a:lnTo>
                  <a:lnTo>
                    <a:pt x="101" y="188"/>
                  </a:lnTo>
                  <a:lnTo>
                    <a:pt x="94" y="188"/>
                  </a:lnTo>
                  <a:lnTo>
                    <a:pt x="88" y="190"/>
                  </a:lnTo>
                  <a:lnTo>
                    <a:pt x="75" y="188"/>
                  </a:lnTo>
                  <a:lnTo>
                    <a:pt x="61" y="188"/>
                  </a:lnTo>
                  <a:lnTo>
                    <a:pt x="52" y="186"/>
                  </a:lnTo>
                  <a:lnTo>
                    <a:pt x="44" y="186"/>
                  </a:lnTo>
                  <a:lnTo>
                    <a:pt x="37" y="184"/>
                  </a:lnTo>
                  <a:lnTo>
                    <a:pt x="31" y="184"/>
                  </a:lnTo>
                  <a:lnTo>
                    <a:pt x="25" y="184"/>
                  </a:lnTo>
                  <a:lnTo>
                    <a:pt x="25" y="188"/>
                  </a:lnTo>
                  <a:lnTo>
                    <a:pt x="23" y="192"/>
                  </a:lnTo>
                  <a:lnTo>
                    <a:pt x="29" y="198"/>
                  </a:lnTo>
                  <a:lnTo>
                    <a:pt x="33" y="201"/>
                  </a:lnTo>
                  <a:lnTo>
                    <a:pt x="38" y="205"/>
                  </a:lnTo>
                  <a:lnTo>
                    <a:pt x="46" y="209"/>
                  </a:lnTo>
                  <a:lnTo>
                    <a:pt x="57" y="213"/>
                  </a:lnTo>
                  <a:lnTo>
                    <a:pt x="67" y="213"/>
                  </a:lnTo>
                  <a:lnTo>
                    <a:pt x="78" y="213"/>
                  </a:lnTo>
                  <a:lnTo>
                    <a:pt x="90" y="213"/>
                  </a:lnTo>
                  <a:lnTo>
                    <a:pt x="103" y="215"/>
                  </a:lnTo>
                  <a:lnTo>
                    <a:pt x="116" y="213"/>
                  </a:lnTo>
                  <a:lnTo>
                    <a:pt x="132" y="213"/>
                  </a:lnTo>
                  <a:lnTo>
                    <a:pt x="137" y="213"/>
                  </a:lnTo>
                  <a:lnTo>
                    <a:pt x="145" y="213"/>
                  </a:lnTo>
                  <a:lnTo>
                    <a:pt x="153" y="213"/>
                  </a:lnTo>
                  <a:lnTo>
                    <a:pt x="160" y="213"/>
                  </a:lnTo>
                  <a:lnTo>
                    <a:pt x="173" y="213"/>
                  </a:lnTo>
                  <a:lnTo>
                    <a:pt x="189" y="211"/>
                  </a:lnTo>
                  <a:lnTo>
                    <a:pt x="202" y="209"/>
                  </a:lnTo>
                  <a:lnTo>
                    <a:pt x="217" y="207"/>
                  </a:lnTo>
                  <a:lnTo>
                    <a:pt x="229" y="205"/>
                  </a:lnTo>
                  <a:lnTo>
                    <a:pt x="242" y="203"/>
                  </a:lnTo>
                  <a:lnTo>
                    <a:pt x="255" y="203"/>
                  </a:lnTo>
                  <a:lnTo>
                    <a:pt x="268" y="201"/>
                  </a:lnTo>
                  <a:lnTo>
                    <a:pt x="282" y="198"/>
                  </a:lnTo>
                  <a:lnTo>
                    <a:pt x="295" y="196"/>
                  </a:lnTo>
                  <a:lnTo>
                    <a:pt x="301" y="194"/>
                  </a:lnTo>
                  <a:lnTo>
                    <a:pt x="308" y="194"/>
                  </a:lnTo>
                  <a:lnTo>
                    <a:pt x="316" y="194"/>
                  </a:lnTo>
                  <a:lnTo>
                    <a:pt x="324" y="196"/>
                  </a:lnTo>
                  <a:lnTo>
                    <a:pt x="333" y="196"/>
                  </a:lnTo>
                  <a:lnTo>
                    <a:pt x="341" y="198"/>
                  </a:lnTo>
                  <a:lnTo>
                    <a:pt x="350" y="198"/>
                  </a:lnTo>
                  <a:lnTo>
                    <a:pt x="362" y="203"/>
                  </a:lnTo>
                  <a:lnTo>
                    <a:pt x="373" y="205"/>
                  </a:lnTo>
                  <a:lnTo>
                    <a:pt x="386" y="211"/>
                  </a:lnTo>
                  <a:lnTo>
                    <a:pt x="398" y="217"/>
                  </a:lnTo>
                  <a:lnTo>
                    <a:pt x="415" y="224"/>
                  </a:lnTo>
                  <a:lnTo>
                    <a:pt x="428" y="230"/>
                  </a:lnTo>
                  <a:lnTo>
                    <a:pt x="443" y="239"/>
                  </a:lnTo>
                  <a:lnTo>
                    <a:pt x="462" y="249"/>
                  </a:lnTo>
                  <a:lnTo>
                    <a:pt x="480" y="260"/>
                  </a:lnTo>
                  <a:lnTo>
                    <a:pt x="497" y="272"/>
                  </a:lnTo>
                  <a:lnTo>
                    <a:pt x="514" y="281"/>
                  </a:lnTo>
                  <a:lnTo>
                    <a:pt x="531" y="293"/>
                  </a:lnTo>
                  <a:lnTo>
                    <a:pt x="548" y="304"/>
                  </a:lnTo>
                  <a:lnTo>
                    <a:pt x="561" y="314"/>
                  </a:lnTo>
                  <a:lnTo>
                    <a:pt x="576" y="323"/>
                  </a:lnTo>
                  <a:lnTo>
                    <a:pt x="588" y="333"/>
                  </a:lnTo>
                  <a:lnTo>
                    <a:pt x="601" y="340"/>
                  </a:lnTo>
                  <a:lnTo>
                    <a:pt x="609" y="346"/>
                  </a:lnTo>
                  <a:lnTo>
                    <a:pt x="615" y="352"/>
                  </a:lnTo>
                  <a:lnTo>
                    <a:pt x="618" y="353"/>
                  </a:lnTo>
                  <a:lnTo>
                    <a:pt x="622" y="355"/>
                  </a:lnTo>
                  <a:lnTo>
                    <a:pt x="544" y="249"/>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46" name="Freeform 21"/>
            <p:cNvSpPr>
              <a:spLocks/>
            </p:cNvSpPr>
            <p:nvPr/>
          </p:nvSpPr>
          <p:spPr bwMode="auto">
            <a:xfrm>
              <a:off x="3812" y="3764"/>
              <a:ext cx="596" cy="130"/>
            </a:xfrm>
            <a:custGeom>
              <a:avLst/>
              <a:gdLst>
                <a:gd name="T0" fmla="*/ 1 w 1192"/>
                <a:gd name="T1" fmla="*/ 0 h 261"/>
                <a:gd name="T2" fmla="*/ 1 w 1192"/>
                <a:gd name="T3" fmla="*/ 0 h 261"/>
                <a:gd name="T4" fmla="*/ 1 w 1192"/>
                <a:gd name="T5" fmla="*/ 0 h 261"/>
                <a:gd name="T6" fmla="*/ 1 w 1192"/>
                <a:gd name="T7" fmla="*/ 0 h 261"/>
                <a:gd name="T8" fmla="*/ 1 w 1192"/>
                <a:gd name="T9" fmla="*/ 0 h 261"/>
                <a:gd name="T10" fmla="*/ 1 w 1192"/>
                <a:gd name="T11" fmla="*/ 0 h 261"/>
                <a:gd name="T12" fmla="*/ 1 w 1192"/>
                <a:gd name="T13" fmla="*/ 0 h 261"/>
                <a:gd name="T14" fmla="*/ 1 w 1192"/>
                <a:gd name="T15" fmla="*/ 0 h 261"/>
                <a:gd name="T16" fmla="*/ 1 w 1192"/>
                <a:gd name="T17" fmla="*/ 0 h 261"/>
                <a:gd name="T18" fmla="*/ 1 w 1192"/>
                <a:gd name="T19" fmla="*/ 0 h 261"/>
                <a:gd name="T20" fmla="*/ 1 w 1192"/>
                <a:gd name="T21" fmla="*/ 0 h 261"/>
                <a:gd name="T22" fmla="*/ 1 w 1192"/>
                <a:gd name="T23" fmla="*/ 0 h 261"/>
                <a:gd name="T24" fmla="*/ 1 w 1192"/>
                <a:gd name="T25" fmla="*/ 0 h 261"/>
                <a:gd name="T26" fmla="*/ 1 w 1192"/>
                <a:gd name="T27" fmla="*/ 0 h 261"/>
                <a:gd name="T28" fmla="*/ 1 w 1192"/>
                <a:gd name="T29" fmla="*/ 0 h 261"/>
                <a:gd name="T30" fmla="*/ 1 w 1192"/>
                <a:gd name="T31" fmla="*/ 0 h 261"/>
                <a:gd name="T32" fmla="*/ 0 w 1192"/>
                <a:gd name="T33" fmla="*/ 0 h 261"/>
                <a:gd name="T34" fmla="*/ 1 w 1192"/>
                <a:gd name="T35" fmla="*/ 0 h 261"/>
                <a:gd name="T36" fmla="*/ 1 w 1192"/>
                <a:gd name="T37" fmla="*/ 0 h 261"/>
                <a:gd name="T38" fmla="*/ 1 w 1192"/>
                <a:gd name="T39" fmla="*/ 0 h 261"/>
                <a:gd name="T40" fmla="*/ 1 w 1192"/>
                <a:gd name="T41" fmla="*/ 0 h 261"/>
                <a:gd name="T42" fmla="*/ 1 w 1192"/>
                <a:gd name="T43" fmla="*/ 0 h 261"/>
                <a:gd name="T44" fmla="*/ 1 w 1192"/>
                <a:gd name="T45" fmla="*/ 0 h 261"/>
                <a:gd name="T46" fmla="*/ 1 w 1192"/>
                <a:gd name="T47" fmla="*/ 0 h 261"/>
                <a:gd name="T48" fmla="*/ 1 w 1192"/>
                <a:gd name="T49" fmla="*/ 0 h 261"/>
                <a:gd name="T50" fmla="*/ 1 w 1192"/>
                <a:gd name="T51" fmla="*/ 0 h 261"/>
                <a:gd name="T52" fmla="*/ 1 w 1192"/>
                <a:gd name="T53" fmla="*/ 0 h 261"/>
                <a:gd name="T54" fmla="*/ 1 w 1192"/>
                <a:gd name="T55" fmla="*/ 0 h 261"/>
                <a:gd name="T56" fmla="*/ 1 w 1192"/>
                <a:gd name="T57" fmla="*/ 0 h 261"/>
                <a:gd name="T58" fmla="*/ 1 w 1192"/>
                <a:gd name="T59" fmla="*/ 0 h 261"/>
                <a:gd name="T60" fmla="*/ 1 w 1192"/>
                <a:gd name="T61" fmla="*/ 0 h 261"/>
                <a:gd name="T62" fmla="*/ 1 w 1192"/>
                <a:gd name="T63" fmla="*/ 0 h 261"/>
                <a:gd name="T64" fmla="*/ 1 w 1192"/>
                <a:gd name="T65" fmla="*/ 0 h 261"/>
                <a:gd name="T66" fmla="*/ 1 w 1192"/>
                <a:gd name="T67" fmla="*/ 0 h 261"/>
                <a:gd name="T68" fmla="*/ 1 w 1192"/>
                <a:gd name="T69" fmla="*/ 0 h 261"/>
                <a:gd name="T70" fmla="*/ 1 w 1192"/>
                <a:gd name="T71" fmla="*/ 0 h 261"/>
                <a:gd name="T72" fmla="*/ 1 w 1192"/>
                <a:gd name="T73" fmla="*/ 0 h 261"/>
                <a:gd name="T74" fmla="*/ 1 w 1192"/>
                <a:gd name="T75" fmla="*/ 0 h 261"/>
                <a:gd name="T76" fmla="*/ 1 w 1192"/>
                <a:gd name="T77" fmla="*/ 0 h 261"/>
                <a:gd name="T78" fmla="*/ 1 w 1192"/>
                <a:gd name="T79" fmla="*/ 0 h 261"/>
                <a:gd name="T80" fmla="*/ 1 w 1192"/>
                <a:gd name="T81" fmla="*/ 0 h 261"/>
                <a:gd name="T82" fmla="*/ 1 w 1192"/>
                <a:gd name="T83" fmla="*/ 0 h 261"/>
                <a:gd name="T84" fmla="*/ 1 w 1192"/>
                <a:gd name="T85" fmla="*/ 0 h 261"/>
                <a:gd name="T86" fmla="*/ 1 w 1192"/>
                <a:gd name="T87" fmla="*/ 0 h 261"/>
                <a:gd name="T88" fmla="*/ 1 w 1192"/>
                <a:gd name="T89" fmla="*/ 0 h 261"/>
                <a:gd name="T90" fmla="*/ 1 w 1192"/>
                <a:gd name="T91" fmla="*/ 0 h 261"/>
                <a:gd name="T92" fmla="*/ 1 w 1192"/>
                <a:gd name="T93" fmla="*/ 0 h 261"/>
                <a:gd name="T94" fmla="*/ 1 w 1192"/>
                <a:gd name="T95" fmla="*/ 0 h 261"/>
                <a:gd name="T96" fmla="*/ 1 w 1192"/>
                <a:gd name="T97" fmla="*/ 0 h 261"/>
                <a:gd name="T98" fmla="*/ 1 w 1192"/>
                <a:gd name="T99" fmla="*/ 0 h 261"/>
                <a:gd name="T100" fmla="*/ 1 w 1192"/>
                <a:gd name="T101" fmla="*/ 0 h 261"/>
                <a:gd name="T102" fmla="*/ 1 w 1192"/>
                <a:gd name="T103" fmla="*/ 0 h 261"/>
                <a:gd name="T104" fmla="*/ 1 w 1192"/>
                <a:gd name="T105" fmla="*/ 0 h 261"/>
                <a:gd name="T106" fmla="*/ 1 w 1192"/>
                <a:gd name="T107" fmla="*/ 0 h 261"/>
                <a:gd name="T108" fmla="*/ 1 w 1192"/>
                <a:gd name="T109" fmla="*/ 0 h 261"/>
                <a:gd name="T110" fmla="*/ 1 w 1192"/>
                <a:gd name="T111" fmla="*/ 0 h 261"/>
                <a:gd name="T112" fmla="*/ 1 w 1192"/>
                <a:gd name="T113" fmla="*/ 0 h 261"/>
                <a:gd name="T114" fmla="*/ 1 w 1192"/>
                <a:gd name="T115" fmla="*/ 0 h 261"/>
                <a:gd name="T116" fmla="*/ 1 w 1192"/>
                <a:gd name="T117" fmla="*/ 0 h 26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92"/>
                <a:gd name="T178" fmla="*/ 0 h 261"/>
                <a:gd name="T179" fmla="*/ 1192 w 1192"/>
                <a:gd name="T180" fmla="*/ 261 h 26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92" h="261">
                  <a:moveTo>
                    <a:pt x="588" y="15"/>
                  </a:moveTo>
                  <a:lnTo>
                    <a:pt x="508" y="40"/>
                  </a:lnTo>
                  <a:lnTo>
                    <a:pt x="504" y="38"/>
                  </a:lnTo>
                  <a:lnTo>
                    <a:pt x="494" y="38"/>
                  </a:lnTo>
                  <a:lnTo>
                    <a:pt x="487" y="36"/>
                  </a:lnTo>
                  <a:lnTo>
                    <a:pt x="479" y="36"/>
                  </a:lnTo>
                  <a:lnTo>
                    <a:pt x="472" y="36"/>
                  </a:lnTo>
                  <a:lnTo>
                    <a:pt x="464" y="36"/>
                  </a:lnTo>
                  <a:lnTo>
                    <a:pt x="453" y="36"/>
                  </a:lnTo>
                  <a:lnTo>
                    <a:pt x="441" y="36"/>
                  </a:lnTo>
                  <a:lnTo>
                    <a:pt x="432" y="36"/>
                  </a:lnTo>
                  <a:lnTo>
                    <a:pt x="420" y="36"/>
                  </a:lnTo>
                  <a:lnTo>
                    <a:pt x="409" y="36"/>
                  </a:lnTo>
                  <a:lnTo>
                    <a:pt x="398" y="36"/>
                  </a:lnTo>
                  <a:lnTo>
                    <a:pt x="386" y="38"/>
                  </a:lnTo>
                  <a:lnTo>
                    <a:pt x="377" y="40"/>
                  </a:lnTo>
                  <a:lnTo>
                    <a:pt x="363" y="40"/>
                  </a:lnTo>
                  <a:lnTo>
                    <a:pt x="354" y="40"/>
                  </a:lnTo>
                  <a:lnTo>
                    <a:pt x="342" y="42"/>
                  </a:lnTo>
                  <a:lnTo>
                    <a:pt x="335" y="44"/>
                  </a:lnTo>
                  <a:lnTo>
                    <a:pt x="323" y="44"/>
                  </a:lnTo>
                  <a:lnTo>
                    <a:pt x="316" y="48"/>
                  </a:lnTo>
                  <a:lnTo>
                    <a:pt x="308" y="48"/>
                  </a:lnTo>
                  <a:lnTo>
                    <a:pt x="301" y="52"/>
                  </a:lnTo>
                  <a:lnTo>
                    <a:pt x="287" y="53"/>
                  </a:lnTo>
                  <a:lnTo>
                    <a:pt x="278" y="57"/>
                  </a:lnTo>
                  <a:lnTo>
                    <a:pt x="272" y="57"/>
                  </a:lnTo>
                  <a:lnTo>
                    <a:pt x="272" y="59"/>
                  </a:lnTo>
                  <a:lnTo>
                    <a:pt x="179" y="0"/>
                  </a:lnTo>
                  <a:lnTo>
                    <a:pt x="175" y="0"/>
                  </a:lnTo>
                  <a:lnTo>
                    <a:pt x="164" y="2"/>
                  </a:lnTo>
                  <a:lnTo>
                    <a:pt x="154" y="6"/>
                  </a:lnTo>
                  <a:lnTo>
                    <a:pt x="143" y="12"/>
                  </a:lnTo>
                  <a:lnTo>
                    <a:pt x="137" y="14"/>
                  </a:lnTo>
                  <a:lnTo>
                    <a:pt x="129" y="17"/>
                  </a:lnTo>
                  <a:lnTo>
                    <a:pt x="122" y="21"/>
                  </a:lnTo>
                  <a:lnTo>
                    <a:pt x="114" y="27"/>
                  </a:lnTo>
                  <a:lnTo>
                    <a:pt x="107" y="31"/>
                  </a:lnTo>
                  <a:lnTo>
                    <a:pt x="97" y="36"/>
                  </a:lnTo>
                  <a:lnTo>
                    <a:pt x="88" y="42"/>
                  </a:lnTo>
                  <a:lnTo>
                    <a:pt x="78" y="48"/>
                  </a:lnTo>
                  <a:lnTo>
                    <a:pt x="67" y="55"/>
                  </a:lnTo>
                  <a:lnTo>
                    <a:pt x="59" y="63"/>
                  </a:lnTo>
                  <a:lnTo>
                    <a:pt x="50" y="69"/>
                  </a:lnTo>
                  <a:lnTo>
                    <a:pt x="42" y="76"/>
                  </a:lnTo>
                  <a:lnTo>
                    <a:pt x="32" y="80"/>
                  </a:lnTo>
                  <a:lnTo>
                    <a:pt x="23" y="86"/>
                  </a:lnTo>
                  <a:lnTo>
                    <a:pt x="15" y="91"/>
                  </a:lnTo>
                  <a:lnTo>
                    <a:pt x="10" y="97"/>
                  </a:lnTo>
                  <a:lnTo>
                    <a:pt x="2" y="103"/>
                  </a:lnTo>
                  <a:lnTo>
                    <a:pt x="0" y="107"/>
                  </a:lnTo>
                  <a:lnTo>
                    <a:pt x="63" y="261"/>
                  </a:lnTo>
                  <a:lnTo>
                    <a:pt x="63" y="257"/>
                  </a:lnTo>
                  <a:lnTo>
                    <a:pt x="69" y="249"/>
                  </a:lnTo>
                  <a:lnTo>
                    <a:pt x="71" y="244"/>
                  </a:lnTo>
                  <a:lnTo>
                    <a:pt x="76" y="238"/>
                  </a:lnTo>
                  <a:lnTo>
                    <a:pt x="82" y="234"/>
                  </a:lnTo>
                  <a:lnTo>
                    <a:pt x="90" y="228"/>
                  </a:lnTo>
                  <a:lnTo>
                    <a:pt x="97" y="221"/>
                  </a:lnTo>
                  <a:lnTo>
                    <a:pt x="107" y="215"/>
                  </a:lnTo>
                  <a:lnTo>
                    <a:pt x="118" y="207"/>
                  </a:lnTo>
                  <a:lnTo>
                    <a:pt x="131" y="204"/>
                  </a:lnTo>
                  <a:lnTo>
                    <a:pt x="143" y="198"/>
                  </a:lnTo>
                  <a:lnTo>
                    <a:pt x="160" y="192"/>
                  </a:lnTo>
                  <a:lnTo>
                    <a:pt x="177" y="188"/>
                  </a:lnTo>
                  <a:lnTo>
                    <a:pt x="198" y="187"/>
                  </a:lnTo>
                  <a:lnTo>
                    <a:pt x="217" y="183"/>
                  </a:lnTo>
                  <a:lnTo>
                    <a:pt x="238" y="183"/>
                  </a:lnTo>
                  <a:lnTo>
                    <a:pt x="259" y="183"/>
                  </a:lnTo>
                  <a:lnTo>
                    <a:pt x="283" y="183"/>
                  </a:lnTo>
                  <a:lnTo>
                    <a:pt x="306" y="183"/>
                  </a:lnTo>
                  <a:lnTo>
                    <a:pt x="329" y="183"/>
                  </a:lnTo>
                  <a:lnTo>
                    <a:pt x="352" y="185"/>
                  </a:lnTo>
                  <a:lnTo>
                    <a:pt x="375" y="187"/>
                  </a:lnTo>
                  <a:lnTo>
                    <a:pt x="394" y="188"/>
                  </a:lnTo>
                  <a:lnTo>
                    <a:pt x="415" y="192"/>
                  </a:lnTo>
                  <a:lnTo>
                    <a:pt x="430" y="192"/>
                  </a:lnTo>
                  <a:lnTo>
                    <a:pt x="447" y="196"/>
                  </a:lnTo>
                  <a:lnTo>
                    <a:pt x="456" y="196"/>
                  </a:lnTo>
                  <a:lnTo>
                    <a:pt x="474" y="200"/>
                  </a:lnTo>
                  <a:lnTo>
                    <a:pt x="379" y="162"/>
                  </a:lnTo>
                  <a:lnTo>
                    <a:pt x="380" y="162"/>
                  </a:lnTo>
                  <a:lnTo>
                    <a:pt x="386" y="162"/>
                  </a:lnTo>
                  <a:lnTo>
                    <a:pt x="396" y="162"/>
                  </a:lnTo>
                  <a:lnTo>
                    <a:pt x="409" y="164"/>
                  </a:lnTo>
                  <a:lnTo>
                    <a:pt x="424" y="164"/>
                  </a:lnTo>
                  <a:lnTo>
                    <a:pt x="445" y="164"/>
                  </a:lnTo>
                  <a:lnTo>
                    <a:pt x="464" y="166"/>
                  </a:lnTo>
                  <a:lnTo>
                    <a:pt x="489" y="169"/>
                  </a:lnTo>
                  <a:lnTo>
                    <a:pt x="512" y="169"/>
                  </a:lnTo>
                  <a:lnTo>
                    <a:pt x="536" y="171"/>
                  </a:lnTo>
                  <a:lnTo>
                    <a:pt x="561" y="171"/>
                  </a:lnTo>
                  <a:lnTo>
                    <a:pt x="586" y="173"/>
                  </a:lnTo>
                  <a:lnTo>
                    <a:pt x="609" y="173"/>
                  </a:lnTo>
                  <a:lnTo>
                    <a:pt x="631" y="177"/>
                  </a:lnTo>
                  <a:lnTo>
                    <a:pt x="652" y="177"/>
                  </a:lnTo>
                  <a:lnTo>
                    <a:pt x="673" y="179"/>
                  </a:lnTo>
                  <a:lnTo>
                    <a:pt x="694" y="179"/>
                  </a:lnTo>
                  <a:lnTo>
                    <a:pt x="723" y="179"/>
                  </a:lnTo>
                  <a:lnTo>
                    <a:pt x="755" y="179"/>
                  </a:lnTo>
                  <a:lnTo>
                    <a:pt x="795" y="179"/>
                  </a:lnTo>
                  <a:lnTo>
                    <a:pt x="833" y="179"/>
                  </a:lnTo>
                  <a:lnTo>
                    <a:pt x="879" y="179"/>
                  </a:lnTo>
                  <a:lnTo>
                    <a:pt x="922" y="179"/>
                  </a:lnTo>
                  <a:lnTo>
                    <a:pt x="968" y="179"/>
                  </a:lnTo>
                  <a:lnTo>
                    <a:pt x="1012" y="177"/>
                  </a:lnTo>
                  <a:lnTo>
                    <a:pt x="1052" y="175"/>
                  </a:lnTo>
                  <a:lnTo>
                    <a:pt x="1090" y="173"/>
                  </a:lnTo>
                  <a:lnTo>
                    <a:pt x="1124" y="173"/>
                  </a:lnTo>
                  <a:lnTo>
                    <a:pt x="1150" y="173"/>
                  </a:lnTo>
                  <a:lnTo>
                    <a:pt x="1173" y="173"/>
                  </a:lnTo>
                  <a:lnTo>
                    <a:pt x="1187" y="173"/>
                  </a:lnTo>
                  <a:lnTo>
                    <a:pt x="1192" y="173"/>
                  </a:lnTo>
                  <a:lnTo>
                    <a:pt x="1188" y="171"/>
                  </a:lnTo>
                  <a:lnTo>
                    <a:pt x="1179" y="171"/>
                  </a:lnTo>
                  <a:lnTo>
                    <a:pt x="1164" y="169"/>
                  </a:lnTo>
                  <a:lnTo>
                    <a:pt x="1148" y="169"/>
                  </a:lnTo>
                  <a:lnTo>
                    <a:pt x="1126" y="169"/>
                  </a:lnTo>
                  <a:lnTo>
                    <a:pt x="1101" y="169"/>
                  </a:lnTo>
                  <a:lnTo>
                    <a:pt x="1074" y="168"/>
                  </a:lnTo>
                  <a:lnTo>
                    <a:pt x="1048" y="168"/>
                  </a:lnTo>
                  <a:lnTo>
                    <a:pt x="1017" y="164"/>
                  </a:lnTo>
                  <a:lnTo>
                    <a:pt x="987" y="164"/>
                  </a:lnTo>
                  <a:lnTo>
                    <a:pt x="956" y="162"/>
                  </a:lnTo>
                  <a:lnTo>
                    <a:pt x="928" y="162"/>
                  </a:lnTo>
                  <a:lnTo>
                    <a:pt x="898" y="160"/>
                  </a:lnTo>
                  <a:lnTo>
                    <a:pt x="873" y="160"/>
                  </a:lnTo>
                  <a:lnTo>
                    <a:pt x="848" y="158"/>
                  </a:lnTo>
                  <a:lnTo>
                    <a:pt x="829" y="158"/>
                  </a:lnTo>
                  <a:lnTo>
                    <a:pt x="804" y="154"/>
                  </a:lnTo>
                  <a:lnTo>
                    <a:pt x="778" y="154"/>
                  </a:lnTo>
                  <a:lnTo>
                    <a:pt x="744" y="150"/>
                  </a:lnTo>
                  <a:lnTo>
                    <a:pt x="709" y="150"/>
                  </a:lnTo>
                  <a:lnTo>
                    <a:pt x="667" y="147"/>
                  </a:lnTo>
                  <a:lnTo>
                    <a:pt x="628" y="145"/>
                  </a:lnTo>
                  <a:lnTo>
                    <a:pt x="588" y="143"/>
                  </a:lnTo>
                  <a:lnTo>
                    <a:pt x="548" y="143"/>
                  </a:lnTo>
                  <a:lnTo>
                    <a:pt x="506" y="141"/>
                  </a:lnTo>
                  <a:lnTo>
                    <a:pt x="468" y="139"/>
                  </a:lnTo>
                  <a:lnTo>
                    <a:pt x="432" y="137"/>
                  </a:lnTo>
                  <a:lnTo>
                    <a:pt x="403" y="137"/>
                  </a:lnTo>
                  <a:lnTo>
                    <a:pt x="377" y="137"/>
                  </a:lnTo>
                  <a:lnTo>
                    <a:pt x="359" y="137"/>
                  </a:lnTo>
                  <a:lnTo>
                    <a:pt x="346" y="137"/>
                  </a:lnTo>
                  <a:lnTo>
                    <a:pt x="342" y="137"/>
                  </a:lnTo>
                  <a:lnTo>
                    <a:pt x="295" y="80"/>
                  </a:lnTo>
                  <a:lnTo>
                    <a:pt x="297" y="78"/>
                  </a:lnTo>
                  <a:lnTo>
                    <a:pt x="306" y="76"/>
                  </a:lnTo>
                  <a:lnTo>
                    <a:pt x="312" y="74"/>
                  </a:lnTo>
                  <a:lnTo>
                    <a:pt x="320" y="72"/>
                  </a:lnTo>
                  <a:lnTo>
                    <a:pt x="327" y="72"/>
                  </a:lnTo>
                  <a:lnTo>
                    <a:pt x="339" y="71"/>
                  </a:lnTo>
                  <a:lnTo>
                    <a:pt x="348" y="67"/>
                  </a:lnTo>
                  <a:lnTo>
                    <a:pt x="359" y="67"/>
                  </a:lnTo>
                  <a:lnTo>
                    <a:pt x="373" y="63"/>
                  </a:lnTo>
                  <a:lnTo>
                    <a:pt x="386" y="63"/>
                  </a:lnTo>
                  <a:lnTo>
                    <a:pt x="399" y="61"/>
                  </a:lnTo>
                  <a:lnTo>
                    <a:pt x="415" y="59"/>
                  </a:lnTo>
                  <a:lnTo>
                    <a:pt x="428" y="59"/>
                  </a:lnTo>
                  <a:lnTo>
                    <a:pt x="445" y="59"/>
                  </a:lnTo>
                  <a:lnTo>
                    <a:pt x="464" y="57"/>
                  </a:lnTo>
                  <a:lnTo>
                    <a:pt x="491" y="57"/>
                  </a:lnTo>
                  <a:lnTo>
                    <a:pt x="525" y="55"/>
                  </a:lnTo>
                  <a:lnTo>
                    <a:pt x="565" y="55"/>
                  </a:lnTo>
                  <a:lnTo>
                    <a:pt x="607" y="53"/>
                  </a:lnTo>
                  <a:lnTo>
                    <a:pt x="652" y="53"/>
                  </a:lnTo>
                  <a:lnTo>
                    <a:pt x="700" y="53"/>
                  </a:lnTo>
                  <a:lnTo>
                    <a:pt x="749" y="53"/>
                  </a:lnTo>
                  <a:lnTo>
                    <a:pt x="795" y="53"/>
                  </a:lnTo>
                  <a:lnTo>
                    <a:pt x="841" y="53"/>
                  </a:lnTo>
                  <a:lnTo>
                    <a:pt x="880" y="53"/>
                  </a:lnTo>
                  <a:lnTo>
                    <a:pt x="918" y="53"/>
                  </a:lnTo>
                  <a:lnTo>
                    <a:pt x="949" y="53"/>
                  </a:lnTo>
                  <a:lnTo>
                    <a:pt x="972" y="53"/>
                  </a:lnTo>
                  <a:lnTo>
                    <a:pt x="987" y="53"/>
                  </a:lnTo>
                  <a:lnTo>
                    <a:pt x="995" y="53"/>
                  </a:lnTo>
                  <a:lnTo>
                    <a:pt x="588" y="15"/>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47" name="Freeform 22"/>
            <p:cNvSpPr>
              <a:spLocks/>
            </p:cNvSpPr>
            <p:nvPr/>
          </p:nvSpPr>
          <p:spPr bwMode="auto">
            <a:xfrm>
              <a:off x="3726" y="3619"/>
              <a:ext cx="450" cy="146"/>
            </a:xfrm>
            <a:custGeom>
              <a:avLst/>
              <a:gdLst>
                <a:gd name="T0" fmla="*/ 0 w 901"/>
                <a:gd name="T1" fmla="*/ 0 h 292"/>
                <a:gd name="T2" fmla="*/ 0 w 901"/>
                <a:gd name="T3" fmla="*/ 0 h 292"/>
                <a:gd name="T4" fmla="*/ 0 w 901"/>
                <a:gd name="T5" fmla="*/ 0 h 292"/>
                <a:gd name="T6" fmla="*/ 0 w 901"/>
                <a:gd name="T7" fmla="*/ 1 h 292"/>
                <a:gd name="T8" fmla="*/ 0 w 901"/>
                <a:gd name="T9" fmla="*/ 1 h 292"/>
                <a:gd name="T10" fmla="*/ 0 w 901"/>
                <a:gd name="T11" fmla="*/ 1 h 292"/>
                <a:gd name="T12" fmla="*/ 0 w 901"/>
                <a:gd name="T13" fmla="*/ 1 h 292"/>
                <a:gd name="T14" fmla="*/ 0 w 901"/>
                <a:gd name="T15" fmla="*/ 1 h 292"/>
                <a:gd name="T16" fmla="*/ 0 w 901"/>
                <a:gd name="T17" fmla="*/ 1 h 292"/>
                <a:gd name="T18" fmla="*/ 0 w 901"/>
                <a:gd name="T19" fmla="*/ 1 h 292"/>
                <a:gd name="T20" fmla="*/ 0 w 901"/>
                <a:gd name="T21" fmla="*/ 1 h 292"/>
                <a:gd name="T22" fmla="*/ 0 w 901"/>
                <a:gd name="T23" fmla="*/ 1 h 292"/>
                <a:gd name="T24" fmla="*/ 0 w 901"/>
                <a:gd name="T25" fmla="*/ 1 h 292"/>
                <a:gd name="T26" fmla="*/ 0 w 901"/>
                <a:gd name="T27" fmla="*/ 1 h 292"/>
                <a:gd name="T28" fmla="*/ 0 w 901"/>
                <a:gd name="T29" fmla="*/ 1 h 292"/>
                <a:gd name="T30" fmla="*/ 0 w 901"/>
                <a:gd name="T31" fmla="*/ 1 h 292"/>
                <a:gd name="T32" fmla="*/ 0 w 901"/>
                <a:gd name="T33" fmla="*/ 1 h 292"/>
                <a:gd name="T34" fmla="*/ 0 w 901"/>
                <a:gd name="T35" fmla="*/ 1 h 292"/>
                <a:gd name="T36" fmla="*/ 0 w 901"/>
                <a:gd name="T37" fmla="*/ 1 h 292"/>
                <a:gd name="T38" fmla="*/ 0 w 901"/>
                <a:gd name="T39" fmla="*/ 1 h 292"/>
                <a:gd name="T40" fmla="*/ 0 w 901"/>
                <a:gd name="T41" fmla="*/ 1 h 292"/>
                <a:gd name="T42" fmla="*/ 0 w 901"/>
                <a:gd name="T43" fmla="*/ 1 h 292"/>
                <a:gd name="T44" fmla="*/ 0 w 901"/>
                <a:gd name="T45" fmla="*/ 1 h 292"/>
                <a:gd name="T46" fmla="*/ 0 w 901"/>
                <a:gd name="T47" fmla="*/ 1 h 292"/>
                <a:gd name="T48" fmla="*/ 0 w 901"/>
                <a:gd name="T49" fmla="*/ 1 h 292"/>
                <a:gd name="T50" fmla="*/ 0 w 901"/>
                <a:gd name="T51" fmla="*/ 1 h 292"/>
                <a:gd name="T52" fmla="*/ 0 w 901"/>
                <a:gd name="T53" fmla="*/ 1 h 292"/>
                <a:gd name="T54" fmla="*/ 0 w 901"/>
                <a:gd name="T55" fmla="*/ 1 h 292"/>
                <a:gd name="T56" fmla="*/ 0 w 901"/>
                <a:gd name="T57" fmla="*/ 1 h 292"/>
                <a:gd name="T58" fmla="*/ 0 w 901"/>
                <a:gd name="T59" fmla="*/ 1 h 292"/>
                <a:gd name="T60" fmla="*/ 0 w 901"/>
                <a:gd name="T61" fmla="*/ 1 h 292"/>
                <a:gd name="T62" fmla="*/ 0 w 901"/>
                <a:gd name="T63" fmla="*/ 1 h 292"/>
                <a:gd name="T64" fmla="*/ 0 w 901"/>
                <a:gd name="T65" fmla="*/ 1 h 292"/>
                <a:gd name="T66" fmla="*/ 0 w 901"/>
                <a:gd name="T67" fmla="*/ 1 h 292"/>
                <a:gd name="T68" fmla="*/ 0 w 901"/>
                <a:gd name="T69" fmla="*/ 1 h 292"/>
                <a:gd name="T70" fmla="*/ 0 w 901"/>
                <a:gd name="T71" fmla="*/ 1 h 292"/>
                <a:gd name="T72" fmla="*/ 0 w 901"/>
                <a:gd name="T73" fmla="*/ 1 h 292"/>
                <a:gd name="T74" fmla="*/ 0 w 901"/>
                <a:gd name="T75" fmla="*/ 1 h 292"/>
                <a:gd name="T76" fmla="*/ 0 w 901"/>
                <a:gd name="T77" fmla="*/ 1 h 292"/>
                <a:gd name="T78" fmla="*/ 0 w 901"/>
                <a:gd name="T79" fmla="*/ 1 h 292"/>
                <a:gd name="T80" fmla="*/ 0 w 901"/>
                <a:gd name="T81" fmla="*/ 1 h 292"/>
                <a:gd name="T82" fmla="*/ 0 w 901"/>
                <a:gd name="T83" fmla="*/ 1 h 292"/>
                <a:gd name="T84" fmla="*/ 0 w 901"/>
                <a:gd name="T85" fmla="*/ 1 h 292"/>
                <a:gd name="T86" fmla="*/ 0 w 901"/>
                <a:gd name="T87" fmla="*/ 1 h 292"/>
                <a:gd name="T88" fmla="*/ 0 w 901"/>
                <a:gd name="T89" fmla="*/ 1 h 292"/>
                <a:gd name="T90" fmla="*/ 0 w 901"/>
                <a:gd name="T91" fmla="*/ 0 h 29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01"/>
                <a:gd name="T139" fmla="*/ 0 h 292"/>
                <a:gd name="T140" fmla="*/ 901 w 901"/>
                <a:gd name="T141" fmla="*/ 292 h 29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01" h="292">
                  <a:moveTo>
                    <a:pt x="599" y="0"/>
                  </a:moveTo>
                  <a:lnTo>
                    <a:pt x="593" y="0"/>
                  </a:lnTo>
                  <a:lnTo>
                    <a:pt x="580" y="0"/>
                  </a:lnTo>
                  <a:lnTo>
                    <a:pt x="559" y="0"/>
                  </a:lnTo>
                  <a:lnTo>
                    <a:pt x="534" y="0"/>
                  </a:lnTo>
                  <a:lnTo>
                    <a:pt x="502" y="0"/>
                  </a:lnTo>
                  <a:lnTo>
                    <a:pt x="468" y="0"/>
                  </a:lnTo>
                  <a:lnTo>
                    <a:pt x="426" y="1"/>
                  </a:lnTo>
                  <a:lnTo>
                    <a:pt x="388" y="1"/>
                  </a:lnTo>
                  <a:lnTo>
                    <a:pt x="344" y="1"/>
                  </a:lnTo>
                  <a:lnTo>
                    <a:pt x="304" y="3"/>
                  </a:lnTo>
                  <a:lnTo>
                    <a:pt x="263" y="5"/>
                  </a:lnTo>
                  <a:lnTo>
                    <a:pt x="224" y="7"/>
                  </a:lnTo>
                  <a:lnTo>
                    <a:pt x="190" y="9"/>
                  </a:lnTo>
                  <a:lnTo>
                    <a:pt x="158" y="11"/>
                  </a:lnTo>
                  <a:lnTo>
                    <a:pt x="133" y="15"/>
                  </a:lnTo>
                  <a:lnTo>
                    <a:pt x="116" y="19"/>
                  </a:lnTo>
                  <a:lnTo>
                    <a:pt x="99" y="20"/>
                  </a:lnTo>
                  <a:lnTo>
                    <a:pt x="86" y="24"/>
                  </a:lnTo>
                  <a:lnTo>
                    <a:pt x="72" y="30"/>
                  </a:lnTo>
                  <a:lnTo>
                    <a:pt x="63" y="38"/>
                  </a:lnTo>
                  <a:lnTo>
                    <a:pt x="50" y="43"/>
                  </a:lnTo>
                  <a:lnTo>
                    <a:pt x="42" y="51"/>
                  </a:lnTo>
                  <a:lnTo>
                    <a:pt x="34" y="57"/>
                  </a:lnTo>
                  <a:lnTo>
                    <a:pt x="27" y="66"/>
                  </a:lnTo>
                  <a:lnTo>
                    <a:pt x="13" y="79"/>
                  </a:lnTo>
                  <a:lnTo>
                    <a:pt x="6" y="93"/>
                  </a:lnTo>
                  <a:lnTo>
                    <a:pt x="0" y="100"/>
                  </a:lnTo>
                  <a:lnTo>
                    <a:pt x="0" y="104"/>
                  </a:lnTo>
                  <a:lnTo>
                    <a:pt x="112" y="292"/>
                  </a:lnTo>
                  <a:lnTo>
                    <a:pt x="112" y="288"/>
                  </a:lnTo>
                  <a:lnTo>
                    <a:pt x="116" y="279"/>
                  </a:lnTo>
                  <a:lnTo>
                    <a:pt x="118" y="269"/>
                  </a:lnTo>
                  <a:lnTo>
                    <a:pt x="122" y="264"/>
                  </a:lnTo>
                  <a:lnTo>
                    <a:pt x="128" y="254"/>
                  </a:lnTo>
                  <a:lnTo>
                    <a:pt x="135" y="245"/>
                  </a:lnTo>
                  <a:lnTo>
                    <a:pt x="141" y="231"/>
                  </a:lnTo>
                  <a:lnTo>
                    <a:pt x="150" y="222"/>
                  </a:lnTo>
                  <a:lnTo>
                    <a:pt x="160" y="209"/>
                  </a:lnTo>
                  <a:lnTo>
                    <a:pt x="173" y="199"/>
                  </a:lnTo>
                  <a:lnTo>
                    <a:pt x="186" y="186"/>
                  </a:lnTo>
                  <a:lnTo>
                    <a:pt x="205" y="176"/>
                  </a:lnTo>
                  <a:lnTo>
                    <a:pt x="223" y="163"/>
                  </a:lnTo>
                  <a:lnTo>
                    <a:pt x="245" y="153"/>
                  </a:lnTo>
                  <a:lnTo>
                    <a:pt x="270" y="142"/>
                  </a:lnTo>
                  <a:lnTo>
                    <a:pt x="306" y="134"/>
                  </a:lnTo>
                  <a:lnTo>
                    <a:pt x="348" y="125"/>
                  </a:lnTo>
                  <a:lnTo>
                    <a:pt x="398" y="119"/>
                  </a:lnTo>
                  <a:lnTo>
                    <a:pt x="449" y="112"/>
                  </a:lnTo>
                  <a:lnTo>
                    <a:pt x="504" y="108"/>
                  </a:lnTo>
                  <a:lnTo>
                    <a:pt x="559" y="102"/>
                  </a:lnTo>
                  <a:lnTo>
                    <a:pt x="618" y="100"/>
                  </a:lnTo>
                  <a:lnTo>
                    <a:pt x="671" y="96"/>
                  </a:lnTo>
                  <a:lnTo>
                    <a:pt x="725" y="93"/>
                  </a:lnTo>
                  <a:lnTo>
                    <a:pt x="772" y="91"/>
                  </a:lnTo>
                  <a:lnTo>
                    <a:pt x="816" y="91"/>
                  </a:lnTo>
                  <a:lnTo>
                    <a:pt x="850" y="91"/>
                  </a:lnTo>
                  <a:lnTo>
                    <a:pt x="877" y="91"/>
                  </a:lnTo>
                  <a:lnTo>
                    <a:pt x="901" y="91"/>
                  </a:lnTo>
                  <a:lnTo>
                    <a:pt x="648" y="60"/>
                  </a:lnTo>
                  <a:lnTo>
                    <a:pt x="647" y="60"/>
                  </a:lnTo>
                  <a:lnTo>
                    <a:pt x="643" y="60"/>
                  </a:lnTo>
                  <a:lnTo>
                    <a:pt x="633" y="60"/>
                  </a:lnTo>
                  <a:lnTo>
                    <a:pt x="624" y="60"/>
                  </a:lnTo>
                  <a:lnTo>
                    <a:pt x="610" y="60"/>
                  </a:lnTo>
                  <a:lnTo>
                    <a:pt x="597" y="60"/>
                  </a:lnTo>
                  <a:lnTo>
                    <a:pt x="582" y="60"/>
                  </a:lnTo>
                  <a:lnTo>
                    <a:pt x="567" y="60"/>
                  </a:lnTo>
                  <a:lnTo>
                    <a:pt x="546" y="60"/>
                  </a:lnTo>
                  <a:lnTo>
                    <a:pt x="527" y="60"/>
                  </a:lnTo>
                  <a:lnTo>
                    <a:pt x="506" y="62"/>
                  </a:lnTo>
                  <a:lnTo>
                    <a:pt x="485" y="66"/>
                  </a:lnTo>
                  <a:lnTo>
                    <a:pt x="462" y="66"/>
                  </a:lnTo>
                  <a:lnTo>
                    <a:pt x="443" y="68"/>
                  </a:lnTo>
                  <a:lnTo>
                    <a:pt x="420" y="72"/>
                  </a:lnTo>
                  <a:lnTo>
                    <a:pt x="401" y="76"/>
                  </a:lnTo>
                  <a:lnTo>
                    <a:pt x="380" y="76"/>
                  </a:lnTo>
                  <a:lnTo>
                    <a:pt x="359" y="79"/>
                  </a:lnTo>
                  <a:lnTo>
                    <a:pt x="339" y="79"/>
                  </a:lnTo>
                  <a:lnTo>
                    <a:pt x="321" y="83"/>
                  </a:lnTo>
                  <a:lnTo>
                    <a:pt x="301" y="83"/>
                  </a:lnTo>
                  <a:lnTo>
                    <a:pt x="285" y="85"/>
                  </a:lnTo>
                  <a:lnTo>
                    <a:pt x="270" y="85"/>
                  </a:lnTo>
                  <a:lnTo>
                    <a:pt x="255" y="89"/>
                  </a:lnTo>
                  <a:lnTo>
                    <a:pt x="242" y="89"/>
                  </a:lnTo>
                  <a:lnTo>
                    <a:pt x="228" y="89"/>
                  </a:lnTo>
                  <a:lnTo>
                    <a:pt x="219" y="89"/>
                  </a:lnTo>
                  <a:lnTo>
                    <a:pt x="211" y="91"/>
                  </a:lnTo>
                  <a:lnTo>
                    <a:pt x="200" y="91"/>
                  </a:lnTo>
                  <a:lnTo>
                    <a:pt x="314" y="47"/>
                  </a:lnTo>
                  <a:lnTo>
                    <a:pt x="599" y="0"/>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48" name="Freeform 23"/>
            <p:cNvSpPr>
              <a:spLocks/>
            </p:cNvSpPr>
            <p:nvPr/>
          </p:nvSpPr>
          <p:spPr bwMode="auto">
            <a:xfrm>
              <a:off x="3789" y="3194"/>
              <a:ext cx="136" cy="64"/>
            </a:xfrm>
            <a:custGeom>
              <a:avLst/>
              <a:gdLst>
                <a:gd name="T0" fmla="*/ 1 w 271"/>
                <a:gd name="T1" fmla="*/ 0 h 127"/>
                <a:gd name="T2" fmla="*/ 1 w 271"/>
                <a:gd name="T3" fmla="*/ 1 h 127"/>
                <a:gd name="T4" fmla="*/ 1 w 271"/>
                <a:gd name="T5" fmla="*/ 1 h 127"/>
                <a:gd name="T6" fmla="*/ 1 w 271"/>
                <a:gd name="T7" fmla="*/ 1 h 127"/>
                <a:gd name="T8" fmla="*/ 1 w 271"/>
                <a:gd name="T9" fmla="*/ 1 h 127"/>
                <a:gd name="T10" fmla="*/ 1 w 271"/>
                <a:gd name="T11" fmla="*/ 1 h 127"/>
                <a:gd name="T12" fmla="*/ 1 w 271"/>
                <a:gd name="T13" fmla="*/ 1 h 127"/>
                <a:gd name="T14" fmla="*/ 1 w 271"/>
                <a:gd name="T15" fmla="*/ 1 h 127"/>
                <a:gd name="T16" fmla="*/ 1 w 271"/>
                <a:gd name="T17" fmla="*/ 1 h 127"/>
                <a:gd name="T18" fmla="*/ 1 w 271"/>
                <a:gd name="T19" fmla="*/ 1 h 127"/>
                <a:gd name="T20" fmla="*/ 1 w 271"/>
                <a:gd name="T21" fmla="*/ 1 h 127"/>
                <a:gd name="T22" fmla="*/ 1 w 271"/>
                <a:gd name="T23" fmla="*/ 1 h 127"/>
                <a:gd name="T24" fmla="*/ 1 w 271"/>
                <a:gd name="T25" fmla="*/ 1 h 127"/>
                <a:gd name="T26" fmla="*/ 1 w 271"/>
                <a:gd name="T27" fmla="*/ 1 h 127"/>
                <a:gd name="T28" fmla="*/ 1 w 271"/>
                <a:gd name="T29" fmla="*/ 1 h 127"/>
                <a:gd name="T30" fmla="*/ 1 w 271"/>
                <a:gd name="T31" fmla="*/ 1 h 127"/>
                <a:gd name="T32" fmla="*/ 1 w 271"/>
                <a:gd name="T33" fmla="*/ 1 h 127"/>
                <a:gd name="T34" fmla="*/ 1 w 271"/>
                <a:gd name="T35" fmla="*/ 1 h 127"/>
                <a:gd name="T36" fmla="*/ 1 w 271"/>
                <a:gd name="T37" fmla="*/ 1 h 127"/>
                <a:gd name="T38" fmla="*/ 1 w 271"/>
                <a:gd name="T39" fmla="*/ 1 h 127"/>
                <a:gd name="T40" fmla="*/ 1 w 271"/>
                <a:gd name="T41" fmla="*/ 1 h 127"/>
                <a:gd name="T42" fmla="*/ 1 w 271"/>
                <a:gd name="T43" fmla="*/ 1 h 127"/>
                <a:gd name="T44" fmla="*/ 1 w 271"/>
                <a:gd name="T45" fmla="*/ 1 h 127"/>
                <a:gd name="T46" fmla="*/ 1 w 271"/>
                <a:gd name="T47" fmla="*/ 1 h 127"/>
                <a:gd name="T48" fmla="*/ 1 w 271"/>
                <a:gd name="T49" fmla="*/ 1 h 127"/>
                <a:gd name="T50" fmla="*/ 1 w 271"/>
                <a:gd name="T51" fmla="*/ 1 h 127"/>
                <a:gd name="T52" fmla="*/ 1 w 271"/>
                <a:gd name="T53" fmla="*/ 1 h 127"/>
                <a:gd name="T54" fmla="*/ 0 w 271"/>
                <a:gd name="T55" fmla="*/ 1 h 127"/>
                <a:gd name="T56" fmla="*/ 0 w 271"/>
                <a:gd name="T57" fmla="*/ 1 h 127"/>
                <a:gd name="T58" fmla="*/ 1 w 271"/>
                <a:gd name="T59" fmla="*/ 1 h 127"/>
                <a:gd name="T60" fmla="*/ 1 w 271"/>
                <a:gd name="T61" fmla="*/ 1 h 127"/>
                <a:gd name="T62" fmla="*/ 1 w 271"/>
                <a:gd name="T63" fmla="*/ 1 h 127"/>
                <a:gd name="T64" fmla="*/ 1 w 271"/>
                <a:gd name="T65" fmla="*/ 1 h 127"/>
                <a:gd name="T66" fmla="*/ 1 w 271"/>
                <a:gd name="T67" fmla="*/ 1 h 127"/>
                <a:gd name="T68" fmla="*/ 1 w 271"/>
                <a:gd name="T69" fmla="*/ 0 h 127"/>
                <a:gd name="T70" fmla="*/ 1 w 271"/>
                <a:gd name="T71" fmla="*/ 0 h 12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71"/>
                <a:gd name="T109" fmla="*/ 0 h 127"/>
                <a:gd name="T110" fmla="*/ 271 w 271"/>
                <a:gd name="T111" fmla="*/ 127 h 12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71" h="127">
                  <a:moveTo>
                    <a:pt x="222" y="0"/>
                  </a:moveTo>
                  <a:lnTo>
                    <a:pt x="178" y="19"/>
                  </a:lnTo>
                  <a:lnTo>
                    <a:pt x="173" y="17"/>
                  </a:lnTo>
                  <a:lnTo>
                    <a:pt x="161" y="15"/>
                  </a:lnTo>
                  <a:lnTo>
                    <a:pt x="152" y="11"/>
                  </a:lnTo>
                  <a:lnTo>
                    <a:pt x="144" y="11"/>
                  </a:lnTo>
                  <a:lnTo>
                    <a:pt x="136" y="11"/>
                  </a:lnTo>
                  <a:lnTo>
                    <a:pt x="127" y="11"/>
                  </a:lnTo>
                  <a:lnTo>
                    <a:pt x="114" y="13"/>
                  </a:lnTo>
                  <a:lnTo>
                    <a:pt x="104" y="19"/>
                  </a:lnTo>
                  <a:lnTo>
                    <a:pt x="95" y="27"/>
                  </a:lnTo>
                  <a:lnTo>
                    <a:pt x="85" y="32"/>
                  </a:lnTo>
                  <a:lnTo>
                    <a:pt x="72" y="36"/>
                  </a:lnTo>
                  <a:lnTo>
                    <a:pt x="60" y="40"/>
                  </a:lnTo>
                  <a:lnTo>
                    <a:pt x="51" y="42"/>
                  </a:lnTo>
                  <a:lnTo>
                    <a:pt x="49" y="42"/>
                  </a:lnTo>
                  <a:lnTo>
                    <a:pt x="49" y="51"/>
                  </a:lnTo>
                  <a:lnTo>
                    <a:pt x="74" y="67"/>
                  </a:lnTo>
                  <a:lnTo>
                    <a:pt x="72" y="67"/>
                  </a:lnTo>
                  <a:lnTo>
                    <a:pt x="66" y="68"/>
                  </a:lnTo>
                  <a:lnTo>
                    <a:pt x="58" y="70"/>
                  </a:lnTo>
                  <a:lnTo>
                    <a:pt x="47" y="76"/>
                  </a:lnTo>
                  <a:lnTo>
                    <a:pt x="39" y="78"/>
                  </a:lnTo>
                  <a:lnTo>
                    <a:pt x="30" y="80"/>
                  </a:lnTo>
                  <a:lnTo>
                    <a:pt x="22" y="84"/>
                  </a:lnTo>
                  <a:lnTo>
                    <a:pt x="15" y="86"/>
                  </a:lnTo>
                  <a:lnTo>
                    <a:pt x="3" y="89"/>
                  </a:lnTo>
                  <a:lnTo>
                    <a:pt x="0" y="91"/>
                  </a:lnTo>
                  <a:lnTo>
                    <a:pt x="0" y="108"/>
                  </a:lnTo>
                  <a:lnTo>
                    <a:pt x="36" y="127"/>
                  </a:lnTo>
                  <a:lnTo>
                    <a:pt x="81" y="127"/>
                  </a:lnTo>
                  <a:lnTo>
                    <a:pt x="178" y="99"/>
                  </a:lnTo>
                  <a:lnTo>
                    <a:pt x="211" y="63"/>
                  </a:lnTo>
                  <a:lnTo>
                    <a:pt x="271" y="40"/>
                  </a:lnTo>
                  <a:lnTo>
                    <a:pt x="222" y="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49" name="Freeform 24"/>
            <p:cNvSpPr>
              <a:spLocks/>
            </p:cNvSpPr>
            <p:nvPr/>
          </p:nvSpPr>
          <p:spPr bwMode="auto">
            <a:xfrm>
              <a:off x="4035" y="3589"/>
              <a:ext cx="46" cy="35"/>
            </a:xfrm>
            <a:custGeom>
              <a:avLst/>
              <a:gdLst>
                <a:gd name="T0" fmla="*/ 0 w 93"/>
                <a:gd name="T1" fmla="*/ 0 h 70"/>
                <a:gd name="T2" fmla="*/ 0 w 93"/>
                <a:gd name="T3" fmla="*/ 1 h 70"/>
                <a:gd name="T4" fmla="*/ 0 w 93"/>
                <a:gd name="T5" fmla="*/ 1 h 70"/>
                <a:gd name="T6" fmla="*/ 0 w 93"/>
                <a:gd name="T7" fmla="*/ 1 h 70"/>
                <a:gd name="T8" fmla="*/ 0 w 93"/>
                <a:gd name="T9" fmla="*/ 1 h 70"/>
                <a:gd name="T10" fmla="*/ 0 w 93"/>
                <a:gd name="T11" fmla="*/ 0 h 70"/>
                <a:gd name="T12" fmla="*/ 0 w 93"/>
                <a:gd name="T13" fmla="*/ 0 h 70"/>
                <a:gd name="T14" fmla="*/ 0 60000 65536"/>
                <a:gd name="T15" fmla="*/ 0 60000 65536"/>
                <a:gd name="T16" fmla="*/ 0 60000 65536"/>
                <a:gd name="T17" fmla="*/ 0 60000 65536"/>
                <a:gd name="T18" fmla="*/ 0 60000 65536"/>
                <a:gd name="T19" fmla="*/ 0 60000 65536"/>
                <a:gd name="T20" fmla="*/ 0 60000 65536"/>
                <a:gd name="T21" fmla="*/ 0 w 93"/>
                <a:gd name="T22" fmla="*/ 0 h 70"/>
                <a:gd name="T23" fmla="*/ 93 w 93"/>
                <a:gd name="T24" fmla="*/ 70 h 7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3" h="70">
                  <a:moveTo>
                    <a:pt x="53" y="0"/>
                  </a:moveTo>
                  <a:lnTo>
                    <a:pt x="89" y="34"/>
                  </a:lnTo>
                  <a:lnTo>
                    <a:pt x="93" y="70"/>
                  </a:lnTo>
                  <a:lnTo>
                    <a:pt x="0" y="70"/>
                  </a:lnTo>
                  <a:lnTo>
                    <a:pt x="4" y="41"/>
                  </a:lnTo>
                  <a:lnTo>
                    <a:pt x="53" y="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50" name="Freeform 25"/>
            <p:cNvSpPr>
              <a:spLocks/>
            </p:cNvSpPr>
            <p:nvPr/>
          </p:nvSpPr>
          <p:spPr bwMode="auto">
            <a:xfrm>
              <a:off x="4175" y="3626"/>
              <a:ext cx="45" cy="42"/>
            </a:xfrm>
            <a:custGeom>
              <a:avLst/>
              <a:gdLst>
                <a:gd name="T0" fmla="*/ 1 w 90"/>
                <a:gd name="T1" fmla="*/ 1 h 83"/>
                <a:gd name="T2" fmla="*/ 1 w 90"/>
                <a:gd name="T3" fmla="*/ 1 h 83"/>
                <a:gd name="T4" fmla="*/ 1 w 90"/>
                <a:gd name="T5" fmla="*/ 1 h 83"/>
                <a:gd name="T6" fmla="*/ 1 w 90"/>
                <a:gd name="T7" fmla="*/ 1 h 83"/>
                <a:gd name="T8" fmla="*/ 1 w 90"/>
                <a:gd name="T9" fmla="*/ 1 h 83"/>
                <a:gd name="T10" fmla="*/ 1 w 90"/>
                <a:gd name="T11" fmla="*/ 1 h 83"/>
                <a:gd name="T12" fmla="*/ 1 w 90"/>
                <a:gd name="T13" fmla="*/ 1 h 83"/>
                <a:gd name="T14" fmla="*/ 1 w 90"/>
                <a:gd name="T15" fmla="*/ 1 h 83"/>
                <a:gd name="T16" fmla="*/ 1 w 90"/>
                <a:gd name="T17" fmla="*/ 1 h 83"/>
                <a:gd name="T18" fmla="*/ 1 w 90"/>
                <a:gd name="T19" fmla="*/ 1 h 83"/>
                <a:gd name="T20" fmla="*/ 1 w 90"/>
                <a:gd name="T21" fmla="*/ 1 h 83"/>
                <a:gd name="T22" fmla="*/ 1 w 90"/>
                <a:gd name="T23" fmla="*/ 1 h 83"/>
                <a:gd name="T24" fmla="*/ 1 w 90"/>
                <a:gd name="T25" fmla="*/ 1 h 83"/>
                <a:gd name="T26" fmla="*/ 0 w 90"/>
                <a:gd name="T27" fmla="*/ 0 h 83"/>
                <a:gd name="T28" fmla="*/ 1 w 90"/>
                <a:gd name="T29" fmla="*/ 1 h 83"/>
                <a:gd name="T30" fmla="*/ 1 w 90"/>
                <a:gd name="T31" fmla="*/ 1 h 8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0"/>
                <a:gd name="T49" fmla="*/ 0 h 83"/>
                <a:gd name="T50" fmla="*/ 90 w 90"/>
                <a:gd name="T51" fmla="*/ 83 h 8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0" h="83">
                  <a:moveTo>
                    <a:pt x="86" y="4"/>
                  </a:moveTo>
                  <a:lnTo>
                    <a:pt x="88" y="9"/>
                  </a:lnTo>
                  <a:lnTo>
                    <a:pt x="88" y="17"/>
                  </a:lnTo>
                  <a:lnTo>
                    <a:pt x="90" y="30"/>
                  </a:lnTo>
                  <a:lnTo>
                    <a:pt x="88" y="38"/>
                  </a:lnTo>
                  <a:lnTo>
                    <a:pt x="88" y="45"/>
                  </a:lnTo>
                  <a:lnTo>
                    <a:pt x="88" y="55"/>
                  </a:lnTo>
                  <a:lnTo>
                    <a:pt x="88" y="64"/>
                  </a:lnTo>
                  <a:lnTo>
                    <a:pt x="86" y="70"/>
                  </a:lnTo>
                  <a:lnTo>
                    <a:pt x="86" y="78"/>
                  </a:lnTo>
                  <a:lnTo>
                    <a:pt x="86" y="80"/>
                  </a:lnTo>
                  <a:lnTo>
                    <a:pt x="86" y="83"/>
                  </a:lnTo>
                  <a:lnTo>
                    <a:pt x="23" y="47"/>
                  </a:lnTo>
                  <a:lnTo>
                    <a:pt x="0" y="0"/>
                  </a:lnTo>
                  <a:lnTo>
                    <a:pt x="86" y="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51" name="Freeform 26"/>
            <p:cNvSpPr>
              <a:spLocks/>
            </p:cNvSpPr>
            <p:nvPr/>
          </p:nvSpPr>
          <p:spPr bwMode="auto">
            <a:xfrm>
              <a:off x="3977" y="3601"/>
              <a:ext cx="104" cy="44"/>
            </a:xfrm>
            <a:custGeom>
              <a:avLst/>
              <a:gdLst>
                <a:gd name="T0" fmla="*/ 1 w 207"/>
                <a:gd name="T1" fmla="*/ 0 h 90"/>
                <a:gd name="T2" fmla="*/ 1 w 207"/>
                <a:gd name="T3" fmla="*/ 0 h 90"/>
                <a:gd name="T4" fmla="*/ 1 w 207"/>
                <a:gd name="T5" fmla="*/ 0 h 90"/>
                <a:gd name="T6" fmla="*/ 1 w 207"/>
                <a:gd name="T7" fmla="*/ 0 h 90"/>
                <a:gd name="T8" fmla="*/ 1 w 207"/>
                <a:gd name="T9" fmla="*/ 0 h 90"/>
                <a:gd name="T10" fmla="*/ 1 w 207"/>
                <a:gd name="T11" fmla="*/ 0 h 90"/>
                <a:gd name="T12" fmla="*/ 1 w 207"/>
                <a:gd name="T13" fmla="*/ 0 h 90"/>
                <a:gd name="T14" fmla="*/ 1 w 207"/>
                <a:gd name="T15" fmla="*/ 0 h 90"/>
                <a:gd name="T16" fmla="*/ 1 w 207"/>
                <a:gd name="T17" fmla="*/ 0 h 90"/>
                <a:gd name="T18" fmla="*/ 1 w 207"/>
                <a:gd name="T19" fmla="*/ 0 h 90"/>
                <a:gd name="T20" fmla="*/ 1 w 207"/>
                <a:gd name="T21" fmla="*/ 0 h 90"/>
                <a:gd name="T22" fmla="*/ 1 w 207"/>
                <a:gd name="T23" fmla="*/ 0 h 90"/>
                <a:gd name="T24" fmla="*/ 1 w 207"/>
                <a:gd name="T25" fmla="*/ 0 h 90"/>
                <a:gd name="T26" fmla="*/ 1 w 207"/>
                <a:gd name="T27" fmla="*/ 0 h 90"/>
                <a:gd name="T28" fmla="*/ 1 w 207"/>
                <a:gd name="T29" fmla="*/ 0 h 90"/>
                <a:gd name="T30" fmla="*/ 1 w 207"/>
                <a:gd name="T31" fmla="*/ 0 h 90"/>
                <a:gd name="T32" fmla="*/ 1 w 207"/>
                <a:gd name="T33" fmla="*/ 0 h 90"/>
                <a:gd name="T34" fmla="*/ 1 w 207"/>
                <a:gd name="T35" fmla="*/ 0 h 90"/>
                <a:gd name="T36" fmla="*/ 1 w 207"/>
                <a:gd name="T37" fmla="*/ 0 h 90"/>
                <a:gd name="T38" fmla="*/ 1 w 207"/>
                <a:gd name="T39" fmla="*/ 0 h 90"/>
                <a:gd name="T40" fmla="*/ 1 w 207"/>
                <a:gd name="T41" fmla="*/ 0 h 90"/>
                <a:gd name="T42" fmla="*/ 1 w 207"/>
                <a:gd name="T43" fmla="*/ 0 h 90"/>
                <a:gd name="T44" fmla="*/ 1 w 207"/>
                <a:gd name="T45" fmla="*/ 0 h 90"/>
                <a:gd name="T46" fmla="*/ 1 w 207"/>
                <a:gd name="T47" fmla="*/ 0 h 90"/>
                <a:gd name="T48" fmla="*/ 1 w 207"/>
                <a:gd name="T49" fmla="*/ 0 h 90"/>
                <a:gd name="T50" fmla="*/ 1 w 207"/>
                <a:gd name="T51" fmla="*/ 0 h 90"/>
                <a:gd name="T52" fmla="*/ 1 w 207"/>
                <a:gd name="T53" fmla="*/ 0 h 90"/>
                <a:gd name="T54" fmla="*/ 1 w 207"/>
                <a:gd name="T55" fmla="*/ 0 h 90"/>
                <a:gd name="T56" fmla="*/ 0 w 207"/>
                <a:gd name="T57" fmla="*/ 0 h 90"/>
                <a:gd name="T58" fmla="*/ 1 w 207"/>
                <a:gd name="T59" fmla="*/ 0 h 90"/>
                <a:gd name="T60" fmla="*/ 1 w 207"/>
                <a:gd name="T61" fmla="*/ 0 h 90"/>
                <a:gd name="T62" fmla="*/ 1 w 207"/>
                <a:gd name="T63" fmla="*/ 0 h 90"/>
                <a:gd name="T64" fmla="*/ 1 w 207"/>
                <a:gd name="T65" fmla="*/ 0 h 90"/>
                <a:gd name="T66" fmla="*/ 1 w 207"/>
                <a:gd name="T67" fmla="*/ 0 h 90"/>
                <a:gd name="T68" fmla="*/ 1 w 207"/>
                <a:gd name="T69" fmla="*/ 0 h 90"/>
                <a:gd name="T70" fmla="*/ 1 w 207"/>
                <a:gd name="T71" fmla="*/ 0 h 90"/>
                <a:gd name="T72" fmla="*/ 1 w 207"/>
                <a:gd name="T73" fmla="*/ 0 h 90"/>
                <a:gd name="T74" fmla="*/ 1 w 207"/>
                <a:gd name="T75" fmla="*/ 0 h 90"/>
                <a:gd name="T76" fmla="*/ 1 w 207"/>
                <a:gd name="T77" fmla="*/ 0 h 90"/>
                <a:gd name="T78" fmla="*/ 1 w 207"/>
                <a:gd name="T79" fmla="*/ 0 h 90"/>
                <a:gd name="T80" fmla="*/ 1 w 207"/>
                <a:gd name="T81" fmla="*/ 0 h 90"/>
                <a:gd name="T82" fmla="*/ 1 w 207"/>
                <a:gd name="T83" fmla="*/ 0 h 90"/>
                <a:gd name="T84" fmla="*/ 1 w 207"/>
                <a:gd name="T85" fmla="*/ 0 h 90"/>
                <a:gd name="T86" fmla="*/ 1 w 207"/>
                <a:gd name="T87" fmla="*/ 0 h 90"/>
                <a:gd name="T88" fmla="*/ 1 w 207"/>
                <a:gd name="T89" fmla="*/ 0 h 90"/>
                <a:gd name="T90" fmla="*/ 1 w 207"/>
                <a:gd name="T91" fmla="*/ 0 h 90"/>
                <a:gd name="T92" fmla="*/ 1 w 207"/>
                <a:gd name="T93" fmla="*/ 0 h 9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7"/>
                <a:gd name="T142" fmla="*/ 0 h 90"/>
                <a:gd name="T143" fmla="*/ 207 w 207"/>
                <a:gd name="T144" fmla="*/ 90 h 9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7" h="90">
                  <a:moveTo>
                    <a:pt x="194" y="0"/>
                  </a:moveTo>
                  <a:lnTo>
                    <a:pt x="203" y="33"/>
                  </a:lnTo>
                  <a:lnTo>
                    <a:pt x="181" y="42"/>
                  </a:lnTo>
                  <a:lnTo>
                    <a:pt x="207" y="42"/>
                  </a:lnTo>
                  <a:lnTo>
                    <a:pt x="207" y="59"/>
                  </a:lnTo>
                  <a:lnTo>
                    <a:pt x="173" y="59"/>
                  </a:lnTo>
                  <a:lnTo>
                    <a:pt x="163" y="52"/>
                  </a:lnTo>
                  <a:lnTo>
                    <a:pt x="156" y="67"/>
                  </a:lnTo>
                  <a:lnTo>
                    <a:pt x="154" y="67"/>
                  </a:lnTo>
                  <a:lnTo>
                    <a:pt x="148" y="67"/>
                  </a:lnTo>
                  <a:lnTo>
                    <a:pt x="137" y="71"/>
                  </a:lnTo>
                  <a:lnTo>
                    <a:pt x="124" y="75"/>
                  </a:lnTo>
                  <a:lnTo>
                    <a:pt x="116" y="75"/>
                  </a:lnTo>
                  <a:lnTo>
                    <a:pt x="110" y="76"/>
                  </a:lnTo>
                  <a:lnTo>
                    <a:pt x="101" y="76"/>
                  </a:lnTo>
                  <a:lnTo>
                    <a:pt x="95" y="80"/>
                  </a:lnTo>
                  <a:lnTo>
                    <a:pt x="87" y="80"/>
                  </a:lnTo>
                  <a:lnTo>
                    <a:pt x="78" y="82"/>
                  </a:lnTo>
                  <a:lnTo>
                    <a:pt x="70" y="84"/>
                  </a:lnTo>
                  <a:lnTo>
                    <a:pt x="65" y="86"/>
                  </a:lnTo>
                  <a:lnTo>
                    <a:pt x="55" y="86"/>
                  </a:lnTo>
                  <a:lnTo>
                    <a:pt x="48" y="88"/>
                  </a:lnTo>
                  <a:lnTo>
                    <a:pt x="42" y="88"/>
                  </a:lnTo>
                  <a:lnTo>
                    <a:pt x="36" y="90"/>
                  </a:lnTo>
                  <a:lnTo>
                    <a:pt x="25" y="90"/>
                  </a:lnTo>
                  <a:lnTo>
                    <a:pt x="17" y="90"/>
                  </a:lnTo>
                  <a:lnTo>
                    <a:pt x="8" y="90"/>
                  </a:lnTo>
                  <a:lnTo>
                    <a:pt x="4" y="90"/>
                  </a:lnTo>
                  <a:lnTo>
                    <a:pt x="0" y="90"/>
                  </a:lnTo>
                  <a:lnTo>
                    <a:pt x="4" y="73"/>
                  </a:lnTo>
                  <a:lnTo>
                    <a:pt x="6" y="71"/>
                  </a:lnTo>
                  <a:lnTo>
                    <a:pt x="13" y="65"/>
                  </a:lnTo>
                  <a:lnTo>
                    <a:pt x="17" y="61"/>
                  </a:lnTo>
                  <a:lnTo>
                    <a:pt x="25" y="57"/>
                  </a:lnTo>
                  <a:lnTo>
                    <a:pt x="32" y="52"/>
                  </a:lnTo>
                  <a:lnTo>
                    <a:pt x="46" y="48"/>
                  </a:lnTo>
                  <a:lnTo>
                    <a:pt x="57" y="42"/>
                  </a:lnTo>
                  <a:lnTo>
                    <a:pt x="70" y="35"/>
                  </a:lnTo>
                  <a:lnTo>
                    <a:pt x="84" y="29"/>
                  </a:lnTo>
                  <a:lnTo>
                    <a:pt x="97" y="25"/>
                  </a:lnTo>
                  <a:lnTo>
                    <a:pt x="108" y="18"/>
                  </a:lnTo>
                  <a:lnTo>
                    <a:pt x="118" y="16"/>
                  </a:lnTo>
                  <a:lnTo>
                    <a:pt x="124" y="12"/>
                  </a:lnTo>
                  <a:lnTo>
                    <a:pt x="127" y="12"/>
                  </a:lnTo>
                  <a:lnTo>
                    <a:pt x="156" y="38"/>
                  </a:lnTo>
                  <a:lnTo>
                    <a:pt x="194"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52" name="Freeform 27"/>
            <p:cNvSpPr>
              <a:spLocks/>
            </p:cNvSpPr>
            <p:nvPr/>
          </p:nvSpPr>
          <p:spPr bwMode="auto">
            <a:xfrm>
              <a:off x="4099" y="3622"/>
              <a:ext cx="119" cy="49"/>
            </a:xfrm>
            <a:custGeom>
              <a:avLst/>
              <a:gdLst>
                <a:gd name="T0" fmla="*/ 1 w 238"/>
                <a:gd name="T1" fmla="*/ 0 h 99"/>
                <a:gd name="T2" fmla="*/ 1 w 238"/>
                <a:gd name="T3" fmla="*/ 0 h 99"/>
                <a:gd name="T4" fmla="*/ 1 w 238"/>
                <a:gd name="T5" fmla="*/ 0 h 99"/>
                <a:gd name="T6" fmla="*/ 1 w 238"/>
                <a:gd name="T7" fmla="*/ 0 h 99"/>
                <a:gd name="T8" fmla="*/ 1 w 238"/>
                <a:gd name="T9" fmla="*/ 0 h 99"/>
                <a:gd name="T10" fmla="*/ 1 w 238"/>
                <a:gd name="T11" fmla="*/ 0 h 99"/>
                <a:gd name="T12" fmla="*/ 1 w 238"/>
                <a:gd name="T13" fmla="*/ 0 h 99"/>
                <a:gd name="T14" fmla="*/ 1 w 238"/>
                <a:gd name="T15" fmla="*/ 0 h 99"/>
                <a:gd name="T16" fmla="*/ 1 w 238"/>
                <a:gd name="T17" fmla="*/ 0 h 99"/>
                <a:gd name="T18" fmla="*/ 1 w 238"/>
                <a:gd name="T19" fmla="*/ 0 h 99"/>
                <a:gd name="T20" fmla="*/ 1 w 238"/>
                <a:gd name="T21" fmla="*/ 0 h 99"/>
                <a:gd name="T22" fmla="*/ 1 w 238"/>
                <a:gd name="T23" fmla="*/ 0 h 99"/>
                <a:gd name="T24" fmla="*/ 0 w 238"/>
                <a:gd name="T25" fmla="*/ 0 h 99"/>
                <a:gd name="T26" fmla="*/ 0 w 238"/>
                <a:gd name="T27" fmla="*/ 0 h 99"/>
                <a:gd name="T28" fmla="*/ 1 w 238"/>
                <a:gd name="T29" fmla="*/ 0 h 99"/>
                <a:gd name="T30" fmla="*/ 1 w 238"/>
                <a:gd name="T31" fmla="*/ 0 h 99"/>
                <a:gd name="T32" fmla="*/ 1 w 238"/>
                <a:gd name="T33" fmla="*/ 0 h 99"/>
                <a:gd name="T34" fmla="*/ 1 w 238"/>
                <a:gd name="T35" fmla="*/ 0 h 99"/>
                <a:gd name="T36" fmla="*/ 1 w 238"/>
                <a:gd name="T37" fmla="*/ 0 h 99"/>
                <a:gd name="T38" fmla="*/ 1 w 238"/>
                <a:gd name="T39" fmla="*/ 0 h 99"/>
                <a:gd name="T40" fmla="*/ 1 w 238"/>
                <a:gd name="T41" fmla="*/ 0 h 99"/>
                <a:gd name="T42" fmla="*/ 1 w 238"/>
                <a:gd name="T43" fmla="*/ 0 h 99"/>
                <a:gd name="T44" fmla="*/ 1 w 238"/>
                <a:gd name="T45" fmla="*/ 0 h 99"/>
                <a:gd name="T46" fmla="*/ 1 w 238"/>
                <a:gd name="T47" fmla="*/ 0 h 99"/>
                <a:gd name="T48" fmla="*/ 1 w 238"/>
                <a:gd name="T49" fmla="*/ 0 h 99"/>
                <a:gd name="T50" fmla="*/ 1 w 238"/>
                <a:gd name="T51" fmla="*/ 0 h 99"/>
                <a:gd name="T52" fmla="*/ 1 w 238"/>
                <a:gd name="T53" fmla="*/ 0 h 99"/>
                <a:gd name="T54" fmla="*/ 1 w 238"/>
                <a:gd name="T55" fmla="*/ 0 h 99"/>
                <a:gd name="T56" fmla="*/ 1 w 238"/>
                <a:gd name="T57" fmla="*/ 0 h 99"/>
                <a:gd name="T58" fmla="*/ 1 w 238"/>
                <a:gd name="T59" fmla="*/ 0 h 99"/>
                <a:gd name="T60" fmla="*/ 1 w 238"/>
                <a:gd name="T61" fmla="*/ 0 h 99"/>
                <a:gd name="T62" fmla="*/ 1 w 238"/>
                <a:gd name="T63" fmla="*/ 0 h 9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8"/>
                <a:gd name="T97" fmla="*/ 0 h 99"/>
                <a:gd name="T98" fmla="*/ 238 w 238"/>
                <a:gd name="T99" fmla="*/ 99 h 9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8" h="99">
                  <a:moveTo>
                    <a:pt x="154" y="0"/>
                  </a:moveTo>
                  <a:lnTo>
                    <a:pt x="179" y="48"/>
                  </a:lnTo>
                  <a:lnTo>
                    <a:pt x="234" y="29"/>
                  </a:lnTo>
                  <a:lnTo>
                    <a:pt x="234" y="57"/>
                  </a:lnTo>
                  <a:lnTo>
                    <a:pt x="211" y="71"/>
                  </a:lnTo>
                  <a:lnTo>
                    <a:pt x="236" y="72"/>
                  </a:lnTo>
                  <a:lnTo>
                    <a:pt x="238" y="93"/>
                  </a:lnTo>
                  <a:lnTo>
                    <a:pt x="179" y="88"/>
                  </a:lnTo>
                  <a:lnTo>
                    <a:pt x="171" y="72"/>
                  </a:lnTo>
                  <a:lnTo>
                    <a:pt x="143" y="88"/>
                  </a:lnTo>
                  <a:lnTo>
                    <a:pt x="74" y="99"/>
                  </a:lnTo>
                  <a:lnTo>
                    <a:pt x="4" y="84"/>
                  </a:lnTo>
                  <a:lnTo>
                    <a:pt x="0" y="63"/>
                  </a:lnTo>
                  <a:lnTo>
                    <a:pt x="0" y="61"/>
                  </a:lnTo>
                  <a:lnTo>
                    <a:pt x="6" y="61"/>
                  </a:lnTo>
                  <a:lnTo>
                    <a:pt x="10" y="55"/>
                  </a:lnTo>
                  <a:lnTo>
                    <a:pt x="19" y="53"/>
                  </a:lnTo>
                  <a:lnTo>
                    <a:pt x="27" y="50"/>
                  </a:lnTo>
                  <a:lnTo>
                    <a:pt x="38" y="46"/>
                  </a:lnTo>
                  <a:lnTo>
                    <a:pt x="48" y="42"/>
                  </a:lnTo>
                  <a:lnTo>
                    <a:pt x="59" y="40"/>
                  </a:lnTo>
                  <a:lnTo>
                    <a:pt x="65" y="38"/>
                  </a:lnTo>
                  <a:lnTo>
                    <a:pt x="74" y="38"/>
                  </a:lnTo>
                  <a:lnTo>
                    <a:pt x="80" y="38"/>
                  </a:lnTo>
                  <a:lnTo>
                    <a:pt x="88" y="38"/>
                  </a:lnTo>
                  <a:lnTo>
                    <a:pt x="99" y="36"/>
                  </a:lnTo>
                  <a:lnTo>
                    <a:pt x="113" y="33"/>
                  </a:lnTo>
                  <a:lnTo>
                    <a:pt x="126" y="23"/>
                  </a:lnTo>
                  <a:lnTo>
                    <a:pt x="139" y="14"/>
                  </a:lnTo>
                  <a:lnTo>
                    <a:pt x="149" y="4"/>
                  </a:lnTo>
                  <a:lnTo>
                    <a:pt x="154"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53" name="Freeform 28"/>
            <p:cNvSpPr>
              <a:spLocks/>
            </p:cNvSpPr>
            <p:nvPr/>
          </p:nvSpPr>
          <p:spPr bwMode="auto">
            <a:xfrm>
              <a:off x="3996" y="3277"/>
              <a:ext cx="237" cy="359"/>
            </a:xfrm>
            <a:custGeom>
              <a:avLst/>
              <a:gdLst>
                <a:gd name="T0" fmla="*/ 1 w 473"/>
                <a:gd name="T1" fmla="*/ 0 h 719"/>
                <a:gd name="T2" fmla="*/ 1 w 473"/>
                <a:gd name="T3" fmla="*/ 0 h 719"/>
                <a:gd name="T4" fmla="*/ 1 w 473"/>
                <a:gd name="T5" fmla="*/ 0 h 719"/>
                <a:gd name="T6" fmla="*/ 1 w 473"/>
                <a:gd name="T7" fmla="*/ 0 h 719"/>
                <a:gd name="T8" fmla="*/ 1 w 473"/>
                <a:gd name="T9" fmla="*/ 0 h 719"/>
                <a:gd name="T10" fmla="*/ 1 w 473"/>
                <a:gd name="T11" fmla="*/ 0 h 719"/>
                <a:gd name="T12" fmla="*/ 1 w 473"/>
                <a:gd name="T13" fmla="*/ 0 h 719"/>
                <a:gd name="T14" fmla="*/ 1 w 473"/>
                <a:gd name="T15" fmla="*/ 0 h 719"/>
                <a:gd name="T16" fmla="*/ 1 w 473"/>
                <a:gd name="T17" fmla="*/ 0 h 719"/>
                <a:gd name="T18" fmla="*/ 1 w 473"/>
                <a:gd name="T19" fmla="*/ 0 h 719"/>
                <a:gd name="T20" fmla="*/ 1 w 473"/>
                <a:gd name="T21" fmla="*/ 0 h 719"/>
                <a:gd name="T22" fmla="*/ 1 w 473"/>
                <a:gd name="T23" fmla="*/ 0 h 719"/>
                <a:gd name="T24" fmla="*/ 1 w 473"/>
                <a:gd name="T25" fmla="*/ 0 h 719"/>
                <a:gd name="T26" fmla="*/ 1 w 473"/>
                <a:gd name="T27" fmla="*/ 0 h 719"/>
                <a:gd name="T28" fmla="*/ 1 w 473"/>
                <a:gd name="T29" fmla="*/ 0 h 719"/>
                <a:gd name="T30" fmla="*/ 1 w 473"/>
                <a:gd name="T31" fmla="*/ 0 h 719"/>
                <a:gd name="T32" fmla="*/ 1 w 473"/>
                <a:gd name="T33" fmla="*/ 0 h 719"/>
                <a:gd name="T34" fmla="*/ 1 w 473"/>
                <a:gd name="T35" fmla="*/ 0 h 719"/>
                <a:gd name="T36" fmla="*/ 1 w 473"/>
                <a:gd name="T37" fmla="*/ 0 h 719"/>
                <a:gd name="T38" fmla="*/ 1 w 473"/>
                <a:gd name="T39" fmla="*/ 0 h 719"/>
                <a:gd name="T40" fmla="*/ 1 w 473"/>
                <a:gd name="T41" fmla="*/ 0 h 719"/>
                <a:gd name="T42" fmla="*/ 1 w 473"/>
                <a:gd name="T43" fmla="*/ 0 h 719"/>
                <a:gd name="T44" fmla="*/ 1 w 473"/>
                <a:gd name="T45" fmla="*/ 0 h 719"/>
                <a:gd name="T46" fmla="*/ 1 w 473"/>
                <a:gd name="T47" fmla="*/ 0 h 719"/>
                <a:gd name="T48" fmla="*/ 1 w 473"/>
                <a:gd name="T49" fmla="*/ 0 h 719"/>
                <a:gd name="T50" fmla="*/ 1 w 473"/>
                <a:gd name="T51" fmla="*/ 0 h 719"/>
                <a:gd name="T52" fmla="*/ 1 w 473"/>
                <a:gd name="T53" fmla="*/ 0 h 719"/>
                <a:gd name="T54" fmla="*/ 1 w 473"/>
                <a:gd name="T55" fmla="*/ 0 h 719"/>
                <a:gd name="T56" fmla="*/ 1 w 473"/>
                <a:gd name="T57" fmla="*/ 0 h 719"/>
                <a:gd name="T58" fmla="*/ 1 w 473"/>
                <a:gd name="T59" fmla="*/ 0 h 719"/>
                <a:gd name="T60" fmla="*/ 1 w 473"/>
                <a:gd name="T61" fmla="*/ 0 h 719"/>
                <a:gd name="T62" fmla="*/ 1 w 473"/>
                <a:gd name="T63" fmla="*/ 0 h 719"/>
                <a:gd name="T64" fmla="*/ 1 w 473"/>
                <a:gd name="T65" fmla="*/ 0 h 719"/>
                <a:gd name="T66" fmla="*/ 1 w 473"/>
                <a:gd name="T67" fmla="*/ 0 h 719"/>
                <a:gd name="T68" fmla="*/ 1 w 473"/>
                <a:gd name="T69" fmla="*/ 0 h 719"/>
                <a:gd name="T70" fmla="*/ 1 w 473"/>
                <a:gd name="T71" fmla="*/ 0 h 719"/>
                <a:gd name="T72" fmla="*/ 1 w 473"/>
                <a:gd name="T73" fmla="*/ 0 h 719"/>
                <a:gd name="T74" fmla="*/ 1 w 473"/>
                <a:gd name="T75" fmla="*/ 0 h 719"/>
                <a:gd name="T76" fmla="*/ 1 w 473"/>
                <a:gd name="T77" fmla="*/ 0 h 719"/>
                <a:gd name="T78" fmla="*/ 1 w 473"/>
                <a:gd name="T79" fmla="*/ 0 h 719"/>
                <a:gd name="T80" fmla="*/ 0 w 473"/>
                <a:gd name="T81" fmla="*/ 0 h 719"/>
                <a:gd name="T82" fmla="*/ 1 w 473"/>
                <a:gd name="T83" fmla="*/ 0 h 719"/>
                <a:gd name="T84" fmla="*/ 1 w 473"/>
                <a:gd name="T85" fmla="*/ 0 h 719"/>
                <a:gd name="T86" fmla="*/ 1 w 473"/>
                <a:gd name="T87" fmla="*/ 0 h 719"/>
                <a:gd name="T88" fmla="*/ 1 w 473"/>
                <a:gd name="T89" fmla="*/ 0 h 719"/>
                <a:gd name="T90" fmla="*/ 1 w 473"/>
                <a:gd name="T91" fmla="*/ 0 h 719"/>
                <a:gd name="T92" fmla="*/ 1 w 473"/>
                <a:gd name="T93" fmla="*/ 0 h 719"/>
                <a:gd name="T94" fmla="*/ 1 w 473"/>
                <a:gd name="T95" fmla="*/ 0 h 719"/>
                <a:gd name="T96" fmla="*/ 1 w 473"/>
                <a:gd name="T97" fmla="*/ 0 h 719"/>
                <a:gd name="T98" fmla="*/ 1 w 473"/>
                <a:gd name="T99" fmla="*/ 0 h 719"/>
                <a:gd name="T100" fmla="*/ 1 w 473"/>
                <a:gd name="T101" fmla="*/ 0 h 719"/>
                <a:gd name="T102" fmla="*/ 1 w 473"/>
                <a:gd name="T103" fmla="*/ 0 h 71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73"/>
                <a:gd name="T157" fmla="*/ 0 h 719"/>
                <a:gd name="T158" fmla="*/ 473 w 473"/>
                <a:gd name="T159" fmla="*/ 719 h 71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73" h="719">
                  <a:moveTo>
                    <a:pt x="445" y="0"/>
                  </a:moveTo>
                  <a:lnTo>
                    <a:pt x="445" y="2"/>
                  </a:lnTo>
                  <a:lnTo>
                    <a:pt x="447" y="14"/>
                  </a:lnTo>
                  <a:lnTo>
                    <a:pt x="447" y="21"/>
                  </a:lnTo>
                  <a:lnTo>
                    <a:pt x="449" y="29"/>
                  </a:lnTo>
                  <a:lnTo>
                    <a:pt x="451" y="40"/>
                  </a:lnTo>
                  <a:lnTo>
                    <a:pt x="451" y="52"/>
                  </a:lnTo>
                  <a:lnTo>
                    <a:pt x="451" y="63"/>
                  </a:lnTo>
                  <a:lnTo>
                    <a:pt x="454" y="78"/>
                  </a:lnTo>
                  <a:lnTo>
                    <a:pt x="454" y="93"/>
                  </a:lnTo>
                  <a:lnTo>
                    <a:pt x="456" y="109"/>
                  </a:lnTo>
                  <a:lnTo>
                    <a:pt x="458" y="126"/>
                  </a:lnTo>
                  <a:lnTo>
                    <a:pt x="460" y="143"/>
                  </a:lnTo>
                  <a:lnTo>
                    <a:pt x="460" y="160"/>
                  </a:lnTo>
                  <a:lnTo>
                    <a:pt x="464" y="181"/>
                  </a:lnTo>
                  <a:lnTo>
                    <a:pt x="464" y="198"/>
                  </a:lnTo>
                  <a:lnTo>
                    <a:pt x="464" y="217"/>
                  </a:lnTo>
                  <a:lnTo>
                    <a:pt x="466" y="238"/>
                  </a:lnTo>
                  <a:lnTo>
                    <a:pt x="468" y="257"/>
                  </a:lnTo>
                  <a:lnTo>
                    <a:pt x="468" y="278"/>
                  </a:lnTo>
                  <a:lnTo>
                    <a:pt x="468" y="299"/>
                  </a:lnTo>
                  <a:lnTo>
                    <a:pt x="470" y="318"/>
                  </a:lnTo>
                  <a:lnTo>
                    <a:pt x="472" y="339"/>
                  </a:lnTo>
                  <a:lnTo>
                    <a:pt x="472" y="358"/>
                  </a:lnTo>
                  <a:lnTo>
                    <a:pt x="472" y="379"/>
                  </a:lnTo>
                  <a:lnTo>
                    <a:pt x="472" y="399"/>
                  </a:lnTo>
                  <a:lnTo>
                    <a:pt x="473" y="422"/>
                  </a:lnTo>
                  <a:lnTo>
                    <a:pt x="473" y="441"/>
                  </a:lnTo>
                  <a:lnTo>
                    <a:pt x="473" y="462"/>
                  </a:lnTo>
                  <a:lnTo>
                    <a:pt x="473" y="483"/>
                  </a:lnTo>
                  <a:lnTo>
                    <a:pt x="473" y="506"/>
                  </a:lnTo>
                  <a:lnTo>
                    <a:pt x="472" y="525"/>
                  </a:lnTo>
                  <a:lnTo>
                    <a:pt x="470" y="544"/>
                  </a:lnTo>
                  <a:lnTo>
                    <a:pt x="468" y="563"/>
                  </a:lnTo>
                  <a:lnTo>
                    <a:pt x="468" y="584"/>
                  </a:lnTo>
                  <a:lnTo>
                    <a:pt x="468" y="601"/>
                  </a:lnTo>
                  <a:lnTo>
                    <a:pt x="466" y="620"/>
                  </a:lnTo>
                  <a:lnTo>
                    <a:pt x="464" y="635"/>
                  </a:lnTo>
                  <a:lnTo>
                    <a:pt x="464" y="652"/>
                  </a:lnTo>
                  <a:lnTo>
                    <a:pt x="464" y="664"/>
                  </a:lnTo>
                  <a:lnTo>
                    <a:pt x="464" y="677"/>
                  </a:lnTo>
                  <a:lnTo>
                    <a:pt x="462" y="688"/>
                  </a:lnTo>
                  <a:lnTo>
                    <a:pt x="462" y="700"/>
                  </a:lnTo>
                  <a:lnTo>
                    <a:pt x="462" y="705"/>
                  </a:lnTo>
                  <a:lnTo>
                    <a:pt x="462" y="713"/>
                  </a:lnTo>
                  <a:lnTo>
                    <a:pt x="462" y="715"/>
                  </a:lnTo>
                  <a:lnTo>
                    <a:pt x="462" y="719"/>
                  </a:lnTo>
                  <a:lnTo>
                    <a:pt x="327" y="707"/>
                  </a:lnTo>
                  <a:lnTo>
                    <a:pt x="325" y="704"/>
                  </a:lnTo>
                  <a:lnTo>
                    <a:pt x="325" y="692"/>
                  </a:lnTo>
                  <a:lnTo>
                    <a:pt x="323" y="685"/>
                  </a:lnTo>
                  <a:lnTo>
                    <a:pt x="321" y="677"/>
                  </a:lnTo>
                  <a:lnTo>
                    <a:pt x="321" y="667"/>
                  </a:lnTo>
                  <a:lnTo>
                    <a:pt x="321" y="660"/>
                  </a:lnTo>
                  <a:lnTo>
                    <a:pt x="318" y="648"/>
                  </a:lnTo>
                  <a:lnTo>
                    <a:pt x="318" y="641"/>
                  </a:lnTo>
                  <a:lnTo>
                    <a:pt x="314" y="629"/>
                  </a:lnTo>
                  <a:lnTo>
                    <a:pt x="314" y="620"/>
                  </a:lnTo>
                  <a:lnTo>
                    <a:pt x="312" y="610"/>
                  </a:lnTo>
                  <a:lnTo>
                    <a:pt x="310" y="601"/>
                  </a:lnTo>
                  <a:lnTo>
                    <a:pt x="308" y="593"/>
                  </a:lnTo>
                  <a:lnTo>
                    <a:pt x="308" y="588"/>
                  </a:lnTo>
                  <a:lnTo>
                    <a:pt x="304" y="580"/>
                  </a:lnTo>
                  <a:lnTo>
                    <a:pt x="304" y="572"/>
                  </a:lnTo>
                  <a:lnTo>
                    <a:pt x="304" y="567"/>
                  </a:lnTo>
                  <a:lnTo>
                    <a:pt x="304" y="561"/>
                  </a:lnTo>
                  <a:lnTo>
                    <a:pt x="304" y="548"/>
                  </a:lnTo>
                  <a:lnTo>
                    <a:pt x="308" y="538"/>
                  </a:lnTo>
                  <a:lnTo>
                    <a:pt x="308" y="529"/>
                  </a:lnTo>
                  <a:lnTo>
                    <a:pt x="308" y="523"/>
                  </a:lnTo>
                  <a:lnTo>
                    <a:pt x="308" y="515"/>
                  </a:lnTo>
                  <a:lnTo>
                    <a:pt x="308" y="508"/>
                  </a:lnTo>
                  <a:lnTo>
                    <a:pt x="306" y="500"/>
                  </a:lnTo>
                  <a:lnTo>
                    <a:pt x="304" y="493"/>
                  </a:lnTo>
                  <a:lnTo>
                    <a:pt x="302" y="481"/>
                  </a:lnTo>
                  <a:lnTo>
                    <a:pt x="300" y="472"/>
                  </a:lnTo>
                  <a:lnTo>
                    <a:pt x="295" y="458"/>
                  </a:lnTo>
                  <a:lnTo>
                    <a:pt x="291" y="445"/>
                  </a:lnTo>
                  <a:lnTo>
                    <a:pt x="285" y="432"/>
                  </a:lnTo>
                  <a:lnTo>
                    <a:pt x="279" y="418"/>
                  </a:lnTo>
                  <a:lnTo>
                    <a:pt x="274" y="403"/>
                  </a:lnTo>
                  <a:lnTo>
                    <a:pt x="268" y="390"/>
                  </a:lnTo>
                  <a:lnTo>
                    <a:pt x="260" y="375"/>
                  </a:lnTo>
                  <a:lnTo>
                    <a:pt x="257" y="363"/>
                  </a:lnTo>
                  <a:lnTo>
                    <a:pt x="251" y="348"/>
                  </a:lnTo>
                  <a:lnTo>
                    <a:pt x="245" y="337"/>
                  </a:lnTo>
                  <a:lnTo>
                    <a:pt x="240" y="325"/>
                  </a:lnTo>
                  <a:lnTo>
                    <a:pt x="238" y="318"/>
                  </a:lnTo>
                  <a:lnTo>
                    <a:pt x="234" y="310"/>
                  </a:lnTo>
                  <a:lnTo>
                    <a:pt x="230" y="304"/>
                  </a:lnTo>
                  <a:lnTo>
                    <a:pt x="230" y="301"/>
                  </a:lnTo>
                  <a:lnTo>
                    <a:pt x="179" y="418"/>
                  </a:lnTo>
                  <a:lnTo>
                    <a:pt x="179" y="578"/>
                  </a:lnTo>
                  <a:lnTo>
                    <a:pt x="173" y="673"/>
                  </a:lnTo>
                  <a:lnTo>
                    <a:pt x="68" y="673"/>
                  </a:lnTo>
                  <a:lnTo>
                    <a:pt x="68" y="669"/>
                  </a:lnTo>
                  <a:lnTo>
                    <a:pt x="65" y="664"/>
                  </a:lnTo>
                  <a:lnTo>
                    <a:pt x="63" y="656"/>
                  </a:lnTo>
                  <a:lnTo>
                    <a:pt x="59" y="650"/>
                  </a:lnTo>
                  <a:lnTo>
                    <a:pt x="57" y="643"/>
                  </a:lnTo>
                  <a:lnTo>
                    <a:pt x="55" y="635"/>
                  </a:lnTo>
                  <a:lnTo>
                    <a:pt x="51" y="626"/>
                  </a:lnTo>
                  <a:lnTo>
                    <a:pt x="49" y="616"/>
                  </a:lnTo>
                  <a:lnTo>
                    <a:pt x="46" y="603"/>
                  </a:lnTo>
                  <a:lnTo>
                    <a:pt x="44" y="593"/>
                  </a:lnTo>
                  <a:lnTo>
                    <a:pt x="40" y="580"/>
                  </a:lnTo>
                  <a:lnTo>
                    <a:pt x="36" y="569"/>
                  </a:lnTo>
                  <a:lnTo>
                    <a:pt x="34" y="555"/>
                  </a:lnTo>
                  <a:lnTo>
                    <a:pt x="32" y="542"/>
                  </a:lnTo>
                  <a:lnTo>
                    <a:pt x="29" y="527"/>
                  </a:lnTo>
                  <a:lnTo>
                    <a:pt x="25" y="512"/>
                  </a:lnTo>
                  <a:lnTo>
                    <a:pt x="21" y="496"/>
                  </a:lnTo>
                  <a:lnTo>
                    <a:pt x="19" y="483"/>
                  </a:lnTo>
                  <a:lnTo>
                    <a:pt x="15" y="468"/>
                  </a:lnTo>
                  <a:lnTo>
                    <a:pt x="13" y="455"/>
                  </a:lnTo>
                  <a:lnTo>
                    <a:pt x="10" y="441"/>
                  </a:lnTo>
                  <a:lnTo>
                    <a:pt x="8" y="430"/>
                  </a:lnTo>
                  <a:lnTo>
                    <a:pt x="6" y="418"/>
                  </a:lnTo>
                  <a:lnTo>
                    <a:pt x="4" y="407"/>
                  </a:lnTo>
                  <a:lnTo>
                    <a:pt x="2" y="398"/>
                  </a:lnTo>
                  <a:lnTo>
                    <a:pt x="2" y="390"/>
                  </a:lnTo>
                  <a:lnTo>
                    <a:pt x="0" y="379"/>
                  </a:lnTo>
                  <a:lnTo>
                    <a:pt x="0" y="377"/>
                  </a:lnTo>
                  <a:lnTo>
                    <a:pt x="0" y="373"/>
                  </a:lnTo>
                  <a:lnTo>
                    <a:pt x="0" y="369"/>
                  </a:lnTo>
                  <a:lnTo>
                    <a:pt x="2" y="361"/>
                  </a:lnTo>
                  <a:lnTo>
                    <a:pt x="6" y="352"/>
                  </a:lnTo>
                  <a:lnTo>
                    <a:pt x="8" y="341"/>
                  </a:lnTo>
                  <a:lnTo>
                    <a:pt x="11" y="325"/>
                  </a:lnTo>
                  <a:lnTo>
                    <a:pt x="15" y="312"/>
                  </a:lnTo>
                  <a:lnTo>
                    <a:pt x="21" y="297"/>
                  </a:lnTo>
                  <a:lnTo>
                    <a:pt x="25" y="280"/>
                  </a:lnTo>
                  <a:lnTo>
                    <a:pt x="29" y="261"/>
                  </a:lnTo>
                  <a:lnTo>
                    <a:pt x="34" y="244"/>
                  </a:lnTo>
                  <a:lnTo>
                    <a:pt x="40" y="227"/>
                  </a:lnTo>
                  <a:lnTo>
                    <a:pt x="46" y="209"/>
                  </a:lnTo>
                  <a:lnTo>
                    <a:pt x="49" y="192"/>
                  </a:lnTo>
                  <a:lnTo>
                    <a:pt x="55" y="175"/>
                  </a:lnTo>
                  <a:lnTo>
                    <a:pt x="63" y="162"/>
                  </a:lnTo>
                  <a:lnTo>
                    <a:pt x="67" y="147"/>
                  </a:lnTo>
                  <a:lnTo>
                    <a:pt x="70" y="135"/>
                  </a:lnTo>
                  <a:lnTo>
                    <a:pt x="74" y="122"/>
                  </a:lnTo>
                  <a:lnTo>
                    <a:pt x="78" y="114"/>
                  </a:lnTo>
                  <a:lnTo>
                    <a:pt x="82" y="105"/>
                  </a:lnTo>
                  <a:lnTo>
                    <a:pt x="86" y="97"/>
                  </a:lnTo>
                  <a:lnTo>
                    <a:pt x="91" y="90"/>
                  </a:lnTo>
                  <a:lnTo>
                    <a:pt x="95" y="86"/>
                  </a:lnTo>
                  <a:lnTo>
                    <a:pt x="101" y="73"/>
                  </a:lnTo>
                  <a:lnTo>
                    <a:pt x="106" y="65"/>
                  </a:lnTo>
                  <a:lnTo>
                    <a:pt x="112" y="57"/>
                  </a:lnTo>
                  <a:lnTo>
                    <a:pt x="118" y="50"/>
                  </a:lnTo>
                  <a:lnTo>
                    <a:pt x="127" y="35"/>
                  </a:lnTo>
                  <a:lnTo>
                    <a:pt x="137" y="23"/>
                  </a:lnTo>
                  <a:lnTo>
                    <a:pt x="141" y="12"/>
                  </a:lnTo>
                  <a:lnTo>
                    <a:pt x="143" y="10"/>
                  </a:lnTo>
                  <a:lnTo>
                    <a:pt x="445" y="0"/>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54" name="Freeform 29"/>
            <p:cNvSpPr>
              <a:spLocks/>
            </p:cNvSpPr>
            <p:nvPr/>
          </p:nvSpPr>
          <p:spPr bwMode="auto">
            <a:xfrm>
              <a:off x="3885" y="3032"/>
              <a:ext cx="364" cy="290"/>
            </a:xfrm>
            <a:custGeom>
              <a:avLst/>
              <a:gdLst>
                <a:gd name="T0" fmla="*/ 1 w 728"/>
                <a:gd name="T1" fmla="*/ 0 h 582"/>
                <a:gd name="T2" fmla="*/ 1 w 728"/>
                <a:gd name="T3" fmla="*/ 0 h 582"/>
                <a:gd name="T4" fmla="*/ 1 w 728"/>
                <a:gd name="T5" fmla="*/ 0 h 582"/>
                <a:gd name="T6" fmla="*/ 1 w 728"/>
                <a:gd name="T7" fmla="*/ 0 h 582"/>
                <a:gd name="T8" fmla="*/ 1 w 728"/>
                <a:gd name="T9" fmla="*/ 0 h 582"/>
                <a:gd name="T10" fmla="*/ 1 w 728"/>
                <a:gd name="T11" fmla="*/ 0 h 582"/>
                <a:gd name="T12" fmla="*/ 1 w 728"/>
                <a:gd name="T13" fmla="*/ 0 h 582"/>
                <a:gd name="T14" fmla="*/ 1 w 728"/>
                <a:gd name="T15" fmla="*/ 0 h 582"/>
                <a:gd name="T16" fmla="*/ 1 w 728"/>
                <a:gd name="T17" fmla="*/ 0 h 582"/>
                <a:gd name="T18" fmla="*/ 1 w 728"/>
                <a:gd name="T19" fmla="*/ 0 h 582"/>
                <a:gd name="T20" fmla="*/ 1 w 728"/>
                <a:gd name="T21" fmla="*/ 0 h 582"/>
                <a:gd name="T22" fmla="*/ 1 w 728"/>
                <a:gd name="T23" fmla="*/ 0 h 582"/>
                <a:gd name="T24" fmla="*/ 1 w 728"/>
                <a:gd name="T25" fmla="*/ 0 h 582"/>
                <a:gd name="T26" fmla="*/ 1 w 728"/>
                <a:gd name="T27" fmla="*/ 0 h 582"/>
                <a:gd name="T28" fmla="*/ 1 w 728"/>
                <a:gd name="T29" fmla="*/ 0 h 582"/>
                <a:gd name="T30" fmla="*/ 1 w 728"/>
                <a:gd name="T31" fmla="*/ 0 h 582"/>
                <a:gd name="T32" fmla="*/ 1 w 728"/>
                <a:gd name="T33" fmla="*/ 0 h 582"/>
                <a:gd name="T34" fmla="*/ 1 w 728"/>
                <a:gd name="T35" fmla="*/ 0 h 582"/>
                <a:gd name="T36" fmla="*/ 1 w 728"/>
                <a:gd name="T37" fmla="*/ 0 h 582"/>
                <a:gd name="T38" fmla="*/ 1 w 728"/>
                <a:gd name="T39" fmla="*/ 0 h 582"/>
                <a:gd name="T40" fmla="*/ 0 w 728"/>
                <a:gd name="T41" fmla="*/ 0 h 582"/>
                <a:gd name="T42" fmla="*/ 1 w 728"/>
                <a:gd name="T43" fmla="*/ 0 h 582"/>
                <a:gd name="T44" fmla="*/ 1 w 728"/>
                <a:gd name="T45" fmla="*/ 0 h 582"/>
                <a:gd name="T46" fmla="*/ 1 w 728"/>
                <a:gd name="T47" fmla="*/ 0 h 582"/>
                <a:gd name="T48" fmla="*/ 1 w 728"/>
                <a:gd name="T49" fmla="*/ 0 h 582"/>
                <a:gd name="T50" fmla="*/ 1 w 728"/>
                <a:gd name="T51" fmla="*/ 0 h 582"/>
                <a:gd name="T52" fmla="*/ 1 w 728"/>
                <a:gd name="T53" fmla="*/ 0 h 582"/>
                <a:gd name="T54" fmla="*/ 1 w 728"/>
                <a:gd name="T55" fmla="*/ 0 h 582"/>
                <a:gd name="T56" fmla="*/ 1 w 728"/>
                <a:gd name="T57" fmla="*/ 0 h 582"/>
                <a:gd name="T58" fmla="*/ 1 w 728"/>
                <a:gd name="T59" fmla="*/ 0 h 582"/>
                <a:gd name="T60" fmla="*/ 1 w 728"/>
                <a:gd name="T61" fmla="*/ 0 h 582"/>
                <a:gd name="T62" fmla="*/ 1 w 728"/>
                <a:gd name="T63" fmla="*/ 0 h 582"/>
                <a:gd name="T64" fmla="*/ 1 w 728"/>
                <a:gd name="T65" fmla="*/ 0 h 582"/>
                <a:gd name="T66" fmla="*/ 1 w 728"/>
                <a:gd name="T67" fmla="*/ 0 h 582"/>
                <a:gd name="T68" fmla="*/ 1 w 728"/>
                <a:gd name="T69" fmla="*/ 0 h 582"/>
                <a:gd name="T70" fmla="*/ 1 w 728"/>
                <a:gd name="T71" fmla="*/ 0 h 582"/>
                <a:gd name="T72" fmla="*/ 1 w 728"/>
                <a:gd name="T73" fmla="*/ 0 h 582"/>
                <a:gd name="T74" fmla="*/ 1 w 728"/>
                <a:gd name="T75" fmla="*/ 0 h 582"/>
                <a:gd name="T76" fmla="*/ 1 w 728"/>
                <a:gd name="T77" fmla="*/ 0 h 582"/>
                <a:gd name="T78" fmla="*/ 1 w 728"/>
                <a:gd name="T79" fmla="*/ 0 h 582"/>
                <a:gd name="T80" fmla="*/ 1 w 728"/>
                <a:gd name="T81" fmla="*/ 0 h 582"/>
                <a:gd name="T82" fmla="*/ 1 w 728"/>
                <a:gd name="T83" fmla="*/ 0 h 582"/>
                <a:gd name="T84" fmla="*/ 1 w 728"/>
                <a:gd name="T85" fmla="*/ 0 h 582"/>
                <a:gd name="T86" fmla="*/ 1 w 728"/>
                <a:gd name="T87" fmla="*/ 0 h 582"/>
                <a:gd name="T88" fmla="*/ 1 w 728"/>
                <a:gd name="T89" fmla="*/ 0 h 582"/>
                <a:gd name="T90" fmla="*/ 1 w 728"/>
                <a:gd name="T91" fmla="*/ 0 h 582"/>
                <a:gd name="T92" fmla="*/ 1 w 728"/>
                <a:gd name="T93" fmla="*/ 0 h 582"/>
                <a:gd name="T94" fmla="*/ 1 w 728"/>
                <a:gd name="T95" fmla="*/ 0 h 582"/>
                <a:gd name="T96" fmla="*/ 1 w 728"/>
                <a:gd name="T97" fmla="*/ 0 h 582"/>
                <a:gd name="T98" fmla="*/ 1 w 728"/>
                <a:gd name="T99" fmla="*/ 0 h 582"/>
                <a:gd name="T100" fmla="*/ 1 w 728"/>
                <a:gd name="T101" fmla="*/ 0 h 582"/>
                <a:gd name="T102" fmla="*/ 1 w 728"/>
                <a:gd name="T103" fmla="*/ 0 h 582"/>
                <a:gd name="T104" fmla="*/ 1 w 728"/>
                <a:gd name="T105" fmla="*/ 0 h 582"/>
                <a:gd name="T106" fmla="*/ 1 w 728"/>
                <a:gd name="T107" fmla="*/ 0 h 582"/>
                <a:gd name="T108" fmla="*/ 1 w 728"/>
                <a:gd name="T109" fmla="*/ 0 h 58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28"/>
                <a:gd name="T166" fmla="*/ 0 h 582"/>
                <a:gd name="T167" fmla="*/ 728 w 728"/>
                <a:gd name="T168" fmla="*/ 582 h 58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28" h="582">
                  <a:moveTo>
                    <a:pt x="427" y="30"/>
                  </a:moveTo>
                  <a:lnTo>
                    <a:pt x="424" y="30"/>
                  </a:lnTo>
                  <a:lnTo>
                    <a:pt x="420" y="30"/>
                  </a:lnTo>
                  <a:lnTo>
                    <a:pt x="412" y="30"/>
                  </a:lnTo>
                  <a:lnTo>
                    <a:pt x="405" y="32"/>
                  </a:lnTo>
                  <a:lnTo>
                    <a:pt x="391" y="34"/>
                  </a:lnTo>
                  <a:lnTo>
                    <a:pt x="378" y="40"/>
                  </a:lnTo>
                  <a:lnTo>
                    <a:pt x="370" y="42"/>
                  </a:lnTo>
                  <a:lnTo>
                    <a:pt x="363" y="46"/>
                  </a:lnTo>
                  <a:lnTo>
                    <a:pt x="355" y="49"/>
                  </a:lnTo>
                  <a:lnTo>
                    <a:pt x="347" y="57"/>
                  </a:lnTo>
                  <a:lnTo>
                    <a:pt x="338" y="61"/>
                  </a:lnTo>
                  <a:lnTo>
                    <a:pt x="328" y="67"/>
                  </a:lnTo>
                  <a:lnTo>
                    <a:pt x="319" y="74"/>
                  </a:lnTo>
                  <a:lnTo>
                    <a:pt x="309" y="82"/>
                  </a:lnTo>
                  <a:lnTo>
                    <a:pt x="300" y="89"/>
                  </a:lnTo>
                  <a:lnTo>
                    <a:pt x="290" y="97"/>
                  </a:lnTo>
                  <a:lnTo>
                    <a:pt x="279" y="106"/>
                  </a:lnTo>
                  <a:lnTo>
                    <a:pt x="270" y="118"/>
                  </a:lnTo>
                  <a:lnTo>
                    <a:pt x="258" y="127"/>
                  </a:lnTo>
                  <a:lnTo>
                    <a:pt x="247" y="137"/>
                  </a:lnTo>
                  <a:lnTo>
                    <a:pt x="235" y="146"/>
                  </a:lnTo>
                  <a:lnTo>
                    <a:pt x="226" y="158"/>
                  </a:lnTo>
                  <a:lnTo>
                    <a:pt x="214" y="167"/>
                  </a:lnTo>
                  <a:lnTo>
                    <a:pt x="203" y="179"/>
                  </a:lnTo>
                  <a:lnTo>
                    <a:pt x="193" y="188"/>
                  </a:lnTo>
                  <a:lnTo>
                    <a:pt x="182" y="200"/>
                  </a:lnTo>
                  <a:lnTo>
                    <a:pt x="171" y="207"/>
                  </a:lnTo>
                  <a:lnTo>
                    <a:pt x="159" y="217"/>
                  </a:lnTo>
                  <a:lnTo>
                    <a:pt x="148" y="224"/>
                  </a:lnTo>
                  <a:lnTo>
                    <a:pt x="138" y="234"/>
                  </a:lnTo>
                  <a:lnTo>
                    <a:pt x="129" y="243"/>
                  </a:lnTo>
                  <a:lnTo>
                    <a:pt x="119" y="251"/>
                  </a:lnTo>
                  <a:lnTo>
                    <a:pt x="110" y="257"/>
                  </a:lnTo>
                  <a:lnTo>
                    <a:pt x="104" y="266"/>
                  </a:lnTo>
                  <a:lnTo>
                    <a:pt x="97" y="270"/>
                  </a:lnTo>
                  <a:lnTo>
                    <a:pt x="89" y="276"/>
                  </a:lnTo>
                  <a:lnTo>
                    <a:pt x="83" y="279"/>
                  </a:lnTo>
                  <a:lnTo>
                    <a:pt x="79" y="285"/>
                  </a:lnTo>
                  <a:lnTo>
                    <a:pt x="72" y="289"/>
                  </a:lnTo>
                  <a:lnTo>
                    <a:pt x="70" y="293"/>
                  </a:lnTo>
                  <a:lnTo>
                    <a:pt x="0" y="329"/>
                  </a:lnTo>
                  <a:lnTo>
                    <a:pt x="9" y="354"/>
                  </a:lnTo>
                  <a:lnTo>
                    <a:pt x="30" y="380"/>
                  </a:lnTo>
                  <a:lnTo>
                    <a:pt x="212" y="316"/>
                  </a:lnTo>
                  <a:lnTo>
                    <a:pt x="393" y="257"/>
                  </a:lnTo>
                  <a:lnTo>
                    <a:pt x="401" y="521"/>
                  </a:lnTo>
                  <a:lnTo>
                    <a:pt x="579" y="511"/>
                  </a:lnTo>
                  <a:lnTo>
                    <a:pt x="566" y="568"/>
                  </a:lnTo>
                  <a:lnTo>
                    <a:pt x="625" y="582"/>
                  </a:lnTo>
                  <a:lnTo>
                    <a:pt x="661" y="536"/>
                  </a:lnTo>
                  <a:lnTo>
                    <a:pt x="661" y="525"/>
                  </a:lnTo>
                  <a:lnTo>
                    <a:pt x="684" y="496"/>
                  </a:lnTo>
                  <a:lnTo>
                    <a:pt x="684" y="492"/>
                  </a:lnTo>
                  <a:lnTo>
                    <a:pt x="688" y="487"/>
                  </a:lnTo>
                  <a:lnTo>
                    <a:pt x="690" y="479"/>
                  </a:lnTo>
                  <a:lnTo>
                    <a:pt x="694" y="473"/>
                  </a:lnTo>
                  <a:lnTo>
                    <a:pt x="697" y="466"/>
                  </a:lnTo>
                  <a:lnTo>
                    <a:pt x="701" y="458"/>
                  </a:lnTo>
                  <a:lnTo>
                    <a:pt x="705" y="447"/>
                  </a:lnTo>
                  <a:lnTo>
                    <a:pt x="709" y="437"/>
                  </a:lnTo>
                  <a:lnTo>
                    <a:pt x="711" y="428"/>
                  </a:lnTo>
                  <a:lnTo>
                    <a:pt x="714" y="418"/>
                  </a:lnTo>
                  <a:lnTo>
                    <a:pt x="718" y="405"/>
                  </a:lnTo>
                  <a:lnTo>
                    <a:pt x="722" y="395"/>
                  </a:lnTo>
                  <a:lnTo>
                    <a:pt x="724" y="382"/>
                  </a:lnTo>
                  <a:lnTo>
                    <a:pt x="728" y="373"/>
                  </a:lnTo>
                  <a:lnTo>
                    <a:pt x="728" y="357"/>
                  </a:lnTo>
                  <a:lnTo>
                    <a:pt x="728" y="346"/>
                  </a:lnTo>
                  <a:lnTo>
                    <a:pt x="728" y="335"/>
                  </a:lnTo>
                  <a:lnTo>
                    <a:pt x="728" y="321"/>
                  </a:lnTo>
                  <a:lnTo>
                    <a:pt x="726" y="308"/>
                  </a:lnTo>
                  <a:lnTo>
                    <a:pt x="724" y="297"/>
                  </a:lnTo>
                  <a:lnTo>
                    <a:pt x="722" y="285"/>
                  </a:lnTo>
                  <a:lnTo>
                    <a:pt x="722" y="272"/>
                  </a:lnTo>
                  <a:lnTo>
                    <a:pt x="718" y="259"/>
                  </a:lnTo>
                  <a:lnTo>
                    <a:pt x="716" y="247"/>
                  </a:lnTo>
                  <a:lnTo>
                    <a:pt x="714" y="234"/>
                  </a:lnTo>
                  <a:lnTo>
                    <a:pt x="711" y="224"/>
                  </a:lnTo>
                  <a:lnTo>
                    <a:pt x="707" y="211"/>
                  </a:lnTo>
                  <a:lnTo>
                    <a:pt x="705" y="202"/>
                  </a:lnTo>
                  <a:lnTo>
                    <a:pt x="701" y="190"/>
                  </a:lnTo>
                  <a:lnTo>
                    <a:pt x="699" y="183"/>
                  </a:lnTo>
                  <a:lnTo>
                    <a:pt x="695" y="169"/>
                  </a:lnTo>
                  <a:lnTo>
                    <a:pt x="690" y="160"/>
                  </a:lnTo>
                  <a:lnTo>
                    <a:pt x="686" y="152"/>
                  </a:lnTo>
                  <a:lnTo>
                    <a:pt x="684" y="145"/>
                  </a:lnTo>
                  <a:lnTo>
                    <a:pt x="680" y="137"/>
                  </a:lnTo>
                  <a:lnTo>
                    <a:pt x="676" y="127"/>
                  </a:lnTo>
                  <a:lnTo>
                    <a:pt x="674" y="122"/>
                  </a:lnTo>
                  <a:lnTo>
                    <a:pt x="673" y="116"/>
                  </a:lnTo>
                  <a:lnTo>
                    <a:pt x="667" y="105"/>
                  </a:lnTo>
                  <a:lnTo>
                    <a:pt x="663" y="99"/>
                  </a:lnTo>
                  <a:lnTo>
                    <a:pt x="661" y="93"/>
                  </a:lnTo>
                  <a:lnTo>
                    <a:pt x="657" y="87"/>
                  </a:lnTo>
                  <a:lnTo>
                    <a:pt x="648" y="76"/>
                  </a:lnTo>
                  <a:lnTo>
                    <a:pt x="640" y="70"/>
                  </a:lnTo>
                  <a:lnTo>
                    <a:pt x="635" y="63"/>
                  </a:lnTo>
                  <a:lnTo>
                    <a:pt x="625" y="55"/>
                  </a:lnTo>
                  <a:lnTo>
                    <a:pt x="617" y="49"/>
                  </a:lnTo>
                  <a:lnTo>
                    <a:pt x="608" y="44"/>
                  </a:lnTo>
                  <a:lnTo>
                    <a:pt x="597" y="38"/>
                  </a:lnTo>
                  <a:lnTo>
                    <a:pt x="587" y="34"/>
                  </a:lnTo>
                  <a:lnTo>
                    <a:pt x="579" y="30"/>
                  </a:lnTo>
                  <a:lnTo>
                    <a:pt x="570" y="27"/>
                  </a:lnTo>
                  <a:lnTo>
                    <a:pt x="566" y="25"/>
                  </a:lnTo>
                  <a:lnTo>
                    <a:pt x="560" y="25"/>
                  </a:lnTo>
                  <a:lnTo>
                    <a:pt x="547" y="0"/>
                  </a:lnTo>
                  <a:lnTo>
                    <a:pt x="427" y="3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55" name="Freeform 30"/>
            <p:cNvSpPr>
              <a:spLocks/>
            </p:cNvSpPr>
            <p:nvPr/>
          </p:nvSpPr>
          <p:spPr bwMode="auto">
            <a:xfrm>
              <a:off x="4136" y="3313"/>
              <a:ext cx="62" cy="89"/>
            </a:xfrm>
            <a:custGeom>
              <a:avLst/>
              <a:gdLst>
                <a:gd name="T0" fmla="*/ 1 w 124"/>
                <a:gd name="T1" fmla="*/ 0 h 178"/>
                <a:gd name="T2" fmla="*/ 1 w 124"/>
                <a:gd name="T3" fmla="*/ 1 h 178"/>
                <a:gd name="T4" fmla="*/ 1 w 124"/>
                <a:gd name="T5" fmla="*/ 1 h 178"/>
                <a:gd name="T6" fmla="*/ 1 w 124"/>
                <a:gd name="T7" fmla="*/ 1 h 178"/>
                <a:gd name="T8" fmla="*/ 1 w 124"/>
                <a:gd name="T9" fmla="*/ 1 h 178"/>
                <a:gd name="T10" fmla="*/ 1 w 124"/>
                <a:gd name="T11" fmla="*/ 1 h 178"/>
                <a:gd name="T12" fmla="*/ 1 w 124"/>
                <a:gd name="T13" fmla="*/ 1 h 178"/>
                <a:gd name="T14" fmla="*/ 1 w 124"/>
                <a:gd name="T15" fmla="*/ 1 h 178"/>
                <a:gd name="T16" fmla="*/ 1 w 124"/>
                <a:gd name="T17" fmla="*/ 1 h 178"/>
                <a:gd name="T18" fmla="*/ 1 w 124"/>
                <a:gd name="T19" fmla="*/ 1 h 178"/>
                <a:gd name="T20" fmla="*/ 1 w 124"/>
                <a:gd name="T21" fmla="*/ 1 h 178"/>
                <a:gd name="T22" fmla="*/ 1 w 124"/>
                <a:gd name="T23" fmla="*/ 1 h 178"/>
                <a:gd name="T24" fmla="*/ 1 w 124"/>
                <a:gd name="T25" fmla="*/ 1 h 178"/>
                <a:gd name="T26" fmla="*/ 1 w 124"/>
                <a:gd name="T27" fmla="*/ 1 h 178"/>
                <a:gd name="T28" fmla="*/ 1 w 124"/>
                <a:gd name="T29" fmla="*/ 1 h 178"/>
                <a:gd name="T30" fmla="*/ 1 w 124"/>
                <a:gd name="T31" fmla="*/ 1 h 178"/>
                <a:gd name="T32" fmla="*/ 1 w 124"/>
                <a:gd name="T33" fmla="*/ 1 h 178"/>
                <a:gd name="T34" fmla="*/ 0 w 124"/>
                <a:gd name="T35" fmla="*/ 1 h 178"/>
                <a:gd name="T36" fmla="*/ 1 w 124"/>
                <a:gd name="T37" fmla="*/ 1 h 178"/>
                <a:gd name="T38" fmla="*/ 1 w 124"/>
                <a:gd name="T39" fmla="*/ 1 h 178"/>
                <a:gd name="T40" fmla="*/ 1 w 124"/>
                <a:gd name="T41" fmla="*/ 1 h 178"/>
                <a:gd name="T42" fmla="*/ 1 w 124"/>
                <a:gd name="T43" fmla="*/ 1 h 178"/>
                <a:gd name="T44" fmla="*/ 1 w 124"/>
                <a:gd name="T45" fmla="*/ 1 h 178"/>
                <a:gd name="T46" fmla="*/ 1 w 124"/>
                <a:gd name="T47" fmla="*/ 1 h 178"/>
                <a:gd name="T48" fmla="*/ 1 w 124"/>
                <a:gd name="T49" fmla="*/ 1 h 178"/>
                <a:gd name="T50" fmla="*/ 1 w 124"/>
                <a:gd name="T51" fmla="*/ 1 h 178"/>
                <a:gd name="T52" fmla="*/ 1 w 124"/>
                <a:gd name="T53" fmla="*/ 1 h 178"/>
                <a:gd name="T54" fmla="*/ 1 w 124"/>
                <a:gd name="T55" fmla="*/ 1 h 178"/>
                <a:gd name="T56" fmla="*/ 1 w 124"/>
                <a:gd name="T57" fmla="*/ 1 h 178"/>
                <a:gd name="T58" fmla="*/ 1 w 124"/>
                <a:gd name="T59" fmla="*/ 1 h 178"/>
                <a:gd name="T60" fmla="*/ 1 w 124"/>
                <a:gd name="T61" fmla="*/ 0 h 178"/>
                <a:gd name="T62" fmla="*/ 1 w 124"/>
                <a:gd name="T63" fmla="*/ 0 h 1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4"/>
                <a:gd name="T97" fmla="*/ 0 h 178"/>
                <a:gd name="T98" fmla="*/ 124 w 124"/>
                <a:gd name="T99" fmla="*/ 178 h 1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4" h="178">
                  <a:moveTo>
                    <a:pt x="116" y="0"/>
                  </a:moveTo>
                  <a:lnTo>
                    <a:pt x="111" y="30"/>
                  </a:lnTo>
                  <a:lnTo>
                    <a:pt x="124" y="97"/>
                  </a:lnTo>
                  <a:lnTo>
                    <a:pt x="48" y="159"/>
                  </a:lnTo>
                  <a:lnTo>
                    <a:pt x="33" y="178"/>
                  </a:lnTo>
                  <a:lnTo>
                    <a:pt x="8" y="165"/>
                  </a:lnTo>
                  <a:lnTo>
                    <a:pt x="8" y="163"/>
                  </a:lnTo>
                  <a:lnTo>
                    <a:pt x="12" y="159"/>
                  </a:lnTo>
                  <a:lnTo>
                    <a:pt x="16" y="152"/>
                  </a:lnTo>
                  <a:lnTo>
                    <a:pt x="23" y="142"/>
                  </a:lnTo>
                  <a:lnTo>
                    <a:pt x="23" y="133"/>
                  </a:lnTo>
                  <a:lnTo>
                    <a:pt x="27" y="125"/>
                  </a:lnTo>
                  <a:lnTo>
                    <a:pt x="29" y="117"/>
                  </a:lnTo>
                  <a:lnTo>
                    <a:pt x="29" y="110"/>
                  </a:lnTo>
                  <a:lnTo>
                    <a:pt x="29" y="97"/>
                  </a:lnTo>
                  <a:lnTo>
                    <a:pt x="31" y="93"/>
                  </a:lnTo>
                  <a:lnTo>
                    <a:pt x="8" y="97"/>
                  </a:lnTo>
                  <a:lnTo>
                    <a:pt x="0" y="85"/>
                  </a:lnTo>
                  <a:lnTo>
                    <a:pt x="4" y="81"/>
                  </a:lnTo>
                  <a:lnTo>
                    <a:pt x="16" y="72"/>
                  </a:lnTo>
                  <a:lnTo>
                    <a:pt x="19" y="60"/>
                  </a:lnTo>
                  <a:lnTo>
                    <a:pt x="27" y="53"/>
                  </a:lnTo>
                  <a:lnTo>
                    <a:pt x="33" y="45"/>
                  </a:lnTo>
                  <a:lnTo>
                    <a:pt x="42" y="41"/>
                  </a:lnTo>
                  <a:lnTo>
                    <a:pt x="54" y="36"/>
                  </a:lnTo>
                  <a:lnTo>
                    <a:pt x="65" y="30"/>
                  </a:lnTo>
                  <a:lnTo>
                    <a:pt x="67" y="22"/>
                  </a:lnTo>
                  <a:lnTo>
                    <a:pt x="71" y="13"/>
                  </a:lnTo>
                  <a:lnTo>
                    <a:pt x="73" y="5"/>
                  </a:lnTo>
                  <a:lnTo>
                    <a:pt x="75" y="3"/>
                  </a:lnTo>
                  <a:lnTo>
                    <a:pt x="116" y="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56" name="Freeform 31"/>
            <p:cNvSpPr>
              <a:spLocks/>
            </p:cNvSpPr>
            <p:nvPr/>
          </p:nvSpPr>
          <p:spPr bwMode="auto">
            <a:xfrm>
              <a:off x="3890" y="3056"/>
              <a:ext cx="298" cy="247"/>
            </a:xfrm>
            <a:custGeom>
              <a:avLst/>
              <a:gdLst>
                <a:gd name="T0" fmla="*/ 1 w 595"/>
                <a:gd name="T1" fmla="*/ 0 h 495"/>
                <a:gd name="T2" fmla="*/ 1 w 595"/>
                <a:gd name="T3" fmla="*/ 0 h 495"/>
                <a:gd name="T4" fmla="*/ 1 w 595"/>
                <a:gd name="T5" fmla="*/ 0 h 495"/>
                <a:gd name="T6" fmla="*/ 1 w 595"/>
                <a:gd name="T7" fmla="*/ 0 h 495"/>
                <a:gd name="T8" fmla="*/ 1 w 595"/>
                <a:gd name="T9" fmla="*/ 0 h 495"/>
                <a:gd name="T10" fmla="*/ 1 w 595"/>
                <a:gd name="T11" fmla="*/ 0 h 495"/>
                <a:gd name="T12" fmla="*/ 1 w 595"/>
                <a:gd name="T13" fmla="*/ 0 h 495"/>
                <a:gd name="T14" fmla="*/ 1 w 595"/>
                <a:gd name="T15" fmla="*/ 0 h 495"/>
                <a:gd name="T16" fmla="*/ 1 w 595"/>
                <a:gd name="T17" fmla="*/ 0 h 495"/>
                <a:gd name="T18" fmla="*/ 1 w 595"/>
                <a:gd name="T19" fmla="*/ 0 h 495"/>
                <a:gd name="T20" fmla="*/ 1 w 595"/>
                <a:gd name="T21" fmla="*/ 0 h 495"/>
                <a:gd name="T22" fmla="*/ 1 w 595"/>
                <a:gd name="T23" fmla="*/ 0 h 495"/>
                <a:gd name="T24" fmla="*/ 1 w 595"/>
                <a:gd name="T25" fmla="*/ 0 h 495"/>
                <a:gd name="T26" fmla="*/ 1 w 595"/>
                <a:gd name="T27" fmla="*/ 0 h 495"/>
                <a:gd name="T28" fmla="*/ 1 w 595"/>
                <a:gd name="T29" fmla="*/ 0 h 495"/>
                <a:gd name="T30" fmla="*/ 1 w 595"/>
                <a:gd name="T31" fmla="*/ 0 h 495"/>
                <a:gd name="T32" fmla="*/ 1 w 595"/>
                <a:gd name="T33" fmla="*/ 0 h 495"/>
                <a:gd name="T34" fmla="*/ 1 w 595"/>
                <a:gd name="T35" fmla="*/ 0 h 495"/>
                <a:gd name="T36" fmla="*/ 1 w 595"/>
                <a:gd name="T37" fmla="*/ 0 h 495"/>
                <a:gd name="T38" fmla="*/ 1 w 595"/>
                <a:gd name="T39" fmla="*/ 0 h 495"/>
                <a:gd name="T40" fmla="*/ 1 w 595"/>
                <a:gd name="T41" fmla="*/ 0 h 495"/>
                <a:gd name="T42" fmla="*/ 1 w 595"/>
                <a:gd name="T43" fmla="*/ 0 h 495"/>
                <a:gd name="T44" fmla="*/ 1 w 595"/>
                <a:gd name="T45" fmla="*/ 0 h 495"/>
                <a:gd name="T46" fmla="*/ 1 w 595"/>
                <a:gd name="T47" fmla="*/ 0 h 495"/>
                <a:gd name="T48" fmla="*/ 1 w 595"/>
                <a:gd name="T49" fmla="*/ 0 h 495"/>
                <a:gd name="T50" fmla="*/ 1 w 595"/>
                <a:gd name="T51" fmla="*/ 0 h 495"/>
                <a:gd name="T52" fmla="*/ 1 w 595"/>
                <a:gd name="T53" fmla="*/ 0 h 495"/>
                <a:gd name="T54" fmla="*/ 1 w 595"/>
                <a:gd name="T55" fmla="*/ 0 h 495"/>
                <a:gd name="T56" fmla="*/ 1 w 595"/>
                <a:gd name="T57" fmla="*/ 0 h 495"/>
                <a:gd name="T58" fmla="*/ 1 w 595"/>
                <a:gd name="T59" fmla="*/ 0 h 495"/>
                <a:gd name="T60" fmla="*/ 1 w 595"/>
                <a:gd name="T61" fmla="*/ 0 h 495"/>
                <a:gd name="T62" fmla="*/ 1 w 595"/>
                <a:gd name="T63" fmla="*/ 0 h 495"/>
                <a:gd name="T64" fmla="*/ 1 w 595"/>
                <a:gd name="T65" fmla="*/ 0 h 495"/>
                <a:gd name="T66" fmla="*/ 1 w 595"/>
                <a:gd name="T67" fmla="*/ 0 h 495"/>
                <a:gd name="T68" fmla="*/ 1 w 595"/>
                <a:gd name="T69" fmla="*/ 0 h 495"/>
                <a:gd name="T70" fmla="*/ 1 w 595"/>
                <a:gd name="T71" fmla="*/ 0 h 495"/>
                <a:gd name="T72" fmla="*/ 1 w 595"/>
                <a:gd name="T73" fmla="*/ 0 h 495"/>
                <a:gd name="T74" fmla="*/ 1 w 595"/>
                <a:gd name="T75" fmla="*/ 0 h 495"/>
                <a:gd name="T76" fmla="*/ 1 w 595"/>
                <a:gd name="T77" fmla="*/ 0 h 495"/>
                <a:gd name="T78" fmla="*/ 1 w 595"/>
                <a:gd name="T79" fmla="*/ 0 h 495"/>
                <a:gd name="T80" fmla="*/ 1 w 595"/>
                <a:gd name="T81" fmla="*/ 0 h 495"/>
                <a:gd name="T82" fmla="*/ 1 w 595"/>
                <a:gd name="T83" fmla="*/ 0 h 495"/>
                <a:gd name="T84" fmla="*/ 1 w 595"/>
                <a:gd name="T85" fmla="*/ 0 h 495"/>
                <a:gd name="T86" fmla="*/ 1 w 595"/>
                <a:gd name="T87" fmla="*/ 0 h 495"/>
                <a:gd name="T88" fmla="*/ 1 w 595"/>
                <a:gd name="T89" fmla="*/ 0 h 495"/>
                <a:gd name="T90" fmla="*/ 1 w 595"/>
                <a:gd name="T91" fmla="*/ 0 h 495"/>
                <a:gd name="T92" fmla="*/ 1 w 595"/>
                <a:gd name="T93" fmla="*/ 0 h 495"/>
                <a:gd name="T94" fmla="*/ 1 w 595"/>
                <a:gd name="T95" fmla="*/ 0 h 495"/>
                <a:gd name="T96" fmla="*/ 1 w 595"/>
                <a:gd name="T97" fmla="*/ 0 h 495"/>
                <a:gd name="T98" fmla="*/ 1 w 595"/>
                <a:gd name="T99" fmla="*/ 0 h 495"/>
                <a:gd name="T100" fmla="*/ 1 w 595"/>
                <a:gd name="T101" fmla="*/ 0 h 495"/>
                <a:gd name="T102" fmla="*/ 1 w 595"/>
                <a:gd name="T103" fmla="*/ 0 h 495"/>
                <a:gd name="T104" fmla="*/ 1 w 595"/>
                <a:gd name="T105" fmla="*/ 0 h 495"/>
                <a:gd name="T106" fmla="*/ 1 w 595"/>
                <a:gd name="T107" fmla="*/ 0 h 495"/>
                <a:gd name="T108" fmla="*/ 1 w 595"/>
                <a:gd name="T109" fmla="*/ 0 h 495"/>
                <a:gd name="T110" fmla="*/ 1 w 595"/>
                <a:gd name="T111" fmla="*/ 0 h 495"/>
                <a:gd name="T112" fmla="*/ 1 w 595"/>
                <a:gd name="T113" fmla="*/ 0 h 495"/>
                <a:gd name="T114" fmla="*/ 1 w 595"/>
                <a:gd name="T115" fmla="*/ 0 h 495"/>
                <a:gd name="T116" fmla="*/ 1 w 595"/>
                <a:gd name="T117" fmla="*/ 0 h 495"/>
                <a:gd name="T118" fmla="*/ 1 w 595"/>
                <a:gd name="T119" fmla="*/ 0 h 495"/>
                <a:gd name="T120" fmla="*/ 1 w 595"/>
                <a:gd name="T121" fmla="*/ 0 h 495"/>
                <a:gd name="T122" fmla="*/ 0 w 595"/>
                <a:gd name="T123" fmla="*/ 0 h 4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95"/>
                <a:gd name="T187" fmla="*/ 0 h 495"/>
                <a:gd name="T188" fmla="*/ 595 w 595"/>
                <a:gd name="T189" fmla="*/ 495 h 4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95" h="495">
                  <a:moveTo>
                    <a:pt x="0" y="305"/>
                  </a:moveTo>
                  <a:lnTo>
                    <a:pt x="78" y="268"/>
                  </a:lnTo>
                  <a:lnTo>
                    <a:pt x="101" y="287"/>
                  </a:lnTo>
                  <a:lnTo>
                    <a:pt x="108" y="249"/>
                  </a:lnTo>
                  <a:lnTo>
                    <a:pt x="209" y="227"/>
                  </a:lnTo>
                  <a:lnTo>
                    <a:pt x="295" y="194"/>
                  </a:lnTo>
                  <a:lnTo>
                    <a:pt x="291" y="192"/>
                  </a:lnTo>
                  <a:lnTo>
                    <a:pt x="283" y="192"/>
                  </a:lnTo>
                  <a:lnTo>
                    <a:pt x="272" y="191"/>
                  </a:lnTo>
                  <a:lnTo>
                    <a:pt x="259" y="191"/>
                  </a:lnTo>
                  <a:lnTo>
                    <a:pt x="243" y="189"/>
                  </a:lnTo>
                  <a:lnTo>
                    <a:pt x="232" y="187"/>
                  </a:lnTo>
                  <a:lnTo>
                    <a:pt x="223" y="183"/>
                  </a:lnTo>
                  <a:lnTo>
                    <a:pt x="221" y="181"/>
                  </a:lnTo>
                  <a:lnTo>
                    <a:pt x="221" y="173"/>
                  </a:lnTo>
                  <a:lnTo>
                    <a:pt x="226" y="164"/>
                  </a:lnTo>
                  <a:lnTo>
                    <a:pt x="236" y="153"/>
                  </a:lnTo>
                  <a:lnTo>
                    <a:pt x="249" y="141"/>
                  </a:lnTo>
                  <a:lnTo>
                    <a:pt x="255" y="134"/>
                  </a:lnTo>
                  <a:lnTo>
                    <a:pt x="262" y="126"/>
                  </a:lnTo>
                  <a:lnTo>
                    <a:pt x="270" y="120"/>
                  </a:lnTo>
                  <a:lnTo>
                    <a:pt x="278" y="115"/>
                  </a:lnTo>
                  <a:lnTo>
                    <a:pt x="285" y="109"/>
                  </a:lnTo>
                  <a:lnTo>
                    <a:pt x="293" y="103"/>
                  </a:lnTo>
                  <a:lnTo>
                    <a:pt x="300" y="99"/>
                  </a:lnTo>
                  <a:lnTo>
                    <a:pt x="308" y="97"/>
                  </a:lnTo>
                  <a:lnTo>
                    <a:pt x="316" y="88"/>
                  </a:lnTo>
                  <a:lnTo>
                    <a:pt x="314" y="84"/>
                  </a:lnTo>
                  <a:lnTo>
                    <a:pt x="306" y="78"/>
                  </a:lnTo>
                  <a:lnTo>
                    <a:pt x="295" y="76"/>
                  </a:lnTo>
                  <a:lnTo>
                    <a:pt x="280" y="73"/>
                  </a:lnTo>
                  <a:lnTo>
                    <a:pt x="268" y="71"/>
                  </a:lnTo>
                  <a:lnTo>
                    <a:pt x="257" y="71"/>
                  </a:lnTo>
                  <a:lnTo>
                    <a:pt x="253" y="71"/>
                  </a:lnTo>
                  <a:lnTo>
                    <a:pt x="308" y="31"/>
                  </a:lnTo>
                  <a:lnTo>
                    <a:pt x="435" y="0"/>
                  </a:lnTo>
                  <a:lnTo>
                    <a:pt x="437" y="44"/>
                  </a:lnTo>
                  <a:lnTo>
                    <a:pt x="481" y="105"/>
                  </a:lnTo>
                  <a:lnTo>
                    <a:pt x="531" y="69"/>
                  </a:lnTo>
                  <a:lnTo>
                    <a:pt x="494" y="128"/>
                  </a:lnTo>
                  <a:lnTo>
                    <a:pt x="487" y="194"/>
                  </a:lnTo>
                  <a:lnTo>
                    <a:pt x="540" y="219"/>
                  </a:lnTo>
                  <a:lnTo>
                    <a:pt x="557" y="141"/>
                  </a:lnTo>
                  <a:lnTo>
                    <a:pt x="588" y="242"/>
                  </a:lnTo>
                  <a:lnTo>
                    <a:pt x="595" y="356"/>
                  </a:lnTo>
                  <a:lnTo>
                    <a:pt x="567" y="483"/>
                  </a:lnTo>
                  <a:lnTo>
                    <a:pt x="565" y="483"/>
                  </a:lnTo>
                  <a:lnTo>
                    <a:pt x="561" y="485"/>
                  </a:lnTo>
                  <a:lnTo>
                    <a:pt x="553" y="487"/>
                  </a:lnTo>
                  <a:lnTo>
                    <a:pt x="544" y="489"/>
                  </a:lnTo>
                  <a:lnTo>
                    <a:pt x="538" y="489"/>
                  </a:lnTo>
                  <a:lnTo>
                    <a:pt x="532" y="491"/>
                  </a:lnTo>
                  <a:lnTo>
                    <a:pt x="525" y="493"/>
                  </a:lnTo>
                  <a:lnTo>
                    <a:pt x="517" y="495"/>
                  </a:lnTo>
                  <a:lnTo>
                    <a:pt x="508" y="495"/>
                  </a:lnTo>
                  <a:lnTo>
                    <a:pt x="500" y="495"/>
                  </a:lnTo>
                  <a:lnTo>
                    <a:pt x="491" y="495"/>
                  </a:lnTo>
                  <a:lnTo>
                    <a:pt x="481" y="495"/>
                  </a:lnTo>
                  <a:lnTo>
                    <a:pt x="470" y="491"/>
                  </a:lnTo>
                  <a:lnTo>
                    <a:pt x="458" y="489"/>
                  </a:lnTo>
                  <a:lnTo>
                    <a:pt x="447" y="487"/>
                  </a:lnTo>
                  <a:lnTo>
                    <a:pt x="437" y="485"/>
                  </a:lnTo>
                  <a:lnTo>
                    <a:pt x="424" y="481"/>
                  </a:lnTo>
                  <a:lnTo>
                    <a:pt x="415" y="477"/>
                  </a:lnTo>
                  <a:lnTo>
                    <a:pt x="405" y="476"/>
                  </a:lnTo>
                  <a:lnTo>
                    <a:pt x="396" y="472"/>
                  </a:lnTo>
                  <a:lnTo>
                    <a:pt x="388" y="468"/>
                  </a:lnTo>
                  <a:lnTo>
                    <a:pt x="378" y="464"/>
                  </a:lnTo>
                  <a:lnTo>
                    <a:pt x="371" y="462"/>
                  </a:lnTo>
                  <a:lnTo>
                    <a:pt x="367" y="458"/>
                  </a:lnTo>
                  <a:lnTo>
                    <a:pt x="359" y="455"/>
                  </a:lnTo>
                  <a:lnTo>
                    <a:pt x="356" y="455"/>
                  </a:lnTo>
                  <a:lnTo>
                    <a:pt x="354" y="453"/>
                  </a:lnTo>
                  <a:lnTo>
                    <a:pt x="354" y="445"/>
                  </a:lnTo>
                  <a:lnTo>
                    <a:pt x="354" y="438"/>
                  </a:lnTo>
                  <a:lnTo>
                    <a:pt x="352" y="428"/>
                  </a:lnTo>
                  <a:lnTo>
                    <a:pt x="350" y="420"/>
                  </a:lnTo>
                  <a:lnTo>
                    <a:pt x="350" y="415"/>
                  </a:lnTo>
                  <a:lnTo>
                    <a:pt x="350" y="407"/>
                  </a:lnTo>
                  <a:lnTo>
                    <a:pt x="350" y="398"/>
                  </a:lnTo>
                  <a:lnTo>
                    <a:pt x="346" y="386"/>
                  </a:lnTo>
                  <a:lnTo>
                    <a:pt x="344" y="375"/>
                  </a:lnTo>
                  <a:lnTo>
                    <a:pt x="340" y="363"/>
                  </a:lnTo>
                  <a:lnTo>
                    <a:pt x="340" y="350"/>
                  </a:lnTo>
                  <a:lnTo>
                    <a:pt x="337" y="337"/>
                  </a:lnTo>
                  <a:lnTo>
                    <a:pt x="333" y="324"/>
                  </a:lnTo>
                  <a:lnTo>
                    <a:pt x="331" y="312"/>
                  </a:lnTo>
                  <a:lnTo>
                    <a:pt x="329" y="301"/>
                  </a:lnTo>
                  <a:lnTo>
                    <a:pt x="325" y="287"/>
                  </a:lnTo>
                  <a:lnTo>
                    <a:pt x="323" y="278"/>
                  </a:lnTo>
                  <a:lnTo>
                    <a:pt x="319" y="268"/>
                  </a:lnTo>
                  <a:lnTo>
                    <a:pt x="318" y="259"/>
                  </a:lnTo>
                  <a:lnTo>
                    <a:pt x="318" y="251"/>
                  </a:lnTo>
                  <a:lnTo>
                    <a:pt x="316" y="248"/>
                  </a:lnTo>
                  <a:lnTo>
                    <a:pt x="316" y="244"/>
                  </a:lnTo>
                  <a:lnTo>
                    <a:pt x="312" y="246"/>
                  </a:lnTo>
                  <a:lnTo>
                    <a:pt x="300" y="249"/>
                  </a:lnTo>
                  <a:lnTo>
                    <a:pt x="293" y="253"/>
                  </a:lnTo>
                  <a:lnTo>
                    <a:pt x="285" y="257"/>
                  </a:lnTo>
                  <a:lnTo>
                    <a:pt x="276" y="263"/>
                  </a:lnTo>
                  <a:lnTo>
                    <a:pt x="266" y="268"/>
                  </a:lnTo>
                  <a:lnTo>
                    <a:pt x="253" y="272"/>
                  </a:lnTo>
                  <a:lnTo>
                    <a:pt x="242" y="278"/>
                  </a:lnTo>
                  <a:lnTo>
                    <a:pt x="230" y="282"/>
                  </a:lnTo>
                  <a:lnTo>
                    <a:pt x="217" y="289"/>
                  </a:lnTo>
                  <a:lnTo>
                    <a:pt x="203" y="295"/>
                  </a:lnTo>
                  <a:lnTo>
                    <a:pt x="190" y="301"/>
                  </a:lnTo>
                  <a:lnTo>
                    <a:pt x="175" y="305"/>
                  </a:lnTo>
                  <a:lnTo>
                    <a:pt x="164" y="312"/>
                  </a:lnTo>
                  <a:lnTo>
                    <a:pt x="148" y="314"/>
                  </a:lnTo>
                  <a:lnTo>
                    <a:pt x="135" y="318"/>
                  </a:lnTo>
                  <a:lnTo>
                    <a:pt x="120" y="322"/>
                  </a:lnTo>
                  <a:lnTo>
                    <a:pt x="108" y="324"/>
                  </a:lnTo>
                  <a:lnTo>
                    <a:pt x="97" y="325"/>
                  </a:lnTo>
                  <a:lnTo>
                    <a:pt x="84" y="327"/>
                  </a:lnTo>
                  <a:lnTo>
                    <a:pt x="72" y="329"/>
                  </a:lnTo>
                  <a:lnTo>
                    <a:pt x="65" y="333"/>
                  </a:lnTo>
                  <a:lnTo>
                    <a:pt x="53" y="333"/>
                  </a:lnTo>
                  <a:lnTo>
                    <a:pt x="46" y="333"/>
                  </a:lnTo>
                  <a:lnTo>
                    <a:pt x="36" y="335"/>
                  </a:lnTo>
                  <a:lnTo>
                    <a:pt x="32" y="337"/>
                  </a:lnTo>
                  <a:lnTo>
                    <a:pt x="23" y="337"/>
                  </a:lnTo>
                  <a:lnTo>
                    <a:pt x="21" y="337"/>
                  </a:lnTo>
                  <a:lnTo>
                    <a:pt x="0" y="305"/>
                  </a:lnTo>
                  <a:close/>
                </a:path>
              </a:pathLst>
            </a:custGeom>
            <a:solidFill>
              <a:srgbClr val="96AB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57" name="Freeform 32"/>
            <p:cNvSpPr>
              <a:spLocks/>
            </p:cNvSpPr>
            <p:nvPr/>
          </p:nvSpPr>
          <p:spPr bwMode="auto">
            <a:xfrm>
              <a:off x="4097" y="3080"/>
              <a:ext cx="18" cy="34"/>
            </a:xfrm>
            <a:custGeom>
              <a:avLst/>
              <a:gdLst>
                <a:gd name="T0" fmla="*/ 1 w 36"/>
                <a:gd name="T1" fmla="*/ 0 h 68"/>
                <a:gd name="T2" fmla="*/ 1 w 36"/>
                <a:gd name="T3" fmla="*/ 1 h 68"/>
                <a:gd name="T4" fmla="*/ 1 w 36"/>
                <a:gd name="T5" fmla="*/ 1 h 68"/>
                <a:gd name="T6" fmla="*/ 0 w 36"/>
                <a:gd name="T7" fmla="*/ 1 h 68"/>
                <a:gd name="T8" fmla="*/ 0 w 36"/>
                <a:gd name="T9" fmla="*/ 1 h 68"/>
                <a:gd name="T10" fmla="*/ 1 w 36"/>
                <a:gd name="T11" fmla="*/ 1 h 68"/>
                <a:gd name="T12" fmla="*/ 1 w 36"/>
                <a:gd name="T13" fmla="*/ 1 h 68"/>
                <a:gd name="T14" fmla="*/ 1 w 36"/>
                <a:gd name="T15" fmla="*/ 1 h 68"/>
                <a:gd name="T16" fmla="*/ 1 w 36"/>
                <a:gd name="T17" fmla="*/ 1 h 68"/>
                <a:gd name="T18" fmla="*/ 1 w 36"/>
                <a:gd name="T19" fmla="*/ 1 h 68"/>
                <a:gd name="T20" fmla="*/ 1 w 36"/>
                <a:gd name="T21" fmla="*/ 0 h 68"/>
                <a:gd name="T22" fmla="*/ 1 w 36"/>
                <a:gd name="T23" fmla="*/ 0 h 6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68"/>
                <a:gd name="T38" fmla="*/ 36 w 36"/>
                <a:gd name="T39" fmla="*/ 68 h 6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68">
                  <a:moveTo>
                    <a:pt x="13" y="0"/>
                  </a:moveTo>
                  <a:lnTo>
                    <a:pt x="9" y="2"/>
                  </a:lnTo>
                  <a:lnTo>
                    <a:pt x="5" y="11"/>
                  </a:lnTo>
                  <a:lnTo>
                    <a:pt x="0" y="21"/>
                  </a:lnTo>
                  <a:lnTo>
                    <a:pt x="0" y="30"/>
                  </a:lnTo>
                  <a:lnTo>
                    <a:pt x="3" y="40"/>
                  </a:lnTo>
                  <a:lnTo>
                    <a:pt x="13" y="53"/>
                  </a:lnTo>
                  <a:lnTo>
                    <a:pt x="22" y="63"/>
                  </a:lnTo>
                  <a:lnTo>
                    <a:pt x="28" y="68"/>
                  </a:lnTo>
                  <a:lnTo>
                    <a:pt x="36" y="28"/>
                  </a:lnTo>
                  <a:lnTo>
                    <a:pt x="13"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58" name="Freeform 33"/>
            <p:cNvSpPr>
              <a:spLocks/>
            </p:cNvSpPr>
            <p:nvPr/>
          </p:nvSpPr>
          <p:spPr bwMode="auto">
            <a:xfrm>
              <a:off x="4089" y="3108"/>
              <a:ext cx="40" cy="207"/>
            </a:xfrm>
            <a:custGeom>
              <a:avLst/>
              <a:gdLst>
                <a:gd name="T0" fmla="*/ 1 w 80"/>
                <a:gd name="T1" fmla="*/ 1 h 414"/>
                <a:gd name="T2" fmla="*/ 1 w 80"/>
                <a:gd name="T3" fmla="*/ 1 h 414"/>
                <a:gd name="T4" fmla="*/ 1 w 80"/>
                <a:gd name="T5" fmla="*/ 1 h 414"/>
                <a:gd name="T6" fmla="*/ 1 w 80"/>
                <a:gd name="T7" fmla="*/ 1 h 414"/>
                <a:gd name="T8" fmla="*/ 1 w 80"/>
                <a:gd name="T9" fmla="*/ 1 h 414"/>
                <a:gd name="T10" fmla="*/ 1 w 80"/>
                <a:gd name="T11" fmla="*/ 1 h 414"/>
                <a:gd name="T12" fmla="*/ 1 w 80"/>
                <a:gd name="T13" fmla="*/ 1 h 414"/>
                <a:gd name="T14" fmla="*/ 1 w 80"/>
                <a:gd name="T15" fmla="*/ 1 h 414"/>
                <a:gd name="T16" fmla="*/ 1 w 80"/>
                <a:gd name="T17" fmla="*/ 1 h 414"/>
                <a:gd name="T18" fmla="*/ 1 w 80"/>
                <a:gd name="T19" fmla="*/ 1 h 414"/>
                <a:gd name="T20" fmla="*/ 1 w 80"/>
                <a:gd name="T21" fmla="*/ 1 h 414"/>
                <a:gd name="T22" fmla="*/ 1 w 80"/>
                <a:gd name="T23" fmla="*/ 1 h 414"/>
                <a:gd name="T24" fmla="*/ 1 w 80"/>
                <a:gd name="T25" fmla="*/ 1 h 414"/>
                <a:gd name="T26" fmla="*/ 1 w 80"/>
                <a:gd name="T27" fmla="*/ 1 h 414"/>
                <a:gd name="T28" fmla="*/ 1 w 80"/>
                <a:gd name="T29" fmla="*/ 1 h 414"/>
                <a:gd name="T30" fmla="*/ 1 w 80"/>
                <a:gd name="T31" fmla="*/ 1 h 414"/>
                <a:gd name="T32" fmla="*/ 1 w 80"/>
                <a:gd name="T33" fmla="*/ 1 h 414"/>
                <a:gd name="T34" fmla="*/ 1 w 80"/>
                <a:gd name="T35" fmla="*/ 1 h 414"/>
                <a:gd name="T36" fmla="*/ 1 w 80"/>
                <a:gd name="T37" fmla="*/ 1 h 414"/>
                <a:gd name="T38" fmla="*/ 1 w 80"/>
                <a:gd name="T39" fmla="*/ 1 h 414"/>
                <a:gd name="T40" fmla="*/ 1 w 80"/>
                <a:gd name="T41" fmla="*/ 1 h 414"/>
                <a:gd name="T42" fmla="*/ 0 w 80"/>
                <a:gd name="T43" fmla="*/ 1 h 414"/>
                <a:gd name="T44" fmla="*/ 1 w 80"/>
                <a:gd name="T45" fmla="*/ 1 h 414"/>
                <a:gd name="T46" fmla="*/ 1 w 80"/>
                <a:gd name="T47" fmla="*/ 1 h 414"/>
                <a:gd name="T48" fmla="*/ 1 w 80"/>
                <a:gd name="T49" fmla="*/ 1 h 414"/>
                <a:gd name="T50" fmla="*/ 1 w 80"/>
                <a:gd name="T51" fmla="*/ 1 h 414"/>
                <a:gd name="T52" fmla="*/ 1 w 80"/>
                <a:gd name="T53" fmla="*/ 1 h 414"/>
                <a:gd name="T54" fmla="*/ 1 w 80"/>
                <a:gd name="T55" fmla="*/ 1 h 414"/>
                <a:gd name="T56" fmla="*/ 1 w 80"/>
                <a:gd name="T57" fmla="*/ 1 h 414"/>
                <a:gd name="T58" fmla="*/ 1 w 80"/>
                <a:gd name="T59" fmla="*/ 1 h 414"/>
                <a:gd name="T60" fmla="*/ 1 w 80"/>
                <a:gd name="T61" fmla="*/ 1 h 414"/>
                <a:gd name="T62" fmla="*/ 1 w 80"/>
                <a:gd name="T63" fmla="*/ 1 h 414"/>
                <a:gd name="T64" fmla="*/ 1 w 80"/>
                <a:gd name="T65" fmla="*/ 1 h 414"/>
                <a:gd name="T66" fmla="*/ 1 w 80"/>
                <a:gd name="T67" fmla="*/ 1 h 414"/>
                <a:gd name="T68" fmla="*/ 1 w 80"/>
                <a:gd name="T69" fmla="*/ 1 h 414"/>
                <a:gd name="T70" fmla="*/ 1 w 80"/>
                <a:gd name="T71" fmla="*/ 1 h 414"/>
                <a:gd name="T72" fmla="*/ 1 w 80"/>
                <a:gd name="T73" fmla="*/ 0 h 414"/>
                <a:gd name="T74" fmla="*/ 1 w 80"/>
                <a:gd name="T75" fmla="*/ 0 h 4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0"/>
                <a:gd name="T115" fmla="*/ 0 h 414"/>
                <a:gd name="T116" fmla="*/ 80 w 80"/>
                <a:gd name="T117" fmla="*/ 414 h 4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0" h="414">
                  <a:moveTo>
                    <a:pt x="40" y="0"/>
                  </a:moveTo>
                  <a:lnTo>
                    <a:pt x="40" y="2"/>
                  </a:lnTo>
                  <a:lnTo>
                    <a:pt x="44" y="8"/>
                  </a:lnTo>
                  <a:lnTo>
                    <a:pt x="46" y="17"/>
                  </a:lnTo>
                  <a:lnTo>
                    <a:pt x="52" y="31"/>
                  </a:lnTo>
                  <a:lnTo>
                    <a:pt x="54" y="36"/>
                  </a:lnTo>
                  <a:lnTo>
                    <a:pt x="56" y="44"/>
                  </a:lnTo>
                  <a:lnTo>
                    <a:pt x="59" y="51"/>
                  </a:lnTo>
                  <a:lnTo>
                    <a:pt x="61" y="59"/>
                  </a:lnTo>
                  <a:lnTo>
                    <a:pt x="63" y="67"/>
                  </a:lnTo>
                  <a:lnTo>
                    <a:pt x="65" y="78"/>
                  </a:lnTo>
                  <a:lnTo>
                    <a:pt x="69" y="86"/>
                  </a:lnTo>
                  <a:lnTo>
                    <a:pt x="71" y="95"/>
                  </a:lnTo>
                  <a:lnTo>
                    <a:pt x="71" y="105"/>
                  </a:lnTo>
                  <a:lnTo>
                    <a:pt x="73" y="112"/>
                  </a:lnTo>
                  <a:lnTo>
                    <a:pt x="73" y="122"/>
                  </a:lnTo>
                  <a:lnTo>
                    <a:pt x="73" y="131"/>
                  </a:lnTo>
                  <a:lnTo>
                    <a:pt x="73" y="139"/>
                  </a:lnTo>
                  <a:lnTo>
                    <a:pt x="73" y="148"/>
                  </a:lnTo>
                  <a:lnTo>
                    <a:pt x="73" y="158"/>
                  </a:lnTo>
                  <a:lnTo>
                    <a:pt x="75" y="167"/>
                  </a:lnTo>
                  <a:lnTo>
                    <a:pt x="75" y="175"/>
                  </a:lnTo>
                  <a:lnTo>
                    <a:pt x="75" y="184"/>
                  </a:lnTo>
                  <a:lnTo>
                    <a:pt x="75" y="192"/>
                  </a:lnTo>
                  <a:lnTo>
                    <a:pt x="75" y="202"/>
                  </a:lnTo>
                  <a:lnTo>
                    <a:pt x="75" y="211"/>
                  </a:lnTo>
                  <a:lnTo>
                    <a:pt x="75" y="221"/>
                  </a:lnTo>
                  <a:lnTo>
                    <a:pt x="75" y="230"/>
                  </a:lnTo>
                  <a:lnTo>
                    <a:pt x="75" y="240"/>
                  </a:lnTo>
                  <a:lnTo>
                    <a:pt x="75" y="247"/>
                  </a:lnTo>
                  <a:lnTo>
                    <a:pt x="75" y="255"/>
                  </a:lnTo>
                  <a:lnTo>
                    <a:pt x="75" y="262"/>
                  </a:lnTo>
                  <a:lnTo>
                    <a:pt x="75" y="272"/>
                  </a:lnTo>
                  <a:lnTo>
                    <a:pt x="75" y="279"/>
                  </a:lnTo>
                  <a:lnTo>
                    <a:pt x="76" y="287"/>
                  </a:lnTo>
                  <a:lnTo>
                    <a:pt x="76" y="295"/>
                  </a:lnTo>
                  <a:lnTo>
                    <a:pt x="76" y="304"/>
                  </a:lnTo>
                  <a:lnTo>
                    <a:pt x="76" y="316"/>
                  </a:lnTo>
                  <a:lnTo>
                    <a:pt x="78" y="325"/>
                  </a:lnTo>
                  <a:lnTo>
                    <a:pt x="78" y="331"/>
                  </a:lnTo>
                  <a:lnTo>
                    <a:pt x="80" y="335"/>
                  </a:lnTo>
                  <a:lnTo>
                    <a:pt x="27" y="414"/>
                  </a:lnTo>
                  <a:lnTo>
                    <a:pt x="0" y="344"/>
                  </a:lnTo>
                  <a:lnTo>
                    <a:pt x="0" y="342"/>
                  </a:lnTo>
                  <a:lnTo>
                    <a:pt x="2" y="340"/>
                  </a:lnTo>
                  <a:lnTo>
                    <a:pt x="4" y="335"/>
                  </a:lnTo>
                  <a:lnTo>
                    <a:pt x="6" y="327"/>
                  </a:lnTo>
                  <a:lnTo>
                    <a:pt x="8" y="317"/>
                  </a:lnTo>
                  <a:lnTo>
                    <a:pt x="12" y="308"/>
                  </a:lnTo>
                  <a:lnTo>
                    <a:pt x="14" y="297"/>
                  </a:lnTo>
                  <a:lnTo>
                    <a:pt x="18" y="285"/>
                  </a:lnTo>
                  <a:lnTo>
                    <a:pt x="18" y="272"/>
                  </a:lnTo>
                  <a:lnTo>
                    <a:pt x="18" y="259"/>
                  </a:lnTo>
                  <a:lnTo>
                    <a:pt x="18" y="245"/>
                  </a:lnTo>
                  <a:lnTo>
                    <a:pt x="18" y="232"/>
                  </a:lnTo>
                  <a:lnTo>
                    <a:pt x="18" y="217"/>
                  </a:lnTo>
                  <a:lnTo>
                    <a:pt x="18" y="203"/>
                  </a:lnTo>
                  <a:lnTo>
                    <a:pt x="18" y="188"/>
                  </a:lnTo>
                  <a:lnTo>
                    <a:pt x="18" y="177"/>
                  </a:lnTo>
                  <a:lnTo>
                    <a:pt x="18" y="164"/>
                  </a:lnTo>
                  <a:lnTo>
                    <a:pt x="18" y="150"/>
                  </a:lnTo>
                  <a:lnTo>
                    <a:pt x="18" y="137"/>
                  </a:lnTo>
                  <a:lnTo>
                    <a:pt x="18" y="126"/>
                  </a:lnTo>
                  <a:lnTo>
                    <a:pt x="18" y="112"/>
                  </a:lnTo>
                  <a:lnTo>
                    <a:pt x="18" y="101"/>
                  </a:lnTo>
                  <a:lnTo>
                    <a:pt x="19" y="86"/>
                  </a:lnTo>
                  <a:lnTo>
                    <a:pt x="23" y="74"/>
                  </a:lnTo>
                  <a:lnTo>
                    <a:pt x="23" y="59"/>
                  </a:lnTo>
                  <a:lnTo>
                    <a:pt x="27" y="46"/>
                  </a:lnTo>
                  <a:lnTo>
                    <a:pt x="29" y="34"/>
                  </a:lnTo>
                  <a:lnTo>
                    <a:pt x="33" y="23"/>
                  </a:lnTo>
                  <a:lnTo>
                    <a:pt x="37" y="12"/>
                  </a:lnTo>
                  <a:lnTo>
                    <a:pt x="38" y="6"/>
                  </a:lnTo>
                  <a:lnTo>
                    <a:pt x="4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59" name="Freeform 34"/>
            <p:cNvSpPr>
              <a:spLocks/>
            </p:cNvSpPr>
            <p:nvPr/>
          </p:nvSpPr>
          <p:spPr bwMode="auto">
            <a:xfrm>
              <a:off x="3995" y="3379"/>
              <a:ext cx="117" cy="235"/>
            </a:xfrm>
            <a:custGeom>
              <a:avLst/>
              <a:gdLst>
                <a:gd name="T0" fmla="*/ 0 w 236"/>
                <a:gd name="T1" fmla="*/ 1 h 469"/>
                <a:gd name="T2" fmla="*/ 0 w 236"/>
                <a:gd name="T3" fmla="*/ 1 h 469"/>
                <a:gd name="T4" fmla="*/ 0 w 236"/>
                <a:gd name="T5" fmla="*/ 1 h 469"/>
                <a:gd name="T6" fmla="*/ 0 w 236"/>
                <a:gd name="T7" fmla="*/ 1 h 469"/>
                <a:gd name="T8" fmla="*/ 0 w 236"/>
                <a:gd name="T9" fmla="*/ 1 h 469"/>
                <a:gd name="T10" fmla="*/ 0 w 236"/>
                <a:gd name="T11" fmla="*/ 1 h 469"/>
                <a:gd name="T12" fmla="*/ 0 w 236"/>
                <a:gd name="T13" fmla="*/ 1 h 469"/>
                <a:gd name="T14" fmla="*/ 0 w 236"/>
                <a:gd name="T15" fmla="*/ 1 h 469"/>
                <a:gd name="T16" fmla="*/ 0 w 236"/>
                <a:gd name="T17" fmla="*/ 1 h 469"/>
                <a:gd name="T18" fmla="*/ 0 w 236"/>
                <a:gd name="T19" fmla="*/ 1 h 469"/>
                <a:gd name="T20" fmla="*/ 0 w 236"/>
                <a:gd name="T21" fmla="*/ 1 h 469"/>
                <a:gd name="T22" fmla="*/ 0 w 236"/>
                <a:gd name="T23" fmla="*/ 1 h 469"/>
                <a:gd name="T24" fmla="*/ 0 w 236"/>
                <a:gd name="T25" fmla="*/ 1 h 469"/>
                <a:gd name="T26" fmla="*/ 0 w 236"/>
                <a:gd name="T27" fmla="*/ 1 h 469"/>
                <a:gd name="T28" fmla="*/ 0 w 236"/>
                <a:gd name="T29" fmla="*/ 1 h 469"/>
                <a:gd name="T30" fmla="*/ 0 w 236"/>
                <a:gd name="T31" fmla="*/ 1 h 469"/>
                <a:gd name="T32" fmla="*/ 0 w 236"/>
                <a:gd name="T33" fmla="*/ 1 h 469"/>
                <a:gd name="T34" fmla="*/ 0 w 236"/>
                <a:gd name="T35" fmla="*/ 1 h 469"/>
                <a:gd name="T36" fmla="*/ 0 w 236"/>
                <a:gd name="T37" fmla="*/ 1 h 469"/>
                <a:gd name="T38" fmla="*/ 0 w 236"/>
                <a:gd name="T39" fmla="*/ 1 h 469"/>
                <a:gd name="T40" fmla="*/ 0 w 236"/>
                <a:gd name="T41" fmla="*/ 1 h 469"/>
                <a:gd name="T42" fmla="*/ 0 w 236"/>
                <a:gd name="T43" fmla="*/ 1 h 469"/>
                <a:gd name="T44" fmla="*/ 0 w 236"/>
                <a:gd name="T45" fmla="*/ 1 h 469"/>
                <a:gd name="T46" fmla="*/ 0 w 236"/>
                <a:gd name="T47" fmla="*/ 1 h 469"/>
                <a:gd name="T48" fmla="*/ 0 w 236"/>
                <a:gd name="T49" fmla="*/ 1 h 469"/>
                <a:gd name="T50" fmla="*/ 0 w 236"/>
                <a:gd name="T51" fmla="*/ 1 h 469"/>
                <a:gd name="T52" fmla="*/ 0 w 236"/>
                <a:gd name="T53" fmla="*/ 1 h 469"/>
                <a:gd name="T54" fmla="*/ 0 w 236"/>
                <a:gd name="T55" fmla="*/ 1 h 469"/>
                <a:gd name="T56" fmla="*/ 0 w 236"/>
                <a:gd name="T57" fmla="*/ 1 h 469"/>
                <a:gd name="T58" fmla="*/ 0 w 236"/>
                <a:gd name="T59" fmla="*/ 1 h 469"/>
                <a:gd name="T60" fmla="*/ 0 w 236"/>
                <a:gd name="T61" fmla="*/ 0 h 469"/>
                <a:gd name="T62" fmla="*/ 0 w 236"/>
                <a:gd name="T63" fmla="*/ 0 h 469"/>
                <a:gd name="T64" fmla="*/ 0 w 236"/>
                <a:gd name="T65" fmla="*/ 1 h 469"/>
                <a:gd name="T66" fmla="*/ 0 w 236"/>
                <a:gd name="T67" fmla="*/ 1 h 469"/>
                <a:gd name="T68" fmla="*/ 0 w 236"/>
                <a:gd name="T69" fmla="*/ 1 h 469"/>
                <a:gd name="T70" fmla="*/ 0 w 236"/>
                <a:gd name="T71" fmla="*/ 1 h 469"/>
                <a:gd name="T72" fmla="*/ 0 w 236"/>
                <a:gd name="T73" fmla="*/ 1 h 469"/>
                <a:gd name="T74" fmla="*/ 0 w 236"/>
                <a:gd name="T75" fmla="*/ 1 h 469"/>
                <a:gd name="T76" fmla="*/ 0 w 236"/>
                <a:gd name="T77" fmla="*/ 1 h 469"/>
                <a:gd name="T78" fmla="*/ 0 w 236"/>
                <a:gd name="T79" fmla="*/ 1 h 469"/>
                <a:gd name="T80" fmla="*/ 0 w 236"/>
                <a:gd name="T81" fmla="*/ 1 h 469"/>
                <a:gd name="T82" fmla="*/ 0 w 236"/>
                <a:gd name="T83" fmla="*/ 1 h 469"/>
                <a:gd name="T84" fmla="*/ 0 w 236"/>
                <a:gd name="T85" fmla="*/ 1 h 469"/>
                <a:gd name="T86" fmla="*/ 0 w 236"/>
                <a:gd name="T87" fmla="*/ 1 h 469"/>
                <a:gd name="T88" fmla="*/ 0 w 236"/>
                <a:gd name="T89" fmla="*/ 1 h 469"/>
                <a:gd name="T90" fmla="*/ 0 w 236"/>
                <a:gd name="T91" fmla="*/ 1 h 46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6"/>
                <a:gd name="T139" fmla="*/ 0 h 469"/>
                <a:gd name="T140" fmla="*/ 236 w 236"/>
                <a:gd name="T141" fmla="*/ 469 h 46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6" h="469">
                  <a:moveTo>
                    <a:pt x="202" y="100"/>
                  </a:moveTo>
                  <a:lnTo>
                    <a:pt x="202" y="102"/>
                  </a:lnTo>
                  <a:lnTo>
                    <a:pt x="202" y="108"/>
                  </a:lnTo>
                  <a:lnTo>
                    <a:pt x="200" y="112"/>
                  </a:lnTo>
                  <a:lnTo>
                    <a:pt x="194" y="119"/>
                  </a:lnTo>
                  <a:lnTo>
                    <a:pt x="187" y="129"/>
                  </a:lnTo>
                  <a:lnTo>
                    <a:pt x="175" y="140"/>
                  </a:lnTo>
                  <a:lnTo>
                    <a:pt x="166" y="146"/>
                  </a:lnTo>
                  <a:lnTo>
                    <a:pt x="158" y="152"/>
                  </a:lnTo>
                  <a:lnTo>
                    <a:pt x="150" y="157"/>
                  </a:lnTo>
                  <a:lnTo>
                    <a:pt x="141" y="167"/>
                  </a:lnTo>
                  <a:lnTo>
                    <a:pt x="131" y="171"/>
                  </a:lnTo>
                  <a:lnTo>
                    <a:pt x="124" y="178"/>
                  </a:lnTo>
                  <a:lnTo>
                    <a:pt x="116" y="184"/>
                  </a:lnTo>
                  <a:lnTo>
                    <a:pt x="109" y="192"/>
                  </a:lnTo>
                  <a:lnTo>
                    <a:pt x="101" y="197"/>
                  </a:lnTo>
                  <a:lnTo>
                    <a:pt x="93" y="203"/>
                  </a:lnTo>
                  <a:lnTo>
                    <a:pt x="86" y="207"/>
                  </a:lnTo>
                  <a:lnTo>
                    <a:pt x="82" y="212"/>
                  </a:lnTo>
                  <a:lnTo>
                    <a:pt x="74" y="216"/>
                  </a:lnTo>
                  <a:lnTo>
                    <a:pt x="72" y="220"/>
                  </a:lnTo>
                  <a:lnTo>
                    <a:pt x="0" y="180"/>
                  </a:lnTo>
                  <a:lnTo>
                    <a:pt x="31" y="342"/>
                  </a:lnTo>
                  <a:lnTo>
                    <a:pt x="67" y="465"/>
                  </a:lnTo>
                  <a:lnTo>
                    <a:pt x="131" y="469"/>
                  </a:lnTo>
                  <a:lnTo>
                    <a:pt x="105" y="374"/>
                  </a:lnTo>
                  <a:lnTo>
                    <a:pt x="137" y="256"/>
                  </a:lnTo>
                  <a:lnTo>
                    <a:pt x="183" y="212"/>
                  </a:lnTo>
                  <a:lnTo>
                    <a:pt x="236" y="100"/>
                  </a:lnTo>
                  <a:lnTo>
                    <a:pt x="223" y="60"/>
                  </a:lnTo>
                  <a:lnTo>
                    <a:pt x="209" y="0"/>
                  </a:lnTo>
                  <a:lnTo>
                    <a:pt x="207" y="0"/>
                  </a:lnTo>
                  <a:lnTo>
                    <a:pt x="206" y="3"/>
                  </a:lnTo>
                  <a:lnTo>
                    <a:pt x="202" y="9"/>
                  </a:lnTo>
                  <a:lnTo>
                    <a:pt x="200" y="19"/>
                  </a:lnTo>
                  <a:lnTo>
                    <a:pt x="196" y="28"/>
                  </a:lnTo>
                  <a:lnTo>
                    <a:pt x="194" y="38"/>
                  </a:lnTo>
                  <a:lnTo>
                    <a:pt x="194" y="45"/>
                  </a:lnTo>
                  <a:lnTo>
                    <a:pt x="196" y="55"/>
                  </a:lnTo>
                  <a:lnTo>
                    <a:pt x="196" y="64"/>
                  </a:lnTo>
                  <a:lnTo>
                    <a:pt x="196" y="72"/>
                  </a:lnTo>
                  <a:lnTo>
                    <a:pt x="198" y="78"/>
                  </a:lnTo>
                  <a:lnTo>
                    <a:pt x="200" y="87"/>
                  </a:lnTo>
                  <a:lnTo>
                    <a:pt x="202" y="97"/>
                  </a:lnTo>
                  <a:lnTo>
                    <a:pt x="202" y="100"/>
                  </a:lnTo>
                  <a:close/>
                </a:path>
              </a:pathLst>
            </a:custGeom>
            <a:solidFill>
              <a:srgbClr val="6380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60" name="Freeform 35"/>
            <p:cNvSpPr>
              <a:spLocks/>
            </p:cNvSpPr>
            <p:nvPr/>
          </p:nvSpPr>
          <p:spPr bwMode="auto">
            <a:xfrm>
              <a:off x="4053" y="2899"/>
              <a:ext cx="102" cy="175"/>
            </a:xfrm>
            <a:custGeom>
              <a:avLst/>
              <a:gdLst>
                <a:gd name="T0" fmla="*/ 0 w 206"/>
                <a:gd name="T1" fmla="*/ 0 h 352"/>
                <a:gd name="T2" fmla="*/ 0 w 206"/>
                <a:gd name="T3" fmla="*/ 0 h 352"/>
                <a:gd name="T4" fmla="*/ 0 w 206"/>
                <a:gd name="T5" fmla="*/ 0 h 352"/>
                <a:gd name="T6" fmla="*/ 0 w 206"/>
                <a:gd name="T7" fmla="*/ 0 h 352"/>
                <a:gd name="T8" fmla="*/ 0 w 206"/>
                <a:gd name="T9" fmla="*/ 0 h 352"/>
                <a:gd name="T10" fmla="*/ 0 w 206"/>
                <a:gd name="T11" fmla="*/ 0 h 352"/>
                <a:gd name="T12" fmla="*/ 0 w 206"/>
                <a:gd name="T13" fmla="*/ 0 h 352"/>
                <a:gd name="T14" fmla="*/ 0 w 206"/>
                <a:gd name="T15" fmla="*/ 0 h 352"/>
                <a:gd name="T16" fmla="*/ 0 w 206"/>
                <a:gd name="T17" fmla="*/ 0 h 352"/>
                <a:gd name="T18" fmla="*/ 0 w 206"/>
                <a:gd name="T19" fmla="*/ 0 h 352"/>
                <a:gd name="T20" fmla="*/ 0 w 206"/>
                <a:gd name="T21" fmla="*/ 0 h 352"/>
                <a:gd name="T22" fmla="*/ 0 w 206"/>
                <a:gd name="T23" fmla="*/ 0 h 352"/>
                <a:gd name="T24" fmla="*/ 0 w 206"/>
                <a:gd name="T25" fmla="*/ 0 h 352"/>
                <a:gd name="T26" fmla="*/ 0 w 206"/>
                <a:gd name="T27" fmla="*/ 0 h 352"/>
                <a:gd name="T28" fmla="*/ 0 w 206"/>
                <a:gd name="T29" fmla="*/ 0 h 352"/>
                <a:gd name="T30" fmla="*/ 0 w 206"/>
                <a:gd name="T31" fmla="*/ 0 h 352"/>
                <a:gd name="T32" fmla="*/ 0 w 206"/>
                <a:gd name="T33" fmla="*/ 0 h 352"/>
                <a:gd name="T34" fmla="*/ 0 w 206"/>
                <a:gd name="T35" fmla="*/ 0 h 352"/>
                <a:gd name="T36" fmla="*/ 0 w 206"/>
                <a:gd name="T37" fmla="*/ 0 h 352"/>
                <a:gd name="T38" fmla="*/ 0 w 206"/>
                <a:gd name="T39" fmla="*/ 0 h 352"/>
                <a:gd name="T40" fmla="*/ 0 w 206"/>
                <a:gd name="T41" fmla="*/ 0 h 352"/>
                <a:gd name="T42" fmla="*/ 0 w 206"/>
                <a:gd name="T43" fmla="*/ 0 h 352"/>
                <a:gd name="T44" fmla="*/ 0 w 206"/>
                <a:gd name="T45" fmla="*/ 0 h 352"/>
                <a:gd name="T46" fmla="*/ 0 w 206"/>
                <a:gd name="T47" fmla="*/ 0 h 352"/>
                <a:gd name="T48" fmla="*/ 0 w 206"/>
                <a:gd name="T49" fmla="*/ 0 h 352"/>
                <a:gd name="T50" fmla="*/ 0 w 206"/>
                <a:gd name="T51" fmla="*/ 0 h 352"/>
                <a:gd name="T52" fmla="*/ 0 w 206"/>
                <a:gd name="T53" fmla="*/ 0 h 352"/>
                <a:gd name="T54" fmla="*/ 0 w 206"/>
                <a:gd name="T55" fmla="*/ 0 h 352"/>
                <a:gd name="T56" fmla="*/ 0 w 206"/>
                <a:gd name="T57" fmla="*/ 0 h 352"/>
                <a:gd name="T58" fmla="*/ 0 w 206"/>
                <a:gd name="T59" fmla="*/ 0 h 352"/>
                <a:gd name="T60" fmla="*/ 0 w 206"/>
                <a:gd name="T61" fmla="*/ 0 h 352"/>
                <a:gd name="T62" fmla="*/ 0 w 206"/>
                <a:gd name="T63" fmla="*/ 0 h 352"/>
                <a:gd name="T64" fmla="*/ 0 w 206"/>
                <a:gd name="T65" fmla="*/ 0 h 352"/>
                <a:gd name="T66" fmla="*/ 0 w 206"/>
                <a:gd name="T67" fmla="*/ 0 h 352"/>
                <a:gd name="T68" fmla="*/ 0 w 206"/>
                <a:gd name="T69" fmla="*/ 0 h 3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06"/>
                <a:gd name="T106" fmla="*/ 0 h 352"/>
                <a:gd name="T107" fmla="*/ 206 w 206"/>
                <a:gd name="T108" fmla="*/ 352 h 3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06" h="352">
                  <a:moveTo>
                    <a:pt x="162" y="0"/>
                  </a:moveTo>
                  <a:lnTo>
                    <a:pt x="6" y="29"/>
                  </a:lnTo>
                  <a:lnTo>
                    <a:pt x="0" y="97"/>
                  </a:lnTo>
                  <a:lnTo>
                    <a:pt x="13" y="224"/>
                  </a:lnTo>
                  <a:lnTo>
                    <a:pt x="31" y="226"/>
                  </a:lnTo>
                  <a:lnTo>
                    <a:pt x="31" y="230"/>
                  </a:lnTo>
                  <a:lnTo>
                    <a:pt x="32" y="238"/>
                  </a:lnTo>
                  <a:lnTo>
                    <a:pt x="32" y="241"/>
                  </a:lnTo>
                  <a:lnTo>
                    <a:pt x="34" y="251"/>
                  </a:lnTo>
                  <a:lnTo>
                    <a:pt x="38" y="257"/>
                  </a:lnTo>
                  <a:lnTo>
                    <a:pt x="44" y="266"/>
                  </a:lnTo>
                  <a:lnTo>
                    <a:pt x="46" y="274"/>
                  </a:lnTo>
                  <a:lnTo>
                    <a:pt x="52" y="281"/>
                  </a:lnTo>
                  <a:lnTo>
                    <a:pt x="55" y="289"/>
                  </a:lnTo>
                  <a:lnTo>
                    <a:pt x="61" y="296"/>
                  </a:lnTo>
                  <a:lnTo>
                    <a:pt x="69" y="308"/>
                  </a:lnTo>
                  <a:lnTo>
                    <a:pt x="72" y="314"/>
                  </a:lnTo>
                  <a:lnTo>
                    <a:pt x="97" y="315"/>
                  </a:lnTo>
                  <a:lnTo>
                    <a:pt x="109" y="352"/>
                  </a:lnTo>
                  <a:lnTo>
                    <a:pt x="112" y="352"/>
                  </a:lnTo>
                  <a:lnTo>
                    <a:pt x="118" y="352"/>
                  </a:lnTo>
                  <a:lnTo>
                    <a:pt x="122" y="350"/>
                  </a:lnTo>
                  <a:lnTo>
                    <a:pt x="129" y="344"/>
                  </a:lnTo>
                  <a:lnTo>
                    <a:pt x="139" y="340"/>
                  </a:lnTo>
                  <a:lnTo>
                    <a:pt x="147" y="333"/>
                  </a:lnTo>
                  <a:lnTo>
                    <a:pt x="158" y="325"/>
                  </a:lnTo>
                  <a:lnTo>
                    <a:pt x="169" y="314"/>
                  </a:lnTo>
                  <a:lnTo>
                    <a:pt x="181" y="306"/>
                  </a:lnTo>
                  <a:lnTo>
                    <a:pt x="190" y="296"/>
                  </a:lnTo>
                  <a:lnTo>
                    <a:pt x="198" y="289"/>
                  </a:lnTo>
                  <a:lnTo>
                    <a:pt x="204" y="283"/>
                  </a:lnTo>
                  <a:lnTo>
                    <a:pt x="206" y="283"/>
                  </a:lnTo>
                  <a:lnTo>
                    <a:pt x="206" y="279"/>
                  </a:lnTo>
                  <a:lnTo>
                    <a:pt x="204" y="277"/>
                  </a:lnTo>
                  <a:lnTo>
                    <a:pt x="202" y="272"/>
                  </a:lnTo>
                  <a:lnTo>
                    <a:pt x="202" y="264"/>
                  </a:lnTo>
                  <a:lnTo>
                    <a:pt x="200" y="255"/>
                  </a:lnTo>
                  <a:lnTo>
                    <a:pt x="200" y="245"/>
                  </a:lnTo>
                  <a:lnTo>
                    <a:pt x="200" y="238"/>
                  </a:lnTo>
                  <a:lnTo>
                    <a:pt x="200" y="232"/>
                  </a:lnTo>
                  <a:lnTo>
                    <a:pt x="200" y="222"/>
                  </a:lnTo>
                  <a:lnTo>
                    <a:pt x="200" y="217"/>
                  </a:lnTo>
                  <a:lnTo>
                    <a:pt x="200" y="207"/>
                  </a:lnTo>
                  <a:lnTo>
                    <a:pt x="200" y="200"/>
                  </a:lnTo>
                  <a:lnTo>
                    <a:pt x="200" y="190"/>
                  </a:lnTo>
                  <a:lnTo>
                    <a:pt x="200" y="182"/>
                  </a:lnTo>
                  <a:lnTo>
                    <a:pt x="200" y="175"/>
                  </a:lnTo>
                  <a:lnTo>
                    <a:pt x="200" y="167"/>
                  </a:lnTo>
                  <a:lnTo>
                    <a:pt x="200" y="160"/>
                  </a:lnTo>
                  <a:lnTo>
                    <a:pt x="202" y="154"/>
                  </a:lnTo>
                  <a:lnTo>
                    <a:pt x="202" y="139"/>
                  </a:lnTo>
                  <a:lnTo>
                    <a:pt x="204" y="127"/>
                  </a:lnTo>
                  <a:lnTo>
                    <a:pt x="206" y="118"/>
                  </a:lnTo>
                  <a:lnTo>
                    <a:pt x="206" y="114"/>
                  </a:lnTo>
                  <a:lnTo>
                    <a:pt x="206" y="108"/>
                  </a:lnTo>
                  <a:lnTo>
                    <a:pt x="204" y="105"/>
                  </a:lnTo>
                  <a:lnTo>
                    <a:pt x="200" y="97"/>
                  </a:lnTo>
                  <a:lnTo>
                    <a:pt x="198" y="89"/>
                  </a:lnTo>
                  <a:lnTo>
                    <a:pt x="194" y="80"/>
                  </a:lnTo>
                  <a:lnTo>
                    <a:pt x="190" y="70"/>
                  </a:lnTo>
                  <a:lnTo>
                    <a:pt x="186" y="61"/>
                  </a:lnTo>
                  <a:lnTo>
                    <a:pt x="183" y="51"/>
                  </a:lnTo>
                  <a:lnTo>
                    <a:pt x="179" y="42"/>
                  </a:lnTo>
                  <a:lnTo>
                    <a:pt x="175" y="32"/>
                  </a:lnTo>
                  <a:lnTo>
                    <a:pt x="171" y="23"/>
                  </a:lnTo>
                  <a:lnTo>
                    <a:pt x="167" y="15"/>
                  </a:lnTo>
                  <a:lnTo>
                    <a:pt x="164" y="8"/>
                  </a:lnTo>
                  <a:lnTo>
                    <a:pt x="164" y="4"/>
                  </a:lnTo>
                  <a:lnTo>
                    <a:pt x="162" y="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61" name="Freeform 36"/>
            <p:cNvSpPr>
              <a:spLocks/>
            </p:cNvSpPr>
            <p:nvPr/>
          </p:nvSpPr>
          <p:spPr bwMode="auto">
            <a:xfrm>
              <a:off x="4039" y="2885"/>
              <a:ext cx="129" cy="132"/>
            </a:xfrm>
            <a:custGeom>
              <a:avLst/>
              <a:gdLst>
                <a:gd name="T0" fmla="*/ 1 w 256"/>
                <a:gd name="T1" fmla="*/ 0 h 265"/>
                <a:gd name="T2" fmla="*/ 0 w 256"/>
                <a:gd name="T3" fmla="*/ 0 h 265"/>
                <a:gd name="T4" fmla="*/ 0 w 256"/>
                <a:gd name="T5" fmla="*/ 0 h 265"/>
                <a:gd name="T6" fmla="*/ 1 w 256"/>
                <a:gd name="T7" fmla="*/ 0 h 265"/>
                <a:gd name="T8" fmla="*/ 1 w 256"/>
                <a:gd name="T9" fmla="*/ 0 h 265"/>
                <a:gd name="T10" fmla="*/ 1 w 256"/>
                <a:gd name="T11" fmla="*/ 0 h 265"/>
                <a:gd name="T12" fmla="*/ 1 w 256"/>
                <a:gd name="T13" fmla="*/ 0 h 265"/>
                <a:gd name="T14" fmla="*/ 1 w 256"/>
                <a:gd name="T15" fmla="*/ 0 h 265"/>
                <a:gd name="T16" fmla="*/ 1 w 256"/>
                <a:gd name="T17" fmla="*/ 0 h 265"/>
                <a:gd name="T18" fmla="*/ 1 w 256"/>
                <a:gd name="T19" fmla="*/ 0 h 265"/>
                <a:gd name="T20" fmla="*/ 1 w 256"/>
                <a:gd name="T21" fmla="*/ 0 h 265"/>
                <a:gd name="T22" fmla="*/ 1 w 256"/>
                <a:gd name="T23" fmla="*/ 0 h 265"/>
                <a:gd name="T24" fmla="*/ 1 w 256"/>
                <a:gd name="T25" fmla="*/ 0 h 265"/>
                <a:gd name="T26" fmla="*/ 1 w 256"/>
                <a:gd name="T27" fmla="*/ 0 h 265"/>
                <a:gd name="T28" fmla="*/ 1 w 256"/>
                <a:gd name="T29" fmla="*/ 0 h 265"/>
                <a:gd name="T30" fmla="*/ 1 w 256"/>
                <a:gd name="T31" fmla="*/ 0 h 265"/>
                <a:gd name="T32" fmla="*/ 1 w 256"/>
                <a:gd name="T33" fmla="*/ 0 h 265"/>
                <a:gd name="T34" fmla="*/ 1 w 256"/>
                <a:gd name="T35" fmla="*/ 0 h 265"/>
                <a:gd name="T36" fmla="*/ 1 w 256"/>
                <a:gd name="T37" fmla="*/ 0 h 265"/>
                <a:gd name="T38" fmla="*/ 1 w 256"/>
                <a:gd name="T39" fmla="*/ 0 h 265"/>
                <a:gd name="T40" fmla="*/ 1 w 256"/>
                <a:gd name="T41" fmla="*/ 0 h 265"/>
                <a:gd name="T42" fmla="*/ 1 w 256"/>
                <a:gd name="T43" fmla="*/ 0 h 265"/>
                <a:gd name="T44" fmla="*/ 1 w 256"/>
                <a:gd name="T45" fmla="*/ 0 h 265"/>
                <a:gd name="T46" fmla="*/ 1 w 256"/>
                <a:gd name="T47" fmla="*/ 0 h 265"/>
                <a:gd name="T48" fmla="*/ 1 w 256"/>
                <a:gd name="T49" fmla="*/ 0 h 265"/>
                <a:gd name="T50" fmla="*/ 1 w 256"/>
                <a:gd name="T51" fmla="*/ 0 h 265"/>
                <a:gd name="T52" fmla="*/ 1 w 256"/>
                <a:gd name="T53" fmla="*/ 0 h 265"/>
                <a:gd name="T54" fmla="*/ 1 w 256"/>
                <a:gd name="T55" fmla="*/ 0 h 265"/>
                <a:gd name="T56" fmla="*/ 1 w 256"/>
                <a:gd name="T57" fmla="*/ 0 h 265"/>
                <a:gd name="T58" fmla="*/ 1 w 256"/>
                <a:gd name="T59" fmla="*/ 0 h 265"/>
                <a:gd name="T60" fmla="*/ 1 w 256"/>
                <a:gd name="T61" fmla="*/ 0 h 265"/>
                <a:gd name="T62" fmla="*/ 1 w 256"/>
                <a:gd name="T63" fmla="*/ 0 h 265"/>
                <a:gd name="T64" fmla="*/ 1 w 256"/>
                <a:gd name="T65" fmla="*/ 0 h 265"/>
                <a:gd name="T66" fmla="*/ 1 w 256"/>
                <a:gd name="T67" fmla="*/ 0 h 265"/>
                <a:gd name="T68" fmla="*/ 1 w 256"/>
                <a:gd name="T69" fmla="*/ 0 h 265"/>
                <a:gd name="T70" fmla="*/ 1 w 256"/>
                <a:gd name="T71" fmla="*/ 0 h 265"/>
                <a:gd name="T72" fmla="*/ 1 w 256"/>
                <a:gd name="T73" fmla="*/ 0 h 265"/>
                <a:gd name="T74" fmla="*/ 1 w 256"/>
                <a:gd name="T75" fmla="*/ 0 h 265"/>
                <a:gd name="T76" fmla="*/ 1 w 256"/>
                <a:gd name="T77" fmla="*/ 0 h 265"/>
                <a:gd name="T78" fmla="*/ 1 w 256"/>
                <a:gd name="T79" fmla="*/ 0 h 265"/>
                <a:gd name="T80" fmla="*/ 1 w 256"/>
                <a:gd name="T81" fmla="*/ 0 h 265"/>
                <a:gd name="T82" fmla="*/ 1 w 256"/>
                <a:gd name="T83" fmla="*/ 0 h 265"/>
                <a:gd name="T84" fmla="*/ 1 w 256"/>
                <a:gd name="T85" fmla="*/ 0 h 265"/>
                <a:gd name="T86" fmla="*/ 1 w 256"/>
                <a:gd name="T87" fmla="*/ 0 h 265"/>
                <a:gd name="T88" fmla="*/ 1 w 256"/>
                <a:gd name="T89" fmla="*/ 0 h 26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56"/>
                <a:gd name="T136" fmla="*/ 0 h 265"/>
                <a:gd name="T137" fmla="*/ 256 w 256"/>
                <a:gd name="T138" fmla="*/ 265 h 26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56" h="265">
                  <a:moveTo>
                    <a:pt x="17" y="59"/>
                  </a:moveTo>
                  <a:lnTo>
                    <a:pt x="13" y="63"/>
                  </a:lnTo>
                  <a:lnTo>
                    <a:pt x="5" y="76"/>
                  </a:lnTo>
                  <a:lnTo>
                    <a:pt x="0" y="84"/>
                  </a:lnTo>
                  <a:lnTo>
                    <a:pt x="0" y="94"/>
                  </a:lnTo>
                  <a:lnTo>
                    <a:pt x="0" y="101"/>
                  </a:lnTo>
                  <a:lnTo>
                    <a:pt x="3" y="109"/>
                  </a:lnTo>
                  <a:lnTo>
                    <a:pt x="9" y="114"/>
                  </a:lnTo>
                  <a:lnTo>
                    <a:pt x="19" y="120"/>
                  </a:lnTo>
                  <a:lnTo>
                    <a:pt x="28" y="126"/>
                  </a:lnTo>
                  <a:lnTo>
                    <a:pt x="41" y="132"/>
                  </a:lnTo>
                  <a:lnTo>
                    <a:pt x="55" y="135"/>
                  </a:lnTo>
                  <a:lnTo>
                    <a:pt x="70" y="139"/>
                  </a:lnTo>
                  <a:lnTo>
                    <a:pt x="83" y="143"/>
                  </a:lnTo>
                  <a:lnTo>
                    <a:pt x="97" y="149"/>
                  </a:lnTo>
                  <a:lnTo>
                    <a:pt x="106" y="151"/>
                  </a:lnTo>
                  <a:lnTo>
                    <a:pt x="116" y="152"/>
                  </a:lnTo>
                  <a:lnTo>
                    <a:pt x="123" y="156"/>
                  </a:lnTo>
                  <a:lnTo>
                    <a:pt x="131" y="160"/>
                  </a:lnTo>
                  <a:lnTo>
                    <a:pt x="138" y="166"/>
                  </a:lnTo>
                  <a:lnTo>
                    <a:pt x="142" y="168"/>
                  </a:lnTo>
                  <a:lnTo>
                    <a:pt x="152" y="194"/>
                  </a:lnTo>
                  <a:lnTo>
                    <a:pt x="171" y="194"/>
                  </a:lnTo>
                  <a:lnTo>
                    <a:pt x="171" y="190"/>
                  </a:lnTo>
                  <a:lnTo>
                    <a:pt x="169" y="181"/>
                  </a:lnTo>
                  <a:lnTo>
                    <a:pt x="167" y="168"/>
                  </a:lnTo>
                  <a:lnTo>
                    <a:pt x="171" y="158"/>
                  </a:lnTo>
                  <a:lnTo>
                    <a:pt x="176" y="152"/>
                  </a:lnTo>
                  <a:lnTo>
                    <a:pt x="188" y="149"/>
                  </a:lnTo>
                  <a:lnTo>
                    <a:pt x="197" y="151"/>
                  </a:lnTo>
                  <a:lnTo>
                    <a:pt x="209" y="156"/>
                  </a:lnTo>
                  <a:lnTo>
                    <a:pt x="211" y="162"/>
                  </a:lnTo>
                  <a:lnTo>
                    <a:pt x="212" y="175"/>
                  </a:lnTo>
                  <a:lnTo>
                    <a:pt x="209" y="185"/>
                  </a:lnTo>
                  <a:lnTo>
                    <a:pt x="209" y="198"/>
                  </a:lnTo>
                  <a:lnTo>
                    <a:pt x="201" y="208"/>
                  </a:lnTo>
                  <a:lnTo>
                    <a:pt x="197" y="217"/>
                  </a:lnTo>
                  <a:lnTo>
                    <a:pt x="192" y="221"/>
                  </a:lnTo>
                  <a:lnTo>
                    <a:pt x="192" y="225"/>
                  </a:lnTo>
                  <a:lnTo>
                    <a:pt x="226" y="265"/>
                  </a:lnTo>
                  <a:lnTo>
                    <a:pt x="226" y="263"/>
                  </a:lnTo>
                  <a:lnTo>
                    <a:pt x="226" y="255"/>
                  </a:lnTo>
                  <a:lnTo>
                    <a:pt x="228" y="246"/>
                  </a:lnTo>
                  <a:lnTo>
                    <a:pt x="232" y="236"/>
                  </a:lnTo>
                  <a:lnTo>
                    <a:pt x="235" y="221"/>
                  </a:lnTo>
                  <a:lnTo>
                    <a:pt x="239" y="208"/>
                  </a:lnTo>
                  <a:lnTo>
                    <a:pt x="245" y="194"/>
                  </a:lnTo>
                  <a:lnTo>
                    <a:pt x="249" y="185"/>
                  </a:lnTo>
                  <a:lnTo>
                    <a:pt x="251" y="171"/>
                  </a:lnTo>
                  <a:lnTo>
                    <a:pt x="254" y="162"/>
                  </a:lnTo>
                  <a:lnTo>
                    <a:pt x="254" y="151"/>
                  </a:lnTo>
                  <a:lnTo>
                    <a:pt x="256" y="143"/>
                  </a:lnTo>
                  <a:lnTo>
                    <a:pt x="254" y="133"/>
                  </a:lnTo>
                  <a:lnTo>
                    <a:pt x="254" y="124"/>
                  </a:lnTo>
                  <a:lnTo>
                    <a:pt x="254" y="114"/>
                  </a:lnTo>
                  <a:lnTo>
                    <a:pt x="251" y="107"/>
                  </a:lnTo>
                  <a:lnTo>
                    <a:pt x="245" y="94"/>
                  </a:lnTo>
                  <a:lnTo>
                    <a:pt x="239" y="82"/>
                  </a:lnTo>
                  <a:lnTo>
                    <a:pt x="235" y="69"/>
                  </a:lnTo>
                  <a:lnTo>
                    <a:pt x="230" y="59"/>
                  </a:lnTo>
                  <a:lnTo>
                    <a:pt x="222" y="48"/>
                  </a:lnTo>
                  <a:lnTo>
                    <a:pt x="218" y="42"/>
                  </a:lnTo>
                  <a:lnTo>
                    <a:pt x="216" y="37"/>
                  </a:lnTo>
                  <a:lnTo>
                    <a:pt x="212" y="33"/>
                  </a:lnTo>
                  <a:lnTo>
                    <a:pt x="209" y="27"/>
                  </a:lnTo>
                  <a:lnTo>
                    <a:pt x="201" y="18"/>
                  </a:lnTo>
                  <a:lnTo>
                    <a:pt x="192" y="10"/>
                  </a:lnTo>
                  <a:lnTo>
                    <a:pt x="184" y="6"/>
                  </a:lnTo>
                  <a:lnTo>
                    <a:pt x="180" y="4"/>
                  </a:lnTo>
                  <a:lnTo>
                    <a:pt x="171" y="2"/>
                  </a:lnTo>
                  <a:lnTo>
                    <a:pt x="165" y="2"/>
                  </a:lnTo>
                  <a:lnTo>
                    <a:pt x="155" y="0"/>
                  </a:lnTo>
                  <a:lnTo>
                    <a:pt x="144" y="2"/>
                  </a:lnTo>
                  <a:lnTo>
                    <a:pt x="133" y="4"/>
                  </a:lnTo>
                  <a:lnTo>
                    <a:pt x="119" y="10"/>
                  </a:lnTo>
                  <a:lnTo>
                    <a:pt x="110" y="14"/>
                  </a:lnTo>
                  <a:lnTo>
                    <a:pt x="102" y="16"/>
                  </a:lnTo>
                  <a:lnTo>
                    <a:pt x="93" y="19"/>
                  </a:lnTo>
                  <a:lnTo>
                    <a:pt x="85" y="23"/>
                  </a:lnTo>
                  <a:lnTo>
                    <a:pt x="76" y="27"/>
                  </a:lnTo>
                  <a:lnTo>
                    <a:pt x="68" y="33"/>
                  </a:lnTo>
                  <a:lnTo>
                    <a:pt x="60" y="37"/>
                  </a:lnTo>
                  <a:lnTo>
                    <a:pt x="51" y="40"/>
                  </a:lnTo>
                  <a:lnTo>
                    <a:pt x="43" y="42"/>
                  </a:lnTo>
                  <a:lnTo>
                    <a:pt x="38" y="46"/>
                  </a:lnTo>
                  <a:lnTo>
                    <a:pt x="30" y="50"/>
                  </a:lnTo>
                  <a:lnTo>
                    <a:pt x="26" y="54"/>
                  </a:lnTo>
                  <a:lnTo>
                    <a:pt x="19" y="56"/>
                  </a:lnTo>
                  <a:lnTo>
                    <a:pt x="17" y="59"/>
                  </a:lnTo>
                  <a:close/>
                </a:path>
              </a:pathLst>
            </a:custGeom>
            <a:solidFill>
              <a:srgbClr val="786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62" name="Freeform 37"/>
            <p:cNvSpPr>
              <a:spLocks/>
            </p:cNvSpPr>
            <p:nvPr/>
          </p:nvSpPr>
          <p:spPr bwMode="auto">
            <a:xfrm>
              <a:off x="3083" y="3645"/>
              <a:ext cx="409" cy="86"/>
            </a:xfrm>
            <a:custGeom>
              <a:avLst/>
              <a:gdLst>
                <a:gd name="T0" fmla="*/ 1 w 817"/>
                <a:gd name="T1" fmla="*/ 1 h 171"/>
                <a:gd name="T2" fmla="*/ 1 w 817"/>
                <a:gd name="T3" fmla="*/ 1 h 171"/>
                <a:gd name="T4" fmla="*/ 1 w 817"/>
                <a:gd name="T5" fmla="*/ 1 h 171"/>
                <a:gd name="T6" fmla="*/ 1 w 817"/>
                <a:gd name="T7" fmla="*/ 1 h 171"/>
                <a:gd name="T8" fmla="*/ 1 w 817"/>
                <a:gd name="T9" fmla="*/ 1 h 171"/>
                <a:gd name="T10" fmla="*/ 1 w 817"/>
                <a:gd name="T11" fmla="*/ 1 h 171"/>
                <a:gd name="T12" fmla="*/ 1 w 817"/>
                <a:gd name="T13" fmla="*/ 1 h 171"/>
                <a:gd name="T14" fmla="*/ 1 w 817"/>
                <a:gd name="T15" fmla="*/ 1 h 171"/>
                <a:gd name="T16" fmla="*/ 1 w 817"/>
                <a:gd name="T17" fmla="*/ 1 h 171"/>
                <a:gd name="T18" fmla="*/ 1 w 817"/>
                <a:gd name="T19" fmla="*/ 1 h 171"/>
                <a:gd name="T20" fmla="*/ 1 w 817"/>
                <a:gd name="T21" fmla="*/ 1 h 171"/>
                <a:gd name="T22" fmla="*/ 1 w 817"/>
                <a:gd name="T23" fmla="*/ 1 h 171"/>
                <a:gd name="T24" fmla="*/ 1 w 817"/>
                <a:gd name="T25" fmla="*/ 1 h 171"/>
                <a:gd name="T26" fmla="*/ 1 w 817"/>
                <a:gd name="T27" fmla="*/ 1 h 171"/>
                <a:gd name="T28" fmla="*/ 1 w 817"/>
                <a:gd name="T29" fmla="*/ 1 h 171"/>
                <a:gd name="T30" fmla="*/ 1 w 817"/>
                <a:gd name="T31" fmla="*/ 1 h 171"/>
                <a:gd name="T32" fmla="*/ 1 w 817"/>
                <a:gd name="T33" fmla="*/ 1 h 171"/>
                <a:gd name="T34" fmla="*/ 1 w 817"/>
                <a:gd name="T35" fmla="*/ 1 h 171"/>
                <a:gd name="T36" fmla="*/ 1 w 817"/>
                <a:gd name="T37" fmla="*/ 1 h 171"/>
                <a:gd name="T38" fmla="*/ 1 w 817"/>
                <a:gd name="T39" fmla="*/ 1 h 171"/>
                <a:gd name="T40" fmla="*/ 1 w 817"/>
                <a:gd name="T41" fmla="*/ 1 h 171"/>
                <a:gd name="T42" fmla="*/ 1 w 817"/>
                <a:gd name="T43" fmla="*/ 1 h 171"/>
                <a:gd name="T44" fmla="*/ 1 w 817"/>
                <a:gd name="T45" fmla="*/ 1 h 171"/>
                <a:gd name="T46" fmla="*/ 1 w 817"/>
                <a:gd name="T47" fmla="*/ 1 h 171"/>
                <a:gd name="T48" fmla="*/ 1 w 817"/>
                <a:gd name="T49" fmla="*/ 1 h 171"/>
                <a:gd name="T50" fmla="*/ 1 w 817"/>
                <a:gd name="T51" fmla="*/ 1 h 171"/>
                <a:gd name="T52" fmla="*/ 1 w 817"/>
                <a:gd name="T53" fmla="*/ 1 h 171"/>
                <a:gd name="T54" fmla="*/ 1 w 817"/>
                <a:gd name="T55" fmla="*/ 1 h 171"/>
                <a:gd name="T56" fmla="*/ 1 w 817"/>
                <a:gd name="T57" fmla="*/ 1 h 171"/>
                <a:gd name="T58" fmla="*/ 1 w 817"/>
                <a:gd name="T59" fmla="*/ 1 h 171"/>
                <a:gd name="T60" fmla="*/ 1 w 817"/>
                <a:gd name="T61" fmla="*/ 1 h 171"/>
                <a:gd name="T62" fmla="*/ 1 w 817"/>
                <a:gd name="T63" fmla="*/ 1 h 171"/>
                <a:gd name="T64" fmla="*/ 1 w 817"/>
                <a:gd name="T65" fmla="*/ 1 h 171"/>
                <a:gd name="T66" fmla="*/ 1 w 817"/>
                <a:gd name="T67" fmla="*/ 1 h 171"/>
                <a:gd name="T68" fmla="*/ 1 w 817"/>
                <a:gd name="T69" fmla="*/ 1 h 171"/>
                <a:gd name="T70" fmla="*/ 1 w 817"/>
                <a:gd name="T71" fmla="*/ 1 h 171"/>
                <a:gd name="T72" fmla="*/ 1 w 817"/>
                <a:gd name="T73" fmla="*/ 1 h 171"/>
                <a:gd name="T74" fmla="*/ 1 w 817"/>
                <a:gd name="T75" fmla="*/ 1 h 171"/>
                <a:gd name="T76" fmla="*/ 1 w 817"/>
                <a:gd name="T77" fmla="*/ 1 h 171"/>
                <a:gd name="T78" fmla="*/ 1 w 817"/>
                <a:gd name="T79" fmla="*/ 1 h 171"/>
                <a:gd name="T80" fmla="*/ 1 w 817"/>
                <a:gd name="T81" fmla="*/ 1 h 171"/>
                <a:gd name="T82" fmla="*/ 1 w 817"/>
                <a:gd name="T83" fmla="*/ 1 h 171"/>
                <a:gd name="T84" fmla="*/ 1 w 817"/>
                <a:gd name="T85" fmla="*/ 1 h 171"/>
                <a:gd name="T86" fmla="*/ 1 w 817"/>
                <a:gd name="T87" fmla="*/ 1 h 171"/>
                <a:gd name="T88" fmla="*/ 1 w 817"/>
                <a:gd name="T89" fmla="*/ 1 h 171"/>
                <a:gd name="T90" fmla="*/ 1 w 817"/>
                <a:gd name="T91" fmla="*/ 1 h 171"/>
                <a:gd name="T92" fmla="*/ 1 w 817"/>
                <a:gd name="T93" fmla="*/ 1 h 171"/>
                <a:gd name="T94" fmla="*/ 0 w 817"/>
                <a:gd name="T95" fmla="*/ 1 h 17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17"/>
                <a:gd name="T145" fmla="*/ 0 h 171"/>
                <a:gd name="T146" fmla="*/ 817 w 817"/>
                <a:gd name="T147" fmla="*/ 171 h 17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17" h="171">
                  <a:moveTo>
                    <a:pt x="0" y="49"/>
                  </a:moveTo>
                  <a:lnTo>
                    <a:pt x="0" y="45"/>
                  </a:lnTo>
                  <a:lnTo>
                    <a:pt x="6" y="40"/>
                  </a:lnTo>
                  <a:lnTo>
                    <a:pt x="9" y="36"/>
                  </a:lnTo>
                  <a:lnTo>
                    <a:pt x="15" y="32"/>
                  </a:lnTo>
                  <a:lnTo>
                    <a:pt x="21" y="26"/>
                  </a:lnTo>
                  <a:lnTo>
                    <a:pt x="30" y="23"/>
                  </a:lnTo>
                  <a:lnTo>
                    <a:pt x="40" y="19"/>
                  </a:lnTo>
                  <a:lnTo>
                    <a:pt x="51" y="13"/>
                  </a:lnTo>
                  <a:lnTo>
                    <a:pt x="65" y="7"/>
                  </a:lnTo>
                  <a:lnTo>
                    <a:pt x="82" y="5"/>
                  </a:lnTo>
                  <a:lnTo>
                    <a:pt x="99" y="2"/>
                  </a:lnTo>
                  <a:lnTo>
                    <a:pt x="118" y="2"/>
                  </a:lnTo>
                  <a:lnTo>
                    <a:pt x="141" y="0"/>
                  </a:lnTo>
                  <a:lnTo>
                    <a:pt x="167" y="2"/>
                  </a:lnTo>
                  <a:lnTo>
                    <a:pt x="194" y="2"/>
                  </a:lnTo>
                  <a:lnTo>
                    <a:pt x="224" y="4"/>
                  </a:lnTo>
                  <a:lnTo>
                    <a:pt x="255" y="5"/>
                  </a:lnTo>
                  <a:lnTo>
                    <a:pt x="287" y="9"/>
                  </a:lnTo>
                  <a:lnTo>
                    <a:pt x="319" y="13"/>
                  </a:lnTo>
                  <a:lnTo>
                    <a:pt x="352" y="19"/>
                  </a:lnTo>
                  <a:lnTo>
                    <a:pt x="384" y="23"/>
                  </a:lnTo>
                  <a:lnTo>
                    <a:pt x="416" y="30"/>
                  </a:lnTo>
                  <a:lnTo>
                    <a:pt x="445" y="34"/>
                  </a:lnTo>
                  <a:lnTo>
                    <a:pt x="471" y="40"/>
                  </a:lnTo>
                  <a:lnTo>
                    <a:pt x="496" y="43"/>
                  </a:lnTo>
                  <a:lnTo>
                    <a:pt x="519" y="49"/>
                  </a:lnTo>
                  <a:lnTo>
                    <a:pt x="534" y="51"/>
                  </a:lnTo>
                  <a:lnTo>
                    <a:pt x="547" y="55"/>
                  </a:lnTo>
                  <a:lnTo>
                    <a:pt x="555" y="57"/>
                  </a:lnTo>
                  <a:lnTo>
                    <a:pt x="561" y="59"/>
                  </a:lnTo>
                  <a:lnTo>
                    <a:pt x="557" y="59"/>
                  </a:lnTo>
                  <a:lnTo>
                    <a:pt x="551" y="61"/>
                  </a:lnTo>
                  <a:lnTo>
                    <a:pt x="542" y="64"/>
                  </a:lnTo>
                  <a:lnTo>
                    <a:pt x="536" y="70"/>
                  </a:lnTo>
                  <a:lnTo>
                    <a:pt x="530" y="78"/>
                  </a:lnTo>
                  <a:lnTo>
                    <a:pt x="532" y="85"/>
                  </a:lnTo>
                  <a:lnTo>
                    <a:pt x="534" y="89"/>
                  </a:lnTo>
                  <a:lnTo>
                    <a:pt x="542" y="93"/>
                  </a:lnTo>
                  <a:lnTo>
                    <a:pt x="547" y="99"/>
                  </a:lnTo>
                  <a:lnTo>
                    <a:pt x="561" y="104"/>
                  </a:lnTo>
                  <a:lnTo>
                    <a:pt x="572" y="108"/>
                  </a:lnTo>
                  <a:lnTo>
                    <a:pt x="587" y="112"/>
                  </a:lnTo>
                  <a:lnTo>
                    <a:pt x="606" y="116"/>
                  </a:lnTo>
                  <a:lnTo>
                    <a:pt x="625" y="121"/>
                  </a:lnTo>
                  <a:lnTo>
                    <a:pt x="646" y="125"/>
                  </a:lnTo>
                  <a:lnTo>
                    <a:pt x="667" y="131"/>
                  </a:lnTo>
                  <a:lnTo>
                    <a:pt x="688" y="135"/>
                  </a:lnTo>
                  <a:lnTo>
                    <a:pt x="713" y="140"/>
                  </a:lnTo>
                  <a:lnTo>
                    <a:pt x="730" y="142"/>
                  </a:lnTo>
                  <a:lnTo>
                    <a:pt x="751" y="146"/>
                  </a:lnTo>
                  <a:lnTo>
                    <a:pt x="768" y="150"/>
                  </a:lnTo>
                  <a:lnTo>
                    <a:pt x="785" y="154"/>
                  </a:lnTo>
                  <a:lnTo>
                    <a:pt x="797" y="156"/>
                  </a:lnTo>
                  <a:lnTo>
                    <a:pt x="808" y="157"/>
                  </a:lnTo>
                  <a:lnTo>
                    <a:pt x="814" y="159"/>
                  </a:lnTo>
                  <a:lnTo>
                    <a:pt x="817" y="161"/>
                  </a:lnTo>
                  <a:lnTo>
                    <a:pt x="814" y="161"/>
                  </a:lnTo>
                  <a:lnTo>
                    <a:pt x="802" y="161"/>
                  </a:lnTo>
                  <a:lnTo>
                    <a:pt x="793" y="161"/>
                  </a:lnTo>
                  <a:lnTo>
                    <a:pt x="785" y="161"/>
                  </a:lnTo>
                  <a:lnTo>
                    <a:pt x="774" y="161"/>
                  </a:lnTo>
                  <a:lnTo>
                    <a:pt x="762" y="161"/>
                  </a:lnTo>
                  <a:lnTo>
                    <a:pt x="749" y="161"/>
                  </a:lnTo>
                  <a:lnTo>
                    <a:pt x="738" y="161"/>
                  </a:lnTo>
                  <a:lnTo>
                    <a:pt x="724" y="161"/>
                  </a:lnTo>
                  <a:lnTo>
                    <a:pt x="711" y="161"/>
                  </a:lnTo>
                  <a:lnTo>
                    <a:pt x="696" y="161"/>
                  </a:lnTo>
                  <a:lnTo>
                    <a:pt x="682" y="161"/>
                  </a:lnTo>
                  <a:lnTo>
                    <a:pt x="667" y="161"/>
                  </a:lnTo>
                  <a:lnTo>
                    <a:pt x="654" y="161"/>
                  </a:lnTo>
                  <a:lnTo>
                    <a:pt x="639" y="161"/>
                  </a:lnTo>
                  <a:lnTo>
                    <a:pt x="624" y="161"/>
                  </a:lnTo>
                  <a:lnTo>
                    <a:pt x="610" y="161"/>
                  </a:lnTo>
                  <a:lnTo>
                    <a:pt x="597" y="161"/>
                  </a:lnTo>
                  <a:lnTo>
                    <a:pt x="584" y="161"/>
                  </a:lnTo>
                  <a:lnTo>
                    <a:pt x="572" y="161"/>
                  </a:lnTo>
                  <a:lnTo>
                    <a:pt x="561" y="161"/>
                  </a:lnTo>
                  <a:lnTo>
                    <a:pt x="551" y="161"/>
                  </a:lnTo>
                  <a:lnTo>
                    <a:pt x="542" y="161"/>
                  </a:lnTo>
                  <a:lnTo>
                    <a:pt x="532" y="161"/>
                  </a:lnTo>
                  <a:lnTo>
                    <a:pt x="525" y="161"/>
                  </a:lnTo>
                  <a:lnTo>
                    <a:pt x="519" y="161"/>
                  </a:lnTo>
                  <a:lnTo>
                    <a:pt x="511" y="161"/>
                  </a:lnTo>
                  <a:lnTo>
                    <a:pt x="509" y="161"/>
                  </a:lnTo>
                  <a:lnTo>
                    <a:pt x="407" y="68"/>
                  </a:lnTo>
                  <a:lnTo>
                    <a:pt x="167" y="59"/>
                  </a:lnTo>
                  <a:lnTo>
                    <a:pt x="175" y="62"/>
                  </a:lnTo>
                  <a:lnTo>
                    <a:pt x="179" y="64"/>
                  </a:lnTo>
                  <a:lnTo>
                    <a:pt x="186" y="66"/>
                  </a:lnTo>
                  <a:lnTo>
                    <a:pt x="194" y="68"/>
                  </a:lnTo>
                  <a:lnTo>
                    <a:pt x="203" y="74"/>
                  </a:lnTo>
                  <a:lnTo>
                    <a:pt x="211" y="76"/>
                  </a:lnTo>
                  <a:lnTo>
                    <a:pt x="220" y="78"/>
                  </a:lnTo>
                  <a:lnTo>
                    <a:pt x="230" y="81"/>
                  </a:lnTo>
                  <a:lnTo>
                    <a:pt x="241" y="85"/>
                  </a:lnTo>
                  <a:lnTo>
                    <a:pt x="251" y="87"/>
                  </a:lnTo>
                  <a:lnTo>
                    <a:pt x="262" y="91"/>
                  </a:lnTo>
                  <a:lnTo>
                    <a:pt x="274" y="93"/>
                  </a:lnTo>
                  <a:lnTo>
                    <a:pt x="285" y="97"/>
                  </a:lnTo>
                  <a:lnTo>
                    <a:pt x="295" y="99"/>
                  </a:lnTo>
                  <a:lnTo>
                    <a:pt x="306" y="100"/>
                  </a:lnTo>
                  <a:lnTo>
                    <a:pt x="316" y="100"/>
                  </a:lnTo>
                  <a:lnTo>
                    <a:pt x="325" y="104"/>
                  </a:lnTo>
                  <a:lnTo>
                    <a:pt x="335" y="104"/>
                  </a:lnTo>
                  <a:lnTo>
                    <a:pt x="344" y="104"/>
                  </a:lnTo>
                  <a:lnTo>
                    <a:pt x="352" y="104"/>
                  </a:lnTo>
                  <a:lnTo>
                    <a:pt x="359" y="106"/>
                  </a:lnTo>
                  <a:lnTo>
                    <a:pt x="371" y="106"/>
                  </a:lnTo>
                  <a:lnTo>
                    <a:pt x="384" y="106"/>
                  </a:lnTo>
                  <a:lnTo>
                    <a:pt x="390" y="106"/>
                  </a:lnTo>
                  <a:lnTo>
                    <a:pt x="393" y="108"/>
                  </a:lnTo>
                  <a:lnTo>
                    <a:pt x="445" y="148"/>
                  </a:lnTo>
                  <a:lnTo>
                    <a:pt x="255" y="121"/>
                  </a:lnTo>
                  <a:lnTo>
                    <a:pt x="316" y="161"/>
                  </a:lnTo>
                  <a:lnTo>
                    <a:pt x="312" y="159"/>
                  </a:lnTo>
                  <a:lnTo>
                    <a:pt x="304" y="157"/>
                  </a:lnTo>
                  <a:lnTo>
                    <a:pt x="298" y="156"/>
                  </a:lnTo>
                  <a:lnTo>
                    <a:pt x="293" y="154"/>
                  </a:lnTo>
                  <a:lnTo>
                    <a:pt x="283" y="152"/>
                  </a:lnTo>
                  <a:lnTo>
                    <a:pt x="278" y="150"/>
                  </a:lnTo>
                  <a:lnTo>
                    <a:pt x="266" y="146"/>
                  </a:lnTo>
                  <a:lnTo>
                    <a:pt x="257" y="144"/>
                  </a:lnTo>
                  <a:lnTo>
                    <a:pt x="247" y="142"/>
                  </a:lnTo>
                  <a:lnTo>
                    <a:pt x="238" y="140"/>
                  </a:lnTo>
                  <a:lnTo>
                    <a:pt x="228" y="138"/>
                  </a:lnTo>
                  <a:lnTo>
                    <a:pt x="217" y="138"/>
                  </a:lnTo>
                  <a:lnTo>
                    <a:pt x="205" y="138"/>
                  </a:lnTo>
                  <a:lnTo>
                    <a:pt x="196" y="138"/>
                  </a:lnTo>
                  <a:lnTo>
                    <a:pt x="182" y="138"/>
                  </a:lnTo>
                  <a:lnTo>
                    <a:pt x="171" y="138"/>
                  </a:lnTo>
                  <a:lnTo>
                    <a:pt x="160" y="140"/>
                  </a:lnTo>
                  <a:lnTo>
                    <a:pt x="148" y="142"/>
                  </a:lnTo>
                  <a:lnTo>
                    <a:pt x="137" y="144"/>
                  </a:lnTo>
                  <a:lnTo>
                    <a:pt x="127" y="146"/>
                  </a:lnTo>
                  <a:lnTo>
                    <a:pt x="118" y="150"/>
                  </a:lnTo>
                  <a:lnTo>
                    <a:pt x="108" y="154"/>
                  </a:lnTo>
                  <a:lnTo>
                    <a:pt x="101" y="156"/>
                  </a:lnTo>
                  <a:lnTo>
                    <a:pt x="91" y="159"/>
                  </a:lnTo>
                  <a:lnTo>
                    <a:pt x="84" y="161"/>
                  </a:lnTo>
                  <a:lnTo>
                    <a:pt x="80" y="165"/>
                  </a:lnTo>
                  <a:lnTo>
                    <a:pt x="72" y="167"/>
                  </a:lnTo>
                  <a:lnTo>
                    <a:pt x="70" y="171"/>
                  </a:lnTo>
                  <a:lnTo>
                    <a:pt x="0" y="49"/>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63" name="Freeform 38"/>
            <p:cNvSpPr>
              <a:spLocks/>
            </p:cNvSpPr>
            <p:nvPr/>
          </p:nvSpPr>
          <p:spPr bwMode="auto">
            <a:xfrm>
              <a:off x="3386" y="3666"/>
              <a:ext cx="53" cy="44"/>
            </a:xfrm>
            <a:custGeom>
              <a:avLst/>
              <a:gdLst>
                <a:gd name="T0" fmla="*/ 0 w 107"/>
                <a:gd name="T1" fmla="*/ 0 h 87"/>
                <a:gd name="T2" fmla="*/ 0 w 107"/>
                <a:gd name="T3" fmla="*/ 1 h 87"/>
                <a:gd name="T4" fmla="*/ 0 w 107"/>
                <a:gd name="T5" fmla="*/ 1 h 87"/>
                <a:gd name="T6" fmla="*/ 0 w 107"/>
                <a:gd name="T7" fmla="*/ 1 h 87"/>
                <a:gd name="T8" fmla="*/ 0 w 107"/>
                <a:gd name="T9" fmla="*/ 0 h 87"/>
                <a:gd name="T10" fmla="*/ 0 w 107"/>
                <a:gd name="T11" fmla="*/ 0 h 87"/>
                <a:gd name="T12" fmla="*/ 0 60000 65536"/>
                <a:gd name="T13" fmla="*/ 0 60000 65536"/>
                <a:gd name="T14" fmla="*/ 0 60000 65536"/>
                <a:gd name="T15" fmla="*/ 0 60000 65536"/>
                <a:gd name="T16" fmla="*/ 0 60000 65536"/>
                <a:gd name="T17" fmla="*/ 0 60000 65536"/>
                <a:gd name="T18" fmla="*/ 0 w 107"/>
                <a:gd name="T19" fmla="*/ 0 h 87"/>
                <a:gd name="T20" fmla="*/ 107 w 107"/>
                <a:gd name="T21" fmla="*/ 87 h 87"/>
              </a:gdLst>
              <a:ahLst/>
              <a:cxnLst>
                <a:cxn ang="T12">
                  <a:pos x="T0" y="T1"/>
                </a:cxn>
                <a:cxn ang="T13">
                  <a:pos x="T2" y="T3"/>
                </a:cxn>
                <a:cxn ang="T14">
                  <a:pos x="T4" y="T5"/>
                </a:cxn>
                <a:cxn ang="T15">
                  <a:pos x="T6" y="T7"/>
                </a:cxn>
                <a:cxn ang="T16">
                  <a:pos x="T8" y="T9"/>
                </a:cxn>
                <a:cxn ang="T17">
                  <a:pos x="T10" y="T11"/>
                </a:cxn>
              </a:cxnLst>
              <a:rect l="T18" t="T19" r="T20" b="T21"/>
              <a:pathLst>
                <a:path w="107" h="87">
                  <a:moveTo>
                    <a:pt x="14" y="0"/>
                  </a:moveTo>
                  <a:lnTo>
                    <a:pt x="0" y="87"/>
                  </a:lnTo>
                  <a:lnTo>
                    <a:pt x="84" y="87"/>
                  </a:lnTo>
                  <a:lnTo>
                    <a:pt x="107" y="26"/>
                  </a:lnTo>
                  <a:lnTo>
                    <a:pt x="14" y="0"/>
                  </a:lnTo>
                  <a:close/>
                </a:path>
              </a:pathLst>
            </a:custGeom>
            <a:solidFill>
              <a:srgbClr val="8A99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64" name="Freeform 39"/>
            <p:cNvSpPr>
              <a:spLocks/>
            </p:cNvSpPr>
            <p:nvPr/>
          </p:nvSpPr>
          <p:spPr bwMode="auto">
            <a:xfrm>
              <a:off x="3248" y="3668"/>
              <a:ext cx="56" cy="43"/>
            </a:xfrm>
            <a:custGeom>
              <a:avLst/>
              <a:gdLst>
                <a:gd name="T0" fmla="*/ 0 w 112"/>
                <a:gd name="T1" fmla="*/ 0 h 86"/>
                <a:gd name="T2" fmla="*/ 1 w 112"/>
                <a:gd name="T3" fmla="*/ 1 h 86"/>
                <a:gd name="T4" fmla="*/ 1 w 112"/>
                <a:gd name="T5" fmla="*/ 1 h 86"/>
                <a:gd name="T6" fmla="*/ 1 w 112"/>
                <a:gd name="T7" fmla="*/ 1 h 86"/>
                <a:gd name="T8" fmla="*/ 0 w 112"/>
                <a:gd name="T9" fmla="*/ 0 h 86"/>
                <a:gd name="T10" fmla="*/ 0 w 112"/>
                <a:gd name="T11" fmla="*/ 0 h 86"/>
                <a:gd name="T12" fmla="*/ 0 60000 65536"/>
                <a:gd name="T13" fmla="*/ 0 60000 65536"/>
                <a:gd name="T14" fmla="*/ 0 60000 65536"/>
                <a:gd name="T15" fmla="*/ 0 60000 65536"/>
                <a:gd name="T16" fmla="*/ 0 60000 65536"/>
                <a:gd name="T17" fmla="*/ 0 60000 65536"/>
                <a:gd name="T18" fmla="*/ 0 w 112"/>
                <a:gd name="T19" fmla="*/ 0 h 86"/>
                <a:gd name="T20" fmla="*/ 112 w 112"/>
                <a:gd name="T21" fmla="*/ 86 h 86"/>
              </a:gdLst>
              <a:ahLst/>
              <a:cxnLst>
                <a:cxn ang="T12">
                  <a:pos x="T0" y="T1"/>
                </a:cxn>
                <a:cxn ang="T13">
                  <a:pos x="T2" y="T3"/>
                </a:cxn>
                <a:cxn ang="T14">
                  <a:pos x="T4" y="T5"/>
                </a:cxn>
                <a:cxn ang="T15">
                  <a:pos x="T6" y="T7"/>
                </a:cxn>
                <a:cxn ang="T16">
                  <a:pos x="T8" y="T9"/>
                </a:cxn>
                <a:cxn ang="T17">
                  <a:pos x="T10" y="T11"/>
                </a:cxn>
              </a:cxnLst>
              <a:rect l="T18" t="T19" r="T20" b="T21"/>
              <a:pathLst>
                <a:path w="112" h="86">
                  <a:moveTo>
                    <a:pt x="0" y="0"/>
                  </a:moveTo>
                  <a:lnTo>
                    <a:pt x="11" y="74"/>
                  </a:lnTo>
                  <a:lnTo>
                    <a:pt x="112" y="86"/>
                  </a:lnTo>
                  <a:lnTo>
                    <a:pt x="93" y="29"/>
                  </a:lnTo>
                  <a:lnTo>
                    <a:pt x="0" y="0"/>
                  </a:lnTo>
                  <a:close/>
                </a:path>
              </a:pathLst>
            </a:custGeom>
            <a:solidFill>
              <a:srgbClr val="8A99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65" name="Freeform 40"/>
            <p:cNvSpPr>
              <a:spLocks/>
            </p:cNvSpPr>
            <p:nvPr/>
          </p:nvSpPr>
          <p:spPr bwMode="auto">
            <a:xfrm>
              <a:off x="3376" y="3686"/>
              <a:ext cx="137" cy="45"/>
            </a:xfrm>
            <a:custGeom>
              <a:avLst/>
              <a:gdLst>
                <a:gd name="T0" fmla="*/ 1 w 274"/>
                <a:gd name="T1" fmla="*/ 1 h 90"/>
                <a:gd name="T2" fmla="*/ 1 w 274"/>
                <a:gd name="T3" fmla="*/ 1 h 90"/>
                <a:gd name="T4" fmla="*/ 1 w 274"/>
                <a:gd name="T5" fmla="*/ 0 h 90"/>
                <a:gd name="T6" fmla="*/ 1 w 274"/>
                <a:gd name="T7" fmla="*/ 1 h 90"/>
                <a:gd name="T8" fmla="*/ 1 w 274"/>
                <a:gd name="T9" fmla="*/ 1 h 90"/>
                <a:gd name="T10" fmla="*/ 1 w 274"/>
                <a:gd name="T11" fmla="*/ 1 h 90"/>
                <a:gd name="T12" fmla="*/ 1 w 274"/>
                <a:gd name="T13" fmla="*/ 1 h 90"/>
                <a:gd name="T14" fmla="*/ 1 w 274"/>
                <a:gd name="T15" fmla="*/ 1 h 90"/>
                <a:gd name="T16" fmla="*/ 1 w 274"/>
                <a:gd name="T17" fmla="*/ 1 h 90"/>
                <a:gd name="T18" fmla="*/ 1 w 274"/>
                <a:gd name="T19" fmla="*/ 1 h 90"/>
                <a:gd name="T20" fmla="*/ 1 w 274"/>
                <a:gd name="T21" fmla="*/ 1 h 90"/>
                <a:gd name="T22" fmla="*/ 1 w 274"/>
                <a:gd name="T23" fmla="*/ 1 h 90"/>
                <a:gd name="T24" fmla="*/ 1 w 274"/>
                <a:gd name="T25" fmla="*/ 1 h 90"/>
                <a:gd name="T26" fmla="*/ 1 w 274"/>
                <a:gd name="T27" fmla="*/ 1 h 90"/>
                <a:gd name="T28" fmla="*/ 1 w 274"/>
                <a:gd name="T29" fmla="*/ 1 h 90"/>
                <a:gd name="T30" fmla="*/ 1 w 274"/>
                <a:gd name="T31" fmla="*/ 1 h 90"/>
                <a:gd name="T32" fmla="*/ 1 w 274"/>
                <a:gd name="T33" fmla="*/ 1 h 90"/>
                <a:gd name="T34" fmla="*/ 1 w 274"/>
                <a:gd name="T35" fmla="*/ 1 h 90"/>
                <a:gd name="T36" fmla="*/ 1 w 274"/>
                <a:gd name="T37" fmla="*/ 1 h 90"/>
                <a:gd name="T38" fmla="*/ 1 w 274"/>
                <a:gd name="T39" fmla="*/ 1 h 90"/>
                <a:gd name="T40" fmla="*/ 1 w 274"/>
                <a:gd name="T41" fmla="*/ 1 h 90"/>
                <a:gd name="T42" fmla="*/ 1 w 274"/>
                <a:gd name="T43" fmla="*/ 1 h 90"/>
                <a:gd name="T44" fmla="*/ 1 w 274"/>
                <a:gd name="T45" fmla="*/ 1 h 90"/>
                <a:gd name="T46" fmla="*/ 1 w 274"/>
                <a:gd name="T47" fmla="*/ 1 h 90"/>
                <a:gd name="T48" fmla="*/ 1 w 274"/>
                <a:gd name="T49" fmla="*/ 1 h 90"/>
                <a:gd name="T50" fmla="*/ 1 w 274"/>
                <a:gd name="T51" fmla="*/ 1 h 90"/>
                <a:gd name="T52" fmla="*/ 1 w 274"/>
                <a:gd name="T53" fmla="*/ 1 h 90"/>
                <a:gd name="T54" fmla="*/ 1 w 274"/>
                <a:gd name="T55" fmla="*/ 1 h 90"/>
                <a:gd name="T56" fmla="*/ 1 w 274"/>
                <a:gd name="T57" fmla="*/ 1 h 90"/>
                <a:gd name="T58" fmla="*/ 1 w 274"/>
                <a:gd name="T59" fmla="*/ 1 h 90"/>
                <a:gd name="T60" fmla="*/ 1 w 274"/>
                <a:gd name="T61" fmla="*/ 1 h 90"/>
                <a:gd name="T62" fmla="*/ 1 w 274"/>
                <a:gd name="T63" fmla="*/ 1 h 90"/>
                <a:gd name="T64" fmla="*/ 1 w 274"/>
                <a:gd name="T65" fmla="*/ 1 h 90"/>
                <a:gd name="T66" fmla="*/ 1 w 274"/>
                <a:gd name="T67" fmla="*/ 1 h 90"/>
                <a:gd name="T68" fmla="*/ 1 w 274"/>
                <a:gd name="T69" fmla="*/ 1 h 90"/>
                <a:gd name="T70" fmla="*/ 1 w 274"/>
                <a:gd name="T71" fmla="*/ 1 h 90"/>
                <a:gd name="T72" fmla="*/ 1 w 274"/>
                <a:gd name="T73" fmla="*/ 1 h 90"/>
                <a:gd name="T74" fmla="*/ 1 w 274"/>
                <a:gd name="T75" fmla="*/ 1 h 90"/>
                <a:gd name="T76" fmla="*/ 1 w 274"/>
                <a:gd name="T77" fmla="*/ 1 h 90"/>
                <a:gd name="T78" fmla="*/ 1 w 274"/>
                <a:gd name="T79" fmla="*/ 1 h 90"/>
                <a:gd name="T80" fmla="*/ 1 w 274"/>
                <a:gd name="T81" fmla="*/ 1 h 90"/>
                <a:gd name="T82" fmla="*/ 1 w 274"/>
                <a:gd name="T83" fmla="*/ 1 h 90"/>
                <a:gd name="T84" fmla="*/ 1 w 274"/>
                <a:gd name="T85" fmla="*/ 1 h 90"/>
                <a:gd name="T86" fmla="*/ 1 w 274"/>
                <a:gd name="T87" fmla="*/ 1 h 90"/>
                <a:gd name="T88" fmla="*/ 1 w 274"/>
                <a:gd name="T89" fmla="*/ 1 h 90"/>
                <a:gd name="T90" fmla="*/ 1 w 274"/>
                <a:gd name="T91" fmla="*/ 1 h 90"/>
                <a:gd name="T92" fmla="*/ 1 w 274"/>
                <a:gd name="T93" fmla="*/ 1 h 90"/>
                <a:gd name="T94" fmla="*/ 1 w 274"/>
                <a:gd name="T95" fmla="*/ 1 h 90"/>
                <a:gd name="T96" fmla="*/ 0 w 274"/>
                <a:gd name="T97" fmla="*/ 1 h 90"/>
                <a:gd name="T98" fmla="*/ 1 w 274"/>
                <a:gd name="T99" fmla="*/ 1 h 90"/>
                <a:gd name="T100" fmla="*/ 1 w 274"/>
                <a:gd name="T101" fmla="*/ 1 h 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4"/>
                <a:gd name="T154" fmla="*/ 0 h 90"/>
                <a:gd name="T155" fmla="*/ 274 w 274"/>
                <a:gd name="T156" fmla="*/ 90 h 9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4" h="90">
                  <a:moveTo>
                    <a:pt x="25" y="8"/>
                  </a:moveTo>
                  <a:lnTo>
                    <a:pt x="73" y="35"/>
                  </a:lnTo>
                  <a:lnTo>
                    <a:pt x="107" y="0"/>
                  </a:lnTo>
                  <a:lnTo>
                    <a:pt x="113" y="2"/>
                  </a:lnTo>
                  <a:lnTo>
                    <a:pt x="118" y="6"/>
                  </a:lnTo>
                  <a:lnTo>
                    <a:pt x="130" y="10"/>
                  </a:lnTo>
                  <a:lnTo>
                    <a:pt x="141" y="14"/>
                  </a:lnTo>
                  <a:lnTo>
                    <a:pt x="154" y="19"/>
                  </a:lnTo>
                  <a:lnTo>
                    <a:pt x="160" y="19"/>
                  </a:lnTo>
                  <a:lnTo>
                    <a:pt x="168" y="23"/>
                  </a:lnTo>
                  <a:lnTo>
                    <a:pt x="177" y="25"/>
                  </a:lnTo>
                  <a:lnTo>
                    <a:pt x="185" y="29"/>
                  </a:lnTo>
                  <a:lnTo>
                    <a:pt x="193" y="31"/>
                  </a:lnTo>
                  <a:lnTo>
                    <a:pt x="200" y="35"/>
                  </a:lnTo>
                  <a:lnTo>
                    <a:pt x="208" y="35"/>
                  </a:lnTo>
                  <a:lnTo>
                    <a:pt x="215" y="38"/>
                  </a:lnTo>
                  <a:lnTo>
                    <a:pt x="223" y="38"/>
                  </a:lnTo>
                  <a:lnTo>
                    <a:pt x="231" y="42"/>
                  </a:lnTo>
                  <a:lnTo>
                    <a:pt x="238" y="42"/>
                  </a:lnTo>
                  <a:lnTo>
                    <a:pt x="246" y="46"/>
                  </a:lnTo>
                  <a:lnTo>
                    <a:pt x="255" y="48"/>
                  </a:lnTo>
                  <a:lnTo>
                    <a:pt x="265" y="52"/>
                  </a:lnTo>
                  <a:lnTo>
                    <a:pt x="272" y="52"/>
                  </a:lnTo>
                  <a:lnTo>
                    <a:pt x="274" y="54"/>
                  </a:lnTo>
                  <a:lnTo>
                    <a:pt x="269" y="71"/>
                  </a:lnTo>
                  <a:lnTo>
                    <a:pt x="265" y="71"/>
                  </a:lnTo>
                  <a:lnTo>
                    <a:pt x="261" y="73"/>
                  </a:lnTo>
                  <a:lnTo>
                    <a:pt x="255" y="75"/>
                  </a:lnTo>
                  <a:lnTo>
                    <a:pt x="246" y="80"/>
                  </a:lnTo>
                  <a:lnTo>
                    <a:pt x="234" y="82"/>
                  </a:lnTo>
                  <a:lnTo>
                    <a:pt x="223" y="86"/>
                  </a:lnTo>
                  <a:lnTo>
                    <a:pt x="215" y="88"/>
                  </a:lnTo>
                  <a:lnTo>
                    <a:pt x="208" y="90"/>
                  </a:lnTo>
                  <a:lnTo>
                    <a:pt x="200" y="90"/>
                  </a:lnTo>
                  <a:lnTo>
                    <a:pt x="193" y="90"/>
                  </a:lnTo>
                  <a:lnTo>
                    <a:pt x="185" y="90"/>
                  </a:lnTo>
                  <a:lnTo>
                    <a:pt x="177" y="88"/>
                  </a:lnTo>
                  <a:lnTo>
                    <a:pt x="168" y="86"/>
                  </a:lnTo>
                  <a:lnTo>
                    <a:pt x="160" y="86"/>
                  </a:lnTo>
                  <a:lnTo>
                    <a:pt x="153" y="84"/>
                  </a:lnTo>
                  <a:lnTo>
                    <a:pt x="145" y="82"/>
                  </a:lnTo>
                  <a:lnTo>
                    <a:pt x="135" y="80"/>
                  </a:lnTo>
                  <a:lnTo>
                    <a:pt x="130" y="78"/>
                  </a:lnTo>
                  <a:lnTo>
                    <a:pt x="116" y="75"/>
                  </a:lnTo>
                  <a:lnTo>
                    <a:pt x="107" y="71"/>
                  </a:lnTo>
                  <a:lnTo>
                    <a:pt x="99" y="67"/>
                  </a:lnTo>
                  <a:lnTo>
                    <a:pt x="82" y="76"/>
                  </a:lnTo>
                  <a:lnTo>
                    <a:pt x="0" y="65"/>
                  </a:lnTo>
                  <a:lnTo>
                    <a:pt x="25" y="8"/>
                  </a:lnTo>
                  <a:close/>
                </a:path>
              </a:pathLst>
            </a:custGeom>
            <a:solidFill>
              <a:srgbClr val="6670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66" name="Freeform 41"/>
            <p:cNvSpPr>
              <a:spLocks/>
            </p:cNvSpPr>
            <p:nvPr/>
          </p:nvSpPr>
          <p:spPr bwMode="auto">
            <a:xfrm>
              <a:off x="3246" y="3680"/>
              <a:ext cx="117" cy="53"/>
            </a:xfrm>
            <a:custGeom>
              <a:avLst/>
              <a:gdLst>
                <a:gd name="T0" fmla="*/ 0 w 236"/>
                <a:gd name="T1" fmla="*/ 0 h 107"/>
                <a:gd name="T2" fmla="*/ 0 w 236"/>
                <a:gd name="T3" fmla="*/ 0 h 107"/>
                <a:gd name="T4" fmla="*/ 0 w 236"/>
                <a:gd name="T5" fmla="*/ 0 h 107"/>
                <a:gd name="T6" fmla="*/ 0 w 236"/>
                <a:gd name="T7" fmla="*/ 0 h 107"/>
                <a:gd name="T8" fmla="*/ 0 w 236"/>
                <a:gd name="T9" fmla="*/ 0 h 107"/>
                <a:gd name="T10" fmla="*/ 0 w 236"/>
                <a:gd name="T11" fmla="*/ 0 h 107"/>
                <a:gd name="T12" fmla="*/ 0 w 236"/>
                <a:gd name="T13" fmla="*/ 0 h 107"/>
                <a:gd name="T14" fmla="*/ 0 w 236"/>
                <a:gd name="T15" fmla="*/ 0 h 107"/>
                <a:gd name="T16" fmla="*/ 0 w 236"/>
                <a:gd name="T17" fmla="*/ 0 h 107"/>
                <a:gd name="T18" fmla="*/ 0 w 236"/>
                <a:gd name="T19" fmla="*/ 0 h 107"/>
                <a:gd name="T20" fmla="*/ 0 w 236"/>
                <a:gd name="T21" fmla="*/ 0 h 107"/>
                <a:gd name="T22" fmla="*/ 0 w 236"/>
                <a:gd name="T23" fmla="*/ 0 h 107"/>
                <a:gd name="T24" fmla="*/ 0 w 236"/>
                <a:gd name="T25" fmla="*/ 0 h 107"/>
                <a:gd name="T26" fmla="*/ 0 w 236"/>
                <a:gd name="T27" fmla="*/ 0 h 107"/>
                <a:gd name="T28" fmla="*/ 0 w 236"/>
                <a:gd name="T29" fmla="*/ 0 h 107"/>
                <a:gd name="T30" fmla="*/ 0 w 236"/>
                <a:gd name="T31" fmla="*/ 0 h 107"/>
                <a:gd name="T32" fmla="*/ 0 w 236"/>
                <a:gd name="T33" fmla="*/ 0 h 107"/>
                <a:gd name="T34" fmla="*/ 0 w 236"/>
                <a:gd name="T35" fmla="*/ 0 h 107"/>
                <a:gd name="T36" fmla="*/ 0 w 236"/>
                <a:gd name="T37" fmla="*/ 0 h 107"/>
                <a:gd name="T38" fmla="*/ 0 w 236"/>
                <a:gd name="T39" fmla="*/ 0 h 107"/>
                <a:gd name="T40" fmla="*/ 0 w 236"/>
                <a:gd name="T41" fmla="*/ 0 h 107"/>
                <a:gd name="T42" fmla="*/ 0 w 236"/>
                <a:gd name="T43" fmla="*/ 0 h 107"/>
                <a:gd name="T44" fmla="*/ 0 w 236"/>
                <a:gd name="T45" fmla="*/ 0 h 107"/>
                <a:gd name="T46" fmla="*/ 0 w 236"/>
                <a:gd name="T47" fmla="*/ 0 h 107"/>
                <a:gd name="T48" fmla="*/ 0 w 236"/>
                <a:gd name="T49" fmla="*/ 0 h 107"/>
                <a:gd name="T50" fmla="*/ 0 w 236"/>
                <a:gd name="T51" fmla="*/ 0 h 107"/>
                <a:gd name="T52" fmla="*/ 0 w 236"/>
                <a:gd name="T53" fmla="*/ 0 h 107"/>
                <a:gd name="T54" fmla="*/ 0 w 236"/>
                <a:gd name="T55" fmla="*/ 0 h 107"/>
                <a:gd name="T56" fmla="*/ 0 w 236"/>
                <a:gd name="T57" fmla="*/ 0 h 107"/>
                <a:gd name="T58" fmla="*/ 0 w 236"/>
                <a:gd name="T59" fmla="*/ 0 h 10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36"/>
                <a:gd name="T91" fmla="*/ 0 h 107"/>
                <a:gd name="T92" fmla="*/ 236 w 236"/>
                <a:gd name="T93" fmla="*/ 107 h 10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36" h="107">
                  <a:moveTo>
                    <a:pt x="40" y="0"/>
                  </a:moveTo>
                  <a:lnTo>
                    <a:pt x="55" y="48"/>
                  </a:lnTo>
                  <a:lnTo>
                    <a:pt x="99" y="13"/>
                  </a:lnTo>
                  <a:lnTo>
                    <a:pt x="215" y="70"/>
                  </a:lnTo>
                  <a:lnTo>
                    <a:pt x="236" y="89"/>
                  </a:lnTo>
                  <a:lnTo>
                    <a:pt x="207" y="103"/>
                  </a:lnTo>
                  <a:lnTo>
                    <a:pt x="205" y="103"/>
                  </a:lnTo>
                  <a:lnTo>
                    <a:pt x="203" y="103"/>
                  </a:lnTo>
                  <a:lnTo>
                    <a:pt x="198" y="103"/>
                  </a:lnTo>
                  <a:lnTo>
                    <a:pt x="190" y="107"/>
                  </a:lnTo>
                  <a:lnTo>
                    <a:pt x="181" y="107"/>
                  </a:lnTo>
                  <a:lnTo>
                    <a:pt x="171" y="107"/>
                  </a:lnTo>
                  <a:lnTo>
                    <a:pt x="158" y="107"/>
                  </a:lnTo>
                  <a:lnTo>
                    <a:pt x="148" y="107"/>
                  </a:lnTo>
                  <a:lnTo>
                    <a:pt x="139" y="103"/>
                  </a:lnTo>
                  <a:lnTo>
                    <a:pt x="133" y="101"/>
                  </a:lnTo>
                  <a:lnTo>
                    <a:pt x="126" y="97"/>
                  </a:lnTo>
                  <a:lnTo>
                    <a:pt x="118" y="97"/>
                  </a:lnTo>
                  <a:lnTo>
                    <a:pt x="110" y="93"/>
                  </a:lnTo>
                  <a:lnTo>
                    <a:pt x="101" y="91"/>
                  </a:lnTo>
                  <a:lnTo>
                    <a:pt x="95" y="88"/>
                  </a:lnTo>
                  <a:lnTo>
                    <a:pt x="89" y="88"/>
                  </a:lnTo>
                  <a:lnTo>
                    <a:pt x="76" y="80"/>
                  </a:lnTo>
                  <a:lnTo>
                    <a:pt x="68" y="76"/>
                  </a:lnTo>
                  <a:lnTo>
                    <a:pt x="61" y="74"/>
                  </a:lnTo>
                  <a:lnTo>
                    <a:pt x="0" y="63"/>
                  </a:lnTo>
                  <a:lnTo>
                    <a:pt x="15" y="8"/>
                  </a:lnTo>
                  <a:lnTo>
                    <a:pt x="40" y="0"/>
                  </a:lnTo>
                  <a:close/>
                </a:path>
              </a:pathLst>
            </a:custGeom>
            <a:solidFill>
              <a:srgbClr val="6670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67" name="Freeform 42"/>
            <p:cNvSpPr>
              <a:spLocks/>
            </p:cNvSpPr>
            <p:nvPr/>
          </p:nvSpPr>
          <p:spPr bwMode="auto">
            <a:xfrm>
              <a:off x="3227" y="3282"/>
              <a:ext cx="261" cy="412"/>
            </a:xfrm>
            <a:custGeom>
              <a:avLst/>
              <a:gdLst>
                <a:gd name="T0" fmla="*/ 1 w 521"/>
                <a:gd name="T1" fmla="*/ 1 h 823"/>
                <a:gd name="T2" fmla="*/ 1 w 521"/>
                <a:gd name="T3" fmla="*/ 1 h 823"/>
                <a:gd name="T4" fmla="*/ 1 w 521"/>
                <a:gd name="T5" fmla="*/ 1 h 823"/>
                <a:gd name="T6" fmla="*/ 1 w 521"/>
                <a:gd name="T7" fmla="*/ 1 h 823"/>
                <a:gd name="T8" fmla="*/ 1 w 521"/>
                <a:gd name="T9" fmla="*/ 1 h 823"/>
                <a:gd name="T10" fmla="*/ 1 w 521"/>
                <a:gd name="T11" fmla="*/ 1 h 823"/>
                <a:gd name="T12" fmla="*/ 1 w 521"/>
                <a:gd name="T13" fmla="*/ 1 h 823"/>
                <a:gd name="T14" fmla="*/ 1 w 521"/>
                <a:gd name="T15" fmla="*/ 1 h 823"/>
                <a:gd name="T16" fmla="*/ 1 w 521"/>
                <a:gd name="T17" fmla="*/ 1 h 823"/>
                <a:gd name="T18" fmla="*/ 1 w 521"/>
                <a:gd name="T19" fmla="*/ 1 h 823"/>
                <a:gd name="T20" fmla="*/ 1 w 521"/>
                <a:gd name="T21" fmla="*/ 1 h 823"/>
                <a:gd name="T22" fmla="*/ 1 w 521"/>
                <a:gd name="T23" fmla="*/ 1 h 823"/>
                <a:gd name="T24" fmla="*/ 1 w 521"/>
                <a:gd name="T25" fmla="*/ 1 h 823"/>
                <a:gd name="T26" fmla="*/ 1 w 521"/>
                <a:gd name="T27" fmla="*/ 1 h 823"/>
                <a:gd name="T28" fmla="*/ 1 w 521"/>
                <a:gd name="T29" fmla="*/ 1 h 823"/>
                <a:gd name="T30" fmla="*/ 1 w 521"/>
                <a:gd name="T31" fmla="*/ 1 h 823"/>
                <a:gd name="T32" fmla="*/ 1 w 521"/>
                <a:gd name="T33" fmla="*/ 1 h 823"/>
                <a:gd name="T34" fmla="*/ 1 w 521"/>
                <a:gd name="T35" fmla="*/ 1 h 823"/>
                <a:gd name="T36" fmla="*/ 1 w 521"/>
                <a:gd name="T37" fmla="*/ 1 h 823"/>
                <a:gd name="T38" fmla="*/ 1 w 521"/>
                <a:gd name="T39" fmla="*/ 1 h 823"/>
                <a:gd name="T40" fmla="*/ 1 w 521"/>
                <a:gd name="T41" fmla="*/ 1 h 823"/>
                <a:gd name="T42" fmla="*/ 1 w 521"/>
                <a:gd name="T43" fmla="*/ 1 h 823"/>
                <a:gd name="T44" fmla="*/ 1 w 521"/>
                <a:gd name="T45" fmla="*/ 1 h 823"/>
                <a:gd name="T46" fmla="*/ 1 w 521"/>
                <a:gd name="T47" fmla="*/ 1 h 823"/>
                <a:gd name="T48" fmla="*/ 1 w 521"/>
                <a:gd name="T49" fmla="*/ 1 h 823"/>
                <a:gd name="T50" fmla="*/ 1 w 521"/>
                <a:gd name="T51" fmla="*/ 1 h 823"/>
                <a:gd name="T52" fmla="*/ 1 w 521"/>
                <a:gd name="T53" fmla="*/ 1 h 823"/>
                <a:gd name="T54" fmla="*/ 1 w 521"/>
                <a:gd name="T55" fmla="*/ 1 h 823"/>
                <a:gd name="T56" fmla="*/ 1 w 521"/>
                <a:gd name="T57" fmla="*/ 1 h 823"/>
                <a:gd name="T58" fmla="*/ 1 w 521"/>
                <a:gd name="T59" fmla="*/ 1 h 823"/>
                <a:gd name="T60" fmla="*/ 1 w 521"/>
                <a:gd name="T61" fmla="*/ 1 h 823"/>
                <a:gd name="T62" fmla="*/ 1 w 521"/>
                <a:gd name="T63" fmla="*/ 1 h 823"/>
                <a:gd name="T64" fmla="*/ 1 w 521"/>
                <a:gd name="T65" fmla="*/ 1 h 823"/>
                <a:gd name="T66" fmla="*/ 1 w 521"/>
                <a:gd name="T67" fmla="*/ 1 h 823"/>
                <a:gd name="T68" fmla="*/ 1 w 521"/>
                <a:gd name="T69" fmla="*/ 1 h 823"/>
                <a:gd name="T70" fmla="*/ 1 w 521"/>
                <a:gd name="T71" fmla="*/ 1 h 823"/>
                <a:gd name="T72" fmla="*/ 1 w 521"/>
                <a:gd name="T73" fmla="*/ 1 h 823"/>
                <a:gd name="T74" fmla="*/ 1 w 521"/>
                <a:gd name="T75" fmla="*/ 1 h 823"/>
                <a:gd name="T76" fmla="*/ 1 w 521"/>
                <a:gd name="T77" fmla="*/ 1 h 823"/>
                <a:gd name="T78" fmla="*/ 1 w 521"/>
                <a:gd name="T79" fmla="*/ 1 h 823"/>
                <a:gd name="T80" fmla="*/ 1 w 521"/>
                <a:gd name="T81" fmla="*/ 1 h 823"/>
                <a:gd name="T82" fmla="*/ 1 w 521"/>
                <a:gd name="T83" fmla="*/ 1 h 823"/>
                <a:gd name="T84" fmla="*/ 1 w 521"/>
                <a:gd name="T85" fmla="*/ 1 h 823"/>
                <a:gd name="T86" fmla="*/ 1 w 521"/>
                <a:gd name="T87" fmla="*/ 1 h 823"/>
                <a:gd name="T88" fmla="*/ 1 w 521"/>
                <a:gd name="T89" fmla="*/ 1 h 823"/>
                <a:gd name="T90" fmla="*/ 1 w 521"/>
                <a:gd name="T91" fmla="*/ 1 h 823"/>
                <a:gd name="T92" fmla="*/ 1 w 521"/>
                <a:gd name="T93" fmla="*/ 1 h 823"/>
                <a:gd name="T94" fmla="*/ 1 w 521"/>
                <a:gd name="T95" fmla="*/ 1 h 823"/>
                <a:gd name="T96" fmla="*/ 1 w 521"/>
                <a:gd name="T97" fmla="*/ 1 h 823"/>
                <a:gd name="T98" fmla="*/ 1 w 521"/>
                <a:gd name="T99" fmla="*/ 1 h 823"/>
                <a:gd name="T100" fmla="*/ 1 w 521"/>
                <a:gd name="T101" fmla="*/ 1 h 823"/>
                <a:gd name="T102" fmla="*/ 1 w 521"/>
                <a:gd name="T103" fmla="*/ 1 h 823"/>
                <a:gd name="T104" fmla="*/ 1 w 521"/>
                <a:gd name="T105" fmla="*/ 1 h 823"/>
                <a:gd name="T106" fmla="*/ 1 w 521"/>
                <a:gd name="T107" fmla="*/ 1 h 823"/>
                <a:gd name="T108" fmla="*/ 0 w 521"/>
                <a:gd name="T109" fmla="*/ 1 h 823"/>
                <a:gd name="T110" fmla="*/ 1 w 521"/>
                <a:gd name="T111" fmla="*/ 1 h 823"/>
                <a:gd name="T112" fmla="*/ 1 w 521"/>
                <a:gd name="T113" fmla="*/ 1 h 823"/>
                <a:gd name="T114" fmla="*/ 1 w 521"/>
                <a:gd name="T115" fmla="*/ 1 h 823"/>
                <a:gd name="T116" fmla="*/ 1 w 521"/>
                <a:gd name="T117" fmla="*/ 1 h 823"/>
                <a:gd name="T118" fmla="*/ 1 w 521"/>
                <a:gd name="T119" fmla="*/ 1 h 823"/>
                <a:gd name="T120" fmla="*/ 1 w 521"/>
                <a:gd name="T121" fmla="*/ 1 h 82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21"/>
                <a:gd name="T184" fmla="*/ 0 h 823"/>
                <a:gd name="T185" fmla="*/ 521 w 521"/>
                <a:gd name="T186" fmla="*/ 823 h 82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21" h="823">
                  <a:moveTo>
                    <a:pt x="409" y="83"/>
                  </a:moveTo>
                  <a:lnTo>
                    <a:pt x="418" y="114"/>
                  </a:lnTo>
                  <a:lnTo>
                    <a:pt x="409" y="167"/>
                  </a:lnTo>
                  <a:lnTo>
                    <a:pt x="411" y="175"/>
                  </a:lnTo>
                  <a:lnTo>
                    <a:pt x="414" y="184"/>
                  </a:lnTo>
                  <a:lnTo>
                    <a:pt x="418" y="199"/>
                  </a:lnTo>
                  <a:lnTo>
                    <a:pt x="424" y="216"/>
                  </a:lnTo>
                  <a:lnTo>
                    <a:pt x="428" y="235"/>
                  </a:lnTo>
                  <a:lnTo>
                    <a:pt x="435" y="258"/>
                  </a:lnTo>
                  <a:lnTo>
                    <a:pt x="443" y="281"/>
                  </a:lnTo>
                  <a:lnTo>
                    <a:pt x="450" y="306"/>
                  </a:lnTo>
                  <a:lnTo>
                    <a:pt x="456" y="332"/>
                  </a:lnTo>
                  <a:lnTo>
                    <a:pt x="464" y="357"/>
                  </a:lnTo>
                  <a:lnTo>
                    <a:pt x="473" y="384"/>
                  </a:lnTo>
                  <a:lnTo>
                    <a:pt x="479" y="408"/>
                  </a:lnTo>
                  <a:lnTo>
                    <a:pt x="487" y="433"/>
                  </a:lnTo>
                  <a:lnTo>
                    <a:pt x="492" y="458"/>
                  </a:lnTo>
                  <a:lnTo>
                    <a:pt x="498" y="481"/>
                  </a:lnTo>
                  <a:lnTo>
                    <a:pt x="502" y="496"/>
                  </a:lnTo>
                  <a:lnTo>
                    <a:pt x="506" y="513"/>
                  </a:lnTo>
                  <a:lnTo>
                    <a:pt x="509" y="526"/>
                  </a:lnTo>
                  <a:lnTo>
                    <a:pt x="513" y="539"/>
                  </a:lnTo>
                  <a:lnTo>
                    <a:pt x="515" y="549"/>
                  </a:lnTo>
                  <a:lnTo>
                    <a:pt x="517" y="558"/>
                  </a:lnTo>
                  <a:lnTo>
                    <a:pt x="519" y="564"/>
                  </a:lnTo>
                  <a:lnTo>
                    <a:pt x="519" y="572"/>
                  </a:lnTo>
                  <a:lnTo>
                    <a:pt x="519" y="577"/>
                  </a:lnTo>
                  <a:lnTo>
                    <a:pt x="521" y="583"/>
                  </a:lnTo>
                  <a:lnTo>
                    <a:pt x="521" y="585"/>
                  </a:lnTo>
                  <a:lnTo>
                    <a:pt x="521" y="587"/>
                  </a:lnTo>
                  <a:lnTo>
                    <a:pt x="519" y="587"/>
                  </a:lnTo>
                  <a:lnTo>
                    <a:pt x="517" y="595"/>
                  </a:lnTo>
                  <a:lnTo>
                    <a:pt x="515" y="598"/>
                  </a:lnTo>
                  <a:lnTo>
                    <a:pt x="511" y="606"/>
                  </a:lnTo>
                  <a:lnTo>
                    <a:pt x="509" y="612"/>
                  </a:lnTo>
                  <a:lnTo>
                    <a:pt x="508" y="619"/>
                  </a:lnTo>
                  <a:lnTo>
                    <a:pt x="504" y="629"/>
                  </a:lnTo>
                  <a:lnTo>
                    <a:pt x="500" y="636"/>
                  </a:lnTo>
                  <a:lnTo>
                    <a:pt x="496" y="646"/>
                  </a:lnTo>
                  <a:lnTo>
                    <a:pt x="492" y="655"/>
                  </a:lnTo>
                  <a:lnTo>
                    <a:pt x="489" y="665"/>
                  </a:lnTo>
                  <a:lnTo>
                    <a:pt x="485" y="676"/>
                  </a:lnTo>
                  <a:lnTo>
                    <a:pt x="481" y="688"/>
                  </a:lnTo>
                  <a:lnTo>
                    <a:pt x="479" y="699"/>
                  </a:lnTo>
                  <a:lnTo>
                    <a:pt x="473" y="711"/>
                  </a:lnTo>
                  <a:lnTo>
                    <a:pt x="470" y="720"/>
                  </a:lnTo>
                  <a:lnTo>
                    <a:pt x="466" y="731"/>
                  </a:lnTo>
                  <a:lnTo>
                    <a:pt x="462" y="743"/>
                  </a:lnTo>
                  <a:lnTo>
                    <a:pt x="458" y="752"/>
                  </a:lnTo>
                  <a:lnTo>
                    <a:pt x="454" y="762"/>
                  </a:lnTo>
                  <a:lnTo>
                    <a:pt x="450" y="771"/>
                  </a:lnTo>
                  <a:lnTo>
                    <a:pt x="447" y="783"/>
                  </a:lnTo>
                  <a:lnTo>
                    <a:pt x="443" y="790"/>
                  </a:lnTo>
                  <a:lnTo>
                    <a:pt x="439" y="800"/>
                  </a:lnTo>
                  <a:lnTo>
                    <a:pt x="437" y="804"/>
                  </a:lnTo>
                  <a:lnTo>
                    <a:pt x="435" y="811"/>
                  </a:lnTo>
                  <a:lnTo>
                    <a:pt x="431" y="819"/>
                  </a:lnTo>
                  <a:lnTo>
                    <a:pt x="431" y="823"/>
                  </a:lnTo>
                  <a:lnTo>
                    <a:pt x="430" y="823"/>
                  </a:lnTo>
                  <a:lnTo>
                    <a:pt x="424" y="823"/>
                  </a:lnTo>
                  <a:lnTo>
                    <a:pt x="414" y="823"/>
                  </a:lnTo>
                  <a:lnTo>
                    <a:pt x="403" y="823"/>
                  </a:lnTo>
                  <a:lnTo>
                    <a:pt x="390" y="821"/>
                  </a:lnTo>
                  <a:lnTo>
                    <a:pt x="376" y="821"/>
                  </a:lnTo>
                  <a:lnTo>
                    <a:pt x="363" y="821"/>
                  </a:lnTo>
                  <a:lnTo>
                    <a:pt x="354" y="821"/>
                  </a:lnTo>
                  <a:lnTo>
                    <a:pt x="340" y="817"/>
                  </a:lnTo>
                  <a:lnTo>
                    <a:pt x="331" y="815"/>
                  </a:lnTo>
                  <a:lnTo>
                    <a:pt x="323" y="813"/>
                  </a:lnTo>
                  <a:lnTo>
                    <a:pt x="319" y="813"/>
                  </a:lnTo>
                  <a:lnTo>
                    <a:pt x="312" y="807"/>
                  </a:lnTo>
                  <a:lnTo>
                    <a:pt x="310" y="807"/>
                  </a:lnTo>
                  <a:lnTo>
                    <a:pt x="336" y="589"/>
                  </a:lnTo>
                  <a:lnTo>
                    <a:pt x="335" y="585"/>
                  </a:lnTo>
                  <a:lnTo>
                    <a:pt x="329" y="574"/>
                  </a:lnTo>
                  <a:lnTo>
                    <a:pt x="325" y="564"/>
                  </a:lnTo>
                  <a:lnTo>
                    <a:pt x="321" y="557"/>
                  </a:lnTo>
                  <a:lnTo>
                    <a:pt x="316" y="545"/>
                  </a:lnTo>
                  <a:lnTo>
                    <a:pt x="312" y="536"/>
                  </a:lnTo>
                  <a:lnTo>
                    <a:pt x="304" y="522"/>
                  </a:lnTo>
                  <a:lnTo>
                    <a:pt x="298" y="511"/>
                  </a:lnTo>
                  <a:lnTo>
                    <a:pt x="293" y="498"/>
                  </a:lnTo>
                  <a:lnTo>
                    <a:pt x="287" y="484"/>
                  </a:lnTo>
                  <a:lnTo>
                    <a:pt x="279" y="471"/>
                  </a:lnTo>
                  <a:lnTo>
                    <a:pt x="276" y="458"/>
                  </a:lnTo>
                  <a:lnTo>
                    <a:pt x="268" y="443"/>
                  </a:lnTo>
                  <a:lnTo>
                    <a:pt x="264" y="429"/>
                  </a:lnTo>
                  <a:lnTo>
                    <a:pt x="258" y="416"/>
                  </a:lnTo>
                  <a:lnTo>
                    <a:pt x="253" y="401"/>
                  </a:lnTo>
                  <a:lnTo>
                    <a:pt x="249" y="389"/>
                  </a:lnTo>
                  <a:lnTo>
                    <a:pt x="245" y="378"/>
                  </a:lnTo>
                  <a:lnTo>
                    <a:pt x="241" y="367"/>
                  </a:lnTo>
                  <a:lnTo>
                    <a:pt x="238" y="355"/>
                  </a:lnTo>
                  <a:lnTo>
                    <a:pt x="234" y="346"/>
                  </a:lnTo>
                  <a:lnTo>
                    <a:pt x="232" y="338"/>
                  </a:lnTo>
                  <a:lnTo>
                    <a:pt x="228" y="329"/>
                  </a:lnTo>
                  <a:lnTo>
                    <a:pt x="226" y="323"/>
                  </a:lnTo>
                  <a:lnTo>
                    <a:pt x="224" y="315"/>
                  </a:lnTo>
                  <a:lnTo>
                    <a:pt x="224" y="311"/>
                  </a:lnTo>
                  <a:lnTo>
                    <a:pt x="220" y="304"/>
                  </a:lnTo>
                  <a:lnTo>
                    <a:pt x="220" y="302"/>
                  </a:lnTo>
                  <a:lnTo>
                    <a:pt x="220" y="304"/>
                  </a:lnTo>
                  <a:lnTo>
                    <a:pt x="219" y="310"/>
                  </a:lnTo>
                  <a:lnTo>
                    <a:pt x="217" y="315"/>
                  </a:lnTo>
                  <a:lnTo>
                    <a:pt x="215" y="329"/>
                  </a:lnTo>
                  <a:lnTo>
                    <a:pt x="211" y="340"/>
                  </a:lnTo>
                  <a:lnTo>
                    <a:pt x="209" y="355"/>
                  </a:lnTo>
                  <a:lnTo>
                    <a:pt x="207" y="372"/>
                  </a:lnTo>
                  <a:lnTo>
                    <a:pt x="203" y="391"/>
                  </a:lnTo>
                  <a:lnTo>
                    <a:pt x="198" y="410"/>
                  </a:lnTo>
                  <a:lnTo>
                    <a:pt x="194" y="431"/>
                  </a:lnTo>
                  <a:lnTo>
                    <a:pt x="190" y="452"/>
                  </a:lnTo>
                  <a:lnTo>
                    <a:pt x="186" y="475"/>
                  </a:lnTo>
                  <a:lnTo>
                    <a:pt x="182" y="494"/>
                  </a:lnTo>
                  <a:lnTo>
                    <a:pt x="179" y="515"/>
                  </a:lnTo>
                  <a:lnTo>
                    <a:pt x="175" y="534"/>
                  </a:lnTo>
                  <a:lnTo>
                    <a:pt x="171" y="555"/>
                  </a:lnTo>
                  <a:lnTo>
                    <a:pt x="167" y="568"/>
                  </a:lnTo>
                  <a:lnTo>
                    <a:pt x="163" y="585"/>
                  </a:lnTo>
                  <a:lnTo>
                    <a:pt x="160" y="598"/>
                  </a:lnTo>
                  <a:lnTo>
                    <a:pt x="158" y="612"/>
                  </a:lnTo>
                  <a:lnTo>
                    <a:pt x="154" y="623"/>
                  </a:lnTo>
                  <a:lnTo>
                    <a:pt x="152" y="633"/>
                  </a:lnTo>
                  <a:lnTo>
                    <a:pt x="150" y="642"/>
                  </a:lnTo>
                  <a:lnTo>
                    <a:pt x="148" y="652"/>
                  </a:lnTo>
                  <a:lnTo>
                    <a:pt x="146" y="659"/>
                  </a:lnTo>
                  <a:lnTo>
                    <a:pt x="144" y="667"/>
                  </a:lnTo>
                  <a:lnTo>
                    <a:pt x="143" y="674"/>
                  </a:lnTo>
                  <a:lnTo>
                    <a:pt x="143" y="684"/>
                  </a:lnTo>
                  <a:lnTo>
                    <a:pt x="143" y="690"/>
                  </a:lnTo>
                  <a:lnTo>
                    <a:pt x="143" y="697"/>
                  </a:lnTo>
                  <a:lnTo>
                    <a:pt x="143" y="707"/>
                  </a:lnTo>
                  <a:lnTo>
                    <a:pt x="143" y="716"/>
                  </a:lnTo>
                  <a:lnTo>
                    <a:pt x="141" y="724"/>
                  </a:lnTo>
                  <a:lnTo>
                    <a:pt x="141" y="731"/>
                  </a:lnTo>
                  <a:lnTo>
                    <a:pt x="141" y="739"/>
                  </a:lnTo>
                  <a:lnTo>
                    <a:pt x="143" y="749"/>
                  </a:lnTo>
                  <a:lnTo>
                    <a:pt x="143" y="758"/>
                  </a:lnTo>
                  <a:lnTo>
                    <a:pt x="143" y="766"/>
                  </a:lnTo>
                  <a:lnTo>
                    <a:pt x="144" y="773"/>
                  </a:lnTo>
                  <a:lnTo>
                    <a:pt x="146" y="781"/>
                  </a:lnTo>
                  <a:lnTo>
                    <a:pt x="146" y="794"/>
                  </a:lnTo>
                  <a:lnTo>
                    <a:pt x="148" y="804"/>
                  </a:lnTo>
                  <a:lnTo>
                    <a:pt x="150" y="811"/>
                  </a:lnTo>
                  <a:lnTo>
                    <a:pt x="152" y="813"/>
                  </a:lnTo>
                  <a:lnTo>
                    <a:pt x="49" y="813"/>
                  </a:lnTo>
                  <a:lnTo>
                    <a:pt x="47" y="809"/>
                  </a:lnTo>
                  <a:lnTo>
                    <a:pt x="46" y="804"/>
                  </a:lnTo>
                  <a:lnTo>
                    <a:pt x="44" y="792"/>
                  </a:lnTo>
                  <a:lnTo>
                    <a:pt x="42" y="777"/>
                  </a:lnTo>
                  <a:lnTo>
                    <a:pt x="38" y="758"/>
                  </a:lnTo>
                  <a:lnTo>
                    <a:pt x="34" y="735"/>
                  </a:lnTo>
                  <a:lnTo>
                    <a:pt x="30" y="711"/>
                  </a:lnTo>
                  <a:lnTo>
                    <a:pt x="27" y="684"/>
                  </a:lnTo>
                  <a:lnTo>
                    <a:pt x="23" y="655"/>
                  </a:lnTo>
                  <a:lnTo>
                    <a:pt x="17" y="623"/>
                  </a:lnTo>
                  <a:lnTo>
                    <a:pt x="13" y="591"/>
                  </a:lnTo>
                  <a:lnTo>
                    <a:pt x="11" y="558"/>
                  </a:lnTo>
                  <a:lnTo>
                    <a:pt x="8" y="522"/>
                  </a:lnTo>
                  <a:lnTo>
                    <a:pt x="4" y="490"/>
                  </a:lnTo>
                  <a:lnTo>
                    <a:pt x="2" y="458"/>
                  </a:lnTo>
                  <a:lnTo>
                    <a:pt x="2" y="425"/>
                  </a:lnTo>
                  <a:lnTo>
                    <a:pt x="0" y="391"/>
                  </a:lnTo>
                  <a:lnTo>
                    <a:pt x="0" y="361"/>
                  </a:lnTo>
                  <a:lnTo>
                    <a:pt x="0" y="330"/>
                  </a:lnTo>
                  <a:lnTo>
                    <a:pt x="0" y="302"/>
                  </a:lnTo>
                  <a:lnTo>
                    <a:pt x="2" y="273"/>
                  </a:lnTo>
                  <a:lnTo>
                    <a:pt x="4" y="249"/>
                  </a:lnTo>
                  <a:lnTo>
                    <a:pt x="6" y="226"/>
                  </a:lnTo>
                  <a:lnTo>
                    <a:pt x="9" y="205"/>
                  </a:lnTo>
                  <a:lnTo>
                    <a:pt x="9" y="184"/>
                  </a:lnTo>
                  <a:lnTo>
                    <a:pt x="13" y="167"/>
                  </a:lnTo>
                  <a:lnTo>
                    <a:pt x="13" y="152"/>
                  </a:lnTo>
                  <a:lnTo>
                    <a:pt x="17" y="139"/>
                  </a:lnTo>
                  <a:lnTo>
                    <a:pt x="17" y="129"/>
                  </a:lnTo>
                  <a:lnTo>
                    <a:pt x="19" y="121"/>
                  </a:lnTo>
                  <a:lnTo>
                    <a:pt x="21" y="116"/>
                  </a:lnTo>
                  <a:lnTo>
                    <a:pt x="23" y="116"/>
                  </a:lnTo>
                  <a:lnTo>
                    <a:pt x="51" y="59"/>
                  </a:lnTo>
                  <a:lnTo>
                    <a:pt x="51" y="15"/>
                  </a:lnTo>
                  <a:lnTo>
                    <a:pt x="146" y="0"/>
                  </a:lnTo>
                  <a:lnTo>
                    <a:pt x="409" y="83"/>
                  </a:lnTo>
                  <a:close/>
                </a:path>
              </a:pathLst>
            </a:custGeom>
            <a:solidFill>
              <a:srgbClr val="A29F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68" name="Freeform 43"/>
            <p:cNvSpPr>
              <a:spLocks/>
            </p:cNvSpPr>
            <p:nvPr/>
          </p:nvSpPr>
          <p:spPr bwMode="auto">
            <a:xfrm>
              <a:off x="3216" y="3290"/>
              <a:ext cx="213" cy="403"/>
            </a:xfrm>
            <a:custGeom>
              <a:avLst/>
              <a:gdLst>
                <a:gd name="T0" fmla="*/ 1 w 426"/>
                <a:gd name="T1" fmla="*/ 1 h 806"/>
                <a:gd name="T2" fmla="*/ 1 w 426"/>
                <a:gd name="T3" fmla="*/ 1 h 806"/>
                <a:gd name="T4" fmla="*/ 1 w 426"/>
                <a:gd name="T5" fmla="*/ 1 h 806"/>
                <a:gd name="T6" fmla="*/ 1 w 426"/>
                <a:gd name="T7" fmla="*/ 1 h 806"/>
                <a:gd name="T8" fmla="*/ 1 w 426"/>
                <a:gd name="T9" fmla="*/ 1 h 806"/>
                <a:gd name="T10" fmla="*/ 1 w 426"/>
                <a:gd name="T11" fmla="*/ 1 h 806"/>
                <a:gd name="T12" fmla="*/ 1 w 426"/>
                <a:gd name="T13" fmla="*/ 1 h 806"/>
                <a:gd name="T14" fmla="*/ 1 w 426"/>
                <a:gd name="T15" fmla="*/ 1 h 806"/>
                <a:gd name="T16" fmla="*/ 1 w 426"/>
                <a:gd name="T17" fmla="*/ 1 h 806"/>
                <a:gd name="T18" fmla="*/ 1 w 426"/>
                <a:gd name="T19" fmla="*/ 1 h 806"/>
                <a:gd name="T20" fmla="*/ 1 w 426"/>
                <a:gd name="T21" fmla="*/ 1 h 806"/>
                <a:gd name="T22" fmla="*/ 1 w 426"/>
                <a:gd name="T23" fmla="*/ 1 h 806"/>
                <a:gd name="T24" fmla="*/ 1 w 426"/>
                <a:gd name="T25" fmla="*/ 1 h 806"/>
                <a:gd name="T26" fmla="*/ 1 w 426"/>
                <a:gd name="T27" fmla="*/ 1 h 806"/>
                <a:gd name="T28" fmla="*/ 1 w 426"/>
                <a:gd name="T29" fmla="*/ 1 h 806"/>
                <a:gd name="T30" fmla="*/ 1 w 426"/>
                <a:gd name="T31" fmla="*/ 1 h 806"/>
                <a:gd name="T32" fmla="*/ 1 w 426"/>
                <a:gd name="T33" fmla="*/ 1 h 806"/>
                <a:gd name="T34" fmla="*/ 1 w 426"/>
                <a:gd name="T35" fmla="*/ 1 h 806"/>
                <a:gd name="T36" fmla="*/ 1 w 426"/>
                <a:gd name="T37" fmla="*/ 1 h 806"/>
                <a:gd name="T38" fmla="*/ 1 w 426"/>
                <a:gd name="T39" fmla="*/ 1 h 806"/>
                <a:gd name="T40" fmla="*/ 1 w 426"/>
                <a:gd name="T41" fmla="*/ 1 h 806"/>
                <a:gd name="T42" fmla="*/ 1 w 426"/>
                <a:gd name="T43" fmla="*/ 1 h 806"/>
                <a:gd name="T44" fmla="*/ 1 w 426"/>
                <a:gd name="T45" fmla="*/ 1 h 806"/>
                <a:gd name="T46" fmla="*/ 1 w 426"/>
                <a:gd name="T47" fmla="*/ 1 h 806"/>
                <a:gd name="T48" fmla="*/ 1 w 426"/>
                <a:gd name="T49" fmla="*/ 1 h 806"/>
                <a:gd name="T50" fmla="*/ 1 w 426"/>
                <a:gd name="T51" fmla="*/ 1 h 806"/>
                <a:gd name="T52" fmla="*/ 1 w 426"/>
                <a:gd name="T53" fmla="*/ 1 h 806"/>
                <a:gd name="T54" fmla="*/ 1 w 426"/>
                <a:gd name="T55" fmla="*/ 1 h 806"/>
                <a:gd name="T56" fmla="*/ 1 w 426"/>
                <a:gd name="T57" fmla="*/ 1 h 806"/>
                <a:gd name="T58" fmla="*/ 1 w 426"/>
                <a:gd name="T59" fmla="*/ 1 h 806"/>
                <a:gd name="T60" fmla="*/ 1 w 426"/>
                <a:gd name="T61" fmla="*/ 1 h 806"/>
                <a:gd name="T62" fmla="*/ 1 w 426"/>
                <a:gd name="T63" fmla="*/ 1 h 806"/>
                <a:gd name="T64" fmla="*/ 1 w 426"/>
                <a:gd name="T65" fmla="*/ 1 h 806"/>
                <a:gd name="T66" fmla="*/ 1 w 426"/>
                <a:gd name="T67" fmla="*/ 1 h 806"/>
                <a:gd name="T68" fmla="*/ 1 w 426"/>
                <a:gd name="T69" fmla="*/ 1 h 806"/>
                <a:gd name="T70" fmla="*/ 1 w 426"/>
                <a:gd name="T71" fmla="*/ 1 h 806"/>
                <a:gd name="T72" fmla="*/ 1 w 426"/>
                <a:gd name="T73" fmla="*/ 1 h 806"/>
                <a:gd name="T74" fmla="*/ 0 w 426"/>
                <a:gd name="T75" fmla="*/ 1 h 806"/>
                <a:gd name="T76" fmla="*/ 0 w 426"/>
                <a:gd name="T77" fmla="*/ 1 h 806"/>
                <a:gd name="T78" fmla="*/ 1 w 426"/>
                <a:gd name="T79" fmla="*/ 1 h 806"/>
                <a:gd name="T80" fmla="*/ 1 w 426"/>
                <a:gd name="T81" fmla="*/ 1 h 806"/>
                <a:gd name="T82" fmla="*/ 1 w 426"/>
                <a:gd name="T83" fmla="*/ 1 h 806"/>
                <a:gd name="T84" fmla="*/ 1 w 426"/>
                <a:gd name="T85" fmla="*/ 1 h 806"/>
                <a:gd name="T86" fmla="*/ 1 w 426"/>
                <a:gd name="T87" fmla="*/ 1 h 806"/>
                <a:gd name="T88" fmla="*/ 1 w 426"/>
                <a:gd name="T89" fmla="*/ 1 h 806"/>
                <a:gd name="T90" fmla="*/ 1 w 426"/>
                <a:gd name="T91" fmla="*/ 1 h 80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26"/>
                <a:gd name="T139" fmla="*/ 0 h 806"/>
                <a:gd name="T140" fmla="*/ 426 w 426"/>
                <a:gd name="T141" fmla="*/ 806 h 80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26" h="806">
                  <a:moveTo>
                    <a:pt x="426" y="91"/>
                  </a:moveTo>
                  <a:lnTo>
                    <a:pt x="424" y="93"/>
                  </a:lnTo>
                  <a:lnTo>
                    <a:pt x="422" y="99"/>
                  </a:lnTo>
                  <a:lnTo>
                    <a:pt x="416" y="105"/>
                  </a:lnTo>
                  <a:lnTo>
                    <a:pt x="409" y="114"/>
                  </a:lnTo>
                  <a:lnTo>
                    <a:pt x="399" y="122"/>
                  </a:lnTo>
                  <a:lnTo>
                    <a:pt x="386" y="129"/>
                  </a:lnTo>
                  <a:lnTo>
                    <a:pt x="378" y="133"/>
                  </a:lnTo>
                  <a:lnTo>
                    <a:pt x="373" y="135"/>
                  </a:lnTo>
                  <a:lnTo>
                    <a:pt x="363" y="137"/>
                  </a:lnTo>
                  <a:lnTo>
                    <a:pt x="354" y="137"/>
                  </a:lnTo>
                  <a:lnTo>
                    <a:pt x="340" y="135"/>
                  </a:lnTo>
                  <a:lnTo>
                    <a:pt x="329" y="133"/>
                  </a:lnTo>
                  <a:lnTo>
                    <a:pt x="316" y="129"/>
                  </a:lnTo>
                  <a:lnTo>
                    <a:pt x="302" y="127"/>
                  </a:lnTo>
                  <a:lnTo>
                    <a:pt x="289" y="122"/>
                  </a:lnTo>
                  <a:lnTo>
                    <a:pt x="276" y="118"/>
                  </a:lnTo>
                  <a:lnTo>
                    <a:pt x="262" y="112"/>
                  </a:lnTo>
                  <a:lnTo>
                    <a:pt x="251" y="108"/>
                  </a:lnTo>
                  <a:lnTo>
                    <a:pt x="238" y="103"/>
                  </a:lnTo>
                  <a:lnTo>
                    <a:pt x="228" y="97"/>
                  </a:lnTo>
                  <a:lnTo>
                    <a:pt x="217" y="93"/>
                  </a:lnTo>
                  <a:lnTo>
                    <a:pt x="211" y="89"/>
                  </a:lnTo>
                  <a:lnTo>
                    <a:pt x="202" y="85"/>
                  </a:lnTo>
                  <a:lnTo>
                    <a:pt x="198" y="84"/>
                  </a:lnTo>
                  <a:lnTo>
                    <a:pt x="194" y="82"/>
                  </a:lnTo>
                  <a:lnTo>
                    <a:pt x="190" y="82"/>
                  </a:lnTo>
                  <a:lnTo>
                    <a:pt x="183" y="82"/>
                  </a:lnTo>
                  <a:lnTo>
                    <a:pt x="171" y="82"/>
                  </a:lnTo>
                  <a:lnTo>
                    <a:pt x="160" y="84"/>
                  </a:lnTo>
                  <a:lnTo>
                    <a:pt x="145" y="84"/>
                  </a:lnTo>
                  <a:lnTo>
                    <a:pt x="133" y="85"/>
                  </a:lnTo>
                  <a:lnTo>
                    <a:pt x="124" y="85"/>
                  </a:lnTo>
                  <a:lnTo>
                    <a:pt x="118" y="89"/>
                  </a:lnTo>
                  <a:lnTo>
                    <a:pt x="116" y="93"/>
                  </a:lnTo>
                  <a:lnTo>
                    <a:pt x="127" y="101"/>
                  </a:lnTo>
                  <a:lnTo>
                    <a:pt x="133" y="105"/>
                  </a:lnTo>
                  <a:lnTo>
                    <a:pt x="141" y="110"/>
                  </a:lnTo>
                  <a:lnTo>
                    <a:pt x="145" y="114"/>
                  </a:lnTo>
                  <a:lnTo>
                    <a:pt x="148" y="124"/>
                  </a:lnTo>
                  <a:lnTo>
                    <a:pt x="148" y="133"/>
                  </a:lnTo>
                  <a:lnTo>
                    <a:pt x="145" y="143"/>
                  </a:lnTo>
                  <a:lnTo>
                    <a:pt x="139" y="152"/>
                  </a:lnTo>
                  <a:lnTo>
                    <a:pt x="133" y="163"/>
                  </a:lnTo>
                  <a:lnTo>
                    <a:pt x="124" y="173"/>
                  </a:lnTo>
                  <a:lnTo>
                    <a:pt x="114" y="182"/>
                  </a:lnTo>
                  <a:lnTo>
                    <a:pt x="105" y="190"/>
                  </a:lnTo>
                  <a:lnTo>
                    <a:pt x="97" y="198"/>
                  </a:lnTo>
                  <a:lnTo>
                    <a:pt x="89" y="200"/>
                  </a:lnTo>
                  <a:lnTo>
                    <a:pt x="82" y="201"/>
                  </a:lnTo>
                  <a:lnTo>
                    <a:pt x="78" y="201"/>
                  </a:lnTo>
                  <a:lnTo>
                    <a:pt x="74" y="201"/>
                  </a:lnTo>
                  <a:lnTo>
                    <a:pt x="69" y="198"/>
                  </a:lnTo>
                  <a:lnTo>
                    <a:pt x="67" y="205"/>
                  </a:lnTo>
                  <a:lnTo>
                    <a:pt x="65" y="209"/>
                  </a:lnTo>
                  <a:lnTo>
                    <a:pt x="65" y="215"/>
                  </a:lnTo>
                  <a:lnTo>
                    <a:pt x="65" y="220"/>
                  </a:lnTo>
                  <a:lnTo>
                    <a:pt x="65" y="230"/>
                  </a:lnTo>
                  <a:lnTo>
                    <a:pt x="63" y="238"/>
                  </a:lnTo>
                  <a:lnTo>
                    <a:pt x="61" y="247"/>
                  </a:lnTo>
                  <a:lnTo>
                    <a:pt x="61" y="257"/>
                  </a:lnTo>
                  <a:lnTo>
                    <a:pt x="61" y="270"/>
                  </a:lnTo>
                  <a:lnTo>
                    <a:pt x="59" y="279"/>
                  </a:lnTo>
                  <a:lnTo>
                    <a:pt x="59" y="295"/>
                  </a:lnTo>
                  <a:lnTo>
                    <a:pt x="59" y="308"/>
                  </a:lnTo>
                  <a:lnTo>
                    <a:pt x="59" y="323"/>
                  </a:lnTo>
                  <a:lnTo>
                    <a:pt x="57" y="336"/>
                  </a:lnTo>
                  <a:lnTo>
                    <a:pt x="57" y="353"/>
                  </a:lnTo>
                  <a:lnTo>
                    <a:pt x="57" y="369"/>
                  </a:lnTo>
                  <a:lnTo>
                    <a:pt x="57" y="386"/>
                  </a:lnTo>
                  <a:lnTo>
                    <a:pt x="57" y="403"/>
                  </a:lnTo>
                  <a:lnTo>
                    <a:pt x="57" y="420"/>
                  </a:lnTo>
                  <a:lnTo>
                    <a:pt x="57" y="437"/>
                  </a:lnTo>
                  <a:lnTo>
                    <a:pt x="59" y="456"/>
                  </a:lnTo>
                  <a:lnTo>
                    <a:pt x="59" y="471"/>
                  </a:lnTo>
                  <a:lnTo>
                    <a:pt x="59" y="488"/>
                  </a:lnTo>
                  <a:lnTo>
                    <a:pt x="61" y="504"/>
                  </a:lnTo>
                  <a:lnTo>
                    <a:pt x="63" y="521"/>
                  </a:lnTo>
                  <a:lnTo>
                    <a:pt x="65" y="534"/>
                  </a:lnTo>
                  <a:lnTo>
                    <a:pt x="67" y="549"/>
                  </a:lnTo>
                  <a:lnTo>
                    <a:pt x="69" y="562"/>
                  </a:lnTo>
                  <a:lnTo>
                    <a:pt x="72" y="578"/>
                  </a:lnTo>
                  <a:lnTo>
                    <a:pt x="74" y="589"/>
                  </a:lnTo>
                  <a:lnTo>
                    <a:pt x="78" y="599"/>
                  </a:lnTo>
                  <a:lnTo>
                    <a:pt x="82" y="604"/>
                  </a:lnTo>
                  <a:lnTo>
                    <a:pt x="86" y="614"/>
                  </a:lnTo>
                  <a:lnTo>
                    <a:pt x="93" y="621"/>
                  </a:lnTo>
                  <a:lnTo>
                    <a:pt x="103" y="629"/>
                  </a:lnTo>
                  <a:lnTo>
                    <a:pt x="110" y="631"/>
                  </a:lnTo>
                  <a:lnTo>
                    <a:pt x="118" y="633"/>
                  </a:lnTo>
                  <a:lnTo>
                    <a:pt x="122" y="633"/>
                  </a:lnTo>
                  <a:lnTo>
                    <a:pt x="124" y="633"/>
                  </a:lnTo>
                  <a:lnTo>
                    <a:pt x="122" y="806"/>
                  </a:lnTo>
                  <a:lnTo>
                    <a:pt x="63" y="796"/>
                  </a:lnTo>
                  <a:lnTo>
                    <a:pt x="61" y="792"/>
                  </a:lnTo>
                  <a:lnTo>
                    <a:pt x="59" y="789"/>
                  </a:lnTo>
                  <a:lnTo>
                    <a:pt x="57" y="779"/>
                  </a:lnTo>
                  <a:lnTo>
                    <a:pt x="55" y="770"/>
                  </a:lnTo>
                  <a:lnTo>
                    <a:pt x="50" y="753"/>
                  </a:lnTo>
                  <a:lnTo>
                    <a:pt x="46" y="737"/>
                  </a:lnTo>
                  <a:lnTo>
                    <a:pt x="42" y="718"/>
                  </a:lnTo>
                  <a:lnTo>
                    <a:pt x="38" y="697"/>
                  </a:lnTo>
                  <a:lnTo>
                    <a:pt x="32" y="673"/>
                  </a:lnTo>
                  <a:lnTo>
                    <a:pt x="27" y="650"/>
                  </a:lnTo>
                  <a:lnTo>
                    <a:pt x="23" y="623"/>
                  </a:lnTo>
                  <a:lnTo>
                    <a:pt x="19" y="599"/>
                  </a:lnTo>
                  <a:lnTo>
                    <a:pt x="13" y="570"/>
                  </a:lnTo>
                  <a:lnTo>
                    <a:pt x="10" y="542"/>
                  </a:lnTo>
                  <a:lnTo>
                    <a:pt x="8" y="513"/>
                  </a:lnTo>
                  <a:lnTo>
                    <a:pt x="6" y="485"/>
                  </a:lnTo>
                  <a:lnTo>
                    <a:pt x="2" y="454"/>
                  </a:lnTo>
                  <a:lnTo>
                    <a:pt x="0" y="424"/>
                  </a:lnTo>
                  <a:lnTo>
                    <a:pt x="0" y="395"/>
                  </a:lnTo>
                  <a:lnTo>
                    <a:pt x="0" y="369"/>
                  </a:lnTo>
                  <a:lnTo>
                    <a:pt x="0" y="340"/>
                  </a:lnTo>
                  <a:lnTo>
                    <a:pt x="2" y="314"/>
                  </a:lnTo>
                  <a:lnTo>
                    <a:pt x="4" y="287"/>
                  </a:lnTo>
                  <a:lnTo>
                    <a:pt x="8" y="262"/>
                  </a:lnTo>
                  <a:lnTo>
                    <a:pt x="10" y="238"/>
                  </a:lnTo>
                  <a:lnTo>
                    <a:pt x="12" y="215"/>
                  </a:lnTo>
                  <a:lnTo>
                    <a:pt x="15" y="192"/>
                  </a:lnTo>
                  <a:lnTo>
                    <a:pt x="19" y="173"/>
                  </a:lnTo>
                  <a:lnTo>
                    <a:pt x="23" y="152"/>
                  </a:lnTo>
                  <a:lnTo>
                    <a:pt x="27" y="135"/>
                  </a:lnTo>
                  <a:lnTo>
                    <a:pt x="32" y="118"/>
                  </a:lnTo>
                  <a:lnTo>
                    <a:pt x="36" y="105"/>
                  </a:lnTo>
                  <a:lnTo>
                    <a:pt x="38" y="91"/>
                  </a:lnTo>
                  <a:lnTo>
                    <a:pt x="42" y="80"/>
                  </a:lnTo>
                  <a:lnTo>
                    <a:pt x="46" y="70"/>
                  </a:lnTo>
                  <a:lnTo>
                    <a:pt x="50" y="63"/>
                  </a:lnTo>
                  <a:lnTo>
                    <a:pt x="55" y="53"/>
                  </a:lnTo>
                  <a:lnTo>
                    <a:pt x="63" y="47"/>
                  </a:lnTo>
                  <a:lnTo>
                    <a:pt x="70" y="44"/>
                  </a:lnTo>
                  <a:lnTo>
                    <a:pt x="74" y="44"/>
                  </a:lnTo>
                  <a:lnTo>
                    <a:pt x="74" y="0"/>
                  </a:lnTo>
                  <a:lnTo>
                    <a:pt x="426" y="91"/>
                  </a:lnTo>
                  <a:close/>
                </a:path>
              </a:pathLst>
            </a:custGeom>
            <a:solidFill>
              <a:srgbClr val="837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69" name="Freeform 44"/>
            <p:cNvSpPr>
              <a:spLocks/>
            </p:cNvSpPr>
            <p:nvPr/>
          </p:nvSpPr>
          <p:spPr bwMode="auto">
            <a:xfrm>
              <a:off x="3271" y="3047"/>
              <a:ext cx="257" cy="297"/>
            </a:xfrm>
            <a:custGeom>
              <a:avLst/>
              <a:gdLst>
                <a:gd name="T0" fmla="*/ 1 w 514"/>
                <a:gd name="T1" fmla="*/ 0 h 595"/>
                <a:gd name="T2" fmla="*/ 1 w 514"/>
                <a:gd name="T3" fmla="*/ 0 h 595"/>
                <a:gd name="T4" fmla="*/ 1 w 514"/>
                <a:gd name="T5" fmla="*/ 0 h 595"/>
                <a:gd name="T6" fmla="*/ 1 w 514"/>
                <a:gd name="T7" fmla="*/ 0 h 595"/>
                <a:gd name="T8" fmla="*/ 1 w 514"/>
                <a:gd name="T9" fmla="*/ 0 h 595"/>
                <a:gd name="T10" fmla="*/ 1 w 514"/>
                <a:gd name="T11" fmla="*/ 0 h 595"/>
                <a:gd name="T12" fmla="*/ 1 w 514"/>
                <a:gd name="T13" fmla="*/ 0 h 595"/>
                <a:gd name="T14" fmla="*/ 1 w 514"/>
                <a:gd name="T15" fmla="*/ 0 h 595"/>
                <a:gd name="T16" fmla="*/ 1 w 514"/>
                <a:gd name="T17" fmla="*/ 0 h 595"/>
                <a:gd name="T18" fmla="*/ 1 w 514"/>
                <a:gd name="T19" fmla="*/ 0 h 595"/>
                <a:gd name="T20" fmla="*/ 1 w 514"/>
                <a:gd name="T21" fmla="*/ 0 h 595"/>
                <a:gd name="T22" fmla="*/ 1 w 514"/>
                <a:gd name="T23" fmla="*/ 0 h 595"/>
                <a:gd name="T24" fmla="*/ 1 w 514"/>
                <a:gd name="T25" fmla="*/ 0 h 595"/>
                <a:gd name="T26" fmla="*/ 1 w 514"/>
                <a:gd name="T27" fmla="*/ 0 h 595"/>
                <a:gd name="T28" fmla="*/ 1 w 514"/>
                <a:gd name="T29" fmla="*/ 0 h 595"/>
                <a:gd name="T30" fmla="*/ 1 w 514"/>
                <a:gd name="T31" fmla="*/ 0 h 595"/>
                <a:gd name="T32" fmla="*/ 1 w 514"/>
                <a:gd name="T33" fmla="*/ 0 h 595"/>
                <a:gd name="T34" fmla="*/ 1 w 514"/>
                <a:gd name="T35" fmla="*/ 0 h 595"/>
                <a:gd name="T36" fmla="*/ 1 w 514"/>
                <a:gd name="T37" fmla="*/ 0 h 595"/>
                <a:gd name="T38" fmla="*/ 1 w 514"/>
                <a:gd name="T39" fmla="*/ 0 h 595"/>
                <a:gd name="T40" fmla="*/ 1 w 514"/>
                <a:gd name="T41" fmla="*/ 0 h 595"/>
                <a:gd name="T42" fmla="*/ 1 w 514"/>
                <a:gd name="T43" fmla="*/ 0 h 595"/>
                <a:gd name="T44" fmla="*/ 1 w 514"/>
                <a:gd name="T45" fmla="*/ 0 h 595"/>
                <a:gd name="T46" fmla="*/ 1 w 514"/>
                <a:gd name="T47" fmla="*/ 0 h 595"/>
                <a:gd name="T48" fmla="*/ 1 w 514"/>
                <a:gd name="T49" fmla="*/ 0 h 595"/>
                <a:gd name="T50" fmla="*/ 1 w 514"/>
                <a:gd name="T51" fmla="*/ 0 h 595"/>
                <a:gd name="T52" fmla="*/ 1 w 514"/>
                <a:gd name="T53" fmla="*/ 0 h 595"/>
                <a:gd name="T54" fmla="*/ 1 w 514"/>
                <a:gd name="T55" fmla="*/ 0 h 595"/>
                <a:gd name="T56" fmla="*/ 1 w 514"/>
                <a:gd name="T57" fmla="*/ 0 h 595"/>
                <a:gd name="T58" fmla="*/ 1 w 514"/>
                <a:gd name="T59" fmla="*/ 0 h 595"/>
                <a:gd name="T60" fmla="*/ 1 w 514"/>
                <a:gd name="T61" fmla="*/ 0 h 595"/>
                <a:gd name="T62" fmla="*/ 1 w 514"/>
                <a:gd name="T63" fmla="*/ 0 h 595"/>
                <a:gd name="T64" fmla="*/ 1 w 514"/>
                <a:gd name="T65" fmla="*/ 0 h 595"/>
                <a:gd name="T66" fmla="*/ 1 w 514"/>
                <a:gd name="T67" fmla="*/ 0 h 595"/>
                <a:gd name="T68" fmla="*/ 1 w 514"/>
                <a:gd name="T69" fmla="*/ 0 h 595"/>
                <a:gd name="T70" fmla="*/ 1 w 514"/>
                <a:gd name="T71" fmla="*/ 0 h 595"/>
                <a:gd name="T72" fmla="*/ 1 w 514"/>
                <a:gd name="T73" fmla="*/ 0 h 595"/>
                <a:gd name="T74" fmla="*/ 1 w 514"/>
                <a:gd name="T75" fmla="*/ 0 h 595"/>
                <a:gd name="T76" fmla="*/ 1 w 514"/>
                <a:gd name="T77" fmla="*/ 0 h 595"/>
                <a:gd name="T78" fmla="*/ 1 w 514"/>
                <a:gd name="T79" fmla="*/ 0 h 595"/>
                <a:gd name="T80" fmla="*/ 1 w 514"/>
                <a:gd name="T81" fmla="*/ 0 h 595"/>
                <a:gd name="T82" fmla="*/ 1 w 514"/>
                <a:gd name="T83" fmla="*/ 0 h 595"/>
                <a:gd name="T84" fmla="*/ 1 w 514"/>
                <a:gd name="T85" fmla="*/ 0 h 595"/>
                <a:gd name="T86" fmla="*/ 1 w 514"/>
                <a:gd name="T87" fmla="*/ 0 h 595"/>
                <a:gd name="T88" fmla="*/ 1 w 514"/>
                <a:gd name="T89" fmla="*/ 0 h 595"/>
                <a:gd name="T90" fmla="*/ 1 w 514"/>
                <a:gd name="T91" fmla="*/ 0 h 595"/>
                <a:gd name="T92" fmla="*/ 1 w 514"/>
                <a:gd name="T93" fmla="*/ 0 h 595"/>
                <a:gd name="T94" fmla="*/ 1 w 514"/>
                <a:gd name="T95" fmla="*/ 0 h 595"/>
                <a:gd name="T96" fmla="*/ 1 w 514"/>
                <a:gd name="T97" fmla="*/ 0 h 595"/>
                <a:gd name="T98" fmla="*/ 1 w 514"/>
                <a:gd name="T99" fmla="*/ 0 h 595"/>
                <a:gd name="T100" fmla="*/ 1 w 514"/>
                <a:gd name="T101" fmla="*/ 0 h 595"/>
                <a:gd name="T102" fmla="*/ 1 w 514"/>
                <a:gd name="T103" fmla="*/ 0 h 595"/>
                <a:gd name="T104" fmla="*/ 1 w 514"/>
                <a:gd name="T105" fmla="*/ 0 h 595"/>
                <a:gd name="T106" fmla="*/ 1 w 514"/>
                <a:gd name="T107" fmla="*/ 0 h 595"/>
                <a:gd name="T108" fmla="*/ 1 w 514"/>
                <a:gd name="T109" fmla="*/ 0 h 595"/>
                <a:gd name="T110" fmla="*/ 1 w 514"/>
                <a:gd name="T111" fmla="*/ 0 h 595"/>
                <a:gd name="T112" fmla="*/ 1 w 514"/>
                <a:gd name="T113" fmla="*/ 0 h 5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4"/>
                <a:gd name="T172" fmla="*/ 0 h 595"/>
                <a:gd name="T173" fmla="*/ 514 w 514"/>
                <a:gd name="T174" fmla="*/ 595 h 59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4" h="595">
                  <a:moveTo>
                    <a:pt x="267" y="0"/>
                  </a:moveTo>
                  <a:lnTo>
                    <a:pt x="267" y="0"/>
                  </a:lnTo>
                  <a:lnTo>
                    <a:pt x="274" y="2"/>
                  </a:lnTo>
                  <a:lnTo>
                    <a:pt x="278" y="2"/>
                  </a:lnTo>
                  <a:lnTo>
                    <a:pt x="286" y="4"/>
                  </a:lnTo>
                  <a:lnTo>
                    <a:pt x="291" y="6"/>
                  </a:lnTo>
                  <a:lnTo>
                    <a:pt x="299" y="10"/>
                  </a:lnTo>
                  <a:lnTo>
                    <a:pt x="308" y="14"/>
                  </a:lnTo>
                  <a:lnTo>
                    <a:pt x="316" y="18"/>
                  </a:lnTo>
                  <a:lnTo>
                    <a:pt x="325" y="23"/>
                  </a:lnTo>
                  <a:lnTo>
                    <a:pt x="337" y="29"/>
                  </a:lnTo>
                  <a:lnTo>
                    <a:pt x="344" y="37"/>
                  </a:lnTo>
                  <a:lnTo>
                    <a:pt x="356" y="46"/>
                  </a:lnTo>
                  <a:lnTo>
                    <a:pt x="365" y="54"/>
                  </a:lnTo>
                  <a:lnTo>
                    <a:pt x="377" y="65"/>
                  </a:lnTo>
                  <a:lnTo>
                    <a:pt x="388" y="75"/>
                  </a:lnTo>
                  <a:lnTo>
                    <a:pt x="400" y="88"/>
                  </a:lnTo>
                  <a:lnTo>
                    <a:pt x="409" y="101"/>
                  </a:lnTo>
                  <a:lnTo>
                    <a:pt x="421" y="116"/>
                  </a:lnTo>
                  <a:lnTo>
                    <a:pt x="430" y="130"/>
                  </a:lnTo>
                  <a:lnTo>
                    <a:pt x="441" y="147"/>
                  </a:lnTo>
                  <a:lnTo>
                    <a:pt x="451" y="162"/>
                  </a:lnTo>
                  <a:lnTo>
                    <a:pt x="460" y="181"/>
                  </a:lnTo>
                  <a:lnTo>
                    <a:pt x="470" y="196"/>
                  </a:lnTo>
                  <a:lnTo>
                    <a:pt x="478" y="213"/>
                  </a:lnTo>
                  <a:lnTo>
                    <a:pt x="483" y="230"/>
                  </a:lnTo>
                  <a:lnTo>
                    <a:pt x="493" y="249"/>
                  </a:lnTo>
                  <a:lnTo>
                    <a:pt x="497" y="268"/>
                  </a:lnTo>
                  <a:lnTo>
                    <a:pt x="502" y="286"/>
                  </a:lnTo>
                  <a:lnTo>
                    <a:pt x="506" y="303"/>
                  </a:lnTo>
                  <a:lnTo>
                    <a:pt x="510" y="320"/>
                  </a:lnTo>
                  <a:lnTo>
                    <a:pt x="512" y="335"/>
                  </a:lnTo>
                  <a:lnTo>
                    <a:pt x="514" y="352"/>
                  </a:lnTo>
                  <a:lnTo>
                    <a:pt x="514" y="365"/>
                  </a:lnTo>
                  <a:lnTo>
                    <a:pt x="514" y="379"/>
                  </a:lnTo>
                  <a:lnTo>
                    <a:pt x="512" y="392"/>
                  </a:lnTo>
                  <a:lnTo>
                    <a:pt x="510" y="403"/>
                  </a:lnTo>
                  <a:lnTo>
                    <a:pt x="510" y="415"/>
                  </a:lnTo>
                  <a:lnTo>
                    <a:pt x="508" y="426"/>
                  </a:lnTo>
                  <a:lnTo>
                    <a:pt x="504" y="434"/>
                  </a:lnTo>
                  <a:lnTo>
                    <a:pt x="502" y="443"/>
                  </a:lnTo>
                  <a:lnTo>
                    <a:pt x="498" y="451"/>
                  </a:lnTo>
                  <a:lnTo>
                    <a:pt x="497" y="458"/>
                  </a:lnTo>
                  <a:lnTo>
                    <a:pt x="493" y="466"/>
                  </a:lnTo>
                  <a:lnTo>
                    <a:pt x="493" y="470"/>
                  </a:lnTo>
                  <a:lnTo>
                    <a:pt x="491" y="470"/>
                  </a:lnTo>
                  <a:lnTo>
                    <a:pt x="487" y="470"/>
                  </a:lnTo>
                  <a:lnTo>
                    <a:pt x="479" y="472"/>
                  </a:lnTo>
                  <a:lnTo>
                    <a:pt x="472" y="472"/>
                  </a:lnTo>
                  <a:lnTo>
                    <a:pt x="460" y="472"/>
                  </a:lnTo>
                  <a:lnTo>
                    <a:pt x="449" y="472"/>
                  </a:lnTo>
                  <a:lnTo>
                    <a:pt x="438" y="472"/>
                  </a:lnTo>
                  <a:lnTo>
                    <a:pt x="424" y="470"/>
                  </a:lnTo>
                  <a:lnTo>
                    <a:pt x="411" y="464"/>
                  </a:lnTo>
                  <a:lnTo>
                    <a:pt x="400" y="458"/>
                  </a:lnTo>
                  <a:lnTo>
                    <a:pt x="386" y="453"/>
                  </a:lnTo>
                  <a:lnTo>
                    <a:pt x="377" y="445"/>
                  </a:lnTo>
                  <a:lnTo>
                    <a:pt x="367" y="439"/>
                  </a:lnTo>
                  <a:lnTo>
                    <a:pt x="363" y="434"/>
                  </a:lnTo>
                  <a:lnTo>
                    <a:pt x="358" y="430"/>
                  </a:lnTo>
                  <a:lnTo>
                    <a:pt x="358" y="432"/>
                  </a:lnTo>
                  <a:lnTo>
                    <a:pt x="358" y="439"/>
                  </a:lnTo>
                  <a:lnTo>
                    <a:pt x="358" y="449"/>
                  </a:lnTo>
                  <a:lnTo>
                    <a:pt x="360" y="462"/>
                  </a:lnTo>
                  <a:lnTo>
                    <a:pt x="358" y="470"/>
                  </a:lnTo>
                  <a:lnTo>
                    <a:pt x="358" y="477"/>
                  </a:lnTo>
                  <a:lnTo>
                    <a:pt x="358" y="485"/>
                  </a:lnTo>
                  <a:lnTo>
                    <a:pt x="358" y="495"/>
                  </a:lnTo>
                  <a:lnTo>
                    <a:pt x="356" y="502"/>
                  </a:lnTo>
                  <a:lnTo>
                    <a:pt x="354" y="510"/>
                  </a:lnTo>
                  <a:lnTo>
                    <a:pt x="354" y="517"/>
                  </a:lnTo>
                  <a:lnTo>
                    <a:pt x="352" y="527"/>
                  </a:lnTo>
                  <a:lnTo>
                    <a:pt x="344" y="540"/>
                  </a:lnTo>
                  <a:lnTo>
                    <a:pt x="337" y="553"/>
                  </a:lnTo>
                  <a:lnTo>
                    <a:pt x="329" y="565"/>
                  </a:lnTo>
                  <a:lnTo>
                    <a:pt x="322" y="574"/>
                  </a:lnTo>
                  <a:lnTo>
                    <a:pt x="312" y="582"/>
                  </a:lnTo>
                  <a:lnTo>
                    <a:pt x="308" y="588"/>
                  </a:lnTo>
                  <a:lnTo>
                    <a:pt x="303" y="590"/>
                  </a:lnTo>
                  <a:lnTo>
                    <a:pt x="303" y="592"/>
                  </a:lnTo>
                  <a:lnTo>
                    <a:pt x="299" y="592"/>
                  </a:lnTo>
                  <a:lnTo>
                    <a:pt x="293" y="593"/>
                  </a:lnTo>
                  <a:lnTo>
                    <a:pt x="287" y="593"/>
                  </a:lnTo>
                  <a:lnTo>
                    <a:pt x="282" y="593"/>
                  </a:lnTo>
                  <a:lnTo>
                    <a:pt x="276" y="593"/>
                  </a:lnTo>
                  <a:lnTo>
                    <a:pt x="268" y="595"/>
                  </a:lnTo>
                  <a:lnTo>
                    <a:pt x="259" y="593"/>
                  </a:lnTo>
                  <a:lnTo>
                    <a:pt x="249" y="593"/>
                  </a:lnTo>
                  <a:lnTo>
                    <a:pt x="240" y="592"/>
                  </a:lnTo>
                  <a:lnTo>
                    <a:pt x="230" y="592"/>
                  </a:lnTo>
                  <a:lnTo>
                    <a:pt x="217" y="590"/>
                  </a:lnTo>
                  <a:lnTo>
                    <a:pt x="206" y="588"/>
                  </a:lnTo>
                  <a:lnTo>
                    <a:pt x="192" y="586"/>
                  </a:lnTo>
                  <a:lnTo>
                    <a:pt x="179" y="582"/>
                  </a:lnTo>
                  <a:lnTo>
                    <a:pt x="164" y="576"/>
                  </a:lnTo>
                  <a:lnTo>
                    <a:pt x="149" y="571"/>
                  </a:lnTo>
                  <a:lnTo>
                    <a:pt x="133" y="565"/>
                  </a:lnTo>
                  <a:lnTo>
                    <a:pt x="120" y="559"/>
                  </a:lnTo>
                  <a:lnTo>
                    <a:pt x="103" y="552"/>
                  </a:lnTo>
                  <a:lnTo>
                    <a:pt x="88" y="546"/>
                  </a:lnTo>
                  <a:lnTo>
                    <a:pt x="75" y="538"/>
                  </a:lnTo>
                  <a:lnTo>
                    <a:pt x="61" y="531"/>
                  </a:lnTo>
                  <a:lnTo>
                    <a:pt x="48" y="523"/>
                  </a:lnTo>
                  <a:lnTo>
                    <a:pt x="36" y="517"/>
                  </a:lnTo>
                  <a:lnTo>
                    <a:pt x="25" y="514"/>
                  </a:lnTo>
                  <a:lnTo>
                    <a:pt x="17" y="508"/>
                  </a:lnTo>
                  <a:lnTo>
                    <a:pt x="10" y="504"/>
                  </a:lnTo>
                  <a:lnTo>
                    <a:pt x="4" y="500"/>
                  </a:lnTo>
                  <a:lnTo>
                    <a:pt x="0" y="500"/>
                  </a:lnTo>
                  <a:lnTo>
                    <a:pt x="23" y="211"/>
                  </a:lnTo>
                  <a:lnTo>
                    <a:pt x="67" y="97"/>
                  </a:lnTo>
                  <a:lnTo>
                    <a:pt x="154" y="14"/>
                  </a:lnTo>
                  <a:lnTo>
                    <a:pt x="267"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70" name="Freeform 45"/>
            <p:cNvSpPr>
              <a:spLocks/>
            </p:cNvSpPr>
            <p:nvPr/>
          </p:nvSpPr>
          <p:spPr bwMode="auto">
            <a:xfrm>
              <a:off x="3253" y="3110"/>
              <a:ext cx="164" cy="203"/>
            </a:xfrm>
            <a:custGeom>
              <a:avLst/>
              <a:gdLst>
                <a:gd name="T0" fmla="*/ 1 w 327"/>
                <a:gd name="T1" fmla="*/ 1 h 405"/>
                <a:gd name="T2" fmla="*/ 1 w 327"/>
                <a:gd name="T3" fmla="*/ 1 h 405"/>
                <a:gd name="T4" fmla="*/ 1 w 327"/>
                <a:gd name="T5" fmla="*/ 1 h 405"/>
                <a:gd name="T6" fmla="*/ 1 w 327"/>
                <a:gd name="T7" fmla="*/ 1 h 405"/>
                <a:gd name="T8" fmla="*/ 1 w 327"/>
                <a:gd name="T9" fmla="*/ 0 h 405"/>
                <a:gd name="T10" fmla="*/ 1 w 327"/>
                <a:gd name="T11" fmla="*/ 1 h 405"/>
                <a:gd name="T12" fmla="*/ 1 w 327"/>
                <a:gd name="T13" fmla="*/ 1 h 405"/>
                <a:gd name="T14" fmla="*/ 1 w 327"/>
                <a:gd name="T15" fmla="*/ 1 h 405"/>
                <a:gd name="T16" fmla="*/ 1 w 327"/>
                <a:gd name="T17" fmla="*/ 1 h 405"/>
                <a:gd name="T18" fmla="*/ 1 w 327"/>
                <a:gd name="T19" fmla="*/ 1 h 405"/>
                <a:gd name="T20" fmla="*/ 1 w 327"/>
                <a:gd name="T21" fmla="*/ 1 h 405"/>
                <a:gd name="T22" fmla="*/ 1 w 327"/>
                <a:gd name="T23" fmla="*/ 1 h 405"/>
                <a:gd name="T24" fmla="*/ 1 w 327"/>
                <a:gd name="T25" fmla="*/ 1 h 405"/>
                <a:gd name="T26" fmla="*/ 1 w 327"/>
                <a:gd name="T27" fmla="*/ 1 h 405"/>
                <a:gd name="T28" fmla="*/ 1 w 327"/>
                <a:gd name="T29" fmla="*/ 1 h 405"/>
                <a:gd name="T30" fmla="*/ 1 w 327"/>
                <a:gd name="T31" fmla="*/ 1 h 405"/>
                <a:gd name="T32" fmla="*/ 1 w 327"/>
                <a:gd name="T33" fmla="*/ 1 h 405"/>
                <a:gd name="T34" fmla="*/ 1 w 327"/>
                <a:gd name="T35" fmla="*/ 1 h 405"/>
                <a:gd name="T36" fmla="*/ 1 w 327"/>
                <a:gd name="T37" fmla="*/ 1 h 405"/>
                <a:gd name="T38" fmla="*/ 1 w 327"/>
                <a:gd name="T39" fmla="*/ 1 h 405"/>
                <a:gd name="T40" fmla="*/ 1 w 327"/>
                <a:gd name="T41" fmla="*/ 1 h 405"/>
                <a:gd name="T42" fmla="*/ 1 w 327"/>
                <a:gd name="T43" fmla="*/ 1 h 405"/>
                <a:gd name="T44" fmla="*/ 1 w 327"/>
                <a:gd name="T45" fmla="*/ 1 h 405"/>
                <a:gd name="T46" fmla="*/ 1 w 327"/>
                <a:gd name="T47" fmla="*/ 1 h 405"/>
                <a:gd name="T48" fmla="*/ 1 w 327"/>
                <a:gd name="T49" fmla="*/ 1 h 405"/>
                <a:gd name="T50" fmla="*/ 1 w 327"/>
                <a:gd name="T51" fmla="*/ 1 h 405"/>
                <a:gd name="T52" fmla="*/ 1 w 327"/>
                <a:gd name="T53" fmla="*/ 1 h 405"/>
                <a:gd name="T54" fmla="*/ 1 w 327"/>
                <a:gd name="T55" fmla="*/ 1 h 405"/>
                <a:gd name="T56" fmla="*/ 1 w 327"/>
                <a:gd name="T57" fmla="*/ 1 h 405"/>
                <a:gd name="T58" fmla="*/ 1 w 327"/>
                <a:gd name="T59" fmla="*/ 1 h 405"/>
                <a:gd name="T60" fmla="*/ 1 w 327"/>
                <a:gd name="T61" fmla="*/ 1 h 405"/>
                <a:gd name="T62" fmla="*/ 1 w 327"/>
                <a:gd name="T63" fmla="*/ 1 h 405"/>
                <a:gd name="T64" fmla="*/ 1 w 327"/>
                <a:gd name="T65" fmla="*/ 1 h 405"/>
                <a:gd name="T66" fmla="*/ 0 w 327"/>
                <a:gd name="T67" fmla="*/ 1 h 405"/>
                <a:gd name="T68" fmla="*/ 0 w 327"/>
                <a:gd name="T69" fmla="*/ 1 h 405"/>
                <a:gd name="T70" fmla="*/ 1 w 327"/>
                <a:gd name="T71" fmla="*/ 1 h 405"/>
                <a:gd name="T72" fmla="*/ 1 w 327"/>
                <a:gd name="T73" fmla="*/ 1 h 405"/>
                <a:gd name="T74" fmla="*/ 1 w 327"/>
                <a:gd name="T75" fmla="*/ 1 h 405"/>
                <a:gd name="T76" fmla="*/ 1 w 327"/>
                <a:gd name="T77" fmla="*/ 1 h 405"/>
                <a:gd name="T78" fmla="*/ 1 w 327"/>
                <a:gd name="T79" fmla="*/ 1 h 405"/>
                <a:gd name="T80" fmla="*/ 1 w 327"/>
                <a:gd name="T81" fmla="*/ 1 h 405"/>
                <a:gd name="T82" fmla="*/ 1 w 327"/>
                <a:gd name="T83" fmla="*/ 1 h 405"/>
                <a:gd name="T84" fmla="*/ 1 w 327"/>
                <a:gd name="T85" fmla="*/ 1 h 405"/>
                <a:gd name="T86" fmla="*/ 1 w 327"/>
                <a:gd name="T87" fmla="*/ 1 h 405"/>
                <a:gd name="T88" fmla="*/ 1 w 327"/>
                <a:gd name="T89" fmla="*/ 1 h 405"/>
                <a:gd name="T90" fmla="*/ 1 w 327"/>
                <a:gd name="T91" fmla="*/ 1 h 405"/>
                <a:gd name="T92" fmla="*/ 1 w 327"/>
                <a:gd name="T93" fmla="*/ 1 h 405"/>
                <a:gd name="T94" fmla="*/ 1 w 327"/>
                <a:gd name="T95" fmla="*/ 1 h 40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27"/>
                <a:gd name="T145" fmla="*/ 0 h 405"/>
                <a:gd name="T146" fmla="*/ 327 w 327"/>
                <a:gd name="T147" fmla="*/ 405 h 40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27" h="405">
                  <a:moveTo>
                    <a:pt x="59" y="83"/>
                  </a:moveTo>
                  <a:lnTo>
                    <a:pt x="59" y="80"/>
                  </a:lnTo>
                  <a:lnTo>
                    <a:pt x="61" y="72"/>
                  </a:lnTo>
                  <a:lnTo>
                    <a:pt x="63" y="61"/>
                  </a:lnTo>
                  <a:lnTo>
                    <a:pt x="69" y="47"/>
                  </a:lnTo>
                  <a:lnTo>
                    <a:pt x="72" y="34"/>
                  </a:lnTo>
                  <a:lnTo>
                    <a:pt x="80" y="21"/>
                  </a:lnTo>
                  <a:lnTo>
                    <a:pt x="86" y="11"/>
                  </a:lnTo>
                  <a:lnTo>
                    <a:pt x="95" y="4"/>
                  </a:lnTo>
                  <a:lnTo>
                    <a:pt x="103" y="0"/>
                  </a:lnTo>
                  <a:lnTo>
                    <a:pt x="112" y="2"/>
                  </a:lnTo>
                  <a:lnTo>
                    <a:pt x="120" y="6"/>
                  </a:lnTo>
                  <a:lnTo>
                    <a:pt x="131" y="17"/>
                  </a:lnTo>
                  <a:lnTo>
                    <a:pt x="135" y="23"/>
                  </a:lnTo>
                  <a:lnTo>
                    <a:pt x="139" y="30"/>
                  </a:lnTo>
                  <a:lnTo>
                    <a:pt x="143" y="38"/>
                  </a:lnTo>
                  <a:lnTo>
                    <a:pt x="149" y="47"/>
                  </a:lnTo>
                  <a:lnTo>
                    <a:pt x="150" y="57"/>
                  </a:lnTo>
                  <a:lnTo>
                    <a:pt x="156" y="68"/>
                  </a:lnTo>
                  <a:lnTo>
                    <a:pt x="160" y="80"/>
                  </a:lnTo>
                  <a:lnTo>
                    <a:pt x="164" y="95"/>
                  </a:lnTo>
                  <a:lnTo>
                    <a:pt x="166" y="106"/>
                  </a:lnTo>
                  <a:lnTo>
                    <a:pt x="169" y="118"/>
                  </a:lnTo>
                  <a:lnTo>
                    <a:pt x="169" y="131"/>
                  </a:lnTo>
                  <a:lnTo>
                    <a:pt x="173" y="146"/>
                  </a:lnTo>
                  <a:lnTo>
                    <a:pt x="173" y="159"/>
                  </a:lnTo>
                  <a:lnTo>
                    <a:pt x="175" y="173"/>
                  </a:lnTo>
                  <a:lnTo>
                    <a:pt x="177" y="186"/>
                  </a:lnTo>
                  <a:lnTo>
                    <a:pt x="179" y="199"/>
                  </a:lnTo>
                  <a:lnTo>
                    <a:pt x="179" y="211"/>
                  </a:lnTo>
                  <a:lnTo>
                    <a:pt x="181" y="222"/>
                  </a:lnTo>
                  <a:lnTo>
                    <a:pt x="181" y="232"/>
                  </a:lnTo>
                  <a:lnTo>
                    <a:pt x="183" y="241"/>
                  </a:lnTo>
                  <a:lnTo>
                    <a:pt x="183" y="247"/>
                  </a:lnTo>
                  <a:lnTo>
                    <a:pt x="183" y="253"/>
                  </a:lnTo>
                  <a:lnTo>
                    <a:pt x="183" y="256"/>
                  </a:lnTo>
                  <a:lnTo>
                    <a:pt x="183" y="258"/>
                  </a:lnTo>
                  <a:lnTo>
                    <a:pt x="139" y="315"/>
                  </a:lnTo>
                  <a:lnTo>
                    <a:pt x="327" y="315"/>
                  </a:lnTo>
                  <a:lnTo>
                    <a:pt x="322" y="319"/>
                  </a:lnTo>
                  <a:lnTo>
                    <a:pt x="312" y="329"/>
                  </a:lnTo>
                  <a:lnTo>
                    <a:pt x="303" y="332"/>
                  </a:lnTo>
                  <a:lnTo>
                    <a:pt x="293" y="340"/>
                  </a:lnTo>
                  <a:lnTo>
                    <a:pt x="282" y="348"/>
                  </a:lnTo>
                  <a:lnTo>
                    <a:pt x="270" y="357"/>
                  </a:lnTo>
                  <a:lnTo>
                    <a:pt x="257" y="363"/>
                  </a:lnTo>
                  <a:lnTo>
                    <a:pt x="244" y="372"/>
                  </a:lnTo>
                  <a:lnTo>
                    <a:pt x="228" y="378"/>
                  </a:lnTo>
                  <a:lnTo>
                    <a:pt x="215" y="386"/>
                  </a:lnTo>
                  <a:lnTo>
                    <a:pt x="198" y="391"/>
                  </a:lnTo>
                  <a:lnTo>
                    <a:pt x="183" y="397"/>
                  </a:lnTo>
                  <a:lnTo>
                    <a:pt x="169" y="401"/>
                  </a:lnTo>
                  <a:lnTo>
                    <a:pt x="154" y="405"/>
                  </a:lnTo>
                  <a:lnTo>
                    <a:pt x="137" y="405"/>
                  </a:lnTo>
                  <a:lnTo>
                    <a:pt x="124" y="405"/>
                  </a:lnTo>
                  <a:lnTo>
                    <a:pt x="109" y="403"/>
                  </a:lnTo>
                  <a:lnTo>
                    <a:pt x="95" y="403"/>
                  </a:lnTo>
                  <a:lnTo>
                    <a:pt x="82" y="399"/>
                  </a:lnTo>
                  <a:lnTo>
                    <a:pt x="69" y="395"/>
                  </a:lnTo>
                  <a:lnTo>
                    <a:pt x="55" y="389"/>
                  </a:lnTo>
                  <a:lnTo>
                    <a:pt x="46" y="386"/>
                  </a:lnTo>
                  <a:lnTo>
                    <a:pt x="34" y="380"/>
                  </a:lnTo>
                  <a:lnTo>
                    <a:pt x="27" y="376"/>
                  </a:lnTo>
                  <a:lnTo>
                    <a:pt x="17" y="372"/>
                  </a:lnTo>
                  <a:lnTo>
                    <a:pt x="14" y="367"/>
                  </a:lnTo>
                  <a:lnTo>
                    <a:pt x="4" y="361"/>
                  </a:lnTo>
                  <a:lnTo>
                    <a:pt x="0" y="359"/>
                  </a:lnTo>
                  <a:lnTo>
                    <a:pt x="0" y="355"/>
                  </a:lnTo>
                  <a:lnTo>
                    <a:pt x="0" y="348"/>
                  </a:lnTo>
                  <a:lnTo>
                    <a:pt x="0" y="342"/>
                  </a:lnTo>
                  <a:lnTo>
                    <a:pt x="2" y="336"/>
                  </a:lnTo>
                  <a:lnTo>
                    <a:pt x="4" y="329"/>
                  </a:lnTo>
                  <a:lnTo>
                    <a:pt x="6" y="321"/>
                  </a:lnTo>
                  <a:lnTo>
                    <a:pt x="6" y="311"/>
                  </a:lnTo>
                  <a:lnTo>
                    <a:pt x="8" y="302"/>
                  </a:lnTo>
                  <a:lnTo>
                    <a:pt x="10" y="291"/>
                  </a:lnTo>
                  <a:lnTo>
                    <a:pt x="14" y="281"/>
                  </a:lnTo>
                  <a:lnTo>
                    <a:pt x="15" y="270"/>
                  </a:lnTo>
                  <a:lnTo>
                    <a:pt x="17" y="256"/>
                  </a:lnTo>
                  <a:lnTo>
                    <a:pt x="21" y="245"/>
                  </a:lnTo>
                  <a:lnTo>
                    <a:pt x="25" y="234"/>
                  </a:lnTo>
                  <a:lnTo>
                    <a:pt x="27" y="218"/>
                  </a:lnTo>
                  <a:lnTo>
                    <a:pt x="29" y="205"/>
                  </a:lnTo>
                  <a:lnTo>
                    <a:pt x="31" y="192"/>
                  </a:lnTo>
                  <a:lnTo>
                    <a:pt x="36" y="178"/>
                  </a:lnTo>
                  <a:lnTo>
                    <a:pt x="36" y="165"/>
                  </a:lnTo>
                  <a:lnTo>
                    <a:pt x="40" y="154"/>
                  </a:lnTo>
                  <a:lnTo>
                    <a:pt x="42" y="140"/>
                  </a:lnTo>
                  <a:lnTo>
                    <a:pt x="46" y="131"/>
                  </a:lnTo>
                  <a:lnTo>
                    <a:pt x="48" y="120"/>
                  </a:lnTo>
                  <a:lnTo>
                    <a:pt x="50" y="112"/>
                  </a:lnTo>
                  <a:lnTo>
                    <a:pt x="53" y="102"/>
                  </a:lnTo>
                  <a:lnTo>
                    <a:pt x="55" y="95"/>
                  </a:lnTo>
                  <a:lnTo>
                    <a:pt x="59" y="85"/>
                  </a:lnTo>
                  <a:lnTo>
                    <a:pt x="59" y="83"/>
                  </a:lnTo>
                  <a:close/>
                </a:path>
              </a:pathLst>
            </a:custGeom>
            <a:solidFill>
              <a:srgbClr val="B0C2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71" name="Freeform 46"/>
            <p:cNvSpPr>
              <a:spLocks/>
            </p:cNvSpPr>
            <p:nvPr/>
          </p:nvSpPr>
          <p:spPr bwMode="auto">
            <a:xfrm>
              <a:off x="3304" y="3040"/>
              <a:ext cx="121" cy="164"/>
            </a:xfrm>
            <a:custGeom>
              <a:avLst/>
              <a:gdLst>
                <a:gd name="T0" fmla="*/ 1 w 241"/>
                <a:gd name="T1" fmla="*/ 1 h 327"/>
                <a:gd name="T2" fmla="*/ 1 w 241"/>
                <a:gd name="T3" fmla="*/ 1 h 327"/>
                <a:gd name="T4" fmla="*/ 1 w 241"/>
                <a:gd name="T5" fmla="*/ 1 h 327"/>
                <a:gd name="T6" fmla="*/ 1 w 241"/>
                <a:gd name="T7" fmla="*/ 1 h 327"/>
                <a:gd name="T8" fmla="*/ 1 w 241"/>
                <a:gd name="T9" fmla="*/ 1 h 327"/>
                <a:gd name="T10" fmla="*/ 1 w 241"/>
                <a:gd name="T11" fmla="*/ 1 h 327"/>
                <a:gd name="T12" fmla="*/ 1 w 241"/>
                <a:gd name="T13" fmla="*/ 1 h 327"/>
                <a:gd name="T14" fmla="*/ 1 w 241"/>
                <a:gd name="T15" fmla="*/ 1 h 327"/>
                <a:gd name="T16" fmla="*/ 1 w 241"/>
                <a:gd name="T17" fmla="*/ 1 h 327"/>
                <a:gd name="T18" fmla="*/ 1 w 241"/>
                <a:gd name="T19" fmla="*/ 1 h 327"/>
                <a:gd name="T20" fmla="*/ 1 w 241"/>
                <a:gd name="T21" fmla="*/ 1 h 327"/>
                <a:gd name="T22" fmla="*/ 1 w 241"/>
                <a:gd name="T23" fmla="*/ 1 h 327"/>
                <a:gd name="T24" fmla="*/ 1 w 241"/>
                <a:gd name="T25" fmla="*/ 1 h 327"/>
                <a:gd name="T26" fmla="*/ 1 w 241"/>
                <a:gd name="T27" fmla="*/ 0 h 327"/>
                <a:gd name="T28" fmla="*/ 1 w 241"/>
                <a:gd name="T29" fmla="*/ 0 h 327"/>
                <a:gd name="T30" fmla="*/ 1 w 241"/>
                <a:gd name="T31" fmla="*/ 1 h 327"/>
                <a:gd name="T32" fmla="*/ 1 w 241"/>
                <a:gd name="T33" fmla="*/ 1 h 327"/>
                <a:gd name="T34" fmla="*/ 1 w 241"/>
                <a:gd name="T35" fmla="*/ 1 h 327"/>
                <a:gd name="T36" fmla="*/ 1 w 241"/>
                <a:gd name="T37" fmla="*/ 1 h 327"/>
                <a:gd name="T38" fmla="*/ 1 w 241"/>
                <a:gd name="T39" fmla="*/ 1 h 327"/>
                <a:gd name="T40" fmla="*/ 1 w 241"/>
                <a:gd name="T41" fmla="*/ 1 h 327"/>
                <a:gd name="T42" fmla="*/ 1 w 241"/>
                <a:gd name="T43" fmla="*/ 1 h 327"/>
                <a:gd name="T44" fmla="*/ 1 w 241"/>
                <a:gd name="T45" fmla="*/ 1 h 327"/>
                <a:gd name="T46" fmla="*/ 1 w 241"/>
                <a:gd name="T47" fmla="*/ 1 h 327"/>
                <a:gd name="T48" fmla="*/ 1 w 241"/>
                <a:gd name="T49" fmla="*/ 1 h 327"/>
                <a:gd name="T50" fmla="*/ 1 w 241"/>
                <a:gd name="T51" fmla="*/ 1 h 327"/>
                <a:gd name="T52" fmla="*/ 1 w 241"/>
                <a:gd name="T53" fmla="*/ 1 h 327"/>
                <a:gd name="T54" fmla="*/ 1 w 241"/>
                <a:gd name="T55" fmla="*/ 1 h 327"/>
                <a:gd name="T56" fmla="*/ 1 w 241"/>
                <a:gd name="T57" fmla="*/ 1 h 327"/>
                <a:gd name="T58" fmla="*/ 1 w 241"/>
                <a:gd name="T59" fmla="*/ 1 h 327"/>
                <a:gd name="T60" fmla="*/ 1 w 241"/>
                <a:gd name="T61" fmla="*/ 1 h 327"/>
                <a:gd name="T62" fmla="*/ 1 w 241"/>
                <a:gd name="T63" fmla="*/ 1 h 327"/>
                <a:gd name="T64" fmla="*/ 1 w 241"/>
                <a:gd name="T65" fmla="*/ 1 h 327"/>
                <a:gd name="T66" fmla="*/ 1 w 241"/>
                <a:gd name="T67" fmla="*/ 1 h 327"/>
                <a:gd name="T68" fmla="*/ 1 w 241"/>
                <a:gd name="T69" fmla="*/ 1 h 327"/>
                <a:gd name="T70" fmla="*/ 1 w 241"/>
                <a:gd name="T71" fmla="*/ 1 h 327"/>
                <a:gd name="T72" fmla="*/ 1 w 241"/>
                <a:gd name="T73" fmla="*/ 1 h 327"/>
                <a:gd name="T74" fmla="*/ 0 w 241"/>
                <a:gd name="T75" fmla="*/ 1 h 327"/>
                <a:gd name="T76" fmla="*/ 1 w 241"/>
                <a:gd name="T77" fmla="*/ 1 h 327"/>
                <a:gd name="T78" fmla="*/ 1 w 241"/>
                <a:gd name="T79" fmla="*/ 1 h 3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41"/>
                <a:gd name="T121" fmla="*/ 0 h 327"/>
                <a:gd name="T122" fmla="*/ 241 w 241"/>
                <a:gd name="T123" fmla="*/ 327 h 3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41" h="327">
                  <a:moveTo>
                    <a:pt x="11" y="80"/>
                  </a:moveTo>
                  <a:lnTo>
                    <a:pt x="11" y="78"/>
                  </a:lnTo>
                  <a:lnTo>
                    <a:pt x="15" y="70"/>
                  </a:lnTo>
                  <a:lnTo>
                    <a:pt x="17" y="65"/>
                  </a:lnTo>
                  <a:lnTo>
                    <a:pt x="23" y="59"/>
                  </a:lnTo>
                  <a:lnTo>
                    <a:pt x="28" y="55"/>
                  </a:lnTo>
                  <a:lnTo>
                    <a:pt x="36" y="50"/>
                  </a:lnTo>
                  <a:lnTo>
                    <a:pt x="44" y="40"/>
                  </a:lnTo>
                  <a:lnTo>
                    <a:pt x="53" y="32"/>
                  </a:lnTo>
                  <a:lnTo>
                    <a:pt x="61" y="23"/>
                  </a:lnTo>
                  <a:lnTo>
                    <a:pt x="70" y="17"/>
                  </a:lnTo>
                  <a:lnTo>
                    <a:pt x="78" y="8"/>
                  </a:lnTo>
                  <a:lnTo>
                    <a:pt x="85" y="4"/>
                  </a:lnTo>
                  <a:lnTo>
                    <a:pt x="89" y="0"/>
                  </a:lnTo>
                  <a:lnTo>
                    <a:pt x="93" y="0"/>
                  </a:lnTo>
                  <a:lnTo>
                    <a:pt x="169" y="69"/>
                  </a:lnTo>
                  <a:lnTo>
                    <a:pt x="97" y="76"/>
                  </a:lnTo>
                  <a:lnTo>
                    <a:pt x="142" y="133"/>
                  </a:lnTo>
                  <a:lnTo>
                    <a:pt x="211" y="80"/>
                  </a:lnTo>
                  <a:lnTo>
                    <a:pt x="241" y="145"/>
                  </a:lnTo>
                  <a:lnTo>
                    <a:pt x="201" y="129"/>
                  </a:lnTo>
                  <a:lnTo>
                    <a:pt x="152" y="327"/>
                  </a:lnTo>
                  <a:lnTo>
                    <a:pt x="133" y="281"/>
                  </a:lnTo>
                  <a:lnTo>
                    <a:pt x="177" y="145"/>
                  </a:lnTo>
                  <a:lnTo>
                    <a:pt x="118" y="145"/>
                  </a:lnTo>
                  <a:lnTo>
                    <a:pt x="103" y="105"/>
                  </a:lnTo>
                  <a:lnTo>
                    <a:pt x="101" y="103"/>
                  </a:lnTo>
                  <a:lnTo>
                    <a:pt x="95" y="101"/>
                  </a:lnTo>
                  <a:lnTo>
                    <a:pt x="85" y="97"/>
                  </a:lnTo>
                  <a:lnTo>
                    <a:pt x="74" y="95"/>
                  </a:lnTo>
                  <a:lnTo>
                    <a:pt x="61" y="91"/>
                  </a:lnTo>
                  <a:lnTo>
                    <a:pt x="51" y="88"/>
                  </a:lnTo>
                  <a:lnTo>
                    <a:pt x="40" y="88"/>
                  </a:lnTo>
                  <a:lnTo>
                    <a:pt x="34" y="89"/>
                  </a:lnTo>
                  <a:lnTo>
                    <a:pt x="19" y="95"/>
                  </a:lnTo>
                  <a:lnTo>
                    <a:pt x="9" y="101"/>
                  </a:lnTo>
                  <a:lnTo>
                    <a:pt x="2" y="107"/>
                  </a:lnTo>
                  <a:lnTo>
                    <a:pt x="0" y="110"/>
                  </a:lnTo>
                  <a:lnTo>
                    <a:pt x="11" y="80"/>
                  </a:lnTo>
                  <a:close/>
                </a:path>
              </a:pathLst>
            </a:custGeom>
            <a:solidFill>
              <a:srgbClr val="B0C2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72" name="Freeform 47"/>
            <p:cNvSpPr>
              <a:spLocks/>
            </p:cNvSpPr>
            <p:nvPr/>
          </p:nvSpPr>
          <p:spPr bwMode="auto">
            <a:xfrm>
              <a:off x="3429" y="3126"/>
              <a:ext cx="51" cy="89"/>
            </a:xfrm>
            <a:custGeom>
              <a:avLst/>
              <a:gdLst>
                <a:gd name="T0" fmla="*/ 0 w 103"/>
                <a:gd name="T1" fmla="*/ 0 h 179"/>
                <a:gd name="T2" fmla="*/ 0 w 103"/>
                <a:gd name="T3" fmla="*/ 0 h 179"/>
                <a:gd name="T4" fmla="*/ 0 w 103"/>
                <a:gd name="T5" fmla="*/ 0 h 179"/>
                <a:gd name="T6" fmla="*/ 0 w 103"/>
                <a:gd name="T7" fmla="*/ 0 h 179"/>
                <a:gd name="T8" fmla="*/ 0 w 103"/>
                <a:gd name="T9" fmla="*/ 0 h 179"/>
                <a:gd name="T10" fmla="*/ 0 w 103"/>
                <a:gd name="T11" fmla="*/ 0 h 179"/>
                <a:gd name="T12" fmla="*/ 0 w 103"/>
                <a:gd name="T13" fmla="*/ 0 h 179"/>
                <a:gd name="T14" fmla="*/ 0 w 103"/>
                <a:gd name="T15" fmla="*/ 0 h 179"/>
                <a:gd name="T16" fmla="*/ 0 w 103"/>
                <a:gd name="T17" fmla="*/ 0 h 179"/>
                <a:gd name="T18" fmla="*/ 0 w 103"/>
                <a:gd name="T19" fmla="*/ 0 h 179"/>
                <a:gd name="T20" fmla="*/ 0 w 103"/>
                <a:gd name="T21" fmla="*/ 0 h 179"/>
                <a:gd name="T22" fmla="*/ 0 w 103"/>
                <a:gd name="T23" fmla="*/ 0 h 179"/>
                <a:gd name="T24" fmla="*/ 0 w 103"/>
                <a:gd name="T25" fmla="*/ 0 h 179"/>
                <a:gd name="T26" fmla="*/ 0 w 103"/>
                <a:gd name="T27" fmla="*/ 0 h 179"/>
                <a:gd name="T28" fmla="*/ 0 w 103"/>
                <a:gd name="T29" fmla="*/ 0 h 179"/>
                <a:gd name="T30" fmla="*/ 0 w 103"/>
                <a:gd name="T31" fmla="*/ 0 h 179"/>
                <a:gd name="T32" fmla="*/ 0 w 103"/>
                <a:gd name="T33" fmla="*/ 0 h 179"/>
                <a:gd name="T34" fmla="*/ 0 w 103"/>
                <a:gd name="T35" fmla="*/ 0 h 179"/>
                <a:gd name="T36" fmla="*/ 0 w 103"/>
                <a:gd name="T37" fmla="*/ 0 h 179"/>
                <a:gd name="T38" fmla="*/ 0 w 103"/>
                <a:gd name="T39" fmla="*/ 0 h 179"/>
                <a:gd name="T40" fmla="*/ 0 w 103"/>
                <a:gd name="T41" fmla="*/ 0 h 179"/>
                <a:gd name="T42" fmla="*/ 0 w 103"/>
                <a:gd name="T43" fmla="*/ 0 h 179"/>
                <a:gd name="T44" fmla="*/ 0 w 103"/>
                <a:gd name="T45" fmla="*/ 0 h 179"/>
                <a:gd name="T46" fmla="*/ 0 w 103"/>
                <a:gd name="T47" fmla="*/ 0 h 179"/>
                <a:gd name="T48" fmla="*/ 0 w 103"/>
                <a:gd name="T49" fmla="*/ 0 h 179"/>
                <a:gd name="T50" fmla="*/ 0 w 103"/>
                <a:gd name="T51" fmla="*/ 0 h 179"/>
                <a:gd name="T52" fmla="*/ 0 w 103"/>
                <a:gd name="T53" fmla="*/ 0 h 179"/>
                <a:gd name="T54" fmla="*/ 0 w 103"/>
                <a:gd name="T55" fmla="*/ 0 h 179"/>
                <a:gd name="T56" fmla="*/ 0 w 103"/>
                <a:gd name="T57" fmla="*/ 0 h 179"/>
                <a:gd name="T58" fmla="*/ 0 w 103"/>
                <a:gd name="T59" fmla="*/ 0 h 179"/>
                <a:gd name="T60" fmla="*/ 0 w 103"/>
                <a:gd name="T61" fmla="*/ 0 h 179"/>
                <a:gd name="T62" fmla="*/ 0 w 103"/>
                <a:gd name="T63" fmla="*/ 0 h 179"/>
                <a:gd name="T64" fmla="*/ 0 w 103"/>
                <a:gd name="T65" fmla="*/ 0 h 179"/>
                <a:gd name="T66" fmla="*/ 0 w 103"/>
                <a:gd name="T67" fmla="*/ 0 h 179"/>
                <a:gd name="T68" fmla="*/ 0 w 103"/>
                <a:gd name="T69" fmla="*/ 0 h 179"/>
                <a:gd name="T70" fmla="*/ 0 w 103"/>
                <a:gd name="T71" fmla="*/ 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3"/>
                <a:gd name="T109" fmla="*/ 0 h 179"/>
                <a:gd name="T110" fmla="*/ 103 w 103"/>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3" h="179">
                  <a:moveTo>
                    <a:pt x="44" y="0"/>
                  </a:moveTo>
                  <a:lnTo>
                    <a:pt x="76" y="67"/>
                  </a:lnTo>
                  <a:lnTo>
                    <a:pt x="72" y="69"/>
                  </a:lnTo>
                  <a:lnTo>
                    <a:pt x="67" y="80"/>
                  </a:lnTo>
                  <a:lnTo>
                    <a:pt x="65" y="86"/>
                  </a:lnTo>
                  <a:lnTo>
                    <a:pt x="61" y="93"/>
                  </a:lnTo>
                  <a:lnTo>
                    <a:pt x="59" y="101"/>
                  </a:lnTo>
                  <a:lnTo>
                    <a:pt x="59" y="110"/>
                  </a:lnTo>
                  <a:lnTo>
                    <a:pt x="59" y="118"/>
                  </a:lnTo>
                  <a:lnTo>
                    <a:pt x="65" y="129"/>
                  </a:lnTo>
                  <a:lnTo>
                    <a:pt x="70" y="141"/>
                  </a:lnTo>
                  <a:lnTo>
                    <a:pt x="80" y="152"/>
                  </a:lnTo>
                  <a:lnTo>
                    <a:pt x="86" y="162"/>
                  </a:lnTo>
                  <a:lnTo>
                    <a:pt x="93" y="171"/>
                  </a:lnTo>
                  <a:lnTo>
                    <a:pt x="99" y="177"/>
                  </a:lnTo>
                  <a:lnTo>
                    <a:pt x="103" y="179"/>
                  </a:lnTo>
                  <a:lnTo>
                    <a:pt x="0" y="162"/>
                  </a:lnTo>
                  <a:lnTo>
                    <a:pt x="0" y="160"/>
                  </a:lnTo>
                  <a:lnTo>
                    <a:pt x="4" y="154"/>
                  </a:lnTo>
                  <a:lnTo>
                    <a:pt x="8" y="147"/>
                  </a:lnTo>
                  <a:lnTo>
                    <a:pt x="15" y="137"/>
                  </a:lnTo>
                  <a:lnTo>
                    <a:pt x="21" y="124"/>
                  </a:lnTo>
                  <a:lnTo>
                    <a:pt x="27" y="110"/>
                  </a:lnTo>
                  <a:lnTo>
                    <a:pt x="34" y="99"/>
                  </a:lnTo>
                  <a:lnTo>
                    <a:pt x="38" y="88"/>
                  </a:lnTo>
                  <a:lnTo>
                    <a:pt x="40" y="80"/>
                  </a:lnTo>
                  <a:lnTo>
                    <a:pt x="42" y="72"/>
                  </a:lnTo>
                  <a:lnTo>
                    <a:pt x="42" y="65"/>
                  </a:lnTo>
                  <a:lnTo>
                    <a:pt x="44" y="59"/>
                  </a:lnTo>
                  <a:lnTo>
                    <a:pt x="44" y="44"/>
                  </a:lnTo>
                  <a:lnTo>
                    <a:pt x="44" y="31"/>
                  </a:lnTo>
                  <a:lnTo>
                    <a:pt x="44" y="17"/>
                  </a:lnTo>
                  <a:lnTo>
                    <a:pt x="44" y="10"/>
                  </a:lnTo>
                  <a:lnTo>
                    <a:pt x="44" y="2"/>
                  </a:lnTo>
                  <a:lnTo>
                    <a:pt x="44" y="0"/>
                  </a:lnTo>
                  <a:close/>
                </a:path>
              </a:pathLst>
            </a:custGeom>
            <a:solidFill>
              <a:srgbClr val="B0C2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73" name="Freeform 48"/>
            <p:cNvSpPr>
              <a:spLocks/>
            </p:cNvSpPr>
            <p:nvPr/>
          </p:nvSpPr>
          <p:spPr bwMode="auto">
            <a:xfrm>
              <a:off x="3383" y="3215"/>
              <a:ext cx="89" cy="46"/>
            </a:xfrm>
            <a:custGeom>
              <a:avLst/>
              <a:gdLst>
                <a:gd name="T0" fmla="*/ 1 w 177"/>
                <a:gd name="T1" fmla="*/ 0 h 93"/>
                <a:gd name="T2" fmla="*/ 1 w 177"/>
                <a:gd name="T3" fmla="*/ 0 h 93"/>
                <a:gd name="T4" fmla="*/ 1 w 177"/>
                <a:gd name="T5" fmla="*/ 0 h 93"/>
                <a:gd name="T6" fmla="*/ 1 w 177"/>
                <a:gd name="T7" fmla="*/ 0 h 93"/>
                <a:gd name="T8" fmla="*/ 1 w 177"/>
                <a:gd name="T9" fmla="*/ 0 h 93"/>
                <a:gd name="T10" fmla="*/ 1 w 177"/>
                <a:gd name="T11" fmla="*/ 0 h 93"/>
                <a:gd name="T12" fmla="*/ 1 w 177"/>
                <a:gd name="T13" fmla="*/ 0 h 93"/>
                <a:gd name="T14" fmla="*/ 1 w 177"/>
                <a:gd name="T15" fmla="*/ 0 h 93"/>
                <a:gd name="T16" fmla="*/ 1 w 177"/>
                <a:gd name="T17" fmla="*/ 0 h 93"/>
                <a:gd name="T18" fmla="*/ 1 w 177"/>
                <a:gd name="T19" fmla="*/ 0 h 93"/>
                <a:gd name="T20" fmla="*/ 1 w 177"/>
                <a:gd name="T21" fmla="*/ 0 h 93"/>
                <a:gd name="T22" fmla="*/ 1 w 177"/>
                <a:gd name="T23" fmla="*/ 0 h 93"/>
                <a:gd name="T24" fmla="*/ 1 w 177"/>
                <a:gd name="T25" fmla="*/ 0 h 93"/>
                <a:gd name="T26" fmla="*/ 1 w 177"/>
                <a:gd name="T27" fmla="*/ 0 h 93"/>
                <a:gd name="T28" fmla="*/ 1 w 177"/>
                <a:gd name="T29" fmla="*/ 0 h 93"/>
                <a:gd name="T30" fmla="*/ 0 w 177"/>
                <a:gd name="T31" fmla="*/ 0 h 93"/>
                <a:gd name="T32" fmla="*/ 0 w 177"/>
                <a:gd name="T33" fmla="*/ 0 h 93"/>
                <a:gd name="T34" fmla="*/ 1 w 177"/>
                <a:gd name="T35" fmla="*/ 0 h 93"/>
                <a:gd name="T36" fmla="*/ 1 w 177"/>
                <a:gd name="T37" fmla="*/ 0 h 93"/>
                <a:gd name="T38" fmla="*/ 1 w 177"/>
                <a:gd name="T39" fmla="*/ 0 h 93"/>
                <a:gd name="T40" fmla="*/ 1 w 177"/>
                <a:gd name="T41" fmla="*/ 0 h 93"/>
                <a:gd name="T42" fmla="*/ 1 w 177"/>
                <a:gd name="T43" fmla="*/ 0 h 93"/>
                <a:gd name="T44" fmla="*/ 1 w 177"/>
                <a:gd name="T45" fmla="*/ 0 h 93"/>
                <a:gd name="T46" fmla="*/ 1 w 177"/>
                <a:gd name="T47" fmla="*/ 0 h 93"/>
                <a:gd name="T48" fmla="*/ 1 w 177"/>
                <a:gd name="T49" fmla="*/ 0 h 93"/>
                <a:gd name="T50" fmla="*/ 1 w 177"/>
                <a:gd name="T51" fmla="*/ 0 h 93"/>
                <a:gd name="T52" fmla="*/ 1 w 177"/>
                <a:gd name="T53" fmla="*/ 0 h 93"/>
                <a:gd name="T54" fmla="*/ 1 w 177"/>
                <a:gd name="T55" fmla="*/ 0 h 93"/>
                <a:gd name="T56" fmla="*/ 1 w 177"/>
                <a:gd name="T57" fmla="*/ 0 h 93"/>
                <a:gd name="T58" fmla="*/ 1 w 177"/>
                <a:gd name="T59" fmla="*/ 0 h 93"/>
                <a:gd name="T60" fmla="*/ 1 w 177"/>
                <a:gd name="T61" fmla="*/ 0 h 93"/>
                <a:gd name="T62" fmla="*/ 1 w 177"/>
                <a:gd name="T63" fmla="*/ 0 h 93"/>
                <a:gd name="T64" fmla="*/ 1 w 177"/>
                <a:gd name="T65" fmla="*/ 0 h 93"/>
                <a:gd name="T66" fmla="*/ 1 w 177"/>
                <a:gd name="T67" fmla="*/ 0 h 93"/>
                <a:gd name="T68" fmla="*/ 1 w 177"/>
                <a:gd name="T69" fmla="*/ 0 h 93"/>
                <a:gd name="T70" fmla="*/ 1 w 177"/>
                <a:gd name="T71" fmla="*/ 0 h 93"/>
                <a:gd name="T72" fmla="*/ 1 w 177"/>
                <a:gd name="T73" fmla="*/ 0 h 93"/>
                <a:gd name="T74" fmla="*/ 1 w 177"/>
                <a:gd name="T75" fmla="*/ 0 h 9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77"/>
                <a:gd name="T115" fmla="*/ 0 h 93"/>
                <a:gd name="T116" fmla="*/ 177 w 177"/>
                <a:gd name="T117" fmla="*/ 93 h 9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77" h="93">
                  <a:moveTo>
                    <a:pt x="135" y="0"/>
                  </a:moveTo>
                  <a:lnTo>
                    <a:pt x="167" y="21"/>
                  </a:lnTo>
                  <a:lnTo>
                    <a:pt x="177" y="83"/>
                  </a:lnTo>
                  <a:lnTo>
                    <a:pt x="97" y="93"/>
                  </a:lnTo>
                  <a:lnTo>
                    <a:pt x="93" y="91"/>
                  </a:lnTo>
                  <a:lnTo>
                    <a:pt x="85" y="91"/>
                  </a:lnTo>
                  <a:lnTo>
                    <a:pt x="74" y="89"/>
                  </a:lnTo>
                  <a:lnTo>
                    <a:pt x="61" y="89"/>
                  </a:lnTo>
                  <a:lnTo>
                    <a:pt x="53" y="85"/>
                  </a:lnTo>
                  <a:lnTo>
                    <a:pt x="47" y="85"/>
                  </a:lnTo>
                  <a:lnTo>
                    <a:pt x="38" y="83"/>
                  </a:lnTo>
                  <a:lnTo>
                    <a:pt x="32" y="83"/>
                  </a:lnTo>
                  <a:lnTo>
                    <a:pt x="19" y="80"/>
                  </a:lnTo>
                  <a:lnTo>
                    <a:pt x="9" y="78"/>
                  </a:lnTo>
                  <a:lnTo>
                    <a:pt x="2" y="74"/>
                  </a:lnTo>
                  <a:lnTo>
                    <a:pt x="0" y="70"/>
                  </a:lnTo>
                  <a:lnTo>
                    <a:pt x="0" y="66"/>
                  </a:lnTo>
                  <a:lnTo>
                    <a:pt x="4" y="64"/>
                  </a:lnTo>
                  <a:lnTo>
                    <a:pt x="7" y="61"/>
                  </a:lnTo>
                  <a:lnTo>
                    <a:pt x="17" y="59"/>
                  </a:lnTo>
                  <a:lnTo>
                    <a:pt x="28" y="57"/>
                  </a:lnTo>
                  <a:lnTo>
                    <a:pt x="42" y="57"/>
                  </a:lnTo>
                  <a:lnTo>
                    <a:pt x="47" y="57"/>
                  </a:lnTo>
                  <a:lnTo>
                    <a:pt x="55" y="57"/>
                  </a:lnTo>
                  <a:lnTo>
                    <a:pt x="61" y="57"/>
                  </a:lnTo>
                  <a:lnTo>
                    <a:pt x="70" y="59"/>
                  </a:lnTo>
                  <a:lnTo>
                    <a:pt x="76" y="61"/>
                  </a:lnTo>
                  <a:lnTo>
                    <a:pt x="83" y="61"/>
                  </a:lnTo>
                  <a:lnTo>
                    <a:pt x="93" y="63"/>
                  </a:lnTo>
                  <a:lnTo>
                    <a:pt x="100" y="66"/>
                  </a:lnTo>
                  <a:lnTo>
                    <a:pt x="112" y="68"/>
                  </a:lnTo>
                  <a:lnTo>
                    <a:pt x="121" y="70"/>
                  </a:lnTo>
                  <a:lnTo>
                    <a:pt x="129" y="72"/>
                  </a:lnTo>
                  <a:lnTo>
                    <a:pt x="133" y="74"/>
                  </a:lnTo>
                  <a:lnTo>
                    <a:pt x="137" y="61"/>
                  </a:lnTo>
                  <a:lnTo>
                    <a:pt x="110" y="28"/>
                  </a:lnTo>
                  <a:lnTo>
                    <a:pt x="135" y="0"/>
                  </a:lnTo>
                  <a:close/>
                </a:path>
              </a:pathLst>
            </a:custGeom>
            <a:solidFill>
              <a:srgbClr val="B0C2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74" name="Freeform 49"/>
            <p:cNvSpPr>
              <a:spLocks/>
            </p:cNvSpPr>
            <p:nvPr/>
          </p:nvSpPr>
          <p:spPr bwMode="auto">
            <a:xfrm>
              <a:off x="3380" y="3074"/>
              <a:ext cx="37" cy="143"/>
            </a:xfrm>
            <a:custGeom>
              <a:avLst/>
              <a:gdLst>
                <a:gd name="T0" fmla="*/ 1 w 74"/>
                <a:gd name="T1" fmla="*/ 0 h 285"/>
                <a:gd name="T2" fmla="*/ 1 w 74"/>
                <a:gd name="T3" fmla="*/ 1 h 285"/>
                <a:gd name="T4" fmla="*/ 1 w 74"/>
                <a:gd name="T5" fmla="*/ 1 h 285"/>
                <a:gd name="T6" fmla="*/ 1 w 74"/>
                <a:gd name="T7" fmla="*/ 1 h 285"/>
                <a:gd name="T8" fmla="*/ 1 w 74"/>
                <a:gd name="T9" fmla="*/ 1 h 285"/>
                <a:gd name="T10" fmla="*/ 1 w 74"/>
                <a:gd name="T11" fmla="*/ 1 h 285"/>
                <a:gd name="T12" fmla="*/ 1 w 74"/>
                <a:gd name="T13" fmla="*/ 1 h 285"/>
                <a:gd name="T14" fmla="*/ 1 w 74"/>
                <a:gd name="T15" fmla="*/ 1 h 285"/>
                <a:gd name="T16" fmla="*/ 1 w 74"/>
                <a:gd name="T17" fmla="*/ 1 h 285"/>
                <a:gd name="T18" fmla="*/ 1 w 74"/>
                <a:gd name="T19" fmla="*/ 1 h 285"/>
                <a:gd name="T20" fmla="*/ 1 w 74"/>
                <a:gd name="T21" fmla="*/ 1 h 285"/>
                <a:gd name="T22" fmla="*/ 1 w 74"/>
                <a:gd name="T23" fmla="*/ 1 h 285"/>
                <a:gd name="T24" fmla="*/ 1 w 74"/>
                <a:gd name="T25" fmla="*/ 1 h 285"/>
                <a:gd name="T26" fmla="*/ 1 w 74"/>
                <a:gd name="T27" fmla="*/ 1 h 285"/>
                <a:gd name="T28" fmla="*/ 1 w 74"/>
                <a:gd name="T29" fmla="*/ 1 h 285"/>
                <a:gd name="T30" fmla="*/ 1 w 74"/>
                <a:gd name="T31" fmla="*/ 1 h 285"/>
                <a:gd name="T32" fmla="*/ 1 w 74"/>
                <a:gd name="T33" fmla="*/ 1 h 285"/>
                <a:gd name="T34" fmla="*/ 1 w 74"/>
                <a:gd name="T35" fmla="*/ 1 h 285"/>
                <a:gd name="T36" fmla="*/ 1 w 74"/>
                <a:gd name="T37" fmla="*/ 1 h 285"/>
                <a:gd name="T38" fmla="*/ 1 w 74"/>
                <a:gd name="T39" fmla="*/ 1 h 285"/>
                <a:gd name="T40" fmla="*/ 1 w 74"/>
                <a:gd name="T41" fmla="*/ 1 h 285"/>
                <a:gd name="T42" fmla="*/ 1 w 74"/>
                <a:gd name="T43" fmla="*/ 1 h 285"/>
                <a:gd name="T44" fmla="*/ 1 w 74"/>
                <a:gd name="T45" fmla="*/ 1 h 285"/>
                <a:gd name="T46" fmla="*/ 1 w 74"/>
                <a:gd name="T47" fmla="*/ 1 h 285"/>
                <a:gd name="T48" fmla="*/ 1 w 74"/>
                <a:gd name="T49" fmla="*/ 1 h 285"/>
                <a:gd name="T50" fmla="*/ 1 w 74"/>
                <a:gd name="T51" fmla="*/ 1 h 285"/>
                <a:gd name="T52" fmla="*/ 1 w 74"/>
                <a:gd name="T53" fmla="*/ 1 h 285"/>
                <a:gd name="T54" fmla="*/ 0 w 74"/>
                <a:gd name="T55" fmla="*/ 1 h 285"/>
                <a:gd name="T56" fmla="*/ 0 w 74"/>
                <a:gd name="T57" fmla="*/ 1 h 285"/>
                <a:gd name="T58" fmla="*/ 0 w 74"/>
                <a:gd name="T59" fmla="*/ 1 h 285"/>
                <a:gd name="T60" fmla="*/ 0 w 74"/>
                <a:gd name="T61" fmla="*/ 1 h 285"/>
                <a:gd name="T62" fmla="*/ 1 w 74"/>
                <a:gd name="T63" fmla="*/ 1 h 285"/>
                <a:gd name="T64" fmla="*/ 1 w 74"/>
                <a:gd name="T65" fmla="*/ 1 h 285"/>
                <a:gd name="T66" fmla="*/ 1 w 74"/>
                <a:gd name="T67" fmla="*/ 1 h 285"/>
                <a:gd name="T68" fmla="*/ 1 w 74"/>
                <a:gd name="T69" fmla="*/ 1 h 285"/>
                <a:gd name="T70" fmla="*/ 1 w 74"/>
                <a:gd name="T71" fmla="*/ 1 h 285"/>
                <a:gd name="T72" fmla="*/ 1 w 74"/>
                <a:gd name="T73" fmla="*/ 1 h 285"/>
                <a:gd name="T74" fmla="*/ 1 w 74"/>
                <a:gd name="T75" fmla="*/ 1 h 285"/>
                <a:gd name="T76" fmla="*/ 1 w 74"/>
                <a:gd name="T77" fmla="*/ 1 h 285"/>
                <a:gd name="T78" fmla="*/ 1 w 74"/>
                <a:gd name="T79" fmla="*/ 1 h 285"/>
                <a:gd name="T80" fmla="*/ 1 w 74"/>
                <a:gd name="T81" fmla="*/ 1 h 285"/>
                <a:gd name="T82" fmla="*/ 1 w 74"/>
                <a:gd name="T83" fmla="*/ 1 h 285"/>
                <a:gd name="T84" fmla="*/ 1 w 74"/>
                <a:gd name="T85" fmla="*/ 1 h 285"/>
                <a:gd name="T86" fmla="*/ 1 w 74"/>
                <a:gd name="T87" fmla="*/ 1 h 285"/>
                <a:gd name="T88" fmla="*/ 1 w 74"/>
                <a:gd name="T89" fmla="*/ 1 h 285"/>
                <a:gd name="T90" fmla="*/ 1 w 74"/>
                <a:gd name="T91" fmla="*/ 1 h 285"/>
                <a:gd name="T92" fmla="*/ 1 w 74"/>
                <a:gd name="T93" fmla="*/ 1 h 285"/>
                <a:gd name="T94" fmla="*/ 1 w 74"/>
                <a:gd name="T95" fmla="*/ 1 h 285"/>
                <a:gd name="T96" fmla="*/ 1 w 74"/>
                <a:gd name="T97" fmla="*/ 1 h 285"/>
                <a:gd name="T98" fmla="*/ 1 w 74"/>
                <a:gd name="T99" fmla="*/ 1 h 285"/>
                <a:gd name="T100" fmla="*/ 1 w 74"/>
                <a:gd name="T101" fmla="*/ 1 h 285"/>
                <a:gd name="T102" fmla="*/ 1 w 74"/>
                <a:gd name="T103" fmla="*/ 0 h 285"/>
                <a:gd name="T104" fmla="*/ 1 w 74"/>
                <a:gd name="T105" fmla="*/ 0 h 28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4"/>
                <a:gd name="T160" fmla="*/ 0 h 285"/>
                <a:gd name="T161" fmla="*/ 74 w 74"/>
                <a:gd name="T162" fmla="*/ 285 h 28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4" h="285">
                  <a:moveTo>
                    <a:pt x="59" y="0"/>
                  </a:moveTo>
                  <a:lnTo>
                    <a:pt x="72" y="43"/>
                  </a:lnTo>
                  <a:lnTo>
                    <a:pt x="51" y="83"/>
                  </a:lnTo>
                  <a:lnTo>
                    <a:pt x="51" y="89"/>
                  </a:lnTo>
                  <a:lnTo>
                    <a:pt x="53" y="97"/>
                  </a:lnTo>
                  <a:lnTo>
                    <a:pt x="55" y="112"/>
                  </a:lnTo>
                  <a:lnTo>
                    <a:pt x="55" y="116"/>
                  </a:lnTo>
                  <a:lnTo>
                    <a:pt x="55" y="125"/>
                  </a:lnTo>
                  <a:lnTo>
                    <a:pt x="57" y="133"/>
                  </a:lnTo>
                  <a:lnTo>
                    <a:pt x="59" y="140"/>
                  </a:lnTo>
                  <a:lnTo>
                    <a:pt x="59" y="148"/>
                  </a:lnTo>
                  <a:lnTo>
                    <a:pt x="59" y="159"/>
                  </a:lnTo>
                  <a:lnTo>
                    <a:pt x="61" y="169"/>
                  </a:lnTo>
                  <a:lnTo>
                    <a:pt x="63" y="180"/>
                  </a:lnTo>
                  <a:lnTo>
                    <a:pt x="63" y="190"/>
                  </a:lnTo>
                  <a:lnTo>
                    <a:pt x="65" y="199"/>
                  </a:lnTo>
                  <a:lnTo>
                    <a:pt x="65" y="209"/>
                  </a:lnTo>
                  <a:lnTo>
                    <a:pt x="67" y="218"/>
                  </a:lnTo>
                  <a:lnTo>
                    <a:pt x="67" y="226"/>
                  </a:lnTo>
                  <a:lnTo>
                    <a:pt x="69" y="235"/>
                  </a:lnTo>
                  <a:lnTo>
                    <a:pt x="69" y="245"/>
                  </a:lnTo>
                  <a:lnTo>
                    <a:pt x="70" y="252"/>
                  </a:lnTo>
                  <a:lnTo>
                    <a:pt x="70" y="264"/>
                  </a:lnTo>
                  <a:lnTo>
                    <a:pt x="72" y="275"/>
                  </a:lnTo>
                  <a:lnTo>
                    <a:pt x="72" y="281"/>
                  </a:lnTo>
                  <a:lnTo>
                    <a:pt x="74" y="285"/>
                  </a:lnTo>
                  <a:lnTo>
                    <a:pt x="0" y="252"/>
                  </a:lnTo>
                  <a:lnTo>
                    <a:pt x="0" y="250"/>
                  </a:lnTo>
                  <a:lnTo>
                    <a:pt x="0" y="245"/>
                  </a:lnTo>
                  <a:lnTo>
                    <a:pt x="0" y="235"/>
                  </a:lnTo>
                  <a:lnTo>
                    <a:pt x="2" y="228"/>
                  </a:lnTo>
                  <a:lnTo>
                    <a:pt x="4" y="216"/>
                  </a:lnTo>
                  <a:lnTo>
                    <a:pt x="6" y="209"/>
                  </a:lnTo>
                  <a:lnTo>
                    <a:pt x="8" y="199"/>
                  </a:lnTo>
                  <a:lnTo>
                    <a:pt x="10" y="193"/>
                  </a:lnTo>
                  <a:lnTo>
                    <a:pt x="10" y="188"/>
                  </a:lnTo>
                  <a:lnTo>
                    <a:pt x="12" y="180"/>
                  </a:lnTo>
                  <a:lnTo>
                    <a:pt x="13" y="173"/>
                  </a:lnTo>
                  <a:lnTo>
                    <a:pt x="15" y="167"/>
                  </a:lnTo>
                  <a:lnTo>
                    <a:pt x="17" y="155"/>
                  </a:lnTo>
                  <a:lnTo>
                    <a:pt x="19" y="146"/>
                  </a:lnTo>
                  <a:lnTo>
                    <a:pt x="21" y="136"/>
                  </a:lnTo>
                  <a:lnTo>
                    <a:pt x="25" y="127"/>
                  </a:lnTo>
                  <a:lnTo>
                    <a:pt x="27" y="116"/>
                  </a:lnTo>
                  <a:lnTo>
                    <a:pt x="27" y="106"/>
                  </a:lnTo>
                  <a:lnTo>
                    <a:pt x="29" y="97"/>
                  </a:lnTo>
                  <a:lnTo>
                    <a:pt x="31" y="91"/>
                  </a:lnTo>
                  <a:lnTo>
                    <a:pt x="34" y="78"/>
                  </a:lnTo>
                  <a:lnTo>
                    <a:pt x="36" y="76"/>
                  </a:lnTo>
                  <a:lnTo>
                    <a:pt x="17" y="51"/>
                  </a:lnTo>
                  <a:lnTo>
                    <a:pt x="59"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75" name="Freeform 50"/>
            <p:cNvSpPr>
              <a:spLocks/>
            </p:cNvSpPr>
            <p:nvPr/>
          </p:nvSpPr>
          <p:spPr bwMode="auto">
            <a:xfrm>
              <a:off x="3364" y="3268"/>
              <a:ext cx="45" cy="69"/>
            </a:xfrm>
            <a:custGeom>
              <a:avLst/>
              <a:gdLst>
                <a:gd name="T0" fmla="*/ 1 w 89"/>
                <a:gd name="T1" fmla="*/ 0 h 139"/>
                <a:gd name="T2" fmla="*/ 1 w 89"/>
                <a:gd name="T3" fmla="*/ 0 h 139"/>
                <a:gd name="T4" fmla="*/ 1 w 89"/>
                <a:gd name="T5" fmla="*/ 0 h 139"/>
                <a:gd name="T6" fmla="*/ 1 w 89"/>
                <a:gd name="T7" fmla="*/ 0 h 139"/>
                <a:gd name="T8" fmla="*/ 1 w 89"/>
                <a:gd name="T9" fmla="*/ 0 h 139"/>
                <a:gd name="T10" fmla="*/ 1 w 89"/>
                <a:gd name="T11" fmla="*/ 0 h 139"/>
                <a:gd name="T12" fmla="*/ 1 w 89"/>
                <a:gd name="T13" fmla="*/ 0 h 139"/>
                <a:gd name="T14" fmla="*/ 1 w 89"/>
                <a:gd name="T15" fmla="*/ 0 h 139"/>
                <a:gd name="T16" fmla="*/ 1 w 89"/>
                <a:gd name="T17" fmla="*/ 0 h 139"/>
                <a:gd name="T18" fmla="*/ 1 w 89"/>
                <a:gd name="T19" fmla="*/ 0 h 139"/>
                <a:gd name="T20" fmla="*/ 1 w 89"/>
                <a:gd name="T21" fmla="*/ 0 h 139"/>
                <a:gd name="T22" fmla="*/ 1 w 89"/>
                <a:gd name="T23" fmla="*/ 0 h 139"/>
                <a:gd name="T24" fmla="*/ 0 w 89"/>
                <a:gd name="T25" fmla="*/ 0 h 139"/>
                <a:gd name="T26" fmla="*/ 1 w 89"/>
                <a:gd name="T27" fmla="*/ 0 h 139"/>
                <a:gd name="T28" fmla="*/ 1 w 89"/>
                <a:gd name="T29" fmla="*/ 0 h 139"/>
                <a:gd name="T30" fmla="*/ 1 w 89"/>
                <a:gd name="T31" fmla="*/ 0 h 13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9"/>
                <a:gd name="T49" fmla="*/ 0 h 139"/>
                <a:gd name="T50" fmla="*/ 89 w 89"/>
                <a:gd name="T51" fmla="*/ 139 h 13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9" h="139">
                  <a:moveTo>
                    <a:pt x="89" y="0"/>
                  </a:moveTo>
                  <a:lnTo>
                    <a:pt x="89" y="72"/>
                  </a:lnTo>
                  <a:lnTo>
                    <a:pt x="83" y="76"/>
                  </a:lnTo>
                  <a:lnTo>
                    <a:pt x="74" y="88"/>
                  </a:lnTo>
                  <a:lnTo>
                    <a:pt x="66" y="93"/>
                  </a:lnTo>
                  <a:lnTo>
                    <a:pt x="61" y="101"/>
                  </a:lnTo>
                  <a:lnTo>
                    <a:pt x="57" y="107"/>
                  </a:lnTo>
                  <a:lnTo>
                    <a:pt x="53" y="116"/>
                  </a:lnTo>
                  <a:lnTo>
                    <a:pt x="43" y="126"/>
                  </a:lnTo>
                  <a:lnTo>
                    <a:pt x="43" y="133"/>
                  </a:lnTo>
                  <a:lnTo>
                    <a:pt x="42" y="135"/>
                  </a:lnTo>
                  <a:lnTo>
                    <a:pt x="43" y="139"/>
                  </a:lnTo>
                  <a:lnTo>
                    <a:pt x="0" y="95"/>
                  </a:lnTo>
                  <a:lnTo>
                    <a:pt x="15" y="4"/>
                  </a:lnTo>
                  <a:lnTo>
                    <a:pt x="89"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76" name="Freeform 51"/>
            <p:cNvSpPr>
              <a:spLocks/>
            </p:cNvSpPr>
            <p:nvPr/>
          </p:nvSpPr>
          <p:spPr bwMode="auto">
            <a:xfrm>
              <a:off x="3346" y="2898"/>
              <a:ext cx="123" cy="182"/>
            </a:xfrm>
            <a:custGeom>
              <a:avLst/>
              <a:gdLst>
                <a:gd name="T0" fmla="*/ 1 w 245"/>
                <a:gd name="T1" fmla="*/ 0 h 365"/>
                <a:gd name="T2" fmla="*/ 1 w 245"/>
                <a:gd name="T3" fmla="*/ 0 h 365"/>
                <a:gd name="T4" fmla="*/ 1 w 245"/>
                <a:gd name="T5" fmla="*/ 0 h 365"/>
                <a:gd name="T6" fmla="*/ 1 w 245"/>
                <a:gd name="T7" fmla="*/ 0 h 365"/>
                <a:gd name="T8" fmla="*/ 1 w 245"/>
                <a:gd name="T9" fmla="*/ 0 h 365"/>
                <a:gd name="T10" fmla="*/ 1 w 245"/>
                <a:gd name="T11" fmla="*/ 0 h 365"/>
                <a:gd name="T12" fmla="*/ 1 w 245"/>
                <a:gd name="T13" fmla="*/ 0 h 365"/>
                <a:gd name="T14" fmla="*/ 1 w 245"/>
                <a:gd name="T15" fmla="*/ 0 h 365"/>
                <a:gd name="T16" fmla="*/ 1 w 245"/>
                <a:gd name="T17" fmla="*/ 0 h 365"/>
                <a:gd name="T18" fmla="*/ 1 w 245"/>
                <a:gd name="T19" fmla="*/ 0 h 365"/>
                <a:gd name="T20" fmla="*/ 1 w 245"/>
                <a:gd name="T21" fmla="*/ 0 h 365"/>
                <a:gd name="T22" fmla="*/ 1 w 245"/>
                <a:gd name="T23" fmla="*/ 0 h 365"/>
                <a:gd name="T24" fmla="*/ 1 w 245"/>
                <a:gd name="T25" fmla="*/ 0 h 365"/>
                <a:gd name="T26" fmla="*/ 1 w 245"/>
                <a:gd name="T27" fmla="*/ 0 h 365"/>
                <a:gd name="T28" fmla="*/ 1 w 245"/>
                <a:gd name="T29" fmla="*/ 0 h 365"/>
                <a:gd name="T30" fmla="*/ 1 w 245"/>
                <a:gd name="T31" fmla="*/ 0 h 365"/>
                <a:gd name="T32" fmla="*/ 1 w 245"/>
                <a:gd name="T33" fmla="*/ 0 h 365"/>
                <a:gd name="T34" fmla="*/ 1 w 245"/>
                <a:gd name="T35" fmla="*/ 0 h 365"/>
                <a:gd name="T36" fmla="*/ 1 w 245"/>
                <a:gd name="T37" fmla="*/ 0 h 365"/>
                <a:gd name="T38" fmla="*/ 1 w 245"/>
                <a:gd name="T39" fmla="*/ 0 h 365"/>
                <a:gd name="T40" fmla="*/ 1 w 245"/>
                <a:gd name="T41" fmla="*/ 0 h 365"/>
                <a:gd name="T42" fmla="*/ 1 w 245"/>
                <a:gd name="T43" fmla="*/ 0 h 365"/>
                <a:gd name="T44" fmla="*/ 1 w 245"/>
                <a:gd name="T45" fmla="*/ 0 h 365"/>
                <a:gd name="T46" fmla="*/ 1 w 245"/>
                <a:gd name="T47" fmla="*/ 0 h 365"/>
                <a:gd name="T48" fmla="*/ 1 w 245"/>
                <a:gd name="T49" fmla="*/ 0 h 365"/>
                <a:gd name="T50" fmla="*/ 1 w 245"/>
                <a:gd name="T51" fmla="*/ 0 h 365"/>
                <a:gd name="T52" fmla="*/ 1 w 245"/>
                <a:gd name="T53" fmla="*/ 0 h 365"/>
                <a:gd name="T54" fmla="*/ 1 w 245"/>
                <a:gd name="T55" fmla="*/ 0 h 365"/>
                <a:gd name="T56" fmla="*/ 1 w 245"/>
                <a:gd name="T57" fmla="*/ 0 h 365"/>
                <a:gd name="T58" fmla="*/ 1 w 245"/>
                <a:gd name="T59" fmla="*/ 0 h 365"/>
                <a:gd name="T60" fmla="*/ 1 w 245"/>
                <a:gd name="T61" fmla="*/ 0 h 365"/>
                <a:gd name="T62" fmla="*/ 1 w 245"/>
                <a:gd name="T63" fmla="*/ 0 h 365"/>
                <a:gd name="T64" fmla="*/ 1 w 245"/>
                <a:gd name="T65" fmla="*/ 0 h 365"/>
                <a:gd name="T66" fmla="*/ 0 w 245"/>
                <a:gd name="T67" fmla="*/ 0 h 365"/>
                <a:gd name="T68" fmla="*/ 0 w 245"/>
                <a:gd name="T69" fmla="*/ 0 h 365"/>
                <a:gd name="T70" fmla="*/ 1 w 245"/>
                <a:gd name="T71" fmla="*/ 0 h 365"/>
                <a:gd name="T72" fmla="*/ 1 w 245"/>
                <a:gd name="T73" fmla="*/ 0 h 365"/>
                <a:gd name="T74" fmla="*/ 1 w 245"/>
                <a:gd name="T75" fmla="*/ 0 h 365"/>
                <a:gd name="T76" fmla="*/ 1 w 245"/>
                <a:gd name="T77" fmla="*/ 0 h 365"/>
                <a:gd name="T78" fmla="*/ 1 w 245"/>
                <a:gd name="T79" fmla="*/ 0 h 365"/>
                <a:gd name="T80" fmla="*/ 1 w 245"/>
                <a:gd name="T81" fmla="*/ 0 h 365"/>
                <a:gd name="T82" fmla="*/ 1 w 245"/>
                <a:gd name="T83" fmla="*/ 0 h 365"/>
                <a:gd name="T84" fmla="*/ 1 w 245"/>
                <a:gd name="T85" fmla="*/ 0 h 365"/>
                <a:gd name="T86" fmla="*/ 1 w 245"/>
                <a:gd name="T87" fmla="*/ 0 h 365"/>
                <a:gd name="T88" fmla="*/ 1 w 245"/>
                <a:gd name="T89" fmla="*/ 0 h 365"/>
                <a:gd name="T90" fmla="*/ 1 w 245"/>
                <a:gd name="T91" fmla="*/ 0 h 365"/>
                <a:gd name="T92" fmla="*/ 1 w 245"/>
                <a:gd name="T93" fmla="*/ 0 h 365"/>
                <a:gd name="T94" fmla="*/ 1 w 245"/>
                <a:gd name="T95" fmla="*/ 0 h 365"/>
                <a:gd name="T96" fmla="*/ 1 w 245"/>
                <a:gd name="T97" fmla="*/ 0 h 365"/>
                <a:gd name="T98" fmla="*/ 1 w 245"/>
                <a:gd name="T99" fmla="*/ 0 h 365"/>
                <a:gd name="T100" fmla="*/ 1 w 245"/>
                <a:gd name="T101" fmla="*/ 0 h 365"/>
                <a:gd name="T102" fmla="*/ 1 w 245"/>
                <a:gd name="T103" fmla="*/ 0 h 365"/>
                <a:gd name="T104" fmla="*/ 1 w 245"/>
                <a:gd name="T105" fmla="*/ 0 h 365"/>
                <a:gd name="T106" fmla="*/ 1 w 245"/>
                <a:gd name="T107" fmla="*/ 0 h 365"/>
                <a:gd name="T108" fmla="*/ 1 w 245"/>
                <a:gd name="T109" fmla="*/ 0 h 365"/>
                <a:gd name="T110" fmla="*/ 1 w 245"/>
                <a:gd name="T111" fmla="*/ 0 h 365"/>
                <a:gd name="T112" fmla="*/ 1 w 245"/>
                <a:gd name="T113" fmla="*/ 0 h 365"/>
                <a:gd name="T114" fmla="*/ 1 w 245"/>
                <a:gd name="T115" fmla="*/ 0 h 365"/>
                <a:gd name="T116" fmla="*/ 1 w 245"/>
                <a:gd name="T117" fmla="*/ 0 h 36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45"/>
                <a:gd name="T178" fmla="*/ 0 h 365"/>
                <a:gd name="T179" fmla="*/ 245 w 245"/>
                <a:gd name="T180" fmla="*/ 365 h 36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45" h="365">
                  <a:moveTo>
                    <a:pt x="9" y="285"/>
                  </a:moveTo>
                  <a:lnTo>
                    <a:pt x="15" y="291"/>
                  </a:lnTo>
                  <a:lnTo>
                    <a:pt x="20" y="298"/>
                  </a:lnTo>
                  <a:lnTo>
                    <a:pt x="32" y="308"/>
                  </a:lnTo>
                  <a:lnTo>
                    <a:pt x="41" y="317"/>
                  </a:lnTo>
                  <a:lnTo>
                    <a:pt x="55" y="329"/>
                  </a:lnTo>
                  <a:lnTo>
                    <a:pt x="66" y="338"/>
                  </a:lnTo>
                  <a:lnTo>
                    <a:pt x="79" y="348"/>
                  </a:lnTo>
                  <a:lnTo>
                    <a:pt x="89" y="354"/>
                  </a:lnTo>
                  <a:lnTo>
                    <a:pt x="97" y="357"/>
                  </a:lnTo>
                  <a:lnTo>
                    <a:pt x="106" y="359"/>
                  </a:lnTo>
                  <a:lnTo>
                    <a:pt x="114" y="363"/>
                  </a:lnTo>
                  <a:lnTo>
                    <a:pt x="123" y="363"/>
                  </a:lnTo>
                  <a:lnTo>
                    <a:pt x="127" y="365"/>
                  </a:lnTo>
                  <a:lnTo>
                    <a:pt x="125" y="361"/>
                  </a:lnTo>
                  <a:lnTo>
                    <a:pt x="125" y="352"/>
                  </a:lnTo>
                  <a:lnTo>
                    <a:pt x="123" y="344"/>
                  </a:lnTo>
                  <a:lnTo>
                    <a:pt x="123" y="338"/>
                  </a:lnTo>
                  <a:lnTo>
                    <a:pt x="123" y="331"/>
                  </a:lnTo>
                  <a:lnTo>
                    <a:pt x="127" y="325"/>
                  </a:lnTo>
                  <a:lnTo>
                    <a:pt x="127" y="317"/>
                  </a:lnTo>
                  <a:lnTo>
                    <a:pt x="131" y="310"/>
                  </a:lnTo>
                  <a:lnTo>
                    <a:pt x="133" y="302"/>
                  </a:lnTo>
                  <a:lnTo>
                    <a:pt x="136" y="298"/>
                  </a:lnTo>
                  <a:lnTo>
                    <a:pt x="142" y="289"/>
                  </a:lnTo>
                  <a:lnTo>
                    <a:pt x="144" y="285"/>
                  </a:lnTo>
                  <a:lnTo>
                    <a:pt x="199" y="276"/>
                  </a:lnTo>
                  <a:lnTo>
                    <a:pt x="214" y="152"/>
                  </a:lnTo>
                  <a:lnTo>
                    <a:pt x="245" y="143"/>
                  </a:lnTo>
                  <a:lnTo>
                    <a:pt x="220" y="89"/>
                  </a:lnTo>
                  <a:lnTo>
                    <a:pt x="211" y="27"/>
                  </a:lnTo>
                  <a:lnTo>
                    <a:pt x="186" y="0"/>
                  </a:lnTo>
                  <a:lnTo>
                    <a:pt x="60" y="0"/>
                  </a:lnTo>
                  <a:lnTo>
                    <a:pt x="0" y="70"/>
                  </a:lnTo>
                  <a:lnTo>
                    <a:pt x="0" y="72"/>
                  </a:lnTo>
                  <a:lnTo>
                    <a:pt x="3" y="84"/>
                  </a:lnTo>
                  <a:lnTo>
                    <a:pt x="5" y="89"/>
                  </a:lnTo>
                  <a:lnTo>
                    <a:pt x="7" y="99"/>
                  </a:lnTo>
                  <a:lnTo>
                    <a:pt x="9" y="107"/>
                  </a:lnTo>
                  <a:lnTo>
                    <a:pt x="13" y="118"/>
                  </a:lnTo>
                  <a:lnTo>
                    <a:pt x="15" y="127"/>
                  </a:lnTo>
                  <a:lnTo>
                    <a:pt x="17" y="137"/>
                  </a:lnTo>
                  <a:lnTo>
                    <a:pt x="19" y="150"/>
                  </a:lnTo>
                  <a:lnTo>
                    <a:pt x="22" y="162"/>
                  </a:lnTo>
                  <a:lnTo>
                    <a:pt x="24" y="173"/>
                  </a:lnTo>
                  <a:lnTo>
                    <a:pt x="24" y="183"/>
                  </a:lnTo>
                  <a:lnTo>
                    <a:pt x="26" y="194"/>
                  </a:lnTo>
                  <a:lnTo>
                    <a:pt x="28" y="205"/>
                  </a:lnTo>
                  <a:lnTo>
                    <a:pt x="28" y="215"/>
                  </a:lnTo>
                  <a:lnTo>
                    <a:pt x="28" y="224"/>
                  </a:lnTo>
                  <a:lnTo>
                    <a:pt x="26" y="232"/>
                  </a:lnTo>
                  <a:lnTo>
                    <a:pt x="26" y="241"/>
                  </a:lnTo>
                  <a:lnTo>
                    <a:pt x="22" y="253"/>
                  </a:lnTo>
                  <a:lnTo>
                    <a:pt x="19" y="266"/>
                  </a:lnTo>
                  <a:lnTo>
                    <a:pt x="15" y="274"/>
                  </a:lnTo>
                  <a:lnTo>
                    <a:pt x="11" y="279"/>
                  </a:lnTo>
                  <a:lnTo>
                    <a:pt x="9" y="283"/>
                  </a:lnTo>
                  <a:lnTo>
                    <a:pt x="9" y="285"/>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77" name="Freeform 52"/>
            <p:cNvSpPr>
              <a:spLocks/>
            </p:cNvSpPr>
            <p:nvPr/>
          </p:nvSpPr>
          <p:spPr bwMode="auto">
            <a:xfrm>
              <a:off x="3338" y="2883"/>
              <a:ext cx="134" cy="133"/>
            </a:xfrm>
            <a:custGeom>
              <a:avLst/>
              <a:gdLst>
                <a:gd name="T0" fmla="*/ 0 w 269"/>
                <a:gd name="T1" fmla="*/ 1 h 266"/>
                <a:gd name="T2" fmla="*/ 0 w 269"/>
                <a:gd name="T3" fmla="*/ 1 h 266"/>
                <a:gd name="T4" fmla="*/ 0 w 269"/>
                <a:gd name="T5" fmla="*/ 1 h 266"/>
                <a:gd name="T6" fmla="*/ 0 w 269"/>
                <a:gd name="T7" fmla="*/ 1 h 266"/>
                <a:gd name="T8" fmla="*/ 0 w 269"/>
                <a:gd name="T9" fmla="*/ 1 h 266"/>
                <a:gd name="T10" fmla="*/ 0 w 269"/>
                <a:gd name="T11" fmla="*/ 1 h 266"/>
                <a:gd name="T12" fmla="*/ 0 w 269"/>
                <a:gd name="T13" fmla="*/ 1 h 266"/>
                <a:gd name="T14" fmla="*/ 0 w 269"/>
                <a:gd name="T15" fmla="*/ 1 h 266"/>
                <a:gd name="T16" fmla="*/ 0 w 269"/>
                <a:gd name="T17" fmla="*/ 1 h 266"/>
                <a:gd name="T18" fmla="*/ 0 w 269"/>
                <a:gd name="T19" fmla="*/ 1 h 266"/>
                <a:gd name="T20" fmla="*/ 0 w 269"/>
                <a:gd name="T21" fmla="*/ 1 h 266"/>
                <a:gd name="T22" fmla="*/ 0 w 269"/>
                <a:gd name="T23" fmla="*/ 1 h 266"/>
                <a:gd name="T24" fmla="*/ 0 w 269"/>
                <a:gd name="T25" fmla="*/ 1 h 266"/>
                <a:gd name="T26" fmla="*/ 0 w 269"/>
                <a:gd name="T27" fmla="*/ 1 h 266"/>
                <a:gd name="T28" fmla="*/ 0 w 269"/>
                <a:gd name="T29" fmla="*/ 1 h 266"/>
                <a:gd name="T30" fmla="*/ 0 w 269"/>
                <a:gd name="T31" fmla="*/ 1 h 266"/>
                <a:gd name="T32" fmla="*/ 0 w 269"/>
                <a:gd name="T33" fmla="*/ 1 h 266"/>
                <a:gd name="T34" fmla="*/ 0 w 269"/>
                <a:gd name="T35" fmla="*/ 1 h 266"/>
                <a:gd name="T36" fmla="*/ 0 w 269"/>
                <a:gd name="T37" fmla="*/ 1 h 266"/>
                <a:gd name="T38" fmla="*/ 0 w 269"/>
                <a:gd name="T39" fmla="*/ 1 h 266"/>
                <a:gd name="T40" fmla="*/ 0 w 269"/>
                <a:gd name="T41" fmla="*/ 1 h 266"/>
                <a:gd name="T42" fmla="*/ 0 w 269"/>
                <a:gd name="T43" fmla="*/ 1 h 266"/>
                <a:gd name="T44" fmla="*/ 0 w 269"/>
                <a:gd name="T45" fmla="*/ 1 h 266"/>
                <a:gd name="T46" fmla="*/ 0 w 269"/>
                <a:gd name="T47" fmla="*/ 1 h 266"/>
                <a:gd name="T48" fmla="*/ 0 w 269"/>
                <a:gd name="T49" fmla="*/ 1 h 266"/>
                <a:gd name="T50" fmla="*/ 0 w 269"/>
                <a:gd name="T51" fmla="*/ 1 h 266"/>
                <a:gd name="T52" fmla="*/ 0 w 269"/>
                <a:gd name="T53" fmla="*/ 1 h 266"/>
                <a:gd name="T54" fmla="*/ 0 w 269"/>
                <a:gd name="T55" fmla="*/ 1 h 266"/>
                <a:gd name="T56" fmla="*/ 0 w 269"/>
                <a:gd name="T57" fmla="*/ 1 h 266"/>
                <a:gd name="T58" fmla="*/ 0 w 269"/>
                <a:gd name="T59" fmla="*/ 1 h 266"/>
                <a:gd name="T60" fmla="*/ 0 w 269"/>
                <a:gd name="T61" fmla="*/ 1 h 266"/>
                <a:gd name="T62" fmla="*/ 0 w 269"/>
                <a:gd name="T63" fmla="*/ 1 h 266"/>
                <a:gd name="T64" fmla="*/ 0 w 269"/>
                <a:gd name="T65" fmla="*/ 1 h 266"/>
                <a:gd name="T66" fmla="*/ 0 w 269"/>
                <a:gd name="T67" fmla="*/ 1 h 266"/>
                <a:gd name="T68" fmla="*/ 0 w 269"/>
                <a:gd name="T69" fmla="*/ 1 h 266"/>
                <a:gd name="T70" fmla="*/ 0 w 269"/>
                <a:gd name="T71" fmla="*/ 1 h 266"/>
                <a:gd name="T72" fmla="*/ 0 w 269"/>
                <a:gd name="T73" fmla="*/ 1 h 266"/>
                <a:gd name="T74" fmla="*/ 0 w 269"/>
                <a:gd name="T75" fmla="*/ 1 h 266"/>
                <a:gd name="T76" fmla="*/ 0 w 269"/>
                <a:gd name="T77" fmla="*/ 1 h 266"/>
                <a:gd name="T78" fmla="*/ 0 w 269"/>
                <a:gd name="T79" fmla="*/ 1 h 266"/>
                <a:gd name="T80" fmla="*/ 0 w 269"/>
                <a:gd name="T81" fmla="*/ 1 h 266"/>
                <a:gd name="T82" fmla="*/ 0 w 269"/>
                <a:gd name="T83" fmla="*/ 1 h 266"/>
                <a:gd name="T84" fmla="*/ 0 w 269"/>
                <a:gd name="T85" fmla="*/ 1 h 266"/>
                <a:gd name="T86" fmla="*/ 0 w 269"/>
                <a:gd name="T87" fmla="*/ 1 h 266"/>
                <a:gd name="T88" fmla="*/ 0 w 269"/>
                <a:gd name="T89" fmla="*/ 0 h 266"/>
                <a:gd name="T90" fmla="*/ 0 w 269"/>
                <a:gd name="T91" fmla="*/ 0 h 266"/>
                <a:gd name="T92" fmla="*/ 0 w 269"/>
                <a:gd name="T93" fmla="*/ 0 h 266"/>
                <a:gd name="T94" fmla="*/ 0 w 269"/>
                <a:gd name="T95" fmla="*/ 1 h 266"/>
                <a:gd name="T96" fmla="*/ 0 w 269"/>
                <a:gd name="T97" fmla="*/ 1 h 266"/>
                <a:gd name="T98" fmla="*/ 0 w 269"/>
                <a:gd name="T99" fmla="*/ 1 h 266"/>
                <a:gd name="T100" fmla="*/ 0 w 269"/>
                <a:gd name="T101" fmla="*/ 1 h 266"/>
                <a:gd name="T102" fmla="*/ 0 w 269"/>
                <a:gd name="T103" fmla="*/ 1 h 266"/>
                <a:gd name="T104" fmla="*/ 0 w 269"/>
                <a:gd name="T105" fmla="*/ 1 h 266"/>
                <a:gd name="T106" fmla="*/ 0 w 269"/>
                <a:gd name="T107" fmla="*/ 1 h 26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69"/>
                <a:gd name="T163" fmla="*/ 0 h 266"/>
                <a:gd name="T164" fmla="*/ 269 w 269"/>
                <a:gd name="T165" fmla="*/ 266 h 26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69" h="266">
                  <a:moveTo>
                    <a:pt x="269" y="55"/>
                  </a:moveTo>
                  <a:lnTo>
                    <a:pt x="263" y="59"/>
                  </a:lnTo>
                  <a:lnTo>
                    <a:pt x="253" y="68"/>
                  </a:lnTo>
                  <a:lnTo>
                    <a:pt x="246" y="72"/>
                  </a:lnTo>
                  <a:lnTo>
                    <a:pt x="238" y="78"/>
                  </a:lnTo>
                  <a:lnTo>
                    <a:pt x="227" y="83"/>
                  </a:lnTo>
                  <a:lnTo>
                    <a:pt x="215" y="89"/>
                  </a:lnTo>
                  <a:lnTo>
                    <a:pt x="208" y="89"/>
                  </a:lnTo>
                  <a:lnTo>
                    <a:pt x="198" y="89"/>
                  </a:lnTo>
                  <a:lnTo>
                    <a:pt x="191" y="89"/>
                  </a:lnTo>
                  <a:lnTo>
                    <a:pt x="185" y="91"/>
                  </a:lnTo>
                  <a:lnTo>
                    <a:pt x="175" y="91"/>
                  </a:lnTo>
                  <a:lnTo>
                    <a:pt x="168" y="91"/>
                  </a:lnTo>
                  <a:lnTo>
                    <a:pt x="162" y="91"/>
                  </a:lnTo>
                  <a:lnTo>
                    <a:pt x="154" y="91"/>
                  </a:lnTo>
                  <a:lnTo>
                    <a:pt x="141" y="89"/>
                  </a:lnTo>
                  <a:lnTo>
                    <a:pt x="130" y="89"/>
                  </a:lnTo>
                  <a:lnTo>
                    <a:pt x="124" y="89"/>
                  </a:lnTo>
                  <a:lnTo>
                    <a:pt x="122" y="89"/>
                  </a:lnTo>
                  <a:lnTo>
                    <a:pt x="122" y="91"/>
                  </a:lnTo>
                  <a:lnTo>
                    <a:pt x="124" y="100"/>
                  </a:lnTo>
                  <a:lnTo>
                    <a:pt x="124" y="104"/>
                  </a:lnTo>
                  <a:lnTo>
                    <a:pt x="126" y="114"/>
                  </a:lnTo>
                  <a:lnTo>
                    <a:pt x="126" y="119"/>
                  </a:lnTo>
                  <a:lnTo>
                    <a:pt x="126" y="127"/>
                  </a:lnTo>
                  <a:lnTo>
                    <a:pt x="120" y="138"/>
                  </a:lnTo>
                  <a:lnTo>
                    <a:pt x="111" y="148"/>
                  </a:lnTo>
                  <a:lnTo>
                    <a:pt x="105" y="155"/>
                  </a:lnTo>
                  <a:lnTo>
                    <a:pt x="101" y="157"/>
                  </a:lnTo>
                  <a:lnTo>
                    <a:pt x="101" y="155"/>
                  </a:lnTo>
                  <a:lnTo>
                    <a:pt x="99" y="152"/>
                  </a:lnTo>
                  <a:lnTo>
                    <a:pt x="96" y="144"/>
                  </a:lnTo>
                  <a:lnTo>
                    <a:pt x="92" y="136"/>
                  </a:lnTo>
                  <a:lnTo>
                    <a:pt x="88" y="129"/>
                  </a:lnTo>
                  <a:lnTo>
                    <a:pt x="84" y="123"/>
                  </a:lnTo>
                  <a:lnTo>
                    <a:pt x="78" y="117"/>
                  </a:lnTo>
                  <a:lnTo>
                    <a:pt x="75" y="116"/>
                  </a:lnTo>
                  <a:lnTo>
                    <a:pt x="63" y="117"/>
                  </a:lnTo>
                  <a:lnTo>
                    <a:pt x="56" y="127"/>
                  </a:lnTo>
                  <a:lnTo>
                    <a:pt x="52" y="135"/>
                  </a:lnTo>
                  <a:lnTo>
                    <a:pt x="52" y="144"/>
                  </a:lnTo>
                  <a:lnTo>
                    <a:pt x="52" y="154"/>
                  </a:lnTo>
                  <a:lnTo>
                    <a:pt x="54" y="165"/>
                  </a:lnTo>
                  <a:lnTo>
                    <a:pt x="56" y="173"/>
                  </a:lnTo>
                  <a:lnTo>
                    <a:pt x="59" y="180"/>
                  </a:lnTo>
                  <a:lnTo>
                    <a:pt x="65" y="188"/>
                  </a:lnTo>
                  <a:lnTo>
                    <a:pt x="69" y="195"/>
                  </a:lnTo>
                  <a:lnTo>
                    <a:pt x="78" y="207"/>
                  </a:lnTo>
                  <a:lnTo>
                    <a:pt x="84" y="211"/>
                  </a:lnTo>
                  <a:lnTo>
                    <a:pt x="50" y="266"/>
                  </a:lnTo>
                  <a:lnTo>
                    <a:pt x="48" y="264"/>
                  </a:lnTo>
                  <a:lnTo>
                    <a:pt x="46" y="258"/>
                  </a:lnTo>
                  <a:lnTo>
                    <a:pt x="42" y="250"/>
                  </a:lnTo>
                  <a:lnTo>
                    <a:pt x="40" y="241"/>
                  </a:lnTo>
                  <a:lnTo>
                    <a:pt x="37" y="233"/>
                  </a:lnTo>
                  <a:lnTo>
                    <a:pt x="37" y="228"/>
                  </a:lnTo>
                  <a:lnTo>
                    <a:pt x="33" y="220"/>
                  </a:lnTo>
                  <a:lnTo>
                    <a:pt x="33" y="212"/>
                  </a:lnTo>
                  <a:lnTo>
                    <a:pt x="29" y="205"/>
                  </a:lnTo>
                  <a:lnTo>
                    <a:pt x="29" y="197"/>
                  </a:lnTo>
                  <a:lnTo>
                    <a:pt x="25" y="188"/>
                  </a:lnTo>
                  <a:lnTo>
                    <a:pt x="23" y="182"/>
                  </a:lnTo>
                  <a:lnTo>
                    <a:pt x="21" y="173"/>
                  </a:lnTo>
                  <a:lnTo>
                    <a:pt x="19" y="163"/>
                  </a:lnTo>
                  <a:lnTo>
                    <a:pt x="16" y="154"/>
                  </a:lnTo>
                  <a:lnTo>
                    <a:pt x="14" y="146"/>
                  </a:lnTo>
                  <a:lnTo>
                    <a:pt x="12" y="136"/>
                  </a:lnTo>
                  <a:lnTo>
                    <a:pt x="10" y="127"/>
                  </a:lnTo>
                  <a:lnTo>
                    <a:pt x="8" y="119"/>
                  </a:lnTo>
                  <a:lnTo>
                    <a:pt x="8" y="114"/>
                  </a:lnTo>
                  <a:lnTo>
                    <a:pt x="4" y="104"/>
                  </a:lnTo>
                  <a:lnTo>
                    <a:pt x="4" y="98"/>
                  </a:lnTo>
                  <a:lnTo>
                    <a:pt x="2" y="91"/>
                  </a:lnTo>
                  <a:lnTo>
                    <a:pt x="2" y="87"/>
                  </a:lnTo>
                  <a:lnTo>
                    <a:pt x="0" y="81"/>
                  </a:lnTo>
                  <a:lnTo>
                    <a:pt x="0" y="79"/>
                  </a:lnTo>
                  <a:lnTo>
                    <a:pt x="40" y="59"/>
                  </a:lnTo>
                  <a:lnTo>
                    <a:pt x="40" y="55"/>
                  </a:lnTo>
                  <a:lnTo>
                    <a:pt x="40" y="53"/>
                  </a:lnTo>
                  <a:lnTo>
                    <a:pt x="40" y="45"/>
                  </a:lnTo>
                  <a:lnTo>
                    <a:pt x="44" y="40"/>
                  </a:lnTo>
                  <a:lnTo>
                    <a:pt x="46" y="30"/>
                  </a:lnTo>
                  <a:lnTo>
                    <a:pt x="54" y="24"/>
                  </a:lnTo>
                  <a:lnTo>
                    <a:pt x="61" y="17"/>
                  </a:lnTo>
                  <a:lnTo>
                    <a:pt x="75" y="13"/>
                  </a:lnTo>
                  <a:lnTo>
                    <a:pt x="78" y="7"/>
                  </a:lnTo>
                  <a:lnTo>
                    <a:pt x="88" y="5"/>
                  </a:lnTo>
                  <a:lnTo>
                    <a:pt x="96" y="3"/>
                  </a:lnTo>
                  <a:lnTo>
                    <a:pt x="105" y="3"/>
                  </a:lnTo>
                  <a:lnTo>
                    <a:pt x="113" y="0"/>
                  </a:lnTo>
                  <a:lnTo>
                    <a:pt x="122" y="0"/>
                  </a:lnTo>
                  <a:lnTo>
                    <a:pt x="132" y="0"/>
                  </a:lnTo>
                  <a:lnTo>
                    <a:pt x="143" y="0"/>
                  </a:lnTo>
                  <a:lnTo>
                    <a:pt x="151" y="0"/>
                  </a:lnTo>
                  <a:lnTo>
                    <a:pt x="162" y="0"/>
                  </a:lnTo>
                  <a:lnTo>
                    <a:pt x="170" y="2"/>
                  </a:lnTo>
                  <a:lnTo>
                    <a:pt x="179" y="3"/>
                  </a:lnTo>
                  <a:lnTo>
                    <a:pt x="189" y="3"/>
                  </a:lnTo>
                  <a:lnTo>
                    <a:pt x="198" y="7"/>
                  </a:lnTo>
                  <a:lnTo>
                    <a:pt x="206" y="9"/>
                  </a:lnTo>
                  <a:lnTo>
                    <a:pt x="215" y="13"/>
                  </a:lnTo>
                  <a:lnTo>
                    <a:pt x="227" y="17"/>
                  </a:lnTo>
                  <a:lnTo>
                    <a:pt x="240" y="26"/>
                  </a:lnTo>
                  <a:lnTo>
                    <a:pt x="248" y="32"/>
                  </a:lnTo>
                  <a:lnTo>
                    <a:pt x="255" y="40"/>
                  </a:lnTo>
                  <a:lnTo>
                    <a:pt x="263" y="49"/>
                  </a:lnTo>
                  <a:lnTo>
                    <a:pt x="269" y="55"/>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78" name="Freeform 53"/>
            <p:cNvSpPr>
              <a:spLocks/>
            </p:cNvSpPr>
            <p:nvPr/>
          </p:nvSpPr>
          <p:spPr bwMode="auto">
            <a:xfrm>
              <a:off x="3376" y="3184"/>
              <a:ext cx="77" cy="51"/>
            </a:xfrm>
            <a:custGeom>
              <a:avLst/>
              <a:gdLst>
                <a:gd name="T0" fmla="*/ 0 w 154"/>
                <a:gd name="T1" fmla="*/ 0 h 103"/>
                <a:gd name="T2" fmla="*/ 1 w 154"/>
                <a:gd name="T3" fmla="*/ 0 h 103"/>
                <a:gd name="T4" fmla="*/ 1 w 154"/>
                <a:gd name="T5" fmla="*/ 0 h 103"/>
                <a:gd name="T6" fmla="*/ 1 w 154"/>
                <a:gd name="T7" fmla="*/ 0 h 103"/>
                <a:gd name="T8" fmla="*/ 1 w 154"/>
                <a:gd name="T9" fmla="*/ 0 h 103"/>
                <a:gd name="T10" fmla="*/ 1 w 154"/>
                <a:gd name="T11" fmla="*/ 0 h 103"/>
                <a:gd name="T12" fmla="*/ 1 w 154"/>
                <a:gd name="T13" fmla="*/ 0 h 103"/>
                <a:gd name="T14" fmla="*/ 1 w 154"/>
                <a:gd name="T15" fmla="*/ 0 h 103"/>
                <a:gd name="T16" fmla="*/ 1 w 154"/>
                <a:gd name="T17" fmla="*/ 0 h 103"/>
                <a:gd name="T18" fmla="*/ 1 w 154"/>
                <a:gd name="T19" fmla="*/ 0 h 103"/>
                <a:gd name="T20" fmla="*/ 1 w 154"/>
                <a:gd name="T21" fmla="*/ 0 h 103"/>
                <a:gd name="T22" fmla="*/ 1 w 154"/>
                <a:gd name="T23" fmla="*/ 0 h 103"/>
                <a:gd name="T24" fmla="*/ 1 w 154"/>
                <a:gd name="T25" fmla="*/ 0 h 103"/>
                <a:gd name="T26" fmla="*/ 1 w 154"/>
                <a:gd name="T27" fmla="*/ 0 h 103"/>
                <a:gd name="T28" fmla="*/ 1 w 154"/>
                <a:gd name="T29" fmla="*/ 0 h 103"/>
                <a:gd name="T30" fmla="*/ 1 w 154"/>
                <a:gd name="T31" fmla="*/ 0 h 103"/>
                <a:gd name="T32" fmla="*/ 1 w 154"/>
                <a:gd name="T33" fmla="*/ 0 h 103"/>
                <a:gd name="T34" fmla="*/ 1 w 154"/>
                <a:gd name="T35" fmla="*/ 0 h 103"/>
                <a:gd name="T36" fmla="*/ 1 w 154"/>
                <a:gd name="T37" fmla="*/ 0 h 103"/>
                <a:gd name="T38" fmla="*/ 1 w 154"/>
                <a:gd name="T39" fmla="*/ 0 h 103"/>
                <a:gd name="T40" fmla="*/ 1 w 154"/>
                <a:gd name="T41" fmla="*/ 0 h 103"/>
                <a:gd name="T42" fmla="*/ 1 w 154"/>
                <a:gd name="T43" fmla="*/ 0 h 103"/>
                <a:gd name="T44" fmla="*/ 1 w 154"/>
                <a:gd name="T45" fmla="*/ 0 h 103"/>
                <a:gd name="T46" fmla="*/ 1 w 154"/>
                <a:gd name="T47" fmla="*/ 0 h 103"/>
                <a:gd name="T48" fmla="*/ 1 w 154"/>
                <a:gd name="T49" fmla="*/ 0 h 103"/>
                <a:gd name="T50" fmla="*/ 1 w 154"/>
                <a:gd name="T51" fmla="*/ 0 h 103"/>
                <a:gd name="T52" fmla="*/ 1 w 154"/>
                <a:gd name="T53" fmla="*/ 0 h 103"/>
                <a:gd name="T54" fmla="*/ 1 w 154"/>
                <a:gd name="T55" fmla="*/ 0 h 103"/>
                <a:gd name="T56" fmla="*/ 1 w 154"/>
                <a:gd name="T57" fmla="*/ 0 h 103"/>
                <a:gd name="T58" fmla="*/ 1 w 154"/>
                <a:gd name="T59" fmla="*/ 0 h 103"/>
                <a:gd name="T60" fmla="*/ 1 w 154"/>
                <a:gd name="T61" fmla="*/ 0 h 103"/>
                <a:gd name="T62" fmla="*/ 1 w 154"/>
                <a:gd name="T63" fmla="*/ 0 h 103"/>
                <a:gd name="T64" fmla="*/ 1 w 154"/>
                <a:gd name="T65" fmla="*/ 0 h 103"/>
                <a:gd name="T66" fmla="*/ 1 w 154"/>
                <a:gd name="T67" fmla="*/ 0 h 103"/>
                <a:gd name="T68" fmla="*/ 1 w 154"/>
                <a:gd name="T69" fmla="*/ 0 h 103"/>
                <a:gd name="T70" fmla="*/ 1 w 154"/>
                <a:gd name="T71" fmla="*/ 0 h 103"/>
                <a:gd name="T72" fmla="*/ 1 w 154"/>
                <a:gd name="T73" fmla="*/ 0 h 103"/>
                <a:gd name="T74" fmla="*/ 1 w 154"/>
                <a:gd name="T75" fmla="*/ 0 h 103"/>
                <a:gd name="T76" fmla="*/ 0 w 154"/>
                <a:gd name="T77" fmla="*/ 0 h 103"/>
                <a:gd name="T78" fmla="*/ 0 w 154"/>
                <a:gd name="T79" fmla="*/ 0 h 10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54"/>
                <a:gd name="T121" fmla="*/ 0 h 103"/>
                <a:gd name="T122" fmla="*/ 154 w 154"/>
                <a:gd name="T123" fmla="*/ 103 h 10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54" h="103">
                  <a:moveTo>
                    <a:pt x="0" y="21"/>
                  </a:moveTo>
                  <a:lnTo>
                    <a:pt x="2" y="17"/>
                  </a:lnTo>
                  <a:lnTo>
                    <a:pt x="8" y="15"/>
                  </a:lnTo>
                  <a:lnTo>
                    <a:pt x="12" y="13"/>
                  </a:lnTo>
                  <a:lnTo>
                    <a:pt x="16" y="10"/>
                  </a:lnTo>
                  <a:lnTo>
                    <a:pt x="21" y="8"/>
                  </a:lnTo>
                  <a:lnTo>
                    <a:pt x="31" y="8"/>
                  </a:lnTo>
                  <a:lnTo>
                    <a:pt x="35" y="4"/>
                  </a:lnTo>
                  <a:lnTo>
                    <a:pt x="44" y="2"/>
                  </a:lnTo>
                  <a:lnTo>
                    <a:pt x="52" y="0"/>
                  </a:lnTo>
                  <a:lnTo>
                    <a:pt x="61" y="0"/>
                  </a:lnTo>
                  <a:lnTo>
                    <a:pt x="69" y="0"/>
                  </a:lnTo>
                  <a:lnTo>
                    <a:pt x="78" y="2"/>
                  </a:lnTo>
                  <a:lnTo>
                    <a:pt x="86" y="4"/>
                  </a:lnTo>
                  <a:lnTo>
                    <a:pt x="94" y="8"/>
                  </a:lnTo>
                  <a:lnTo>
                    <a:pt x="103" y="15"/>
                  </a:lnTo>
                  <a:lnTo>
                    <a:pt x="113" y="27"/>
                  </a:lnTo>
                  <a:lnTo>
                    <a:pt x="118" y="36"/>
                  </a:lnTo>
                  <a:lnTo>
                    <a:pt x="126" y="48"/>
                  </a:lnTo>
                  <a:lnTo>
                    <a:pt x="134" y="53"/>
                  </a:lnTo>
                  <a:lnTo>
                    <a:pt x="141" y="59"/>
                  </a:lnTo>
                  <a:lnTo>
                    <a:pt x="147" y="63"/>
                  </a:lnTo>
                  <a:lnTo>
                    <a:pt x="151" y="63"/>
                  </a:lnTo>
                  <a:lnTo>
                    <a:pt x="154" y="103"/>
                  </a:lnTo>
                  <a:lnTo>
                    <a:pt x="107" y="88"/>
                  </a:lnTo>
                  <a:lnTo>
                    <a:pt x="103" y="84"/>
                  </a:lnTo>
                  <a:lnTo>
                    <a:pt x="99" y="82"/>
                  </a:lnTo>
                  <a:lnTo>
                    <a:pt x="90" y="76"/>
                  </a:lnTo>
                  <a:lnTo>
                    <a:pt x="80" y="72"/>
                  </a:lnTo>
                  <a:lnTo>
                    <a:pt x="67" y="65"/>
                  </a:lnTo>
                  <a:lnTo>
                    <a:pt x="56" y="59"/>
                  </a:lnTo>
                  <a:lnTo>
                    <a:pt x="44" y="53"/>
                  </a:lnTo>
                  <a:lnTo>
                    <a:pt x="35" y="50"/>
                  </a:lnTo>
                  <a:lnTo>
                    <a:pt x="25" y="46"/>
                  </a:lnTo>
                  <a:lnTo>
                    <a:pt x="20" y="44"/>
                  </a:lnTo>
                  <a:lnTo>
                    <a:pt x="14" y="40"/>
                  </a:lnTo>
                  <a:lnTo>
                    <a:pt x="12" y="40"/>
                  </a:lnTo>
                  <a:lnTo>
                    <a:pt x="10" y="40"/>
                  </a:lnTo>
                  <a:lnTo>
                    <a:pt x="0" y="21"/>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79" name="Freeform 54"/>
            <p:cNvSpPr>
              <a:spLocks/>
            </p:cNvSpPr>
            <p:nvPr/>
          </p:nvSpPr>
          <p:spPr bwMode="auto">
            <a:xfrm>
              <a:off x="3338" y="3440"/>
              <a:ext cx="120" cy="251"/>
            </a:xfrm>
            <a:custGeom>
              <a:avLst/>
              <a:gdLst>
                <a:gd name="T0" fmla="*/ 0 w 242"/>
                <a:gd name="T1" fmla="*/ 1 h 502"/>
                <a:gd name="T2" fmla="*/ 0 w 242"/>
                <a:gd name="T3" fmla="*/ 1 h 502"/>
                <a:gd name="T4" fmla="*/ 0 w 242"/>
                <a:gd name="T5" fmla="*/ 1 h 502"/>
                <a:gd name="T6" fmla="*/ 0 w 242"/>
                <a:gd name="T7" fmla="*/ 1 h 502"/>
                <a:gd name="T8" fmla="*/ 0 w 242"/>
                <a:gd name="T9" fmla="*/ 1 h 502"/>
                <a:gd name="T10" fmla="*/ 0 w 242"/>
                <a:gd name="T11" fmla="*/ 1 h 502"/>
                <a:gd name="T12" fmla="*/ 0 w 242"/>
                <a:gd name="T13" fmla="*/ 1 h 502"/>
                <a:gd name="T14" fmla="*/ 0 w 242"/>
                <a:gd name="T15" fmla="*/ 1 h 502"/>
                <a:gd name="T16" fmla="*/ 0 w 242"/>
                <a:gd name="T17" fmla="*/ 1 h 502"/>
                <a:gd name="T18" fmla="*/ 0 w 242"/>
                <a:gd name="T19" fmla="*/ 1 h 502"/>
                <a:gd name="T20" fmla="*/ 0 w 242"/>
                <a:gd name="T21" fmla="*/ 1 h 502"/>
                <a:gd name="T22" fmla="*/ 0 w 242"/>
                <a:gd name="T23" fmla="*/ 1 h 502"/>
                <a:gd name="T24" fmla="*/ 0 w 242"/>
                <a:gd name="T25" fmla="*/ 1 h 502"/>
                <a:gd name="T26" fmla="*/ 0 w 242"/>
                <a:gd name="T27" fmla="*/ 1 h 502"/>
                <a:gd name="T28" fmla="*/ 0 w 242"/>
                <a:gd name="T29" fmla="*/ 1 h 502"/>
                <a:gd name="T30" fmla="*/ 0 w 242"/>
                <a:gd name="T31" fmla="*/ 1 h 502"/>
                <a:gd name="T32" fmla="*/ 0 w 242"/>
                <a:gd name="T33" fmla="*/ 1 h 502"/>
                <a:gd name="T34" fmla="*/ 0 w 242"/>
                <a:gd name="T35" fmla="*/ 1 h 502"/>
                <a:gd name="T36" fmla="*/ 0 w 242"/>
                <a:gd name="T37" fmla="*/ 1 h 502"/>
                <a:gd name="T38" fmla="*/ 0 w 242"/>
                <a:gd name="T39" fmla="*/ 1 h 502"/>
                <a:gd name="T40" fmla="*/ 0 w 242"/>
                <a:gd name="T41" fmla="*/ 1 h 502"/>
                <a:gd name="T42" fmla="*/ 0 w 242"/>
                <a:gd name="T43" fmla="*/ 1 h 502"/>
                <a:gd name="T44" fmla="*/ 0 w 242"/>
                <a:gd name="T45" fmla="*/ 1 h 502"/>
                <a:gd name="T46" fmla="*/ 0 w 242"/>
                <a:gd name="T47" fmla="*/ 1 h 502"/>
                <a:gd name="T48" fmla="*/ 0 w 242"/>
                <a:gd name="T49" fmla="*/ 1 h 502"/>
                <a:gd name="T50" fmla="*/ 0 w 242"/>
                <a:gd name="T51" fmla="*/ 1 h 502"/>
                <a:gd name="T52" fmla="*/ 0 w 242"/>
                <a:gd name="T53" fmla="*/ 1 h 502"/>
                <a:gd name="T54" fmla="*/ 0 w 242"/>
                <a:gd name="T55" fmla="*/ 1 h 502"/>
                <a:gd name="T56" fmla="*/ 0 w 242"/>
                <a:gd name="T57" fmla="*/ 1 h 502"/>
                <a:gd name="T58" fmla="*/ 0 w 242"/>
                <a:gd name="T59" fmla="*/ 1 h 502"/>
                <a:gd name="T60" fmla="*/ 0 w 242"/>
                <a:gd name="T61" fmla="*/ 1 h 502"/>
                <a:gd name="T62" fmla="*/ 0 w 242"/>
                <a:gd name="T63" fmla="*/ 1 h 502"/>
                <a:gd name="T64" fmla="*/ 0 w 242"/>
                <a:gd name="T65" fmla="*/ 0 h 50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2"/>
                <a:gd name="T100" fmla="*/ 0 h 502"/>
                <a:gd name="T101" fmla="*/ 242 w 242"/>
                <a:gd name="T102" fmla="*/ 502 h 50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2" h="502">
                  <a:moveTo>
                    <a:pt x="0" y="0"/>
                  </a:moveTo>
                  <a:lnTo>
                    <a:pt x="76" y="55"/>
                  </a:lnTo>
                  <a:lnTo>
                    <a:pt x="76" y="59"/>
                  </a:lnTo>
                  <a:lnTo>
                    <a:pt x="82" y="67"/>
                  </a:lnTo>
                  <a:lnTo>
                    <a:pt x="84" y="72"/>
                  </a:lnTo>
                  <a:lnTo>
                    <a:pt x="88" y="80"/>
                  </a:lnTo>
                  <a:lnTo>
                    <a:pt x="92" y="88"/>
                  </a:lnTo>
                  <a:lnTo>
                    <a:pt x="97" y="97"/>
                  </a:lnTo>
                  <a:lnTo>
                    <a:pt x="101" y="105"/>
                  </a:lnTo>
                  <a:lnTo>
                    <a:pt x="105" y="116"/>
                  </a:lnTo>
                  <a:lnTo>
                    <a:pt x="109" y="126"/>
                  </a:lnTo>
                  <a:lnTo>
                    <a:pt x="113" y="137"/>
                  </a:lnTo>
                  <a:lnTo>
                    <a:pt x="116" y="147"/>
                  </a:lnTo>
                  <a:lnTo>
                    <a:pt x="120" y="158"/>
                  </a:lnTo>
                  <a:lnTo>
                    <a:pt x="124" y="169"/>
                  </a:lnTo>
                  <a:lnTo>
                    <a:pt x="130" y="181"/>
                  </a:lnTo>
                  <a:lnTo>
                    <a:pt x="134" y="188"/>
                  </a:lnTo>
                  <a:lnTo>
                    <a:pt x="135" y="198"/>
                  </a:lnTo>
                  <a:lnTo>
                    <a:pt x="139" y="207"/>
                  </a:lnTo>
                  <a:lnTo>
                    <a:pt x="141" y="215"/>
                  </a:lnTo>
                  <a:lnTo>
                    <a:pt x="143" y="223"/>
                  </a:lnTo>
                  <a:lnTo>
                    <a:pt x="145" y="230"/>
                  </a:lnTo>
                  <a:lnTo>
                    <a:pt x="147" y="238"/>
                  </a:lnTo>
                  <a:lnTo>
                    <a:pt x="149" y="243"/>
                  </a:lnTo>
                  <a:lnTo>
                    <a:pt x="153" y="255"/>
                  </a:lnTo>
                  <a:lnTo>
                    <a:pt x="158" y="266"/>
                  </a:lnTo>
                  <a:lnTo>
                    <a:pt x="166" y="276"/>
                  </a:lnTo>
                  <a:lnTo>
                    <a:pt x="175" y="285"/>
                  </a:lnTo>
                  <a:lnTo>
                    <a:pt x="183" y="291"/>
                  </a:lnTo>
                  <a:lnTo>
                    <a:pt x="194" y="295"/>
                  </a:lnTo>
                  <a:lnTo>
                    <a:pt x="204" y="297"/>
                  </a:lnTo>
                  <a:lnTo>
                    <a:pt x="217" y="301"/>
                  </a:lnTo>
                  <a:lnTo>
                    <a:pt x="225" y="301"/>
                  </a:lnTo>
                  <a:lnTo>
                    <a:pt x="234" y="302"/>
                  </a:lnTo>
                  <a:lnTo>
                    <a:pt x="240" y="302"/>
                  </a:lnTo>
                  <a:lnTo>
                    <a:pt x="242" y="304"/>
                  </a:lnTo>
                  <a:lnTo>
                    <a:pt x="240" y="304"/>
                  </a:lnTo>
                  <a:lnTo>
                    <a:pt x="240" y="308"/>
                  </a:lnTo>
                  <a:lnTo>
                    <a:pt x="236" y="316"/>
                  </a:lnTo>
                  <a:lnTo>
                    <a:pt x="234" y="327"/>
                  </a:lnTo>
                  <a:lnTo>
                    <a:pt x="230" y="331"/>
                  </a:lnTo>
                  <a:lnTo>
                    <a:pt x="229" y="339"/>
                  </a:lnTo>
                  <a:lnTo>
                    <a:pt x="227" y="346"/>
                  </a:lnTo>
                  <a:lnTo>
                    <a:pt x="225" y="354"/>
                  </a:lnTo>
                  <a:lnTo>
                    <a:pt x="221" y="361"/>
                  </a:lnTo>
                  <a:lnTo>
                    <a:pt x="217" y="369"/>
                  </a:lnTo>
                  <a:lnTo>
                    <a:pt x="213" y="378"/>
                  </a:lnTo>
                  <a:lnTo>
                    <a:pt x="211" y="390"/>
                  </a:lnTo>
                  <a:lnTo>
                    <a:pt x="206" y="397"/>
                  </a:lnTo>
                  <a:lnTo>
                    <a:pt x="200" y="407"/>
                  </a:lnTo>
                  <a:lnTo>
                    <a:pt x="194" y="416"/>
                  </a:lnTo>
                  <a:lnTo>
                    <a:pt x="191" y="428"/>
                  </a:lnTo>
                  <a:lnTo>
                    <a:pt x="185" y="435"/>
                  </a:lnTo>
                  <a:lnTo>
                    <a:pt x="179" y="445"/>
                  </a:lnTo>
                  <a:lnTo>
                    <a:pt x="175" y="454"/>
                  </a:lnTo>
                  <a:lnTo>
                    <a:pt x="172" y="464"/>
                  </a:lnTo>
                  <a:lnTo>
                    <a:pt x="166" y="470"/>
                  </a:lnTo>
                  <a:lnTo>
                    <a:pt x="162" y="479"/>
                  </a:lnTo>
                  <a:lnTo>
                    <a:pt x="158" y="485"/>
                  </a:lnTo>
                  <a:lnTo>
                    <a:pt x="156" y="491"/>
                  </a:lnTo>
                  <a:lnTo>
                    <a:pt x="153" y="498"/>
                  </a:lnTo>
                  <a:lnTo>
                    <a:pt x="153" y="502"/>
                  </a:lnTo>
                  <a:lnTo>
                    <a:pt x="90" y="492"/>
                  </a:lnTo>
                  <a:lnTo>
                    <a:pt x="99" y="278"/>
                  </a:lnTo>
                  <a:lnTo>
                    <a:pt x="0" y="0"/>
                  </a:lnTo>
                  <a:close/>
                </a:path>
              </a:pathLst>
            </a:custGeom>
            <a:solidFill>
              <a:srgbClr val="837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80" name="Freeform 55"/>
            <p:cNvSpPr>
              <a:spLocks/>
            </p:cNvSpPr>
            <p:nvPr/>
          </p:nvSpPr>
          <p:spPr bwMode="auto">
            <a:xfrm>
              <a:off x="4083" y="3192"/>
              <a:ext cx="218" cy="88"/>
            </a:xfrm>
            <a:custGeom>
              <a:avLst/>
              <a:gdLst>
                <a:gd name="T0" fmla="*/ 1 w 435"/>
                <a:gd name="T1" fmla="*/ 1 h 175"/>
                <a:gd name="T2" fmla="*/ 1 w 435"/>
                <a:gd name="T3" fmla="*/ 1 h 175"/>
                <a:gd name="T4" fmla="*/ 1 w 435"/>
                <a:gd name="T5" fmla="*/ 1 h 175"/>
                <a:gd name="T6" fmla="*/ 1 w 435"/>
                <a:gd name="T7" fmla="*/ 1 h 175"/>
                <a:gd name="T8" fmla="*/ 1 w 435"/>
                <a:gd name="T9" fmla="*/ 1 h 175"/>
                <a:gd name="T10" fmla="*/ 1 w 435"/>
                <a:gd name="T11" fmla="*/ 1 h 175"/>
                <a:gd name="T12" fmla="*/ 1 w 435"/>
                <a:gd name="T13" fmla="*/ 1 h 175"/>
                <a:gd name="T14" fmla="*/ 1 w 435"/>
                <a:gd name="T15" fmla="*/ 1 h 175"/>
                <a:gd name="T16" fmla="*/ 1 w 435"/>
                <a:gd name="T17" fmla="*/ 1 h 175"/>
                <a:gd name="T18" fmla="*/ 1 w 435"/>
                <a:gd name="T19" fmla="*/ 1 h 175"/>
                <a:gd name="T20" fmla="*/ 1 w 435"/>
                <a:gd name="T21" fmla="*/ 1 h 175"/>
                <a:gd name="T22" fmla="*/ 1 w 435"/>
                <a:gd name="T23" fmla="*/ 1 h 175"/>
                <a:gd name="T24" fmla="*/ 1 w 435"/>
                <a:gd name="T25" fmla="*/ 1 h 175"/>
                <a:gd name="T26" fmla="*/ 1 w 435"/>
                <a:gd name="T27" fmla="*/ 1 h 175"/>
                <a:gd name="T28" fmla="*/ 1 w 435"/>
                <a:gd name="T29" fmla="*/ 1 h 175"/>
                <a:gd name="T30" fmla="*/ 1 w 435"/>
                <a:gd name="T31" fmla="*/ 1 h 175"/>
                <a:gd name="T32" fmla="*/ 1 w 435"/>
                <a:gd name="T33" fmla="*/ 1 h 175"/>
                <a:gd name="T34" fmla="*/ 1 w 435"/>
                <a:gd name="T35" fmla="*/ 1 h 175"/>
                <a:gd name="T36" fmla="*/ 1 w 435"/>
                <a:gd name="T37" fmla="*/ 0 h 175"/>
                <a:gd name="T38" fmla="*/ 1 w 435"/>
                <a:gd name="T39" fmla="*/ 1 h 175"/>
                <a:gd name="T40" fmla="*/ 1 w 435"/>
                <a:gd name="T41" fmla="*/ 1 h 175"/>
                <a:gd name="T42" fmla="*/ 1 w 435"/>
                <a:gd name="T43" fmla="*/ 1 h 175"/>
                <a:gd name="T44" fmla="*/ 1 w 435"/>
                <a:gd name="T45" fmla="*/ 1 h 175"/>
                <a:gd name="T46" fmla="*/ 1 w 435"/>
                <a:gd name="T47" fmla="*/ 1 h 175"/>
                <a:gd name="T48" fmla="*/ 1 w 435"/>
                <a:gd name="T49" fmla="*/ 1 h 175"/>
                <a:gd name="T50" fmla="*/ 1 w 435"/>
                <a:gd name="T51" fmla="*/ 1 h 175"/>
                <a:gd name="T52" fmla="*/ 1 w 435"/>
                <a:gd name="T53" fmla="*/ 1 h 175"/>
                <a:gd name="T54" fmla="*/ 0 w 435"/>
                <a:gd name="T55" fmla="*/ 1 h 175"/>
                <a:gd name="T56" fmla="*/ 1 w 435"/>
                <a:gd name="T57" fmla="*/ 1 h 175"/>
                <a:gd name="T58" fmla="*/ 1 w 435"/>
                <a:gd name="T59" fmla="*/ 1 h 175"/>
                <a:gd name="T60" fmla="*/ 1 w 435"/>
                <a:gd name="T61" fmla="*/ 1 h 175"/>
                <a:gd name="T62" fmla="*/ 1 w 435"/>
                <a:gd name="T63" fmla="*/ 1 h 175"/>
                <a:gd name="T64" fmla="*/ 1 w 435"/>
                <a:gd name="T65" fmla="*/ 1 h 175"/>
                <a:gd name="T66" fmla="*/ 1 w 435"/>
                <a:gd name="T67" fmla="*/ 1 h 175"/>
                <a:gd name="T68" fmla="*/ 1 w 435"/>
                <a:gd name="T69" fmla="*/ 1 h 175"/>
                <a:gd name="T70" fmla="*/ 1 w 435"/>
                <a:gd name="T71" fmla="*/ 1 h 175"/>
                <a:gd name="T72" fmla="*/ 1 w 435"/>
                <a:gd name="T73" fmla="*/ 1 h 175"/>
                <a:gd name="T74" fmla="*/ 1 w 435"/>
                <a:gd name="T75" fmla="*/ 1 h 175"/>
                <a:gd name="T76" fmla="*/ 1 w 435"/>
                <a:gd name="T77" fmla="*/ 1 h 175"/>
                <a:gd name="T78" fmla="*/ 1 w 435"/>
                <a:gd name="T79" fmla="*/ 1 h 175"/>
                <a:gd name="T80" fmla="*/ 1 w 435"/>
                <a:gd name="T81" fmla="*/ 1 h 175"/>
                <a:gd name="T82" fmla="*/ 1 w 435"/>
                <a:gd name="T83" fmla="*/ 1 h 175"/>
                <a:gd name="T84" fmla="*/ 1 w 435"/>
                <a:gd name="T85" fmla="*/ 1 h 175"/>
                <a:gd name="T86" fmla="*/ 1 w 435"/>
                <a:gd name="T87" fmla="*/ 1 h 175"/>
                <a:gd name="T88" fmla="*/ 1 w 435"/>
                <a:gd name="T89" fmla="*/ 1 h 175"/>
                <a:gd name="T90" fmla="*/ 1 w 435"/>
                <a:gd name="T91" fmla="*/ 1 h 175"/>
                <a:gd name="T92" fmla="*/ 1 w 435"/>
                <a:gd name="T93" fmla="*/ 1 h 175"/>
                <a:gd name="T94" fmla="*/ 1 w 435"/>
                <a:gd name="T95" fmla="*/ 1 h 175"/>
                <a:gd name="T96" fmla="*/ 1 w 435"/>
                <a:gd name="T97" fmla="*/ 1 h 175"/>
                <a:gd name="T98" fmla="*/ 1 w 435"/>
                <a:gd name="T99" fmla="*/ 1 h 175"/>
                <a:gd name="T100" fmla="*/ 1 w 435"/>
                <a:gd name="T101" fmla="*/ 1 h 175"/>
                <a:gd name="T102" fmla="*/ 1 w 435"/>
                <a:gd name="T103" fmla="*/ 1 h 175"/>
                <a:gd name="T104" fmla="*/ 1 w 435"/>
                <a:gd name="T105" fmla="*/ 1 h 175"/>
                <a:gd name="T106" fmla="*/ 1 w 435"/>
                <a:gd name="T107" fmla="*/ 1 h 17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35"/>
                <a:gd name="T163" fmla="*/ 0 h 175"/>
                <a:gd name="T164" fmla="*/ 435 w 435"/>
                <a:gd name="T165" fmla="*/ 175 h 17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35" h="175">
                  <a:moveTo>
                    <a:pt x="435" y="88"/>
                  </a:moveTo>
                  <a:lnTo>
                    <a:pt x="433" y="86"/>
                  </a:lnTo>
                  <a:lnTo>
                    <a:pt x="428" y="86"/>
                  </a:lnTo>
                  <a:lnTo>
                    <a:pt x="418" y="84"/>
                  </a:lnTo>
                  <a:lnTo>
                    <a:pt x="407" y="84"/>
                  </a:lnTo>
                  <a:lnTo>
                    <a:pt x="397" y="84"/>
                  </a:lnTo>
                  <a:lnTo>
                    <a:pt x="390" y="82"/>
                  </a:lnTo>
                  <a:lnTo>
                    <a:pt x="382" y="82"/>
                  </a:lnTo>
                  <a:lnTo>
                    <a:pt x="375" y="82"/>
                  </a:lnTo>
                  <a:lnTo>
                    <a:pt x="363" y="80"/>
                  </a:lnTo>
                  <a:lnTo>
                    <a:pt x="354" y="78"/>
                  </a:lnTo>
                  <a:lnTo>
                    <a:pt x="342" y="78"/>
                  </a:lnTo>
                  <a:lnTo>
                    <a:pt x="333" y="78"/>
                  </a:lnTo>
                  <a:lnTo>
                    <a:pt x="321" y="76"/>
                  </a:lnTo>
                  <a:lnTo>
                    <a:pt x="310" y="76"/>
                  </a:lnTo>
                  <a:lnTo>
                    <a:pt x="297" y="74"/>
                  </a:lnTo>
                  <a:lnTo>
                    <a:pt x="287" y="74"/>
                  </a:lnTo>
                  <a:lnTo>
                    <a:pt x="274" y="72"/>
                  </a:lnTo>
                  <a:lnTo>
                    <a:pt x="264" y="71"/>
                  </a:lnTo>
                  <a:lnTo>
                    <a:pt x="253" y="71"/>
                  </a:lnTo>
                  <a:lnTo>
                    <a:pt x="245" y="71"/>
                  </a:lnTo>
                  <a:lnTo>
                    <a:pt x="234" y="71"/>
                  </a:lnTo>
                  <a:lnTo>
                    <a:pt x="226" y="69"/>
                  </a:lnTo>
                  <a:lnTo>
                    <a:pt x="217" y="67"/>
                  </a:lnTo>
                  <a:lnTo>
                    <a:pt x="213" y="67"/>
                  </a:lnTo>
                  <a:lnTo>
                    <a:pt x="203" y="67"/>
                  </a:lnTo>
                  <a:lnTo>
                    <a:pt x="202" y="67"/>
                  </a:lnTo>
                  <a:lnTo>
                    <a:pt x="200" y="61"/>
                  </a:lnTo>
                  <a:lnTo>
                    <a:pt x="194" y="52"/>
                  </a:lnTo>
                  <a:lnTo>
                    <a:pt x="184" y="40"/>
                  </a:lnTo>
                  <a:lnTo>
                    <a:pt x="177" y="29"/>
                  </a:lnTo>
                  <a:lnTo>
                    <a:pt x="167" y="19"/>
                  </a:lnTo>
                  <a:lnTo>
                    <a:pt x="158" y="15"/>
                  </a:lnTo>
                  <a:lnTo>
                    <a:pt x="146" y="10"/>
                  </a:lnTo>
                  <a:lnTo>
                    <a:pt x="137" y="8"/>
                  </a:lnTo>
                  <a:lnTo>
                    <a:pt x="125" y="4"/>
                  </a:lnTo>
                  <a:lnTo>
                    <a:pt x="116" y="0"/>
                  </a:lnTo>
                  <a:lnTo>
                    <a:pt x="108" y="0"/>
                  </a:lnTo>
                  <a:lnTo>
                    <a:pt x="106" y="0"/>
                  </a:lnTo>
                  <a:lnTo>
                    <a:pt x="95" y="8"/>
                  </a:lnTo>
                  <a:lnTo>
                    <a:pt x="125" y="29"/>
                  </a:lnTo>
                  <a:lnTo>
                    <a:pt x="122" y="29"/>
                  </a:lnTo>
                  <a:lnTo>
                    <a:pt x="116" y="29"/>
                  </a:lnTo>
                  <a:lnTo>
                    <a:pt x="106" y="27"/>
                  </a:lnTo>
                  <a:lnTo>
                    <a:pt x="95" y="27"/>
                  </a:lnTo>
                  <a:lnTo>
                    <a:pt x="82" y="25"/>
                  </a:lnTo>
                  <a:lnTo>
                    <a:pt x="70" y="25"/>
                  </a:lnTo>
                  <a:lnTo>
                    <a:pt x="57" y="23"/>
                  </a:lnTo>
                  <a:lnTo>
                    <a:pt x="49" y="23"/>
                  </a:lnTo>
                  <a:lnTo>
                    <a:pt x="40" y="21"/>
                  </a:lnTo>
                  <a:lnTo>
                    <a:pt x="30" y="19"/>
                  </a:lnTo>
                  <a:lnTo>
                    <a:pt x="23" y="17"/>
                  </a:lnTo>
                  <a:lnTo>
                    <a:pt x="17" y="15"/>
                  </a:lnTo>
                  <a:lnTo>
                    <a:pt x="8" y="14"/>
                  </a:lnTo>
                  <a:lnTo>
                    <a:pt x="6" y="14"/>
                  </a:lnTo>
                  <a:lnTo>
                    <a:pt x="0" y="29"/>
                  </a:lnTo>
                  <a:lnTo>
                    <a:pt x="11" y="36"/>
                  </a:lnTo>
                  <a:lnTo>
                    <a:pt x="10" y="38"/>
                  </a:lnTo>
                  <a:lnTo>
                    <a:pt x="11" y="46"/>
                  </a:lnTo>
                  <a:lnTo>
                    <a:pt x="15" y="52"/>
                  </a:lnTo>
                  <a:lnTo>
                    <a:pt x="25" y="55"/>
                  </a:lnTo>
                  <a:lnTo>
                    <a:pt x="32" y="63"/>
                  </a:lnTo>
                  <a:lnTo>
                    <a:pt x="42" y="71"/>
                  </a:lnTo>
                  <a:lnTo>
                    <a:pt x="51" y="76"/>
                  </a:lnTo>
                  <a:lnTo>
                    <a:pt x="61" y="84"/>
                  </a:lnTo>
                  <a:lnTo>
                    <a:pt x="74" y="88"/>
                  </a:lnTo>
                  <a:lnTo>
                    <a:pt x="86" y="95"/>
                  </a:lnTo>
                  <a:lnTo>
                    <a:pt x="93" y="97"/>
                  </a:lnTo>
                  <a:lnTo>
                    <a:pt x="101" y="97"/>
                  </a:lnTo>
                  <a:lnTo>
                    <a:pt x="106" y="99"/>
                  </a:lnTo>
                  <a:lnTo>
                    <a:pt x="116" y="103"/>
                  </a:lnTo>
                  <a:lnTo>
                    <a:pt x="122" y="103"/>
                  </a:lnTo>
                  <a:lnTo>
                    <a:pt x="129" y="103"/>
                  </a:lnTo>
                  <a:lnTo>
                    <a:pt x="137" y="103"/>
                  </a:lnTo>
                  <a:lnTo>
                    <a:pt x="145" y="105"/>
                  </a:lnTo>
                  <a:lnTo>
                    <a:pt x="156" y="103"/>
                  </a:lnTo>
                  <a:lnTo>
                    <a:pt x="165" y="103"/>
                  </a:lnTo>
                  <a:lnTo>
                    <a:pt x="171" y="103"/>
                  </a:lnTo>
                  <a:lnTo>
                    <a:pt x="173" y="103"/>
                  </a:lnTo>
                  <a:lnTo>
                    <a:pt x="198" y="99"/>
                  </a:lnTo>
                  <a:lnTo>
                    <a:pt x="200" y="99"/>
                  </a:lnTo>
                  <a:lnTo>
                    <a:pt x="205" y="103"/>
                  </a:lnTo>
                  <a:lnTo>
                    <a:pt x="215" y="107"/>
                  </a:lnTo>
                  <a:lnTo>
                    <a:pt x="228" y="116"/>
                  </a:lnTo>
                  <a:lnTo>
                    <a:pt x="236" y="118"/>
                  </a:lnTo>
                  <a:lnTo>
                    <a:pt x="243" y="122"/>
                  </a:lnTo>
                  <a:lnTo>
                    <a:pt x="251" y="126"/>
                  </a:lnTo>
                  <a:lnTo>
                    <a:pt x="260" y="129"/>
                  </a:lnTo>
                  <a:lnTo>
                    <a:pt x="268" y="135"/>
                  </a:lnTo>
                  <a:lnTo>
                    <a:pt x="279" y="139"/>
                  </a:lnTo>
                  <a:lnTo>
                    <a:pt x="289" y="143"/>
                  </a:lnTo>
                  <a:lnTo>
                    <a:pt x="300" y="147"/>
                  </a:lnTo>
                  <a:lnTo>
                    <a:pt x="310" y="148"/>
                  </a:lnTo>
                  <a:lnTo>
                    <a:pt x="319" y="152"/>
                  </a:lnTo>
                  <a:lnTo>
                    <a:pt x="329" y="156"/>
                  </a:lnTo>
                  <a:lnTo>
                    <a:pt x="340" y="158"/>
                  </a:lnTo>
                  <a:lnTo>
                    <a:pt x="350" y="160"/>
                  </a:lnTo>
                  <a:lnTo>
                    <a:pt x="359" y="162"/>
                  </a:lnTo>
                  <a:lnTo>
                    <a:pt x="369" y="166"/>
                  </a:lnTo>
                  <a:lnTo>
                    <a:pt x="378" y="167"/>
                  </a:lnTo>
                  <a:lnTo>
                    <a:pt x="384" y="167"/>
                  </a:lnTo>
                  <a:lnTo>
                    <a:pt x="392" y="169"/>
                  </a:lnTo>
                  <a:lnTo>
                    <a:pt x="397" y="171"/>
                  </a:lnTo>
                  <a:lnTo>
                    <a:pt x="405" y="171"/>
                  </a:lnTo>
                  <a:lnTo>
                    <a:pt x="411" y="173"/>
                  </a:lnTo>
                  <a:lnTo>
                    <a:pt x="414" y="175"/>
                  </a:lnTo>
                  <a:lnTo>
                    <a:pt x="435" y="88"/>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81" name="Freeform 56"/>
            <p:cNvSpPr>
              <a:spLocks/>
            </p:cNvSpPr>
            <p:nvPr/>
          </p:nvSpPr>
          <p:spPr bwMode="auto">
            <a:xfrm>
              <a:off x="4090" y="3194"/>
              <a:ext cx="76" cy="33"/>
            </a:xfrm>
            <a:custGeom>
              <a:avLst/>
              <a:gdLst>
                <a:gd name="T0" fmla="*/ 1 w 152"/>
                <a:gd name="T1" fmla="*/ 0 h 67"/>
                <a:gd name="T2" fmla="*/ 1 w 152"/>
                <a:gd name="T3" fmla="*/ 0 h 67"/>
                <a:gd name="T4" fmla="*/ 1 w 152"/>
                <a:gd name="T5" fmla="*/ 0 h 67"/>
                <a:gd name="T6" fmla="*/ 1 w 152"/>
                <a:gd name="T7" fmla="*/ 0 h 67"/>
                <a:gd name="T8" fmla="*/ 1 w 152"/>
                <a:gd name="T9" fmla="*/ 0 h 67"/>
                <a:gd name="T10" fmla="*/ 1 w 152"/>
                <a:gd name="T11" fmla="*/ 0 h 67"/>
                <a:gd name="T12" fmla="*/ 1 w 152"/>
                <a:gd name="T13" fmla="*/ 0 h 67"/>
                <a:gd name="T14" fmla="*/ 1 w 152"/>
                <a:gd name="T15" fmla="*/ 0 h 67"/>
                <a:gd name="T16" fmla="*/ 1 w 152"/>
                <a:gd name="T17" fmla="*/ 0 h 67"/>
                <a:gd name="T18" fmla="*/ 1 w 152"/>
                <a:gd name="T19" fmla="*/ 0 h 67"/>
                <a:gd name="T20" fmla="*/ 1 w 152"/>
                <a:gd name="T21" fmla="*/ 0 h 67"/>
                <a:gd name="T22" fmla="*/ 0 w 152"/>
                <a:gd name="T23" fmla="*/ 0 h 67"/>
                <a:gd name="T24" fmla="*/ 1 w 152"/>
                <a:gd name="T25" fmla="*/ 0 h 67"/>
                <a:gd name="T26" fmla="*/ 1 w 152"/>
                <a:gd name="T27" fmla="*/ 0 h 67"/>
                <a:gd name="T28" fmla="*/ 1 w 152"/>
                <a:gd name="T29" fmla="*/ 0 h 67"/>
                <a:gd name="T30" fmla="*/ 1 w 152"/>
                <a:gd name="T31" fmla="*/ 0 h 67"/>
                <a:gd name="T32" fmla="*/ 1 w 152"/>
                <a:gd name="T33" fmla="*/ 0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2"/>
                <a:gd name="T52" fmla="*/ 0 h 67"/>
                <a:gd name="T53" fmla="*/ 152 w 152"/>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2" h="67">
                  <a:moveTo>
                    <a:pt x="88" y="0"/>
                  </a:moveTo>
                  <a:lnTo>
                    <a:pt x="145" y="23"/>
                  </a:lnTo>
                  <a:lnTo>
                    <a:pt x="139" y="23"/>
                  </a:lnTo>
                  <a:lnTo>
                    <a:pt x="135" y="29"/>
                  </a:lnTo>
                  <a:lnTo>
                    <a:pt x="130" y="34"/>
                  </a:lnTo>
                  <a:lnTo>
                    <a:pt x="132" y="42"/>
                  </a:lnTo>
                  <a:lnTo>
                    <a:pt x="137" y="51"/>
                  </a:lnTo>
                  <a:lnTo>
                    <a:pt x="145" y="57"/>
                  </a:lnTo>
                  <a:lnTo>
                    <a:pt x="149" y="61"/>
                  </a:lnTo>
                  <a:lnTo>
                    <a:pt x="152" y="63"/>
                  </a:lnTo>
                  <a:lnTo>
                    <a:pt x="95" y="67"/>
                  </a:lnTo>
                  <a:lnTo>
                    <a:pt x="0" y="15"/>
                  </a:lnTo>
                  <a:lnTo>
                    <a:pt x="80" y="32"/>
                  </a:lnTo>
                  <a:lnTo>
                    <a:pt x="105" y="25"/>
                  </a:lnTo>
                  <a:lnTo>
                    <a:pt x="82" y="4"/>
                  </a:lnTo>
                  <a:lnTo>
                    <a:pt x="88" y="0"/>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82" name="Freeform 57"/>
            <p:cNvSpPr>
              <a:spLocks/>
            </p:cNvSpPr>
            <p:nvPr/>
          </p:nvSpPr>
          <p:spPr bwMode="auto">
            <a:xfrm>
              <a:off x="4191" y="3235"/>
              <a:ext cx="106" cy="45"/>
            </a:xfrm>
            <a:custGeom>
              <a:avLst/>
              <a:gdLst>
                <a:gd name="T0" fmla="*/ 0 w 211"/>
                <a:gd name="T1" fmla="*/ 1 h 89"/>
                <a:gd name="T2" fmla="*/ 0 w 211"/>
                <a:gd name="T3" fmla="*/ 1 h 89"/>
                <a:gd name="T4" fmla="*/ 1 w 211"/>
                <a:gd name="T5" fmla="*/ 1 h 89"/>
                <a:gd name="T6" fmla="*/ 1 w 211"/>
                <a:gd name="T7" fmla="*/ 1 h 89"/>
                <a:gd name="T8" fmla="*/ 1 w 211"/>
                <a:gd name="T9" fmla="*/ 1 h 89"/>
                <a:gd name="T10" fmla="*/ 1 w 211"/>
                <a:gd name="T11" fmla="*/ 1 h 89"/>
                <a:gd name="T12" fmla="*/ 1 w 211"/>
                <a:gd name="T13" fmla="*/ 1 h 89"/>
                <a:gd name="T14" fmla="*/ 1 w 211"/>
                <a:gd name="T15" fmla="*/ 1 h 89"/>
                <a:gd name="T16" fmla="*/ 1 w 211"/>
                <a:gd name="T17" fmla="*/ 1 h 89"/>
                <a:gd name="T18" fmla="*/ 1 w 211"/>
                <a:gd name="T19" fmla="*/ 1 h 89"/>
                <a:gd name="T20" fmla="*/ 1 w 211"/>
                <a:gd name="T21" fmla="*/ 1 h 89"/>
                <a:gd name="T22" fmla="*/ 1 w 211"/>
                <a:gd name="T23" fmla="*/ 1 h 89"/>
                <a:gd name="T24" fmla="*/ 1 w 211"/>
                <a:gd name="T25" fmla="*/ 1 h 89"/>
                <a:gd name="T26" fmla="*/ 1 w 211"/>
                <a:gd name="T27" fmla="*/ 1 h 89"/>
                <a:gd name="T28" fmla="*/ 1 w 211"/>
                <a:gd name="T29" fmla="*/ 1 h 89"/>
                <a:gd name="T30" fmla="*/ 1 w 211"/>
                <a:gd name="T31" fmla="*/ 1 h 89"/>
                <a:gd name="T32" fmla="*/ 1 w 211"/>
                <a:gd name="T33" fmla="*/ 1 h 89"/>
                <a:gd name="T34" fmla="*/ 1 w 211"/>
                <a:gd name="T35" fmla="*/ 1 h 89"/>
                <a:gd name="T36" fmla="*/ 1 w 211"/>
                <a:gd name="T37" fmla="*/ 1 h 89"/>
                <a:gd name="T38" fmla="*/ 1 w 211"/>
                <a:gd name="T39" fmla="*/ 1 h 89"/>
                <a:gd name="T40" fmla="*/ 1 w 211"/>
                <a:gd name="T41" fmla="*/ 0 h 89"/>
                <a:gd name="T42" fmla="*/ 1 w 211"/>
                <a:gd name="T43" fmla="*/ 1 h 89"/>
                <a:gd name="T44" fmla="*/ 1 w 211"/>
                <a:gd name="T45" fmla="*/ 1 h 89"/>
                <a:gd name="T46" fmla="*/ 1 w 211"/>
                <a:gd name="T47" fmla="*/ 1 h 89"/>
                <a:gd name="T48" fmla="*/ 1 w 211"/>
                <a:gd name="T49" fmla="*/ 1 h 89"/>
                <a:gd name="T50" fmla="*/ 1 w 211"/>
                <a:gd name="T51" fmla="*/ 1 h 89"/>
                <a:gd name="T52" fmla="*/ 1 w 211"/>
                <a:gd name="T53" fmla="*/ 1 h 89"/>
                <a:gd name="T54" fmla="*/ 1 w 211"/>
                <a:gd name="T55" fmla="*/ 1 h 89"/>
                <a:gd name="T56" fmla="*/ 1 w 211"/>
                <a:gd name="T57" fmla="*/ 1 h 89"/>
                <a:gd name="T58" fmla="*/ 1 w 211"/>
                <a:gd name="T59" fmla="*/ 1 h 89"/>
                <a:gd name="T60" fmla="*/ 1 w 211"/>
                <a:gd name="T61" fmla="*/ 1 h 89"/>
                <a:gd name="T62" fmla="*/ 1 w 211"/>
                <a:gd name="T63" fmla="*/ 1 h 89"/>
                <a:gd name="T64" fmla="*/ 1 w 211"/>
                <a:gd name="T65" fmla="*/ 1 h 89"/>
                <a:gd name="T66" fmla="*/ 1 w 211"/>
                <a:gd name="T67" fmla="*/ 1 h 89"/>
                <a:gd name="T68" fmla="*/ 1 w 211"/>
                <a:gd name="T69" fmla="*/ 1 h 89"/>
                <a:gd name="T70" fmla="*/ 1 w 211"/>
                <a:gd name="T71" fmla="*/ 1 h 89"/>
                <a:gd name="T72" fmla="*/ 1 w 211"/>
                <a:gd name="T73" fmla="*/ 1 h 89"/>
                <a:gd name="T74" fmla="*/ 1 w 211"/>
                <a:gd name="T75" fmla="*/ 1 h 89"/>
                <a:gd name="T76" fmla="*/ 1 w 211"/>
                <a:gd name="T77" fmla="*/ 1 h 89"/>
                <a:gd name="T78" fmla="*/ 1 w 211"/>
                <a:gd name="T79" fmla="*/ 1 h 89"/>
                <a:gd name="T80" fmla="*/ 1 w 211"/>
                <a:gd name="T81" fmla="*/ 1 h 89"/>
                <a:gd name="T82" fmla="*/ 1 w 211"/>
                <a:gd name="T83" fmla="*/ 1 h 89"/>
                <a:gd name="T84" fmla="*/ 1 w 211"/>
                <a:gd name="T85" fmla="*/ 1 h 89"/>
                <a:gd name="T86" fmla="*/ 1 w 211"/>
                <a:gd name="T87" fmla="*/ 1 h 89"/>
                <a:gd name="T88" fmla="*/ 1 w 211"/>
                <a:gd name="T89" fmla="*/ 1 h 89"/>
                <a:gd name="T90" fmla="*/ 0 w 211"/>
                <a:gd name="T91" fmla="*/ 1 h 89"/>
                <a:gd name="T92" fmla="*/ 0 w 211"/>
                <a:gd name="T93" fmla="*/ 1 h 89"/>
                <a:gd name="T94" fmla="*/ 0 w 211"/>
                <a:gd name="T95" fmla="*/ 1 h 8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11"/>
                <a:gd name="T145" fmla="*/ 0 h 89"/>
                <a:gd name="T146" fmla="*/ 211 w 211"/>
                <a:gd name="T147" fmla="*/ 89 h 8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11" h="89">
                  <a:moveTo>
                    <a:pt x="0" y="13"/>
                  </a:moveTo>
                  <a:lnTo>
                    <a:pt x="0" y="11"/>
                  </a:lnTo>
                  <a:lnTo>
                    <a:pt x="4" y="11"/>
                  </a:lnTo>
                  <a:lnTo>
                    <a:pt x="9" y="11"/>
                  </a:lnTo>
                  <a:lnTo>
                    <a:pt x="19" y="11"/>
                  </a:lnTo>
                  <a:lnTo>
                    <a:pt x="26" y="11"/>
                  </a:lnTo>
                  <a:lnTo>
                    <a:pt x="38" y="11"/>
                  </a:lnTo>
                  <a:lnTo>
                    <a:pt x="51" y="11"/>
                  </a:lnTo>
                  <a:lnTo>
                    <a:pt x="62" y="13"/>
                  </a:lnTo>
                  <a:lnTo>
                    <a:pt x="74" y="13"/>
                  </a:lnTo>
                  <a:lnTo>
                    <a:pt x="83" y="17"/>
                  </a:lnTo>
                  <a:lnTo>
                    <a:pt x="95" y="21"/>
                  </a:lnTo>
                  <a:lnTo>
                    <a:pt x="106" y="24"/>
                  </a:lnTo>
                  <a:lnTo>
                    <a:pt x="114" y="26"/>
                  </a:lnTo>
                  <a:lnTo>
                    <a:pt x="123" y="28"/>
                  </a:lnTo>
                  <a:lnTo>
                    <a:pt x="131" y="28"/>
                  </a:lnTo>
                  <a:lnTo>
                    <a:pt x="139" y="30"/>
                  </a:lnTo>
                  <a:lnTo>
                    <a:pt x="148" y="21"/>
                  </a:lnTo>
                  <a:lnTo>
                    <a:pt x="154" y="11"/>
                  </a:lnTo>
                  <a:lnTo>
                    <a:pt x="158" y="2"/>
                  </a:lnTo>
                  <a:lnTo>
                    <a:pt x="158" y="0"/>
                  </a:lnTo>
                  <a:lnTo>
                    <a:pt x="211" y="4"/>
                  </a:lnTo>
                  <a:lnTo>
                    <a:pt x="197" y="89"/>
                  </a:lnTo>
                  <a:lnTo>
                    <a:pt x="196" y="87"/>
                  </a:lnTo>
                  <a:lnTo>
                    <a:pt x="190" y="87"/>
                  </a:lnTo>
                  <a:lnTo>
                    <a:pt x="180" y="85"/>
                  </a:lnTo>
                  <a:lnTo>
                    <a:pt x="169" y="83"/>
                  </a:lnTo>
                  <a:lnTo>
                    <a:pt x="161" y="81"/>
                  </a:lnTo>
                  <a:lnTo>
                    <a:pt x="152" y="80"/>
                  </a:lnTo>
                  <a:lnTo>
                    <a:pt x="144" y="76"/>
                  </a:lnTo>
                  <a:lnTo>
                    <a:pt x="139" y="76"/>
                  </a:lnTo>
                  <a:lnTo>
                    <a:pt x="129" y="72"/>
                  </a:lnTo>
                  <a:lnTo>
                    <a:pt x="120" y="70"/>
                  </a:lnTo>
                  <a:lnTo>
                    <a:pt x="110" y="66"/>
                  </a:lnTo>
                  <a:lnTo>
                    <a:pt x="102" y="66"/>
                  </a:lnTo>
                  <a:lnTo>
                    <a:pt x="93" y="61"/>
                  </a:lnTo>
                  <a:lnTo>
                    <a:pt x="83" y="57"/>
                  </a:lnTo>
                  <a:lnTo>
                    <a:pt x="74" y="53"/>
                  </a:lnTo>
                  <a:lnTo>
                    <a:pt x="64" y="49"/>
                  </a:lnTo>
                  <a:lnTo>
                    <a:pt x="55" y="43"/>
                  </a:lnTo>
                  <a:lnTo>
                    <a:pt x="47" y="40"/>
                  </a:lnTo>
                  <a:lnTo>
                    <a:pt x="38" y="36"/>
                  </a:lnTo>
                  <a:lnTo>
                    <a:pt x="32" y="32"/>
                  </a:lnTo>
                  <a:lnTo>
                    <a:pt x="19" y="24"/>
                  </a:lnTo>
                  <a:lnTo>
                    <a:pt x="7" y="19"/>
                  </a:lnTo>
                  <a:lnTo>
                    <a:pt x="0" y="13"/>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83" name="Freeform 58"/>
            <p:cNvSpPr>
              <a:spLocks/>
            </p:cNvSpPr>
            <p:nvPr/>
          </p:nvSpPr>
          <p:spPr bwMode="auto">
            <a:xfrm>
              <a:off x="4363" y="3716"/>
              <a:ext cx="90" cy="133"/>
            </a:xfrm>
            <a:custGeom>
              <a:avLst/>
              <a:gdLst>
                <a:gd name="T0" fmla="*/ 1 w 179"/>
                <a:gd name="T1" fmla="*/ 0 h 266"/>
                <a:gd name="T2" fmla="*/ 1 w 179"/>
                <a:gd name="T3" fmla="*/ 1 h 266"/>
                <a:gd name="T4" fmla="*/ 1 w 179"/>
                <a:gd name="T5" fmla="*/ 1 h 266"/>
                <a:gd name="T6" fmla="*/ 1 w 179"/>
                <a:gd name="T7" fmla="*/ 1 h 266"/>
                <a:gd name="T8" fmla="*/ 1 w 179"/>
                <a:gd name="T9" fmla="*/ 1 h 266"/>
                <a:gd name="T10" fmla="*/ 1 w 179"/>
                <a:gd name="T11" fmla="*/ 1 h 266"/>
                <a:gd name="T12" fmla="*/ 1 w 179"/>
                <a:gd name="T13" fmla="*/ 1 h 266"/>
                <a:gd name="T14" fmla="*/ 1 w 179"/>
                <a:gd name="T15" fmla="*/ 1 h 266"/>
                <a:gd name="T16" fmla="*/ 1 w 179"/>
                <a:gd name="T17" fmla="*/ 1 h 266"/>
                <a:gd name="T18" fmla="*/ 1 w 179"/>
                <a:gd name="T19" fmla="*/ 1 h 266"/>
                <a:gd name="T20" fmla="*/ 1 w 179"/>
                <a:gd name="T21" fmla="*/ 1 h 266"/>
                <a:gd name="T22" fmla="*/ 1 w 179"/>
                <a:gd name="T23" fmla="*/ 1 h 266"/>
                <a:gd name="T24" fmla="*/ 1 w 179"/>
                <a:gd name="T25" fmla="*/ 1 h 266"/>
                <a:gd name="T26" fmla="*/ 1 w 179"/>
                <a:gd name="T27" fmla="*/ 1 h 266"/>
                <a:gd name="T28" fmla="*/ 1 w 179"/>
                <a:gd name="T29" fmla="*/ 1 h 266"/>
                <a:gd name="T30" fmla="*/ 1 w 179"/>
                <a:gd name="T31" fmla="*/ 1 h 266"/>
                <a:gd name="T32" fmla="*/ 1 w 179"/>
                <a:gd name="T33" fmla="*/ 1 h 266"/>
                <a:gd name="T34" fmla="*/ 1 w 179"/>
                <a:gd name="T35" fmla="*/ 1 h 266"/>
                <a:gd name="T36" fmla="*/ 1 w 179"/>
                <a:gd name="T37" fmla="*/ 1 h 266"/>
                <a:gd name="T38" fmla="*/ 1 w 179"/>
                <a:gd name="T39" fmla="*/ 1 h 266"/>
                <a:gd name="T40" fmla="*/ 1 w 179"/>
                <a:gd name="T41" fmla="*/ 1 h 266"/>
                <a:gd name="T42" fmla="*/ 1 w 179"/>
                <a:gd name="T43" fmla="*/ 1 h 266"/>
                <a:gd name="T44" fmla="*/ 1 w 179"/>
                <a:gd name="T45" fmla="*/ 1 h 266"/>
                <a:gd name="T46" fmla="*/ 1 w 179"/>
                <a:gd name="T47" fmla="*/ 1 h 266"/>
                <a:gd name="T48" fmla="*/ 1 w 179"/>
                <a:gd name="T49" fmla="*/ 1 h 266"/>
                <a:gd name="T50" fmla="*/ 1 w 179"/>
                <a:gd name="T51" fmla="*/ 1 h 266"/>
                <a:gd name="T52" fmla="*/ 1 w 179"/>
                <a:gd name="T53" fmla="*/ 1 h 266"/>
                <a:gd name="T54" fmla="*/ 0 w 179"/>
                <a:gd name="T55" fmla="*/ 1 h 266"/>
                <a:gd name="T56" fmla="*/ 1 w 179"/>
                <a:gd name="T57" fmla="*/ 1 h 266"/>
                <a:gd name="T58" fmla="*/ 1 w 179"/>
                <a:gd name="T59" fmla="*/ 1 h 266"/>
                <a:gd name="T60" fmla="*/ 1 w 179"/>
                <a:gd name="T61" fmla="*/ 1 h 266"/>
                <a:gd name="T62" fmla="*/ 1 w 179"/>
                <a:gd name="T63" fmla="*/ 1 h 266"/>
                <a:gd name="T64" fmla="*/ 1 w 179"/>
                <a:gd name="T65" fmla="*/ 1 h 266"/>
                <a:gd name="T66" fmla="*/ 1 w 179"/>
                <a:gd name="T67" fmla="*/ 1 h 266"/>
                <a:gd name="T68" fmla="*/ 1 w 179"/>
                <a:gd name="T69" fmla="*/ 1 h 266"/>
                <a:gd name="T70" fmla="*/ 1 w 179"/>
                <a:gd name="T71" fmla="*/ 1 h 266"/>
                <a:gd name="T72" fmla="*/ 1 w 179"/>
                <a:gd name="T73" fmla="*/ 1 h 266"/>
                <a:gd name="T74" fmla="*/ 1 w 179"/>
                <a:gd name="T75" fmla="*/ 1 h 266"/>
                <a:gd name="T76" fmla="*/ 1 w 179"/>
                <a:gd name="T77" fmla="*/ 1 h 266"/>
                <a:gd name="T78" fmla="*/ 1 w 179"/>
                <a:gd name="T79" fmla="*/ 1 h 266"/>
                <a:gd name="T80" fmla="*/ 1 w 179"/>
                <a:gd name="T81" fmla="*/ 1 h 266"/>
                <a:gd name="T82" fmla="*/ 1 w 179"/>
                <a:gd name="T83" fmla="*/ 1 h 266"/>
                <a:gd name="T84" fmla="*/ 1 w 179"/>
                <a:gd name="T85" fmla="*/ 1 h 266"/>
                <a:gd name="T86" fmla="*/ 1 w 179"/>
                <a:gd name="T87" fmla="*/ 1 h 266"/>
                <a:gd name="T88" fmla="*/ 1 w 179"/>
                <a:gd name="T89" fmla="*/ 1 h 266"/>
                <a:gd name="T90" fmla="*/ 1 w 179"/>
                <a:gd name="T91" fmla="*/ 1 h 266"/>
                <a:gd name="T92" fmla="*/ 1 w 179"/>
                <a:gd name="T93" fmla="*/ 1 h 266"/>
                <a:gd name="T94" fmla="*/ 1 w 179"/>
                <a:gd name="T95" fmla="*/ 1 h 266"/>
                <a:gd name="T96" fmla="*/ 1 w 179"/>
                <a:gd name="T97" fmla="*/ 1 h 266"/>
                <a:gd name="T98" fmla="*/ 1 w 179"/>
                <a:gd name="T99" fmla="*/ 1 h 266"/>
                <a:gd name="T100" fmla="*/ 1 w 179"/>
                <a:gd name="T101" fmla="*/ 1 h 266"/>
                <a:gd name="T102" fmla="*/ 1 w 179"/>
                <a:gd name="T103" fmla="*/ 1 h 266"/>
                <a:gd name="T104" fmla="*/ 1 w 179"/>
                <a:gd name="T105" fmla="*/ 1 h 266"/>
                <a:gd name="T106" fmla="*/ 1 w 179"/>
                <a:gd name="T107" fmla="*/ 1 h 266"/>
                <a:gd name="T108" fmla="*/ 1 w 179"/>
                <a:gd name="T109" fmla="*/ 1 h 266"/>
                <a:gd name="T110" fmla="*/ 1 w 179"/>
                <a:gd name="T111" fmla="*/ 1 h 266"/>
                <a:gd name="T112" fmla="*/ 1 w 179"/>
                <a:gd name="T113" fmla="*/ 1 h 266"/>
                <a:gd name="T114" fmla="*/ 1 w 179"/>
                <a:gd name="T115" fmla="*/ 0 h 266"/>
                <a:gd name="T116" fmla="*/ 1 w 179"/>
                <a:gd name="T117" fmla="*/ 0 h 26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79"/>
                <a:gd name="T178" fmla="*/ 0 h 266"/>
                <a:gd name="T179" fmla="*/ 179 w 179"/>
                <a:gd name="T180" fmla="*/ 266 h 26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79" h="266">
                  <a:moveTo>
                    <a:pt x="82" y="0"/>
                  </a:moveTo>
                  <a:lnTo>
                    <a:pt x="82" y="2"/>
                  </a:lnTo>
                  <a:lnTo>
                    <a:pt x="84" y="14"/>
                  </a:lnTo>
                  <a:lnTo>
                    <a:pt x="84" y="19"/>
                  </a:lnTo>
                  <a:lnTo>
                    <a:pt x="85" y="29"/>
                  </a:lnTo>
                  <a:lnTo>
                    <a:pt x="85" y="36"/>
                  </a:lnTo>
                  <a:lnTo>
                    <a:pt x="87" y="48"/>
                  </a:lnTo>
                  <a:lnTo>
                    <a:pt x="87" y="57"/>
                  </a:lnTo>
                  <a:lnTo>
                    <a:pt x="89" y="71"/>
                  </a:lnTo>
                  <a:lnTo>
                    <a:pt x="89" y="82"/>
                  </a:lnTo>
                  <a:lnTo>
                    <a:pt x="91" y="95"/>
                  </a:lnTo>
                  <a:lnTo>
                    <a:pt x="91" y="105"/>
                  </a:lnTo>
                  <a:lnTo>
                    <a:pt x="91" y="118"/>
                  </a:lnTo>
                  <a:lnTo>
                    <a:pt x="91" y="128"/>
                  </a:lnTo>
                  <a:lnTo>
                    <a:pt x="93" y="141"/>
                  </a:lnTo>
                  <a:lnTo>
                    <a:pt x="91" y="150"/>
                  </a:lnTo>
                  <a:lnTo>
                    <a:pt x="89" y="160"/>
                  </a:lnTo>
                  <a:lnTo>
                    <a:pt x="89" y="168"/>
                  </a:lnTo>
                  <a:lnTo>
                    <a:pt x="89" y="177"/>
                  </a:lnTo>
                  <a:lnTo>
                    <a:pt x="85" y="183"/>
                  </a:lnTo>
                  <a:lnTo>
                    <a:pt x="85" y="192"/>
                  </a:lnTo>
                  <a:lnTo>
                    <a:pt x="84" y="198"/>
                  </a:lnTo>
                  <a:lnTo>
                    <a:pt x="84" y="206"/>
                  </a:lnTo>
                  <a:lnTo>
                    <a:pt x="80" y="215"/>
                  </a:lnTo>
                  <a:lnTo>
                    <a:pt x="76" y="223"/>
                  </a:lnTo>
                  <a:lnTo>
                    <a:pt x="76" y="226"/>
                  </a:lnTo>
                  <a:lnTo>
                    <a:pt x="76" y="228"/>
                  </a:lnTo>
                  <a:lnTo>
                    <a:pt x="0" y="263"/>
                  </a:lnTo>
                  <a:lnTo>
                    <a:pt x="141" y="266"/>
                  </a:lnTo>
                  <a:lnTo>
                    <a:pt x="141" y="263"/>
                  </a:lnTo>
                  <a:lnTo>
                    <a:pt x="137" y="257"/>
                  </a:lnTo>
                  <a:lnTo>
                    <a:pt x="133" y="249"/>
                  </a:lnTo>
                  <a:lnTo>
                    <a:pt x="131" y="240"/>
                  </a:lnTo>
                  <a:lnTo>
                    <a:pt x="125" y="226"/>
                  </a:lnTo>
                  <a:lnTo>
                    <a:pt x="123" y="215"/>
                  </a:lnTo>
                  <a:lnTo>
                    <a:pt x="122" y="200"/>
                  </a:lnTo>
                  <a:lnTo>
                    <a:pt x="122" y="187"/>
                  </a:lnTo>
                  <a:lnTo>
                    <a:pt x="122" y="177"/>
                  </a:lnTo>
                  <a:lnTo>
                    <a:pt x="122" y="169"/>
                  </a:lnTo>
                  <a:lnTo>
                    <a:pt x="123" y="162"/>
                  </a:lnTo>
                  <a:lnTo>
                    <a:pt x="125" y="154"/>
                  </a:lnTo>
                  <a:lnTo>
                    <a:pt x="127" y="147"/>
                  </a:lnTo>
                  <a:lnTo>
                    <a:pt x="131" y="141"/>
                  </a:lnTo>
                  <a:lnTo>
                    <a:pt x="133" y="131"/>
                  </a:lnTo>
                  <a:lnTo>
                    <a:pt x="137" y="126"/>
                  </a:lnTo>
                  <a:lnTo>
                    <a:pt x="141" y="118"/>
                  </a:lnTo>
                  <a:lnTo>
                    <a:pt x="142" y="109"/>
                  </a:lnTo>
                  <a:lnTo>
                    <a:pt x="144" y="103"/>
                  </a:lnTo>
                  <a:lnTo>
                    <a:pt x="148" y="95"/>
                  </a:lnTo>
                  <a:lnTo>
                    <a:pt x="154" y="82"/>
                  </a:lnTo>
                  <a:lnTo>
                    <a:pt x="161" y="71"/>
                  </a:lnTo>
                  <a:lnTo>
                    <a:pt x="165" y="57"/>
                  </a:lnTo>
                  <a:lnTo>
                    <a:pt x="171" y="48"/>
                  </a:lnTo>
                  <a:lnTo>
                    <a:pt x="173" y="36"/>
                  </a:lnTo>
                  <a:lnTo>
                    <a:pt x="177" y="31"/>
                  </a:lnTo>
                  <a:lnTo>
                    <a:pt x="177" y="17"/>
                  </a:lnTo>
                  <a:lnTo>
                    <a:pt x="179" y="16"/>
                  </a:lnTo>
                  <a:lnTo>
                    <a:pt x="82"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84" name="Freeform 59"/>
            <p:cNvSpPr>
              <a:spLocks/>
            </p:cNvSpPr>
            <p:nvPr/>
          </p:nvSpPr>
          <p:spPr bwMode="auto">
            <a:xfrm>
              <a:off x="4271" y="3703"/>
              <a:ext cx="76" cy="90"/>
            </a:xfrm>
            <a:custGeom>
              <a:avLst/>
              <a:gdLst>
                <a:gd name="T0" fmla="*/ 0 w 153"/>
                <a:gd name="T1" fmla="*/ 0 h 178"/>
                <a:gd name="T2" fmla="*/ 0 w 153"/>
                <a:gd name="T3" fmla="*/ 1 h 178"/>
                <a:gd name="T4" fmla="*/ 0 w 153"/>
                <a:gd name="T5" fmla="*/ 1 h 178"/>
                <a:gd name="T6" fmla="*/ 0 w 153"/>
                <a:gd name="T7" fmla="*/ 1 h 178"/>
                <a:gd name="T8" fmla="*/ 0 w 153"/>
                <a:gd name="T9" fmla="*/ 1 h 178"/>
                <a:gd name="T10" fmla="*/ 0 w 153"/>
                <a:gd name="T11" fmla="*/ 1 h 178"/>
                <a:gd name="T12" fmla="*/ 0 w 153"/>
                <a:gd name="T13" fmla="*/ 1 h 178"/>
                <a:gd name="T14" fmla="*/ 0 w 153"/>
                <a:gd name="T15" fmla="*/ 1 h 178"/>
                <a:gd name="T16" fmla="*/ 0 w 153"/>
                <a:gd name="T17" fmla="*/ 1 h 178"/>
                <a:gd name="T18" fmla="*/ 0 w 153"/>
                <a:gd name="T19" fmla="*/ 1 h 178"/>
                <a:gd name="T20" fmla="*/ 0 w 153"/>
                <a:gd name="T21" fmla="*/ 1 h 178"/>
                <a:gd name="T22" fmla="*/ 0 w 153"/>
                <a:gd name="T23" fmla="*/ 1 h 178"/>
                <a:gd name="T24" fmla="*/ 0 w 153"/>
                <a:gd name="T25" fmla="*/ 1 h 178"/>
                <a:gd name="T26" fmla="*/ 0 w 153"/>
                <a:gd name="T27" fmla="*/ 1 h 178"/>
                <a:gd name="T28" fmla="*/ 0 w 153"/>
                <a:gd name="T29" fmla="*/ 1 h 178"/>
                <a:gd name="T30" fmla="*/ 0 w 153"/>
                <a:gd name="T31" fmla="*/ 1 h 178"/>
                <a:gd name="T32" fmla="*/ 0 w 153"/>
                <a:gd name="T33" fmla="*/ 1 h 178"/>
                <a:gd name="T34" fmla="*/ 0 w 153"/>
                <a:gd name="T35" fmla="*/ 1 h 178"/>
                <a:gd name="T36" fmla="*/ 0 w 153"/>
                <a:gd name="T37" fmla="*/ 1 h 178"/>
                <a:gd name="T38" fmla="*/ 0 w 153"/>
                <a:gd name="T39" fmla="*/ 1 h 178"/>
                <a:gd name="T40" fmla="*/ 0 w 153"/>
                <a:gd name="T41" fmla="*/ 1 h 178"/>
                <a:gd name="T42" fmla="*/ 0 w 153"/>
                <a:gd name="T43" fmla="*/ 1 h 178"/>
                <a:gd name="T44" fmla="*/ 0 w 153"/>
                <a:gd name="T45" fmla="*/ 1 h 178"/>
                <a:gd name="T46" fmla="*/ 0 w 153"/>
                <a:gd name="T47" fmla="*/ 1 h 178"/>
                <a:gd name="T48" fmla="*/ 0 w 153"/>
                <a:gd name="T49" fmla="*/ 1 h 178"/>
                <a:gd name="T50" fmla="*/ 0 w 153"/>
                <a:gd name="T51" fmla="*/ 1 h 178"/>
                <a:gd name="T52" fmla="*/ 0 w 153"/>
                <a:gd name="T53" fmla="*/ 1 h 178"/>
                <a:gd name="T54" fmla="*/ 0 w 153"/>
                <a:gd name="T55" fmla="*/ 1 h 178"/>
                <a:gd name="T56" fmla="*/ 0 w 153"/>
                <a:gd name="T57" fmla="*/ 1 h 178"/>
                <a:gd name="T58" fmla="*/ 0 w 153"/>
                <a:gd name="T59" fmla="*/ 1 h 178"/>
                <a:gd name="T60" fmla="*/ 0 w 153"/>
                <a:gd name="T61" fmla="*/ 1 h 178"/>
                <a:gd name="T62" fmla="*/ 0 w 153"/>
                <a:gd name="T63" fmla="*/ 1 h 178"/>
                <a:gd name="T64" fmla="*/ 0 w 153"/>
                <a:gd name="T65" fmla="*/ 1 h 178"/>
                <a:gd name="T66" fmla="*/ 0 w 153"/>
                <a:gd name="T67" fmla="*/ 1 h 178"/>
                <a:gd name="T68" fmla="*/ 0 w 153"/>
                <a:gd name="T69" fmla="*/ 1 h 178"/>
                <a:gd name="T70" fmla="*/ 0 w 153"/>
                <a:gd name="T71" fmla="*/ 1 h 178"/>
                <a:gd name="T72" fmla="*/ 0 w 153"/>
                <a:gd name="T73" fmla="*/ 1 h 178"/>
                <a:gd name="T74" fmla="*/ 0 w 153"/>
                <a:gd name="T75" fmla="*/ 1 h 178"/>
                <a:gd name="T76" fmla="*/ 0 w 153"/>
                <a:gd name="T77" fmla="*/ 0 h 178"/>
                <a:gd name="T78" fmla="*/ 0 w 153"/>
                <a:gd name="T79" fmla="*/ 0 h 17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53"/>
                <a:gd name="T121" fmla="*/ 0 h 178"/>
                <a:gd name="T122" fmla="*/ 153 w 153"/>
                <a:gd name="T123" fmla="*/ 178 h 17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53" h="178">
                  <a:moveTo>
                    <a:pt x="57" y="0"/>
                  </a:moveTo>
                  <a:lnTo>
                    <a:pt x="57" y="3"/>
                  </a:lnTo>
                  <a:lnTo>
                    <a:pt x="59" y="9"/>
                  </a:lnTo>
                  <a:lnTo>
                    <a:pt x="63" y="19"/>
                  </a:lnTo>
                  <a:lnTo>
                    <a:pt x="63" y="28"/>
                  </a:lnTo>
                  <a:lnTo>
                    <a:pt x="63" y="40"/>
                  </a:lnTo>
                  <a:lnTo>
                    <a:pt x="65" y="55"/>
                  </a:lnTo>
                  <a:lnTo>
                    <a:pt x="67" y="68"/>
                  </a:lnTo>
                  <a:lnTo>
                    <a:pt x="63" y="79"/>
                  </a:lnTo>
                  <a:lnTo>
                    <a:pt x="63" y="93"/>
                  </a:lnTo>
                  <a:lnTo>
                    <a:pt x="61" y="104"/>
                  </a:lnTo>
                  <a:lnTo>
                    <a:pt x="59" y="116"/>
                  </a:lnTo>
                  <a:lnTo>
                    <a:pt x="57" y="123"/>
                  </a:lnTo>
                  <a:lnTo>
                    <a:pt x="56" y="131"/>
                  </a:lnTo>
                  <a:lnTo>
                    <a:pt x="56" y="135"/>
                  </a:lnTo>
                  <a:lnTo>
                    <a:pt x="56" y="136"/>
                  </a:lnTo>
                  <a:lnTo>
                    <a:pt x="0" y="161"/>
                  </a:lnTo>
                  <a:lnTo>
                    <a:pt x="90" y="178"/>
                  </a:lnTo>
                  <a:lnTo>
                    <a:pt x="86" y="174"/>
                  </a:lnTo>
                  <a:lnTo>
                    <a:pt x="82" y="169"/>
                  </a:lnTo>
                  <a:lnTo>
                    <a:pt x="80" y="161"/>
                  </a:lnTo>
                  <a:lnTo>
                    <a:pt x="80" y="152"/>
                  </a:lnTo>
                  <a:lnTo>
                    <a:pt x="82" y="140"/>
                  </a:lnTo>
                  <a:lnTo>
                    <a:pt x="88" y="127"/>
                  </a:lnTo>
                  <a:lnTo>
                    <a:pt x="90" y="119"/>
                  </a:lnTo>
                  <a:lnTo>
                    <a:pt x="94" y="110"/>
                  </a:lnTo>
                  <a:lnTo>
                    <a:pt x="97" y="100"/>
                  </a:lnTo>
                  <a:lnTo>
                    <a:pt x="103" y="91"/>
                  </a:lnTo>
                  <a:lnTo>
                    <a:pt x="107" y="81"/>
                  </a:lnTo>
                  <a:lnTo>
                    <a:pt x="113" y="72"/>
                  </a:lnTo>
                  <a:lnTo>
                    <a:pt x="118" y="62"/>
                  </a:lnTo>
                  <a:lnTo>
                    <a:pt x="126" y="55"/>
                  </a:lnTo>
                  <a:lnTo>
                    <a:pt x="130" y="45"/>
                  </a:lnTo>
                  <a:lnTo>
                    <a:pt x="135" y="36"/>
                  </a:lnTo>
                  <a:lnTo>
                    <a:pt x="139" y="28"/>
                  </a:lnTo>
                  <a:lnTo>
                    <a:pt x="143" y="24"/>
                  </a:lnTo>
                  <a:lnTo>
                    <a:pt x="151" y="15"/>
                  </a:lnTo>
                  <a:lnTo>
                    <a:pt x="153" y="13"/>
                  </a:lnTo>
                  <a:lnTo>
                    <a:pt x="57"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85" name="Freeform 60"/>
            <p:cNvSpPr>
              <a:spLocks/>
            </p:cNvSpPr>
            <p:nvPr/>
          </p:nvSpPr>
          <p:spPr bwMode="auto">
            <a:xfrm>
              <a:off x="4272" y="3194"/>
              <a:ext cx="216" cy="541"/>
            </a:xfrm>
            <a:custGeom>
              <a:avLst/>
              <a:gdLst>
                <a:gd name="T0" fmla="*/ 1 w 432"/>
                <a:gd name="T1" fmla="*/ 1 h 1081"/>
                <a:gd name="T2" fmla="*/ 1 w 432"/>
                <a:gd name="T3" fmla="*/ 1 h 1081"/>
                <a:gd name="T4" fmla="*/ 1 w 432"/>
                <a:gd name="T5" fmla="*/ 1 h 1081"/>
                <a:gd name="T6" fmla="*/ 1 w 432"/>
                <a:gd name="T7" fmla="*/ 1 h 1081"/>
                <a:gd name="T8" fmla="*/ 1 w 432"/>
                <a:gd name="T9" fmla="*/ 1 h 1081"/>
                <a:gd name="T10" fmla="*/ 1 w 432"/>
                <a:gd name="T11" fmla="*/ 1 h 1081"/>
                <a:gd name="T12" fmla="*/ 1 w 432"/>
                <a:gd name="T13" fmla="*/ 1 h 1081"/>
                <a:gd name="T14" fmla="*/ 1 w 432"/>
                <a:gd name="T15" fmla="*/ 1 h 1081"/>
                <a:gd name="T16" fmla="*/ 1 w 432"/>
                <a:gd name="T17" fmla="*/ 1 h 1081"/>
                <a:gd name="T18" fmla="*/ 1 w 432"/>
                <a:gd name="T19" fmla="*/ 1 h 1081"/>
                <a:gd name="T20" fmla="*/ 0 w 432"/>
                <a:gd name="T21" fmla="*/ 1 h 1081"/>
                <a:gd name="T22" fmla="*/ 1 w 432"/>
                <a:gd name="T23" fmla="*/ 1 h 1081"/>
                <a:gd name="T24" fmla="*/ 1 w 432"/>
                <a:gd name="T25" fmla="*/ 1 h 1081"/>
                <a:gd name="T26" fmla="*/ 1 w 432"/>
                <a:gd name="T27" fmla="*/ 1 h 1081"/>
                <a:gd name="T28" fmla="*/ 1 w 432"/>
                <a:gd name="T29" fmla="*/ 1 h 1081"/>
                <a:gd name="T30" fmla="*/ 1 w 432"/>
                <a:gd name="T31" fmla="*/ 1 h 1081"/>
                <a:gd name="T32" fmla="*/ 1 w 432"/>
                <a:gd name="T33" fmla="*/ 1 h 1081"/>
                <a:gd name="T34" fmla="*/ 1 w 432"/>
                <a:gd name="T35" fmla="*/ 1 h 1081"/>
                <a:gd name="T36" fmla="*/ 1 w 432"/>
                <a:gd name="T37" fmla="*/ 1 h 1081"/>
                <a:gd name="T38" fmla="*/ 1 w 432"/>
                <a:gd name="T39" fmla="*/ 1 h 1081"/>
                <a:gd name="T40" fmla="*/ 1 w 432"/>
                <a:gd name="T41" fmla="*/ 1 h 1081"/>
                <a:gd name="T42" fmla="*/ 1 w 432"/>
                <a:gd name="T43" fmla="*/ 1 h 1081"/>
                <a:gd name="T44" fmla="*/ 1 w 432"/>
                <a:gd name="T45" fmla="*/ 1 h 1081"/>
                <a:gd name="T46" fmla="*/ 1 w 432"/>
                <a:gd name="T47" fmla="*/ 1 h 1081"/>
                <a:gd name="T48" fmla="*/ 1 w 432"/>
                <a:gd name="T49" fmla="*/ 1 h 1081"/>
                <a:gd name="T50" fmla="*/ 1 w 432"/>
                <a:gd name="T51" fmla="*/ 1 h 1081"/>
                <a:gd name="T52" fmla="*/ 1 w 432"/>
                <a:gd name="T53" fmla="*/ 1 h 1081"/>
                <a:gd name="T54" fmla="*/ 1 w 432"/>
                <a:gd name="T55" fmla="*/ 1 h 1081"/>
                <a:gd name="T56" fmla="*/ 1 w 432"/>
                <a:gd name="T57" fmla="*/ 1 h 1081"/>
                <a:gd name="T58" fmla="*/ 1 w 432"/>
                <a:gd name="T59" fmla="*/ 1 h 1081"/>
                <a:gd name="T60" fmla="*/ 1 w 432"/>
                <a:gd name="T61" fmla="*/ 1 h 1081"/>
                <a:gd name="T62" fmla="*/ 1 w 432"/>
                <a:gd name="T63" fmla="*/ 1 h 1081"/>
                <a:gd name="T64" fmla="*/ 1 w 432"/>
                <a:gd name="T65" fmla="*/ 1 h 1081"/>
                <a:gd name="T66" fmla="*/ 1 w 432"/>
                <a:gd name="T67" fmla="*/ 1 h 1081"/>
                <a:gd name="T68" fmla="*/ 1 w 432"/>
                <a:gd name="T69" fmla="*/ 1 h 1081"/>
                <a:gd name="T70" fmla="*/ 1 w 432"/>
                <a:gd name="T71" fmla="*/ 1 h 1081"/>
                <a:gd name="T72" fmla="*/ 1 w 432"/>
                <a:gd name="T73" fmla="*/ 1 h 1081"/>
                <a:gd name="T74" fmla="*/ 1 w 432"/>
                <a:gd name="T75" fmla="*/ 1 h 1081"/>
                <a:gd name="T76" fmla="*/ 1 w 432"/>
                <a:gd name="T77" fmla="*/ 1 h 1081"/>
                <a:gd name="T78" fmla="*/ 1 w 432"/>
                <a:gd name="T79" fmla="*/ 1 h 1081"/>
                <a:gd name="T80" fmla="*/ 1 w 432"/>
                <a:gd name="T81" fmla="*/ 1 h 1081"/>
                <a:gd name="T82" fmla="*/ 1 w 432"/>
                <a:gd name="T83" fmla="*/ 1 h 1081"/>
                <a:gd name="T84" fmla="*/ 1 w 432"/>
                <a:gd name="T85" fmla="*/ 1 h 1081"/>
                <a:gd name="T86" fmla="*/ 1 w 432"/>
                <a:gd name="T87" fmla="*/ 1 h 1081"/>
                <a:gd name="T88" fmla="*/ 1 w 432"/>
                <a:gd name="T89" fmla="*/ 1 h 1081"/>
                <a:gd name="T90" fmla="*/ 1 w 432"/>
                <a:gd name="T91" fmla="*/ 0 h 1081"/>
                <a:gd name="T92" fmla="*/ 1 w 432"/>
                <a:gd name="T93" fmla="*/ 1 h 1081"/>
                <a:gd name="T94" fmla="*/ 1 w 432"/>
                <a:gd name="T95" fmla="*/ 1 h 1081"/>
                <a:gd name="T96" fmla="*/ 1 w 432"/>
                <a:gd name="T97" fmla="*/ 1 h 10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32"/>
                <a:gd name="T148" fmla="*/ 0 h 1081"/>
                <a:gd name="T149" fmla="*/ 432 w 432"/>
                <a:gd name="T150" fmla="*/ 1081 h 10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32" h="1081">
                  <a:moveTo>
                    <a:pt x="227" y="10"/>
                  </a:moveTo>
                  <a:lnTo>
                    <a:pt x="223" y="10"/>
                  </a:lnTo>
                  <a:lnTo>
                    <a:pt x="217" y="11"/>
                  </a:lnTo>
                  <a:lnTo>
                    <a:pt x="208" y="15"/>
                  </a:lnTo>
                  <a:lnTo>
                    <a:pt x="194" y="19"/>
                  </a:lnTo>
                  <a:lnTo>
                    <a:pt x="187" y="21"/>
                  </a:lnTo>
                  <a:lnTo>
                    <a:pt x="179" y="25"/>
                  </a:lnTo>
                  <a:lnTo>
                    <a:pt x="170" y="27"/>
                  </a:lnTo>
                  <a:lnTo>
                    <a:pt x="162" y="30"/>
                  </a:lnTo>
                  <a:lnTo>
                    <a:pt x="152" y="32"/>
                  </a:lnTo>
                  <a:lnTo>
                    <a:pt x="143" y="36"/>
                  </a:lnTo>
                  <a:lnTo>
                    <a:pt x="133" y="38"/>
                  </a:lnTo>
                  <a:lnTo>
                    <a:pt x="126" y="42"/>
                  </a:lnTo>
                  <a:lnTo>
                    <a:pt x="114" y="44"/>
                  </a:lnTo>
                  <a:lnTo>
                    <a:pt x="105" y="48"/>
                  </a:lnTo>
                  <a:lnTo>
                    <a:pt x="94" y="48"/>
                  </a:lnTo>
                  <a:lnTo>
                    <a:pt x="84" y="51"/>
                  </a:lnTo>
                  <a:lnTo>
                    <a:pt x="75" y="51"/>
                  </a:lnTo>
                  <a:lnTo>
                    <a:pt x="65" y="53"/>
                  </a:lnTo>
                  <a:lnTo>
                    <a:pt x="55" y="55"/>
                  </a:lnTo>
                  <a:lnTo>
                    <a:pt x="50" y="57"/>
                  </a:lnTo>
                  <a:lnTo>
                    <a:pt x="42" y="57"/>
                  </a:lnTo>
                  <a:lnTo>
                    <a:pt x="35" y="59"/>
                  </a:lnTo>
                  <a:lnTo>
                    <a:pt x="29" y="59"/>
                  </a:lnTo>
                  <a:lnTo>
                    <a:pt x="23" y="61"/>
                  </a:lnTo>
                  <a:lnTo>
                    <a:pt x="16" y="61"/>
                  </a:lnTo>
                  <a:lnTo>
                    <a:pt x="14" y="63"/>
                  </a:lnTo>
                  <a:lnTo>
                    <a:pt x="14" y="68"/>
                  </a:lnTo>
                  <a:lnTo>
                    <a:pt x="14" y="74"/>
                  </a:lnTo>
                  <a:lnTo>
                    <a:pt x="14" y="84"/>
                  </a:lnTo>
                  <a:lnTo>
                    <a:pt x="14" y="91"/>
                  </a:lnTo>
                  <a:lnTo>
                    <a:pt x="14" y="103"/>
                  </a:lnTo>
                  <a:lnTo>
                    <a:pt x="14" y="116"/>
                  </a:lnTo>
                  <a:lnTo>
                    <a:pt x="14" y="129"/>
                  </a:lnTo>
                  <a:lnTo>
                    <a:pt x="12" y="141"/>
                  </a:lnTo>
                  <a:lnTo>
                    <a:pt x="10" y="154"/>
                  </a:lnTo>
                  <a:lnTo>
                    <a:pt x="10" y="165"/>
                  </a:lnTo>
                  <a:lnTo>
                    <a:pt x="8" y="177"/>
                  </a:lnTo>
                  <a:lnTo>
                    <a:pt x="6" y="186"/>
                  </a:lnTo>
                  <a:lnTo>
                    <a:pt x="4" y="194"/>
                  </a:lnTo>
                  <a:lnTo>
                    <a:pt x="4" y="198"/>
                  </a:lnTo>
                  <a:lnTo>
                    <a:pt x="4" y="200"/>
                  </a:lnTo>
                  <a:lnTo>
                    <a:pt x="2" y="201"/>
                  </a:lnTo>
                  <a:lnTo>
                    <a:pt x="0" y="209"/>
                  </a:lnTo>
                  <a:lnTo>
                    <a:pt x="0" y="217"/>
                  </a:lnTo>
                  <a:lnTo>
                    <a:pt x="0" y="228"/>
                  </a:lnTo>
                  <a:lnTo>
                    <a:pt x="0" y="239"/>
                  </a:lnTo>
                  <a:lnTo>
                    <a:pt x="2" y="251"/>
                  </a:lnTo>
                  <a:lnTo>
                    <a:pt x="8" y="258"/>
                  </a:lnTo>
                  <a:lnTo>
                    <a:pt x="17" y="264"/>
                  </a:lnTo>
                  <a:lnTo>
                    <a:pt x="27" y="268"/>
                  </a:lnTo>
                  <a:lnTo>
                    <a:pt x="38" y="270"/>
                  </a:lnTo>
                  <a:lnTo>
                    <a:pt x="50" y="272"/>
                  </a:lnTo>
                  <a:lnTo>
                    <a:pt x="63" y="274"/>
                  </a:lnTo>
                  <a:lnTo>
                    <a:pt x="73" y="274"/>
                  </a:lnTo>
                  <a:lnTo>
                    <a:pt x="82" y="274"/>
                  </a:lnTo>
                  <a:lnTo>
                    <a:pt x="88" y="274"/>
                  </a:lnTo>
                  <a:lnTo>
                    <a:pt x="90" y="274"/>
                  </a:lnTo>
                  <a:lnTo>
                    <a:pt x="158" y="287"/>
                  </a:lnTo>
                  <a:lnTo>
                    <a:pt x="166" y="367"/>
                  </a:lnTo>
                  <a:lnTo>
                    <a:pt x="168" y="369"/>
                  </a:lnTo>
                  <a:lnTo>
                    <a:pt x="168" y="374"/>
                  </a:lnTo>
                  <a:lnTo>
                    <a:pt x="170" y="384"/>
                  </a:lnTo>
                  <a:lnTo>
                    <a:pt x="170" y="390"/>
                  </a:lnTo>
                  <a:lnTo>
                    <a:pt x="170" y="397"/>
                  </a:lnTo>
                  <a:lnTo>
                    <a:pt x="170" y="405"/>
                  </a:lnTo>
                  <a:lnTo>
                    <a:pt x="170" y="416"/>
                  </a:lnTo>
                  <a:lnTo>
                    <a:pt x="168" y="426"/>
                  </a:lnTo>
                  <a:lnTo>
                    <a:pt x="166" y="439"/>
                  </a:lnTo>
                  <a:lnTo>
                    <a:pt x="164" y="452"/>
                  </a:lnTo>
                  <a:lnTo>
                    <a:pt x="162" y="469"/>
                  </a:lnTo>
                  <a:lnTo>
                    <a:pt x="156" y="487"/>
                  </a:lnTo>
                  <a:lnTo>
                    <a:pt x="152" y="506"/>
                  </a:lnTo>
                  <a:lnTo>
                    <a:pt x="149" y="526"/>
                  </a:lnTo>
                  <a:lnTo>
                    <a:pt x="143" y="547"/>
                  </a:lnTo>
                  <a:lnTo>
                    <a:pt x="135" y="568"/>
                  </a:lnTo>
                  <a:lnTo>
                    <a:pt x="130" y="589"/>
                  </a:lnTo>
                  <a:lnTo>
                    <a:pt x="124" y="610"/>
                  </a:lnTo>
                  <a:lnTo>
                    <a:pt x="120" y="633"/>
                  </a:lnTo>
                  <a:lnTo>
                    <a:pt x="113" y="650"/>
                  </a:lnTo>
                  <a:lnTo>
                    <a:pt x="107" y="669"/>
                  </a:lnTo>
                  <a:lnTo>
                    <a:pt x="103" y="684"/>
                  </a:lnTo>
                  <a:lnTo>
                    <a:pt x="99" y="699"/>
                  </a:lnTo>
                  <a:lnTo>
                    <a:pt x="95" y="709"/>
                  </a:lnTo>
                  <a:lnTo>
                    <a:pt x="94" y="718"/>
                  </a:lnTo>
                  <a:lnTo>
                    <a:pt x="92" y="724"/>
                  </a:lnTo>
                  <a:lnTo>
                    <a:pt x="92" y="726"/>
                  </a:lnTo>
                  <a:lnTo>
                    <a:pt x="31" y="926"/>
                  </a:lnTo>
                  <a:lnTo>
                    <a:pt x="8" y="1019"/>
                  </a:lnTo>
                  <a:lnTo>
                    <a:pt x="12" y="1022"/>
                  </a:lnTo>
                  <a:lnTo>
                    <a:pt x="17" y="1028"/>
                  </a:lnTo>
                  <a:lnTo>
                    <a:pt x="29" y="1038"/>
                  </a:lnTo>
                  <a:lnTo>
                    <a:pt x="33" y="1041"/>
                  </a:lnTo>
                  <a:lnTo>
                    <a:pt x="42" y="1045"/>
                  </a:lnTo>
                  <a:lnTo>
                    <a:pt x="52" y="1049"/>
                  </a:lnTo>
                  <a:lnTo>
                    <a:pt x="65" y="1055"/>
                  </a:lnTo>
                  <a:lnTo>
                    <a:pt x="76" y="1059"/>
                  </a:lnTo>
                  <a:lnTo>
                    <a:pt x="92" y="1062"/>
                  </a:lnTo>
                  <a:lnTo>
                    <a:pt x="109" y="1066"/>
                  </a:lnTo>
                  <a:lnTo>
                    <a:pt x="130" y="1070"/>
                  </a:lnTo>
                  <a:lnTo>
                    <a:pt x="149" y="1072"/>
                  </a:lnTo>
                  <a:lnTo>
                    <a:pt x="170" y="1074"/>
                  </a:lnTo>
                  <a:lnTo>
                    <a:pt x="194" y="1076"/>
                  </a:lnTo>
                  <a:lnTo>
                    <a:pt x="221" y="1078"/>
                  </a:lnTo>
                  <a:lnTo>
                    <a:pt x="244" y="1078"/>
                  </a:lnTo>
                  <a:lnTo>
                    <a:pt x="270" y="1079"/>
                  </a:lnTo>
                  <a:lnTo>
                    <a:pt x="295" y="1079"/>
                  </a:lnTo>
                  <a:lnTo>
                    <a:pt x="320" y="1081"/>
                  </a:lnTo>
                  <a:lnTo>
                    <a:pt x="341" y="1081"/>
                  </a:lnTo>
                  <a:lnTo>
                    <a:pt x="363" y="1081"/>
                  </a:lnTo>
                  <a:lnTo>
                    <a:pt x="382" y="1081"/>
                  </a:lnTo>
                  <a:lnTo>
                    <a:pt x="400" y="1081"/>
                  </a:lnTo>
                  <a:lnTo>
                    <a:pt x="411" y="1081"/>
                  </a:lnTo>
                  <a:lnTo>
                    <a:pt x="424" y="1081"/>
                  </a:lnTo>
                  <a:lnTo>
                    <a:pt x="430" y="1081"/>
                  </a:lnTo>
                  <a:lnTo>
                    <a:pt x="432" y="1081"/>
                  </a:lnTo>
                  <a:lnTo>
                    <a:pt x="432" y="1078"/>
                  </a:lnTo>
                  <a:lnTo>
                    <a:pt x="432" y="1074"/>
                  </a:lnTo>
                  <a:lnTo>
                    <a:pt x="432" y="1064"/>
                  </a:lnTo>
                  <a:lnTo>
                    <a:pt x="432" y="1055"/>
                  </a:lnTo>
                  <a:lnTo>
                    <a:pt x="432" y="1041"/>
                  </a:lnTo>
                  <a:lnTo>
                    <a:pt x="432" y="1026"/>
                  </a:lnTo>
                  <a:lnTo>
                    <a:pt x="432" y="1009"/>
                  </a:lnTo>
                  <a:lnTo>
                    <a:pt x="432" y="994"/>
                  </a:lnTo>
                  <a:lnTo>
                    <a:pt x="432" y="973"/>
                  </a:lnTo>
                  <a:lnTo>
                    <a:pt x="432" y="952"/>
                  </a:lnTo>
                  <a:lnTo>
                    <a:pt x="432" y="933"/>
                  </a:lnTo>
                  <a:lnTo>
                    <a:pt x="432" y="914"/>
                  </a:lnTo>
                  <a:lnTo>
                    <a:pt x="432" y="893"/>
                  </a:lnTo>
                  <a:lnTo>
                    <a:pt x="432" y="874"/>
                  </a:lnTo>
                  <a:lnTo>
                    <a:pt x="432" y="855"/>
                  </a:lnTo>
                  <a:lnTo>
                    <a:pt x="432" y="840"/>
                  </a:lnTo>
                  <a:lnTo>
                    <a:pt x="430" y="823"/>
                  </a:lnTo>
                  <a:lnTo>
                    <a:pt x="430" y="810"/>
                  </a:lnTo>
                  <a:lnTo>
                    <a:pt x="428" y="796"/>
                  </a:lnTo>
                  <a:lnTo>
                    <a:pt x="428" y="783"/>
                  </a:lnTo>
                  <a:lnTo>
                    <a:pt x="424" y="772"/>
                  </a:lnTo>
                  <a:lnTo>
                    <a:pt x="424" y="762"/>
                  </a:lnTo>
                  <a:lnTo>
                    <a:pt x="422" y="753"/>
                  </a:lnTo>
                  <a:lnTo>
                    <a:pt x="422" y="745"/>
                  </a:lnTo>
                  <a:lnTo>
                    <a:pt x="419" y="735"/>
                  </a:lnTo>
                  <a:lnTo>
                    <a:pt x="419" y="726"/>
                  </a:lnTo>
                  <a:lnTo>
                    <a:pt x="417" y="716"/>
                  </a:lnTo>
                  <a:lnTo>
                    <a:pt x="415" y="709"/>
                  </a:lnTo>
                  <a:lnTo>
                    <a:pt x="415" y="699"/>
                  </a:lnTo>
                  <a:lnTo>
                    <a:pt x="413" y="692"/>
                  </a:lnTo>
                  <a:lnTo>
                    <a:pt x="413" y="682"/>
                  </a:lnTo>
                  <a:lnTo>
                    <a:pt x="413" y="673"/>
                  </a:lnTo>
                  <a:lnTo>
                    <a:pt x="409" y="661"/>
                  </a:lnTo>
                  <a:lnTo>
                    <a:pt x="409" y="648"/>
                  </a:lnTo>
                  <a:lnTo>
                    <a:pt x="407" y="637"/>
                  </a:lnTo>
                  <a:lnTo>
                    <a:pt x="407" y="625"/>
                  </a:lnTo>
                  <a:lnTo>
                    <a:pt x="407" y="612"/>
                  </a:lnTo>
                  <a:lnTo>
                    <a:pt x="407" y="601"/>
                  </a:lnTo>
                  <a:lnTo>
                    <a:pt x="407" y="587"/>
                  </a:lnTo>
                  <a:lnTo>
                    <a:pt x="407" y="578"/>
                  </a:lnTo>
                  <a:lnTo>
                    <a:pt x="407" y="564"/>
                  </a:lnTo>
                  <a:lnTo>
                    <a:pt x="407" y="557"/>
                  </a:lnTo>
                  <a:lnTo>
                    <a:pt x="407" y="547"/>
                  </a:lnTo>
                  <a:lnTo>
                    <a:pt x="409" y="542"/>
                  </a:lnTo>
                  <a:lnTo>
                    <a:pt x="409" y="530"/>
                  </a:lnTo>
                  <a:lnTo>
                    <a:pt x="409" y="528"/>
                  </a:lnTo>
                  <a:lnTo>
                    <a:pt x="415" y="148"/>
                  </a:lnTo>
                  <a:lnTo>
                    <a:pt x="413" y="146"/>
                  </a:lnTo>
                  <a:lnTo>
                    <a:pt x="411" y="139"/>
                  </a:lnTo>
                  <a:lnTo>
                    <a:pt x="409" y="131"/>
                  </a:lnTo>
                  <a:lnTo>
                    <a:pt x="405" y="120"/>
                  </a:lnTo>
                  <a:lnTo>
                    <a:pt x="402" y="105"/>
                  </a:lnTo>
                  <a:lnTo>
                    <a:pt x="398" y="91"/>
                  </a:lnTo>
                  <a:lnTo>
                    <a:pt x="396" y="84"/>
                  </a:lnTo>
                  <a:lnTo>
                    <a:pt x="394" y="74"/>
                  </a:lnTo>
                  <a:lnTo>
                    <a:pt x="392" y="68"/>
                  </a:lnTo>
                  <a:lnTo>
                    <a:pt x="392" y="63"/>
                  </a:lnTo>
                  <a:lnTo>
                    <a:pt x="386" y="49"/>
                  </a:lnTo>
                  <a:lnTo>
                    <a:pt x="382" y="38"/>
                  </a:lnTo>
                  <a:lnTo>
                    <a:pt x="377" y="29"/>
                  </a:lnTo>
                  <a:lnTo>
                    <a:pt x="371" y="21"/>
                  </a:lnTo>
                  <a:lnTo>
                    <a:pt x="363" y="13"/>
                  </a:lnTo>
                  <a:lnTo>
                    <a:pt x="354" y="8"/>
                  </a:lnTo>
                  <a:lnTo>
                    <a:pt x="343" y="4"/>
                  </a:lnTo>
                  <a:lnTo>
                    <a:pt x="331" y="2"/>
                  </a:lnTo>
                  <a:lnTo>
                    <a:pt x="322" y="2"/>
                  </a:lnTo>
                  <a:lnTo>
                    <a:pt x="314" y="0"/>
                  </a:lnTo>
                  <a:lnTo>
                    <a:pt x="305" y="0"/>
                  </a:lnTo>
                  <a:lnTo>
                    <a:pt x="297" y="2"/>
                  </a:lnTo>
                  <a:lnTo>
                    <a:pt x="287" y="2"/>
                  </a:lnTo>
                  <a:lnTo>
                    <a:pt x="280" y="2"/>
                  </a:lnTo>
                  <a:lnTo>
                    <a:pt x="272" y="2"/>
                  </a:lnTo>
                  <a:lnTo>
                    <a:pt x="263" y="4"/>
                  </a:lnTo>
                  <a:lnTo>
                    <a:pt x="255" y="4"/>
                  </a:lnTo>
                  <a:lnTo>
                    <a:pt x="248" y="4"/>
                  </a:lnTo>
                  <a:lnTo>
                    <a:pt x="240" y="6"/>
                  </a:lnTo>
                  <a:lnTo>
                    <a:pt x="236" y="6"/>
                  </a:lnTo>
                  <a:lnTo>
                    <a:pt x="228" y="8"/>
                  </a:lnTo>
                  <a:lnTo>
                    <a:pt x="227" y="10"/>
                  </a:lnTo>
                  <a:close/>
                </a:path>
              </a:pathLst>
            </a:custGeom>
            <a:solidFill>
              <a:srgbClr val="F575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86" name="Freeform 61"/>
            <p:cNvSpPr>
              <a:spLocks/>
            </p:cNvSpPr>
            <p:nvPr/>
          </p:nvSpPr>
          <p:spPr bwMode="auto">
            <a:xfrm>
              <a:off x="4381" y="3731"/>
              <a:ext cx="71" cy="112"/>
            </a:xfrm>
            <a:custGeom>
              <a:avLst/>
              <a:gdLst>
                <a:gd name="T0" fmla="*/ 1 w 141"/>
                <a:gd name="T1" fmla="*/ 0 h 224"/>
                <a:gd name="T2" fmla="*/ 1 w 141"/>
                <a:gd name="T3" fmla="*/ 1 h 224"/>
                <a:gd name="T4" fmla="*/ 1 w 141"/>
                <a:gd name="T5" fmla="*/ 1 h 224"/>
                <a:gd name="T6" fmla="*/ 1 w 141"/>
                <a:gd name="T7" fmla="*/ 1 h 224"/>
                <a:gd name="T8" fmla="*/ 1 w 141"/>
                <a:gd name="T9" fmla="*/ 1 h 224"/>
                <a:gd name="T10" fmla="*/ 1 w 141"/>
                <a:gd name="T11" fmla="*/ 1 h 224"/>
                <a:gd name="T12" fmla="*/ 1 w 141"/>
                <a:gd name="T13" fmla="*/ 1 h 224"/>
                <a:gd name="T14" fmla="*/ 1 w 141"/>
                <a:gd name="T15" fmla="*/ 1 h 224"/>
                <a:gd name="T16" fmla="*/ 1 w 141"/>
                <a:gd name="T17" fmla="*/ 1 h 224"/>
                <a:gd name="T18" fmla="*/ 1 w 141"/>
                <a:gd name="T19" fmla="*/ 1 h 224"/>
                <a:gd name="T20" fmla="*/ 1 w 141"/>
                <a:gd name="T21" fmla="*/ 1 h 224"/>
                <a:gd name="T22" fmla="*/ 1 w 141"/>
                <a:gd name="T23" fmla="*/ 1 h 224"/>
                <a:gd name="T24" fmla="*/ 1 w 141"/>
                <a:gd name="T25" fmla="*/ 1 h 224"/>
                <a:gd name="T26" fmla="*/ 1 w 141"/>
                <a:gd name="T27" fmla="*/ 1 h 224"/>
                <a:gd name="T28" fmla="*/ 1 w 141"/>
                <a:gd name="T29" fmla="*/ 1 h 224"/>
                <a:gd name="T30" fmla="*/ 1 w 141"/>
                <a:gd name="T31" fmla="*/ 1 h 224"/>
                <a:gd name="T32" fmla="*/ 1 w 141"/>
                <a:gd name="T33" fmla="*/ 1 h 224"/>
                <a:gd name="T34" fmla="*/ 1 w 141"/>
                <a:gd name="T35" fmla="*/ 1 h 224"/>
                <a:gd name="T36" fmla="*/ 1 w 141"/>
                <a:gd name="T37" fmla="*/ 1 h 224"/>
                <a:gd name="T38" fmla="*/ 1 w 141"/>
                <a:gd name="T39" fmla="*/ 1 h 224"/>
                <a:gd name="T40" fmla="*/ 1 w 141"/>
                <a:gd name="T41" fmla="*/ 1 h 224"/>
                <a:gd name="T42" fmla="*/ 1 w 141"/>
                <a:gd name="T43" fmla="*/ 1 h 224"/>
                <a:gd name="T44" fmla="*/ 1 w 141"/>
                <a:gd name="T45" fmla="*/ 1 h 224"/>
                <a:gd name="T46" fmla="*/ 1 w 141"/>
                <a:gd name="T47" fmla="*/ 1 h 224"/>
                <a:gd name="T48" fmla="*/ 1 w 141"/>
                <a:gd name="T49" fmla="*/ 1 h 224"/>
                <a:gd name="T50" fmla="*/ 1 w 141"/>
                <a:gd name="T51" fmla="*/ 1 h 224"/>
                <a:gd name="T52" fmla="*/ 1 w 141"/>
                <a:gd name="T53" fmla="*/ 1 h 224"/>
                <a:gd name="T54" fmla="*/ 1 w 141"/>
                <a:gd name="T55" fmla="*/ 1 h 224"/>
                <a:gd name="T56" fmla="*/ 1 w 141"/>
                <a:gd name="T57" fmla="*/ 1 h 224"/>
                <a:gd name="T58" fmla="*/ 1 w 141"/>
                <a:gd name="T59" fmla="*/ 1 h 224"/>
                <a:gd name="T60" fmla="*/ 1 w 141"/>
                <a:gd name="T61" fmla="*/ 1 h 224"/>
                <a:gd name="T62" fmla="*/ 1 w 141"/>
                <a:gd name="T63" fmla="*/ 1 h 224"/>
                <a:gd name="T64" fmla="*/ 0 w 141"/>
                <a:gd name="T65" fmla="*/ 1 h 224"/>
                <a:gd name="T66" fmla="*/ 1 w 141"/>
                <a:gd name="T67" fmla="*/ 1 h 224"/>
                <a:gd name="T68" fmla="*/ 1 w 141"/>
                <a:gd name="T69" fmla="*/ 1 h 224"/>
                <a:gd name="T70" fmla="*/ 1 w 141"/>
                <a:gd name="T71" fmla="*/ 1 h 224"/>
                <a:gd name="T72" fmla="*/ 1 w 141"/>
                <a:gd name="T73" fmla="*/ 1 h 224"/>
                <a:gd name="T74" fmla="*/ 1 w 141"/>
                <a:gd name="T75" fmla="*/ 1 h 224"/>
                <a:gd name="T76" fmla="*/ 1 w 141"/>
                <a:gd name="T77" fmla="*/ 1 h 224"/>
                <a:gd name="T78" fmla="*/ 1 w 141"/>
                <a:gd name="T79" fmla="*/ 1 h 224"/>
                <a:gd name="T80" fmla="*/ 1 w 141"/>
                <a:gd name="T81" fmla="*/ 1 h 224"/>
                <a:gd name="T82" fmla="*/ 1 w 141"/>
                <a:gd name="T83" fmla="*/ 1 h 224"/>
                <a:gd name="T84" fmla="*/ 1 w 141"/>
                <a:gd name="T85" fmla="*/ 1 h 224"/>
                <a:gd name="T86" fmla="*/ 1 w 141"/>
                <a:gd name="T87" fmla="*/ 1 h 224"/>
                <a:gd name="T88" fmla="*/ 1 w 141"/>
                <a:gd name="T89" fmla="*/ 1 h 224"/>
                <a:gd name="T90" fmla="*/ 1 w 141"/>
                <a:gd name="T91" fmla="*/ 1 h 224"/>
                <a:gd name="T92" fmla="*/ 1 w 141"/>
                <a:gd name="T93" fmla="*/ 1 h 224"/>
                <a:gd name="T94" fmla="*/ 1 w 141"/>
                <a:gd name="T95" fmla="*/ 1 h 224"/>
                <a:gd name="T96" fmla="*/ 1 w 141"/>
                <a:gd name="T97" fmla="*/ 1 h 224"/>
                <a:gd name="T98" fmla="*/ 1 w 141"/>
                <a:gd name="T99" fmla="*/ 1 h 224"/>
                <a:gd name="T100" fmla="*/ 1 w 141"/>
                <a:gd name="T101" fmla="*/ 1 h 224"/>
                <a:gd name="T102" fmla="*/ 1 w 141"/>
                <a:gd name="T103" fmla="*/ 1 h 224"/>
                <a:gd name="T104" fmla="*/ 1 w 141"/>
                <a:gd name="T105" fmla="*/ 1 h 224"/>
                <a:gd name="T106" fmla="*/ 1 w 141"/>
                <a:gd name="T107" fmla="*/ 1 h 224"/>
                <a:gd name="T108" fmla="*/ 1 w 141"/>
                <a:gd name="T109" fmla="*/ 1 h 224"/>
                <a:gd name="T110" fmla="*/ 1 w 141"/>
                <a:gd name="T111" fmla="*/ 1 h 224"/>
                <a:gd name="T112" fmla="*/ 1 w 141"/>
                <a:gd name="T113" fmla="*/ 1 h 224"/>
                <a:gd name="T114" fmla="*/ 1 w 141"/>
                <a:gd name="T115" fmla="*/ 1 h 224"/>
                <a:gd name="T116" fmla="*/ 1 w 141"/>
                <a:gd name="T117" fmla="*/ 1 h 224"/>
                <a:gd name="T118" fmla="*/ 1 w 141"/>
                <a:gd name="T119" fmla="*/ 1 h 224"/>
                <a:gd name="T120" fmla="*/ 1 w 141"/>
                <a:gd name="T121" fmla="*/ 1 h 224"/>
                <a:gd name="T122" fmla="*/ 1 w 141"/>
                <a:gd name="T123" fmla="*/ 0 h 224"/>
                <a:gd name="T124" fmla="*/ 1 w 141"/>
                <a:gd name="T125" fmla="*/ 0 h 22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1"/>
                <a:gd name="T190" fmla="*/ 0 h 224"/>
                <a:gd name="T191" fmla="*/ 141 w 141"/>
                <a:gd name="T192" fmla="*/ 224 h 22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1" h="224">
                  <a:moveTo>
                    <a:pt x="141" y="0"/>
                  </a:moveTo>
                  <a:lnTo>
                    <a:pt x="125" y="40"/>
                  </a:lnTo>
                  <a:lnTo>
                    <a:pt x="122" y="38"/>
                  </a:lnTo>
                  <a:lnTo>
                    <a:pt x="120" y="38"/>
                  </a:lnTo>
                  <a:lnTo>
                    <a:pt x="112" y="38"/>
                  </a:lnTo>
                  <a:lnTo>
                    <a:pt x="106" y="42"/>
                  </a:lnTo>
                  <a:lnTo>
                    <a:pt x="99" y="42"/>
                  </a:lnTo>
                  <a:lnTo>
                    <a:pt x="91" y="47"/>
                  </a:lnTo>
                  <a:lnTo>
                    <a:pt x="84" y="53"/>
                  </a:lnTo>
                  <a:lnTo>
                    <a:pt x="80" y="64"/>
                  </a:lnTo>
                  <a:lnTo>
                    <a:pt x="76" y="68"/>
                  </a:lnTo>
                  <a:lnTo>
                    <a:pt x="74" y="74"/>
                  </a:lnTo>
                  <a:lnTo>
                    <a:pt x="70" y="81"/>
                  </a:lnTo>
                  <a:lnTo>
                    <a:pt x="70" y="91"/>
                  </a:lnTo>
                  <a:lnTo>
                    <a:pt x="70" y="99"/>
                  </a:lnTo>
                  <a:lnTo>
                    <a:pt x="68" y="106"/>
                  </a:lnTo>
                  <a:lnTo>
                    <a:pt x="68" y="116"/>
                  </a:lnTo>
                  <a:lnTo>
                    <a:pt x="68" y="127"/>
                  </a:lnTo>
                  <a:lnTo>
                    <a:pt x="67" y="135"/>
                  </a:lnTo>
                  <a:lnTo>
                    <a:pt x="67" y="144"/>
                  </a:lnTo>
                  <a:lnTo>
                    <a:pt x="67" y="152"/>
                  </a:lnTo>
                  <a:lnTo>
                    <a:pt x="67" y="161"/>
                  </a:lnTo>
                  <a:lnTo>
                    <a:pt x="63" y="169"/>
                  </a:lnTo>
                  <a:lnTo>
                    <a:pt x="63" y="178"/>
                  </a:lnTo>
                  <a:lnTo>
                    <a:pt x="61" y="186"/>
                  </a:lnTo>
                  <a:lnTo>
                    <a:pt x="59" y="194"/>
                  </a:lnTo>
                  <a:lnTo>
                    <a:pt x="53" y="203"/>
                  </a:lnTo>
                  <a:lnTo>
                    <a:pt x="46" y="211"/>
                  </a:lnTo>
                  <a:lnTo>
                    <a:pt x="38" y="216"/>
                  </a:lnTo>
                  <a:lnTo>
                    <a:pt x="30" y="220"/>
                  </a:lnTo>
                  <a:lnTo>
                    <a:pt x="17" y="222"/>
                  </a:lnTo>
                  <a:lnTo>
                    <a:pt x="13" y="224"/>
                  </a:lnTo>
                  <a:lnTo>
                    <a:pt x="0" y="215"/>
                  </a:lnTo>
                  <a:lnTo>
                    <a:pt x="4" y="213"/>
                  </a:lnTo>
                  <a:lnTo>
                    <a:pt x="15" y="211"/>
                  </a:lnTo>
                  <a:lnTo>
                    <a:pt x="21" y="207"/>
                  </a:lnTo>
                  <a:lnTo>
                    <a:pt x="29" y="205"/>
                  </a:lnTo>
                  <a:lnTo>
                    <a:pt x="34" y="199"/>
                  </a:lnTo>
                  <a:lnTo>
                    <a:pt x="44" y="194"/>
                  </a:lnTo>
                  <a:lnTo>
                    <a:pt x="48" y="184"/>
                  </a:lnTo>
                  <a:lnTo>
                    <a:pt x="51" y="175"/>
                  </a:lnTo>
                  <a:lnTo>
                    <a:pt x="53" y="161"/>
                  </a:lnTo>
                  <a:lnTo>
                    <a:pt x="55" y="148"/>
                  </a:lnTo>
                  <a:lnTo>
                    <a:pt x="55" y="140"/>
                  </a:lnTo>
                  <a:lnTo>
                    <a:pt x="55" y="133"/>
                  </a:lnTo>
                  <a:lnTo>
                    <a:pt x="55" y="123"/>
                  </a:lnTo>
                  <a:lnTo>
                    <a:pt x="57" y="118"/>
                  </a:lnTo>
                  <a:lnTo>
                    <a:pt x="57" y="110"/>
                  </a:lnTo>
                  <a:lnTo>
                    <a:pt x="57" y="100"/>
                  </a:lnTo>
                  <a:lnTo>
                    <a:pt x="57" y="93"/>
                  </a:lnTo>
                  <a:lnTo>
                    <a:pt x="57" y="87"/>
                  </a:lnTo>
                  <a:lnTo>
                    <a:pt x="55" y="78"/>
                  </a:lnTo>
                  <a:lnTo>
                    <a:pt x="55" y="70"/>
                  </a:lnTo>
                  <a:lnTo>
                    <a:pt x="53" y="62"/>
                  </a:lnTo>
                  <a:lnTo>
                    <a:pt x="53" y="55"/>
                  </a:lnTo>
                  <a:lnTo>
                    <a:pt x="53" y="40"/>
                  </a:lnTo>
                  <a:lnTo>
                    <a:pt x="51" y="28"/>
                  </a:lnTo>
                  <a:lnTo>
                    <a:pt x="49" y="17"/>
                  </a:lnTo>
                  <a:lnTo>
                    <a:pt x="49" y="9"/>
                  </a:lnTo>
                  <a:lnTo>
                    <a:pt x="49" y="4"/>
                  </a:lnTo>
                  <a:lnTo>
                    <a:pt x="141" y="0"/>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87" name="Freeform 62"/>
            <p:cNvSpPr>
              <a:spLocks/>
            </p:cNvSpPr>
            <p:nvPr/>
          </p:nvSpPr>
          <p:spPr bwMode="auto">
            <a:xfrm>
              <a:off x="4272" y="3719"/>
              <a:ext cx="65" cy="65"/>
            </a:xfrm>
            <a:custGeom>
              <a:avLst/>
              <a:gdLst>
                <a:gd name="T0" fmla="*/ 1 w 130"/>
                <a:gd name="T1" fmla="*/ 0 h 129"/>
                <a:gd name="T2" fmla="*/ 1 w 130"/>
                <a:gd name="T3" fmla="*/ 1 h 129"/>
                <a:gd name="T4" fmla="*/ 1 w 130"/>
                <a:gd name="T5" fmla="*/ 1 h 129"/>
                <a:gd name="T6" fmla="*/ 1 w 130"/>
                <a:gd name="T7" fmla="*/ 1 h 129"/>
                <a:gd name="T8" fmla="*/ 1 w 130"/>
                <a:gd name="T9" fmla="*/ 1 h 129"/>
                <a:gd name="T10" fmla="*/ 1 w 130"/>
                <a:gd name="T11" fmla="*/ 1 h 129"/>
                <a:gd name="T12" fmla="*/ 1 w 130"/>
                <a:gd name="T13" fmla="*/ 1 h 129"/>
                <a:gd name="T14" fmla="*/ 1 w 130"/>
                <a:gd name="T15" fmla="*/ 1 h 129"/>
                <a:gd name="T16" fmla="*/ 1 w 130"/>
                <a:gd name="T17" fmla="*/ 1 h 129"/>
                <a:gd name="T18" fmla="*/ 1 w 130"/>
                <a:gd name="T19" fmla="*/ 1 h 129"/>
                <a:gd name="T20" fmla="*/ 1 w 130"/>
                <a:gd name="T21" fmla="*/ 1 h 129"/>
                <a:gd name="T22" fmla="*/ 1 w 130"/>
                <a:gd name="T23" fmla="*/ 1 h 129"/>
                <a:gd name="T24" fmla="*/ 1 w 130"/>
                <a:gd name="T25" fmla="*/ 1 h 129"/>
                <a:gd name="T26" fmla="*/ 1 w 130"/>
                <a:gd name="T27" fmla="*/ 1 h 129"/>
                <a:gd name="T28" fmla="*/ 1 w 130"/>
                <a:gd name="T29" fmla="*/ 1 h 129"/>
                <a:gd name="T30" fmla="*/ 1 w 130"/>
                <a:gd name="T31" fmla="*/ 1 h 129"/>
                <a:gd name="T32" fmla="*/ 1 w 130"/>
                <a:gd name="T33" fmla="*/ 1 h 129"/>
                <a:gd name="T34" fmla="*/ 1 w 130"/>
                <a:gd name="T35" fmla="*/ 1 h 129"/>
                <a:gd name="T36" fmla="*/ 1 w 130"/>
                <a:gd name="T37" fmla="*/ 1 h 129"/>
                <a:gd name="T38" fmla="*/ 1 w 130"/>
                <a:gd name="T39" fmla="*/ 1 h 129"/>
                <a:gd name="T40" fmla="*/ 1 w 130"/>
                <a:gd name="T41" fmla="*/ 1 h 129"/>
                <a:gd name="T42" fmla="*/ 1 w 130"/>
                <a:gd name="T43" fmla="*/ 1 h 129"/>
                <a:gd name="T44" fmla="*/ 0 w 130"/>
                <a:gd name="T45" fmla="*/ 1 h 129"/>
                <a:gd name="T46" fmla="*/ 0 w 130"/>
                <a:gd name="T47" fmla="*/ 1 h 129"/>
                <a:gd name="T48" fmla="*/ 1 w 130"/>
                <a:gd name="T49" fmla="*/ 1 h 129"/>
                <a:gd name="T50" fmla="*/ 1 w 130"/>
                <a:gd name="T51" fmla="*/ 1 h 129"/>
                <a:gd name="T52" fmla="*/ 1 w 130"/>
                <a:gd name="T53" fmla="*/ 1 h 129"/>
                <a:gd name="T54" fmla="*/ 1 w 130"/>
                <a:gd name="T55" fmla="*/ 1 h 129"/>
                <a:gd name="T56" fmla="*/ 1 w 130"/>
                <a:gd name="T57" fmla="*/ 1 h 129"/>
                <a:gd name="T58" fmla="*/ 1 w 130"/>
                <a:gd name="T59" fmla="*/ 1 h 129"/>
                <a:gd name="T60" fmla="*/ 1 w 130"/>
                <a:gd name="T61" fmla="*/ 1 h 129"/>
                <a:gd name="T62" fmla="*/ 1 w 130"/>
                <a:gd name="T63" fmla="*/ 1 h 129"/>
                <a:gd name="T64" fmla="*/ 1 w 130"/>
                <a:gd name="T65" fmla="*/ 1 h 129"/>
                <a:gd name="T66" fmla="*/ 1 w 130"/>
                <a:gd name="T67" fmla="*/ 1 h 129"/>
                <a:gd name="T68" fmla="*/ 1 w 130"/>
                <a:gd name="T69" fmla="*/ 1 h 129"/>
                <a:gd name="T70" fmla="*/ 1 w 130"/>
                <a:gd name="T71" fmla="*/ 1 h 129"/>
                <a:gd name="T72" fmla="*/ 1 w 130"/>
                <a:gd name="T73" fmla="*/ 1 h 129"/>
                <a:gd name="T74" fmla="*/ 1 w 130"/>
                <a:gd name="T75" fmla="*/ 1 h 129"/>
                <a:gd name="T76" fmla="*/ 1 w 130"/>
                <a:gd name="T77" fmla="*/ 1 h 129"/>
                <a:gd name="T78" fmla="*/ 1 w 130"/>
                <a:gd name="T79" fmla="*/ 1 h 129"/>
                <a:gd name="T80" fmla="*/ 1 w 130"/>
                <a:gd name="T81" fmla="*/ 1 h 129"/>
                <a:gd name="T82" fmla="*/ 1 w 130"/>
                <a:gd name="T83" fmla="*/ 1 h 129"/>
                <a:gd name="T84" fmla="*/ 1 w 130"/>
                <a:gd name="T85" fmla="*/ 1 h 129"/>
                <a:gd name="T86" fmla="*/ 1 w 130"/>
                <a:gd name="T87" fmla="*/ 1 h 129"/>
                <a:gd name="T88" fmla="*/ 1 w 130"/>
                <a:gd name="T89" fmla="*/ 0 h 129"/>
                <a:gd name="T90" fmla="*/ 1 w 130"/>
                <a:gd name="T91" fmla="*/ 0 h 12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0"/>
                <a:gd name="T139" fmla="*/ 0 h 129"/>
                <a:gd name="T140" fmla="*/ 130 w 130"/>
                <a:gd name="T141" fmla="*/ 129 h 12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0" h="129">
                  <a:moveTo>
                    <a:pt x="65" y="0"/>
                  </a:moveTo>
                  <a:lnTo>
                    <a:pt x="130" y="19"/>
                  </a:lnTo>
                  <a:lnTo>
                    <a:pt x="114" y="30"/>
                  </a:lnTo>
                  <a:lnTo>
                    <a:pt x="111" y="28"/>
                  </a:lnTo>
                  <a:lnTo>
                    <a:pt x="103" y="30"/>
                  </a:lnTo>
                  <a:lnTo>
                    <a:pt x="94" y="32"/>
                  </a:lnTo>
                  <a:lnTo>
                    <a:pt x="88" y="44"/>
                  </a:lnTo>
                  <a:lnTo>
                    <a:pt x="84" y="49"/>
                  </a:lnTo>
                  <a:lnTo>
                    <a:pt x="80" y="59"/>
                  </a:lnTo>
                  <a:lnTo>
                    <a:pt x="78" y="70"/>
                  </a:lnTo>
                  <a:lnTo>
                    <a:pt x="78" y="82"/>
                  </a:lnTo>
                  <a:lnTo>
                    <a:pt x="75" y="91"/>
                  </a:lnTo>
                  <a:lnTo>
                    <a:pt x="73" y="101"/>
                  </a:lnTo>
                  <a:lnTo>
                    <a:pt x="67" y="110"/>
                  </a:lnTo>
                  <a:lnTo>
                    <a:pt x="63" y="120"/>
                  </a:lnTo>
                  <a:lnTo>
                    <a:pt x="55" y="123"/>
                  </a:lnTo>
                  <a:lnTo>
                    <a:pt x="46" y="125"/>
                  </a:lnTo>
                  <a:lnTo>
                    <a:pt x="38" y="127"/>
                  </a:lnTo>
                  <a:lnTo>
                    <a:pt x="31" y="129"/>
                  </a:lnTo>
                  <a:lnTo>
                    <a:pt x="21" y="127"/>
                  </a:lnTo>
                  <a:lnTo>
                    <a:pt x="16" y="125"/>
                  </a:lnTo>
                  <a:lnTo>
                    <a:pt x="10" y="125"/>
                  </a:lnTo>
                  <a:lnTo>
                    <a:pt x="0" y="116"/>
                  </a:lnTo>
                  <a:lnTo>
                    <a:pt x="0" y="114"/>
                  </a:lnTo>
                  <a:lnTo>
                    <a:pt x="6" y="114"/>
                  </a:lnTo>
                  <a:lnTo>
                    <a:pt x="12" y="114"/>
                  </a:lnTo>
                  <a:lnTo>
                    <a:pt x="21" y="114"/>
                  </a:lnTo>
                  <a:lnTo>
                    <a:pt x="29" y="112"/>
                  </a:lnTo>
                  <a:lnTo>
                    <a:pt x="36" y="110"/>
                  </a:lnTo>
                  <a:lnTo>
                    <a:pt x="46" y="108"/>
                  </a:lnTo>
                  <a:lnTo>
                    <a:pt x="54" y="104"/>
                  </a:lnTo>
                  <a:lnTo>
                    <a:pt x="57" y="101"/>
                  </a:lnTo>
                  <a:lnTo>
                    <a:pt x="61" y="95"/>
                  </a:lnTo>
                  <a:lnTo>
                    <a:pt x="63" y="87"/>
                  </a:lnTo>
                  <a:lnTo>
                    <a:pt x="65" y="80"/>
                  </a:lnTo>
                  <a:lnTo>
                    <a:pt x="63" y="70"/>
                  </a:lnTo>
                  <a:lnTo>
                    <a:pt x="63" y="63"/>
                  </a:lnTo>
                  <a:lnTo>
                    <a:pt x="63" y="55"/>
                  </a:lnTo>
                  <a:lnTo>
                    <a:pt x="63" y="46"/>
                  </a:lnTo>
                  <a:lnTo>
                    <a:pt x="63" y="36"/>
                  </a:lnTo>
                  <a:lnTo>
                    <a:pt x="63" y="28"/>
                  </a:lnTo>
                  <a:lnTo>
                    <a:pt x="63" y="21"/>
                  </a:lnTo>
                  <a:lnTo>
                    <a:pt x="63" y="13"/>
                  </a:lnTo>
                  <a:lnTo>
                    <a:pt x="63" y="4"/>
                  </a:lnTo>
                  <a:lnTo>
                    <a:pt x="65" y="0"/>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88" name="Freeform 63"/>
            <p:cNvSpPr>
              <a:spLocks/>
            </p:cNvSpPr>
            <p:nvPr/>
          </p:nvSpPr>
          <p:spPr bwMode="auto">
            <a:xfrm>
              <a:off x="4252" y="3776"/>
              <a:ext cx="64" cy="17"/>
            </a:xfrm>
            <a:custGeom>
              <a:avLst/>
              <a:gdLst>
                <a:gd name="T0" fmla="*/ 0 w 128"/>
                <a:gd name="T1" fmla="*/ 1 h 32"/>
                <a:gd name="T2" fmla="*/ 1 w 128"/>
                <a:gd name="T3" fmla="*/ 1 h 32"/>
                <a:gd name="T4" fmla="*/ 1 w 128"/>
                <a:gd name="T5" fmla="*/ 1 h 32"/>
                <a:gd name="T6" fmla="*/ 1 w 128"/>
                <a:gd name="T7" fmla="*/ 1 h 32"/>
                <a:gd name="T8" fmla="*/ 1 w 128"/>
                <a:gd name="T9" fmla="*/ 1 h 32"/>
                <a:gd name="T10" fmla="*/ 1 w 128"/>
                <a:gd name="T11" fmla="*/ 0 h 32"/>
                <a:gd name="T12" fmla="*/ 1 w 128"/>
                <a:gd name="T13" fmla="*/ 0 h 32"/>
                <a:gd name="T14" fmla="*/ 1 w 128"/>
                <a:gd name="T15" fmla="*/ 1 h 32"/>
                <a:gd name="T16" fmla="*/ 1 w 128"/>
                <a:gd name="T17" fmla="*/ 1 h 32"/>
                <a:gd name="T18" fmla="*/ 1 w 128"/>
                <a:gd name="T19" fmla="*/ 1 h 32"/>
                <a:gd name="T20" fmla="*/ 1 w 128"/>
                <a:gd name="T21" fmla="*/ 1 h 32"/>
                <a:gd name="T22" fmla="*/ 1 w 128"/>
                <a:gd name="T23" fmla="*/ 1 h 32"/>
                <a:gd name="T24" fmla="*/ 0 w 128"/>
                <a:gd name="T25" fmla="*/ 1 h 32"/>
                <a:gd name="T26" fmla="*/ 0 w 128"/>
                <a:gd name="T27" fmla="*/ 1 h 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8"/>
                <a:gd name="T43" fmla="*/ 0 h 32"/>
                <a:gd name="T44" fmla="*/ 128 w 128"/>
                <a:gd name="T45" fmla="*/ 32 h 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8" h="32">
                  <a:moveTo>
                    <a:pt x="0" y="21"/>
                  </a:moveTo>
                  <a:lnTo>
                    <a:pt x="4" y="19"/>
                  </a:lnTo>
                  <a:lnTo>
                    <a:pt x="10" y="11"/>
                  </a:lnTo>
                  <a:lnTo>
                    <a:pt x="19" y="6"/>
                  </a:lnTo>
                  <a:lnTo>
                    <a:pt x="31" y="2"/>
                  </a:lnTo>
                  <a:lnTo>
                    <a:pt x="42" y="0"/>
                  </a:lnTo>
                  <a:lnTo>
                    <a:pt x="52" y="0"/>
                  </a:lnTo>
                  <a:lnTo>
                    <a:pt x="59" y="2"/>
                  </a:lnTo>
                  <a:lnTo>
                    <a:pt x="61" y="6"/>
                  </a:lnTo>
                  <a:lnTo>
                    <a:pt x="75" y="17"/>
                  </a:lnTo>
                  <a:lnTo>
                    <a:pt x="118" y="21"/>
                  </a:lnTo>
                  <a:lnTo>
                    <a:pt x="128" y="32"/>
                  </a:lnTo>
                  <a:lnTo>
                    <a:pt x="0" y="21"/>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89" name="Freeform 64"/>
            <p:cNvSpPr>
              <a:spLocks/>
            </p:cNvSpPr>
            <p:nvPr/>
          </p:nvSpPr>
          <p:spPr bwMode="auto">
            <a:xfrm>
              <a:off x="4353" y="3836"/>
              <a:ext cx="81" cy="16"/>
            </a:xfrm>
            <a:custGeom>
              <a:avLst/>
              <a:gdLst>
                <a:gd name="T0" fmla="*/ 1 w 162"/>
                <a:gd name="T1" fmla="*/ 1 h 30"/>
                <a:gd name="T2" fmla="*/ 1 w 162"/>
                <a:gd name="T3" fmla="*/ 1 h 30"/>
                <a:gd name="T4" fmla="*/ 1 w 162"/>
                <a:gd name="T5" fmla="*/ 1 h 30"/>
                <a:gd name="T6" fmla="*/ 1 w 162"/>
                <a:gd name="T7" fmla="*/ 1 h 30"/>
                <a:gd name="T8" fmla="*/ 1 w 162"/>
                <a:gd name="T9" fmla="*/ 0 h 30"/>
                <a:gd name="T10" fmla="*/ 1 w 162"/>
                <a:gd name="T11" fmla="*/ 0 h 30"/>
                <a:gd name="T12" fmla="*/ 1 w 162"/>
                <a:gd name="T13" fmla="*/ 0 h 30"/>
                <a:gd name="T14" fmla="*/ 1 w 162"/>
                <a:gd name="T15" fmla="*/ 0 h 30"/>
                <a:gd name="T16" fmla="*/ 1 w 162"/>
                <a:gd name="T17" fmla="*/ 1 h 30"/>
                <a:gd name="T18" fmla="*/ 1 w 162"/>
                <a:gd name="T19" fmla="*/ 0 h 30"/>
                <a:gd name="T20" fmla="*/ 1 w 162"/>
                <a:gd name="T21" fmla="*/ 1 h 30"/>
                <a:gd name="T22" fmla="*/ 1 w 162"/>
                <a:gd name="T23" fmla="*/ 1 h 30"/>
                <a:gd name="T24" fmla="*/ 0 w 162"/>
                <a:gd name="T25" fmla="*/ 1 h 30"/>
                <a:gd name="T26" fmla="*/ 1 w 162"/>
                <a:gd name="T27" fmla="*/ 1 h 30"/>
                <a:gd name="T28" fmla="*/ 1 w 162"/>
                <a:gd name="T29" fmla="*/ 1 h 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62"/>
                <a:gd name="T46" fmla="*/ 0 h 30"/>
                <a:gd name="T47" fmla="*/ 162 w 162"/>
                <a:gd name="T48" fmla="*/ 30 h 3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62" h="30">
                  <a:moveTo>
                    <a:pt x="4" y="19"/>
                  </a:moveTo>
                  <a:lnTo>
                    <a:pt x="32" y="4"/>
                  </a:lnTo>
                  <a:lnTo>
                    <a:pt x="30" y="2"/>
                  </a:lnTo>
                  <a:lnTo>
                    <a:pt x="42" y="2"/>
                  </a:lnTo>
                  <a:lnTo>
                    <a:pt x="49" y="0"/>
                  </a:lnTo>
                  <a:lnTo>
                    <a:pt x="55" y="0"/>
                  </a:lnTo>
                  <a:lnTo>
                    <a:pt x="61" y="0"/>
                  </a:lnTo>
                  <a:lnTo>
                    <a:pt x="65" y="0"/>
                  </a:lnTo>
                  <a:lnTo>
                    <a:pt x="82" y="19"/>
                  </a:lnTo>
                  <a:lnTo>
                    <a:pt x="152" y="0"/>
                  </a:lnTo>
                  <a:lnTo>
                    <a:pt x="162" y="24"/>
                  </a:lnTo>
                  <a:lnTo>
                    <a:pt x="89" y="30"/>
                  </a:lnTo>
                  <a:lnTo>
                    <a:pt x="0" y="28"/>
                  </a:lnTo>
                  <a:lnTo>
                    <a:pt x="4" y="1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90" name="Freeform 65"/>
            <p:cNvSpPr>
              <a:spLocks/>
            </p:cNvSpPr>
            <p:nvPr/>
          </p:nvSpPr>
          <p:spPr bwMode="auto">
            <a:xfrm>
              <a:off x="4083" y="3205"/>
              <a:ext cx="48" cy="25"/>
            </a:xfrm>
            <a:custGeom>
              <a:avLst/>
              <a:gdLst>
                <a:gd name="T0" fmla="*/ 0 w 95"/>
                <a:gd name="T1" fmla="*/ 1 h 49"/>
                <a:gd name="T2" fmla="*/ 1 w 95"/>
                <a:gd name="T3" fmla="*/ 0 h 49"/>
                <a:gd name="T4" fmla="*/ 1 w 95"/>
                <a:gd name="T5" fmla="*/ 0 h 49"/>
                <a:gd name="T6" fmla="*/ 1 w 95"/>
                <a:gd name="T7" fmla="*/ 1 h 49"/>
                <a:gd name="T8" fmla="*/ 1 w 95"/>
                <a:gd name="T9" fmla="*/ 1 h 49"/>
                <a:gd name="T10" fmla="*/ 1 w 95"/>
                <a:gd name="T11" fmla="*/ 1 h 49"/>
                <a:gd name="T12" fmla="*/ 1 w 95"/>
                <a:gd name="T13" fmla="*/ 1 h 49"/>
                <a:gd name="T14" fmla="*/ 1 w 95"/>
                <a:gd name="T15" fmla="*/ 1 h 49"/>
                <a:gd name="T16" fmla="*/ 1 w 95"/>
                <a:gd name="T17" fmla="*/ 1 h 49"/>
                <a:gd name="T18" fmla="*/ 1 w 95"/>
                <a:gd name="T19" fmla="*/ 1 h 49"/>
                <a:gd name="T20" fmla="*/ 1 w 95"/>
                <a:gd name="T21" fmla="*/ 1 h 49"/>
                <a:gd name="T22" fmla="*/ 1 w 95"/>
                <a:gd name="T23" fmla="*/ 1 h 49"/>
                <a:gd name="T24" fmla="*/ 1 w 95"/>
                <a:gd name="T25" fmla="*/ 1 h 49"/>
                <a:gd name="T26" fmla="*/ 1 w 95"/>
                <a:gd name="T27" fmla="*/ 1 h 49"/>
                <a:gd name="T28" fmla="*/ 1 w 95"/>
                <a:gd name="T29" fmla="*/ 1 h 49"/>
                <a:gd name="T30" fmla="*/ 1 w 95"/>
                <a:gd name="T31" fmla="*/ 1 h 49"/>
                <a:gd name="T32" fmla="*/ 1 w 95"/>
                <a:gd name="T33" fmla="*/ 1 h 49"/>
                <a:gd name="T34" fmla="*/ 1 w 95"/>
                <a:gd name="T35" fmla="*/ 1 h 49"/>
                <a:gd name="T36" fmla="*/ 1 w 95"/>
                <a:gd name="T37" fmla="*/ 1 h 49"/>
                <a:gd name="T38" fmla="*/ 1 w 95"/>
                <a:gd name="T39" fmla="*/ 1 h 49"/>
                <a:gd name="T40" fmla="*/ 1 w 95"/>
                <a:gd name="T41" fmla="*/ 1 h 49"/>
                <a:gd name="T42" fmla="*/ 1 w 95"/>
                <a:gd name="T43" fmla="*/ 1 h 49"/>
                <a:gd name="T44" fmla="*/ 1 w 95"/>
                <a:gd name="T45" fmla="*/ 1 h 49"/>
                <a:gd name="T46" fmla="*/ 1 w 95"/>
                <a:gd name="T47" fmla="*/ 1 h 49"/>
                <a:gd name="T48" fmla="*/ 1 w 95"/>
                <a:gd name="T49" fmla="*/ 1 h 49"/>
                <a:gd name="T50" fmla="*/ 0 w 95"/>
                <a:gd name="T51" fmla="*/ 1 h 49"/>
                <a:gd name="T52" fmla="*/ 0 w 95"/>
                <a:gd name="T53" fmla="*/ 1 h 4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95"/>
                <a:gd name="T82" fmla="*/ 0 h 49"/>
                <a:gd name="T83" fmla="*/ 95 w 95"/>
                <a:gd name="T84" fmla="*/ 49 h 4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95" h="49">
                  <a:moveTo>
                    <a:pt x="0" y="2"/>
                  </a:moveTo>
                  <a:lnTo>
                    <a:pt x="11" y="0"/>
                  </a:lnTo>
                  <a:lnTo>
                    <a:pt x="15" y="0"/>
                  </a:lnTo>
                  <a:lnTo>
                    <a:pt x="23" y="2"/>
                  </a:lnTo>
                  <a:lnTo>
                    <a:pt x="29" y="4"/>
                  </a:lnTo>
                  <a:lnTo>
                    <a:pt x="34" y="7"/>
                  </a:lnTo>
                  <a:lnTo>
                    <a:pt x="42" y="11"/>
                  </a:lnTo>
                  <a:lnTo>
                    <a:pt x="51" y="17"/>
                  </a:lnTo>
                  <a:lnTo>
                    <a:pt x="59" y="21"/>
                  </a:lnTo>
                  <a:lnTo>
                    <a:pt x="65" y="26"/>
                  </a:lnTo>
                  <a:lnTo>
                    <a:pt x="72" y="30"/>
                  </a:lnTo>
                  <a:lnTo>
                    <a:pt x="80" y="38"/>
                  </a:lnTo>
                  <a:lnTo>
                    <a:pt x="89" y="45"/>
                  </a:lnTo>
                  <a:lnTo>
                    <a:pt x="95" y="49"/>
                  </a:lnTo>
                  <a:lnTo>
                    <a:pt x="93" y="47"/>
                  </a:lnTo>
                  <a:lnTo>
                    <a:pt x="87" y="45"/>
                  </a:lnTo>
                  <a:lnTo>
                    <a:pt x="76" y="40"/>
                  </a:lnTo>
                  <a:lnTo>
                    <a:pt x="65" y="34"/>
                  </a:lnTo>
                  <a:lnTo>
                    <a:pt x="55" y="28"/>
                  </a:lnTo>
                  <a:lnTo>
                    <a:pt x="48" y="25"/>
                  </a:lnTo>
                  <a:lnTo>
                    <a:pt x="38" y="21"/>
                  </a:lnTo>
                  <a:lnTo>
                    <a:pt x="32" y="17"/>
                  </a:lnTo>
                  <a:lnTo>
                    <a:pt x="19" y="9"/>
                  </a:lnTo>
                  <a:lnTo>
                    <a:pt x="15" y="9"/>
                  </a:lnTo>
                  <a:lnTo>
                    <a:pt x="11" y="9"/>
                  </a:lnTo>
                  <a:lnTo>
                    <a:pt x="0" y="2"/>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91" name="Freeform 66"/>
            <p:cNvSpPr>
              <a:spLocks/>
            </p:cNvSpPr>
            <p:nvPr/>
          </p:nvSpPr>
          <p:spPr bwMode="auto">
            <a:xfrm>
              <a:off x="4270" y="3229"/>
              <a:ext cx="94" cy="108"/>
            </a:xfrm>
            <a:custGeom>
              <a:avLst/>
              <a:gdLst>
                <a:gd name="T0" fmla="*/ 1 w 188"/>
                <a:gd name="T1" fmla="*/ 0 h 217"/>
                <a:gd name="T2" fmla="*/ 1 w 188"/>
                <a:gd name="T3" fmla="*/ 0 h 217"/>
                <a:gd name="T4" fmla="*/ 1 w 188"/>
                <a:gd name="T5" fmla="*/ 0 h 217"/>
                <a:gd name="T6" fmla="*/ 1 w 188"/>
                <a:gd name="T7" fmla="*/ 0 h 217"/>
                <a:gd name="T8" fmla="*/ 1 w 188"/>
                <a:gd name="T9" fmla="*/ 0 h 217"/>
                <a:gd name="T10" fmla="*/ 1 w 188"/>
                <a:gd name="T11" fmla="*/ 0 h 217"/>
                <a:gd name="T12" fmla="*/ 1 w 188"/>
                <a:gd name="T13" fmla="*/ 0 h 217"/>
                <a:gd name="T14" fmla="*/ 1 w 188"/>
                <a:gd name="T15" fmla="*/ 0 h 217"/>
                <a:gd name="T16" fmla="*/ 1 w 188"/>
                <a:gd name="T17" fmla="*/ 0 h 217"/>
                <a:gd name="T18" fmla="*/ 1 w 188"/>
                <a:gd name="T19" fmla="*/ 0 h 217"/>
                <a:gd name="T20" fmla="*/ 1 w 188"/>
                <a:gd name="T21" fmla="*/ 0 h 217"/>
                <a:gd name="T22" fmla="*/ 1 w 188"/>
                <a:gd name="T23" fmla="*/ 0 h 217"/>
                <a:gd name="T24" fmla="*/ 1 w 188"/>
                <a:gd name="T25" fmla="*/ 0 h 217"/>
                <a:gd name="T26" fmla="*/ 1 w 188"/>
                <a:gd name="T27" fmla="*/ 0 h 217"/>
                <a:gd name="T28" fmla="*/ 1 w 188"/>
                <a:gd name="T29" fmla="*/ 0 h 217"/>
                <a:gd name="T30" fmla="*/ 1 w 188"/>
                <a:gd name="T31" fmla="*/ 0 h 217"/>
                <a:gd name="T32" fmla="*/ 1 w 188"/>
                <a:gd name="T33" fmla="*/ 0 h 217"/>
                <a:gd name="T34" fmla="*/ 1 w 188"/>
                <a:gd name="T35" fmla="*/ 0 h 217"/>
                <a:gd name="T36" fmla="*/ 1 w 188"/>
                <a:gd name="T37" fmla="*/ 0 h 217"/>
                <a:gd name="T38" fmla="*/ 1 w 188"/>
                <a:gd name="T39" fmla="*/ 0 h 217"/>
                <a:gd name="T40" fmla="*/ 1 w 188"/>
                <a:gd name="T41" fmla="*/ 0 h 217"/>
                <a:gd name="T42" fmla="*/ 1 w 188"/>
                <a:gd name="T43" fmla="*/ 0 h 217"/>
                <a:gd name="T44" fmla="*/ 1 w 188"/>
                <a:gd name="T45" fmla="*/ 0 h 217"/>
                <a:gd name="T46" fmla="*/ 1 w 188"/>
                <a:gd name="T47" fmla="*/ 0 h 217"/>
                <a:gd name="T48" fmla="*/ 1 w 188"/>
                <a:gd name="T49" fmla="*/ 0 h 217"/>
                <a:gd name="T50" fmla="*/ 0 w 188"/>
                <a:gd name="T51" fmla="*/ 0 h 217"/>
                <a:gd name="T52" fmla="*/ 0 w 188"/>
                <a:gd name="T53" fmla="*/ 0 h 217"/>
                <a:gd name="T54" fmla="*/ 0 w 188"/>
                <a:gd name="T55" fmla="*/ 0 h 217"/>
                <a:gd name="T56" fmla="*/ 1 w 188"/>
                <a:gd name="T57" fmla="*/ 0 h 217"/>
                <a:gd name="T58" fmla="*/ 1 w 188"/>
                <a:gd name="T59" fmla="*/ 0 h 217"/>
                <a:gd name="T60" fmla="*/ 1 w 188"/>
                <a:gd name="T61" fmla="*/ 0 h 217"/>
                <a:gd name="T62" fmla="*/ 1 w 188"/>
                <a:gd name="T63" fmla="*/ 0 h 217"/>
                <a:gd name="T64" fmla="*/ 1 w 188"/>
                <a:gd name="T65" fmla="*/ 0 h 217"/>
                <a:gd name="T66" fmla="*/ 1 w 188"/>
                <a:gd name="T67" fmla="*/ 0 h 217"/>
                <a:gd name="T68" fmla="*/ 1 w 188"/>
                <a:gd name="T69" fmla="*/ 0 h 2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88"/>
                <a:gd name="T106" fmla="*/ 0 h 217"/>
                <a:gd name="T107" fmla="*/ 188 w 188"/>
                <a:gd name="T108" fmla="*/ 217 h 21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88" h="217">
                  <a:moveTo>
                    <a:pt x="20" y="25"/>
                  </a:moveTo>
                  <a:lnTo>
                    <a:pt x="22" y="27"/>
                  </a:lnTo>
                  <a:lnTo>
                    <a:pt x="26" y="33"/>
                  </a:lnTo>
                  <a:lnTo>
                    <a:pt x="30" y="38"/>
                  </a:lnTo>
                  <a:lnTo>
                    <a:pt x="34" y="44"/>
                  </a:lnTo>
                  <a:lnTo>
                    <a:pt x="39" y="52"/>
                  </a:lnTo>
                  <a:lnTo>
                    <a:pt x="45" y="61"/>
                  </a:lnTo>
                  <a:lnTo>
                    <a:pt x="47" y="69"/>
                  </a:lnTo>
                  <a:lnTo>
                    <a:pt x="51" y="82"/>
                  </a:lnTo>
                  <a:lnTo>
                    <a:pt x="55" y="93"/>
                  </a:lnTo>
                  <a:lnTo>
                    <a:pt x="58" y="103"/>
                  </a:lnTo>
                  <a:lnTo>
                    <a:pt x="62" y="111"/>
                  </a:lnTo>
                  <a:lnTo>
                    <a:pt x="64" y="120"/>
                  </a:lnTo>
                  <a:lnTo>
                    <a:pt x="66" y="126"/>
                  </a:lnTo>
                  <a:lnTo>
                    <a:pt x="68" y="128"/>
                  </a:lnTo>
                  <a:lnTo>
                    <a:pt x="68" y="126"/>
                  </a:lnTo>
                  <a:lnTo>
                    <a:pt x="68" y="120"/>
                  </a:lnTo>
                  <a:lnTo>
                    <a:pt x="68" y="112"/>
                  </a:lnTo>
                  <a:lnTo>
                    <a:pt x="72" y="107"/>
                  </a:lnTo>
                  <a:lnTo>
                    <a:pt x="78" y="95"/>
                  </a:lnTo>
                  <a:lnTo>
                    <a:pt x="83" y="84"/>
                  </a:lnTo>
                  <a:lnTo>
                    <a:pt x="91" y="73"/>
                  </a:lnTo>
                  <a:lnTo>
                    <a:pt x="102" y="61"/>
                  </a:lnTo>
                  <a:lnTo>
                    <a:pt x="114" y="50"/>
                  </a:lnTo>
                  <a:lnTo>
                    <a:pt x="127" y="38"/>
                  </a:lnTo>
                  <a:lnTo>
                    <a:pt x="142" y="27"/>
                  </a:lnTo>
                  <a:lnTo>
                    <a:pt x="155" y="19"/>
                  </a:lnTo>
                  <a:lnTo>
                    <a:pt x="167" y="10"/>
                  </a:lnTo>
                  <a:lnTo>
                    <a:pt x="178" y="4"/>
                  </a:lnTo>
                  <a:lnTo>
                    <a:pt x="184" y="0"/>
                  </a:lnTo>
                  <a:lnTo>
                    <a:pt x="188" y="0"/>
                  </a:lnTo>
                  <a:lnTo>
                    <a:pt x="138" y="130"/>
                  </a:lnTo>
                  <a:lnTo>
                    <a:pt x="161" y="217"/>
                  </a:lnTo>
                  <a:lnTo>
                    <a:pt x="159" y="217"/>
                  </a:lnTo>
                  <a:lnTo>
                    <a:pt x="154" y="217"/>
                  </a:lnTo>
                  <a:lnTo>
                    <a:pt x="146" y="215"/>
                  </a:lnTo>
                  <a:lnTo>
                    <a:pt x="136" y="213"/>
                  </a:lnTo>
                  <a:lnTo>
                    <a:pt x="125" y="211"/>
                  </a:lnTo>
                  <a:lnTo>
                    <a:pt x="114" y="209"/>
                  </a:lnTo>
                  <a:lnTo>
                    <a:pt x="104" y="207"/>
                  </a:lnTo>
                  <a:lnTo>
                    <a:pt x="93" y="204"/>
                  </a:lnTo>
                  <a:lnTo>
                    <a:pt x="81" y="200"/>
                  </a:lnTo>
                  <a:lnTo>
                    <a:pt x="70" y="200"/>
                  </a:lnTo>
                  <a:lnTo>
                    <a:pt x="58" y="198"/>
                  </a:lnTo>
                  <a:lnTo>
                    <a:pt x="51" y="198"/>
                  </a:lnTo>
                  <a:lnTo>
                    <a:pt x="41" y="196"/>
                  </a:lnTo>
                  <a:lnTo>
                    <a:pt x="34" y="196"/>
                  </a:lnTo>
                  <a:lnTo>
                    <a:pt x="26" y="194"/>
                  </a:lnTo>
                  <a:lnTo>
                    <a:pt x="20" y="194"/>
                  </a:lnTo>
                  <a:lnTo>
                    <a:pt x="9" y="190"/>
                  </a:lnTo>
                  <a:lnTo>
                    <a:pt x="3" y="181"/>
                  </a:lnTo>
                  <a:lnTo>
                    <a:pt x="0" y="175"/>
                  </a:lnTo>
                  <a:lnTo>
                    <a:pt x="0" y="168"/>
                  </a:lnTo>
                  <a:lnTo>
                    <a:pt x="0" y="160"/>
                  </a:lnTo>
                  <a:lnTo>
                    <a:pt x="0" y="152"/>
                  </a:lnTo>
                  <a:lnTo>
                    <a:pt x="0" y="141"/>
                  </a:lnTo>
                  <a:lnTo>
                    <a:pt x="1" y="131"/>
                  </a:lnTo>
                  <a:lnTo>
                    <a:pt x="3" y="120"/>
                  </a:lnTo>
                  <a:lnTo>
                    <a:pt x="7" y="111"/>
                  </a:lnTo>
                  <a:lnTo>
                    <a:pt x="9" y="99"/>
                  </a:lnTo>
                  <a:lnTo>
                    <a:pt x="13" y="88"/>
                  </a:lnTo>
                  <a:lnTo>
                    <a:pt x="15" y="78"/>
                  </a:lnTo>
                  <a:lnTo>
                    <a:pt x="17" y="69"/>
                  </a:lnTo>
                  <a:lnTo>
                    <a:pt x="17" y="57"/>
                  </a:lnTo>
                  <a:lnTo>
                    <a:pt x="19" y="50"/>
                  </a:lnTo>
                  <a:lnTo>
                    <a:pt x="19" y="42"/>
                  </a:lnTo>
                  <a:lnTo>
                    <a:pt x="20" y="36"/>
                  </a:lnTo>
                  <a:lnTo>
                    <a:pt x="20" y="29"/>
                  </a:lnTo>
                  <a:lnTo>
                    <a:pt x="20" y="25"/>
                  </a:lnTo>
                  <a:close/>
                </a:path>
              </a:pathLst>
            </a:custGeom>
            <a:solidFill>
              <a:srgbClr val="CE5B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92" name="Freeform 67"/>
            <p:cNvSpPr>
              <a:spLocks/>
            </p:cNvSpPr>
            <p:nvPr/>
          </p:nvSpPr>
          <p:spPr bwMode="auto">
            <a:xfrm>
              <a:off x="4287" y="3333"/>
              <a:ext cx="189" cy="400"/>
            </a:xfrm>
            <a:custGeom>
              <a:avLst/>
              <a:gdLst>
                <a:gd name="T0" fmla="*/ 1 w 376"/>
                <a:gd name="T1" fmla="*/ 0 h 801"/>
                <a:gd name="T2" fmla="*/ 1 w 376"/>
                <a:gd name="T3" fmla="*/ 0 h 801"/>
                <a:gd name="T4" fmla="*/ 1 w 376"/>
                <a:gd name="T5" fmla="*/ 0 h 801"/>
                <a:gd name="T6" fmla="*/ 1 w 376"/>
                <a:gd name="T7" fmla="*/ 0 h 801"/>
                <a:gd name="T8" fmla="*/ 1 w 376"/>
                <a:gd name="T9" fmla="*/ 0 h 801"/>
                <a:gd name="T10" fmla="*/ 1 w 376"/>
                <a:gd name="T11" fmla="*/ 0 h 801"/>
                <a:gd name="T12" fmla="*/ 1 w 376"/>
                <a:gd name="T13" fmla="*/ 0 h 801"/>
                <a:gd name="T14" fmla="*/ 1 w 376"/>
                <a:gd name="T15" fmla="*/ 0 h 801"/>
                <a:gd name="T16" fmla="*/ 1 w 376"/>
                <a:gd name="T17" fmla="*/ 0 h 801"/>
                <a:gd name="T18" fmla="*/ 1 w 376"/>
                <a:gd name="T19" fmla="*/ 0 h 801"/>
                <a:gd name="T20" fmla="*/ 1 w 376"/>
                <a:gd name="T21" fmla="*/ 0 h 801"/>
                <a:gd name="T22" fmla="*/ 1 w 376"/>
                <a:gd name="T23" fmla="*/ 0 h 801"/>
                <a:gd name="T24" fmla="*/ 1 w 376"/>
                <a:gd name="T25" fmla="*/ 0 h 801"/>
                <a:gd name="T26" fmla="*/ 1 w 376"/>
                <a:gd name="T27" fmla="*/ 0 h 801"/>
                <a:gd name="T28" fmla="*/ 1 w 376"/>
                <a:gd name="T29" fmla="*/ 0 h 801"/>
                <a:gd name="T30" fmla="*/ 1 w 376"/>
                <a:gd name="T31" fmla="*/ 0 h 801"/>
                <a:gd name="T32" fmla="*/ 1 w 376"/>
                <a:gd name="T33" fmla="*/ 0 h 801"/>
                <a:gd name="T34" fmla="*/ 1 w 376"/>
                <a:gd name="T35" fmla="*/ 0 h 801"/>
                <a:gd name="T36" fmla="*/ 1 w 376"/>
                <a:gd name="T37" fmla="*/ 0 h 801"/>
                <a:gd name="T38" fmla="*/ 1 w 376"/>
                <a:gd name="T39" fmla="*/ 0 h 801"/>
                <a:gd name="T40" fmla="*/ 1 w 376"/>
                <a:gd name="T41" fmla="*/ 0 h 801"/>
                <a:gd name="T42" fmla="*/ 1 w 376"/>
                <a:gd name="T43" fmla="*/ 0 h 801"/>
                <a:gd name="T44" fmla="*/ 1 w 376"/>
                <a:gd name="T45" fmla="*/ 0 h 801"/>
                <a:gd name="T46" fmla="*/ 1 w 376"/>
                <a:gd name="T47" fmla="*/ 0 h 801"/>
                <a:gd name="T48" fmla="*/ 1 w 376"/>
                <a:gd name="T49" fmla="*/ 0 h 801"/>
                <a:gd name="T50" fmla="*/ 1 w 376"/>
                <a:gd name="T51" fmla="*/ 0 h 801"/>
                <a:gd name="T52" fmla="*/ 1 w 376"/>
                <a:gd name="T53" fmla="*/ 0 h 801"/>
                <a:gd name="T54" fmla="*/ 1 w 376"/>
                <a:gd name="T55" fmla="*/ 0 h 801"/>
                <a:gd name="T56" fmla="*/ 1 w 376"/>
                <a:gd name="T57" fmla="*/ 0 h 801"/>
                <a:gd name="T58" fmla="*/ 1 w 376"/>
                <a:gd name="T59" fmla="*/ 0 h 801"/>
                <a:gd name="T60" fmla="*/ 1 w 376"/>
                <a:gd name="T61" fmla="*/ 0 h 801"/>
                <a:gd name="T62" fmla="*/ 1 w 376"/>
                <a:gd name="T63" fmla="*/ 0 h 801"/>
                <a:gd name="T64" fmla="*/ 1 w 376"/>
                <a:gd name="T65" fmla="*/ 0 h 801"/>
                <a:gd name="T66" fmla="*/ 1 w 376"/>
                <a:gd name="T67" fmla="*/ 0 h 801"/>
                <a:gd name="T68" fmla="*/ 1 w 376"/>
                <a:gd name="T69" fmla="*/ 0 h 801"/>
                <a:gd name="T70" fmla="*/ 1 w 376"/>
                <a:gd name="T71" fmla="*/ 0 h 801"/>
                <a:gd name="T72" fmla="*/ 1 w 376"/>
                <a:gd name="T73" fmla="*/ 0 h 801"/>
                <a:gd name="T74" fmla="*/ 1 w 376"/>
                <a:gd name="T75" fmla="*/ 0 h 801"/>
                <a:gd name="T76" fmla="*/ 1 w 376"/>
                <a:gd name="T77" fmla="*/ 0 h 801"/>
                <a:gd name="T78" fmla="*/ 1 w 376"/>
                <a:gd name="T79" fmla="*/ 0 h 801"/>
                <a:gd name="T80" fmla="*/ 1 w 376"/>
                <a:gd name="T81" fmla="*/ 0 h 801"/>
                <a:gd name="T82" fmla="*/ 1 w 376"/>
                <a:gd name="T83" fmla="*/ 0 h 801"/>
                <a:gd name="T84" fmla="*/ 1 w 376"/>
                <a:gd name="T85" fmla="*/ 0 h 801"/>
                <a:gd name="T86" fmla="*/ 1 w 376"/>
                <a:gd name="T87" fmla="*/ 0 h 801"/>
                <a:gd name="T88" fmla="*/ 1 w 376"/>
                <a:gd name="T89" fmla="*/ 0 h 801"/>
                <a:gd name="T90" fmla="*/ 1 w 376"/>
                <a:gd name="T91" fmla="*/ 0 h 801"/>
                <a:gd name="T92" fmla="*/ 1 w 376"/>
                <a:gd name="T93" fmla="*/ 0 h 801"/>
                <a:gd name="T94" fmla="*/ 1 w 376"/>
                <a:gd name="T95" fmla="*/ 0 h 801"/>
                <a:gd name="T96" fmla="*/ 1 w 376"/>
                <a:gd name="T97" fmla="*/ 0 h 801"/>
                <a:gd name="T98" fmla="*/ 1 w 376"/>
                <a:gd name="T99" fmla="*/ 0 h 801"/>
                <a:gd name="T100" fmla="*/ 1 w 376"/>
                <a:gd name="T101" fmla="*/ 0 h 801"/>
                <a:gd name="T102" fmla="*/ 0 w 376"/>
                <a:gd name="T103" fmla="*/ 0 h 801"/>
                <a:gd name="T104" fmla="*/ 1 w 376"/>
                <a:gd name="T105" fmla="*/ 0 h 801"/>
                <a:gd name="T106" fmla="*/ 1 w 376"/>
                <a:gd name="T107" fmla="*/ 0 h 801"/>
                <a:gd name="T108" fmla="*/ 1 w 376"/>
                <a:gd name="T109" fmla="*/ 0 h 801"/>
                <a:gd name="T110" fmla="*/ 1 w 376"/>
                <a:gd name="T111" fmla="*/ 0 h 801"/>
                <a:gd name="T112" fmla="*/ 1 w 376"/>
                <a:gd name="T113" fmla="*/ 0 h 801"/>
                <a:gd name="T114" fmla="*/ 1 w 376"/>
                <a:gd name="T115" fmla="*/ 0 h 801"/>
                <a:gd name="T116" fmla="*/ 1 w 376"/>
                <a:gd name="T117" fmla="*/ 0 h 801"/>
                <a:gd name="T118" fmla="*/ 1 w 376"/>
                <a:gd name="T119" fmla="*/ 0 h 801"/>
                <a:gd name="T120" fmla="*/ 1 w 376"/>
                <a:gd name="T121" fmla="*/ 0 h 801"/>
                <a:gd name="T122" fmla="*/ 1 w 376"/>
                <a:gd name="T123" fmla="*/ 0 h 8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76"/>
                <a:gd name="T187" fmla="*/ 0 h 801"/>
                <a:gd name="T188" fmla="*/ 376 w 376"/>
                <a:gd name="T189" fmla="*/ 801 h 8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76" h="801">
                  <a:moveTo>
                    <a:pt x="237" y="801"/>
                  </a:moveTo>
                  <a:lnTo>
                    <a:pt x="237" y="797"/>
                  </a:lnTo>
                  <a:lnTo>
                    <a:pt x="237" y="793"/>
                  </a:lnTo>
                  <a:lnTo>
                    <a:pt x="239" y="785"/>
                  </a:lnTo>
                  <a:lnTo>
                    <a:pt x="243" y="774"/>
                  </a:lnTo>
                  <a:lnTo>
                    <a:pt x="243" y="766"/>
                  </a:lnTo>
                  <a:lnTo>
                    <a:pt x="245" y="759"/>
                  </a:lnTo>
                  <a:lnTo>
                    <a:pt x="247" y="749"/>
                  </a:lnTo>
                  <a:lnTo>
                    <a:pt x="251" y="742"/>
                  </a:lnTo>
                  <a:lnTo>
                    <a:pt x="251" y="728"/>
                  </a:lnTo>
                  <a:lnTo>
                    <a:pt x="255" y="717"/>
                  </a:lnTo>
                  <a:lnTo>
                    <a:pt x="255" y="704"/>
                  </a:lnTo>
                  <a:lnTo>
                    <a:pt x="258" y="690"/>
                  </a:lnTo>
                  <a:lnTo>
                    <a:pt x="258" y="675"/>
                  </a:lnTo>
                  <a:lnTo>
                    <a:pt x="262" y="658"/>
                  </a:lnTo>
                  <a:lnTo>
                    <a:pt x="264" y="641"/>
                  </a:lnTo>
                  <a:lnTo>
                    <a:pt x="266" y="626"/>
                  </a:lnTo>
                  <a:lnTo>
                    <a:pt x="268" y="607"/>
                  </a:lnTo>
                  <a:lnTo>
                    <a:pt x="268" y="592"/>
                  </a:lnTo>
                  <a:lnTo>
                    <a:pt x="270" y="574"/>
                  </a:lnTo>
                  <a:lnTo>
                    <a:pt x="272" y="561"/>
                  </a:lnTo>
                  <a:lnTo>
                    <a:pt x="270" y="544"/>
                  </a:lnTo>
                  <a:lnTo>
                    <a:pt x="270" y="533"/>
                  </a:lnTo>
                  <a:lnTo>
                    <a:pt x="268" y="519"/>
                  </a:lnTo>
                  <a:lnTo>
                    <a:pt x="268" y="512"/>
                  </a:lnTo>
                  <a:lnTo>
                    <a:pt x="264" y="504"/>
                  </a:lnTo>
                  <a:lnTo>
                    <a:pt x="262" y="500"/>
                  </a:lnTo>
                  <a:lnTo>
                    <a:pt x="258" y="496"/>
                  </a:lnTo>
                  <a:lnTo>
                    <a:pt x="255" y="500"/>
                  </a:lnTo>
                  <a:lnTo>
                    <a:pt x="247" y="502"/>
                  </a:lnTo>
                  <a:lnTo>
                    <a:pt x="241" y="510"/>
                  </a:lnTo>
                  <a:lnTo>
                    <a:pt x="232" y="519"/>
                  </a:lnTo>
                  <a:lnTo>
                    <a:pt x="224" y="531"/>
                  </a:lnTo>
                  <a:lnTo>
                    <a:pt x="215" y="542"/>
                  </a:lnTo>
                  <a:lnTo>
                    <a:pt x="207" y="557"/>
                  </a:lnTo>
                  <a:lnTo>
                    <a:pt x="197" y="574"/>
                  </a:lnTo>
                  <a:lnTo>
                    <a:pt x="190" y="590"/>
                  </a:lnTo>
                  <a:lnTo>
                    <a:pt x="180" y="605"/>
                  </a:lnTo>
                  <a:lnTo>
                    <a:pt x="173" y="620"/>
                  </a:lnTo>
                  <a:lnTo>
                    <a:pt x="163" y="633"/>
                  </a:lnTo>
                  <a:lnTo>
                    <a:pt x="158" y="649"/>
                  </a:lnTo>
                  <a:lnTo>
                    <a:pt x="150" y="658"/>
                  </a:lnTo>
                  <a:lnTo>
                    <a:pt x="146" y="666"/>
                  </a:lnTo>
                  <a:lnTo>
                    <a:pt x="142" y="673"/>
                  </a:lnTo>
                  <a:lnTo>
                    <a:pt x="140" y="677"/>
                  </a:lnTo>
                  <a:lnTo>
                    <a:pt x="139" y="675"/>
                  </a:lnTo>
                  <a:lnTo>
                    <a:pt x="139" y="671"/>
                  </a:lnTo>
                  <a:lnTo>
                    <a:pt x="139" y="666"/>
                  </a:lnTo>
                  <a:lnTo>
                    <a:pt x="140" y="658"/>
                  </a:lnTo>
                  <a:lnTo>
                    <a:pt x="144" y="645"/>
                  </a:lnTo>
                  <a:lnTo>
                    <a:pt x="148" y="631"/>
                  </a:lnTo>
                  <a:lnTo>
                    <a:pt x="152" y="616"/>
                  </a:lnTo>
                  <a:lnTo>
                    <a:pt x="158" y="601"/>
                  </a:lnTo>
                  <a:lnTo>
                    <a:pt x="163" y="582"/>
                  </a:lnTo>
                  <a:lnTo>
                    <a:pt x="169" y="565"/>
                  </a:lnTo>
                  <a:lnTo>
                    <a:pt x="177" y="546"/>
                  </a:lnTo>
                  <a:lnTo>
                    <a:pt x="184" y="529"/>
                  </a:lnTo>
                  <a:lnTo>
                    <a:pt x="190" y="510"/>
                  </a:lnTo>
                  <a:lnTo>
                    <a:pt x="197" y="491"/>
                  </a:lnTo>
                  <a:lnTo>
                    <a:pt x="203" y="474"/>
                  </a:lnTo>
                  <a:lnTo>
                    <a:pt x="211" y="458"/>
                  </a:lnTo>
                  <a:lnTo>
                    <a:pt x="217" y="443"/>
                  </a:lnTo>
                  <a:lnTo>
                    <a:pt x="222" y="430"/>
                  </a:lnTo>
                  <a:lnTo>
                    <a:pt x="226" y="417"/>
                  </a:lnTo>
                  <a:lnTo>
                    <a:pt x="232" y="407"/>
                  </a:lnTo>
                  <a:lnTo>
                    <a:pt x="236" y="396"/>
                  </a:lnTo>
                  <a:lnTo>
                    <a:pt x="239" y="388"/>
                  </a:lnTo>
                  <a:lnTo>
                    <a:pt x="243" y="381"/>
                  </a:lnTo>
                  <a:lnTo>
                    <a:pt x="249" y="375"/>
                  </a:lnTo>
                  <a:lnTo>
                    <a:pt x="256" y="362"/>
                  </a:lnTo>
                  <a:lnTo>
                    <a:pt x="266" y="352"/>
                  </a:lnTo>
                  <a:lnTo>
                    <a:pt x="275" y="346"/>
                  </a:lnTo>
                  <a:lnTo>
                    <a:pt x="287" y="341"/>
                  </a:lnTo>
                  <a:lnTo>
                    <a:pt x="293" y="337"/>
                  </a:lnTo>
                  <a:lnTo>
                    <a:pt x="300" y="335"/>
                  </a:lnTo>
                  <a:lnTo>
                    <a:pt x="308" y="331"/>
                  </a:lnTo>
                  <a:lnTo>
                    <a:pt x="315" y="329"/>
                  </a:lnTo>
                  <a:lnTo>
                    <a:pt x="329" y="325"/>
                  </a:lnTo>
                  <a:lnTo>
                    <a:pt x="344" y="324"/>
                  </a:lnTo>
                  <a:lnTo>
                    <a:pt x="357" y="320"/>
                  </a:lnTo>
                  <a:lnTo>
                    <a:pt x="367" y="318"/>
                  </a:lnTo>
                  <a:lnTo>
                    <a:pt x="374" y="318"/>
                  </a:lnTo>
                  <a:lnTo>
                    <a:pt x="376" y="318"/>
                  </a:lnTo>
                  <a:lnTo>
                    <a:pt x="376" y="284"/>
                  </a:lnTo>
                  <a:lnTo>
                    <a:pt x="178" y="215"/>
                  </a:lnTo>
                  <a:lnTo>
                    <a:pt x="199" y="71"/>
                  </a:lnTo>
                  <a:lnTo>
                    <a:pt x="152" y="0"/>
                  </a:lnTo>
                  <a:lnTo>
                    <a:pt x="152" y="2"/>
                  </a:lnTo>
                  <a:lnTo>
                    <a:pt x="152" y="12"/>
                  </a:lnTo>
                  <a:lnTo>
                    <a:pt x="152" y="18"/>
                  </a:lnTo>
                  <a:lnTo>
                    <a:pt x="152" y="25"/>
                  </a:lnTo>
                  <a:lnTo>
                    <a:pt x="152" y="33"/>
                  </a:lnTo>
                  <a:lnTo>
                    <a:pt x="152" y="42"/>
                  </a:lnTo>
                  <a:lnTo>
                    <a:pt x="152" y="52"/>
                  </a:lnTo>
                  <a:lnTo>
                    <a:pt x="152" y="61"/>
                  </a:lnTo>
                  <a:lnTo>
                    <a:pt x="152" y="71"/>
                  </a:lnTo>
                  <a:lnTo>
                    <a:pt x="152" y="82"/>
                  </a:lnTo>
                  <a:lnTo>
                    <a:pt x="152" y="92"/>
                  </a:lnTo>
                  <a:lnTo>
                    <a:pt x="152" y="101"/>
                  </a:lnTo>
                  <a:lnTo>
                    <a:pt x="152" y="111"/>
                  </a:lnTo>
                  <a:lnTo>
                    <a:pt x="152" y="120"/>
                  </a:lnTo>
                  <a:lnTo>
                    <a:pt x="150" y="126"/>
                  </a:lnTo>
                  <a:lnTo>
                    <a:pt x="148" y="135"/>
                  </a:lnTo>
                  <a:lnTo>
                    <a:pt x="148" y="141"/>
                  </a:lnTo>
                  <a:lnTo>
                    <a:pt x="146" y="149"/>
                  </a:lnTo>
                  <a:lnTo>
                    <a:pt x="142" y="160"/>
                  </a:lnTo>
                  <a:lnTo>
                    <a:pt x="139" y="173"/>
                  </a:lnTo>
                  <a:lnTo>
                    <a:pt x="131" y="187"/>
                  </a:lnTo>
                  <a:lnTo>
                    <a:pt x="125" y="200"/>
                  </a:lnTo>
                  <a:lnTo>
                    <a:pt x="123" y="204"/>
                  </a:lnTo>
                  <a:lnTo>
                    <a:pt x="121" y="213"/>
                  </a:lnTo>
                  <a:lnTo>
                    <a:pt x="118" y="221"/>
                  </a:lnTo>
                  <a:lnTo>
                    <a:pt x="116" y="229"/>
                  </a:lnTo>
                  <a:lnTo>
                    <a:pt x="112" y="236"/>
                  </a:lnTo>
                  <a:lnTo>
                    <a:pt x="108" y="246"/>
                  </a:lnTo>
                  <a:lnTo>
                    <a:pt x="106" y="255"/>
                  </a:lnTo>
                  <a:lnTo>
                    <a:pt x="102" y="265"/>
                  </a:lnTo>
                  <a:lnTo>
                    <a:pt x="99" y="274"/>
                  </a:lnTo>
                  <a:lnTo>
                    <a:pt x="97" y="286"/>
                  </a:lnTo>
                  <a:lnTo>
                    <a:pt x="93" y="297"/>
                  </a:lnTo>
                  <a:lnTo>
                    <a:pt x="91" y="310"/>
                  </a:lnTo>
                  <a:lnTo>
                    <a:pt x="87" y="320"/>
                  </a:lnTo>
                  <a:lnTo>
                    <a:pt x="83" y="333"/>
                  </a:lnTo>
                  <a:lnTo>
                    <a:pt x="82" y="344"/>
                  </a:lnTo>
                  <a:lnTo>
                    <a:pt x="80" y="358"/>
                  </a:lnTo>
                  <a:lnTo>
                    <a:pt x="76" y="369"/>
                  </a:lnTo>
                  <a:lnTo>
                    <a:pt x="74" y="382"/>
                  </a:lnTo>
                  <a:lnTo>
                    <a:pt x="70" y="396"/>
                  </a:lnTo>
                  <a:lnTo>
                    <a:pt x="70" y="411"/>
                  </a:lnTo>
                  <a:lnTo>
                    <a:pt x="66" y="424"/>
                  </a:lnTo>
                  <a:lnTo>
                    <a:pt x="63" y="439"/>
                  </a:lnTo>
                  <a:lnTo>
                    <a:pt x="61" y="453"/>
                  </a:lnTo>
                  <a:lnTo>
                    <a:pt x="57" y="468"/>
                  </a:lnTo>
                  <a:lnTo>
                    <a:pt x="53" y="481"/>
                  </a:lnTo>
                  <a:lnTo>
                    <a:pt x="53" y="496"/>
                  </a:lnTo>
                  <a:lnTo>
                    <a:pt x="47" y="510"/>
                  </a:lnTo>
                  <a:lnTo>
                    <a:pt x="47" y="527"/>
                  </a:lnTo>
                  <a:lnTo>
                    <a:pt x="44" y="540"/>
                  </a:lnTo>
                  <a:lnTo>
                    <a:pt x="42" y="554"/>
                  </a:lnTo>
                  <a:lnTo>
                    <a:pt x="38" y="567"/>
                  </a:lnTo>
                  <a:lnTo>
                    <a:pt x="36" y="582"/>
                  </a:lnTo>
                  <a:lnTo>
                    <a:pt x="34" y="595"/>
                  </a:lnTo>
                  <a:lnTo>
                    <a:pt x="30" y="609"/>
                  </a:lnTo>
                  <a:lnTo>
                    <a:pt x="28" y="620"/>
                  </a:lnTo>
                  <a:lnTo>
                    <a:pt x="26" y="633"/>
                  </a:lnTo>
                  <a:lnTo>
                    <a:pt x="23" y="645"/>
                  </a:lnTo>
                  <a:lnTo>
                    <a:pt x="21" y="656"/>
                  </a:lnTo>
                  <a:lnTo>
                    <a:pt x="17" y="666"/>
                  </a:lnTo>
                  <a:lnTo>
                    <a:pt x="15" y="675"/>
                  </a:lnTo>
                  <a:lnTo>
                    <a:pt x="13" y="685"/>
                  </a:lnTo>
                  <a:lnTo>
                    <a:pt x="11" y="694"/>
                  </a:lnTo>
                  <a:lnTo>
                    <a:pt x="9" y="704"/>
                  </a:lnTo>
                  <a:lnTo>
                    <a:pt x="7" y="711"/>
                  </a:lnTo>
                  <a:lnTo>
                    <a:pt x="4" y="723"/>
                  </a:lnTo>
                  <a:lnTo>
                    <a:pt x="2" y="732"/>
                  </a:lnTo>
                  <a:lnTo>
                    <a:pt x="0" y="738"/>
                  </a:lnTo>
                  <a:lnTo>
                    <a:pt x="0" y="742"/>
                  </a:lnTo>
                  <a:lnTo>
                    <a:pt x="2" y="742"/>
                  </a:lnTo>
                  <a:lnTo>
                    <a:pt x="11" y="749"/>
                  </a:lnTo>
                  <a:lnTo>
                    <a:pt x="15" y="753"/>
                  </a:lnTo>
                  <a:lnTo>
                    <a:pt x="24" y="757"/>
                  </a:lnTo>
                  <a:lnTo>
                    <a:pt x="32" y="763"/>
                  </a:lnTo>
                  <a:lnTo>
                    <a:pt x="44" y="768"/>
                  </a:lnTo>
                  <a:lnTo>
                    <a:pt x="53" y="772"/>
                  </a:lnTo>
                  <a:lnTo>
                    <a:pt x="63" y="776"/>
                  </a:lnTo>
                  <a:lnTo>
                    <a:pt x="76" y="780"/>
                  </a:lnTo>
                  <a:lnTo>
                    <a:pt x="89" y="785"/>
                  </a:lnTo>
                  <a:lnTo>
                    <a:pt x="102" y="787"/>
                  </a:lnTo>
                  <a:lnTo>
                    <a:pt x="118" y="791"/>
                  </a:lnTo>
                  <a:lnTo>
                    <a:pt x="123" y="791"/>
                  </a:lnTo>
                  <a:lnTo>
                    <a:pt x="131" y="795"/>
                  </a:lnTo>
                  <a:lnTo>
                    <a:pt x="139" y="795"/>
                  </a:lnTo>
                  <a:lnTo>
                    <a:pt x="148" y="797"/>
                  </a:lnTo>
                  <a:lnTo>
                    <a:pt x="154" y="797"/>
                  </a:lnTo>
                  <a:lnTo>
                    <a:pt x="163" y="797"/>
                  </a:lnTo>
                  <a:lnTo>
                    <a:pt x="171" y="797"/>
                  </a:lnTo>
                  <a:lnTo>
                    <a:pt x="178" y="799"/>
                  </a:lnTo>
                  <a:lnTo>
                    <a:pt x="186" y="799"/>
                  </a:lnTo>
                  <a:lnTo>
                    <a:pt x="194" y="799"/>
                  </a:lnTo>
                  <a:lnTo>
                    <a:pt x="199" y="799"/>
                  </a:lnTo>
                  <a:lnTo>
                    <a:pt x="209" y="801"/>
                  </a:lnTo>
                  <a:lnTo>
                    <a:pt x="218" y="801"/>
                  </a:lnTo>
                  <a:lnTo>
                    <a:pt x="228" y="801"/>
                  </a:lnTo>
                  <a:lnTo>
                    <a:pt x="234" y="801"/>
                  </a:lnTo>
                  <a:lnTo>
                    <a:pt x="237" y="801"/>
                  </a:lnTo>
                  <a:close/>
                </a:path>
              </a:pathLst>
            </a:custGeom>
            <a:solidFill>
              <a:srgbClr val="CE5B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93" name="Freeform 68"/>
            <p:cNvSpPr>
              <a:spLocks/>
            </p:cNvSpPr>
            <p:nvPr/>
          </p:nvSpPr>
          <p:spPr bwMode="auto">
            <a:xfrm>
              <a:off x="4358" y="3218"/>
              <a:ext cx="129" cy="266"/>
            </a:xfrm>
            <a:custGeom>
              <a:avLst/>
              <a:gdLst>
                <a:gd name="T0" fmla="*/ 0 w 259"/>
                <a:gd name="T1" fmla="*/ 1 h 532"/>
                <a:gd name="T2" fmla="*/ 0 w 259"/>
                <a:gd name="T3" fmla="*/ 1 h 532"/>
                <a:gd name="T4" fmla="*/ 0 w 259"/>
                <a:gd name="T5" fmla="*/ 1 h 532"/>
                <a:gd name="T6" fmla="*/ 0 w 259"/>
                <a:gd name="T7" fmla="*/ 1 h 532"/>
                <a:gd name="T8" fmla="*/ 0 w 259"/>
                <a:gd name="T9" fmla="*/ 1 h 532"/>
                <a:gd name="T10" fmla="*/ 0 w 259"/>
                <a:gd name="T11" fmla="*/ 1 h 532"/>
                <a:gd name="T12" fmla="*/ 0 w 259"/>
                <a:gd name="T13" fmla="*/ 1 h 532"/>
                <a:gd name="T14" fmla="*/ 0 w 259"/>
                <a:gd name="T15" fmla="*/ 1 h 532"/>
                <a:gd name="T16" fmla="*/ 0 w 259"/>
                <a:gd name="T17" fmla="*/ 1 h 532"/>
                <a:gd name="T18" fmla="*/ 0 w 259"/>
                <a:gd name="T19" fmla="*/ 1 h 532"/>
                <a:gd name="T20" fmla="*/ 0 w 259"/>
                <a:gd name="T21" fmla="*/ 1 h 532"/>
                <a:gd name="T22" fmla="*/ 0 w 259"/>
                <a:gd name="T23" fmla="*/ 1 h 532"/>
                <a:gd name="T24" fmla="*/ 0 w 259"/>
                <a:gd name="T25" fmla="*/ 1 h 532"/>
                <a:gd name="T26" fmla="*/ 0 w 259"/>
                <a:gd name="T27" fmla="*/ 1 h 532"/>
                <a:gd name="T28" fmla="*/ 0 w 259"/>
                <a:gd name="T29" fmla="*/ 1 h 532"/>
                <a:gd name="T30" fmla="*/ 0 w 259"/>
                <a:gd name="T31" fmla="*/ 1 h 532"/>
                <a:gd name="T32" fmla="*/ 0 w 259"/>
                <a:gd name="T33" fmla="*/ 1 h 532"/>
                <a:gd name="T34" fmla="*/ 0 w 259"/>
                <a:gd name="T35" fmla="*/ 1 h 532"/>
                <a:gd name="T36" fmla="*/ 0 w 259"/>
                <a:gd name="T37" fmla="*/ 1 h 532"/>
                <a:gd name="T38" fmla="*/ 0 w 259"/>
                <a:gd name="T39" fmla="*/ 1 h 532"/>
                <a:gd name="T40" fmla="*/ 0 w 259"/>
                <a:gd name="T41" fmla="*/ 1 h 532"/>
                <a:gd name="T42" fmla="*/ 0 w 259"/>
                <a:gd name="T43" fmla="*/ 1 h 532"/>
                <a:gd name="T44" fmla="*/ 0 w 259"/>
                <a:gd name="T45" fmla="*/ 1 h 532"/>
                <a:gd name="T46" fmla="*/ 0 w 259"/>
                <a:gd name="T47" fmla="*/ 1 h 532"/>
                <a:gd name="T48" fmla="*/ 0 w 259"/>
                <a:gd name="T49" fmla="*/ 1 h 532"/>
                <a:gd name="T50" fmla="*/ 0 w 259"/>
                <a:gd name="T51" fmla="*/ 1 h 532"/>
                <a:gd name="T52" fmla="*/ 0 w 259"/>
                <a:gd name="T53" fmla="*/ 1 h 532"/>
                <a:gd name="T54" fmla="*/ 0 w 259"/>
                <a:gd name="T55" fmla="*/ 1 h 532"/>
                <a:gd name="T56" fmla="*/ 0 w 259"/>
                <a:gd name="T57" fmla="*/ 1 h 532"/>
                <a:gd name="T58" fmla="*/ 0 w 259"/>
                <a:gd name="T59" fmla="*/ 1 h 532"/>
                <a:gd name="T60" fmla="*/ 0 w 259"/>
                <a:gd name="T61" fmla="*/ 1 h 532"/>
                <a:gd name="T62" fmla="*/ 0 w 259"/>
                <a:gd name="T63" fmla="*/ 1 h 532"/>
                <a:gd name="T64" fmla="*/ 0 w 259"/>
                <a:gd name="T65" fmla="*/ 1 h 532"/>
                <a:gd name="T66" fmla="*/ 0 w 259"/>
                <a:gd name="T67" fmla="*/ 1 h 532"/>
                <a:gd name="T68" fmla="*/ 0 w 259"/>
                <a:gd name="T69" fmla="*/ 1 h 532"/>
                <a:gd name="T70" fmla="*/ 0 w 259"/>
                <a:gd name="T71" fmla="*/ 1 h 532"/>
                <a:gd name="T72" fmla="*/ 0 w 259"/>
                <a:gd name="T73" fmla="*/ 1 h 532"/>
                <a:gd name="T74" fmla="*/ 0 w 259"/>
                <a:gd name="T75" fmla="*/ 1 h 532"/>
                <a:gd name="T76" fmla="*/ 0 w 259"/>
                <a:gd name="T77" fmla="*/ 1 h 532"/>
                <a:gd name="T78" fmla="*/ 0 w 259"/>
                <a:gd name="T79" fmla="*/ 1 h 532"/>
                <a:gd name="T80" fmla="*/ 0 w 259"/>
                <a:gd name="T81" fmla="*/ 1 h 532"/>
                <a:gd name="T82" fmla="*/ 0 w 259"/>
                <a:gd name="T83" fmla="*/ 1 h 532"/>
                <a:gd name="T84" fmla="*/ 0 w 259"/>
                <a:gd name="T85" fmla="*/ 1 h 532"/>
                <a:gd name="T86" fmla="*/ 0 w 259"/>
                <a:gd name="T87" fmla="*/ 1 h 5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9"/>
                <a:gd name="T133" fmla="*/ 0 h 532"/>
                <a:gd name="T134" fmla="*/ 259 w 259"/>
                <a:gd name="T135" fmla="*/ 532 h 53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9" h="532">
                  <a:moveTo>
                    <a:pt x="234" y="41"/>
                  </a:moveTo>
                  <a:lnTo>
                    <a:pt x="229" y="28"/>
                  </a:lnTo>
                  <a:lnTo>
                    <a:pt x="223" y="19"/>
                  </a:lnTo>
                  <a:lnTo>
                    <a:pt x="217" y="13"/>
                  </a:lnTo>
                  <a:lnTo>
                    <a:pt x="211" y="7"/>
                  </a:lnTo>
                  <a:lnTo>
                    <a:pt x="204" y="3"/>
                  </a:lnTo>
                  <a:lnTo>
                    <a:pt x="198" y="1"/>
                  </a:lnTo>
                  <a:lnTo>
                    <a:pt x="187" y="0"/>
                  </a:lnTo>
                  <a:lnTo>
                    <a:pt x="175" y="3"/>
                  </a:lnTo>
                  <a:lnTo>
                    <a:pt x="164" y="7"/>
                  </a:lnTo>
                  <a:lnTo>
                    <a:pt x="153" y="15"/>
                  </a:lnTo>
                  <a:lnTo>
                    <a:pt x="141" y="22"/>
                  </a:lnTo>
                  <a:lnTo>
                    <a:pt x="128" y="32"/>
                  </a:lnTo>
                  <a:lnTo>
                    <a:pt x="118" y="41"/>
                  </a:lnTo>
                  <a:lnTo>
                    <a:pt x="111" y="55"/>
                  </a:lnTo>
                  <a:lnTo>
                    <a:pt x="97" y="64"/>
                  </a:lnTo>
                  <a:lnTo>
                    <a:pt x="88" y="77"/>
                  </a:lnTo>
                  <a:lnTo>
                    <a:pt x="80" y="85"/>
                  </a:lnTo>
                  <a:lnTo>
                    <a:pt x="75" y="93"/>
                  </a:lnTo>
                  <a:lnTo>
                    <a:pt x="69" y="100"/>
                  </a:lnTo>
                  <a:lnTo>
                    <a:pt x="63" y="110"/>
                  </a:lnTo>
                  <a:lnTo>
                    <a:pt x="57" y="117"/>
                  </a:lnTo>
                  <a:lnTo>
                    <a:pt x="52" y="125"/>
                  </a:lnTo>
                  <a:lnTo>
                    <a:pt x="48" y="133"/>
                  </a:lnTo>
                  <a:lnTo>
                    <a:pt x="44" y="142"/>
                  </a:lnTo>
                  <a:lnTo>
                    <a:pt x="38" y="152"/>
                  </a:lnTo>
                  <a:lnTo>
                    <a:pt x="37" y="161"/>
                  </a:lnTo>
                  <a:lnTo>
                    <a:pt x="33" y="171"/>
                  </a:lnTo>
                  <a:lnTo>
                    <a:pt x="33" y="180"/>
                  </a:lnTo>
                  <a:lnTo>
                    <a:pt x="29" y="188"/>
                  </a:lnTo>
                  <a:lnTo>
                    <a:pt x="27" y="197"/>
                  </a:lnTo>
                  <a:lnTo>
                    <a:pt x="27" y="207"/>
                  </a:lnTo>
                  <a:lnTo>
                    <a:pt x="27" y="216"/>
                  </a:lnTo>
                  <a:lnTo>
                    <a:pt x="27" y="226"/>
                  </a:lnTo>
                  <a:lnTo>
                    <a:pt x="29" y="235"/>
                  </a:lnTo>
                  <a:lnTo>
                    <a:pt x="31" y="245"/>
                  </a:lnTo>
                  <a:lnTo>
                    <a:pt x="33" y="254"/>
                  </a:lnTo>
                  <a:lnTo>
                    <a:pt x="33" y="264"/>
                  </a:lnTo>
                  <a:lnTo>
                    <a:pt x="33" y="275"/>
                  </a:lnTo>
                  <a:lnTo>
                    <a:pt x="35" y="285"/>
                  </a:lnTo>
                  <a:lnTo>
                    <a:pt x="37" y="296"/>
                  </a:lnTo>
                  <a:lnTo>
                    <a:pt x="37" y="306"/>
                  </a:lnTo>
                  <a:lnTo>
                    <a:pt x="37" y="319"/>
                  </a:lnTo>
                  <a:lnTo>
                    <a:pt x="37" y="330"/>
                  </a:lnTo>
                  <a:lnTo>
                    <a:pt x="37" y="342"/>
                  </a:lnTo>
                  <a:lnTo>
                    <a:pt x="35" y="355"/>
                  </a:lnTo>
                  <a:lnTo>
                    <a:pt x="33" y="366"/>
                  </a:lnTo>
                  <a:lnTo>
                    <a:pt x="31" y="378"/>
                  </a:lnTo>
                  <a:lnTo>
                    <a:pt x="29" y="393"/>
                  </a:lnTo>
                  <a:lnTo>
                    <a:pt x="25" y="402"/>
                  </a:lnTo>
                  <a:lnTo>
                    <a:pt x="23" y="416"/>
                  </a:lnTo>
                  <a:lnTo>
                    <a:pt x="19" y="427"/>
                  </a:lnTo>
                  <a:lnTo>
                    <a:pt x="18" y="439"/>
                  </a:lnTo>
                  <a:lnTo>
                    <a:pt x="14" y="448"/>
                  </a:lnTo>
                  <a:lnTo>
                    <a:pt x="8" y="458"/>
                  </a:lnTo>
                  <a:lnTo>
                    <a:pt x="6" y="465"/>
                  </a:lnTo>
                  <a:lnTo>
                    <a:pt x="4" y="473"/>
                  </a:lnTo>
                  <a:lnTo>
                    <a:pt x="0" y="484"/>
                  </a:lnTo>
                  <a:lnTo>
                    <a:pt x="0" y="488"/>
                  </a:lnTo>
                  <a:lnTo>
                    <a:pt x="4" y="488"/>
                  </a:lnTo>
                  <a:lnTo>
                    <a:pt x="14" y="492"/>
                  </a:lnTo>
                  <a:lnTo>
                    <a:pt x="21" y="494"/>
                  </a:lnTo>
                  <a:lnTo>
                    <a:pt x="31" y="497"/>
                  </a:lnTo>
                  <a:lnTo>
                    <a:pt x="38" y="499"/>
                  </a:lnTo>
                  <a:lnTo>
                    <a:pt x="50" y="503"/>
                  </a:lnTo>
                  <a:lnTo>
                    <a:pt x="61" y="507"/>
                  </a:lnTo>
                  <a:lnTo>
                    <a:pt x="73" y="511"/>
                  </a:lnTo>
                  <a:lnTo>
                    <a:pt x="86" y="513"/>
                  </a:lnTo>
                  <a:lnTo>
                    <a:pt x="97" y="516"/>
                  </a:lnTo>
                  <a:lnTo>
                    <a:pt x="111" y="520"/>
                  </a:lnTo>
                  <a:lnTo>
                    <a:pt x="122" y="524"/>
                  </a:lnTo>
                  <a:lnTo>
                    <a:pt x="134" y="526"/>
                  </a:lnTo>
                  <a:lnTo>
                    <a:pt x="147" y="530"/>
                  </a:lnTo>
                  <a:lnTo>
                    <a:pt x="156" y="530"/>
                  </a:lnTo>
                  <a:lnTo>
                    <a:pt x="168" y="530"/>
                  </a:lnTo>
                  <a:lnTo>
                    <a:pt x="177" y="530"/>
                  </a:lnTo>
                  <a:lnTo>
                    <a:pt x="189" y="532"/>
                  </a:lnTo>
                  <a:lnTo>
                    <a:pt x="196" y="530"/>
                  </a:lnTo>
                  <a:lnTo>
                    <a:pt x="204" y="530"/>
                  </a:lnTo>
                  <a:lnTo>
                    <a:pt x="211" y="530"/>
                  </a:lnTo>
                  <a:lnTo>
                    <a:pt x="221" y="530"/>
                  </a:lnTo>
                  <a:lnTo>
                    <a:pt x="231" y="528"/>
                  </a:lnTo>
                  <a:lnTo>
                    <a:pt x="240" y="528"/>
                  </a:lnTo>
                  <a:lnTo>
                    <a:pt x="246" y="526"/>
                  </a:lnTo>
                  <a:lnTo>
                    <a:pt x="248" y="526"/>
                  </a:lnTo>
                  <a:lnTo>
                    <a:pt x="257" y="374"/>
                  </a:lnTo>
                  <a:lnTo>
                    <a:pt x="130" y="370"/>
                  </a:lnTo>
                  <a:lnTo>
                    <a:pt x="94" y="370"/>
                  </a:lnTo>
                  <a:lnTo>
                    <a:pt x="97" y="298"/>
                  </a:lnTo>
                  <a:lnTo>
                    <a:pt x="96" y="292"/>
                  </a:lnTo>
                  <a:lnTo>
                    <a:pt x="94" y="281"/>
                  </a:lnTo>
                  <a:lnTo>
                    <a:pt x="92" y="271"/>
                  </a:lnTo>
                  <a:lnTo>
                    <a:pt x="92" y="264"/>
                  </a:lnTo>
                  <a:lnTo>
                    <a:pt x="92" y="254"/>
                  </a:lnTo>
                  <a:lnTo>
                    <a:pt x="92" y="245"/>
                  </a:lnTo>
                  <a:lnTo>
                    <a:pt x="90" y="231"/>
                  </a:lnTo>
                  <a:lnTo>
                    <a:pt x="90" y="220"/>
                  </a:lnTo>
                  <a:lnTo>
                    <a:pt x="90" y="207"/>
                  </a:lnTo>
                  <a:lnTo>
                    <a:pt x="92" y="195"/>
                  </a:lnTo>
                  <a:lnTo>
                    <a:pt x="92" y="182"/>
                  </a:lnTo>
                  <a:lnTo>
                    <a:pt x="92" y="171"/>
                  </a:lnTo>
                  <a:lnTo>
                    <a:pt x="94" y="157"/>
                  </a:lnTo>
                  <a:lnTo>
                    <a:pt x="97" y="148"/>
                  </a:lnTo>
                  <a:lnTo>
                    <a:pt x="101" y="134"/>
                  </a:lnTo>
                  <a:lnTo>
                    <a:pt x="105" y="125"/>
                  </a:lnTo>
                  <a:lnTo>
                    <a:pt x="109" y="115"/>
                  </a:lnTo>
                  <a:lnTo>
                    <a:pt x="113" y="108"/>
                  </a:lnTo>
                  <a:lnTo>
                    <a:pt x="116" y="100"/>
                  </a:lnTo>
                  <a:lnTo>
                    <a:pt x="124" y="93"/>
                  </a:lnTo>
                  <a:lnTo>
                    <a:pt x="128" y="87"/>
                  </a:lnTo>
                  <a:lnTo>
                    <a:pt x="135" y="83"/>
                  </a:lnTo>
                  <a:lnTo>
                    <a:pt x="147" y="74"/>
                  </a:lnTo>
                  <a:lnTo>
                    <a:pt x="160" y="70"/>
                  </a:lnTo>
                  <a:lnTo>
                    <a:pt x="175" y="68"/>
                  </a:lnTo>
                  <a:lnTo>
                    <a:pt x="189" y="70"/>
                  </a:lnTo>
                  <a:lnTo>
                    <a:pt x="202" y="72"/>
                  </a:lnTo>
                  <a:lnTo>
                    <a:pt x="215" y="77"/>
                  </a:lnTo>
                  <a:lnTo>
                    <a:pt x="225" y="83"/>
                  </a:lnTo>
                  <a:lnTo>
                    <a:pt x="238" y="91"/>
                  </a:lnTo>
                  <a:lnTo>
                    <a:pt x="244" y="96"/>
                  </a:lnTo>
                  <a:lnTo>
                    <a:pt x="253" y="104"/>
                  </a:lnTo>
                  <a:lnTo>
                    <a:pt x="257" y="108"/>
                  </a:lnTo>
                  <a:lnTo>
                    <a:pt x="259" y="110"/>
                  </a:lnTo>
                  <a:lnTo>
                    <a:pt x="259" y="106"/>
                  </a:lnTo>
                  <a:lnTo>
                    <a:pt x="259" y="100"/>
                  </a:lnTo>
                  <a:lnTo>
                    <a:pt x="257" y="87"/>
                  </a:lnTo>
                  <a:lnTo>
                    <a:pt x="255" y="77"/>
                  </a:lnTo>
                  <a:lnTo>
                    <a:pt x="248" y="64"/>
                  </a:lnTo>
                  <a:lnTo>
                    <a:pt x="242" y="53"/>
                  </a:lnTo>
                  <a:lnTo>
                    <a:pt x="234" y="43"/>
                  </a:lnTo>
                  <a:lnTo>
                    <a:pt x="234" y="41"/>
                  </a:lnTo>
                  <a:close/>
                </a:path>
              </a:pathLst>
            </a:custGeom>
            <a:solidFill>
              <a:srgbClr val="8A99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94" name="Freeform 69"/>
            <p:cNvSpPr>
              <a:spLocks/>
            </p:cNvSpPr>
            <p:nvPr/>
          </p:nvSpPr>
          <p:spPr bwMode="auto">
            <a:xfrm>
              <a:off x="4351" y="3374"/>
              <a:ext cx="96" cy="210"/>
            </a:xfrm>
            <a:custGeom>
              <a:avLst/>
              <a:gdLst>
                <a:gd name="T0" fmla="*/ 1 w 192"/>
                <a:gd name="T1" fmla="*/ 1 h 420"/>
                <a:gd name="T2" fmla="*/ 1 w 192"/>
                <a:gd name="T3" fmla="*/ 1 h 420"/>
                <a:gd name="T4" fmla="*/ 1 w 192"/>
                <a:gd name="T5" fmla="*/ 1 h 420"/>
                <a:gd name="T6" fmla="*/ 1 w 192"/>
                <a:gd name="T7" fmla="*/ 1 h 420"/>
                <a:gd name="T8" fmla="*/ 1 w 192"/>
                <a:gd name="T9" fmla="*/ 1 h 420"/>
                <a:gd name="T10" fmla="*/ 1 w 192"/>
                <a:gd name="T11" fmla="*/ 1 h 420"/>
                <a:gd name="T12" fmla="*/ 1 w 192"/>
                <a:gd name="T13" fmla="*/ 1 h 420"/>
                <a:gd name="T14" fmla="*/ 1 w 192"/>
                <a:gd name="T15" fmla="*/ 1 h 420"/>
                <a:gd name="T16" fmla="*/ 1 w 192"/>
                <a:gd name="T17" fmla="*/ 1 h 420"/>
                <a:gd name="T18" fmla="*/ 1 w 192"/>
                <a:gd name="T19" fmla="*/ 1 h 420"/>
                <a:gd name="T20" fmla="*/ 1 w 192"/>
                <a:gd name="T21" fmla="*/ 1 h 420"/>
                <a:gd name="T22" fmla="*/ 1 w 192"/>
                <a:gd name="T23" fmla="*/ 1 h 420"/>
                <a:gd name="T24" fmla="*/ 1 w 192"/>
                <a:gd name="T25" fmla="*/ 1 h 420"/>
                <a:gd name="T26" fmla="*/ 1 w 192"/>
                <a:gd name="T27" fmla="*/ 1 h 420"/>
                <a:gd name="T28" fmla="*/ 1 w 192"/>
                <a:gd name="T29" fmla="*/ 1 h 420"/>
                <a:gd name="T30" fmla="*/ 1 w 192"/>
                <a:gd name="T31" fmla="*/ 1 h 420"/>
                <a:gd name="T32" fmla="*/ 1 w 192"/>
                <a:gd name="T33" fmla="*/ 1 h 420"/>
                <a:gd name="T34" fmla="*/ 1 w 192"/>
                <a:gd name="T35" fmla="*/ 1 h 420"/>
                <a:gd name="T36" fmla="*/ 1 w 192"/>
                <a:gd name="T37" fmla="*/ 1 h 420"/>
                <a:gd name="T38" fmla="*/ 1 w 192"/>
                <a:gd name="T39" fmla="*/ 1 h 420"/>
                <a:gd name="T40" fmla="*/ 1 w 192"/>
                <a:gd name="T41" fmla="*/ 1 h 420"/>
                <a:gd name="T42" fmla="*/ 1 w 192"/>
                <a:gd name="T43" fmla="*/ 1 h 420"/>
                <a:gd name="T44" fmla="*/ 1 w 192"/>
                <a:gd name="T45" fmla="*/ 1 h 420"/>
                <a:gd name="T46" fmla="*/ 1 w 192"/>
                <a:gd name="T47" fmla="*/ 1 h 420"/>
                <a:gd name="T48" fmla="*/ 0 w 192"/>
                <a:gd name="T49" fmla="*/ 1 h 420"/>
                <a:gd name="T50" fmla="*/ 0 w 192"/>
                <a:gd name="T51" fmla="*/ 1 h 420"/>
                <a:gd name="T52" fmla="*/ 1 w 192"/>
                <a:gd name="T53" fmla="*/ 1 h 420"/>
                <a:gd name="T54" fmla="*/ 1 w 192"/>
                <a:gd name="T55" fmla="*/ 1 h 420"/>
                <a:gd name="T56" fmla="*/ 1 w 192"/>
                <a:gd name="T57" fmla="*/ 1 h 420"/>
                <a:gd name="T58" fmla="*/ 1 w 192"/>
                <a:gd name="T59" fmla="*/ 1 h 420"/>
                <a:gd name="T60" fmla="*/ 1 w 192"/>
                <a:gd name="T61" fmla="*/ 1 h 420"/>
                <a:gd name="T62" fmla="*/ 1 w 192"/>
                <a:gd name="T63" fmla="*/ 1 h 420"/>
                <a:gd name="T64" fmla="*/ 1 w 192"/>
                <a:gd name="T65" fmla="*/ 1 h 420"/>
                <a:gd name="T66" fmla="*/ 1 w 192"/>
                <a:gd name="T67" fmla="*/ 1 h 420"/>
                <a:gd name="T68" fmla="*/ 1 w 192"/>
                <a:gd name="T69" fmla="*/ 1 h 420"/>
                <a:gd name="T70" fmla="*/ 1 w 192"/>
                <a:gd name="T71" fmla="*/ 1 h 420"/>
                <a:gd name="T72" fmla="*/ 1 w 192"/>
                <a:gd name="T73" fmla="*/ 1 h 420"/>
                <a:gd name="T74" fmla="*/ 1 w 192"/>
                <a:gd name="T75" fmla="*/ 1 h 420"/>
                <a:gd name="T76" fmla="*/ 1 w 192"/>
                <a:gd name="T77" fmla="*/ 1 h 420"/>
                <a:gd name="T78" fmla="*/ 1 w 192"/>
                <a:gd name="T79" fmla="*/ 1 h 420"/>
                <a:gd name="T80" fmla="*/ 1 w 192"/>
                <a:gd name="T81" fmla="*/ 1 h 420"/>
                <a:gd name="T82" fmla="*/ 1 w 192"/>
                <a:gd name="T83" fmla="*/ 1 h 420"/>
                <a:gd name="T84" fmla="*/ 1 w 192"/>
                <a:gd name="T85" fmla="*/ 1 h 420"/>
                <a:gd name="T86" fmla="*/ 1 w 192"/>
                <a:gd name="T87" fmla="*/ 1 h 420"/>
                <a:gd name="T88" fmla="*/ 1 w 192"/>
                <a:gd name="T89" fmla="*/ 1 h 420"/>
                <a:gd name="T90" fmla="*/ 1 w 192"/>
                <a:gd name="T91" fmla="*/ 1 h 42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92"/>
                <a:gd name="T139" fmla="*/ 0 h 420"/>
                <a:gd name="T140" fmla="*/ 192 w 192"/>
                <a:gd name="T141" fmla="*/ 420 h 42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92" h="420">
                  <a:moveTo>
                    <a:pt x="192" y="34"/>
                  </a:moveTo>
                  <a:lnTo>
                    <a:pt x="192" y="34"/>
                  </a:lnTo>
                  <a:lnTo>
                    <a:pt x="192" y="40"/>
                  </a:lnTo>
                  <a:lnTo>
                    <a:pt x="190" y="46"/>
                  </a:lnTo>
                  <a:lnTo>
                    <a:pt x="190" y="57"/>
                  </a:lnTo>
                  <a:lnTo>
                    <a:pt x="188" y="61"/>
                  </a:lnTo>
                  <a:lnTo>
                    <a:pt x="186" y="67"/>
                  </a:lnTo>
                  <a:lnTo>
                    <a:pt x="185" y="76"/>
                  </a:lnTo>
                  <a:lnTo>
                    <a:pt x="183" y="84"/>
                  </a:lnTo>
                  <a:lnTo>
                    <a:pt x="179" y="91"/>
                  </a:lnTo>
                  <a:lnTo>
                    <a:pt x="177" y="99"/>
                  </a:lnTo>
                  <a:lnTo>
                    <a:pt x="173" y="109"/>
                  </a:lnTo>
                  <a:lnTo>
                    <a:pt x="169" y="120"/>
                  </a:lnTo>
                  <a:lnTo>
                    <a:pt x="164" y="129"/>
                  </a:lnTo>
                  <a:lnTo>
                    <a:pt x="158" y="141"/>
                  </a:lnTo>
                  <a:lnTo>
                    <a:pt x="150" y="150"/>
                  </a:lnTo>
                  <a:lnTo>
                    <a:pt x="145" y="164"/>
                  </a:lnTo>
                  <a:lnTo>
                    <a:pt x="137" y="173"/>
                  </a:lnTo>
                  <a:lnTo>
                    <a:pt x="131" y="185"/>
                  </a:lnTo>
                  <a:lnTo>
                    <a:pt x="124" y="196"/>
                  </a:lnTo>
                  <a:lnTo>
                    <a:pt x="118" y="205"/>
                  </a:lnTo>
                  <a:lnTo>
                    <a:pt x="110" y="215"/>
                  </a:lnTo>
                  <a:lnTo>
                    <a:pt x="105" y="224"/>
                  </a:lnTo>
                  <a:lnTo>
                    <a:pt x="101" y="230"/>
                  </a:lnTo>
                  <a:lnTo>
                    <a:pt x="95" y="238"/>
                  </a:lnTo>
                  <a:lnTo>
                    <a:pt x="90" y="247"/>
                  </a:lnTo>
                  <a:lnTo>
                    <a:pt x="88" y="251"/>
                  </a:lnTo>
                  <a:lnTo>
                    <a:pt x="88" y="253"/>
                  </a:lnTo>
                  <a:lnTo>
                    <a:pt x="90" y="259"/>
                  </a:lnTo>
                  <a:lnTo>
                    <a:pt x="91" y="266"/>
                  </a:lnTo>
                  <a:lnTo>
                    <a:pt x="93" y="278"/>
                  </a:lnTo>
                  <a:lnTo>
                    <a:pt x="95" y="289"/>
                  </a:lnTo>
                  <a:lnTo>
                    <a:pt x="95" y="300"/>
                  </a:lnTo>
                  <a:lnTo>
                    <a:pt x="95" y="312"/>
                  </a:lnTo>
                  <a:lnTo>
                    <a:pt x="95" y="321"/>
                  </a:lnTo>
                  <a:lnTo>
                    <a:pt x="91" y="329"/>
                  </a:lnTo>
                  <a:lnTo>
                    <a:pt x="86" y="337"/>
                  </a:lnTo>
                  <a:lnTo>
                    <a:pt x="82" y="342"/>
                  </a:lnTo>
                  <a:lnTo>
                    <a:pt x="76" y="348"/>
                  </a:lnTo>
                  <a:lnTo>
                    <a:pt x="63" y="357"/>
                  </a:lnTo>
                  <a:lnTo>
                    <a:pt x="53" y="371"/>
                  </a:lnTo>
                  <a:lnTo>
                    <a:pt x="50" y="376"/>
                  </a:lnTo>
                  <a:lnTo>
                    <a:pt x="48" y="384"/>
                  </a:lnTo>
                  <a:lnTo>
                    <a:pt x="46" y="390"/>
                  </a:lnTo>
                  <a:lnTo>
                    <a:pt x="46" y="397"/>
                  </a:lnTo>
                  <a:lnTo>
                    <a:pt x="46" y="409"/>
                  </a:lnTo>
                  <a:lnTo>
                    <a:pt x="48" y="414"/>
                  </a:lnTo>
                  <a:lnTo>
                    <a:pt x="17" y="420"/>
                  </a:lnTo>
                  <a:lnTo>
                    <a:pt x="17" y="338"/>
                  </a:lnTo>
                  <a:lnTo>
                    <a:pt x="0" y="335"/>
                  </a:lnTo>
                  <a:lnTo>
                    <a:pt x="0" y="316"/>
                  </a:lnTo>
                  <a:lnTo>
                    <a:pt x="0" y="318"/>
                  </a:lnTo>
                  <a:lnTo>
                    <a:pt x="2" y="318"/>
                  </a:lnTo>
                  <a:lnTo>
                    <a:pt x="6" y="316"/>
                  </a:lnTo>
                  <a:lnTo>
                    <a:pt x="8" y="312"/>
                  </a:lnTo>
                  <a:lnTo>
                    <a:pt x="13" y="306"/>
                  </a:lnTo>
                  <a:lnTo>
                    <a:pt x="17" y="293"/>
                  </a:lnTo>
                  <a:lnTo>
                    <a:pt x="27" y="281"/>
                  </a:lnTo>
                  <a:lnTo>
                    <a:pt x="32" y="266"/>
                  </a:lnTo>
                  <a:lnTo>
                    <a:pt x="40" y="253"/>
                  </a:lnTo>
                  <a:lnTo>
                    <a:pt x="46" y="238"/>
                  </a:lnTo>
                  <a:lnTo>
                    <a:pt x="53" y="228"/>
                  </a:lnTo>
                  <a:lnTo>
                    <a:pt x="55" y="221"/>
                  </a:lnTo>
                  <a:lnTo>
                    <a:pt x="59" y="219"/>
                  </a:lnTo>
                  <a:lnTo>
                    <a:pt x="59" y="215"/>
                  </a:lnTo>
                  <a:lnTo>
                    <a:pt x="59" y="209"/>
                  </a:lnTo>
                  <a:lnTo>
                    <a:pt x="59" y="202"/>
                  </a:lnTo>
                  <a:lnTo>
                    <a:pt x="61" y="196"/>
                  </a:lnTo>
                  <a:lnTo>
                    <a:pt x="63" y="190"/>
                  </a:lnTo>
                  <a:lnTo>
                    <a:pt x="65" y="183"/>
                  </a:lnTo>
                  <a:lnTo>
                    <a:pt x="67" y="173"/>
                  </a:lnTo>
                  <a:lnTo>
                    <a:pt x="69" y="164"/>
                  </a:lnTo>
                  <a:lnTo>
                    <a:pt x="70" y="154"/>
                  </a:lnTo>
                  <a:lnTo>
                    <a:pt x="72" y="147"/>
                  </a:lnTo>
                  <a:lnTo>
                    <a:pt x="74" y="137"/>
                  </a:lnTo>
                  <a:lnTo>
                    <a:pt x="78" y="128"/>
                  </a:lnTo>
                  <a:lnTo>
                    <a:pt x="80" y="116"/>
                  </a:lnTo>
                  <a:lnTo>
                    <a:pt x="84" y="107"/>
                  </a:lnTo>
                  <a:lnTo>
                    <a:pt x="86" y="95"/>
                  </a:lnTo>
                  <a:lnTo>
                    <a:pt x="88" y="86"/>
                  </a:lnTo>
                  <a:lnTo>
                    <a:pt x="90" y="74"/>
                  </a:lnTo>
                  <a:lnTo>
                    <a:pt x="91" y="65"/>
                  </a:lnTo>
                  <a:lnTo>
                    <a:pt x="93" y="55"/>
                  </a:lnTo>
                  <a:lnTo>
                    <a:pt x="95" y="46"/>
                  </a:lnTo>
                  <a:lnTo>
                    <a:pt x="99" y="38"/>
                  </a:lnTo>
                  <a:lnTo>
                    <a:pt x="101" y="31"/>
                  </a:lnTo>
                  <a:lnTo>
                    <a:pt x="105" y="17"/>
                  </a:lnTo>
                  <a:lnTo>
                    <a:pt x="109" y="8"/>
                  </a:lnTo>
                  <a:lnTo>
                    <a:pt x="110" y="2"/>
                  </a:lnTo>
                  <a:lnTo>
                    <a:pt x="110" y="0"/>
                  </a:lnTo>
                  <a:lnTo>
                    <a:pt x="192" y="34"/>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95" name="Freeform 70"/>
            <p:cNvSpPr>
              <a:spLocks/>
            </p:cNvSpPr>
            <p:nvPr/>
          </p:nvSpPr>
          <p:spPr bwMode="auto">
            <a:xfrm>
              <a:off x="4351" y="3392"/>
              <a:ext cx="98" cy="192"/>
            </a:xfrm>
            <a:custGeom>
              <a:avLst/>
              <a:gdLst>
                <a:gd name="T0" fmla="*/ 1 w 196"/>
                <a:gd name="T1" fmla="*/ 1 h 384"/>
                <a:gd name="T2" fmla="*/ 1 w 196"/>
                <a:gd name="T3" fmla="*/ 1 h 384"/>
                <a:gd name="T4" fmla="*/ 1 w 196"/>
                <a:gd name="T5" fmla="*/ 1 h 384"/>
                <a:gd name="T6" fmla="*/ 1 w 196"/>
                <a:gd name="T7" fmla="*/ 1 h 384"/>
                <a:gd name="T8" fmla="*/ 1 w 196"/>
                <a:gd name="T9" fmla="*/ 1 h 384"/>
                <a:gd name="T10" fmla="*/ 1 w 196"/>
                <a:gd name="T11" fmla="*/ 1 h 384"/>
                <a:gd name="T12" fmla="*/ 1 w 196"/>
                <a:gd name="T13" fmla="*/ 1 h 384"/>
                <a:gd name="T14" fmla="*/ 1 w 196"/>
                <a:gd name="T15" fmla="*/ 1 h 384"/>
                <a:gd name="T16" fmla="*/ 1 w 196"/>
                <a:gd name="T17" fmla="*/ 1 h 384"/>
                <a:gd name="T18" fmla="*/ 1 w 196"/>
                <a:gd name="T19" fmla="*/ 1 h 384"/>
                <a:gd name="T20" fmla="*/ 1 w 196"/>
                <a:gd name="T21" fmla="*/ 1 h 384"/>
                <a:gd name="T22" fmla="*/ 1 w 196"/>
                <a:gd name="T23" fmla="*/ 1 h 384"/>
                <a:gd name="T24" fmla="*/ 1 w 196"/>
                <a:gd name="T25" fmla="*/ 1 h 384"/>
                <a:gd name="T26" fmla="*/ 1 w 196"/>
                <a:gd name="T27" fmla="*/ 1 h 384"/>
                <a:gd name="T28" fmla="*/ 1 w 196"/>
                <a:gd name="T29" fmla="*/ 1 h 384"/>
                <a:gd name="T30" fmla="*/ 1 w 196"/>
                <a:gd name="T31" fmla="*/ 1 h 384"/>
                <a:gd name="T32" fmla="*/ 1 w 196"/>
                <a:gd name="T33" fmla="*/ 1 h 384"/>
                <a:gd name="T34" fmla="*/ 1 w 196"/>
                <a:gd name="T35" fmla="*/ 1 h 384"/>
                <a:gd name="T36" fmla="*/ 1 w 196"/>
                <a:gd name="T37" fmla="*/ 1 h 384"/>
                <a:gd name="T38" fmla="*/ 1 w 196"/>
                <a:gd name="T39" fmla="*/ 1 h 384"/>
                <a:gd name="T40" fmla="*/ 1 w 196"/>
                <a:gd name="T41" fmla="*/ 1 h 384"/>
                <a:gd name="T42" fmla="*/ 1 w 196"/>
                <a:gd name="T43" fmla="*/ 1 h 384"/>
                <a:gd name="T44" fmla="*/ 1 w 196"/>
                <a:gd name="T45" fmla="*/ 1 h 384"/>
                <a:gd name="T46" fmla="*/ 1 w 196"/>
                <a:gd name="T47" fmla="*/ 1 h 384"/>
                <a:gd name="T48" fmla="*/ 1 w 196"/>
                <a:gd name="T49" fmla="*/ 1 h 384"/>
                <a:gd name="T50" fmla="*/ 1 w 196"/>
                <a:gd name="T51" fmla="*/ 1 h 384"/>
                <a:gd name="T52" fmla="*/ 1 w 196"/>
                <a:gd name="T53" fmla="*/ 1 h 384"/>
                <a:gd name="T54" fmla="*/ 1 w 196"/>
                <a:gd name="T55" fmla="*/ 1 h 384"/>
                <a:gd name="T56" fmla="*/ 1 w 196"/>
                <a:gd name="T57" fmla="*/ 1 h 384"/>
                <a:gd name="T58" fmla="*/ 1 w 196"/>
                <a:gd name="T59" fmla="*/ 1 h 384"/>
                <a:gd name="T60" fmla="*/ 1 w 196"/>
                <a:gd name="T61" fmla="*/ 1 h 384"/>
                <a:gd name="T62" fmla="*/ 0 w 196"/>
                <a:gd name="T63" fmla="*/ 1 h 384"/>
                <a:gd name="T64" fmla="*/ 0 w 196"/>
                <a:gd name="T65" fmla="*/ 1 h 384"/>
                <a:gd name="T66" fmla="*/ 1 w 196"/>
                <a:gd name="T67" fmla="*/ 1 h 384"/>
                <a:gd name="T68" fmla="*/ 1 w 196"/>
                <a:gd name="T69" fmla="*/ 1 h 384"/>
                <a:gd name="T70" fmla="*/ 1 w 196"/>
                <a:gd name="T71" fmla="*/ 1 h 384"/>
                <a:gd name="T72" fmla="*/ 1 w 196"/>
                <a:gd name="T73" fmla="*/ 1 h 384"/>
                <a:gd name="T74" fmla="*/ 1 w 196"/>
                <a:gd name="T75" fmla="*/ 1 h 384"/>
                <a:gd name="T76" fmla="*/ 1 w 196"/>
                <a:gd name="T77" fmla="*/ 1 h 384"/>
                <a:gd name="T78" fmla="*/ 1 w 196"/>
                <a:gd name="T79" fmla="*/ 1 h 384"/>
                <a:gd name="T80" fmla="*/ 1 w 196"/>
                <a:gd name="T81" fmla="*/ 1 h 384"/>
                <a:gd name="T82" fmla="*/ 1 w 196"/>
                <a:gd name="T83" fmla="*/ 1 h 384"/>
                <a:gd name="T84" fmla="*/ 1 w 196"/>
                <a:gd name="T85" fmla="*/ 1 h 384"/>
                <a:gd name="T86" fmla="*/ 1 w 196"/>
                <a:gd name="T87" fmla="*/ 1 h 384"/>
                <a:gd name="T88" fmla="*/ 1 w 196"/>
                <a:gd name="T89" fmla="*/ 1 h 384"/>
                <a:gd name="T90" fmla="*/ 1 w 196"/>
                <a:gd name="T91" fmla="*/ 1 h 384"/>
                <a:gd name="T92" fmla="*/ 1 w 196"/>
                <a:gd name="T93" fmla="*/ 1 h 384"/>
                <a:gd name="T94" fmla="*/ 1 w 196"/>
                <a:gd name="T95" fmla="*/ 1 h 384"/>
                <a:gd name="T96" fmla="*/ 1 w 196"/>
                <a:gd name="T97" fmla="*/ 1 h 384"/>
                <a:gd name="T98" fmla="*/ 1 w 196"/>
                <a:gd name="T99" fmla="*/ 1 h 384"/>
                <a:gd name="T100" fmla="*/ 1 w 196"/>
                <a:gd name="T101" fmla="*/ 1 h 384"/>
                <a:gd name="T102" fmla="*/ 1 w 196"/>
                <a:gd name="T103" fmla="*/ 1 h 384"/>
                <a:gd name="T104" fmla="*/ 1 w 196"/>
                <a:gd name="T105" fmla="*/ 1 h 384"/>
                <a:gd name="T106" fmla="*/ 1 w 196"/>
                <a:gd name="T107" fmla="*/ 1 h 384"/>
                <a:gd name="T108" fmla="*/ 1 w 196"/>
                <a:gd name="T109" fmla="*/ 1 h 384"/>
                <a:gd name="T110" fmla="*/ 1 w 196"/>
                <a:gd name="T111" fmla="*/ 0 h 384"/>
                <a:gd name="T112" fmla="*/ 1 w 196"/>
                <a:gd name="T113" fmla="*/ 0 h 384"/>
                <a:gd name="T114" fmla="*/ 1 w 196"/>
                <a:gd name="T115" fmla="*/ 1 h 384"/>
                <a:gd name="T116" fmla="*/ 1 w 196"/>
                <a:gd name="T117" fmla="*/ 1 h 38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96"/>
                <a:gd name="T178" fmla="*/ 0 h 384"/>
                <a:gd name="T179" fmla="*/ 196 w 196"/>
                <a:gd name="T180" fmla="*/ 384 h 38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96" h="384">
                  <a:moveTo>
                    <a:pt x="196" y="31"/>
                  </a:moveTo>
                  <a:lnTo>
                    <a:pt x="173" y="76"/>
                  </a:lnTo>
                  <a:lnTo>
                    <a:pt x="88" y="118"/>
                  </a:lnTo>
                  <a:lnTo>
                    <a:pt x="86" y="118"/>
                  </a:lnTo>
                  <a:lnTo>
                    <a:pt x="82" y="128"/>
                  </a:lnTo>
                  <a:lnTo>
                    <a:pt x="80" y="131"/>
                  </a:lnTo>
                  <a:lnTo>
                    <a:pt x="76" y="137"/>
                  </a:lnTo>
                  <a:lnTo>
                    <a:pt x="74" y="145"/>
                  </a:lnTo>
                  <a:lnTo>
                    <a:pt x="72" y="152"/>
                  </a:lnTo>
                  <a:lnTo>
                    <a:pt x="69" y="160"/>
                  </a:lnTo>
                  <a:lnTo>
                    <a:pt x="67" y="168"/>
                  </a:lnTo>
                  <a:lnTo>
                    <a:pt x="63" y="173"/>
                  </a:lnTo>
                  <a:lnTo>
                    <a:pt x="61" y="183"/>
                  </a:lnTo>
                  <a:lnTo>
                    <a:pt x="59" y="188"/>
                  </a:lnTo>
                  <a:lnTo>
                    <a:pt x="57" y="198"/>
                  </a:lnTo>
                  <a:lnTo>
                    <a:pt x="53" y="206"/>
                  </a:lnTo>
                  <a:lnTo>
                    <a:pt x="53" y="213"/>
                  </a:lnTo>
                  <a:lnTo>
                    <a:pt x="51" y="225"/>
                  </a:lnTo>
                  <a:lnTo>
                    <a:pt x="51" y="234"/>
                  </a:lnTo>
                  <a:lnTo>
                    <a:pt x="51" y="240"/>
                  </a:lnTo>
                  <a:lnTo>
                    <a:pt x="53" y="249"/>
                  </a:lnTo>
                  <a:lnTo>
                    <a:pt x="57" y="257"/>
                  </a:lnTo>
                  <a:lnTo>
                    <a:pt x="59" y="266"/>
                  </a:lnTo>
                  <a:lnTo>
                    <a:pt x="51" y="276"/>
                  </a:lnTo>
                  <a:lnTo>
                    <a:pt x="44" y="287"/>
                  </a:lnTo>
                  <a:lnTo>
                    <a:pt x="36" y="295"/>
                  </a:lnTo>
                  <a:lnTo>
                    <a:pt x="34" y="299"/>
                  </a:lnTo>
                  <a:lnTo>
                    <a:pt x="29" y="384"/>
                  </a:lnTo>
                  <a:lnTo>
                    <a:pt x="17" y="384"/>
                  </a:lnTo>
                  <a:lnTo>
                    <a:pt x="15" y="354"/>
                  </a:lnTo>
                  <a:lnTo>
                    <a:pt x="17" y="302"/>
                  </a:lnTo>
                  <a:lnTo>
                    <a:pt x="0" y="299"/>
                  </a:lnTo>
                  <a:lnTo>
                    <a:pt x="0" y="285"/>
                  </a:lnTo>
                  <a:lnTo>
                    <a:pt x="29" y="245"/>
                  </a:lnTo>
                  <a:lnTo>
                    <a:pt x="51" y="190"/>
                  </a:lnTo>
                  <a:lnTo>
                    <a:pt x="51" y="187"/>
                  </a:lnTo>
                  <a:lnTo>
                    <a:pt x="51" y="179"/>
                  </a:lnTo>
                  <a:lnTo>
                    <a:pt x="53" y="168"/>
                  </a:lnTo>
                  <a:lnTo>
                    <a:pt x="57" y="154"/>
                  </a:lnTo>
                  <a:lnTo>
                    <a:pt x="57" y="145"/>
                  </a:lnTo>
                  <a:lnTo>
                    <a:pt x="59" y="137"/>
                  </a:lnTo>
                  <a:lnTo>
                    <a:pt x="61" y="128"/>
                  </a:lnTo>
                  <a:lnTo>
                    <a:pt x="63" y="118"/>
                  </a:lnTo>
                  <a:lnTo>
                    <a:pt x="65" y="109"/>
                  </a:lnTo>
                  <a:lnTo>
                    <a:pt x="69" y="99"/>
                  </a:lnTo>
                  <a:lnTo>
                    <a:pt x="70" y="90"/>
                  </a:lnTo>
                  <a:lnTo>
                    <a:pt x="74" y="82"/>
                  </a:lnTo>
                  <a:lnTo>
                    <a:pt x="76" y="73"/>
                  </a:lnTo>
                  <a:lnTo>
                    <a:pt x="78" y="63"/>
                  </a:lnTo>
                  <a:lnTo>
                    <a:pt x="82" y="54"/>
                  </a:lnTo>
                  <a:lnTo>
                    <a:pt x="84" y="48"/>
                  </a:lnTo>
                  <a:lnTo>
                    <a:pt x="90" y="33"/>
                  </a:lnTo>
                  <a:lnTo>
                    <a:pt x="95" y="21"/>
                  </a:lnTo>
                  <a:lnTo>
                    <a:pt x="99" y="14"/>
                  </a:lnTo>
                  <a:lnTo>
                    <a:pt x="103" y="6"/>
                  </a:lnTo>
                  <a:lnTo>
                    <a:pt x="105" y="0"/>
                  </a:lnTo>
                  <a:lnTo>
                    <a:pt x="107" y="0"/>
                  </a:lnTo>
                  <a:lnTo>
                    <a:pt x="196" y="31"/>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96" name="Freeform 71"/>
            <p:cNvSpPr>
              <a:spLocks/>
            </p:cNvSpPr>
            <p:nvPr/>
          </p:nvSpPr>
          <p:spPr bwMode="auto">
            <a:xfrm>
              <a:off x="4393" y="3243"/>
              <a:ext cx="111" cy="172"/>
            </a:xfrm>
            <a:custGeom>
              <a:avLst/>
              <a:gdLst>
                <a:gd name="T0" fmla="*/ 1 w 222"/>
                <a:gd name="T1" fmla="*/ 1 h 344"/>
                <a:gd name="T2" fmla="*/ 1 w 222"/>
                <a:gd name="T3" fmla="*/ 1 h 344"/>
                <a:gd name="T4" fmla="*/ 1 w 222"/>
                <a:gd name="T5" fmla="*/ 1 h 344"/>
                <a:gd name="T6" fmla="*/ 1 w 222"/>
                <a:gd name="T7" fmla="*/ 1 h 344"/>
                <a:gd name="T8" fmla="*/ 1 w 222"/>
                <a:gd name="T9" fmla="*/ 1 h 344"/>
                <a:gd name="T10" fmla="*/ 1 w 222"/>
                <a:gd name="T11" fmla="*/ 1 h 344"/>
                <a:gd name="T12" fmla="*/ 1 w 222"/>
                <a:gd name="T13" fmla="*/ 1 h 344"/>
                <a:gd name="T14" fmla="*/ 1 w 222"/>
                <a:gd name="T15" fmla="*/ 1 h 344"/>
                <a:gd name="T16" fmla="*/ 1 w 222"/>
                <a:gd name="T17" fmla="*/ 1 h 344"/>
                <a:gd name="T18" fmla="*/ 1 w 222"/>
                <a:gd name="T19" fmla="*/ 1 h 344"/>
                <a:gd name="T20" fmla="*/ 1 w 222"/>
                <a:gd name="T21" fmla="*/ 1 h 344"/>
                <a:gd name="T22" fmla="*/ 1 w 222"/>
                <a:gd name="T23" fmla="*/ 1 h 344"/>
                <a:gd name="T24" fmla="*/ 1 w 222"/>
                <a:gd name="T25" fmla="*/ 1 h 344"/>
                <a:gd name="T26" fmla="*/ 1 w 222"/>
                <a:gd name="T27" fmla="*/ 1 h 344"/>
                <a:gd name="T28" fmla="*/ 1 w 222"/>
                <a:gd name="T29" fmla="*/ 1 h 344"/>
                <a:gd name="T30" fmla="*/ 1 w 222"/>
                <a:gd name="T31" fmla="*/ 1 h 344"/>
                <a:gd name="T32" fmla="*/ 1 w 222"/>
                <a:gd name="T33" fmla="*/ 1 h 344"/>
                <a:gd name="T34" fmla="*/ 1 w 222"/>
                <a:gd name="T35" fmla="*/ 1 h 344"/>
                <a:gd name="T36" fmla="*/ 1 w 222"/>
                <a:gd name="T37" fmla="*/ 1 h 344"/>
                <a:gd name="T38" fmla="*/ 1 w 222"/>
                <a:gd name="T39" fmla="*/ 0 h 344"/>
                <a:gd name="T40" fmla="*/ 1 w 222"/>
                <a:gd name="T41" fmla="*/ 1 h 344"/>
                <a:gd name="T42" fmla="*/ 1 w 222"/>
                <a:gd name="T43" fmla="*/ 1 h 344"/>
                <a:gd name="T44" fmla="*/ 1 w 222"/>
                <a:gd name="T45" fmla="*/ 1 h 344"/>
                <a:gd name="T46" fmla="*/ 1 w 222"/>
                <a:gd name="T47" fmla="*/ 1 h 344"/>
                <a:gd name="T48" fmla="*/ 1 w 222"/>
                <a:gd name="T49" fmla="*/ 1 h 344"/>
                <a:gd name="T50" fmla="*/ 1 w 222"/>
                <a:gd name="T51" fmla="*/ 1 h 344"/>
                <a:gd name="T52" fmla="*/ 1 w 222"/>
                <a:gd name="T53" fmla="*/ 1 h 344"/>
                <a:gd name="T54" fmla="*/ 1 w 222"/>
                <a:gd name="T55" fmla="*/ 1 h 344"/>
                <a:gd name="T56" fmla="*/ 1 w 222"/>
                <a:gd name="T57" fmla="*/ 1 h 344"/>
                <a:gd name="T58" fmla="*/ 1 w 222"/>
                <a:gd name="T59" fmla="*/ 1 h 344"/>
                <a:gd name="T60" fmla="*/ 1 w 222"/>
                <a:gd name="T61" fmla="*/ 1 h 344"/>
                <a:gd name="T62" fmla="*/ 1 w 222"/>
                <a:gd name="T63" fmla="*/ 1 h 344"/>
                <a:gd name="T64" fmla="*/ 1 w 222"/>
                <a:gd name="T65" fmla="*/ 1 h 344"/>
                <a:gd name="T66" fmla="*/ 1 w 222"/>
                <a:gd name="T67" fmla="*/ 1 h 344"/>
                <a:gd name="T68" fmla="*/ 1 w 222"/>
                <a:gd name="T69" fmla="*/ 1 h 344"/>
                <a:gd name="T70" fmla="*/ 1 w 222"/>
                <a:gd name="T71" fmla="*/ 1 h 344"/>
                <a:gd name="T72" fmla="*/ 1 w 222"/>
                <a:gd name="T73" fmla="*/ 1 h 344"/>
                <a:gd name="T74" fmla="*/ 1 w 222"/>
                <a:gd name="T75" fmla="*/ 1 h 344"/>
                <a:gd name="T76" fmla="*/ 1 w 222"/>
                <a:gd name="T77" fmla="*/ 1 h 344"/>
                <a:gd name="T78" fmla="*/ 1 w 222"/>
                <a:gd name="T79" fmla="*/ 1 h 344"/>
                <a:gd name="T80" fmla="*/ 1 w 222"/>
                <a:gd name="T81" fmla="*/ 1 h 344"/>
                <a:gd name="T82" fmla="*/ 1 w 222"/>
                <a:gd name="T83" fmla="*/ 1 h 344"/>
                <a:gd name="T84" fmla="*/ 1 w 222"/>
                <a:gd name="T85" fmla="*/ 1 h 344"/>
                <a:gd name="T86" fmla="*/ 1 w 222"/>
                <a:gd name="T87" fmla="*/ 1 h 344"/>
                <a:gd name="T88" fmla="*/ 1 w 222"/>
                <a:gd name="T89" fmla="*/ 1 h 344"/>
                <a:gd name="T90" fmla="*/ 1 w 222"/>
                <a:gd name="T91" fmla="*/ 1 h 344"/>
                <a:gd name="T92" fmla="*/ 1 w 222"/>
                <a:gd name="T93" fmla="*/ 1 h 344"/>
                <a:gd name="T94" fmla="*/ 1 w 222"/>
                <a:gd name="T95" fmla="*/ 1 h 344"/>
                <a:gd name="T96" fmla="*/ 1 w 222"/>
                <a:gd name="T97" fmla="*/ 1 h 344"/>
                <a:gd name="T98" fmla="*/ 1 w 222"/>
                <a:gd name="T99" fmla="*/ 1 h 344"/>
                <a:gd name="T100" fmla="*/ 1 w 222"/>
                <a:gd name="T101" fmla="*/ 1 h 344"/>
                <a:gd name="T102" fmla="*/ 1 w 222"/>
                <a:gd name="T103" fmla="*/ 1 h 344"/>
                <a:gd name="T104" fmla="*/ 1 w 222"/>
                <a:gd name="T105" fmla="*/ 1 h 344"/>
                <a:gd name="T106" fmla="*/ 0 w 222"/>
                <a:gd name="T107" fmla="*/ 1 h 344"/>
                <a:gd name="T108" fmla="*/ 1 w 222"/>
                <a:gd name="T109" fmla="*/ 1 h 34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22"/>
                <a:gd name="T166" fmla="*/ 0 h 344"/>
                <a:gd name="T167" fmla="*/ 222 w 222"/>
                <a:gd name="T168" fmla="*/ 344 h 34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22" h="344">
                  <a:moveTo>
                    <a:pt x="11" y="310"/>
                  </a:moveTo>
                  <a:lnTo>
                    <a:pt x="11" y="306"/>
                  </a:lnTo>
                  <a:lnTo>
                    <a:pt x="11" y="294"/>
                  </a:lnTo>
                  <a:lnTo>
                    <a:pt x="11" y="287"/>
                  </a:lnTo>
                  <a:lnTo>
                    <a:pt x="11" y="281"/>
                  </a:lnTo>
                  <a:lnTo>
                    <a:pt x="11" y="272"/>
                  </a:lnTo>
                  <a:lnTo>
                    <a:pt x="11" y="262"/>
                  </a:lnTo>
                  <a:lnTo>
                    <a:pt x="11" y="249"/>
                  </a:lnTo>
                  <a:lnTo>
                    <a:pt x="11" y="239"/>
                  </a:lnTo>
                  <a:lnTo>
                    <a:pt x="11" y="228"/>
                  </a:lnTo>
                  <a:lnTo>
                    <a:pt x="13" y="217"/>
                  </a:lnTo>
                  <a:lnTo>
                    <a:pt x="13" y="205"/>
                  </a:lnTo>
                  <a:lnTo>
                    <a:pt x="15" y="194"/>
                  </a:lnTo>
                  <a:lnTo>
                    <a:pt x="15" y="184"/>
                  </a:lnTo>
                  <a:lnTo>
                    <a:pt x="17" y="175"/>
                  </a:lnTo>
                  <a:lnTo>
                    <a:pt x="17" y="161"/>
                  </a:lnTo>
                  <a:lnTo>
                    <a:pt x="17" y="152"/>
                  </a:lnTo>
                  <a:lnTo>
                    <a:pt x="17" y="144"/>
                  </a:lnTo>
                  <a:lnTo>
                    <a:pt x="17" y="137"/>
                  </a:lnTo>
                  <a:lnTo>
                    <a:pt x="17" y="129"/>
                  </a:lnTo>
                  <a:lnTo>
                    <a:pt x="17" y="121"/>
                  </a:lnTo>
                  <a:lnTo>
                    <a:pt x="17" y="114"/>
                  </a:lnTo>
                  <a:lnTo>
                    <a:pt x="19" y="110"/>
                  </a:lnTo>
                  <a:lnTo>
                    <a:pt x="21" y="97"/>
                  </a:lnTo>
                  <a:lnTo>
                    <a:pt x="23" y="87"/>
                  </a:lnTo>
                  <a:lnTo>
                    <a:pt x="26" y="78"/>
                  </a:lnTo>
                  <a:lnTo>
                    <a:pt x="30" y="68"/>
                  </a:lnTo>
                  <a:lnTo>
                    <a:pt x="34" y="59"/>
                  </a:lnTo>
                  <a:lnTo>
                    <a:pt x="38" y="51"/>
                  </a:lnTo>
                  <a:lnTo>
                    <a:pt x="44" y="44"/>
                  </a:lnTo>
                  <a:lnTo>
                    <a:pt x="51" y="36"/>
                  </a:lnTo>
                  <a:lnTo>
                    <a:pt x="57" y="28"/>
                  </a:lnTo>
                  <a:lnTo>
                    <a:pt x="64" y="23"/>
                  </a:lnTo>
                  <a:lnTo>
                    <a:pt x="72" y="17"/>
                  </a:lnTo>
                  <a:lnTo>
                    <a:pt x="82" y="13"/>
                  </a:lnTo>
                  <a:lnTo>
                    <a:pt x="89" y="7"/>
                  </a:lnTo>
                  <a:lnTo>
                    <a:pt x="99" y="4"/>
                  </a:lnTo>
                  <a:lnTo>
                    <a:pt x="108" y="2"/>
                  </a:lnTo>
                  <a:lnTo>
                    <a:pt x="120" y="2"/>
                  </a:lnTo>
                  <a:lnTo>
                    <a:pt x="129" y="0"/>
                  </a:lnTo>
                  <a:lnTo>
                    <a:pt x="139" y="4"/>
                  </a:lnTo>
                  <a:lnTo>
                    <a:pt x="148" y="6"/>
                  </a:lnTo>
                  <a:lnTo>
                    <a:pt x="160" y="13"/>
                  </a:lnTo>
                  <a:lnTo>
                    <a:pt x="165" y="19"/>
                  </a:lnTo>
                  <a:lnTo>
                    <a:pt x="173" y="26"/>
                  </a:lnTo>
                  <a:lnTo>
                    <a:pt x="180" y="38"/>
                  </a:lnTo>
                  <a:lnTo>
                    <a:pt x="188" y="49"/>
                  </a:lnTo>
                  <a:lnTo>
                    <a:pt x="190" y="55"/>
                  </a:lnTo>
                  <a:lnTo>
                    <a:pt x="194" y="63"/>
                  </a:lnTo>
                  <a:lnTo>
                    <a:pt x="196" y="68"/>
                  </a:lnTo>
                  <a:lnTo>
                    <a:pt x="199" y="78"/>
                  </a:lnTo>
                  <a:lnTo>
                    <a:pt x="201" y="83"/>
                  </a:lnTo>
                  <a:lnTo>
                    <a:pt x="205" y="91"/>
                  </a:lnTo>
                  <a:lnTo>
                    <a:pt x="207" y="101"/>
                  </a:lnTo>
                  <a:lnTo>
                    <a:pt x="211" y="108"/>
                  </a:lnTo>
                  <a:lnTo>
                    <a:pt x="211" y="116"/>
                  </a:lnTo>
                  <a:lnTo>
                    <a:pt x="213" y="123"/>
                  </a:lnTo>
                  <a:lnTo>
                    <a:pt x="215" y="133"/>
                  </a:lnTo>
                  <a:lnTo>
                    <a:pt x="215" y="140"/>
                  </a:lnTo>
                  <a:lnTo>
                    <a:pt x="215" y="148"/>
                  </a:lnTo>
                  <a:lnTo>
                    <a:pt x="217" y="156"/>
                  </a:lnTo>
                  <a:lnTo>
                    <a:pt x="218" y="165"/>
                  </a:lnTo>
                  <a:lnTo>
                    <a:pt x="218" y="175"/>
                  </a:lnTo>
                  <a:lnTo>
                    <a:pt x="218" y="182"/>
                  </a:lnTo>
                  <a:lnTo>
                    <a:pt x="218" y="190"/>
                  </a:lnTo>
                  <a:lnTo>
                    <a:pt x="218" y="199"/>
                  </a:lnTo>
                  <a:lnTo>
                    <a:pt x="220" y="209"/>
                  </a:lnTo>
                  <a:lnTo>
                    <a:pt x="220" y="217"/>
                  </a:lnTo>
                  <a:lnTo>
                    <a:pt x="220" y="226"/>
                  </a:lnTo>
                  <a:lnTo>
                    <a:pt x="220" y="236"/>
                  </a:lnTo>
                  <a:lnTo>
                    <a:pt x="222" y="247"/>
                  </a:lnTo>
                  <a:lnTo>
                    <a:pt x="220" y="255"/>
                  </a:lnTo>
                  <a:lnTo>
                    <a:pt x="220" y="262"/>
                  </a:lnTo>
                  <a:lnTo>
                    <a:pt x="220" y="272"/>
                  </a:lnTo>
                  <a:lnTo>
                    <a:pt x="220" y="281"/>
                  </a:lnTo>
                  <a:lnTo>
                    <a:pt x="220" y="289"/>
                  </a:lnTo>
                  <a:lnTo>
                    <a:pt x="220" y="296"/>
                  </a:lnTo>
                  <a:lnTo>
                    <a:pt x="220" y="304"/>
                  </a:lnTo>
                  <a:lnTo>
                    <a:pt x="220" y="313"/>
                  </a:lnTo>
                  <a:lnTo>
                    <a:pt x="220" y="323"/>
                  </a:lnTo>
                  <a:lnTo>
                    <a:pt x="220" y="334"/>
                  </a:lnTo>
                  <a:lnTo>
                    <a:pt x="220" y="342"/>
                  </a:lnTo>
                  <a:lnTo>
                    <a:pt x="220" y="344"/>
                  </a:lnTo>
                  <a:lnTo>
                    <a:pt x="217" y="342"/>
                  </a:lnTo>
                  <a:lnTo>
                    <a:pt x="207" y="342"/>
                  </a:lnTo>
                  <a:lnTo>
                    <a:pt x="199" y="342"/>
                  </a:lnTo>
                  <a:lnTo>
                    <a:pt x="192" y="342"/>
                  </a:lnTo>
                  <a:lnTo>
                    <a:pt x="184" y="342"/>
                  </a:lnTo>
                  <a:lnTo>
                    <a:pt x="177" y="342"/>
                  </a:lnTo>
                  <a:lnTo>
                    <a:pt x="165" y="342"/>
                  </a:lnTo>
                  <a:lnTo>
                    <a:pt x="154" y="342"/>
                  </a:lnTo>
                  <a:lnTo>
                    <a:pt x="144" y="342"/>
                  </a:lnTo>
                  <a:lnTo>
                    <a:pt x="133" y="342"/>
                  </a:lnTo>
                  <a:lnTo>
                    <a:pt x="121" y="340"/>
                  </a:lnTo>
                  <a:lnTo>
                    <a:pt x="110" y="340"/>
                  </a:lnTo>
                  <a:lnTo>
                    <a:pt x="99" y="340"/>
                  </a:lnTo>
                  <a:lnTo>
                    <a:pt x="89" y="340"/>
                  </a:lnTo>
                  <a:lnTo>
                    <a:pt x="80" y="336"/>
                  </a:lnTo>
                  <a:lnTo>
                    <a:pt x="70" y="336"/>
                  </a:lnTo>
                  <a:lnTo>
                    <a:pt x="61" y="334"/>
                  </a:lnTo>
                  <a:lnTo>
                    <a:pt x="53" y="334"/>
                  </a:lnTo>
                  <a:lnTo>
                    <a:pt x="44" y="332"/>
                  </a:lnTo>
                  <a:lnTo>
                    <a:pt x="36" y="332"/>
                  </a:lnTo>
                  <a:lnTo>
                    <a:pt x="30" y="332"/>
                  </a:lnTo>
                  <a:lnTo>
                    <a:pt x="25" y="332"/>
                  </a:lnTo>
                  <a:lnTo>
                    <a:pt x="11" y="329"/>
                  </a:lnTo>
                  <a:lnTo>
                    <a:pt x="6" y="327"/>
                  </a:lnTo>
                  <a:lnTo>
                    <a:pt x="0" y="327"/>
                  </a:lnTo>
                  <a:lnTo>
                    <a:pt x="11" y="310"/>
                  </a:lnTo>
                  <a:close/>
                </a:path>
              </a:pathLst>
            </a:custGeom>
            <a:solidFill>
              <a:srgbClr val="F575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97" name="Freeform 72"/>
            <p:cNvSpPr>
              <a:spLocks/>
            </p:cNvSpPr>
            <p:nvPr/>
          </p:nvSpPr>
          <p:spPr bwMode="auto">
            <a:xfrm>
              <a:off x="4393" y="3266"/>
              <a:ext cx="56" cy="148"/>
            </a:xfrm>
            <a:custGeom>
              <a:avLst/>
              <a:gdLst>
                <a:gd name="T0" fmla="*/ 1 w 112"/>
                <a:gd name="T1" fmla="*/ 1 h 295"/>
                <a:gd name="T2" fmla="*/ 1 w 112"/>
                <a:gd name="T3" fmla="*/ 1 h 295"/>
                <a:gd name="T4" fmla="*/ 1 w 112"/>
                <a:gd name="T5" fmla="*/ 1 h 295"/>
                <a:gd name="T6" fmla="*/ 1 w 112"/>
                <a:gd name="T7" fmla="*/ 0 h 295"/>
                <a:gd name="T8" fmla="*/ 1 w 112"/>
                <a:gd name="T9" fmla="*/ 0 h 295"/>
                <a:gd name="T10" fmla="*/ 1 w 112"/>
                <a:gd name="T11" fmla="*/ 1 h 295"/>
                <a:gd name="T12" fmla="*/ 1 w 112"/>
                <a:gd name="T13" fmla="*/ 1 h 295"/>
                <a:gd name="T14" fmla="*/ 1 w 112"/>
                <a:gd name="T15" fmla="*/ 1 h 295"/>
                <a:gd name="T16" fmla="*/ 1 w 112"/>
                <a:gd name="T17" fmla="*/ 1 h 295"/>
                <a:gd name="T18" fmla="*/ 1 w 112"/>
                <a:gd name="T19" fmla="*/ 1 h 295"/>
                <a:gd name="T20" fmla="*/ 1 w 112"/>
                <a:gd name="T21" fmla="*/ 1 h 295"/>
                <a:gd name="T22" fmla="*/ 1 w 112"/>
                <a:gd name="T23" fmla="*/ 1 h 295"/>
                <a:gd name="T24" fmla="*/ 1 w 112"/>
                <a:gd name="T25" fmla="*/ 1 h 295"/>
                <a:gd name="T26" fmla="*/ 1 w 112"/>
                <a:gd name="T27" fmla="*/ 1 h 295"/>
                <a:gd name="T28" fmla="*/ 1 w 112"/>
                <a:gd name="T29" fmla="*/ 1 h 295"/>
                <a:gd name="T30" fmla="*/ 1 w 112"/>
                <a:gd name="T31" fmla="*/ 1 h 295"/>
                <a:gd name="T32" fmla="*/ 1 w 112"/>
                <a:gd name="T33" fmla="*/ 1 h 295"/>
                <a:gd name="T34" fmla="*/ 1 w 112"/>
                <a:gd name="T35" fmla="*/ 1 h 295"/>
                <a:gd name="T36" fmla="*/ 1 w 112"/>
                <a:gd name="T37" fmla="*/ 1 h 295"/>
                <a:gd name="T38" fmla="*/ 1 w 112"/>
                <a:gd name="T39" fmla="*/ 1 h 295"/>
                <a:gd name="T40" fmla="*/ 1 w 112"/>
                <a:gd name="T41" fmla="*/ 1 h 295"/>
                <a:gd name="T42" fmla="*/ 1 w 112"/>
                <a:gd name="T43" fmla="*/ 1 h 295"/>
                <a:gd name="T44" fmla="*/ 1 w 112"/>
                <a:gd name="T45" fmla="*/ 1 h 295"/>
                <a:gd name="T46" fmla="*/ 1 w 112"/>
                <a:gd name="T47" fmla="*/ 1 h 295"/>
                <a:gd name="T48" fmla="*/ 0 w 112"/>
                <a:gd name="T49" fmla="*/ 1 h 295"/>
                <a:gd name="T50" fmla="*/ 0 w 112"/>
                <a:gd name="T51" fmla="*/ 1 h 295"/>
                <a:gd name="T52" fmla="*/ 0 w 112"/>
                <a:gd name="T53" fmla="*/ 1 h 295"/>
                <a:gd name="T54" fmla="*/ 0 w 112"/>
                <a:gd name="T55" fmla="*/ 1 h 295"/>
                <a:gd name="T56" fmla="*/ 0 w 112"/>
                <a:gd name="T57" fmla="*/ 1 h 295"/>
                <a:gd name="T58" fmla="*/ 0 w 112"/>
                <a:gd name="T59" fmla="*/ 1 h 295"/>
                <a:gd name="T60" fmla="*/ 1 w 112"/>
                <a:gd name="T61" fmla="*/ 1 h 295"/>
                <a:gd name="T62" fmla="*/ 1 w 112"/>
                <a:gd name="T63" fmla="*/ 1 h 295"/>
                <a:gd name="T64" fmla="*/ 1 w 112"/>
                <a:gd name="T65" fmla="*/ 1 h 295"/>
                <a:gd name="T66" fmla="*/ 1 w 112"/>
                <a:gd name="T67" fmla="*/ 1 h 295"/>
                <a:gd name="T68" fmla="*/ 1 w 112"/>
                <a:gd name="T69" fmla="*/ 1 h 295"/>
                <a:gd name="T70" fmla="*/ 1 w 112"/>
                <a:gd name="T71" fmla="*/ 1 h 295"/>
                <a:gd name="T72" fmla="*/ 1 w 112"/>
                <a:gd name="T73" fmla="*/ 1 h 295"/>
                <a:gd name="T74" fmla="*/ 1 w 112"/>
                <a:gd name="T75" fmla="*/ 1 h 295"/>
                <a:gd name="T76" fmla="*/ 1 w 112"/>
                <a:gd name="T77" fmla="*/ 1 h 29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12"/>
                <a:gd name="T118" fmla="*/ 0 h 295"/>
                <a:gd name="T119" fmla="*/ 112 w 112"/>
                <a:gd name="T120" fmla="*/ 295 h 29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12" h="295">
                  <a:moveTo>
                    <a:pt x="21" y="35"/>
                  </a:moveTo>
                  <a:lnTo>
                    <a:pt x="21" y="33"/>
                  </a:lnTo>
                  <a:lnTo>
                    <a:pt x="26" y="27"/>
                  </a:lnTo>
                  <a:lnTo>
                    <a:pt x="32" y="23"/>
                  </a:lnTo>
                  <a:lnTo>
                    <a:pt x="42" y="18"/>
                  </a:lnTo>
                  <a:lnTo>
                    <a:pt x="51" y="10"/>
                  </a:lnTo>
                  <a:lnTo>
                    <a:pt x="63" y="4"/>
                  </a:lnTo>
                  <a:lnTo>
                    <a:pt x="72" y="0"/>
                  </a:lnTo>
                  <a:lnTo>
                    <a:pt x="82" y="0"/>
                  </a:lnTo>
                  <a:lnTo>
                    <a:pt x="89" y="0"/>
                  </a:lnTo>
                  <a:lnTo>
                    <a:pt x="95" y="4"/>
                  </a:lnTo>
                  <a:lnTo>
                    <a:pt x="99" y="10"/>
                  </a:lnTo>
                  <a:lnTo>
                    <a:pt x="104" y="19"/>
                  </a:lnTo>
                  <a:lnTo>
                    <a:pt x="106" y="31"/>
                  </a:lnTo>
                  <a:lnTo>
                    <a:pt x="108" y="42"/>
                  </a:lnTo>
                  <a:lnTo>
                    <a:pt x="108" y="50"/>
                  </a:lnTo>
                  <a:lnTo>
                    <a:pt x="110" y="57"/>
                  </a:lnTo>
                  <a:lnTo>
                    <a:pt x="110" y="65"/>
                  </a:lnTo>
                  <a:lnTo>
                    <a:pt x="112" y="75"/>
                  </a:lnTo>
                  <a:lnTo>
                    <a:pt x="110" y="80"/>
                  </a:lnTo>
                  <a:lnTo>
                    <a:pt x="110" y="88"/>
                  </a:lnTo>
                  <a:lnTo>
                    <a:pt x="108" y="97"/>
                  </a:lnTo>
                  <a:lnTo>
                    <a:pt x="108" y="105"/>
                  </a:lnTo>
                  <a:lnTo>
                    <a:pt x="108" y="113"/>
                  </a:lnTo>
                  <a:lnTo>
                    <a:pt x="106" y="122"/>
                  </a:lnTo>
                  <a:lnTo>
                    <a:pt x="104" y="130"/>
                  </a:lnTo>
                  <a:lnTo>
                    <a:pt x="104" y="139"/>
                  </a:lnTo>
                  <a:lnTo>
                    <a:pt x="101" y="149"/>
                  </a:lnTo>
                  <a:lnTo>
                    <a:pt x="99" y="156"/>
                  </a:lnTo>
                  <a:lnTo>
                    <a:pt x="97" y="164"/>
                  </a:lnTo>
                  <a:lnTo>
                    <a:pt x="95" y="172"/>
                  </a:lnTo>
                  <a:lnTo>
                    <a:pt x="91" y="179"/>
                  </a:lnTo>
                  <a:lnTo>
                    <a:pt x="89" y="187"/>
                  </a:lnTo>
                  <a:lnTo>
                    <a:pt x="85" y="194"/>
                  </a:lnTo>
                  <a:lnTo>
                    <a:pt x="83" y="202"/>
                  </a:lnTo>
                  <a:lnTo>
                    <a:pt x="76" y="211"/>
                  </a:lnTo>
                  <a:lnTo>
                    <a:pt x="68" y="221"/>
                  </a:lnTo>
                  <a:lnTo>
                    <a:pt x="61" y="229"/>
                  </a:lnTo>
                  <a:lnTo>
                    <a:pt x="55" y="236"/>
                  </a:lnTo>
                  <a:lnTo>
                    <a:pt x="45" y="248"/>
                  </a:lnTo>
                  <a:lnTo>
                    <a:pt x="45" y="259"/>
                  </a:lnTo>
                  <a:lnTo>
                    <a:pt x="47" y="265"/>
                  </a:lnTo>
                  <a:lnTo>
                    <a:pt x="53" y="270"/>
                  </a:lnTo>
                  <a:lnTo>
                    <a:pt x="63" y="276"/>
                  </a:lnTo>
                  <a:lnTo>
                    <a:pt x="70" y="282"/>
                  </a:lnTo>
                  <a:lnTo>
                    <a:pt x="76" y="287"/>
                  </a:lnTo>
                  <a:lnTo>
                    <a:pt x="83" y="291"/>
                  </a:lnTo>
                  <a:lnTo>
                    <a:pt x="87" y="293"/>
                  </a:lnTo>
                  <a:lnTo>
                    <a:pt x="89" y="295"/>
                  </a:lnTo>
                  <a:lnTo>
                    <a:pt x="0" y="282"/>
                  </a:lnTo>
                  <a:lnTo>
                    <a:pt x="0" y="278"/>
                  </a:lnTo>
                  <a:lnTo>
                    <a:pt x="0" y="268"/>
                  </a:lnTo>
                  <a:lnTo>
                    <a:pt x="0" y="259"/>
                  </a:lnTo>
                  <a:lnTo>
                    <a:pt x="0" y="251"/>
                  </a:lnTo>
                  <a:lnTo>
                    <a:pt x="0" y="242"/>
                  </a:lnTo>
                  <a:lnTo>
                    <a:pt x="0" y="232"/>
                  </a:lnTo>
                  <a:lnTo>
                    <a:pt x="0" y="221"/>
                  </a:lnTo>
                  <a:lnTo>
                    <a:pt x="0" y="210"/>
                  </a:lnTo>
                  <a:lnTo>
                    <a:pt x="0" y="198"/>
                  </a:lnTo>
                  <a:lnTo>
                    <a:pt x="0" y="187"/>
                  </a:lnTo>
                  <a:lnTo>
                    <a:pt x="0" y="175"/>
                  </a:lnTo>
                  <a:lnTo>
                    <a:pt x="2" y="166"/>
                  </a:lnTo>
                  <a:lnTo>
                    <a:pt x="2" y="154"/>
                  </a:lnTo>
                  <a:lnTo>
                    <a:pt x="2" y="147"/>
                  </a:lnTo>
                  <a:lnTo>
                    <a:pt x="2" y="135"/>
                  </a:lnTo>
                  <a:lnTo>
                    <a:pt x="2" y="128"/>
                  </a:lnTo>
                  <a:lnTo>
                    <a:pt x="2" y="120"/>
                  </a:lnTo>
                  <a:lnTo>
                    <a:pt x="2" y="114"/>
                  </a:lnTo>
                  <a:lnTo>
                    <a:pt x="4" y="101"/>
                  </a:lnTo>
                  <a:lnTo>
                    <a:pt x="7" y="92"/>
                  </a:lnTo>
                  <a:lnTo>
                    <a:pt x="7" y="84"/>
                  </a:lnTo>
                  <a:lnTo>
                    <a:pt x="9" y="76"/>
                  </a:lnTo>
                  <a:lnTo>
                    <a:pt x="11" y="69"/>
                  </a:lnTo>
                  <a:lnTo>
                    <a:pt x="13" y="65"/>
                  </a:lnTo>
                  <a:lnTo>
                    <a:pt x="15" y="54"/>
                  </a:lnTo>
                  <a:lnTo>
                    <a:pt x="17" y="44"/>
                  </a:lnTo>
                  <a:lnTo>
                    <a:pt x="19" y="37"/>
                  </a:lnTo>
                  <a:lnTo>
                    <a:pt x="21" y="35"/>
                  </a:lnTo>
                  <a:close/>
                </a:path>
              </a:pathLst>
            </a:custGeom>
            <a:solidFill>
              <a:srgbClr val="CE5B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98" name="Freeform 73"/>
            <p:cNvSpPr>
              <a:spLocks/>
            </p:cNvSpPr>
            <p:nvPr/>
          </p:nvSpPr>
          <p:spPr bwMode="auto">
            <a:xfrm>
              <a:off x="4340" y="3185"/>
              <a:ext cx="71" cy="105"/>
            </a:xfrm>
            <a:custGeom>
              <a:avLst/>
              <a:gdLst>
                <a:gd name="T0" fmla="*/ 0 w 143"/>
                <a:gd name="T1" fmla="*/ 0 h 209"/>
                <a:gd name="T2" fmla="*/ 0 w 143"/>
                <a:gd name="T3" fmla="*/ 0 h 209"/>
                <a:gd name="T4" fmla="*/ 0 w 143"/>
                <a:gd name="T5" fmla="*/ 0 h 209"/>
                <a:gd name="T6" fmla="*/ 0 w 143"/>
                <a:gd name="T7" fmla="*/ 0 h 209"/>
                <a:gd name="T8" fmla="*/ 0 w 143"/>
                <a:gd name="T9" fmla="*/ 1 h 209"/>
                <a:gd name="T10" fmla="*/ 0 w 143"/>
                <a:gd name="T11" fmla="*/ 1 h 209"/>
                <a:gd name="T12" fmla="*/ 0 w 143"/>
                <a:gd name="T13" fmla="*/ 1 h 209"/>
                <a:gd name="T14" fmla="*/ 0 w 143"/>
                <a:gd name="T15" fmla="*/ 1 h 209"/>
                <a:gd name="T16" fmla="*/ 0 w 143"/>
                <a:gd name="T17" fmla="*/ 1 h 209"/>
                <a:gd name="T18" fmla="*/ 0 w 143"/>
                <a:gd name="T19" fmla="*/ 1 h 209"/>
                <a:gd name="T20" fmla="*/ 0 w 143"/>
                <a:gd name="T21" fmla="*/ 1 h 209"/>
                <a:gd name="T22" fmla="*/ 0 w 143"/>
                <a:gd name="T23" fmla="*/ 1 h 209"/>
                <a:gd name="T24" fmla="*/ 0 w 143"/>
                <a:gd name="T25" fmla="*/ 1 h 209"/>
                <a:gd name="T26" fmla="*/ 0 w 143"/>
                <a:gd name="T27" fmla="*/ 1 h 209"/>
                <a:gd name="T28" fmla="*/ 0 w 143"/>
                <a:gd name="T29" fmla="*/ 1 h 209"/>
                <a:gd name="T30" fmla="*/ 0 w 143"/>
                <a:gd name="T31" fmla="*/ 1 h 209"/>
                <a:gd name="T32" fmla="*/ 0 w 143"/>
                <a:gd name="T33" fmla="*/ 1 h 209"/>
                <a:gd name="T34" fmla="*/ 0 w 143"/>
                <a:gd name="T35" fmla="*/ 1 h 209"/>
                <a:gd name="T36" fmla="*/ 0 w 143"/>
                <a:gd name="T37" fmla="*/ 1 h 209"/>
                <a:gd name="T38" fmla="*/ 0 w 143"/>
                <a:gd name="T39" fmla="*/ 1 h 209"/>
                <a:gd name="T40" fmla="*/ 0 w 143"/>
                <a:gd name="T41" fmla="*/ 1 h 209"/>
                <a:gd name="T42" fmla="*/ 0 w 143"/>
                <a:gd name="T43" fmla="*/ 1 h 209"/>
                <a:gd name="T44" fmla="*/ 0 w 143"/>
                <a:gd name="T45" fmla="*/ 1 h 209"/>
                <a:gd name="T46" fmla="*/ 0 w 143"/>
                <a:gd name="T47" fmla="*/ 1 h 209"/>
                <a:gd name="T48" fmla="*/ 0 w 143"/>
                <a:gd name="T49" fmla="*/ 1 h 209"/>
                <a:gd name="T50" fmla="*/ 0 w 143"/>
                <a:gd name="T51" fmla="*/ 1 h 209"/>
                <a:gd name="T52" fmla="*/ 0 w 143"/>
                <a:gd name="T53" fmla="*/ 1 h 209"/>
                <a:gd name="T54" fmla="*/ 0 w 143"/>
                <a:gd name="T55" fmla="*/ 1 h 209"/>
                <a:gd name="T56" fmla="*/ 0 w 143"/>
                <a:gd name="T57" fmla="*/ 1 h 209"/>
                <a:gd name="T58" fmla="*/ 0 w 143"/>
                <a:gd name="T59" fmla="*/ 1 h 209"/>
                <a:gd name="T60" fmla="*/ 0 w 143"/>
                <a:gd name="T61" fmla="*/ 1 h 209"/>
                <a:gd name="T62" fmla="*/ 0 w 143"/>
                <a:gd name="T63" fmla="*/ 1 h 209"/>
                <a:gd name="T64" fmla="*/ 0 w 143"/>
                <a:gd name="T65" fmla="*/ 1 h 209"/>
                <a:gd name="T66" fmla="*/ 0 w 143"/>
                <a:gd name="T67" fmla="*/ 1 h 209"/>
                <a:gd name="T68" fmla="*/ 0 w 143"/>
                <a:gd name="T69" fmla="*/ 1 h 209"/>
                <a:gd name="T70" fmla="*/ 0 w 143"/>
                <a:gd name="T71" fmla="*/ 1 h 209"/>
                <a:gd name="T72" fmla="*/ 0 w 143"/>
                <a:gd name="T73" fmla="*/ 1 h 209"/>
                <a:gd name="T74" fmla="*/ 0 w 143"/>
                <a:gd name="T75" fmla="*/ 1 h 209"/>
                <a:gd name="T76" fmla="*/ 0 w 143"/>
                <a:gd name="T77" fmla="*/ 1 h 209"/>
                <a:gd name="T78" fmla="*/ 0 w 143"/>
                <a:gd name="T79" fmla="*/ 1 h 209"/>
                <a:gd name="T80" fmla="*/ 0 w 143"/>
                <a:gd name="T81" fmla="*/ 1 h 209"/>
                <a:gd name="T82" fmla="*/ 0 w 143"/>
                <a:gd name="T83" fmla="*/ 1 h 209"/>
                <a:gd name="T84" fmla="*/ 0 w 143"/>
                <a:gd name="T85" fmla="*/ 1 h 209"/>
                <a:gd name="T86" fmla="*/ 0 w 143"/>
                <a:gd name="T87" fmla="*/ 1 h 209"/>
                <a:gd name="T88" fmla="*/ 0 w 143"/>
                <a:gd name="T89" fmla="*/ 1 h 209"/>
                <a:gd name="T90" fmla="*/ 0 w 143"/>
                <a:gd name="T91" fmla="*/ 1 h 209"/>
                <a:gd name="T92" fmla="*/ 0 w 143"/>
                <a:gd name="T93" fmla="*/ 1 h 209"/>
                <a:gd name="T94" fmla="*/ 0 w 143"/>
                <a:gd name="T95" fmla="*/ 1 h 209"/>
                <a:gd name="T96" fmla="*/ 0 w 143"/>
                <a:gd name="T97" fmla="*/ 1 h 209"/>
                <a:gd name="T98" fmla="*/ 0 w 143"/>
                <a:gd name="T99" fmla="*/ 1 h 209"/>
                <a:gd name="T100" fmla="*/ 0 w 143"/>
                <a:gd name="T101" fmla="*/ 1 h 209"/>
                <a:gd name="T102" fmla="*/ 0 w 143"/>
                <a:gd name="T103" fmla="*/ 1 h 209"/>
                <a:gd name="T104" fmla="*/ 0 w 143"/>
                <a:gd name="T105" fmla="*/ 0 h 209"/>
                <a:gd name="T106" fmla="*/ 0 w 143"/>
                <a:gd name="T107" fmla="*/ 0 h 20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43"/>
                <a:gd name="T163" fmla="*/ 0 h 209"/>
                <a:gd name="T164" fmla="*/ 143 w 143"/>
                <a:gd name="T165" fmla="*/ 209 h 20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43" h="209">
                  <a:moveTo>
                    <a:pt x="137" y="0"/>
                  </a:moveTo>
                  <a:lnTo>
                    <a:pt x="133" y="0"/>
                  </a:lnTo>
                  <a:lnTo>
                    <a:pt x="130" y="0"/>
                  </a:lnTo>
                  <a:lnTo>
                    <a:pt x="124" y="0"/>
                  </a:lnTo>
                  <a:lnTo>
                    <a:pt x="116" y="2"/>
                  </a:lnTo>
                  <a:lnTo>
                    <a:pt x="105" y="4"/>
                  </a:lnTo>
                  <a:lnTo>
                    <a:pt x="95" y="8"/>
                  </a:lnTo>
                  <a:lnTo>
                    <a:pt x="84" y="11"/>
                  </a:lnTo>
                  <a:lnTo>
                    <a:pt x="73" y="19"/>
                  </a:lnTo>
                  <a:lnTo>
                    <a:pt x="61" y="27"/>
                  </a:lnTo>
                  <a:lnTo>
                    <a:pt x="50" y="36"/>
                  </a:lnTo>
                  <a:lnTo>
                    <a:pt x="40" y="46"/>
                  </a:lnTo>
                  <a:lnTo>
                    <a:pt x="33" y="59"/>
                  </a:lnTo>
                  <a:lnTo>
                    <a:pt x="25" y="70"/>
                  </a:lnTo>
                  <a:lnTo>
                    <a:pt x="17" y="85"/>
                  </a:lnTo>
                  <a:lnTo>
                    <a:pt x="14" y="91"/>
                  </a:lnTo>
                  <a:lnTo>
                    <a:pt x="12" y="101"/>
                  </a:lnTo>
                  <a:lnTo>
                    <a:pt x="8" y="108"/>
                  </a:lnTo>
                  <a:lnTo>
                    <a:pt x="8" y="116"/>
                  </a:lnTo>
                  <a:lnTo>
                    <a:pt x="6" y="125"/>
                  </a:lnTo>
                  <a:lnTo>
                    <a:pt x="4" y="133"/>
                  </a:lnTo>
                  <a:lnTo>
                    <a:pt x="2" y="141"/>
                  </a:lnTo>
                  <a:lnTo>
                    <a:pt x="2" y="148"/>
                  </a:lnTo>
                  <a:lnTo>
                    <a:pt x="0" y="156"/>
                  </a:lnTo>
                  <a:lnTo>
                    <a:pt x="0" y="163"/>
                  </a:lnTo>
                  <a:lnTo>
                    <a:pt x="0" y="171"/>
                  </a:lnTo>
                  <a:lnTo>
                    <a:pt x="0" y="179"/>
                  </a:lnTo>
                  <a:lnTo>
                    <a:pt x="0" y="188"/>
                  </a:lnTo>
                  <a:lnTo>
                    <a:pt x="0" y="199"/>
                  </a:lnTo>
                  <a:lnTo>
                    <a:pt x="0" y="207"/>
                  </a:lnTo>
                  <a:lnTo>
                    <a:pt x="2" y="209"/>
                  </a:lnTo>
                  <a:lnTo>
                    <a:pt x="2" y="205"/>
                  </a:lnTo>
                  <a:lnTo>
                    <a:pt x="6" y="198"/>
                  </a:lnTo>
                  <a:lnTo>
                    <a:pt x="8" y="190"/>
                  </a:lnTo>
                  <a:lnTo>
                    <a:pt x="12" y="184"/>
                  </a:lnTo>
                  <a:lnTo>
                    <a:pt x="16" y="175"/>
                  </a:lnTo>
                  <a:lnTo>
                    <a:pt x="19" y="169"/>
                  </a:lnTo>
                  <a:lnTo>
                    <a:pt x="21" y="160"/>
                  </a:lnTo>
                  <a:lnTo>
                    <a:pt x="27" y="150"/>
                  </a:lnTo>
                  <a:lnTo>
                    <a:pt x="31" y="141"/>
                  </a:lnTo>
                  <a:lnTo>
                    <a:pt x="35" y="133"/>
                  </a:lnTo>
                  <a:lnTo>
                    <a:pt x="40" y="123"/>
                  </a:lnTo>
                  <a:lnTo>
                    <a:pt x="44" y="116"/>
                  </a:lnTo>
                  <a:lnTo>
                    <a:pt x="50" y="106"/>
                  </a:lnTo>
                  <a:lnTo>
                    <a:pt x="54" y="101"/>
                  </a:lnTo>
                  <a:lnTo>
                    <a:pt x="63" y="87"/>
                  </a:lnTo>
                  <a:lnTo>
                    <a:pt x="73" y="78"/>
                  </a:lnTo>
                  <a:lnTo>
                    <a:pt x="78" y="68"/>
                  </a:lnTo>
                  <a:lnTo>
                    <a:pt x="86" y="65"/>
                  </a:lnTo>
                  <a:lnTo>
                    <a:pt x="95" y="59"/>
                  </a:lnTo>
                  <a:lnTo>
                    <a:pt x="99" y="57"/>
                  </a:lnTo>
                  <a:lnTo>
                    <a:pt x="143" y="36"/>
                  </a:lnTo>
                  <a:lnTo>
                    <a:pt x="137" y="0"/>
                  </a:lnTo>
                  <a:close/>
                </a:path>
              </a:pathLst>
            </a:custGeom>
            <a:solidFill>
              <a:srgbClr val="8A99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699" name="Freeform 74"/>
            <p:cNvSpPr>
              <a:spLocks/>
            </p:cNvSpPr>
            <p:nvPr/>
          </p:nvSpPr>
          <p:spPr bwMode="auto">
            <a:xfrm>
              <a:off x="4325" y="3311"/>
              <a:ext cx="38" cy="115"/>
            </a:xfrm>
            <a:custGeom>
              <a:avLst/>
              <a:gdLst>
                <a:gd name="T0" fmla="*/ 1 w 76"/>
                <a:gd name="T1" fmla="*/ 0 h 230"/>
                <a:gd name="T2" fmla="*/ 1 w 76"/>
                <a:gd name="T3" fmla="*/ 1 h 230"/>
                <a:gd name="T4" fmla="*/ 1 w 76"/>
                <a:gd name="T5" fmla="*/ 1 h 230"/>
                <a:gd name="T6" fmla="*/ 1 w 76"/>
                <a:gd name="T7" fmla="*/ 1 h 230"/>
                <a:gd name="T8" fmla="*/ 1 w 76"/>
                <a:gd name="T9" fmla="*/ 1 h 230"/>
                <a:gd name="T10" fmla="*/ 1 w 76"/>
                <a:gd name="T11" fmla="*/ 1 h 230"/>
                <a:gd name="T12" fmla="*/ 1 w 76"/>
                <a:gd name="T13" fmla="*/ 1 h 230"/>
                <a:gd name="T14" fmla="*/ 1 w 76"/>
                <a:gd name="T15" fmla="*/ 1 h 230"/>
                <a:gd name="T16" fmla="*/ 1 w 76"/>
                <a:gd name="T17" fmla="*/ 1 h 230"/>
                <a:gd name="T18" fmla="*/ 1 w 76"/>
                <a:gd name="T19" fmla="*/ 1 h 230"/>
                <a:gd name="T20" fmla="*/ 1 w 76"/>
                <a:gd name="T21" fmla="*/ 1 h 230"/>
                <a:gd name="T22" fmla="*/ 1 w 76"/>
                <a:gd name="T23" fmla="*/ 1 h 230"/>
                <a:gd name="T24" fmla="*/ 1 w 76"/>
                <a:gd name="T25" fmla="*/ 1 h 230"/>
                <a:gd name="T26" fmla="*/ 1 w 76"/>
                <a:gd name="T27" fmla="*/ 1 h 230"/>
                <a:gd name="T28" fmla="*/ 1 w 76"/>
                <a:gd name="T29" fmla="*/ 1 h 230"/>
                <a:gd name="T30" fmla="*/ 1 w 76"/>
                <a:gd name="T31" fmla="*/ 1 h 230"/>
                <a:gd name="T32" fmla="*/ 1 w 76"/>
                <a:gd name="T33" fmla="*/ 1 h 230"/>
                <a:gd name="T34" fmla="*/ 1 w 76"/>
                <a:gd name="T35" fmla="*/ 1 h 230"/>
                <a:gd name="T36" fmla="*/ 1 w 76"/>
                <a:gd name="T37" fmla="*/ 1 h 230"/>
                <a:gd name="T38" fmla="*/ 1 w 76"/>
                <a:gd name="T39" fmla="*/ 1 h 230"/>
                <a:gd name="T40" fmla="*/ 1 w 76"/>
                <a:gd name="T41" fmla="*/ 1 h 230"/>
                <a:gd name="T42" fmla="*/ 1 w 76"/>
                <a:gd name="T43" fmla="*/ 1 h 230"/>
                <a:gd name="T44" fmla="*/ 1 w 76"/>
                <a:gd name="T45" fmla="*/ 1 h 230"/>
                <a:gd name="T46" fmla="*/ 1 w 76"/>
                <a:gd name="T47" fmla="*/ 1 h 230"/>
                <a:gd name="T48" fmla="*/ 1 w 76"/>
                <a:gd name="T49" fmla="*/ 1 h 230"/>
                <a:gd name="T50" fmla="*/ 1 w 76"/>
                <a:gd name="T51" fmla="*/ 1 h 230"/>
                <a:gd name="T52" fmla="*/ 0 w 76"/>
                <a:gd name="T53" fmla="*/ 1 h 230"/>
                <a:gd name="T54" fmla="*/ 0 w 76"/>
                <a:gd name="T55" fmla="*/ 1 h 230"/>
                <a:gd name="T56" fmla="*/ 1 w 76"/>
                <a:gd name="T57" fmla="*/ 1 h 230"/>
                <a:gd name="T58" fmla="*/ 1 w 76"/>
                <a:gd name="T59" fmla="*/ 1 h 230"/>
                <a:gd name="T60" fmla="*/ 1 w 76"/>
                <a:gd name="T61" fmla="*/ 1 h 230"/>
                <a:gd name="T62" fmla="*/ 1 w 76"/>
                <a:gd name="T63" fmla="*/ 1 h 230"/>
                <a:gd name="T64" fmla="*/ 1 w 76"/>
                <a:gd name="T65" fmla="*/ 1 h 230"/>
                <a:gd name="T66" fmla="*/ 1 w 76"/>
                <a:gd name="T67" fmla="*/ 1 h 230"/>
                <a:gd name="T68" fmla="*/ 1 w 76"/>
                <a:gd name="T69" fmla="*/ 1 h 230"/>
                <a:gd name="T70" fmla="*/ 1 w 76"/>
                <a:gd name="T71" fmla="*/ 1 h 230"/>
                <a:gd name="T72" fmla="*/ 1 w 76"/>
                <a:gd name="T73" fmla="*/ 1 h 230"/>
                <a:gd name="T74" fmla="*/ 1 w 76"/>
                <a:gd name="T75" fmla="*/ 1 h 230"/>
                <a:gd name="T76" fmla="*/ 1 w 76"/>
                <a:gd name="T77" fmla="*/ 1 h 230"/>
                <a:gd name="T78" fmla="*/ 1 w 76"/>
                <a:gd name="T79" fmla="*/ 1 h 230"/>
                <a:gd name="T80" fmla="*/ 1 w 76"/>
                <a:gd name="T81" fmla="*/ 1 h 230"/>
                <a:gd name="T82" fmla="*/ 1 w 76"/>
                <a:gd name="T83" fmla="*/ 1 h 230"/>
                <a:gd name="T84" fmla="*/ 1 w 76"/>
                <a:gd name="T85" fmla="*/ 1 h 230"/>
                <a:gd name="T86" fmla="*/ 1 w 76"/>
                <a:gd name="T87" fmla="*/ 1 h 230"/>
                <a:gd name="T88" fmla="*/ 1 w 76"/>
                <a:gd name="T89" fmla="*/ 1 h 230"/>
                <a:gd name="T90" fmla="*/ 1 w 76"/>
                <a:gd name="T91" fmla="*/ 1 h 230"/>
                <a:gd name="T92" fmla="*/ 1 w 76"/>
                <a:gd name="T93" fmla="*/ 1 h 230"/>
                <a:gd name="T94" fmla="*/ 1 w 76"/>
                <a:gd name="T95" fmla="*/ 1 h 230"/>
                <a:gd name="T96" fmla="*/ 1 w 76"/>
                <a:gd name="T97" fmla="*/ 1 h 230"/>
                <a:gd name="T98" fmla="*/ 1 w 76"/>
                <a:gd name="T99" fmla="*/ 1 h 230"/>
                <a:gd name="T100" fmla="*/ 1 w 76"/>
                <a:gd name="T101" fmla="*/ 1 h 230"/>
                <a:gd name="T102" fmla="*/ 1 w 76"/>
                <a:gd name="T103" fmla="*/ 1 h 230"/>
                <a:gd name="T104" fmla="*/ 1 w 76"/>
                <a:gd name="T105" fmla="*/ 0 h 230"/>
                <a:gd name="T106" fmla="*/ 1 w 76"/>
                <a:gd name="T107" fmla="*/ 0 h 2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6"/>
                <a:gd name="T163" fmla="*/ 0 h 230"/>
                <a:gd name="T164" fmla="*/ 76 w 76"/>
                <a:gd name="T165" fmla="*/ 230 h 2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6" h="230">
                  <a:moveTo>
                    <a:pt x="36" y="0"/>
                  </a:moveTo>
                  <a:lnTo>
                    <a:pt x="76" y="43"/>
                  </a:lnTo>
                  <a:lnTo>
                    <a:pt x="76" y="45"/>
                  </a:lnTo>
                  <a:lnTo>
                    <a:pt x="76" y="53"/>
                  </a:lnTo>
                  <a:lnTo>
                    <a:pt x="76" y="59"/>
                  </a:lnTo>
                  <a:lnTo>
                    <a:pt x="76" y="68"/>
                  </a:lnTo>
                  <a:lnTo>
                    <a:pt x="76" y="76"/>
                  </a:lnTo>
                  <a:lnTo>
                    <a:pt x="76" y="85"/>
                  </a:lnTo>
                  <a:lnTo>
                    <a:pt x="76" y="93"/>
                  </a:lnTo>
                  <a:lnTo>
                    <a:pt x="76" y="104"/>
                  </a:lnTo>
                  <a:lnTo>
                    <a:pt x="76" y="114"/>
                  </a:lnTo>
                  <a:lnTo>
                    <a:pt x="76" y="123"/>
                  </a:lnTo>
                  <a:lnTo>
                    <a:pt x="76" y="133"/>
                  </a:lnTo>
                  <a:lnTo>
                    <a:pt x="76" y="142"/>
                  </a:lnTo>
                  <a:lnTo>
                    <a:pt x="76" y="152"/>
                  </a:lnTo>
                  <a:lnTo>
                    <a:pt x="76" y="163"/>
                  </a:lnTo>
                  <a:lnTo>
                    <a:pt x="72" y="169"/>
                  </a:lnTo>
                  <a:lnTo>
                    <a:pt x="72" y="178"/>
                  </a:lnTo>
                  <a:lnTo>
                    <a:pt x="70" y="184"/>
                  </a:lnTo>
                  <a:lnTo>
                    <a:pt x="70" y="192"/>
                  </a:lnTo>
                  <a:lnTo>
                    <a:pt x="68" y="203"/>
                  </a:lnTo>
                  <a:lnTo>
                    <a:pt x="64" y="213"/>
                  </a:lnTo>
                  <a:lnTo>
                    <a:pt x="63" y="220"/>
                  </a:lnTo>
                  <a:lnTo>
                    <a:pt x="61" y="224"/>
                  </a:lnTo>
                  <a:lnTo>
                    <a:pt x="59" y="228"/>
                  </a:lnTo>
                  <a:lnTo>
                    <a:pt x="59" y="230"/>
                  </a:lnTo>
                  <a:lnTo>
                    <a:pt x="0" y="209"/>
                  </a:lnTo>
                  <a:lnTo>
                    <a:pt x="0" y="207"/>
                  </a:lnTo>
                  <a:lnTo>
                    <a:pt x="2" y="199"/>
                  </a:lnTo>
                  <a:lnTo>
                    <a:pt x="4" y="188"/>
                  </a:lnTo>
                  <a:lnTo>
                    <a:pt x="9" y="177"/>
                  </a:lnTo>
                  <a:lnTo>
                    <a:pt x="11" y="169"/>
                  </a:lnTo>
                  <a:lnTo>
                    <a:pt x="13" y="159"/>
                  </a:lnTo>
                  <a:lnTo>
                    <a:pt x="17" y="150"/>
                  </a:lnTo>
                  <a:lnTo>
                    <a:pt x="19" y="142"/>
                  </a:lnTo>
                  <a:lnTo>
                    <a:pt x="21" y="133"/>
                  </a:lnTo>
                  <a:lnTo>
                    <a:pt x="23" y="123"/>
                  </a:lnTo>
                  <a:lnTo>
                    <a:pt x="26" y="114"/>
                  </a:lnTo>
                  <a:lnTo>
                    <a:pt x="28" y="104"/>
                  </a:lnTo>
                  <a:lnTo>
                    <a:pt x="28" y="93"/>
                  </a:lnTo>
                  <a:lnTo>
                    <a:pt x="30" y="83"/>
                  </a:lnTo>
                  <a:lnTo>
                    <a:pt x="32" y="72"/>
                  </a:lnTo>
                  <a:lnTo>
                    <a:pt x="32" y="64"/>
                  </a:lnTo>
                  <a:lnTo>
                    <a:pt x="32" y="55"/>
                  </a:lnTo>
                  <a:lnTo>
                    <a:pt x="32" y="47"/>
                  </a:lnTo>
                  <a:lnTo>
                    <a:pt x="32" y="40"/>
                  </a:lnTo>
                  <a:lnTo>
                    <a:pt x="34" y="32"/>
                  </a:lnTo>
                  <a:lnTo>
                    <a:pt x="34" y="24"/>
                  </a:lnTo>
                  <a:lnTo>
                    <a:pt x="34" y="17"/>
                  </a:lnTo>
                  <a:lnTo>
                    <a:pt x="34" y="13"/>
                  </a:lnTo>
                  <a:lnTo>
                    <a:pt x="34" y="7"/>
                  </a:lnTo>
                  <a:lnTo>
                    <a:pt x="34" y="2"/>
                  </a:lnTo>
                  <a:lnTo>
                    <a:pt x="36" y="0"/>
                  </a:lnTo>
                  <a:close/>
                </a:path>
              </a:pathLst>
            </a:custGeom>
            <a:solidFill>
              <a:srgbClr val="8A99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700" name="Freeform 75"/>
            <p:cNvSpPr>
              <a:spLocks/>
            </p:cNvSpPr>
            <p:nvPr/>
          </p:nvSpPr>
          <p:spPr bwMode="auto">
            <a:xfrm>
              <a:off x="4341" y="3061"/>
              <a:ext cx="67" cy="80"/>
            </a:xfrm>
            <a:custGeom>
              <a:avLst/>
              <a:gdLst>
                <a:gd name="T0" fmla="*/ 0 w 135"/>
                <a:gd name="T1" fmla="*/ 0 h 160"/>
                <a:gd name="T2" fmla="*/ 0 w 135"/>
                <a:gd name="T3" fmla="*/ 0 h 160"/>
                <a:gd name="T4" fmla="*/ 0 w 135"/>
                <a:gd name="T5" fmla="*/ 1 h 160"/>
                <a:gd name="T6" fmla="*/ 0 w 135"/>
                <a:gd name="T7" fmla="*/ 1 h 160"/>
                <a:gd name="T8" fmla="*/ 0 w 135"/>
                <a:gd name="T9" fmla="*/ 1 h 160"/>
                <a:gd name="T10" fmla="*/ 0 w 135"/>
                <a:gd name="T11" fmla="*/ 1 h 160"/>
                <a:gd name="T12" fmla="*/ 0 w 135"/>
                <a:gd name="T13" fmla="*/ 1 h 160"/>
                <a:gd name="T14" fmla="*/ 0 w 135"/>
                <a:gd name="T15" fmla="*/ 1 h 160"/>
                <a:gd name="T16" fmla="*/ 0 w 135"/>
                <a:gd name="T17" fmla="*/ 1 h 160"/>
                <a:gd name="T18" fmla="*/ 0 w 135"/>
                <a:gd name="T19" fmla="*/ 1 h 160"/>
                <a:gd name="T20" fmla="*/ 0 w 135"/>
                <a:gd name="T21" fmla="*/ 1 h 160"/>
                <a:gd name="T22" fmla="*/ 0 w 135"/>
                <a:gd name="T23" fmla="*/ 1 h 160"/>
                <a:gd name="T24" fmla="*/ 0 w 135"/>
                <a:gd name="T25" fmla="*/ 1 h 160"/>
                <a:gd name="T26" fmla="*/ 0 w 135"/>
                <a:gd name="T27" fmla="*/ 1 h 160"/>
                <a:gd name="T28" fmla="*/ 0 w 135"/>
                <a:gd name="T29" fmla="*/ 1 h 160"/>
                <a:gd name="T30" fmla="*/ 0 w 135"/>
                <a:gd name="T31" fmla="*/ 1 h 160"/>
                <a:gd name="T32" fmla="*/ 0 w 135"/>
                <a:gd name="T33" fmla="*/ 1 h 160"/>
                <a:gd name="T34" fmla="*/ 0 w 135"/>
                <a:gd name="T35" fmla="*/ 1 h 160"/>
                <a:gd name="T36" fmla="*/ 0 w 135"/>
                <a:gd name="T37" fmla="*/ 1 h 160"/>
                <a:gd name="T38" fmla="*/ 0 w 135"/>
                <a:gd name="T39" fmla="*/ 1 h 160"/>
                <a:gd name="T40" fmla="*/ 0 w 135"/>
                <a:gd name="T41" fmla="*/ 1 h 160"/>
                <a:gd name="T42" fmla="*/ 0 w 135"/>
                <a:gd name="T43" fmla="*/ 1 h 160"/>
                <a:gd name="T44" fmla="*/ 0 w 135"/>
                <a:gd name="T45" fmla="*/ 1 h 160"/>
                <a:gd name="T46" fmla="*/ 0 w 135"/>
                <a:gd name="T47" fmla="*/ 1 h 160"/>
                <a:gd name="T48" fmla="*/ 0 w 135"/>
                <a:gd name="T49" fmla="*/ 1 h 160"/>
                <a:gd name="T50" fmla="*/ 0 w 135"/>
                <a:gd name="T51" fmla="*/ 1 h 160"/>
                <a:gd name="T52" fmla="*/ 0 w 135"/>
                <a:gd name="T53" fmla="*/ 1 h 160"/>
                <a:gd name="T54" fmla="*/ 0 w 135"/>
                <a:gd name="T55" fmla="*/ 1 h 160"/>
                <a:gd name="T56" fmla="*/ 0 w 135"/>
                <a:gd name="T57" fmla="*/ 1 h 160"/>
                <a:gd name="T58" fmla="*/ 0 w 135"/>
                <a:gd name="T59" fmla="*/ 1 h 160"/>
                <a:gd name="T60" fmla="*/ 0 w 135"/>
                <a:gd name="T61" fmla="*/ 1 h 160"/>
                <a:gd name="T62" fmla="*/ 0 w 135"/>
                <a:gd name="T63" fmla="*/ 1 h 160"/>
                <a:gd name="T64" fmla="*/ 0 w 135"/>
                <a:gd name="T65" fmla="*/ 0 h 160"/>
                <a:gd name="T66" fmla="*/ 0 w 135"/>
                <a:gd name="T67" fmla="*/ 0 h 1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5"/>
                <a:gd name="T103" fmla="*/ 0 h 160"/>
                <a:gd name="T104" fmla="*/ 135 w 135"/>
                <a:gd name="T105" fmla="*/ 160 h 1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5" h="160">
                  <a:moveTo>
                    <a:pt x="72" y="0"/>
                  </a:moveTo>
                  <a:lnTo>
                    <a:pt x="71" y="0"/>
                  </a:lnTo>
                  <a:lnTo>
                    <a:pt x="71" y="4"/>
                  </a:lnTo>
                  <a:lnTo>
                    <a:pt x="71" y="9"/>
                  </a:lnTo>
                  <a:lnTo>
                    <a:pt x="69" y="19"/>
                  </a:lnTo>
                  <a:lnTo>
                    <a:pt x="65" y="28"/>
                  </a:lnTo>
                  <a:lnTo>
                    <a:pt x="61" y="40"/>
                  </a:lnTo>
                  <a:lnTo>
                    <a:pt x="57" y="53"/>
                  </a:lnTo>
                  <a:lnTo>
                    <a:pt x="52" y="66"/>
                  </a:lnTo>
                  <a:lnTo>
                    <a:pt x="44" y="78"/>
                  </a:lnTo>
                  <a:lnTo>
                    <a:pt x="38" y="89"/>
                  </a:lnTo>
                  <a:lnTo>
                    <a:pt x="29" y="99"/>
                  </a:lnTo>
                  <a:lnTo>
                    <a:pt x="19" y="108"/>
                  </a:lnTo>
                  <a:lnTo>
                    <a:pt x="12" y="114"/>
                  </a:lnTo>
                  <a:lnTo>
                    <a:pt x="6" y="120"/>
                  </a:lnTo>
                  <a:lnTo>
                    <a:pt x="0" y="122"/>
                  </a:lnTo>
                  <a:lnTo>
                    <a:pt x="0" y="124"/>
                  </a:lnTo>
                  <a:lnTo>
                    <a:pt x="2" y="127"/>
                  </a:lnTo>
                  <a:lnTo>
                    <a:pt x="12" y="137"/>
                  </a:lnTo>
                  <a:lnTo>
                    <a:pt x="19" y="141"/>
                  </a:lnTo>
                  <a:lnTo>
                    <a:pt x="29" y="146"/>
                  </a:lnTo>
                  <a:lnTo>
                    <a:pt x="36" y="150"/>
                  </a:lnTo>
                  <a:lnTo>
                    <a:pt x="48" y="154"/>
                  </a:lnTo>
                  <a:lnTo>
                    <a:pt x="59" y="156"/>
                  </a:lnTo>
                  <a:lnTo>
                    <a:pt x="71" y="156"/>
                  </a:lnTo>
                  <a:lnTo>
                    <a:pt x="84" y="156"/>
                  </a:lnTo>
                  <a:lnTo>
                    <a:pt x="99" y="158"/>
                  </a:lnTo>
                  <a:lnTo>
                    <a:pt x="111" y="158"/>
                  </a:lnTo>
                  <a:lnTo>
                    <a:pt x="122" y="158"/>
                  </a:lnTo>
                  <a:lnTo>
                    <a:pt x="128" y="158"/>
                  </a:lnTo>
                  <a:lnTo>
                    <a:pt x="131" y="160"/>
                  </a:lnTo>
                  <a:lnTo>
                    <a:pt x="135" y="44"/>
                  </a:lnTo>
                  <a:lnTo>
                    <a:pt x="72"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701" name="Freeform 76"/>
            <p:cNvSpPr>
              <a:spLocks/>
            </p:cNvSpPr>
            <p:nvPr/>
          </p:nvSpPr>
          <p:spPr bwMode="auto">
            <a:xfrm>
              <a:off x="4364" y="3068"/>
              <a:ext cx="93" cy="198"/>
            </a:xfrm>
            <a:custGeom>
              <a:avLst/>
              <a:gdLst>
                <a:gd name="T0" fmla="*/ 1 w 184"/>
                <a:gd name="T1" fmla="*/ 0 h 397"/>
                <a:gd name="T2" fmla="*/ 1 w 184"/>
                <a:gd name="T3" fmla="*/ 0 h 397"/>
                <a:gd name="T4" fmla="*/ 1 w 184"/>
                <a:gd name="T5" fmla="*/ 0 h 397"/>
                <a:gd name="T6" fmla="*/ 1 w 184"/>
                <a:gd name="T7" fmla="*/ 0 h 397"/>
                <a:gd name="T8" fmla="*/ 1 w 184"/>
                <a:gd name="T9" fmla="*/ 0 h 397"/>
                <a:gd name="T10" fmla="*/ 1 w 184"/>
                <a:gd name="T11" fmla="*/ 0 h 397"/>
                <a:gd name="T12" fmla="*/ 1 w 184"/>
                <a:gd name="T13" fmla="*/ 0 h 397"/>
                <a:gd name="T14" fmla="*/ 1 w 184"/>
                <a:gd name="T15" fmla="*/ 0 h 397"/>
                <a:gd name="T16" fmla="*/ 1 w 184"/>
                <a:gd name="T17" fmla="*/ 0 h 397"/>
                <a:gd name="T18" fmla="*/ 1 w 184"/>
                <a:gd name="T19" fmla="*/ 0 h 397"/>
                <a:gd name="T20" fmla="*/ 1 w 184"/>
                <a:gd name="T21" fmla="*/ 0 h 397"/>
                <a:gd name="T22" fmla="*/ 1 w 184"/>
                <a:gd name="T23" fmla="*/ 0 h 397"/>
                <a:gd name="T24" fmla="*/ 1 w 184"/>
                <a:gd name="T25" fmla="*/ 0 h 397"/>
                <a:gd name="T26" fmla="*/ 1 w 184"/>
                <a:gd name="T27" fmla="*/ 0 h 397"/>
                <a:gd name="T28" fmla="*/ 1 w 184"/>
                <a:gd name="T29" fmla="*/ 0 h 397"/>
                <a:gd name="T30" fmla="*/ 1 w 184"/>
                <a:gd name="T31" fmla="*/ 0 h 397"/>
                <a:gd name="T32" fmla="*/ 1 w 184"/>
                <a:gd name="T33" fmla="*/ 0 h 397"/>
                <a:gd name="T34" fmla="*/ 1 w 184"/>
                <a:gd name="T35" fmla="*/ 0 h 397"/>
                <a:gd name="T36" fmla="*/ 1 w 184"/>
                <a:gd name="T37" fmla="*/ 0 h 397"/>
                <a:gd name="T38" fmla="*/ 1 w 184"/>
                <a:gd name="T39" fmla="*/ 0 h 397"/>
                <a:gd name="T40" fmla="*/ 1 w 184"/>
                <a:gd name="T41" fmla="*/ 0 h 397"/>
                <a:gd name="T42" fmla="*/ 1 w 184"/>
                <a:gd name="T43" fmla="*/ 0 h 397"/>
                <a:gd name="T44" fmla="*/ 1 w 184"/>
                <a:gd name="T45" fmla="*/ 0 h 397"/>
                <a:gd name="T46" fmla="*/ 1 w 184"/>
                <a:gd name="T47" fmla="*/ 0 h 397"/>
                <a:gd name="T48" fmla="*/ 1 w 184"/>
                <a:gd name="T49" fmla="*/ 0 h 397"/>
                <a:gd name="T50" fmla="*/ 1 w 184"/>
                <a:gd name="T51" fmla="*/ 0 h 397"/>
                <a:gd name="T52" fmla="*/ 1 w 184"/>
                <a:gd name="T53" fmla="*/ 0 h 397"/>
                <a:gd name="T54" fmla="*/ 1 w 184"/>
                <a:gd name="T55" fmla="*/ 0 h 397"/>
                <a:gd name="T56" fmla="*/ 1 w 184"/>
                <a:gd name="T57" fmla="*/ 0 h 397"/>
                <a:gd name="T58" fmla="*/ 1 w 184"/>
                <a:gd name="T59" fmla="*/ 0 h 397"/>
                <a:gd name="T60" fmla="*/ 1 w 184"/>
                <a:gd name="T61" fmla="*/ 0 h 397"/>
                <a:gd name="T62" fmla="*/ 1 w 184"/>
                <a:gd name="T63" fmla="*/ 0 h 397"/>
                <a:gd name="T64" fmla="*/ 1 w 184"/>
                <a:gd name="T65" fmla="*/ 0 h 397"/>
                <a:gd name="T66" fmla="*/ 1 w 184"/>
                <a:gd name="T67" fmla="*/ 0 h 397"/>
                <a:gd name="T68" fmla="*/ 1 w 184"/>
                <a:gd name="T69" fmla="*/ 0 h 397"/>
                <a:gd name="T70" fmla="*/ 1 w 184"/>
                <a:gd name="T71" fmla="*/ 0 h 397"/>
                <a:gd name="T72" fmla="*/ 1 w 184"/>
                <a:gd name="T73" fmla="*/ 0 h 397"/>
                <a:gd name="T74" fmla="*/ 1 w 184"/>
                <a:gd name="T75" fmla="*/ 0 h 397"/>
                <a:gd name="T76" fmla="*/ 1 w 184"/>
                <a:gd name="T77" fmla="*/ 0 h 397"/>
                <a:gd name="T78" fmla="*/ 1 w 184"/>
                <a:gd name="T79" fmla="*/ 0 h 397"/>
                <a:gd name="T80" fmla="*/ 1 w 184"/>
                <a:gd name="T81" fmla="*/ 0 h 39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4"/>
                <a:gd name="T124" fmla="*/ 0 h 397"/>
                <a:gd name="T125" fmla="*/ 184 w 184"/>
                <a:gd name="T126" fmla="*/ 397 h 39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4" h="397">
                  <a:moveTo>
                    <a:pt x="32" y="0"/>
                  </a:moveTo>
                  <a:lnTo>
                    <a:pt x="32" y="4"/>
                  </a:lnTo>
                  <a:lnTo>
                    <a:pt x="32" y="12"/>
                  </a:lnTo>
                  <a:lnTo>
                    <a:pt x="30" y="17"/>
                  </a:lnTo>
                  <a:lnTo>
                    <a:pt x="28" y="23"/>
                  </a:lnTo>
                  <a:lnTo>
                    <a:pt x="26" y="33"/>
                  </a:lnTo>
                  <a:lnTo>
                    <a:pt x="24" y="42"/>
                  </a:lnTo>
                  <a:lnTo>
                    <a:pt x="21" y="48"/>
                  </a:lnTo>
                  <a:lnTo>
                    <a:pt x="17" y="55"/>
                  </a:lnTo>
                  <a:lnTo>
                    <a:pt x="13" y="65"/>
                  </a:lnTo>
                  <a:lnTo>
                    <a:pt x="9" y="73"/>
                  </a:lnTo>
                  <a:lnTo>
                    <a:pt x="4" y="84"/>
                  </a:lnTo>
                  <a:lnTo>
                    <a:pt x="0" y="90"/>
                  </a:lnTo>
                  <a:lnTo>
                    <a:pt x="23" y="105"/>
                  </a:lnTo>
                  <a:lnTo>
                    <a:pt x="17" y="154"/>
                  </a:lnTo>
                  <a:lnTo>
                    <a:pt x="19" y="154"/>
                  </a:lnTo>
                  <a:lnTo>
                    <a:pt x="26" y="160"/>
                  </a:lnTo>
                  <a:lnTo>
                    <a:pt x="36" y="166"/>
                  </a:lnTo>
                  <a:lnTo>
                    <a:pt x="47" y="177"/>
                  </a:lnTo>
                  <a:lnTo>
                    <a:pt x="59" y="187"/>
                  </a:lnTo>
                  <a:lnTo>
                    <a:pt x="68" y="196"/>
                  </a:lnTo>
                  <a:lnTo>
                    <a:pt x="74" y="204"/>
                  </a:lnTo>
                  <a:lnTo>
                    <a:pt x="78" y="207"/>
                  </a:lnTo>
                  <a:lnTo>
                    <a:pt x="76" y="209"/>
                  </a:lnTo>
                  <a:lnTo>
                    <a:pt x="74" y="223"/>
                  </a:lnTo>
                  <a:lnTo>
                    <a:pt x="74" y="228"/>
                  </a:lnTo>
                  <a:lnTo>
                    <a:pt x="74" y="236"/>
                  </a:lnTo>
                  <a:lnTo>
                    <a:pt x="74" y="245"/>
                  </a:lnTo>
                  <a:lnTo>
                    <a:pt x="74" y="253"/>
                  </a:lnTo>
                  <a:lnTo>
                    <a:pt x="68" y="266"/>
                  </a:lnTo>
                  <a:lnTo>
                    <a:pt x="66" y="280"/>
                  </a:lnTo>
                  <a:lnTo>
                    <a:pt x="63" y="285"/>
                  </a:lnTo>
                  <a:lnTo>
                    <a:pt x="59" y="295"/>
                  </a:lnTo>
                  <a:lnTo>
                    <a:pt x="55" y="302"/>
                  </a:lnTo>
                  <a:lnTo>
                    <a:pt x="49" y="314"/>
                  </a:lnTo>
                  <a:lnTo>
                    <a:pt x="42" y="323"/>
                  </a:lnTo>
                  <a:lnTo>
                    <a:pt x="36" y="337"/>
                  </a:lnTo>
                  <a:lnTo>
                    <a:pt x="26" y="346"/>
                  </a:lnTo>
                  <a:lnTo>
                    <a:pt x="21" y="358"/>
                  </a:lnTo>
                  <a:lnTo>
                    <a:pt x="13" y="365"/>
                  </a:lnTo>
                  <a:lnTo>
                    <a:pt x="9" y="373"/>
                  </a:lnTo>
                  <a:lnTo>
                    <a:pt x="4" y="378"/>
                  </a:lnTo>
                  <a:lnTo>
                    <a:pt x="4" y="380"/>
                  </a:lnTo>
                  <a:lnTo>
                    <a:pt x="55" y="397"/>
                  </a:lnTo>
                  <a:lnTo>
                    <a:pt x="55" y="396"/>
                  </a:lnTo>
                  <a:lnTo>
                    <a:pt x="57" y="390"/>
                  </a:lnTo>
                  <a:lnTo>
                    <a:pt x="59" y="380"/>
                  </a:lnTo>
                  <a:lnTo>
                    <a:pt x="66" y="369"/>
                  </a:lnTo>
                  <a:lnTo>
                    <a:pt x="72" y="358"/>
                  </a:lnTo>
                  <a:lnTo>
                    <a:pt x="82" y="346"/>
                  </a:lnTo>
                  <a:lnTo>
                    <a:pt x="91" y="333"/>
                  </a:lnTo>
                  <a:lnTo>
                    <a:pt x="102" y="323"/>
                  </a:lnTo>
                  <a:lnTo>
                    <a:pt x="114" y="314"/>
                  </a:lnTo>
                  <a:lnTo>
                    <a:pt x="123" y="304"/>
                  </a:lnTo>
                  <a:lnTo>
                    <a:pt x="135" y="301"/>
                  </a:lnTo>
                  <a:lnTo>
                    <a:pt x="146" y="297"/>
                  </a:lnTo>
                  <a:lnTo>
                    <a:pt x="154" y="293"/>
                  </a:lnTo>
                  <a:lnTo>
                    <a:pt x="161" y="293"/>
                  </a:lnTo>
                  <a:lnTo>
                    <a:pt x="165" y="293"/>
                  </a:lnTo>
                  <a:lnTo>
                    <a:pt x="169" y="293"/>
                  </a:lnTo>
                  <a:lnTo>
                    <a:pt x="167" y="293"/>
                  </a:lnTo>
                  <a:lnTo>
                    <a:pt x="165" y="291"/>
                  </a:lnTo>
                  <a:lnTo>
                    <a:pt x="165" y="287"/>
                  </a:lnTo>
                  <a:lnTo>
                    <a:pt x="165" y="282"/>
                  </a:lnTo>
                  <a:lnTo>
                    <a:pt x="163" y="274"/>
                  </a:lnTo>
                  <a:lnTo>
                    <a:pt x="163" y="263"/>
                  </a:lnTo>
                  <a:lnTo>
                    <a:pt x="161" y="253"/>
                  </a:lnTo>
                  <a:lnTo>
                    <a:pt x="161" y="244"/>
                  </a:lnTo>
                  <a:lnTo>
                    <a:pt x="161" y="234"/>
                  </a:lnTo>
                  <a:lnTo>
                    <a:pt x="163" y="225"/>
                  </a:lnTo>
                  <a:lnTo>
                    <a:pt x="163" y="213"/>
                  </a:lnTo>
                  <a:lnTo>
                    <a:pt x="165" y="206"/>
                  </a:lnTo>
                  <a:lnTo>
                    <a:pt x="165" y="194"/>
                  </a:lnTo>
                  <a:lnTo>
                    <a:pt x="167" y="187"/>
                  </a:lnTo>
                  <a:lnTo>
                    <a:pt x="167" y="177"/>
                  </a:lnTo>
                  <a:lnTo>
                    <a:pt x="169" y="169"/>
                  </a:lnTo>
                  <a:lnTo>
                    <a:pt x="169" y="162"/>
                  </a:lnTo>
                  <a:lnTo>
                    <a:pt x="169" y="156"/>
                  </a:lnTo>
                  <a:lnTo>
                    <a:pt x="171" y="147"/>
                  </a:lnTo>
                  <a:lnTo>
                    <a:pt x="173" y="143"/>
                  </a:lnTo>
                  <a:lnTo>
                    <a:pt x="184" y="46"/>
                  </a:lnTo>
                  <a:lnTo>
                    <a:pt x="32"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702" name="Freeform 77"/>
            <p:cNvSpPr>
              <a:spLocks/>
            </p:cNvSpPr>
            <p:nvPr/>
          </p:nvSpPr>
          <p:spPr bwMode="auto">
            <a:xfrm>
              <a:off x="4366" y="3067"/>
              <a:ext cx="83" cy="199"/>
            </a:xfrm>
            <a:custGeom>
              <a:avLst/>
              <a:gdLst>
                <a:gd name="T0" fmla="*/ 1 w 165"/>
                <a:gd name="T1" fmla="*/ 0 h 399"/>
                <a:gd name="T2" fmla="*/ 1 w 165"/>
                <a:gd name="T3" fmla="*/ 0 h 399"/>
                <a:gd name="T4" fmla="*/ 1 w 165"/>
                <a:gd name="T5" fmla="*/ 0 h 399"/>
                <a:gd name="T6" fmla="*/ 1 w 165"/>
                <a:gd name="T7" fmla="*/ 0 h 399"/>
                <a:gd name="T8" fmla="*/ 1 w 165"/>
                <a:gd name="T9" fmla="*/ 0 h 399"/>
                <a:gd name="T10" fmla="*/ 1 w 165"/>
                <a:gd name="T11" fmla="*/ 0 h 399"/>
                <a:gd name="T12" fmla="*/ 1 w 165"/>
                <a:gd name="T13" fmla="*/ 0 h 399"/>
                <a:gd name="T14" fmla="*/ 1 w 165"/>
                <a:gd name="T15" fmla="*/ 0 h 399"/>
                <a:gd name="T16" fmla="*/ 1 w 165"/>
                <a:gd name="T17" fmla="*/ 0 h 399"/>
                <a:gd name="T18" fmla="*/ 1 w 165"/>
                <a:gd name="T19" fmla="*/ 0 h 399"/>
                <a:gd name="T20" fmla="*/ 1 w 165"/>
                <a:gd name="T21" fmla="*/ 0 h 399"/>
                <a:gd name="T22" fmla="*/ 1 w 165"/>
                <a:gd name="T23" fmla="*/ 0 h 399"/>
                <a:gd name="T24" fmla="*/ 1 w 165"/>
                <a:gd name="T25" fmla="*/ 0 h 399"/>
                <a:gd name="T26" fmla="*/ 1 w 165"/>
                <a:gd name="T27" fmla="*/ 0 h 399"/>
                <a:gd name="T28" fmla="*/ 1 w 165"/>
                <a:gd name="T29" fmla="*/ 0 h 399"/>
                <a:gd name="T30" fmla="*/ 1 w 165"/>
                <a:gd name="T31" fmla="*/ 0 h 399"/>
                <a:gd name="T32" fmla="*/ 1 w 165"/>
                <a:gd name="T33" fmla="*/ 0 h 399"/>
                <a:gd name="T34" fmla="*/ 1 w 165"/>
                <a:gd name="T35" fmla="*/ 0 h 399"/>
                <a:gd name="T36" fmla="*/ 1 w 165"/>
                <a:gd name="T37" fmla="*/ 0 h 399"/>
                <a:gd name="T38" fmla="*/ 1 w 165"/>
                <a:gd name="T39" fmla="*/ 0 h 399"/>
                <a:gd name="T40" fmla="*/ 1 w 165"/>
                <a:gd name="T41" fmla="*/ 0 h 399"/>
                <a:gd name="T42" fmla="*/ 1 w 165"/>
                <a:gd name="T43" fmla="*/ 0 h 399"/>
                <a:gd name="T44" fmla="*/ 1 w 165"/>
                <a:gd name="T45" fmla="*/ 0 h 399"/>
                <a:gd name="T46" fmla="*/ 1 w 165"/>
                <a:gd name="T47" fmla="*/ 0 h 399"/>
                <a:gd name="T48" fmla="*/ 1 w 165"/>
                <a:gd name="T49" fmla="*/ 0 h 399"/>
                <a:gd name="T50" fmla="*/ 0 w 165"/>
                <a:gd name="T51" fmla="*/ 0 h 399"/>
                <a:gd name="T52" fmla="*/ 1 w 165"/>
                <a:gd name="T53" fmla="*/ 0 h 399"/>
                <a:gd name="T54" fmla="*/ 1 w 165"/>
                <a:gd name="T55" fmla="*/ 0 h 399"/>
                <a:gd name="T56" fmla="*/ 1 w 165"/>
                <a:gd name="T57" fmla="*/ 0 h 399"/>
                <a:gd name="T58" fmla="*/ 1 w 165"/>
                <a:gd name="T59" fmla="*/ 0 h 399"/>
                <a:gd name="T60" fmla="*/ 1 w 165"/>
                <a:gd name="T61" fmla="*/ 0 h 399"/>
                <a:gd name="T62" fmla="*/ 1 w 165"/>
                <a:gd name="T63" fmla="*/ 0 h 399"/>
                <a:gd name="T64" fmla="*/ 1 w 165"/>
                <a:gd name="T65" fmla="*/ 0 h 399"/>
                <a:gd name="T66" fmla="*/ 1 w 165"/>
                <a:gd name="T67" fmla="*/ 0 h 399"/>
                <a:gd name="T68" fmla="*/ 1 w 165"/>
                <a:gd name="T69" fmla="*/ 0 h 399"/>
                <a:gd name="T70" fmla="*/ 1 w 165"/>
                <a:gd name="T71" fmla="*/ 0 h 399"/>
                <a:gd name="T72" fmla="*/ 1 w 165"/>
                <a:gd name="T73" fmla="*/ 0 h 399"/>
                <a:gd name="T74" fmla="*/ 1 w 165"/>
                <a:gd name="T75" fmla="*/ 0 h 399"/>
                <a:gd name="T76" fmla="*/ 1 w 165"/>
                <a:gd name="T77" fmla="*/ 0 h 399"/>
                <a:gd name="T78" fmla="*/ 1 w 165"/>
                <a:gd name="T79" fmla="*/ 0 h 399"/>
                <a:gd name="T80" fmla="*/ 1 w 165"/>
                <a:gd name="T81" fmla="*/ 0 h 399"/>
                <a:gd name="T82" fmla="*/ 1 w 165"/>
                <a:gd name="T83" fmla="*/ 0 h 399"/>
                <a:gd name="T84" fmla="*/ 1 w 165"/>
                <a:gd name="T85" fmla="*/ 0 h 399"/>
                <a:gd name="T86" fmla="*/ 1 w 165"/>
                <a:gd name="T87" fmla="*/ 0 h 39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399"/>
                <a:gd name="T134" fmla="*/ 165 w 165"/>
                <a:gd name="T135" fmla="*/ 399 h 39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399">
                  <a:moveTo>
                    <a:pt x="34" y="0"/>
                  </a:moveTo>
                  <a:lnTo>
                    <a:pt x="28" y="35"/>
                  </a:lnTo>
                  <a:lnTo>
                    <a:pt x="43" y="63"/>
                  </a:lnTo>
                  <a:lnTo>
                    <a:pt x="79" y="63"/>
                  </a:lnTo>
                  <a:lnTo>
                    <a:pt x="81" y="67"/>
                  </a:lnTo>
                  <a:lnTo>
                    <a:pt x="87" y="75"/>
                  </a:lnTo>
                  <a:lnTo>
                    <a:pt x="91" y="78"/>
                  </a:lnTo>
                  <a:lnTo>
                    <a:pt x="93" y="86"/>
                  </a:lnTo>
                  <a:lnTo>
                    <a:pt x="97" y="94"/>
                  </a:lnTo>
                  <a:lnTo>
                    <a:pt x="100" y="103"/>
                  </a:lnTo>
                  <a:lnTo>
                    <a:pt x="100" y="109"/>
                  </a:lnTo>
                  <a:lnTo>
                    <a:pt x="100" y="118"/>
                  </a:lnTo>
                  <a:lnTo>
                    <a:pt x="100" y="126"/>
                  </a:lnTo>
                  <a:lnTo>
                    <a:pt x="100" y="133"/>
                  </a:lnTo>
                  <a:lnTo>
                    <a:pt x="97" y="141"/>
                  </a:lnTo>
                  <a:lnTo>
                    <a:pt x="93" y="149"/>
                  </a:lnTo>
                  <a:lnTo>
                    <a:pt x="85" y="154"/>
                  </a:lnTo>
                  <a:lnTo>
                    <a:pt x="79" y="160"/>
                  </a:lnTo>
                  <a:lnTo>
                    <a:pt x="70" y="160"/>
                  </a:lnTo>
                  <a:lnTo>
                    <a:pt x="60" y="164"/>
                  </a:lnTo>
                  <a:lnTo>
                    <a:pt x="49" y="164"/>
                  </a:lnTo>
                  <a:lnTo>
                    <a:pt x="41" y="164"/>
                  </a:lnTo>
                  <a:lnTo>
                    <a:pt x="32" y="162"/>
                  </a:lnTo>
                  <a:lnTo>
                    <a:pt x="24" y="162"/>
                  </a:lnTo>
                  <a:lnTo>
                    <a:pt x="19" y="162"/>
                  </a:lnTo>
                  <a:lnTo>
                    <a:pt x="24" y="164"/>
                  </a:lnTo>
                  <a:lnTo>
                    <a:pt x="30" y="168"/>
                  </a:lnTo>
                  <a:lnTo>
                    <a:pt x="38" y="173"/>
                  </a:lnTo>
                  <a:lnTo>
                    <a:pt x="45" y="177"/>
                  </a:lnTo>
                  <a:lnTo>
                    <a:pt x="55" y="185"/>
                  </a:lnTo>
                  <a:lnTo>
                    <a:pt x="60" y="192"/>
                  </a:lnTo>
                  <a:lnTo>
                    <a:pt x="70" y="202"/>
                  </a:lnTo>
                  <a:lnTo>
                    <a:pt x="74" y="209"/>
                  </a:lnTo>
                  <a:lnTo>
                    <a:pt x="78" y="219"/>
                  </a:lnTo>
                  <a:lnTo>
                    <a:pt x="78" y="230"/>
                  </a:lnTo>
                  <a:lnTo>
                    <a:pt x="78" y="244"/>
                  </a:lnTo>
                  <a:lnTo>
                    <a:pt x="74" y="257"/>
                  </a:lnTo>
                  <a:lnTo>
                    <a:pt x="70" y="270"/>
                  </a:lnTo>
                  <a:lnTo>
                    <a:pt x="64" y="278"/>
                  </a:lnTo>
                  <a:lnTo>
                    <a:pt x="62" y="284"/>
                  </a:lnTo>
                  <a:lnTo>
                    <a:pt x="59" y="293"/>
                  </a:lnTo>
                  <a:lnTo>
                    <a:pt x="55" y="301"/>
                  </a:lnTo>
                  <a:lnTo>
                    <a:pt x="51" y="306"/>
                  </a:lnTo>
                  <a:lnTo>
                    <a:pt x="45" y="316"/>
                  </a:lnTo>
                  <a:lnTo>
                    <a:pt x="41" y="322"/>
                  </a:lnTo>
                  <a:lnTo>
                    <a:pt x="38" y="329"/>
                  </a:lnTo>
                  <a:lnTo>
                    <a:pt x="28" y="342"/>
                  </a:lnTo>
                  <a:lnTo>
                    <a:pt x="19" y="356"/>
                  </a:lnTo>
                  <a:lnTo>
                    <a:pt x="11" y="367"/>
                  </a:lnTo>
                  <a:lnTo>
                    <a:pt x="5" y="375"/>
                  </a:lnTo>
                  <a:lnTo>
                    <a:pt x="0" y="380"/>
                  </a:lnTo>
                  <a:lnTo>
                    <a:pt x="0" y="382"/>
                  </a:lnTo>
                  <a:lnTo>
                    <a:pt x="51" y="399"/>
                  </a:lnTo>
                  <a:lnTo>
                    <a:pt x="51" y="396"/>
                  </a:lnTo>
                  <a:lnTo>
                    <a:pt x="53" y="386"/>
                  </a:lnTo>
                  <a:lnTo>
                    <a:pt x="55" y="379"/>
                  </a:lnTo>
                  <a:lnTo>
                    <a:pt x="60" y="371"/>
                  </a:lnTo>
                  <a:lnTo>
                    <a:pt x="64" y="363"/>
                  </a:lnTo>
                  <a:lnTo>
                    <a:pt x="74" y="354"/>
                  </a:lnTo>
                  <a:lnTo>
                    <a:pt x="79" y="344"/>
                  </a:lnTo>
                  <a:lnTo>
                    <a:pt x="89" y="335"/>
                  </a:lnTo>
                  <a:lnTo>
                    <a:pt x="97" y="327"/>
                  </a:lnTo>
                  <a:lnTo>
                    <a:pt x="106" y="322"/>
                  </a:lnTo>
                  <a:lnTo>
                    <a:pt x="114" y="316"/>
                  </a:lnTo>
                  <a:lnTo>
                    <a:pt x="119" y="312"/>
                  </a:lnTo>
                  <a:lnTo>
                    <a:pt x="123" y="310"/>
                  </a:lnTo>
                  <a:lnTo>
                    <a:pt x="125" y="310"/>
                  </a:lnTo>
                  <a:lnTo>
                    <a:pt x="123" y="308"/>
                  </a:lnTo>
                  <a:lnTo>
                    <a:pt x="116" y="306"/>
                  </a:lnTo>
                  <a:lnTo>
                    <a:pt x="106" y="303"/>
                  </a:lnTo>
                  <a:lnTo>
                    <a:pt x="97" y="295"/>
                  </a:lnTo>
                  <a:lnTo>
                    <a:pt x="87" y="284"/>
                  </a:lnTo>
                  <a:lnTo>
                    <a:pt x="83" y="272"/>
                  </a:lnTo>
                  <a:lnTo>
                    <a:pt x="83" y="265"/>
                  </a:lnTo>
                  <a:lnTo>
                    <a:pt x="87" y="257"/>
                  </a:lnTo>
                  <a:lnTo>
                    <a:pt x="91" y="249"/>
                  </a:lnTo>
                  <a:lnTo>
                    <a:pt x="98" y="242"/>
                  </a:lnTo>
                  <a:lnTo>
                    <a:pt x="106" y="230"/>
                  </a:lnTo>
                  <a:lnTo>
                    <a:pt x="116" y="221"/>
                  </a:lnTo>
                  <a:lnTo>
                    <a:pt x="127" y="211"/>
                  </a:lnTo>
                  <a:lnTo>
                    <a:pt x="138" y="206"/>
                  </a:lnTo>
                  <a:lnTo>
                    <a:pt x="148" y="196"/>
                  </a:lnTo>
                  <a:lnTo>
                    <a:pt x="157" y="192"/>
                  </a:lnTo>
                  <a:lnTo>
                    <a:pt x="161" y="189"/>
                  </a:lnTo>
                  <a:lnTo>
                    <a:pt x="165" y="189"/>
                  </a:lnTo>
                  <a:lnTo>
                    <a:pt x="165" y="52"/>
                  </a:lnTo>
                  <a:lnTo>
                    <a:pt x="34" y="0"/>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703" name="Freeform 78"/>
            <p:cNvSpPr>
              <a:spLocks/>
            </p:cNvSpPr>
            <p:nvPr/>
          </p:nvSpPr>
          <p:spPr bwMode="auto">
            <a:xfrm>
              <a:off x="4359" y="3006"/>
              <a:ext cx="153" cy="171"/>
            </a:xfrm>
            <a:custGeom>
              <a:avLst/>
              <a:gdLst>
                <a:gd name="T0" fmla="*/ 1 w 306"/>
                <a:gd name="T1" fmla="*/ 1 h 342"/>
                <a:gd name="T2" fmla="*/ 1 w 306"/>
                <a:gd name="T3" fmla="*/ 1 h 342"/>
                <a:gd name="T4" fmla="*/ 1 w 306"/>
                <a:gd name="T5" fmla="*/ 1 h 342"/>
                <a:gd name="T6" fmla="*/ 1 w 306"/>
                <a:gd name="T7" fmla="*/ 1 h 342"/>
                <a:gd name="T8" fmla="*/ 1 w 306"/>
                <a:gd name="T9" fmla="*/ 1 h 342"/>
                <a:gd name="T10" fmla="*/ 1 w 306"/>
                <a:gd name="T11" fmla="*/ 1 h 342"/>
                <a:gd name="T12" fmla="*/ 1 w 306"/>
                <a:gd name="T13" fmla="*/ 1 h 342"/>
                <a:gd name="T14" fmla="*/ 1 w 306"/>
                <a:gd name="T15" fmla="*/ 1 h 342"/>
                <a:gd name="T16" fmla="*/ 1 w 306"/>
                <a:gd name="T17" fmla="*/ 1 h 342"/>
                <a:gd name="T18" fmla="*/ 1 w 306"/>
                <a:gd name="T19" fmla="*/ 1 h 342"/>
                <a:gd name="T20" fmla="*/ 1 w 306"/>
                <a:gd name="T21" fmla="*/ 1 h 342"/>
                <a:gd name="T22" fmla="*/ 1 w 306"/>
                <a:gd name="T23" fmla="*/ 1 h 342"/>
                <a:gd name="T24" fmla="*/ 1 w 306"/>
                <a:gd name="T25" fmla="*/ 1 h 342"/>
                <a:gd name="T26" fmla="*/ 1 w 306"/>
                <a:gd name="T27" fmla="*/ 1 h 342"/>
                <a:gd name="T28" fmla="*/ 1 w 306"/>
                <a:gd name="T29" fmla="*/ 1 h 342"/>
                <a:gd name="T30" fmla="*/ 1 w 306"/>
                <a:gd name="T31" fmla="*/ 1 h 342"/>
                <a:gd name="T32" fmla="*/ 1 w 306"/>
                <a:gd name="T33" fmla="*/ 1 h 342"/>
                <a:gd name="T34" fmla="*/ 1 w 306"/>
                <a:gd name="T35" fmla="*/ 1 h 342"/>
                <a:gd name="T36" fmla="*/ 1 w 306"/>
                <a:gd name="T37" fmla="*/ 1 h 342"/>
                <a:gd name="T38" fmla="*/ 1 w 306"/>
                <a:gd name="T39" fmla="*/ 1 h 342"/>
                <a:gd name="T40" fmla="*/ 1 w 306"/>
                <a:gd name="T41" fmla="*/ 1 h 342"/>
                <a:gd name="T42" fmla="*/ 1 w 306"/>
                <a:gd name="T43" fmla="*/ 1 h 342"/>
                <a:gd name="T44" fmla="*/ 1 w 306"/>
                <a:gd name="T45" fmla="*/ 1 h 342"/>
                <a:gd name="T46" fmla="*/ 1 w 306"/>
                <a:gd name="T47" fmla="*/ 1 h 342"/>
                <a:gd name="T48" fmla="*/ 1 w 306"/>
                <a:gd name="T49" fmla="*/ 1 h 342"/>
                <a:gd name="T50" fmla="*/ 1 w 306"/>
                <a:gd name="T51" fmla="*/ 1 h 342"/>
                <a:gd name="T52" fmla="*/ 1 w 306"/>
                <a:gd name="T53" fmla="*/ 1 h 342"/>
                <a:gd name="T54" fmla="*/ 1 w 306"/>
                <a:gd name="T55" fmla="*/ 1 h 342"/>
                <a:gd name="T56" fmla="*/ 1 w 306"/>
                <a:gd name="T57" fmla="*/ 1 h 342"/>
                <a:gd name="T58" fmla="*/ 1 w 306"/>
                <a:gd name="T59" fmla="*/ 1 h 342"/>
                <a:gd name="T60" fmla="*/ 1 w 306"/>
                <a:gd name="T61" fmla="*/ 1 h 342"/>
                <a:gd name="T62" fmla="*/ 1 w 306"/>
                <a:gd name="T63" fmla="*/ 1 h 342"/>
                <a:gd name="T64" fmla="*/ 1 w 306"/>
                <a:gd name="T65" fmla="*/ 1 h 342"/>
                <a:gd name="T66" fmla="*/ 1 w 306"/>
                <a:gd name="T67" fmla="*/ 1 h 342"/>
                <a:gd name="T68" fmla="*/ 1 w 306"/>
                <a:gd name="T69" fmla="*/ 1 h 342"/>
                <a:gd name="T70" fmla="*/ 1 w 306"/>
                <a:gd name="T71" fmla="*/ 1 h 342"/>
                <a:gd name="T72" fmla="*/ 1 w 306"/>
                <a:gd name="T73" fmla="*/ 1 h 342"/>
                <a:gd name="T74" fmla="*/ 1 w 306"/>
                <a:gd name="T75" fmla="*/ 1 h 342"/>
                <a:gd name="T76" fmla="*/ 1 w 306"/>
                <a:gd name="T77" fmla="*/ 1 h 342"/>
                <a:gd name="T78" fmla="*/ 1 w 306"/>
                <a:gd name="T79" fmla="*/ 1 h 342"/>
                <a:gd name="T80" fmla="*/ 1 w 306"/>
                <a:gd name="T81" fmla="*/ 1 h 342"/>
                <a:gd name="T82" fmla="*/ 1 w 306"/>
                <a:gd name="T83" fmla="*/ 1 h 342"/>
                <a:gd name="T84" fmla="*/ 1 w 306"/>
                <a:gd name="T85" fmla="*/ 1 h 342"/>
                <a:gd name="T86" fmla="*/ 1 w 306"/>
                <a:gd name="T87" fmla="*/ 1 h 342"/>
                <a:gd name="T88" fmla="*/ 1 w 306"/>
                <a:gd name="T89" fmla="*/ 1 h 342"/>
                <a:gd name="T90" fmla="*/ 1 w 306"/>
                <a:gd name="T91" fmla="*/ 1 h 342"/>
                <a:gd name="T92" fmla="*/ 1 w 306"/>
                <a:gd name="T93" fmla="*/ 1 h 342"/>
                <a:gd name="T94" fmla="*/ 1 w 306"/>
                <a:gd name="T95" fmla="*/ 1 h 342"/>
                <a:gd name="T96" fmla="*/ 1 w 306"/>
                <a:gd name="T97" fmla="*/ 1 h 342"/>
                <a:gd name="T98" fmla="*/ 1 w 306"/>
                <a:gd name="T99" fmla="*/ 1 h 342"/>
                <a:gd name="T100" fmla="*/ 1 w 306"/>
                <a:gd name="T101" fmla="*/ 0 h 342"/>
                <a:gd name="T102" fmla="*/ 1 w 306"/>
                <a:gd name="T103" fmla="*/ 1 h 342"/>
                <a:gd name="T104" fmla="*/ 1 w 306"/>
                <a:gd name="T105" fmla="*/ 1 h 342"/>
                <a:gd name="T106" fmla="*/ 1 w 306"/>
                <a:gd name="T107" fmla="*/ 1 h 342"/>
                <a:gd name="T108" fmla="*/ 1 w 306"/>
                <a:gd name="T109" fmla="*/ 1 h 342"/>
                <a:gd name="T110" fmla="*/ 1 w 306"/>
                <a:gd name="T111" fmla="*/ 1 h 342"/>
                <a:gd name="T112" fmla="*/ 1 w 306"/>
                <a:gd name="T113" fmla="*/ 1 h 342"/>
                <a:gd name="T114" fmla="*/ 1 w 306"/>
                <a:gd name="T115" fmla="*/ 1 h 342"/>
                <a:gd name="T116" fmla="*/ 1 w 306"/>
                <a:gd name="T117" fmla="*/ 1 h 342"/>
                <a:gd name="T118" fmla="*/ 0 w 306"/>
                <a:gd name="T119" fmla="*/ 1 h 34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06"/>
                <a:gd name="T181" fmla="*/ 0 h 342"/>
                <a:gd name="T182" fmla="*/ 306 w 306"/>
                <a:gd name="T183" fmla="*/ 342 h 34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06" h="342">
                  <a:moveTo>
                    <a:pt x="0" y="118"/>
                  </a:moveTo>
                  <a:lnTo>
                    <a:pt x="6" y="118"/>
                  </a:lnTo>
                  <a:lnTo>
                    <a:pt x="12" y="121"/>
                  </a:lnTo>
                  <a:lnTo>
                    <a:pt x="21" y="125"/>
                  </a:lnTo>
                  <a:lnTo>
                    <a:pt x="33" y="129"/>
                  </a:lnTo>
                  <a:lnTo>
                    <a:pt x="44" y="135"/>
                  </a:lnTo>
                  <a:lnTo>
                    <a:pt x="57" y="140"/>
                  </a:lnTo>
                  <a:lnTo>
                    <a:pt x="71" y="146"/>
                  </a:lnTo>
                  <a:lnTo>
                    <a:pt x="82" y="150"/>
                  </a:lnTo>
                  <a:lnTo>
                    <a:pt x="95" y="156"/>
                  </a:lnTo>
                  <a:lnTo>
                    <a:pt x="105" y="159"/>
                  </a:lnTo>
                  <a:lnTo>
                    <a:pt x="116" y="163"/>
                  </a:lnTo>
                  <a:lnTo>
                    <a:pt x="124" y="165"/>
                  </a:lnTo>
                  <a:lnTo>
                    <a:pt x="132" y="169"/>
                  </a:lnTo>
                  <a:lnTo>
                    <a:pt x="135" y="169"/>
                  </a:lnTo>
                  <a:lnTo>
                    <a:pt x="137" y="171"/>
                  </a:lnTo>
                  <a:lnTo>
                    <a:pt x="137" y="173"/>
                  </a:lnTo>
                  <a:lnTo>
                    <a:pt x="141" y="180"/>
                  </a:lnTo>
                  <a:lnTo>
                    <a:pt x="141" y="184"/>
                  </a:lnTo>
                  <a:lnTo>
                    <a:pt x="143" y="192"/>
                  </a:lnTo>
                  <a:lnTo>
                    <a:pt x="145" y="197"/>
                  </a:lnTo>
                  <a:lnTo>
                    <a:pt x="147" y="207"/>
                  </a:lnTo>
                  <a:lnTo>
                    <a:pt x="147" y="213"/>
                  </a:lnTo>
                  <a:lnTo>
                    <a:pt x="149" y="220"/>
                  </a:lnTo>
                  <a:lnTo>
                    <a:pt x="149" y="228"/>
                  </a:lnTo>
                  <a:lnTo>
                    <a:pt x="151" y="235"/>
                  </a:lnTo>
                  <a:lnTo>
                    <a:pt x="151" y="243"/>
                  </a:lnTo>
                  <a:lnTo>
                    <a:pt x="151" y="251"/>
                  </a:lnTo>
                  <a:lnTo>
                    <a:pt x="147" y="256"/>
                  </a:lnTo>
                  <a:lnTo>
                    <a:pt x="145" y="264"/>
                  </a:lnTo>
                  <a:lnTo>
                    <a:pt x="137" y="272"/>
                  </a:lnTo>
                  <a:lnTo>
                    <a:pt x="126" y="281"/>
                  </a:lnTo>
                  <a:lnTo>
                    <a:pt x="114" y="285"/>
                  </a:lnTo>
                  <a:lnTo>
                    <a:pt x="103" y="289"/>
                  </a:lnTo>
                  <a:lnTo>
                    <a:pt x="92" y="291"/>
                  </a:lnTo>
                  <a:lnTo>
                    <a:pt x="84" y="292"/>
                  </a:lnTo>
                  <a:lnTo>
                    <a:pt x="76" y="292"/>
                  </a:lnTo>
                  <a:lnTo>
                    <a:pt x="76" y="294"/>
                  </a:lnTo>
                  <a:lnTo>
                    <a:pt x="80" y="300"/>
                  </a:lnTo>
                  <a:lnTo>
                    <a:pt x="86" y="308"/>
                  </a:lnTo>
                  <a:lnTo>
                    <a:pt x="94" y="315"/>
                  </a:lnTo>
                  <a:lnTo>
                    <a:pt x="103" y="323"/>
                  </a:lnTo>
                  <a:lnTo>
                    <a:pt x="114" y="330"/>
                  </a:lnTo>
                  <a:lnTo>
                    <a:pt x="120" y="334"/>
                  </a:lnTo>
                  <a:lnTo>
                    <a:pt x="128" y="338"/>
                  </a:lnTo>
                  <a:lnTo>
                    <a:pt x="135" y="340"/>
                  </a:lnTo>
                  <a:lnTo>
                    <a:pt x="145" y="342"/>
                  </a:lnTo>
                  <a:lnTo>
                    <a:pt x="152" y="340"/>
                  </a:lnTo>
                  <a:lnTo>
                    <a:pt x="160" y="340"/>
                  </a:lnTo>
                  <a:lnTo>
                    <a:pt x="168" y="340"/>
                  </a:lnTo>
                  <a:lnTo>
                    <a:pt x="177" y="340"/>
                  </a:lnTo>
                  <a:lnTo>
                    <a:pt x="185" y="338"/>
                  </a:lnTo>
                  <a:lnTo>
                    <a:pt x="192" y="336"/>
                  </a:lnTo>
                  <a:lnTo>
                    <a:pt x="200" y="334"/>
                  </a:lnTo>
                  <a:lnTo>
                    <a:pt x="209" y="332"/>
                  </a:lnTo>
                  <a:lnTo>
                    <a:pt x="217" y="329"/>
                  </a:lnTo>
                  <a:lnTo>
                    <a:pt x="225" y="327"/>
                  </a:lnTo>
                  <a:lnTo>
                    <a:pt x="232" y="321"/>
                  </a:lnTo>
                  <a:lnTo>
                    <a:pt x="240" y="317"/>
                  </a:lnTo>
                  <a:lnTo>
                    <a:pt x="246" y="311"/>
                  </a:lnTo>
                  <a:lnTo>
                    <a:pt x="253" y="308"/>
                  </a:lnTo>
                  <a:lnTo>
                    <a:pt x="259" y="304"/>
                  </a:lnTo>
                  <a:lnTo>
                    <a:pt x="267" y="300"/>
                  </a:lnTo>
                  <a:lnTo>
                    <a:pt x="276" y="289"/>
                  </a:lnTo>
                  <a:lnTo>
                    <a:pt x="286" y="279"/>
                  </a:lnTo>
                  <a:lnTo>
                    <a:pt x="293" y="266"/>
                  </a:lnTo>
                  <a:lnTo>
                    <a:pt x="299" y="253"/>
                  </a:lnTo>
                  <a:lnTo>
                    <a:pt x="301" y="245"/>
                  </a:lnTo>
                  <a:lnTo>
                    <a:pt x="301" y="239"/>
                  </a:lnTo>
                  <a:lnTo>
                    <a:pt x="303" y="230"/>
                  </a:lnTo>
                  <a:lnTo>
                    <a:pt x="306" y="224"/>
                  </a:lnTo>
                  <a:lnTo>
                    <a:pt x="306" y="215"/>
                  </a:lnTo>
                  <a:lnTo>
                    <a:pt x="306" y="207"/>
                  </a:lnTo>
                  <a:lnTo>
                    <a:pt x="306" y="197"/>
                  </a:lnTo>
                  <a:lnTo>
                    <a:pt x="306" y="188"/>
                  </a:lnTo>
                  <a:lnTo>
                    <a:pt x="306" y="175"/>
                  </a:lnTo>
                  <a:lnTo>
                    <a:pt x="306" y="165"/>
                  </a:lnTo>
                  <a:lnTo>
                    <a:pt x="305" y="157"/>
                  </a:lnTo>
                  <a:lnTo>
                    <a:pt x="305" y="150"/>
                  </a:lnTo>
                  <a:lnTo>
                    <a:pt x="303" y="142"/>
                  </a:lnTo>
                  <a:lnTo>
                    <a:pt x="303" y="133"/>
                  </a:lnTo>
                  <a:lnTo>
                    <a:pt x="301" y="125"/>
                  </a:lnTo>
                  <a:lnTo>
                    <a:pt x="301" y="118"/>
                  </a:lnTo>
                  <a:lnTo>
                    <a:pt x="297" y="110"/>
                  </a:lnTo>
                  <a:lnTo>
                    <a:pt x="295" y="102"/>
                  </a:lnTo>
                  <a:lnTo>
                    <a:pt x="291" y="95"/>
                  </a:lnTo>
                  <a:lnTo>
                    <a:pt x="287" y="89"/>
                  </a:lnTo>
                  <a:lnTo>
                    <a:pt x="284" y="81"/>
                  </a:lnTo>
                  <a:lnTo>
                    <a:pt x="278" y="72"/>
                  </a:lnTo>
                  <a:lnTo>
                    <a:pt x="270" y="64"/>
                  </a:lnTo>
                  <a:lnTo>
                    <a:pt x="265" y="59"/>
                  </a:lnTo>
                  <a:lnTo>
                    <a:pt x="253" y="49"/>
                  </a:lnTo>
                  <a:lnTo>
                    <a:pt x="244" y="40"/>
                  </a:lnTo>
                  <a:lnTo>
                    <a:pt x="232" y="32"/>
                  </a:lnTo>
                  <a:lnTo>
                    <a:pt x="219" y="26"/>
                  </a:lnTo>
                  <a:lnTo>
                    <a:pt x="206" y="19"/>
                  </a:lnTo>
                  <a:lnTo>
                    <a:pt x="192" y="13"/>
                  </a:lnTo>
                  <a:lnTo>
                    <a:pt x="179" y="7"/>
                  </a:lnTo>
                  <a:lnTo>
                    <a:pt x="166" y="5"/>
                  </a:lnTo>
                  <a:lnTo>
                    <a:pt x="151" y="2"/>
                  </a:lnTo>
                  <a:lnTo>
                    <a:pt x="135" y="0"/>
                  </a:lnTo>
                  <a:lnTo>
                    <a:pt x="122" y="0"/>
                  </a:lnTo>
                  <a:lnTo>
                    <a:pt x="109" y="2"/>
                  </a:lnTo>
                  <a:lnTo>
                    <a:pt x="95" y="2"/>
                  </a:lnTo>
                  <a:lnTo>
                    <a:pt x="86" y="5"/>
                  </a:lnTo>
                  <a:lnTo>
                    <a:pt x="73" y="11"/>
                  </a:lnTo>
                  <a:lnTo>
                    <a:pt x="65" y="19"/>
                  </a:lnTo>
                  <a:lnTo>
                    <a:pt x="54" y="24"/>
                  </a:lnTo>
                  <a:lnTo>
                    <a:pt x="46" y="32"/>
                  </a:lnTo>
                  <a:lnTo>
                    <a:pt x="38" y="40"/>
                  </a:lnTo>
                  <a:lnTo>
                    <a:pt x="33" y="49"/>
                  </a:lnTo>
                  <a:lnTo>
                    <a:pt x="25" y="57"/>
                  </a:lnTo>
                  <a:lnTo>
                    <a:pt x="21" y="64"/>
                  </a:lnTo>
                  <a:lnTo>
                    <a:pt x="16" y="72"/>
                  </a:lnTo>
                  <a:lnTo>
                    <a:pt x="12" y="81"/>
                  </a:lnTo>
                  <a:lnTo>
                    <a:pt x="6" y="95"/>
                  </a:lnTo>
                  <a:lnTo>
                    <a:pt x="2" y="106"/>
                  </a:lnTo>
                  <a:lnTo>
                    <a:pt x="0" y="114"/>
                  </a:lnTo>
                  <a:lnTo>
                    <a:pt x="0" y="118"/>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6704" name="Freeform 79"/>
            <p:cNvSpPr>
              <a:spLocks/>
            </p:cNvSpPr>
            <p:nvPr/>
          </p:nvSpPr>
          <p:spPr bwMode="auto">
            <a:xfrm>
              <a:off x="4366" y="3017"/>
              <a:ext cx="108" cy="153"/>
            </a:xfrm>
            <a:custGeom>
              <a:avLst/>
              <a:gdLst>
                <a:gd name="T0" fmla="*/ 1 w 214"/>
                <a:gd name="T1" fmla="*/ 1 h 306"/>
                <a:gd name="T2" fmla="*/ 1 w 214"/>
                <a:gd name="T3" fmla="*/ 1 h 306"/>
                <a:gd name="T4" fmla="*/ 1 w 214"/>
                <a:gd name="T5" fmla="*/ 1 h 306"/>
                <a:gd name="T6" fmla="*/ 1 w 214"/>
                <a:gd name="T7" fmla="*/ 1 h 306"/>
                <a:gd name="T8" fmla="*/ 0 w 214"/>
                <a:gd name="T9" fmla="*/ 1 h 306"/>
                <a:gd name="T10" fmla="*/ 1 w 214"/>
                <a:gd name="T11" fmla="*/ 1 h 306"/>
                <a:gd name="T12" fmla="*/ 1 w 214"/>
                <a:gd name="T13" fmla="*/ 1 h 306"/>
                <a:gd name="T14" fmla="*/ 1 w 214"/>
                <a:gd name="T15" fmla="*/ 1 h 306"/>
                <a:gd name="T16" fmla="*/ 1 w 214"/>
                <a:gd name="T17" fmla="*/ 1 h 306"/>
                <a:gd name="T18" fmla="*/ 1 w 214"/>
                <a:gd name="T19" fmla="*/ 1 h 306"/>
                <a:gd name="T20" fmla="*/ 1 w 214"/>
                <a:gd name="T21" fmla="*/ 1 h 306"/>
                <a:gd name="T22" fmla="*/ 1 w 214"/>
                <a:gd name="T23" fmla="*/ 1 h 306"/>
                <a:gd name="T24" fmla="*/ 1 w 214"/>
                <a:gd name="T25" fmla="*/ 1 h 306"/>
                <a:gd name="T26" fmla="*/ 1 w 214"/>
                <a:gd name="T27" fmla="*/ 1 h 306"/>
                <a:gd name="T28" fmla="*/ 1 w 214"/>
                <a:gd name="T29" fmla="*/ 1 h 306"/>
                <a:gd name="T30" fmla="*/ 1 w 214"/>
                <a:gd name="T31" fmla="*/ 1 h 306"/>
                <a:gd name="T32" fmla="*/ 1 w 214"/>
                <a:gd name="T33" fmla="*/ 1 h 306"/>
                <a:gd name="T34" fmla="*/ 1 w 214"/>
                <a:gd name="T35" fmla="*/ 1 h 306"/>
                <a:gd name="T36" fmla="*/ 1 w 214"/>
                <a:gd name="T37" fmla="*/ 1 h 306"/>
                <a:gd name="T38" fmla="*/ 1 w 214"/>
                <a:gd name="T39" fmla="*/ 1 h 306"/>
                <a:gd name="T40" fmla="*/ 1 w 214"/>
                <a:gd name="T41" fmla="*/ 1 h 306"/>
                <a:gd name="T42" fmla="*/ 1 w 214"/>
                <a:gd name="T43" fmla="*/ 1 h 306"/>
                <a:gd name="T44" fmla="*/ 1 w 214"/>
                <a:gd name="T45" fmla="*/ 1 h 306"/>
                <a:gd name="T46" fmla="*/ 1 w 214"/>
                <a:gd name="T47" fmla="*/ 1 h 306"/>
                <a:gd name="T48" fmla="*/ 1 w 214"/>
                <a:gd name="T49" fmla="*/ 1 h 306"/>
                <a:gd name="T50" fmla="*/ 1 w 214"/>
                <a:gd name="T51" fmla="*/ 1 h 306"/>
                <a:gd name="T52" fmla="*/ 1 w 214"/>
                <a:gd name="T53" fmla="*/ 1 h 306"/>
                <a:gd name="T54" fmla="*/ 1 w 214"/>
                <a:gd name="T55" fmla="*/ 1 h 306"/>
                <a:gd name="T56" fmla="*/ 1 w 214"/>
                <a:gd name="T57" fmla="*/ 1 h 306"/>
                <a:gd name="T58" fmla="*/ 1 w 214"/>
                <a:gd name="T59" fmla="*/ 1 h 306"/>
                <a:gd name="T60" fmla="*/ 1 w 214"/>
                <a:gd name="T61" fmla="*/ 1 h 306"/>
                <a:gd name="T62" fmla="*/ 1 w 214"/>
                <a:gd name="T63" fmla="*/ 1 h 306"/>
                <a:gd name="T64" fmla="*/ 1 w 214"/>
                <a:gd name="T65" fmla="*/ 1 h 306"/>
                <a:gd name="T66" fmla="*/ 1 w 214"/>
                <a:gd name="T67" fmla="*/ 1 h 306"/>
                <a:gd name="T68" fmla="*/ 1 w 214"/>
                <a:gd name="T69" fmla="*/ 1 h 306"/>
                <a:gd name="T70" fmla="*/ 1 w 214"/>
                <a:gd name="T71" fmla="*/ 1 h 306"/>
                <a:gd name="T72" fmla="*/ 1 w 214"/>
                <a:gd name="T73" fmla="*/ 1 h 306"/>
                <a:gd name="T74" fmla="*/ 1 w 214"/>
                <a:gd name="T75" fmla="*/ 1 h 306"/>
                <a:gd name="T76" fmla="*/ 1 w 214"/>
                <a:gd name="T77" fmla="*/ 1 h 306"/>
                <a:gd name="T78" fmla="*/ 1 w 214"/>
                <a:gd name="T79" fmla="*/ 1 h 306"/>
                <a:gd name="T80" fmla="*/ 1 w 214"/>
                <a:gd name="T81" fmla="*/ 1 h 306"/>
                <a:gd name="T82" fmla="*/ 1 w 214"/>
                <a:gd name="T83" fmla="*/ 1 h 306"/>
                <a:gd name="T84" fmla="*/ 1 w 214"/>
                <a:gd name="T85" fmla="*/ 1 h 306"/>
                <a:gd name="T86" fmla="*/ 1 w 214"/>
                <a:gd name="T87" fmla="*/ 1 h 306"/>
                <a:gd name="T88" fmla="*/ 1 w 214"/>
                <a:gd name="T89" fmla="*/ 1 h 306"/>
                <a:gd name="T90" fmla="*/ 1 w 214"/>
                <a:gd name="T91" fmla="*/ 1 h 306"/>
                <a:gd name="T92" fmla="*/ 1 w 214"/>
                <a:gd name="T93" fmla="*/ 1 h 306"/>
                <a:gd name="T94" fmla="*/ 1 w 214"/>
                <a:gd name="T95" fmla="*/ 0 h 306"/>
                <a:gd name="T96" fmla="*/ 1 w 214"/>
                <a:gd name="T97" fmla="*/ 1 h 3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4"/>
                <a:gd name="T148" fmla="*/ 0 h 306"/>
                <a:gd name="T149" fmla="*/ 214 w 214"/>
                <a:gd name="T150" fmla="*/ 306 h 30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4" h="306">
                  <a:moveTo>
                    <a:pt x="55" y="3"/>
                  </a:moveTo>
                  <a:lnTo>
                    <a:pt x="51" y="3"/>
                  </a:lnTo>
                  <a:lnTo>
                    <a:pt x="45" y="7"/>
                  </a:lnTo>
                  <a:lnTo>
                    <a:pt x="39" y="11"/>
                  </a:lnTo>
                  <a:lnTo>
                    <a:pt x="36" y="17"/>
                  </a:lnTo>
                  <a:lnTo>
                    <a:pt x="30" y="22"/>
                  </a:lnTo>
                  <a:lnTo>
                    <a:pt x="26" y="30"/>
                  </a:lnTo>
                  <a:lnTo>
                    <a:pt x="20" y="38"/>
                  </a:lnTo>
                  <a:lnTo>
                    <a:pt x="15" y="47"/>
                  </a:lnTo>
                  <a:lnTo>
                    <a:pt x="11" y="55"/>
                  </a:lnTo>
                  <a:lnTo>
                    <a:pt x="7" y="66"/>
                  </a:lnTo>
                  <a:lnTo>
                    <a:pt x="3" y="72"/>
                  </a:lnTo>
                  <a:lnTo>
                    <a:pt x="1" y="81"/>
                  </a:lnTo>
                  <a:lnTo>
                    <a:pt x="0" y="85"/>
                  </a:lnTo>
                  <a:lnTo>
                    <a:pt x="0" y="87"/>
                  </a:lnTo>
                  <a:lnTo>
                    <a:pt x="70" y="110"/>
                  </a:lnTo>
                  <a:lnTo>
                    <a:pt x="70" y="106"/>
                  </a:lnTo>
                  <a:lnTo>
                    <a:pt x="70" y="100"/>
                  </a:lnTo>
                  <a:lnTo>
                    <a:pt x="74" y="93"/>
                  </a:lnTo>
                  <a:lnTo>
                    <a:pt x="79" y="85"/>
                  </a:lnTo>
                  <a:lnTo>
                    <a:pt x="89" y="74"/>
                  </a:lnTo>
                  <a:lnTo>
                    <a:pt x="100" y="66"/>
                  </a:lnTo>
                  <a:lnTo>
                    <a:pt x="108" y="58"/>
                  </a:lnTo>
                  <a:lnTo>
                    <a:pt x="112" y="58"/>
                  </a:lnTo>
                  <a:lnTo>
                    <a:pt x="110" y="58"/>
                  </a:lnTo>
                  <a:lnTo>
                    <a:pt x="106" y="66"/>
                  </a:lnTo>
                  <a:lnTo>
                    <a:pt x="98" y="76"/>
                  </a:lnTo>
                  <a:lnTo>
                    <a:pt x="97" y="87"/>
                  </a:lnTo>
                  <a:lnTo>
                    <a:pt x="93" y="98"/>
                  </a:lnTo>
                  <a:lnTo>
                    <a:pt x="93" y="110"/>
                  </a:lnTo>
                  <a:lnTo>
                    <a:pt x="93" y="117"/>
                  </a:lnTo>
                  <a:lnTo>
                    <a:pt x="93" y="121"/>
                  </a:lnTo>
                  <a:lnTo>
                    <a:pt x="142" y="138"/>
                  </a:lnTo>
                  <a:lnTo>
                    <a:pt x="142" y="142"/>
                  </a:lnTo>
                  <a:lnTo>
                    <a:pt x="148" y="148"/>
                  </a:lnTo>
                  <a:lnTo>
                    <a:pt x="148" y="152"/>
                  </a:lnTo>
                  <a:lnTo>
                    <a:pt x="150" y="159"/>
                  </a:lnTo>
                  <a:lnTo>
                    <a:pt x="152" y="167"/>
                  </a:lnTo>
                  <a:lnTo>
                    <a:pt x="155" y="174"/>
                  </a:lnTo>
                  <a:lnTo>
                    <a:pt x="157" y="182"/>
                  </a:lnTo>
                  <a:lnTo>
                    <a:pt x="157" y="190"/>
                  </a:lnTo>
                  <a:lnTo>
                    <a:pt x="159" y="197"/>
                  </a:lnTo>
                  <a:lnTo>
                    <a:pt x="161" y="207"/>
                  </a:lnTo>
                  <a:lnTo>
                    <a:pt x="161" y="216"/>
                  </a:lnTo>
                  <a:lnTo>
                    <a:pt x="161" y="224"/>
                  </a:lnTo>
                  <a:lnTo>
                    <a:pt x="159" y="231"/>
                  </a:lnTo>
                  <a:lnTo>
                    <a:pt x="157" y="239"/>
                  </a:lnTo>
                  <a:lnTo>
                    <a:pt x="150" y="250"/>
                  </a:lnTo>
                  <a:lnTo>
                    <a:pt x="142" y="262"/>
                  </a:lnTo>
                  <a:lnTo>
                    <a:pt x="131" y="268"/>
                  </a:lnTo>
                  <a:lnTo>
                    <a:pt x="121" y="275"/>
                  </a:lnTo>
                  <a:lnTo>
                    <a:pt x="110" y="277"/>
                  </a:lnTo>
                  <a:lnTo>
                    <a:pt x="102" y="281"/>
                  </a:lnTo>
                  <a:lnTo>
                    <a:pt x="97" y="283"/>
                  </a:lnTo>
                  <a:lnTo>
                    <a:pt x="97" y="285"/>
                  </a:lnTo>
                  <a:lnTo>
                    <a:pt x="98" y="287"/>
                  </a:lnTo>
                  <a:lnTo>
                    <a:pt x="110" y="294"/>
                  </a:lnTo>
                  <a:lnTo>
                    <a:pt x="116" y="298"/>
                  </a:lnTo>
                  <a:lnTo>
                    <a:pt x="125" y="302"/>
                  </a:lnTo>
                  <a:lnTo>
                    <a:pt x="133" y="304"/>
                  </a:lnTo>
                  <a:lnTo>
                    <a:pt x="142" y="306"/>
                  </a:lnTo>
                  <a:lnTo>
                    <a:pt x="152" y="304"/>
                  </a:lnTo>
                  <a:lnTo>
                    <a:pt x="161" y="300"/>
                  </a:lnTo>
                  <a:lnTo>
                    <a:pt x="171" y="294"/>
                  </a:lnTo>
                  <a:lnTo>
                    <a:pt x="182" y="288"/>
                  </a:lnTo>
                  <a:lnTo>
                    <a:pt x="190" y="281"/>
                  </a:lnTo>
                  <a:lnTo>
                    <a:pt x="199" y="273"/>
                  </a:lnTo>
                  <a:lnTo>
                    <a:pt x="207" y="264"/>
                  </a:lnTo>
                  <a:lnTo>
                    <a:pt x="213" y="254"/>
                  </a:lnTo>
                  <a:lnTo>
                    <a:pt x="213" y="243"/>
                  </a:lnTo>
                  <a:lnTo>
                    <a:pt x="214" y="233"/>
                  </a:lnTo>
                  <a:lnTo>
                    <a:pt x="214" y="226"/>
                  </a:lnTo>
                  <a:lnTo>
                    <a:pt x="214" y="216"/>
                  </a:lnTo>
                  <a:lnTo>
                    <a:pt x="213" y="209"/>
                  </a:lnTo>
                  <a:lnTo>
                    <a:pt x="213" y="203"/>
                  </a:lnTo>
                  <a:lnTo>
                    <a:pt x="213" y="197"/>
                  </a:lnTo>
                  <a:lnTo>
                    <a:pt x="211" y="199"/>
                  </a:lnTo>
                  <a:lnTo>
                    <a:pt x="209" y="207"/>
                  </a:lnTo>
                  <a:lnTo>
                    <a:pt x="205" y="212"/>
                  </a:lnTo>
                  <a:lnTo>
                    <a:pt x="201" y="224"/>
                  </a:lnTo>
                  <a:lnTo>
                    <a:pt x="193" y="233"/>
                  </a:lnTo>
                  <a:lnTo>
                    <a:pt x="188" y="241"/>
                  </a:lnTo>
                  <a:lnTo>
                    <a:pt x="180" y="247"/>
                  </a:lnTo>
                  <a:lnTo>
                    <a:pt x="180" y="250"/>
                  </a:lnTo>
                  <a:lnTo>
                    <a:pt x="180" y="247"/>
                  </a:lnTo>
                  <a:lnTo>
                    <a:pt x="180" y="243"/>
                  </a:lnTo>
                  <a:lnTo>
                    <a:pt x="182" y="237"/>
                  </a:lnTo>
                  <a:lnTo>
                    <a:pt x="184" y="230"/>
                  </a:lnTo>
                  <a:lnTo>
                    <a:pt x="186" y="218"/>
                  </a:lnTo>
                  <a:lnTo>
                    <a:pt x="188" y="207"/>
                  </a:lnTo>
                  <a:lnTo>
                    <a:pt x="188" y="195"/>
                  </a:lnTo>
                  <a:lnTo>
                    <a:pt x="190" y="184"/>
                  </a:lnTo>
                  <a:lnTo>
                    <a:pt x="184" y="171"/>
                  </a:lnTo>
                  <a:lnTo>
                    <a:pt x="182" y="159"/>
                  </a:lnTo>
                  <a:lnTo>
                    <a:pt x="178" y="146"/>
                  </a:lnTo>
                  <a:lnTo>
                    <a:pt x="174" y="134"/>
                  </a:lnTo>
                  <a:lnTo>
                    <a:pt x="171" y="123"/>
                  </a:lnTo>
                  <a:lnTo>
                    <a:pt x="169" y="110"/>
                  </a:lnTo>
                  <a:lnTo>
                    <a:pt x="165" y="100"/>
                  </a:lnTo>
                  <a:lnTo>
                    <a:pt x="165" y="89"/>
                  </a:lnTo>
                  <a:lnTo>
                    <a:pt x="165" y="77"/>
                  </a:lnTo>
                  <a:lnTo>
                    <a:pt x="171" y="68"/>
                  </a:lnTo>
                  <a:lnTo>
                    <a:pt x="173" y="58"/>
                  </a:lnTo>
                  <a:lnTo>
                    <a:pt x="176" y="49"/>
                  </a:lnTo>
                  <a:lnTo>
                    <a:pt x="184" y="38"/>
                  </a:lnTo>
                  <a:lnTo>
                    <a:pt x="188" y="36"/>
                  </a:lnTo>
                  <a:lnTo>
                    <a:pt x="184" y="34"/>
                  </a:lnTo>
                  <a:lnTo>
                    <a:pt x="180" y="32"/>
                  </a:lnTo>
                  <a:lnTo>
                    <a:pt x="174" y="30"/>
                  </a:lnTo>
                  <a:lnTo>
                    <a:pt x="167" y="28"/>
                  </a:lnTo>
                  <a:lnTo>
                    <a:pt x="157" y="26"/>
                  </a:lnTo>
                  <a:lnTo>
                    <a:pt x="148" y="24"/>
                  </a:lnTo>
                  <a:lnTo>
                    <a:pt x="138" y="22"/>
                  </a:lnTo>
                  <a:lnTo>
                    <a:pt x="129" y="22"/>
                  </a:lnTo>
                  <a:lnTo>
                    <a:pt x="116" y="22"/>
                  </a:lnTo>
                  <a:lnTo>
                    <a:pt x="106" y="26"/>
                  </a:lnTo>
                  <a:lnTo>
                    <a:pt x="97" y="26"/>
                  </a:lnTo>
                  <a:lnTo>
                    <a:pt x="89" y="30"/>
                  </a:lnTo>
                  <a:lnTo>
                    <a:pt x="79" y="34"/>
                  </a:lnTo>
                  <a:lnTo>
                    <a:pt x="72" y="38"/>
                  </a:lnTo>
                  <a:lnTo>
                    <a:pt x="64" y="41"/>
                  </a:lnTo>
                  <a:lnTo>
                    <a:pt x="60" y="45"/>
                  </a:lnTo>
                  <a:lnTo>
                    <a:pt x="49" y="55"/>
                  </a:lnTo>
                  <a:lnTo>
                    <a:pt x="41" y="62"/>
                  </a:lnTo>
                  <a:lnTo>
                    <a:pt x="38" y="70"/>
                  </a:lnTo>
                  <a:lnTo>
                    <a:pt x="38" y="72"/>
                  </a:lnTo>
                  <a:lnTo>
                    <a:pt x="38" y="68"/>
                  </a:lnTo>
                  <a:lnTo>
                    <a:pt x="38" y="62"/>
                  </a:lnTo>
                  <a:lnTo>
                    <a:pt x="41" y="51"/>
                  </a:lnTo>
                  <a:lnTo>
                    <a:pt x="51" y="39"/>
                  </a:lnTo>
                  <a:lnTo>
                    <a:pt x="55" y="32"/>
                  </a:lnTo>
                  <a:lnTo>
                    <a:pt x="64" y="26"/>
                  </a:lnTo>
                  <a:lnTo>
                    <a:pt x="76" y="22"/>
                  </a:lnTo>
                  <a:lnTo>
                    <a:pt x="87" y="17"/>
                  </a:lnTo>
                  <a:lnTo>
                    <a:pt x="97" y="13"/>
                  </a:lnTo>
                  <a:lnTo>
                    <a:pt x="106" y="9"/>
                  </a:lnTo>
                  <a:lnTo>
                    <a:pt x="112" y="7"/>
                  </a:lnTo>
                  <a:lnTo>
                    <a:pt x="116" y="7"/>
                  </a:lnTo>
                  <a:lnTo>
                    <a:pt x="108" y="5"/>
                  </a:lnTo>
                  <a:lnTo>
                    <a:pt x="97" y="3"/>
                  </a:lnTo>
                  <a:lnTo>
                    <a:pt x="87" y="1"/>
                  </a:lnTo>
                  <a:lnTo>
                    <a:pt x="79" y="0"/>
                  </a:lnTo>
                  <a:lnTo>
                    <a:pt x="74" y="0"/>
                  </a:lnTo>
                  <a:lnTo>
                    <a:pt x="70" y="0"/>
                  </a:lnTo>
                  <a:lnTo>
                    <a:pt x="60" y="0"/>
                  </a:lnTo>
                  <a:lnTo>
                    <a:pt x="55" y="3"/>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grpSp>
      <p:sp>
        <p:nvSpPr>
          <p:cNvPr id="2" name="1 CuadroTexto"/>
          <p:cNvSpPr txBox="1"/>
          <p:nvPr/>
        </p:nvSpPr>
        <p:spPr>
          <a:xfrm>
            <a:off x="3349625" y="1158875"/>
            <a:ext cx="3325813" cy="584200"/>
          </a:xfrm>
          <a:prstGeom prst="rect">
            <a:avLst/>
          </a:prstGeom>
          <a:noFill/>
        </p:spPr>
        <p:txBody>
          <a:bodyPr wrap="none">
            <a:spAutoFit/>
          </a:bodyPr>
          <a:lstStyle/>
          <a:p>
            <a:pPr>
              <a:defRPr/>
            </a:pPr>
            <a:r>
              <a:rPr lang="es-MX" sz="3200" b="1" dirty="0">
                <a:solidFill>
                  <a:schemeClr val="accent2">
                    <a:lumMod val="75000"/>
                  </a:schemeClr>
                </a:solidFill>
                <a:latin typeface="+mn-lt"/>
              </a:rPr>
              <a:t>DOCUMENTACIÓN</a:t>
            </a:r>
          </a:p>
        </p:txBody>
      </p:sp>
    </p:spTree>
    <p:extLst>
      <p:ext uri="{BB962C8B-B14F-4D97-AF65-F5344CB8AC3E}">
        <p14:creationId xmlns:p14="http://schemas.microsoft.com/office/powerpoint/2010/main" val="849027419"/>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50" name="Imagen 3"/>
          <p:cNvPicPr>
            <a:picLocks noChangeAspect="1"/>
          </p:cNvPicPr>
          <p:nvPr/>
        </p:nvPicPr>
        <p:blipFill>
          <a:blip r:embed="rId2" cstate="print">
            <a:extLst>
              <a:ext uri="{28A0092B-C50C-407E-A947-70E740481C1C}">
                <a14:useLocalDpi xmlns:a14="http://schemas.microsoft.com/office/drawing/2010/main" val="0"/>
              </a:ext>
            </a:extLst>
          </a:blip>
          <a:srcRect b="2940"/>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747" name="Text Box 2"/>
          <p:cNvSpPr txBox="1">
            <a:spLocks noChangeArrowheads="1"/>
          </p:cNvSpPr>
          <p:nvPr/>
        </p:nvSpPr>
        <p:spPr bwMode="auto">
          <a:xfrm>
            <a:off x="3773488" y="1546225"/>
            <a:ext cx="5029200" cy="4107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lnSpc>
                <a:spcPct val="190000"/>
              </a:lnSpc>
              <a:spcBef>
                <a:spcPct val="0"/>
              </a:spcBef>
              <a:buFontTx/>
              <a:buNone/>
              <a:defRPr/>
            </a:pPr>
            <a:r>
              <a:rPr lang="es-ES_tradnl" altLang="es-MX" sz="2000" b="1" dirty="0" smtClean="0">
                <a:solidFill>
                  <a:srgbClr val="FF3300"/>
                </a:solidFill>
                <a:latin typeface="Century Gothic" pitchFamily="34" charset="0"/>
              </a:rPr>
              <a:t> </a:t>
            </a:r>
            <a:r>
              <a:rPr lang="es-ES_tradnl" altLang="es-MX" sz="2000" b="1" u="sng" dirty="0" smtClean="0">
                <a:latin typeface="+mn-lt"/>
              </a:rPr>
              <a:t>BENEFICIOS</a:t>
            </a:r>
          </a:p>
          <a:p>
            <a:pPr>
              <a:lnSpc>
                <a:spcPct val="190000"/>
              </a:lnSpc>
              <a:spcBef>
                <a:spcPct val="0"/>
              </a:spcBef>
              <a:buClr>
                <a:srgbClr val="000099"/>
              </a:buClr>
              <a:buFont typeface="Wingdings" pitchFamily="2" charset="2"/>
              <a:buChar char="ü"/>
              <a:defRPr/>
            </a:pPr>
            <a:r>
              <a:rPr lang="es-ES_tradnl" altLang="es-MX" sz="2000" dirty="0" smtClean="0">
                <a:latin typeface="+mn-lt"/>
              </a:rPr>
              <a:t> Conocimiento de los procesos</a:t>
            </a:r>
          </a:p>
          <a:p>
            <a:pPr>
              <a:lnSpc>
                <a:spcPct val="190000"/>
              </a:lnSpc>
              <a:spcBef>
                <a:spcPct val="0"/>
              </a:spcBef>
              <a:buClr>
                <a:srgbClr val="000099"/>
              </a:buClr>
              <a:buFont typeface="Wingdings" pitchFamily="2" charset="2"/>
              <a:buChar char="ü"/>
              <a:defRPr/>
            </a:pPr>
            <a:r>
              <a:rPr lang="es-ES_tradnl" altLang="es-MX" sz="2000" dirty="0" smtClean="0">
                <a:latin typeface="+mn-lt"/>
              </a:rPr>
              <a:t> Reducción de costos de no calidad</a:t>
            </a:r>
          </a:p>
          <a:p>
            <a:pPr>
              <a:lnSpc>
                <a:spcPct val="190000"/>
              </a:lnSpc>
              <a:spcBef>
                <a:spcPct val="0"/>
              </a:spcBef>
              <a:buClr>
                <a:srgbClr val="000099"/>
              </a:buClr>
              <a:buFont typeface="Wingdings" pitchFamily="2" charset="2"/>
              <a:buChar char="ü"/>
              <a:defRPr/>
            </a:pPr>
            <a:r>
              <a:rPr lang="es-ES_tradnl" altLang="es-MX" sz="2000" dirty="0" smtClean="0">
                <a:latin typeface="+mn-lt"/>
              </a:rPr>
              <a:t> Mejora imagen ante el mercado</a:t>
            </a:r>
          </a:p>
          <a:p>
            <a:pPr>
              <a:lnSpc>
                <a:spcPct val="190000"/>
              </a:lnSpc>
              <a:spcBef>
                <a:spcPct val="0"/>
              </a:spcBef>
              <a:buClr>
                <a:srgbClr val="000099"/>
              </a:buClr>
              <a:buFont typeface="Wingdings" pitchFamily="2" charset="2"/>
              <a:buChar char="ü"/>
              <a:defRPr/>
            </a:pPr>
            <a:r>
              <a:rPr lang="es-ES_tradnl" altLang="es-MX" sz="2000" dirty="0" smtClean="0">
                <a:latin typeface="+mn-lt"/>
              </a:rPr>
              <a:t> Preservación del “</a:t>
            </a:r>
            <a:r>
              <a:rPr lang="es-ES_tradnl" altLang="es-MX" sz="2000" dirty="0" err="1" smtClean="0">
                <a:latin typeface="+mn-lt"/>
              </a:rPr>
              <a:t>know</a:t>
            </a:r>
            <a:r>
              <a:rPr lang="es-ES_tradnl" altLang="es-MX" sz="2000" dirty="0" smtClean="0">
                <a:latin typeface="+mn-lt"/>
              </a:rPr>
              <a:t> </a:t>
            </a:r>
            <a:r>
              <a:rPr lang="es-ES_tradnl" altLang="es-MX" sz="2000" dirty="0" err="1" smtClean="0">
                <a:latin typeface="+mn-lt"/>
              </a:rPr>
              <a:t>how</a:t>
            </a:r>
            <a:r>
              <a:rPr lang="es-ES_tradnl" altLang="es-MX" sz="2000" dirty="0" smtClean="0">
                <a:latin typeface="+mn-lt"/>
              </a:rPr>
              <a:t>”</a:t>
            </a:r>
          </a:p>
          <a:p>
            <a:pPr>
              <a:lnSpc>
                <a:spcPct val="190000"/>
              </a:lnSpc>
              <a:spcBef>
                <a:spcPct val="0"/>
              </a:spcBef>
              <a:buClr>
                <a:srgbClr val="000099"/>
              </a:buClr>
              <a:buFont typeface="Wingdings" pitchFamily="2" charset="2"/>
              <a:buChar char="ü"/>
              <a:defRPr/>
            </a:pPr>
            <a:r>
              <a:rPr lang="es-ES_tradnl" altLang="es-MX" sz="2000" dirty="0" smtClean="0">
                <a:latin typeface="+mn-lt"/>
              </a:rPr>
              <a:t> Reproducibilidad y Repetitividad</a:t>
            </a:r>
          </a:p>
          <a:p>
            <a:pPr>
              <a:lnSpc>
                <a:spcPct val="190000"/>
              </a:lnSpc>
              <a:spcBef>
                <a:spcPct val="0"/>
              </a:spcBef>
              <a:buClr>
                <a:srgbClr val="000099"/>
              </a:buClr>
              <a:buFont typeface="Wingdings" pitchFamily="2" charset="2"/>
              <a:buChar char="ü"/>
              <a:defRPr/>
            </a:pPr>
            <a:r>
              <a:rPr lang="es-ES_tradnl" altLang="es-MX" sz="2000" dirty="0" smtClean="0">
                <a:latin typeface="+mn-lt"/>
              </a:rPr>
              <a:t> Mejora continua</a:t>
            </a:r>
          </a:p>
        </p:txBody>
      </p:sp>
      <p:pic>
        <p:nvPicPr>
          <p:cNvPr id="27652" name="Picture 4" descr="BD04931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95945" y="1772816"/>
            <a:ext cx="2778125" cy="424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1 CuadroTexto"/>
          <p:cNvSpPr txBox="1"/>
          <p:nvPr/>
        </p:nvSpPr>
        <p:spPr>
          <a:xfrm>
            <a:off x="407988" y="960437"/>
            <a:ext cx="3365500" cy="585788"/>
          </a:xfrm>
          <a:prstGeom prst="rect">
            <a:avLst/>
          </a:prstGeom>
          <a:noFill/>
        </p:spPr>
        <p:txBody>
          <a:bodyPr wrap="none">
            <a:spAutoFit/>
          </a:bodyPr>
          <a:lstStyle/>
          <a:p>
            <a:pPr>
              <a:defRPr/>
            </a:pPr>
            <a:r>
              <a:rPr lang="es-MX" sz="3200" b="1" dirty="0">
                <a:solidFill>
                  <a:schemeClr val="accent2">
                    <a:lumMod val="75000"/>
                  </a:schemeClr>
                </a:solidFill>
                <a:latin typeface="+mn-lt"/>
              </a:rPr>
              <a:t>IMPLEMENTACIÓN</a:t>
            </a:r>
          </a:p>
        </p:txBody>
      </p:sp>
    </p:spTree>
    <p:extLst>
      <p:ext uri="{BB962C8B-B14F-4D97-AF65-F5344CB8AC3E}">
        <p14:creationId xmlns:p14="http://schemas.microsoft.com/office/powerpoint/2010/main" val="3812081601"/>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4" name="Imagen 3"/>
          <p:cNvPicPr>
            <a:picLocks noChangeAspect="1"/>
          </p:cNvPicPr>
          <p:nvPr/>
        </p:nvPicPr>
        <p:blipFill>
          <a:blip r:embed="rId2" cstate="print">
            <a:extLst>
              <a:ext uri="{28A0092B-C50C-407E-A947-70E740481C1C}">
                <a14:useLocalDpi xmlns:a14="http://schemas.microsoft.com/office/drawing/2010/main" val="0"/>
              </a:ext>
            </a:extLst>
          </a:blip>
          <a:srcRect b="2940"/>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71" name="Text Box 2"/>
          <p:cNvSpPr txBox="1">
            <a:spLocks noChangeArrowheads="1"/>
          </p:cNvSpPr>
          <p:nvPr/>
        </p:nvSpPr>
        <p:spPr bwMode="auto">
          <a:xfrm>
            <a:off x="568325" y="1541463"/>
            <a:ext cx="4953000"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spcBef>
                <a:spcPct val="0"/>
              </a:spcBef>
              <a:buFontTx/>
              <a:buNone/>
              <a:defRPr/>
            </a:pPr>
            <a:r>
              <a:rPr lang="es-ES_tradnl" altLang="es-MX" sz="2400" dirty="0" smtClean="0">
                <a:latin typeface="+mn-lt"/>
              </a:rPr>
              <a:t> </a:t>
            </a:r>
            <a:r>
              <a:rPr lang="es-ES_tradnl" altLang="es-MX" sz="2400" b="1" dirty="0" smtClean="0">
                <a:latin typeface="+mn-lt"/>
              </a:rPr>
              <a:t>BARRERAS</a:t>
            </a:r>
          </a:p>
          <a:p>
            <a:pPr>
              <a:spcBef>
                <a:spcPct val="0"/>
              </a:spcBef>
              <a:buFontTx/>
              <a:buNone/>
              <a:defRPr/>
            </a:pPr>
            <a:endParaRPr lang="es-ES_tradnl" altLang="es-MX" sz="2400" b="1" dirty="0" smtClean="0">
              <a:latin typeface="+mn-lt"/>
            </a:endParaRPr>
          </a:p>
          <a:p>
            <a:pPr>
              <a:spcBef>
                <a:spcPct val="0"/>
              </a:spcBef>
              <a:buClr>
                <a:srgbClr val="007E00"/>
              </a:buClr>
              <a:buFont typeface="Wingdings" pitchFamily="2" charset="2"/>
              <a:buChar char="ü"/>
              <a:defRPr/>
            </a:pPr>
            <a:r>
              <a:rPr lang="es-ES_tradnl" altLang="es-MX" sz="2400" dirty="0" smtClean="0">
                <a:latin typeface="+mn-lt"/>
              </a:rPr>
              <a:t> Resistencia al cambio</a:t>
            </a:r>
          </a:p>
          <a:p>
            <a:pPr>
              <a:spcBef>
                <a:spcPct val="0"/>
              </a:spcBef>
              <a:buClr>
                <a:srgbClr val="007E00"/>
              </a:buClr>
              <a:buFont typeface="Wingdings" pitchFamily="2" charset="2"/>
              <a:buChar char="ü"/>
              <a:defRPr/>
            </a:pPr>
            <a:endParaRPr lang="es-ES_tradnl" altLang="es-MX" sz="2400" dirty="0" smtClean="0">
              <a:latin typeface="+mn-lt"/>
            </a:endParaRPr>
          </a:p>
          <a:p>
            <a:pPr>
              <a:spcBef>
                <a:spcPct val="0"/>
              </a:spcBef>
              <a:buClr>
                <a:srgbClr val="007E00"/>
              </a:buClr>
              <a:buFont typeface="Wingdings" pitchFamily="2" charset="2"/>
              <a:buChar char="ü"/>
              <a:defRPr/>
            </a:pPr>
            <a:r>
              <a:rPr lang="es-ES_tradnl" altLang="es-MX" sz="2400" dirty="0" smtClean="0">
                <a:latin typeface="+mn-lt"/>
              </a:rPr>
              <a:t> Ruptura de relaciones</a:t>
            </a:r>
          </a:p>
          <a:p>
            <a:pPr>
              <a:spcBef>
                <a:spcPct val="0"/>
              </a:spcBef>
              <a:buClr>
                <a:srgbClr val="007E00"/>
              </a:buClr>
              <a:buFont typeface="Wingdings" pitchFamily="2" charset="2"/>
              <a:buChar char="ü"/>
              <a:defRPr/>
            </a:pPr>
            <a:endParaRPr lang="es-ES_tradnl" altLang="es-MX" sz="2400" dirty="0" smtClean="0">
              <a:latin typeface="+mn-lt"/>
            </a:endParaRPr>
          </a:p>
          <a:p>
            <a:pPr>
              <a:spcBef>
                <a:spcPct val="0"/>
              </a:spcBef>
              <a:buClr>
                <a:srgbClr val="007E00"/>
              </a:buClr>
              <a:buFont typeface="Wingdings" pitchFamily="2" charset="2"/>
              <a:buChar char="ü"/>
              <a:defRPr/>
            </a:pPr>
            <a:r>
              <a:rPr lang="es-ES_tradnl" altLang="es-MX" sz="2400" dirty="0" smtClean="0">
                <a:latin typeface="+mn-lt"/>
              </a:rPr>
              <a:t> Complacencia con el Status Quo</a:t>
            </a:r>
          </a:p>
          <a:p>
            <a:pPr>
              <a:spcBef>
                <a:spcPct val="0"/>
              </a:spcBef>
              <a:buClr>
                <a:srgbClr val="007E00"/>
              </a:buClr>
              <a:buFont typeface="Wingdings" pitchFamily="2" charset="2"/>
              <a:buChar char="ü"/>
              <a:defRPr/>
            </a:pPr>
            <a:endParaRPr lang="es-ES_tradnl" altLang="es-MX" sz="2400" dirty="0" smtClean="0">
              <a:latin typeface="+mn-lt"/>
            </a:endParaRPr>
          </a:p>
          <a:p>
            <a:pPr>
              <a:spcBef>
                <a:spcPct val="0"/>
              </a:spcBef>
              <a:buClr>
                <a:srgbClr val="007E00"/>
              </a:buClr>
              <a:buFont typeface="Wingdings" pitchFamily="2" charset="2"/>
              <a:buChar char="ü"/>
              <a:defRPr/>
            </a:pPr>
            <a:r>
              <a:rPr lang="es-ES_tradnl" altLang="es-MX" sz="2400" dirty="0" smtClean="0">
                <a:latin typeface="+mn-lt"/>
              </a:rPr>
              <a:t> Miedo al fracaso</a:t>
            </a:r>
          </a:p>
          <a:p>
            <a:pPr>
              <a:spcBef>
                <a:spcPct val="0"/>
              </a:spcBef>
              <a:buClr>
                <a:srgbClr val="007E00"/>
              </a:buClr>
              <a:buFont typeface="Wingdings" pitchFamily="2" charset="2"/>
              <a:buChar char="ü"/>
              <a:defRPr/>
            </a:pPr>
            <a:endParaRPr lang="es-ES_tradnl" altLang="es-MX" sz="2400" dirty="0" smtClean="0">
              <a:latin typeface="+mn-lt"/>
            </a:endParaRPr>
          </a:p>
          <a:p>
            <a:pPr>
              <a:spcBef>
                <a:spcPct val="0"/>
              </a:spcBef>
              <a:buClr>
                <a:srgbClr val="007E00"/>
              </a:buClr>
              <a:buFont typeface="Wingdings" pitchFamily="2" charset="2"/>
              <a:buChar char="ü"/>
              <a:defRPr/>
            </a:pPr>
            <a:r>
              <a:rPr lang="es-ES_tradnl" altLang="es-MX" sz="2400" dirty="0" smtClean="0">
                <a:latin typeface="+mn-lt"/>
              </a:rPr>
              <a:t> Amenazas a centros de poder</a:t>
            </a:r>
          </a:p>
          <a:p>
            <a:pPr>
              <a:spcBef>
                <a:spcPct val="0"/>
              </a:spcBef>
              <a:buClr>
                <a:srgbClr val="007E00"/>
              </a:buClr>
              <a:buFont typeface="Wingdings" pitchFamily="2" charset="2"/>
              <a:buChar char="ü"/>
              <a:defRPr/>
            </a:pPr>
            <a:endParaRPr lang="es-ES_tradnl" altLang="es-MX" sz="2400" dirty="0" smtClean="0">
              <a:latin typeface="+mn-lt"/>
            </a:endParaRPr>
          </a:p>
        </p:txBody>
      </p:sp>
      <p:grpSp>
        <p:nvGrpSpPr>
          <p:cNvPr id="28676" name="Group 4"/>
          <p:cNvGrpSpPr>
            <a:grpSpLocks/>
          </p:cNvGrpSpPr>
          <p:nvPr/>
        </p:nvGrpSpPr>
        <p:grpSpPr bwMode="auto">
          <a:xfrm>
            <a:off x="5795963" y="2136775"/>
            <a:ext cx="2333625" cy="4032250"/>
            <a:chOff x="3744" y="892"/>
            <a:chExt cx="1763" cy="2426"/>
          </a:xfrm>
        </p:grpSpPr>
        <p:sp>
          <p:nvSpPr>
            <p:cNvPr id="28678" name="Freeform 5"/>
            <p:cNvSpPr>
              <a:spLocks/>
            </p:cNvSpPr>
            <p:nvPr/>
          </p:nvSpPr>
          <p:spPr bwMode="auto">
            <a:xfrm>
              <a:off x="4189" y="1244"/>
              <a:ext cx="1318" cy="1991"/>
            </a:xfrm>
            <a:custGeom>
              <a:avLst/>
              <a:gdLst>
                <a:gd name="T0" fmla="*/ 0 w 2637"/>
                <a:gd name="T1" fmla="*/ 0 h 1991"/>
                <a:gd name="T2" fmla="*/ 0 w 2637"/>
                <a:gd name="T3" fmla="*/ 40 h 1991"/>
                <a:gd name="T4" fmla="*/ 0 w 2637"/>
                <a:gd name="T5" fmla="*/ 122 h 1991"/>
                <a:gd name="T6" fmla="*/ 0 w 2637"/>
                <a:gd name="T7" fmla="*/ 184 h 1991"/>
                <a:gd name="T8" fmla="*/ 0 w 2637"/>
                <a:gd name="T9" fmla="*/ 248 h 1991"/>
                <a:gd name="T10" fmla="*/ 0 w 2637"/>
                <a:gd name="T11" fmla="*/ 302 h 1991"/>
                <a:gd name="T12" fmla="*/ 0 w 2637"/>
                <a:gd name="T13" fmla="*/ 432 h 1991"/>
                <a:gd name="T14" fmla="*/ 0 w 2637"/>
                <a:gd name="T15" fmla="*/ 515 h 1991"/>
                <a:gd name="T16" fmla="*/ 0 w 2637"/>
                <a:gd name="T17" fmla="*/ 638 h 1991"/>
                <a:gd name="T18" fmla="*/ 0 w 2637"/>
                <a:gd name="T19" fmla="*/ 746 h 1991"/>
                <a:gd name="T20" fmla="*/ 0 w 2637"/>
                <a:gd name="T21" fmla="*/ 870 h 1991"/>
                <a:gd name="T22" fmla="*/ 0 w 2637"/>
                <a:gd name="T23" fmla="*/ 997 h 1991"/>
                <a:gd name="T24" fmla="*/ 0 w 2637"/>
                <a:gd name="T25" fmla="*/ 1103 h 1991"/>
                <a:gd name="T26" fmla="*/ 0 w 2637"/>
                <a:gd name="T27" fmla="*/ 1210 h 1991"/>
                <a:gd name="T28" fmla="*/ 0 w 2637"/>
                <a:gd name="T29" fmla="*/ 1341 h 1991"/>
                <a:gd name="T30" fmla="*/ 0 w 2637"/>
                <a:gd name="T31" fmla="*/ 1423 h 1991"/>
                <a:gd name="T32" fmla="*/ 0 w 2637"/>
                <a:gd name="T33" fmla="*/ 1533 h 1991"/>
                <a:gd name="T34" fmla="*/ 0 w 2637"/>
                <a:gd name="T35" fmla="*/ 1763 h 1991"/>
                <a:gd name="T36" fmla="*/ 0 w 2637"/>
                <a:gd name="T37" fmla="*/ 1991 h 1991"/>
                <a:gd name="T38" fmla="*/ 0 w 2637"/>
                <a:gd name="T39" fmla="*/ 1602 h 1991"/>
                <a:gd name="T40" fmla="*/ 0 w 2637"/>
                <a:gd name="T41" fmla="*/ 0 h 1991"/>
                <a:gd name="T42" fmla="*/ 0 w 2637"/>
                <a:gd name="T43" fmla="*/ 0 h 199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37"/>
                <a:gd name="T67" fmla="*/ 0 h 1991"/>
                <a:gd name="T68" fmla="*/ 2637 w 2637"/>
                <a:gd name="T69" fmla="*/ 1991 h 199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37" h="1991">
                  <a:moveTo>
                    <a:pt x="2376" y="0"/>
                  </a:moveTo>
                  <a:lnTo>
                    <a:pt x="2637" y="40"/>
                  </a:lnTo>
                  <a:lnTo>
                    <a:pt x="2532" y="122"/>
                  </a:lnTo>
                  <a:lnTo>
                    <a:pt x="2637" y="184"/>
                  </a:lnTo>
                  <a:lnTo>
                    <a:pt x="2464" y="248"/>
                  </a:lnTo>
                  <a:lnTo>
                    <a:pt x="2578" y="302"/>
                  </a:lnTo>
                  <a:lnTo>
                    <a:pt x="2342" y="432"/>
                  </a:lnTo>
                  <a:lnTo>
                    <a:pt x="2566" y="515"/>
                  </a:lnTo>
                  <a:lnTo>
                    <a:pt x="2226" y="638"/>
                  </a:lnTo>
                  <a:lnTo>
                    <a:pt x="2422" y="746"/>
                  </a:lnTo>
                  <a:lnTo>
                    <a:pt x="1917" y="870"/>
                  </a:lnTo>
                  <a:lnTo>
                    <a:pt x="2317" y="997"/>
                  </a:lnTo>
                  <a:lnTo>
                    <a:pt x="1851" y="1103"/>
                  </a:lnTo>
                  <a:lnTo>
                    <a:pt x="2136" y="1210"/>
                  </a:lnTo>
                  <a:lnTo>
                    <a:pt x="1620" y="1341"/>
                  </a:lnTo>
                  <a:lnTo>
                    <a:pt x="1925" y="1423"/>
                  </a:lnTo>
                  <a:lnTo>
                    <a:pt x="1447" y="1533"/>
                  </a:lnTo>
                  <a:lnTo>
                    <a:pt x="1957" y="1763"/>
                  </a:lnTo>
                  <a:lnTo>
                    <a:pt x="814" y="1991"/>
                  </a:lnTo>
                  <a:lnTo>
                    <a:pt x="0" y="1602"/>
                  </a:lnTo>
                  <a:lnTo>
                    <a:pt x="2376" y="0"/>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679" name="Freeform 6"/>
            <p:cNvSpPr>
              <a:spLocks/>
            </p:cNvSpPr>
            <p:nvPr/>
          </p:nvSpPr>
          <p:spPr bwMode="auto">
            <a:xfrm>
              <a:off x="5385" y="925"/>
              <a:ext cx="72" cy="368"/>
            </a:xfrm>
            <a:custGeom>
              <a:avLst/>
              <a:gdLst>
                <a:gd name="T0" fmla="*/ 0 w 144"/>
                <a:gd name="T1" fmla="*/ 0 h 368"/>
                <a:gd name="T2" fmla="*/ 1 w 144"/>
                <a:gd name="T3" fmla="*/ 0 h 368"/>
                <a:gd name="T4" fmla="*/ 1 w 144"/>
                <a:gd name="T5" fmla="*/ 368 h 368"/>
                <a:gd name="T6" fmla="*/ 1 w 144"/>
                <a:gd name="T7" fmla="*/ 362 h 368"/>
                <a:gd name="T8" fmla="*/ 0 w 144"/>
                <a:gd name="T9" fmla="*/ 0 h 368"/>
                <a:gd name="T10" fmla="*/ 0 w 144"/>
                <a:gd name="T11" fmla="*/ 0 h 368"/>
                <a:gd name="T12" fmla="*/ 0 60000 65536"/>
                <a:gd name="T13" fmla="*/ 0 60000 65536"/>
                <a:gd name="T14" fmla="*/ 0 60000 65536"/>
                <a:gd name="T15" fmla="*/ 0 60000 65536"/>
                <a:gd name="T16" fmla="*/ 0 60000 65536"/>
                <a:gd name="T17" fmla="*/ 0 60000 65536"/>
                <a:gd name="T18" fmla="*/ 0 w 144"/>
                <a:gd name="T19" fmla="*/ 0 h 368"/>
                <a:gd name="T20" fmla="*/ 144 w 144"/>
                <a:gd name="T21" fmla="*/ 368 h 368"/>
              </a:gdLst>
              <a:ahLst/>
              <a:cxnLst>
                <a:cxn ang="T12">
                  <a:pos x="T0" y="T1"/>
                </a:cxn>
                <a:cxn ang="T13">
                  <a:pos x="T2" y="T3"/>
                </a:cxn>
                <a:cxn ang="T14">
                  <a:pos x="T4" y="T5"/>
                </a:cxn>
                <a:cxn ang="T15">
                  <a:pos x="T6" y="T7"/>
                </a:cxn>
                <a:cxn ang="T16">
                  <a:pos x="T8" y="T9"/>
                </a:cxn>
                <a:cxn ang="T17">
                  <a:pos x="T10" y="T11"/>
                </a:cxn>
              </a:cxnLst>
              <a:rect l="T18" t="T19" r="T20" b="T21"/>
              <a:pathLst>
                <a:path w="144" h="368">
                  <a:moveTo>
                    <a:pt x="0" y="0"/>
                  </a:moveTo>
                  <a:lnTo>
                    <a:pt x="135" y="0"/>
                  </a:lnTo>
                  <a:lnTo>
                    <a:pt x="144" y="368"/>
                  </a:lnTo>
                  <a:lnTo>
                    <a:pt x="5" y="362"/>
                  </a:lnTo>
                  <a:lnTo>
                    <a:pt x="0" y="0"/>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680" name="Freeform 7"/>
            <p:cNvSpPr>
              <a:spLocks/>
            </p:cNvSpPr>
            <p:nvPr/>
          </p:nvSpPr>
          <p:spPr bwMode="auto">
            <a:xfrm>
              <a:off x="5367" y="892"/>
              <a:ext cx="100" cy="414"/>
            </a:xfrm>
            <a:custGeom>
              <a:avLst/>
              <a:gdLst>
                <a:gd name="T0" fmla="*/ 1 w 200"/>
                <a:gd name="T1" fmla="*/ 401 h 414"/>
                <a:gd name="T2" fmla="*/ 1 w 200"/>
                <a:gd name="T3" fmla="*/ 396 h 414"/>
                <a:gd name="T4" fmla="*/ 0 w 200"/>
                <a:gd name="T5" fmla="*/ 0 h 414"/>
                <a:gd name="T6" fmla="*/ 1 w 200"/>
                <a:gd name="T7" fmla="*/ 2 h 414"/>
                <a:gd name="T8" fmla="*/ 1 w 200"/>
                <a:gd name="T9" fmla="*/ 414 h 414"/>
                <a:gd name="T10" fmla="*/ 1 w 200"/>
                <a:gd name="T11" fmla="*/ 412 h 414"/>
                <a:gd name="T12" fmla="*/ 1 w 200"/>
                <a:gd name="T13" fmla="*/ 33 h 414"/>
                <a:gd name="T14" fmla="*/ 1 w 200"/>
                <a:gd name="T15" fmla="*/ 35 h 414"/>
                <a:gd name="T16" fmla="*/ 1 w 200"/>
                <a:gd name="T17" fmla="*/ 401 h 414"/>
                <a:gd name="T18" fmla="*/ 1 w 200"/>
                <a:gd name="T19" fmla="*/ 401 h 4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0"/>
                <a:gd name="T31" fmla="*/ 0 h 414"/>
                <a:gd name="T32" fmla="*/ 200 w 200"/>
                <a:gd name="T33" fmla="*/ 414 h 4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0" h="414">
                  <a:moveTo>
                    <a:pt x="33" y="401"/>
                  </a:moveTo>
                  <a:lnTo>
                    <a:pt x="13" y="396"/>
                  </a:lnTo>
                  <a:lnTo>
                    <a:pt x="0" y="0"/>
                  </a:lnTo>
                  <a:lnTo>
                    <a:pt x="196" y="2"/>
                  </a:lnTo>
                  <a:lnTo>
                    <a:pt x="200" y="414"/>
                  </a:lnTo>
                  <a:lnTo>
                    <a:pt x="177" y="412"/>
                  </a:lnTo>
                  <a:lnTo>
                    <a:pt x="168" y="33"/>
                  </a:lnTo>
                  <a:lnTo>
                    <a:pt x="31" y="35"/>
                  </a:lnTo>
                  <a:lnTo>
                    <a:pt x="33" y="401"/>
                  </a:lnTo>
                  <a:close/>
                </a:path>
              </a:pathLst>
            </a:custGeom>
            <a:solidFill>
              <a:srgbClr val="FFDB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681" name="Freeform 8"/>
            <p:cNvSpPr>
              <a:spLocks/>
            </p:cNvSpPr>
            <p:nvPr/>
          </p:nvSpPr>
          <p:spPr bwMode="auto">
            <a:xfrm>
              <a:off x="5370" y="899"/>
              <a:ext cx="92" cy="407"/>
            </a:xfrm>
            <a:custGeom>
              <a:avLst/>
              <a:gdLst>
                <a:gd name="T0" fmla="*/ 0 w 185"/>
                <a:gd name="T1" fmla="*/ 403 h 407"/>
                <a:gd name="T2" fmla="*/ 0 w 185"/>
                <a:gd name="T3" fmla="*/ 20 h 407"/>
                <a:gd name="T4" fmla="*/ 0 w 185"/>
                <a:gd name="T5" fmla="*/ 11 h 407"/>
                <a:gd name="T6" fmla="*/ 0 w 185"/>
                <a:gd name="T7" fmla="*/ 11 h 407"/>
                <a:gd name="T8" fmla="*/ 0 w 185"/>
                <a:gd name="T9" fmla="*/ 17 h 407"/>
                <a:gd name="T10" fmla="*/ 0 w 185"/>
                <a:gd name="T11" fmla="*/ 394 h 407"/>
                <a:gd name="T12" fmla="*/ 0 w 185"/>
                <a:gd name="T13" fmla="*/ 391 h 407"/>
                <a:gd name="T14" fmla="*/ 0 w 185"/>
                <a:gd name="T15" fmla="*/ 11 h 407"/>
                <a:gd name="T16" fmla="*/ 0 w 185"/>
                <a:gd name="T17" fmla="*/ 0 h 407"/>
                <a:gd name="T18" fmla="*/ 0 w 185"/>
                <a:gd name="T19" fmla="*/ 6 h 407"/>
                <a:gd name="T20" fmla="*/ 0 w 185"/>
                <a:gd name="T21" fmla="*/ 17 h 407"/>
                <a:gd name="T22" fmla="*/ 0 w 185"/>
                <a:gd name="T23" fmla="*/ 407 h 407"/>
                <a:gd name="T24" fmla="*/ 0 w 185"/>
                <a:gd name="T25" fmla="*/ 403 h 407"/>
                <a:gd name="T26" fmla="*/ 0 w 185"/>
                <a:gd name="T27" fmla="*/ 403 h 40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5"/>
                <a:gd name="T43" fmla="*/ 0 h 407"/>
                <a:gd name="T44" fmla="*/ 185 w 185"/>
                <a:gd name="T45" fmla="*/ 407 h 40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5" h="407">
                  <a:moveTo>
                    <a:pt x="177" y="403"/>
                  </a:moveTo>
                  <a:lnTo>
                    <a:pt x="169" y="20"/>
                  </a:lnTo>
                  <a:lnTo>
                    <a:pt x="179" y="11"/>
                  </a:lnTo>
                  <a:lnTo>
                    <a:pt x="5" y="11"/>
                  </a:lnTo>
                  <a:lnTo>
                    <a:pt x="10" y="17"/>
                  </a:lnTo>
                  <a:lnTo>
                    <a:pt x="21" y="394"/>
                  </a:lnTo>
                  <a:lnTo>
                    <a:pt x="14" y="391"/>
                  </a:lnTo>
                  <a:lnTo>
                    <a:pt x="1" y="11"/>
                  </a:lnTo>
                  <a:lnTo>
                    <a:pt x="0" y="0"/>
                  </a:lnTo>
                  <a:lnTo>
                    <a:pt x="182" y="6"/>
                  </a:lnTo>
                  <a:lnTo>
                    <a:pt x="177" y="17"/>
                  </a:lnTo>
                  <a:lnTo>
                    <a:pt x="185" y="407"/>
                  </a:lnTo>
                  <a:lnTo>
                    <a:pt x="177" y="403"/>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682" name="Freeform 9"/>
            <p:cNvSpPr>
              <a:spLocks/>
            </p:cNvSpPr>
            <p:nvPr/>
          </p:nvSpPr>
          <p:spPr bwMode="auto">
            <a:xfrm>
              <a:off x="5388" y="940"/>
              <a:ext cx="54" cy="124"/>
            </a:xfrm>
            <a:custGeom>
              <a:avLst/>
              <a:gdLst>
                <a:gd name="T0" fmla="*/ 0 w 109"/>
                <a:gd name="T1" fmla="*/ 0 h 124"/>
                <a:gd name="T2" fmla="*/ 0 w 109"/>
                <a:gd name="T3" fmla="*/ 0 h 124"/>
                <a:gd name="T4" fmla="*/ 0 w 109"/>
                <a:gd name="T5" fmla="*/ 115 h 124"/>
                <a:gd name="T6" fmla="*/ 0 w 109"/>
                <a:gd name="T7" fmla="*/ 124 h 124"/>
                <a:gd name="T8" fmla="*/ 0 w 109"/>
                <a:gd name="T9" fmla="*/ 4 h 124"/>
                <a:gd name="T10" fmla="*/ 0 w 109"/>
                <a:gd name="T11" fmla="*/ 0 h 124"/>
                <a:gd name="T12" fmla="*/ 0 w 109"/>
                <a:gd name="T13" fmla="*/ 0 h 124"/>
                <a:gd name="T14" fmla="*/ 0 60000 65536"/>
                <a:gd name="T15" fmla="*/ 0 60000 65536"/>
                <a:gd name="T16" fmla="*/ 0 60000 65536"/>
                <a:gd name="T17" fmla="*/ 0 60000 65536"/>
                <a:gd name="T18" fmla="*/ 0 60000 65536"/>
                <a:gd name="T19" fmla="*/ 0 60000 65536"/>
                <a:gd name="T20" fmla="*/ 0 60000 65536"/>
                <a:gd name="T21" fmla="*/ 0 w 109"/>
                <a:gd name="T22" fmla="*/ 0 h 124"/>
                <a:gd name="T23" fmla="*/ 109 w 109"/>
                <a:gd name="T24" fmla="*/ 124 h 1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9" h="124">
                  <a:moveTo>
                    <a:pt x="109" y="0"/>
                  </a:moveTo>
                  <a:lnTo>
                    <a:pt x="0" y="0"/>
                  </a:lnTo>
                  <a:lnTo>
                    <a:pt x="3" y="115"/>
                  </a:lnTo>
                  <a:lnTo>
                    <a:pt x="5" y="124"/>
                  </a:lnTo>
                  <a:lnTo>
                    <a:pt x="3" y="4"/>
                  </a:lnTo>
                  <a:lnTo>
                    <a:pt x="109"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683" name="Freeform 10"/>
            <p:cNvSpPr>
              <a:spLocks/>
            </p:cNvSpPr>
            <p:nvPr/>
          </p:nvSpPr>
          <p:spPr bwMode="auto">
            <a:xfrm>
              <a:off x="5391" y="944"/>
              <a:ext cx="54" cy="130"/>
            </a:xfrm>
            <a:custGeom>
              <a:avLst/>
              <a:gdLst>
                <a:gd name="T0" fmla="*/ 1 w 106"/>
                <a:gd name="T1" fmla="*/ 0 h 130"/>
                <a:gd name="T2" fmla="*/ 1 w 106"/>
                <a:gd name="T3" fmla="*/ 6 h 130"/>
                <a:gd name="T4" fmla="*/ 1 w 106"/>
                <a:gd name="T5" fmla="*/ 8 h 130"/>
                <a:gd name="T6" fmla="*/ 1 w 106"/>
                <a:gd name="T7" fmla="*/ 128 h 130"/>
                <a:gd name="T8" fmla="*/ 1 w 106"/>
                <a:gd name="T9" fmla="*/ 130 h 130"/>
                <a:gd name="T10" fmla="*/ 0 w 106"/>
                <a:gd name="T11" fmla="*/ 2 h 130"/>
                <a:gd name="T12" fmla="*/ 1 w 106"/>
                <a:gd name="T13" fmla="*/ 0 h 130"/>
                <a:gd name="T14" fmla="*/ 1 w 106"/>
                <a:gd name="T15" fmla="*/ 0 h 130"/>
                <a:gd name="T16" fmla="*/ 0 60000 65536"/>
                <a:gd name="T17" fmla="*/ 0 60000 65536"/>
                <a:gd name="T18" fmla="*/ 0 60000 65536"/>
                <a:gd name="T19" fmla="*/ 0 60000 65536"/>
                <a:gd name="T20" fmla="*/ 0 60000 65536"/>
                <a:gd name="T21" fmla="*/ 0 60000 65536"/>
                <a:gd name="T22" fmla="*/ 0 60000 65536"/>
                <a:gd name="T23" fmla="*/ 0 60000 65536"/>
                <a:gd name="T24" fmla="*/ 0 w 106"/>
                <a:gd name="T25" fmla="*/ 0 h 130"/>
                <a:gd name="T26" fmla="*/ 106 w 106"/>
                <a:gd name="T27" fmla="*/ 130 h 13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6" h="130">
                  <a:moveTo>
                    <a:pt x="106" y="0"/>
                  </a:moveTo>
                  <a:lnTo>
                    <a:pt x="98" y="6"/>
                  </a:lnTo>
                  <a:lnTo>
                    <a:pt x="5" y="8"/>
                  </a:lnTo>
                  <a:lnTo>
                    <a:pt x="6" y="128"/>
                  </a:lnTo>
                  <a:lnTo>
                    <a:pt x="3" y="130"/>
                  </a:lnTo>
                  <a:lnTo>
                    <a:pt x="0" y="2"/>
                  </a:lnTo>
                  <a:lnTo>
                    <a:pt x="106"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684" name="Freeform 11"/>
            <p:cNvSpPr>
              <a:spLocks/>
            </p:cNvSpPr>
            <p:nvPr/>
          </p:nvSpPr>
          <p:spPr bwMode="auto">
            <a:xfrm>
              <a:off x="5465" y="894"/>
              <a:ext cx="10" cy="413"/>
            </a:xfrm>
            <a:custGeom>
              <a:avLst/>
              <a:gdLst>
                <a:gd name="T0" fmla="*/ 1 w 19"/>
                <a:gd name="T1" fmla="*/ 413 h 413"/>
                <a:gd name="T2" fmla="*/ 1 w 19"/>
                <a:gd name="T3" fmla="*/ 406 h 413"/>
                <a:gd name="T4" fmla="*/ 1 w 19"/>
                <a:gd name="T5" fmla="*/ 5 h 413"/>
                <a:gd name="T6" fmla="*/ 0 w 19"/>
                <a:gd name="T7" fmla="*/ 0 h 413"/>
                <a:gd name="T8" fmla="*/ 1 w 19"/>
                <a:gd name="T9" fmla="*/ 413 h 413"/>
                <a:gd name="T10" fmla="*/ 1 w 19"/>
                <a:gd name="T11" fmla="*/ 413 h 413"/>
                <a:gd name="T12" fmla="*/ 0 60000 65536"/>
                <a:gd name="T13" fmla="*/ 0 60000 65536"/>
                <a:gd name="T14" fmla="*/ 0 60000 65536"/>
                <a:gd name="T15" fmla="*/ 0 60000 65536"/>
                <a:gd name="T16" fmla="*/ 0 60000 65536"/>
                <a:gd name="T17" fmla="*/ 0 60000 65536"/>
                <a:gd name="T18" fmla="*/ 0 w 19"/>
                <a:gd name="T19" fmla="*/ 0 h 413"/>
                <a:gd name="T20" fmla="*/ 19 w 19"/>
                <a:gd name="T21" fmla="*/ 413 h 413"/>
              </a:gdLst>
              <a:ahLst/>
              <a:cxnLst>
                <a:cxn ang="T12">
                  <a:pos x="T0" y="T1"/>
                </a:cxn>
                <a:cxn ang="T13">
                  <a:pos x="T2" y="T3"/>
                </a:cxn>
                <a:cxn ang="T14">
                  <a:pos x="T4" y="T5"/>
                </a:cxn>
                <a:cxn ang="T15">
                  <a:pos x="T6" y="T7"/>
                </a:cxn>
                <a:cxn ang="T16">
                  <a:pos x="T8" y="T9"/>
                </a:cxn>
                <a:cxn ang="T17">
                  <a:pos x="T10" y="T11"/>
                </a:cxn>
              </a:cxnLst>
              <a:rect l="T18" t="T19" r="T20" b="T21"/>
              <a:pathLst>
                <a:path w="19" h="413">
                  <a:moveTo>
                    <a:pt x="1" y="413"/>
                  </a:moveTo>
                  <a:lnTo>
                    <a:pt x="19" y="406"/>
                  </a:lnTo>
                  <a:lnTo>
                    <a:pt x="13" y="5"/>
                  </a:lnTo>
                  <a:lnTo>
                    <a:pt x="0" y="0"/>
                  </a:lnTo>
                  <a:lnTo>
                    <a:pt x="1" y="413"/>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685" name="Freeform 12"/>
            <p:cNvSpPr>
              <a:spLocks/>
            </p:cNvSpPr>
            <p:nvPr/>
          </p:nvSpPr>
          <p:spPr bwMode="auto">
            <a:xfrm>
              <a:off x="5378" y="921"/>
              <a:ext cx="73" cy="356"/>
            </a:xfrm>
            <a:custGeom>
              <a:avLst/>
              <a:gdLst>
                <a:gd name="T0" fmla="*/ 1 w 145"/>
                <a:gd name="T1" fmla="*/ 356 h 356"/>
                <a:gd name="T2" fmla="*/ 1 w 145"/>
                <a:gd name="T3" fmla="*/ 14 h 356"/>
                <a:gd name="T4" fmla="*/ 1 w 145"/>
                <a:gd name="T5" fmla="*/ 14 h 356"/>
                <a:gd name="T6" fmla="*/ 1 w 145"/>
                <a:gd name="T7" fmla="*/ 1 h 356"/>
                <a:gd name="T8" fmla="*/ 0 w 145"/>
                <a:gd name="T9" fmla="*/ 0 h 356"/>
                <a:gd name="T10" fmla="*/ 1 w 145"/>
                <a:gd name="T11" fmla="*/ 325 h 356"/>
                <a:gd name="T12" fmla="*/ 1 w 145"/>
                <a:gd name="T13" fmla="*/ 356 h 356"/>
                <a:gd name="T14" fmla="*/ 1 w 145"/>
                <a:gd name="T15" fmla="*/ 356 h 356"/>
                <a:gd name="T16" fmla="*/ 0 60000 65536"/>
                <a:gd name="T17" fmla="*/ 0 60000 65536"/>
                <a:gd name="T18" fmla="*/ 0 60000 65536"/>
                <a:gd name="T19" fmla="*/ 0 60000 65536"/>
                <a:gd name="T20" fmla="*/ 0 60000 65536"/>
                <a:gd name="T21" fmla="*/ 0 60000 65536"/>
                <a:gd name="T22" fmla="*/ 0 60000 65536"/>
                <a:gd name="T23" fmla="*/ 0 60000 65536"/>
                <a:gd name="T24" fmla="*/ 0 w 145"/>
                <a:gd name="T25" fmla="*/ 0 h 356"/>
                <a:gd name="T26" fmla="*/ 145 w 145"/>
                <a:gd name="T27" fmla="*/ 356 h 35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5" h="356">
                  <a:moveTo>
                    <a:pt x="21" y="356"/>
                  </a:moveTo>
                  <a:lnTo>
                    <a:pt x="15" y="14"/>
                  </a:lnTo>
                  <a:lnTo>
                    <a:pt x="145" y="14"/>
                  </a:lnTo>
                  <a:lnTo>
                    <a:pt x="145" y="1"/>
                  </a:lnTo>
                  <a:lnTo>
                    <a:pt x="0" y="0"/>
                  </a:lnTo>
                  <a:lnTo>
                    <a:pt x="8" y="325"/>
                  </a:lnTo>
                  <a:lnTo>
                    <a:pt x="21" y="356"/>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686" name="Freeform 13"/>
            <p:cNvSpPr>
              <a:spLocks/>
            </p:cNvSpPr>
            <p:nvPr/>
          </p:nvSpPr>
          <p:spPr bwMode="auto">
            <a:xfrm>
              <a:off x="5395" y="950"/>
              <a:ext cx="53" cy="154"/>
            </a:xfrm>
            <a:custGeom>
              <a:avLst/>
              <a:gdLst>
                <a:gd name="T0" fmla="*/ 0 w 107"/>
                <a:gd name="T1" fmla="*/ 0 h 154"/>
                <a:gd name="T2" fmla="*/ 0 w 107"/>
                <a:gd name="T3" fmla="*/ 22 h 154"/>
                <a:gd name="T4" fmla="*/ 0 w 107"/>
                <a:gd name="T5" fmla="*/ 154 h 154"/>
                <a:gd name="T6" fmla="*/ 0 w 107"/>
                <a:gd name="T7" fmla="*/ 149 h 154"/>
                <a:gd name="T8" fmla="*/ 0 w 107"/>
                <a:gd name="T9" fmla="*/ 144 h 154"/>
                <a:gd name="T10" fmla="*/ 0 w 107"/>
                <a:gd name="T11" fmla="*/ 147 h 154"/>
                <a:gd name="T12" fmla="*/ 0 w 107"/>
                <a:gd name="T13" fmla="*/ 0 h 154"/>
                <a:gd name="T14" fmla="*/ 0 w 107"/>
                <a:gd name="T15" fmla="*/ 0 h 154"/>
                <a:gd name="T16" fmla="*/ 0 60000 65536"/>
                <a:gd name="T17" fmla="*/ 0 60000 65536"/>
                <a:gd name="T18" fmla="*/ 0 60000 65536"/>
                <a:gd name="T19" fmla="*/ 0 60000 65536"/>
                <a:gd name="T20" fmla="*/ 0 60000 65536"/>
                <a:gd name="T21" fmla="*/ 0 60000 65536"/>
                <a:gd name="T22" fmla="*/ 0 60000 65536"/>
                <a:gd name="T23" fmla="*/ 0 60000 65536"/>
                <a:gd name="T24" fmla="*/ 0 w 107"/>
                <a:gd name="T25" fmla="*/ 0 h 154"/>
                <a:gd name="T26" fmla="*/ 107 w 107"/>
                <a:gd name="T27" fmla="*/ 154 h 15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7" h="154">
                  <a:moveTo>
                    <a:pt x="103" y="0"/>
                  </a:moveTo>
                  <a:lnTo>
                    <a:pt x="107" y="22"/>
                  </a:lnTo>
                  <a:lnTo>
                    <a:pt x="107" y="154"/>
                  </a:lnTo>
                  <a:lnTo>
                    <a:pt x="10" y="149"/>
                  </a:lnTo>
                  <a:lnTo>
                    <a:pt x="0" y="144"/>
                  </a:lnTo>
                  <a:lnTo>
                    <a:pt x="103" y="147"/>
                  </a:lnTo>
                  <a:lnTo>
                    <a:pt x="103"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687" name="Freeform 14"/>
            <p:cNvSpPr>
              <a:spLocks/>
            </p:cNvSpPr>
            <p:nvPr/>
          </p:nvSpPr>
          <p:spPr bwMode="auto">
            <a:xfrm>
              <a:off x="5398" y="1112"/>
              <a:ext cx="14" cy="148"/>
            </a:xfrm>
            <a:custGeom>
              <a:avLst/>
              <a:gdLst>
                <a:gd name="T0" fmla="*/ 0 w 29"/>
                <a:gd name="T1" fmla="*/ 1 h 148"/>
                <a:gd name="T2" fmla="*/ 0 w 29"/>
                <a:gd name="T3" fmla="*/ 0 h 148"/>
                <a:gd name="T4" fmla="*/ 0 w 29"/>
                <a:gd name="T5" fmla="*/ 148 h 148"/>
                <a:gd name="T6" fmla="*/ 0 w 29"/>
                <a:gd name="T7" fmla="*/ 145 h 148"/>
                <a:gd name="T8" fmla="*/ 0 w 29"/>
                <a:gd name="T9" fmla="*/ 11 h 148"/>
                <a:gd name="T10" fmla="*/ 0 w 29"/>
                <a:gd name="T11" fmla="*/ 8 h 148"/>
                <a:gd name="T12" fmla="*/ 0 w 29"/>
                <a:gd name="T13" fmla="*/ 1 h 148"/>
                <a:gd name="T14" fmla="*/ 0 w 29"/>
                <a:gd name="T15" fmla="*/ 1 h 148"/>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48"/>
                <a:gd name="T26" fmla="*/ 29 w 29"/>
                <a:gd name="T27" fmla="*/ 148 h 1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48">
                  <a:moveTo>
                    <a:pt x="29" y="1"/>
                  </a:moveTo>
                  <a:lnTo>
                    <a:pt x="0" y="0"/>
                  </a:lnTo>
                  <a:lnTo>
                    <a:pt x="3" y="148"/>
                  </a:lnTo>
                  <a:lnTo>
                    <a:pt x="7" y="145"/>
                  </a:lnTo>
                  <a:lnTo>
                    <a:pt x="5" y="11"/>
                  </a:lnTo>
                  <a:lnTo>
                    <a:pt x="28" y="8"/>
                  </a:lnTo>
                  <a:lnTo>
                    <a:pt x="29" y="1"/>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688" name="Freeform 15"/>
            <p:cNvSpPr>
              <a:spLocks/>
            </p:cNvSpPr>
            <p:nvPr/>
          </p:nvSpPr>
          <p:spPr bwMode="auto">
            <a:xfrm>
              <a:off x="5401" y="1118"/>
              <a:ext cx="17" cy="149"/>
            </a:xfrm>
            <a:custGeom>
              <a:avLst/>
              <a:gdLst>
                <a:gd name="T0" fmla="*/ 1 w 32"/>
                <a:gd name="T1" fmla="*/ 0 h 149"/>
                <a:gd name="T2" fmla="*/ 1 w 32"/>
                <a:gd name="T3" fmla="*/ 15 h 149"/>
                <a:gd name="T4" fmla="*/ 1 w 32"/>
                <a:gd name="T5" fmla="*/ 149 h 149"/>
                <a:gd name="T6" fmla="*/ 1 w 32"/>
                <a:gd name="T7" fmla="*/ 147 h 149"/>
                <a:gd name="T8" fmla="*/ 0 w 32"/>
                <a:gd name="T9" fmla="*/ 145 h 149"/>
                <a:gd name="T10" fmla="*/ 1 w 32"/>
                <a:gd name="T11" fmla="*/ 142 h 149"/>
                <a:gd name="T12" fmla="*/ 1 w 32"/>
                <a:gd name="T13" fmla="*/ 0 h 149"/>
                <a:gd name="T14" fmla="*/ 1 w 32"/>
                <a:gd name="T15" fmla="*/ 0 h 149"/>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149"/>
                <a:gd name="T26" fmla="*/ 32 w 32"/>
                <a:gd name="T27" fmla="*/ 149 h 1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149">
                  <a:moveTo>
                    <a:pt x="28" y="0"/>
                  </a:moveTo>
                  <a:lnTo>
                    <a:pt x="31" y="15"/>
                  </a:lnTo>
                  <a:lnTo>
                    <a:pt x="32" y="149"/>
                  </a:lnTo>
                  <a:lnTo>
                    <a:pt x="7" y="147"/>
                  </a:lnTo>
                  <a:lnTo>
                    <a:pt x="0" y="145"/>
                  </a:lnTo>
                  <a:lnTo>
                    <a:pt x="27" y="142"/>
                  </a:lnTo>
                  <a:lnTo>
                    <a:pt x="28"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689" name="Freeform 16"/>
            <p:cNvSpPr>
              <a:spLocks/>
            </p:cNvSpPr>
            <p:nvPr/>
          </p:nvSpPr>
          <p:spPr bwMode="auto">
            <a:xfrm>
              <a:off x="5427" y="1118"/>
              <a:ext cx="14" cy="147"/>
            </a:xfrm>
            <a:custGeom>
              <a:avLst/>
              <a:gdLst>
                <a:gd name="T0" fmla="*/ 1 w 27"/>
                <a:gd name="T1" fmla="*/ 0 h 147"/>
                <a:gd name="T2" fmla="*/ 0 w 27"/>
                <a:gd name="T3" fmla="*/ 0 h 147"/>
                <a:gd name="T4" fmla="*/ 0 w 27"/>
                <a:gd name="T5" fmla="*/ 147 h 147"/>
                <a:gd name="T6" fmla="*/ 1 w 27"/>
                <a:gd name="T7" fmla="*/ 142 h 147"/>
                <a:gd name="T8" fmla="*/ 1 w 27"/>
                <a:gd name="T9" fmla="*/ 9 h 147"/>
                <a:gd name="T10" fmla="*/ 1 w 27"/>
                <a:gd name="T11" fmla="*/ 5 h 147"/>
                <a:gd name="T12" fmla="*/ 1 w 27"/>
                <a:gd name="T13" fmla="*/ 0 h 147"/>
                <a:gd name="T14" fmla="*/ 1 w 27"/>
                <a:gd name="T15" fmla="*/ 0 h 147"/>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147"/>
                <a:gd name="T26" fmla="*/ 27 w 27"/>
                <a:gd name="T27" fmla="*/ 147 h 14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147">
                  <a:moveTo>
                    <a:pt x="27" y="0"/>
                  </a:moveTo>
                  <a:lnTo>
                    <a:pt x="0" y="0"/>
                  </a:lnTo>
                  <a:lnTo>
                    <a:pt x="0" y="147"/>
                  </a:lnTo>
                  <a:lnTo>
                    <a:pt x="5" y="142"/>
                  </a:lnTo>
                  <a:lnTo>
                    <a:pt x="5" y="9"/>
                  </a:lnTo>
                  <a:lnTo>
                    <a:pt x="25" y="5"/>
                  </a:lnTo>
                  <a:lnTo>
                    <a:pt x="27"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690" name="Freeform 17"/>
            <p:cNvSpPr>
              <a:spLocks/>
            </p:cNvSpPr>
            <p:nvPr/>
          </p:nvSpPr>
          <p:spPr bwMode="auto">
            <a:xfrm>
              <a:off x="5430" y="1121"/>
              <a:ext cx="17" cy="149"/>
            </a:xfrm>
            <a:custGeom>
              <a:avLst/>
              <a:gdLst>
                <a:gd name="T0" fmla="*/ 1 w 34"/>
                <a:gd name="T1" fmla="*/ 0 h 149"/>
                <a:gd name="T2" fmla="*/ 1 w 34"/>
                <a:gd name="T3" fmla="*/ 17 h 149"/>
                <a:gd name="T4" fmla="*/ 1 w 34"/>
                <a:gd name="T5" fmla="*/ 149 h 149"/>
                <a:gd name="T6" fmla="*/ 1 w 34"/>
                <a:gd name="T7" fmla="*/ 147 h 149"/>
                <a:gd name="T8" fmla="*/ 0 w 34"/>
                <a:gd name="T9" fmla="*/ 146 h 149"/>
                <a:gd name="T10" fmla="*/ 1 w 34"/>
                <a:gd name="T11" fmla="*/ 144 h 149"/>
                <a:gd name="T12" fmla="*/ 1 w 34"/>
                <a:gd name="T13" fmla="*/ 0 h 149"/>
                <a:gd name="T14" fmla="*/ 1 w 34"/>
                <a:gd name="T15" fmla="*/ 0 h 149"/>
                <a:gd name="T16" fmla="*/ 0 60000 65536"/>
                <a:gd name="T17" fmla="*/ 0 60000 65536"/>
                <a:gd name="T18" fmla="*/ 0 60000 65536"/>
                <a:gd name="T19" fmla="*/ 0 60000 65536"/>
                <a:gd name="T20" fmla="*/ 0 60000 65536"/>
                <a:gd name="T21" fmla="*/ 0 60000 65536"/>
                <a:gd name="T22" fmla="*/ 0 60000 65536"/>
                <a:gd name="T23" fmla="*/ 0 60000 65536"/>
                <a:gd name="T24" fmla="*/ 0 w 34"/>
                <a:gd name="T25" fmla="*/ 0 h 149"/>
                <a:gd name="T26" fmla="*/ 34 w 34"/>
                <a:gd name="T27" fmla="*/ 149 h 1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4" h="149">
                  <a:moveTo>
                    <a:pt x="29" y="0"/>
                  </a:moveTo>
                  <a:lnTo>
                    <a:pt x="32" y="17"/>
                  </a:lnTo>
                  <a:lnTo>
                    <a:pt x="34" y="149"/>
                  </a:lnTo>
                  <a:lnTo>
                    <a:pt x="7" y="147"/>
                  </a:lnTo>
                  <a:lnTo>
                    <a:pt x="0" y="146"/>
                  </a:lnTo>
                  <a:lnTo>
                    <a:pt x="27" y="144"/>
                  </a:lnTo>
                  <a:lnTo>
                    <a:pt x="29"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691" name="Freeform 18"/>
            <p:cNvSpPr>
              <a:spLocks/>
            </p:cNvSpPr>
            <p:nvPr/>
          </p:nvSpPr>
          <p:spPr bwMode="auto">
            <a:xfrm>
              <a:off x="5396" y="954"/>
              <a:ext cx="46" cy="137"/>
            </a:xfrm>
            <a:custGeom>
              <a:avLst/>
              <a:gdLst>
                <a:gd name="T0" fmla="*/ 1 w 92"/>
                <a:gd name="T1" fmla="*/ 0 h 137"/>
                <a:gd name="T2" fmla="*/ 1 w 92"/>
                <a:gd name="T3" fmla="*/ 134 h 137"/>
                <a:gd name="T4" fmla="*/ 0 w 92"/>
                <a:gd name="T5" fmla="*/ 136 h 137"/>
                <a:gd name="T6" fmla="*/ 1 w 92"/>
                <a:gd name="T7" fmla="*/ 137 h 137"/>
                <a:gd name="T8" fmla="*/ 1 w 92"/>
                <a:gd name="T9" fmla="*/ 0 h 137"/>
                <a:gd name="T10" fmla="*/ 1 w 92"/>
                <a:gd name="T11" fmla="*/ 0 h 137"/>
                <a:gd name="T12" fmla="*/ 0 60000 65536"/>
                <a:gd name="T13" fmla="*/ 0 60000 65536"/>
                <a:gd name="T14" fmla="*/ 0 60000 65536"/>
                <a:gd name="T15" fmla="*/ 0 60000 65536"/>
                <a:gd name="T16" fmla="*/ 0 60000 65536"/>
                <a:gd name="T17" fmla="*/ 0 60000 65536"/>
                <a:gd name="T18" fmla="*/ 0 w 92"/>
                <a:gd name="T19" fmla="*/ 0 h 137"/>
                <a:gd name="T20" fmla="*/ 92 w 92"/>
                <a:gd name="T21" fmla="*/ 137 h 137"/>
              </a:gdLst>
              <a:ahLst/>
              <a:cxnLst>
                <a:cxn ang="T12">
                  <a:pos x="T0" y="T1"/>
                </a:cxn>
                <a:cxn ang="T13">
                  <a:pos x="T2" y="T3"/>
                </a:cxn>
                <a:cxn ang="T14">
                  <a:pos x="T4" y="T5"/>
                </a:cxn>
                <a:cxn ang="T15">
                  <a:pos x="T6" y="T7"/>
                </a:cxn>
                <a:cxn ang="T16">
                  <a:pos x="T8" y="T9"/>
                </a:cxn>
                <a:cxn ang="T17">
                  <a:pos x="T10" y="T11"/>
                </a:cxn>
              </a:cxnLst>
              <a:rect l="T18" t="T19" r="T20" b="T21"/>
              <a:pathLst>
                <a:path w="92" h="137">
                  <a:moveTo>
                    <a:pt x="92" y="0"/>
                  </a:moveTo>
                  <a:lnTo>
                    <a:pt x="89" y="134"/>
                  </a:lnTo>
                  <a:lnTo>
                    <a:pt x="0" y="136"/>
                  </a:lnTo>
                  <a:lnTo>
                    <a:pt x="92" y="137"/>
                  </a:lnTo>
                  <a:lnTo>
                    <a:pt x="92"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692" name="Freeform 19"/>
            <p:cNvSpPr>
              <a:spLocks/>
            </p:cNvSpPr>
            <p:nvPr/>
          </p:nvSpPr>
          <p:spPr bwMode="auto">
            <a:xfrm>
              <a:off x="5430" y="1127"/>
              <a:ext cx="12" cy="133"/>
            </a:xfrm>
            <a:custGeom>
              <a:avLst/>
              <a:gdLst>
                <a:gd name="T0" fmla="*/ 1 w 24"/>
                <a:gd name="T1" fmla="*/ 0 h 133"/>
                <a:gd name="T2" fmla="*/ 1 w 24"/>
                <a:gd name="T3" fmla="*/ 133 h 133"/>
                <a:gd name="T4" fmla="*/ 0 w 24"/>
                <a:gd name="T5" fmla="*/ 133 h 133"/>
                <a:gd name="T6" fmla="*/ 1 w 24"/>
                <a:gd name="T7" fmla="*/ 130 h 133"/>
                <a:gd name="T8" fmla="*/ 1 w 24"/>
                <a:gd name="T9" fmla="*/ 0 h 133"/>
                <a:gd name="T10" fmla="*/ 1 w 24"/>
                <a:gd name="T11" fmla="*/ 0 h 133"/>
                <a:gd name="T12" fmla="*/ 0 60000 65536"/>
                <a:gd name="T13" fmla="*/ 0 60000 65536"/>
                <a:gd name="T14" fmla="*/ 0 60000 65536"/>
                <a:gd name="T15" fmla="*/ 0 60000 65536"/>
                <a:gd name="T16" fmla="*/ 0 60000 65536"/>
                <a:gd name="T17" fmla="*/ 0 60000 65536"/>
                <a:gd name="T18" fmla="*/ 0 w 24"/>
                <a:gd name="T19" fmla="*/ 0 h 133"/>
                <a:gd name="T20" fmla="*/ 24 w 24"/>
                <a:gd name="T21" fmla="*/ 133 h 133"/>
              </a:gdLst>
              <a:ahLst/>
              <a:cxnLst>
                <a:cxn ang="T12">
                  <a:pos x="T0" y="T1"/>
                </a:cxn>
                <a:cxn ang="T13">
                  <a:pos x="T2" y="T3"/>
                </a:cxn>
                <a:cxn ang="T14">
                  <a:pos x="T4" y="T5"/>
                </a:cxn>
                <a:cxn ang="T15">
                  <a:pos x="T6" y="T7"/>
                </a:cxn>
                <a:cxn ang="T16">
                  <a:pos x="T8" y="T9"/>
                </a:cxn>
                <a:cxn ang="T17">
                  <a:pos x="T10" y="T11"/>
                </a:cxn>
              </a:cxnLst>
              <a:rect l="T18" t="T19" r="T20" b="T21"/>
              <a:pathLst>
                <a:path w="24" h="133">
                  <a:moveTo>
                    <a:pt x="24" y="0"/>
                  </a:moveTo>
                  <a:lnTo>
                    <a:pt x="24" y="133"/>
                  </a:lnTo>
                  <a:lnTo>
                    <a:pt x="0" y="133"/>
                  </a:lnTo>
                  <a:lnTo>
                    <a:pt x="24" y="130"/>
                  </a:lnTo>
                  <a:lnTo>
                    <a:pt x="24"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693" name="Freeform 20"/>
            <p:cNvSpPr>
              <a:spLocks/>
            </p:cNvSpPr>
            <p:nvPr/>
          </p:nvSpPr>
          <p:spPr bwMode="auto">
            <a:xfrm>
              <a:off x="5424" y="1112"/>
              <a:ext cx="15" cy="144"/>
            </a:xfrm>
            <a:custGeom>
              <a:avLst/>
              <a:gdLst>
                <a:gd name="T0" fmla="*/ 0 w 32"/>
                <a:gd name="T1" fmla="*/ 0 h 144"/>
                <a:gd name="T2" fmla="*/ 0 w 32"/>
                <a:gd name="T3" fmla="*/ 0 h 144"/>
                <a:gd name="T4" fmla="*/ 0 w 32"/>
                <a:gd name="T5" fmla="*/ 144 h 144"/>
                <a:gd name="T6" fmla="*/ 0 w 32"/>
                <a:gd name="T7" fmla="*/ 4 h 144"/>
                <a:gd name="T8" fmla="*/ 0 w 32"/>
                <a:gd name="T9" fmla="*/ 0 h 144"/>
                <a:gd name="T10" fmla="*/ 0 w 32"/>
                <a:gd name="T11" fmla="*/ 0 h 144"/>
                <a:gd name="T12" fmla="*/ 0 60000 65536"/>
                <a:gd name="T13" fmla="*/ 0 60000 65536"/>
                <a:gd name="T14" fmla="*/ 0 60000 65536"/>
                <a:gd name="T15" fmla="*/ 0 60000 65536"/>
                <a:gd name="T16" fmla="*/ 0 60000 65536"/>
                <a:gd name="T17" fmla="*/ 0 60000 65536"/>
                <a:gd name="T18" fmla="*/ 0 w 32"/>
                <a:gd name="T19" fmla="*/ 0 h 144"/>
                <a:gd name="T20" fmla="*/ 32 w 32"/>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32" h="144">
                  <a:moveTo>
                    <a:pt x="32" y="0"/>
                  </a:moveTo>
                  <a:lnTo>
                    <a:pt x="0" y="0"/>
                  </a:lnTo>
                  <a:lnTo>
                    <a:pt x="1" y="144"/>
                  </a:lnTo>
                  <a:lnTo>
                    <a:pt x="1" y="4"/>
                  </a:lnTo>
                  <a:lnTo>
                    <a:pt x="32"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694" name="Freeform 21"/>
            <p:cNvSpPr>
              <a:spLocks/>
            </p:cNvSpPr>
            <p:nvPr/>
          </p:nvSpPr>
          <p:spPr bwMode="auto">
            <a:xfrm>
              <a:off x="5401" y="1123"/>
              <a:ext cx="13" cy="134"/>
            </a:xfrm>
            <a:custGeom>
              <a:avLst/>
              <a:gdLst>
                <a:gd name="T0" fmla="*/ 1 w 25"/>
                <a:gd name="T1" fmla="*/ 0 h 134"/>
                <a:gd name="T2" fmla="*/ 1 w 25"/>
                <a:gd name="T3" fmla="*/ 134 h 134"/>
                <a:gd name="T4" fmla="*/ 0 w 25"/>
                <a:gd name="T5" fmla="*/ 134 h 134"/>
                <a:gd name="T6" fmla="*/ 1 w 25"/>
                <a:gd name="T7" fmla="*/ 131 h 134"/>
                <a:gd name="T8" fmla="*/ 1 w 25"/>
                <a:gd name="T9" fmla="*/ 0 h 134"/>
                <a:gd name="T10" fmla="*/ 1 w 25"/>
                <a:gd name="T11" fmla="*/ 0 h 134"/>
                <a:gd name="T12" fmla="*/ 0 60000 65536"/>
                <a:gd name="T13" fmla="*/ 0 60000 65536"/>
                <a:gd name="T14" fmla="*/ 0 60000 65536"/>
                <a:gd name="T15" fmla="*/ 0 60000 65536"/>
                <a:gd name="T16" fmla="*/ 0 60000 65536"/>
                <a:gd name="T17" fmla="*/ 0 60000 65536"/>
                <a:gd name="T18" fmla="*/ 0 w 25"/>
                <a:gd name="T19" fmla="*/ 0 h 134"/>
                <a:gd name="T20" fmla="*/ 25 w 25"/>
                <a:gd name="T21" fmla="*/ 134 h 134"/>
              </a:gdLst>
              <a:ahLst/>
              <a:cxnLst>
                <a:cxn ang="T12">
                  <a:pos x="T0" y="T1"/>
                </a:cxn>
                <a:cxn ang="T13">
                  <a:pos x="T2" y="T3"/>
                </a:cxn>
                <a:cxn ang="T14">
                  <a:pos x="T4" y="T5"/>
                </a:cxn>
                <a:cxn ang="T15">
                  <a:pos x="T6" y="T7"/>
                </a:cxn>
                <a:cxn ang="T16">
                  <a:pos x="T8" y="T9"/>
                </a:cxn>
                <a:cxn ang="T17">
                  <a:pos x="T10" y="T11"/>
                </a:cxn>
              </a:cxnLst>
              <a:rect l="T18" t="T19" r="T20" b="T21"/>
              <a:pathLst>
                <a:path w="25" h="134">
                  <a:moveTo>
                    <a:pt x="25" y="0"/>
                  </a:moveTo>
                  <a:lnTo>
                    <a:pt x="25" y="134"/>
                  </a:lnTo>
                  <a:lnTo>
                    <a:pt x="0" y="134"/>
                  </a:lnTo>
                  <a:lnTo>
                    <a:pt x="22" y="131"/>
                  </a:lnTo>
                  <a:lnTo>
                    <a:pt x="25"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695" name="Freeform 22"/>
            <p:cNvSpPr>
              <a:spLocks/>
            </p:cNvSpPr>
            <p:nvPr/>
          </p:nvSpPr>
          <p:spPr bwMode="auto">
            <a:xfrm>
              <a:off x="5395" y="1108"/>
              <a:ext cx="15" cy="143"/>
            </a:xfrm>
            <a:custGeom>
              <a:avLst/>
              <a:gdLst>
                <a:gd name="T0" fmla="*/ 0 w 32"/>
                <a:gd name="T1" fmla="*/ 0 h 143"/>
                <a:gd name="T2" fmla="*/ 0 w 32"/>
                <a:gd name="T3" fmla="*/ 0 h 143"/>
                <a:gd name="T4" fmla="*/ 0 w 32"/>
                <a:gd name="T5" fmla="*/ 143 h 143"/>
                <a:gd name="T6" fmla="*/ 0 w 32"/>
                <a:gd name="T7" fmla="*/ 4 h 143"/>
                <a:gd name="T8" fmla="*/ 0 w 32"/>
                <a:gd name="T9" fmla="*/ 0 h 143"/>
                <a:gd name="T10" fmla="*/ 0 w 32"/>
                <a:gd name="T11" fmla="*/ 0 h 143"/>
                <a:gd name="T12" fmla="*/ 0 60000 65536"/>
                <a:gd name="T13" fmla="*/ 0 60000 65536"/>
                <a:gd name="T14" fmla="*/ 0 60000 65536"/>
                <a:gd name="T15" fmla="*/ 0 60000 65536"/>
                <a:gd name="T16" fmla="*/ 0 60000 65536"/>
                <a:gd name="T17" fmla="*/ 0 60000 65536"/>
                <a:gd name="T18" fmla="*/ 0 w 32"/>
                <a:gd name="T19" fmla="*/ 0 h 143"/>
                <a:gd name="T20" fmla="*/ 32 w 32"/>
                <a:gd name="T21" fmla="*/ 143 h 143"/>
              </a:gdLst>
              <a:ahLst/>
              <a:cxnLst>
                <a:cxn ang="T12">
                  <a:pos x="T0" y="T1"/>
                </a:cxn>
                <a:cxn ang="T13">
                  <a:pos x="T2" y="T3"/>
                </a:cxn>
                <a:cxn ang="T14">
                  <a:pos x="T4" y="T5"/>
                </a:cxn>
                <a:cxn ang="T15">
                  <a:pos x="T6" y="T7"/>
                </a:cxn>
                <a:cxn ang="T16">
                  <a:pos x="T8" y="T9"/>
                </a:cxn>
                <a:cxn ang="T17">
                  <a:pos x="T10" y="T11"/>
                </a:cxn>
              </a:cxnLst>
              <a:rect l="T18" t="T19" r="T20" b="T21"/>
              <a:pathLst>
                <a:path w="32" h="143">
                  <a:moveTo>
                    <a:pt x="32" y="0"/>
                  </a:moveTo>
                  <a:lnTo>
                    <a:pt x="0" y="0"/>
                  </a:lnTo>
                  <a:lnTo>
                    <a:pt x="3" y="143"/>
                  </a:lnTo>
                  <a:lnTo>
                    <a:pt x="3" y="4"/>
                  </a:lnTo>
                  <a:lnTo>
                    <a:pt x="32"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696" name="Freeform 23"/>
            <p:cNvSpPr>
              <a:spLocks/>
            </p:cNvSpPr>
            <p:nvPr/>
          </p:nvSpPr>
          <p:spPr bwMode="auto">
            <a:xfrm>
              <a:off x="5337" y="1001"/>
              <a:ext cx="81" cy="416"/>
            </a:xfrm>
            <a:custGeom>
              <a:avLst/>
              <a:gdLst>
                <a:gd name="T0" fmla="*/ 0 w 161"/>
                <a:gd name="T1" fmla="*/ 1 h 416"/>
                <a:gd name="T2" fmla="*/ 1 w 161"/>
                <a:gd name="T3" fmla="*/ 0 h 416"/>
                <a:gd name="T4" fmla="*/ 1 w 161"/>
                <a:gd name="T5" fmla="*/ 416 h 416"/>
                <a:gd name="T6" fmla="*/ 1 w 161"/>
                <a:gd name="T7" fmla="*/ 406 h 416"/>
                <a:gd name="T8" fmla="*/ 0 w 161"/>
                <a:gd name="T9" fmla="*/ 1 h 416"/>
                <a:gd name="T10" fmla="*/ 0 w 161"/>
                <a:gd name="T11" fmla="*/ 1 h 416"/>
                <a:gd name="T12" fmla="*/ 0 60000 65536"/>
                <a:gd name="T13" fmla="*/ 0 60000 65536"/>
                <a:gd name="T14" fmla="*/ 0 60000 65536"/>
                <a:gd name="T15" fmla="*/ 0 60000 65536"/>
                <a:gd name="T16" fmla="*/ 0 60000 65536"/>
                <a:gd name="T17" fmla="*/ 0 60000 65536"/>
                <a:gd name="T18" fmla="*/ 0 w 161"/>
                <a:gd name="T19" fmla="*/ 0 h 416"/>
                <a:gd name="T20" fmla="*/ 161 w 161"/>
                <a:gd name="T21" fmla="*/ 416 h 416"/>
              </a:gdLst>
              <a:ahLst/>
              <a:cxnLst>
                <a:cxn ang="T12">
                  <a:pos x="T0" y="T1"/>
                </a:cxn>
                <a:cxn ang="T13">
                  <a:pos x="T2" y="T3"/>
                </a:cxn>
                <a:cxn ang="T14">
                  <a:pos x="T4" y="T5"/>
                </a:cxn>
                <a:cxn ang="T15">
                  <a:pos x="T6" y="T7"/>
                </a:cxn>
                <a:cxn ang="T16">
                  <a:pos x="T8" y="T9"/>
                </a:cxn>
                <a:cxn ang="T17">
                  <a:pos x="T10" y="T11"/>
                </a:cxn>
              </a:cxnLst>
              <a:rect l="T18" t="T19" r="T20" b="T21"/>
              <a:pathLst>
                <a:path w="161" h="416">
                  <a:moveTo>
                    <a:pt x="0" y="1"/>
                  </a:moveTo>
                  <a:lnTo>
                    <a:pt x="156" y="0"/>
                  </a:lnTo>
                  <a:lnTo>
                    <a:pt x="161" y="416"/>
                  </a:lnTo>
                  <a:lnTo>
                    <a:pt x="5" y="406"/>
                  </a:lnTo>
                  <a:lnTo>
                    <a:pt x="0" y="1"/>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697" name="Freeform 24"/>
            <p:cNvSpPr>
              <a:spLocks/>
            </p:cNvSpPr>
            <p:nvPr/>
          </p:nvSpPr>
          <p:spPr bwMode="auto">
            <a:xfrm>
              <a:off x="5318" y="963"/>
              <a:ext cx="111" cy="469"/>
            </a:xfrm>
            <a:custGeom>
              <a:avLst/>
              <a:gdLst>
                <a:gd name="T0" fmla="*/ 0 w 223"/>
                <a:gd name="T1" fmla="*/ 452 h 469"/>
                <a:gd name="T2" fmla="*/ 0 w 223"/>
                <a:gd name="T3" fmla="*/ 448 h 469"/>
                <a:gd name="T4" fmla="*/ 0 w 223"/>
                <a:gd name="T5" fmla="*/ 0 h 469"/>
                <a:gd name="T6" fmla="*/ 0 w 223"/>
                <a:gd name="T7" fmla="*/ 2 h 469"/>
                <a:gd name="T8" fmla="*/ 0 w 223"/>
                <a:gd name="T9" fmla="*/ 469 h 469"/>
                <a:gd name="T10" fmla="*/ 0 w 223"/>
                <a:gd name="T11" fmla="*/ 465 h 469"/>
                <a:gd name="T12" fmla="*/ 0 w 223"/>
                <a:gd name="T13" fmla="*/ 38 h 469"/>
                <a:gd name="T14" fmla="*/ 0 w 223"/>
                <a:gd name="T15" fmla="*/ 41 h 469"/>
                <a:gd name="T16" fmla="*/ 0 w 223"/>
                <a:gd name="T17" fmla="*/ 452 h 469"/>
                <a:gd name="T18" fmla="*/ 0 w 223"/>
                <a:gd name="T19" fmla="*/ 452 h 46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3"/>
                <a:gd name="T31" fmla="*/ 0 h 469"/>
                <a:gd name="T32" fmla="*/ 223 w 223"/>
                <a:gd name="T33" fmla="*/ 469 h 46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3" h="469">
                  <a:moveTo>
                    <a:pt x="35" y="452"/>
                  </a:moveTo>
                  <a:lnTo>
                    <a:pt x="12" y="448"/>
                  </a:lnTo>
                  <a:lnTo>
                    <a:pt x="0" y="0"/>
                  </a:lnTo>
                  <a:lnTo>
                    <a:pt x="220" y="2"/>
                  </a:lnTo>
                  <a:lnTo>
                    <a:pt x="223" y="469"/>
                  </a:lnTo>
                  <a:lnTo>
                    <a:pt x="198" y="465"/>
                  </a:lnTo>
                  <a:lnTo>
                    <a:pt x="189" y="38"/>
                  </a:lnTo>
                  <a:lnTo>
                    <a:pt x="34" y="41"/>
                  </a:lnTo>
                  <a:lnTo>
                    <a:pt x="35" y="452"/>
                  </a:lnTo>
                  <a:close/>
                </a:path>
              </a:pathLst>
            </a:custGeom>
            <a:solidFill>
              <a:srgbClr val="FFDB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698" name="Freeform 25"/>
            <p:cNvSpPr>
              <a:spLocks/>
            </p:cNvSpPr>
            <p:nvPr/>
          </p:nvSpPr>
          <p:spPr bwMode="auto">
            <a:xfrm>
              <a:off x="5321" y="971"/>
              <a:ext cx="103" cy="460"/>
            </a:xfrm>
            <a:custGeom>
              <a:avLst/>
              <a:gdLst>
                <a:gd name="T0" fmla="*/ 0 w 207"/>
                <a:gd name="T1" fmla="*/ 455 h 460"/>
                <a:gd name="T2" fmla="*/ 0 w 207"/>
                <a:gd name="T3" fmla="*/ 22 h 460"/>
                <a:gd name="T4" fmla="*/ 0 w 207"/>
                <a:gd name="T5" fmla="*/ 11 h 460"/>
                <a:gd name="T6" fmla="*/ 0 w 207"/>
                <a:gd name="T7" fmla="*/ 11 h 460"/>
                <a:gd name="T8" fmla="*/ 0 w 207"/>
                <a:gd name="T9" fmla="*/ 20 h 460"/>
                <a:gd name="T10" fmla="*/ 0 w 207"/>
                <a:gd name="T11" fmla="*/ 444 h 460"/>
                <a:gd name="T12" fmla="*/ 0 w 207"/>
                <a:gd name="T13" fmla="*/ 440 h 460"/>
                <a:gd name="T14" fmla="*/ 0 w 207"/>
                <a:gd name="T15" fmla="*/ 14 h 460"/>
                <a:gd name="T16" fmla="*/ 0 w 207"/>
                <a:gd name="T17" fmla="*/ 0 h 460"/>
                <a:gd name="T18" fmla="*/ 0 w 207"/>
                <a:gd name="T19" fmla="*/ 8 h 460"/>
                <a:gd name="T20" fmla="*/ 0 w 207"/>
                <a:gd name="T21" fmla="*/ 20 h 460"/>
                <a:gd name="T22" fmla="*/ 0 w 207"/>
                <a:gd name="T23" fmla="*/ 460 h 460"/>
                <a:gd name="T24" fmla="*/ 0 w 207"/>
                <a:gd name="T25" fmla="*/ 455 h 460"/>
                <a:gd name="T26" fmla="*/ 0 w 207"/>
                <a:gd name="T27" fmla="*/ 455 h 4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7"/>
                <a:gd name="T43" fmla="*/ 0 h 460"/>
                <a:gd name="T44" fmla="*/ 207 w 207"/>
                <a:gd name="T45" fmla="*/ 460 h 46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7" h="460">
                  <a:moveTo>
                    <a:pt x="200" y="455"/>
                  </a:moveTo>
                  <a:lnTo>
                    <a:pt x="193" y="22"/>
                  </a:lnTo>
                  <a:lnTo>
                    <a:pt x="202" y="11"/>
                  </a:lnTo>
                  <a:lnTo>
                    <a:pt x="7" y="11"/>
                  </a:lnTo>
                  <a:lnTo>
                    <a:pt x="13" y="20"/>
                  </a:lnTo>
                  <a:lnTo>
                    <a:pt x="23" y="444"/>
                  </a:lnTo>
                  <a:lnTo>
                    <a:pt x="16" y="440"/>
                  </a:lnTo>
                  <a:lnTo>
                    <a:pt x="5" y="14"/>
                  </a:lnTo>
                  <a:lnTo>
                    <a:pt x="0" y="0"/>
                  </a:lnTo>
                  <a:lnTo>
                    <a:pt x="207" y="8"/>
                  </a:lnTo>
                  <a:lnTo>
                    <a:pt x="200" y="20"/>
                  </a:lnTo>
                  <a:lnTo>
                    <a:pt x="207" y="460"/>
                  </a:lnTo>
                  <a:lnTo>
                    <a:pt x="200" y="455"/>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699" name="Freeform 26"/>
            <p:cNvSpPr>
              <a:spLocks/>
            </p:cNvSpPr>
            <p:nvPr/>
          </p:nvSpPr>
          <p:spPr bwMode="auto">
            <a:xfrm>
              <a:off x="5341" y="1018"/>
              <a:ext cx="60" cy="139"/>
            </a:xfrm>
            <a:custGeom>
              <a:avLst/>
              <a:gdLst>
                <a:gd name="T0" fmla="*/ 0 w 121"/>
                <a:gd name="T1" fmla="*/ 0 h 139"/>
                <a:gd name="T2" fmla="*/ 0 w 121"/>
                <a:gd name="T3" fmla="*/ 0 h 139"/>
                <a:gd name="T4" fmla="*/ 0 w 121"/>
                <a:gd name="T5" fmla="*/ 130 h 139"/>
                <a:gd name="T6" fmla="*/ 0 w 121"/>
                <a:gd name="T7" fmla="*/ 139 h 139"/>
                <a:gd name="T8" fmla="*/ 0 w 121"/>
                <a:gd name="T9" fmla="*/ 4 h 139"/>
                <a:gd name="T10" fmla="*/ 0 w 121"/>
                <a:gd name="T11" fmla="*/ 0 h 139"/>
                <a:gd name="T12" fmla="*/ 0 w 121"/>
                <a:gd name="T13" fmla="*/ 0 h 139"/>
                <a:gd name="T14" fmla="*/ 0 60000 65536"/>
                <a:gd name="T15" fmla="*/ 0 60000 65536"/>
                <a:gd name="T16" fmla="*/ 0 60000 65536"/>
                <a:gd name="T17" fmla="*/ 0 60000 65536"/>
                <a:gd name="T18" fmla="*/ 0 60000 65536"/>
                <a:gd name="T19" fmla="*/ 0 60000 65536"/>
                <a:gd name="T20" fmla="*/ 0 60000 65536"/>
                <a:gd name="T21" fmla="*/ 0 w 121"/>
                <a:gd name="T22" fmla="*/ 0 h 139"/>
                <a:gd name="T23" fmla="*/ 121 w 121"/>
                <a:gd name="T24" fmla="*/ 139 h 13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1" h="139">
                  <a:moveTo>
                    <a:pt x="121" y="0"/>
                  </a:moveTo>
                  <a:lnTo>
                    <a:pt x="0" y="0"/>
                  </a:lnTo>
                  <a:lnTo>
                    <a:pt x="4" y="130"/>
                  </a:lnTo>
                  <a:lnTo>
                    <a:pt x="6" y="139"/>
                  </a:lnTo>
                  <a:lnTo>
                    <a:pt x="4" y="4"/>
                  </a:lnTo>
                  <a:lnTo>
                    <a:pt x="121"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00" name="Freeform 27"/>
            <p:cNvSpPr>
              <a:spLocks/>
            </p:cNvSpPr>
            <p:nvPr/>
          </p:nvSpPr>
          <p:spPr bwMode="auto">
            <a:xfrm>
              <a:off x="5345" y="1023"/>
              <a:ext cx="62" cy="145"/>
            </a:xfrm>
            <a:custGeom>
              <a:avLst/>
              <a:gdLst>
                <a:gd name="T0" fmla="*/ 1 w 123"/>
                <a:gd name="T1" fmla="*/ 0 h 145"/>
                <a:gd name="T2" fmla="*/ 1 w 123"/>
                <a:gd name="T3" fmla="*/ 7 h 145"/>
                <a:gd name="T4" fmla="*/ 1 w 123"/>
                <a:gd name="T5" fmla="*/ 8 h 145"/>
                <a:gd name="T6" fmla="*/ 1 w 123"/>
                <a:gd name="T7" fmla="*/ 142 h 145"/>
                <a:gd name="T8" fmla="*/ 1 w 123"/>
                <a:gd name="T9" fmla="*/ 145 h 145"/>
                <a:gd name="T10" fmla="*/ 0 w 123"/>
                <a:gd name="T11" fmla="*/ 2 h 145"/>
                <a:gd name="T12" fmla="*/ 1 w 123"/>
                <a:gd name="T13" fmla="*/ 0 h 145"/>
                <a:gd name="T14" fmla="*/ 1 w 123"/>
                <a:gd name="T15" fmla="*/ 0 h 145"/>
                <a:gd name="T16" fmla="*/ 0 60000 65536"/>
                <a:gd name="T17" fmla="*/ 0 60000 65536"/>
                <a:gd name="T18" fmla="*/ 0 60000 65536"/>
                <a:gd name="T19" fmla="*/ 0 60000 65536"/>
                <a:gd name="T20" fmla="*/ 0 60000 65536"/>
                <a:gd name="T21" fmla="*/ 0 60000 65536"/>
                <a:gd name="T22" fmla="*/ 0 60000 65536"/>
                <a:gd name="T23" fmla="*/ 0 60000 65536"/>
                <a:gd name="T24" fmla="*/ 0 w 123"/>
                <a:gd name="T25" fmla="*/ 0 h 145"/>
                <a:gd name="T26" fmla="*/ 123 w 123"/>
                <a:gd name="T27" fmla="*/ 145 h 1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3" h="145">
                  <a:moveTo>
                    <a:pt x="123" y="0"/>
                  </a:moveTo>
                  <a:lnTo>
                    <a:pt x="111" y="7"/>
                  </a:lnTo>
                  <a:lnTo>
                    <a:pt x="6" y="8"/>
                  </a:lnTo>
                  <a:lnTo>
                    <a:pt x="6" y="142"/>
                  </a:lnTo>
                  <a:lnTo>
                    <a:pt x="2" y="145"/>
                  </a:lnTo>
                  <a:lnTo>
                    <a:pt x="0" y="2"/>
                  </a:lnTo>
                  <a:lnTo>
                    <a:pt x="123"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01" name="Freeform 28"/>
            <p:cNvSpPr>
              <a:spLocks/>
            </p:cNvSpPr>
            <p:nvPr/>
          </p:nvSpPr>
          <p:spPr bwMode="auto">
            <a:xfrm>
              <a:off x="5428" y="968"/>
              <a:ext cx="11" cy="464"/>
            </a:xfrm>
            <a:custGeom>
              <a:avLst/>
              <a:gdLst>
                <a:gd name="T0" fmla="*/ 0 w 23"/>
                <a:gd name="T1" fmla="*/ 464 h 464"/>
                <a:gd name="T2" fmla="*/ 0 w 23"/>
                <a:gd name="T3" fmla="*/ 456 h 464"/>
                <a:gd name="T4" fmla="*/ 0 w 23"/>
                <a:gd name="T5" fmla="*/ 4 h 464"/>
                <a:gd name="T6" fmla="*/ 0 w 23"/>
                <a:gd name="T7" fmla="*/ 0 h 464"/>
                <a:gd name="T8" fmla="*/ 0 w 23"/>
                <a:gd name="T9" fmla="*/ 464 h 464"/>
                <a:gd name="T10" fmla="*/ 0 w 23"/>
                <a:gd name="T11" fmla="*/ 464 h 464"/>
                <a:gd name="T12" fmla="*/ 0 60000 65536"/>
                <a:gd name="T13" fmla="*/ 0 60000 65536"/>
                <a:gd name="T14" fmla="*/ 0 60000 65536"/>
                <a:gd name="T15" fmla="*/ 0 60000 65536"/>
                <a:gd name="T16" fmla="*/ 0 60000 65536"/>
                <a:gd name="T17" fmla="*/ 0 60000 65536"/>
                <a:gd name="T18" fmla="*/ 0 w 23"/>
                <a:gd name="T19" fmla="*/ 0 h 464"/>
                <a:gd name="T20" fmla="*/ 23 w 23"/>
                <a:gd name="T21" fmla="*/ 464 h 464"/>
              </a:gdLst>
              <a:ahLst/>
              <a:cxnLst>
                <a:cxn ang="T12">
                  <a:pos x="T0" y="T1"/>
                </a:cxn>
                <a:cxn ang="T13">
                  <a:pos x="T2" y="T3"/>
                </a:cxn>
                <a:cxn ang="T14">
                  <a:pos x="T4" y="T5"/>
                </a:cxn>
                <a:cxn ang="T15">
                  <a:pos x="T6" y="T7"/>
                </a:cxn>
                <a:cxn ang="T16">
                  <a:pos x="T8" y="T9"/>
                </a:cxn>
                <a:cxn ang="T17">
                  <a:pos x="T10" y="T11"/>
                </a:cxn>
              </a:cxnLst>
              <a:rect l="T18" t="T19" r="T20" b="T21"/>
              <a:pathLst>
                <a:path w="23" h="464">
                  <a:moveTo>
                    <a:pt x="0" y="464"/>
                  </a:moveTo>
                  <a:lnTo>
                    <a:pt x="23" y="456"/>
                  </a:lnTo>
                  <a:lnTo>
                    <a:pt x="16" y="4"/>
                  </a:lnTo>
                  <a:lnTo>
                    <a:pt x="0" y="0"/>
                  </a:lnTo>
                  <a:lnTo>
                    <a:pt x="0" y="464"/>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02" name="Freeform 29"/>
            <p:cNvSpPr>
              <a:spLocks/>
            </p:cNvSpPr>
            <p:nvPr/>
          </p:nvSpPr>
          <p:spPr bwMode="auto">
            <a:xfrm>
              <a:off x="5330" y="993"/>
              <a:ext cx="82" cy="405"/>
            </a:xfrm>
            <a:custGeom>
              <a:avLst/>
              <a:gdLst>
                <a:gd name="T0" fmla="*/ 1 w 164"/>
                <a:gd name="T1" fmla="*/ 405 h 405"/>
                <a:gd name="T2" fmla="*/ 1 w 164"/>
                <a:gd name="T3" fmla="*/ 19 h 405"/>
                <a:gd name="T4" fmla="*/ 1 w 164"/>
                <a:gd name="T5" fmla="*/ 19 h 405"/>
                <a:gd name="T6" fmla="*/ 1 w 164"/>
                <a:gd name="T7" fmla="*/ 5 h 405"/>
                <a:gd name="T8" fmla="*/ 0 w 164"/>
                <a:gd name="T9" fmla="*/ 0 h 405"/>
                <a:gd name="T10" fmla="*/ 1 w 164"/>
                <a:gd name="T11" fmla="*/ 369 h 405"/>
                <a:gd name="T12" fmla="*/ 1 w 164"/>
                <a:gd name="T13" fmla="*/ 405 h 405"/>
                <a:gd name="T14" fmla="*/ 1 w 164"/>
                <a:gd name="T15" fmla="*/ 405 h 405"/>
                <a:gd name="T16" fmla="*/ 0 60000 65536"/>
                <a:gd name="T17" fmla="*/ 0 60000 65536"/>
                <a:gd name="T18" fmla="*/ 0 60000 65536"/>
                <a:gd name="T19" fmla="*/ 0 60000 65536"/>
                <a:gd name="T20" fmla="*/ 0 60000 65536"/>
                <a:gd name="T21" fmla="*/ 0 60000 65536"/>
                <a:gd name="T22" fmla="*/ 0 60000 65536"/>
                <a:gd name="T23" fmla="*/ 0 60000 65536"/>
                <a:gd name="T24" fmla="*/ 0 w 164"/>
                <a:gd name="T25" fmla="*/ 0 h 405"/>
                <a:gd name="T26" fmla="*/ 164 w 164"/>
                <a:gd name="T27" fmla="*/ 405 h 40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4" h="405">
                  <a:moveTo>
                    <a:pt x="22" y="405"/>
                  </a:moveTo>
                  <a:lnTo>
                    <a:pt x="18" y="19"/>
                  </a:lnTo>
                  <a:lnTo>
                    <a:pt x="164" y="19"/>
                  </a:lnTo>
                  <a:lnTo>
                    <a:pt x="164" y="5"/>
                  </a:lnTo>
                  <a:lnTo>
                    <a:pt x="0" y="0"/>
                  </a:lnTo>
                  <a:lnTo>
                    <a:pt x="9" y="369"/>
                  </a:lnTo>
                  <a:lnTo>
                    <a:pt x="22" y="405"/>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03" name="Freeform 30"/>
            <p:cNvSpPr>
              <a:spLocks/>
            </p:cNvSpPr>
            <p:nvPr/>
          </p:nvSpPr>
          <p:spPr bwMode="auto">
            <a:xfrm>
              <a:off x="5348" y="1030"/>
              <a:ext cx="61" cy="172"/>
            </a:xfrm>
            <a:custGeom>
              <a:avLst/>
              <a:gdLst>
                <a:gd name="T0" fmla="*/ 1 w 122"/>
                <a:gd name="T1" fmla="*/ 0 h 172"/>
                <a:gd name="T2" fmla="*/ 1 w 122"/>
                <a:gd name="T3" fmla="*/ 23 h 172"/>
                <a:gd name="T4" fmla="*/ 1 w 122"/>
                <a:gd name="T5" fmla="*/ 172 h 172"/>
                <a:gd name="T6" fmla="*/ 1 w 122"/>
                <a:gd name="T7" fmla="*/ 166 h 172"/>
                <a:gd name="T8" fmla="*/ 0 w 122"/>
                <a:gd name="T9" fmla="*/ 161 h 172"/>
                <a:gd name="T10" fmla="*/ 1 w 122"/>
                <a:gd name="T11" fmla="*/ 166 h 172"/>
                <a:gd name="T12" fmla="*/ 1 w 122"/>
                <a:gd name="T13" fmla="*/ 0 h 172"/>
                <a:gd name="T14" fmla="*/ 1 w 122"/>
                <a:gd name="T15" fmla="*/ 0 h 172"/>
                <a:gd name="T16" fmla="*/ 0 60000 65536"/>
                <a:gd name="T17" fmla="*/ 0 60000 65536"/>
                <a:gd name="T18" fmla="*/ 0 60000 65536"/>
                <a:gd name="T19" fmla="*/ 0 60000 65536"/>
                <a:gd name="T20" fmla="*/ 0 60000 65536"/>
                <a:gd name="T21" fmla="*/ 0 60000 65536"/>
                <a:gd name="T22" fmla="*/ 0 60000 65536"/>
                <a:gd name="T23" fmla="*/ 0 60000 65536"/>
                <a:gd name="T24" fmla="*/ 0 w 122"/>
                <a:gd name="T25" fmla="*/ 0 h 172"/>
                <a:gd name="T26" fmla="*/ 122 w 122"/>
                <a:gd name="T27" fmla="*/ 172 h 1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2" h="172">
                  <a:moveTo>
                    <a:pt x="117" y="0"/>
                  </a:moveTo>
                  <a:lnTo>
                    <a:pt x="122" y="23"/>
                  </a:lnTo>
                  <a:lnTo>
                    <a:pt x="122" y="172"/>
                  </a:lnTo>
                  <a:lnTo>
                    <a:pt x="11" y="166"/>
                  </a:lnTo>
                  <a:lnTo>
                    <a:pt x="0" y="161"/>
                  </a:lnTo>
                  <a:lnTo>
                    <a:pt x="117" y="166"/>
                  </a:lnTo>
                  <a:lnTo>
                    <a:pt x="117"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04" name="Freeform 31"/>
            <p:cNvSpPr>
              <a:spLocks/>
            </p:cNvSpPr>
            <p:nvPr/>
          </p:nvSpPr>
          <p:spPr bwMode="auto">
            <a:xfrm>
              <a:off x="5353" y="1211"/>
              <a:ext cx="16" cy="166"/>
            </a:xfrm>
            <a:custGeom>
              <a:avLst/>
              <a:gdLst>
                <a:gd name="T0" fmla="*/ 1 w 31"/>
                <a:gd name="T1" fmla="*/ 3 h 166"/>
                <a:gd name="T2" fmla="*/ 0 w 31"/>
                <a:gd name="T3" fmla="*/ 0 h 166"/>
                <a:gd name="T4" fmla="*/ 0 w 31"/>
                <a:gd name="T5" fmla="*/ 166 h 166"/>
                <a:gd name="T6" fmla="*/ 1 w 31"/>
                <a:gd name="T7" fmla="*/ 163 h 166"/>
                <a:gd name="T8" fmla="*/ 1 w 31"/>
                <a:gd name="T9" fmla="*/ 15 h 166"/>
                <a:gd name="T10" fmla="*/ 1 w 31"/>
                <a:gd name="T11" fmla="*/ 8 h 166"/>
                <a:gd name="T12" fmla="*/ 1 w 31"/>
                <a:gd name="T13" fmla="*/ 3 h 166"/>
                <a:gd name="T14" fmla="*/ 1 w 31"/>
                <a:gd name="T15" fmla="*/ 3 h 166"/>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66"/>
                <a:gd name="T26" fmla="*/ 31 w 31"/>
                <a:gd name="T27" fmla="*/ 166 h 1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66">
                  <a:moveTo>
                    <a:pt x="31" y="3"/>
                  </a:moveTo>
                  <a:lnTo>
                    <a:pt x="0" y="0"/>
                  </a:lnTo>
                  <a:lnTo>
                    <a:pt x="0" y="166"/>
                  </a:lnTo>
                  <a:lnTo>
                    <a:pt x="6" y="163"/>
                  </a:lnTo>
                  <a:lnTo>
                    <a:pt x="6" y="15"/>
                  </a:lnTo>
                  <a:lnTo>
                    <a:pt x="28" y="8"/>
                  </a:lnTo>
                  <a:lnTo>
                    <a:pt x="31" y="3"/>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05" name="Freeform 32"/>
            <p:cNvSpPr>
              <a:spLocks/>
            </p:cNvSpPr>
            <p:nvPr/>
          </p:nvSpPr>
          <p:spPr bwMode="auto">
            <a:xfrm>
              <a:off x="5356" y="1217"/>
              <a:ext cx="19" cy="168"/>
            </a:xfrm>
            <a:custGeom>
              <a:avLst/>
              <a:gdLst>
                <a:gd name="T0" fmla="*/ 1 w 38"/>
                <a:gd name="T1" fmla="*/ 0 h 168"/>
                <a:gd name="T2" fmla="*/ 1 w 38"/>
                <a:gd name="T3" fmla="*/ 19 h 168"/>
                <a:gd name="T4" fmla="*/ 1 w 38"/>
                <a:gd name="T5" fmla="*/ 168 h 168"/>
                <a:gd name="T6" fmla="*/ 1 w 38"/>
                <a:gd name="T7" fmla="*/ 166 h 168"/>
                <a:gd name="T8" fmla="*/ 0 w 38"/>
                <a:gd name="T9" fmla="*/ 164 h 168"/>
                <a:gd name="T10" fmla="*/ 1 w 38"/>
                <a:gd name="T11" fmla="*/ 162 h 168"/>
                <a:gd name="T12" fmla="*/ 1 w 38"/>
                <a:gd name="T13" fmla="*/ 0 h 168"/>
                <a:gd name="T14" fmla="*/ 1 w 38"/>
                <a:gd name="T15" fmla="*/ 0 h 168"/>
                <a:gd name="T16" fmla="*/ 0 60000 65536"/>
                <a:gd name="T17" fmla="*/ 0 60000 65536"/>
                <a:gd name="T18" fmla="*/ 0 60000 65536"/>
                <a:gd name="T19" fmla="*/ 0 60000 65536"/>
                <a:gd name="T20" fmla="*/ 0 60000 65536"/>
                <a:gd name="T21" fmla="*/ 0 60000 65536"/>
                <a:gd name="T22" fmla="*/ 0 60000 65536"/>
                <a:gd name="T23" fmla="*/ 0 60000 65536"/>
                <a:gd name="T24" fmla="*/ 0 w 38"/>
                <a:gd name="T25" fmla="*/ 0 h 168"/>
                <a:gd name="T26" fmla="*/ 38 w 38"/>
                <a:gd name="T27" fmla="*/ 168 h 16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8" h="168">
                  <a:moveTo>
                    <a:pt x="33" y="0"/>
                  </a:moveTo>
                  <a:lnTo>
                    <a:pt x="35" y="19"/>
                  </a:lnTo>
                  <a:lnTo>
                    <a:pt x="38" y="168"/>
                  </a:lnTo>
                  <a:lnTo>
                    <a:pt x="7" y="166"/>
                  </a:lnTo>
                  <a:lnTo>
                    <a:pt x="0" y="164"/>
                  </a:lnTo>
                  <a:lnTo>
                    <a:pt x="30" y="162"/>
                  </a:lnTo>
                  <a:lnTo>
                    <a:pt x="33"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06" name="Freeform 33"/>
            <p:cNvSpPr>
              <a:spLocks/>
            </p:cNvSpPr>
            <p:nvPr/>
          </p:nvSpPr>
          <p:spPr bwMode="auto">
            <a:xfrm>
              <a:off x="5385" y="1217"/>
              <a:ext cx="16" cy="166"/>
            </a:xfrm>
            <a:custGeom>
              <a:avLst/>
              <a:gdLst>
                <a:gd name="T0" fmla="*/ 1 w 31"/>
                <a:gd name="T1" fmla="*/ 0 h 166"/>
                <a:gd name="T2" fmla="*/ 0 w 31"/>
                <a:gd name="T3" fmla="*/ 0 h 166"/>
                <a:gd name="T4" fmla="*/ 0 w 31"/>
                <a:gd name="T5" fmla="*/ 166 h 166"/>
                <a:gd name="T6" fmla="*/ 1 w 31"/>
                <a:gd name="T7" fmla="*/ 162 h 166"/>
                <a:gd name="T8" fmla="*/ 1 w 31"/>
                <a:gd name="T9" fmla="*/ 11 h 166"/>
                <a:gd name="T10" fmla="*/ 1 w 31"/>
                <a:gd name="T11" fmla="*/ 9 h 166"/>
                <a:gd name="T12" fmla="*/ 1 w 31"/>
                <a:gd name="T13" fmla="*/ 0 h 166"/>
                <a:gd name="T14" fmla="*/ 1 w 31"/>
                <a:gd name="T15" fmla="*/ 0 h 166"/>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166"/>
                <a:gd name="T26" fmla="*/ 31 w 31"/>
                <a:gd name="T27" fmla="*/ 166 h 1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166">
                  <a:moveTo>
                    <a:pt x="31" y="0"/>
                  </a:moveTo>
                  <a:lnTo>
                    <a:pt x="0" y="0"/>
                  </a:lnTo>
                  <a:lnTo>
                    <a:pt x="0" y="166"/>
                  </a:lnTo>
                  <a:lnTo>
                    <a:pt x="5" y="162"/>
                  </a:lnTo>
                  <a:lnTo>
                    <a:pt x="5" y="11"/>
                  </a:lnTo>
                  <a:lnTo>
                    <a:pt x="29" y="9"/>
                  </a:lnTo>
                  <a:lnTo>
                    <a:pt x="31"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07" name="Freeform 34"/>
            <p:cNvSpPr>
              <a:spLocks/>
            </p:cNvSpPr>
            <p:nvPr/>
          </p:nvSpPr>
          <p:spPr bwMode="auto">
            <a:xfrm>
              <a:off x="5388" y="1224"/>
              <a:ext cx="19" cy="167"/>
            </a:xfrm>
            <a:custGeom>
              <a:avLst/>
              <a:gdLst>
                <a:gd name="T0" fmla="*/ 1 w 37"/>
                <a:gd name="T1" fmla="*/ 0 h 167"/>
                <a:gd name="T2" fmla="*/ 1 w 37"/>
                <a:gd name="T3" fmla="*/ 16 h 167"/>
                <a:gd name="T4" fmla="*/ 1 w 37"/>
                <a:gd name="T5" fmla="*/ 167 h 167"/>
                <a:gd name="T6" fmla="*/ 1 w 37"/>
                <a:gd name="T7" fmla="*/ 166 h 167"/>
                <a:gd name="T8" fmla="*/ 0 w 37"/>
                <a:gd name="T9" fmla="*/ 161 h 167"/>
                <a:gd name="T10" fmla="*/ 1 w 37"/>
                <a:gd name="T11" fmla="*/ 161 h 167"/>
                <a:gd name="T12" fmla="*/ 1 w 37"/>
                <a:gd name="T13" fmla="*/ 0 h 167"/>
                <a:gd name="T14" fmla="*/ 1 w 37"/>
                <a:gd name="T15" fmla="*/ 0 h 167"/>
                <a:gd name="T16" fmla="*/ 0 60000 65536"/>
                <a:gd name="T17" fmla="*/ 0 60000 65536"/>
                <a:gd name="T18" fmla="*/ 0 60000 65536"/>
                <a:gd name="T19" fmla="*/ 0 60000 65536"/>
                <a:gd name="T20" fmla="*/ 0 60000 65536"/>
                <a:gd name="T21" fmla="*/ 0 60000 65536"/>
                <a:gd name="T22" fmla="*/ 0 60000 65536"/>
                <a:gd name="T23" fmla="*/ 0 60000 65536"/>
                <a:gd name="T24" fmla="*/ 0 w 37"/>
                <a:gd name="T25" fmla="*/ 0 h 167"/>
                <a:gd name="T26" fmla="*/ 37 w 37"/>
                <a:gd name="T27" fmla="*/ 167 h 16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7" h="167">
                  <a:moveTo>
                    <a:pt x="34" y="0"/>
                  </a:moveTo>
                  <a:lnTo>
                    <a:pt x="37" y="16"/>
                  </a:lnTo>
                  <a:lnTo>
                    <a:pt x="37" y="167"/>
                  </a:lnTo>
                  <a:lnTo>
                    <a:pt x="7" y="166"/>
                  </a:lnTo>
                  <a:lnTo>
                    <a:pt x="0" y="161"/>
                  </a:lnTo>
                  <a:lnTo>
                    <a:pt x="32" y="161"/>
                  </a:lnTo>
                  <a:lnTo>
                    <a:pt x="34"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08" name="Freeform 35"/>
            <p:cNvSpPr>
              <a:spLocks/>
            </p:cNvSpPr>
            <p:nvPr/>
          </p:nvSpPr>
          <p:spPr bwMode="auto">
            <a:xfrm>
              <a:off x="5351" y="1032"/>
              <a:ext cx="53" cy="155"/>
            </a:xfrm>
            <a:custGeom>
              <a:avLst/>
              <a:gdLst>
                <a:gd name="T0" fmla="*/ 1 w 106"/>
                <a:gd name="T1" fmla="*/ 0 h 155"/>
                <a:gd name="T2" fmla="*/ 1 w 106"/>
                <a:gd name="T3" fmla="*/ 152 h 155"/>
                <a:gd name="T4" fmla="*/ 0 w 106"/>
                <a:gd name="T5" fmla="*/ 155 h 155"/>
                <a:gd name="T6" fmla="*/ 1 w 106"/>
                <a:gd name="T7" fmla="*/ 155 h 155"/>
                <a:gd name="T8" fmla="*/ 1 w 106"/>
                <a:gd name="T9" fmla="*/ 0 h 155"/>
                <a:gd name="T10" fmla="*/ 1 w 106"/>
                <a:gd name="T11" fmla="*/ 0 h 155"/>
                <a:gd name="T12" fmla="*/ 0 60000 65536"/>
                <a:gd name="T13" fmla="*/ 0 60000 65536"/>
                <a:gd name="T14" fmla="*/ 0 60000 65536"/>
                <a:gd name="T15" fmla="*/ 0 60000 65536"/>
                <a:gd name="T16" fmla="*/ 0 60000 65536"/>
                <a:gd name="T17" fmla="*/ 0 60000 65536"/>
                <a:gd name="T18" fmla="*/ 0 w 106"/>
                <a:gd name="T19" fmla="*/ 0 h 155"/>
                <a:gd name="T20" fmla="*/ 106 w 106"/>
                <a:gd name="T21" fmla="*/ 155 h 155"/>
              </a:gdLst>
              <a:ahLst/>
              <a:cxnLst>
                <a:cxn ang="T12">
                  <a:pos x="T0" y="T1"/>
                </a:cxn>
                <a:cxn ang="T13">
                  <a:pos x="T2" y="T3"/>
                </a:cxn>
                <a:cxn ang="T14">
                  <a:pos x="T4" y="T5"/>
                </a:cxn>
                <a:cxn ang="T15">
                  <a:pos x="T6" y="T7"/>
                </a:cxn>
                <a:cxn ang="T16">
                  <a:pos x="T8" y="T9"/>
                </a:cxn>
                <a:cxn ang="T17">
                  <a:pos x="T10" y="T11"/>
                </a:cxn>
              </a:cxnLst>
              <a:rect l="T18" t="T19" r="T20" b="T21"/>
              <a:pathLst>
                <a:path w="106" h="155">
                  <a:moveTo>
                    <a:pt x="106" y="0"/>
                  </a:moveTo>
                  <a:lnTo>
                    <a:pt x="99" y="152"/>
                  </a:lnTo>
                  <a:lnTo>
                    <a:pt x="0" y="155"/>
                  </a:lnTo>
                  <a:lnTo>
                    <a:pt x="103" y="155"/>
                  </a:lnTo>
                  <a:lnTo>
                    <a:pt x="106"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09" name="Freeform 36"/>
            <p:cNvSpPr>
              <a:spLocks/>
            </p:cNvSpPr>
            <p:nvPr/>
          </p:nvSpPr>
          <p:spPr bwMode="auto">
            <a:xfrm>
              <a:off x="5389" y="1228"/>
              <a:ext cx="14" cy="151"/>
            </a:xfrm>
            <a:custGeom>
              <a:avLst/>
              <a:gdLst>
                <a:gd name="T0" fmla="*/ 1 w 27"/>
                <a:gd name="T1" fmla="*/ 0 h 151"/>
                <a:gd name="T2" fmla="*/ 1 w 27"/>
                <a:gd name="T3" fmla="*/ 151 h 151"/>
                <a:gd name="T4" fmla="*/ 0 w 27"/>
                <a:gd name="T5" fmla="*/ 151 h 151"/>
                <a:gd name="T6" fmla="*/ 1 w 27"/>
                <a:gd name="T7" fmla="*/ 146 h 151"/>
                <a:gd name="T8" fmla="*/ 1 w 27"/>
                <a:gd name="T9" fmla="*/ 0 h 151"/>
                <a:gd name="T10" fmla="*/ 1 w 27"/>
                <a:gd name="T11" fmla="*/ 0 h 151"/>
                <a:gd name="T12" fmla="*/ 0 60000 65536"/>
                <a:gd name="T13" fmla="*/ 0 60000 65536"/>
                <a:gd name="T14" fmla="*/ 0 60000 65536"/>
                <a:gd name="T15" fmla="*/ 0 60000 65536"/>
                <a:gd name="T16" fmla="*/ 0 60000 65536"/>
                <a:gd name="T17" fmla="*/ 0 60000 65536"/>
                <a:gd name="T18" fmla="*/ 0 w 27"/>
                <a:gd name="T19" fmla="*/ 0 h 151"/>
                <a:gd name="T20" fmla="*/ 27 w 27"/>
                <a:gd name="T21" fmla="*/ 151 h 151"/>
              </a:gdLst>
              <a:ahLst/>
              <a:cxnLst>
                <a:cxn ang="T12">
                  <a:pos x="T0" y="T1"/>
                </a:cxn>
                <a:cxn ang="T13">
                  <a:pos x="T2" y="T3"/>
                </a:cxn>
                <a:cxn ang="T14">
                  <a:pos x="T4" y="T5"/>
                </a:cxn>
                <a:cxn ang="T15">
                  <a:pos x="T6" y="T7"/>
                </a:cxn>
                <a:cxn ang="T16">
                  <a:pos x="T8" y="T9"/>
                </a:cxn>
                <a:cxn ang="T17">
                  <a:pos x="T10" y="T11"/>
                </a:cxn>
              </a:cxnLst>
              <a:rect l="T18" t="T19" r="T20" b="T21"/>
              <a:pathLst>
                <a:path w="27" h="151">
                  <a:moveTo>
                    <a:pt x="27" y="0"/>
                  </a:moveTo>
                  <a:lnTo>
                    <a:pt x="25" y="151"/>
                  </a:lnTo>
                  <a:lnTo>
                    <a:pt x="0" y="151"/>
                  </a:lnTo>
                  <a:lnTo>
                    <a:pt x="23" y="146"/>
                  </a:lnTo>
                  <a:lnTo>
                    <a:pt x="27"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10" name="Freeform 37"/>
            <p:cNvSpPr>
              <a:spLocks/>
            </p:cNvSpPr>
            <p:nvPr/>
          </p:nvSpPr>
          <p:spPr bwMode="auto">
            <a:xfrm>
              <a:off x="5382" y="1211"/>
              <a:ext cx="16" cy="161"/>
            </a:xfrm>
            <a:custGeom>
              <a:avLst/>
              <a:gdLst>
                <a:gd name="T0" fmla="*/ 0 w 33"/>
                <a:gd name="T1" fmla="*/ 0 h 161"/>
                <a:gd name="T2" fmla="*/ 0 w 33"/>
                <a:gd name="T3" fmla="*/ 0 h 161"/>
                <a:gd name="T4" fmla="*/ 0 w 33"/>
                <a:gd name="T5" fmla="*/ 161 h 161"/>
                <a:gd name="T6" fmla="*/ 0 w 33"/>
                <a:gd name="T7" fmla="*/ 5 h 161"/>
                <a:gd name="T8" fmla="*/ 0 w 33"/>
                <a:gd name="T9" fmla="*/ 0 h 161"/>
                <a:gd name="T10" fmla="*/ 0 w 33"/>
                <a:gd name="T11" fmla="*/ 0 h 161"/>
                <a:gd name="T12" fmla="*/ 0 60000 65536"/>
                <a:gd name="T13" fmla="*/ 0 60000 65536"/>
                <a:gd name="T14" fmla="*/ 0 60000 65536"/>
                <a:gd name="T15" fmla="*/ 0 60000 65536"/>
                <a:gd name="T16" fmla="*/ 0 60000 65536"/>
                <a:gd name="T17" fmla="*/ 0 60000 65536"/>
                <a:gd name="T18" fmla="*/ 0 w 33"/>
                <a:gd name="T19" fmla="*/ 0 h 161"/>
                <a:gd name="T20" fmla="*/ 33 w 33"/>
                <a:gd name="T21" fmla="*/ 161 h 161"/>
              </a:gdLst>
              <a:ahLst/>
              <a:cxnLst>
                <a:cxn ang="T12">
                  <a:pos x="T0" y="T1"/>
                </a:cxn>
                <a:cxn ang="T13">
                  <a:pos x="T2" y="T3"/>
                </a:cxn>
                <a:cxn ang="T14">
                  <a:pos x="T4" y="T5"/>
                </a:cxn>
                <a:cxn ang="T15">
                  <a:pos x="T6" y="T7"/>
                </a:cxn>
                <a:cxn ang="T16">
                  <a:pos x="T8" y="T9"/>
                </a:cxn>
                <a:cxn ang="T17">
                  <a:pos x="T10" y="T11"/>
                </a:cxn>
              </a:cxnLst>
              <a:rect l="T18" t="T19" r="T20" b="T21"/>
              <a:pathLst>
                <a:path w="33" h="161">
                  <a:moveTo>
                    <a:pt x="33" y="0"/>
                  </a:moveTo>
                  <a:lnTo>
                    <a:pt x="0" y="0"/>
                  </a:lnTo>
                  <a:lnTo>
                    <a:pt x="2" y="161"/>
                  </a:lnTo>
                  <a:lnTo>
                    <a:pt x="2" y="5"/>
                  </a:lnTo>
                  <a:lnTo>
                    <a:pt x="33"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11" name="Freeform 38"/>
            <p:cNvSpPr>
              <a:spLocks/>
            </p:cNvSpPr>
            <p:nvPr/>
          </p:nvSpPr>
          <p:spPr bwMode="auto">
            <a:xfrm>
              <a:off x="5356" y="1224"/>
              <a:ext cx="14" cy="152"/>
            </a:xfrm>
            <a:custGeom>
              <a:avLst/>
              <a:gdLst>
                <a:gd name="T0" fmla="*/ 0 w 29"/>
                <a:gd name="T1" fmla="*/ 0 h 152"/>
                <a:gd name="T2" fmla="*/ 0 w 29"/>
                <a:gd name="T3" fmla="*/ 150 h 152"/>
                <a:gd name="T4" fmla="*/ 0 w 29"/>
                <a:gd name="T5" fmla="*/ 152 h 152"/>
                <a:gd name="T6" fmla="*/ 0 w 29"/>
                <a:gd name="T7" fmla="*/ 145 h 152"/>
                <a:gd name="T8" fmla="*/ 0 w 29"/>
                <a:gd name="T9" fmla="*/ 0 h 152"/>
                <a:gd name="T10" fmla="*/ 0 w 29"/>
                <a:gd name="T11" fmla="*/ 0 h 152"/>
                <a:gd name="T12" fmla="*/ 0 60000 65536"/>
                <a:gd name="T13" fmla="*/ 0 60000 65536"/>
                <a:gd name="T14" fmla="*/ 0 60000 65536"/>
                <a:gd name="T15" fmla="*/ 0 60000 65536"/>
                <a:gd name="T16" fmla="*/ 0 60000 65536"/>
                <a:gd name="T17" fmla="*/ 0 60000 65536"/>
                <a:gd name="T18" fmla="*/ 0 w 29"/>
                <a:gd name="T19" fmla="*/ 0 h 152"/>
                <a:gd name="T20" fmla="*/ 29 w 29"/>
                <a:gd name="T21" fmla="*/ 152 h 152"/>
              </a:gdLst>
              <a:ahLst/>
              <a:cxnLst>
                <a:cxn ang="T12">
                  <a:pos x="T0" y="T1"/>
                </a:cxn>
                <a:cxn ang="T13">
                  <a:pos x="T2" y="T3"/>
                </a:cxn>
                <a:cxn ang="T14">
                  <a:pos x="T4" y="T5"/>
                </a:cxn>
                <a:cxn ang="T15">
                  <a:pos x="T6" y="T7"/>
                </a:cxn>
                <a:cxn ang="T16">
                  <a:pos x="T8" y="T9"/>
                </a:cxn>
                <a:cxn ang="T17">
                  <a:pos x="T10" y="T11"/>
                </a:cxn>
              </a:cxnLst>
              <a:rect l="T18" t="T19" r="T20" b="T21"/>
              <a:pathLst>
                <a:path w="29" h="152">
                  <a:moveTo>
                    <a:pt x="29" y="0"/>
                  </a:moveTo>
                  <a:lnTo>
                    <a:pt x="28" y="150"/>
                  </a:lnTo>
                  <a:lnTo>
                    <a:pt x="0" y="152"/>
                  </a:lnTo>
                  <a:lnTo>
                    <a:pt x="25" y="145"/>
                  </a:lnTo>
                  <a:lnTo>
                    <a:pt x="29"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12" name="Freeform 39"/>
            <p:cNvSpPr>
              <a:spLocks/>
            </p:cNvSpPr>
            <p:nvPr/>
          </p:nvSpPr>
          <p:spPr bwMode="auto">
            <a:xfrm>
              <a:off x="5348" y="1208"/>
              <a:ext cx="18" cy="160"/>
            </a:xfrm>
            <a:custGeom>
              <a:avLst/>
              <a:gdLst>
                <a:gd name="T0" fmla="*/ 1 w 36"/>
                <a:gd name="T1" fmla="*/ 0 h 160"/>
                <a:gd name="T2" fmla="*/ 0 w 36"/>
                <a:gd name="T3" fmla="*/ 0 h 160"/>
                <a:gd name="T4" fmla="*/ 1 w 36"/>
                <a:gd name="T5" fmla="*/ 160 h 160"/>
                <a:gd name="T6" fmla="*/ 1 w 36"/>
                <a:gd name="T7" fmla="*/ 3 h 160"/>
                <a:gd name="T8" fmla="*/ 1 w 36"/>
                <a:gd name="T9" fmla="*/ 0 h 160"/>
                <a:gd name="T10" fmla="*/ 1 w 36"/>
                <a:gd name="T11" fmla="*/ 0 h 160"/>
                <a:gd name="T12" fmla="*/ 0 60000 65536"/>
                <a:gd name="T13" fmla="*/ 0 60000 65536"/>
                <a:gd name="T14" fmla="*/ 0 60000 65536"/>
                <a:gd name="T15" fmla="*/ 0 60000 65536"/>
                <a:gd name="T16" fmla="*/ 0 60000 65536"/>
                <a:gd name="T17" fmla="*/ 0 60000 65536"/>
                <a:gd name="T18" fmla="*/ 0 w 36"/>
                <a:gd name="T19" fmla="*/ 0 h 160"/>
                <a:gd name="T20" fmla="*/ 36 w 36"/>
                <a:gd name="T21" fmla="*/ 160 h 160"/>
              </a:gdLst>
              <a:ahLst/>
              <a:cxnLst>
                <a:cxn ang="T12">
                  <a:pos x="T0" y="T1"/>
                </a:cxn>
                <a:cxn ang="T13">
                  <a:pos x="T2" y="T3"/>
                </a:cxn>
                <a:cxn ang="T14">
                  <a:pos x="T4" y="T5"/>
                </a:cxn>
                <a:cxn ang="T15">
                  <a:pos x="T6" y="T7"/>
                </a:cxn>
                <a:cxn ang="T16">
                  <a:pos x="T8" y="T9"/>
                </a:cxn>
                <a:cxn ang="T17">
                  <a:pos x="T10" y="T11"/>
                </a:cxn>
              </a:cxnLst>
              <a:rect l="T18" t="T19" r="T20" b="T21"/>
              <a:pathLst>
                <a:path w="36" h="160">
                  <a:moveTo>
                    <a:pt x="36" y="0"/>
                  </a:moveTo>
                  <a:lnTo>
                    <a:pt x="0" y="0"/>
                  </a:lnTo>
                  <a:lnTo>
                    <a:pt x="6" y="160"/>
                  </a:lnTo>
                  <a:lnTo>
                    <a:pt x="6" y="3"/>
                  </a:lnTo>
                  <a:lnTo>
                    <a:pt x="36"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13" name="Freeform 40"/>
            <p:cNvSpPr>
              <a:spLocks/>
            </p:cNvSpPr>
            <p:nvPr/>
          </p:nvSpPr>
          <p:spPr bwMode="auto">
            <a:xfrm>
              <a:off x="5243" y="1074"/>
              <a:ext cx="121" cy="489"/>
            </a:xfrm>
            <a:custGeom>
              <a:avLst/>
              <a:gdLst>
                <a:gd name="T0" fmla="*/ 1 w 242"/>
                <a:gd name="T1" fmla="*/ 0 h 489"/>
                <a:gd name="T2" fmla="*/ 1 w 242"/>
                <a:gd name="T3" fmla="*/ 6 h 489"/>
                <a:gd name="T4" fmla="*/ 1 w 242"/>
                <a:gd name="T5" fmla="*/ 489 h 489"/>
                <a:gd name="T6" fmla="*/ 0 w 242"/>
                <a:gd name="T7" fmla="*/ 475 h 489"/>
                <a:gd name="T8" fmla="*/ 1 w 242"/>
                <a:gd name="T9" fmla="*/ 0 h 489"/>
                <a:gd name="T10" fmla="*/ 1 w 242"/>
                <a:gd name="T11" fmla="*/ 0 h 489"/>
                <a:gd name="T12" fmla="*/ 0 60000 65536"/>
                <a:gd name="T13" fmla="*/ 0 60000 65536"/>
                <a:gd name="T14" fmla="*/ 0 60000 65536"/>
                <a:gd name="T15" fmla="*/ 0 60000 65536"/>
                <a:gd name="T16" fmla="*/ 0 60000 65536"/>
                <a:gd name="T17" fmla="*/ 0 60000 65536"/>
                <a:gd name="T18" fmla="*/ 0 w 242"/>
                <a:gd name="T19" fmla="*/ 0 h 489"/>
                <a:gd name="T20" fmla="*/ 242 w 242"/>
                <a:gd name="T21" fmla="*/ 489 h 489"/>
              </a:gdLst>
              <a:ahLst/>
              <a:cxnLst>
                <a:cxn ang="T12">
                  <a:pos x="T0" y="T1"/>
                </a:cxn>
                <a:cxn ang="T13">
                  <a:pos x="T2" y="T3"/>
                </a:cxn>
                <a:cxn ang="T14">
                  <a:pos x="T4" y="T5"/>
                </a:cxn>
                <a:cxn ang="T15">
                  <a:pos x="T6" y="T7"/>
                </a:cxn>
                <a:cxn ang="T16">
                  <a:pos x="T8" y="T9"/>
                </a:cxn>
                <a:cxn ang="T17">
                  <a:pos x="T10" y="T11"/>
                </a:cxn>
              </a:cxnLst>
              <a:rect l="T18" t="T19" r="T20" b="T21"/>
              <a:pathLst>
                <a:path w="242" h="489">
                  <a:moveTo>
                    <a:pt x="11" y="0"/>
                  </a:moveTo>
                  <a:lnTo>
                    <a:pt x="242" y="6"/>
                  </a:lnTo>
                  <a:lnTo>
                    <a:pt x="238" y="489"/>
                  </a:lnTo>
                  <a:lnTo>
                    <a:pt x="0" y="475"/>
                  </a:lnTo>
                  <a:lnTo>
                    <a:pt x="11" y="0"/>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14" name="Freeform 41"/>
            <p:cNvSpPr>
              <a:spLocks/>
            </p:cNvSpPr>
            <p:nvPr/>
          </p:nvSpPr>
          <p:spPr bwMode="auto">
            <a:xfrm>
              <a:off x="5221" y="1028"/>
              <a:ext cx="164" cy="553"/>
            </a:xfrm>
            <a:custGeom>
              <a:avLst/>
              <a:gdLst>
                <a:gd name="T0" fmla="*/ 1 w 328"/>
                <a:gd name="T1" fmla="*/ 529 h 553"/>
                <a:gd name="T2" fmla="*/ 0 w 328"/>
                <a:gd name="T3" fmla="*/ 523 h 553"/>
                <a:gd name="T4" fmla="*/ 0 w 328"/>
                <a:gd name="T5" fmla="*/ 0 h 553"/>
                <a:gd name="T6" fmla="*/ 1 w 328"/>
                <a:gd name="T7" fmla="*/ 11 h 553"/>
                <a:gd name="T8" fmla="*/ 1 w 328"/>
                <a:gd name="T9" fmla="*/ 553 h 553"/>
                <a:gd name="T10" fmla="*/ 1 w 328"/>
                <a:gd name="T11" fmla="*/ 546 h 553"/>
                <a:gd name="T12" fmla="*/ 1 w 328"/>
                <a:gd name="T13" fmla="*/ 52 h 553"/>
                <a:gd name="T14" fmla="*/ 1 w 328"/>
                <a:gd name="T15" fmla="*/ 48 h 553"/>
                <a:gd name="T16" fmla="*/ 1 w 328"/>
                <a:gd name="T17" fmla="*/ 529 h 553"/>
                <a:gd name="T18" fmla="*/ 1 w 328"/>
                <a:gd name="T19" fmla="*/ 529 h 5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8"/>
                <a:gd name="T31" fmla="*/ 0 h 553"/>
                <a:gd name="T32" fmla="*/ 328 w 328"/>
                <a:gd name="T33" fmla="*/ 553 h 5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8" h="553">
                  <a:moveTo>
                    <a:pt x="34" y="529"/>
                  </a:moveTo>
                  <a:lnTo>
                    <a:pt x="0" y="523"/>
                  </a:lnTo>
                  <a:lnTo>
                    <a:pt x="0" y="0"/>
                  </a:lnTo>
                  <a:lnTo>
                    <a:pt x="328" y="11"/>
                  </a:lnTo>
                  <a:lnTo>
                    <a:pt x="312" y="553"/>
                  </a:lnTo>
                  <a:lnTo>
                    <a:pt x="275" y="546"/>
                  </a:lnTo>
                  <a:lnTo>
                    <a:pt x="279" y="52"/>
                  </a:lnTo>
                  <a:lnTo>
                    <a:pt x="50" y="48"/>
                  </a:lnTo>
                  <a:lnTo>
                    <a:pt x="34" y="529"/>
                  </a:lnTo>
                  <a:close/>
                </a:path>
              </a:pathLst>
            </a:custGeom>
            <a:solidFill>
              <a:srgbClr val="FFDB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15" name="Freeform 42"/>
            <p:cNvSpPr>
              <a:spLocks/>
            </p:cNvSpPr>
            <p:nvPr/>
          </p:nvSpPr>
          <p:spPr bwMode="auto">
            <a:xfrm>
              <a:off x="5224" y="1039"/>
              <a:ext cx="154" cy="540"/>
            </a:xfrm>
            <a:custGeom>
              <a:avLst/>
              <a:gdLst>
                <a:gd name="T0" fmla="*/ 0 w 309"/>
                <a:gd name="T1" fmla="*/ 535 h 540"/>
                <a:gd name="T2" fmla="*/ 0 w 309"/>
                <a:gd name="T3" fmla="*/ 30 h 540"/>
                <a:gd name="T4" fmla="*/ 0 w 309"/>
                <a:gd name="T5" fmla="*/ 19 h 540"/>
                <a:gd name="T6" fmla="*/ 0 w 309"/>
                <a:gd name="T7" fmla="*/ 11 h 540"/>
                <a:gd name="T8" fmla="*/ 0 w 309"/>
                <a:gd name="T9" fmla="*/ 22 h 540"/>
                <a:gd name="T10" fmla="*/ 0 w 309"/>
                <a:gd name="T11" fmla="*/ 518 h 540"/>
                <a:gd name="T12" fmla="*/ 0 w 309"/>
                <a:gd name="T13" fmla="*/ 514 h 540"/>
                <a:gd name="T14" fmla="*/ 0 w 309"/>
                <a:gd name="T15" fmla="*/ 14 h 540"/>
                <a:gd name="T16" fmla="*/ 0 w 309"/>
                <a:gd name="T17" fmla="*/ 0 h 540"/>
                <a:gd name="T18" fmla="*/ 0 w 309"/>
                <a:gd name="T19" fmla="*/ 14 h 540"/>
                <a:gd name="T20" fmla="*/ 0 w 309"/>
                <a:gd name="T21" fmla="*/ 28 h 540"/>
                <a:gd name="T22" fmla="*/ 0 w 309"/>
                <a:gd name="T23" fmla="*/ 540 h 540"/>
                <a:gd name="T24" fmla="*/ 0 w 309"/>
                <a:gd name="T25" fmla="*/ 535 h 540"/>
                <a:gd name="T26" fmla="*/ 0 w 309"/>
                <a:gd name="T27" fmla="*/ 535 h 54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9"/>
                <a:gd name="T43" fmla="*/ 0 h 540"/>
                <a:gd name="T44" fmla="*/ 309 w 309"/>
                <a:gd name="T45" fmla="*/ 540 h 54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9" h="540">
                  <a:moveTo>
                    <a:pt x="280" y="535"/>
                  </a:moveTo>
                  <a:lnTo>
                    <a:pt x="289" y="30"/>
                  </a:lnTo>
                  <a:lnTo>
                    <a:pt x="302" y="19"/>
                  </a:lnTo>
                  <a:lnTo>
                    <a:pt x="10" y="11"/>
                  </a:lnTo>
                  <a:lnTo>
                    <a:pt x="19" y="22"/>
                  </a:lnTo>
                  <a:lnTo>
                    <a:pt x="16" y="518"/>
                  </a:lnTo>
                  <a:lnTo>
                    <a:pt x="6" y="514"/>
                  </a:lnTo>
                  <a:lnTo>
                    <a:pt x="6" y="14"/>
                  </a:lnTo>
                  <a:lnTo>
                    <a:pt x="0" y="0"/>
                  </a:lnTo>
                  <a:lnTo>
                    <a:pt x="309" y="14"/>
                  </a:lnTo>
                  <a:lnTo>
                    <a:pt x="297" y="28"/>
                  </a:lnTo>
                  <a:lnTo>
                    <a:pt x="293" y="540"/>
                  </a:lnTo>
                  <a:lnTo>
                    <a:pt x="280" y="535"/>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16" name="Freeform 43"/>
            <p:cNvSpPr>
              <a:spLocks/>
            </p:cNvSpPr>
            <p:nvPr/>
          </p:nvSpPr>
          <p:spPr bwMode="auto">
            <a:xfrm>
              <a:off x="5253" y="1094"/>
              <a:ext cx="91" cy="163"/>
            </a:xfrm>
            <a:custGeom>
              <a:avLst/>
              <a:gdLst>
                <a:gd name="T0" fmla="*/ 1 w 182"/>
                <a:gd name="T1" fmla="*/ 3 h 163"/>
                <a:gd name="T2" fmla="*/ 0 w 182"/>
                <a:gd name="T3" fmla="*/ 0 h 163"/>
                <a:gd name="T4" fmla="*/ 0 w 182"/>
                <a:gd name="T5" fmla="*/ 152 h 163"/>
                <a:gd name="T6" fmla="*/ 1 w 182"/>
                <a:gd name="T7" fmla="*/ 163 h 163"/>
                <a:gd name="T8" fmla="*/ 1 w 182"/>
                <a:gd name="T9" fmla="*/ 5 h 163"/>
                <a:gd name="T10" fmla="*/ 1 w 182"/>
                <a:gd name="T11" fmla="*/ 3 h 163"/>
                <a:gd name="T12" fmla="*/ 1 w 182"/>
                <a:gd name="T13" fmla="*/ 3 h 163"/>
                <a:gd name="T14" fmla="*/ 0 60000 65536"/>
                <a:gd name="T15" fmla="*/ 0 60000 65536"/>
                <a:gd name="T16" fmla="*/ 0 60000 65536"/>
                <a:gd name="T17" fmla="*/ 0 60000 65536"/>
                <a:gd name="T18" fmla="*/ 0 60000 65536"/>
                <a:gd name="T19" fmla="*/ 0 60000 65536"/>
                <a:gd name="T20" fmla="*/ 0 60000 65536"/>
                <a:gd name="T21" fmla="*/ 0 w 182"/>
                <a:gd name="T22" fmla="*/ 0 h 163"/>
                <a:gd name="T23" fmla="*/ 182 w 182"/>
                <a:gd name="T24" fmla="*/ 163 h 16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2" h="163">
                  <a:moveTo>
                    <a:pt x="182" y="3"/>
                  </a:moveTo>
                  <a:lnTo>
                    <a:pt x="0" y="0"/>
                  </a:lnTo>
                  <a:lnTo>
                    <a:pt x="0" y="152"/>
                  </a:lnTo>
                  <a:lnTo>
                    <a:pt x="5" y="163"/>
                  </a:lnTo>
                  <a:lnTo>
                    <a:pt x="7" y="5"/>
                  </a:lnTo>
                  <a:lnTo>
                    <a:pt x="182" y="3"/>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17" name="Freeform 44"/>
            <p:cNvSpPr>
              <a:spLocks/>
            </p:cNvSpPr>
            <p:nvPr/>
          </p:nvSpPr>
          <p:spPr bwMode="auto">
            <a:xfrm>
              <a:off x="5258" y="1101"/>
              <a:ext cx="91" cy="169"/>
            </a:xfrm>
            <a:custGeom>
              <a:avLst/>
              <a:gdLst>
                <a:gd name="T0" fmla="*/ 0 w 184"/>
                <a:gd name="T1" fmla="*/ 3 h 169"/>
                <a:gd name="T2" fmla="*/ 0 w 184"/>
                <a:gd name="T3" fmla="*/ 11 h 169"/>
                <a:gd name="T4" fmla="*/ 0 w 184"/>
                <a:gd name="T5" fmla="*/ 7 h 169"/>
                <a:gd name="T6" fmla="*/ 0 w 184"/>
                <a:gd name="T7" fmla="*/ 166 h 169"/>
                <a:gd name="T8" fmla="*/ 0 w 184"/>
                <a:gd name="T9" fmla="*/ 169 h 169"/>
                <a:gd name="T10" fmla="*/ 0 w 184"/>
                <a:gd name="T11" fmla="*/ 0 h 169"/>
                <a:gd name="T12" fmla="*/ 0 w 184"/>
                <a:gd name="T13" fmla="*/ 3 h 169"/>
                <a:gd name="T14" fmla="*/ 0 w 184"/>
                <a:gd name="T15" fmla="*/ 3 h 169"/>
                <a:gd name="T16" fmla="*/ 0 60000 65536"/>
                <a:gd name="T17" fmla="*/ 0 60000 65536"/>
                <a:gd name="T18" fmla="*/ 0 60000 65536"/>
                <a:gd name="T19" fmla="*/ 0 60000 65536"/>
                <a:gd name="T20" fmla="*/ 0 60000 65536"/>
                <a:gd name="T21" fmla="*/ 0 60000 65536"/>
                <a:gd name="T22" fmla="*/ 0 60000 65536"/>
                <a:gd name="T23" fmla="*/ 0 60000 65536"/>
                <a:gd name="T24" fmla="*/ 0 w 184"/>
                <a:gd name="T25" fmla="*/ 0 h 169"/>
                <a:gd name="T26" fmla="*/ 184 w 184"/>
                <a:gd name="T27" fmla="*/ 169 h 16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4" h="169">
                  <a:moveTo>
                    <a:pt x="184" y="3"/>
                  </a:moveTo>
                  <a:lnTo>
                    <a:pt x="168" y="11"/>
                  </a:lnTo>
                  <a:lnTo>
                    <a:pt x="12" y="7"/>
                  </a:lnTo>
                  <a:lnTo>
                    <a:pt x="10" y="166"/>
                  </a:lnTo>
                  <a:lnTo>
                    <a:pt x="0" y="169"/>
                  </a:lnTo>
                  <a:lnTo>
                    <a:pt x="2" y="0"/>
                  </a:lnTo>
                  <a:lnTo>
                    <a:pt x="184" y="3"/>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18" name="Freeform 45"/>
            <p:cNvSpPr>
              <a:spLocks/>
            </p:cNvSpPr>
            <p:nvPr/>
          </p:nvSpPr>
          <p:spPr bwMode="auto">
            <a:xfrm>
              <a:off x="5376" y="1041"/>
              <a:ext cx="20" cy="542"/>
            </a:xfrm>
            <a:custGeom>
              <a:avLst/>
              <a:gdLst>
                <a:gd name="T0" fmla="*/ 0 w 39"/>
                <a:gd name="T1" fmla="*/ 542 h 542"/>
                <a:gd name="T2" fmla="*/ 1 w 39"/>
                <a:gd name="T3" fmla="*/ 533 h 542"/>
                <a:gd name="T4" fmla="*/ 1 w 39"/>
                <a:gd name="T5" fmla="*/ 4 h 542"/>
                <a:gd name="T6" fmla="*/ 1 w 39"/>
                <a:gd name="T7" fmla="*/ 0 h 542"/>
                <a:gd name="T8" fmla="*/ 0 w 39"/>
                <a:gd name="T9" fmla="*/ 542 h 542"/>
                <a:gd name="T10" fmla="*/ 0 w 39"/>
                <a:gd name="T11" fmla="*/ 542 h 542"/>
                <a:gd name="T12" fmla="*/ 0 60000 65536"/>
                <a:gd name="T13" fmla="*/ 0 60000 65536"/>
                <a:gd name="T14" fmla="*/ 0 60000 65536"/>
                <a:gd name="T15" fmla="*/ 0 60000 65536"/>
                <a:gd name="T16" fmla="*/ 0 60000 65536"/>
                <a:gd name="T17" fmla="*/ 0 60000 65536"/>
                <a:gd name="T18" fmla="*/ 0 w 39"/>
                <a:gd name="T19" fmla="*/ 0 h 542"/>
                <a:gd name="T20" fmla="*/ 39 w 39"/>
                <a:gd name="T21" fmla="*/ 542 h 542"/>
              </a:gdLst>
              <a:ahLst/>
              <a:cxnLst>
                <a:cxn ang="T12">
                  <a:pos x="T0" y="T1"/>
                </a:cxn>
                <a:cxn ang="T13">
                  <a:pos x="T2" y="T3"/>
                </a:cxn>
                <a:cxn ang="T14">
                  <a:pos x="T4" y="T5"/>
                </a:cxn>
                <a:cxn ang="T15">
                  <a:pos x="T6" y="T7"/>
                </a:cxn>
                <a:cxn ang="T16">
                  <a:pos x="T8" y="T9"/>
                </a:cxn>
                <a:cxn ang="T17">
                  <a:pos x="T10" y="T11"/>
                </a:cxn>
              </a:cxnLst>
              <a:rect l="T18" t="T19" r="T20" b="T21"/>
              <a:pathLst>
                <a:path w="39" h="542">
                  <a:moveTo>
                    <a:pt x="0" y="542"/>
                  </a:moveTo>
                  <a:lnTo>
                    <a:pt x="30" y="533"/>
                  </a:lnTo>
                  <a:lnTo>
                    <a:pt x="39" y="4"/>
                  </a:lnTo>
                  <a:lnTo>
                    <a:pt x="17" y="0"/>
                  </a:lnTo>
                  <a:lnTo>
                    <a:pt x="0" y="542"/>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19" name="Freeform 46"/>
            <p:cNvSpPr>
              <a:spLocks/>
            </p:cNvSpPr>
            <p:nvPr/>
          </p:nvSpPr>
          <p:spPr bwMode="auto">
            <a:xfrm>
              <a:off x="5237" y="1064"/>
              <a:ext cx="125" cy="471"/>
            </a:xfrm>
            <a:custGeom>
              <a:avLst/>
              <a:gdLst>
                <a:gd name="T0" fmla="*/ 0 w 251"/>
                <a:gd name="T1" fmla="*/ 471 h 471"/>
                <a:gd name="T2" fmla="*/ 0 w 251"/>
                <a:gd name="T3" fmla="*/ 24 h 471"/>
                <a:gd name="T4" fmla="*/ 0 w 251"/>
                <a:gd name="T5" fmla="*/ 27 h 471"/>
                <a:gd name="T6" fmla="*/ 0 w 251"/>
                <a:gd name="T7" fmla="*/ 10 h 471"/>
                <a:gd name="T8" fmla="*/ 0 w 251"/>
                <a:gd name="T9" fmla="*/ 0 h 471"/>
                <a:gd name="T10" fmla="*/ 0 w 251"/>
                <a:gd name="T11" fmla="*/ 432 h 471"/>
                <a:gd name="T12" fmla="*/ 0 w 251"/>
                <a:gd name="T13" fmla="*/ 471 h 471"/>
                <a:gd name="T14" fmla="*/ 0 w 251"/>
                <a:gd name="T15" fmla="*/ 471 h 471"/>
                <a:gd name="T16" fmla="*/ 0 60000 65536"/>
                <a:gd name="T17" fmla="*/ 0 60000 65536"/>
                <a:gd name="T18" fmla="*/ 0 60000 65536"/>
                <a:gd name="T19" fmla="*/ 0 60000 65536"/>
                <a:gd name="T20" fmla="*/ 0 60000 65536"/>
                <a:gd name="T21" fmla="*/ 0 60000 65536"/>
                <a:gd name="T22" fmla="*/ 0 60000 65536"/>
                <a:gd name="T23" fmla="*/ 0 60000 65536"/>
                <a:gd name="T24" fmla="*/ 0 w 251"/>
                <a:gd name="T25" fmla="*/ 0 h 471"/>
                <a:gd name="T26" fmla="*/ 251 w 251"/>
                <a:gd name="T27" fmla="*/ 471 h 47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51" h="471">
                  <a:moveTo>
                    <a:pt x="20" y="471"/>
                  </a:moveTo>
                  <a:lnTo>
                    <a:pt x="29" y="24"/>
                  </a:lnTo>
                  <a:lnTo>
                    <a:pt x="248" y="27"/>
                  </a:lnTo>
                  <a:lnTo>
                    <a:pt x="251" y="10"/>
                  </a:lnTo>
                  <a:lnTo>
                    <a:pt x="3" y="0"/>
                  </a:lnTo>
                  <a:lnTo>
                    <a:pt x="0" y="432"/>
                  </a:lnTo>
                  <a:lnTo>
                    <a:pt x="20" y="471"/>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20" name="Freeform 47"/>
            <p:cNvSpPr>
              <a:spLocks/>
            </p:cNvSpPr>
            <p:nvPr/>
          </p:nvSpPr>
          <p:spPr bwMode="auto">
            <a:xfrm>
              <a:off x="5261" y="1110"/>
              <a:ext cx="94" cy="204"/>
            </a:xfrm>
            <a:custGeom>
              <a:avLst/>
              <a:gdLst>
                <a:gd name="T0" fmla="*/ 1 w 187"/>
                <a:gd name="T1" fmla="*/ 0 h 204"/>
                <a:gd name="T2" fmla="*/ 1 w 187"/>
                <a:gd name="T3" fmla="*/ 30 h 204"/>
                <a:gd name="T4" fmla="*/ 1 w 187"/>
                <a:gd name="T5" fmla="*/ 204 h 204"/>
                <a:gd name="T6" fmla="*/ 1 w 187"/>
                <a:gd name="T7" fmla="*/ 192 h 204"/>
                <a:gd name="T8" fmla="*/ 0 w 187"/>
                <a:gd name="T9" fmla="*/ 187 h 204"/>
                <a:gd name="T10" fmla="*/ 1 w 187"/>
                <a:gd name="T11" fmla="*/ 194 h 204"/>
                <a:gd name="T12" fmla="*/ 1 w 187"/>
                <a:gd name="T13" fmla="*/ 0 h 204"/>
                <a:gd name="T14" fmla="*/ 1 w 187"/>
                <a:gd name="T15" fmla="*/ 0 h 204"/>
                <a:gd name="T16" fmla="*/ 0 60000 65536"/>
                <a:gd name="T17" fmla="*/ 0 60000 65536"/>
                <a:gd name="T18" fmla="*/ 0 60000 65536"/>
                <a:gd name="T19" fmla="*/ 0 60000 65536"/>
                <a:gd name="T20" fmla="*/ 0 60000 65536"/>
                <a:gd name="T21" fmla="*/ 0 60000 65536"/>
                <a:gd name="T22" fmla="*/ 0 60000 65536"/>
                <a:gd name="T23" fmla="*/ 0 60000 65536"/>
                <a:gd name="T24" fmla="*/ 0 w 187"/>
                <a:gd name="T25" fmla="*/ 0 h 204"/>
                <a:gd name="T26" fmla="*/ 187 w 187"/>
                <a:gd name="T27" fmla="*/ 204 h 20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7" h="204">
                  <a:moveTo>
                    <a:pt x="182" y="0"/>
                  </a:moveTo>
                  <a:lnTo>
                    <a:pt x="187" y="30"/>
                  </a:lnTo>
                  <a:lnTo>
                    <a:pt x="182" y="204"/>
                  </a:lnTo>
                  <a:lnTo>
                    <a:pt x="16" y="192"/>
                  </a:lnTo>
                  <a:lnTo>
                    <a:pt x="0" y="187"/>
                  </a:lnTo>
                  <a:lnTo>
                    <a:pt x="170" y="194"/>
                  </a:lnTo>
                  <a:lnTo>
                    <a:pt x="182"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21" name="Freeform 48"/>
            <p:cNvSpPr>
              <a:spLocks/>
            </p:cNvSpPr>
            <p:nvPr/>
          </p:nvSpPr>
          <p:spPr bwMode="auto">
            <a:xfrm>
              <a:off x="5264" y="1320"/>
              <a:ext cx="27" cy="194"/>
            </a:xfrm>
            <a:custGeom>
              <a:avLst/>
              <a:gdLst>
                <a:gd name="T0" fmla="*/ 1 w 54"/>
                <a:gd name="T1" fmla="*/ 3 h 194"/>
                <a:gd name="T2" fmla="*/ 1 w 54"/>
                <a:gd name="T3" fmla="*/ 0 h 194"/>
                <a:gd name="T4" fmla="*/ 0 w 54"/>
                <a:gd name="T5" fmla="*/ 194 h 194"/>
                <a:gd name="T6" fmla="*/ 1 w 54"/>
                <a:gd name="T7" fmla="*/ 190 h 194"/>
                <a:gd name="T8" fmla="*/ 1 w 54"/>
                <a:gd name="T9" fmla="*/ 16 h 194"/>
                <a:gd name="T10" fmla="*/ 1 w 54"/>
                <a:gd name="T11" fmla="*/ 10 h 194"/>
                <a:gd name="T12" fmla="*/ 1 w 54"/>
                <a:gd name="T13" fmla="*/ 3 h 194"/>
                <a:gd name="T14" fmla="*/ 1 w 54"/>
                <a:gd name="T15" fmla="*/ 3 h 194"/>
                <a:gd name="T16" fmla="*/ 0 60000 65536"/>
                <a:gd name="T17" fmla="*/ 0 60000 65536"/>
                <a:gd name="T18" fmla="*/ 0 60000 65536"/>
                <a:gd name="T19" fmla="*/ 0 60000 65536"/>
                <a:gd name="T20" fmla="*/ 0 60000 65536"/>
                <a:gd name="T21" fmla="*/ 0 60000 65536"/>
                <a:gd name="T22" fmla="*/ 0 60000 65536"/>
                <a:gd name="T23" fmla="*/ 0 60000 65536"/>
                <a:gd name="T24" fmla="*/ 0 w 54"/>
                <a:gd name="T25" fmla="*/ 0 h 194"/>
                <a:gd name="T26" fmla="*/ 54 w 54"/>
                <a:gd name="T27" fmla="*/ 194 h 19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4" h="194">
                  <a:moveTo>
                    <a:pt x="54" y="3"/>
                  </a:moveTo>
                  <a:lnTo>
                    <a:pt x="7" y="0"/>
                  </a:lnTo>
                  <a:lnTo>
                    <a:pt x="0" y="194"/>
                  </a:lnTo>
                  <a:lnTo>
                    <a:pt x="7" y="190"/>
                  </a:lnTo>
                  <a:lnTo>
                    <a:pt x="14" y="16"/>
                  </a:lnTo>
                  <a:lnTo>
                    <a:pt x="49" y="10"/>
                  </a:lnTo>
                  <a:lnTo>
                    <a:pt x="54" y="3"/>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22" name="Freeform 49"/>
            <p:cNvSpPr>
              <a:spLocks/>
            </p:cNvSpPr>
            <p:nvPr/>
          </p:nvSpPr>
          <p:spPr bwMode="auto">
            <a:xfrm>
              <a:off x="5269" y="1328"/>
              <a:ext cx="30" cy="196"/>
            </a:xfrm>
            <a:custGeom>
              <a:avLst/>
              <a:gdLst>
                <a:gd name="T0" fmla="*/ 1 w 59"/>
                <a:gd name="T1" fmla="*/ 0 h 196"/>
                <a:gd name="T2" fmla="*/ 1 w 59"/>
                <a:gd name="T3" fmla="*/ 20 h 196"/>
                <a:gd name="T4" fmla="*/ 1 w 59"/>
                <a:gd name="T5" fmla="*/ 196 h 196"/>
                <a:gd name="T6" fmla="*/ 1 w 59"/>
                <a:gd name="T7" fmla="*/ 193 h 196"/>
                <a:gd name="T8" fmla="*/ 0 w 59"/>
                <a:gd name="T9" fmla="*/ 191 h 196"/>
                <a:gd name="T10" fmla="*/ 1 w 59"/>
                <a:gd name="T11" fmla="*/ 188 h 196"/>
                <a:gd name="T12" fmla="*/ 1 w 59"/>
                <a:gd name="T13" fmla="*/ 0 h 196"/>
                <a:gd name="T14" fmla="*/ 1 w 59"/>
                <a:gd name="T15" fmla="*/ 0 h 196"/>
                <a:gd name="T16" fmla="*/ 0 60000 65536"/>
                <a:gd name="T17" fmla="*/ 0 60000 65536"/>
                <a:gd name="T18" fmla="*/ 0 60000 65536"/>
                <a:gd name="T19" fmla="*/ 0 60000 65536"/>
                <a:gd name="T20" fmla="*/ 0 60000 65536"/>
                <a:gd name="T21" fmla="*/ 0 60000 65536"/>
                <a:gd name="T22" fmla="*/ 0 60000 65536"/>
                <a:gd name="T23" fmla="*/ 0 60000 65536"/>
                <a:gd name="T24" fmla="*/ 0 w 59"/>
                <a:gd name="T25" fmla="*/ 0 h 196"/>
                <a:gd name="T26" fmla="*/ 59 w 59"/>
                <a:gd name="T27" fmla="*/ 196 h 19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9" h="196">
                  <a:moveTo>
                    <a:pt x="56" y="0"/>
                  </a:moveTo>
                  <a:lnTo>
                    <a:pt x="59" y="20"/>
                  </a:lnTo>
                  <a:lnTo>
                    <a:pt x="54" y="196"/>
                  </a:lnTo>
                  <a:lnTo>
                    <a:pt x="9" y="193"/>
                  </a:lnTo>
                  <a:lnTo>
                    <a:pt x="0" y="191"/>
                  </a:lnTo>
                  <a:lnTo>
                    <a:pt x="45" y="188"/>
                  </a:lnTo>
                  <a:lnTo>
                    <a:pt x="56"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23" name="Freeform 50"/>
            <p:cNvSpPr>
              <a:spLocks/>
            </p:cNvSpPr>
            <p:nvPr/>
          </p:nvSpPr>
          <p:spPr bwMode="auto">
            <a:xfrm>
              <a:off x="5311" y="1328"/>
              <a:ext cx="26" cy="194"/>
            </a:xfrm>
            <a:custGeom>
              <a:avLst/>
              <a:gdLst>
                <a:gd name="T0" fmla="*/ 1 w 51"/>
                <a:gd name="T1" fmla="*/ 4 h 194"/>
                <a:gd name="T2" fmla="*/ 1 w 51"/>
                <a:gd name="T3" fmla="*/ 0 h 194"/>
                <a:gd name="T4" fmla="*/ 0 w 51"/>
                <a:gd name="T5" fmla="*/ 194 h 194"/>
                <a:gd name="T6" fmla="*/ 1 w 51"/>
                <a:gd name="T7" fmla="*/ 188 h 194"/>
                <a:gd name="T8" fmla="*/ 1 w 51"/>
                <a:gd name="T9" fmla="*/ 16 h 194"/>
                <a:gd name="T10" fmla="*/ 1 w 51"/>
                <a:gd name="T11" fmla="*/ 10 h 194"/>
                <a:gd name="T12" fmla="*/ 1 w 51"/>
                <a:gd name="T13" fmla="*/ 4 h 194"/>
                <a:gd name="T14" fmla="*/ 1 w 51"/>
                <a:gd name="T15" fmla="*/ 4 h 194"/>
                <a:gd name="T16" fmla="*/ 0 60000 65536"/>
                <a:gd name="T17" fmla="*/ 0 60000 65536"/>
                <a:gd name="T18" fmla="*/ 0 60000 65536"/>
                <a:gd name="T19" fmla="*/ 0 60000 65536"/>
                <a:gd name="T20" fmla="*/ 0 60000 65536"/>
                <a:gd name="T21" fmla="*/ 0 60000 65536"/>
                <a:gd name="T22" fmla="*/ 0 60000 65536"/>
                <a:gd name="T23" fmla="*/ 0 60000 65536"/>
                <a:gd name="T24" fmla="*/ 0 w 51"/>
                <a:gd name="T25" fmla="*/ 0 h 194"/>
                <a:gd name="T26" fmla="*/ 51 w 51"/>
                <a:gd name="T27" fmla="*/ 194 h 19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1" h="194">
                  <a:moveTo>
                    <a:pt x="51" y="4"/>
                  </a:moveTo>
                  <a:lnTo>
                    <a:pt x="5" y="0"/>
                  </a:lnTo>
                  <a:lnTo>
                    <a:pt x="0" y="194"/>
                  </a:lnTo>
                  <a:lnTo>
                    <a:pt x="8" y="188"/>
                  </a:lnTo>
                  <a:lnTo>
                    <a:pt x="13" y="16"/>
                  </a:lnTo>
                  <a:lnTo>
                    <a:pt x="48" y="10"/>
                  </a:lnTo>
                  <a:lnTo>
                    <a:pt x="51" y="4"/>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24" name="Freeform 51"/>
            <p:cNvSpPr>
              <a:spLocks/>
            </p:cNvSpPr>
            <p:nvPr/>
          </p:nvSpPr>
          <p:spPr bwMode="auto">
            <a:xfrm>
              <a:off x="5317" y="1338"/>
              <a:ext cx="29" cy="194"/>
            </a:xfrm>
            <a:custGeom>
              <a:avLst/>
              <a:gdLst>
                <a:gd name="T0" fmla="*/ 0 w 59"/>
                <a:gd name="T1" fmla="*/ 0 h 194"/>
                <a:gd name="T2" fmla="*/ 0 w 59"/>
                <a:gd name="T3" fmla="*/ 20 h 194"/>
                <a:gd name="T4" fmla="*/ 0 w 59"/>
                <a:gd name="T5" fmla="*/ 194 h 194"/>
                <a:gd name="T6" fmla="*/ 0 w 59"/>
                <a:gd name="T7" fmla="*/ 192 h 194"/>
                <a:gd name="T8" fmla="*/ 0 w 59"/>
                <a:gd name="T9" fmla="*/ 188 h 194"/>
                <a:gd name="T10" fmla="*/ 0 w 59"/>
                <a:gd name="T11" fmla="*/ 188 h 194"/>
                <a:gd name="T12" fmla="*/ 0 w 59"/>
                <a:gd name="T13" fmla="*/ 0 h 194"/>
                <a:gd name="T14" fmla="*/ 0 w 59"/>
                <a:gd name="T15" fmla="*/ 0 h 194"/>
                <a:gd name="T16" fmla="*/ 0 60000 65536"/>
                <a:gd name="T17" fmla="*/ 0 60000 65536"/>
                <a:gd name="T18" fmla="*/ 0 60000 65536"/>
                <a:gd name="T19" fmla="*/ 0 60000 65536"/>
                <a:gd name="T20" fmla="*/ 0 60000 65536"/>
                <a:gd name="T21" fmla="*/ 0 60000 65536"/>
                <a:gd name="T22" fmla="*/ 0 60000 65536"/>
                <a:gd name="T23" fmla="*/ 0 60000 65536"/>
                <a:gd name="T24" fmla="*/ 0 w 59"/>
                <a:gd name="T25" fmla="*/ 0 h 194"/>
                <a:gd name="T26" fmla="*/ 59 w 59"/>
                <a:gd name="T27" fmla="*/ 194 h 19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9" h="194">
                  <a:moveTo>
                    <a:pt x="57" y="0"/>
                  </a:moveTo>
                  <a:lnTo>
                    <a:pt x="59" y="20"/>
                  </a:lnTo>
                  <a:lnTo>
                    <a:pt x="55" y="194"/>
                  </a:lnTo>
                  <a:lnTo>
                    <a:pt x="11" y="192"/>
                  </a:lnTo>
                  <a:lnTo>
                    <a:pt x="0" y="188"/>
                  </a:lnTo>
                  <a:lnTo>
                    <a:pt x="46" y="188"/>
                  </a:lnTo>
                  <a:lnTo>
                    <a:pt x="57"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25" name="Freeform 52"/>
            <p:cNvSpPr>
              <a:spLocks/>
            </p:cNvSpPr>
            <p:nvPr/>
          </p:nvSpPr>
          <p:spPr bwMode="auto">
            <a:xfrm>
              <a:off x="5264" y="1116"/>
              <a:ext cx="82" cy="181"/>
            </a:xfrm>
            <a:custGeom>
              <a:avLst/>
              <a:gdLst>
                <a:gd name="T0" fmla="*/ 1 w 164"/>
                <a:gd name="T1" fmla="*/ 0 h 181"/>
                <a:gd name="T2" fmla="*/ 1 w 164"/>
                <a:gd name="T3" fmla="*/ 174 h 181"/>
                <a:gd name="T4" fmla="*/ 0 w 164"/>
                <a:gd name="T5" fmla="*/ 174 h 181"/>
                <a:gd name="T6" fmla="*/ 1 w 164"/>
                <a:gd name="T7" fmla="*/ 181 h 181"/>
                <a:gd name="T8" fmla="*/ 1 w 164"/>
                <a:gd name="T9" fmla="*/ 0 h 181"/>
                <a:gd name="T10" fmla="*/ 1 w 164"/>
                <a:gd name="T11" fmla="*/ 0 h 181"/>
                <a:gd name="T12" fmla="*/ 0 60000 65536"/>
                <a:gd name="T13" fmla="*/ 0 60000 65536"/>
                <a:gd name="T14" fmla="*/ 0 60000 65536"/>
                <a:gd name="T15" fmla="*/ 0 60000 65536"/>
                <a:gd name="T16" fmla="*/ 0 60000 65536"/>
                <a:gd name="T17" fmla="*/ 0 60000 65536"/>
                <a:gd name="T18" fmla="*/ 0 w 164"/>
                <a:gd name="T19" fmla="*/ 0 h 181"/>
                <a:gd name="T20" fmla="*/ 164 w 164"/>
                <a:gd name="T21" fmla="*/ 181 h 181"/>
              </a:gdLst>
              <a:ahLst/>
              <a:cxnLst>
                <a:cxn ang="T12">
                  <a:pos x="T0" y="T1"/>
                </a:cxn>
                <a:cxn ang="T13">
                  <a:pos x="T2" y="T3"/>
                </a:cxn>
                <a:cxn ang="T14">
                  <a:pos x="T4" y="T5"/>
                </a:cxn>
                <a:cxn ang="T15">
                  <a:pos x="T6" y="T7"/>
                </a:cxn>
                <a:cxn ang="T16">
                  <a:pos x="T8" y="T9"/>
                </a:cxn>
                <a:cxn ang="T17">
                  <a:pos x="T10" y="T11"/>
                </a:cxn>
              </a:cxnLst>
              <a:rect l="T18" t="T19" r="T20" b="T21"/>
              <a:pathLst>
                <a:path w="164" h="181">
                  <a:moveTo>
                    <a:pt x="164" y="0"/>
                  </a:moveTo>
                  <a:lnTo>
                    <a:pt x="151" y="174"/>
                  </a:lnTo>
                  <a:lnTo>
                    <a:pt x="0" y="174"/>
                  </a:lnTo>
                  <a:lnTo>
                    <a:pt x="158" y="181"/>
                  </a:lnTo>
                  <a:lnTo>
                    <a:pt x="164"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26" name="Freeform 53"/>
            <p:cNvSpPr>
              <a:spLocks/>
            </p:cNvSpPr>
            <p:nvPr/>
          </p:nvSpPr>
          <p:spPr bwMode="auto">
            <a:xfrm>
              <a:off x="5317" y="1344"/>
              <a:ext cx="24" cy="175"/>
            </a:xfrm>
            <a:custGeom>
              <a:avLst/>
              <a:gdLst>
                <a:gd name="T0" fmla="*/ 1 w 47"/>
                <a:gd name="T1" fmla="*/ 0 h 175"/>
                <a:gd name="T2" fmla="*/ 1 w 47"/>
                <a:gd name="T3" fmla="*/ 175 h 175"/>
                <a:gd name="T4" fmla="*/ 0 w 47"/>
                <a:gd name="T5" fmla="*/ 175 h 175"/>
                <a:gd name="T6" fmla="*/ 1 w 47"/>
                <a:gd name="T7" fmla="*/ 168 h 175"/>
                <a:gd name="T8" fmla="*/ 1 w 47"/>
                <a:gd name="T9" fmla="*/ 0 h 175"/>
                <a:gd name="T10" fmla="*/ 1 w 47"/>
                <a:gd name="T11" fmla="*/ 0 h 175"/>
                <a:gd name="T12" fmla="*/ 0 60000 65536"/>
                <a:gd name="T13" fmla="*/ 0 60000 65536"/>
                <a:gd name="T14" fmla="*/ 0 60000 65536"/>
                <a:gd name="T15" fmla="*/ 0 60000 65536"/>
                <a:gd name="T16" fmla="*/ 0 60000 65536"/>
                <a:gd name="T17" fmla="*/ 0 60000 65536"/>
                <a:gd name="T18" fmla="*/ 0 w 47"/>
                <a:gd name="T19" fmla="*/ 0 h 175"/>
                <a:gd name="T20" fmla="*/ 47 w 47"/>
                <a:gd name="T21" fmla="*/ 175 h 175"/>
              </a:gdLst>
              <a:ahLst/>
              <a:cxnLst>
                <a:cxn ang="T12">
                  <a:pos x="T0" y="T1"/>
                </a:cxn>
                <a:cxn ang="T13">
                  <a:pos x="T2" y="T3"/>
                </a:cxn>
                <a:cxn ang="T14">
                  <a:pos x="T4" y="T5"/>
                </a:cxn>
                <a:cxn ang="T15">
                  <a:pos x="T6" y="T7"/>
                </a:cxn>
                <a:cxn ang="T16">
                  <a:pos x="T8" y="T9"/>
                </a:cxn>
                <a:cxn ang="T17">
                  <a:pos x="T10" y="T11"/>
                </a:cxn>
              </a:cxnLst>
              <a:rect l="T18" t="T19" r="T20" b="T21"/>
              <a:pathLst>
                <a:path w="47" h="175">
                  <a:moveTo>
                    <a:pt x="47" y="0"/>
                  </a:moveTo>
                  <a:lnTo>
                    <a:pt x="39" y="175"/>
                  </a:lnTo>
                  <a:lnTo>
                    <a:pt x="0" y="175"/>
                  </a:lnTo>
                  <a:lnTo>
                    <a:pt x="35" y="168"/>
                  </a:lnTo>
                  <a:lnTo>
                    <a:pt x="47"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27" name="Freeform 54"/>
            <p:cNvSpPr>
              <a:spLocks/>
            </p:cNvSpPr>
            <p:nvPr/>
          </p:nvSpPr>
          <p:spPr bwMode="auto">
            <a:xfrm>
              <a:off x="5309" y="1323"/>
              <a:ext cx="26" cy="189"/>
            </a:xfrm>
            <a:custGeom>
              <a:avLst/>
              <a:gdLst>
                <a:gd name="T0" fmla="*/ 1 w 52"/>
                <a:gd name="T1" fmla="*/ 0 h 189"/>
                <a:gd name="T2" fmla="*/ 1 w 52"/>
                <a:gd name="T3" fmla="*/ 0 h 189"/>
                <a:gd name="T4" fmla="*/ 0 w 52"/>
                <a:gd name="T5" fmla="*/ 189 h 189"/>
                <a:gd name="T6" fmla="*/ 1 w 52"/>
                <a:gd name="T7" fmla="*/ 4 h 189"/>
                <a:gd name="T8" fmla="*/ 1 w 52"/>
                <a:gd name="T9" fmla="*/ 0 h 189"/>
                <a:gd name="T10" fmla="*/ 1 w 52"/>
                <a:gd name="T11" fmla="*/ 0 h 189"/>
                <a:gd name="T12" fmla="*/ 0 60000 65536"/>
                <a:gd name="T13" fmla="*/ 0 60000 65536"/>
                <a:gd name="T14" fmla="*/ 0 60000 65536"/>
                <a:gd name="T15" fmla="*/ 0 60000 65536"/>
                <a:gd name="T16" fmla="*/ 0 60000 65536"/>
                <a:gd name="T17" fmla="*/ 0 60000 65536"/>
                <a:gd name="T18" fmla="*/ 0 w 52"/>
                <a:gd name="T19" fmla="*/ 0 h 189"/>
                <a:gd name="T20" fmla="*/ 52 w 52"/>
                <a:gd name="T21" fmla="*/ 189 h 189"/>
              </a:gdLst>
              <a:ahLst/>
              <a:cxnLst>
                <a:cxn ang="T12">
                  <a:pos x="T0" y="T1"/>
                </a:cxn>
                <a:cxn ang="T13">
                  <a:pos x="T2" y="T3"/>
                </a:cxn>
                <a:cxn ang="T14">
                  <a:pos x="T4" y="T5"/>
                </a:cxn>
                <a:cxn ang="T15">
                  <a:pos x="T6" y="T7"/>
                </a:cxn>
                <a:cxn ang="T16">
                  <a:pos x="T8" y="T9"/>
                </a:cxn>
                <a:cxn ang="T17">
                  <a:pos x="T10" y="T11"/>
                </a:cxn>
              </a:cxnLst>
              <a:rect l="T18" t="T19" r="T20" b="T21"/>
              <a:pathLst>
                <a:path w="52" h="189">
                  <a:moveTo>
                    <a:pt x="52" y="0"/>
                  </a:moveTo>
                  <a:lnTo>
                    <a:pt x="1" y="0"/>
                  </a:lnTo>
                  <a:lnTo>
                    <a:pt x="0" y="189"/>
                  </a:lnTo>
                  <a:lnTo>
                    <a:pt x="5" y="4"/>
                  </a:lnTo>
                  <a:lnTo>
                    <a:pt x="52"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28" name="Freeform 55"/>
            <p:cNvSpPr>
              <a:spLocks/>
            </p:cNvSpPr>
            <p:nvPr/>
          </p:nvSpPr>
          <p:spPr bwMode="auto">
            <a:xfrm>
              <a:off x="5269" y="1336"/>
              <a:ext cx="24" cy="176"/>
            </a:xfrm>
            <a:custGeom>
              <a:avLst/>
              <a:gdLst>
                <a:gd name="T0" fmla="*/ 1 w 47"/>
                <a:gd name="T1" fmla="*/ 0 h 176"/>
                <a:gd name="T2" fmla="*/ 1 w 47"/>
                <a:gd name="T3" fmla="*/ 176 h 176"/>
                <a:gd name="T4" fmla="*/ 0 w 47"/>
                <a:gd name="T5" fmla="*/ 176 h 176"/>
                <a:gd name="T6" fmla="*/ 1 w 47"/>
                <a:gd name="T7" fmla="*/ 172 h 176"/>
                <a:gd name="T8" fmla="*/ 1 w 47"/>
                <a:gd name="T9" fmla="*/ 0 h 176"/>
                <a:gd name="T10" fmla="*/ 1 w 47"/>
                <a:gd name="T11" fmla="*/ 0 h 176"/>
                <a:gd name="T12" fmla="*/ 0 60000 65536"/>
                <a:gd name="T13" fmla="*/ 0 60000 65536"/>
                <a:gd name="T14" fmla="*/ 0 60000 65536"/>
                <a:gd name="T15" fmla="*/ 0 60000 65536"/>
                <a:gd name="T16" fmla="*/ 0 60000 65536"/>
                <a:gd name="T17" fmla="*/ 0 60000 65536"/>
                <a:gd name="T18" fmla="*/ 0 w 47"/>
                <a:gd name="T19" fmla="*/ 0 h 176"/>
                <a:gd name="T20" fmla="*/ 47 w 47"/>
                <a:gd name="T21" fmla="*/ 176 h 176"/>
              </a:gdLst>
              <a:ahLst/>
              <a:cxnLst>
                <a:cxn ang="T12">
                  <a:pos x="T0" y="T1"/>
                </a:cxn>
                <a:cxn ang="T13">
                  <a:pos x="T2" y="T3"/>
                </a:cxn>
                <a:cxn ang="T14">
                  <a:pos x="T4" y="T5"/>
                </a:cxn>
                <a:cxn ang="T15">
                  <a:pos x="T6" y="T7"/>
                </a:cxn>
                <a:cxn ang="T16">
                  <a:pos x="T8" y="T9"/>
                </a:cxn>
                <a:cxn ang="T17">
                  <a:pos x="T10" y="T11"/>
                </a:cxn>
              </a:cxnLst>
              <a:rect l="T18" t="T19" r="T20" b="T21"/>
              <a:pathLst>
                <a:path w="47" h="176">
                  <a:moveTo>
                    <a:pt x="47" y="0"/>
                  </a:moveTo>
                  <a:lnTo>
                    <a:pt x="38" y="176"/>
                  </a:lnTo>
                  <a:lnTo>
                    <a:pt x="0" y="176"/>
                  </a:lnTo>
                  <a:lnTo>
                    <a:pt x="34" y="172"/>
                  </a:lnTo>
                  <a:lnTo>
                    <a:pt x="47"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29" name="Freeform 56"/>
            <p:cNvSpPr>
              <a:spLocks/>
            </p:cNvSpPr>
            <p:nvPr/>
          </p:nvSpPr>
          <p:spPr bwMode="auto">
            <a:xfrm>
              <a:off x="5261" y="1316"/>
              <a:ext cx="27" cy="187"/>
            </a:xfrm>
            <a:custGeom>
              <a:avLst/>
              <a:gdLst>
                <a:gd name="T0" fmla="*/ 1 w 54"/>
                <a:gd name="T1" fmla="*/ 0 h 187"/>
                <a:gd name="T2" fmla="*/ 0 w 54"/>
                <a:gd name="T3" fmla="*/ 0 h 187"/>
                <a:gd name="T4" fmla="*/ 0 w 54"/>
                <a:gd name="T5" fmla="*/ 187 h 187"/>
                <a:gd name="T6" fmla="*/ 1 w 54"/>
                <a:gd name="T7" fmla="*/ 2 h 187"/>
                <a:gd name="T8" fmla="*/ 1 w 54"/>
                <a:gd name="T9" fmla="*/ 0 h 187"/>
                <a:gd name="T10" fmla="*/ 1 w 54"/>
                <a:gd name="T11" fmla="*/ 0 h 187"/>
                <a:gd name="T12" fmla="*/ 0 60000 65536"/>
                <a:gd name="T13" fmla="*/ 0 60000 65536"/>
                <a:gd name="T14" fmla="*/ 0 60000 65536"/>
                <a:gd name="T15" fmla="*/ 0 60000 65536"/>
                <a:gd name="T16" fmla="*/ 0 60000 65536"/>
                <a:gd name="T17" fmla="*/ 0 60000 65536"/>
                <a:gd name="T18" fmla="*/ 0 w 54"/>
                <a:gd name="T19" fmla="*/ 0 h 187"/>
                <a:gd name="T20" fmla="*/ 54 w 54"/>
                <a:gd name="T21" fmla="*/ 187 h 187"/>
              </a:gdLst>
              <a:ahLst/>
              <a:cxnLst>
                <a:cxn ang="T12">
                  <a:pos x="T0" y="T1"/>
                </a:cxn>
                <a:cxn ang="T13">
                  <a:pos x="T2" y="T3"/>
                </a:cxn>
                <a:cxn ang="T14">
                  <a:pos x="T4" y="T5"/>
                </a:cxn>
                <a:cxn ang="T15">
                  <a:pos x="T6" y="T7"/>
                </a:cxn>
                <a:cxn ang="T16">
                  <a:pos x="T8" y="T9"/>
                </a:cxn>
                <a:cxn ang="T17">
                  <a:pos x="T10" y="T11"/>
                </a:cxn>
              </a:cxnLst>
              <a:rect l="T18" t="T19" r="T20" b="T21"/>
              <a:pathLst>
                <a:path w="54" h="187">
                  <a:moveTo>
                    <a:pt x="54" y="0"/>
                  </a:moveTo>
                  <a:lnTo>
                    <a:pt x="0" y="0"/>
                  </a:lnTo>
                  <a:lnTo>
                    <a:pt x="0" y="187"/>
                  </a:lnTo>
                  <a:lnTo>
                    <a:pt x="6" y="2"/>
                  </a:lnTo>
                  <a:lnTo>
                    <a:pt x="54"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30" name="Freeform 57"/>
            <p:cNvSpPr>
              <a:spLocks/>
            </p:cNvSpPr>
            <p:nvPr/>
          </p:nvSpPr>
          <p:spPr bwMode="auto">
            <a:xfrm>
              <a:off x="5123" y="1133"/>
              <a:ext cx="160" cy="650"/>
            </a:xfrm>
            <a:custGeom>
              <a:avLst/>
              <a:gdLst>
                <a:gd name="T0" fmla="*/ 0 w 320"/>
                <a:gd name="T1" fmla="*/ 2 h 650"/>
                <a:gd name="T2" fmla="*/ 1 w 320"/>
                <a:gd name="T3" fmla="*/ 0 h 650"/>
                <a:gd name="T4" fmla="*/ 1 w 320"/>
                <a:gd name="T5" fmla="*/ 650 h 650"/>
                <a:gd name="T6" fmla="*/ 1 w 320"/>
                <a:gd name="T7" fmla="*/ 639 h 650"/>
                <a:gd name="T8" fmla="*/ 0 w 320"/>
                <a:gd name="T9" fmla="*/ 2 h 650"/>
                <a:gd name="T10" fmla="*/ 0 w 320"/>
                <a:gd name="T11" fmla="*/ 2 h 650"/>
                <a:gd name="T12" fmla="*/ 0 60000 65536"/>
                <a:gd name="T13" fmla="*/ 0 60000 65536"/>
                <a:gd name="T14" fmla="*/ 0 60000 65536"/>
                <a:gd name="T15" fmla="*/ 0 60000 65536"/>
                <a:gd name="T16" fmla="*/ 0 60000 65536"/>
                <a:gd name="T17" fmla="*/ 0 60000 65536"/>
                <a:gd name="T18" fmla="*/ 0 w 320"/>
                <a:gd name="T19" fmla="*/ 0 h 650"/>
                <a:gd name="T20" fmla="*/ 320 w 320"/>
                <a:gd name="T21" fmla="*/ 650 h 650"/>
              </a:gdLst>
              <a:ahLst/>
              <a:cxnLst>
                <a:cxn ang="T12">
                  <a:pos x="T0" y="T1"/>
                </a:cxn>
                <a:cxn ang="T13">
                  <a:pos x="T2" y="T3"/>
                </a:cxn>
                <a:cxn ang="T14">
                  <a:pos x="T4" y="T5"/>
                </a:cxn>
                <a:cxn ang="T15">
                  <a:pos x="T6" y="T7"/>
                </a:cxn>
                <a:cxn ang="T16">
                  <a:pos x="T8" y="T9"/>
                </a:cxn>
                <a:cxn ang="T17">
                  <a:pos x="T10" y="T11"/>
                </a:cxn>
              </a:cxnLst>
              <a:rect l="T18" t="T19" r="T20" b="T21"/>
              <a:pathLst>
                <a:path w="320" h="650">
                  <a:moveTo>
                    <a:pt x="0" y="2"/>
                  </a:moveTo>
                  <a:lnTo>
                    <a:pt x="310" y="0"/>
                  </a:lnTo>
                  <a:lnTo>
                    <a:pt x="320" y="650"/>
                  </a:lnTo>
                  <a:lnTo>
                    <a:pt x="4" y="639"/>
                  </a:lnTo>
                  <a:lnTo>
                    <a:pt x="0" y="2"/>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31" name="Freeform 58"/>
            <p:cNvSpPr>
              <a:spLocks/>
            </p:cNvSpPr>
            <p:nvPr/>
          </p:nvSpPr>
          <p:spPr bwMode="auto">
            <a:xfrm>
              <a:off x="5085" y="1074"/>
              <a:ext cx="219" cy="731"/>
            </a:xfrm>
            <a:custGeom>
              <a:avLst/>
              <a:gdLst>
                <a:gd name="T0" fmla="*/ 1 w 438"/>
                <a:gd name="T1" fmla="*/ 709 h 731"/>
                <a:gd name="T2" fmla="*/ 1 w 438"/>
                <a:gd name="T3" fmla="*/ 704 h 731"/>
                <a:gd name="T4" fmla="*/ 0 w 438"/>
                <a:gd name="T5" fmla="*/ 0 h 731"/>
                <a:gd name="T6" fmla="*/ 1 w 438"/>
                <a:gd name="T7" fmla="*/ 0 h 731"/>
                <a:gd name="T8" fmla="*/ 1 w 438"/>
                <a:gd name="T9" fmla="*/ 731 h 731"/>
                <a:gd name="T10" fmla="*/ 1 w 438"/>
                <a:gd name="T11" fmla="*/ 724 h 731"/>
                <a:gd name="T12" fmla="*/ 1 w 438"/>
                <a:gd name="T13" fmla="*/ 59 h 731"/>
                <a:gd name="T14" fmla="*/ 1 w 438"/>
                <a:gd name="T15" fmla="*/ 64 h 731"/>
                <a:gd name="T16" fmla="*/ 1 w 438"/>
                <a:gd name="T17" fmla="*/ 709 h 731"/>
                <a:gd name="T18" fmla="*/ 1 w 438"/>
                <a:gd name="T19" fmla="*/ 709 h 73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8"/>
                <a:gd name="T31" fmla="*/ 0 h 731"/>
                <a:gd name="T32" fmla="*/ 438 w 438"/>
                <a:gd name="T33" fmla="*/ 731 h 73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8" h="731">
                  <a:moveTo>
                    <a:pt x="66" y="709"/>
                  </a:moveTo>
                  <a:lnTo>
                    <a:pt x="20" y="704"/>
                  </a:lnTo>
                  <a:lnTo>
                    <a:pt x="0" y="0"/>
                  </a:lnTo>
                  <a:lnTo>
                    <a:pt x="438" y="0"/>
                  </a:lnTo>
                  <a:lnTo>
                    <a:pt x="438" y="731"/>
                  </a:lnTo>
                  <a:lnTo>
                    <a:pt x="390" y="724"/>
                  </a:lnTo>
                  <a:lnTo>
                    <a:pt x="374" y="59"/>
                  </a:lnTo>
                  <a:lnTo>
                    <a:pt x="69" y="64"/>
                  </a:lnTo>
                  <a:lnTo>
                    <a:pt x="66" y="709"/>
                  </a:lnTo>
                  <a:close/>
                </a:path>
              </a:pathLst>
            </a:custGeom>
            <a:solidFill>
              <a:srgbClr val="FFDB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32" name="Freeform 59"/>
            <p:cNvSpPr>
              <a:spLocks/>
            </p:cNvSpPr>
            <p:nvPr/>
          </p:nvSpPr>
          <p:spPr bwMode="auto">
            <a:xfrm>
              <a:off x="5089" y="1088"/>
              <a:ext cx="207" cy="717"/>
            </a:xfrm>
            <a:custGeom>
              <a:avLst/>
              <a:gdLst>
                <a:gd name="T0" fmla="*/ 0 w 415"/>
                <a:gd name="T1" fmla="*/ 709 h 717"/>
                <a:gd name="T2" fmla="*/ 0 w 415"/>
                <a:gd name="T3" fmla="*/ 30 h 717"/>
                <a:gd name="T4" fmla="*/ 0 w 415"/>
                <a:gd name="T5" fmla="*/ 13 h 717"/>
                <a:gd name="T6" fmla="*/ 0 w 415"/>
                <a:gd name="T7" fmla="*/ 16 h 717"/>
                <a:gd name="T8" fmla="*/ 0 w 415"/>
                <a:gd name="T9" fmla="*/ 30 h 717"/>
                <a:gd name="T10" fmla="*/ 0 w 415"/>
                <a:gd name="T11" fmla="*/ 696 h 717"/>
                <a:gd name="T12" fmla="*/ 0 w 415"/>
                <a:gd name="T13" fmla="*/ 690 h 717"/>
                <a:gd name="T14" fmla="*/ 0 w 415"/>
                <a:gd name="T15" fmla="*/ 20 h 717"/>
                <a:gd name="T16" fmla="*/ 0 w 415"/>
                <a:gd name="T17" fmla="*/ 0 h 717"/>
                <a:gd name="T18" fmla="*/ 0 w 415"/>
                <a:gd name="T19" fmla="*/ 6 h 717"/>
                <a:gd name="T20" fmla="*/ 0 w 415"/>
                <a:gd name="T21" fmla="*/ 28 h 717"/>
                <a:gd name="T22" fmla="*/ 0 w 415"/>
                <a:gd name="T23" fmla="*/ 717 h 717"/>
                <a:gd name="T24" fmla="*/ 0 w 415"/>
                <a:gd name="T25" fmla="*/ 709 h 717"/>
                <a:gd name="T26" fmla="*/ 0 w 415"/>
                <a:gd name="T27" fmla="*/ 709 h 7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15"/>
                <a:gd name="T43" fmla="*/ 0 h 717"/>
                <a:gd name="T44" fmla="*/ 415 w 415"/>
                <a:gd name="T45" fmla="*/ 717 h 7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15" h="717">
                  <a:moveTo>
                    <a:pt x="395" y="709"/>
                  </a:moveTo>
                  <a:lnTo>
                    <a:pt x="386" y="30"/>
                  </a:lnTo>
                  <a:lnTo>
                    <a:pt x="404" y="13"/>
                  </a:lnTo>
                  <a:lnTo>
                    <a:pt x="15" y="16"/>
                  </a:lnTo>
                  <a:lnTo>
                    <a:pt x="25" y="30"/>
                  </a:lnTo>
                  <a:lnTo>
                    <a:pt x="42" y="696"/>
                  </a:lnTo>
                  <a:lnTo>
                    <a:pt x="28" y="690"/>
                  </a:lnTo>
                  <a:lnTo>
                    <a:pt x="7" y="20"/>
                  </a:lnTo>
                  <a:lnTo>
                    <a:pt x="0" y="0"/>
                  </a:lnTo>
                  <a:lnTo>
                    <a:pt x="415" y="6"/>
                  </a:lnTo>
                  <a:lnTo>
                    <a:pt x="399" y="28"/>
                  </a:lnTo>
                  <a:lnTo>
                    <a:pt x="412" y="717"/>
                  </a:lnTo>
                  <a:lnTo>
                    <a:pt x="395" y="709"/>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33" name="Freeform 60"/>
            <p:cNvSpPr>
              <a:spLocks/>
            </p:cNvSpPr>
            <p:nvPr/>
          </p:nvSpPr>
          <p:spPr bwMode="auto">
            <a:xfrm>
              <a:off x="5129" y="1157"/>
              <a:ext cx="122" cy="222"/>
            </a:xfrm>
            <a:custGeom>
              <a:avLst/>
              <a:gdLst>
                <a:gd name="T0" fmla="*/ 1 w 244"/>
                <a:gd name="T1" fmla="*/ 0 h 222"/>
                <a:gd name="T2" fmla="*/ 0 w 244"/>
                <a:gd name="T3" fmla="*/ 4 h 222"/>
                <a:gd name="T4" fmla="*/ 1 w 244"/>
                <a:gd name="T5" fmla="*/ 207 h 222"/>
                <a:gd name="T6" fmla="*/ 1 w 244"/>
                <a:gd name="T7" fmla="*/ 222 h 222"/>
                <a:gd name="T8" fmla="*/ 1 w 244"/>
                <a:gd name="T9" fmla="*/ 9 h 222"/>
                <a:gd name="T10" fmla="*/ 1 w 244"/>
                <a:gd name="T11" fmla="*/ 0 h 222"/>
                <a:gd name="T12" fmla="*/ 1 w 244"/>
                <a:gd name="T13" fmla="*/ 0 h 222"/>
                <a:gd name="T14" fmla="*/ 0 60000 65536"/>
                <a:gd name="T15" fmla="*/ 0 60000 65536"/>
                <a:gd name="T16" fmla="*/ 0 60000 65536"/>
                <a:gd name="T17" fmla="*/ 0 60000 65536"/>
                <a:gd name="T18" fmla="*/ 0 60000 65536"/>
                <a:gd name="T19" fmla="*/ 0 60000 65536"/>
                <a:gd name="T20" fmla="*/ 0 60000 65536"/>
                <a:gd name="T21" fmla="*/ 0 w 244"/>
                <a:gd name="T22" fmla="*/ 0 h 222"/>
                <a:gd name="T23" fmla="*/ 244 w 244"/>
                <a:gd name="T24" fmla="*/ 222 h 2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4" h="222">
                  <a:moveTo>
                    <a:pt x="244" y="0"/>
                  </a:moveTo>
                  <a:lnTo>
                    <a:pt x="0" y="4"/>
                  </a:lnTo>
                  <a:lnTo>
                    <a:pt x="7" y="207"/>
                  </a:lnTo>
                  <a:lnTo>
                    <a:pt x="11" y="222"/>
                  </a:lnTo>
                  <a:lnTo>
                    <a:pt x="8" y="9"/>
                  </a:lnTo>
                  <a:lnTo>
                    <a:pt x="244"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34" name="Freeform 61"/>
            <p:cNvSpPr>
              <a:spLocks/>
            </p:cNvSpPr>
            <p:nvPr/>
          </p:nvSpPr>
          <p:spPr bwMode="auto">
            <a:xfrm>
              <a:off x="5137" y="1166"/>
              <a:ext cx="121" cy="230"/>
            </a:xfrm>
            <a:custGeom>
              <a:avLst/>
              <a:gdLst>
                <a:gd name="T0" fmla="*/ 1 w 241"/>
                <a:gd name="T1" fmla="*/ 0 h 230"/>
                <a:gd name="T2" fmla="*/ 1 w 241"/>
                <a:gd name="T3" fmla="*/ 10 h 230"/>
                <a:gd name="T4" fmla="*/ 1 w 241"/>
                <a:gd name="T5" fmla="*/ 14 h 230"/>
                <a:gd name="T6" fmla="*/ 1 w 241"/>
                <a:gd name="T7" fmla="*/ 226 h 230"/>
                <a:gd name="T8" fmla="*/ 1 w 241"/>
                <a:gd name="T9" fmla="*/ 230 h 230"/>
                <a:gd name="T10" fmla="*/ 0 w 241"/>
                <a:gd name="T11" fmla="*/ 4 h 230"/>
                <a:gd name="T12" fmla="*/ 1 w 241"/>
                <a:gd name="T13" fmla="*/ 0 h 230"/>
                <a:gd name="T14" fmla="*/ 1 w 241"/>
                <a:gd name="T15" fmla="*/ 0 h 230"/>
                <a:gd name="T16" fmla="*/ 0 60000 65536"/>
                <a:gd name="T17" fmla="*/ 0 60000 65536"/>
                <a:gd name="T18" fmla="*/ 0 60000 65536"/>
                <a:gd name="T19" fmla="*/ 0 60000 65536"/>
                <a:gd name="T20" fmla="*/ 0 60000 65536"/>
                <a:gd name="T21" fmla="*/ 0 60000 65536"/>
                <a:gd name="T22" fmla="*/ 0 60000 65536"/>
                <a:gd name="T23" fmla="*/ 0 60000 65536"/>
                <a:gd name="T24" fmla="*/ 0 w 241"/>
                <a:gd name="T25" fmla="*/ 0 h 230"/>
                <a:gd name="T26" fmla="*/ 241 w 241"/>
                <a:gd name="T27" fmla="*/ 230 h 23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1" h="230">
                  <a:moveTo>
                    <a:pt x="241" y="0"/>
                  </a:moveTo>
                  <a:lnTo>
                    <a:pt x="220" y="10"/>
                  </a:lnTo>
                  <a:lnTo>
                    <a:pt x="13" y="14"/>
                  </a:lnTo>
                  <a:lnTo>
                    <a:pt x="16" y="226"/>
                  </a:lnTo>
                  <a:lnTo>
                    <a:pt x="4" y="230"/>
                  </a:lnTo>
                  <a:lnTo>
                    <a:pt x="0" y="4"/>
                  </a:lnTo>
                  <a:lnTo>
                    <a:pt x="241"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35" name="Freeform 62"/>
            <p:cNvSpPr>
              <a:spLocks/>
            </p:cNvSpPr>
            <p:nvPr/>
          </p:nvSpPr>
          <p:spPr bwMode="auto">
            <a:xfrm>
              <a:off x="5303" y="1076"/>
              <a:ext cx="20" cy="731"/>
            </a:xfrm>
            <a:custGeom>
              <a:avLst/>
              <a:gdLst>
                <a:gd name="T0" fmla="*/ 0 w 40"/>
                <a:gd name="T1" fmla="*/ 731 h 731"/>
                <a:gd name="T2" fmla="*/ 1 w 40"/>
                <a:gd name="T3" fmla="*/ 720 h 731"/>
                <a:gd name="T4" fmla="*/ 1 w 40"/>
                <a:gd name="T5" fmla="*/ 10 h 731"/>
                <a:gd name="T6" fmla="*/ 1 w 40"/>
                <a:gd name="T7" fmla="*/ 0 h 731"/>
                <a:gd name="T8" fmla="*/ 0 w 40"/>
                <a:gd name="T9" fmla="*/ 731 h 731"/>
                <a:gd name="T10" fmla="*/ 0 w 40"/>
                <a:gd name="T11" fmla="*/ 731 h 731"/>
                <a:gd name="T12" fmla="*/ 0 60000 65536"/>
                <a:gd name="T13" fmla="*/ 0 60000 65536"/>
                <a:gd name="T14" fmla="*/ 0 60000 65536"/>
                <a:gd name="T15" fmla="*/ 0 60000 65536"/>
                <a:gd name="T16" fmla="*/ 0 60000 65536"/>
                <a:gd name="T17" fmla="*/ 0 60000 65536"/>
                <a:gd name="T18" fmla="*/ 0 w 40"/>
                <a:gd name="T19" fmla="*/ 0 h 731"/>
                <a:gd name="T20" fmla="*/ 40 w 40"/>
                <a:gd name="T21" fmla="*/ 731 h 731"/>
              </a:gdLst>
              <a:ahLst/>
              <a:cxnLst>
                <a:cxn ang="T12">
                  <a:pos x="T0" y="T1"/>
                </a:cxn>
                <a:cxn ang="T13">
                  <a:pos x="T2" y="T3"/>
                </a:cxn>
                <a:cxn ang="T14">
                  <a:pos x="T4" y="T5"/>
                </a:cxn>
                <a:cxn ang="T15">
                  <a:pos x="T6" y="T7"/>
                </a:cxn>
                <a:cxn ang="T16">
                  <a:pos x="T8" y="T9"/>
                </a:cxn>
                <a:cxn ang="T17">
                  <a:pos x="T10" y="T11"/>
                </a:cxn>
              </a:cxnLst>
              <a:rect l="T18" t="T19" r="T20" b="T21"/>
              <a:pathLst>
                <a:path w="40" h="731">
                  <a:moveTo>
                    <a:pt x="0" y="731"/>
                  </a:moveTo>
                  <a:lnTo>
                    <a:pt x="40" y="720"/>
                  </a:lnTo>
                  <a:lnTo>
                    <a:pt x="33" y="10"/>
                  </a:lnTo>
                  <a:lnTo>
                    <a:pt x="2" y="0"/>
                  </a:lnTo>
                  <a:lnTo>
                    <a:pt x="0" y="731"/>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36" name="Freeform 63"/>
            <p:cNvSpPr>
              <a:spLocks/>
            </p:cNvSpPr>
            <p:nvPr/>
          </p:nvSpPr>
          <p:spPr bwMode="auto">
            <a:xfrm>
              <a:off x="5108" y="1123"/>
              <a:ext cx="165" cy="631"/>
            </a:xfrm>
            <a:custGeom>
              <a:avLst/>
              <a:gdLst>
                <a:gd name="T0" fmla="*/ 0 w 331"/>
                <a:gd name="T1" fmla="*/ 631 h 631"/>
                <a:gd name="T2" fmla="*/ 0 w 331"/>
                <a:gd name="T3" fmla="*/ 28 h 631"/>
                <a:gd name="T4" fmla="*/ 0 w 331"/>
                <a:gd name="T5" fmla="*/ 25 h 631"/>
                <a:gd name="T6" fmla="*/ 0 w 331"/>
                <a:gd name="T7" fmla="*/ 2 h 631"/>
                <a:gd name="T8" fmla="*/ 0 w 331"/>
                <a:gd name="T9" fmla="*/ 0 h 631"/>
                <a:gd name="T10" fmla="*/ 0 w 331"/>
                <a:gd name="T11" fmla="*/ 576 h 631"/>
                <a:gd name="T12" fmla="*/ 0 w 331"/>
                <a:gd name="T13" fmla="*/ 631 h 631"/>
                <a:gd name="T14" fmla="*/ 0 w 331"/>
                <a:gd name="T15" fmla="*/ 631 h 631"/>
                <a:gd name="T16" fmla="*/ 0 60000 65536"/>
                <a:gd name="T17" fmla="*/ 0 60000 65536"/>
                <a:gd name="T18" fmla="*/ 0 60000 65536"/>
                <a:gd name="T19" fmla="*/ 0 60000 65536"/>
                <a:gd name="T20" fmla="*/ 0 60000 65536"/>
                <a:gd name="T21" fmla="*/ 0 60000 65536"/>
                <a:gd name="T22" fmla="*/ 0 60000 65536"/>
                <a:gd name="T23" fmla="*/ 0 60000 65536"/>
                <a:gd name="T24" fmla="*/ 0 w 331"/>
                <a:gd name="T25" fmla="*/ 0 h 631"/>
                <a:gd name="T26" fmla="*/ 331 w 331"/>
                <a:gd name="T27" fmla="*/ 631 h 63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31" h="631">
                  <a:moveTo>
                    <a:pt x="42" y="631"/>
                  </a:moveTo>
                  <a:lnTo>
                    <a:pt x="36" y="28"/>
                  </a:lnTo>
                  <a:lnTo>
                    <a:pt x="331" y="25"/>
                  </a:lnTo>
                  <a:lnTo>
                    <a:pt x="331" y="2"/>
                  </a:lnTo>
                  <a:lnTo>
                    <a:pt x="0" y="0"/>
                  </a:lnTo>
                  <a:lnTo>
                    <a:pt x="13" y="576"/>
                  </a:lnTo>
                  <a:lnTo>
                    <a:pt x="42" y="631"/>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37" name="Freeform 64"/>
            <p:cNvSpPr>
              <a:spLocks/>
            </p:cNvSpPr>
            <p:nvPr/>
          </p:nvSpPr>
          <p:spPr bwMode="auto">
            <a:xfrm>
              <a:off x="5144" y="1175"/>
              <a:ext cx="122" cy="272"/>
            </a:xfrm>
            <a:custGeom>
              <a:avLst/>
              <a:gdLst>
                <a:gd name="T0" fmla="*/ 0 w 245"/>
                <a:gd name="T1" fmla="*/ 0 h 272"/>
                <a:gd name="T2" fmla="*/ 0 w 245"/>
                <a:gd name="T3" fmla="*/ 39 h 272"/>
                <a:gd name="T4" fmla="*/ 0 w 245"/>
                <a:gd name="T5" fmla="*/ 272 h 272"/>
                <a:gd name="T6" fmla="*/ 0 w 245"/>
                <a:gd name="T7" fmla="*/ 265 h 272"/>
                <a:gd name="T8" fmla="*/ 0 w 245"/>
                <a:gd name="T9" fmla="*/ 257 h 272"/>
                <a:gd name="T10" fmla="*/ 0 w 245"/>
                <a:gd name="T11" fmla="*/ 261 h 272"/>
                <a:gd name="T12" fmla="*/ 0 w 245"/>
                <a:gd name="T13" fmla="*/ 0 h 272"/>
                <a:gd name="T14" fmla="*/ 0 w 245"/>
                <a:gd name="T15" fmla="*/ 0 h 272"/>
                <a:gd name="T16" fmla="*/ 0 60000 65536"/>
                <a:gd name="T17" fmla="*/ 0 60000 65536"/>
                <a:gd name="T18" fmla="*/ 0 60000 65536"/>
                <a:gd name="T19" fmla="*/ 0 60000 65536"/>
                <a:gd name="T20" fmla="*/ 0 60000 65536"/>
                <a:gd name="T21" fmla="*/ 0 60000 65536"/>
                <a:gd name="T22" fmla="*/ 0 60000 65536"/>
                <a:gd name="T23" fmla="*/ 0 60000 65536"/>
                <a:gd name="T24" fmla="*/ 0 w 245"/>
                <a:gd name="T25" fmla="*/ 0 h 272"/>
                <a:gd name="T26" fmla="*/ 245 w 245"/>
                <a:gd name="T27" fmla="*/ 272 h 2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5" h="272">
                  <a:moveTo>
                    <a:pt x="235" y="0"/>
                  </a:moveTo>
                  <a:lnTo>
                    <a:pt x="245" y="39"/>
                  </a:lnTo>
                  <a:lnTo>
                    <a:pt x="243" y="272"/>
                  </a:lnTo>
                  <a:lnTo>
                    <a:pt x="20" y="265"/>
                  </a:lnTo>
                  <a:lnTo>
                    <a:pt x="0" y="257"/>
                  </a:lnTo>
                  <a:lnTo>
                    <a:pt x="228" y="261"/>
                  </a:lnTo>
                  <a:lnTo>
                    <a:pt x="235"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38" name="Freeform 65"/>
            <p:cNvSpPr>
              <a:spLocks/>
            </p:cNvSpPr>
            <p:nvPr/>
          </p:nvSpPr>
          <p:spPr bwMode="auto">
            <a:xfrm>
              <a:off x="5152" y="1464"/>
              <a:ext cx="32" cy="260"/>
            </a:xfrm>
            <a:custGeom>
              <a:avLst/>
              <a:gdLst>
                <a:gd name="T0" fmla="*/ 1 w 63"/>
                <a:gd name="T1" fmla="*/ 2 h 260"/>
                <a:gd name="T2" fmla="*/ 0 w 63"/>
                <a:gd name="T3" fmla="*/ 0 h 260"/>
                <a:gd name="T4" fmla="*/ 0 w 63"/>
                <a:gd name="T5" fmla="*/ 260 h 260"/>
                <a:gd name="T6" fmla="*/ 1 w 63"/>
                <a:gd name="T7" fmla="*/ 253 h 260"/>
                <a:gd name="T8" fmla="*/ 1 w 63"/>
                <a:gd name="T9" fmla="*/ 18 h 260"/>
                <a:gd name="T10" fmla="*/ 1 w 63"/>
                <a:gd name="T11" fmla="*/ 11 h 260"/>
                <a:gd name="T12" fmla="*/ 1 w 63"/>
                <a:gd name="T13" fmla="*/ 2 h 260"/>
                <a:gd name="T14" fmla="*/ 1 w 63"/>
                <a:gd name="T15" fmla="*/ 2 h 260"/>
                <a:gd name="T16" fmla="*/ 0 60000 65536"/>
                <a:gd name="T17" fmla="*/ 0 60000 65536"/>
                <a:gd name="T18" fmla="*/ 0 60000 65536"/>
                <a:gd name="T19" fmla="*/ 0 60000 65536"/>
                <a:gd name="T20" fmla="*/ 0 60000 65536"/>
                <a:gd name="T21" fmla="*/ 0 60000 65536"/>
                <a:gd name="T22" fmla="*/ 0 60000 65536"/>
                <a:gd name="T23" fmla="*/ 0 60000 65536"/>
                <a:gd name="T24" fmla="*/ 0 w 63"/>
                <a:gd name="T25" fmla="*/ 0 h 260"/>
                <a:gd name="T26" fmla="*/ 63 w 63"/>
                <a:gd name="T27" fmla="*/ 260 h 26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3" h="260">
                  <a:moveTo>
                    <a:pt x="63" y="2"/>
                  </a:moveTo>
                  <a:lnTo>
                    <a:pt x="0" y="0"/>
                  </a:lnTo>
                  <a:lnTo>
                    <a:pt x="0" y="260"/>
                  </a:lnTo>
                  <a:lnTo>
                    <a:pt x="9" y="253"/>
                  </a:lnTo>
                  <a:lnTo>
                    <a:pt x="12" y="18"/>
                  </a:lnTo>
                  <a:lnTo>
                    <a:pt x="58" y="11"/>
                  </a:lnTo>
                  <a:lnTo>
                    <a:pt x="63" y="2"/>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39" name="Freeform 66"/>
            <p:cNvSpPr>
              <a:spLocks/>
            </p:cNvSpPr>
            <p:nvPr/>
          </p:nvSpPr>
          <p:spPr bwMode="auto">
            <a:xfrm>
              <a:off x="5159" y="1473"/>
              <a:ext cx="36" cy="263"/>
            </a:xfrm>
            <a:custGeom>
              <a:avLst/>
              <a:gdLst>
                <a:gd name="T0" fmla="*/ 0 w 74"/>
                <a:gd name="T1" fmla="*/ 0 h 263"/>
                <a:gd name="T2" fmla="*/ 0 w 74"/>
                <a:gd name="T3" fmla="*/ 27 h 263"/>
                <a:gd name="T4" fmla="*/ 0 w 74"/>
                <a:gd name="T5" fmla="*/ 263 h 263"/>
                <a:gd name="T6" fmla="*/ 0 w 74"/>
                <a:gd name="T7" fmla="*/ 261 h 263"/>
                <a:gd name="T8" fmla="*/ 0 w 74"/>
                <a:gd name="T9" fmla="*/ 254 h 263"/>
                <a:gd name="T10" fmla="*/ 0 w 74"/>
                <a:gd name="T11" fmla="*/ 253 h 263"/>
                <a:gd name="T12" fmla="*/ 0 w 74"/>
                <a:gd name="T13" fmla="*/ 0 h 263"/>
                <a:gd name="T14" fmla="*/ 0 w 74"/>
                <a:gd name="T15" fmla="*/ 0 h 263"/>
                <a:gd name="T16" fmla="*/ 0 60000 65536"/>
                <a:gd name="T17" fmla="*/ 0 60000 65536"/>
                <a:gd name="T18" fmla="*/ 0 60000 65536"/>
                <a:gd name="T19" fmla="*/ 0 60000 65536"/>
                <a:gd name="T20" fmla="*/ 0 60000 65536"/>
                <a:gd name="T21" fmla="*/ 0 60000 65536"/>
                <a:gd name="T22" fmla="*/ 0 60000 65536"/>
                <a:gd name="T23" fmla="*/ 0 60000 65536"/>
                <a:gd name="T24" fmla="*/ 0 w 74"/>
                <a:gd name="T25" fmla="*/ 0 h 263"/>
                <a:gd name="T26" fmla="*/ 74 w 74"/>
                <a:gd name="T27" fmla="*/ 263 h 26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4" h="263">
                  <a:moveTo>
                    <a:pt x="67" y="0"/>
                  </a:moveTo>
                  <a:lnTo>
                    <a:pt x="71" y="27"/>
                  </a:lnTo>
                  <a:lnTo>
                    <a:pt x="74" y="263"/>
                  </a:lnTo>
                  <a:lnTo>
                    <a:pt x="15" y="261"/>
                  </a:lnTo>
                  <a:lnTo>
                    <a:pt x="0" y="254"/>
                  </a:lnTo>
                  <a:lnTo>
                    <a:pt x="61" y="253"/>
                  </a:lnTo>
                  <a:lnTo>
                    <a:pt x="67"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40" name="Freeform 67"/>
            <p:cNvSpPr>
              <a:spLocks/>
            </p:cNvSpPr>
            <p:nvPr/>
          </p:nvSpPr>
          <p:spPr bwMode="auto">
            <a:xfrm>
              <a:off x="5216" y="1471"/>
              <a:ext cx="31" cy="260"/>
            </a:xfrm>
            <a:custGeom>
              <a:avLst/>
              <a:gdLst>
                <a:gd name="T0" fmla="*/ 1 w 62"/>
                <a:gd name="T1" fmla="*/ 0 h 260"/>
                <a:gd name="T2" fmla="*/ 0 w 62"/>
                <a:gd name="T3" fmla="*/ 0 h 260"/>
                <a:gd name="T4" fmla="*/ 0 w 62"/>
                <a:gd name="T5" fmla="*/ 260 h 260"/>
                <a:gd name="T6" fmla="*/ 1 w 62"/>
                <a:gd name="T7" fmla="*/ 253 h 260"/>
                <a:gd name="T8" fmla="*/ 1 w 62"/>
                <a:gd name="T9" fmla="*/ 20 h 260"/>
                <a:gd name="T10" fmla="*/ 1 w 62"/>
                <a:gd name="T11" fmla="*/ 10 h 260"/>
                <a:gd name="T12" fmla="*/ 1 w 62"/>
                <a:gd name="T13" fmla="*/ 0 h 260"/>
                <a:gd name="T14" fmla="*/ 1 w 62"/>
                <a:gd name="T15" fmla="*/ 0 h 260"/>
                <a:gd name="T16" fmla="*/ 0 60000 65536"/>
                <a:gd name="T17" fmla="*/ 0 60000 65536"/>
                <a:gd name="T18" fmla="*/ 0 60000 65536"/>
                <a:gd name="T19" fmla="*/ 0 60000 65536"/>
                <a:gd name="T20" fmla="*/ 0 60000 65536"/>
                <a:gd name="T21" fmla="*/ 0 60000 65536"/>
                <a:gd name="T22" fmla="*/ 0 60000 65536"/>
                <a:gd name="T23" fmla="*/ 0 60000 65536"/>
                <a:gd name="T24" fmla="*/ 0 w 62"/>
                <a:gd name="T25" fmla="*/ 0 h 260"/>
                <a:gd name="T26" fmla="*/ 62 w 62"/>
                <a:gd name="T27" fmla="*/ 260 h 26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2" h="260">
                  <a:moveTo>
                    <a:pt x="62" y="0"/>
                  </a:moveTo>
                  <a:lnTo>
                    <a:pt x="0" y="0"/>
                  </a:lnTo>
                  <a:lnTo>
                    <a:pt x="0" y="260"/>
                  </a:lnTo>
                  <a:lnTo>
                    <a:pt x="11" y="253"/>
                  </a:lnTo>
                  <a:lnTo>
                    <a:pt x="11" y="20"/>
                  </a:lnTo>
                  <a:lnTo>
                    <a:pt x="58" y="10"/>
                  </a:lnTo>
                  <a:lnTo>
                    <a:pt x="62"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41" name="Freeform 68"/>
            <p:cNvSpPr>
              <a:spLocks/>
            </p:cNvSpPr>
            <p:nvPr/>
          </p:nvSpPr>
          <p:spPr bwMode="auto">
            <a:xfrm>
              <a:off x="5223" y="1480"/>
              <a:ext cx="37" cy="262"/>
            </a:xfrm>
            <a:custGeom>
              <a:avLst/>
              <a:gdLst>
                <a:gd name="T0" fmla="*/ 1 w 73"/>
                <a:gd name="T1" fmla="*/ 0 h 262"/>
                <a:gd name="T2" fmla="*/ 1 w 73"/>
                <a:gd name="T3" fmla="*/ 28 h 262"/>
                <a:gd name="T4" fmla="*/ 1 w 73"/>
                <a:gd name="T5" fmla="*/ 262 h 262"/>
                <a:gd name="T6" fmla="*/ 1 w 73"/>
                <a:gd name="T7" fmla="*/ 258 h 262"/>
                <a:gd name="T8" fmla="*/ 0 w 73"/>
                <a:gd name="T9" fmla="*/ 256 h 262"/>
                <a:gd name="T10" fmla="*/ 1 w 73"/>
                <a:gd name="T11" fmla="*/ 254 h 262"/>
                <a:gd name="T12" fmla="*/ 1 w 73"/>
                <a:gd name="T13" fmla="*/ 0 h 262"/>
                <a:gd name="T14" fmla="*/ 1 w 73"/>
                <a:gd name="T15" fmla="*/ 0 h 262"/>
                <a:gd name="T16" fmla="*/ 0 60000 65536"/>
                <a:gd name="T17" fmla="*/ 0 60000 65536"/>
                <a:gd name="T18" fmla="*/ 0 60000 65536"/>
                <a:gd name="T19" fmla="*/ 0 60000 65536"/>
                <a:gd name="T20" fmla="*/ 0 60000 65536"/>
                <a:gd name="T21" fmla="*/ 0 60000 65536"/>
                <a:gd name="T22" fmla="*/ 0 60000 65536"/>
                <a:gd name="T23" fmla="*/ 0 60000 65536"/>
                <a:gd name="T24" fmla="*/ 0 w 73"/>
                <a:gd name="T25" fmla="*/ 0 h 262"/>
                <a:gd name="T26" fmla="*/ 73 w 73"/>
                <a:gd name="T27" fmla="*/ 262 h 26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3" h="262">
                  <a:moveTo>
                    <a:pt x="67" y="0"/>
                  </a:moveTo>
                  <a:lnTo>
                    <a:pt x="69" y="28"/>
                  </a:lnTo>
                  <a:lnTo>
                    <a:pt x="73" y="262"/>
                  </a:lnTo>
                  <a:lnTo>
                    <a:pt x="13" y="258"/>
                  </a:lnTo>
                  <a:lnTo>
                    <a:pt x="0" y="256"/>
                  </a:lnTo>
                  <a:lnTo>
                    <a:pt x="60" y="254"/>
                  </a:lnTo>
                  <a:lnTo>
                    <a:pt x="67"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42" name="Freeform 69"/>
            <p:cNvSpPr>
              <a:spLocks/>
            </p:cNvSpPr>
            <p:nvPr/>
          </p:nvSpPr>
          <p:spPr bwMode="auto">
            <a:xfrm>
              <a:off x="5147" y="1181"/>
              <a:ext cx="106" cy="243"/>
            </a:xfrm>
            <a:custGeom>
              <a:avLst/>
              <a:gdLst>
                <a:gd name="T0" fmla="*/ 1 w 212"/>
                <a:gd name="T1" fmla="*/ 0 h 243"/>
                <a:gd name="T2" fmla="*/ 1 w 212"/>
                <a:gd name="T3" fmla="*/ 236 h 243"/>
                <a:gd name="T4" fmla="*/ 0 w 212"/>
                <a:gd name="T5" fmla="*/ 243 h 243"/>
                <a:gd name="T6" fmla="*/ 1 w 212"/>
                <a:gd name="T7" fmla="*/ 243 h 243"/>
                <a:gd name="T8" fmla="*/ 1 w 212"/>
                <a:gd name="T9" fmla="*/ 0 h 243"/>
                <a:gd name="T10" fmla="*/ 1 w 212"/>
                <a:gd name="T11" fmla="*/ 0 h 243"/>
                <a:gd name="T12" fmla="*/ 0 60000 65536"/>
                <a:gd name="T13" fmla="*/ 0 60000 65536"/>
                <a:gd name="T14" fmla="*/ 0 60000 65536"/>
                <a:gd name="T15" fmla="*/ 0 60000 65536"/>
                <a:gd name="T16" fmla="*/ 0 60000 65536"/>
                <a:gd name="T17" fmla="*/ 0 60000 65536"/>
                <a:gd name="T18" fmla="*/ 0 w 212"/>
                <a:gd name="T19" fmla="*/ 0 h 243"/>
                <a:gd name="T20" fmla="*/ 212 w 212"/>
                <a:gd name="T21" fmla="*/ 243 h 243"/>
              </a:gdLst>
              <a:ahLst/>
              <a:cxnLst>
                <a:cxn ang="T12">
                  <a:pos x="T0" y="T1"/>
                </a:cxn>
                <a:cxn ang="T13">
                  <a:pos x="T2" y="T3"/>
                </a:cxn>
                <a:cxn ang="T14">
                  <a:pos x="T4" y="T5"/>
                </a:cxn>
                <a:cxn ang="T15">
                  <a:pos x="T6" y="T7"/>
                </a:cxn>
                <a:cxn ang="T16">
                  <a:pos x="T8" y="T9"/>
                </a:cxn>
                <a:cxn ang="T17">
                  <a:pos x="T10" y="T11"/>
                </a:cxn>
              </a:cxnLst>
              <a:rect l="T18" t="T19" r="T20" b="T21"/>
              <a:pathLst>
                <a:path w="212" h="243">
                  <a:moveTo>
                    <a:pt x="212" y="0"/>
                  </a:moveTo>
                  <a:lnTo>
                    <a:pt x="200" y="236"/>
                  </a:lnTo>
                  <a:lnTo>
                    <a:pt x="0" y="243"/>
                  </a:lnTo>
                  <a:lnTo>
                    <a:pt x="210" y="243"/>
                  </a:lnTo>
                  <a:lnTo>
                    <a:pt x="212"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43" name="Freeform 70"/>
            <p:cNvSpPr>
              <a:spLocks/>
            </p:cNvSpPr>
            <p:nvPr/>
          </p:nvSpPr>
          <p:spPr bwMode="auto">
            <a:xfrm>
              <a:off x="5223" y="1486"/>
              <a:ext cx="28" cy="240"/>
            </a:xfrm>
            <a:custGeom>
              <a:avLst/>
              <a:gdLst>
                <a:gd name="T0" fmla="*/ 1 w 56"/>
                <a:gd name="T1" fmla="*/ 0 h 240"/>
                <a:gd name="T2" fmla="*/ 1 w 56"/>
                <a:gd name="T3" fmla="*/ 238 h 240"/>
                <a:gd name="T4" fmla="*/ 0 w 56"/>
                <a:gd name="T5" fmla="*/ 240 h 240"/>
                <a:gd name="T6" fmla="*/ 1 w 56"/>
                <a:gd name="T7" fmla="*/ 231 h 240"/>
                <a:gd name="T8" fmla="*/ 1 w 56"/>
                <a:gd name="T9" fmla="*/ 0 h 240"/>
                <a:gd name="T10" fmla="*/ 1 w 56"/>
                <a:gd name="T11" fmla="*/ 0 h 240"/>
                <a:gd name="T12" fmla="*/ 0 60000 65536"/>
                <a:gd name="T13" fmla="*/ 0 60000 65536"/>
                <a:gd name="T14" fmla="*/ 0 60000 65536"/>
                <a:gd name="T15" fmla="*/ 0 60000 65536"/>
                <a:gd name="T16" fmla="*/ 0 60000 65536"/>
                <a:gd name="T17" fmla="*/ 0 60000 65536"/>
                <a:gd name="T18" fmla="*/ 0 w 56"/>
                <a:gd name="T19" fmla="*/ 0 h 240"/>
                <a:gd name="T20" fmla="*/ 56 w 56"/>
                <a:gd name="T21" fmla="*/ 240 h 240"/>
              </a:gdLst>
              <a:ahLst/>
              <a:cxnLst>
                <a:cxn ang="T12">
                  <a:pos x="T0" y="T1"/>
                </a:cxn>
                <a:cxn ang="T13">
                  <a:pos x="T2" y="T3"/>
                </a:cxn>
                <a:cxn ang="T14">
                  <a:pos x="T4" y="T5"/>
                </a:cxn>
                <a:cxn ang="T15">
                  <a:pos x="T6" y="T7"/>
                </a:cxn>
                <a:cxn ang="T16">
                  <a:pos x="T8" y="T9"/>
                </a:cxn>
                <a:cxn ang="T17">
                  <a:pos x="T10" y="T11"/>
                </a:cxn>
              </a:cxnLst>
              <a:rect l="T18" t="T19" r="T20" b="T21"/>
              <a:pathLst>
                <a:path w="56" h="240">
                  <a:moveTo>
                    <a:pt x="56" y="0"/>
                  </a:moveTo>
                  <a:lnTo>
                    <a:pt x="54" y="238"/>
                  </a:lnTo>
                  <a:lnTo>
                    <a:pt x="0" y="240"/>
                  </a:lnTo>
                  <a:lnTo>
                    <a:pt x="47" y="231"/>
                  </a:lnTo>
                  <a:lnTo>
                    <a:pt x="56"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44" name="Freeform 71"/>
            <p:cNvSpPr>
              <a:spLocks/>
            </p:cNvSpPr>
            <p:nvPr/>
          </p:nvSpPr>
          <p:spPr bwMode="auto">
            <a:xfrm>
              <a:off x="5209" y="1462"/>
              <a:ext cx="34" cy="253"/>
            </a:xfrm>
            <a:custGeom>
              <a:avLst/>
              <a:gdLst>
                <a:gd name="T0" fmla="*/ 1 w 68"/>
                <a:gd name="T1" fmla="*/ 0 h 253"/>
                <a:gd name="T2" fmla="*/ 0 w 68"/>
                <a:gd name="T3" fmla="*/ 0 h 253"/>
                <a:gd name="T4" fmla="*/ 1 w 68"/>
                <a:gd name="T5" fmla="*/ 253 h 253"/>
                <a:gd name="T6" fmla="*/ 1 w 68"/>
                <a:gd name="T7" fmla="*/ 5 h 253"/>
                <a:gd name="T8" fmla="*/ 1 w 68"/>
                <a:gd name="T9" fmla="*/ 0 h 253"/>
                <a:gd name="T10" fmla="*/ 1 w 68"/>
                <a:gd name="T11" fmla="*/ 0 h 253"/>
                <a:gd name="T12" fmla="*/ 0 60000 65536"/>
                <a:gd name="T13" fmla="*/ 0 60000 65536"/>
                <a:gd name="T14" fmla="*/ 0 60000 65536"/>
                <a:gd name="T15" fmla="*/ 0 60000 65536"/>
                <a:gd name="T16" fmla="*/ 0 60000 65536"/>
                <a:gd name="T17" fmla="*/ 0 60000 65536"/>
                <a:gd name="T18" fmla="*/ 0 w 68"/>
                <a:gd name="T19" fmla="*/ 0 h 253"/>
                <a:gd name="T20" fmla="*/ 68 w 68"/>
                <a:gd name="T21" fmla="*/ 253 h 253"/>
              </a:gdLst>
              <a:ahLst/>
              <a:cxnLst>
                <a:cxn ang="T12">
                  <a:pos x="T0" y="T1"/>
                </a:cxn>
                <a:cxn ang="T13">
                  <a:pos x="T2" y="T3"/>
                </a:cxn>
                <a:cxn ang="T14">
                  <a:pos x="T4" y="T5"/>
                </a:cxn>
                <a:cxn ang="T15">
                  <a:pos x="T6" y="T7"/>
                </a:cxn>
                <a:cxn ang="T16">
                  <a:pos x="T8" y="T9"/>
                </a:cxn>
                <a:cxn ang="T17">
                  <a:pos x="T10" y="T11"/>
                </a:cxn>
              </a:cxnLst>
              <a:rect l="T18" t="T19" r="T20" b="T21"/>
              <a:pathLst>
                <a:path w="68" h="253">
                  <a:moveTo>
                    <a:pt x="68" y="0"/>
                  </a:moveTo>
                  <a:lnTo>
                    <a:pt x="0" y="0"/>
                  </a:lnTo>
                  <a:lnTo>
                    <a:pt x="4" y="253"/>
                  </a:lnTo>
                  <a:lnTo>
                    <a:pt x="6" y="5"/>
                  </a:lnTo>
                  <a:lnTo>
                    <a:pt x="68"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45" name="Freeform 72"/>
            <p:cNvSpPr>
              <a:spLocks/>
            </p:cNvSpPr>
            <p:nvPr/>
          </p:nvSpPr>
          <p:spPr bwMode="auto">
            <a:xfrm>
              <a:off x="5159" y="1482"/>
              <a:ext cx="27" cy="238"/>
            </a:xfrm>
            <a:custGeom>
              <a:avLst/>
              <a:gdLst>
                <a:gd name="T0" fmla="*/ 0 w 55"/>
                <a:gd name="T1" fmla="*/ 0 h 238"/>
                <a:gd name="T2" fmla="*/ 0 w 55"/>
                <a:gd name="T3" fmla="*/ 236 h 238"/>
                <a:gd name="T4" fmla="*/ 0 w 55"/>
                <a:gd name="T5" fmla="*/ 238 h 238"/>
                <a:gd name="T6" fmla="*/ 0 w 55"/>
                <a:gd name="T7" fmla="*/ 228 h 238"/>
                <a:gd name="T8" fmla="*/ 0 w 55"/>
                <a:gd name="T9" fmla="*/ 0 h 238"/>
                <a:gd name="T10" fmla="*/ 0 w 55"/>
                <a:gd name="T11" fmla="*/ 0 h 238"/>
                <a:gd name="T12" fmla="*/ 0 60000 65536"/>
                <a:gd name="T13" fmla="*/ 0 60000 65536"/>
                <a:gd name="T14" fmla="*/ 0 60000 65536"/>
                <a:gd name="T15" fmla="*/ 0 60000 65536"/>
                <a:gd name="T16" fmla="*/ 0 60000 65536"/>
                <a:gd name="T17" fmla="*/ 0 60000 65536"/>
                <a:gd name="T18" fmla="*/ 0 w 55"/>
                <a:gd name="T19" fmla="*/ 0 h 238"/>
                <a:gd name="T20" fmla="*/ 55 w 55"/>
                <a:gd name="T21" fmla="*/ 238 h 238"/>
              </a:gdLst>
              <a:ahLst/>
              <a:cxnLst>
                <a:cxn ang="T12">
                  <a:pos x="T0" y="T1"/>
                </a:cxn>
                <a:cxn ang="T13">
                  <a:pos x="T2" y="T3"/>
                </a:cxn>
                <a:cxn ang="T14">
                  <a:pos x="T4" y="T5"/>
                </a:cxn>
                <a:cxn ang="T15">
                  <a:pos x="T6" y="T7"/>
                </a:cxn>
                <a:cxn ang="T16">
                  <a:pos x="T8" y="T9"/>
                </a:cxn>
                <a:cxn ang="T17">
                  <a:pos x="T10" y="T11"/>
                </a:cxn>
              </a:cxnLst>
              <a:rect l="T18" t="T19" r="T20" b="T21"/>
              <a:pathLst>
                <a:path w="55" h="238">
                  <a:moveTo>
                    <a:pt x="55" y="0"/>
                  </a:moveTo>
                  <a:lnTo>
                    <a:pt x="53" y="236"/>
                  </a:lnTo>
                  <a:lnTo>
                    <a:pt x="0" y="238"/>
                  </a:lnTo>
                  <a:lnTo>
                    <a:pt x="47" y="228"/>
                  </a:lnTo>
                  <a:lnTo>
                    <a:pt x="55"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46" name="Freeform 73"/>
            <p:cNvSpPr>
              <a:spLocks/>
            </p:cNvSpPr>
            <p:nvPr/>
          </p:nvSpPr>
          <p:spPr bwMode="auto">
            <a:xfrm>
              <a:off x="5145" y="1456"/>
              <a:ext cx="34" cy="252"/>
            </a:xfrm>
            <a:custGeom>
              <a:avLst/>
              <a:gdLst>
                <a:gd name="T0" fmla="*/ 1 w 68"/>
                <a:gd name="T1" fmla="*/ 0 h 252"/>
                <a:gd name="T2" fmla="*/ 0 w 68"/>
                <a:gd name="T3" fmla="*/ 0 h 252"/>
                <a:gd name="T4" fmla="*/ 1 w 68"/>
                <a:gd name="T5" fmla="*/ 252 h 252"/>
                <a:gd name="T6" fmla="*/ 1 w 68"/>
                <a:gd name="T7" fmla="*/ 8 h 252"/>
                <a:gd name="T8" fmla="*/ 1 w 68"/>
                <a:gd name="T9" fmla="*/ 0 h 252"/>
                <a:gd name="T10" fmla="*/ 1 w 68"/>
                <a:gd name="T11" fmla="*/ 0 h 252"/>
                <a:gd name="T12" fmla="*/ 0 60000 65536"/>
                <a:gd name="T13" fmla="*/ 0 60000 65536"/>
                <a:gd name="T14" fmla="*/ 0 60000 65536"/>
                <a:gd name="T15" fmla="*/ 0 60000 65536"/>
                <a:gd name="T16" fmla="*/ 0 60000 65536"/>
                <a:gd name="T17" fmla="*/ 0 60000 65536"/>
                <a:gd name="T18" fmla="*/ 0 w 68"/>
                <a:gd name="T19" fmla="*/ 0 h 252"/>
                <a:gd name="T20" fmla="*/ 68 w 68"/>
                <a:gd name="T21" fmla="*/ 252 h 252"/>
              </a:gdLst>
              <a:ahLst/>
              <a:cxnLst>
                <a:cxn ang="T12">
                  <a:pos x="T0" y="T1"/>
                </a:cxn>
                <a:cxn ang="T13">
                  <a:pos x="T2" y="T3"/>
                </a:cxn>
                <a:cxn ang="T14">
                  <a:pos x="T4" y="T5"/>
                </a:cxn>
                <a:cxn ang="T15">
                  <a:pos x="T6" y="T7"/>
                </a:cxn>
                <a:cxn ang="T16">
                  <a:pos x="T8" y="T9"/>
                </a:cxn>
                <a:cxn ang="T17">
                  <a:pos x="T10" y="T11"/>
                </a:cxn>
              </a:cxnLst>
              <a:rect l="T18" t="T19" r="T20" b="T21"/>
              <a:pathLst>
                <a:path w="68" h="252">
                  <a:moveTo>
                    <a:pt x="68" y="0"/>
                  </a:moveTo>
                  <a:lnTo>
                    <a:pt x="0" y="0"/>
                  </a:lnTo>
                  <a:lnTo>
                    <a:pt x="4" y="252"/>
                  </a:lnTo>
                  <a:lnTo>
                    <a:pt x="6" y="8"/>
                  </a:lnTo>
                  <a:lnTo>
                    <a:pt x="68"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47" name="Freeform 74"/>
            <p:cNvSpPr>
              <a:spLocks/>
            </p:cNvSpPr>
            <p:nvPr/>
          </p:nvSpPr>
          <p:spPr bwMode="auto">
            <a:xfrm>
              <a:off x="4967" y="1194"/>
              <a:ext cx="209" cy="842"/>
            </a:xfrm>
            <a:custGeom>
              <a:avLst/>
              <a:gdLst>
                <a:gd name="T0" fmla="*/ 1 w 417"/>
                <a:gd name="T1" fmla="*/ 0 h 842"/>
                <a:gd name="T2" fmla="*/ 1 w 417"/>
                <a:gd name="T3" fmla="*/ 6 h 842"/>
                <a:gd name="T4" fmla="*/ 1 w 417"/>
                <a:gd name="T5" fmla="*/ 842 h 842"/>
                <a:gd name="T6" fmla="*/ 0 w 417"/>
                <a:gd name="T7" fmla="*/ 818 h 842"/>
                <a:gd name="T8" fmla="*/ 1 w 417"/>
                <a:gd name="T9" fmla="*/ 0 h 842"/>
                <a:gd name="T10" fmla="*/ 1 w 417"/>
                <a:gd name="T11" fmla="*/ 0 h 842"/>
                <a:gd name="T12" fmla="*/ 0 60000 65536"/>
                <a:gd name="T13" fmla="*/ 0 60000 65536"/>
                <a:gd name="T14" fmla="*/ 0 60000 65536"/>
                <a:gd name="T15" fmla="*/ 0 60000 65536"/>
                <a:gd name="T16" fmla="*/ 0 60000 65536"/>
                <a:gd name="T17" fmla="*/ 0 60000 65536"/>
                <a:gd name="T18" fmla="*/ 0 w 417"/>
                <a:gd name="T19" fmla="*/ 0 h 842"/>
                <a:gd name="T20" fmla="*/ 417 w 417"/>
                <a:gd name="T21" fmla="*/ 842 h 842"/>
              </a:gdLst>
              <a:ahLst/>
              <a:cxnLst>
                <a:cxn ang="T12">
                  <a:pos x="T0" y="T1"/>
                </a:cxn>
                <a:cxn ang="T13">
                  <a:pos x="T2" y="T3"/>
                </a:cxn>
                <a:cxn ang="T14">
                  <a:pos x="T4" y="T5"/>
                </a:cxn>
                <a:cxn ang="T15">
                  <a:pos x="T6" y="T7"/>
                </a:cxn>
                <a:cxn ang="T16">
                  <a:pos x="T8" y="T9"/>
                </a:cxn>
                <a:cxn ang="T17">
                  <a:pos x="T10" y="T11"/>
                </a:cxn>
              </a:cxnLst>
              <a:rect l="T18" t="T19" r="T20" b="T21"/>
              <a:pathLst>
                <a:path w="417" h="842">
                  <a:moveTo>
                    <a:pt x="19" y="0"/>
                  </a:moveTo>
                  <a:lnTo>
                    <a:pt x="417" y="6"/>
                  </a:lnTo>
                  <a:lnTo>
                    <a:pt x="408" y="842"/>
                  </a:lnTo>
                  <a:lnTo>
                    <a:pt x="0" y="818"/>
                  </a:lnTo>
                  <a:lnTo>
                    <a:pt x="19" y="0"/>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48" name="Freeform 75"/>
            <p:cNvSpPr>
              <a:spLocks/>
            </p:cNvSpPr>
            <p:nvPr/>
          </p:nvSpPr>
          <p:spPr bwMode="auto">
            <a:xfrm>
              <a:off x="4928" y="1112"/>
              <a:ext cx="283" cy="954"/>
            </a:xfrm>
            <a:custGeom>
              <a:avLst/>
              <a:gdLst>
                <a:gd name="T0" fmla="*/ 1 w 565"/>
                <a:gd name="T1" fmla="*/ 911 h 954"/>
                <a:gd name="T2" fmla="*/ 0 w 565"/>
                <a:gd name="T3" fmla="*/ 903 h 954"/>
                <a:gd name="T4" fmla="*/ 1 w 565"/>
                <a:gd name="T5" fmla="*/ 0 h 954"/>
                <a:gd name="T6" fmla="*/ 1 w 565"/>
                <a:gd name="T7" fmla="*/ 17 h 954"/>
                <a:gd name="T8" fmla="*/ 1 w 565"/>
                <a:gd name="T9" fmla="*/ 954 h 954"/>
                <a:gd name="T10" fmla="*/ 1 w 565"/>
                <a:gd name="T11" fmla="*/ 944 h 954"/>
                <a:gd name="T12" fmla="*/ 1 w 565"/>
                <a:gd name="T13" fmla="*/ 88 h 954"/>
                <a:gd name="T14" fmla="*/ 1 w 565"/>
                <a:gd name="T15" fmla="*/ 84 h 954"/>
                <a:gd name="T16" fmla="*/ 1 w 565"/>
                <a:gd name="T17" fmla="*/ 911 h 954"/>
                <a:gd name="T18" fmla="*/ 1 w 565"/>
                <a:gd name="T19" fmla="*/ 911 h 9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5"/>
                <a:gd name="T31" fmla="*/ 0 h 954"/>
                <a:gd name="T32" fmla="*/ 565 w 565"/>
                <a:gd name="T33" fmla="*/ 954 h 9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5" h="954">
                  <a:moveTo>
                    <a:pt x="60" y="911"/>
                  </a:moveTo>
                  <a:lnTo>
                    <a:pt x="0" y="903"/>
                  </a:lnTo>
                  <a:lnTo>
                    <a:pt x="2" y="0"/>
                  </a:lnTo>
                  <a:lnTo>
                    <a:pt x="565" y="17"/>
                  </a:lnTo>
                  <a:lnTo>
                    <a:pt x="539" y="954"/>
                  </a:lnTo>
                  <a:lnTo>
                    <a:pt x="477" y="944"/>
                  </a:lnTo>
                  <a:lnTo>
                    <a:pt x="483" y="88"/>
                  </a:lnTo>
                  <a:lnTo>
                    <a:pt x="88" y="84"/>
                  </a:lnTo>
                  <a:lnTo>
                    <a:pt x="60" y="911"/>
                  </a:lnTo>
                  <a:close/>
                </a:path>
              </a:pathLst>
            </a:custGeom>
            <a:solidFill>
              <a:srgbClr val="FFDB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49" name="Freeform 76"/>
            <p:cNvSpPr>
              <a:spLocks/>
            </p:cNvSpPr>
            <p:nvPr/>
          </p:nvSpPr>
          <p:spPr bwMode="auto">
            <a:xfrm>
              <a:off x="4934" y="1129"/>
              <a:ext cx="267" cy="935"/>
            </a:xfrm>
            <a:custGeom>
              <a:avLst/>
              <a:gdLst>
                <a:gd name="T0" fmla="*/ 1 w 534"/>
                <a:gd name="T1" fmla="*/ 925 h 935"/>
                <a:gd name="T2" fmla="*/ 1 w 534"/>
                <a:gd name="T3" fmla="*/ 55 h 935"/>
                <a:gd name="T4" fmla="*/ 1 w 534"/>
                <a:gd name="T5" fmla="*/ 32 h 935"/>
                <a:gd name="T6" fmla="*/ 1 w 534"/>
                <a:gd name="T7" fmla="*/ 22 h 935"/>
                <a:gd name="T8" fmla="*/ 1 w 534"/>
                <a:gd name="T9" fmla="*/ 39 h 935"/>
                <a:gd name="T10" fmla="*/ 1 w 534"/>
                <a:gd name="T11" fmla="*/ 895 h 935"/>
                <a:gd name="T12" fmla="*/ 1 w 534"/>
                <a:gd name="T13" fmla="*/ 888 h 935"/>
                <a:gd name="T14" fmla="*/ 1 w 534"/>
                <a:gd name="T15" fmla="*/ 28 h 935"/>
                <a:gd name="T16" fmla="*/ 0 w 534"/>
                <a:gd name="T17" fmla="*/ 0 h 935"/>
                <a:gd name="T18" fmla="*/ 1 w 534"/>
                <a:gd name="T19" fmla="*/ 24 h 935"/>
                <a:gd name="T20" fmla="*/ 1 w 534"/>
                <a:gd name="T21" fmla="*/ 51 h 935"/>
                <a:gd name="T22" fmla="*/ 1 w 534"/>
                <a:gd name="T23" fmla="*/ 935 h 935"/>
                <a:gd name="T24" fmla="*/ 1 w 534"/>
                <a:gd name="T25" fmla="*/ 925 h 935"/>
                <a:gd name="T26" fmla="*/ 1 w 534"/>
                <a:gd name="T27" fmla="*/ 925 h 93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34"/>
                <a:gd name="T43" fmla="*/ 0 h 935"/>
                <a:gd name="T44" fmla="*/ 534 w 534"/>
                <a:gd name="T45" fmla="*/ 935 h 93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34" h="935">
                  <a:moveTo>
                    <a:pt x="482" y="925"/>
                  </a:moveTo>
                  <a:lnTo>
                    <a:pt x="498" y="55"/>
                  </a:lnTo>
                  <a:lnTo>
                    <a:pt x="519" y="32"/>
                  </a:lnTo>
                  <a:lnTo>
                    <a:pt x="17" y="22"/>
                  </a:lnTo>
                  <a:lnTo>
                    <a:pt x="32" y="39"/>
                  </a:lnTo>
                  <a:lnTo>
                    <a:pt x="29" y="895"/>
                  </a:lnTo>
                  <a:lnTo>
                    <a:pt x="5" y="888"/>
                  </a:lnTo>
                  <a:lnTo>
                    <a:pt x="8" y="28"/>
                  </a:lnTo>
                  <a:lnTo>
                    <a:pt x="0" y="0"/>
                  </a:lnTo>
                  <a:lnTo>
                    <a:pt x="534" y="24"/>
                  </a:lnTo>
                  <a:lnTo>
                    <a:pt x="514" y="51"/>
                  </a:lnTo>
                  <a:lnTo>
                    <a:pt x="506" y="935"/>
                  </a:lnTo>
                  <a:lnTo>
                    <a:pt x="482" y="925"/>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50" name="Freeform 77"/>
            <p:cNvSpPr>
              <a:spLocks/>
            </p:cNvSpPr>
            <p:nvPr/>
          </p:nvSpPr>
          <p:spPr bwMode="auto">
            <a:xfrm>
              <a:off x="4984" y="1226"/>
              <a:ext cx="157" cy="282"/>
            </a:xfrm>
            <a:custGeom>
              <a:avLst/>
              <a:gdLst>
                <a:gd name="T0" fmla="*/ 1 w 314"/>
                <a:gd name="T1" fmla="*/ 7 h 282"/>
                <a:gd name="T2" fmla="*/ 0 w 314"/>
                <a:gd name="T3" fmla="*/ 0 h 282"/>
                <a:gd name="T4" fmla="*/ 1 w 314"/>
                <a:gd name="T5" fmla="*/ 260 h 282"/>
                <a:gd name="T6" fmla="*/ 1 w 314"/>
                <a:gd name="T7" fmla="*/ 282 h 282"/>
                <a:gd name="T8" fmla="*/ 1 w 314"/>
                <a:gd name="T9" fmla="*/ 9 h 282"/>
                <a:gd name="T10" fmla="*/ 1 w 314"/>
                <a:gd name="T11" fmla="*/ 7 h 282"/>
                <a:gd name="T12" fmla="*/ 1 w 314"/>
                <a:gd name="T13" fmla="*/ 7 h 282"/>
                <a:gd name="T14" fmla="*/ 0 60000 65536"/>
                <a:gd name="T15" fmla="*/ 0 60000 65536"/>
                <a:gd name="T16" fmla="*/ 0 60000 65536"/>
                <a:gd name="T17" fmla="*/ 0 60000 65536"/>
                <a:gd name="T18" fmla="*/ 0 60000 65536"/>
                <a:gd name="T19" fmla="*/ 0 60000 65536"/>
                <a:gd name="T20" fmla="*/ 0 60000 65536"/>
                <a:gd name="T21" fmla="*/ 0 w 314"/>
                <a:gd name="T22" fmla="*/ 0 h 282"/>
                <a:gd name="T23" fmla="*/ 314 w 314"/>
                <a:gd name="T24" fmla="*/ 282 h 28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14" h="282">
                  <a:moveTo>
                    <a:pt x="314" y="7"/>
                  </a:moveTo>
                  <a:lnTo>
                    <a:pt x="0" y="0"/>
                  </a:lnTo>
                  <a:lnTo>
                    <a:pt x="2" y="260"/>
                  </a:lnTo>
                  <a:lnTo>
                    <a:pt x="7" y="282"/>
                  </a:lnTo>
                  <a:lnTo>
                    <a:pt x="13" y="9"/>
                  </a:lnTo>
                  <a:lnTo>
                    <a:pt x="314" y="7"/>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51" name="Freeform 78"/>
            <p:cNvSpPr>
              <a:spLocks/>
            </p:cNvSpPr>
            <p:nvPr/>
          </p:nvSpPr>
          <p:spPr bwMode="auto">
            <a:xfrm>
              <a:off x="4993" y="1238"/>
              <a:ext cx="158" cy="292"/>
            </a:xfrm>
            <a:custGeom>
              <a:avLst/>
              <a:gdLst>
                <a:gd name="T0" fmla="*/ 0 w 317"/>
                <a:gd name="T1" fmla="*/ 6 h 292"/>
                <a:gd name="T2" fmla="*/ 0 w 317"/>
                <a:gd name="T3" fmla="*/ 19 h 292"/>
                <a:gd name="T4" fmla="*/ 0 w 317"/>
                <a:gd name="T5" fmla="*/ 13 h 292"/>
                <a:gd name="T6" fmla="*/ 0 w 317"/>
                <a:gd name="T7" fmla="*/ 286 h 292"/>
                <a:gd name="T8" fmla="*/ 0 w 317"/>
                <a:gd name="T9" fmla="*/ 292 h 292"/>
                <a:gd name="T10" fmla="*/ 0 w 317"/>
                <a:gd name="T11" fmla="*/ 0 h 292"/>
                <a:gd name="T12" fmla="*/ 0 w 317"/>
                <a:gd name="T13" fmla="*/ 6 h 292"/>
                <a:gd name="T14" fmla="*/ 0 w 317"/>
                <a:gd name="T15" fmla="*/ 6 h 292"/>
                <a:gd name="T16" fmla="*/ 0 60000 65536"/>
                <a:gd name="T17" fmla="*/ 0 60000 65536"/>
                <a:gd name="T18" fmla="*/ 0 60000 65536"/>
                <a:gd name="T19" fmla="*/ 0 60000 65536"/>
                <a:gd name="T20" fmla="*/ 0 60000 65536"/>
                <a:gd name="T21" fmla="*/ 0 60000 65536"/>
                <a:gd name="T22" fmla="*/ 0 60000 65536"/>
                <a:gd name="T23" fmla="*/ 0 60000 65536"/>
                <a:gd name="T24" fmla="*/ 0 w 317"/>
                <a:gd name="T25" fmla="*/ 0 h 292"/>
                <a:gd name="T26" fmla="*/ 317 w 317"/>
                <a:gd name="T27" fmla="*/ 292 h 2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7" h="292">
                  <a:moveTo>
                    <a:pt x="317" y="6"/>
                  </a:moveTo>
                  <a:lnTo>
                    <a:pt x="289" y="19"/>
                  </a:lnTo>
                  <a:lnTo>
                    <a:pt x="20" y="13"/>
                  </a:lnTo>
                  <a:lnTo>
                    <a:pt x="14" y="286"/>
                  </a:lnTo>
                  <a:lnTo>
                    <a:pt x="0" y="292"/>
                  </a:lnTo>
                  <a:lnTo>
                    <a:pt x="6" y="0"/>
                  </a:lnTo>
                  <a:lnTo>
                    <a:pt x="317" y="6"/>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52" name="Freeform 79"/>
            <p:cNvSpPr>
              <a:spLocks/>
            </p:cNvSpPr>
            <p:nvPr/>
          </p:nvSpPr>
          <p:spPr bwMode="auto">
            <a:xfrm>
              <a:off x="5197" y="1133"/>
              <a:ext cx="34" cy="936"/>
            </a:xfrm>
            <a:custGeom>
              <a:avLst/>
              <a:gdLst>
                <a:gd name="T0" fmla="*/ 0 w 69"/>
                <a:gd name="T1" fmla="*/ 936 h 936"/>
                <a:gd name="T2" fmla="*/ 0 w 69"/>
                <a:gd name="T3" fmla="*/ 921 h 936"/>
                <a:gd name="T4" fmla="*/ 0 w 69"/>
                <a:gd name="T5" fmla="*/ 12 h 936"/>
                <a:gd name="T6" fmla="*/ 0 w 69"/>
                <a:gd name="T7" fmla="*/ 0 h 936"/>
                <a:gd name="T8" fmla="*/ 0 w 69"/>
                <a:gd name="T9" fmla="*/ 936 h 936"/>
                <a:gd name="T10" fmla="*/ 0 w 69"/>
                <a:gd name="T11" fmla="*/ 936 h 936"/>
                <a:gd name="T12" fmla="*/ 0 60000 65536"/>
                <a:gd name="T13" fmla="*/ 0 60000 65536"/>
                <a:gd name="T14" fmla="*/ 0 60000 65536"/>
                <a:gd name="T15" fmla="*/ 0 60000 65536"/>
                <a:gd name="T16" fmla="*/ 0 60000 65536"/>
                <a:gd name="T17" fmla="*/ 0 60000 65536"/>
                <a:gd name="T18" fmla="*/ 0 w 69"/>
                <a:gd name="T19" fmla="*/ 0 h 936"/>
                <a:gd name="T20" fmla="*/ 69 w 69"/>
                <a:gd name="T21" fmla="*/ 936 h 936"/>
              </a:gdLst>
              <a:ahLst/>
              <a:cxnLst>
                <a:cxn ang="T12">
                  <a:pos x="T0" y="T1"/>
                </a:cxn>
                <a:cxn ang="T13">
                  <a:pos x="T2" y="T3"/>
                </a:cxn>
                <a:cxn ang="T14">
                  <a:pos x="T4" y="T5"/>
                </a:cxn>
                <a:cxn ang="T15">
                  <a:pos x="T6" y="T7"/>
                </a:cxn>
                <a:cxn ang="T16">
                  <a:pos x="T8" y="T9"/>
                </a:cxn>
                <a:cxn ang="T17">
                  <a:pos x="T10" y="T11"/>
                </a:cxn>
              </a:cxnLst>
              <a:rect l="T18" t="T19" r="T20" b="T21"/>
              <a:pathLst>
                <a:path w="69" h="936">
                  <a:moveTo>
                    <a:pt x="0" y="936"/>
                  </a:moveTo>
                  <a:lnTo>
                    <a:pt x="53" y="921"/>
                  </a:lnTo>
                  <a:lnTo>
                    <a:pt x="69" y="12"/>
                  </a:lnTo>
                  <a:lnTo>
                    <a:pt x="29" y="0"/>
                  </a:lnTo>
                  <a:lnTo>
                    <a:pt x="0" y="936"/>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53" name="Freeform 80"/>
            <p:cNvSpPr>
              <a:spLocks/>
            </p:cNvSpPr>
            <p:nvPr/>
          </p:nvSpPr>
          <p:spPr bwMode="auto">
            <a:xfrm>
              <a:off x="4956" y="1176"/>
              <a:ext cx="215" cy="814"/>
            </a:xfrm>
            <a:custGeom>
              <a:avLst/>
              <a:gdLst>
                <a:gd name="T0" fmla="*/ 1 w 430"/>
                <a:gd name="T1" fmla="*/ 814 h 814"/>
                <a:gd name="T2" fmla="*/ 1 w 430"/>
                <a:gd name="T3" fmla="*/ 38 h 814"/>
                <a:gd name="T4" fmla="*/ 1 w 430"/>
                <a:gd name="T5" fmla="*/ 45 h 814"/>
                <a:gd name="T6" fmla="*/ 1 w 430"/>
                <a:gd name="T7" fmla="*/ 15 h 814"/>
                <a:gd name="T8" fmla="*/ 1 w 430"/>
                <a:gd name="T9" fmla="*/ 0 h 814"/>
                <a:gd name="T10" fmla="*/ 0 w 430"/>
                <a:gd name="T11" fmla="*/ 742 h 814"/>
                <a:gd name="T12" fmla="*/ 1 w 430"/>
                <a:gd name="T13" fmla="*/ 814 h 814"/>
                <a:gd name="T14" fmla="*/ 1 w 430"/>
                <a:gd name="T15" fmla="*/ 814 h 814"/>
                <a:gd name="T16" fmla="*/ 0 60000 65536"/>
                <a:gd name="T17" fmla="*/ 0 60000 65536"/>
                <a:gd name="T18" fmla="*/ 0 60000 65536"/>
                <a:gd name="T19" fmla="*/ 0 60000 65536"/>
                <a:gd name="T20" fmla="*/ 0 60000 65536"/>
                <a:gd name="T21" fmla="*/ 0 60000 65536"/>
                <a:gd name="T22" fmla="*/ 0 60000 65536"/>
                <a:gd name="T23" fmla="*/ 0 60000 65536"/>
                <a:gd name="T24" fmla="*/ 0 w 430"/>
                <a:gd name="T25" fmla="*/ 0 h 814"/>
                <a:gd name="T26" fmla="*/ 430 w 430"/>
                <a:gd name="T27" fmla="*/ 814 h 8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30" h="814">
                  <a:moveTo>
                    <a:pt x="35" y="814"/>
                  </a:moveTo>
                  <a:lnTo>
                    <a:pt x="50" y="38"/>
                  </a:lnTo>
                  <a:lnTo>
                    <a:pt x="428" y="45"/>
                  </a:lnTo>
                  <a:lnTo>
                    <a:pt x="430" y="15"/>
                  </a:lnTo>
                  <a:lnTo>
                    <a:pt x="3" y="0"/>
                  </a:lnTo>
                  <a:lnTo>
                    <a:pt x="0" y="742"/>
                  </a:lnTo>
                  <a:lnTo>
                    <a:pt x="35" y="814"/>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54" name="Freeform 81"/>
            <p:cNvSpPr>
              <a:spLocks/>
            </p:cNvSpPr>
            <p:nvPr/>
          </p:nvSpPr>
          <p:spPr bwMode="auto">
            <a:xfrm>
              <a:off x="4999" y="1256"/>
              <a:ext cx="161" cy="347"/>
            </a:xfrm>
            <a:custGeom>
              <a:avLst/>
              <a:gdLst>
                <a:gd name="T0" fmla="*/ 0 w 323"/>
                <a:gd name="T1" fmla="*/ 0 h 347"/>
                <a:gd name="T2" fmla="*/ 0 w 323"/>
                <a:gd name="T3" fmla="*/ 50 h 347"/>
                <a:gd name="T4" fmla="*/ 0 w 323"/>
                <a:gd name="T5" fmla="*/ 347 h 347"/>
                <a:gd name="T6" fmla="*/ 0 w 323"/>
                <a:gd name="T7" fmla="*/ 328 h 347"/>
                <a:gd name="T8" fmla="*/ 0 w 323"/>
                <a:gd name="T9" fmla="*/ 318 h 347"/>
                <a:gd name="T10" fmla="*/ 0 w 323"/>
                <a:gd name="T11" fmla="*/ 332 h 347"/>
                <a:gd name="T12" fmla="*/ 0 w 323"/>
                <a:gd name="T13" fmla="*/ 0 h 347"/>
                <a:gd name="T14" fmla="*/ 0 w 323"/>
                <a:gd name="T15" fmla="*/ 0 h 347"/>
                <a:gd name="T16" fmla="*/ 0 60000 65536"/>
                <a:gd name="T17" fmla="*/ 0 60000 65536"/>
                <a:gd name="T18" fmla="*/ 0 60000 65536"/>
                <a:gd name="T19" fmla="*/ 0 60000 65536"/>
                <a:gd name="T20" fmla="*/ 0 60000 65536"/>
                <a:gd name="T21" fmla="*/ 0 60000 65536"/>
                <a:gd name="T22" fmla="*/ 0 60000 65536"/>
                <a:gd name="T23" fmla="*/ 0 60000 65536"/>
                <a:gd name="T24" fmla="*/ 0 w 323"/>
                <a:gd name="T25" fmla="*/ 0 h 347"/>
                <a:gd name="T26" fmla="*/ 323 w 323"/>
                <a:gd name="T27" fmla="*/ 347 h 34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3" h="347">
                  <a:moveTo>
                    <a:pt x="312" y="0"/>
                  </a:moveTo>
                  <a:lnTo>
                    <a:pt x="323" y="50"/>
                  </a:lnTo>
                  <a:lnTo>
                    <a:pt x="312" y="347"/>
                  </a:lnTo>
                  <a:lnTo>
                    <a:pt x="26" y="328"/>
                  </a:lnTo>
                  <a:lnTo>
                    <a:pt x="0" y="318"/>
                  </a:lnTo>
                  <a:lnTo>
                    <a:pt x="294" y="332"/>
                  </a:lnTo>
                  <a:lnTo>
                    <a:pt x="312"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55" name="Freeform 82"/>
            <p:cNvSpPr>
              <a:spLocks/>
            </p:cNvSpPr>
            <p:nvPr/>
          </p:nvSpPr>
          <p:spPr bwMode="auto">
            <a:xfrm>
              <a:off x="5004" y="1618"/>
              <a:ext cx="46" cy="333"/>
            </a:xfrm>
            <a:custGeom>
              <a:avLst/>
              <a:gdLst>
                <a:gd name="T0" fmla="*/ 1 w 92"/>
                <a:gd name="T1" fmla="*/ 2 h 333"/>
                <a:gd name="T2" fmla="*/ 1 w 92"/>
                <a:gd name="T3" fmla="*/ 0 h 333"/>
                <a:gd name="T4" fmla="*/ 0 w 92"/>
                <a:gd name="T5" fmla="*/ 333 h 333"/>
                <a:gd name="T6" fmla="*/ 1 w 92"/>
                <a:gd name="T7" fmla="*/ 324 h 333"/>
                <a:gd name="T8" fmla="*/ 1 w 92"/>
                <a:gd name="T9" fmla="*/ 23 h 333"/>
                <a:gd name="T10" fmla="*/ 1 w 92"/>
                <a:gd name="T11" fmla="*/ 15 h 333"/>
                <a:gd name="T12" fmla="*/ 1 w 92"/>
                <a:gd name="T13" fmla="*/ 2 h 333"/>
                <a:gd name="T14" fmla="*/ 1 w 92"/>
                <a:gd name="T15" fmla="*/ 2 h 333"/>
                <a:gd name="T16" fmla="*/ 0 60000 65536"/>
                <a:gd name="T17" fmla="*/ 0 60000 65536"/>
                <a:gd name="T18" fmla="*/ 0 60000 65536"/>
                <a:gd name="T19" fmla="*/ 0 60000 65536"/>
                <a:gd name="T20" fmla="*/ 0 60000 65536"/>
                <a:gd name="T21" fmla="*/ 0 60000 65536"/>
                <a:gd name="T22" fmla="*/ 0 60000 65536"/>
                <a:gd name="T23" fmla="*/ 0 60000 65536"/>
                <a:gd name="T24" fmla="*/ 0 w 92"/>
                <a:gd name="T25" fmla="*/ 0 h 333"/>
                <a:gd name="T26" fmla="*/ 92 w 92"/>
                <a:gd name="T27" fmla="*/ 333 h 33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2" h="333">
                  <a:moveTo>
                    <a:pt x="92" y="2"/>
                  </a:moveTo>
                  <a:lnTo>
                    <a:pt x="9" y="0"/>
                  </a:lnTo>
                  <a:lnTo>
                    <a:pt x="0" y="333"/>
                  </a:lnTo>
                  <a:lnTo>
                    <a:pt x="13" y="324"/>
                  </a:lnTo>
                  <a:lnTo>
                    <a:pt x="22" y="23"/>
                  </a:lnTo>
                  <a:lnTo>
                    <a:pt x="84" y="15"/>
                  </a:lnTo>
                  <a:lnTo>
                    <a:pt x="92" y="2"/>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56" name="Freeform 83"/>
            <p:cNvSpPr>
              <a:spLocks/>
            </p:cNvSpPr>
            <p:nvPr/>
          </p:nvSpPr>
          <p:spPr bwMode="auto">
            <a:xfrm>
              <a:off x="5013" y="1632"/>
              <a:ext cx="49" cy="336"/>
            </a:xfrm>
            <a:custGeom>
              <a:avLst/>
              <a:gdLst>
                <a:gd name="T0" fmla="*/ 1 w 98"/>
                <a:gd name="T1" fmla="*/ 0 h 336"/>
                <a:gd name="T2" fmla="*/ 1 w 98"/>
                <a:gd name="T3" fmla="*/ 35 h 336"/>
                <a:gd name="T4" fmla="*/ 1 w 98"/>
                <a:gd name="T5" fmla="*/ 336 h 336"/>
                <a:gd name="T6" fmla="*/ 1 w 98"/>
                <a:gd name="T7" fmla="*/ 331 h 336"/>
                <a:gd name="T8" fmla="*/ 0 w 98"/>
                <a:gd name="T9" fmla="*/ 325 h 336"/>
                <a:gd name="T10" fmla="*/ 1 w 98"/>
                <a:gd name="T11" fmla="*/ 325 h 336"/>
                <a:gd name="T12" fmla="*/ 1 w 98"/>
                <a:gd name="T13" fmla="*/ 0 h 336"/>
                <a:gd name="T14" fmla="*/ 1 w 98"/>
                <a:gd name="T15" fmla="*/ 0 h 336"/>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336"/>
                <a:gd name="T26" fmla="*/ 98 w 98"/>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336">
                  <a:moveTo>
                    <a:pt x="96" y="0"/>
                  </a:moveTo>
                  <a:lnTo>
                    <a:pt x="98" y="35"/>
                  </a:lnTo>
                  <a:lnTo>
                    <a:pt x="93" y="336"/>
                  </a:lnTo>
                  <a:lnTo>
                    <a:pt x="15" y="331"/>
                  </a:lnTo>
                  <a:lnTo>
                    <a:pt x="0" y="325"/>
                  </a:lnTo>
                  <a:lnTo>
                    <a:pt x="77" y="325"/>
                  </a:lnTo>
                  <a:lnTo>
                    <a:pt x="96"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57" name="Freeform 84"/>
            <p:cNvSpPr>
              <a:spLocks/>
            </p:cNvSpPr>
            <p:nvPr/>
          </p:nvSpPr>
          <p:spPr bwMode="auto">
            <a:xfrm>
              <a:off x="5086" y="1632"/>
              <a:ext cx="46" cy="332"/>
            </a:xfrm>
            <a:custGeom>
              <a:avLst/>
              <a:gdLst>
                <a:gd name="T0" fmla="*/ 1 w 91"/>
                <a:gd name="T1" fmla="*/ 2 h 332"/>
                <a:gd name="T2" fmla="*/ 1 w 91"/>
                <a:gd name="T3" fmla="*/ 0 h 332"/>
                <a:gd name="T4" fmla="*/ 0 w 91"/>
                <a:gd name="T5" fmla="*/ 332 h 332"/>
                <a:gd name="T6" fmla="*/ 1 w 91"/>
                <a:gd name="T7" fmla="*/ 325 h 332"/>
                <a:gd name="T8" fmla="*/ 1 w 91"/>
                <a:gd name="T9" fmla="*/ 22 h 332"/>
                <a:gd name="T10" fmla="*/ 1 w 91"/>
                <a:gd name="T11" fmla="*/ 15 h 332"/>
                <a:gd name="T12" fmla="*/ 1 w 91"/>
                <a:gd name="T13" fmla="*/ 2 h 332"/>
                <a:gd name="T14" fmla="*/ 1 w 91"/>
                <a:gd name="T15" fmla="*/ 2 h 332"/>
                <a:gd name="T16" fmla="*/ 0 60000 65536"/>
                <a:gd name="T17" fmla="*/ 0 60000 65536"/>
                <a:gd name="T18" fmla="*/ 0 60000 65536"/>
                <a:gd name="T19" fmla="*/ 0 60000 65536"/>
                <a:gd name="T20" fmla="*/ 0 60000 65536"/>
                <a:gd name="T21" fmla="*/ 0 60000 65536"/>
                <a:gd name="T22" fmla="*/ 0 60000 65536"/>
                <a:gd name="T23" fmla="*/ 0 60000 65536"/>
                <a:gd name="T24" fmla="*/ 0 w 91"/>
                <a:gd name="T25" fmla="*/ 0 h 332"/>
                <a:gd name="T26" fmla="*/ 91 w 91"/>
                <a:gd name="T27" fmla="*/ 332 h 3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1" h="332">
                  <a:moveTo>
                    <a:pt x="91" y="2"/>
                  </a:moveTo>
                  <a:lnTo>
                    <a:pt x="9" y="0"/>
                  </a:lnTo>
                  <a:lnTo>
                    <a:pt x="0" y="332"/>
                  </a:lnTo>
                  <a:lnTo>
                    <a:pt x="13" y="325"/>
                  </a:lnTo>
                  <a:lnTo>
                    <a:pt x="22" y="22"/>
                  </a:lnTo>
                  <a:lnTo>
                    <a:pt x="84" y="15"/>
                  </a:lnTo>
                  <a:lnTo>
                    <a:pt x="91" y="2"/>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58" name="Freeform 85"/>
            <p:cNvSpPr>
              <a:spLocks/>
            </p:cNvSpPr>
            <p:nvPr/>
          </p:nvSpPr>
          <p:spPr bwMode="auto">
            <a:xfrm>
              <a:off x="5095" y="1644"/>
              <a:ext cx="50" cy="337"/>
            </a:xfrm>
            <a:custGeom>
              <a:avLst/>
              <a:gdLst>
                <a:gd name="T0" fmla="*/ 1 w 100"/>
                <a:gd name="T1" fmla="*/ 0 h 337"/>
                <a:gd name="T2" fmla="*/ 1 w 100"/>
                <a:gd name="T3" fmla="*/ 36 h 337"/>
                <a:gd name="T4" fmla="*/ 1 w 100"/>
                <a:gd name="T5" fmla="*/ 337 h 337"/>
                <a:gd name="T6" fmla="*/ 1 w 100"/>
                <a:gd name="T7" fmla="*/ 334 h 337"/>
                <a:gd name="T8" fmla="*/ 0 w 100"/>
                <a:gd name="T9" fmla="*/ 327 h 337"/>
                <a:gd name="T10" fmla="*/ 1 w 100"/>
                <a:gd name="T11" fmla="*/ 327 h 337"/>
                <a:gd name="T12" fmla="*/ 1 w 100"/>
                <a:gd name="T13" fmla="*/ 0 h 337"/>
                <a:gd name="T14" fmla="*/ 1 w 100"/>
                <a:gd name="T15" fmla="*/ 0 h 337"/>
                <a:gd name="T16" fmla="*/ 0 60000 65536"/>
                <a:gd name="T17" fmla="*/ 0 60000 65536"/>
                <a:gd name="T18" fmla="*/ 0 60000 65536"/>
                <a:gd name="T19" fmla="*/ 0 60000 65536"/>
                <a:gd name="T20" fmla="*/ 0 60000 65536"/>
                <a:gd name="T21" fmla="*/ 0 60000 65536"/>
                <a:gd name="T22" fmla="*/ 0 60000 65536"/>
                <a:gd name="T23" fmla="*/ 0 60000 65536"/>
                <a:gd name="T24" fmla="*/ 0 w 100"/>
                <a:gd name="T25" fmla="*/ 0 h 337"/>
                <a:gd name="T26" fmla="*/ 100 w 100"/>
                <a:gd name="T27" fmla="*/ 337 h 33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0" h="337">
                  <a:moveTo>
                    <a:pt x="94" y="0"/>
                  </a:moveTo>
                  <a:lnTo>
                    <a:pt x="100" y="36"/>
                  </a:lnTo>
                  <a:lnTo>
                    <a:pt x="92" y="337"/>
                  </a:lnTo>
                  <a:lnTo>
                    <a:pt x="16" y="334"/>
                  </a:lnTo>
                  <a:lnTo>
                    <a:pt x="0" y="327"/>
                  </a:lnTo>
                  <a:lnTo>
                    <a:pt x="76" y="327"/>
                  </a:lnTo>
                  <a:lnTo>
                    <a:pt x="94"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59" name="Freeform 86"/>
            <p:cNvSpPr>
              <a:spLocks/>
            </p:cNvSpPr>
            <p:nvPr/>
          </p:nvSpPr>
          <p:spPr bwMode="auto">
            <a:xfrm>
              <a:off x="5003" y="1263"/>
              <a:ext cx="142" cy="310"/>
            </a:xfrm>
            <a:custGeom>
              <a:avLst/>
              <a:gdLst>
                <a:gd name="T0" fmla="*/ 0 w 285"/>
                <a:gd name="T1" fmla="*/ 0 h 310"/>
                <a:gd name="T2" fmla="*/ 0 w 285"/>
                <a:gd name="T3" fmla="*/ 300 h 310"/>
                <a:gd name="T4" fmla="*/ 0 w 285"/>
                <a:gd name="T5" fmla="*/ 302 h 310"/>
                <a:gd name="T6" fmla="*/ 0 w 285"/>
                <a:gd name="T7" fmla="*/ 310 h 310"/>
                <a:gd name="T8" fmla="*/ 0 w 285"/>
                <a:gd name="T9" fmla="*/ 0 h 310"/>
                <a:gd name="T10" fmla="*/ 0 w 285"/>
                <a:gd name="T11" fmla="*/ 0 h 310"/>
                <a:gd name="T12" fmla="*/ 0 60000 65536"/>
                <a:gd name="T13" fmla="*/ 0 60000 65536"/>
                <a:gd name="T14" fmla="*/ 0 60000 65536"/>
                <a:gd name="T15" fmla="*/ 0 60000 65536"/>
                <a:gd name="T16" fmla="*/ 0 60000 65536"/>
                <a:gd name="T17" fmla="*/ 0 60000 65536"/>
                <a:gd name="T18" fmla="*/ 0 w 285"/>
                <a:gd name="T19" fmla="*/ 0 h 310"/>
                <a:gd name="T20" fmla="*/ 285 w 285"/>
                <a:gd name="T21" fmla="*/ 310 h 310"/>
              </a:gdLst>
              <a:ahLst/>
              <a:cxnLst>
                <a:cxn ang="T12">
                  <a:pos x="T0" y="T1"/>
                </a:cxn>
                <a:cxn ang="T13">
                  <a:pos x="T2" y="T3"/>
                </a:cxn>
                <a:cxn ang="T14">
                  <a:pos x="T4" y="T5"/>
                </a:cxn>
                <a:cxn ang="T15">
                  <a:pos x="T6" y="T7"/>
                </a:cxn>
                <a:cxn ang="T16">
                  <a:pos x="T8" y="T9"/>
                </a:cxn>
                <a:cxn ang="T17">
                  <a:pos x="T10" y="T11"/>
                </a:cxn>
              </a:cxnLst>
              <a:rect l="T18" t="T19" r="T20" b="T21"/>
              <a:pathLst>
                <a:path w="285" h="310">
                  <a:moveTo>
                    <a:pt x="285" y="0"/>
                  </a:moveTo>
                  <a:lnTo>
                    <a:pt x="260" y="300"/>
                  </a:lnTo>
                  <a:lnTo>
                    <a:pt x="0" y="302"/>
                  </a:lnTo>
                  <a:lnTo>
                    <a:pt x="273" y="310"/>
                  </a:lnTo>
                  <a:lnTo>
                    <a:pt x="285"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60" name="Freeform 87"/>
            <p:cNvSpPr>
              <a:spLocks/>
            </p:cNvSpPr>
            <p:nvPr/>
          </p:nvSpPr>
          <p:spPr bwMode="auto">
            <a:xfrm>
              <a:off x="5096" y="1654"/>
              <a:ext cx="40" cy="306"/>
            </a:xfrm>
            <a:custGeom>
              <a:avLst/>
              <a:gdLst>
                <a:gd name="T0" fmla="*/ 1 w 78"/>
                <a:gd name="T1" fmla="*/ 0 h 306"/>
                <a:gd name="T2" fmla="*/ 1 w 78"/>
                <a:gd name="T3" fmla="*/ 303 h 306"/>
                <a:gd name="T4" fmla="*/ 0 w 78"/>
                <a:gd name="T5" fmla="*/ 306 h 306"/>
                <a:gd name="T6" fmla="*/ 1 w 78"/>
                <a:gd name="T7" fmla="*/ 296 h 306"/>
                <a:gd name="T8" fmla="*/ 1 w 78"/>
                <a:gd name="T9" fmla="*/ 0 h 306"/>
                <a:gd name="T10" fmla="*/ 1 w 78"/>
                <a:gd name="T11" fmla="*/ 0 h 306"/>
                <a:gd name="T12" fmla="*/ 0 60000 65536"/>
                <a:gd name="T13" fmla="*/ 0 60000 65536"/>
                <a:gd name="T14" fmla="*/ 0 60000 65536"/>
                <a:gd name="T15" fmla="*/ 0 60000 65536"/>
                <a:gd name="T16" fmla="*/ 0 60000 65536"/>
                <a:gd name="T17" fmla="*/ 0 60000 65536"/>
                <a:gd name="T18" fmla="*/ 0 w 78"/>
                <a:gd name="T19" fmla="*/ 0 h 306"/>
                <a:gd name="T20" fmla="*/ 78 w 78"/>
                <a:gd name="T21" fmla="*/ 306 h 306"/>
              </a:gdLst>
              <a:ahLst/>
              <a:cxnLst>
                <a:cxn ang="T12">
                  <a:pos x="T0" y="T1"/>
                </a:cxn>
                <a:cxn ang="T13">
                  <a:pos x="T2" y="T3"/>
                </a:cxn>
                <a:cxn ang="T14">
                  <a:pos x="T4" y="T5"/>
                </a:cxn>
                <a:cxn ang="T15">
                  <a:pos x="T6" y="T7"/>
                </a:cxn>
                <a:cxn ang="T16">
                  <a:pos x="T8" y="T9"/>
                </a:cxn>
                <a:cxn ang="T17">
                  <a:pos x="T10" y="T11"/>
                </a:cxn>
              </a:cxnLst>
              <a:rect l="T18" t="T19" r="T20" b="T21"/>
              <a:pathLst>
                <a:path w="78" h="306">
                  <a:moveTo>
                    <a:pt x="78" y="0"/>
                  </a:moveTo>
                  <a:lnTo>
                    <a:pt x="65" y="303"/>
                  </a:lnTo>
                  <a:lnTo>
                    <a:pt x="0" y="306"/>
                  </a:lnTo>
                  <a:lnTo>
                    <a:pt x="59" y="296"/>
                  </a:lnTo>
                  <a:lnTo>
                    <a:pt x="78"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61" name="Freeform 88"/>
            <p:cNvSpPr>
              <a:spLocks/>
            </p:cNvSpPr>
            <p:nvPr/>
          </p:nvSpPr>
          <p:spPr bwMode="auto">
            <a:xfrm>
              <a:off x="5080" y="1618"/>
              <a:ext cx="47" cy="326"/>
            </a:xfrm>
            <a:custGeom>
              <a:avLst/>
              <a:gdLst>
                <a:gd name="T0" fmla="*/ 1 w 94"/>
                <a:gd name="T1" fmla="*/ 2 h 326"/>
                <a:gd name="T2" fmla="*/ 1 w 94"/>
                <a:gd name="T3" fmla="*/ 0 h 326"/>
                <a:gd name="T4" fmla="*/ 0 w 94"/>
                <a:gd name="T5" fmla="*/ 326 h 326"/>
                <a:gd name="T6" fmla="*/ 1 w 94"/>
                <a:gd name="T7" fmla="*/ 10 h 326"/>
                <a:gd name="T8" fmla="*/ 1 w 94"/>
                <a:gd name="T9" fmla="*/ 2 h 326"/>
                <a:gd name="T10" fmla="*/ 1 w 94"/>
                <a:gd name="T11" fmla="*/ 2 h 326"/>
                <a:gd name="T12" fmla="*/ 0 60000 65536"/>
                <a:gd name="T13" fmla="*/ 0 60000 65536"/>
                <a:gd name="T14" fmla="*/ 0 60000 65536"/>
                <a:gd name="T15" fmla="*/ 0 60000 65536"/>
                <a:gd name="T16" fmla="*/ 0 60000 65536"/>
                <a:gd name="T17" fmla="*/ 0 60000 65536"/>
                <a:gd name="T18" fmla="*/ 0 w 94"/>
                <a:gd name="T19" fmla="*/ 0 h 326"/>
                <a:gd name="T20" fmla="*/ 94 w 94"/>
                <a:gd name="T21" fmla="*/ 326 h 326"/>
              </a:gdLst>
              <a:ahLst/>
              <a:cxnLst>
                <a:cxn ang="T12">
                  <a:pos x="T0" y="T1"/>
                </a:cxn>
                <a:cxn ang="T13">
                  <a:pos x="T2" y="T3"/>
                </a:cxn>
                <a:cxn ang="T14">
                  <a:pos x="T4" y="T5"/>
                </a:cxn>
                <a:cxn ang="T15">
                  <a:pos x="T6" y="T7"/>
                </a:cxn>
                <a:cxn ang="T16">
                  <a:pos x="T8" y="T9"/>
                </a:cxn>
                <a:cxn ang="T17">
                  <a:pos x="T10" y="T11"/>
                </a:cxn>
              </a:cxnLst>
              <a:rect l="T18" t="T19" r="T20" b="T21"/>
              <a:pathLst>
                <a:path w="94" h="326">
                  <a:moveTo>
                    <a:pt x="94" y="2"/>
                  </a:moveTo>
                  <a:lnTo>
                    <a:pt x="2" y="0"/>
                  </a:lnTo>
                  <a:lnTo>
                    <a:pt x="0" y="326"/>
                  </a:lnTo>
                  <a:lnTo>
                    <a:pt x="12" y="10"/>
                  </a:lnTo>
                  <a:lnTo>
                    <a:pt x="94" y="2"/>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62" name="Freeform 89"/>
            <p:cNvSpPr>
              <a:spLocks/>
            </p:cNvSpPr>
            <p:nvPr/>
          </p:nvSpPr>
          <p:spPr bwMode="auto">
            <a:xfrm>
              <a:off x="5012" y="1643"/>
              <a:ext cx="40" cy="303"/>
            </a:xfrm>
            <a:custGeom>
              <a:avLst/>
              <a:gdLst>
                <a:gd name="T0" fmla="*/ 0 w 82"/>
                <a:gd name="T1" fmla="*/ 0 h 303"/>
                <a:gd name="T2" fmla="*/ 0 w 82"/>
                <a:gd name="T3" fmla="*/ 303 h 303"/>
                <a:gd name="T4" fmla="*/ 0 w 82"/>
                <a:gd name="T5" fmla="*/ 303 h 303"/>
                <a:gd name="T6" fmla="*/ 0 w 82"/>
                <a:gd name="T7" fmla="*/ 293 h 303"/>
                <a:gd name="T8" fmla="*/ 0 w 82"/>
                <a:gd name="T9" fmla="*/ 0 h 303"/>
                <a:gd name="T10" fmla="*/ 0 w 82"/>
                <a:gd name="T11" fmla="*/ 0 h 303"/>
                <a:gd name="T12" fmla="*/ 0 60000 65536"/>
                <a:gd name="T13" fmla="*/ 0 60000 65536"/>
                <a:gd name="T14" fmla="*/ 0 60000 65536"/>
                <a:gd name="T15" fmla="*/ 0 60000 65536"/>
                <a:gd name="T16" fmla="*/ 0 60000 65536"/>
                <a:gd name="T17" fmla="*/ 0 60000 65536"/>
                <a:gd name="T18" fmla="*/ 0 w 82"/>
                <a:gd name="T19" fmla="*/ 0 h 303"/>
                <a:gd name="T20" fmla="*/ 82 w 82"/>
                <a:gd name="T21" fmla="*/ 303 h 303"/>
              </a:gdLst>
              <a:ahLst/>
              <a:cxnLst>
                <a:cxn ang="T12">
                  <a:pos x="T0" y="T1"/>
                </a:cxn>
                <a:cxn ang="T13">
                  <a:pos x="T2" y="T3"/>
                </a:cxn>
                <a:cxn ang="T14">
                  <a:pos x="T4" y="T5"/>
                </a:cxn>
                <a:cxn ang="T15">
                  <a:pos x="T6" y="T7"/>
                </a:cxn>
                <a:cxn ang="T16">
                  <a:pos x="T8" y="T9"/>
                </a:cxn>
                <a:cxn ang="T17">
                  <a:pos x="T10" y="T11"/>
                </a:cxn>
              </a:cxnLst>
              <a:rect l="T18" t="T19" r="T20" b="T21"/>
              <a:pathLst>
                <a:path w="82" h="303">
                  <a:moveTo>
                    <a:pt x="82" y="0"/>
                  </a:moveTo>
                  <a:lnTo>
                    <a:pt x="69" y="303"/>
                  </a:lnTo>
                  <a:lnTo>
                    <a:pt x="0" y="303"/>
                  </a:lnTo>
                  <a:lnTo>
                    <a:pt x="63" y="293"/>
                  </a:lnTo>
                  <a:lnTo>
                    <a:pt x="82"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63" name="Freeform 90"/>
            <p:cNvSpPr>
              <a:spLocks/>
            </p:cNvSpPr>
            <p:nvPr/>
          </p:nvSpPr>
          <p:spPr bwMode="auto">
            <a:xfrm>
              <a:off x="4997" y="1607"/>
              <a:ext cx="46" cy="326"/>
            </a:xfrm>
            <a:custGeom>
              <a:avLst/>
              <a:gdLst>
                <a:gd name="T0" fmla="*/ 1 w 91"/>
                <a:gd name="T1" fmla="*/ 2 h 326"/>
                <a:gd name="T2" fmla="*/ 1 w 91"/>
                <a:gd name="T3" fmla="*/ 0 h 326"/>
                <a:gd name="T4" fmla="*/ 0 w 91"/>
                <a:gd name="T5" fmla="*/ 326 h 326"/>
                <a:gd name="T6" fmla="*/ 1 w 91"/>
                <a:gd name="T7" fmla="*/ 7 h 326"/>
                <a:gd name="T8" fmla="*/ 1 w 91"/>
                <a:gd name="T9" fmla="*/ 2 h 326"/>
                <a:gd name="T10" fmla="*/ 1 w 91"/>
                <a:gd name="T11" fmla="*/ 2 h 326"/>
                <a:gd name="T12" fmla="*/ 0 60000 65536"/>
                <a:gd name="T13" fmla="*/ 0 60000 65536"/>
                <a:gd name="T14" fmla="*/ 0 60000 65536"/>
                <a:gd name="T15" fmla="*/ 0 60000 65536"/>
                <a:gd name="T16" fmla="*/ 0 60000 65536"/>
                <a:gd name="T17" fmla="*/ 0 60000 65536"/>
                <a:gd name="T18" fmla="*/ 0 w 91"/>
                <a:gd name="T19" fmla="*/ 0 h 326"/>
                <a:gd name="T20" fmla="*/ 91 w 91"/>
                <a:gd name="T21" fmla="*/ 326 h 326"/>
              </a:gdLst>
              <a:ahLst/>
              <a:cxnLst>
                <a:cxn ang="T12">
                  <a:pos x="T0" y="T1"/>
                </a:cxn>
                <a:cxn ang="T13">
                  <a:pos x="T2" y="T3"/>
                </a:cxn>
                <a:cxn ang="T14">
                  <a:pos x="T4" y="T5"/>
                </a:cxn>
                <a:cxn ang="T15">
                  <a:pos x="T6" y="T7"/>
                </a:cxn>
                <a:cxn ang="T16">
                  <a:pos x="T8" y="T9"/>
                </a:cxn>
                <a:cxn ang="T17">
                  <a:pos x="T10" y="T11"/>
                </a:cxn>
              </a:cxnLst>
              <a:rect l="T18" t="T19" r="T20" b="T21"/>
              <a:pathLst>
                <a:path w="91" h="326">
                  <a:moveTo>
                    <a:pt x="91" y="2"/>
                  </a:moveTo>
                  <a:lnTo>
                    <a:pt x="2" y="0"/>
                  </a:lnTo>
                  <a:lnTo>
                    <a:pt x="0" y="326"/>
                  </a:lnTo>
                  <a:lnTo>
                    <a:pt x="10" y="7"/>
                  </a:lnTo>
                  <a:lnTo>
                    <a:pt x="91" y="2"/>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64" name="Freeform 91"/>
            <p:cNvSpPr>
              <a:spLocks/>
            </p:cNvSpPr>
            <p:nvPr/>
          </p:nvSpPr>
          <p:spPr bwMode="auto">
            <a:xfrm>
              <a:off x="4809" y="1267"/>
              <a:ext cx="276" cy="1043"/>
            </a:xfrm>
            <a:custGeom>
              <a:avLst/>
              <a:gdLst>
                <a:gd name="T0" fmla="*/ 1 w 552"/>
                <a:gd name="T1" fmla="*/ 0 h 1043"/>
                <a:gd name="T2" fmla="*/ 1 w 552"/>
                <a:gd name="T3" fmla="*/ 30 h 1043"/>
                <a:gd name="T4" fmla="*/ 1 w 552"/>
                <a:gd name="T5" fmla="*/ 1043 h 1043"/>
                <a:gd name="T6" fmla="*/ 0 w 552"/>
                <a:gd name="T7" fmla="*/ 993 h 1043"/>
                <a:gd name="T8" fmla="*/ 1 w 552"/>
                <a:gd name="T9" fmla="*/ 0 h 1043"/>
                <a:gd name="T10" fmla="*/ 1 w 552"/>
                <a:gd name="T11" fmla="*/ 0 h 1043"/>
                <a:gd name="T12" fmla="*/ 0 60000 65536"/>
                <a:gd name="T13" fmla="*/ 0 60000 65536"/>
                <a:gd name="T14" fmla="*/ 0 60000 65536"/>
                <a:gd name="T15" fmla="*/ 0 60000 65536"/>
                <a:gd name="T16" fmla="*/ 0 60000 65536"/>
                <a:gd name="T17" fmla="*/ 0 60000 65536"/>
                <a:gd name="T18" fmla="*/ 0 w 552"/>
                <a:gd name="T19" fmla="*/ 0 h 1043"/>
                <a:gd name="T20" fmla="*/ 552 w 552"/>
                <a:gd name="T21" fmla="*/ 1043 h 1043"/>
              </a:gdLst>
              <a:ahLst/>
              <a:cxnLst>
                <a:cxn ang="T12">
                  <a:pos x="T0" y="T1"/>
                </a:cxn>
                <a:cxn ang="T13">
                  <a:pos x="T2" y="T3"/>
                </a:cxn>
                <a:cxn ang="T14">
                  <a:pos x="T4" y="T5"/>
                </a:cxn>
                <a:cxn ang="T15">
                  <a:pos x="T6" y="T7"/>
                </a:cxn>
                <a:cxn ang="T16">
                  <a:pos x="T8" y="T9"/>
                </a:cxn>
                <a:cxn ang="T17">
                  <a:pos x="T10" y="T11"/>
                </a:cxn>
              </a:cxnLst>
              <a:rect l="T18" t="T19" r="T20" b="T21"/>
              <a:pathLst>
                <a:path w="552" h="1043">
                  <a:moveTo>
                    <a:pt x="64" y="0"/>
                  </a:moveTo>
                  <a:lnTo>
                    <a:pt x="552" y="30"/>
                  </a:lnTo>
                  <a:lnTo>
                    <a:pt x="492" y="1043"/>
                  </a:lnTo>
                  <a:lnTo>
                    <a:pt x="0" y="993"/>
                  </a:lnTo>
                  <a:lnTo>
                    <a:pt x="64" y="0"/>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65" name="Freeform 92"/>
            <p:cNvSpPr>
              <a:spLocks/>
            </p:cNvSpPr>
            <p:nvPr/>
          </p:nvSpPr>
          <p:spPr bwMode="auto">
            <a:xfrm>
              <a:off x="4761" y="1163"/>
              <a:ext cx="368" cy="1187"/>
            </a:xfrm>
            <a:custGeom>
              <a:avLst/>
              <a:gdLst>
                <a:gd name="T0" fmla="*/ 1 w 736"/>
                <a:gd name="T1" fmla="*/ 1110 h 1187"/>
                <a:gd name="T2" fmla="*/ 0 w 736"/>
                <a:gd name="T3" fmla="*/ 1097 h 1187"/>
                <a:gd name="T4" fmla="*/ 1 w 736"/>
                <a:gd name="T5" fmla="*/ 0 h 1187"/>
                <a:gd name="T6" fmla="*/ 1 w 736"/>
                <a:gd name="T7" fmla="*/ 48 h 1187"/>
                <a:gd name="T8" fmla="*/ 1 w 736"/>
                <a:gd name="T9" fmla="*/ 1187 h 1187"/>
                <a:gd name="T10" fmla="*/ 1 w 736"/>
                <a:gd name="T11" fmla="*/ 1173 h 1187"/>
                <a:gd name="T12" fmla="*/ 1 w 736"/>
                <a:gd name="T13" fmla="*/ 134 h 1187"/>
                <a:gd name="T14" fmla="*/ 1 w 736"/>
                <a:gd name="T15" fmla="*/ 107 h 1187"/>
                <a:gd name="T16" fmla="*/ 1 w 736"/>
                <a:gd name="T17" fmla="*/ 1110 h 1187"/>
                <a:gd name="T18" fmla="*/ 1 w 736"/>
                <a:gd name="T19" fmla="*/ 1110 h 118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36"/>
                <a:gd name="T31" fmla="*/ 0 h 1187"/>
                <a:gd name="T32" fmla="*/ 736 w 736"/>
                <a:gd name="T33" fmla="*/ 1187 h 118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36" h="1187">
                  <a:moveTo>
                    <a:pt x="74" y="1110"/>
                  </a:moveTo>
                  <a:lnTo>
                    <a:pt x="0" y="1097"/>
                  </a:lnTo>
                  <a:lnTo>
                    <a:pt x="52" y="0"/>
                  </a:lnTo>
                  <a:lnTo>
                    <a:pt x="736" y="48"/>
                  </a:lnTo>
                  <a:lnTo>
                    <a:pt x="654" y="1187"/>
                  </a:lnTo>
                  <a:lnTo>
                    <a:pt x="578" y="1173"/>
                  </a:lnTo>
                  <a:lnTo>
                    <a:pt x="633" y="134"/>
                  </a:lnTo>
                  <a:lnTo>
                    <a:pt x="150" y="107"/>
                  </a:lnTo>
                  <a:lnTo>
                    <a:pt x="74" y="1110"/>
                  </a:lnTo>
                  <a:close/>
                </a:path>
              </a:pathLst>
            </a:custGeom>
            <a:solidFill>
              <a:srgbClr val="FFDB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66" name="Freeform 93"/>
            <p:cNvSpPr>
              <a:spLocks/>
            </p:cNvSpPr>
            <p:nvPr/>
          </p:nvSpPr>
          <p:spPr bwMode="auto">
            <a:xfrm>
              <a:off x="4772" y="1184"/>
              <a:ext cx="343" cy="1163"/>
            </a:xfrm>
            <a:custGeom>
              <a:avLst/>
              <a:gdLst>
                <a:gd name="T0" fmla="*/ 1 w 686"/>
                <a:gd name="T1" fmla="*/ 1152 h 1163"/>
                <a:gd name="T2" fmla="*/ 1 w 686"/>
                <a:gd name="T3" fmla="*/ 92 h 1163"/>
                <a:gd name="T4" fmla="*/ 1 w 686"/>
                <a:gd name="T5" fmla="*/ 67 h 1163"/>
                <a:gd name="T6" fmla="*/ 1 w 686"/>
                <a:gd name="T7" fmla="*/ 27 h 1163"/>
                <a:gd name="T8" fmla="*/ 1 w 686"/>
                <a:gd name="T9" fmla="*/ 51 h 1163"/>
                <a:gd name="T10" fmla="*/ 1 w 686"/>
                <a:gd name="T11" fmla="*/ 1089 h 1163"/>
                <a:gd name="T12" fmla="*/ 0 w 686"/>
                <a:gd name="T13" fmla="*/ 1081 h 1163"/>
                <a:gd name="T14" fmla="*/ 1 w 686"/>
                <a:gd name="T15" fmla="*/ 33 h 1163"/>
                <a:gd name="T16" fmla="*/ 1 w 686"/>
                <a:gd name="T17" fmla="*/ 0 h 1163"/>
                <a:gd name="T18" fmla="*/ 1 w 686"/>
                <a:gd name="T19" fmla="*/ 57 h 1163"/>
                <a:gd name="T20" fmla="*/ 1 w 686"/>
                <a:gd name="T21" fmla="*/ 87 h 1163"/>
                <a:gd name="T22" fmla="*/ 1 w 686"/>
                <a:gd name="T23" fmla="*/ 1163 h 1163"/>
                <a:gd name="T24" fmla="*/ 1 w 686"/>
                <a:gd name="T25" fmla="*/ 1152 h 1163"/>
                <a:gd name="T26" fmla="*/ 1 w 686"/>
                <a:gd name="T27" fmla="*/ 1152 h 116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86"/>
                <a:gd name="T43" fmla="*/ 0 h 1163"/>
                <a:gd name="T44" fmla="*/ 686 w 686"/>
                <a:gd name="T45" fmla="*/ 1163 h 116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86" h="1163">
                  <a:moveTo>
                    <a:pt x="577" y="1152"/>
                  </a:moveTo>
                  <a:lnTo>
                    <a:pt x="640" y="92"/>
                  </a:lnTo>
                  <a:lnTo>
                    <a:pt x="669" y="67"/>
                  </a:lnTo>
                  <a:lnTo>
                    <a:pt x="60" y="27"/>
                  </a:lnTo>
                  <a:lnTo>
                    <a:pt x="76" y="51"/>
                  </a:lnTo>
                  <a:lnTo>
                    <a:pt x="25" y="1089"/>
                  </a:lnTo>
                  <a:lnTo>
                    <a:pt x="0" y="1081"/>
                  </a:lnTo>
                  <a:lnTo>
                    <a:pt x="46" y="33"/>
                  </a:lnTo>
                  <a:lnTo>
                    <a:pt x="40" y="0"/>
                  </a:lnTo>
                  <a:lnTo>
                    <a:pt x="686" y="57"/>
                  </a:lnTo>
                  <a:lnTo>
                    <a:pt x="662" y="87"/>
                  </a:lnTo>
                  <a:lnTo>
                    <a:pt x="604" y="1163"/>
                  </a:lnTo>
                  <a:lnTo>
                    <a:pt x="577" y="1152"/>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67" name="Freeform 94"/>
            <p:cNvSpPr>
              <a:spLocks/>
            </p:cNvSpPr>
            <p:nvPr/>
          </p:nvSpPr>
          <p:spPr bwMode="auto">
            <a:xfrm>
              <a:off x="4844" y="1307"/>
              <a:ext cx="197" cy="341"/>
            </a:xfrm>
            <a:custGeom>
              <a:avLst/>
              <a:gdLst>
                <a:gd name="T0" fmla="*/ 1 w 392"/>
                <a:gd name="T1" fmla="*/ 25 h 341"/>
                <a:gd name="T2" fmla="*/ 1 w 392"/>
                <a:gd name="T3" fmla="*/ 0 h 341"/>
                <a:gd name="T4" fmla="*/ 0 w 392"/>
                <a:gd name="T5" fmla="*/ 317 h 341"/>
                <a:gd name="T6" fmla="*/ 1 w 392"/>
                <a:gd name="T7" fmla="*/ 341 h 341"/>
                <a:gd name="T8" fmla="*/ 1 w 392"/>
                <a:gd name="T9" fmla="*/ 10 h 341"/>
                <a:gd name="T10" fmla="*/ 1 w 392"/>
                <a:gd name="T11" fmla="*/ 25 h 341"/>
                <a:gd name="T12" fmla="*/ 1 w 392"/>
                <a:gd name="T13" fmla="*/ 25 h 341"/>
                <a:gd name="T14" fmla="*/ 0 60000 65536"/>
                <a:gd name="T15" fmla="*/ 0 60000 65536"/>
                <a:gd name="T16" fmla="*/ 0 60000 65536"/>
                <a:gd name="T17" fmla="*/ 0 60000 65536"/>
                <a:gd name="T18" fmla="*/ 0 60000 65536"/>
                <a:gd name="T19" fmla="*/ 0 60000 65536"/>
                <a:gd name="T20" fmla="*/ 0 60000 65536"/>
                <a:gd name="T21" fmla="*/ 0 w 392"/>
                <a:gd name="T22" fmla="*/ 0 h 341"/>
                <a:gd name="T23" fmla="*/ 392 w 392"/>
                <a:gd name="T24" fmla="*/ 341 h 34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92" h="341">
                  <a:moveTo>
                    <a:pt x="392" y="25"/>
                  </a:moveTo>
                  <a:lnTo>
                    <a:pt x="10" y="0"/>
                  </a:lnTo>
                  <a:lnTo>
                    <a:pt x="0" y="317"/>
                  </a:lnTo>
                  <a:lnTo>
                    <a:pt x="5" y="341"/>
                  </a:lnTo>
                  <a:lnTo>
                    <a:pt x="26" y="10"/>
                  </a:lnTo>
                  <a:lnTo>
                    <a:pt x="392" y="25"/>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68" name="Freeform 95"/>
            <p:cNvSpPr>
              <a:spLocks/>
            </p:cNvSpPr>
            <p:nvPr/>
          </p:nvSpPr>
          <p:spPr bwMode="auto">
            <a:xfrm>
              <a:off x="4852" y="1325"/>
              <a:ext cx="200" cy="352"/>
            </a:xfrm>
            <a:custGeom>
              <a:avLst/>
              <a:gdLst>
                <a:gd name="T0" fmla="*/ 1 w 400"/>
                <a:gd name="T1" fmla="*/ 22 h 352"/>
                <a:gd name="T2" fmla="*/ 1 w 400"/>
                <a:gd name="T3" fmla="*/ 36 h 352"/>
                <a:gd name="T4" fmla="*/ 1 w 400"/>
                <a:gd name="T5" fmla="*/ 14 h 352"/>
                <a:gd name="T6" fmla="*/ 1 w 400"/>
                <a:gd name="T7" fmla="*/ 346 h 352"/>
                <a:gd name="T8" fmla="*/ 0 w 400"/>
                <a:gd name="T9" fmla="*/ 352 h 352"/>
                <a:gd name="T10" fmla="*/ 1 w 400"/>
                <a:gd name="T11" fmla="*/ 0 h 352"/>
                <a:gd name="T12" fmla="*/ 1 w 400"/>
                <a:gd name="T13" fmla="*/ 22 h 352"/>
                <a:gd name="T14" fmla="*/ 1 w 400"/>
                <a:gd name="T15" fmla="*/ 22 h 352"/>
                <a:gd name="T16" fmla="*/ 0 60000 65536"/>
                <a:gd name="T17" fmla="*/ 0 60000 65536"/>
                <a:gd name="T18" fmla="*/ 0 60000 65536"/>
                <a:gd name="T19" fmla="*/ 0 60000 65536"/>
                <a:gd name="T20" fmla="*/ 0 60000 65536"/>
                <a:gd name="T21" fmla="*/ 0 60000 65536"/>
                <a:gd name="T22" fmla="*/ 0 60000 65536"/>
                <a:gd name="T23" fmla="*/ 0 60000 65536"/>
                <a:gd name="T24" fmla="*/ 0 w 400"/>
                <a:gd name="T25" fmla="*/ 0 h 352"/>
                <a:gd name="T26" fmla="*/ 400 w 400"/>
                <a:gd name="T27" fmla="*/ 352 h 35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0" h="352">
                  <a:moveTo>
                    <a:pt x="400" y="22"/>
                  </a:moveTo>
                  <a:lnTo>
                    <a:pt x="364" y="36"/>
                  </a:lnTo>
                  <a:lnTo>
                    <a:pt x="39" y="14"/>
                  </a:lnTo>
                  <a:lnTo>
                    <a:pt x="17" y="346"/>
                  </a:lnTo>
                  <a:lnTo>
                    <a:pt x="0" y="352"/>
                  </a:lnTo>
                  <a:lnTo>
                    <a:pt x="22" y="0"/>
                  </a:lnTo>
                  <a:lnTo>
                    <a:pt x="400" y="22"/>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69" name="Freeform 96"/>
            <p:cNvSpPr>
              <a:spLocks/>
            </p:cNvSpPr>
            <p:nvPr/>
          </p:nvSpPr>
          <p:spPr bwMode="auto">
            <a:xfrm>
              <a:off x="5086" y="1216"/>
              <a:ext cx="66" cy="1137"/>
            </a:xfrm>
            <a:custGeom>
              <a:avLst/>
              <a:gdLst>
                <a:gd name="T0" fmla="*/ 0 w 132"/>
                <a:gd name="T1" fmla="*/ 1137 h 1137"/>
                <a:gd name="T2" fmla="*/ 1 w 132"/>
                <a:gd name="T3" fmla="*/ 1124 h 1137"/>
                <a:gd name="T4" fmla="*/ 1 w 132"/>
                <a:gd name="T5" fmla="*/ 17 h 1137"/>
                <a:gd name="T6" fmla="*/ 1 w 132"/>
                <a:gd name="T7" fmla="*/ 0 h 1137"/>
                <a:gd name="T8" fmla="*/ 0 w 132"/>
                <a:gd name="T9" fmla="*/ 1137 h 1137"/>
                <a:gd name="T10" fmla="*/ 0 w 132"/>
                <a:gd name="T11" fmla="*/ 1137 h 1137"/>
                <a:gd name="T12" fmla="*/ 0 60000 65536"/>
                <a:gd name="T13" fmla="*/ 0 60000 65536"/>
                <a:gd name="T14" fmla="*/ 0 60000 65536"/>
                <a:gd name="T15" fmla="*/ 0 60000 65536"/>
                <a:gd name="T16" fmla="*/ 0 60000 65536"/>
                <a:gd name="T17" fmla="*/ 0 60000 65536"/>
                <a:gd name="T18" fmla="*/ 0 w 132"/>
                <a:gd name="T19" fmla="*/ 0 h 1137"/>
                <a:gd name="T20" fmla="*/ 132 w 132"/>
                <a:gd name="T21" fmla="*/ 1137 h 1137"/>
              </a:gdLst>
              <a:ahLst/>
              <a:cxnLst>
                <a:cxn ang="T12">
                  <a:pos x="T0" y="T1"/>
                </a:cxn>
                <a:cxn ang="T13">
                  <a:pos x="T2" y="T3"/>
                </a:cxn>
                <a:cxn ang="T14">
                  <a:pos x="T4" y="T5"/>
                </a:cxn>
                <a:cxn ang="T15">
                  <a:pos x="T6" y="T7"/>
                </a:cxn>
                <a:cxn ang="T16">
                  <a:pos x="T8" y="T9"/>
                </a:cxn>
                <a:cxn ang="T17">
                  <a:pos x="T10" y="T11"/>
                </a:cxn>
              </a:cxnLst>
              <a:rect l="T18" t="T19" r="T20" b="T21"/>
              <a:pathLst>
                <a:path w="132" h="1137">
                  <a:moveTo>
                    <a:pt x="0" y="1137"/>
                  </a:moveTo>
                  <a:lnTo>
                    <a:pt x="64" y="1124"/>
                  </a:lnTo>
                  <a:lnTo>
                    <a:pt x="132" y="17"/>
                  </a:lnTo>
                  <a:lnTo>
                    <a:pt x="86" y="0"/>
                  </a:lnTo>
                  <a:lnTo>
                    <a:pt x="0" y="1137"/>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70" name="Freeform 97"/>
            <p:cNvSpPr>
              <a:spLocks/>
            </p:cNvSpPr>
            <p:nvPr/>
          </p:nvSpPr>
          <p:spPr bwMode="auto">
            <a:xfrm>
              <a:off x="4798" y="1244"/>
              <a:ext cx="281" cy="991"/>
            </a:xfrm>
            <a:custGeom>
              <a:avLst/>
              <a:gdLst>
                <a:gd name="T0" fmla="*/ 0 w 563"/>
                <a:gd name="T1" fmla="*/ 991 h 991"/>
                <a:gd name="T2" fmla="*/ 0 w 563"/>
                <a:gd name="T3" fmla="*/ 49 h 991"/>
                <a:gd name="T4" fmla="*/ 0 w 563"/>
                <a:gd name="T5" fmla="*/ 76 h 991"/>
                <a:gd name="T6" fmla="*/ 0 w 563"/>
                <a:gd name="T7" fmla="*/ 42 h 991"/>
                <a:gd name="T8" fmla="*/ 0 w 563"/>
                <a:gd name="T9" fmla="*/ 0 h 991"/>
                <a:gd name="T10" fmla="*/ 0 w 563"/>
                <a:gd name="T11" fmla="*/ 900 h 991"/>
                <a:gd name="T12" fmla="*/ 0 w 563"/>
                <a:gd name="T13" fmla="*/ 991 h 991"/>
                <a:gd name="T14" fmla="*/ 0 w 563"/>
                <a:gd name="T15" fmla="*/ 991 h 991"/>
                <a:gd name="T16" fmla="*/ 0 60000 65536"/>
                <a:gd name="T17" fmla="*/ 0 60000 65536"/>
                <a:gd name="T18" fmla="*/ 0 60000 65536"/>
                <a:gd name="T19" fmla="*/ 0 60000 65536"/>
                <a:gd name="T20" fmla="*/ 0 60000 65536"/>
                <a:gd name="T21" fmla="*/ 0 60000 65536"/>
                <a:gd name="T22" fmla="*/ 0 60000 65536"/>
                <a:gd name="T23" fmla="*/ 0 60000 65536"/>
                <a:gd name="T24" fmla="*/ 0 w 563"/>
                <a:gd name="T25" fmla="*/ 0 h 991"/>
                <a:gd name="T26" fmla="*/ 563 w 563"/>
                <a:gd name="T27" fmla="*/ 991 h 99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63" h="991">
                  <a:moveTo>
                    <a:pt x="41" y="991"/>
                  </a:moveTo>
                  <a:lnTo>
                    <a:pt x="98" y="49"/>
                  </a:lnTo>
                  <a:lnTo>
                    <a:pt x="559" y="76"/>
                  </a:lnTo>
                  <a:lnTo>
                    <a:pt x="563" y="42"/>
                  </a:lnTo>
                  <a:lnTo>
                    <a:pt x="44" y="0"/>
                  </a:lnTo>
                  <a:lnTo>
                    <a:pt x="0" y="900"/>
                  </a:lnTo>
                  <a:lnTo>
                    <a:pt x="41" y="991"/>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71" name="Freeform 98"/>
            <p:cNvSpPr>
              <a:spLocks/>
            </p:cNvSpPr>
            <p:nvPr/>
          </p:nvSpPr>
          <p:spPr bwMode="auto">
            <a:xfrm>
              <a:off x="4858" y="1358"/>
              <a:ext cx="204" cy="426"/>
            </a:xfrm>
            <a:custGeom>
              <a:avLst/>
              <a:gdLst>
                <a:gd name="T0" fmla="*/ 0 w 409"/>
                <a:gd name="T1" fmla="*/ 0 h 426"/>
                <a:gd name="T2" fmla="*/ 0 w 409"/>
                <a:gd name="T3" fmla="*/ 64 h 426"/>
                <a:gd name="T4" fmla="*/ 0 w 409"/>
                <a:gd name="T5" fmla="*/ 426 h 426"/>
                <a:gd name="T6" fmla="*/ 0 w 409"/>
                <a:gd name="T7" fmla="*/ 388 h 426"/>
                <a:gd name="T8" fmla="*/ 0 w 409"/>
                <a:gd name="T9" fmla="*/ 376 h 426"/>
                <a:gd name="T10" fmla="*/ 0 w 409"/>
                <a:gd name="T11" fmla="*/ 406 h 426"/>
                <a:gd name="T12" fmla="*/ 0 w 409"/>
                <a:gd name="T13" fmla="*/ 0 h 426"/>
                <a:gd name="T14" fmla="*/ 0 w 409"/>
                <a:gd name="T15" fmla="*/ 0 h 426"/>
                <a:gd name="T16" fmla="*/ 0 60000 65536"/>
                <a:gd name="T17" fmla="*/ 0 60000 65536"/>
                <a:gd name="T18" fmla="*/ 0 60000 65536"/>
                <a:gd name="T19" fmla="*/ 0 60000 65536"/>
                <a:gd name="T20" fmla="*/ 0 60000 65536"/>
                <a:gd name="T21" fmla="*/ 0 60000 65536"/>
                <a:gd name="T22" fmla="*/ 0 60000 65536"/>
                <a:gd name="T23" fmla="*/ 0 60000 65536"/>
                <a:gd name="T24" fmla="*/ 0 w 409"/>
                <a:gd name="T25" fmla="*/ 0 h 426"/>
                <a:gd name="T26" fmla="*/ 409 w 409"/>
                <a:gd name="T27" fmla="*/ 426 h 4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9" h="426">
                  <a:moveTo>
                    <a:pt x="396" y="0"/>
                  </a:moveTo>
                  <a:lnTo>
                    <a:pt x="409" y="64"/>
                  </a:lnTo>
                  <a:lnTo>
                    <a:pt x="379" y="426"/>
                  </a:lnTo>
                  <a:lnTo>
                    <a:pt x="32" y="388"/>
                  </a:lnTo>
                  <a:lnTo>
                    <a:pt x="0" y="376"/>
                  </a:lnTo>
                  <a:lnTo>
                    <a:pt x="360" y="406"/>
                  </a:lnTo>
                  <a:lnTo>
                    <a:pt x="396"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72" name="Freeform 99"/>
            <p:cNvSpPr>
              <a:spLocks/>
            </p:cNvSpPr>
            <p:nvPr/>
          </p:nvSpPr>
          <p:spPr bwMode="auto">
            <a:xfrm>
              <a:off x="4854" y="1786"/>
              <a:ext cx="64" cy="404"/>
            </a:xfrm>
            <a:custGeom>
              <a:avLst/>
              <a:gdLst>
                <a:gd name="T0" fmla="*/ 1 w 127"/>
                <a:gd name="T1" fmla="*/ 8 h 404"/>
                <a:gd name="T2" fmla="*/ 1 w 127"/>
                <a:gd name="T3" fmla="*/ 0 h 404"/>
                <a:gd name="T4" fmla="*/ 0 w 127"/>
                <a:gd name="T5" fmla="*/ 404 h 404"/>
                <a:gd name="T6" fmla="*/ 1 w 127"/>
                <a:gd name="T7" fmla="*/ 395 h 404"/>
                <a:gd name="T8" fmla="*/ 1 w 127"/>
                <a:gd name="T9" fmla="*/ 28 h 404"/>
                <a:gd name="T10" fmla="*/ 1 w 127"/>
                <a:gd name="T11" fmla="*/ 22 h 404"/>
                <a:gd name="T12" fmla="*/ 1 w 127"/>
                <a:gd name="T13" fmla="*/ 8 h 404"/>
                <a:gd name="T14" fmla="*/ 1 w 127"/>
                <a:gd name="T15" fmla="*/ 8 h 404"/>
                <a:gd name="T16" fmla="*/ 0 60000 65536"/>
                <a:gd name="T17" fmla="*/ 0 60000 65536"/>
                <a:gd name="T18" fmla="*/ 0 60000 65536"/>
                <a:gd name="T19" fmla="*/ 0 60000 65536"/>
                <a:gd name="T20" fmla="*/ 0 60000 65536"/>
                <a:gd name="T21" fmla="*/ 0 60000 65536"/>
                <a:gd name="T22" fmla="*/ 0 60000 65536"/>
                <a:gd name="T23" fmla="*/ 0 60000 65536"/>
                <a:gd name="T24" fmla="*/ 0 w 127"/>
                <a:gd name="T25" fmla="*/ 0 h 404"/>
                <a:gd name="T26" fmla="*/ 127 w 127"/>
                <a:gd name="T27" fmla="*/ 404 h 40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7" h="404">
                  <a:moveTo>
                    <a:pt x="127" y="8"/>
                  </a:moveTo>
                  <a:lnTo>
                    <a:pt x="29" y="0"/>
                  </a:lnTo>
                  <a:lnTo>
                    <a:pt x="0" y="404"/>
                  </a:lnTo>
                  <a:lnTo>
                    <a:pt x="18" y="395"/>
                  </a:lnTo>
                  <a:lnTo>
                    <a:pt x="44" y="28"/>
                  </a:lnTo>
                  <a:lnTo>
                    <a:pt x="119" y="22"/>
                  </a:lnTo>
                  <a:lnTo>
                    <a:pt x="127" y="8"/>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73" name="Freeform 100"/>
            <p:cNvSpPr>
              <a:spLocks/>
            </p:cNvSpPr>
            <p:nvPr/>
          </p:nvSpPr>
          <p:spPr bwMode="auto">
            <a:xfrm>
              <a:off x="4866" y="1807"/>
              <a:ext cx="68" cy="410"/>
            </a:xfrm>
            <a:custGeom>
              <a:avLst/>
              <a:gdLst>
                <a:gd name="T0" fmla="*/ 0 w 137"/>
                <a:gd name="T1" fmla="*/ 0 h 410"/>
                <a:gd name="T2" fmla="*/ 0 w 137"/>
                <a:gd name="T3" fmla="*/ 42 h 410"/>
                <a:gd name="T4" fmla="*/ 0 w 137"/>
                <a:gd name="T5" fmla="*/ 410 h 410"/>
                <a:gd name="T6" fmla="*/ 0 w 137"/>
                <a:gd name="T7" fmla="*/ 399 h 410"/>
                <a:gd name="T8" fmla="*/ 0 w 137"/>
                <a:gd name="T9" fmla="*/ 391 h 410"/>
                <a:gd name="T10" fmla="*/ 0 w 137"/>
                <a:gd name="T11" fmla="*/ 395 h 410"/>
                <a:gd name="T12" fmla="*/ 0 w 137"/>
                <a:gd name="T13" fmla="*/ 0 h 410"/>
                <a:gd name="T14" fmla="*/ 0 w 137"/>
                <a:gd name="T15" fmla="*/ 0 h 410"/>
                <a:gd name="T16" fmla="*/ 0 60000 65536"/>
                <a:gd name="T17" fmla="*/ 0 60000 65536"/>
                <a:gd name="T18" fmla="*/ 0 60000 65536"/>
                <a:gd name="T19" fmla="*/ 0 60000 65536"/>
                <a:gd name="T20" fmla="*/ 0 60000 65536"/>
                <a:gd name="T21" fmla="*/ 0 60000 65536"/>
                <a:gd name="T22" fmla="*/ 0 60000 65536"/>
                <a:gd name="T23" fmla="*/ 0 60000 65536"/>
                <a:gd name="T24" fmla="*/ 0 w 137"/>
                <a:gd name="T25" fmla="*/ 0 h 410"/>
                <a:gd name="T26" fmla="*/ 137 w 137"/>
                <a:gd name="T27" fmla="*/ 410 h 4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7" h="410">
                  <a:moveTo>
                    <a:pt x="131" y="0"/>
                  </a:moveTo>
                  <a:lnTo>
                    <a:pt x="137" y="42"/>
                  </a:lnTo>
                  <a:lnTo>
                    <a:pt x="112" y="410"/>
                  </a:lnTo>
                  <a:lnTo>
                    <a:pt x="19" y="399"/>
                  </a:lnTo>
                  <a:lnTo>
                    <a:pt x="0" y="391"/>
                  </a:lnTo>
                  <a:lnTo>
                    <a:pt x="95" y="395"/>
                  </a:lnTo>
                  <a:lnTo>
                    <a:pt x="131"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74" name="Freeform 101"/>
            <p:cNvSpPr>
              <a:spLocks/>
            </p:cNvSpPr>
            <p:nvPr/>
          </p:nvSpPr>
          <p:spPr bwMode="auto">
            <a:xfrm>
              <a:off x="4955" y="1810"/>
              <a:ext cx="62" cy="407"/>
            </a:xfrm>
            <a:custGeom>
              <a:avLst/>
              <a:gdLst>
                <a:gd name="T0" fmla="*/ 0 w 125"/>
                <a:gd name="T1" fmla="*/ 9 h 407"/>
                <a:gd name="T2" fmla="*/ 0 w 125"/>
                <a:gd name="T3" fmla="*/ 0 h 407"/>
                <a:gd name="T4" fmla="*/ 0 w 125"/>
                <a:gd name="T5" fmla="*/ 407 h 407"/>
                <a:gd name="T6" fmla="*/ 0 w 125"/>
                <a:gd name="T7" fmla="*/ 396 h 407"/>
                <a:gd name="T8" fmla="*/ 0 w 125"/>
                <a:gd name="T9" fmla="*/ 30 h 407"/>
                <a:gd name="T10" fmla="*/ 0 w 125"/>
                <a:gd name="T11" fmla="*/ 23 h 407"/>
                <a:gd name="T12" fmla="*/ 0 w 125"/>
                <a:gd name="T13" fmla="*/ 9 h 407"/>
                <a:gd name="T14" fmla="*/ 0 w 125"/>
                <a:gd name="T15" fmla="*/ 9 h 407"/>
                <a:gd name="T16" fmla="*/ 0 60000 65536"/>
                <a:gd name="T17" fmla="*/ 0 60000 65536"/>
                <a:gd name="T18" fmla="*/ 0 60000 65536"/>
                <a:gd name="T19" fmla="*/ 0 60000 65536"/>
                <a:gd name="T20" fmla="*/ 0 60000 65536"/>
                <a:gd name="T21" fmla="*/ 0 60000 65536"/>
                <a:gd name="T22" fmla="*/ 0 60000 65536"/>
                <a:gd name="T23" fmla="*/ 0 60000 65536"/>
                <a:gd name="T24" fmla="*/ 0 w 125"/>
                <a:gd name="T25" fmla="*/ 0 h 407"/>
                <a:gd name="T26" fmla="*/ 125 w 125"/>
                <a:gd name="T27" fmla="*/ 407 h 40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5" h="407">
                  <a:moveTo>
                    <a:pt x="125" y="9"/>
                  </a:moveTo>
                  <a:lnTo>
                    <a:pt x="28" y="0"/>
                  </a:lnTo>
                  <a:lnTo>
                    <a:pt x="0" y="407"/>
                  </a:lnTo>
                  <a:lnTo>
                    <a:pt x="15" y="396"/>
                  </a:lnTo>
                  <a:lnTo>
                    <a:pt x="44" y="30"/>
                  </a:lnTo>
                  <a:lnTo>
                    <a:pt x="120" y="23"/>
                  </a:lnTo>
                  <a:lnTo>
                    <a:pt x="125" y="9"/>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75" name="Freeform 102"/>
            <p:cNvSpPr>
              <a:spLocks/>
            </p:cNvSpPr>
            <p:nvPr/>
          </p:nvSpPr>
          <p:spPr bwMode="auto">
            <a:xfrm>
              <a:off x="4964" y="1833"/>
              <a:ext cx="69" cy="408"/>
            </a:xfrm>
            <a:custGeom>
              <a:avLst/>
              <a:gdLst>
                <a:gd name="T0" fmla="*/ 1 w 137"/>
                <a:gd name="T1" fmla="*/ 0 h 408"/>
                <a:gd name="T2" fmla="*/ 1 w 137"/>
                <a:gd name="T3" fmla="*/ 43 h 408"/>
                <a:gd name="T4" fmla="*/ 1 w 137"/>
                <a:gd name="T5" fmla="*/ 408 h 408"/>
                <a:gd name="T6" fmla="*/ 1 w 137"/>
                <a:gd name="T7" fmla="*/ 399 h 408"/>
                <a:gd name="T8" fmla="*/ 0 w 137"/>
                <a:gd name="T9" fmla="*/ 392 h 408"/>
                <a:gd name="T10" fmla="*/ 1 w 137"/>
                <a:gd name="T11" fmla="*/ 394 h 408"/>
                <a:gd name="T12" fmla="*/ 1 w 137"/>
                <a:gd name="T13" fmla="*/ 0 h 408"/>
                <a:gd name="T14" fmla="*/ 1 w 137"/>
                <a:gd name="T15" fmla="*/ 0 h 408"/>
                <a:gd name="T16" fmla="*/ 0 60000 65536"/>
                <a:gd name="T17" fmla="*/ 0 60000 65536"/>
                <a:gd name="T18" fmla="*/ 0 60000 65536"/>
                <a:gd name="T19" fmla="*/ 0 60000 65536"/>
                <a:gd name="T20" fmla="*/ 0 60000 65536"/>
                <a:gd name="T21" fmla="*/ 0 60000 65536"/>
                <a:gd name="T22" fmla="*/ 0 60000 65536"/>
                <a:gd name="T23" fmla="*/ 0 60000 65536"/>
                <a:gd name="T24" fmla="*/ 0 w 137"/>
                <a:gd name="T25" fmla="*/ 0 h 408"/>
                <a:gd name="T26" fmla="*/ 137 w 137"/>
                <a:gd name="T27" fmla="*/ 408 h 40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7" h="408">
                  <a:moveTo>
                    <a:pt x="136" y="0"/>
                  </a:moveTo>
                  <a:lnTo>
                    <a:pt x="137" y="43"/>
                  </a:lnTo>
                  <a:lnTo>
                    <a:pt x="115" y="408"/>
                  </a:lnTo>
                  <a:lnTo>
                    <a:pt x="19" y="399"/>
                  </a:lnTo>
                  <a:lnTo>
                    <a:pt x="0" y="392"/>
                  </a:lnTo>
                  <a:lnTo>
                    <a:pt x="95" y="394"/>
                  </a:lnTo>
                  <a:lnTo>
                    <a:pt x="136"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76" name="Freeform 103"/>
            <p:cNvSpPr>
              <a:spLocks/>
            </p:cNvSpPr>
            <p:nvPr/>
          </p:nvSpPr>
          <p:spPr bwMode="auto">
            <a:xfrm>
              <a:off x="4865" y="1369"/>
              <a:ext cx="179" cy="376"/>
            </a:xfrm>
            <a:custGeom>
              <a:avLst/>
              <a:gdLst>
                <a:gd name="T0" fmla="*/ 1 w 358"/>
                <a:gd name="T1" fmla="*/ 0 h 376"/>
                <a:gd name="T2" fmla="*/ 1 w 358"/>
                <a:gd name="T3" fmla="*/ 367 h 376"/>
                <a:gd name="T4" fmla="*/ 0 w 358"/>
                <a:gd name="T5" fmla="*/ 353 h 376"/>
                <a:gd name="T6" fmla="*/ 1 w 358"/>
                <a:gd name="T7" fmla="*/ 376 h 376"/>
                <a:gd name="T8" fmla="*/ 1 w 358"/>
                <a:gd name="T9" fmla="*/ 0 h 376"/>
                <a:gd name="T10" fmla="*/ 1 w 358"/>
                <a:gd name="T11" fmla="*/ 0 h 376"/>
                <a:gd name="T12" fmla="*/ 0 60000 65536"/>
                <a:gd name="T13" fmla="*/ 0 60000 65536"/>
                <a:gd name="T14" fmla="*/ 0 60000 65536"/>
                <a:gd name="T15" fmla="*/ 0 60000 65536"/>
                <a:gd name="T16" fmla="*/ 0 60000 65536"/>
                <a:gd name="T17" fmla="*/ 0 60000 65536"/>
                <a:gd name="T18" fmla="*/ 0 w 358"/>
                <a:gd name="T19" fmla="*/ 0 h 376"/>
                <a:gd name="T20" fmla="*/ 358 w 358"/>
                <a:gd name="T21" fmla="*/ 376 h 376"/>
              </a:gdLst>
              <a:ahLst/>
              <a:cxnLst>
                <a:cxn ang="T12">
                  <a:pos x="T0" y="T1"/>
                </a:cxn>
                <a:cxn ang="T13">
                  <a:pos x="T2" y="T3"/>
                </a:cxn>
                <a:cxn ang="T14">
                  <a:pos x="T4" y="T5"/>
                </a:cxn>
                <a:cxn ang="T15">
                  <a:pos x="T6" y="T7"/>
                </a:cxn>
                <a:cxn ang="T16">
                  <a:pos x="T8" y="T9"/>
                </a:cxn>
                <a:cxn ang="T17">
                  <a:pos x="T10" y="T11"/>
                </a:cxn>
              </a:cxnLst>
              <a:rect l="T18" t="T19" r="T20" b="T21"/>
              <a:pathLst>
                <a:path w="358" h="376">
                  <a:moveTo>
                    <a:pt x="358" y="0"/>
                  </a:moveTo>
                  <a:lnTo>
                    <a:pt x="313" y="367"/>
                  </a:lnTo>
                  <a:lnTo>
                    <a:pt x="0" y="353"/>
                  </a:lnTo>
                  <a:lnTo>
                    <a:pt x="326" y="376"/>
                  </a:lnTo>
                  <a:lnTo>
                    <a:pt x="358"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77" name="Freeform 104"/>
            <p:cNvSpPr>
              <a:spLocks/>
            </p:cNvSpPr>
            <p:nvPr/>
          </p:nvSpPr>
          <p:spPr bwMode="auto">
            <a:xfrm>
              <a:off x="4966" y="1844"/>
              <a:ext cx="57" cy="367"/>
            </a:xfrm>
            <a:custGeom>
              <a:avLst/>
              <a:gdLst>
                <a:gd name="T0" fmla="*/ 1 w 113"/>
                <a:gd name="T1" fmla="*/ 0 h 367"/>
                <a:gd name="T2" fmla="*/ 1 w 113"/>
                <a:gd name="T3" fmla="*/ 367 h 367"/>
                <a:gd name="T4" fmla="*/ 0 w 113"/>
                <a:gd name="T5" fmla="*/ 365 h 367"/>
                <a:gd name="T6" fmla="*/ 1 w 113"/>
                <a:gd name="T7" fmla="*/ 356 h 367"/>
                <a:gd name="T8" fmla="*/ 1 w 113"/>
                <a:gd name="T9" fmla="*/ 0 h 367"/>
                <a:gd name="T10" fmla="*/ 1 w 113"/>
                <a:gd name="T11" fmla="*/ 0 h 367"/>
                <a:gd name="T12" fmla="*/ 0 60000 65536"/>
                <a:gd name="T13" fmla="*/ 0 60000 65536"/>
                <a:gd name="T14" fmla="*/ 0 60000 65536"/>
                <a:gd name="T15" fmla="*/ 0 60000 65536"/>
                <a:gd name="T16" fmla="*/ 0 60000 65536"/>
                <a:gd name="T17" fmla="*/ 0 60000 65536"/>
                <a:gd name="T18" fmla="*/ 0 w 113"/>
                <a:gd name="T19" fmla="*/ 0 h 367"/>
                <a:gd name="T20" fmla="*/ 113 w 113"/>
                <a:gd name="T21" fmla="*/ 367 h 367"/>
              </a:gdLst>
              <a:ahLst/>
              <a:cxnLst>
                <a:cxn ang="T12">
                  <a:pos x="T0" y="T1"/>
                </a:cxn>
                <a:cxn ang="T13">
                  <a:pos x="T2" y="T3"/>
                </a:cxn>
                <a:cxn ang="T14">
                  <a:pos x="T4" y="T5"/>
                </a:cxn>
                <a:cxn ang="T15">
                  <a:pos x="T6" y="T7"/>
                </a:cxn>
                <a:cxn ang="T16">
                  <a:pos x="T8" y="T9"/>
                </a:cxn>
                <a:cxn ang="T17">
                  <a:pos x="T10" y="T11"/>
                </a:cxn>
              </a:cxnLst>
              <a:rect l="T18" t="T19" r="T20" b="T21"/>
              <a:pathLst>
                <a:path w="113" h="367">
                  <a:moveTo>
                    <a:pt x="113" y="0"/>
                  </a:moveTo>
                  <a:lnTo>
                    <a:pt x="83" y="367"/>
                  </a:lnTo>
                  <a:lnTo>
                    <a:pt x="0" y="365"/>
                  </a:lnTo>
                  <a:lnTo>
                    <a:pt x="72" y="356"/>
                  </a:lnTo>
                  <a:lnTo>
                    <a:pt x="113"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78" name="Freeform 105"/>
            <p:cNvSpPr>
              <a:spLocks/>
            </p:cNvSpPr>
            <p:nvPr/>
          </p:nvSpPr>
          <p:spPr bwMode="auto">
            <a:xfrm>
              <a:off x="4949" y="1796"/>
              <a:ext cx="64" cy="393"/>
            </a:xfrm>
            <a:custGeom>
              <a:avLst/>
              <a:gdLst>
                <a:gd name="T0" fmla="*/ 1 w 128"/>
                <a:gd name="T1" fmla="*/ 7 h 393"/>
                <a:gd name="T2" fmla="*/ 1 w 128"/>
                <a:gd name="T3" fmla="*/ 0 h 393"/>
                <a:gd name="T4" fmla="*/ 0 w 128"/>
                <a:gd name="T5" fmla="*/ 393 h 393"/>
                <a:gd name="T6" fmla="*/ 1 w 128"/>
                <a:gd name="T7" fmla="*/ 11 h 393"/>
                <a:gd name="T8" fmla="*/ 1 w 128"/>
                <a:gd name="T9" fmla="*/ 7 h 393"/>
                <a:gd name="T10" fmla="*/ 1 w 128"/>
                <a:gd name="T11" fmla="*/ 7 h 393"/>
                <a:gd name="T12" fmla="*/ 0 60000 65536"/>
                <a:gd name="T13" fmla="*/ 0 60000 65536"/>
                <a:gd name="T14" fmla="*/ 0 60000 65536"/>
                <a:gd name="T15" fmla="*/ 0 60000 65536"/>
                <a:gd name="T16" fmla="*/ 0 60000 65536"/>
                <a:gd name="T17" fmla="*/ 0 60000 65536"/>
                <a:gd name="T18" fmla="*/ 0 w 128"/>
                <a:gd name="T19" fmla="*/ 0 h 393"/>
                <a:gd name="T20" fmla="*/ 128 w 128"/>
                <a:gd name="T21" fmla="*/ 393 h 393"/>
              </a:gdLst>
              <a:ahLst/>
              <a:cxnLst>
                <a:cxn ang="T12">
                  <a:pos x="T0" y="T1"/>
                </a:cxn>
                <a:cxn ang="T13">
                  <a:pos x="T2" y="T3"/>
                </a:cxn>
                <a:cxn ang="T14">
                  <a:pos x="T4" y="T5"/>
                </a:cxn>
                <a:cxn ang="T15">
                  <a:pos x="T6" y="T7"/>
                </a:cxn>
                <a:cxn ang="T16">
                  <a:pos x="T8" y="T9"/>
                </a:cxn>
                <a:cxn ang="T17">
                  <a:pos x="T10" y="T11"/>
                </a:cxn>
              </a:cxnLst>
              <a:rect l="T18" t="T19" r="T20" b="T21"/>
              <a:pathLst>
                <a:path w="128" h="393">
                  <a:moveTo>
                    <a:pt x="128" y="7"/>
                  </a:moveTo>
                  <a:lnTo>
                    <a:pt x="17" y="0"/>
                  </a:lnTo>
                  <a:lnTo>
                    <a:pt x="0" y="393"/>
                  </a:lnTo>
                  <a:lnTo>
                    <a:pt x="28" y="11"/>
                  </a:lnTo>
                  <a:lnTo>
                    <a:pt x="128" y="7"/>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79" name="Freeform 106"/>
            <p:cNvSpPr>
              <a:spLocks/>
            </p:cNvSpPr>
            <p:nvPr/>
          </p:nvSpPr>
          <p:spPr bwMode="auto">
            <a:xfrm>
              <a:off x="4866" y="1819"/>
              <a:ext cx="56" cy="370"/>
            </a:xfrm>
            <a:custGeom>
              <a:avLst/>
              <a:gdLst>
                <a:gd name="T0" fmla="*/ 1 w 112"/>
                <a:gd name="T1" fmla="*/ 0 h 370"/>
                <a:gd name="T2" fmla="*/ 1 w 112"/>
                <a:gd name="T3" fmla="*/ 370 h 370"/>
                <a:gd name="T4" fmla="*/ 0 w 112"/>
                <a:gd name="T5" fmla="*/ 367 h 370"/>
                <a:gd name="T6" fmla="*/ 1 w 112"/>
                <a:gd name="T7" fmla="*/ 358 h 370"/>
                <a:gd name="T8" fmla="*/ 1 w 112"/>
                <a:gd name="T9" fmla="*/ 0 h 370"/>
                <a:gd name="T10" fmla="*/ 1 w 112"/>
                <a:gd name="T11" fmla="*/ 0 h 370"/>
                <a:gd name="T12" fmla="*/ 0 60000 65536"/>
                <a:gd name="T13" fmla="*/ 0 60000 65536"/>
                <a:gd name="T14" fmla="*/ 0 60000 65536"/>
                <a:gd name="T15" fmla="*/ 0 60000 65536"/>
                <a:gd name="T16" fmla="*/ 0 60000 65536"/>
                <a:gd name="T17" fmla="*/ 0 60000 65536"/>
                <a:gd name="T18" fmla="*/ 0 w 112"/>
                <a:gd name="T19" fmla="*/ 0 h 370"/>
                <a:gd name="T20" fmla="*/ 112 w 112"/>
                <a:gd name="T21" fmla="*/ 370 h 370"/>
              </a:gdLst>
              <a:ahLst/>
              <a:cxnLst>
                <a:cxn ang="T12">
                  <a:pos x="T0" y="T1"/>
                </a:cxn>
                <a:cxn ang="T13">
                  <a:pos x="T2" y="T3"/>
                </a:cxn>
                <a:cxn ang="T14">
                  <a:pos x="T4" y="T5"/>
                </a:cxn>
                <a:cxn ang="T15">
                  <a:pos x="T6" y="T7"/>
                </a:cxn>
                <a:cxn ang="T16">
                  <a:pos x="T8" y="T9"/>
                </a:cxn>
                <a:cxn ang="T17">
                  <a:pos x="T10" y="T11"/>
                </a:cxn>
              </a:cxnLst>
              <a:rect l="T18" t="T19" r="T20" b="T21"/>
              <a:pathLst>
                <a:path w="112" h="370">
                  <a:moveTo>
                    <a:pt x="112" y="0"/>
                  </a:moveTo>
                  <a:lnTo>
                    <a:pt x="82" y="370"/>
                  </a:lnTo>
                  <a:lnTo>
                    <a:pt x="0" y="367"/>
                  </a:lnTo>
                  <a:lnTo>
                    <a:pt x="71" y="358"/>
                  </a:lnTo>
                  <a:lnTo>
                    <a:pt x="112"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80" name="Freeform 107"/>
            <p:cNvSpPr>
              <a:spLocks/>
            </p:cNvSpPr>
            <p:nvPr/>
          </p:nvSpPr>
          <p:spPr bwMode="auto">
            <a:xfrm>
              <a:off x="4848" y="1770"/>
              <a:ext cx="64" cy="396"/>
            </a:xfrm>
            <a:custGeom>
              <a:avLst/>
              <a:gdLst>
                <a:gd name="T0" fmla="*/ 1 w 128"/>
                <a:gd name="T1" fmla="*/ 8 h 396"/>
                <a:gd name="T2" fmla="*/ 1 w 128"/>
                <a:gd name="T3" fmla="*/ 0 h 396"/>
                <a:gd name="T4" fmla="*/ 0 w 128"/>
                <a:gd name="T5" fmla="*/ 396 h 396"/>
                <a:gd name="T6" fmla="*/ 1 w 128"/>
                <a:gd name="T7" fmla="*/ 13 h 396"/>
                <a:gd name="T8" fmla="*/ 1 w 128"/>
                <a:gd name="T9" fmla="*/ 8 h 396"/>
                <a:gd name="T10" fmla="*/ 1 w 128"/>
                <a:gd name="T11" fmla="*/ 8 h 396"/>
                <a:gd name="T12" fmla="*/ 0 60000 65536"/>
                <a:gd name="T13" fmla="*/ 0 60000 65536"/>
                <a:gd name="T14" fmla="*/ 0 60000 65536"/>
                <a:gd name="T15" fmla="*/ 0 60000 65536"/>
                <a:gd name="T16" fmla="*/ 0 60000 65536"/>
                <a:gd name="T17" fmla="*/ 0 60000 65536"/>
                <a:gd name="T18" fmla="*/ 0 w 128"/>
                <a:gd name="T19" fmla="*/ 0 h 396"/>
                <a:gd name="T20" fmla="*/ 128 w 128"/>
                <a:gd name="T21" fmla="*/ 396 h 396"/>
              </a:gdLst>
              <a:ahLst/>
              <a:cxnLst>
                <a:cxn ang="T12">
                  <a:pos x="T0" y="T1"/>
                </a:cxn>
                <a:cxn ang="T13">
                  <a:pos x="T2" y="T3"/>
                </a:cxn>
                <a:cxn ang="T14">
                  <a:pos x="T4" y="T5"/>
                </a:cxn>
                <a:cxn ang="T15">
                  <a:pos x="T6" y="T7"/>
                </a:cxn>
                <a:cxn ang="T16">
                  <a:pos x="T8" y="T9"/>
                </a:cxn>
                <a:cxn ang="T17">
                  <a:pos x="T10" y="T11"/>
                </a:cxn>
              </a:cxnLst>
              <a:rect l="T18" t="T19" r="T20" b="T21"/>
              <a:pathLst>
                <a:path w="128" h="396">
                  <a:moveTo>
                    <a:pt x="128" y="8"/>
                  </a:moveTo>
                  <a:lnTo>
                    <a:pt x="18" y="0"/>
                  </a:lnTo>
                  <a:lnTo>
                    <a:pt x="0" y="396"/>
                  </a:lnTo>
                  <a:lnTo>
                    <a:pt x="28" y="13"/>
                  </a:lnTo>
                  <a:lnTo>
                    <a:pt x="128" y="8"/>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81" name="Freeform 108"/>
            <p:cNvSpPr>
              <a:spLocks/>
            </p:cNvSpPr>
            <p:nvPr/>
          </p:nvSpPr>
          <p:spPr bwMode="auto">
            <a:xfrm>
              <a:off x="4628" y="1372"/>
              <a:ext cx="293" cy="1183"/>
            </a:xfrm>
            <a:custGeom>
              <a:avLst/>
              <a:gdLst>
                <a:gd name="T0" fmla="*/ 1 w 585"/>
                <a:gd name="T1" fmla="*/ 0 h 1183"/>
                <a:gd name="T2" fmla="*/ 1 w 585"/>
                <a:gd name="T3" fmla="*/ 9 h 1183"/>
                <a:gd name="T4" fmla="*/ 1 w 585"/>
                <a:gd name="T5" fmla="*/ 1183 h 1183"/>
                <a:gd name="T6" fmla="*/ 0 w 585"/>
                <a:gd name="T7" fmla="*/ 1149 h 1183"/>
                <a:gd name="T8" fmla="*/ 1 w 585"/>
                <a:gd name="T9" fmla="*/ 0 h 1183"/>
                <a:gd name="T10" fmla="*/ 1 w 585"/>
                <a:gd name="T11" fmla="*/ 0 h 1183"/>
                <a:gd name="T12" fmla="*/ 0 60000 65536"/>
                <a:gd name="T13" fmla="*/ 0 60000 65536"/>
                <a:gd name="T14" fmla="*/ 0 60000 65536"/>
                <a:gd name="T15" fmla="*/ 0 60000 65536"/>
                <a:gd name="T16" fmla="*/ 0 60000 65536"/>
                <a:gd name="T17" fmla="*/ 0 60000 65536"/>
                <a:gd name="T18" fmla="*/ 0 w 585"/>
                <a:gd name="T19" fmla="*/ 0 h 1183"/>
                <a:gd name="T20" fmla="*/ 585 w 585"/>
                <a:gd name="T21" fmla="*/ 1183 h 1183"/>
              </a:gdLst>
              <a:ahLst/>
              <a:cxnLst>
                <a:cxn ang="T12">
                  <a:pos x="T0" y="T1"/>
                </a:cxn>
                <a:cxn ang="T13">
                  <a:pos x="T2" y="T3"/>
                </a:cxn>
                <a:cxn ang="T14">
                  <a:pos x="T4" y="T5"/>
                </a:cxn>
                <a:cxn ang="T15">
                  <a:pos x="T6" y="T7"/>
                </a:cxn>
                <a:cxn ang="T16">
                  <a:pos x="T8" y="T9"/>
                </a:cxn>
                <a:cxn ang="T17">
                  <a:pos x="T10" y="T11"/>
                </a:cxn>
              </a:cxnLst>
              <a:rect l="T18" t="T19" r="T20" b="T21"/>
              <a:pathLst>
                <a:path w="585" h="1183">
                  <a:moveTo>
                    <a:pt x="25" y="0"/>
                  </a:moveTo>
                  <a:lnTo>
                    <a:pt x="585" y="9"/>
                  </a:lnTo>
                  <a:lnTo>
                    <a:pt x="571" y="1183"/>
                  </a:lnTo>
                  <a:lnTo>
                    <a:pt x="0" y="1149"/>
                  </a:lnTo>
                  <a:lnTo>
                    <a:pt x="25" y="0"/>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82" name="Freeform 109"/>
            <p:cNvSpPr>
              <a:spLocks/>
            </p:cNvSpPr>
            <p:nvPr/>
          </p:nvSpPr>
          <p:spPr bwMode="auto">
            <a:xfrm>
              <a:off x="4574" y="1257"/>
              <a:ext cx="397" cy="1339"/>
            </a:xfrm>
            <a:custGeom>
              <a:avLst/>
              <a:gdLst>
                <a:gd name="T0" fmla="*/ 1 w 793"/>
                <a:gd name="T1" fmla="*/ 1279 h 1339"/>
                <a:gd name="T2" fmla="*/ 0 w 793"/>
                <a:gd name="T3" fmla="*/ 1268 h 1339"/>
                <a:gd name="T4" fmla="*/ 0 w 793"/>
                <a:gd name="T5" fmla="*/ 0 h 1339"/>
                <a:gd name="T6" fmla="*/ 1 w 793"/>
                <a:gd name="T7" fmla="*/ 25 h 1339"/>
                <a:gd name="T8" fmla="*/ 1 w 793"/>
                <a:gd name="T9" fmla="*/ 1339 h 1339"/>
                <a:gd name="T10" fmla="*/ 1 w 793"/>
                <a:gd name="T11" fmla="*/ 1326 h 1339"/>
                <a:gd name="T12" fmla="*/ 1 w 793"/>
                <a:gd name="T13" fmla="*/ 126 h 1339"/>
                <a:gd name="T14" fmla="*/ 1 w 793"/>
                <a:gd name="T15" fmla="*/ 119 h 1339"/>
                <a:gd name="T16" fmla="*/ 1 w 793"/>
                <a:gd name="T17" fmla="*/ 1279 h 1339"/>
                <a:gd name="T18" fmla="*/ 1 w 793"/>
                <a:gd name="T19" fmla="*/ 1279 h 133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93"/>
                <a:gd name="T31" fmla="*/ 0 h 1339"/>
                <a:gd name="T32" fmla="*/ 793 w 793"/>
                <a:gd name="T33" fmla="*/ 1339 h 133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93" h="1339">
                  <a:moveTo>
                    <a:pt x="82" y="1279"/>
                  </a:moveTo>
                  <a:lnTo>
                    <a:pt x="0" y="1268"/>
                  </a:lnTo>
                  <a:lnTo>
                    <a:pt x="0" y="0"/>
                  </a:lnTo>
                  <a:lnTo>
                    <a:pt x="793" y="25"/>
                  </a:lnTo>
                  <a:lnTo>
                    <a:pt x="755" y="1339"/>
                  </a:lnTo>
                  <a:lnTo>
                    <a:pt x="666" y="1326"/>
                  </a:lnTo>
                  <a:lnTo>
                    <a:pt x="678" y="126"/>
                  </a:lnTo>
                  <a:lnTo>
                    <a:pt x="119" y="119"/>
                  </a:lnTo>
                  <a:lnTo>
                    <a:pt x="82" y="1279"/>
                  </a:lnTo>
                  <a:close/>
                </a:path>
              </a:pathLst>
            </a:custGeom>
            <a:solidFill>
              <a:srgbClr val="FFDB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83" name="Freeform 110"/>
            <p:cNvSpPr>
              <a:spLocks/>
            </p:cNvSpPr>
            <p:nvPr/>
          </p:nvSpPr>
          <p:spPr bwMode="auto">
            <a:xfrm>
              <a:off x="4582" y="1282"/>
              <a:ext cx="374" cy="1313"/>
            </a:xfrm>
            <a:custGeom>
              <a:avLst/>
              <a:gdLst>
                <a:gd name="T0" fmla="*/ 1 w 748"/>
                <a:gd name="T1" fmla="*/ 1300 h 1313"/>
                <a:gd name="T2" fmla="*/ 1 w 748"/>
                <a:gd name="T3" fmla="*/ 76 h 1313"/>
                <a:gd name="T4" fmla="*/ 1 w 748"/>
                <a:gd name="T5" fmla="*/ 45 h 1313"/>
                <a:gd name="T6" fmla="*/ 1 w 748"/>
                <a:gd name="T7" fmla="*/ 30 h 1313"/>
                <a:gd name="T8" fmla="*/ 1 w 748"/>
                <a:gd name="T9" fmla="*/ 56 h 1313"/>
                <a:gd name="T10" fmla="*/ 1 w 748"/>
                <a:gd name="T11" fmla="*/ 1256 h 1313"/>
                <a:gd name="T12" fmla="*/ 1 w 748"/>
                <a:gd name="T13" fmla="*/ 1245 h 1313"/>
                <a:gd name="T14" fmla="*/ 1 w 748"/>
                <a:gd name="T15" fmla="*/ 36 h 1313"/>
                <a:gd name="T16" fmla="*/ 0 w 748"/>
                <a:gd name="T17" fmla="*/ 0 h 1313"/>
                <a:gd name="T18" fmla="*/ 1 w 748"/>
                <a:gd name="T19" fmla="*/ 35 h 1313"/>
                <a:gd name="T20" fmla="*/ 1 w 748"/>
                <a:gd name="T21" fmla="*/ 71 h 1313"/>
                <a:gd name="T22" fmla="*/ 1 w 748"/>
                <a:gd name="T23" fmla="*/ 1313 h 1313"/>
                <a:gd name="T24" fmla="*/ 1 w 748"/>
                <a:gd name="T25" fmla="*/ 1300 h 1313"/>
                <a:gd name="T26" fmla="*/ 1 w 748"/>
                <a:gd name="T27" fmla="*/ 1300 h 13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48"/>
                <a:gd name="T43" fmla="*/ 0 h 1313"/>
                <a:gd name="T44" fmla="*/ 748 w 748"/>
                <a:gd name="T45" fmla="*/ 1313 h 131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48" h="1313">
                  <a:moveTo>
                    <a:pt x="675" y="1300"/>
                  </a:moveTo>
                  <a:lnTo>
                    <a:pt x="698" y="76"/>
                  </a:lnTo>
                  <a:lnTo>
                    <a:pt x="728" y="45"/>
                  </a:lnTo>
                  <a:lnTo>
                    <a:pt x="24" y="30"/>
                  </a:lnTo>
                  <a:lnTo>
                    <a:pt x="45" y="56"/>
                  </a:lnTo>
                  <a:lnTo>
                    <a:pt x="37" y="1256"/>
                  </a:lnTo>
                  <a:lnTo>
                    <a:pt x="9" y="1245"/>
                  </a:lnTo>
                  <a:lnTo>
                    <a:pt x="11" y="36"/>
                  </a:lnTo>
                  <a:lnTo>
                    <a:pt x="0" y="0"/>
                  </a:lnTo>
                  <a:lnTo>
                    <a:pt x="748" y="35"/>
                  </a:lnTo>
                  <a:lnTo>
                    <a:pt x="720" y="71"/>
                  </a:lnTo>
                  <a:lnTo>
                    <a:pt x="710" y="1313"/>
                  </a:lnTo>
                  <a:lnTo>
                    <a:pt x="675" y="130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84" name="Freeform 111"/>
            <p:cNvSpPr>
              <a:spLocks/>
            </p:cNvSpPr>
            <p:nvPr/>
          </p:nvSpPr>
          <p:spPr bwMode="auto">
            <a:xfrm>
              <a:off x="4652" y="1420"/>
              <a:ext cx="220" cy="393"/>
            </a:xfrm>
            <a:custGeom>
              <a:avLst/>
              <a:gdLst>
                <a:gd name="T0" fmla="*/ 1 w 439"/>
                <a:gd name="T1" fmla="*/ 6 h 393"/>
                <a:gd name="T2" fmla="*/ 0 w 439"/>
                <a:gd name="T3" fmla="*/ 0 h 393"/>
                <a:gd name="T4" fmla="*/ 1 w 439"/>
                <a:gd name="T5" fmla="*/ 364 h 393"/>
                <a:gd name="T6" fmla="*/ 1 w 439"/>
                <a:gd name="T7" fmla="*/ 393 h 393"/>
                <a:gd name="T8" fmla="*/ 1 w 439"/>
                <a:gd name="T9" fmla="*/ 11 h 393"/>
                <a:gd name="T10" fmla="*/ 1 w 439"/>
                <a:gd name="T11" fmla="*/ 6 h 393"/>
                <a:gd name="T12" fmla="*/ 1 w 439"/>
                <a:gd name="T13" fmla="*/ 6 h 393"/>
                <a:gd name="T14" fmla="*/ 0 60000 65536"/>
                <a:gd name="T15" fmla="*/ 0 60000 65536"/>
                <a:gd name="T16" fmla="*/ 0 60000 65536"/>
                <a:gd name="T17" fmla="*/ 0 60000 65536"/>
                <a:gd name="T18" fmla="*/ 0 60000 65536"/>
                <a:gd name="T19" fmla="*/ 0 60000 65536"/>
                <a:gd name="T20" fmla="*/ 0 60000 65536"/>
                <a:gd name="T21" fmla="*/ 0 w 439"/>
                <a:gd name="T22" fmla="*/ 0 h 393"/>
                <a:gd name="T23" fmla="*/ 439 w 439"/>
                <a:gd name="T24" fmla="*/ 393 h 3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39" h="393">
                  <a:moveTo>
                    <a:pt x="439" y="6"/>
                  </a:moveTo>
                  <a:lnTo>
                    <a:pt x="0" y="0"/>
                  </a:lnTo>
                  <a:lnTo>
                    <a:pt x="1" y="364"/>
                  </a:lnTo>
                  <a:lnTo>
                    <a:pt x="8" y="393"/>
                  </a:lnTo>
                  <a:lnTo>
                    <a:pt x="17" y="11"/>
                  </a:lnTo>
                  <a:lnTo>
                    <a:pt x="439" y="6"/>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85" name="Freeform 112"/>
            <p:cNvSpPr>
              <a:spLocks/>
            </p:cNvSpPr>
            <p:nvPr/>
          </p:nvSpPr>
          <p:spPr bwMode="auto">
            <a:xfrm>
              <a:off x="4663" y="1436"/>
              <a:ext cx="222" cy="407"/>
            </a:xfrm>
            <a:custGeom>
              <a:avLst/>
              <a:gdLst>
                <a:gd name="T0" fmla="*/ 1 w 443"/>
                <a:gd name="T1" fmla="*/ 7 h 407"/>
                <a:gd name="T2" fmla="*/ 1 w 443"/>
                <a:gd name="T3" fmla="*/ 25 h 407"/>
                <a:gd name="T4" fmla="*/ 1 w 443"/>
                <a:gd name="T5" fmla="*/ 18 h 407"/>
                <a:gd name="T6" fmla="*/ 1 w 443"/>
                <a:gd name="T7" fmla="*/ 399 h 407"/>
                <a:gd name="T8" fmla="*/ 0 w 443"/>
                <a:gd name="T9" fmla="*/ 407 h 407"/>
                <a:gd name="T10" fmla="*/ 1 w 443"/>
                <a:gd name="T11" fmla="*/ 0 h 407"/>
                <a:gd name="T12" fmla="*/ 1 w 443"/>
                <a:gd name="T13" fmla="*/ 7 h 407"/>
                <a:gd name="T14" fmla="*/ 1 w 443"/>
                <a:gd name="T15" fmla="*/ 7 h 407"/>
                <a:gd name="T16" fmla="*/ 0 60000 65536"/>
                <a:gd name="T17" fmla="*/ 0 60000 65536"/>
                <a:gd name="T18" fmla="*/ 0 60000 65536"/>
                <a:gd name="T19" fmla="*/ 0 60000 65536"/>
                <a:gd name="T20" fmla="*/ 0 60000 65536"/>
                <a:gd name="T21" fmla="*/ 0 60000 65536"/>
                <a:gd name="T22" fmla="*/ 0 60000 65536"/>
                <a:gd name="T23" fmla="*/ 0 60000 65536"/>
                <a:gd name="T24" fmla="*/ 0 w 443"/>
                <a:gd name="T25" fmla="*/ 0 h 407"/>
                <a:gd name="T26" fmla="*/ 443 w 443"/>
                <a:gd name="T27" fmla="*/ 407 h 40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43" h="407">
                  <a:moveTo>
                    <a:pt x="443" y="7"/>
                  </a:moveTo>
                  <a:lnTo>
                    <a:pt x="405" y="25"/>
                  </a:lnTo>
                  <a:lnTo>
                    <a:pt x="28" y="18"/>
                  </a:lnTo>
                  <a:lnTo>
                    <a:pt x="21" y="399"/>
                  </a:lnTo>
                  <a:lnTo>
                    <a:pt x="0" y="407"/>
                  </a:lnTo>
                  <a:lnTo>
                    <a:pt x="8" y="0"/>
                  </a:lnTo>
                  <a:lnTo>
                    <a:pt x="443" y="7"/>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86" name="Freeform 113"/>
            <p:cNvSpPr>
              <a:spLocks/>
            </p:cNvSpPr>
            <p:nvPr/>
          </p:nvSpPr>
          <p:spPr bwMode="auto">
            <a:xfrm>
              <a:off x="4949" y="1286"/>
              <a:ext cx="50" cy="1313"/>
            </a:xfrm>
            <a:custGeom>
              <a:avLst/>
              <a:gdLst>
                <a:gd name="T0" fmla="*/ 0 w 98"/>
                <a:gd name="T1" fmla="*/ 1313 h 1313"/>
                <a:gd name="T2" fmla="*/ 1 w 98"/>
                <a:gd name="T3" fmla="*/ 1296 h 1313"/>
                <a:gd name="T4" fmla="*/ 1 w 98"/>
                <a:gd name="T5" fmla="*/ 16 h 1313"/>
                <a:gd name="T6" fmla="*/ 1 w 98"/>
                <a:gd name="T7" fmla="*/ 0 h 1313"/>
                <a:gd name="T8" fmla="*/ 0 w 98"/>
                <a:gd name="T9" fmla="*/ 1313 h 1313"/>
                <a:gd name="T10" fmla="*/ 0 w 98"/>
                <a:gd name="T11" fmla="*/ 1313 h 1313"/>
                <a:gd name="T12" fmla="*/ 0 60000 65536"/>
                <a:gd name="T13" fmla="*/ 0 60000 65536"/>
                <a:gd name="T14" fmla="*/ 0 60000 65536"/>
                <a:gd name="T15" fmla="*/ 0 60000 65536"/>
                <a:gd name="T16" fmla="*/ 0 60000 65536"/>
                <a:gd name="T17" fmla="*/ 0 60000 65536"/>
                <a:gd name="T18" fmla="*/ 0 w 98"/>
                <a:gd name="T19" fmla="*/ 0 h 1313"/>
                <a:gd name="T20" fmla="*/ 98 w 98"/>
                <a:gd name="T21" fmla="*/ 1313 h 1313"/>
              </a:gdLst>
              <a:ahLst/>
              <a:cxnLst>
                <a:cxn ang="T12">
                  <a:pos x="T0" y="T1"/>
                </a:cxn>
                <a:cxn ang="T13">
                  <a:pos x="T2" y="T3"/>
                </a:cxn>
                <a:cxn ang="T14">
                  <a:pos x="T4" y="T5"/>
                </a:cxn>
                <a:cxn ang="T15">
                  <a:pos x="T6" y="T7"/>
                </a:cxn>
                <a:cxn ang="T16">
                  <a:pos x="T8" y="T9"/>
                </a:cxn>
                <a:cxn ang="T17">
                  <a:pos x="T10" y="T11"/>
                </a:cxn>
              </a:cxnLst>
              <a:rect l="T18" t="T19" r="T20" b="T21"/>
              <a:pathLst>
                <a:path w="98" h="1313">
                  <a:moveTo>
                    <a:pt x="0" y="1313"/>
                  </a:moveTo>
                  <a:lnTo>
                    <a:pt x="76" y="1296"/>
                  </a:lnTo>
                  <a:lnTo>
                    <a:pt x="98" y="16"/>
                  </a:lnTo>
                  <a:lnTo>
                    <a:pt x="43" y="0"/>
                  </a:lnTo>
                  <a:lnTo>
                    <a:pt x="0" y="1313"/>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87" name="Freeform 114"/>
            <p:cNvSpPr>
              <a:spLocks/>
            </p:cNvSpPr>
            <p:nvPr/>
          </p:nvSpPr>
          <p:spPr bwMode="auto">
            <a:xfrm>
              <a:off x="4613" y="1347"/>
              <a:ext cx="302" cy="1141"/>
            </a:xfrm>
            <a:custGeom>
              <a:avLst/>
              <a:gdLst>
                <a:gd name="T0" fmla="*/ 0 w 605"/>
                <a:gd name="T1" fmla="*/ 1141 h 1141"/>
                <a:gd name="T2" fmla="*/ 0 w 605"/>
                <a:gd name="T3" fmla="*/ 53 h 1141"/>
                <a:gd name="T4" fmla="*/ 0 w 605"/>
                <a:gd name="T5" fmla="*/ 64 h 1141"/>
                <a:gd name="T6" fmla="*/ 0 w 605"/>
                <a:gd name="T7" fmla="*/ 22 h 1141"/>
                <a:gd name="T8" fmla="*/ 0 w 605"/>
                <a:gd name="T9" fmla="*/ 0 h 1141"/>
                <a:gd name="T10" fmla="*/ 0 w 605"/>
                <a:gd name="T11" fmla="*/ 1041 h 1141"/>
                <a:gd name="T12" fmla="*/ 0 w 605"/>
                <a:gd name="T13" fmla="*/ 1141 h 1141"/>
                <a:gd name="T14" fmla="*/ 0 w 605"/>
                <a:gd name="T15" fmla="*/ 1141 h 1141"/>
                <a:gd name="T16" fmla="*/ 0 60000 65536"/>
                <a:gd name="T17" fmla="*/ 0 60000 65536"/>
                <a:gd name="T18" fmla="*/ 0 60000 65536"/>
                <a:gd name="T19" fmla="*/ 0 60000 65536"/>
                <a:gd name="T20" fmla="*/ 0 60000 65536"/>
                <a:gd name="T21" fmla="*/ 0 60000 65536"/>
                <a:gd name="T22" fmla="*/ 0 60000 65536"/>
                <a:gd name="T23" fmla="*/ 0 60000 65536"/>
                <a:gd name="T24" fmla="*/ 0 w 605"/>
                <a:gd name="T25" fmla="*/ 0 h 1141"/>
                <a:gd name="T26" fmla="*/ 605 w 605"/>
                <a:gd name="T27" fmla="*/ 1141 h 1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05" h="1141">
                  <a:moveTo>
                    <a:pt x="48" y="1141"/>
                  </a:moveTo>
                  <a:lnTo>
                    <a:pt x="67" y="53"/>
                  </a:lnTo>
                  <a:lnTo>
                    <a:pt x="601" y="64"/>
                  </a:lnTo>
                  <a:lnTo>
                    <a:pt x="605" y="22"/>
                  </a:lnTo>
                  <a:lnTo>
                    <a:pt x="5" y="0"/>
                  </a:lnTo>
                  <a:lnTo>
                    <a:pt x="0" y="1041"/>
                  </a:lnTo>
                  <a:lnTo>
                    <a:pt x="48" y="1141"/>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88" name="Freeform 115"/>
            <p:cNvSpPr>
              <a:spLocks/>
            </p:cNvSpPr>
            <p:nvPr/>
          </p:nvSpPr>
          <p:spPr bwMode="auto">
            <a:xfrm>
              <a:off x="4671" y="1456"/>
              <a:ext cx="228" cy="492"/>
            </a:xfrm>
            <a:custGeom>
              <a:avLst/>
              <a:gdLst>
                <a:gd name="T0" fmla="*/ 1 w 455"/>
                <a:gd name="T1" fmla="*/ 0 h 492"/>
                <a:gd name="T2" fmla="*/ 1 w 455"/>
                <a:gd name="T3" fmla="*/ 74 h 492"/>
                <a:gd name="T4" fmla="*/ 1 w 455"/>
                <a:gd name="T5" fmla="*/ 492 h 492"/>
                <a:gd name="T6" fmla="*/ 1 w 455"/>
                <a:gd name="T7" fmla="*/ 465 h 492"/>
                <a:gd name="T8" fmla="*/ 0 w 455"/>
                <a:gd name="T9" fmla="*/ 452 h 492"/>
                <a:gd name="T10" fmla="*/ 1 w 455"/>
                <a:gd name="T11" fmla="*/ 469 h 492"/>
                <a:gd name="T12" fmla="*/ 1 w 455"/>
                <a:gd name="T13" fmla="*/ 0 h 492"/>
                <a:gd name="T14" fmla="*/ 1 w 455"/>
                <a:gd name="T15" fmla="*/ 0 h 492"/>
                <a:gd name="T16" fmla="*/ 0 60000 65536"/>
                <a:gd name="T17" fmla="*/ 0 60000 65536"/>
                <a:gd name="T18" fmla="*/ 0 60000 65536"/>
                <a:gd name="T19" fmla="*/ 0 60000 65536"/>
                <a:gd name="T20" fmla="*/ 0 60000 65536"/>
                <a:gd name="T21" fmla="*/ 0 60000 65536"/>
                <a:gd name="T22" fmla="*/ 0 60000 65536"/>
                <a:gd name="T23" fmla="*/ 0 60000 65536"/>
                <a:gd name="T24" fmla="*/ 0 w 455"/>
                <a:gd name="T25" fmla="*/ 0 h 492"/>
                <a:gd name="T26" fmla="*/ 455 w 455"/>
                <a:gd name="T27" fmla="*/ 492 h 4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55" h="492">
                  <a:moveTo>
                    <a:pt x="436" y="0"/>
                  </a:moveTo>
                  <a:lnTo>
                    <a:pt x="455" y="74"/>
                  </a:lnTo>
                  <a:lnTo>
                    <a:pt x="439" y="492"/>
                  </a:lnTo>
                  <a:lnTo>
                    <a:pt x="35" y="465"/>
                  </a:lnTo>
                  <a:lnTo>
                    <a:pt x="0" y="452"/>
                  </a:lnTo>
                  <a:lnTo>
                    <a:pt x="413" y="469"/>
                  </a:lnTo>
                  <a:lnTo>
                    <a:pt x="436"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89" name="Freeform 116"/>
            <p:cNvSpPr>
              <a:spLocks/>
            </p:cNvSpPr>
            <p:nvPr/>
          </p:nvSpPr>
          <p:spPr bwMode="auto">
            <a:xfrm>
              <a:off x="4680" y="1966"/>
              <a:ext cx="62" cy="469"/>
            </a:xfrm>
            <a:custGeom>
              <a:avLst/>
              <a:gdLst>
                <a:gd name="T0" fmla="*/ 1 w 124"/>
                <a:gd name="T1" fmla="*/ 6 h 469"/>
                <a:gd name="T2" fmla="*/ 1 w 124"/>
                <a:gd name="T3" fmla="*/ 0 h 469"/>
                <a:gd name="T4" fmla="*/ 0 w 124"/>
                <a:gd name="T5" fmla="*/ 469 h 469"/>
                <a:gd name="T6" fmla="*/ 1 w 124"/>
                <a:gd name="T7" fmla="*/ 458 h 469"/>
                <a:gd name="T8" fmla="*/ 1 w 124"/>
                <a:gd name="T9" fmla="*/ 35 h 469"/>
                <a:gd name="T10" fmla="*/ 1 w 124"/>
                <a:gd name="T11" fmla="*/ 24 h 469"/>
                <a:gd name="T12" fmla="*/ 1 w 124"/>
                <a:gd name="T13" fmla="*/ 6 h 469"/>
                <a:gd name="T14" fmla="*/ 1 w 124"/>
                <a:gd name="T15" fmla="*/ 6 h 469"/>
                <a:gd name="T16" fmla="*/ 0 60000 65536"/>
                <a:gd name="T17" fmla="*/ 0 60000 65536"/>
                <a:gd name="T18" fmla="*/ 0 60000 65536"/>
                <a:gd name="T19" fmla="*/ 0 60000 65536"/>
                <a:gd name="T20" fmla="*/ 0 60000 65536"/>
                <a:gd name="T21" fmla="*/ 0 60000 65536"/>
                <a:gd name="T22" fmla="*/ 0 60000 65536"/>
                <a:gd name="T23" fmla="*/ 0 60000 65536"/>
                <a:gd name="T24" fmla="*/ 0 w 124"/>
                <a:gd name="T25" fmla="*/ 0 h 469"/>
                <a:gd name="T26" fmla="*/ 124 w 124"/>
                <a:gd name="T27" fmla="*/ 469 h 46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4" h="469">
                  <a:moveTo>
                    <a:pt x="124" y="6"/>
                  </a:moveTo>
                  <a:lnTo>
                    <a:pt x="13" y="0"/>
                  </a:lnTo>
                  <a:lnTo>
                    <a:pt x="0" y="469"/>
                  </a:lnTo>
                  <a:lnTo>
                    <a:pt x="17" y="458"/>
                  </a:lnTo>
                  <a:lnTo>
                    <a:pt x="30" y="35"/>
                  </a:lnTo>
                  <a:lnTo>
                    <a:pt x="116" y="24"/>
                  </a:lnTo>
                  <a:lnTo>
                    <a:pt x="124" y="6"/>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90" name="Freeform 117"/>
            <p:cNvSpPr>
              <a:spLocks/>
            </p:cNvSpPr>
            <p:nvPr/>
          </p:nvSpPr>
          <p:spPr bwMode="auto">
            <a:xfrm>
              <a:off x="4692" y="1985"/>
              <a:ext cx="69" cy="476"/>
            </a:xfrm>
            <a:custGeom>
              <a:avLst/>
              <a:gdLst>
                <a:gd name="T0" fmla="*/ 0 w 139"/>
                <a:gd name="T1" fmla="*/ 0 h 476"/>
                <a:gd name="T2" fmla="*/ 0 w 139"/>
                <a:gd name="T3" fmla="*/ 51 h 476"/>
                <a:gd name="T4" fmla="*/ 0 w 139"/>
                <a:gd name="T5" fmla="*/ 476 h 476"/>
                <a:gd name="T6" fmla="*/ 0 w 139"/>
                <a:gd name="T7" fmla="*/ 467 h 476"/>
                <a:gd name="T8" fmla="*/ 0 w 139"/>
                <a:gd name="T9" fmla="*/ 460 h 476"/>
                <a:gd name="T10" fmla="*/ 0 w 139"/>
                <a:gd name="T11" fmla="*/ 458 h 476"/>
                <a:gd name="T12" fmla="*/ 0 w 139"/>
                <a:gd name="T13" fmla="*/ 0 h 476"/>
                <a:gd name="T14" fmla="*/ 0 w 139"/>
                <a:gd name="T15" fmla="*/ 0 h 476"/>
                <a:gd name="T16" fmla="*/ 0 60000 65536"/>
                <a:gd name="T17" fmla="*/ 0 60000 65536"/>
                <a:gd name="T18" fmla="*/ 0 60000 65536"/>
                <a:gd name="T19" fmla="*/ 0 60000 65536"/>
                <a:gd name="T20" fmla="*/ 0 60000 65536"/>
                <a:gd name="T21" fmla="*/ 0 60000 65536"/>
                <a:gd name="T22" fmla="*/ 0 60000 65536"/>
                <a:gd name="T23" fmla="*/ 0 60000 65536"/>
                <a:gd name="T24" fmla="*/ 0 w 139"/>
                <a:gd name="T25" fmla="*/ 0 h 476"/>
                <a:gd name="T26" fmla="*/ 139 w 139"/>
                <a:gd name="T27" fmla="*/ 476 h 47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9" h="476">
                  <a:moveTo>
                    <a:pt x="135" y="0"/>
                  </a:moveTo>
                  <a:lnTo>
                    <a:pt x="139" y="51"/>
                  </a:lnTo>
                  <a:lnTo>
                    <a:pt x="134" y="476"/>
                  </a:lnTo>
                  <a:lnTo>
                    <a:pt x="25" y="467"/>
                  </a:lnTo>
                  <a:lnTo>
                    <a:pt x="0" y="460"/>
                  </a:lnTo>
                  <a:lnTo>
                    <a:pt x="109" y="458"/>
                  </a:lnTo>
                  <a:lnTo>
                    <a:pt x="135"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91" name="Freeform 118"/>
            <p:cNvSpPr>
              <a:spLocks/>
            </p:cNvSpPr>
            <p:nvPr/>
          </p:nvSpPr>
          <p:spPr bwMode="auto">
            <a:xfrm>
              <a:off x="4794" y="1987"/>
              <a:ext cx="63" cy="469"/>
            </a:xfrm>
            <a:custGeom>
              <a:avLst/>
              <a:gdLst>
                <a:gd name="T0" fmla="*/ 1 w 126"/>
                <a:gd name="T1" fmla="*/ 5 h 469"/>
                <a:gd name="T2" fmla="*/ 1 w 126"/>
                <a:gd name="T3" fmla="*/ 0 h 469"/>
                <a:gd name="T4" fmla="*/ 0 w 126"/>
                <a:gd name="T5" fmla="*/ 469 h 469"/>
                <a:gd name="T6" fmla="*/ 1 w 126"/>
                <a:gd name="T7" fmla="*/ 456 h 469"/>
                <a:gd name="T8" fmla="*/ 1 w 126"/>
                <a:gd name="T9" fmla="*/ 33 h 469"/>
                <a:gd name="T10" fmla="*/ 1 w 126"/>
                <a:gd name="T11" fmla="*/ 22 h 469"/>
                <a:gd name="T12" fmla="*/ 1 w 126"/>
                <a:gd name="T13" fmla="*/ 5 h 469"/>
                <a:gd name="T14" fmla="*/ 1 w 126"/>
                <a:gd name="T15" fmla="*/ 5 h 469"/>
                <a:gd name="T16" fmla="*/ 0 60000 65536"/>
                <a:gd name="T17" fmla="*/ 0 60000 65536"/>
                <a:gd name="T18" fmla="*/ 0 60000 65536"/>
                <a:gd name="T19" fmla="*/ 0 60000 65536"/>
                <a:gd name="T20" fmla="*/ 0 60000 65536"/>
                <a:gd name="T21" fmla="*/ 0 60000 65536"/>
                <a:gd name="T22" fmla="*/ 0 60000 65536"/>
                <a:gd name="T23" fmla="*/ 0 60000 65536"/>
                <a:gd name="T24" fmla="*/ 0 w 126"/>
                <a:gd name="T25" fmla="*/ 0 h 469"/>
                <a:gd name="T26" fmla="*/ 126 w 126"/>
                <a:gd name="T27" fmla="*/ 469 h 46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6" h="469">
                  <a:moveTo>
                    <a:pt x="126" y="5"/>
                  </a:moveTo>
                  <a:lnTo>
                    <a:pt x="14" y="0"/>
                  </a:lnTo>
                  <a:lnTo>
                    <a:pt x="0" y="469"/>
                  </a:lnTo>
                  <a:lnTo>
                    <a:pt x="20" y="456"/>
                  </a:lnTo>
                  <a:lnTo>
                    <a:pt x="33" y="33"/>
                  </a:lnTo>
                  <a:lnTo>
                    <a:pt x="119" y="22"/>
                  </a:lnTo>
                  <a:lnTo>
                    <a:pt x="126" y="5"/>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92" name="Freeform 119"/>
            <p:cNvSpPr>
              <a:spLocks/>
            </p:cNvSpPr>
            <p:nvPr/>
          </p:nvSpPr>
          <p:spPr bwMode="auto">
            <a:xfrm>
              <a:off x="4806" y="2006"/>
              <a:ext cx="71" cy="472"/>
            </a:xfrm>
            <a:custGeom>
              <a:avLst/>
              <a:gdLst>
                <a:gd name="T0" fmla="*/ 1 w 140"/>
                <a:gd name="T1" fmla="*/ 0 h 472"/>
                <a:gd name="T2" fmla="*/ 1 w 140"/>
                <a:gd name="T3" fmla="*/ 48 h 472"/>
                <a:gd name="T4" fmla="*/ 1 w 140"/>
                <a:gd name="T5" fmla="*/ 472 h 472"/>
                <a:gd name="T6" fmla="*/ 1 w 140"/>
                <a:gd name="T7" fmla="*/ 466 h 472"/>
                <a:gd name="T8" fmla="*/ 0 w 140"/>
                <a:gd name="T9" fmla="*/ 457 h 472"/>
                <a:gd name="T10" fmla="*/ 1 w 140"/>
                <a:gd name="T11" fmla="*/ 456 h 472"/>
                <a:gd name="T12" fmla="*/ 1 w 140"/>
                <a:gd name="T13" fmla="*/ 0 h 472"/>
                <a:gd name="T14" fmla="*/ 1 w 140"/>
                <a:gd name="T15" fmla="*/ 0 h 472"/>
                <a:gd name="T16" fmla="*/ 0 60000 65536"/>
                <a:gd name="T17" fmla="*/ 0 60000 65536"/>
                <a:gd name="T18" fmla="*/ 0 60000 65536"/>
                <a:gd name="T19" fmla="*/ 0 60000 65536"/>
                <a:gd name="T20" fmla="*/ 0 60000 65536"/>
                <a:gd name="T21" fmla="*/ 0 60000 65536"/>
                <a:gd name="T22" fmla="*/ 0 60000 65536"/>
                <a:gd name="T23" fmla="*/ 0 60000 65536"/>
                <a:gd name="T24" fmla="*/ 0 w 140"/>
                <a:gd name="T25" fmla="*/ 0 h 472"/>
                <a:gd name="T26" fmla="*/ 140 w 140"/>
                <a:gd name="T27" fmla="*/ 472 h 4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0" h="472">
                  <a:moveTo>
                    <a:pt x="136" y="0"/>
                  </a:moveTo>
                  <a:lnTo>
                    <a:pt x="140" y="48"/>
                  </a:lnTo>
                  <a:lnTo>
                    <a:pt x="134" y="472"/>
                  </a:lnTo>
                  <a:lnTo>
                    <a:pt x="24" y="466"/>
                  </a:lnTo>
                  <a:lnTo>
                    <a:pt x="0" y="457"/>
                  </a:lnTo>
                  <a:lnTo>
                    <a:pt x="109" y="456"/>
                  </a:lnTo>
                  <a:lnTo>
                    <a:pt x="136"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93" name="Freeform 120"/>
            <p:cNvSpPr>
              <a:spLocks/>
            </p:cNvSpPr>
            <p:nvPr/>
          </p:nvSpPr>
          <p:spPr bwMode="auto">
            <a:xfrm>
              <a:off x="4679" y="1470"/>
              <a:ext cx="198" cy="434"/>
            </a:xfrm>
            <a:custGeom>
              <a:avLst/>
              <a:gdLst>
                <a:gd name="T0" fmla="*/ 1 w 396"/>
                <a:gd name="T1" fmla="*/ 0 h 434"/>
                <a:gd name="T2" fmla="*/ 1 w 396"/>
                <a:gd name="T3" fmla="*/ 423 h 434"/>
                <a:gd name="T4" fmla="*/ 0 w 396"/>
                <a:gd name="T5" fmla="*/ 425 h 434"/>
                <a:gd name="T6" fmla="*/ 1 w 396"/>
                <a:gd name="T7" fmla="*/ 434 h 434"/>
                <a:gd name="T8" fmla="*/ 1 w 396"/>
                <a:gd name="T9" fmla="*/ 0 h 434"/>
                <a:gd name="T10" fmla="*/ 1 w 396"/>
                <a:gd name="T11" fmla="*/ 0 h 434"/>
                <a:gd name="T12" fmla="*/ 0 60000 65536"/>
                <a:gd name="T13" fmla="*/ 0 60000 65536"/>
                <a:gd name="T14" fmla="*/ 0 60000 65536"/>
                <a:gd name="T15" fmla="*/ 0 60000 65536"/>
                <a:gd name="T16" fmla="*/ 0 60000 65536"/>
                <a:gd name="T17" fmla="*/ 0 60000 65536"/>
                <a:gd name="T18" fmla="*/ 0 w 396"/>
                <a:gd name="T19" fmla="*/ 0 h 434"/>
                <a:gd name="T20" fmla="*/ 396 w 396"/>
                <a:gd name="T21" fmla="*/ 434 h 434"/>
              </a:gdLst>
              <a:ahLst/>
              <a:cxnLst>
                <a:cxn ang="T12">
                  <a:pos x="T0" y="T1"/>
                </a:cxn>
                <a:cxn ang="T13">
                  <a:pos x="T2" y="T3"/>
                </a:cxn>
                <a:cxn ang="T14">
                  <a:pos x="T4" y="T5"/>
                </a:cxn>
                <a:cxn ang="T15">
                  <a:pos x="T6" y="T7"/>
                </a:cxn>
                <a:cxn ang="T16">
                  <a:pos x="T8" y="T9"/>
                </a:cxn>
                <a:cxn ang="T17">
                  <a:pos x="T10" y="T11"/>
                </a:cxn>
              </a:cxnLst>
              <a:rect l="T18" t="T19" r="T20" b="T21"/>
              <a:pathLst>
                <a:path w="396" h="434">
                  <a:moveTo>
                    <a:pt x="396" y="0"/>
                  </a:moveTo>
                  <a:lnTo>
                    <a:pt x="362" y="423"/>
                  </a:lnTo>
                  <a:lnTo>
                    <a:pt x="0" y="425"/>
                  </a:lnTo>
                  <a:lnTo>
                    <a:pt x="381" y="434"/>
                  </a:lnTo>
                  <a:lnTo>
                    <a:pt x="396"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94" name="Freeform 121"/>
            <p:cNvSpPr>
              <a:spLocks/>
            </p:cNvSpPr>
            <p:nvPr/>
          </p:nvSpPr>
          <p:spPr bwMode="auto">
            <a:xfrm>
              <a:off x="4808" y="2020"/>
              <a:ext cx="57" cy="425"/>
            </a:xfrm>
            <a:custGeom>
              <a:avLst/>
              <a:gdLst>
                <a:gd name="T0" fmla="*/ 1 w 114"/>
                <a:gd name="T1" fmla="*/ 0 h 425"/>
                <a:gd name="T2" fmla="*/ 1 w 114"/>
                <a:gd name="T3" fmla="*/ 425 h 425"/>
                <a:gd name="T4" fmla="*/ 0 w 114"/>
                <a:gd name="T5" fmla="*/ 425 h 425"/>
                <a:gd name="T6" fmla="*/ 1 w 114"/>
                <a:gd name="T7" fmla="*/ 410 h 425"/>
                <a:gd name="T8" fmla="*/ 1 w 114"/>
                <a:gd name="T9" fmla="*/ 0 h 425"/>
                <a:gd name="T10" fmla="*/ 1 w 114"/>
                <a:gd name="T11" fmla="*/ 0 h 425"/>
                <a:gd name="T12" fmla="*/ 0 60000 65536"/>
                <a:gd name="T13" fmla="*/ 0 60000 65536"/>
                <a:gd name="T14" fmla="*/ 0 60000 65536"/>
                <a:gd name="T15" fmla="*/ 0 60000 65536"/>
                <a:gd name="T16" fmla="*/ 0 60000 65536"/>
                <a:gd name="T17" fmla="*/ 0 60000 65536"/>
                <a:gd name="T18" fmla="*/ 0 w 114"/>
                <a:gd name="T19" fmla="*/ 0 h 425"/>
                <a:gd name="T20" fmla="*/ 114 w 114"/>
                <a:gd name="T21" fmla="*/ 425 h 425"/>
              </a:gdLst>
              <a:ahLst/>
              <a:cxnLst>
                <a:cxn ang="T12">
                  <a:pos x="T0" y="T1"/>
                </a:cxn>
                <a:cxn ang="T13">
                  <a:pos x="T2" y="T3"/>
                </a:cxn>
                <a:cxn ang="T14">
                  <a:pos x="T4" y="T5"/>
                </a:cxn>
                <a:cxn ang="T15">
                  <a:pos x="T6" y="T7"/>
                </a:cxn>
                <a:cxn ang="T16">
                  <a:pos x="T8" y="T9"/>
                </a:cxn>
                <a:cxn ang="T17">
                  <a:pos x="T10" y="T11"/>
                </a:cxn>
              </a:cxnLst>
              <a:rect l="T18" t="T19" r="T20" b="T21"/>
              <a:pathLst>
                <a:path w="114" h="425">
                  <a:moveTo>
                    <a:pt x="114" y="0"/>
                  </a:moveTo>
                  <a:lnTo>
                    <a:pt x="95" y="425"/>
                  </a:lnTo>
                  <a:lnTo>
                    <a:pt x="0" y="425"/>
                  </a:lnTo>
                  <a:lnTo>
                    <a:pt x="86" y="410"/>
                  </a:lnTo>
                  <a:lnTo>
                    <a:pt x="114"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95" name="Freeform 122"/>
            <p:cNvSpPr>
              <a:spLocks/>
            </p:cNvSpPr>
            <p:nvPr/>
          </p:nvSpPr>
          <p:spPr bwMode="auto">
            <a:xfrm>
              <a:off x="4787" y="1968"/>
              <a:ext cx="64" cy="456"/>
            </a:xfrm>
            <a:custGeom>
              <a:avLst/>
              <a:gdLst>
                <a:gd name="T0" fmla="*/ 1 w 128"/>
                <a:gd name="T1" fmla="*/ 4 h 456"/>
                <a:gd name="T2" fmla="*/ 1 w 128"/>
                <a:gd name="T3" fmla="*/ 0 h 456"/>
                <a:gd name="T4" fmla="*/ 0 w 128"/>
                <a:gd name="T5" fmla="*/ 456 h 456"/>
                <a:gd name="T6" fmla="*/ 1 w 128"/>
                <a:gd name="T7" fmla="*/ 13 h 456"/>
                <a:gd name="T8" fmla="*/ 1 w 128"/>
                <a:gd name="T9" fmla="*/ 4 h 456"/>
                <a:gd name="T10" fmla="*/ 1 w 128"/>
                <a:gd name="T11" fmla="*/ 4 h 456"/>
                <a:gd name="T12" fmla="*/ 0 60000 65536"/>
                <a:gd name="T13" fmla="*/ 0 60000 65536"/>
                <a:gd name="T14" fmla="*/ 0 60000 65536"/>
                <a:gd name="T15" fmla="*/ 0 60000 65536"/>
                <a:gd name="T16" fmla="*/ 0 60000 65536"/>
                <a:gd name="T17" fmla="*/ 0 60000 65536"/>
                <a:gd name="T18" fmla="*/ 0 w 128"/>
                <a:gd name="T19" fmla="*/ 0 h 456"/>
                <a:gd name="T20" fmla="*/ 128 w 128"/>
                <a:gd name="T21" fmla="*/ 456 h 456"/>
              </a:gdLst>
              <a:ahLst/>
              <a:cxnLst>
                <a:cxn ang="T12">
                  <a:pos x="T0" y="T1"/>
                </a:cxn>
                <a:cxn ang="T13">
                  <a:pos x="T2" y="T3"/>
                </a:cxn>
                <a:cxn ang="T14">
                  <a:pos x="T4" y="T5"/>
                </a:cxn>
                <a:cxn ang="T15">
                  <a:pos x="T6" y="T7"/>
                </a:cxn>
                <a:cxn ang="T16">
                  <a:pos x="T8" y="T9"/>
                </a:cxn>
                <a:cxn ang="T17">
                  <a:pos x="T10" y="T11"/>
                </a:cxn>
              </a:cxnLst>
              <a:rect l="T18" t="T19" r="T20" b="T21"/>
              <a:pathLst>
                <a:path w="128" h="456">
                  <a:moveTo>
                    <a:pt x="128" y="4"/>
                  </a:moveTo>
                  <a:lnTo>
                    <a:pt x="3" y="0"/>
                  </a:lnTo>
                  <a:lnTo>
                    <a:pt x="0" y="456"/>
                  </a:lnTo>
                  <a:lnTo>
                    <a:pt x="15" y="13"/>
                  </a:lnTo>
                  <a:lnTo>
                    <a:pt x="128" y="4"/>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96" name="Freeform 123"/>
            <p:cNvSpPr>
              <a:spLocks/>
            </p:cNvSpPr>
            <p:nvPr/>
          </p:nvSpPr>
          <p:spPr bwMode="auto">
            <a:xfrm>
              <a:off x="4692" y="2002"/>
              <a:ext cx="55" cy="426"/>
            </a:xfrm>
            <a:custGeom>
              <a:avLst/>
              <a:gdLst>
                <a:gd name="T0" fmla="*/ 0 w 111"/>
                <a:gd name="T1" fmla="*/ 0 h 426"/>
                <a:gd name="T2" fmla="*/ 0 w 111"/>
                <a:gd name="T3" fmla="*/ 426 h 426"/>
                <a:gd name="T4" fmla="*/ 0 w 111"/>
                <a:gd name="T5" fmla="*/ 426 h 426"/>
                <a:gd name="T6" fmla="*/ 0 w 111"/>
                <a:gd name="T7" fmla="*/ 413 h 426"/>
                <a:gd name="T8" fmla="*/ 0 w 111"/>
                <a:gd name="T9" fmla="*/ 0 h 426"/>
                <a:gd name="T10" fmla="*/ 0 w 111"/>
                <a:gd name="T11" fmla="*/ 0 h 426"/>
                <a:gd name="T12" fmla="*/ 0 60000 65536"/>
                <a:gd name="T13" fmla="*/ 0 60000 65536"/>
                <a:gd name="T14" fmla="*/ 0 60000 65536"/>
                <a:gd name="T15" fmla="*/ 0 60000 65536"/>
                <a:gd name="T16" fmla="*/ 0 60000 65536"/>
                <a:gd name="T17" fmla="*/ 0 60000 65536"/>
                <a:gd name="T18" fmla="*/ 0 w 111"/>
                <a:gd name="T19" fmla="*/ 0 h 426"/>
                <a:gd name="T20" fmla="*/ 111 w 111"/>
                <a:gd name="T21" fmla="*/ 426 h 426"/>
              </a:gdLst>
              <a:ahLst/>
              <a:cxnLst>
                <a:cxn ang="T12">
                  <a:pos x="T0" y="T1"/>
                </a:cxn>
                <a:cxn ang="T13">
                  <a:pos x="T2" y="T3"/>
                </a:cxn>
                <a:cxn ang="T14">
                  <a:pos x="T4" y="T5"/>
                </a:cxn>
                <a:cxn ang="T15">
                  <a:pos x="T6" y="T7"/>
                </a:cxn>
                <a:cxn ang="T16">
                  <a:pos x="T8" y="T9"/>
                </a:cxn>
                <a:cxn ang="T17">
                  <a:pos x="T10" y="T11"/>
                </a:cxn>
              </a:cxnLst>
              <a:rect l="T18" t="T19" r="T20" b="T21"/>
              <a:pathLst>
                <a:path w="111" h="426">
                  <a:moveTo>
                    <a:pt x="111" y="0"/>
                  </a:moveTo>
                  <a:lnTo>
                    <a:pt x="93" y="426"/>
                  </a:lnTo>
                  <a:lnTo>
                    <a:pt x="0" y="426"/>
                  </a:lnTo>
                  <a:lnTo>
                    <a:pt x="84" y="413"/>
                  </a:lnTo>
                  <a:lnTo>
                    <a:pt x="111"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97" name="Freeform 124"/>
            <p:cNvSpPr>
              <a:spLocks/>
            </p:cNvSpPr>
            <p:nvPr/>
          </p:nvSpPr>
          <p:spPr bwMode="auto">
            <a:xfrm>
              <a:off x="4671" y="1951"/>
              <a:ext cx="64" cy="458"/>
            </a:xfrm>
            <a:custGeom>
              <a:avLst/>
              <a:gdLst>
                <a:gd name="T0" fmla="*/ 0 w 129"/>
                <a:gd name="T1" fmla="*/ 4 h 458"/>
                <a:gd name="T2" fmla="*/ 0 w 129"/>
                <a:gd name="T3" fmla="*/ 0 h 458"/>
                <a:gd name="T4" fmla="*/ 0 w 129"/>
                <a:gd name="T5" fmla="*/ 458 h 458"/>
                <a:gd name="T6" fmla="*/ 0 w 129"/>
                <a:gd name="T7" fmla="*/ 13 h 458"/>
                <a:gd name="T8" fmla="*/ 0 w 129"/>
                <a:gd name="T9" fmla="*/ 4 h 458"/>
                <a:gd name="T10" fmla="*/ 0 w 129"/>
                <a:gd name="T11" fmla="*/ 4 h 458"/>
                <a:gd name="T12" fmla="*/ 0 60000 65536"/>
                <a:gd name="T13" fmla="*/ 0 60000 65536"/>
                <a:gd name="T14" fmla="*/ 0 60000 65536"/>
                <a:gd name="T15" fmla="*/ 0 60000 65536"/>
                <a:gd name="T16" fmla="*/ 0 60000 65536"/>
                <a:gd name="T17" fmla="*/ 0 60000 65536"/>
                <a:gd name="T18" fmla="*/ 0 w 129"/>
                <a:gd name="T19" fmla="*/ 0 h 458"/>
                <a:gd name="T20" fmla="*/ 129 w 129"/>
                <a:gd name="T21" fmla="*/ 458 h 458"/>
              </a:gdLst>
              <a:ahLst/>
              <a:cxnLst>
                <a:cxn ang="T12">
                  <a:pos x="T0" y="T1"/>
                </a:cxn>
                <a:cxn ang="T13">
                  <a:pos x="T2" y="T3"/>
                </a:cxn>
                <a:cxn ang="T14">
                  <a:pos x="T4" y="T5"/>
                </a:cxn>
                <a:cxn ang="T15">
                  <a:pos x="T6" y="T7"/>
                </a:cxn>
                <a:cxn ang="T16">
                  <a:pos x="T8" y="T9"/>
                </a:cxn>
                <a:cxn ang="T17">
                  <a:pos x="T10" y="T11"/>
                </a:cxn>
              </a:cxnLst>
              <a:rect l="T18" t="T19" r="T20" b="T21"/>
              <a:pathLst>
                <a:path w="129" h="458">
                  <a:moveTo>
                    <a:pt x="129" y="4"/>
                  </a:moveTo>
                  <a:lnTo>
                    <a:pt x="2" y="0"/>
                  </a:lnTo>
                  <a:lnTo>
                    <a:pt x="0" y="458"/>
                  </a:lnTo>
                  <a:lnTo>
                    <a:pt x="16" y="13"/>
                  </a:lnTo>
                  <a:lnTo>
                    <a:pt x="129" y="4"/>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98" name="Freeform 125"/>
            <p:cNvSpPr>
              <a:spLocks/>
            </p:cNvSpPr>
            <p:nvPr/>
          </p:nvSpPr>
          <p:spPr bwMode="auto">
            <a:xfrm>
              <a:off x="4412" y="1432"/>
              <a:ext cx="334" cy="1287"/>
            </a:xfrm>
            <a:custGeom>
              <a:avLst/>
              <a:gdLst>
                <a:gd name="T0" fmla="*/ 0 w 669"/>
                <a:gd name="T1" fmla="*/ 0 h 1287"/>
                <a:gd name="T2" fmla="*/ 0 w 669"/>
                <a:gd name="T3" fmla="*/ 30 h 1287"/>
                <a:gd name="T4" fmla="*/ 0 w 669"/>
                <a:gd name="T5" fmla="*/ 1287 h 1287"/>
                <a:gd name="T6" fmla="*/ 0 w 669"/>
                <a:gd name="T7" fmla="*/ 1231 h 1287"/>
                <a:gd name="T8" fmla="*/ 0 w 669"/>
                <a:gd name="T9" fmla="*/ 0 h 1287"/>
                <a:gd name="T10" fmla="*/ 0 w 669"/>
                <a:gd name="T11" fmla="*/ 0 h 1287"/>
                <a:gd name="T12" fmla="*/ 0 60000 65536"/>
                <a:gd name="T13" fmla="*/ 0 60000 65536"/>
                <a:gd name="T14" fmla="*/ 0 60000 65536"/>
                <a:gd name="T15" fmla="*/ 0 60000 65536"/>
                <a:gd name="T16" fmla="*/ 0 60000 65536"/>
                <a:gd name="T17" fmla="*/ 0 60000 65536"/>
                <a:gd name="T18" fmla="*/ 0 w 669"/>
                <a:gd name="T19" fmla="*/ 0 h 1287"/>
                <a:gd name="T20" fmla="*/ 669 w 669"/>
                <a:gd name="T21" fmla="*/ 1287 h 1287"/>
              </a:gdLst>
              <a:ahLst/>
              <a:cxnLst>
                <a:cxn ang="T12">
                  <a:pos x="T0" y="T1"/>
                </a:cxn>
                <a:cxn ang="T13">
                  <a:pos x="T2" y="T3"/>
                </a:cxn>
                <a:cxn ang="T14">
                  <a:pos x="T4" y="T5"/>
                </a:cxn>
                <a:cxn ang="T15">
                  <a:pos x="T6" y="T7"/>
                </a:cxn>
                <a:cxn ang="T16">
                  <a:pos x="T8" y="T9"/>
                </a:cxn>
                <a:cxn ang="T17">
                  <a:pos x="T10" y="T11"/>
                </a:cxn>
              </a:cxnLst>
              <a:rect l="T18" t="T19" r="T20" b="T21"/>
              <a:pathLst>
                <a:path w="669" h="1287">
                  <a:moveTo>
                    <a:pt x="66" y="0"/>
                  </a:moveTo>
                  <a:lnTo>
                    <a:pt x="669" y="30"/>
                  </a:lnTo>
                  <a:lnTo>
                    <a:pt x="609" y="1287"/>
                  </a:lnTo>
                  <a:lnTo>
                    <a:pt x="0" y="1231"/>
                  </a:lnTo>
                  <a:lnTo>
                    <a:pt x="66" y="0"/>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799" name="Freeform 126"/>
            <p:cNvSpPr>
              <a:spLocks/>
            </p:cNvSpPr>
            <p:nvPr/>
          </p:nvSpPr>
          <p:spPr bwMode="auto">
            <a:xfrm>
              <a:off x="4353" y="1304"/>
              <a:ext cx="448" cy="1463"/>
            </a:xfrm>
            <a:custGeom>
              <a:avLst/>
              <a:gdLst>
                <a:gd name="T0" fmla="*/ 0 w 897"/>
                <a:gd name="T1" fmla="*/ 1376 h 1463"/>
                <a:gd name="T2" fmla="*/ 0 w 897"/>
                <a:gd name="T3" fmla="*/ 1361 h 1463"/>
                <a:gd name="T4" fmla="*/ 0 w 897"/>
                <a:gd name="T5" fmla="*/ 0 h 1463"/>
                <a:gd name="T6" fmla="*/ 0 w 897"/>
                <a:gd name="T7" fmla="*/ 54 h 1463"/>
                <a:gd name="T8" fmla="*/ 0 w 897"/>
                <a:gd name="T9" fmla="*/ 1463 h 1463"/>
                <a:gd name="T10" fmla="*/ 0 w 897"/>
                <a:gd name="T11" fmla="*/ 1447 h 1463"/>
                <a:gd name="T12" fmla="*/ 0 w 897"/>
                <a:gd name="T13" fmla="*/ 158 h 1463"/>
                <a:gd name="T14" fmla="*/ 0 w 897"/>
                <a:gd name="T15" fmla="*/ 132 h 1463"/>
                <a:gd name="T16" fmla="*/ 0 w 897"/>
                <a:gd name="T17" fmla="*/ 1376 h 1463"/>
                <a:gd name="T18" fmla="*/ 0 w 897"/>
                <a:gd name="T19" fmla="*/ 1376 h 146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97"/>
                <a:gd name="T31" fmla="*/ 0 h 1463"/>
                <a:gd name="T32" fmla="*/ 897 w 897"/>
                <a:gd name="T33" fmla="*/ 1463 h 146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97" h="1463">
                  <a:moveTo>
                    <a:pt x="88" y="1376"/>
                  </a:moveTo>
                  <a:lnTo>
                    <a:pt x="0" y="1361"/>
                  </a:lnTo>
                  <a:lnTo>
                    <a:pt x="47" y="0"/>
                  </a:lnTo>
                  <a:lnTo>
                    <a:pt x="897" y="54"/>
                  </a:lnTo>
                  <a:lnTo>
                    <a:pt x="810" y="1463"/>
                  </a:lnTo>
                  <a:lnTo>
                    <a:pt x="714" y="1447"/>
                  </a:lnTo>
                  <a:lnTo>
                    <a:pt x="769" y="158"/>
                  </a:lnTo>
                  <a:lnTo>
                    <a:pt x="171" y="132"/>
                  </a:lnTo>
                  <a:lnTo>
                    <a:pt x="88" y="1376"/>
                  </a:lnTo>
                  <a:close/>
                </a:path>
              </a:pathLst>
            </a:custGeom>
            <a:solidFill>
              <a:srgbClr val="FFDB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00" name="Freeform 127"/>
            <p:cNvSpPr>
              <a:spLocks/>
            </p:cNvSpPr>
            <p:nvPr/>
          </p:nvSpPr>
          <p:spPr bwMode="auto">
            <a:xfrm>
              <a:off x="4367" y="1332"/>
              <a:ext cx="418" cy="1432"/>
            </a:xfrm>
            <a:custGeom>
              <a:avLst/>
              <a:gdLst>
                <a:gd name="T0" fmla="*/ 1 w 836"/>
                <a:gd name="T1" fmla="*/ 1417 h 1432"/>
                <a:gd name="T2" fmla="*/ 1 w 836"/>
                <a:gd name="T3" fmla="*/ 105 h 1432"/>
                <a:gd name="T4" fmla="*/ 1 w 836"/>
                <a:gd name="T5" fmla="*/ 74 h 1432"/>
                <a:gd name="T6" fmla="*/ 1 w 836"/>
                <a:gd name="T7" fmla="*/ 32 h 1432"/>
                <a:gd name="T8" fmla="*/ 1 w 836"/>
                <a:gd name="T9" fmla="*/ 60 h 1432"/>
                <a:gd name="T10" fmla="*/ 1 w 836"/>
                <a:gd name="T11" fmla="*/ 1348 h 1432"/>
                <a:gd name="T12" fmla="*/ 0 w 836"/>
                <a:gd name="T13" fmla="*/ 1337 h 1432"/>
                <a:gd name="T14" fmla="*/ 1 w 836"/>
                <a:gd name="T15" fmla="*/ 40 h 1432"/>
                <a:gd name="T16" fmla="*/ 1 w 836"/>
                <a:gd name="T17" fmla="*/ 0 h 1432"/>
                <a:gd name="T18" fmla="*/ 1 w 836"/>
                <a:gd name="T19" fmla="*/ 62 h 1432"/>
                <a:gd name="T20" fmla="*/ 1 w 836"/>
                <a:gd name="T21" fmla="*/ 100 h 1432"/>
                <a:gd name="T22" fmla="*/ 1 w 836"/>
                <a:gd name="T23" fmla="*/ 1432 h 1432"/>
                <a:gd name="T24" fmla="*/ 1 w 836"/>
                <a:gd name="T25" fmla="*/ 1417 h 1432"/>
                <a:gd name="T26" fmla="*/ 1 w 836"/>
                <a:gd name="T27" fmla="*/ 1417 h 14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36"/>
                <a:gd name="T43" fmla="*/ 0 h 1432"/>
                <a:gd name="T44" fmla="*/ 836 w 836"/>
                <a:gd name="T45" fmla="*/ 1432 h 14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36" h="1432">
                  <a:moveTo>
                    <a:pt x="712" y="1417"/>
                  </a:moveTo>
                  <a:lnTo>
                    <a:pt x="778" y="105"/>
                  </a:lnTo>
                  <a:lnTo>
                    <a:pt x="813" y="74"/>
                  </a:lnTo>
                  <a:lnTo>
                    <a:pt x="59" y="32"/>
                  </a:lnTo>
                  <a:lnTo>
                    <a:pt x="80" y="60"/>
                  </a:lnTo>
                  <a:lnTo>
                    <a:pt x="29" y="1348"/>
                  </a:lnTo>
                  <a:lnTo>
                    <a:pt x="0" y="1337"/>
                  </a:lnTo>
                  <a:lnTo>
                    <a:pt x="45" y="40"/>
                  </a:lnTo>
                  <a:lnTo>
                    <a:pt x="34" y="0"/>
                  </a:lnTo>
                  <a:lnTo>
                    <a:pt x="836" y="62"/>
                  </a:lnTo>
                  <a:lnTo>
                    <a:pt x="804" y="100"/>
                  </a:lnTo>
                  <a:lnTo>
                    <a:pt x="748" y="1432"/>
                  </a:lnTo>
                  <a:lnTo>
                    <a:pt x="712" y="1417"/>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01" name="Freeform 128"/>
            <p:cNvSpPr>
              <a:spLocks/>
            </p:cNvSpPr>
            <p:nvPr/>
          </p:nvSpPr>
          <p:spPr bwMode="auto">
            <a:xfrm>
              <a:off x="4451" y="1482"/>
              <a:ext cx="242" cy="424"/>
            </a:xfrm>
            <a:custGeom>
              <a:avLst/>
              <a:gdLst>
                <a:gd name="T0" fmla="*/ 1 w 484"/>
                <a:gd name="T1" fmla="*/ 26 h 424"/>
                <a:gd name="T2" fmla="*/ 1 w 484"/>
                <a:gd name="T3" fmla="*/ 0 h 424"/>
                <a:gd name="T4" fmla="*/ 0 w 484"/>
                <a:gd name="T5" fmla="*/ 392 h 424"/>
                <a:gd name="T6" fmla="*/ 1 w 484"/>
                <a:gd name="T7" fmla="*/ 424 h 424"/>
                <a:gd name="T8" fmla="*/ 1 w 484"/>
                <a:gd name="T9" fmla="*/ 14 h 424"/>
                <a:gd name="T10" fmla="*/ 1 w 484"/>
                <a:gd name="T11" fmla="*/ 26 h 424"/>
                <a:gd name="T12" fmla="*/ 1 w 484"/>
                <a:gd name="T13" fmla="*/ 26 h 424"/>
                <a:gd name="T14" fmla="*/ 0 60000 65536"/>
                <a:gd name="T15" fmla="*/ 0 60000 65536"/>
                <a:gd name="T16" fmla="*/ 0 60000 65536"/>
                <a:gd name="T17" fmla="*/ 0 60000 65536"/>
                <a:gd name="T18" fmla="*/ 0 60000 65536"/>
                <a:gd name="T19" fmla="*/ 0 60000 65536"/>
                <a:gd name="T20" fmla="*/ 0 60000 65536"/>
                <a:gd name="T21" fmla="*/ 0 w 484"/>
                <a:gd name="T22" fmla="*/ 0 h 424"/>
                <a:gd name="T23" fmla="*/ 484 w 484"/>
                <a:gd name="T24" fmla="*/ 424 h 4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4" h="424">
                  <a:moveTo>
                    <a:pt x="484" y="26"/>
                  </a:moveTo>
                  <a:lnTo>
                    <a:pt x="12" y="0"/>
                  </a:lnTo>
                  <a:lnTo>
                    <a:pt x="0" y="392"/>
                  </a:lnTo>
                  <a:lnTo>
                    <a:pt x="8" y="424"/>
                  </a:lnTo>
                  <a:lnTo>
                    <a:pt x="30" y="14"/>
                  </a:lnTo>
                  <a:lnTo>
                    <a:pt x="484" y="26"/>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02" name="Freeform 129"/>
            <p:cNvSpPr>
              <a:spLocks/>
            </p:cNvSpPr>
            <p:nvPr/>
          </p:nvSpPr>
          <p:spPr bwMode="auto">
            <a:xfrm>
              <a:off x="4461" y="1502"/>
              <a:ext cx="246" cy="439"/>
            </a:xfrm>
            <a:custGeom>
              <a:avLst/>
              <a:gdLst>
                <a:gd name="T0" fmla="*/ 1 w 491"/>
                <a:gd name="T1" fmla="*/ 24 h 439"/>
                <a:gd name="T2" fmla="*/ 1 w 491"/>
                <a:gd name="T3" fmla="*/ 40 h 439"/>
                <a:gd name="T4" fmla="*/ 1 w 491"/>
                <a:gd name="T5" fmla="*/ 20 h 439"/>
                <a:gd name="T6" fmla="*/ 1 w 491"/>
                <a:gd name="T7" fmla="*/ 429 h 439"/>
                <a:gd name="T8" fmla="*/ 0 w 491"/>
                <a:gd name="T9" fmla="*/ 439 h 439"/>
                <a:gd name="T10" fmla="*/ 1 w 491"/>
                <a:gd name="T11" fmla="*/ 0 h 439"/>
                <a:gd name="T12" fmla="*/ 1 w 491"/>
                <a:gd name="T13" fmla="*/ 24 h 439"/>
                <a:gd name="T14" fmla="*/ 1 w 491"/>
                <a:gd name="T15" fmla="*/ 24 h 439"/>
                <a:gd name="T16" fmla="*/ 0 60000 65536"/>
                <a:gd name="T17" fmla="*/ 0 60000 65536"/>
                <a:gd name="T18" fmla="*/ 0 60000 65536"/>
                <a:gd name="T19" fmla="*/ 0 60000 65536"/>
                <a:gd name="T20" fmla="*/ 0 60000 65536"/>
                <a:gd name="T21" fmla="*/ 0 60000 65536"/>
                <a:gd name="T22" fmla="*/ 0 60000 65536"/>
                <a:gd name="T23" fmla="*/ 0 60000 65536"/>
                <a:gd name="T24" fmla="*/ 0 w 491"/>
                <a:gd name="T25" fmla="*/ 0 h 439"/>
                <a:gd name="T26" fmla="*/ 491 w 491"/>
                <a:gd name="T27" fmla="*/ 439 h 4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91" h="439">
                  <a:moveTo>
                    <a:pt x="491" y="24"/>
                  </a:moveTo>
                  <a:lnTo>
                    <a:pt x="447" y="40"/>
                  </a:lnTo>
                  <a:lnTo>
                    <a:pt x="45" y="20"/>
                  </a:lnTo>
                  <a:lnTo>
                    <a:pt x="22" y="429"/>
                  </a:lnTo>
                  <a:lnTo>
                    <a:pt x="0" y="439"/>
                  </a:lnTo>
                  <a:lnTo>
                    <a:pt x="22" y="0"/>
                  </a:lnTo>
                  <a:lnTo>
                    <a:pt x="491" y="24"/>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03" name="Freeform 130"/>
            <p:cNvSpPr>
              <a:spLocks/>
            </p:cNvSpPr>
            <p:nvPr/>
          </p:nvSpPr>
          <p:spPr bwMode="auto">
            <a:xfrm>
              <a:off x="4753" y="1362"/>
              <a:ext cx="77" cy="1408"/>
            </a:xfrm>
            <a:custGeom>
              <a:avLst/>
              <a:gdLst>
                <a:gd name="T0" fmla="*/ 0 w 153"/>
                <a:gd name="T1" fmla="*/ 1408 h 1408"/>
                <a:gd name="T2" fmla="*/ 1 w 153"/>
                <a:gd name="T3" fmla="*/ 1394 h 1408"/>
                <a:gd name="T4" fmla="*/ 1 w 153"/>
                <a:gd name="T5" fmla="*/ 19 h 1408"/>
                <a:gd name="T6" fmla="*/ 1 w 153"/>
                <a:gd name="T7" fmla="*/ 0 h 1408"/>
                <a:gd name="T8" fmla="*/ 0 w 153"/>
                <a:gd name="T9" fmla="*/ 1408 h 1408"/>
                <a:gd name="T10" fmla="*/ 0 w 153"/>
                <a:gd name="T11" fmla="*/ 1408 h 1408"/>
                <a:gd name="T12" fmla="*/ 0 60000 65536"/>
                <a:gd name="T13" fmla="*/ 0 60000 65536"/>
                <a:gd name="T14" fmla="*/ 0 60000 65536"/>
                <a:gd name="T15" fmla="*/ 0 60000 65536"/>
                <a:gd name="T16" fmla="*/ 0 60000 65536"/>
                <a:gd name="T17" fmla="*/ 0 60000 65536"/>
                <a:gd name="T18" fmla="*/ 0 w 153"/>
                <a:gd name="T19" fmla="*/ 0 h 1408"/>
                <a:gd name="T20" fmla="*/ 153 w 153"/>
                <a:gd name="T21" fmla="*/ 1408 h 1408"/>
              </a:gdLst>
              <a:ahLst/>
              <a:cxnLst>
                <a:cxn ang="T12">
                  <a:pos x="T0" y="T1"/>
                </a:cxn>
                <a:cxn ang="T13">
                  <a:pos x="T2" y="T3"/>
                </a:cxn>
                <a:cxn ang="T14">
                  <a:pos x="T4" y="T5"/>
                </a:cxn>
                <a:cxn ang="T15">
                  <a:pos x="T6" y="T7"/>
                </a:cxn>
                <a:cxn ang="T16">
                  <a:pos x="T8" y="T9"/>
                </a:cxn>
                <a:cxn ang="T17">
                  <a:pos x="T10" y="T11"/>
                </a:cxn>
              </a:cxnLst>
              <a:rect l="T18" t="T19" r="T20" b="T21"/>
              <a:pathLst>
                <a:path w="153" h="1408">
                  <a:moveTo>
                    <a:pt x="0" y="1408"/>
                  </a:moveTo>
                  <a:lnTo>
                    <a:pt x="82" y="1394"/>
                  </a:lnTo>
                  <a:lnTo>
                    <a:pt x="153" y="19"/>
                  </a:lnTo>
                  <a:lnTo>
                    <a:pt x="95" y="0"/>
                  </a:lnTo>
                  <a:lnTo>
                    <a:pt x="0" y="1408"/>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04" name="Freeform 131"/>
            <p:cNvSpPr>
              <a:spLocks/>
            </p:cNvSpPr>
            <p:nvPr/>
          </p:nvSpPr>
          <p:spPr bwMode="auto">
            <a:xfrm>
              <a:off x="4397" y="1404"/>
              <a:ext cx="343" cy="1225"/>
            </a:xfrm>
            <a:custGeom>
              <a:avLst/>
              <a:gdLst>
                <a:gd name="T0" fmla="*/ 1 w 686"/>
                <a:gd name="T1" fmla="*/ 1225 h 1225"/>
                <a:gd name="T2" fmla="*/ 1 w 686"/>
                <a:gd name="T3" fmla="*/ 60 h 1225"/>
                <a:gd name="T4" fmla="*/ 1 w 686"/>
                <a:gd name="T5" fmla="*/ 90 h 1225"/>
                <a:gd name="T6" fmla="*/ 1 w 686"/>
                <a:gd name="T7" fmla="*/ 46 h 1225"/>
                <a:gd name="T8" fmla="*/ 1 w 686"/>
                <a:gd name="T9" fmla="*/ 0 h 1225"/>
                <a:gd name="T10" fmla="*/ 0 w 686"/>
                <a:gd name="T11" fmla="*/ 1117 h 1225"/>
                <a:gd name="T12" fmla="*/ 1 w 686"/>
                <a:gd name="T13" fmla="*/ 1225 h 1225"/>
                <a:gd name="T14" fmla="*/ 1 w 686"/>
                <a:gd name="T15" fmla="*/ 1225 h 1225"/>
                <a:gd name="T16" fmla="*/ 0 60000 65536"/>
                <a:gd name="T17" fmla="*/ 0 60000 65536"/>
                <a:gd name="T18" fmla="*/ 0 60000 65536"/>
                <a:gd name="T19" fmla="*/ 0 60000 65536"/>
                <a:gd name="T20" fmla="*/ 0 60000 65536"/>
                <a:gd name="T21" fmla="*/ 0 60000 65536"/>
                <a:gd name="T22" fmla="*/ 0 60000 65536"/>
                <a:gd name="T23" fmla="*/ 0 60000 65536"/>
                <a:gd name="T24" fmla="*/ 0 w 686"/>
                <a:gd name="T25" fmla="*/ 0 h 1225"/>
                <a:gd name="T26" fmla="*/ 686 w 686"/>
                <a:gd name="T27" fmla="*/ 1225 h 12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86" h="1225">
                  <a:moveTo>
                    <a:pt x="50" y="1225"/>
                  </a:moveTo>
                  <a:lnTo>
                    <a:pt x="109" y="60"/>
                  </a:lnTo>
                  <a:lnTo>
                    <a:pt x="681" y="90"/>
                  </a:lnTo>
                  <a:lnTo>
                    <a:pt x="686" y="46"/>
                  </a:lnTo>
                  <a:lnTo>
                    <a:pt x="43" y="0"/>
                  </a:lnTo>
                  <a:lnTo>
                    <a:pt x="0" y="1117"/>
                  </a:lnTo>
                  <a:lnTo>
                    <a:pt x="50" y="1225"/>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05" name="Freeform 132"/>
            <p:cNvSpPr>
              <a:spLocks/>
            </p:cNvSpPr>
            <p:nvPr/>
          </p:nvSpPr>
          <p:spPr bwMode="auto">
            <a:xfrm>
              <a:off x="4469" y="1542"/>
              <a:ext cx="250" cy="527"/>
            </a:xfrm>
            <a:custGeom>
              <a:avLst/>
              <a:gdLst>
                <a:gd name="T0" fmla="*/ 0 w 501"/>
                <a:gd name="T1" fmla="*/ 0 h 527"/>
                <a:gd name="T2" fmla="*/ 0 w 501"/>
                <a:gd name="T3" fmla="*/ 76 h 527"/>
                <a:gd name="T4" fmla="*/ 0 w 501"/>
                <a:gd name="T5" fmla="*/ 527 h 527"/>
                <a:gd name="T6" fmla="*/ 0 w 501"/>
                <a:gd name="T7" fmla="*/ 482 h 527"/>
                <a:gd name="T8" fmla="*/ 0 w 501"/>
                <a:gd name="T9" fmla="*/ 467 h 527"/>
                <a:gd name="T10" fmla="*/ 0 w 501"/>
                <a:gd name="T11" fmla="*/ 500 h 527"/>
                <a:gd name="T12" fmla="*/ 0 w 501"/>
                <a:gd name="T13" fmla="*/ 0 h 527"/>
                <a:gd name="T14" fmla="*/ 0 w 501"/>
                <a:gd name="T15" fmla="*/ 0 h 527"/>
                <a:gd name="T16" fmla="*/ 0 60000 65536"/>
                <a:gd name="T17" fmla="*/ 0 60000 65536"/>
                <a:gd name="T18" fmla="*/ 0 60000 65536"/>
                <a:gd name="T19" fmla="*/ 0 60000 65536"/>
                <a:gd name="T20" fmla="*/ 0 60000 65536"/>
                <a:gd name="T21" fmla="*/ 0 60000 65536"/>
                <a:gd name="T22" fmla="*/ 0 60000 65536"/>
                <a:gd name="T23" fmla="*/ 0 60000 65536"/>
                <a:gd name="T24" fmla="*/ 0 w 501"/>
                <a:gd name="T25" fmla="*/ 0 h 527"/>
                <a:gd name="T26" fmla="*/ 501 w 501"/>
                <a:gd name="T27" fmla="*/ 527 h 5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1" h="527">
                  <a:moveTo>
                    <a:pt x="486" y="0"/>
                  </a:moveTo>
                  <a:lnTo>
                    <a:pt x="501" y="76"/>
                  </a:lnTo>
                  <a:lnTo>
                    <a:pt x="471" y="527"/>
                  </a:lnTo>
                  <a:lnTo>
                    <a:pt x="38" y="482"/>
                  </a:lnTo>
                  <a:lnTo>
                    <a:pt x="0" y="467"/>
                  </a:lnTo>
                  <a:lnTo>
                    <a:pt x="444" y="500"/>
                  </a:lnTo>
                  <a:lnTo>
                    <a:pt x="486"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06" name="Freeform 133"/>
            <p:cNvSpPr>
              <a:spLocks/>
            </p:cNvSpPr>
            <p:nvPr/>
          </p:nvSpPr>
          <p:spPr bwMode="auto">
            <a:xfrm>
              <a:off x="4467" y="2073"/>
              <a:ext cx="76" cy="503"/>
            </a:xfrm>
            <a:custGeom>
              <a:avLst/>
              <a:gdLst>
                <a:gd name="T0" fmla="*/ 1 w 152"/>
                <a:gd name="T1" fmla="*/ 10 h 503"/>
                <a:gd name="T2" fmla="*/ 1 w 152"/>
                <a:gd name="T3" fmla="*/ 0 h 503"/>
                <a:gd name="T4" fmla="*/ 0 w 152"/>
                <a:gd name="T5" fmla="*/ 503 h 503"/>
                <a:gd name="T6" fmla="*/ 1 w 152"/>
                <a:gd name="T7" fmla="*/ 491 h 503"/>
                <a:gd name="T8" fmla="*/ 1 w 152"/>
                <a:gd name="T9" fmla="*/ 37 h 503"/>
                <a:gd name="T10" fmla="*/ 1 w 152"/>
                <a:gd name="T11" fmla="*/ 27 h 503"/>
                <a:gd name="T12" fmla="*/ 1 w 152"/>
                <a:gd name="T13" fmla="*/ 10 h 503"/>
                <a:gd name="T14" fmla="*/ 1 w 152"/>
                <a:gd name="T15" fmla="*/ 10 h 503"/>
                <a:gd name="T16" fmla="*/ 0 60000 65536"/>
                <a:gd name="T17" fmla="*/ 0 60000 65536"/>
                <a:gd name="T18" fmla="*/ 0 60000 65536"/>
                <a:gd name="T19" fmla="*/ 0 60000 65536"/>
                <a:gd name="T20" fmla="*/ 0 60000 65536"/>
                <a:gd name="T21" fmla="*/ 0 60000 65536"/>
                <a:gd name="T22" fmla="*/ 0 60000 65536"/>
                <a:gd name="T23" fmla="*/ 0 60000 65536"/>
                <a:gd name="T24" fmla="*/ 0 w 152"/>
                <a:gd name="T25" fmla="*/ 0 h 503"/>
                <a:gd name="T26" fmla="*/ 152 w 152"/>
                <a:gd name="T27" fmla="*/ 503 h 50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2" h="503">
                  <a:moveTo>
                    <a:pt x="152" y="10"/>
                  </a:moveTo>
                  <a:lnTo>
                    <a:pt x="30" y="0"/>
                  </a:lnTo>
                  <a:lnTo>
                    <a:pt x="0" y="503"/>
                  </a:lnTo>
                  <a:lnTo>
                    <a:pt x="21" y="491"/>
                  </a:lnTo>
                  <a:lnTo>
                    <a:pt x="50" y="37"/>
                  </a:lnTo>
                  <a:lnTo>
                    <a:pt x="143" y="27"/>
                  </a:lnTo>
                  <a:lnTo>
                    <a:pt x="152" y="1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07" name="Freeform 134"/>
            <p:cNvSpPr>
              <a:spLocks/>
            </p:cNvSpPr>
            <p:nvPr/>
          </p:nvSpPr>
          <p:spPr bwMode="auto">
            <a:xfrm>
              <a:off x="4480" y="2100"/>
              <a:ext cx="83" cy="506"/>
            </a:xfrm>
            <a:custGeom>
              <a:avLst/>
              <a:gdLst>
                <a:gd name="T0" fmla="*/ 1 w 166"/>
                <a:gd name="T1" fmla="*/ 0 h 506"/>
                <a:gd name="T2" fmla="*/ 1 w 166"/>
                <a:gd name="T3" fmla="*/ 53 h 506"/>
                <a:gd name="T4" fmla="*/ 1 w 166"/>
                <a:gd name="T5" fmla="*/ 506 h 506"/>
                <a:gd name="T6" fmla="*/ 1 w 166"/>
                <a:gd name="T7" fmla="*/ 495 h 506"/>
                <a:gd name="T8" fmla="*/ 0 w 166"/>
                <a:gd name="T9" fmla="*/ 485 h 506"/>
                <a:gd name="T10" fmla="*/ 1 w 166"/>
                <a:gd name="T11" fmla="*/ 487 h 506"/>
                <a:gd name="T12" fmla="*/ 1 w 166"/>
                <a:gd name="T13" fmla="*/ 0 h 506"/>
                <a:gd name="T14" fmla="*/ 1 w 166"/>
                <a:gd name="T15" fmla="*/ 0 h 506"/>
                <a:gd name="T16" fmla="*/ 0 60000 65536"/>
                <a:gd name="T17" fmla="*/ 0 60000 65536"/>
                <a:gd name="T18" fmla="*/ 0 60000 65536"/>
                <a:gd name="T19" fmla="*/ 0 60000 65536"/>
                <a:gd name="T20" fmla="*/ 0 60000 65536"/>
                <a:gd name="T21" fmla="*/ 0 60000 65536"/>
                <a:gd name="T22" fmla="*/ 0 60000 65536"/>
                <a:gd name="T23" fmla="*/ 0 60000 65536"/>
                <a:gd name="T24" fmla="*/ 0 w 166"/>
                <a:gd name="T25" fmla="*/ 0 h 506"/>
                <a:gd name="T26" fmla="*/ 166 w 166"/>
                <a:gd name="T27" fmla="*/ 506 h 50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6" h="506">
                  <a:moveTo>
                    <a:pt x="162" y="0"/>
                  </a:moveTo>
                  <a:lnTo>
                    <a:pt x="166" y="53"/>
                  </a:lnTo>
                  <a:lnTo>
                    <a:pt x="141" y="506"/>
                  </a:lnTo>
                  <a:lnTo>
                    <a:pt x="27" y="495"/>
                  </a:lnTo>
                  <a:lnTo>
                    <a:pt x="0" y="485"/>
                  </a:lnTo>
                  <a:lnTo>
                    <a:pt x="118" y="487"/>
                  </a:lnTo>
                  <a:lnTo>
                    <a:pt x="162"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08" name="Freeform 135"/>
            <p:cNvSpPr>
              <a:spLocks/>
            </p:cNvSpPr>
            <p:nvPr/>
          </p:nvSpPr>
          <p:spPr bwMode="auto">
            <a:xfrm>
              <a:off x="4590" y="2102"/>
              <a:ext cx="76" cy="502"/>
            </a:xfrm>
            <a:custGeom>
              <a:avLst/>
              <a:gdLst>
                <a:gd name="T0" fmla="*/ 1 w 152"/>
                <a:gd name="T1" fmla="*/ 10 h 502"/>
                <a:gd name="T2" fmla="*/ 1 w 152"/>
                <a:gd name="T3" fmla="*/ 0 h 502"/>
                <a:gd name="T4" fmla="*/ 0 w 152"/>
                <a:gd name="T5" fmla="*/ 502 h 502"/>
                <a:gd name="T6" fmla="*/ 1 w 152"/>
                <a:gd name="T7" fmla="*/ 490 h 502"/>
                <a:gd name="T8" fmla="*/ 1 w 152"/>
                <a:gd name="T9" fmla="*/ 36 h 502"/>
                <a:gd name="T10" fmla="*/ 1 w 152"/>
                <a:gd name="T11" fmla="*/ 27 h 502"/>
                <a:gd name="T12" fmla="*/ 1 w 152"/>
                <a:gd name="T13" fmla="*/ 10 h 502"/>
                <a:gd name="T14" fmla="*/ 1 w 152"/>
                <a:gd name="T15" fmla="*/ 10 h 502"/>
                <a:gd name="T16" fmla="*/ 0 60000 65536"/>
                <a:gd name="T17" fmla="*/ 0 60000 65536"/>
                <a:gd name="T18" fmla="*/ 0 60000 65536"/>
                <a:gd name="T19" fmla="*/ 0 60000 65536"/>
                <a:gd name="T20" fmla="*/ 0 60000 65536"/>
                <a:gd name="T21" fmla="*/ 0 60000 65536"/>
                <a:gd name="T22" fmla="*/ 0 60000 65536"/>
                <a:gd name="T23" fmla="*/ 0 60000 65536"/>
                <a:gd name="T24" fmla="*/ 0 w 152"/>
                <a:gd name="T25" fmla="*/ 0 h 502"/>
                <a:gd name="T26" fmla="*/ 152 w 152"/>
                <a:gd name="T27" fmla="*/ 502 h 50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2" h="502">
                  <a:moveTo>
                    <a:pt x="152" y="10"/>
                  </a:moveTo>
                  <a:lnTo>
                    <a:pt x="33" y="0"/>
                  </a:lnTo>
                  <a:lnTo>
                    <a:pt x="0" y="502"/>
                  </a:lnTo>
                  <a:lnTo>
                    <a:pt x="21" y="490"/>
                  </a:lnTo>
                  <a:lnTo>
                    <a:pt x="51" y="36"/>
                  </a:lnTo>
                  <a:lnTo>
                    <a:pt x="144" y="27"/>
                  </a:lnTo>
                  <a:lnTo>
                    <a:pt x="152" y="1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09" name="Freeform 136"/>
            <p:cNvSpPr>
              <a:spLocks/>
            </p:cNvSpPr>
            <p:nvPr/>
          </p:nvSpPr>
          <p:spPr bwMode="auto">
            <a:xfrm>
              <a:off x="4604" y="2129"/>
              <a:ext cx="82" cy="505"/>
            </a:xfrm>
            <a:custGeom>
              <a:avLst/>
              <a:gdLst>
                <a:gd name="T0" fmla="*/ 1 w 164"/>
                <a:gd name="T1" fmla="*/ 0 h 505"/>
                <a:gd name="T2" fmla="*/ 1 w 164"/>
                <a:gd name="T3" fmla="*/ 52 h 505"/>
                <a:gd name="T4" fmla="*/ 1 w 164"/>
                <a:gd name="T5" fmla="*/ 505 h 505"/>
                <a:gd name="T6" fmla="*/ 1 w 164"/>
                <a:gd name="T7" fmla="*/ 495 h 505"/>
                <a:gd name="T8" fmla="*/ 0 w 164"/>
                <a:gd name="T9" fmla="*/ 485 h 505"/>
                <a:gd name="T10" fmla="*/ 1 w 164"/>
                <a:gd name="T11" fmla="*/ 486 h 505"/>
                <a:gd name="T12" fmla="*/ 1 w 164"/>
                <a:gd name="T13" fmla="*/ 0 h 505"/>
                <a:gd name="T14" fmla="*/ 1 w 164"/>
                <a:gd name="T15" fmla="*/ 0 h 505"/>
                <a:gd name="T16" fmla="*/ 0 60000 65536"/>
                <a:gd name="T17" fmla="*/ 0 60000 65536"/>
                <a:gd name="T18" fmla="*/ 0 60000 65536"/>
                <a:gd name="T19" fmla="*/ 0 60000 65536"/>
                <a:gd name="T20" fmla="*/ 0 60000 65536"/>
                <a:gd name="T21" fmla="*/ 0 60000 65536"/>
                <a:gd name="T22" fmla="*/ 0 60000 65536"/>
                <a:gd name="T23" fmla="*/ 0 60000 65536"/>
                <a:gd name="T24" fmla="*/ 0 w 164"/>
                <a:gd name="T25" fmla="*/ 0 h 505"/>
                <a:gd name="T26" fmla="*/ 164 w 164"/>
                <a:gd name="T27" fmla="*/ 505 h 50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4" h="505">
                  <a:moveTo>
                    <a:pt x="159" y="0"/>
                  </a:moveTo>
                  <a:lnTo>
                    <a:pt x="164" y="52"/>
                  </a:lnTo>
                  <a:lnTo>
                    <a:pt x="139" y="505"/>
                  </a:lnTo>
                  <a:lnTo>
                    <a:pt x="22" y="495"/>
                  </a:lnTo>
                  <a:lnTo>
                    <a:pt x="0" y="485"/>
                  </a:lnTo>
                  <a:lnTo>
                    <a:pt x="115" y="486"/>
                  </a:lnTo>
                  <a:lnTo>
                    <a:pt x="159"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10" name="Freeform 137"/>
            <p:cNvSpPr>
              <a:spLocks/>
            </p:cNvSpPr>
            <p:nvPr/>
          </p:nvSpPr>
          <p:spPr bwMode="auto">
            <a:xfrm>
              <a:off x="4476" y="1553"/>
              <a:ext cx="220" cy="467"/>
            </a:xfrm>
            <a:custGeom>
              <a:avLst/>
              <a:gdLst>
                <a:gd name="T0" fmla="*/ 0 w 441"/>
                <a:gd name="T1" fmla="*/ 0 h 467"/>
                <a:gd name="T2" fmla="*/ 0 w 441"/>
                <a:gd name="T3" fmla="*/ 453 h 467"/>
                <a:gd name="T4" fmla="*/ 0 w 441"/>
                <a:gd name="T5" fmla="*/ 441 h 467"/>
                <a:gd name="T6" fmla="*/ 0 w 441"/>
                <a:gd name="T7" fmla="*/ 467 h 467"/>
                <a:gd name="T8" fmla="*/ 0 w 441"/>
                <a:gd name="T9" fmla="*/ 0 h 467"/>
                <a:gd name="T10" fmla="*/ 0 w 441"/>
                <a:gd name="T11" fmla="*/ 0 h 467"/>
                <a:gd name="T12" fmla="*/ 0 60000 65536"/>
                <a:gd name="T13" fmla="*/ 0 60000 65536"/>
                <a:gd name="T14" fmla="*/ 0 60000 65536"/>
                <a:gd name="T15" fmla="*/ 0 60000 65536"/>
                <a:gd name="T16" fmla="*/ 0 60000 65536"/>
                <a:gd name="T17" fmla="*/ 0 60000 65536"/>
                <a:gd name="T18" fmla="*/ 0 w 441"/>
                <a:gd name="T19" fmla="*/ 0 h 467"/>
                <a:gd name="T20" fmla="*/ 441 w 441"/>
                <a:gd name="T21" fmla="*/ 467 h 467"/>
              </a:gdLst>
              <a:ahLst/>
              <a:cxnLst>
                <a:cxn ang="T12">
                  <a:pos x="T0" y="T1"/>
                </a:cxn>
                <a:cxn ang="T13">
                  <a:pos x="T2" y="T3"/>
                </a:cxn>
                <a:cxn ang="T14">
                  <a:pos x="T4" y="T5"/>
                </a:cxn>
                <a:cxn ang="T15">
                  <a:pos x="T6" y="T7"/>
                </a:cxn>
                <a:cxn ang="T16">
                  <a:pos x="T8" y="T9"/>
                </a:cxn>
                <a:cxn ang="T17">
                  <a:pos x="T10" y="T11"/>
                </a:cxn>
              </a:cxnLst>
              <a:rect l="T18" t="T19" r="T20" b="T21"/>
              <a:pathLst>
                <a:path w="441" h="467">
                  <a:moveTo>
                    <a:pt x="441" y="0"/>
                  </a:moveTo>
                  <a:lnTo>
                    <a:pt x="391" y="453"/>
                  </a:lnTo>
                  <a:lnTo>
                    <a:pt x="0" y="441"/>
                  </a:lnTo>
                  <a:lnTo>
                    <a:pt x="409" y="467"/>
                  </a:lnTo>
                  <a:lnTo>
                    <a:pt x="441"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11" name="Freeform 138"/>
            <p:cNvSpPr>
              <a:spLocks/>
            </p:cNvSpPr>
            <p:nvPr/>
          </p:nvSpPr>
          <p:spPr bwMode="auto">
            <a:xfrm>
              <a:off x="4605" y="2142"/>
              <a:ext cx="68" cy="454"/>
            </a:xfrm>
            <a:custGeom>
              <a:avLst/>
              <a:gdLst>
                <a:gd name="T0" fmla="*/ 1 w 135"/>
                <a:gd name="T1" fmla="*/ 0 h 454"/>
                <a:gd name="T2" fmla="*/ 1 w 135"/>
                <a:gd name="T3" fmla="*/ 454 h 454"/>
                <a:gd name="T4" fmla="*/ 0 w 135"/>
                <a:gd name="T5" fmla="*/ 453 h 454"/>
                <a:gd name="T6" fmla="*/ 1 w 135"/>
                <a:gd name="T7" fmla="*/ 441 h 454"/>
                <a:gd name="T8" fmla="*/ 1 w 135"/>
                <a:gd name="T9" fmla="*/ 0 h 454"/>
                <a:gd name="T10" fmla="*/ 1 w 135"/>
                <a:gd name="T11" fmla="*/ 0 h 454"/>
                <a:gd name="T12" fmla="*/ 0 60000 65536"/>
                <a:gd name="T13" fmla="*/ 0 60000 65536"/>
                <a:gd name="T14" fmla="*/ 0 60000 65536"/>
                <a:gd name="T15" fmla="*/ 0 60000 65536"/>
                <a:gd name="T16" fmla="*/ 0 60000 65536"/>
                <a:gd name="T17" fmla="*/ 0 60000 65536"/>
                <a:gd name="T18" fmla="*/ 0 w 135"/>
                <a:gd name="T19" fmla="*/ 0 h 454"/>
                <a:gd name="T20" fmla="*/ 135 w 135"/>
                <a:gd name="T21" fmla="*/ 454 h 454"/>
              </a:gdLst>
              <a:ahLst/>
              <a:cxnLst>
                <a:cxn ang="T12">
                  <a:pos x="T0" y="T1"/>
                </a:cxn>
                <a:cxn ang="T13">
                  <a:pos x="T2" y="T3"/>
                </a:cxn>
                <a:cxn ang="T14">
                  <a:pos x="T4" y="T5"/>
                </a:cxn>
                <a:cxn ang="T15">
                  <a:pos x="T6" y="T7"/>
                </a:cxn>
                <a:cxn ang="T16">
                  <a:pos x="T8" y="T9"/>
                </a:cxn>
                <a:cxn ang="T17">
                  <a:pos x="T10" y="T11"/>
                </a:cxn>
              </a:cxnLst>
              <a:rect l="T18" t="T19" r="T20" b="T21"/>
              <a:pathLst>
                <a:path w="135" h="454">
                  <a:moveTo>
                    <a:pt x="135" y="0"/>
                  </a:moveTo>
                  <a:lnTo>
                    <a:pt x="103" y="454"/>
                  </a:lnTo>
                  <a:lnTo>
                    <a:pt x="0" y="453"/>
                  </a:lnTo>
                  <a:lnTo>
                    <a:pt x="95" y="441"/>
                  </a:lnTo>
                  <a:lnTo>
                    <a:pt x="135"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12" name="Freeform 139"/>
            <p:cNvSpPr>
              <a:spLocks/>
            </p:cNvSpPr>
            <p:nvPr/>
          </p:nvSpPr>
          <p:spPr bwMode="auto">
            <a:xfrm>
              <a:off x="4583" y="2083"/>
              <a:ext cx="78" cy="488"/>
            </a:xfrm>
            <a:custGeom>
              <a:avLst/>
              <a:gdLst>
                <a:gd name="T0" fmla="*/ 1 w 156"/>
                <a:gd name="T1" fmla="*/ 8 h 488"/>
                <a:gd name="T2" fmla="*/ 1 w 156"/>
                <a:gd name="T3" fmla="*/ 0 h 488"/>
                <a:gd name="T4" fmla="*/ 0 w 156"/>
                <a:gd name="T5" fmla="*/ 488 h 488"/>
                <a:gd name="T6" fmla="*/ 1 w 156"/>
                <a:gd name="T7" fmla="*/ 13 h 488"/>
                <a:gd name="T8" fmla="*/ 1 w 156"/>
                <a:gd name="T9" fmla="*/ 8 h 488"/>
                <a:gd name="T10" fmla="*/ 1 w 156"/>
                <a:gd name="T11" fmla="*/ 8 h 488"/>
                <a:gd name="T12" fmla="*/ 0 60000 65536"/>
                <a:gd name="T13" fmla="*/ 0 60000 65536"/>
                <a:gd name="T14" fmla="*/ 0 60000 65536"/>
                <a:gd name="T15" fmla="*/ 0 60000 65536"/>
                <a:gd name="T16" fmla="*/ 0 60000 65536"/>
                <a:gd name="T17" fmla="*/ 0 60000 65536"/>
                <a:gd name="T18" fmla="*/ 0 w 156"/>
                <a:gd name="T19" fmla="*/ 0 h 488"/>
                <a:gd name="T20" fmla="*/ 156 w 156"/>
                <a:gd name="T21" fmla="*/ 488 h 488"/>
              </a:gdLst>
              <a:ahLst/>
              <a:cxnLst>
                <a:cxn ang="T12">
                  <a:pos x="T0" y="T1"/>
                </a:cxn>
                <a:cxn ang="T13">
                  <a:pos x="T2" y="T3"/>
                </a:cxn>
                <a:cxn ang="T14">
                  <a:pos x="T4" y="T5"/>
                </a:cxn>
                <a:cxn ang="T15">
                  <a:pos x="T6" y="T7"/>
                </a:cxn>
                <a:cxn ang="T16">
                  <a:pos x="T8" y="T9"/>
                </a:cxn>
                <a:cxn ang="T17">
                  <a:pos x="T10" y="T11"/>
                </a:cxn>
              </a:cxnLst>
              <a:rect l="T18" t="T19" r="T20" b="T21"/>
              <a:pathLst>
                <a:path w="156" h="488">
                  <a:moveTo>
                    <a:pt x="156" y="8"/>
                  </a:moveTo>
                  <a:lnTo>
                    <a:pt x="19" y="0"/>
                  </a:lnTo>
                  <a:lnTo>
                    <a:pt x="0" y="488"/>
                  </a:lnTo>
                  <a:lnTo>
                    <a:pt x="34" y="13"/>
                  </a:lnTo>
                  <a:lnTo>
                    <a:pt x="156" y="8"/>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13" name="Freeform 140"/>
            <p:cNvSpPr>
              <a:spLocks/>
            </p:cNvSpPr>
            <p:nvPr/>
          </p:nvSpPr>
          <p:spPr bwMode="auto">
            <a:xfrm>
              <a:off x="4480" y="2114"/>
              <a:ext cx="67" cy="457"/>
            </a:xfrm>
            <a:custGeom>
              <a:avLst/>
              <a:gdLst>
                <a:gd name="T0" fmla="*/ 0 w 135"/>
                <a:gd name="T1" fmla="*/ 0 h 457"/>
                <a:gd name="T2" fmla="*/ 0 w 135"/>
                <a:gd name="T3" fmla="*/ 457 h 457"/>
                <a:gd name="T4" fmla="*/ 0 w 135"/>
                <a:gd name="T5" fmla="*/ 455 h 457"/>
                <a:gd name="T6" fmla="*/ 0 w 135"/>
                <a:gd name="T7" fmla="*/ 443 h 457"/>
                <a:gd name="T8" fmla="*/ 0 w 135"/>
                <a:gd name="T9" fmla="*/ 0 h 457"/>
                <a:gd name="T10" fmla="*/ 0 w 135"/>
                <a:gd name="T11" fmla="*/ 0 h 457"/>
                <a:gd name="T12" fmla="*/ 0 60000 65536"/>
                <a:gd name="T13" fmla="*/ 0 60000 65536"/>
                <a:gd name="T14" fmla="*/ 0 60000 65536"/>
                <a:gd name="T15" fmla="*/ 0 60000 65536"/>
                <a:gd name="T16" fmla="*/ 0 60000 65536"/>
                <a:gd name="T17" fmla="*/ 0 60000 65536"/>
                <a:gd name="T18" fmla="*/ 0 w 135"/>
                <a:gd name="T19" fmla="*/ 0 h 457"/>
                <a:gd name="T20" fmla="*/ 135 w 135"/>
                <a:gd name="T21" fmla="*/ 457 h 457"/>
              </a:gdLst>
              <a:ahLst/>
              <a:cxnLst>
                <a:cxn ang="T12">
                  <a:pos x="T0" y="T1"/>
                </a:cxn>
                <a:cxn ang="T13">
                  <a:pos x="T2" y="T3"/>
                </a:cxn>
                <a:cxn ang="T14">
                  <a:pos x="T4" y="T5"/>
                </a:cxn>
                <a:cxn ang="T15">
                  <a:pos x="T6" y="T7"/>
                </a:cxn>
                <a:cxn ang="T16">
                  <a:pos x="T8" y="T9"/>
                </a:cxn>
                <a:cxn ang="T17">
                  <a:pos x="T10" y="T11"/>
                </a:cxn>
              </a:cxnLst>
              <a:rect l="T18" t="T19" r="T20" b="T21"/>
              <a:pathLst>
                <a:path w="135" h="457">
                  <a:moveTo>
                    <a:pt x="135" y="0"/>
                  </a:moveTo>
                  <a:lnTo>
                    <a:pt x="102" y="457"/>
                  </a:lnTo>
                  <a:lnTo>
                    <a:pt x="0" y="455"/>
                  </a:lnTo>
                  <a:lnTo>
                    <a:pt x="94" y="443"/>
                  </a:lnTo>
                  <a:lnTo>
                    <a:pt x="135"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14" name="Freeform 141"/>
            <p:cNvSpPr>
              <a:spLocks/>
            </p:cNvSpPr>
            <p:nvPr/>
          </p:nvSpPr>
          <p:spPr bwMode="auto">
            <a:xfrm>
              <a:off x="4458" y="2056"/>
              <a:ext cx="78" cy="490"/>
            </a:xfrm>
            <a:custGeom>
              <a:avLst/>
              <a:gdLst>
                <a:gd name="T0" fmla="*/ 1 w 155"/>
                <a:gd name="T1" fmla="*/ 8 h 490"/>
                <a:gd name="T2" fmla="*/ 1 w 155"/>
                <a:gd name="T3" fmla="*/ 0 h 490"/>
                <a:gd name="T4" fmla="*/ 0 w 155"/>
                <a:gd name="T5" fmla="*/ 490 h 490"/>
                <a:gd name="T6" fmla="*/ 1 w 155"/>
                <a:gd name="T7" fmla="*/ 14 h 490"/>
                <a:gd name="T8" fmla="*/ 1 w 155"/>
                <a:gd name="T9" fmla="*/ 8 h 490"/>
                <a:gd name="T10" fmla="*/ 1 w 155"/>
                <a:gd name="T11" fmla="*/ 8 h 490"/>
                <a:gd name="T12" fmla="*/ 0 60000 65536"/>
                <a:gd name="T13" fmla="*/ 0 60000 65536"/>
                <a:gd name="T14" fmla="*/ 0 60000 65536"/>
                <a:gd name="T15" fmla="*/ 0 60000 65536"/>
                <a:gd name="T16" fmla="*/ 0 60000 65536"/>
                <a:gd name="T17" fmla="*/ 0 60000 65536"/>
                <a:gd name="T18" fmla="*/ 0 w 155"/>
                <a:gd name="T19" fmla="*/ 0 h 490"/>
                <a:gd name="T20" fmla="*/ 155 w 155"/>
                <a:gd name="T21" fmla="*/ 490 h 490"/>
              </a:gdLst>
              <a:ahLst/>
              <a:cxnLst>
                <a:cxn ang="T12">
                  <a:pos x="T0" y="T1"/>
                </a:cxn>
                <a:cxn ang="T13">
                  <a:pos x="T2" y="T3"/>
                </a:cxn>
                <a:cxn ang="T14">
                  <a:pos x="T4" y="T5"/>
                </a:cxn>
                <a:cxn ang="T15">
                  <a:pos x="T6" y="T7"/>
                </a:cxn>
                <a:cxn ang="T16">
                  <a:pos x="T8" y="T9"/>
                </a:cxn>
                <a:cxn ang="T17">
                  <a:pos x="T10" y="T11"/>
                </a:cxn>
              </a:cxnLst>
              <a:rect l="T18" t="T19" r="T20" b="T21"/>
              <a:pathLst>
                <a:path w="155" h="490">
                  <a:moveTo>
                    <a:pt x="155" y="8"/>
                  </a:moveTo>
                  <a:lnTo>
                    <a:pt x="19" y="0"/>
                  </a:lnTo>
                  <a:lnTo>
                    <a:pt x="0" y="490"/>
                  </a:lnTo>
                  <a:lnTo>
                    <a:pt x="33" y="14"/>
                  </a:lnTo>
                  <a:lnTo>
                    <a:pt x="155" y="8"/>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15" name="Freeform 142"/>
            <p:cNvSpPr>
              <a:spLocks/>
            </p:cNvSpPr>
            <p:nvPr/>
          </p:nvSpPr>
          <p:spPr bwMode="auto">
            <a:xfrm>
              <a:off x="4138" y="1528"/>
              <a:ext cx="411" cy="1686"/>
            </a:xfrm>
            <a:custGeom>
              <a:avLst/>
              <a:gdLst>
                <a:gd name="T0" fmla="*/ 1 w 821"/>
                <a:gd name="T1" fmla="*/ 0 h 1686"/>
                <a:gd name="T2" fmla="*/ 1 w 821"/>
                <a:gd name="T3" fmla="*/ 14 h 1686"/>
                <a:gd name="T4" fmla="*/ 1 w 821"/>
                <a:gd name="T5" fmla="*/ 1686 h 1686"/>
                <a:gd name="T6" fmla="*/ 0 w 821"/>
                <a:gd name="T7" fmla="*/ 1609 h 1686"/>
                <a:gd name="T8" fmla="*/ 1 w 821"/>
                <a:gd name="T9" fmla="*/ 0 h 1686"/>
                <a:gd name="T10" fmla="*/ 1 w 821"/>
                <a:gd name="T11" fmla="*/ 0 h 1686"/>
                <a:gd name="T12" fmla="*/ 0 60000 65536"/>
                <a:gd name="T13" fmla="*/ 0 60000 65536"/>
                <a:gd name="T14" fmla="*/ 0 60000 65536"/>
                <a:gd name="T15" fmla="*/ 0 60000 65536"/>
                <a:gd name="T16" fmla="*/ 0 60000 65536"/>
                <a:gd name="T17" fmla="*/ 0 60000 65536"/>
                <a:gd name="T18" fmla="*/ 0 w 821"/>
                <a:gd name="T19" fmla="*/ 0 h 1686"/>
                <a:gd name="T20" fmla="*/ 821 w 821"/>
                <a:gd name="T21" fmla="*/ 1686 h 1686"/>
              </a:gdLst>
              <a:ahLst/>
              <a:cxnLst>
                <a:cxn ang="T12">
                  <a:pos x="T0" y="T1"/>
                </a:cxn>
                <a:cxn ang="T13">
                  <a:pos x="T2" y="T3"/>
                </a:cxn>
                <a:cxn ang="T14">
                  <a:pos x="T4" y="T5"/>
                </a:cxn>
                <a:cxn ang="T15">
                  <a:pos x="T6" y="T7"/>
                </a:cxn>
                <a:cxn ang="T16">
                  <a:pos x="T8" y="T9"/>
                </a:cxn>
                <a:cxn ang="T17">
                  <a:pos x="T10" y="T11"/>
                </a:cxn>
              </a:cxnLst>
              <a:rect l="T18" t="T19" r="T20" b="T21"/>
              <a:pathLst>
                <a:path w="821" h="1686">
                  <a:moveTo>
                    <a:pt x="36" y="0"/>
                  </a:moveTo>
                  <a:lnTo>
                    <a:pt x="821" y="14"/>
                  </a:lnTo>
                  <a:lnTo>
                    <a:pt x="814" y="1686"/>
                  </a:lnTo>
                  <a:lnTo>
                    <a:pt x="0" y="1609"/>
                  </a:lnTo>
                  <a:lnTo>
                    <a:pt x="36" y="0"/>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16" name="Freeform 143"/>
            <p:cNvSpPr>
              <a:spLocks/>
            </p:cNvSpPr>
            <p:nvPr/>
          </p:nvSpPr>
          <p:spPr bwMode="auto">
            <a:xfrm>
              <a:off x="4061" y="1368"/>
              <a:ext cx="557" cy="1876"/>
            </a:xfrm>
            <a:custGeom>
              <a:avLst/>
              <a:gdLst>
                <a:gd name="T0" fmla="*/ 1 w 1112"/>
                <a:gd name="T1" fmla="*/ 1792 h 1876"/>
                <a:gd name="T2" fmla="*/ 0 w 1112"/>
                <a:gd name="T3" fmla="*/ 1777 h 1876"/>
                <a:gd name="T4" fmla="*/ 1 w 1112"/>
                <a:gd name="T5" fmla="*/ 0 h 1876"/>
                <a:gd name="T6" fmla="*/ 1 w 1112"/>
                <a:gd name="T7" fmla="*/ 34 h 1876"/>
                <a:gd name="T8" fmla="*/ 1 w 1112"/>
                <a:gd name="T9" fmla="*/ 1876 h 1876"/>
                <a:gd name="T10" fmla="*/ 1 w 1112"/>
                <a:gd name="T11" fmla="*/ 1859 h 1876"/>
                <a:gd name="T12" fmla="*/ 1 w 1112"/>
                <a:gd name="T13" fmla="*/ 174 h 1876"/>
                <a:gd name="T14" fmla="*/ 1 w 1112"/>
                <a:gd name="T15" fmla="*/ 165 h 1876"/>
                <a:gd name="T16" fmla="*/ 1 w 1112"/>
                <a:gd name="T17" fmla="*/ 1792 h 1876"/>
                <a:gd name="T18" fmla="*/ 1 w 1112"/>
                <a:gd name="T19" fmla="*/ 1792 h 18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12"/>
                <a:gd name="T31" fmla="*/ 0 h 1876"/>
                <a:gd name="T32" fmla="*/ 1112 w 1112"/>
                <a:gd name="T33" fmla="*/ 1876 h 18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12" h="1876">
                  <a:moveTo>
                    <a:pt x="121" y="1792"/>
                  </a:moveTo>
                  <a:lnTo>
                    <a:pt x="0" y="1777"/>
                  </a:lnTo>
                  <a:lnTo>
                    <a:pt x="5" y="0"/>
                  </a:lnTo>
                  <a:lnTo>
                    <a:pt x="1112" y="34"/>
                  </a:lnTo>
                  <a:lnTo>
                    <a:pt x="1061" y="1876"/>
                  </a:lnTo>
                  <a:lnTo>
                    <a:pt x="935" y="1859"/>
                  </a:lnTo>
                  <a:lnTo>
                    <a:pt x="951" y="174"/>
                  </a:lnTo>
                  <a:lnTo>
                    <a:pt x="172" y="165"/>
                  </a:lnTo>
                  <a:lnTo>
                    <a:pt x="121" y="1792"/>
                  </a:lnTo>
                  <a:close/>
                </a:path>
              </a:pathLst>
            </a:custGeom>
            <a:solidFill>
              <a:srgbClr val="FFDB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17" name="Freeform 144"/>
            <p:cNvSpPr>
              <a:spLocks/>
            </p:cNvSpPr>
            <p:nvPr/>
          </p:nvSpPr>
          <p:spPr bwMode="auto">
            <a:xfrm>
              <a:off x="4074" y="1402"/>
              <a:ext cx="524" cy="1839"/>
            </a:xfrm>
            <a:custGeom>
              <a:avLst/>
              <a:gdLst>
                <a:gd name="T0" fmla="*/ 1 w 1048"/>
                <a:gd name="T1" fmla="*/ 1822 h 1839"/>
                <a:gd name="T2" fmla="*/ 1 w 1048"/>
                <a:gd name="T3" fmla="*/ 108 h 1839"/>
                <a:gd name="T4" fmla="*/ 1 w 1048"/>
                <a:gd name="T5" fmla="*/ 64 h 1839"/>
                <a:gd name="T6" fmla="*/ 1 w 1048"/>
                <a:gd name="T7" fmla="*/ 41 h 1839"/>
                <a:gd name="T8" fmla="*/ 1 w 1048"/>
                <a:gd name="T9" fmla="*/ 78 h 1839"/>
                <a:gd name="T10" fmla="*/ 1 w 1048"/>
                <a:gd name="T11" fmla="*/ 1760 h 1839"/>
                <a:gd name="T12" fmla="*/ 1 w 1048"/>
                <a:gd name="T13" fmla="*/ 1747 h 1839"/>
                <a:gd name="T14" fmla="*/ 1 w 1048"/>
                <a:gd name="T15" fmla="*/ 52 h 1839"/>
                <a:gd name="T16" fmla="*/ 0 w 1048"/>
                <a:gd name="T17" fmla="*/ 0 h 1839"/>
                <a:gd name="T18" fmla="*/ 1 w 1048"/>
                <a:gd name="T19" fmla="*/ 49 h 1839"/>
                <a:gd name="T20" fmla="*/ 1 w 1048"/>
                <a:gd name="T21" fmla="*/ 100 h 1839"/>
                <a:gd name="T22" fmla="*/ 1 w 1048"/>
                <a:gd name="T23" fmla="*/ 1839 h 1839"/>
                <a:gd name="T24" fmla="*/ 1 w 1048"/>
                <a:gd name="T25" fmla="*/ 1822 h 1839"/>
                <a:gd name="T26" fmla="*/ 1 w 1048"/>
                <a:gd name="T27" fmla="*/ 1822 h 18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48"/>
                <a:gd name="T43" fmla="*/ 0 h 1839"/>
                <a:gd name="T44" fmla="*/ 1048 w 1048"/>
                <a:gd name="T45" fmla="*/ 1839 h 183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48" h="1839">
                  <a:moveTo>
                    <a:pt x="945" y="1822"/>
                  </a:moveTo>
                  <a:lnTo>
                    <a:pt x="977" y="108"/>
                  </a:lnTo>
                  <a:lnTo>
                    <a:pt x="1018" y="64"/>
                  </a:lnTo>
                  <a:lnTo>
                    <a:pt x="33" y="41"/>
                  </a:lnTo>
                  <a:lnTo>
                    <a:pt x="61" y="78"/>
                  </a:lnTo>
                  <a:lnTo>
                    <a:pt x="52" y="1760"/>
                  </a:lnTo>
                  <a:lnTo>
                    <a:pt x="13" y="1747"/>
                  </a:lnTo>
                  <a:lnTo>
                    <a:pt x="16" y="52"/>
                  </a:lnTo>
                  <a:lnTo>
                    <a:pt x="0" y="0"/>
                  </a:lnTo>
                  <a:lnTo>
                    <a:pt x="1048" y="49"/>
                  </a:lnTo>
                  <a:lnTo>
                    <a:pt x="1007" y="100"/>
                  </a:lnTo>
                  <a:lnTo>
                    <a:pt x="991" y="1839"/>
                  </a:lnTo>
                  <a:lnTo>
                    <a:pt x="945" y="1822"/>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18" name="Freeform 145"/>
            <p:cNvSpPr>
              <a:spLocks/>
            </p:cNvSpPr>
            <p:nvPr/>
          </p:nvSpPr>
          <p:spPr bwMode="auto">
            <a:xfrm>
              <a:off x="4172" y="1593"/>
              <a:ext cx="308" cy="551"/>
            </a:xfrm>
            <a:custGeom>
              <a:avLst/>
              <a:gdLst>
                <a:gd name="T0" fmla="*/ 1 w 615"/>
                <a:gd name="T1" fmla="*/ 10 h 551"/>
                <a:gd name="T2" fmla="*/ 0 w 615"/>
                <a:gd name="T3" fmla="*/ 0 h 551"/>
                <a:gd name="T4" fmla="*/ 1 w 615"/>
                <a:gd name="T5" fmla="*/ 512 h 551"/>
                <a:gd name="T6" fmla="*/ 1 w 615"/>
                <a:gd name="T7" fmla="*/ 551 h 551"/>
                <a:gd name="T8" fmla="*/ 1 w 615"/>
                <a:gd name="T9" fmla="*/ 14 h 551"/>
                <a:gd name="T10" fmla="*/ 1 w 615"/>
                <a:gd name="T11" fmla="*/ 10 h 551"/>
                <a:gd name="T12" fmla="*/ 1 w 615"/>
                <a:gd name="T13" fmla="*/ 10 h 551"/>
                <a:gd name="T14" fmla="*/ 0 60000 65536"/>
                <a:gd name="T15" fmla="*/ 0 60000 65536"/>
                <a:gd name="T16" fmla="*/ 0 60000 65536"/>
                <a:gd name="T17" fmla="*/ 0 60000 65536"/>
                <a:gd name="T18" fmla="*/ 0 60000 65536"/>
                <a:gd name="T19" fmla="*/ 0 60000 65536"/>
                <a:gd name="T20" fmla="*/ 0 60000 65536"/>
                <a:gd name="T21" fmla="*/ 0 w 615"/>
                <a:gd name="T22" fmla="*/ 0 h 551"/>
                <a:gd name="T23" fmla="*/ 615 w 615"/>
                <a:gd name="T24" fmla="*/ 551 h 5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15" h="551">
                  <a:moveTo>
                    <a:pt x="615" y="10"/>
                  </a:moveTo>
                  <a:lnTo>
                    <a:pt x="0" y="0"/>
                  </a:lnTo>
                  <a:lnTo>
                    <a:pt x="2" y="512"/>
                  </a:lnTo>
                  <a:lnTo>
                    <a:pt x="10" y="551"/>
                  </a:lnTo>
                  <a:lnTo>
                    <a:pt x="22" y="14"/>
                  </a:lnTo>
                  <a:lnTo>
                    <a:pt x="615" y="1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19" name="Freeform 146"/>
            <p:cNvSpPr>
              <a:spLocks/>
            </p:cNvSpPr>
            <p:nvPr/>
          </p:nvSpPr>
          <p:spPr bwMode="auto">
            <a:xfrm>
              <a:off x="4189" y="1617"/>
              <a:ext cx="310" cy="572"/>
            </a:xfrm>
            <a:custGeom>
              <a:avLst/>
              <a:gdLst>
                <a:gd name="T0" fmla="*/ 0 w 621"/>
                <a:gd name="T1" fmla="*/ 11 h 572"/>
                <a:gd name="T2" fmla="*/ 0 w 621"/>
                <a:gd name="T3" fmla="*/ 33 h 572"/>
                <a:gd name="T4" fmla="*/ 0 w 621"/>
                <a:gd name="T5" fmla="*/ 26 h 572"/>
                <a:gd name="T6" fmla="*/ 0 w 621"/>
                <a:gd name="T7" fmla="*/ 560 h 572"/>
                <a:gd name="T8" fmla="*/ 0 w 621"/>
                <a:gd name="T9" fmla="*/ 572 h 572"/>
                <a:gd name="T10" fmla="*/ 0 w 621"/>
                <a:gd name="T11" fmla="*/ 0 h 572"/>
                <a:gd name="T12" fmla="*/ 0 w 621"/>
                <a:gd name="T13" fmla="*/ 11 h 572"/>
                <a:gd name="T14" fmla="*/ 0 w 621"/>
                <a:gd name="T15" fmla="*/ 11 h 572"/>
                <a:gd name="T16" fmla="*/ 0 60000 65536"/>
                <a:gd name="T17" fmla="*/ 0 60000 65536"/>
                <a:gd name="T18" fmla="*/ 0 60000 65536"/>
                <a:gd name="T19" fmla="*/ 0 60000 65536"/>
                <a:gd name="T20" fmla="*/ 0 60000 65536"/>
                <a:gd name="T21" fmla="*/ 0 60000 65536"/>
                <a:gd name="T22" fmla="*/ 0 60000 65536"/>
                <a:gd name="T23" fmla="*/ 0 60000 65536"/>
                <a:gd name="T24" fmla="*/ 0 w 621"/>
                <a:gd name="T25" fmla="*/ 0 h 572"/>
                <a:gd name="T26" fmla="*/ 621 w 621"/>
                <a:gd name="T27" fmla="*/ 572 h 57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21" h="572">
                  <a:moveTo>
                    <a:pt x="621" y="11"/>
                  </a:moveTo>
                  <a:lnTo>
                    <a:pt x="566" y="33"/>
                  </a:lnTo>
                  <a:lnTo>
                    <a:pt x="38" y="26"/>
                  </a:lnTo>
                  <a:lnTo>
                    <a:pt x="27" y="560"/>
                  </a:lnTo>
                  <a:lnTo>
                    <a:pt x="0" y="572"/>
                  </a:lnTo>
                  <a:lnTo>
                    <a:pt x="8" y="0"/>
                  </a:lnTo>
                  <a:lnTo>
                    <a:pt x="621" y="11"/>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20" name="Freeform 147"/>
            <p:cNvSpPr>
              <a:spLocks/>
            </p:cNvSpPr>
            <p:nvPr/>
          </p:nvSpPr>
          <p:spPr bwMode="auto">
            <a:xfrm>
              <a:off x="4587" y="1407"/>
              <a:ext cx="69" cy="1841"/>
            </a:xfrm>
            <a:custGeom>
              <a:avLst/>
              <a:gdLst>
                <a:gd name="T0" fmla="*/ 0 w 138"/>
                <a:gd name="T1" fmla="*/ 1841 h 1841"/>
                <a:gd name="T2" fmla="*/ 1 w 138"/>
                <a:gd name="T3" fmla="*/ 1817 h 1841"/>
                <a:gd name="T4" fmla="*/ 1 w 138"/>
                <a:gd name="T5" fmla="*/ 24 h 1841"/>
                <a:gd name="T6" fmla="*/ 1 w 138"/>
                <a:gd name="T7" fmla="*/ 0 h 1841"/>
                <a:gd name="T8" fmla="*/ 0 w 138"/>
                <a:gd name="T9" fmla="*/ 1841 h 1841"/>
                <a:gd name="T10" fmla="*/ 0 w 138"/>
                <a:gd name="T11" fmla="*/ 1841 h 1841"/>
                <a:gd name="T12" fmla="*/ 0 60000 65536"/>
                <a:gd name="T13" fmla="*/ 0 60000 65536"/>
                <a:gd name="T14" fmla="*/ 0 60000 65536"/>
                <a:gd name="T15" fmla="*/ 0 60000 65536"/>
                <a:gd name="T16" fmla="*/ 0 60000 65536"/>
                <a:gd name="T17" fmla="*/ 0 60000 65536"/>
                <a:gd name="T18" fmla="*/ 0 w 138"/>
                <a:gd name="T19" fmla="*/ 0 h 1841"/>
                <a:gd name="T20" fmla="*/ 138 w 138"/>
                <a:gd name="T21" fmla="*/ 1841 h 1841"/>
              </a:gdLst>
              <a:ahLst/>
              <a:cxnLst>
                <a:cxn ang="T12">
                  <a:pos x="T0" y="T1"/>
                </a:cxn>
                <a:cxn ang="T13">
                  <a:pos x="T2" y="T3"/>
                </a:cxn>
                <a:cxn ang="T14">
                  <a:pos x="T4" y="T5"/>
                </a:cxn>
                <a:cxn ang="T15">
                  <a:pos x="T6" y="T7"/>
                </a:cxn>
                <a:cxn ang="T16">
                  <a:pos x="T8" y="T9"/>
                </a:cxn>
                <a:cxn ang="T17">
                  <a:pos x="T10" y="T11"/>
                </a:cxn>
              </a:cxnLst>
              <a:rect l="T18" t="T19" r="T20" b="T21"/>
              <a:pathLst>
                <a:path w="138" h="1841">
                  <a:moveTo>
                    <a:pt x="0" y="1841"/>
                  </a:moveTo>
                  <a:lnTo>
                    <a:pt x="106" y="1817"/>
                  </a:lnTo>
                  <a:lnTo>
                    <a:pt x="138" y="24"/>
                  </a:lnTo>
                  <a:lnTo>
                    <a:pt x="61" y="0"/>
                  </a:lnTo>
                  <a:lnTo>
                    <a:pt x="0" y="1841"/>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21" name="Freeform 148"/>
            <p:cNvSpPr>
              <a:spLocks/>
            </p:cNvSpPr>
            <p:nvPr/>
          </p:nvSpPr>
          <p:spPr bwMode="auto">
            <a:xfrm>
              <a:off x="4117" y="1494"/>
              <a:ext cx="423" cy="1599"/>
            </a:xfrm>
            <a:custGeom>
              <a:avLst/>
              <a:gdLst>
                <a:gd name="T0" fmla="*/ 1 w 845"/>
                <a:gd name="T1" fmla="*/ 1599 h 1599"/>
                <a:gd name="T2" fmla="*/ 1 w 845"/>
                <a:gd name="T3" fmla="*/ 74 h 1599"/>
                <a:gd name="T4" fmla="*/ 1 w 845"/>
                <a:gd name="T5" fmla="*/ 89 h 1599"/>
                <a:gd name="T6" fmla="*/ 1 w 845"/>
                <a:gd name="T7" fmla="*/ 30 h 1599"/>
                <a:gd name="T8" fmla="*/ 1 w 845"/>
                <a:gd name="T9" fmla="*/ 0 h 1599"/>
                <a:gd name="T10" fmla="*/ 0 w 845"/>
                <a:gd name="T11" fmla="*/ 1456 h 1599"/>
                <a:gd name="T12" fmla="*/ 1 w 845"/>
                <a:gd name="T13" fmla="*/ 1599 h 1599"/>
                <a:gd name="T14" fmla="*/ 1 w 845"/>
                <a:gd name="T15" fmla="*/ 1599 h 1599"/>
                <a:gd name="T16" fmla="*/ 0 60000 65536"/>
                <a:gd name="T17" fmla="*/ 0 60000 65536"/>
                <a:gd name="T18" fmla="*/ 0 60000 65536"/>
                <a:gd name="T19" fmla="*/ 0 60000 65536"/>
                <a:gd name="T20" fmla="*/ 0 60000 65536"/>
                <a:gd name="T21" fmla="*/ 0 60000 65536"/>
                <a:gd name="T22" fmla="*/ 0 60000 65536"/>
                <a:gd name="T23" fmla="*/ 0 60000 65536"/>
                <a:gd name="T24" fmla="*/ 0 w 845"/>
                <a:gd name="T25" fmla="*/ 0 h 1599"/>
                <a:gd name="T26" fmla="*/ 845 w 845"/>
                <a:gd name="T27" fmla="*/ 1599 h 159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45" h="1599">
                  <a:moveTo>
                    <a:pt x="69" y="1599"/>
                  </a:moveTo>
                  <a:lnTo>
                    <a:pt x="96" y="74"/>
                  </a:lnTo>
                  <a:lnTo>
                    <a:pt x="840" y="89"/>
                  </a:lnTo>
                  <a:lnTo>
                    <a:pt x="845" y="30"/>
                  </a:lnTo>
                  <a:lnTo>
                    <a:pt x="7" y="0"/>
                  </a:lnTo>
                  <a:lnTo>
                    <a:pt x="0" y="1456"/>
                  </a:lnTo>
                  <a:lnTo>
                    <a:pt x="69" y="1599"/>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22" name="Freeform 149"/>
            <p:cNvSpPr>
              <a:spLocks/>
            </p:cNvSpPr>
            <p:nvPr/>
          </p:nvSpPr>
          <p:spPr bwMode="auto">
            <a:xfrm>
              <a:off x="4200" y="1647"/>
              <a:ext cx="318" cy="689"/>
            </a:xfrm>
            <a:custGeom>
              <a:avLst/>
              <a:gdLst>
                <a:gd name="T0" fmla="*/ 1 w 635"/>
                <a:gd name="T1" fmla="*/ 0 h 689"/>
                <a:gd name="T2" fmla="*/ 1 w 635"/>
                <a:gd name="T3" fmla="*/ 101 h 689"/>
                <a:gd name="T4" fmla="*/ 1 w 635"/>
                <a:gd name="T5" fmla="*/ 689 h 689"/>
                <a:gd name="T6" fmla="*/ 1 w 635"/>
                <a:gd name="T7" fmla="*/ 651 h 689"/>
                <a:gd name="T8" fmla="*/ 0 w 635"/>
                <a:gd name="T9" fmla="*/ 632 h 689"/>
                <a:gd name="T10" fmla="*/ 1 w 635"/>
                <a:gd name="T11" fmla="*/ 657 h 689"/>
                <a:gd name="T12" fmla="*/ 1 w 635"/>
                <a:gd name="T13" fmla="*/ 0 h 689"/>
                <a:gd name="T14" fmla="*/ 1 w 635"/>
                <a:gd name="T15" fmla="*/ 0 h 689"/>
                <a:gd name="T16" fmla="*/ 0 60000 65536"/>
                <a:gd name="T17" fmla="*/ 0 60000 65536"/>
                <a:gd name="T18" fmla="*/ 0 60000 65536"/>
                <a:gd name="T19" fmla="*/ 0 60000 65536"/>
                <a:gd name="T20" fmla="*/ 0 60000 65536"/>
                <a:gd name="T21" fmla="*/ 0 60000 65536"/>
                <a:gd name="T22" fmla="*/ 0 60000 65536"/>
                <a:gd name="T23" fmla="*/ 0 60000 65536"/>
                <a:gd name="T24" fmla="*/ 0 w 635"/>
                <a:gd name="T25" fmla="*/ 0 h 689"/>
                <a:gd name="T26" fmla="*/ 635 w 635"/>
                <a:gd name="T27" fmla="*/ 689 h 6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35" h="689">
                  <a:moveTo>
                    <a:pt x="610" y="0"/>
                  </a:moveTo>
                  <a:lnTo>
                    <a:pt x="635" y="101"/>
                  </a:lnTo>
                  <a:lnTo>
                    <a:pt x="612" y="689"/>
                  </a:lnTo>
                  <a:lnTo>
                    <a:pt x="48" y="651"/>
                  </a:lnTo>
                  <a:lnTo>
                    <a:pt x="0" y="632"/>
                  </a:lnTo>
                  <a:lnTo>
                    <a:pt x="577" y="657"/>
                  </a:lnTo>
                  <a:lnTo>
                    <a:pt x="610"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23" name="Freeform 150"/>
            <p:cNvSpPr>
              <a:spLocks/>
            </p:cNvSpPr>
            <p:nvPr/>
          </p:nvSpPr>
          <p:spPr bwMode="auto">
            <a:xfrm>
              <a:off x="4210" y="2361"/>
              <a:ext cx="89" cy="657"/>
            </a:xfrm>
            <a:custGeom>
              <a:avLst/>
              <a:gdLst>
                <a:gd name="T0" fmla="*/ 1 w 177"/>
                <a:gd name="T1" fmla="*/ 8 h 657"/>
                <a:gd name="T2" fmla="*/ 1 w 177"/>
                <a:gd name="T3" fmla="*/ 0 h 657"/>
                <a:gd name="T4" fmla="*/ 0 w 177"/>
                <a:gd name="T5" fmla="*/ 657 h 657"/>
                <a:gd name="T6" fmla="*/ 1 w 177"/>
                <a:gd name="T7" fmla="*/ 641 h 657"/>
                <a:gd name="T8" fmla="*/ 1 w 177"/>
                <a:gd name="T9" fmla="*/ 48 h 657"/>
                <a:gd name="T10" fmla="*/ 1 w 177"/>
                <a:gd name="T11" fmla="*/ 31 h 657"/>
                <a:gd name="T12" fmla="*/ 1 w 177"/>
                <a:gd name="T13" fmla="*/ 8 h 657"/>
                <a:gd name="T14" fmla="*/ 1 w 177"/>
                <a:gd name="T15" fmla="*/ 8 h 657"/>
                <a:gd name="T16" fmla="*/ 0 60000 65536"/>
                <a:gd name="T17" fmla="*/ 0 60000 65536"/>
                <a:gd name="T18" fmla="*/ 0 60000 65536"/>
                <a:gd name="T19" fmla="*/ 0 60000 65536"/>
                <a:gd name="T20" fmla="*/ 0 60000 65536"/>
                <a:gd name="T21" fmla="*/ 0 60000 65536"/>
                <a:gd name="T22" fmla="*/ 0 60000 65536"/>
                <a:gd name="T23" fmla="*/ 0 60000 65536"/>
                <a:gd name="T24" fmla="*/ 0 w 177"/>
                <a:gd name="T25" fmla="*/ 0 h 657"/>
                <a:gd name="T26" fmla="*/ 177 w 177"/>
                <a:gd name="T27" fmla="*/ 657 h 65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7" h="657">
                  <a:moveTo>
                    <a:pt x="177" y="8"/>
                  </a:moveTo>
                  <a:lnTo>
                    <a:pt x="17" y="0"/>
                  </a:lnTo>
                  <a:lnTo>
                    <a:pt x="0" y="657"/>
                  </a:lnTo>
                  <a:lnTo>
                    <a:pt x="26" y="641"/>
                  </a:lnTo>
                  <a:lnTo>
                    <a:pt x="43" y="48"/>
                  </a:lnTo>
                  <a:lnTo>
                    <a:pt x="162" y="31"/>
                  </a:lnTo>
                  <a:lnTo>
                    <a:pt x="177" y="8"/>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24" name="Freeform 151"/>
            <p:cNvSpPr>
              <a:spLocks/>
            </p:cNvSpPr>
            <p:nvPr/>
          </p:nvSpPr>
          <p:spPr bwMode="auto">
            <a:xfrm>
              <a:off x="4228" y="2388"/>
              <a:ext cx="97" cy="663"/>
            </a:xfrm>
            <a:custGeom>
              <a:avLst/>
              <a:gdLst>
                <a:gd name="T0" fmla="*/ 1 w 194"/>
                <a:gd name="T1" fmla="*/ 0 h 663"/>
                <a:gd name="T2" fmla="*/ 1 w 194"/>
                <a:gd name="T3" fmla="*/ 73 h 663"/>
                <a:gd name="T4" fmla="*/ 1 w 194"/>
                <a:gd name="T5" fmla="*/ 663 h 663"/>
                <a:gd name="T6" fmla="*/ 1 w 194"/>
                <a:gd name="T7" fmla="*/ 654 h 663"/>
                <a:gd name="T8" fmla="*/ 0 w 194"/>
                <a:gd name="T9" fmla="*/ 643 h 663"/>
                <a:gd name="T10" fmla="*/ 1 w 194"/>
                <a:gd name="T11" fmla="*/ 640 h 663"/>
                <a:gd name="T12" fmla="*/ 1 w 194"/>
                <a:gd name="T13" fmla="*/ 0 h 663"/>
                <a:gd name="T14" fmla="*/ 1 w 194"/>
                <a:gd name="T15" fmla="*/ 0 h 663"/>
                <a:gd name="T16" fmla="*/ 0 60000 65536"/>
                <a:gd name="T17" fmla="*/ 0 60000 65536"/>
                <a:gd name="T18" fmla="*/ 0 60000 65536"/>
                <a:gd name="T19" fmla="*/ 0 60000 65536"/>
                <a:gd name="T20" fmla="*/ 0 60000 65536"/>
                <a:gd name="T21" fmla="*/ 0 60000 65536"/>
                <a:gd name="T22" fmla="*/ 0 60000 65536"/>
                <a:gd name="T23" fmla="*/ 0 60000 65536"/>
                <a:gd name="T24" fmla="*/ 0 w 194"/>
                <a:gd name="T25" fmla="*/ 0 h 663"/>
                <a:gd name="T26" fmla="*/ 194 w 194"/>
                <a:gd name="T27" fmla="*/ 663 h 66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4" h="663">
                  <a:moveTo>
                    <a:pt x="188" y="0"/>
                  </a:moveTo>
                  <a:lnTo>
                    <a:pt x="194" y="73"/>
                  </a:lnTo>
                  <a:lnTo>
                    <a:pt x="182" y="663"/>
                  </a:lnTo>
                  <a:lnTo>
                    <a:pt x="30" y="654"/>
                  </a:lnTo>
                  <a:lnTo>
                    <a:pt x="0" y="643"/>
                  </a:lnTo>
                  <a:lnTo>
                    <a:pt x="150" y="640"/>
                  </a:lnTo>
                  <a:lnTo>
                    <a:pt x="188"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25" name="Freeform 152"/>
            <p:cNvSpPr>
              <a:spLocks/>
            </p:cNvSpPr>
            <p:nvPr/>
          </p:nvSpPr>
          <p:spPr bwMode="auto">
            <a:xfrm>
              <a:off x="4370" y="2388"/>
              <a:ext cx="89" cy="657"/>
            </a:xfrm>
            <a:custGeom>
              <a:avLst/>
              <a:gdLst>
                <a:gd name="T0" fmla="*/ 1 w 177"/>
                <a:gd name="T1" fmla="*/ 8 h 657"/>
                <a:gd name="T2" fmla="*/ 1 w 177"/>
                <a:gd name="T3" fmla="*/ 0 h 657"/>
                <a:gd name="T4" fmla="*/ 0 w 177"/>
                <a:gd name="T5" fmla="*/ 657 h 657"/>
                <a:gd name="T6" fmla="*/ 1 w 177"/>
                <a:gd name="T7" fmla="*/ 640 h 657"/>
                <a:gd name="T8" fmla="*/ 1 w 177"/>
                <a:gd name="T9" fmla="*/ 47 h 657"/>
                <a:gd name="T10" fmla="*/ 1 w 177"/>
                <a:gd name="T11" fmla="*/ 32 h 657"/>
                <a:gd name="T12" fmla="*/ 1 w 177"/>
                <a:gd name="T13" fmla="*/ 8 h 657"/>
                <a:gd name="T14" fmla="*/ 1 w 177"/>
                <a:gd name="T15" fmla="*/ 8 h 657"/>
                <a:gd name="T16" fmla="*/ 0 60000 65536"/>
                <a:gd name="T17" fmla="*/ 0 60000 65536"/>
                <a:gd name="T18" fmla="*/ 0 60000 65536"/>
                <a:gd name="T19" fmla="*/ 0 60000 65536"/>
                <a:gd name="T20" fmla="*/ 0 60000 65536"/>
                <a:gd name="T21" fmla="*/ 0 60000 65536"/>
                <a:gd name="T22" fmla="*/ 0 60000 65536"/>
                <a:gd name="T23" fmla="*/ 0 60000 65536"/>
                <a:gd name="T24" fmla="*/ 0 w 177"/>
                <a:gd name="T25" fmla="*/ 0 h 657"/>
                <a:gd name="T26" fmla="*/ 177 w 177"/>
                <a:gd name="T27" fmla="*/ 657 h 65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7" h="657">
                  <a:moveTo>
                    <a:pt x="177" y="8"/>
                  </a:moveTo>
                  <a:lnTo>
                    <a:pt x="17" y="0"/>
                  </a:lnTo>
                  <a:lnTo>
                    <a:pt x="0" y="657"/>
                  </a:lnTo>
                  <a:lnTo>
                    <a:pt x="27" y="640"/>
                  </a:lnTo>
                  <a:lnTo>
                    <a:pt x="44" y="47"/>
                  </a:lnTo>
                  <a:lnTo>
                    <a:pt x="166" y="32"/>
                  </a:lnTo>
                  <a:lnTo>
                    <a:pt x="177" y="8"/>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26" name="Freeform 153"/>
            <p:cNvSpPr>
              <a:spLocks/>
            </p:cNvSpPr>
            <p:nvPr/>
          </p:nvSpPr>
          <p:spPr bwMode="auto">
            <a:xfrm>
              <a:off x="4388" y="2416"/>
              <a:ext cx="98" cy="661"/>
            </a:xfrm>
            <a:custGeom>
              <a:avLst/>
              <a:gdLst>
                <a:gd name="T0" fmla="*/ 0 w 197"/>
                <a:gd name="T1" fmla="*/ 0 h 661"/>
                <a:gd name="T2" fmla="*/ 0 w 197"/>
                <a:gd name="T3" fmla="*/ 70 h 661"/>
                <a:gd name="T4" fmla="*/ 0 w 197"/>
                <a:gd name="T5" fmla="*/ 661 h 661"/>
                <a:gd name="T6" fmla="*/ 0 w 197"/>
                <a:gd name="T7" fmla="*/ 651 h 661"/>
                <a:gd name="T8" fmla="*/ 0 w 197"/>
                <a:gd name="T9" fmla="*/ 640 h 661"/>
                <a:gd name="T10" fmla="*/ 0 w 197"/>
                <a:gd name="T11" fmla="*/ 638 h 661"/>
                <a:gd name="T12" fmla="*/ 0 w 197"/>
                <a:gd name="T13" fmla="*/ 0 h 661"/>
                <a:gd name="T14" fmla="*/ 0 w 197"/>
                <a:gd name="T15" fmla="*/ 0 h 661"/>
                <a:gd name="T16" fmla="*/ 0 60000 65536"/>
                <a:gd name="T17" fmla="*/ 0 60000 65536"/>
                <a:gd name="T18" fmla="*/ 0 60000 65536"/>
                <a:gd name="T19" fmla="*/ 0 60000 65536"/>
                <a:gd name="T20" fmla="*/ 0 60000 65536"/>
                <a:gd name="T21" fmla="*/ 0 60000 65536"/>
                <a:gd name="T22" fmla="*/ 0 60000 65536"/>
                <a:gd name="T23" fmla="*/ 0 60000 65536"/>
                <a:gd name="T24" fmla="*/ 0 w 197"/>
                <a:gd name="T25" fmla="*/ 0 h 661"/>
                <a:gd name="T26" fmla="*/ 197 w 197"/>
                <a:gd name="T27" fmla="*/ 661 h 66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7" h="661">
                  <a:moveTo>
                    <a:pt x="189" y="0"/>
                  </a:moveTo>
                  <a:lnTo>
                    <a:pt x="197" y="70"/>
                  </a:lnTo>
                  <a:lnTo>
                    <a:pt x="184" y="661"/>
                  </a:lnTo>
                  <a:lnTo>
                    <a:pt x="34" y="651"/>
                  </a:lnTo>
                  <a:lnTo>
                    <a:pt x="0" y="640"/>
                  </a:lnTo>
                  <a:lnTo>
                    <a:pt x="154" y="638"/>
                  </a:lnTo>
                  <a:lnTo>
                    <a:pt x="189"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27" name="Freeform 154"/>
            <p:cNvSpPr>
              <a:spLocks/>
            </p:cNvSpPr>
            <p:nvPr/>
          </p:nvSpPr>
          <p:spPr bwMode="auto">
            <a:xfrm>
              <a:off x="4208" y="1666"/>
              <a:ext cx="278" cy="610"/>
            </a:xfrm>
            <a:custGeom>
              <a:avLst/>
              <a:gdLst>
                <a:gd name="T0" fmla="*/ 1 w 556"/>
                <a:gd name="T1" fmla="*/ 0 h 610"/>
                <a:gd name="T2" fmla="*/ 1 w 556"/>
                <a:gd name="T3" fmla="*/ 592 h 610"/>
                <a:gd name="T4" fmla="*/ 0 w 556"/>
                <a:gd name="T5" fmla="*/ 594 h 610"/>
                <a:gd name="T6" fmla="*/ 1 w 556"/>
                <a:gd name="T7" fmla="*/ 610 h 610"/>
                <a:gd name="T8" fmla="*/ 1 w 556"/>
                <a:gd name="T9" fmla="*/ 0 h 610"/>
                <a:gd name="T10" fmla="*/ 1 w 556"/>
                <a:gd name="T11" fmla="*/ 0 h 610"/>
                <a:gd name="T12" fmla="*/ 0 60000 65536"/>
                <a:gd name="T13" fmla="*/ 0 60000 65536"/>
                <a:gd name="T14" fmla="*/ 0 60000 65536"/>
                <a:gd name="T15" fmla="*/ 0 60000 65536"/>
                <a:gd name="T16" fmla="*/ 0 60000 65536"/>
                <a:gd name="T17" fmla="*/ 0 60000 65536"/>
                <a:gd name="T18" fmla="*/ 0 w 556"/>
                <a:gd name="T19" fmla="*/ 0 h 610"/>
                <a:gd name="T20" fmla="*/ 556 w 556"/>
                <a:gd name="T21" fmla="*/ 610 h 610"/>
              </a:gdLst>
              <a:ahLst/>
              <a:cxnLst>
                <a:cxn ang="T12">
                  <a:pos x="T0" y="T1"/>
                </a:cxn>
                <a:cxn ang="T13">
                  <a:pos x="T2" y="T3"/>
                </a:cxn>
                <a:cxn ang="T14">
                  <a:pos x="T4" y="T5"/>
                </a:cxn>
                <a:cxn ang="T15">
                  <a:pos x="T6" y="T7"/>
                </a:cxn>
                <a:cxn ang="T16">
                  <a:pos x="T8" y="T9"/>
                </a:cxn>
                <a:cxn ang="T17">
                  <a:pos x="T10" y="T11"/>
                </a:cxn>
              </a:cxnLst>
              <a:rect l="T18" t="T19" r="T20" b="T21"/>
              <a:pathLst>
                <a:path w="556" h="610">
                  <a:moveTo>
                    <a:pt x="556" y="0"/>
                  </a:moveTo>
                  <a:lnTo>
                    <a:pt x="512" y="592"/>
                  </a:lnTo>
                  <a:lnTo>
                    <a:pt x="0" y="594"/>
                  </a:lnTo>
                  <a:lnTo>
                    <a:pt x="534" y="610"/>
                  </a:lnTo>
                  <a:lnTo>
                    <a:pt x="556"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28" name="Freeform 155"/>
            <p:cNvSpPr>
              <a:spLocks/>
            </p:cNvSpPr>
            <p:nvPr/>
          </p:nvSpPr>
          <p:spPr bwMode="auto">
            <a:xfrm>
              <a:off x="4391" y="2435"/>
              <a:ext cx="78" cy="598"/>
            </a:xfrm>
            <a:custGeom>
              <a:avLst/>
              <a:gdLst>
                <a:gd name="T0" fmla="*/ 1 w 156"/>
                <a:gd name="T1" fmla="*/ 0 h 598"/>
                <a:gd name="T2" fmla="*/ 1 w 156"/>
                <a:gd name="T3" fmla="*/ 596 h 598"/>
                <a:gd name="T4" fmla="*/ 0 w 156"/>
                <a:gd name="T5" fmla="*/ 598 h 598"/>
                <a:gd name="T6" fmla="*/ 1 w 156"/>
                <a:gd name="T7" fmla="*/ 578 h 598"/>
                <a:gd name="T8" fmla="*/ 1 w 156"/>
                <a:gd name="T9" fmla="*/ 0 h 598"/>
                <a:gd name="T10" fmla="*/ 1 w 156"/>
                <a:gd name="T11" fmla="*/ 0 h 598"/>
                <a:gd name="T12" fmla="*/ 0 60000 65536"/>
                <a:gd name="T13" fmla="*/ 0 60000 65536"/>
                <a:gd name="T14" fmla="*/ 0 60000 65536"/>
                <a:gd name="T15" fmla="*/ 0 60000 65536"/>
                <a:gd name="T16" fmla="*/ 0 60000 65536"/>
                <a:gd name="T17" fmla="*/ 0 60000 65536"/>
                <a:gd name="T18" fmla="*/ 0 w 156"/>
                <a:gd name="T19" fmla="*/ 0 h 598"/>
                <a:gd name="T20" fmla="*/ 156 w 156"/>
                <a:gd name="T21" fmla="*/ 598 h 598"/>
              </a:gdLst>
              <a:ahLst/>
              <a:cxnLst>
                <a:cxn ang="T12">
                  <a:pos x="T0" y="T1"/>
                </a:cxn>
                <a:cxn ang="T13">
                  <a:pos x="T2" y="T3"/>
                </a:cxn>
                <a:cxn ang="T14">
                  <a:pos x="T4" y="T5"/>
                </a:cxn>
                <a:cxn ang="T15">
                  <a:pos x="T6" y="T7"/>
                </a:cxn>
                <a:cxn ang="T16">
                  <a:pos x="T8" y="T9"/>
                </a:cxn>
                <a:cxn ang="T17">
                  <a:pos x="T10" y="T11"/>
                </a:cxn>
              </a:cxnLst>
              <a:rect l="T18" t="T19" r="T20" b="T21"/>
              <a:pathLst>
                <a:path w="156" h="598">
                  <a:moveTo>
                    <a:pt x="156" y="0"/>
                  </a:moveTo>
                  <a:lnTo>
                    <a:pt x="131" y="596"/>
                  </a:lnTo>
                  <a:lnTo>
                    <a:pt x="0" y="598"/>
                  </a:lnTo>
                  <a:lnTo>
                    <a:pt x="120" y="578"/>
                  </a:lnTo>
                  <a:lnTo>
                    <a:pt x="156"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29" name="Freeform 156"/>
            <p:cNvSpPr>
              <a:spLocks/>
            </p:cNvSpPr>
            <p:nvPr/>
          </p:nvSpPr>
          <p:spPr bwMode="auto">
            <a:xfrm>
              <a:off x="4361" y="2364"/>
              <a:ext cx="89" cy="639"/>
            </a:xfrm>
            <a:custGeom>
              <a:avLst/>
              <a:gdLst>
                <a:gd name="T0" fmla="*/ 0 w 179"/>
                <a:gd name="T1" fmla="*/ 4 h 639"/>
                <a:gd name="T2" fmla="*/ 0 w 179"/>
                <a:gd name="T3" fmla="*/ 0 h 639"/>
                <a:gd name="T4" fmla="*/ 0 w 179"/>
                <a:gd name="T5" fmla="*/ 639 h 639"/>
                <a:gd name="T6" fmla="*/ 0 w 179"/>
                <a:gd name="T7" fmla="*/ 19 h 639"/>
                <a:gd name="T8" fmla="*/ 0 w 179"/>
                <a:gd name="T9" fmla="*/ 4 h 639"/>
                <a:gd name="T10" fmla="*/ 0 w 179"/>
                <a:gd name="T11" fmla="*/ 4 h 639"/>
                <a:gd name="T12" fmla="*/ 0 60000 65536"/>
                <a:gd name="T13" fmla="*/ 0 60000 65536"/>
                <a:gd name="T14" fmla="*/ 0 60000 65536"/>
                <a:gd name="T15" fmla="*/ 0 60000 65536"/>
                <a:gd name="T16" fmla="*/ 0 60000 65536"/>
                <a:gd name="T17" fmla="*/ 0 60000 65536"/>
                <a:gd name="T18" fmla="*/ 0 w 179"/>
                <a:gd name="T19" fmla="*/ 0 h 639"/>
                <a:gd name="T20" fmla="*/ 179 w 179"/>
                <a:gd name="T21" fmla="*/ 639 h 639"/>
              </a:gdLst>
              <a:ahLst/>
              <a:cxnLst>
                <a:cxn ang="T12">
                  <a:pos x="T0" y="T1"/>
                </a:cxn>
                <a:cxn ang="T13">
                  <a:pos x="T2" y="T3"/>
                </a:cxn>
                <a:cxn ang="T14">
                  <a:pos x="T4" y="T5"/>
                </a:cxn>
                <a:cxn ang="T15">
                  <a:pos x="T6" y="T7"/>
                </a:cxn>
                <a:cxn ang="T16">
                  <a:pos x="T8" y="T9"/>
                </a:cxn>
                <a:cxn ang="T17">
                  <a:pos x="T10" y="T11"/>
                </a:cxn>
              </a:cxnLst>
              <a:rect l="T18" t="T19" r="T20" b="T21"/>
              <a:pathLst>
                <a:path w="179" h="639">
                  <a:moveTo>
                    <a:pt x="179" y="4"/>
                  </a:moveTo>
                  <a:lnTo>
                    <a:pt x="3" y="0"/>
                  </a:lnTo>
                  <a:lnTo>
                    <a:pt x="0" y="639"/>
                  </a:lnTo>
                  <a:lnTo>
                    <a:pt x="21" y="19"/>
                  </a:lnTo>
                  <a:lnTo>
                    <a:pt x="179" y="4"/>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30" name="Freeform 157"/>
            <p:cNvSpPr>
              <a:spLocks/>
            </p:cNvSpPr>
            <p:nvPr/>
          </p:nvSpPr>
          <p:spPr bwMode="auto">
            <a:xfrm>
              <a:off x="4227" y="2410"/>
              <a:ext cx="78" cy="599"/>
            </a:xfrm>
            <a:custGeom>
              <a:avLst/>
              <a:gdLst>
                <a:gd name="T0" fmla="*/ 0 w 158"/>
                <a:gd name="T1" fmla="*/ 0 h 599"/>
                <a:gd name="T2" fmla="*/ 0 w 158"/>
                <a:gd name="T3" fmla="*/ 597 h 599"/>
                <a:gd name="T4" fmla="*/ 0 w 158"/>
                <a:gd name="T5" fmla="*/ 599 h 599"/>
                <a:gd name="T6" fmla="*/ 0 w 158"/>
                <a:gd name="T7" fmla="*/ 580 h 599"/>
                <a:gd name="T8" fmla="*/ 0 w 158"/>
                <a:gd name="T9" fmla="*/ 0 h 599"/>
                <a:gd name="T10" fmla="*/ 0 w 158"/>
                <a:gd name="T11" fmla="*/ 0 h 599"/>
                <a:gd name="T12" fmla="*/ 0 60000 65536"/>
                <a:gd name="T13" fmla="*/ 0 60000 65536"/>
                <a:gd name="T14" fmla="*/ 0 60000 65536"/>
                <a:gd name="T15" fmla="*/ 0 60000 65536"/>
                <a:gd name="T16" fmla="*/ 0 60000 65536"/>
                <a:gd name="T17" fmla="*/ 0 60000 65536"/>
                <a:gd name="T18" fmla="*/ 0 w 158"/>
                <a:gd name="T19" fmla="*/ 0 h 599"/>
                <a:gd name="T20" fmla="*/ 158 w 158"/>
                <a:gd name="T21" fmla="*/ 599 h 599"/>
              </a:gdLst>
              <a:ahLst/>
              <a:cxnLst>
                <a:cxn ang="T12">
                  <a:pos x="T0" y="T1"/>
                </a:cxn>
                <a:cxn ang="T13">
                  <a:pos x="T2" y="T3"/>
                </a:cxn>
                <a:cxn ang="T14">
                  <a:pos x="T4" y="T5"/>
                </a:cxn>
                <a:cxn ang="T15">
                  <a:pos x="T6" y="T7"/>
                </a:cxn>
                <a:cxn ang="T16">
                  <a:pos x="T8" y="T9"/>
                </a:cxn>
                <a:cxn ang="T17">
                  <a:pos x="T10" y="T11"/>
                </a:cxn>
              </a:cxnLst>
              <a:rect l="T18" t="T19" r="T20" b="T21"/>
              <a:pathLst>
                <a:path w="158" h="599">
                  <a:moveTo>
                    <a:pt x="158" y="0"/>
                  </a:moveTo>
                  <a:lnTo>
                    <a:pt x="130" y="597"/>
                  </a:lnTo>
                  <a:lnTo>
                    <a:pt x="0" y="599"/>
                  </a:lnTo>
                  <a:lnTo>
                    <a:pt x="120" y="580"/>
                  </a:lnTo>
                  <a:lnTo>
                    <a:pt x="158"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31" name="Freeform 158"/>
            <p:cNvSpPr>
              <a:spLocks/>
            </p:cNvSpPr>
            <p:nvPr/>
          </p:nvSpPr>
          <p:spPr bwMode="auto">
            <a:xfrm>
              <a:off x="4197" y="2340"/>
              <a:ext cx="91" cy="639"/>
            </a:xfrm>
            <a:custGeom>
              <a:avLst/>
              <a:gdLst>
                <a:gd name="T0" fmla="*/ 1 w 182"/>
                <a:gd name="T1" fmla="*/ 5 h 639"/>
                <a:gd name="T2" fmla="*/ 1 w 182"/>
                <a:gd name="T3" fmla="*/ 0 h 639"/>
                <a:gd name="T4" fmla="*/ 0 w 182"/>
                <a:gd name="T5" fmla="*/ 639 h 639"/>
                <a:gd name="T6" fmla="*/ 1 w 182"/>
                <a:gd name="T7" fmla="*/ 18 h 639"/>
                <a:gd name="T8" fmla="*/ 1 w 182"/>
                <a:gd name="T9" fmla="*/ 5 h 639"/>
                <a:gd name="T10" fmla="*/ 1 w 182"/>
                <a:gd name="T11" fmla="*/ 5 h 639"/>
                <a:gd name="T12" fmla="*/ 0 60000 65536"/>
                <a:gd name="T13" fmla="*/ 0 60000 65536"/>
                <a:gd name="T14" fmla="*/ 0 60000 65536"/>
                <a:gd name="T15" fmla="*/ 0 60000 65536"/>
                <a:gd name="T16" fmla="*/ 0 60000 65536"/>
                <a:gd name="T17" fmla="*/ 0 60000 65536"/>
                <a:gd name="T18" fmla="*/ 0 w 182"/>
                <a:gd name="T19" fmla="*/ 0 h 639"/>
                <a:gd name="T20" fmla="*/ 182 w 182"/>
                <a:gd name="T21" fmla="*/ 639 h 639"/>
              </a:gdLst>
              <a:ahLst/>
              <a:cxnLst>
                <a:cxn ang="T12">
                  <a:pos x="T0" y="T1"/>
                </a:cxn>
                <a:cxn ang="T13">
                  <a:pos x="T2" y="T3"/>
                </a:cxn>
                <a:cxn ang="T14">
                  <a:pos x="T4" y="T5"/>
                </a:cxn>
                <a:cxn ang="T15">
                  <a:pos x="T6" y="T7"/>
                </a:cxn>
                <a:cxn ang="T16">
                  <a:pos x="T8" y="T9"/>
                </a:cxn>
                <a:cxn ang="T17">
                  <a:pos x="T10" y="T11"/>
                </a:cxn>
              </a:cxnLst>
              <a:rect l="T18" t="T19" r="T20" b="T21"/>
              <a:pathLst>
                <a:path w="182" h="639">
                  <a:moveTo>
                    <a:pt x="182" y="5"/>
                  </a:moveTo>
                  <a:lnTo>
                    <a:pt x="5" y="0"/>
                  </a:lnTo>
                  <a:lnTo>
                    <a:pt x="0" y="639"/>
                  </a:lnTo>
                  <a:lnTo>
                    <a:pt x="22" y="18"/>
                  </a:lnTo>
                  <a:lnTo>
                    <a:pt x="182" y="5"/>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32" name="Freeform 159"/>
            <p:cNvSpPr>
              <a:spLocks/>
            </p:cNvSpPr>
            <p:nvPr/>
          </p:nvSpPr>
          <p:spPr bwMode="auto">
            <a:xfrm>
              <a:off x="4319" y="1746"/>
              <a:ext cx="62" cy="310"/>
            </a:xfrm>
            <a:custGeom>
              <a:avLst/>
              <a:gdLst>
                <a:gd name="T0" fmla="*/ 0 w 126"/>
                <a:gd name="T1" fmla="*/ 1 h 310"/>
                <a:gd name="T2" fmla="*/ 0 w 126"/>
                <a:gd name="T3" fmla="*/ 0 h 310"/>
                <a:gd name="T4" fmla="*/ 0 w 126"/>
                <a:gd name="T5" fmla="*/ 0 h 310"/>
                <a:gd name="T6" fmla="*/ 0 w 126"/>
                <a:gd name="T7" fmla="*/ 2 h 310"/>
                <a:gd name="T8" fmla="*/ 0 w 126"/>
                <a:gd name="T9" fmla="*/ 12 h 310"/>
                <a:gd name="T10" fmla="*/ 0 w 126"/>
                <a:gd name="T11" fmla="*/ 29 h 310"/>
                <a:gd name="T12" fmla="*/ 0 w 126"/>
                <a:gd name="T13" fmla="*/ 43 h 310"/>
                <a:gd name="T14" fmla="*/ 0 w 126"/>
                <a:gd name="T15" fmla="*/ 54 h 310"/>
                <a:gd name="T16" fmla="*/ 0 w 126"/>
                <a:gd name="T17" fmla="*/ 57 h 310"/>
                <a:gd name="T18" fmla="*/ 0 w 126"/>
                <a:gd name="T19" fmla="*/ 62 h 310"/>
                <a:gd name="T20" fmla="*/ 0 w 126"/>
                <a:gd name="T21" fmla="*/ 75 h 310"/>
                <a:gd name="T22" fmla="*/ 0 w 126"/>
                <a:gd name="T23" fmla="*/ 90 h 310"/>
                <a:gd name="T24" fmla="*/ 0 w 126"/>
                <a:gd name="T25" fmla="*/ 101 h 310"/>
                <a:gd name="T26" fmla="*/ 0 w 126"/>
                <a:gd name="T27" fmla="*/ 113 h 310"/>
                <a:gd name="T28" fmla="*/ 0 w 126"/>
                <a:gd name="T29" fmla="*/ 126 h 310"/>
                <a:gd name="T30" fmla="*/ 0 w 126"/>
                <a:gd name="T31" fmla="*/ 140 h 310"/>
                <a:gd name="T32" fmla="*/ 0 w 126"/>
                <a:gd name="T33" fmla="*/ 153 h 310"/>
                <a:gd name="T34" fmla="*/ 0 w 126"/>
                <a:gd name="T35" fmla="*/ 168 h 310"/>
                <a:gd name="T36" fmla="*/ 0 w 126"/>
                <a:gd name="T37" fmla="*/ 180 h 310"/>
                <a:gd name="T38" fmla="*/ 0 w 126"/>
                <a:gd name="T39" fmla="*/ 192 h 310"/>
                <a:gd name="T40" fmla="*/ 0 w 126"/>
                <a:gd name="T41" fmla="*/ 202 h 310"/>
                <a:gd name="T42" fmla="*/ 0 w 126"/>
                <a:gd name="T43" fmla="*/ 214 h 310"/>
                <a:gd name="T44" fmla="*/ 0 w 126"/>
                <a:gd name="T45" fmla="*/ 221 h 310"/>
                <a:gd name="T46" fmla="*/ 0 w 126"/>
                <a:gd name="T47" fmla="*/ 225 h 310"/>
                <a:gd name="T48" fmla="*/ 0 w 126"/>
                <a:gd name="T49" fmla="*/ 225 h 310"/>
                <a:gd name="T50" fmla="*/ 0 w 126"/>
                <a:gd name="T51" fmla="*/ 229 h 310"/>
                <a:gd name="T52" fmla="*/ 0 w 126"/>
                <a:gd name="T53" fmla="*/ 242 h 310"/>
                <a:gd name="T54" fmla="*/ 0 w 126"/>
                <a:gd name="T55" fmla="*/ 256 h 310"/>
                <a:gd name="T56" fmla="*/ 0 w 126"/>
                <a:gd name="T57" fmla="*/ 267 h 310"/>
                <a:gd name="T58" fmla="*/ 0 w 126"/>
                <a:gd name="T59" fmla="*/ 271 h 310"/>
                <a:gd name="T60" fmla="*/ 0 w 126"/>
                <a:gd name="T61" fmla="*/ 274 h 310"/>
                <a:gd name="T62" fmla="*/ 0 w 126"/>
                <a:gd name="T63" fmla="*/ 286 h 310"/>
                <a:gd name="T64" fmla="*/ 0 w 126"/>
                <a:gd name="T65" fmla="*/ 306 h 310"/>
                <a:gd name="T66" fmla="*/ 0 w 126"/>
                <a:gd name="T67" fmla="*/ 310 h 310"/>
                <a:gd name="T68" fmla="*/ 0 w 126"/>
                <a:gd name="T69" fmla="*/ 301 h 310"/>
                <a:gd name="T70" fmla="*/ 0 w 126"/>
                <a:gd name="T71" fmla="*/ 290 h 310"/>
                <a:gd name="T72" fmla="*/ 0 w 126"/>
                <a:gd name="T73" fmla="*/ 279 h 310"/>
                <a:gd name="T74" fmla="*/ 0 w 126"/>
                <a:gd name="T75" fmla="*/ 267 h 310"/>
                <a:gd name="T76" fmla="*/ 0 w 126"/>
                <a:gd name="T77" fmla="*/ 52 h 310"/>
                <a:gd name="T78" fmla="*/ 0 w 126"/>
                <a:gd name="T79" fmla="*/ 2 h 3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6"/>
                <a:gd name="T121" fmla="*/ 0 h 310"/>
                <a:gd name="T122" fmla="*/ 126 w 126"/>
                <a:gd name="T123" fmla="*/ 310 h 3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6" h="310">
                  <a:moveTo>
                    <a:pt x="22" y="2"/>
                  </a:moveTo>
                  <a:lnTo>
                    <a:pt x="22" y="1"/>
                  </a:lnTo>
                  <a:lnTo>
                    <a:pt x="26" y="0"/>
                  </a:lnTo>
                  <a:lnTo>
                    <a:pt x="32" y="0"/>
                  </a:lnTo>
                  <a:lnTo>
                    <a:pt x="38" y="0"/>
                  </a:lnTo>
                  <a:lnTo>
                    <a:pt x="45" y="0"/>
                  </a:lnTo>
                  <a:lnTo>
                    <a:pt x="51" y="0"/>
                  </a:lnTo>
                  <a:lnTo>
                    <a:pt x="56" y="2"/>
                  </a:lnTo>
                  <a:lnTo>
                    <a:pt x="62" y="8"/>
                  </a:lnTo>
                  <a:lnTo>
                    <a:pt x="63" y="12"/>
                  </a:lnTo>
                  <a:lnTo>
                    <a:pt x="63" y="21"/>
                  </a:lnTo>
                  <a:lnTo>
                    <a:pt x="62" y="29"/>
                  </a:lnTo>
                  <a:lnTo>
                    <a:pt x="62" y="38"/>
                  </a:lnTo>
                  <a:lnTo>
                    <a:pt x="60" y="43"/>
                  </a:lnTo>
                  <a:lnTo>
                    <a:pt x="59" y="51"/>
                  </a:lnTo>
                  <a:lnTo>
                    <a:pt x="58" y="54"/>
                  </a:lnTo>
                  <a:lnTo>
                    <a:pt x="58" y="57"/>
                  </a:lnTo>
                  <a:lnTo>
                    <a:pt x="59" y="57"/>
                  </a:lnTo>
                  <a:lnTo>
                    <a:pt x="63" y="60"/>
                  </a:lnTo>
                  <a:lnTo>
                    <a:pt x="71" y="62"/>
                  </a:lnTo>
                  <a:lnTo>
                    <a:pt x="80" y="69"/>
                  </a:lnTo>
                  <a:lnTo>
                    <a:pt x="89" y="75"/>
                  </a:lnTo>
                  <a:lnTo>
                    <a:pt x="100" y="84"/>
                  </a:lnTo>
                  <a:lnTo>
                    <a:pt x="104" y="90"/>
                  </a:lnTo>
                  <a:lnTo>
                    <a:pt x="109" y="94"/>
                  </a:lnTo>
                  <a:lnTo>
                    <a:pt x="113" y="101"/>
                  </a:lnTo>
                  <a:lnTo>
                    <a:pt x="118" y="108"/>
                  </a:lnTo>
                  <a:lnTo>
                    <a:pt x="119" y="113"/>
                  </a:lnTo>
                  <a:lnTo>
                    <a:pt x="121" y="120"/>
                  </a:lnTo>
                  <a:lnTo>
                    <a:pt x="122" y="126"/>
                  </a:lnTo>
                  <a:lnTo>
                    <a:pt x="125" y="133"/>
                  </a:lnTo>
                  <a:lnTo>
                    <a:pt x="125" y="140"/>
                  </a:lnTo>
                  <a:lnTo>
                    <a:pt x="126" y="147"/>
                  </a:lnTo>
                  <a:lnTo>
                    <a:pt x="126" y="153"/>
                  </a:lnTo>
                  <a:lnTo>
                    <a:pt x="126" y="162"/>
                  </a:lnTo>
                  <a:lnTo>
                    <a:pt x="123" y="168"/>
                  </a:lnTo>
                  <a:lnTo>
                    <a:pt x="122" y="173"/>
                  </a:lnTo>
                  <a:lnTo>
                    <a:pt x="121" y="180"/>
                  </a:lnTo>
                  <a:lnTo>
                    <a:pt x="121" y="187"/>
                  </a:lnTo>
                  <a:lnTo>
                    <a:pt x="117" y="192"/>
                  </a:lnTo>
                  <a:lnTo>
                    <a:pt x="115" y="198"/>
                  </a:lnTo>
                  <a:lnTo>
                    <a:pt x="112" y="202"/>
                  </a:lnTo>
                  <a:lnTo>
                    <a:pt x="110" y="207"/>
                  </a:lnTo>
                  <a:lnTo>
                    <a:pt x="104" y="214"/>
                  </a:lnTo>
                  <a:lnTo>
                    <a:pt x="97" y="218"/>
                  </a:lnTo>
                  <a:lnTo>
                    <a:pt x="89" y="221"/>
                  </a:lnTo>
                  <a:lnTo>
                    <a:pt x="84" y="225"/>
                  </a:lnTo>
                  <a:lnTo>
                    <a:pt x="76" y="225"/>
                  </a:lnTo>
                  <a:lnTo>
                    <a:pt x="72" y="225"/>
                  </a:lnTo>
                  <a:lnTo>
                    <a:pt x="68" y="225"/>
                  </a:lnTo>
                  <a:lnTo>
                    <a:pt x="70" y="229"/>
                  </a:lnTo>
                  <a:lnTo>
                    <a:pt x="71" y="235"/>
                  </a:lnTo>
                  <a:lnTo>
                    <a:pt x="72" y="242"/>
                  </a:lnTo>
                  <a:lnTo>
                    <a:pt x="73" y="249"/>
                  </a:lnTo>
                  <a:lnTo>
                    <a:pt x="75" y="256"/>
                  </a:lnTo>
                  <a:lnTo>
                    <a:pt x="76" y="263"/>
                  </a:lnTo>
                  <a:lnTo>
                    <a:pt x="77" y="267"/>
                  </a:lnTo>
                  <a:lnTo>
                    <a:pt x="73" y="271"/>
                  </a:lnTo>
                  <a:lnTo>
                    <a:pt x="70" y="271"/>
                  </a:lnTo>
                  <a:lnTo>
                    <a:pt x="62" y="270"/>
                  </a:lnTo>
                  <a:lnTo>
                    <a:pt x="58" y="274"/>
                  </a:lnTo>
                  <a:lnTo>
                    <a:pt x="54" y="278"/>
                  </a:lnTo>
                  <a:lnTo>
                    <a:pt x="51" y="286"/>
                  </a:lnTo>
                  <a:lnTo>
                    <a:pt x="49" y="296"/>
                  </a:lnTo>
                  <a:lnTo>
                    <a:pt x="45" y="306"/>
                  </a:lnTo>
                  <a:lnTo>
                    <a:pt x="34" y="309"/>
                  </a:lnTo>
                  <a:lnTo>
                    <a:pt x="24" y="310"/>
                  </a:lnTo>
                  <a:lnTo>
                    <a:pt x="13" y="307"/>
                  </a:lnTo>
                  <a:lnTo>
                    <a:pt x="4" y="301"/>
                  </a:lnTo>
                  <a:lnTo>
                    <a:pt x="1" y="296"/>
                  </a:lnTo>
                  <a:lnTo>
                    <a:pt x="0" y="290"/>
                  </a:lnTo>
                  <a:lnTo>
                    <a:pt x="0" y="285"/>
                  </a:lnTo>
                  <a:lnTo>
                    <a:pt x="0" y="279"/>
                  </a:lnTo>
                  <a:lnTo>
                    <a:pt x="1" y="270"/>
                  </a:lnTo>
                  <a:lnTo>
                    <a:pt x="1" y="267"/>
                  </a:lnTo>
                  <a:lnTo>
                    <a:pt x="39" y="183"/>
                  </a:lnTo>
                  <a:lnTo>
                    <a:pt x="7" y="52"/>
                  </a:lnTo>
                  <a:lnTo>
                    <a:pt x="22" y="2"/>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33" name="Freeform 160"/>
            <p:cNvSpPr>
              <a:spLocks/>
            </p:cNvSpPr>
            <p:nvPr/>
          </p:nvSpPr>
          <p:spPr bwMode="auto">
            <a:xfrm>
              <a:off x="4296" y="1736"/>
              <a:ext cx="65" cy="306"/>
            </a:xfrm>
            <a:custGeom>
              <a:avLst/>
              <a:gdLst>
                <a:gd name="T0" fmla="*/ 1 w 130"/>
                <a:gd name="T1" fmla="*/ 60 h 306"/>
                <a:gd name="T2" fmla="*/ 1 w 130"/>
                <a:gd name="T3" fmla="*/ 51 h 306"/>
                <a:gd name="T4" fmla="*/ 1 w 130"/>
                <a:gd name="T5" fmla="*/ 38 h 306"/>
                <a:gd name="T6" fmla="*/ 1 w 130"/>
                <a:gd name="T7" fmla="*/ 23 h 306"/>
                <a:gd name="T8" fmla="*/ 1 w 130"/>
                <a:gd name="T9" fmla="*/ 11 h 306"/>
                <a:gd name="T10" fmla="*/ 1 w 130"/>
                <a:gd name="T11" fmla="*/ 3 h 306"/>
                <a:gd name="T12" fmla="*/ 1 w 130"/>
                <a:gd name="T13" fmla="*/ 0 h 306"/>
                <a:gd name="T14" fmla="*/ 1 w 130"/>
                <a:gd name="T15" fmla="*/ 5 h 306"/>
                <a:gd name="T16" fmla="*/ 1 w 130"/>
                <a:gd name="T17" fmla="*/ 18 h 306"/>
                <a:gd name="T18" fmla="*/ 1 w 130"/>
                <a:gd name="T19" fmla="*/ 29 h 306"/>
                <a:gd name="T20" fmla="*/ 1 w 130"/>
                <a:gd name="T21" fmla="*/ 43 h 306"/>
                <a:gd name="T22" fmla="*/ 1 w 130"/>
                <a:gd name="T23" fmla="*/ 60 h 306"/>
                <a:gd name="T24" fmla="*/ 1 w 130"/>
                <a:gd name="T25" fmla="*/ 62 h 306"/>
                <a:gd name="T26" fmla="*/ 1 w 130"/>
                <a:gd name="T27" fmla="*/ 71 h 306"/>
                <a:gd name="T28" fmla="*/ 1 w 130"/>
                <a:gd name="T29" fmla="*/ 84 h 306"/>
                <a:gd name="T30" fmla="*/ 1 w 130"/>
                <a:gd name="T31" fmla="*/ 99 h 306"/>
                <a:gd name="T32" fmla="*/ 1 w 130"/>
                <a:gd name="T33" fmla="*/ 112 h 306"/>
                <a:gd name="T34" fmla="*/ 1 w 130"/>
                <a:gd name="T35" fmla="*/ 121 h 306"/>
                <a:gd name="T36" fmla="*/ 1 w 130"/>
                <a:gd name="T37" fmla="*/ 219 h 306"/>
                <a:gd name="T38" fmla="*/ 1 w 130"/>
                <a:gd name="T39" fmla="*/ 228 h 306"/>
                <a:gd name="T40" fmla="*/ 1 w 130"/>
                <a:gd name="T41" fmla="*/ 240 h 306"/>
                <a:gd name="T42" fmla="*/ 1 w 130"/>
                <a:gd name="T43" fmla="*/ 255 h 306"/>
                <a:gd name="T44" fmla="*/ 1 w 130"/>
                <a:gd name="T45" fmla="*/ 265 h 306"/>
                <a:gd name="T46" fmla="*/ 1 w 130"/>
                <a:gd name="T47" fmla="*/ 267 h 306"/>
                <a:gd name="T48" fmla="*/ 1 w 130"/>
                <a:gd name="T49" fmla="*/ 276 h 306"/>
                <a:gd name="T50" fmla="*/ 1 w 130"/>
                <a:gd name="T51" fmla="*/ 291 h 306"/>
                <a:gd name="T52" fmla="*/ 1 w 130"/>
                <a:gd name="T53" fmla="*/ 304 h 306"/>
                <a:gd name="T54" fmla="*/ 1 w 130"/>
                <a:gd name="T55" fmla="*/ 304 h 306"/>
                <a:gd name="T56" fmla="*/ 1 w 130"/>
                <a:gd name="T57" fmla="*/ 291 h 306"/>
                <a:gd name="T58" fmla="*/ 1 w 130"/>
                <a:gd name="T59" fmla="*/ 276 h 306"/>
                <a:gd name="T60" fmla="*/ 1 w 130"/>
                <a:gd name="T61" fmla="*/ 267 h 306"/>
                <a:gd name="T62" fmla="*/ 1 w 130"/>
                <a:gd name="T63" fmla="*/ 265 h 306"/>
                <a:gd name="T64" fmla="*/ 1 w 130"/>
                <a:gd name="T65" fmla="*/ 255 h 306"/>
                <a:gd name="T66" fmla="*/ 1 w 130"/>
                <a:gd name="T67" fmla="*/ 241 h 306"/>
                <a:gd name="T68" fmla="*/ 1 w 130"/>
                <a:gd name="T69" fmla="*/ 230 h 306"/>
                <a:gd name="T70" fmla="*/ 0 w 130"/>
                <a:gd name="T71" fmla="*/ 170 h 306"/>
                <a:gd name="T72" fmla="*/ 1 w 130"/>
                <a:gd name="T73" fmla="*/ 61 h 3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0"/>
                <a:gd name="T112" fmla="*/ 0 h 306"/>
                <a:gd name="T113" fmla="*/ 130 w 130"/>
                <a:gd name="T114" fmla="*/ 306 h 3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0" h="306">
                  <a:moveTo>
                    <a:pt x="35" y="61"/>
                  </a:moveTo>
                  <a:lnTo>
                    <a:pt x="33" y="60"/>
                  </a:lnTo>
                  <a:lnTo>
                    <a:pt x="33" y="57"/>
                  </a:lnTo>
                  <a:lnTo>
                    <a:pt x="32" y="51"/>
                  </a:lnTo>
                  <a:lnTo>
                    <a:pt x="32" y="45"/>
                  </a:lnTo>
                  <a:lnTo>
                    <a:pt x="32" y="38"/>
                  </a:lnTo>
                  <a:lnTo>
                    <a:pt x="32" y="31"/>
                  </a:lnTo>
                  <a:lnTo>
                    <a:pt x="32" y="23"/>
                  </a:lnTo>
                  <a:lnTo>
                    <a:pt x="35" y="18"/>
                  </a:lnTo>
                  <a:lnTo>
                    <a:pt x="36" y="11"/>
                  </a:lnTo>
                  <a:lnTo>
                    <a:pt x="40" y="8"/>
                  </a:lnTo>
                  <a:lnTo>
                    <a:pt x="45" y="3"/>
                  </a:lnTo>
                  <a:lnTo>
                    <a:pt x="50" y="1"/>
                  </a:lnTo>
                  <a:lnTo>
                    <a:pt x="62" y="0"/>
                  </a:lnTo>
                  <a:lnTo>
                    <a:pt x="74" y="1"/>
                  </a:lnTo>
                  <a:lnTo>
                    <a:pt x="83" y="5"/>
                  </a:lnTo>
                  <a:lnTo>
                    <a:pt x="90" y="13"/>
                  </a:lnTo>
                  <a:lnTo>
                    <a:pt x="91" y="18"/>
                  </a:lnTo>
                  <a:lnTo>
                    <a:pt x="94" y="22"/>
                  </a:lnTo>
                  <a:lnTo>
                    <a:pt x="95" y="29"/>
                  </a:lnTo>
                  <a:lnTo>
                    <a:pt x="95" y="34"/>
                  </a:lnTo>
                  <a:lnTo>
                    <a:pt x="92" y="43"/>
                  </a:lnTo>
                  <a:lnTo>
                    <a:pt x="90" y="52"/>
                  </a:lnTo>
                  <a:lnTo>
                    <a:pt x="86" y="60"/>
                  </a:lnTo>
                  <a:lnTo>
                    <a:pt x="84" y="62"/>
                  </a:lnTo>
                  <a:lnTo>
                    <a:pt x="87" y="62"/>
                  </a:lnTo>
                  <a:lnTo>
                    <a:pt x="96" y="65"/>
                  </a:lnTo>
                  <a:lnTo>
                    <a:pt x="107" y="71"/>
                  </a:lnTo>
                  <a:lnTo>
                    <a:pt x="117" y="80"/>
                  </a:lnTo>
                  <a:lnTo>
                    <a:pt x="120" y="84"/>
                  </a:lnTo>
                  <a:lnTo>
                    <a:pt x="122" y="92"/>
                  </a:lnTo>
                  <a:lnTo>
                    <a:pt x="125" y="99"/>
                  </a:lnTo>
                  <a:lnTo>
                    <a:pt x="128" y="107"/>
                  </a:lnTo>
                  <a:lnTo>
                    <a:pt x="128" y="112"/>
                  </a:lnTo>
                  <a:lnTo>
                    <a:pt x="129" y="118"/>
                  </a:lnTo>
                  <a:lnTo>
                    <a:pt x="129" y="121"/>
                  </a:lnTo>
                  <a:lnTo>
                    <a:pt x="130" y="122"/>
                  </a:lnTo>
                  <a:lnTo>
                    <a:pt x="103" y="219"/>
                  </a:lnTo>
                  <a:lnTo>
                    <a:pt x="80" y="227"/>
                  </a:lnTo>
                  <a:lnTo>
                    <a:pt x="82" y="228"/>
                  </a:lnTo>
                  <a:lnTo>
                    <a:pt x="87" y="234"/>
                  </a:lnTo>
                  <a:lnTo>
                    <a:pt x="92" y="240"/>
                  </a:lnTo>
                  <a:lnTo>
                    <a:pt x="95" y="249"/>
                  </a:lnTo>
                  <a:lnTo>
                    <a:pt x="91" y="255"/>
                  </a:lnTo>
                  <a:lnTo>
                    <a:pt x="83" y="260"/>
                  </a:lnTo>
                  <a:lnTo>
                    <a:pt x="77" y="265"/>
                  </a:lnTo>
                  <a:lnTo>
                    <a:pt x="74" y="266"/>
                  </a:lnTo>
                  <a:lnTo>
                    <a:pt x="74" y="267"/>
                  </a:lnTo>
                  <a:lnTo>
                    <a:pt x="77" y="271"/>
                  </a:lnTo>
                  <a:lnTo>
                    <a:pt x="78" y="276"/>
                  </a:lnTo>
                  <a:lnTo>
                    <a:pt x="78" y="286"/>
                  </a:lnTo>
                  <a:lnTo>
                    <a:pt x="75" y="291"/>
                  </a:lnTo>
                  <a:lnTo>
                    <a:pt x="71" y="298"/>
                  </a:lnTo>
                  <a:lnTo>
                    <a:pt x="63" y="304"/>
                  </a:lnTo>
                  <a:lnTo>
                    <a:pt x="54" y="306"/>
                  </a:lnTo>
                  <a:lnTo>
                    <a:pt x="41" y="304"/>
                  </a:lnTo>
                  <a:lnTo>
                    <a:pt x="31" y="298"/>
                  </a:lnTo>
                  <a:lnTo>
                    <a:pt x="21" y="291"/>
                  </a:lnTo>
                  <a:lnTo>
                    <a:pt x="19" y="286"/>
                  </a:lnTo>
                  <a:lnTo>
                    <a:pt x="20" y="276"/>
                  </a:lnTo>
                  <a:lnTo>
                    <a:pt x="24" y="271"/>
                  </a:lnTo>
                  <a:lnTo>
                    <a:pt x="31" y="267"/>
                  </a:lnTo>
                  <a:lnTo>
                    <a:pt x="35" y="266"/>
                  </a:lnTo>
                  <a:lnTo>
                    <a:pt x="31" y="265"/>
                  </a:lnTo>
                  <a:lnTo>
                    <a:pt x="24" y="260"/>
                  </a:lnTo>
                  <a:lnTo>
                    <a:pt x="19" y="255"/>
                  </a:lnTo>
                  <a:lnTo>
                    <a:pt x="16" y="249"/>
                  </a:lnTo>
                  <a:lnTo>
                    <a:pt x="16" y="241"/>
                  </a:lnTo>
                  <a:lnTo>
                    <a:pt x="21" y="235"/>
                  </a:lnTo>
                  <a:lnTo>
                    <a:pt x="25" y="230"/>
                  </a:lnTo>
                  <a:lnTo>
                    <a:pt x="29" y="228"/>
                  </a:lnTo>
                  <a:lnTo>
                    <a:pt x="0" y="170"/>
                  </a:lnTo>
                  <a:lnTo>
                    <a:pt x="0" y="90"/>
                  </a:lnTo>
                  <a:lnTo>
                    <a:pt x="35" y="61"/>
                  </a:lnTo>
                  <a:close/>
                </a:path>
              </a:pathLst>
            </a:custGeom>
            <a:solidFill>
              <a:srgbClr val="D1D1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34" name="Freeform 161"/>
            <p:cNvSpPr>
              <a:spLocks/>
            </p:cNvSpPr>
            <p:nvPr/>
          </p:nvSpPr>
          <p:spPr bwMode="auto">
            <a:xfrm>
              <a:off x="4296" y="1823"/>
              <a:ext cx="49" cy="186"/>
            </a:xfrm>
            <a:custGeom>
              <a:avLst/>
              <a:gdLst>
                <a:gd name="T0" fmla="*/ 0 w 98"/>
                <a:gd name="T1" fmla="*/ 70 h 186"/>
                <a:gd name="T2" fmla="*/ 1 w 98"/>
                <a:gd name="T3" fmla="*/ 68 h 186"/>
                <a:gd name="T4" fmla="*/ 1 w 98"/>
                <a:gd name="T5" fmla="*/ 65 h 186"/>
                <a:gd name="T6" fmla="*/ 1 w 98"/>
                <a:gd name="T7" fmla="*/ 59 h 186"/>
                <a:gd name="T8" fmla="*/ 1 w 98"/>
                <a:gd name="T9" fmla="*/ 51 h 186"/>
                <a:gd name="T10" fmla="*/ 1 w 98"/>
                <a:gd name="T11" fmla="*/ 45 h 186"/>
                <a:gd name="T12" fmla="*/ 1 w 98"/>
                <a:gd name="T13" fmla="*/ 39 h 186"/>
                <a:gd name="T14" fmla="*/ 1 w 98"/>
                <a:gd name="T15" fmla="*/ 33 h 186"/>
                <a:gd name="T16" fmla="*/ 1 w 98"/>
                <a:gd name="T17" fmla="*/ 27 h 186"/>
                <a:gd name="T18" fmla="*/ 1 w 98"/>
                <a:gd name="T19" fmla="*/ 16 h 186"/>
                <a:gd name="T20" fmla="*/ 1 w 98"/>
                <a:gd name="T21" fmla="*/ 10 h 186"/>
                <a:gd name="T22" fmla="*/ 1 w 98"/>
                <a:gd name="T23" fmla="*/ 6 h 186"/>
                <a:gd name="T24" fmla="*/ 1 w 98"/>
                <a:gd name="T25" fmla="*/ 4 h 186"/>
                <a:gd name="T26" fmla="*/ 1 w 98"/>
                <a:gd name="T27" fmla="*/ 2 h 186"/>
                <a:gd name="T28" fmla="*/ 1 w 98"/>
                <a:gd name="T29" fmla="*/ 1 h 186"/>
                <a:gd name="T30" fmla="*/ 1 w 98"/>
                <a:gd name="T31" fmla="*/ 0 h 186"/>
                <a:gd name="T32" fmla="*/ 1 w 98"/>
                <a:gd name="T33" fmla="*/ 0 h 186"/>
                <a:gd name="T34" fmla="*/ 1 w 98"/>
                <a:gd name="T35" fmla="*/ 0 h 186"/>
                <a:gd name="T36" fmla="*/ 1 w 98"/>
                <a:gd name="T37" fmla="*/ 3 h 186"/>
                <a:gd name="T38" fmla="*/ 1 w 98"/>
                <a:gd name="T39" fmla="*/ 6 h 186"/>
                <a:gd name="T40" fmla="*/ 1 w 98"/>
                <a:gd name="T41" fmla="*/ 15 h 186"/>
                <a:gd name="T42" fmla="*/ 1 w 98"/>
                <a:gd name="T43" fmla="*/ 23 h 186"/>
                <a:gd name="T44" fmla="*/ 1 w 98"/>
                <a:gd name="T45" fmla="*/ 31 h 186"/>
                <a:gd name="T46" fmla="*/ 1 w 98"/>
                <a:gd name="T47" fmla="*/ 35 h 186"/>
                <a:gd name="T48" fmla="*/ 1 w 98"/>
                <a:gd name="T49" fmla="*/ 43 h 186"/>
                <a:gd name="T50" fmla="*/ 1 w 98"/>
                <a:gd name="T51" fmla="*/ 51 h 186"/>
                <a:gd name="T52" fmla="*/ 1 w 98"/>
                <a:gd name="T53" fmla="*/ 61 h 186"/>
                <a:gd name="T54" fmla="*/ 1 w 98"/>
                <a:gd name="T55" fmla="*/ 70 h 186"/>
                <a:gd name="T56" fmla="*/ 1 w 98"/>
                <a:gd name="T57" fmla="*/ 78 h 186"/>
                <a:gd name="T58" fmla="*/ 1 w 98"/>
                <a:gd name="T59" fmla="*/ 84 h 186"/>
                <a:gd name="T60" fmla="*/ 1 w 98"/>
                <a:gd name="T61" fmla="*/ 86 h 186"/>
                <a:gd name="T62" fmla="*/ 1 w 98"/>
                <a:gd name="T63" fmla="*/ 151 h 186"/>
                <a:gd name="T64" fmla="*/ 1 w 98"/>
                <a:gd name="T65" fmla="*/ 162 h 186"/>
                <a:gd name="T66" fmla="*/ 1 w 98"/>
                <a:gd name="T67" fmla="*/ 186 h 186"/>
                <a:gd name="T68" fmla="*/ 1 w 98"/>
                <a:gd name="T69" fmla="*/ 184 h 186"/>
                <a:gd name="T70" fmla="*/ 1 w 98"/>
                <a:gd name="T71" fmla="*/ 184 h 186"/>
                <a:gd name="T72" fmla="*/ 1 w 98"/>
                <a:gd name="T73" fmla="*/ 183 h 186"/>
                <a:gd name="T74" fmla="*/ 1 w 98"/>
                <a:gd name="T75" fmla="*/ 183 h 186"/>
                <a:gd name="T76" fmla="*/ 1 w 98"/>
                <a:gd name="T77" fmla="*/ 182 h 186"/>
                <a:gd name="T78" fmla="*/ 1 w 98"/>
                <a:gd name="T79" fmla="*/ 181 h 186"/>
                <a:gd name="T80" fmla="*/ 1 w 98"/>
                <a:gd name="T81" fmla="*/ 177 h 186"/>
                <a:gd name="T82" fmla="*/ 1 w 98"/>
                <a:gd name="T83" fmla="*/ 171 h 186"/>
                <a:gd name="T84" fmla="*/ 1 w 98"/>
                <a:gd name="T85" fmla="*/ 168 h 186"/>
                <a:gd name="T86" fmla="*/ 1 w 98"/>
                <a:gd name="T87" fmla="*/ 167 h 186"/>
                <a:gd name="T88" fmla="*/ 1 w 98"/>
                <a:gd name="T89" fmla="*/ 165 h 186"/>
                <a:gd name="T90" fmla="*/ 1 w 98"/>
                <a:gd name="T91" fmla="*/ 163 h 186"/>
                <a:gd name="T92" fmla="*/ 1 w 98"/>
                <a:gd name="T93" fmla="*/ 159 h 186"/>
                <a:gd name="T94" fmla="*/ 1 w 98"/>
                <a:gd name="T95" fmla="*/ 157 h 186"/>
                <a:gd name="T96" fmla="*/ 1 w 98"/>
                <a:gd name="T97" fmla="*/ 151 h 186"/>
                <a:gd name="T98" fmla="*/ 1 w 98"/>
                <a:gd name="T99" fmla="*/ 148 h 186"/>
                <a:gd name="T100" fmla="*/ 1 w 98"/>
                <a:gd name="T101" fmla="*/ 144 h 186"/>
                <a:gd name="T102" fmla="*/ 1 w 98"/>
                <a:gd name="T103" fmla="*/ 143 h 186"/>
                <a:gd name="T104" fmla="*/ 1 w 98"/>
                <a:gd name="T105" fmla="*/ 119 h 186"/>
                <a:gd name="T106" fmla="*/ 1 w 98"/>
                <a:gd name="T107" fmla="*/ 83 h 186"/>
                <a:gd name="T108" fmla="*/ 0 w 98"/>
                <a:gd name="T109" fmla="*/ 70 h 186"/>
                <a:gd name="T110" fmla="*/ 0 w 98"/>
                <a:gd name="T111" fmla="*/ 70 h 18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8"/>
                <a:gd name="T169" fmla="*/ 0 h 186"/>
                <a:gd name="T170" fmla="*/ 98 w 98"/>
                <a:gd name="T171" fmla="*/ 186 h 18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8" h="186">
                  <a:moveTo>
                    <a:pt x="0" y="70"/>
                  </a:moveTo>
                  <a:lnTo>
                    <a:pt x="7" y="68"/>
                  </a:lnTo>
                  <a:lnTo>
                    <a:pt x="15" y="65"/>
                  </a:lnTo>
                  <a:lnTo>
                    <a:pt x="22" y="59"/>
                  </a:lnTo>
                  <a:lnTo>
                    <a:pt x="25" y="51"/>
                  </a:lnTo>
                  <a:lnTo>
                    <a:pt x="24" y="45"/>
                  </a:lnTo>
                  <a:lnTo>
                    <a:pt x="22" y="39"/>
                  </a:lnTo>
                  <a:lnTo>
                    <a:pt x="18" y="33"/>
                  </a:lnTo>
                  <a:lnTo>
                    <a:pt x="15" y="27"/>
                  </a:lnTo>
                  <a:lnTo>
                    <a:pt x="11" y="16"/>
                  </a:lnTo>
                  <a:lnTo>
                    <a:pt x="12" y="10"/>
                  </a:lnTo>
                  <a:lnTo>
                    <a:pt x="17" y="6"/>
                  </a:lnTo>
                  <a:lnTo>
                    <a:pt x="25" y="4"/>
                  </a:lnTo>
                  <a:lnTo>
                    <a:pt x="36" y="2"/>
                  </a:lnTo>
                  <a:lnTo>
                    <a:pt x="46" y="1"/>
                  </a:lnTo>
                  <a:lnTo>
                    <a:pt x="55" y="0"/>
                  </a:lnTo>
                  <a:lnTo>
                    <a:pt x="66" y="0"/>
                  </a:lnTo>
                  <a:lnTo>
                    <a:pt x="74" y="0"/>
                  </a:lnTo>
                  <a:lnTo>
                    <a:pt x="81" y="3"/>
                  </a:lnTo>
                  <a:lnTo>
                    <a:pt x="87" y="6"/>
                  </a:lnTo>
                  <a:lnTo>
                    <a:pt x="89" y="15"/>
                  </a:lnTo>
                  <a:lnTo>
                    <a:pt x="88" y="23"/>
                  </a:lnTo>
                  <a:lnTo>
                    <a:pt x="85" y="31"/>
                  </a:lnTo>
                  <a:lnTo>
                    <a:pt x="85" y="35"/>
                  </a:lnTo>
                  <a:lnTo>
                    <a:pt x="91" y="43"/>
                  </a:lnTo>
                  <a:lnTo>
                    <a:pt x="96" y="51"/>
                  </a:lnTo>
                  <a:lnTo>
                    <a:pt x="98" y="61"/>
                  </a:lnTo>
                  <a:lnTo>
                    <a:pt x="96" y="70"/>
                  </a:lnTo>
                  <a:lnTo>
                    <a:pt x="84" y="78"/>
                  </a:lnTo>
                  <a:lnTo>
                    <a:pt x="74" y="84"/>
                  </a:lnTo>
                  <a:lnTo>
                    <a:pt x="71" y="86"/>
                  </a:lnTo>
                  <a:lnTo>
                    <a:pt x="84" y="151"/>
                  </a:lnTo>
                  <a:lnTo>
                    <a:pt x="66" y="162"/>
                  </a:lnTo>
                  <a:lnTo>
                    <a:pt x="72" y="186"/>
                  </a:lnTo>
                  <a:lnTo>
                    <a:pt x="68" y="184"/>
                  </a:lnTo>
                  <a:lnTo>
                    <a:pt x="58" y="184"/>
                  </a:lnTo>
                  <a:lnTo>
                    <a:pt x="50" y="183"/>
                  </a:lnTo>
                  <a:lnTo>
                    <a:pt x="45" y="183"/>
                  </a:lnTo>
                  <a:lnTo>
                    <a:pt x="38" y="182"/>
                  </a:lnTo>
                  <a:lnTo>
                    <a:pt x="36" y="181"/>
                  </a:lnTo>
                  <a:lnTo>
                    <a:pt x="30" y="177"/>
                  </a:lnTo>
                  <a:lnTo>
                    <a:pt x="29" y="171"/>
                  </a:lnTo>
                  <a:lnTo>
                    <a:pt x="29" y="168"/>
                  </a:lnTo>
                  <a:lnTo>
                    <a:pt x="30" y="167"/>
                  </a:lnTo>
                  <a:lnTo>
                    <a:pt x="33" y="165"/>
                  </a:lnTo>
                  <a:lnTo>
                    <a:pt x="39" y="163"/>
                  </a:lnTo>
                  <a:lnTo>
                    <a:pt x="47" y="159"/>
                  </a:lnTo>
                  <a:lnTo>
                    <a:pt x="53" y="157"/>
                  </a:lnTo>
                  <a:lnTo>
                    <a:pt x="50" y="151"/>
                  </a:lnTo>
                  <a:lnTo>
                    <a:pt x="46" y="148"/>
                  </a:lnTo>
                  <a:lnTo>
                    <a:pt x="39" y="144"/>
                  </a:lnTo>
                  <a:lnTo>
                    <a:pt x="37" y="143"/>
                  </a:lnTo>
                  <a:lnTo>
                    <a:pt x="30" y="119"/>
                  </a:lnTo>
                  <a:lnTo>
                    <a:pt x="25" y="83"/>
                  </a:lnTo>
                  <a:lnTo>
                    <a:pt x="0" y="70"/>
                  </a:lnTo>
                  <a:close/>
                </a:path>
              </a:pathLst>
            </a:custGeom>
            <a:solidFill>
              <a:srgbClr val="F5F5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35" name="Freeform 162"/>
            <p:cNvSpPr>
              <a:spLocks/>
            </p:cNvSpPr>
            <p:nvPr/>
          </p:nvSpPr>
          <p:spPr bwMode="auto">
            <a:xfrm>
              <a:off x="4237" y="1819"/>
              <a:ext cx="71" cy="85"/>
            </a:xfrm>
            <a:custGeom>
              <a:avLst/>
              <a:gdLst>
                <a:gd name="T0" fmla="*/ 0 w 143"/>
                <a:gd name="T1" fmla="*/ 7 h 85"/>
                <a:gd name="T2" fmla="*/ 0 w 143"/>
                <a:gd name="T3" fmla="*/ 6 h 85"/>
                <a:gd name="T4" fmla="*/ 0 w 143"/>
                <a:gd name="T5" fmla="*/ 4 h 85"/>
                <a:gd name="T6" fmla="*/ 0 w 143"/>
                <a:gd name="T7" fmla="*/ 2 h 85"/>
                <a:gd name="T8" fmla="*/ 0 w 143"/>
                <a:gd name="T9" fmla="*/ 1 h 85"/>
                <a:gd name="T10" fmla="*/ 0 w 143"/>
                <a:gd name="T11" fmla="*/ 0 h 85"/>
                <a:gd name="T12" fmla="*/ 0 w 143"/>
                <a:gd name="T13" fmla="*/ 0 h 85"/>
                <a:gd name="T14" fmla="*/ 0 w 143"/>
                <a:gd name="T15" fmla="*/ 0 h 85"/>
                <a:gd name="T16" fmla="*/ 0 w 143"/>
                <a:gd name="T17" fmla="*/ 0 h 85"/>
                <a:gd name="T18" fmla="*/ 0 w 143"/>
                <a:gd name="T19" fmla="*/ 0 h 85"/>
                <a:gd name="T20" fmla="*/ 0 w 143"/>
                <a:gd name="T21" fmla="*/ 0 h 85"/>
                <a:gd name="T22" fmla="*/ 0 w 143"/>
                <a:gd name="T23" fmla="*/ 0 h 85"/>
                <a:gd name="T24" fmla="*/ 0 w 143"/>
                <a:gd name="T25" fmla="*/ 1 h 85"/>
                <a:gd name="T26" fmla="*/ 0 w 143"/>
                <a:gd name="T27" fmla="*/ 2 h 85"/>
                <a:gd name="T28" fmla="*/ 0 w 143"/>
                <a:gd name="T29" fmla="*/ 5 h 85"/>
                <a:gd name="T30" fmla="*/ 0 w 143"/>
                <a:gd name="T31" fmla="*/ 6 h 85"/>
                <a:gd name="T32" fmla="*/ 0 w 143"/>
                <a:gd name="T33" fmla="*/ 8 h 85"/>
                <a:gd name="T34" fmla="*/ 0 w 143"/>
                <a:gd name="T35" fmla="*/ 9 h 85"/>
                <a:gd name="T36" fmla="*/ 0 w 143"/>
                <a:gd name="T37" fmla="*/ 11 h 85"/>
                <a:gd name="T38" fmla="*/ 0 w 143"/>
                <a:gd name="T39" fmla="*/ 18 h 85"/>
                <a:gd name="T40" fmla="*/ 0 w 143"/>
                <a:gd name="T41" fmla="*/ 25 h 85"/>
                <a:gd name="T42" fmla="*/ 0 w 143"/>
                <a:gd name="T43" fmla="*/ 33 h 85"/>
                <a:gd name="T44" fmla="*/ 0 w 143"/>
                <a:gd name="T45" fmla="*/ 41 h 85"/>
                <a:gd name="T46" fmla="*/ 0 w 143"/>
                <a:gd name="T47" fmla="*/ 51 h 85"/>
                <a:gd name="T48" fmla="*/ 0 w 143"/>
                <a:gd name="T49" fmla="*/ 61 h 85"/>
                <a:gd name="T50" fmla="*/ 0 w 143"/>
                <a:gd name="T51" fmla="*/ 70 h 85"/>
                <a:gd name="T52" fmla="*/ 0 w 143"/>
                <a:gd name="T53" fmla="*/ 78 h 85"/>
                <a:gd name="T54" fmla="*/ 0 w 143"/>
                <a:gd name="T55" fmla="*/ 83 h 85"/>
                <a:gd name="T56" fmla="*/ 0 w 143"/>
                <a:gd name="T57" fmla="*/ 85 h 85"/>
                <a:gd name="T58" fmla="*/ 0 w 143"/>
                <a:gd name="T59" fmla="*/ 84 h 85"/>
                <a:gd name="T60" fmla="*/ 0 w 143"/>
                <a:gd name="T61" fmla="*/ 82 h 85"/>
                <a:gd name="T62" fmla="*/ 0 w 143"/>
                <a:gd name="T63" fmla="*/ 79 h 85"/>
                <a:gd name="T64" fmla="*/ 0 w 143"/>
                <a:gd name="T65" fmla="*/ 74 h 85"/>
                <a:gd name="T66" fmla="*/ 0 w 143"/>
                <a:gd name="T67" fmla="*/ 69 h 85"/>
                <a:gd name="T68" fmla="*/ 0 w 143"/>
                <a:gd name="T69" fmla="*/ 61 h 85"/>
                <a:gd name="T70" fmla="*/ 0 w 143"/>
                <a:gd name="T71" fmla="*/ 56 h 85"/>
                <a:gd name="T72" fmla="*/ 0 w 143"/>
                <a:gd name="T73" fmla="*/ 49 h 85"/>
                <a:gd name="T74" fmla="*/ 0 w 143"/>
                <a:gd name="T75" fmla="*/ 44 h 85"/>
                <a:gd name="T76" fmla="*/ 0 w 143"/>
                <a:gd name="T77" fmla="*/ 38 h 85"/>
                <a:gd name="T78" fmla="*/ 0 w 143"/>
                <a:gd name="T79" fmla="*/ 34 h 85"/>
                <a:gd name="T80" fmla="*/ 0 w 143"/>
                <a:gd name="T81" fmla="*/ 29 h 85"/>
                <a:gd name="T82" fmla="*/ 0 w 143"/>
                <a:gd name="T83" fmla="*/ 27 h 85"/>
                <a:gd name="T84" fmla="*/ 0 w 143"/>
                <a:gd name="T85" fmla="*/ 24 h 85"/>
                <a:gd name="T86" fmla="*/ 0 w 143"/>
                <a:gd name="T87" fmla="*/ 23 h 85"/>
                <a:gd name="T88" fmla="*/ 0 w 143"/>
                <a:gd name="T89" fmla="*/ 21 h 85"/>
                <a:gd name="T90" fmla="*/ 0 w 143"/>
                <a:gd name="T91" fmla="*/ 21 h 85"/>
                <a:gd name="T92" fmla="*/ 0 w 143"/>
                <a:gd name="T93" fmla="*/ 7 h 85"/>
                <a:gd name="T94" fmla="*/ 0 w 143"/>
                <a:gd name="T95" fmla="*/ 7 h 8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43"/>
                <a:gd name="T145" fmla="*/ 0 h 85"/>
                <a:gd name="T146" fmla="*/ 143 w 143"/>
                <a:gd name="T147" fmla="*/ 85 h 8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43" h="85">
                  <a:moveTo>
                    <a:pt x="143" y="7"/>
                  </a:moveTo>
                  <a:lnTo>
                    <a:pt x="140" y="6"/>
                  </a:lnTo>
                  <a:lnTo>
                    <a:pt x="135" y="4"/>
                  </a:lnTo>
                  <a:lnTo>
                    <a:pt x="130" y="2"/>
                  </a:lnTo>
                  <a:lnTo>
                    <a:pt x="125" y="1"/>
                  </a:lnTo>
                  <a:lnTo>
                    <a:pt x="117" y="0"/>
                  </a:lnTo>
                  <a:lnTo>
                    <a:pt x="106" y="0"/>
                  </a:lnTo>
                  <a:lnTo>
                    <a:pt x="100" y="0"/>
                  </a:lnTo>
                  <a:lnTo>
                    <a:pt x="93" y="0"/>
                  </a:lnTo>
                  <a:lnTo>
                    <a:pt x="85" y="0"/>
                  </a:lnTo>
                  <a:lnTo>
                    <a:pt x="79" y="0"/>
                  </a:lnTo>
                  <a:lnTo>
                    <a:pt x="71" y="0"/>
                  </a:lnTo>
                  <a:lnTo>
                    <a:pt x="62" y="1"/>
                  </a:lnTo>
                  <a:lnTo>
                    <a:pt x="55" y="2"/>
                  </a:lnTo>
                  <a:lnTo>
                    <a:pt x="47" y="5"/>
                  </a:lnTo>
                  <a:lnTo>
                    <a:pt x="41" y="6"/>
                  </a:lnTo>
                  <a:lnTo>
                    <a:pt x="34" y="8"/>
                  </a:lnTo>
                  <a:lnTo>
                    <a:pt x="26" y="9"/>
                  </a:lnTo>
                  <a:lnTo>
                    <a:pt x="21" y="11"/>
                  </a:lnTo>
                  <a:lnTo>
                    <a:pt x="11" y="18"/>
                  </a:lnTo>
                  <a:lnTo>
                    <a:pt x="4" y="25"/>
                  </a:lnTo>
                  <a:lnTo>
                    <a:pt x="0" y="33"/>
                  </a:lnTo>
                  <a:lnTo>
                    <a:pt x="1" y="41"/>
                  </a:lnTo>
                  <a:lnTo>
                    <a:pt x="4" y="51"/>
                  </a:lnTo>
                  <a:lnTo>
                    <a:pt x="11" y="61"/>
                  </a:lnTo>
                  <a:lnTo>
                    <a:pt x="13" y="70"/>
                  </a:lnTo>
                  <a:lnTo>
                    <a:pt x="18" y="78"/>
                  </a:lnTo>
                  <a:lnTo>
                    <a:pt x="22" y="83"/>
                  </a:lnTo>
                  <a:lnTo>
                    <a:pt x="24" y="85"/>
                  </a:lnTo>
                  <a:lnTo>
                    <a:pt x="62" y="84"/>
                  </a:lnTo>
                  <a:lnTo>
                    <a:pt x="60" y="82"/>
                  </a:lnTo>
                  <a:lnTo>
                    <a:pt x="59" y="79"/>
                  </a:lnTo>
                  <a:lnTo>
                    <a:pt x="56" y="74"/>
                  </a:lnTo>
                  <a:lnTo>
                    <a:pt x="55" y="69"/>
                  </a:lnTo>
                  <a:lnTo>
                    <a:pt x="53" y="61"/>
                  </a:lnTo>
                  <a:lnTo>
                    <a:pt x="53" y="56"/>
                  </a:lnTo>
                  <a:lnTo>
                    <a:pt x="54" y="49"/>
                  </a:lnTo>
                  <a:lnTo>
                    <a:pt x="59" y="44"/>
                  </a:lnTo>
                  <a:lnTo>
                    <a:pt x="66" y="38"/>
                  </a:lnTo>
                  <a:lnTo>
                    <a:pt x="75" y="34"/>
                  </a:lnTo>
                  <a:lnTo>
                    <a:pt x="84" y="29"/>
                  </a:lnTo>
                  <a:lnTo>
                    <a:pt x="96" y="27"/>
                  </a:lnTo>
                  <a:lnTo>
                    <a:pt x="106" y="24"/>
                  </a:lnTo>
                  <a:lnTo>
                    <a:pt x="114" y="23"/>
                  </a:lnTo>
                  <a:lnTo>
                    <a:pt x="119" y="21"/>
                  </a:lnTo>
                  <a:lnTo>
                    <a:pt x="122" y="21"/>
                  </a:lnTo>
                  <a:lnTo>
                    <a:pt x="143" y="7"/>
                  </a:lnTo>
                  <a:close/>
                </a:path>
              </a:pathLst>
            </a:custGeom>
            <a:solidFill>
              <a:srgbClr val="D1D1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36" name="Freeform 163"/>
            <p:cNvSpPr>
              <a:spLocks/>
            </p:cNvSpPr>
            <p:nvPr/>
          </p:nvSpPr>
          <p:spPr bwMode="auto">
            <a:xfrm>
              <a:off x="4248" y="1825"/>
              <a:ext cx="48" cy="68"/>
            </a:xfrm>
            <a:custGeom>
              <a:avLst/>
              <a:gdLst>
                <a:gd name="T0" fmla="*/ 1 w 95"/>
                <a:gd name="T1" fmla="*/ 1 h 68"/>
                <a:gd name="T2" fmla="*/ 1 w 95"/>
                <a:gd name="T3" fmla="*/ 0 h 68"/>
                <a:gd name="T4" fmla="*/ 1 w 95"/>
                <a:gd name="T5" fmla="*/ 0 h 68"/>
                <a:gd name="T6" fmla="*/ 1 w 95"/>
                <a:gd name="T7" fmla="*/ 0 h 68"/>
                <a:gd name="T8" fmla="*/ 1 w 95"/>
                <a:gd name="T9" fmla="*/ 1 h 68"/>
                <a:gd name="T10" fmla="*/ 1 w 95"/>
                <a:gd name="T11" fmla="*/ 2 h 68"/>
                <a:gd name="T12" fmla="*/ 1 w 95"/>
                <a:gd name="T13" fmla="*/ 4 h 68"/>
                <a:gd name="T14" fmla="*/ 1 w 95"/>
                <a:gd name="T15" fmla="*/ 8 h 68"/>
                <a:gd name="T16" fmla="*/ 1 w 95"/>
                <a:gd name="T17" fmla="*/ 13 h 68"/>
                <a:gd name="T18" fmla="*/ 1 w 95"/>
                <a:gd name="T19" fmla="*/ 19 h 68"/>
                <a:gd name="T20" fmla="*/ 1 w 95"/>
                <a:gd name="T21" fmla="*/ 25 h 68"/>
                <a:gd name="T22" fmla="*/ 1 w 95"/>
                <a:gd name="T23" fmla="*/ 33 h 68"/>
                <a:gd name="T24" fmla="*/ 1 w 95"/>
                <a:gd name="T25" fmla="*/ 42 h 68"/>
                <a:gd name="T26" fmla="*/ 0 w 95"/>
                <a:gd name="T27" fmla="*/ 47 h 68"/>
                <a:gd name="T28" fmla="*/ 0 w 95"/>
                <a:gd name="T29" fmla="*/ 53 h 68"/>
                <a:gd name="T30" fmla="*/ 0 w 95"/>
                <a:gd name="T31" fmla="*/ 57 h 68"/>
                <a:gd name="T32" fmla="*/ 0 w 95"/>
                <a:gd name="T33" fmla="*/ 59 h 68"/>
                <a:gd name="T34" fmla="*/ 1 w 95"/>
                <a:gd name="T35" fmla="*/ 68 h 68"/>
                <a:gd name="T36" fmla="*/ 1 w 95"/>
                <a:gd name="T37" fmla="*/ 64 h 68"/>
                <a:gd name="T38" fmla="*/ 1 w 95"/>
                <a:gd name="T39" fmla="*/ 55 h 68"/>
                <a:gd name="T40" fmla="*/ 1 w 95"/>
                <a:gd name="T41" fmla="*/ 51 h 68"/>
                <a:gd name="T42" fmla="*/ 1 w 95"/>
                <a:gd name="T43" fmla="*/ 45 h 68"/>
                <a:gd name="T44" fmla="*/ 1 w 95"/>
                <a:gd name="T45" fmla="*/ 40 h 68"/>
                <a:gd name="T46" fmla="*/ 1 w 95"/>
                <a:gd name="T47" fmla="*/ 35 h 68"/>
                <a:gd name="T48" fmla="*/ 1 w 95"/>
                <a:gd name="T49" fmla="*/ 31 h 68"/>
                <a:gd name="T50" fmla="*/ 1 w 95"/>
                <a:gd name="T51" fmla="*/ 28 h 68"/>
                <a:gd name="T52" fmla="*/ 1 w 95"/>
                <a:gd name="T53" fmla="*/ 24 h 68"/>
                <a:gd name="T54" fmla="*/ 1 w 95"/>
                <a:gd name="T55" fmla="*/ 23 h 68"/>
                <a:gd name="T56" fmla="*/ 1 w 95"/>
                <a:gd name="T57" fmla="*/ 20 h 68"/>
                <a:gd name="T58" fmla="*/ 1 w 95"/>
                <a:gd name="T59" fmla="*/ 19 h 68"/>
                <a:gd name="T60" fmla="*/ 1 w 95"/>
                <a:gd name="T61" fmla="*/ 19 h 68"/>
                <a:gd name="T62" fmla="*/ 1 w 95"/>
                <a:gd name="T63" fmla="*/ 19 h 68"/>
                <a:gd name="T64" fmla="*/ 1 w 95"/>
                <a:gd name="T65" fmla="*/ 1 h 68"/>
                <a:gd name="T66" fmla="*/ 1 w 95"/>
                <a:gd name="T67" fmla="*/ 1 h 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5"/>
                <a:gd name="T103" fmla="*/ 0 h 68"/>
                <a:gd name="T104" fmla="*/ 95 w 95"/>
                <a:gd name="T105" fmla="*/ 68 h 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5" h="68">
                  <a:moveTo>
                    <a:pt x="95" y="1"/>
                  </a:moveTo>
                  <a:lnTo>
                    <a:pt x="94" y="0"/>
                  </a:lnTo>
                  <a:lnTo>
                    <a:pt x="88" y="0"/>
                  </a:lnTo>
                  <a:lnTo>
                    <a:pt x="78" y="0"/>
                  </a:lnTo>
                  <a:lnTo>
                    <a:pt x="69" y="1"/>
                  </a:lnTo>
                  <a:lnTo>
                    <a:pt x="57" y="2"/>
                  </a:lnTo>
                  <a:lnTo>
                    <a:pt x="47" y="4"/>
                  </a:lnTo>
                  <a:lnTo>
                    <a:pt x="35" y="8"/>
                  </a:lnTo>
                  <a:lnTo>
                    <a:pt x="27" y="13"/>
                  </a:lnTo>
                  <a:lnTo>
                    <a:pt x="18" y="19"/>
                  </a:lnTo>
                  <a:lnTo>
                    <a:pt x="11" y="25"/>
                  </a:lnTo>
                  <a:lnTo>
                    <a:pt x="6" y="33"/>
                  </a:lnTo>
                  <a:lnTo>
                    <a:pt x="4" y="42"/>
                  </a:lnTo>
                  <a:lnTo>
                    <a:pt x="0" y="47"/>
                  </a:lnTo>
                  <a:lnTo>
                    <a:pt x="0" y="53"/>
                  </a:lnTo>
                  <a:lnTo>
                    <a:pt x="0" y="57"/>
                  </a:lnTo>
                  <a:lnTo>
                    <a:pt x="0" y="59"/>
                  </a:lnTo>
                  <a:lnTo>
                    <a:pt x="30" y="68"/>
                  </a:lnTo>
                  <a:lnTo>
                    <a:pt x="29" y="64"/>
                  </a:lnTo>
                  <a:lnTo>
                    <a:pt x="29" y="55"/>
                  </a:lnTo>
                  <a:lnTo>
                    <a:pt x="29" y="51"/>
                  </a:lnTo>
                  <a:lnTo>
                    <a:pt x="31" y="45"/>
                  </a:lnTo>
                  <a:lnTo>
                    <a:pt x="35" y="40"/>
                  </a:lnTo>
                  <a:lnTo>
                    <a:pt x="40" y="35"/>
                  </a:lnTo>
                  <a:lnTo>
                    <a:pt x="47" y="31"/>
                  </a:lnTo>
                  <a:lnTo>
                    <a:pt x="56" y="28"/>
                  </a:lnTo>
                  <a:lnTo>
                    <a:pt x="65" y="24"/>
                  </a:lnTo>
                  <a:lnTo>
                    <a:pt x="74" y="23"/>
                  </a:lnTo>
                  <a:lnTo>
                    <a:pt x="82" y="20"/>
                  </a:lnTo>
                  <a:lnTo>
                    <a:pt x="89" y="19"/>
                  </a:lnTo>
                  <a:lnTo>
                    <a:pt x="94" y="19"/>
                  </a:lnTo>
                  <a:lnTo>
                    <a:pt x="95" y="19"/>
                  </a:lnTo>
                  <a:lnTo>
                    <a:pt x="95" y="1"/>
                  </a:lnTo>
                  <a:close/>
                </a:path>
              </a:pathLst>
            </a:custGeom>
            <a:solidFill>
              <a:srgbClr val="B3B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37" name="Freeform 164"/>
            <p:cNvSpPr>
              <a:spLocks/>
            </p:cNvSpPr>
            <p:nvPr/>
          </p:nvSpPr>
          <p:spPr bwMode="auto">
            <a:xfrm>
              <a:off x="4296" y="1745"/>
              <a:ext cx="70" cy="295"/>
            </a:xfrm>
            <a:custGeom>
              <a:avLst/>
              <a:gdLst>
                <a:gd name="T0" fmla="*/ 1 w 140"/>
                <a:gd name="T1" fmla="*/ 33 h 295"/>
                <a:gd name="T2" fmla="*/ 1 w 140"/>
                <a:gd name="T3" fmla="*/ 23 h 295"/>
                <a:gd name="T4" fmla="*/ 1 w 140"/>
                <a:gd name="T5" fmla="*/ 7 h 295"/>
                <a:gd name="T6" fmla="*/ 1 w 140"/>
                <a:gd name="T7" fmla="*/ 0 h 295"/>
                <a:gd name="T8" fmla="*/ 1 w 140"/>
                <a:gd name="T9" fmla="*/ 7 h 295"/>
                <a:gd name="T10" fmla="*/ 1 w 140"/>
                <a:gd name="T11" fmla="*/ 23 h 295"/>
                <a:gd name="T12" fmla="*/ 1 w 140"/>
                <a:gd name="T13" fmla="*/ 33 h 295"/>
                <a:gd name="T14" fmla="*/ 1 w 140"/>
                <a:gd name="T15" fmla="*/ 53 h 295"/>
                <a:gd name="T16" fmla="*/ 1 w 140"/>
                <a:gd name="T17" fmla="*/ 52 h 295"/>
                <a:gd name="T18" fmla="*/ 1 w 140"/>
                <a:gd name="T19" fmla="*/ 54 h 295"/>
                <a:gd name="T20" fmla="*/ 1 w 140"/>
                <a:gd name="T21" fmla="*/ 58 h 295"/>
                <a:gd name="T22" fmla="*/ 1 w 140"/>
                <a:gd name="T23" fmla="*/ 65 h 295"/>
                <a:gd name="T24" fmla="*/ 1 w 140"/>
                <a:gd name="T25" fmla="*/ 76 h 295"/>
                <a:gd name="T26" fmla="*/ 1 w 140"/>
                <a:gd name="T27" fmla="*/ 93 h 295"/>
                <a:gd name="T28" fmla="*/ 1 w 140"/>
                <a:gd name="T29" fmla="*/ 112 h 295"/>
                <a:gd name="T30" fmla="*/ 1 w 140"/>
                <a:gd name="T31" fmla="*/ 131 h 295"/>
                <a:gd name="T32" fmla="*/ 1 w 140"/>
                <a:gd name="T33" fmla="*/ 148 h 295"/>
                <a:gd name="T34" fmla="*/ 1 w 140"/>
                <a:gd name="T35" fmla="*/ 164 h 295"/>
                <a:gd name="T36" fmla="*/ 1 w 140"/>
                <a:gd name="T37" fmla="*/ 177 h 295"/>
                <a:gd name="T38" fmla="*/ 1 w 140"/>
                <a:gd name="T39" fmla="*/ 186 h 295"/>
                <a:gd name="T40" fmla="*/ 1 w 140"/>
                <a:gd name="T41" fmla="*/ 190 h 295"/>
                <a:gd name="T42" fmla="*/ 1 w 140"/>
                <a:gd name="T43" fmla="*/ 190 h 295"/>
                <a:gd name="T44" fmla="*/ 1 w 140"/>
                <a:gd name="T45" fmla="*/ 191 h 295"/>
                <a:gd name="T46" fmla="*/ 1 w 140"/>
                <a:gd name="T47" fmla="*/ 191 h 295"/>
                <a:gd name="T48" fmla="*/ 1 w 140"/>
                <a:gd name="T49" fmla="*/ 191 h 295"/>
                <a:gd name="T50" fmla="*/ 0 w 140"/>
                <a:gd name="T51" fmla="*/ 191 h 295"/>
                <a:gd name="T52" fmla="*/ 1 w 140"/>
                <a:gd name="T53" fmla="*/ 226 h 295"/>
                <a:gd name="T54" fmla="*/ 1 w 140"/>
                <a:gd name="T55" fmla="*/ 231 h 295"/>
                <a:gd name="T56" fmla="*/ 1 w 140"/>
                <a:gd name="T57" fmla="*/ 245 h 295"/>
                <a:gd name="T58" fmla="*/ 1 w 140"/>
                <a:gd name="T59" fmla="*/ 254 h 295"/>
                <a:gd name="T60" fmla="*/ 1 w 140"/>
                <a:gd name="T61" fmla="*/ 257 h 295"/>
                <a:gd name="T62" fmla="*/ 1 w 140"/>
                <a:gd name="T63" fmla="*/ 264 h 295"/>
                <a:gd name="T64" fmla="*/ 1 w 140"/>
                <a:gd name="T65" fmla="*/ 278 h 295"/>
                <a:gd name="T66" fmla="*/ 1 w 140"/>
                <a:gd name="T67" fmla="*/ 291 h 295"/>
                <a:gd name="T68" fmla="*/ 1 w 140"/>
                <a:gd name="T69" fmla="*/ 295 h 295"/>
                <a:gd name="T70" fmla="*/ 1 w 140"/>
                <a:gd name="T71" fmla="*/ 281 h 295"/>
                <a:gd name="T72" fmla="*/ 1 w 140"/>
                <a:gd name="T73" fmla="*/ 272 h 295"/>
                <a:gd name="T74" fmla="*/ 1 w 140"/>
                <a:gd name="T75" fmla="*/ 258 h 295"/>
                <a:gd name="T76" fmla="*/ 1 w 140"/>
                <a:gd name="T77" fmla="*/ 255 h 295"/>
                <a:gd name="T78" fmla="*/ 1 w 140"/>
                <a:gd name="T79" fmla="*/ 240 h 295"/>
                <a:gd name="T80" fmla="*/ 1 w 140"/>
                <a:gd name="T81" fmla="*/ 222 h 295"/>
                <a:gd name="T82" fmla="*/ 1 w 140"/>
                <a:gd name="T83" fmla="*/ 208 h 295"/>
                <a:gd name="T84" fmla="*/ 1 w 140"/>
                <a:gd name="T85" fmla="*/ 199 h 295"/>
                <a:gd name="T86" fmla="*/ 1 w 140"/>
                <a:gd name="T87" fmla="*/ 186 h 295"/>
                <a:gd name="T88" fmla="*/ 1 w 140"/>
                <a:gd name="T89" fmla="*/ 169 h 295"/>
                <a:gd name="T90" fmla="*/ 1 w 140"/>
                <a:gd name="T91" fmla="*/ 157 h 295"/>
                <a:gd name="T92" fmla="*/ 1 w 140"/>
                <a:gd name="T93" fmla="*/ 146 h 295"/>
                <a:gd name="T94" fmla="*/ 1 w 140"/>
                <a:gd name="T95" fmla="*/ 132 h 295"/>
                <a:gd name="T96" fmla="*/ 1 w 140"/>
                <a:gd name="T97" fmla="*/ 120 h 295"/>
                <a:gd name="T98" fmla="*/ 1 w 140"/>
                <a:gd name="T99" fmla="*/ 107 h 295"/>
                <a:gd name="T100" fmla="*/ 1 w 140"/>
                <a:gd name="T101" fmla="*/ 95 h 295"/>
                <a:gd name="T102" fmla="*/ 1 w 140"/>
                <a:gd name="T103" fmla="*/ 79 h 295"/>
                <a:gd name="T104" fmla="*/ 1 w 140"/>
                <a:gd name="T105" fmla="*/ 66 h 295"/>
                <a:gd name="T106" fmla="*/ 1 w 140"/>
                <a:gd name="T107" fmla="*/ 58 h 295"/>
                <a:gd name="T108" fmla="*/ 1 w 140"/>
                <a:gd name="T109" fmla="*/ 52 h 295"/>
                <a:gd name="T110" fmla="*/ 1 w 140"/>
                <a:gd name="T111" fmla="*/ 51 h 29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0"/>
                <a:gd name="T169" fmla="*/ 0 h 295"/>
                <a:gd name="T170" fmla="*/ 140 w 140"/>
                <a:gd name="T171" fmla="*/ 295 h 29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0" h="295">
                  <a:moveTo>
                    <a:pt x="84" y="51"/>
                  </a:moveTo>
                  <a:lnTo>
                    <a:pt x="88" y="33"/>
                  </a:lnTo>
                  <a:lnTo>
                    <a:pt x="88" y="30"/>
                  </a:lnTo>
                  <a:lnTo>
                    <a:pt x="89" y="23"/>
                  </a:lnTo>
                  <a:lnTo>
                    <a:pt x="88" y="14"/>
                  </a:lnTo>
                  <a:lnTo>
                    <a:pt x="85" y="7"/>
                  </a:lnTo>
                  <a:lnTo>
                    <a:pt x="80" y="1"/>
                  </a:lnTo>
                  <a:lnTo>
                    <a:pt x="72" y="0"/>
                  </a:lnTo>
                  <a:lnTo>
                    <a:pt x="63" y="1"/>
                  </a:lnTo>
                  <a:lnTo>
                    <a:pt x="59" y="7"/>
                  </a:lnTo>
                  <a:lnTo>
                    <a:pt x="58" y="14"/>
                  </a:lnTo>
                  <a:lnTo>
                    <a:pt x="59" y="23"/>
                  </a:lnTo>
                  <a:lnTo>
                    <a:pt x="60" y="30"/>
                  </a:lnTo>
                  <a:lnTo>
                    <a:pt x="63" y="33"/>
                  </a:lnTo>
                  <a:lnTo>
                    <a:pt x="39" y="41"/>
                  </a:lnTo>
                  <a:lnTo>
                    <a:pt x="39" y="53"/>
                  </a:lnTo>
                  <a:lnTo>
                    <a:pt x="41" y="52"/>
                  </a:lnTo>
                  <a:lnTo>
                    <a:pt x="46" y="52"/>
                  </a:lnTo>
                  <a:lnTo>
                    <a:pt x="51" y="52"/>
                  </a:lnTo>
                  <a:lnTo>
                    <a:pt x="59" y="54"/>
                  </a:lnTo>
                  <a:lnTo>
                    <a:pt x="68" y="54"/>
                  </a:lnTo>
                  <a:lnTo>
                    <a:pt x="78" y="58"/>
                  </a:lnTo>
                  <a:lnTo>
                    <a:pt x="87" y="61"/>
                  </a:lnTo>
                  <a:lnTo>
                    <a:pt x="96" y="65"/>
                  </a:lnTo>
                  <a:lnTo>
                    <a:pt x="98" y="71"/>
                  </a:lnTo>
                  <a:lnTo>
                    <a:pt x="101" y="76"/>
                  </a:lnTo>
                  <a:lnTo>
                    <a:pt x="102" y="84"/>
                  </a:lnTo>
                  <a:lnTo>
                    <a:pt x="104" y="93"/>
                  </a:lnTo>
                  <a:lnTo>
                    <a:pt x="102" y="103"/>
                  </a:lnTo>
                  <a:lnTo>
                    <a:pt x="102" y="112"/>
                  </a:lnTo>
                  <a:lnTo>
                    <a:pt x="101" y="121"/>
                  </a:lnTo>
                  <a:lnTo>
                    <a:pt x="101" y="131"/>
                  </a:lnTo>
                  <a:lnTo>
                    <a:pt x="100" y="139"/>
                  </a:lnTo>
                  <a:lnTo>
                    <a:pt x="100" y="148"/>
                  </a:lnTo>
                  <a:lnTo>
                    <a:pt x="98" y="156"/>
                  </a:lnTo>
                  <a:lnTo>
                    <a:pt x="98" y="164"/>
                  </a:lnTo>
                  <a:lnTo>
                    <a:pt x="96" y="170"/>
                  </a:lnTo>
                  <a:lnTo>
                    <a:pt x="92" y="177"/>
                  </a:lnTo>
                  <a:lnTo>
                    <a:pt x="85" y="182"/>
                  </a:lnTo>
                  <a:lnTo>
                    <a:pt x="79" y="186"/>
                  </a:lnTo>
                  <a:lnTo>
                    <a:pt x="68" y="188"/>
                  </a:lnTo>
                  <a:lnTo>
                    <a:pt x="57" y="190"/>
                  </a:lnTo>
                  <a:lnTo>
                    <a:pt x="49" y="190"/>
                  </a:lnTo>
                  <a:lnTo>
                    <a:pt x="42" y="190"/>
                  </a:lnTo>
                  <a:lnTo>
                    <a:pt x="36" y="190"/>
                  </a:lnTo>
                  <a:lnTo>
                    <a:pt x="30" y="191"/>
                  </a:lnTo>
                  <a:lnTo>
                    <a:pt x="24" y="191"/>
                  </a:lnTo>
                  <a:lnTo>
                    <a:pt x="17" y="191"/>
                  </a:lnTo>
                  <a:lnTo>
                    <a:pt x="12" y="191"/>
                  </a:lnTo>
                  <a:lnTo>
                    <a:pt x="8" y="191"/>
                  </a:lnTo>
                  <a:lnTo>
                    <a:pt x="0" y="191"/>
                  </a:lnTo>
                  <a:lnTo>
                    <a:pt x="36" y="216"/>
                  </a:lnTo>
                  <a:lnTo>
                    <a:pt x="66" y="226"/>
                  </a:lnTo>
                  <a:lnTo>
                    <a:pt x="62" y="226"/>
                  </a:lnTo>
                  <a:lnTo>
                    <a:pt x="55" y="231"/>
                  </a:lnTo>
                  <a:lnTo>
                    <a:pt x="47" y="237"/>
                  </a:lnTo>
                  <a:lnTo>
                    <a:pt x="43" y="245"/>
                  </a:lnTo>
                  <a:lnTo>
                    <a:pt x="43" y="248"/>
                  </a:lnTo>
                  <a:lnTo>
                    <a:pt x="50" y="254"/>
                  </a:lnTo>
                  <a:lnTo>
                    <a:pt x="58" y="256"/>
                  </a:lnTo>
                  <a:lnTo>
                    <a:pt x="60" y="257"/>
                  </a:lnTo>
                  <a:lnTo>
                    <a:pt x="58" y="258"/>
                  </a:lnTo>
                  <a:lnTo>
                    <a:pt x="50" y="264"/>
                  </a:lnTo>
                  <a:lnTo>
                    <a:pt x="43" y="270"/>
                  </a:lnTo>
                  <a:lnTo>
                    <a:pt x="39" y="278"/>
                  </a:lnTo>
                  <a:lnTo>
                    <a:pt x="39" y="286"/>
                  </a:lnTo>
                  <a:lnTo>
                    <a:pt x="45" y="291"/>
                  </a:lnTo>
                  <a:lnTo>
                    <a:pt x="50" y="295"/>
                  </a:lnTo>
                  <a:lnTo>
                    <a:pt x="60" y="295"/>
                  </a:lnTo>
                  <a:lnTo>
                    <a:pt x="68" y="288"/>
                  </a:lnTo>
                  <a:lnTo>
                    <a:pt x="76" y="281"/>
                  </a:lnTo>
                  <a:lnTo>
                    <a:pt x="81" y="275"/>
                  </a:lnTo>
                  <a:lnTo>
                    <a:pt x="84" y="272"/>
                  </a:lnTo>
                  <a:lnTo>
                    <a:pt x="81" y="259"/>
                  </a:lnTo>
                  <a:lnTo>
                    <a:pt x="83" y="258"/>
                  </a:lnTo>
                  <a:lnTo>
                    <a:pt x="88" y="257"/>
                  </a:lnTo>
                  <a:lnTo>
                    <a:pt x="93" y="255"/>
                  </a:lnTo>
                  <a:lnTo>
                    <a:pt x="96" y="249"/>
                  </a:lnTo>
                  <a:lnTo>
                    <a:pt x="96" y="240"/>
                  </a:lnTo>
                  <a:lnTo>
                    <a:pt x="95" y="230"/>
                  </a:lnTo>
                  <a:lnTo>
                    <a:pt x="91" y="222"/>
                  </a:lnTo>
                  <a:lnTo>
                    <a:pt x="91" y="219"/>
                  </a:lnTo>
                  <a:lnTo>
                    <a:pt x="110" y="208"/>
                  </a:lnTo>
                  <a:lnTo>
                    <a:pt x="112" y="206"/>
                  </a:lnTo>
                  <a:lnTo>
                    <a:pt x="118" y="199"/>
                  </a:lnTo>
                  <a:lnTo>
                    <a:pt x="121" y="192"/>
                  </a:lnTo>
                  <a:lnTo>
                    <a:pt x="125" y="186"/>
                  </a:lnTo>
                  <a:lnTo>
                    <a:pt x="129" y="178"/>
                  </a:lnTo>
                  <a:lnTo>
                    <a:pt x="131" y="169"/>
                  </a:lnTo>
                  <a:lnTo>
                    <a:pt x="133" y="163"/>
                  </a:lnTo>
                  <a:lnTo>
                    <a:pt x="134" y="157"/>
                  </a:lnTo>
                  <a:lnTo>
                    <a:pt x="135" y="151"/>
                  </a:lnTo>
                  <a:lnTo>
                    <a:pt x="138" y="146"/>
                  </a:lnTo>
                  <a:lnTo>
                    <a:pt x="138" y="139"/>
                  </a:lnTo>
                  <a:lnTo>
                    <a:pt x="139" y="132"/>
                  </a:lnTo>
                  <a:lnTo>
                    <a:pt x="139" y="125"/>
                  </a:lnTo>
                  <a:lnTo>
                    <a:pt x="140" y="120"/>
                  </a:lnTo>
                  <a:lnTo>
                    <a:pt x="139" y="113"/>
                  </a:lnTo>
                  <a:lnTo>
                    <a:pt x="139" y="107"/>
                  </a:lnTo>
                  <a:lnTo>
                    <a:pt x="139" y="101"/>
                  </a:lnTo>
                  <a:lnTo>
                    <a:pt x="139" y="95"/>
                  </a:lnTo>
                  <a:lnTo>
                    <a:pt x="135" y="85"/>
                  </a:lnTo>
                  <a:lnTo>
                    <a:pt x="131" y="79"/>
                  </a:lnTo>
                  <a:lnTo>
                    <a:pt x="125" y="72"/>
                  </a:lnTo>
                  <a:lnTo>
                    <a:pt x="118" y="66"/>
                  </a:lnTo>
                  <a:lnTo>
                    <a:pt x="109" y="61"/>
                  </a:lnTo>
                  <a:lnTo>
                    <a:pt x="102" y="58"/>
                  </a:lnTo>
                  <a:lnTo>
                    <a:pt x="95" y="53"/>
                  </a:lnTo>
                  <a:lnTo>
                    <a:pt x="88" y="52"/>
                  </a:lnTo>
                  <a:lnTo>
                    <a:pt x="84" y="51"/>
                  </a:lnTo>
                  <a:close/>
                </a:path>
              </a:pathLst>
            </a:custGeom>
            <a:solidFill>
              <a:srgbClr val="B3B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38" name="Freeform 165"/>
            <p:cNvSpPr>
              <a:spLocks/>
            </p:cNvSpPr>
            <p:nvPr/>
          </p:nvSpPr>
          <p:spPr bwMode="auto">
            <a:xfrm>
              <a:off x="3903" y="1617"/>
              <a:ext cx="194" cy="201"/>
            </a:xfrm>
            <a:custGeom>
              <a:avLst/>
              <a:gdLst>
                <a:gd name="T0" fmla="*/ 1 w 387"/>
                <a:gd name="T1" fmla="*/ 155 h 201"/>
                <a:gd name="T2" fmla="*/ 1 w 387"/>
                <a:gd name="T3" fmla="*/ 151 h 201"/>
                <a:gd name="T4" fmla="*/ 1 w 387"/>
                <a:gd name="T5" fmla="*/ 144 h 201"/>
                <a:gd name="T6" fmla="*/ 1 w 387"/>
                <a:gd name="T7" fmla="*/ 139 h 201"/>
                <a:gd name="T8" fmla="*/ 1 w 387"/>
                <a:gd name="T9" fmla="*/ 132 h 201"/>
                <a:gd name="T10" fmla="*/ 1 w 387"/>
                <a:gd name="T11" fmla="*/ 119 h 201"/>
                <a:gd name="T12" fmla="*/ 0 w 387"/>
                <a:gd name="T13" fmla="*/ 100 h 201"/>
                <a:gd name="T14" fmla="*/ 1 w 387"/>
                <a:gd name="T15" fmla="*/ 85 h 201"/>
                <a:gd name="T16" fmla="*/ 1 w 387"/>
                <a:gd name="T17" fmla="*/ 72 h 201"/>
                <a:gd name="T18" fmla="*/ 1 w 387"/>
                <a:gd name="T19" fmla="*/ 65 h 201"/>
                <a:gd name="T20" fmla="*/ 1 w 387"/>
                <a:gd name="T21" fmla="*/ 63 h 201"/>
                <a:gd name="T22" fmla="*/ 1 w 387"/>
                <a:gd name="T23" fmla="*/ 63 h 201"/>
                <a:gd name="T24" fmla="*/ 1 w 387"/>
                <a:gd name="T25" fmla="*/ 65 h 201"/>
                <a:gd name="T26" fmla="*/ 1 w 387"/>
                <a:gd name="T27" fmla="*/ 0 h 201"/>
                <a:gd name="T28" fmla="*/ 1 w 387"/>
                <a:gd name="T29" fmla="*/ 0 h 201"/>
                <a:gd name="T30" fmla="*/ 1 w 387"/>
                <a:gd name="T31" fmla="*/ 2 h 201"/>
                <a:gd name="T32" fmla="*/ 1 w 387"/>
                <a:gd name="T33" fmla="*/ 7 h 201"/>
                <a:gd name="T34" fmla="*/ 1 w 387"/>
                <a:gd name="T35" fmla="*/ 15 h 201"/>
                <a:gd name="T36" fmla="*/ 1 w 387"/>
                <a:gd name="T37" fmla="*/ 29 h 201"/>
                <a:gd name="T38" fmla="*/ 1 w 387"/>
                <a:gd name="T39" fmla="*/ 44 h 201"/>
                <a:gd name="T40" fmla="*/ 1 w 387"/>
                <a:gd name="T41" fmla="*/ 58 h 201"/>
                <a:gd name="T42" fmla="*/ 1 w 387"/>
                <a:gd name="T43" fmla="*/ 65 h 201"/>
                <a:gd name="T44" fmla="*/ 1 w 387"/>
                <a:gd name="T45" fmla="*/ 65 h 201"/>
                <a:gd name="T46" fmla="*/ 1 w 387"/>
                <a:gd name="T47" fmla="*/ 63 h 201"/>
                <a:gd name="T48" fmla="*/ 1 w 387"/>
                <a:gd name="T49" fmla="*/ 60 h 201"/>
                <a:gd name="T50" fmla="*/ 1 w 387"/>
                <a:gd name="T51" fmla="*/ 135 h 201"/>
                <a:gd name="T52" fmla="*/ 1 w 387"/>
                <a:gd name="T53" fmla="*/ 142 h 201"/>
                <a:gd name="T54" fmla="*/ 1 w 387"/>
                <a:gd name="T55" fmla="*/ 150 h 201"/>
                <a:gd name="T56" fmla="*/ 1 w 387"/>
                <a:gd name="T57" fmla="*/ 161 h 201"/>
                <a:gd name="T58" fmla="*/ 1 w 387"/>
                <a:gd name="T59" fmla="*/ 172 h 201"/>
                <a:gd name="T60" fmla="*/ 1 w 387"/>
                <a:gd name="T61" fmla="*/ 182 h 201"/>
                <a:gd name="T62" fmla="*/ 1 w 387"/>
                <a:gd name="T63" fmla="*/ 189 h 201"/>
                <a:gd name="T64" fmla="*/ 1 w 387"/>
                <a:gd name="T65" fmla="*/ 191 h 201"/>
                <a:gd name="T66" fmla="*/ 1 w 387"/>
                <a:gd name="T67" fmla="*/ 200 h 201"/>
                <a:gd name="T68" fmla="*/ 1 w 387"/>
                <a:gd name="T69" fmla="*/ 201 h 201"/>
                <a:gd name="T70" fmla="*/ 1 w 387"/>
                <a:gd name="T71" fmla="*/ 199 h 201"/>
                <a:gd name="T72" fmla="*/ 1 w 387"/>
                <a:gd name="T73" fmla="*/ 192 h 201"/>
                <a:gd name="T74" fmla="*/ 1 w 387"/>
                <a:gd name="T75" fmla="*/ 188 h 201"/>
                <a:gd name="T76" fmla="*/ 1 w 387"/>
                <a:gd name="T77" fmla="*/ 181 h 201"/>
                <a:gd name="T78" fmla="*/ 1 w 387"/>
                <a:gd name="T79" fmla="*/ 177 h 201"/>
                <a:gd name="T80" fmla="*/ 1 w 387"/>
                <a:gd name="T81" fmla="*/ 167 h 201"/>
                <a:gd name="T82" fmla="*/ 1 w 387"/>
                <a:gd name="T83" fmla="*/ 163 h 2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87"/>
                <a:gd name="T127" fmla="*/ 0 h 201"/>
                <a:gd name="T128" fmla="*/ 387 w 387"/>
                <a:gd name="T129" fmla="*/ 201 h 2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87" h="201">
                  <a:moveTo>
                    <a:pt x="261" y="163"/>
                  </a:moveTo>
                  <a:lnTo>
                    <a:pt x="85" y="155"/>
                  </a:lnTo>
                  <a:lnTo>
                    <a:pt x="82" y="153"/>
                  </a:lnTo>
                  <a:lnTo>
                    <a:pt x="75" y="151"/>
                  </a:lnTo>
                  <a:lnTo>
                    <a:pt x="63" y="148"/>
                  </a:lnTo>
                  <a:lnTo>
                    <a:pt x="51" y="144"/>
                  </a:lnTo>
                  <a:lnTo>
                    <a:pt x="43" y="141"/>
                  </a:lnTo>
                  <a:lnTo>
                    <a:pt x="36" y="139"/>
                  </a:lnTo>
                  <a:lnTo>
                    <a:pt x="29" y="135"/>
                  </a:lnTo>
                  <a:lnTo>
                    <a:pt x="23" y="132"/>
                  </a:lnTo>
                  <a:lnTo>
                    <a:pt x="12" y="125"/>
                  </a:lnTo>
                  <a:lnTo>
                    <a:pt x="4" y="119"/>
                  </a:lnTo>
                  <a:lnTo>
                    <a:pt x="0" y="110"/>
                  </a:lnTo>
                  <a:lnTo>
                    <a:pt x="0" y="100"/>
                  </a:lnTo>
                  <a:lnTo>
                    <a:pt x="1" y="91"/>
                  </a:lnTo>
                  <a:lnTo>
                    <a:pt x="9" y="85"/>
                  </a:lnTo>
                  <a:lnTo>
                    <a:pt x="15" y="78"/>
                  </a:lnTo>
                  <a:lnTo>
                    <a:pt x="26" y="72"/>
                  </a:lnTo>
                  <a:lnTo>
                    <a:pt x="36" y="68"/>
                  </a:lnTo>
                  <a:lnTo>
                    <a:pt x="48" y="65"/>
                  </a:lnTo>
                  <a:lnTo>
                    <a:pt x="56" y="63"/>
                  </a:lnTo>
                  <a:lnTo>
                    <a:pt x="64" y="63"/>
                  </a:lnTo>
                  <a:lnTo>
                    <a:pt x="71" y="63"/>
                  </a:lnTo>
                  <a:lnTo>
                    <a:pt x="75" y="63"/>
                  </a:lnTo>
                  <a:lnTo>
                    <a:pt x="81" y="64"/>
                  </a:lnTo>
                  <a:lnTo>
                    <a:pt x="84" y="65"/>
                  </a:lnTo>
                  <a:lnTo>
                    <a:pt x="123" y="1"/>
                  </a:lnTo>
                  <a:lnTo>
                    <a:pt x="124" y="0"/>
                  </a:lnTo>
                  <a:lnTo>
                    <a:pt x="132" y="0"/>
                  </a:lnTo>
                  <a:lnTo>
                    <a:pt x="140" y="0"/>
                  </a:lnTo>
                  <a:lnTo>
                    <a:pt x="153" y="1"/>
                  </a:lnTo>
                  <a:lnTo>
                    <a:pt x="165" y="2"/>
                  </a:lnTo>
                  <a:lnTo>
                    <a:pt x="178" y="4"/>
                  </a:lnTo>
                  <a:lnTo>
                    <a:pt x="190" y="7"/>
                  </a:lnTo>
                  <a:lnTo>
                    <a:pt x="202" y="11"/>
                  </a:lnTo>
                  <a:lnTo>
                    <a:pt x="210" y="15"/>
                  </a:lnTo>
                  <a:lnTo>
                    <a:pt x="219" y="22"/>
                  </a:lnTo>
                  <a:lnTo>
                    <a:pt x="227" y="29"/>
                  </a:lnTo>
                  <a:lnTo>
                    <a:pt x="238" y="37"/>
                  </a:lnTo>
                  <a:lnTo>
                    <a:pt x="248" y="44"/>
                  </a:lnTo>
                  <a:lnTo>
                    <a:pt x="258" y="52"/>
                  </a:lnTo>
                  <a:lnTo>
                    <a:pt x="269" y="58"/>
                  </a:lnTo>
                  <a:lnTo>
                    <a:pt x="280" y="63"/>
                  </a:lnTo>
                  <a:lnTo>
                    <a:pt x="290" y="65"/>
                  </a:lnTo>
                  <a:lnTo>
                    <a:pt x="300" y="66"/>
                  </a:lnTo>
                  <a:lnTo>
                    <a:pt x="309" y="65"/>
                  </a:lnTo>
                  <a:lnTo>
                    <a:pt x="317" y="65"/>
                  </a:lnTo>
                  <a:lnTo>
                    <a:pt x="322" y="63"/>
                  </a:lnTo>
                  <a:lnTo>
                    <a:pt x="329" y="61"/>
                  </a:lnTo>
                  <a:lnTo>
                    <a:pt x="332" y="60"/>
                  </a:lnTo>
                  <a:lnTo>
                    <a:pt x="333" y="60"/>
                  </a:lnTo>
                  <a:lnTo>
                    <a:pt x="313" y="135"/>
                  </a:lnTo>
                  <a:lnTo>
                    <a:pt x="312" y="137"/>
                  </a:lnTo>
                  <a:lnTo>
                    <a:pt x="315" y="142"/>
                  </a:lnTo>
                  <a:lnTo>
                    <a:pt x="316" y="145"/>
                  </a:lnTo>
                  <a:lnTo>
                    <a:pt x="320" y="150"/>
                  </a:lnTo>
                  <a:lnTo>
                    <a:pt x="324" y="155"/>
                  </a:lnTo>
                  <a:lnTo>
                    <a:pt x="332" y="161"/>
                  </a:lnTo>
                  <a:lnTo>
                    <a:pt x="338" y="167"/>
                  </a:lnTo>
                  <a:lnTo>
                    <a:pt x="347" y="172"/>
                  </a:lnTo>
                  <a:lnTo>
                    <a:pt x="357" y="178"/>
                  </a:lnTo>
                  <a:lnTo>
                    <a:pt x="366" y="182"/>
                  </a:lnTo>
                  <a:lnTo>
                    <a:pt x="372" y="186"/>
                  </a:lnTo>
                  <a:lnTo>
                    <a:pt x="380" y="189"/>
                  </a:lnTo>
                  <a:lnTo>
                    <a:pt x="384" y="190"/>
                  </a:lnTo>
                  <a:lnTo>
                    <a:pt x="387" y="191"/>
                  </a:lnTo>
                  <a:lnTo>
                    <a:pt x="383" y="193"/>
                  </a:lnTo>
                  <a:lnTo>
                    <a:pt x="377" y="200"/>
                  </a:lnTo>
                  <a:lnTo>
                    <a:pt x="370" y="201"/>
                  </a:lnTo>
                  <a:lnTo>
                    <a:pt x="364" y="201"/>
                  </a:lnTo>
                  <a:lnTo>
                    <a:pt x="355" y="201"/>
                  </a:lnTo>
                  <a:lnTo>
                    <a:pt x="345" y="199"/>
                  </a:lnTo>
                  <a:lnTo>
                    <a:pt x="338" y="196"/>
                  </a:lnTo>
                  <a:lnTo>
                    <a:pt x="332" y="192"/>
                  </a:lnTo>
                  <a:lnTo>
                    <a:pt x="324" y="190"/>
                  </a:lnTo>
                  <a:lnTo>
                    <a:pt x="317" y="188"/>
                  </a:lnTo>
                  <a:lnTo>
                    <a:pt x="309" y="184"/>
                  </a:lnTo>
                  <a:lnTo>
                    <a:pt x="303" y="181"/>
                  </a:lnTo>
                  <a:lnTo>
                    <a:pt x="296" y="179"/>
                  </a:lnTo>
                  <a:lnTo>
                    <a:pt x="290" y="177"/>
                  </a:lnTo>
                  <a:lnTo>
                    <a:pt x="276" y="170"/>
                  </a:lnTo>
                  <a:lnTo>
                    <a:pt x="269" y="167"/>
                  </a:lnTo>
                  <a:lnTo>
                    <a:pt x="262" y="163"/>
                  </a:lnTo>
                  <a:lnTo>
                    <a:pt x="261" y="163"/>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39" name="Freeform 166"/>
            <p:cNvSpPr>
              <a:spLocks/>
            </p:cNvSpPr>
            <p:nvPr/>
          </p:nvSpPr>
          <p:spPr bwMode="auto">
            <a:xfrm>
              <a:off x="3958" y="1754"/>
              <a:ext cx="116" cy="239"/>
            </a:xfrm>
            <a:custGeom>
              <a:avLst/>
              <a:gdLst>
                <a:gd name="T0" fmla="*/ 1 w 231"/>
                <a:gd name="T1" fmla="*/ 29 h 239"/>
                <a:gd name="T2" fmla="*/ 1 w 231"/>
                <a:gd name="T3" fmla="*/ 30 h 239"/>
                <a:gd name="T4" fmla="*/ 1 w 231"/>
                <a:gd name="T5" fmla="*/ 36 h 239"/>
                <a:gd name="T6" fmla="*/ 1 w 231"/>
                <a:gd name="T7" fmla="*/ 41 h 239"/>
                <a:gd name="T8" fmla="*/ 1 w 231"/>
                <a:gd name="T9" fmla="*/ 47 h 239"/>
                <a:gd name="T10" fmla="*/ 1 w 231"/>
                <a:gd name="T11" fmla="*/ 54 h 239"/>
                <a:gd name="T12" fmla="*/ 1 w 231"/>
                <a:gd name="T13" fmla="*/ 64 h 239"/>
                <a:gd name="T14" fmla="*/ 1 w 231"/>
                <a:gd name="T15" fmla="*/ 73 h 239"/>
                <a:gd name="T16" fmla="*/ 1 w 231"/>
                <a:gd name="T17" fmla="*/ 84 h 239"/>
                <a:gd name="T18" fmla="*/ 1 w 231"/>
                <a:gd name="T19" fmla="*/ 89 h 239"/>
                <a:gd name="T20" fmla="*/ 1 w 231"/>
                <a:gd name="T21" fmla="*/ 94 h 239"/>
                <a:gd name="T22" fmla="*/ 1 w 231"/>
                <a:gd name="T23" fmla="*/ 100 h 239"/>
                <a:gd name="T24" fmla="*/ 1 w 231"/>
                <a:gd name="T25" fmla="*/ 104 h 239"/>
                <a:gd name="T26" fmla="*/ 1 w 231"/>
                <a:gd name="T27" fmla="*/ 113 h 239"/>
                <a:gd name="T28" fmla="*/ 1 w 231"/>
                <a:gd name="T29" fmla="*/ 121 h 239"/>
                <a:gd name="T30" fmla="*/ 1 w 231"/>
                <a:gd name="T31" fmla="*/ 125 h 239"/>
                <a:gd name="T32" fmla="*/ 1 w 231"/>
                <a:gd name="T33" fmla="*/ 128 h 239"/>
                <a:gd name="T34" fmla="*/ 1 w 231"/>
                <a:gd name="T35" fmla="*/ 145 h 239"/>
                <a:gd name="T36" fmla="*/ 1 w 231"/>
                <a:gd name="T37" fmla="*/ 145 h 239"/>
                <a:gd name="T38" fmla="*/ 1 w 231"/>
                <a:gd name="T39" fmla="*/ 150 h 239"/>
                <a:gd name="T40" fmla="*/ 1 w 231"/>
                <a:gd name="T41" fmla="*/ 153 h 239"/>
                <a:gd name="T42" fmla="*/ 1 w 231"/>
                <a:gd name="T43" fmla="*/ 159 h 239"/>
                <a:gd name="T44" fmla="*/ 1 w 231"/>
                <a:gd name="T45" fmla="*/ 165 h 239"/>
                <a:gd name="T46" fmla="*/ 1 w 231"/>
                <a:gd name="T47" fmla="*/ 175 h 239"/>
                <a:gd name="T48" fmla="*/ 1 w 231"/>
                <a:gd name="T49" fmla="*/ 183 h 239"/>
                <a:gd name="T50" fmla="*/ 1 w 231"/>
                <a:gd name="T51" fmla="*/ 194 h 239"/>
                <a:gd name="T52" fmla="*/ 1 w 231"/>
                <a:gd name="T53" fmla="*/ 204 h 239"/>
                <a:gd name="T54" fmla="*/ 1 w 231"/>
                <a:gd name="T55" fmla="*/ 216 h 239"/>
                <a:gd name="T56" fmla="*/ 1 w 231"/>
                <a:gd name="T57" fmla="*/ 223 h 239"/>
                <a:gd name="T58" fmla="*/ 1 w 231"/>
                <a:gd name="T59" fmla="*/ 231 h 239"/>
                <a:gd name="T60" fmla="*/ 1 w 231"/>
                <a:gd name="T61" fmla="*/ 237 h 239"/>
                <a:gd name="T62" fmla="*/ 1 w 231"/>
                <a:gd name="T63" fmla="*/ 239 h 239"/>
                <a:gd name="T64" fmla="*/ 1 w 231"/>
                <a:gd name="T65" fmla="*/ 222 h 239"/>
                <a:gd name="T66" fmla="*/ 0 w 231"/>
                <a:gd name="T67" fmla="*/ 67 h 239"/>
                <a:gd name="T68" fmla="*/ 0 w 231"/>
                <a:gd name="T69" fmla="*/ 5 h 239"/>
                <a:gd name="T70" fmla="*/ 1 w 231"/>
                <a:gd name="T71" fmla="*/ 0 h 239"/>
                <a:gd name="T72" fmla="*/ 1 w 231"/>
                <a:gd name="T73" fmla="*/ 29 h 239"/>
                <a:gd name="T74" fmla="*/ 1 w 231"/>
                <a:gd name="T75" fmla="*/ 29 h 23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1"/>
                <a:gd name="T115" fmla="*/ 0 h 239"/>
                <a:gd name="T116" fmla="*/ 231 w 231"/>
                <a:gd name="T117" fmla="*/ 239 h 23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1" h="239">
                  <a:moveTo>
                    <a:pt x="199" y="29"/>
                  </a:moveTo>
                  <a:lnTo>
                    <a:pt x="199" y="30"/>
                  </a:lnTo>
                  <a:lnTo>
                    <a:pt x="201" y="36"/>
                  </a:lnTo>
                  <a:lnTo>
                    <a:pt x="201" y="41"/>
                  </a:lnTo>
                  <a:lnTo>
                    <a:pt x="202" y="47"/>
                  </a:lnTo>
                  <a:lnTo>
                    <a:pt x="203" y="54"/>
                  </a:lnTo>
                  <a:lnTo>
                    <a:pt x="206" y="64"/>
                  </a:lnTo>
                  <a:lnTo>
                    <a:pt x="208" y="73"/>
                  </a:lnTo>
                  <a:lnTo>
                    <a:pt x="211" y="84"/>
                  </a:lnTo>
                  <a:lnTo>
                    <a:pt x="212" y="89"/>
                  </a:lnTo>
                  <a:lnTo>
                    <a:pt x="215" y="94"/>
                  </a:lnTo>
                  <a:lnTo>
                    <a:pt x="218" y="100"/>
                  </a:lnTo>
                  <a:lnTo>
                    <a:pt x="220" y="104"/>
                  </a:lnTo>
                  <a:lnTo>
                    <a:pt x="223" y="113"/>
                  </a:lnTo>
                  <a:lnTo>
                    <a:pt x="227" y="121"/>
                  </a:lnTo>
                  <a:lnTo>
                    <a:pt x="229" y="125"/>
                  </a:lnTo>
                  <a:lnTo>
                    <a:pt x="231" y="128"/>
                  </a:lnTo>
                  <a:lnTo>
                    <a:pt x="203" y="145"/>
                  </a:lnTo>
                  <a:lnTo>
                    <a:pt x="202" y="145"/>
                  </a:lnTo>
                  <a:lnTo>
                    <a:pt x="202" y="150"/>
                  </a:lnTo>
                  <a:lnTo>
                    <a:pt x="199" y="153"/>
                  </a:lnTo>
                  <a:lnTo>
                    <a:pt x="199" y="159"/>
                  </a:lnTo>
                  <a:lnTo>
                    <a:pt x="195" y="165"/>
                  </a:lnTo>
                  <a:lnTo>
                    <a:pt x="193" y="175"/>
                  </a:lnTo>
                  <a:lnTo>
                    <a:pt x="186" y="183"/>
                  </a:lnTo>
                  <a:lnTo>
                    <a:pt x="180" y="194"/>
                  </a:lnTo>
                  <a:lnTo>
                    <a:pt x="173" y="204"/>
                  </a:lnTo>
                  <a:lnTo>
                    <a:pt x="165" y="216"/>
                  </a:lnTo>
                  <a:lnTo>
                    <a:pt x="159" y="223"/>
                  </a:lnTo>
                  <a:lnTo>
                    <a:pt x="153" y="231"/>
                  </a:lnTo>
                  <a:lnTo>
                    <a:pt x="151" y="237"/>
                  </a:lnTo>
                  <a:lnTo>
                    <a:pt x="151" y="239"/>
                  </a:lnTo>
                  <a:lnTo>
                    <a:pt x="25" y="222"/>
                  </a:lnTo>
                  <a:lnTo>
                    <a:pt x="0" y="67"/>
                  </a:lnTo>
                  <a:lnTo>
                    <a:pt x="0" y="5"/>
                  </a:lnTo>
                  <a:lnTo>
                    <a:pt x="97" y="0"/>
                  </a:lnTo>
                  <a:lnTo>
                    <a:pt x="199" y="29"/>
                  </a:lnTo>
                  <a:close/>
                </a:path>
              </a:pathLst>
            </a:custGeom>
            <a:solidFill>
              <a:srgbClr val="DEB8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40" name="Freeform 167"/>
            <p:cNvSpPr>
              <a:spLocks/>
            </p:cNvSpPr>
            <p:nvPr/>
          </p:nvSpPr>
          <p:spPr bwMode="auto">
            <a:xfrm>
              <a:off x="4229" y="1867"/>
              <a:ext cx="88" cy="229"/>
            </a:xfrm>
            <a:custGeom>
              <a:avLst/>
              <a:gdLst>
                <a:gd name="T0" fmla="*/ 0 w 177"/>
                <a:gd name="T1" fmla="*/ 186 h 229"/>
                <a:gd name="T2" fmla="*/ 0 w 177"/>
                <a:gd name="T3" fmla="*/ 185 h 229"/>
                <a:gd name="T4" fmla="*/ 0 w 177"/>
                <a:gd name="T5" fmla="*/ 182 h 229"/>
                <a:gd name="T6" fmla="*/ 0 w 177"/>
                <a:gd name="T7" fmla="*/ 175 h 229"/>
                <a:gd name="T8" fmla="*/ 0 w 177"/>
                <a:gd name="T9" fmla="*/ 169 h 229"/>
                <a:gd name="T10" fmla="*/ 0 w 177"/>
                <a:gd name="T11" fmla="*/ 165 h 229"/>
                <a:gd name="T12" fmla="*/ 0 w 177"/>
                <a:gd name="T13" fmla="*/ 159 h 229"/>
                <a:gd name="T14" fmla="*/ 0 w 177"/>
                <a:gd name="T15" fmla="*/ 155 h 229"/>
                <a:gd name="T16" fmla="*/ 0 w 177"/>
                <a:gd name="T17" fmla="*/ 149 h 229"/>
                <a:gd name="T18" fmla="*/ 0 w 177"/>
                <a:gd name="T19" fmla="*/ 144 h 229"/>
                <a:gd name="T20" fmla="*/ 0 w 177"/>
                <a:gd name="T21" fmla="*/ 137 h 229"/>
                <a:gd name="T22" fmla="*/ 0 w 177"/>
                <a:gd name="T23" fmla="*/ 132 h 229"/>
                <a:gd name="T24" fmla="*/ 0 w 177"/>
                <a:gd name="T25" fmla="*/ 126 h 229"/>
                <a:gd name="T26" fmla="*/ 0 w 177"/>
                <a:gd name="T27" fmla="*/ 118 h 229"/>
                <a:gd name="T28" fmla="*/ 0 w 177"/>
                <a:gd name="T29" fmla="*/ 111 h 229"/>
                <a:gd name="T30" fmla="*/ 0 w 177"/>
                <a:gd name="T31" fmla="*/ 104 h 229"/>
                <a:gd name="T32" fmla="*/ 0 w 177"/>
                <a:gd name="T33" fmla="*/ 96 h 229"/>
                <a:gd name="T34" fmla="*/ 0 w 177"/>
                <a:gd name="T35" fmla="*/ 88 h 229"/>
                <a:gd name="T36" fmla="*/ 0 w 177"/>
                <a:gd name="T37" fmla="*/ 81 h 229"/>
                <a:gd name="T38" fmla="*/ 0 w 177"/>
                <a:gd name="T39" fmla="*/ 74 h 229"/>
                <a:gd name="T40" fmla="*/ 0 w 177"/>
                <a:gd name="T41" fmla="*/ 68 h 229"/>
                <a:gd name="T42" fmla="*/ 0 w 177"/>
                <a:gd name="T43" fmla="*/ 61 h 229"/>
                <a:gd name="T44" fmla="*/ 0 w 177"/>
                <a:gd name="T45" fmla="*/ 56 h 229"/>
                <a:gd name="T46" fmla="*/ 0 w 177"/>
                <a:gd name="T47" fmla="*/ 50 h 229"/>
                <a:gd name="T48" fmla="*/ 0 w 177"/>
                <a:gd name="T49" fmla="*/ 47 h 229"/>
                <a:gd name="T50" fmla="*/ 0 w 177"/>
                <a:gd name="T51" fmla="*/ 41 h 229"/>
                <a:gd name="T52" fmla="*/ 0 w 177"/>
                <a:gd name="T53" fmla="*/ 39 h 229"/>
                <a:gd name="T54" fmla="*/ 0 w 177"/>
                <a:gd name="T55" fmla="*/ 3 h 229"/>
                <a:gd name="T56" fmla="*/ 0 w 177"/>
                <a:gd name="T57" fmla="*/ 15 h 229"/>
                <a:gd name="T58" fmla="*/ 0 w 177"/>
                <a:gd name="T59" fmla="*/ 0 h 229"/>
                <a:gd name="T60" fmla="*/ 0 w 177"/>
                <a:gd name="T61" fmla="*/ 32 h 229"/>
                <a:gd name="T62" fmla="*/ 0 w 177"/>
                <a:gd name="T63" fmla="*/ 71 h 229"/>
                <a:gd name="T64" fmla="*/ 0 w 177"/>
                <a:gd name="T65" fmla="*/ 75 h 229"/>
                <a:gd name="T66" fmla="*/ 0 w 177"/>
                <a:gd name="T67" fmla="*/ 77 h 229"/>
                <a:gd name="T68" fmla="*/ 0 w 177"/>
                <a:gd name="T69" fmla="*/ 86 h 229"/>
                <a:gd name="T70" fmla="*/ 0 w 177"/>
                <a:gd name="T71" fmla="*/ 91 h 229"/>
                <a:gd name="T72" fmla="*/ 0 w 177"/>
                <a:gd name="T73" fmla="*/ 98 h 229"/>
                <a:gd name="T74" fmla="*/ 0 w 177"/>
                <a:gd name="T75" fmla="*/ 104 h 229"/>
                <a:gd name="T76" fmla="*/ 0 w 177"/>
                <a:gd name="T77" fmla="*/ 113 h 229"/>
                <a:gd name="T78" fmla="*/ 0 w 177"/>
                <a:gd name="T79" fmla="*/ 117 h 229"/>
                <a:gd name="T80" fmla="*/ 0 w 177"/>
                <a:gd name="T81" fmla="*/ 124 h 229"/>
                <a:gd name="T82" fmla="*/ 0 w 177"/>
                <a:gd name="T83" fmla="*/ 128 h 229"/>
                <a:gd name="T84" fmla="*/ 0 w 177"/>
                <a:gd name="T85" fmla="*/ 135 h 229"/>
                <a:gd name="T86" fmla="*/ 0 w 177"/>
                <a:gd name="T87" fmla="*/ 142 h 229"/>
                <a:gd name="T88" fmla="*/ 0 w 177"/>
                <a:gd name="T89" fmla="*/ 145 h 229"/>
                <a:gd name="T90" fmla="*/ 0 w 177"/>
                <a:gd name="T91" fmla="*/ 229 h 229"/>
                <a:gd name="T92" fmla="*/ 0 w 177"/>
                <a:gd name="T93" fmla="*/ 186 h 229"/>
                <a:gd name="T94" fmla="*/ 0 w 177"/>
                <a:gd name="T95" fmla="*/ 186 h 22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77"/>
                <a:gd name="T145" fmla="*/ 0 h 229"/>
                <a:gd name="T146" fmla="*/ 177 w 177"/>
                <a:gd name="T147" fmla="*/ 229 h 22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77" h="229">
                  <a:moveTo>
                    <a:pt x="0" y="186"/>
                  </a:moveTo>
                  <a:lnTo>
                    <a:pt x="0" y="185"/>
                  </a:lnTo>
                  <a:lnTo>
                    <a:pt x="3" y="182"/>
                  </a:lnTo>
                  <a:lnTo>
                    <a:pt x="6" y="175"/>
                  </a:lnTo>
                  <a:lnTo>
                    <a:pt x="12" y="169"/>
                  </a:lnTo>
                  <a:lnTo>
                    <a:pt x="13" y="165"/>
                  </a:lnTo>
                  <a:lnTo>
                    <a:pt x="15" y="159"/>
                  </a:lnTo>
                  <a:lnTo>
                    <a:pt x="17" y="155"/>
                  </a:lnTo>
                  <a:lnTo>
                    <a:pt x="21" y="149"/>
                  </a:lnTo>
                  <a:lnTo>
                    <a:pt x="23" y="144"/>
                  </a:lnTo>
                  <a:lnTo>
                    <a:pt x="25" y="137"/>
                  </a:lnTo>
                  <a:lnTo>
                    <a:pt x="27" y="132"/>
                  </a:lnTo>
                  <a:lnTo>
                    <a:pt x="29" y="126"/>
                  </a:lnTo>
                  <a:lnTo>
                    <a:pt x="29" y="118"/>
                  </a:lnTo>
                  <a:lnTo>
                    <a:pt x="29" y="111"/>
                  </a:lnTo>
                  <a:lnTo>
                    <a:pt x="29" y="104"/>
                  </a:lnTo>
                  <a:lnTo>
                    <a:pt x="29" y="96"/>
                  </a:lnTo>
                  <a:lnTo>
                    <a:pt x="28" y="88"/>
                  </a:lnTo>
                  <a:lnTo>
                    <a:pt x="27" y="81"/>
                  </a:lnTo>
                  <a:lnTo>
                    <a:pt x="27" y="74"/>
                  </a:lnTo>
                  <a:lnTo>
                    <a:pt x="27" y="68"/>
                  </a:lnTo>
                  <a:lnTo>
                    <a:pt x="24" y="61"/>
                  </a:lnTo>
                  <a:lnTo>
                    <a:pt x="24" y="56"/>
                  </a:lnTo>
                  <a:lnTo>
                    <a:pt x="21" y="50"/>
                  </a:lnTo>
                  <a:lnTo>
                    <a:pt x="21" y="47"/>
                  </a:lnTo>
                  <a:lnTo>
                    <a:pt x="20" y="41"/>
                  </a:lnTo>
                  <a:lnTo>
                    <a:pt x="20" y="39"/>
                  </a:lnTo>
                  <a:lnTo>
                    <a:pt x="42" y="3"/>
                  </a:lnTo>
                  <a:lnTo>
                    <a:pt x="67" y="15"/>
                  </a:lnTo>
                  <a:lnTo>
                    <a:pt x="103" y="0"/>
                  </a:lnTo>
                  <a:lnTo>
                    <a:pt x="176" y="32"/>
                  </a:lnTo>
                  <a:lnTo>
                    <a:pt x="177" y="71"/>
                  </a:lnTo>
                  <a:lnTo>
                    <a:pt x="141" y="75"/>
                  </a:lnTo>
                  <a:lnTo>
                    <a:pt x="139" y="77"/>
                  </a:lnTo>
                  <a:lnTo>
                    <a:pt x="137" y="86"/>
                  </a:lnTo>
                  <a:lnTo>
                    <a:pt x="134" y="91"/>
                  </a:lnTo>
                  <a:lnTo>
                    <a:pt x="131" y="98"/>
                  </a:lnTo>
                  <a:lnTo>
                    <a:pt x="126" y="104"/>
                  </a:lnTo>
                  <a:lnTo>
                    <a:pt x="122" y="113"/>
                  </a:lnTo>
                  <a:lnTo>
                    <a:pt x="114" y="117"/>
                  </a:lnTo>
                  <a:lnTo>
                    <a:pt x="108" y="124"/>
                  </a:lnTo>
                  <a:lnTo>
                    <a:pt x="100" y="128"/>
                  </a:lnTo>
                  <a:lnTo>
                    <a:pt x="93" y="135"/>
                  </a:lnTo>
                  <a:lnTo>
                    <a:pt x="82" y="142"/>
                  </a:lnTo>
                  <a:lnTo>
                    <a:pt x="78" y="145"/>
                  </a:lnTo>
                  <a:lnTo>
                    <a:pt x="63" y="229"/>
                  </a:lnTo>
                  <a:lnTo>
                    <a:pt x="0" y="186"/>
                  </a:lnTo>
                  <a:close/>
                </a:path>
              </a:pathLst>
            </a:custGeom>
            <a:solidFill>
              <a:srgbClr val="DEB8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41" name="Freeform 168"/>
            <p:cNvSpPr>
              <a:spLocks/>
            </p:cNvSpPr>
            <p:nvPr/>
          </p:nvSpPr>
          <p:spPr bwMode="auto">
            <a:xfrm>
              <a:off x="4296" y="1852"/>
              <a:ext cx="62" cy="109"/>
            </a:xfrm>
            <a:custGeom>
              <a:avLst/>
              <a:gdLst>
                <a:gd name="T0" fmla="*/ 1 w 124"/>
                <a:gd name="T1" fmla="*/ 2 h 109"/>
                <a:gd name="T2" fmla="*/ 1 w 124"/>
                <a:gd name="T3" fmla="*/ 3 h 109"/>
                <a:gd name="T4" fmla="*/ 1 w 124"/>
                <a:gd name="T5" fmla="*/ 6 h 109"/>
                <a:gd name="T6" fmla="*/ 1 w 124"/>
                <a:gd name="T7" fmla="*/ 10 h 109"/>
                <a:gd name="T8" fmla="*/ 1 w 124"/>
                <a:gd name="T9" fmla="*/ 16 h 109"/>
                <a:gd name="T10" fmla="*/ 1 w 124"/>
                <a:gd name="T11" fmla="*/ 24 h 109"/>
                <a:gd name="T12" fmla="*/ 1 w 124"/>
                <a:gd name="T13" fmla="*/ 34 h 109"/>
                <a:gd name="T14" fmla="*/ 1 w 124"/>
                <a:gd name="T15" fmla="*/ 43 h 109"/>
                <a:gd name="T16" fmla="*/ 1 w 124"/>
                <a:gd name="T17" fmla="*/ 53 h 109"/>
                <a:gd name="T18" fmla="*/ 1 w 124"/>
                <a:gd name="T19" fmla="*/ 61 h 109"/>
                <a:gd name="T20" fmla="*/ 1 w 124"/>
                <a:gd name="T21" fmla="*/ 70 h 109"/>
                <a:gd name="T22" fmla="*/ 1 w 124"/>
                <a:gd name="T23" fmla="*/ 76 h 109"/>
                <a:gd name="T24" fmla="*/ 1 w 124"/>
                <a:gd name="T25" fmla="*/ 83 h 109"/>
                <a:gd name="T26" fmla="*/ 1 w 124"/>
                <a:gd name="T27" fmla="*/ 89 h 109"/>
                <a:gd name="T28" fmla="*/ 1 w 124"/>
                <a:gd name="T29" fmla="*/ 94 h 109"/>
                <a:gd name="T30" fmla="*/ 1 w 124"/>
                <a:gd name="T31" fmla="*/ 95 h 109"/>
                <a:gd name="T32" fmla="*/ 1 w 124"/>
                <a:gd name="T33" fmla="*/ 98 h 109"/>
                <a:gd name="T34" fmla="*/ 1 w 124"/>
                <a:gd name="T35" fmla="*/ 99 h 109"/>
                <a:gd name="T36" fmla="*/ 1 w 124"/>
                <a:gd name="T37" fmla="*/ 100 h 109"/>
                <a:gd name="T38" fmla="*/ 1 w 124"/>
                <a:gd name="T39" fmla="*/ 101 h 109"/>
                <a:gd name="T40" fmla="*/ 1 w 124"/>
                <a:gd name="T41" fmla="*/ 102 h 109"/>
                <a:gd name="T42" fmla="*/ 1 w 124"/>
                <a:gd name="T43" fmla="*/ 103 h 109"/>
                <a:gd name="T44" fmla="*/ 1 w 124"/>
                <a:gd name="T45" fmla="*/ 105 h 109"/>
                <a:gd name="T46" fmla="*/ 1 w 124"/>
                <a:gd name="T47" fmla="*/ 106 h 109"/>
                <a:gd name="T48" fmla="*/ 1 w 124"/>
                <a:gd name="T49" fmla="*/ 109 h 109"/>
                <a:gd name="T50" fmla="*/ 1 w 124"/>
                <a:gd name="T51" fmla="*/ 109 h 109"/>
                <a:gd name="T52" fmla="*/ 0 w 124"/>
                <a:gd name="T53" fmla="*/ 109 h 109"/>
                <a:gd name="T54" fmla="*/ 1 w 124"/>
                <a:gd name="T55" fmla="*/ 69 h 109"/>
                <a:gd name="T56" fmla="*/ 1 w 124"/>
                <a:gd name="T57" fmla="*/ 67 h 109"/>
                <a:gd name="T58" fmla="*/ 1 w 124"/>
                <a:gd name="T59" fmla="*/ 67 h 109"/>
                <a:gd name="T60" fmla="*/ 1 w 124"/>
                <a:gd name="T61" fmla="*/ 67 h 109"/>
                <a:gd name="T62" fmla="*/ 1 w 124"/>
                <a:gd name="T63" fmla="*/ 66 h 109"/>
                <a:gd name="T64" fmla="*/ 1 w 124"/>
                <a:gd name="T65" fmla="*/ 63 h 109"/>
                <a:gd name="T66" fmla="*/ 1 w 124"/>
                <a:gd name="T67" fmla="*/ 61 h 109"/>
                <a:gd name="T68" fmla="*/ 1 w 124"/>
                <a:gd name="T69" fmla="*/ 56 h 109"/>
                <a:gd name="T70" fmla="*/ 1 w 124"/>
                <a:gd name="T71" fmla="*/ 51 h 109"/>
                <a:gd name="T72" fmla="*/ 1 w 124"/>
                <a:gd name="T73" fmla="*/ 42 h 109"/>
                <a:gd name="T74" fmla="*/ 1 w 124"/>
                <a:gd name="T75" fmla="*/ 34 h 109"/>
                <a:gd name="T76" fmla="*/ 1 w 124"/>
                <a:gd name="T77" fmla="*/ 25 h 109"/>
                <a:gd name="T78" fmla="*/ 1 w 124"/>
                <a:gd name="T79" fmla="*/ 17 h 109"/>
                <a:gd name="T80" fmla="*/ 1 w 124"/>
                <a:gd name="T81" fmla="*/ 10 h 109"/>
                <a:gd name="T82" fmla="*/ 1 w 124"/>
                <a:gd name="T83" fmla="*/ 5 h 109"/>
                <a:gd name="T84" fmla="*/ 1 w 124"/>
                <a:gd name="T85" fmla="*/ 1 h 109"/>
                <a:gd name="T86" fmla="*/ 1 w 124"/>
                <a:gd name="T87" fmla="*/ 0 h 109"/>
                <a:gd name="T88" fmla="*/ 1 w 124"/>
                <a:gd name="T89" fmla="*/ 2 h 109"/>
                <a:gd name="T90" fmla="*/ 1 w 124"/>
                <a:gd name="T91" fmla="*/ 2 h 10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4"/>
                <a:gd name="T139" fmla="*/ 0 h 109"/>
                <a:gd name="T140" fmla="*/ 124 w 124"/>
                <a:gd name="T141" fmla="*/ 109 h 10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4" h="109">
                  <a:moveTo>
                    <a:pt x="109" y="2"/>
                  </a:moveTo>
                  <a:lnTo>
                    <a:pt x="109" y="3"/>
                  </a:lnTo>
                  <a:lnTo>
                    <a:pt x="113" y="6"/>
                  </a:lnTo>
                  <a:lnTo>
                    <a:pt x="115" y="10"/>
                  </a:lnTo>
                  <a:lnTo>
                    <a:pt x="117" y="16"/>
                  </a:lnTo>
                  <a:lnTo>
                    <a:pt x="118" y="24"/>
                  </a:lnTo>
                  <a:lnTo>
                    <a:pt x="122" y="34"/>
                  </a:lnTo>
                  <a:lnTo>
                    <a:pt x="124" y="43"/>
                  </a:lnTo>
                  <a:lnTo>
                    <a:pt x="124" y="53"/>
                  </a:lnTo>
                  <a:lnTo>
                    <a:pt x="121" y="61"/>
                  </a:lnTo>
                  <a:lnTo>
                    <a:pt x="117" y="70"/>
                  </a:lnTo>
                  <a:lnTo>
                    <a:pt x="111" y="76"/>
                  </a:lnTo>
                  <a:lnTo>
                    <a:pt x="104" y="83"/>
                  </a:lnTo>
                  <a:lnTo>
                    <a:pt x="95" y="89"/>
                  </a:lnTo>
                  <a:lnTo>
                    <a:pt x="84" y="94"/>
                  </a:lnTo>
                  <a:lnTo>
                    <a:pt x="78" y="95"/>
                  </a:lnTo>
                  <a:lnTo>
                    <a:pt x="71" y="98"/>
                  </a:lnTo>
                  <a:lnTo>
                    <a:pt x="63" y="99"/>
                  </a:lnTo>
                  <a:lnTo>
                    <a:pt x="58" y="100"/>
                  </a:lnTo>
                  <a:lnTo>
                    <a:pt x="50" y="101"/>
                  </a:lnTo>
                  <a:lnTo>
                    <a:pt x="44" y="102"/>
                  </a:lnTo>
                  <a:lnTo>
                    <a:pt x="36" y="103"/>
                  </a:lnTo>
                  <a:lnTo>
                    <a:pt x="31" y="105"/>
                  </a:lnTo>
                  <a:lnTo>
                    <a:pt x="17" y="106"/>
                  </a:lnTo>
                  <a:lnTo>
                    <a:pt x="10" y="109"/>
                  </a:lnTo>
                  <a:lnTo>
                    <a:pt x="2" y="109"/>
                  </a:lnTo>
                  <a:lnTo>
                    <a:pt x="0" y="109"/>
                  </a:lnTo>
                  <a:lnTo>
                    <a:pt x="3" y="69"/>
                  </a:lnTo>
                  <a:lnTo>
                    <a:pt x="4" y="67"/>
                  </a:lnTo>
                  <a:lnTo>
                    <a:pt x="11" y="67"/>
                  </a:lnTo>
                  <a:lnTo>
                    <a:pt x="19" y="67"/>
                  </a:lnTo>
                  <a:lnTo>
                    <a:pt x="31" y="66"/>
                  </a:lnTo>
                  <a:lnTo>
                    <a:pt x="41" y="63"/>
                  </a:lnTo>
                  <a:lnTo>
                    <a:pt x="53" y="61"/>
                  </a:lnTo>
                  <a:lnTo>
                    <a:pt x="62" y="56"/>
                  </a:lnTo>
                  <a:lnTo>
                    <a:pt x="71" y="51"/>
                  </a:lnTo>
                  <a:lnTo>
                    <a:pt x="77" y="42"/>
                  </a:lnTo>
                  <a:lnTo>
                    <a:pt x="83" y="34"/>
                  </a:lnTo>
                  <a:lnTo>
                    <a:pt x="86" y="25"/>
                  </a:lnTo>
                  <a:lnTo>
                    <a:pt x="90" y="17"/>
                  </a:lnTo>
                  <a:lnTo>
                    <a:pt x="91" y="10"/>
                  </a:lnTo>
                  <a:lnTo>
                    <a:pt x="94" y="5"/>
                  </a:lnTo>
                  <a:lnTo>
                    <a:pt x="95" y="1"/>
                  </a:lnTo>
                  <a:lnTo>
                    <a:pt x="95" y="0"/>
                  </a:lnTo>
                  <a:lnTo>
                    <a:pt x="109" y="2"/>
                  </a:lnTo>
                  <a:close/>
                </a:path>
              </a:pathLst>
            </a:custGeom>
            <a:solidFill>
              <a:srgbClr val="D1D1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42" name="Freeform 169"/>
            <p:cNvSpPr>
              <a:spLocks/>
            </p:cNvSpPr>
            <p:nvPr/>
          </p:nvSpPr>
          <p:spPr bwMode="auto">
            <a:xfrm>
              <a:off x="4293" y="1898"/>
              <a:ext cx="60" cy="57"/>
            </a:xfrm>
            <a:custGeom>
              <a:avLst/>
              <a:gdLst>
                <a:gd name="T0" fmla="*/ 0 w 121"/>
                <a:gd name="T1" fmla="*/ 23 h 57"/>
                <a:gd name="T2" fmla="*/ 0 w 121"/>
                <a:gd name="T3" fmla="*/ 23 h 57"/>
                <a:gd name="T4" fmla="*/ 0 w 121"/>
                <a:gd name="T5" fmla="*/ 24 h 57"/>
                <a:gd name="T6" fmla="*/ 0 w 121"/>
                <a:gd name="T7" fmla="*/ 25 h 57"/>
                <a:gd name="T8" fmla="*/ 0 w 121"/>
                <a:gd name="T9" fmla="*/ 27 h 57"/>
                <a:gd name="T10" fmla="*/ 0 w 121"/>
                <a:gd name="T11" fmla="*/ 28 h 57"/>
                <a:gd name="T12" fmla="*/ 0 w 121"/>
                <a:gd name="T13" fmla="*/ 29 h 57"/>
                <a:gd name="T14" fmla="*/ 0 w 121"/>
                <a:gd name="T15" fmla="*/ 30 h 57"/>
                <a:gd name="T16" fmla="*/ 0 w 121"/>
                <a:gd name="T17" fmla="*/ 31 h 57"/>
                <a:gd name="T18" fmla="*/ 0 w 121"/>
                <a:gd name="T19" fmla="*/ 29 h 57"/>
                <a:gd name="T20" fmla="*/ 0 w 121"/>
                <a:gd name="T21" fmla="*/ 27 h 57"/>
                <a:gd name="T22" fmla="*/ 0 w 121"/>
                <a:gd name="T23" fmla="*/ 23 h 57"/>
                <a:gd name="T24" fmla="*/ 0 w 121"/>
                <a:gd name="T25" fmla="*/ 20 h 57"/>
                <a:gd name="T26" fmla="*/ 0 w 121"/>
                <a:gd name="T27" fmla="*/ 15 h 57"/>
                <a:gd name="T28" fmla="*/ 0 w 121"/>
                <a:gd name="T29" fmla="*/ 10 h 57"/>
                <a:gd name="T30" fmla="*/ 0 w 121"/>
                <a:gd name="T31" fmla="*/ 6 h 57"/>
                <a:gd name="T32" fmla="*/ 0 w 121"/>
                <a:gd name="T33" fmla="*/ 3 h 57"/>
                <a:gd name="T34" fmla="*/ 0 w 121"/>
                <a:gd name="T35" fmla="*/ 0 h 57"/>
                <a:gd name="T36" fmla="*/ 0 w 121"/>
                <a:gd name="T37" fmla="*/ 8 h 57"/>
                <a:gd name="T38" fmla="*/ 0 w 121"/>
                <a:gd name="T39" fmla="*/ 13 h 57"/>
                <a:gd name="T40" fmla="*/ 0 w 121"/>
                <a:gd name="T41" fmla="*/ 19 h 57"/>
                <a:gd name="T42" fmla="*/ 0 w 121"/>
                <a:gd name="T43" fmla="*/ 25 h 57"/>
                <a:gd name="T44" fmla="*/ 0 w 121"/>
                <a:gd name="T45" fmla="*/ 31 h 57"/>
                <a:gd name="T46" fmla="*/ 0 w 121"/>
                <a:gd name="T47" fmla="*/ 34 h 57"/>
                <a:gd name="T48" fmla="*/ 0 w 121"/>
                <a:gd name="T49" fmla="*/ 38 h 57"/>
                <a:gd name="T50" fmla="*/ 0 w 121"/>
                <a:gd name="T51" fmla="*/ 41 h 57"/>
                <a:gd name="T52" fmla="*/ 0 w 121"/>
                <a:gd name="T53" fmla="*/ 44 h 57"/>
                <a:gd name="T54" fmla="*/ 0 w 121"/>
                <a:gd name="T55" fmla="*/ 48 h 57"/>
                <a:gd name="T56" fmla="*/ 0 w 121"/>
                <a:gd name="T57" fmla="*/ 50 h 57"/>
                <a:gd name="T58" fmla="*/ 0 w 121"/>
                <a:gd name="T59" fmla="*/ 57 h 57"/>
                <a:gd name="T60" fmla="*/ 0 w 121"/>
                <a:gd name="T61" fmla="*/ 23 h 57"/>
                <a:gd name="T62" fmla="*/ 0 w 121"/>
                <a:gd name="T63" fmla="*/ 23 h 5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1"/>
                <a:gd name="T97" fmla="*/ 0 h 57"/>
                <a:gd name="T98" fmla="*/ 121 w 121"/>
                <a:gd name="T99" fmla="*/ 57 h 5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1" h="57">
                  <a:moveTo>
                    <a:pt x="0" y="23"/>
                  </a:moveTo>
                  <a:lnTo>
                    <a:pt x="1" y="23"/>
                  </a:lnTo>
                  <a:lnTo>
                    <a:pt x="5" y="24"/>
                  </a:lnTo>
                  <a:lnTo>
                    <a:pt x="12" y="25"/>
                  </a:lnTo>
                  <a:lnTo>
                    <a:pt x="22" y="27"/>
                  </a:lnTo>
                  <a:lnTo>
                    <a:pt x="31" y="28"/>
                  </a:lnTo>
                  <a:lnTo>
                    <a:pt x="43" y="29"/>
                  </a:lnTo>
                  <a:lnTo>
                    <a:pt x="54" y="30"/>
                  </a:lnTo>
                  <a:lnTo>
                    <a:pt x="64" y="31"/>
                  </a:lnTo>
                  <a:lnTo>
                    <a:pt x="64" y="29"/>
                  </a:lnTo>
                  <a:lnTo>
                    <a:pt x="69" y="27"/>
                  </a:lnTo>
                  <a:lnTo>
                    <a:pt x="76" y="23"/>
                  </a:lnTo>
                  <a:lnTo>
                    <a:pt x="84" y="20"/>
                  </a:lnTo>
                  <a:lnTo>
                    <a:pt x="90" y="15"/>
                  </a:lnTo>
                  <a:lnTo>
                    <a:pt x="98" y="10"/>
                  </a:lnTo>
                  <a:lnTo>
                    <a:pt x="105" y="6"/>
                  </a:lnTo>
                  <a:lnTo>
                    <a:pt x="113" y="3"/>
                  </a:lnTo>
                  <a:lnTo>
                    <a:pt x="119" y="0"/>
                  </a:lnTo>
                  <a:lnTo>
                    <a:pt x="121" y="8"/>
                  </a:lnTo>
                  <a:lnTo>
                    <a:pt x="117" y="13"/>
                  </a:lnTo>
                  <a:lnTo>
                    <a:pt x="114" y="19"/>
                  </a:lnTo>
                  <a:lnTo>
                    <a:pt x="110" y="25"/>
                  </a:lnTo>
                  <a:lnTo>
                    <a:pt x="106" y="31"/>
                  </a:lnTo>
                  <a:lnTo>
                    <a:pt x="100" y="34"/>
                  </a:lnTo>
                  <a:lnTo>
                    <a:pt x="93" y="38"/>
                  </a:lnTo>
                  <a:lnTo>
                    <a:pt x="86" y="41"/>
                  </a:lnTo>
                  <a:lnTo>
                    <a:pt x="80" y="44"/>
                  </a:lnTo>
                  <a:lnTo>
                    <a:pt x="69" y="48"/>
                  </a:lnTo>
                  <a:lnTo>
                    <a:pt x="65" y="50"/>
                  </a:lnTo>
                  <a:lnTo>
                    <a:pt x="5" y="57"/>
                  </a:lnTo>
                  <a:lnTo>
                    <a:pt x="0" y="23"/>
                  </a:lnTo>
                  <a:close/>
                </a:path>
              </a:pathLst>
            </a:custGeom>
            <a:solidFill>
              <a:srgbClr val="B3B0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43" name="Freeform 170"/>
            <p:cNvSpPr>
              <a:spLocks/>
            </p:cNvSpPr>
            <p:nvPr/>
          </p:nvSpPr>
          <p:spPr bwMode="auto">
            <a:xfrm>
              <a:off x="3956" y="1738"/>
              <a:ext cx="108" cy="110"/>
            </a:xfrm>
            <a:custGeom>
              <a:avLst/>
              <a:gdLst>
                <a:gd name="T0" fmla="*/ 1 w 215"/>
                <a:gd name="T1" fmla="*/ 4 h 110"/>
                <a:gd name="T2" fmla="*/ 1 w 215"/>
                <a:gd name="T3" fmla="*/ 45 h 110"/>
                <a:gd name="T4" fmla="*/ 1 w 215"/>
                <a:gd name="T5" fmla="*/ 47 h 110"/>
                <a:gd name="T6" fmla="*/ 1 w 215"/>
                <a:gd name="T7" fmla="*/ 51 h 110"/>
                <a:gd name="T8" fmla="*/ 1 w 215"/>
                <a:gd name="T9" fmla="*/ 59 h 110"/>
                <a:gd name="T10" fmla="*/ 1 w 215"/>
                <a:gd name="T11" fmla="*/ 69 h 110"/>
                <a:gd name="T12" fmla="*/ 1 w 215"/>
                <a:gd name="T13" fmla="*/ 77 h 110"/>
                <a:gd name="T14" fmla="*/ 1 w 215"/>
                <a:gd name="T15" fmla="*/ 85 h 110"/>
                <a:gd name="T16" fmla="*/ 1 w 215"/>
                <a:gd name="T17" fmla="*/ 90 h 110"/>
                <a:gd name="T18" fmla="*/ 1 w 215"/>
                <a:gd name="T19" fmla="*/ 92 h 110"/>
                <a:gd name="T20" fmla="*/ 1 w 215"/>
                <a:gd name="T21" fmla="*/ 91 h 110"/>
                <a:gd name="T22" fmla="*/ 1 w 215"/>
                <a:gd name="T23" fmla="*/ 97 h 110"/>
                <a:gd name="T24" fmla="*/ 1 w 215"/>
                <a:gd name="T25" fmla="*/ 100 h 110"/>
                <a:gd name="T26" fmla="*/ 1 w 215"/>
                <a:gd name="T27" fmla="*/ 105 h 110"/>
                <a:gd name="T28" fmla="*/ 1 w 215"/>
                <a:gd name="T29" fmla="*/ 107 h 110"/>
                <a:gd name="T30" fmla="*/ 1 w 215"/>
                <a:gd name="T31" fmla="*/ 109 h 110"/>
                <a:gd name="T32" fmla="*/ 1 w 215"/>
                <a:gd name="T33" fmla="*/ 109 h 110"/>
                <a:gd name="T34" fmla="*/ 1 w 215"/>
                <a:gd name="T35" fmla="*/ 110 h 110"/>
                <a:gd name="T36" fmla="*/ 1 w 215"/>
                <a:gd name="T37" fmla="*/ 109 h 110"/>
                <a:gd name="T38" fmla="*/ 1 w 215"/>
                <a:gd name="T39" fmla="*/ 108 h 110"/>
                <a:gd name="T40" fmla="*/ 1 w 215"/>
                <a:gd name="T41" fmla="*/ 107 h 110"/>
                <a:gd name="T42" fmla="*/ 1 w 215"/>
                <a:gd name="T43" fmla="*/ 106 h 110"/>
                <a:gd name="T44" fmla="*/ 1 w 215"/>
                <a:gd name="T45" fmla="*/ 104 h 110"/>
                <a:gd name="T46" fmla="*/ 1 w 215"/>
                <a:gd name="T47" fmla="*/ 101 h 110"/>
                <a:gd name="T48" fmla="*/ 1 w 215"/>
                <a:gd name="T49" fmla="*/ 100 h 110"/>
                <a:gd name="T50" fmla="*/ 1 w 215"/>
                <a:gd name="T51" fmla="*/ 98 h 110"/>
                <a:gd name="T52" fmla="*/ 1 w 215"/>
                <a:gd name="T53" fmla="*/ 93 h 110"/>
                <a:gd name="T54" fmla="*/ 1 w 215"/>
                <a:gd name="T55" fmla="*/ 90 h 110"/>
                <a:gd name="T56" fmla="*/ 1 w 215"/>
                <a:gd name="T57" fmla="*/ 88 h 110"/>
                <a:gd name="T58" fmla="*/ 1 w 215"/>
                <a:gd name="T59" fmla="*/ 85 h 110"/>
                <a:gd name="T60" fmla="*/ 1 w 215"/>
                <a:gd name="T61" fmla="*/ 80 h 110"/>
                <a:gd name="T62" fmla="*/ 1 w 215"/>
                <a:gd name="T63" fmla="*/ 77 h 110"/>
                <a:gd name="T64" fmla="*/ 1 w 215"/>
                <a:gd name="T65" fmla="*/ 72 h 110"/>
                <a:gd name="T66" fmla="*/ 1 w 215"/>
                <a:gd name="T67" fmla="*/ 69 h 110"/>
                <a:gd name="T68" fmla="*/ 1 w 215"/>
                <a:gd name="T69" fmla="*/ 62 h 110"/>
                <a:gd name="T70" fmla="*/ 1 w 215"/>
                <a:gd name="T71" fmla="*/ 57 h 110"/>
                <a:gd name="T72" fmla="*/ 1 w 215"/>
                <a:gd name="T73" fmla="*/ 50 h 110"/>
                <a:gd name="T74" fmla="*/ 1 w 215"/>
                <a:gd name="T75" fmla="*/ 46 h 110"/>
                <a:gd name="T76" fmla="*/ 1 w 215"/>
                <a:gd name="T77" fmla="*/ 39 h 110"/>
                <a:gd name="T78" fmla="*/ 1 w 215"/>
                <a:gd name="T79" fmla="*/ 33 h 110"/>
                <a:gd name="T80" fmla="*/ 1 w 215"/>
                <a:gd name="T81" fmla="*/ 29 h 110"/>
                <a:gd name="T82" fmla="*/ 1 w 215"/>
                <a:gd name="T83" fmla="*/ 23 h 110"/>
                <a:gd name="T84" fmla="*/ 1 w 215"/>
                <a:gd name="T85" fmla="*/ 13 h 110"/>
                <a:gd name="T86" fmla="*/ 1 w 215"/>
                <a:gd name="T87" fmla="*/ 7 h 110"/>
                <a:gd name="T88" fmla="*/ 0 w 215"/>
                <a:gd name="T89" fmla="*/ 1 h 110"/>
                <a:gd name="T90" fmla="*/ 0 w 215"/>
                <a:gd name="T91" fmla="*/ 0 h 110"/>
                <a:gd name="T92" fmla="*/ 1 w 215"/>
                <a:gd name="T93" fmla="*/ 4 h 110"/>
                <a:gd name="T94" fmla="*/ 1 w 215"/>
                <a:gd name="T95" fmla="*/ 4 h 1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15"/>
                <a:gd name="T145" fmla="*/ 0 h 110"/>
                <a:gd name="T146" fmla="*/ 215 w 215"/>
                <a:gd name="T147" fmla="*/ 110 h 11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15" h="110">
                  <a:moveTo>
                    <a:pt x="72" y="4"/>
                  </a:moveTo>
                  <a:lnTo>
                    <a:pt x="203" y="45"/>
                  </a:lnTo>
                  <a:lnTo>
                    <a:pt x="203" y="47"/>
                  </a:lnTo>
                  <a:lnTo>
                    <a:pt x="203" y="51"/>
                  </a:lnTo>
                  <a:lnTo>
                    <a:pt x="203" y="59"/>
                  </a:lnTo>
                  <a:lnTo>
                    <a:pt x="206" y="69"/>
                  </a:lnTo>
                  <a:lnTo>
                    <a:pt x="207" y="77"/>
                  </a:lnTo>
                  <a:lnTo>
                    <a:pt x="210" y="85"/>
                  </a:lnTo>
                  <a:lnTo>
                    <a:pt x="212" y="90"/>
                  </a:lnTo>
                  <a:lnTo>
                    <a:pt x="215" y="92"/>
                  </a:lnTo>
                  <a:lnTo>
                    <a:pt x="210" y="91"/>
                  </a:lnTo>
                  <a:lnTo>
                    <a:pt x="202" y="97"/>
                  </a:lnTo>
                  <a:lnTo>
                    <a:pt x="198" y="100"/>
                  </a:lnTo>
                  <a:lnTo>
                    <a:pt x="193" y="105"/>
                  </a:lnTo>
                  <a:lnTo>
                    <a:pt x="189" y="107"/>
                  </a:lnTo>
                  <a:lnTo>
                    <a:pt x="184" y="109"/>
                  </a:lnTo>
                  <a:lnTo>
                    <a:pt x="177" y="109"/>
                  </a:lnTo>
                  <a:lnTo>
                    <a:pt x="168" y="110"/>
                  </a:lnTo>
                  <a:lnTo>
                    <a:pt x="161" y="109"/>
                  </a:lnTo>
                  <a:lnTo>
                    <a:pt x="155" y="108"/>
                  </a:lnTo>
                  <a:lnTo>
                    <a:pt x="146" y="107"/>
                  </a:lnTo>
                  <a:lnTo>
                    <a:pt x="139" y="106"/>
                  </a:lnTo>
                  <a:lnTo>
                    <a:pt x="131" y="104"/>
                  </a:lnTo>
                  <a:lnTo>
                    <a:pt x="122" y="101"/>
                  </a:lnTo>
                  <a:lnTo>
                    <a:pt x="114" y="100"/>
                  </a:lnTo>
                  <a:lnTo>
                    <a:pt x="106" y="98"/>
                  </a:lnTo>
                  <a:lnTo>
                    <a:pt x="97" y="93"/>
                  </a:lnTo>
                  <a:lnTo>
                    <a:pt x="88" y="90"/>
                  </a:lnTo>
                  <a:lnTo>
                    <a:pt x="79" y="88"/>
                  </a:lnTo>
                  <a:lnTo>
                    <a:pt x="72" y="85"/>
                  </a:lnTo>
                  <a:lnTo>
                    <a:pt x="63" y="80"/>
                  </a:lnTo>
                  <a:lnTo>
                    <a:pt x="55" y="77"/>
                  </a:lnTo>
                  <a:lnTo>
                    <a:pt x="49" y="72"/>
                  </a:lnTo>
                  <a:lnTo>
                    <a:pt x="42" y="69"/>
                  </a:lnTo>
                  <a:lnTo>
                    <a:pt x="35" y="62"/>
                  </a:lnTo>
                  <a:lnTo>
                    <a:pt x="30" y="57"/>
                  </a:lnTo>
                  <a:lnTo>
                    <a:pt x="25" y="50"/>
                  </a:lnTo>
                  <a:lnTo>
                    <a:pt x="21" y="46"/>
                  </a:lnTo>
                  <a:lnTo>
                    <a:pt x="16" y="39"/>
                  </a:lnTo>
                  <a:lnTo>
                    <a:pt x="13" y="33"/>
                  </a:lnTo>
                  <a:lnTo>
                    <a:pt x="10" y="29"/>
                  </a:lnTo>
                  <a:lnTo>
                    <a:pt x="8" y="23"/>
                  </a:lnTo>
                  <a:lnTo>
                    <a:pt x="3" y="13"/>
                  </a:lnTo>
                  <a:lnTo>
                    <a:pt x="1" y="7"/>
                  </a:lnTo>
                  <a:lnTo>
                    <a:pt x="0" y="1"/>
                  </a:lnTo>
                  <a:lnTo>
                    <a:pt x="0" y="0"/>
                  </a:lnTo>
                  <a:lnTo>
                    <a:pt x="72" y="4"/>
                  </a:lnTo>
                  <a:close/>
                </a:path>
              </a:pathLst>
            </a:custGeom>
            <a:solidFill>
              <a:srgbClr val="C299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44" name="Freeform 171"/>
            <p:cNvSpPr>
              <a:spLocks/>
            </p:cNvSpPr>
            <p:nvPr/>
          </p:nvSpPr>
          <p:spPr bwMode="auto">
            <a:xfrm>
              <a:off x="3944" y="1722"/>
              <a:ext cx="102" cy="184"/>
            </a:xfrm>
            <a:custGeom>
              <a:avLst/>
              <a:gdLst>
                <a:gd name="T0" fmla="*/ 0 w 205"/>
                <a:gd name="T1" fmla="*/ 8 h 184"/>
                <a:gd name="T2" fmla="*/ 0 w 205"/>
                <a:gd name="T3" fmla="*/ 5 h 184"/>
                <a:gd name="T4" fmla="*/ 0 w 205"/>
                <a:gd name="T5" fmla="*/ 0 h 184"/>
                <a:gd name="T6" fmla="*/ 0 w 205"/>
                <a:gd name="T7" fmla="*/ 0 h 184"/>
                <a:gd name="T8" fmla="*/ 0 w 205"/>
                <a:gd name="T9" fmla="*/ 3 h 184"/>
                <a:gd name="T10" fmla="*/ 0 w 205"/>
                <a:gd name="T11" fmla="*/ 6 h 184"/>
                <a:gd name="T12" fmla="*/ 0 w 205"/>
                <a:gd name="T13" fmla="*/ 13 h 184"/>
                <a:gd name="T14" fmla="*/ 0 w 205"/>
                <a:gd name="T15" fmla="*/ 19 h 184"/>
                <a:gd name="T16" fmla="*/ 0 w 205"/>
                <a:gd name="T17" fmla="*/ 28 h 184"/>
                <a:gd name="T18" fmla="*/ 0 w 205"/>
                <a:gd name="T19" fmla="*/ 36 h 184"/>
                <a:gd name="T20" fmla="*/ 0 w 205"/>
                <a:gd name="T21" fmla="*/ 44 h 184"/>
                <a:gd name="T22" fmla="*/ 0 w 205"/>
                <a:gd name="T23" fmla="*/ 53 h 184"/>
                <a:gd name="T24" fmla="*/ 0 w 205"/>
                <a:gd name="T25" fmla="*/ 91 h 184"/>
                <a:gd name="T26" fmla="*/ 0 w 205"/>
                <a:gd name="T27" fmla="*/ 87 h 184"/>
                <a:gd name="T28" fmla="*/ 0 w 205"/>
                <a:gd name="T29" fmla="*/ 92 h 184"/>
                <a:gd name="T30" fmla="*/ 0 w 205"/>
                <a:gd name="T31" fmla="*/ 102 h 184"/>
                <a:gd name="T32" fmla="*/ 0 w 205"/>
                <a:gd name="T33" fmla="*/ 114 h 184"/>
                <a:gd name="T34" fmla="*/ 0 w 205"/>
                <a:gd name="T35" fmla="*/ 124 h 184"/>
                <a:gd name="T36" fmla="*/ 0 w 205"/>
                <a:gd name="T37" fmla="*/ 127 h 184"/>
                <a:gd name="T38" fmla="*/ 0 w 205"/>
                <a:gd name="T39" fmla="*/ 121 h 184"/>
                <a:gd name="T40" fmla="*/ 0 w 205"/>
                <a:gd name="T41" fmla="*/ 107 h 184"/>
                <a:gd name="T42" fmla="*/ 0 w 205"/>
                <a:gd name="T43" fmla="*/ 92 h 184"/>
                <a:gd name="T44" fmla="*/ 0 w 205"/>
                <a:gd name="T45" fmla="*/ 81 h 184"/>
                <a:gd name="T46" fmla="*/ 0 w 205"/>
                <a:gd name="T47" fmla="*/ 85 h 184"/>
                <a:gd name="T48" fmla="*/ 0 w 205"/>
                <a:gd name="T49" fmla="*/ 96 h 184"/>
                <a:gd name="T50" fmla="*/ 0 w 205"/>
                <a:gd name="T51" fmla="*/ 113 h 184"/>
                <a:gd name="T52" fmla="*/ 0 w 205"/>
                <a:gd name="T53" fmla="*/ 128 h 184"/>
                <a:gd name="T54" fmla="*/ 0 w 205"/>
                <a:gd name="T55" fmla="*/ 145 h 184"/>
                <a:gd name="T56" fmla="*/ 0 w 205"/>
                <a:gd name="T57" fmla="*/ 155 h 184"/>
                <a:gd name="T58" fmla="*/ 0 w 205"/>
                <a:gd name="T59" fmla="*/ 160 h 184"/>
                <a:gd name="T60" fmla="*/ 0 w 205"/>
                <a:gd name="T61" fmla="*/ 170 h 184"/>
                <a:gd name="T62" fmla="*/ 0 w 205"/>
                <a:gd name="T63" fmla="*/ 177 h 184"/>
                <a:gd name="T64" fmla="*/ 0 w 205"/>
                <a:gd name="T65" fmla="*/ 184 h 184"/>
                <a:gd name="T66" fmla="*/ 0 w 205"/>
                <a:gd name="T67" fmla="*/ 184 h 184"/>
                <a:gd name="T68" fmla="*/ 0 w 205"/>
                <a:gd name="T69" fmla="*/ 182 h 184"/>
                <a:gd name="T70" fmla="*/ 0 w 205"/>
                <a:gd name="T71" fmla="*/ 177 h 184"/>
                <a:gd name="T72" fmla="*/ 0 w 205"/>
                <a:gd name="T73" fmla="*/ 167 h 184"/>
                <a:gd name="T74" fmla="*/ 0 w 205"/>
                <a:gd name="T75" fmla="*/ 156 h 184"/>
                <a:gd name="T76" fmla="*/ 0 w 205"/>
                <a:gd name="T77" fmla="*/ 143 h 184"/>
                <a:gd name="T78" fmla="*/ 0 w 205"/>
                <a:gd name="T79" fmla="*/ 126 h 184"/>
                <a:gd name="T80" fmla="*/ 0 w 205"/>
                <a:gd name="T81" fmla="*/ 111 h 184"/>
                <a:gd name="T82" fmla="*/ 0 w 205"/>
                <a:gd name="T83" fmla="*/ 93 h 184"/>
                <a:gd name="T84" fmla="*/ 0 w 205"/>
                <a:gd name="T85" fmla="*/ 76 h 184"/>
                <a:gd name="T86" fmla="*/ 0 w 205"/>
                <a:gd name="T87" fmla="*/ 61 h 184"/>
                <a:gd name="T88" fmla="*/ 0 w 205"/>
                <a:gd name="T89" fmla="*/ 46 h 184"/>
                <a:gd name="T90" fmla="*/ 0 w 205"/>
                <a:gd name="T91" fmla="*/ 35 h 184"/>
                <a:gd name="T92" fmla="*/ 0 w 205"/>
                <a:gd name="T93" fmla="*/ 26 h 184"/>
                <a:gd name="T94" fmla="*/ 0 w 205"/>
                <a:gd name="T95" fmla="*/ 14 h 184"/>
                <a:gd name="T96" fmla="*/ 0 w 205"/>
                <a:gd name="T97" fmla="*/ 9 h 18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5"/>
                <a:gd name="T148" fmla="*/ 0 h 184"/>
                <a:gd name="T149" fmla="*/ 205 w 205"/>
                <a:gd name="T150" fmla="*/ 184 h 18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5" h="184">
                  <a:moveTo>
                    <a:pt x="12" y="9"/>
                  </a:moveTo>
                  <a:lnTo>
                    <a:pt x="12" y="8"/>
                  </a:lnTo>
                  <a:lnTo>
                    <a:pt x="14" y="6"/>
                  </a:lnTo>
                  <a:lnTo>
                    <a:pt x="20" y="5"/>
                  </a:lnTo>
                  <a:lnTo>
                    <a:pt x="28" y="3"/>
                  </a:lnTo>
                  <a:lnTo>
                    <a:pt x="38" y="0"/>
                  </a:lnTo>
                  <a:lnTo>
                    <a:pt x="50" y="0"/>
                  </a:lnTo>
                  <a:lnTo>
                    <a:pt x="56" y="0"/>
                  </a:lnTo>
                  <a:lnTo>
                    <a:pt x="63" y="2"/>
                  </a:lnTo>
                  <a:lnTo>
                    <a:pt x="72" y="3"/>
                  </a:lnTo>
                  <a:lnTo>
                    <a:pt x="83" y="5"/>
                  </a:lnTo>
                  <a:lnTo>
                    <a:pt x="91" y="6"/>
                  </a:lnTo>
                  <a:lnTo>
                    <a:pt x="100" y="9"/>
                  </a:lnTo>
                  <a:lnTo>
                    <a:pt x="110" y="13"/>
                  </a:lnTo>
                  <a:lnTo>
                    <a:pt x="122" y="16"/>
                  </a:lnTo>
                  <a:lnTo>
                    <a:pt x="131" y="19"/>
                  </a:lnTo>
                  <a:lnTo>
                    <a:pt x="140" y="24"/>
                  </a:lnTo>
                  <a:lnTo>
                    <a:pt x="150" y="28"/>
                  </a:lnTo>
                  <a:lnTo>
                    <a:pt x="160" y="34"/>
                  </a:lnTo>
                  <a:lnTo>
                    <a:pt x="169" y="36"/>
                  </a:lnTo>
                  <a:lnTo>
                    <a:pt x="177" y="40"/>
                  </a:lnTo>
                  <a:lnTo>
                    <a:pt x="184" y="44"/>
                  </a:lnTo>
                  <a:lnTo>
                    <a:pt x="192" y="47"/>
                  </a:lnTo>
                  <a:lnTo>
                    <a:pt x="201" y="53"/>
                  </a:lnTo>
                  <a:lnTo>
                    <a:pt x="205" y="55"/>
                  </a:lnTo>
                  <a:lnTo>
                    <a:pt x="186" y="91"/>
                  </a:lnTo>
                  <a:lnTo>
                    <a:pt x="182" y="88"/>
                  </a:lnTo>
                  <a:lnTo>
                    <a:pt x="177" y="87"/>
                  </a:lnTo>
                  <a:lnTo>
                    <a:pt x="169" y="86"/>
                  </a:lnTo>
                  <a:lnTo>
                    <a:pt x="160" y="92"/>
                  </a:lnTo>
                  <a:lnTo>
                    <a:pt x="155" y="96"/>
                  </a:lnTo>
                  <a:lnTo>
                    <a:pt x="151" y="102"/>
                  </a:lnTo>
                  <a:lnTo>
                    <a:pt x="147" y="107"/>
                  </a:lnTo>
                  <a:lnTo>
                    <a:pt x="146" y="114"/>
                  </a:lnTo>
                  <a:lnTo>
                    <a:pt x="143" y="118"/>
                  </a:lnTo>
                  <a:lnTo>
                    <a:pt x="143" y="124"/>
                  </a:lnTo>
                  <a:lnTo>
                    <a:pt x="143" y="126"/>
                  </a:lnTo>
                  <a:lnTo>
                    <a:pt x="143" y="127"/>
                  </a:lnTo>
                  <a:lnTo>
                    <a:pt x="140" y="126"/>
                  </a:lnTo>
                  <a:lnTo>
                    <a:pt x="138" y="121"/>
                  </a:lnTo>
                  <a:lnTo>
                    <a:pt x="133" y="115"/>
                  </a:lnTo>
                  <a:lnTo>
                    <a:pt x="130" y="107"/>
                  </a:lnTo>
                  <a:lnTo>
                    <a:pt x="123" y="98"/>
                  </a:lnTo>
                  <a:lnTo>
                    <a:pt x="118" y="92"/>
                  </a:lnTo>
                  <a:lnTo>
                    <a:pt x="112" y="85"/>
                  </a:lnTo>
                  <a:lnTo>
                    <a:pt x="108" y="81"/>
                  </a:lnTo>
                  <a:lnTo>
                    <a:pt x="96" y="77"/>
                  </a:lnTo>
                  <a:lnTo>
                    <a:pt x="87" y="85"/>
                  </a:lnTo>
                  <a:lnTo>
                    <a:pt x="84" y="89"/>
                  </a:lnTo>
                  <a:lnTo>
                    <a:pt x="84" y="96"/>
                  </a:lnTo>
                  <a:lnTo>
                    <a:pt x="83" y="104"/>
                  </a:lnTo>
                  <a:lnTo>
                    <a:pt x="85" y="113"/>
                  </a:lnTo>
                  <a:lnTo>
                    <a:pt x="87" y="121"/>
                  </a:lnTo>
                  <a:lnTo>
                    <a:pt x="91" y="128"/>
                  </a:lnTo>
                  <a:lnTo>
                    <a:pt x="94" y="136"/>
                  </a:lnTo>
                  <a:lnTo>
                    <a:pt x="100" y="145"/>
                  </a:lnTo>
                  <a:lnTo>
                    <a:pt x="104" y="150"/>
                  </a:lnTo>
                  <a:lnTo>
                    <a:pt x="109" y="155"/>
                  </a:lnTo>
                  <a:lnTo>
                    <a:pt x="110" y="157"/>
                  </a:lnTo>
                  <a:lnTo>
                    <a:pt x="113" y="160"/>
                  </a:lnTo>
                  <a:lnTo>
                    <a:pt x="110" y="163"/>
                  </a:lnTo>
                  <a:lnTo>
                    <a:pt x="102" y="170"/>
                  </a:lnTo>
                  <a:lnTo>
                    <a:pt x="97" y="174"/>
                  </a:lnTo>
                  <a:lnTo>
                    <a:pt x="91" y="177"/>
                  </a:lnTo>
                  <a:lnTo>
                    <a:pt x="84" y="181"/>
                  </a:lnTo>
                  <a:lnTo>
                    <a:pt x="77" y="184"/>
                  </a:lnTo>
                  <a:lnTo>
                    <a:pt x="70" y="184"/>
                  </a:lnTo>
                  <a:lnTo>
                    <a:pt x="62" y="184"/>
                  </a:lnTo>
                  <a:lnTo>
                    <a:pt x="54" y="183"/>
                  </a:lnTo>
                  <a:lnTo>
                    <a:pt x="50" y="182"/>
                  </a:lnTo>
                  <a:lnTo>
                    <a:pt x="38" y="177"/>
                  </a:lnTo>
                  <a:lnTo>
                    <a:pt x="37" y="177"/>
                  </a:lnTo>
                  <a:lnTo>
                    <a:pt x="34" y="174"/>
                  </a:lnTo>
                  <a:lnTo>
                    <a:pt x="30" y="167"/>
                  </a:lnTo>
                  <a:lnTo>
                    <a:pt x="26" y="161"/>
                  </a:lnTo>
                  <a:lnTo>
                    <a:pt x="25" y="156"/>
                  </a:lnTo>
                  <a:lnTo>
                    <a:pt x="22" y="148"/>
                  </a:lnTo>
                  <a:lnTo>
                    <a:pt x="20" y="143"/>
                  </a:lnTo>
                  <a:lnTo>
                    <a:pt x="16" y="135"/>
                  </a:lnTo>
                  <a:lnTo>
                    <a:pt x="14" y="126"/>
                  </a:lnTo>
                  <a:lnTo>
                    <a:pt x="11" y="118"/>
                  </a:lnTo>
                  <a:lnTo>
                    <a:pt x="8" y="111"/>
                  </a:lnTo>
                  <a:lnTo>
                    <a:pt x="4" y="102"/>
                  </a:lnTo>
                  <a:lnTo>
                    <a:pt x="3" y="93"/>
                  </a:lnTo>
                  <a:lnTo>
                    <a:pt x="1" y="85"/>
                  </a:lnTo>
                  <a:lnTo>
                    <a:pt x="1" y="76"/>
                  </a:lnTo>
                  <a:lnTo>
                    <a:pt x="0" y="67"/>
                  </a:lnTo>
                  <a:lnTo>
                    <a:pt x="0" y="61"/>
                  </a:lnTo>
                  <a:lnTo>
                    <a:pt x="0" y="53"/>
                  </a:lnTo>
                  <a:lnTo>
                    <a:pt x="0" y="46"/>
                  </a:lnTo>
                  <a:lnTo>
                    <a:pt x="0" y="40"/>
                  </a:lnTo>
                  <a:lnTo>
                    <a:pt x="1" y="35"/>
                  </a:lnTo>
                  <a:lnTo>
                    <a:pt x="3" y="29"/>
                  </a:lnTo>
                  <a:lnTo>
                    <a:pt x="4" y="26"/>
                  </a:lnTo>
                  <a:lnTo>
                    <a:pt x="5" y="18"/>
                  </a:lnTo>
                  <a:lnTo>
                    <a:pt x="8" y="14"/>
                  </a:lnTo>
                  <a:lnTo>
                    <a:pt x="11" y="9"/>
                  </a:lnTo>
                  <a:lnTo>
                    <a:pt x="12" y="9"/>
                  </a:lnTo>
                  <a:close/>
                </a:path>
              </a:pathLst>
            </a:custGeom>
            <a:solidFill>
              <a:srgbClr val="78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45" name="Freeform 172"/>
            <p:cNvSpPr>
              <a:spLocks/>
            </p:cNvSpPr>
            <p:nvPr/>
          </p:nvSpPr>
          <p:spPr bwMode="auto">
            <a:xfrm>
              <a:off x="4252" y="1897"/>
              <a:ext cx="63" cy="172"/>
            </a:xfrm>
            <a:custGeom>
              <a:avLst/>
              <a:gdLst>
                <a:gd name="T0" fmla="*/ 1 w 125"/>
                <a:gd name="T1" fmla="*/ 6 h 172"/>
                <a:gd name="T2" fmla="*/ 1 w 125"/>
                <a:gd name="T3" fmla="*/ 9 h 172"/>
                <a:gd name="T4" fmla="*/ 1 w 125"/>
                <a:gd name="T5" fmla="*/ 11 h 172"/>
                <a:gd name="T6" fmla="*/ 1 w 125"/>
                <a:gd name="T7" fmla="*/ 4 h 172"/>
                <a:gd name="T8" fmla="*/ 1 w 125"/>
                <a:gd name="T9" fmla="*/ 0 h 172"/>
                <a:gd name="T10" fmla="*/ 1 w 125"/>
                <a:gd name="T11" fmla="*/ 7 h 172"/>
                <a:gd name="T12" fmla="*/ 1 w 125"/>
                <a:gd name="T13" fmla="*/ 17 h 172"/>
                <a:gd name="T14" fmla="*/ 1 w 125"/>
                <a:gd name="T15" fmla="*/ 19 h 172"/>
                <a:gd name="T16" fmla="*/ 1 w 125"/>
                <a:gd name="T17" fmla="*/ 19 h 172"/>
                <a:gd name="T18" fmla="*/ 1 w 125"/>
                <a:gd name="T19" fmla="*/ 29 h 172"/>
                <a:gd name="T20" fmla="*/ 1 w 125"/>
                <a:gd name="T21" fmla="*/ 40 h 172"/>
                <a:gd name="T22" fmla="*/ 1 w 125"/>
                <a:gd name="T23" fmla="*/ 53 h 172"/>
                <a:gd name="T24" fmla="*/ 1 w 125"/>
                <a:gd name="T25" fmla="*/ 70 h 172"/>
                <a:gd name="T26" fmla="*/ 1 w 125"/>
                <a:gd name="T27" fmla="*/ 84 h 172"/>
                <a:gd name="T28" fmla="*/ 1 w 125"/>
                <a:gd name="T29" fmla="*/ 89 h 172"/>
                <a:gd name="T30" fmla="*/ 1 w 125"/>
                <a:gd name="T31" fmla="*/ 94 h 172"/>
                <a:gd name="T32" fmla="*/ 1 w 125"/>
                <a:gd name="T33" fmla="*/ 95 h 172"/>
                <a:gd name="T34" fmla="*/ 1 w 125"/>
                <a:gd name="T35" fmla="*/ 97 h 172"/>
                <a:gd name="T36" fmla="*/ 1 w 125"/>
                <a:gd name="T37" fmla="*/ 103 h 172"/>
                <a:gd name="T38" fmla="*/ 1 w 125"/>
                <a:gd name="T39" fmla="*/ 116 h 172"/>
                <a:gd name="T40" fmla="*/ 1 w 125"/>
                <a:gd name="T41" fmla="*/ 128 h 172"/>
                <a:gd name="T42" fmla="*/ 1 w 125"/>
                <a:gd name="T43" fmla="*/ 140 h 172"/>
                <a:gd name="T44" fmla="*/ 0 w 125"/>
                <a:gd name="T45" fmla="*/ 148 h 172"/>
                <a:gd name="T46" fmla="*/ 1 w 125"/>
                <a:gd name="T47" fmla="*/ 172 h 172"/>
                <a:gd name="T48" fmla="*/ 1 w 125"/>
                <a:gd name="T49" fmla="*/ 115 h 172"/>
                <a:gd name="T50" fmla="*/ 1 w 125"/>
                <a:gd name="T51" fmla="*/ 105 h 172"/>
                <a:gd name="T52" fmla="*/ 1 w 125"/>
                <a:gd name="T53" fmla="*/ 95 h 172"/>
                <a:gd name="T54" fmla="*/ 1 w 125"/>
                <a:gd name="T55" fmla="*/ 84 h 172"/>
                <a:gd name="T56" fmla="*/ 1 w 125"/>
                <a:gd name="T57" fmla="*/ 73 h 172"/>
                <a:gd name="T58" fmla="*/ 1 w 125"/>
                <a:gd name="T59" fmla="*/ 60 h 172"/>
                <a:gd name="T60" fmla="*/ 1 w 125"/>
                <a:gd name="T61" fmla="*/ 24 h 172"/>
                <a:gd name="T62" fmla="*/ 1 w 125"/>
                <a:gd name="T63" fmla="*/ 17 h 1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5"/>
                <a:gd name="T97" fmla="*/ 0 h 172"/>
                <a:gd name="T98" fmla="*/ 125 w 125"/>
                <a:gd name="T99" fmla="*/ 172 h 1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5" h="172">
                  <a:moveTo>
                    <a:pt x="125" y="17"/>
                  </a:moveTo>
                  <a:lnTo>
                    <a:pt x="122" y="6"/>
                  </a:lnTo>
                  <a:lnTo>
                    <a:pt x="119" y="6"/>
                  </a:lnTo>
                  <a:lnTo>
                    <a:pt x="112" y="9"/>
                  </a:lnTo>
                  <a:lnTo>
                    <a:pt x="104" y="10"/>
                  </a:lnTo>
                  <a:lnTo>
                    <a:pt x="97" y="11"/>
                  </a:lnTo>
                  <a:lnTo>
                    <a:pt x="87" y="8"/>
                  </a:lnTo>
                  <a:lnTo>
                    <a:pt x="82" y="4"/>
                  </a:lnTo>
                  <a:lnTo>
                    <a:pt x="77" y="1"/>
                  </a:lnTo>
                  <a:lnTo>
                    <a:pt x="76" y="0"/>
                  </a:lnTo>
                  <a:lnTo>
                    <a:pt x="74" y="2"/>
                  </a:lnTo>
                  <a:lnTo>
                    <a:pt x="74" y="7"/>
                  </a:lnTo>
                  <a:lnTo>
                    <a:pt x="74" y="12"/>
                  </a:lnTo>
                  <a:lnTo>
                    <a:pt x="73" y="17"/>
                  </a:lnTo>
                  <a:lnTo>
                    <a:pt x="68" y="19"/>
                  </a:lnTo>
                  <a:lnTo>
                    <a:pt x="63" y="19"/>
                  </a:lnTo>
                  <a:lnTo>
                    <a:pt x="59" y="19"/>
                  </a:lnTo>
                  <a:lnTo>
                    <a:pt x="57" y="19"/>
                  </a:lnTo>
                  <a:lnTo>
                    <a:pt x="57" y="21"/>
                  </a:lnTo>
                  <a:lnTo>
                    <a:pt x="61" y="29"/>
                  </a:lnTo>
                  <a:lnTo>
                    <a:pt x="63" y="34"/>
                  </a:lnTo>
                  <a:lnTo>
                    <a:pt x="64" y="40"/>
                  </a:lnTo>
                  <a:lnTo>
                    <a:pt x="65" y="46"/>
                  </a:lnTo>
                  <a:lnTo>
                    <a:pt x="68" y="53"/>
                  </a:lnTo>
                  <a:lnTo>
                    <a:pt x="68" y="61"/>
                  </a:lnTo>
                  <a:lnTo>
                    <a:pt x="68" y="70"/>
                  </a:lnTo>
                  <a:lnTo>
                    <a:pt x="63" y="77"/>
                  </a:lnTo>
                  <a:lnTo>
                    <a:pt x="55" y="84"/>
                  </a:lnTo>
                  <a:lnTo>
                    <a:pt x="48" y="86"/>
                  </a:lnTo>
                  <a:lnTo>
                    <a:pt x="40" y="89"/>
                  </a:lnTo>
                  <a:lnTo>
                    <a:pt x="34" y="91"/>
                  </a:lnTo>
                  <a:lnTo>
                    <a:pt x="27" y="94"/>
                  </a:lnTo>
                  <a:lnTo>
                    <a:pt x="19" y="95"/>
                  </a:lnTo>
                  <a:lnTo>
                    <a:pt x="15" y="95"/>
                  </a:lnTo>
                  <a:lnTo>
                    <a:pt x="10" y="96"/>
                  </a:lnTo>
                  <a:lnTo>
                    <a:pt x="10" y="97"/>
                  </a:lnTo>
                  <a:lnTo>
                    <a:pt x="11" y="98"/>
                  </a:lnTo>
                  <a:lnTo>
                    <a:pt x="13" y="103"/>
                  </a:lnTo>
                  <a:lnTo>
                    <a:pt x="13" y="112"/>
                  </a:lnTo>
                  <a:lnTo>
                    <a:pt x="10" y="116"/>
                  </a:lnTo>
                  <a:lnTo>
                    <a:pt x="7" y="123"/>
                  </a:lnTo>
                  <a:lnTo>
                    <a:pt x="5" y="128"/>
                  </a:lnTo>
                  <a:lnTo>
                    <a:pt x="3" y="135"/>
                  </a:lnTo>
                  <a:lnTo>
                    <a:pt x="1" y="140"/>
                  </a:lnTo>
                  <a:lnTo>
                    <a:pt x="0" y="145"/>
                  </a:lnTo>
                  <a:lnTo>
                    <a:pt x="0" y="148"/>
                  </a:lnTo>
                  <a:lnTo>
                    <a:pt x="0" y="150"/>
                  </a:lnTo>
                  <a:lnTo>
                    <a:pt x="26" y="172"/>
                  </a:lnTo>
                  <a:lnTo>
                    <a:pt x="32" y="118"/>
                  </a:lnTo>
                  <a:lnTo>
                    <a:pt x="36" y="115"/>
                  </a:lnTo>
                  <a:lnTo>
                    <a:pt x="48" y="109"/>
                  </a:lnTo>
                  <a:lnTo>
                    <a:pt x="55" y="105"/>
                  </a:lnTo>
                  <a:lnTo>
                    <a:pt x="63" y="100"/>
                  </a:lnTo>
                  <a:lnTo>
                    <a:pt x="68" y="95"/>
                  </a:lnTo>
                  <a:lnTo>
                    <a:pt x="74" y="90"/>
                  </a:lnTo>
                  <a:lnTo>
                    <a:pt x="78" y="84"/>
                  </a:lnTo>
                  <a:lnTo>
                    <a:pt x="82" y="78"/>
                  </a:lnTo>
                  <a:lnTo>
                    <a:pt x="85" y="73"/>
                  </a:lnTo>
                  <a:lnTo>
                    <a:pt x="86" y="68"/>
                  </a:lnTo>
                  <a:lnTo>
                    <a:pt x="89" y="60"/>
                  </a:lnTo>
                  <a:lnTo>
                    <a:pt x="90" y="58"/>
                  </a:lnTo>
                  <a:lnTo>
                    <a:pt x="90" y="24"/>
                  </a:lnTo>
                  <a:lnTo>
                    <a:pt x="111" y="21"/>
                  </a:lnTo>
                  <a:lnTo>
                    <a:pt x="125" y="17"/>
                  </a:lnTo>
                  <a:close/>
                </a:path>
              </a:pathLst>
            </a:custGeom>
            <a:solidFill>
              <a:srgbClr val="C299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46" name="Freeform 173"/>
            <p:cNvSpPr>
              <a:spLocks/>
            </p:cNvSpPr>
            <p:nvPr/>
          </p:nvSpPr>
          <p:spPr bwMode="auto">
            <a:xfrm>
              <a:off x="3945" y="1663"/>
              <a:ext cx="116" cy="104"/>
            </a:xfrm>
            <a:custGeom>
              <a:avLst/>
              <a:gdLst>
                <a:gd name="T0" fmla="*/ 0 w 232"/>
                <a:gd name="T1" fmla="*/ 22 h 104"/>
                <a:gd name="T2" fmla="*/ 1 w 232"/>
                <a:gd name="T3" fmla="*/ 0 h 104"/>
                <a:gd name="T4" fmla="*/ 1 w 232"/>
                <a:gd name="T5" fmla="*/ 0 h 104"/>
                <a:gd name="T6" fmla="*/ 1 w 232"/>
                <a:gd name="T7" fmla="*/ 1 h 104"/>
                <a:gd name="T8" fmla="*/ 1 w 232"/>
                <a:gd name="T9" fmla="*/ 1 h 104"/>
                <a:gd name="T10" fmla="*/ 1 w 232"/>
                <a:gd name="T11" fmla="*/ 3 h 104"/>
                <a:gd name="T12" fmla="*/ 1 w 232"/>
                <a:gd name="T13" fmla="*/ 4 h 104"/>
                <a:gd name="T14" fmla="*/ 1 w 232"/>
                <a:gd name="T15" fmla="*/ 6 h 104"/>
                <a:gd name="T16" fmla="*/ 1 w 232"/>
                <a:gd name="T17" fmla="*/ 7 h 104"/>
                <a:gd name="T18" fmla="*/ 1 w 232"/>
                <a:gd name="T19" fmla="*/ 9 h 104"/>
                <a:gd name="T20" fmla="*/ 1 w 232"/>
                <a:gd name="T21" fmla="*/ 10 h 104"/>
                <a:gd name="T22" fmla="*/ 1 w 232"/>
                <a:gd name="T23" fmla="*/ 13 h 104"/>
                <a:gd name="T24" fmla="*/ 1 w 232"/>
                <a:gd name="T25" fmla="*/ 15 h 104"/>
                <a:gd name="T26" fmla="*/ 1 w 232"/>
                <a:gd name="T27" fmla="*/ 18 h 104"/>
                <a:gd name="T28" fmla="*/ 1 w 232"/>
                <a:gd name="T29" fmla="*/ 22 h 104"/>
                <a:gd name="T30" fmla="*/ 1 w 232"/>
                <a:gd name="T31" fmla="*/ 25 h 104"/>
                <a:gd name="T32" fmla="*/ 1 w 232"/>
                <a:gd name="T33" fmla="*/ 28 h 104"/>
                <a:gd name="T34" fmla="*/ 1 w 232"/>
                <a:gd name="T35" fmla="*/ 32 h 104"/>
                <a:gd name="T36" fmla="*/ 1 w 232"/>
                <a:gd name="T37" fmla="*/ 35 h 104"/>
                <a:gd name="T38" fmla="*/ 1 w 232"/>
                <a:gd name="T39" fmla="*/ 40 h 104"/>
                <a:gd name="T40" fmla="*/ 1 w 232"/>
                <a:gd name="T41" fmla="*/ 44 h 104"/>
                <a:gd name="T42" fmla="*/ 1 w 232"/>
                <a:gd name="T43" fmla="*/ 48 h 104"/>
                <a:gd name="T44" fmla="*/ 1 w 232"/>
                <a:gd name="T45" fmla="*/ 53 h 104"/>
                <a:gd name="T46" fmla="*/ 1 w 232"/>
                <a:gd name="T47" fmla="*/ 57 h 104"/>
                <a:gd name="T48" fmla="*/ 1 w 232"/>
                <a:gd name="T49" fmla="*/ 61 h 104"/>
                <a:gd name="T50" fmla="*/ 1 w 232"/>
                <a:gd name="T51" fmla="*/ 64 h 104"/>
                <a:gd name="T52" fmla="*/ 1 w 232"/>
                <a:gd name="T53" fmla="*/ 66 h 104"/>
                <a:gd name="T54" fmla="*/ 1 w 232"/>
                <a:gd name="T55" fmla="*/ 69 h 104"/>
                <a:gd name="T56" fmla="*/ 1 w 232"/>
                <a:gd name="T57" fmla="*/ 73 h 104"/>
                <a:gd name="T58" fmla="*/ 1 w 232"/>
                <a:gd name="T59" fmla="*/ 75 h 104"/>
                <a:gd name="T60" fmla="*/ 1 w 232"/>
                <a:gd name="T61" fmla="*/ 104 h 104"/>
                <a:gd name="T62" fmla="*/ 1 w 232"/>
                <a:gd name="T63" fmla="*/ 102 h 104"/>
                <a:gd name="T64" fmla="*/ 1 w 232"/>
                <a:gd name="T65" fmla="*/ 95 h 104"/>
                <a:gd name="T66" fmla="*/ 1 w 232"/>
                <a:gd name="T67" fmla="*/ 91 h 104"/>
                <a:gd name="T68" fmla="*/ 1 w 232"/>
                <a:gd name="T69" fmla="*/ 86 h 104"/>
                <a:gd name="T70" fmla="*/ 1 w 232"/>
                <a:gd name="T71" fmla="*/ 82 h 104"/>
                <a:gd name="T72" fmla="*/ 1 w 232"/>
                <a:gd name="T73" fmla="*/ 77 h 104"/>
                <a:gd name="T74" fmla="*/ 1 w 232"/>
                <a:gd name="T75" fmla="*/ 72 h 104"/>
                <a:gd name="T76" fmla="*/ 1 w 232"/>
                <a:gd name="T77" fmla="*/ 66 h 104"/>
                <a:gd name="T78" fmla="*/ 1 w 232"/>
                <a:gd name="T79" fmla="*/ 61 h 104"/>
                <a:gd name="T80" fmla="*/ 1 w 232"/>
                <a:gd name="T81" fmla="*/ 55 h 104"/>
                <a:gd name="T82" fmla="*/ 1 w 232"/>
                <a:gd name="T83" fmla="*/ 50 h 104"/>
                <a:gd name="T84" fmla="*/ 1 w 232"/>
                <a:gd name="T85" fmla="*/ 46 h 104"/>
                <a:gd name="T86" fmla="*/ 1 w 232"/>
                <a:gd name="T87" fmla="*/ 43 h 104"/>
                <a:gd name="T88" fmla="*/ 1 w 232"/>
                <a:gd name="T89" fmla="*/ 40 h 104"/>
                <a:gd name="T90" fmla="*/ 1 w 232"/>
                <a:gd name="T91" fmla="*/ 36 h 104"/>
                <a:gd name="T92" fmla="*/ 1 w 232"/>
                <a:gd name="T93" fmla="*/ 33 h 104"/>
                <a:gd name="T94" fmla="*/ 1 w 232"/>
                <a:gd name="T95" fmla="*/ 32 h 104"/>
                <a:gd name="T96" fmla="*/ 1 w 232"/>
                <a:gd name="T97" fmla="*/ 29 h 104"/>
                <a:gd name="T98" fmla="*/ 1 w 232"/>
                <a:gd name="T99" fmla="*/ 26 h 104"/>
                <a:gd name="T100" fmla="*/ 1 w 232"/>
                <a:gd name="T101" fmla="*/ 25 h 104"/>
                <a:gd name="T102" fmla="*/ 1 w 232"/>
                <a:gd name="T103" fmla="*/ 24 h 104"/>
                <a:gd name="T104" fmla="*/ 1 w 232"/>
                <a:gd name="T105" fmla="*/ 24 h 104"/>
                <a:gd name="T106" fmla="*/ 1 w 232"/>
                <a:gd name="T107" fmla="*/ 23 h 104"/>
                <a:gd name="T108" fmla="*/ 1 w 232"/>
                <a:gd name="T109" fmla="*/ 22 h 104"/>
                <a:gd name="T110" fmla="*/ 1 w 232"/>
                <a:gd name="T111" fmla="*/ 22 h 104"/>
                <a:gd name="T112" fmla="*/ 1 w 232"/>
                <a:gd name="T113" fmla="*/ 22 h 104"/>
                <a:gd name="T114" fmla="*/ 0 w 232"/>
                <a:gd name="T115" fmla="*/ 22 h 104"/>
                <a:gd name="T116" fmla="*/ 0 w 232"/>
                <a:gd name="T117" fmla="*/ 22 h 104"/>
                <a:gd name="T118" fmla="*/ 0 w 232"/>
                <a:gd name="T119" fmla="*/ 22 h 10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32"/>
                <a:gd name="T181" fmla="*/ 0 h 104"/>
                <a:gd name="T182" fmla="*/ 232 w 232"/>
                <a:gd name="T183" fmla="*/ 104 h 10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32" h="104">
                  <a:moveTo>
                    <a:pt x="0" y="22"/>
                  </a:moveTo>
                  <a:lnTo>
                    <a:pt x="11" y="0"/>
                  </a:lnTo>
                  <a:lnTo>
                    <a:pt x="18" y="1"/>
                  </a:lnTo>
                  <a:lnTo>
                    <a:pt x="22" y="1"/>
                  </a:lnTo>
                  <a:lnTo>
                    <a:pt x="26" y="3"/>
                  </a:lnTo>
                  <a:lnTo>
                    <a:pt x="32" y="4"/>
                  </a:lnTo>
                  <a:lnTo>
                    <a:pt x="39" y="6"/>
                  </a:lnTo>
                  <a:lnTo>
                    <a:pt x="46" y="7"/>
                  </a:lnTo>
                  <a:lnTo>
                    <a:pt x="52" y="9"/>
                  </a:lnTo>
                  <a:lnTo>
                    <a:pt x="60" y="10"/>
                  </a:lnTo>
                  <a:lnTo>
                    <a:pt x="71" y="13"/>
                  </a:lnTo>
                  <a:lnTo>
                    <a:pt x="77" y="15"/>
                  </a:lnTo>
                  <a:lnTo>
                    <a:pt x="86" y="18"/>
                  </a:lnTo>
                  <a:lnTo>
                    <a:pt x="97" y="22"/>
                  </a:lnTo>
                  <a:lnTo>
                    <a:pt x="107" y="25"/>
                  </a:lnTo>
                  <a:lnTo>
                    <a:pt x="116" y="28"/>
                  </a:lnTo>
                  <a:lnTo>
                    <a:pt x="127" y="32"/>
                  </a:lnTo>
                  <a:lnTo>
                    <a:pt x="136" y="35"/>
                  </a:lnTo>
                  <a:lnTo>
                    <a:pt x="147" y="40"/>
                  </a:lnTo>
                  <a:lnTo>
                    <a:pt x="156" y="44"/>
                  </a:lnTo>
                  <a:lnTo>
                    <a:pt x="166" y="48"/>
                  </a:lnTo>
                  <a:lnTo>
                    <a:pt x="177" y="53"/>
                  </a:lnTo>
                  <a:lnTo>
                    <a:pt x="187" y="57"/>
                  </a:lnTo>
                  <a:lnTo>
                    <a:pt x="195" y="61"/>
                  </a:lnTo>
                  <a:lnTo>
                    <a:pt x="203" y="64"/>
                  </a:lnTo>
                  <a:lnTo>
                    <a:pt x="210" y="66"/>
                  </a:lnTo>
                  <a:lnTo>
                    <a:pt x="216" y="69"/>
                  </a:lnTo>
                  <a:lnTo>
                    <a:pt x="225" y="73"/>
                  </a:lnTo>
                  <a:lnTo>
                    <a:pt x="229" y="75"/>
                  </a:lnTo>
                  <a:lnTo>
                    <a:pt x="232" y="104"/>
                  </a:lnTo>
                  <a:lnTo>
                    <a:pt x="228" y="102"/>
                  </a:lnTo>
                  <a:lnTo>
                    <a:pt x="219" y="95"/>
                  </a:lnTo>
                  <a:lnTo>
                    <a:pt x="212" y="91"/>
                  </a:lnTo>
                  <a:lnTo>
                    <a:pt x="204" y="86"/>
                  </a:lnTo>
                  <a:lnTo>
                    <a:pt x="195" y="82"/>
                  </a:lnTo>
                  <a:lnTo>
                    <a:pt x="187" y="77"/>
                  </a:lnTo>
                  <a:lnTo>
                    <a:pt x="177" y="72"/>
                  </a:lnTo>
                  <a:lnTo>
                    <a:pt x="166" y="66"/>
                  </a:lnTo>
                  <a:lnTo>
                    <a:pt x="154" y="61"/>
                  </a:lnTo>
                  <a:lnTo>
                    <a:pt x="144" y="55"/>
                  </a:lnTo>
                  <a:lnTo>
                    <a:pt x="132" y="50"/>
                  </a:lnTo>
                  <a:lnTo>
                    <a:pt x="122" y="46"/>
                  </a:lnTo>
                  <a:lnTo>
                    <a:pt x="111" y="43"/>
                  </a:lnTo>
                  <a:lnTo>
                    <a:pt x="102" y="40"/>
                  </a:lnTo>
                  <a:lnTo>
                    <a:pt x="90" y="36"/>
                  </a:lnTo>
                  <a:lnTo>
                    <a:pt x="80" y="33"/>
                  </a:lnTo>
                  <a:lnTo>
                    <a:pt x="69" y="32"/>
                  </a:lnTo>
                  <a:lnTo>
                    <a:pt x="60" y="29"/>
                  </a:lnTo>
                  <a:lnTo>
                    <a:pt x="50" y="26"/>
                  </a:lnTo>
                  <a:lnTo>
                    <a:pt x="43" y="25"/>
                  </a:lnTo>
                  <a:lnTo>
                    <a:pt x="35" y="24"/>
                  </a:lnTo>
                  <a:lnTo>
                    <a:pt x="29" y="24"/>
                  </a:lnTo>
                  <a:lnTo>
                    <a:pt x="22" y="23"/>
                  </a:lnTo>
                  <a:lnTo>
                    <a:pt x="15" y="22"/>
                  </a:lnTo>
                  <a:lnTo>
                    <a:pt x="10" y="22"/>
                  </a:lnTo>
                  <a:lnTo>
                    <a:pt x="6" y="22"/>
                  </a:lnTo>
                  <a:lnTo>
                    <a:pt x="0" y="22"/>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47" name="Freeform 174"/>
            <p:cNvSpPr>
              <a:spLocks/>
            </p:cNvSpPr>
            <p:nvPr/>
          </p:nvSpPr>
          <p:spPr bwMode="auto">
            <a:xfrm>
              <a:off x="3820" y="2428"/>
              <a:ext cx="73" cy="141"/>
            </a:xfrm>
            <a:custGeom>
              <a:avLst/>
              <a:gdLst>
                <a:gd name="T0" fmla="*/ 1 w 146"/>
                <a:gd name="T1" fmla="*/ 0 h 141"/>
                <a:gd name="T2" fmla="*/ 1 w 146"/>
                <a:gd name="T3" fmla="*/ 50 h 141"/>
                <a:gd name="T4" fmla="*/ 1 w 146"/>
                <a:gd name="T5" fmla="*/ 50 h 141"/>
                <a:gd name="T6" fmla="*/ 1 w 146"/>
                <a:gd name="T7" fmla="*/ 51 h 141"/>
                <a:gd name="T8" fmla="*/ 1 w 146"/>
                <a:gd name="T9" fmla="*/ 53 h 141"/>
                <a:gd name="T10" fmla="*/ 1 w 146"/>
                <a:gd name="T11" fmla="*/ 56 h 141"/>
                <a:gd name="T12" fmla="*/ 1 w 146"/>
                <a:gd name="T13" fmla="*/ 59 h 141"/>
                <a:gd name="T14" fmla="*/ 1 w 146"/>
                <a:gd name="T15" fmla="*/ 65 h 141"/>
                <a:gd name="T16" fmla="*/ 1 w 146"/>
                <a:gd name="T17" fmla="*/ 72 h 141"/>
                <a:gd name="T18" fmla="*/ 0 w 146"/>
                <a:gd name="T19" fmla="*/ 80 h 141"/>
                <a:gd name="T20" fmla="*/ 0 w 146"/>
                <a:gd name="T21" fmla="*/ 89 h 141"/>
                <a:gd name="T22" fmla="*/ 1 w 146"/>
                <a:gd name="T23" fmla="*/ 99 h 141"/>
                <a:gd name="T24" fmla="*/ 1 w 146"/>
                <a:gd name="T25" fmla="*/ 109 h 141"/>
                <a:gd name="T26" fmla="*/ 1 w 146"/>
                <a:gd name="T27" fmla="*/ 119 h 141"/>
                <a:gd name="T28" fmla="*/ 1 w 146"/>
                <a:gd name="T29" fmla="*/ 127 h 141"/>
                <a:gd name="T30" fmla="*/ 1 w 146"/>
                <a:gd name="T31" fmla="*/ 135 h 141"/>
                <a:gd name="T32" fmla="*/ 1 w 146"/>
                <a:gd name="T33" fmla="*/ 138 h 141"/>
                <a:gd name="T34" fmla="*/ 1 w 146"/>
                <a:gd name="T35" fmla="*/ 141 h 141"/>
                <a:gd name="T36" fmla="*/ 1 w 146"/>
                <a:gd name="T37" fmla="*/ 137 h 141"/>
                <a:gd name="T38" fmla="*/ 1 w 146"/>
                <a:gd name="T39" fmla="*/ 88 h 141"/>
                <a:gd name="T40" fmla="*/ 1 w 146"/>
                <a:gd name="T41" fmla="*/ 56 h 141"/>
                <a:gd name="T42" fmla="*/ 1 w 146"/>
                <a:gd name="T43" fmla="*/ 24 h 141"/>
                <a:gd name="T44" fmla="*/ 1 w 146"/>
                <a:gd name="T45" fmla="*/ 0 h 141"/>
                <a:gd name="T46" fmla="*/ 1 w 146"/>
                <a:gd name="T47" fmla="*/ 0 h 14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6"/>
                <a:gd name="T73" fmla="*/ 0 h 141"/>
                <a:gd name="T74" fmla="*/ 146 w 146"/>
                <a:gd name="T75" fmla="*/ 141 h 14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6" h="141">
                  <a:moveTo>
                    <a:pt x="84" y="0"/>
                  </a:moveTo>
                  <a:lnTo>
                    <a:pt x="55" y="50"/>
                  </a:lnTo>
                  <a:lnTo>
                    <a:pt x="53" y="50"/>
                  </a:lnTo>
                  <a:lnTo>
                    <a:pt x="47" y="51"/>
                  </a:lnTo>
                  <a:lnTo>
                    <a:pt x="37" y="53"/>
                  </a:lnTo>
                  <a:lnTo>
                    <a:pt x="29" y="56"/>
                  </a:lnTo>
                  <a:lnTo>
                    <a:pt x="19" y="59"/>
                  </a:lnTo>
                  <a:lnTo>
                    <a:pt x="11" y="65"/>
                  </a:lnTo>
                  <a:lnTo>
                    <a:pt x="3" y="72"/>
                  </a:lnTo>
                  <a:lnTo>
                    <a:pt x="0" y="80"/>
                  </a:lnTo>
                  <a:lnTo>
                    <a:pt x="0" y="89"/>
                  </a:lnTo>
                  <a:lnTo>
                    <a:pt x="1" y="99"/>
                  </a:lnTo>
                  <a:lnTo>
                    <a:pt x="5" y="109"/>
                  </a:lnTo>
                  <a:lnTo>
                    <a:pt x="12" y="119"/>
                  </a:lnTo>
                  <a:lnTo>
                    <a:pt x="16" y="127"/>
                  </a:lnTo>
                  <a:lnTo>
                    <a:pt x="21" y="135"/>
                  </a:lnTo>
                  <a:lnTo>
                    <a:pt x="25" y="138"/>
                  </a:lnTo>
                  <a:lnTo>
                    <a:pt x="26" y="141"/>
                  </a:lnTo>
                  <a:lnTo>
                    <a:pt x="143" y="137"/>
                  </a:lnTo>
                  <a:lnTo>
                    <a:pt x="143" y="88"/>
                  </a:lnTo>
                  <a:lnTo>
                    <a:pt x="135" y="56"/>
                  </a:lnTo>
                  <a:lnTo>
                    <a:pt x="146" y="24"/>
                  </a:lnTo>
                  <a:lnTo>
                    <a:pt x="84" y="0"/>
                  </a:lnTo>
                  <a:close/>
                </a:path>
              </a:pathLst>
            </a:custGeom>
            <a:solidFill>
              <a:srgbClr val="DEB8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48" name="Freeform 175"/>
            <p:cNvSpPr>
              <a:spLocks/>
            </p:cNvSpPr>
            <p:nvPr/>
          </p:nvSpPr>
          <p:spPr bwMode="auto">
            <a:xfrm>
              <a:off x="3823" y="2505"/>
              <a:ext cx="45" cy="64"/>
            </a:xfrm>
            <a:custGeom>
              <a:avLst/>
              <a:gdLst>
                <a:gd name="T0" fmla="*/ 0 w 89"/>
                <a:gd name="T1" fmla="*/ 28 h 64"/>
                <a:gd name="T2" fmla="*/ 1 w 89"/>
                <a:gd name="T3" fmla="*/ 22 h 64"/>
                <a:gd name="T4" fmla="*/ 1 w 89"/>
                <a:gd name="T5" fmla="*/ 9 h 64"/>
                <a:gd name="T6" fmla="*/ 1 w 89"/>
                <a:gd name="T7" fmla="*/ 11 h 64"/>
                <a:gd name="T8" fmla="*/ 1 w 89"/>
                <a:gd name="T9" fmla="*/ 12 h 64"/>
                <a:gd name="T10" fmla="*/ 1 w 89"/>
                <a:gd name="T11" fmla="*/ 11 h 64"/>
                <a:gd name="T12" fmla="*/ 1 w 89"/>
                <a:gd name="T13" fmla="*/ 8 h 64"/>
                <a:gd name="T14" fmla="*/ 1 w 89"/>
                <a:gd name="T15" fmla="*/ 5 h 64"/>
                <a:gd name="T16" fmla="*/ 1 w 89"/>
                <a:gd name="T17" fmla="*/ 1 h 64"/>
                <a:gd name="T18" fmla="*/ 1 w 89"/>
                <a:gd name="T19" fmla="*/ 0 h 64"/>
                <a:gd name="T20" fmla="*/ 1 w 89"/>
                <a:gd name="T21" fmla="*/ 16 h 64"/>
                <a:gd name="T22" fmla="*/ 1 w 89"/>
                <a:gd name="T23" fmla="*/ 33 h 64"/>
                <a:gd name="T24" fmla="*/ 1 w 89"/>
                <a:gd name="T25" fmla="*/ 46 h 64"/>
                <a:gd name="T26" fmla="*/ 1 w 89"/>
                <a:gd name="T27" fmla="*/ 48 h 64"/>
                <a:gd name="T28" fmla="*/ 1 w 89"/>
                <a:gd name="T29" fmla="*/ 52 h 64"/>
                <a:gd name="T30" fmla="*/ 1 w 89"/>
                <a:gd name="T31" fmla="*/ 58 h 64"/>
                <a:gd name="T32" fmla="*/ 1 w 89"/>
                <a:gd name="T33" fmla="*/ 61 h 64"/>
                <a:gd name="T34" fmla="*/ 1 w 89"/>
                <a:gd name="T35" fmla="*/ 61 h 64"/>
                <a:gd name="T36" fmla="*/ 1 w 89"/>
                <a:gd name="T37" fmla="*/ 62 h 64"/>
                <a:gd name="T38" fmla="*/ 1 w 89"/>
                <a:gd name="T39" fmla="*/ 62 h 64"/>
                <a:gd name="T40" fmla="*/ 1 w 89"/>
                <a:gd name="T41" fmla="*/ 64 h 64"/>
                <a:gd name="T42" fmla="*/ 1 w 89"/>
                <a:gd name="T43" fmla="*/ 64 h 64"/>
                <a:gd name="T44" fmla="*/ 1 w 89"/>
                <a:gd name="T45" fmla="*/ 64 h 64"/>
                <a:gd name="T46" fmla="*/ 1 w 89"/>
                <a:gd name="T47" fmla="*/ 64 h 64"/>
                <a:gd name="T48" fmla="*/ 1 w 89"/>
                <a:gd name="T49" fmla="*/ 64 h 64"/>
                <a:gd name="T50" fmla="*/ 1 w 89"/>
                <a:gd name="T51" fmla="*/ 50 h 64"/>
                <a:gd name="T52" fmla="*/ 1 w 89"/>
                <a:gd name="T53" fmla="*/ 49 h 64"/>
                <a:gd name="T54" fmla="*/ 1 w 89"/>
                <a:gd name="T55" fmla="*/ 48 h 64"/>
                <a:gd name="T56" fmla="*/ 1 w 89"/>
                <a:gd name="T57" fmla="*/ 46 h 64"/>
                <a:gd name="T58" fmla="*/ 1 w 89"/>
                <a:gd name="T59" fmla="*/ 43 h 64"/>
                <a:gd name="T60" fmla="*/ 1 w 89"/>
                <a:gd name="T61" fmla="*/ 39 h 64"/>
                <a:gd name="T62" fmla="*/ 1 w 89"/>
                <a:gd name="T63" fmla="*/ 36 h 64"/>
                <a:gd name="T64" fmla="*/ 1 w 89"/>
                <a:gd name="T65" fmla="*/ 31 h 64"/>
                <a:gd name="T66" fmla="*/ 1 w 89"/>
                <a:gd name="T67" fmla="*/ 30 h 64"/>
                <a:gd name="T68" fmla="*/ 1 w 89"/>
                <a:gd name="T69" fmla="*/ 25 h 64"/>
                <a:gd name="T70" fmla="*/ 0 w 89"/>
                <a:gd name="T71" fmla="*/ 28 h 64"/>
                <a:gd name="T72" fmla="*/ 0 w 89"/>
                <a:gd name="T73" fmla="*/ 28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9"/>
                <a:gd name="T112" fmla="*/ 0 h 64"/>
                <a:gd name="T113" fmla="*/ 89 w 89"/>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9" h="64">
                  <a:moveTo>
                    <a:pt x="0" y="28"/>
                  </a:moveTo>
                  <a:lnTo>
                    <a:pt x="9" y="22"/>
                  </a:lnTo>
                  <a:lnTo>
                    <a:pt x="12" y="9"/>
                  </a:lnTo>
                  <a:lnTo>
                    <a:pt x="14" y="11"/>
                  </a:lnTo>
                  <a:lnTo>
                    <a:pt x="18" y="12"/>
                  </a:lnTo>
                  <a:lnTo>
                    <a:pt x="27" y="11"/>
                  </a:lnTo>
                  <a:lnTo>
                    <a:pt x="36" y="8"/>
                  </a:lnTo>
                  <a:lnTo>
                    <a:pt x="46" y="5"/>
                  </a:lnTo>
                  <a:lnTo>
                    <a:pt x="52" y="1"/>
                  </a:lnTo>
                  <a:lnTo>
                    <a:pt x="55" y="0"/>
                  </a:lnTo>
                  <a:lnTo>
                    <a:pt x="55" y="16"/>
                  </a:lnTo>
                  <a:lnTo>
                    <a:pt x="77" y="33"/>
                  </a:lnTo>
                  <a:lnTo>
                    <a:pt x="73" y="46"/>
                  </a:lnTo>
                  <a:lnTo>
                    <a:pt x="77" y="48"/>
                  </a:lnTo>
                  <a:lnTo>
                    <a:pt x="85" y="52"/>
                  </a:lnTo>
                  <a:lnTo>
                    <a:pt x="89" y="58"/>
                  </a:lnTo>
                  <a:lnTo>
                    <a:pt x="89" y="61"/>
                  </a:lnTo>
                  <a:lnTo>
                    <a:pt x="81" y="61"/>
                  </a:lnTo>
                  <a:lnTo>
                    <a:pt x="74" y="62"/>
                  </a:lnTo>
                  <a:lnTo>
                    <a:pt x="67" y="62"/>
                  </a:lnTo>
                  <a:lnTo>
                    <a:pt x="57" y="64"/>
                  </a:lnTo>
                  <a:lnTo>
                    <a:pt x="48" y="64"/>
                  </a:lnTo>
                  <a:lnTo>
                    <a:pt x="42" y="64"/>
                  </a:lnTo>
                  <a:lnTo>
                    <a:pt x="36" y="64"/>
                  </a:lnTo>
                  <a:lnTo>
                    <a:pt x="35" y="64"/>
                  </a:lnTo>
                  <a:lnTo>
                    <a:pt x="30" y="50"/>
                  </a:lnTo>
                  <a:lnTo>
                    <a:pt x="31" y="49"/>
                  </a:lnTo>
                  <a:lnTo>
                    <a:pt x="36" y="48"/>
                  </a:lnTo>
                  <a:lnTo>
                    <a:pt x="42" y="46"/>
                  </a:lnTo>
                  <a:lnTo>
                    <a:pt x="44" y="43"/>
                  </a:lnTo>
                  <a:lnTo>
                    <a:pt x="44" y="39"/>
                  </a:lnTo>
                  <a:lnTo>
                    <a:pt x="43" y="36"/>
                  </a:lnTo>
                  <a:lnTo>
                    <a:pt x="42" y="31"/>
                  </a:lnTo>
                  <a:lnTo>
                    <a:pt x="42" y="30"/>
                  </a:lnTo>
                  <a:lnTo>
                    <a:pt x="25" y="25"/>
                  </a:lnTo>
                  <a:lnTo>
                    <a:pt x="0" y="28"/>
                  </a:lnTo>
                  <a:close/>
                </a:path>
              </a:pathLst>
            </a:custGeom>
            <a:solidFill>
              <a:srgbClr val="C299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49" name="Freeform 176"/>
            <p:cNvSpPr>
              <a:spLocks/>
            </p:cNvSpPr>
            <p:nvPr/>
          </p:nvSpPr>
          <p:spPr bwMode="auto">
            <a:xfrm>
              <a:off x="3855" y="2441"/>
              <a:ext cx="29" cy="82"/>
            </a:xfrm>
            <a:custGeom>
              <a:avLst/>
              <a:gdLst>
                <a:gd name="T0" fmla="*/ 0 w 59"/>
                <a:gd name="T1" fmla="*/ 0 h 82"/>
                <a:gd name="T2" fmla="*/ 0 w 59"/>
                <a:gd name="T3" fmla="*/ 20 h 82"/>
                <a:gd name="T4" fmla="*/ 0 w 59"/>
                <a:gd name="T5" fmla="*/ 20 h 82"/>
                <a:gd name="T6" fmla="*/ 0 w 59"/>
                <a:gd name="T7" fmla="*/ 22 h 82"/>
                <a:gd name="T8" fmla="*/ 0 w 59"/>
                <a:gd name="T9" fmla="*/ 27 h 82"/>
                <a:gd name="T10" fmla="*/ 0 w 59"/>
                <a:gd name="T11" fmla="*/ 35 h 82"/>
                <a:gd name="T12" fmla="*/ 0 w 59"/>
                <a:gd name="T13" fmla="*/ 44 h 82"/>
                <a:gd name="T14" fmla="*/ 0 w 59"/>
                <a:gd name="T15" fmla="*/ 53 h 82"/>
                <a:gd name="T16" fmla="*/ 0 w 59"/>
                <a:gd name="T17" fmla="*/ 60 h 82"/>
                <a:gd name="T18" fmla="*/ 0 w 59"/>
                <a:gd name="T19" fmla="*/ 62 h 82"/>
                <a:gd name="T20" fmla="*/ 0 w 59"/>
                <a:gd name="T21" fmla="*/ 82 h 82"/>
                <a:gd name="T22" fmla="*/ 0 w 59"/>
                <a:gd name="T23" fmla="*/ 20 h 82"/>
                <a:gd name="T24" fmla="*/ 0 w 59"/>
                <a:gd name="T25" fmla="*/ 0 h 82"/>
                <a:gd name="T26" fmla="*/ 0 w 59"/>
                <a:gd name="T27" fmla="*/ 0 h 8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
                <a:gd name="T43" fmla="*/ 0 h 82"/>
                <a:gd name="T44" fmla="*/ 59 w 59"/>
                <a:gd name="T45" fmla="*/ 82 h 8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 h="82">
                  <a:moveTo>
                    <a:pt x="5" y="0"/>
                  </a:moveTo>
                  <a:lnTo>
                    <a:pt x="0" y="20"/>
                  </a:lnTo>
                  <a:lnTo>
                    <a:pt x="1" y="20"/>
                  </a:lnTo>
                  <a:lnTo>
                    <a:pt x="6" y="22"/>
                  </a:lnTo>
                  <a:lnTo>
                    <a:pt x="14" y="27"/>
                  </a:lnTo>
                  <a:lnTo>
                    <a:pt x="21" y="35"/>
                  </a:lnTo>
                  <a:lnTo>
                    <a:pt x="25" y="44"/>
                  </a:lnTo>
                  <a:lnTo>
                    <a:pt x="27" y="53"/>
                  </a:lnTo>
                  <a:lnTo>
                    <a:pt x="29" y="60"/>
                  </a:lnTo>
                  <a:lnTo>
                    <a:pt x="30" y="62"/>
                  </a:lnTo>
                  <a:lnTo>
                    <a:pt x="40" y="82"/>
                  </a:lnTo>
                  <a:lnTo>
                    <a:pt x="59" y="20"/>
                  </a:lnTo>
                  <a:lnTo>
                    <a:pt x="5" y="0"/>
                  </a:lnTo>
                  <a:close/>
                </a:path>
              </a:pathLst>
            </a:custGeom>
            <a:solidFill>
              <a:srgbClr val="C299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50" name="Freeform 177"/>
            <p:cNvSpPr>
              <a:spLocks/>
            </p:cNvSpPr>
            <p:nvPr/>
          </p:nvSpPr>
          <p:spPr bwMode="auto">
            <a:xfrm>
              <a:off x="3819" y="2524"/>
              <a:ext cx="29" cy="68"/>
            </a:xfrm>
            <a:custGeom>
              <a:avLst/>
              <a:gdLst>
                <a:gd name="T0" fmla="*/ 1 w 56"/>
                <a:gd name="T1" fmla="*/ 68 h 68"/>
                <a:gd name="T2" fmla="*/ 1 w 56"/>
                <a:gd name="T3" fmla="*/ 65 h 68"/>
                <a:gd name="T4" fmla="*/ 1 w 56"/>
                <a:gd name="T5" fmla="*/ 59 h 68"/>
                <a:gd name="T6" fmla="*/ 1 w 56"/>
                <a:gd name="T7" fmla="*/ 51 h 68"/>
                <a:gd name="T8" fmla="*/ 1 w 56"/>
                <a:gd name="T9" fmla="*/ 43 h 68"/>
                <a:gd name="T10" fmla="*/ 1 w 56"/>
                <a:gd name="T11" fmla="*/ 33 h 68"/>
                <a:gd name="T12" fmla="*/ 0 w 56"/>
                <a:gd name="T13" fmla="*/ 24 h 68"/>
                <a:gd name="T14" fmla="*/ 0 w 56"/>
                <a:gd name="T15" fmla="*/ 16 h 68"/>
                <a:gd name="T16" fmla="*/ 1 w 56"/>
                <a:gd name="T17" fmla="*/ 9 h 68"/>
                <a:gd name="T18" fmla="*/ 1 w 56"/>
                <a:gd name="T19" fmla="*/ 3 h 68"/>
                <a:gd name="T20" fmla="*/ 1 w 56"/>
                <a:gd name="T21" fmla="*/ 1 h 68"/>
                <a:gd name="T22" fmla="*/ 1 w 56"/>
                <a:gd name="T23" fmla="*/ 0 h 68"/>
                <a:gd name="T24" fmla="*/ 1 w 56"/>
                <a:gd name="T25" fmla="*/ 1 h 68"/>
                <a:gd name="T26" fmla="*/ 1 w 56"/>
                <a:gd name="T27" fmla="*/ 1 h 68"/>
                <a:gd name="T28" fmla="*/ 1 w 56"/>
                <a:gd name="T29" fmla="*/ 3 h 68"/>
                <a:gd name="T30" fmla="*/ 1 w 56"/>
                <a:gd name="T31" fmla="*/ 4 h 68"/>
                <a:gd name="T32" fmla="*/ 1 w 56"/>
                <a:gd name="T33" fmla="*/ 6 h 68"/>
                <a:gd name="T34" fmla="*/ 1 w 56"/>
                <a:gd name="T35" fmla="*/ 24 h 68"/>
                <a:gd name="T36" fmla="*/ 1 w 56"/>
                <a:gd name="T37" fmla="*/ 31 h 68"/>
                <a:gd name="T38" fmla="*/ 1 w 56"/>
                <a:gd name="T39" fmla="*/ 68 h 68"/>
                <a:gd name="T40" fmla="*/ 1 w 56"/>
                <a:gd name="T41" fmla="*/ 68 h 68"/>
                <a:gd name="T42" fmla="*/ 1 w 56"/>
                <a:gd name="T43" fmla="*/ 68 h 6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6"/>
                <a:gd name="T67" fmla="*/ 0 h 68"/>
                <a:gd name="T68" fmla="*/ 56 w 56"/>
                <a:gd name="T69" fmla="*/ 68 h 6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6" h="68">
                  <a:moveTo>
                    <a:pt x="17" y="68"/>
                  </a:moveTo>
                  <a:lnTo>
                    <a:pt x="14" y="65"/>
                  </a:lnTo>
                  <a:lnTo>
                    <a:pt x="13" y="59"/>
                  </a:lnTo>
                  <a:lnTo>
                    <a:pt x="9" y="51"/>
                  </a:lnTo>
                  <a:lnTo>
                    <a:pt x="5" y="43"/>
                  </a:lnTo>
                  <a:lnTo>
                    <a:pt x="1" y="33"/>
                  </a:lnTo>
                  <a:lnTo>
                    <a:pt x="0" y="24"/>
                  </a:lnTo>
                  <a:lnTo>
                    <a:pt x="0" y="16"/>
                  </a:lnTo>
                  <a:lnTo>
                    <a:pt x="2" y="9"/>
                  </a:lnTo>
                  <a:lnTo>
                    <a:pt x="8" y="3"/>
                  </a:lnTo>
                  <a:lnTo>
                    <a:pt x="16" y="1"/>
                  </a:lnTo>
                  <a:lnTo>
                    <a:pt x="25" y="0"/>
                  </a:lnTo>
                  <a:lnTo>
                    <a:pt x="34" y="1"/>
                  </a:lnTo>
                  <a:lnTo>
                    <a:pt x="41" y="1"/>
                  </a:lnTo>
                  <a:lnTo>
                    <a:pt x="50" y="3"/>
                  </a:lnTo>
                  <a:lnTo>
                    <a:pt x="54" y="4"/>
                  </a:lnTo>
                  <a:lnTo>
                    <a:pt x="56" y="6"/>
                  </a:lnTo>
                  <a:lnTo>
                    <a:pt x="56" y="24"/>
                  </a:lnTo>
                  <a:lnTo>
                    <a:pt x="43" y="31"/>
                  </a:lnTo>
                  <a:lnTo>
                    <a:pt x="38" y="68"/>
                  </a:lnTo>
                  <a:lnTo>
                    <a:pt x="17" y="68"/>
                  </a:lnTo>
                  <a:close/>
                </a:path>
              </a:pathLst>
            </a:custGeom>
            <a:solidFill>
              <a:srgbClr val="C9825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51" name="Freeform 178"/>
            <p:cNvSpPr>
              <a:spLocks/>
            </p:cNvSpPr>
            <p:nvPr/>
          </p:nvSpPr>
          <p:spPr bwMode="auto">
            <a:xfrm>
              <a:off x="3744" y="2576"/>
              <a:ext cx="190" cy="422"/>
            </a:xfrm>
            <a:custGeom>
              <a:avLst/>
              <a:gdLst>
                <a:gd name="T0" fmla="*/ 1 w 380"/>
                <a:gd name="T1" fmla="*/ 11 h 422"/>
                <a:gd name="T2" fmla="*/ 1 w 380"/>
                <a:gd name="T3" fmla="*/ 0 h 422"/>
                <a:gd name="T4" fmla="*/ 0 w 380"/>
                <a:gd name="T5" fmla="*/ 28 h 422"/>
                <a:gd name="T6" fmla="*/ 1 w 380"/>
                <a:gd name="T7" fmla="*/ 418 h 422"/>
                <a:gd name="T8" fmla="*/ 1 w 380"/>
                <a:gd name="T9" fmla="*/ 422 h 422"/>
                <a:gd name="T10" fmla="*/ 1 w 380"/>
                <a:gd name="T11" fmla="*/ 11 h 422"/>
                <a:gd name="T12" fmla="*/ 1 w 380"/>
                <a:gd name="T13" fmla="*/ 11 h 422"/>
                <a:gd name="T14" fmla="*/ 0 60000 65536"/>
                <a:gd name="T15" fmla="*/ 0 60000 65536"/>
                <a:gd name="T16" fmla="*/ 0 60000 65536"/>
                <a:gd name="T17" fmla="*/ 0 60000 65536"/>
                <a:gd name="T18" fmla="*/ 0 60000 65536"/>
                <a:gd name="T19" fmla="*/ 0 60000 65536"/>
                <a:gd name="T20" fmla="*/ 0 60000 65536"/>
                <a:gd name="T21" fmla="*/ 0 w 380"/>
                <a:gd name="T22" fmla="*/ 0 h 422"/>
                <a:gd name="T23" fmla="*/ 380 w 380"/>
                <a:gd name="T24" fmla="*/ 422 h 4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80" h="422">
                  <a:moveTo>
                    <a:pt x="380" y="11"/>
                  </a:moveTo>
                  <a:lnTo>
                    <a:pt x="140" y="0"/>
                  </a:lnTo>
                  <a:lnTo>
                    <a:pt x="0" y="28"/>
                  </a:lnTo>
                  <a:lnTo>
                    <a:pt x="34" y="418"/>
                  </a:lnTo>
                  <a:lnTo>
                    <a:pt x="287" y="422"/>
                  </a:lnTo>
                  <a:lnTo>
                    <a:pt x="380" y="11"/>
                  </a:lnTo>
                  <a:close/>
                </a:path>
              </a:pathLst>
            </a:custGeom>
            <a:solidFill>
              <a:srgbClr val="E0AD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52" name="Freeform 179"/>
            <p:cNvSpPr>
              <a:spLocks/>
            </p:cNvSpPr>
            <p:nvPr/>
          </p:nvSpPr>
          <p:spPr bwMode="auto">
            <a:xfrm>
              <a:off x="3810" y="2601"/>
              <a:ext cx="200" cy="402"/>
            </a:xfrm>
            <a:custGeom>
              <a:avLst/>
              <a:gdLst>
                <a:gd name="T0" fmla="*/ 0 w 401"/>
                <a:gd name="T1" fmla="*/ 389 h 402"/>
                <a:gd name="T2" fmla="*/ 0 w 401"/>
                <a:gd name="T3" fmla="*/ 0 h 402"/>
                <a:gd name="T4" fmla="*/ 0 w 401"/>
                <a:gd name="T5" fmla="*/ 13 h 402"/>
                <a:gd name="T6" fmla="*/ 0 w 401"/>
                <a:gd name="T7" fmla="*/ 402 h 402"/>
                <a:gd name="T8" fmla="*/ 0 w 401"/>
                <a:gd name="T9" fmla="*/ 389 h 402"/>
                <a:gd name="T10" fmla="*/ 0 w 401"/>
                <a:gd name="T11" fmla="*/ 389 h 402"/>
                <a:gd name="T12" fmla="*/ 0 60000 65536"/>
                <a:gd name="T13" fmla="*/ 0 60000 65536"/>
                <a:gd name="T14" fmla="*/ 0 60000 65536"/>
                <a:gd name="T15" fmla="*/ 0 60000 65536"/>
                <a:gd name="T16" fmla="*/ 0 60000 65536"/>
                <a:gd name="T17" fmla="*/ 0 60000 65536"/>
                <a:gd name="T18" fmla="*/ 0 w 401"/>
                <a:gd name="T19" fmla="*/ 0 h 402"/>
                <a:gd name="T20" fmla="*/ 401 w 401"/>
                <a:gd name="T21" fmla="*/ 402 h 402"/>
              </a:gdLst>
              <a:ahLst/>
              <a:cxnLst>
                <a:cxn ang="T12">
                  <a:pos x="T0" y="T1"/>
                </a:cxn>
                <a:cxn ang="T13">
                  <a:pos x="T2" y="T3"/>
                </a:cxn>
                <a:cxn ang="T14">
                  <a:pos x="T4" y="T5"/>
                </a:cxn>
                <a:cxn ang="T15">
                  <a:pos x="T6" y="T7"/>
                </a:cxn>
                <a:cxn ang="T16">
                  <a:pos x="T8" y="T9"/>
                </a:cxn>
                <a:cxn ang="T17">
                  <a:pos x="T10" y="T11"/>
                </a:cxn>
              </a:cxnLst>
              <a:rect l="T18" t="T19" r="T20" b="T21"/>
              <a:pathLst>
                <a:path w="401" h="402">
                  <a:moveTo>
                    <a:pt x="0" y="389"/>
                  </a:moveTo>
                  <a:lnTo>
                    <a:pt x="27" y="0"/>
                  </a:lnTo>
                  <a:lnTo>
                    <a:pt x="401" y="13"/>
                  </a:lnTo>
                  <a:lnTo>
                    <a:pt x="397" y="402"/>
                  </a:lnTo>
                  <a:lnTo>
                    <a:pt x="0" y="389"/>
                  </a:lnTo>
                  <a:close/>
                </a:path>
              </a:pathLst>
            </a:custGeom>
            <a:solidFill>
              <a:srgbClr val="C9825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53" name="Freeform 180"/>
            <p:cNvSpPr>
              <a:spLocks/>
            </p:cNvSpPr>
            <p:nvPr/>
          </p:nvSpPr>
          <p:spPr bwMode="auto">
            <a:xfrm>
              <a:off x="3765" y="2583"/>
              <a:ext cx="26" cy="413"/>
            </a:xfrm>
            <a:custGeom>
              <a:avLst/>
              <a:gdLst>
                <a:gd name="T0" fmla="*/ 1 w 51"/>
                <a:gd name="T1" fmla="*/ 413 h 413"/>
                <a:gd name="T2" fmla="*/ 0 w 51"/>
                <a:gd name="T3" fmla="*/ 16 h 413"/>
                <a:gd name="T4" fmla="*/ 1 w 51"/>
                <a:gd name="T5" fmla="*/ 0 h 413"/>
                <a:gd name="T6" fmla="*/ 1 w 51"/>
                <a:gd name="T7" fmla="*/ 407 h 413"/>
                <a:gd name="T8" fmla="*/ 1 w 51"/>
                <a:gd name="T9" fmla="*/ 413 h 413"/>
                <a:gd name="T10" fmla="*/ 1 w 51"/>
                <a:gd name="T11" fmla="*/ 413 h 413"/>
                <a:gd name="T12" fmla="*/ 0 60000 65536"/>
                <a:gd name="T13" fmla="*/ 0 60000 65536"/>
                <a:gd name="T14" fmla="*/ 0 60000 65536"/>
                <a:gd name="T15" fmla="*/ 0 60000 65536"/>
                <a:gd name="T16" fmla="*/ 0 60000 65536"/>
                <a:gd name="T17" fmla="*/ 0 60000 65536"/>
                <a:gd name="T18" fmla="*/ 0 w 51"/>
                <a:gd name="T19" fmla="*/ 0 h 413"/>
                <a:gd name="T20" fmla="*/ 51 w 51"/>
                <a:gd name="T21" fmla="*/ 413 h 413"/>
              </a:gdLst>
              <a:ahLst/>
              <a:cxnLst>
                <a:cxn ang="T12">
                  <a:pos x="T0" y="T1"/>
                </a:cxn>
                <a:cxn ang="T13">
                  <a:pos x="T2" y="T3"/>
                </a:cxn>
                <a:cxn ang="T14">
                  <a:pos x="T4" y="T5"/>
                </a:cxn>
                <a:cxn ang="T15">
                  <a:pos x="T6" y="T7"/>
                </a:cxn>
                <a:cxn ang="T16">
                  <a:pos x="T8" y="T9"/>
                </a:cxn>
                <a:cxn ang="T17">
                  <a:pos x="T10" y="T11"/>
                </a:cxn>
              </a:cxnLst>
              <a:rect l="T18" t="T19" r="T20" b="T21"/>
              <a:pathLst>
                <a:path w="51" h="413">
                  <a:moveTo>
                    <a:pt x="38" y="413"/>
                  </a:moveTo>
                  <a:lnTo>
                    <a:pt x="0" y="16"/>
                  </a:lnTo>
                  <a:lnTo>
                    <a:pt x="51" y="0"/>
                  </a:lnTo>
                  <a:lnTo>
                    <a:pt x="51" y="407"/>
                  </a:lnTo>
                  <a:lnTo>
                    <a:pt x="38" y="413"/>
                  </a:lnTo>
                  <a:close/>
                </a:path>
              </a:pathLst>
            </a:custGeom>
            <a:solidFill>
              <a:srgbClr val="C9825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54" name="Freeform 181"/>
            <p:cNvSpPr>
              <a:spLocks/>
            </p:cNvSpPr>
            <p:nvPr/>
          </p:nvSpPr>
          <p:spPr bwMode="auto">
            <a:xfrm>
              <a:off x="3771" y="3254"/>
              <a:ext cx="157" cy="64"/>
            </a:xfrm>
            <a:custGeom>
              <a:avLst/>
              <a:gdLst>
                <a:gd name="T0" fmla="*/ 1 w 313"/>
                <a:gd name="T1" fmla="*/ 0 h 64"/>
                <a:gd name="T2" fmla="*/ 1 w 313"/>
                <a:gd name="T3" fmla="*/ 1 h 64"/>
                <a:gd name="T4" fmla="*/ 1 w 313"/>
                <a:gd name="T5" fmla="*/ 5 h 64"/>
                <a:gd name="T6" fmla="*/ 1 w 313"/>
                <a:gd name="T7" fmla="*/ 8 h 64"/>
                <a:gd name="T8" fmla="*/ 1 w 313"/>
                <a:gd name="T9" fmla="*/ 13 h 64"/>
                <a:gd name="T10" fmla="*/ 1 w 313"/>
                <a:gd name="T11" fmla="*/ 17 h 64"/>
                <a:gd name="T12" fmla="*/ 1 w 313"/>
                <a:gd name="T13" fmla="*/ 24 h 64"/>
                <a:gd name="T14" fmla="*/ 0 w 313"/>
                <a:gd name="T15" fmla="*/ 29 h 64"/>
                <a:gd name="T16" fmla="*/ 0 w 313"/>
                <a:gd name="T17" fmla="*/ 36 h 64"/>
                <a:gd name="T18" fmla="*/ 0 w 313"/>
                <a:gd name="T19" fmla="*/ 43 h 64"/>
                <a:gd name="T20" fmla="*/ 1 w 313"/>
                <a:gd name="T21" fmla="*/ 49 h 64"/>
                <a:gd name="T22" fmla="*/ 1 w 313"/>
                <a:gd name="T23" fmla="*/ 55 h 64"/>
                <a:gd name="T24" fmla="*/ 1 w 313"/>
                <a:gd name="T25" fmla="*/ 59 h 64"/>
                <a:gd name="T26" fmla="*/ 1 w 313"/>
                <a:gd name="T27" fmla="*/ 63 h 64"/>
                <a:gd name="T28" fmla="*/ 1 w 313"/>
                <a:gd name="T29" fmla="*/ 64 h 64"/>
                <a:gd name="T30" fmla="*/ 1 w 313"/>
                <a:gd name="T31" fmla="*/ 64 h 64"/>
                <a:gd name="T32" fmla="*/ 1 w 313"/>
                <a:gd name="T33" fmla="*/ 49 h 64"/>
                <a:gd name="T34" fmla="*/ 1 w 313"/>
                <a:gd name="T35" fmla="*/ 60 h 64"/>
                <a:gd name="T36" fmla="*/ 1 w 313"/>
                <a:gd name="T37" fmla="*/ 58 h 64"/>
                <a:gd name="T38" fmla="*/ 1 w 313"/>
                <a:gd name="T39" fmla="*/ 55 h 64"/>
                <a:gd name="T40" fmla="*/ 1 w 313"/>
                <a:gd name="T41" fmla="*/ 50 h 64"/>
                <a:gd name="T42" fmla="*/ 1 w 313"/>
                <a:gd name="T43" fmla="*/ 46 h 64"/>
                <a:gd name="T44" fmla="*/ 1 w 313"/>
                <a:gd name="T45" fmla="*/ 43 h 64"/>
                <a:gd name="T46" fmla="*/ 1 w 313"/>
                <a:gd name="T47" fmla="*/ 39 h 64"/>
                <a:gd name="T48" fmla="*/ 1 w 313"/>
                <a:gd name="T49" fmla="*/ 37 h 64"/>
                <a:gd name="T50" fmla="*/ 1 w 313"/>
                <a:gd name="T51" fmla="*/ 34 h 64"/>
                <a:gd name="T52" fmla="*/ 1 w 313"/>
                <a:gd name="T53" fmla="*/ 33 h 64"/>
                <a:gd name="T54" fmla="*/ 1 w 313"/>
                <a:gd name="T55" fmla="*/ 29 h 64"/>
                <a:gd name="T56" fmla="*/ 1 w 313"/>
                <a:gd name="T57" fmla="*/ 26 h 64"/>
                <a:gd name="T58" fmla="*/ 1 w 313"/>
                <a:gd name="T59" fmla="*/ 23 h 64"/>
                <a:gd name="T60" fmla="*/ 1 w 313"/>
                <a:gd name="T61" fmla="*/ 22 h 64"/>
                <a:gd name="T62" fmla="*/ 1 w 313"/>
                <a:gd name="T63" fmla="*/ 18 h 64"/>
                <a:gd name="T64" fmla="*/ 1 w 313"/>
                <a:gd name="T65" fmla="*/ 15 h 64"/>
                <a:gd name="T66" fmla="*/ 1 w 313"/>
                <a:gd name="T67" fmla="*/ 14 h 64"/>
                <a:gd name="T68" fmla="*/ 1 w 313"/>
                <a:gd name="T69" fmla="*/ 11 h 64"/>
                <a:gd name="T70" fmla="*/ 1 w 313"/>
                <a:gd name="T71" fmla="*/ 8 h 64"/>
                <a:gd name="T72" fmla="*/ 1 w 313"/>
                <a:gd name="T73" fmla="*/ 5 h 64"/>
                <a:gd name="T74" fmla="*/ 1 w 313"/>
                <a:gd name="T75" fmla="*/ 4 h 64"/>
                <a:gd name="T76" fmla="*/ 1 w 313"/>
                <a:gd name="T77" fmla="*/ 3 h 64"/>
                <a:gd name="T78" fmla="*/ 1 w 313"/>
                <a:gd name="T79" fmla="*/ 1 h 64"/>
                <a:gd name="T80" fmla="*/ 1 w 313"/>
                <a:gd name="T81" fmla="*/ 0 h 64"/>
                <a:gd name="T82" fmla="*/ 1 w 313"/>
                <a:gd name="T83" fmla="*/ 0 h 64"/>
                <a:gd name="T84" fmla="*/ 1 w 313"/>
                <a:gd name="T85" fmla="*/ 0 h 64"/>
                <a:gd name="T86" fmla="*/ 1 w 313"/>
                <a:gd name="T87" fmla="*/ 0 h 6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13"/>
                <a:gd name="T133" fmla="*/ 0 h 64"/>
                <a:gd name="T134" fmla="*/ 313 w 313"/>
                <a:gd name="T135" fmla="*/ 64 h 6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13" h="64">
                  <a:moveTo>
                    <a:pt x="10" y="0"/>
                  </a:moveTo>
                  <a:lnTo>
                    <a:pt x="8" y="1"/>
                  </a:lnTo>
                  <a:lnTo>
                    <a:pt x="5" y="5"/>
                  </a:lnTo>
                  <a:lnTo>
                    <a:pt x="4" y="8"/>
                  </a:lnTo>
                  <a:lnTo>
                    <a:pt x="2" y="13"/>
                  </a:lnTo>
                  <a:lnTo>
                    <a:pt x="1" y="17"/>
                  </a:lnTo>
                  <a:lnTo>
                    <a:pt x="1" y="24"/>
                  </a:lnTo>
                  <a:lnTo>
                    <a:pt x="0" y="29"/>
                  </a:lnTo>
                  <a:lnTo>
                    <a:pt x="0" y="36"/>
                  </a:lnTo>
                  <a:lnTo>
                    <a:pt x="0" y="43"/>
                  </a:lnTo>
                  <a:lnTo>
                    <a:pt x="1" y="49"/>
                  </a:lnTo>
                  <a:lnTo>
                    <a:pt x="1" y="55"/>
                  </a:lnTo>
                  <a:lnTo>
                    <a:pt x="2" y="59"/>
                  </a:lnTo>
                  <a:lnTo>
                    <a:pt x="2" y="63"/>
                  </a:lnTo>
                  <a:lnTo>
                    <a:pt x="4" y="64"/>
                  </a:lnTo>
                  <a:lnTo>
                    <a:pt x="97" y="64"/>
                  </a:lnTo>
                  <a:lnTo>
                    <a:pt x="124" y="49"/>
                  </a:lnTo>
                  <a:lnTo>
                    <a:pt x="147" y="60"/>
                  </a:lnTo>
                  <a:lnTo>
                    <a:pt x="313" y="58"/>
                  </a:lnTo>
                  <a:lnTo>
                    <a:pt x="313" y="55"/>
                  </a:lnTo>
                  <a:lnTo>
                    <a:pt x="313" y="50"/>
                  </a:lnTo>
                  <a:lnTo>
                    <a:pt x="311" y="46"/>
                  </a:lnTo>
                  <a:lnTo>
                    <a:pt x="304" y="43"/>
                  </a:lnTo>
                  <a:lnTo>
                    <a:pt x="300" y="39"/>
                  </a:lnTo>
                  <a:lnTo>
                    <a:pt x="295" y="37"/>
                  </a:lnTo>
                  <a:lnTo>
                    <a:pt x="288" y="34"/>
                  </a:lnTo>
                  <a:lnTo>
                    <a:pt x="282" y="33"/>
                  </a:lnTo>
                  <a:lnTo>
                    <a:pt x="271" y="29"/>
                  </a:lnTo>
                  <a:lnTo>
                    <a:pt x="262" y="26"/>
                  </a:lnTo>
                  <a:lnTo>
                    <a:pt x="250" y="23"/>
                  </a:lnTo>
                  <a:lnTo>
                    <a:pt x="239" y="22"/>
                  </a:lnTo>
                  <a:lnTo>
                    <a:pt x="225" y="18"/>
                  </a:lnTo>
                  <a:lnTo>
                    <a:pt x="214" y="15"/>
                  </a:lnTo>
                  <a:lnTo>
                    <a:pt x="200" y="14"/>
                  </a:lnTo>
                  <a:lnTo>
                    <a:pt x="190" y="11"/>
                  </a:lnTo>
                  <a:lnTo>
                    <a:pt x="178" y="8"/>
                  </a:lnTo>
                  <a:lnTo>
                    <a:pt x="168" y="5"/>
                  </a:lnTo>
                  <a:lnTo>
                    <a:pt x="157" y="4"/>
                  </a:lnTo>
                  <a:lnTo>
                    <a:pt x="149" y="3"/>
                  </a:lnTo>
                  <a:lnTo>
                    <a:pt x="143" y="1"/>
                  </a:lnTo>
                  <a:lnTo>
                    <a:pt x="138" y="0"/>
                  </a:lnTo>
                  <a:lnTo>
                    <a:pt x="135" y="0"/>
                  </a:lnTo>
                  <a:lnTo>
                    <a:pt x="10" y="0"/>
                  </a:lnTo>
                  <a:close/>
                </a:path>
              </a:pathLst>
            </a:custGeom>
            <a:solidFill>
              <a:srgbClr val="BD80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55" name="Freeform 182"/>
            <p:cNvSpPr>
              <a:spLocks/>
            </p:cNvSpPr>
            <p:nvPr/>
          </p:nvSpPr>
          <p:spPr bwMode="auto">
            <a:xfrm>
              <a:off x="4071" y="3213"/>
              <a:ext cx="177" cy="99"/>
            </a:xfrm>
            <a:custGeom>
              <a:avLst/>
              <a:gdLst>
                <a:gd name="T0" fmla="*/ 1 w 352"/>
                <a:gd name="T1" fmla="*/ 26 h 99"/>
                <a:gd name="T2" fmla="*/ 1 w 352"/>
                <a:gd name="T3" fmla="*/ 26 h 99"/>
                <a:gd name="T4" fmla="*/ 1 w 352"/>
                <a:gd name="T5" fmla="*/ 0 h 99"/>
                <a:gd name="T6" fmla="*/ 1 w 352"/>
                <a:gd name="T7" fmla="*/ 2 h 99"/>
                <a:gd name="T8" fmla="*/ 1 w 352"/>
                <a:gd name="T9" fmla="*/ 10 h 99"/>
                <a:gd name="T10" fmla="*/ 1 w 352"/>
                <a:gd name="T11" fmla="*/ 14 h 99"/>
                <a:gd name="T12" fmla="*/ 1 w 352"/>
                <a:gd name="T13" fmla="*/ 20 h 99"/>
                <a:gd name="T14" fmla="*/ 1 w 352"/>
                <a:gd name="T15" fmla="*/ 22 h 99"/>
                <a:gd name="T16" fmla="*/ 1 w 352"/>
                <a:gd name="T17" fmla="*/ 25 h 99"/>
                <a:gd name="T18" fmla="*/ 1 w 352"/>
                <a:gd name="T19" fmla="*/ 28 h 99"/>
                <a:gd name="T20" fmla="*/ 1 w 352"/>
                <a:gd name="T21" fmla="*/ 31 h 99"/>
                <a:gd name="T22" fmla="*/ 1 w 352"/>
                <a:gd name="T23" fmla="*/ 34 h 99"/>
                <a:gd name="T24" fmla="*/ 1 w 352"/>
                <a:gd name="T25" fmla="*/ 36 h 99"/>
                <a:gd name="T26" fmla="*/ 1 w 352"/>
                <a:gd name="T27" fmla="*/ 39 h 99"/>
                <a:gd name="T28" fmla="*/ 1 w 352"/>
                <a:gd name="T29" fmla="*/ 42 h 99"/>
                <a:gd name="T30" fmla="*/ 1 w 352"/>
                <a:gd name="T31" fmla="*/ 45 h 99"/>
                <a:gd name="T32" fmla="*/ 1 w 352"/>
                <a:gd name="T33" fmla="*/ 47 h 99"/>
                <a:gd name="T34" fmla="*/ 1 w 352"/>
                <a:gd name="T35" fmla="*/ 50 h 99"/>
                <a:gd name="T36" fmla="*/ 1 w 352"/>
                <a:gd name="T37" fmla="*/ 54 h 99"/>
                <a:gd name="T38" fmla="*/ 1 w 352"/>
                <a:gd name="T39" fmla="*/ 55 h 99"/>
                <a:gd name="T40" fmla="*/ 1 w 352"/>
                <a:gd name="T41" fmla="*/ 57 h 99"/>
                <a:gd name="T42" fmla="*/ 1 w 352"/>
                <a:gd name="T43" fmla="*/ 59 h 99"/>
                <a:gd name="T44" fmla="*/ 1 w 352"/>
                <a:gd name="T45" fmla="*/ 61 h 99"/>
                <a:gd name="T46" fmla="*/ 1 w 352"/>
                <a:gd name="T47" fmla="*/ 64 h 99"/>
                <a:gd name="T48" fmla="*/ 1 w 352"/>
                <a:gd name="T49" fmla="*/ 65 h 99"/>
                <a:gd name="T50" fmla="*/ 1 w 352"/>
                <a:gd name="T51" fmla="*/ 88 h 99"/>
                <a:gd name="T52" fmla="*/ 1 w 352"/>
                <a:gd name="T53" fmla="*/ 88 h 99"/>
                <a:gd name="T54" fmla="*/ 1 w 352"/>
                <a:gd name="T55" fmla="*/ 89 h 99"/>
                <a:gd name="T56" fmla="*/ 1 w 352"/>
                <a:gd name="T57" fmla="*/ 90 h 99"/>
                <a:gd name="T58" fmla="*/ 1 w 352"/>
                <a:gd name="T59" fmla="*/ 93 h 99"/>
                <a:gd name="T60" fmla="*/ 1 w 352"/>
                <a:gd name="T61" fmla="*/ 93 h 99"/>
                <a:gd name="T62" fmla="*/ 1 w 352"/>
                <a:gd name="T63" fmla="*/ 95 h 99"/>
                <a:gd name="T64" fmla="*/ 1 w 352"/>
                <a:gd name="T65" fmla="*/ 95 h 99"/>
                <a:gd name="T66" fmla="*/ 1 w 352"/>
                <a:gd name="T67" fmla="*/ 96 h 99"/>
                <a:gd name="T68" fmla="*/ 1 w 352"/>
                <a:gd name="T69" fmla="*/ 96 h 99"/>
                <a:gd name="T70" fmla="*/ 1 w 352"/>
                <a:gd name="T71" fmla="*/ 97 h 99"/>
                <a:gd name="T72" fmla="*/ 1 w 352"/>
                <a:gd name="T73" fmla="*/ 98 h 99"/>
                <a:gd name="T74" fmla="*/ 1 w 352"/>
                <a:gd name="T75" fmla="*/ 99 h 99"/>
                <a:gd name="T76" fmla="*/ 1 w 352"/>
                <a:gd name="T77" fmla="*/ 98 h 99"/>
                <a:gd name="T78" fmla="*/ 1 w 352"/>
                <a:gd name="T79" fmla="*/ 98 h 99"/>
                <a:gd name="T80" fmla="*/ 1 w 352"/>
                <a:gd name="T81" fmla="*/ 97 h 99"/>
                <a:gd name="T82" fmla="*/ 1 w 352"/>
                <a:gd name="T83" fmla="*/ 97 h 99"/>
                <a:gd name="T84" fmla="*/ 1 w 352"/>
                <a:gd name="T85" fmla="*/ 96 h 99"/>
                <a:gd name="T86" fmla="*/ 1 w 352"/>
                <a:gd name="T87" fmla="*/ 96 h 99"/>
                <a:gd name="T88" fmla="*/ 1 w 352"/>
                <a:gd name="T89" fmla="*/ 95 h 99"/>
                <a:gd name="T90" fmla="*/ 1 w 352"/>
                <a:gd name="T91" fmla="*/ 95 h 99"/>
                <a:gd name="T92" fmla="*/ 1 w 352"/>
                <a:gd name="T93" fmla="*/ 94 h 99"/>
                <a:gd name="T94" fmla="*/ 1 w 352"/>
                <a:gd name="T95" fmla="*/ 93 h 99"/>
                <a:gd name="T96" fmla="*/ 1 w 352"/>
                <a:gd name="T97" fmla="*/ 91 h 99"/>
                <a:gd name="T98" fmla="*/ 1 w 352"/>
                <a:gd name="T99" fmla="*/ 91 h 99"/>
                <a:gd name="T100" fmla="*/ 1 w 352"/>
                <a:gd name="T101" fmla="*/ 90 h 99"/>
                <a:gd name="T102" fmla="*/ 1 w 352"/>
                <a:gd name="T103" fmla="*/ 90 h 99"/>
                <a:gd name="T104" fmla="*/ 1 w 352"/>
                <a:gd name="T105" fmla="*/ 71 h 99"/>
                <a:gd name="T106" fmla="*/ 1 w 352"/>
                <a:gd name="T107" fmla="*/ 88 h 99"/>
                <a:gd name="T108" fmla="*/ 0 w 352"/>
                <a:gd name="T109" fmla="*/ 83 h 99"/>
                <a:gd name="T110" fmla="*/ 1 w 352"/>
                <a:gd name="T111" fmla="*/ 26 h 99"/>
                <a:gd name="T112" fmla="*/ 1 w 352"/>
                <a:gd name="T113" fmla="*/ 26 h 9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52"/>
                <a:gd name="T172" fmla="*/ 0 h 99"/>
                <a:gd name="T173" fmla="*/ 352 w 352"/>
                <a:gd name="T174" fmla="*/ 99 h 9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52" h="99">
                  <a:moveTo>
                    <a:pt x="13" y="26"/>
                  </a:moveTo>
                  <a:lnTo>
                    <a:pt x="93" y="26"/>
                  </a:lnTo>
                  <a:lnTo>
                    <a:pt x="192" y="0"/>
                  </a:lnTo>
                  <a:lnTo>
                    <a:pt x="192" y="2"/>
                  </a:lnTo>
                  <a:lnTo>
                    <a:pt x="196" y="10"/>
                  </a:lnTo>
                  <a:lnTo>
                    <a:pt x="200" y="14"/>
                  </a:lnTo>
                  <a:lnTo>
                    <a:pt x="209" y="20"/>
                  </a:lnTo>
                  <a:lnTo>
                    <a:pt x="212" y="22"/>
                  </a:lnTo>
                  <a:lnTo>
                    <a:pt x="220" y="25"/>
                  </a:lnTo>
                  <a:lnTo>
                    <a:pt x="225" y="28"/>
                  </a:lnTo>
                  <a:lnTo>
                    <a:pt x="234" y="31"/>
                  </a:lnTo>
                  <a:lnTo>
                    <a:pt x="242" y="34"/>
                  </a:lnTo>
                  <a:lnTo>
                    <a:pt x="250" y="36"/>
                  </a:lnTo>
                  <a:lnTo>
                    <a:pt x="258" y="39"/>
                  </a:lnTo>
                  <a:lnTo>
                    <a:pt x="268" y="42"/>
                  </a:lnTo>
                  <a:lnTo>
                    <a:pt x="276" y="45"/>
                  </a:lnTo>
                  <a:lnTo>
                    <a:pt x="284" y="47"/>
                  </a:lnTo>
                  <a:lnTo>
                    <a:pt x="293" y="50"/>
                  </a:lnTo>
                  <a:lnTo>
                    <a:pt x="301" y="54"/>
                  </a:lnTo>
                  <a:lnTo>
                    <a:pt x="306" y="55"/>
                  </a:lnTo>
                  <a:lnTo>
                    <a:pt x="314" y="57"/>
                  </a:lnTo>
                  <a:lnTo>
                    <a:pt x="320" y="59"/>
                  </a:lnTo>
                  <a:lnTo>
                    <a:pt x="326" y="61"/>
                  </a:lnTo>
                  <a:lnTo>
                    <a:pt x="333" y="64"/>
                  </a:lnTo>
                  <a:lnTo>
                    <a:pt x="337" y="65"/>
                  </a:lnTo>
                  <a:lnTo>
                    <a:pt x="352" y="88"/>
                  </a:lnTo>
                  <a:lnTo>
                    <a:pt x="350" y="88"/>
                  </a:lnTo>
                  <a:lnTo>
                    <a:pt x="346" y="89"/>
                  </a:lnTo>
                  <a:lnTo>
                    <a:pt x="338" y="90"/>
                  </a:lnTo>
                  <a:lnTo>
                    <a:pt x="329" y="93"/>
                  </a:lnTo>
                  <a:lnTo>
                    <a:pt x="324" y="93"/>
                  </a:lnTo>
                  <a:lnTo>
                    <a:pt x="318" y="95"/>
                  </a:lnTo>
                  <a:lnTo>
                    <a:pt x="310" y="95"/>
                  </a:lnTo>
                  <a:lnTo>
                    <a:pt x="305" y="96"/>
                  </a:lnTo>
                  <a:lnTo>
                    <a:pt x="296" y="96"/>
                  </a:lnTo>
                  <a:lnTo>
                    <a:pt x="289" y="97"/>
                  </a:lnTo>
                  <a:lnTo>
                    <a:pt x="282" y="98"/>
                  </a:lnTo>
                  <a:lnTo>
                    <a:pt x="272" y="99"/>
                  </a:lnTo>
                  <a:lnTo>
                    <a:pt x="262" y="98"/>
                  </a:lnTo>
                  <a:lnTo>
                    <a:pt x="253" y="98"/>
                  </a:lnTo>
                  <a:lnTo>
                    <a:pt x="242" y="97"/>
                  </a:lnTo>
                  <a:lnTo>
                    <a:pt x="233" y="97"/>
                  </a:lnTo>
                  <a:lnTo>
                    <a:pt x="223" y="96"/>
                  </a:lnTo>
                  <a:lnTo>
                    <a:pt x="212" y="96"/>
                  </a:lnTo>
                  <a:lnTo>
                    <a:pt x="203" y="95"/>
                  </a:lnTo>
                  <a:lnTo>
                    <a:pt x="195" y="95"/>
                  </a:lnTo>
                  <a:lnTo>
                    <a:pt x="186" y="94"/>
                  </a:lnTo>
                  <a:lnTo>
                    <a:pt x="178" y="93"/>
                  </a:lnTo>
                  <a:lnTo>
                    <a:pt x="170" y="91"/>
                  </a:lnTo>
                  <a:lnTo>
                    <a:pt x="165" y="91"/>
                  </a:lnTo>
                  <a:lnTo>
                    <a:pt x="157" y="90"/>
                  </a:lnTo>
                  <a:lnTo>
                    <a:pt x="154" y="90"/>
                  </a:lnTo>
                  <a:lnTo>
                    <a:pt x="122" y="71"/>
                  </a:lnTo>
                  <a:lnTo>
                    <a:pt x="108" y="88"/>
                  </a:lnTo>
                  <a:lnTo>
                    <a:pt x="0" y="83"/>
                  </a:lnTo>
                  <a:lnTo>
                    <a:pt x="13" y="26"/>
                  </a:lnTo>
                  <a:close/>
                </a:path>
              </a:pathLst>
            </a:custGeom>
            <a:solidFill>
              <a:srgbClr val="BD80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56" name="Freeform 183"/>
            <p:cNvSpPr>
              <a:spLocks/>
            </p:cNvSpPr>
            <p:nvPr/>
          </p:nvSpPr>
          <p:spPr bwMode="auto">
            <a:xfrm>
              <a:off x="3950" y="1923"/>
              <a:ext cx="90" cy="58"/>
            </a:xfrm>
            <a:custGeom>
              <a:avLst/>
              <a:gdLst>
                <a:gd name="T0" fmla="*/ 0 w 181"/>
                <a:gd name="T1" fmla="*/ 34 h 58"/>
                <a:gd name="T2" fmla="*/ 0 w 181"/>
                <a:gd name="T3" fmla="*/ 32 h 58"/>
                <a:gd name="T4" fmla="*/ 0 w 181"/>
                <a:gd name="T5" fmla="*/ 28 h 58"/>
                <a:gd name="T6" fmla="*/ 0 w 181"/>
                <a:gd name="T7" fmla="*/ 20 h 58"/>
                <a:gd name="T8" fmla="*/ 0 w 181"/>
                <a:gd name="T9" fmla="*/ 14 h 58"/>
                <a:gd name="T10" fmla="*/ 0 w 181"/>
                <a:gd name="T11" fmla="*/ 8 h 58"/>
                <a:gd name="T12" fmla="*/ 0 w 181"/>
                <a:gd name="T13" fmla="*/ 2 h 58"/>
                <a:gd name="T14" fmla="*/ 0 w 181"/>
                <a:gd name="T15" fmla="*/ 0 h 58"/>
                <a:gd name="T16" fmla="*/ 0 w 181"/>
                <a:gd name="T17" fmla="*/ 0 h 58"/>
                <a:gd name="T18" fmla="*/ 0 w 181"/>
                <a:gd name="T19" fmla="*/ 0 h 58"/>
                <a:gd name="T20" fmla="*/ 0 w 181"/>
                <a:gd name="T21" fmla="*/ 2 h 58"/>
                <a:gd name="T22" fmla="*/ 0 w 181"/>
                <a:gd name="T23" fmla="*/ 4 h 58"/>
                <a:gd name="T24" fmla="*/ 0 w 181"/>
                <a:gd name="T25" fmla="*/ 8 h 58"/>
                <a:gd name="T26" fmla="*/ 0 w 181"/>
                <a:gd name="T27" fmla="*/ 11 h 58"/>
                <a:gd name="T28" fmla="*/ 0 w 181"/>
                <a:gd name="T29" fmla="*/ 18 h 58"/>
                <a:gd name="T30" fmla="*/ 0 w 181"/>
                <a:gd name="T31" fmla="*/ 23 h 58"/>
                <a:gd name="T32" fmla="*/ 0 w 181"/>
                <a:gd name="T33" fmla="*/ 30 h 58"/>
                <a:gd name="T34" fmla="*/ 0 w 181"/>
                <a:gd name="T35" fmla="*/ 37 h 58"/>
                <a:gd name="T36" fmla="*/ 0 w 181"/>
                <a:gd name="T37" fmla="*/ 44 h 58"/>
                <a:gd name="T38" fmla="*/ 0 w 181"/>
                <a:gd name="T39" fmla="*/ 49 h 58"/>
                <a:gd name="T40" fmla="*/ 0 w 181"/>
                <a:gd name="T41" fmla="*/ 55 h 58"/>
                <a:gd name="T42" fmla="*/ 0 w 181"/>
                <a:gd name="T43" fmla="*/ 58 h 58"/>
                <a:gd name="T44" fmla="*/ 0 w 181"/>
                <a:gd name="T45" fmla="*/ 55 h 58"/>
                <a:gd name="T46" fmla="*/ 0 w 181"/>
                <a:gd name="T47" fmla="*/ 52 h 58"/>
                <a:gd name="T48" fmla="*/ 0 w 181"/>
                <a:gd name="T49" fmla="*/ 49 h 58"/>
                <a:gd name="T50" fmla="*/ 0 w 181"/>
                <a:gd name="T51" fmla="*/ 47 h 58"/>
                <a:gd name="T52" fmla="*/ 0 w 181"/>
                <a:gd name="T53" fmla="*/ 43 h 58"/>
                <a:gd name="T54" fmla="*/ 0 w 181"/>
                <a:gd name="T55" fmla="*/ 40 h 58"/>
                <a:gd name="T56" fmla="*/ 0 w 181"/>
                <a:gd name="T57" fmla="*/ 38 h 58"/>
                <a:gd name="T58" fmla="*/ 0 w 181"/>
                <a:gd name="T59" fmla="*/ 38 h 58"/>
                <a:gd name="T60" fmla="*/ 0 w 181"/>
                <a:gd name="T61" fmla="*/ 35 h 58"/>
                <a:gd name="T62" fmla="*/ 0 w 181"/>
                <a:gd name="T63" fmla="*/ 34 h 58"/>
                <a:gd name="T64" fmla="*/ 0 w 181"/>
                <a:gd name="T65" fmla="*/ 34 h 58"/>
                <a:gd name="T66" fmla="*/ 0 w 181"/>
                <a:gd name="T67" fmla="*/ 34 h 58"/>
                <a:gd name="T68" fmla="*/ 0 w 181"/>
                <a:gd name="T69" fmla="*/ 34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81"/>
                <a:gd name="T106" fmla="*/ 0 h 58"/>
                <a:gd name="T107" fmla="*/ 181 w 181"/>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81" h="58">
                  <a:moveTo>
                    <a:pt x="0" y="34"/>
                  </a:moveTo>
                  <a:lnTo>
                    <a:pt x="0" y="32"/>
                  </a:lnTo>
                  <a:lnTo>
                    <a:pt x="0" y="28"/>
                  </a:lnTo>
                  <a:lnTo>
                    <a:pt x="1" y="20"/>
                  </a:lnTo>
                  <a:lnTo>
                    <a:pt x="5" y="14"/>
                  </a:lnTo>
                  <a:lnTo>
                    <a:pt x="12" y="8"/>
                  </a:lnTo>
                  <a:lnTo>
                    <a:pt x="21" y="2"/>
                  </a:lnTo>
                  <a:lnTo>
                    <a:pt x="26" y="0"/>
                  </a:lnTo>
                  <a:lnTo>
                    <a:pt x="34" y="0"/>
                  </a:lnTo>
                  <a:lnTo>
                    <a:pt x="42" y="0"/>
                  </a:lnTo>
                  <a:lnTo>
                    <a:pt x="52" y="2"/>
                  </a:lnTo>
                  <a:lnTo>
                    <a:pt x="62" y="4"/>
                  </a:lnTo>
                  <a:lnTo>
                    <a:pt x="73" y="8"/>
                  </a:lnTo>
                  <a:lnTo>
                    <a:pt x="85" y="11"/>
                  </a:lnTo>
                  <a:lnTo>
                    <a:pt x="98" y="18"/>
                  </a:lnTo>
                  <a:lnTo>
                    <a:pt x="111" y="23"/>
                  </a:lnTo>
                  <a:lnTo>
                    <a:pt x="126" y="30"/>
                  </a:lnTo>
                  <a:lnTo>
                    <a:pt x="139" y="37"/>
                  </a:lnTo>
                  <a:lnTo>
                    <a:pt x="153" y="44"/>
                  </a:lnTo>
                  <a:lnTo>
                    <a:pt x="164" y="49"/>
                  </a:lnTo>
                  <a:lnTo>
                    <a:pt x="176" y="55"/>
                  </a:lnTo>
                  <a:lnTo>
                    <a:pt x="181" y="58"/>
                  </a:lnTo>
                  <a:lnTo>
                    <a:pt x="163" y="55"/>
                  </a:lnTo>
                  <a:lnTo>
                    <a:pt x="145" y="52"/>
                  </a:lnTo>
                  <a:lnTo>
                    <a:pt x="126" y="49"/>
                  </a:lnTo>
                  <a:lnTo>
                    <a:pt x="107" y="47"/>
                  </a:lnTo>
                  <a:lnTo>
                    <a:pt x="85" y="43"/>
                  </a:lnTo>
                  <a:lnTo>
                    <a:pt x="67" y="40"/>
                  </a:lnTo>
                  <a:lnTo>
                    <a:pt x="48" y="38"/>
                  </a:lnTo>
                  <a:lnTo>
                    <a:pt x="33" y="38"/>
                  </a:lnTo>
                  <a:lnTo>
                    <a:pt x="18" y="35"/>
                  </a:lnTo>
                  <a:lnTo>
                    <a:pt x="8" y="34"/>
                  </a:lnTo>
                  <a:lnTo>
                    <a:pt x="1" y="34"/>
                  </a:lnTo>
                  <a:lnTo>
                    <a:pt x="0" y="34"/>
                  </a:lnTo>
                  <a:close/>
                </a:path>
              </a:pathLst>
            </a:custGeom>
            <a:solidFill>
              <a:srgbClr val="B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57" name="Freeform 184"/>
            <p:cNvSpPr>
              <a:spLocks/>
            </p:cNvSpPr>
            <p:nvPr/>
          </p:nvSpPr>
          <p:spPr bwMode="auto">
            <a:xfrm>
              <a:off x="3844" y="2409"/>
              <a:ext cx="57" cy="67"/>
            </a:xfrm>
            <a:custGeom>
              <a:avLst/>
              <a:gdLst>
                <a:gd name="T0" fmla="*/ 0 w 114"/>
                <a:gd name="T1" fmla="*/ 24 h 67"/>
                <a:gd name="T2" fmla="*/ 1 w 114"/>
                <a:gd name="T3" fmla="*/ 0 h 67"/>
                <a:gd name="T4" fmla="*/ 1 w 114"/>
                <a:gd name="T5" fmla="*/ 19 h 67"/>
                <a:gd name="T6" fmla="*/ 1 w 114"/>
                <a:gd name="T7" fmla="*/ 67 h 67"/>
                <a:gd name="T8" fmla="*/ 0 w 114"/>
                <a:gd name="T9" fmla="*/ 24 h 67"/>
                <a:gd name="T10" fmla="*/ 0 w 114"/>
                <a:gd name="T11" fmla="*/ 24 h 67"/>
                <a:gd name="T12" fmla="*/ 0 60000 65536"/>
                <a:gd name="T13" fmla="*/ 0 60000 65536"/>
                <a:gd name="T14" fmla="*/ 0 60000 65536"/>
                <a:gd name="T15" fmla="*/ 0 60000 65536"/>
                <a:gd name="T16" fmla="*/ 0 60000 65536"/>
                <a:gd name="T17" fmla="*/ 0 60000 65536"/>
                <a:gd name="T18" fmla="*/ 0 w 114"/>
                <a:gd name="T19" fmla="*/ 0 h 67"/>
                <a:gd name="T20" fmla="*/ 114 w 114"/>
                <a:gd name="T21" fmla="*/ 67 h 67"/>
              </a:gdLst>
              <a:ahLst/>
              <a:cxnLst>
                <a:cxn ang="T12">
                  <a:pos x="T0" y="T1"/>
                </a:cxn>
                <a:cxn ang="T13">
                  <a:pos x="T2" y="T3"/>
                </a:cxn>
                <a:cxn ang="T14">
                  <a:pos x="T4" y="T5"/>
                </a:cxn>
                <a:cxn ang="T15">
                  <a:pos x="T6" y="T7"/>
                </a:cxn>
                <a:cxn ang="T16">
                  <a:pos x="T8" y="T9"/>
                </a:cxn>
                <a:cxn ang="T17">
                  <a:pos x="T10" y="T11"/>
                </a:cxn>
              </a:cxnLst>
              <a:rect l="T18" t="T19" r="T20" b="T21"/>
              <a:pathLst>
                <a:path w="114" h="67">
                  <a:moveTo>
                    <a:pt x="0" y="24"/>
                  </a:moveTo>
                  <a:lnTo>
                    <a:pt x="13" y="0"/>
                  </a:lnTo>
                  <a:lnTo>
                    <a:pt x="114" y="19"/>
                  </a:lnTo>
                  <a:lnTo>
                    <a:pt x="99" y="67"/>
                  </a:lnTo>
                  <a:lnTo>
                    <a:pt x="0" y="24"/>
                  </a:lnTo>
                  <a:close/>
                </a:path>
              </a:pathLst>
            </a:custGeom>
            <a:solidFill>
              <a:srgbClr val="B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58" name="Freeform 185"/>
            <p:cNvSpPr>
              <a:spLocks/>
            </p:cNvSpPr>
            <p:nvPr/>
          </p:nvSpPr>
          <p:spPr bwMode="auto">
            <a:xfrm>
              <a:off x="4223" y="2015"/>
              <a:ext cx="61" cy="106"/>
            </a:xfrm>
            <a:custGeom>
              <a:avLst/>
              <a:gdLst>
                <a:gd name="T0" fmla="*/ 1 w 121"/>
                <a:gd name="T1" fmla="*/ 0 h 106"/>
                <a:gd name="T2" fmla="*/ 1 w 121"/>
                <a:gd name="T3" fmla="*/ 63 h 106"/>
                <a:gd name="T4" fmla="*/ 1 w 121"/>
                <a:gd name="T5" fmla="*/ 106 h 106"/>
                <a:gd name="T6" fmla="*/ 0 w 121"/>
                <a:gd name="T7" fmla="*/ 16 h 106"/>
                <a:gd name="T8" fmla="*/ 1 w 121"/>
                <a:gd name="T9" fmla="*/ 0 h 106"/>
                <a:gd name="T10" fmla="*/ 1 w 121"/>
                <a:gd name="T11" fmla="*/ 0 h 106"/>
                <a:gd name="T12" fmla="*/ 0 60000 65536"/>
                <a:gd name="T13" fmla="*/ 0 60000 65536"/>
                <a:gd name="T14" fmla="*/ 0 60000 65536"/>
                <a:gd name="T15" fmla="*/ 0 60000 65536"/>
                <a:gd name="T16" fmla="*/ 0 60000 65536"/>
                <a:gd name="T17" fmla="*/ 0 60000 65536"/>
                <a:gd name="T18" fmla="*/ 0 w 121"/>
                <a:gd name="T19" fmla="*/ 0 h 106"/>
                <a:gd name="T20" fmla="*/ 121 w 121"/>
                <a:gd name="T21" fmla="*/ 106 h 106"/>
              </a:gdLst>
              <a:ahLst/>
              <a:cxnLst>
                <a:cxn ang="T12">
                  <a:pos x="T0" y="T1"/>
                </a:cxn>
                <a:cxn ang="T13">
                  <a:pos x="T2" y="T3"/>
                </a:cxn>
                <a:cxn ang="T14">
                  <a:pos x="T4" y="T5"/>
                </a:cxn>
                <a:cxn ang="T15">
                  <a:pos x="T6" y="T7"/>
                </a:cxn>
                <a:cxn ang="T16">
                  <a:pos x="T8" y="T9"/>
                </a:cxn>
                <a:cxn ang="T17">
                  <a:pos x="T10" y="T11"/>
                </a:cxn>
              </a:cxnLst>
              <a:rect l="T18" t="T19" r="T20" b="T21"/>
              <a:pathLst>
                <a:path w="121" h="106">
                  <a:moveTo>
                    <a:pt x="22" y="0"/>
                  </a:moveTo>
                  <a:lnTo>
                    <a:pt x="121" y="63"/>
                  </a:lnTo>
                  <a:lnTo>
                    <a:pt x="65" y="106"/>
                  </a:lnTo>
                  <a:lnTo>
                    <a:pt x="0" y="16"/>
                  </a:lnTo>
                  <a:lnTo>
                    <a:pt x="22" y="0"/>
                  </a:lnTo>
                  <a:close/>
                </a:path>
              </a:pathLst>
            </a:custGeom>
            <a:solidFill>
              <a:srgbClr val="B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59" name="Freeform 186"/>
            <p:cNvSpPr>
              <a:spLocks/>
            </p:cNvSpPr>
            <p:nvPr/>
          </p:nvSpPr>
          <p:spPr bwMode="auto">
            <a:xfrm>
              <a:off x="3757" y="2405"/>
              <a:ext cx="421" cy="875"/>
            </a:xfrm>
            <a:custGeom>
              <a:avLst/>
              <a:gdLst>
                <a:gd name="T0" fmla="*/ 1 w 841"/>
                <a:gd name="T1" fmla="*/ 227 h 875"/>
                <a:gd name="T2" fmla="*/ 1 w 841"/>
                <a:gd name="T3" fmla="*/ 277 h 875"/>
                <a:gd name="T4" fmla="*/ 1 w 841"/>
                <a:gd name="T5" fmla="*/ 348 h 875"/>
                <a:gd name="T6" fmla="*/ 1 w 841"/>
                <a:gd name="T7" fmla="*/ 423 h 875"/>
                <a:gd name="T8" fmla="*/ 1 w 841"/>
                <a:gd name="T9" fmla="*/ 483 h 875"/>
                <a:gd name="T10" fmla="*/ 1 w 841"/>
                <a:gd name="T11" fmla="*/ 529 h 875"/>
                <a:gd name="T12" fmla="*/ 1 w 841"/>
                <a:gd name="T13" fmla="*/ 569 h 875"/>
                <a:gd name="T14" fmla="*/ 1 w 841"/>
                <a:gd name="T15" fmla="*/ 616 h 875"/>
                <a:gd name="T16" fmla="*/ 1 w 841"/>
                <a:gd name="T17" fmla="*/ 673 h 875"/>
                <a:gd name="T18" fmla="*/ 1 w 841"/>
                <a:gd name="T19" fmla="*/ 735 h 875"/>
                <a:gd name="T20" fmla="*/ 1 w 841"/>
                <a:gd name="T21" fmla="*/ 786 h 875"/>
                <a:gd name="T22" fmla="*/ 1 w 841"/>
                <a:gd name="T23" fmla="*/ 813 h 875"/>
                <a:gd name="T24" fmla="*/ 1 w 841"/>
                <a:gd name="T25" fmla="*/ 869 h 875"/>
                <a:gd name="T26" fmla="*/ 1 w 841"/>
                <a:gd name="T27" fmla="*/ 872 h 875"/>
                <a:gd name="T28" fmla="*/ 1 w 841"/>
                <a:gd name="T29" fmla="*/ 874 h 875"/>
                <a:gd name="T30" fmla="*/ 1 w 841"/>
                <a:gd name="T31" fmla="*/ 875 h 875"/>
                <a:gd name="T32" fmla="*/ 1 w 841"/>
                <a:gd name="T33" fmla="*/ 872 h 875"/>
                <a:gd name="T34" fmla="*/ 1 w 841"/>
                <a:gd name="T35" fmla="*/ 865 h 875"/>
                <a:gd name="T36" fmla="*/ 1 w 841"/>
                <a:gd name="T37" fmla="*/ 858 h 875"/>
                <a:gd name="T38" fmla="*/ 1 w 841"/>
                <a:gd name="T39" fmla="*/ 834 h 875"/>
                <a:gd name="T40" fmla="*/ 1 w 841"/>
                <a:gd name="T41" fmla="*/ 716 h 875"/>
                <a:gd name="T42" fmla="*/ 1 w 841"/>
                <a:gd name="T43" fmla="*/ 685 h 875"/>
                <a:gd name="T44" fmla="*/ 1 w 841"/>
                <a:gd name="T45" fmla="*/ 642 h 875"/>
                <a:gd name="T46" fmla="*/ 1 w 841"/>
                <a:gd name="T47" fmla="*/ 594 h 875"/>
                <a:gd name="T48" fmla="*/ 1 w 841"/>
                <a:gd name="T49" fmla="*/ 544 h 875"/>
                <a:gd name="T50" fmla="*/ 1 w 841"/>
                <a:gd name="T51" fmla="*/ 500 h 875"/>
                <a:gd name="T52" fmla="*/ 1 w 841"/>
                <a:gd name="T53" fmla="*/ 471 h 875"/>
                <a:gd name="T54" fmla="*/ 1 w 841"/>
                <a:gd name="T55" fmla="*/ 466 h 875"/>
                <a:gd name="T56" fmla="*/ 1 w 841"/>
                <a:gd name="T57" fmla="*/ 494 h 875"/>
                <a:gd name="T58" fmla="*/ 1 w 841"/>
                <a:gd name="T59" fmla="*/ 534 h 875"/>
                <a:gd name="T60" fmla="*/ 1 w 841"/>
                <a:gd name="T61" fmla="*/ 588 h 875"/>
                <a:gd name="T62" fmla="*/ 1 w 841"/>
                <a:gd name="T63" fmla="*/ 652 h 875"/>
                <a:gd name="T64" fmla="*/ 1 w 841"/>
                <a:gd name="T65" fmla="*/ 719 h 875"/>
                <a:gd name="T66" fmla="*/ 1 w 841"/>
                <a:gd name="T67" fmla="*/ 771 h 875"/>
                <a:gd name="T68" fmla="*/ 1 w 841"/>
                <a:gd name="T69" fmla="*/ 800 h 875"/>
                <a:gd name="T70" fmla="*/ 1 w 841"/>
                <a:gd name="T71" fmla="*/ 860 h 875"/>
                <a:gd name="T72" fmla="*/ 1 w 841"/>
                <a:gd name="T73" fmla="*/ 860 h 875"/>
                <a:gd name="T74" fmla="*/ 1 w 841"/>
                <a:gd name="T75" fmla="*/ 859 h 875"/>
                <a:gd name="T76" fmla="*/ 1 w 841"/>
                <a:gd name="T77" fmla="*/ 855 h 875"/>
                <a:gd name="T78" fmla="*/ 1 w 841"/>
                <a:gd name="T79" fmla="*/ 848 h 875"/>
                <a:gd name="T80" fmla="*/ 1 w 841"/>
                <a:gd name="T81" fmla="*/ 837 h 875"/>
                <a:gd name="T82" fmla="*/ 1 w 841"/>
                <a:gd name="T83" fmla="*/ 796 h 875"/>
                <a:gd name="T84" fmla="*/ 1 w 841"/>
                <a:gd name="T85" fmla="*/ 773 h 875"/>
                <a:gd name="T86" fmla="*/ 1 w 841"/>
                <a:gd name="T87" fmla="*/ 738 h 875"/>
                <a:gd name="T88" fmla="*/ 1 w 841"/>
                <a:gd name="T89" fmla="*/ 692 h 875"/>
                <a:gd name="T90" fmla="*/ 1 w 841"/>
                <a:gd name="T91" fmla="*/ 636 h 875"/>
                <a:gd name="T92" fmla="*/ 1 w 841"/>
                <a:gd name="T93" fmla="*/ 572 h 875"/>
                <a:gd name="T94" fmla="*/ 1 w 841"/>
                <a:gd name="T95" fmla="*/ 515 h 875"/>
                <a:gd name="T96" fmla="*/ 1 w 841"/>
                <a:gd name="T97" fmla="*/ 482 h 875"/>
                <a:gd name="T98" fmla="*/ 1 w 841"/>
                <a:gd name="T99" fmla="*/ 460 h 875"/>
                <a:gd name="T100" fmla="*/ 1 w 841"/>
                <a:gd name="T101" fmla="*/ 425 h 875"/>
                <a:gd name="T102" fmla="*/ 1 w 841"/>
                <a:gd name="T103" fmla="*/ 374 h 875"/>
                <a:gd name="T104" fmla="*/ 1 w 841"/>
                <a:gd name="T105" fmla="*/ 312 h 875"/>
                <a:gd name="T106" fmla="*/ 1 w 841"/>
                <a:gd name="T107" fmla="*/ 241 h 875"/>
                <a:gd name="T108" fmla="*/ 1 w 841"/>
                <a:gd name="T109" fmla="*/ 179 h 875"/>
                <a:gd name="T110" fmla="*/ 1 w 841"/>
                <a:gd name="T111" fmla="*/ 137 h 875"/>
                <a:gd name="T112" fmla="*/ 1 w 841"/>
                <a:gd name="T113" fmla="*/ 0 h 87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41"/>
                <a:gd name="T172" fmla="*/ 0 h 875"/>
                <a:gd name="T173" fmla="*/ 841 w 841"/>
                <a:gd name="T174" fmla="*/ 875 h 87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41" h="875">
                  <a:moveTo>
                    <a:pt x="246" y="215"/>
                  </a:moveTo>
                  <a:lnTo>
                    <a:pt x="246" y="216"/>
                  </a:lnTo>
                  <a:lnTo>
                    <a:pt x="244" y="219"/>
                  </a:lnTo>
                  <a:lnTo>
                    <a:pt x="242" y="227"/>
                  </a:lnTo>
                  <a:lnTo>
                    <a:pt x="240" y="237"/>
                  </a:lnTo>
                  <a:lnTo>
                    <a:pt x="236" y="248"/>
                  </a:lnTo>
                  <a:lnTo>
                    <a:pt x="234" y="263"/>
                  </a:lnTo>
                  <a:lnTo>
                    <a:pt x="230" y="277"/>
                  </a:lnTo>
                  <a:lnTo>
                    <a:pt x="227" y="295"/>
                  </a:lnTo>
                  <a:lnTo>
                    <a:pt x="222" y="312"/>
                  </a:lnTo>
                  <a:lnTo>
                    <a:pt x="217" y="331"/>
                  </a:lnTo>
                  <a:lnTo>
                    <a:pt x="211" y="348"/>
                  </a:lnTo>
                  <a:lnTo>
                    <a:pt x="207" y="368"/>
                  </a:lnTo>
                  <a:lnTo>
                    <a:pt x="201" y="386"/>
                  </a:lnTo>
                  <a:lnTo>
                    <a:pt x="198" y="405"/>
                  </a:lnTo>
                  <a:lnTo>
                    <a:pt x="192" y="423"/>
                  </a:lnTo>
                  <a:lnTo>
                    <a:pt x="188" y="441"/>
                  </a:lnTo>
                  <a:lnTo>
                    <a:pt x="183" y="454"/>
                  </a:lnTo>
                  <a:lnTo>
                    <a:pt x="177" y="470"/>
                  </a:lnTo>
                  <a:lnTo>
                    <a:pt x="173" y="483"/>
                  </a:lnTo>
                  <a:lnTo>
                    <a:pt x="169" y="495"/>
                  </a:lnTo>
                  <a:lnTo>
                    <a:pt x="164" y="506"/>
                  </a:lnTo>
                  <a:lnTo>
                    <a:pt x="160" y="518"/>
                  </a:lnTo>
                  <a:lnTo>
                    <a:pt x="155" y="529"/>
                  </a:lnTo>
                  <a:lnTo>
                    <a:pt x="151" y="540"/>
                  </a:lnTo>
                  <a:lnTo>
                    <a:pt x="146" y="549"/>
                  </a:lnTo>
                  <a:lnTo>
                    <a:pt x="141" y="559"/>
                  </a:lnTo>
                  <a:lnTo>
                    <a:pt x="137" y="569"/>
                  </a:lnTo>
                  <a:lnTo>
                    <a:pt x="131" y="581"/>
                  </a:lnTo>
                  <a:lnTo>
                    <a:pt x="126" y="591"/>
                  </a:lnTo>
                  <a:lnTo>
                    <a:pt x="121" y="603"/>
                  </a:lnTo>
                  <a:lnTo>
                    <a:pt x="114" y="616"/>
                  </a:lnTo>
                  <a:lnTo>
                    <a:pt x="109" y="630"/>
                  </a:lnTo>
                  <a:lnTo>
                    <a:pt x="103" y="643"/>
                  </a:lnTo>
                  <a:lnTo>
                    <a:pt x="95" y="658"/>
                  </a:lnTo>
                  <a:lnTo>
                    <a:pt x="88" y="673"/>
                  </a:lnTo>
                  <a:lnTo>
                    <a:pt x="80" y="689"/>
                  </a:lnTo>
                  <a:lnTo>
                    <a:pt x="72" y="705"/>
                  </a:lnTo>
                  <a:lnTo>
                    <a:pt x="66" y="719"/>
                  </a:lnTo>
                  <a:lnTo>
                    <a:pt x="58" y="735"/>
                  </a:lnTo>
                  <a:lnTo>
                    <a:pt x="53" y="750"/>
                  </a:lnTo>
                  <a:lnTo>
                    <a:pt x="45" y="761"/>
                  </a:lnTo>
                  <a:lnTo>
                    <a:pt x="41" y="775"/>
                  </a:lnTo>
                  <a:lnTo>
                    <a:pt x="34" y="786"/>
                  </a:lnTo>
                  <a:lnTo>
                    <a:pt x="32" y="796"/>
                  </a:lnTo>
                  <a:lnTo>
                    <a:pt x="28" y="803"/>
                  </a:lnTo>
                  <a:lnTo>
                    <a:pt x="25" y="810"/>
                  </a:lnTo>
                  <a:lnTo>
                    <a:pt x="24" y="813"/>
                  </a:lnTo>
                  <a:lnTo>
                    <a:pt x="24" y="815"/>
                  </a:lnTo>
                  <a:lnTo>
                    <a:pt x="0" y="828"/>
                  </a:lnTo>
                  <a:lnTo>
                    <a:pt x="4" y="869"/>
                  </a:lnTo>
                  <a:lnTo>
                    <a:pt x="5" y="869"/>
                  </a:lnTo>
                  <a:lnTo>
                    <a:pt x="11" y="871"/>
                  </a:lnTo>
                  <a:lnTo>
                    <a:pt x="15" y="871"/>
                  </a:lnTo>
                  <a:lnTo>
                    <a:pt x="20" y="872"/>
                  </a:lnTo>
                  <a:lnTo>
                    <a:pt x="25" y="872"/>
                  </a:lnTo>
                  <a:lnTo>
                    <a:pt x="33" y="873"/>
                  </a:lnTo>
                  <a:lnTo>
                    <a:pt x="38" y="873"/>
                  </a:lnTo>
                  <a:lnTo>
                    <a:pt x="45" y="874"/>
                  </a:lnTo>
                  <a:lnTo>
                    <a:pt x="54" y="874"/>
                  </a:lnTo>
                  <a:lnTo>
                    <a:pt x="63" y="875"/>
                  </a:lnTo>
                  <a:lnTo>
                    <a:pt x="71" y="875"/>
                  </a:lnTo>
                  <a:lnTo>
                    <a:pt x="80" y="875"/>
                  </a:lnTo>
                  <a:lnTo>
                    <a:pt x="92" y="875"/>
                  </a:lnTo>
                  <a:lnTo>
                    <a:pt x="103" y="875"/>
                  </a:lnTo>
                  <a:lnTo>
                    <a:pt x="112" y="873"/>
                  </a:lnTo>
                  <a:lnTo>
                    <a:pt x="121" y="872"/>
                  </a:lnTo>
                  <a:lnTo>
                    <a:pt x="130" y="872"/>
                  </a:lnTo>
                  <a:lnTo>
                    <a:pt x="141" y="871"/>
                  </a:lnTo>
                  <a:lnTo>
                    <a:pt x="151" y="868"/>
                  </a:lnTo>
                  <a:lnTo>
                    <a:pt x="160" y="867"/>
                  </a:lnTo>
                  <a:lnTo>
                    <a:pt x="169" y="865"/>
                  </a:lnTo>
                  <a:lnTo>
                    <a:pt x="179" y="864"/>
                  </a:lnTo>
                  <a:lnTo>
                    <a:pt x="186" y="862"/>
                  </a:lnTo>
                  <a:lnTo>
                    <a:pt x="193" y="860"/>
                  </a:lnTo>
                  <a:lnTo>
                    <a:pt x="200" y="858"/>
                  </a:lnTo>
                  <a:lnTo>
                    <a:pt x="206" y="858"/>
                  </a:lnTo>
                  <a:lnTo>
                    <a:pt x="213" y="856"/>
                  </a:lnTo>
                  <a:lnTo>
                    <a:pt x="217" y="856"/>
                  </a:lnTo>
                  <a:lnTo>
                    <a:pt x="242" y="834"/>
                  </a:lnTo>
                  <a:lnTo>
                    <a:pt x="242" y="734"/>
                  </a:lnTo>
                  <a:lnTo>
                    <a:pt x="244" y="730"/>
                  </a:lnTo>
                  <a:lnTo>
                    <a:pt x="251" y="722"/>
                  </a:lnTo>
                  <a:lnTo>
                    <a:pt x="255" y="716"/>
                  </a:lnTo>
                  <a:lnTo>
                    <a:pt x="261" y="709"/>
                  </a:lnTo>
                  <a:lnTo>
                    <a:pt x="269" y="702"/>
                  </a:lnTo>
                  <a:lnTo>
                    <a:pt x="277" y="695"/>
                  </a:lnTo>
                  <a:lnTo>
                    <a:pt x="284" y="685"/>
                  </a:lnTo>
                  <a:lnTo>
                    <a:pt x="293" y="676"/>
                  </a:lnTo>
                  <a:lnTo>
                    <a:pt x="302" y="665"/>
                  </a:lnTo>
                  <a:lnTo>
                    <a:pt x="311" y="655"/>
                  </a:lnTo>
                  <a:lnTo>
                    <a:pt x="320" y="642"/>
                  </a:lnTo>
                  <a:lnTo>
                    <a:pt x="329" y="631"/>
                  </a:lnTo>
                  <a:lnTo>
                    <a:pt x="340" y="619"/>
                  </a:lnTo>
                  <a:lnTo>
                    <a:pt x="350" y="608"/>
                  </a:lnTo>
                  <a:lnTo>
                    <a:pt x="358" y="594"/>
                  </a:lnTo>
                  <a:lnTo>
                    <a:pt x="366" y="582"/>
                  </a:lnTo>
                  <a:lnTo>
                    <a:pt x="375" y="568"/>
                  </a:lnTo>
                  <a:lnTo>
                    <a:pt x="385" y="557"/>
                  </a:lnTo>
                  <a:lnTo>
                    <a:pt x="391" y="544"/>
                  </a:lnTo>
                  <a:lnTo>
                    <a:pt x="400" y="532"/>
                  </a:lnTo>
                  <a:lnTo>
                    <a:pt x="407" y="520"/>
                  </a:lnTo>
                  <a:lnTo>
                    <a:pt x="413" y="511"/>
                  </a:lnTo>
                  <a:lnTo>
                    <a:pt x="419" y="500"/>
                  </a:lnTo>
                  <a:lnTo>
                    <a:pt x="425" y="491"/>
                  </a:lnTo>
                  <a:lnTo>
                    <a:pt x="428" y="483"/>
                  </a:lnTo>
                  <a:lnTo>
                    <a:pt x="433" y="476"/>
                  </a:lnTo>
                  <a:lnTo>
                    <a:pt x="436" y="471"/>
                  </a:lnTo>
                  <a:lnTo>
                    <a:pt x="438" y="467"/>
                  </a:lnTo>
                  <a:lnTo>
                    <a:pt x="440" y="464"/>
                  </a:lnTo>
                  <a:lnTo>
                    <a:pt x="441" y="464"/>
                  </a:lnTo>
                  <a:lnTo>
                    <a:pt x="444" y="466"/>
                  </a:lnTo>
                  <a:lnTo>
                    <a:pt x="453" y="474"/>
                  </a:lnTo>
                  <a:lnTo>
                    <a:pt x="459" y="480"/>
                  </a:lnTo>
                  <a:lnTo>
                    <a:pt x="467" y="485"/>
                  </a:lnTo>
                  <a:lnTo>
                    <a:pt x="474" y="494"/>
                  </a:lnTo>
                  <a:lnTo>
                    <a:pt x="484" y="503"/>
                  </a:lnTo>
                  <a:lnTo>
                    <a:pt x="493" y="512"/>
                  </a:lnTo>
                  <a:lnTo>
                    <a:pt x="503" y="523"/>
                  </a:lnTo>
                  <a:lnTo>
                    <a:pt x="512" y="534"/>
                  </a:lnTo>
                  <a:lnTo>
                    <a:pt x="522" y="547"/>
                  </a:lnTo>
                  <a:lnTo>
                    <a:pt x="531" y="559"/>
                  </a:lnTo>
                  <a:lnTo>
                    <a:pt x="543" y="574"/>
                  </a:lnTo>
                  <a:lnTo>
                    <a:pt x="551" y="588"/>
                  </a:lnTo>
                  <a:lnTo>
                    <a:pt x="560" y="604"/>
                  </a:lnTo>
                  <a:lnTo>
                    <a:pt x="567" y="619"/>
                  </a:lnTo>
                  <a:lnTo>
                    <a:pt x="575" y="637"/>
                  </a:lnTo>
                  <a:lnTo>
                    <a:pt x="579" y="652"/>
                  </a:lnTo>
                  <a:lnTo>
                    <a:pt x="585" y="670"/>
                  </a:lnTo>
                  <a:lnTo>
                    <a:pt x="589" y="687"/>
                  </a:lnTo>
                  <a:lnTo>
                    <a:pt x="593" y="702"/>
                  </a:lnTo>
                  <a:lnTo>
                    <a:pt x="597" y="719"/>
                  </a:lnTo>
                  <a:lnTo>
                    <a:pt x="601" y="735"/>
                  </a:lnTo>
                  <a:lnTo>
                    <a:pt x="602" y="748"/>
                  </a:lnTo>
                  <a:lnTo>
                    <a:pt x="602" y="760"/>
                  </a:lnTo>
                  <a:lnTo>
                    <a:pt x="604" y="771"/>
                  </a:lnTo>
                  <a:lnTo>
                    <a:pt x="606" y="781"/>
                  </a:lnTo>
                  <a:lnTo>
                    <a:pt x="606" y="790"/>
                  </a:lnTo>
                  <a:lnTo>
                    <a:pt x="608" y="796"/>
                  </a:lnTo>
                  <a:lnTo>
                    <a:pt x="608" y="800"/>
                  </a:lnTo>
                  <a:lnTo>
                    <a:pt x="609" y="801"/>
                  </a:lnTo>
                  <a:lnTo>
                    <a:pt x="601" y="824"/>
                  </a:lnTo>
                  <a:lnTo>
                    <a:pt x="606" y="860"/>
                  </a:lnTo>
                  <a:lnTo>
                    <a:pt x="610" y="860"/>
                  </a:lnTo>
                  <a:lnTo>
                    <a:pt x="615" y="860"/>
                  </a:lnTo>
                  <a:lnTo>
                    <a:pt x="625" y="860"/>
                  </a:lnTo>
                  <a:lnTo>
                    <a:pt x="632" y="860"/>
                  </a:lnTo>
                  <a:lnTo>
                    <a:pt x="643" y="860"/>
                  </a:lnTo>
                  <a:lnTo>
                    <a:pt x="655" y="860"/>
                  </a:lnTo>
                  <a:lnTo>
                    <a:pt x="669" y="860"/>
                  </a:lnTo>
                  <a:lnTo>
                    <a:pt x="681" y="859"/>
                  </a:lnTo>
                  <a:lnTo>
                    <a:pt x="695" y="859"/>
                  </a:lnTo>
                  <a:lnTo>
                    <a:pt x="710" y="858"/>
                  </a:lnTo>
                  <a:lnTo>
                    <a:pt x="723" y="858"/>
                  </a:lnTo>
                  <a:lnTo>
                    <a:pt x="736" y="856"/>
                  </a:lnTo>
                  <a:lnTo>
                    <a:pt x="751" y="855"/>
                  </a:lnTo>
                  <a:lnTo>
                    <a:pt x="762" y="854"/>
                  </a:lnTo>
                  <a:lnTo>
                    <a:pt x="775" y="853"/>
                  </a:lnTo>
                  <a:lnTo>
                    <a:pt x="785" y="850"/>
                  </a:lnTo>
                  <a:lnTo>
                    <a:pt x="792" y="848"/>
                  </a:lnTo>
                  <a:lnTo>
                    <a:pt x="800" y="846"/>
                  </a:lnTo>
                  <a:lnTo>
                    <a:pt x="808" y="844"/>
                  </a:lnTo>
                  <a:lnTo>
                    <a:pt x="819" y="840"/>
                  </a:lnTo>
                  <a:lnTo>
                    <a:pt x="827" y="837"/>
                  </a:lnTo>
                  <a:lnTo>
                    <a:pt x="833" y="832"/>
                  </a:lnTo>
                  <a:lnTo>
                    <a:pt x="836" y="830"/>
                  </a:lnTo>
                  <a:lnTo>
                    <a:pt x="841" y="800"/>
                  </a:lnTo>
                  <a:lnTo>
                    <a:pt x="817" y="796"/>
                  </a:lnTo>
                  <a:lnTo>
                    <a:pt x="816" y="793"/>
                  </a:lnTo>
                  <a:lnTo>
                    <a:pt x="813" y="786"/>
                  </a:lnTo>
                  <a:lnTo>
                    <a:pt x="811" y="779"/>
                  </a:lnTo>
                  <a:lnTo>
                    <a:pt x="808" y="773"/>
                  </a:lnTo>
                  <a:lnTo>
                    <a:pt x="806" y="766"/>
                  </a:lnTo>
                  <a:lnTo>
                    <a:pt x="804" y="758"/>
                  </a:lnTo>
                  <a:lnTo>
                    <a:pt x="802" y="748"/>
                  </a:lnTo>
                  <a:lnTo>
                    <a:pt x="799" y="738"/>
                  </a:lnTo>
                  <a:lnTo>
                    <a:pt x="796" y="727"/>
                  </a:lnTo>
                  <a:lnTo>
                    <a:pt x="794" y="717"/>
                  </a:lnTo>
                  <a:lnTo>
                    <a:pt x="791" y="705"/>
                  </a:lnTo>
                  <a:lnTo>
                    <a:pt x="790" y="692"/>
                  </a:lnTo>
                  <a:lnTo>
                    <a:pt x="787" y="679"/>
                  </a:lnTo>
                  <a:lnTo>
                    <a:pt x="786" y="667"/>
                  </a:lnTo>
                  <a:lnTo>
                    <a:pt x="783" y="650"/>
                  </a:lnTo>
                  <a:lnTo>
                    <a:pt x="782" y="636"/>
                  </a:lnTo>
                  <a:lnTo>
                    <a:pt x="781" y="619"/>
                  </a:lnTo>
                  <a:lnTo>
                    <a:pt x="779" y="604"/>
                  </a:lnTo>
                  <a:lnTo>
                    <a:pt x="777" y="588"/>
                  </a:lnTo>
                  <a:lnTo>
                    <a:pt x="775" y="572"/>
                  </a:lnTo>
                  <a:lnTo>
                    <a:pt x="773" y="557"/>
                  </a:lnTo>
                  <a:lnTo>
                    <a:pt x="773" y="543"/>
                  </a:lnTo>
                  <a:lnTo>
                    <a:pt x="771" y="528"/>
                  </a:lnTo>
                  <a:lnTo>
                    <a:pt x="770" y="515"/>
                  </a:lnTo>
                  <a:lnTo>
                    <a:pt x="769" y="505"/>
                  </a:lnTo>
                  <a:lnTo>
                    <a:pt x="769" y="495"/>
                  </a:lnTo>
                  <a:lnTo>
                    <a:pt x="769" y="488"/>
                  </a:lnTo>
                  <a:lnTo>
                    <a:pt x="769" y="482"/>
                  </a:lnTo>
                  <a:lnTo>
                    <a:pt x="769" y="477"/>
                  </a:lnTo>
                  <a:lnTo>
                    <a:pt x="766" y="474"/>
                  </a:lnTo>
                  <a:lnTo>
                    <a:pt x="762" y="466"/>
                  </a:lnTo>
                  <a:lnTo>
                    <a:pt x="758" y="460"/>
                  </a:lnTo>
                  <a:lnTo>
                    <a:pt x="756" y="454"/>
                  </a:lnTo>
                  <a:lnTo>
                    <a:pt x="752" y="444"/>
                  </a:lnTo>
                  <a:lnTo>
                    <a:pt x="748" y="436"/>
                  </a:lnTo>
                  <a:lnTo>
                    <a:pt x="743" y="425"/>
                  </a:lnTo>
                  <a:lnTo>
                    <a:pt x="737" y="414"/>
                  </a:lnTo>
                  <a:lnTo>
                    <a:pt x="732" y="402"/>
                  </a:lnTo>
                  <a:lnTo>
                    <a:pt x="726" y="390"/>
                  </a:lnTo>
                  <a:lnTo>
                    <a:pt x="719" y="374"/>
                  </a:lnTo>
                  <a:lnTo>
                    <a:pt x="711" y="361"/>
                  </a:lnTo>
                  <a:lnTo>
                    <a:pt x="705" y="344"/>
                  </a:lnTo>
                  <a:lnTo>
                    <a:pt x="697" y="329"/>
                  </a:lnTo>
                  <a:lnTo>
                    <a:pt x="688" y="312"/>
                  </a:lnTo>
                  <a:lnTo>
                    <a:pt x="681" y="295"/>
                  </a:lnTo>
                  <a:lnTo>
                    <a:pt x="672" y="277"/>
                  </a:lnTo>
                  <a:lnTo>
                    <a:pt x="664" y="260"/>
                  </a:lnTo>
                  <a:lnTo>
                    <a:pt x="655" y="241"/>
                  </a:lnTo>
                  <a:lnTo>
                    <a:pt x="647" y="226"/>
                  </a:lnTo>
                  <a:lnTo>
                    <a:pt x="639" y="209"/>
                  </a:lnTo>
                  <a:lnTo>
                    <a:pt x="632" y="195"/>
                  </a:lnTo>
                  <a:lnTo>
                    <a:pt x="626" y="179"/>
                  </a:lnTo>
                  <a:lnTo>
                    <a:pt x="618" y="167"/>
                  </a:lnTo>
                  <a:lnTo>
                    <a:pt x="613" y="155"/>
                  </a:lnTo>
                  <a:lnTo>
                    <a:pt x="609" y="146"/>
                  </a:lnTo>
                  <a:lnTo>
                    <a:pt x="604" y="137"/>
                  </a:lnTo>
                  <a:lnTo>
                    <a:pt x="602" y="131"/>
                  </a:lnTo>
                  <a:lnTo>
                    <a:pt x="601" y="127"/>
                  </a:lnTo>
                  <a:lnTo>
                    <a:pt x="348" y="0"/>
                  </a:lnTo>
                  <a:lnTo>
                    <a:pt x="246" y="215"/>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60" name="Freeform 187"/>
            <p:cNvSpPr>
              <a:spLocks/>
            </p:cNvSpPr>
            <p:nvPr/>
          </p:nvSpPr>
          <p:spPr bwMode="auto">
            <a:xfrm>
              <a:off x="3799" y="2467"/>
              <a:ext cx="335" cy="810"/>
            </a:xfrm>
            <a:custGeom>
              <a:avLst/>
              <a:gdLst>
                <a:gd name="T0" fmla="*/ 1 w 669"/>
                <a:gd name="T1" fmla="*/ 220 h 810"/>
                <a:gd name="T2" fmla="*/ 1 w 669"/>
                <a:gd name="T3" fmla="*/ 244 h 810"/>
                <a:gd name="T4" fmla="*/ 1 w 669"/>
                <a:gd name="T5" fmla="*/ 260 h 810"/>
                <a:gd name="T6" fmla="*/ 1 w 669"/>
                <a:gd name="T7" fmla="*/ 295 h 810"/>
                <a:gd name="T8" fmla="*/ 1 w 669"/>
                <a:gd name="T9" fmla="*/ 360 h 810"/>
                <a:gd name="T10" fmla="*/ 1 w 669"/>
                <a:gd name="T11" fmla="*/ 430 h 810"/>
                <a:gd name="T12" fmla="*/ 1 w 669"/>
                <a:gd name="T13" fmla="*/ 478 h 810"/>
                <a:gd name="T14" fmla="*/ 1 w 669"/>
                <a:gd name="T15" fmla="*/ 498 h 810"/>
                <a:gd name="T16" fmla="*/ 1 w 669"/>
                <a:gd name="T17" fmla="*/ 538 h 810"/>
                <a:gd name="T18" fmla="*/ 1 w 669"/>
                <a:gd name="T19" fmla="*/ 576 h 810"/>
                <a:gd name="T20" fmla="*/ 1 w 669"/>
                <a:gd name="T21" fmla="*/ 569 h 810"/>
                <a:gd name="T22" fmla="*/ 1 w 669"/>
                <a:gd name="T23" fmla="*/ 534 h 810"/>
                <a:gd name="T24" fmla="*/ 1 w 669"/>
                <a:gd name="T25" fmla="*/ 500 h 810"/>
                <a:gd name="T26" fmla="*/ 1 w 669"/>
                <a:gd name="T27" fmla="*/ 500 h 810"/>
                <a:gd name="T28" fmla="*/ 1 w 669"/>
                <a:gd name="T29" fmla="*/ 532 h 810"/>
                <a:gd name="T30" fmla="*/ 1 w 669"/>
                <a:gd name="T31" fmla="*/ 584 h 810"/>
                <a:gd name="T32" fmla="*/ 1 w 669"/>
                <a:gd name="T33" fmla="*/ 642 h 810"/>
                <a:gd name="T34" fmla="*/ 1 w 669"/>
                <a:gd name="T35" fmla="*/ 694 h 810"/>
                <a:gd name="T36" fmla="*/ 1 w 669"/>
                <a:gd name="T37" fmla="*/ 721 h 810"/>
                <a:gd name="T38" fmla="*/ 1 w 669"/>
                <a:gd name="T39" fmla="*/ 801 h 810"/>
                <a:gd name="T40" fmla="*/ 1 w 669"/>
                <a:gd name="T41" fmla="*/ 732 h 810"/>
                <a:gd name="T42" fmla="*/ 1 w 669"/>
                <a:gd name="T43" fmla="*/ 692 h 810"/>
                <a:gd name="T44" fmla="*/ 1 w 669"/>
                <a:gd name="T45" fmla="*/ 631 h 810"/>
                <a:gd name="T46" fmla="*/ 1 w 669"/>
                <a:gd name="T47" fmla="*/ 575 h 810"/>
                <a:gd name="T48" fmla="*/ 1 w 669"/>
                <a:gd name="T49" fmla="*/ 528 h 810"/>
                <a:gd name="T50" fmla="*/ 1 w 669"/>
                <a:gd name="T51" fmla="*/ 492 h 810"/>
                <a:gd name="T52" fmla="*/ 1 w 669"/>
                <a:gd name="T53" fmla="*/ 463 h 810"/>
                <a:gd name="T54" fmla="*/ 1 w 669"/>
                <a:gd name="T55" fmla="*/ 443 h 810"/>
                <a:gd name="T56" fmla="*/ 1 w 669"/>
                <a:gd name="T57" fmla="*/ 450 h 810"/>
                <a:gd name="T58" fmla="*/ 1 w 669"/>
                <a:gd name="T59" fmla="*/ 481 h 810"/>
                <a:gd name="T60" fmla="*/ 1 w 669"/>
                <a:gd name="T61" fmla="*/ 530 h 810"/>
                <a:gd name="T62" fmla="*/ 1 w 669"/>
                <a:gd name="T63" fmla="*/ 587 h 810"/>
                <a:gd name="T64" fmla="*/ 1 w 669"/>
                <a:gd name="T65" fmla="*/ 635 h 810"/>
                <a:gd name="T66" fmla="*/ 1 w 669"/>
                <a:gd name="T67" fmla="*/ 665 h 810"/>
                <a:gd name="T68" fmla="*/ 1 w 669"/>
                <a:gd name="T69" fmla="*/ 795 h 810"/>
                <a:gd name="T70" fmla="*/ 1 w 669"/>
                <a:gd name="T71" fmla="*/ 803 h 810"/>
                <a:gd name="T72" fmla="*/ 1 w 669"/>
                <a:gd name="T73" fmla="*/ 807 h 810"/>
                <a:gd name="T74" fmla="*/ 1 w 669"/>
                <a:gd name="T75" fmla="*/ 809 h 810"/>
                <a:gd name="T76" fmla="*/ 1 w 669"/>
                <a:gd name="T77" fmla="*/ 810 h 810"/>
                <a:gd name="T78" fmla="*/ 1 w 669"/>
                <a:gd name="T79" fmla="*/ 750 h 810"/>
                <a:gd name="T80" fmla="*/ 1 w 669"/>
                <a:gd name="T81" fmla="*/ 722 h 810"/>
                <a:gd name="T82" fmla="*/ 1 w 669"/>
                <a:gd name="T83" fmla="*/ 668 h 810"/>
                <a:gd name="T84" fmla="*/ 1 w 669"/>
                <a:gd name="T85" fmla="*/ 618 h 810"/>
                <a:gd name="T86" fmla="*/ 1 w 669"/>
                <a:gd name="T87" fmla="*/ 594 h 810"/>
                <a:gd name="T88" fmla="*/ 1 w 669"/>
                <a:gd name="T89" fmla="*/ 576 h 810"/>
                <a:gd name="T90" fmla="*/ 1 w 669"/>
                <a:gd name="T91" fmla="*/ 548 h 810"/>
                <a:gd name="T92" fmla="*/ 1 w 669"/>
                <a:gd name="T93" fmla="*/ 535 h 810"/>
                <a:gd name="T94" fmla="*/ 1 w 669"/>
                <a:gd name="T95" fmla="*/ 536 h 810"/>
                <a:gd name="T96" fmla="*/ 1 w 669"/>
                <a:gd name="T97" fmla="*/ 513 h 810"/>
                <a:gd name="T98" fmla="*/ 1 w 669"/>
                <a:gd name="T99" fmla="*/ 466 h 810"/>
                <a:gd name="T100" fmla="*/ 1 w 669"/>
                <a:gd name="T101" fmla="*/ 404 h 810"/>
                <a:gd name="T102" fmla="*/ 1 w 669"/>
                <a:gd name="T103" fmla="*/ 350 h 810"/>
                <a:gd name="T104" fmla="*/ 1 w 669"/>
                <a:gd name="T105" fmla="*/ 299 h 810"/>
                <a:gd name="T106" fmla="*/ 1 w 669"/>
                <a:gd name="T107" fmla="*/ 260 h 81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69"/>
                <a:gd name="T163" fmla="*/ 0 h 810"/>
                <a:gd name="T164" fmla="*/ 669 w 669"/>
                <a:gd name="T165" fmla="*/ 810 h 81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69" h="810">
                  <a:moveTo>
                    <a:pt x="150" y="189"/>
                  </a:moveTo>
                  <a:lnTo>
                    <a:pt x="183" y="187"/>
                  </a:lnTo>
                  <a:lnTo>
                    <a:pt x="228" y="0"/>
                  </a:lnTo>
                  <a:lnTo>
                    <a:pt x="291" y="189"/>
                  </a:lnTo>
                  <a:lnTo>
                    <a:pt x="392" y="220"/>
                  </a:lnTo>
                  <a:lnTo>
                    <a:pt x="583" y="172"/>
                  </a:lnTo>
                  <a:lnTo>
                    <a:pt x="601" y="243"/>
                  </a:lnTo>
                  <a:lnTo>
                    <a:pt x="596" y="243"/>
                  </a:lnTo>
                  <a:lnTo>
                    <a:pt x="586" y="244"/>
                  </a:lnTo>
                  <a:lnTo>
                    <a:pt x="579" y="244"/>
                  </a:lnTo>
                  <a:lnTo>
                    <a:pt x="572" y="246"/>
                  </a:lnTo>
                  <a:lnTo>
                    <a:pt x="564" y="248"/>
                  </a:lnTo>
                  <a:lnTo>
                    <a:pt x="556" y="252"/>
                  </a:lnTo>
                  <a:lnTo>
                    <a:pt x="547" y="255"/>
                  </a:lnTo>
                  <a:lnTo>
                    <a:pt x="539" y="260"/>
                  </a:lnTo>
                  <a:lnTo>
                    <a:pt x="530" y="264"/>
                  </a:lnTo>
                  <a:lnTo>
                    <a:pt x="522" y="271"/>
                  </a:lnTo>
                  <a:lnTo>
                    <a:pt x="514" y="277"/>
                  </a:lnTo>
                  <a:lnTo>
                    <a:pt x="508" y="286"/>
                  </a:lnTo>
                  <a:lnTo>
                    <a:pt x="503" y="295"/>
                  </a:lnTo>
                  <a:lnTo>
                    <a:pt x="499" y="308"/>
                  </a:lnTo>
                  <a:lnTo>
                    <a:pt x="495" y="319"/>
                  </a:lnTo>
                  <a:lnTo>
                    <a:pt x="492" y="331"/>
                  </a:lnTo>
                  <a:lnTo>
                    <a:pt x="491" y="344"/>
                  </a:lnTo>
                  <a:lnTo>
                    <a:pt x="492" y="360"/>
                  </a:lnTo>
                  <a:lnTo>
                    <a:pt x="492" y="373"/>
                  </a:lnTo>
                  <a:lnTo>
                    <a:pt x="493" y="389"/>
                  </a:lnTo>
                  <a:lnTo>
                    <a:pt x="495" y="402"/>
                  </a:lnTo>
                  <a:lnTo>
                    <a:pt x="499" y="418"/>
                  </a:lnTo>
                  <a:lnTo>
                    <a:pt x="501" y="430"/>
                  </a:lnTo>
                  <a:lnTo>
                    <a:pt x="504" y="443"/>
                  </a:lnTo>
                  <a:lnTo>
                    <a:pt x="506" y="453"/>
                  </a:lnTo>
                  <a:lnTo>
                    <a:pt x="509" y="463"/>
                  </a:lnTo>
                  <a:lnTo>
                    <a:pt x="512" y="472"/>
                  </a:lnTo>
                  <a:lnTo>
                    <a:pt x="514" y="478"/>
                  </a:lnTo>
                  <a:lnTo>
                    <a:pt x="516" y="482"/>
                  </a:lnTo>
                  <a:lnTo>
                    <a:pt x="517" y="483"/>
                  </a:lnTo>
                  <a:lnTo>
                    <a:pt x="517" y="487"/>
                  </a:lnTo>
                  <a:lnTo>
                    <a:pt x="517" y="491"/>
                  </a:lnTo>
                  <a:lnTo>
                    <a:pt x="518" y="498"/>
                  </a:lnTo>
                  <a:lnTo>
                    <a:pt x="518" y="505"/>
                  </a:lnTo>
                  <a:lnTo>
                    <a:pt x="521" y="512"/>
                  </a:lnTo>
                  <a:lnTo>
                    <a:pt x="524" y="521"/>
                  </a:lnTo>
                  <a:lnTo>
                    <a:pt x="527" y="530"/>
                  </a:lnTo>
                  <a:lnTo>
                    <a:pt x="530" y="538"/>
                  </a:lnTo>
                  <a:lnTo>
                    <a:pt x="531" y="547"/>
                  </a:lnTo>
                  <a:lnTo>
                    <a:pt x="535" y="556"/>
                  </a:lnTo>
                  <a:lnTo>
                    <a:pt x="541" y="565"/>
                  </a:lnTo>
                  <a:lnTo>
                    <a:pt x="543" y="570"/>
                  </a:lnTo>
                  <a:lnTo>
                    <a:pt x="547" y="576"/>
                  </a:lnTo>
                  <a:lnTo>
                    <a:pt x="552" y="580"/>
                  </a:lnTo>
                  <a:lnTo>
                    <a:pt x="558" y="584"/>
                  </a:lnTo>
                  <a:lnTo>
                    <a:pt x="567" y="583"/>
                  </a:lnTo>
                  <a:lnTo>
                    <a:pt x="577" y="576"/>
                  </a:lnTo>
                  <a:lnTo>
                    <a:pt x="583" y="569"/>
                  </a:lnTo>
                  <a:lnTo>
                    <a:pt x="589" y="564"/>
                  </a:lnTo>
                  <a:lnTo>
                    <a:pt x="594" y="556"/>
                  </a:lnTo>
                  <a:lnTo>
                    <a:pt x="601" y="549"/>
                  </a:lnTo>
                  <a:lnTo>
                    <a:pt x="604" y="541"/>
                  </a:lnTo>
                  <a:lnTo>
                    <a:pt x="609" y="534"/>
                  </a:lnTo>
                  <a:lnTo>
                    <a:pt x="613" y="525"/>
                  </a:lnTo>
                  <a:lnTo>
                    <a:pt x="618" y="518"/>
                  </a:lnTo>
                  <a:lnTo>
                    <a:pt x="621" y="511"/>
                  </a:lnTo>
                  <a:lnTo>
                    <a:pt x="625" y="505"/>
                  </a:lnTo>
                  <a:lnTo>
                    <a:pt x="627" y="500"/>
                  </a:lnTo>
                  <a:lnTo>
                    <a:pt x="631" y="497"/>
                  </a:lnTo>
                  <a:lnTo>
                    <a:pt x="634" y="492"/>
                  </a:lnTo>
                  <a:lnTo>
                    <a:pt x="635" y="495"/>
                  </a:lnTo>
                  <a:lnTo>
                    <a:pt x="634" y="496"/>
                  </a:lnTo>
                  <a:lnTo>
                    <a:pt x="634" y="500"/>
                  </a:lnTo>
                  <a:lnTo>
                    <a:pt x="632" y="505"/>
                  </a:lnTo>
                  <a:lnTo>
                    <a:pt x="632" y="511"/>
                  </a:lnTo>
                  <a:lnTo>
                    <a:pt x="631" y="517"/>
                  </a:lnTo>
                  <a:lnTo>
                    <a:pt x="630" y="525"/>
                  </a:lnTo>
                  <a:lnTo>
                    <a:pt x="630" y="532"/>
                  </a:lnTo>
                  <a:lnTo>
                    <a:pt x="630" y="541"/>
                  </a:lnTo>
                  <a:lnTo>
                    <a:pt x="628" y="550"/>
                  </a:lnTo>
                  <a:lnTo>
                    <a:pt x="628" y="561"/>
                  </a:lnTo>
                  <a:lnTo>
                    <a:pt x="628" y="571"/>
                  </a:lnTo>
                  <a:lnTo>
                    <a:pt x="631" y="584"/>
                  </a:lnTo>
                  <a:lnTo>
                    <a:pt x="631" y="595"/>
                  </a:lnTo>
                  <a:lnTo>
                    <a:pt x="634" y="607"/>
                  </a:lnTo>
                  <a:lnTo>
                    <a:pt x="636" y="618"/>
                  </a:lnTo>
                  <a:lnTo>
                    <a:pt x="639" y="630"/>
                  </a:lnTo>
                  <a:lnTo>
                    <a:pt x="642" y="642"/>
                  </a:lnTo>
                  <a:lnTo>
                    <a:pt x="646" y="654"/>
                  </a:lnTo>
                  <a:lnTo>
                    <a:pt x="648" y="665"/>
                  </a:lnTo>
                  <a:lnTo>
                    <a:pt x="652" y="676"/>
                  </a:lnTo>
                  <a:lnTo>
                    <a:pt x="655" y="685"/>
                  </a:lnTo>
                  <a:lnTo>
                    <a:pt x="657" y="694"/>
                  </a:lnTo>
                  <a:lnTo>
                    <a:pt x="660" y="702"/>
                  </a:lnTo>
                  <a:lnTo>
                    <a:pt x="663" y="708"/>
                  </a:lnTo>
                  <a:lnTo>
                    <a:pt x="664" y="714"/>
                  </a:lnTo>
                  <a:lnTo>
                    <a:pt x="667" y="719"/>
                  </a:lnTo>
                  <a:lnTo>
                    <a:pt x="668" y="721"/>
                  </a:lnTo>
                  <a:lnTo>
                    <a:pt x="669" y="723"/>
                  </a:lnTo>
                  <a:lnTo>
                    <a:pt x="577" y="755"/>
                  </a:lnTo>
                  <a:lnTo>
                    <a:pt x="660" y="755"/>
                  </a:lnTo>
                  <a:lnTo>
                    <a:pt x="669" y="798"/>
                  </a:lnTo>
                  <a:lnTo>
                    <a:pt x="522" y="801"/>
                  </a:lnTo>
                  <a:lnTo>
                    <a:pt x="512" y="760"/>
                  </a:lnTo>
                  <a:lnTo>
                    <a:pt x="530" y="742"/>
                  </a:lnTo>
                  <a:lnTo>
                    <a:pt x="529" y="739"/>
                  </a:lnTo>
                  <a:lnTo>
                    <a:pt x="529" y="737"/>
                  </a:lnTo>
                  <a:lnTo>
                    <a:pt x="527" y="732"/>
                  </a:lnTo>
                  <a:lnTo>
                    <a:pt x="527" y="727"/>
                  </a:lnTo>
                  <a:lnTo>
                    <a:pt x="526" y="719"/>
                  </a:lnTo>
                  <a:lnTo>
                    <a:pt x="525" y="711"/>
                  </a:lnTo>
                  <a:lnTo>
                    <a:pt x="524" y="701"/>
                  </a:lnTo>
                  <a:lnTo>
                    <a:pt x="522" y="692"/>
                  </a:lnTo>
                  <a:lnTo>
                    <a:pt x="520" y="679"/>
                  </a:lnTo>
                  <a:lnTo>
                    <a:pt x="518" y="668"/>
                  </a:lnTo>
                  <a:lnTo>
                    <a:pt x="514" y="657"/>
                  </a:lnTo>
                  <a:lnTo>
                    <a:pt x="512" y="645"/>
                  </a:lnTo>
                  <a:lnTo>
                    <a:pt x="508" y="631"/>
                  </a:lnTo>
                  <a:lnTo>
                    <a:pt x="505" y="619"/>
                  </a:lnTo>
                  <a:lnTo>
                    <a:pt x="501" y="607"/>
                  </a:lnTo>
                  <a:lnTo>
                    <a:pt x="499" y="596"/>
                  </a:lnTo>
                  <a:lnTo>
                    <a:pt x="493" y="585"/>
                  </a:lnTo>
                  <a:lnTo>
                    <a:pt x="488" y="575"/>
                  </a:lnTo>
                  <a:lnTo>
                    <a:pt x="483" y="564"/>
                  </a:lnTo>
                  <a:lnTo>
                    <a:pt x="478" y="555"/>
                  </a:lnTo>
                  <a:lnTo>
                    <a:pt x="471" y="546"/>
                  </a:lnTo>
                  <a:lnTo>
                    <a:pt x="466" y="536"/>
                  </a:lnTo>
                  <a:lnTo>
                    <a:pt x="459" y="528"/>
                  </a:lnTo>
                  <a:lnTo>
                    <a:pt x="454" y="521"/>
                  </a:lnTo>
                  <a:lnTo>
                    <a:pt x="447" y="512"/>
                  </a:lnTo>
                  <a:lnTo>
                    <a:pt x="441" y="505"/>
                  </a:lnTo>
                  <a:lnTo>
                    <a:pt x="434" y="498"/>
                  </a:lnTo>
                  <a:lnTo>
                    <a:pt x="428" y="492"/>
                  </a:lnTo>
                  <a:lnTo>
                    <a:pt x="421" y="486"/>
                  </a:lnTo>
                  <a:lnTo>
                    <a:pt x="415" y="480"/>
                  </a:lnTo>
                  <a:lnTo>
                    <a:pt x="409" y="473"/>
                  </a:lnTo>
                  <a:lnTo>
                    <a:pt x="403" y="469"/>
                  </a:lnTo>
                  <a:lnTo>
                    <a:pt x="396" y="463"/>
                  </a:lnTo>
                  <a:lnTo>
                    <a:pt x="391" y="458"/>
                  </a:lnTo>
                  <a:lnTo>
                    <a:pt x="386" y="453"/>
                  </a:lnTo>
                  <a:lnTo>
                    <a:pt x="382" y="451"/>
                  </a:lnTo>
                  <a:lnTo>
                    <a:pt x="374" y="446"/>
                  </a:lnTo>
                  <a:lnTo>
                    <a:pt x="367" y="443"/>
                  </a:lnTo>
                  <a:lnTo>
                    <a:pt x="360" y="440"/>
                  </a:lnTo>
                  <a:lnTo>
                    <a:pt x="357" y="441"/>
                  </a:lnTo>
                  <a:lnTo>
                    <a:pt x="354" y="442"/>
                  </a:lnTo>
                  <a:lnTo>
                    <a:pt x="352" y="447"/>
                  </a:lnTo>
                  <a:lnTo>
                    <a:pt x="346" y="450"/>
                  </a:lnTo>
                  <a:lnTo>
                    <a:pt x="343" y="454"/>
                  </a:lnTo>
                  <a:lnTo>
                    <a:pt x="339" y="460"/>
                  </a:lnTo>
                  <a:lnTo>
                    <a:pt x="335" y="467"/>
                  </a:lnTo>
                  <a:lnTo>
                    <a:pt x="328" y="473"/>
                  </a:lnTo>
                  <a:lnTo>
                    <a:pt x="322" y="481"/>
                  </a:lnTo>
                  <a:lnTo>
                    <a:pt x="315" y="489"/>
                  </a:lnTo>
                  <a:lnTo>
                    <a:pt x="308" y="498"/>
                  </a:lnTo>
                  <a:lnTo>
                    <a:pt x="301" y="507"/>
                  </a:lnTo>
                  <a:lnTo>
                    <a:pt x="293" y="518"/>
                  </a:lnTo>
                  <a:lnTo>
                    <a:pt x="285" y="530"/>
                  </a:lnTo>
                  <a:lnTo>
                    <a:pt x="277" y="542"/>
                  </a:lnTo>
                  <a:lnTo>
                    <a:pt x="268" y="554"/>
                  </a:lnTo>
                  <a:lnTo>
                    <a:pt x="259" y="566"/>
                  </a:lnTo>
                  <a:lnTo>
                    <a:pt x="249" y="576"/>
                  </a:lnTo>
                  <a:lnTo>
                    <a:pt x="242" y="587"/>
                  </a:lnTo>
                  <a:lnTo>
                    <a:pt x="234" y="597"/>
                  </a:lnTo>
                  <a:lnTo>
                    <a:pt x="224" y="608"/>
                  </a:lnTo>
                  <a:lnTo>
                    <a:pt x="218" y="617"/>
                  </a:lnTo>
                  <a:lnTo>
                    <a:pt x="210" y="627"/>
                  </a:lnTo>
                  <a:lnTo>
                    <a:pt x="203" y="635"/>
                  </a:lnTo>
                  <a:lnTo>
                    <a:pt x="197" y="642"/>
                  </a:lnTo>
                  <a:lnTo>
                    <a:pt x="192" y="647"/>
                  </a:lnTo>
                  <a:lnTo>
                    <a:pt x="188" y="654"/>
                  </a:lnTo>
                  <a:lnTo>
                    <a:pt x="181" y="662"/>
                  </a:lnTo>
                  <a:lnTo>
                    <a:pt x="180" y="665"/>
                  </a:lnTo>
                  <a:lnTo>
                    <a:pt x="150" y="732"/>
                  </a:lnTo>
                  <a:lnTo>
                    <a:pt x="175" y="753"/>
                  </a:lnTo>
                  <a:lnTo>
                    <a:pt x="158" y="794"/>
                  </a:lnTo>
                  <a:lnTo>
                    <a:pt x="155" y="794"/>
                  </a:lnTo>
                  <a:lnTo>
                    <a:pt x="151" y="795"/>
                  </a:lnTo>
                  <a:lnTo>
                    <a:pt x="146" y="796"/>
                  </a:lnTo>
                  <a:lnTo>
                    <a:pt x="138" y="800"/>
                  </a:lnTo>
                  <a:lnTo>
                    <a:pt x="127" y="801"/>
                  </a:lnTo>
                  <a:lnTo>
                    <a:pt x="118" y="803"/>
                  </a:lnTo>
                  <a:lnTo>
                    <a:pt x="112" y="803"/>
                  </a:lnTo>
                  <a:lnTo>
                    <a:pt x="104" y="805"/>
                  </a:lnTo>
                  <a:lnTo>
                    <a:pt x="97" y="805"/>
                  </a:lnTo>
                  <a:lnTo>
                    <a:pt x="91" y="807"/>
                  </a:lnTo>
                  <a:lnTo>
                    <a:pt x="83" y="807"/>
                  </a:lnTo>
                  <a:lnTo>
                    <a:pt x="75" y="807"/>
                  </a:lnTo>
                  <a:lnTo>
                    <a:pt x="67" y="807"/>
                  </a:lnTo>
                  <a:lnTo>
                    <a:pt x="59" y="809"/>
                  </a:lnTo>
                  <a:lnTo>
                    <a:pt x="51" y="809"/>
                  </a:lnTo>
                  <a:lnTo>
                    <a:pt x="42" y="809"/>
                  </a:lnTo>
                  <a:lnTo>
                    <a:pt x="36" y="809"/>
                  </a:lnTo>
                  <a:lnTo>
                    <a:pt x="30" y="810"/>
                  </a:lnTo>
                  <a:lnTo>
                    <a:pt x="22" y="810"/>
                  </a:lnTo>
                  <a:lnTo>
                    <a:pt x="17" y="810"/>
                  </a:lnTo>
                  <a:lnTo>
                    <a:pt x="11" y="810"/>
                  </a:lnTo>
                  <a:lnTo>
                    <a:pt x="8" y="810"/>
                  </a:lnTo>
                  <a:lnTo>
                    <a:pt x="1" y="810"/>
                  </a:lnTo>
                  <a:lnTo>
                    <a:pt x="0" y="810"/>
                  </a:lnTo>
                  <a:lnTo>
                    <a:pt x="0" y="781"/>
                  </a:lnTo>
                  <a:lnTo>
                    <a:pt x="84" y="768"/>
                  </a:lnTo>
                  <a:lnTo>
                    <a:pt x="11" y="750"/>
                  </a:lnTo>
                  <a:lnTo>
                    <a:pt x="11" y="747"/>
                  </a:lnTo>
                  <a:lnTo>
                    <a:pt x="13" y="744"/>
                  </a:lnTo>
                  <a:lnTo>
                    <a:pt x="16" y="738"/>
                  </a:lnTo>
                  <a:lnTo>
                    <a:pt x="20" y="731"/>
                  </a:lnTo>
                  <a:lnTo>
                    <a:pt x="25" y="722"/>
                  </a:lnTo>
                  <a:lnTo>
                    <a:pt x="30" y="713"/>
                  </a:lnTo>
                  <a:lnTo>
                    <a:pt x="38" y="702"/>
                  </a:lnTo>
                  <a:lnTo>
                    <a:pt x="46" y="692"/>
                  </a:lnTo>
                  <a:lnTo>
                    <a:pt x="54" y="679"/>
                  </a:lnTo>
                  <a:lnTo>
                    <a:pt x="63" y="668"/>
                  </a:lnTo>
                  <a:lnTo>
                    <a:pt x="70" y="656"/>
                  </a:lnTo>
                  <a:lnTo>
                    <a:pt x="79" y="646"/>
                  </a:lnTo>
                  <a:lnTo>
                    <a:pt x="88" y="635"/>
                  </a:lnTo>
                  <a:lnTo>
                    <a:pt x="96" y="627"/>
                  </a:lnTo>
                  <a:lnTo>
                    <a:pt x="104" y="618"/>
                  </a:lnTo>
                  <a:lnTo>
                    <a:pt x="114" y="614"/>
                  </a:lnTo>
                  <a:lnTo>
                    <a:pt x="120" y="607"/>
                  </a:lnTo>
                  <a:lnTo>
                    <a:pt x="126" y="603"/>
                  </a:lnTo>
                  <a:lnTo>
                    <a:pt x="134" y="597"/>
                  </a:lnTo>
                  <a:lnTo>
                    <a:pt x="142" y="594"/>
                  </a:lnTo>
                  <a:lnTo>
                    <a:pt x="150" y="589"/>
                  </a:lnTo>
                  <a:lnTo>
                    <a:pt x="156" y="586"/>
                  </a:lnTo>
                  <a:lnTo>
                    <a:pt x="163" y="583"/>
                  </a:lnTo>
                  <a:lnTo>
                    <a:pt x="172" y="579"/>
                  </a:lnTo>
                  <a:lnTo>
                    <a:pt x="177" y="576"/>
                  </a:lnTo>
                  <a:lnTo>
                    <a:pt x="185" y="571"/>
                  </a:lnTo>
                  <a:lnTo>
                    <a:pt x="189" y="567"/>
                  </a:lnTo>
                  <a:lnTo>
                    <a:pt x="196" y="565"/>
                  </a:lnTo>
                  <a:lnTo>
                    <a:pt x="202" y="556"/>
                  </a:lnTo>
                  <a:lnTo>
                    <a:pt x="206" y="548"/>
                  </a:lnTo>
                  <a:lnTo>
                    <a:pt x="202" y="539"/>
                  </a:lnTo>
                  <a:lnTo>
                    <a:pt x="196" y="535"/>
                  </a:lnTo>
                  <a:lnTo>
                    <a:pt x="189" y="535"/>
                  </a:lnTo>
                  <a:lnTo>
                    <a:pt x="184" y="535"/>
                  </a:lnTo>
                  <a:lnTo>
                    <a:pt x="176" y="535"/>
                  </a:lnTo>
                  <a:lnTo>
                    <a:pt x="171" y="535"/>
                  </a:lnTo>
                  <a:lnTo>
                    <a:pt x="163" y="535"/>
                  </a:lnTo>
                  <a:lnTo>
                    <a:pt x="156" y="535"/>
                  </a:lnTo>
                  <a:lnTo>
                    <a:pt x="150" y="535"/>
                  </a:lnTo>
                  <a:lnTo>
                    <a:pt x="144" y="536"/>
                  </a:lnTo>
                  <a:lnTo>
                    <a:pt x="134" y="535"/>
                  </a:lnTo>
                  <a:lnTo>
                    <a:pt x="129" y="531"/>
                  </a:lnTo>
                  <a:lnTo>
                    <a:pt x="127" y="526"/>
                  </a:lnTo>
                  <a:lnTo>
                    <a:pt x="129" y="520"/>
                  </a:lnTo>
                  <a:lnTo>
                    <a:pt x="131" y="513"/>
                  </a:lnTo>
                  <a:lnTo>
                    <a:pt x="138" y="506"/>
                  </a:lnTo>
                  <a:lnTo>
                    <a:pt x="141" y="496"/>
                  </a:lnTo>
                  <a:lnTo>
                    <a:pt x="148" y="487"/>
                  </a:lnTo>
                  <a:lnTo>
                    <a:pt x="155" y="476"/>
                  </a:lnTo>
                  <a:lnTo>
                    <a:pt x="163" y="466"/>
                  </a:lnTo>
                  <a:lnTo>
                    <a:pt x="171" y="453"/>
                  </a:lnTo>
                  <a:lnTo>
                    <a:pt x="177" y="441"/>
                  </a:lnTo>
                  <a:lnTo>
                    <a:pt x="185" y="429"/>
                  </a:lnTo>
                  <a:lnTo>
                    <a:pt x="192" y="417"/>
                  </a:lnTo>
                  <a:lnTo>
                    <a:pt x="196" y="404"/>
                  </a:lnTo>
                  <a:lnTo>
                    <a:pt x="200" y="392"/>
                  </a:lnTo>
                  <a:lnTo>
                    <a:pt x="203" y="381"/>
                  </a:lnTo>
                  <a:lnTo>
                    <a:pt x="206" y="371"/>
                  </a:lnTo>
                  <a:lnTo>
                    <a:pt x="205" y="360"/>
                  </a:lnTo>
                  <a:lnTo>
                    <a:pt x="203" y="350"/>
                  </a:lnTo>
                  <a:lnTo>
                    <a:pt x="200" y="339"/>
                  </a:lnTo>
                  <a:lnTo>
                    <a:pt x="197" y="329"/>
                  </a:lnTo>
                  <a:lnTo>
                    <a:pt x="190" y="318"/>
                  </a:lnTo>
                  <a:lnTo>
                    <a:pt x="185" y="308"/>
                  </a:lnTo>
                  <a:lnTo>
                    <a:pt x="179" y="299"/>
                  </a:lnTo>
                  <a:lnTo>
                    <a:pt x="173" y="290"/>
                  </a:lnTo>
                  <a:lnTo>
                    <a:pt x="165" y="280"/>
                  </a:lnTo>
                  <a:lnTo>
                    <a:pt x="159" y="272"/>
                  </a:lnTo>
                  <a:lnTo>
                    <a:pt x="152" y="265"/>
                  </a:lnTo>
                  <a:lnTo>
                    <a:pt x="148" y="260"/>
                  </a:lnTo>
                  <a:lnTo>
                    <a:pt x="139" y="252"/>
                  </a:lnTo>
                  <a:lnTo>
                    <a:pt x="138" y="250"/>
                  </a:lnTo>
                  <a:lnTo>
                    <a:pt x="150" y="189"/>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61" name="Freeform 188"/>
            <p:cNvSpPr>
              <a:spLocks/>
            </p:cNvSpPr>
            <p:nvPr/>
          </p:nvSpPr>
          <p:spPr bwMode="auto">
            <a:xfrm>
              <a:off x="3838" y="1948"/>
              <a:ext cx="443" cy="767"/>
            </a:xfrm>
            <a:custGeom>
              <a:avLst/>
              <a:gdLst>
                <a:gd name="T0" fmla="*/ 1 w 885"/>
                <a:gd name="T1" fmla="*/ 33 h 767"/>
                <a:gd name="T2" fmla="*/ 1 w 885"/>
                <a:gd name="T3" fmla="*/ 14 h 767"/>
                <a:gd name="T4" fmla="*/ 1 w 885"/>
                <a:gd name="T5" fmla="*/ 3 h 767"/>
                <a:gd name="T6" fmla="*/ 1 w 885"/>
                <a:gd name="T7" fmla="*/ 0 h 767"/>
                <a:gd name="T8" fmla="*/ 1 w 885"/>
                <a:gd name="T9" fmla="*/ 7 h 767"/>
                <a:gd name="T10" fmla="*/ 1 w 885"/>
                <a:gd name="T11" fmla="*/ 16 h 767"/>
                <a:gd name="T12" fmla="*/ 1 w 885"/>
                <a:gd name="T13" fmla="*/ 35 h 767"/>
                <a:gd name="T14" fmla="*/ 1 w 885"/>
                <a:gd name="T15" fmla="*/ 47 h 767"/>
                <a:gd name="T16" fmla="*/ 1 w 885"/>
                <a:gd name="T17" fmla="*/ 72 h 767"/>
                <a:gd name="T18" fmla="*/ 1 w 885"/>
                <a:gd name="T19" fmla="*/ 95 h 767"/>
                <a:gd name="T20" fmla="*/ 1 w 885"/>
                <a:gd name="T21" fmla="*/ 115 h 767"/>
                <a:gd name="T22" fmla="*/ 1 w 885"/>
                <a:gd name="T23" fmla="*/ 124 h 767"/>
                <a:gd name="T24" fmla="*/ 1 w 885"/>
                <a:gd name="T25" fmla="*/ 86 h 767"/>
                <a:gd name="T26" fmla="*/ 1 w 885"/>
                <a:gd name="T27" fmla="*/ 88 h 767"/>
                <a:gd name="T28" fmla="*/ 1 w 885"/>
                <a:gd name="T29" fmla="*/ 113 h 767"/>
                <a:gd name="T30" fmla="*/ 1 w 885"/>
                <a:gd name="T31" fmla="*/ 145 h 767"/>
                <a:gd name="T32" fmla="*/ 1 w 885"/>
                <a:gd name="T33" fmla="*/ 164 h 767"/>
                <a:gd name="T34" fmla="*/ 1 w 885"/>
                <a:gd name="T35" fmla="*/ 185 h 767"/>
                <a:gd name="T36" fmla="*/ 1 w 885"/>
                <a:gd name="T37" fmla="*/ 209 h 767"/>
                <a:gd name="T38" fmla="*/ 1 w 885"/>
                <a:gd name="T39" fmla="*/ 241 h 767"/>
                <a:gd name="T40" fmla="*/ 1 w 885"/>
                <a:gd name="T41" fmla="*/ 279 h 767"/>
                <a:gd name="T42" fmla="*/ 1 w 885"/>
                <a:gd name="T43" fmla="*/ 314 h 767"/>
                <a:gd name="T44" fmla="*/ 1 w 885"/>
                <a:gd name="T45" fmla="*/ 340 h 767"/>
                <a:gd name="T46" fmla="*/ 1 w 885"/>
                <a:gd name="T47" fmla="*/ 338 h 767"/>
                <a:gd name="T48" fmla="*/ 1 w 885"/>
                <a:gd name="T49" fmla="*/ 360 h 767"/>
                <a:gd name="T50" fmla="*/ 1 w 885"/>
                <a:gd name="T51" fmla="*/ 385 h 767"/>
                <a:gd name="T52" fmla="*/ 1 w 885"/>
                <a:gd name="T53" fmla="*/ 415 h 767"/>
                <a:gd name="T54" fmla="*/ 1 w 885"/>
                <a:gd name="T55" fmla="*/ 445 h 767"/>
                <a:gd name="T56" fmla="*/ 1 w 885"/>
                <a:gd name="T57" fmla="*/ 468 h 767"/>
                <a:gd name="T58" fmla="*/ 1 w 885"/>
                <a:gd name="T59" fmla="*/ 481 h 767"/>
                <a:gd name="T60" fmla="*/ 1 w 885"/>
                <a:gd name="T61" fmla="*/ 528 h 767"/>
                <a:gd name="T62" fmla="*/ 1 w 885"/>
                <a:gd name="T63" fmla="*/ 590 h 767"/>
                <a:gd name="T64" fmla="*/ 1 w 885"/>
                <a:gd name="T65" fmla="*/ 651 h 767"/>
                <a:gd name="T66" fmla="*/ 1 w 885"/>
                <a:gd name="T67" fmla="*/ 691 h 767"/>
                <a:gd name="T68" fmla="*/ 1 w 885"/>
                <a:gd name="T69" fmla="*/ 717 h 767"/>
                <a:gd name="T70" fmla="*/ 1 w 885"/>
                <a:gd name="T71" fmla="*/ 732 h 767"/>
                <a:gd name="T72" fmla="*/ 1 w 885"/>
                <a:gd name="T73" fmla="*/ 742 h 767"/>
                <a:gd name="T74" fmla="*/ 1 w 885"/>
                <a:gd name="T75" fmla="*/ 750 h 767"/>
                <a:gd name="T76" fmla="*/ 1 w 885"/>
                <a:gd name="T77" fmla="*/ 757 h 767"/>
                <a:gd name="T78" fmla="*/ 1 w 885"/>
                <a:gd name="T79" fmla="*/ 763 h 767"/>
                <a:gd name="T80" fmla="*/ 1 w 885"/>
                <a:gd name="T81" fmla="*/ 767 h 767"/>
                <a:gd name="T82" fmla="*/ 1 w 885"/>
                <a:gd name="T83" fmla="*/ 766 h 767"/>
                <a:gd name="T84" fmla="*/ 1 w 885"/>
                <a:gd name="T85" fmla="*/ 761 h 767"/>
                <a:gd name="T86" fmla="*/ 1 w 885"/>
                <a:gd name="T87" fmla="*/ 756 h 767"/>
                <a:gd name="T88" fmla="*/ 1 w 885"/>
                <a:gd name="T89" fmla="*/ 754 h 767"/>
                <a:gd name="T90" fmla="*/ 1 w 885"/>
                <a:gd name="T91" fmla="*/ 721 h 767"/>
                <a:gd name="T92" fmla="*/ 1 w 885"/>
                <a:gd name="T93" fmla="*/ 696 h 767"/>
                <a:gd name="T94" fmla="*/ 1 w 885"/>
                <a:gd name="T95" fmla="*/ 648 h 767"/>
                <a:gd name="T96" fmla="*/ 1 w 885"/>
                <a:gd name="T97" fmla="*/ 595 h 767"/>
                <a:gd name="T98" fmla="*/ 1 w 885"/>
                <a:gd name="T99" fmla="*/ 549 h 767"/>
                <a:gd name="T100" fmla="*/ 1 w 885"/>
                <a:gd name="T101" fmla="*/ 518 h 767"/>
                <a:gd name="T102" fmla="*/ 1 w 885"/>
                <a:gd name="T103" fmla="*/ 497 h 767"/>
                <a:gd name="T104" fmla="*/ 1 w 885"/>
                <a:gd name="T105" fmla="*/ 470 h 767"/>
                <a:gd name="T106" fmla="*/ 0 w 885"/>
                <a:gd name="T107" fmla="*/ 403 h 767"/>
                <a:gd name="T108" fmla="*/ 1 w 885"/>
                <a:gd name="T109" fmla="*/ 360 h 767"/>
                <a:gd name="T110" fmla="*/ 1 w 885"/>
                <a:gd name="T111" fmla="*/ 297 h 767"/>
                <a:gd name="T112" fmla="*/ 1 w 885"/>
                <a:gd name="T113" fmla="*/ 226 h 767"/>
                <a:gd name="T114" fmla="*/ 1 w 885"/>
                <a:gd name="T115" fmla="*/ 158 h 767"/>
                <a:gd name="T116" fmla="*/ 1 w 885"/>
                <a:gd name="T117" fmla="*/ 104 h 767"/>
                <a:gd name="T118" fmla="*/ 1 w 885"/>
                <a:gd name="T119" fmla="*/ 64 h 767"/>
                <a:gd name="T120" fmla="*/ 1 w 885"/>
                <a:gd name="T121" fmla="*/ 45 h 76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885"/>
                <a:gd name="T184" fmla="*/ 0 h 767"/>
                <a:gd name="T185" fmla="*/ 885 w 885"/>
                <a:gd name="T186" fmla="*/ 767 h 76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885" h="767">
                  <a:moveTo>
                    <a:pt x="143" y="45"/>
                  </a:moveTo>
                  <a:lnTo>
                    <a:pt x="143" y="44"/>
                  </a:lnTo>
                  <a:lnTo>
                    <a:pt x="148" y="39"/>
                  </a:lnTo>
                  <a:lnTo>
                    <a:pt x="155" y="33"/>
                  </a:lnTo>
                  <a:lnTo>
                    <a:pt x="166" y="26"/>
                  </a:lnTo>
                  <a:lnTo>
                    <a:pt x="170" y="22"/>
                  </a:lnTo>
                  <a:lnTo>
                    <a:pt x="178" y="18"/>
                  </a:lnTo>
                  <a:lnTo>
                    <a:pt x="185" y="14"/>
                  </a:lnTo>
                  <a:lnTo>
                    <a:pt x="193" y="12"/>
                  </a:lnTo>
                  <a:lnTo>
                    <a:pt x="201" y="7"/>
                  </a:lnTo>
                  <a:lnTo>
                    <a:pt x="210" y="4"/>
                  </a:lnTo>
                  <a:lnTo>
                    <a:pt x="219" y="3"/>
                  </a:lnTo>
                  <a:lnTo>
                    <a:pt x="229" y="2"/>
                  </a:lnTo>
                  <a:lnTo>
                    <a:pt x="239" y="0"/>
                  </a:lnTo>
                  <a:lnTo>
                    <a:pt x="249" y="0"/>
                  </a:lnTo>
                  <a:lnTo>
                    <a:pt x="261" y="0"/>
                  </a:lnTo>
                  <a:lnTo>
                    <a:pt x="273" y="3"/>
                  </a:lnTo>
                  <a:lnTo>
                    <a:pt x="283" y="3"/>
                  </a:lnTo>
                  <a:lnTo>
                    <a:pt x="294" y="5"/>
                  </a:lnTo>
                  <a:lnTo>
                    <a:pt x="304" y="7"/>
                  </a:lnTo>
                  <a:lnTo>
                    <a:pt x="315" y="10"/>
                  </a:lnTo>
                  <a:lnTo>
                    <a:pt x="323" y="13"/>
                  </a:lnTo>
                  <a:lnTo>
                    <a:pt x="333" y="14"/>
                  </a:lnTo>
                  <a:lnTo>
                    <a:pt x="340" y="16"/>
                  </a:lnTo>
                  <a:lnTo>
                    <a:pt x="346" y="18"/>
                  </a:lnTo>
                  <a:lnTo>
                    <a:pt x="355" y="20"/>
                  </a:lnTo>
                  <a:lnTo>
                    <a:pt x="359" y="23"/>
                  </a:lnTo>
                  <a:lnTo>
                    <a:pt x="433" y="35"/>
                  </a:lnTo>
                  <a:lnTo>
                    <a:pt x="532" y="35"/>
                  </a:lnTo>
                  <a:lnTo>
                    <a:pt x="534" y="37"/>
                  </a:lnTo>
                  <a:lnTo>
                    <a:pt x="543" y="44"/>
                  </a:lnTo>
                  <a:lnTo>
                    <a:pt x="547" y="47"/>
                  </a:lnTo>
                  <a:lnTo>
                    <a:pt x="555" y="53"/>
                  </a:lnTo>
                  <a:lnTo>
                    <a:pt x="561" y="58"/>
                  </a:lnTo>
                  <a:lnTo>
                    <a:pt x="570" y="65"/>
                  </a:lnTo>
                  <a:lnTo>
                    <a:pt x="578" y="72"/>
                  </a:lnTo>
                  <a:lnTo>
                    <a:pt x="588" y="77"/>
                  </a:lnTo>
                  <a:lnTo>
                    <a:pt x="595" y="84"/>
                  </a:lnTo>
                  <a:lnTo>
                    <a:pt x="606" y="91"/>
                  </a:lnTo>
                  <a:lnTo>
                    <a:pt x="614" y="95"/>
                  </a:lnTo>
                  <a:lnTo>
                    <a:pt x="622" y="102"/>
                  </a:lnTo>
                  <a:lnTo>
                    <a:pt x="629" y="106"/>
                  </a:lnTo>
                  <a:lnTo>
                    <a:pt x="639" y="113"/>
                  </a:lnTo>
                  <a:lnTo>
                    <a:pt x="644" y="115"/>
                  </a:lnTo>
                  <a:lnTo>
                    <a:pt x="652" y="118"/>
                  </a:lnTo>
                  <a:lnTo>
                    <a:pt x="656" y="120"/>
                  </a:lnTo>
                  <a:lnTo>
                    <a:pt x="661" y="122"/>
                  </a:lnTo>
                  <a:lnTo>
                    <a:pt x="668" y="124"/>
                  </a:lnTo>
                  <a:lnTo>
                    <a:pt x="674" y="125"/>
                  </a:lnTo>
                  <a:lnTo>
                    <a:pt x="678" y="123"/>
                  </a:lnTo>
                  <a:lnTo>
                    <a:pt x="681" y="122"/>
                  </a:lnTo>
                  <a:lnTo>
                    <a:pt x="734" y="86"/>
                  </a:lnTo>
                  <a:lnTo>
                    <a:pt x="770" y="81"/>
                  </a:lnTo>
                  <a:lnTo>
                    <a:pt x="772" y="82"/>
                  </a:lnTo>
                  <a:lnTo>
                    <a:pt x="778" y="84"/>
                  </a:lnTo>
                  <a:lnTo>
                    <a:pt x="786" y="88"/>
                  </a:lnTo>
                  <a:lnTo>
                    <a:pt x="795" y="92"/>
                  </a:lnTo>
                  <a:lnTo>
                    <a:pt x="805" y="97"/>
                  </a:lnTo>
                  <a:lnTo>
                    <a:pt x="816" y="104"/>
                  </a:lnTo>
                  <a:lnTo>
                    <a:pt x="828" y="113"/>
                  </a:lnTo>
                  <a:lnTo>
                    <a:pt x="837" y="120"/>
                  </a:lnTo>
                  <a:lnTo>
                    <a:pt x="847" y="128"/>
                  </a:lnTo>
                  <a:lnTo>
                    <a:pt x="856" y="136"/>
                  </a:lnTo>
                  <a:lnTo>
                    <a:pt x="867" y="145"/>
                  </a:lnTo>
                  <a:lnTo>
                    <a:pt x="872" y="152"/>
                  </a:lnTo>
                  <a:lnTo>
                    <a:pt x="879" y="157"/>
                  </a:lnTo>
                  <a:lnTo>
                    <a:pt x="883" y="162"/>
                  </a:lnTo>
                  <a:lnTo>
                    <a:pt x="885" y="164"/>
                  </a:lnTo>
                  <a:lnTo>
                    <a:pt x="883" y="165"/>
                  </a:lnTo>
                  <a:lnTo>
                    <a:pt x="880" y="169"/>
                  </a:lnTo>
                  <a:lnTo>
                    <a:pt x="875" y="175"/>
                  </a:lnTo>
                  <a:lnTo>
                    <a:pt x="867" y="185"/>
                  </a:lnTo>
                  <a:lnTo>
                    <a:pt x="862" y="190"/>
                  </a:lnTo>
                  <a:lnTo>
                    <a:pt x="856" y="196"/>
                  </a:lnTo>
                  <a:lnTo>
                    <a:pt x="851" y="202"/>
                  </a:lnTo>
                  <a:lnTo>
                    <a:pt x="845" y="209"/>
                  </a:lnTo>
                  <a:lnTo>
                    <a:pt x="837" y="216"/>
                  </a:lnTo>
                  <a:lnTo>
                    <a:pt x="830" y="224"/>
                  </a:lnTo>
                  <a:lnTo>
                    <a:pt x="820" y="232"/>
                  </a:lnTo>
                  <a:lnTo>
                    <a:pt x="812" y="241"/>
                  </a:lnTo>
                  <a:lnTo>
                    <a:pt x="800" y="250"/>
                  </a:lnTo>
                  <a:lnTo>
                    <a:pt x="790" y="259"/>
                  </a:lnTo>
                  <a:lnTo>
                    <a:pt x="778" y="268"/>
                  </a:lnTo>
                  <a:lnTo>
                    <a:pt x="767" y="279"/>
                  </a:lnTo>
                  <a:lnTo>
                    <a:pt x="755" y="288"/>
                  </a:lnTo>
                  <a:lnTo>
                    <a:pt x="744" y="297"/>
                  </a:lnTo>
                  <a:lnTo>
                    <a:pt x="733" y="305"/>
                  </a:lnTo>
                  <a:lnTo>
                    <a:pt x="723" y="314"/>
                  </a:lnTo>
                  <a:lnTo>
                    <a:pt x="712" y="321"/>
                  </a:lnTo>
                  <a:lnTo>
                    <a:pt x="702" y="329"/>
                  </a:lnTo>
                  <a:lnTo>
                    <a:pt x="694" y="334"/>
                  </a:lnTo>
                  <a:lnTo>
                    <a:pt x="687" y="340"/>
                  </a:lnTo>
                  <a:lnTo>
                    <a:pt x="677" y="349"/>
                  </a:lnTo>
                  <a:lnTo>
                    <a:pt x="674" y="351"/>
                  </a:lnTo>
                  <a:lnTo>
                    <a:pt x="557" y="337"/>
                  </a:lnTo>
                  <a:lnTo>
                    <a:pt x="557" y="338"/>
                  </a:lnTo>
                  <a:lnTo>
                    <a:pt x="557" y="341"/>
                  </a:lnTo>
                  <a:lnTo>
                    <a:pt x="557" y="348"/>
                  </a:lnTo>
                  <a:lnTo>
                    <a:pt x="557" y="357"/>
                  </a:lnTo>
                  <a:lnTo>
                    <a:pt x="555" y="360"/>
                  </a:lnTo>
                  <a:lnTo>
                    <a:pt x="553" y="366"/>
                  </a:lnTo>
                  <a:lnTo>
                    <a:pt x="551" y="371"/>
                  </a:lnTo>
                  <a:lnTo>
                    <a:pt x="549" y="379"/>
                  </a:lnTo>
                  <a:lnTo>
                    <a:pt x="547" y="385"/>
                  </a:lnTo>
                  <a:lnTo>
                    <a:pt x="544" y="391"/>
                  </a:lnTo>
                  <a:lnTo>
                    <a:pt x="540" y="399"/>
                  </a:lnTo>
                  <a:lnTo>
                    <a:pt x="536" y="408"/>
                  </a:lnTo>
                  <a:lnTo>
                    <a:pt x="532" y="415"/>
                  </a:lnTo>
                  <a:lnTo>
                    <a:pt x="527" y="421"/>
                  </a:lnTo>
                  <a:lnTo>
                    <a:pt x="522" y="428"/>
                  </a:lnTo>
                  <a:lnTo>
                    <a:pt x="519" y="435"/>
                  </a:lnTo>
                  <a:lnTo>
                    <a:pt x="510" y="445"/>
                  </a:lnTo>
                  <a:lnTo>
                    <a:pt x="505" y="454"/>
                  </a:lnTo>
                  <a:lnTo>
                    <a:pt x="498" y="460"/>
                  </a:lnTo>
                  <a:lnTo>
                    <a:pt x="494" y="466"/>
                  </a:lnTo>
                  <a:lnTo>
                    <a:pt x="490" y="468"/>
                  </a:lnTo>
                  <a:lnTo>
                    <a:pt x="490" y="470"/>
                  </a:lnTo>
                  <a:lnTo>
                    <a:pt x="490" y="471"/>
                  </a:lnTo>
                  <a:lnTo>
                    <a:pt x="492" y="475"/>
                  </a:lnTo>
                  <a:lnTo>
                    <a:pt x="494" y="481"/>
                  </a:lnTo>
                  <a:lnTo>
                    <a:pt x="498" y="491"/>
                  </a:lnTo>
                  <a:lnTo>
                    <a:pt x="501" y="503"/>
                  </a:lnTo>
                  <a:lnTo>
                    <a:pt x="506" y="514"/>
                  </a:lnTo>
                  <a:lnTo>
                    <a:pt x="510" y="528"/>
                  </a:lnTo>
                  <a:lnTo>
                    <a:pt x="517" y="544"/>
                  </a:lnTo>
                  <a:lnTo>
                    <a:pt x="521" y="559"/>
                  </a:lnTo>
                  <a:lnTo>
                    <a:pt x="525" y="575"/>
                  </a:lnTo>
                  <a:lnTo>
                    <a:pt x="530" y="590"/>
                  </a:lnTo>
                  <a:lnTo>
                    <a:pt x="534" y="607"/>
                  </a:lnTo>
                  <a:lnTo>
                    <a:pt x="538" y="623"/>
                  </a:lnTo>
                  <a:lnTo>
                    <a:pt x="542" y="637"/>
                  </a:lnTo>
                  <a:lnTo>
                    <a:pt x="544" y="651"/>
                  </a:lnTo>
                  <a:lnTo>
                    <a:pt x="547" y="664"/>
                  </a:lnTo>
                  <a:lnTo>
                    <a:pt x="546" y="674"/>
                  </a:lnTo>
                  <a:lnTo>
                    <a:pt x="544" y="683"/>
                  </a:lnTo>
                  <a:lnTo>
                    <a:pt x="540" y="691"/>
                  </a:lnTo>
                  <a:lnTo>
                    <a:pt x="538" y="700"/>
                  </a:lnTo>
                  <a:lnTo>
                    <a:pt x="532" y="706"/>
                  </a:lnTo>
                  <a:lnTo>
                    <a:pt x="527" y="712"/>
                  </a:lnTo>
                  <a:lnTo>
                    <a:pt x="521" y="717"/>
                  </a:lnTo>
                  <a:lnTo>
                    <a:pt x="513" y="722"/>
                  </a:lnTo>
                  <a:lnTo>
                    <a:pt x="504" y="725"/>
                  </a:lnTo>
                  <a:lnTo>
                    <a:pt x="496" y="729"/>
                  </a:lnTo>
                  <a:lnTo>
                    <a:pt x="485" y="732"/>
                  </a:lnTo>
                  <a:lnTo>
                    <a:pt x="475" y="735"/>
                  </a:lnTo>
                  <a:lnTo>
                    <a:pt x="463" y="737"/>
                  </a:lnTo>
                  <a:lnTo>
                    <a:pt x="451" y="740"/>
                  </a:lnTo>
                  <a:lnTo>
                    <a:pt x="439" y="742"/>
                  </a:lnTo>
                  <a:lnTo>
                    <a:pt x="427" y="745"/>
                  </a:lnTo>
                  <a:lnTo>
                    <a:pt x="416" y="746"/>
                  </a:lnTo>
                  <a:lnTo>
                    <a:pt x="404" y="747"/>
                  </a:lnTo>
                  <a:lnTo>
                    <a:pt x="393" y="750"/>
                  </a:lnTo>
                  <a:lnTo>
                    <a:pt x="384" y="752"/>
                  </a:lnTo>
                  <a:lnTo>
                    <a:pt x="374" y="754"/>
                  </a:lnTo>
                  <a:lnTo>
                    <a:pt x="366" y="756"/>
                  </a:lnTo>
                  <a:lnTo>
                    <a:pt x="355" y="757"/>
                  </a:lnTo>
                  <a:lnTo>
                    <a:pt x="349" y="760"/>
                  </a:lnTo>
                  <a:lnTo>
                    <a:pt x="341" y="761"/>
                  </a:lnTo>
                  <a:lnTo>
                    <a:pt x="333" y="762"/>
                  </a:lnTo>
                  <a:lnTo>
                    <a:pt x="325" y="763"/>
                  </a:lnTo>
                  <a:lnTo>
                    <a:pt x="319" y="765"/>
                  </a:lnTo>
                  <a:lnTo>
                    <a:pt x="309" y="766"/>
                  </a:lnTo>
                  <a:lnTo>
                    <a:pt x="303" y="767"/>
                  </a:lnTo>
                  <a:lnTo>
                    <a:pt x="296" y="767"/>
                  </a:lnTo>
                  <a:lnTo>
                    <a:pt x="288" y="767"/>
                  </a:lnTo>
                  <a:lnTo>
                    <a:pt x="281" y="767"/>
                  </a:lnTo>
                  <a:lnTo>
                    <a:pt x="271" y="767"/>
                  </a:lnTo>
                  <a:lnTo>
                    <a:pt x="261" y="766"/>
                  </a:lnTo>
                  <a:lnTo>
                    <a:pt x="250" y="765"/>
                  </a:lnTo>
                  <a:lnTo>
                    <a:pt x="239" y="763"/>
                  </a:lnTo>
                  <a:lnTo>
                    <a:pt x="228" y="763"/>
                  </a:lnTo>
                  <a:lnTo>
                    <a:pt x="218" y="761"/>
                  </a:lnTo>
                  <a:lnTo>
                    <a:pt x="207" y="761"/>
                  </a:lnTo>
                  <a:lnTo>
                    <a:pt x="195" y="759"/>
                  </a:lnTo>
                  <a:lnTo>
                    <a:pt x="186" y="757"/>
                  </a:lnTo>
                  <a:lnTo>
                    <a:pt x="177" y="756"/>
                  </a:lnTo>
                  <a:lnTo>
                    <a:pt x="169" y="756"/>
                  </a:lnTo>
                  <a:lnTo>
                    <a:pt x="163" y="754"/>
                  </a:lnTo>
                  <a:lnTo>
                    <a:pt x="157" y="754"/>
                  </a:lnTo>
                  <a:lnTo>
                    <a:pt x="155" y="754"/>
                  </a:lnTo>
                  <a:lnTo>
                    <a:pt x="152" y="590"/>
                  </a:lnTo>
                  <a:lnTo>
                    <a:pt x="114" y="741"/>
                  </a:lnTo>
                  <a:lnTo>
                    <a:pt x="47" y="723"/>
                  </a:lnTo>
                  <a:lnTo>
                    <a:pt x="47" y="721"/>
                  </a:lnTo>
                  <a:lnTo>
                    <a:pt x="47" y="717"/>
                  </a:lnTo>
                  <a:lnTo>
                    <a:pt x="47" y="712"/>
                  </a:lnTo>
                  <a:lnTo>
                    <a:pt x="47" y="705"/>
                  </a:lnTo>
                  <a:lnTo>
                    <a:pt x="47" y="696"/>
                  </a:lnTo>
                  <a:lnTo>
                    <a:pt x="48" y="686"/>
                  </a:lnTo>
                  <a:lnTo>
                    <a:pt x="50" y="674"/>
                  </a:lnTo>
                  <a:lnTo>
                    <a:pt x="52" y="663"/>
                  </a:lnTo>
                  <a:lnTo>
                    <a:pt x="52" y="648"/>
                  </a:lnTo>
                  <a:lnTo>
                    <a:pt x="55" y="635"/>
                  </a:lnTo>
                  <a:lnTo>
                    <a:pt x="56" y="623"/>
                  </a:lnTo>
                  <a:lnTo>
                    <a:pt x="59" y="609"/>
                  </a:lnTo>
                  <a:lnTo>
                    <a:pt x="59" y="595"/>
                  </a:lnTo>
                  <a:lnTo>
                    <a:pt x="63" y="584"/>
                  </a:lnTo>
                  <a:lnTo>
                    <a:pt x="64" y="570"/>
                  </a:lnTo>
                  <a:lnTo>
                    <a:pt x="68" y="560"/>
                  </a:lnTo>
                  <a:lnTo>
                    <a:pt x="69" y="549"/>
                  </a:lnTo>
                  <a:lnTo>
                    <a:pt x="71" y="540"/>
                  </a:lnTo>
                  <a:lnTo>
                    <a:pt x="73" y="531"/>
                  </a:lnTo>
                  <a:lnTo>
                    <a:pt x="77" y="525"/>
                  </a:lnTo>
                  <a:lnTo>
                    <a:pt x="79" y="518"/>
                  </a:lnTo>
                  <a:lnTo>
                    <a:pt x="81" y="514"/>
                  </a:lnTo>
                  <a:lnTo>
                    <a:pt x="83" y="507"/>
                  </a:lnTo>
                  <a:lnTo>
                    <a:pt x="86" y="504"/>
                  </a:lnTo>
                  <a:lnTo>
                    <a:pt x="89" y="497"/>
                  </a:lnTo>
                  <a:lnTo>
                    <a:pt x="93" y="493"/>
                  </a:lnTo>
                  <a:lnTo>
                    <a:pt x="96" y="491"/>
                  </a:lnTo>
                  <a:lnTo>
                    <a:pt x="5" y="470"/>
                  </a:lnTo>
                  <a:lnTo>
                    <a:pt x="0" y="416"/>
                  </a:lnTo>
                  <a:lnTo>
                    <a:pt x="0" y="413"/>
                  </a:lnTo>
                  <a:lnTo>
                    <a:pt x="0" y="410"/>
                  </a:lnTo>
                  <a:lnTo>
                    <a:pt x="0" y="403"/>
                  </a:lnTo>
                  <a:lnTo>
                    <a:pt x="3" y="396"/>
                  </a:lnTo>
                  <a:lnTo>
                    <a:pt x="3" y="385"/>
                  </a:lnTo>
                  <a:lnTo>
                    <a:pt x="5" y="373"/>
                  </a:lnTo>
                  <a:lnTo>
                    <a:pt x="8" y="360"/>
                  </a:lnTo>
                  <a:lnTo>
                    <a:pt x="12" y="347"/>
                  </a:lnTo>
                  <a:lnTo>
                    <a:pt x="13" y="330"/>
                  </a:lnTo>
                  <a:lnTo>
                    <a:pt x="17" y="314"/>
                  </a:lnTo>
                  <a:lnTo>
                    <a:pt x="22" y="297"/>
                  </a:lnTo>
                  <a:lnTo>
                    <a:pt x="26" y="279"/>
                  </a:lnTo>
                  <a:lnTo>
                    <a:pt x="31" y="261"/>
                  </a:lnTo>
                  <a:lnTo>
                    <a:pt x="37" y="244"/>
                  </a:lnTo>
                  <a:lnTo>
                    <a:pt x="43" y="226"/>
                  </a:lnTo>
                  <a:lnTo>
                    <a:pt x="50" y="209"/>
                  </a:lnTo>
                  <a:lnTo>
                    <a:pt x="58" y="191"/>
                  </a:lnTo>
                  <a:lnTo>
                    <a:pt x="64" y="175"/>
                  </a:lnTo>
                  <a:lnTo>
                    <a:pt x="71" y="158"/>
                  </a:lnTo>
                  <a:lnTo>
                    <a:pt x="80" y="144"/>
                  </a:lnTo>
                  <a:lnTo>
                    <a:pt x="86" y="128"/>
                  </a:lnTo>
                  <a:lnTo>
                    <a:pt x="96" y="115"/>
                  </a:lnTo>
                  <a:lnTo>
                    <a:pt x="102" y="104"/>
                  </a:lnTo>
                  <a:lnTo>
                    <a:pt x="110" y="93"/>
                  </a:lnTo>
                  <a:lnTo>
                    <a:pt x="117" y="81"/>
                  </a:lnTo>
                  <a:lnTo>
                    <a:pt x="122" y="72"/>
                  </a:lnTo>
                  <a:lnTo>
                    <a:pt x="127" y="64"/>
                  </a:lnTo>
                  <a:lnTo>
                    <a:pt x="132" y="57"/>
                  </a:lnTo>
                  <a:lnTo>
                    <a:pt x="135" y="52"/>
                  </a:lnTo>
                  <a:lnTo>
                    <a:pt x="139" y="48"/>
                  </a:lnTo>
                  <a:lnTo>
                    <a:pt x="142" y="45"/>
                  </a:lnTo>
                  <a:lnTo>
                    <a:pt x="143" y="45"/>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62" name="Freeform 189"/>
            <p:cNvSpPr>
              <a:spLocks/>
            </p:cNvSpPr>
            <p:nvPr/>
          </p:nvSpPr>
          <p:spPr bwMode="auto">
            <a:xfrm>
              <a:off x="3865" y="2102"/>
              <a:ext cx="46" cy="339"/>
            </a:xfrm>
            <a:custGeom>
              <a:avLst/>
              <a:gdLst>
                <a:gd name="T0" fmla="*/ 1 w 92"/>
                <a:gd name="T1" fmla="*/ 339 h 339"/>
                <a:gd name="T2" fmla="*/ 1 w 92"/>
                <a:gd name="T3" fmla="*/ 339 h 339"/>
                <a:gd name="T4" fmla="*/ 1 w 92"/>
                <a:gd name="T5" fmla="*/ 335 h 339"/>
                <a:gd name="T6" fmla="*/ 1 w 92"/>
                <a:gd name="T7" fmla="*/ 328 h 339"/>
                <a:gd name="T8" fmla="*/ 1 w 92"/>
                <a:gd name="T9" fmla="*/ 320 h 339"/>
                <a:gd name="T10" fmla="*/ 1 w 92"/>
                <a:gd name="T11" fmla="*/ 313 h 339"/>
                <a:gd name="T12" fmla="*/ 1 w 92"/>
                <a:gd name="T13" fmla="*/ 307 h 339"/>
                <a:gd name="T14" fmla="*/ 1 w 92"/>
                <a:gd name="T15" fmla="*/ 298 h 339"/>
                <a:gd name="T16" fmla="*/ 1 w 92"/>
                <a:gd name="T17" fmla="*/ 290 h 339"/>
                <a:gd name="T18" fmla="*/ 1 w 92"/>
                <a:gd name="T19" fmla="*/ 277 h 339"/>
                <a:gd name="T20" fmla="*/ 1 w 92"/>
                <a:gd name="T21" fmla="*/ 267 h 339"/>
                <a:gd name="T22" fmla="*/ 1 w 92"/>
                <a:gd name="T23" fmla="*/ 253 h 339"/>
                <a:gd name="T24" fmla="*/ 1 w 92"/>
                <a:gd name="T25" fmla="*/ 238 h 339"/>
                <a:gd name="T26" fmla="*/ 1 w 92"/>
                <a:gd name="T27" fmla="*/ 220 h 339"/>
                <a:gd name="T28" fmla="*/ 1 w 92"/>
                <a:gd name="T29" fmla="*/ 204 h 339"/>
                <a:gd name="T30" fmla="*/ 1 w 92"/>
                <a:gd name="T31" fmla="*/ 185 h 339"/>
                <a:gd name="T32" fmla="*/ 1 w 92"/>
                <a:gd name="T33" fmla="*/ 165 h 339"/>
                <a:gd name="T34" fmla="*/ 1 w 92"/>
                <a:gd name="T35" fmla="*/ 145 h 339"/>
                <a:gd name="T36" fmla="*/ 1 w 92"/>
                <a:gd name="T37" fmla="*/ 125 h 339"/>
                <a:gd name="T38" fmla="*/ 1 w 92"/>
                <a:gd name="T39" fmla="*/ 105 h 339"/>
                <a:gd name="T40" fmla="*/ 1 w 92"/>
                <a:gd name="T41" fmla="*/ 87 h 339"/>
                <a:gd name="T42" fmla="*/ 1 w 92"/>
                <a:gd name="T43" fmla="*/ 68 h 339"/>
                <a:gd name="T44" fmla="*/ 1 w 92"/>
                <a:gd name="T45" fmla="*/ 52 h 339"/>
                <a:gd name="T46" fmla="*/ 1 w 92"/>
                <a:gd name="T47" fmla="*/ 37 h 339"/>
                <a:gd name="T48" fmla="*/ 1 w 92"/>
                <a:gd name="T49" fmla="*/ 25 h 339"/>
                <a:gd name="T50" fmla="*/ 1 w 92"/>
                <a:gd name="T51" fmla="*/ 13 h 339"/>
                <a:gd name="T52" fmla="*/ 1 w 92"/>
                <a:gd name="T53" fmla="*/ 6 h 339"/>
                <a:gd name="T54" fmla="*/ 1 w 92"/>
                <a:gd name="T55" fmla="*/ 1 h 339"/>
                <a:gd name="T56" fmla="*/ 1 w 92"/>
                <a:gd name="T57" fmla="*/ 0 h 339"/>
                <a:gd name="T58" fmla="*/ 1 w 92"/>
                <a:gd name="T59" fmla="*/ 2 h 339"/>
                <a:gd name="T60" fmla="*/ 1 w 92"/>
                <a:gd name="T61" fmla="*/ 9 h 339"/>
                <a:gd name="T62" fmla="*/ 1 w 92"/>
                <a:gd name="T63" fmla="*/ 13 h 339"/>
                <a:gd name="T64" fmla="*/ 1 w 92"/>
                <a:gd name="T65" fmla="*/ 20 h 339"/>
                <a:gd name="T66" fmla="*/ 1 w 92"/>
                <a:gd name="T67" fmla="*/ 28 h 339"/>
                <a:gd name="T68" fmla="*/ 1 w 92"/>
                <a:gd name="T69" fmla="*/ 37 h 339"/>
                <a:gd name="T70" fmla="*/ 1 w 92"/>
                <a:gd name="T71" fmla="*/ 46 h 339"/>
                <a:gd name="T72" fmla="*/ 1 w 92"/>
                <a:gd name="T73" fmla="*/ 56 h 339"/>
                <a:gd name="T74" fmla="*/ 1 w 92"/>
                <a:gd name="T75" fmla="*/ 67 h 339"/>
                <a:gd name="T76" fmla="*/ 1 w 92"/>
                <a:gd name="T77" fmla="*/ 80 h 339"/>
                <a:gd name="T78" fmla="*/ 1 w 92"/>
                <a:gd name="T79" fmla="*/ 92 h 339"/>
                <a:gd name="T80" fmla="*/ 1 w 92"/>
                <a:gd name="T81" fmla="*/ 106 h 339"/>
                <a:gd name="T82" fmla="*/ 1 w 92"/>
                <a:gd name="T83" fmla="*/ 120 h 339"/>
                <a:gd name="T84" fmla="*/ 1 w 92"/>
                <a:gd name="T85" fmla="*/ 135 h 339"/>
                <a:gd name="T86" fmla="*/ 1 w 92"/>
                <a:gd name="T87" fmla="*/ 150 h 339"/>
                <a:gd name="T88" fmla="*/ 1 w 92"/>
                <a:gd name="T89" fmla="*/ 166 h 339"/>
                <a:gd name="T90" fmla="*/ 1 w 92"/>
                <a:gd name="T91" fmla="*/ 183 h 339"/>
                <a:gd name="T92" fmla="*/ 1 w 92"/>
                <a:gd name="T93" fmla="*/ 199 h 339"/>
                <a:gd name="T94" fmla="*/ 1 w 92"/>
                <a:gd name="T95" fmla="*/ 216 h 339"/>
                <a:gd name="T96" fmla="*/ 1 w 92"/>
                <a:gd name="T97" fmla="*/ 232 h 339"/>
                <a:gd name="T98" fmla="*/ 1 w 92"/>
                <a:gd name="T99" fmla="*/ 247 h 339"/>
                <a:gd name="T100" fmla="*/ 1 w 92"/>
                <a:gd name="T101" fmla="*/ 263 h 339"/>
                <a:gd name="T102" fmla="*/ 0 w 92"/>
                <a:gd name="T103" fmla="*/ 276 h 339"/>
                <a:gd name="T104" fmla="*/ 0 w 92"/>
                <a:gd name="T105" fmla="*/ 288 h 339"/>
                <a:gd name="T106" fmla="*/ 0 w 92"/>
                <a:gd name="T107" fmla="*/ 300 h 339"/>
                <a:gd name="T108" fmla="*/ 0 w 92"/>
                <a:gd name="T109" fmla="*/ 310 h 339"/>
                <a:gd name="T110" fmla="*/ 0 w 92"/>
                <a:gd name="T111" fmla="*/ 317 h 339"/>
                <a:gd name="T112" fmla="*/ 0 w 92"/>
                <a:gd name="T113" fmla="*/ 324 h 339"/>
                <a:gd name="T114" fmla="*/ 0 w 92"/>
                <a:gd name="T115" fmla="*/ 327 h 339"/>
                <a:gd name="T116" fmla="*/ 1 w 92"/>
                <a:gd name="T117" fmla="*/ 328 h 339"/>
                <a:gd name="T118" fmla="*/ 1 w 92"/>
                <a:gd name="T119" fmla="*/ 339 h 339"/>
                <a:gd name="T120" fmla="*/ 1 w 92"/>
                <a:gd name="T121" fmla="*/ 339 h 33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2"/>
                <a:gd name="T184" fmla="*/ 0 h 339"/>
                <a:gd name="T185" fmla="*/ 92 w 92"/>
                <a:gd name="T186" fmla="*/ 339 h 33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2" h="339">
                  <a:moveTo>
                    <a:pt x="40" y="339"/>
                  </a:moveTo>
                  <a:lnTo>
                    <a:pt x="40" y="339"/>
                  </a:lnTo>
                  <a:lnTo>
                    <a:pt x="44" y="335"/>
                  </a:lnTo>
                  <a:lnTo>
                    <a:pt x="50" y="328"/>
                  </a:lnTo>
                  <a:lnTo>
                    <a:pt x="58" y="320"/>
                  </a:lnTo>
                  <a:lnTo>
                    <a:pt x="62" y="313"/>
                  </a:lnTo>
                  <a:lnTo>
                    <a:pt x="66" y="307"/>
                  </a:lnTo>
                  <a:lnTo>
                    <a:pt x="69" y="298"/>
                  </a:lnTo>
                  <a:lnTo>
                    <a:pt x="74" y="290"/>
                  </a:lnTo>
                  <a:lnTo>
                    <a:pt x="76" y="277"/>
                  </a:lnTo>
                  <a:lnTo>
                    <a:pt x="79" y="267"/>
                  </a:lnTo>
                  <a:lnTo>
                    <a:pt x="83" y="253"/>
                  </a:lnTo>
                  <a:lnTo>
                    <a:pt x="87" y="238"/>
                  </a:lnTo>
                  <a:lnTo>
                    <a:pt x="88" y="220"/>
                  </a:lnTo>
                  <a:lnTo>
                    <a:pt x="90" y="204"/>
                  </a:lnTo>
                  <a:lnTo>
                    <a:pt x="91" y="185"/>
                  </a:lnTo>
                  <a:lnTo>
                    <a:pt x="91" y="165"/>
                  </a:lnTo>
                  <a:lnTo>
                    <a:pt x="91" y="145"/>
                  </a:lnTo>
                  <a:lnTo>
                    <a:pt x="91" y="125"/>
                  </a:lnTo>
                  <a:lnTo>
                    <a:pt x="91" y="105"/>
                  </a:lnTo>
                  <a:lnTo>
                    <a:pt x="92" y="87"/>
                  </a:lnTo>
                  <a:lnTo>
                    <a:pt x="91" y="68"/>
                  </a:lnTo>
                  <a:lnTo>
                    <a:pt x="91" y="52"/>
                  </a:lnTo>
                  <a:lnTo>
                    <a:pt x="91" y="37"/>
                  </a:lnTo>
                  <a:lnTo>
                    <a:pt x="91" y="25"/>
                  </a:lnTo>
                  <a:lnTo>
                    <a:pt x="91" y="13"/>
                  </a:lnTo>
                  <a:lnTo>
                    <a:pt x="91" y="6"/>
                  </a:lnTo>
                  <a:lnTo>
                    <a:pt x="91" y="1"/>
                  </a:lnTo>
                  <a:lnTo>
                    <a:pt x="91" y="0"/>
                  </a:lnTo>
                  <a:lnTo>
                    <a:pt x="88" y="2"/>
                  </a:lnTo>
                  <a:lnTo>
                    <a:pt x="82" y="9"/>
                  </a:lnTo>
                  <a:lnTo>
                    <a:pt x="78" y="13"/>
                  </a:lnTo>
                  <a:lnTo>
                    <a:pt x="72" y="20"/>
                  </a:lnTo>
                  <a:lnTo>
                    <a:pt x="67" y="28"/>
                  </a:lnTo>
                  <a:lnTo>
                    <a:pt x="63" y="37"/>
                  </a:lnTo>
                  <a:lnTo>
                    <a:pt x="55" y="46"/>
                  </a:lnTo>
                  <a:lnTo>
                    <a:pt x="50" y="56"/>
                  </a:lnTo>
                  <a:lnTo>
                    <a:pt x="44" y="67"/>
                  </a:lnTo>
                  <a:lnTo>
                    <a:pt x="40" y="80"/>
                  </a:lnTo>
                  <a:lnTo>
                    <a:pt x="32" y="92"/>
                  </a:lnTo>
                  <a:lnTo>
                    <a:pt x="28" y="106"/>
                  </a:lnTo>
                  <a:lnTo>
                    <a:pt x="23" y="120"/>
                  </a:lnTo>
                  <a:lnTo>
                    <a:pt x="19" y="135"/>
                  </a:lnTo>
                  <a:lnTo>
                    <a:pt x="15" y="150"/>
                  </a:lnTo>
                  <a:lnTo>
                    <a:pt x="11" y="166"/>
                  </a:lnTo>
                  <a:lnTo>
                    <a:pt x="8" y="183"/>
                  </a:lnTo>
                  <a:lnTo>
                    <a:pt x="7" y="199"/>
                  </a:lnTo>
                  <a:lnTo>
                    <a:pt x="4" y="216"/>
                  </a:lnTo>
                  <a:lnTo>
                    <a:pt x="3" y="232"/>
                  </a:lnTo>
                  <a:lnTo>
                    <a:pt x="2" y="247"/>
                  </a:lnTo>
                  <a:lnTo>
                    <a:pt x="2" y="263"/>
                  </a:lnTo>
                  <a:lnTo>
                    <a:pt x="0" y="276"/>
                  </a:lnTo>
                  <a:lnTo>
                    <a:pt x="0" y="288"/>
                  </a:lnTo>
                  <a:lnTo>
                    <a:pt x="0" y="300"/>
                  </a:lnTo>
                  <a:lnTo>
                    <a:pt x="0" y="310"/>
                  </a:lnTo>
                  <a:lnTo>
                    <a:pt x="0" y="317"/>
                  </a:lnTo>
                  <a:lnTo>
                    <a:pt x="0" y="324"/>
                  </a:lnTo>
                  <a:lnTo>
                    <a:pt x="0" y="327"/>
                  </a:lnTo>
                  <a:lnTo>
                    <a:pt x="2" y="328"/>
                  </a:lnTo>
                  <a:lnTo>
                    <a:pt x="40" y="339"/>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63" name="Freeform 190"/>
            <p:cNvSpPr>
              <a:spLocks/>
            </p:cNvSpPr>
            <p:nvPr/>
          </p:nvSpPr>
          <p:spPr bwMode="auto">
            <a:xfrm>
              <a:off x="4026" y="2065"/>
              <a:ext cx="236" cy="305"/>
            </a:xfrm>
            <a:custGeom>
              <a:avLst/>
              <a:gdLst>
                <a:gd name="T0" fmla="*/ 1 w 472"/>
                <a:gd name="T1" fmla="*/ 33 h 305"/>
                <a:gd name="T2" fmla="*/ 1 w 472"/>
                <a:gd name="T3" fmla="*/ 59 h 305"/>
                <a:gd name="T4" fmla="*/ 1 w 472"/>
                <a:gd name="T5" fmla="*/ 84 h 305"/>
                <a:gd name="T6" fmla="*/ 1 w 472"/>
                <a:gd name="T7" fmla="*/ 105 h 305"/>
                <a:gd name="T8" fmla="*/ 1 w 472"/>
                <a:gd name="T9" fmla="*/ 115 h 305"/>
                <a:gd name="T10" fmla="*/ 1 w 472"/>
                <a:gd name="T11" fmla="*/ 118 h 305"/>
                <a:gd name="T12" fmla="*/ 1 w 472"/>
                <a:gd name="T13" fmla="*/ 115 h 305"/>
                <a:gd name="T14" fmla="*/ 1 w 472"/>
                <a:gd name="T15" fmla="*/ 111 h 305"/>
                <a:gd name="T16" fmla="*/ 1 w 472"/>
                <a:gd name="T17" fmla="*/ 108 h 305"/>
                <a:gd name="T18" fmla="*/ 1 w 472"/>
                <a:gd name="T19" fmla="*/ 111 h 305"/>
                <a:gd name="T20" fmla="*/ 1 w 472"/>
                <a:gd name="T21" fmla="*/ 121 h 305"/>
                <a:gd name="T22" fmla="*/ 1 w 472"/>
                <a:gd name="T23" fmla="*/ 145 h 305"/>
                <a:gd name="T24" fmla="*/ 1 w 472"/>
                <a:gd name="T25" fmla="*/ 156 h 305"/>
                <a:gd name="T26" fmla="*/ 1 w 472"/>
                <a:gd name="T27" fmla="*/ 141 h 305"/>
                <a:gd name="T28" fmla="*/ 1 w 472"/>
                <a:gd name="T29" fmla="*/ 116 h 305"/>
                <a:gd name="T30" fmla="*/ 1 w 472"/>
                <a:gd name="T31" fmla="*/ 90 h 305"/>
                <a:gd name="T32" fmla="*/ 1 w 472"/>
                <a:gd name="T33" fmla="*/ 77 h 305"/>
                <a:gd name="T34" fmla="*/ 1 w 472"/>
                <a:gd name="T35" fmla="*/ 82 h 305"/>
                <a:gd name="T36" fmla="*/ 1 w 472"/>
                <a:gd name="T37" fmla="*/ 109 h 305"/>
                <a:gd name="T38" fmla="*/ 1 w 472"/>
                <a:gd name="T39" fmla="*/ 146 h 305"/>
                <a:gd name="T40" fmla="*/ 1 w 472"/>
                <a:gd name="T41" fmla="*/ 185 h 305"/>
                <a:gd name="T42" fmla="*/ 1 w 472"/>
                <a:gd name="T43" fmla="*/ 216 h 305"/>
                <a:gd name="T44" fmla="*/ 1 w 472"/>
                <a:gd name="T45" fmla="*/ 231 h 305"/>
                <a:gd name="T46" fmla="*/ 1 w 472"/>
                <a:gd name="T47" fmla="*/ 214 h 305"/>
                <a:gd name="T48" fmla="*/ 1 w 472"/>
                <a:gd name="T49" fmla="*/ 214 h 305"/>
                <a:gd name="T50" fmla="*/ 1 w 472"/>
                <a:gd name="T51" fmla="*/ 219 h 305"/>
                <a:gd name="T52" fmla="*/ 1 w 472"/>
                <a:gd name="T53" fmla="*/ 227 h 305"/>
                <a:gd name="T54" fmla="*/ 1 w 472"/>
                <a:gd name="T55" fmla="*/ 242 h 305"/>
                <a:gd name="T56" fmla="*/ 1 w 472"/>
                <a:gd name="T57" fmla="*/ 257 h 305"/>
                <a:gd name="T58" fmla="*/ 1 w 472"/>
                <a:gd name="T59" fmla="*/ 274 h 305"/>
                <a:gd name="T60" fmla="*/ 1 w 472"/>
                <a:gd name="T61" fmla="*/ 300 h 305"/>
                <a:gd name="T62" fmla="*/ 1 w 472"/>
                <a:gd name="T63" fmla="*/ 302 h 305"/>
                <a:gd name="T64" fmla="*/ 1 w 472"/>
                <a:gd name="T65" fmla="*/ 288 h 305"/>
                <a:gd name="T66" fmla="*/ 1 w 472"/>
                <a:gd name="T67" fmla="*/ 268 h 305"/>
                <a:gd name="T68" fmla="*/ 1 w 472"/>
                <a:gd name="T69" fmla="*/ 243 h 305"/>
                <a:gd name="T70" fmla="*/ 1 w 472"/>
                <a:gd name="T71" fmla="*/ 217 h 305"/>
                <a:gd name="T72" fmla="*/ 1 w 472"/>
                <a:gd name="T73" fmla="*/ 190 h 305"/>
                <a:gd name="T74" fmla="*/ 1 w 472"/>
                <a:gd name="T75" fmla="*/ 162 h 305"/>
                <a:gd name="T76" fmla="*/ 1 w 472"/>
                <a:gd name="T77" fmla="*/ 133 h 305"/>
                <a:gd name="T78" fmla="*/ 1 w 472"/>
                <a:gd name="T79" fmla="*/ 106 h 305"/>
                <a:gd name="T80" fmla="*/ 0 w 472"/>
                <a:gd name="T81" fmla="*/ 79 h 305"/>
                <a:gd name="T82" fmla="*/ 1 w 472"/>
                <a:gd name="T83" fmla="*/ 57 h 305"/>
                <a:gd name="T84" fmla="*/ 1 w 472"/>
                <a:gd name="T85" fmla="*/ 36 h 305"/>
                <a:gd name="T86" fmla="*/ 1 w 472"/>
                <a:gd name="T87" fmla="*/ 19 h 305"/>
                <a:gd name="T88" fmla="*/ 1 w 472"/>
                <a:gd name="T89" fmla="*/ 18 h 30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72"/>
                <a:gd name="T136" fmla="*/ 0 h 305"/>
                <a:gd name="T137" fmla="*/ 472 w 472"/>
                <a:gd name="T138" fmla="*/ 305 h 30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72" h="305">
                  <a:moveTo>
                    <a:pt x="34" y="18"/>
                  </a:moveTo>
                  <a:lnTo>
                    <a:pt x="31" y="25"/>
                  </a:lnTo>
                  <a:lnTo>
                    <a:pt x="29" y="33"/>
                  </a:lnTo>
                  <a:lnTo>
                    <a:pt x="28" y="41"/>
                  </a:lnTo>
                  <a:lnTo>
                    <a:pt x="24" y="49"/>
                  </a:lnTo>
                  <a:lnTo>
                    <a:pt x="24" y="59"/>
                  </a:lnTo>
                  <a:lnTo>
                    <a:pt x="22" y="67"/>
                  </a:lnTo>
                  <a:lnTo>
                    <a:pt x="25" y="76"/>
                  </a:lnTo>
                  <a:lnTo>
                    <a:pt x="28" y="84"/>
                  </a:lnTo>
                  <a:lnTo>
                    <a:pt x="31" y="92"/>
                  </a:lnTo>
                  <a:lnTo>
                    <a:pt x="38" y="98"/>
                  </a:lnTo>
                  <a:lnTo>
                    <a:pt x="47" y="105"/>
                  </a:lnTo>
                  <a:lnTo>
                    <a:pt x="56" y="109"/>
                  </a:lnTo>
                  <a:lnTo>
                    <a:pt x="70" y="113"/>
                  </a:lnTo>
                  <a:lnTo>
                    <a:pt x="83" y="115"/>
                  </a:lnTo>
                  <a:lnTo>
                    <a:pt x="100" y="117"/>
                  </a:lnTo>
                  <a:lnTo>
                    <a:pt x="114" y="117"/>
                  </a:lnTo>
                  <a:lnTo>
                    <a:pt x="132" y="118"/>
                  </a:lnTo>
                  <a:lnTo>
                    <a:pt x="151" y="117"/>
                  </a:lnTo>
                  <a:lnTo>
                    <a:pt x="171" y="117"/>
                  </a:lnTo>
                  <a:lnTo>
                    <a:pt x="186" y="115"/>
                  </a:lnTo>
                  <a:lnTo>
                    <a:pt x="205" y="114"/>
                  </a:lnTo>
                  <a:lnTo>
                    <a:pt x="220" y="112"/>
                  </a:lnTo>
                  <a:lnTo>
                    <a:pt x="239" y="111"/>
                  </a:lnTo>
                  <a:lnTo>
                    <a:pt x="252" y="109"/>
                  </a:lnTo>
                  <a:lnTo>
                    <a:pt x="266" y="108"/>
                  </a:lnTo>
                  <a:lnTo>
                    <a:pt x="278" y="108"/>
                  </a:lnTo>
                  <a:lnTo>
                    <a:pt x="289" y="109"/>
                  </a:lnTo>
                  <a:lnTo>
                    <a:pt x="294" y="109"/>
                  </a:lnTo>
                  <a:lnTo>
                    <a:pt x="300" y="111"/>
                  </a:lnTo>
                  <a:lnTo>
                    <a:pt x="302" y="112"/>
                  </a:lnTo>
                  <a:lnTo>
                    <a:pt x="306" y="115"/>
                  </a:lnTo>
                  <a:lnTo>
                    <a:pt x="307" y="121"/>
                  </a:lnTo>
                  <a:lnTo>
                    <a:pt x="306" y="131"/>
                  </a:lnTo>
                  <a:lnTo>
                    <a:pt x="302" y="137"/>
                  </a:lnTo>
                  <a:lnTo>
                    <a:pt x="298" y="145"/>
                  </a:lnTo>
                  <a:lnTo>
                    <a:pt x="294" y="151"/>
                  </a:lnTo>
                  <a:lnTo>
                    <a:pt x="293" y="157"/>
                  </a:lnTo>
                  <a:lnTo>
                    <a:pt x="299" y="156"/>
                  </a:lnTo>
                  <a:lnTo>
                    <a:pt x="306" y="152"/>
                  </a:lnTo>
                  <a:lnTo>
                    <a:pt x="317" y="147"/>
                  </a:lnTo>
                  <a:lnTo>
                    <a:pt x="331" y="141"/>
                  </a:lnTo>
                  <a:lnTo>
                    <a:pt x="345" y="132"/>
                  </a:lnTo>
                  <a:lnTo>
                    <a:pt x="361" y="124"/>
                  </a:lnTo>
                  <a:lnTo>
                    <a:pt x="378" y="116"/>
                  </a:lnTo>
                  <a:lnTo>
                    <a:pt x="394" y="107"/>
                  </a:lnTo>
                  <a:lnTo>
                    <a:pt x="409" y="99"/>
                  </a:lnTo>
                  <a:lnTo>
                    <a:pt x="424" y="90"/>
                  </a:lnTo>
                  <a:lnTo>
                    <a:pt x="439" y="85"/>
                  </a:lnTo>
                  <a:lnTo>
                    <a:pt x="451" y="79"/>
                  </a:lnTo>
                  <a:lnTo>
                    <a:pt x="460" y="77"/>
                  </a:lnTo>
                  <a:lnTo>
                    <a:pt x="468" y="76"/>
                  </a:lnTo>
                  <a:lnTo>
                    <a:pt x="472" y="79"/>
                  </a:lnTo>
                  <a:lnTo>
                    <a:pt x="471" y="82"/>
                  </a:lnTo>
                  <a:lnTo>
                    <a:pt x="468" y="89"/>
                  </a:lnTo>
                  <a:lnTo>
                    <a:pt x="459" y="98"/>
                  </a:lnTo>
                  <a:lnTo>
                    <a:pt x="450" y="109"/>
                  </a:lnTo>
                  <a:lnTo>
                    <a:pt x="435" y="121"/>
                  </a:lnTo>
                  <a:lnTo>
                    <a:pt x="422" y="133"/>
                  </a:lnTo>
                  <a:lnTo>
                    <a:pt x="408" y="146"/>
                  </a:lnTo>
                  <a:lnTo>
                    <a:pt x="392" y="161"/>
                  </a:lnTo>
                  <a:lnTo>
                    <a:pt x="375" y="172"/>
                  </a:lnTo>
                  <a:lnTo>
                    <a:pt x="361" y="185"/>
                  </a:lnTo>
                  <a:lnTo>
                    <a:pt x="345" y="197"/>
                  </a:lnTo>
                  <a:lnTo>
                    <a:pt x="333" y="208"/>
                  </a:lnTo>
                  <a:lnTo>
                    <a:pt x="321" y="216"/>
                  </a:lnTo>
                  <a:lnTo>
                    <a:pt x="314" y="223"/>
                  </a:lnTo>
                  <a:lnTo>
                    <a:pt x="307" y="229"/>
                  </a:lnTo>
                  <a:lnTo>
                    <a:pt x="306" y="231"/>
                  </a:lnTo>
                  <a:lnTo>
                    <a:pt x="209" y="215"/>
                  </a:lnTo>
                  <a:lnTo>
                    <a:pt x="206" y="214"/>
                  </a:lnTo>
                  <a:lnTo>
                    <a:pt x="199" y="214"/>
                  </a:lnTo>
                  <a:lnTo>
                    <a:pt x="189" y="213"/>
                  </a:lnTo>
                  <a:lnTo>
                    <a:pt x="177" y="214"/>
                  </a:lnTo>
                  <a:lnTo>
                    <a:pt x="169" y="214"/>
                  </a:lnTo>
                  <a:lnTo>
                    <a:pt x="161" y="215"/>
                  </a:lnTo>
                  <a:lnTo>
                    <a:pt x="155" y="216"/>
                  </a:lnTo>
                  <a:lnTo>
                    <a:pt x="147" y="219"/>
                  </a:lnTo>
                  <a:lnTo>
                    <a:pt x="140" y="221"/>
                  </a:lnTo>
                  <a:lnTo>
                    <a:pt x="134" y="223"/>
                  </a:lnTo>
                  <a:lnTo>
                    <a:pt x="126" y="227"/>
                  </a:lnTo>
                  <a:lnTo>
                    <a:pt x="121" y="233"/>
                  </a:lnTo>
                  <a:lnTo>
                    <a:pt x="113" y="236"/>
                  </a:lnTo>
                  <a:lnTo>
                    <a:pt x="106" y="242"/>
                  </a:lnTo>
                  <a:lnTo>
                    <a:pt x="100" y="246"/>
                  </a:lnTo>
                  <a:lnTo>
                    <a:pt x="93" y="253"/>
                  </a:lnTo>
                  <a:lnTo>
                    <a:pt x="87" y="257"/>
                  </a:lnTo>
                  <a:lnTo>
                    <a:pt x="80" y="263"/>
                  </a:lnTo>
                  <a:lnTo>
                    <a:pt x="75" y="269"/>
                  </a:lnTo>
                  <a:lnTo>
                    <a:pt x="68" y="274"/>
                  </a:lnTo>
                  <a:lnTo>
                    <a:pt x="55" y="284"/>
                  </a:lnTo>
                  <a:lnTo>
                    <a:pt x="45" y="293"/>
                  </a:lnTo>
                  <a:lnTo>
                    <a:pt x="35" y="300"/>
                  </a:lnTo>
                  <a:lnTo>
                    <a:pt x="29" y="305"/>
                  </a:lnTo>
                  <a:lnTo>
                    <a:pt x="24" y="305"/>
                  </a:lnTo>
                  <a:lnTo>
                    <a:pt x="22" y="302"/>
                  </a:lnTo>
                  <a:lnTo>
                    <a:pt x="22" y="298"/>
                  </a:lnTo>
                  <a:lnTo>
                    <a:pt x="22" y="294"/>
                  </a:lnTo>
                  <a:lnTo>
                    <a:pt x="24" y="288"/>
                  </a:lnTo>
                  <a:lnTo>
                    <a:pt x="26" y="283"/>
                  </a:lnTo>
                  <a:lnTo>
                    <a:pt x="26" y="274"/>
                  </a:lnTo>
                  <a:lnTo>
                    <a:pt x="28" y="268"/>
                  </a:lnTo>
                  <a:lnTo>
                    <a:pt x="29" y="260"/>
                  </a:lnTo>
                  <a:lnTo>
                    <a:pt x="29" y="253"/>
                  </a:lnTo>
                  <a:lnTo>
                    <a:pt x="29" y="243"/>
                  </a:lnTo>
                  <a:lnTo>
                    <a:pt x="29" y="234"/>
                  </a:lnTo>
                  <a:lnTo>
                    <a:pt x="29" y="225"/>
                  </a:lnTo>
                  <a:lnTo>
                    <a:pt x="29" y="217"/>
                  </a:lnTo>
                  <a:lnTo>
                    <a:pt x="28" y="207"/>
                  </a:lnTo>
                  <a:lnTo>
                    <a:pt x="26" y="198"/>
                  </a:lnTo>
                  <a:lnTo>
                    <a:pt x="24" y="190"/>
                  </a:lnTo>
                  <a:lnTo>
                    <a:pt x="22" y="181"/>
                  </a:lnTo>
                  <a:lnTo>
                    <a:pt x="18" y="171"/>
                  </a:lnTo>
                  <a:lnTo>
                    <a:pt x="17" y="162"/>
                  </a:lnTo>
                  <a:lnTo>
                    <a:pt x="14" y="152"/>
                  </a:lnTo>
                  <a:lnTo>
                    <a:pt x="12" y="143"/>
                  </a:lnTo>
                  <a:lnTo>
                    <a:pt x="8" y="133"/>
                  </a:lnTo>
                  <a:lnTo>
                    <a:pt x="5" y="124"/>
                  </a:lnTo>
                  <a:lnTo>
                    <a:pt x="4" y="115"/>
                  </a:lnTo>
                  <a:lnTo>
                    <a:pt x="3" y="106"/>
                  </a:lnTo>
                  <a:lnTo>
                    <a:pt x="1" y="97"/>
                  </a:lnTo>
                  <a:lnTo>
                    <a:pt x="0" y="88"/>
                  </a:lnTo>
                  <a:lnTo>
                    <a:pt x="0" y="79"/>
                  </a:lnTo>
                  <a:lnTo>
                    <a:pt x="3" y="73"/>
                  </a:lnTo>
                  <a:lnTo>
                    <a:pt x="3" y="64"/>
                  </a:lnTo>
                  <a:lnTo>
                    <a:pt x="5" y="57"/>
                  </a:lnTo>
                  <a:lnTo>
                    <a:pt x="7" y="49"/>
                  </a:lnTo>
                  <a:lnTo>
                    <a:pt x="11" y="43"/>
                  </a:lnTo>
                  <a:lnTo>
                    <a:pt x="13" y="36"/>
                  </a:lnTo>
                  <a:lnTo>
                    <a:pt x="17" y="29"/>
                  </a:lnTo>
                  <a:lnTo>
                    <a:pt x="20" y="24"/>
                  </a:lnTo>
                  <a:lnTo>
                    <a:pt x="25" y="19"/>
                  </a:lnTo>
                  <a:lnTo>
                    <a:pt x="30" y="10"/>
                  </a:lnTo>
                  <a:lnTo>
                    <a:pt x="42" y="0"/>
                  </a:lnTo>
                  <a:lnTo>
                    <a:pt x="34" y="18"/>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64" name="Freeform 191"/>
            <p:cNvSpPr>
              <a:spLocks/>
            </p:cNvSpPr>
            <p:nvPr/>
          </p:nvSpPr>
          <p:spPr bwMode="auto">
            <a:xfrm>
              <a:off x="4059" y="2010"/>
              <a:ext cx="61" cy="109"/>
            </a:xfrm>
            <a:custGeom>
              <a:avLst/>
              <a:gdLst>
                <a:gd name="T0" fmla="*/ 0 w 123"/>
                <a:gd name="T1" fmla="*/ 5 h 109"/>
                <a:gd name="T2" fmla="*/ 0 w 123"/>
                <a:gd name="T3" fmla="*/ 5 h 109"/>
                <a:gd name="T4" fmla="*/ 0 w 123"/>
                <a:gd name="T5" fmla="*/ 9 h 109"/>
                <a:gd name="T6" fmla="*/ 0 w 123"/>
                <a:gd name="T7" fmla="*/ 12 h 109"/>
                <a:gd name="T8" fmla="*/ 0 w 123"/>
                <a:gd name="T9" fmla="*/ 20 h 109"/>
                <a:gd name="T10" fmla="*/ 0 w 123"/>
                <a:gd name="T11" fmla="*/ 26 h 109"/>
                <a:gd name="T12" fmla="*/ 0 w 123"/>
                <a:gd name="T13" fmla="*/ 35 h 109"/>
                <a:gd name="T14" fmla="*/ 0 w 123"/>
                <a:gd name="T15" fmla="*/ 44 h 109"/>
                <a:gd name="T16" fmla="*/ 0 w 123"/>
                <a:gd name="T17" fmla="*/ 54 h 109"/>
                <a:gd name="T18" fmla="*/ 0 w 123"/>
                <a:gd name="T19" fmla="*/ 63 h 109"/>
                <a:gd name="T20" fmla="*/ 0 w 123"/>
                <a:gd name="T21" fmla="*/ 73 h 109"/>
                <a:gd name="T22" fmla="*/ 0 w 123"/>
                <a:gd name="T23" fmla="*/ 82 h 109"/>
                <a:gd name="T24" fmla="*/ 0 w 123"/>
                <a:gd name="T25" fmla="*/ 91 h 109"/>
                <a:gd name="T26" fmla="*/ 0 w 123"/>
                <a:gd name="T27" fmla="*/ 96 h 109"/>
                <a:gd name="T28" fmla="*/ 0 w 123"/>
                <a:gd name="T29" fmla="*/ 103 h 109"/>
                <a:gd name="T30" fmla="*/ 0 w 123"/>
                <a:gd name="T31" fmla="*/ 107 h 109"/>
                <a:gd name="T32" fmla="*/ 0 w 123"/>
                <a:gd name="T33" fmla="*/ 109 h 109"/>
                <a:gd name="T34" fmla="*/ 0 w 123"/>
                <a:gd name="T35" fmla="*/ 105 h 109"/>
                <a:gd name="T36" fmla="*/ 0 w 123"/>
                <a:gd name="T37" fmla="*/ 101 h 109"/>
                <a:gd name="T38" fmla="*/ 0 w 123"/>
                <a:gd name="T39" fmla="*/ 92 h 109"/>
                <a:gd name="T40" fmla="*/ 0 w 123"/>
                <a:gd name="T41" fmla="*/ 83 h 109"/>
                <a:gd name="T42" fmla="*/ 0 w 123"/>
                <a:gd name="T43" fmla="*/ 76 h 109"/>
                <a:gd name="T44" fmla="*/ 0 w 123"/>
                <a:gd name="T45" fmla="*/ 71 h 109"/>
                <a:gd name="T46" fmla="*/ 0 w 123"/>
                <a:gd name="T47" fmla="*/ 64 h 109"/>
                <a:gd name="T48" fmla="*/ 0 w 123"/>
                <a:gd name="T49" fmla="*/ 60 h 109"/>
                <a:gd name="T50" fmla="*/ 0 w 123"/>
                <a:gd name="T51" fmla="*/ 50 h 109"/>
                <a:gd name="T52" fmla="*/ 0 w 123"/>
                <a:gd name="T53" fmla="*/ 42 h 109"/>
                <a:gd name="T54" fmla="*/ 0 w 123"/>
                <a:gd name="T55" fmla="*/ 32 h 109"/>
                <a:gd name="T56" fmla="*/ 0 w 123"/>
                <a:gd name="T57" fmla="*/ 27 h 109"/>
                <a:gd name="T58" fmla="*/ 0 w 123"/>
                <a:gd name="T59" fmla="*/ 23 h 109"/>
                <a:gd name="T60" fmla="*/ 0 w 123"/>
                <a:gd name="T61" fmla="*/ 22 h 109"/>
                <a:gd name="T62" fmla="*/ 0 w 123"/>
                <a:gd name="T63" fmla="*/ 20 h 109"/>
                <a:gd name="T64" fmla="*/ 0 w 123"/>
                <a:gd name="T65" fmla="*/ 20 h 109"/>
                <a:gd name="T66" fmla="*/ 0 w 123"/>
                <a:gd name="T67" fmla="*/ 20 h 109"/>
                <a:gd name="T68" fmla="*/ 0 w 123"/>
                <a:gd name="T69" fmla="*/ 21 h 109"/>
                <a:gd name="T70" fmla="*/ 0 w 123"/>
                <a:gd name="T71" fmla="*/ 0 h 109"/>
                <a:gd name="T72" fmla="*/ 0 w 123"/>
                <a:gd name="T73" fmla="*/ 5 h 109"/>
                <a:gd name="T74" fmla="*/ 0 w 123"/>
                <a:gd name="T75" fmla="*/ 5 h 10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23"/>
                <a:gd name="T115" fmla="*/ 0 h 109"/>
                <a:gd name="T116" fmla="*/ 123 w 123"/>
                <a:gd name="T117" fmla="*/ 109 h 10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23" h="109">
                  <a:moveTo>
                    <a:pt x="68" y="5"/>
                  </a:moveTo>
                  <a:lnTo>
                    <a:pt x="65" y="5"/>
                  </a:lnTo>
                  <a:lnTo>
                    <a:pt x="60" y="9"/>
                  </a:lnTo>
                  <a:lnTo>
                    <a:pt x="52" y="12"/>
                  </a:lnTo>
                  <a:lnTo>
                    <a:pt x="44" y="20"/>
                  </a:lnTo>
                  <a:lnTo>
                    <a:pt x="34" y="26"/>
                  </a:lnTo>
                  <a:lnTo>
                    <a:pt x="23" y="35"/>
                  </a:lnTo>
                  <a:lnTo>
                    <a:pt x="15" y="44"/>
                  </a:lnTo>
                  <a:lnTo>
                    <a:pt x="10" y="54"/>
                  </a:lnTo>
                  <a:lnTo>
                    <a:pt x="4" y="63"/>
                  </a:lnTo>
                  <a:lnTo>
                    <a:pt x="1" y="73"/>
                  </a:lnTo>
                  <a:lnTo>
                    <a:pt x="0" y="82"/>
                  </a:lnTo>
                  <a:lnTo>
                    <a:pt x="0" y="91"/>
                  </a:lnTo>
                  <a:lnTo>
                    <a:pt x="0" y="96"/>
                  </a:lnTo>
                  <a:lnTo>
                    <a:pt x="1" y="103"/>
                  </a:lnTo>
                  <a:lnTo>
                    <a:pt x="1" y="107"/>
                  </a:lnTo>
                  <a:lnTo>
                    <a:pt x="2" y="109"/>
                  </a:lnTo>
                  <a:lnTo>
                    <a:pt x="2" y="105"/>
                  </a:lnTo>
                  <a:lnTo>
                    <a:pt x="5" y="101"/>
                  </a:lnTo>
                  <a:lnTo>
                    <a:pt x="9" y="92"/>
                  </a:lnTo>
                  <a:lnTo>
                    <a:pt x="14" y="83"/>
                  </a:lnTo>
                  <a:lnTo>
                    <a:pt x="17" y="76"/>
                  </a:lnTo>
                  <a:lnTo>
                    <a:pt x="21" y="71"/>
                  </a:lnTo>
                  <a:lnTo>
                    <a:pt x="23" y="64"/>
                  </a:lnTo>
                  <a:lnTo>
                    <a:pt x="28" y="60"/>
                  </a:lnTo>
                  <a:lnTo>
                    <a:pt x="38" y="50"/>
                  </a:lnTo>
                  <a:lnTo>
                    <a:pt x="49" y="42"/>
                  </a:lnTo>
                  <a:lnTo>
                    <a:pt x="60" y="32"/>
                  </a:lnTo>
                  <a:lnTo>
                    <a:pt x="72" y="27"/>
                  </a:lnTo>
                  <a:lnTo>
                    <a:pt x="84" y="23"/>
                  </a:lnTo>
                  <a:lnTo>
                    <a:pt x="97" y="22"/>
                  </a:lnTo>
                  <a:lnTo>
                    <a:pt x="106" y="20"/>
                  </a:lnTo>
                  <a:lnTo>
                    <a:pt x="115" y="20"/>
                  </a:lnTo>
                  <a:lnTo>
                    <a:pt x="120" y="20"/>
                  </a:lnTo>
                  <a:lnTo>
                    <a:pt x="123" y="21"/>
                  </a:lnTo>
                  <a:lnTo>
                    <a:pt x="98" y="0"/>
                  </a:lnTo>
                  <a:lnTo>
                    <a:pt x="68" y="5"/>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65" name="Freeform 192"/>
            <p:cNvSpPr>
              <a:spLocks/>
            </p:cNvSpPr>
            <p:nvPr/>
          </p:nvSpPr>
          <p:spPr bwMode="auto">
            <a:xfrm>
              <a:off x="4061" y="2228"/>
              <a:ext cx="48" cy="198"/>
            </a:xfrm>
            <a:custGeom>
              <a:avLst/>
              <a:gdLst>
                <a:gd name="T0" fmla="*/ 1 w 96"/>
                <a:gd name="T1" fmla="*/ 7 h 198"/>
                <a:gd name="T2" fmla="*/ 1 w 96"/>
                <a:gd name="T3" fmla="*/ 80 h 198"/>
                <a:gd name="T4" fmla="*/ 1 w 96"/>
                <a:gd name="T5" fmla="*/ 100 h 198"/>
                <a:gd name="T6" fmla="*/ 1 w 96"/>
                <a:gd name="T7" fmla="*/ 122 h 198"/>
                <a:gd name="T8" fmla="*/ 0 w 96"/>
                <a:gd name="T9" fmla="*/ 198 h 198"/>
                <a:gd name="T10" fmla="*/ 0 w 96"/>
                <a:gd name="T11" fmla="*/ 196 h 198"/>
                <a:gd name="T12" fmla="*/ 1 w 96"/>
                <a:gd name="T13" fmla="*/ 194 h 198"/>
                <a:gd name="T14" fmla="*/ 1 w 96"/>
                <a:gd name="T15" fmla="*/ 188 h 198"/>
                <a:gd name="T16" fmla="*/ 1 w 96"/>
                <a:gd name="T17" fmla="*/ 182 h 198"/>
                <a:gd name="T18" fmla="*/ 1 w 96"/>
                <a:gd name="T19" fmla="*/ 177 h 198"/>
                <a:gd name="T20" fmla="*/ 1 w 96"/>
                <a:gd name="T21" fmla="*/ 172 h 198"/>
                <a:gd name="T22" fmla="*/ 1 w 96"/>
                <a:gd name="T23" fmla="*/ 166 h 198"/>
                <a:gd name="T24" fmla="*/ 1 w 96"/>
                <a:gd name="T25" fmla="*/ 160 h 198"/>
                <a:gd name="T26" fmla="*/ 1 w 96"/>
                <a:gd name="T27" fmla="*/ 152 h 198"/>
                <a:gd name="T28" fmla="*/ 1 w 96"/>
                <a:gd name="T29" fmla="*/ 146 h 198"/>
                <a:gd name="T30" fmla="*/ 1 w 96"/>
                <a:gd name="T31" fmla="*/ 138 h 198"/>
                <a:gd name="T32" fmla="*/ 1 w 96"/>
                <a:gd name="T33" fmla="*/ 130 h 198"/>
                <a:gd name="T34" fmla="*/ 1 w 96"/>
                <a:gd name="T35" fmla="*/ 120 h 198"/>
                <a:gd name="T36" fmla="*/ 1 w 96"/>
                <a:gd name="T37" fmla="*/ 110 h 198"/>
                <a:gd name="T38" fmla="*/ 1 w 96"/>
                <a:gd name="T39" fmla="*/ 99 h 198"/>
                <a:gd name="T40" fmla="*/ 1 w 96"/>
                <a:gd name="T41" fmla="*/ 89 h 198"/>
                <a:gd name="T42" fmla="*/ 1 w 96"/>
                <a:gd name="T43" fmla="*/ 77 h 198"/>
                <a:gd name="T44" fmla="*/ 1 w 96"/>
                <a:gd name="T45" fmla="*/ 67 h 198"/>
                <a:gd name="T46" fmla="*/ 1 w 96"/>
                <a:gd name="T47" fmla="*/ 56 h 198"/>
                <a:gd name="T48" fmla="*/ 1 w 96"/>
                <a:gd name="T49" fmla="*/ 47 h 198"/>
                <a:gd name="T50" fmla="*/ 1 w 96"/>
                <a:gd name="T51" fmla="*/ 37 h 198"/>
                <a:gd name="T52" fmla="*/ 1 w 96"/>
                <a:gd name="T53" fmla="*/ 28 h 198"/>
                <a:gd name="T54" fmla="*/ 1 w 96"/>
                <a:gd name="T55" fmla="*/ 19 h 198"/>
                <a:gd name="T56" fmla="*/ 1 w 96"/>
                <a:gd name="T57" fmla="*/ 13 h 198"/>
                <a:gd name="T58" fmla="*/ 1 w 96"/>
                <a:gd name="T59" fmla="*/ 8 h 198"/>
                <a:gd name="T60" fmla="*/ 1 w 96"/>
                <a:gd name="T61" fmla="*/ 3 h 198"/>
                <a:gd name="T62" fmla="*/ 1 w 96"/>
                <a:gd name="T63" fmla="*/ 0 h 198"/>
                <a:gd name="T64" fmla="*/ 1 w 96"/>
                <a:gd name="T65" fmla="*/ 0 h 198"/>
                <a:gd name="T66" fmla="*/ 1 w 96"/>
                <a:gd name="T67" fmla="*/ 7 h 198"/>
                <a:gd name="T68" fmla="*/ 1 w 96"/>
                <a:gd name="T69" fmla="*/ 7 h 1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6"/>
                <a:gd name="T106" fmla="*/ 0 h 198"/>
                <a:gd name="T107" fmla="*/ 96 w 96"/>
                <a:gd name="T108" fmla="*/ 198 h 19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6" h="198">
                  <a:moveTo>
                    <a:pt x="96" y="7"/>
                  </a:moveTo>
                  <a:lnTo>
                    <a:pt x="93" y="80"/>
                  </a:lnTo>
                  <a:lnTo>
                    <a:pt x="67" y="100"/>
                  </a:lnTo>
                  <a:lnTo>
                    <a:pt x="68" y="122"/>
                  </a:lnTo>
                  <a:lnTo>
                    <a:pt x="0" y="198"/>
                  </a:lnTo>
                  <a:lnTo>
                    <a:pt x="0" y="196"/>
                  </a:lnTo>
                  <a:lnTo>
                    <a:pt x="2" y="194"/>
                  </a:lnTo>
                  <a:lnTo>
                    <a:pt x="5" y="188"/>
                  </a:lnTo>
                  <a:lnTo>
                    <a:pt x="12" y="182"/>
                  </a:lnTo>
                  <a:lnTo>
                    <a:pt x="14" y="177"/>
                  </a:lnTo>
                  <a:lnTo>
                    <a:pt x="17" y="172"/>
                  </a:lnTo>
                  <a:lnTo>
                    <a:pt x="20" y="166"/>
                  </a:lnTo>
                  <a:lnTo>
                    <a:pt x="23" y="160"/>
                  </a:lnTo>
                  <a:lnTo>
                    <a:pt x="27" y="152"/>
                  </a:lnTo>
                  <a:lnTo>
                    <a:pt x="30" y="146"/>
                  </a:lnTo>
                  <a:lnTo>
                    <a:pt x="34" y="138"/>
                  </a:lnTo>
                  <a:lnTo>
                    <a:pt x="38" y="130"/>
                  </a:lnTo>
                  <a:lnTo>
                    <a:pt x="41" y="120"/>
                  </a:lnTo>
                  <a:lnTo>
                    <a:pt x="42" y="110"/>
                  </a:lnTo>
                  <a:lnTo>
                    <a:pt x="44" y="99"/>
                  </a:lnTo>
                  <a:lnTo>
                    <a:pt x="48" y="89"/>
                  </a:lnTo>
                  <a:lnTo>
                    <a:pt x="51" y="77"/>
                  </a:lnTo>
                  <a:lnTo>
                    <a:pt x="52" y="67"/>
                  </a:lnTo>
                  <a:lnTo>
                    <a:pt x="55" y="56"/>
                  </a:lnTo>
                  <a:lnTo>
                    <a:pt x="58" y="47"/>
                  </a:lnTo>
                  <a:lnTo>
                    <a:pt x="59" y="37"/>
                  </a:lnTo>
                  <a:lnTo>
                    <a:pt x="61" y="28"/>
                  </a:lnTo>
                  <a:lnTo>
                    <a:pt x="63" y="19"/>
                  </a:lnTo>
                  <a:lnTo>
                    <a:pt x="64" y="13"/>
                  </a:lnTo>
                  <a:lnTo>
                    <a:pt x="65" y="8"/>
                  </a:lnTo>
                  <a:lnTo>
                    <a:pt x="67" y="3"/>
                  </a:lnTo>
                  <a:lnTo>
                    <a:pt x="67" y="0"/>
                  </a:lnTo>
                  <a:lnTo>
                    <a:pt x="68" y="0"/>
                  </a:lnTo>
                  <a:lnTo>
                    <a:pt x="96" y="7"/>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8866" name="Freeform 193"/>
            <p:cNvSpPr>
              <a:spLocks/>
            </p:cNvSpPr>
            <p:nvPr/>
          </p:nvSpPr>
          <p:spPr bwMode="auto">
            <a:xfrm>
              <a:off x="3993" y="2491"/>
              <a:ext cx="87" cy="75"/>
            </a:xfrm>
            <a:custGeom>
              <a:avLst/>
              <a:gdLst>
                <a:gd name="T0" fmla="*/ 0 w 176"/>
                <a:gd name="T1" fmla="*/ 2 h 75"/>
                <a:gd name="T2" fmla="*/ 0 w 176"/>
                <a:gd name="T3" fmla="*/ 47 h 75"/>
                <a:gd name="T4" fmla="*/ 0 w 176"/>
                <a:gd name="T5" fmla="*/ 36 h 75"/>
                <a:gd name="T6" fmla="*/ 0 w 176"/>
                <a:gd name="T7" fmla="*/ 0 h 75"/>
                <a:gd name="T8" fmla="*/ 0 w 176"/>
                <a:gd name="T9" fmla="*/ 75 h 75"/>
                <a:gd name="T10" fmla="*/ 0 w 176"/>
                <a:gd name="T11" fmla="*/ 62 h 75"/>
                <a:gd name="T12" fmla="*/ 0 w 176"/>
                <a:gd name="T13" fmla="*/ 2 h 75"/>
                <a:gd name="T14" fmla="*/ 0 w 176"/>
                <a:gd name="T15" fmla="*/ 2 h 75"/>
                <a:gd name="T16" fmla="*/ 0 60000 65536"/>
                <a:gd name="T17" fmla="*/ 0 60000 65536"/>
                <a:gd name="T18" fmla="*/ 0 60000 65536"/>
                <a:gd name="T19" fmla="*/ 0 60000 65536"/>
                <a:gd name="T20" fmla="*/ 0 60000 65536"/>
                <a:gd name="T21" fmla="*/ 0 60000 65536"/>
                <a:gd name="T22" fmla="*/ 0 60000 65536"/>
                <a:gd name="T23" fmla="*/ 0 60000 65536"/>
                <a:gd name="T24" fmla="*/ 0 w 176"/>
                <a:gd name="T25" fmla="*/ 0 h 75"/>
                <a:gd name="T26" fmla="*/ 176 w 176"/>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6" h="75">
                  <a:moveTo>
                    <a:pt x="0" y="2"/>
                  </a:moveTo>
                  <a:lnTo>
                    <a:pt x="25" y="47"/>
                  </a:lnTo>
                  <a:lnTo>
                    <a:pt x="154" y="36"/>
                  </a:lnTo>
                  <a:lnTo>
                    <a:pt x="176" y="0"/>
                  </a:lnTo>
                  <a:lnTo>
                    <a:pt x="176" y="75"/>
                  </a:lnTo>
                  <a:lnTo>
                    <a:pt x="12" y="62"/>
                  </a:lnTo>
                  <a:lnTo>
                    <a:pt x="0" y="2"/>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grpSp>
      <p:sp>
        <p:nvSpPr>
          <p:cNvPr id="2" name="1 CuadroTexto"/>
          <p:cNvSpPr txBox="1"/>
          <p:nvPr/>
        </p:nvSpPr>
        <p:spPr>
          <a:xfrm>
            <a:off x="2944813" y="1095375"/>
            <a:ext cx="3365500" cy="584200"/>
          </a:xfrm>
          <a:prstGeom prst="rect">
            <a:avLst/>
          </a:prstGeom>
          <a:noFill/>
        </p:spPr>
        <p:txBody>
          <a:bodyPr wrap="none">
            <a:spAutoFit/>
          </a:bodyPr>
          <a:lstStyle/>
          <a:p>
            <a:pPr>
              <a:defRPr/>
            </a:pPr>
            <a:r>
              <a:rPr lang="es-MX" sz="3200" b="1" dirty="0">
                <a:solidFill>
                  <a:schemeClr val="accent2">
                    <a:lumMod val="75000"/>
                  </a:schemeClr>
                </a:solidFill>
                <a:latin typeface="+mn-lt"/>
              </a:rPr>
              <a:t>IMPLEMENTACIÓN</a:t>
            </a:r>
          </a:p>
        </p:txBody>
      </p:sp>
    </p:spTree>
    <p:extLst>
      <p:ext uri="{BB962C8B-B14F-4D97-AF65-F5344CB8AC3E}">
        <p14:creationId xmlns:p14="http://schemas.microsoft.com/office/powerpoint/2010/main" val="1285280981"/>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698" name="Imagen 3"/>
          <p:cNvPicPr>
            <a:picLocks noChangeAspect="1"/>
          </p:cNvPicPr>
          <p:nvPr/>
        </p:nvPicPr>
        <p:blipFill>
          <a:blip r:embed="rId2" cstate="print">
            <a:extLst>
              <a:ext uri="{28A0092B-C50C-407E-A947-70E740481C1C}">
                <a14:useLocalDpi xmlns:a14="http://schemas.microsoft.com/office/drawing/2010/main" val="0"/>
              </a:ext>
            </a:extLst>
          </a:blip>
          <a:srcRect b="2940"/>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699" name="AutoShape 2"/>
          <p:cNvSpPr>
            <a:spLocks/>
          </p:cNvSpPr>
          <p:nvPr/>
        </p:nvSpPr>
        <p:spPr bwMode="auto">
          <a:xfrm>
            <a:off x="3641725" y="2055813"/>
            <a:ext cx="927100" cy="4064000"/>
          </a:xfrm>
          <a:prstGeom prst="leftBrace">
            <a:avLst>
              <a:gd name="adj1" fmla="val 36530"/>
              <a:gd name="adj2" fmla="val 50000"/>
            </a:avLst>
          </a:prstGeom>
          <a:noFill/>
          <a:ln w="127000">
            <a:solidFill>
              <a:srgbClr val="FF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eaLnBrk="1" hangingPunct="1">
              <a:spcBef>
                <a:spcPct val="0"/>
              </a:spcBef>
              <a:buFontTx/>
              <a:buNone/>
            </a:pPr>
            <a:endParaRPr lang="es-CO" altLang="es-MX" sz="2400">
              <a:latin typeface="Times New Roman" panose="02020603050405020304" pitchFamily="18" charset="0"/>
            </a:endParaRPr>
          </a:p>
        </p:txBody>
      </p:sp>
      <p:sp>
        <p:nvSpPr>
          <p:cNvPr id="33796" name="Text Box 3"/>
          <p:cNvSpPr txBox="1">
            <a:spLocks noChangeArrowheads="1"/>
          </p:cNvSpPr>
          <p:nvPr/>
        </p:nvSpPr>
        <p:spPr bwMode="auto">
          <a:xfrm>
            <a:off x="4327525" y="2178050"/>
            <a:ext cx="4343400" cy="3894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lnSpc>
                <a:spcPct val="130000"/>
              </a:lnSpc>
              <a:spcBef>
                <a:spcPct val="0"/>
              </a:spcBef>
              <a:buClr>
                <a:srgbClr val="FF9900"/>
              </a:buClr>
              <a:buFont typeface="Wingdings" pitchFamily="2" charset="2"/>
              <a:buChar char="ü"/>
              <a:defRPr/>
            </a:pPr>
            <a:r>
              <a:rPr lang="es-ES_tradnl" altLang="es-MX" sz="2400" dirty="0" smtClean="0">
                <a:latin typeface="+mn-lt"/>
              </a:rPr>
              <a:t> Auditorías internas</a:t>
            </a:r>
          </a:p>
          <a:p>
            <a:pPr>
              <a:lnSpc>
                <a:spcPct val="130000"/>
              </a:lnSpc>
              <a:spcBef>
                <a:spcPct val="0"/>
              </a:spcBef>
              <a:buClr>
                <a:srgbClr val="FF9900"/>
              </a:buClr>
              <a:buFont typeface="Wingdings" pitchFamily="2" charset="2"/>
              <a:buChar char="ü"/>
              <a:defRPr/>
            </a:pPr>
            <a:endParaRPr lang="es-ES_tradnl" altLang="es-MX" sz="2400" dirty="0" smtClean="0">
              <a:latin typeface="+mn-lt"/>
            </a:endParaRPr>
          </a:p>
          <a:p>
            <a:pPr>
              <a:lnSpc>
                <a:spcPct val="130000"/>
              </a:lnSpc>
              <a:spcBef>
                <a:spcPct val="0"/>
              </a:spcBef>
              <a:buClr>
                <a:srgbClr val="FF9900"/>
              </a:buClr>
              <a:buFont typeface="Wingdings" pitchFamily="2" charset="2"/>
              <a:buChar char="ü"/>
              <a:defRPr/>
            </a:pPr>
            <a:r>
              <a:rPr lang="es-ES_tradnl" altLang="es-MX" sz="2400" dirty="0" smtClean="0">
                <a:latin typeface="+mn-lt"/>
              </a:rPr>
              <a:t> Auditorías de segunda</a:t>
            </a:r>
          </a:p>
          <a:p>
            <a:pPr>
              <a:lnSpc>
                <a:spcPct val="130000"/>
              </a:lnSpc>
              <a:spcBef>
                <a:spcPct val="0"/>
              </a:spcBef>
              <a:buClr>
                <a:srgbClr val="FF9900"/>
              </a:buClr>
              <a:buFont typeface="Wingdings" pitchFamily="2" charset="2"/>
              <a:buNone/>
              <a:defRPr/>
            </a:pPr>
            <a:r>
              <a:rPr lang="es-ES_tradnl" altLang="es-MX" sz="2400" dirty="0" smtClean="0">
                <a:latin typeface="+mn-lt"/>
              </a:rPr>
              <a:t>    parte</a:t>
            </a:r>
          </a:p>
          <a:p>
            <a:pPr>
              <a:lnSpc>
                <a:spcPct val="130000"/>
              </a:lnSpc>
              <a:spcBef>
                <a:spcPct val="0"/>
              </a:spcBef>
              <a:buClr>
                <a:srgbClr val="FF9900"/>
              </a:buClr>
              <a:buFont typeface="Wingdings" pitchFamily="2" charset="2"/>
              <a:buChar char="ü"/>
              <a:defRPr/>
            </a:pPr>
            <a:endParaRPr lang="es-ES_tradnl" altLang="es-MX" sz="2400" dirty="0" smtClean="0">
              <a:latin typeface="+mn-lt"/>
            </a:endParaRPr>
          </a:p>
          <a:p>
            <a:pPr>
              <a:lnSpc>
                <a:spcPct val="130000"/>
              </a:lnSpc>
              <a:spcBef>
                <a:spcPct val="0"/>
              </a:spcBef>
              <a:buClr>
                <a:srgbClr val="FF9900"/>
              </a:buClr>
              <a:buFont typeface="Wingdings" pitchFamily="2" charset="2"/>
              <a:buChar char="ü"/>
              <a:defRPr/>
            </a:pPr>
            <a:r>
              <a:rPr lang="es-ES_tradnl" altLang="es-MX" sz="2400" dirty="0" smtClean="0">
                <a:latin typeface="+mn-lt"/>
              </a:rPr>
              <a:t> </a:t>
            </a:r>
            <a:r>
              <a:rPr lang="es-ES_tradnl" altLang="es-MX" sz="2400" dirty="0" err="1" smtClean="0">
                <a:latin typeface="+mn-lt"/>
              </a:rPr>
              <a:t>Preauditoría</a:t>
            </a:r>
            <a:endParaRPr lang="es-ES_tradnl" altLang="es-MX" sz="2400" dirty="0" smtClean="0">
              <a:latin typeface="+mn-lt"/>
            </a:endParaRPr>
          </a:p>
          <a:p>
            <a:pPr>
              <a:lnSpc>
                <a:spcPct val="130000"/>
              </a:lnSpc>
              <a:spcBef>
                <a:spcPct val="0"/>
              </a:spcBef>
              <a:buClr>
                <a:srgbClr val="FF9900"/>
              </a:buClr>
              <a:buFont typeface="Wingdings" pitchFamily="2" charset="2"/>
              <a:buChar char="ü"/>
              <a:defRPr/>
            </a:pPr>
            <a:endParaRPr lang="es-ES_tradnl" altLang="es-MX" sz="2400" dirty="0" smtClean="0">
              <a:latin typeface="+mn-lt"/>
            </a:endParaRPr>
          </a:p>
          <a:p>
            <a:pPr>
              <a:lnSpc>
                <a:spcPct val="130000"/>
              </a:lnSpc>
              <a:spcBef>
                <a:spcPct val="0"/>
              </a:spcBef>
              <a:buClr>
                <a:srgbClr val="FF9900"/>
              </a:buClr>
              <a:buFont typeface="Wingdings" pitchFamily="2" charset="2"/>
              <a:buChar char="ü"/>
              <a:defRPr/>
            </a:pPr>
            <a:r>
              <a:rPr lang="es-ES_tradnl" altLang="es-MX" sz="2400" dirty="0" smtClean="0">
                <a:latin typeface="+mn-lt"/>
              </a:rPr>
              <a:t> Auditoría de Certificación</a:t>
            </a:r>
          </a:p>
        </p:txBody>
      </p:sp>
      <p:grpSp>
        <p:nvGrpSpPr>
          <p:cNvPr id="29701" name="Group 5"/>
          <p:cNvGrpSpPr>
            <a:grpSpLocks/>
          </p:cNvGrpSpPr>
          <p:nvPr/>
        </p:nvGrpSpPr>
        <p:grpSpPr bwMode="auto">
          <a:xfrm>
            <a:off x="822325" y="2574925"/>
            <a:ext cx="2809875" cy="3602038"/>
            <a:chOff x="0" y="2458"/>
            <a:chExt cx="2597" cy="2156"/>
          </a:xfrm>
        </p:grpSpPr>
        <p:sp>
          <p:nvSpPr>
            <p:cNvPr id="29703" name="Freeform 6"/>
            <p:cNvSpPr>
              <a:spLocks/>
            </p:cNvSpPr>
            <p:nvPr/>
          </p:nvSpPr>
          <p:spPr bwMode="auto">
            <a:xfrm>
              <a:off x="0" y="4168"/>
              <a:ext cx="2597" cy="446"/>
            </a:xfrm>
            <a:custGeom>
              <a:avLst/>
              <a:gdLst>
                <a:gd name="T0" fmla="*/ 1 w 5194"/>
                <a:gd name="T1" fmla="*/ 1 h 892"/>
                <a:gd name="T2" fmla="*/ 1 w 5194"/>
                <a:gd name="T3" fmla="*/ 1 h 892"/>
                <a:gd name="T4" fmla="*/ 1 w 5194"/>
                <a:gd name="T5" fmla="*/ 0 h 892"/>
                <a:gd name="T6" fmla="*/ 1 w 5194"/>
                <a:gd name="T7" fmla="*/ 1 h 892"/>
                <a:gd name="T8" fmla="*/ 1 w 5194"/>
                <a:gd name="T9" fmla="*/ 1 h 892"/>
                <a:gd name="T10" fmla="*/ 1 w 5194"/>
                <a:gd name="T11" fmla="*/ 1 h 892"/>
                <a:gd name="T12" fmla="*/ 1 w 5194"/>
                <a:gd name="T13" fmla="*/ 1 h 892"/>
                <a:gd name="T14" fmla="*/ 1 w 5194"/>
                <a:gd name="T15" fmla="*/ 1 h 892"/>
                <a:gd name="T16" fmla="*/ 1 w 5194"/>
                <a:gd name="T17" fmla="*/ 1 h 892"/>
                <a:gd name="T18" fmla="*/ 1 w 5194"/>
                <a:gd name="T19" fmla="*/ 1 h 892"/>
                <a:gd name="T20" fmla="*/ 1 w 5194"/>
                <a:gd name="T21" fmla="*/ 1 h 892"/>
                <a:gd name="T22" fmla="*/ 1 w 5194"/>
                <a:gd name="T23" fmla="*/ 1 h 892"/>
                <a:gd name="T24" fmla="*/ 1 w 5194"/>
                <a:gd name="T25" fmla="*/ 1 h 892"/>
                <a:gd name="T26" fmla="*/ 1 w 5194"/>
                <a:gd name="T27" fmla="*/ 1 h 892"/>
                <a:gd name="T28" fmla="*/ 1 w 5194"/>
                <a:gd name="T29" fmla="*/ 1 h 892"/>
                <a:gd name="T30" fmla="*/ 1 w 5194"/>
                <a:gd name="T31" fmla="*/ 1 h 892"/>
                <a:gd name="T32" fmla="*/ 1 w 5194"/>
                <a:gd name="T33" fmla="*/ 1 h 892"/>
                <a:gd name="T34" fmla="*/ 1 w 5194"/>
                <a:gd name="T35" fmla="*/ 1 h 892"/>
                <a:gd name="T36" fmla="*/ 0 w 5194"/>
                <a:gd name="T37" fmla="*/ 1 h 892"/>
                <a:gd name="T38" fmla="*/ 1 w 5194"/>
                <a:gd name="T39" fmla="*/ 1 h 892"/>
                <a:gd name="T40" fmla="*/ 1 w 5194"/>
                <a:gd name="T41" fmla="*/ 1 h 89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194"/>
                <a:gd name="T64" fmla="*/ 0 h 892"/>
                <a:gd name="T65" fmla="*/ 5194 w 5194"/>
                <a:gd name="T66" fmla="*/ 892 h 89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194" h="892">
                  <a:moveTo>
                    <a:pt x="656" y="204"/>
                  </a:moveTo>
                  <a:lnTo>
                    <a:pt x="1738" y="42"/>
                  </a:lnTo>
                  <a:lnTo>
                    <a:pt x="2394" y="0"/>
                  </a:lnTo>
                  <a:lnTo>
                    <a:pt x="3133" y="31"/>
                  </a:lnTo>
                  <a:lnTo>
                    <a:pt x="3728" y="92"/>
                  </a:lnTo>
                  <a:lnTo>
                    <a:pt x="4316" y="204"/>
                  </a:lnTo>
                  <a:lnTo>
                    <a:pt x="4831" y="284"/>
                  </a:lnTo>
                  <a:lnTo>
                    <a:pt x="5194" y="305"/>
                  </a:lnTo>
                  <a:lnTo>
                    <a:pt x="5023" y="457"/>
                  </a:lnTo>
                  <a:lnTo>
                    <a:pt x="4658" y="649"/>
                  </a:lnTo>
                  <a:lnTo>
                    <a:pt x="4264" y="810"/>
                  </a:lnTo>
                  <a:lnTo>
                    <a:pt x="3768" y="881"/>
                  </a:lnTo>
                  <a:lnTo>
                    <a:pt x="3335" y="892"/>
                  </a:lnTo>
                  <a:lnTo>
                    <a:pt x="2719" y="820"/>
                  </a:lnTo>
                  <a:lnTo>
                    <a:pt x="2213" y="719"/>
                  </a:lnTo>
                  <a:lnTo>
                    <a:pt x="1464" y="548"/>
                  </a:lnTo>
                  <a:lnTo>
                    <a:pt x="979" y="457"/>
                  </a:lnTo>
                  <a:lnTo>
                    <a:pt x="473" y="415"/>
                  </a:lnTo>
                  <a:lnTo>
                    <a:pt x="0" y="476"/>
                  </a:lnTo>
                  <a:lnTo>
                    <a:pt x="656" y="204"/>
                  </a:lnTo>
                  <a:close/>
                </a:path>
              </a:pathLst>
            </a:custGeom>
            <a:solidFill>
              <a:srgbClr val="BAD9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9704" name="Freeform 7"/>
            <p:cNvSpPr>
              <a:spLocks/>
            </p:cNvSpPr>
            <p:nvPr/>
          </p:nvSpPr>
          <p:spPr bwMode="auto">
            <a:xfrm>
              <a:off x="1031" y="2876"/>
              <a:ext cx="883" cy="906"/>
            </a:xfrm>
            <a:custGeom>
              <a:avLst/>
              <a:gdLst>
                <a:gd name="T0" fmla="*/ 1 w 1764"/>
                <a:gd name="T1" fmla="*/ 0 h 1814"/>
                <a:gd name="T2" fmla="*/ 1 w 1764"/>
                <a:gd name="T3" fmla="*/ 0 h 1814"/>
                <a:gd name="T4" fmla="*/ 1 w 1764"/>
                <a:gd name="T5" fmla="*/ 0 h 1814"/>
                <a:gd name="T6" fmla="*/ 1 w 1764"/>
                <a:gd name="T7" fmla="*/ 0 h 1814"/>
                <a:gd name="T8" fmla="*/ 1 w 1764"/>
                <a:gd name="T9" fmla="*/ 0 h 1814"/>
                <a:gd name="T10" fmla="*/ 1 w 1764"/>
                <a:gd name="T11" fmla="*/ 0 h 1814"/>
                <a:gd name="T12" fmla="*/ 1 w 1764"/>
                <a:gd name="T13" fmla="*/ 0 h 1814"/>
                <a:gd name="T14" fmla="*/ 1 w 1764"/>
                <a:gd name="T15" fmla="*/ 0 h 1814"/>
                <a:gd name="T16" fmla="*/ 1 w 1764"/>
                <a:gd name="T17" fmla="*/ 0 h 1814"/>
                <a:gd name="T18" fmla="*/ 1 w 1764"/>
                <a:gd name="T19" fmla="*/ 0 h 1814"/>
                <a:gd name="T20" fmla="*/ 1 w 1764"/>
                <a:gd name="T21" fmla="*/ 0 h 1814"/>
                <a:gd name="T22" fmla="*/ 1 w 1764"/>
                <a:gd name="T23" fmla="*/ 0 h 1814"/>
                <a:gd name="T24" fmla="*/ 1 w 1764"/>
                <a:gd name="T25" fmla="*/ 0 h 1814"/>
                <a:gd name="T26" fmla="*/ 1 w 1764"/>
                <a:gd name="T27" fmla="*/ 0 h 1814"/>
                <a:gd name="T28" fmla="*/ 1 w 1764"/>
                <a:gd name="T29" fmla="*/ 0 h 1814"/>
                <a:gd name="T30" fmla="*/ 1 w 1764"/>
                <a:gd name="T31" fmla="*/ 0 h 1814"/>
                <a:gd name="T32" fmla="*/ 1 w 1764"/>
                <a:gd name="T33" fmla="*/ 0 h 1814"/>
                <a:gd name="T34" fmla="*/ 0 w 1764"/>
                <a:gd name="T35" fmla="*/ 0 h 1814"/>
                <a:gd name="T36" fmla="*/ 1 w 1764"/>
                <a:gd name="T37" fmla="*/ 0 h 1814"/>
                <a:gd name="T38" fmla="*/ 1 w 1764"/>
                <a:gd name="T39" fmla="*/ 0 h 1814"/>
                <a:gd name="T40" fmla="*/ 1 w 1764"/>
                <a:gd name="T41" fmla="*/ 0 h 18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764"/>
                <a:gd name="T64" fmla="*/ 0 h 1814"/>
                <a:gd name="T65" fmla="*/ 1764 w 1764"/>
                <a:gd name="T66" fmla="*/ 1814 h 18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764" h="1814">
                  <a:moveTo>
                    <a:pt x="211" y="337"/>
                  </a:moveTo>
                  <a:lnTo>
                    <a:pt x="437" y="135"/>
                  </a:lnTo>
                  <a:lnTo>
                    <a:pt x="639" y="23"/>
                  </a:lnTo>
                  <a:lnTo>
                    <a:pt x="874" y="0"/>
                  </a:lnTo>
                  <a:lnTo>
                    <a:pt x="1205" y="35"/>
                  </a:lnTo>
                  <a:lnTo>
                    <a:pt x="1418" y="149"/>
                  </a:lnTo>
                  <a:lnTo>
                    <a:pt x="1610" y="327"/>
                  </a:lnTo>
                  <a:lnTo>
                    <a:pt x="1730" y="554"/>
                  </a:lnTo>
                  <a:lnTo>
                    <a:pt x="1764" y="842"/>
                  </a:lnTo>
                  <a:lnTo>
                    <a:pt x="1696" y="1204"/>
                  </a:lnTo>
                  <a:lnTo>
                    <a:pt x="1412" y="1637"/>
                  </a:lnTo>
                  <a:lnTo>
                    <a:pt x="1215" y="1753"/>
                  </a:lnTo>
                  <a:lnTo>
                    <a:pt x="960" y="1814"/>
                  </a:lnTo>
                  <a:lnTo>
                    <a:pt x="610" y="1766"/>
                  </a:lnTo>
                  <a:lnTo>
                    <a:pt x="327" y="1618"/>
                  </a:lnTo>
                  <a:lnTo>
                    <a:pt x="158" y="1405"/>
                  </a:lnTo>
                  <a:lnTo>
                    <a:pt x="13" y="1112"/>
                  </a:lnTo>
                  <a:lnTo>
                    <a:pt x="0" y="924"/>
                  </a:lnTo>
                  <a:lnTo>
                    <a:pt x="38" y="654"/>
                  </a:lnTo>
                  <a:lnTo>
                    <a:pt x="211" y="337"/>
                  </a:lnTo>
                  <a:close/>
                </a:path>
              </a:pathLst>
            </a:custGeom>
            <a:solidFill>
              <a:srgbClr val="FF99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9705" name="Freeform 8"/>
            <p:cNvSpPr>
              <a:spLocks/>
            </p:cNvSpPr>
            <p:nvPr/>
          </p:nvSpPr>
          <p:spPr bwMode="auto">
            <a:xfrm>
              <a:off x="1091" y="2938"/>
              <a:ext cx="750" cy="780"/>
            </a:xfrm>
            <a:custGeom>
              <a:avLst/>
              <a:gdLst>
                <a:gd name="T0" fmla="*/ 1 w 1500"/>
                <a:gd name="T1" fmla="*/ 1 h 1559"/>
                <a:gd name="T2" fmla="*/ 1 w 1500"/>
                <a:gd name="T3" fmla="*/ 1 h 1559"/>
                <a:gd name="T4" fmla="*/ 1 w 1500"/>
                <a:gd name="T5" fmla="*/ 1 h 1559"/>
                <a:gd name="T6" fmla="*/ 1 w 1500"/>
                <a:gd name="T7" fmla="*/ 1 h 1559"/>
                <a:gd name="T8" fmla="*/ 1 w 1500"/>
                <a:gd name="T9" fmla="*/ 0 h 1559"/>
                <a:gd name="T10" fmla="*/ 1 w 1500"/>
                <a:gd name="T11" fmla="*/ 1 h 1559"/>
                <a:gd name="T12" fmla="*/ 1 w 1500"/>
                <a:gd name="T13" fmla="*/ 1 h 1559"/>
                <a:gd name="T14" fmla="*/ 1 w 1500"/>
                <a:gd name="T15" fmla="*/ 1 h 1559"/>
                <a:gd name="T16" fmla="*/ 1 w 1500"/>
                <a:gd name="T17" fmla="*/ 1 h 1559"/>
                <a:gd name="T18" fmla="*/ 1 w 1500"/>
                <a:gd name="T19" fmla="*/ 1 h 1559"/>
                <a:gd name="T20" fmla="*/ 1 w 1500"/>
                <a:gd name="T21" fmla="*/ 1 h 1559"/>
                <a:gd name="T22" fmla="*/ 1 w 1500"/>
                <a:gd name="T23" fmla="*/ 1 h 1559"/>
                <a:gd name="T24" fmla="*/ 1 w 1500"/>
                <a:gd name="T25" fmla="*/ 1 h 1559"/>
                <a:gd name="T26" fmla="*/ 1 w 1500"/>
                <a:gd name="T27" fmla="*/ 1 h 1559"/>
                <a:gd name="T28" fmla="*/ 1 w 1500"/>
                <a:gd name="T29" fmla="*/ 1 h 1559"/>
                <a:gd name="T30" fmla="*/ 1 w 1500"/>
                <a:gd name="T31" fmla="*/ 1 h 1559"/>
                <a:gd name="T32" fmla="*/ 1 w 1500"/>
                <a:gd name="T33" fmla="*/ 1 h 1559"/>
                <a:gd name="T34" fmla="*/ 1 w 1500"/>
                <a:gd name="T35" fmla="*/ 1 h 1559"/>
                <a:gd name="T36" fmla="*/ 1 w 1500"/>
                <a:gd name="T37" fmla="*/ 1 h 1559"/>
                <a:gd name="T38" fmla="*/ 1 w 1500"/>
                <a:gd name="T39" fmla="*/ 1 h 1559"/>
                <a:gd name="T40" fmla="*/ 1 w 1500"/>
                <a:gd name="T41" fmla="*/ 1 h 1559"/>
                <a:gd name="T42" fmla="*/ 0 w 1500"/>
                <a:gd name="T43" fmla="*/ 1 h 1559"/>
                <a:gd name="T44" fmla="*/ 1 w 1500"/>
                <a:gd name="T45" fmla="*/ 1 h 1559"/>
                <a:gd name="T46" fmla="*/ 1 w 1500"/>
                <a:gd name="T47" fmla="*/ 1 h 1559"/>
                <a:gd name="T48" fmla="*/ 1 w 1500"/>
                <a:gd name="T49" fmla="*/ 1 h 15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500"/>
                <a:gd name="T76" fmla="*/ 0 h 1559"/>
                <a:gd name="T77" fmla="*/ 1500 w 1500"/>
                <a:gd name="T78" fmla="*/ 1559 h 155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500" h="1559">
                  <a:moveTo>
                    <a:pt x="34" y="534"/>
                  </a:moveTo>
                  <a:lnTo>
                    <a:pt x="192" y="277"/>
                  </a:lnTo>
                  <a:lnTo>
                    <a:pt x="368" y="104"/>
                  </a:lnTo>
                  <a:lnTo>
                    <a:pt x="534" y="4"/>
                  </a:lnTo>
                  <a:lnTo>
                    <a:pt x="711" y="0"/>
                  </a:lnTo>
                  <a:lnTo>
                    <a:pt x="861" y="4"/>
                  </a:lnTo>
                  <a:lnTo>
                    <a:pt x="1034" y="38"/>
                  </a:lnTo>
                  <a:lnTo>
                    <a:pt x="1258" y="173"/>
                  </a:lnTo>
                  <a:lnTo>
                    <a:pt x="1370" y="312"/>
                  </a:lnTo>
                  <a:lnTo>
                    <a:pt x="1481" y="462"/>
                  </a:lnTo>
                  <a:lnTo>
                    <a:pt x="1500" y="688"/>
                  </a:lnTo>
                  <a:lnTo>
                    <a:pt x="1481" y="924"/>
                  </a:lnTo>
                  <a:lnTo>
                    <a:pt x="1446" y="1053"/>
                  </a:lnTo>
                  <a:lnTo>
                    <a:pt x="1355" y="1207"/>
                  </a:lnTo>
                  <a:lnTo>
                    <a:pt x="1277" y="1329"/>
                  </a:lnTo>
                  <a:lnTo>
                    <a:pt x="1022" y="1515"/>
                  </a:lnTo>
                  <a:lnTo>
                    <a:pt x="692" y="1559"/>
                  </a:lnTo>
                  <a:lnTo>
                    <a:pt x="368" y="1448"/>
                  </a:lnTo>
                  <a:lnTo>
                    <a:pt x="167" y="1270"/>
                  </a:lnTo>
                  <a:lnTo>
                    <a:pt x="91" y="1116"/>
                  </a:lnTo>
                  <a:lnTo>
                    <a:pt x="24" y="933"/>
                  </a:lnTo>
                  <a:lnTo>
                    <a:pt x="0" y="783"/>
                  </a:lnTo>
                  <a:lnTo>
                    <a:pt x="28" y="587"/>
                  </a:lnTo>
                  <a:lnTo>
                    <a:pt x="34" y="534"/>
                  </a:lnTo>
                  <a:close/>
                </a:path>
              </a:pathLst>
            </a:custGeom>
            <a:solidFill>
              <a:srgbClr val="FFE5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9706" name="Freeform 9"/>
            <p:cNvSpPr>
              <a:spLocks/>
            </p:cNvSpPr>
            <p:nvPr/>
          </p:nvSpPr>
          <p:spPr bwMode="auto">
            <a:xfrm>
              <a:off x="1519" y="3746"/>
              <a:ext cx="173" cy="488"/>
            </a:xfrm>
            <a:custGeom>
              <a:avLst/>
              <a:gdLst>
                <a:gd name="T0" fmla="*/ 0 w 346"/>
                <a:gd name="T1" fmla="*/ 1 h 975"/>
                <a:gd name="T2" fmla="*/ 1 w 346"/>
                <a:gd name="T3" fmla="*/ 1 h 975"/>
                <a:gd name="T4" fmla="*/ 1 w 346"/>
                <a:gd name="T5" fmla="*/ 1 h 975"/>
                <a:gd name="T6" fmla="*/ 1 w 346"/>
                <a:gd name="T7" fmla="*/ 1 h 975"/>
                <a:gd name="T8" fmla="*/ 1 w 346"/>
                <a:gd name="T9" fmla="*/ 1 h 975"/>
                <a:gd name="T10" fmla="*/ 1 w 346"/>
                <a:gd name="T11" fmla="*/ 1 h 975"/>
                <a:gd name="T12" fmla="*/ 1 w 346"/>
                <a:gd name="T13" fmla="*/ 1 h 975"/>
                <a:gd name="T14" fmla="*/ 1 w 346"/>
                <a:gd name="T15" fmla="*/ 1 h 975"/>
                <a:gd name="T16" fmla="*/ 1 w 346"/>
                <a:gd name="T17" fmla="*/ 1 h 975"/>
                <a:gd name="T18" fmla="*/ 1 w 346"/>
                <a:gd name="T19" fmla="*/ 1 h 975"/>
                <a:gd name="T20" fmla="*/ 1 w 346"/>
                <a:gd name="T21" fmla="*/ 1 h 975"/>
                <a:gd name="T22" fmla="*/ 1 w 346"/>
                <a:gd name="T23" fmla="*/ 0 h 975"/>
                <a:gd name="T24" fmla="*/ 1 w 346"/>
                <a:gd name="T25" fmla="*/ 1 h 975"/>
                <a:gd name="T26" fmla="*/ 0 w 346"/>
                <a:gd name="T27" fmla="*/ 1 h 975"/>
                <a:gd name="T28" fmla="*/ 0 w 346"/>
                <a:gd name="T29" fmla="*/ 1 h 97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46"/>
                <a:gd name="T46" fmla="*/ 0 h 975"/>
                <a:gd name="T47" fmla="*/ 346 w 346"/>
                <a:gd name="T48" fmla="*/ 975 h 97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46" h="975">
                  <a:moveTo>
                    <a:pt x="0" y="62"/>
                  </a:moveTo>
                  <a:lnTo>
                    <a:pt x="17" y="192"/>
                  </a:lnTo>
                  <a:lnTo>
                    <a:pt x="80" y="169"/>
                  </a:lnTo>
                  <a:lnTo>
                    <a:pt x="124" y="410"/>
                  </a:lnTo>
                  <a:lnTo>
                    <a:pt x="209" y="975"/>
                  </a:lnTo>
                  <a:lnTo>
                    <a:pt x="346" y="954"/>
                  </a:lnTo>
                  <a:lnTo>
                    <a:pt x="253" y="642"/>
                  </a:lnTo>
                  <a:lnTo>
                    <a:pt x="200" y="285"/>
                  </a:lnTo>
                  <a:lnTo>
                    <a:pt x="186" y="169"/>
                  </a:lnTo>
                  <a:lnTo>
                    <a:pt x="266" y="110"/>
                  </a:lnTo>
                  <a:lnTo>
                    <a:pt x="230" y="43"/>
                  </a:lnTo>
                  <a:lnTo>
                    <a:pt x="240" y="0"/>
                  </a:lnTo>
                  <a:lnTo>
                    <a:pt x="129" y="36"/>
                  </a:lnTo>
                  <a:lnTo>
                    <a:pt x="0" y="62"/>
                  </a:lnTo>
                  <a:close/>
                </a:path>
              </a:pathLst>
            </a:custGeom>
            <a:solidFill>
              <a:srgbClr val="FFD9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9707" name="Freeform 10"/>
            <p:cNvSpPr>
              <a:spLocks/>
            </p:cNvSpPr>
            <p:nvPr/>
          </p:nvSpPr>
          <p:spPr bwMode="auto">
            <a:xfrm>
              <a:off x="911" y="2948"/>
              <a:ext cx="812" cy="1082"/>
            </a:xfrm>
            <a:custGeom>
              <a:avLst/>
              <a:gdLst>
                <a:gd name="T0" fmla="*/ 0 w 1626"/>
                <a:gd name="T1" fmla="*/ 0 h 2165"/>
                <a:gd name="T2" fmla="*/ 0 w 1626"/>
                <a:gd name="T3" fmla="*/ 0 h 2165"/>
                <a:gd name="T4" fmla="*/ 0 w 1626"/>
                <a:gd name="T5" fmla="*/ 0 h 2165"/>
                <a:gd name="T6" fmla="*/ 0 w 1626"/>
                <a:gd name="T7" fmla="*/ 0 h 2165"/>
                <a:gd name="T8" fmla="*/ 0 w 1626"/>
                <a:gd name="T9" fmla="*/ 0 h 2165"/>
                <a:gd name="T10" fmla="*/ 0 w 1626"/>
                <a:gd name="T11" fmla="*/ 0 h 2165"/>
                <a:gd name="T12" fmla="*/ 0 w 1626"/>
                <a:gd name="T13" fmla="*/ 0 h 2165"/>
                <a:gd name="T14" fmla="*/ 0 w 1626"/>
                <a:gd name="T15" fmla="*/ 0 h 2165"/>
                <a:gd name="T16" fmla="*/ 0 w 1626"/>
                <a:gd name="T17" fmla="*/ 0 h 2165"/>
                <a:gd name="T18" fmla="*/ 0 w 1626"/>
                <a:gd name="T19" fmla="*/ 0 h 2165"/>
                <a:gd name="T20" fmla="*/ 0 w 1626"/>
                <a:gd name="T21" fmla="*/ 0 h 2165"/>
                <a:gd name="T22" fmla="*/ 0 w 1626"/>
                <a:gd name="T23" fmla="*/ 0 h 2165"/>
                <a:gd name="T24" fmla="*/ 0 w 1626"/>
                <a:gd name="T25" fmla="*/ 0 h 2165"/>
                <a:gd name="T26" fmla="*/ 0 w 1626"/>
                <a:gd name="T27" fmla="*/ 0 h 2165"/>
                <a:gd name="T28" fmla="*/ 0 w 1626"/>
                <a:gd name="T29" fmla="*/ 0 h 2165"/>
                <a:gd name="T30" fmla="*/ 0 w 1626"/>
                <a:gd name="T31" fmla="*/ 0 h 2165"/>
                <a:gd name="T32" fmla="*/ 0 w 1626"/>
                <a:gd name="T33" fmla="*/ 0 h 2165"/>
                <a:gd name="T34" fmla="*/ 0 w 1626"/>
                <a:gd name="T35" fmla="*/ 0 h 2165"/>
                <a:gd name="T36" fmla="*/ 0 w 1626"/>
                <a:gd name="T37" fmla="*/ 0 h 2165"/>
                <a:gd name="T38" fmla="*/ 0 w 1626"/>
                <a:gd name="T39" fmla="*/ 0 h 2165"/>
                <a:gd name="T40" fmla="*/ 0 w 1626"/>
                <a:gd name="T41" fmla="*/ 0 h 2165"/>
                <a:gd name="T42" fmla="*/ 0 w 1626"/>
                <a:gd name="T43" fmla="*/ 0 h 2165"/>
                <a:gd name="T44" fmla="*/ 0 w 1626"/>
                <a:gd name="T45" fmla="*/ 0 h 2165"/>
                <a:gd name="T46" fmla="*/ 0 w 1626"/>
                <a:gd name="T47" fmla="*/ 0 h 216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626"/>
                <a:gd name="T73" fmla="*/ 0 h 2165"/>
                <a:gd name="T74" fmla="*/ 1626 w 1626"/>
                <a:gd name="T75" fmla="*/ 2165 h 216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626" h="2165">
                  <a:moveTo>
                    <a:pt x="192" y="85"/>
                  </a:moveTo>
                  <a:lnTo>
                    <a:pt x="116" y="346"/>
                  </a:lnTo>
                  <a:lnTo>
                    <a:pt x="126" y="644"/>
                  </a:lnTo>
                  <a:lnTo>
                    <a:pt x="135" y="1011"/>
                  </a:lnTo>
                  <a:lnTo>
                    <a:pt x="0" y="1405"/>
                  </a:lnTo>
                  <a:lnTo>
                    <a:pt x="154" y="1395"/>
                  </a:lnTo>
                  <a:lnTo>
                    <a:pt x="230" y="1838"/>
                  </a:lnTo>
                  <a:lnTo>
                    <a:pt x="375" y="2001"/>
                  </a:lnTo>
                  <a:lnTo>
                    <a:pt x="597" y="1973"/>
                  </a:lnTo>
                  <a:lnTo>
                    <a:pt x="1126" y="2165"/>
                  </a:lnTo>
                  <a:lnTo>
                    <a:pt x="1491" y="2127"/>
                  </a:lnTo>
                  <a:lnTo>
                    <a:pt x="1626" y="2060"/>
                  </a:lnTo>
                  <a:lnTo>
                    <a:pt x="1573" y="1998"/>
                  </a:lnTo>
                  <a:lnTo>
                    <a:pt x="1211" y="2045"/>
                  </a:lnTo>
                  <a:lnTo>
                    <a:pt x="751" y="1559"/>
                  </a:lnTo>
                  <a:lnTo>
                    <a:pt x="510" y="1424"/>
                  </a:lnTo>
                  <a:lnTo>
                    <a:pt x="299" y="1106"/>
                  </a:lnTo>
                  <a:lnTo>
                    <a:pt x="261" y="846"/>
                  </a:lnTo>
                  <a:lnTo>
                    <a:pt x="270" y="606"/>
                  </a:lnTo>
                  <a:lnTo>
                    <a:pt x="318" y="433"/>
                  </a:lnTo>
                  <a:lnTo>
                    <a:pt x="519" y="116"/>
                  </a:lnTo>
                  <a:lnTo>
                    <a:pt x="472" y="0"/>
                  </a:lnTo>
                  <a:lnTo>
                    <a:pt x="192" y="85"/>
                  </a:lnTo>
                  <a:close/>
                </a:path>
              </a:pathLst>
            </a:custGeom>
            <a:solidFill>
              <a:srgbClr val="F2D8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9708" name="Freeform 11"/>
            <p:cNvSpPr>
              <a:spLocks/>
            </p:cNvSpPr>
            <p:nvPr/>
          </p:nvSpPr>
          <p:spPr bwMode="auto">
            <a:xfrm>
              <a:off x="716" y="3773"/>
              <a:ext cx="1132" cy="617"/>
            </a:xfrm>
            <a:custGeom>
              <a:avLst/>
              <a:gdLst>
                <a:gd name="T0" fmla="*/ 1 w 2264"/>
                <a:gd name="T1" fmla="*/ 1 h 1233"/>
                <a:gd name="T2" fmla="*/ 1 w 2264"/>
                <a:gd name="T3" fmla="*/ 1 h 1233"/>
                <a:gd name="T4" fmla="*/ 1 w 2264"/>
                <a:gd name="T5" fmla="*/ 1 h 1233"/>
                <a:gd name="T6" fmla="*/ 0 w 2264"/>
                <a:gd name="T7" fmla="*/ 1 h 1233"/>
                <a:gd name="T8" fmla="*/ 1 w 2264"/>
                <a:gd name="T9" fmla="*/ 1 h 1233"/>
                <a:gd name="T10" fmla="*/ 1 w 2264"/>
                <a:gd name="T11" fmla="*/ 1 h 1233"/>
                <a:gd name="T12" fmla="*/ 1 w 2264"/>
                <a:gd name="T13" fmla="*/ 1 h 1233"/>
                <a:gd name="T14" fmla="*/ 1 w 2264"/>
                <a:gd name="T15" fmla="*/ 1 h 1233"/>
                <a:gd name="T16" fmla="*/ 1 w 2264"/>
                <a:gd name="T17" fmla="*/ 1 h 1233"/>
                <a:gd name="T18" fmla="*/ 1 w 2264"/>
                <a:gd name="T19" fmla="*/ 1 h 1233"/>
                <a:gd name="T20" fmla="*/ 1 w 2264"/>
                <a:gd name="T21" fmla="*/ 1 h 1233"/>
                <a:gd name="T22" fmla="*/ 1 w 2264"/>
                <a:gd name="T23" fmla="*/ 1 h 1233"/>
                <a:gd name="T24" fmla="*/ 1 w 2264"/>
                <a:gd name="T25" fmla="*/ 1 h 1233"/>
                <a:gd name="T26" fmla="*/ 1 w 2264"/>
                <a:gd name="T27" fmla="*/ 1 h 1233"/>
                <a:gd name="T28" fmla="*/ 1 w 2264"/>
                <a:gd name="T29" fmla="*/ 1 h 1233"/>
                <a:gd name="T30" fmla="*/ 1 w 2264"/>
                <a:gd name="T31" fmla="*/ 1 h 1233"/>
                <a:gd name="T32" fmla="*/ 1 w 2264"/>
                <a:gd name="T33" fmla="*/ 1 h 1233"/>
                <a:gd name="T34" fmla="*/ 1 w 2264"/>
                <a:gd name="T35" fmla="*/ 1 h 1233"/>
                <a:gd name="T36" fmla="*/ 1 w 2264"/>
                <a:gd name="T37" fmla="*/ 1 h 1233"/>
                <a:gd name="T38" fmla="*/ 1 w 2264"/>
                <a:gd name="T39" fmla="*/ 1 h 1233"/>
                <a:gd name="T40" fmla="*/ 1 w 2264"/>
                <a:gd name="T41" fmla="*/ 1 h 1233"/>
                <a:gd name="T42" fmla="*/ 1 w 2264"/>
                <a:gd name="T43" fmla="*/ 1 h 1233"/>
                <a:gd name="T44" fmla="*/ 1 w 2264"/>
                <a:gd name="T45" fmla="*/ 1 h 1233"/>
                <a:gd name="T46" fmla="*/ 1 w 2264"/>
                <a:gd name="T47" fmla="*/ 1 h 1233"/>
                <a:gd name="T48" fmla="*/ 1 w 2264"/>
                <a:gd name="T49" fmla="*/ 1 h 1233"/>
                <a:gd name="T50" fmla="*/ 1 w 2264"/>
                <a:gd name="T51" fmla="*/ 1 h 1233"/>
                <a:gd name="T52" fmla="*/ 1 w 2264"/>
                <a:gd name="T53" fmla="*/ 1 h 1233"/>
                <a:gd name="T54" fmla="*/ 1 w 2264"/>
                <a:gd name="T55" fmla="*/ 1 h 1233"/>
                <a:gd name="T56" fmla="*/ 1 w 2264"/>
                <a:gd name="T57" fmla="*/ 1 h 1233"/>
                <a:gd name="T58" fmla="*/ 1 w 2264"/>
                <a:gd name="T59" fmla="*/ 1 h 1233"/>
                <a:gd name="T60" fmla="*/ 1 w 2264"/>
                <a:gd name="T61" fmla="*/ 1 h 1233"/>
                <a:gd name="T62" fmla="*/ 1 w 2264"/>
                <a:gd name="T63" fmla="*/ 1 h 1233"/>
                <a:gd name="T64" fmla="*/ 1 w 2264"/>
                <a:gd name="T65" fmla="*/ 1 h 1233"/>
                <a:gd name="T66" fmla="*/ 1 w 2264"/>
                <a:gd name="T67" fmla="*/ 1 h 1233"/>
                <a:gd name="T68" fmla="*/ 1 w 2264"/>
                <a:gd name="T69" fmla="*/ 0 h 1233"/>
                <a:gd name="T70" fmla="*/ 1 w 2264"/>
                <a:gd name="T71" fmla="*/ 1 h 1233"/>
                <a:gd name="T72" fmla="*/ 1 w 2264"/>
                <a:gd name="T73" fmla="*/ 1 h 1233"/>
                <a:gd name="T74" fmla="*/ 1 w 2264"/>
                <a:gd name="T75" fmla="*/ 1 h 1233"/>
                <a:gd name="T76" fmla="*/ 1 w 2264"/>
                <a:gd name="T77" fmla="*/ 1 h 1233"/>
                <a:gd name="T78" fmla="*/ 1 w 2264"/>
                <a:gd name="T79" fmla="*/ 1 h 1233"/>
                <a:gd name="T80" fmla="*/ 1 w 2264"/>
                <a:gd name="T81" fmla="*/ 1 h 1233"/>
                <a:gd name="T82" fmla="*/ 1 w 2264"/>
                <a:gd name="T83" fmla="*/ 1 h 12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264"/>
                <a:gd name="T127" fmla="*/ 0 h 1233"/>
                <a:gd name="T128" fmla="*/ 2264 w 2264"/>
                <a:gd name="T129" fmla="*/ 1233 h 12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264" h="1233">
                  <a:moveTo>
                    <a:pt x="587" y="112"/>
                  </a:moveTo>
                  <a:lnTo>
                    <a:pt x="346" y="279"/>
                  </a:lnTo>
                  <a:lnTo>
                    <a:pt x="169" y="477"/>
                  </a:lnTo>
                  <a:lnTo>
                    <a:pt x="0" y="728"/>
                  </a:lnTo>
                  <a:lnTo>
                    <a:pt x="140" y="1121"/>
                  </a:lnTo>
                  <a:lnTo>
                    <a:pt x="519" y="1193"/>
                  </a:lnTo>
                  <a:lnTo>
                    <a:pt x="1169" y="1233"/>
                  </a:lnTo>
                  <a:lnTo>
                    <a:pt x="1741" y="1155"/>
                  </a:lnTo>
                  <a:lnTo>
                    <a:pt x="1726" y="973"/>
                  </a:lnTo>
                  <a:lnTo>
                    <a:pt x="1669" y="770"/>
                  </a:lnTo>
                  <a:lnTo>
                    <a:pt x="1785" y="703"/>
                  </a:lnTo>
                  <a:lnTo>
                    <a:pt x="1773" y="481"/>
                  </a:lnTo>
                  <a:lnTo>
                    <a:pt x="1631" y="481"/>
                  </a:lnTo>
                  <a:lnTo>
                    <a:pt x="1697" y="401"/>
                  </a:lnTo>
                  <a:lnTo>
                    <a:pt x="1895" y="351"/>
                  </a:lnTo>
                  <a:lnTo>
                    <a:pt x="1924" y="405"/>
                  </a:lnTo>
                  <a:lnTo>
                    <a:pt x="1823" y="486"/>
                  </a:lnTo>
                  <a:lnTo>
                    <a:pt x="1889" y="665"/>
                  </a:lnTo>
                  <a:lnTo>
                    <a:pt x="1914" y="703"/>
                  </a:lnTo>
                  <a:lnTo>
                    <a:pt x="2005" y="694"/>
                  </a:lnTo>
                  <a:lnTo>
                    <a:pt x="2178" y="593"/>
                  </a:lnTo>
                  <a:lnTo>
                    <a:pt x="2264" y="405"/>
                  </a:lnTo>
                  <a:lnTo>
                    <a:pt x="2241" y="194"/>
                  </a:lnTo>
                  <a:lnTo>
                    <a:pt x="2121" y="72"/>
                  </a:lnTo>
                  <a:lnTo>
                    <a:pt x="1986" y="49"/>
                  </a:lnTo>
                  <a:lnTo>
                    <a:pt x="1861" y="28"/>
                  </a:lnTo>
                  <a:lnTo>
                    <a:pt x="1851" y="97"/>
                  </a:lnTo>
                  <a:lnTo>
                    <a:pt x="1804" y="116"/>
                  </a:lnTo>
                  <a:lnTo>
                    <a:pt x="1808" y="294"/>
                  </a:lnTo>
                  <a:lnTo>
                    <a:pt x="1804" y="327"/>
                  </a:lnTo>
                  <a:lnTo>
                    <a:pt x="1735" y="351"/>
                  </a:lnTo>
                  <a:lnTo>
                    <a:pt x="1722" y="266"/>
                  </a:lnTo>
                  <a:lnTo>
                    <a:pt x="1682" y="144"/>
                  </a:lnTo>
                  <a:lnTo>
                    <a:pt x="1578" y="131"/>
                  </a:lnTo>
                  <a:lnTo>
                    <a:pt x="1600" y="0"/>
                  </a:lnTo>
                  <a:lnTo>
                    <a:pt x="1313" y="5"/>
                  </a:lnTo>
                  <a:lnTo>
                    <a:pt x="1131" y="34"/>
                  </a:lnTo>
                  <a:lnTo>
                    <a:pt x="1028" y="279"/>
                  </a:lnTo>
                  <a:lnTo>
                    <a:pt x="876" y="348"/>
                  </a:lnTo>
                  <a:lnTo>
                    <a:pt x="692" y="285"/>
                  </a:lnTo>
                  <a:lnTo>
                    <a:pt x="587" y="112"/>
                  </a:lnTo>
                  <a:close/>
                </a:path>
              </a:pathLst>
            </a:custGeom>
            <a:solidFill>
              <a:srgbClr val="8C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9709" name="Freeform 12"/>
            <p:cNvSpPr>
              <a:spLocks/>
            </p:cNvSpPr>
            <p:nvPr/>
          </p:nvSpPr>
          <p:spPr bwMode="auto">
            <a:xfrm>
              <a:off x="880" y="3822"/>
              <a:ext cx="574" cy="562"/>
            </a:xfrm>
            <a:custGeom>
              <a:avLst/>
              <a:gdLst>
                <a:gd name="T0" fmla="*/ 0 w 1149"/>
                <a:gd name="T1" fmla="*/ 1 h 1123"/>
                <a:gd name="T2" fmla="*/ 0 w 1149"/>
                <a:gd name="T3" fmla="*/ 1 h 1123"/>
                <a:gd name="T4" fmla="*/ 0 w 1149"/>
                <a:gd name="T5" fmla="*/ 1 h 1123"/>
                <a:gd name="T6" fmla="*/ 0 w 1149"/>
                <a:gd name="T7" fmla="*/ 1 h 1123"/>
                <a:gd name="T8" fmla="*/ 0 w 1149"/>
                <a:gd name="T9" fmla="*/ 1 h 1123"/>
                <a:gd name="T10" fmla="*/ 0 w 1149"/>
                <a:gd name="T11" fmla="*/ 1 h 1123"/>
                <a:gd name="T12" fmla="*/ 0 w 1149"/>
                <a:gd name="T13" fmla="*/ 1 h 1123"/>
                <a:gd name="T14" fmla="*/ 0 w 1149"/>
                <a:gd name="T15" fmla="*/ 0 h 1123"/>
                <a:gd name="T16" fmla="*/ 0 w 1149"/>
                <a:gd name="T17" fmla="*/ 1 h 1123"/>
                <a:gd name="T18" fmla="*/ 0 w 1149"/>
                <a:gd name="T19" fmla="*/ 1 h 1123"/>
                <a:gd name="T20" fmla="*/ 0 w 1149"/>
                <a:gd name="T21" fmla="*/ 1 h 1123"/>
                <a:gd name="T22" fmla="*/ 0 w 1149"/>
                <a:gd name="T23" fmla="*/ 1 h 1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49"/>
                <a:gd name="T37" fmla="*/ 0 h 1123"/>
                <a:gd name="T38" fmla="*/ 1149 w 1149"/>
                <a:gd name="T39" fmla="*/ 1123 h 1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49" h="1123">
                  <a:moveTo>
                    <a:pt x="257" y="70"/>
                  </a:moveTo>
                  <a:lnTo>
                    <a:pt x="90" y="328"/>
                  </a:lnTo>
                  <a:lnTo>
                    <a:pt x="44" y="676"/>
                  </a:lnTo>
                  <a:lnTo>
                    <a:pt x="0" y="1068"/>
                  </a:lnTo>
                  <a:lnTo>
                    <a:pt x="303" y="1123"/>
                  </a:lnTo>
                  <a:lnTo>
                    <a:pt x="1149" y="1113"/>
                  </a:lnTo>
                  <a:lnTo>
                    <a:pt x="980" y="551"/>
                  </a:lnTo>
                  <a:lnTo>
                    <a:pt x="801" y="0"/>
                  </a:lnTo>
                  <a:lnTo>
                    <a:pt x="685" y="195"/>
                  </a:lnTo>
                  <a:lnTo>
                    <a:pt x="400" y="212"/>
                  </a:lnTo>
                  <a:lnTo>
                    <a:pt x="257" y="70"/>
                  </a:lnTo>
                  <a:close/>
                </a:path>
              </a:pathLst>
            </a:custGeom>
            <a:solidFill>
              <a:srgbClr val="D3ED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9710" name="Freeform 13"/>
            <p:cNvSpPr>
              <a:spLocks/>
            </p:cNvSpPr>
            <p:nvPr/>
          </p:nvSpPr>
          <p:spPr bwMode="auto">
            <a:xfrm>
              <a:off x="1111" y="3933"/>
              <a:ext cx="134" cy="464"/>
            </a:xfrm>
            <a:custGeom>
              <a:avLst/>
              <a:gdLst>
                <a:gd name="T0" fmla="*/ 0 w 269"/>
                <a:gd name="T1" fmla="*/ 0 h 928"/>
                <a:gd name="T2" fmla="*/ 0 w 269"/>
                <a:gd name="T3" fmla="*/ 1 h 928"/>
                <a:gd name="T4" fmla="*/ 0 w 269"/>
                <a:gd name="T5" fmla="*/ 1 h 928"/>
                <a:gd name="T6" fmla="*/ 0 w 269"/>
                <a:gd name="T7" fmla="*/ 1 h 928"/>
                <a:gd name="T8" fmla="*/ 0 w 269"/>
                <a:gd name="T9" fmla="*/ 1 h 928"/>
                <a:gd name="T10" fmla="*/ 0 w 269"/>
                <a:gd name="T11" fmla="*/ 1 h 928"/>
                <a:gd name="T12" fmla="*/ 0 w 269"/>
                <a:gd name="T13" fmla="*/ 1 h 928"/>
                <a:gd name="T14" fmla="*/ 0 w 269"/>
                <a:gd name="T15" fmla="*/ 1 h 928"/>
                <a:gd name="T16" fmla="*/ 0 w 269"/>
                <a:gd name="T17" fmla="*/ 0 h 928"/>
                <a:gd name="T18" fmla="*/ 0 w 269"/>
                <a:gd name="T19" fmla="*/ 0 h 9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9"/>
                <a:gd name="T31" fmla="*/ 0 h 928"/>
                <a:gd name="T32" fmla="*/ 269 w 269"/>
                <a:gd name="T33" fmla="*/ 928 h 92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9" h="928">
                  <a:moveTo>
                    <a:pt x="116" y="0"/>
                  </a:moveTo>
                  <a:lnTo>
                    <a:pt x="27" y="464"/>
                  </a:lnTo>
                  <a:lnTo>
                    <a:pt x="0" y="722"/>
                  </a:lnTo>
                  <a:lnTo>
                    <a:pt x="37" y="928"/>
                  </a:lnTo>
                  <a:lnTo>
                    <a:pt x="269" y="901"/>
                  </a:lnTo>
                  <a:lnTo>
                    <a:pt x="215" y="749"/>
                  </a:lnTo>
                  <a:lnTo>
                    <a:pt x="170" y="490"/>
                  </a:lnTo>
                  <a:lnTo>
                    <a:pt x="170" y="9"/>
                  </a:lnTo>
                  <a:lnTo>
                    <a:pt x="116" y="0"/>
                  </a:lnTo>
                  <a:close/>
                </a:path>
              </a:pathLst>
            </a:custGeom>
            <a:solidFill>
              <a:srgbClr val="E5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9711" name="Freeform 14"/>
            <p:cNvSpPr>
              <a:spLocks/>
            </p:cNvSpPr>
            <p:nvPr/>
          </p:nvSpPr>
          <p:spPr bwMode="auto">
            <a:xfrm>
              <a:off x="502" y="4068"/>
              <a:ext cx="133" cy="298"/>
            </a:xfrm>
            <a:custGeom>
              <a:avLst/>
              <a:gdLst>
                <a:gd name="T0" fmla="*/ 1 w 266"/>
                <a:gd name="T1" fmla="*/ 0 h 597"/>
                <a:gd name="T2" fmla="*/ 1 w 266"/>
                <a:gd name="T3" fmla="*/ 0 h 597"/>
                <a:gd name="T4" fmla="*/ 0 w 266"/>
                <a:gd name="T5" fmla="*/ 0 h 597"/>
                <a:gd name="T6" fmla="*/ 1 w 266"/>
                <a:gd name="T7" fmla="*/ 0 h 597"/>
                <a:gd name="T8" fmla="*/ 1 w 266"/>
                <a:gd name="T9" fmla="*/ 0 h 597"/>
                <a:gd name="T10" fmla="*/ 1 w 266"/>
                <a:gd name="T11" fmla="*/ 0 h 597"/>
                <a:gd name="T12" fmla="*/ 1 w 266"/>
                <a:gd name="T13" fmla="*/ 0 h 597"/>
                <a:gd name="T14" fmla="*/ 0 60000 65536"/>
                <a:gd name="T15" fmla="*/ 0 60000 65536"/>
                <a:gd name="T16" fmla="*/ 0 60000 65536"/>
                <a:gd name="T17" fmla="*/ 0 60000 65536"/>
                <a:gd name="T18" fmla="*/ 0 60000 65536"/>
                <a:gd name="T19" fmla="*/ 0 60000 65536"/>
                <a:gd name="T20" fmla="*/ 0 60000 65536"/>
                <a:gd name="T21" fmla="*/ 0 w 266"/>
                <a:gd name="T22" fmla="*/ 0 h 597"/>
                <a:gd name="T23" fmla="*/ 266 w 266"/>
                <a:gd name="T24" fmla="*/ 597 h 59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6" h="597">
                  <a:moveTo>
                    <a:pt x="70" y="0"/>
                  </a:moveTo>
                  <a:lnTo>
                    <a:pt x="61" y="302"/>
                  </a:lnTo>
                  <a:lnTo>
                    <a:pt x="0" y="498"/>
                  </a:lnTo>
                  <a:lnTo>
                    <a:pt x="123" y="597"/>
                  </a:lnTo>
                  <a:lnTo>
                    <a:pt x="266" y="44"/>
                  </a:lnTo>
                  <a:lnTo>
                    <a:pt x="70" y="0"/>
                  </a:lnTo>
                  <a:close/>
                </a:path>
              </a:pathLst>
            </a:custGeom>
            <a:solidFill>
              <a:srgbClr val="E5CB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9712" name="Freeform 15"/>
            <p:cNvSpPr>
              <a:spLocks/>
            </p:cNvSpPr>
            <p:nvPr/>
          </p:nvSpPr>
          <p:spPr bwMode="auto">
            <a:xfrm>
              <a:off x="564" y="4063"/>
              <a:ext cx="227" cy="285"/>
            </a:xfrm>
            <a:custGeom>
              <a:avLst/>
              <a:gdLst>
                <a:gd name="T0" fmla="*/ 0 w 455"/>
                <a:gd name="T1" fmla="*/ 0 h 570"/>
                <a:gd name="T2" fmla="*/ 0 w 455"/>
                <a:gd name="T3" fmla="*/ 1 h 570"/>
                <a:gd name="T4" fmla="*/ 0 w 455"/>
                <a:gd name="T5" fmla="*/ 1 h 570"/>
                <a:gd name="T6" fmla="*/ 0 w 455"/>
                <a:gd name="T7" fmla="*/ 1 h 570"/>
                <a:gd name="T8" fmla="*/ 0 w 455"/>
                <a:gd name="T9" fmla="*/ 1 h 570"/>
                <a:gd name="T10" fmla="*/ 0 w 455"/>
                <a:gd name="T11" fmla="*/ 1 h 570"/>
                <a:gd name="T12" fmla="*/ 0 w 455"/>
                <a:gd name="T13" fmla="*/ 0 h 570"/>
                <a:gd name="T14" fmla="*/ 0 w 455"/>
                <a:gd name="T15" fmla="*/ 0 h 570"/>
                <a:gd name="T16" fmla="*/ 0 60000 65536"/>
                <a:gd name="T17" fmla="*/ 0 60000 65536"/>
                <a:gd name="T18" fmla="*/ 0 60000 65536"/>
                <a:gd name="T19" fmla="*/ 0 60000 65536"/>
                <a:gd name="T20" fmla="*/ 0 60000 65536"/>
                <a:gd name="T21" fmla="*/ 0 60000 65536"/>
                <a:gd name="T22" fmla="*/ 0 60000 65536"/>
                <a:gd name="T23" fmla="*/ 0 60000 65536"/>
                <a:gd name="T24" fmla="*/ 0 w 455"/>
                <a:gd name="T25" fmla="*/ 0 h 570"/>
                <a:gd name="T26" fmla="*/ 455 w 455"/>
                <a:gd name="T27" fmla="*/ 570 h 57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55" h="570">
                  <a:moveTo>
                    <a:pt x="63" y="0"/>
                  </a:moveTo>
                  <a:lnTo>
                    <a:pt x="0" y="570"/>
                  </a:lnTo>
                  <a:lnTo>
                    <a:pt x="232" y="526"/>
                  </a:lnTo>
                  <a:lnTo>
                    <a:pt x="455" y="560"/>
                  </a:lnTo>
                  <a:lnTo>
                    <a:pt x="455" y="239"/>
                  </a:lnTo>
                  <a:lnTo>
                    <a:pt x="232" y="142"/>
                  </a:lnTo>
                  <a:lnTo>
                    <a:pt x="63" y="0"/>
                  </a:lnTo>
                  <a:close/>
                </a:path>
              </a:pathLst>
            </a:custGeom>
            <a:solidFill>
              <a:srgbClr val="FFE5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9713" name="Freeform 16"/>
            <p:cNvSpPr>
              <a:spLocks/>
            </p:cNvSpPr>
            <p:nvPr/>
          </p:nvSpPr>
          <p:spPr bwMode="auto">
            <a:xfrm>
              <a:off x="969" y="2815"/>
              <a:ext cx="192" cy="227"/>
            </a:xfrm>
            <a:custGeom>
              <a:avLst/>
              <a:gdLst>
                <a:gd name="T0" fmla="*/ 1 w 384"/>
                <a:gd name="T1" fmla="*/ 1 h 454"/>
                <a:gd name="T2" fmla="*/ 0 w 384"/>
                <a:gd name="T3" fmla="*/ 1 h 454"/>
                <a:gd name="T4" fmla="*/ 1 w 384"/>
                <a:gd name="T5" fmla="*/ 1 h 454"/>
                <a:gd name="T6" fmla="*/ 1 w 384"/>
                <a:gd name="T7" fmla="*/ 0 h 454"/>
                <a:gd name="T8" fmla="*/ 1 w 384"/>
                <a:gd name="T9" fmla="*/ 1 h 454"/>
                <a:gd name="T10" fmla="*/ 1 w 384"/>
                <a:gd name="T11" fmla="*/ 1 h 454"/>
                <a:gd name="T12" fmla="*/ 1 w 384"/>
                <a:gd name="T13" fmla="*/ 1 h 454"/>
                <a:gd name="T14" fmla="*/ 1 w 384"/>
                <a:gd name="T15" fmla="*/ 1 h 454"/>
                <a:gd name="T16" fmla="*/ 1 w 384"/>
                <a:gd name="T17" fmla="*/ 1 h 454"/>
                <a:gd name="T18" fmla="*/ 1 w 384"/>
                <a:gd name="T19" fmla="*/ 1 h 454"/>
                <a:gd name="T20" fmla="*/ 1 w 384"/>
                <a:gd name="T21" fmla="*/ 1 h 454"/>
                <a:gd name="T22" fmla="*/ 1 w 384"/>
                <a:gd name="T23" fmla="*/ 1 h 454"/>
                <a:gd name="T24" fmla="*/ 1 w 384"/>
                <a:gd name="T25" fmla="*/ 1 h 454"/>
                <a:gd name="T26" fmla="*/ 1 w 384"/>
                <a:gd name="T27" fmla="*/ 1 h 4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84"/>
                <a:gd name="T43" fmla="*/ 0 h 454"/>
                <a:gd name="T44" fmla="*/ 384 w 384"/>
                <a:gd name="T45" fmla="*/ 454 h 45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84" h="454">
                  <a:moveTo>
                    <a:pt x="19" y="454"/>
                  </a:moveTo>
                  <a:lnTo>
                    <a:pt x="0" y="205"/>
                  </a:lnTo>
                  <a:lnTo>
                    <a:pt x="54" y="159"/>
                  </a:lnTo>
                  <a:lnTo>
                    <a:pt x="99" y="0"/>
                  </a:lnTo>
                  <a:lnTo>
                    <a:pt x="189" y="70"/>
                  </a:lnTo>
                  <a:lnTo>
                    <a:pt x="285" y="9"/>
                  </a:lnTo>
                  <a:lnTo>
                    <a:pt x="322" y="116"/>
                  </a:lnTo>
                  <a:lnTo>
                    <a:pt x="384" y="133"/>
                  </a:lnTo>
                  <a:lnTo>
                    <a:pt x="348" y="275"/>
                  </a:lnTo>
                  <a:lnTo>
                    <a:pt x="384" y="357"/>
                  </a:lnTo>
                  <a:lnTo>
                    <a:pt x="278" y="365"/>
                  </a:lnTo>
                  <a:lnTo>
                    <a:pt x="135" y="391"/>
                  </a:lnTo>
                  <a:lnTo>
                    <a:pt x="19" y="454"/>
                  </a:lnTo>
                  <a:close/>
                </a:path>
              </a:pathLst>
            </a:custGeom>
            <a:solidFill>
              <a:srgbClr val="B28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9714" name="Freeform 17"/>
            <p:cNvSpPr>
              <a:spLocks/>
            </p:cNvSpPr>
            <p:nvPr/>
          </p:nvSpPr>
          <p:spPr bwMode="auto">
            <a:xfrm>
              <a:off x="1164" y="3205"/>
              <a:ext cx="350" cy="320"/>
            </a:xfrm>
            <a:custGeom>
              <a:avLst/>
              <a:gdLst>
                <a:gd name="T0" fmla="*/ 0 w 702"/>
                <a:gd name="T1" fmla="*/ 1 h 639"/>
                <a:gd name="T2" fmla="*/ 0 w 702"/>
                <a:gd name="T3" fmla="*/ 1 h 639"/>
                <a:gd name="T4" fmla="*/ 0 w 702"/>
                <a:gd name="T5" fmla="*/ 0 h 639"/>
                <a:gd name="T6" fmla="*/ 0 w 702"/>
                <a:gd name="T7" fmla="*/ 1 h 639"/>
                <a:gd name="T8" fmla="*/ 0 w 702"/>
                <a:gd name="T9" fmla="*/ 1 h 639"/>
                <a:gd name="T10" fmla="*/ 0 w 702"/>
                <a:gd name="T11" fmla="*/ 1 h 639"/>
                <a:gd name="T12" fmla="*/ 0 w 702"/>
                <a:gd name="T13" fmla="*/ 1 h 639"/>
                <a:gd name="T14" fmla="*/ 0 w 702"/>
                <a:gd name="T15" fmla="*/ 1 h 639"/>
                <a:gd name="T16" fmla="*/ 0 w 702"/>
                <a:gd name="T17" fmla="*/ 1 h 639"/>
                <a:gd name="T18" fmla="*/ 0 w 702"/>
                <a:gd name="T19" fmla="*/ 1 h 639"/>
                <a:gd name="T20" fmla="*/ 0 w 702"/>
                <a:gd name="T21" fmla="*/ 1 h 639"/>
                <a:gd name="T22" fmla="*/ 0 w 702"/>
                <a:gd name="T23" fmla="*/ 1 h 639"/>
                <a:gd name="T24" fmla="*/ 0 w 702"/>
                <a:gd name="T25" fmla="*/ 1 h 639"/>
                <a:gd name="T26" fmla="*/ 0 w 702"/>
                <a:gd name="T27" fmla="*/ 1 h 639"/>
                <a:gd name="T28" fmla="*/ 0 w 702"/>
                <a:gd name="T29" fmla="*/ 1 h 639"/>
                <a:gd name="T30" fmla="*/ 0 w 702"/>
                <a:gd name="T31" fmla="*/ 1 h 639"/>
                <a:gd name="T32" fmla="*/ 0 w 702"/>
                <a:gd name="T33" fmla="*/ 1 h 639"/>
                <a:gd name="T34" fmla="*/ 0 w 702"/>
                <a:gd name="T35" fmla="*/ 1 h 639"/>
                <a:gd name="T36" fmla="*/ 0 w 702"/>
                <a:gd name="T37" fmla="*/ 1 h 63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02"/>
                <a:gd name="T58" fmla="*/ 0 h 639"/>
                <a:gd name="T59" fmla="*/ 702 w 702"/>
                <a:gd name="T60" fmla="*/ 639 h 63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02" h="639">
                  <a:moveTo>
                    <a:pt x="57" y="105"/>
                  </a:moveTo>
                  <a:lnTo>
                    <a:pt x="139" y="42"/>
                  </a:lnTo>
                  <a:lnTo>
                    <a:pt x="340" y="0"/>
                  </a:lnTo>
                  <a:lnTo>
                    <a:pt x="532" y="28"/>
                  </a:lnTo>
                  <a:lnTo>
                    <a:pt x="614" y="101"/>
                  </a:lnTo>
                  <a:lnTo>
                    <a:pt x="677" y="177"/>
                  </a:lnTo>
                  <a:lnTo>
                    <a:pt x="702" y="279"/>
                  </a:lnTo>
                  <a:lnTo>
                    <a:pt x="673" y="374"/>
                  </a:lnTo>
                  <a:lnTo>
                    <a:pt x="639" y="490"/>
                  </a:lnTo>
                  <a:lnTo>
                    <a:pt x="557" y="587"/>
                  </a:lnTo>
                  <a:lnTo>
                    <a:pt x="460" y="610"/>
                  </a:lnTo>
                  <a:lnTo>
                    <a:pt x="287" y="639"/>
                  </a:lnTo>
                  <a:lnTo>
                    <a:pt x="139" y="610"/>
                  </a:lnTo>
                  <a:lnTo>
                    <a:pt x="67" y="553"/>
                  </a:lnTo>
                  <a:lnTo>
                    <a:pt x="23" y="428"/>
                  </a:lnTo>
                  <a:lnTo>
                    <a:pt x="0" y="317"/>
                  </a:lnTo>
                  <a:lnTo>
                    <a:pt x="29" y="192"/>
                  </a:lnTo>
                  <a:lnTo>
                    <a:pt x="57" y="10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9715" name="Freeform 18"/>
            <p:cNvSpPr>
              <a:spLocks/>
            </p:cNvSpPr>
            <p:nvPr/>
          </p:nvSpPr>
          <p:spPr bwMode="auto">
            <a:xfrm>
              <a:off x="1233" y="3301"/>
              <a:ext cx="94" cy="75"/>
            </a:xfrm>
            <a:custGeom>
              <a:avLst/>
              <a:gdLst>
                <a:gd name="T0" fmla="*/ 0 w 188"/>
                <a:gd name="T1" fmla="*/ 1 h 148"/>
                <a:gd name="T2" fmla="*/ 1 w 188"/>
                <a:gd name="T3" fmla="*/ 1 h 148"/>
                <a:gd name="T4" fmla="*/ 1 w 188"/>
                <a:gd name="T5" fmla="*/ 0 h 148"/>
                <a:gd name="T6" fmla="*/ 1 w 188"/>
                <a:gd name="T7" fmla="*/ 1 h 148"/>
                <a:gd name="T8" fmla="*/ 1 w 188"/>
                <a:gd name="T9" fmla="*/ 1 h 148"/>
                <a:gd name="T10" fmla="*/ 0 w 188"/>
                <a:gd name="T11" fmla="*/ 1 h 148"/>
                <a:gd name="T12" fmla="*/ 0 w 188"/>
                <a:gd name="T13" fmla="*/ 1 h 148"/>
                <a:gd name="T14" fmla="*/ 0 60000 65536"/>
                <a:gd name="T15" fmla="*/ 0 60000 65536"/>
                <a:gd name="T16" fmla="*/ 0 60000 65536"/>
                <a:gd name="T17" fmla="*/ 0 60000 65536"/>
                <a:gd name="T18" fmla="*/ 0 60000 65536"/>
                <a:gd name="T19" fmla="*/ 0 60000 65536"/>
                <a:gd name="T20" fmla="*/ 0 60000 65536"/>
                <a:gd name="T21" fmla="*/ 0 w 188"/>
                <a:gd name="T22" fmla="*/ 0 h 148"/>
                <a:gd name="T23" fmla="*/ 188 w 188"/>
                <a:gd name="T24" fmla="*/ 148 h 1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8" h="148">
                  <a:moveTo>
                    <a:pt x="0" y="91"/>
                  </a:moveTo>
                  <a:lnTo>
                    <a:pt x="47" y="4"/>
                  </a:lnTo>
                  <a:lnTo>
                    <a:pt x="154" y="0"/>
                  </a:lnTo>
                  <a:lnTo>
                    <a:pt x="188" y="68"/>
                  </a:lnTo>
                  <a:lnTo>
                    <a:pt x="129" y="148"/>
                  </a:lnTo>
                  <a:lnTo>
                    <a:pt x="0" y="91"/>
                  </a:lnTo>
                  <a:close/>
                </a:path>
              </a:pathLst>
            </a:custGeom>
            <a:solidFill>
              <a:srgbClr val="8CBF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9716" name="Freeform 19"/>
            <p:cNvSpPr>
              <a:spLocks/>
            </p:cNvSpPr>
            <p:nvPr/>
          </p:nvSpPr>
          <p:spPr bwMode="auto">
            <a:xfrm>
              <a:off x="1221" y="2463"/>
              <a:ext cx="71" cy="148"/>
            </a:xfrm>
            <a:custGeom>
              <a:avLst/>
              <a:gdLst>
                <a:gd name="T0" fmla="*/ 0 w 143"/>
                <a:gd name="T1" fmla="*/ 0 h 295"/>
                <a:gd name="T2" fmla="*/ 0 w 143"/>
                <a:gd name="T3" fmla="*/ 1 h 295"/>
                <a:gd name="T4" fmla="*/ 0 w 143"/>
                <a:gd name="T5" fmla="*/ 1 h 295"/>
                <a:gd name="T6" fmla="*/ 0 w 143"/>
                <a:gd name="T7" fmla="*/ 1 h 295"/>
                <a:gd name="T8" fmla="*/ 0 w 143"/>
                <a:gd name="T9" fmla="*/ 1 h 295"/>
                <a:gd name="T10" fmla="*/ 0 w 143"/>
                <a:gd name="T11" fmla="*/ 1 h 295"/>
                <a:gd name="T12" fmla="*/ 0 w 143"/>
                <a:gd name="T13" fmla="*/ 1 h 295"/>
                <a:gd name="T14" fmla="*/ 0 w 143"/>
                <a:gd name="T15" fmla="*/ 0 h 295"/>
                <a:gd name="T16" fmla="*/ 0 w 143"/>
                <a:gd name="T17" fmla="*/ 0 h 2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3"/>
                <a:gd name="T28" fmla="*/ 0 h 295"/>
                <a:gd name="T29" fmla="*/ 143 w 143"/>
                <a:gd name="T30" fmla="*/ 295 h 2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3" h="295">
                  <a:moveTo>
                    <a:pt x="88" y="0"/>
                  </a:moveTo>
                  <a:lnTo>
                    <a:pt x="23" y="94"/>
                  </a:lnTo>
                  <a:lnTo>
                    <a:pt x="0" y="246"/>
                  </a:lnTo>
                  <a:lnTo>
                    <a:pt x="6" y="295"/>
                  </a:lnTo>
                  <a:lnTo>
                    <a:pt x="55" y="295"/>
                  </a:lnTo>
                  <a:lnTo>
                    <a:pt x="131" y="143"/>
                  </a:lnTo>
                  <a:lnTo>
                    <a:pt x="143" y="33"/>
                  </a:lnTo>
                  <a:lnTo>
                    <a:pt x="8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9717" name="Freeform 20"/>
            <p:cNvSpPr>
              <a:spLocks/>
            </p:cNvSpPr>
            <p:nvPr/>
          </p:nvSpPr>
          <p:spPr bwMode="auto">
            <a:xfrm>
              <a:off x="1190" y="2668"/>
              <a:ext cx="55" cy="44"/>
            </a:xfrm>
            <a:custGeom>
              <a:avLst/>
              <a:gdLst>
                <a:gd name="T0" fmla="*/ 0 w 111"/>
                <a:gd name="T1" fmla="*/ 0 h 87"/>
                <a:gd name="T2" fmla="*/ 0 w 111"/>
                <a:gd name="T3" fmla="*/ 1 h 87"/>
                <a:gd name="T4" fmla="*/ 0 w 111"/>
                <a:gd name="T5" fmla="*/ 1 h 87"/>
                <a:gd name="T6" fmla="*/ 0 w 111"/>
                <a:gd name="T7" fmla="*/ 1 h 87"/>
                <a:gd name="T8" fmla="*/ 0 w 111"/>
                <a:gd name="T9" fmla="*/ 1 h 87"/>
                <a:gd name="T10" fmla="*/ 0 w 111"/>
                <a:gd name="T11" fmla="*/ 1 h 87"/>
                <a:gd name="T12" fmla="*/ 0 w 111"/>
                <a:gd name="T13" fmla="*/ 0 h 87"/>
                <a:gd name="T14" fmla="*/ 0 w 111"/>
                <a:gd name="T15" fmla="*/ 0 h 87"/>
                <a:gd name="T16" fmla="*/ 0 60000 65536"/>
                <a:gd name="T17" fmla="*/ 0 60000 65536"/>
                <a:gd name="T18" fmla="*/ 0 60000 65536"/>
                <a:gd name="T19" fmla="*/ 0 60000 65536"/>
                <a:gd name="T20" fmla="*/ 0 60000 65536"/>
                <a:gd name="T21" fmla="*/ 0 60000 65536"/>
                <a:gd name="T22" fmla="*/ 0 60000 65536"/>
                <a:gd name="T23" fmla="*/ 0 60000 65536"/>
                <a:gd name="T24" fmla="*/ 0 w 111"/>
                <a:gd name="T25" fmla="*/ 0 h 87"/>
                <a:gd name="T26" fmla="*/ 111 w 111"/>
                <a:gd name="T27" fmla="*/ 87 h 8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1" h="87">
                  <a:moveTo>
                    <a:pt x="40" y="0"/>
                  </a:moveTo>
                  <a:lnTo>
                    <a:pt x="93" y="15"/>
                  </a:lnTo>
                  <a:lnTo>
                    <a:pt x="111" y="59"/>
                  </a:lnTo>
                  <a:lnTo>
                    <a:pt x="50" y="87"/>
                  </a:lnTo>
                  <a:lnTo>
                    <a:pt x="0" y="49"/>
                  </a:lnTo>
                  <a:lnTo>
                    <a:pt x="6" y="9"/>
                  </a:lnTo>
                  <a:lnTo>
                    <a:pt x="4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9718" name="Freeform 21"/>
            <p:cNvSpPr>
              <a:spLocks/>
            </p:cNvSpPr>
            <p:nvPr/>
          </p:nvSpPr>
          <p:spPr bwMode="auto">
            <a:xfrm>
              <a:off x="1256" y="2762"/>
              <a:ext cx="58" cy="54"/>
            </a:xfrm>
            <a:custGeom>
              <a:avLst/>
              <a:gdLst>
                <a:gd name="T0" fmla="*/ 1 w 116"/>
                <a:gd name="T1" fmla="*/ 0 h 109"/>
                <a:gd name="T2" fmla="*/ 1 w 116"/>
                <a:gd name="T3" fmla="*/ 0 h 109"/>
                <a:gd name="T4" fmla="*/ 1 w 116"/>
                <a:gd name="T5" fmla="*/ 0 h 109"/>
                <a:gd name="T6" fmla="*/ 1 w 116"/>
                <a:gd name="T7" fmla="*/ 0 h 109"/>
                <a:gd name="T8" fmla="*/ 1 w 116"/>
                <a:gd name="T9" fmla="*/ 0 h 109"/>
                <a:gd name="T10" fmla="*/ 0 w 116"/>
                <a:gd name="T11" fmla="*/ 0 h 109"/>
                <a:gd name="T12" fmla="*/ 1 w 116"/>
                <a:gd name="T13" fmla="*/ 0 h 109"/>
                <a:gd name="T14" fmla="*/ 1 w 116"/>
                <a:gd name="T15" fmla="*/ 0 h 109"/>
                <a:gd name="T16" fmla="*/ 0 60000 65536"/>
                <a:gd name="T17" fmla="*/ 0 60000 65536"/>
                <a:gd name="T18" fmla="*/ 0 60000 65536"/>
                <a:gd name="T19" fmla="*/ 0 60000 65536"/>
                <a:gd name="T20" fmla="*/ 0 60000 65536"/>
                <a:gd name="T21" fmla="*/ 0 60000 65536"/>
                <a:gd name="T22" fmla="*/ 0 60000 65536"/>
                <a:gd name="T23" fmla="*/ 0 60000 65536"/>
                <a:gd name="T24" fmla="*/ 0 w 116"/>
                <a:gd name="T25" fmla="*/ 0 h 109"/>
                <a:gd name="T26" fmla="*/ 116 w 116"/>
                <a:gd name="T27" fmla="*/ 109 h 10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6" h="109">
                  <a:moveTo>
                    <a:pt x="23" y="10"/>
                  </a:moveTo>
                  <a:lnTo>
                    <a:pt x="82" y="0"/>
                  </a:lnTo>
                  <a:lnTo>
                    <a:pt x="116" y="33"/>
                  </a:lnTo>
                  <a:lnTo>
                    <a:pt x="105" y="88"/>
                  </a:lnTo>
                  <a:lnTo>
                    <a:pt x="50" y="109"/>
                  </a:lnTo>
                  <a:lnTo>
                    <a:pt x="0" y="59"/>
                  </a:lnTo>
                  <a:lnTo>
                    <a:pt x="2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9719" name="Freeform 22"/>
            <p:cNvSpPr>
              <a:spLocks/>
            </p:cNvSpPr>
            <p:nvPr/>
          </p:nvSpPr>
          <p:spPr bwMode="auto">
            <a:xfrm>
              <a:off x="1431" y="2734"/>
              <a:ext cx="60" cy="54"/>
            </a:xfrm>
            <a:custGeom>
              <a:avLst/>
              <a:gdLst>
                <a:gd name="T0" fmla="*/ 1 w 120"/>
                <a:gd name="T1" fmla="*/ 0 h 108"/>
                <a:gd name="T2" fmla="*/ 1 w 120"/>
                <a:gd name="T3" fmla="*/ 1 h 108"/>
                <a:gd name="T4" fmla="*/ 0 w 120"/>
                <a:gd name="T5" fmla="*/ 1 h 108"/>
                <a:gd name="T6" fmla="*/ 1 w 120"/>
                <a:gd name="T7" fmla="*/ 1 h 108"/>
                <a:gd name="T8" fmla="*/ 1 w 120"/>
                <a:gd name="T9" fmla="*/ 1 h 108"/>
                <a:gd name="T10" fmla="*/ 1 w 120"/>
                <a:gd name="T11" fmla="*/ 1 h 108"/>
                <a:gd name="T12" fmla="*/ 1 w 120"/>
                <a:gd name="T13" fmla="*/ 0 h 108"/>
                <a:gd name="T14" fmla="*/ 1 w 120"/>
                <a:gd name="T15" fmla="*/ 0 h 108"/>
                <a:gd name="T16" fmla="*/ 0 60000 65536"/>
                <a:gd name="T17" fmla="*/ 0 60000 65536"/>
                <a:gd name="T18" fmla="*/ 0 60000 65536"/>
                <a:gd name="T19" fmla="*/ 0 60000 65536"/>
                <a:gd name="T20" fmla="*/ 0 60000 65536"/>
                <a:gd name="T21" fmla="*/ 0 60000 65536"/>
                <a:gd name="T22" fmla="*/ 0 60000 65536"/>
                <a:gd name="T23" fmla="*/ 0 60000 65536"/>
                <a:gd name="T24" fmla="*/ 0 w 120"/>
                <a:gd name="T25" fmla="*/ 0 h 108"/>
                <a:gd name="T26" fmla="*/ 120 w 120"/>
                <a:gd name="T27" fmla="*/ 108 h 10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0" h="108">
                  <a:moveTo>
                    <a:pt x="61" y="0"/>
                  </a:moveTo>
                  <a:lnTo>
                    <a:pt x="6" y="50"/>
                  </a:lnTo>
                  <a:lnTo>
                    <a:pt x="0" y="93"/>
                  </a:lnTo>
                  <a:lnTo>
                    <a:pt x="61" y="108"/>
                  </a:lnTo>
                  <a:lnTo>
                    <a:pt x="114" y="65"/>
                  </a:lnTo>
                  <a:lnTo>
                    <a:pt x="120" y="15"/>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9720" name="Freeform 23"/>
            <p:cNvSpPr>
              <a:spLocks/>
            </p:cNvSpPr>
            <p:nvPr/>
          </p:nvSpPr>
          <p:spPr bwMode="auto">
            <a:xfrm>
              <a:off x="1493" y="2564"/>
              <a:ext cx="170" cy="151"/>
            </a:xfrm>
            <a:custGeom>
              <a:avLst/>
              <a:gdLst>
                <a:gd name="T0" fmla="*/ 0 w 338"/>
                <a:gd name="T1" fmla="*/ 1 h 302"/>
                <a:gd name="T2" fmla="*/ 1 w 338"/>
                <a:gd name="T3" fmla="*/ 1 h 302"/>
                <a:gd name="T4" fmla="*/ 1 w 338"/>
                <a:gd name="T5" fmla="*/ 1 h 302"/>
                <a:gd name="T6" fmla="*/ 1 w 338"/>
                <a:gd name="T7" fmla="*/ 0 h 302"/>
                <a:gd name="T8" fmla="*/ 1 w 338"/>
                <a:gd name="T9" fmla="*/ 1 h 302"/>
                <a:gd name="T10" fmla="*/ 1 w 338"/>
                <a:gd name="T11" fmla="*/ 1 h 302"/>
                <a:gd name="T12" fmla="*/ 1 w 338"/>
                <a:gd name="T13" fmla="*/ 1 h 302"/>
                <a:gd name="T14" fmla="*/ 1 w 338"/>
                <a:gd name="T15" fmla="*/ 1 h 302"/>
                <a:gd name="T16" fmla="*/ 0 w 338"/>
                <a:gd name="T17" fmla="*/ 1 h 302"/>
                <a:gd name="T18" fmla="*/ 0 w 338"/>
                <a:gd name="T19" fmla="*/ 1 h 3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38"/>
                <a:gd name="T31" fmla="*/ 0 h 302"/>
                <a:gd name="T32" fmla="*/ 338 w 338"/>
                <a:gd name="T33" fmla="*/ 302 h 30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38" h="302">
                  <a:moveTo>
                    <a:pt x="0" y="296"/>
                  </a:moveTo>
                  <a:lnTo>
                    <a:pt x="213" y="78"/>
                  </a:lnTo>
                  <a:lnTo>
                    <a:pt x="230" y="28"/>
                  </a:lnTo>
                  <a:lnTo>
                    <a:pt x="285" y="0"/>
                  </a:lnTo>
                  <a:lnTo>
                    <a:pt x="338" y="49"/>
                  </a:lnTo>
                  <a:lnTo>
                    <a:pt x="306" y="127"/>
                  </a:lnTo>
                  <a:lnTo>
                    <a:pt x="169" y="236"/>
                  </a:lnTo>
                  <a:lnTo>
                    <a:pt x="87" y="302"/>
                  </a:lnTo>
                  <a:lnTo>
                    <a:pt x="0" y="2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9721" name="Freeform 24"/>
            <p:cNvSpPr>
              <a:spLocks/>
            </p:cNvSpPr>
            <p:nvPr/>
          </p:nvSpPr>
          <p:spPr bwMode="auto">
            <a:xfrm>
              <a:off x="1321" y="2458"/>
              <a:ext cx="197" cy="262"/>
            </a:xfrm>
            <a:custGeom>
              <a:avLst/>
              <a:gdLst>
                <a:gd name="T0" fmla="*/ 1 w 393"/>
                <a:gd name="T1" fmla="*/ 0 h 525"/>
                <a:gd name="T2" fmla="*/ 1 w 393"/>
                <a:gd name="T3" fmla="*/ 0 h 525"/>
                <a:gd name="T4" fmla="*/ 1 w 393"/>
                <a:gd name="T5" fmla="*/ 0 h 525"/>
                <a:gd name="T6" fmla="*/ 1 w 393"/>
                <a:gd name="T7" fmla="*/ 0 h 525"/>
                <a:gd name="T8" fmla="*/ 1 w 393"/>
                <a:gd name="T9" fmla="*/ 0 h 525"/>
                <a:gd name="T10" fmla="*/ 1 w 393"/>
                <a:gd name="T11" fmla="*/ 0 h 525"/>
                <a:gd name="T12" fmla="*/ 1 w 393"/>
                <a:gd name="T13" fmla="*/ 0 h 525"/>
                <a:gd name="T14" fmla="*/ 1 w 393"/>
                <a:gd name="T15" fmla="*/ 0 h 525"/>
                <a:gd name="T16" fmla="*/ 1 w 393"/>
                <a:gd name="T17" fmla="*/ 0 h 525"/>
                <a:gd name="T18" fmla="*/ 1 w 393"/>
                <a:gd name="T19" fmla="*/ 0 h 525"/>
                <a:gd name="T20" fmla="*/ 1 w 393"/>
                <a:gd name="T21" fmla="*/ 0 h 525"/>
                <a:gd name="T22" fmla="*/ 1 w 393"/>
                <a:gd name="T23" fmla="*/ 0 h 525"/>
                <a:gd name="T24" fmla="*/ 1 w 393"/>
                <a:gd name="T25" fmla="*/ 0 h 525"/>
                <a:gd name="T26" fmla="*/ 1 w 393"/>
                <a:gd name="T27" fmla="*/ 0 h 525"/>
                <a:gd name="T28" fmla="*/ 1 w 393"/>
                <a:gd name="T29" fmla="*/ 0 h 525"/>
                <a:gd name="T30" fmla="*/ 1 w 393"/>
                <a:gd name="T31" fmla="*/ 0 h 525"/>
                <a:gd name="T32" fmla="*/ 1 w 393"/>
                <a:gd name="T33" fmla="*/ 0 h 525"/>
                <a:gd name="T34" fmla="*/ 1 w 393"/>
                <a:gd name="T35" fmla="*/ 0 h 525"/>
                <a:gd name="T36" fmla="*/ 0 w 393"/>
                <a:gd name="T37" fmla="*/ 0 h 525"/>
                <a:gd name="T38" fmla="*/ 1 w 393"/>
                <a:gd name="T39" fmla="*/ 0 h 525"/>
                <a:gd name="T40" fmla="*/ 1 w 393"/>
                <a:gd name="T41" fmla="*/ 0 h 5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93"/>
                <a:gd name="T64" fmla="*/ 0 h 525"/>
                <a:gd name="T65" fmla="*/ 393 w 393"/>
                <a:gd name="T66" fmla="*/ 525 h 52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93" h="525">
                  <a:moveTo>
                    <a:pt x="49" y="525"/>
                  </a:moveTo>
                  <a:lnTo>
                    <a:pt x="251" y="393"/>
                  </a:lnTo>
                  <a:lnTo>
                    <a:pt x="241" y="340"/>
                  </a:lnTo>
                  <a:lnTo>
                    <a:pt x="203" y="285"/>
                  </a:lnTo>
                  <a:lnTo>
                    <a:pt x="323" y="186"/>
                  </a:lnTo>
                  <a:lnTo>
                    <a:pt x="393" y="131"/>
                  </a:lnTo>
                  <a:lnTo>
                    <a:pt x="355" y="61"/>
                  </a:lnTo>
                  <a:lnTo>
                    <a:pt x="247" y="11"/>
                  </a:lnTo>
                  <a:lnTo>
                    <a:pt x="154" y="0"/>
                  </a:lnTo>
                  <a:lnTo>
                    <a:pt x="93" y="0"/>
                  </a:lnTo>
                  <a:lnTo>
                    <a:pt x="110" y="55"/>
                  </a:lnTo>
                  <a:lnTo>
                    <a:pt x="165" y="93"/>
                  </a:lnTo>
                  <a:lnTo>
                    <a:pt x="241" y="110"/>
                  </a:lnTo>
                  <a:lnTo>
                    <a:pt x="165" y="169"/>
                  </a:lnTo>
                  <a:lnTo>
                    <a:pt x="60" y="230"/>
                  </a:lnTo>
                  <a:lnTo>
                    <a:pt x="38" y="279"/>
                  </a:lnTo>
                  <a:lnTo>
                    <a:pt x="72" y="355"/>
                  </a:lnTo>
                  <a:lnTo>
                    <a:pt x="11" y="416"/>
                  </a:lnTo>
                  <a:lnTo>
                    <a:pt x="0" y="498"/>
                  </a:lnTo>
                  <a:lnTo>
                    <a:pt x="49"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9722" name="Freeform 25"/>
            <p:cNvSpPr>
              <a:spLocks/>
            </p:cNvSpPr>
            <p:nvPr/>
          </p:nvSpPr>
          <p:spPr bwMode="auto">
            <a:xfrm>
              <a:off x="945" y="2791"/>
              <a:ext cx="226" cy="214"/>
            </a:xfrm>
            <a:custGeom>
              <a:avLst/>
              <a:gdLst>
                <a:gd name="T0" fmla="*/ 1 w 452"/>
                <a:gd name="T1" fmla="*/ 1 h 428"/>
                <a:gd name="T2" fmla="*/ 1 w 452"/>
                <a:gd name="T3" fmla="*/ 1 h 428"/>
                <a:gd name="T4" fmla="*/ 1 w 452"/>
                <a:gd name="T5" fmla="*/ 1 h 428"/>
                <a:gd name="T6" fmla="*/ 1 w 452"/>
                <a:gd name="T7" fmla="*/ 1 h 428"/>
                <a:gd name="T8" fmla="*/ 1 w 452"/>
                <a:gd name="T9" fmla="*/ 1 h 428"/>
                <a:gd name="T10" fmla="*/ 1 w 452"/>
                <a:gd name="T11" fmla="*/ 1 h 428"/>
                <a:gd name="T12" fmla="*/ 1 w 452"/>
                <a:gd name="T13" fmla="*/ 1 h 428"/>
                <a:gd name="T14" fmla="*/ 1 w 452"/>
                <a:gd name="T15" fmla="*/ 1 h 428"/>
                <a:gd name="T16" fmla="*/ 1 w 452"/>
                <a:gd name="T17" fmla="*/ 1 h 428"/>
                <a:gd name="T18" fmla="*/ 1 w 452"/>
                <a:gd name="T19" fmla="*/ 1 h 428"/>
                <a:gd name="T20" fmla="*/ 1 w 452"/>
                <a:gd name="T21" fmla="*/ 0 h 428"/>
                <a:gd name="T22" fmla="*/ 1 w 452"/>
                <a:gd name="T23" fmla="*/ 1 h 428"/>
                <a:gd name="T24" fmla="*/ 1 w 452"/>
                <a:gd name="T25" fmla="*/ 1 h 428"/>
                <a:gd name="T26" fmla="*/ 1 w 452"/>
                <a:gd name="T27" fmla="*/ 1 h 428"/>
                <a:gd name="T28" fmla="*/ 1 w 452"/>
                <a:gd name="T29" fmla="*/ 1 h 428"/>
                <a:gd name="T30" fmla="*/ 1 w 452"/>
                <a:gd name="T31" fmla="*/ 1 h 428"/>
                <a:gd name="T32" fmla="*/ 0 w 452"/>
                <a:gd name="T33" fmla="*/ 1 h 428"/>
                <a:gd name="T34" fmla="*/ 1 w 452"/>
                <a:gd name="T35" fmla="*/ 1 h 428"/>
                <a:gd name="T36" fmla="*/ 1 w 452"/>
                <a:gd name="T37" fmla="*/ 1 h 428"/>
                <a:gd name="T38" fmla="*/ 1 w 452"/>
                <a:gd name="T39" fmla="*/ 1 h 428"/>
                <a:gd name="T40" fmla="*/ 1 w 452"/>
                <a:gd name="T41" fmla="*/ 1 h 428"/>
                <a:gd name="T42" fmla="*/ 1 w 452"/>
                <a:gd name="T43" fmla="*/ 1 h 428"/>
                <a:gd name="T44" fmla="*/ 1 w 452"/>
                <a:gd name="T45" fmla="*/ 1 h 428"/>
                <a:gd name="T46" fmla="*/ 1 w 452"/>
                <a:gd name="T47" fmla="*/ 1 h 428"/>
                <a:gd name="T48" fmla="*/ 1 w 452"/>
                <a:gd name="T49" fmla="*/ 1 h 428"/>
                <a:gd name="T50" fmla="*/ 1 w 452"/>
                <a:gd name="T51" fmla="*/ 1 h 428"/>
                <a:gd name="T52" fmla="*/ 1 w 452"/>
                <a:gd name="T53" fmla="*/ 1 h 428"/>
                <a:gd name="T54" fmla="*/ 1 w 452"/>
                <a:gd name="T55" fmla="*/ 1 h 428"/>
                <a:gd name="T56" fmla="*/ 1 w 452"/>
                <a:gd name="T57" fmla="*/ 1 h 428"/>
                <a:gd name="T58" fmla="*/ 1 w 452"/>
                <a:gd name="T59" fmla="*/ 1 h 428"/>
                <a:gd name="T60" fmla="*/ 1 w 452"/>
                <a:gd name="T61" fmla="*/ 1 h 428"/>
                <a:gd name="T62" fmla="*/ 1 w 452"/>
                <a:gd name="T63" fmla="*/ 1 h 428"/>
                <a:gd name="T64" fmla="*/ 1 w 452"/>
                <a:gd name="T65" fmla="*/ 1 h 428"/>
                <a:gd name="T66" fmla="*/ 1 w 452"/>
                <a:gd name="T67" fmla="*/ 1 h 428"/>
                <a:gd name="T68" fmla="*/ 1 w 452"/>
                <a:gd name="T69" fmla="*/ 1 h 428"/>
                <a:gd name="T70" fmla="*/ 1 w 452"/>
                <a:gd name="T71" fmla="*/ 1 h 4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52"/>
                <a:gd name="T109" fmla="*/ 0 h 428"/>
                <a:gd name="T110" fmla="*/ 452 w 452"/>
                <a:gd name="T111" fmla="*/ 428 h 42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52" h="428">
                  <a:moveTo>
                    <a:pt x="405" y="339"/>
                  </a:moveTo>
                  <a:lnTo>
                    <a:pt x="443" y="242"/>
                  </a:lnTo>
                  <a:lnTo>
                    <a:pt x="452" y="164"/>
                  </a:lnTo>
                  <a:lnTo>
                    <a:pt x="388" y="154"/>
                  </a:lnTo>
                  <a:lnTo>
                    <a:pt x="382" y="110"/>
                  </a:lnTo>
                  <a:lnTo>
                    <a:pt x="365" y="50"/>
                  </a:lnTo>
                  <a:lnTo>
                    <a:pt x="332" y="23"/>
                  </a:lnTo>
                  <a:lnTo>
                    <a:pt x="268" y="38"/>
                  </a:lnTo>
                  <a:lnTo>
                    <a:pt x="245" y="50"/>
                  </a:lnTo>
                  <a:lnTo>
                    <a:pt x="218" y="6"/>
                  </a:lnTo>
                  <a:lnTo>
                    <a:pt x="163" y="0"/>
                  </a:lnTo>
                  <a:lnTo>
                    <a:pt x="114" y="33"/>
                  </a:lnTo>
                  <a:lnTo>
                    <a:pt x="108" y="105"/>
                  </a:lnTo>
                  <a:lnTo>
                    <a:pt x="82" y="160"/>
                  </a:lnTo>
                  <a:lnTo>
                    <a:pt x="49" y="148"/>
                  </a:lnTo>
                  <a:lnTo>
                    <a:pt x="5" y="181"/>
                  </a:lnTo>
                  <a:lnTo>
                    <a:pt x="0" y="295"/>
                  </a:lnTo>
                  <a:lnTo>
                    <a:pt x="55" y="428"/>
                  </a:lnTo>
                  <a:lnTo>
                    <a:pt x="104" y="428"/>
                  </a:lnTo>
                  <a:lnTo>
                    <a:pt x="87" y="356"/>
                  </a:lnTo>
                  <a:lnTo>
                    <a:pt x="61" y="263"/>
                  </a:lnTo>
                  <a:lnTo>
                    <a:pt x="76" y="230"/>
                  </a:lnTo>
                  <a:lnTo>
                    <a:pt x="108" y="257"/>
                  </a:lnTo>
                  <a:lnTo>
                    <a:pt x="146" y="247"/>
                  </a:lnTo>
                  <a:lnTo>
                    <a:pt x="169" y="169"/>
                  </a:lnTo>
                  <a:lnTo>
                    <a:pt x="163" y="88"/>
                  </a:lnTo>
                  <a:lnTo>
                    <a:pt x="213" y="164"/>
                  </a:lnTo>
                  <a:lnTo>
                    <a:pt x="256" y="154"/>
                  </a:lnTo>
                  <a:lnTo>
                    <a:pt x="300" y="99"/>
                  </a:lnTo>
                  <a:lnTo>
                    <a:pt x="317" y="198"/>
                  </a:lnTo>
                  <a:lnTo>
                    <a:pt x="365" y="192"/>
                  </a:lnTo>
                  <a:lnTo>
                    <a:pt x="409" y="198"/>
                  </a:lnTo>
                  <a:lnTo>
                    <a:pt x="365" y="280"/>
                  </a:lnTo>
                  <a:lnTo>
                    <a:pt x="355" y="367"/>
                  </a:lnTo>
                  <a:lnTo>
                    <a:pt x="405" y="3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9723" name="Freeform 26"/>
            <p:cNvSpPr>
              <a:spLocks/>
            </p:cNvSpPr>
            <p:nvPr/>
          </p:nvSpPr>
          <p:spPr bwMode="auto">
            <a:xfrm>
              <a:off x="1193" y="3106"/>
              <a:ext cx="312" cy="169"/>
            </a:xfrm>
            <a:custGeom>
              <a:avLst/>
              <a:gdLst>
                <a:gd name="T0" fmla="*/ 0 w 624"/>
                <a:gd name="T1" fmla="*/ 0 h 339"/>
                <a:gd name="T2" fmla="*/ 1 w 624"/>
                <a:gd name="T3" fmla="*/ 0 h 339"/>
                <a:gd name="T4" fmla="*/ 1 w 624"/>
                <a:gd name="T5" fmla="*/ 0 h 339"/>
                <a:gd name="T6" fmla="*/ 1 w 624"/>
                <a:gd name="T7" fmla="*/ 0 h 339"/>
                <a:gd name="T8" fmla="*/ 1 w 624"/>
                <a:gd name="T9" fmla="*/ 0 h 339"/>
                <a:gd name="T10" fmla="*/ 1 w 624"/>
                <a:gd name="T11" fmla="*/ 0 h 339"/>
                <a:gd name="T12" fmla="*/ 1 w 624"/>
                <a:gd name="T13" fmla="*/ 0 h 339"/>
                <a:gd name="T14" fmla="*/ 1 w 624"/>
                <a:gd name="T15" fmla="*/ 0 h 339"/>
                <a:gd name="T16" fmla="*/ 1 w 624"/>
                <a:gd name="T17" fmla="*/ 0 h 339"/>
                <a:gd name="T18" fmla="*/ 1 w 624"/>
                <a:gd name="T19" fmla="*/ 0 h 339"/>
                <a:gd name="T20" fmla="*/ 1 w 624"/>
                <a:gd name="T21" fmla="*/ 0 h 339"/>
                <a:gd name="T22" fmla="*/ 1 w 624"/>
                <a:gd name="T23" fmla="*/ 0 h 339"/>
                <a:gd name="T24" fmla="*/ 1 w 624"/>
                <a:gd name="T25" fmla="*/ 0 h 339"/>
                <a:gd name="T26" fmla="*/ 1 w 624"/>
                <a:gd name="T27" fmla="*/ 0 h 339"/>
                <a:gd name="T28" fmla="*/ 1 w 624"/>
                <a:gd name="T29" fmla="*/ 0 h 339"/>
                <a:gd name="T30" fmla="*/ 1 w 624"/>
                <a:gd name="T31" fmla="*/ 0 h 339"/>
                <a:gd name="T32" fmla="*/ 1 w 624"/>
                <a:gd name="T33" fmla="*/ 0 h 339"/>
                <a:gd name="T34" fmla="*/ 1 w 624"/>
                <a:gd name="T35" fmla="*/ 0 h 339"/>
                <a:gd name="T36" fmla="*/ 1 w 624"/>
                <a:gd name="T37" fmla="*/ 0 h 339"/>
                <a:gd name="T38" fmla="*/ 1 w 624"/>
                <a:gd name="T39" fmla="*/ 0 h 339"/>
                <a:gd name="T40" fmla="*/ 1 w 624"/>
                <a:gd name="T41" fmla="*/ 0 h 339"/>
                <a:gd name="T42" fmla="*/ 1 w 624"/>
                <a:gd name="T43" fmla="*/ 0 h 339"/>
                <a:gd name="T44" fmla="*/ 1 w 624"/>
                <a:gd name="T45" fmla="*/ 0 h 339"/>
                <a:gd name="T46" fmla="*/ 1 w 624"/>
                <a:gd name="T47" fmla="*/ 0 h 339"/>
                <a:gd name="T48" fmla="*/ 1 w 624"/>
                <a:gd name="T49" fmla="*/ 0 h 339"/>
                <a:gd name="T50" fmla="*/ 1 w 624"/>
                <a:gd name="T51" fmla="*/ 0 h 339"/>
                <a:gd name="T52" fmla="*/ 1 w 624"/>
                <a:gd name="T53" fmla="*/ 0 h 339"/>
                <a:gd name="T54" fmla="*/ 1 w 624"/>
                <a:gd name="T55" fmla="*/ 0 h 339"/>
                <a:gd name="T56" fmla="*/ 1 w 624"/>
                <a:gd name="T57" fmla="*/ 0 h 339"/>
                <a:gd name="T58" fmla="*/ 1 w 624"/>
                <a:gd name="T59" fmla="*/ 0 h 339"/>
                <a:gd name="T60" fmla="*/ 1 w 624"/>
                <a:gd name="T61" fmla="*/ 0 h 339"/>
                <a:gd name="T62" fmla="*/ 1 w 624"/>
                <a:gd name="T63" fmla="*/ 0 h 339"/>
                <a:gd name="T64" fmla="*/ 0 w 624"/>
                <a:gd name="T65" fmla="*/ 0 h 339"/>
                <a:gd name="T66" fmla="*/ 0 w 624"/>
                <a:gd name="T67" fmla="*/ 0 h 33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24"/>
                <a:gd name="T103" fmla="*/ 0 h 339"/>
                <a:gd name="T104" fmla="*/ 624 w 624"/>
                <a:gd name="T105" fmla="*/ 339 h 33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24" h="339">
                  <a:moveTo>
                    <a:pt x="0" y="274"/>
                  </a:moveTo>
                  <a:lnTo>
                    <a:pt x="34" y="208"/>
                  </a:lnTo>
                  <a:lnTo>
                    <a:pt x="55" y="137"/>
                  </a:lnTo>
                  <a:lnTo>
                    <a:pt x="82" y="103"/>
                  </a:lnTo>
                  <a:lnTo>
                    <a:pt x="120" y="114"/>
                  </a:lnTo>
                  <a:lnTo>
                    <a:pt x="131" y="71"/>
                  </a:lnTo>
                  <a:lnTo>
                    <a:pt x="181" y="65"/>
                  </a:lnTo>
                  <a:lnTo>
                    <a:pt x="207" y="99"/>
                  </a:lnTo>
                  <a:lnTo>
                    <a:pt x="257" y="55"/>
                  </a:lnTo>
                  <a:lnTo>
                    <a:pt x="257" y="0"/>
                  </a:lnTo>
                  <a:lnTo>
                    <a:pt x="306" y="0"/>
                  </a:lnTo>
                  <a:lnTo>
                    <a:pt x="317" y="71"/>
                  </a:lnTo>
                  <a:lnTo>
                    <a:pt x="361" y="27"/>
                  </a:lnTo>
                  <a:lnTo>
                    <a:pt x="416" y="27"/>
                  </a:lnTo>
                  <a:lnTo>
                    <a:pt x="394" y="88"/>
                  </a:lnTo>
                  <a:lnTo>
                    <a:pt x="432" y="82"/>
                  </a:lnTo>
                  <a:lnTo>
                    <a:pt x="470" y="71"/>
                  </a:lnTo>
                  <a:lnTo>
                    <a:pt x="513" y="76"/>
                  </a:lnTo>
                  <a:lnTo>
                    <a:pt x="492" y="132"/>
                  </a:lnTo>
                  <a:lnTo>
                    <a:pt x="536" y="126"/>
                  </a:lnTo>
                  <a:lnTo>
                    <a:pt x="586" y="132"/>
                  </a:lnTo>
                  <a:lnTo>
                    <a:pt x="563" y="181"/>
                  </a:lnTo>
                  <a:lnTo>
                    <a:pt x="601" y="187"/>
                  </a:lnTo>
                  <a:lnTo>
                    <a:pt x="624" y="234"/>
                  </a:lnTo>
                  <a:lnTo>
                    <a:pt x="574" y="301"/>
                  </a:lnTo>
                  <a:lnTo>
                    <a:pt x="563" y="339"/>
                  </a:lnTo>
                  <a:lnTo>
                    <a:pt x="513" y="289"/>
                  </a:lnTo>
                  <a:lnTo>
                    <a:pt x="449" y="251"/>
                  </a:lnTo>
                  <a:lnTo>
                    <a:pt x="367" y="234"/>
                  </a:lnTo>
                  <a:lnTo>
                    <a:pt x="213" y="234"/>
                  </a:lnTo>
                  <a:lnTo>
                    <a:pt x="116" y="257"/>
                  </a:lnTo>
                  <a:lnTo>
                    <a:pt x="49" y="289"/>
                  </a:lnTo>
                  <a:lnTo>
                    <a:pt x="0" y="2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9724" name="Freeform 27"/>
            <p:cNvSpPr>
              <a:spLocks/>
            </p:cNvSpPr>
            <p:nvPr/>
          </p:nvSpPr>
          <p:spPr bwMode="auto">
            <a:xfrm>
              <a:off x="1185" y="3461"/>
              <a:ext cx="38" cy="28"/>
            </a:xfrm>
            <a:custGeom>
              <a:avLst/>
              <a:gdLst>
                <a:gd name="T0" fmla="*/ 1 w 76"/>
                <a:gd name="T1" fmla="*/ 1 h 55"/>
                <a:gd name="T2" fmla="*/ 1 w 76"/>
                <a:gd name="T3" fmla="*/ 0 h 55"/>
                <a:gd name="T4" fmla="*/ 1 w 76"/>
                <a:gd name="T5" fmla="*/ 1 h 55"/>
                <a:gd name="T6" fmla="*/ 1 w 76"/>
                <a:gd name="T7" fmla="*/ 1 h 55"/>
                <a:gd name="T8" fmla="*/ 0 w 76"/>
                <a:gd name="T9" fmla="*/ 1 h 55"/>
                <a:gd name="T10" fmla="*/ 1 w 76"/>
                <a:gd name="T11" fmla="*/ 1 h 55"/>
                <a:gd name="T12" fmla="*/ 1 w 76"/>
                <a:gd name="T13" fmla="*/ 1 h 55"/>
                <a:gd name="T14" fmla="*/ 0 60000 65536"/>
                <a:gd name="T15" fmla="*/ 0 60000 65536"/>
                <a:gd name="T16" fmla="*/ 0 60000 65536"/>
                <a:gd name="T17" fmla="*/ 0 60000 65536"/>
                <a:gd name="T18" fmla="*/ 0 60000 65536"/>
                <a:gd name="T19" fmla="*/ 0 60000 65536"/>
                <a:gd name="T20" fmla="*/ 0 60000 65536"/>
                <a:gd name="T21" fmla="*/ 0 w 76"/>
                <a:gd name="T22" fmla="*/ 0 h 55"/>
                <a:gd name="T23" fmla="*/ 76 w 76"/>
                <a:gd name="T24" fmla="*/ 55 h 5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6" h="55">
                  <a:moveTo>
                    <a:pt x="5" y="10"/>
                  </a:moveTo>
                  <a:lnTo>
                    <a:pt x="64" y="0"/>
                  </a:lnTo>
                  <a:lnTo>
                    <a:pt x="76" y="50"/>
                  </a:lnTo>
                  <a:lnTo>
                    <a:pt x="26" y="55"/>
                  </a:lnTo>
                  <a:lnTo>
                    <a:pt x="0" y="38"/>
                  </a:lnTo>
                  <a:lnTo>
                    <a:pt x="5"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9725" name="Freeform 28"/>
            <p:cNvSpPr>
              <a:spLocks/>
            </p:cNvSpPr>
            <p:nvPr/>
          </p:nvSpPr>
          <p:spPr bwMode="auto">
            <a:xfrm>
              <a:off x="1223" y="3491"/>
              <a:ext cx="134" cy="74"/>
            </a:xfrm>
            <a:custGeom>
              <a:avLst/>
              <a:gdLst>
                <a:gd name="T0" fmla="*/ 1 w 268"/>
                <a:gd name="T1" fmla="*/ 0 h 148"/>
                <a:gd name="T2" fmla="*/ 1 w 268"/>
                <a:gd name="T3" fmla="*/ 1 h 148"/>
                <a:gd name="T4" fmla="*/ 1 w 268"/>
                <a:gd name="T5" fmla="*/ 1 h 148"/>
                <a:gd name="T6" fmla="*/ 1 w 268"/>
                <a:gd name="T7" fmla="*/ 1 h 148"/>
                <a:gd name="T8" fmla="*/ 1 w 268"/>
                <a:gd name="T9" fmla="*/ 1 h 148"/>
                <a:gd name="T10" fmla="*/ 1 w 268"/>
                <a:gd name="T11" fmla="*/ 1 h 148"/>
                <a:gd name="T12" fmla="*/ 1 w 268"/>
                <a:gd name="T13" fmla="*/ 1 h 148"/>
                <a:gd name="T14" fmla="*/ 1 w 268"/>
                <a:gd name="T15" fmla="*/ 1 h 148"/>
                <a:gd name="T16" fmla="*/ 1 w 268"/>
                <a:gd name="T17" fmla="*/ 1 h 148"/>
                <a:gd name="T18" fmla="*/ 1 w 268"/>
                <a:gd name="T19" fmla="*/ 1 h 148"/>
                <a:gd name="T20" fmla="*/ 1 w 268"/>
                <a:gd name="T21" fmla="*/ 1 h 148"/>
                <a:gd name="T22" fmla="*/ 1 w 268"/>
                <a:gd name="T23" fmla="*/ 1 h 148"/>
                <a:gd name="T24" fmla="*/ 1 w 268"/>
                <a:gd name="T25" fmla="*/ 1 h 148"/>
                <a:gd name="T26" fmla="*/ 1 w 268"/>
                <a:gd name="T27" fmla="*/ 1 h 148"/>
                <a:gd name="T28" fmla="*/ 1 w 268"/>
                <a:gd name="T29" fmla="*/ 1 h 148"/>
                <a:gd name="T30" fmla="*/ 0 w 268"/>
                <a:gd name="T31" fmla="*/ 1 h 148"/>
                <a:gd name="T32" fmla="*/ 1 w 268"/>
                <a:gd name="T33" fmla="*/ 0 h 148"/>
                <a:gd name="T34" fmla="*/ 1 w 268"/>
                <a:gd name="T35" fmla="*/ 0 h 14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8"/>
                <a:gd name="T55" fmla="*/ 0 h 148"/>
                <a:gd name="T56" fmla="*/ 268 w 268"/>
                <a:gd name="T57" fmla="*/ 148 h 14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8" h="148">
                  <a:moveTo>
                    <a:pt x="21" y="0"/>
                  </a:moveTo>
                  <a:lnTo>
                    <a:pt x="87" y="17"/>
                  </a:lnTo>
                  <a:lnTo>
                    <a:pt x="146" y="44"/>
                  </a:lnTo>
                  <a:lnTo>
                    <a:pt x="230" y="17"/>
                  </a:lnTo>
                  <a:lnTo>
                    <a:pt x="268" y="67"/>
                  </a:lnTo>
                  <a:lnTo>
                    <a:pt x="268" y="137"/>
                  </a:lnTo>
                  <a:lnTo>
                    <a:pt x="218" y="122"/>
                  </a:lnTo>
                  <a:lnTo>
                    <a:pt x="196" y="148"/>
                  </a:lnTo>
                  <a:lnTo>
                    <a:pt x="146" y="131"/>
                  </a:lnTo>
                  <a:lnTo>
                    <a:pt x="120" y="116"/>
                  </a:lnTo>
                  <a:lnTo>
                    <a:pt x="93" y="143"/>
                  </a:lnTo>
                  <a:lnTo>
                    <a:pt x="70" y="110"/>
                  </a:lnTo>
                  <a:lnTo>
                    <a:pt x="59" y="78"/>
                  </a:lnTo>
                  <a:lnTo>
                    <a:pt x="38" y="93"/>
                  </a:lnTo>
                  <a:lnTo>
                    <a:pt x="11" y="78"/>
                  </a:lnTo>
                  <a:lnTo>
                    <a:pt x="0" y="44"/>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9726" name="Freeform 29"/>
            <p:cNvSpPr>
              <a:spLocks/>
            </p:cNvSpPr>
            <p:nvPr/>
          </p:nvSpPr>
          <p:spPr bwMode="auto">
            <a:xfrm>
              <a:off x="1365" y="3420"/>
              <a:ext cx="147" cy="123"/>
            </a:xfrm>
            <a:custGeom>
              <a:avLst/>
              <a:gdLst>
                <a:gd name="T0" fmla="*/ 0 w 295"/>
                <a:gd name="T1" fmla="*/ 1 h 245"/>
                <a:gd name="T2" fmla="*/ 0 w 295"/>
                <a:gd name="T3" fmla="*/ 1 h 245"/>
                <a:gd name="T4" fmla="*/ 0 w 295"/>
                <a:gd name="T5" fmla="*/ 1 h 245"/>
                <a:gd name="T6" fmla="*/ 0 w 295"/>
                <a:gd name="T7" fmla="*/ 1 h 245"/>
                <a:gd name="T8" fmla="*/ 0 w 295"/>
                <a:gd name="T9" fmla="*/ 1 h 245"/>
                <a:gd name="T10" fmla="*/ 0 w 295"/>
                <a:gd name="T11" fmla="*/ 0 h 245"/>
                <a:gd name="T12" fmla="*/ 0 w 295"/>
                <a:gd name="T13" fmla="*/ 1 h 245"/>
                <a:gd name="T14" fmla="*/ 0 w 295"/>
                <a:gd name="T15" fmla="*/ 1 h 245"/>
                <a:gd name="T16" fmla="*/ 0 w 295"/>
                <a:gd name="T17" fmla="*/ 1 h 245"/>
                <a:gd name="T18" fmla="*/ 0 w 295"/>
                <a:gd name="T19" fmla="*/ 1 h 245"/>
                <a:gd name="T20" fmla="*/ 0 w 295"/>
                <a:gd name="T21" fmla="*/ 1 h 245"/>
                <a:gd name="T22" fmla="*/ 0 w 295"/>
                <a:gd name="T23" fmla="*/ 1 h 245"/>
                <a:gd name="T24" fmla="*/ 0 w 295"/>
                <a:gd name="T25" fmla="*/ 1 h 245"/>
                <a:gd name="T26" fmla="*/ 0 w 295"/>
                <a:gd name="T27" fmla="*/ 1 h 245"/>
                <a:gd name="T28" fmla="*/ 0 w 295"/>
                <a:gd name="T29" fmla="*/ 1 h 245"/>
                <a:gd name="T30" fmla="*/ 0 w 295"/>
                <a:gd name="T31" fmla="*/ 1 h 245"/>
                <a:gd name="T32" fmla="*/ 0 w 295"/>
                <a:gd name="T33" fmla="*/ 1 h 245"/>
                <a:gd name="T34" fmla="*/ 0 w 295"/>
                <a:gd name="T35" fmla="*/ 1 h 245"/>
                <a:gd name="T36" fmla="*/ 0 w 295"/>
                <a:gd name="T37" fmla="*/ 1 h 245"/>
                <a:gd name="T38" fmla="*/ 0 w 295"/>
                <a:gd name="T39" fmla="*/ 1 h 2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5"/>
                <a:gd name="T61" fmla="*/ 0 h 245"/>
                <a:gd name="T62" fmla="*/ 295 w 295"/>
                <a:gd name="T63" fmla="*/ 245 h 24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5" h="245">
                  <a:moveTo>
                    <a:pt x="6" y="146"/>
                  </a:moveTo>
                  <a:lnTo>
                    <a:pt x="82" y="140"/>
                  </a:lnTo>
                  <a:lnTo>
                    <a:pt x="154" y="108"/>
                  </a:lnTo>
                  <a:lnTo>
                    <a:pt x="203" y="58"/>
                  </a:lnTo>
                  <a:lnTo>
                    <a:pt x="230" y="3"/>
                  </a:lnTo>
                  <a:lnTo>
                    <a:pt x="274" y="0"/>
                  </a:lnTo>
                  <a:lnTo>
                    <a:pt x="295" y="47"/>
                  </a:lnTo>
                  <a:lnTo>
                    <a:pt x="257" y="76"/>
                  </a:lnTo>
                  <a:lnTo>
                    <a:pt x="291" y="136"/>
                  </a:lnTo>
                  <a:lnTo>
                    <a:pt x="251" y="152"/>
                  </a:lnTo>
                  <a:lnTo>
                    <a:pt x="230" y="152"/>
                  </a:lnTo>
                  <a:lnTo>
                    <a:pt x="224" y="190"/>
                  </a:lnTo>
                  <a:lnTo>
                    <a:pt x="192" y="184"/>
                  </a:lnTo>
                  <a:lnTo>
                    <a:pt x="137" y="228"/>
                  </a:lnTo>
                  <a:lnTo>
                    <a:pt x="88" y="212"/>
                  </a:lnTo>
                  <a:lnTo>
                    <a:pt x="67" y="245"/>
                  </a:lnTo>
                  <a:lnTo>
                    <a:pt x="23" y="218"/>
                  </a:lnTo>
                  <a:lnTo>
                    <a:pt x="0" y="190"/>
                  </a:lnTo>
                  <a:lnTo>
                    <a:pt x="6" y="1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9727" name="Freeform 30"/>
            <p:cNvSpPr>
              <a:spLocks/>
            </p:cNvSpPr>
            <p:nvPr/>
          </p:nvSpPr>
          <p:spPr bwMode="auto">
            <a:xfrm>
              <a:off x="1493" y="3346"/>
              <a:ext cx="39" cy="32"/>
            </a:xfrm>
            <a:custGeom>
              <a:avLst/>
              <a:gdLst>
                <a:gd name="T0" fmla="*/ 0 w 78"/>
                <a:gd name="T1" fmla="*/ 0 h 65"/>
                <a:gd name="T2" fmla="*/ 1 w 78"/>
                <a:gd name="T3" fmla="*/ 0 h 65"/>
                <a:gd name="T4" fmla="*/ 1 w 78"/>
                <a:gd name="T5" fmla="*/ 0 h 65"/>
                <a:gd name="T6" fmla="*/ 1 w 78"/>
                <a:gd name="T7" fmla="*/ 0 h 65"/>
                <a:gd name="T8" fmla="*/ 1 w 78"/>
                <a:gd name="T9" fmla="*/ 0 h 65"/>
                <a:gd name="T10" fmla="*/ 0 w 78"/>
                <a:gd name="T11" fmla="*/ 0 h 65"/>
                <a:gd name="T12" fmla="*/ 0 w 78"/>
                <a:gd name="T13" fmla="*/ 0 h 65"/>
                <a:gd name="T14" fmla="*/ 0 60000 65536"/>
                <a:gd name="T15" fmla="*/ 0 60000 65536"/>
                <a:gd name="T16" fmla="*/ 0 60000 65536"/>
                <a:gd name="T17" fmla="*/ 0 60000 65536"/>
                <a:gd name="T18" fmla="*/ 0 60000 65536"/>
                <a:gd name="T19" fmla="*/ 0 60000 65536"/>
                <a:gd name="T20" fmla="*/ 0 60000 65536"/>
                <a:gd name="T21" fmla="*/ 0 w 78"/>
                <a:gd name="T22" fmla="*/ 0 h 65"/>
                <a:gd name="T23" fmla="*/ 78 w 78"/>
                <a:gd name="T24" fmla="*/ 65 h 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65">
                  <a:moveTo>
                    <a:pt x="0" y="27"/>
                  </a:moveTo>
                  <a:lnTo>
                    <a:pt x="23" y="65"/>
                  </a:lnTo>
                  <a:lnTo>
                    <a:pt x="78" y="65"/>
                  </a:lnTo>
                  <a:lnTo>
                    <a:pt x="66" y="21"/>
                  </a:lnTo>
                  <a:lnTo>
                    <a:pt x="34" y="0"/>
                  </a:lnTo>
                  <a:lnTo>
                    <a:pt x="0"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9728" name="Freeform 31"/>
            <p:cNvSpPr>
              <a:spLocks/>
            </p:cNvSpPr>
            <p:nvPr/>
          </p:nvSpPr>
          <p:spPr bwMode="auto">
            <a:xfrm>
              <a:off x="1226" y="3289"/>
              <a:ext cx="120" cy="114"/>
            </a:xfrm>
            <a:custGeom>
              <a:avLst/>
              <a:gdLst>
                <a:gd name="T0" fmla="*/ 1 w 239"/>
                <a:gd name="T1" fmla="*/ 1 h 228"/>
                <a:gd name="T2" fmla="*/ 1 w 239"/>
                <a:gd name="T3" fmla="*/ 0 h 228"/>
                <a:gd name="T4" fmla="*/ 1 w 239"/>
                <a:gd name="T5" fmla="*/ 1 h 228"/>
                <a:gd name="T6" fmla="*/ 1 w 239"/>
                <a:gd name="T7" fmla="*/ 1 h 228"/>
                <a:gd name="T8" fmla="*/ 0 w 239"/>
                <a:gd name="T9" fmla="*/ 1 h 228"/>
                <a:gd name="T10" fmla="*/ 1 w 239"/>
                <a:gd name="T11" fmla="*/ 1 h 228"/>
                <a:gd name="T12" fmla="*/ 1 w 239"/>
                <a:gd name="T13" fmla="*/ 1 h 228"/>
                <a:gd name="T14" fmla="*/ 1 w 239"/>
                <a:gd name="T15" fmla="*/ 1 h 228"/>
                <a:gd name="T16" fmla="*/ 1 w 239"/>
                <a:gd name="T17" fmla="*/ 1 h 228"/>
                <a:gd name="T18" fmla="*/ 1 w 239"/>
                <a:gd name="T19" fmla="*/ 1 h 228"/>
                <a:gd name="T20" fmla="*/ 1 w 239"/>
                <a:gd name="T21" fmla="*/ 1 h 228"/>
                <a:gd name="T22" fmla="*/ 1 w 239"/>
                <a:gd name="T23" fmla="*/ 1 h 228"/>
                <a:gd name="T24" fmla="*/ 1 w 239"/>
                <a:gd name="T25" fmla="*/ 1 h 228"/>
                <a:gd name="T26" fmla="*/ 1 w 239"/>
                <a:gd name="T27" fmla="*/ 1 h 228"/>
                <a:gd name="T28" fmla="*/ 1 w 239"/>
                <a:gd name="T29" fmla="*/ 1 h 228"/>
                <a:gd name="T30" fmla="*/ 1 w 239"/>
                <a:gd name="T31" fmla="*/ 1 h 228"/>
                <a:gd name="T32" fmla="*/ 1 w 239"/>
                <a:gd name="T33" fmla="*/ 1 h 228"/>
                <a:gd name="T34" fmla="*/ 1 w 239"/>
                <a:gd name="T35" fmla="*/ 1 h 228"/>
                <a:gd name="T36" fmla="*/ 1 w 239"/>
                <a:gd name="T37" fmla="*/ 1 h 2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9"/>
                <a:gd name="T58" fmla="*/ 0 h 228"/>
                <a:gd name="T59" fmla="*/ 239 w 239"/>
                <a:gd name="T60" fmla="*/ 228 h 2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9" h="228">
                  <a:moveTo>
                    <a:pt x="157" y="10"/>
                  </a:moveTo>
                  <a:lnTo>
                    <a:pt x="93" y="0"/>
                  </a:lnTo>
                  <a:lnTo>
                    <a:pt x="43" y="27"/>
                  </a:lnTo>
                  <a:lnTo>
                    <a:pt x="11" y="71"/>
                  </a:lnTo>
                  <a:lnTo>
                    <a:pt x="0" y="135"/>
                  </a:lnTo>
                  <a:lnTo>
                    <a:pt x="26" y="190"/>
                  </a:lnTo>
                  <a:lnTo>
                    <a:pt x="81" y="228"/>
                  </a:lnTo>
                  <a:lnTo>
                    <a:pt x="146" y="225"/>
                  </a:lnTo>
                  <a:lnTo>
                    <a:pt x="201" y="207"/>
                  </a:lnTo>
                  <a:lnTo>
                    <a:pt x="239" y="164"/>
                  </a:lnTo>
                  <a:lnTo>
                    <a:pt x="233" y="88"/>
                  </a:lnTo>
                  <a:lnTo>
                    <a:pt x="190" y="59"/>
                  </a:lnTo>
                  <a:lnTo>
                    <a:pt x="146" y="82"/>
                  </a:lnTo>
                  <a:lnTo>
                    <a:pt x="108" y="120"/>
                  </a:lnTo>
                  <a:lnTo>
                    <a:pt x="76" y="97"/>
                  </a:lnTo>
                  <a:lnTo>
                    <a:pt x="98" y="53"/>
                  </a:lnTo>
                  <a:lnTo>
                    <a:pt x="169" y="38"/>
                  </a:lnTo>
                  <a:lnTo>
                    <a:pt x="157"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9729" name="Freeform 32"/>
            <p:cNvSpPr>
              <a:spLocks/>
            </p:cNvSpPr>
            <p:nvPr/>
          </p:nvSpPr>
          <p:spPr bwMode="auto">
            <a:xfrm>
              <a:off x="1095" y="2925"/>
              <a:ext cx="287" cy="405"/>
            </a:xfrm>
            <a:custGeom>
              <a:avLst/>
              <a:gdLst>
                <a:gd name="T0" fmla="*/ 1 w 574"/>
                <a:gd name="T1" fmla="*/ 1 h 810"/>
                <a:gd name="T2" fmla="*/ 1 w 574"/>
                <a:gd name="T3" fmla="*/ 1 h 810"/>
                <a:gd name="T4" fmla="*/ 1 w 574"/>
                <a:gd name="T5" fmla="*/ 1 h 810"/>
                <a:gd name="T6" fmla="*/ 1 w 574"/>
                <a:gd name="T7" fmla="*/ 1 h 810"/>
                <a:gd name="T8" fmla="*/ 1 w 574"/>
                <a:gd name="T9" fmla="*/ 1 h 810"/>
                <a:gd name="T10" fmla="*/ 1 w 574"/>
                <a:gd name="T11" fmla="*/ 1 h 810"/>
                <a:gd name="T12" fmla="*/ 1 w 574"/>
                <a:gd name="T13" fmla="*/ 1 h 810"/>
                <a:gd name="T14" fmla="*/ 1 w 574"/>
                <a:gd name="T15" fmla="*/ 1 h 810"/>
                <a:gd name="T16" fmla="*/ 1 w 574"/>
                <a:gd name="T17" fmla="*/ 1 h 810"/>
                <a:gd name="T18" fmla="*/ 0 w 574"/>
                <a:gd name="T19" fmla="*/ 1 h 810"/>
                <a:gd name="T20" fmla="*/ 1 w 574"/>
                <a:gd name="T21" fmla="*/ 1 h 810"/>
                <a:gd name="T22" fmla="*/ 1 w 574"/>
                <a:gd name="T23" fmla="*/ 1 h 810"/>
                <a:gd name="T24" fmla="*/ 1 w 574"/>
                <a:gd name="T25" fmla="*/ 1 h 810"/>
                <a:gd name="T26" fmla="*/ 1 w 574"/>
                <a:gd name="T27" fmla="*/ 1 h 810"/>
                <a:gd name="T28" fmla="*/ 1 w 574"/>
                <a:gd name="T29" fmla="*/ 1 h 810"/>
                <a:gd name="T30" fmla="*/ 1 w 574"/>
                <a:gd name="T31" fmla="*/ 1 h 810"/>
                <a:gd name="T32" fmla="*/ 1 w 574"/>
                <a:gd name="T33" fmla="*/ 1 h 810"/>
                <a:gd name="T34" fmla="*/ 1 w 574"/>
                <a:gd name="T35" fmla="*/ 0 h 810"/>
                <a:gd name="T36" fmla="*/ 1 w 574"/>
                <a:gd name="T37" fmla="*/ 1 h 810"/>
                <a:gd name="T38" fmla="*/ 1 w 574"/>
                <a:gd name="T39" fmla="*/ 1 h 81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574"/>
                <a:gd name="T61" fmla="*/ 0 h 810"/>
                <a:gd name="T62" fmla="*/ 574 w 574"/>
                <a:gd name="T63" fmla="*/ 810 h 81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574" h="810">
                  <a:moveTo>
                    <a:pt x="574" y="50"/>
                  </a:moveTo>
                  <a:lnTo>
                    <a:pt x="449" y="99"/>
                  </a:lnTo>
                  <a:lnTo>
                    <a:pt x="361" y="164"/>
                  </a:lnTo>
                  <a:lnTo>
                    <a:pt x="278" y="236"/>
                  </a:lnTo>
                  <a:lnTo>
                    <a:pt x="190" y="339"/>
                  </a:lnTo>
                  <a:lnTo>
                    <a:pt x="120" y="455"/>
                  </a:lnTo>
                  <a:lnTo>
                    <a:pt x="67" y="553"/>
                  </a:lnTo>
                  <a:lnTo>
                    <a:pt x="38" y="656"/>
                  </a:lnTo>
                  <a:lnTo>
                    <a:pt x="17" y="810"/>
                  </a:lnTo>
                  <a:lnTo>
                    <a:pt x="0" y="656"/>
                  </a:lnTo>
                  <a:lnTo>
                    <a:pt x="27" y="510"/>
                  </a:lnTo>
                  <a:lnTo>
                    <a:pt x="65" y="426"/>
                  </a:lnTo>
                  <a:lnTo>
                    <a:pt x="131" y="329"/>
                  </a:lnTo>
                  <a:lnTo>
                    <a:pt x="196" y="242"/>
                  </a:lnTo>
                  <a:lnTo>
                    <a:pt x="268" y="175"/>
                  </a:lnTo>
                  <a:lnTo>
                    <a:pt x="361" y="93"/>
                  </a:lnTo>
                  <a:lnTo>
                    <a:pt x="458" y="38"/>
                  </a:lnTo>
                  <a:lnTo>
                    <a:pt x="569" y="0"/>
                  </a:lnTo>
                  <a:lnTo>
                    <a:pt x="574"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9730" name="Freeform 33"/>
            <p:cNvSpPr>
              <a:spLocks/>
            </p:cNvSpPr>
            <p:nvPr/>
          </p:nvSpPr>
          <p:spPr bwMode="auto">
            <a:xfrm>
              <a:off x="1565" y="2931"/>
              <a:ext cx="306" cy="677"/>
            </a:xfrm>
            <a:custGeom>
              <a:avLst/>
              <a:gdLst>
                <a:gd name="T0" fmla="*/ 1 w 612"/>
                <a:gd name="T1" fmla="*/ 0 h 1355"/>
                <a:gd name="T2" fmla="*/ 1 w 612"/>
                <a:gd name="T3" fmla="*/ 0 h 1355"/>
                <a:gd name="T4" fmla="*/ 1 w 612"/>
                <a:gd name="T5" fmla="*/ 0 h 1355"/>
                <a:gd name="T6" fmla="*/ 1 w 612"/>
                <a:gd name="T7" fmla="*/ 0 h 1355"/>
                <a:gd name="T8" fmla="*/ 1 w 612"/>
                <a:gd name="T9" fmla="*/ 0 h 1355"/>
                <a:gd name="T10" fmla="*/ 1 w 612"/>
                <a:gd name="T11" fmla="*/ 0 h 1355"/>
                <a:gd name="T12" fmla="*/ 1 w 612"/>
                <a:gd name="T13" fmla="*/ 0 h 1355"/>
                <a:gd name="T14" fmla="*/ 1 w 612"/>
                <a:gd name="T15" fmla="*/ 0 h 1355"/>
                <a:gd name="T16" fmla="*/ 1 w 612"/>
                <a:gd name="T17" fmla="*/ 0 h 1355"/>
                <a:gd name="T18" fmla="*/ 1 w 612"/>
                <a:gd name="T19" fmla="*/ 0 h 1355"/>
                <a:gd name="T20" fmla="*/ 1 w 612"/>
                <a:gd name="T21" fmla="*/ 0 h 1355"/>
                <a:gd name="T22" fmla="*/ 1 w 612"/>
                <a:gd name="T23" fmla="*/ 0 h 1355"/>
                <a:gd name="T24" fmla="*/ 1 w 612"/>
                <a:gd name="T25" fmla="*/ 0 h 1355"/>
                <a:gd name="T26" fmla="*/ 1 w 612"/>
                <a:gd name="T27" fmla="*/ 0 h 1355"/>
                <a:gd name="T28" fmla="*/ 1 w 612"/>
                <a:gd name="T29" fmla="*/ 0 h 1355"/>
                <a:gd name="T30" fmla="*/ 1 w 612"/>
                <a:gd name="T31" fmla="*/ 0 h 1355"/>
                <a:gd name="T32" fmla="*/ 1 w 612"/>
                <a:gd name="T33" fmla="*/ 0 h 1355"/>
                <a:gd name="T34" fmla="*/ 1 w 612"/>
                <a:gd name="T35" fmla="*/ 0 h 1355"/>
                <a:gd name="T36" fmla="*/ 1 w 612"/>
                <a:gd name="T37" fmla="*/ 0 h 1355"/>
                <a:gd name="T38" fmla="*/ 1 w 612"/>
                <a:gd name="T39" fmla="*/ 0 h 1355"/>
                <a:gd name="T40" fmla="*/ 1 w 612"/>
                <a:gd name="T41" fmla="*/ 0 h 1355"/>
                <a:gd name="T42" fmla="*/ 1 w 612"/>
                <a:gd name="T43" fmla="*/ 0 h 1355"/>
                <a:gd name="T44" fmla="*/ 1 w 612"/>
                <a:gd name="T45" fmla="*/ 0 h 1355"/>
                <a:gd name="T46" fmla="*/ 0 w 612"/>
                <a:gd name="T47" fmla="*/ 0 h 1355"/>
                <a:gd name="T48" fmla="*/ 1 w 612"/>
                <a:gd name="T49" fmla="*/ 0 h 1355"/>
                <a:gd name="T50" fmla="*/ 1 w 612"/>
                <a:gd name="T51" fmla="*/ 0 h 135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12"/>
                <a:gd name="T79" fmla="*/ 0 h 1355"/>
                <a:gd name="T80" fmla="*/ 612 w 612"/>
                <a:gd name="T81" fmla="*/ 1355 h 135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12" h="1355">
                  <a:moveTo>
                    <a:pt x="12" y="0"/>
                  </a:moveTo>
                  <a:lnTo>
                    <a:pt x="126" y="15"/>
                  </a:lnTo>
                  <a:lnTo>
                    <a:pt x="251" y="81"/>
                  </a:lnTo>
                  <a:lnTo>
                    <a:pt x="358" y="152"/>
                  </a:lnTo>
                  <a:lnTo>
                    <a:pt x="449" y="256"/>
                  </a:lnTo>
                  <a:lnTo>
                    <a:pt x="531" y="366"/>
                  </a:lnTo>
                  <a:lnTo>
                    <a:pt x="578" y="481"/>
                  </a:lnTo>
                  <a:lnTo>
                    <a:pt x="607" y="595"/>
                  </a:lnTo>
                  <a:lnTo>
                    <a:pt x="612" y="737"/>
                  </a:lnTo>
                  <a:lnTo>
                    <a:pt x="586" y="884"/>
                  </a:lnTo>
                  <a:lnTo>
                    <a:pt x="546" y="1043"/>
                  </a:lnTo>
                  <a:lnTo>
                    <a:pt x="453" y="1207"/>
                  </a:lnTo>
                  <a:lnTo>
                    <a:pt x="333" y="1355"/>
                  </a:lnTo>
                  <a:lnTo>
                    <a:pt x="394" y="1250"/>
                  </a:lnTo>
                  <a:lnTo>
                    <a:pt x="464" y="1110"/>
                  </a:lnTo>
                  <a:lnTo>
                    <a:pt x="508" y="973"/>
                  </a:lnTo>
                  <a:lnTo>
                    <a:pt x="540" y="754"/>
                  </a:lnTo>
                  <a:lnTo>
                    <a:pt x="535" y="612"/>
                  </a:lnTo>
                  <a:lnTo>
                    <a:pt x="508" y="475"/>
                  </a:lnTo>
                  <a:lnTo>
                    <a:pt x="438" y="366"/>
                  </a:lnTo>
                  <a:lnTo>
                    <a:pt x="339" y="256"/>
                  </a:lnTo>
                  <a:lnTo>
                    <a:pt x="240" y="157"/>
                  </a:lnTo>
                  <a:lnTo>
                    <a:pt x="149" y="108"/>
                  </a:lnTo>
                  <a:lnTo>
                    <a:pt x="0" y="64"/>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9731" name="Freeform 34"/>
            <p:cNvSpPr>
              <a:spLocks/>
            </p:cNvSpPr>
            <p:nvPr/>
          </p:nvSpPr>
          <p:spPr bwMode="auto">
            <a:xfrm>
              <a:off x="1125" y="3486"/>
              <a:ext cx="524" cy="251"/>
            </a:xfrm>
            <a:custGeom>
              <a:avLst/>
              <a:gdLst>
                <a:gd name="T0" fmla="*/ 1 w 1048"/>
                <a:gd name="T1" fmla="*/ 1 h 502"/>
                <a:gd name="T2" fmla="*/ 1 w 1048"/>
                <a:gd name="T3" fmla="*/ 1 h 502"/>
                <a:gd name="T4" fmla="*/ 1 w 1048"/>
                <a:gd name="T5" fmla="*/ 1 h 502"/>
                <a:gd name="T6" fmla="*/ 1 w 1048"/>
                <a:gd name="T7" fmla="*/ 1 h 502"/>
                <a:gd name="T8" fmla="*/ 1 w 1048"/>
                <a:gd name="T9" fmla="*/ 1 h 502"/>
                <a:gd name="T10" fmla="*/ 1 w 1048"/>
                <a:gd name="T11" fmla="*/ 1 h 502"/>
                <a:gd name="T12" fmla="*/ 1 w 1048"/>
                <a:gd name="T13" fmla="*/ 1 h 502"/>
                <a:gd name="T14" fmla="*/ 1 w 1048"/>
                <a:gd name="T15" fmla="*/ 1 h 502"/>
                <a:gd name="T16" fmla="*/ 1 w 1048"/>
                <a:gd name="T17" fmla="*/ 1 h 502"/>
                <a:gd name="T18" fmla="*/ 1 w 1048"/>
                <a:gd name="T19" fmla="*/ 1 h 502"/>
                <a:gd name="T20" fmla="*/ 1 w 1048"/>
                <a:gd name="T21" fmla="*/ 1 h 502"/>
                <a:gd name="T22" fmla="*/ 1 w 1048"/>
                <a:gd name="T23" fmla="*/ 1 h 502"/>
                <a:gd name="T24" fmla="*/ 1 w 1048"/>
                <a:gd name="T25" fmla="*/ 1 h 502"/>
                <a:gd name="T26" fmla="*/ 1 w 1048"/>
                <a:gd name="T27" fmla="*/ 1 h 502"/>
                <a:gd name="T28" fmla="*/ 1 w 1048"/>
                <a:gd name="T29" fmla="*/ 1 h 502"/>
                <a:gd name="T30" fmla="*/ 1 w 1048"/>
                <a:gd name="T31" fmla="*/ 1 h 502"/>
                <a:gd name="T32" fmla="*/ 1 w 1048"/>
                <a:gd name="T33" fmla="*/ 1 h 502"/>
                <a:gd name="T34" fmla="*/ 1 w 1048"/>
                <a:gd name="T35" fmla="*/ 1 h 502"/>
                <a:gd name="T36" fmla="*/ 1 w 1048"/>
                <a:gd name="T37" fmla="*/ 1 h 502"/>
                <a:gd name="T38" fmla="*/ 1 w 1048"/>
                <a:gd name="T39" fmla="*/ 1 h 502"/>
                <a:gd name="T40" fmla="*/ 0 w 1048"/>
                <a:gd name="T41" fmla="*/ 0 h 502"/>
                <a:gd name="T42" fmla="*/ 1 w 1048"/>
                <a:gd name="T43" fmla="*/ 1 h 502"/>
                <a:gd name="T44" fmla="*/ 1 w 1048"/>
                <a:gd name="T45" fmla="*/ 1 h 50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48"/>
                <a:gd name="T70" fmla="*/ 0 h 502"/>
                <a:gd name="T71" fmla="*/ 1048 w 1048"/>
                <a:gd name="T72" fmla="*/ 502 h 50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48" h="502">
                  <a:moveTo>
                    <a:pt x="32" y="5"/>
                  </a:moveTo>
                  <a:lnTo>
                    <a:pt x="97" y="125"/>
                  </a:lnTo>
                  <a:lnTo>
                    <a:pt x="207" y="239"/>
                  </a:lnTo>
                  <a:lnTo>
                    <a:pt x="321" y="321"/>
                  </a:lnTo>
                  <a:lnTo>
                    <a:pt x="435" y="370"/>
                  </a:lnTo>
                  <a:lnTo>
                    <a:pt x="578" y="408"/>
                  </a:lnTo>
                  <a:lnTo>
                    <a:pt x="700" y="431"/>
                  </a:lnTo>
                  <a:lnTo>
                    <a:pt x="814" y="420"/>
                  </a:lnTo>
                  <a:lnTo>
                    <a:pt x="922" y="393"/>
                  </a:lnTo>
                  <a:lnTo>
                    <a:pt x="1048" y="370"/>
                  </a:lnTo>
                  <a:lnTo>
                    <a:pt x="943" y="443"/>
                  </a:lnTo>
                  <a:lnTo>
                    <a:pt x="871" y="471"/>
                  </a:lnTo>
                  <a:lnTo>
                    <a:pt x="795" y="492"/>
                  </a:lnTo>
                  <a:lnTo>
                    <a:pt x="715" y="502"/>
                  </a:lnTo>
                  <a:lnTo>
                    <a:pt x="606" y="490"/>
                  </a:lnTo>
                  <a:lnTo>
                    <a:pt x="477" y="456"/>
                  </a:lnTo>
                  <a:lnTo>
                    <a:pt x="308" y="386"/>
                  </a:lnTo>
                  <a:lnTo>
                    <a:pt x="190" y="300"/>
                  </a:lnTo>
                  <a:lnTo>
                    <a:pt x="87" y="184"/>
                  </a:lnTo>
                  <a:lnTo>
                    <a:pt x="21" y="76"/>
                  </a:lnTo>
                  <a:lnTo>
                    <a:pt x="0" y="0"/>
                  </a:lnTo>
                  <a:lnTo>
                    <a:pt x="32"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9732" name="Freeform 35"/>
            <p:cNvSpPr>
              <a:spLocks/>
            </p:cNvSpPr>
            <p:nvPr/>
          </p:nvSpPr>
          <p:spPr bwMode="auto">
            <a:xfrm>
              <a:off x="1423" y="2862"/>
              <a:ext cx="516" cy="891"/>
            </a:xfrm>
            <a:custGeom>
              <a:avLst/>
              <a:gdLst>
                <a:gd name="T0" fmla="*/ 0 w 1032"/>
                <a:gd name="T1" fmla="*/ 1 h 1781"/>
                <a:gd name="T2" fmla="*/ 1 w 1032"/>
                <a:gd name="T3" fmla="*/ 0 h 1781"/>
                <a:gd name="T4" fmla="*/ 1 w 1032"/>
                <a:gd name="T5" fmla="*/ 1 h 1781"/>
                <a:gd name="T6" fmla="*/ 1 w 1032"/>
                <a:gd name="T7" fmla="*/ 1 h 1781"/>
                <a:gd name="T8" fmla="*/ 1 w 1032"/>
                <a:gd name="T9" fmla="*/ 1 h 1781"/>
                <a:gd name="T10" fmla="*/ 1 w 1032"/>
                <a:gd name="T11" fmla="*/ 1 h 1781"/>
                <a:gd name="T12" fmla="*/ 1 w 1032"/>
                <a:gd name="T13" fmla="*/ 1 h 1781"/>
                <a:gd name="T14" fmla="*/ 1 w 1032"/>
                <a:gd name="T15" fmla="*/ 1 h 1781"/>
                <a:gd name="T16" fmla="*/ 1 w 1032"/>
                <a:gd name="T17" fmla="*/ 1 h 1781"/>
                <a:gd name="T18" fmla="*/ 1 w 1032"/>
                <a:gd name="T19" fmla="*/ 1 h 1781"/>
                <a:gd name="T20" fmla="*/ 1 w 1032"/>
                <a:gd name="T21" fmla="*/ 1 h 1781"/>
                <a:gd name="T22" fmla="*/ 1 w 1032"/>
                <a:gd name="T23" fmla="*/ 1 h 1781"/>
                <a:gd name="T24" fmla="*/ 1 w 1032"/>
                <a:gd name="T25" fmla="*/ 1 h 1781"/>
                <a:gd name="T26" fmla="*/ 1 w 1032"/>
                <a:gd name="T27" fmla="*/ 1 h 1781"/>
                <a:gd name="T28" fmla="*/ 1 w 1032"/>
                <a:gd name="T29" fmla="*/ 1 h 1781"/>
                <a:gd name="T30" fmla="*/ 1 w 1032"/>
                <a:gd name="T31" fmla="*/ 1 h 1781"/>
                <a:gd name="T32" fmla="*/ 1 w 1032"/>
                <a:gd name="T33" fmla="*/ 1 h 1781"/>
                <a:gd name="T34" fmla="*/ 1 w 1032"/>
                <a:gd name="T35" fmla="*/ 1 h 1781"/>
                <a:gd name="T36" fmla="*/ 1 w 1032"/>
                <a:gd name="T37" fmla="*/ 1 h 1781"/>
                <a:gd name="T38" fmla="*/ 1 w 1032"/>
                <a:gd name="T39" fmla="*/ 1 h 1781"/>
                <a:gd name="T40" fmla="*/ 1 w 1032"/>
                <a:gd name="T41" fmla="*/ 1 h 1781"/>
                <a:gd name="T42" fmla="*/ 1 w 1032"/>
                <a:gd name="T43" fmla="*/ 1 h 1781"/>
                <a:gd name="T44" fmla="*/ 1 w 1032"/>
                <a:gd name="T45" fmla="*/ 1 h 1781"/>
                <a:gd name="T46" fmla="*/ 1 w 1032"/>
                <a:gd name="T47" fmla="*/ 1 h 1781"/>
                <a:gd name="T48" fmla="*/ 1 w 1032"/>
                <a:gd name="T49" fmla="*/ 1 h 1781"/>
                <a:gd name="T50" fmla="*/ 1 w 1032"/>
                <a:gd name="T51" fmla="*/ 1 h 1781"/>
                <a:gd name="T52" fmla="*/ 1 w 1032"/>
                <a:gd name="T53" fmla="*/ 1 h 1781"/>
                <a:gd name="T54" fmla="*/ 1 w 1032"/>
                <a:gd name="T55" fmla="*/ 1 h 1781"/>
                <a:gd name="T56" fmla="*/ 1 w 1032"/>
                <a:gd name="T57" fmla="*/ 1 h 1781"/>
                <a:gd name="T58" fmla="*/ 1 w 1032"/>
                <a:gd name="T59" fmla="*/ 1 h 1781"/>
                <a:gd name="T60" fmla="*/ 1 w 1032"/>
                <a:gd name="T61" fmla="*/ 1 h 1781"/>
                <a:gd name="T62" fmla="*/ 1 w 1032"/>
                <a:gd name="T63" fmla="*/ 1 h 1781"/>
                <a:gd name="T64" fmla="*/ 1 w 1032"/>
                <a:gd name="T65" fmla="*/ 1 h 1781"/>
                <a:gd name="T66" fmla="*/ 1 w 1032"/>
                <a:gd name="T67" fmla="*/ 1 h 1781"/>
                <a:gd name="T68" fmla="*/ 0 w 1032"/>
                <a:gd name="T69" fmla="*/ 1 h 1781"/>
                <a:gd name="T70" fmla="*/ 0 w 1032"/>
                <a:gd name="T71" fmla="*/ 1 h 1781"/>
                <a:gd name="T72" fmla="*/ 0 w 1032"/>
                <a:gd name="T73" fmla="*/ 1 h 178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32"/>
                <a:gd name="T112" fmla="*/ 0 h 1781"/>
                <a:gd name="T113" fmla="*/ 1032 w 1032"/>
                <a:gd name="T114" fmla="*/ 1781 h 178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32" h="1781">
                  <a:moveTo>
                    <a:pt x="0" y="32"/>
                  </a:moveTo>
                  <a:lnTo>
                    <a:pt x="120" y="0"/>
                  </a:lnTo>
                  <a:lnTo>
                    <a:pt x="266" y="5"/>
                  </a:lnTo>
                  <a:lnTo>
                    <a:pt x="397" y="26"/>
                  </a:lnTo>
                  <a:lnTo>
                    <a:pt x="517" y="61"/>
                  </a:lnTo>
                  <a:lnTo>
                    <a:pt x="633" y="120"/>
                  </a:lnTo>
                  <a:lnTo>
                    <a:pt x="726" y="186"/>
                  </a:lnTo>
                  <a:lnTo>
                    <a:pt x="840" y="294"/>
                  </a:lnTo>
                  <a:lnTo>
                    <a:pt x="922" y="399"/>
                  </a:lnTo>
                  <a:lnTo>
                    <a:pt x="972" y="503"/>
                  </a:lnTo>
                  <a:lnTo>
                    <a:pt x="1004" y="644"/>
                  </a:lnTo>
                  <a:lnTo>
                    <a:pt x="1032" y="830"/>
                  </a:lnTo>
                  <a:lnTo>
                    <a:pt x="1015" y="1038"/>
                  </a:lnTo>
                  <a:lnTo>
                    <a:pt x="966" y="1235"/>
                  </a:lnTo>
                  <a:lnTo>
                    <a:pt x="873" y="1410"/>
                  </a:lnTo>
                  <a:lnTo>
                    <a:pt x="770" y="1558"/>
                  </a:lnTo>
                  <a:lnTo>
                    <a:pt x="683" y="1655"/>
                  </a:lnTo>
                  <a:lnTo>
                    <a:pt x="563" y="1749"/>
                  </a:lnTo>
                  <a:lnTo>
                    <a:pt x="458" y="1781"/>
                  </a:lnTo>
                  <a:lnTo>
                    <a:pt x="365" y="1766"/>
                  </a:lnTo>
                  <a:lnTo>
                    <a:pt x="473" y="1716"/>
                  </a:lnTo>
                  <a:lnTo>
                    <a:pt x="595" y="1612"/>
                  </a:lnTo>
                  <a:lnTo>
                    <a:pt x="709" y="1481"/>
                  </a:lnTo>
                  <a:lnTo>
                    <a:pt x="808" y="1328"/>
                  </a:lnTo>
                  <a:lnTo>
                    <a:pt x="882" y="1173"/>
                  </a:lnTo>
                  <a:lnTo>
                    <a:pt x="928" y="986"/>
                  </a:lnTo>
                  <a:lnTo>
                    <a:pt x="949" y="813"/>
                  </a:lnTo>
                  <a:lnTo>
                    <a:pt x="922" y="627"/>
                  </a:lnTo>
                  <a:lnTo>
                    <a:pt x="876" y="486"/>
                  </a:lnTo>
                  <a:lnTo>
                    <a:pt x="793" y="367"/>
                  </a:lnTo>
                  <a:lnTo>
                    <a:pt x="700" y="254"/>
                  </a:lnTo>
                  <a:lnTo>
                    <a:pt x="567" y="163"/>
                  </a:lnTo>
                  <a:lnTo>
                    <a:pt x="388" y="99"/>
                  </a:lnTo>
                  <a:lnTo>
                    <a:pt x="179" y="61"/>
                  </a:lnTo>
                  <a:lnTo>
                    <a:pt x="0" y="61"/>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9733" name="Freeform 36"/>
            <p:cNvSpPr>
              <a:spLocks/>
            </p:cNvSpPr>
            <p:nvPr/>
          </p:nvSpPr>
          <p:spPr bwMode="auto">
            <a:xfrm>
              <a:off x="1020" y="2873"/>
              <a:ext cx="550" cy="998"/>
            </a:xfrm>
            <a:custGeom>
              <a:avLst/>
              <a:gdLst>
                <a:gd name="T0" fmla="*/ 0 w 1101"/>
                <a:gd name="T1" fmla="*/ 0 h 1996"/>
                <a:gd name="T2" fmla="*/ 0 w 1101"/>
                <a:gd name="T3" fmla="*/ 1 h 1996"/>
                <a:gd name="T4" fmla="*/ 0 w 1101"/>
                <a:gd name="T5" fmla="*/ 1 h 1996"/>
                <a:gd name="T6" fmla="*/ 0 w 1101"/>
                <a:gd name="T7" fmla="*/ 1 h 1996"/>
                <a:gd name="T8" fmla="*/ 0 w 1101"/>
                <a:gd name="T9" fmla="*/ 1 h 1996"/>
                <a:gd name="T10" fmla="*/ 0 w 1101"/>
                <a:gd name="T11" fmla="*/ 1 h 1996"/>
                <a:gd name="T12" fmla="*/ 0 w 1101"/>
                <a:gd name="T13" fmla="*/ 1 h 1996"/>
                <a:gd name="T14" fmla="*/ 0 w 1101"/>
                <a:gd name="T15" fmla="*/ 1 h 1996"/>
                <a:gd name="T16" fmla="*/ 0 w 1101"/>
                <a:gd name="T17" fmla="*/ 1 h 1996"/>
                <a:gd name="T18" fmla="*/ 0 w 1101"/>
                <a:gd name="T19" fmla="*/ 1 h 1996"/>
                <a:gd name="T20" fmla="*/ 0 w 1101"/>
                <a:gd name="T21" fmla="*/ 1 h 1996"/>
                <a:gd name="T22" fmla="*/ 0 w 1101"/>
                <a:gd name="T23" fmla="*/ 1 h 1996"/>
                <a:gd name="T24" fmla="*/ 0 w 1101"/>
                <a:gd name="T25" fmla="*/ 1 h 1996"/>
                <a:gd name="T26" fmla="*/ 0 w 1101"/>
                <a:gd name="T27" fmla="*/ 1 h 1996"/>
                <a:gd name="T28" fmla="*/ 0 w 1101"/>
                <a:gd name="T29" fmla="*/ 1 h 1996"/>
                <a:gd name="T30" fmla="*/ 0 w 1101"/>
                <a:gd name="T31" fmla="*/ 1 h 1996"/>
                <a:gd name="T32" fmla="*/ 0 w 1101"/>
                <a:gd name="T33" fmla="*/ 1 h 1996"/>
                <a:gd name="T34" fmla="*/ 0 w 1101"/>
                <a:gd name="T35" fmla="*/ 1 h 1996"/>
                <a:gd name="T36" fmla="*/ 0 w 1101"/>
                <a:gd name="T37" fmla="*/ 1 h 1996"/>
                <a:gd name="T38" fmla="*/ 0 w 1101"/>
                <a:gd name="T39" fmla="*/ 1 h 1996"/>
                <a:gd name="T40" fmla="*/ 0 w 1101"/>
                <a:gd name="T41" fmla="*/ 1 h 1996"/>
                <a:gd name="T42" fmla="*/ 0 w 1101"/>
                <a:gd name="T43" fmla="*/ 1 h 1996"/>
                <a:gd name="T44" fmla="*/ 0 w 1101"/>
                <a:gd name="T45" fmla="*/ 1 h 1996"/>
                <a:gd name="T46" fmla="*/ 0 w 1101"/>
                <a:gd name="T47" fmla="*/ 1 h 1996"/>
                <a:gd name="T48" fmla="*/ 0 w 1101"/>
                <a:gd name="T49" fmla="*/ 1 h 1996"/>
                <a:gd name="T50" fmla="*/ 0 w 1101"/>
                <a:gd name="T51" fmla="*/ 1 h 1996"/>
                <a:gd name="T52" fmla="*/ 0 w 1101"/>
                <a:gd name="T53" fmla="*/ 1 h 1996"/>
                <a:gd name="T54" fmla="*/ 0 w 1101"/>
                <a:gd name="T55" fmla="*/ 1 h 1996"/>
                <a:gd name="T56" fmla="*/ 0 w 1101"/>
                <a:gd name="T57" fmla="*/ 1 h 1996"/>
                <a:gd name="T58" fmla="*/ 0 w 1101"/>
                <a:gd name="T59" fmla="*/ 1 h 1996"/>
                <a:gd name="T60" fmla="*/ 0 w 1101"/>
                <a:gd name="T61" fmla="*/ 1 h 1996"/>
                <a:gd name="T62" fmla="*/ 0 w 1101"/>
                <a:gd name="T63" fmla="*/ 1 h 1996"/>
                <a:gd name="T64" fmla="*/ 0 w 1101"/>
                <a:gd name="T65" fmla="*/ 1 h 1996"/>
                <a:gd name="T66" fmla="*/ 0 w 1101"/>
                <a:gd name="T67" fmla="*/ 1 h 1996"/>
                <a:gd name="T68" fmla="*/ 0 w 1101"/>
                <a:gd name="T69" fmla="*/ 1 h 1996"/>
                <a:gd name="T70" fmla="*/ 0 w 1101"/>
                <a:gd name="T71" fmla="*/ 1 h 1996"/>
                <a:gd name="T72" fmla="*/ 0 w 1101"/>
                <a:gd name="T73" fmla="*/ 1 h 1996"/>
                <a:gd name="T74" fmla="*/ 0 w 1101"/>
                <a:gd name="T75" fmla="*/ 1 h 1996"/>
                <a:gd name="T76" fmla="*/ 0 w 1101"/>
                <a:gd name="T77" fmla="*/ 1 h 1996"/>
                <a:gd name="T78" fmla="*/ 0 w 1101"/>
                <a:gd name="T79" fmla="*/ 1 h 1996"/>
                <a:gd name="T80" fmla="*/ 0 w 1101"/>
                <a:gd name="T81" fmla="*/ 0 h 1996"/>
                <a:gd name="T82" fmla="*/ 0 w 1101"/>
                <a:gd name="T83" fmla="*/ 0 h 199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01"/>
                <a:gd name="T127" fmla="*/ 0 h 1996"/>
                <a:gd name="T128" fmla="*/ 1101 w 1101"/>
                <a:gd name="T129" fmla="*/ 1996 h 199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01" h="1996">
                  <a:moveTo>
                    <a:pt x="703" y="0"/>
                  </a:moveTo>
                  <a:lnTo>
                    <a:pt x="540" y="51"/>
                  </a:lnTo>
                  <a:lnTo>
                    <a:pt x="407" y="131"/>
                  </a:lnTo>
                  <a:lnTo>
                    <a:pt x="287" y="241"/>
                  </a:lnTo>
                  <a:lnTo>
                    <a:pt x="194" y="367"/>
                  </a:lnTo>
                  <a:lnTo>
                    <a:pt x="106" y="503"/>
                  </a:lnTo>
                  <a:lnTo>
                    <a:pt x="44" y="640"/>
                  </a:lnTo>
                  <a:lnTo>
                    <a:pt x="2" y="870"/>
                  </a:lnTo>
                  <a:lnTo>
                    <a:pt x="0" y="1011"/>
                  </a:lnTo>
                  <a:lnTo>
                    <a:pt x="30" y="1186"/>
                  </a:lnTo>
                  <a:lnTo>
                    <a:pt x="89" y="1340"/>
                  </a:lnTo>
                  <a:lnTo>
                    <a:pt x="211" y="1520"/>
                  </a:lnTo>
                  <a:lnTo>
                    <a:pt x="336" y="1640"/>
                  </a:lnTo>
                  <a:lnTo>
                    <a:pt x="462" y="1739"/>
                  </a:lnTo>
                  <a:lnTo>
                    <a:pt x="466" y="1984"/>
                  </a:lnTo>
                  <a:lnTo>
                    <a:pt x="511" y="1996"/>
                  </a:lnTo>
                  <a:lnTo>
                    <a:pt x="625" y="1902"/>
                  </a:lnTo>
                  <a:lnTo>
                    <a:pt x="724" y="1847"/>
                  </a:lnTo>
                  <a:lnTo>
                    <a:pt x="865" y="1843"/>
                  </a:lnTo>
                  <a:lnTo>
                    <a:pt x="1002" y="1832"/>
                  </a:lnTo>
                  <a:lnTo>
                    <a:pt x="1101" y="1826"/>
                  </a:lnTo>
                  <a:lnTo>
                    <a:pt x="1095" y="1771"/>
                  </a:lnTo>
                  <a:lnTo>
                    <a:pt x="897" y="1777"/>
                  </a:lnTo>
                  <a:lnTo>
                    <a:pt x="743" y="1764"/>
                  </a:lnTo>
                  <a:lnTo>
                    <a:pt x="603" y="1722"/>
                  </a:lnTo>
                  <a:lnTo>
                    <a:pt x="466" y="1651"/>
                  </a:lnTo>
                  <a:lnTo>
                    <a:pt x="340" y="1541"/>
                  </a:lnTo>
                  <a:lnTo>
                    <a:pt x="232" y="1410"/>
                  </a:lnTo>
                  <a:lnTo>
                    <a:pt x="152" y="1287"/>
                  </a:lnTo>
                  <a:lnTo>
                    <a:pt x="95" y="1142"/>
                  </a:lnTo>
                  <a:lnTo>
                    <a:pt x="68" y="996"/>
                  </a:lnTo>
                  <a:lnTo>
                    <a:pt x="68" y="842"/>
                  </a:lnTo>
                  <a:lnTo>
                    <a:pt x="89" y="712"/>
                  </a:lnTo>
                  <a:lnTo>
                    <a:pt x="150" y="574"/>
                  </a:lnTo>
                  <a:lnTo>
                    <a:pt x="215" y="443"/>
                  </a:lnTo>
                  <a:lnTo>
                    <a:pt x="302" y="329"/>
                  </a:lnTo>
                  <a:lnTo>
                    <a:pt x="390" y="230"/>
                  </a:lnTo>
                  <a:lnTo>
                    <a:pt x="511" y="148"/>
                  </a:lnTo>
                  <a:lnTo>
                    <a:pt x="631" y="83"/>
                  </a:lnTo>
                  <a:lnTo>
                    <a:pt x="745" y="40"/>
                  </a:lnTo>
                  <a:lnTo>
                    <a:pt x="70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9734" name="Freeform 37"/>
            <p:cNvSpPr>
              <a:spLocks/>
            </p:cNvSpPr>
            <p:nvPr/>
          </p:nvSpPr>
          <p:spPr bwMode="auto">
            <a:xfrm>
              <a:off x="898" y="2975"/>
              <a:ext cx="457" cy="989"/>
            </a:xfrm>
            <a:custGeom>
              <a:avLst/>
              <a:gdLst>
                <a:gd name="T0" fmla="*/ 1 w 912"/>
                <a:gd name="T1" fmla="*/ 0 h 1979"/>
                <a:gd name="T2" fmla="*/ 1 w 912"/>
                <a:gd name="T3" fmla="*/ 0 h 1979"/>
                <a:gd name="T4" fmla="*/ 1 w 912"/>
                <a:gd name="T5" fmla="*/ 0 h 1979"/>
                <a:gd name="T6" fmla="*/ 1 w 912"/>
                <a:gd name="T7" fmla="*/ 0 h 1979"/>
                <a:gd name="T8" fmla="*/ 1 w 912"/>
                <a:gd name="T9" fmla="*/ 0 h 1979"/>
                <a:gd name="T10" fmla="*/ 1 w 912"/>
                <a:gd name="T11" fmla="*/ 0 h 1979"/>
                <a:gd name="T12" fmla="*/ 1 w 912"/>
                <a:gd name="T13" fmla="*/ 0 h 1979"/>
                <a:gd name="T14" fmla="*/ 0 w 912"/>
                <a:gd name="T15" fmla="*/ 0 h 1979"/>
                <a:gd name="T16" fmla="*/ 0 w 912"/>
                <a:gd name="T17" fmla="*/ 0 h 1979"/>
                <a:gd name="T18" fmla="*/ 1 w 912"/>
                <a:gd name="T19" fmla="*/ 0 h 1979"/>
                <a:gd name="T20" fmla="*/ 1 w 912"/>
                <a:gd name="T21" fmla="*/ 0 h 1979"/>
                <a:gd name="T22" fmla="*/ 1 w 912"/>
                <a:gd name="T23" fmla="*/ 0 h 1979"/>
                <a:gd name="T24" fmla="*/ 1 w 912"/>
                <a:gd name="T25" fmla="*/ 0 h 1979"/>
                <a:gd name="T26" fmla="*/ 1 w 912"/>
                <a:gd name="T27" fmla="*/ 0 h 1979"/>
                <a:gd name="T28" fmla="*/ 1 w 912"/>
                <a:gd name="T29" fmla="*/ 0 h 1979"/>
                <a:gd name="T30" fmla="*/ 1 w 912"/>
                <a:gd name="T31" fmla="*/ 0 h 1979"/>
                <a:gd name="T32" fmla="*/ 1 w 912"/>
                <a:gd name="T33" fmla="*/ 0 h 1979"/>
                <a:gd name="T34" fmla="*/ 1 w 912"/>
                <a:gd name="T35" fmla="*/ 0 h 1979"/>
                <a:gd name="T36" fmla="*/ 1 w 912"/>
                <a:gd name="T37" fmla="*/ 0 h 1979"/>
                <a:gd name="T38" fmla="*/ 1 w 912"/>
                <a:gd name="T39" fmla="*/ 0 h 1979"/>
                <a:gd name="T40" fmla="*/ 1 w 912"/>
                <a:gd name="T41" fmla="*/ 0 h 1979"/>
                <a:gd name="T42" fmla="*/ 1 w 912"/>
                <a:gd name="T43" fmla="*/ 0 h 1979"/>
                <a:gd name="T44" fmla="*/ 1 w 912"/>
                <a:gd name="T45" fmla="*/ 0 h 1979"/>
                <a:gd name="T46" fmla="*/ 1 w 912"/>
                <a:gd name="T47" fmla="*/ 0 h 1979"/>
                <a:gd name="T48" fmla="*/ 1 w 912"/>
                <a:gd name="T49" fmla="*/ 0 h 1979"/>
                <a:gd name="T50" fmla="*/ 1 w 912"/>
                <a:gd name="T51" fmla="*/ 0 h 1979"/>
                <a:gd name="T52" fmla="*/ 1 w 912"/>
                <a:gd name="T53" fmla="*/ 0 h 1979"/>
                <a:gd name="T54" fmla="*/ 1 w 912"/>
                <a:gd name="T55" fmla="*/ 0 h 1979"/>
                <a:gd name="T56" fmla="*/ 1 w 912"/>
                <a:gd name="T57" fmla="*/ 0 h 1979"/>
                <a:gd name="T58" fmla="*/ 1 w 912"/>
                <a:gd name="T59" fmla="*/ 0 h 1979"/>
                <a:gd name="T60" fmla="*/ 1 w 912"/>
                <a:gd name="T61" fmla="*/ 0 h 1979"/>
                <a:gd name="T62" fmla="*/ 1 w 912"/>
                <a:gd name="T63" fmla="*/ 0 h 1979"/>
                <a:gd name="T64" fmla="*/ 1 w 912"/>
                <a:gd name="T65" fmla="*/ 0 h 1979"/>
                <a:gd name="T66" fmla="*/ 1 w 912"/>
                <a:gd name="T67" fmla="*/ 0 h 1979"/>
                <a:gd name="T68" fmla="*/ 1 w 912"/>
                <a:gd name="T69" fmla="*/ 0 h 1979"/>
                <a:gd name="T70" fmla="*/ 1 w 912"/>
                <a:gd name="T71" fmla="*/ 0 h 1979"/>
                <a:gd name="T72" fmla="*/ 1 w 912"/>
                <a:gd name="T73" fmla="*/ 0 h 1979"/>
                <a:gd name="T74" fmla="*/ 1 w 912"/>
                <a:gd name="T75" fmla="*/ 0 h 1979"/>
                <a:gd name="T76" fmla="*/ 1 w 912"/>
                <a:gd name="T77" fmla="*/ 0 h 1979"/>
                <a:gd name="T78" fmla="*/ 1 w 912"/>
                <a:gd name="T79" fmla="*/ 0 h 1979"/>
                <a:gd name="T80" fmla="*/ 1 w 912"/>
                <a:gd name="T81" fmla="*/ 0 h 1979"/>
                <a:gd name="T82" fmla="*/ 1 w 912"/>
                <a:gd name="T83" fmla="*/ 0 h 1979"/>
                <a:gd name="T84" fmla="*/ 1 w 912"/>
                <a:gd name="T85" fmla="*/ 0 h 1979"/>
                <a:gd name="T86" fmla="*/ 1 w 912"/>
                <a:gd name="T87" fmla="*/ 0 h 1979"/>
                <a:gd name="T88" fmla="*/ 1 w 912"/>
                <a:gd name="T89" fmla="*/ 0 h 1979"/>
                <a:gd name="T90" fmla="*/ 1 w 912"/>
                <a:gd name="T91" fmla="*/ 0 h 1979"/>
                <a:gd name="T92" fmla="*/ 1 w 912"/>
                <a:gd name="T93" fmla="*/ 0 h 1979"/>
                <a:gd name="T94" fmla="*/ 1 w 912"/>
                <a:gd name="T95" fmla="*/ 0 h 1979"/>
                <a:gd name="T96" fmla="*/ 1 w 912"/>
                <a:gd name="T97" fmla="*/ 0 h 1979"/>
                <a:gd name="T98" fmla="*/ 1 w 912"/>
                <a:gd name="T99" fmla="*/ 0 h 1979"/>
                <a:gd name="T100" fmla="*/ 1 w 912"/>
                <a:gd name="T101" fmla="*/ 0 h 1979"/>
                <a:gd name="T102" fmla="*/ 1 w 912"/>
                <a:gd name="T103" fmla="*/ 0 h 1979"/>
                <a:gd name="T104" fmla="*/ 1 w 912"/>
                <a:gd name="T105" fmla="*/ 0 h 1979"/>
                <a:gd name="T106" fmla="*/ 1 w 912"/>
                <a:gd name="T107" fmla="*/ 0 h 1979"/>
                <a:gd name="T108" fmla="*/ 1 w 912"/>
                <a:gd name="T109" fmla="*/ 0 h 1979"/>
                <a:gd name="T110" fmla="*/ 1 w 912"/>
                <a:gd name="T111" fmla="*/ 0 h 1979"/>
                <a:gd name="T112" fmla="*/ 1 w 912"/>
                <a:gd name="T113" fmla="*/ 0 h 1979"/>
                <a:gd name="T114" fmla="*/ 1 w 912"/>
                <a:gd name="T115" fmla="*/ 0 h 1979"/>
                <a:gd name="T116" fmla="*/ 1 w 912"/>
                <a:gd name="T117" fmla="*/ 0 h 197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12"/>
                <a:gd name="T178" fmla="*/ 0 h 1979"/>
                <a:gd name="T179" fmla="*/ 912 w 912"/>
                <a:gd name="T180" fmla="*/ 1979 h 197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12" h="1979">
                  <a:moveTo>
                    <a:pt x="218" y="11"/>
                  </a:moveTo>
                  <a:lnTo>
                    <a:pt x="180" y="70"/>
                  </a:lnTo>
                  <a:lnTo>
                    <a:pt x="142" y="202"/>
                  </a:lnTo>
                  <a:lnTo>
                    <a:pt x="131" y="492"/>
                  </a:lnTo>
                  <a:lnTo>
                    <a:pt x="142" y="874"/>
                  </a:lnTo>
                  <a:lnTo>
                    <a:pt x="87" y="1066"/>
                  </a:lnTo>
                  <a:lnTo>
                    <a:pt x="43" y="1186"/>
                  </a:lnTo>
                  <a:lnTo>
                    <a:pt x="0" y="1268"/>
                  </a:lnTo>
                  <a:lnTo>
                    <a:pt x="0" y="1361"/>
                  </a:lnTo>
                  <a:lnTo>
                    <a:pt x="49" y="1410"/>
                  </a:lnTo>
                  <a:lnTo>
                    <a:pt x="125" y="1393"/>
                  </a:lnTo>
                  <a:lnTo>
                    <a:pt x="180" y="1393"/>
                  </a:lnTo>
                  <a:lnTo>
                    <a:pt x="197" y="1530"/>
                  </a:lnTo>
                  <a:lnTo>
                    <a:pt x="218" y="1722"/>
                  </a:lnTo>
                  <a:lnTo>
                    <a:pt x="262" y="1865"/>
                  </a:lnTo>
                  <a:lnTo>
                    <a:pt x="302" y="1908"/>
                  </a:lnTo>
                  <a:lnTo>
                    <a:pt x="363" y="1947"/>
                  </a:lnTo>
                  <a:lnTo>
                    <a:pt x="439" y="1969"/>
                  </a:lnTo>
                  <a:lnTo>
                    <a:pt x="507" y="1979"/>
                  </a:lnTo>
                  <a:lnTo>
                    <a:pt x="606" y="1973"/>
                  </a:lnTo>
                  <a:lnTo>
                    <a:pt x="686" y="1908"/>
                  </a:lnTo>
                  <a:lnTo>
                    <a:pt x="754" y="1821"/>
                  </a:lnTo>
                  <a:lnTo>
                    <a:pt x="851" y="1728"/>
                  </a:lnTo>
                  <a:lnTo>
                    <a:pt x="912" y="1656"/>
                  </a:lnTo>
                  <a:lnTo>
                    <a:pt x="714" y="1640"/>
                  </a:lnTo>
                  <a:lnTo>
                    <a:pt x="688" y="1781"/>
                  </a:lnTo>
                  <a:lnTo>
                    <a:pt x="644" y="1859"/>
                  </a:lnTo>
                  <a:lnTo>
                    <a:pt x="583" y="1891"/>
                  </a:lnTo>
                  <a:lnTo>
                    <a:pt x="481" y="1880"/>
                  </a:lnTo>
                  <a:lnTo>
                    <a:pt x="387" y="1848"/>
                  </a:lnTo>
                  <a:lnTo>
                    <a:pt x="311" y="1787"/>
                  </a:lnTo>
                  <a:lnTo>
                    <a:pt x="279" y="1722"/>
                  </a:lnTo>
                  <a:lnTo>
                    <a:pt x="283" y="1694"/>
                  </a:lnTo>
                  <a:lnTo>
                    <a:pt x="416" y="1711"/>
                  </a:lnTo>
                  <a:lnTo>
                    <a:pt x="519" y="1705"/>
                  </a:lnTo>
                  <a:lnTo>
                    <a:pt x="562" y="1688"/>
                  </a:lnTo>
                  <a:lnTo>
                    <a:pt x="448" y="1667"/>
                  </a:lnTo>
                  <a:lnTo>
                    <a:pt x="349" y="1650"/>
                  </a:lnTo>
                  <a:lnTo>
                    <a:pt x="294" y="1623"/>
                  </a:lnTo>
                  <a:lnTo>
                    <a:pt x="268" y="1487"/>
                  </a:lnTo>
                  <a:lnTo>
                    <a:pt x="262" y="1378"/>
                  </a:lnTo>
                  <a:lnTo>
                    <a:pt x="235" y="1334"/>
                  </a:lnTo>
                  <a:lnTo>
                    <a:pt x="268" y="1295"/>
                  </a:lnTo>
                  <a:lnTo>
                    <a:pt x="245" y="1257"/>
                  </a:lnTo>
                  <a:lnTo>
                    <a:pt x="192" y="1274"/>
                  </a:lnTo>
                  <a:lnTo>
                    <a:pt x="114" y="1312"/>
                  </a:lnTo>
                  <a:lnTo>
                    <a:pt x="66" y="1317"/>
                  </a:lnTo>
                  <a:lnTo>
                    <a:pt x="93" y="1257"/>
                  </a:lnTo>
                  <a:lnTo>
                    <a:pt x="131" y="1180"/>
                  </a:lnTo>
                  <a:lnTo>
                    <a:pt x="175" y="1061"/>
                  </a:lnTo>
                  <a:lnTo>
                    <a:pt x="192" y="924"/>
                  </a:lnTo>
                  <a:lnTo>
                    <a:pt x="192" y="633"/>
                  </a:lnTo>
                  <a:lnTo>
                    <a:pt x="192" y="414"/>
                  </a:lnTo>
                  <a:lnTo>
                    <a:pt x="213" y="251"/>
                  </a:lnTo>
                  <a:lnTo>
                    <a:pt x="235" y="143"/>
                  </a:lnTo>
                  <a:lnTo>
                    <a:pt x="262" y="44"/>
                  </a:lnTo>
                  <a:lnTo>
                    <a:pt x="245" y="0"/>
                  </a:lnTo>
                  <a:lnTo>
                    <a:pt x="21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9735" name="Freeform 38"/>
            <p:cNvSpPr>
              <a:spLocks/>
            </p:cNvSpPr>
            <p:nvPr/>
          </p:nvSpPr>
          <p:spPr bwMode="auto">
            <a:xfrm>
              <a:off x="1488" y="3764"/>
              <a:ext cx="183" cy="181"/>
            </a:xfrm>
            <a:custGeom>
              <a:avLst/>
              <a:gdLst>
                <a:gd name="T0" fmla="*/ 0 w 367"/>
                <a:gd name="T1" fmla="*/ 1 h 361"/>
                <a:gd name="T2" fmla="*/ 0 w 367"/>
                <a:gd name="T3" fmla="*/ 1 h 361"/>
                <a:gd name="T4" fmla="*/ 0 w 367"/>
                <a:gd name="T5" fmla="*/ 1 h 361"/>
                <a:gd name="T6" fmla="*/ 0 w 367"/>
                <a:gd name="T7" fmla="*/ 1 h 361"/>
                <a:gd name="T8" fmla="*/ 0 w 367"/>
                <a:gd name="T9" fmla="*/ 1 h 361"/>
                <a:gd name="T10" fmla="*/ 0 w 367"/>
                <a:gd name="T11" fmla="*/ 1 h 361"/>
                <a:gd name="T12" fmla="*/ 0 w 367"/>
                <a:gd name="T13" fmla="*/ 1 h 361"/>
                <a:gd name="T14" fmla="*/ 0 w 367"/>
                <a:gd name="T15" fmla="*/ 1 h 361"/>
                <a:gd name="T16" fmla="*/ 0 w 367"/>
                <a:gd name="T17" fmla="*/ 1 h 361"/>
                <a:gd name="T18" fmla="*/ 0 w 367"/>
                <a:gd name="T19" fmla="*/ 1 h 361"/>
                <a:gd name="T20" fmla="*/ 0 w 367"/>
                <a:gd name="T21" fmla="*/ 1 h 361"/>
                <a:gd name="T22" fmla="*/ 0 w 367"/>
                <a:gd name="T23" fmla="*/ 1 h 361"/>
                <a:gd name="T24" fmla="*/ 0 w 367"/>
                <a:gd name="T25" fmla="*/ 1 h 361"/>
                <a:gd name="T26" fmla="*/ 0 w 367"/>
                <a:gd name="T27" fmla="*/ 1 h 361"/>
                <a:gd name="T28" fmla="*/ 0 w 367"/>
                <a:gd name="T29" fmla="*/ 1 h 361"/>
                <a:gd name="T30" fmla="*/ 0 w 367"/>
                <a:gd name="T31" fmla="*/ 1 h 361"/>
                <a:gd name="T32" fmla="*/ 0 w 367"/>
                <a:gd name="T33" fmla="*/ 0 h 361"/>
                <a:gd name="T34" fmla="*/ 0 w 367"/>
                <a:gd name="T35" fmla="*/ 1 h 361"/>
                <a:gd name="T36" fmla="*/ 0 w 367"/>
                <a:gd name="T37" fmla="*/ 1 h 361"/>
                <a:gd name="T38" fmla="*/ 0 w 367"/>
                <a:gd name="T39" fmla="*/ 1 h 361"/>
                <a:gd name="T40" fmla="*/ 0 w 367"/>
                <a:gd name="T41" fmla="*/ 1 h 361"/>
                <a:gd name="T42" fmla="*/ 0 w 367"/>
                <a:gd name="T43" fmla="*/ 1 h 361"/>
                <a:gd name="T44" fmla="*/ 0 w 367"/>
                <a:gd name="T45" fmla="*/ 1 h 361"/>
                <a:gd name="T46" fmla="*/ 0 w 367"/>
                <a:gd name="T47" fmla="*/ 1 h 36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67"/>
                <a:gd name="T73" fmla="*/ 0 h 361"/>
                <a:gd name="T74" fmla="*/ 367 w 367"/>
                <a:gd name="T75" fmla="*/ 361 h 36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67" h="361">
                  <a:moveTo>
                    <a:pt x="23" y="49"/>
                  </a:moveTo>
                  <a:lnTo>
                    <a:pt x="0" y="131"/>
                  </a:lnTo>
                  <a:lnTo>
                    <a:pt x="29" y="175"/>
                  </a:lnTo>
                  <a:lnTo>
                    <a:pt x="78" y="192"/>
                  </a:lnTo>
                  <a:lnTo>
                    <a:pt x="128" y="180"/>
                  </a:lnTo>
                  <a:lnTo>
                    <a:pt x="160" y="289"/>
                  </a:lnTo>
                  <a:lnTo>
                    <a:pt x="187" y="338"/>
                  </a:lnTo>
                  <a:lnTo>
                    <a:pt x="204" y="311"/>
                  </a:lnTo>
                  <a:lnTo>
                    <a:pt x="198" y="175"/>
                  </a:lnTo>
                  <a:lnTo>
                    <a:pt x="225" y="180"/>
                  </a:lnTo>
                  <a:lnTo>
                    <a:pt x="253" y="361"/>
                  </a:lnTo>
                  <a:lnTo>
                    <a:pt x="285" y="344"/>
                  </a:lnTo>
                  <a:lnTo>
                    <a:pt x="274" y="169"/>
                  </a:lnTo>
                  <a:lnTo>
                    <a:pt x="329" y="148"/>
                  </a:lnTo>
                  <a:lnTo>
                    <a:pt x="367" y="119"/>
                  </a:lnTo>
                  <a:lnTo>
                    <a:pt x="367" y="76"/>
                  </a:lnTo>
                  <a:lnTo>
                    <a:pt x="291" y="0"/>
                  </a:lnTo>
                  <a:lnTo>
                    <a:pt x="263" y="11"/>
                  </a:lnTo>
                  <a:lnTo>
                    <a:pt x="280" y="87"/>
                  </a:lnTo>
                  <a:lnTo>
                    <a:pt x="192" y="104"/>
                  </a:lnTo>
                  <a:lnTo>
                    <a:pt x="105" y="119"/>
                  </a:lnTo>
                  <a:lnTo>
                    <a:pt x="90" y="32"/>
                  </a:lnTo>
                  <a:lnTo>
                    <a:pt x="23"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9736" name="Freeform 39"/>
            <p:cNvSpPr>
              <a:spLocks/>
            </p:cNvSpPr>
            <p:nvPr/>
          </p:nvSpPr>
          <p:spPr bwMode="auto">
            <a:xfrm>
              <a:off x="1674" y="3778"/>
              <a:ext cx="200" cy="358"/>
            </a:xfrm>
            <a:custGeom>
              <a:avLst/>
              <a:gdLst>
                <a:gd name="T0" fmla="*/ 0 w 399"/>
                <a:gd name="T1" fmla="*/ 0 h 717"/>
                <a:gd name="T2" fmla="*/ 1 w 399"/>
                <a:gd name="T3" fmla="*/ 0 h 717"/>
                <a:gd name="T4" fmla="*/ 1 w 399"/>
                <a:gd name="T5" fmla="*/ 0 h 717"/>
                <a:gd name="T6" fmla="*/ 1 w 399"/>
                <a:gd name="T7" fmla="*/ 0 h 717"/>
                <a:gd name="T8" fmla="*/ 1 w 399"/>
                <a:gd name="T9" fmla="*/ 0 h 717"/>
                <a:gd name="T10" fmla="*/ 1 w 399"/>
                <a:gd name="T11" fmla="*/ 0 h 717"/>
                <a:gd name="T12" fmla="*/ 1 w 399"/>
                <a:gd name="T13" fmla="*/ 0 h 717"/>
                <a:gd name="T14" fmla="*/ 1 w 399"/>
                <a:gd name="T15" fmla="*/ 0 h 717"/>
                <a:gd name="T16" fmla="*/ 1 w 399"/>
                <a:gd name="T17" fmla="*/ 0 h 717"/>
                <a:gd name="T18" fmla="*/ 1 w 399"/>
                <a:gd name="T19" fmla="*/ 0 h 717"/>
                <a:gd name="T20" fmla="*/ 1 w 399"/>
                <a:gd name="T21" fmla="*/ 0 h 717"/>
                <a:gd name="T22" fmla="*/ 1 w 399"/>
                <a:gd name="T23" fmla="*/ 0 h 717"/>
                <a:gd name="T24" fmla="*/ 1 w 399"/>
                <a:gd name="T25" fmla="*/ 0 h 717"/>
                <a:gd name="T26" fmla="*/ 1 w 399"/>
                <a:gd name="T27" fmla="*/ 0 h 717"/>
                <a:gd name="T28" fmla="*/ 1 w 399"/>
                <a:gd name="T29" fmla="*/ 0 h 717"/>
                <a:gd name="T30" fmla="*/ 1 w 399"/>
                <a:gd name="T31" fmla="*/ 0 h 717"/>
                <a:gd name="T32" fmla="*/ 1 w 399"/>
                <a:gd name="T33" fmla="*/ 0 h 717"/>
                <a:gd name="T34" fmla="*/ 1 w 399"/>
                <a:gd name="T35" fmla="*/ 0 h 717"/>
                <a:gd name="T36" fmla="*/ 1 w 399"/>
                <a:gd name="T37" fmla="*/ 0 h 717"/>
                <a:gd name="T38" fmla="*/ 1 w 399"/>
                <a:gd name="T39" fmla="*/ 0 h 717"/>
                <a:gd name="T40" fmla="*/ 1 w 399"/>
                <a:gd name="T41" fmla="*/ 0 h 717"/>
                <a:gd name="T42" fmla="*/ 1 w 399"/>
                <a:gd name="T43" fmla="*/ 0 h 717"/>
                <a:gd name="T44" fmla="*/ 1 w 399"/>
                <a:gd name="T45" fmla="*/ 0 h 717"/>
                <a:gd name="T46" fmla="*/ 1 w 399"/>
                <a:gd name="T47" fmla="*/ 0 h 717"/>
                <a:gd name="T48" fmla="*/ 1 w 399"/>
                <a:gd name="T49" fmla="*/ 0 h 717"/>
                <a:gd name="T50" fmla="*/ 0 w 399"/>
                <a:gd name="T51" fmla="*/ 0 h 717"/>
                <a:gd name="T52" fmla="*/ 0 w 399"/>
                <a:gd name="T53" fmla="*/ 0 h 71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99"/>
                <a:gd name="T82" fmla="*/ 0 h 717"/>
                <a:gd name="T83" fmla="*/ 399 w 399"/>
                <a:gd name="T84" fmla="*/ 717 h 71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99" h="717">
                  <a:moveTo>
                    <a:pt x="0" y="12"/>
                  </a:moveTo>
                  <a:lnTo>
                    <a:pt x="114" y="0"/>
                  </a:lnTo>
                  <a:lnTo>
                    <a:pt x="196" y="23"/>
                  </a:lnTo>
                  <a:lnTo>
                    <a:pt x="262" y="50"/>
                  </a:lnTo>
                  <a:lnTo>
                    <a:pt x="331" y="105"/>
                  </a:lnTo>
                  <a:lnTo>
                    <a:pt x="382" y="202"/>
                  </a:lnTo>
                  <a:lnTo>
                    <a:pt x="399" y="274"/>
                  </a:lnTo>
                  <a:lnTo>
                    <a:pt x="397" y="382"/>
                  </a:lnTo>
                  <a:lnTo>
                    <a:pt x="376" y="475"/>
                  </a:lnTo>
                  <a:lnTo>
                    <a:pt x="335" y="553"/>
                  </a:lnTo>
                  <a:lnTo>
                    <a:pt x="270" y="629"/>
                  </a:lnTo>
                  <a:lnTo>
                    <a:pt x="181" y="690"/>
                  </a:lnTo>
                  <a:lnTo>
                    <a:pt x="87" y="717"/>
                  </a:lnTo>
                  <a:lnTo>
                    <a:pt x="27" y="705"/>
                  </a:lnTo>
                  <a:lnTo>
                    <a:pt x="38" y="662"/>
                  </a:lnTo>
                  <a:lnTo>
                    <a:pt x="131" y="629"/>
                  </a:lnTo>
                  <a:lnTo>
                    <a:pt x="196" y="586"/>
                  </a:lnTo>
                  <a:lnTo>
                    <a:pt x="260" y="523"/>
                  </a:lnTo>
                  <a:lnTo>
                    <a:pt x="300" y="422"/>
                  </a:lnTo>
                  <a:lnTo>
                    <a:pt x="312" y="312"/>
                  </a:lnTo>
                  <a:lnTo>
                    <a:pt x="295" y="204"/>
                  </a:lnTo>
                  <a:lnTo>
                    <a:pt x="255" y="135"/>
                  </a:lnTo>
                  <a:lnTo>
                    <a:pt x="196" y="99"/>
                  </a:lnTo>
                  <a:lnTo>
                    <a:pt x="120" y="78"/>
                  </a:lnTo>
                  <a:lnTo>
                    <a:pt x="32" y="72"/>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9737" name="Freeform 40"/>
            <p:cNvSpPr>
              <a:spLocks/>
            </p:cNvSpPr>
            <p:nvPr/>
          </p:nvSpPr>
          <p:spPr bwMode="auto">
            <a:xfrm>
              <a:off x="1518" y="3928"/>
              <a:ext cx="147" cy="104"/>
            </a:xfrm>
            <a:custGeom>
              <a:avLst/>
              <a:gdLst>
                <a:gd name="T0" fmla="*/ 0 w 295"/>
                <a:gd name="T1" fmla="*/ 0 h 209"/>
                <a:gd name="T2" fmla="*/ 0 w 295"/>
                <a:gd name="T3" fmla="*/ 0 h 209"/>
                <a:gd name="T4" fmla="*/ 0 w 295"/>
                <a:gd name="T5" fmla="*/ 0 h 209"/>
                <a:gd name="T6" fmla="*/ 0 w 295"/>
                <a:gd name="T7" fmla="*/ 0 h 209"/>
                <a:gd name="T8" fmla="*/ 0 w 295"/>
                <a:gd name="T9" fmla="*/ 0 h 209"/>
                <a:gd name="T10" fmla="*/ 0 w 295"/>
                <a:gd name="T11" fmla="*/ 0 h 209"/>
                <a:gd name="T12" fmla="*/ 0 w 295"/>
                <a:gd name="T13" fmla="*/ 0 h 209"/>
                <a:gd name="T14" fmla="*/ 0 w 295"/>
                <a:gd name="T15" fmla="*/ 0 h 209"/>
                <a:gd name="T16" fmla="*/ 0 w 295"/>
                <a:gd name="T17" fmla="*/ 0 h 209"/>
                <a:gd name="T18" fmla="*/ 0 w 295"/>
                <a:gd name="T19" fmla="*/ 0 h 209"/>
                <a:gd name="T20" fmla="*/ 0 w 295"/>
                <a:gd name="T21" fmla="*/ 0 h 209"/>
                <a:gd name="T22" fmla="*/ 0 w 295"/>
                <a:gd name="T23" fmla="*/ 0 h 209"/>
                <a:gd name="T24" fmla="*/ 0 w 295"/>
                <a:gd name="T25" fmla="*/ 0 h 209"/>
                <a:gd name="T26" fmla="*/ 0 w 295"/>
                <a:gd name="T27" fmla="*/ 0 h 209"/>
                <a:gd name="T28" fmla="*/ 0 w 295"/>
                <a:gd name="T29" fmla="*/ 0 h 209"/>
                <a:gd name="T30" fmla="*/ 0 w 295"/>
                <a:gd name="T31" fmla="*/ 0 h 20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95"/>
                <a:gd name="T49" fmla="*/ 0 h 209"/>
                <a:gd name="T50" fmla="*/ 295 w 295"/>
                <a:gd name="T51" fmla="*/ 209 h 20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95" h="209">
                  <a:moveTo>
                    <a:pt x="251" y="0"/>
                  </a:moveTo>
                  <a:lnTo>
                    <a:pt x="131" y="28"/>
                  </a:lnTo>
                  <a:lnTo>
                    <a:pt x="44" y="60"/>
                  </a:lnTo>
                  <a:lnTo>
                    <a:pt x="0" y="136"/>
                  </a:lnTo>
                  <a:lnTo>
                    <a:pt x="17" y="203"/>
                  </a:lnTo>
                  <a:lnTo>
                    <a:pt x="88" y="209"/>
                  </a:lnTo>
                  <a:lnTo>
                    <a:pt x="202" y="203"/>
                  </a:lnTo>
                  <a:lnTo>
                    <a:pt x="295" y="180"/>
                  </a:lnTo>
                  <a:lnTo>
                    <a:pt x="280" y="133"/>
                  </a:lnTo>
                  <a:lnTo>
                    <a:pt x="186" y="136"/>
                  </a:lnTo>
                  <a:lnTo>
                    <a:pt x="99" y="142"/>
                  </a:lnTo>
                  <a:lnTo>
                    <a:pt x="114" y="93"/>
                  </a:lnTo>
                  <a:lnTo>
                    <a:pt x="202" y="66"/>
                  </a:lnTo>
                  <a:lnTo>
                    <a:pt x="280" y="55"/>
                  </a:lnTo>
                  <a:lnTo>
                    <a:pt x="25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9738" name="Freeform 41"/>
            <p:cNvSpPr>
              <a:spLocks/>
            </p:cNvSpPr>
            <p:nvPr/>
          </p:nvSpPr>
          <p:spPr bwMode="auto">
            <a:xfrm>
              <a:off x="1668" y="3961"/>
              <a:ext cx="31" cy="33"/>
            </a:xfrm>
            <a:custGeom>
              <a:avLst/>
              <a:gdLst>
                <a:gd name="T0" fmla="*/ 1 w 60"/>
                <a:gd name="T1" fmla="*/ 0 h 67"/>
                <a:gd name="T2" fmla="*/ 0 w 60"/>
                <a:gd name="T3" fmla="*/ 0 h 67"/>
                <a:gd name="T4" fmla="*/ 1 w 60"/>
                <a:gd name="T5" fmla="*/ 0 h 67"/>
                <a:gd name="T6" fmla="*/ 1 w 60"/>
                <a:gd name="T7" fmla="*/ 0 h 67"/>
                <a:gd name="T8" fmla="*/ 1 w 60"/>
                <a:gd name="T9" fmla="*/ 0 h 67"/>
                <a:gd name="T10" fmla="*/ 1 w 60"/>
                <a:gd name="T11" fmla="*/ 0 h 67"/>
                <a:gd name="T12" fmla="*/ 1 w 60"/>
                <a:gd name="T13" fmla="*/ 0 h 67"/>
                <a:gd name="T14" fmla="*/ 0 60000 65536"/>
                <a:gd name="T15" fmla="*/ 0 60000 65536"/>
                <a:gd name="T16" fmla="*/ 0 60000 65536"/>
                <a:gd name="T17" fmla="*/ 0 60000 65536"/>
                <a:gd name="T18" fmla="*/ 0 60000 65536"/>
                <a:gd name="T19" fmla="*/ 0 60000 65536"/>
                <a:gd name="T20" fmla="*/ 0 60000 65536"/>
                <a:gd name="T21" fmla="*/ 0 w 60"/>
                <a:gd name="T22" fmla="*/ 0 h 67"/>
                <a:gd name="T23" fmla="*/ 60 w 60"/>
                <a:gd name="T24" fmla="*/ 67 h 6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0" h="67">
                  <a:moveTo>
                    <a:pt x="43" y="0"/>
                  </a:moveTo>
                  <a:lnTo>
                    <a:pt x="0" y="17"/>
                  </a:lnTo>
                  <a:lnTo>
                    <a:pt x="5" y="61"/>
                  </a:lnTo>
                  <a:lnTo>
                    <a:pt x="49" y="67"/>
                  </a:lnTo>
                  <a:lnTo>
                    <a:pt x="60" y="27"/>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9739" name="Freeform 42"/>
            <p:cNvSpPr>
              <a:spLocks/>
            </p:cNvSpPr>
            <p:nvPr/>
          </p:nvSpPr>
          <p:spPr bwMode="auto">
            <a:xfrm>
              <a:off x="1592" y="4010"/>
              <a:ext cx="107" cy="247"/>
            </a:xfrm>
            <a:custGeom>
              <a:avLst/>
              <a:gdLst>
                <a:gd name="T0" fmla="*/ 0 w 213"/>
                <a:gd name="T1" fmla="*/ 1 h 492"/>
                <a:gd name="T2" fmla="*/ 1 w 213"/>
                <a:gd name="T3" fmla="*/ 1 h 492"/>
                <a:gd name="T4" fmla="*/ 1 w 213"/>
                <a:gd name="T5" fmla="*/ 1 h 492"/>
                <a:gd name="T6" fmla="*/ 1 w 213"/>
                <a:gd name="T7" fmla="*/ 1 h 492"/>
                <a:gd name="T8" fmla="*/ 1 w 213"/>
                <a:gd name="T9" fmla="*/ 1 h 492"/>
                <a:gd name="T10" fmla="*/ 1 w 213"/>
                <a:gd name="T11" fmla="*/ 1 h 492"/>
                <a:gd name="T12" fmla="*/ 1 w 213"/>
                <a:gd name="T13" fmla="*/ 1 h 492"/>
                <a:gd name="T14" fmla="*/ 1 w 213"/>
                <a:gd name="T15" fmla="*/ 1 h 492"/>
                <a:gd name="T16" fmla="*/ 1 w 213"/>
                <a:gd name="T17" fmla="*/ 1 h 492"/>
                <a:gd name="T18" fmla="*/ 1 w 213"/>
                <a:gd name="T19" fmla="*/ 0 h 492"/>
                <a:gd name="T20" fmla="*/ 0 w 213"/>
                <a:gd name="T21" fmla="*/ 1 h 492"/>
                <a:gd name="T22" fmla="*/ 0 w 213"/>
                <a:gd name="T23" fmla="*/ 1 h 49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3"/>
                <a:gd name="T37" fmla="*/ 0 h 492"/>
                <a:gd name="T38" fmla="*/ 213 w 213"/>
                <a:gd name="T39" fmla="*/ 492 h 49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3" h="492">
                  <a:moveTo>
                    <a:pt x="0" y="32"/>
                  </a:moveTo>
                  <a:lnTo>
                    <a:pt x="33" y="230"/>
                  </a:lnTo>
                  <a:lnTo>
                    <a:pt x="27" y="449"/>
                  </a:lnTo>
                  <a:lnTo>
                    <a:pt x="82" y="492"/>
                  </a:lnTo>
                  <a:lnTo>
                    <a:pt x="185" y="475"/>
                  </a:lnTo>
                  <a:lnTo>
                    <a:pt x="213" y="420"/>
                  </a:lnTo>
                  <a:lnTo>
                    <a:pt x="158" y="399"/>
                  </a:lnTo>
                  <a:lnTo>
                    <a:pt x="94" y="399"/>
                  </a:lnTo>
                  <a:lnTo>
                    <a:pt x="76" y="158"/>
                  </a:lnTo>
                  <a:lnTo>
                    <a:pt x="38" y="0"/>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9740" name="Freeform 43"/>
            <p:cNvSpPr>
              <a:spLocks/>
            </p:cNvSpPr>
            <p:nvPr/>
          </p:nvSpPr>
          <p:spPr bwMode="auto">
            <a:xfrm>
              <a:off x="1606" y="4013"/>
              <a:ext cx="98" cy="238"/>
            </a:xfrm>
            <a:custGeom>
              <a:avLst/>
              <a:gdLst>
                <a:gd name="T0" fmla="*/ 0 w 198"/>
                <a:gd name="T1" fmla="*/ 1 h 475"/>
                <a:gd name="T2" fmla="*/ 0 w 198"/>
                <a:gd name="T3" fmla="*/ 1 h 475"/>
                <a:gd name="T4" fmla="*/ 0 w 198"/>
                <a:gd name="T5" fmla="*/ 1 h 475"/>
                <a:gd name="T6" fmla="*/ 0 w 198"/>
                <a:gd name="T7" fmla="*/ 1 h 475"/>
                <a:gd name="T8" fmla="*/ 0 w 198"/>
                <a:gd name="T9" fmla="*/ 1 h 475"/>
                <a:gd name="T10" fmla="*/ 0 w 198"/>
                <a:gd name="T11" fmla="*/ 1 h 475"/>
                <a:gd name="T12" fmla="*/ 0 w 198"/>
                <a:gd name="T13" fmla="*/ 1 h 475"/>
                <a:gd name="T14" fmla="*/ 0 w 198"/>
                <a:gd name="T15" fmla="*/ 1 h 475"/>
                <a:gd name="T16" fmla="*/ 0 w 198"/>
                <a:gd name="T17" fmla="*/ 1 h 475"/>
                <a:gd name="T18" fmla="*/ 0 w 198"/>
                <a:gd name="T19" fmla="*/ 1 h 475"/>
                <a:gd name="T20" fmla="*/ 0 w 198"/>
                <a:gd name="T21" fmla="*/ 0 h 475"/>
                <a:gd name="T22" fmla="*/ 0 w 198"/>
                <a:gd name="T23" fmla="*/ 1 h 475"/>
                <a:gd name="T24" fmla="*/ 0 w 198"/>
                <a:gd name="T25" fmla="*/ 1 h 47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8"/>
                <a:gd name="T40" fmla="*/ 0 h 475"/>
                <a:gd name="T41" fmla="*/ 198 w 198"/>
                <a:gd name="T42" fmla="*/ 475 h 47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8" h="475">
                  <a:moveTo>
                    <a:pt x="55" y="3"/>
                  </a:moveTo>
                  <a:lnTo>
                    <a:pt x="131" y="169"/>
                  </a:lnTo>
                  <a:lnTo>
                    <a:pt x="181" y="321"/>
                  </a:lnTo>
                  <a:lnTo>
                    <a:pt x="198" y="393"/>
                  </a:lnTo>
                  <a:lnTo>
                    <a:pt x="186" y="475"/>
                  </a:lnTo>
                  <a:lnTo>
                    <a:pt x="99" y="475"/>
                  </a:lnTo>
                  <a:lnTo>
                    <a:pt x="105" y="425"/>
                  </a:lnTo>
                  <a:lnTo>
                    <a:pt x="131" y="355"/>
                  </a:lnTo>
                  <a:lnTo>
                    <a:pt x="88" y="218"/>
                  </a:lnTo>
                  <a:lnTo>
                    <a:pt x="6" y="102"/>
                  </a:lnTo>
                  <a:lnTo>
                    <a:pt x="0" y="0"/>
                  </a:lnTo>
                  <a:lnTo>
                    <a:pt x="5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9741" name="Freeform 44"/>
            <p:cNvSpPr>
              <a:spLocks/>
            </p:cNvSpPr>
            <p:nvPr/>
          </p:nvSpPr>
          <p:spPr bwMode="auto">
            <a:xfrm>
              <a:off x="551" y="3821"/>
              <a:ext cx="1728" cy="596"/>
            </a:xfrm>
            <a:custGeom>
              <a:avLst/>
              <a:gdLst>
                <a:gd name="T0" fmla="*/ 1 w 3456"/>
                <a:gd name="T1" fmla="*/ 1 h 1192"/>
                <a:gd name="T2" fmla="*/ 1 w 3456"/>
                <a:gd name="T3" fmla="*/ 1 h 1192"/>
                <a:gd name="T4" fmla="*/ 1 w 3456"/>
                <a:gd name="T5" fmla="*/ 1 h 1192"/>
                <a:gd name="T6" fmla="*/ 1 w 3456"/>
                <a:gd name="T7" fmla="*/ 1 h 1192"/>
                <a:gd name="T8" fmla="*/ 1 w 3456"/>
                <a:gd name="T9" fmla="*/ 1 h 1192"/>
                <a:gd name="T10" fmla="*/ 1 w 3456"/>
                <a:gd name="T11" fmla="*/ 1 h 1192"/>
                <a:gd name="T12" fmla="*/ 1 w 3456"/>
                <a:gd name="T13" fmla="*/ 1 h 1192"/>
                <a:gd name="T14" fmla="*/ 1 w 3456"/>
                <a:gd name="T15" fmla="*/ 1 h 1192"/>
                <a:gd name="T16" fmla="*/ 1 w 3456"/>
                <a:gd name="T17" fmla="*/ 1 h 1192"/>
                <a:gd name="T18" fmla="*/ 1 w 3456"/>
                <a:gd name="T19" fmla="*/ 1 h 1192"/>
                <a:gd name="T20" fmla="*/ 1 w 3456"/>
                <a:gd name="T21" fmla="*/ 1 h 1192"/>
                <a:gd name="T22" fmla="*/ 1 w 3456"/>
                <a:gd name="T23" fmla="*/ 1 h 1192"/>
                <a:gd name="T24" fmla="*/ 1 w 3456"/>
                <a:gd name="T25" fmla="*/ 1 h 1192"/>
                <a:gd name="T26" fmla="*/ 1 w 3456"/>
                <a:gd name="T27" fmla="*/ 1 h 1192"/>
                <a:gd name="T28" fmla="*/ 1 w 3456"/>
                <a:gd name="T29" fmla="*/ 1 h 1192"/>
                <a:gd name="T30" fmla="*/ 1 w 3456"/>
                <a:gd name="T31" fmla="*/ 1 h 1192"/>
                <a:gd name="T32" fmla="*/ 1 w 3456"/>
                <a:gd name="T33" fmla="*/ 1 h 1192"/>
                <a:gd name="T34" fmla="*/ 1 w 3456"/>
                <a:gd name="T35" fmla="*/ 1 h 1192"/>
                <a:gd name="T36" fmla="*/ 1 w 3456"/>
                <a:gd name="T37" fmla="*/ 1 h 1192"/>
                <a:gd name="T38" fmla="*/ 1 w 3456"/>
                <a:gd name="T39" fmla="*/ 1 h 1192"/>
                <a:gd name="T40" fmla="*/ 1 w 3456"/>
                <a:gd name="T41" fmla="*/ 1 h 1192"/>
                <a:gd name="T42" fmla="*/ 1 w 3456"/>
                <a:gd name="T43" fmla="*/ 1 h 1192"/>
                <a:gd name="T44" fmla="*/ 1 w 3456"/>
                <a:gd name="T45" fmla="*/ 1 h 1192"/>
                <a:gd name="T46" fmla="*/ 1 w 3456"/>
                <a:gd name="T47" fmla="*/ 1 h 1192"/>
                <a:gd name="T48" fmla="*/ 1 w 3456"/>
                <a:gd name="T49" fmla="*/ 1 h 1192"/>
                <a:gd name="T50" fmla="*/ 1 w 3456"/>
                <a:gd name="T51" fmla="*/ 1 h 1192"/>
                <a:gd name="T52" fmla="*/ 1 w 3456"/>
                <a:gd name="T53" fmla="*/ 1 h 1192"/>
                <a:gd name="T54" fmla="*/ 1 w 3456"/>
                <a:gd name="T55" fmla="*/ 1 h 1192"/>
                <a:gd name="T56" fmla="*/ 1 w 3456"/>
                <a:gd name="T57" fmla="*/ 1 h 1192"/>
                <a:gd name="T58" fmla="*/ 1 w 3456"/>
                <a:gd name="T59" fmla="*/ 1 h 1192"/>
                <a:gd name="T60" fmla="*/ 1 w 3456"/>
                <a:gd name="T61" fmla="*/ 1 h 1192"/>
                <a:gd name="T62" fmla="*/ 1 w 3456"/>
                <a:gd name="T63" fmla="*/ 1 h 1192"/>
                <a:gd name="T64" fmla="*/ 1 w 3456"/>
                <a:gd name="T65" fmla="*/ 1 h 1192"/>
                <a:gd name="T66" fmla="*/ 1 w 3456"/>
                <a:gd name="T67" fmla="*/ 1 h 1192"/>
                <a:gd name="T68" fmla="*/ 1 w 3456"/>
                <a:gd name="T69" fmla="*/ 1 h 1192"/>
                <a:gd name="T70" fmla="*/ 1 w 3456"/>
                <a:gd name="T71" fmla="*/ 1 h 1192"/>
                <a:gd name="T72" fmla="*/ 1 w 3456"/>
                <a:gd name="T73" fmla="*/ 1 h 1192"/>
                <a:gd name="T74" fmla="*/ 1 w 3456"/>
                <a:gd name="T75" fmla="*/ 1 h 1192"/>
                <a:gd name="T76" fmla="*/ 1 w 3456"/>
                <a:gd name="T77" fmla="*/ 1 h 1192"/>
                <a:gd name="T78" fmla="*/ 1 w 3456"/>
                <a:gd name="T79" fmla="*/ 1 h 1192"/>
                <a:gd name="T80" fmla="*/ 1 w 3456"/>
                <a:gd name="T81" fmla="*/ 1 h 1192"/>
                <a:gd name="T82" fmla="*/ 1 w 3456"/>
                <a:gd name="T83" fmla="*/ 1 h 119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456"/>
                <a:gd name="T127" fmla="*/ 0 h 1192"/>
                <a:gd name="T128" fmla="*/ 3456 w 3456"/>
                <a:gd name="T129" fmla="*/ 1192 h 119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456" h="1192">
                  <a:moveTo>
                    <a:pt x="2081" y="597"/>
                  </a:moveTo>
                  <a:lnTo>
                    <a:pt x="2009" y="629"/>
                  </a:lnTo>
                  <a:lnTo>
                    <a:pt x="1977" y="678"/>
                  </a:lnTo>
                  <a:lnTo>
                    <a:pt x="1977" y="728"/>
                  </a:lnTo>
                  <a:lnTo>
                    <a:pt x="2009" y="798"/>
                  </a:lnTo>
                  <a:lnTo>
                    <a:pt x="2038" y="876"/>
                  </a:lnTo>
                  <a:lnTo>
                    <a:pt x="2047" y="963"/>
                  </a:lnTo>
                  <a:lnTo>
                    <a:pt x="2005" y="1005"/>
                  </a:lnTo>
                  <a:lnTo>
                    <a:pt x="1830" y="1051"/>
                  </a:lnTo>
                  <a:lnTo>
                    <a:pt x="1796" y="929"/>
                  </a:lnTo>
                  <a:lnTo>
                    <a:pt x="1751" y="754"/>
                  </a:lnTo>
                  <a:lnTo>
                    <a:pt x="1709" y="617"/>
                  </a:lnTo>
                  <a:lnTo>
                    <a:pt x="1633" y="422"/>
                  </a:lnTo>
                  <a:lnTo>
                    <a:pt x="1562" y="209"/>
                  </a:lnTo>
                  <a:lnTo>
                    <a:pt x="1490" y="0"/>
                  </a:lnTo>
                  <a:lnTo>
                    <a:pt x="1448" y="61"/>
                  </a:lnTo>
                  <a:lnTo>
                    <a:pt x="1536" y="317"/>
                  </a:lnTo>
                  <a:lnTo>
                    <a:pt x="1600" y="515"/>
                  </a:lnTo>
                  <a:lnTo>
                    <a:pt x="1663" y="697"/>
                  </a:lnTo>
                  <a:lnTo>
                    <a:pt x="1699" y="851"/>
                  </a:lnTo>
                  <a:lnTo>
                    <a:pt x="1754" y="1062"/>
                  </a:lnTo>
                  <a:lnTo>
                    <a:pt x="1426" y="1087"/>
                  </a:lnTo>
                  <a:lnTo>
                    <a:pt x="1370" y="946"/>
                  </a:lnTo>
                  <a:lnTo>
                    <a:pt x="1321" y="733"/>
                  </a:lnTo>
                  <a:lnTo>
                    <a:pt x="1311" y="492"/>
                  </a:lnTo>
                  <a:lnTo>
                    <a:pt x="1327" y="241"/>
                  </a:lnTo>
                  <a:lnTo>
                    <a:pt x="1273" y="241"/>
                  </a:lnTo>
                  <a:lnTo>
                    <a:pt x="1268" y="530"/>
                  </a:lnTo>
                  <a:lnTo>
                    <a:pt x="1273" y="760"/>
                  </a:lnTo>
                  <a:lnTo>
                    <a:pt x="1296" y="922"/>
                  </a:lnTo>
                  <a:lnTo>
                    <a:pt x="1327" y="1032"/>
                  </a:lnTo>
                  <a:lnTo>
                    <a:pt x="1355" y="1093"/>
                  </a:lnTo>
                  <a:lnTo>
                    <a:pt x="1169" y="1098"/>
                  </a:lnTo>
                  <a:lnTo>
                    <a:pt x="1152" y="1028"/>
                  </a:lnTo>
                  <a:lnTo>
                    <a:pt x="1148" y="897"/>
                  </a:lnTo>
                  <a:lnTo>
                    <a:pt x="1175" y="745"/>
                  </a:lnTo>
                  <a:lnTo>
                    <a:pt x="1196" y="579"/>
                  </a:lnTo>
                  <a:lnTo>
                    <a:pt x="1235" y="405"/>
                  </a:lnTo>
                  <a:lnTo>
                    <a:pt x="1256" y="262"/>
                  </a:lnTo>
                  <a:lnTo>
                    <a:pt x="1213" y="256"/>
                  </a:lnTo>
                  <a:lnTo>
                    <a:pt x="1163" y="509"/>
                  </a:lnTo>
                  <a:lnTo>
                    <a:pt x="1110" y="754"/>
                  </a:lnTo>
                  <a:lnTo>
                    <a:pt x="1093" y="952"/>
                  </a:lnTo>
                  <a:lnTo>
                    <a:pt x="1099" y="1083"/>
                  </a:lnTo>
                  <a:lnTo>
                    <a:pt x="857" y="1072"/>
                  </a:lnTo>
                  <a:lnTo>
                    <a:pt x="711" y="1051"/>
                  </a:lnTo>
                  <a:lnTo>
                    <a:pt x="699" y="967"/>
                  </a:lnTo>
                  <a:lnTo>
                    <a:pt x="667" y="935"/>
                  </a:lnTo>
                  <a:lnTo>
                    <a:pt x="635" y="958"/>
                  </a:lnTo>
                  <a:lnTo>
                    <a:pt x="635" y="1039"/>
                  </a:lnTo>
                  <a:lnTo>
                    <a:pt x="519" y="1005"/>
                  </a:lnTo>
                  <a:lnTo>
                    <a:pt x="393" y="1001"/>
                  </a:lnTo>
                  <a:lnTo>
                    <a:pt x="230" y="1001"/>
                  </a:lnTo>
                  <a:lnTo>
                    <a:pt x="99" y="1034"/>
                  </a:lnTo>
                  <a:lnTo>
                    <a:pt x="0" y="1060"/>
                  </a:lnTo>
                  <a:lnTo>
                    <a:pt x="22" y="1098"/>
                  </a:lnTo>
                  <a:lnTo>
                    <a:pt x="125" y="1077"/>
                  </a:lnTo>
                  <a:lnTo>
                    <a:pt x="300" y="1051"/>
                  </a:lnTo>
                  <a:lnTo>
                    <a:pt x="464" y="1051"/>
                  </a:lnTo>
                  <a:lnTo>
                    <a:pt x="618" y="1095"/>
                  </a:lnTo>
                  <a:lnTo>
                    <a:pt x="857" y="1138"/>
                  </a:lnTo>
                  <a:lnTo>
                    <a:pt x="1081" y="1165"/>
                  </a:lnTo>
                  <a:lnTo>
                    <a:pt x="1443" y="1171"/>
                  </a:lnTo>
                  <a:lnTo>
                    <a:pt x="2420" y="1176"/>
                  </a:lnTo>
                  <a:lnTo>
                    <a:pt x="2621" y="1192"/>
                  </a:lnTo>
                  <a:lnTo>
                    <a:pt x="2726" y="1186"/>
                  </a:lnTo>
                  <a:lnTo>
                    <a:pt x="2770" y="1148"/>
                  </a:lnTo>
                  <a:lnTo>
                    <a:pt x="3370" y="1133"/>
                  </a:lnTo>
                  <a:lnTo>
                    <a:pt x="3452" y="1115"/>
                  </a:lnTo>
                  <a:lnTo>
                    <a:pt x="3456" y="1055"/>
                  </a:lnTo>
                  <a:lnTo>
                    <a:pt x="3424" y="1017"/>
                  </a:lnTo>
                  <a:lnTo>
                    <a:pt x="3201" y="990"/>
                  </a:lnTo>
                  <a:lnTo>
                    <a:pt x="2960" y="984"/>
                  </a:lnTo>
                  <a:lnTo>
                    <a:pt x="2851" y="973"/>
                  </a:lnTo>
                  <a:lnTo>
                    <a:pt x="2796" y="958"/>
                  </a:lnTo>
                  <a:lnTo>
                    <a:pt x="2747" y="929"/>
                  </a:lnTo>
                  <a:lnTo>
                    <a:pt x="2578" y="923"/>
                  </a:lnTo>
                  <a:lnTo>
                    <a:pt x="2207" y="920"/>
                  </a:lnTo>
                  <a:lnTo>
                    <a:pt x="2135" y="903"/>
                  </a:lnTo>
                  <a:lnTo>
                    <a:pt x="2097" y="847"/>
                  </a:lnTo>
                  <a:lnTo>
                    <a:pt x="2081" y="749"/>
                  </a:lnTo>
                  <a:lnTo>
                    <a:pt x="2081" y="667"/>
                  </a:lnTo>
                  <a:lnTo>
                    <a:pt x="2102" y="629"/>
                  </a:lnTo>
                  <a:lnTo>
                    <a:pt x="2081" y="59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9742" name="Freeform 45"/>
            <p:cNvSpPr>
              <a:spLocks/>
            </p:cNvSpPr>
            <p:nvPr/>
          </p:nvSpPr>
          <p:spPr bwMode="auto">
            <a:xfrm>
              <a:off x="699" y="3817"/>
              <a:ext cx="330" cy="450"/>
            </a:xfrm>
            <a:custGeom>
              <a:avLst/>
              <a:gdLst>
                <a:gd name="T0" fmla="*/ 0 w 662"/>
                <a:gd name="T1" fmla="*/ 0 h 901"/>
                <a:gd name="T2" fmla="*/ 0 w 662"/>
                <a:gd name="T3" fmla="*/ 0 h 901"/>
                <a:gd name="T4" fmla="*/ 0 w 662"/>
                <a:gd name="T5" fmla="*/ 0 h 901"/>
                <a:gd name="T6" fmla="*/ 0 w 662"/>
                <a:gd name="T7" fmla="*/ 0 h 901"/>
                <a:gd name="T8" fmla="*/ 0 w 662"/>
                <a:gd name="T9" fmla="*/ 0 h 901"/>
                <a:gd name="T10" fmla="*/ 0 w 662"/>
                <a:gd name="T11" fmla="*/ 0 h 901"/>
                <a:gd name="T12" fmla="*/ 0 w 662"/>
                <a:gd name="T13" fmla="*/ 0 h 901"/>
                <a:gd name="T14" fmla="*/ 0 w 662"/>
                <a:gd name="T15" fmla="*/ 0 h 901"/>
                <a:gd name="T16" fmla="*/ 0 w 662"/>
                <a:gd name="T17" fmla="*/ 0 h 901"/>
                <a:gd name="T18" fmla="*/ 0 w 662"/>
                <a:gd name="T19" fmla="*/ 0 h 901"/>
                <a:gd name="T20" fmla="*/ 0 w 662"/>
                <a:gd name="T21" fmla="*/ 0 h 901"/>
                <a:gd name="T22" fmla="*/ 0 w 662"/>
                <a:gd name="T23" fmla="*/ 0 h 901"/>
                <a:gd name="T24" fmla="*/ 0 w 662"/>
                <a:gd name="T25" fmla="*/ 0 h 901"/>
                <a:gd name="T26" fmla="*/ 0 w 662"/>
                <a:gd name="T27" fmla="*/ 0 h 901"/>
                <a:gd name="T28" fmla="*/ 0 w 662"/>
                <a:gd name="T29" fmla="*/ 0 h 901"/>
                <a:gd name="T30" fmla="*/ 0 w 662"/>
                <a:gd name="T31" fmla="*/ 0 h 901"/>
                <a:gd name="T32" fmla="*/ 0 w 662"/>
                <a:gd name="T33" fmla="*/ 0 h 901"/>
                <a:gd name="T34" fmla="*/ 0 w 662"/>
                <a:gd name="T35" fmla="*/ 0 h 901"/>
                <a:gd name="T36" fmla="*/ 0 w 662"/>
                <a:gd name="T37" fmla="*/ 0 h 901"/>
                <a:gd name="T38" fmla="*/ 0 w 662"/>
                <a:gd name="T39" fmla="*/ 0 h 901"/>
                <a:gd name="T40" fmla="*/ 0 w 662"/>
                <a:gd name="T41" fmla="*/ 0 h 901"/>
                <a:gd name="T42" fmla="*/ 0 w 662"/>
                <a:gd name="T43" fmla="*/ 0 h 901"/>
                <a:gd name="T44" fmla="*/ 0 w 662"/>
                <a:gd name="T45" fmla="*/ 0 h 901"/>
                <a:gd name="T46" fmla="*/ 0 w 662"/>
                <a:gd name="T47" fmla="*/ 0 h 901"/>
                <a:gd name="T48" fmla="*/ 0 w 662"/>
                <a:gd name="T49" fmla="*/ 0 h 901"/>
                <a:gd name="T50" fmla="*/ 0 w 662"/>
                <a:gd name="T51" fmla="*/ 0 h 901"/>
                <a:gd name="T52" fmla="*/ 0 w 662"/>
                <a:gd name="T53" fmla="*/ 0 h 901"/>
                <a:gd name="T54" fmla="*/ 0 w 662"/>
                <a:gd name="T55" fmla="*/ 0 h 901"/>
                <a:gd name="T56" fmla="*/ 0 w 662"/>
                <a:gd name="T57" fmla="*/ 0 h 90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62"/>
                <a:gd name="T88" fmla="*/ 0 h 901"/>
                <a:gd name="T89" fmla="*/ 662 w 662"/>
                <a:gd name="T90" fmla="*/ 901 h 90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62" h="901">
                  <a:moveTo>
                    <a:pt x="618" y="0"/>
                  </a:moveTo>
                  <a:lnTo>
                    <a:pt x="498" y="71"/>
                  </a:lnTo>
                  <a:lnTo>
                    <a:pt x="382" y="152"/>
                  </a:lnTo>
                  <a:lnTo>
                    <a:pt x="291" y="240"/>
                  </a:lnTo>
                  <a:lnTo>
                    <a:pt x="204" y="333"/>
                  </a:lnTo>
                  <a:lnTo>
                    <a:pt x="128" y="426"/>
                  </a:lnTo>
                  <a:lnTo>
                    <a:pt x="67" y="525"/>
                  </a:lnTo>
                  <a:lnTo>
                    <a:pt x="0" y="639"/>
                  </a:lnTo>
                  <a:lnTo>
                    <a:pt x="50" y="677"/>
                  </a:lnTo>
                  <a:lnTo>
                    <a:pt x="94" y="601"/>
                  </a:lnTo>
                  <a:lnTo>
                    <a:pt x="170" y="470"/>
                  </a:lnTo>
                  <a:lnTo>
                    <a:pt x="253" y="377"/>
                  </a:lnTo>
                  <a:lnTo>
                    <a:pt x="329" y="283"/>
                  </a:lnTo>
                  <a:lnTo>
                    <a:pt x="432" y="196"/>
                  </a:lnTo>
                  <a:lnTo>
                    <a:pt x="592" y="71"/>
                  </a:lnTo>
                  <a:lnTo>
                    <a:pt x="514" y="181"/>
                  </a:lnTo>
                  <a:lnTo>
                    <a:pt x="459" y="314"/>
                  </a:lnTo>
                  <a:lnTo>
                    <a:pt x="407" y="481"/>
                  </a:lnTo>
                  <a:lnTo>
                    <a:pt x="388" y="656"/>
                  </a:lnTo>
                  <a:lnTo>
                    <a:pt x="382" y="901"/>
                  </a:lnTo>
                  <a:lnTo>
                    <a:pt x="422" y="787"/>
                  </a:lnTo>
                  <a:lnTo>
                    <a:pt x="449" y="633"/>
                  </a:lnTo>
                  <a:lnTo>
                    <a:pt x="481" y="487"/>
                  </a:lnTo>
                  <a:lnTo>
                    <a:pt x="510" y="377"/>
                  </a:lnTo>
                  <a:lnTo>
                    <a:pt x="550" y="270"/>
                  </a:lnTo>
                  <a:lnTo>
                    <a:pt x="592" y="192"/>
                  </a:lnTo>
                  <a:lnTo>
                    <a:pt x="662" y="103"/>
                  </a:lnTo>
                  <a:lnTo>
                    <a:pt x="6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9743" name="Freeform 46"/>
            <p:cNvSpPr>
              <a:spLocks/>
            </p:cNvSpPr>
            <p:nvPr/>
          </p:nvSpPr>
          <p:spPr bwMode="auto">
            <a:xfrm>
              <a:off x="503" y="4060"/>
              <a:ext cx="63" cy="267"/>
            </a:xfrm>
            <a:custGeom>
              <a:avLst/>
              <a:gdLst>
                <a:gd name="T0" fmla="*/ 1 w 125"/>
                <a:gd name="T1" fmla="*/ 0 h 534"/>
                <a:gd name="T2" fmla="*/ 1 w 125"/>
                <a:gd name="T3" fmla="*/ 1 h 534"/>
                <a:gd name="T4" fmla="*/ 1 w 125"/>
                <a:gd name="T5" fmla="*/ 1 h 534"/>
                <a:gd name="T6" fmla="*/ 0 w 125"/>
                <a:gd name="T7" fmla="*/ 1 h 534"/>
                <a:gd name="T8" fmla="*/ 1 w 125"/>
                <a:gd name="T9" fmla="*/ 1 h 534"/>
                <a:gd name="T10" fmla="*/ 1 w 125"/>
                <a:gd name="T11" fmla="*/ 1 h 534"/>
                <a:gd name="T12" fmla="*/ 1 w 125"/>
                <a:gd name="T13" fmla="*/ 1 h 534"/>
                <a:gd name="T14" fmla="*/ 1 w 125"/>
                <a:gd name="T15" fmla="*/ 1 h 534"/>
                <a:gd name="T16" fmla="*/ 1 w 125"/>
                <a:gd name="T17" fmla="*/ 0 h 534"/>
                <a:gd name="T18" fmla="*/ 1 w 125"/>
                <a:gd name="T19" fmla="*/ 0 h 53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5"/>
                <a:gd name="T31" fmla="*/ 0 h 534"/>
                <a:gd name="T32" fmla="*/ 125 w 125"/>
                <a:gd name="T33" fmla="*/ 534 h 53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5" h="534">
                  <a:moveTo>
                    <a:pt x="49" y="0"/>
                  </a:moveTo>
                  <a:lnTo>
                    <a:pt x="53" y="228"/>
                  </a:lnTo>
                  <a:lnTo>
                    <a:pt x="38" y="388"/>
                  </a:lnTo>
                  <a:lnTo>
                    <a:pt x="0" y="534"/>
                  </a:lnTo>
                  <a:lnTo>
                    <a:pt x="49" y="507"/>
                  </a:lnTo>
                  <a:lnTo>
                    <a:pt x="102" y="414"/>
                  </a:lnTo>
                  <a:lnTo>
                    <a:pt x="125" y="228"/>
                  </a:lnTo>
                  <a:lnTo>
                    <a:pt x="119" y="9"/>
                  </a:lnTo>
                  <a:lnTo>
                    <a:pt x="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29744" name="Freeform 47"/>
            <p:cNvSpPr>
              <a:spLocks/>
            </p:cNvSpPr>
            <p:nvPr/>
          </p:nvSpPr>
          <p:spPr bwMode="auto">
            <a:xfrm>
              <a:off x="563" y="4051"/>
              <a:ext cx="254" cy="287"/>
            </a:xfrm>
            <a:custGeom>
              <a:avLst/>
              <a:gdLst>
                <a:gd name="T0" fmla="*/ 1 w 508"/>
                <a:gd name="T1" fmla="*/ 1 h 574"/>
                <a:gd name="T2" fmla="*/ 1 w 508"/>
                <a:gd name="T3" fmla="*/ 1 h 574"/>
                <a:gd name="T4" fmla="*/ 1 w 508"/>
                <a:gd name="T5" fmla="*/ 1 h 574"/>
                <a:gd name="T6" fmla="*/ 1 w 508"/>
                <a:gd name="T7" fmla="*/ 1 h 574"/>
                <a:gd name="T8" fmla="*/ 1 w 508"/>
                <a:gd name="T9" fmla="*/ 1 h 574"/>
                <a:gd name="T10" fmla="*/ 1 w 508"/>
                <a:gd name="T11" fmla="*/ 1 h 574"/>
                <a:gd name="T12" fmla="*/ 1 w 508"/>
                <a:gd name="T13" fmla="*/ 1 h 574"/>
                <a:gd name="T14" fmla="*/ 1 w 508"/>
                <a:gd name="T15" fmla="*/ 1 h 574"/>
                <a:gd name="T16" fmla="*/ 1 w 508"/>
                <a:gd name="T17" fmla="*/ 0 h 574"/>
                <a:gd name="T18" fmla="*/ 1 w 508"/>
                <a:gd name="T19" fmla="*/ 1 h 574"/>
                <a:gd name="T20" fmla="*/ 1 w 508"/>
                <a:gd name="T21" fmla="*/ 1 h 574"/>
                <a:gd name="T22" fmla="*/ 0 w 508"/>
                <a:gd name="T23" fmla="*/ 1 h 574"/>
                <a:gd name="T24" fmla="*/ 1 w 508"/>
                <a:gd name="T25" fmla="*/ 1 h 574"/>
                <a:gd name="T26" fmla="*/ 1 w 508"/>
                <a:gd name="T27" fmla="*/ 1 h 574"/>
                <a:gd name="T28" fmla="*/ 1 w 508"/>
                <a:gd name="T29" fmla="*/ 1 h 574"/>
                <a:gd name="T30" fmla="*/ 1 w 508"/>
                <a:gd name="T31" fmla="*/ 1 h 574"/>
                <a:gd name="T32" fmla="*/ 1 w 508"/>
                <a:gd name="T33" fmla="*/ 1 h 574"/>
                <a:gd name="T34" fmla="*/ 1 w 508"/>
                <a:gd name="T35" fmla="*/ 1 h 574"/>
                <a:gd name="T36" fmla="*/ 1 w 508"/>
                <a:gd name="T37" fmla="*/ 1 h 574"/>
                <a:gd name="T38" fmla="*/ 1 w 508"/>
                <a:gd name="T39" fmla="*/ 1 h 574"/>
                <a:gd name="T40" fmla="*/ 1 w 508"/>
                <a:gd name="T41" fmla="*/ 1 h 574"/>
                <a:gd name="T42" fmla="*/ 1 w 508"/>
                <a:gd name="T43" fmla="*/ 1 h 574"/>
                <a:gd name="T44" fmla="*/ 1 w 508"/>
                <a:gd name="T45" fmla="*/ 1 h 574"/>
                <a:gd name="T46" fmla="*/ 1 w 508"/>
                <a:gd name="T47" fmla="*/ 1 h 57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08"/>
                <a:gd name="T73" fmla="*/ 0 h 574"/>
                <a:gd name="T74" fmla="*/ 508 w 508"/>
                <a:gd name="T75" fmla="*/ 574 h 57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08" h="574">
                  <a:moveTo>
                    <a:pt x="476" y="574"/>
                  </a:moveTo>
                  <a:lnTo>
                    <a:pt x="481" y="486"/>
                  </a:lnTo>
                  <a:lnTo>
                    <a:pt x="508" y="405"/>
                  </a:lnTo>
                  <a:lnTo>
                    <a:pt x="508" y="279"/>
                  </a:lnTo>
                  <a:lnTo>
                    <a:pt x="453" y="230"/>
                  </a:lnTo>
                  <a:lnTo>
                    <a:pt x="301" y="157"/>
                  </a:lnTo>
                  <a:lnTo>
                    <a:pt x="219" y="99"/>
                  </a:lnTo>
                  <a:lnTo>
                    <a:pt x="132" y="5"/>
                  </a:lnTo>
                  <a:lnTo>
                    <a:pt x="77" y="0"/>
                  </a:lnTo>
                  <a:lnTo>
                    <a:pt x="50" y="32"/>
                  </a:lnTo>
                  <a:lnTo>
                    <a:pt x="33" y="289"/>
                  </a:lnTo>
                  <a:lnTo>
                    <a:pt x="0" y="536"/>
                  </a:lnTo>
                  <a:lnTo>
                    <a:pt x="44" y="448"/>
                  </a:lnTo>
                  <a:lnTo>
                    <a:pt x="77" y="323"/>
                  </a:lnTo>
                  <a:lnTo>
                    <a:pt x="94" y="201"/>
                  </a:lnTo>
                  <a:lnTo>
                    <a:pt x="126" y="93"/>
                  </a:lnTo>
                  <a:lnTo>
                    <a:pt x="246" y="192"/>
                  </a:lnTo>
                  <a:lnTo>
                    <a:pt x="339" y="245"/>
                  </a:lnTo>
                  <a:lnTo>
                    <a:pt x="459" y="279"/>
                  </a:lnTo>
                  <a:lnTo>
                    <a:pt x="442" y="405"/>
                  </a:lnTo>
                  <a:lnTo>
                    <a:pt x="442" y="498"/>
                  </a:lnTo>
                  <a:lnTo>
                    <a:pt x="438" y="574"/>
                  </a:lnTo>
                  <a:lnTo>
                    <a:pt x="476" y="5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grpSp>
      <p:sp>
        <p:nvSpPr>
          <p:cNvPr id="2" name="1 CuadroTexto"/>
          <p:cNvSpPr txBox="1"/>
          <p:nvPr/>
        </p:nvSpPr>
        <p:spPr>
          <a:xfrm>
            <a:off x="3265488" y="1116013"/>
            <a:ext cx="2601912" cy="585787"/>
          </a:xfrm>
          <a:prstGeom prst="rect">
            <a:avLst/>
          </a:prstGeom>
          <a:noFill/>
        </p:spPr>
        <p:txBody>
          <a:bodyPr wrap="none">
            <a:spAutoFit/>
          </a:bodyPr>
          <a:lstStyle/>
          <a:p>
            <a:pPr>
              <a:defRPr/>
            </a:pPr>
            <a:r>
              <a:rPr lang="es-MX" sz="3200" b="1" dirty="0">
                <a:solidFill>
                  <a:schemeClr val="accent2">
                    <a:lumMod val="75000"/>
                  </a:schemeClr>
                </a:solidFill>
                <a:latin typeface="+mn-lt"/>
              </a:rPr>
              <a:t>VERIFICACIÓN</a:t>
            </a:r>
          </a:p>
        </p:txBody>
      </p:sp>
    </p:spTree>
    <p:extLst>
      <p:ext uri="{BB962C8B-B14F-4D97-AF65-F5344CB8AC3E}">
        <p14:creationId xmlns:p14="http://schemas.microsoft.com/office/powerpoint/2010/main" val="3733727185"/>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2" name="Imagen 3"/>
          <p:cNvPicPr>
            <a:picLocks noChangeAspect="1"/>
          </p:cNvPicPr>
          <p:nvPr/>
        </p:nvPicPr>
        <p:blipFill>
          <a:blip r:embed="rId2" cstate="print">
            <a:extLst>
              <a:ext uri="{28A0092B-C50C-407E-A947-70E740481C1C}">
                <a14:useLocalDpi xmlns:a14="http://schemas.microsoft.com/office/drawing/2010/main" val="0"/>
              </a:ext>
            </a:extLst>
          </a:blip>
          <a:srcRect b="2940"/>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0723" name="Group 3"/>
          <p:cNvGrpSpPr>
            <a:grpSpLocks/>
          </p:cNvGrpSpPr>
          <p:nvPr/>
        </p:nvGrpSpPr>
        <p:grpSpPr bwMode="auto">
          <a:xfrm>
            <a:off x="1187624" y="1484784"/>
            <a:ext cx="6847656" cy="4262066"/>
            <a:chOff x="336" y="672"/>
            <a:chExt cx="4944" cy="3320"/>
          </a:xfrm>
        </p:grpSpPr>
        <p:sp>
          <p:nvSpPr>
            <p:cNvPr id="30725" name="Puzzle3"/>
            <p:cNvSpPr>
              <a:spLocks noEditPoints="1" noChangeArrowheads="1"/>
            </p:cNvSpPr>
            <p:nvPr/>
          </p:nvSpPr>
          <p:spPr bwMode="auto">
            <a:xfrm>
              <a:off x="2743" y="672"/>
              <a:ext cx="1943" cy="176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2268 w 21600"/>
                <a:gd name="T25" fmla="*/ 7720 h 21600"/>
                <a:gd name="T26" fmla="*/ 19154 w 21600"/>
                <a:gd name="T27" fmla="*/ 20238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6625" y="20892"/>
                  </a:moveTo>
                  <a:lnTo>
                    <a:pt x="7105" y="21023"/>
                  </a:lnTo>
                  <a:lnTo>
                    <a:pt x="7513" y="21088"/>
                  </a:lnTo>
                  <a:lnTo>
                    <a:pt x="7922" y="21115"/>
                  </a:lnTo>
                  <a:lnTo>
                    <a:pt x="8242" y="21115"/>
                  </a:lnTo>
                  <a:lnTo>
                    <a:pt x="8544" y="21062"/>
                  </a:lnTo>
                  <a:lnTo>
                    <a:pt x="8810" y="20997"/>
                  </a:lnTo>
                  <a:lnTo>
                    <a:pt x="9023" y="20892"/>
                  </a:lnTo>
                  <a:lnTo>
                    <a:pt x="9148" y="20761"/>
                  </a:lnTo>
                  <a:lnTo>
                    <a:pt x="9290" y="20616"/>
                  </a:lnTo>
                  <a:lnTo>
                    <a:pt x="9361" y="20459"/>
                  </a:lnTo>
                  <a:lnTo>
                    <a:pt x="9396" y="20289"/>
                  </a:lnTo>
                  <a:lnTo>
                    <a:pt x="9396" y="20092"/>
                  </a:lnTo>
                  <a:lnTo>
                    <a:pt x="9325" y="19909"/>
                  </a:lnTo>
                  <a:lnTo>
                    <a:pt x="9219" y="19738"/>
                  </a:lnTo>
                  <a:lnTo>
                    <a:pt x="9094" y="19555"/>
                  </a:lnTo>
                  <a:lnTo>
                    <a:pt x="8917" y="19384"/>
                  </a:lnTo>
                  <a:lnTo>
                    <a:pt x="8650" y="19162"/>
                  </a:lnTo>
                  <a:lnTo>
                    <a:pt x="8437" y="18900"/>
                  </a:lnTo>
                  <a:lnTo>
                    <a:pt x="8277" y="18624"/>
                  </a:lnTo>
                  <a:lnTo>
                    <a:pt x="8135" y="18349"/>
                  </a:lnTo>
                  <a:lnTo>
                    <a:pt x="8028" y="18048"/>
                  </a:lnTo>
                  <a:lnTo>
                    <a:pt x="7993" y="17746"/>
                  </a:lnTo>
                  <a:lnTo>
                    <a:pt x="7993" y="17471"/>
                  </a:lnTo>
                  <a:lnTo>
                    <a:pt x="8028" y="17169"/>
                  </a:lnTo>
                  <a:lnTo>
                    <a:pt x="8135" y="16920"/>
                  </a:lnTo>
                  <a:lnTo>
                    <a:pt x="8277" y="16671"/>
                  </a:lnTo>
                  <a:lnTo>
                    <a:pt x="8366" y="16540"/>
                  </a:lnTo>
                  <a:lnTo>
                    <a:pt x="8473" y="16409"/>
                  </a:lnTo>
                  <a:lnTo>
                    <a:pt x="8615" y="16317"/>
                  </a:lnTo>
                  <a:lnTo>
                    <a:pt x="8739" y="16213"/>
                  </a:lnTo>
                  <a:lnTo>
                    <a:pt x="8881" y="16134"/>
                  </a:lnTo>
                  <a:lnTo>
                    <a:pt x="9059" y="16055"/>
                  </a:lnTo>
                  <a:lnTo>
                    <a:pt x="9254" y="15990"/>
                  </a:lnTo>
                  <a:lnTo>
                    <a:pt x="9432" y="15911"/>
                  </a:lnTo>
                  <a:lnTo>
                    <a:pt x="9663" y="15885"/>
                  </a:lnTo>
                  <a:lnTo>
                    <a:pt x="9876" y="15833"/>
                  </a:lnTo>
                  <a:lnTo>
                    <a:pt x="10142" y="15806"/>
                  </a:lnTo>
                  <a:lnTo>
                    <a:pt x="10391" y="15806"/>
                  </a:lnTo>
                  <a:lnTo>
                    <a:pt x="10728" y="15806"/>
                  </a:lnTo>
                  <a:lnTo>
                    <a:pt x="10995" y="15806"/>
                  </a:lnTo>
                  <a:lnTo>
                    <a:pt x="11279" y="15833"/>
                  </a:lnTo>
                  <a:lnTo>
                    <a:pt x="11546" y="15885"/>
                  </a:lnTo>
                  <a:lnTo>
                    <a:pt x="11776" y="15937"/>
                  </a:lnTo>
                  <a:lnTo>
                    <a:pt x="12025" y="15990"/>
                  </a:lnTo>
                  <a:lnTo>
                    <a:pt x="12221" y="16055"/>
                  </a:lnTo>
                  <a:lnTo>
                    <a:pt x="12434" y="16134"/>
                  </a:lnTo>
                  <a:lnTo>
                    <a:pt x="12611" y="16213"/>
                  </a:lnTo>
                  <a:lnTo>
                    <a:pt x="12771" y="16317"/>
                  </a:lnTo>
                  <a:lnTo>
                    <a:pt x="12913" y="16409"/>
                  </a:lnTo>
                  <a:lnTo>
                    <a:pt x="13038" y="16514"/>
                  </a:lnTo>
                  <a:lnTo>
                    <a:pt x="13251" y="16737"/>
                  </a:lnTo>
                  <a:lnTo>
                    <a:pt x="13428" y="16986"/>
                  </a:lnTo>
                  <a:lnTo>
                    <a:pt x="13517" y="17248"/>
                  </a:lnTo>
                  <a:lnTo>
                    <a:pt x="13588" y="17523"/>
                  </a:lnTo>
                  <a:lnTo>
                    <a:pt x="13588" y="17799"/>
                  </a:lnTo>
                  <a:lnTo>
                    <a:pt x="13517" y="18074"/>
                  </a:lnTo>
                  <a:lnTo>
                    <a:pt x="13428" y="18323"/>
                  </a:lnTo>
                  <a:lnTo>
                    <a:pt x="13286" y="18572"/>
                  </a:lnTo>
                  <a:lnTo>
                    <a:pt x="13109" y="18808"/>
                  </a:lnTo>
                  <a:lnTo>
                    <a:pt x="12878" y="19031"/>
                  </a:lnTo>
                  <a:lnTo>
                    <a:pt x="12434" y="19411"/>
                  </a:lnTo>
                  <a:lnTo>
                    <a:pt x="12132" y="19738"/>
                  </a:lnTo>
                  <a:lnTo>
                    <a:pt x="12025" y="19856"/>
                  </a:lnTo>
                  <a:lnTo>
                    <a:pt x="11919" y="20014"/>
                  </a:lnTo>
                  <a:lnTo>
                    <a:pt x="11883" y="20132"/>
                  </a:lnTo>
                  <a:lnTo>
                    <a:pt x="11883" y="20263"/>
                  </a:lnTo>
                  <a:lnTo>
                    <a:pt x="11883" y="20394"/>
                  </a:lnTo>
                  <a:lnTo>
                    <a:pt x="11954" y="20485"/>
                  </a:lnTo>
                  <a:lnTo>
                    <a:pt x="12061" y="20590"/>
                  </a:lnTo>
                  <a:lnTo>
                    <a:pt x="12185" y="20695"/>
                  </a:lnTo>
                  <a:lnTo>
                    <a:pt x="12327" y="20787"/>
                  </a:lnTo>
                  <a:lnTo>
                    <a:pt x="12540" y="20892"/>
                  </a:lnTo>
                  <a:lnTo>
                    <a:pt x="12771" y="20997"/>
                  </a:lnTo>
                  <a:lnTo>
                    <a:pt x="13073" y="21088"/>
                  </a:lnTo>
                  <a:lnTo>
                    <a:pt x="13428" y="21193"/>
                  </a:lnTo>
                  <a:lnTo>
                    <a:pt x="13873" y="21298"/>
                  </a:lnTo>
                  <a:lnTo>
                    <a:pt x="14317" y="21390"/>
                  </a:lnTo>
                  <a:lnTo>
                    <a:pt x="14778" y="21468"/>
                  </a:lnTo>
                  <a:lnTo>
                    <a:pt x="15294" y="21547"/>
                  </a:lnTo>
                  <a:lnTo>
                    <a:pt x="15809" y="21600"/>
                  </a:lnTo>
                  <a:lnTo>
                    <a:pt x="16359" y="21652"/>
                  </a:lnTo>
                  <a:lnTo>
                    <a:pt x="16875" y="21678"/>
                  </a:lnTo>
                  <a:lnTo>
                    <a:pt x="17407" y="21678"/>
                  </a:lnTo>
                  <a:lnTo>
                    <a:pt x="17958" y="21678"/>
                  </a:lnTo>
                  <a:lnTo>
                    <a:pt x="18473" y="21652"/>
                  </a:lnTo>
                  <a:lnTo>
                    <a:pt x="18953" y="21573"/>
                  </a:lnTo>
                  <a:lnTo>
                    <a:pt x="19397" y="21495"/>
                  </a:lnTo>
                  <a:lnTo>
                    <a:pt x="19841" y="21390"/>
                  </a:lnTo>
                  <a:lnTo>
                    <a:pt x="20214" y="21272"/>
                  </a:lnTo>
                  <a:lnTo>
                    <a:pt x="20551" y="21088"/>
                  </a:lnTo>
                  <a:lnTo>
                    <a:pt x="20480" y="20787"/>
                  </a:lnTo>
                  <a:lnTo>
                    <a:pt x="20409" y="20485"/>
                  </a:lnTo>
                  <a:lnTo>
                    <a:pt x="20356" y="20158"/>
                  </a:lnTo>
                  <a:lnTo>
                    <a:pt x="20356" y="19804"/>
                  </a:lnTo>
                  <a:lnTo>
                    <a:pt x="20321" y="19083"/>
                  </a:lnTo>
                  <a:lnTo>
                    <a:pt x="20356" y="18349"/>
                  </a:lnTo>
                  <a:lnTo>
                    <a:pt x="20409" y="17641"/>
                  </a:lnTo>
                  <a:lnTo>
                    <a:pt x="20480" y="17012"/>
                  </a:lnTo>
                  <a:lnTo>
                    <a:pt x="20551" y="16488"/>
                  </a:lnTo>
                  <a:lnTo>
                    <a:pt x="20551" y="16055"/>
                  </a:lnTo>
                  <a:lnTo>
                    <a:pt x="20551" y="15911"/>
                  </a:lnTo>
                  <a:lnTo>
                    <a:pt x="20445" y="15754"/>
                  </a:lnTo>
                  <a:lnTo>
                    <a:pt x="20356" y="15610"/>
                  </a:lnTo>
                  <a:lnTo>
                    <a:pt x="20178" y="15452"/>
                  </a:lnTo>
                  <a:lnTo>
                    <a:pt x="20001" y="15334"/>
                  </a:lnTo>
                  <a:lnTo>
                    <a:pt x="19770" y="15230"/>
                  </a:lnTo>
                  <a:lnTo>
                    <a:pt x="19521" y="15125"/>
                  </a:lnTo>
                  <a:lnTo>
                    <a:pt x="19290" y="15059"/>
                  </a:lnTo>
                  <a:lnTo>
                    <a:pt x="19024" y="15007"/>
                  </a:lnTo>
                  <a:lnTo>
                    <a:pt x="18740" y="14954"/>
                  </a:lnTo>
                  <a:lnTo>
                    <a:pt x="18509" y="14954"/>
                  </a:lnTo>
                  <a:lnTo>
                    <a:pt x="18225" y="14954"/>
                  </a:lnTo>
                  <a:lnTo>
                    <a:pt x="17994" y="15007"/>
                  </a:lnTo>
                  <a:lnTo>
                    <a:pt x="17763" y="15085"/>
                  </a:lnTo>
                  <a:lnTo>
                    <a:pt x="17550" y="15177"/>
                  </a:lnTo>
                  <a:lnTo>
                    <a:pt x="17372" y="15308"/>
                  </a:lnTo>
                  <a:lnTo>
                    <a:pt x="17176" y="15426"/>
                  </a:lnTo>
                  <a:lnTo>
                    <a:pt x="16928" y="15557"/>
                  </a:lnTo>
                  <a:lnTo>
                    <a:pt x="16661" y="15636"/>
                  </a:lnTo>
                  <a:lnTo>
                    <a:pt x="16359" y="15688"/>
                  </a:lnTo>
                  <a:lnTo>
                    <a:pt x="16022" y="15715"/>
                  </a:lnTo>
                  <a:lnTo>
                    <a:pt x="15667" y="15688"/>
                  </a:lnTo>
                  <a:lnTo>
                    <a:pt x="15294" y="15662"/>
                  </a:lnTo>
                  <a:lnTo>
                    <a:pt x="14956" y="15583"/>
                  </a:lnTo>
                  <a:lnTo>
                    <a:pt x="14619" y="15479"/>
                  </a:lnTo>
                  <a:lnTo>
                    <a:pt x="14281" y="15334"/>
                  </a:lnTo>
                  <a:lnTo>
                    <a:pt x="13961" y="15177"/>
                  </a:lnTo>
                  <a:lnTo>
                    <a:pt x="13695" y="14981"/>
                  </a:lnTo>
                  <a:lnTo>
                    <a:pt x="13588" y="14850"/>
                  </a:lnTo>
                  <a:lnTo>
                    <a:pt x="13482" y="14732"/>
                  </a:lnTo>
                  <a:lnTo>
                    <a:pt x="13393" y="14600"/>
                  </a:lnTo>
                  <a:lnTo>
                    <a:pt x="13322" y="14456"/>
                  </a:lnTo>
                  <a:lnTo>
                    <a:pt x="13251" y="14299"/>
                  </a:lnTo>
                  <a:lnTo>
                    <a:pt x="13215" y="14155"/>
                  </a:lnTo>
                  <a:lnTo>
                    <a:pt x="13180" y="13971"/>
                  </a:lnTo>
                  <a:lnTo>
                    <a:pt x="13180" y="13801"/>
                  </a:lnTo>
                  <a:lnTo>
                    <a:pt x="13180" y="13591"/>
                  </a:lnTo>
                  <a:lnTo>
                    <a:pt x="13215" y="13395"/>
                  </a:lnTo>
                  <a:lnTo>
                    <a:pt x="13251" y="13198"/>
                  </a:lnTo>
                  <a:lnTo>
                    <a:pt x="13322" y="13015"/>
                  </a:lnTo>
                  <a:lnTo>
                    <a:pt x="13393" y="12870"/>
                  </a:lnTo>
                  <a:lnTo>
                    <a:pt x="13482" y="12713"/>
                  </a:lnTo>
                  <a:lnTo>
                    <a:pt x="13588" y="12569"/>
                  </a:lnTo>
                  <a:lnTo>
                    <a:pt x="13730" y="12438"/>
                  </a:lnTo>
                  <a:lnTo>
                    <a:pt x="13997" y="12215"/>
                  </a:lnTo>
                  <a:lnTo>
                    <a:pt x="14334" y="12005"/>
                  </a:lnTo>
                  <a:lnTo>
                    <a:pt x="14690" y="11861"/>
                  </a:lnTo>
                  <a:lnTo>
                    <a:pt x="15063" y="11756"/>
                  </a:lnTo>
                  <a:lnTo>
                    <a:pt x="15436" y="11678"/>
                  </a:lnTo>
                  <a:lnTo>
                    <a:pt x="15809" y="11638"/>
                  </a:lnTo>
                  <a:lnTo>
                    <a:pt x="16182" y="11638"/>
                  </a:lnTo>
                  <a:lnTo>
                    <a:pt x="16555" y="11678"/>
                  </a:lnTo>
                  <a:lnTo>
                    <a:pt x="16910" y="11730"/>
                  </a:lnTo>
                  <a:lnTo>
                    <a:pt x="17248" y="11835"/>
                  </a:lnTo>
                  <a:lnTo>
                    <a:pt x="17514" y="11966"/>
                  </a:lnTo>
                  <a:lnTo>
                    <a:pt x="17763" y="12110"/>
                  </a:lnTo>
                  <a:lnTo>
                    <a:pt x="17887" y="12215"/>
                  </a:lnTo>
                  <a:lnTo>
                    <a:pt x="18065" y="12307"/>
                  </a:lnTo>
                  <a:lnTo>
                    <a:pt x="18260" y="12412"/>
                  </a:lnTo>
                  <a:lnTo>
                    <a:pt x="18438" y="12464"/>
                  </a:lnTo>
                  <a:lnTo>
                    <a:pt x="18669" y="12543"/>
                  </a:lnTo>
                  <a:lnTo>
                    <a:pt x="18882" y="12569"/>
                  </a:lnTo>
                  <a:lnTo>
                    <a:pt x="19113" y="12595"/>
                  </a:lnTo>
                  <a:lnTo>
                    <a:pt x="19361" y="12608"/>
                  </a:lnTo>
                  <a:lnTo>
                    <a:pt x="19592" y="12608"/>
                  </a:lnTo>
                  <a:lnTo>
                    <a:pt x="19841" y="12595"/>
                  </a:lnTo>
                  <a:lnTo>
                    <a:pt x="20072" y="12543"/>
                  </a:lnTo>
                  <a:lnTo>
                    <a:pt x="20321" y="12490"/>
                  </a:lnTo>
                  <a:lnTo>
                    <a:pt x="20551" y="12438"/>
                  </a:lnTo>
                  <a:lnTo>
                    <a:pt x="20800" y="12333"/>
                  </a:lnTo>
                  <a:lnTo>
                    <a:pt x="20996" y="12241"/>
                  </a:lnTo>
                  <a:lnTo>
                    <a:pt x="21244" y="12110"/>
                  </a:lnTo>
                  <a:lnTo>
                    <a:pt x="21298" y="12032"/>
                  </a:lnTo>
                  <a:lnTo>
                    <a:pt x="21404" y="11966"/>
                  </a:lnTo>
                  <a:lnTo>
                    <a:pt x="21475" y="11861"/>
                  </a:lnTo>
                  <a:lnTo>
                    <a:pt x="21511" y="11730"/>
                  </a:lnTo>
                  <a:lnTo>
                    <a:pt x="21617" y="11481"/>
                  </a:lnTo>
                  <a:lnTo>
                    <a:pt x="21653" y="11180"/>
                  </a:lnTo>
                  <a:lnTo>
                    <a:pt x="21653" y="10826"/>
                  </a:lnTo>
                  <a:lnTo>
                    <a:pt x="21653" y="10472"/>
                  </a:lnTo>
                  <a:lnTo>
                    <a:pt x="21582" y="10092"/>
                  </a:lnTo>
                  <a:lnTo>
                    <a:pt x="21511" y="9725"/>
                  </a:lnTo>
                  <a:lnTo>
                    <a:pt x="21298" y="8912"/>
                  </a:lnTo>
                  <a:lnTo>
                    <a:pt x="21067" y="8191"/>
                  </a:lnTo>
                  <a:lnTo>
                    <a:pt x="20800" y="7536"/>
                  </a:lnTo>
                  <a:lnTo>
                    <a:pt x="20551" y="7025"/>
                  </a:lnTo>
                  <a:lnTo>
                    <a:pt x="20001" y="7103"/>
                  </a:lnTo>
                  <a:lnTo>
                    <a:pt x="19432" y="7156"/>
                  </a:lnTo>
                  <a:lnTo>
                    <a:pt x="18846" y="7208"/>
                  </a:lnTo>
                  <a:lnTo>
                    <a:pt x="18225" y="7208"/>
                  </a:lnTo>
                  <a:lnTo>
                    <a:pt x="17656" y="7208"/>
                  </a:lnTo>
                  <a:lnTo>
                    <a:pt x="17070" y="7182"/>
                  </a:lnTo>
                  <a:lnTo>
                    <a:pt x="16484" y="7156"/>
                  </a:lnTo>
                  <a:lnTo>
                    <a:pt x="15986" y="7103"/>
                  </a:lnTo>
                  <a:lnTo>
                    <a:pt x="14992" y="6999"/>
                  </a:lnTo>
                  <a:lnTo>
                    <a:pt x="14210" y="6907"/>
                  </a:lnTo>
                  <a:lnTo>
                    <a:pt x="13695" y="6828"/>
                  </a:lnTo>
                  <a:lnTo>
                    <a:pt x="13517" y="6802"/>
                  </a:lnTo>
                  <a:lnTo>
                    <a:pt x="13073" y="6645"/>
                  </a:lnTo>
                  <a:lnTo>
                    <a:pt x="12700" y="6474"/>
                  </a:lnTo>
                  <a:lnTo>
                    <a:pt x="12363" y="6304"/>
                  </a:lnTo>
                  <a:lnTo>
                    <a:pt x="12132" y="6094"/>
                  </a:lnTo>
                  <a:lnTo>
                    <a:pt x="11919" y="5871"/>
                  </a:lnTo>
                  <a:lnTo>
                    <a:pt x="11776" y="5649"/>
                  </a:lnTo>
                  <a:lnTo>
                    <a:pt x="11688" y="5413"/>
                  </a:lnTo>
                  <a:lnTo>
                    <a:pt x="11617" y="5190"/>
                  </a:lnTo>
                  <a:lnTo>
                    <a:pt x="11617" y="4941"/>
                  </a:lnTo>
                  <a:lnTo>
                    <a:pt x="11652" y="4718"/>
                  </a:lnTo>
                  <a:lnTo>
                    <a:pt x="11723" y="4482"/>
                  </a:lnTo>
                  <a:lnTo>
                    <a:pt x="11812" y="4285"/>
                  </a:lnTo>
                  <a:lnTo>
                    <a:pt x="11919" y="4089"/>
                  </a:lnTo>
                  <a:lnTo>
                    <a:pt x="12096" y="3905"/>
                  </a:lnTo>
                  <a:lnTo>
                    <a:pt x="12292" y="3735"/>
                  </a:lnTo>
                  <a:lnTo>
                    <a:pt x="12505" y="3604"/>
                  </a:lnTo>
                  <a:lnTo>
                    <a:pt x="12700" y="3460"/>
                  </a:lnTo>
                  <a:lnTo>
                    <a:pt x="12878" y="3250"/>
                  </a:lnTo>
                  <a:lnTo>
                    <a:pt x="13038" y="3027"/>
                  </a:lnTo>
                  <a:lnTo>
                    <a:pt x="13180" y="2752"/>
                  </a:lnTo>
                  <a:lnTo>
                    <a:pt x="13286" y="2477"/>
                  </a:lnTo>
                  <a:lnTo>
                    <a:pt x="13322" y="2175"/>
                  </a:lnTo>
                  <a:lnTo>
                    <a:pt x="13357" y="1874"/>
                  </a:lnTo>
                  <a:lnTo>
                    <a:pt x="13286" y="1572"/>
                  </a:lnTo>
                  <a:lnTo>
                    <a:pt x="13180" y="1271"/>
                  </a:lnTo>
                  <a:lnTo>
                    <a:pt x="13038" y="983"/>
                  </a:lnTo>
                  <a:lnTo>
                    <a:pt x="12949" y="865"/>
                  </a:lnTo>
                  <a:lnTo>
                    <a:pt x="12807" y="733"/>
                  </a:lnTo>
                  <a:lnTo>
                    <a:pt x="12665" y="616"/>
                  </a:lnTo>
                  <a:lnTo>
                    <a:pt x="12505" y="511"/>
                  </a:lnTo>
                  <a:lnTo>
                    <a:pt x="12327" y="406"/>
                  </a:lnTo>
                  <a:lnTo>
                    <a:pt x="12132" y="314"/>
                  </a:lnTo>
                  <a:lnTo>
                    <a:pt x="11883" y="235"/>
                  </a:lnTo>
                  <a:lnTo>
                    <a:pt x="11652" y="183"/>
                  </a:lnTo>
                  <a:lnTo>
                    <a:pt x="11368" y="104"/>
                  </a:lnTo>
                  <a:lnTo>
                    <a:pt x="11101" y="78"/>
                  </a:lnTo>
                  <a:lnTo>
                    <a:pt x="10800" y="52"/>
                  </a:lnTo>
                  <a:lnTo>
                    <a:pt x="10444" y="52"/>
                  </a:lnTo>
                  <a:lnTo>
                    <a:pt x="10142" y="52"/>
                  </a:lnTo>
                  <a:lnTo>
                    <a:pt x="9840" y="78"/>
                  </a:lnTo>
                  <a:lnTo>
                    <a:pt x="9574" y="104"/>
                  </a:lnTo>
                  <a:lnTo>
                    <a:pt x="9325" y="157"/>
                  </a:lnTo>
                  <a:lnTo>
                    <a:pt x="9094" y="209"/>
                  </a:lnTo>
                  <a:lnTo>
                    <a:pt x="8846" y="262"/>
                  </a:lnTo>
                  <a:lnTo>
                    <a:pt x="8650" y="340"/>
                  </a:lnTo>
                  <a:lnTo>
                    <a:pt x="8437" y="432"/>
                  </a:lnTo>
                  <a:lnTo>
                    <a:pt x="8277" y="511"/>
                  </a:lnTo>
                  <a:lnTo>
                    <a:pt x="8100" y="616"/>
                  </a:lnTo>
                  <a:lnTo>
                    <a:pt x="7957" y="707"/>
                  </a:lnTo>
                  <a:lnTo>
                    <a:pt x="7833" y="838"/>
                  </a:lnTo>
                  <a:lnTo>
                    <a:pt x="7620" y="1061"/>
                  </a:lnTo>
                  <a:lnTo>
                    <a:pt x="7442" y="1336"/>
                  </a:lnTo>
                  <a:lnTo>
                    <a:pt x="7353" y="1599"/>
                  </a:lnTo>
                  <a:lnTo>
                    <a:pt x="7318" y="1900"/>
                  </a:lnTo>
                  <a:lnTo>
                    <a:pt x="7318" y="2175"/>
                  </a:lnTo>
                  <a:lnTo>
                    <a:pt x="7353" y="2450"/>
                  </a:lnTo>
                  <a:lnTo>
                    <a:pt x="7442" y="2726"/>
                  </a:lnTo>
                  <a:lnTo>
                    <a:pt x="7620" y="2975"/>
                  </a:lnTo>
                  <a:lnTo>
                    <a:pt x="7833" y="3198"/>
                  </a:lnTo>
                  <a:lnTo>
                    <a:pt x="8064" y="3433"/>
                  </a:lnTo>
                  <a:lnTo>
                    <a:pt x="8295" y="3630"/>
                  </a:lnTo>
                  <a:lnTo>
                    <a:pt x="8508" y="3853"/>
                  </a:lnTo>
                  <a:lnTo>
                    <a:pt x="8686" y="4089"/>
                  </a:lnTo>
                  <a:lnTo>
                    <a:pt x="8775" y="4312"/>
                  </a:lnTo>
                  <a:lnTo>
                    <a:pt x="8846" y="4561"/>
                  </a:lnTo>
                  <a:lnTo>
                    <a:pt x="8846" y="4810"/>
                  </a:lnTo>
                  <a:lnTo>
                    <a:pt x="8810" y="5059"/>
                  </a:lnTo>
                  <a:lnTo>
                    <a:pt x="8721" y="5295"/>
                  </a:lnTo>
                  <a:lnTo>
                    <a:pt x="8579" y="5544"/>
                  </a:lnTo>
                  <a:lnTo>
                    <a:pt x="8366" y="5766"/>
                  </a:lnTo>
                  <a:lnTo>
                    <a:pt x="8135" y="5976"/>
                  </a:lnTo>
                  <a:lnTo>
                    <a:pt x="7833" y="6199"/>
                  </a:lnTo>
                  <a:lnTo>
                    <a:pt x="7478" y="6369"/>
                  </a:lnTo>
                  <a:lnTo>
                    <a:pt x="7069" y="6527"/>
                  </a:lnTo>
                  <a:lnTo>
                    <a:pt x="6590" y="6671"/>
                  </a:lnTo>
                  <a:lnTo>
                    <a:pt x="6092" y="6802"/>
                  </a:lnTo>
                  <a:lnTo>
                    <a:pt x="5684" y="6802"/>
                  </a:lnTo>
                  <a:lnTo>
                    <a:pt x="5133" y="6802"/>
                  </a:lnTo>
                  <a:lnTo>
                    <a:pt x="4547" y="6802"/>
                  </a:lnTo>
                  <a:lnTo>
                    <a:pt x="3872" y="6802"/>
                  </a:lnTo>
                  <a:lnTo>
                    <a:pt x="3144" y="6802"/>
                  </a:lnTo>
                  <a:lnTo>
                    <a:pt x="2362" y="6802"/>
                  </a:lnTo>
                  <a:lnTo>
                    <a:pt x="1545" y="6802"/>
                  </a:lnTo>
                  <a:lnTo>
                    <a:pt x="692" y="6802"/>
                  </a:lnTo>
                  <a:lnTo>
                    <a:pt x="586" y="7234"/>
                  </a:lnTo>
                  <a:lnTo>
                    <a:pt x="461" y="7837"/>
                  </a:lnTo>
                  <a:lnTo>
                    <a:pt x="355" y="8493"/>
                  </a:lnTo>
                  <a:lnTo>
                    <a:pt x="248" y="9187"/>
                  </a:lnTo>
                  <a:lnTo>
                    <a:pt x="142" y="9869"/>
                  </a:lnTo>
                  <a:lnTo>
                    <a:pt x="106" y="10498"/>
                  </a:lnTo>
                  <a:lnTo>
                    <a:pt x="106" y="10983"/>
                  </a:lnTo>
                  <a:lnTo>
                    <a:pt x="106" y="11311"/>
                  </a:lnTo>
                  <a:lnTo>
                    <a:pt x="213" y="11481"/>
                  </a:lnTo>
                  <a:lnTo>
                    <a:pt x="319" y="11651"/>
                  </a:lnTo>
                  <a:lnTo>
                    <a:pt x="497" y="11783"/>
                  </a:lnTo>
                  <a:lnTo>
                    <a:pt x="692" y="11914"/>
                  </a:lnTo>
                  <a:lnTo>
                    <a:pt x="941" y="12032"/>
                  </a:lnTo>
                  <a:lnTo>
                    <a:pt x="1207" y="12110"/>
                  </a:lnTo>
                  <a:lnTo>
                    <a:pt x="1509" y="12189"/>
                  </a:lnTo>
                  <a:lnTo>
                    <a:pt x="1794" y="12241"/>
                  </a:lnTo>
                  <a:lnTo>
                    <a:pt x="2131" y="12267"/>
                  </a:lnTo>
                  <a:lnTo>
                    <a:pt x="2433" y="12281"/>
                  </a:lnTo>
                  <a:lnTo>
                    <a:pt x="2735" y="12267"/>
                  </a:lnTo>
                  <a:lnTo>
                    <a:pt x="3055" y="12241"/>
                  </a:lnTo>
                  <a:lnTo>
                    <a:pt x="3357" y="12189"/>
                  </a:lnTo>
                  <a:lnTo>
                    <a:pt x="3623" y="12084"/>
                  </a:lnTo>
                  <a:lnTo>
                    <a:pt x="3872" y="11979"/>
                  </a:lnTo>
                  <a:lnTo>
                    <a:pt x="4103" y="11861"/>
                  </a:lnTo>
                  <a:lnTo>
                    <a:pt x="4316" y="11704"/>
                  </a:lnTo>
                  <a:lnTo>
                    <a:pt x="4582" y="11612"/>
                  </a:lnTo>
                  <a:lnTo>
                    <a:pt x="4849" y="11533"/>
                  </a:lnTo>
                  <a:lnTo>
                    <a:pt x="5169" y="11507"/>
                  </a:lnTo>
                  <a:lnTo>
                    <a:pt x="5506" y="11481"/>
                  </a:lnTo>
                  <a:lnTo>
                    <a:pt x="5808" y="11507"/>
                  </a:lnTo>
                  <a:lnTo>
                    <a:pt x="6146" y="11560"/>
                  </a:lnTo>
                  <a:lnTo>
                    <a:pt x="6501" y="11651"/>
                  </a:lnTo>
                  <a:lnTo>
                    <a:pt x="6803" y="11783"/>
                  </a:lnTo>
                  <a:lnTo>
                    <a:pt x="7105" y="11940"/>
                  </a:lnTo>
                  <a:lnTo>
                    <a:pt x="7353" y="12110"/>
                  </a:lnTo>
                  <a:lnTo>
                    <a:pt x="7584" y="12333"/>
                  </a:lnTo>
                  <a:lnTo>
                    <a:pt x="7798" y="12595"/>
                  </a:lnTo>
                  <a:lnTo>
                    <a:pt x="7922" y="12870"/>
                  </a:lnTo>
                  <a:lnTo>
                    <a:pt x="8028" y="13198"/>
                  </a:lnTo>
                  <a:lnTo>
                    <a:pt x="8064" y="13526"/>
                  </a:lnTo>
                  <a:lnTo>
                    <a:pt x="8028" y="13775"/>
                  </a:lnTo>
                  <a:lnTo>
                    <a:pt x="7922" y="13998"/>
                  </a:lnTo>
                  <a:lnTo>
                    <a:pt x="7798" y="14220"/>
                  </a:lnTo>
                  <a:lnTo>
                    <a:pt x="7584" y="14404"/>
                  </a:lnTo>
                  <a:lnTo>
                    <a:pt x="7353" y="14574"/>
                  </a:lnTo>
                  <a:lnTo>
                    <a:pt x="7105" y="14732"/>
                  </a:lnTo>
                  <a:lnTo>
                    <a:pt x="6803" y="14850"/>
                  </a:lnTo>
                  <a:lnTo>
                    <a:pt x="6501" y="14954"/>
                  </a:lnTo>
                  <a:lnTo>
                    <a:pt x="6146" y="15033"/>
                  </a:lnTo>
                  <a:lnTo>
                    <a:pt x="5808" y="15085"/>
                  </a:lnTo>
                  <a:lnTo>
                    <a:pt x="5506" y="15085"/>
                  </a:lnTo>
                  <a:lnTo>
                    <a:pt x="5169" y="15059"/>
                  </a:lnTo>
                  <a:lnTo>
                    <a:pt x="4849" y="15007"/>
                  </a:lnTo>
                  <a:lnTo>
                    <a:pt x="4582" y="14902"/>
                  </a:lnTo>
                  <a:lnTo>
                    <a:pt x="4316" y="14784"/>
                  </a:lnTo>
                  <a:lnTo>
                    <a:pt x="4103" y="14600"/>
                  </a:lnTo>
                  <a:lnTo>
                    <a:pt x="3907" y="14430"/>
                  </a:lnTo>
                  <a:lnTo>
                    <a:pt x="3659" y="14299"/>
                  </a:lnTo>
                  <a:lnTo>
                    <a:pt x="3428" y="14194"/>
                  </a:lnTo>
                  <a:lnTo>
                    <a:pt x="3179" y="14129"/>
                  </a:lnTo>
                  <a:lnTo>
                    <a:pt x="2913" y="14102"/>
                  </a:lnTo>
                  <a:lnTo>
                    <a:pt x="2646" y="14102"/>
                  </a:lnTo>
                  <a:lnTo>
                    <a:pt x="2362" y="14129"/>
                  </a:lnTo>
                  <a:lnTo>
                    <a:pt x="2096" y="14168"/>
                  </a:lnTo>
                  <a:lnTo>
                    <a:pt x="1811" y="14273"/>
                  </a:lnTo>
                  <a:lnTo>
                    <a:pt x="1545" y="14378"/>
                  </a:lnTo>
                  <a:lnTo>
                    <a:pt x="1314" y="14496"/>
                  </a:lnTo>
                  <a:lnTo>
                    <a:pt x="1065" y="14653"/>
                  </a:lnTo>
                  <a:lnTo>
                    <a:pt x="870" y="14797"/>
                  </a:lnTo>
                  <a:lnTo>
                    <a:pt x="657" y="14981"/>
                  </a:lnTo>
                  <a:lnTo>
                    <a:pt x="497" y="15177"/>
                  </a:lnTo>
                  <a:lnTo>
                    <a:pt x="390" y="15413"/>
                  </a:lnTo>
                  <a:lnTo>
                    <a:pt x="284" y="15636"/>
                  </a:lnTo>
                  <a:lnTo>
                    <a:pt x="248" y="15911"/>
                  </a:lnTo>
                  <a:lnTo>
                    <a:pt x="284" y="16239"/>
                  </a:lnTo>
                  <a:lnTo>
                    <a:pt x="319" y="16566"/>
                  </a:lnTo>
                  <a:lnTo>
                    <a:pt x="497" y="17340"/>
                  </a:lnTo>
                  <a:lnTo>
                    <a:pt x="692" y="18152"/>
                  </a:lnTo>
                  <a:lnTo>
                    <a:pt x="799" y="18559"/>
                  </a:lnTo>
                  <a:lnTo>
                    <a:pt x="905" y="18978"/>
                  </a:lnTo>
                  <a:lnTo>
                    <a:pt x="959" y="19384"/>
                  </a:lnTo>
                  <a:lnTo>
                    <a:pt x="994" y="19791"/>
                  </a:lnTo>
                  <a:lnTo>
                    <a:pt x="994" y="20132"/>
                  </a:lnTo>
                  <a:lnTo>
                    <a:pt x="959" y="20485"/>
                  </a:lnTo>
                  <a:lnTo>
                    <a:pt x="941" y="20669"/>
                  </a:lnTo>
                  <a:lnTo>
                    <a:pt x="870" y="20813"/>
                  </a:lnTo>
                  <a:lnTo>
                    <a:pt x="799" y="20970"/>
                  </a:lnTo>
                  <a:lnTo>
                    <a:pt x="692" y="21088"/>
                  </a:lnTo>
                  <a:lnTo>
                    <a:pt x="1474" y="20997"/>
                  </a:lnTo>
                  <a:lnTo>
                    <a:pt x="2291" y="20866"/>
                  </a:lnTo>
                  <a:lnTo>
                    <a:pt x="3108" y="20787"/>
                  </a:lnTo>
                  <a:lnTo>
                    <a:pt x="3907" y="20721"/>
                  </a:lnTo>
                  <a:lnTo>
                    <a:pt x="4653" y="20695"/>
                  </a:lnTo>
                  <a:lnTo>
                    <a:pt x="5364" y="20695"/>
                  </a:lnTo>
                  <a:lnTo>
                    <a:pt x="5701" y="20721"/>
                  </a:lnTo>
                  <a:lnTo>
                    <a:pt x="6057" y="20761"/>
                  </a:lnTo>
                  <a:lnTo>
                    <a:pt x="6323" y="20813"/>
                  </a:lnTo>
                  <a:lnTo>
                    <a:pt x="6625" y="20892"/>
                  </a:lnTo>
                  <a:close/>
                </a:path>
              </a:pathLst>
            </a:custGeom>
            <a:solidFill>
              <a:srgbClr val="FFBE7D"/>
            </a:solidFill>
            <a:ln w="28575">
              <a:solidFill>
                <a:srgbClr val="000000"/>
              </a:solidFill>
              <a:miter lim="800000"/>
              <a:headEnd/>
              <a:tailEnd/>
            </a:ln>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spcBef>
                  <a:spcPct val="0"/>
                </a:spcBef>
                <a:buFontTx/>
                <a:buNone/>
              </a:pPr>
              <a:r>
                <a:rPr lang="es-ES_tradnl" altLang="es-MX" sz="2000" b="1">
                  <a:latin typeface="Arial" panose="020B0604020202020204" pitchFamily="34" charset="0"/>
                </a:rPr>
                <a:t>AUDITORÍAS</a:t>
              </a:r>
            </a:p>
          </p:txBody>
        </p:sp>
        <p:sp>
          <p:nvSpPr>
            <p:cNvPr id="30726" name="Puzzle2"/>
            <p:cNvSpPr>
              <a:spLocks noEditPoints="1" noChangeArrowheads="1"/>
            </p:cNvSpPr>
            <p:nvPr/>
          </p:nvSpPr>
          <p:spPr bwMode="auto">
            <a:xfrm>
              <a:off x="2178" y="1954"/>
              <a:ext cx="3102" cy="160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5390 w 21600"/>
                <a:gd name="T25" fmla="*/ 6747 h 21600"/>
                <a:gd name="T26" fmla="*/ 16176 w 21600"/>
                <a:gd name="T27" fmla="*/ 20442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4247" y="12354"/>
                  </a:moveTo>
                  <a:lnTo>
                    <a:pt x="4134" y="12468"/>
                  </a:lnTo>
                  <a:lnTo>
                    <a:pt x="4010" y="12581"/>
                  </a:lnTo>
                  <a:lnTo>
                    <a:pt x="3897" y="12637"/>
                  </a:lnTo>
                  <a:lnTo>
                    <a:pt x="3773" y="12694"/>
                  </a:lnTo>
                  <a:lnTo>
                    <a:pt x="3637" y="12694"/>
                  </a:lnTo>
                  <a:lnTo>
                    <a:pt x="3524" y="12694"/>
                  </a:lnTo>
                  <a:lnTo>
                    <a:pt x="3400" y="12665"/>
                  </a:lnTo>
                  <a:lnTo>
                    <a:pt x="3287" y="12609"/>
                  </a:lnTo>
                  <a:lnTo>
                    <a:pt x="3027" y="12496"/>
                  </a:lnTo>
                  <a:lnTo>
                    <a:pt x="2790" y="12340"/>
                  </a:lnTo>
                  <a:lnTo>
                    <a:pt x="2530" y="12142"/>
                  </a:lnTo>
                  <a:lnTo>
                    <a:pt x="2293" y="11987"/>
                  </a:lnTo>
                  <a:lnTo>
                    <a:pt x="2033" y="11817"/>
                  </a:lnTo>
                  <a:lnTo>
                    <a:pt x="1773" y="11676"/>
                  </a:lnTo>
                  <a:lnTo>
                    <a:pt x="1638" y="11662"/>
                  </a:lnTo>
                  <a:lnTo>
                    <a:pt x="1513" y="11634"/>
                  </a:lnTo>
                  <a:lnTo>
                    <a:pt x="1378" y="11634"/>
                  </a:lnTo>
                  <a:lnTo>
                    <a:pt x="1253" y="11634"/>
                  </a:lnTo>
                  <a:lnTo>
                    <a:pt x="1118" y="11662"/>
                  </a:lnTo>
                  <a:lnTo>
                    <a:pt x="971" y="11732"/>
                  </a:lnTo>
                  <a:lnTo>
                    <a:pt x="835" y="11817"/>
                  </a:lnTo>
                  <a:lnTo>
                    <a:pt x="711" y="11959"/>
                  </a:lnTo>
                  <a:lnTo>
                    <a:pt x="553" y="12086"/>
                  </a:lnTo>
                  <a:lnTo>
                    <a:pt x="429" y="12284"/>
                  </a:lnTo>
                  <a:lnTo>
                    <a:pt x="271" y="12524"/>
                  </a:lnTo>
                  <a:lnTo>
                    <a:pt x="146" y="12793"/>
                  </a:lnTo>
                  <a:lnTo>
                    <a:pt x="79" y="12962"/>
                  </a:lnTo>
                  <a:lnTo>
                    <a:pt x="33" y="13146"/>
                  </a:lnTo>
                  <a:lnTo>
                    <a:pt x="11" y="13386"/>
                  </a:lnTo>
                  <a:lnTo>
                    <a:pt x="11" y="13641"/>
                  </a:lnTo>
                  <a:lnTo>
                    <a:pt x="33" y="13881"/>
                  </a:lnTo>
                  <a:lnTo>
                    <a:pt x="101" y="14150"/>
                  </a:lnTo>
                  <a:lnTo>
                    <a:pt x="192" y="14404"/>
                  </a:lnTo>
                  <a:lnTo>
                    <a:pt x="293" y="14645"/>
                  </a:lnTo>
                  <a:lnTo>
                    <a:pt x="451" y="14857"/>
                  </a:lnTo>
                  <a:lnTo>
                    <a:pt x="621" y="15054"/>
                  </a:lnTo>
                  <a:lnTo>
                    <a:pt x="734" y="15125"/>
                  </a:lnTo>
                  <a:lnTo>
                    <a:pt x="835" y="15210"/>
                  </a:lnTo>
                  <a:lnTo>
                    <a:pt x="948" y="15267"/>
                  </a:lnTo>
                  <a:lnTo>
                    <a:pt x="1084" y="15323"/>
                  </a:lnTo>
                  <a:lnTo>
                    <a:pt x="1208" y="15351"/>
                  </a:lnTo>
                  <a:lnTo>
                    <a:pt x="1355" y="15380"/>
                  </a:lnTo>
                  <a:lnTo>
                    <a:pt x="1513" y="15380"/>
                  </a:lnTo>
                  <a:lnTo>
                    <a:pt x="1683" y="15380"/>
                  </a:lnTo>
                  <a:lnTo>
                    <a:pt x="1864" y="15351"/>
                  </a:lnTo>
                  <a:lnTo>
                    <a:pt x="2033" y="15323"/>
                  </a:lnTo>
                  <a:lnTo>
                    <a:pt x="2225" y="15238"/>
                  </a:lnTo>
                  <a:lnTo>
                    <a:pt x="2428" y="15153"/>
                  </a:lnTo>
                  <a:lnTo>
                    <a:pt x="2745" y="15026"/>
                  </a:lnTo>
                  <a:lnTo>
                    <a:pt x="3005" y="14913"/>
                  </a:lnTo>
                  <a:lnTo>
                    <a:pt x="3264" y="14828"/>
                  </a:lnTo>
                  <a:lnTo>
                    <a:pt x="3513" y="14800"/>
                  </a:lnTo>
                  <a:lnTo>
                    <a:pt x="3615" y="14828"/>
                  </a:lnTo>
                  <a:lnTo>
                    <a:pt x="3728" y="14857"/>
                  </a:lnTo>
                  <a:lnTo>
                    <a:pt x="3807" y="14913"/>
                  </a:lnTo>
                  <a:lnTo>
                    <a:pt x="3920" y="14998"/>
                  </a:lnTo>
                  <a:lnTo>
                    <a:pt x="4010" y="15097"/>
                  </a:lnTo>
                  <a:lnTo>
                    <a:pt x="4089" y="15238"/>
                  </a:lnTo>
                  <a:lnTo>
                    <a:pt x="4179" y="15408"/>
                  </a:lnTo>
                  <a:lnTo>
                    <a:pt x="4247" y="15620"/>
                  </a:lnTo>
                  <a:lnTo>
                    <a:pt x="4326" y="15860"/>
                  </a:lnTo>
                  <a:lnTo>
                    <a:pt x="4394" y="16129"/>
                  </a:lnTo>
                  <a:lnTo>
                    <a:pt x="4439" y="16440"/>
                  </a:lnTo>
                  <a:lnTo>
                    <a:pt x="4507" y="16737"/>
                  </a:lnTo>
                  <a:lnTo>
                    <a:pt x="4552" y="17090"/>
                  </a:lnTo>
                  <a:lnTo>
                    <a:pt x="4575" y="17443"/>
                  </a:lnTo>
                  <a:lnTo>
                    <a:pt x="4586" y="17825"/>
                  </a:lnTo>
                  <a:lnTo>
                    <a:pt x="4586" y="18193"/>
                  </a:lnTo>
                  <a:lnTo>
                    <a:pt x="4586" y="18574"/>
                  </a:lnTo>
                  <a:lnTo>
                    <a:pt x="4586" y="18984"/>
                  </a:lnTo>
                  <a:lnTo>
                    <a:pt x="4552" y="19366"/>
                  </a:lnTo>
                  <a:lnTo>
                    <a:pt x="4507" y="19748"/>
                  </a:lnTo>
                  <a:lnTo>
                    <a:pt x="4462" y="20129"/>
                  </a:lnTo>
                  <a:lnTo>
                    <a:pt x="4371" y="20483"/>
                  </a:lnTo>
                  <a:lnTo>
                    <a:pt x="4292" y="20836"/>
                  </a:lnTo>
                  <a:lnTo>
                    <a:pt x="4202" y="21161"/>
                  </a:lnTo>
                  <a:lnTo>
                    <a:pt x="4744" y="21161"/>
                  </a:lnTo>
                  <a:lnTo>
                    <a:pt x="5264" y="21161"/>
                  </a:lnTo>
                  <a:lnTo>
                    <a:pt x="5784" y="21161"/>
                  </a:lnTo>
                  <a:lnTo>
                    <a:pt x="6235" y="21161"/>
                  </a:lnTo>
                  <a:lnTo>
                    <a:pt x="6676" y="21161"/>
                  </a:lnTo>
                  <a:lnTo>
                    <a:pt x="7060" y="21161"/>
                  </a:lnTo>
                  <a:lnTo>
                    <a:pt x="7410" y="21161"/>
                  </a:lnTo>
                  <a:lnTo>
                    <a:pt x="7670" y="21161"/>
                  </a:lnTo>
                  <a:lnTo>
                    <a:pt x="8020" y="21020"/>
                  </a:lnTo>
                  <a:lnTo>
                    <a:pt x="8303" y="20893"/>
                  </a:lnTo>
                  <a:lnTo>
                    <a:pt x="8563" y="20695"/>
                  </a:lnTo>
                  <a:lnTo>
                    <a:pt x="8800" y="20511"/>
                  </a:lnTo>
                  <a:lnTo>
                    <a:pt x="8969" y="20285"/>
                  </a:lnTo>
                  <a:lnTo>
                    <a:pt x="9150" y="20045"/>
                  </a:lnTo>
                  <a:lnTo>
                    <a:pt x="9252" y="19804"/>
                  </a:lnTo>
                  <a:lnTo>
                    <a:pt x="9342" y="19550"/>
                  </a:lnTo>
                  <a:lnTo>
                    <a:pt x="9410" y="19281"/>
                  </a:lnTo>
                  <a:lnTo>
                    <a:pt x="9433" y="19013"/>
                  </a:lnTo>
                  <a:lnTo>
                    <a:pt x="9433" y="18744"/>
                  </a:lnTo>
                  <a:lnTo>
                    <a:pt x="9387" y="18504"/>
                  </a:lnTo>
                  <a:lnTo>
                    <a:pt x="9320" y="18221"/>
                  </a:lnTo>
                  <a:lnTo>
                    <a:pt x="9207" y="17981"/>
                  </a:lnTo>
                  <a:lnTo>
                    <a:pt x="9105" y="17740"/>
                  </a:lnTo>
                  <a:lnTo>
                    <a:pt x="8924" y="17514"/>
                  </a:lnTo>
                  <a:lnTo>
                    <a:pt x="8777" y="17274"/>
                  </a:lnTo>
                  <a:lnTo>
                    <a:pt x="8642" y="17034"/>
                  </a:lnTo>
                  <a:lnTo>
                    <a:pt x="8563" y="16765"/>
                  </a:lnTo>
                  <a:lnTo>
                    <a:pt x="8472" y="16468"/>
                  </a:lnTo>
                  <a:lnTo>
                    <a:pt x="8450" y="16157"/>
                  </a:lnTo>
                  <a:lnTo>
                    <a:pt x="8450" y="15860"/>
                  </a:lnTo>
                  <a:lnTo>
                    <a:pt x="8472" y="15563"/>
                  </a:lnTo>
                  <a:lnTo>
                    <a:pt x="8540" y="15267"/>
                  </a:lnTo>
                  <a:lnTo>
                    <a:pt x="8642" y="14998"/>
                  </a:lnTo>
                  <a:lnTo>
                    <a:pt x="8777" y="14729"/>
                  </a:lnTo>
                  <a:lnTo>
                    <a:pt x="8868" y="14616"/>
                  </a:lnTo>
                  <a:lnTo>
                    <a:pt x="8969" y="14475"/>
                  </a:lnTo>
                  <a:lnTo>
                    <a:pt x="9060" y="14376"/>
                  </a:lnTo>
                  <a:lnTo>
                    <a:pt x="9184" y="14291"/>
                  </a:lnTo>
                  <a:lnTo>
                    <a:pt x="9297" y="14206"/>
                  </a:lnTo>
                  <a:lnTo>
                    <a:pt x="9433" y="14121"/>
                  </a:lnTo>
                  <a:lnTo>
                    <a:pt x="9579" y="14051"/>
                  </a:lnTo>
                  <a:lnTo>
                    <a:pt x="9726" y="13994"/>
                  </a:lnTo>
                  <a:lnTo>
                    <a:pt x="9884" y="13938"/>
                  </a:lnTo>
                  <a:lnTo>
                    <a:pt x="10054" y="13909"/>
                  </a:lnTo>
                  <a:lnTo>
                    <a:pt x="10257" y="13881"/>
                  </a:lnTo>
                  <a:lnTo>
                    <a:pt x="10449" y="13881"/>
                  </a:lnTo>
                  <a:lnTo>
                    <a:pt x="10664" y="13881"/>
                  </a:lnTo>
                  <a:lnTo>
                    <a:pt x="10856" y="13909"/>
                  </a:lnTo>
                  <a:lnTo>
                    <a:pt x="11037" y="13966"/>
                  </a:lnTo>
                  <a:lnTo>
                    <a:pt x="11206" y="14023"/>
                  </a:lnTo>
                  <a:lnTo>
                    <a:pt x="11353" y="14093"/>
                  </a:lnTo>
                  <a:lnTo>
                    <a:pt x="11511" y="14178"/>
                  </a:lnTo>
                  <a:lnTo>
                    <a:pt x="11635" y="14263"/>
                  </a:lnTo>
                  <a:lnTo>
                    <a:pt x="11748" y="14376"/>
                  </a:lnTo>
                  <a:lnTo>
                    <a:pt x="11861" y="14475"/>
                  </a:lnTo>
                  <a:lnTo>
                    <a:pt x="11941" y="14616"/>
                  </a:lnTo>
                  <a:lnTo>
                    <a:pt x="12031" y="14758"/>
                  </a:lnTo>
                  <a:lnTo>
                    <a:pt x="12099" y="14885"/>
                  </a:lnTo>
                  <a:lnTo>
                    <a:pt x="12200" y="15210"/>
                  </a:lnTo>
                  <a:lnTo>
                    <a:pt x="12268" y="15507"/>
                  </a:lnTo>
                  <a:lnTo>
                    <a:pt x="12291" y="15832"/>
                  </a:lnTo>
                  <a:lnTo>
                    <a:pt x="12291" y="16157"/>
                  </a:lnTo>
                  <a:lnTo>
                    <a:pt x="12246" y="16482"/>
                  </a:lnTo>
                  <a:lnTo>
                    <a:pt x="12178" y="16807"/>
                  </a:lnTo>
                  <a:lnTo>
                    <a:pt x="12099" y="17090"/>
                  </a:lnTo>
                  <a:lnTo>
                    <a:pt x="12008" y="17330"/>
                  </a:lnTo>
                  <a:lnTo>
                    <a:pt x="11884" y="17542"/>
                  </a:lnTo>
                  <a:lnTo>
                    <a:pt x="11748" y="17712"/>
                  </a:lnTo>
                  <a:lnTo>
                    <a:pt x="11613" y="17839"/>
                  </a:lnTo>
                  <a:lnTo>
                    <a:pt x="11489" y="18037"/>
                  </a:lnTo>
                  <a:lnTo>
                    <a:pt x="11398" y="18221"/>
                  </a:lnTo>
                  <a:lnTo>
                    <a:pt x="11319" y="18447"/>
                  </a:lnTo>
                  <a:lnTo>
                    <a:pt x="11251" y="18659"/>
                  </a:lnTo>
                  <a:lnTo>
                    <a:pt x="11206" y="18900"/>
                  </a:lnTo>
                  <a:lnTo>
                    <a:pt x="11184" y="19154"/>
                  </a:lnTo>
                  <a:lnTo>
                    <a:pt x="11184" y="19423"/>
                  </a:lnTo>
                  <a:lnTo>
                    <a:pt x="11229" y="19663"/>
                  </a:lnTo>
                  <a:lnTo>
                    <a:pt x="11297" y="19903"/>
                  </a:lnTo>
                  <a:lnTo>
                    <a:pt x="11376" y="20158"/>
                  </a:lnTo>
                  <a:lnTo>
                    <a:pt x="11511" y="20398"/>
                  </a:lnTo>
                  <a:lnTo>
                    <a:pt x="11681" y="20610"/>
                  </a:lnTo>
                  <a:lnTo>
                    <a:pt x="11884" y="20808"/>
                  </a:lnTo>
                  <a:lnTo>
                    <a:pt x="12121" y="20992"/>
                  </a:lnTo>
                  <a:lnTo>
                    <a:pt x="12404" y="21161"/>
                  </a:lnTo>
                  <a:lnTo>
                    <a:pt x="12528" y="21190"/>
                  </a:lnTo>
                  <a:lnTo>
                    <a:pt x="12856" y="21274"/>
                  </a:lnTo>
                  <a:lnTo>
                    <a:pt x="13330" y="21373"/>
                  </a:lnTo>
                  <a:lnTo>
                    <a:pt x="13963" y="21486"/>
                  </a:lnTo>
                  <a:lnTo>
                    <a:pt x="14313" y="21543"/>
                  </a:lnTo>
                  <a:lnTo>
                    <a:pt x="14652" y="21571"/>
                  </a:lnTo>
                  <a:lnTo>
                    <a:pt x="15025" y="21600"/>
                  </a:lnTo>
                  <a:lnTo>
                    <a:pt x="15409" y="21600"/>
                  </a:lnTo>
                  <a:lnTo>
                    <a:pt x="15782" y="21600"/>
                  </a:lnTo>
                  <a:lnTo>
                    <a:pt x="16177" y="21571"/>
                  </a:lnTo>
                  <a:lnTo>
                    <a:pt x="16516" y="21486"/>
                  </a:lnTo>
                  <a:lnTo>
                    <a:pt x="16889" y="21402"/>
                  </a:lnTo>
                  <a:lnTo>
                    <a:pt x="16821" y="21190"/>
                  </a:lnTo>
                  <a:lnTo>
                    <a:pt x="16776" y="20935"/>
                  </a:lnTo>
                  <a:lnTo>
                    <a:pt x="16742" y="20667"/>
                  </a:lnTo>
                  <a:lnTo>
                    <a:pt x="16719" y="20370"/>
                  </a:lnTo>
                  <a:lnTo>
                    <a:pt x="16697" y="19719"/>
                  </a:lnTo>
                  <a:lnTo>
                    <a:pt x="16697" y="19013"/>
                  </a:lnTo>
                  <a:lnTo>
                    <a:pt x="16719" y="18306"/>
                  </a:lnTo>
                  <a:lnTo>
                    <a:pt x="16753" y="17599"/>
                  </a:lnTo>
                  <a:lnTo>
                    <a:pt x="16821" y="16949"/>
                  </a:lnTo>
                  <a:lnTo>
                    <a:pt x="16889" y="16383"/>
                  </a:lnTo>
                  <a:lnTo>
                    <a:pt x="16934" y="16129"/>
                  </a:lnTo>
                  <a:lnTo>
                    <a:pt x="17002" y="15945"/>
                  </a:lnTo>
                  <a:lnTo>
                    <a:pt x="17081" y="15790"/>
                  </a:lnTo>
                  <a:lnTo>
                    <a:pt x="17194" y="15648"/>
                  </a:lnTo>
                  <a:lnTo>
                    <a:pt x="17318" y="15563"/>
                  </a:lnTo>
                  <a:lnTo>
                    <a:pt x="17453" y="15507"/>
                  </a:lnTo>
                  <a:lnTo>
                    <a:pt x="17600" y="15450"/>
                  </a:lnTo>
                  <a:lnTo>
                    <a:pt x="17758" y="15450"/>
                  </a:lnTo>
                  <a:lnTo>
                    <a:pt x="17905" y="15479"/>
                  </a:lnTo>
                  <a:lnTo>
                    <a:pt x="18064" y="15535"/>
                  </a:lnTo>
                  <a:lnTo>
                    <a:pt x="18233" y="15620"/>
                  </a:lnTo>
                  <a:lnTo>
                    <a:pt x="18380" y="15733"/>
                  </a:lnTo>
                  <a:lnTo>
                    <a:pt x="18561" y="15832"/>
                  </a:lnTo>
                  <a:lnTo>
                    <a:pt x="18707" y="15973"/>
                  </a:lnTo>
                  <a:lnTo>
                    <a:pt x="18866" y="16129"/>
                  </a:lnTo>
                  <a:lnTo>
                    <a:pt x="18990" y="16327"/>
                  </a:lnTo>
                  <a:lnTo>
                    <a:pt x="19125" y="16482"/>
                  </a:lnTo>
                  <a:lnTo>
                    <a:pt x="19295" y="16624"/>
                  </a:lnTo>
                  <a:lnTo>
                    <a:pt x="19464" y="16737"/>
                  </a:lnTo>
                  <a:lnTo>
                    <a:pt x="19668" y="16807"/>
                  </a:lnTo>
                  <a:lnTo>
                    <a:pt x="19860" y="16836"/>
                  </a:lnTo>
                  <a:lnTo>
                    <a:pt x="20052" y="16864"/>
                  </a:lnTo>
                  <a:lnTo>
                    <a:pt x="20266" y="16836"/>
                  </a:lnTo>
                  <a:lnTo>
                    <a:pt x="20470" y="16793"/>
                  </a:lnTo>
                  <a:lnTo>
                    <a:pt x="20662" y="16708"/>
                  </a:lnTo>
                  <a:lnTo>
                    <a:pt x="20854" y="16567"/>
                  </a:lnTo>
                  <a:lnTo>
                    <a:pt x="21035" y="16412"/>
                  </a:lnTo>
                  <a:lnTo>
                    <a:pt x="21182" y="16214"/>
                  </a:lnTo>
                  <a:lnTo>
                    <a:pt x="21340" y="16002"/>
                  </a:lnTo>
                  <a:lnTo>
                    <a:pt x="21441" y="15733"/>
                  </a:lnTo>
                  <a:lnTo>
                    <a:pt x="21532" y="15436"/>
                  </a:lnTo>
                  <a:lnTo>
                    <a:pt x="21600" y="15083"/>
                  </a:lnTo>
                  <a:lnTo>
                    <a:pt x="21600" y="14885"/>
                  </a:lnTo>
                  <a:lnTo>
                    <a:pt x="21600" y="14729"/>
                  </a:lnTo>
                  <a:lnTo>
                    <a:pt x="21600" y="14531"/>
                  </a:lnTo>
                  <a:lnTo>
                    <a:pt x="21577" y="14376"/>
                  </a:lnTo>
                  <a:lnTo>
                    <a:pt x="21532" y="14206"/>
                  </a:lnTo>
                  <a:lnTo>
                    <a:pt x="21487" y="14051"/>
                  </a:lnTo>
                  <a:lnTo>
                    <a:pt x="21419" y="13909"/>
                  </a:lnTo>
                  <a:lnTo>
                    <a:pt x="21351" y="13768"/>
                  </a:lnTo>
                  <a:lnTo>
                    <a:pt x="21204" y="13500"/>
                  </a:lnTo>
                  <a:lnTo>
                    <a:pt x="21035" y="13287"/>
                  </a:lnTo>
                  <a:lnTo>
                    <a:pt x="20809" y="13090"/>
                  </a:lnTo>
                  <a:lnTo>
                    <a:pt x="20594" y="12962"/>
                  </a:lnTo>
                  <a:lnTo>
                    <a:pt x="20357" y="12821"/>
                  </a:lnTo>
                  <a:lnTo>
                    <a:pt x="20120" y="12764"/>
                  </a:lnTo>
                  <a:lnTo>
                    <a:pt x="19882" y="12708"/>
                  </a:lnTo>
                  <a:lnTo>
                    <a:pt x="19645" y="12736"/>
                  </a:lnTo>
                  <a:lnTo>
                    <a:pt x="19430" y="12793"/>
                  </a:lnTo>
                  <a:lnTo>
                    <a:pt x="19227" y="12906"/>
                  </a:lnTo>
                  <a:lnTo>
                    <a:pt x="19148" y="12962"/>
                  </a:lnTo>
                  <a:lnTo>
                    <a:pt x="19058" y="13047"/>
                  </a:lnTo>
                  <a:lnTo>
                    <a:pt x="18990" y="13146"/>
                  </a:lnTo>
                  <a:lnTo>
                    <a:pt x="18911" y="13259"/>
                  </a:lnTo>
                  <a:lnTo>
                    <a:pt x="18775" y="13471"/>
                  </a:lnTo>
                  <a:lnTo>
                    <a:pt x="18628" y="13641"/>
                  </a:lnTo>
                  <a:lnTo>
                    <a:pt x="18470" y="13740"/>
                  </a:lnTo>
                  <a:lnTo>
                    <a:pt x="18301" y="13825"/>
                  </a:lnTo>
                  <a:lnTo>
                    <a:pt x="18143" y="13853"/>
                  </a:lnTo>
                  <a:lnTo>
                    <a:pt x="17973" y="13881"/>
                  </a:lnTo>
                  <a:lnTo>
                    <a:pt x="17804" y="13853"/>
                  </a:lnTo>
                  <a:lnTo>
                    <a:pt x="17646" y="13796"/>
                  </a:lnTo>
                  <a:lnTo>
                    <a:pt x="17499" y="13726"/>
                  </a:lnTo>
                  <a:lnTo>
                    <a:pt x="17341" y="13641"/>
                  </a:lnTo>
                  <a:lnTo>
                    <a:pt x="17216" y="13528"/>
                  </a:lnTo>
                  <a:lnTo>
                    <a:pt x="17103" y="13386"/>
                  </a:lnTo>
                  <a:lnTo>
                    <a:pt x="17024" y="13259"/>
                  </a:lnTo>
                  <a:lnTo>
                    <a:pt x="16934" y="13118"/>
                  </a:lnTo>
                  <a:lnTo>
                    <a:pt x="16889" y="12991"/>
                  </a:lnTo>
                  <a:lnTo>
                    <a:pt x="16889" y="12849"/>
                  </a:lnTo>
                  <a:lnTo>
                    <a:pt x="16889" y="12383"/>
                  </a:lnTo>
                  <a:lnTo>
                    <a:pt x="16889" y="11662"/>
                  </a:lnTo>
                  <a:lnTo>
                    <a:pt x="16889" y="10701"/>
                  </a:lnTo>
                  <a:lnTo>
                    <a:pt x="16889" y="9640"/>
                  </a:lnTo>
                  <a:lnTo>
                    <a:pt x="16889" y="8566"/>
                  </a:lnTo>
                  <a:lnTo>
                    <a:pt x="16889" y="7478"/>
                  </a:lnTo>
                  <a:lnTo>
                    <a:pt x="16889" y="6502"/>
                  </a:lnTo>
                  <a:lnTo>
                    <a:pt x="16889" y="5739"/>
                  </a:lnTo>
                  <a:lnTo>
                    <a:pt x="16674" y="5894"/>
                  </a:lnTo>
                  <a:lnTo>
                    <a:pt x="16414" y="6036"/>
                  </a:lnTo>
                  <a:lnTo>
                    <a:pt x="16154" y="6177"/>
                  </a:lnTo>
                  <a:lnTo>
                    <a:pt x="15849" y="6248"/>
                  </a:lnTo>
                  <a:lnTo>
                    <a:pt x="15544" y="6304"/>
                  </a:lnTo>
                  <a:lnTo>
                    <a:pt x="15217" y="6332"/>
                  </a:lnTo>
                  <a:lnTo>
                    <a:pt x="14866" y="6361"/>
                  </a:lnTo>
                  <a:lnTo>
                    <a:pt x="14550" y="6361"/>
                  </a:lnTo>
                  <a:lnTo>
                    <a:pt x="14200" y="6332"/>
                  </a:lnTo>
                  <a:lnTo>
                    <a:pt x="13850" y="6276"/>
                  </a:lnTo>
                  <a:lnTo>
                    <a:pt x="13522" y="6219"/>
                  </a:lnTo>
                  <a:lnTo>
                    <a:pt x="13206" y="6149"/>
                  </a:lnTo>
                  <a:lnTo>
                    <a:pt x="12901" y="6064"/>
                  </a:lnTo>
                  <a:lnTo>
                    <a:pt x="12618" y="5951"/>
                  </a:lnTo>
                  <a:lnTo>
                    <a:pt x="12358" y="5838"/>
                  </a:lnTo>
                  <a:lnTo>
                    <a:pt x="12121" y="5739"/>
                  </a:lnTo>
                  <a:lnTo>
                    <a:pt x="11941" y="5626"/>
                  </a:lnTo>
                  <a:lnTo>
                    <a:pt x="11794" y="5513"/>
                  </a:lnTo>
                  <a:lnTo>
                    <a:pt x="11658" y="5414"/>
                  </a:lnTo>
                  <a:lnTo>
                    <a:pt x="11556" y="5301"/>
                  </a:lnTo>
                  <a:lnTo>
                    <a:pt x="11466" y="5187"/>
                  </a:lnTo>
                  <a:lnTo>
                    <a:pt x="11398" y="5089"/>
                  </a:lnTo>
                  <a:lnTo>
                    <a:pt x="11376" y="4947"/>
                  </a:lnTo>
                  <a:lnTo>
                    <a:pt x="11353" y="4834"/>
                  </a:lnTo>
                  <a:lnTo>
                    <a:pt x="11353" y="4707"/>
                  </a:lnTo>
                  <a:lnTo>
                    <a:pt x="11376" y="4565"/>
                  </a:lnTo>
                  <a:lnTo>
                    <a:pt x="11443" y="4410"/>
                  </a:lnTo>
                  <a:lnTo>
                    <a:pt x="11511" y="4240"/>
                  </a:lnTo>
                  <a:lnTo>
                    <a:pt x="11703" y="3887"/>
                  </a:lnTo>
                  <a:lnTo>
                    <a:pt x="11986" y="3505"/>
                  </a:lnTo>
                  <a:lnTo>
                    <a:pt x="12144" y="3265"/>
                  </a:lnTo>
                  <a:lnTo>
                    <a:pt x="12246" y="3025"/>
                  </a:lnTo>
                  <a:lnTo>
                    <a:pt x="12336" y="2756"/>
                  </a:lnTo>
                  <a:lnTo>
                    <a:pt x="12404" y="2445"/>
                  </a:lnTo>
                  <a:lnTo>
                    <a:pt x="12438" y="2176"/>
                  </a:lnTo>
                  <a:lnTo>
                    <a:pt x="12438" y="1880"/>
                  </a:lnTo>
                  <a:lnTo>
                    <a:pt x="12404" y="1583"/>
                  </a:lnTo>
                  <a:lnTo>
                    <a:pt x="12336" y="1314"/>
                  </a:lnTo>
                  <a:lnTo>
                    <a:pt x="12246" y="1046"/>
                  </a:lnTo>
                  <a:lnTo>
                    <a:pt x="12099" y="791"/>
                  </a:lnTo>
                  <a:lnTo>
                    <a:pt x="12008" y="692"/>
                  </a:lnTo>
                  <a:lnTo>
                    <a:pt x="11918" y="579"/>
                  </a:lnTo>
                  <a:lnTo>
                    <a:pt x="11816" y="466"/>
                  </a:lnTo>
                  <a:lnTo>
                    <a:pt x="11703" y="381"/>
                  </a:lnTo>
                  <a:lnTo>
                    <a:pt x="11579" y="310"/>
                  </a:lnTo>
                  <a:lnTo>
                    <a:pt x="11443" y="226"/>
                  </a:lnTo>
                  <a:lnTo>
                    <a:pt x="11297" y="169"/>
                  </a:lnTo>
                  <a:lnTo>
                    <a:pt x="11138" y="113"/>
                  </a:lnTo>
                  <a:lnTo>
                    <a:pt x="10969" y="56"/>
                  </a:lnTo>
                  <a:lnTo>
                    <a:pt x="10800" y="28"/>
                  </a:lnTo>
                  <a:lnTo>
                    <a:pt x="10619" y="28"/>
                  </a:lnTo>
                  <a:lnTo>
                    <a:pt x="10404" y="28"/>
                  </a:lnTo>
                  <a:lnTo>
                    <a:pt x="10257" y="28"/>
                  </a:lnTo>
                  <a:lnTo>
                    <a:pt x="10076" y="56"/>
                  </a:lnTo>
                  <a:lnTo>
                    <a:pt x="9952" y="84"/>
                  </a:lnTo>
                  <a:lnTo>
                    <a:pt x="9794" y="141"/>
                  </a:lnTo>
                  <a:lnTo>
                    <a:pt x="9692" y="226"/>
                  </a:lnTo>
                  <a:lnTo>
                    <a:pt x="9557" y="282"/>
                  </a:lnTo>
                  <a:lnTo>
                    <a:pt x="9455" y="381"/>
                  </a:lnTo>
                  <a:lnTo>
                    <a:pt x="9365" y="466"/>
                  </a:lnTo>
                  <a:lnTo>
                    <a:pt x="9274" y="579"/>
                  </a:lnTo>
                  <a:lnTo>
                    <a:pt x="9184" y="692"/>
                  </a:lnTo>
                  <a:lnTo>
                    <a:pt x="9128" y="791"/>
                  </a:lnTo>
                  <a:lnTo>
                    <a:pt x="9060" y="932"/>
                  </a:lnTo>
                  <a:lnTo>
                    <a:pt x="8969" y="1201"/>
                  </a:lnTo>
                  <a:lnTo>
                    <a:pt x="8913" y="1498"/>
                  </a:lnTo>
                  <a:lnTo>
                    <a:pt x="8890" y="1795"/>
                  </a:lnTo>
                  <a:lnTo>
                    <a:pt x="8890" y="2120"/>
                  </a:lnTo>
                  <a:lnTo>
                    <a:pt x="8913" y="2445"/>
                  </a:lnTo>
                  <a:lnTo>
                    <a:pt x="8969" y="2756"/>
                  </a:lnTo>
                  <a:lnTo>
                    <a:pt x="9060" y="3081"/>
                  </a:lnTo>
                  <a:lnTo>
                    <a:pt x="9173" y="3378"/>
                  </a:lnTo>
                  <a:lnTo>
                    <a:pt x="9297" y="3647"/>
                  </a:lnTo>
                  <a:lnTo>
                    <a:pt x="9466" y="3887"/>
                  </a:lnTo>
                  <a:lnTo>
                    <a:pt x="9579" y="4085"/>
                  </a:lnTo>
                  <a:lnTo>
                    <a:pt x="9670" y="4269"/>
                  </a:lnTo>
                  <a:lnTo>
                    <a:pt x="9726" y="4467"/>
                  </a:lnTo>
                  <a:lnTo>
                    <a:pt x="9771" y="4650"/>
                  </a:lnTo>
                  <a:lnTo>
                    <a:pt x="9771" y="4834"/>
                  </a:lnTo>
                  <a:lnTo>
                    <a:pt x="9749" y="5032"/>
                  </a:lnTo>
                  <a:lnTo>
                    <a:pt x="9715" y="5216"/>
                  </a:lnTo>
                  <a:lnTo>
                    <a:pt x="9625" y="5385"/>
                  </a:lnTo>
                  <a:lnTo>
                    <a:pt x="9534" y="5513"/>
                  </a:lnTo>
                  <a:lnTo>
                    <a:pt x="9410" y="5626"/>
                  </a:lnTo>
                  <a:lnTo>
                    <a:pt x="9229" y="5710"/>
                  </a:lnTo>
                  <a:lnTo>
                    <a:pt x="9060" y="5767"/>
                  </a:lnTo>
                  <a:lnTo>
                    <a:pt x="8845" y="5767"/>
                  </a:lnTo>
                  <a:lnTo>
                    <a:pt x="8585" y="5739"/>
                  </a:lnTo>
                  <a:lnTo>
                    <a:pt x="8325" y="5654"/>
                  </a:lnTo>
                  <a:lnTo>
                    <a:pt x="8020" y="5513"/>
                  </a:lnTo>
                  <a:lnTo>
                    <a:pt x="7840" y="5442"/>
                  </a:lnTo>
                  <a:lnTo>
                    <a:pt x="7648" y="5385"/>
                  </a:lnTo>
                  <a:lnTo>
                    <a:pt x="7433" y="5329"/>
                  </a:lnTo>
                  <a:lnTo>
                    <a:pt x="7241" y="5301"/>
                  </a:lnTo>
                  <a:lnTo>
                    <a:pt x="6755" y="5301"/>
                  </a:lnTo>
                  <a:lnTo>
                    <a:pt x="6281" y="5329"/>
                  </a:lnTo>
                  <a:lnTo>
                    <a:pt x="5784" y="5385"/>
                  </a:lnTo>
                  <a:lnTo>
                    <a:pt x="5264" y="5498"/>
                  </a:lnTo>
                  <a:lnTo>
                    <a:pt x="4744" y="5597"/>
                  </a:lnTo>
                  <a:lnTo>
                    <a:pt x="4247" y="5739"/>
                  </a:lnTo>
                  <a:lnTo>
                    <a:pt x="4202" y="5894"/>
                  </a:lnTo>
                  <a:lnTo>
                    <a:pt x="4202" y="6191"/>
                  </a:lnTo>
                  <a:lnTo>
                    <a:pt x="4202" y="6545"/>
                  </a:lnTo>
                  <a:lnTo>
                    <a:pt x="4225" y="6954"/>
                  </a:lnTo>
                  <a:lnTo>
                    <a:pt x="4315" y="7930"/>
                  </a:lnTo>
                  <a:lnTo>
                    <a:pt x="4394" y="9018"/>
                  </a:lnTo>
                  <a:lnTo>
                    <a:pt x="4439" y="9570"/>
                  </a:lnTo>
                  <a:lnTo>
                    <a:pt x="4462" y="10107"/>
                  </a:lnTo>
                  <a:lnTo>
                    <a:pt x="4484" y="10630"/>
                  </a:lnTo>
                  <a:lnTo>
                    <a:pt x="4507" y="11082"/>
                  </a:lnTo>
                  <a:lnTo>
                    <a:pt x="4484" y="11520"/>
                  </a:lnTo>
                  <a:lnTo>
                    <a:pt x="4439" y="11874"/>
                  </a:lnTo>
                  <a:lnTo>
                    <a:pt x="4394" y="12029"/>
                  </a:lnTo>
                  <a:lnTo>
                    <a:pt x="4349" y="12171"/>
                  </a:lnTo>
                  <a:lnTo>
                    <a:pt x="4315" y="12284"/>
                  </a:lnTo>
                  <a:lnTo>
                    <a:pt x="4247" y="12354"/>
                  </a:lnTo>
                  <a:close/>
                </a:path>
              </a:pathLst>
            </a:custGeom>
            <a:solidFill>
              <a:srgbClr val="FFFFCC"/>
            </a:solidFill>
            <a:ln w="28575">
              <a:solidFill>
                <a:srgbClr val="000000"/>
              </a:solidFill>
              <a:miter lim="800000"/>
              <a:headEnd/>
              <a:tailEnd/>
            </a:ln>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eaLnBrk="1" hangingPunct="1">
                <a:spcBef>
                  <a:spcPct val="0"/>
                </a:spcBef>
                <a:buFontTx/>
                <a:buNone/>
              </a:pPr>
              <a:endParaRPr lang="es-MX" altLang="es-MX" sz="1400" b="1">
                <a:latin typeface="Comic Sans MS" panose="030F0702030302020204" pitchFamily="66" charset="0"/>
              </a:endParaRPr>
            </a:p>
            <a:p>
              <a:pPr>
                <a:spcBef>
                  <a:spcPct val="0"/>
                </a:spcBef>
                <a:buFontTx/>
                <a:buNone/>
              </a:pPr>
              <a:r>
                <a:rPr lang="es-ES_tradnl" altLang="es-MX" sz="2400" b="1">
                  <a:latin typeface="Arial" panose="020B0604020202020204" pitchFamily="34" charset="0"/>
                </a:rPr>
                <a:t>ASESORÍA</a:t>
              </a:r>
              <a:endParaRPr lang="es-ES" altLang="es-MX" sz="2400" b="1">
                <a:latin typeface="Arial" panose="020B0604020202020204" pitchFamily="34" charset="0"/>
              </a:endParaRPr>
            </a:p>
          </p:txBody>
        </p:sp>
        <p:sp>
          <p:nvSpPr>
            <p:cNvPr id="30727" name="Puzzle4"/>
            <p:cNvSpPr>
              <a:spLocks noEditPoints="1" noChangeArrowheads="1"/>
            </p:cNvSpPr>
            <p:nvPr/>
          </p:nvSpPr>
          <p:spPr bwMode="auto">
            <a:xfrm>
              <a:off x="978" y="1942"/>
              <a:ext cx="1870" cy="205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2079 w 21600"/>
                <a:gd name="T25" fmla="*/ 5669 h 21600"/>
                <a:gd name="T26" fmla="*/ 20202 w 21600"/>
                <a:gd name="T27" fmla="*/ 15984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3813" y="10590"/>
                  </a:moveTo>
                  <a:lnTo>
                    <a:pt x="3927" y="10513"/>
                  </a:lnTo>
                  <a:lnTo>
                    <a:pt x="4078" y="10425"/>
                  </a:lnTo>
                  <a:lnTo>
                    <a:pt x="4210" y="10359"/>
                  </a:lnTo>
                  <a:lnTo>
                    <a:pt x="4361" y="10315"/>
                  </a:lnTo>
                  <a:lnTo>
                    <a:pt x="4682" y="10237"/>
                  </a:lnTo>
                  <a:lnTo>
                    <a:pt x="5041" y="10193"/>
                  </a:lnTo>
                  <a:lnTo>
                    <a:pt x="5456" y="10171"/>
                  </a:lnTo>
                  <a:lnTo>
                    <a:pt x="5853" y="10193"/>
                  </a:lnTo>
                  <a:lnTo>
                    <a:pt x="6249" y="10260"/>
                  </a:lnTo>
                  <a:lnTo>
                    <a:pt x="6646" y="10337"/>
                  </a:lnTo>
                  <a:lnTo>
                    <a:pt x="7004" y="10469"/>
                  </a:lnTo>
                  <a:lnTo>
                    <a:pt x="7363" y="10612"/>
                  </a:lnTo>
                  <a:lnTo>
                    <a:pt x="7665" y="10788"/>
                  </a:lnTo>
                  <a:lnTo>
                    <a:pt x="7911" y="10998"/>
                  </a:lnTo>
                  <a:lnTo>
                    <a:pt x="8024" y="11097"/>
                  </a:lnTo>
                  <a:lnTo>
                    <a:pt x="8137" y="11207"/>
                  </a:lnTo>
                  <a:lnTo>
                    <a:pt x="8194" y="11340"/>
                  </a:lnTo>
                  <a:lnTo>
                    <a:pt x="8269" y="11461"/>
                  </a:lnTo>
                  <a:lnTo>
                    <a:pt x="8307" y="11593"/>
                  </a:lnTo>
                  <a:lnTo>
                    <a:pt x="8307" y="11714"/>
                  </a:lnTo>
                  <a:lnTo>
                    <a:pt x="8307" y="11868"/>
                  </a:lnTo>
                  <a:lnTo>
                    <a:pt x="8307" y="12012"/>
                  </a:lnTo>
                  <a:lnTo>
                    <a:pt x="8194" y="12265"/>
                  </a:lnTo>
                  <a:lnTo>
                    <a:pt x="8062" y="12519"/>
                  </a:lnTo>
                  <a:lnTo>
                    <a:pt x="7873" y="12706"/>
                  </a:lnTo>
                  <a:lnTo>
                    <a:pt x="7627" y="12904"/>
                  </a:lnTo>
                  <a:lnTo>
                    <a:pt x="7363" y="13048"/>
                  </a:lnTo>
                  <a:lnTo>
                    <a:pt x="7080" y="13180"/>
                  </a:lnTo>
                  <a:lnTo>
                    <a:pt x="6759" y="13257"/>
                  </a:lnTo>
                  <a:lnTo>
                    <a:pt x="6419" y="13345"/>
                  </a:lnTo>
                  <a:lnTo>
                    <a:pt x="6098" y="13389"/>
                  </a:lnTo>
                  <a:lnTo>
                    <a:pt x="5739" y="13389"/>
                  </a:lnTo>
                  <a:lnTo>
                    <a:pt x="5418" y="13389"/>
                  </a:lnTo>
                  <a:lnTo>
                    <a:pt x="5079" y="13345"/>
                  </a:lnTo>
                  <a:lnTo>
                    <a:pt x="4758" y="13301"/>
                  </a:lnTo>
                  <a:lnTo>
                    <a:pt x="4474" y="13213"/>
                  </a:lnTo>
                  <a:lnTo>
                    <a:pt x="4172" y="13114"/>
                  </a:lnTo>
                  <a:lnTo>
                    <a:pt x="3965" y="12982"/>
                  </a:lnTo>
                  <a:lnTo>
                    <a:pt x="3738" y="12838"/>
                  </a:lnTo>
                  <a:lnTo>
                    <a:pt x="3493" y="12706"/>
                  </a:lnTo>
                  <a:lnTo>
                    <a:pt x="3228" y="12607"/>
                  </a:lnTo>
                  <a:lnTo>
                    <a:pt x="2945" y="12519"/>
                  </a:lnTo>
                  <a:lnTo>
                    <a:pt x="2700" y="12431"/>
                  </a:lnTo>
                  <a:lnTo>
                    <a:pt x="2397" y="12375"/>
                  </a:lnTo>
                  <a:lnTo>
                    <a:pt x="2152" y="12331"/>
                  </a:lnTo>
                  <a:lnTo>
                    <a:pt x="1888" y="12309"/>
                  </a:lnTo>
                  <a:lnTo>
                    <a:pt x="1642" y="12309"/>
                  </a:lnTo>
                  <a:lnTo>
                    <a:pt x="1397" y="12331"/>
                  </a:lnTo>
                  <a:lnTo>
                    <a:pt x="1170" y="12397"/>
                  </a:lnTo>
                  <a:lnTo>
                    <a:pt x="962" y="12453"/>
                  </a:lnTo>
                  <a:lnTo>
                    <a:pt x="774" y="12563"/>
                  </a:lnTo>
                  <a:lnTo>
                    <a:pt x="623" y="12684"/>
                  </a:lnTo>
                  <a:lnTo>
                    <a:pt x="528" y="12838"/>
                  </a:lnTo>
                  <a:lnTo>
                    <a:pt x="453" y="13026"/>
                  </a:lnTo>
                  <a:lnTo>
                    <a:pt x="339" y="13477"/>
                  </a:lnTo>
                  <a:lnTo>
                    <a:pt x="226" y="13984"/>
                  </a:lnTo>
                  <a:lnTo>
                    <a:pt x="151" y="14535"/>
                  </a:lnTo>
                  <a:lnTo>
                    <a:pt x="113" y="15075"/>
                  </a:lnTo>
                  <a:lnTo>
                    <a:pt x="113" y="15626"/>
                  </a:lnTo>
                  <a:lnTo>
                    <a:pt x="151" y="16133"/>
                  </a:lnTo>
                  <a:lnTo>
                    <a:pt x="188" y="16376"/>
                  </a:lnTo>
                  <a:lnTo>
                    <a:pt x="264" y="16585"/>
                  </a:lnTo>
                  <a:lnTo>
                    <a:pt x="339" y="16773"/>
                  </a:lnTo>
                  <a:lnTo>
                    <a:pt x="453" y="16938"/>
                  </a:lnTo>
                  <a:lnTo>
                    <a:pt x="1095" y="16883"/>
                  </a:lnTo>
                  <a:lnTo>
                    <a:pt x="1963" y="16795"/>
                  </a:lnTo>
                  <a:lnTo>
                    <a:pt x="2945" y="16751"/>
                  </a:lnTo>
                  <a:lnTo>
                    <a:pt x="3965" y="16706"/>
                  </a:lnTo>
                  <a:lnTo>
                    <a:pt x="5022" y="16684"/>
                  </a:lnTo>
                  <a:lnTo>
                    <a:pt x="5947" y="16684"/>
                  </a:lnTo>
                  <a:lnTo>
                    <a:pt x="6759" y="16706"/>
                  </a:lnTo>
                  <a:lnTo>
                    <a:pt x="7363" y="16751"/>
                  </a:lnTo>
                  <a:lnTo>
                    <a:pt x="7948" y="16839"/>
                  </a:lnTo>
                  <a:lnTo>
                    <a:pt x="8458" y="16916"/>
                  </a:lnTo>
                  <a:lnTo>
                    <a:pt x="8893" y="17026"/>
                  </a:lnTo>
                  <a:lnTo>
                    <a:pt x="9289" y="17158"/>
                  </a:lnTo>
                  <a:lnTo>
                    <a:pt x="9572" y="17280"/>
                  </a:lnTo>
                  <a:lnTo>
                    <a:pt x="9799" y="17412"/>
                  </a:lnTo>
                  <a:lnTo>
                    <a:pt x="9969" y="17555"/>
                  </a:lnTo>
                  <a:lnTo>
                    <a:pt x="10120" y="17687"/>
                  </a:lnTo>
                  <a:lnTo>
                    <a:pt x="10158" y="17831"/>
                  </a:lnTo>
                  <a:lnTo>
                    <a:pt x="10195" y="17974"/>
                  </a:lnTo>
                  <a:lnTo>
                    <a:pt x="10158" y="18128"/>
                  </a:lnTo>
                  <a:lnTo>
                    <a:pt x="10082" y="18271"/>
                  </a:lnTo>
                  <a:lnTo>
                    <a:pt x="9969" y="18426"/>
                  </a:lnTo>
                  <a:lnTo>
                    <a:pt x="9837" y="18569"/>
                  </a:lnTo>
                  <a:lnTo>
                    <a:pt x="9648" y="18701"/>
                  </a:lnTo>
                  <a:lnTo>
                    <a:pt x="9440" y="18822"/>
                  </a:lnTo>
                  <a:lnTo>
                    <a:pt x="9213" y="18999"/>
                  </a:lnTo>
                  <a:lnTo>
                    <a:pt x="9044" y="19186"/>
                  </a:lnTo>
                  <a:lnTo>
                    <a:pt x="8893" y="19395"/>
                  </a:lnTo>
                  <a:lnTo>
                    <a:pt x="8817" y="19627"/>
                  </a:lnTo>
                  <a:lnTo>
                    <a:pt x="8779" y="19858"/>
                  </a:lnTo>
                  <a:lnTo>
                    <a:pt x="8779" y="20112"/>
                  </a:lnTo>
                  <a:lnTo>
                    <a:pt x="8855" y="20354"/>
                  </a:lnTo>
                  <a:lnTo>
                    <a:pt x="8968" y="20586"/>
                  </a:lnTo>
                  <a:lnTo>
                    <a:pt x="9138" y="20817"/>
                  </a:lnTo>
                  <a:lnTo>
                    <a:pt x="9365" y="21026"/>
                  </a:lnTo>
                  <a:lnTo>
                    <a:pt x="9610" y="21192"/>
                  </a:lnTo>
                  <a:lnTo>
                    <a:pt x="9950" y="21368"/>
                  </a:lnTo>
                  <a:lnTo>
                    <a:pt x="10120" y="21445"/>
                  </a:lnTo>
                  <a:lnTo>
                    <a:pt x="10346" y="21511"/>
                  </a:lnTo>
                  <a:lnTo>
                    <a:pt x="10516" y="21555"/>
                  </a:lnTo>
                  <a:lnTo>
                    <a:pt x="10743" y="21600"/>
                  </a:lnTo>
                  <a:lnTo>
                    <a:pt x="10988" y="21644"/>
                  </a:lnTo>
                  <a:lnTo>
                    <a:pt x="11215" y="21666"/>
                  </a:lnTo>
                  <a:lnTo>
                    <a:pt x="11498" y="21666"/>
                  </a:lnTo>
                  <a:lnTo>
                    <a:pt x="11762" y="21666"/>
                  </a:lnTo>
                  <a:lnTo>
                    <a:pt x="12253" y="21644"/>
                  </a:lnTo>
                  <a:lnTo>
                    <a:pt x="12763" y="21577"/>
                  </a:lnTo>
                  <a:lnTo>
                    <a:pt x="13197" y="21467"/>
                  </a:lnTo>
                  <a:lnTo>
                    <a:pt x="13556" y="21346"/>
                  </a:lnTo>
                  <a:lnTo>
                    <a:pt x="13896" y="21192"/>
                  </a:lnTo>
                  <a:lnTo>
                    <a:pt x="14179" y="21026"/>
                  </a:lnTo>
                  <a:lnTo>
                    <a:pt x="14444" y="20839"/>
                  </a:lnTo>
                  <a:lnTo>
                    <a:pt x="14576" y="20641"/>
                  </a:lnTo>
                  <a:lnTo>
                    <a:pt x="14727" y="20431"/>
                  </a:lnTo>
                  <a:lnTo>
                    <a:pt x="14765" y="20200"/>
                  </a:lnTo>
                  <a:lnTo>
                    <a:pt x="14802" y="19991"/>
                  </a:lnTo>
                  <a:lnTo>
                    <a:pt x="14727" y="19759"/>
                  </a:lnTo>
                  <a:lnTo>
                    <a:pt x="14613" y="19550"/>
                  </a:lnTo>
                  <a:lnTo>
                    <a:pt x="14444" y="19307"/>
                  </a:lnTo>
                  <a:lnTo>
                    <a:pt x="14217" y="19098"/>
                  </a:lnTo>
                  <a:lnTo>
                    <a:pt x="13934" y="18911"/>
                  </a:lnTo>
                  <a:lnTo>
                    <a:pt x="13669" y="18745"/>
                  </a:lnTo>
                  <a:lnTo>
                    <a:pt x="13462" y="18547"/>
                  </a:lnTo>
                  <a:lnTo>
                    <a:pt x="13311" y="18337"/>
                  </a:lnTo>
                  <a:lnTo>
                    <a:pt x="13197" y="18150"/>
                  </a:lnTo>
                  <a:lnTo>
                    <a:pt x="13122" y="17941"/>
                  </a:lnTo>
                  <a:lnTo>
                    <a:pt x="13122" y="17720"/>
                  </a:lnTo>
                  <a:lnTo>
                    <a:pt x="13122" y="17533"/>
                  </a:lnTo>
                  <a:lnTo>
                    <a:pt x="13197" y="17346"/>
                  </a:lnTo>
                  <a:lnTo>
                    <a:pt x="13273" y="17158"/>
                  </a:lnTo>
                  <a:lnTo>
                    <a:pt x="13386" y="16982"/>
                  </a:lnTo>
                  <a:lnTo>
                    <a:pt x="13537" y="16839"/>
                  </a:lnTo>
                  <a:lnTo>
                    <a:pt x="13707" y="16706"/>
                  </a:lnTo>
                  <a:lnTo>
                    <a:pt x="13896" y="16607"/>
                  </a:lnTo>
                  <a:lnTo>
                    <a:pt x="14104" y="16519"/>
                  </a:lnTo>
                  <a:lnTo>
                    <a:pt x="14330" y="16453"/>
                  </a:lnTo>
                  <a:lnTo>
                    <a:pt x="14538" y="16431"/>
                  </a:lnTo>
                  <a:lnTo>
                    <a:pt x="14897" y="16453"/>
                  </a:lnTo>
                  <a:lnTo>
                    <a:pt x="15406" y="16497"/>
                  </a:lnTo>
                  <a:lnTo>
                    <a:pt x="16105" y="16541"/>
                  </a:lnTo>
                  <a:lnTo>
                    <a:pt x="16898" y="16607"/>
                  </a:lnTo>
                  <a:lnTo>
                    <a:pt x="17804" y="16651"/>
                  </a:lnTo>
                  <a:lnTo>
                    <a:pt x="18786" y="16684"/>
                  </a:lnTo>
                  <a:lnTo>
                    <a:pt x="19844" y="16728"/>
                  </a:lnTo>
                  <a:lnTo>
                    <a:pt x="20920" y="16751"/>
                  </a:lnTo>
                  <a:lnTo>
                    <a:pt x="21109" y="16497"/>
                  </a:lnTo>
                  <a:lnTo>
                    <a:pt x="21241" y="16222"/>
                  </a:lnTo>
                  <a:lnTo>
                    <a:pt x="21392" y="15946"/>
                  </a:lnTo>
                  <a:lnTo>
                    <a:pt x="21467" y="15648"/>
                  </a:lnTo>
                  <a:lnTo>
                    <a:pt x="21543" y="15351"/>
                  </a:lnTo>
                  <a:lnTo>
                    <a:pt x="21618" y="15042"/>
                  </a:lnTo>
                  <a:lnTo>
                    <a:pt x="21618" y="14745"/>
                  </a:lnTo>
                  <a:lnTo>
                    <a:pt x="21618" y="14447"/>
                  </a:lnTo>
                  <a:lnTo>
                    <a:pt x="21618" y="14150"/>
                  </a:lnTo>
                  <a:lnTo>
                    <a:pt x="21581" y="13852"/>
                  </a:lnTo>
                  <a:lnTo>
                    <a:pt x="21505" y="13577"/>
                  </a:lnTo>
                  <a:lnTo>
                    <a:pt x="21430" y="13301"/>
                  </a:lnTo>
                  <a:lnTo>
                    <a:pt x="21354" y="13048"/>
                  </a:lnTo>
                  <a:lnTo>
                    <a:pt x="21241" y="12816"/>
                  </a:lnTo>
                  <a:lnTo>
                    <a:pt x="21146" y="12607"/>
                  </a:lnTo>
                  <a:lnTo>
                    <a:pt x="21033" y="12431"/>
                  </a:lnTo>
                  <a:lnTo>
                    <a:pt x="20920" y="12265"/>
                  </a:lnTo>
                  <a:lnTo>
                    <a:pt x="20769" y="12144"/>
                  </a:lnTo>
                  <a:lnTo>
                    <a:pt x="20637" y="12034"/>
                  </a:lnTo>
                  <a:lnTo>
                    <a:pt x="20486" y="11946"/>
                  </a:lnTo>
                  <a:lnTo>
                    <a:pt x="20297" y="11891"/>
                  </a:lnTo>
                  <a:lnTo>
                    <a:pt x="20165" y="11846"/>
                  </a:lnTo>
                  <a:lnTo>
                    <a:pt x="19976" y="11824"/>
                  </a:lnTo>
                  <a:lnTo>
                    <a:pt x="19806" y="11802"/>
                  </a:lnTo>
                  <a:lnTo>
                    <a:pt x="19390" y="11824"/>
                  </a:lnTo>
                  <a:lnTo>
                    <a:pt x="18956" y="11891"/>
                  </a:lnTo>
                  <a:lnTo>
                    <a:pt x="18503" y="11968"/>
                  </a:lnTo>
                  <a:lnTo>
                    <a:pt x="17993" y="12078"/>
                  </a:lnTo>
                  <a:lnTo>
                    <a:pt x="17653" y="12144"/>
                  </a:lnTo>
                  <a:lnTo>
                    <a:pt x="17332" y="12199"/>
                  </a:lnTo>
                  <a:lnTo>
                    <a:pt x="17049" y="12221"/>
                  </a:lnTo>
                  <a:lnTo>
                    <a:pt x="16747" y="12243"/>
                  </a:lnTo>
                  <a:lnTo>
                    <a:pt x="16464" y="12243"/>
                  </a:lnTo>
                  <a:lnTo>
                    <a:pt x="16218" y="12243"/>
                  </a:lnTo>
                  <a:lnTo>
                    <a:pt x="15992" y="12221"/>
                  </a:lnTo>
                  <a:lnTo>
                    <a:pt x="15746" y="12199"/>
                  </a:lnTo>
                  <a:lnTo>
                    <a:pt x="15520" y="12155"/>
                  </a:lnTo>
                  <a:lnTo>
                    <a:pt x="15350" y="12122"/>
                  </a:lnTo>
                  <a:lnTo>
                    <a:pt x="15161" y="12056"/>
                  </a:lnTo>
                  <a:lnTo>
                    <a:pt x="14972" y="11990"/>
                  </a:lnTo>
                  <a:lnTo>
                    <a:pt x="14689" y="11846"/>
                  </a:lnTo>
                  <a:lnTo>
                    <a:pt x="14444" y="11670"/>
                  </a:lnTo>
                  <a:lnTo>
                    <a:pt x="14255" y="11483"/>
                  </a:lnTo>
                  <a:lnTo>
                    <a:pt x="14104" y="11295"/>
                  </a:lnTo>
                  <a:lnTo>
                    <a:pt x="14028" y="11086"/>
                  </a:lnTo>
                  <a:lnTo>
                    <a:pt x="13972" y="10888"/>
                  </a:lnTo>
                  <a:lnTo>
                    <a:pt x="13972" y="10700"/>
                  </a:lnTo>
                  <a:lnTo>
                    <a:pt x="14009" y="10513"/>
                  </a:lnTo>
                  <a:lnTo>
                    <a:pt x="14066" y="10359"/>
                  </a:lnTo>
                  <a:lnTo>
                    <a:pt x="14179" y="10215"/>
                  </a:lnTo>
                  <a:lnTo>
                    <a:pt x="14406" y="10006"/>
                  </a:lnTo>
                  <a:lnTo>
                    <a:pt x="14651" y="9830"/>
                  </a:lnTo>
                  <a:lnTo>
                    <a:pt x="14878" y="9686"/>
                  </a:lnTo>
                  <a:lnTo>
                    <a:pt x="15123" y="9554"/>
                  </a:lnTo>
                  <a:lnTo>
                    <a:pt x="15350" y="9477"/>
                  </a:lnTo>
                  <a:lnTo>
                    <a:pt x="15558" y="9411"/>
                  </a:lnTo>
                  <a:lnTo>
                    <a:pt x="15803" y="9345"/>
                  </a:lnTo>
                  <a:lnTo>
                    <a:pt x="16030" y="9323"/>
                  </a:lnTo>
                  <a:lnTo>
                    <a:pt x="16256" y="9301"/>
                  </a:lnTo>
                  <a:lnTo>
                    <a:pt x="16464" y="9323"/>
                  </a:lnTo>
                  <a:lnTo>
                    <a:pt x="16690" y="9345"/>
                  </a:lnTo>
                  <a:lnTo>
                    <a:pt x="16898" y="9367"/>
                  </a:lnTo>
                  <a:lnTo>
                    <a:pt x="17332" y="9477"/>
                  </a:lnTo>
                  <a:lnTo>
                    <a:pt x="17767" y="9598"/>
                  </a:lnTo>
                  <a:lnTo>
                    <a:pt x="18163" y="9731"/>
                  </a:lnTo>
                  <a:lnTo>
                    <a:pt x="18597" y="9874"/>
                  </a:lnTo>
                  <a:lnTo>
                    <a:pt x="18994" y="10006"/>
                  </a:lnTo>
                  <a:lnTo>
                    <a:pt x="19428" y="10083"/>
                  </a:lnTo>
                  <a:lnTo>
                    <a:pt x="19617" y="10127"/>
                  </a:lnTo>
                  <a:lnTo>
                    <a:pt x="19844" y="10149"/>
                  </a:lnTo>
                  <a:lnTo>
                    <a:pt x="20013" y="10149"/>
                  </a:lnTo>
                  <a:lnTo>
                    <a:pt x="20240" y="10127"/>
                  </a:lnTo>
                  <a:lnTo>
                    <a:pt x="20410" y="10105"/>
                  </a:lnTo>
                  <a:lnTo>
                    <a:pt x="20637" y="10061"/>
                  </a:lnTo>
                  <a:lnTo>
                    <a:pt x="20844" y="9984"/>
                  </a:lnTo>
                  <a:lnTo>
                    <a:pt x="21033" y="9896"/>
                  </a:lnTo>
                  <a:lnTo>
                    <a:pt x="21146" y="9830"/>
                  </a:lnTo>
                  <a:lnTo>
                    <a:pt x="21203" y="9753"/>
                  </a:lnTo>
                  <a:lnTo>
                    <a:pt x="21279" y="9642"/>
                  </a:lnTo>
                  <a:lnTo>
                    <a:pt x="21354" y="9521"/>
                  </a:lnTo>
                  <a:lnTo>
                    <a:pt x="21430" y="9246"/>
                  </a:lnTo>
                  <a:lnTo>
                    <a:pt x="21430" y="8904"/>
                  </a:lnTo>
                  <a:lnTo>
                    <a:pt x="21430" y="8540"/>
                  </a:lnTo>
                  <a:lnTo>
                    <a:pt x="21392" y="8144"/>
                  </a:lnTo>
                  <a:lnTo>
                    <a:pt x="21354" y="7714"/>
                  </a:lnTo>
                  <a:lnTo>
                    <a:pt x="21279" y="7295"/>
                  </a:lnTo>
                  <a:lnTo>
                    <a:pt x="21146" y="6446"/>
                  </a:lnTo>
                  <a:lnTo>
                    <a:pt x="20995" y="5686"/>
                  </a:lnTo>
                  <a:lnTo>
                    <a:pt x="20958" y="5366"/>
                  </a:lnTo>
                  <a:lnTo>
                    <a:pt x="20958" y="5091"/>
                  </a:lnTo>
                  <a:lnTo>
                    <a:pt x="20958" y="4860"/>
                  </a:lnTo>
                  <a:lnTo>
                    <a:pt x="21033" y="4716"/>
                  </a:lnTo>
                  <a:lnTo>
                    <a:pt x="20637" y="4860"/>
                  </a:lnTo>
                  <a:lnTo>
                    <a:pt x="20127" y="4992"/>
                  </a:lnTo>
                  <a:lnTo>
                    <a:pt x="19617" y="5069"/>
                  </a:lnTo>
                  <a:lnTo>
                    <a:pt x="19032" y="5157"/>
                  </a:lnTo>
                  <a:lnTo>
                    <a:pt x="18465" y="5201"/>
                  </a:lnTo>
                  <a:lnTo>
                    <a:pt x="17842" y="5245"/>
                  </a:lnTo>
                  <a:lnTo>
                    <a:pt x="17219" y="5267"/>
                  </a:lnTo>
                  <a:lnTo>
                    <a:pt x="16615" y="5267"/>
                  </a:lnTo>
                  <a:lnTo>
                    <a:pt x="15992" y="5245"/>
                  </a:lnTo>
                  <a:lnTo>
                    <a:pt x="15369" y="5201"/>
                  </a:lnTo>
                  <a:lnTo>
                    <a:pt x="14840" y="5157"/>
                  </a:lnTo>
                  <a:lnTo>
                    <a:pt x="14293" y="5091"/>
                  </a:lnTo>
                  <a:lnTo>
                    <a:pt x="13783" y="5014"/>
                  </a:lnTo>
                  <a:lnTo>
                    <a:pt x="13386" y="4926"/>
                  </a:lnTo>
                  <a:lnTo>
                    <a:pt x="13027" y="4815"/>
                  </a:lnTo>
                  <a:lnTo>
                    <a:pt x="12725" y="4716"/>
                  </a:lnTo>
                  <a:lnTo>
                    <a:pt x="12480" y="4606"/>
                  </a:lnTo>
                  <a:lnTo>
                    <a:pt x="12291" y="4496"/>
                  </a:lnTo>
                  <a:lnTo>
                    <a:pt x="12197" y="4397"/>
                  </a:lnTo>
                  <a:lnTo>
                    <a:pt x="12083" y="4286"/>
                  </a:lnTo>
                  <a:lnTo>
                    <a:pt x="12046" y="4187"/>
                  </a:lnTo>
                  <a:lnTo>
                    <a:pt x="12008" y="4077"/>
                  </a:lnTo>
                  <a:lnTo>
                    <a:pt x="12046" y="3967"/>
                  </a:lnTo>
                  <a:lnTo>
                    <a:pt x="12121" y="3868"/>
                  </a:lnTo>
                  <a:lnTo>
                    <a:pt x="12197" y="3735"/>
                  </a:lnTo>
                  <a:lnTo>
                    <a:pt x="12291" y="3614"/>
                  </a:lnTo>
                  <a:lnTo>
                    <a:pt x="12442" y="3482"/>
                  </a:lnTo>
                  <a:lnTo>
                    <a:pt x="12631" y="3361"/>
                  </a:lnTo>
                  <a:lnTo>
                    <a:pt x="13065" y="3085"/>
                  </a:lnTo>
                  <a:lnTo>
                    <a:pt x="13537" y="2766"/>
                  </a:lnTo>
                  <a:lnTo>
                    <a:pt x="13783" y="2578"/>
                  </a:lnTo>
                  <a:lnTo>
                    <a:pt x="13934" y="2380"/>
                  </a:lnTo>
                  <a:lnTo>
                    <a:pt x="14028" y="2171"/>
                  </a:lnTo>
                  <a:lnTo>
                    <a:pt x="14104" y="1961"/>
                  </a:lnTo>
                  <a:lnTo>
                    <a:pt x="14104" y="1730"/>
                  </a:lnTo>
                  <a:lnTo>
                    <a:pt x="14066" y="1498"/>
                  </a:lnTo>
                  <a:lnTo>
                    <a:pt x="13972" y="1267"/>
                  </a:lnTo>
                  <a:lnTo>
                    <a:pt x="13820" y="1057"/>
                  </a:lnTo>
                  <a:lnTo>
                    <a:pt x="13594" y="837"/>
                  </a:lnTo>
                  <a:lnTo>
                    <a:pt x="13386" y="628"/>
                  </a:lnTo>
                  <a:lnTo>
                    <a:pt x="13103" y="462"/>
                  </a:lnTo>
                  <a:lnTo>
                    <a:pt x="12763" y="308"/>
                  </a:lnTo>
                  <a:lnTo>
                    <a:pt x="12404" y="187"/>
                  </a:lnTo>
                  <a:lnTo>
                    <a:pt x="12008" y="77"/>
                  </a:lnTo>
                  <a:lnTo>
                    <a:pt x="11574" y="33"/>
                  </a:lnTo>
                  <a:lnTo>
                    <a:pt x="11102" y="11"/>
                  </a:lnTo>
                  <a:lnTo>
                    <a:pt x="10667" y="11"/>
                  </a:lnTo>
                  <a:lnTo>
                    <a:pt x="10233" y="77"/>
                  </a:lnTo>
                  <a:lnTo>
                    <a:pt x="9837" y="187"/>
                  </a:lnTo>
                  <a:lnTo>
                    <a:pt x="9440" y="286"/>
                  </a:lnTo>
                  <a:lnTo>
                    <a:pt x="9062" y="462"/>
                  </a:lnTo>
                  <a:lnTo>
                    <a:pt x="8741" y="628"/>
                  </a:lnTo>
                  <a:lnTo>
                    <a:pt x="8458" y="815"/>
                  </a:lnTo>
                  <a:lnTo>
                    <a:pt x="8232" y="1035"/>
                  </a:lnTo>
                  <a:lnTo>
                    <a:pt x="8062" y="1245"/>
                  </a:lnTo>
                  <a:lnTo>
                    <a:pt x="7911" y="1476"/>
                  </a:lnTo>
                  <a:lnTo>
                    <a:pt x="7835" y="1708"/>
                  </a:lnTo>
                  <a:lnTo>
                    <a:pt x="7797" y="1961"/>
                  </a:lnTo>
                  <a:lnTo>
                    <a:pt x="7835" y="2193"/>
                  </a:lnTo>
                  <a:lnTo>
                    <a:pt x="7948" y="2402"/>
                  </a:lnTo>
                  <a:lnTo>
                    <a:pt x="8062" y="2534"/>
                  </a:lnTo>
                  <a:lnTo>
                    <a:pt x="8175" y="2644"/>
                  </a:lnTo>
                  <a:lnTo>
                    <a:pt x="8269" y="2744"/>
                  </a:lnTo>
                  <a:lnTo>
                    <a:pt x="8420" y="2832"/>
                  </a:lnTo>
                  <a:lnTo>
                    <a:pt x="8704" y="3019"/>
                  </a:lnTo>
                  <a:lnTo>
                    <a:pt x="8968" y="3206"/>
                  </a:lnTo>
                  <a:lnTo>
                    <a:pt x="9138" y="3405"/>
                  </a:lnTo>
                  <a:lnTo>
                    <a:pt x="9327" y="3570"/>
                  </a:lnTo>
                  <a:lnTo>
                    <a:pt x="9440" y="3735"/>
                  </a:lnTo>
                  <a:lnTo>
                    <a:pt x="9516" y="3890"/>
                  </a:lnTo>
                  <a:lnTo>
                    <a:pt x="9534" y="4033"/>
                  </a:lnTo>
                  <a:lnTo>
                    <a:pt x="9534" y="4165"/>
                  </a:lnTo>
                  <a:lnTo>
                    <a:pt x="9516" y="4286"/>
                  </a:lnTo>
                  <a:lnTo>
                    <a:pt x="9440" y="4397"/>
                  </a:lnTo>
                  <a:lnTo>
                    <a:pt x="9327" y="4496"/>
                  </a:lnTo>
                  <a:lnTo>
                    <a:pt x="9176" y="4562"/>
                  </a:lnTo>
                  <a:lnTo>
                    <a:pt x="9006" y="4628"/>
                  </a:lnTo>
                  <a:lnTo>
                    <a:pt x="8779" y="4694"/>
                  </a:lnTo>
                  <a:lnTo>
                    <a:pt x="8534" y="4716"/>
                  </a:lnTo>
                  <a:lnTo>
                    <a:pt x="8232" y="4716"/>
                  </a:lnTo>
                  <a:lnTo>
                    <a:pt x="7118" y="4738"/>
                  </a:lnTo>
                  <a:lnTo>
                    <a:pt x="5947" y="4771"/>
                  </a:lnTo>
                  <a:lnTo>
                    <a:pt x="4795" y="4815"/>
                  </a:lnTo>
                  <a:lnTo>
                    <a:pt x="3681" y="4860"/>
                  </a:lnTo>
                  <a:lnTo>
                    <a:pt x="2662" y="4882"/>
                  </a:lnTo>
                  <a:lnTo>
                    <a:pt x="1755" y="4882"/>
                  </a:lnTo>
                  <a:lnTo>
                    <a:pt x="1359" y="4860"/>
                  </a:lnTo>
                  <a:lnTo>
                    <a:pt x="981" y="4837"/>
                  </a:lnTo>
                  <a:lnTo>
                    <a:pt x="698" y="4771"/>
                  </a:lnTo>
                  <a:lnTo>
                    <a:pt x="453" y="4716"/>
                  </a:lnTo>
                  <a:lnTo>
                    <a:pt x="453" y="5322"/>
                  </a:lnTo>
                  <a:lnTo>
                    <a:pt x="453" y="6083"/>
                  </a:lnTo>
                  <a:lnTo>
                    <a:pt x="453" y="6909"/>
                  </a:lnTo>
                  <a:lnTo>
                    <a:pt x="453" y="7780"/>
                  </a:lnTo>
                  <a:lnTo>
                    <a:pt x="453" y="8606"/>
                  </a:lnTo>
                  <a:lnTo>
                    <a:pt x="453" y="9345"/>
                  </a:lnTo>
                  <a:lnTo>
                    <a:pt x="453" y="9918"/>
                  </a:lnTo>
                  <a:lnTo>
                    <a:pt x="453" y="10282"/>
                  </a:lnTo>
                  <a:lnTo>
                    <a:pt x="490" y="10381"/>
                  </a:lnTo>
                  <a:lnTo>
                    <a:pt x="547" y="10491"/>
                  </a:lnTo>
                  <a:lnTo>
                    <a:pt x="660" y="10590"/>
                  </a:lnTo>
                  <a:lnTo>
                    <a:pt x="811" y="10700"/>
                  </a:lnTo>
                  <a:lnTo>
                    <a:pt x="981" y="10811"/>
                  </a:lnTo>
                  <a:lnTo>
                    <a:pt x="1208" y="10888"/>
                  </a:lnTo>
                  <a:lnTo>
                    <a:pt x="1453" y="10954"/>
                  </a:lnTo>
                  <a:lnTo>
                    <a:pt x="1718" y="11020"/>
                  </a:lnTo>
                  <a:lnTo>
                    <a:pt x="1963" y="11064"/>
                  </a:lnTo>
                  <a:lnTo>
                    <a:pt x="2265" y="11086"/>
                  </a:lnTo>
                  <a:lnTo>
                    <a:pt x="2548" y="11064"/>
                  </a:lnTo>
                  <a:lnTo>
                    <a:pt x="2794" y="11042"/>
                  </a:lnTo>
                  <a:lnTo>
                    <a:pt x="3096" y="10976"/>
                  </a:lnTo>
                  <a:lnTo>
                    <a:pt x="3341" y="10888"/>
                  </a:lnTo>
                  <a:lnTo>
                    <a:pt x="3606" y="10766"/>
                  </a:lnTo>
                  <a:lnTo>
                    <a:pt x="3813" y="10590"/>
                  </a:lnTo>
                  <a:close/>
                </a:path>
              </a:pathLst>
            </a:custGeom>
            <a:solidFill>
              <a:srgbClr val="D8EBB3"/>
            </a:solidFill>
            <a:ln w="28575">
              <a:solidFill>
                <a:srgbClr val="000000"/>
              </a:solidFill>
              <a:miter lim="800000"/>
              <a:headEnd/>
              <a:tailEnd/>
            </a:ln>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spcBef>
                  <a:spcPct val="0"/>
                </a:spcBef>
                <a:buFontTx/>
                <a:buNone/>
              </a:pPr>
              <a:endParaRPr lang="es-ES_tradnl" altLang="es-MX" sz="2000" b="1">
                <a:latin typeface="Arial" panose="020B0604020202020204" pitchFamily="34" charset="0"/>
              </a:endParaRPr>
            </a:p>
            <a:p>
              <a:pPr algn="ctr">
                <a:spcBef>
                  <a:spcPct val="0"/>
                </a:spcBef>
                <a:buFontTx/>
                <a:buNone/>
              </a:pPr>
              <a:r>
                <a:rPr lang="es-ES_tradnl" altLang="es-MX" sz="2000" b="1">
                  <a:latin typeface="Arial" panose="020B0604020202020204" pitchFamily="34" charset="0"/>
                </a:rPr>
                <a:t>RECURSOS</a:t>
              </a:r>
            </a:p>
            <a:p>
              <a:pPr algn="ctr">
                <a:spcBef>
                  <a:spcPct val="0"/>
                </a:spcBef>
                <a:buFontTx/>
                <a:buNone/>
              </a:pPr>
              <a:r>
                <a:rPr lang="es-ES_tradnl" altLang="es-MX" sz="2000" b="1">
                  <a:latin typeface="Arial" panose="020B0604020202020204" pitchFamily="34" charset="0"/>
                </a:rPr>
                <a:t>	 FÍSICOS</a:t>
              </a:r>
              <a:endParaRPr lang="es-ES_tradnl" altLang="es-MX" sz="2000">
                <a:latin typeface="Arial" panose="020B0604020202020204" pitchFamily="34" charset="0"/>
              </a:endParaRPr>
            </a:p>
            <a:p>
              <a:pPr>
                <a:spcBef>
                  <a:spcPct val="0"/>
                </a:spcBef>
                <a:buFontTx/>
                <a:buNone/>
              </a:pPr>
              <a:endParaRPr lang="es-ES" altLang="es-MX" sz="1600" b="1">
                <a:latin typeface="Comic Sans MS" panose="030F0702030302020204" pitchFamily="66" charset="0"/>
              </a:endParaRPr>
            </a:p>
          </p:txBody>
        </p:sp>
        <p:sp>
          <p:nvSpPr>
            <p:cNvPr id="30728" name="Puzzle1"/>
            <p:cNvSpPr>
              <a:spLocks noEditPoints="1" noChangeArrowheads="1"/>
            </p:cNvSpPr>
            <p:nvPr/>
          </p:nvSpPr>
          <p:spPr bwMode="auto">
            <a:xfrm>
              <a:off x="336" y="1138"/>
              <a:ext cx="3141" cy="133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6086 w 21600"/>
                <a:gd name="T25" fmla="*/ 2571 h 21600"/>
                <a:gd name="T26" fmla="*/ 16133 w 21600"/>
                <a:gd name="T27" fmla="*/ 19547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9360" y="20836"/>
                  </a:moveTo>
                  <a:lnTo>
                    <a:pt x="9528" y="20836"/>
                  </a:lnTo>
                  <a:lnTo>
                    <a:pt x="9686" y="20762"/>
                  </a:lnTo>
                  <a:lnTo>
                    <a:pt x="9810" y="20687"/>
                  </a:lnTo>
                  <a:lnTo>
                    <a:pt x="9922" y="20575"/>
                  </a:lnTo>
                  <a:lnTo>
                    <a:pt x="10012" y="20426"/>
                  </a:lnTo>
                  <a:lnTo>
                    <a:pt x="10068" y="20296"/>
                  </a:lnTo>
                  <a:lnTo>
                    <a:pt x="10113" y="20110"/>
                  </a:lnTo>
                  <a:lnTo>
                    <a:pt x="10136" y="19905"/>
                  </a:lnTo>
                  <a:lnTo>
                    <a:pt x="10136" y="19682"/>
                  </a:lnTo>
                  <a:lnTo>
                    <a:pt x="10113" y="19440"/>
                  </a:lnTo>
                  <a:lnTo>
                    <a:pt x="10068" y="19142"/>
                  </a:lnTo>
                  <a:lnTo>
                    <a:pt x="10012" y="18900"/>
                  </a:lnTo>
                  <a:lnTo>
                    <a:pt x="9900" y="18620"/>
                  </a:lnTo>
                  <a:lnTo>
                    <a:pt x="9787" y="18285"/>
                  </a:lnTo>
                  <a:lnTo>
                    <a:pt x="9641" y="17968"/>
                  </a:lnTo>
                  <a:lnTo>
                    <a:pt x="9472" y="17652"/>
                  </a:lnTo>
                  <a:lnTo>
                    <a:pt x="9382" y="17466"/>
                  </a:lnTo>
                  <a:lnTo>
                    <a:pt x="9315" y="17298"/>
                  </a:lnTo>
                  <a:lnTo>
                    <a:pt x="9258" y="17112"/>
                  </a:lnTo>
                  <a:lnTo>
                    <a:pt x="9191" y="16926"/>
                  </a:lnTo>
                  <a:lnTo>
                    <a:pt x="9123" y="16535"/>
                  </a:lnTo>
                  <a:lnTo>
                    <a:pt x="9101" y="16144"/>
                  </a:lnTo>
                  <a:lnTo>
                    <a:pt x="9101" y="15753"/>
                  </a:lnTo>
                  <a:lnTo>
                    <a:pt x="9168" y="15362"/>
                  </a:lnTo>
                  <a:lnTo>
                    <a:pt x="9236" y="14971"/>
                  </a:lnTo>
                  <a:lnTo>
                    <a:pt x="9360" y="14580"/>
                  </a:lnTo>
                  <a:lnTo>
                    <a:pt x="9495" y="14244"/>
                  </a:lnTo>
                  <a:lnTo>
                    <a:pt x="9663" y="13891"/>
                  </a:lnTo>
                  <a:lnTo>
                    <a:pt x="9855" y="13611"/>
                  </a:lnTo>
                  <a:lnTo>
                    <a:pt x="10068" y="13351"/>
                  </a:lnTo>
                  <a:lnTo>
                    <a:pt x="10293" y="13146"/>
                  </a:lnTo>
                  <a:lnTo>
                    <a:pt x="10552" y="12997"/>
                  </a:lnTo>
                  <a:lnTo>
                    <a:pt x="10811" y="12885"/>
                  </a:lnTo>
                  <a:lnTo>
                    <a:pt x="11069" y="12866"/>
                  </a:lnTo>
                  <a:lnTo>
                    <a:pt x="11351" y="12885"/>
                  </a:lnTo>
                  <a:lnTo>
                    <a:pt x="11610" y="12997"/>
                  </a:lnTo>
                  <a:lnTo>
                    <a:pt x="11846" y="13183"/>
                  </a:lnTo>
                  <a:lnTo>
                    <a:pt x="12060" y="13388"/>
                  </a:lnTo>
                  <a:lnTo>
                    <a:pt x="12251" y="13648"/>
                  </a:lnTo>
                  <a:lnTo>
                    <a:pt x="12419" y="13928"/>
                  </a:lnTo>
                  <a:lnTo>
                    <a:pt x="12555" y="14244"/>
                  </a:lnTo>
                  <a:lnTo>
                    <a:pt x="12690" y="14617"/>
                  </a:lnTo>
                  <a:lnTo>
                    <a:pt x="12768" y="15008"/>
                  </a:lnTo>
                  <a:lnTo>
                    <a:pt x="12836" y="15399"/>
                  </a:lnTo>
                  <a:lnTo>
                    <a:pt x="12858" y="15753"/>
                  </a:lnTo>
                  <a:lnTo>
                    <a:pt x="12858" y="16144"/>
                  </a:lnTo>
                  <a:lnTo>
                    <a:pt x="12813" y="16535"/>
                  </a:lnTo>
                  <a:lnTo>
                    <a:pt x="12746" y="16888"/>
                  </a:lnTo>
                  <a:lnTo>
                    <a:pt x="12667" y="17224"/>
                  </a:lnTo>
                  <a:lnTo>
                    <a:pt x="12510" y="17503"/>
                  </a:lnTo>
                  <a:lnTo>
                    <a:pt x="12228" y="18043"/>
                  </a:lnTo>
                  <a:lnTo>
                    <a:pt x="11970" y="18546"/>
                  </a:lnTo>
                  <a:lnTo>
                    <a:pt x="11868" y="18751"/>
                  </a:lnTo>
                  <a:lnTo>
                    <a:pt x="11778" y="18974"/>
                  </a:lnTo>
                  <a:lnTo>
                    <a:pt x="11711" y="19179"/>
                  </a:lnTo>
                  <a:lnTo>
                    <a:pt x="11666" y="19365"/>
                  </a:lnTo>
                  <a:lnTo>
                    <a:pt x="11632" y="19570"/>
                  </a:lnTo>
                  <a:lnTo>
                    <a:pt x="11632" y="19756"/>
                  </a:lnTo>
                  <a:lnTo>
                    <a:pt x="11632" y="19942"/>
                  </a:lnTo>
                  <a:lnTo>
                    <a:pt x="11643" y="20110"/>
                  </a:lnTo>
                  <a:lnTo>
                    <a:pt x="11711" y="20296"/>
                  </a:lnTo>
                  <a:lnTo>
                    <a:pt x="11801" y="20464"/>
                  </a:lnTo>
                  <a:lnTo>
                    <a:pt x="11891" y="20650"/>
                  </a:lnTo>
                  <a:lnTo>
                    <a:pt x="12037" y="20836"/>
                  </a:lnTo>
                  <a:lnTo>
                    <a:pt x="12206" y="21004"/>
                  </a:lnTo>
                  <a:lnTo>
                    <a:pt x="12419" y="21190"/>
                  </a:lnTo>
                  <a:lnTo>
                    <a:pt x="12667" y="21320"/>
                  </a:lnTo>
                  <a:lnTo>
                    <a:pt x="12960" y="21432"/>
                  </a:lnTo>
                  <a:lnTo>
                    <a:pt x="13286" y="21544"/>
                  </a:lnTo>
                  <a:lnTo>
                    <a:pt x="13612" y="21655"/>
                  </a:lnTo>
                  <a:lnTo>
                    <a:pt x="13983" y="21693"/>
                  </a:lnTo>
                  <a:lnTo>
                    <a:pt x="14343" y="21730"/>
                  </a:lnTo>
                  <a:lnTo>
                    <a:pt x="14715" y="21730"/>
                  </a:lnTo>
                  <a:lnTo>
                    <a:pt x="15075" y="21730"/>
                  </a:lnTo>
                  <a:lnTo>
                    <a:pt x="15446" y="21655"/>
                  </a:lnTo>
                  <a:lnTo>
                    <a:pt x="15794" y="21581"/>
                  </a:lnTo>
                  <a:lnTo>
                    <a:pt x="16132" y="21432"/>
                  </a:lnTo>
                  <a:lnTo>
                    <a:pt x="16458" y="21302"/>
                  </a:lnTo>
                  <a:lnTo>
                    <a:pt x="16740" y="21078"/>
                  </a:lnTo>
                  <a:lnTo>
                    <a:pt x="16976" y="20836"/>
                  </a:lnTo>
                  <a:lnTo>
                    <a:pt x="17043" y="20650"/>
                  </a:lnTo>
                  <a:lnTo>
                    <a:pt x="17088" y="20426"/>
                  </a:lnTo>
                  <a:lnTo>
                    <a:pt x="17133" y="20222"/>
                  </a:lnTo>
                  <a:lnTo>
                    <a:pt x="17156" y="19980"/>
                  </a:lnTo>
                  <a:lnTo>
                    <a:pt x="17167" y="19477"/>
                  </a:lnTo>
                  <a:lnTo>
                    <a:pt x="17167" y="18974"/>
                  </a:lnTo>
                  <a:lnTo>
                    <a:pt x="17156" y="18397"/>
                  </a:lnTo>
                  <a:lnTo>
                    <a:pt x="17111" y="17820"/>
                  </a:lnTo>
                  <a:lnTo>
                    <a:pt x="17066" y="17261"/>
                  </a:lnTo>
                  <a:lnTo>
                    <a:pt x="16998" y="16646"/>
                  </a:lnTo>
                  <a:lnTo>
                    <a:pt x="16852" y="15511"/>
                  </a:lnTo>
                  <a:lnTo>
                    <a:pt x="16740" y="14393"/>
                  </a:lnTo>
                  <a:lnTo>
                    <a:pt x="16717" y="13928"/>
                  </a:lnTo>
                  <a:lnTo>
                    <a:pt x="16695" y="13462"/>
                  </a:lnTo>
                  <a:lnTo>
                    <a:pt x="16717" y="13071"/>
                  </a:lnTo>
                  <a:lnTo>
                    <a:pt x="16785" y="12755"/>
                  </a:lnTo>
                  <a:lnTo>
                    <a:pt x="16852" y="12419"/>
                  </a:lnTo>
                  <a:lnTo>
                    <a:pt x="16953" y="12140"/>
                  </a:lnTo>
                  <a:lnTo>
                    <a:pt x="17088" y="11898"/>
                  </a:lnTo>
                  <a:lnTo>
                    <a:pt x="17212" y="11675"/>
                  </a:lnTo>
                  <a:lnTo>
                    <a:pt x="17370" y="11470"/>
                  </a:lnTo>
                  <a:lnTo>
                    <a:pt x="17516" y="11284"/>
                  </a:lnTo>
                  <a:lnTo>
                    <a:pt x="17696" y="11135"/>
                  </a:lnTo>
                  <a:lnTo>
                    <a:pt x="17865" y="11042"/>
                  </a:lnTo>
                  <a:lnTo>
                    <a:pt x="18033" y="10930"/>
                  </a:lnTo>
                  <a:lnTo>
                    <a:pt x="18213" y="10893"/>
                  </a:lnTo>
                  <a:lnTo>
                    <a:pt x="18382" y="10893"/>
                  </a:lnTo>
                  <a:lnTo>
                    <a:pt x="18551" y="10967"/>
                  </a:lnTo>
                  <a:lnTo>
                    <a:pt x="18708" y="11042"/>
                  </a:lnTo>
                  <a:lnTo>
                    <a:pt x="18855" y="11172"/>
                  </a:lnTo>
                  <a:lnTo>
                    <a:pt x="19012" y="11358"/>
                  </a:lnTo>
                  <a:lnTo>
                    <a:pt x="19136" y="11600"/>
                  </a:lnTo>
                  <a:lnTo>
                    <a:pt x="19271" y="11861"/>
                  </a:lnTo>
                  <a:lnTo>
                    <a:pt x="19440" y="12028"/>
                  </a:lnTo>
                  <a:lnTo>
                    <a:pt x="19608" y="12177"/>
                  </a:lnTo>
                  <a:lnTo>
                    <a:pt x="19822" y="12289"/>
                  </a:lnTo>
                  <a:lnTo>
                    <a:pt x="20025" y="12289"/>
                  </a:lnTo>
                  <a:lnTo>
                    <a:pt x="20238" y="12289"/>
                  </a:lnTo>
                  <a:lnTo>
                    <a:pt x="20452" y="12215"/>
                  </a:lnTo>
                  <a:lnTo>
                    <a:pt x="20643" y="12103"/>
                  </a:lnTo>
                  <a:lnTo>
                    <a:pt x="20846" y="11973"/>
                  </a:lnTo>
                  <a:lnTo>
                    <a:pt x="21037" y="11786"/>
                  </a:lnTo>
                  <a:lnTo>
                    <a:pt x="21206" y="11563"/>
                  </a:lnTo>
                  <a:lnTo>
                    <a:pt x="21363" y="11321"/>
                  </a:lnTo>
                  <a:lnTo>
                    <a:pt x="21465" y="11079"/>
                  </a:lnTo>
                  <a:lnTo>
                    <a:pt x="21577" y="10744"/>
                  </a:lnTo>
                  <a:lnTo>
                    <a:pt x="21622" y="10427"/>
                  </a:lnTo>
                  <a:lnTo>
                    <a:pt x="21645" y="10111"/>
                  </a:lnTo>
                  <a:lnTo>
                    <a:pt x="21622" y="9608"/>
                  </a:lnTo>
                  <a:lnTo>
                    <a:pt x="21577" y="9142"/>
                  </a:lnTo>
                  <a:lnTo>
                    <a:pt x="21465" y="8751"/>
                  </a:lnTo>
                  <a:lnTo>
                    <a:pt x="21363" y="8397"/>
                  </a:lnTo>
                  <a:lnTo>
                    <a:pt x="21206" y="8062"/>
                  </a:lnTo>
                  <a:lnTo>
                    <a:pt x="21037" y="7820"/>
                  </a:lnTo>
                  <a:lnTo>
                    <a:pt x="20846" y="7597"/>
                  </a:lnTo>
                  <a:lnTo>
                    <a:pt x="20643" y="7429"/>
                  </a:lnTo>
                  <a:lnTo>
                    <a:pt x="20452" y="7317"/>
                  </a:lnTo>
                  <a:lnTo>
                    <a:pt x="20238" y="7206"/>
                  </a:lnTo>
                  <a:lnTo>
                    <a:pt x="20025" y="7168"/>
                  </a:lnTo>
                  <a:lnTo>
                    <a:pt x="19822" y="7206"/>
                  </a:lnTo>
                  <a:lnTo>
                    <a:pt x="19608" y="7243"/>
                  </a:lnTo>
                  <a:lnTo>
                    <a:pt x="19440" y="7355"/>
                  </a:lnTo>
                  <a:lnTo>
                    <a:pt x="19271" y="7504"/>
                  </a:lnTo>
                  <a:lnTo>
                    <a:pt x="19136" y="7708"/>
                  </a:lnTo>
                  <a:lnTo>
                    <a:pt x="19012" y="7895"/>
                  </a:lnTo>
                  <a:lnTo>
                    <a:pt x="18832" y="8025"/>
                  </a:lnTo>
                  <a:lnTo>
                    <a:pt x="18663" y="8174"/>
                  </a:lnTo>
                  <a:lnTo>
                    <a:pt x="18472" y="8248"/>
                  </a:lnTo>
                  <a:lnTo>
                    <a:pt x="18270" y="8286"/>
                  </a:lnTo>
                  <a:lnTo>
                    <a:pt x="18078" y="8323"/>
                  </a:lnTo>
                  <a:lnTo>
                    <a:pt x="17887" y="8323"/>
                  </a:lnTo>
                  <a:lnTo>
                    <a:pt x="17696" y="8248"/>
                  </a:lnTo>
                  <a:lnTo>
                    <a:pt x="17493" y="8174"/>
                  </a:lnTo>
                  <a:lnTo>
                    <a:pt x="17302" y="8062"/>
                  </a:lnTo>
                  <a:lnTo>
                    <a:pt x="17133" y="7969"/>
                  </a:lnTo>
                  <a:lnTo>
                    <a:pt x="16976" y="7783"/>
                  </a:lnTo>
                  <a:lnTo>
                    <a:pt x="16852" y="7597"/>
                  </a:lnTo>
                  <a:lnTo>
                    <a:pt x="16740" y="7429"/>
                  </a:lnTo>
                  <a:lnTo>
                    <a:pt x="16672" y="7168"/>
                  </a:lnTo>
                  <a:lnTo>
                    <a:pt x="16638" y="6926"/>
                  </a:lnTo>
                  <a:lnTo>
                    <a:pt x="16616" y="6498"/>
                  </a:lnTo>
                  <a:lnTo>
                    <a:pt x="16616" y="5772"/>
                  </a:lnTo>
                  <a:lnTo>
                    <a:pt x="16650" y="4915"/>
                  </a:lnTo>
                  <a:lnTo>
                    <a:pt x="16695" y="3928"/>
                  </a:lnTo>
                  <a:lnTo>
                    <a:pt x="16762" y="2960"/>
                  </a:lnTo>
                  <a:lnTo>
                    <a:pt x="16830" y="1992"/>
                  </a:lnTo>
                  <a:lnTo>
                    <a:pt x="16908" y="1173"/>
                  </a:lnTo>
                  <a:lnTo>
                    <a:pt x="16976" y="521"/>
                  </a:lnTo>
                  <a:lnTo>
                    <a:pt x="16953" y="521"/>
                  </a:lnTo>
                  <a:lnTo>
                    <a:pt x="16931" y="521"/>
                  </a:lnTo>
                  <a:lnTo>
                    <a:pt x="16267" y="484"/>
                  </a:lnTo>
                  <a:lnTo>
                    <a:pt x="15637" y="428"/>
                  </a:lnTo>
                  <a:lnTo>
                    <a:pt x="15063" y="353"/>
                  </a:lnTo>
                  <a:lnTo>
                    <a:pt x="14523" y="279"/>
                  </a:lnTo>
                  <a:lnTo>
                    <a:pt x="14040" y="167"/>
                  </a:lnTo>
                  <a:lnTo>
                    <a:pt x="13635" y="93"/>
                  </a:lnTo>
                  <a:lnTo>
                    <a:pt x="13331" y="18"/>
                  </a:lnTo>
                  <a:lnTo>
                    <a:pt x="13117" y="18"/>
                  </a:lnTo>
                  <a:lnTo>
                    <a:pt x="12982" y="18"/>
                  </a:lnTo>
                  <a:lnTo>
                    <a:pt x="12858" y="130"/>
                  </a:lnTo>
                  <a:lnTo>
                    <a:pt x="12723" y="279"/>
                  </a:lnTo>
                  <a:lnTo>
                    <a:pt x="12622" y="446"/>
                  </a:lnTo>
                  <a:lnTo>
                    <a:pt x="12510" y="670"/>
                  </a:lnTo>
                  <a:lnTo>
                    <a:pt x="12419" y="912"/>
                  </a:lnTo>
                  <a:lnTo>
                    <a:pt x="12363" y="1210"/>
                  </a:lnTo>
                  <a:lnTo>
                    <a:pt x="12318" y="1526"/>
                  </a:lnTo>
                  <a:lnTo>
                    <a:pt x="12273" y="1843"/>
                  </a:lnTo>
                  <a:lnTo>
                    <a:pt x="12251" y="2215"/>
                  </a:lnTo>
                  <a:lnTo>
                    <a:pt x="12273" y="2532"/>
                  </a:lnTo>
                  <a:lnTo>
                    <a:pt x="12318" y="2886"/>
                  </a:lnTo>
                  <a:lnTo>
                    <a:pt x="12386" y="3240"/>
                  </a:lnTo>
                  <a:lnTo>
                    <a:pt x="12464" y="3556"/>
                  </a:lnTo>
                  <a:lnTo>
                    <a:pt x="12577" y="3891"/>
                  </a:lnTo>
                  <a:lnTo>
                    <a:pt x="12746" y="4171"/>
                  </a:lnTo>
                  <a:lnTo>
                    <a:pt x="12926" y="4487"/>
                  </a:lnTo>
                  <a:lnTo>
                    <a:pt x="13050" y="4860"/>
                  </a:lnTo>
                  <a:lnTo>
                    <a:pt x="13162" y="5251"/>
                  </a:lnTo>
                  <a:lnTo>
                    <a:pt x="13218" y="5604"/>
                  </a:lnTo>
                  <a:lnTo>
                    <a:pt x="13263" y="5995"/>
                  </a:lnTo>
                  <a:lnTo>
                    <a:pt x="13241" y="6386"/>
                  </a:lnTo>
                  <a:lnTo>
                    <a:pt x="13218" y="6740"/>
                  </a:lnTo>
                  <a:lnTo>
                    <a:pt x="13139" y="7094"/>
                  </a:lnTo>
                  <a:lnTo>
                    <a:pt x="13050" y="7429"/>
                  </a:lnTo>
                  <a:lnTo>
                    <a:pt x="12903" y="7746"/>
                  </a:lnTo>
                  <a:lnTo>
                    <a:pt x="12723" y="8025"/>
                  </a:lnTo>
                  <a:lnTo>
                    <a:pt x="12532" y="8286"/>
                  </a:lnTo>
                  <a:lnTo>
                    <a:pt x="12318" y="8491"/>
                  </a:lnTo>
                  <a:lnTo>
                    <a:pt x="12060" y="8677"/>
                  </a:lnTo>
                  <a:lnTo>
                    <a:pt x="11756" y="8788"/>
                  </a:lnTo>
                  <a:lnTo>
                    <a:pt x="11452" y="8826"/>
                  </a:lnTo>
                  <a:lnTo>
                    <a:pt x="11283" y="8826"/>
                  </a:lnTo>
                  <a:lnTo>
                    <a:pt x="11126" y="8826"/>
                  </a:lnTo>
                  <a:lnTo>
                    <a:pt x="11002" y="8788"/>
                  </a:lnTo>
                  <a:lnTo>
                    <a:pt x="10845" y="8714"/>
                  </a:lnTo>
                  <a:lnTo>
                    <a:pt x="10721" y="8640"/>
                  </a:lnTo>
                  <a:lnTo>
                    <a:pt x="10608" y="8565"/>
                  </a:lnTo>
                  <a:lnTo>
                    <a:pt x="10485" y="8453"/>
                  </a:lnTo>
                  <a:lnTo>
                    <a:pt x="10372" y="8323"/>
                  </a:lnTo>
                  <a:lnTo>
                    <a:pt x="10181" y="8062"/>
                  </a:lnTo>
                  <a:lnTo>
                    <a:pt x="10035" y="7746"/>
                  </a:lnTo>
                  <a:lnTo>
                    <a:pt x="9900" y="7392"/>
                  </a:lnTo>
                  <a:lnTo>
                    <a:pt x="9787" y="7001"/>
                  </a:lnTo>
                  <a:lnTo>
                    <a:pt x="9731" y="6610"/>
                  </a:lnTo>
                  <a:lnTo>
                    <a:pt x="9686" y="6219"/>
                  </a:lnTo>
                  <a:lnTo>
                    <a:pt x="9663" y="5772"/>
                  </a:lnTo>
                  <a:lnTo>
                    <a:pt x="9686" y="5381"/>
                  </a:lnTo>
                  <a:lnTo>
                    <a:pt x="9753" y="4990"/>
                  </a:lnTo>
                  <a:lnTo>
                    <a:pt x="9832" y="4636"/>
                  </a:lnTo>
                  <a:lnTo>
                    <a:pt x="9945" y="4320"/>
                  </a:lnTo>
                  <a:lnTo>
                    <a:pt x="10068" y="4022"/>
                  </a:lnTo>
                  <a:lnTo>
                    <a:pt x="10203" y="3817"/>
                  </a:lnTo>
                  <a:lnTo>
                    <a:pt x="10316" y="3593"/>
                  </a:lnTo>
                  <a:lnTo>
                    <a:pt x="10395" y="3351"/>
                  </a:lnTo>
                  <a:lnTo>
                    <a:pt x="10462" y="3109"/>
                  </a:lnTo>
                  <a:lnTo>
                    <a:pt x="10507" y="2848"/>
                  </a:lnTo>
                  <a:lnTo>
                    <a:pt x="10530" y="2606"/>
                  </a:lnTo>
                  <a:lnTo>
                    <a:pt x="10507" y="2346"/>
                  </a:lnTo>
                  <a:lnTo>
                    <a:pt x="10462" y="2141"/>
                  </a:lnTo>
                  <a:lnTo>
                    <a:pt x="10395" y="1880"/>
                  </a:lnTo>
                  <a:lnTo>
                    <a:pt x="10293" y="1638"/>
                  </a:lnTo>
                  <a:lnTo>
                    <a:pt x="10158" y="1415"/>
                  </a:lnTo>
                  <a:lnTo>
                    <a:pt x="9967" y="1210"/>
                  </a:lnTo>
                  <a:lnTo>
                    <a:pt x="9753" y="986"/>
                  </a:lnTo>
                  <a:lnTo>
                    <a:pt x="9495" y="819"/>
                  </a:lnTo>
                  <a:lnTo>
                    <a:pt x="9191" y="670"/>
                  </a:lnTo>
                  <a:lnTo>
                    <a:pt x="8842" y="521"/>
                  </a:lnTo>
                  <a:lnTo>
                    <a:pt x="8471" y="446"/>
                  </a:lnTo>
                  <a:lnTo>
                    <a:pt x="7998" y="428"/>
                  </a:lnTo>
                  <a:lnTo>
                    <a:pt x="7413" y="428"/>
                  </a:lnTo>
                  <a:lnTo>
                    <a:pt x="6817" y="446"/>
                  </a:lnTo>
                  <a:lnTo>
                    <a:pt x="6187" y="521"/>
                  </a:lnTo>
                  <a:lnTo>
                    <a:pt x="5602" y="633"/>
                  </a:lnTo>
                  <a:lnTo>
                    <a:pt x="5107" y="744"/>
                  </a:lnTo>
                  <a:lnTo>
                    <a:pt x="4725" y="856"/>
                  </a:lnTo>
                  <a:lnTo>
                    <a:pt x="4848" y="1564"/>
                  </a:lnTo>
                  <a:lnTo>
                    <a:pt x="5028" y="2495"/>
                  </a:lnTo>
                  <a:lnTo>
                    <a:pt x="5175" y="3556"/>
                  </a:lnTo>
                  <a:lnTo>
                    <a:pt x="5298" y="4673"/>
                  </a:lnTo>
                  <a:lnTo>
                    <a:pt x="5343" y="5213"/>
                  </a:lnTo>
                  <a:lnTo>
                    <a:pt x="5388" y="5753"/>
                  </a:lnTo>
                  <a:lnTo>
                    <a:pt x="5411" y="6275"/>
                  </a:lnTo>
                  <a:lnTo>
                    <a:pt x="5411" y="6740"/>
                  </a:lnTo>
                  <a:lnTo>
                    <a:pt x="5366" y="7168"/>
                  </a:lnTo>
                  <a:lnTo>
                    <a:pt x="5321" y="7541"/>
                  </a:lnTo>
                  <a:lnTo>
                    <a:pt x="5287" y="7708"/>
                  </a:lnTo>
                  <a:lnTo>
                    <a:pt x="5242" y="7857"/>
                  </a:lnTo>
                  <a:lnTo>
                    <a:pt x="5197" y="7969"/>
                  </a:lnTo>
                  <a:lnTo>
                    <a:pt x="5130" y="8062"/>
                  </a:lnTo>
                  <a:lnTo>
                    <a:pt x="5006" y="8248"/>
                  </a:lnTo>
                  <a:lnTo>
                    <a:pt x="4848" y="8397"/>
                  </a:lnTo>
                  <a:lnTo>
                    <a:pt x="4725" y="8528"/>
                  </a:lnTo>
                  <a:lnTo>
                    <a:pt x="4567" y="8640"/>
                  </a:lnTo>
                  <a:lnTo>
                    <a:pt x="4421" y="8714"/>
                  </a:lnTo>
                  <a:lnTo>
                    <a:pt x="4263" y="8751"/>
                  </a:lnTo>
                  <a:lnTo>
                    <a:pt x="4095" y="8788"/>
                  </a:lnTo>
                  <a:lnTo>
                    <a:pt x="3948" y="8788"/>
                  </a:lnTo>
                  <a:lnTo>
                    <a:pt x="3791" y="8751"/>
                  </a:lnTo>
                  <a:lnTo>
                    <a:pt x="3667" y="8714"/>
                  </a:lnTo>
                  <a:lnTo>
                    <a:pt x="3510" y="8677"/>
                  </a:lnTo>
                  <a:lnTo>
                    <a:pt x="3386" y="8602"/>
                  </a:lnTo>
                  <a:lnTo>
                    <a:pt x="3251" y="8491"/>
                  </a:lnTo>
                  <a:lnTo>
                    <a:pt x="3127" y="8360"/>
                  </a:lnTo>
                  <a:lnTo>
                    <a:pt x="3015" y="8248"/>
                  </a:lnTo>
                  <a:lnTo>
                    <a:pt x="2925" y="8062"/>
                  </a:lnTo>
                  <a:lnTo>
                    <a:pt x="2778" y="7857"/>
                  </a:lnTo>
                  <a:lnTo>
                    <a:pt x="2610" y="7671"/>
                  </a:lnTo>
                  <a:lnTo>
                    <a:pt x="2407" y="7541"/>
                  </a:lnTo>
                  <a:lnTo>
                    <a:pt x="2171" y="7466"/>
                  </a:lnTo>
                  <a:lnTo>
                    <a:pt x="1957" y="7429"/>
                  </a:lnTo>
                  <a:lnTo>
                    <a:pt x="1698" y="7429"/>
                  </a:lnTo>
                  <a:lnTo>
                    <a:pt x="1462" y="7466"/>
                  </a:lnTo>
                  <a:lnTo>
                    <a:pt x="1226" y="7559"/>
                  </a:lnTo>
                  <a:lnTo>
                    <a:pt x="989" y="7708"/>
                  </a:lnTo>
                  <a:lnTo>
                    <a:pt x="776" y="7932"/>
                  </a:lnTo>
                  <a:lnTo>
                    <a:pt x="551" y="8211"/>
                  </a:lnTo>
                  <a:lnTo>
                    <a:pt x="382" y="8528"/>
                  </a:lnTo>
                  <a:lnTo>
                    <a:pt x="315" y="8714"/>
                  </a:lnTo>
                  <a:lnTo>
                    <a:pt x="236" y="8919"/>
                  </a:lnTo>
                  <a:lnTo>
                    <a:pt x="191" y="9142"/>
                  </a:lnTo>
                  <a:lnTo>
                    <a:pt x="123" y="9347"/>
                  </a:lnTo>
                  <a:lnTo>
                    <a:pt x="78" y="9608"/>
                  </a:lnTo>
                  <a:lnTo>
                    <a:pt x="56" y="9887"/>
                  </a:lnTo>
                  <a:lnTo>
                    <a:pt x="33" y="10185"/>
                  </a:lnTo>
                  <a:lnTo>
                    <a:pt x="33" y="10464"/>
                  </a:lnTo>
                  <a:lnTo>
                    <a:pt x="33" y="10706"/>
                  </a:lnTo>
                  <a:lnTo>
                    <a:pt x="56" y="10967"/>
                  </a:lnTo>
                  <a:lnTo>
                    <a:pt x="78" y="11172"/>
                  </a:lnTo>
                  <a:lnTo>
                    <a:pt x="123" y="11395"/>
                  </a:lnTo>
                  <a:lnTo>
                    <a:pt x="168" y="11600"/>
                  </a:lnTo>
                  <a:lnTo>
                    <a:pt x="236" y="11786"/>
                  </a:lnTo>
                  <a:lnTo>
                    <a:pt x="292" y="11973"/>
                  </a:lnTo>
                  <a:lnTo>
                    <a:pt x="382" y="12140"/>
                  </a:lnTo>
                  <a:lnTo>
                    <a:pt x="540" y="12419"/>
                  </a:lnTo>
                  <a:lnTo>
                    <a:pt x="731" y="12680"/>
                  </a:lnTo>
                  <a:lnTo>
                    <a:pt x="944" y="12866"/>
                  </a:lnTo>
                  <a:lnTo>
                    <a:pt x="1158" y="12997"/>
                  </a:lnTo>
                  <a:lnTo>
                    <a:pt x="1395" y="13108"/>
                  </a:lnTo>
                  <a:lnTo>
                    <a:pt x="1608" y="13183"/>
                  </a:lnTo>
                  <a:lnTo>
                    <a:pt x="1856" y="13183"/>
                  </a:lnTo>
                  <a:lnTo>
                    <a:pt x="2070" y="13146"/>
                  </a:lnTo>
                  <a:lnTo>
                    <a:pt x="2261" y="13071"/>
                  </a:lnTo>
                  <a:lnTo>
                    <a:pt x="2430" y="12960"/>
                  </a:lnTo>
                  <a:lnTo>
                    <a:pt x="2587" y="12792"/>
                  </a:lnTo>
                  <a:lnTo>
                    <a:pt x="2688" y="12606"/>
                  </a:lnTo>
                  <a:lnTo>
                    <a:pt x="2801" y="12419"/>
                  </a:lnTo>
                  <a:lnTo>
                    <a:pt x="2925" y="12289"/>
                  </a:lnTo>
                  <a:lnTo>
                    <a:pt x="3082" y="12177"/>
                  </a:lnTo>
                  <a:lnTo>
                    <a:pt x="3228" y="12103"/>
                  </a:lnTo>
                  <a:lnTo>
                    <a:pt x="3408" y="12103"/>
                  </a:lnTo>
                  <a:lnTo>
                    <a:pt x="3577" y="12103"/>
                  </a:lnTo>
                  <a:lnTo>
                    <a:pt x="3723" y="12177"/>
                  </a:lnTo>
                  <a:lnTo>
                    <a:pt x="3903" y="12252"/>
                  </a:lnTo>
                  <a:lnTo>
                    <a:pt x="4072" y="12364"/>
                  </a:lnTo>
                  <a:lnTo>
                    <a:pt x="4230" y="12494"/>
                  </a:lnTo>
                  <a:lnTo>
                    <a:pt x="4353" y="12643"/>
                  </a:lnTo>
                  <a:lnTo>
                    <a:pt x="4488" y="12829"/>
                  </a:lnTo>
                  <a:lnTo>
                    <a:pt x="4567" y="13034"/>
                  </a:lnTo>
                  <a:lnTo>
                    <a:pt x="4657" y="13257"/>
                  </a:lnTo>
                  <a:lnTo>
                    <a:pt x="4702" y="13462"/>
                  </a:lnTo>
                  <a:lnTo>
                    <a:pt x="4725" y="13686"/>
                  </a:lnTo>
                  <a:lnTo>
                    <a:pt x="4702" y="14282"/>
                  </a:lnTo>
                  <a:lnTo>
                    <a:pt x="4657" y="15045"/>
                  </a:lnTo>
                  <a:lnTo>
                    <a:pt x="4612" y="15976"/>
                  </a:lnTo>
                  <a:lnTo>
                    <a:pt x="4590" y="16926"/>
                  </a:lnTo>
                  <a:lnTo>
                    <a:pt x="4567" y="17968"/>
                  </a:lnTo>
                  <a:lnTo>
                    <a:pt x="4567" y="19011"/>
                  </a:lnTo>
                  <a:lnTo>
                    <a:pt x="4590" y="19514"/>
                  </a:lnTo>
                  <a:lnTo>
                    <a:pt x="4612" y="19980"/>
                  </a:lnTo>
                  <a:lnTo>
                    <a:pt x="4657" y="20426"/>
                  </a:lnTo>
                  <a:lnTo>
                    <a:pt x="4725" y="20836"/>
                  </a:lnTo>
                  <a:lnTo>
                    <a:pt x="4848" y="20929"/>
                  </a:lnTo>
                  <a:lnTo>
                    <a:pt x="5040" y="21004"/>
                  </a:lnTo>
                  <a:lnTo>
                    <a:pt x="5265" y="21078"/>
                  </a:lnTo>
                  <a:lnTo>
                    <a:pt x="5478" y="21115"/>
                  </a:lnTo>
                  <a:lnTo>
                    <a:pt x="6041" y="21115"/>
                  </a:lnTo>
                  <a:lnTo>
                    <a:pt x="6637" y="21078"/>
                  </a:lnTo>
                  <a:lnTo>
                    <a:pt x="7312" y="21004"/>
                  </a:lnTo>
                  <a:lnTo>
                    <a:pt x="7998" y="20929"/>
                  </a:lnTo>
                  <a:lnTo>
                    <a:pt x="8696" y="20855"/>
                  </a:lnTo>
                  <a:lnTo>
                    <a:pt x="9360" y="20836"/>
                  </a:lnTo>
                  <a:close/>
                </a:path>
              </a:pathLst>
            </a:custGeom>
            <a:solidFill>
              <a:srgbClr val="CCCCFF"/>
            </a:solidFill>
            <a:ln w="28575">
              <a:solidFill>
                <a:srgbClr val="000000"/>
              </a:solidFill>
              <a:miter lim="800000"/>
              <a:headEnd/>
              <a:tailEnd/>
            </a:ln>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eaLnBrk="1" hangingPunct="1">
                <a:spcBef>
                  <a:spcPct val="0"/>
                </a:spcBef>
                <a:buFontTx/>
                <a:buNone/>
              </a:pPr>
              <a:endParaRPr lang="es-MX" altLang="es-MX" sz="1600" b="1" dirty="0">
                <a:latin typeface="Comic Sans MS" panose="030F0702030302020204" pitchFamily="66" charset="0"/>
              </a:endParaRPr>
            </a:p>
            <a:p>
              <a:pPr>
                <a:spcBef>
                  <a:spcPct val="0"/>
                </a:spcBef>
                <a:buFontTx/>
                <a:buNone/>
              </a:pPr>
              <a:endParaRPr lang="es-ES_tradnl" altLang="es-MX" sz="2000" b="1" dirty="0">
                <a:latin typeface="Arial" panose="020B0604020202020204" pitchFamily="34" charset="0"/>
              </a:endParaRPr>
            </a:p>
            <a:p>
              <a:pPr>
                <a:spcBef>
                  <a:spcPct val="0"/>
                </a:spcBef>
                <a:buFontTx/>
                <a:buNone/>
              </a:pPr>
              <a:r>
                <a:rPr lang="es-ES_tradnl" altLang="es-MX" sz="1900" b="1" dirty="0">
                  <a:latin typeface="Arial" panose="020B0604020202020204" pitchFamily="34" charset="0"/>
                </a:rPr>
                <a:t>CAPACITACIÓN</a:t>
              </a:r>
            </a:p>
          </p:txBody>
        </p:sp>
        <p:sp>
          <p:nvSpPr>
            <p:cNvPr id="30729" name="Rectangle 8"/>
            <p:cNvSpPr>
              <a:spLocks noChangeArrowheads="1"/>
            </p:cNvSpPr>
            <p:nvPr/>
          </p:nvSpPr>
          <p:spPr bwMode="auto">
            <a:xfrm>
              <a:off x="1918" y="2164"/>
              <a:ext cx="2020" cy="5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spcBef>
                  <a:spcPct val="0"/>
                </a:spcBef>
                <a:buFontTx/>
                <a:buNone/>
              </a:pPr>
              <a:r>
                <a:rPr lang="es-ES_tradnl" altLang="es-MX" sz="4000" b="1">
                  <a:latin typeface="Arial" panose="020B0604020202020204" pitchFamily="34" charset="0"/>
                </a:rPr>
                <a:t>PERSONAL</a:t>
              </a:r>
              <a:endParaRPr lang="es-ES_tradnl" altLang="es-MX">
                <a:latin typeface="Arial" panose="020B0604020202020204" pitchFamily="34" charset="0"/>
              </a:endParaRPr>
            </a:p>
          </p:txBody>
        </p:sp>
      </p:grpSp>
      <p:sp>
        <p:nvSpPr>
          <p:cNvPr id="2" name="1 CuadroTexto"/>
          <p:cNvSpPr txBox="1"/>
          <p:nvPr/>
        </p:nvSpPr>
        <p:spPr>
          <a:xfrm>
            <a:off x="787624" y="1173719"/>
            <a:ext cx="3733800" cy="585788"/>
          </a:xfrm>
          <a:prstGeom prst="rect">
            <a:avLst/>
          </a:prstGeom>
          <a:noFill/>
        </p:spPr>
        <p:txBody>
          <a:bodyPr wrap="none">
            <a:spAutoFit/>
          </a:bodyPr>
          <a:lstStyle/>
          <a:p>
            <a:pPr>
              <a:defRPr/>
            </a:pPr>
            <a:r>
              <a:rPr lang="es-MX" sz="3200" b="1" dirty="0">
                <a:solidFill>
                  <a:schemeClr val="accent2">
                    <a:lumMod val="75000"/>
                  </a:schemeClr>
                </a:solidFill>
                <a:latin typeface="+mn-lt"/>
              </a:rPr>
              <a:t>RECURSOS Y COSTOS</a:t>
            </a:r>
          </a:p>
        </p:txBody>
      </p:sp>
    </p:spTree>
    <p:extLst>
      <p:ext uri="{BB962C8B-B14F-4D97-AF65-F5344CB8AC3E}">
        <p14:creationId xmlns:p14="http://schemas.microsoft.com/office/powerpoint/2010/main" val="3163103151"/>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747" name="Group 9"/>
          <p:cNvGrpSpPr>
            <a:grpSpLocks/>
          </p:cNvGrpSpPr>
          <p:nvPr/>
        </p:nvGrpSpPr>
        <p:grpSpPr bwMode="auto">
          <a:xfrm>
            <a:off x="825748" y="1916832"/>
            <a:ext cx="7207250" cy="3816350"/>
            <a:chOff x="336" y="1008"/>
            <a:chExt cx="5040" cy="2880"/>
          </a:xfrm>
        </p:grpSpPr>
        <p:sp>
          <p:nvSpPr>
            <p:cNvPr id="41989" name="Oval 2"/>
            <p:cNvSpPr>
              <a:spLocks noChangeArrowheads="1"/>
            </p:cNvSpPr>
            <p:nvPr/>
          </p:nvSpPr>
          <p:spPr bwMode="auto">
            <a:xfrm>
              <a:off x="672" y="1008"/>
              <a:ext cx="1872" cy="768"/>
            </a:xfrm>
            <a:prstGeom prst="ellipse">
              <a:avLst/>
            </a:prstGeom>
            <a:gradFill rotWithShape="0">
              <a:gsLst>
                <a:gs pos="0">
                  <a:srgbClr val="FF7757"/>
                </a:gs>
                <a:gs pos="100000">
                  <a:srgbClr val="FFD3C9"/>
                </a:gs>
              </a:gsLst>
              <a:path path="rect">
                <a:fillToRect t="100000" r="100000"/>
              </a:path>
            </a:gradFill>
            <a:ln w="28575">
              <a:solidFill>
                <a:srgbClr val="FFBEAF"/>
              </a:solidFill>
              <a:round/>
              <a:headEnd/>
              <a:tailEnd/>
            </a:ln>
          </p:spPr>
          <p:txBody>
            <a:bodyPr wrap="none" anchor="ct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lgn="ctr" eaLnBrk="1" hangingPunct="1">
                <a:spcBef>
                  <a:spcPct val="0"/>
                </a:spcBef>
                <a:buFontTx/>
                <a:buNone/>
                <a:defRPr/>
              </a:pPr>
              <a:r>
                <a:rPr lang="es-ES_tradnl" altLang="es-MX" sz="2200" b="1" dirty="0" smtClean="0">
                  <a:latin typeface="+mn-lt"/>
                </a:rPr>
                <a:t>Confianza</a:t>
              </a:r>
              <a:r>
                <a:rPr lang="es-ES_tradnl" altLang="es-MX" sz="2800" b="1" dirty="0" smtClean="0">
                  <a:latin typeface="+mn-lt"/>
                </a:rPr>
                <a:t> </a:t>
              </a:r>
            </a:p>
            <a:p>
              <a:pPr algn="ctr" eaLnBrk="1" hangingPunct="1">
                <a:spcBef>
                  <a:spcPct val="0"/>
                </a:spcBef>
                <a:buFontTx/>
                <a:buNone/>
                <a:defRPr/>
              </a:pPr>
              <a:r>
                <a:rPr lang="es-ES_tradnl" altLang="es-MX" sz="2200" b="1" dirty="0" smtClean="0">
                  <a:latin typeface="+mn-lt"/>
                </a:rPr>
                <a:t>del</a:t>
              </a:r>
              <a:r>
                <a:rPr lang="es-ES_tradnl" altLang="es-MX" sz="2800" b="1" dirty="0" smtClean="0">
                  <a:latin typeface="+mn-lt"/>
                </a:rPr>
                <a:t> </a:t>
              </a:r>
              <a:r>
                <a:rPr lang="es-ES_tradnl" altLang="es-MX" sz="2200" b="1" dirty="0" smtClean="0">
                  <a:latin typeface="+mn-lt"/>
                </a:rPr>
                <a:t>cliente</a:t>
              </a:r>
            </a:p>
          </p:txBody>
        </p:sp>
        <p:sp>
          <p:nvSpPr>
            <p:cNvPr id="41990" name="Oval 3"/>
            <p:cNvSpPr>
              <a:spLocks noChangeArrowheads="1"/>
            </p:cNvSpPr>
            <p:nvPr/>
          </p:nvSpPr>
          <p:spPr bwMode="auto">
            <a:xfrm>
              <a:off x="3265" y="1248"/>
              <a:ext cx="1967" cy="865"/>
            </a:xfrm>
            <a:prstGeom prst="ellipse">
              <a:avLst/>
            </a:prstGeom>
            <a:gradFill rotWithShape="0">
              <a:gsLst>
                <a:gs pos="0">
                  <a:srgbClr val="FFF0D1"/>
                </a:gs>
                <a:gs pos="100000">
                  <a:srgbClr val="F0C200"/>
                </a:gs>
              </a:gsLst>
              <a:path path="shape">
                <a:fillToRect l="50000" t="50000" r="50000" b="50000"/>
              </a:path>
            </a:gradFill>
            <a:ln w="28575">
              <a:solidFill>
                <a:srgbClr val="FFCF03"/>
              </a:solidFill>
              <a:round/>
              <a:headEnd/>
              <a:tailEnd/>
            </a:ln>
          </p:spPr>
          <p:txBody>
            <a:bodyPr wrap="none" anchor="ct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lgn="ctr" eaLnBrk="1" hangingPunct="1">
                <a:spcBef>
                  <a:spcPct val="0"/>
                </a:spcBef>
                <a:buFontTx/>
                <a:buNone/>
                <a:defRPr/>
              </a:pPr>
              <a:r>
                <a:rPr lang="es-ES_tradnl" altLang="es-MX" sz="2200" b="1" dirty="0" smtClean="0">
                  <a:latin typeface="+mn-lt"/>
                </a:rPr>
                <a:t>Reducción</a:t>
              </a:r>
            </a:p>
            <a:p>
              <a:pPr algn="ctr" eaLnBrk="1" hangingPunct="1">
                <a:spcBef>
                  <a:spcPct val="0"/>
                </a:spcBef>
                <a:buFontTx/>
                <a:buNone/>
                <a:defRPr/>
              </a:pPr>
              <a:r>
                <a:rPr lang="es-ES_tradnl" altLang="es-MX" sz="2200" b="1" dirty="0" smtClean="0">
                  <a:latin typeface="+mn-lt"/>
                </a:rPr>
                <a:t>de costos</a:t>
              </a:r>
            </a:p>
          </p:txBody>
        </p:sp>
        <p:sp>
          <p:nvSpPr>
            <p:cNvPr id="41991" name="Oval 4"/>
            <p:cNvSpPr>
              <a:spLocks noChangeArrowheads="1"/>
            </p:cNvSpPr>
            <p:nvPr/>
          </p:nvSpPr>
          <p:spPr bwMode="auto">
            <a:xfrm>
              <a:off x="3455" y="2592"/>
              <a:ext cx="1921" cy="961"/>
            </a:xfrm>
            <a:prstGeom prst="ellipse">
              <a:avLst/>
            </a:prstGeom>
            <a:gradFill rotWithShape="0">
              <a:gsLst>
                <a:gs pos="0">
                  <a:srgbClr val="DF85FF"/>
                </a:gs>
                <a:gs pos="100000">
                  <a:srgbClr val="F1D5FF"/>
                </a:gs>
              </a:gsLst>
              <a:path path="rect">
                <a:fillToRect l="100000" t="100000"/>
              </a:path>
            </a:gradFill>
            <a:ln w="28575">
              <a:solidFill>
                <a:srgbClr val="BA31FF"/>
              </a:solidFill>
              <a:round/>
              <a:headEnd/>
              <a:tailEnd/>
            </a:ln>
          </p:spPr>
          <p:txBody>
            <a:bodyPr wrap="none" anchor="ct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lgn="ctr" eaLnBrk="1" hangingPunct="1">
                <a:spcBef>
                  <a:spcPct val="0"/>
                </a:spcBef>
                <a:buFontTx/>
                <a:buNone/>
                <a:defRPr/>
              </a:pPr>
              <a:r>
                <a:rPr lang="es-ES_tradnl" altLang="es-MX" sz="2200" b="1" dirty="0" smtClean="0">
                  <a:latin typeface="+mn-lt"/>
                </a:rPr>
                <a:t>Mejoramiento</a:t>
              </a:r>
            </a:p>
            <a:p>
              <a:pPr algn="ctr" eaLnBrk="1" hangingPunct="1">
                <a:spcBef>
                  <a:spcPct val="0"/>
                </a:spcBef>
                <a:buFontTx/>
                <a:buNone/>
                <a:defRPr/>
              </a:pPr>
              <a:r>
                <a:rPr lang="es-ES_tradnl" altLang="es-MX" sz="2200" b="1" dirty="0" smtClean="0">
                  <a:latin typeface="+mn-lt"/>
                </a:rPr>
                <a:t>interno de</a:t>
              </a:r>
            </a:p>
            <a:p>
              <a:pPr algn="ctr" eaLnBrk="1" hangingPunct="1">
                <a:spcBef>
                  <a:spcPct val="0"/>
                </a:spcBef>
                <a:buFontTx/>
                <a:buNone/>
                <a:defRPr/>
              </a:pPr>
              <a:r>
                <a:rPr lang="es-ES_tradnl" altLang="es-MX" sz="2200" b="1" dirty="0" smtClean="0">
                  <a:latin typeface="+mn-lt"/>
                </a:rPr>
                <a:t>los procesos</a:t>
              </a:r>
            </a:p>
          </p:txBody>
        </p:sp>
        <p:sp>
          <p:nvSpPr>
            <p:cNvPr id="41992" name="Oval 6"/>
            <p:cNvSpPr>
              <a:spLocks noChangeArrowheads="1"/>
            </p:cNvSpPr>
            <p:nvPr/>
          </p:nvSpPr>
          <p:spPr bwMode="auto">
            <a:xfrm>
              <a:off x="336" y="2640"/>
              <a:ext cx="2064" cy="913"/>
            </a:xfrm>
            <a:prstGeom prst="ellipse">
              <a:avLst/>
            </a:prstGeom>
            <a:gradFill rotWithShape="0">
              <a:gsLst>
                <a:gs pos="0">
                  <a:srgbClr val="33CC33"/>
                </a:gs>
                <a:gs pos="100000">
                  <a:srgbClr val="CCF2CC"/>
                </a:gs>
              </a:gsLst>
              <a:path path="rect">
                <a:fillToRect r="100000" b="100000"/>
              </a:path>
            </a:gradFill>
            <a:ln w="28575">
              <a:solidFill>
                <a:srgbClr val="339933"/>
              </a:solidFill>
              <a:round/>
              <a:headEnd/>
              <a:tailEnd/>
            </a:ln>
          </p:spPr>
          <p:txBody>
            <a:bodyPr wrap="none" anchor="ct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lgn="ctr" eaLnBrk="1" hangingPunct="1">
                <a:spcBef>
                  <a:spcPct val="0"/>
                </a:spcBef>
                <a:buFontTx/>
                <a:buNone/>
                <a:defRPr/>
              </a:pPr>
              <a:r>
                <a:rPr lang="es-ES_tradnl" altLang="es-MX" sz="2200" b="1" dirty="0" smtClean="0">
                  <a:latin typeface="+mn-lt"/>
                </a:rPr>
                <a:t>Mayor</a:t>
              </a:r>
            </a:p>
            <a:p>
              <a:pPr algn="ctr" eaLnBrk="1" hangingPunct="1">
                <a:spcBef>
                  <a:spcPct val="0"/>
                </a:spcBef>
                <a:buFontTx/>
                <a:buNone/>
                <a:defRPr/>
              </a:pPr>
              <a:r>
                <a:rPr lang="es-ES_tradnl" altLang="es-MX" sz="2200" b="1" dirty="0" smtClean="0">
                  <a:latin typeface="+mn-lt"/>
                </a:rPr>
                <a:t>posicionamiento</a:t>
              </a:r>
            </a:p>
            <a:p>
              <a:pPr algn="ctr" eaLnBrk="1" hangingPunct="1">
                <a:spcBef>
                  <a:spcPct val="0"/>
                </a:spcBef>
                <a:buFontTx/>
                <a:buNone/>
                <a:defRPr/>
              </a:pPr>
              <a:r>
                <a:rPr lang="es-ES_tradnl" altLang="es-MX" sz="2200" b="1" dirty="0" smtClean="0">
                  <a:latin typeface="+mn-lt"/>
                </a:rPr>
                <a:t>en el mercado</a:t>
              </a:r>
            </a:p>
          </p:txBody>
        </p:sp>
        <p:pic>
          <p:nvPicPr>
            <p:cNvPr id="31753" name="Picture 7" descr="BD04931_"/>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968" y="1536"/>
              <a:ext cx="1538" cy="2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1 CuadroTexto"/>
          <p:cNvSpPr txBox="1"/>
          <p:nvPr/>
        </p:nvSpPr>
        <p:spPr>
          <a:xfrm>
            <a:off x="1004888" y="1106488"/>
            <a:ext cx="7038975" cy="584200"/>
          </a:xfrm>
          <a:prstGeom prst="rect">
            <a:avLst/>
          </a:prstGeom>
          <a:noFill/>
        </p:spPr>
        <p:txBody>
          <a:bodyPr wrap="none">
            <a:spAutoFit/>
          </a:bodyPr>
          <a:lstStyle/>
          <a:p>
            <a:pPr>
              <a:defRPr/>
            </a:pPr>
            <a:r>
              <a:rPr lang="es-MX" sz="3200" b="1" dirty="0">
                <a:solidFill>
                  <a:schemeClr val="accent2">
                    <a:lumMod val="75000"/>
                  </a:schemeClr>
                </a:solidFill>
                <a:latin typeface="+mn-lt"/>
              </a:rPr>
              <a:t>BENEFICIOS DE LA EJECUCION DEL S.G.C.</a:t>
            </a:r>
          </a:p>
        </p:txBody>
      </p:sp>
    </p:spTree>
    <p:extLst>
      <p:ext uri="{BB962C8B-B14F-4D97-AF65-F5344CB8AC3E}">
        <p14:creationId xmlns:p14="http://schemas.microsoft.com/office/powerpoint/2010/main" val="236361057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Rectángulo"/>
          <p:cNvSpPr/>
          <p:nvPr/>
        </p:nvSpPr>
        <p:spPr>
          <a:xfrm>
            <a:off x="467544" y="2708920"/>
            <a:ext cx="5472608" cy="2400657"/>
          </a:xfrm>
          <a:prstGeom prst="rect">
            <a:avLst/>
          </a:prstGeom>
        </p:spPr>
        <p:txBody>
          <a:bodyPr wrap="square">
            <a:spAutoFit/>
          </a:bodyPr>
          <a:lstStyle/>
          <a:p>
            <a:pPr algn="just">
              <a:lnSpc>
                <a:spcPct val="150000"/>
              </a:lnSpc>
              <a:defRPr/>
            </a:pPr>
            <a:r>
              <a:rPr lang="es-MX" sz="2000" dirty="0" smtClean="0">
                <a:solidFill>
                  <a:schemeClr val="tx2">
                    <a:lumMod val="50000"/>
                  </a:schemeClr>
                </a:solidFill>
                <a:cs typeface="+mn-cs"/>
              </a:rPr>
              <a:t>Por </a:t>
            </a:r>
            <a:r>
              <a:rPr lang="es-MX" sz="2000" dirty="0">
                <a:solidFill>
                  <a:schemeClr val="tx2">
                    <a:lumMod val="50000"/>
                  </a:schemeClr>
                </a:solidFill>
                <a:cs typeface="+mn-cs"/>
              </a:rPr>
              <a:t>lo cual la certificación bajo el modelo ISO 9001, es un testimonio o declaración formal de que la organización cuenta con parámetros de calidad óptimos para desarrollar sus actividades o en la prestación de </a:t>
            </a:r>
            <a:r>
              <a:rPr lang="es-MX" sz="2000" dirty="0" smtClean="0">
                <a:solidFill>
                  <a:schemeClr val="tx2">
                    <a:lumMod val="50000"/>
                  </a:schemeClr>
                </a:solidFill>
                <a:cs typeface="+mn-cs"/>
              </a:rPr>
              <a:t>servicios</a:t>
            </a:r>
            <a:r>
              <a:rPr lang="es-MX" sz="2000" dirty="0">
                <a:solidFill>
                  <a:schemeClr val="tx2">
                    <a:lumMod val="50000"/>
                  </a:schemeClr>
                </a:solidFill>
                <a:cs typeface="+mn-cs"/>
              </a:rPr>
              <a:t>. </a:t>
            </a:r>
          </a:p>
        </p:txBody>
      </p:sp>
      <p:pic>
        <p:nvPicPr>
          <p:cNvPr id="4" name="3 Imagen"/>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1019779">
            <a:off x="6474231" y="2281876"/>
            <a:ext cx="1811880" cy="2500104"/>
          </a:xfrm>
          <a:prstGeom prst="rect">
            <a:avLst/>
          </a:prstGeom>
          <a:ln>
            <a:solidFill>
              <a:schemeClr val="tx1"/>
            </a:solidFill>
          </a:ln>
        </p:spPr>
      </p:pic>
      <p:sp>
        <p:nvSpPr>
          <p:cNvPr id="5" name="4 Rectángulo"/>
          <p:cNvSpPr/>
          <p:nvPr/>
        </p:nvSpPr>
        <p:spPr>
          <a:xfrm>
            <a:off x="622058" y="1551420"/>
            <a:ext cx="5163593" cy="1107996"/>
          </a:xfrm>
          <a:prstGeom prst="rect">
            <a:avLst/>
          </a:prstGeom>
        </p:spPr>
        <p:txBody>
          <a:bodyPr wrap="none">
            <a:spAutoFit/>
          </a:bodyPr>
          <a:lstStyle/>
          <a:p>
            <a:pPr algn="just">
              <a:lnSpc>
                <a:spcPct val="150000"/>
              </a:lnSpc>
              <a:defRPr/>
            </a:pPr>
            <a:r>
              <a:rPr lang="es-MX" sz="2200" b="1" dirty="0" smtClean="0">
                <a:solidFill>
                  <a:schemeClr val="accent2">
                    <a:lumMod val="75000"/>
                  </a:schemeClr>
                </a:solidFill>
                <a:cs typeface="+mn-cs"/>
              </a:rPr>
              <a:t>La aplicación de normas nos permite</a:t>
            </a:r>
          </a:p>
          <a:p>
            <a:pPr algn="just">
              <a:lnSpc>
                <a:spcPct val="150000"/>
              </a:lnSpc>
              <a:defRPr/>
            </a:pPr>
            <a:r>
              <a:rPr lang="es-MX" sz="2200" b="1" dirty="0">
                <a:solidFill>
                  <a:schemeClr val="accent2">
                    <a:lumMod val="75000"/>
                  </a:schemeClr>
                </a:solidFill>
                <a:cs typeface="+mn-cs"/>
              </a:rPr>
              <a:t> </a:t>
            </a:r>
            <a:r>
              <a:rPr lang="es-MX" sz="2200" b="1" dirty="0" smtClean="0">
                <a:solidFill>
                  <a:schemeClr val="accent2">
                    <a:lumMod val="75000"/>
                  </a:schemeClr>
                </a:solidFill>
                <a:cs typeface="+mn-cs"/>
              </a:rPr>
              <a:t>                    Certificar</a:t>
            </a:r>
            <a:endParaRPr lang="es-MX" sz="2200" dirty="0">
              <a:solidFill>
                <a:schemeClr val="accent2">
                  <a:lumMod val="75000"/>
                </a:schemeClr>
              </a:solidFill>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1" name="Text Box 3"/>
          <p:cNvSpPr txBox="1">
            <a:spLocks noChangeArrowheads="1"/>
          </p:cNvSpPr>
          <p:nvPr/>
        </p:nvSpPr>
        <p:spPr bwMode="auto">
          <a:xfrm>
            <a:off x="2246313" y="1901825"/>
            <a:ext cx="56388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eaLnBrk="1" hangingPunct="1">
              <a:spcBef>
                <a:spcPct val="50000"/>
              </a:spcBef>
              <a:buFontTx/>
              <a:buNone/>
            </a:pPr>
            <a:r>
              <a:rPr lang="es-ES_tradnl" altLang="es-MX" sz="2800">
                <a:solidFill>
                  <a:schemeClr val="bg1"/>
                </a:solidFill>
                <a:latin typeface="Arial" panose="020B0604020202020204" pitchFamily="34" charset="0"/>
              </a:rPr>
              <a:t>Próxima a ISO 14001:1996</a:t>
            </a:r>
          </a:p>
        </p:txBody>
      </p:sp>
      <p:sp>
        <p:nvSpPr>
          <p:cNvPr id="43014" name="Oval 5"/>
          <p:cNvSpPr>
            <a:spLocks noChangeArrowheads="1"/>
          </p:cNvSpPr>
          <p:nvPr/>
        </p:nvSpPr>
        <p:spPr bwMode="auto">
          <a:xfrm>
            <a:off x="1600200" y="1842864"/>
            <a:ext cx="2514600" cy="914400"/>
          </a:xfrm>
          <a:prstGeom prst="ellipse">
            <a:avLst/>
          </a:prstGeom>
          <a:gradFill rotWithShape="0">
            <a:gsLst>
              <a:gs pos="0">
                <a:srgbClr val="FFA64D"/>
              </a:gs>
              <a:gs pos="50000">
                <a:srgbClr val="FFE8BB"/>
              </a:gs>
              <a:gs pos="100000">
                <a:srgbClr val="FFA64D"/>
              </a:gs>
            </a:gsLst>
            <a:lin ang="18900000" scaled="1"/>
          </a:gradFill>
          <a:ln w="9525">
            <a:solidFill>
              <a:srgbClr val="FFA64D"/>
            </a:solidFill>
            <a:round/>
            <a:headEnd/>
            <a:tailEnd/>
          </a:ln>
        </p:spPr>
        <p:txBody>
          <a:bodyPr wrap="none" anchor="ct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spcBef>
                <a:spcPct val="0"/>
              </a:spcBef>
              <a:buFontTx/>
              <a:buNone/>
              <a:defRPr/>
            </a:pPr>
            <a:r>
              <a:rPr lang="es-ES_tradnl" altLang="es-MX" sz="6000" b="1" dirty="0" smtClean="0">
                <a:latin typeface="+mn-lt"/>
              </a:rPr>
              <a:t>P</a:t>
            </a:r>
            <a:r>
              <a:rPr lang="es-ES_tradnl" altLang="es-MX" b="1" dirty="0" smtClean="0">
                <a:latin typeface="+mn-lt"/>
              </a:rPr>
              <a:t>lanear</a:t>
            </a:r>
          </a:p>
        </p:txBody>
      </p:sp>
      <p:sp>
        <p:nvSpPr>
          <p:cNvPr id="43015" name="Oval 6"/>
          <p:cNvSpPr>
            <a:spLocks noChangeArrowheads="1"/>
          </p:cNvSpPr>
          <p:nvPr/>
        </p:nvSpPr>
        <p:spPr bwMode="auto">
          <a:xfrm>
            <a:off x="4191000" y="4814664"/>
            <a:ext cx="2514600" cy="990600"/>
          </a:xfrm>
          <a:prstGeom prst="ellipse">
            <a:avLst/>
          </a:prstGeom>
          <a:gradFill rotWithShape="0">
            <a:gsLst>
              <a:gs pos="0">
                <a:srgbClr val="7272DC"/>
              </a:gs>
              <a:gs pos="50000">
                <a:srgbClr val="E1E1FF"/>
              </a:gs>
              <a:gs pos="100000">
                <a:srgbClr val="7272DC"/>
              </a:gs>
            </a:gsLst>
            <a:lin ang="2700000" scaled="1"/>
          </a:gradFill>
          <a:ln w="9525">
            <a:solidFill>
              <a:schemeClr val="hlink"/>
            </a:solidFill>
            <a:round/>
            <a:headEnd/>
            <a:tailEnd/>
          </a:ln>
        </p:spPr>
        <p:txBody>
          <a:bodyPr wrap="none" anchor="ct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spcBef>
                <a:spcPct val="0"/>
              </a:spcBef>
              <a:buFontTx/>
              <a:buNone/>
              <a:defRPr/>
            </a:pPr>
            <a:r>
              <a:rPr lang="es-ES_tradnl" altLang="es-MX" sz="6000" b="1" dirty="0" smtClean="0">
                <a:latin typeface="+mn-lt"/>
              </a:rPr>
              <a:t>V</a:t>
            </a:r>
            <a:r>
              <a:rPr lang="es-ES_tradnl" altLang="es-MX" b="1" dirty="0" smtClean="0">
                <a:latin typeface="+mn-lt"/>
              </a:rPr>
              <a:t>erificar</a:t>
            </a:r>
          </a:p>
        </p:txBody>
      </p:sp>
      <p:sp>
        <p:nvSpPr>
          <p:cNvPr id="43016" name="Oval 7"/>
          <p:cNvSpPr>
            <a:spLocks noChangeArrowheads="1"/>
          </p:cNvSpPr>
          <p:nvPr/>
        </p:nvSpPr>
        <p:spPr bwMode="auto">
          <a:xfrm>
            <a:off x="5638800" y="2300064"/>
            <a:ext cx="2819400" cy="1066800"/>
          </a:xfrm>
          <a:prstGeom prst="ellipse">
            <a:avLst/>
          </a:prstGeom>
          <a:gradFill rotWithShape="0">
            <a:gsLst>
              <a:gs pos="0">
                <a:srgbClr val="339933"/>
              </a:gs>
              <a:gs pos="50000">
                <a:srgbClr val="DDF7DD"/>
              </a:gs>
              <a:gs pos="100000">
                <a:srgbClr val="339933"/>
              </a:gs>
            </a:gsLst>
            <a:lin ang="18900000" scaled="1"/>
          </a:gradFill>
          <a:ln w="9525">
            <a:solidFill>
              <a:srgbClr val="339933"/>
            </a:solidFill>
            <a:round/>
            <a:headEnd/>
            <a:tailEnd/>
          </a:ln>
        </p:spPr>
        <p:txBody>
          <a:bodyPr wrap="none" anchor="ct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spcBef>
                <a:spcPct val="0"/>
              </a:spcBef>
              <a:buFontTx/>
              <a:buNone/>
              <a:defRPr/>
            </a:pPr>
            <a:r>
              <a:rPr lang="es-ES_tradnl" altLang="es-MX" sz="6000" b="1" dirty="0" smtClean="0">
                <a:latin typeface="+mn-lt"/>
              </a:rPr>
              <a:t>H</a:t>
            </a:r>
            <a:r>
              <a:rPr lang="es-ES_tradnl" altLang="es-MX" b="1" dirty="0" smtClean="0">
                <a:latin typeface="+mn-lt"/>
              </a:rPr>
              <a:t>acer</a:t>
            </a:r>
          </a:p>
        </p:txBody>
      </p:sp>
      <p:sp>
        <p:nvSpPr>
          <p:cNvPr id="11" name="Oval 8"/>
          <p:cNvSpPr>
            <a:spLocks noChangeArrowheads="1"/>
          </p:cNvSpPr>
          <p:nvPr/>
        </p:nvSpPr>
        <p:spPr bwMode="auto">
          <a:xfrm>
            <a:off x="533400" y="3976464"/>
            <a:ext cx="2514600" cy="914400"/>
          </a:xfrm>
          <a:prstGeom prst="ellipse">
            <a:avLst/>
          </a:prstGeom>
          <a:gradFill rotWithShape="0">
            <a:gsLst>
              <a:gs pos="0">
                <a:schemeClr val="folHlink"/>
              </a:gs>
              <a:gs pos="50000">
                <a:srgbClr val="EAEAEA"/>
              </a:gs>
              <a:gs pos="100000">
                <a:schemeClr val="folHlink"/>
              </a:gs>
            </a:gsLst>
            <a:lin ang="18900000" scaled="1"/>
          </a:gradFill>
          <a:ln w="9525">
            <a:solidFill>
              <a:schemeClr val="bg2"/>
            </a:solidFill>
            <a:round/>
            <a:headEnd/>
            <a:tailEnd/>
          </a:ln>
          <a:effectLst/>
        </p:spPr>
        <p:txBody>
          <a:bodyPr wrap="none" anchor="ctr"/>
          <a:lstStyle/>
          <a:p>
            <a:pPr>
              <a:defRPr/>
            </a:pPr>
            <a:r>
              <a:rPr lang="es-ES_tradnl" sz="6000" b="1" dirty="0">
                <a:latin typeface="+mn-lt"/>
              </a:rPr>
              <a:t>A</a:t>
            </a:r>
            <a:r>
              <a:rPr lang="es-ES_tradnl" sz="3200" b="1" dirty="0">
                <a:latin typeface="+mn-lt"/>
              </a:rPr>
              <a:t>ctuar</a:t>
            </a:r>
          </a:p>
        </p:txBody>
      </p:sp>
      <p:sp>
        <p:nvSpPr>
          <p:cNvPr id="2" name="1 CuadroTexto"/>
          <p:cNvSpPr txBox="1"/>
          <p:nvPr/>
        </p:nvSpPr>
        <p:spPr>
          <a:xfrm>
            <a:off x="2024063" y="1147763"/>
            <a:ext cx="4991100" cy="585787"/>
          </a:xfrm>
          <a:prstGeom prst="rect">
            <a:avLst/>
          </a:prstGeom>
          <a:noFill/>
        </p:spPr>
        <p:txBody>
          <a:bodyPr wrap="none">
            <a:spAutoFit/>
          </a:bodyPr>
          <a:lstStyle/>
          <a:p>
            <a:pPr>
              <a:defRPr/>
            </a:pPr>
            <a:r>
              <a:rPr lang="es-MX" sz="3200" b="1" dirty="0">
                <a:solidFill>
                  <a:schemeClr val="accent2">
                    <a:lumMod val="75000"/>
                  </a:schemeClr>
                </a:solidFill>
                <a:latin typeface="+mn-lt"/>
              </a:rPr>
              <a:t>ESTRUCTURA ISO 9001:2008</a:t>
            </a:r>
          </a:p>
        </p:txBody>
      </p:sp>
      <p:sp>
        <p:nvSpPr>
          <p:cNvPr id="3" name="2 CuadroTexto"/>
          <p:cNvSpPr txBox="1"/>
          <p:nvPr/>
        </p:nvSpPr>
        <p:spPr>
          <a:xfrm>
            <a:off x="2941638" y="3298602"/>
            <a:ext cx="3233737" cy="923925"/>
          </a:xfrm>
          <a:prstGeom prst="rect">
            <a:avLst/>
          </a:prstGeom>
          <a:noFill/>
        </p:spPr>
        <p:txBody>
          <a:bodyPr wrap="none">
            <a:spAutoFit/>
          </a:bodyPr>
          <a:lstStyle/>
          <a:p>
            <a:pPr>
              <a:defRPr/>
            </a:pPr>
            <a:r>
              <a:rPr lang="es-MX" sz="5400" b="1" dirty="0">
                <a:latin typeface="+mn-lt"/>
              </a:rPr>
              <a:t>P   H   V   A</a:t>
            </a:r>
          </a:p>
        </p:txBody>
      </p:sp>
    </p:spTree>
    <p:extLst>
      <p:ext uri="{BB962C8B-B14F-4D97-AF65-F5344CB8AC3E}">
        <p14:creationId xmlns:p14="http://schemas.microsoft.com/office/powerpoint/2010/main" val="1259133911"/>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4" name="Imagen 3"/>
          <p:cNvPicPr>
            <a:picLocks noChangeAspect="1"/>
          </p:cNvPicPr>
          <p:nvPr/>
        </p:nvPicPr>
        <p:blipFill>
          <a:blip r:embed="rId2" cstate="print">
            <a:extLst>
              <a:ext uri="{28A0092B-C50C-407E-A947-70E740481C1C}">
                <a14:useLocalDpi xmlns:a14="http://schemas.microsoft.com/office/drawing/2010/main" val="0"/>
              </a:ext>
            </a:extLst>
          </a:blip>
          <a:srcRect b="2940"/>
          <a:stretch>
            <a:fillRect/>
          </a:stretch>
        </p:blipFill>
        <p:spPr bwMode="auto">
          <a:xfrm>
            <a:off x="0" y="14288"/>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036" name="Rectangle 4"/>
          <p:cNvSpPr>
            <a:spLocks noChangeArrowheads="1"/>
          </p:cNvSpPr>
          <p:nvPr/>
        </p:nvSpPr>
        <p:spPr bwMode="auto">
          <a:xfrm>
            <a:off x="714375" y="2060848"/>
            <a:ext cx="39914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spcBef>
                <a:spcPct val="0"/>
              </a:spcBef>
              <a:buFontTx/>
              <a:buNone/>
              <a:defRPr/>
            </a:pPr>
            <a:r>
              <a:rPr lang="es-ES" altLang="es-MX" sz="2200" b="1" dirty="0" smtClean="0">
                <a:latin typeface="+mn-lt"/>
              </a:rPr>
              <a:t>ISO</a:t>
            </a:r>
            <a:endParaRPr lang="es-ES" altLang="es-MX" sz="2200" dirty="0" smtClean="0">
              <a:latin typeface="+mn-lt"/>
            </a:endParaRPr>
          </a:p>
        </p:txBody>
      </p:sp>
      <p:sp>
        <p:nvSpPr>
          <p:cNvPr id="44037" name="Rectangle 5"/>
          <p:cNvSpPr>
            <a:spLocks noChangeArrowheads="1"/>
          </p:cNvSpPr>
          <p:nvPr/>
        </p:nvSpPr>
        <p:spPr bwMode="auto">
          <a:xfrm>
            <a:off x="1360488" y="2064023"/>
            <a:ext cx="121988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spcBef>
                <a:spcPct val="0"/>
              </a:spcBef>
              <a:buFontTx/>
              <a:buNone/>
              <a:defRPr/>
            </a:pPr>
            <a:r>
              <a:rPr lang="es-ES" altLang="es-MX" sz="2200" b="1" dirty="0" smtClean="0">
                <a:latin typeface="+mn-lt"/>
              </a:rPr>
              <a:t>9000:2005</a:t>
            </a:r>
            <a:endParaRPr lang="es-ES" altLang="es-MX" sz="2200" dirty="0" smtClean="0">
              <a:latin typeface="+mn-lt"/>
            </a:endParaRPr>
          </a:p>
        </p:txBody>
      </p:sp>
      <p:sp>
        <p:nvSpPr>
          <p:cNvPr id="44038" name="Rectangle 6"/>
          <p:cNvSpPr>
            <a:spLocks noChangeArrowheads="1"/>
          </p:cNvSpPr>
          <p:nvPr/>
        </p:nvSpPr>
        <p:spPr bwMode="auto">
          <a:xfrm>
            <a:off x="3440113" y="2060848"/>
            <a:ext cx="298145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spcBef>
                <a:spcPct val="0"/>
              </a:spcBef>
              <a:buFontTx/>
              <a:buNone/>
              <a:defRPr/>
            </a:pPr>
            <a:r>
              <a:rPr lang="es-ES" altLang="es-MX" sz="2200" b="1" smtClean="0">
                <a:latin typeface="+mn-lt"/>
              </a:rPr>
              <a:t>Sistemas de Gestión de la</a:t>
            </a:r>
            <a:endParaRPr lang="es-ES" altLang="es-MX" sz="2200" smtClean="0">
              <a:latin typeface="+mn-lt"/>
            </a:endParaRPr>
          </a:p>
        </p:txBody>
      </p:sp>
      <p:sp>
        <p:nvSpPr>
          <p:cNvPr id="44039" name="Rectangle 7"/>
          <p:cNvSpPr>
            <a:spLocks noChangeArrowheads="1"/>
          </p:cNvSpPr>
          <p:nvPr/>
        </p:nvSpPr>
        <p:spPr bwMode="auto">
          <a:xfrm>
            <a:off x="3440113" y="2403748"/>
            <a:ext cx="430399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spcBef>
                <a:spcPct val="0"/>
              </a:spcBef>
              <a:buFontTx/>
              <a:buNone/>
              <a:defRPr/>
            </a:pPr>
            <a:r>
              <a:rPr lang="es-ES" altLang="es-MX" sz="2200" b="1" dirty="0" smtClean="0">
                <a:latin typeface="+mn-lt"/>
              </a:rPr>
              <a:t>Calidad.  Fundamentos y vocabulario</a:t>
            </a:r>
            <a:endParaRPr lang="es-ES" altLang="es-MX" sz="2200" dirty="0" smtClean="0">
              <a:latin typeface="+mn-lt"/>
            </a:endParaRPr>
          </a:p>
        </p:txBody>
      </p:sp>
      <p:sp>
        <p:nvSpPr>
          <p:cNvPr id="44040" name="Rectangle 8"/>
          <p:cNvSpPr>
            <a:spLocks noChangeArrowheads="1"/>
          </p:cNvSpPr>
          <p:nvPr/>
        </p:nvSpPr>
        <p:spPr bwMode="auto">
          <a:xfrm>
            <a:off x="714375" y="2918098"/>
            <a:ext cx="168315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spcBef>
                <a:spcPct val="0"/>
              </a:spcBef>
              <a:buFontTx/>
              <a:buNone/>
              <a:defRPr/>
            </a:pPr>
            <a:r>
              <a:rPr lang="es-ES" altLang="es-MX" sz="2200" b="1" smtClean="0">
                <a:latin typeface="+mn-lt"/>
              </a:rPr>
              <a:t>ISO 9001:2008</a:t>
            </a:r>
            <a:endParaRPr lang="es-ES" altLang="es-MX" sz="2200" smtClean="0">
              <a:latin typeface="+mn-lt"/>
            </a:endParaRPr>
          </a:p>
        </p:txBody>
      </p:sp>
      <p:sp>
        <p:nvSpPr>
          <p:cNvPr id="44041" name="Rectangle 9"/>
          <p:cNvSpPr>
            <a:spLocks noChangeArrowheads="1"/>
          </p:cNvSpPr>
          <p:nvPr/>
        </p:nvSpPr>
        <p:spPr bwMode="auto">
          <a:xfrm>
            <a:off x="3506788" y="2978423"/>
            <a:ext cx="298145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spcBef>
                <a:spcPct val="0"/>
              </a:spcBef>
              <a:buFontTx/>
              <a:buNone/>
              <a:defRPr/>
            </a:pPr>
            <a:r>
              <a:rPr lang="es-ES" altLang="es-MX" sz="2200" b="1" smtClean="0">
                <a:latin typeface="+mn-lt"/>
              </a:rPr>
              <a:t>Sistemas de Gestión de la</a:t>
            </a:r>
            <a:endParaRPr lang="es-ES" altLang="es-MX" sz="2200" smtClean="0">
              <a:latin typeface="+mn-lt"/>
            </a:endParaRPr>
          </a:p>
        </p:txBody>
      </p:sp>
      <p:sp>
        <p:nvSpPr>
          <p:cNvPr id="44042" name="Rectangle 10"/>
          <p:cNvSpPr>
            <a:spLocks noChangeArrowheads="1"/>
          </p:cNvSpPr>
          <p:nvPr/>
        </p:nvSpPr>
        <p:spPr bwMode="auto">
          <a:xfrm>
            <a:off x="3506788" y="3324498"/>
            <a:ext cx="227902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spcBef>
                <a:spcPct val="0"/>
              </a:spcBef>
              <a:buFontTx/>
              <a:buNone/>
              <a:defRPr/>
            </a:pPr>
            <a:r>
              <a:rPr lang="es-ES" altLang="es-MX" sz="2200" b="1" smtClean="0">
                <a:latin typeface="+mn-lt"/>
              </a:rPr>
              <a:t>Calidad.  Requisitos</a:t>
            </a:r>
            <a:endParaRPr lang="es-ES" altLang="es-MX" sz="2200" smtClean="0">
              <a:latin typeface="+mn-lt"/>
            </a:endParaRPr>
          </a:p>
        </p:txBody>
      </p:sp>
      <p:sp>
        <p:nvSpPr>
          <p:cNvPr id="44043" name="Rectangle 11"/>
          <p:cNvSpPr>
            <a:spLocks noChangeArrowheads="1"/>
          </p:cNvSpPr>
          <p:nvPr/>
        </p:nvSpPr>
        <p:spPr bwMode="auto">
          <a:xfrm>
            <a:off x="704850" y="4154761"/>
            <a:ext cx="168315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spcBef>
                <a:spcPct val="0"/>
              </a:spcBef>
              <a:buFontTx/>
              <a:buNone/>
              <a:defRPr/>
            </a:pPr>
            <a:r>
              <a:rPr lang="es-ES" altLang="es-MX" sz="2200" b="1" dirty="0" smtClean="0">
                <a:latin typeface="+mn-lt"/>
              </a:rPr>
              <a:t>ISO 9004:2009</a:t>
            </a:r>
            <a:endParaRPr lang="es-ES" altLang="es-MX" sz="2200" dirty="0" smtClean="0">
              <a:latin typeface="+mn-lt"/>
            </a:endParaRPr>
          </a:p>
        </p:txBody>
      </p:sp>
      <p:sp>
        <p:nvSpPr>
          <p:cNvPr id="44044" name="Rectangle 12"/>
          <p:cNvSpPr>
            <a:spLocks noChangeArrowheads="1"/>
          </p:cNvSpPr>
          <p:nvPr/>
        </p:nvSpPr>
        <p:spPr bwMode="auto">
          <a:xfrm>
            <a:off x="3430588" y="3811861"/>
            <a:ext cx="298145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spcBef>
                <a:spcPct val="0"/>
              </a:spcBef>
              <a:buFontTx/>
              <a:buNone/>
              <a:defRPr/>
            </a:pPr>
            <a:r>
              <a:rPr lang="es-ES" altLang="es-MX" sz="2200" b="1" dirty="0" smtClean="0">
                <a:latin typeface="+mn-lt"/>
              </a:rPr>
              <a:t>Sistemas de Gestión de la</a:t>
            </a:r>
            <a:endParaRPr lang="es-ES" altLang="es-MX" sz="2200" dirty="0" smtClean="0">
              <a:latin typeface="+mn-lt"/>
            </a:endParaRPr>
          </a:p>
        </p:txBody>
      </p:sp>
      <p:sp>
        <p:nvSpPr>
          <p:cNvPr id="44045" name="Rectangle 13"/>
          <p:cNvSpPr>
            <a:spLocks noChangeArrowheads="1"/>
          </p:cNvSpPr>
          <p:nvPr/>
        </p:nvSpPr>
        <p:spPr bwMode="auto">
          <a:xfrm>
            <a:off x="3430588" y="4157936"/>
            <a:ext cx="468166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spcBef>
                <a:spcPct val="0"/>
              </a:spcBef>
              <a:buFontTx/>
              <a:buNone/>
              <a:defRPr/>
            </a:pPr>
            <a:r>
              <a:rPr lang="es-ES" altLang="es-MX" sz="2200" b="1" dirty="0" smtClean="0">
                <a:latin typeface="+mn-lt"/>
              </a:rPr>
              <a:t>Calidad.  Gestión para el éxito sostenido</a:t>
            </a:r>
            <a:endParaRPr lang="es-ES" altLang="es-MX" sz="2200" dirty="0" smtClean="0">
              <a:latin typeface="+mn-lt"/>
            </a:endParaRPr>
          </a:p>
        </p:txBody>
      </p:sp>
      <p:sp>
        <p:nvSpPr>
          <p:cNvPr id="44046" name="Rectangle 14"/>
          <p:cNvSpPr>
            <a:spLocks noChangeArrowheads="1"/>
          </p:cNvSpPr>
          <p:nvPr/>
        </p:nvSpPr>
        <p:spPr bwMode="auto">
          <a:xfrm>
            <a:off x="3430588" y="4500836"/>
            <a:ext cx="250498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spcBef>
                <a:spcPct val="0"/>
              </a:spcBef>
              <a:buFontTx/>
              <a:buNone/>
              <a:defRPr/>
            </a:pPr>
            <a:r>
              <a:rPr lang="es-ES" altLang="es-MX" sz="2200" b="1" dirty="0" smtClean="0">
                <a:latin typeface="+mn-lt"/>
              </a:rPr>
              <a:t>De una organización. </a:t>
            </a:r>
            <a:endParaRPr lang="es-ES" altLang="es-MX" sz="2200" dirty="0" smtClean="0">
              <a:latin typeface="+mn-lt"/>
            </a:endParaRPr>
          </a:p>
        </p:txBody>
      </p:sp>
      <p:sp>
        <p:nvSpPr>
          <p:cNvPr id="44047" name="Rectangle 15"/>
          <p:cNvSpPr>
            <a:spLocks noChangeArrowheads="1"/>
          </p:cNvSpPr>
          <p:nvPr/>
        </p:nvSpPr>
        <p:spPr bwMode="auto">
          <a:xfrm>
            <a:off x="704850" y="5396186"/>
            <a:ext cx="182582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spcBef>
                <a:spcPct val="0"/>
              </a:spcBef>
              <a:buFontTx/>
              <a:buNone/>
              <a:defRPr/>
            </a:pPr>
            <a:r>
              <a:rPr lang="es-ES" altLang="es-MX" sz="2200" b="1" dirty="0" smtClean="0">
                <a:latin typeface="+mn-lt"/>
              </a:rPr>
              <a:t>ISO 19011:2011</a:t>
            </a:r>
            <a:endParaRPr lang="es-ES" altLang="es-MX" sz="2200" dirty="0" smtClean="0">
              <a:latin typeface="+mn-lt"/>
            </a:endParaRPr>
          </a:p>
        </p:txBody>
      </p:sp>
      <p:sp>
        <p:nvSpPr>
          <p:cNvPr id="44048" name="Rectangle 16"/>
          <p:cNvSpPr>
            <a:spLocks noChangeArrowheads="1"/>
          </p:cNvSpPr>
          <p:nvPr/>
        </p:nvSpPr>
        <p:spPr bwMode="auto">
          <a:xfrm>
            <a:off x="3349625" y="5188223"/>
            <a:ext cx="5464175" cy="677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spcBef>
                <a:spcPct val="0"/>
              </a:spcBef>
              <a:buFontTx/>
              <a:buNone/>
              <a:defRPr/>
            </a:pPr>
            <a:r>
              <a:rPr lang="es-ES" altLang="es-MX" sz="2200" b="1" smtClean="0">
                <a:latin typeface="+mn-lt"/>
              </a:rPr>
              <a:t>Directrices para la auditoría de los sistemas de gestión de la calidad y/o ambiental</a:t>
            </a:r>
          </a:p>
        </p:txBody>
      </p:sp>
      <p:sp>
        <p:nvSpPr>
          <p:cNvPr id="17" name="16 CuadroTexto"/>
          <p:cNvSpPr txBox="1"/>
          <p:nvPr/>
        </p:nvSpPr>
        <p:spPr>
          <a:xfrm>
            <a:off x="2024063" y="1147763"/>
            <a:ext cx="4043362" cy="585787"/>
          </a:xfrm>
          <a:prstGeom prst="rect">
            <a:avLst/>
          </a:prstGeom>
          <a:noFill/>
        </p:spPr>
        <p:txBody>
          <a:bodyPr wrap="none">
            <a:spAutoFit/>
          </a:bodyPr>
          <a:lstStyle/>
          <a:p>
            <a:pPr>
              <a:defRPr/>
            </a:pPr>
            <a:r>
              <a:rPr lang="es-MX" sz="3200" b="1" dirty="0">
                <a:solidFill>
                  <a:schemeClr val="accent2">
                    <a:lumMod val="75000"/>
                  </a:schemeClr>
                </a:solidFill>
                <a:latin typeface="+mn-lt"/>
              </a:rPr>
              <a:t>ESTRUCTURA ISO 9000</a:t>
            </a:r>
          </a:p>
        </p:txBody>
      </p:sp>
    </p:spTree>
    <p:extLst>
      <p:ext uri="{BB962C8B-B14F-4D97-AF65-F5344CB8AC3E}">
        <p14:creationId xmlns:p14="http://schemas.microsoft.com/office/powerpoint/2010/main" val="2828379900"/>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818" name="Imagen 3"/>
          <p:cNvPicPr>
            <a:picLocks noChangeAspect="1"/>
          </p:cNvPicPr>
          <p:nvPr/>
        </p:nvPicPr>
        <p:blipFill>
          <a:blip r:embed="rId2" cstate="print">
            <a:extLst>
              <a:ext uri="{28A0092B-C50C-407E-A947-70E740481C1C}">
                <a14:useLocalDpi xmlns:a14="http://schemas.microsoft.com/office/drawing/2010/main" val="0"/>
              </a:ext>
            </a:extLst>
          </a:blip>
          <a:srcRect b="2940"/>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060" name="Text Box 3"/>
          <p:cNvSpPr txBox="1">
            <a:spLocks noChangeArrowheads="1"/>
          </p:cNvSpPr>
          <p:nvPr/>
        </p:nvSpPr>
        <p:spPr bwMode="auto">
          <a:xfrm>
            <a:off x="3165475" y="1590675"/>
            <a:ext cx="5829300" cy="4413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lnSpc>
                <a:spcPct val="130000"/>
              </a:lnSpc>
              <a:spcBef>
                <a:spcPct val="0"/>
              </a:spcBef>
              <a:buFontTx/>
              <a:buChar char="•"/>
              <a:defRPr/>
            </a:pPr>
            <a:r>
              <a:rPr lang="es-ES_tradnl" altLang="es-MX" sz="2400" dirty="0" smtClean="0">
                <a:latin typeface="+mn-lt"/>
              </a:rPr>
              <a:t> Organización enfocada al cliente</a:t>
            </a:r>
          </a:p>
          <a:p>
            <a:pPr eaLnBrk="1" hangingPunct="1">
              <a:lnSpc>
                <a:spcPct val="130000"/>
              </a:lnSpc>
              <a:spcBef>
                <a:spcPct val="0"/>
              </a:spcBef>
              <a:buFontTx/>
              <a:buChar char="•"/>
              <a:defRPr/>
            </a:pPr>
            <a:r>
              <a:rPr lang="es-ES_tradnl" altLang="es-MX" sz="2400" dirty="0" smtClean="0">
                <a:latin typeface="+mn-lt"/>
              </a:rPr>
              <a:t> Liderazgo</a:t>
            </a:r>
          </a:p>
          <a:p>
            <a:pPr eaLnBrk="1" hangingPunct="1">
              <a:lnSpc>
                <a:spcPct val="130000"/>
              </a:lnSpc>
              <a:spcBef>
                <a:spcPct val="0"/>
              </a:spcBef>
              <a:buFontTx/>
              <a:buChar char="•"/>
              <a:defRPr/>
            </a:pPr>
            <a:r>
              <a:rPr lang="es-ES_tradnl" altLang="es-MX" sz="2400" dirty="0" smtClean="0">
                <a:latin typeface="+mn-lt"/>
              </a:rPr>
              <a:t> Participación del personal</a:t>
            </a:r>
          </a:p>
          <a:p>
            <a:pPr eaLnBrk="1" hangingPunct="1">
              <a:lnSpc>
                <a:spcPct val="130000"/>
              </a:lnSpc>
              <a:spcBef>
                <a:spcPct val="0"/>
              </a:spcBef>
              <a:buFontTx/>
              <a:buChar char="•"/>
              <a:defRPr/>
            </a:pPr>
            <a:r>
              <a:rPr lang="es-ES_tradnl" altLang="es-MX" sz="2400" dirty="0" smtClean="0">
                <a:latin typeface="+mn-lt"/>
              </a:rPr>
              <a:t> Enfoque basado en procesos</a:t>
            </a:r>
          </a:p>
          <a:p>
            <a:pPr eaLnBrk="1" hangingPunct="1">
              <a:lnSpc>
                <a:spcPct val="130000"/>
              </a:lnSpc>
              <a:spcBef>
                <a:spcPct val="0"/>
              </a:spcBef>
              <a:buFontTx/>
              <a:buChar char="•"/>
              <a:defRPr/>
            </a:pPr>
            <a:r>
              <a:rPr lang="es-ES_tradnl" altLang="es-MX" sz="2400" dirty="0" smtClean="0">
                <a:latin typeface="+mn-lt"/>
              </a:rPr>
              <a:t> Gestión basada en sistemas </a:t>
            </a:r>
          </a:p>
          <a:p>
            <a:pPr eaLnBrk="1" hangingPunct="1">
              <a:lnSpc>
                <a:spcPct val="130000"/>
              </a:lnSpc>
              <a:spcBef>
                <a:spcPct val="0"/>
              </a:spcBef>
              <a:buFontTx/>
              <a:buChar char="•"/>
              <a:defRPr/>
            </a:pPr>
            <a:r>
              <a:rPr lang="es-ES_tradnl" altLang="es-MX" sz="2400" dirty="0" smtClean="0">
                <a:latin typeface="+mn-lt"/>
              </a:rPr>
              <a:t> Mejora continua</a:t>
            </a:r>
          </a:p>
          <a:p>
            <a:pPr eaLnBrk="1" hangingPunct="1">
              <a:lnSpc>
                <a:spcPct val="130000"/>
              </a:lnSpc>
              <a:spcBef>
                <a:spcPct val="0"/>
              </a:spcBef>
              <a:buFontTx/>
              <a:buChar char="•"/>
              <a:defRPr/>
            </a:pPr>
            <a:r>
              <a:rPr lang="es-ES_tradnl" altLang="es-MX" sz="2400" dirty="0" smtClean="0">
                <a:latin typeface="+mn-lt"/>
              </a:rPr>
              <a:t> Toma de decisiones basada en hechos</a:t>
            </a:r>
          </a:p>
          <a:p>
            <a:pPr eaLnBrk="1" hangingPunct="1">
              <a:lnSpc>
                <a:spcPct val="130000"/>
              </a:lnSpc>
              <a:spcBef>
                <a:spcPct val="0"/>
              </a:spcBef>
              <a:buFontTx/>
              <a:buChar char="•"/>
              <a:defRPr/>
            </a:pPr>
            <a:r>
              <a:rPr lang="es-ES_tradnl" altLang="es-MX" sz="2400" dirty="0" smtClean="0">
                <a:latin typeface="+mn-lt"/>
              </a:rPr>
              <a:t> Relación mutuamente  beneficiosa con el     Proveedor</a:t>
            </a:r>
          </a:p>
        </p:txBody>
      </p:sp>
      <p:pic>
        <p:nvPicPr>
          <p:cNvPr id="34820" name="Picture 4" descr="BD05374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31763" y="2786063"/>
            <a:ext cx="3094037" cy="3211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1 CuadroTexto"/>
          <p:cNvSpPr txBox="1"/>
          <p:nvPr/>
        </p:nvSpPr>
        <p:spPr>
          <a:xfrm>
            <a:off x="569913" y="1127125"/>
            <a:ext cx="7927975" cy="584200"/>
          </a:xfrm>
          <a:prstGeom prst="rect">
            <a:avLst/>
          </a:prstGeom>
          <a:noFill/>
        </p:spPr>
        <p:txBody>
          <a:bodyPr wrap="none">
            <a:spAutoFit/>
          </a:bodyPr>
          <a:lstStyle/>
          <a:p>
            <a:pPr>
              <a:defRPr/>
            </a:pPr>
            <a:r>
              <a:rPr lang="es-MX" sz="3200" b="1" dirty="0">
                <a:solidFill>
                  <a:schemeClr val="accent2">
                    <a:lumMod val="75000"/>
                  </a:schemeClr>
                </a:solidFill>
                <a:latin typeface="+mn-lt"/>
              </a:rPr>
              <a:t>PRINCIPIOS PARA LA GESTION DE LA CALIDAD</a:t>
            </a:r>
          </a:p>
        </p:txBody>
      </p:sp>
    </p:spTree>
    <p:extLst>
      <p:ext uri="{BB962C8B-B14F-4D97-AF65-F5344CB8AC3E}">
        <p14:creationId xmlns:p14="http://schemas.microsoft.com/office/powerpoint/2010/main" val="1427681137"/>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2" name="Imagen 3"/>
          <p:cNvPicPr>
            <a:picLocks noChangeAspect="1"/>
          </p:cNvPicPr>
          <p:nvPr/>
        </p:nvPicPr>
        <p:blipFill>
          <a:blip r:embed="rId2" cstate="print">
            <a:extLst>
              <a:ext uri="{28A0092B-C50C-407E-A947-70E740481C1C}">
                <a14:useLocalDpi xmlns:a14="http://schemas.microsoft.com/office/drawing/2010/main" val="0"/>
              </a:ext>
            </a:extLst>
          </a:blip>
          <a:srcRect b="2940"/>
          <a:stretch>
            <a:fillRect/>
          </a:stretch>
        </p:blipFill>
        <p:spPr bwMode="auto">
          <a:xfrm>
            <a:off x="971600" y="70593"/>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5843" name="Group 591"/>
          <p:cNvGrpSpPr>
            <a:grpSpLocks/>
          </p:cNvGrpSpPr>
          <p:nvPr/>
        </p:nvGrpSpPr>
        <p:grpSpPr bwMode="auto">
          <a:xfrm>
            <a:off x="1619672" y="1772816"/>
            <a:ext cx="6618288" cy="4176713"/>
            <a:chOff x="480" y="912"/>
            <a:chExt cx="4848" cy="2832"/>
          </a:xfrm>
        </p:grpSpPr>
        <p:sp>
          <p:nvSpPr>
            <p:cNvPr id="35845" name="AutoShape 2"/>
            <p:cNvSpPr>
              <a:spLocks noChangeArrowheads="1"/>
            </p:cNvSpPr>
            <p:nvPr/>
          </p:nvSpPr>
          <p:spPr bwMode="auto">
            <a:xfrm>
              <a:off x="864" y="912"/>
              <a:ext cx="1776" cy="720"/>
            </a:xfrm>
            <a:prstGeom prst="doubleWave">
              <a:avLst>
                <a:gd name="adj1" fmla="val 6500"/>
                <a:gd name="adj2" fmla="val 0"/>
              </a:avLst>
            </a:prstGeom>
            <a:gradFill rotWithShape="0">
              <a:gsLst>
                <a:gs pos="0">
                  <a:srgbClr val="339933"/>
                </a:gs>
                <a:gs pos="100000">
                  <a:srgbClr val="DAF6DA"/>
                </a:gs>
              </a:gsLst>
              <a:path path="rect">
                <a:fillToRect t="100000" r="100000"/>
              </a:path>
            </a:gradFill>
            <a:ln w="9525">
              <a:solidFill>
                <a:srgbClr val="339933"/>
              </a:solidFill>
              <a:miter lim="800000"/>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spcBef>
                  <a:spcPct val="0"/>
                </a:spcBef>
                <a:buFontTx/>
                <a:buNone/>
              </a:pPr>
              <a:r>
                <a:rPr lang="es-ES_tradnl" altLang="es-MX" sz="2400" b="1">
                  <a:latin typeface="Century Gothic" panose="020B0502020202020204" pitchFamily="34" charset="0"/>
                </a:rPr>
                <a:t>PRODUCTO </a:t>
              </a:r>
            </a:p>
            <a:p>
              <a:pPr>
                <a:spcBef>
                  <a:spcPct val="0"/>
                </a:spcBef>
                <a:buFontTx/>
                <a:buNone/>
              </a:pPr>
              <a:r>
                <a:rPr lang="es-ES_tradnl" altLang="es-MX" sz="2400" b="1">
                  <a:latin typeface="Century Gothic" panose="020B0502020202020204" pitchFamily="34" charset="0"/>
                </a:rPr>
                <a:t>CONFORME</a:t>
              </a:r>
            </a:p>
          </p:txBody>
        </p:sp>
        <p:sp>
          <p:nvSpPr>
            <p:cNvPr id="35846" name="AutoShape 3"/>
            <p:cNvSpPr>
              <a:spLocks noChangeArrowheads="1"/>
            </p:cNvSpPr>
            <p:nvPr/>
          </p:nvSpPr>
          <p:spPr bwMode="auto">
            <a:xfrm>
              <a:off x="1776" y="2736"/>
              <a:ext cx="1968" cy="1008"/>
            </a:xfrm>
            <a:custGeom>
              <a:avLst/>
              <a:gdLst>
                <a:gd name="T0" fmla="*/ 0 w 21600"/>
                <a:gd name="T1" fmla="*/ 0 h 21600"/>
                <a:gd name="T2" fmla="*/ 0 w 21600"/>
                <a:gd name="T3" fmla="*/ 0 h 21600"/>
                <a:gd name="T4" fmla="*/ 0 w 21600"/>
                <a:gd name="T5" fmla="*/ 0 h 21600"/>
                <a:gd name="T6" fmla="*/ 0 w 21600"/>
                <a:gd name="T7" fmla="*/ 0 h 21600"/>
                <a:gd name="T8" fmla="*/ 17694720 60000 65536"/>
                <a:gd name="T9" fmla="*/ 11796480 60000 65536"/>
                <a:gd name="T10" fmla="*/ 5898240 60000 65536"/>
                <a:gd name="T11" fmla="*/ 0 60000 65536"/>
                <a:gd name="T12" fmla="*/ 3380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0">
              <a:gsLst>
                <a:gs pos="0">
                  <a:srgbClr val="339933"/>
                </a:gs>
                <a:gs pos="100000">
                  <a:srgbClr val="CCF2CC"/>
                </a:gs>
              </a:gsLst>
              <a:lin ang="0" scaled="1"/>
            </a:gradFill>
            <a:ln w="9525">
              <a:solidFill>
                <a:srgbClr val="339933"/>
              </a:solidFill>
              <a:miter lim="800000"/>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spcBef>
                  <a:spcPct val="0"/>
                </a:spcBef>
                <a:buFontTx/>
                <a:buNone/>
              </a:pPr>
              <a:r>
                <a:rPr lang="es-ES_tradnl" altLang="es-MX" sz="2400" b="1" dirty="0">
                  <a:latin typeface="Century Gothic" panose="020B0502020202020204" pitchFamily="34" charset="0"/>
                </a:rPr>
                <a:t>CLIENTE</a:t>
              </a:r>
            </a:p>
            <a:p>
              <a:pPr>
                <a:spcBef>
                  <a:spcPct val="0"/>
                </a:spcBef>
                <a:buFontTx/>
                <a:buNone/>
              </a:pPr>
              <a:r>
                <a:rPr lang="es-ES_tradnl" altLang="es-MX" sz="2400" b="1" dirty="0">
                  <a:latin typeface="Century Gothic" panose="020B0502020202020204" pitchFamily="34" charset="0"/>
                </a:rPr>
                <a:t>SATISFECHO</a:t>
              </a:r>
            </a:p>
          </p:txBody>
        </p:sp>
        <p:grpSp>
          <p:nvGrpSpPr>
            <p:cNvPr id="35847" name="Group 5"/>
            <p:cNvGrpSpPr>
              <a:grpSpLocks/>
            </p:cNvGrpSpPr>
            <p:nvPr/>
          </p:nvGrpSpPr>
          <p:grpSpPr bwMode="auto">
            <a:xfrm>
              <a:off x="480" y="1488"/>
              <a:ext cx="2256" cy="1200"/>
              <a:chOff x="624" y="1728"/>
              <a:chExt cx="1374" cy="843"/>
            </a:xfrm>
          </p:grpSpPr>
          <p:sp>
            <p:nvSpPr>
              <p:cNvPr id="36127" name="Rectangle 6"/>
              <p:cNvSpPr>
                <a:spLocks noChangeArrowheads="1"/>
              </p:cNvSpPr>
              <p:nvPr/>
            </p:nvSpPr>
            <p:spPr bwMode="auto">
              <a:xfrm>
                <a:off x="722" y="2439"/>
                <a:ext cx="1256" cy="132"/>
              </a:xfrm>
              <a:prstGeom prst="rect">
                <a:avLst/>
              </a:prstGeom>
              <a:solidFill>
                <a:srgbClr val="1475A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eaLnBrk="1" hangingPunct="1">
                  <a:spcBef>
                    <a:spcPct val="0"/>
                  </a:spcBef>
                  <a:buFontTx/>
                  <a:buNone/>
                </a:pPr>
                <a:endParaRPr lang="es-CO" altLang="es-MX" sz="2400">
                  <a:latin typeface="Times New Roman" panose="02020603050405020304" pitchFamily="18" charset="0"/>
                </a:endParaRPr>
              </a:p>
            </p:txBody>
          </p:sp>
          <p:sp>
            <p:nvSpPr>
              <p:cNvPr id="36128" name="Freeform 7"/>
              <p:cNvSpPr>
                <a:spLocks/>
              </p:cNvSpPr>
              <p:nvPr/>
            </p:nvSpPr>
            <p:spPr bwMode="auto">
              <a:xfrm>
                <a:off x="794" y="2439"/>
                <a:ext cx="1184" cy="132"/>
              </a:xfrm>
              <a:custGeom>
                <a:avLst/>
                <a:gdLst>
                  <a:gd name="T0" fmla="*/ 0 w 2369"/>
                  <a:gd name="T1" fmla="*/ 0 h 265"/>
                  <a:gd name="T2" fmla="*/ 0 w 2369"/>
                  <a:gd name="T3" fmla="*/ 0 h 265"/>
                  <a:gd name="T4" fmla="*/ 0 w 2369"/>
                  <a:gd name="T5" fmla="*/ 0 h 265"/>
                  <a:gd name="T6" fmla="*/ 0 w 2369"/>
                  <a:gd name="T7" fmla="*/ 0 h 265"/>
                  <a:gd name="T8" fmla="*/ 0 w 2369"/>
                  <a:gd name="T9" fmla="*/ 0 h 265"/>
                  <a:gd name="T10" fmla="*/ 0 w 2369"/>
                  <a:gd name="T11" fmla="*/ 0 h 265"/>
                  <a:gd name="T12" fmla="*/ 0 w 2369"/>
                  <a:gd name="T13" fmla="*/ 0 h 265"/>
                  <a:gd name="T14" fmla="*/ 0 w 2369"/>
                  <a:gd name="T15" fmla="*/ 0 h 265"/>
                  <a:gd name="T16" fmla="*/ 0 w 2369"/>
                  <a:gd name="T17" fmla="*/ 0 h 265"/>
                  <a:gd name="T18" fmla="*/ 0 w 2369"/>
                  <a:gd name="T19" fmla="*/ 0 h 265"/>
                  <a:gd name="T20" fmla="*/ 0 w 2369"/>
                  <a:gd name="T21" fmla="*/ 0 h 265"/>
                  <a:gd name="T22" fmla="*/ 0 w 2369"/>
                  <a:gd name="T23" fmla="*/ 0 h 265"/>
                  <a:gd name="T24" fmla="*/ 0 w 2369"/>
                  <a:gd name="T25" fmla="*/ 0 h 265"/>
                  <a:gd name="T26" fmla="*/ 0 w 2369"/>
                  <a:gd name="T27" fmla="*/ 0 h 265"/>
                  <a:gd name="T28" fmla="*/ 0 w 2369"/>
                  <a:gd name="T29" fmla="*/ 0 h 265"/>
                  <a:gd name="T30" fmla="*/ 0 w 2369"/>
                  <a:gd name="T31" fmla="*/ 0 h 265"/>
                  <a:gd name="T32" fmla="*/ 0 w 2369"/>
                  <a:gd name="T33" fmla="*/ 0 h 265"/>
                  <a:gd name="T34" fmla="*/ 0 w 2369"/>
                  <a:gd name="T35" fmla="*/ 0 h 265"/>
                  <a:gd name="T36" fmla="*/ 0 w 2369"/>
                  <a:gd name="T37" fmla="*/ 0 h 265"/>
                  <a:gd name="T38" fmla="*/ 0 w 2369"/>
                  <a:gd name="T39" fmla="*/ 0 h 265"/>
                  <a:gd name="T40" fmla="*/ 0 w 2369"/>
                  <a:gd name="T41" fmla="*/ 0 h 265"/>
                  <a:gd name="T42" fmla="*/ 0 w 2369"/>
                  <a:gd name="T43" fmla="*/ 0 h 265"/>
                  <a:gd name="T44" fmla="*/ 0 w 2369"/>
                  <a:gd name="T45" fmla="*/ 0 h 265"/>
                  <a:gd name="T46" fmla="*/ 0 w 2369"/>
                  <a:gd name="T47" fmla="*/ 0 h 265"/>
                  <a:gd name="T48" fmla="*/ 0 w 2369"/>
                  <a:gd name="T49" fmla="*/ 0 h 265"/>
                  <a:gd name="T50" fmla="*/ 0 w 2369"/>
                  <a:gd name="T51" fmla="*/ 0 h 265"/>
                  <a:gd name="T52" fmla="*/ 0 w 2369"/>
                  <a:gd name="T53" fmla="*/ 0 h 265"/>
                  <a:gd name="T54" fmla="*/ 0 w 2369"/>
                  <a:gd name="T55" fmla="*/ 0 h 265"/>
                  <a:gd name="T56" fmla="*/ 0 w 2369"/>
                  <a:gd name="T57" fmla="*/ 0 h 265"/>
                  <a:gd name="T58" fmla="*/ 0 w 2369"/>
                  <a:gd name="T59" fmla="*/ 0 h 265"/>
                  <a:gd name="T60" fmla="*/ 0 w 2369"/>
                  <a:gd name="T61" fmla="*/ 0 h 265"/>
                  <a:gd name="T62" fmla="*/ 0 w 2369"/>
                  <a:gd name="T63" fmla="*/ 0 h 265"/>
                  <a:gd name="T64" fmla="*/ 0 w 2369"/>
                  <a:gd name="T65" fmla="*/ 0 h 265"/>
                  <a:gd name="T66" fmla="*/ 0 w 2369"/>
                  <a:gd name="T67" fmla="*/ 0 h 265"/>
                  <a:gd name="T68" fmla="*/ 0 w 2369"/>
                  <a:gd name="T69" fmla="*/ 0 h 26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369"/>
                  <a:gd name="T106" fmla="*/ 0 h 265"/>
                  <a:gd name="T107" fmla="*/ 2369 w 2369"/>
                  <a:gd name="T108" fmla="*/ 265 h 26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369" h="265">
                    <a:moveTo>
                      <a:pt x="2369" y="77"/>
                    </a:moveTo>
                    <a:lnTo>
                      <a:pt x="1856" y="0"/>
                    </a:lnTo>
                    <a:lnTo>
                      <a:pt x="7" y="0"/>
                    </a:lnTo>
                    <a:lnTo>
                      <a:pt x="3" y="20"/>
                    </a:lnTo>
                    <a:lnTo>
                      <a:pt x="0" y="48"/>
                    </a:lnTo>
                    <a:lnTo>
                      <a:pt x="1" y="82"/>
                    </a:lnTo>
                    <a:lnTo>
                      <a:pt x="9" y="120"/>
                    </a:lnTo>
                    <a:lnTo>
                      <a:pt x="24" y="160"/>
                    </a:lnTo>
                    <a:lnTo>
                      <a:pt x="52" y="199"/>
                    </a:lnTo>
                    <a:lnTo>
                      <a:pt x="92" y="235"/>
                    </a:lnTo>
                    <a:lnTo>
                      <a:pt x="148" y="265"/>
                    </a:lnTo>
                    <a:lnTo>
                      <a:pt x="692" y="265"/>
                    </a:lnTo>
                    <a:lnTo>
                      <a:pt x="731" y="250"/>
                    </a:lnTo>
                    <a:lnTo>
                      <a:pt x="762" y="234"/>
                    </a:lnTo>
                    <a:lnTo>
                      <a:pt x="785" y="218"/>
                    </a:lnTo>
                    <a:lnTo>
                      <a:pt x="803" y="204"/>
                    </a:lnTo>
                    <a:lnTo>
                      <a:pt x="814" y="191"/>
                    </a:lnTo>
                    <a:lnTo>
                      <a:pt x="820" y="181"/>
                    </a:lnTo>
                    <a:lnTo>
                      <a:pt x="823" y="174"/>
                    </a:lnTo>
                    <a:lnTo>
                      <a:pt x="824" y="172"/>
                    </a:lnTo>
                    <a:lnTo>
                      <a:pt x="826" y="173"/>
                    </a:lnTo>
                    <a:lnTo>
                      <a:pt x="827" y="174"/>
                    </a:lnTo>
                    <a:lnTo>
                      <a:pt x="830" y="177"/>
                    </a:lnTo>
                    <a:lnTo>
                      <a:pt x="836" y="181"/>
                    </a:lnTo>
                    <a:lnTo>
                      <a:pt x="842" y="187"/>
                    </a:lnTo>
                    <a:lnTo>
                      <a:pt x="851" y="192"/>
                    </a:lnTo>
                    <a:lnTo>
                      <a:pt x="861" y="198"/>
                    </a:lnTo>
                    <a:lnTo>
                      <a:pt x="873" y="205"/>
                    </a:lnTo>
                    <a:lnTo>
                      <a:pt x="887" y="213"/>
                    </a:lnTo>
                    <a:lnTo>
                      <a:pt x="904" y="220"/>
                    </a:lnTo>
                    <a:lnTo>
                      <a:pt x="922" y="228"/>
                    </a:lnTo>
                    <a:lnTo>
                      <a:pt x="943" y="236"/>
                    </a:lnTo>
                    <a:lnTo>
                      <a:pt x="966" y="243"/>
                    </a:lnTo>
                    <a:lnTo>
                      <a:pt x="991" y="251"/>
                    </a:lnTo>
                    <a:lnTo>
                      <a:pt x="1019" y="258"/>
                    </a:lnTo>
                    <a:lnTo>
                      <a:pt x="1050" y="265"/>
                    </a:lnTo>
                    <a:lnTo>
                      <a:pt x="1605" y="265"/>
                    </a:lnTo>
                    <a:lnTo>
                      <a:pt x="1619" y="259"/>
                    </a:lnTo>
                    <a:lnTo>
                      <a:pt x="1633" y="252"/>
                    </a:lnTo>
                    <a:lnTo>
                      <a:pt x="1646" y="244"/>
                    </a:lnTo>
                    <a:lnTo>
                      <a:pt x="1658" y="237"/>
                    </a:lnTo>
                    <a:lnTo>
                      <a:pt x="1671" y="228"/>
                    </a:lnTo>
                    <a:lnTo>
                      <a:pt x="1682" y="219"/>
                    </a:lnTo>
                    <a:lnTo>
                      <a:pt x="1693" y="210"/>
                    </a:lnTo>
                    <a:lnTo>
                      <a:pt x="1703" y="199"/>
                    </a:lnTo>
                    <a:lnTo>
                      <a:pt x="1704" y="199"/>
                    </a:lnTo>
                    <a:lnTo>
                      <a:pt x="1709" y="200"/>
                    </a:lnTo>
                    <a:lnTo>
                      <a:pt x="1715" y="203"/>
                    </a:lnTo>
                    <a:lnTo>
                      <a:pt x="1724" y="205"/>
                    </a:lnTo>
                    <a:lnTo>
                      <a:pt x="1734" y="209"/>
                    </a:lnTo>
                    <a:lnTo>
                      <a:pt x="1748" y="212"/>
                    </a:lnTo>
                    <a:lnTo>
                      <a:pt x="1763" y="217"/>
                    </a:lnTo>
                    <a:lnTo>
                      <a:pt x="1779" y="221"/>
                    </a:lnTo>
                    <a:lnTo>
                      <a:pt x="1798" y="226"/>
                    </a:lnTo>
                    <a:lnTo>
                      <a:pt x="1817" y="232"/>
                    </a:lnTo>
                    <a:lnTo>
                      <a:pt x="1838" y="237"/>
                    </a:lnTo>
                    <a:lnTo>
                      <a:pt x="1860" y="243"/>
                    </a:lnTo>
                    <a:lnTo>
                      <a:pt x="1883" y="248"/>
                    </a:lnTo>
                    <a:lnTo>
                      <a:pt x="1907" y="253"/>
                    </a:lnTo>
                    <a:lnTo>
                      <a:pt x="1931" y="259"/>
                    </a:lnTo>
                    <a:lnTo>
                      <a:pt x="1957" y="265"/>
                    </a:lnTo>
                    <a:lnTo>
                      <a:pt x="2308" y="265"/>
                    </a:lnTo>
                    <a:lnTo>
                      <a:pt x="2317" y="259"/>
                    </a:lnTo>
                    <a:lnTo>
                      <a:pt x="2326" y="253"/>
                    </a:lnTo>
                    <a:lnTo>
                      <a:pt x="2334" y="248"/>
                    </a:lnTo>
                    <a:lnTo>
                      <a:pt x="2342" y="241"/>
                    </a:lnTo>
                    <a:lnTo>
                      <a:pt x="2349" y="235"/>
                    </a:lnTo>
                    <a:lnTo>
                      <a:pt x="2356" y="228"/>
                    </a:lnTo>
                    <a:lnTo>
                      <a:pt x="2363" y="222"/>
                    </a:lnTo>
                    <a:lnTo>
                      <a:pt x="2369" y="215"/>
                    </a:lnTo>
                    <a:lnTo>
                      <a:pt x="2369" y="77"/>
                    </a:lnTo>
                    <a:close/>
                  </a:path>
                </a:pathLst>
              </a:custGeom>
              <a:solidFill>
                <a:srgbClr val="003F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29" name="Freeform 8"/>
              <p:cNvSpPr>
                <a:spLocks/>
              </p:cNvSpPr>
              <p:nvPr/>
            </p:nvSpPr>
            <p:spPr bwMode="auto">
              <a:xfrm>
                <a:off x="1548" y="2209"/>
                <a:ext cx="433" cy="326"/>
              </a:xfrm>
              <a:custGeom>
                <a:avLst/>
                <a:gdLst>
                  <a:gd name="T0" fmla="*/ 0 w 867"/>
                  <a:gd name="T1" fmla="*/ 1 h 651"/>
                  <a:gd name="T2" fmla="*/ 0 w 867"/>
                  <a:gd name="T3" fmla="*/ 1 h 651"/>
                  <a:gd name="T4" fmla="*/ 0 w 867"/>
                  <a:gd name="T5" fmla="*/ 1 h 651"/>
                  <a:gd name="T6" fmla="*/ 0 w 867"/>
                  <a:gd name="T7" fmla="*/ 1 h 651"/>
                  <a:gd name="T8" fmla="*/ 0 w 867"/>
                  <a:gd name="T9" fmla="*/ 1 h 651"/>
                  <a:gd name="T10" fmla="*/ 0 w 867"/>
                  <a:gd name="T11" fmla="*/ 1 h 651"/>
                  <a:gd name="T12" fmla="*/ 0 w 867"/>
                  <a:gd name="T13" fmla="*/ 1 h 651"/>
                  <a:gd name="T14" fmla="*/ 0 w 867"/>
                  <a:gd name="T15" fmla="*/ 1 h 651"/>
                  <a:gd name="T16" fmla="*/ 0 w 867"/>
                  <a:gd name="T17" fmla="*/ 1 h 651"/>
                  <a:gd name="T18" fmla="*/ 0 w 867"/>
                  <a:gd name="T19" fmla="*/ 1 h 651"/>
                  <a:gd name="T20" fmla="*/ 0 w 867"/>
                  <a:gd name="T21" fmla="*/ 1 h 651"/>
                  <a:gd name="T22" fmla="*/ 0 w 867"/>
                  <a:gd name="T23" fmla="*/ 1 h 651"/>
                  <a:gd name="T24" fmla="*/ 0 w 867"/>
                  <a:gd name="T25" fmla="*/ 1 h 651"/>
                  <a:gd name="T26" fmla="*/ 0 w 867"/>
                  <a:gd name="T27" fmla="*/ 1 h 651"/>
                  <a:gd name="T28" fmla="*/ 0 w 867"/>
                  <a:gd name="T29" fmla="*/ 1 h 651"/>
                  <a:gd name="T30" fmla="*/ 0 w 867"/>
                  <a:gd name="T31" fmla="*/ 1 h 651"/>
                  <a:gd name="T32" fmla="*/ 0 w 867"/>
                  <a:gd name="T33" fmla="*/ 1 h 651"/>
                  <a:gd name="T34" fmla="*/ 0 w 867"/>
                  <a:gd name="T35" fmla="*/ 1 h 651"/>
                  <a:gd name="T36" fmla="*/ 0 w 867"/>
                  <a:gd name="T37" fmla="*/ 1 h 651"/>
                  <a:gd name="T38" fmla="*/ 0 w 867"/>
                  <a:gd name="T39" fmla="*/ 1 h 651"/>
                  <a:gd name="T40" fmla="*/ 0 w 867"/>
                  <a:gd name="T41" fmla="*/ 1 h 651"/>
                  <a:gd name="T42" fmla="*/ 0 w 867"/>
                  <a:gd name="T43" fmla="*/ 1 h 651"/>
                  <a:gd name="T44" fmla="*/ 0 w 867"/>
                  <a:gd name="T45" fmla="*/ 1 h 651"/>
                  <a:gd name="T46" fmla="*/ 0 w 867"/>
                  <a:gd name="T47" fmla="*/ 1 h 651"/>
                  <a:gd name="T48" fmla="*/ 0 w 867"/>
                  <a:gd name="T49" fmla="*/ 1 h 651"/>
                  <a:gd name="T50" fmla="*/ 0 w 867"/>
                  <a:gd name="T51" fmla="*/ 1 h 651"/>
                  <a:gd name="T52" fmla="*/ 0 w 867"/>
                  <a:gd name="T53" fmla="*/ 1 h 651"/>
                  <a:gd name="T54" fmla="*/ 0 w 867"/>
                  <a:gd name="T55" fmla="*/ 1 h 651"/>
                  <a:gd name="T56" fmla="*/ 0 w 867"/>
                  <a:gd name="T57" fmla="*/ 1 h 651"/>
                  <a:gd name="T58" fmla="*/ 0 w 867"/>
                  <a:gd name="T59" fmla="*/ 1 h 651"/>
                  <a:gd name="T60" fmla="*/ 0 w 867"/>
                  <a:gd name="T61" fmla="*/ 1 h 651"/>
                  <a:gd name="T62" fmla="*/ 0 w 867"/>
                  <a:gd name="T63" fmla="*/ 0 h 651"/>
                  <a:gd name="T64" fmla="*/ 0 w 867"/>
                  <a:gd name="T65" fmla="*/ 1 h 651"/>
                  <a:gd name="T66" fmla="*/ 0 w 867"/>
                  <a:gd name="T67" fmla="*/ 1 h 651"/>
                  <a:gd name="T68" fmla="*/ 0 w 867"/>
                  <a:gd name="T69" fmla="*/ 1 h 651"/>
                  <a:gd name="T70" fmla="*/ 0 w 867"/>
                  <a:gd name="T71" fmla="*/ 1 h 651"/>
                  <a:gd name="T72" fmla="*/ 0 w 867"/>
                  <a:gd name="T73" fmla="*/ 1 h 651"/>
                  <a:gd name="T74" fmla="*/ 0 w 867"/>
                  <a:gd name="T75" fmla="*/ 1 h 651"/>
                  <a:gd name="T76" fmla="*/ 0 w 867"/>
                  <a:gd name="T77" fmla="*/ 1 h 651"/>
                  <a:gd name="T78" fmla="*/ 0 w 867"/>
                  <a:gd name="T79" fmla="*/ 1 h 651"/>
                  <a:gd name="T80" fmla="*/ 0 w 867"/>
                  <a:gd name="T81" fmla="*/ 1 h 651"/>
                  <a:gd name="T82" fmla="*/ 0 w 867"/>
                  <a:gd name="T83" fmla="*/ 1 h 651"/>
                  <a:gd name="T84" fmla="*/ 0 w 867"/>
                  <a:gd name="T85" fmla="*/ 1 h 651"/>
                  <a:gd name="T86" fmla="*/ 0 w 867"/>
                  <a:gd name="T87" fmla="*/ 1 h 6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67"/>
                  <a:gd name="T133" fmla="*/ 0 h 651"/>
                  <a:gd name="T134" fmla="*/ 867 w 867"/>
                  <a:gd name="T135" fmla="*/ 651 h 65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67" h="651">
                    <a:moveTo>
                      <a:pt x="867" y="106"/>
                    </a:moveTo>
                    <a:lnTo>
                      <a:pt x="867" y="119"/>
                    </a:lnTo>
                    <a:lnTo>
                      <a:pt x="867" y="157"/>
                    </a:lnTo>
                    <a:lnTo>
                      <a:pt x="867" y="213"/>
                    </a:lnTo>
                    <a:lnTo>
                      <a:pt x="865" y="277"/>
                    </a:lnTo>
                    <a:lnTo>
                      <a:pt x="863" y="345"/>
                    </a:lnTo>
                    <a:lnTo>
                      <a:pt x="857" y="408"/>
                    </a:lnTo>
                    <a:lnTo>
                      <a:pt x="849" y="461"/>
                    </a:lnTo>
                    <a:lnTo>
                      <a:pt x="838" y="495"/>
                    </a:lnTo>
                    <a:lnTo>
                      <a:pt x="831" y="506"/>
                    </a:lnTo>
                    <a:lnTo>
                      <a:pt x="823" y="519"/>
                    </a:lnTo>
                    <a:lnTo>
                      <a:pt x="814" y="533"/>
                    </a:lnTo>
                    <a:lnTo>
                      <a:pt x="803" y="547"/>
                    </a:lnTo>
                    <a:lnTo>
                      <a:pt x="792" y="560"/>
                    </a:lnTo>
                    <a:lnTo>
                      <a:pt x="780" y="574"/>
                    </a:lnTo>
                    <a:lnTo>
                      <a:pt x="767" y="588"/>
                    </a:lnTo>
                    <a:lnTo>
                      <a:pt x="755" y="601"/>
                    </a:lnTo>
                    <a:lnTo>
                      <a:pt x="742" y="613"/>
                    </a:lnTo>
                    <a:lnTo>
                      <a:pt x="729" y="624"/>
                    </a:lnTo>
                    <a:lnTo>
                      <a:pt x="716" y="633"/>
                    </a:lnTo>
                    <a:lnTo>
                      <a:pt x="702" y="641"/>
                    </a:lnTo>
                    <a:lnTo>
                      <a:pt x="689" y="647"/>
                    </a:lnTo>
                    <a:lnTo>
                      <a:pt x="677" y="650"/>
                    </a:lnTo>
                    <a:lnTo>
                      <a:pt x="664" y="651"/>
                    </a:lnTo>
                    <a:lnTo>
                      <a:pt x="651" y="650"/>
                    </a:lnTo>
                    <a:lnTo>
                      <a:pt x="635" y="647"/>
                    </a:lnTo>
                    <a:lnTo>
                      <a:pt x="613" y="641"/>
                    </a:lnTo>
                    <a:lnTo>
                      <a:pt x="586" y="635"/>
                    </a:lnTo>
                    <a:lnTo>
                      <a:pt x="553" y="628"/>
                    </a:lnTo>
                    <a:lnTo>
                      <a:pt x="518" y="621"/>
                    </a:lnTo>
                    <a:lnTo>
                      <a:pt x="480" y="613"/>
                    </a:lnTo>
                    <a:lnTo>
                      <a:pt x="440" y="605"/>
                    </a:lnTo>
                    <a:lnTo>
                      <a:pt x="401" y="597"/>
                    </a:lnTo>
                    <a:lnTo>
                      <a:pt x="362" y="589"/>
                    </a:lnTo>
                    <a:lnTo>
                      <a:pt x="325" y="582"/>
                    </a:lnTo>
                    <a:lnTo>
                      <a:pt x="292" y="575"/>
                    </a:lnTo>
                    <a:lnTo>
                      <a:pt x="261" y="570"/>
                    </a:lnTo>
                    <a:lnTo>
                      <a:pt x="235" y="564"/>
                    </a:lnTo>
                    <a:lnTo>
                      <a:pt x="217" y="560"/>
                    </a:lnTo>
                    <a:lnTo>
                      <a:pt x="204" y="558"/>
                    </a:lnTo>
                    <a:lnTo>
                      <a:pt x="200" y="557"/>
                    </a:lnTo>
                    <a:lnTo>
                      <a:pt x="196" y="551"/>
                    </a:lnTo>
                    <a:lnTo>
                      <a:pt x="185" y="537"/>
                    </a:lnTo>
                    <a:lnTo>
                      <a:pt x="170" y="516"/>
                    </a:lnTo>
                    <a:lnTo>
                      <a:pt x="152" y="489"/>
                    </a:lnTo>
                    <a:lnTo>
                      <a:pt x="133" y="459"/>
                    </a:lnTo>
                    <a:lnTo>
                      <a:pt x="116" y="430"/>
                    </a:lnTo>
                    <a:lnTo>
                      <a:pt x="101" y="403"/>
                    </a:lnTo>
                    <a:lnTo>
                      <a:pt x="90" y="380"/>
                    </a:lnTo>
                    <a:lnTo>
                      <a:pt x="80" y="352"/>
                    </a:lnTo>
                    <a:lnTo>
                      <a:pt x="66" y="313"/>
                    </a:lnTo>
                    <a:lnTo>
                      <a:pt x="50" y="265"/>
                    </a:lnTo>
                    <a:lnTo>
                      <a:pt x="34" y="212"/>
                    </a:lnTo>
                    <a:lnTo>
                      <a:pt x="19" y="159"/>
                    </a:lnTo>
                    <a:lnTo>
                      <a:pt x="7" y="107"/>
                    </a:lnTo>
                    <a:lnTo>
                      <a:pt x="0" y="61"/>
                    </a:lnTo>
                    <a:lnTo>
                      <a:pt x="0" y="24"/>
                    </a:lnTo>
                    <a:lnTo>
                      <a:pt x="4" y="17"/>
                    </a:lnTo>
                    <a:lnTo>
                      <a:pt x="12" y="11"/>
                    </a:lnTo>
                    <a:lnTo>
                      <a:pt x="25" y="7"/>
                    </a:lnTo>
                    <a:lnTo>
                      <a:pt x="41" y="3"/>
                    </a:lnTo>
                    <a:lnTo>
                      <a:pt x="61" y="1"/>
                    </a:lnTo>
                    <a:lnTo>
                      <a:pt x="84" y="0"/>
                    </a:lnTo>
                    <a:lnTo>
                      <a:pt x="111" y="0"/>
                    </a:lnTo>
                    <a:lnTo>
                      <a:pt x="141" y="1"/>
                    </a:lnTo>
                    <a:lnTo>
                      <a:pt x="172" y="3"/>
                    </a:lnTo>
                    <a:lnTo>
                      <a:pt x="207" y="5"/>
                    </a:lnTo>
                    <a:lnTo>
                      <a:pt x="242" y="9"/>
                    </a:lnTo>
                    <a:lnTo>
                      <a:pt x="279" y="12"/>
                    </a:lnTo>
                    <a:lnTo>
                      <a:pt x="318" y="17"/>
                    </a:lnTo>
                    <a:lnTo>
                      <a:pt x="357" y="23"/>
                    </a:lnTo>
                    <a:lnTo>
                      <a:pt x="398" y="27"/>
                    </a:lnTo>
                    <a:lnTo>
                      <a:pt x="438" y="33"/>
                    </a:lnTo>
                    <a:lnTo>
                      <a:pt x="478" y="39"/>
                    </a:lnTo>
                    <a:lnTo>
                      <a:pt x="518" y="46"/>
                    </a:lnTo>
                    <a:lnTo>
                      <a:pt x="557" y="51"/>
                    </a:lnTo>
                    <a:lnTo>
                      <a:pt x="596" y="57"/>
                    </a:lnTo>
                    <a:lnTo>
                      <a:pt x="633" y="64"/>
                    </a:lnTo>
                    <a:lnTo>
                      <a:pt x="668" y="70"/>
                    </a:lnTo>
                    <a:lnTo>
                      <a:pt x="702" y="76"/>
                    </a:lnTo>
                    <a:lnTo>
                      <a:pt x="733" y="81"/>
                    </a:lnTo>
                    <a:lnTo>
                      <a:pt x="762" y="86"/>
                    </a:lnTo>
                    <a:lnTo>
                      <a:pt x="787" y="91"/>
                    </a:lnTo>
                    <a:lnTo>
                      <a:pt x="810" y="95"/>
                    </a:lnTo>
                    <a:lnTo>
                      <a:pt x="830" y="99"/>
                    </a:lnTo>
                    <a:lnTo>
                      <a:pt x="846" y="102"/>
                    </a:lnTo>
                    <a:lnTo>
                      <a:pt x="857" y="103"/>
                    </a:lnTo>
                    <a:lnTo>
                      <a:pt x="864" y="106"/>
                    </a:lnTo>
                    <a:lnTo>
                      <a:pt x="867" y="106"/>
                    </a:lnTo>
                    <a:close/>
                  </a:path>
                </a:pathLst>
              </a:custGeom>
              <a:solidFill>
                <a:srgbClr val="8C47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30" name="Freeform 9"/>
              <p:cNvSpPr>
                <a:spLocks/>
              </p:cNvSpPr>
              <p:nvPr/>
            </p:nvSpPr>
            <p:spPr bwMode="auto">
              <a:xfrm>
                <a:off x="1647" y="2033"/>
                <a:ext cx="101" cy="171"/>
              </a:xfrm>
              <a:custGeom>
                <a:avLst/>
                <a:gdLst>
                  <a:gd name="T0" fmla="*/ 1 w 202"/>
                  <a:gd name="T1" fmla="*/ 0 h 343"/>
                  <a:gd name="T2" fmla="*/ 1 w 202"/>
                  <a:gd name="T3" fmla="*/ 0 h 343"/>
                  <a:gd name="T4" fmla="*/ 1 w 202"/>
                  <a:gd name="T5" fmla="*/ 0 h 343"/>
                  <a:gd name="T6" fmla="*/ 1 w 202"/>
                  <a:gd name="T7" fmla="*/ 0 h 343"/>
                  <a:gd name="T8" fmla="*/ 1 w 202"/>
                  <a:gd name="T9" fmla="*/ 0 h 343"/>
                  <a:gd name="T10" fmla="*/ 1 w 202"/>
                  <a:gd name="T11" fmla="*/ 0 h 343"/>
                  <a:gd name="T12" fmla="*/ 1 w 202"/>
                  <a:gd name="T13" fmla="*/ 0 h 343"/>
                  <a:gd name="T14" fmla="*/ 1 w 202"/>
                  <a:gd name="T15" fmla="*/ 0 h 343"/>
                  <a:gd name="T16" fmla="*/ 1 w 202"/>
                  <a:gd name="T17" fmla="*/ 0 h 343"/>
                  <a:gd name="T18" fmla="*/ 1 w 202"/>
                  <a:gd name="T19" fmla="*/ 0 h 343"/>
                  <a:gd name="T20" fmla="*/ 1 w 202"/>
                  <a:gd name="T21" fmla="*/ 0 h 343"/>
                  <a:gd name="T22" fmla="*/ 1 w 202"/>
                  <a:gd name="T23" fmla="*/ 0 h 343"/>
                  <a:gd name="T24" fmla="*/ 1 w 202"/>
                  <a:gd name="T25" fmla="*/ 0 h 343"/>
                  <a:gd name="T26" fmla="*/ 1 w 202"/>
                  <a:gd name="T27" fmla="*/ 0 h 343"/>
                  <a:gd name="T28" fmla="*/ 1 w 202"/>
                  <a:gd name="T29" fmla="*/ 0 h 343"/>
                  <a:gd name="T30" fmla="*/ 1 w 202"/>
                  <a:gd name="T31" fmla="*/ 0 h 343"/>
                  <a:gd name="T32" fmla="*/ 1 w 202"/>
                  <a:gd name="T33" fmla="*/ 0 h 343"/>
                  <a:gd name="T34" fmla="*/ 1 w 202"/>
                  <a:gd name="T35" fmla="*/ 0 h 343"/>
                  <a:gd name="T36" fmla="*/ 1 w 202"/>
                  <a:gd name="T37" fmla="*/ 0 h 343"/>
                  <a:gd name="T38" fmla="*/ 1 w 202"/>
                  <a:gd name="T39" fmla="*/ 0 h 343"/>
                  <a:gd name="T40" fmla="*/ 1 w 202"/>
                  <a:gd name="T41" fmla="*/ 0 h 343"/>
                  <a:gd name="T42" fmla="*/ 1 w 202"/>
                  <a:gd name="T43" fmla="*/ 0 h 343"/>
                  <a:gd name="T44" fmla="*/ 1 w 202"/>
                  <a:gd name="T45" fmla="*/ 0 h 343"/>
                  <a:gd name="T46" fmla="*/ 1 w 202"/>
                  <a:gd name="T47" fmla="*/ 0 h 343"/>
                  <a:gd name="T48" fmla="*/ 1 w 202"/>
                  <a:gd name="T49" fmla="*/ 0 h 343"/>
                  <a:gd name="T50" fmla="*/ 1 w 202"/>
                  <a:gd name="T51" fmla="*/ 0 h 343"/>
                  <a:gd name="T52" fmla="*/ 1 w 202"/>
                  <a:gd name="T53" fmla="*/ 0 h 343"/>
                  <a:gd name="T54" fmla="*/ 1 w 202"/>
                  <a:gd name="T55" fmla="*/ 0 h 343"/>
                  <a:gd name="T56" fmla="*/ 1 w 202"/>
                  <a:gd name="T57" fmla="*/ 0 h 343"/>
                  <a:gd name="T58" fmla="*/ 1 w 202"/>
                  <a:gd name="T59" fmla="*/ 0 h 343"/>
                  <a:gd name="T60" fmla="*/ 1 w 202"/>
                  <a:gd name="T61" fmla="*/ 0 h 343"/>
                  <a:gd name="T62" fmla="*/ 1 w 202"/>
                  <a:gd name="T63" fmla="*/ 0 h 343"/>
                  <a:gd name="T64" fmla="*/ 1 w 202"/>
                  <a:gd name="T65" fmla="*/ 0 h 343"/>
                  <a:gd name="T66" fmla="*/ 1 w 202"/>
                  <a:gd name="T67" fmla="*/ 0 h 343"/>
                  <a:gd name="T68" fmla="*/ 1 w 202"/>
                  <a:gd name="T69" fmla="*/ 0 h 343"/>
                  <a:gd name="T70" fmla="*/ 1 w 202"/>
                  <a:gd name="T71" fmla="*/ 0 h 343"/>
                  <a:gd name="T72" fmla="*/ 1 w 202"/>
                  <a:gd name="T73" fmla="*/ 0 h 343"/>
                  <a:gd name="T74" fmla="*/ 1 w 202"/>
                  <a:gd name="T75" fmla="*/ 0 h 343"/>
                  <a:gd name="T76" fmla="*/ 1 w 202"/>
                  <a:gd name="T77" fmla="*/ 0 h 343"/>
                  <a:gd name="T78" fmla="*/ 0 w 202"/>
                  <a:gd name="T79" fmla="*/ 0 h 343"/>
                  <a:gd name="T80" fmla="*/ 0 w 202"/>
                  <a:gd name="T81" fmla="*/ 0 h 343"/>
                  <a:gd name="T82" fmla="*/ 0 w 202"/>
                  <a:gd name="T83" fmla="*/ 0 h 343"/>
                  <a:gd name="T84" fmla="*/ 1 w 202"/>
                  <a:gd name="T85" fmla="*/ 0 h 343"/>
                  <a:gd name="T86" fmla="*/ 1 w 202"/>
                  <a:gd name="T87" fmla="*/ 0 h 343"/>
                  <a:gd name="T88" fmla="*/ 1 w 202"/>
                  <a:gd name="T89" fmla="*/ 0 h 343"/>
                  <a:gd name="T90" fmla="*/ 1 w 202"/>
                  <a:gd name="T91" fmla="*/ 0 h 343"/>
                  <a:gd name="T92" fmla="*/ 1 w 202"/>
                  <a:gd name="T93" fmla="*/ 0 h 343"/>
                  <a:gd name="T94" fmla="*/ 1 w 202"/>
                  <a:gd name="T95" fmla="*/ 0 h 343"/>
                  <a:gd name="T96" fmla="*/ 1 w 202"/>
                  <a:gd name="T97" fmla="*/ 0 h 343"/>
                  <a:gd name="T98" fmla="*/ 1 w 202"/>
                  <a:gd name="T99" fmla="*/ 0 h 343"/>
                  <a:gd name="T100" fmla="*/ 1 w 202"/>
                  <a:gd name="T101" fmla="*/ 0 h 343"/>
                  <a:gd name="T102" fmla="*/ 1 w 202"/>
                  <a:gd name="T103" fmla="*/ 0 h 343"/>
                  <a:gd name="T104" fmla="*/ 1 w 202"/>
                  <a:gd name="T105" fmla="*/ 0 h 343"/>
                  <a:gd name="T106" fmla="*/ 1 w 202"/>
                  <a:gd name="T107" fmla="*/ 0 h 343"/>
                  <a:gd name="T108" fmla="*/ 1 w 202"/>
                  <a:gd name="T109" fmla="*/ 0 h 343"/>
                  <a:gd name="T110" fmla="*/ 1 w 202"/>
                  <a:gd name="T111" fmla="*/ 0 h 343"/>
                  <a:gd name="T112" fmla="*/ 1 w 202"/>
                  <a:gd name="T113" fmla="*/ 0 h 343"/>
                  <a:gd name="T114" fmla="*/ 1 w 202"/>
                  <a:gd name="T115" fmla="*/ 0 h 343"/>
                  <a:gd name="T116" fmla="*/ 1 w 202"/>
                  <a:gd name="T117" fmla="*/ 0 h 343"/>
                  <a:gd name="T118" fmla="*/ 1 w 202"/>
                  <a:gd name="T119" fmla="*/ 0 h 343"/>
                  <a:gd name="T120" fmla="*/ 1 w 202"/>
                  <a:gd name="T121" fmla="*/ 0 h 3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2"/>
                  <a:gd name="T184" fmla="*/ 0 h 343"/>
                  <a:gd name="T185" fmla="*/ 202 w 202"/>
                  <a:gd name="T186" fmla="*/ 343 h 3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2" h="343">
                    <a:moveTo>
                      <a:pt x="118" y="306"/>
                    </a:moveTo>
                    <a:lnTo>
                      <a:pt x="122" y="308"/>
                    </a:lnTo>
                    <a:lnTo>
                      <a:pt x="126" y="308"/>
                    </a:lnTo>
                    <a:lnTo>
                      <a:pt x="133" y="309"/>
                    </a:lnTo>
                    <a:lnTo>
                      <a:pt x="142" y="308"/>
                    </a:lnTo>
                    <a:lnTo>
                      <a:pt x="150" y="305"/>
                    </a:lnTo>
                    <a:lnTo>
                      <a:pt x="158" y="302"/>
                    </a:lnTo>
                    <a:lnTo>
                      <a:pt x="167" y="295"/>
                    </a:lnTo>
                    <a:lnTo>
                      <a:pt x="172" y="287"/>
                    </a:lnTo>
                    <a:lnTo>
                      <a:pt x="178" y="275"/>
                    </a:lnTo>
                    <a:lnTo>
                      <a:pt x="185" y="260"/>
                    </a:lnTo>
                    <a:lnTo>
                      <a:pt x="192" y="244"/>
                    </a:lnTo>
                    <a:lnTo>
                      <a:pt x="198" y="226"/>
                    </a:lnTo>
                    <a:lnTo>
                      <a:pt x="201" y="207"/>
                    </a:lnTo>
                    <a:lnTo>
                      <a:pt x="202" y="188"/>
                    </a:lnTo>
                    <a:lnTo>
                      <a:pt x="200" y="169"/>
                    </a:lnTo>
                    <a:lnTo>
                      <a:pt x="193" y="152"/>
                    </a:lnTo>
                    <a:lnTo>
                      <a:pt x="183" y="136"/>
                    </a:lnTo>
                    <a:lnTo>
                      <a:pt x="173" y="123"/>
                    </a:lnTo>
                    <a:lnTo>
                      <a:pt x="163" y="112"/>
                    </a:lnTo>
                    <a:lnTo>
                      <a:pt x="154" y="103"/>
                    </a:lnTo>
                    <a:lnTo>
                      <a:pt x="146" y="96"/>
                    </a:lnTo>
                    <a:lnTo>
                      <a:pt x="140" y="90"/>
                    </a:lnTo>
                    <a:lnTo>
                      <a:pt x="135" y="88"/>
                    </a:lnTo>
                    <a:lnTo>
                      <a:pt x="134" y="87"/>
                    </a:lnTo>
                    <a:lnTo>
                      <a:pt x="132" y="82"/>
                    </a:lnTo>
                    <a:lnTo>
                      <a:pt x="126" y="70"/>
                    </a:lnTo>
                    <a:lnTo>
                      <a:pt x="117" y="54"/>
                    </a:lnTo>
                    <a:lnTo>
                      <a:pt x="105" y="36"/>
                    </a:lnTo>
                    <a:lnTo>
                      <a:pt x="93" y="20"/>
                    </a:lnTo>
                    <a:lnTo>
                      <a:pt x="78" y="6"/>
                    </a:lnTo>
                    <a:lnTo>
                      <a:pt x="64" y="0"/>
                    </a:lnTo>
                    <a:lnTo>
                      <a:pt x="49" y="2"/>
                    </a:lnTo>
                    <a:lnTo>
                      <a:pt x="36" y="13"/>
                    </a:lnTo>
                    <a:lnTo>
                      <a:pt x="25" y="27"/>
                    </a:lnTo>
                    <a:lnTo>
                      <a:pt x="17" y="43"/>
                    </a:lnTo>
                    <a:lnTo>
                      <a:pt x="10" y="60"/>
                    </a:lnTo>
                    <a:lnTo>
                      <a:pt x="5" y="75"/>
                    </a:lnTo>
                    <a:lnTo>
                      <a:pt x="2" y="88"/>
                    </a:lnTo>
                    <a:lnTo>
                      <a:pt x="0" y="97"/>
                    </a:lnTo>
                    <a:lnTo>
                      <a:pt x="0" y="100"/>
                    </a:lnTo>
                    <a:lnTo>
                      <a:pt x="0" y="126"/>
                    </a:lnTo>
                    <a:lnTo>
                      <a:pt x="1" y="183"/>
                    </a:lnTo>
                    <a:lnTo>
                      <a:pt x="3" y="247"/>
                    </a:lnTo>
                    <a:lnTo>
                      <a:pt x="11" y="288"/>
                    </a:lnTo>
                    <a:lnTo>
                      <a:pt x="16" y="298"/>
                    </a:lnTo>
                    <a:lnTo>
                      <a:pt x="20" y="308"/>
                    </a:lnTo>
                    <a:lnTo>
                      <a:pt x="24" y="318"/>
                    </a:lnTo>
                    <a:lnTo>
                      <a:pt x="27" y="326"/>
                    </a:lnTo>
                    <a:lnTo>
                      <a:pt x="33" y="333"/>
                    </a:lnTo>
                    <a:lnTo>
                      <a:pt x="39" y="339"/>
                    </a:lnTo>
                    <a:lnTo>
                      <a:pt x="48" y="342"/>
                    </a:lnTo>
                    <a:lnTo>
                      <a:pt x="59" y="343"/>
                    </a:lnTo>
                    <a:lnTo>
                      <a:pt x="72" y="341"/>
                    </a:lnTo>
                    <a:lnTo>
                      <a:pt x="84" y="338"/>
                    </a:lnTo>
                    <a:lnTo>
                      <a:pt x="93" y="331"/>
                    </a:lnTo>
                    <a:lnTo>
                      <a:pt x="102" y="325"/>
                    </a:lnTo>
                    <a:lnTo>
                      <a:pt x="109" y="318"/>
                    </a:lnTo>
                    <a:lnTo>
                      <a:pt x="114" y="312"/>
                    </a:lnTo>
                    <a:lnTo>
                      <a:pt x="117" y="308"/>
                    </a:lnTo>
                    <a:lnTo>
                      <a:pt x="118" y="306"/>
                    </a:lnTo>
                    <a:close/>
                  </a:path>
                </a:pathLst>
              </a:custGeom>
              <a:solidFill>
                <a:srgbClr val="8C47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31" name="Freeform 10"/>
              <p:cNvSpPr>
                <a:spLocks/>
              </p:cNvSpPr>
              <p:nvPr/>
            </p:nvSpPr>
            <p:spPr bwMode="auto">
              <a:xfrm>
                <a:off x="1640" y="2027"/>
                <a:ext cx="113" cy="180"/>
              </a:xfrm>
              <a:custGeom>
                <a:avLst/>
                <a:gdLst>
                  <a:gd name="T0" fmla="*/ 0 w 227"/>
                  <a:gd name="T1" fmla="*/ 1 h 360"/>
                  <a:gd name="T2" fmla="*/ 0 w 227"/>
                  <a:gd name="T3" fmla="*/ 1 h 360"/>
                  <a:gd name="T4" fmla="*/ 0 w 227"/>
                  <a:gd name="T5" fmla="*/ 1 h 360"/>
                  <a:gd name="T6" fmla="*/ 0 w 227"/>
                  <a:gd name="T7" fmla="*/ 1 h 360"/>
                  <a:gd name="T8" fmla="*/ 0 w 227"/>
                  <a:gd name="T9" fmla="*/ 1 h 360"/>
                  <a:gd name="T10" fmla="*/ 0 w 227"/>
                  <a:gd name="T11" fmla="*/ 1 h 360"/>
                  <a:gd name="T12" fmla="*/ 0 w 227"/>
                  <a:gd name="T13" fmla="*/ 1 h 360"/>
                  <a:gd name="T14" fmla="*/ 0 w 227"/>
                  <a:gd name="T15" fmla="*/ 1 h 360"/>
                  <a:gd name="T16" fmla="*/ 0 w 227"/>
                  <a:gd name="T17" fmla="*/ 1 h 360"/>
                  <a:gd name="T18" fmla="*/ 0 w 227"/>
                  <a:gd name="T19" fmla="*/ 1 h 360"/>
                  <a:gd name="T20" fmla="*/ 0 w 227"/>
                  <a:gd name="T21" fmla="*/ 1 h 360"/>
                  <a:gd name="T22" fmla="*/ 0 w 227"/>
                  <a:gd name="T23" fmla="*/ 1 h 360"/>
                  <a:gd name="T24" fmla="*/ 0 w 227"/>
                  <a:gd name="T25" fmla="*/ 1 h 360"/>
                  <a:gd name="T26" fmla="*/ 0 w 227"/>
                  <a:gd name="T27" fmla="*/ 1 h 360"/>
                  <a:gd name="T28" fmla="*/ 0 w 227"/>
                  <a:gd name="T29" fmla="*/ 1 h 360"/>
                  <a:gd name="T30" fmla="*/ 0 w 227"/>
                  <a:gd name="T31" fmla="*/ 1 h 360"/>
                  <a:gd name="T32" fmla="*/ 0 w 227"/>
                  <a:gd name="T33" fmla="*/ 1 h 360"/>
                  <a:gd name="T34" fmla="*/ 0 w 227"/>
                  <a:gd name="T35" fmla="*/ 1 h 360"/>
                  <a:gd name="T36" fmla="*/ 0 w 227"/>
                  <a:gd name="T37" fmla="*/ 1 h 360"/>
                  <a:gd name="T38" fmla="*/ 0 w 227"/>
                  <a:gd name="T39" fmla="*/ 1 h 360"/>
                  <a:gd name="T40" fmla="*/ 0 w 227"/>
                  <a:gd name="T41" fmla="*/ 1 h 360"/>
                  <a:gd name="T42" fmla="*/ 0 w 227"/>
                  <a:gd name="T43" fmla="*/ 1 h 360"/>
                  <a:gd name="T44" fmla="*/ 0 w 227"/>
                  <a:gd name="T45" fmla="*/ 1 h 360"/>
                  <a:gd name="T46" fmla="*/ 0 w 227"/>
                  <a:gd name="T47" fmla="*/ 1 h 360"/>
                  <a:gd name="T48" fmla="*/ 0 w 227"/>
                  <a:gd name="T49" fmla="*/ 1 h 360"/>
                  <a:gd name="T50" fmla="*/ 0 w 227"/>
                  <a:gd name="T51" fmla="*/ 1 h 360"/>
                  <a:gd name="T52" fmla="*/ 0 w 227"/>
                  <a:gd name="T53" fmla="*/ 1 h 360"/>
                  <a:gd name="T54" fmla="*/ 0 w 227"/>
                  <a:gd name="T55" fmla="*/ 1 h 360"/>
                  <a:gd name="T56" fmla="*/ 0 w 227"/>
                  <a:gd name="T57" fmla="*/ 1 h 360"/>
                  <a:gd name="T58" fmla="*/ 0 w 227"/>
                  <a:gd name="T59" fmla="*/ 1 h 360"/>
                  <a:gd name="T60" fmla="*/ 0 w 227"/>
                  <a:gd name="T61" fmla="*/ 1 h 360"/>
                  <a:gd name="T62" fmla="*/ 0 w 227"/>
                  <a:gd name="T63" fmla="*/ 1 h 360"/>
                  <a:gd name="T64" fmla="*/ 0 w 227"/>
                  <a:gd name="T65" fmla="*/ 1 h 360"/>
                  <a:gd name="T66" fmla="*/ 0 w 227"/>
                  <a:gd name="T67" fmla="*/ 1 h 360"/>
                  <a:gd name="T68" fmla="*/ 0 w 227"/>
                  <a:gd name="T69" fmla="*/ 1 h 360"/>
                  <a:gd name="T70" fmla="*/ 0 w 227"/>
                  <a:gd name="T71" fmla="*/ 1 h 360"/>
                  <a:gd name="T72" fmla="*/ 0 w 227"/>
                  <a:gd name="T73" fmla="*/ 1 h 360"/>
                  <a:gd name="T74" fmla="*/ 0 w 227"/>
                  <a:gd name="T75" fmla="*/ 1 h 360"/>
                  <a:gd name="T76" fmla="*/ 0 w 227"/>
                  <a:gd name="T77" fmla="*/ 1 h 360"/>
                  <a:gd name="T78" fmla="*/ 0 w 227"/>
                  <a:gd name="T79" fmla="*/ 1 h 36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7"/>
                  <a:gd name="T121" fmla="*/ 0 h 360"/>
                  <a:gd name="T122" fmla="*/ 227 w 227"/>
                  <a:gd name="T123" fmla="*/ 360 h 36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7" h="360">
                    <a:moveTo>
                      <a:pt x="137" y="320"/>
                    </a:moveTo>
                    <a:lnTo>
                      <a:pt x="139" y="321"/>
                    </a:lnTo>
                    <a:lnTo>
                      <a:pt x="147" y="323"/>
                    </a:lnTo>
                    <a:lnTo>
                      <a:pt x="157" y="326"/>
                    </a:lnTo>
                    <a:lnTo>
                      <a:pt x="170" y="326"/>
                    </a:lnTo>
                    <a:lnTo>
                      <a:pt x="183" y="322"/>
                    </a:lnTo>
                    <a:lnTo>
                      <a:pt x="195" y="313"/>
                    </a:lnTo>
                    <a:lnTo>
                      <a:pt x="207" y="297"/>
                    </a:lnTo>
                    <a:lnTo>
                      <a:pt x="215" y="271"/>
                    </a:lnTo>
                    <a:lnTo>
                      <a:pt x="221" y="243"/>
                    </a:lnTo>
                    <a:lnTo>
                      <a:pt x="225" y="216"/>
                    </a:lnTo>
                    <a:lnTo>
                      <a:pt x="227" y="191"/>
                    </a:lnTo>
                    <a:lnTo>
                      <a:pt x="225" y="169"/>
                    </a:lnTo>
                    <a:lnTo>
                      <a:pt x="220" y="147"/>
                    </a:lnTo>
                    <a:lnTo>
                      <a:pt x="208" y="129"/>
                    </a:lnTo>
                    <a:lnTo>
                      <a:pt x="191" y="110"/>
                    </a:lnTo>
                    <a:lnTo>
                      <a:pt x="168" y="94"/>
                    </a:lnTo>
                    <a:lnTo>
                      <a:pt x="154" y="84"/>
                    </a:lnTo>
                    <a:lnTo>
                      <a:pt x="143" y="70"/>
                    </a:lnTo>
                    <a:lnTo>
                      <a:pt x="133" y="54"/>
                    </a:lnTo>
                    <a:lnTo>
                      <a:pt x="124" y="38"/>
                    </a:lnTo>
                    <a:lnTo>
                      <a:pt x="115" y="23"/>
                    </a:lnTo>
                    <a:lnTo>
                      <a:pt x="106" y="11"/>
                    </a:lnTo>
                    <a:lnTo>
                      <a:pt x="93" y="2"/>
                    </a:lnTo>
                    <a:lnTo>
                      <a:pt x="79" y="0"/>
                    </a:lnTo>
                    <a:lnTo>
                      <a:pt x="63" y="5"/>
                    </a:lnTo>
                    <a:lnTo>
                      <a:pt x="47" y="19"/>
                    </a:lnTo>
                    <a:lnTo>
                      <a:pt x="32" y="42"/>
                    </a:lnTo>
                    <a:lnTo>
                      <a:pt x="18" y="70"/>
                    </a:lnTo>
                    <a:lnTo>
                      <a:pt x="8" y="103"/>
                    </a:lnTo>
                    <a:lnTo>
                      <a:pt x="1" y="138"/>
                    </a:lnTo>
                    <a:lnTo>
                      <a:pt x="0" y="175"/>
                    </a:lnTo>
                    <a:lnTo>
                      <a:pt x="4" y="212"/>
                    </a:lnTo>
                    <a:lnTo>
                      <a:pt x="12" y="247"/>
                    </a:lnTo>
                    <a:lnTo>
                      <a:pt x="18" y="281"/>
                    </a:lnTo>
                    <a:lnTo>
                      <a:pt x="26" y="311"/>
                    </a:lnTo>
                    <a:lnTo>
                      <a:pt x="35" y="335"/>
                    </a:lnTo>
                    <a:lnTo>
                      <a:pt x="48" y="352"/>
                    </a:lnTo>
                    <a:lnTo>
                      <a:pt x="65" y="360"/>
                    </a:lnTo>
                    <a:lnTo>
                      <a:pt x="91" y="358"/>
                    </a:lnTo>
                    <a:lnTo>
                      <a:pt x="123" y="342"/>
                    </a:lnTo>
                    <a:lnTo>
                      <a:pt x="121" y="343"/>
                    </a:lnTo>
                    <a:lnTo>
                      <a:pt x="116" y="346"/>
                    </a:lnTo>
                    <a:lnTo>
                      <a:pt x="109" y="351"/>
                    </a:lnTo>
                    <a:lnTo>
                      <a:pt x="99" y="354"/>
                    </a:lnTo>
                    <a:lnTo>
                      <a:pt x="87" y="355"/>
                    </a:lnTo>
                    <a:lnTo>
                      <a:pt x="76" y="352"/>
                    </a:lnTo>
                    <a:lnTo>
                      <a:pt x="63" y="344"/>
                    </a:lnTo>
                    <a:lnTo>
                      <a:pt x="52" y="329"/>
                    </a:lnTo>
                    <a:lnTo>
                      <a:pt x="40" y="302"/>
                    </a:lnTo>
                    <a:lnTo>
                      <a:pt x="31" y="266"/>
                    </a:lnTo>
                    <a:lnTo>
                      <a:pt x="25" y="221"/>
                    </a:lnTo>
                    <a:lnTo>
                      <a:pt x="23" y="172"/>
                    </a:lnTo>
                    <a:lnTo>
                      <a:pt x="25" y="124"/>
                    </a:lnTo>
                    <a:lnTo>
                      <a:pt x="32" y="80"/>
                    </a:lnTo>
                    <a:lnTo>
                      <a:pt x="46" y="46"/>
                    </a:lnTo>
                    <a:lnTo>
                      <a:pt x="67" y="23"/>
                    </a:lnTo>
                    <a:lnTo>
                      <a:pt x="79" y="19"/>
                    </a:lnTo>
                    <a:lnTo>
                      <a:pt x="90" y="24"/>
                    </a:lnTo>
                    <a:lnTo>
                      <a:pt x="98" y="34"/>
                    </a:lnTo>
                    <a:lnTo>
                      <a:pt x="106" y="49"/>
                    </a:lnTo>
                    <a:lnTo>
                      <a:pt x="113" y="65"/>
                    </a:lnTo>
                    <a:lnTo>
                      <a:pt x="119" y="81"/>
                    </a:lnTo>
                    <a:lnTo>
                      <a:pt x="126" y="94"/>
                    </a:lnTo>
                    <a:lnTo>
                      <a:pt x="134" y="103"/>
                    </a:lnTo>
                    <a:lnTo>
                      <a:pt x="154" y="116"/>
                    </a:lnTo>
                    <a:lnTo>
                      <a:pt x="171" y="130"/>
                    </a:lnTo>
                    <a:lnTo>
                      <a:pt x="186" y="144"/>
                    </a:lnTo>
                    <a:lnTo>
                      <a:pt x="198" y="157"/>
                    </a:lnTo>
                    <a:lnTo>
                      <a:pt x="206" y="175"/>
                    </a:lnTo>
                    <a:lnTo>
                      <a:pt x="210" y="194"/>
                    </a:lnTo>
                    <a:lnTo>
                      <a:pt x="209" y="216"/>
                    </a:lnTo>
                    <a:lnTo>
                      <a:pt x="204" y="243"/>
                    </a:lnTo>
                    <a:lnTo>
                      <a:pt x="193" y="268"/>
                    </a:lnTo>
                    <a:lnTo>
                      <a:pt x="183" y="286"/>
                    </a:lnTo>
                    <a:lnTo>
                      <a:pt x="171" y="300"/>
                    </a:lnTo>
                    <a:lnTo>
                      <a:pt x="161" y="309"/>
                    </a:lnTo>
                    <a:lnTo>
                      <a:pt x="152" y="315"/>
                    </a:lnTo>
                    <a:lnTo>
                      <a:pt x="144" y="319"/>
                    </a:lnTo>
                    <a:lnTo>
                      <a:pt x="139" y="320"/>
                    </a:lnTo>
                    <a:lnTo>
                      <a:pt x="137" y="3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32" name="Freeform 11"/>
              <p:cNvSpPr>
                <a:spLocks/>
              </p:cNvSpPr>
              <p:nvPr/>
            </p:nvSpPr>
            <p:spPr bwMode="auto">
              <a:xfrm>
                <a:off x="1728" y="2133"/>
                <a:ext cx="5" cy="22"/>
              </a:xfrm>
              <a:custGeom>
                <a:avLst/>
                <a:gdLst>
                  <a:gd name="T0" fmla="*/ 1 w 9"/>
                  <a:gd name="T1" fmla="*/ 1 h 44"/>
                  <a:gd name="T2" fmla="*/ 1 w 9"/>
                  <a:gd name="T3" fmla="*/ 1 h 44"/>
                  <a:gd name="T4" fmla="*/ 1 w 9"/>
                  <a:gd name="T5" fmla="*/ 1 h 44"/>
                  <a:gd name="T6" fmla="*/ 1 w 9"/>
                  <a:gd name="T7" fmla="*/ 1 h 44"/>
                  <a:gd name="T8" fmla="*/ 1 w 9"/>
                  <a:gd name="T9" fmla="*/ 0 h 44"/>
                  <a:gd name="T10" fmla="*/ 1 w 9"/>
                  <a:gd name="T11" fmla="*/ 1 h 44"/>
                  <a:gd name="T12" fmla="*/ 0 w 9"/>
                  <a:gd name="T13" fmla="*/ 1 h 44"/>
                  <a:gd name="T14" fmla="*/ 0 w 9"/>
                  <a:gd name="T15" fmla="*/ 1 h 44"/>
                  <a:gd name="T16" fmla="*/ 1 w 9"/>
                  <a:gd name="T17" fmla="*/ 1 h 44"/>
                  <a:gd name="T18" fmla="*/ 1 w 9"/>
                  <a:gd name="T19" fmla="*/ 1 h 44"/>
                  <a:gd name="T20" fmla="*/ 1 w 9"/>
                  <a:gd name="T21" fmla="*/ 1 h 44"/>
                  <a:gd name="T22" fmla="*/ 1 w 9"/>
                  <a:gd name="T23" fmla="*/ 1 h 44"/>
                  <a:gd name="T24" fmla="*/ 1 w 9"/>
                  <a:gd name="T25" fmla="*/ 1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44"/>
                  <a:gd name="T41" fmla="*/ 9 w 9"/>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44">
                    <a:moveTo>
                      <a:pt x="9" y="26"/>
                    </a:moveTo>
                    <a:lnTo>
                      <a:pt x="9" y="23"/>
                    </a:lnTo>
                    <a:lnTo>
                      <a:pt x="9" y="13"/>
                    </a:lnTo>
                    <a:lnTo>
                      <a:pt x="9" y="4"/>
                    </a:lnTo>
                    <a:lnTo>
                      <a:pt x="7" y="0"/>
                    </a:lnTo>
                    <a:lnTo>
                      <a:pt x="3" y="2"/>
                    </a:lnTo>
                    <a:lnTo>
                      <a:pt x="0" y="11"/>
                    </a:lnTo>
                    <a:lnTo>
                      <a:pt x="0" y="25"/>
                    </a:lnTo>
                    <a:lnTo>
                      <a:pt x="3" y="39"/>
                    </a:lnTo>
                    <a:lnTo>
                      <a:pt x="8" y="44"/>
                    </a:lnTo>
                    <a:lnTo>
                      <a:pt x="9" y="39"/>
                    </a:lnTo>
                    <a:lnTo>
                      <a:pt x="9" y="31"/>
                    </a:lnTo>
                    <a:lnTo>
                      <a:pt x="9"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33" name="Freeform 12"/>
              <p:cNvSpPr>
                <a:spLocks/>
              </p:cNvSpPr>
              <p:nvPr/>
            </p:nvSpPr>
            <p:spPr bwMode="auto">
              <a:xfrm>
                <a:off x="1700" y="2143"/>
                <a:ext cx="8" cy="21"/>
              </a:xfrm>
              <a:custGeom>
                <a:avLst/>
                <a:gdLst>
                  <a:gd name="T0" fmla="*/ 1 w 15"/>
                  <a:gd name="T1" fmla="*/ 0 h 44"/>
                  <a:gd name="T2" fmla="*/ 1 w 15"/>
                  <a:gd name="T3" fmla="*/ 0 h 44"/>
                  <a:gd name="T4" fmla="*/ 1 w 15"/>
                  <a:gd name="T5" fmla="*/ 0 h 44"/>
                  <a:gd name="T6" fmla="*/ 1 w 15"/>
                  <a:gd name="T7" fmla="*/ 0 h 44"/>
                  <a:gd name="T8" fmla="*/ 1 w 15"/>
                  <a:gd name="T9" fmla="*/ 0 h 44"/>
                  <a:gd name="T10" fmla="*/ 0 w 15"/>
                  <a:gd name="T11" fmla="*/ 0 h 44"/>
                  <a:gd name="T12" fmla="*/ 1 w 15"/>
                  <a:gd name="T13" fmla="*/ 0 h 44"/>
                  <a:gd name="T14" fmla="*/ 1 w 15"/>
                  <a:gd name="T15" fmla="*/ 0 h 44"/>
                  <a:gd name="T16" fmla="*/ 1 w 15"/>
                  <a:gd name="T17" fmla="*/ 0 h 44"/>
                  <a:gd name="T18" fmla="*/ 1 w 15"/>
                  <a:gd name="T19" fmla="*/ 0 h 44"/>
                  <a:gd name="T20" fmla="*/ 1 w 15"/>
                  <a:gd name="T21" fmla="*/ 0 h 44"/>
                  <a:gd name="T22" fmla="*/ 1 w 15"/>
                  <a:gd name="T23" fmla="*/ 0 h 44"/>
                  <a:gd name="T24" fmla="*/ 1 w 15"/>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4"/>
                  <a:gd name="T41" fmla="*/ 15 w 15"/>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4">
                    <a:moveTo>
                      <a:pt x="15" y="36"/>
                    </a:moveTo>
                    <a:lnTo>
                      <a:pt x="15" y="30"/>
                    </a:lnTo>
                    <a:lnTo>
                      <a:pt x="13" y="19"/>
                    </a:lnTo>
                    <a:lnTo>
                      <a:pt x="10" y="7"/>
                    </a:lnTo>
                    <a:lnTo>
                      <a:pt x="4" y="0"/>
                    </a:lnTo>
                    <a:lnTo>
                      <a:pt x="0" y="4"/>
                    </a:lnTo>
                    <a:lnTo>
                      <a:pt x="1" y="16"/>
                    </a:lnTo>
                    <a:lnTo>
                      <a:pt x="3" y="31"/>
                    </a:lnTo>
                    <a:lnTo>
                      <a:pt x="7" y="42"/>
                    </a:lnTo>
                    <a:lnTo>
                      <a:pt x="9" y="44"/>
                    </a:lnTo>
                    <a:lnTo>
                      <a:pt x="12" y="42"/>
                    </a:lnTo>
                    <a:lnTo>
                      <a:pt x="13" y="38"/>
                    </a:lnTo>
                    <a:lnTo>
                      <a:pt x="15"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34" name="Freeform 13"/>
              <p:cNvSpPr>
                <a:spLocks/>
              </p:cNvSpPr>
              <p:nvPr/>
            </p:nvSpPr>
            <p:spPr bwMode="auto">
              <a:xfrm>
                <a:off x="1672" y="2111"/>
                <a:ext cx="6" cy="22"/>
              </a:xfrm>
              <a:custGeom>
                <a:avLst/>
                <a:gdLst>
                  <a:gd name="T0" fmla="*/ 0 w 14"/>
                  <a:gd name="T1" fmla="*/ 1 h 44"/>
                  <a:gd name="T2" fmla="*/ 0 w 14"/>
                  <a:gd name="T3" fmla="*/ 1 h 44"/>
                  <a:gd name="T4" fmla="*/ 0 w 14"/>
                  <a:gd name="T5" fmla="*/ 1 h 44"/>
                  <a:gd name="T6" fmla="*/ 0 w 14"/>
                  <a:gd name="T7" fmla="*/ 1 h 44"/>
                  <a:gd name="T8" fmla="*/ 0 w 14"/>
                  <a:gd name="T9" fmla="*/ 0 h 44"/>
                  <a:gd name="T10" fmla="*/ 0 w 14"/>
                  <a:gd name="T11" fmla="*/ 1 h 44"/>
                  <a:gd name="T12" fmla="*/ 0 w 14"/>
                  <a:gd name="T13" fmla="*/ 1 h 44"/>
                  <a:gd name="T14" fmla="*/ 0 w 14"/>
                  <a:gd name="T15" fmla="*/ 1 h 44"/>
                  <a:gd name="T16" fmla="*/ 0 w 14"/>
                  <a:gd name="T17" fmla="*/ 1 h 44"/>
                  <a:gd name="T18" fmla="*/ 0 w 14"/>
                  <a:gd name="T19" fmla="*/ 1 h 44"/>
                  <a:gd name="T20" fmla="*/ 0 w 14"/>
                  <a:gd name="T21" fmla="*/ 1 h 44"/>
                  <a:gd name="T22" fmla="*/ 0 w 14"/>
                  <a:gd name="T23" fmla="*/ 1 h 44"/>
                  <a:gd name="T24" fmla="*/ 0 w 14"/>
                  <a:gd name="T25" fmla="*/ 1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
                  <a:gd name="T40" fmla="*/ 0 h 44"/>
                  <a:gd name="T41" fmla="*/ 14 w 14"/>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 h="44">
                    <a:moveTo>
                      <a:pt x="14" y="35"/>
                    </a:moveTo>
                    <a:lnTo>
                      <a:pt x="14" y="30"/>
                    </a:lnTo>
                    <a:lnTo>
                      <a:pt x="13" y="18"/>
                    </a:lnTo>
                    <a:lnTo>
                      <a:pt x="9" y="7"/>
                    </a:lnTo>
                    <a:lnTo>
                      <a:pt x="4" y="0"/>
                    </a:lnTo>
                    <a:lnTo>
                      <a:pt x="0" y="3"/>
                    </a:lnTo>
                    <a:lnTo>
                      <a:pt x="0" y="16"/>
                    </a:lnTo>
                    <a:lnTo>
                      <a:pt x="4" y="31"/>
                    </a:lnTo>
                    <a:lnTo>
                      <a:pt x="7" y="41"/>
                    </a:lnTo>
                    <a:lnTo>
                      <a:pt x="9" y="44"/>
                    </a:lnTo>
                    <a:lnTo>
                      <a:pt x="12" y="41"/>
                    </a:lnTo>
                    <a:lnTo>
                      <a:pt x="13" y="38"/>
                    </a:lnTo>
                    <a:lnTo>
                      <a:pt x="14"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35" name="Freeform 14"/>
              <p:cNvSpPr>
                <a:spLocks/>
              </p:cNvSpPr>
              <p:nvPr/>
            </p:nvSpPr>
            <p:spPr bwMode="auto">
              <a:xfrm>
                <a:off x="1671" y="2064"/>
                <a:ext cx="7" cy="22"/>
              </a:xfrm>
              <a:custGeom>
                <a:avLst/>
                <a:gdLst>
                  <a:gd name="T0" fmla="*/ 1 w 14"/>
                  <a:gd name="T1" fmla="*/ 1 h 44"/>
                  <a:gd name="T2" fmla="*/ 1 w 14"/>
                  <a:gd name="T3" fmla="*/ 1 h 44"/>
                  <a:gd name="T4" fmla="*/ 1 w 14"/>
                  <a:gd name="T5" fmla="*/ 1 h 44"/>
                  <a:gd name="T6" fmla="*/ 1 w 14"/>
                  <a:gd name="T7" fmla="*/ 1 h 44"/>
                  <a:gd name="T8" fmla="*/ 1 w 14"/>
                  <a:gd name="T9" fmla="*/ 0 h 44"/>
                  <a:gd name="T10" fmla="*/ 0 w 14"/>
                  <a:gd name="T11" fmla="*/ 1 h 44"/>
                  <a:gd name="T12" fmla="*/ 0 w 14"/>
                  <a:gd name="T13" fmla="*/ 1 h 44"/>
                  <a:gd name="T14" fmla="*/ 1 w 14"/>
                  <a:gd name="T15" fmla="*/ 1 h 44"/>
                  <a:gd name="T16" fmla="*/ 1 w 14"/>
                  <a:gd name="T17" fmla="*/ 1 h 44"/>
                  <a:gd name="T18" fmla="*/ 1 w 14"/>
                  <a:gd name="T19" fmla="*/ 1 h 44"/>
                  <a:gd name="T20" fmla="*/ 1 w 14"/>
                  <a:gd name="T21" fmla="*/ 1 h 44"/>
                  <a:gd name="T22" fmla="*/ 1 w 14"/>
                  <a:gd name="T23" fmla="*/ 1 h 44"/>
                  <a:gd name="T24" fmla="*/ 1 w 14"/>
                  <a:gd name="T25" fmla="*/ 1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
                  <a:gd name="T40" fmla="*/ 0 h 44"/>
                  <a:gd name="T41" fmla="*/ 14 w 14"/>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 h="44">
                    <a:moveTo>
                      <a:pt x="14" y="36"/>
                    </a:moveTo>
                    <a:lnTo>
                      <a:pt x="14" y="30"/>
                    </a:lnTo>
                    <a:lnTo>
                      <a:pt x="13" y="19"/>
                    </a:lnTo>
                    <a:lnTo>
                      <a:pt x="9" y="7"/>
                    </a:lnTo>
                    <a:lnTo>
                      <a:pt x="3" y="0"/>
                    </a:lnTo>
                    <a:lnTo>
                      <a:pt x="0" y="5"/>
                    </a:lnTo>
                    <a:lnTo>
                      <a:pt x="0" y="18"/>
                    </a:lnTo>
                    <a:lnTo>
                      <a:pt x="3" y="32"/>
                    </a:lnTo>
                    <a:lnTo>
                      <a:pt x="7" y="42"/>
                    </a:lnTo>
                    <a:lnTo>
                      <a:pt x="9" y="44"/>
                    </a:lnTo>
                    <a:lnTo>
                      <a:pt x="11" y="42"/>
                    </a:lnTo>
                    <a:lnTo>
                      <a:pt x="13" y="38"/>
                    </a:lnTo>
                    <a:lnTo>
                      <a:pt x="14"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36" name="Freeform 15"/>
              <p:cNvSpPr>
                <a:spLocks/>
              </p:cNvSpPr>
              <p:nvPr/>
            </p:nvSpPr>
            <p:spPr bwMode="auto">
              <a:xfrm>
                <a:off x="1695" y="2107"/>
                <a:ext cx="10" cy="21"/>
              </a:xfrm>
              <a:custGeom>
                <a:avLst/>
                <a:gdLst>
                  <a:gd name="T0" fmla="*/ 0 w 21"/>
                  <a:gd name="T1" fmla="*/ 1 h 41"/>
                  <a:gd name="T2" fmla="*/ 0 w 21"/>
                  <a:gd name="T3" fmla="*/ 1 h 41"/>
                  <a:gd name="T4" fmla="*/ 0 w 21"/>
                  <a:gd name="T5" fmla="*/ 1 h 41"/>
                  <a:gd name="T6" fmla="*/ 0 w 21"/>
                  <a:gd name="T7" fmla="*/ 1 h 41"/>
                  <a:gd name="T8" fmla="*/ 0 w 21"/>
                  <a:gd name="T9" fmla="*/ 0 h 41"/>
                  <a:gd name="T10" fmla="*/ 0 w 21"/>
                  <a:gd name="T11" fmla="*/ 1 h 41"/>
                  <a:gd name="T12" fmla="*/ 0 w 21"/>
                  <a:gd name="T13" fmla="*/ 1 h 41"/>
                  <a:gd name="T14" fmla="*/ 0 w 21"/>
                  <a:gd name="T15" fmla="*/ 1 h 41"/>
                  <a:gd name="T16" fmla="*/ 0 w 21"/>
                  <a:gd name="T17" fmla="*/ 1 h 41"/>
                  <a:gd name="T18" fmla="*/ 0 w 21"/>
                  <a:gd name="T19" fmla="*/ 1 h 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
                  <a:gd name="T31" fmla="*/ 0 h 41"/>
                  <a:gd name="T32" fmla="*/ 21 w 21"/>
                  <a:gd name="T33" fmla="*/ 41 h 4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 h="41">
                    <a:moveTo>
                      <a:pt x="21" y="38"/>
                    </a:moveTo>
                    <a:lnTo>
                      <a:pt x="20" y="31"/>
                    </a:lnTo>
                    <a:lnTo>
                      <a:pt x="17" y="17"/>
                    </a:lnTo>
                    <a:lnTo>
                      <a:pt x="13" y="3"/>
                    </a:lnTo>
                    <a:lnTo>
                      <a:pt x="5" y="0"/>
                    </a:lnTo>
                    <a:lnTo>
                      <a:pt x="0" y="9"/>
                    </a:lnTo>
                    <a:lnTo>
                      <a:pt x="4" y="23"/>
                    </a:lnTo>
                    <a:lnTo>
                      <a:pt x="8" y="35"/>
                    </a:lnTo>
                    <a:lnTo>
                      <a:pt x="12" y="41"/>
                    </a:lnTo>
                    <a:lnTo>
                      <a:pt x="21"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37" name="Freeform 16"/>
              <p:cNvSpPr>
                <a:spLocks/>
              </p:cNvSpPr>
              <p:nvPr/>
            </p:nvSpPr>
            <p:spPr bwMode="auto">
              <a:xfrm>
                <a:off x="1581" y="2007"/>
                <a:ext cx="101" cy="171"/>
              </a:xfrm>
              <a:custGeom>
                <a:avLst/>
                <a:gdLst>
                  <a:gd name="T0" fmla="*/ 0 w 203"/>
                  <a:gd name="T1" fmla="*/ 0 h 343"/>
                  <a:gd name="T2" fmla="*/ 0 w 203"/>
                  <a:gd name="T3" fmla="*/ 0 h 343"/>
                  <a:gd name="T4" fmla="*/ 0 w 203"/>
                  <a:gd name="T5" fmla="*/ 0 h 343"/>
                  <a:gd name="T6" fmla="*/ 0 w 203"/>
                  <a:gd name="T7" fmla="*/ 0 h 343"/>
                  <a:gd name="T8" fmla="*/ 0 w 203"/>
                  <a:gd name="T9" fmla="*/ 0 h 343"/>
                  <a:gd name="T10" fmla="*/ 0 w 203"/>
                  <a:gd name="T11" fmla="*/ 0 h 343"/>
                  <a:gd name="T12" fmla="*/ 0 w 203"/>
                  <a:gd name="T13" fmla="*/ 0 h 343"/>
                  <a:gd name="T14" fmla="*/ 0 w 203"/>
                  <a:gd name="T15" fmla="*/ 0 h 343"/>
                  <a:gd name="T16" fmla="*/ 0 w 203"/>
                  <a:gd name="T17" fmla="*/ 0 h 343"/>
                  <a:gd name="T18" fmla="*/ 0 w 203"/>
                  <a:gd name="T19" fmla="*/ 0 h 343"/>
                  <a:gd name="T20" fmla="*/ 0 w 203"/>
                  <a:gd name="T21" fmla="*/ 0 h 343"/>
                  <a:gd name="T22" fmla="*/ 0 w 203"/>
                  <a:gd name="T23" fmla="*/ 0 h 343"/>
                  <a:gd name="T24" fmla="*/ 0 w 203"/>
                  <a:gd name="T25" fmla="*/ 0 h 343"/>
                  <a:gd name="T26" fmla="*/ 0 w 203"/>
                  <a:gd name="T27" fmla="*/ 0 h 343"/>
                  <a:gd name="T28" fmla="*/ 0 w 203"/>
                  <a:gd name="T29" fmla="*/ 0 h 343"/>
                  <a:gd name="T30" fmla="*/ 0 w 203"/>
                  <a:gd name="T31" fmla="*/ 0 h 343"/>
                  <a:gd name="T32" fmla="*/ 0 w 203"/>
                  <a:gd name="T33" fmla="*/ 0 h 343"/>
                  <a:gd name="T34" fmla="*/ 0 w 203"/>
                  <a:gd name="T35" fmla="*/ 0 h 343"/>
                  <a:gd name="T36" fmla="*/ 0 w 203"/>
                  <a:gd name="T37" fmla="*/ 0 h 343"/>
                  <a:gd name="T38" fmla="*/ 0 w 203"/>
                  <a:gd name="T39" fmla="*/ 0 h 343"/>
                  <a:gd name="T40" fmla="*/ 0 w 203"/>
                  <a:gd name="T41" fmla="*/ 0 h 343"/>
                  <a:gd name="T42" fmla="*/ 0 w 203"/>
                  <a:gd name="T43" fmla="*/ 0 h 343"/>
                  <a:gd name="T44" fmla="*/ 0 w 203"/>
                  <a:gd name="T45" fmla="*/ 0 h 343"/>
                  <a:gd name="T46" fmla="*/ 0 w 203"/>
                  <a:gd name="T47" fmla="*/ 0 h 343"/>
                  <a:gd name="T48" fmla="*/ 0 w 203"/>
                  <a:gd name="T49" fmla="*/ 0 h 343"/>
                  <a:gd name="T50" fmla="*/ 0 w 203"/>
                  <a:gd name="T51" fmla="*/ 0 h 343"/>
                  <a:gd name="T52" fmla="*/ 0 w 203"/>
                  <a:gd name="T53" fmla="*/ 0 h 343"/>
                  <a:gd name="T54" fmla="*/ 0 w 203"/>
                  <a:gd name="T55" fmla="*/ 0 h 343"/>
                  <a:gd name="T56" fmla="*/ 0 w 203"/>
                  <a:gd name="T57" fmla="*/ 0 h 343"/>
                  <a:gd name="T58" fmla="*/ 0 w 203"/>
                  <a:gd name="T59" fmla="*/ 0 h 343"/>
                  <a:gd name="T60" fmla="*/ 0 w 203"/>
                  <a:gd name="T61" fmla="*/ 0 h 343"/>
                  <a:gd name="T62" fmla="*/ 0 w 203"/>
                  <a:gd name="T63" fmla="*/ 0 h 343"/>
                  <a:gd name="T64" fmla="*/ 0 w 203"/>
                  <a:gd name="T65" fmla="*/ 0 h 343"/>
                  <a:gd name="T66" fmla="*/ 0 w 203"/>
                  <a:gd name="T67" fmla="*/ 0 h 343"/>
                  <a:gd name="T68" fmla="*/ 0 w 203"/>
                  <a:gd name="T69" fmla="*/ 0 h 343"/>
                  <a:gd name="T70" fmla="*/ 0 w 203"/>
                  <a:gd name="T71" fmla="*/ 0 h 343"/>
                  <a:gd name="T72" fmla="*/ 0 w 203"/>
                  <a:gd name="T73" fmla="*/ 0 h 343"/>
                  <a:gd name="T74" fmla="*/ 0 w 203"/>
                  <a:gd name="T75" fmla="*/ 0 h 343"/>
                  <a:gd name="T76" fmla="*/ 0 w 203"/>
                  <a:gd name="T77" fmla="*/ 0 h 343"/>
                  <a:gd name="T78" fmla="*/ 0 w 203"/>
                  <a:gd name="T79" fmla="*/ 0 h 343"/>
                  <a:gd name="T80" fmla="*/ 0 w 203"/>
                  <a:gd name="T81" fmla="*/ 0 h 343"/>
                  <a:gd name="T82" fmla="*/ 0 w 203"/>
                  <a:gd name="T83" fmla="*/ 0 h 343"/>
                  <a:gd name="T84" fmla="*/ 0 w 203"/>
                  <a:gd name="T85" fmla="*/ 0 h 343"/>
                  <a:gd name="T86" fmla="*/ 0 w 203"/>
                  <a:gd name="T87" fmla="*/ 0 h 343"/>
                  <a:gd name="T88" fmla="*/ 0 w 203"/>
                  <a:gd name="T89" fmla="*/ 0 h 343"/>
                  <a:gd name="T90" fmla="*/ 0 w 203"/>
                  <a:gd name="T91" fmla="*/ 0 h 343"/>
                  <a:gd name="T92" fmla="*/ 0 w 203"/>
                  <a:gd name="T93" fmla="*/ 0 h 343"/>
                  <a:gd name="T94" fmla="*/ 0 w 203"/>
                  <a:gd name="T95" fmla="*/ 0 h 343"/>
                  <a:gd name="T96" fmla="*/ 0 w 203"/>
                  <a:gd name="T97" fmla="*/ 0 h 343"/>
                  <a:gd name="T98" fmla="*/ 0 w 203"/>
                  <a:gd name="T99" fmla="*/ 0 h 343"/>
                  <a:gd name="T100" fmla="*/ 0 w 203"/>
                  <a:gd name="T101" fmla="*/ 0 h 343"/>
                  <a:gd name="T102" fmla="*/ 0 w 203"/>
                  <a:gd name="T103" fmla="*/ 0 h 343"/>
                  <a:gd name="T104" fmla="*/ 0 w 203"/>
                  <a:gd name="T105" fmla="*/ 0 h 343"/>
                  <a:gd name="T106" fmla="*/ 0 w 203"/>
                  <a:gd name="T107" fmla="*/ 0 h 343"/>
                  <a:gd name="T108" fmla="*/ 0 w 203"/>
                  <a:gd name="T109" fmla="*/ 0 h 343"/>
                  <a:gd name="T110" fmla="*/ 0 w 203"/>
                  <a:gd name="T111" fmla="*/ 0 h 343"/>
                  <a:gd name="T112" fmla="*/ 0 w 203"/>
                  <a:gd name="T113" fmla="*/ 0 h 343"/>
                  <a:gd name="T114" fmla="*/ 0 w 203"/>
                  <a:gd name="T115" fmla="*/ 0 h 343"/>
                  <a:gd name="T116" fmla="*/ 0 w 203"/>
                  <a:gd name="T117" fmla="*/ 0 h 343"/>
                  <a:gd name="T118" fmla="*/ 0 w 203"/>
                  <a:gd name="T119" fmla="*/ 0 h 343"/>
                  <a:gd name="T120" fmla="*/ 0 w 203"/>
                  <a:gd name="T121" fmla="*/ 0 h 3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3"/>
                  <a:gd name="T184" fmla="*/ 0 h 343"/>
                  <a:gd name="T185" fmla="*/ 203 w 203"/>
                  <a:gd name="T186" fmla="*/ 343 h 3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3" h="343">
                    <a:moveTo>
                      <a:pt x="119" y="307"/>
                    </a:moveTo>
                    <a:lnTo>
                      <a:pt x="121" y="308"/>
                    </a:lnTo>
                    <a:lnTo>
                      <a:pt x="127" y="308"/>
                    </a:lnTo>
                    <a:lnTo>
                      <a:pt x="134" y="309"/>
                    </a:lnTo>
                    <a:lnTo>
                      <a:pt x="142" y="308"/>
                    </a:lnTo>
                    <a:lnTo>
                      <a:pt x="150" y="305"/>
                    </a:lnTo>
                    <a:lnTo>
                      <a:pt x="158" y="302"/>
                    </a:lnTo>
                    <a:lnTo>
                      <a:pt x="166" y="295"/>
                    </a:lnTo>
                    <a:lnTo>
                      <a:pt x="172" y="287"/>
                    </a:lnTo>
                    <a:lnTo>
                      <a:pt x="178" y="276"/>
                    </a:lnTo>
                    <a:lnTo>
                      <a:pt x="185" y="261"/>
                    </a:lnTo>
                    <a:lnTo>
                      <a:pt x="191" y="244"/>
                    </a:lnTo>
                    <a:lnTo>
                      <a:pt x="197" y="226"/>
                    </a:lnTo>
                    <a:lnTo>
                      <a:pt x="202" y="208"/>
                    </a:lnTo>
                    <a:lnTo>
                      <a:pt x="203" y="188"/>
                    </a:lnTo>
                    <a:lnTo>
                      <a:pt x="201" y="170"/>
                    </a:lnTo>
                    <a:lnTo>
                      <a:pt x="194" y="152"/>
                    </a:lnTo>
                    <a:lnTo>
                      <a:pt x="183" y="136"/>
                    </a:lnTo>
                    <a:lnTo>
                      <a:pt x="174" y="124"/>
                    </a:lnTo>
                    <a:lnTo>
                      <a:pt x="164" y="112"/>
                    </a:lnTo>
                    <a:lnTo>
                      <a:pt x="155" y="103"/>
                    </a:lnTo>
                    <a:lnTo>
                      <a:pt x="146" y="96"/>
                    </a:lnTo>
                    <a:lnTo>
                      <a:pt x="140" y="90"/>
                    </a:lnTo>
                    <a:lnTo>
                      <a:pt x="135" y="88"/>
                    </a:lnTo>
                    <a:lnTo>
                      <a:pt x="134" y="87"/>
                    </a:lnTo>
                    <a:lnTo>
                      <a:pt x="132" y="82"/>
                    </a:lnTo>
                    <a:lnTo>
                      <a:pt x="126" y="71"/>
                    </a:lnTo>
                    <a:lnTo>
                      <a:pt x="118" y="54"/>
                    </a:lnTo>
                    <a:lnTo>
                      <a:pt x="106" y="36"/>
                    </a:lnTo>
                    <a:lnTo>
                      <a:pt x="94" y="20"/>
                    </a:lnTo>
                    <a:lnTo>
                      <a:pt x="79" y="6"/>
                    </a:lnTo>
                    <a:lnTo>
                      <a:pt x="65" y="0"/>
                    </a:lnTo>
                    <a:lnTo>
                      <a:pt x="50" y="3"/>
                    </a:lnTo>
                    <a:lnTo>
                      <a:pt x="37" y="13"/>
                    </a:lnTo>
                    <a:lnTo>
                      <a:pt x="26" y="27"/>
                    </a:lnTo>
                    <a:lnTo>
                      <a:pt x="17" y="43"/>
                    </a:lnTo>
                    <a:lnTo>
                      <a:pt x="11" y="60"/>
                    </a:lnTo>
                    <a:lnTo>
                      <a:pt x="6" y="75"/>
                    </a:lnTo>
                    <a:lnTo>
                      <a:pt x="3" y="88"/>
                    </a:lnTo>
                    <a:lnTo>
                      <a:pt x="0" y="97"/>
                    </a:lnTo>
                    <a:lnTo>
                      <a:pt x="0" y="101"/>
                    </a:lnTo>
                    <a:lnTo>
                      <a:pt x="0" y="126"/>
                    </a:lnTo>
                    <a:lnTo>
                      <a:pt x="0" y="183"/>
                    </a:lnTo>
                    <a:lnTo>
                      <a:pt x="4" y="247"/>
                    </a:lnTo>
                    <a:lnTo>
                      <a:pt x="12" y="288"/>
                    </a:lnTo>
                    <a:lnTo>
                      <a:pt x="16" y="299"/>
                    </a:lnTo>
                    <a:lnTo>
                      <a:pt x="20" y="308"/>
                    </a:lnTo>
                    <a:lnTo>
                      <a:pt x="23" y="318"/>
                    </a:lnTo>
                    <a:lnTo>
                      <a:pt x="27" y="326"/>
                    </a:lnTo>
                    <a:lnTo>
                      <a:pt x="32" y="333"/>
                    </a:lnTo>
                    <a:lnTo>
                      <a:pt x="38" y="339"/>
                    </a:lnTo>
                    <a:lnTo>
                      <a:pt x="47" y="342"/>
                    </a:lnTo>
                    <a:lnTo>
                      <a:pt x="59" y="343"/>
                    </a:lnTo>
                    <a:lnTo>
                      <a:pt x="72" y="341"/>
                    </a:lnTo>
                    <a:lnTo>
                      <a:pt x="83" y="338"/>
                    </a:lnTo>
                    <a:lnTo>
                      <a:pt x="94" y="331"/>
                    </a:lnTo>
                    <a:lnTo>
                      <a:pt x="103" y="325"/>
                    </a:lnTo>
                    <a:lnTo>
                      <a:pt x="110" y="318"/>
                    </a:lnTo>
                    <a:lnTo>
                      <a:pt x="114" y="312"/>
                    </a:lnTo>
                    <a:lnTo>
                      <a:pt x="118" y="308"/>
                    </a:lnTo>
                    <a:lnTo>
                      <a:pt x="119" y="307"/>
                    </a:lnTo>
                    <a:close/>
                  </a:path>
                </a:pathLst>
              </a:custGeom>
              <a:solidFill>
                <a:srgbClr val="8C47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38" name="Freeform 17"/>
              <p:cNvSpPr>
                <a:spLocks/>
              </p:cNvSpPr>
              <p:nvPr/>
            </p:nvSpPr>
            <p:spPr bwMode="auto">
              <a:xfrm>
                <a:off x="1574" y="2001"/>
                <a:ext cx="114" cy="180"/>
              </a:xfrm>
              <a:custGeom>
                <a:avLst/>
                <a:gdLst>
                  <a:gd name="T0" fmla="*/ 1 w 228"/>
                  <a:gd name="T1" fmla="*/ 1 h 360"/>
                  <a:gd name="T2" fmla="*/ 1 w 228"/>
                  <a:gd name="T3" fmla="*/ 1 h 360"/>
                  <a:gd name="T4" fmla="*/ 1 w 228"/>
                  <a:gd name="T5" fmla="*/ 1 h 360"/>
                  <a:gd name="T6" fmla="*/ 1 w 228"/>
                  <a:gd name="T7" fmla="*/ 1 h 360"/>
                  <a:gd name="T8" fmla="*/ 1 w 228"/>
                  <a:gd name="T9" fmla="*/ 1 h 360"/>
                  <a:gd name="T10" fmla="*/ 1 w 228"/>
                  <a:gd name="T11" fmla="*/ 1 h 360"/>
                  <a:gd name="T12" fmla="*/ 1 w 228"/>
                  <a:gd name="T13" fmla="*/ 1 h 360"/>
                  <a:gd name="T14" fmla="*/ 1 w 228"/>
                  <a:gd name="T15" fmla="*/ 1 h 360"/>
                  <a:gd name="T16" fmla="*/ 1 w 228"/>
                  <a:gd name="T17" fmla="*/ 1 h 360"/>
                  <a:gd name="T18" fmla="*/ 1 w 228"/>
                  <a:gd name="T19" fmla="*/ 1 h 360"/>
                  <a:gd name="T20" fmla="*/ 1 w 228"/>
                  <a:gd name="T21" fmla="*/ 1 h 360"/>
                  <a:gd name="T22" fmla="*/ 1 w 228"/>
                  <a:gd name="T23" fmla="*/ 1 h 360"/>
                  <a:gd name="T24" fmla="*/ 1 w 228"/>
                  <a:gd name="T25" fmla="*/ 1 h 360"/>
                  <a:gd name="T26" fmla="*/ 1 w 228"/>
                  <a:gd name="T27" fmla="*/ 1 h 360"/>
                  <a:gd name="T28" fmla="*/ 1 w 228"/>
                  <a:gd name="T29" fmla="*/ 1 h 360"/>
                  <a:gd name="T30" fmla="*/ 0 w 228"/>
                  <a:gd name="T31" fmla="*/ 1 h 360"/>
                  <a:gd name="T32" fmla="*/ 1 w 228"/>
                  <a:gd name="T33" fmla="*/ 1 h 360"/>
                  <a:gd name="T34" fmla="*/ 1 w 228"/>
                  <a:gd name="T35" fmla="*/ 1 h 360"/>
                  <a:gd name="T36" fmla="*/ 1 w 228"/>
                  <a:gd name="T37" fmla="*/ 1 h 360"/>
                  <a:gd name="T38" fmla="*/ 1 w 228"/>
                  <a:gd name="T39" fmla="*/ 1 h 360"/>
                  <a:gd name="T40" fmla="*/ 1 w 228"/>
                  <a:gd name="T41" fmla="*/ 1 h 360"/>
                  <a:gd name="T42" fmla="*/ 1 w 228"/>
                  <a:gd name="T43" fmla="*/ 1 h 360"/>
                  <a:gd name="T44" fmla="*/ 1 w 228"/>
                  <a:gd name="T45" fmla="*/ 1 h 360"/>
                  <a:gd name="T46" fmla="*/ 1 w 228"/>
                  <a:gd name="T47" fmla="*/ 1 h 360"/>
                  <a:gd name="T48" fmla="*/ 1 w 228"/>
                  <a:gd name="T49" fmla="*/ 1 h 360"/>
                  <a:gd name="T50" fmla="*/ 1 w 228"/>
                  <a:gd name="T51" fmla="*/ 1 h 360"/>
                  <a:gd name="T52" fmla="*/ 1 w 228"/>
                  <a:gd name="T53" fmla="*/ 1 h 360"/>
                  <a:gd name="T54" fmla="*/ 1 w 228"/>
                  <a:gd name="T55" fmla="*/ 1 h 360"/>
                  <a:gd name="T56" fmla="*/ 1 w 228"/>
                  <a:gd name="T57" fmla="*/ 1 h 360"/>
                  <a:gd name="T58" fmla="*/ 1 w 228"/>
                  <a:gd name="T59" fmla="*/ 1 h 360"/>
                  <a:gd name="T60" fmla="*/ 1 w 228"/>
                  <a:gd name="T61" fmla="*/ 1 h 360"/>
                  <a:gd name="T62" fmla="*/ 1 w 228"/>
                  <a:gd name="T63" fmla="*/ 1 h 360"/>
                  <a:gd name="T64" fmla="*/ 1 w 228"/>
                  <a:gd name="T65" fmla="*/ 1 h 360"/>
                  <a:gd name="T66" fmla="*/ 1 w 228"/>
                  <a:gd name="T67" fmla="*/ 1 h 360"/>
                  <a:gd name="T68" fmla="*/ 1 w 228"/>
                  <a:gd name="T69" fmla="*/ 1 h 360"/>
                  <a:gd name="T70" fmla="*/ 1 w 228"/>
                  <a:gd name="T71" fmla="*/ 1 h 360"/>
                  <a:gd name="T72" fmla="*/ 1 w 228"/>
                  <a:gd name="T73" fmla="*/ 1 h 360"/>
                  <a:gd name="T74" fmla="*/ 1 w 228"/>
                  <a:gd name="T75" fmla="*/ 1 h 360"/>
                  <a:gd name="T76" fmla="*/ 1 w 228"/>
                  <a:gd name="T77" fmla="*/ 1 h 360"/>
                  <a:gd name="T78" fmla="*/ 1 w 228"/>
                  <a:gd name="T79" fmla="*/ 1 h 36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8"/>
                  <a:gd name="T121" fmla="*/ 0 h 360"/>
                  <a:gd name="T122" fmla="*/ 228 w 228"/>
                  <a:gd name="T123" fmla="*/ 360 h 36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8" h="360">
                    <a:moveTo>
                      <a:pt x="137" y="320"/>
                    </a:moveTo>
                    <a:lnTo>
                      <a:pt x="140" y="321"/>
                    </a:lnTo>
                    <a:lnTo>
                      <a:pt x="148" y="323"/>
                    </a:lnTo>
                    <a:lnTo>
                      <a:pt x="158" y="326"/>
                    </a:lnTo>
                    <a:lnTo>
                      <a:pt x="171" y="326"/>
                    </a:lnTo>
                    <a:lnTo>
                      <a:pt x="185" y="322"/>
                    </a:lnTo>
                    <a:lnTo>
                      <a:pt x="197" y="313"/>
                    </a:lnTo>
                    <a:lnTo>
                      <a:pt x="209" y="297"/>
                    </a:lnTo>
                    <a:lnTo>
                      <a:pt x="217" y="272"/>
                    </a:lnTo>
                    <a:lnTo>
                      <a:pt x="223" y="243"/>
                    </a:lnTo>
                    <a:lnTo>
                      <a:pt x="226" y="216"/>
                    </a:lnTo>
                    <a:lnTo>
                      <a:pt x="228" y="191"/>
                    </a:lnTo>
                    <a:lnTo>
                      <a:pt x="226" y="169"/>
                    </a:lnTo>
                    <a:lnTo>
                      <a:pt x="220" y="147"/>
                    </a:lnTo>
                    <a:lnTo>
                      <a:pt x="210" y="129"/>
                    </a:lnTo>
                    <a:lnTo>
                      <a:pt x="193" y="110"/>
                    </a:lnTo>
                    <a:lnTo>
                      <a:pt x="168" y="94"/>
                    </a:lnTo>
                    <a:lnTo>
                      <a:pt x="155" y="84"/>
                    </a:lnTo>
                    <a:lnTo>
                      <a:pt x="143" y="70"/>
                    </a:lnTo>
                    <a:lnTo>
                      <a:pt x="134" y="54"/>
                    </a:lnTo>
                    <a:lnTo>
                      <a:pt x="125" y="38"/>
                    </a:lnTo>
                    <a:lnTo>
                      <a:pt x="117" y="23"/>
                    </a:lnTo>
                    <a:lnTo>
                      <a:pt x="106" y="11"/>
                    </a:lnTo>
                    <a:lnTo>
                      <a:pt x="95" y="2"/>
                    </a:lnTo>
                    <a:lnTo>
                      <a:pt x="81" y="0"/>
                    </a:lnTo>
                    <a:lnTo>
                      <a:pt x="65" y="6"/>
                    </a:lnTo>
                    <a:lnTo>
                      <a:pt x="49" y="19"/>
                    </a:lnTo>
                    <a:lnTo>
                      <a:pt x="32" y="42"/>
                    </a:lnTo>
                    <a:lnTo>
                      <a:pt x="19" y="70"/>
                    </a:lnTo>
                    <a:lnTo>
                      <a:pt x="8" y="103"/>
                    </a:lnTo>
                    <a:lnTo>
                      <a:pt x="1" y="138"/>
                    </a:lnTo>
                    <a:lnTo>
                      <a:pt x="0" y="175"/>
                    </a:lnTo>
                    <a:lnTo>
                      <a:pt x="5" y="212"/>
                    </a:lnTo>
                    <a:lnTo>
                      <a:pt x="13" y="247"/>
                    </a:lnTo>
                    <a:lnTo>
                      <a:pt x="20" y="281"/>
                    </a:lnTo>
                    <a:lnTo>
                      <a:pt x="27" y="311"/>
                    </a:lnTo>
                    <a:lnTo>
                      <a:pt x="36" y="335"/>
                    </a:lnTo>
                    <a:lnTo>
                      <a:pt x="49" y="352"/>
                    </a:lnTo>
                    <a:lnTo>
                      <a:pt x="67" y="360"/>
                    </a:lnTo>
                    <a:lnTo>
                      <a:pt x="91" y="358"/>
                    </a:lnTo>
                    <a:lnTo>
                      <a:pt x="123" y="342"/>
                    </a:lnTo>
                    <a:lnTo>
                      <a:pt x="121" y="343"/>
                    </a:lnTo>
                    <a:lnTo>
                      <a:pt x="117" y="346"/>
                    </a:lnTo>
                    <a:lnTo>
                      <a:pt x="110" y="351"/>
                    </a:lnTo>
                    <a:lnTo>
                      <a:pt x="100" y="354"/>
                    </a:lnTo>
                    <a:lnTo>
                      <a:pt x="89" y="356"/>
                    </a:lnTo>
                    <a:lnTo>
                      <a:pt x="77" y="352"/>
                    </a:lnTo>
                    <a:lnTo>
                      <a:pt x="65" y="344"/>
                    </a:lnTo>
                    <a:lnTo>
                      <a:pt x="52" y="329"/>
                    </a:lnTo>
                    <a:lnTo>
                      <a:pt x="42" y="303"/>
                    </a:lnTo>
                    <a:lnTo>
                      <a:pt x="32" y="266"/>
                    </a:lnTo>
                    <a:lnTo>
                      <a:pt x="27" y="221"/>
                    </a:lnTo>
                    <a:lnTo>
                      <a:pt x="24" y="173"/>
                    </a:lnTo>
                    <a:lnTo>
                      <a:pt x="27" y="124"/>
                    </a:lnTo>
                    <a:lnTo>
                      <a:pt x="34" y="80"/>
                    </a:lnTo>
                    <a:lnTo>
                      <a:pt x="47" y="46"/>
                    </a:lnTo>
                    <a:lnTo>
                      <a:pt x="68" y="23"/>
                    </a:lnTo>
                    <a:lnTo>
                      <a:pt x="81" y="19"/>
                    </a:lnTo>
                    <a:lnTo>
                      <a:pt x="90" y="24"/>
                    </a:lnTo>
                    <a:lnTo>
                      <a:pt x="99" y="34"/>
                    </a:lnTo>
                    <a:lnTo>
                      <a:pt x="107" y="49"/>
                    </a:lnTo>
                    <a:lnTo>
                      <a:pt x="114" y="65"/>
                    </a:lnTo>
                    <a:lnTo>
                      <a:pt x="121" y="82"/>
                    </a:lnTo>
                    <a:lnTo>
                      <a:pt x="128" y="94"/>
                    </a:lnTo>
                    <a:lnTo>
                      <a:pt x="136" y="103"/>
                    </a:lnTo>
                    <a:lnTo>
                      <a:pt x="156" y="116"/>
                    </a:lnTo>
                    <a:lnTo>
                      <a:pt x="173" y="130"/>
                    </a:lnTo>
                    <a:lnTo>
                      <a:pt x="188" y="144"/>
                    </a:lnTo>
                    <a:lnTo>
                      <a:pt x="200" y="158"/>
                    </a:lnTo>
                    <a:lnTo>
                      <a:pt x="208" y="175"/>
                    </a:lnTo>
                    <a:lnTo>
                      <a:pt x="212" y="194"/>
                    </a:lnTo>
                    <a:lnTo>
                      <a:pt x="211" y="216"/>
                    </a:lnTo>
                    <a:lnTo>
                      <a:pt x="204" y="243"/>
                    </a:lnTo>
                    <a:lnTo>
                      <a:pt x="194" y="268"/>
                    </a:lnTo>
                    <a:lnTo>
                      <a:pt x="183" y="287"/>
                    </a:lnTo>
                    <a:lnTo>
                      <a:pt x="172" y="300"/>
                    </a:lnTo>
                    <a:lnTo>
                      <a:pt x="161" y="310"/>
                    </a:lnTo>
                    <a:lnTo>
                      <a:pt x="152" y="315"/>
                    </a:lnTo>
                    <a:lnTo>
                      <a:pt x="144" y="319"/>
                    </a:lnTo>
                    <a:lnTo>
                      <a:pt x="140" y="320"/>
                    </a:lnTo>
                    <a:lnTo>
                      <a:pt x="137" y="3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39" name="Freeform 18"/>
              <p:cNvSpPr>
                <a:spLocks/>
              </p:cNvSpPr>
              <p:nvPr/>
            </p:nvSpPr>
            <p:spPr bwMode="auto">
              <a:xfrm>
                <a:off x="1662" y="2107"/>
                <a:ext cx="5" cy="22"/>
              </a:xfrm>
              <a:custGeom>
                <a:avLst/>
                <a:gdLst>
                  <a:gd name="T0" fmla="*/ 1 w 9"/>
                  <a:gd name="T1" fmla="*/ 0 h 45"/>
                  <a:gd name="T2" fmla="*/ 1 w 9"/>
                  <a:gd name="T3" fmla="*/ 0 h 45"/>
                  <a:gd name="T4" fmla="*/ 1 w 9"/>
                  <a:gd name="T5" fmla="*/ 0 h 45"/>
                  <a:gd name="T6" fmla="*/ 1 w 9"/>
                  <a:gd name="T7" fmla="*/ 0 h 45"/>
                  <a:gd name="T8" fmla="*/ 1 w 9"/>
                  <a:gd name="T9" fmla="*/ 0 h 45"/>
                  <a:gd name="T10" fmla="*/ 1 w 9"/>
                  <a:gd name="T11" fmla="*/ 0 h 45"/>
                  <a:gd name="T12" fmla="*/ 0 w 9"/>
                  <a:gd name="T13" fmla="*/ 0 h 45"/>
                  <a:gd name="T14" fmla="*/ 0 w 9"/>
                  <a:gd name="T15" fmla="*/ 0 h 45"/>
                  <a:gd name="T16" fmla="*/ 1 w 9"/>
                  <a:gd name="T17" fmla="*/ 0 h 45"/>
                  <a:gd name="T18" fmla="*/ 1 w 9"/>
                  <a:gd name="T19" fmla="*/ 0 h 45"/>
                  <a:gd name="T20" fmla="*/ 1 w 9"/>
                  <a:gd name="T21" fmla="*/ 0 h 45"/>
                  <a:gd name="T22" fmla="*/ 1 w 9"/>
                  <a:gd name="T23" fmla="*/ 0 h 45"/>
                  <a:gd name="T24" fmla="*/ 1 w 9"/>
                  <a:gd name="T25" fmla="*/ 0 h 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45"/>
                  <a:gd name="T41" fmla="*/ 9 w 9"/>
                  <a:gd name="T42" fmla="*/ 45 h 4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45">
                    <a:moveTo>
                      <a:pt x="9" y="25"/>
                    </a:moveTo>
                    <a:lnTo>
                      <a:pt x="9" y="22"/>
                    </a:lnTo>
                    <a:lnTo>
                      <a:pt x="9" y="12"/>
                    </a:lnTo>
                    <a:lnTo>
                      <a:pt x="8" y="4"/>
                    </a:lnTo>
                    <a:lnTo>
                      <a:pt x="5" y="0"/>
                    </a:lnTo>
                    <a:lnTo>
                      <a:pt x="2" y="2"/>
                    </a:lnTo>
                    <a:lnTo>
                      <a:pt x="0" y="11"/>
                    </a:lnTo>
                    <a:lnTo>
                      <a:pt x="0" y="25"/>
                    </a:lnTo>
                    <a:lnTo>
                      <a:pt x="3" y="39"/>
                    </a:lnTo>
                    <a:lnTo>
                      <a:pt x="7" y="45"/>
                    </a:lnTo>
                    <a:lnTo>
                      <a:pt x="9" y="39"/>
                    </a:lnTo>
                    <a:lnTo>
                      <a:pt x="9" y="30"/>
                    </a:lnTo>
                    <a:lnTo>
                      <a:pt x="9"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40" name="Freeform 19"/>
              <p:cNvSpPr>
                <a:spLocks/>
              </p:cNvSpPr>
              <p:nvPr/>
            </p:nvSpPr>
            <p:spPr bwMode="auto">
              <a:xfrm>
                <a:off x="1635" y="2116"/>
                <a:ext cx="7" cy="23"/>
              </a:xfrm>
              <a:custGeom>
                <a:avLst/>
                <a:gdLst>
                  <a:gd name="T0" fmla="*/ 1 w 14"/>
                  <a:gd name="T1" fmla="*/ 1 h 45"/>
                  <a:gd name="T2" fmla="*/ 1 w 14"/>
                  <a:gd name="T3" fmla="*/ 1 h 45"/>
                  <a:gd name="T4" fmla="*/ 1 w 14"/>
                  <a:gd name="T5" fmla="*/ 1 h 45"/>
                  <a:gd name="T6" fmla="*/ 1 w 14"/>
                  <a:gd name="T7" fmla="*/ 1 h 45"/>
                  <a:gd name="T8" fmla="*/ 1 w 14"/>
                  <a:gd name="T9" fmla="*/ 0 h 45"/>
                  <a:gd name="T10" fmla="*/ 0 w 14"/>
                  <a:gd name="T11" fmla="*/ 1 h 45"/>
                  <a:gd name="T12" fmla="*/ 0 w 14"/>
                  <a:gd name="T13" fmla="*/ 1 h 45"/>
                  <a:gd name="T14" fmla="*/ 1 w 14"/>
                  <a:gd name="T15" fmla="*/ 1 h 45"/>
                  <a:gd name="T16" fmla="*/ 1 w 14"/>
                  <a:gd name="T17" fmla="*/ 1 h 45"/>
                  <a:gd name="T18" fmla="*/ 1 w 14"/>
                  <a:gd name="T19" fmla="*/ 1 h 45"/>
                  <a:gd name="T20" fmla="*/ 1 w 14"/>
                  <a:gd name="T21" fmla="*/ 1 h 45"/>
                  <a:gd name="T22" fmla="*/ 1 w 14"/>
                  <a:gd name="T23" fmla="*/ 1 h 45"/>
                  <a:gd name="T24" fmla="*/ 1 w 14"/>
                  <a:gd name="T25" fmla="*/ 1 h 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
                  <a:gd name="T40" fmla="*/ 0 h 45"/>
                  <a:gd name="T41" fmla="*/ 14 w 14"/>
                  <a:gd name="T42" fmla="*/ 45 h 4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 h="45">
                    <a:moveTo>
                      <a:pt x="14" y="37"/>
                    </a:moveTo>
                    <a:lnTo>
                      <a:pt x="14" y="31"/>
                    </a:lnTo>
                    <a:lnTo>
                      <a:pt x="13" y="20"/>
                    </a:lnTo>
                    <a:lnTo>
                      <a:pt x="10" y="7"/>
                    </a:lnTo>
                    <a:lnTo>
                      <a:pt x="4" y="0"/>
                    </a:lnTo>
                    <a:lnTo>
                      <a:pt x="0" y="5"/>
                    </a:lnTo>
                    <a:lnTo>
                      <a:pt x="0" y="17"/>
                    </a:lnTo>
                    <a:lnTo>
                      <a:pt x="4" y="32"/>
                    </a:lnTo>
                    <a:lnTo>
                      <a:pt x="7" y="43"/>
                    </a:lnTo>
                    <a:lnTo>
                      <a:pt x="10" y="45"/>
                    </a:lnTo>
                    <a:lnTo>
                      <a:pt x="12" y="43"/>
                    </a:lnTo>
                    <a:lnTo>
                      <a:pt x="13" y="39"/>
                    </a:lnTo>
                    <a:lnTo>
                      <a:pt x="14"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41" name="Freeform 20"/>
              <p:cNvSpPr>
                <a:spLocks/>
              </p:cNvSpPr>
              <p:nvPr/>
            </p:nvSpPr>
            <p:spPr bwMode="auto">
              <a:xfrm>
                <a:off x="1605" y="2085"/>
                <a:ext cx="8" cy="22"/>
              </a:xfrm>
              <a:custGeom>
                <a:avLst/>
                <a:gdLst>
                  <a:gd name="T0" fmla="*/ 1 w 15"/>
                  <a:gd name="T1" fmla="*/ 1 h 44"/>
                  <a:gd name="T2" fmla="*/ 1 w 15"/>
                  <a:gd name="T3" fmla="*/ 1 h 44"/>
                  <a:gd name="T4" fmla="*/ 1 w 15"/>
                  <a:gd name="T5" fmla="*/ 1 h 44"/>
                  <a:gd name="T6" fmla="*/ 1 w 15"/>
                  <a:gd name="T7" fmla="*/ 1 h 44"/>
                  <a:gd name="T8" fmla="*/ 1 w 15"/>
                  <a:gd name="T9" fmla="*/ 0 h 44"/>
                  <a:gd name="T10" fmla="*/ 0 w 15"/>
                  <a:gd name="T11" fmla="*/ 1 h 44"/>
                  <a:gd name="T12" fmla="*/ 1 w 15"/>
                  <a:gd name="T13" fmla="*/ 1 h 44"/>
                  <a:gd name="T14" fmla="*/ 1 w 15"/>
                  <a:gd name="T15" fmla="*/ 1 h 44"/>
                  <a:gd name="T16" fmla="*/ 1 w 15"/>
                  <a:gd name="T17" fmla="*/ 1 h 44"/>
                  <a:gd name="T18" fmla="*/ 1 w 15"/>
                  <a:gd name="T19" fmla="*/ 1 h 44"/>
                  <a:gd name="T20" fmla="*/ 1 w 15"/>
                  <a:gd name="T21" fmla="*/ 1 h 44"/>
                  <a:gd name="T22" fmla="*/ 1 w 15"/>
                  <a:gd name="T23" fmla="*/ 1 h 44"/>
                  <a:gd name="T24" fmla="*/ 1 w 15"/>
                  <a:gd name="T25" fmla="*/ 1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4"/>
                  <a:gd name="T41" fmla="*/ 15 w 15"/>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4">
                    <a:moveTo>
                      <a:pt x="15" y="36"/>
                    </a:moveTo>
                    <a:lnTo>
                      <a:pt x="15" y="30"/>
                    </a:lnTo>
                    <a:lnTo>
                      <a:pt x="13" y="18"/>
                    </a:lnTo>
                    <a:lnTo>
                      <a:pt x="10" y="7"/>
                    </a:lnTo>
                    <a:lnTo>
                      <a:pt x="4" y="0"/>
                    </a:lnTo>
                    <a:lnTo>
                      <a:pt x="0" y="3"/>
                    </a:lnTo>
                    <a:lnTo>
                      <a:pt x="1" y="16"/>
                    </a:lnTo>
                    <a:lnTo>
                      <a:pt x="4" y="31"/>
                    </a:lnTo>
                    <a:lnTo>
                      <a:pt x="7" y="41"/>
                    </a:lnTo>
                    <a:lnTo>
                      <a:pt x="9" y="44"/>
                    </a:lnTo>
                    <a:lnTo>
                      <a:pt x="12" y="41"/>
                    </a:lnTo>
                    <a:lnTo>
                      <a:pt x="13" y="38"/>
                    </a:lnTo>
                    <a:lnTo>
                      <a:pt x="15"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42" name="Freeform 21"/>
              <p:cNvSpPr>
                <a:spLocks/>
              </p:cNvSpPr>
              <p:nvPr/>
            </p:nvSpPr>
            <p:spPr bwMode="auto">
              <a:xfrm>
                <a:off x="1605" y="2038"/>
                <a:ext cx="7" cy="22"/>
              </a:xfrm>
              <a:custGeom>
                <a:avLst/>
                <a:gdLst>
                  <a:gd name="T0" fmla="*/ 0 w 15"/>
                  <a:gd name="T1" fmla="*/ 1 h 43"/>
                  <a:gd name="T2" fmla="*/ 0 w 15"/>
                  <a:gd name="T3" fmla="*/ 1 h 43"/>
                  <a:gd name="T4" fmla="*/ 0 w 15"/>
                  <a:gd name="T5" fmla="*/ 1 h 43"/>
                  <a:gd name="T6" fmla="*/ 0 w 15"/>
                  <a:gd name="T7" fmla="*/ 1 h 43"/>
                  <a:gd name="T8" fmla="*/ 0 w 15"/>
                  <a:gd name="T9" fmla="*/ 0 h 43"/>
                  <a:gd name="T10" fmla="*/ 0 w 15"/>
                  <a:gd name="T11" fmla="*/ 1 h 43"/>
                  <a:gd name="T12" fmla="*/ 0 w 15"/>
                  <a:gd name="T13" fmla="*/ 1 h 43"/>
                  <a:gd name="T14" fmla="*/ 0 w 15"/>
                  <a:gd name="T15" fmla="*/ 1 h 43"/>
                  <a:gd name="T16" fmla="*/ 0 w 15"/>
                  <a:gd name="T17" fmla="*/ 1 h 43"/>
                  <a:gd name="T18" fmla="*/ 0 w 15"/>
                  <a:gd name="T19" fmla="*/ 1 h 43"/>
                  <a:gd name="T20" fmla="*/ 0 w 15"/>
                  <a:gd name="T21" fmla="*/ 1 h 43"/>
                  <a:gd name="T22" fmla="*/ 0 w 15"/>
                  <a:gd name="T23" fmla="*/ 1 h 43"/>
                  <a:gd name="T24" fmla="*/ 0 w 15"/>
                  <a:gd name="T25" fmla="*/ 1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3"/>
                  <a:gd name="T41" fmla="*/ 15 w 15"/>
                  <a:gd name="T42" fmla="*/ 43 h 4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3">
                    <a:moveTo>
                      <a:pt x="15" y="35"/>
                    </a:moveTo>
                    <a:lnTo>
                      <a:pt x="15" y="30"/>
                    </a:lnTo>
                    <a:lnTo>
                      <a:pt x="14" y="18"/>
                    </a:lnTo>
                    <a:lnTo>
                      <a:pt x="11" y="7"/>
                    </a:lnTo>
                    <a:lnTo>
                      <a:pt x="5" y="0"/>
                    </a:lnTo>
                    <a:lnTo>
                      <a:pt x="0" y="3"/>
                    </a:lnTo>
                    <a:lnTo>
                      <a:pt x="2" y="16"/>
                    </a:lnTo>
                    <a:lnTo>
                      <a:pt x="5" y="31"/>
                    </a:lnTo>
                    <a:lnTo>
                      <a:pt x="9" y="41"/>
                    </a:lnTo>
                    <a:lnTo>
                      <a:pt x="11" y="43"/>
                    </a:lnTo>
                    <a:lnTo>
                      <a:pt x="13" y="41"/>
                    </a:lnTo>
                    <a:lnTo>
                      <a:pt x="14" y="38"/>
                    </a:lnTo>
                    <a:lnTo>
                      <a:pt x="15"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43" name="Freeform 22"/>
              <p:cNvSpPr>
                <a:spLocks/>
              </p:cNvSpPr>
              <p:nvPr/>
            </p:nvSpPr>
            <p:spPr bwMode="auto">
              <a:xfrm>
                <a:off x="1628" y="2081"/>
                <a:ext cx="11" cy="21"/>
              </a:xfrm>
              <a:custGeom>
                <a:avLst/>
                <a:gdLst>
                  <a:gd name="T0" fmla="*/ 1 w 22"/>
                  <a:gd name="T1" fmla="*/ 1 h 41"/>
                  <a:gd name="T2" fmla="*/ 1 w 22"/>
                  <a:gd name="T3" fmla="*/ 1 h 41"/>
                  <a:gd name="T4" fmla="*/ 1 w 22"/>
                  <a:gd name="T5" fmla="*/ 1 h 41"/>
                  <a:gd name="T6" fmla="*/ 1 w 22"/>
                  <a:gd name="T7" fmla="*/ 1 h 41"/>
                  <a:gd name="T8" fmla="*/ 1 w 22"/>
                  <a:gd name="T9" fmla="*/ 0 h 41"/>
                  <a:gd name="T10" fmla="*/ 0 w 22"/>
                  <a:gd name="T11" fmla="*/ 1 h 41"/>
                  <a:gd name="T12" fmla="*/ 1 w 22"/>
                  <a:gd name="T13" fmla="*/ 1 h 41"/>
                  <a:gd name="T14" fmla="*/ 1 w 22"/>
                  <a:gd name="T15" fmla="*/ 1 h 41"/>
                  <a:gd name="T16" fmla="*/ 1 w 22"/>
                  <a:gd name="T17" fmla="*/ 1 h 41"/>
                  <a:gd name="T18" fmla="*/ 1 w 22"/>
                  <a:gd name="T19" fmla="*/ 1 h 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
                  <a:gd name="T31" fmla="*/ 0 h 41"/>
                  <a:gd name="T32" fmla="*/ 22 w 22"/>
                  <a:gd name="T33" fmla="*/ 41 h 4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 h="41">
                    <a:moveTo>
                      <a:pt x="22" y="38"/>
                    </a:moveTo>
                    <a:lnTo>
                      <a:pt x="20" y="31"/>
                    </a:lnTo>
                    <a:lnTo>
                      <a:pt x="18" y="16"/>
                    </a:lnTo>
                    <a:lnTo>
                      <a:pt x="12" y="3"/>
                    </a:lnTo>
                    <a:lnTo>
                      <a:pt x="4" y="0"/>
                    </a:lnTo>
                    <a:lnTo>
                      <a:pt x="0" y="9"/>
                    </a:lnTo>
                    <a:lnTo>
                      <a:pt x="3" y="23"/>
                    </a:lnTo>
                    <a:lnTo>
                      <a:pt x="9" y="36"/>
                    </a:lnTo>
                    <a:lnTo>
                      <a:pt x="12" y="41"/>
                    </a:lnTo>
                    <a:lnTo>
                      <a:pt x="22"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44" name="Freeform 23"/>
              <p:cNvSpPr>
                <a:spLocks/>
              </p:cNvSpPr>
              <p:nvPr/>
            </p:nvSpPr>
            <p:spPr bwMode="auto">
              <a:xfrm>
                <a:off x="1773" y="2016"/>
                <a:ext cx="152" cy="102"/>
              </a:xfrm>
              <a:custGeom>
                <a:avLst/>
                <a:gdLst>
                  <a:gd name="T0" fmla="*/ 1 w 303"/>
                  <a:gd name="T1" fmla="*/ 1 h 203"/>
                  <a:gd name="T2" fmla="*/ 1 w 303"/>
                  <a:gd name="T3" fmla="*/ 1 h 203"/>
                  <a:gd name="T4" fmla="*/ 1 w 303"/>
                  <a:gd name="T5" fmla="*/ 1 h 203"/>
                  <a:gd name="T6" fmla="*/ 1 w 303"/>
                  <a:gd name="T7" fmla="*/ 1 h 203"/>
                  <a:gd name="T8" fmla="*/ 1 w 303"/>
                  <a:gd name="T9" fmla="*/ 1 h 203"/>
                  <a:gd name="T10" fmla="*/ 1 w 303"/>
                  <a:gd name="T11" fmla="*/ 1 h 203"/>
                  <a:gd name="T12" fmla="*/ 1 w 303"/>
                  <a:gd name="T13" fmla="*/ 1 h 203"/>
                  <a:gd name="T14" fmla="*/ 1 w 303"/>
                  <a:gd name="T15" fmla="*/ 1 h 203"/>
                  <a:gd name="T16" fmla="*/ 1 w 303"/>
                  <a:gd name="T17" fmla="*/ 1 h 203"/>
                  <a:gd name="T18" fmla="*/ 1 w 303"/>
                  <a:gd name="T19" fmla="*/ 1 h 203"/>
                  <a:gd name="T20" fmla="*/ 1 w 303"/>
                  <a:gd name="T21" fmla="*/ 1 h 203"/>
                  <a:gd name="T22" fmla="*/ 1 w 303"/>
                  <a:gd name="T23" fmla="*/ 1 h 203"/>
                  <a:gd name="T24" fmla="*/ 1 w 303"/>
                  <a:gd name="T25" fmla="*/ 1 h 203"/>
                  <a:gd name="T26" fmla="*/ 1 w 303"/>
                  <a:gd name="T27" fmla="*/ 1 h 203"/>
                  <a:gd name="T28" fmla="*/ 1 w 303"/>
                  <a:gd name="T29" fmla="*/ 1 h 203"/>
                  <a:gd name="T30" fmla="*/ 1 w 303"/>
                  <a:gd name="T31" fmla="*/ 1 h 203"/>
                  <a:gd name="T32" fmla="*/ 1 w 303"/>
                  <a:gd name="T33" fmla="*/ 1 h 203"/>
                  <a:gd name="T34" fmla="*/ 1 w 303"/>
                  <a:gd name="T35" fmla="*/ 1 h 203"/>
                  <a:gd name="T36" fmla="*/ 1 w 303"/>
                  <a:gd name="T37" fmla="*/ 1 h 203"/>
                  <a:gd name="T38" fmla="*/ 1 w 303"/>
                  <a:gd name="T39" fmla="*/ 1 h 203"/>
                  <a:gd name="T40" fmla="*/ 1 w 303"/>
                  <a:gd name="T41" fmla="*/ 1 h 203"/>
                  <a:gd name="T42" fmla="*/ 1 w 303"/>
                  <a:gd name="T43" fmla="*/ 1 h 203"/>
                  <a:gd name="T44" fmla="*/ 1 w 303"/>
                  <a:gd name="T45" fmla="*/ 1 h 203"/>
                  <a:gd name="T46" fmla="*/ 1 w 303"/>
                  <a:gd name="T47" fmla="*/ 1 h 203"/>
                  <a:gd name="T48" fmla="*/ 1 w 303"/>
                  <a:gd name="T49" fmla="*/ 1 h 203"/>
                  <a:gd name="T50" fmla="*/ 1 w 303"/>
                  <a:gd name="T51" fmla="*/ 1 h 203"/>
                  <a:gd name="T52" fmla="*/ 1 w 303"/>
                  <a:gd name="T53" fmla="*/ 1 h 203"/>
                  <a:gd name="T54" fmla="*/ 1 w 303"/>
                  <a:gd name="T55" fmla="*/ 1 h 203"/>
                  <a:gd name="T56" fmla="*/ 1 w 303"/>
                  <a:gd name="T57" fmla="*/ 1 h 203"/>
                  <a:gd name="T58" fmla="*/ 1 w 303"/>
                  <a:gd name="T59" fmla="*/ 1 h 203"/>
                  <a:gd name="T60" fmla="*/ 1 w 303"/>
                  <a:gd name="T61" fmla="*/ 1 h 203"/>
                  <a:gd name="T62" fmla="*/ 1 w 303"/>
                  <a:gd name="T63" fmla="*/ 1 h 20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03"/>
                  <a:gd name="T97" fmla="*/ 0 h 203"/>
                  <a:gd name="T98" fmla="*/ 303 w 303"/>
                  <a:gd name="T99" fmla="*/ 203 h 20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03" h="203">
                    <a:moveTo>
                      <a:pt x="3" y="192"/>
                    </a:moveTo>
                    <a:lnTo>
                      <a:pt x="2" y="185"/>
                    </a:lnTo>
                    <a:lnTo>
                      <a:pt x="0" y="168"/>
                    </a:lnTo>
                    <a:lnTo>
                      <a:pt x="2" y="145"/>
                    </a:lnTo>
                    <a:lnTo>
                      <a:pt x="13" y="123"/>
                    </a:lnTo>
                    <a:lnTo>
                      <a:pt x="21" y="113"/>
                    </a:lnTo>
                    <a:lnTo>
                      <a:pt x="29" y="104"/>
                    </a:lnTo>
                    <a:lnTo>
                      <a:pt x="36" y="95"/>
                    </a:lnTo>
                    <a:lnTo>
                      <a:pt x="44" y="87"/>
                    </a:lnTo>
                    <a:lnTo>
                      <a:pt x="51" y="81"/>
                    </a:lnTo>
                    <a:lnTo>
                      <a:pt x="55" y="74"/>
                    </a:lnTo>
                    <a:lnTo>
                      <a:pt x="59" y="67"/>
                    </a:lnTo>
                    <a:lnTo>
                      <a:pt x="60" y="60"/>
                    </a:lnTo>
                    <a:lnTo>
                      <a:pt x="62" y="46"/>
                    </a:lnTo>
                    <a:lnTo>
                      <a:pt x="69" y="31"/>
                    </a:lnTo>
                    <a:lnTo>
                      <a:pt x="75" y="21"/>
                    </a:lnTo>
                    <a:lnTo>
                      <a:pt x="77" y="16"/>
                    </a:lnTo>
                    <a:lnTo>
                      <a:pt x="83" y="15"/>
                    </a:lnTo>
                    <a:lnTo>
                      <a:pt x="98" y="11"/>
                    </a:lnTo>
                    <a:lnTo>
                      <a:pt x="121" y="8"/>
                    </a:lnTo>
                    <a:lnTo>
                      <a:pt x="147" y="5"/>
                    </a:lnTo>
                    <a:lnTo>
                      <a:pt x="175" y="1"/>
                    </a:lnTo>
                    <a:lnTo>
                      <a:pt x="201" y="0"/>
                    </a:lnTo>
                    <a:lnTo>
                      <a:pt x="222" y="1"/>
                    </a:lnTo>
                    <a:lnTo>
                      <a:pt x="237" y="7"/>
                    </a:lnTo>
                    <a:lnTo>
                      <a:pt x="248" y="16"/>
                    </a:lnTo>
                    <a:lnTo>
                      <a:pt x="260" y="28"/>
                    </a:lnTo>
                    <a:lnTo>
                      <a:pt x="272" y="41"/>
                    </a:lnTo>
                    <a:lnTo>
                      <a:pt x="283" y="56"/>
                    </a:lnTo>
                    <a:lnTo>
                      <a:pt x="292" y="72"/>
                    </a:lnTo>
                    <a:lnTo>
                      <a:pt x="299" y="86"/>
                    </a:lnTo>
                    <a:lnTo>
                      <a:pt x="303" y="99"/>
                    </a:lnTo>
                    <a:lnTo>
                      <a:pt x="301" y="109"/>
                    </a:lnTo>
                    <a:lnTo>
                      <a:pt x="295" y="119"/>
                    </a:lnTo>
                    <a:lnTo>
                      <a:pt x="289" y="127"/>
                    </a:lnTo>
                    <a:lnTo>
                      <a:pt x="281" y="135"/>
                    </a:lnTo>
                    <a:lnTo>
                      <a:pt x="271" y="143"/>
                    </a:lnTo>
                    <a:lnTo>
                      <a:pt x="259" y="148"/>
                    </a:lnTo>
                    <a:lnTo>
                      <a:pt x="246" y="154"/>
                    </a:lnTo>
                    <a:lnTo>
                      <a:pt x="230" y="158"/>
                    </a:lnTo>
                    <a:lnTo>
                      <a:pt x="213" y="160"/>
                    </a:lnTo>
                    <a:lnTo>
                      <a:pt x="197" y="161"/>
                    </a:lnTo>
                    <a:lnTo>
                      <a:pt x="184" y="161"/>
                    </a:lnTo>
                    <a:lnTo>
                      <a:pt x="175" y="162"/>
                    </a:lnTo>
                    <a:lnTo>
                      <a:pt x="169" y="162"/>
                    </a:lnTo>
                    <a:lnTo>
                      <a:pt x="166" y="162"/>
                    </a:lnTo>
                    <a:lnTo>
                      <a:pt x="165" y="162"/>
                    </a:lnTo>
                    <a:lnTo>
                      <a:pt x="163" y="162"/>
                    </a:lnTo>
                    <a:lnTo>
                      <a:pt x="160" y="161"/>
                    </a:lnTo>
                    <a:lnTo>
                      <a:pt x="150" y="159"/>
                    </a:lnTo>
                    <a:lnTo>
                      <a:pt x="134" y="158"/>
                    </a:lnTo>
                    <a:lnTo>
                      <a:pt x="115" y="157"/>
                    </a:lnTo>
                    <a:lnTo>
                      <a:pt x="96" y="160"/>
                    </a:lnTo>
                    <a:lnTo>
                      <a:pt x="76" y="167"/>
                    </a:lnTo>
                    <a:lnTo>
                      <a:pt x="59" y="181"/>
                    </a:lnTo>
                    <a:lnTo>
                      <a:pt x="45" y="200"/>
                    </a:lnTo>
                    <a:lnTo>
                      <a:pt x="44" y="200"/>
                    </a:lnTo>
                    <a:lnTo>
                      <a:pt x="40" y="201"/>
                    </a:lnTo>
                    <a:lnTo>
                      <a:pt x="37" y="203"/>
                    </a:lnTo>
                    <a:lnTo>
                      <a:pt x="31" y="203"/>
                    </a:lnTo>
                    <a:lnTo>
                      <a:pt x="24" y="203"/>
                    </a:lnTo>
                    <a:lnTo>
                      <a:pt x="17" y="200"/>
                    </a:lnTo>
                    <a:lnTo>
                      <a:pt x="10" y="198"/>
                    </a:lnTo>
                    <a:lnTo>
                      <a:pt x="3" y="192"/>
                    </a:lnTo>
                    <a:close/>
                  </a:path>
                </a:pathLst>
              </a:custGeom>
              <a:solidFill>
                <a:srgbClr val="8C47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45" name="Freeform 24"/>
              <p:cNvSpPr>
                <a:spLocks/>
              </p:cNvSpPr>
              <p:nvPr/>
            </p:nvSpPr>
            <p:spPr bwMode="auto">
              <a:xfrm>
                <a:off x="1771" y="2007"/>
                <a:ext cx="162" cy="111"/>
              </a:xfrm>
              <a:custGeom>
                <a:avLst/>
                <a:gdLst>
                  <a:gd name="T0" fmla="*/ 0 w 325"/>
                  <a:gd name="T1" fmla="*/ 0 h 223"/>
                  <a:gd name="T2" fmla="*/ 0 w 325"/>
                  <a:gd name="T3" fmla="*/ 0 h 223"/>
                  <a:gd name="T4" fmla="*/ 0 w 325"/>
                  <a:gd name="T5" fmla="*/ 0 h 223"/>
                  <a:gd name="T6" fmla="*/ 0 w 325"/>
                  <a:gd name="T7" fmla="*/ 0 h 223"/>
                  <a:gd name="T8" fmla="*/ 0 w 325"/>
                  <a:gd name="T9" fmla="*/ 0 h 223"/>
                  <a:gd name="T10" fmla="*/ 0 w 325"/>
                  <a:gd name="T11" fmla="*/ 0 h 223"/>
                  <a:gd name="T12" fmla="*/ 0 w 325"/>
                  <a:gd name="T13" fmla="*/ 0 h 223"/>
                  <a:gd name="T14" fmla="*/ 0 w 325"/>
                  <a:gd name="T15" fmla="*/ 0 h 223"/>
                  <a:gd name="T16" fmla="*/ 0 w 325"/>
                  <a:gd name="T17" fmla="*/ 0 h 223"/>
                  <a:gd name="T18" fmla="*/ 0 w 325"/>
                  <a:gd name="T19" fmla="*/ 0 h 223"/>
                  <a:gd name="T20" fmla="*/ 0 w 325"/>
                  <a:gd name="T21" fmla="*/ 0 h 223"/>
                  <a:gd name="T22" fmla="*/ 0 w 325"/>
                  <a:gd name="T23" fmla="*/ 0 h 223"/>
                  <a:gd name="T24" fmla="*/ 0 w 325"/>
                  <a:gd name="T25" fmla="*/ 0 h 223"/>
                  <a:gd name="T26" fmla="*/ 0 w 325"/>
                  <a:gd name="T27" fmla="*/ 0 h 223"/>
                  <a:gd name="T28" fmla="*/ 0 w 325"/>
                  <a:gd name="T29" fmla="*/ 0 h 223"/>
                  <a:gd name="T30" fmla="*/ 0 w 325"/>
                  <a:gd name="T31" fmla="*/ 0 h 223"/>
                  <a:gd name="T32" fmla="*/ 0 w 325"/>
                  <a:gd name="T33" fmla="*/ 0 h 223"/>
                  <a:gd name="T34" fmla="*/ 0 w 325"/>
                  <a:gd name="T35" fmla="*/ 0 h 223"/>
                  <a:gd name="T36" fmla="*/ 0 w 325"/>
                  <a:gd name="T37" fmla="*/ 0 h 223"/>
                  <a:gd name="T38" fmla="*/ 0 w 325"/>
                  <a:gd name="T39" fmla="*/ 0 h 223"/>
                  <a:gd name="T40" fmla="*/ 0 w 325"/>
                  <a:gd name="T41" fmla="*/ 0 h 223"/>
                  <a:gd name="T42" fmla="*/ 0 w 325"/>
                  <a:gd name="T43" fmla="*/ 0 h 223"/>
                  <a:gd name="T44" fmla="*/ 0 w 325"/>
                  <a:gd name="T45" fmla="*/ 0 h 223"/>
                  <a:gd name="T46" fmla="*/ 0 w 325"/>
                  <a:gd name="T47" fmla="*/ 0 h 223"/>
                  <a:gd name="T48" fmla="*/ 0 w 325"/>
                  <a:gd name="T49" fmla="*/ 0 h 223"/>
                  <a:gd name="T50" fmla="*/ 0 w 325"/>
                  <a:gd name="T51" fmla="*/ 0 h 223"/>
                  <a:gd name="T52" fmla="*/ 0 w 325"/>
                  <a:gd name="T53" fmla="*/ 0 h 223"/>
                  <a:gd name="T54" fmla="*/ 0 w 325"/>
                  <a:gd name="T55" fmla="*/ 0 h 223"/>
                  <a:gd name="T56" fmla="*/ 0 w 325"/>
                  <a:gd name="T57" fmla="*/ 0 h 223"/>
                  <a:gd name="T58" fmla="*/ 0 w 325"/>
                  <a:gd name="T59" fmla="*/ 0 h 223"/>
                  <a:gd name="T60" fmla="*/ 0 w 325"/>
                  <a:gd name="T61" fmla="*/ 0 h 223"/>
                  <a:gd name="T62" fmla="*/ 0 w 325"/>
                  <a:gd name="T63" fmla="*/ 0 h 223"/>
                  <a:gd name="T64" fmla="*/ 0 w 325"/>
                  <a:gd name="T65" fmla="*/ 0 h 223"/>
                  <a:gd name="T66" fmla="*/ 0 w 325"/>
                  <a:gd name="T67" fmla="*/ 0 h 223"/>
                  <a:gd name="T68" fmla="*/ 0 w 325"/>
                  <a:gd name="T69" fmla="*/ 0 h 223"/>
                  <a:gd name="T70" fmla="*/ 0 w 325"/>
                  <a:gd name="T71" fmla="*/ 0 h 223"/>
                  <a:gd name="T72" fmla="*/ 0 w 325"/>
                  <a:gd name="T73" fmla="*/ 0 h 223"/>
                  <a:gd name="T74" fmla="*/ 0 w 325"/>
                  <a:gd name="T75" fmla="*/ 0 h 223"/>
                  <a:gd name="T76" fmla="*/ 0 w 325"/>
                  <a:gd name="T77" fmla="*/ 0 h 223"/>
                  <a:gd name="T78" fmla="*/ 0 w 325"/>
                  <a:gd name="T79" fmla="*/ 0 h 223"/>
                  <a:gd name="T80" fmla="*/ 0 w 325"/>
                  <a:gd name="T81" fmla="*/ 0 h 223"/>
                  <a:gd name="T82" fmla="*/ 0 w 325"/>
                  <a:gd name="T83" fmla="*/ 0 h 223"/>
                  <a:gd name="T84" fmla="*/ 0 w 325"/>
                  <a:gd name="T85" fmla="*/ 0 h 223"/>
                  <a:gd name="T86" fmla="*/ 0 w 325"/>
                  <a:gd name="T87" fmla="*/ 0 h 223"/>
                  <a:gd name="T88" fmla="*/ 0 w 325"/>
                  <a:gd name="T89" fmla="*/ 0 h 223"/>
                  <a:gd name="T90" fmla="*/ 0 w 325"/>
                  <a:gd name="T91" fmla="*/ 0 h 223"/>
                  <a:gd name="T92" fmla="*/ 0 w 325"/>
                  <a:gd name="T93" fmla="*/ 0 h 223"/>
                  <a:gd name="T94" fmla="*/ 0 w 325"/>
                  <a:gd name="T95" fmla="*/ 0 h 223"/>
                  <a:gd name="T96" fmla="*/ 0 w 325"/>
                  <a:gd name="T97" fmla="*/ 0 h 223"/>
                  <a:gd name="T98" fmla="*/ 0 w 325"/>
                  <a:gd name="T99" fmla="*/ 0 h 223"/>
                  <a:gd name="T100" fmla="*/ 0 w 325"/>
                  <a:gd name="T101" fmla="*/ 0 h 22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25"/>
                  <a:gd name="T154" fmla="*/ 0 h 223"/>
                  <a:gd name="T155" fmla="*/ 325 w 325"/>
                  <a:gd name="T156" fmla="*/ 223 h 22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25" h="223">
                    <a:moveTo>
                      <a:pt x="51" y="220"/>
                    </a:moveTo>
                    <a:lnTo>
                      <a:pt x="57" y="205"/>
                    </a:lnTo>
                    <a:lnTo>
                      <a:pt x="68" y="193"/>
                    </a:lnTo>
                    <a:lnTo>
                      <a:pt x="83" y="183"/>
                    </a:lnTo>
                    <a:lnTo>
                      <a:pt x="100" y="177"/>
                    </a:lnTo>
                    <a:lnTo>
                      <a:pt x="119" y="172"/>
                    </a:lnTo>
                    <a:lnTo>
                      <a:pt x="136" y="171"/>
                    </a:lnTo>
                    <a:lnTo>
                      <a:pt x="153" y="171"/>
                    </a:lnTo>
                    <a:lnTo>
                      <a:pt x="167" y="173"/>
                    </a:lnTo>
                    <a:lnTo>
                      <a:pt x="182" y="174"/>
                    </a:lnTo>
                    <a:lnTo>
                      <a:pt x="202" y="174"/>
                    </a:lnTo>
                    <a:lnTo>
                      <a:pt x="224" y="170"/>
                    </a:lnTo>
                    <a:lnTo>
                      <a:pt x="245" y="163"/>
                    </a:lnTo>
                    <a:lnTo>
                      <a:pt x="264" y="153"/>
                    </a:lnTo>
                    <a:lnTo>
                      <a:pt x="280" y="141"/>
                    </a:lnTo>
                    <a:lnTo>
                      <a:pt x="288" y="125"/>
                    </a:lnTo>
                    <a:lnTo>
                      <a:pt x="288" y="105"/>
                    </a:lnTo>
                    <a:lnTo>
                      <a:pt x="281" y="86"/>
                    </a:lnTo>
                    <a:lnTo>
                      <a:pt x="272" y="68"/>
                    </a:lnTo>
                    <a:lnTo>
                      <a:pt x="262" y="56"/>
                    </a:lnTo>
                    <a:lnTo>
                      <a:pt x="248" y="44"/>
                    </a:lnTo>
                    <a:lnTo>
                      <a:pt x="234" y="36"/>
                    </a:lnTo>
                    <a:lnTo>
                      <a:pt x="218" y="30"/>
                    </a:lnTo>
                    <a:lnTo>
                      <a:pt x="202" y="27"/>
                    </a:lnTo>
                    <a:lnTo>
                      <a:pt x="186" y="26"/>
                    </a:lnTo>
                    <a:lnTo>
                      <a:pt x="168" y="27"/>
                    </a:lnTo>
                    <a:lnTo>
                      <a:pt x="152" y="28"/>
                    </a:lnTo>
                    <a:lnTo>
                      <a:pt x="136" y="31"/>
                    </a:lnTo>
                    <a:lnTo>
                      <a:pt x="120" y="36"/>
                    </a:lnTo>
                    <a:lnTo>
                      <a:pt x="106" y="42"/>
                    </a:lnTo>
                    <a:lnTo>
                      <a:pt x="93" y="49"/>
                    </a:lnTo>
                    <a:lnTo>
                      <a:pt x="83" y="56"/>
                    </a:lnTo>
                    <a:lnTo>
                      <a:pt x="74" y="63"/>
                    </a:lnTo>
                    <a:lnTo>
                      <a:pt x="70" y="68"/>
                    </a:lnTo>
                    <a:lnTo>
                      <a:pt x="67" y="76"/>
                    </a:lnTo>
                    <a:lnTo>
                      <a:pt x="63" y="87"/>
                    </a:lnTo>
                    <a:lnTo>
                      <a:pt x="59" y="97"/>
                    </a:lnTo>
                    <a:lnTo>
                      <a:pt x="54" y="109"/>
                    </a:lnTo>
                    <a:lnTo>
                      <a:pt x="49" y="119"/>
                    </a:lnTo>
                    <a:lnTo>
                      <a:pt x="42" y="129"/>
                    </a:lnTo>
                    <a:lnTo>
                      <a:pt x="32" y="139"/>
                    </a:lnTo>
                    <a:lnTo>
                      <a:pt x="17" y="158"/>
                    </a:lnTo>
                    <a:lnTo>
                      <a:pt x="13" y="183"/>
                    </a:lnTo>
                    <a:lnTo>
                      <a:pt x="13" y="205"/>
                    </a:lnTo>
                    <a:lnTo>
                      <a:pt x="14" y="215"/>
                    </a:lnTo>
                    <a:lnTo>
                      <a:pt x="7" y="209"/>
                    </a:lnTo>
                    <a:lnTo>
                      <a:pt x="2" y="198"/>
                    </a:lnTo>
                    <a:lnTo>
                      <a:pt x="0" y="186"/>
                    </a:lnTo>
                    <a:lnTo>
                      <a:pt x="0" y="172"/>
                    </a:lnTo>
                    <a:lnTo>
                      <a:pt x="4" y="157"/>
                    </a:lnTo>
                    <a:lnTo>
                      <a:pt x="9" y="142"/>
                    </a:lnTo>
                    <a:lnTo>
                      <a:pt x="19" y="128"/>
                    </a:lnTo>
                    <a:lnTo>
                      <a:pt x="30" y="117"/>
                    </a:lnTo>
                    <a:lnTo>
                      <a:pt x="40" y="106"/>
                    </a:lnTo>
                    <a:lnTo>
                      <a:pt x="46" y="96"/>
                    </a:lnTo>
                    <a:lnTo>
                      <a:pt x="49" y="86"/>
                    </a:lnTo>
                    <a:lnTo>
                      <a:pt x="50" y="74"/>
                    </a:lnTo>
                    <a:lnTo>
                      <a:pt x="51" y="63"/>
                    </a:lnTo>
                    <a:lnTo>
                      <a:pt x="54" y="51"/>
                    </a:lnTo>
                    <a:lnTo>
                      <a:pt x="62" y="38"/>
                    </a:lnTo>
                    <a:lnTo>
                      <a:pt x="75" y="25"/>
                    </a:lnTo>
                    <a:lnTo>
                      <a:pt x="84" y="18"/>
                    </a:lnTo>
                    <a:lnTo>
                      <a:pt x="96" y="12"/>
                    </a:lnTo>
                    <a:lnTo>
                      <a:pt x="108" y="7"/>
                    </a:lnTo>
                    <a:lnTo>
                      <a:pt x="123" y="4"/>
                    </a:lnTo>
                    <a:lnTo>
                      <a:pt x="138" y="1"/>
                    </a:lnTo>
                    <a:lnTo>
                      <a:pt x="156" y="0"/>
                    </a:lnTo>
                    <a:lnTo>
                      <a:pt x="173" y="0"/>
                    </a:lnTo>
                    <a:lnTo>
                      <a:pt x="190" y="3"/>
                    </a:lnTo>
                    <a:lnTo>
                      <a:pt x="207" y="6"/>
                    </a:lnTo>
                    <a:lnTo>
                      <a:pt x="226" y="11"/>
                    </a:lnTo>
                    <a:lnTo>
                      <a:pt x="243" y="18"/>
                    </a:lnTo>
                    <a:lnTo>
                      <a:pt x="259" y="27"/>
                    </a:lnTo>
                    <a:lnTo>
                      <a:pt x="275" y="38"/>
                    </a:lnTo>
                    <a:lnTo>
                      <a:pt x="290" y="51"/>
                    </a:lnTo>
                    <a:lnTo>
                      <a:pt x="303" y="67"/>
                    </a:lnTo>
                    <a:lnTo>
                      <a:pt x="315" y="84"/>
                    </a:lnTo>
                    <a:lnTo>
                      <a:pt x="323" y="103"/>
                    </a:lnTo>
                    <a:lnTo>
                      <a:pt x="325" y="119"/>
                    </a:lnTo>
                    <a:lnTo>
                      <a:pt x="324" y="133"/>
                    </a:lnTo>
                    <a:lnTo>
                      <a:pt x="318" y="145"/>
                    </a:lnTo>
                    <a:lnTo>
                      <a:pt x="309" y="157"/>
                    </a:lnTo>
                    <a:lnTo>
                      <a:pt x="296" y="166"/>
                    </a:lnTo>
                    <a:lnTo>
                      <a:pt x="282" y="174"/>
                    </a:lnTo>
                    <a:lnTo>
                      <a:pt x="266" y="180"/>
                    </a:lnTo>
                    <a:lnTo>
                      <a:pt x="249" y="185"/>
                    </a:lnTo>
                    <a:lnTo>
                      <a:pt x="232" y="189"/>
                    </a:lnTo>
                    <a:lnTo>
                      <a:pt x="214" y="191"/>
                    </a:lnTo>
                    <a:lnTo>
                      <a:pt x="198" y="193"/>
                    </a:lnTo>
                    <a:lnTo>
                      <a:pt x="182" y="193"/>
                    </a:lnTo>
                    <a:lnTo>
                      <a:pt x="169" y="191"/>
                    </a:lnTo>
                    <a:lnTo>
                      <a:pt x="159" y="189"/>
                    </a:lnTo>
                    <a:lnTo>
                      <a:pt x="151" y="187"/>
                    </a:lnTo>
                    <a:lnTo>
                      <a:pt x="137" y="183"/>
                    </a:lnTo>
                    <a:lnTo>
                      <a:pt x="122" y="186"/>
                    </a:lnTo>
                    <a:lnTo>
                      <a:pt x="106" y="190"/>
                    </a:lnTo>
                    <a:lnTo>
                      <a:pt x="91" y="198"/>
                    </a:lnTo>
                    <a:lnTo>
                      <a:pt x="76" y="206"/>
                    </a:lnTo>
                    <a:lnTo>
                      <a:pt x="65" y="215"/>
                    </a:lnTo>
                    <a:lnTo>
                      <a:pt x="57" y="220"/>
                    </a:lnTo>
                    <a:lnTo>
                      <a:pt x="54" y="223"/>
                    </a:lnTo>
                    <a:lnTo>
                      <a:pt x="51" y="2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46" name="Freeform 25"/>
              <p:cNvSpPr>
                <a:spLocks/>
              </p:cNvSpPr>
              <p:nvPr/>
            </p:nvSpPr>
            <p:spPr bwMode="auto">
              <a:xfrm>
                <a:off x="1872" y="2058"/>
                <a:ext cx="20" cy="12"/>
              </a:xfrm>
              <a:custGeom>
                <a:avLst/>
                <a:gdLst>
                  <a:gd name="T0" fmla="*/ 1 w 39"/>
                  <a:gd name="T1" fmla="*/ 0 h 23"/>
                  <a:gd name="T2" fmla="*/ 1 w 39"/>
                  <a:gd name="T3" fmla="*/ 1 h 23"/>
                  <a:gd name="T4" fmla="*/ 1 w 39"/>
                  <a:gd name="T5" fmla="*/ 1 h 23"/>
                  <a:gd name="T6" fmla="*/ 1 w 39"/>
                  <a:gd name="T7" fmla="*/ 1 h 23"/>
                  <a:gd name="T8" fmla="*/ 0 w 39"/>
                  <a:gd name="T9" fmla="*/ 1 h 23"/>
                  <a:gd name="T10" fmla="*/ 1 w 39"/>
                  <a:gd name="T11" fmla="*/ 1 h 23"/>
                  <a:gd name="T12" fmla="*/ 1 w 39"/>
                  <a:gd name="T13" fmla="*/ 1 h 23"/>
                  <a:gd name="T14" fmla="*/ 1 w 39"/>
                  <a:gd name="T15" fmla="*/ 1 h 23"/>
                  <a:gd name="T16" fmla="*/ 1 w 39"/>
                  <a:gd name="T17" fmla="*/ 1 h 23"/>
                  <a:gd name="T18" fmla="*/ 1 w 39"/>
                  <a:gd name="T19" fmla="*/ 1 h 23"/>
                  <a:gd name="T20" fmla="*/ 1 w 39"/>
                  <a:gd name="T21" fmla="*/ 1 h 23"/>
                  <a:gd name="T22" fmla="*/ 1 w 39"/>
                  <a:gd name="T23" fmla="*/ 1 h 23"/>
                  <a:gd name="T24" fmla="*/ 1 w 39"/>
                  <a:gd name="T25" fmla="*/ 1 h 23"/>
                  <a:gd name="T26" fmla="*/ 1 w 39"/>
                  <a:gd name="T27" fmla="*/ 1 h 23"/>
                  <a:gd name="T28" fmla="*/ 1 w 39"/>
                  <a:gd name="T29" fmla="*/ 1 h 23"/>
                  <a:gd name="T30" fmla="*/ 1 w 39"/>
                  <a:gd name="T31" fmla="*/ 0 h 23"/>
                  <a:gd name="T32" fmla="*/ 1 w 39"/>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23"/>
                  <a:gd name="T53" fmla="*/ 39 w 39"/>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23">
                    <a:moveTo>
                      <a:pt x="30" y="0"/>
                    </a:moveTo>
                    <a:lnTo>
                      <a:pt x="25" y="2"/>
                    </a:lnTo>
                    <a:lnTo>
                      <a:pt x="15" y="7"/>
                    </a:lnTo>
                    <a:lnTo>
                      <a:pt x="4" y="13"/>
                    </a:lnTo>
                    <a:lnTo>
                      <a:pt x="0" y="21"/>
                    </a:lnTo>
                    <a:lnTo>
                      <a:pt x="1" y="23"/>
                    </a:lnTo>
                    <a:lnTo>
                      <a:pt x="4" y="23"/>
                    </a:lnTo>
                    <a:lnTo>
                      <a:pt x="10" y="22"/>
                    </a:lnTo>
                    <a:lnTo>
                      <a:pt x="16" y="20"/>
                    </a:lnTo>
                    <a:lnTo>
                      <a:pt x="23" y="16"/>
                    </a:lnTo>
                    <a:lnTo>
                      <a:pt x="29" y="11"/>
                    </a:lnTo>
                    <a:lnTo>
                      <a:pt x="33" y="8"/>
                    </a:lnTo>
                    <a:lnTo>
                      <a:pt x="37" y="6"/>
                    </a:lnTo>
                    <a:lnTo>
                      <a:pt x="39" y="2"/>
                    </a:lnTo>
                    <a:lnTo>
                      <a:pt x="36" y="1"/>
                    </a:lnTo>
                    <a:lnTo>
                      <a:pt x="32" y="0"/>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47" name="Freeform 26"/>
              <p:cNvSpPr>
                <a:spLocks/>
              </p:cNvSpPr>
              <p:nvPr/>
            </p:nvSpPr>
            <p:spPr bwMode="auto">
              <a:xfrm>
                <a:off x="1839" y="2038"/>
                <a:ext cx="19" cy="12"/>
              </a:xfrm>
              <a:custGeom>
                <a:avLst/>
                <a:gdLst>
                  <a:gd name="T0" fmla="*/ 1 w 38"/>
                  <a:gd name="T1" fmla="*/ 0 h 23"/>
                  <a:gd name="T2" fmla="*/ 1 w 38"/>
                  <a:gd name="T3" fmla="*/ 1 h 23"/>
                  <a:gd name="T4" fmla="*/ 1 w 38"/>
                  <a:gd name="T5" fmla="*/ 1 h 23"/>
                  <a:gd name="T6" fmla="*/ 1 w 38"/>
                  <a:gd name="T7" fmla="*/ 1 h 23"/>
                  <a:gd name="T8" fmla="*/ 0 w 38"/>
                  <a:gd name="T9" fmla="*/ 1 h 23"/>
                  <a:gd name="T10" fmla="*/ 1 w 38"/>
                  <a:gd name="T11" fmla="*/ 1 h 23"/>
                  <a:gd name="T12" fmla="*/ 1 w 38"/>
                  <a:gd name="T13" fmla="*/ 1 h 23"/>
                  <a:gd name="T14" fmla="*/ 1 w 38"/>
                  <a:gd name="T15" fmla="*/ 1 h 23"/>
                  <a:gd name="T16" fmla="*/ 1 w 38"/>
                  <a:gd name="T17" fmla="*/ 1 h 23"/>
                  <a:gd name="T18" fmla="*/ 1 w 38"/>
                  <a:gd name="T19" fmla="*/ 1 h 23"/>
                  <a:gd name="T20" fmla="*/ 1 w 38"/>
                  <a:gd name="T21" fmla="*/ 1 h 23"/>
                  <a:gd name="T22" fmla="*/ 1 w 38"/>
                  <a:gd name="T23" fmla="*/ 1 h 23"/>
                  <a:gd name="T24" fmla="*/ 1 w 38"/>
                  <a:gd name="T25" fmla="*/ 1 h 23"/>
                  <a:gd name="T26" fmla="*/ 1 w 38"/>
                  <a:gd name="T27" fmla="*/ 1 h 23"/>
                  <a:gd name="T28" fmla="*/ 1 w 38"/>
                  <a:gd name="T29" fmla="*/ 1 h 23"/>
                  <a:gd name="T30" fmla="*/ 1 w 38"/>
                  <a:gd name="T31" fmla="*/ 0 h 23"/>
                  <a:gd name="T32" fmla="*/ 1 w 38"/>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23"/>
                  <a:gd name="T53" fmla="*/ 38 w 3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23">
                    <a:moveTo>
                      <a:pt x="30" y="0"/>
                    </a:moveTo>
                    <a:lnTo>
                      <a:pt x="26" y="2"/>
                    </a:lnTo>
                    <a:lnTo>
                      <a:pt x="15" y="7"/>
                    </a:lnTo>
                    <a:lnTo>
                      <a:pt x="5" y="12"/>
                    </a:lnTo>
                    <a:lnTo>
                      <a:pt x="0" y="20"/>
                    </a:lnTo>
                    <a:lnTo>
                      <a:pt x="1" y="23"/>
                    </a:lnTo>
                    <a:lnTo>
                      <a:pt x="5" y="23"/>
                    </a:lnTo>
                    <a:lnTo>
                      <a:pt x="11" y="22"/>
                    </a:lnTo>
                    <a:lnTo>
                      <a:pt x="16" y="18"/>
                    </a:lnTo>
                    <a:lnTo>
                      <a:pt x="23" y="15"/>
                    </a:lnTo>
                    <a:lnTo>
                      <a:pt x="29" y="11"/>
                    </a:lnTo>
                    <a:lnTo>
                      <a:pt x="34" y="8"/>
                    </a:lnTo>
                    <a:lnTo>
                      <a:pt x="37" y="5"/>
                    </a:lnTo>
                    <a:lnTo>
                      <a:pt x="38" y="2"/>
                    </a:lnTo>
                    <a:lnTo>
                      <a:pt x="36" y="1"/>
                    </a:lnTo>
                    <a:lnTo>
                      <a:pt x="32" y="0"/>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48" name="Freeform 27"/>
              <p:cNvSpPr>
                <a:spLocks/>
              </p:cNvSpPr>
              <p:nvPr/>
            </p:nvSpPr>
            <p:spPr bwMode="auto">
              <a:xfrm>
                <a:off x="1833" y="2065"/>
                <a:ext cx="19" cy="11"/>
              </a:xfrm>
              <a:custGeom>
                <a:avLst/>
                <a:gdLst>
                  <a:gd name="T0" fmla="*/ 1 w 38"/>
                  <a:gd name="T1" fmla="*/ 0 h 22"/>
                  <a:gd name="T2" fmla="*/ 1 w 38"/>
                  <a:gd name="T3" fmla="*/ 1 h 22"/>
                  <a:gd name="T4" fmla="*/ 1 w 38"/>
                  <a:gd name="T5" fmla="*/ 1 h 22"/>
                  <a:gd name="T6" fmla="*/ 1 w 38"/>
                  <a:gd name="T7" fmla="*/ 1 h 22"/>
                  <a:gd name="T8" fmla="*/ 0 w 38"/>
                  <a:gd name="T9" fmla="*/ 1 h 22"/>
                  <a:gd name="T10" fmla="*/ 1 w 38"/>
                  <a:gd name="T11" fmla="*/ 1 h 22"/>
                  <a:gd name="T12" fmla="*/ 1 w 38"/>
                  <a:gd name="T13" fmla="*/ 1 h 22"/>
                  <a:gd name="T14" fmla="*/ 1 w 38"/>
                  <a:gd name="T15" fmla="*/ 1 h 22"/>
                  <a:gd name="T16" fmla="*/ 1 w 38"/>
                  <a:gd name="T17" fmla="*/ 1 h 22"/>
                  <a:gd name="T18" fmla="*/ 1 w 38"/>
                  <a:gd name="T19" fmla="*/ 1 h 22"/>
                  <a:gd name="T20" fmla="*/ 1 w 38"/>
                  <a:gd name="T21" fmla="*/ 1 h 22"/>
                  <a:gd name="T22" fmla="*/ 1 w 38"/>
                  <a:gd name="T23" fmla="*/ 1 h 22"/>
                  <a:gd name="T24" fmla="*/ 1 w 38"/>
                  <a:gd name="T25" fmla="*/ 1 h 22"/>
                  <a:gd name="T26" fmla="*/ 1 w 38"/>
                  <a:gd name="T27" fmla="*/ 1 h 22"/>
                  <a:gd name="T28" fmla="*/ 1 w 38"/>
                  <a:gd name="T29" fmla="*/ 0 h 22"/>
                  <a:gd name="T30" fmla="*/ 1 w 38"/>
                  <a:gd name="T31" fmla="*/ 0 h 22"/>
                  <a:gd name="T32" fmla="*/ 1 w 38"/>
                  <a:gd name="T33" fmla="*/ 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22"/>
                  <a:gd name="T53" fmla="*/ 38 w 38"/>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22">
                    <a:moveTo>
                      <a:pt x="29" y="0"/>
                    </a:moveTo>
                    <a:lnTo>
                      <a:pt x="25" y="1"/>
                    </a:lnTo>
                    <a:lnTo>
                      <a:pt x="15" y="5"/>
                    </a:lnTo>
                    <a:lnTo>
                      <a:pt x="4" y="12"/>
                    </a:lnTo>
                    <a:lnTo>
                      <a:pt x="0" y="19"/>
                    </a:lnTo>
                    <a:lnTo>
                      <a:pt x="1" y="22"/>
                    </a:lnTo>
                    <a:lnTo>
                      <a:pt x="4" y="22"/>
                    </a:lnTo>
                    <a:lnTo>
                      <a:pt x="10" y="20"/>
                    </a:lnTo>
                    <a:lnTo>
                      <a:pt x="16" y="18"/>
                    </a:lnTo>
                    <a:lnTo>
                      <a:pt x="23" y="15"/>
                    </a:lnTo>
                    <a:lnTo>
                      <a:pt x="28" y="10"/>
                    </a:lnTo>
                    <a:lnTo>
                      <a:pt x="33" y="7"/>
                    </a:lnTo>
                    <a:lnTo>
                      <a:pt x="36" y="4"/>
                    </a:lnTo>
                    <a:lnTo>
                      <a:pt x="38" y="2"/>
                    </a:lnTo>
                    <a:lnTo>
                      <a:pt x="35" y="0"/>
                    </a:lnTo>
                    <a:lnTo>
                      <a:pt x="32" y="0"/>
                    </a:lnTo>
                    <a:lnTo>
                      <a:pt x="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49" name="Freeform 28"/>
              <p:cNvSpPr>
                <a:spLocks/>
              </p:cNvSpPr>
              <p:nvPr/>
            </p:nvSpPr>
            <p:spPr bwMode="auto">
              <a:xfrm>
                <a:off x="1794" y="2073"/>
                <a:ext cx="19" cy="11"/>
              </a:xfrm>
              <a:custGeom>
                <a:avLst/>
                <a:gdLst>
                  <a:gd name="T0" fmla="*/ 1 w 38"/>
                  <a:gd name="T1" fmla="*/ 0 h 23"/>
                  <a:gd name="T2" fmla="*/ 1 w 38"/>
                  <a:gd name="T3" fmla="*/ 0 h 23"/>
                  <a:gd name="T4" fmla="*/ 1 w 38"/>
                  <a:gd name="T5" fmla="*/ 0 h 23"/>
                  <a:gd name="T6" fmla="*/ 1 w 38"/>
                  <a:gd name="T7" fmla="*/ 0 h 23"/>
                  <a:gd name="T8" fmla="*/ 0 w 38"/>
                  <a:gd name="T9" fmla="*/ 0 h 23"/>
                  <a:gd name="T10" fmla="*/ 1 w 38"/>
                  <a:gd name="T11" fmla="*/ 0 h 23"/>
                  <a:gd name="T12" fmla="*/ 1 w 38"/>
                  <a:gd name="T13" fmla="*/ 0 h 23"/>
                  <a:gd name="T14" fmla="*/ 1 w 38"/>
                  <a:gd name="T15" fmla="*/ 0 h 23"/>
                  <a:gd name="T16" fmla="*/ 1 w 38"/>
                  <a:gd name="T17" fmla="*/ 0 h 23"/>
                  <a:gd name="T18" fmla="*/ 1 w 38"/>
                  <a:gd name="T19" fmla="*/ 0 h 23"/>
                  <a:gd name="T20" fmla="*/ 1 w 38"/>
                  <a:gd name="T21" fmla="*/ 0 h 23"/>
                  <a:gd name="T22" fmla="*/ 1 w 38"/>
                  <a:gd name="T23" fmla="*/ 0 h 23"/>
                  <a:gd name="T24" fmla="*/ 1 w 38"/>
                  <a:gd name="T25" fmla="*/ 0 h 23"/>
                  <a:gd name="T26" fmla="*/ 1 w 38"/>
                  <a:gd name="T27" fmla="*/ 0 h 23"/>
                  <a:gd name="T28" fmla="*/ 1 w 38"/>
                  <a:gd name="T29" fmla="*/ 0 h 23"/>
                  <a:gd name="T30" fmla="*/ 1 w 38"/>
                  <a:gd name="T31" fmla="*/ 0 h 23"/>
                  <a:gd name="T32" fmla="*/ 1 w 38"/>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23"/>
                  <a:gd name="T53" fmla="*/ 38 w 3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23">
                    <a:moveTo>
                      <a:pt x="30" y="0"/>
                    </a:moveTo>
                    <a:lnTo>
                      <a:pt x="26" y="2"/>
                    </a:lnTo>
                    <a:lnTo>
                      <a:pt x="15" y="7"/>
                    </a:lnTo>
                    <a:lnTo>
                      <a:pt x="5" y="12"/>
                    </a:lnTo>
                    <a:lnTo>
                      <a:pt x="0" y="20"/>
                    </a:lnTo>
                    <a:lnTo>
                      <a:pt x="2" y="23"/>
                    </a:lnTo>
                    <a:lnTo>
                      <a:pt x="5" y="23"/>
                    </a:lnTo>
                    <a:lnTo>
                      <a:pt x="11" y="22"/>
                    </a:lnTo>
                    <a:lnTo>
                      <a:pt x="16" y="19"/>
                    </a:lnTo>
                    <a:lnTo>
                      <a:pt x="23" y="16"/>
                    </a:lnTo>
                    <a:lnTo>
                      <a:pt x="29" y="11"/>
                    </a:lnTo>
                    <a:lnTo>
                      <a:pt x="34" y="8"/>
                    </a:lnTo>
                    <a:lnTo>
                      <a:pt x="37" y="6"/>
                    </a:lnTo>
                    <a:lnTo>
                      <a:pt x="38" y="2"/>
                    </a:lnTo>
                    <a:lnTo>
                      <a:pt x="36" y="1"/>
                    </a:lnTo>
                    <a:lnTo>
                      <a:pt x="33" y="0"/>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50" name="Freeform 29"/>
              <p:cNvSpPr>
                <a:spLocks/>
              </p:cNvSpPr>
              <p:nvPr/>
            </p:nvSpPr>
            <p:spPr bwMode="auto">
              <a:xfrm>
                <a:off x="1636" y="1965"/>
                <a:ext cx="151" cy="100"/>
              </a:xfrm>
              <a:custGeom>
                <a:avLst/>
                <a:gdLst>
                  <a:gd name="T0" fmla="*/ 1 w 302"/>
                  <a:gd name="T1" fmla="*/ 0 h 202"/>
                  <a:gd name="T2" fmla="*/ 1 w 302"/>
                  <a:gd name="T3" fmla="*/ 0 h 202"/>
                  <a:gd name="T4" fmla="*/ 1 w 302"/>
                  <a:gd name="T5" fmla="*/ 0 h 202"/>
                  <a:gd name="T6" fmla="*/ 1 w 302"/>
                  <a:gd name="T7" fmla="*/ 0 h 202"/>
                  <a:gd name="T8" fmla="*/ 1 w 302"/>
                  <a:gd name="T9" fmla="*/ 0 h 202"/>
                  <a:gd name="T10" fmla="*/ 1 w 302"/>
                  <a:gd name="T11" fmla="*/ 0 h 202"/>
                  <a:gd name="T12" fmla="*/ 1 w 302"/>
                  <a:gd name="T13" fmla="*/ 0 h 202"/>
                  <a:gd name="T14" fmla="*/ 1 w 302"/>
                  <a:gd name="T15" fmla="*/ 0 h 202"/>
                  <a:gd name="T16" fmla="*/ 1 w 302"/>
                  <a:gd name="T17" fmla="*/ 0 h 202"/>
                  <a:gd name="T18" fmla="*/ 1 w 302"/>
                  <a:gd name="T19" fmla="*/ 0 h 202"/>
                  <a:gd name="T20" fmla="*/ 1 w 302"/>
                  <a:gd name="T21" fmla="*/ 0 h 202"/>
                  <a:gd name="T22" fmla="*/ 1 w 302"/>
                  <a:gd name="T23" fmla="*/ 0 h 202"/>
                  <a:gd name="T24" fmla="*/ 1 w 302"/>
                  <a:gd name="T25" fmla="*/ 0 h 202"/>
                  <a:gd name="T26" fmla="*/ 1 w 302"/>
                  <a:gd name="T27" fmla="*/ 0 h 202"/>
                  <a:gd name="T28" fmla="*/ 1 w 302"/>
                  <a:gd name="T29" fmla="*/ 0 h 202"/>
                  <a:gd name="T30" fmla="*/ 1 w 302"/>
                  <a:gd name="T31" fmla="*/ 0 h 202"/>
                  <a:gd name="T32" fmla="*/ 1 w 302"/>
                  <a:gd name="T33" fmla="*/ 0 h 202"/>
                  <a:gd name="T34" fmla="*/ 1 w 302"/>
                  <a:gd name="T35" fmla="*/ 0 h 202"/>
                  <a:gd name="T36" fmla="*/ 1 w 302"/>
                  <a:gd name="T37" fmla="*/ 0 h 202"/>
                  <a:gd name="T38" fmla="*/ 1 w 302"/>
                  <a:gd name="T39" fmla="*/ 0 h 202"/>
                  <a:gd name="T40" fmla="*/ 1 w 302"/>
                  <a:gd name="T41" fmla="*/ 0 h 202"/>
                  <a:gd name="T42" fmla="*/ 1 w 302"/>
                  <a:gd name="T43" fmla="*/ 0 h 202"/>
                  <a:gd name="T44" fmla="*/ 1 w 302"/>
                  <a:gd name="T45" fmla="*/ 0 h 202"/>
                  <a:gd name="T46" fmla="*/ 1 w 302"/>
                  <a:gd name="T47" fmla="*/ 0 h 202"/>
                  <a:gd name="T48" fmla="*/ 1 w 302"/>
                  <a:gd name="T49" fmla="*/ 0 h 202"/>
                  <a:gd name="T50" fmla="*/ 1 w 302"/>
                  <a:gd name="T51" fmla="*/ 0 h 202"/>
                  <a:gd name="T52" fmla="*/ 1 w 302"/>
                  <a:gd name="T53" fmla="*/ 0 h 202"/>
                  <a:gd name="T54" fmla="*/ 1 w 302"/>
                  <a:gd name="T55" fmla="*/ 0 h 202"/>
                  <a:gd name="T56" fmla="*/ 1 w 302"/>
                  <a:gd name="T57" fmla="*/ 0 h 202"/>
                  <a:gd name="T58" fmla="*/ 1 w 302"/>
                  <a:gd name="T59" fmla="*/ 0 h 202"/>
                  <a:gd name="T60" fmla="*/ 1 w 302"/>
                  <a:gd name="T61" fmla="*/ 0 h 202"/>
                  <a:gd name="T62" fmla="*/ 1 w 302"/>
                  <a:gd name="T63" fmla="*/ 0 h 20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02"/>
                  <a:gd name="T97" fmla="*/ 0 h 202"/>
                  <a:gd name="T98" fmla="*/ 302 w 302"/>
                  <a:gd name="T99" fmla="*/ 202 h 20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02" h="202">
                    <a:moveTo>
                      <a:pt x="3" y="191"/>
                    </a:moveTo>
                    <a:lnTo>
                      <a:pt x="2" y="185"/>
                    </a:lnTo>
                    <a:lnTo>
                      <a:pt x="0" y="167"/>
                    </a:lnTo>
                    <a:lnTo>
                      <a:pt x="2" y="145"/>
                    </a:lnTo>
                    <a:lnTo>
                      <a:pt x="11" y="123"/>
                    </a:lnTo>
                    <a:lnTo>
                      <a:pt x="19" y="113"/>
                    </a:lnTo>
                    <a:lnTo>
                      <a:pt x="27" y="104"/>
                    </a:lnTo>
                    <a:lnTo>
                      <a:pt x="34" y="96"/>
                    </a:lnTo>
                    <a:lnTo>
                      <a:pt x="42" y="88"/>
                    </a:lnTo>
                    <a:lnTo>
                      <a:pt x="49" y="80"/>
                    </a:lnTo>
                    <a:lnTo>
                      <a:pt x="54" y="73"/>
                    </a:lnTo>
                    <a:lnTo>
                      <a:pt x="57" y="66"/>
                    </a:lnTo>
                    <a:lnTo>
                      <a:pt x="59" y="59"/>
                    </a:lnTo>
                    <a:lnTo>
                      <a:pt x="61" y="45"/>
                    </a:lnTo>
                    <a:lnTo>
                      <a:pt x="68" y="31"/>
                    </a:lnTo>
                    <a:lnTo>
                      <a:pt x="74" y="21"/>
                    </a:lnTo>
                    <a:lnTo>
                      <a:pt x="76" y="16"/>
                    </a:lnTo>
                    <a:lnTo>
                      <a:pt x="82" y="15"/>
                    </a:lnTo>
                    <a:lnTo>
                      <a:pt x="98" y="12"/>
                    </a:lnTo>
                    <a:lnTo>
                      <a:pt x="120" y="8"/>
                    </a:lnTo>
                    <a:lnTo>
                      <a:pt x="146" y="5"/>
                    </a:lnTo>
                    <a:lnTo>
                      <a:pt x="174" y="1"/>
                    </a:lnTo>
                    <a:lnTo>
                      <a:pt x="200" y="0"/>
                    </a:lnTo>
                    <a:lnTo>
                      <a:pt x="222" y="1"/>
                    </a:lnTo>
                    <a:lnTo>
                      <a:pt x="237" y="7"/>
                    </a:lnTo>
                    <a:lnTo>
                      <a:pt x="247" y="16"/>
                    </a:lnTo>
                    <a:lnTo>
                      <a:pt x="260" y="28"/>
                    </a:lnTo>
                    <a:lnTo>
                      <a:pt x="272" y="42"/>
                    </a:lnTo>
                    <a:lnTo>
                      <a:pt x="283" y="57"/>
                    </a:lnTo>
                    <a:lnTo>
                      <a:pt x="292" y="73"/>
                    </a:lnTo>
                    <a:lnTo>
                      <a:pt x="298" y="87"/>
                    </a:lnTo>
                    <a:lnTo>
                      <a:pt x="302" y="99"/>
                    </a:lnTo>
                    <a:lnTo>
                      <a:pt x="299" y="110"/>
                    </a:lnTo>
                    <a:lnTo>
                      <a:pt x="293" y="119"/>
                    </a:lnTo>
                    <a:lnTo>
                      <a:pt x="288" y="127"/>
                    </a:lnTo>
                    <a:lnTo>
                      <a:pt x="280" y="135"/>
                    </a:lnTo>
                    <a:lnTo>
                      <a:pt x="269" y="143"/>
                    </a:lnTo>
                    <a:lnTo>
                      <a:pt x="258" y="149"/>
                    </a:lnTo>
                    <a:lnTo>
                      <a:pt x="245" y="155"/>
                    </a:lnTo>
                    <a:lnTo>
                      <a:pt x="229" y="158"/>
                    </a:lnTo>
                    <a:lnTo>
                      <a:pt x="212" y="160"/>
                    </a:lnTo>
                    <a:lnTo>
                      <a:pt x="196" y="161"/>
                    </a:lnTo>
                    <a:lnTo>
                      <a:pt x="183" y="161"/>
                    </a:lnTo>
                    <a:lnTo>
                      <a:pt x="174" y="163"/>
                    </a:lnTo>
                    <a:lnTo>
                      <a:pt x="168" y="163"/>
                    </a:lnTo>
                    <a:lnTo>
                      <a:pt x="164" y="163"/>
                    </a:lnTo>
                    <a:lnTo>
                      <a:pt x="163" y="163"/>
                    </a:lnTo>
                    <a:lnTo>
                      <a:pt x="162" y="163"/>
                    </a:lnTo>
                    <a:lnTo>
                      <a:pt x="159" y="161"/>
                    </a:lnTo>
                    <a:lnTo>
                      <a:pt x="148" y="159"/>
                    </a:lnTo>
                    <a:lnTo>
                      <a:pt x="133" y="158"/>
                    </a:lnTo>
                    <a:lnTo>
                      <a:pt x="115" y="157"/>
                    </a:lnTo>
                    <a:lnTo>
                      <a:pt x="94" y="160"/>
                    </a:lnTo>
                    <a:lnTo>
                      <a:pt x="75" y="167"/>
                    </a:lnTo>
                    <a:lnTo>
                      <a:pt x="57" y="180"/>
                    </a:lnTo>
                    <a:lnTo>
                      <a:pt x="44" y="199"/>
                    </a:lnTo>
                    <a:lnTo>
                      <a:pt x="42" y="199"/>
                    </a:lnTo>
                    <a:lnTo>
                      <a:pt x="40" y="201"/>
                    </a:lnTo>
                    <a:lnTo>
                      <a:pt x="35" y="202"/>
                    </a:lnTo>
                    <a:lnTo>
                      <a:pt x="30" y="202"/>
                    </a:lnTo>
                    <a:lnTo>
                      <a:pt x="23" y="202"/>
                    </a:lnTo>
                    <a:lnTo>
                      <a:pt x="16" y="201"/>
                    </a:lnTo>
                    <a:lnTo>
                      <a:pt x="10" y="197"/>
                    </a:lnTo>
                    <a:lnTo>
                      <a:pt x="3" y="191"/>
                    </a:lnTo>
                    <a:close/>
                  </a:path>
                </a:pathLst>
              </a:custGeom>
              <a:solidFill>
                <a:srgbClr val="8C47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51" name="Freeform 30"/>
              <p:cNvSpPr>
                <a:spLocks/>
              </p:cNvSpPr>
              <p:nvPr/>
            </p:nvSpPr>
            <p:spPr bwMode="auto">
              <a:xfrm>
                <a:off x="1634" y="1955"/>
                <a:ext cx="162" cy="111"/>
              </a:xfrm>
              <a:custGeom>
                <a:avLst/>
                <a:gdLst>
                  <a:gd name="T0" fmla="*/ 0 w 325"/>
                  <a:gd name="T1" fmla="*/ 1 h 222"/>
                  <a:gd name="T2" fmla="*/ 0 w 325"/>
                  <a:gd name="T3" fmla="*/ 1 h 222"/>
                  <a:gd name="T4" fmla="*/ 0 w 325"/>
                  <a:gd name="T5" fmla="*/ 1 h 222"/>
                  <a:gd name="T6" fmla="*/ 0 w 325"/>
                  <a:gd name="T7" fmla="*/ 1 h 222"/>
                  <a:gd name="T8" fmla="*/ 0 w 325"/>
                  <a:gd name="T9" fmla="*/ 1 h 222"/>
                  <a:gd name="T10" fmla="*/ 0 w 325"/>
                  <a:gd name="T11" fmla="*/ 1 h 222"/>
                  <a:gd name="T12" fmla="*/ 0 w 325"/>
                  <a:gd name="T13" fmla="*/ 1 h 222"/>
                  <a:gd name="T14" fmla="*/ 0 w 325"/>
                  <a:gd name="T15" fmla="*/ 1 h 222"/>
                  <a:gd name="T16" fmla="*/ 0 w 325"/>
                  <a:gd name="T17" fmla="*/ 1 h 222"/>
                  <a:gd name="T18" fmla="*/ 0 w 325"/>
                  <a:gd name="T19" fmla="*/ 1 h 222"/>
                  <a:gd name="T20" fmla="*/ 0 w 325"/>
                  <a:gd name="T21" fmla="*/ 1 h 222"/>
                  <a:gd name="T22" fmla="*/ 0 w 325"/>
                  <a:gd name="T23" fmla="*/ 1 h 222"/>
                  <a:gd name="T24" fmla="*/ 0 w 325"/>
                  <a:gd name="T25" fmla="*/ 1 h 222"/>
                  <a:gd name="T26" fmla="*/ 0 w 325"/>
                  <a:gd name="T27" fmla="*/ 1 h 222"/>
                  <a:gd name="T28" fmla="*/ 0 w 325"/>
                  <a:gd name="T29" fmla="*/ 1 h 222"/>
                  <a:gd name="T30" fmla="*/ 0 w 325"/>
                  <a:gd name="T31" fmla="*/ 1 h 222"/>
                  <a:gd name="T32" fmla="*/ 0 w 325"/>
                  <a:gd name="T33" fmla="*/ 1 h 222"/>
                  <a:gd name="T34" fmla="*/ 0 w 325"/>
                  <a:gd name="T35" fmla="*/ 1 h 222"/>
                  <a:gd name="T36" fmla="*/ 0 w 325"/>
                  <a:gd name="T37" fmla="*/ 1 h 222"/>
                  <a:gd name="T38" fmla="*/ 0 w 325"/>
                  <a:gd name="T39" fmla="*/ 1 h 222"/>
                  <a:gd name="T40" fmla="*/ 0 w 325"/>
                  <a:gd name="T41" fmla="*/ 1 h 222"/>
                  <a:gd name="T42" fmla="*/ 0 w 325"/>
                  <a:gd name="T43" fmla="*/ 1 h 222"/>
                  <a:gd name="T44" fmla="*/ 0 w 325"/>
                  <a:gd name="T45" fmla="*/ 1 h 222"/>
                  <a:gd name="T46" fmla="*/ 0 w 325"/>
                  <a:gd name="T47" fmla="*/ 1 h 222"/>
                  <a:gd name="T48" fmla="*/ 0 w 325"/>
                  <a:gd name="T49" fmla="*/ 1 h 222"/>
                  <a:gd name="T50" fmla="*/ 0 w 325"/>
                  <a:gd name="T51" fmla="*/ 1 h 222"/>
                  <a:gd name="T52" fmla="*/ 0 w 325"/>
                  <a:gd name="T53" fmla="*/ 1 h 222"/>
                  <a:gd name="T54" fmla="*/ 0 w 325"/>
                  <a:gd name="T55" fmla="*/ 1 h 222"/>
                  <a:gd name="T56" fmla="*/ 0 w 325"/>
                  <a:gd name="T57" fmla="*/ 1 h 222"/>
                  <a:gd name="T58" fmla="*/ 0 w 325"/>
                  <a:gd name="T59" fmla="*/ 1 h 222"/>
                  <a:gd name="T60" fmla="*/ 0 w 325"/>
                  <a:gd name="T61" fmla="*/ 1 h 222"/>
                  <a:gd name="T62" fmla="*/ 0 w 325"/>
                  <a:gd name="T63" fmla="*/ 1 h 222"/>
                  <a:gd name="T64" fmla="*/ 0 w 325"/>
                  <a:gd name="T65" fmla="*/ 1 h 222"/>
                  <a:gd name="T66" fmla="*/ 0 w 325"/>
                  <a:gd name="T67" fmla="*/ 0 h 222"/>
                  <a:gd name="T68" fmla="*/ 0 w 325"/>
                  <a:gd name="T69" fmla="*/ 1 h 222"/>
                  <a:gd name="T70" fmla="*/ 0 w 325"/>
                  <a:gd name="T71" fmla="*/ 1 h 222"/>
                  <a:gd name="T72" fmla="*/ 0 w 325"/>
                  <a:gd name="T73" fmla="*/ 1 h 222"/>
                  <a:gd name="T74" fmla="*/ 0 w 325"/>
                  <a:gd name="T75" fmla="*/ 1 h 222"/>
                  <a:gd name="T76" fmla="*/ 0 w 325"/>
                  <a:gd name="T77" fmla="*/ 1 h 222"/>
                  <a:gd name="T78" fmla="*/ 0 w 325"/>
                  <a:gd name="T79" fmla="*/ 1 h 222"/>
                  <a:gd name="T80" fmla="*/ 0 w 325"/>
                  <a:gd name="T81" fmla="*/ 1 h 222"/>
                  <a:gd name="T82" fmla="*/ 0 w 325"/>
                  <a:gd name="T83" fmla="*/ 1 h 222"/>
                  <a:gd name="T84" fmla="*/ 0 w 325"/>
                  <a:gd name="T85" fmla="*/ 1 h 222"/>
                  <a:gd name="T86" fmla="*/ 0 w 325"/>
                  <a:gd name="T87" fmla="*/ 1 h 222"/>
                  <a:gd name="T88" fmla="*/ 0 w 325"/>
                  <a:gd name="T89" fmla="*/ 1 h 222"/>
                  <a:gd name="T90" fmla="*/ 0 w 325"/>
                  <a:gd name="T91" fmla="*/ 1 h 222"/>
                  <a:gd name="T92" fmla="*/ 0 w 325"/>
                  <a:gd name="T93" fmla="*/ 1 h 222"/>
                  <a:gd name="T94" fmla="*/ 0 w 325"/>
                  <a:gd name="T95" fmla="*/ 1 h 222"/>
                  <a:gd name="T96" fmla="*/ 0 w 325"/>
                  <a:gd name="T97" fmla="*/ 1 h 222"/>
                  <a:gd name="T98" fmla="*/ 0 w 325"/>
                  <a:gd name="T99" fmla="*/ 1 h 222"/>
                  <a:gd name="T100" fmla="*/ 0 w 325"/>
                  <a:gd name="T101" fmla="*/ 1 h 22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25"/>
                  <a:gd name="T154" fmla="*/ 0 h 222"/>
                  <a:gd name="T155" fmla="*/ 325 w 325"/>
                  <a:gd name="T156" fmla="*/ 222 h 22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25" h="222">
                    <a:moveTo>
                      <a:pt x="50" y="218"/>
                    </a:moveTo>
                    <a:lnTo>
                      <a:pt x="55" y="204"/>
                    </a:lnTo>
                    <a:lnTo>
                      <a:pt x="67" y="192"/>
                    </a:lnTo>
                    <a:lnTo>
                      <a:pt x="82" y="183"/>
                    </a:lnTo>
                    <a:lnTo>
                      <a:pt x="99" y="176"/>
                    </a:lnTo>
                    <a:lnTo>
                      <a:pt x="118" y="171"/>
                    </a:lnTo>
                    <a:lnTo>
                      <a:pt x="136" y="170"/>
                    </a:lnTo>
                    <a:lnTo>
                      <a:pt x="153" y="170"/>
                    </a:lnTo>
                    <a:lnTo>
                      <a:pt x="167" y="172"/>
                    </a:lnTo>
                    <a:lnTo>
                      <a:pt x="182" y="174"/>
                    </a:lnTo>
                    <a:lnTo>
                      <a:pt x="202" y="174"/>
                    </a:lnTo>
                    <a:lnTo>
                      <a:pt x="223" y="169"/>
                    </a:lnTo>
                    <a:lnTo>
                      <a:pt x="244" y="162"/>
                    </a:lnTo>
                    <a:lnTo>
                      <a:pt x="264" y="153"/>
                    </a:lnTo>
                    <a:lnTo>
                      <a:pt x="279" y="140"/>
                    </a:lnTo>
                    <a:lnTo>
                      <a:pt x="287" y="124"/>
                    </a:lnTo>
                    <a:lnTo>
                      <a:pt x="287" y="104"/>
                    </a:lnTo>
                    <a:lnTo>
                      <a:pt x="280" y="85"/>
                    </a:lnTo>
                    <a:lnTo>
                      <a:pt x="272" y="68"/>
                    </a:lnTo>
                    <a:lnTo>
                      <a:pt x="260" y="55"/>
                    </a:lnTo>
                    <a:lnTo>
                      <a:pt x="248" y="43"/>
                    </a:lnTo>
                    <a:lnTo>
                      <a:pt x="233" y="35"/>
                    </a:lnTo>
                    <a:lnTo>
                      <a:pt x="218" y="30"/>
                    </a:lnTo>
                    <a:lnTo>
                      <a:pt x="202" y="26"/>
                    </a:lnTo>
                    <a:lnTo>
                      <a:pt x="184" y="25"/>
                    </a:lnTo>
                    <a:lnTo>
                      <a:pt x="167" y="26"/>
                    </a:lnTo>
                    <a:lnTo>
                      <a:pt x="151" y="27"/>
                    </a:lnTo>
                    <a:lnTo>
                      <a:pt x="135" y="31"/>
                    </a:lnTo>
                    <a:lnTo>
                      <a:pt x="119" y="35"/>
                    </a:lnTo>
                    <a:lnTo>
                      <a:pt x="105" y="41"/>
                    </a:lnTo>
                    <a:lnTo>
                      <a:pt x="92" y="48"/>
                    </a:lnTo>
                    <a:lnTo>
                      <a:pt x="82" y="55"/>
                    </a:lnTo>
                    <a:lnTo>
                      <a:pt x="73" y="62"/>
                    </a:lnTo>
                    <a:lnTo>
                      <a:pt x="69" y="68"/>
                    </a:lnTo>
                    <a:lnTo>
                      <a:pt x="66" y="76"/>
                    </a:lnTo>
                    <a:lnTo>
                      <a:pt x="62" y="86"/>
                    </a:lnTo>
                    <a:lnTo>
                      <a:pt x="58" y="96"/>
                    </a:lnTo>
                    <a:lnTo>
                      <a:pt x="53" y="108"/>
                    </a:lnTo>
                    <a:lnTo>
                      <a:pt x="47" y="118"/>
                    </a:lnTo>
                    <a:lnTo>
                      <a:pt x="40" y="129"/>
                    </a:lnTo>
                    <a:lnTo>
                      <a:pt x="31" y="138"/>
                    </a:lnTo>
                    <a:lnTo>
                      <a:pt x="16" y="157"/>
                    </a:lnTo>
                    <a:lnTo>
                      <a:pt x="12" y="183"/>
                    </a:lnTo>
                    <a:lnTo>
                      <a:pt x="12" y="205"/>
                    </a:lnTo>
                    <a:lnTo>
                      <a:pt x="13" y="214"/>
                    </a:lnTo>
                    <a:lnTo>
                      <a:pt x="6" y="207"/>
                    </a:lnTo>
                    <a:lnTo>
                      <a:pt x="1" y="198"/>
                    </a:lnTo>
                    <a:lnTo>
                      <a:pt x="0" y="185"/>
                    </a:lnTo>
                    <a:lnTo>
                      <a:pt x="0" y="171"/>
                    </a:lnTo>
                    <a:lnTo>
                      <a:pt x="3" y="156"/>
                    </a:lnTo>
                    <a:lnTo>
                      <a:pt x="9" y="141"/>
                    </a:lnTo>
                    <a:lnTo>
                      <a:pt x="18" y="128"/>
                    </a:lnTo>
                    <a:lnTo>
                      <a:pt x="30" y="116"/>
                    </a:lnTo>
                    <a:lnTo>
                      <a:pt x="40" y="106"/>
                    </a:lnTo>
                    <a:lnTo>
                      <a:pt x="45" y="95"/>
                    </a:lnTo>
                    <a:lnTo>
                      <a:pt x="47" y="85"/>
                    </a:lnTo>
                    <a:lnTo>
                      <a:pt x="48" y="73"/>
                    </a:lnTo>
                    <a:lnTo>
                      <a:pt x="50" y="62"/>
                    </a:lnTo>
                    <a:lnTo>
                      <a:pt x="53" y="50"/>
                    </a:lnTo>
                    <a:lnTo>
                      <a:pt x="61" y="38"/>
                    </a:lnTo>
                    <a:lnTo>
                      <a:pt x="74" y="24"/>
                    </a:lnTo>
                    <a:lnTo>
                      <a:pt x="83" y="17"/>
                    </a:lnTo>
                    <a:lnTo>
                      <a:pt x="94" y="11"/>
                    </a:lnTo>
                    <a:lnTo>
                      <a:pt x="107" y="7"/>
                    </a:lnTo>
                    <a:lnTo>
                      <a:pt x="122" y="3"/>
                    </a:lnTo>
                    <a:lnTo>
                      <a:pt x="138" y="1"/>
                    </a:lnTo>
                    <a:lnTo>
                      <a:pt x="154" y="0"/>
                    </a:lnTo>
                    <a:lnTo>
                      <a:pt x="172" y="0"/>
                    </a:lnTo>
                    <a:lnTo>
                      <a:pt x="189" y="2"/>
                    </a:lnTo>
                    <a:lnTo>
                      <a:pt x="207" y="5"/>
                    </a:lnTo>
                    <a:lnTo>
                      <a:pt x="225" y="10"/>
                    </a:lnTo>
                    <a:lnTo>
                      <a:pt x="242" y="17"/>
                    </a:lnTo>
                    <a:lnTo>
                      <a:pt x="259" y="26"/>
                    </a:lnTo>
                    <a:lnTo>
                      <a:pt x="274" y="38"/>
                    </a:lnTo>
                    <a:lnTo>
                      <a:pt x="289" y="50"/>
                    </a:lnTo>
                    <a:lnTo>
                      <a:pt x="303" y="66"/>
                    </a:lnTo>
                    <a:lnTo>
                      <a:pt x="314" y="84"/>
                    </a:lnTo>
                    <a:lnTo>
                      <a:pt x="323" y="102"/>
                    </a:lnTo>
                    <a:lnTo>
                      <a:pt x="325" y="118"/>
                    </a:lnTo>
                    <a:lnTo>
                      <a:pt x="323" y="132"/>
                    </a:lnTo>
                    <a:lnTo>
                      <a:pt x="317" y="145"/>
                    </a:lnTo>
                    <a:lnTo>
                      <a:pt x="308" y="156"/>
                    </a:lnTo>
                    <a:lnTo>
                      <a:pt x="296" y="166"/>
                    </a:lnTo>
                    <a:lnTo>
                      <a:pt x="281" y="174"/>
                    </a:lnTo>
                    <a:lnTo>
                      <a:pt x="265" y="179"/>
                    </a:lnTo>
                    <a:lnTo>
                      <a:pt x="249" y="184"/>
                    </a:lnTo>
                    <a:lnTo>
                      <a:pt x="230" y="189"/>
                    </a:lnTo>
                    <a:lnTo>
                      <a:pt x="213" y="191"/>
                    </a:lnTo>
                    <a:lnTo>
                      <a:pt x="197" y="192"/>
                    </a:lnTo>
                    <a:lnTo>
                      <a:pt x="182" y="192"/>
                    </a:lnTo>
                    <a:lnTo>
                      <a:pt x="168" y="191"/>
                    </a:lnTo>
                    <a:lnTo>
                      <a:pt x="158" y="189"/>
                    </a:lnTo>
                    <a:lnTo>
                      <a:pt x="150" y="186"/>
                    </a:lnTo>
                    <a:lnTo>
                      <a:pt x="137" y="183"/>
                    </a:lnTo>
                    <a:lnTo>
                      <a:pt x="121" y="185"/>
                    </a:lnTo>
                    <a:lnTo>
                      <a:pt x="106" y="190"/>
                    </a:lnTo>
                    <a:lnTo>
                      <a:pt x="90" y="198"/>
                    </a:lnTo>
                    <a:lnTo>
                      <a:pt x="75" y="206"/>
                    </a:lnTo>
                    <a:lnTo>
                      <a:pt x="63" y="214"/>
                    </a:lnTo>
                    <a:lnTo>
                      <a:pt x="56" y="220"/>
                    </a:lnTo>
                    <a:lnTo>
                      <a:pt x="53" y="222"/>
                    </a:lnTo>
                    <a:lnTo>
                      <a:pt x="50"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52" name="Freeform 31"/>
              <p:cNvSpPr>
                <a:spLocks/>
              </p:cNvSpPr>
              <p:nvPr/>
            </p:nvSpPr>
            <p:spPr bwMode="auto">
              <a:xfrm>
                <a:off x="1735" y="2007"/>
                <a:ext cx="19" cy="11"/>
              </a:xfrm>
              <a:custGeom>
                <a:avLst/>
                <a:gdLst>
                  <a:gd name="T0" fmla="*/ 1 w 38"/>
                  <a:gd name="T1" fmla="*/ 0 h 23"/>
                  <a:gd name="T2" fmla="*/ 1 w 38"/>
                  <a:gd name="T3" fmla="*/ 0 h 23"/>
                  <a:gd name="T4" fmla="*/ 1 w 38"/>
                  <a:gd name="T5" fmla="*/ 0 h 23"/>
                  <a:gd name="T6" fmla="*/ 1 w 38"/>
                  <a:gd name="T7" fmla="*/ 0 h 23"/>
                  <a:gd name="T8" fmla="*/ 0 w 38"/>
                  <a:gd name="T9" fmla="*/ 0 h 23"/>
                  <a:gd name="T10" fmla="*/ 1 w 38"/>
                  <a:gd name="T11" fmla="*/ 0 h 23"/>
                  <a:gd name="T12" fmla="*/ 1 w 38"/>
                  <a:gd name="T13" fmla="*/ 0 h 23"/>
                  <a:gd name="T14" fmla="*/ 1 w 38"/>
                  <a:gd name="T15" fmla="*/ 0 h 23"/>
                  <a:gd name="T16" fmla="*/ 1 w 38"/>
                  <a:gd name="T17" fmla="*/ 0 h 23"/>
                  <a:gd name="T18" fmla="*/ 1 w 38"/>
                  <a:gd name="T19" fmla="*/ 0 h 23"/>
                  <a:gd name="T20" fmla="*/ 1 w 38"/>
                  <a:gd name="T21" fmla="*/ 0 h 23"/>
                  <a:gd name="T22" fmla="*/ 1 w 38"/>
                  <a:gd name="T23" fmla="*/ 0 h 23"/>
                  <a:gd name="T24" fmla="*/ 1 w 38"/>
                  <a:gd name="T25" fmla="*/ 0 h 23"/>
                  <a:gd name="T26" fmla="*/ 1 w 38"/>
                  <a:gd name="T27" fmla="*/ 0 h 23"/>
                  <a:gd name="T28" fmla="*/ 1 w 38"/>
                  <a:gd name="T29" fmla="*/ 0 h 23"/>
                  <a:gd name="T30" fmla="*/ 1 w 38"/>
                  <a:gd name="T31" fmla="*/ 0 h 23"/>
                  <a:gd name="T32" fmla="*/ 1 w 38"/>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23"/>
                  <a:gd name="T53" fmla="*/ 38 w 3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23">
                    <a:moveTo>
                      <a:pt x="30" y="0"/>
                    </a:moveTo>
                    <a:lnTo>
                      <a:pt x="25" y="3"/>
                    </a:lnTo>
                    <a:lnTo>
                      <a:pt x="15" y="7"/>
                    </a:lnTo>
                    <a:lnTo>
                      <a:pt x="4" y="13"/>
                    </a:lnTo>
                    <a:lnTo>
                      <a:pt x="0" y="21"/>
                    </a:lnTo>
                    <a:lnTo>
                      <a:pt x="1" y="23"/>
                    </a:lnTo>
                    <a:lnTo>
                      <a:pt x="4" y="23"/>
                    </a:lnTo>
                    <a:lnTo>
                      <a:pt x="10" y="22"/>
                    </a:lnTo>
                    <a:lnTo>
                      <a:pt x="16" y="20"/>
                    </a:lnTo>
                    <a:lnTo>
                      <a:pt x="23" y="16"/>
                    </a:lnTo>
                    <a:lnTo>
                      <a:pt x="29" y="12"/>
                    </a:lnTo>
                    <a:lnTo>
                      <a:pt x="33" y="8"/>
                    </a:lnTo>
                    <a:lnTo>
                      <a:pt x="37" y="6"/>
                    </a:lnTo>
                    <a:lnTo>
                      <a:pt x="38" y="3"/>
                    </a:lnTo>
                    <a:lnTo>
                      <a:pt x="35" y="1"/>
                    </a:lnTo>
                    <a:lnTo>
                      <a:pt x="32" y="0"/>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53" name="Freeform 32"/>
              <p:cNvSpPr>
                <a:spLocks/>
              </p:cNvSpPr>
              <p:nvPr/>
            </p:nvSpPr>
            <p:spPr bwMode="auto">
              <a:xfrm>
                <a:off x="1701" y="1987"/>
                <a:ext cx="20" cy="11"/>
              </a:xfrm>
              <a:custGeom>
                <a:avLst/>
                <a:gdLst>
                  <a:gd name="T0" fmla="*/ 1 w 39"/>
                  <a:gd name="T1" fmla="*/ 0 h 23"/>
                  <a:gd name="T2" fmla="*/ 1 w 39"/>
                  <a:gd name="T3" fmla="*/ 0 h 23"/>
                  <a:gd name="T4" fmla="*/ 1 w 39"/>
                  <a:gd name="T5" fmla="*/ 0 h 23"/>
                  <a:gd name="T6" fmla="*/ 1 w 39"/>
                  <a:gd name="T7" fmla="*/ 0 h 23"/>
                  <a:gd name="T8" fmla="*/ 0 w 39"/>
                  <a:gd name="T9" fmla="*/ 0 h 23"/>
                  <a:gd name="T10" fmla="*/ 1 w 39"/>
                  <a:gd name="T11" fmla="*/ 0 h 23"/>
                  <a:gd name="T12" fmla="*/ 1 w 39"/>
                  <a:gd name="T13" fmla="*/ 0 h 23"/>
                  <a:gd name="T14" fmla="*/ 1 w 39"/>
                  <a:gd name="T15" fmla="*/ 0 h 23"/>
                  <a:gd name="T16" fmla="*/ 1 w 39"/>
                  <a:gd name="T17" fmla="*/ 0 h 23"/>
                  <a:gd name="T18" fmla="*/ 1 w 39"/>
                  <a:gd name="T19" fmla="*/ 0 h 23"/>
                  <a:gd name="T20" fmla="*/ 1 w 39"/>
                  <a:gd name="T21" fmla="*/ 0 h 23"/>
                  <a:gd name="T22" fmla="*/ 1 w 39"/>
                  <a:gd name="T23" fmla="*/ 0 h 23"/>
                  <a:gd name="T24" fmla="*/ 1 w 39"/>
                  <a:gd name="T25" fmla="*/ 0 h 23"/>
                  <a:gd name="T26" fmla="*/ 1 w 39"/>
                  <a:gd name="T27" fmla="*/ 0 h 23"/>
                  <a:gd name="T28" fmla="*/ 1 w 39"/>
                  <a:gd name="T29" fmla="*/ 0 h 23"/>
                  <a:gd name="T30" fmla="*/ 1 w 39"/>
                  <a:gd name="T31" fmla="*/ 0 h 23"/>
                  <a:gd name="T32" fmla="*/ 1 w 39"/>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23"/>
                  <a:gd name="T53" fmla="*/ 39 w 39"/>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23">
                    <a:moveTo>
                      <a:pt x="30" y="0"/>
                    </a:moveTo>
                    <a:lnTo>
                      <a:pt x="25" y="1"/>
                    </a:lnTo>
                    <a:lnTo>
                      <a:pt x="15" y="6"/>
                    </a:lnTo>
                    <a:lnTo>
                      <a:pt x="5" y="13"/>
                    </a:lnTo>
                    <a:lnTo>
                      <a:pt x="0" y="20"/>
                    </a:lnTo>
                    <a:lnTo>
                      <a:pt x="1" y="23"/>
                    </a:lnTo>
                    <a:lnTo>
                      <a:pt x="5" y="23"/>
                    </a:lnTo>
                    <a:lnTo>
                      <a:pt x="10" y="22"/>
                    </a:lnTo>
                    <a:lnTo>
                      <a:pt x="16" y="18"/>
                    </a:lnTo>
                    <a:lnTo>
                      <a:pt x="23" y="15"/>
                    </a:lnTo>
                    <a:lnTo>
                      <a:pt x="29" y="12"/>
                    </a:lnTo>
                    <a:lnTo>
                      <a:pt x="33" y="7"/>
                    </a:lnTo>
                    <a:lnTo>
                      <a:pt x="37" y="5"/>
                    </a:lnTo>
                    <a:lnTo>
                      <a:pt x="39" y="2"/>
                    </a:lnTo>
                    <a:lnTo>
                      <a:pt x="36" y="0"/>
                    </a:lnTo>
                    <a:lnTo>
                      <a:pt x="32" y="0"/>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54" name="Freeform 33"/>
              <p:cNvSpPr>
                <a:spLocks/>
              </p:cNvSpPr>
              <p:nvPr/>
            </p:nvSpPr>
            <p:spPr bwMode="auto">
              <a:xfrm>
                <a:off x="1696" y="2012"/>
                <a:ext cx="19" cy="12"/>
              </a:xfrm>
              <a:custGeom>
                <a:avLst/>
                <a:gdLst>
                  <a:gd name="T0" fmla="*/ 1 w 38"/>
                  <a:gd name="T1" fmla="*/ 0 h 23"/>
                  <a:gd name="T2" fmla="*/ 1 w 38"/>
                  <a:gd name="T3" fmla="*/ 1 h 23"/>
                  <a:gd name="T4" fmla="*/ 1 w 38"/>
                  <a:gd name="T5" fmla="*/ 1 h 23"/>
                  <a:gd name="T6" fmla="*/ 1 w 38"/>
                  <a:gd name="T7" fmla="*/ 1 h 23"/>
                  <a:gd name="T8" fmla="*/ 0 w 38"/>
                  <a:gd name="T9" fmla="*/ 1 h 23"/>
                  <a:gd name="T10" fmla="*/ 1 w 38"/>
                  <a:gd name="T11" fmla="*/ 1 h 23"/>
                  <a:gd name="T12" fmla="*/ 1 w 38"/>
                  <a:gd name="T13" fmla="*/ 1 h 23"/>
                  <a:gd name="T14" fmla="*/ 1 w 38"/>
                  <a:gd name="T15" fmla="*/ 1 h 23"/>
                  <a:gd name="T16" fmla="*/ 1 w 38"/>
                  <a:gd name="T17" fmla="*/ 1 h 23"/>
                  <a:gd name="T18" fmla="*/ 1 w 38"/>
                  <a:gd name="T19" fmla="*/ 1 h 23"/>
                  <a:gd name="T20" fmla="*/ 1 w 38"/>
                  <a:gd name="T21" fmla="*/ 1 h 23"/>
                  <a:gd name="T22" fmla="*/ 1 w 38"/>
                  <a:gd name="T23" fmla="*/ 1 h 23"/>
                  <a:gd name="T24" fmla="*/ 1 w 38"/>
                  <a:gd name="T25" fmla="*/ 1 h 23"/>
                  <a:gd name="T26" fmla="*/ 1 w 38"/>
                  <a:gd name="T27" fmla="*/ 1 h 23"/>
                  <a:gd name="T28" fmla="*/ 1 w 38"/>
                  <a:gd name="T29" fmla="*/ 1 h 23"/>
                  <a:gd name="T30" fmla="*/ 1 w 38"/>
                  <a:gd name="T31" fmla="*/ 0 h 23"/>
                  <a:gd name="T32" fmla="*/ 1 w 38"/>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23"/>
                  <a:gd name="T53" fmla="*/ 38 w 3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23">
                    <a:moveTo>
                      <a:pt x="29" y="0"/>
                    </a:moveTo>
                    <a:lnTo>
                      <a:pt x="25" y="2"/>
                    </a:lnTo>
                    <a:lnTo>
                      <a:pt x="15" y="7"/>
                    </a:lnTo>
                    <a:lnTo>
                      <a:pt x="5" y="13"/>
                    </a:lnTo>
                    <a:lnTo>
                      <a:pt x="0" y="21"/>
                    </a:lnTo>
                    <a:lnTo>
                      <a:pt x="2" y="23"/>
                    </a:lnTo>
                    <a:lnTo>
                      <a:pt x="5" y="23"/>
                    </a:lnTo>
                    <a:lnTo>
                      <a:pt x="10" y="22"/>
                    </a:lnTo>
                    <a:lnTo>
                      <a:pt x="15" y="19"/>
                    </a:lnTo>
                    <a:lnTo>
                      <a:pt x="22" y="16"/>
                    </a:lnTo>
                    <a:lnTo>
                      <a:pt x="28" y="11"/>
                    </a:lnTo>
                    <a:lnTo>
                      <a:pt x="34" y="8"/>
                    </a:lnTo>
                    <a:lnTo>
                      <a:pt x="37" y="6"/>
                    </a:lnTo>
                    <a:lnTo>
                      <a:pt x="38" y="3"/>
                    </a:lnTo>
                    <a:lnTo>
                      <a:pt x="35" y="1"/>
                    </a:lnTo>
                    <a:lnTo>
                      <a:pt x="32" y="0"/>
                    </a:lnTo>
                    <a:lnTo>
                      <a:pt x="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55" name="Freeform 34"/>
              <p:cNvSpPr>
                <a:spLocks/>
              </p:cNvSpPr>
              <p:nvPr/>
            </p:nvSpPr>
            <p:spPr bwMode="auto">
              <a:xfrm>
                <a:off x="1657" y="2021"/>
                <a:ext cx="19" cy="12"/>
              </a:xfrm>
              <a:custGeom>
                <a:avLst/>
                <a:gdLst>
                  <a:gd name="T0" fmla="*/ 0 w 39"/>
                  <a:gd name="T1" fmla="*/ 0 h 23"/>
                  <a:gd name="T2" fmla="*/ 0 w 39"/>
                  <a:gd name="T3" fmla="*/ 1 h 23"/>
                  <a:gd name="T4" fmla="*/ 0 w 39"/>
                  <a:gd name="T5" fmla="*/ 1 h 23"/>
                  <a:gd name="T6" fmla="*/ 0 w 39"/>
                  <a:gd name="T7" fmla="*/ 1 h 23"/>
                  <a:gd name="T8" fmla="*/ 0 w 39"/>
                  <a:gd name="T9" fmla="*/ 1 h 23"/>
                  <a:gd name="T10" fmla="*/ 0 w 39"/>
                  <a:gd name="T11" fmla="*/ 1 h 23"/>
                  <a:gd name="T12" fmla="*/ 0 w 39"/>
                  <a:gd name="T13" fmla="*/ 1 h 23"/>
                  <a:gd name="T14" fmla="*/ 0 w 39"/>
                  <a:gd name="T15" fmla="*/ 1 h 23"/>
                  <a:gd name="T16" fmla="*/ 0 w 39"/>
                  <a:gd name="T17" fmla="*/ 1 h 23"/>
                  <a:gd name="T18" fmla="*/ 0 w 39"/>
                  <a:gd name="T19" fmla="*/ 1 h 23"/>
                  <a:gd name="T20" fmla="*/ 0 w 39"/>
                  <a:gd name="T21" fmla="*/ 1 h 23"/>
                  <a:gd name="T22" fmla="*/ 0 w 39"/>
                  <a:gd name="T23" fmla="*/ 1 h 23"/>
                  <a:gd name="T24" fmla="*/ 0 w 39"/>
                  <a:gd name="T25" fmla="*/ 1 h 23"/>
                  <a:gd name="T26" fmla="*/ 0 w 39"/>
                  <a:gd name="T27" fmla="*/ 1 h 23"/>
                  <a:gd name="T28" fmla="*/ 0 w 39"/>
                  <a:gd name="T29" fmla="*/ 1 h 23"/>
                  <a:gd name="T30" fmla="*/ 0 w 39"/>
                  <a:gd name="T31" fmla="*/ 0 h 23"/>
                  <a:gd name="T32" fmla="*/ 0 w 39"/>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23"/>
                  <a:gd name="T53" fmla="*/ 39 w 39"/>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23">
                    <a:moveTo>
                      <a:pt x="30" y="0"/>
                    </a:moveTo>
                    <a:lnTo>
                      <a:pt x="25" y="2"/>
                    </a:lnTo>
                    <a:lnTo>
                      <a:pt x="15" y="7"/>
                    </a:lnTo>
                    <a:lnTo>
                      <a:pt x="5" y="13"/>
                    </a:lnTo>
                    <a:lnTo>
                      <a:pt x="0" y="21"/>
                    </a:lnTo>
                    <a:lnTo>
                      <a:pt x="1" y="23"/>
                    </a:lnTo>
                    <a:lnTo>
                      <a:pt x="5" y="23"/>
                    </a:lnTo>
                    <a:lnTo>
                      <a:pt x="10" y="22"/>
                    </a:lnTo>
                    <a:lnTo>
                      <a:pt x="16" y="20"/>
                    </a:lnTo>
                    <a:lnTo>
                      <a:pt x="23" y="16"/>
                    </a:lnTo>
                    <a:lnTo>
                      <a:pt x="29" y="12"/>
                    </a:lnTo>
                    <a:lnTo>
                      <a:pt x="34" y="8"/>
                    </a:lnTo>
                    <a:lnTo>
                      <a:pt x="37" y="6"/>
                    </a:lnTo>
                    <a:lnTo>
                      <a:pt x="39" y="2"/>
                    </a:lnTo>
                    <a:lnTo>
                      <a:pt x="36" y="1"/>
                    </a:lnTo>
                    <a:lnTo>
                      <a:pt x="32" y="0"/>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56" name="Freeform 35"/>
              <p:cNvSpPr>
                <a:spLocks/>
              </p:cNvSpPr>
              <p:nvPr/>
            </p:nvSpPr>
            <p:spPr bwMode="auto">
              <a:xfrm>
                <a:off x="1692" y="2018"/>
                <a:ext cx="151" cy="126"/>
              </a:xfrm>
              <a:custGeom>
                <a:avLst/>
                <a:gdLst>
                  <a:gd name="T0" fmla="*/ 1 w 302"/>
                  <a:gd name="T1" fmla="*/ 0 h 254"/>
                  <a:gd name="T2" fmla="*/ 1 w 302"/>
                  <a:gd name="T3" fmla="*/ 0 h 254"/>
                  <a:gd name="T4" fmla="*/ 1 w 302"/>
                  <a:gd name="T5" fmla="*/ 0 h 254"/>
                  <a:gd name="T6" fmla="*/ 1 w 302"/>
                  <a:gd name="T7" fmla="*/ 0 h 254"/>
                  <a:gd name="T8" fmla="*/ 1 w 302"/>
                  <a:gd name="T9" fmla="*/ 0 h 254"/>
                  <a:gd name="T10" fmla="*/ 1 w 302"/>
                  <a:gd name="T11" fmla="*/ 0 h 254"/>
                  <a:gd name="T12" fmla="*/ 1 w 302"/>
                  <a:gd name="T13" fmla="*/ 0 h 254"/>
                  <a:gd name="T14" fmla="*/ 1 w 302"/>
                  <a:gd name="T15" fmla="*/ 0 h 254"/>
                  <a:gd name="T16" fmla="*/ 1 w 302"/>
                  <a:gd name="T17" fmla="*/ 0 h 254"/>
                  <a:gd name="T18" fmla="*/ 1 w 302"/>
                  <a:gd name="T19" fmla="*/ 0 h 254"/>
                  <a:gd name="T20" fmla="*/ 1 w 302"/>
                  <a:gd name="T21" fmla="*/ 0 h 254"/>
                  <a:gd name="T22" fmla="*/ 1 w 302"/>
                  <a:gd name="T23" fmla="*/ 0 h 254"/>
                  <a:gd name="T24" fmla="*/ 1 w 302"/>
                  <a:gd name="T25" fmla="*/ 0 h 254"/>
                  <a:gd name="T26" fmla="*/ 1 w 302"/>
                  <a:gd name="T27" fmla="*/ 0 h 254"/>
                  <a:gd name="T28" fmla="*/ 1 w 302"/>
                  <a:gd name="T29" fmla="*/ 0 h 254"/>
                  <a:gd name="T30" fmla="*/ 1 w 302"/>
                  <a:gd name="T31" fmla="*/ 0 h 254"/>
                  <a:gd name="T32" fmla="*/ 1 w 302"/>
                  <a:gd name="T33" fmla="*/ 0 h 254"/>
                  <a:gd name="T34" fmla="*/ 1 w 302"/>
                  <a:gd name="T35" fmla="*/ 0 h 254"/>
                  <a:gd name="T36" fmla="*/ 1 w 302"/>
                  <a:gd name="T37" fmla="*/ 0 h 254"/>
                  <a:gd name="T38" fmla="*/ 1 w 302"/>
                  <a:gd name="T39" fmla="*/ 0 h 254"/>
                  <a:gd name="T40" fmla="*/ 1 w 302"/>
                  <a:gd name="T41" fmla="*/ 0 h 254"/>
                  <a:gd name="T42" fmla="*/ 1 w 302"/>
                  <a:gd name="T43" fmla="*/ 0 h 254"/>
                  <a:gd name="T44" fmla="*/ 1 w 302"/>
                  <a:gd name="T45" fmla="*/ 0 h 254"/>
                  <a:gd name="T46" fmla="*/ 1 w 302"/>
                  <a:gd name="T47" fmla="*/ 0 h 254"/>
                  <a:gd name="T48" fmla="*/ 1 w 302"/>
                  <a:gd name="T49" fmla="*/ 0 h 254"/>
                  <a:gd name="T50" fmla="*/ 1 w 302"/>
                  <a:gd name="T51" fmla="*/ 0 h 254"/>
                  <a:gd name="T52" fmla="*/ 1 w 302"/>
                  <a:gd name="T53" fmla="*/ 0 h 254"/>
                  <a:gd name="T54" fmla="*/ 1 w 302"/>
                  <a:gd name="T55" fmla="*/ 0 h 254"/>
                  <a:gd name="T56" fmla="*/ 1 w 302"/>
                  <a:gd name="T57" fmla="*/ 0 h 254"/>
                  <a:gd name="T58" fmla="*/ 1 w 302"/>
                  <a:gd name="T59" fmla="*/ 0 h 254"/>
                  <a:gd name="T60" fmla="*/ 1 w 302"/>
                  <a:gd name="T61" fmla="*/ 0 h 254"/>
                  <a:gd name="T62" fmla="*/ 1 w 302"/>
                  <a:gd name="T63" fmla="*/ 0 h 254"/>
                  <a:gd name="T64" fmla="*/ 1 w 302"/>
                  <a:gd name="T65" fmla="*/ 0 h 254"/>
                  <a:gd name="T66" fmla="*/ 1 w 302"/>
                  <a:gd name="T67" fmla="*/ 0 h 254"/>
                  <a:gd name="T68" fmla="*/ 1 w 302"/>
                  <a:gd name="T69" fmla="*/ 0 h 254"/>
                  <a:gd name="T70" fmla="*/ 1 w 302"/>
                  <a:gd name="T71" fmla="*/ 0 h 254"/>
                  <a:gd name="T72" fmla="*/ 1 w 302"/>
                  <a:gd name="T73" fmla="*/ 0 h 254"/>
                  <a:gd name="T74" fmla="*/ 1 w 302"/>
                  <a:gd name="T75" fmla="*/ 0 h 254"/>
                  <a:gd name="T76" fmla="*/ 1 w 302"/>
                  <a:gd name="T77" fmla="*/ 0 h 254"/>
                  <a:gd name="T78" fmla="*/ 1 w 302"/>
                  <a:gd name="T79" fmla="*/ 0 h 254"/>
                  <a:gd name="T80" fmla="*/ 1 w 302"/>
                  <a:gd name="T81" fmla="*/ 0 h 254"/>
                  <a:gd name="T82" fmla="*/ 1 w 302"/>
                  <a:gd name="T83" fmla="*/ 0 h 254"/>
                  <a:gd name="T84" fmla="*/ 1 w 302"/>
                  <a:gd name="T85" fmla="*/ 0 h 254"/>
                  <a:gd name="T86" fmla="*/ 1 w 302"/>
                  <a:gd name="T87" fmla="*/ 0 h 254"/>
                  <a:gd name="T88" fmla="*/ 1 w 302"/>
                  <a:gd name="T89" fmla="*/ 0 h 254"/>
                  <a:gd name="T90" fmla="*/ 1 w 302"/>
                  <a:gd name="T91" fmla="*/ 0 h 254"/>
                  <a:gd name="T92" fmla="*/ 1 w 302"/>
                  <a:gd name="T93" fmla="*/ 0 h 254"/>
                  <a:gd name="T94" fmla="*/ 1 w 302"/>
                  <a:gd name="T95" fmla="*/ 0 h 254"/>
                  <a:gd name="T96" fmla="*/ 1 w 302"/>
                  <a:gd name="T97" fmla="*/ 0 h 254"/>
                  <a:gd name="T98" fmla="*/ 1 w 302"/>
                  <a:gd name="T99" fmla="*/ 0 h 254"/>
                  <a:gd name="T100" fmla="*/ 0 w 302"/>
                  <a:gd name="T101" fmla="*/ 0 h 254"/>
                  <a:gd name="T102" fmla="*/ 0 w 302"/>
                  <a:gd name="T103" fmla="*/ 0 h 254"/>
                  <a:gd name="T104" fmla="*/ 1 w 302"/>
                  <a:gd name="T105" fmla="*/ 0 h 254"/>
                  <a:gd name="T106" fmla="*/ 1 w 302"/>
                  <a:gd name="T107" fmla="*/ 0 h 254"/>
                  <a:gd name="T108" fmla="*/ 1 w 302"/>
                  <a:gd name="T109" fmla="*/ 0 h 254"/>
                  <a:gd name="T110" fmla="*/ 1 w 302"/>
                  <a:gd name="T111" fmla="*/ 0 h 254"/>
                  <a:gd name="T112" fmla="*/ 1 w 302"/>
                  <a:gd name="T113" fmla="*/ 0 h 254"/>
                  <a:gd name="T114" fmla="*/ 1 w 302"/>
                  <a:gd name="T115" fmla="*/ 0 h 254"/>
                  <a:gd name="T116" fmla="*/ 1 w 302"/>
                  <a:gd name="T117" fmla="*/ 0 h 254"/>
                  <a:gd name="T118" fmla="*/ 1 w 302"/>
                  <a:gd name="T119" fmla="*/ 0 h 254"/>
                  <a:gd name="T120" fmla="*/ 1 w 302"/>
                  <a:gd name="T121" fmla="*/ 0 h 25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2"/>
                  <a:gd name="T184" fmla="*/ 0 h 254"/>
                  <a:gd name="T185" fmla="*/ 302 w 302"/>
                  <a:gd name="T186" fmla="*/ 254 h 25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2" h="254">
                    <a:moveTo>
                      <a:pt x="63" y="44"/>
                    </a:moveTo>
                    <a:lnTo>
                      <a:pt x="63" y="41"/>
                    </a:lnTo>
                    <a:lnTo>
                      <a:pt x="65" y="36"/>
                    </a:lnTo>
                    <a:lnTo>
                      <a:pt x="67" y="29"/>
                    </a:lnTo>
                    <a:lnTo>
                      <a:pt x="72" y="21"/>
                    </a:lnTo>
                    <a:lnTo>
                      <a:pt x="76" y="14"/>
                    </a:lnTo>
                    <a:lnTo>
                      <a:pt x="83" y="8"/>
                    </a:lnTo>
                    <a:lnTo>
                      <a:pt x="91" y="4"/>
                    </a:lnTo>
                    <a:lnTo>
                      <a:pt x="102" y="1"/>
                    </a:lnTo>
                    <a:lnTo>
                      <a:pt x="114" y="0"/>
                    </a:lnTo>
                    <a:lnTo>
                      <a:pt x="129" y="0"/>
                    </a:lnTo>
                    <a:lnTo>
                      <a:pt x="147" y="0"/>
                    </a:lnTo>
                    <a:lnTo>
                      <a:pt x="165" y="3"/>
                    </a:lnTo>
                    <a:lnTo>
                      <a:pt x="182" y="7"/>
                    </a:lnTo>
                    <a:lnTo>
                      <a:pt x="200" y="14"/>
                    </a:lnTo>
                    <a:lnTo>
                      <a:pt x="215" y="24"/>
                    </a:lnTo>
                    <a:lnTo>
                      <a:pt x="226" y="38"/>
                    </a:lnTo>
                    <a:lnTo>
                      <a:pt x="242" y="70"/>
                    </a:lnTo>
                    <a:lnTo>
                      <a:pt x="253" y="97"/>
                    </a:lnTo>
                    <a:lnTo>
                      <a:pt x="256" y="117"/>
                    </a:lnTo>
                    <a:lnTo>
                      <a:pt x="257" y="123"/>
                    </a:lnTo>
                    <a:lnTo>
                      <a:pt x="261" y="127"/>
                    </a:lnTo>
                    <a:lnTo>
                      <a:pt x="268" y="138"/>
                    </a:lnTo>
                    <a:lnTo>
                      <a:pt x="278" y="153"/>
                    </a:lnTo>
                    <a:lnTo>
                      <a:pt x="288" y="172"/>
                    </a:lnTo>
                    <a:lnTo>
                      <a:pt x="296" y="191"/>
                    </a:lnTo>
                    <a:lnTo>
                      <a:pt x="302" y="211"/>
                    </a:lnTo>
                    <a:lnTo>
                      <a:pt x="301" y="227"/>
                    </a:lnTo>
                    <a:lnTo>
                      <a:pt x="293" y="240"/>
                    </a:lnTo>
                    <a:lnTo>
                      <a:pt x="278" y="248"/>
                    </a:lnTo>
                    <a:lnTo>
                      <a:pt x="262" y="252"/>
                    </a:lnTo>
                    <a:lnTo>
                      <a:pt x="243" y="254"/>
                    </a:lnTo>
                    <a:lnTo>
                      <a:pt x="226" y="252"/>
                    </a:lnTo>
                    <a:lnTo>
                      <a:pt x="211" y="251"/>
                    </a:lnTo>
                    <a:lnTo>
                      <a:pt x="198" y="249"/>
                    </a:lnTo>
                    <a:lnTo>
                      <a:pt x="190" y="247"/>
                    </a:lnTo>
                    <a:lnTo>
                      <a:pt x="187" y="245"/>
                    </a:lnTo>
                    <a:lnTo>
                      <a:pt x="181" y="243"/>
                    </a:lnTo>
                    <a:lnTo>
                      <a:pt x="165" y="235"/>
                    </a:lnTo>
                    <a:lnTo>
                      <a:pt x="143" y="224"/>
                    </a:lnTo>
                    <a:lnTo>
                      <a:pt x="117" y="210"/>
                    </a:lnTo>
                    <a:lnTo>
                      <a:pt x="89" y="195"/>
                    </a:lnTo>
                    <a:lnTo>
                      <a:pt x="64" y="180"/>
                    </a:lnTo>
                    <a:lnTo>
                      <a:pt x="44" y="166"/>
                    </a:lnTo>
                    <a:lnTo>
                      <a:pt x="33" y="155"/>
                    </a:lnTo>
                    <a:lnTo>
                      <a:pt x="26" y="145"/>
                    </a:lnTo>
                    <a:lnTo>
                      <a:pt x="19" y="137"/>
                    </a:lnTo>
                    <a:lnTo>
                      <a:pt x="12" y="130"/>
                    </a:lnTo>
                    <a:lnTo>
                      <a:pt x="6" y="123"/>
                    </a:lnTo>
                    <a:lnTo>
                      <a:pt x="2" y="115"/>
                    </a:lnTo>
                    <a:lnTo>
                      <a:pt x="0" y="107"/>
                    </a:lnTo>
                    <a:lnTo>
                      <a:pt x="0" y="97"/>
                    </a:lnTo>
                    <a:lnTo>
                      <a:pt x="5" y="85"/>
                    </a:lnTo>
                    <a:lnTo>
                      <a:pt x="12" y="74"/>
                    </a:lnTo>
                    <a:lnTo>
                      <a:pt x="21" y="65"/>
                    </a:lnTo>
                    <a:lnTo>
                      <a:pt x="30" y="58"/>
                    </a:lnTo>
                    <a:lnTo>
                      <a:pt x="40" y="52"/>
                    </a:lnTo>
                    <a:lnTo>
                      <a:pt x="49" y="49"/>
                    </a:lnTo>
                    <a:lnTo>
                      <a:pt x="56" y="46"/>
                    </a:lnTo>
                    <a:lnTo>
                      <a:pt x="60" y="44"/>
                    </a:lnTo>
                    <a:lnTo>
                      <a:pt x="63" y="44"/>
                    </a:lnTo>
                    <a:close/>
                  </a:path>
                </a:pathLst>
              </a:custGeom>
              <a:solidFill>
                <a:srgbClr val="8C47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57" name="Freeform 36"/>
              <p:cNvSpPr>
                <a:spLocks/>
              </p:cNvSpPr>
              <p:nvPr/>
            </p:nvSpPr>
            <p:spPr bwMode="auto">
              <a:xfrm>
                <a:off x="1690" y="2008"/>
                <a:ext cx="159" cy="139"/>
              </a:xfrm>
              <a:custGeom>
                <a:avLst/>
                <a:gdLst>
                  <a:gd name="T0" fmla="*/ 1 w 318"/>
                  <a:gd name="T1" fmla="*/ 1 h 278"/>
                  <a:gd name="T2" fmla="*/ 1 w 318"/>
                  <a:gd name="T3" fmla="*/ 1 h 278"/>
                  <a:gd name="T4" fmla="*/ 1 w 318"/>
                  <a:gd name="T5" fmla="*/ 1 h 278"/>
                  <a:gd name="T6" fmla="*/ 1 w 318"/>
                  <a:gd name="T7" fmla="*/ 0 h 278"/>
                  <a:gd name="T8" fmla="*/ 1 w 318"/>
                  <a:gd name="T9" fmla="*/ 1 h 278"/>
                  <a:gd name="T10" fmla="*/ 1 w 318"/>
                  <a:gd name="T11" fmla="*/ 1 h 278"/>
                  <a:gd name="T12" fmla="*/ 1 w 318"/>
                  <a:gd name="T13" fmla="*/ 1 h 278"/>
                  <a:gd name="T14" fmla="*/ 1 w 318"/>
                  <a:gd name="T15" fmla="*/ 1 h 278"/>
                  <a:gd name="T16" fmla="*/ 1 w 318"/>
                  <a:gd name="T17" fmla="*/ 1 h 278"/>
                  <a:gd name="T18" fmla="*/ 1 w 318"/>
                  <a:gd name="T19" fmla="*/ 1 h 278"/>
                  <a:gd name="T20" fmla="*/ 1 w 318"/>
                  <a:gd name="T21" fmla="*/ 1 h 278"/>
                  <a:gd name="T22" fmla="*/ 1 w 318"/>
                  <a:gd name="T23" fmla="*/ 1 h 278"/>
                  <a:gd name="T24" fmla="*/ 1 w 318"/>
                  <a:gd name="T25" fmla="*/ 1 h 278"/>
                  <a:gd name="T26" fmla="*/ 1 w 318"/>
                  <a:gd name="T27" fmla="*/ 1 h 278"/>
                  <a:gd name="T28" fmla="*/ 1 w 318"/>
                  <a:gd name="T29" fmla="*/ 1 h 278"/>
                  <a:gd name="T30" fmla="*/ 1 w 318"/>
                  <a:gd name="T31" fmla="*/ 1 h 278"/>
                  <a:gd name="T32" fmla="*/ 1 w 318"/>
                  <a:gd name="T33" fmla="*/ 1 h 278"/>
                  <a:gd name="T34" fmla="*/ 1 w 318"/>
                  <a:gd name="T35" fmla="*/ 1 h 278"/>
                  <a:gd name="T36" fmla="*/ 1 w 318"/>
                  <a:gd name="T37" fmla="*/ 1 h 278"/>
                  <a:gd name="T38" fmla="*/ 1 w 318"/>
                  <a:gd name="T39" fmla="*/ 1 h 278"/>
                  <a:gd name="T40" fmla="*/ 1 w 318"/>
                  <a:gd name="T41" fmla="*/ 1 h 278"/>
                  <a:gd name="T42" fmla="*/ 1 w 318"/>
                  <a:gd name="T43" fmla="*/ 1 h 278"/>
                  <a:gd name="T44" fmla="*/ 0 w 318"/>
                  <a:gd name="T45" fmla="*/ 1 h 278"/>
                  <a:gd name="T46" fmla="*/ 1 w 318"/>
                  <a:gd name="T47" fmla="*/ 1 h 278"/>
                  <a:gd name="T48" fmla="*/ 1 w 318"/>
                  <a:gd name="T49" fmla="*/ 1 h 278"/>
                  <a:gd name="T50" fmla="*/ 1 w 318"/>
                  <a:gd name="T51" fmla="*/ 1 h 278"/>
                  <a:gd name="T52" fmla="*/ 1 w 318"/>
                  <a:gd name="T53" fmla="*/ 1 h 278"/>
                  <a:gd name="T54" fmla="*/ 1 w 318"/>
                  <a:gd name="T55" fmla="*/ 1 h 278"/>
                  <a:gd name="T56" fmla="*/ 1 w 318"/>
                  <a:gd name="T57" fmla="*/ 1 h 278"/>
                  <a:gd name="T58" fmla="*/ 1 w 318"/>
                  <a:gd name="T59" fmla="*/ 1 h 278"/>
                  <a:gd name="T60" fmla="*/ 1 w 318"/>
                  <a:gd name="T61" fmla="*/ 1 h 278"/>
                  <a:gd name="T62" fmla="*/ 1 w 318"/>
                  <a:gd name="T63" fmla="*/ 1 h 278"/>
                  <a:gd name="T64" fmla="*/ 1 w 318"/>
                  <a:gd name="T65" fmla="*/ 1 h 278"/>
                  <a:gd name="T66" fmla="*/ 1 w 318"/>
                  <a:gd name="T67" fmla="*/ 1 h 278"/>
                  <a:gd name="T68" fmla="*/ 1 w 318"/>
                  <a:gd name="T69" fmla="*/ 1 h 278"/>
                  <a:gd name="T70" fmla="*/ 1 w 318"/>
                  <a:gd name="T71" fmla="*/ 1 h 278"/>
                  <a:gd name="T72" fmla="*/ 1 w 318"/>
                  <a:gd name="T73" fmla="*/ 1 h 278"/>
                  <a:gd name="T74" fmla="*/ 1 w 318"/>
                  <a:gd name="T75" fmla="*/ 1 h 278"/>
                  <a:gd name="T76" fmla="*/ 1 w 318"/>
                  <a:gd name="T77" fmla="*/ 1 h 278"/>
                  <a:gd name="T78" fmla="*/ 1 w 318"/>
                  <a:gd name="T79" fmla="*/ 1 h 278"/>
                  <a:gd name="T80" fmla="*/ 1 w 318"/>
                  <a:gd name="T81" fmla="*/ 1 h 278"/>
                  <a:gd name="T82" fmla="*/ 1 w 318"/>
                  <a:gd name="T83" fmla="*/ 1 h 278"/>
                  <a:gd name="T84" fmla="*/ 1 w 318"/>
                  <a:gd name="T85" fmla="*/ 1 h 278"/>
                  <a:gd name="T86" fmla="*/ 1 w 318"/>
                  <a:gd name="T87" fmla="*/ 1 h 278"/>
                  <a:gd name="T88" fmla="*/ 1 w 318"/>
                  <a:gd name="T89" fmla="*/ 1 h 278"/>
                  <a:gd name="T90" fmla="*/ 1 w 318"/>
                  <a:gd name="T91" fmla="*/ 1 h 278"/>
                  <a:gd name="T92" fmla="*/ 1 w 318"/>
                  <a:gd name="T93" fmla="*/ 1 h 278"/>
                  <a:gd name="T94" fmla="*/ 1 w 318"/>
                  <a:gd name="T95" fmla="*/ 1 h 27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18"/>
                  <a:gd name="T145" fmla="*/ 0 h 278"/>
                  <a:gd name="T146" fmla="*/ 318 w 318"/>
                  <a:gd name="T147" fmla="*/ 278 h 27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18" h="278">
                    <a:moveTo>
                      <a:pt x="66" y="58"/>
                    </a:moveTo>
                    <a:lnTo>
                      <a:pt x="66" y="55"/>
                    </a:lnTo>
                    <a:lnTo>
                      <a:pt x="67" y="47"/>
                    </a:lnTo>
                    <a:lnTo>
                      <a:pt x="69" y="36"/>
                    </a:lnTo>
                    <a:lnTo>
                      <a:pt x="75" y="24"/>
                    </a:lnTo>
                    <a:lnTo>
                      <a:pt x="83" y="12"/>
                    </a:lnTo>
                    <a:lnTo>
                      <a:pt x="97" y="4"/>
                    </a:lnTo>
                    <a:lnTo>
                      <a:pt x="115" y="0"/>
                    </a:lnTo>
                    <a:lnTo>
                      <a:pt x="140" y="3"/>
                    </a:lnTo>
                    <a:lnTo>
                      <a:pt x="167" y="10"/>
                    </a:lnTo>
                    <a:lnTo>
                      <a:pt x="192" y="18"/>
                    </a:lnTo>
                    <a:lnTo>
                      <a:pt x="214" y="27"/>
                    </a:lnTo>
                    <a:lnTo>
                      <a:pt x="233" y="38"/>
                    </a:lnTo>
                    <a:lnTo>
                      <a:pt x="248" y="53"/>
                    </a:lnTo>
                    <a:lnTo>
                      <a:pt x="260" y="72"/>
                    </a:lnTo>
                    <a:lnTo>
                      <a:pt x="268" y="95"/>
                    </a:lnTo>
                    <a:lnTo>
                      <a:pt x="272" y="125"/>
                    </a:lnTo>
                    <a:lnTo>
                      <a:pt x="275" y="142"/>
                    </a:lnTo>
                    <a:lnTo>
                      <a:pt x="282" y="160"/>
                    </a:lnTo>
                    <a:lnTo>
                      <a:pt x="291" y="176"/>
                    </a:lnTo>
                    <a:lnTo>
                      <a:pt x="302" y="191"/>
                    </a:lnTo>
                    <a:lnTo>
                      <a:pt x="310" y="206"/>
                    </a:lnTo>
                    <a:lnTo>
                      <a:pt x="317" y="221"/>
                    </a:lnTo>
                    <a:lnTo>
                      <a:pt x="318" y="235"/>
                    </a:lnTo>
                    <a:lnTo>
                      <a:pt x="314" y="250"/>
                    </a:lnTo>
                    <a:lnTo>
                      <a:pt x="310" y="256"/>
                    </a:lnTo>
                    <a:lnTo>
                      <a:pt x="303" y="262"/>
                    </a:lnTo>
                    <a:lnTo>
                      <a:pt x="294" y="268"/>
                    </a:lnTo>
                    <a:lnTo>
                      <a:pt x="283" y="271"/>
                    </a:lnTo>
                    <a:lnTo>
                      <a:pt x="271" y="275"/>
                    </a:lnTo>
                    <a:lnTo>
                      <a:pt x="258" y="277"/>
                    </a:lnTo>
                    <a:lnTo>
                      <a:pt x="243" y="278"/>
                    </a:lnTo>
                    <a:lnTo>
                      <a:pt x="228" y="278"/>
                    </a:lnTo>
                    <a:lnTo>
                      <a:pt x="212" y="277"/>
                    </a:lnTo>
                    <a:lnTo>
                      <a:pt x="196" y="275"/>
                    </a:lnTo>
                    <a:lnTo>
                      <a:pt x="178" y="270"/>
                    </a:lnTo>
                    <a:lnTo>
                      <a:pt x="162" y="266"/>
                    </a:lnTo>
                    <a:lnTo>
                      <a:pt x="146" y="259"/>
                    </a:lnTo>
                    <a:lnTo>
                      <a:pt x="130" y="252"/>
                    </a:lnTo>
                    <a:lnTo>
                      <a:pt x="115" y="241"/>
                    </a:lnTo>
                    <a:lnTo>
                      <a:pt x="101" y="231"/>
                    </a:lnTo>
                    <a:lnTo>
                      <a:pt x="75" y="209"/>
                    </a:lnTo>
                    <a:lnTo>
                      <a:pt x="48" y="188"/>
                    </a:lnTo>
                    <a:lnTo>
                      <a:pt x="26" y="168"/>
                    </a:lnTo>
                    <a:lnTo>
                      <a:pt x="9" y="148"/>
                    </a:lnTo>
                    <a:lnTo>
                      <a:pt x="0" y="129"/>
                    </a:lnTo>
                    <a:lnTo>
                      <a:pt x="0" y="108"/>
                    </a:lnTo>
                    <a:lnTo>
                      <a:pt x="13" y="86"/>
                    </a:lnTo>
                    <a:lnTo>
                      <a:pt x="40" y="62"/>
                    </a:lnTo>
                    <a:lnTo>
                      <a:pt x="38" y="63"/>
                    </a:lnTo>
                    <a:lnTo>
                      <a:pt x="33" y="66"/>
                    </a:lnTo>
                    <a:lnTo>
                      <a:pt x="26" y="71"/>
                    </a:lnTo>
                    <a:lnTo>
                      <a:pt x="19" y="79"/>
                    </a:lnTo>
                    <a:lnTo>
                      <a:pt x="14" y="89"/>
                    </a:lnTo>
                    <a:lnTo>
                      <a:pt x="11" y="102"/>
                    </a:lnTo>
                    <a:lnTo>
                      <a:pt x="13" y="117"/>
                    </a:lnTo>
                    <a:lnTo>
                      <a:pt x="21" y="136"/>
                    </a:lnTo>
                    <a:lnTo>
                      <a:pt x="28" y="146"/>
                    </a:lnTo>
                    <a:lnTo>
                      <a:pt x="38" y="157"/>
                    </a:lnTo>
                    <a:lnTo>
                      <a:pt x="52" y="169"/>
                    </a:lnTo>
                    <a:lnTo>
                      <a:pt x="67" y="182"/>
                    </a:lnTo>
                    <a:lnTo>
                      <a:pt x="84" y="194"/>
                    </a:lnTo>
                    <a:lnTo>
                      <a:pt x="102" y="207"/>
                    </a:lnTo>
                    <a:lnTo>
                      <a:pt x="122" y="218"/>
                    </a:lnTo>
                    <a:lnTo>
                      <a:pt x="143" y="230"/>
                    </a:lnTo>
                    <a:lnTo>
                      <a:pt x="163" y="240"/>
                    </a:lnTo>
                    <a:lnTo>
                      <a:pt x="184" y="248"/>
                    </a:lnTo>
                    <a:lnTo>
                      <a:pt x="205" y="255"/>
                    </a:lnTo>
                    <a:lnTo>
                      <a:pt x="224" y="260"/>
                    </a:lnTo>
                    <a:lnTo>
                      <a:pt x="244" y="262"/>
                    </a:lnTo>
                    <a:lnTo>
                      <a:pt x="261" y="262"/>
                    </a:lnTo>
                    <a:lnTo>
                      <a:pt x="276" y="259"/>
                    </a:lnTo>
                    <a:lnTo>
                      <a:pt x="289" y="252"/>
                    </a:lnTo>
                    <a:lnTo>
                      <a:pt x="297" y="241"/>
                    </a:lnTo>
                    <a:lnTo>
                      <a:pt x="298" y="230"/>
                    </a:lnTo>
                    <a:lnTo>
                      <a:pt x="292" y="216"/>
                    </a:lnTo>
                    <a:lnTo>
                      <a:pt x="283" y="203"/>
                    </a:lnTo>
                    <a:lnTo>
                      <a:pt x="272" y="190"/>
                    </a:lnTo>
                    <a:lnTo>
                      <a:pt x="261" y="176"/>
                    </a:lnTo>
                    <a:lnTo>
                      <a:pt x="253" y="164"/>
                    </a:lnTo>
                    <a:lnTo>
                      <a:pt x="249" y="153"/>
                    </a:lnTo>
                    <a:lnTo>
                      <a:pt x="246" y="129"/>
                    </a:lnTo>
                    <a:lnTo>
                      <a:pt x="243" y="107"/>
                    </a:lnTo>
                    <a:lnTo>
                      <a:pt x="237" y="86"/>
                    </a:lnTo>
                    <a:lnTo>
                      <a:pt x="230" y="69"/>
                    </a:lnTo>
                    <a:lnTo>
                      <a:pt x="219" y="54"/>
                    </a:lnTo>
                    <a:lnTo>
                      <a:pt x="205" y="41"/>
                    </a:lnTo>
                    <a:lnTo>
                      <a:pt x="185" y="33"/>
                    </a:lnTo>
                    <a:lnTo>
                      <a:pt x="160" y="27"/>
                    </a:lnTo>
                    <a:lnTo>
                      <a:pt x="135" y="26"/>
                    </a:lnTo>
                    <a:lnTo>
                      <a:pt x="113" y="28"/>
                    </a:lnTo>
                    <a:lnTo>
                      <a:pt x="97" y="33"/>
                    </a:lnTo>
                    <a:lnTo>
                      <a:pt x="84" y="40"/>
                    </a:lnTo>
                    <a:lnTo>
                      <a:pt x="76" y="47"/>
                    </a:lnTo>
                    <a:lnTo>
                      <a:pt x="70" y="53"/>
                    </a:lnTo>
                    <a:lnTo>
                      <a:pt x="67" y="57"/>
                    </a:lnTo>
                    <a:lnTo>
                      <a:pt x="66"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58" name="Freeform 37"/>
              <p:cNvSpPr>
                <a:spLocks/>
              </p:cNvSpPr>
              <p:nvPr/>
            </p:nvSpPr>
            <p:spPr bwMode="auto">
              <a:xfrm>
                <a:off x="1760" y="2028"/>
                <a:ext cx="19" cy="11"/>
              </a:xfrm>
              <a:custGeom>
                <a:avLst/>
                <a:gdLst>
                  <a:gd name="T0" fmla="*/ 1 w 38"/>
                  <a:gd name="T1" fmla="*/ 0 h 23"/>
                  <a:gd name="T2" fmla="*/ 1 w 38"/>
                  <a:gd name="T3" fmla="*/ 0 h 23"/>
                  <a:gd name="T4" fmla="*/ 1 w 38"/>
                  <a:gd name="T5" fmla="*/ 0 h 23"/>
                  <a:gd name="T6" fmla="*/ 1 w 38"/>
                  <a:gd name="T7" fmla="*/ 0 h 23"/>
                  <a:gd name="T8" fmla="*/ 1 w 38"/>
                  <a:gd name="T9" fmla="*/ 0 h 23"/>
                  <a:gd name="T10" fmla="*/ 1 w 38"/>
                  <a:gd name="T11" fmla="*/ 0 h 23"/>
                  <a:gd name="T12" fmla="*/ 1 w 38"/>
                  <a:gd name="T13" fmla="*/ 0 h 23"/>
                  <a:gd name="T14" fmla="*/ 1 w 38"/>
                  <a:gd name="T15" fmla="*/ 0 h 23"/>
                  <a:gd name="T16" fmla="*/ 1 w 38"/>
                  <a:gd name="T17" fmla="*/ 0 h 23"/>
                  <a:gd name="T18" fmla="*/ 1 w 38"/>
                  <a:gd name="T19" fmla="*/ 0 h 23"/>
                  <a:gd name="T20" fmla="*/ 1 w 38"/>
                  <a:gd name="T21" fmla="*/ 0 h 23"/>
                  <a:gd name="T22" fmla="*/ 1 w 38"/>
                  <a:gd name="T23" fmla="*/ 0 h 23"/>
                  <a:gd name="T24" fmla="*/ 1 w 38"/>
                  <a:gd name="T25" fmla="*/ 0 h 23"/>
                  <a:gd name="T26" fmla="*/ 0 w 38"/>
                  <a:gd name="T27" fmla="*/ 0 h 23"/>
                  <a:gd name="T28" fmla="*/ 1 w 38"/>
                  <a:gd name="T29" fmla="*/ 0 h 23"/>
                  <a:gd name="T30" fmla="*/ 1 w 38"/>
                  <a:gd name="T31" fmla="*/ 0 h 23"/>
                  <a:gd name="T32" fmla="*/ 1 w 38"/>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23"/>
                  <a:gd name="T53" fmla="*/ 38 w 3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23">
                    <a:moveTo>
                      <a:pt x="18" y="7"/>
                    </a:moveTo>
                    <a:lnTo>
                      <a:pt x="21" y="8"/>
                    </a:lnTo>
                    <a:lnTo>
                      <a:pt x="28" y="11"/>
                    </a:lnTo>
                    <a:lnTo>
                      <a:pt x="35" y="16"/>
                    </a:lnTo>
                    <a:lnTo>
                      <a:pt x="38" y="21"/>
                    </a:lnTo>
                    <a:lnTo>
                      <a:pt x="37" y="22"/>
                    </a:lnTo>
                    <a:lnTo>
                      <a:pt x="35" y="23"/>
                    </a:lnTo>
                    <a:lnTo>
                      <a:pt x="30" y="22"/>
                    </a:lnTo>
                    <a:lnTo>
                      <a:pt x="26" y="21"/>
                    </a:lnTo>
                    <a:lnTo>
                      <a:pt x="20" y="20"/>
                    </a:lnTo>
                    <a:lnTo>
                      <a:pt x="14" y="16"/>
                    </a:lnTo>
                    <a:lnTo>
                      <a:pt x="8" y="11"/>
                    </a:lnTo>
                    <a:lnTo>
                      <a:pt x="4" y="7"/>
                    </a:lnTo>
                    <a:lnTo>
                      <a:pt x="0" y="0"/>
                    </a:lnTo>
                    <a:lnTo>
                      <a:pt x="6" y="1"/>
                    </a:lnTo>
                    <a:lnTo>
                      <a:pt x="14" y="5"/>
                    </a:lnTo>
                    <a:lnTo>
                      <a:pt x="18"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59" name="Freeform 38"/>
              <p:cNvSpPr>
                <a:spLocks/>
              </p:cNvSpPr>
              <p:nvPr/>
            </p:nvSpPr>
            <p:spPr bwMode="auto">
              <a:xfrm>
                <a:off x="1741" y="2049"/>
                <a:ext cx="17" cy="14"/>
              </a:xfrm>
              <a:custGeom>
                <a:avLst/>
                <a:gdLst>
                  <a:gd name="T0" fmla="*/ 0 w 35"/>
                  <a:gd name="T1" fmla="*/ 0 h 27"/>
                  <a:gd name="T2" fmla="*/ 0 w 35"/>
                  <a:gd name="T3" fmla="*/ 1 h 27"/>
                  <a:gd name="T4" fmla="*/ 0 w 35"/>
                  <a:gd name="T5" fmla="*/ 1 h 27"/>
                  <a:gd name="T6" fmla="*/ 0 w 35"/>
                  <a:gd name="T7" fmla="*/ 1 h 27"/>
                  <a:gd name="T8" fmla="*/ 0 w 35"/>
                  <a:gd name="T9" fmla="*/ 1 h 27"/>
                  <a:gd name="T10" fmla="*/ 0 w 35"/>
                  <a:gd name="T11" fmla="*/ 1 h 27"/>
                  <a:gd name="T12" fmla="*/ 0 w 35"/>
                  <a:gd name="T13" fmla="*/ 1 h 27"/>
                  <a:gd name="T14" fmla="*/ 0 w 35"/>
                  <a:gd name="T15" fmla="*/ 1 h 27"/>
                  <a:gd name="T16" fmla="*/ 0 w 35"/>
                  <a:gd name="T17" fmla="*/ 1 h 27"/>
                  <a:gd name="T18" fmla="*/ 0 w 35"/>
                  <a:gd name="T19" fmla="*/ 1 h 27"/>
                  <a:gd name="T20" fmla="*/ 0 w 35"/>
                  <a:gd name="T21" fmla="*/ 0 h 27"/>
                  <a:gd name="T22" fmla="*/ 0 w 35"/>
                  <a:gd name="T23" fmla="*/ 0 h 27"/>
                  <a:gd name="T24" fmla="*/ 0 w 35"/>
                  <a:gd name="T25" fmla="*/ 0 h 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
                  <a:gd name="T40" fmla="*/ 0 h 27"/>
                  <a:gd name="T41" fmla="*/ 35 w 35"/>
                  <a:gd name="T42" fmla="*/ 27 h 2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 h="27">
                    <a:moveTo>
                      <a:pt x="8" y="0"/>
                    </a:moveTo>
                    <a:lnTo>
                      <a:pt x="13" y="2"/>
                    </a:lnTo>
                    <a:lnTo>
                      <a:pt x="22" y="9"/>
                    </a:lnTo>
                    <a:lnTo>
                      <a:pt x="31" y="17"/>
                    </a:lnTo>
                    <a:lnTo>
                      <a:pt x="35" y="25"/>
                    </a:lnTo>
                    <a:lnTo>
                      <a:pt x="30" y="27"/>
                    </a:lnTo>
                    <a:lnTo>
                      <a:pt x="20" y="20"/>
                    </a:lnTo>
                    <a:lnTo>
                      <a:pt x="8" y="11"/>
                    </a:lnTo>
                    <a:lnTo>
                      <a:pt x="1" y="4"/>
                    </a:lnTo>
                    <a:lnTo>
                      <a:pt x="0" y="1"/>
                    </a:lnTo>
                    <a:lnTo>
                      <a:pt x="3" y="0"/>
                    </a:lnTo>
                    <a:lnTo>
                      <a:pt x="6" y="0"/>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60" name="Freeform 39"/>
              <p:cNvSpPr>
                <a:spLocks/>
              </p:cNvSpPr>
              <p:nvPr/>
            </p:nvSpPr>
            <p:spPr bwMode="auto">
              <a:xfrm>
                <a:off x="1755" y="2090"/>
                <a:ext cx="18" cy="14"/>
              </a:xfrm>
              <a:custGeom>
                <a:avLst/>
                <a:gdLst>
                  <a:gd name="T0" fmla="*/ 1 w 36"/>
                  <a:gd name="T1" fmla="*/ 0 h 28"/>
                  <a:gd name="T2" fmla="*/ 1 w 36"/>
                  <a:gd name="T3" fmla="*/ 1 h 28"/>
                  <a:gd name="T4" fmla="*/ 1 w 36"/>
                  <a:gd name="T5" fmla="*/ 1 h 28"/>
                  <a:gd name="T6" fmla="*/ 1 w 36"/>
                  <a:gd name="T7" fmla="*/ 1 h 28"/>
                  <a:gd name="T8" fmla="*/ 1 w 36"/>
                  <a:gd name="T9" fmla="*/ 1 h 28"/>
                  <a:gd name="T10" fmla="*/ 1 w 36"/>
                  <a:gd name="T11" fmla="*/ 1 h 28"/>
                  <a:gd name="T12" fmla="*/ 1 w 36"/>
                  <a:gd name="T13" fmla="*/ 1 h 28"/>
                  <a:gd name="T14" fmla="*/ 1 w 36"/>
                  <a:gd name="T15" fmla="*/ 1 h 28"/>
                  <a:gd name="T16" fmla="*/ 1 w 36"/>
                  <a:gd name="T17" fmla="*/ 1 h 28"/>
                  <a:gd name="T18" fmla="*/ 1 w 36"/>
                  <a:gd name="T19" fmla="*/ 1 h 28"/>
                  <a:gd name="T20" fmla="*/ 1 w 36"/>
                  <a:gd name="T21" fmla="*/ 1 h 28"/>
                  <a:gd name="T22" fmla="*/ 1 w 36"/>
                  <a:gd name="T23" fmla="*/ 1 h 28"/>
                  <a:gd name="T24" fmla="*/ 1 w 36"/>
                  <a:gd name="T25" fmla="*/ 1 h 28"/>
                  <a:gd name="T26" fmla="*/ 0 w 36"/>
                  <a:gd name="T27" fmla="*/ 1 h 28"/>
                  <a:gd name="T28" fmla="*/ 1 w 36"/>
                  <a:gd name="T29" fmla="*/ 0 h 28"/>
                  <a:gd name="T30" fmla="*/ 1 w 36"/>
                  <a:gd name="T31" fmla="*/ 0 h 28"/>
                  <a:gd name="T32" fmla="*/ 1 w 36"/>
                  <a:gd name="T33" fmla="*/ 0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8"/>
                  <a:gd name="T53" fmla="*/ 36 w 36"/>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8">
                    <a:moveTo>
                      <a:pt x="9" y="0"/>
                    </a:moveTo>
                    <a:lnTo>
                      <a:pt x="14" y="3"/>
                    </a:lnTo>
                    <a:lnTo>
                      <a:pt x="23" y="10"/>
                    </a:lnTo>
                    <a:lnTo>
                      <a:pt x="32" y="18"/>
                    </a:lnTo>
                    <a:lnTo>
                      <a:pt x="36" y="26"/>
                    </a:lnTo>
                    <a:lnTo>
                      <a:pt x="33" y="28"/>
                    </a:lnTo>
                    <a:lnTo>
                      <a:pt x="30" y="28"/>
                    </a:lnTo>
                    <a:lnTo>
                      <a:pt x="25" y="26"/>
                    </a:lnTo>
                    <a:lnTo>
                      <a:pt x="20" y="22"/>
                    </a:lnTo>
                    <a:lnTo>
                      <a:pt x="14" y="18"/>
                    </a:lnTo>
                    <a:lnTo>
                      <a:pt x="8" y="13"/>
                    </a:lnTo>
                    <a:lnTo>
                      <a:pt x="4" y="8"/>
                    </a:lnTo>
                    <a:lnTo>
                      <a:pt x="1" y="5"/>
                    </a:lnTo>
                    <a:lnTo>
                      <a:pt x="0" y="1"/>
                    </a:lnTo>
                    <a:lnTo>
                      <a:pt x="4" y="0"/>
                    </a:lnTo>
                    <a:lnTo>
                      <a:pt x="7"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61" name="Freeform 40"/>
              <p:cNvSpPr>
                <a:spLocks/>
              </p:cNvSpPr>
              <p:nvPr/>
            </p:nvSpPr>
            <p:spPr bwMode="auto">
              <a:xfrm>
                <a:off x="1795" y="2111"/>
                <a:ext cx="17" cy="14"/>
              </a:xfrm>
              <a:custGeom>
                <a:avLst/>
                <a:gdLst>
                  <a:gd name="T0" fmla="*/ 1 w 34"/>
                  <a:gd name="T1" fmla="*/ 0 h 27"/>
                  <a:gd name="T2" fmla="*/ 1 w 34"/>
                  <a:gd name="T3" fmla="*/ 1 h 27"/>
                  <a:gd name="T4" fmla="*/ 1 w 34"/>
                  <a:gd name="T5" fmla="*/ 1 h 27"/>
                  <a:gd name="T6" fmla="*/ 1 w 34"/>
                  <a:gd name="T7" fmla="*/ 1 h 27"/>
                  <a:gd name="T8" fmla="*/ 1 w 34"/>
                  <a:gd name="T9" fmla="*/ 1 h 27"/>
                  <a:gd name="T10" fmla="*/ 1 w 34"/>
                  <a:gd name="T11" fmla="*/ 1 h 27"/>
                  <a:gd name="T12" fmla="*/ 1 w 34"/>
                  <a:gd name="T13" fmla="*/ 1 h 27"/>
                  <a:gd name="T14" fmla="*/ 1 w 34"/>
                  <a:gd name="T15" fmla="*/ 1 h 27"/>
                  <a:gd name="T16" fmla="*/ 1 w 34"/>
                  <a:gd name="T17" fmla="*/ 1 h 27"/>
                  <a:gd name="T18" fmla="*/ 0 w 34"/>
                  <a:gd name="T19" fmla="*/ 1 h 27"/>
                  <a:gd name="T20" fmla="*/ 1 w 34"/>
                  <a:gd name="T21" fmla="*/ 0 h 27"/>
                  <a:gd name="T22" fmla="*/ 1 w 34"/>
                  <a:gd name="T23" fmla="*/ 0 h 27"/>
                  <a:gd name="T24" fmla="*/ 1 w 34"/>
                  <a:gd name="T25" fmla="*/ 0 h 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4"/>
                  <a:gd name="T40" fmla="*/ 0 h 27"/>
                  <a:gd name="T41" fmla="*/ 34 w 34"/>
                  <a:gd name="T42" fmla="*/ 27 h 2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4" h="27">
                    <a:moveTo>
                      <a:pt x="8" y="0"/>
                    </a:moveTo>
                    <a:lnTo>
                      <a:pt x="12" y="2"/>
                    </a:lnTo>
                    <a:lnTo>
                      <a:pt x="21" y="9"/>
                    </a:lnTo>
                    <a:lnTo>
                      <a:pt x="31" y="17"/>
                    </a:lnTo>
                    <a:lnTo>
                      <a:pt x="34" y="25"/>
                    </a:lnTo>
                    <a:lnTo>
                      <a:pt x="29" y="27"/>
                    </a:lnTo>
                    <a:lnTo>
                      <a:pt x="19" y="20"/>
                    </a:lnTo>
                    <a:lnTo>
                      <a:pt x="8" y="11"/>
                    </a:lnTo>
                    <a:lnTo>
                      <a:pt x="1" y="4"/>
                    </a:lnTo>
                    <a:lnTo>
                      <a:pt x="0" y="1"/>
                    </a:lnTo>
                    <a:lnTo>
                      <a:pt x="2" y="0"/>
                    </a:lnTo>
                    <a:lnTo>
                      <a:pt x="5" y="0"/>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62" name="Freeform 41"/>
              <p:cNvSpPr>
                <a:spLocks/>
              </p:cNvSpPr>
              <p:nvPr/>
            </p:nvSpPr>
            <p:spPr bwMode="auto">
              <a:xfrm>
                <a:off x="1770" y="2067"/>
                <a:ext cx="17" cy="16"/>
              </a:xfrm>
              <a:custGeom>
                <a:avLst/>
                <a:gdLst>
                  <a:gd name="T0" fmla="*/ 0 w 35"/>
                  <a:gd name="T1" fmla="*/ 0 h 32"/>
                  <a:gd name="T2" fmla="*/ 0 w 35"/>
                  <a:gd name="T3" fmla="*/ 1 h 32"/>
                  <a:gd name="T4" fmla="*/ 0 w 35"/>
                  <a:gd name="T5" fmla="*/ 1 h 32"/>
                  <a:gd name="T6" fmla="*/ 0 w 35"/>
                  <a:gd name="T7" fmla="*/ 1 h 32"/>
                  <a:gd name="T8" fmla="*/ 0 w 35"/>
                  <a:gd name="T9" fmla="*/ 1 h 32"/>
                  <a:gd name="T10" fmla="*/ 0 w 35"/>
                  <a:gd name="T11" fmla="*/ 1 h 32"/>
                  <a:gd name="T12" fmla="*/ 0 w 35"/>
                  <a:gd name="T13" fmla="*/ 1 h 32"/>
                  <a:gd name="T14" fmla="*/ 0 w 35"/>
                  <a:gd name="T15" fmla="*/ 1 h 32"/>
                  <a:gd name="T16" fmla="*/ 0 w 35"/>
                  <a:gd name="T17" fmla="*/ 1 h 32"/>
                  <a:gd name="T18" fmla="*/ 0 w 35"/>
                  <a:gd name="T19" fmla="*/ 1 h 32"/>
                  <a:gd name="T20" fmla="*/ 0 w 35"/>
                  <a:gd name="T21" fmla="*/ 1 h 32"/>
                  <a:gd name="T22" fmla="*/ 0 w 35"/>
                  <a:gd name="T23" fmla="*/ 1 h 32"/>
                  <a:gd name="T24" fmla="*/ 0 w 35"/>
                  <a:gd name="T25" fmla="*/ 1 h 32"/>
                  <a:gd name="T26" fmla="*/ 0 w 35"/>
                  <a:gd name="T27" fmla="*/ 0 h 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5"/>
                  <a:gd name="T43" fmla="*/ 0 h 32"/>
                  <a:gd name="T44" fmla="*/ 35 w 35"/>
                  <a:gd name="T45" fmla="*/ 32 h 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5" h="32">
                    <a:moveTo>
                      <a:pt x="7" y="0"/>
                    </a:moveTo>
                    <a:lnTo>
                      <a:pt x="8" y="1"/>
                    </a:lnTo>
                    <a:lnTo>
                      <a:pt x="13" y="4"/>
                    </a:lnTo>
                    <a:lnTo>
                      <a:pt x="17" y="7"/>
                    </a:lnTo>
                    <a:lnTo>
                      <a:pt x="23" y="13"/>
                    </a:lnTo>
                    <a:lnTo>
                      <a:pt x="29" y="17"/>
                    </a:lnTo>
                    <a:lnTo>
                      <a:pt x="32" y="23"/>
                    </a:lnTo>
                    <a:lnTo>
                      <a:pt x="35" y="28"/>
                    </a:lnTo>
                    <a:lnTo>
                      <a:pt x="32" y="32"/>
                    </a:lnTo>
                    <a:lnTo>
                      <a:pt x="23" y="32"/>
                    </a:lnTo>
                    <a:lnTo>
                      <a:pt x="13" y="23"/>
                    </a:lnTo>
                    <a:lnTo>
                      <a:pt x="3" y="13"/>
                    </a:lnTo>
                    <a:lnTo>
                      <a:pt x="0" y="7"/>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63" name="Freeform 42"/>
              <p:cNvSpPr>
                <a:spLocks/>
              </p:cNvSpPr>
              <p:nvPr/>
            </p:nvSpPr>
            <p:spPr bwMode="auto">
              <a:xfrm>
                <a:off x="1529" y="2094"/>
                <a:ext cx="136" cy="111"/>
              </a:xfrm>
              <a:custGeom>
                <a:avLst/>
                <a:gdLst>
                  <a:gd name="T0" fmla="*/ 1 w 272"/>
                  <a:gd name="T1" fmla="*/ 0 h 223"/>
                  <a:gd name="T2" fmla="*/ 1 w 272"/>
                  <a:gd name="T3" fmla="*/ 0 h 223"/>
                  <a:gd name="T4" fmla="*/ 1 w 272"/>
                  <a:gd name="T5" fmla="*/ 0 h 223"/>
                  <a:gd name="T6" fmla="*/ 1 w 272"/>
                  <a:gd name="T7" fmla="*/ 0 h 223"/>
                  <a:gd name="T8" fmla="*/ 1 w 272"/>
                  <a:gd name="T9" fmla="*/ 0 h 223"/>
                  <a:gd name="T10" fmla="*/ 1 w 272"/>
                  <a:gd name="T11" fmla="*/ 0 h 223"/>
                  <a:gd name="T12" fmla="*/ 1 w 272"/>
                  <a:gd name="T13" fmla="*/ 0 h 223"/>
                  <a:gd name="T14" fmla="*/ 1 w 272"/>
                  <a:gd name="T15" fmla="*/ 0 h 223"/>
                  <a:gd name="T16" fmla="*/ 1 w 272"/>
                  <a:gd name="T17" fmla="*/ 0 h 223"/>
                  <a:gd name="T18" fmla="*/ 1 w 272"/>
                  <a:gd name="T19" fmla="*/ 0 h 223"/>
                  <a:gd name="T20" fmla="*/ 1 w 272"/>
                  <a:gd name="T21" fmla="*/ 0 h 223"/>
                  <a:gd name="T22" fmla="*/ 1 w 272"/>
                  <a:gd name="T23" fmla="*/ 0 h 223"/>
                  <a:gd name="T24" fmla="*/ 1 w 272"/>
                  <a:gd name="T25" fmla="*/ 0 h 223"/>
                  <a:gd name="T26" fmla="*/ 1 w 272"/>
                  <a:gd name="T27" fmla="*/ 0 h 223"/>
                  <a:gd name="T28" fmla="*/ 1 w 272"/>
                  <a:gd name="T29" fmla="*/ 0 h 223"/>
                  <a:gd name="T30" fmla="*/ 1 w 272"/>
                  <a:gd name="T31" fmla="*/ 0 h 223"/>
                  <a:gd name="T32" fmla="*/ 1 w 272"/>
                  <a:gd name="T33" fmla="*/ 0 h 223"/>
                  <a:gd name="T34" fmla="*/ 1 w 272"/>
                  <a:gd name="T35" fmla="*/ 0 h 223"/>
                  <a:gd name="T36" fmla="*/ 1 w 272"/>
                  <a:gd name="T37" fmla="*/ 0 h 223"/>
                  <a:gd name="T38" fmla="*/ 1 w 272"/>
                  <a:gd name="T39" fmla="*/ 0 h 223"/>
                  <a:gd name="T40" fmla="*/ 1 w 272"/>
                  <a:gd name="T41" fmla="*/ 0 h 223"/>
                  <a:gd name="T42" fmla="*/ 1 w 272"/>
                  <a:gd name="T43" fmla="*/ 0 h 223"/>
                  <a:gd name="T44" fmla="*/ 1 w 272"/>
                  <a:gd name="T45" fmla="*/ 0 h 223"/>
                  <a:gd name="T46" fmla="*/ 1 w 272"/>
                  <a:gd name="T47" fmla="*/ 0 h 223"/>
                  <a:gd name="T48" fmla="*/ 1 w 272"/>
                  <a:gd name="T49" fmla="*/ 0 h 223"/>
                  <a:gd name="T50" fmla="*/ 1 w 272"/>
                  <a:gd name="T51" fmla="*/ 0 h 223"/>
                  <a:gd name="T52" fmla="*/ 1 w 272"/>
                  <a:gd name="T53" fmla="*/ 0 h 223"/>
                  <a:gd name="T54" fmla="*/ 1 w 272"/>
                  <a:gd name="T55" fmla="*/ 0 h 223"/>
                  <a:gd name="T56" fmla="*/ 0 w 272"/>
                  <a:gd name="T57" fmla="*/ 0 h 223"/>
                  <a:gd name="T58" fmla="*/ 1 w 272"/>
                  <a:gd name="T59" fmla="*/ 0 h 223"/>
                  <a:gd name="T60" fmla="*/ 1 w 272"/>
                  <a:gd name="T61" fmla="*/ 0 h 223"/>
                  <a:gd name="T62" fmla="*/ 1 w 272"/>
                  <a:gd name="T63" fmla="*/ 0 h 223"/>
                  <a:gd name="T64" fmla="*/ 1 w 272"/>
                  <a:gd name="T65" fmla="*/ 0 h 223"/>
                  <a:gd name="T66" fmla="*/ 1 w 272"/>
                  <a:gd name="T67" fmla="*/ 0 h 223"/>
                  <a:gd name="T68" fmla="*/ 1 w 272"/>
                  <a:gd name="T69" fmla="*/ 0 h 223"/>
                  <a:gd name="T70" fmla="*/ 1 w 272"/>
                  <a:gd name="T71" fmla="*/ 0 h 223"/>
                  <a:gd name="T72" fmla="*/ 1 w 272"/>
                  <a:gd name="T73" fmla="*/ 0 h 223"/>
                  <a:gd name="T74" fmla="*/ 1 w 272"/>
                  <a:gd name="T75" fmla="*/ 0 h 223"/>
                  <a:gd name="T76" fmla="*/ 1 w 272"/>
                  <a:gd name="T77" fmla="*/ 0 h 223"/>
                  <a:gd name="T78" fmla="*/ 1 w 272"/>
                  <a:gd name="T79" fmla="*/ 0 h 223"/>
                  <a:gd name="T80" fmla="*/ 1 w 272"/>
                  <a:gd name="T81" fmla="*/ 0 h 223"/>
                  <a:gd name="T82" fmla="*/ 1 w 272"/>
                  <a:gd name="T83" fmla="*/ 0 h 223"/>
                  <a:gd name="T84" fmla="*/ 1 w 272"/>
                  <a:gd name="T85" fmla="*/ 0 h 223"/>
                  <a:gd name="T86" fmla="*/ 1 w 272"/>
                  <a:gd name="T87" fmla="*/ 0 h 223"/>
                  <a:gd name="T88" fmla="*/ 1 w 272"/>
                  <a:gd name="T89" fmla="*/ 0 h 223"/>
                  <a:gd name="T90" fmla="*/ 1 w 272"/>
                  <a:gd name="T91" fmla="*/ 0 h 223"/>
                  <a:gd name="T92" fmla="*/ 1 w 272"/>
                  <a:gd name="T93" fmla="*/ 0 h 223"/>
                  <a:gd name="T94" fmla="*/ 1 w 272"/>
                  <a:gd name="T95" fmla="*/ 0 h 223"/>
                  <a:gd name="T96" fmla="*/ 1 w 272"/>
                  <a:gd name="T97" fmla="*/ 0 h 223"/>
                  <a:gd name="T98" fmla="*/ 1 w 272"/>
                  <a:gd name="T99" fmla="*/ 0 h 223"/>
                  <a:gd name="T100" fmla="*/ 1 w 272"/>
                  <a:gd name="T101" fmla="*/ 0 h 223"/>
                  <a:gd name="T102" fmla="*/ 1 w 272"/>
                  <a:gd name="T103" fmla="*/ 0 h 223"/>
                  <a:gd name="T104" fmla="*/ 1 w 272"/>
                  <a:gd name="T105" fmla="*/ 0 h 223"/>
                  <a:gd name="T106" fmla="*/ 1 w 272"/>
                  <a:gd name="T107" fmla="*/ 0 h 2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72"/>
                  <a:gd name="T163" fmla="*/ 0 h 223"/>
                  <a:gd name="T164" fmla="*/ 272 w 272"/>
                  <a:gd name="T165" fmla="*/ 223 h 2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72" h="223">
                    <a:moveTo>
                      <a:pt x="271" y="54"/>
                    </a:moveTo>
                    <a:lnTo>
                      <a:pt x="271" y="52"/>
                    </a:lnTo>
                    <a:lnTo>
                      <a:pt x="272" y="48"/>
                    </a:lnTo>
                    <a:lnTo>
                      <a:pt x="271" y="41"/>
                    </a:lnTo>
                    <a:lnTo>
                      <a:pt x="270" y="31"/>
                    </a:lnTo>
                    <a:lnTo>
                      <a:pt x="268" y="22"/>
                    </a:lnTo>
                    <a:lnTo>
                      <a:pt x="262" y="14"/>
                    </a:lnTo>
                    <a:lnTo>
                      <a:pt x="254" y="6"/>
                    </a:lnTo>
                    <a:lnTo>
                      <a:pt x="241" y="2"/>
                    </a:lnTo>
                    <a:lnTo>
                      <a:pt x="226" y="0"/>
                    </a:lnTo>
                    <a:lnTo>
                      <a:pt x="211" y="3"/>
                    </a:lnTo>
                    <a:lnTo>
                      <a:pt x="195" y="7"/>
                    </a:lnTo>
                    <a:lnTo>
                      <a:pt x="181" y="13"/>
                    </a:lnTo>
                    <a:lnTo>
                      <a:pt x="169" y="20"/>
                    </a:lnTo>
                    <a:lnTo>
                      <a:pt x="158" y="27"/>
                    </a:lnTo>
                    <a:lnTo>
                      <a:pt x="151" y="31"/>
                    </a:lnTo>
                    <a:lnTo>
                      <a:pt x="149" y="33"/>
                    </a:lnTo>
                    <a:lnTo>
                      <a:pt x="88" y="41"/>
                    </a:lnTo>
                    <a:lnTo>
                      <a:pt x="84" y="38"/>
                    </a:lnTo>
                    <a:lnTo>
                      <a:pt x="76" y="33"/>
                    </a:lnTo>
                    <a:lnTo>
                      <a:pt x="66" y="28"/>
                    </a:lnTo>
                    <a:lnTo>
                      <a:pt x="55" y="30"/>
                    </a:lnTo>
                    <a:lnTo>
                      <a:pt x="48" y="35"/>
                    </a:lnTo>
                    <a:lnTo>
                      <a:pt x="38" y="44"/>
                    </a:lnTo>
                    <a:lnTo>
                      <a:pt x="28" y="57"/>
                    </a:lnTo>
                    <a:lnTo>
                      <a:pt x="18" y="71"/>
                    </a:lnTo>
                    <a:lnTo>
                      <a:pt x="8" y="87"/>
                    </a:lnTo>
                    <a:lnTo>
                      <a:pt x="3" y="103"/>
                    </a:lnTo>
                    <a:lnTo>
                      <a:pt x="0" y="119"/>
                    </a:lnTo>
                    <a:lnTo>
                      <a:pt x="3" y="133"/>
                    </a:lnTo>
                    <a:lnTo>
                      <a:pt x="12" y="148"/>
                    </a:lnTo>
                    <a:lnTo>
                      <a:pt x="26" y="164"/>
                    </a:lnTo>
                    <a:lnTo>
                      <a:pt x="44" y="180"/>
                    </a:lnTo>
                    <a:lnTo>
                      <a:pt x="66" y="195"/>
                    </a:lnTo>
                    <a:lnTo>
                      <a:pt x="89" y="209"/>
                    </a:lnTo>
                    <a:lnTo>
                      <a:pt x="112" y="218"/>
                    </a:lnTo>
                    <a:lnTo>
                      <a:pt x="136" y="223"/>
                    </a:lnTo>
                    <a:lnTo>
                      <a:pt x="157" y="221"/>
                    </a:lnTo>
                    <a:lnTo>
                      <a:pt x="175" y="216"/>
                    </a:lnTo>
                    <a:lnTo>
                      <a:pt x="190" y="209"/>
                    </a:lnTo>
                    <a:lnTo>
                      <a:pt x="203" y="201"/>
                    </a:lnTo>
                    <a:lnTo>
                      <a:pt x="213" y="193"/>
                    </a:lnTo>
                    <a:lnTo>
                      <a:pt x="220" y="185"/>
                    </a:lnTo>
                    <a:lnTo>
                      <a:pt x="226" y="179"/>
                    </a:lnTo>
                    <a:lnTo>
                      <a:pt x="228" y="174"/>
                    </a:lnTo>
                    <a:lnTo>
                      <a:pt x="230" y="173"/>
                    </a:lnTo>
                    <a:lnTo>
                      <a:pt x="230" y="164"/>
                    </a:lnTo>
                    <a:lnTo>
                      <a:pt x="231" y="142"/>
                    </a:lnTo>
                    <a:lnTo>
                      <a:pt x="235" y="118"/>
                    </a:lnTo>
                    <a:lnTo>
                      <a:pt x="246" y="98"/>
                    </a:lnTo>
                    <a:lnTo>
                      <a:pt x="257" y="83"/>
                    </a:lnTo>
                    <a:lnTo>
                      <a:pt x="265" y="69"/>
                    </a:lnTo>
                    <a:lnTo>
                      <a:pt x="270" y="59"/>
                    </a:lnTo>
                    <a:lnTo>
                      <a:pt x="271" y="54"/>
                    </a:lnTo>
                    <a:close/>
                  </a:path>
                </a:pathLst>
              </a:custGeom>
              <a:solidFill>
                <a:srgbClr val="8C47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64" name="Freeform 43"/>
              <p:cNvSpPr>
                <a:spLocks/>
              </p:cNvSpPr>
              <p:nvPr/>
            </p:nvSpPr>
            <p:spPr bwMode="auto">
              <a:xfrm>
                <a:off x="1524" y="2091"/>
                <a:ext cx="143" cy="117"/>
              </a:xfrm>
              <a:custGeom>
                <a:avLst/>
                <a:gdLst>
                  <a:gd name="T0" fmla="*/ 0 w 287"/>
                  <a:gd name="T1" fmla="*/ 1 h 232"/>
                  <a:gd name="T2" fmla="*/ 0 w 287"/>
                  <a:gd name="T3" fmla="*/ 1 h 232"/>
                  <a:gd name="T4" fmla="*/ 0 w 287"/>
                  <a:gd name="T5" fmla="*/ 1 h 232"/>
                  <a:gd name="T6" fmla="*/ 0 w 287"/>
                  <a:gd name="T7" fmla="*/ 0 h 232"/>
                  <a:gd name="T8" fmla="*/ 0 w 287"/>
                  <a:gd name="T9" fmla="*/ 1 h 232"/>
                  <a:gd name="T10" fmla="*/ 0 w 287"/>
                  <a:gd name="T11" fmla="*/ 1 h 232"/>
                  <a:gd name="T12" fmla="*/ 0 w 287"/>
                  <a:gd name="T13" fmla="*/ 1 h 232"/>
                  <a:gd name="T14" fmla="*/ 0 w 287"/>
                  <a:gd name="T15" fmla="*/ 1 h 232"/>
                  <a:gd name="T16" fmla="*/ 0 w 287"/>
                  <a:gd name="T17" fmla="*/ 1 h 232"/>
                  <a:gd name="T18" fmla="*/ 0 w 287"/>
                  <a:gd name="T19" fmla="*/ 1 h 232"/>
                  <a:gd name="T20" fmla="*/ 0 w 287"/>
                  <a:gd name="T21" fmla="*/ 1 h 232"/>
                  <a:gd name="T22" fmla="*/ 0 w 287"/>
                  <a:gd name="T23" fmla="*/ 1 h 232"/>
                  <a:gd name="T24" fmla="*/ 0 w 287"/>
                  <a:gd name="T25" fmla="*/ 1 h 232"/>
                  <a:gd name="T26" fmla="*/ 0 w 287"/>
                  <a:gd name="T27" fmla="*/ 1 h 232"/>
                  <a:gd name="T28" fmla="*/ 0 w 287"/>
                  <a:gd name="T29" fmla="*/ 1 h 232"/>
                  <a:gd name="T30" fmla="*/ 0 w 287"/>
                  <a:gd name="T31" fmla="*/ 1 h 232"/>
                  <a:gd name="T32" fmla="*/ 0 w 287"/>
                  <a:gd name="T33" fmla="*/ 1 h 232"/>
                  <a:gd name="T34" fmla="*/ 0 w 287"/>
                  <a:gd name="T35" fmla="*/ 1 h 232"/>
                  <a:gd name="T36" fmla="*/ 0 w 287"/>
                  <a:gd name="T37" fmla="*/ 1 h 232"/>
                  <a:gd name="T38" fmla="*/ 0 w 287"/>
                  <a:gd name="T39" fmla="*/ 1 h 232"/>
                  <a:gd name="T40" fmla="*/ 0 w 287"/>
                  <a:gd name="T41" fmla="*/ 1 h 232"/>
                  <a:gd name="T42" fmla="*/ 0 w 287"/>
                  <a:gd name="T43" fmla="*/ 1 h 232"/>
                  <a:gd name="T44" fmla="*/ 0 w 287"/>
                  <a:gd name="T45" fmla="*/ 1 h 232"/>
                  <a:gd name="T46" fmla="*/ 0 w 287"/>
                  <a:gd name="T47" fmla="*/ 1 h 232"/>
                  <a:gd name="T48" fmla="*/ 0 w 287"/>
                  <a:gd name="T49" fmla="*/ 1 h 232"/>
                  <a:gd name="T50" fmla="*/ 0 w 287"/>
                  <a:gd name="T51" fmla="*/ 1 h 232"/>
                  <a:gd name="T52" fmla="*/ 0 w 287"/>
                  <a:gd name="T53" fmla="*/ 1 h 232"/>
                  <a:gd name="T54" fmla="*/ 0 w 287"/>
                  <a:gd name="T55" fmla="*/ 1 h 232"/>
                  <a:gd name="T56" fmla="*/ 0 w 287"/>
                  <a:gd name="T57" fmla="*/ 1 h 232"/>
                  <a:gd name="T58" fmla="*/ 0 w 287"/>
                  <a:gd name="T59" fmla="*/ 1 h 232"/>
                  <a:gd name="T60" fmla="*/ 0 w 287"/>
                  <a:gd name="T61" fmla="*/ 1 h 232"/>
                  <a:gd name="T62" fmla="*/ 0 w 287"/>
                  <a:gd name="T63" fmla="*/ 1 h 232"/>
                  <a:gd name="T64" fmla="*/ 0 w 287"/>
                  <a:gd name="T65" fmla="*/ 1 h 232"/>
                  <a:gd name="T66" fmla="*/ 0 w 287"/>
                  <a:gd name="T67" fmla="*/ 1 h 232"/>
                  <a:gd name="T68" fmla="*/ 0 w 287"/>
                  <a:gd name="T69" fmla="*/ 1 h 232"/>
                  <a:gd name="T70" fmla="*/ 0 w 287"/>
                  <a:gd name="T71" fmla="*/ 1 h 232"/>
                  <a:gd name="T72" fmla="*/ 0 w 287"/>
                  <a:gd name="T73" fmla="*/ 1 h 232"/>
                  <a:gd name="T74" fmla="*/ 0 w 287"/>
                  <a:gd name="T75" fmla="*/ 1 h 232"/>
                  <a:gd name="T76" fmla="*/ 0 w 287"/>
                  <a:gd name="T77" fmla="*/ 1 h 232"/>
                  <a:gd name="T78" fmla="*/ 0 w 287"/>
                  <a:gd name="T79" fmla="*/ 1 h 232"/>
                  <a:gd name="T80" fmla="*/ 0 w 287"/>
                  <a:gd name="T81" fmla="*/ 1 h 232"/>
                  <a:gd name="T82" fmla="*/ 0 w 287"/>
                  <a:gd name="T83" fmla="*/ 1 h 232"/>
                  <a:gd name="T84" fmla="*/ 0 w 287"/>
                  <a:gd name="T85" fmla="*/ 1 h 232"/>
                  <a:gd name="T86" fmla="*/ 0 w 287"/>
                  <a:gd name="T87" fmla="*/ 1 h 2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87"/>
                  <a:gd name="T133" fmla="*/ 0 h 232"/>
                  <a:gd name="T134" fmla="*/ 287 w 287"/>
                  <a:gd name="T135" fmla="*/ 232 h 23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87" h="232">
                    <a:moveTo>
                      <a:pt x="287" y="36"/>
                    </a:moveTo>
                    <a:lnTo>
                      <a:pt x="287" y="34"/>
                    </a:lnTo>
                    <a:lnTo>
                      <a:pt x="285" y="28"/>
                    </a:lnTo>
                    <a:lnTo>
                      <a:pt x="280" y="19"/>
                    </a:lnTo>
                    <a:lnTo>
                      <a:pt x="273" y="11"/>
                    </a:lnTo>
                    <a:lnTo>
                      <a:pt x="263" y="4"/>
                    </a:lnTo>
                    <a:lnTo>
                      <a:pt x="248" y="0"/>
                    </a:lnTo>
                    <a:lnTo>
                      <a:pt x="228" y="0"/>
                    </a:lnTo>
                    <a:lnTo>
                      <a:pt x="203" y="7"/>
                    </a:lnTo>
                    <a:lnTo>
                      <a:pt x="177" y="16"/>
                    </a:lnTo>
                    <a:lnTo>
                      <a:pt x="158" y="24"/>
                    </a:lnTo>
                    <a:lnTo>
                      <a:pt x="143" y="30"/>
                    </a:lnTo>
                    <a:lnTo>
                      <a:pt x="130" y="33"/>
                    </a:lnTo>
                    <a:lnTo>
                      <a:pt x="119" y="35"/>
                    </a:lnTo>
                    <a:lnTo>
                      <a:pt x="107" y="35"/>
                    </a:lnTo>
                    <a:lnTo>
                      <a:pt x="96" y="35"/>
                    </a:lnTo>
                    <a:lnTo>
                      <a:pt x="81" y="33"/>
                    </a:lnTo>
                    <a:lnTo>
                      <a:pt x="63" y="35"/>
                    </a:lnTo>
                    <a:lnTo>
                      <a:pt x="44" y="45"/>
                    </a:lnTo>
                    <a:lnTo>
                      <a:pt x="25" y="59"/>
                    </a:lnTo>
                    <a:lnTo>
                      <a:pt x="12" y="80"/>
                    </a:lnTo>
                    <a:lnTo>
                      <a:pt x="1" y="103"/>
                    </a:lnTo>
                    <a:lnTo>
                      <a:pt x="0" y="129"/>
                    </a:lnTo>
                    <a:lnTo>
                      <a:pt x="8" y="155"/>
                    </a:lnTo>
                    <a:lnTo>
                      <a:pt x="28" y="179"/>
                    </a:lnTo>
                    <a:lnTo>
                      <a:pt x="42" y="191"/>
                    </a:lnTo>
                    <a:lnTo>
                      <a:pt x="55" y="201"/>
                    </a:lnTo>
                    <a:lnTo>
                      <a:pt x="71" y="209"/>
                    </a:lnTo>
                    <a:lnTo>
                      <a:pt x="86" y="216"/>
                    </a:lnTo>
                    <a:lnTo>
                      <a:pt x="103" y="222"/>
                    </a:lnTo>
                    <a:lnTo>
                      <a:pt x="119" y="226"/>
                    </a:lnTo>
                    <a:lnTo>
                      <a:pt x="134" y="230"/>
                    </a:lnTo>
                    <a:lnTo>
                      <a:pt x="150" y="231"/>
                    </a:lnTo>
                    <a:lnTo>
                      <a:pt x="165" y="232"/>
                    </a:lnTo>
                    <a:lnTo>
                      <a:pt x="179" y="231"/>
                    </a:lnTo>
                    <a:lnTo>
                      <a:pt x="192" y="229"/>
                    </a:lnTo>
                    <a:lnTo>
                      <a:pt x="205" y="224"/>
                    </a:lnTo>
                    <a:lnTo>
                      <a:pt x="215" y="218"/>
                    </a:lnTo>
                    <a:lnTo>
                      <a:pt x="226" y="213"/>
                    </a:lnTo>
                    <a:lnTo>
                      <a:pt x="234" y="203"/>
                    </a:lnTo>
                    <a:lnTo>
                      <a:pt x="240" y="194"/>
                    </a:lnTo>
                    <a:lnTo>
                      <a:pt x="252" y="160"/>
                    </a:lnTo>
                    <a:lnTo>
                      <a:pt x="253" y="134"/>
                    </a:lnTo>
                    <a:lnTo>
                      <a:pt x="253" y="116"/>
                    </a:lnTo>
                    <a:lnTo>
                      <a:pt x="260" y="95"/>
                    </a:lnTo>
                    <a:lnTo>
                      <a:pt x="257" y="96"/>
                    </a:lnTo>
                    <a:lnTo>
                      <a:pt x="248" y="101"/>
                    </a:lnTo>
                    <a:lnTo>
                      <a:pt x="240" y="111"/>
                    </a:lnTo>
                    <a:lnTo>
                      <a:pt x="236" y="130"/>
                    </a:lnTo>
                    <a:lnTo>
                      <a:pt x="236" y="142"/>
                    </a:lnTo>
                    <a:lnTo>
                      <a:pt x="234" y="156"/>
                    </a:lnTo>
                    <a:lnTo>
                      <a:pt x="230" y="170"/>
                    </a:lnTo>
                    <a:lnTo>
                      <a:pt x="222" y="185"/>
                    </a:lnTo>
                    <a:lnTo>
                      <a:pt x="212" y="198"/>
                    </a:lnTo>
                    <a:lnTo>
                      <a:pt x="197" y="207"/>
                    </a:lnTo>
                    <a:lnTo>
                      <a:pt x="177" y="214"/>
                    </a:lnTo>
                    <a:lnTo>
                      <a:pt x="153" y="216"/>
                    </a:lnTo>
                    <a:lnTo>
                      <a:pt x="139" y="215"/>
                    </a:lnTo>
                    <a:lnTo>
                      <a:pt x="124" y="211"/>
                    </a:lnTo>
                    <a:lnTo>
                      <a:pt x="109" y="207"/>
                    </a:lnTo>
                    <a:lnTo>
                      <a:pt x="94" y="201"/>
                    </a:lnTo>
                    <a:lnTo>
                      <a:pt x="81" y="193"/>
                    </a:lnTo>
                    <a:lnTo>
                      <a:pt x="67" y="185"/>
                    </a:lnTo>
                    <a:lnTo>
                      <a:pt x="54" y="175"/>
                    </a:lnTo>
                    <a:lnTo>
                      <a:pt x="44" y="164"/>
                    </a:lnTo>
                    <a:lnTo>
                      <a:pt x="35" y="153"/>
                    </a:lnTo>
                    <a:lnTo>
                      <a:pt x="28" y="140"/>
                    </a:lnTo>
                    <a:lnTo>
                      <a:pt x="23" y="127"/>
                    </a:lnTo>
                    <a:lnTo>
                      <a:pt x="22" y="115"/>
                    </a:lnTo>
                    <a:lnTo>
                      <a:pt x="23" y="101"/>
                    </a:lnTo>
                    <a:lnTo>
                      <a:pt x="29" y="87"/>
                    </a:lnTo>
                    <a:lnTo>
                      <a:pt x="38" y="73"/>
                    </a:lnTo>
                    <a:lnTo>
                      <a:pt x="51" y="59"/>
                    </a:lnTo>
                    <a:lnTo>
                      <a:pt x="65" y="50"/>
                    </a:lnTo>
                    <a:lnTo>
                      <a:pt x="78" y="47"/>
                    </a:lnTo>
                    <a:lnTo>
                      <a:pt x="92" y="47"/>
                    </a:lnTo>
                    <a:lnTo>
                      <a:pt x="106" y="49"/>
                    </a:lnTo>
                    <a:lnTo>
                      <a:pt x="120" y="53"/>
                    </a:lnTo>
                    <a:lnTo>
                      <a:pt x="134" y="54"/>
                    </a:lnTo>
                    <a:lnTo>
                      <a:pt x="146" y="53"/>
                    </a:lnTo>
                    <a:lnTo>
                      <a:pt x="160" y="48"/>
                    </a:lnTo>
                    <a:lnTo>
                      <a:pt x="174" y="39"/>
                    </a:lnTo>
                    <a:lnTo>
                      <a:pt x="189" y="28"/>
                    </a:lnTo>
                    <a:lnTo>
                      <a:pt x="205" y="19"/>
                    </a:lnTo>
                    <a:lnTo>
                      <a:pt x="221" y="12"/>
                    </a:lnTo>
                    <a:lnTo>
                      <a:pt x="237" y="9"/>
                    </a:lnTo>
                    <a:lnTo>
                      <a:pt x="255" y="11"/>
                    </a:lnTo>
                    <a:lnTo>
                      <a:pt x="271" y="19"/>
                    </a:lnTo>
                    <a:lnTo>
                      <a:pt x="287"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65" name="Freeform 44"/>
              <p:cNvSpPr>
                <a:spLocks/>
              </p:cNvSpPr>
              <p:nvPr/>
            </p:nvSpPr>
            <p:spPr bwMode="auto">
              <a:xfrm>
                <a:off x="1586" y="2159"/>
                <a:ext cx="13" cy="18"/>
              </a:xfrm>
              <a:custGeom>
                <a:avLst/>
                <a:gdLst>
                  <a:gd name="T0" fmla="*/ 0 w 27"/>
                  <a:gd name="T1" fmla="*/ 1 h 35"/>
                  <a:gd name="T2" fmla="*/ 0 w 27"/>
                  <a:gd name="T3" fmla="*/ 1 h 35"/>
                  <a:gd name="T4" fmla="*/ 0 w 27"/>
                  <a:gd name="T5" fmla="*/ 1 h 35"/>
                  <a:gd name="T6" fmla="*/ 0 w 27"/>
                  <a:gd name="T7" fmla="*/ 1 h 35"/>
                  <a:gd name="T8" fmla="*/ 0 w 27"/>
                  <a:gd name="T9" fmla="*/ 1 h 35"/>
                  <a:gd name="T10" fmla="*/ 0 w 27"/>
                  <a:gd name="T11" fmla="*/ 1 h 35"/>
                  <a:gd name="T12" fmla="*/ 0 w 27"/>
                  <a:gd name="T13" fmla="*/ 1 h 35"/>
                  <a:gd name="T14" fmla="*/ 0 w 27"/>
                  <a:gd name="T15" fmla="*/ 1 h 35"/>
                  <a:gd name="T16" fmla="*/ 0 w 27"/>
                  <a:gd name="T17" fmla="*/ 1 h 35"/>
                  <a:gd name="T18" fmla="*/ 0 w 27"/>
                  <a:gd name="T19" fmla="*/ 0 h 35"/>
                  <a:gd name="T20" fmla="*/ 0 w 27"/>
                  <a:gd name="T21" fmla="*/ 0 h 35"/>
                  <a:gd name="T22" fmla="*/ 0 w 27"/>
                  <a:gd name="T23" fmla="*/ 1 h 35"/>
                  <a:gd name="T24" fmla="*/ 0 w 27"/>
                  <a:gd name="T25" fmla="*/ 1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35"/>
                  <a:gd name="T41" fmla="*/ 27 w 27"/>
                  <a:gd name="T42" fmla="*/ 35 h 3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35">
                    <a:moveTo>
                      <a:pt x="19" y="3"/>
                    </a:moveTo>
                    <a:lnTo>
                      <a:pt x="15" y="6"/>
                    </a:lnTo>
                    <a:lnTo>
                      <a:pt x="8" y="15"/>
                    </a:lnTo>
                    <a:lnTo>
                      <a:pt x="2" y="26"/>
                    </a:lnTo>
                    <a:lnTo>
                      <a:pt x="0" y="35"/>
                    </a:lnTo>
                    <a:lnTo>
                      <a:pt x="6" y="35"/>
                    </a:lnTo>
                    <a:lnTo>
                      <a:pt x="14" y="26"/>
                    </a:lnTo>
                    <a:lnTo>
                      <a:pt x="22" y="13"/>
                    </a:lnTo>
                    <a:lnTo>
                      <a:pt x="27" y="4"/>
                    </a:lnTo>
                    <a:lnTo>
                      <a:pt x="27" y="0"/>
                    </a:lnTo>
                    <a:lnTo>
                      <a:pt x="25" y="0"/>
                    </a:lnTo>
                    <a:lnTo>
                      <a:pt x="21" y="2"/>
                    </a:lnTo>
                    <a:lnTo>
                      <a:pt x="1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66" name="Freeform 45"/>
              <p:cNvSpPr>
                <a:spLocks/>
              </p:cNvSpPr>
              <p:nvPr/>
            </p:nvSpPr>
            <p:spPr bwMode="auto">
              <a:xfrm>
                <a:off x="1610" y="2124"/>
                <a:ext cx="13" cy="17"/>
              </a:xfrm>
              <a:custGeom>
                <a:avLst/>
                <a:gdLst>
                  <a:gd name="T0" fmla="*/ 1 w 26"/>
                  <a:gd name="T1" fmla="*/ 0 h 36"/>
                  <a:gd name="T2" fmla="*/ 1 w 26"/>
                  <a:gd name="T3" fmla="*/ 0 h 36"/>
                  <a:gd name="T4" fmla="*/ 1 w 26"/>
                  <a:gd name="T5" fmla="*/ 0 h 36"/>
                  <a:gd name="T6" fmla="*/ 1 w 26"/>
                  <a:gd name="T7" fmla="*/ 0 h 36"/>
                  <a:gd name="T8" fmla="*/ 0 w 26"/>
                  <a:gd name="T9" fmla="*/ 0 h 36"/>
                  <a:gd name="T10" fmla="*/ 1 w 26"/>
                  <a:gd name="T11" fmla="*/ 0 h 36"/>
                  <a:gd name="T12" fmla="*/ 1 w 26"/>
                  <a:gd name="T13" fmla="*/ 0 h 36"/>
                  <a:gd name="T14" fmla="*/ 1 w 26"/>
                  <a:gd name="T15" fmla="*/ 0 h 36"/>
                  <a:gd name="T16" fmla="*/ 1 w 26"/>
                  <a:gd name="T17" fmla="*/ 0 h 36"/>
                  <a:gd name="T18" fmla="*/ 1 w 26"/>
                  <a:gd name="T19" fmla="*/ 0 h 36"/>
                  <a:gd name="T20" fmla="*/ 1 w 26"/>
                  <a:gd name="T21" fmla="*/ 0 h 36"/>
                  <a:gd name="T22" fmla="*/ 1 w 26"/>
                  <a:gd name="T23" fmla="*/ 0 h 36"/>
                  <a:gd name="T24" fmla="*/ 1 w 26"/>
                  <a:gd name="T25" fmla="*/ 0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6"/>
                  <a:gd name="T40" fmla="*/ 0 h 36"/>
                  <a:gd name="T41" fmla="*/ 26 w 26"/>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6" h="36">
                    <a:moveTo>
                      <a:pt x="17" y="2"/>
                    </a:moveTo>
                    <a:lnTo>
                      <a:pt x="14" y="6"/>
                    </a:lnTo>
                    <a:lnTo>
                      <a:pt x="7" y="15"/>
                    </a:lnTo>
                    <a:lnTo>
                      <a:pt x="1" y="27"/>
                    </a:lnTo>
                    <a:lnTo>
                      <a:pt x="0" y="36"/>
                    </a:lnTo>
                    <a:lnTo>
                      <a:pt x="6" y="36"/>
                    </a:lnTo>
                    <a:lnTo>
                      <a:pt x="14" y="27"/>
                    </a:lnTo>
                    <a:lnTo>
                      <a:pt x="22" y="14"/>
                    </a:lnTo>
                    <a:lnTo>
                      <a:pt x="26" y="5"/>
                    </a:lnTo>
                    <a:lnTo>
                      <a:pt x="26" y="1"/>
                    </a:lnTo>
                    <a:lnTo>
                      <a:pt x="23" y="0"/>
                    </a:lnTo>
                    <a:lnTo>
                      <a:pt x="19" y="1"/>
                    </a:lnTo>
                    <a:lnTo>
                      <a:pt x="1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67" name="Freeform 46"/>
              <p:cNvSpPr>
                <a:spLocks/>
              </p:cNvSpPr>
              <p:nvPr/>
            </p:nvSpPr>
            <p:spPr bwMode="auto">
              <a:xfrm>
                <a:off x="1567" y="2146"/>
                <a:ext cx="14" cy="20"/>
              </a:xfrm>
              <a:custGeom>
                <a:avLst/>
                <a:gdLst>
                  <a:gd name="T0" fmla="*/ 1 w 26"/>
                  <a:gd name="T1" fmla="*/ 0 h 39"/>
                  <a:gd name="T2" fmla="*/ 1 w 26"/>
                  <a:gd name="T3" fmla="*/ 1 h 39"/>
                  <a:gd name="T4" fmla="*/ 1 w 26"/>
                  <a:gd name="T5" fmla="*/ 1 h 39"/>
                  <a:gd name="T6" fmla="*/ 0 w 26"/>
                  <a:gd name="T7" fmla="*/ 1 h 39"/>
                  <a:gd name="T8" fmla="*/ 1 w 26"/>
                  <a:gd name="T9" fmla="*/ 1 h 39"/>
                  <a:gd name="T10" fmla="*/ 1 w 26"/>
                  <a:gd name="T11" fmla="*/ 1 h 39"/>
                  <a:gd name="T12" fmla="*/ 1 w 26"/>
                  <a:gd name="T13" fmla="*/ 1 h 39"/>
                  <a:gd name="T14" fmla="*/ 1 w 26"/>
                  <a:gd name="T15" fmla="*/ 1 h 39"/>
                  <a:gd name="T16" fmla="*/ 1 w 26"/>
                  <a:gd name="T17" fmla="*/ 1 h 39"/>
                  <a:gd name="T18" fmla="*/ 1 w 26"/>
                  <a:gd name="T19" fmla="*/ 0 h 3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
                  <a:gd name="T31" fmla="*/ 0 h 39"/>
                  <a:gd name="T32" fmla="*/ 26 w 26"/>
                  <a:gd name="T33" fmla="*/ 39 h 3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 h="39">
                    <a:moveTo>
                      <a:pt x="18" y="0"/>
                    </a:moveTo>
                    <a:lnTo>
                      <a:pt x="13" y="5"/>
                    </a:lnTo>
                    <a:lnTo>
                      <a:pt x="5" y="17"/>
                    </a:lnTo>
                    <a:lnTo>
                      <a:pt x="0" y="30"/>
                    </a:lnTo>
                    <a:lnTo>
                      <a:pt x="3" y="39"/>
                    </a:lnTo>
                    <a:lnTo>
                      <a:pt x="12" y="36"/>
                    </a:lnTo>
                    <a:lnTo>
                      <a:pt x="19" y="24"/>
                    </a:lnTo>
                    <a:lnTo>
                      <a:pt x="24" y="10"/>
                    </a:lnTo>
                    <a:lnTo>
                      <a:pt x="26" y="5"/>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68" name="Freeform 47"/>
              <p:cNvSpPr>
                <a:spLocks/>
              </p:cNvSpPr>
              <p:nvPr/>
            </p:nvSpPr>
            <p:spPr bwMode="auto">
              <a:xfrm>
                <a:off x="1822" y="2065"/>
                <a:ext cx="136" cy="111"/>
              </a:xfrm>
              <a:custGeom>
                <a:avLst/>
                <a:gdLst>
                  <a:gd name="T0" fmla="*/ 1 w 272"/>
                  <a:gd name="T1" fmla="*/ 1 h 221"/>
                  <a:gd name="T2" fmla="*/ 1 w 272"/>
                  <a:gd name="T3" fmla="*/ 1 h 221"/>
                  <a:gd name="T4" fmla="*/ 1 w 272"/>
                  <a:gd name="T5" fmla="*/ 1 h 221"/>
                  <a:gd name="T6" fmla="*/ 1 w 272"/>
                  <a:gd name="T7" fmla="*/ 1 h 221"/>
                  <a:gd name="T8" fmla="*/ 1 w 272"/>
                  <a:gd name="T9" fmla="*/ 1 h 221"/>
                  <a:gd name="T10" fmla="*/ 1 w 272"/>
                  <a:gd name="T11" fmla="*/ 1 h 221"/>
                  <a:gd name="T12" fmla="*/ 1 w 272"/>
                  <a:gd name="T13" fmla="*/ 1 h 221"/>
                  <a:gd name="T14" fmla="*/ 1 w 272"/>
                  <a:gd name="T15" fmla="*/ 1 h 221"/>
                  <a:gd name="T16" fmla="*/ 1 w 272"/>
                  <a:gd name="T17" fmla="*/ 1 h 221"/>
                  <a:gd name="T18" fmla="*/ 1 w 272"/>
                  <a:gd name="T19" fmla="*/ 0 h 221"/>
                  <a:gd name="T20" fmla="*/ 1 w 272"/>
                  <a:gd name="T21" fmla="*/ 1 h 221"/>
                  <a:gd name="T22" fmla="*/ 1 w 272"/>
                  <a:gd name="T23" fmla="*/ 1 h 221"/>
                  <a:gd name="T24" fmla="*/ 1 w 272"/>
                  <a:gd name="T25" fmla="*/ 1 h 221"/>
                  <a:gd name="T26" fmla="*/ 1 w 272"/>
                  <a:gd name="T27" fmla="*/ 1 h 221"/>
                  <a:gd name="T28" fmla="*/ 1 w 272"/>
                  <a:gd name="T29" fmla="*/ 1 h 221"/>
                  <a:gd name="T30" fmla="*/ 1 w 272"/>
                  <a:gd name="T31" fmla="*/ 1 h 221"/>
                  <a:gd name="T32" fmla="*/ 1 w 272"/>
                  <a:gd name="T33" fmla="*/ 1 h 221"/>
                  <a:gd name="T34" fmla="*/ 1 w 272"/>
                  <a:gd name="T35" fmla="*/ 1 h 221"/>
                  <a:gd name="T36" fmla="*/ 1 w 272"/>
                  <a:gd name="T37" fmla="*/ 1 h 221"/>
                  <a:gd name="T38" fmla="*/ 1 w 272"/>
                  <a:gd name="T39" fmla="*/ 1 h 221"/>
                  <a:gd name="T40" fmla="*/ 1 w 272"/>
                  <a:gd name="T41" fmla="*/ 1 h 221"/>
                  <a:gd name="T42" fmla="*/ 1 w 272"/>
                  <a:gd name="T43" fmla="*/ 1 h 221"/>
                  <a:gd name="T44" fmla="*/ 1 w 272"/>
                  <a:gd name="T45" fmla="*/ 1 h 221"/>
                  <a:gd name="T46" fmla="*/ 1 w 272"/>
                  <a:gd name="T47" fmla="*/ 1 h 221"/>
                  <a:gd name="T48" fmla="*/ 1 w 272"/>
                  <a:gd name="T49" fmla="*/ 1 h 221"/>
                  <a:gd name="T50" fmla="*/ 1 w 272"/>
                  <a:gd name="T51" fmla="*/ 1 h 221"/>
                  <a:gd name="T52" fmla="*/ 1 w 272"/>
                  <a:gd name="T53" fmla="*/ 1 h 221"/>
                  <a:gd name="T54" fmla="*/ 1 w 272"/>
                  <a:gd name="T55" fmla="*/ 1 h 221"/>
                  <a:gd name="T56" fmla="*/ 0 w 272"/>
                  <a:gd name="T57" fmla="*/ 1 h 221"/>
                  <a:gd name="T58" fmla="*/ 1 w 272"/>
                  <a:gd name="T59" fmla="*/ 1 h 221"/>
                  <a:gd name="T60" fmla="*/ 1 w 272"/>
                  <a:gd name="T61" fmla="*/ 1 h 221"/>
                  <a:gd name="T62" fmla="*/ 1 w 272"/>
                  <a:gd name="T63" fmla="*/ 1 h 221"/>
                  <a:gd name="T64" fmla="*/ 1 w 272"/>
                  <a:gd name="T65" fmla="*/ 1 h 221"/>
                  <a:gd name="T66" fmla="*/ 1 w 272"/>
                  <a:gd name="T67" fmla="*/ 1 h 221"/>
                  <a:gd name="T68" fmla="*/ 1 w 272"/>
                  <a:gd name="T69" fmla="*/ 1 h 221"/>
                  <a:gd name="T70" fmla="*/ 1 w 272"/>
                  <a:gd name="T71" fmla="*/ 1 h 221"/>
                  <a:gd name="T72" fmla="*/ 1 w 272"/>
                  <a:gd name="T73" fmla="*/ 1 h 221"/>
                  <a:gd name="T74" fmla="*/ 1 w 272"/>
                  <a:gd name="T75" fmla="*/ 1 h 221"/>
                  <a:gd name="T76" fmla="*/ 1 w 272"/>
                  <a:gd name="T77" fmla="*/ 1 h 221"/>
                  <a:gd name="T78" fmla="*/ 1 w 272"/>
                  <a:gd name="T79" fmla="*/ 1 h 221"/>
                  <a:gd name="T80" fmla="*/ 1 w 272"/>
                  <a:gd name="T81" fmla="*/ 1 h 221"/>
                  <a:gd name="T82" fmla="*/ 1 w 272"/>
                  <a:gd name="T83" fmla="*/ 1 h 221"/>
                  <a:gd name="T84" fmla="*/ 1 w 272"/>
                  <a:gd name="T85" fmla="*/ 1 h 221"/>
                  <a:gd name="T86" fmla="*/ 1 w 272"/>
                  <a:gd name="T87" fmla="*/ 1 h 221"/>
                  <a:gd name="T88" fmla="*/ 1 w 272"/>
                  <a:gd name="T89" fmla="*/ 1 h 221"/>
                  <a:gd name="T90" fmla="*/ 1 w 272"/>
                  <a:gd name="T91" fmla="*/ 1 h 221"/>
                  <a:gd name="T92" fmla="*/ 1 w 272"/>
                  <a:gd name="T93" fmla="*/ 1 h 221"/>
                  <a:gd name="T94" fmla="*/ 1 w 272"/>
                  <a:gd name="T95" fmla="*/ 1 h 221"/>
                  <a:gd name="T96" fmla="*/ 1 w 272"/>
                  <a:gd name="T97" fmla="*/ 1 h 221"/>
                  <a:gd name="T98" fmla="*/ 1 w 272"/>
                  <a:gd name="T99" fmla="*/ 1 h 221"/>
                  <a:gd name="T100" fmla="*/ 1 w 272"/>
                  <a:gd name="T101" fmla="*/ 1 h 221"/>
                  <a:gd name="T102" fmla="*/ 1 w 272"/>
                  <a:gd name="T103" fmla="*/ 1 h 221"/>
                  <a:gd name="T104" fmla="*/ 1 w 272"/>
                  <a:gd name="T105" fmla="*/ 1 h 221"/>
                  <a:gd name="T106" fmla="*/ 1 w 272"/>
                  <a:gd name="T107" fmla="*/ 1 h 22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72"/>
                  <a:gd name="T163" fmla="*/ 0 h 221"/>
                  <a:gd name="T164" fmla="*/ 272 w 272"/>
                  <a:gd name="T165" fmla="*/ 221 h 22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72" h="221">
                    <a:moveTo>
                      <a:pt x="270" y="54"/>
                    </a:moveTo>
                    <a:lnTo>
                      <a:pt x="270" y="52"/>
                    </a:lnTo>
                    <a:lnTo>
                      <a:pt x="272" y="47"/>
                    </a:lnTo>
                    <a:lnTo>
                      <a:pt x="272" y="40"/>
                    </a:lnTo>
                    <a:lnTo>
                      <a:pt x="270" y="31"/>
                    </a:lnTo>
                    <a:lnTo>
                      <a:pt x="267" y="22"/>
                    </a:lnTo>
                    <a:lnTo>
                      <a:pt x="261" y="14"/>
                    </a:lnTo>
                    <a:lnTo>
                      <a:pt x="253" y="6"/>
                    </a:lnTo>
                    <a:lnTo>
                      <a:pt x="241" y="1"/>
                    </a:lnTo>
                    <a:lnTo>
                      <a:pt x="226" y="0"/>
                    </a:lnTo>
                    <a:lnTo>
                      <a:pt x="211" y="2"/>
                    </a:lnTo>
                    <a:lnTo>
                      <a:pt x="194" y="7"/>
                    </a:lnTo>
                    <a:lnTo>
                      <a:pt x="181" y="12"/>
                    </a:lnTo>
                    <a:lnTo>
                      <a:pt x="168" y="19"/>
                    </a:lnTo>
                    <a:lnTo>
                      <a:pt x="158" y="26"/>
                    </a:lnTo>
                    <a:lnTo>
                      <a:pt x="151" y="31"/>
                    </a:lnTo>
                    <a:lnTo>
                      <a:pt x="148" y="32"/>
                    </a:lnTo>
                    <a:lnTo>
                      <a:pt x="87" y="39"/>
                    </a:lnTo>
                    <a:lnTo>
                      <a:pt x="84" y="37"/>
                    </a:lnTo>
                    <a:lnTo>
                      <a:pt x="76" y="31"/>
                    </a:lnTo>
                    <a:lnTo>
                      <a:pt x="65" y="26"/>
                    </a:lnTo>
                    <a:lnTo>
                      <a:pt x="54" y="29"/>
                    </a:lnTo>
                    <a:lnTo>
                      <a:pt x="47" y="34"/>
                    </a:lnTo>
                    <a:lnTo>
                      <a:pt x="38" y="42"/>
                    </a:lnTo>
                    <a:lnTo>
                      <a:pt x="27" y="55"/>
                    </a:lnTo>
                    <a:lnTo>
                      <a:pt x="17" y="69"/>
                    </a:lnTo>
                    <a:lnTo>
                      <a:pt x="9" y="85"/>
                    </a:lnTo>
                    <a:lnTo>
                      <a:pt x="2" y="101"/>
                    </a:lnTo>
                    <a:lnTo>
                      <a:pt x="0" y="117"/>
                    </a:lnTo>
                    <a:lnTo>
                      <a:pt x="2" y="131"/>
                    </a:lnTo>
                    <a:lnTo>
                      <a:pt x="11" y="146"/>
                    </a:lnTo>
                    <a:lnTo>
                      <a:pt x="25" y="162"/>
                    </a:lnTo>
                    <a:lnTo>
                      <a:pt x="44" y="178"/>
                    </a:lnTo>
                    <a:lnTo>
                      <a:pt x="65" y="193"/>
                    </a:lnTo>
                    <a:lnTo>
                      <a:pt x="88" y="207"/>
                    </a:lnTo>
                    <a:lnTo>
                      <a:pt x="113" y="216"/>
                    </a:lnTo>
                    <a:lnTo>
                      <a:pt x="137" y="221"/>
                    </a:lnTo>
                    <a:lnTo>
                      <a:pt x="158" y="220"/>
                    </a:lnTo>
                    <a:lnTo>
                      <a:pt x="176" y="214"/>
                    </a:lnTo>
                    <a:lnTo>
                      <a:pt x="191" y="207"/>
                    </a:lnTo>
                    <a:lnTo>
                      <a:pt x="204" y="199"/>
                    </a:lnTo>
                    <a:lnTo>
                      <a:pt x="213" y="191"/>
                    </a:lnTo>
                    <a:lnTo>
                      <a:pt x="221" y="183"/>
                    </a:lnTo>
                    <a:lnTo>
                      <a:pt x="226" y="177"/>
                    </a:lnTo>
                    <a:lnTo>
                      <a:pt x="228" y="173"/>
                    </a:lnTo>
                    <a:lnTo>
                      <a:pt x="229" y="171"/>
                    </a:lnTo>
                    <a:lnTo>
                      <a:pt x="229" y="162"/>
                    </a:lnTo>
                    <a:lnTo>
                      <a:pt x="230" y="141"/>
                    </a:lnTo>
                    <a:lnTo>
                      <a:pt x="235" y="116"/>
                    </a:lnTo>
                    <a:lnTo>
                      <a:pt x="245" y="97"/>
                    </a:lnTo>
                    <a:lnTo>
                      <a:pt x="257" y="82"/>
                    </a:lnTo>
                    <a:lnTo>
                      <a:pt x="265" y="68"/>
                    </a:lnTo>
                    <a:lnTo>
                      <a:pt x="269" y="59"/>
                    </a:lnTo>
                    <a:lnTo>
                      <a:pt x="270" y="54"/>
                    </a:lnTo>
                    <a:close/>
                  </a:path>
                </a:pathLst>
              </a:custGeom>
              <a:solidFill>
                <a:srgbClr val="8C47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69" name="Freeform 48"/>
              <p:cNvSpPr>
                <a:spLocks/>
              </p:cNvSpPr>
              <p:nvPr/>
            </p:nvSpPr>
            <p:spPr bwMode="auto">
              <a:xfrm>
                <a:off x="1817" y="2062"/>
                <a:ext cx="144" cy="116"/>
              </a:xfrm>
              <a:custGeom>
                <a:avLst/>
                <a:gdLst>
                  <a:gd name="T0" fmla="*/ 1 w 287"/>
                  <a:gd name="T1" fmla="*/ 1 h 232"/>
                  <a:gd name="T2" fmla="*/ 1 w 287"/>
                  <a:gd name="T3" fmla="*/ 1 h 232"/>
                  <a:gd name="T4" fmla="*/ 1 w 287"/>
                  <a:gd name="T5" fmla="*/ 1 h 232"/>
                  <a:gd name="T6" fmla="*/ 1 w 287"/>
                  <a:gd name="T7" fmla="*/ 1 h 232"/>
                  <a:gd name="T8" fmla="*/ 1 w 287"/>
                  <a:gd name="T9" fmla="*/ 1 h 232"/>
                  <a:gd name="T10" fmla="*/ 1 w 287"/>
                  <a:gd name="T11" fmla="*/ 1 h 232"/>
                  <a:gd name="T12" fmla="*/ 1 w 287"/>
                  <a:gd name="T13" fmla="*/ 1 h 232"/>
                  <a:gd name="T14" fmla="*/ 1 w 287"/>
                  <a:gd name="T15" fmla="*/ 1 h 232"/>
                  <a:gd name="T16" fmla="*/ 1 w 287"/>
                  <a:gd name="T17" fmla="*/ 1 h 232"/>
                  <a:gd name="T18" fmla="*/ 1 w 287"/>
                  <a:gd name="T19" fmla="*/ 1 h 232"/>
                  <a:gd name="T20" fmla="*/ 1 w 287"/>
                  <a:gd name="T21" fmla="*/ 1 h 232"/>
                  <a:gd name="T22" fmla="*/ 1 w 287"/>
                  <a:gd name="T23" fmla="*/ 1 h 232"/>
                  <a:gd name="T24" fmla="*/ 1 w 287"/>
                  <a:gd name="T25" fmla="*/ 1 h 232"/>
                  <a:gd name="T26" fmla="*/ 1 w 287"/>
                  <a:gd name="T27" fmla="*/ 1 h 232"/>
                  <a:gd name="T28" fmla="*/ 1 w 287"/>
                  <a:gd name="T29" fmla="*/ 1 h 232"/>
                  <a:gd name="T30" fmla="*/ 1 w 287"/>
                  <a:gd name="T31" fmla="*/ 1 h 232"/>
                  <a:gd name="T32" fmla="*/ 1 w 287"/>
                  <a:gd name="T33" fmla="*/ 1 h 232"/>
                  <a:gd name="T34" fmla="*/ 1 w 287"/>
                  <a:gd name="T35" fmla="*/ 1 h 232"/>
                  <a:gd name="T36" fmla="*/ 1 w 287"/>
                  <a:gd name="T37" fmla="*/ 1 h 232"/>
                  <a:gd name="T38" fmla="*/ 1 w 287"/>
                  <a:gd name="T39" fmla="*/ 1 h 232"/>
                  <a:gd name="T40" fmla="*/ 1 w 287"/>
                  <a:gd name="T41" fmla="*/ 1 h 232"/>
                  <a:gd name="T42" fmla="*/ 1 w 287"/>
                  <a:gd name="T43" fmla="*/ 1 h 232"/>
                  <a:gd name="T44" fmla="*/ 1 w 287"/>
                  <a:gd name="T45" fmla="*/ 1 h 232"/>
                  <a:gd name="T46" fmla="*/ 1 w 287"/>
                  <a:gd name="T47" fmla="*/ 1 h 232"/>
                  <a:gd name="T48" fmla="*/ 1 w 287"/>
                  <a:gd name="T49" fmla="*/ 1 h 232"/>
                  <a:gd name="T50" fmla="*/ 1 w 287"/>
                  <a:gd name="T51" fmla="*/ 1 h 232"/>
                  <a:gd name="T52" fmla="*/ 1 w 287"/>
                  <a:gd name="T53" fmla="*/ 1 h 232"/>
                  <a:gd name="T54" fmla="*/ 1 w 287"/>
                  <a:gd name="T55" fmla="*/ 1 h 232"/>
                  <a:gd name="T56" fmla="*/ 1 w 287"/>
                  <a:gd name="T57" fmla="*/ 1 h 232"/>
                  <a:gd name="T58" fmla="*/ 1 w 287"/>
                  <a:gd name="T59" fmla="*/ 1 h 232"/>
                  <a:gd name="T60" fmla="*/ 1 w 287"/>
                  <a:gd name="T61" fmla="*/ 1 h 232"/>
                  <a:gd name="T62" fmla="*/ 1 w 287"/>
                  <a:gd name="T63" fmla="*/ 1 h 232"/>
                  <a:gd name="T64" fmla="*/ 1 w 287"/>
                  <a:gd name="T65" fmla="*/ 1 h 232"/>
                  <a:gd name="T66" fmla="*/ 1 w 287"/>
                  <a:gd name="T67" fmla="*/ 1 h 232"/>
                  <a:gd name="T68" fmla="*/ 1 w 287"/>
                  <a:gd name="T69" fmla="*/ 1 h 232"/>
                  <a:gd name="T70" fmla="*/ 1 w 287"/>
                  <a:gd name="T71" fmla="*/ 1 h 232"/>
                  <a:gd name="T72" fmla="*/ 1 w 287"/>
                  <a:gd name="T73" fmla="*/ 1 h 232"/>
                  <a:gd name="T74" fmla="*/ 1 w 287"/>
                  <a:gd name="T75" fmla="*/ 1 h 232"/>
                  <a:gd name="T76" fmla="*/ 1 w 287"/>
                  <a:gd name="T77" fmla="*/ 1 h 232"/>
                  <a:gd name="T78" fmla="*/ 1 w 287"/>
                  <a:gd name="T79" fmla="*/ 1 h 23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87"/>
                  <a:gd name="T121" fmla="*/ 0 h 232"/>
                  <a:gd name="T122" fmla="*/ 287 w 287"/>
                  <a:gd name="T123" fmla="*/ 232 h 23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87" h="232">
                    <a:moveTo>
                      <a:pt x="287" y="37"/>
                    </a:moveTo>
                    <a:lnTo>
                      <a:pt x="287" y="34"/>
                    </a:lnTo>
                    <a:lnTo>
                      <a:pt x="285" y="29"/>
                    </a:lnTo>
                    <a:lnTo>
                      <a:pt x="280" y="19"/>
                    </a:lnTo>
                    <a:lnTo>
                      <a:pt x="273" y="11"/>
                    </a:lnTo>
                    <a:lnTo>
                      <a:pt x="263" y="4"/>
                    </a:lnTo>
                    <a:lnTo>
                      <a:pt x="248" y="0"/>
                    </a:lnTo>
                    <a:lnTo>
                      <a:pt x="228" y="1"/>
                    </a:lnTo>
                    <a:lnTo>
                      <a:pt x="203" y="8"/>
                    </a:lnTo>
                    <a:lnTo>
                      <a:pt x="178" y="17"/>
                    </a:lnTo>
                    <a:lnTo>
                      <a:pt x="159" y="24"/>
                    </a:lnTo>
                    <a:lnTo>
                      <a:pt x="143" y="30"/>
                    </a:lnTo>
                    <a:lnTo>
                      <a:pt x="131" y="33"/>
                    </a:lnTo>
                    <a:lnTo>
                      <a:pt x="120" y="36"/>
                    </a:lnTo>
                    <a:lnTo>
                      <a:pt x="109" y="37"/>
                    </a:lnTo>
                    <a:lnTo>
                      <a:pt x="96" y="36"/>
                    </a:lnTo>
                    <a:lnTo>
                      <a:pt x="81" y="34"/>
                    </a:lnTo>
                    <a:lnTo>
                      <a:pt x="64" y="36"/>
                    </a:lnTo>
                    <a:lnTo>
                      <a:pt x="44" y="45"/>
                    </a:lnTo>
                    <a:lnTo>
                      <a:pt x="27" y="61"/>
                    </a:lnTo>
                    <a:lnTo>
                      <a:pt x="12" y="80"/>
                    </a:lnTo>
                    <a:lnTo>
                      <a:pt x="3" y="105"/>
                    </a:lnTo>
                    <a:lnTo>
                      <a:pt x="0" y="130"/>
                    </a:lnTo>
                    <a:lnTo>
                      <a:pt x="9" y="155"/>
                    </a:lnTo>
                    <a:lnTo>
                      <a:pt x="28" y="181"/>
                    </a:lnTo>
                    <a:lnTo>
                      <a:pt x="42" y="192"/>
                    </a:lnTo>
                    <a:lnTo>
                      <a:pt x="56" y="201"/>
                    </a:lnTo>
                    <a:lnTo>
                      <a:pt x="72" y="211"/>
                    </a:lnTo>
                    <a:lnTo>
                      <a:pt x="87" y="218"/>
                    </a:lnTo>
                    <a:lnTo>
                      <a:pt x="103" y="223"/>
                    </a:lnTo>
                    <a:lnTo>
                      <a:pt x="119" y="228"/>
                    </a:lnTo>
                    <a:lnTo>
                      <a:pt x="134" y="231"/>
                    </a:lnTo>
                    <a:lnTo>
                      <a:pt x="150" y="232"/>
                    </a:lnTo>
                    <a:lnTo>
                      <a:pt x="165" y="232"/>
                    </a:lnTo>
                    <a:lnTo>
                      <a:pt x="179" y="231"/>
                    </a:lnTo>
                    <a:lnTo>
                      <a:pt x="193" y="229"/>
                    </a:lnTo>
                    <a:lnTo>
                      <a:pt x="205" y="226"/>
                    </a:lnTo>
                    <a:lnTo>
                      <a:pt x="216" y="220"/>
                    </a:lnTo>
                    <a:lnTo>
                      <a:pt x="226" y="213"/>
                    </a:lnTo>
                    <a:lnTo>
                      <a:pt x="234" y="205"/>
                    </a:lnTo>
                    <a:lnTo>
                      <a:pt x="240" y="194"/>
                    </a:lnTo>
                    <a:lnTo>
                      <a:pt x="253" y="160"/>
                    </a:lnTo>
                    <a:lnTo>
                      <a:pt x="255" y="135"/>
                    </a:lnTo>
                    <a:lnTo>
                      <a:pt x="254" y="116"/>
                    </a:lnTo>
                    <a:lnTo>
                      <a:pt x="261" y="97"/>
                    </a:lnTo>
                    <a:lnTo>
                      <a:pt x="257" y="98"/>
                    </a:lnTo>
                    <a:lnTo>
                      <a:pt x="248" y="102"/>
                    </a:lnTo>
                    <a:lnTo>
                      <a:pt x="240" y="113"/>
                    </a:lnTo>
                    <a:lnTo>
                      <a:pt x="238" y="130"/>
                    </a:lnTo>
                    <a:lnTo>
                      <a:pt x="238" y="143"/>
                    </a:lnTo>
                    <a:lnTo>
                      <a:pt x="235" y="156"/>
                    </a:lnTo>
                    <a:lnTo>
                      <a:pt x="231" y="170"/>
                    </a:lnTo>
                    <a:lnTo>
                      <a:pt x="224" y="185"/>
                    </a:lnTo>
                    <a:lnTo>
                      <a:pt x="212" y="198"/>
                    </a:lnTo>
                    <a:lnTo>
                      <a:pt x="199" y="207"/>
                    </a:lnTo>
                    <a:lnTo>
                      <a:pt x="179" y="214"/>
                    </a:lnTo>
                    <a:lnTo>
                      <a:pt x="154" y="216"/>
                    </a:lnTo>
                    <a:lnTo>
                      <a:pt x="125" y="212"/>
                    </a:lnTo>
                    <a:lnTo>
                      <a:pt x="95" y="201"/>
                    </a:lnTo>
                    <a:lnTo>
                      <a:pt x="67" y="185"/>
                    </a:lnTo>
                    <a:lnTo>
                      <a:pt x="44" y="165"/>
                    </a:lnTo>
                    <a:lnTo>
                      <a:pt x="29" y="142"/>
                    </a:lnTo>
                    <a:lnTo>
                      <a:pt x="23" y="115"/>
                    </a:lnTo>
                    <a:lnTo>
                      <a:pt x="30" y="89"/>
                    </a:lnTo>
                    <a:lnTo>
                      <a:pt x="52" y="61"/>
                    </a:lnTo>
                    <a:lnTo>
                      <a:pt x="66" y="52"/>
                    </a:lnTo>
                    <a:lnTo>
                      <a:pt x="80" y="48"/>
                    </a:lnTo>
                    <a:lnTo>
                      <a:pt x="94" y="48"/>
                    </a:lnTo>
                    <a:lnTo>
                      <a:pt x="108" y="51"/>
                    </a:lnTo>
                    <a:lnTo>
                      <a:pt x="121" y="53"/>
                    </a:lnTo>
                    <a:lnTo>
                      <a:pt x="134" y="55"/>
                    </a:lnTo>
                    <a:lnTo>
                      <a:pt x="148" y="54"/>
                    </a:lnTo>
                    <a:lnTo>
                      <a:pt x="161" y="48"/>
                    </a:lnTo>
                    <a:lnTo>
                      <a:pt x="174" y="39"/>
                    </a:lnTo>
                    <a:lnTo>
                      <a:pt x="189" y="29"/>
                    </a:lnTo>
                    <a:lnTo>
                      <a:pt x="205" y="19"/>
                    </a:lnTo>
                    <a:lnTo>
                      <a:pt x="222" y="13"/>
                    </a:lnTo>
                    <a:lnTo>
                      <a:pt x="238" y="9"/>
                    </a:lnTo>
                    <a:lnTo>
                      <a:pt x="255" y="11"/>
                    </a:lnTo>
                    <a:lnTo>
                      <a:pt x="271" y="19"/>
                    </a:lnTo>
                    <a:lnTo>
                      <a:pt x="287"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70" name="Freeform 49"/>
              <p:cNvSpPr>
                <a:spLocks/>
              </p:cNvSpPr>
              <p:nvPr/>
            </p:nvSpPr>
            <p:spPr bwMode="auto">
              <a:xfrm>
                <a:off x="1880" y="2130"/>
                <a:ext cx="13" cy="18"/>
              </a:xfrm>
              <a:custGeom>
                <a:avLst/>
                <a:gdLst>
                  <a:gd name="T0" fmla="*/ 1 w 26"/>
                  <a:gd name="T1" fmla="*/ 1 h 35"/>
                  <a:gd name="T2" fmla="*/ 1 w 26"/>
                  <a:gd name="T3" fmla="*/ 1 h 35"/>
                  <a:gd name="T4" fmla="*/ 1 w 26"/>
                  <a:gd name="T5" fmla="*/ 1 h 35"/>
                  <a:gd name="T6" fmla="*/ 1 w 26"/>
                  <a:gd name="T7" fmla="*/ 1 h 35"/>
                  <a:gd name="T8" fmla="*/ 0 w 26"/>
                  <a:gd name="T9" fmla="*/ 1 h 35"/>
                  <a:gd name="T10" fmla="*/ 1 w 26"/>
                  <a:gd name="T11" fmla="*/ 1 h 35"/>
                  <a:gd name="T12" fmla="*/ 1 w 26"/>
                  <a:gd name="T13" fmla="*/ 1 h 35"/>
                  <a:gd name="T14" fmla="*/ 1 w 26"/>
                  <a:gd name="T15" fmla="*/ 1 h 35"/>
                  <a:gd name="T16" fmla="*/ 1 w 26"/>
                  <a:gd name="T17" fmla="*/ 1 h 35"/>
                  <a:gd name="T18" fmla="*/ 1 w 26"/>
                  <a:gd name="T19" fmla="*/ 1 h 35"/>
                  <a:gd name="T20" fmla="*/ 1 w 26"/>
                  <a:gd name="T21" fmla="*/ 0 h 35"/>
                  <a:gd name="T22" fmla="*/ 1 w 26"/>
                  <a:gd name="T23" fmla="*/ 1 h 35"/>
                  <a:gd name="T24" fmla="*/ 1 w 26"/>
                  <a:gd name="T25" fmla="*/ 1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6"/>
                  <a:gd name="T40" fmla="*/ 0 h 35"/>
                  <a:gd name="T41" fmla="*/ 26 w 26"/>
                  <a:gd name="T42" fmla="*/ 35 h 3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6" h="35">
                    <a:moveTo>
                      <a:pt x="17" y="2"/>
                    </a:moveTo>
                    <a:lnTo>
                      <a:pt x="14" y="6"/>
                    </a:lnTo>
                    <a:lnTo>
                      <a:pt x="7" y="15"/>
                    </a:lnTo>
                    <a:lnTo>
                      <a:pt x="1" y="26"/>
                    </a:lnTo>
                    <a:lnTo>
                      <a:pt x="0" y="35"/>
                    </a:lnTo>
                    <a:lnTo>
                      <a:pt x="5" y="35"/>
                    </a:lnTo>
                    <a:lnTo>
                      <a:pt x="14" y="26"/>
                    </a:lnTo>
                    <a:lnTo>
                      <a:pt x="22" y="14"/>
                    </a:lnTo>
                    <a:lnTo>
                      <a:pt x="26" y="4"/>
                    </a:lnTo>
                    <a:lnTo>
                      <a:pt x="26" y="1"/>
                    </a:lnTo>
                    <a:lnTo>
                      <a:pt x="23" y="0"/>
                    </a:lnTo>
                    <a:lnTo>
                      <a:pt x="20" y="1"/>
                    </a:lnTo>
                    <a:lnTo>
                      <a:pt x="1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71" name="Freeform 50"/>
              <p:cNvSpPr>
                <a:spLocks/>
              </p:cNvSpPr>
              <p:nvPr/>
            </p:nvSpPr>
            <p:spPr bwMode="auto">
              <a:xfrm>
                <a:off x="1904" y="2095"/>
                <a:ext cx="13" cy="17"/>
              </a:xfrm>
              <a:custGeom>
                <a:avLst/>
                <a:gdLst>
                  <a:gd name="T0" fmla="*/ 0 w 27"/>
                  <a:gd name="T1" fmla="*/ 1 h 34"/>
                  <a:gd name="T2" fmla="*/ 0 w 27"/>
                  <a:gd name="T3" fmla="*/ 1 h 34"/>
                  <a:gd name="T4" fmla="*/ 0 w 27"/>
                  <a:gd name="T5" fmla="*/ 1 h 34"/>
                  <a:gd name="T6" fmla="*/ 0 w 27"/>
                  <a:gd name="T7" fmla="*/ 1 h 34"/>
                  <a:gd name="T8" fmla="*/ 0 w 27"/>
                  <a:gd name="T9" fmla="*/ 1 h 34"/>
                  <a:gd name="T10" fmla="*/ 0 w 27"/>
                  <a:gd name="T11" fmla="*/ 1 h 34"/>
                  <a:gd name="T12" fmla="*/ 0 w 27"/>
                  <a:gd name="T13" fmla="*/ 1 h 34"/>
                  <a:gd name="T14" fmla="*/ 0 w 27"/>
                  <a:gd name="T15" fmla="*/ 1 h 34"/>
                  <a:gd name="T16" fmla="*/ 0 w 27"/>
                  <a:gd name="T17" fmla="*/ 1 h 34"/>
                  <a:gd name="T18" fmla="*/ 0 w 27"/>
                  <a:gd name="T19" fmla="*/ 0 h 34"/>
                  <a:gd name="T20" fmla="*/ 0 w 27"/>
                  <a:gd name="T21" fmla="*/ 0 h 34"/>
                  <a:gd name="T22" fmla="*/ 0 w 27"/>
                  <a:gd name="T23" fmla="*/ 1 h 34"/>
                  <a:gd name="T24" fmla="*/ 0 w 27"/>
                  <a:gd name="T25" fmla="*/ 1 h 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34"/>
                  <a:gd name="T41" fmla="*/ 27 w 27"/>
                  <a:gd name="T42" fmla="*/ 34 h 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34">
                    <a:moveTo>
                      <a:pt x="17" y="2"/>
                    </a:moveTo>
                    <a:lnTo>
                      <a:pt x="14" y="5"/>
                    </a:lnTo>
                    <a:lnTo>
                      <a:pt x="7" y="14"/>
                    </a:lnTo>
                    <a:lnTo>
                      <a:pt x="1" y="25"/>
                    </a:lnTo>
                    <a:lnTo>
                      <a:pt x="0" y="34"/>
                    </a:lnTo>
                    <a:lnTo>
                      <a:pt x="6" y="34"/>
                    </a:lnTo>
                    <a:lnTo>
                      <a:pt x="14" y="25"/>
                    </a:lnTo>
                    <a:lnTo>
                      <a:pt x="22" y="12"/>
                    </a:lnTo>
                    <a:lnTo>
                      <a:pt x="27" y="3"/>
                    </a:lnTo>
                    <a:lnTo>
                      <a:pt x="27" y="0"/>
                    </a:lnTo>
                    <a:lnTo>
                      <a:pt x="23" y="0"/>
                    </a:lnTo>
                    <a:lnTo>
                      <a:pt x="20" y="1"/>
                    </a:lnTo>
                    <a:lnTo>
                      <a:pt x="1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72" name="Freeform 51"/>
              <p:cNvSpPr>
                <a:spLocks/>
              </p:cNvSpPr>
              <p:nvPr/>
            </p:nvSpPr>
            <p:spPr bwMode="auto">
              <a:xfrm>
                <a:off x="1861" y="2117"/>
                <a:ext cx="14" cy="19"/>
              </a:xfrm>
              <a:custGeom>
                <a:avLst/>
                <a:gdLst>
                  <a:gd name="T0" fmla="*/ 1 w 28"/>
                  <a:gd name="T1" fmla="*/ 0 h 39"/>
                  <a:gd name="T2" fmla="*/ 1 w 28"/>
                  <a:gd name="T3" fmla="*/ 0 h 39"/>
                  <a:gd name="T4" fmla="*/ 1 w 28"/>
                  <a:gd name="T5" fmla="*/ 0 h 39"/>
                  <a:gd name="T6" fmla="*/ 0 w 28"/>
                  <a:gd name="T7" fmla="*/ 0 h 39"/>
                  <a:gd name="T8" fmla="*/ 1 w 28"/>
                  <a:gd name="T9" fmla="*/ 0 h 39"/>
                  <a:gd name="T10" fmla="*/ 1 w 28"/>
                  <a:gd name="T11" fmla="*/ 0 h 39"/>
                  <a:gd name="T12" fmla="*/ 1 w 28"/>
                  <a:gd name="T13" fmla="*/ 0 h 39"/>
                  <a:gd name="T14" fmla="*/ 1 w 28"/>
                  <a:gd name="T15" fmla="*/ 0 h 39"/>
                  <a:gd name="T16" fmla="*/ 1 w 28"/>
                  <a:gd name="T17" fmla="*/ 0 h 39"/>
                  <a:gd name="T18" fmla="*/ 1 w 28"/>
                  <a:gd name="T19" fmla="*/ 0 h 3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
                  <a:gd name="T31" fmla="*/ 0 h 39"/>
                  <a:gd name="T32" fmla="*/ 28 w 28"/>
                  <a:gd name="T33" fmla="*/ 39 h 3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 h="39">
                    <a:moveTo>
                      <a:pt x="18" y="0"/>
                    </a:moveTo>
                    <a:lnTo>
                      <a:pt x="14" y="6"/>
                    </a:lnTo>
                    <a:lnTo>
                      <a:pt x="6" y="18"/>
                    </a:lnTo>
                    <a:lnTo>
                      <a:pt x="0" y="31"/>
                    </a:lnTo>
                    <a:lnTo>
                      <a:pt x="3" y="39"/>
                    </a:lnTo>
                    <a:lnTo>
                      <a:pt x="13" y="36"/>
                    </a:lnTo>
                    <a:lnTo>
                      <a:pt x="21" y="24"/>
                    </a:lnTo>
                    <a:lnTo>
                      <a:pt x="25" y="11"/>
                    </a:lnTo>
                    <a:lnTo>
                      <a:pt x="28" y="5"/>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73" name="Freeform 52"/>
              <p:cNvSpPr>
                <a:spLocks/>
              </p:cNvSpPr>
              <p:nvPr/>
            </p:nvSpPr>
            <p:spPr bwMode="auto">
              <a:xfrm>
                <a:off x="1725" y="2101"/>
                <a:ext cx="152" cy="101"/>
              </a:xfrm>
              <a:custGeom>
                <a:avLst/>
                <a:gdLst>
                  <a:gd name="T0" fmla="*/ 1 w 303"/>
                  <a:gd name="T1" fmla="*/ 0 h 203"/>
                  <a:gd name="T2" fmla="*/ 1 w 303"/>
                  <a:gd name="T3" fmla="*/ 0 h 203"/>
                  <a:gd name="T4" fmla="*/ 1 w 303"/>
                  <a:gd name="T5" fmla="*/ 0 h 203"/>
                  <a:gd name="T6" fmla="*/ 1 w 303"/>
                  <a:gd name="T7" fmla="*/ 0 h 203"/>
                  <a:gd name="T8" fmla="*/ 1 w 303"/>
                  <a:gd name="T9" fmla="*/ 0 h 203"/>
                  <a:gd name="T10" fmla="*/ 1 w 303"/>
                  <a:gd name="T11" fmla="*/ 0 h 203"/>
                  <a:gd name="T12" fmla="*/ 1 w 303"/>
                  <a:gd name="T13" fmla="*/ 0 h 203"/>
                  <a:gd name="T14" fmla="*/ 1 w 303"/>
                  <a:gd name="T15" fmla="*/ 0 h 203"/>
                  <a:gd name="T16" fmla="*/ 1 w 303"/>
                  <a:gd name="T17" fmla="*/ 0 h 203"/>
                  <a:gd name="T18" fmla="*/ 1 w 303"/>
                  <a:gd name="T19" fmla="*/ 0 h 203"/>
                  <a:gd name="T20" fmla="*/ 1 w 303"/>
                  <a:gd name="T21" fmla="*/ 0 h 203"/>
                  <a:gd name="T22" fmla="*/ 1 w 303"/>
                  <a:gd name="T23" fmla="*/ 0 h 203"/>
                  <a:gd name="T24" fmla="*/ 1 w 303"/>
                  <a:gd name="T25" fmla="*/ 0 h 203"/>
                  <a:gd name="T26" fmla="*/ 1 w 303"/>
                  <a:gd name="T27" fmla="*/ 0 h 203"/>
                  <a:gd name="T28" fmla="*/ 1 w 303"/>
                  <a:gd name="T29" fmla="*/ 0 h 203"/>
                  <a:gd name="T30" fmla="*/ 1 w 303"/>
                  <a:gd name="T31" fmla="*/ 0 h 203"/>
                  <a:gd name="T32" fmla="*/ 1 w 303"/>
                  <a:gd name="T33" fmla="*/ 0 h 203"/>
                  <a:gd name="T34" fmla="*/ 1 w 303"/>
                  <a:gd name="T35" fmla="*/ 0 h 203"/>
                  <a:gd name="T36" fmla="*/ 1 w 303"/>
                  <a:gd name="T37" fmla="*/ 0 h 203"/>
                  <a:gd name="T38" fmla="*/ 1 w 303"/>
                  <a:gd name="T39" fmla="*/ 0 h 203"/>
                  <a:gd name="T40" fmla="*/ 1 w 303"/>
                  <a:gd name="T41" fmla="*/ 0 h 203"/>
                  <a:gd name="T42" fmla="*/ 1 w 303"/>
                  <a:gd name="T43" fmla="*/ 0 h 203"/>
                  <a:gd name="T44" fmla="*/ 1 w 303"/>
                  <a:gd name="T45" fmla="*/ 0 h 203"/>
                  <a:gd name="T46" fmla="*/ 1 w 303"/>
                  <a:gd name="T47" fmla="*/ 0 h 203"/>
                  <a:gd name="T48" fmla="*/ 1 w 303"/>
                  <a:gd name="T49" fmla="*/ 0 h 203"/>
                  <a:gd name="T50" fmla="*/ 1 w 303"/>
                  <a:gd name="T51" fmla="*/ 0 h 203"/>
                  <a:gd name="T52" fmla="*/ 1 w 303"/>
                  <a:gd name="T53" fmla="*/ 0 h 203"/>
                  <a:gd name="T54" fmla="*/ 1 w 303"/>
                  <a:gd name="T55" fmla="*/ 0 h 203"/>
                  <a:gd name="T56" fmla="*/ 1 w 303"/>
                  <a:gd name="T57" fmla="*/ 0 h 203"/>
                  <a:gd name="T58" fmla="*/ 1 w 303"/>
                  <a:gd name="T59" fmla="*/ 0 h 203"/>
                  <a:gd name="T60" fmla="*/ 1 w 303"/>
                  <a:gd name="T61" fmla="*/ 0 h 203"/>
                  <a:gd name="T62" fmla="*/ 1 w 303"/>
                  <a:gd name="T63" fmla="*/ 0 h 20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03"/>
                  <a:gd name="T97" fmla="*/ 0 h 203"/>
                  <a:gd name="T98" fmla="*/ 303 w 303"/>
                  <a:gd name="T99" fmla="*/ 203 h 20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03" h="203">
                    <a:moveTo>
                      <a:pt x="4" y="192"/>
                    </a:moveTo>
                    <a:lnTo>
                      <a:pt x="2" y="185"/>
                    </a:lnTo>
                    <a:lnTo>
                      <a:pt x="0" y="168"/>
                    </a:lnTo>
                    <a:lnTo>
                      <a:pt x="2" y="145"/>
                    </a:lnTo>
                    <a:lnTo>
                      <a:pt x="13" y="123"/>
                    </a:lnTo>
                    <a:lnTo>
                      <a:pt x="21" y="113"/>
                    </a:lnTo>
                    <a:lnTo>
                      <a:pt x="29" y="104"/>
                    </a:lnTo>
                    <a:lnTo>
                      <a:pt x="36" y="96"/>
                    </a:lnTo>
                    <a:lnTo>
                      <a:pt x="44" y="88"/>
                    </a:lnTo>
                    <a:lnTo>
                      <a:pt x="51" y="81"/>
                    </a:lnTo>
                    <a:lnTo>
                      <a:pt x="55" y="74"/>
                    </a:lnTo>
                    <a:lnTo>
                      <a:pt x="59" y="67"/>
                    </a:lnTo>
                    <a:lnTo>
                      <a:pt x="60" y="60"/>
                    </a:lnTo>
                    <a:lnTo>
                      <a:pt x="62" y="46"/>
                    </a:lnTo>
                    <a:lnTo>
                      <a:pt x="69" y="32"/>
                    </a:lnTo>
                    <a:lnTo>
                      <a:pt x="75" y="22"/>
                    </a:lnTo>
                    <a:lnTo>
                      <a:pt x="77" y="17"/>
                    </a:lnTo>
                    <a:lnTo>
                      <a:pt x="83" y="16"/>
                    </a:lnTo>
                    <a:lnTo>
                      <a:pt x="98" y="13"/>
                    </a:lnTo>
                    <a:lnTo>
                      <a:pt x="121" y="9"/>
                    </a:lnTo>
                    <a:lnTo>
                      <a:pt x="148" y="5"/>
                    </a:lnTo>
                    <a:lnTo>
                      <a:pt x="175" y="1"/>
                    </a:lnTo>
                    <a:lnTo>
                      <a:pt x="202" y="0"/>
                    </a:lnTo>
                    <a:lnTo>
                      <a:pt x="222" y="2"/>
                    </a:lnTo>
                    <a:lnTo>
                      <a:pt x="237" y="7"/>
                    </a:lnTo>
                    <a:lnTo>
                      <a:pt x="248" y="16"/>
                    </a:lnTo>
                    <a:lnTo>
                      <a:pt x="260" y="29"/>
                    </a:lnTo>
                    <a:lnTo>
                      <a:pt x="272" y="43"/>
                    </a:lnTo>
                    <a:lnTo>
                      <a:pt x="283" y="58"/>
                    </a:lnTo>
                    <a:lnTo>
                      <a:pt x="293" y="73"/>
                    </a:lnTo>
                    <a:lnTo>
                      <a:pt x="300" y="86"/>
                    </a:lnTo>
                    <a:lnTo>
                      <a:pt x="303" y="99"/>
                    </a:lnTo>
                    <a:lnTo>
                      <a:pt x="301" y="109"/>
                    </a:lnTo>
                    <a:lnTo>
                      <a:pt x="295" y="119"/>
                    </a:lnTo>
                    <a:lnTo>
                      <a:pt x="289" y="127"/>
                    </a:lnTo>
                    <a:lnTo>
                      <a:pt x="281" y="135"/>
                    </a:lnTo>
                    <a:lnTo>
                      <a:pt x="271" y="143"/>
                    </a:lnTo>
                    <a:lnTo>
                      <a:pt x="259" y="149"/>
                    </a:lnTo>
                    <a:lnTo>
                      <a:pt x="247" y="154"/>
                    </a:lnTo>
                    <a:lnTo>
                      <a:pt x="231" y="158"/>
                    </a:lnTo>
                    <a:lnTo>
                      <a:pt x="213" y="160"/>
                    </a:lnTo>
                    <a:lnTo>
                      <a:pt x="197" y="161"/>
                    </a:lnTo>
                    <a:lnTo>
                      <a:pt x="184" y="161"/>
                    </a:lnTo>
                    <a:lnTo>
                      <a:pt x="175" y="162"/>
                    </a:lnTo>
                    <a:lnTo>
                      <a:pt x="169" y="162"/>
                    </a:lnTo>
                    <a:lnTo>
                      <a:pt x="166" y="164"/>
                    </a:lnTo>
                    <a:lnTo>
                      <a:pt x="165" y="164"/>
                    </a:lnTo>
                    <a:lnTo>
                      <a:pt x="164" y="164"/>
                    </a:lnTo>
                    <a:lnTo>
                      <a:pt x="160" y="162"/>
                    </a:lnTo>
                    <a:lnTo>
                      <a:pt x="150" y="160"/>
                    </a:lnTo>
                    <a:lnTo>
                      <a:pt x="134" y="159"/>
                    </a:lnTo>
                    <a:lnTo>
                      <a:pt x="115" y="158"/>
                    </a:lnTo>
                    <a:lnTo>
                      <a:pt x="96" y="161"/>
                    </a:lnTo>
                    <a:lnTo>
                      <a:pt x="76" y="168"/>
                    </a:lnTo>
                    <a:lnTo>
                      <a:pt x="59" y="181"/>
                    </a:lnTo>
                    <a:lnTo>
                      <a:pt x="45" y="200"/>
                    </a:lnTo>
                    <a:lnTo>
                      <a:pt x="44" y="200"/>
                    </a:lnTo>
                    <a:lnTo>
                      <a:pt x="40" y="202"/>
                    </a:lnTo>
                    <a:lnTo>
                      <a:pt x="37" y="203"/>
                    </a:lnTo>
                    <a:lnTo>
                      <a:pt x="31" y="203"/>
                    </a:lnTo>
                    <a:lnTo>
                      <a:pt x="24" y="203"/>
                    </a:lnTo>
                    <a:lnTo>
                      <a:pt x="17" y="202"/>
                    </a:lnTo>
                    <a:lnTo>
                      <a:pt x="11" y="198"/>
                    </a:lnTo>
                    <a:lnTo>
                      <a:pt x="4" y="192"/>
                    </a:lnTo>
                    <a:close/>
                  </a:path>
                </a:pathLst>
              </a:custGeom>
              <a:solidFill>
                <a:srgbClr val="8C47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74" name="Freeform 53"/>
              <p:cNvSpPr>
                <a:spLocks/>
              </p:cNvSpPr>
              <p:nvPr/>
            </p:nvSpPr>
            <p:spPr bwMode="auto">
              <a:xfrm>
                <a:off x="1722" y="2091"/>
                <a:ext cx="163" cy="111"/>
              </a:xfrm>
              <a:custGeom>
                <a:avLst/>
                <a:gdLst>
                  <a:gd name="T0" fmla="*/ 1 w 326"/>
                  <a:gd name="T1" fmla="*/ 1 h 222"/>
                  <a:gd name="T2" fmla="*/ 1 w 326"/>
                  <a:gd name="T3" fmla="*/ 1 h 222"/>
                  <a:gd name="T4" fmla="*/ 1 w 326"/>
                  <a:gd name="T5" fmla="*/ 1 h 222"/>
                  <a:gd name="T6" fmla="*/ 1 w 326"/>
                  <a:gd name="T7" fmla="*/ 1 h 222"/>
                  <a:gd name="T8" fmla="*/ 1 w 326"/>
                  <a:gd name="T9" fmla="*/ 1 h 222"/>
                  <a:gd name="T10" fmla="*/ 1 w 326"/>
                  <a:gd name="T11" fmla="*/ 1 h 222"/>
                  <a:gd name="T12" fmla="*/ 1 w 326"/>
                  <a:gd name="T13" fmla="*/ 1 h 222"/>
                  <a:gd name="T14" fmla="*/ 1 w 326"/>
                  <a:gd name="T15" fmla="*/ 1 h 222"/>
                  <a:gd name="T16" fmla="*/ 1 w 326"/>
                  <a:gd name="T17" fmla="*/ 1 h 222"/>
                  <a:gd name="T18" fmla="*/ 1 w 326"/>
                  <a:gd name="T19" fmla="*/ 1 h 222"/>
                  <a:gd name="T20" fmla="*/ 1 w 326"/>
                  <a:gd name="T21" fmla="*/ 1 h 222"/>
                  <a:gd name="T22" fmla="*/ 1 w 326"/>
                  <a:gd name="T23" fmla="*/ 1 h 222"/>
                  <a:gd name="T24" fmla="*/ 1 w 326"/>
                  <a:gd name="T25" fmla="*/ 1 h 222"/>
                  <a:gd name="T26" fmla="*/ 1 w 326"/>
                  <a:gd name="T27" fmla="*/ 1 h 222"/>
                  <a:gd name="T28" fmla="*/ 1 w 326"/>
                  <a:gd name="T29" fmla="*/ 1 h 222"/>
                  <a:gd name="T30" fmla="*/ 1 w 326"/>
                  <a:gd name="T31" fmla="*/ 1 h 222"/>
                  <a:gd name="T32" fmla="*/ 1 w 326"/>
                  <a:gd name="T33" fmla="*/ 1 h 222"/>
                  <a:gd name="T34" fmla="*/ 1 w 326"/>
                  <a:gd name="T35" fmla="*/ 1 h 222"/>
                  <a:gd name="T36" fmla="*/ 1 w 326"/>
                  <a:gd name="T37" fmla="*/ 1 h 222"/>
                  <a:gd name="T38" fmla="*/ 1 w 326"/>
                  <a:gd name="T39" fmla="*/ 1 h 222"/>
                  <a:gd name="T40" fmla="*/ 1 w 326"/>
                  <a:gd name="T41" fmla="*/ 1 h 222"/>
                  <a:gd name="T42" fmla="*/ 1 w 326"/>
                  <a:gd name="T43" fmla="*/ 1 h 222"/>
                  <a:gd name="T44" fmla="*/ 1 w 326"/>
                  <a:gd name="T45" fmla="*/ 1 h 222"/>
                  <a:gd name="T46" fmla="*/ 0 w 326"/>
                  <a:gd name="T47" fmla="*/ 1 h 222"/>
                  <a:gd name="T48" fmla="*/ 1 w 326"/>
                  <a:gd name="T49" fmla="*/ 1 h 222"/>
                  <a:gd name="T50" fmla="*/ 1 w 326"/>
                  <a:gd name="T51" fmla="*/ 1 h 222"/>
                  <a:gd name="T52" fmla="*/ 1 w 326"/>
                  <a:gd name="T53" fmla="*/ 1 h 222"/>
                  <a:gd name="T54" fmla="*/ 1 w 326"/>
                  <a:gd name="T55" fmla="*/ 1 h 222"/>
                  <a:gd name="T56" fmla="*/ 1 w 326"/>
                  <a:gd name="T57" fmla="*/ 1 h 222"/>
                  <a:gd name="T58" fmla="*/ 1 w 326"/>
                  <a:gd name="T59" fmla="*/ 1 h 222"/>
                  <a:gd name="T60" fmla="*/ 1 w 326"/>
                  <a:gd name="T61" fmla="*/ 1 h 222"/>
                  <a:gd name="T62" fmla="*/ 1 w 326"/>
                  <a:gd name="T63" fmla="*/ 1 h 222"/>
                  <a:gd name="T64" fmla="*/ 1 w 326"/>
                  <a:gd name="T65" fmla="*/ 1 h 222"/>
                  <a:gd name="T66" fmla="*/ 1 w 326"/>
                  <a:gd name="T67" fmla="*/ 0 h 222"/>
                  <a:gd name="T68" fmla="*/ 1 w 326"/>
                  <a:gd name="T69" fmla="*/ 1 h 222"/>
                  <a:gd name="T70" fmla="*/ 1 w 326"/>
                  <a:gd name="T71" fmla="*/ 1 h 222"/>
                  <a:gd name="T72" fmla="*/ 1 w 326"/>
                  <a:gd name="T73" fmla="*/ 1 h 222"/>
                  <a:gd name="T74" fmla="*/ 1 w 326"/>
                  <a:gd name="T75" fmla="*/ 1 h 222"/>
                  <a:gd name="T76" fmla="*/ 1 w 326"/>
                  <a:gd name="T77" fmla="*/ 1 h 222"/>
                  <a:gd name="T78" fmla="*/ 1 w 326"/>
                  <a:gd name="T79" fmla="*/ 1 h 222"/>
                  <a:gd name="T80" fmla="*/ 1 w 326"/>
                  <a:gd name="T81" fmla="*/ 1 h 222"/>
                  <a:gd name="T82" fmla="*/ 1 w 326"/>
                  <a:gd name="T83" fmla="*/ 1 h 222"/>
                  <a:gd name="T84" fmla="*/ 1 w 326"/>
                  <a:gd name="T85" fmla="*/ 1 h 222"/>
                  <a:gd name="T86" fmla="*/ 1 w 326"/>
                  <a:gd name="T87" fmla="*/ 1 h 222"/>
                  <a:gd name="T88" fmla="*/ 1 w 326"/>
                  <a:gd name="T89" fmla="*/ 1 h 222"/>
                  <a:gd name="T90" fmla="*/ 1 w 326"/>
                  <a:gd name="T91" fmla="*/ 1 h 222"/>
                  <a:gd name="T92" fmla="*/ 1 w 326"/>
                  <a:gd name="T93" fmla="*/ 1 h 222"/>
                  <a:gd name="T94" fmla="*/ 1 w 326"/>
                  <a:gd name="T95" fmla="*/ 1 h 222"/>
                  <a:gd name="T96" fmla="*/ 1 w 326"/>
                  <a:gd name="T97" fmla="*/ 1 h 222"/>
                  <a:gd name="T98" fmla="*/ 1 w 326"/>
                  <a:gd name="T99" fmla="*/ 1 h 222"/>
                  <a:gd name="T100" fmla="*/ 1 w 326"/>
                  <a:gd name="T101" fmla="*/ 1 h 22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26"/>
                  <a:gd name="T154" fmla="*/ 0 h 222"/>
                  <a:gd name="T155" fmla="*/ 326 w 326"/>
                  <a:gd name="T156" fmla="*/ 222 h 22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26" h="222">
                    <a:moveTo>
                      <a:pt x="51" y="218"/>
                    </a:moveTo>
                    <a:lnTo>
                      <a:pt x="57" y="203"/>
                    </a:lnTo>
                    <a:lnTo>
                      <a:pt x="68" y="191"/>
                    </a:lnTo>
                    <a:lnTo>
                      <a:pt x="83" y="182"/>
                    </a:lnTo>
                    <a:lnTo>
                      <a:pt x="101" y="175"/>
                    </a:lnTo>
                    <a:lnTo>
                      <a:pt x="119" y="171"/>
                    </a:lnTo>
                    <a:lnTo>
                      <a:pt x="136" y="169"/>
                    </a:lnTo>
                    <a:lnTo>
                      <a:pt x="154" y="169"/>
                    </a:lnTo>
                    <a:lnTo>
                      <a:pt x="167" y="171"/>
                    </a:lnTo>
                    <a:lnTo>
                      <a:pt x="182" y="173"/>
                    </a:lnTo>
                    <a:lnTo>
                      <a:pt x="202" y="172"/>
                    </a:lnTo>
                    <a:lnTo>
                      <a:pt x="224" y="169"/>
                    </a:lnTo>
                    <a:lnTo>
                      <a:pt x="246" y="162"/>
                    </a:lnTo>
                    <a:lnTo>
                      <a:pt x="264" y="153"/>
                    </a:lnTo>
                    <a:lnTo>
                      <a:pt x="280" y="140"/>
                    </a:lnTo>
                    <a:lnTo>
                      <a:pt x="288" y="124"/>
                    </a:lnTo>
                    <a:lnTo>
                      <a:pt x="288" y="104"/>
                    </a:lnTo>
                    <a:lnTo>
                      <a:pt x="281" y="85"/>
                    </a:lnTo>
                    <a:lnTo>
                      <a:pt x="272" y="68"/>
                    </a:lnTo>
                    <a:lnTo>
                      <a:pt x="262" y="55"/>
                    </a:lnTo>
                    <a:lnTo>
                      <a:pt x="248" y="43"/>
                    </a:lnTo>
                    <a:lnTo>
                      <a:pt x="234" y="35"/>
                    </a:lnTo>
                    <a:lnTo>
                      <a:pt x="218" y="30"/>
                    </a:lnTo>
                    <a:lnTo>
                      <a:pt x="202" y="26"/>
                    </a:lnTo>
                    <a:lnTo>
                      <a:pt x="186" y="25"/>
                    </a:lnTo>
                    <a:lnTo>
                      <a:pt x="169" y="26"/>
                    </a:lnTo>
                    <a:lnTo>
                      <a:pt x="152" y="27"/>
                    </a:lnTo>
                    <a:lnTo>
                      <a:pt x="136" y="31"/>
                    </a:lnTo>
                    <a:lnTo>
                      <a:pt x="120" y="35"/>
                    </a:lnTo>
                    <a:lnTo>
                      <a:pt x="106" y="41"/>
                    </a:lnTo>
                    <a:lnTo>
                      <a:pt x="94" y="48"/>
                    </a:lnTo>
                    <a:lnTo>
                      <a:pt x="83" y="55"/>
                    </a:lnTo>
                    <a:lnTo>
                      <a:pt x="74" y="62"/>
                    </a:lnTo>
                    <a:lnTo>
                      <a:pt x="71" y="68"/>
                    </a:lnTo>
                    <a:lnTo>
                      <a:pt x="67" y="76"/>
                    </a:lnTo>
                    <a:lnTo>
                      <a:pt x="64" y="85"/>
                    </a:lnTo>
                    <a:lnTo>
                      <a:pt x="59" y="95"/>
                    </a:lnTo>
                    <a:lnTo>
                      <a:pt x="55" y="107"/>
                    </a:lnTo>
                    <a:lnTo>
                      <a:pt x="49" y="118"/>
                    </a:lnTo>
                    <a:lnTo>
                      <a:pt x="42" y="129"/>
                    </a:lnTo>
                    <a:lnTo>
                      <a:pt x="33" y="137"/>
                    </a:lnTo>
                    <a:lnTo>
                      <a:pt x="18" y="157"/>
                    </a:lnTo>
                    <a:lnTo>
                      <a:pt x="13" y="183"/>
                    </a:lnTo>
                    <a:lnTo>
                      <a:pt x="13" y="205"/>
                    </a:lnTo>
                    <a:lnTo>
                      <a:pt x="14" y="214"/>
                    </a:lnTo>
                    <a:lnTo>
                      <a:pt x="7" y="207"/>
                    </a:lnTo>
                    <a:lnTo>
                      <a:pt x="3" y="198"/>
                    </a:lnTo>
                    <a:lnTo>
                      <a:pt x="0" y="185"/>
                    </a:lnTo>
                    <a:lnTo>
                      <a:pt x="0" y="170"/>
                    </a:lnTo>
                    <a:lnTo>
                      <a:pt x="4" y="155"/>
                    </a:lnTo>
                    <a:lnTo>
                      <a:pt x="10" y="141"/>
                    </a:lnTo>
                    <a:lnTo>
                      <a:pt x="19" y="127"/>
                    </a:lnTo>
                    <a:lnTo>
                      <a:pt x="30" y="116"/>
                    </a:lnTo>
                    <a:lnTo>
                      <a:pt x="41" y="106"/>
                    </a:lnTo>
                    <a:lnTo>
                      <a:pt x="46" y="95"/>
                    </a:lnTo>
                    <a:lnTo>
                      <a:pt x="49" y="84"/>
                    </a:lnTo>
                    <a:lnTo>
                      <a:pt x="50" y="72"/>
                    </a:lnTo>
                    <a:lnTo>
                      <a:pt x="51" y="61"/>
                    </a:lnTo>
                    <a:lnTo>
                      <a:pt x="55" y="49"/>
                    </a:lnTo>
                    <a:lnTo>
                      <a:pt x="63" y="36"/>
                    </a:lnTo>
                    <a:lnTo>
                      <a:pt x="75" y="23"/>
                    </a:lnTo>
                    <a:lnTo>
                      <a:pt x="84" y="17"/>
                    </a:lnTo>
                    <a:lnTo>
                      <a:pt x="96" y="11"/>
                    </a:lnTo>
                    <a:lnTo>
                      <a:pt x="109" y="7"/>
                    </a:lnTo>
                    <a:lnTo>
                      <a:pt x="124" y="3"/>
                    </a:lnTo>
                    <a:lnTo>
                      <a:pt x="139" y="1"/>
                    </a:lnTo>
                    <a:lnTo>
                      <a:pt x="156" y="0"/>
                    </a:lnTo>
                    <a:lnTo>
                      <a:pt x="173" y="0"/>
                    </a:lnTo>
                    <a:lnTo>
                      <a:pt x="190" y="2"/>
                    </a:lnTo>
                    <a:lnTo>
                      <a:pt x="209" y="5"/>
                    </a:lnTo>
                    <a:lnTo>
                      <a:pt x="226" y="10"/>
                    </a:lnTo>
                    <a:lnTo>
                      <a:pt x="243" y="17"/>
                    </a:lnTo>
                    <a:lnTo>
                      <a:pt x="261" y="26"/>
                    </a:lnTo>
                    <a:lnTo>
                      <a:pt x="276" y="38"/>
                    </a:lnTo>
                    <a:lnTo>
                      <a:pt x="291" y="50"/>
                    </a:lnTo>
                    <a:lnTo>
                      <a:pt x="304" y="66"/>
                    </a:lnTo>
                    <a:lnTo>
                      <a:pt x="316" y="84"/>
                    </a:lnTo>
                    <a:lnTo>
                      <a:pt x="324" y="101"/>
                    </a:lnTo>
                    <a:lnTo>
                      <a:pt x="326" y="117"/>
                    </a:lnTo>
                    <a:lnTo>
                      <a:pt x="324" y="132"/>
                    </a:lnTo>
                    <a:lnTo>
                      <a:pt x="318" y="145"/>
                    </a:lnTo>
                    <a:lnTo>
                      <a:pt x="309" y="155"/>
                    </a:lnTo>
                    <a:lnTo>
                      <a:pt x="296" y="164"/>
                    </a:lnTo>
                    <a:lnTo>
                      <a:pt x="283" y="172"/>
                    </a:lnTo>
                    <a:lnTo>
                      <a:pt x="266" y="178"/>
                    </a:lnTo>
                    <a:lnTo>
                      <a:pt x="249" y="184"/>
                    </a:lnTo>
                    <a:lnTo>
                      <a:pt x="232" y="187"/>
                    </a:lnTo>
                    <a:lnTo>
                      <a:pt x="215" y="190"/>
                    </a:lnTo>
                    <a:lnTo>
                      <a:pt x="199" y="191"/>
                    </a:lnTo>
                    <a:lnTo>
                      <a:pt x="182" y="191"/>
                    </a:lnTo>
                    <a:lnTo>
                      <a:pt x="170" y="190"/>
                    </a:lnTo>
                    <a:lnTo>
                      <a:pt x="159" y="187"/>
                    </a:lnTo>
                    <a:lnTo>
                      <a:pt x="151" y="185"/>
                    </a:lnTo>
                    <a:lnTo>
                      <a:pt x="139" y="182"/>
                    </a:lnTo>
                    <a:lnTo>
                      <a:pt x="122" y="184"/>
                    </a:lnTo>
                    <a:lnTo>
                      <a:pt x="108" y="190"/>
                    </a:lnTo>
                    <a:lnTo>
                      <a:pt x="91" y="198"/>
                    </a:lnTo>
                    <a:lnTo>
                      <a:pt x="76" y="206"/>
                    </a:lnTo>
                    <a:lnTo>
                      <a:pt x="65" y="214"/>
                    </a:lnTo>
                    <a:lnTo>
                      <a:pt x="58" y="220"/>
                    </a:lnTo>
                    <a:lnTo>
                      <a:pt x="55" y="222"/>
                    </a:lnTo>
                    <a:lnTo>
                      <a:pt x="51"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75" name="Freeform 54"/>
              <p:cNvSpPr>
                <a:spLocks/>
              </p:cNvSpPr>
              <p:nvPr/>
            </p:nvSpPr>
            <p:spPr bwMode="auto">
              <a:xfrm>
                <a:off x="1824" y="2143"/>
                <a:ext cx="19" cy="12"/>
              </a:xfrm>
              <a:custGeom>
                <a:avLst/>
                <a:gdLst>
                  <a:gd name="T0" fmla="*/ 0 w 39"/>
                  <a:gd name="T1" fmla="*/ 0 h 23"/>
                  <a:gd name="T2" fmla="*/ 0 w 39"/>
                  <a:gd name="T3" fmla="*/ 1 h 23"/>
                  <a:gd name="T4" fmla="*/ 0 w 39"/>
                  <a:gd name="T5" fmla="*/ 1 h 23"/>
                  <a:gd name="T6" fmla="*/ 0 w 39"/>
                  <a:gd name="T7" fmla="*/ 1 h 23"/>
                  <a:gd name="T8" fmla="*/ 0 w 39"/>
                  <a:gd name="T9" fmla="*/ 1 h 23"/>
                  <a:gd name="T10" fmla="*/ 0 w 39"/>
                  <a:gd name="T11" fmla="*/ 1 h 23"/>
                  <a:gd name="T12" fmla="*/ 0 w 39"/>
                  <a:gd name="T13" fmla="*/ 1 h 23"/>
                  <a:gd name="T14" fmla="*/ 0 w 39"/>
                  <a:gd name="T15" fmla="*/ 1 h 23"/>
                  <a:gd name="T16" fmla="*/ 0 w 39"/>
                  <a:gd name="T17" fmla="*/ 1 h 23"/>
                  <a:gd name="T18" fmla="*/ 0 w 39"/>
                  <a:gd name="T19" fmla="*/ 1 h 23"/>
                  <a:gd name="T20" fmla="*/ 0 w 39"/>
                  <a:gd name="T21" fmla="*/ 1 h 23"/>
                  <a:gd name="T22" fmla="*/ 0 w 39"/>
                  <a:gd name="T23" fmla="*/ 1 h 23"/>
                  <a:gd name="T24" fmla="*/ 0 w 39"/>
                  <a:gd name="T25" fmla="*/ 1 h 23"/>
                  <a:gd name="T26" fmla="*/ 0 w 39"/>
                  <a:gd name="T27" fmla="*/ 1 h 23"/>
                  <a:gd name="T28" fmla="*/ 0 w 39"/>
                  <a:gd name="T29" fmla="*/ 1 h 23"/>
                  <a:gd name="T30" fmla="*/ 0 w 39"/>
                  <a:gd name="T31" fmla="*/ 0 h 23"/>
                  <a:gd name="T32" fmla="*/ 0 w 39"/>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23"/>
                  <a:gd name="T53" fmla="*/ 39 w 39"/>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23">
                    <a:moveTo>
                      <a:pt x="30" y="0"/>
                    </a:moveTo>
                    <a:lnTo>
                      <a:pt x="25" y="3"/>
                    </a:lnTo>
                    <a:lnTo>
                      <a:pt x="15" y="7"/>
                    </a:lnTo>
                    <a:lnTo>
                      <a:pt x="5" y="13"/>
                    </a:lnTo>
                    <a:lnTo>
                      <a:pt x="0" y="21"/>
                    </a:lnTo>
                    <a:lnTo>
                      <a:pt x="1" y="23"/>
                    </a:lnTo>
                    <a:lnTo>
                      <a:pt x="5" y="23"/>
                    </a:lnTo>
                    <a:lnTo>
                      <a:pt x="10" y="22"/>
                    </a:lnTo>
                    <a:lnTo>
                      <a:pt x="16" y="20"/>
                    </a:lnTo>
                    <a:lnTo>
                      <a:pt x="23" y="16"/>
                    </a:lnTo>
                    <a:lnTo>
                      <a:pt x="29" y="12"/>
                    </a:lnTo>
                    <a:lnTo>
                      <a:pt x="34" y="8"/>
                    </a:lnTo>
                    <a:lnTo>
                      <a:pt x="37" y="6"/>
                    </a:lnTo>
                    <a:lnTo>
                      <a:pt x="39" y="3"/>
                    </a:lnTo>
                    <a:lnTo>
                      <a:pt x="36" y="1"/>
                    </a:lnTo>
                    <a:lnTo>
                      <a:pt x="32" y="0"/>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76" name="Freeform 55"/>
              <p:cNvSpPr>
                <a:spLocks/>
              </p:cNvSpPr>
              <p:nvPr/>
            </p:nvSpPr>
            <p:spPr bwMode="auto">
              <a:xfrm>
                <a:off x="1791" y="2122"/>
                <a:ext cx="19" cy="12"/>
              </a:xfrm>
              <a:custGeom>
                <a:avLst/>
                <a:gdLst>
                  <a:gd name="T0" fmla="*/ 1 w 38"/>
                  <a:gd name="T1" fmla="*/ 0 h 23"/>
                  <a:gd name="T2" fmla="*/ 1 w 38"/>
                  <a:gd name="T3" fmla="*/ 1 h 23"/>
                  <a:gd name="T4" fmla="*/ 1 w 38"/>
                  <a:gd name="T5" fmla="*/ 1 h 23"/>
                  <a:gd name="T6" fmla="*/ 1 w 38"/>
                  <a:gd name="T7" fmla="*/ 1 h 23"/>
                  <a:gd name="T8" fmla="*/ 0 w 38"/>
                  <a:gd name="T9" fmla="*/ 1 h 23"/>
                  <a:gd name="T10" fmla="*/ 1 w 38"/>
                  <a:gd name="T11" fmla="*/ 1 h 23"/>
                  <a:gd name="T12" fmla="*/ 1 w 38"/>
                  <a:gd name="T13" fmla="*/ 1 h 23"/>
                  <a:gd name="T14" fmla="*/ 1 w 38"/>
                  <a:gd name="T15" fmla="*/ 1 h 23"/>
                  <a:gd name="T16" fmla="*/ 1 w 38"/>
                  <a:gd name="T17" fmla="*/ 1 h 23"/>
                  <a:gd name="T18" fmla="*/ 1 w 38"/>
                  <a:gd name="T19" fmla="*/ 1 h 23"/>
                  <a:gd name="T20" fmla="*/ 1 w 38"/>
                  <a:gd name="T21" fmla="*/ 1 h 23"/>
                  <a:gd name="T22" fmla="*/ 1 w 38"/>
                  <a:gd name="T23" fmla="*/ 1 h 23"/>
                  <a:gd name="T24" fmla="*/ 1 w 38"/>
                  <a:gd name="T25" fmla="*/ 1 h 23"/>
                  <a:gd name="T26" fmla="*/ 1 w 38"/>
                  <a:gd name="T27" fmla="*/ 1 h 23"/>
                  <a:gd name="T28" fmla="*/ 1 w 38"/>
                  <a:gd name="T29" fmla="*/ 1 h 23"/>
                  <a:gd name="T30" fmla="*/ 1 w 38"/>
                  <a:gd name="T31" fmla="*/ 0 h 23"/>
                  <a:gd name="T32" fmla="*/ 1 w 38"/>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23"/>
                  <a:gd name="T53" fmla="*/ 38 w 3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23">
                    <a:moveTo>
                      <a:pt x="30" y="0"/>
                    </a:moveTo>
                    <a:lnTo>
                      <a:pt x="26" y="2"/>
                    </a:lnTo>
                    <a:lnTo>
                      <a:pt x="15" y="7"/>
                    </a:lnTo>
                    <a:lnTo>
                      <a:pt x="5" y="12"/>
                    </a:lnTo>
                    <a:lnTo>
                      <a:pt x="0" y="21"/>
                    </a:lnTo>
                    <a:lnTo>
                      <a:pt x="2" y="23"/>
                    </a:lnTo>
                    <a:lnTo>
                      <a:pt x="5" y="23"/>
                    </a:lnTo>
                    <a:lnTo>
                      <a:pt x="11" y="22"/>
                    </a:lnTo>
                    <a:lnTo>
                      <a:pt x="17" y="19"/>
                    </a:lnTo>
                    <a:lnTo>
                      <a:pt x="23" y="16"/>
                    </a:lnTo>
                    <a:lnTo>
                      <a:pt x="29" y="11"/>
                    </a:lnTo>
                    <a:lnTo>
                      <a:pt x="34" y="8"/>
                    </a:lnTo>
                    <a:lnTo>
                      <a:pt x="37" y="6"/>
                    </a:lnTo>
                    <a:lnTo>
                      <a:pt x="38" y="2"/>
                    </a:lnTo>
                    <a:lnTo>
                      <a:pt x="36" y="1"/>
                    </a:lnTo>
                    <a:lnTo>
                      <a:pt x="33" y="0"/>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77" name="Freeform 56"/>
              <p:cNvSpPr>
                <a:spLocks/>
              </p:cNvSpPr>
              <p:nvPr/>
            </p:nvSpPr>
            <p:spPr bwMode="auto">
              <a:xfrm>
                <a:off x="1784" y="2149"/>
                <a:ext cx="19" cy="11"/>
              </a:xfrm>
              <a:custGeom>
                <a:avLst/>
                <a:gdLst>
                  <a:gd name="T0" fmla="*/ 1 w 38"/>
                  <a:gd name="T1" fmla="*/ 0 h 23"/>
                  <a:gd name="T2" fmla="*/ 1 w 38"/>
                  <a:gd name="T3" fmla="*/ 0 h 23"/>
                  <a:gd name="T4" fmla="*/ 1 w 38"/>
                  <a:gd name="T5" fmla="*/ 0 h 23"/>
                  <a:gd name="T6" fmla="*/ 1 w 38"/>
                  <a:gd name="T7" fmla="*/ 0 h 23"/>
                  <a:gd name="T8" fmla="*/ 0 w 38"/>
                  <a:gd name="T9" fmla="*/ 0 h 23"/>
                  <a:gd name="T10" fmla="*/ 1 w 38"/>
                  <a:gd name="T11" fmla="*/ 0 h 23"/>
                  <a:gd name="T12" fmla="*/ 1 w 38"/>
                  <a:gd name="T13" fmla="*/ 0 h 23"/>
                  <a:gd name="T14" fmla="*/ 1 w 38"/>
                  <a:gd name="T15" fmla="*/ 0 h 23"/>
                  <a:gd name="T16" fmla="*/ 1 w 38"/>
                  <a:gd name="T17" fmla="*/ 0 h 23"/>
                  <a:gd name="T18" fmla="*/ 1 w 38"/>
                  <a:gd name="T19" fmla="*/ 0 h 23"/>
                  <a:gd name="T20" fmla="*/ 1 w 38"/>
                  <a:gd name="T21" fmla="*/ 0 h 23"/>
                  <a:gd name="T22" fmla="*/ 1 w 38"/>
                  <a:gd name="T23" fmla="*/ 0 h 23"/>
                  <a:gd name="T24" fmla="*/ 1 w 38"/>
                  <a:gd name="T25" fmla="*/ 0 h 23"/>
                  <a:gd name="T26" fmla="*/ 1 w 38"/>
                  <a:gd name="T27" fmla="*/ 0 h 23"/>
                  <a:gd name="T28" fmla="*/ 1 w 38"/>
                  <a:gd name="T29" fmla="*/ 0 h 23"/>
                  <a:gd name="T30" fmla="*/ 1 w 38"/>
                  <a:gd name="T31" fmla="*/ 0 h 23"/>
                  <a:gd name="T32" fmla="*/ 1 w 38"/>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23"/>
                  <a:gd name="T53" fmla="*/ 38 w 3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23">
                    <a:moveTo>
                      <a:pt x="30" y="0"/>
                    </a:moveTo>
                    <a:lnTo>
                      <a:pt x="25" y="2"/>
                    </a:lnTo>
                    <a:lnTo>
                      <a:pt x="15" y="7"/>
                    </a:lnTo>
                    <a:lnTo>
                      <a:pt x="4" y="12"/>
                    </a:lnTo>
                    <a:lnTo>
                      <a:pt x="0" y="20"/>
                    </a:lnTo>
                    <a:lnTo>
                      <a:pt x="1" y="23"/>
                    </a:lnTo>
                    <a:lnTo>
                      <a:pt x="4" y="23"/>
                    </a:lnTo>
                    <a:lnTo>
                      <a:pt x="10" y="22"/>
                    </a:lnTo>
                    <a:lnTo>
                      <a:pt x="16" y="19"/>
                    </a:lnTo>
                    <a:lnTo>
                      <a:pt x="23" y="16"/>
                    </a:lnTo>
                    <a:lnTo>
                      <a:pt x="29" y="11"/>
                    </a:lnTo>
                    <a:lnTo>
                      <a:pt x="33" y="8"/>
                    </a:lnTo>
                    <a:lnTo>
                      <a:pt x="37" y="6"/>
                    </a:lnTo>
                    <a:lnTo>
                      <a:pt x="38" y="2"/>
                    </a:lnTo>
                    <a:lnTo>
                      <a:pt x="35" y="1"/>
                    </a:lnTo>
                    <a:lnTo>
                      <a:pt x="32" y="0"/>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78" name="Freeform 57"/>
              <p:cNvSpPr>
                <a:spLocks/>
              </p:cNvSpPr>
              <p:nvPr/>
            </p:nvSpPr>
            <p:spPr bwMode="auto">
              <a:xfrm>
                <a:off x="1746" y="2157"/>
                <a:ext cx="19" cy="11"/>
              </a:xfrm>
              <a:custGeom>
                <a:avLst/>
                <a:gdLst>
                  <a:gd name="T0" fmla="*/ 1 w 38"/>
                  <a:gd name="T1" fmla="*/ 0 h 23"/>
                  <a:gd name="T2" fmla="*/ 1 w 38"/>
                  <a:gd name="T3" fmla="*/ 0 h 23"/>
                  <a:gd name="T4" fmla="*/ 1 w 38"/>
                  <a:gd name="T5" fmla="*/ 0 h 23"/>
                  <a:gd name="T6" fmla="*/ 1 w 38"/>
                  <a:gd name="T7" fmla="*/ 0 h 23"/>
                  <a:gd name="T8" fmla="*/ 0 w 38"/>
                  <a:gd name="T9" fmla="*/ 0 h 23"/>
                  <a:gd name="T10" fmla="*/ 1 w 38"/>
                  <a:gd name="T11" fmla="*/ 0 h 23"/>
                  <a:gd name="T12" fmla="*/ 1 w 38"/>
                  <a:gd name="T13" fmla="*/ 0 h 23"/>
                  <a:gd name="T14" fmla="*/ 1 w 38"/>
                  <a:gd name="T15" fmla="*/ 0 h 23"/>
                  <a:gd name="T16" fmla="*/ 1 w 38"/>
                  <a:gd name="T17" fmla="*/ 0 h 23"/>
                  <a:gd name="T18" fmla="*/ 1 w 38"/>
                  <a:gd name="T19" fmla="*/ 0 h 23"/>
                  <a:gd name="T20" fmla="*/ 1 w 38"/>
                  <a:gd name="T21" fmla="*/ 0 h 23"/>
                  <a:gd name="T22" fmla="*/ 1 w 38"/>
                  <a:gd name="T23" fmla="*/ 0 h 23"/>
                  <a:gd name="T24" fmla="*/ 1 w 38"/>
                  <a:gd name="T25" fmla="*/ 0 h 23"/>
                  <a:gd name="T26" fmla="*/ 1 w 38"/>
                  <a:gd name="T27" fmla="*/ 0 h 23"/>
                  <a:gd name="T28" fmla="*/ 1 w 38"/>
                  <a:gd name="T29" fmla="*/ 0 h 23"/>
                  <a:gd name="T30" fmla="*/ 1 w 38"/>
                  <a:gd name="T31" fmla="*/ 0 h 23"/>
                  <a:gd name="T32" fmla="*/ 1 w 38"/>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23"/>
                  <a:gd name="T53" fmla="*/ 38 w 3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23">
                    <a:moveTo>
                      <a:pt x="30" y="0"/>
                    </a:moveTo>
                    <a:lnTo>
                      <a:pt x="25" y="2"/>
                    </a:lnTo>
                    <a:lnTo>
                      <a:pt x="15" y="7"/>
                    </a:lnTo>
                    <a:lnTo>
                      <a:pt x="4" y="13"/>
                    </a:lnTo>
                    <a:lnTo>
                      <a:pt x="0" y="21"/>
                    </a:lnTo>
                    <a:lnTo>
                      <a:pt x="1" y="23"/>
                    </a:lnTo>
                    <a:lnTo>
                      <a:pt x="4" y="23"/>
                    </a:lnTo>
                    <a:lnTo>
                      <a:pt x="10" y="22"/>
                    </a:lnTo>
                    <a:lnTo>
                      <a:pt x="16" y="19"/>
                    </a:lnTo>
                    <a:lnTo>
                      <a:pt x="23" y="16"/>
                    </a:lnTo>
                    <a:lnTo>
                      <a:pt x="28" y="11"/>
                    </a:lnTo>
                    <a:lnTo>
                      <a:pt x="33" y="8"/>
                    </a:lnTo>
                    <a:lnTo>
                      <a:pt x="36" y="6"/>
                    </a:lnTo>
                    <a:lnTo>
                      <a:pt x="38" y="3"/>
                    </a:lnTo>
                    <a:lnTo>
                      <a:pt x="35" y="1"/>
                    </a:lnTo>
                    <a:lnTo>
                      <a:pt x="32" y="0"/>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79" name="Freeform 58"/>
              <p:cNvSpPr>
                <a:spLocks/>
              </p:cNvSpPr>
              <p:nvPr/>
            </p:nvSpPr>
            <p:spPr bwMode="auto">
              <a:xfrm>
                <a:off x="1545" y="2240"/>
                <a:ext cx="94" cy="220"/>
              </a:xfrm>
              <a:custGeom>
                <a:avLst/>
                <a:gdLst>
                  <a:gd name="T0" fmla="*/ 1 w 188"/>
                  <a:gd name="T1" fmla="*/ 1 h 439"/>
                  <a:gd name="T2" fmla="*/ 1 w 188"/>
                  <a:gd name="T3" fmla="*/ 1 h 439"/>
                  <a:gd name="T4" fmla="*/ 1 w 188"/>
                  <a:gd name="T5" fmla="*/ 1 h 439"/>
                  <a:gd name="T6" fmla="*/ 1 w 188"/>
                  <a:gd name="T7" fmla="*/ 1 h 439"/>
                  <a:gd name="T8" fmla="*/ 1 w 188"/>
                  <a:gd name="T9" fmla="*/ 1 h 439"/>
                  <a:gd name="T10" fmla="*/ 1 w 188"/>
                  <a:gd name="T11" fmla="*/ 1 h 439"/>
                  <a:gd name="T12" fmla="*/ 1 w 188"/>
                  <a:gd name="T13" fmla="*/ 1 h 439"/>
                  <a:gd name="T14" fmla="*/ 1 w 188"/>
                  <a:gd name="T15" fmla="*/ 1 h 439"/>
                  <a:gd name="T16" fmla="*/ 1 w 188"/>
                  <a:gd name="T17" fmla="*/ 1 h 439"/>
                  <a:gd name="T18" fmla="*/ 1 w 188"/>
                  <a:gd name="T19" fmla="*/ 1 h 439"/>
                  <a:gd name="T20" fmla="*/ 1 w 188"/>
                  <a:gd name="T21" fmla="*/ 1 h 439"/>
                  <a:gd name="T22" fmla="*/ 1 w 188"/>
                  <a:gd name="T23" fmla="*/ 1 h 439"/>
                  <a:gd name="T24" fmla="*/ 1 w 188"/>
                  <a:gd name="T25" fmla="*/ 1 h 439"/>
                  <a:gd name="T26" fmla="*/ 1 w 188"/>
                  <a:gd name="T27" fmla="*/ 1 h 439"/>
                  <a:gd name="T28" fmla="*/ 1 w 188"/>
                  <a:gd name="T29" fmla="*/ 1 h 439"/>
                  <a:gd name="T30" fmla="*/ 1 w 188"/>
                  <a:gd name="T31" fmla="*/ 1 h 439"/>
                  <a:gd name="T32" fmla="*/ 1 w 188"/>
                  <a:gd name="T33" fmla="*/ 1 h 439"/>
                  <a:gd name="T34" fmla="*/ 1 w 188"/>
                  <a:gd name="T35" fmla="*/ 1 h 439"/>
                  <a:gd name="T36" fmla="*/ 1 w 188"/>
                  <a:gd name="T37" fmla="*/ 1 h 439"/>
                  <a:gd name="T38" fmla="*/ 1 w 188"/>
                  <a:gd name="T39" fmla="*/ 1 h 439"/>
                  <a:gd name="T40" fmla="*/ 1 w 188"/>
                  <a:gd name="T41" fmla="*/ 1 h 439"/>
                  <a:gd name="T42" fmla="*/ 1 w 188"/>
                  <a:gd name="T43" fmla="*/ 1 h 439"/>
                  <a:gd name="T44" fmla="*/ 1 w 188"/>
                  <a:gd name="T45" fmla="*/ 1 h 439"/>
                  <a:gd name="T46" fmla="*/ 1 w 188"/>
                  <a:gd name="T47" fmla="*/ 1 h 439"/>
                  <a:gd name="T48" fmla="*/ 0 w 188"/>
                  <a:gd name="T49" fmla="*/ 1 h 439"/>
                  <a:gd name="T50" fmla="*/ 1 w 188"/>
                  <a:gd name="T51" fmla="*/ 0 h 439"/>
                  <a:gd name="T52" fmla="*/ 1 w 188"/>
                  <a:gd name="T53" fmla="*/ 1 h 43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88"/>
                  <a:gd name="T82" fmla="*/ 0 h 439"/>
                  <a:gd name="T83" fmla="*/ 188 w 188"/>
                  <a:gd name="T84" fmla="*/ 439 h 43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88" h="439">
                    <a:moveTo>
                      <a:pt x="55" y="11"/>
                    </a:moveTo>
                    <a:lnTo>
                      <a:pt x="55" y="19"/>
                    </a:lnTo>
                    <a:lnTo>
                      <a:pt x="56" y="42"/>
                    </a:lnTo>
                    <a:lnTo>
                      <a:pt x="60" y="80"/>
                    </a:lnTo>
                    <a:lnTo>
                      <a:pt x="68" y="131"/>
                    </a:lnTo>
                    <a:lnTo>
                      <a:pt x="84" y="193"/>
                    </a:lnTo>
                    <a:lnTo>
                      <a:pt x="107" y="266"/>
                    </a:lnTo>
                    <a:lnTo>
                      <a:pt x="141" y="349"/>
                    </a:lnTo>
                    <a:lnTo>
                      <a:pt x="188" y="439"/>
                    </a:lnTo>
                    <a:lnTo>
                      <a:pt x="183" y="433"/>
                    </a:lnTo>
                    <a:lnTo>
                      <a:pt x="170" y="416"/>
                    </a:lnTo>
                    <a:lnTo>
                      <a:pt x="152" y="391"/>
                    </a:lnTo>
                    <a:lnTo>
                      <a:pt x="130" y="361"/>
                    </a:lnTo>
                    <a:lnTo>
                      <a:pt x="107" y="329"/>
                    </a:lnTo>
                    <a:lnTo>
                      <a:pt x="85" y="297"/>
                    </a:lnTo>
                    <a:lnTo>
                      <a:pt x="68" y="267"/>
                    </a:lnTo>
                    <a:lnTo>
                      <a:pt x="55" y="244"/>
                    </a:lnTo>
                    <a:lnTo>
                      <a:pt x="46" y="217"/>
                    </a:lnTo>
                    <a:lnTo>
                      <a:pt x="37" y="183"/>
                    </a:lnTo>
                    <a:lnTo>
                      <a:pt x="27" y="144"/>
                    </a:lnTo>
                    <a:lnTo>
                      <a:pt x="19" y="102"/>
                    </a:lnTo>
                    <a:lnTo>
                      <a:pt x="11" y="64"/>
                    </a:lnTo>
                    <a:lnTo>
                      <a:pt x="6" y="32"/>
                    </a:lnTo>
                    <a:lnTo>
                      <a:pt x="1" y="10"/>
                    </a:lnTo>
                    <a:lnTo>
                      <a:pt x="0" y="2"/>
                    </a:lnTo>
                    <a:lnTo>
                      <a:pt x="22" y="0"/>
                    </a:lnTo>
                    <a:lnTo>
                      <a:pt x="55" y="11"/>
                    </a:lnTo>
                    <a:close/>
                  </a:path>
                </a:pathLst>
              </a:custGeom>
              <a:solidFill>
                <a:srgbClr val="AD7C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80" name="Freeform 59"/>
              <p:cNvSpPr>
                <a:spLocks/>
              </p:cNvSpPr>
              <p:nvPr/>
            </p:nvSpPr>
            <p:spPr bwMode="auto">
              <a:xfrm>
                <a:off x="1905" y="2262"/>
                <a:ext cx="75" cy="261"/>
              </a:xfrm>
              <a:custGeom>
                <a:avLst/>
                <a:gdLst>
                  <a:gd name="T0" fmla="*/ 1 w 149"/>
                  <a:gd name="T1" fmla="*/ 1 h 521"/>
                  <a:gd name="T2" fmla="*/ 1 w 149"/>
                  <a:gd name="T3" fmla="*/ 1 h 521"/>
                  <a:gd name="T4" fmla="*/ 1 w 149"/>
                  <a:gd name="T5" fmla="*/ 1 h 521"/>
                  <a:gd name="T6" fmla="*/ 1 w 149"/>
                  <a:gd name="T7" fmla="*/ 1 h 521"/>
                  <a:gd name="T8" fmla="*/ 1 w 149"/>
                  <a:gd name="T9" fmla="*/ 1 h 521"/>
                  <a:gd name="T10" fmla="*/ 1 w 149"/>
                  <a:gd name="T11" fmla="*/ 1 h 521"/>
                  <a:gd name="T12" fmla="*/ 1 w 149"/>
                  <a:gd name="T13" fmla="*/ 1 h 521"/>
                  <a:gd name="T14" fmla="*/ 1 w 149"/>
                  <a:gd name="T15" fmla="*/ 1 h 521"/>
                  <a:gd name="T16" fmla="*/ 0 w 149"/>
                  <a:gd name="T17" fmla="*/ 1 h 521"/>
                  <a:gd name="T18" fmla="*/ 1 w 149"/>
                  <a:gd name="T19" fmla="*/ 1 h 521"/>
                  <a:gd name="T20" fmla="*/ 1 w 149"/>
                  <a:gd name="T21" fmla="*/ 1 h 521"/>
                  <a:gd name="T22" fmla="*/ 1 w 149"/>
                  <a:gd name="T23" fmla="*/ 1 h 521"/>
                  <a:gd name="T24" fmla="*/ 1 w 149"/>
                  <a:gd name="T25" fmla="*/ 1 h 521"/>
                  <a:gd name="T26" fmla="*/ 1 w 149"/>
                  <a:gd name="T27" fmla="*/ 1 h 521"/>
                  <a:gd name="T28" fmla="*/ 1 w 149"/>
                  <a:gd name="T29" fmla="*/ 1 h 521"/>
                  <a:gd name="T30" fmla="*/ 1 w 149"/>
                  <a:gd name="T31" fmla="*/ 1 h 521"/>
                  <a:gd name="T32" fmla="*/ 1 w 149"/>
                  <a:gd name="T33" fmla="*/ 1 h 521"/>
                  <a:gd name="T34" fmla="*/ 1 w 149"/>
                  <a:gd name="T35" fmla="*/ 1 h 521"/>
                  <a:gd name="T36" fmla="*/ 1 w 149"/>
                  <a:gd name="T37" fmla="*/ 1 h 521"/>
                  <a:gd name="T38" fmla="*/ 1 w 149"/>
                  <a:gd name="T39" fmla="*/ 1 h 521"/>
                  <a:gd name="T40" fmla="*/ 1 w 149"/>
                  <a:gd name="T41" fmla="*/ 0 h 521"/>
                  <a:gd name="T42" fmla="*/ 1 w 149"/>
                  <a:gd name="T43" fmla="*/ 1 h 5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49"/>
                  <a:gd name="T67" fmla="*/ 0 h 521"/>
                  <a:gd name="T68" fmla="*/ 149 w 149"/>
                  <a:gd name="T69" fmla="*/ 521 h 52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49" h="521">
                    <a:moveTo>
                      <a:pt x="27" y="61"/>
                    </a:moveTo>
                    <a:lnTo>
                      <a:pt x="31" y="77"/>
                    </a:lnTo>
                    <a:lnTo>
                      <a:pt x="39" y="118"/>
                    </a:lnTo>
                    <a:lnTo>
                      <a:pt x="49" y="179"/>
                    </a:lnTo>
                    <a:lnTo>
                      <a:pt x="57" y="253"/>
                    </a:lnTo>
                    <a:lnTo>
                      <a:pt x="60" y="331"/>
                    </a:lnTo>
                    <a:lnTo>
                      <a:pt x="53" y="406"/>
                    </a:lnTo>
                    <a:lnTo>
                      <a:pt x="34" y="473"/>
                    </a:lnTo>
                    <a:lnTo>
                      <a:pt x="0" y="521"/>
                    </a:lnTo>
                    <a:lnTo>
                      <a:pt x="5" y="514"/>
                    </a:lnTo>
                    <a:lnTo>
                      <a:pt x="22" y="494"/>
                    </a:lnTo>
                    <a:lnTo>
                      <a:pt x="45" y="461"/>
                    </a:lnTo>
                    <a:lnTo>
                      <a:pt x="71" y="420"/>
                    </a:lnTo>
                    <a:lnTo>
                      <a:pt x="98" y="370"/>
                    </a:lnTo>
                    <a:lnTo>
                      <a:pt x="121" y="313"/>
                    </a:lnTo>
                    <a:lnTo>
                      <a:pt x="139" y="252"/>
                    </a:lnTo>
                    <a:lnTo>
                      <a:pt x="147" y="187"/>
                    </a:lnTo>
                    <a:lnTo>
                      <a:pt x="149" y="84"/>
                    </a:lnTo>
                    <a:lnTo>
                      <a:pt x="147" y="27"/>
                    </a:lnTo>
                    <a:lnTo>
                      <a:pt x="145" y="4"/>
                    </a:lnTo>
                    <a:lnTo>
                      <a:pt x="144" y="0"/>
                    </a:lnTo>
                    <a:lnTo>
                      <a:pt x="27" y="61"/>
                    </a:lnTo>
                    <a:close/>
                  </a:path>
                </a:pathLst>
              </a:custGeom>
              <a:solidFill>
                <a:srgbClr val="AD7C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81" name="Freeform 60"/>
              <p:cNvSpPr>
                <a:spLocks/>
              </p:cNvSpPr>
              <p:nvPr/>
            </p:nvSpPr>
            <p:spPr bwMode="auto">
              <a:xfrm>
                <a:off x="1543" y="2217"/>
                <a:ext cx="454" cy="334"/>
              </a:xfrm>
              <a:custGeom>
                <a:avLst/>
                <a:gdLst>
                  <a:gd name="T0" fmla="*/ 0 w 909"/>
                  <a:gd name="T1" fmla="*/ 1 h 668"/>
                  <a:gd name="T2" fmla="*/ 0 w 909"/>
                  <a:gd name="T3" fmla="*/ 1 h 668"/>
                  <a:gd name="T4" fmla="*/ 0 w 909"/>
                  <a:gd name="T5" fmla="*/ 1 h 668"/>
                  <a:gd name="T6" fmla="*/ 0 w 909"/>
                  <a:gd name="T7" fmla="*/ 1 h 668"/>
                  <a:gd name="T8" fmla="*/ 0 w 909"/>
                  <a:gd name="T9" fmla="*/ 1 h 668"/>
                  <a:gd name="T10" fmla="*/ 0 w 909"/>
                  <a:gd name="T11" fmla="*/ 1 h 668"/>
                  <a:gd name="T12" fmla="*/ 0 w 909"/>
                  <a:gd name="T13" fmla="*/ 1 h 668"/>
                  <a:gd name="T14" fmla="*/ 0 w 909"/>
                  <a:gd name="T15" fmla="*/ 1 h 668"/>
                  <a:gd name="T16" fmla="*/ 0 w 909"/>
                  <a:gd name="T17" fmla="*/ 1 h 668"/>
                  <a:gd name="T18" fmla="*/ 0 w 909"/>
                  <a:gd name="T19" fmla="*/ 1 h 668"/>
                  <a:gd name="T20" fmla="*/ 0 w 909"/>
                  <a:gd name="T21" fmla="*/ 1 h 668"/>
                  <a:gd name="T22" fmla="*/ 0 w 909"/>
                  <a:gd name="T23" fmla="*/ 1 h 668"/>
                  <a:gd name="T24" fmla="*/ 0 w 909"/>
                  <a:gd name="T25" fmla="*/ 1 h 668"/>
                  <a:gd name="T26" fmla="*/ 0 w 909"/>
                  <a:gd name="T27" fmla="*/ 1 h 668"/>
                  <a:gd name="T28" fmla="*/ 0 w 909"/>
                  <a:gd name="T29" fmla="*/ 1 h 668"/>
                  <a:gd name="T30" fmla="*/ 0 w 909"/>
                  <a:gd name="T31" fmla="*/ 1 h 668"/>
                  <a:gd name="T32" fmla="*/ 0 w 909"/>
                  <a:gd name="T33" fmla="*/ 1 h 668"/>
                  <a:gd name="T34" fmla="*/ 0 w 909"/>
                  <a:gd name="T35" fmla="*/ 1 h 668"/>
                  <a:gd name="T36" fmla="*/ 0 w 909"/>
                  <a:gd name="T37" fmla="*/ 1 h 668"/>
                  <a:gd name="T38" fmla="*/ 0 w 909"/>
                  <a:gd name="T39" fmla="*/ 1 h 668"/>
                  <a:gd name="T40" fmla="*/ 0 w 909"/>
                  <a:gd name="T41" fmla="*/ 1 h 668"/>
                  <a:gd name="T42" fmla="*/ 0 w 909"/>
                  <a:gd name="T43" fmla="*/ 1 h 668"/>
                  <a:gd name="T44" fmla="*/ 0 w 909"/>
                  <a:gd name="T45" fmla="*/ 1 h 668"/>
                  <a:gd name="T46" fmla="*/ 0 w 909"/>
                  <a:gd name="T47" fmla="*/ 1 h 668"/>
                  <a:gd name="T48" fmla="*/ 0 w 909"/>
                  <a:gd name="T49" fmla="*/ 1 h 668"/>
                  <a:gd name="T50" fmla="*/ 0 w 909"/>
                  <a:gd name="T51" fmla="*/ 1 h 668"/>
                  <a:gd name="T52" fmla="*/ 0 w 909"/>
                  <a:gd name="T53" fmla="*/ 1 h 668"/>
                  <a:gd name="T54" fmla="*/ 0 w 909"/>
                  <a:gd name="T55" fmla="*/ 1 h 668"/>
                  <a:gd name="T56" fmla="*/ 0 w 909"/>
                  <a:gd name="T57" fmla="*/ 1 h 668"/>
                  <a:gd name="T58" fmla="*/ 0 w 909"/>
                  <a:gd name="T59" fmla="*/ 1 h 668"/>
                  <a:gd name="T60" fmla="*/ 0 w 909"/>
                  <a:gd name="T61" fmla="*/ 1 h 668"/>
                  <a:gd name="T62" fmla="*/ 0 w 909"/>
                  <a:gd name="T63" fmla="*/ 1 h 668"/>
                  <a:gd name="T64" fmla="*/ 0 w 909"/>
                  <a:gd name="T65" fmla="*/ 1 h 668"/>
                  <a:gd name="T66" fmla="*/ 0 w 909"/>
                  <a:gd name="T67" fmla="*/ 1 h 668"/>
                  <a:gd name="T68" fmla="*/ 0 w 909"/>
                  <a:gd name="T69" fmla="*/ 1 h 668"/>
                  <a:gd name="T70" fmla="*/ 0 w 909"/>
                  <a:gd name="T71" fmla="*/ 1 h 668"/>
                  <a:gd name="T72" fmla="*/ 0 w 909"/>
                  <a:gd name="T73" fmla="*/ 1 h 668"/>
                  <a:gd name="T74" fmla="*/ 0 w 909"/>
                  <a:gd name="T75" fmla="*/ 1 h 668"/>
                  <a:gd name="T76" fmla="*/ 0 w 909"/>
                  <a:gd name="T77" fmla="*/ 1 h 668"/>
                  <a:gd name="T78" fmla="*/ 0 w 909"/>
                  <a:gd name="T79" fmla="*/ 1 h 668"/>
                  <a:gd name="T80" fmla="*/ 0 w 909"/>
                  <a:gd name="T81" fmla="*/ 1 h 6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09"/>
                  <a:gd name="T124" fmla="*/ 0 h 668"/>
                  <a:gd name="T125" fmla="*/ 909 w 909"/>
                  <a:gd name="T126" fmla="*/ 668 h 6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09" h="668">
                    <a:moveTo>
                      <a:pt x="909" y="106"/>
                    </a:moveTo>
                    <a:lnTo>
                      <a:pt x="909" y="112"/>
                    </a:lnTo>
                    <a:lnTo>
                      <a:pt x="908" y="130"/>
                    </a:lnTo>
                    <a:lnTo>
                      <a:pt x="907" y="159"/>
                    </a:lnTo>
                    <a:lnTo>
                      <a:pt x="903" y="195"/>
                    </a:lnTo>
                    <a:lnTo>
                      <a:pt x="900" y="238"/>
                    </a:lnTo>
                    <a:lnTo>
                      <a:pt x="894" y="286"/>
                    </a:lnTo>
                    <a:lnTo>
                      <a:pt x="886" y="337"/>
                    </a:lnTo>
                    <a:lnTo>
                      <a:pt x="877" y="390"/>
                    </a:lnTo>
                    <a:lnTo>
                      <a:pt x="864" y="443"/>
                    </a:lnTo>
                    <a:lnTo>
                      <a:pt x="850" y="495"/>
                    </a:lnTo>
                    <a:lnTo>
                      <a:pt x="833" y="542"/>
                    </a:lnTo>
                    <a:lnTo>
                      <a:pt x="812" y="585"/>
                    </a:lnTo>
                    <a:lnTo>
                      <a:pt x="789" y="619"/>
                    </a:lnTo>
                    <a:lnTo>
                      <a:pt x="762" y="647"/>
                    </a:lnTo>
                    <a:lnTo>
                      <a:pt x="730" y="663"/>
                    </a:lnTo>
                    <a:lnTo>
                      <a:pt x="696" y="668"/>
                    </a:lnTo>
                    <a:lnTo>
                      <a:pt x="658" y="665"/>
                    </a:lnTo>
                    <a:lnTo>
                      <a:pt x="619" y="663"/>
                    </a:lnTo>
                    <a:lnTo>
                      <a:pt x="578" y="659"/>
                    </a:lnTo>
                    <a:lnTo>
                      <a:pt x="537" y="655"/>
                    </a:lnTo>
                    <a:lnTo>
                      <a:pt x="495" y="650"/>
                    </a:lnTo>
                    <a:lnTo>
                      <a:pt x="454" y="646"/>
                    </a:lnTo>
                    <a:lnTo>
                      <a:pt x="414" y="639"/>
                    </a:lnTo>
                    <a:lnTo>
                      <a:pt x="375" y="632"/>
                    </a:lnTo>
                    <a:lnTo>
                      <a:pt x="337" y="624"/>
                    </a:lnTo>
                    <a:lnTo>
                      <a:pt x="301" y="615"/>
                    </a:lnTo>
                    <a:lnTo>
                      <a:pt x="267" y="604"/>
                    </a:lnTo>
                    <a:lnTo>
                      <a:pt x="236" y="593"/>
                    </a:lnTo>
                    <a:lnTo>
                      <a:pt x="210" y="580"/>
                    </a:lnTo>
                    <a:lnTo>
                      <a:pt x="186" y="566"/>
                    </a:lnTo>
                    <a:lnTo>
                      <a:pt x="166" y="551"/>
                    </a:lnTo>
                    <a:lnTo>
                      <a:pt x="151" y="534"/>
                    </a:lnTo>
                    <a:lnTo>
                      <a:pt x="125" y="491"/>
                    </a:lnTo>
                    <a:lnTo>
                      <a:pt x="96" y="437"/>
                    </a:lnTo>
                    <a:lnTo>
                      <a:pt x="69" y="373"/>
                    </a:lnTo>
                    <a:lnTo>
                      <a:pt x="44" y="301"/>
                    </a:lnTo>
                    <a:lnTo>
                      <a:pt x="22" y="225"/>
                    </a:lnTo>
                    <a:lnTo>
                      <a:pt x="7" y="148"/>
                    </a:lnTo>
                    <a:lnTo>
                      <a:pt x="0" y="72"/>
                    </a:lnTo>
                    <a:lnTo>
                      <a:pt x="3" y="0"/>
                    </a:lnTo>
                    <a:lnTo>
                      <a:pt x="4" y="4"/>
                    </a:lnTo>
                    <a:lnTo>
                      <a:pt x="5" y="16"/>
                    </a:lnTo>
                    <a:lnTo>
                      <a:pt x="8" y="33"/>
                    </a:lnTo>
                    <a:lnTo>
                      <a:pt x="13" y="57"/>
                    </a:lnTo>
                    <a:lnTo>
                      <a:pt x="20" y="86"/>
                    </a:lnTo>
                    <a:lnTo>
                      <a:pt x="28" y="119"/>
                    </a:lnTo>
                    <a:lnTo>
                      <a:pt x="37" y="155"/>
                    </a:lnTo>
                    <a:lnTo>
                      <a:pt x="49" y="193"/>
                    </a:lnTo>
                    <a:lnTo>
                      <a:pt x="61" y="233"/>
                    </a:lnTo>
                    <a:lnTo>
                      <a:pt x="76" y="274"/>
                    </a:lnTo>
                    <a:lnTo>
                      <a:pt x="92" y="314"/>
                    </a:lnTo>
                    <a:lnTo>
                      <a:pt x="111" y="353"/>
                    </a:lnTo>
                    <a:lnTo>
                      <a:pt x="130" y="390"/>
                    </a:lnTo>
                    <a:lnTo>
                      <a:pt x="152" y="423"/>
                    </a:lnTo>
                    <a:lnTo>
                      <a:pt x="176" y="454"/>
                    </a:lnTo>
                    <a:lnTo>
                      <a:pt x="203" y="480"/>
                    </a:lnTo>
                    <a:lnTo>
                      <a:pt x="232" y="502"/>
                    </a:lnTo>
                    <a:lnTo>
                      <a:pt x="263" y="521"/>
                    </a:lnTo>
                    <a:lnTo>
                      <a:pt x="297" y="539"/>
                    </a:lnTo>
                    <a:lnTo>
                      <a:pt x="332" y="554"/>
                    </a:lnTo>
                    <a:lnTo>
                      <a:pt x="369" y="567"/>
                    </a:lnTo>
                    <a:lnTo>
                      <a:pt x="407" y="578"/>
                    </a:lnTo>
                    <a:lnTo>
                      <a:pt x="445" y="587"/>
                    </a:lnTo>
                    <a:lnTo>
                      <a:pt x="483" y="593"/>
                    </a:lnTo>
                    <a:lnTo>
                      <a:pt x="521" y="597"/>
                    </a:lnTo>
                    <a:lnTo>
                      <a:pt x="558" y="598"/>
                    </a:lnTo>
                    <a:lnTo>
                      <a:pt x="592" y="598"/>
                    </a:lnTo>
                    <a:lnTo>
                      <a:pt x="626" y="596"/>
                    </a:lnTo>
                    <a:lnTo>
                      <a:pt x="657" y="590"/>
                    </a:lnTo>
                    <a:lnTo>
                      <a:pt x="684" y="583"/>
                    </a:lnTo>
                    <a:lnTo>
                      <a:pt x="710" y="573"/>
                    </a:lnTo>
                    <a:lnTo>
                      <a:pt x="730" y="562"/>
                    </a:lnTo>
                    <a:lnTo>
                      <a:pt x="765" y="521"/>
                    </a:lnTo>
                    <a:lnTo>
                      <a:pt x="794" y="458"/>
                    </a:lnTo>
                    <a:lnTo>
                      <a:pt x="817" y="382"/>
                    </a:lnTo>
                    <a:lnTo>
                      <a:pt x="834" y="301"/>
                    </a:lnTo>
                    <a:lnTo>
                      <a:pt x="847" y="223"/>
                    </a:lnTo>
                    <a:lnTo>
                      <a:pt x="856" y="157"/>
                    </a:lnTo>
                    <a:lnTo>
                      <a:pt x="861" y="111"/>
                    </a:lnTo>
                    <a:lnTo>
                      <a:pt x="862" y="94"/>
                    </a:lnTo>
                    <a:lnTo>
                      <a:pt x="909" y="1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82" name="Freeform 61"/>
              <p:cNvSpPr>
                <a:spLocks/>
              </p:cNvSpPr>
              <p:nvPr/>
            </p:nvSpPr>
            <p:spPr bwMode="auto">
              <a:xfrm>
                <a:off x="1538" y="2153"/>
                <a:ext cx="450" cy="144"/>
              </a:xfrm>
              <a:custGeom>
                <a:avLst/>
                <a:gdLst>
                  <a:gd name="T0" fmla="*/ 0 w 901"/>
                  <a:gd name="T1" fmla="*/ 0 h 288"/>
                  <a:gd name="T2" fmla="*/ 0 w 901"/>
                  <a:gd name="T3" fmla="*/ 1 h 288"/>
                  <a:gd name="T4" fmla="*/ 0 w 901"/>
                  <a:gd name="T5" fmla="*/ 1 h 288"/>
                  <a:gd name="T6" fmla="*/ 0 w 901"/>
                  <a:gd name="T7" fmla="*/ 1 h 288"/>
                  <a:gd name="T8" fmla="*/ 0 w 901"/>
                  <a:gd name="T9" fmla="*/ 1 h 288"/>
                  <a:gd name="T10" fmla="*/ 0 w 901"/>
                  <a:gd name="T11" fmla="*/ 1 h 288"/>
                  <a:gd name="T12" fmla="*/ 0 w 901"/>
                  <a:gd name="T13" fmla="*/ 1 h 288"/>
                  <a:gd name="T14" fmla="*/ 0 w 901"/>
                  <a:gd name="T15" fmla="*/ 1 h 288"/>
                  <a:gd name="T16" fmla="*/ 0 w 901"/>
                  <a:gd name="T17" fmla="*/ 1 h 288"/>
                  <a:gd name="T18" fmla="*/ 0 w 901"/>
                  <a:gd name="T19" fmla="*/ 1 h 288"/>
                  <a:gd name="T20" fmla="*/ 0 w 901"/>
                  <a:gd name="T21" fmla="*/ 1 h 288"/>
                  <a:gd name="T22" fmla="*/ 0 w 901"/>
                  <a:gd name="T23" fmla="*/ 1 h 288"/>
                  <a:gd name="T24" fmla="*/ 0 w 901"/>
                  <a:gd name="T25" fmla="*/ 1 h 288"/>
                  <a:gd name="T26" fmla="*/ 0 w 901"/>
                  <a:gd name="T27" fmla="*/ 1 h 288"/>
                  <a:gd name="T28" fmla="*/ 0 w 901"/>
                  <a:gd name="T29" fmla="*/ 1 h 288"/>
                  <a:gd name="T30" fmla="*/ 0 w 901"/>
                  <a:gd name="T31" fmla="*/ 1 h 288"/>
                  <a:gd name="T32" fmla="*/ 0 w 901"/>
                  <a:gd name="T33" fmla="*/ 1 h 288"/>
                  <a:gd name="T34" fmla="*/ 0 w 901"/>
                  <a:gd name="T35" fmla="*/ 1 h 288"/>
                  <a:gd name="T36" fmla="*/ 0 w 901"/>
                  <a:gd name="T37" fmla="*/ 1 h 288"/>
                  <a:gd name="T38" fmla="*/ 0 w 901"/>
                  <a:gd name="T39" fmla="*/ 1 h 288"/>
                  <a:gd name="T40" fmla="*/ 0 w 901"/>
                  <a:gd name="T41" fmla="*/ 1 h 288"/>
                  <a:gd name="T42" fmla="*/ 0 w 901"/>
                  <a:gd name="T43" fmla="*/ 1 h 288"/>
                  <a:gd name="T44" fmla="*/ 0 w 901"/>
                  <a:gd name="T45" fmla="*/ 1 h 288"/>
                  <a:gd name="T46" fmla="*/ 0 w 901"/>
                  <a:gd name="T47" fmla="*/ 1 h 288"/>
                  <a:gd name="T48" fmla="*/ 0 w 901"/>
                  <a:gd name="T49" fmla="*/ 1 h 288"/>
                  <a:gd name="T50" fmla="*/ 0 w 901"/>
                  <a:gd name="T51" fmla="*/ 1 h 288"/>
                  <a:gd name="T52" fmla="*/ 0 w 901"/>
                  <a:gd name="T53" fmla="*/ 1 h 288"/>
                  <a:gd name="T54" fmla="*/ 0 w 901"/>
                  <a:gd name="T55" fmla="*/ 1 h 288"/>
                  <a:gd name="T56" fmla="*/ 0 w 901"/>
                  <a:gd name="T57" fmla="*/ 1 h 288"/>
                  <a:gd name="T58" fmla="*/ 0 w 901"/>
                  <a:gd name="T59" fmla="*/ 1 h 288"/>
                  <a:gd name="T60" fmla="*/ 0 w 901"/>
                  <a:gd name="T61" fmla="*/ 1 h 288"/>
                  <a:gd name="T62" fmla="*/ 0 w 901"/>
                  <a:gd name="T63" fmla="*/ 1 h 288"/>
                  <a:gd name="T64" fmla="*/ 0 w 901"/>
                  <a:gd name="T65" fmla="*/ 1 h 288"/>
                  <a:gd name="T66" fmla="*/ 0 w 901"/>
                  <a:gd name="T67" fmla="*/ 1 h 288"/>
                  <a:gd name="T68" fmla="*/ 0 w 901"/>
                  <a:gd name="T69" fmla="*/ 1 h 288"/>
                  <a:gd name="T70" fmla="*/ 0 w 901"/>
                  <a:gd name="T71" fmla="*/ 1 h 288"/>
                  <a:gd name="T72" fmla="*/ 0 w 901"/>
                  <a:gd name="T73" fmla="*/ 1 h 288"/>
                  <a:gd name="T74" fmla="*/ 0 w 901"/>
                  <a:gd name="T75" fmla="*/ 1 h 288"/>
                  <a:gd name="T76" fmla="*/ 0 w 901"/>
                  <a:gd name="T77" fmla="*/ 1 h 288"/>
                  <a:gd name="T78" fmla="*/ 0 w 901"/>
                  <a:gd name="T79" fmla="*/ 1 h 288"/>
                  <a:gd name="T80" fmla="*/ 0 w 901"/>
                  <a:gd name="T81" fmla="*/ 1 h 288"/>
                  <a:gd name="T82" fmla="*/ 0 w 901"/>
                  <a:gd name="T83" fmla="*/ 1 h 288"/>
                  <a:gd name="T84" fmla="*/ 0 w 901"/>
                  <a:gd name="T85" fmla="*/ 1 h 288"/>
                  <a:gd name="T86" fmla="*/ 0 w 901"/>
                  <a:gd name="T87" fmla="*/ 1 h 288"/>
                  <a:gd name="T88" fmla="*/ 0 w 901"/>
                  <a:gd name="T89" fmla="*/ 1 h 288"/>
                  <a:gd name="T90" fmla="*/ 0 w 901"/>
                  <a:gd name="T91" fmla="*/ 1 h 288"/>
                  <a:gd name="T92" fmla="*/ 0 w 901"/>
                  <a:gd name="T93" fmla="*/ 1 h 288"/>
                  <a:gd name="T94" fmla="*/ 0 w 901"/>
                  <a:gd name="T95" fmla="*/ 1 h 288"/>
                  <a:gd name="T96" fmla="*/ 0 w 901"/>
                  <a:gd name="T97" fmla="*/ 1 h 288"/>
                  <a:gd name="T98" fmla="*/ 0 w 901"/>
                  <a:gd name="T99" fmla="*/ 1 h 288"/>
                  <a:gd name="T100" fmla="*/ 0 w 901"/>
                  <a:gd name="T101" fmla="*/ 1 h 288"/>
                  <a:gd name="T102" fmla="*/ 0 w 901"/>
                  <a:gd name="T103" fmla="*/ 1 h 288"/>
                  <a:gd name="T104" fmla="*/ 0 w 901"/>
                  <a:gd name="T105" fmla="*/ 1 h 288"/>
                  <a:gd name="T106" fmla="*/ 0 w 901"/>
                  <a:gd name="T107" fmla="*/ 1 h 288"/>
                  <a:gd name="T108" fmla="*/ 0 w 901"/>
                  <a:gd name="T109" fmla="*/ 1 h 288"/>
                  <a:gd name="T110" fmla="*/ 0 w 901"/>
                  <a:gd name="T111" fmla="*/ 1 h 288"/>
                  <a:gd name="T112" fmla="*/ 0 w 901"/>
                  <a:gd name="T113" fmla="*/ 1 h 288"/>
                  <a:gd name="T114" fmla="*/ 0 w 901"/>
                  <a:gd name="T115" fmla="*/ 1 h 288"/>
                  <a:gd name="T116" fmla="*/ 0 w 901"/>
                  <a:gd name="T117" fmla="*/ 1 h 288"/>
                  <a:gd name="T118" fmla="*/ 0 w 901"/>
                  <a:gd name="T119" fmla="*/ 0 h 28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01"/>
                  <a:gd name="T181" fmla="*/ 0 h 288"/>
                  <a:gd name="T182" fmla="*/ 901 w 901"/>
                  <a:gd name="T183" fmla="*/ 288 h 28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01" h="288">
                    <a:moveTo>
                      <a:pt x="869" y="0"/>
                    </a:moveTo>
                    <a:lnTo>
                      <a:pt x="872" y="8"/>
                    </a:lnTo>
                    <a:lnTo>
                      <a:pt x="877" y="28"/>
                    </a:lnTo>
                    <a:lnTo>
                      <a:pt x="884" y="58"/>
                    </a:lnTo>
                    <a:lnTo>
                      <a:pt x="892" y="92"/>
                    </a:lnTo>
                    <a:lnTo>
                      <a:pt x="898" y="129"/>
                    </a:lnTo>
                    <a:lnTo>
                      <a:pt x="901" y="163"/>
                    </a:lnTo>
                    <a:lnTo>
                      <a:pt x="899" y="192"/>
                    </a:lnTo>
                    <a:lnTo>
                      <a:pt x="890" y="211"/>
                    </a:lnTo>
                    <a:lnTo>
                      <a:pt x="876" y="220"/>
                    </a:lnTo>
                    <a:lnTo>
                      <a:pt x="853" y="231"/>
                    </a:lnTo>
                    <a:lnTo>
                      <a:pt x="824" y="245"/>
                    </a:lnTo>
                    <a:lnTo>
                      <a:pt x="792" y="258"/>
                    </a:lnTo>
                    <a:lnTo>
                      <a:pt x="762" y="269"/>
                    </a:lnTo>
                    <a:lnTo>
                      <a:pt x="736" y="279"/>
                    </a:lnTo>
                    <a:lnTo>
                      <a:pt x="717" y="286"/>
                    </a:lnTo>
                    <a:lnTo>
                      <a:pt x="710" y="288"/>
                    </a:lnTo>
                    <a:lnTo>
                      <a:pt x="196" y="212"/>
                    </a:lnTo>
                    <a:lnTo>
                      <a:pt x="190" y="211"/>
                    </a:lnTo>
                    <a:lnTo>
                      <a:pt x="173" y="207"/>
                    </a:lnTo>
                    <a:lnTo>
                      <a:pt x="148" y="203"/>
                    </a:lnTo>
                    <a:lnTo>
                      <a:pt x="120" y="197"/>
                    </a:lnTo>
                    <a:lnTo>
                      <a:pt x="89" y="189"/>
                    </a:lnTo>
                    <a:lnTo>
                      <a:pt x="60" y="181"/>
                    </a:lnTo>
                    <a:lnTo>
                      <a:pt x="36" y="173"/>
                    </a:lnTo>
                    <a:lnTo>
                      <a:pt x="19" y="165"/>
                    </a:lnTo>
                    <a:lnTo>
                      <a:pt x="0" y="25"/>
                    </a:lnTo>
                    <a:lnTo>
                      <a:pt x="2" y="26"/>
                    </a:lnTo>
                    <a:lnTo>
                      <a:pt x="7" y="28"/>
                    </a:lnTo>
                    <a:lnTo>
                      <a:pt x="15" y="30"/>
                    </a:lnTo>
                    <a:lnTo>
                      <a:pt x="25" y="33"/>
                    </a:lnTo>
                    <a:lnTo>
                      <a:pt x="38" y="38"/>
                    </a:lnTo>
                    <a:lnTo>
                      <a:pt x="53" y="43"/>
                    </a:lnTo>
                    <a:lnTo>
                      <a:pt x="69" y="47"/>
                    </a:lnTo>
                    <a:lnTo>
                      <a:pt x="87" y="52"/>
                    </a:lnTo>
                    <a:lnTo>
                      <a:pt x="106" y="58"/>
                    </a:lnTo>
                    <a:lnTo>
                      <a:pt x="125" y="63"/>
                    </a:lnTo>
                    <a:lnTo>
                      <a:pt x="146" y="68"/>
                    </a:lnTo>
                    <a:lnTo>
                      <a:pt x="166" y="73"/>
                    </a:lnTo>
                    <a:lnTo>
                      <a:pt x="185" y="77"/>
                    </a:lnTo>
                    <a:lnTo>
                      <a:pt x="205" y="81"/>
                    </a:lnTo>
                    <a:lnTo>
                      <a:pt x="223" y="84"/>
                    </a:lnTo>
                    <a:lnTo>
                      <a:pt x="241" y="86"/>
                    </a:lnTo>
                    <a:lnTo>
                      <a:pt x="254" y="87"/>
                    </a:lnTo>
                    <a:lnTo>
                      <a:pt x="273" y="89"/>
                    </a:lnTo>
                    <a:lnTo>
                      <a:pt x="296" y="89"/>
                    </a:lnTo>
                    <a:lnTo>
                      <a:pt x="322" y="90"/>
                    </a:lnTo>
                    <a:lnTo>
                      <a:pt x="351" y="90"/>
                    </a:lnTo>
                    <a:lnTo>
                      <a:pt x="381" y="90"/>
                    </a:lnTo>
                    <a:lnTo>
                      <a:pt x="413" y="90"/>
                    </a:lnTo>
                    <a:lnTo>
                      <a:pt x="444" y="90"/>
                    </a:lnTo>
                    <a:lnTo>
                      <a:pt x="476" y="90"/>
                    </a:lnTo>
                    <a:lnTo>
                      <a:pt x="504" y="89"/>
                    </a:lnTo>
                    <a:lnTo>
                      <a:pt x="532" y="89"/>
                    </a:lnTo>
                    <a:lnTo>
                      <a:pt x="556" y="89"/>
                    </a:lnTo>
                    <a:lnTo>
                      <a:pt x="576" y="87"/>
                    </a:lnTo>
                    <a:lnTo>
                      <a:pt x="592" y="87"/>
                    </a:lnTo>
                    <a:lnTo>
                      <a:pt x="601" y="87"/>
                    </a:lnTo>
                    <a:lnTo>
                      <a:pt x="605" y="87"/>
                    </a:lnTo>
                    <a:lnTo>
                      <a:pt x="869" y="0"/>
                    </a:lnTo>
                    <a:close/>
                  </a:path>
                </a:pathLst>
              </a:custGeom>
              <a:solidFill>
                <a:srgbClr val="AD7C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83" name="Freeform 62"/>
              <p:cNvSpPr>
                <a:spLocks/>
              </p:cNvSpPr>
              <p:nvPr/>
            </p:nvSpPr>
            <p:spPr bwMode="auto">
              <a:xfrm>
                <a:off x="1663" y="2187"/>
                <a:ext cx="323" cy="96"/>
              </a:xfrm>
              <a:custGeom>
                <a:avLst/>
                <a:gdLst>
                  <a:gd name="T0" fmla="*/ 1 w 645"/>
                  <a:gd name="T1" fmla="*/ 0 h 192"/>
                  <a:gd name="T2" fmla="*/ 1 w 645"/>
                  <a:gd name="T3" fmla="*/ 1 h 192"/>
                  <a:gd name="T4" fmla="*/ 1 w 645"/>
                  <a:gd name="T5" fmla="*/ 1 h 192"/>
                  <a:gd name="T6" fmla="*/ 1 w 645"/>
                  <a:gd name="T7" fmla="*/ 1 h 192"/>
                  <a:gd name="T8" fmla="*/ 1 w 645"/>
                  <a:gd name="T9" fmla="*/ 1 h 192"/>
                  <a:gd name="T10" fmla="*/ 1 w 645"/>
                  <a:gd name="T11" fmla="*/ 1 h 192"/>
                  <a:gd name="T12" fmla="*/ 1 w 645"/>
                  <a:gd name="T13" fmla="*/ 1 h 192"/>
                  <a:gd name="T14" fmla="*/ 1 w 645"/>
                  <a:gd name="T15" fmla="*/ 1 h 192"/>
                  <a:gd name="T16" fmla="*/ 1 w 645"/>
                  <a:gd name="T17" fmla="*/ 1 h 192"/>
                  <a:gd name="T18" fmla="*/ 1 w 645"/>
                  <a:gd name="T19" fmla="*/ 1 h 192"/>
                  <a:gd name="T20" fmla="*/ 1 w 645"/>
                  <a:gd name="T21" fmla="*/ 1 h 192"/>
                  <a:gd name="T22" fmla="*/ 1 w 645"/>
                  <a:gd name="T23" fmla="*/ 1 h 192"/>
                  <a:gd name="T24" fmla="*/ 1 w 645"/>
                  <a:gd name="T25" fmla="*/ 1 h 192"/>
                  <a:gd name="T26" fmla="*/ 1 w 645"/>
                  <a:gd name="T27" fmla="*/ 1 h 192"/>
                  <a:gd name="T28" fmla="*/ 1 w 645"/>
                  <a:gd name="T29" fmla="*/ 1 h 192"/>
                  <a:gd name="T30" fmla="*/ 1 w 645"/>
                  <a:gd name="T31" fmla="*/ 1 h 192"/>
                  <a:gd name="T32" fmla="*/ 0 w 645"/>
                  <a:gd name="T33" fmla="*/ 1 h 192"/>
                  <a:gd name="T34" fmla="*/ 1 w 645"/>
                  <a:gd name="T35" fmla="*/ 1 h 192"/>
                  <a:gd name="T36" fmla="*/ 1 w 645"/>
                  <a:gd name="T37" fmla="*/ 1 h 192"/>
                  <a:gd name="T38" fmla="*/ 1 w 645"/>
                  <a:gd name="T39" fmla="*/ 1 h 192"/>
                  <a:gd name="T40" fmla="*/ 1 w 645"/>
                  <a:gd name="T41" fmla="*/ 1 h 192"/>
                  <a:gd name="T42" fmla="*/ 1 w 645"/>
                  <a:gd name="T43" fmla="*/ 1 h 192"/>
                  <a:gd name="T44" fmla="*/ 1 w 645"/>
                  <a:gd name="T45" fmla="*/ 1 h 192"/>
                  <a:gd name="T46" fmla="*/ 1 w 645"/>
                  <a:gd name="T47" fmla="*/ 1 h 192"/>
                  <a:gd name="T48" fmla="*/ 1 w 645"/>
                  <a:gd name="T49" fmla="*/ 1 h 192"/>
                  <a:gd name="T50" fmla="*/ 1 w 645"/>
                  <a:gd name="T51" fmla="*/ 1 h 192"/>
                  <a:gd name="T52" fmla="*/ 1 w 645"/>
                  <a:gd name="T53" fmla="*/ 1 h 192"/>
                  <a:gd name="T54" fmla="*/ 1 w 645"/>
                  <a:gd name="T55" fmla="*/ 1 h 192"/>
                  <a:gd name="T56" fmla="*/ 1 w 645"/>
                  <a:gd name="T57" fmla="*/ 1 h 192"/>
                  <a:gd name="T58" fmla="*/ 1 w 645"/>
                  <a:gd name="T59" fmla="*/ 1 h 192"/>
                  <a:gd name="T60" fmla="*/ 1 w 645"/>
                  <a:gd name="T61" fmla="*/ 1 h 192"/>
                  <a:gd name="T62" fmla="*/ 1 w 645"/>
                  <a:gd name="T63" fmla="*/ 1 h 192"/>
                  <a:gd name="T64" fmla="*/ 1 w 645"/>
                  <a:gd name="T65" fmla="*/ 1 h 192"/>
                  <a:gd name="T66" fmla="*/ 1 w 645"/>
                  <a:gd name="T67" fmla="*/ 1 h 192"/>
                  <a:gd name="T68" fmla="*/ 1 w 645"/>
                  <a:gd name="T69" fmla="*/ 1 h 192"/>
                  <a:gd name="T70" fmla="*/ 1 w 645"/>
                  <a:gd name="T71" fmla="*/ 1 h 192"/>
                  <a:gd name="T72" fmla="*/ 1 w 645"/>
                  <a:gd name="T73" fmla="*/ 1 h 192"/>
                  <a:gd name="T74" fmla="*/ 1 w 645"/>
                  <a:gd name="T75" fmla="*/ 0 h 1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45"/>
                  <a:gd name="T115" fmla="*/ 0 h 192"/>
                  <a:gd name="T116" fmla="*/ 645 w 645"/>
                  <a:gd name="T117" fmla="*/ 192 h 19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45" h="192">
                    <a:moveTo>
                      <a:pt x="626" y="0"/>
                    </a:moveTo>
                    <a:lnTo>
                      <a:pt x="626" y="1"/>
                    </a:lnTo>
                    <a:lnTo>
                      <a:pt x="625" y="7"/>
                    </a:lnTo>
                    <a:lnTo>
                      <a:pt x="623" y="14"/>
                    </a:lnTo>
                    <a:lnTo>
                      <a:pt x="617" y="23"/>
                    </a:lnTo>
                    <a:lnTo>
                      <a:pt x="608" y="34"/>
                    </a:lnTo>
                    <a:lnTo>
                      <a:pt x="595" y="47"/>
                    </a:lnTo>
                    <a:lnTo>
                      <a:pt x="576" y="60"/>
                    </a:lnTo>
                    <a:lnTo>
                      <a:pt x="550" y="73"/>
                    </a:lnTo>
                    <a:lnTo>
                      <a:pt x="517" y="87"/>
                    </a:lnTo>
                    <a:lnTo>
                      <a:pt x="476" y="100"/>
                    </a:lnTo>
                    <a:lnTo>
                      <a:pt x="425" y="113"/>
                    </a:lnTo>
                    <a:lnTo>
                      <a:pt x="365" y="123"/>
                    </a:lnTo>
                    <a:lnTo>
                      <a:pt x="292" y="132"/>
                    </a:lnTo>
                    <a:lnTo>
                      <a:pt x="208" y="139"/>
                    </a:lnTo>
                    <a:lnTo>
                      <a:pt x="112" y="143"/>
                    </a:lnTo>
                    <a:lnTo>
                      <a:pt x="0" y="144"/>
                    </a:lnTo>
                    <a:lnTo>
                      <a:pt x="7" y="145"/>
                    </a:lnTo>
                    <a:lnTo>
                      <a:pt x="25" y="147"/>
                    </a:lnTo>
                    <a:lnTo>
                      <a:pt x="55" y="152"/>
                    </a:lnTo>
                    <a:lnTo>
                      <a:pt x="93" y="156"/>
                    </a:lnTo>
                    <a:lnTo>
                      <a:pt x="139" y="162"/>
                    </a:lnTo>
                    <a:lnTo>
                      <a:pt x="190" y="168"/>
                    </a:lnTo>
                    <a:lnTo>
                      <a:pt x="245" y="175"/>
                    </a:lnTo>
                    <a:lnTo>
                      <a:pt x="302" y="181"/>
                    </a:lnTo>
                    <a:lnTo>
                      <a:pt x="358" y="185"/>
                    </a:lnTo>
                    <a:lnTo>
                      <a:pt x="415" y="189"/>
                    </a:lnTo>
                    <a:lnTo>
                      <a:pt x="466" y="191"/>
                    </a:lnTo>
                    <a:lnTo>
                      <a:pt x="515" y="192"/>
                    </a:lnTo>
                    <a:lnTo>
                      <a:pt x="556" y="190"/>
                    </a:lnTo>
                    <a:lnTo>
                      <a:pt x="588" y="186"/>
                    </a:lnTo>
                    <a:lnTo>
                      <a:pt x="612" y="179"/>
                    </a:lnTo>
                    <a:lnTo>
                      <a:pt x="623" y="169"/>
                    </a:lnTo>
                    <a:lnTo>
                      <a:pt x="638" y="125"/>
                    </a:lnTo>
                    <a:lnTo>
                      <a:pt x="644" y="91"/>
                    </a:lnTo>
                    <a:lnTo>
                      <a:pt x="645" y="68"/>
                    </a:lnTo>
                    <a:lnTo>
                      <a:pt x="645" y="60"/>
                    </a:lnTo>
                    <a:lnTo>
                      <a:pt x="626" y="0"/>
                    </a:lnTo>
                    <a:close/>
                  </a:path>
                </a:pathLst>
              </a:custGeom>
              <a:solidFill>
                <a:srgbClr val="54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84" name="Freeform 63"/>
              <p:cNvSpPr>
                <a:spLocks/>
              </p:cNvSpPr>
              <p:nvPr/>
            </p:nvSpPr>
            <p:spPr bwMode="auto">
              <a:xfrm>
                <a:off x="1546" y="2147"/>
                <a:ext cx="452" cy="151"/>
              </a:xfrm>
              <a:custGeom>
                <a:avLst/>
                <a:gdLst>
                  <a:gd name="T0" fmla="*/ 1 w 904"/>
                  <a:gd name="T1" fmla="*/ 0 h 303"/>
                  <a:gd name="T2" fmla="*/ 1 w 904"/>
                  <a:gd name="T3" fmla="*/ 0 h 303"/>
                  <a:gd name="T4" fmla="*/ 1 w 904"/>
                  <a:gd name="T5" fmla="*/ 0 h 303"/>
                  <a:gd name="T6" fmla="*/ 1 w 904"/>
                  <a:gd name="T7" fmla="*/ 0 h 303"/>
                  <a:gd name="T8" fmla="*/ 1 w 904"/>
                  <a:gd name="T9" fmla="*/ 0 h 303"/>
                  <a:gd name="T10" fmla="*/ 1 w 904"/>
                  <a:gd name="T11" fmla="*/ 0 h 303"/>
                  <a:gd name="T12" fmla="*/ 1 w 904"/>
                  <a:gd name="T13" fmla="*/ 0 h 303"/>
                  <a:gd name="T14" fmla="*/ 1 w 904"/>
                  <a:gd name="T15" fmla="*/ 0 h 303"/>
                  <a:gd name="T16" fmla="*/ 1 w 904"/>
                  <a:gd name="T17" fmla="*/ 0 h 303"/>
                  <a:gd name="T18" fmla="*/ 1 w 904"/>
                  <a:gd name="T19" fmla="*/ 0 h 303"/>
                  <a:gd name="T20" fmla="*/ 1 w 904"/>
                  <a:gd name="T21" fmla="*/ 0 h 303"/>
                  <a:gd name="T22" fmla="*/ 1 w 904"/>
                  <a:gd name="T23" fmla="*/ 0 h 303"/>
                  <a:gd name="T24" fmla="*/ 1 w 904"/>
                  <a:gd name="T25" fmla="*/ 0 h 303"/>
                  <a:gd name="T26" fmla="*/ 1 w 904"/>
                  <a:gd name="T27" fmla="*/ 0 h 303"/>
                  <a:gd name="T28" fmla="*/ 1 w 904"/>
                  <a:gd name="T29" fmla="*/ 0 h 303"/>
                  <a:gd name="T30" fmla="*/ 1 w 904"/>
                  <a:gd name="T31" fmla="*/ 0 h 303"/>
                  <a:gd name="T32" fmla="*/ 1 w 904"/>
                  <a:gd name="T33" fmla="*/ 0 h 303"/>
                  <a:gd name="T34" fmla="*/ 1 w 904"/>
                  <a:gd name="T35" fmla="*/ 0 h 303"/>
                  <a:gd name="T36" fmla="*/ 1 w 904"/>
                  <a:gd name="T37" fmla="*/ 0 h 303"/>
                  <a:gd name="T38" fmla="*/ 1 w 904"/>
                  <a:gd name="T39" fmla="*/ 0 h 303"/>
                  <a:gd name="T40" fmla="*/ 1 w 904"/>
                  <a:gd name="T41" fmla="*/ 0 h 303"/>
                  <a:gd name="T42" fmla="*/ 1 w 904"/>
                  <a:gd name="T43" fmla="*/ 0 h 303"/>
                  <a:gd name="T44" fmla="*/ 1 w 904"/>
                  <a:gd name="T45" fmla="*/ 0 h 303"/>
                  <a:gd name="T46" fmla="*/ 1 w 904"/>
                  <a:gd name="T47" fmla="*/ 0 h 303"/>
                  <a:gd name="T48" fmla="*/ 1 w 904"/>
                  <a:gd name="T49" fmla="*/ 0 h 303"/>
                  <a:gd name="T50" fmla="*/ 1 w 904"/>
                  <a:gd name="T51" fmla="*/ 0 h 303"/>
                  <a:gd name="T52" fmla="*/ 1 w 904"/>
                  <a:gd name="T53" fmla="*/ 0 h 303"/>
                  <a:gd name="T54" fmla="*/ 1 w 904"/>
                  <a:gd name="T55" fmla="*/ 0 h 303"/>
                  <a:gd name="T56" fmla="*/ 1 w 904"/>
                  <a:gd name="T57" fmla="*/ 0 h 303"/>
                  <a:gd name="T58" fmla="*/ 1 w 904"/>
                  <a:gd name="T59" fmla="*/ 0 h 303"/>
                  <a:gd name="T60" fmla="*/ 1 w 904"/>
                  <a:gd name="T61" fmla="*/ 0 h 303"/>
                  <a:gd name="T62" fmla="*/ 1 w 904"/>
                  <a:gd name="T63" fmla="*/ 0 h 303"/>
                  <a:gd name="T64" fmla="*/ 1 w 904"/>
                  <a:gd name="T65" fmla="*/ 0 h 303"/>
                  <a:gd name="T66" fmla="*/ 1 w 904"/>
                  <a:gd name="T67" fmla="*/ 0 h 303"/>
                  <a:gd name="T68" fmla="*/ 1 w 904"/>
                  <a:gd name="T69" fmla="*/ 0 h 303"/>
                  <a:gd name="T70" fmla="*/ 1 w 904"/>
                  <a:gd name="T71" fmla="*/ 0 h 303"/>
                  <a:gd name="T72" fmla="*/ 1 w 904"/>
                  <a:gd name="T73" fmla="*/ 0 h 303"/>
                  <a:gd name="T74" fmla="*/ 1 w 904"/>
                  <a:gd name="T75" fmla="*/ 0 h 303"/>
                  <a:gd name="T76" fmla="*/ 1 w 904"/>
                  <a:gd name="T77" fmla="*/ 0 h 303"/>
                  <a:gd name="T78" fmla="*/ 1 w 904"/>
                  <a:gd name="T79" fmla="*/ 0 h 303"/>
                  <a:gd name="T80" fmla="*/ 1 w 904"/>
                  <a:gd name="T81" fmla="*/ 0 h 303"/>
                  <a:gd name="T82" fmla="*/ 1 w 904"/>
                  <a:gd name="T83" fmla="*/ 0 h 303"/>
                  <a:gd name="T84" fmla="*/ 1 w 904"/>
                  <a:gd name="T85" fmla="*/ 0 h 303"/>
                  <a:gd name="T86" fmla="*/ 1 w 904"/>
                  <a:gd name="T87" fmla="*/ 0 h 30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04"/>
                  <a:gd name="T133" fmla="*/ 0 h 303"/>
                  <a:gd name="T134" fmla="*/ 904 w 904"/>
                  <a:gd name="T135" fmla="*/ 303 h 30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04" h="303">
                    <a:moveTo>
                      <a:pt x="843" y="2"/>
                    </a:moveTo>
                    <a:lnTo>
                      <a:pt x="856" y="12"/>
                    </a:lnTo>
                    <a:lnTo>
                      <a:pt x="868" y="31"/>
                    </a:lnTo>
                    <a:lnTo>
                      <a:pt x="880" y="59"/>
                    </a:lnTo>
                    <a:lnTo>
                      <a:pt x="890" y="92"/>
                    </a:lnTo>
                    <a:lnTo>
                      <a:pt x="897" y="129"/>
                    </a:lnTo>
                    <a:lnTo>
                      <a:pt x="903" y="168"/>
                    </a:lnTo>
                    <a:lnTo>
                      <a:pt x="904" y="209"/>
                    </a:lnTo>
                    <a:lnTo>
                      <a:pt x="903" y="247"/>
                    </a:lnTo>
                    <a:lnTo>
                      <a:pt x="902" y="250"/>
                    </a:lnTo>
                    <a:lnTo>
                      <a:pt x="898" y="252"/>
                    </a:lnTo>
                    <a:lnTo>
                      <a:pt x="894" y="257"/>
                    </a:lnTo>
                    <a:lnTo>
                      <a:pt x="887" y="260"/>
                    </a:lnTo>
                    <a:lnTo>
                      <a:pt x="878" y="265"/>
                    </a:lnTo>
                    <a:lnTo>
                      <a:pt x="867" y="268"/>
                    </a:lnTo>
                    <a:lnTo>
                      <a:pt x="855" y="273"/>
                    </a:lnTo>
                    <a:lnTo>
                      <a:pt x="841" y="278"/>
                    </a:lnTo>
                    <a:lnTo>
                      <a:pt x="825" y="281"/>
                    </a:lnTo>
                    <a:lnTo>
                      <a:pt x="806" y="286"/>
                    </a:lnTo>
                    <a:lnTo>
                      <a:pt x="787" y="289"/>
                    </a:lnTo>
                    <a:lnTo>
                      <a:pt x="766" y="293"/>
                    </a:lnTo>
                    <a:lnTo>
                      <a:pt x="743" y="296"/>
                    </a:lnTo>
                    <a:lnTo>
                      <a:pt x="718" y="298"/>
                    </a:lnTo>
                    <a:lnTo>
                      <a:pt x="691" y="301"/>
                    </a:lnTo>
                    <a:lnTo>
                      <a:pt x="663" y="302"/>
                    </a:lnTo>
                    <a:lnTo>
                      <a:pt x="633" y="303"/>
                    </a:lnTo>
                    <a:lnTo>
                      <a:pt x="602" y="303"/>
                    </a:lnTo>
                    <a:lnTo>
                      <a:pt x="569" y="302"/>
                    </a:lnTo>
                    <a:lnTo>
                      <a:pt x="534" y="300"/>
                    </a:lnTo>
                    <a:lnTo>
                      <a:pt x="498" y="297"/>
                    </a:lnTo>
                    <a:lnTo>
                      <a:pt x="460" y="294"/>
                    </a:lnTo>
                    <a:lnTo>
                      <a:pt x="420" y="289"/>
                    </a:lnTo>
                    <a:lnTo>
                      <a:pt x="380" y="282"/>
                    </a:lnTo>
                    <a:lnTo>
                      <a:pt x="337" y="275"/>
                    </a:lnTo>
                    <a:lnTo>
                      <a:pt x="294" y="267"/>
                    </a:lnTo>
                    <a:lnTo>
                      <a:pt x="249" y="257"/>
                    </a:lnTo>
                    <a:lnTo>
                      <a:pt x="202" y="245"/>
                    </a:lnTo>
                    <a:lnTo>
                      <a:pt x="153" y="233"/>
                    </a:lnTo>
                    <a:lnTo>
                      <a:pt x="104" y="218"/>
                    </a:lnTo>
                    <a:lnTo>
                      <a:pt x="53" y="202"/>
                    </a:lnTo>
                    <a:lnTo>
                      <a:pt x="0" y="183"/>
                    </a:lnTo>
                    <a:lnTo>
                      <a:pt x="2" y="183"/>
                    </a:lnTo>
                    <a:lnTo>
                      <a:pt x="9" y="184"/>
                    </a:lnTo>
                    <a:lnTo>
                      <a:pt x="22" y="187"/>
                    </a:lnTo>
                    <a:lnTo>
                      <a:pt x="37" y="189"/>
                    </a:lnTo>
                    <a:lnTo>
                      <a:pt x="56" y="192"/>
                    </a:lnTo>
                    <a:lnTo>
                      <a:pt x="79" y="196"/>
                    </a:lnTo>
                    <a:lnTo>
                      <a:pt x="106" y="199"/>
                    </a:lnTo>
                    <a:lnTo>
                      <a:pt x="135" y="203"/>
                    </a:lnTo>
                    <a:lnTo>
                      <a:pt x="167" y="207"/>
                    </a:lnTo>
                    <a:lnTo>
                      <a:pt x="200" y="212"/>
                    </a:lnTo>
                    <a:lnTo>
                      <a:pt x="236" y="217"/>
                    </a:lnTo>
                    <a:lnTo>
                      <a:pt x="273" y="220"/>
                    </a:lnTo>
                    <a:lnTo>
                      <a:pt x="312" y="225"/>
                    </a:lnTo>
                    <a:lnTo>
                      <a:pt x="351" y="229"/>
                    </a:lnTo>
                    <a:lnTo>
                      <a:pt x="392" y="233"/>
                    </a:lnTo>
                    <a:lnTo>
                      <a:pt x="432" y="236"/>
                    </a:lnTo>
                    <a:lnTo>
                      <a:pt x="472" y="239"/>
                    </a:lnTo>
                    <a:lnTo>
                      <a:pt x="512" y="241"/>
                    </a:lnTo>
                    <a:lnTo>
                      <a:pt x="553" y="243"/>
                    </a:lnTo>
                    <a:lnTo>
                      <a:pt x="591" y="244"/>
                    </a:lnTo>
                    <a:lnTo>
                      <a:pt x="629" y="244"/>
                    </a:lnTo>
                    <a:lnTo>
                      <a:pt x="665" y="244"/>
                    </a:lnTo>
                    <a:lnTo>
                      <a:pt x="699" y="243"/>
                    </a:lnTo>
                    <a:lnTo>
                      <a:pt x="731" y="241"/>
                    </a:lnTo>
                    <a:lnTo>
                      <a:pt x="760" y="237"/>
                    </a:lnTo>
                    <a:lnTo>
                      <a:pt x="787" y="233"/>
                    </a:lnTo>
                    <a:lnTo>
                      <a:pt x="810" y="227"/>
                    </a:lnTo>
                    <a:lnTo>
                      <a:pt x="830" y="220"/>
                    </a:lnTo>
                    <a:lnTo>
                      <a:pt x="847" y="211"/>
                    </a:lnTo>
                    <a:lnTo>
                      <a:pt x="859" y="201"/>
                    </a:lnTo>
                    <a:lnTo>
                      <a:pt x="866" y="189"/>
                    </a:lnTo>
                    <a:lnTo>
                      <a:pt x="870" y="176"/>
                    </a:lnTo>
                    <a:lnTo>
                      <a:pt x="868" y="126"/>
                    </a:lnTo>
                    <a:lnTo>
                      <a:pt x="860" y="88"/>
                    </a:lnTo>
                    <a:lnTo>
                      <a:pt x="849" y="60"/>
                    </a:lnTo>
                    <a:lnTo>
                      <a:pt x="834" y="40"/>
                    </a:lnTo>
                    <a:lnTo>
                      <a:pt x="819" y="29"/>
                    </a:lnTo>
                    <a:lnTo>
                      <a:pt x="805" y="23"/>
                    </a:lnTo>
                    <a:lnTo>
                      <a:pt x="796" y="20"/>
                    </a:lnTo>
                    <a:lnTo>
                      <a:pt x="792" y="20"/>
                    </a:lnTo>
                    <a:lnTo>
                      <a:pt x="794" y="19"/>
                    </a:lnTo>
                    <a:lnTo>
                      <a:pt x="796" y="15"/>
                    </a:lnTo>
                    <a:lnTo>
                      <a:pt x="799" y="12"/>
                    </a:lnTo>
                    <a:lnTo>
                      <a:pt x="804" y="7"/>
                    </a:lnTo>
                    <a:lnTo>
                      <a:pt x="811" y="4"/>
                    </a:lnTo>
                    <a:lnTo>
                      <a:pt x="820" y="1"/>
                    </a:lnTo>
                    <a:lnTo>
                      <a:pt x="830" y="0"/>
                    </a:lnTo>
                    <a:lnTo>
                      <a:pt x="84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85" name="Freeform 64"/>
              <p:cNvSpPr>
                <a:spLocks/>
              </p:cNvSpPr>
              <p:nvPr/>
            </p:nvSpPr>
            <p:spPr bwMode="auto">
              <a:xfrm>
                <a:off x="1843" y="2282"/>
                <a:ext cx="62" cy="259"/>
              </a:xfrm>
              <a:custGeom>
                <a:avLst/>
                <a:gdLst>
                  <a:gd name="T0" fmla="*/ 1 w 124"/>
                  <a:gd name="T1" fmla="*/ 1 h 517"/>
                  <a:gd name="T2" fmla="*/ 1 w 124"/>
                  <a:gd name="T3" fmla="*/ 1 h 517"/>
                  <a:gd name="T4" fmla="*/ 1 w 124"/>
                  <a:gd name="T5" fmla="*/ 1 h 517"/>
                  <a:gd name="T6" fmla="*/ 1 w 124"/>
                  <a:gd name="T7" fmla="*/ 1 h 517"/>
                  <a:gd name="T8" fmla="*/ 1 w 124"/>
                  <a:gd name="T9" fmla="*/ 1 h 517"/>
                  <a:gd name="T10" fmla="*/ 1 w 124"/>
                  <a:gd name="T11" fmla="*/ 1 h 517"/>
                  <a:gd name="T12" fmla="*/ 1 w 124"/>
                  <a:gd name="T13" fmla="*/ 1 h 517"/>
                  <a:gd name="T14" fmla="*/ 1 w 124"/>
                  <a:gd name="T15" fmla="*/ 1 h 517"/>
                  <a:gd name="T16" fmla="*/ 1 w 124"/>
                  <a:gd name="T17" fmla="*/ 1 h 517"/>
                  <a:gd name="T18" fmla="*/ 1 w 124"/>
                  <a:gd name="T19" fmla="*/ 1 h 517"/>
                  <a:gd name="T20" fmla="*/ 1 w 124"/>
                  <a:gd name="T21" fmla="*/ 1 h 517"/>
                  <a:gd name="T22" fmla="*/ 1 w 124"/>
                  <a:gd name="T23" fmla="*/ 1 h 517"/>
                  <a:gd name="T24" fmla="*/ 1 w 124"/>
                  <a:gd name="T25" fmla="*/ 1 h 517"/>
                  <a:gd name="T26" fmla="*/ 1 w 124"/>
                  <a:gd name="T27" fmla="*/ 1 h 517"/>
                  <a:gd name="T28" fmla="*/ 1 w 124"/>
                  <a:gd name="T29" fmla="*/ 1 h 517"/>
                  <a:gd name="T30" fmla="*/ 0 w 124"/>
                  <a:gd name="T31" fmla="*/ 1 h 517"/>
                  <a:gd name="T32" fmla="*/ 0 w 124"/>
                  <a:gd name="T33" fmla="*/ 1 h 517"/>
                  <a:gd name="T34" fmla="*/ 1 w 124"/>
                  <a:gd name="T35" fmla="*/ 0 h 517"/>
                  <a:gd name="T36" fmla="*/ 1 w 124"/>
                  <a:gd name="T37" fmla="*/ 1 h 5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4"/>
                  <a:gd name="T58" fmla="*/ 0 h 517"/>
                  <a:gd name="T59" fmla="*/ 124 w 124"/>
                  <a:gd name="T60" fmla="*/ 517 h 5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4" h="517">
                    <a:moveTo>
                      <a:pt x="124" y="25"/>
                    </a:moveTo>
                    <a:lnTo>
                      <a:pt x="122" y="47"/>
                    </a:lnTo>
                    <a:lnTo>
                      <a:pt x="120" y="104"/>
                    </a:lnTo>
                    <a:lnTo>
                      <a:pt x="115" y="184"/>
                    </a:lnTo>
                    <a:lnTo>
                      <a:pt x="109" y="276"/>
                    </a:lnTo>
                    <a:lnTo>
                      <a:pt x="99" y="367"/>
                    </a:lnTo>
                    <a:lnTo>
                      <a:pt x="87" y="446"/>
                    </a:lnTo>
                    <a:lnTo>
                      <a:pt x="72" y="500"/>
                    </a:lnTo>
                    <a:lnTo>
                      <a:pt x="53" y="517"/>
                    </a:lnTo>
                    <a:lnTo>
                      <a:pt x="36" y="512"/>
                    </a:lnTo>
                    <a:lnTo>
                      <a:pt x="22" y="509"/>
                    </a:lnTo>
                    <a:lnTo>
                      <a:pt x="13" y="507"/>
                    </a:lnTo>
                    <a:lnTo>
                      <a:pt x="7" y="504"/>
                    </a:lnTo>
                    <a:lnTo>
                      <a:pt x="3" y="504"/>
                    </a:lnTo>
                    <a:lnTo>
                      <a:pt x="1" y="503"/>
                    </a:lnTo>
                    <a:lnTo>
                      <a:pt x="0" y="503"/>
                    </a:lnTo>
                    <a:lnTo>
                      <a:pt x="98" y="0"/>
                    </a:lnTo>
                    <a:lnTo>
                      <a:pt x="124"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86" name="Freeform 65"/>
              <p:cNvSpPr>
                <a:spLocks/>
              </p:cNvSpPr>
              <p:nvPr/>
            </p:nvSpPr>
            <p:spPr bwMode="auto">
              <a:xfrm>
                <a:off x="1591" y="2247"/>
                <a:ext cx="82" cy="236"/>
              </a:xfrm>
              <a:custGeom>
                <a:avLst/>
                <a:gdLst>
                  <a:gd name="T0" fmla="*/ 1 w 164"/>
                  <a:gd name="T1" fmla="*/ 1 h 472"/>
                  <a:gd name="T2" fmla="*/ 1 w 164"/>
                  <a:gd name="T3" fmla="*/ 1 h 472"/>
                  <a:gd name="T4" fmla="*/ 1 w 164"/>
                  <a:gd name="T5" fmla="*/ 1 h 472"/>
                  <a:gd name="T6" fmla="*/ 1 w 164"/>
                  <a:gd name="T7" fmla="*/ 1 h 472"/>
                  <a:gd name="T8" fmla="*/ 1 w 164"/>
                  <a:gd name="T9" fmla="*/ 1 h 472"/>
                  <a:gd name="T10" fmla="*/ 1 w 164"/>
                  <a:gd name="T11" fmla="*/ 1 h 472"/>
                  <a:gd name="T12" fmla="*/ 1 w 164"/>
                  <a:gd name="T13" fmla="*/ 1 h 472"/>
                  <a:gd name="T14" fmla="*/ 1 w 164"/>
                  <a:gd name="T15" fmla="*/ 1 h 472"/>
                  <a:gd name="T16" fmla="*/ 1 w 164"/>
                  <a:gd name="T17" fmla="*/ 1 h 472"/>
                  <a:gd name="T18" fmla="*/ 1 w 164"/>
                  <a:gd name="T19" fmla="*/ 1 h 472"/>
                  <a:gd name="T20" fmla="*/ 1 w 164"/>
                  <a:gd name="T21" fmla="*/ 1 h 472"/>
                  <a:gd name="T22" fmla="*/ 1 w 164"/>
                  <a:gd name="T23" fmla="*/ 1 h 472"/>
                  <a:gd name="T24" fmla="*/ 1 w 164"/>
                  <a:gd name="T25" fmla="*/ 1 h 472"/>
                  <a:gd name="T26" fmla="*/ 1 w 164"/>
                  <a:gd name="T27" fmla="*/ 1 h 472"/>
                  <a:gd name="T28" fmla="*/ 1 w 164"/>
                  <a:gd name="T29" fmla="*/ 1 h 472"/>
                  <a:gd name="T30" fmla="*/ 1 w 164"/>
                  <a:gd name="T31" fmla="*/ 1 h 472"/>
                  <a:gd name="T32" fmla="*/ 0 w 164"/>
                  <a:gd name="T33" fmla="*/ 1 h 472"/>
                  <a:gd name="T34" fmla="*/ 1 w 164"/>
                  <a:gd name="T35" fmla="*/ 1 h 472"/>
                  <a:gd name="T36" fmla="*/ 1 w 164"/>
                  <a:gd name="T37" fmla="*/ 1 h 472"/>
                  <a:gd name="T38" fmla="*/ 1 w 164"/>
                  <a:gd name="T39" fmla="*/ 0 h 472"/>
                  <a:gd name="T40" fmla="*/ 1 w 164"/>
                  <a:gd name="T41" fmla="*/ 0 h 472"/>
                  <a:gd name="T42" fmla="*/ 1 w 164"/>
                  <a:gd name="T43" fmla="*/ 1 h 472"/>
                  <a:gd name="T44" fmla="*/ 1 w 164"/>
                  <a:gd name="T45" fmla="*/ 1 h 472"/>
                  <a:gd name="T46" fmla="*/ 1 w 164"/>
                  <a:gd name="T47" fmla="*/ 1 h 472"/>
                  <a:gd name="T48" fmla="*/ 1 w 164"/>
                  <a:gd name="T49" fmla="*/ 1 h 472"/>
                  <a:gd name="T50" fmla="*/ 1 w 164"/>
                  <a:gd name="T51" fmla="*/ 1 h 47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64"/>
                  <a:gd name="T79" fmla="*/ 0 h 472"/>
                  <a:gd name="T80" fmla="*/ 164 w 164"/>
                  <a:gd name="T81" fmla="*/ 472 h 47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64" h="472">
                    <a:moveTo>
                      <a:pt x="56" y="52"/>
                    </a:moveTo>
                    <a:lnTo>
                      <a:pt x="56" y="65"/>
                    </a:lnTo>
                    <a:lnTo>
                      <a:pt x="59" y="101"/>
                    </a:lnTo>
                    <a:lnTo>
                      <a:pt x="62" y="153"/>
                    </a:lnTo>
                    <a:lnTo>
                      <a:pt x="70" y="216"/>
                    </a:lnTo>
                    <a:lnTo>
                      <a:pt x="84" y="285"/>
                    </a:lnTo>
                    <a:lnTo>
                      <a:pt x="102" y="354"/>
                    </a:lnTo>
                    <a:lnTo>
                      <a:pt x="129" y="419"/>
                    </a:lnTo>
                    <a:lnTo>
                      <a:pt x="164" y="472"/>
                    </a:lnTo>
                    <a:lnTo>
                      <a:pt x="109" y="459"/>
                    </a:lnTo>
                    <a:lnTo>
                      <a:pt x="104" y="445"/>
                    </a:lnTo>
                    <a:lnTo>
                      <a:pt x="90" y="407"/>
                    </a:lnTo>
                    <a:lnTo>
                      <a:pt x="69" y="352"/>
                    </a:lnTo>
                    <a:lnTo>
                      <a:pt x="47" y="286"/>
                    </a:lnTo>
                    <a:lnTo>
                      <a:pt x="25" y="216"/>
                    </a:lnTo>
                    <a:lnTo>
                      <a:pt x="9" y="147"/>
                    </a:lnTo>
                    <a:lnTo>
                      <a:pt x="0" y="86"/>
                    </a:lnTo>
                    <a:lnTo>
                      <a:pt x="2" y="39"/>
                    </a:lnTo>
                    <a:lnTo>
                      <a:pt x="11" y="11"/>
                    </a:lnTo>
                    <a:lnTo>
                      <a:pt x="21" y="0"/>
                    </a:lnTo>
                    <a:lnTo>
                      <a:pt x="30" y="0"/>
                    </a:lnTo>
                    <a:lnTo>
                      <a:pt x="38" y="9"/>
                    </a:lnTo>
                    <a:lnTo>
                      <a:pt x="46" y="23"/>
                    </a:lnTo>
                    <a:lnTo>
                      <a:pt x="52" y="36"/>
                    </a:lnTo>
                    <a:lnTo>
                      <a:pt x="55" y="48"/>
                    </a:lnTo>
                    <a:lnTo>
                      <a:pt x="56"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87" name="Freeform 66"/>
              <p:cNvSpPr>
                <a:spLocks/>
              </p:cNvSpPr>
              <p:nvPr/>
            </p:nvSpPr>
            <p:spPr bwMode="auto">
              <a:xfrm>
                <a:off x="1649" y="2329"/>
                <a:ext cx="212" cy="64"/>
              </a:xfrm>
              <a:custGeom>
                <a:avLst/>
                <a:gdLst>
                  <a:gd name="T0" fmla="*/ 0 w 424"/>
                  <a:gd name="T1" fmla="*/ 0 h 129"/>
                  <a:gd name="T2" fmla="*/ 1 w 424"/>
                  <a:gd name="T3" fmla="*/ 0 h 129"/>
                  <a:gd name="T4" fmla="*/ 1 w 424"/>
                  <a:gd name="T5" fmla="*/ 0 h 129"/>
                  <a:gd name="T6" fmla="*/ 1 w 424"/>
                  <a:gd name="T7" fmla="*/ 0 h 129"/>
                  <a:gd name="T8" fmla="*/ 1 w 424"/>
                  <a:gd name="T9" fmla="*/ 0 h 129"/>
                  <a:gd name="T10" fmla="*/ 1 w 424"/>
                  <a:gd name="T11" fmla="*/ 0 h 129"/>
                  <a:gd name="T12" fmla="*/ 1 w 424"/>
                  <a:gd name="T13" fmla="*/ 0 h 129"/>
                  <a:gd name="T14" fmla="*/ 1 w 424"/>
                  <a:gd name="T15" fmla="*/ 0 h 129"/>
                  <a:gd name="T16" fmla="*/ 1 w 424"/>
                  <a:gd name="T17" fmla="*/ 0 h 129"/>
                  <a:gd name="T18" fmla="*/ 1 w 424"/>
                  <a:gd name="T19" fmla="*/ 0 h 129"/>
                  <a:gd name="T20" fmla="*/ 1 w 424"/>
                  <a:gd name="T21" fmla="*/ 0 h 129"/>
                  <a:gd name="T22" fmla="*/ 1 w 424"/>
                  <a:gd name="T23" fmla="*/ 0 h 129"/>
                  <a:gd name="T24" fmla="*/ 1 w 424"/>
                  <a:gd name="T25" fmla="*/ 0 h 129"/>
                  <a:gd name="T26" fmla="*/ 1 w 424"/>
                  <a:gd name="T27" fmla="*/ 0 h 129"/>
                  <a:gd name="T28" fmla="*/ 1 w 424"/>
                  <a:gd name="T29" fmla="*/ 0 h 129"/>
                  <a:gd name="T30" fmla="*/ 1 w 424"/>
                  <a:gd name="T31" fmla="*/ 0 h 129"/>
                  <a:gd name="T32" fmla="*/ 1 w 424"/>
                  <a:gd name="T33" fmla="*/ 0 h 129"/>
                  <a:gd name="T34" fmla="*/ 1 w 424"/>
                  <a:gd name="T35" fmla="*/ 0 h 129"/>
                  <a:gd name="T36" fmla="*/ 1 w 424"/>
                  <a:gd name="T37" fmla="*/ 0 h 129"/>
                  <a:gd name="T38" fmla="*/ 1 w 424"/>
                  <a:gd name="T39" fmla="*/ 0 h 129"/>
                  <a:gd name="T40" fmla="*/ 1 w 424"/>
                  <a:gd name="T41" fmla="*/ 0 h 129"/>
                  <a:gd name="T42" fmla="*/ 1 w 424"/>
                  <a:gd name="T43" fmla="*/ 0 h 129"/>
                  <a:gd name="T44" fmla="*/ 1 w 424"/>
                  <a:gd name="T45" fmla="*/ 0 h 129"/>
                  <a:gd name="T46" fmla="*/ 1 w 424"/>
                  <a:gd name="T47" fmla="*/ 0 h 129"/>
                  <a:gd name="T48" fmla="*/ 1 w 424"/>
                  <a:gd name="T49" fmla="*/ 0 h 129"/>
                  <a:gd name="T50" fmla="*/ 1 w 424"/>
                  <a:gd name="T51" fmla="*/ 0 h 129"/>
                  <a:gd name="T52" fmla="*/ 1 w 424"/>
                  <a:gd name="T53" fmla="*/ 0 h 129"/>
                  <a:gd name="T54" fmla="*/ 1 w 424"/>
                  <a:gd name="T55" fmla="*/ 0 h 129"/>
                  <a:gd name="T56" fmla="*/ 1 w 424"/>
                  <a:gd name="T57" fmla="*/ 0 h 129"/>
                  <a:gd name="T58" fmla="*/ 1 w 424"/>
                  <a:gd name="T59" fmla="*/ 0 h 129"/>
                  <a:gd name="T60" fmla="*/ 1 w 424"/>
                  <a:gd name="T61" fmla="*/ 0 h 129"/>
                  <a:gd name="T62" fmla="*/ 1 w 424"/>
                  <a:gd name="T63" fmla="*/ 0 h 129"/>
                  <a:gd name="T64" fmla="*/ 1 w 424"/>
                  <a:gd name="T65" fmla="*/ 0 h 129"/>
                  <a:gd name="T66" fmla="*/ 1 w 424"/>
                  <a:gd name="T67" fmla="*/ 0 h 129"/>
                  <a:gd name="T68" fmla="*/ 1 w 424"/>
                  <a:gd name="T69" fmla="*/ 0 h 129"/>
                  <a:gd name="T70" fmla="*/ 1 w 424"/>
                  <a:gd name="T71" fmla="*/ 0 h 129"/>
                  <a:gd name="T72" fmla="*/ 1 w 424"/>
                  <a:gd name="T73" fmla="*/ 0 h 129"/>
                  <a:gd name="T74" fmla="*/ 1 w 424"/>
                  <a:gd name="T75" fmla="*/ 0 h 129"/>
                  <a:gd name="T76" fmla="*/ 1 w 424"/>
                  <a:gd name="T77" fmla="*/ 0 h 129"/>
                  <a:gd name="T78" fmla="*/ 1 w 424"/>
                  <a:gd name="T79" fmla="*/ 0 h 129"/>
                  <a:gd name="T80" fmla="*/ 1 w 424"/>
                  <a:gd name="T81" fmla="*/ 0 h 129"/>
                  <a:gd name="T82" fmla="*/ 1 w 424"/>
                  <a:gd name="T83" fmla="*/ 0 h 129"/>
                  <a:gd name="T84" fmla="*/ 1 w 424"/>
                  <a:gd name="T85" fmla="*/ 0 h 129"/>
                  <a:gd name="T86" fmla="*/ 1 w 424"/>
                  <a:gd name="T87" fmla="*/ 0 h 129"/>
                  <a:gd name="T88" fmla="*/ 1 w 424"/>
                  <a:gd name="T89" fmla="*/ 0 h 129"/>
                  <a:gd name="T90" fmla="*/ 1 w 424"/>
                  <a:gd name="T91" fmla="*/ 0 h 129"/>
                  <a:gd name="T92" fmla="*/ 1 w 424"/>
                  <a:gd name="T93" fmla="*/ 0 h 129"/>
                  <a:gd name="T94" fmla="*/ 1 w 424"/>
                  <a:gd name="T95" fmla="*/ 0 h 129"/>
                  <a:gd name="T96" fmla="*/ 1 w 424"/>
                  <a:gd name="T97" fmla="*/ 0 h 129"/>
                  <a:gd name="T98" fmla="*/ 1 w 424"/>
                  <a:gd name="T99" fmla="*/ 0 h 129"/>
                  <a:gd name="T100" fmla="*/ 1 w 424"/>
                  <a:gd name="T101" fmla="*/ 0 h 129"/>
                  <a:gd name="T102" fmla="*/ 1 w 424"/>
                  <a:gd name="T103" fmla="*/ 0 h 129"/>
                  <a:gd name="T104" fmla="*/ 1 w 424"/>
                  <a:gd name="T105" fmla="*/ 0 h 129"/>
                  <a:gd name="T106" fmla="*/ 1 w 424"/>
                  <a:gd name="T107" fmla="*/ 0 h 129"/>
                  <a:gd name="T108" fmla="*/ 1 w 424"/>
                  <a:gd name="T109" fmla="*/ 0 h 129"/>
                  <a:gd name="T110" fmla="*/ 1 w 424"/>
                  <a:gd name="T111" fmla="*/ 0 h 129"/>
                  <a:gd name="T112" fmla="*/ 1 w 424"/>
                  <a:gd name="T113" fmla="*/ 0 h 129"/>
                  <a:gd name="T114" fmla="*/ 0 w 424"/>
                  <a:gd name="T115" fmla="*/ 0 h 12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24"/>
                  <a:gd name="T175" fmla="*/ 0 h 129"/>
                  <a:gd name="T176" fmla="*/ 424 w 424"/>
                  <a:gd name="T177" fmla="*/ 129 h 12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24" h="129">
                    <a:moveTo>
                      <a:pt x="0" y="0"/>
                    </a:moveTo>
                    <a:lnTo>
                      <a:pt x="2" y="1"/>
                    </a:lnTo>
                    <a:lnTo>
                      <a:pt x="7" y="3"/>
                    </a:lnTo>
                    <a:lnTo>
                      <a:pt x="15" y="7"/>
                    </a:lnTo>
                    <a:lnTo>
                      <a:pt x="25" y="12"/>
                    </a:lnTo>
                    <a:lnTo>
                      <a:pt x="38" y="17"/>
                    </a:lnTo>
                    <a:lnTo>
                      <a:pt x="53" y="23"/>
                    </a:lnTo>
                    <a:lnTo>
                      <a:pt x="69" y="30"/>
                    </a:lnTo>
                    <a:lnTo>
                      <a:pt x="85" y="37"/>
                    </a:lnTo>
                    <a:lnTo>
                      <a:pt x="104" y="44"/>
                    </a:lnTo>
                    <a:lnTo>
                      <a:pt x="121" y="51"/>
                    </a:lnTo>
                    <a:lnTo>
                      <a:pt x="138" y="56"/>
                    </a:lnTo>
                    <a:lnTo>
                      <a:pt x="156" y="62"/>
                    </a:lnTo>
                    <a:lnTo>
                      <a:pt x="171" y="67"/>
                    </a:lnTo>
                    <a:lnTo>
                      <a:pt x="186" y="70"/>
                    </a:lnTo>
                    <a:lnTo>
                      <a:pt x="198" y="73"/>
                    </a:lnTo>
                    <a:lnTo>
                      <a:pt x="209" y="74"/>
                    </a:lnTo>
                    <a:lnTo>
                      <a:pt x="219" y="74"/>
                    </a:lnTo>
                    <a:lnTo>
                      <a:pt x="232" y="75"/>
                    </a:lnTo>
                    <a:lnTo>
                      <a:pt x="247" y="76"/>
                    </a:lnTo>
                    <a:lnTo>
                      <a:pt x="263" y="77"/>
                    </a:lnTo>
                    <a:lnTo>
                      <a:pt x="280" y="79"/>
                    </a:lnTo>
                    <a:lnTo>
                      <a:pt x="298" y="81"/>
                    </a:lnTo>
                    <a:lnTo>
                      <a:pt x="317" y="83"/>
                    </a:lnTo>
                    <a:lnTo>
                      <a:pt x="335" y="85"/>
                    </a:lnTo>
                    <a:lnTo>
                      <a:pt x="353" y="88"/>
                    </a:lnTo>
                    <a:lnTo>
                      <a:pt x="369" y="90"/>
                    </a:lnTo>
                    <a:lnTo>
                      <a:pt x="384" y="91"/>
                    </a:lnTo>
                    <a:lnTo>
                      <a:pt x="397" y="93"/>
                    </a:lnTo>
                    <a:lnTo>
                      <a:pt x="408" y="94"/>
                    </a:lnTo>
                    <a:lnTo>
                      <a:pt x="417" y="96"/>
                    </a:lnTo>
                    <a:lnTo>
                      <a:pt x="422" y="97"/>
                    </a:lnTo>
                    <a:lnTo>
                      <a:pt x="424" y="97"/>
                    </a:lnTo>
                    <a:lnTo>
                      <a:pt x="422" y="98"/>
                    </a:lnTo>
                    <a:lnTo>
                      <a:pt x="414" y="101"/>
                    </a:lnTo>
                    <a:lnTo>
                      <a:pt x="402" y="107"/>
                    </a:lnTo>
                    <a:lnTo>
                      <a:pt x="386" y="113"/>
                    </a:lnTo>
                    <a:lnTo>
                      <a:pt x="366" y="119"/>
                    </a:lnTo>
                    <a:lnTo>
                      <a:pt x="343" y="124"/>
                    </a:lnTo>
                    <a:lnTo>
                      <a:pt x="317" y="128"/>
                    </a:lnTo>
                    <a:lnTo>
                      <a:pt x="288" y="129"/>
                    </a:lnTo>
                    <a:lnTo>
                      <a:pt x="273" y="128"/>
                    </a:lnTo>
                    <a:lnTo>
                      <a:pt x="257" y="127"/>
                    </a:lnTo>
                    <a:lnTo>
                      <a:pt x="240" y="123"/>
                    </a:lnTo>
                    <a:lnTo>
                      <a:pt x="224" y="120"/>
                    </a:lnTo>
                    <a:lnTo>
                      <a:pt x="206" y="115"/>
                    </a:lnTo>
                    <a:lnTo>
                      <a:pt x="190" y="111"/>
                    </a:lnTo>
                    <a:lnTo>
                      <a:pt x="174" y="106"/>
                    </a:lnTo>
                    <a:lnTo>
                      <a:pt x="159" y="100"/>
                    </a:lnTo>
                    <a:lnTo>
                      <a:pt x="144" y="94"/>
                    </a:lnTo>
                    <a:lnTo>
                      <a:pt x="131" y="90"/>
                    </a:lnTo>
                    <a:lnTo>
                      <a:pt x="119" y="85"/>
                    </a:lnTo>
                    <a:lnTo>
                      <a:pt x="108" y="81"/>
                    </a:lnTo>
                    <a:lnTo>
                      <a:pt x="100" y="77"/>
                    </a:lnTo>
                    <a:lnTo>
                      <a:pt x="95" y="74"/>
                    </a:lnTo>
                    <a:lnTo>
                      <a:pt x="90" y="73"/>
                    </a:lnTo>
                    <a:lnTo>
                      <a:pt x="89" y="71"/>
                    </a:lnTo>
                    <a:lnTo>
                      <a:pt x="0" y="0"/>
                    </a:lnTo>
                    <a:close/>
                  </a:path>
                </a:pathLst>
              </a:custGeom>
              <a:solidFill>
                <a:srgbClr val="AD7C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88" name="Freeform 67"/>
              <p:cNvSpPr>
                <a:spLocks/>
              </p:cNvSpPr>
              <p:nvPr/>
            </p:nvSpPr>
            <p:spPr bwMode="auto">
              <a:xfrm>
                <a:off x="1653" y="2339"/>
                <a:ext cx="204" cy="66"/>
              </a:xfrm>
              <a:custGeom>
                <a:avLst/>
                <a:gdLst>
                  <a:gd name="T0" fmla="*/ 0 w 409"/>
                  <a:gd name="T1" fmla="*/ 1 h 131"/>
                  <a:gd name="T2" fmla="*/ 0 w 409"/>
                  <a:gd name="T3" fmla="*/ 1 h 131"/>
                  <a:gd name="T4" fmla="*/ 0 w 409"/>
                  <a:gd name="T5" fmla="*/ 1 h 131"/>
                  <a:gd name="T6" fmla="*/ 0 w 409"/>
                  <a:gd name="T7" fmla="*/ 1 h 131"/>
                  <a:gd name="T8" fmla="*/ 0 w 409"/>
                  <a:gd name="T9" fmla="*/ 1 h 131"/>
                  <a:gd name="T10" fmla="*/ 0 w 409"/>
                  <a:gd name="T11" fmla="*/ 1 h 131"/>
                  <a:gd name="T12" fmla="*/ 0 w 409"/>
                  <a:gd name="T13" fmla="*/ 1 h 131"/>
                  <a:gd name="T14" fmla="*/ 0 w 409"/>
                  <a:gd name="T15" fmla="*/ 1 h 131"/>
                  <a:gd name="T16" fmla="*/ 0 w 409"/>
                  <a:gd name="T17" fmla="*/ 1 h 131"/>
                  <a:gd name="T18" fmla="*/ 0 w 409"/>
                  <a:gd name="T19" fmla="*/ 1 h 131"/>
                  <a:gd name="T20" fmla="*/ 0 w 409"/>
                  <a:gd name="T21" fmla="*/ 1 h 131"/>
                  <a:gd name="T22" fmla="*/ 0 w 409"/>
                  <a:gd name="T23" fmla="*/ 1 h 131"/>
                  <a:gd name="T24" fmla="*/ 0 w 409"/>
                  <a:gd name="T25" fmla="*/ 1 h 131"/>
                  <a:gd name="T26" fmla="*/ 0 w 409"/>
                  <a:gd name="T27" fmla="*/ 1 h 131"/>
                  <a:gd name="T28" fmla="*/ 0 w 409"/>
                  <a:gd name="T29" fmla="*/ 1 h 131"/>
                  <a:gd name="T30" fmla="*/ 0 w 409"/>
                  <a:gd name="T31" fmla="*/ 1 h 131"/>
                  <a:gd name="T32" fmla="*/ 0 w 409"/>
                  <a:gd name="T33" fmla="*/ 1 h 131"/>
                  <a:gd name="T34" fmla="*/ 0 w 409"/>
                  <a:gd name="T35" fmla="*/ 1 h 131"/>
                  <a:gd name="T36" fmla="*/ 0 w 409"/>
                  <a:gd name="T37" fmla="*/ 1 h 131"/>
                  <a:gd name="T38" fmla="*/ 0 w 409"/>
                  <a:gd name="T39" fmla="*/ 1 h 131"/>
                  <a:gd name="T40" fmla="*/ 0 w 409"/>
                  <a:gd name="T41" fmla="*/ 1 h 131"/>
                  <a:gd name="T42" fmla="*/ 0 w 409"/>
                  <a:gd name="T43" fmla="*/ 1 h 131"/>
                  <a:gd name="T44" fmla="*/ 0 w 409"/>
                  <a:gd name="T45" fmla="*/ 1 h 131"/>
                  <a:gd name="T46" fmla="*/ 0 w 409"/>
                  <a:gd name="T47" fmla="*/ 1 h 131"/>
                  <a:gd name="T48" fmla="*/ 0 w 409"/>
                  <a:gd name="T49" fmla="*/ 1 h 131"/>
                  <a:gd name="T50" fmla="*/ 0 w 409"/>
                  <a:gd name="T51" fmla="*/ 1 h 131"/>
                  <a:gd name="T52" fmla="*/ 0 w 409"/>
                  <a:gd name="T53" fmla="*/ 1 h 131"/>
                  <a:gd name="T54" fmla="*/ 0 w 409"/>
                  <a:gd name="T55" fmla="*/ 1 h 131"/>
                  <a:gd name="T56" fmla="*/ 0 w 409"/>
                  <a:gd name="T57" fmla="*/ 1 h 131"/>
                  <a:gd name="T58" fmla="*/ 0 w 409"/>
                  <a:gd name="T59" fmla="*/ 1 h 131"/>
                  <a:gd name="T60" fmla="*/ 0 w 409"/>
                  <a:gd name="T61" fmla="*/ 1 h 131"/>
                  <a:gd name="T62" fmla="*/ 0 w 409"/>
                  <a:gd name="T63" fmla="*/ 1 h 13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09"/>
                  <a:gd name="T97" fmla="*/ 0 h 131"/>
                  <a:gd name="T98" fmla="*/ 409 w 409"/>
                  <a:gd name="T99" fmla="*/ 131 h 13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09" h="131">
                    <a:moveTo>
                      <a:pt x="409" y="100"/>
                    </a:moveTo>
                    <a:lnTo>
                      <a:pt x="407" y="100"/>
                    </a:lnTo>
                    <a:lnTo>
                      <a:pt x="401" y="99"/>
                    </a:lnTo>
                    <a:lnTo>
                      <a:pt x="392" y="99"/>
                    </a:lnTo>
                    <a:lnTo>
                      <a:pt x="379" y="98"/>
                    </a:lnTo>
                    <a:lnTo>
                      <a:pt x="365" y="95"/>
                    </a:lnTo>
                    <a:lnTo>
                      <a:pt x="349" y="94"/>
                    </a:lnTo>
                    <a:lnTo>
                      <a:pt x="332" y="93"/>
                    </a:lnTo>
                    <a:lnTo>
                      <a:pt x="313" y="91"/>
                    </a:lnTo>
                    <a:lnTo>
                      <a:pt x="295" y="88"/>
                    </a:lnTo>
                    <a:lnTo>
                      <a:pt x="276" y="87"/>
                    </a:lnTo>
                    <a:lnTo>
                      <a:pt x="259" y="85"/>
                    </a:lnTo>
                    <a:lnTo>
                      <a:pt x="244" y="84"/>
                    </a:lnTo>
                    <a:lnTo>
                      <a:pt x="229" y="82"/>
                    </a:lnTo>
                    <a:lnTo>
                      <a:pt x="218" y="80"/>
                    </a:lnTo>
                    <a:lnTo>
                      <a:pt x="210" y="79"/>
                    </a:lnTo>
                    <a:lnTo>
                      <a:pt x="204" y="78"/>
                    </a:lnTo>
                    <a:lnTo>
                      <a:pt x="199" y="77"/>
                    </a:lnTo>
                    <a:lnTo>
                      <a:pt x="190" y="73"/>
                    </a:lnTo>
                    <a:lnTo>
                      <a:pt x="179" y="69"/>
                    </a:lnTo>
                    <a:lnTo>
                      <a:pt x="165" y="64"/>
                    </a:lnTo>
                    <a:lnTo>
                      <a:pt x="149" y="57"/>
                    </a:lnTo>
                    <a:lnTo>
                      <a:pt x="131" y="52"/>
                    </a:lnTo>
                    <a:lnTo>
                      <a:pt x="114" y="45"/>
                    </a:lnTo>
                    <a:lnTo>
                      <a:pt x="96" y="37"/>
                    </a:lnTo>
                    <a:lnTo>
                      <a:pt x="77" y="30"/>
                    </a:lnTo>
                    <a:lnTo>
                      <a:pt x="60" y="23"/>
                    </a:lnTo>
                    <a:lnTo>
                      <a:pt x="44" y="17"/>
                    </a:lnTo>
                    <a:lnTo>
                      <a:pt x="30" y="11"/>
                    </a:lnTo>
                    <a:lnTo>
                      <a:pt x="17" y="7"/>
                    </a:lnTo>
                    <a:lnTo>
                      <a:pt x="8" y="3"/>
                    </a:lnTo>
                    <a:lnTo>
                      <a:pt x="2" y="1"/>
                    </a:lnTo>
                    <a:lnTo>
                      <a:pt x="0" y="0"/>
                    </a:lnTo>
                    <a:lnTo>
                      <a:pt x="1" y="1"/>
                    </a:lnTo>
                    <a:lnTo>
                      <a:pt x="6" y="4"/>
                    </a:lnTo>
                    <a:lnTo>
                      <a:pt x="14" y="10"/>
                    </a:lnTo>
                    <a:lnTo>
                      <a:pt x="23" y="17"/>
                    </a:lnTo>
                    <a:lnTo>
                      <a:pt x="36" y="26"/>
                    </a:lnTo>
                    <a:lnTo>
                      <a:pt x="50" y="35"/>
                    </a:lnTo>
                    <a:lnTo>
                      <a:pt x="65" y="47"/>
                    </a:lnTo>
                    <a:lnTo>
                      <a:pt x="81" y="57"/>
                    </a:lnTo>
                    <a:lnTo>
                      <a:pt x="97" y="69"/>
                    </a:lnTo>
                    <a:lnTo>
                      <a:pt x="114" y="80"/>
                    </a:lnTo>
                    <a:lnTo>
                      <a:pt x="132" y="91"/>
                    </a:lnTo>
                    <a:lnTo>
                      <a:pt x="150" y="101"/>
                    </a:lnTo>
                    <a:lnTo>
                      <a:pt x="166" y="110"/>
                    </a:lnTo>
                    <a:lnTo>
                      <a:pt x="182" y="117"/>
                    </a:lnTo>
                    <a:lnTo>
                      <a:pt x="197" y="123"/>
                    </a:lnTo>
                    <a:lnTo>
                      <a:pt x="210" y="128"/>
                    </a:lnTo>
                    <a:lnTo>
                      <a:pt x="222" y="130"/>
                    </a:lnTo>
                    <a:lnTo>
                      <a:pt x="237" y="131"/>
                    </a:lnTo>
                    <a:lnTo>
                      <a:pt x="252" y="131"/>
                    </a:lnTo>
                    <a:lnTo>
                      <a:pt x="268" y="130"/>
                    </a:lnTo>
                    <a:lnTo>
                      <a:pt x="285" y="129"/>
                    </a:lnTo>
                    <a:lnTo>
                      <a:pt x="301" y="126"/>
                    </a:lnTo>
                    <a:lnTo>
                      <a:pt x="318" y="123"/>
                    </a:lnTo>
                    <a:lnTo>
                      <a:pt x="334" y="120"/>
                    </a:lnTo>
                    <a:lnTo>
                      <a:pt x="349" y="116"/>
                    </a:lnTo>
                    <a:lnTo>
                      <a:pt x="363" y="113"/>
                    </a:lnTo>
                    <a:lnTo>
                      <a:pt x="376" y="109"/>
                    </a:lnTo>
                    <a:lnTo>
                      <a:pt x="387" y="107"/>
                    </a:lnTo>
                    <a:lnTo>
                      <a:pt x="396" y="103"/>
                    </a:lnTo>
                    <a:lnTo>
                      <a:pt x="403" y="102"/>
                    </a:lnTo>
                    <a:lnTo>
                      <a:pt x="408" y="100"/>
                    </a:lnTo>
                    <a:lnTo>
                      <a:pt x="409"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89" name="Freeform 68"/>
              <p:cNvSpPr>
                <a:spLocks/>
              </p:cNvSpPr>
              <p:nvPr/>
            </p:nvSpPr>
            <p:spPr bwMode="auto">
              <a:xfrm>
                <a:off x="1660" y="2409"/>
                <a:ext cx="158" cy="70"/>
              </a:xfrm>
              <a:custGeom>
                <a:avLst/>
                <a:gdLst>
                  <a:gd name="T0" fmla="*/ 0 w 316"/>
                  <a:gd name="T1" fmla="*/ 0 h 141"/>
                  <a:gd name="T2" fmla="*/ 1 w 316"/>
                  <a:gd name="T3" fmla="*/ 0 h 141"/>
                  <a:gd name="T4" fmla="*/ 1 w 316"/>
                  <a:gd name="T5" fmla="*/ 0 h 141"/>
                  <a:gd name="T6" fmla="*/ 1 w 316"/>
                  <a:gd name="T7" fmla="*/ 0 h 141"/>
                  <a:gd name="T8" fmla="*/ 1 w 316"/>
                  <a:gd name="T9" fmla="*/ 0 h 141"/>
                  <a:gd name="T10" fmla="*/ 1 w 316"/>
                  <a:gd name="T11" fmla="*/ 0 h 141"/>
                  <a:gd name="T12" fmla="*/ 1 w 316"/>
                  <a:gd name="T13" fmla="*/ 0 h 141"/>
                  <a:gd name="T14" fmla="*/ 1 w 316"/>
                  <a:gd name="T15" fmla="*/ 0 h 141"/>
                  <a:gd name="T16" fmla="*/ 1 w 316"/>
                  <a:gd name="T17" fmla="*/ 0 h 141"/>
                  <a:gd name="T18" fmla="*/ 1 w 316"/>
                  <a:gd name="T19" fmla="*/ 0 h 141"/>
                  <a:gd name="T20" fmla="*/ 1 w 316"/>
                  <a:gd name="T21" fmla="*/ 0 h 141"/>
                  <a:gd name="T22" fmla="*/ 1 w 316"/>
                  <a:gd name="T23" fmla="*/ 0 h 141"/>
                  <a:gd name="T24" fmla="*/ 1 w 316"/>
                  <a:gd name="T25" fmla="*/ 0 h 141"/>
                  <a:gd name="T26" fmla="*/ 1 w 316"/>
                  <a:gd name="T27" fmla="*/ 0 h 141"/>
                  <a:gd name="T28" fmla="*/ 1 w 316"/>
                  <a:gd name="T29" fmla="*/ 0 h 141"/>
                  <a:gd name="T30" fmla="*/ 1 w 316"/>
                  <a:gd name="T31" fmla="*/ 0 h 141"/>
                  <a:gd name="T32" fmla="*/ 1 w 316"/>
                  <a:gd name="T33" fmla="*/ 0 h 141"/>
                  <a:gd name="T34" fmla="*/ 1 w 316"/>
                  <a:gd name="T35" fmla="*/ 0 h 141"/>
                  <a:gd name="T36" fmla="*/ 1 w 316"/>
                  <a:gd name="T37" fmla="*/ 0 h 141"/>
                  <a:gd name="T38" fmla="*/ 1 w 316"/>
                  <a:gd name="T39" fmla="*/ 0 h 141"/>
                  <a:gd name="T40" fmla="*/ 1 w 316"/>
                  <a:gd name="T41" fmla="*/ 0 h 141"/>
                  <a:gd name="T42" fmla="*/ 1 w 316"/>
                  <a:gd name="T43" fmla="*/ 0 h 141"/>
                  <a:gd name="T44" fmla="*/ 1 w 316"/>
                  <a:gd name="T45" fmla="*/ 0 h 141"/>
                  <a:gd name="T46" fmla="*/ 1 w 316"/>
                  <a:gd name="T47" fmla="*/ 0 h 141"/>
                  <a:gd name="T48" fmla="*/ 1 w 316"/>
                  <a:gd name="T49" fmla="*/ 0 h 141"/>
                  <a:gd name="T50" fmla="*/ 1 w 316"/>
                  <a:gd name="T51" fmla="*/ 0 h 141"/>
                  <a:gd name="T52" fmla="*/ 1 w 316"/>
                  <a:gd name="T53" fmla="*/ 0 h 141"/>
                  <a:gd name="T54" fmla="*/ 1 w 316"/>
                  <a:gd name="T55" fmla="*/ 0 h 141"/>
                  <a:gd name="T56" fmla="*/ 1 w 316"/>
                  <a:gd name="T57" fmla="*/ 0 h 141"/>
                  <a:gd name="T58" fmla="*/ 1 w 316"/>
                  <a:gd name="T59" fmla="*/ 0 h 141"/>
                  <a:gd name="T60" fmla="*/ 1 w 316"/>
                  <a:gd name="T61" fmla="*/ 0 h 141"/>
                  <a:gd name="T62" fmla="*/ 1 w 316"/>
                  <a:gd name="T63" fmla="*/ 0 h 141"/>
                  <a:gd name="T64" fmla="*/ 1 w 316"/>
                  <a:gd name="T65" fmla="*/ 0 h 141"/>
                  <a:gd name="T66" fmla="*/ 0 w 316"/>
                  <a:gd name="T67" fmla="*/ 0 h 14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6"/>
                  <a:gd name="T103" fmla="*/ 0 h 141"/>
                  <a:gd name="T104" fmla="*/ 316 w 316"/>
                  <a:gd name="T105" fmla="*/ 141 h 14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6" h="141">
                    <a:moveTo>
                      <a:pt x="0" y="0"/>
                    </a:moveTo>
                    <a:lnTo>
                      <a:pt x="6" y="4"/>
                    </a:lnTo>
                    <a:lnTo>
                      <a:pt x="23" y="12"/>
                    </a:lnTo>
                    <a:lnTo>
                      <a:pt x="47" y="23"/>
                    </a:lnTo>
                    <a:lnTo>
                      <a:pt x="76" y="36"/>
                    </a:lnTo>
                    <a:lnTo>
                      <a:pt x="106" y="49"/>
                    </a:lnTo>
                    <a:lnTo>
                      <a:pt x="134" y="60"/>
                    </a:lnTo>
                    <a:lnTo>
                      <a:pt x="158" y="68"/>
                    </a:lnTo>
                    <a:lnTo>
                      <a:pt x="174" y="72"/>
                    </a:lnTo>
                    <a:lnTo>
                      <a:pt x="189" y="73"/>
                    </a:lnTo>
                    <a:lnTo>
                      <a:pt x="210" y="76"/>
                    </a:lnTo>
                    <a:lnTo>
                      <a:pt x="233" y="80"/>
                    </a:lnTo>
                    <a:lnTo>
                      <a:pt x="257" y="84"/>
                    </a:lnTo>
                    <a:lnTo>
                      <a:pt x="279" y="90"/>
                    </a:lnTo>
                    <a:lnTo>
                      <a:pt x="298" y="94"/>
                    </a:lnTo>
                    <a:lnTo>
                      <a:pt x="311" y="97"/>
                    </a:lnTo>
                    <a:lnTo>
                      <a:pt x="316" y="98"/>
                    </a:lnTo>
                    <a:lnTo>
                      <a:pt x="312" y="100"/>
                    </a:lnTo>
                    <a:lnTo>
                      <a:pt x="304" y="105"/>
                    </a:lnTo>
                    <a:lnTo>
                      <a:pt x="290" y="113"/>
                    </a:lnTo>
                    <a:lnTo>
                      <a:pt x="274" y="121"/>
                    </a:lnTo>
                    <a:lnTo>
                      <a:pt x="255" y="129"/>
                    </a:lnTo>
                    <a:lnTo>
                      <a:pt x="233" y="136"/>
                    </a:lnTo>
                    <a:lnTo>
                      <a:pt x="211" y="141"/>
                    </a:lnTo>
                    <a:lnTo>
                      <a:pt x="190" y="141"/>
                    </a:lnTo>
                    <a:lnTo>
                      <a:pt x="167" y="135"/>
                    </a:lnTo>
                    <a:lnTo>
                      <a:pt x="143" y="125"/>
                    </a:lnTo>
                    <a:lnTo>
                      <a:pt x="116" y="110"/>
                    </a:lnTo>
                    <a:lnTo>
                      <a:pt x="91" y="95"/>
                    </a:lnTo>
                    <a:lnTo>
                      <a:pt x="68" y="79"/>
                    </a:lnTo>
                    <a:lnTo>
                      <a:pt x="51" y="66"/>
                    </a:lnTo>
                    <a:lnTo>
                      <a:pt x="38" y="57"/>
                    </a:lnTo>
                    <a:lnTo>
                      <a:pt x="33" y="53"/>
                    </a:lnTo>
                    <a:lnTo>
                      <a:pt x="0" y="0"/>
                    </a:lnTo>
                    <a:close/>
                  </a:path>
                </a:pathLst>
              </a:custGeom>
              <a:solidFill>
                <a:srgbClr val="AD7C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90" name="Freeform 69"/>
              <p:cNvSpPr>
                <a:spLocks/>
              </p:cNvSpPr>
              <p:nvPr/>
            </p:nvSpPr>
            <p:spPr bwMode="auto">
              <a:xfrm>
                <a:off x="1658" y="2419"/>
                <a:ext cx="163" cy="64"/>
              </a:xfrm>
              <a:custGeom>
                <a:avLst/>
                <a:gdLst>
                  <a:gd name="T0" fmla="*/ 1 w 326"/>
                  <a:gd name="T1" fmla="*/ 1 h 128"/>
                  <a:gd name="T2" fmla="*/ 1 w 326"/>
                  <a:gd name="T3" fmla="*/ 1 h 128"/>
                  <a:gd name="T4" fmla="*/ 1 w 326"/>
                  <a:gd name="T5" fmla="*/ 1 h 128"/>
                  <a:gd name="T6" fmla="*/ 1 w 326"/>
                  <a:gd name="T7" fmla="*/ 1 h 128"/>
                  <a:gd name="T8" fmla="*/ 1 w 326"/>
                  <a:gd name="T9" fmla="*/ 1 h 128"/>
                  <a:gd name="T10" fmla="*/ 1 w 326"/>
                  <a:gd name="T11" fmla="*/ 1 h 128"/>
                  <a:gd name="T12" fmla="*/ 1 w 326"/>
                  <a:gd name="T13" fmla="*/ 1 h 128"/>
                  <a:gd name="T14" fmla="*/ 1 w 326"/>
                  <a:gd name="T15" fmla="*/ 1 h 128"/>
                  <a:gd name="T16" fmla="*/ 1 w 326"/>
                  <a:gd name="T17" fmla="*/ 1 h 128"/>
                  <a:gd name="T18" fmla="*/ 1 w 326"/>
                  <a:gd name="T19" fmla="*/ 1 h 128"/>
                  <a:gd name="T20" fmla="*/ 1 w 326"/>
                  <a:gd name="T21" fmla="*/ 1 h 128"/>
                  <a:gd name="T22" fmla="*/ 1 w 326"/>
                  <a:gd name="T23" fmla="*/ 1 h 128"/>
                  <a:gd name="T24" fmla="*/ 1 w 326"/>
                  <a:gd name="T25" fmla="*/ 1 h 128"/>
                  <a:gd name="T26" fmla="*/ 1 w 326"/>
                  <a:gd name="T27" fmla="*/ 1 h 128"/>
                  <a:gd name="T28" fmla="*/ 1 w 326"/>
                  <a:gd name="T29" fmla="*/ 1 h 128"/>
                  <a:gd name="T30" fmla="*/ 1 w 326"/>
                  <a:gd name="T31" fmla="*/ 1 h 128"/>
                  <a:gd name="T32" fmla="*/ 1 w 326"/>
                  <a:gd name="T33" fmla="*/ 1 h 128"/>
                  <a:gd name="T34" fmla="*/ 1 w 326"/>
                  <a:gd name="T35" fmla="*/ 1 h 128"/>
                  <a:gd name="T36" fmla="*/ 1 w 326"/>
                  <a:gd name="T37" fmla="*/ 0 h 128"/>
                  <a:gd name="T38" fmla="*/ 0 w 326"/>
                  <a:gd name="T39" fmla="*/ 1 h 128"/>
                  <a:gd name="T40" fmla="*/ 1 w 326"/>
                  <a:gd name="T41" fmla="*/ 1 h 128"/>
                  <a:gd name="T42" fmla="*/ 1 w 326"/>
                  <a:gd name="T43" fmla="*/ 1 h 128"/>
                  <a:gd name="T44" fmla="*/ 1 w 326"/>
                  <a:gd name="T45" fmla="*/ 1 h 128"/>
                  <a:gd name="T46" fmla="*/ 1 w 326"/>
                  <a:gd name="T47" fmla="*/ 1 h 128"/>
                  <a:gd name="T48" fmla="*/ 1 w 326"/>
                  <a:gd name="T49" fmla="*/ 1 h 128"/>
                  <a:gd name="T50" fmla="*/ 1 w 326"/>
                  <a:gd name="T51" fmla="*/ 1 h 128"/>
                  <a:gd name="T52" fmla="*/ 1 w 326"/>
                  <a:gd name="T53" fmla="*/ 1 h 128"/>
                  <a:gd name="T54" fmla="*/ 1 w 326"/>
                  <a:gd name="T55" fmla="*/ 1 h 128"/>
                  <a:gd name="T56" fmla="*/ 1 w 326"/>
                  <a:gd name="T57" fmla="*/ 1 h 128"/>
                  <a:gd name="T58" fmla="*/ 1 w 326"/>
                  <a:gd name="T59" fmla="*/ 1 h 128"/>
                  <a:gd name="T60" fmla="*/ 1 w 326"/>
                  <a:gd name="T61" fmla="*/ 1 h 128"/>
                  <a:gd name="T62" fmla="*/ 1 w 326"/>
                  <a:gd name="T63" fmla="*/ 1 h 128"/>
                  <a:gd name="T64" fmla="*/ 1 w 326"/>
                  <a:gd name="T65" fmla="*/ 1 h 128"/>
                  <a:gd name="T66" fmla="*/ 1 w 326"/>
                  <a:gd name="T67" fmla="*/ 1 h 128"/>
                  <a:gd name="T68" fmla="*/ 1 w 326"/>
                  <a:gd name="T69" fmla="*/ 1 h 128"/>
                  <a:gd name="T70" fmla="*/ 1 w 326"/>
                  <a:gd name="T71" fmla="*/ 1 h 128"/>
                  <a:gd name="T72" fmla="*/ 1 w 326"/>
                  <a:gd name="T73" fmla="*/ 1 h 128"/>
                  <a:gd name="T74" fmla="*/ 1 w 326"/>
                  <a:gd name="T75" fmla="*/ 1 h 128"/>
                  <a:gd name="T76" fmla="*/ 1 w 326"/>
                  <a:gd name="T77" fmla="*/ 1 h 128"/>
                  <a:gd name="T78" fmla="*/ 1 w 326"/>
                  <a:gd name="T79" fmla="*/ 1 h 128"/>
                  <a:gd name="T80" fmla="*/ 1 w 326"/>
                  <a:gd name="T81" fmla="*/ 1 h 12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6"/>
                  <a:gd name="T124" fmla="*/ 0 h 128"/>
                  <a:gd name="T125" fmla="*/ 326 w 326"/>
                  <a:gd name="T126" fmla="*/ 128 h 12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6" h="128">
                    <a:moveTo>
                      <a:pt x="326" y="95"/>
                    </a:moveTo>
                    <a:lnTo>
                      <a:pt x="323" y="95"/>
                    </a:lnTo>
                    <a:lnTo>
                      <a:pt x="317" y="95"/>
                    </a:lnTo>
                    <a:lnTo>
                      <a:pt x="308" y="97"/>
                    </a:lnTo>
                    <a:lnTo>
                      <a:pt x="296" y="97"/>
                    </a:lnTo>
                    <a:lnTo>
                      <a:pt x="279" y="95"/>
                    </a:lnTo>
                    <a:lnTo>
                      <a:pt x="262" y="94"/>
                    </a:lnTo>
                    <a:lnTo>
                      <a:pt x="241" y="93"/>
                    </a:lnTo>
                    <a:lnTo>
                      <a:pt x="220" y="90"/>
                    </a:lnTo>
                    <a:lnTo>
                      <a:pt x="197" y="86"/>
                    </a:lnTo>
                    <a:lnTo>
                      <a:pt x="171" y="80"/>
                    </a:lnTo>
                    <a:lnTo>
                      <a:pt x="146" y="74"/>
                    </a:lnTo>
                    <a:lnTo>
                      <a:pt x="119" y="65"/>
                    </a:lnTo>
                    <a:lnTo>
                      <a:pt x="93" y="55"/>
                    </a:lnTo>
                    <a:lnTo>
                      <a:pt x="68" y="41"/>
                    </a:lnTo>
                    <a:lnTo>
                      <a:pt x="41" y="26"/>
                    </a:lnTo>
                    <a:lnTo>
                      <a:pt x="17" y="9"/>
                    </a:lnTo>
                    <a:lnTo>
                      <a:pt x="8" y="2"/>
                    </a:lnTo>
                    <a:lnTo>
                      <a:pt x="1" y="0"/>
                    </a:lnTo>
                    <a:lnTo>
                      <a:pt x="0" y="1"/>
                    </a:lnTo>
                    <a:lnTo>
                      <a:pt x="1" y="4"/>
                    </a:lnTo>
                    <a:lnTo>
                      <a:pt x="5" y="11"/>
                    </a:lnTo>
                    <a:lnTo>
                      <a:pt x="12" y="21"/>
                    </a:lnTo>
                    <a:lnTo>
                      <a:pt x="23" y="32"/>
                    </a:lnTo>
                    <a:lnTo>
                      <a:pt x="34" y="44"/>
                    </a:lnTo>
                    <a:lnTo>
                      <a:pt x="49" y="56"/>
                    </a:lnTo>
                    <a:lnTo>
                      <a:pt x="64" y="69"/>
                    </a:lnTo>
                    <a:lnTo>
                      <a:pt x="81" y="83"/>
                    </a:lnTo>
                    <a:lnTo>
                      <a:pt x="100" y="94"/>
                    </a:lnTo>
                    <a:lnTo>
                      <a:pt x="119" y="106"/>
                    </a:lnTo>
                    <a:lnTo>
                      <a:pt x="139" y="115"/>
                    </a:lnTo>
                    <a:lnTo>
                      <a:pt x="160" y="122"/>
                    </a:lnTo>
                    <a:lnTo>
                      <a:pt x="179" y="126"/>
                    </a:lnTo>
                    <a:lnTo>
                      <a:pt x="201" y="128"/>
                    </a:lnTo>
                    <a:lnTo>
                      <a:pt x="224" y="125"/>
                    </a:lnTo>
                    <a:lnTo>
                      <a:pt x="248" y="121"/>
                    </a:lnTo>
                    <a:lnTo>
                      <a:pt x="273" y="114"/>
                    </a:lnTo>
                    <a:lnTo>
                      <a:pt x="293" y="107"/>
                    </a:lnTo>
                    <a:lnTo>
                      <a:pt x="311" y="101"/>
                    </a:lnTo>
                    <a:lnTo>
                      <a:pt x="321" y="97"/>
                    </a:lnTo>
                    <a:lnTo>
                      <a:pt x="326"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91" name="Freeform 70"/>
              <p:cNvSpPr>
                <a:spLocks/>
              </p:cNvSpPr>
              <p:nvPr/>
            </p:nvSpPr>
            <p:spPr bwMode="auto">
              <a:xfrm>
                <a:off x="1526" y="2149"/>
                <a:ext cx="454" cy="57"/>
              </a:xfrm>
              <a:custGeom>
                <a:avLst/>
                <a:gdLst>
                  <a:gd name="T0" fmla="*/ 1 w 907"/>
                  <a:gd name="T1" fmla="*/ 0 h 113"/>
                  <a:gd name="T2" fmla="*/ 1 w 907"/>
                  <a:gd name="T3" fmla="*/ 1 h 113"/>
                  <a:gd name="T4" fmla="*/ 1 w 907"/>
                  <a:gd name="T5" fmla="*/ 1 h 113"/>
                  <a:gd name="T6" fmla="*/ 1 w 907"/>
                  <a:gd name="T7" fmla="*/ 1 h 113"/>
                  <a:gd name="T8" fmla="*/ 1 w 907"/>
                  <a:gd name="T9" fmla="*/ 1 h 113"/>
                  <a:gd name="T10" fmla="*/ 1 w 907"/>
                  <a:gd name="T11" fmla="*/ 1 h 113"/>
                  <a:gd name="T12" fmla="*/ 1 w 907"/>
                  <a:gd name="T13" fmla="*/ 1 h 113"/>
                  <a:gd name="T14" fmla="*/ 1 w 907"/>
                  <a:gd name="T15" fmla="*/ 1 h 113"/>
                  <a:gd name="T16" fmla="*/ 1 w 907"/>
                  <a:gd name="T17" fmla="*/ 1 h 113"/>
                  <a:gd name="T18" fmla="*/ 1 w 907"/>
                  <a:gd name="T19" fmla="*/ 1 h 113"/>
                  <a:gd name="T20" fmla="*/ 1 w 907"/>
                  <a:gd name="T21" fmla="*/ 1 h 113"/>
                  <a:gd name="T22" fmla="*/ 1 w 907"/>
                  <a:gd name="T23" fmla="*/ 1 h 113"/>
                  <a:gd name="T24" fmla="*/ 1 w 907"/>
                  <a:gd name="T25" fmla="*/ 1 h 113"/>
                  <a:gd name="T26" fmla="*/ 1 w 907"/>
                  <a:gd name="T27" fmla="*/ 1 h 113"/>
                  <a:gd name="T28" fmla="*/ 1 w 907"/>
                  <a:gd name="T29" fmla="*/ 1 h 113"/>
                  <a:gd name="T30" fmla="*/ 1 w 907"/>
                  <a:gd name="T31" fmla="*/ 1 h 113"/>
                  <a:gd name="T32" fmla="*/ 1 w 907"/>
                  <a:gd name="T33" fmla="*/ 1 h 113"/>
                  <a:gd name="T34" fmla="*/ 1 w 907"/>
                  <a:gd name="T35" fmla="*/ 1 h 113"/>
                  <a:gd name="T36" fmla="*/ 1 w 907"/>
                  <a:gd name="T37" fmla="*/ 1 h 113"/>
                  <a:gd name="T38" fmla="*/ 1 w 907"/>
                  <a:gd name="T39" fmla="*/ 1 h 113"/>
                  <a:gd name="T40" fmla="*/ 1 w 907"/>
                  <a:gd name="T41" fmla="*/ 1 h 113"/>
                  <a:gd name="T42" fmla="*/ 1 w 907"/>
                  <a:gd name="T43" fmla="*/ 1 h 113"/>
                  <a:gd name="T44" fmla="*/ 1 w 907"/>
                  <a:gd name="T45" fmla="*/ 1 h 113"/>
                  <a:gd name="T46" fmla="*/ 1 w 907"/>
                  <a:gd name="T47" fmla="*/ 1 h 113"/>
                  <a:gd name="T48" fmla="*/ 1 w 907"/>
                  <a:gd name="T49" fmla="*/ 1 h 113"/>
                  <a:gd name="T50" fmla="*/ 1 w 907"/>
                  <a:gd name="T51" fmla="*/ 1 h 113"/>
                  <a:gd name="T52" fmla="*/ 1 w 907"/>
                  <a:gd name="T53" fmla="*/ 1 h 113"/>
                  <a:gd name="T54" fmla="*/ 1 w 907"/>
                  <a:gd name="T55" fmla="*/ 1 h 113"/>
                  <a:gd name="T56" fmla="*/ 1 w 907"/>
                  <a:gd name="T57" fmla="*/ 1 h 113"/>
                  <a:gd name="T58" fmla="*/ 1 w 907"/>
                  <a:gd name="T59" fmla="*/ 1 h 113"/>
                  <a:gd name="T60" fmla="*/ 1 w 907"/>
                  <a:gd name="T61" fmla="*/ 1 h 113"/>
                  <a:gd name="T62" fmla="*/ 1 w 907"/>
                  <a:gd name="T63" fmla="*/ 1 h 113"/>
                  <a:gd name="T64" fmla="*/ 1 w 907"/>
                  <a:gd name="T65" fmla="*/ 1 h 113"/>
                  <a:gd name="T66" fmla="*/ 1 w 907"/>
                  <a:gd name="T67" fmla="*/ 1 h 113"/>
                  <a:gd name="T68" fmla="*/ 1 w 907"/>
                  <a:gd name="T69" fmla="*/ 1 h 113"/>
                  <a:gd name="T70" fmla="*/ 1 w 907"/>
                  <a:gd name="T71" fmla="*/ 1 h 113"/>
                  <a:gd name="T72" fmla="*/ 1 w 907"/>
                  <a:gd name="T73" fmla="*/ 1 h 113"/>
                  <a:gd name="T74" fmla="*/ 1 w 907"/>
                  <a:gd name="T75" fmla="*/ 0 h 1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7"/>
                  <a:gd name="T115" fmla="*/ 0 h 113"/>
                  <a:gd name="T116" fmla="*/ 907 w 907"/>
                  <a:gd name="T117" fmla="*/ 113 h 1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7" h="113">
                    <a:moveTo>
                      <a:pt x="889" y="0"/>
                    </a:moveTo>
                    <a:lnTo>
                      <a:pt x="888" y="0"/>
                    </a:lnTo>
                    <a:lnTo>
                      <a:pt x="883" y="1"/>
                    </a:lnTo>
                    <a:lnTo>
                      <a:pt x="876" y="2"/>
                    </a:lnTo>
                    <a:lnTo>
                      <a:pt x="866" y="5"/>
                    </a:lnTo>
                    <a:lnTo>
                      <a:pt x="854" y="8"/>
                    </a:lnTo>
                    <a:lnTo>
                      <a:pt x="839" y="10"/>
                    </a:lnTo>
                    <a:lnTo>
                      <a:pt x="823" y="14"/>
                    </a:lnTo>
                    <a:lnTo>
                      <a:pt x="805" y="17"/>
                    </a:lnTo>
                    <a:lnTo>
                      <a:pt x="784" y="22"/>
                    </a:lnTo>
                    <a:lnTo>
                      <a:pt x="762" y="25"/>
                    </a:lnTo>
                    <a:lnTo>
                      <a:pt x="738" y="30"/>
                    </a:lnTo>
                    <a:lnTo>
                      <a:pt x="713" y="34"/>
                    </a:lnTo>
                    <a:lnTo>
                      <a:pt x="686" y="38"/>
                    </a:lnTo>
                    <a:lnTo>
                      <a:pt x="658" y="43"/>
                    </a:lnTo>
                    <a:lnTo>
                      <a:pt x="630" y="47"/>
                    </a:lnTo>
                    <a:lnTo>
                      <a:pt x="600" y="51"/>
                    </a:lnTo>
                    <a:lnTo>
                      <a:pt x="570" y="55"/>
                    </a:lnTo>
                    <a:lnTo>
                      <a:pt x="539" y="59"/>
                    </a:lnTo>
                    <a:lnTo>
                      <a:pt x="506" y="62"/>
                    </a:lnTo>
                    <a:lnTo>
                      <a:pt x="474" y="66"/>
                    </a:lnTo>
                    <a:lnTo>
                      <a:pt x="442" y="68"/>
                    </a:lnTo>
                    <a:lnTo>
                      <a:pt x="410" y="70"/>
                    </a:lnTo>
                    <a:lnTo>
                      <a:pt x="379" y="71"/>
                    </a:lnTo>
                    <a:lnTo>
                      <a:pt x="346" y="72"/>
                    </a:lnTo>
                    <a:lnTo>
                      <a:pt x="314" y="74"/>
                    </a:lnTo>
                    <a:lnTo>
                      <a:pt x="283" y="72"/>
                    </a:lnTo>
                    <a:lnTo>
                      <a:pt x="253" y="72"/>
                    </a:lnTo>
                    <a:lnTo>
                      <a:pt x="223" y="70"/>
                    </a:lnTo>
                    <a:lnTo>
                      <a:pt x="194" y="68"/>
                    </a:lnTo>
                    <a:lnTo>
                      <a:pt x="167" y="64"/>
                    </a:lnTo>
                    <a:lnTo>
                      <a:pt x="140" y="60"/>
                    </a:lnTo>
                    <a:lnTo>
                      <a:pt x="115" y="54"/>
                    </a:lnTo>
                    <a:lnTo>
                      <a:pt x="84" y="46"/>
                    </a:lnTo>
                    <a:lnTo>
                      <a:pt x="58" y="39"/>
                    </a:lnTo>
                    <a:lnTo>
                      <a:pt x="39" y="32"/>
                    </a:lnTo>
                    <a:lnTo>
                      <a:pt x="24" y="26"/>
                    </a:lnTo>
                    <a:lnTo>
                      <a:pt x="12" y="22"/>
                    </a:lnTo>
                    <a:lnTo>
                      <a:pt x="5" y="18"/>
                    </a:lnTo>
                    <a:lnTo>
                      <a:pt x="1" y="16"/>
                    </a:lnTo>
                    <a:lnTo>
                      <a:pt x="0" y="15"/>
                    </a:lnTo>
                    <a:lnTo>
                      <a:pt x="20" y="59"/>
                    </a:lnTo>
                    <a:lnTo>
                      <a:pt x="76" y="84"/>
                    </a:lnTo>
                    <a:lnTo>
                      <a:pt x="77" y="84"/>
                    </a:lnTo>
                    <a:lnTo>
                      <a:pt x="79" y="84"/>
                    </a:lnTo>
                    <a:lnTo>
                      <a:pt x="83" y="85"/>
                    </a:lnTo>
                    <a:lnTo>
                      <a:pt x="89" y="86"/>
                    </a:lnTo>
                    <a:lnTo>
                      <a:pt x="98" y="87"/>
                    </a:lnTo>
                    <a:lnTo>
                      <a:pt x="108" y="89"/>
                    </a:lnTo>
                    <a:lnTo>
                      <a:pt x="121" y="91"/>
                    </a:lnTo>
                    <a:lnTo>
                      <a:pt x="136" y="92"/>
                    </a:lnTo>
                    <a:lnTo>
                      <a:pt x="153" y="94"/>
                    </a:lnTo>
                    <a:lnTo>
                      <a:pt x="174" y="97"/>
                    </a:lnTo>
                    <a:lnTo>
                      <a:pt x="197" y="99"/>
                    </a:lnTo>
                    <a:lnTo>
                      <a:pt x="222" y="101"/>
                    </a:lnTo>
                    <a:lnTo>
                      <a:pt x="251" y="104"/>
                    </a:lnTo>
                    <a:lnTo>
                      <a:pt x="283" y="106"/>
                    </a:lnTo>
                    <a:lnTo>
                      <a:pt x="318" y="109"/>
                    </a:lnTo>
                    <a:lnTo>
                      <a:pt x="357" y="112"/>
                    </a:lnTo>
                    <a:lnTo>
                      <a:pt x="392" y="113"/>
                    </a:lnTo>
                    <a:lnTo>
                      <a:pt x="432" y="113"/>
                    </a:lnTo>
                    <a:lnTo>
                      <a:pt x="474" y="112"/>
                    </a:lnTo>
                    <a:lnTo>
                      <a:pt x="519" y="110"/>
                    </a:lnTo>
                    <a:lnTo>
                      <a:pt x="564" y="107"/>
                    </a:lnTo>
                    <a:lnTo>
                      <a:pt x="610" y="104"/>
                    </a:lnTo>
                    <a:lnTo>
                      <a:pt x="655" y="100"/>
                    </a:lnTo>
                    <a:lnTo>
                      <a:pt x="700" y="95"/>
                    </a:lnTo>
                    <a:lnTo>
                      <a:pt x="741" y="91"/>
                    </a:lnTo>
                    <a:lnTo>
                      <a:pt x="781" y="87"/>
                    </a:lnTo>
                    <a:lnTo>
                      <a:pt x="816" y="83"/>
                    </a:lnTo>
                    <a:lnTo>
                      <a:pt x="846" y="79"/>
                    </a:lnTo>
                    <a:lnTo>
                      <a:pt x="872" y="76"/>
                    </a:lnTo>
                    <a:lnTo>
                      <a:pt x="891" y="74"/>
                    </a:lnTo>
                    <a:lnTo>
                      <a:pt x="903" y="72"/>
                    </a:lnTo>
                    <a:lnTo>
                      <a:pt x="907" y="71"/>
                    </a:lnTo>
                    <a:lnTo>
                      <a:pt x="88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92" name="Freeform 71"/>
              <p:cNvSpPr>
                <a:spLocks/>
              </p:cNvSpPr>
              <p:nvPr/>
            </p:nvSpPr>
            <p:spPr bwMode="auto">
              <a:xfrm>
                <a:off x="1207" y="2120"/>
                <a:ext cx="58" cy="85"/>
              </a:xfrm>
              <a:custGeom>
                <a:avLst/>
                <a:gdLst>
                  <a:gd name="T0" fmla="*/ 1 w 116"/>
                  <a:gd name="T1" fmla="*/ 1 h 169"/>
                  <a:gd name="T2" fmla="*/ 1 w 116"/>
                  <a:gd name="T3" fmla="*/ 1 h 169"/>
                  <a:gd name="T4" fmla="*/ 1 w 116"/>
                  <a:gd name="T5" fmla="*/ 1 h 169"/>
                  <a:gd name="T6" fmla="*/ 1 w 116"/>
                  <a:gd name="T7" fmla="*/ 1 h 169"/>
                  <a:gd name="T8" fmla="*/ 1 w 116"/>
                  <a:gd name="T9" fmla="*/ 1 h 169"/>
                  <a:gd name="T10" fmla="*/ 1 w 116"/>
                  <a:gd name="T11" fmla="*/ 1 h 169"/>
                  <a:gd name="T12" fmla="*/ 1 w 116"/>
                  <a:gd name="T13" fmla="*/ 1 h 169"/>
                  <a:gd name="T14" fmla="*/ 1 w 116"/>
                  <a:gd name="T15" fmla="*/ 1 h 169"/>
                  <a:gd name="T16" fmla="*/ 1 w 116"/>
                  <a:gd name="T17" fmla="*/ 0 h 169"/>
                  <a:gd name="T18" fmla="*/ 0 w 116"/>
                  <a:gd name="T19" fmla="*/ 1 h 169"/>
                  <a:gd name="T20" fmla="*/ 1 w 116"/>
                  <a:gd name="T21" fmla="*/ 1 h 1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6"/>
                  <a:gd name="T34" fmla="*/ 0 h 169"/>
                  <a:gd name="T35" fmla="*/ 116 w 116"/>
                  <a:gd name="T36" fmla="*/ 169 h 1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6" h="169">
                    <a:moveTo>
                      <a:pt x="56" y="169"/>
                    </a:moveTo>
                    <a:lnTo>
                      <a:pt x="61" y="164"/>
                    </a:lnTo>
                    <a:lnTo>
                      <a:pt x="73" y="148"/>
                    </a:lnTo>
                    <a:lnTo>
                      <a:pt x="88" y="123"/>
                    </a:lnTo>
                    <a:lnTo>
                      <a:pt x="103" y="96"/>
                    </a:lnTo>
                    <a:lnTo>
                      <a:pt x="114" y="66"/>
                    </a:lnTo>
                    <a:lnTo>
                      <a:pt x="116" y="39"/>
                    </a:lnTo>
                    <a:lnTo>
                      <a:pt x="107" y="15"/>
                    </a:lnTo>
                    <a:lnTo>
                      <a:pt x="83" y="0"/>
                    </a:lnTo>
                    <a:lnTo>
                      <a:pt x="0" y="158"/>
                    </a:lnTo>
                    <a:lnTo>
                      <a:pt x="56" y="169"/>
                    </a:lnTo>
                    <a:close/>
                  </a:path>
                </a:pathLst>
              </a:custGeom>
              <a:solidFill>
                <a:srgbClr val="C95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93" name="Freeform 72"/>
              <p:cNvSpPr>
                <a:spLocks/>
              </p:cNvSpPr>
              <p:nvPr/>
            </p:nvSpPr>
            <p:spPr bwMode="auto">
              <a:xfrm>
                <a:off x="663" y="1817"/>
                <a:ext cx="200" cy="198"/>
              </a:xfrm>
              <a:custGeom>
                <a:avLst/>
                <a:gdLst>
                  <a:gd name="T0" fmla="*/ 1 w 400"/>
                  <a:gd name="T1" fmla="*/ 0 h 397"/>
                  <a:gd name="T2" fmla="*/ 1 w 400"/>
                  <a:gd name="T3" fmla="*/ 0 h 397"/>
                  <a:gd name="T4" fmla="*/ 1 w 400"/>
                  <a:gd name="T5" fmla="*/ 0 h 397"/>
                  <a:gd name="T6" fmla="*/ 1 w 400"/>
                  <a:gd name="T7" fmla="*/ 0 h 397"/>
                  <a:gd name="T8" fmla="*/ 1 w 400"/>
                  <a:gd name="T9" fmla="*/ 0 h 397"/>
                  <a:gd name="T10" fmla="*/ 1 w 400"/>
                  <a:gd name="T11" fmla="*/ 0 h 397"/>
                  <a:gd name="T12" fmla="*/ 1 w 400"/>
                  <a:gd name="T13" fmla="*/ 0 h 397"/>
                  <a:gd name="T14" fmla="*/ 1 w 400"/>
                  <a:gd name="T15" fmla="*/ 0 h 397"/>
                  <a:gd name="T16" fmla="*/ 1 w 400"/>
                  <a:gd name="T17" fmla="*/ 0 h 397"/>
                  <a:gd name="T18" fmla="*/ 1 w 400"/>
                  <a:gd name="T19" fmla="*/ 0 h 397"/>
                  <a:gd name="T20" fmla="*/ 1 w 400"/>
                  <a:gd name="T21" fmla="*/ 0 h 397"/>
                  <a:gd name="T22" fmla="*/ 1 w 400"/>
                  <a:gd name="T23" fmla="*/ 0 h 397"/>
                  <a:gd name="T24" fmla="*/ 1 w 400"/>
                  <a:gd name="T25" fmla="*/ 0 h 397"/>
                  <a:gd name="T26" fmla="*/ 1 w 400"/>
                  <a:gd name="T27" fmla="*/ 0 h 397"/>
                  <a:gd name="T28" fmla="*/ 1 w 400"/>
                  <a:gd name="T29" fmla="*/ 0 h 397"/>
                  <a:gd name="T30" fmla="*/ 1 w 400"/>
                  <a:gd name="T31" fmla="*/ 0 h 397"/>
                  <a:gd name="T32" fmla="*/ 1 w 400"/>
                  <a:gd name="T33" fmla="*/ 0 h 397"/>
                  <a:gd name="T34" fmla="*/ 1 w 400"/>
                  <a:gd name="T35" fmla="*/ 0 h 397"/>
                  <a:gd name="T36" fmla="*/ 1 w 400"/>
                  <a:gd name="T37" fmla="*/ 0 h 397"/>
                  <a:gd name="T38" fmla="*/ 1 w 400"/>
                  <a:gd name="T39" fmla="*/ 0 h 397"/>
                  <a:gd name="T40" fmla="*/ 1 w 400"/>
                  <a:gd name="T41" fmla="*/ 0 h 397"/>
                  <a:gd name="T42" fmla="*/ 1 w 400"/>
                  <a:gd name="T43" fmla="*/ 0 h 397"/>
                  <a:gd name="T44" fmla="*/ 1 w 400"/>
                  <a:gd name="T45" fmla="*/ 0 h 397"/>
                  <a:gd name="T46" fmla="*/ 1 w 400"/>
                  <a:gd name="T47" fmla="*/ 0 h 397"/>
                  <a:gd name="T48" fmla="*/ 1 w 400"/>
                  <a:gd name="T49" fmla="*/ 0 h 397"/>
                  <a:gd name="T50" fmla="*/ 1 w 400"/>
                  <a:gd name="T51" fmla="*/ 0 h 397"/>
                  <a:gd name="T52" fmla="*/ 1 w 400"/>
                  <a:gd name="T53" fmla="*/ 0 h 397"/>
                  <a:gd name="T54" fmla="*/ 1 w 400"/>
                  <a:gd name="T55" fmla="*/ 0 h 397"/>
                  <a:gd name="T56" fmla="*/ 1 w 400"/>
                  <a:gd name="T57" fmla="*/ 0 h 397"/>
                  <a:gd name="T58" fmla="*/ 1 w 400"/>
                  <a:gd name="T59" fmla="*/ 0 h 397"/>
                  <a:gd name="T60" fmla="*/ 1 w 400"/>
                  <a:gd name="T61" fmla="*/ 0 h 397"/>
                  <a:gd name="T62" fmla="*/ 1 w 400"/>
                  <a:gd name="T63" fmla="*/ 0 h 397"/>
                  <a:gd name="T64" fmla="*/ 1 w 400"/>
                  <a:gd name="T65" fmla="*/ 0 h 397"/>
                  <a:gd name="T66" fmla="*/ 1 w 400"/>
                  <a:gd name="T67" fmla="*/ 0 h 397"/>
                  <a:gd name="T68" fmla="*/ 1 w 400"/>
                  <a:gd name="T69" fmla="*/ 0 h 39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00"/>
                  <a:gd name="T106" fmla="*/ 0 h 397"/>
                  <a:gd name="T107" fmla="*/ 400 w 400"/>
                  <a:gd name="T108" fmla="*/ 397 h 39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00" h="397">
                    <a:moveTo>
                      <a:pt x="223" y="333"/>
                    </a:moveTo>
                    <a:lnTo>
                      <a:pt x="225" y="317"/>
                    </a:lnTo>
                    <a:lnTo>
                      <a:pt x="232" y="283"/>
                    </a:lnTo>
                    <a:lnTo>
                      <a:pt x="242" y="246"/>
                    </a:lnTo>
                    <a:lnTo>
                      <a:pt x="256" y="226"/>
                    </a:lnTo>
                    <a:lnTo>
                      <a:pt x="269" y="227"/>
                    </a:lnTo>
                    <a:lnTo>
                      <a:pt x="287" y="237"/>
                    </a:lnTo>
                    <a:lnTo>
                      <a:pt x="310" y="252"/>
                    </a:lnTo>
                    <a:lnTo>
                      <a:pt x="335" y="269"/>
                    </a:lnTo>
                    <a:lnTo>
                      <a:pt x="360" y="287"/>
                    </a:lnTo>
                    <a:lnTo>
                      <a:pt x="380" y="303"/>
                    </a:lnTo>
                    <a:lnTo>
                      <a:pt x="394" y="315"/>
                    </a:lnTo>
                    <a:lnTo>
                      <a:pt x="400" y="319"/>
                    </a:lnTo>
                    <a:lnTo>
                      <a:pt x="394" y="309"/>
                    </a:lnTo>
                    <a:lnTo>
                      <a:pt x="378" y="283"/>
                    </a:lnTo>
                    <a:lnTo>
                      <a:pt x="355" y="246"/>
                    </a:lnTo>
                    <a:lnTo>
                      <a:pt x="327" y="205"/>
                    </a:lnTo>
                    <a:lnTo>
                      <a:pt x="296" y="167"/>
                    </a:lnTo>
                    <a:lnTo>
                      <a:pt x="266" y="139"/>
                    </a:lnTo>
                    <a:lnTo>
                      <a:pt x="240" y="126"/>
                    </a:lnTo>
                    <a:lnTo>
                      <a:pt x="218" y="134"/>
                    </a:lnTo>
                    <a:lnTo>
                      <a:pt x="203" y="151"/>
                    </a:lnTo>
                    <a:lnTo>
                      <a:pt x="195" y="162"/>
                    </a:lnTo>
                    <a:lnTo>
                      <a:pt x="192" y="166"/>
                    </a:lnTo>
                    <a:lnTo>
                      <a:pt x="192" y="167"/>
                    </a:lnTo>
                    <a:lnTo>
                      <a:pt x="194" y="166"/>
                    </a:lnTo>
                    <a:lnTo>
                      <a:pt x="196" y="163"/>
                    </a:lnTo>
                    <a:lnTo>
                      <a:pt x="200" y="161"/>
                    </a:lnTo>
                    <a:lnTo>
                      <a:pt x="201" y="159"/>
                    </a:lnTo>
                    <a:lnTo>
                      <a:pt x="157" y="0"/>
                    </a:lnTo>
                    <a:lnTo>
                      <a:pt x="154" y="272"/>
                    </a:lnTo>
                    <a:lnTo>
                      <a:pt x="150" y="268"/>
                    </a:lnTo>
                    <a:lnTo>
                      <a:pt x="140" y="256"/>
                    </a:lnTo>
                    <a:lnTo>
                      <a:pt x="125" y="241"/>
                    </a:lnTo>
                    <a:lnTo>
                      <a:pt x="107" y="224"/>
                    </a:lnTo>
                    <a:lnTo>
                      <a:pt x="89" y="208"/>
                    </a:lnTo>
                    <a:lnTo>
                      <a:pt x="71" y="196"/>
                    </a:lnTo>
                    <a:lnTo>
                      <a:pt x="54" y="190"/>
                    </a:lnTo>
                    <a:lnTo>
                      <a:pt x="42" y="194"/>
                    </a:lnTo>
                    <a:lnTo>
                      <a:pt x="33" y="204"/>
                    </a:lnTo>
                    <a:lnTo>
                      <a:pt x="25" y="217"/>
                    </a:lnTo>
                    <a:lnTo>
                      <a:pt x="18" y="230"/>
                    </a:lnTo>
                    <a:lnTo>
                      <a:pt x="11" y="243"/>
                    </a:lnTo>
                    <a:lnTo>
                      <a:pt x="6" y="256"/>
                    </a:lnTo>
                    <a:lnTo>
                      <a:pt x="3" y="266"/>
                    </a:lnTo>
                    <a:lnTo>
                      <a:pt x="1" y="273"/>
                    </a:lnTo>
                    <a:lnTo>
                      <a:pt x="0" y="276"/>
                    </a:lnTo>
                    <a:lnTo>
                      <a:pt x="3" y="276"/>
                    </a:lnTo>
                    <a:lnTo>
                      <a:pt x="8" y="277"/>
                    </a:lnTo>
                    <a:lnTo>
                      <a:pt x="18" y="278"/>
                    </a:lnTo>
                    <a:lnTo>
                      <a:pt x="28" y="280"/>
                    </a:lnTo>
                    <a:lnTo>
                      <a:pt x="39" y="281"/>
                    </a:lnTo>
                    <a:lnTo>
                      <a:pt x="49" y="283"/>
                    </a:lnTo>
                    <a:lnTo>
                      <a:pt x="57" y="283"/>
                    </a:lnTo>
                    <a:lnTo>
                      <a:pt x="61" y="283"/>
                    </a:lnTo>
                    <a:lnTo>
                      <a:pt x="68" y="283"/>
                    </a:lnTo>
                    <a:lnTo>
                      <a:pt x="81" y="287"/>
                    </a:lnTo>
                    <a:lnTo>
                      <a:pt x="98" y="294"/>
                    </a:lnTo>
                    <a:lnTo>
                      <a:pt x="119" y="306"/>
                    </a:lnTo>
                    <a:lnTo>
                      <a:pt x="140" y="319"/>
                    </a:lnTo>
                    <a:lnTo>
                      <a:pt x="160" y="336"/>
                    </a:lnTo>
                    <a:lnTo>
                      <a:pt x="177" y="355"/>
                    </a:lnTo>
                    <a:lnTo>
                      <a:pt x="188" y="377"/>
                    </a:lnTo>
                    <a:lnTo>
                      <a:pt x="196" y="393"/>
                    </a:lnTo>
                    <a:lnTo>
                      <a:pt x="203" y="397"/>
                    </a:lnTo>
                    <a:lnTo>
                      <a:pt x="209" y="391"/>
                    </a:lnTo>
                    <a:lnTo>
                      <a:pt x="213" y="378"/>
                    </a:lnTo>
                    <a:lnTo>
                      <a:pt x="218" y="363"/>
                    </a:lnTo>
                    <a:lnTo>
                      <a:pt x="220" y="349"/>
                    </a:lnTo>
                    <a:lnTo>
                      <a:pt x="221" y="338"/>
                    </a:lnTo>
                    <a:lnTo>
                      <a:pt x="223" y="333"/>
                    </a:lnTo>
                    <a:close/>
                  </a:path>
                </a:pathLst>
              </a:custGeom>
              <a:solidFill>
                <a:srgbClr val="63C4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94" name="Freeform 73"/>
              <p:cNvSpPr>
                <a:spLocks/>
              </p:cNvSpPr>
              <p:nvPr/>
            </p:nvSpPr>
            <p:spPr bwMode="auto">
              <a:xfrm>
                <a:off x="760" y="1977"/>
                <a:ext cx="108" cy="257"/>
              </a:xfrm>
              <a:custGeom>
                <a:avLst/>
                <a:gdLst>
                  <a:gd name="T0" fmla="*/ 1 w 216"/>
                  <a:gd name="T1" fmla="*/ 0 h 512"/>
                  <a:gd name="T2" fmla="*/ 1 w 216"/>
                  <a:gd name="T3" fmla="*/ 1 h 512"/>
                  <a:gd name="T4" fmla="*/ 1 w 216"/>
                  <a:gd name="T5" fmla="*/ 1 h 512"/>
                  <a:gd name="T6" fmla="*/ 1 w 216"/>
                  <a:gd name="T7" fmla="*/ 1 h 512"/>
                  <a:gd name="T8" fmla="*/ 0 w 216"/>
                  <a:gd name="T9" fmla="*/ 1 h 512"/>
                  <a:gd name="T10" fmla="*/ 1 w 216"/>
                  <a:gd name="T11" fmla="*/ 1 h 512"/>
                  <a:gd name="T12" fmla="*/ 1 w 216"/>
                  <a:gd name="T13" fmla="*/ 1 h 512"/>
                  <a:gd name="T14" fmla="*/ 1 w 216"/>
                  <a:gd name="T15" fmla="*/ 1 h 512"/>
                  <a:gd name="T16" fmla="*/ 1 w 216"/>
                  <a:gd name="T17" fmla="*/ 1 h 512"/>
                  <a:gd name="T18" fmla="*/ 1 w 216"/>
                  <a:gd name="T19" fmla="*/ 1 h 512"/>
                  <a:gd name="T20" fmla="*/ 1 w 216"/>
                  <a:gd name="T21" fmla="*/ 1 h 512"/>
                  <a:gd name="T22" fmla="*/ 1 w 216"/>
                  <a:gd name="T23" fmla="*/ 1 h 512"/>
                  <a:gd name="T24" fmla="*/ 1 w 216"/>
                  <a:gd name="T25" fmla="*/ 1 h 512"/>
                  <a:gd name="T26" fmla="*/ 1 w 216"/>
                  <a:gd name="T27" fmla="*/ 1 h 512"/>
                  <a:gd name="T28" fmla="*/ 1 w 216"/>
                  <a:gd name="T29" fmla="*/ 1 h 512"/>
                  <a:gd name="T30" fmla="*/ 1 w 216"/>
                  <a:gd name="T31" fmla="*/ 1 h 512"/>
                  <a:gd name="T32" fmla="*/ 1 w 216"/>
                  <a:gd name="T33" fmla="*/ 1 h 512"/>
                  <a:gd name="T34" fmla="*/ 1 w 216"/>
                  <a:gd name="T35" fmla="*/ 1 h 512"/>
                  <a:gd name="T36" fmla="*/ 1 w 216"/>
                  <a:gd name="T37" fmla="*/ 1 h 512"/>
                  <a:gd name="T38" fmla="*/ 1 w 216"/>
                  <a:gd name="T39" fmla="*/ 1 h 512"/>
                  <a:gd name="T40" fmla="*/ 1 w 216"/>
                  <a:gd name="T41" fmla="*/ 1 h 512"/>
                  <a:gd name="T42" fmla="*/ 1 w 216"/>
                  <a:gd name="T43" fmla="*/ 1 h 512"/>
                  <a:gd name="T44" fmla="*/ 1 w 216"/>
                  <a:gd name="T45" fmla="*/ 1 h 512"/>
                  <a:gd name="T46" fmla="*/ 1 w 216"/>
                  <a:gd name="T47" fmla="*/ 1 h 512"/>
                  <a:gd name="T48" fmla="*/ 1 w 216"/>
                  <a:gd name="T49" fmla="*/ 1 h 512"/>
                  <a:gd name="T50" fmla="*/ 1 w 216"/>
                  <a:gd name="T51" fmla="*/ 1 h 512"/>
                  <a:gd name="T52" fmla="*/ 1 w 216"/>
                  <a:gd name="T53" fmla="*/ 1 h 512"/>
                  <a:gd name="T54" fmla="*/ 1 w 216"/>
                  <a:gd name="T55" fmla="*/ 1 h 512"/>
                  <a:gd name="T56" fmla="*/ 1 w 216"/>
                  <a:gd name="T57" fmla="*/ 1 h 512"/>
                  <a:gd name="T58" fmla="*/ 1 w 216"/>
                  <a:gd name="T59" fmla="*/ 1 h 512"/>
                  <a:gd name="T60" fmla="*/ 1 w 216"/>
                  <a:gd name="T61" fmla="*/ 1 h 512"/>
                  <a:gd name="T62" fmla="*/ 1 w 216"/>
                  <a:gd name="T63" fmla="*/ 1 h 512"/>
                  <a:gd name="T64" fmla="*/ 1 w 216"/>
                  <a:gd name="T65" fmla="*/ 1 h 512"/>
                  <a:gd name="T66" fmla="*/ 1 w 216"/>
                  <a:gd name="T67" fmla="*/ 1 h 512"/>
                  <a:gd name="T68" fmla="*/ 1 w 216"/>
                  <a:gd name="T69" fmla="*/ 1 h 512"/>
                  <a:gd name="T70" fmla="*/ 1 w 216"/>
                  <a:gd name="T71" fmla="*/ 1 h 512"/>
                  <a:gd name="T72" fmla="*/ 1 w 216"/>
                  <a:gd name="T73" fmla="*/ 1 h 512"/>
                  <a:gd name="T74" fmla="*/ 1 w 216"/>
                  <a:gd name="T75" fmla="*/ 1 h 512"/>
                  <a:gd name="T76" fmla="*/ 1 w 216"/>
                  <a:gd name="T77" fmla="*/ 1 h 512"/>
                  <a:gd name="T78" fmla="*/ 1 w 216"/>
                  <a:gd name="T79" fmla="*/ 1 h 512"/>
                  <a:gd name="T80" fmla="*/ 1 w 216"/>
                  <a:gd name="T81" fmla="*/ 0 h 5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16"/>
                  <a:gd name="T124" fmla="*/ 0 h 512"/>
                  <a:gd name="T125" fmla="*/ 216 w 216"/>
                  <a:gd name="T126" fmla="*/ 512 h 5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16" h="512">
                    <a:moveTo>
                      <a:pt x="6" y="0"/>
                    </a:moveTo>
                    <a:lnTo>
                      <a:pt x="4" y="12"/>
                    </a:lnTo>
                    <a:lnTo>
                      <a:pt x="2" y="47"/>
                    </a:lnTo>
                    <a:lnTo>
                      <a:pt x="1" y="96"/>
                    </a:lnTo>
                    <a:lnTo>
                      <a:pt x="0" y="155"/>
                    </a:lnTo>
                    <a:lnTo>
                      <a:pt x="1" y="218"/>
                    </a:lnTo>
                    <a:lnTo>
                      <a:pt x="7" y="278"/>
                    </a:lnTo>
                    <a:lnTo>
                      <a:pt x="17" y="331"/>
                    </a:lnTo>
                    <a:lnTo>
                      <a:pt x="34" y="369"/>
                    </a:lnTo>
                    <a:lnTo>
                      <a:pt x="56" y="398"/>
                    </a:lnTo>
                    <a:lnTo>
                      <a:pt x="82" y="425"/>
                    </a:lnTo>
                    <a:lnTo>
                      <a:pt x="107" y="450"/>
                    </a:lnTo>
                    <a:lnTo>
                      <a:pt x="132" y="471"/>
                    </a:lnTo>
                    <a:lnTo>
                      <a:pt x="154" y="488"/>
                    </a:lnTo>
                    <a:lnTo>
                      <a:pt x="173" y="501"/>
                    </a:lnTo>
                    <a:lnTo>
                      <a:pt x="184" y="510"/>
                    </a:lnTo>
                    <a:lnTo>
                      <a:pt x="189" y="512"/>
                    </a:lnTo>
                    <a:lnTo>
                      <a:pt x="191" y="506"/>
                    </a:lnTo>
                    <a:lnTo>
                      <a:pt x="196" y="491"/>
                    </a:lnTo>
                    <a:lnTo>
                      <a:pt x="201" y="468"/>
                    </a:lnTo>
                    <a:lnTo>
                      <a:pt x="207" y="439"/>
                    </a:lnTo>
                    <a:lnTo>
                      <a:pt x="213" y="407"/>
                    </a:lnTo>
                    <a:lnTo>
                      <a:pt x="216" y="374"/>
                    </a:lnTo>
                    <a:lnTo>
                      <a:pt x="215" y="340"/>
                    </a:lnTo>
                    <a:lnTo>
                      <a:pt x="211" y="309"/>
                    </a:lnTo>
                    <a:lnTo>
                      <a:pt x="207" y="294"/>
                    </a:lnTo>
                    <a:lnTo>
                      <a:pt x="205" y="278"/>
                    </a:lnTo>
                    <a:lnTo>
                      <a:pt x="201" y="261"/>
                    </a:lnTo>
                    <a:lnTo>
                      <a:pt x="199" y="244"/>
                    </a:lnTo>
                    <a:lnTo>
                      <a:pt x="196" y="225"/>
                    </a:lnTo>
                    <a:lnTo>
                      <a:pt x="192" y="206"/>
                    </a:lnTo>
                    <a:lnTo>
                      <a:pt x="186" y="186"/>
                    </a:lnTo>
                    <a:lnTo>
                      <a:pt x="179" y="165"/>
                    </a:lnTo>
                    <a:lnTo>
                      <a:pt x="169" y="145"/>
                    </a:lnTo>
                    <a:lnTo>
                      <a:pt x="158" y="124"/>
                    </a:lnTo>
                    <a:lnTo>
                      <a:pt x="141" y="102"/>
                    </a:lnTo>
                    <a:lnTo>
                      <a:pt x="123" y="81"/>
                    </a:lnTo>
                    <a:lnTo>
                      <a:pt x="100" y="61"/>
                    </a:lnTo>
                    <a:lnTo>
                      <a:pt x="74" y="40"/>
                    </a:lnTo>
                    <a:lnTo>
                      <a:pt x="42" y="19"/>
                    </a:lnTo>
                    <a:lnTo>
                      <a:pt x="6" y="0"/>
                    </a:lnTo>
                    <a:close/>
                  </a:path>
                </a:pathLst>
              </a:custGeom>
              <a:solidFill>
                <a:srgbClr val="F7BC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95" name="Freeform 74"/>
              <p:cNvSpPr>
                <a:spLocks/>
              </p:cNvSpPr>
              <p:nvPr/>
            </p:nvSpPr>
            <p:spPr bwMode="auto">
              <a:xfrm>
                <a:off x="763" y="1977"/>
                <a:ext cx="102" cy="176"/>
              </a:xfrm>
              <a:custGeom>
                <a:avLst/>
                <a:gdLst>
                  <a:gd name="T0" fmla="*/ 0 w 205"/>
                  <a:gd name="T1" fmla="*/ 1 h 352"/>
                  <a:gd name="T2" fmla="*/ 0 w 205"/>
                  <a:gd name="T3" fmla="*/ 1 h 352"/>
                  <a:gd name="T4" fmla="*/ 0 w 205"/>
                  <a:gd name="T5" fmla="*/ 1 h 352"/>
                  <a:gd name="T6" fmla="*/ 0 w 205"/>
                  <a:gd name="T7" fmla="*/ 1 h 352"/>
                  <a:gd name="T8" fmla="*/ 0 w 205"/>
                  <a:gd name="T9" fmla="*/ 1 h 352"/>
                  <a:gd name="T10" fmla="*/ 0 w 205"/>
                  <a:gd name="T11" fmla="*/ 1 h 352"/>
                  <a:gd name="T12" fmla="*/ 0 w 205"/>
                  <a:gd name="T13" fmla="*/ 1 h 352"/>
                  <a:gd name="T14" fmla="*/ 0 w 205"/>
                  <a:gd name="T15" fmla="*/ 1 h 352"/>
                  <a:gd name="T16" fmla="*/ 0 w 205"/>
                  <a:gd name="T17" fmla="*/ 1 h 352"/>
                  <a:gd name="T18" fmla="*/ 0 w 205"/>
                  <a:gd name="T19" fmla="*/ 1 h 352"/>
                  <a:gd name="T20" fmla="*/ 0 w 205"/>
                  <a:gd name="T21" fmla="*/ 1 h 352"/>
                  <a:gd name="T22" fmla="*/ 0 w 205"/>
                  <a:gd name="T23" fmla="*/ 1 h 352"/>
                  <a:gd name="T24" fmla="*/ 0 w 205"/>
                  <a:gd name="T25" fmla="*/ 1 h 352"/>
                  <a:gd name="T26" fmla="*/ 0 w 205"/>
                  <a:gd name="T27" fmla="*/ 1 h 352"/>
                  <a:gd name="T28" fmla="*/ 0 w 205"/>
                  <a:gd name="T29" fmla="*/ 1 h 352"/>
                  <a:gd name="T30" fmla="*/ 0 w 205"/>
                  <a:gd name="T31" fmla="*/ 1 h 352"/>
                  <a:gd name="T32" fmla="*/ 0 w 205"/>
                  <a:gd name="T33" fmla="*/ 1 h 352"/>
                  <a:gd name="T34" fmla="*/ 0 w 205"/>
                  <a:gd name="T35" fmla="*/ 1 h 352"/>
                  <a:gd name="T36" fmla="*/ 0 w 205"/>
                  <a:gd name="T37" fmla="*/ 1 h 352"/>
                  <a:gd name="T38" fmla="*/ 0 w 205"/>
                  <a:gd name="T39" fmla="*/ 1 h 352"/>
                  <a:gd name="T40" fmla="*/ 0 w 205"/>
                  <a:gd name="T41" fmla="*/ 1 h 352"/>
                  <a:gd name="T42" fmla="*/ 0 w 205"/>
                  <a:gd name="T43" fmla="*/ 1 h 352"/>
                  <a:gd name="T44" fmla="*/ 0 w 205"/>
                  <a:gd name="T45" fmla="*/ 1 h 352"/>
                  <a:gd name="T46" fmla="*/ 0 w 205"/>
                  <a:gd name="T47" fmla="*/ 1 h 352"/>
                  <a:gd name="T48" fmla="*/ 0 w 205"/>
                  <a:gd name="T49" fmla="*/ 1 h 352"/>
                  <a:gd name="T50" fmla="*/ 0 w 205"/>
                  <a:gd name="T51" fmla="*/ 1 h 352"/>
                  <a:gd name="T52" fmla="*/ 0 w 205"/>
                  <a:gd name="T53" fmla="*/ 0 h 352"/>
                  <a:gd name="T54" fmla="*/ 0 w 205"/>
                  <a:gd name="T55" fmla="*/ 1 h 35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05"/>
                  <a:gd name="T85" fmla="*/ 0 h 352"/>
                  <a:gd name="T86" fmla="*/ 205 w 205"/>
                  <a:gd name="T87" fmla="*/ 352 h 35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05" h="352">
                    <a:moveTo>
                      <a:pt x="0" y="20"/>
                    </a:moveTo>
                    <a:lnTo>
                      <a:pt x="6" y="28"/>
                    </a:lnTo>
                    <a:lnTo>
                      <a:pt x="26" y="53"/>
                    </a:lnTo>
                    <a:lnTo>
                      <a:pt x="51" y="88"/>
                    </a:lnTo>
                    <a:lnTo>
                      <a:pt x="81" y="132"/>
                    </a:lnTo>
                    <a:lnTo>
                      <a:pt x="110" y="182"/>
                    </a:lnTo>
                    <a:lnTo>
                      <a:pt x="134" y="232"/>
                    </a:lnTo>
                    <a:lnTo>
                      <a:pt x="149" y="283"/>
                    </a:lnTo>
                    <a:lnTo>
                      <a:pt x="152" y="329"/>
                    </a:lnTo>
                    <a:lnTo>
                      <a:pt x="167" y="352"/>
                    </a:lnTo>
                    <a:lnTo>
                      <a:pt x="205" y="247"/>
                    </a:lnTo>
                    <a:lnTo>
                      <a:pt x="203" y="243"/>
                    </a:lnTo>
                    <a:lnTo>
                      <a:pt x="200" y="230"/>
                    </a:lnTo>
                    <a:lnTo>
                      <a:pt x="194" y="211"/>
                    </a:lnTo>
                    <a:lnTo>
                      <a:pt x="185" y="190"/>
                    </a:lnTo>
                    <a:lnTo>
                      <a:pt x="175" y="165"/>
                    </a:lnTo>
                    <a:lnTo>
                      <a:pt x="162" y="141"/>
                    </a:lnTo>
                    <a:lnTo>
                      <a:pt x="148" y="121"/>
                    </a:lnTo>
                    <a:lnTo>
                      <a:pt x="131" y="103"/>
                    </a:lnTo>
                    <a:lnTo>
                      <a:pt x="114" y="88"/>
                    </a:lnTo>
                    <a:lnTo>
                      <a:pt x="96" y="72"/>
                    </a:lnTo>
                    <a:lnTo>
                      <a:pt x="79" y="56"/>
                    </a:lnTo>
                    <a:lnTo>
                      <a:pt x="62" y="41"/>
                    </a:lnTo>
                    <a:lnTo>
                      <a:pt x="46" y="27"/>
                    </a:lnTo>
                    <a:lnTo>
                      <a:pt x="30" y="15"/>
                    </a:lnTo>
                    <a:lnTo>
                      <a:pt x="15" y="5"/>
                    </a:lnTo>
                    <a:lnTo>
                      <a:pt x="0" y="0"/>
                    </a:lnTo>
                    <a:lnTo>
                      <a:pt x="0" y="20"/>
                    </a:lnTo>
                    <a:close/>
                  </a:path>
                </a:pathLst>
              </a:custGeom>
              <a:solidFill>
                <a:srgbClr val="F7A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96" name="Freeform 75"/>
              <p:cNvSpPr>
                <a:spLocks/>
              </p:cNvSpPr>
              <p:nvPr/>
            </p:nvSpPr>
            <p:spPr bwMode="auto">
              <a:xfrm>
                <a:off x="748" y="1973"/>
                <a:ext cx="129" cy="279"/>
              </a:xfrm>
              <a:custGeom>
                <a:avLst/>
                <a:gdLst>
                  <a:gd name="T0" fmla="*/ 1 w 258"/>
                  <a:gd name="T1" fmla="*/ 0 h 559"/>
                  <a:gd name="T2" fmla="*/ 1 w 258"/>
                  <a:gd name="T3" fmla="*/ 0 h 559"/>
                  <a:gd name="T4" fmla="*/ 1 w 258"/>
                  <a:gd name="T5" fmla="*/ 0 h 559"/>
                  <a:gd name="T6" fmla="*/ 0 w 258"/>
                  <a:gd name="T7" fmla="*/ 0 h 559"/>
                  <a:gd name="T8" fmla="*/ 1 w 258"/>
                  <a:gd name="T9" fmla="*/ 0 h 559"/>
                  <a:gd name="T10" fmla="*/ 1 w 258"/>
                  <a:gd name="T11" fmla="*/ 0 h 559"/>
                  <a:gd name="T12" fmla="*/ 1 w 258"/>
                  <a:gd name="T13" fmla="*/ 0 h 559"/>
                  <a:gd name="T14" fmla="*/ 1 w 258"/>
                  <a:gd name="T15" fmla="*/ 0 h 559"/>
                  <a:gd name="T16" fmla="*/ 1 w 258"/>
                  <a:gd name="T17" fmla="*/ 0 h 559"/>
                  <a:gd name="T18" fmla="*/ 1 w 258"/>
                  <a:gd name="T19" fmla="*/ 0 h 559"/>
                  <a:gd name="T20" fmla="*/ 1 w 258"/>
                  <a:gd name="T21" fmla="*/ 0 h 559"/>
                  <a:gd name="T22" fmla="*/ 1 w 258"/>
                  <a:gd name="T23" fmla="*/ 0 h 559"/>
                  <a:gd name="T24" fmla="*/ 1 w 258"/>
                  <a:gd name="T25" fmla="*/ 0 h 559"/>
                  <a:gd name="T26" fmla="*/ 1 w 258"/>
                  <a:gd name="T27" fmla="*/ 0 h 559"/>
                  <a:gd name="T28" fmla="*/ 1 w 258"/>
                  <a:gd name="T29" fmla="*/ 0 h 559"/>
                  <a:gd name="T30" fmla="*/ 1 w 258"/>
                  <a:gd name="T31" fmla="*/ 0 h 559"/>
                  <a:gd name="T32" fmla="*/ 1 w 258"/>
                  <a:gd name="T33" fmla="*/ 0 h 559"/>
                  <a:gd name="T34" fmla="*/ 1 w 258"/>
                  <a:gd name="T35" fmla="*/ 0 h 559"/>
                  <a:gd name="T36" fmla="*/ 1 w 258"/>
                  <a:gd name="T37" fmla="*/ 0 h 559"/>
                  <a:gd name="T38" fmla="*/ 1 w 258"/>
                  <a:gd name="T39" fmla="*/ 0 h 559"/>
                  <a:gd name="T40" fmla="*/ 1 w 258"/>
                  <a:gd name="T41" fmla="*/ 0 h 559"/>
                  <a:gd name="T42" fmla="*/ 1 w 258"/>
                  <a:gd name="T43" fmla="*/ 0 h 559"/>
                  <a:gd name="T44" fmla="*/ 1 w 258"/>
                  <a:gd name="T45" fmla="*/ 0 h 559"/>
                  <a:gd name="T46" fmla="*/ 1 w 258"/>
                  <a:gd name="T47" fmla="*/ 0 h 559"/>
                  <a:gd name="T48" fmla="*/ 1 w 258"/>
                  <a:gd name="T49" fmla="*/ 0 h 559"/>
                  <a:gd name="T50" fmla="*/ 1 w 258"/>
                  <a:gd name="T51" fmla="*/ 0 h 559"/>
                  <a:gd name="T52" fmla="*/ 1 w 258"/>
                  <a:gd name="T53" fmla="*/ 0 h 559"/>
                  <a:gd name="T54" fmla="*/ 1 w 258"/>
                  <a:gd name="T55" fmla="*/ 0 h 559"/>
                  <a:gd name="T56" fmla="*/ 1 w 258"/>
                  <a:gd name="T57" fmla="*/ 0 h 559"/>
                  <a:gd name="T58" fmla="*/ 1 w 258"/>
                  <a:gd name="T59" fmla="*/ 0 h 559"/>
                  <a:gd name="T60" fmla="*/ 1 w 258"/>
                  <a:gd name="T61" fmla="*/ 0 h 559"/>
                  <a:gd name="T62" fmla="*/ 1 w 258"/>
                  <a:gd name="T63" fmla="*/ 0 h 559"/>
                  <a:gd name="T64" fmla="*/ 1 w 258"/>
                  <a:gd name="T65" fmla="*/ 0 h 55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8"/>
                  <a:gd name="T100" fmla="*/ 0 h 559"/>
                  <a:gd name="T101" fmla="*/ 258 w 258"/>
                  <a:gd name="T102" fmla="*/ 559 h 55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8" h="559">
                    <a:moveTo>
                      <a:pt x="30" y="0"/>
                    </a:moveTo>
                    <a:lnTo>
                      <a:pt x="28" y="5"/>
                    </a:lnTo>
                    <a:lnTo>
                      <a:pt x="24" y="17"/>
                    </a:lnTo>
                    <a:lnTo>
                      <a:pt x="18" y="35"/>
                    </a:lnTo>
                    <a:lnTo>
                      <a:pt x="12" y="60"/>
                    </a:lnTo>
                    <a:lnTo>
                      <a:pt x="7" y="90"/>
                    </a:lnTo>
                    <a:lnTo>
                      <a:pt x="2" y="126"/>
                    </a:lnTo>
                    <a:lnTo>
                      <a:pt x="0" y="164"/>
                    </a:lnTo>
                    <a:lnTo>
                      <a:pt x="1" y="207"/>
                    </a:lnTo>
                    <a:lnTo>
                      <a:pt x="7" y="250"/>
                    </a:lnTo>
                    <a:lnTo>
                      <a:pt x="17" y="296"/>
                    </a:lnTo>
                    <a:lnTo>
                      <a:pt x="33" y="342"/>
                    </a:lnTo>
                    <a:lnTo>
                      <a:pt x="56" y="388"/>
                    </a:lnTo>
                    <a:lnTo>
                      <a:pt x="87" y="435"/>
                    </a:lnTo>
                    <a:lnTo>
                      <a:pt x="127" y="478"/>
                    </a:lnTo>
                    <a:lnTo>
                      <a:pt x="178" y="521"/>
                    </a:lnTo>
                    <a:lnTo>
                      <a:pt x="239" y="559"/>
                    </a:lnTo>
                    <a:lnTo>
                      <a:pt x="240" y="554"/>
                    </a:lnTo>
                    <a:lnTo>
                      <a:pt x="243" y="542"/>
                    </a:lnTo>
                    <a:lnTo>
                      <a:pt x="246" y="521"/>
                    </a:lnTo>
                    <a:lnTo>
                      <a:pt x="251" y="494"/>
                    </a:lnTo>
                    <a:lnTo>
                      <a:pt x="254" y="463"/>
                    </a:lnTo>
                    <a:lnTo>
                      <a:pt x="256" y="426"/>
                    </a:lnTo>
                    <a:lnTo>
                      <a:pt x="258" y="387"/>
                    </a:lnTo>
                    <a:lnTo>
                      <a:pt x="256" y="346"/>
                    </a:lnTo>
                    <a:lnTo>
                      <a:pt x="251" y="302"/>
                    </a:lnTo>
                    <a:lnTo>
                      <a:pt x="243" y="258"/>
                    </a:lnTo>
                    <a:lnTo>
                      <a:pt x="229" y="216"/>
                    </a:lnTo>
                    <a:lnTo>
                      <a:pt x="212" y="174"/>
                    </a:lnTo>
                    <a:lnTo>
                      <a:pt x="187" y="135"/>
                    </a:lnTo>
                    <a:lnTo>
                      <a:pt x="156" y="99"/>
                    </a:lnTo>
                    <a:lnTo>
                      <a:pt x="118" y="69"/>
                    </a:lnTo>
                    <a:lnTo>
                      <a:pt x="72" y="44"/>
                    </a:lnTo>
                    <a:lnTo>
                      <a:pt x="74" y="45"/>
                    </a:lnTo>
                    <a:lnTo>
                      <a:pt x="81" y="51"/>
                    </a:lnTo>
                    <a:lnTo>
                      <a:pt x="91" y="59"/>
                    </a:lnTo>
                    <a:lnTo>
                      <a:pt x="103" y="71"/>
                    </a:lnTo>
                    <a:lnTo>
                      <a:pt x="118" y="86"/>
                    </a:lnTo>
                    <a:lnTo>
                      <a:pt x="134" y="104"/>
                    </a:lnTo>
                    <a:lnTo>
                      <a:pt x="152" y="126"/>
                    </a:lnTo>
                    <a:lnTo>
                      <a:pt x="169" y="150"/>
                    </a:lnTo>
                    <a:lnTo>
                      <a:pt x="185" y="179"/>
                    </a:lnTo>
                    <a:lnTo>
                      <a:pt x="200" y="211"/>
                    </a:lnTo>
                    <a:lnTo>
                      <a:pt x="212" y="247"/>
                    </a:lnTo>
                    <a:lnTo>
                      <a:pt x="222" y="286"/>
                    </a:lnTo>
                    <a:lnTo>
                      <a:pt x="228" y="329"/>
                    </a:lnTo>
                    <a:lnTo>
                      <a:pt x="230" y="375"/>
                    </a:lnTo>
                    <a:lnTo>
                      <a:pt x="227" y="425"/>
                    </a:lnTo>
                    <a:lnTo>
                      <a:pt x="218" y="478"/>
                    </a:lnTo>
                    <a:lnTo>
                      <a:pt x="212" y="493"/>
                    </a:lnTo>
                    <a:lnTo>
                      <a:pt x="201" y="499"/>
                    </a:lnTo>
                    <a:lnTo>
                      <a:pt x="189" y="497"/>
                    </a:lnTo>
                    <a:lnTo>
                      <a:pt x="172" y="485"/>
                    </a:lnTo>
                    <a:lnTo>
                      <a:pt x="154" y="467"/>
                    </a:lnTo>
                    <a:lnTo>
                      <a:pt x="136" y="441"/>
                    </a:lnTo>
                    <a:lnTo>
                      <a:pt x="116" y="411"/>
                    </a:lnTo>
                    <a:lnTo>
                      <a:pt x="98" y="376"/>
                    </a:lnTo>
                    <a:lnTo>
                      <a:pt x="79" y="338"/>
                    </a:lnTo>
                    <a:lnTo>
                      <a:pt x="63" y="295"/>
                    </a:lnTo>
                    <a:lnTo>
                      <a:pt x="49" y="250"/>
                    </a:lnTo>
                    <a:lnTo>
                      <a:pt x="38" y="205"/>
                    </a:lnTo>
                    <a:lnTo>
                      <a:pt x="31" y="159"/>
                    </a:lnTo>
                    <a:lnTo>
                      <a:pt x="28" y="113"/>
                    </a:lnTo>
                    <a:lnTo>
                      <a:pt x="31" y="67"/>
                    </a:lnTo>
                    <a:lnTo>
                      <a:pt x="39" y="25"/>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97" name="Freeform 76"/>
              <p:cNvSpPr>
                <a:spLocks/>
              </p:cNvSpPr>
              <p:nvPr/>
            </p:nvSpPr>
            <p:spPr bwMode="auto">
              <a:xfrm>
                <a:off x="752" y="1858"/>
                <a:ext cx="175" cy="175"/>
              </a:xfrm>
              <a:custGeom>
                <a:avLst/>
                <a:gdLst>
                  <a:gd name="T0" fmla="*/ 1 w 349"/>
                  <a:gd name="T1" fmla="*/ 1 h 349"/>
                  <a:gd name="T2" fmla="*/ 1 w 349"/>
                  <a:gd name="T3" fmla="*/ 1 h 349"/>
                  <a:gd name="T4" fmla="*/ 1 w 349"/>
                  <a:gd name="T5" fmla="*/ 1 h 349"/>
                  <a:gd name="T6" fmla="*/ 1 w 349"/>
                  <a:gd name="T7" fmla="*/ 1 h 349"/>
                  <a:gd name="T8" fmla="*/ 1 w 349"/>
                  <a:gd name="T9" fmla="*/ 1 h 349"/>
                  <a:gd name="T10" fmla="*/ 1 w 349"/>
                  <a:gd name="T11" fmla="*/ 1 h 349"/>
                  <a:gd name="T12" fmla="*/ 1 w 349"/>
                  <a:gd name="T13" fmla="*/ 1 h 349"/>
                  <a:gd name="T14" fmla="*/ 1 w 349"/>
                  <a:gd name="T15" fmla="*/ 1 h 349"/>
                  <a:gd name="T16" fmla="*/ 1 w 349"/>
                  <a:gd name="T17" fmla="*/ 1 h 349"/>
                  <a:gd name="T18" fmla="*/ 1 w 349"/>
                  <a:gd name="T19" fmla="*/ 1 h 349"/>
                  <a:gd name="T20" fmla="*/ 1 w 349"/>
                  <a:gd name="T21" fmla="*/ 1 h 349"/>
                  <a:gd name="T22" fmla="*/ 1 w 349"/>
                  <a:gd name="T23" fmla="*/ 1 h 349"/>
                  <a:gd name="T24" fmla="*/ 1 w 349"/>
                  <a:gd name="T25" fmla="*/ 1 h 349"/>
                  <a:gd name="T26" fmla="*/ 1 w 349"/>
                  <a:gd name="T27" fmla="*/ 1 h 349"/>
                  <a:gd name="T28" fmla="*/ 1 w 349"/>
                  <a:gd name="T29" fmla="*/ 1 h 349"/>
                  <a:gd name="T30" fmla="*/ 1 w 349"/>
                  <a:gd name="T31" fmla="*/ 1 h 349"/>
                  <a:gd name="T32" fmla="*/ 1 w 349"/>
                  <a:gd name="T33" fmla="*/ 1 h 349"/>
                  <a:gd name="T34" fmla="*/ 1 w 349"/>
                  <a:gd name="T35" fmla="*/ 0 h 349"/>
                  <a:gd name="T36" fmla="*/ 1 w 349"/>
                  <a:gd name="T37" fmla="*/ 0 h 349"/>
                  <a:gd name="T38" fmla="*/ 1 w 349"/>
                  <a:gd name="T39" fmla="*/ 1 h 349"/>
                  <a:gd name="T40" fmla="*/ 1 w 349"/>
                  <a:gd name="T41" fmla="*/ 1 h 349"/>
                  <a:gd name="T42" fmla="*/ 0 w 349"/>
                  <a:gd name="T43" fmla="*/ 1 h 349"/>
                  <a:gd name="T44" fmla="*/ 0 w 349"/>
                  <a:gd name="T45" fmla="*/ 1 h 349"/>
                  <a:gd name="T46" fmla="*/ 1 w 349"/>
                  <a:gd name="T47" fmla="*/ 1 h 349"/>
                  <a:gd name="T48" fmla="*/ 1 w 349"/>
                  <a:gd name="T49" fmla="*/ 1 h 349"/>
                  <a:gd name="T50" fmla="*/ 1 w 349"/>
                  <a:gd name="T51" fmla="*/ 1 h 349"/>
                  <a:gd name="T52" fmla="*/ 1 w 349"/>
                  <a:gd name="T53" fmla="*/ 1 h 349"/>
                  <a:gd name="T54" fmla="*/ 1 w 349"/>
                  <a:gd name="T55" fmla="*/ 1 h 349"/>
                  <a:gd name="T56" fmla="*/ 1 w 349"/>
                  <a:gd name="T57" fmla="*/ 1 h 349"/>
                  <a:gd name="T58" fmla="*/ 1 w 349"/>
                  <a:gd name="T59" fmla="*/ 1 h 349"/>
                  <a:gd name="T60" fmla="*/ 1 w 349"/>
                  <a:gd name="T61" fmla="*/ 1 h 349"/>
                  <a:gd name="T62" fmla="*/ 1 w 349"/>
                  <a:gd name="T63" fmla="*/ 1 h 349"/>
                  <a:gd name="T64" fmla="*/ 1 w 349"/>
                  <a:gd name="T65" fmla="*/ 1 h 349"/>
                  <a:gd name="T66" fmla="*/ 1 w 349"/>
                  <a:gd name="T67" fmla="*/ 1 h 349"/>
                  <a:gd name="T68" fmla="*/ 1 w 349"/>
                  <a:gd name="T69" fmla="*/ 1 h 349"/>
                  <a:gd name="T70" fmla="*/ 1 w 349"/>
                  <a:gd name="T71" fmla="*/ 1 h 349"/>
                  <a:gd name="T72" fmla="*/ 1 w 349"/>
                  <a:gd name="T73" fmla="*/ 1 h 349"/>
                  <a:gd name="T74" fmla="*/ 1 w 349"/>
                  <a:gd name="T75" fmla="*/ 1 h 349"/>
                  <a:gd name="T76" fmla="*/ 1 w 349"/>
                  <a:gd name="T77" fmla="*/ 1 h 349"/>
                  <a:gd name="T78" fmla="*/ 1 w 349"/>
                  <a:gd name="T79" fmla="*/ 1 h 349"/>
                  <a:gd name="T80" fmla="*/ 1 w 349"/>
                  <a:gd name="T81" fmla="*/ 1 h 349"/>
                  <a:gd name="T82" fmla="*/ 1 w 349"/>
                  <a:gd name="T83" fmla="*/ 1 h 349"/>
                  <a:gd name="T84" fmla="*/ 1 w 349"/>
                  <a:gd name="T85" fmla="*/ 1 h 349"/>
                  <a:gd name="T86" fmla="*/ 1 w 349"/>
                  <a:gd name="T87" fmla="*/ 1 h 349"/>
                  <a:gd name="T88" fmla="*/ 1 w 349"/>
                  <a:gd name="T89" fmla="*/ 1 h 349"/>
                  <a:gd name="T90" fmla="*/ 1 w 349"/>
                  <a:gd name="T91" fmla="*/ 1 h 349"/>
                  <a:gd name="T92" fmla="*/ 1 w 349"/>
                  <a:gd name="T93" fmla="*/ 1 h 349"/>
                  <a:gd name="T94" fmla="*/ 1 w 349"/>
                  <a:gd name="T95" fmla="*/ 1 h 349"/>
                  <a:gd name="T96" fmla="*/ 1 w 349"/>
                  <a:gd name="T97" fmla="*/ 1 h 349"/>
                  <a:gd name="T98" fmla="*/ 1 w 349"/>
                  <a:gd name="T99" fmla="*/ 1 h 349"/>
                  <a:gd name="T100" fmla="*/ 1 w 349"/>
                  <a:gd name="T101" fmla="*/ 1 h 349"/>
                  <a:gd name="T102" fmla="*/ 1 w 349"/>
                  <a:gd name="T103" fmla="*/ 1 h 349"/>
                  <a:gd name="T104" fmla="*/ 1 w 349"/>
                  <a:gd name="T105" fmla="*/ 1 h 349"/>
                  <a:gd name="T106" fmla="*/ 1 w 349"/>
                  <a:gd name="T107" fmla="*/ 1 h 349"/>
                  <a:gd name="T108" fmla="*/ 1 w 349"/>
                  <a:gd name="T109" fmla="*/ 1 h 34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9"/>
                  <a:gd name="T166" fmla="*/ 0 h 349"/>
                  <a:gd name="T167" fmla="*/ 349 w 349"/>
                  <a:gd name="T168" fmla="*/ 349 h 34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9" h="349">
                    <a:moveTo>
                      <a:pt x="46" y="239"/>
                    </a:moveTo>
                    <a:lnTo>
                      <a:pt x="89" y="152"/>
                    </a:lnTo>
                    <a:lnTo>
                      <a:pt x="349" y="349"/>
                    </a:lnTo>
                    <a:lnTo>
                      <a:pt x="345" y="345"/>
                    </a:lnTo>
                    <a:lnTo>
                      <a:pt x="337" y="333"/>
                    </a:lnTo>
                    <a:lnTo>
                      <a:pt x="325" y="315"/>
                    </a:lnTo>
                    <a:lnTo>
                      <a:pt x="306" y="292"/>
                    </a:lnTo>
                    <a:lnTo>
                      <a:pt x="285" y="264"/>
                    </a:lnTo>
                    <a:lnTo>
                      <a:pt x="262" y="233"/>
                    </a:lnTo>
                    <a:lnTo>
                      <a:pt x="237" y="199"/>
                    </a:lnTo>
                    <a:lnTo>
                      <a:pt x="211" y="166"/>
                    </a:lnTo>
                    <a:lnTo>
                      <a:pt x="183" y="133"/>
                    </a:lnTo>
                    <a:lnTo>
                      <a:pt x="155" y="100"/>
                    </a:lnTo>
                    <a:lnTo>
                      <a:pt x="129" y="70"/>
                    </a:lnTo>
                    <a:lnTo>
                      <a:pt x="104" y="45"/>
                    </a:lnTo>
                    <a:lnTo>
                      <a:pt x="79" y="24"/>
                    </a:lnTo>
                    <a:lnTo>
                      <a:pt x="60" y="8"/>
                    </a:lnTo>
                    <a:lnTo>
                      <a:pt x="42" y="0"/>
                    </a:lnTo>
                    <a:lnTo>
                      <a:pt x="30" y="0"/>
                    </a:lnTo>
                    <a:lnTo>
                      <a:pt x="14" y="15"/>
                    </a:lnTo>
                    <a:lnTo>
                      <a:pt x="3" y="42"/>
                    </a:lnTo>
                    <a:lnTo>
                      <a:pt x="0" y="75"/>
                    </a:lnTo>
                    <a:lnTo>
                      <a:pt x="0" y="111"/>
                    </a:lnTo>
                    <a:lnTo>
                      <a:pt x="2" y="146"/>
                    </a:lnTo>
                    <a:lnTo>
                      <a:pt x="7" y="176"/>
                    </a:lnTo>
                    <a:lnTo>
                      <a:pt x="10" y="197"/>
                    </a:lnTo>
                    <a:lnTo>
                      <a:pt x="11" y="205"/>
                    </a:lnTo>
                    <a:lnTo>
                      <a:pt x="13" y="199"/>
                    </a:lnTo>
                    <a:lnTo>
                      <a:pt x="14" y="183"/>
                    </a:lnTo>
                    <a:lnTo>
                      <a:pt x="17" y="161"/>
                    </a:lnTo>
                    <a:lnTo>
                      <a:pt x="22" y="136"/>
                    </a:lnTo>
                    <a:lnTo>
                      <a:pt x="29" y="111"/>
                    </a:lnTo>
                    <a:lnTo>
                      <a:pt x="37" y="89"/>
                    </a:lnTo>
                    <a:lnTo>
                      <a:pt x="46" y="73"/>
                    </a:lnTo>
                    <a:lnTo>
                      <a:pt x="56" y="66"/>
                    </a:lnTo>
                    <a:lnTo>
                      <a:pt x="74" y="72"/>
                    </a:lnTo>
                    <a:lnTo>
                      <a:pt x="98" y="89"/>
                    </a:lnTo>
                    <a:lnTo>
                      <a:pt x="127" y="114"/>
                    </a:lnTo>
                    <a:lnTo>
                      <a:pt x="158" y="143"/>
                    </a:lnTo>
                    <a:lnTo>
                      <a:pt x="186" y="172"/>
                    </a:lnTo>
                    <a:lnTo>
                      <a:pt x="211" y="197"/>
                    </a:lnTo>
                    <a:lnTo>
                      <a:pt x="228" y="216"/>
                    </a:lnTo>
                    <a:lnTo>
                      <a:pt x="234" y="222"/>
                    </a:lnTo>
                    <a:lnTo>
                      <a:pt x="228" y="217"/>
                    </a:lnTo>
                    <a:lnTo>
                      <a:pt x="211" y="202"/>
                    </a:lnTo>
                    <a:lnTo>
                      <a:pt x="186" y="181"/>
                    </a:lnTo>
                    <a:lnTo>
                      <a:pt x="159" y="159"/>
                    </a:lnTo>
                    <a:lnTo>
                      <a:pt x="129" y="138"/>
                    </a:lnTo>
                    <a:lnTo>
                      <a:pt x="100" y="122"/>
                    </a:lnTo>
                    <a:lnTo>
                      <a:pt x="77" y="114"/>
                    </a:lnTo>
                    <a:lnTo>
                      <a:pt x="61" y="119"/>
                    </a:lnTo>
                    <a:lnTo>
                      <a:pt x="46" y="151"/>
                    </a:lnTo>
                    <a:lnTo>
                      <a:pt x="42" y="190"/>
                    </a:lnTo>
                    <a:lnTo>
                      <a:pt x="45" y="225"/>
                    </a:lnTo>
                    <a:lnTo>
                      <a:pt x="46" y="2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98" name="Freeform 77"/>
              <p:cNvSpPr>
                <a:spLocks/>
              </p:cNvSpPr>
              <p:nvPr/>
            </p:nvSpPr>
            <p:spPr bwMode="auto">
              <a:xfrm>
                <a:off x="624" y="1900"/>
                <a:ext cx="121" cy="193"/>
              </a:xfrm>
              <a:custGeom>
                <a:avLst/>
                <a:gdLst>
                  <a:gd name="T0" fmla="*/ 1 w 242"/>
                  <a:gd name="T1" fmla="*/ 0 h 387"/>
                  <a:gd name="T2" fmla="*/ 1 w 242"/>
                  <a:gd name="T3" fmla="*/ 0 h 387"/>
                  <a:gd name="T4" fmla="*/ 1 w 242"/>
                  <a:gd name="T5" fmla="*/ 0 h 387"/>
                  <a:gd name="T6" fmla="*/ 1 w 242"/>
                  <a:gd name="T7" fmla="*/ 0 h 387"/>
                  <a:gd name="T8" fmla="*/ 1 w 242"/>
                  <a:gd name="T9" fmla="*/ 0 h 387"/>
                  <a:gd name="T10" fmla="*/ 1 w 242"/>
                  <a:gd name="T11" fmla="*/ 0 h 387"/>
                  <a:gd name="T12" fmla="*/ 1 w 242"/>
                  <a:gd name="T13" fmla="*/ 0 h 387"/>
                  <a:gd name="T14" fmla="*/ 1 w 242"/>
                  <a:gd name="T15" fmla="*/ 0 h 387"/>
                  <a:gd name="T16" fmla="*/ 1 w 242"/>
                  <a:gd name="T17" fmla="*/ 0 h 387"/>
                  <a:gd name="T18" fmla="*/ 1 w 242"/>
                  <a:gd name="T19" fmla="*/ 0 h 387"/>
                  <a:gd name="T20" fmla="*/ 1 w 242"/>
                  <a:gd name="T21" fmla="*/ 0 h 387"/>
                  <a:gd name="T22" fmla="*/ 1 w 242"/>
                  <a:gd name="T23" fmla="*/ 0 h 387"/>
                  <a:gd name="T24" fmla="*/ 1 w 242"/>
                  <a:gd name="T25" fmla="*/ 0 h 387"/>
                  <a:gd name="T26" fmla="*/ 1 w 242"/>
                  <a:gd name="T27" fmla="*/ 0 h 387"/>
                  <a:gd name="T28" fmla="*/ 1 w 242"/>
                  <a:gd name="T29" fmla="*/ 0 h 387"/>
                  <a:gd name="T30" fmla="*/ 1 w 242"/>
                  <a:gd name="T31" fmla="*/ 0 h 387"/>
                  <a:gd name="T32" fmla="*/ 0 w 242"/>
                  <a:gd name="T33" fmla="*/ 0 h 387"/>
                  <a:gd name="T34" fmla="*/ 1 w 242"/>
                  <a:gd name="T35" fmla="*/ 0 h 387"/>
                  <a:gd name="T36" fmla="*/ 1 w 242"/>
                  <a:gd name="T37" fmla="*/ 0 h 387"/>
                  <a:gd name="T38" fmla="*/ 1 w 242"/>
                  <a:gd name="T39" fmla="*/ 0 h 387"/>
                  <a:gd name="T40" fmla="*/ 1 w 242"/>
                  <a:gd name="T41" fmla="*/ 0 h 387"/>
                  <a:gd name="T42" fmla="*/ 1 w 242"/>
                  <a:gd name="T43" fmla="*/ 0 h 387"/>
                  <a:gd name="T44" fmla="*/ 1 w 242"/>
                  <a:gd name="T45" fmla="*/ 0 h 387"/>
                  <a:gd name="T46" fmla="*/ 1 w 242"/>
                  <a:gd name="T47" fmla="*/ 0 h 387"/>
                  <a:gd name="T48" fmla="*/ 1 w 242"/>
                  <a:gd name="T49" fmla="*/ 0 h 387"/>
                  <a:gd name="T50" fmla="*/ 1 w 242"/>
                  <a:gd name="T51" fmla="*/ 0 h 387"/>
                  <a:gd name="T52" fmla="*/ 1 w 242"/>
                  <a:gd name="T53" fmla="*/ 0 h 387"/>
                  <a:gd name="T54" fmla="*/ 1 w 242"/>
                  <a:gd name="T55" fmla="*/ 0 h 387"/>
                  <a:gd name="T56" fmla="*/ 1 w 242"/>
                  <a:gd name="T57" fmla="*/ 0 h 387"/>
                  <a:gd name="T58" fmla="*/ 1 w 242"/>
                  <a:gd name="T59" fmla="*/ 0 h 387"/>
                  <a:gd name="T60" fmla="*/ 1 w 242"/>
                  <a:gd name="T61" fmla="*/ 0 h 387"/>
                  <a:gd name="T62" fmla="*/ 1 w 242"/>
                  <a:gd name="T63" fmla="*/ 0 h 387"/>
                  <a:gd name="T64" fmla="*/ 1 w 242"/>
                  <a:gd name="T65" fmla="*/ 0 h 387"/>
                  <a:gd name="T66" fmla="*/ 1 w 242"/>
                  <a:gd name="T67" fmla="*/ 0 h 387"/>
                  <a:gd name="T68" fmla="*/ 1 w 242"/>
                  <a:gd name="T69" fmla="*/ 0 h 387"/>
                  <a:gd name="T70" fmla="*/ 1 w 242"/>
                  <a:gd name="T71" fmla="*/ 0 h 387"/>
                  <a:gd name="T72" fmla="*/ 1 w 242"/>
                  <a:gd name="T73" fmla="*/ 0 h 387"/>
                  <a:gd name="T74" fmla="*/ 1 w 242"/>
                  <a:gd name="T75" fmla="*/ 0 h 387"/>
                  <a:gd name="T76" fmla="*/ 1 w 242"/>
                  <a:gd name="T77" fmla="*/ 0 h 387"/>
                  <a:gd name="T78" fmla="*/ 1 w 242"/>
                  <a:gd name="T79" fmla="*/ 0 h 387"/>
                  <a:gd name="T80" fmla="*/ 1 w 242"/>
                  <a:gd name="T81" fmla="*/ 0 h 387"/>
                  <a:gd name="T82" fmla="*/ 1 w 242"/>
                  <a:gd name="T83" fmla="*/ 0 h 387"/>
                  <a:gd name="T84" fmla="*/ 1 w 242"/>
                  <a:gd name="T85" fmla="*/ 0 h 387"/>
                  <a:gd name="T86" fmla="*/ 1 w 242"/>
                  <a:gd name="T87" fmla="*/ 0 h 387"/>
                  <a:gd name="T88" fmla="*/ 1 w 242"/>
                  <a:gd name="T89" fmla="*/ 0 h 387"/>
                  <a:gd name="T90" fmla="*/ 1 w 242"/>
                  <a:gd name="T91" fmla="*/ 0 h 387"/>
                  <a:gd name="T92" fmla="*/ 1 w 242"/>
                  <a:gd name="T93" fmla="*/ 0 h 387"/>
                  <a:gd name="T94" fmla="*/ 1 w 242"/>
                  <a:gd name="T95" fmla="*/ 0 h 387"/>
                  <a:gd name="T96" fmla="*/ 1 w 242"/>
                  <a:gd name="T97" fmla="*/ 0 h 38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2"/>
                  <a:gd name="T148" fmla="*/ 0 h 387"/>
                  <a:gd name="T149" fmla="*/ 242 w 242"/>
                  <a:gd name="T150" fmla="*/ 387 h 38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2" h="387">
                    <a:moveTo>
                      <a:pt x="240" y="120"/>
                    </a:moveTo>
                    <a:lnTo>
                      <a:pt x="236" y="113"/>
                    </a:lnTo>
                    <a:lnTo>
                      <a:pt x="225" y="96"/>
                    </a:lnTo>
                    <a:lnTo>
                      <a:pt x="208" y="72"/>
                    </a:lnTo>
                    <a:lnTo>
                      <a:pt x="189" y="45"/>
                    </a:lnTo>
                    <a:lnTo>
                      <a:pt x="166" y="22"/>
                    </a:lnTo>
                    <a:lnTo>
                      <a:pt x="143" y="5"/>
                    </a:lnTo>
                    <a:lnTo>
                      <a:pt x="119" y="0"/>
                    </a:lnTo>
                    <a:lnTo>
                      <a:pt x="98" y="12"/>
                    </a:lnTo>
                    <a:lnTo>
                      <a:pt x="78" y="44"/>
                    </a:lnTo>
                    <a:lnTo>
                      <a:pt x="60" y="93"/>
                    </a:lnTo>
                    <a:lnTo>
                      <a:pt x="44" y="154"/>
                    </a:lnTo>
                    <a:lnTo>
                      <a:pt x="29" y="220"/>
                    </a:lnTo>
                    <a:lnTo>
                      <a:pt x="17" y="282"/>
                    </a:lnTo>
                    <a:lnTo>
                      <a:pt x="8" y="336"/>
                    </a:lnTo>
                    <a:lnTo>
                      <a:pt x="2" y="373"/>
                    </a:lnTo>
                    <a:lnTo>
                      <a:pt x="0" y="387"/>
                    </a:lnTo>
                    <a:lnTo>
                      <a:pt x="3" y="376"/>
                    </a:lnTo>
                    <a:lnTo>
                      <a:pt x="13" y="347"/>
                    </a:lnTo>
                    <a:lnTo>
                      <a:pt x="26" y="306"/>
                    </a:lnTo>
                    <a:lnTo>
                      <a:pt x="44" y="258"/>
                    </a:lnTo>
                    <a:lnTo>
                      <a:pt x="64" y="211"/>
                    </a:lnTo>
                    <a:lnTo>
                      <a:pt x="85" y="169"/>
                    </a:lnTo>
                    <a:lnTo>
                      <a:pt x="106" y="139"/>
                    </a:lnTo>
                    <a:lnTo>
                      <a:pt x="126" y="127"/>
                    </a:lnTo>
                    <a:lnTo>
                      <a:pt x="145" y="128"/>
                    </a:lnTo>
                    <a:lnTo>
                      <a:pt x="165" y="134"/>
                    </a:lnTo>
                    <a:lnTo>
                      <a:pt x="184" y="142"/>
                    </a:lnTo>
                    <a:lnTo>
                      <a:pt x="203" y="152"/>
                    </a:lnTo>
                    <a:lnTo>
                      <a:pt x="218" y="163"/>
                    </a:lnTo>
                    <a:lnTo>
                      <a:pt x="230" y="171"/>
                    </a:lnTo>
                    <a:lnTo>
                      <a:pt x="238" y="177"/>
                    </a:lnTo>
                    <a:lnTo>
                      <a:pt x="242" y="180"/>
                    </a:lnTo>
                    <a:lnTo>
                      <a:pt x="237" y="174"/>
                    </a:lnTo>
                    <a:lnTo>
                      <a:pt x="225" y="159"/>
                    </a:lnTo>
                    <a:lnTo>
                      <a:pt x="205" y="139"/>
                    </a:lnTo>
                    <a:lnTo>
                      <a:pt x="182" y="119"/>
                    </a:lnTo>
                    <a:lnTo>
                      <a:pt x="157" y="101"/>
                    </a:lnTo>
                    <a:lnTo>
                      <a:pt x="132" y="90"/>
                    </a:lnTo>
                    <a:lnTo>
                      <a:pt x="109" y="89"/>
                    </a:lnTo>
                    <a:lnTo>
                      <a:pt x="91" y="101"/>
                    </a:lnTo>
                    <a:lnTo>
                      <a:pt x="92" y="96"/>
                    </a:lnTo>
                    <a:lnTo>
                      <a:pt x="96" y="84"/>
                    </a:lnTo>
                    <a:lnTo>
                      <a:pt x="103" y="69"/>
                    </a:lnTo>
                    <a:lnTo>
                      <a:pt x="115" y="55"/>
                    </a:lnTo>
                    <a:lnTo>
                      <a:pt x="134" y="50"/>
                    </a:lnTo>
                    <a:lnTo>
                      <a:pt x="160" y="55"/>
                    </a:lnTo>
                    <a:lnTo>
                      <a:pt x="195" y="77"/>
                    </a:lnTo>
                    <a:lnTo>
                      <a:pt x="240"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99" name="Freeform 78"/>
              <p:cNvSpPr>
                <a:spLocks/>
              </p:cNvSpPr>
              <p:nvPr/>
            </p:nvSpPr>
            <p:spPr bwMode="auto">
              <a:xfrm>
                <a:off x="729" y="1751"/>
                <a:ext cx="26" cy="216"/>
              </a:xfrm>
              <a:custGeom>
                <a:avLst/>
                <a:gdLst>
                  <a:gd name="T0" fmla="*/ 1 w 50"/>
                  <a:gd name="T1" fmla="*/ 1 h 432"/>
                  <a:gd name="T2" fmla="*/ 1 w 50"/>
                  <a:gd name="T3" fmla="*/ 1 h 432"/>
                  <a:gd name="T4" fmla="*/ 0 w 50"/>
                  <a:gd name="T5" fmla="*/ 1 h 432"/>
                  <a:gd name="T6" fmla="*/ 0 w 50"/>
                  <a:gd name="T7" fmla="*/ 1 h 432"/>
                  <a:gd name="T8" fmla="*/ 1 w 50"/>
                  <a:gd name="T9" fmla="*/ 0 h 432"/>
                  <a:gd name="T10" fmla="*/ 1 w 50"/>
                  <a:gd name="T11" fmla="*/ 1 h 432"/>
                  <a:gd name="T12" fmla="*/ 1 w 50"/>
                  <a:gd name="T13" fmla="*/ 1 h 432"/>
                  <a:gd name="T14" fmla="*/ 1 w 50"/>
                  <a:gd name="T15" fmla="*/ 1 h 432"/>
                  <a:gd name="T16" fmla="*/ 1 w 50"/>
                  <a:gd name="T17" fmla="*/ 1 h 432"/>
                  <a:gd name="T18" fmla="*/ 1 w 50"/>
                  <a:gd name="T19" fmla="*/ 1 h 432"/>
                  <a:gd name="T20" fmla="*/ 1 w 50"/>
                  <a:gd name="T21" fmla="*/ 1 h 432"/>
                  <a:gd name="T22" fmla="*/ 1 w 50"/>
                  <a:gd name="T23" fmla="*/ 1 h 432"/>
                  <a:gd name="T24" fmla="*/ 1 w 50"/>
                  <a:gd name="T25" fmla="*/ 1 h 432"/>
                  <a:gd name="T26" fmla="*/ 1 w 50"/>
                  <a:gd name="T27" fmla="*/ 1 h 432"/>
                  <a:gd name="T28" fmla="*/ 1 w 50"/>
                  <a:gd name="T29" fmla="*/ 1 h 432"/>
                  <a:gd name="T30" fmla="*/ 1 w 50"/>
                  <a:gd name="T31" fmla="*/ 1 h 43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
                  <a:gd name="T49" fmla="*/ 0 h 432"/>
                  <a:gd name="T50" fmla="*/ 50 w 50"/>
                  <a:gd name="T51" fmla="*/ 432 h 43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 h="432">
                    <a:moveTo>
                      <a:pt x="9" y="390"/>
                    </a:moveTo>
                    <a:lnTo>
                      <a:pt x="6" y="334"/>
                    </a:lnTo>
                    <a:lnTo>
                      <a:pt x="0" y="208"/>
                    </a:lnTo>
                    <a:lnTo>
                      <a:pt x="0" y="76"/>
                    </a:lnTo>
                    <a:lnTo>
                      <a:pt x="11" y="0"/>
                    </a:lnTo>
                    <a:lnTo>
                      <a:pt x="12" y="7"/>
                    </a:lnTo>
                    <a:lnTo>
                      <a:pt x="17" y="28"/>
                    </a:lnTo>
                    <a:lnTo>
                      <a:pt x="23" y="58"/>
                    </a:lnTo>
                    <a:lnTo>
                      <a:pt x="30" y="94"/>
                    </a:lnTo>
                    <a:lnTo>
                      <a:pt x="37" y="135"/>
                    </a:lnTo>
                    <a:lnTo>
                      <a:pt x="44" y="176"/>
                    </a:lnTo>
                    <a:lnTo>
                      <a:pt x="48" y="215"/>
                    </a:lnTo>
                    <a:lnTo>
                      <a:pt x="50" y="250"/>
                    </a:lnTo>
                    <a:lnTo>
                      <a:pt x="29" y="161"/>
                    </a:lnTo>
                    <a:lnTo>
                      <a:pt x="32" y="432"/>
                    </a:lnTo>
                    <a:lnTo>
                      <a:pt x="9" y="3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00" name="Freeform 79"/>
              <p:cNvSpPr>
                <a:spLocks/>
              </p:cNvSpPr>
              <p:nvPr/>
            </p:nvSpPr>
            <p:spPr bwMode="auto">
              <a:xfrm>
                <a:off x="770" y="2030"/>
                <a:ext cx="10" cy="15"/>
              </a:xfrm>
              <a:custGeom>
                <a:avLst/>
                <a:gdLst>
                  <a:gd name="T0" fmla="*/ 0 w 21"/>
                  <a:gd name="T1" fmla="*/ 1 h 28"/>
                  <a:gd name="T2" fmla="*/ 0 w 21"/>
                  <a:gd name="T3" fmla="*/ 1 h 28"/>
                  <a:gd name="T4" fmla="*/ 0 w 21"/>
                  <a:gd name="T5" fmla="*/ 1 h 28"/>
                  <a:gd name="T6" fmla="*/ 0 w 21"/>
                  <a:gd name="T7" fmla="*/ 0 h 28"/>
                  <a:gd name="T8" fmla="*/ 0 w 21"/>
                  <a:gd name="T9" fmla="*/ 1 h 28"/>
                  <a:gd name="T10" fmla="*/ 0 60000 65536"/>
                  <a:gd name="T11" fmla="*/ 0 60000 65536"/>
                  <a:gd name="T12" fmla="*/ 0 60000 65536"/>
                  <a:gd name="T13" fmla="*/ 0 60000 65536"/>
                  <a:gd name="T14" fmla="*/ 0 60000 65536"/>
                  <a:gd name="T15" fmla="*/ 0 w 21"/>
                  <a:gd name="T16" fmla="*/ 0 h 28"/>
                  <a:gd name="T17" fmla="*/ 21 w 21"/>
                  <a:gd name="T18" fmla="*/ 28 h 28"/>
                </a:gdLst>
                <a:ahLst/>
                <a:cxnLst>
                  <a:cxn ang="T10">
                    <a:pos x="T0" y="T1"/>
                  </a:cxn>
                  <a:cxn ang="T11">
                    <a:pos x="T2" y="T3"/>
                  </a:cxn>
                  <a:cxn ang="T12">
                    <a:pos x="T4" y="T5"/>
                  </a:cxn>
                  <a:cxn ang="T13">
                    <a:pos x="T6" y="T7"/>
                  </a:cxn>
                  <a:cxn ang="T14">
                    <a:pos x="T8" y="T9"/>
                  </a:cxn>
                </a:cxnLst>
                <a:rect l="T15" t="T16" r="T17" b="T18"/>
                <a:pathLst>
                  <a:path w="21" h="28">
                    <a:moveTo>
                      <a:pt x="0" y="3"/>
                    </a:moveTo>
                    <a:lnTo>
                      <a:pt x="6" y="28"/>
                    </a:lnTo>
                    <a:lnTo>
                      <a:pt x="21" y="21"/>
                    </a:lnTo>
                    <a:lnTo>
                      <a:pt x="18"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01" name="Freeform 80"/>
              <p:cNvSpPr>
                <a:spLocks/>
              </p:cNvSpPr>
              <p:nvPr/>
            </p:nvSpPr>
            <p:spPr bwMode="auto">
              <a:xfrm>
                <a:off x="793" y="2020"/>
                <a:ext cx="10" cy="14"/>
              </a:xfrm>
              <a:custGeom>
                <a:avLst/>
                <a:gdLst>
                  <a:gd name="T0" fmla="*/ 0 w 21"/>
                  <a:gd name="T1" fmla="*/ 0 h 29"/>
                  <a:gd name="T2" fmla="*/ 0 w 21"/>
                  <a:gd name="T3" fmla="*/ 0 h 29"/>
                  <a:gd name="T4" fmla="*/ 0 w 21"/>
                  <a:gd name="T5" fmla="*/ 0 h 29"/>
                  <a:gd name="T6" fmla="*/ 0 w 21"/>
                  <a:gd name="T7" fmla="*/ 0 h 29"/>
                  <a:gd name="T8" fmla="*/ 0 w 21"/>
                  <a:gd name="T9" fmla="*/ 0 h 29"/>
                  <a:gd name="T10" fmla="*/ 0 60000 65536"/>
                  <a:gd name="T11" fmla="*/ 0 60000 65536"/>
                  <a:gd name="T12" fmla="*/ 0 60000 65536"/>
                  <a:gd name="T13" fmla="*/ 0 60000 65536"/>
                  <a:gd name="T14" fmla="*/ 0 60000 65536"/>
                  <a:gd name="T15" fmla="*/ 0 w 21"/>
                  <a:gd name="T16" fmla="*/ 0 h 29"/>
                  <a:gd name="T17" fmla="*/ 21 w 21"/>
                  <a:gd name="T18" fmla="*/ 29 h 29"/>
                </a:gdLst>
                <a:ahLst/>
                <a:cxnLst>
                  <a:cxn ang="T10">
                    <a:pos x="T0" y="T1"/>
                  </a:cxn>
                  <a:cxn ang="T11">
                    <a:pos x="T2" y="T3"/>
                  </a:cxn>
                  <a:cxn ang="T12">
                    <a:pos x="T4" y="T5"/>
                  </a:cxn>
                  <a:cxn ang="T13">
                    <a:pos x="T6" y="T7"/>
                  </a:cxn>
                  <a:cxn ang="T14">
                    <a:pos x="T8" y="T9"/>
                  </a:cxn>
                </a:cxnLst>
                <a:rect l="T15" t="T16" r="T17" b="T18"/>
                <a:pathLst>
                  <a:path w="21" h="29">
                    <a:moveTo>
                      <a:pt x="0" y="3"/>
                    </a:moveTo>
                    <a:lnTo>
                      <a:pt x="6" y="29"/>
                    </a:lnTo>
                    <a:lnTo>
                      <a:pt x="21" y="22"/>
                    </a:lnTo>
                    <a:lnTo>
                      <a:pt x="18"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02" name="Freeform 81"/>
              <p:cNvSpPr>
                <a:spLocks/>
              </p:cNvSpPr>
              <p:nvPr/>
            </p:nvSpPr>
            <p:spPr bwMode="auto">
              <a:xfrm>
                <a:off x="768" y="2007"/>
                <a:ext cx="11" cy="14"/>
              </a:xfrm>
              <a:custGeom>
                <a:avLst/>
                <a:gdLst>
                  <a:gd name="T0" fmla="*/ 0 w 22"/>
                  <a:gd name="T1" fmla="*/ 0 h 29"/>
                  <a:gd name="T2" fmla="*/ 1 w 22"/>
                  <a:gd name="T3" fmla="*/ 0 h 29"/>
                  <a:gd name="T4" fmla="*/ 1 w 22"/>
                  <a:gd name="T5" fmla="*/ 0 h 29"/>
                  <a:gd name="T6" fmla="*/ 1 w 22"/>
                  <a:gd name="T7" fmla="*/ 0 h 29"/>
                  <a:gd name="T8" fmla="*/ 0 w 22"/>
                  <a:gd name="T9" fmla="*/ 0 h 29"/>
                  <a:gd name="T10" fmla="*/ 0 60000 65536"/>
                  <a:gd name="T11" fmla="*/ 0 60000 65536"/>
                  <a:gd name="T12" fmla="*/ 0 60000 65536"/>
                  <a:gd name="T13" fmla="*/ 0 60000 65536"/>
                  <a:gd name="T14" fmla="*/ 0 60000 65536"/>
                  <a:gd name="T15" fmla="*/ 0 w 22"/>
                  <a:gd name="T16" fmla="*/ 0 h 29"/>
                  <a:gd name="T17" fmla="*/ 22 w 22"/>
                  <a:gd name="T18" fmla="*/ 29 h 29"/>
                </a:gdLst>
                <a:ahLst/>
                <a:cxnLst>
                  <a:cxn ang="T10">
                    <a:pos x="T0" y="T1"/>
                  </a:cxn>
                  <a:cxn ang="T11">
                    <a:pos x="T2" y="T3"/>
                  </a:cxn>
                  <a:cxn ang="T12">
                    <a:pos x="T4" y="T5"/>
                  </a:cxn>
                  <a:cxn ang="T13">
                    <a:pos x="T6" y="T7"/>
                  </a:cxn>
                  <a:cxn ang="T14">
                    <a:pos x="T8" y="T9"/>
                  </a:cxn>
                </a:cxnLst>
                <a:rect l="T15" t="T16" r="T17" b="T18"/>
                <a:pathLst>
                  <a:path w="22" h="29">
                    <a:moveTo>
                      <a:pt x="0" y="4"/>
                    </a:moveTo>
                    <a:lnTo>
                      <a:pt x="6" y="29"/>
                    </a:lnTo>
                    <a:lnTo>
                      <a:pt x="22" y="22"/>
                    </a:lnTo>
                    <a:lnTo>
                      <a:pt x="18"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03" name="Freeform 82"/>
              <p:cNvSpPr>
                <a:spLocks/>
              </p:cNvSpPr>
              <p:nvPr/>
            </p:nvSpPr>
            <p:spPr bwMode="auto">
              <a:xfrm>
                <a:off x="771" y="2054"/>
                <a:ext cx="11" cy="14"/>
              </a:xfrm>
              <a:custGeom>
                <a:avLst/>
                <a:gdLst>
                  <a:gd name="T0" fmla="*/ 0 w 21"/>
                  <a:gd name="T1" fmla="*/ 1 h 27"/>
                  <a:gd name="T2" fmla="*/ 1 w 21"/>
                  <a:gd name="T3" fmla="*/ 1 h 27"/>
                  <a:gd name="T4" fmla="*/ 1 w 21"/>
                  <a:gd name="T5" fmla="*/ 1 h 27"/>
                  <a:gd name="T6" fmla="*/ 1 w 21"/>
                  <a:gd name="T7" fmla="*/ 0 h 27"/>
                  <a:gd name="T8" fmla="*/ 0 w 21"/>
                  <a:gd name="T9" fmla="*/ 1 h 27"/>
                  <a:gd name="T10" fmla="*/ 0 60000 65536"/>
                  <a:gd name="T11" fmla="*/ 0 60000 65536"/>
                  <a:gd name="T12" fmla="*/ 0 60000 65536"/>
                  <a:gd name="T13" fmla="*/ 0 60000 65536"/>
                  <a:gd name="T14" fmla="*/ 0 60000 65536"/>
                  <a:gd name="T15" fmla="*/ 0 w 21"/>
                  <a:gd name="T16" fmla="*/ 0 h 27"/>
                  <a:gd name="T17" fmla="*/ 21 w 21"/>
                  <a:gd name="T18" fmla="*/ 27 h 27"/>
                </a:gdLst>
                <a:ahLst/>
                <a:cxnLst>
                  <a:cxn ang="T10">
                    <a:pos x="T0" y="T1"/>
                  </a:cxn>
                  <a:cxn ang="T11">
                    <a:pos x="T2" y="T3"/>
                  </a:cxn>
                  <a:cxn ang="T12">
                    <a:pos x="T4" y="T5"/>
                  </a:cxn>
                  <a:cxn ang="T13">
                    <a:pos x="T6" y="T7"/>
                  </a:cxn>
                  <a:cxn ang="T14">
                    <a:pos x="T8" y="T9"/>
                  </a:cxn>
                </a:cxnLst>
                <a:rect l="T15" t="T16" r="T17" b="T18"/>
                <a:pathLst>
                  <a:path w="21" h="27">
                    <a:moveTo>
                      <a:pt x="0" y="2"/>
                    </a:moveTo>
                    <a:lnTo>
                      <a:pt x="4" y="27"/>
                    </a:lnTo>
                    <a:lnTo>
                      <a:pt x="21" y="20"/>
                    </a:lnTo>
                    <a:lnTo>
                      <a:pt x="17"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04" name="Freeform 83"/>
              <p:cNvSpPr>
                <a:spLocks/>
              </p:cNvSpPr>
              <p:nvPr/>
            </p:nvSpPr>
            <p:spPr bwMode="auto">
              <a:xfrm>
                <a:off x="789" y="2045"/>
                <a:ext cx="11" cy="14"/>
              </a:xfrm>
              <a:custGeom>
                <a:avLst/>
                <a:gdLst>
                  <a:gd name="T0" fmla="*/ 0 w 20"/>
                  <a:gd name="T1" fmla="*/ 1 h 28"/>
                  <a:gd name="T2" fmla="*/ 1 w 20"/>
                  <a:gd name="T3" fmla="*/ 1 h 28"/>
                  <a:gd name="T4" fmla="*/ 1 w 20"/>
                  <a:gd name="T5" fmla="*/ 1 h 28"/>
                  <a:gd name="T6" fmla="*/ 1 w 20"/>
                  <a:gd name="T7" fmla="*/ 0 h 28"/>
                  <a:gd name="T8" fmla="*/ 0 w 20"/>
                  <a:gd name="T9" fmla="*/ 1 h 28"/>
                  <a:gd name="T10" fmla="*/ 0 60000 65536"/>
                  <a:gd name="T11" fmla="*/ 0 60000 65536"/>
                  <a:gd name="T12" fmla="*/ 0 60000 65536"/>
                  <a:gd name="T13" fmla="*/ 0 60000 65536"/>
                  <a:gd name="T14" fmla="*/ 0 60000 65536"/>
                  <a:gd name="T15" fmla="*/ 0 w 20"/>
                  <a:gd name="T16" fmla="*/ 0 h 28"/>
                  <a:gd name="T17" fmla="*/ 20 w 20"/>
                  <a:gd name="T18" fmla="*/ 28 h 28"/>
                </a:gdLst>
                <a:ahLst/>
                <a:cxnLst>
                  <a:cxn ang="T10">
                    <a:pos x="T0" y="T1"/>
                  </a:cxn>
                  <a:cxn ang="T11">
                    <a:pos x="T2" y="T3"/>
                  </a:cxn>
                  <a:cxn ang="T12">
                    <a:pos x="T4" y="T5"/>
                  </a:cxn>
                  <a:cxn ang="T13">
                    <a:pos x="T6" y="T7"/>
                  </a:cxn>
                  <a:cxn ang="T14">
                    <a:pos x="T8" y="T9"/>
                  </a:cxn>
                </a:cxnLst>
                <a:rect l="T15" t="T16" r="T17" b="T18"/>
                <a:pathLst>
                  <a:path w="20" h="28">
                    <a:moveTo>
                      <a:pt x="0" y="3"/>
                    </a:moveTo>
                    <a:lnTo>
                      <a:pt x="5" y="28"/>
                    </a:lnTo>
                    <a:lnTo>
                      <a:pt x="20" y="21"/>
                    </a:lnTo>
                    <a:lnTo>
                      <a:pt x="17"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05" name="Freeform 84"/>
              <p:cNvSpPr>
                <a:spLocks/>
              </p:cNvSpPr>
              <p:nvPr/>
            </p:nvSpPr>
            <p:spPr bwMode="auto">
              <a:xfrm>
                <a:off x="809" y="2036"/>
                <a:ext cx="11" cy="14"/>
              </a:xfrm>
              <a:custGeom>
                <a:avLst/>
                <a:gdLst>
                  <a:gd name="T0" fmla="*/ 0 w 22"/>
                  <a:gd name="T1" fmla="*/ 1 h 28"/>
                  <a:gd name="T2" fmla="*/ 1 w 22"/>
                  <a:gd name="T3" fmla="*/ 1 h 28"/>
                  <a:gd name="T4" fmla="*/ 1 w 22"/>
                  <a:gd name="T5" fmla="*/ 1 h 28"/>
                  <a:gd name="T6" fmla="*/ 1 w 22"/>
                  <a:gd name="T7" fmla="*/ 0 h 28"/>
                  <a:gd name="T8" fmla="*/ 0 w 22"/>
                  <a:gd name="T9" fmla="*/ 1 h 28"/>
                  <a:gd name="T10" fmla="*/ 0 60000 65536"/>
                  <a:gd name="T11" fmla="*/ 0 60000 65536"/>
                  <a:gd name="T12" fmla="*/ 0 60000 65536"/>
                  <a:gd name="T13" fmla="*/ 0 60000 65536"/>
                  <a:gd name="T14" fmla="*/ 0 60000 65536"/>
                  <a:gd name="T15" fmla="*/ 0 w 22"/>
                  <a:gd name="T16" fmla="*/ 0 h 28"/>
                  <a:gd name="T17" fmla="*/ 22 w 22"/>
                  <a:gd name="T18" fmla="*/ 28 h 28"/>
                </a:gdLst>
                <a:ahLst/>
                <a:cxnLst>
                  <a:cxn ang="T10">
                    <a:pos x="T0" y="T1"/>
                  </a:cxn>
                  <a:cxn ang="T11">
                    <a:pos x="T2" y="T3"/>
                  </a:cxn>
                  <a:cxn ang="T12">
                    <a:pos x="T4" y="T5"/>
                  </a:cxn>
                  <a:cxn ang="T13">
                    <a:pos x="T6" y="T7"/>
                  </a:cxn>
                  <a:cxn ang="T14">
                    <a:pos x="T8" y="T9"/>
                  </a:cxn>
                </a:cxnLst>
                <a:rect l="T15" t="T16" r="T17" b="T18"/>
                <a:pathLst>
                  <a:path w="22" h="28">
                    <a:moveTo>
                      <a:pt x="0" y="4"/>
                    </a:moveTo>
                    <a:lnTo>
                      <a:pt x="5" y="28"/>
                    </a:lnTo>
                    <a:lnTo>
                      <a:pt x="22" y="22"/>
                    </a:lnTo>
                    <a:lnTo>
                      <a:pt x="18"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06" name="Freeform 85"/>
              <p:cNvSpPr>
                <a:spLocks/>
              </p:cNvSpPr>
              <p:nvPr/>
            </p:nvSpPr>
            <p:spPr bwMode="auto">
              <a:xfrm>
                <a:off x="798" y="2065"/>
                <a:ext cx="11" cy="14"/>
              </a:xfrm>
              <a:custGeom>
                <a:avLst/>
                <a:gdLst>
                  <a:gd name="T0" fmla="*/ 0 w 22"/>
                  <a:gd name="T1" fmla="*/ 1 h 27"/>
                  <a:gd name="T2" fmla="*/ 1 w 22"/>
                  <a:gd name="T3" fmla="*/ 1 h 27"/>
                  <a:gd name="T4" fmla="*/ 1 w 22"/>
                  <a:gd name="T5" fmla="*/ 1 h 27"/>
                  <a:gd name="T6" fmla="*/ 1 w 22"/>
                  <a:gd name="T7" fmla="*/ 0 h 27"/>
                  <a:gd name="T8" fmla="*/ 0 w 22"/>
                  <a:gd name="T9" fmla="*/ 1 h 27"/>
                  <a:gd name="T10" fmla="*/ 0 60000 65536"/>
                  <a:gd name="T11" fmla="*/ 0 60000 65536"/>
                  <a:gd name="T12" fmla="*/ 0 60000 65536"/>
                  <a:gd name="T13" fmla="*/ 0 60000 65536"/>
                  <a:gd name="T14" fmla="*/ 0 60000 65536"/>
                  <a:gd name="T15" fmla="*/ 0 w 22"/>
                  <a:gd name="T16" fmla="*/ 0 h 27"/>
                  <a:gd name="T17" fmla="*/ 22 w 22"/>
                  <a:gd name="T18" fmla="*/ 27 h 27"/>
                </a:gdLst>
                <a:ahLst/>
                <a:cxnLst>
                  <a:cxn ang="T10">
                    <a:pos x="T0" y="T1"/>
                  </a:cxn>
                  <a:cxn ang="T11">
                    <a:pos x="T2" y="T3"/>
                  </a:cxn>
                  <a:cxn ang="T12">
                    <a:pos x="T4" y="T5"/>
                  </a:cxn>
                  <a:cxn ang="T13">
                    <a:pos x="T6" y="T7"/>
                  </a:cxn>
                  <a:cxn ang="T14">
                    <a:pos x="T8" y="T9"/>
                  </a:cxn>
                </a:cxnLst>
                <a:rect l="T15" t="T16" r="T17" b="T18"/>
                <a:pathLst>
                  <a:path w="22" h="27">
                    <a:moveTo>
                      <a:pt x="0" y="3"/>
                    </a:moveTo>
                    <a:lnTo>
                      <a:pt x="6" y="27"/>
                    </a:lnTo>
                    <a:lnTo>
                      <a:pt x="22" y="21"/>
                    </a:lnTo>
                    <a:lnTo>
                      <a:pt x="18"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07" name="Freeform 86"/>
              <p:cNvSpPr>
                <a:spLocks/>
              </p:cNvSpPr>
              <p:nvPr/>
            </p:nvSpPr>
            <p:spPr bwMode="auto">
              <a:xfrm>
                <a:off x="815" y="2056"/>
                <a:ext cx="10" cy="13"/>
              </a:xfrm>
              <a:custGeom>
                <a:avLst/>
                <a:gdLst>
                  <a:gd name="T0" fmla="*/ 0 w 21"/>
                  <a:gd name="T1" fmla="*/ 0 h 28"/>
                  <a:gd name="T2" fmla="*/ 0 w 21"/>
                  <a:gd name="T3" fmla="*/ 0 h 28"/>
                  <a:gd name="T4" fmla="*/ 0 w 21"/>
                  <a:gd name="T5" fmla="*/ 0 h 28"/>
                  <a:gd name="T6" fmla="*/ 0 w 21"/>
                  <a:gd name="T7" fmla="*/ 0 h 28"/>
                  <a:gd name="T8" fmla="*/ 0 w 21"/>
                  <a:gd name="T9" fmla="*/ 0 h 28"/>
                  <a:gd name="T10" fmla="*/ 0 60000 65536"/>
                  <a:gd name="T11" fmla="*/ 0 60000 65536"/>
                  <a:gd name="T12" fmla="*/ 0 60000 65536"/>
                  <a:gd name="T13" fmla="*/ 0 60000 65536"/>
                  <a:gd name="T14" fmla="*/ 0 60000 65536"/>
                  <a:gd name="T15" fmla="*/ 0 w 21"/>
                  <a:gd name="T16" fmla="*/ 0 h 28"/>
                  <a:gd name="T17" fmla="*/ 21 w 21"/>
                  <a:gd name="T18" fmla="*/ 28 h 28"/>
                </a:gdLst>
                <a:ahLst/>
                <a:cxnLst>
                  <a:cxn ang="T10">
                    <a:pos x="T0" y="T1"/>
                  </a:cxn>
                  <a:cxn ang="T11">
                    <a:pos x="T2" y="T3"/>
                  </a:cxn>
                  <a:cxn ang="T12">
                    <a:pos x="T4" y="T5"/>
                  </a:cxn>
                  <a:cxn ang="T13">
                    <a:pos x="T6" y="T7"/>
                  </a:cxn>
                  <a:cxn ang="T14">
                    <a:pos x="T8" y="T9"/>
                  </a:cxn>
                </a:cxnLst>
                <a:rect l="T15" t="T16" r="T17" b="T18"/>
                <a:pathLst>
                  <a:path w="21" h="28">
                    <a:moveTo>
                      <a:pt x="0" y="3"/>
                    </a:moveTo>
                    <a:lnTo>
                      <a:pt x="6" y="28"/>
                    </a:lnTo>
                    <a:lnTo>
                      <a:pt x="21" y="21"/>
                    </a:lnTo>
                    <a:lnTo>
                      <a:pt x="18"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08" name="Freeform 87"/>
              <p:cNvSpPr>
                <a:spLocks/>
              </p:cNvSpPr>
              <p:nvPr/>
            </p:nvSpPr>
            <p:spPr bwMode="auto">
              <a:xfrm>
                <a:off x="775" y="2076"/>
                <a:ext cx="11" cy="14"/>
              </a:xfrm>
              <a:custGeom>
                <a:avLst/>
                <a:gdLst>
                  <a:gd name="T0" fmla="*/ 0 w 21"/>
                  <a:gd name="T1" fmla="*/ 1 h 27"/>
                  <a:gd name="T2" fmla="*/ 1 w 21"/>
                  <a:gd name="T3" fmla="*/ 1 h 27"/>
                  <a:gd name="T4" fmla="*/ 1 w 21"/>
                  <a:gd name="T5" fmla="*/ 1 h 27"/>
                  <a:gd name="T6" fmla="*/ 1 w 21"/>
                  <a:gd name="T7" fmla="*/ 0 h 27"/>
                  <a:gd name="T8" fmla="*/ 0 w 21"/>
                  <a:gd name="T9" fmla="*/ 1 h 27"/>
                  <a:gd name="T10" fmla="*/ 0 60000 65536"/>
                  <a:gd name="T11" fmla="*/ 0 60000 65536"/>
                  <a:gd name="T12" fmla="*/ 0 60000 65536"/>
                  <a:gd name="T13" fmla="*/ 0 60000 65536"/>
                  <a:gd name="T14" fmla="*/ 0 60000 65536"/>
                  <a:gd name="T15" fmla="*/ 0 w 21"/>
                  <a:gd name="T16" fmla="*/ 0 h 27"/>
                  <a:gd name="T17" fmla="*/ 21 w 21"/>
                  <a:gd name="T18" fmla="*/ 27 h 27"/>
                </a:gdLst>
                <a:ahLst/>
                <a:cxnLst>
                  <a:cxn ang="T10">
                    <a:pos x="T0" y="T1"/>
                  </a:cxn>
                  <a:cxn ang="T11">
                    <a:pos x="T2" y="T3"/>
                  </a:cxn>
                  <a:cxn ang="T12">
                    <a:pos x="T4" y="T5"/>
                  </a:cxn>
                  <a:cxn ang="T13">
                    <a:pos x="T6" y="T7"/>
                  </a:cxn>
                  <a:cxn ang="T14">
                    <a:pos x="T8" y="T9"/>
                  </a:cxn>
                </a:cxnLst>
                <a:rect l="T15" t="T16" r="T17" b="T18"/>
                <a:pathLst>
                  <a:path w="21" h="27">
                    <a:moveTo>
                      <a:pt x="0" y="3"/>
                    </a:moveTo>
                    <a:lnTo>
                      <a:pt x="6" y="27"/>
                    </a:lnTo>
                    <a:lnTo>
                      <a:pt x="21" y="22"/>
                    </a:lnTo>
                    <a:lnTo>
                      <a:pt x="17"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09" name="Freeform 88"/>
              <p:cNvSpPr>
                <a:spLocks/>
              </p:cNvSpPr>
              <p:nvPr/>
            </p:nvSpPr>
            <p:spPr bwMode="auto">
              <a:xfrm>
                <a:off x="781" y="2098"/>
                <a:ext cx="11" cy="14"/>
              </a:xfrm>
              <a:custGeom>
                <a:avLst/>
                <a:gdLst>
                  <a:gd name="T0" fmla="*/ 0 w 21"/>
                  <a:gd name="T1" fmla="*/ 1 h 28"/>
                  <a:gd name="T2" fmla="*/ 1 w 21"/>
                  <a:gd name="T3" fmla="*/ 1 h 28"/>
                  <a:gd name="T4" fmla="*/ 1 w 21"/>
                  <a:gd name="T5" fmla="*/ 1 h 28"/>
                  <a:gd name="T6" fmla="*/ 1 w 21"/>
                  <a:gd name="T7" fmla="*/ 0 h 28"/>
                  <a:gd name="T8" fmla="*/ 0 w 21"/>
                  <a:gd name="T9" fmla="*/ 1 h 28"/>
                  <a:gd name="T10" fmla="*/ 0 60000 65536"/>
                  <a:gd name="T11" fmla="*/ 0 60000 65536"/>
                  <a:gd name="T12" fmla="*/ 0 60000 65536"/>
                  <a:gd name="T13" fmla="*/ 0 60000 65536"/>
                  <a:gd name="T14" fmla="*/ 0 60000 65536"/>
                  <a:gd name="T15" fmla="*/ 0 w 21"/>
                  <a:gd name="T16" fmla="*/ 0 h 28"/>
                  <a:gd name="T17" fmla="*/ 21 w 21"/>
                  <a:gd name="T18" fmla="*/ 28 h 28"/>
                </a:gdLst>
                <a:ahLst/>
                <a:cxnLst>
                  <a:cxn ang="T10">
                    <a:pos x="T0" y="T1"/>
                  </a:cxn>
                  <a:cxn ang="T11">
                    <a:pos x="T2" y="T3"/>
                  </a:cxn>
                  <a:cxn ang="T12">
                    <a:pos x="T4" y="T5"/>
                  </a:cxn>
                  <a:cxn ang="T13">
                    <a:pos x="T6" y="T7"/>
                  </a:cxn>
                  <a:cxn ang="T14">
                    <a:pos x="T8" y="T9"/>
                  </a:cxn>
                </a:cxnLst>
                <a:rect l="T15" t="T16" r="T17" b="T18"/>
                <a:pathLst>
                  <a:path w="21" h="28">
                    <a:moveTo>
                      <a:pt x="0" y="4"/>
                    </a:moveTo>
                    <a:lnTo>
                      <a:pt x="6" y="28"/>
                    </a:lnTo>
                    <a:lnTo>
                      <a:pt x="21" y="22"/>
                    </a:lnTo>
                    <a:lnTo>
                      <a:pt x="18"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10" name="Freeform 89"/>
              <p:cNvSpPr>
                <a:spLocks/>
              </p:cNvSpPr>
              <p:nvPr/>
            </p:nvSpPr>
            <p:spPr bwMode="auto">
              <a:xfrm>
                <a:off x="797" y="2090"/>
                <a:ext cx="10" cy="14"/>
              </a:xfrm>
              <a:custGeom>
                <a:avLst/>
                <a:gdLst>
                  <a:gd name="T0" fmla="*/ 0 w 20"/>
                  <a:gd name="T1" fmla="*/ 1 h 28"/>
                  <a:gd name="T2" fmla="*/ 1 w 20"/>
                  <a:gd name="T3" fmla="*/ 1 h 28"/>
                  <a:gd name="T4" fmla="*/ 1 w 20"/>
                  <a:gd name="T5" fmla="*/ 1 h 28"/>
                  <a:gd name="T6" fmla="*/ 1 w 20"/>
                  <a:gd name="T7" fmla="*/ 0 h 28"/>
                  <a:gd name="T8" fmla="*/ 0 w 20"/>
                  <a:gd name="T9" fmla="*/ 1 h 28"/>
                  <a:gd name="T10" fmla="*/ 0 60000 65536"/>
                  <a:gd name="T11" fmla="*/ 0 60000 65536"/>
                  <a:gd name="T12" fmla="*/ 0 60000 65536"/>
                  <a:gd name="T13" fmla="*/ 0 60000 65536"/>
                  <a:gd name="T14" fmla="*/ 0 60000 65536"/>
                  <a:gd name="T15" fmla="*/ 0 w 20"/>
                  <a:gd name="T16" fmla="*/ 0 h 28"/>
                  <a:gd name="T17" fmla="*/ 20 w 20"/>
                  <a:gd name="T18" fmla="*/ 28 h 28"/>
                </a:gdLst>
                <a:ahLst/>
                <a:cxnLst>
                  <a:cxn ang="T10">
                    <a:pos x="T0" y="T1"/>
                  </a:cxn>
                  <a:cxn ang="T11">
                    <a:pos x="T2" y="T3"/>
                  </a:cxn>
                  <a:cxn ang="T12">
                    <a:pos x="T4" y="T5"/>
                  </a:cxn>
                  <a:cxn ang="T13">
                    <a:pos x="T6" y="T7"/>
                  </a:cxn>
                  <a:cxn ang="T14">
                    <a:pos x="T8" y="T9"/>
                  </a:cxn>
                </a:cxnLst>
                <a:rect l="T15" t="T16" r="T17" b="T18"/>
                <a:pathLst>
                  <a:path w="20" h="28">
                    <a:moveTo>
                      <a:pt x="0" y="3"/>
                    </a:moveTo>
                    <a:lnTo>
                      <a:pt x="4" y="28"/>
                    </a:lnTo>
                    <a:lnTo>
                      <a:pt x="20" y="21"/>
                    </a:lnTo>
                    <a:lnTo>
                      <a:pt x="17"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11" name="Freeform 90"/>
              <p:cNvSpPr>
                <a:spLocks/>
              </p:cNvSpPr>
              <p:nvPr/>
            </p:nvSpPr>
            <p:spPr bwMode="auto">
              <a:xfrm>
                <a:off x="809" y="2083"/>
                <a:ext cx="11" cy="13"/>
              </a:xfrm>
              <a:custGeom>
                <a:avLst/>
                <a:gdLst>
                  <a:gd name="T0" fmla="*/ 0 w 21"/>
                  <a:gd name="T1" fmla="*/ 0 h 28"/>
                  <a:gd name="T2" fmla="*/ 1 w 21"/>
                  <a:gd name="T3" fmla="*/ 0 h 28"/>
                  <a:gd name="T4" fmla="*/ 1 w 21"/>
                  <a:gd name="T5" fmla="*/ 0 h 28"/>
                  <a:gd name="T6" fmla="*/ 1 w 21"/>
                  <a:gd name="T7" fmla="*/ 0 h 28"/>
                  <a:gd name="T8" fmla="*/ 0 w 21"/>
                  <a:gd name="T9" fmla="*/ 0 h 28"/>
                  <a:gd name="T10" fmla="*/ 0 60000 65536"/>
                  <a:gd name="T11" fmla="*/ 0 60000 65536"/>
                  <a:gd name="T12" fmla="*/ 0 60000 65536"/>
                  <a:gd name="T13" fmla="*/ 0 60000 65536"/>
                  <a:gd name="T14" fmla="*/ 0 60000 65536"/>
                  <a:gd name="T15" fmla="*/ 0 w 21"/>
                  <a:gd name="T16" fmla="*/ 0 h 28"/>
                  <a:gd name="T17" fmla="*/ 21 w 21"/>
                  <a:gd name="T18" fmla="*/ 28 h 28"/>
                </a:gdLst>
                <a:ahLst/>
                <a:cxnLst>
                  <a:cxn ang="T10">
                    <a:pos x="T0" y="T1"/>
                  </a:cxn>
                  <a:cxn ang="T11">
                    <a:pos x="T2" y="T3"/>
                  </a:cxn>
                  <a:cxn ang="T12">
                    <a:pos x="T4" y="T5"/>
                  </a:cxn>
                  <a:cxn ang="T13">
                    <a:pos x="T6" y="T7"/>
                  </a:cxn>
                  <a:cxn ang="T14">
                    <a:pos x="T8" y="T9"/>
                  </a:cxn>
                </a:cxnLst>
                <a:rect l="T15" t="T16" r="T17" b="T18"/>
                <a:pathLst>
                  <a:path w="21" h="28">
                    <a:moveTo>
                      <a:pt x="0" y="4"/>
                    </a:moveTo>
                    <a:lnTo>
                      <a:pt x="6" y="28"/>
                    </a:lnTo>
                    <a:lnTo>
                      <a:pt x="21" y="21"/>
                    </a:lnTo>
                    <a:lnTo>
                      <a:pt x="17"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12" name="Freeform 91"/>
              <p:cNvSpPr>
                <a:spLocks/>
              </p:cNvSpPr>
              <p:nvPr/>
            </p:nvSpPr>
            <p:spPr bwMode="auto">
              <a:xfrm>
                <a:off x="809" y="2107"/>
                <a:ext cx="11" cy="15"/>
              </a:xfrm>
              <a:custGeom>
                <a:avLst/>
                <a:gdLst>
                  <a:gd name="T0" fmla="*/ 0 w 22"/>
                  <a:gd name="T1" fmla="*/ 1 h 29"/>
                  <a:gd name="T2" fmla="*/ 1 w 22"/>
                  <a:gd name="T3" fmla="*/ 1 h 29"/>
                  <a:gd name="T4" fmla="*/ 1 w 22"/>
                  <a:gd name="T5" fmla="*/ 1 h 29"/>
                  <a:gd name="T6" fmla="*/ 1 w 22"/>
                  <a:gd name="T7" fmla="*/ 0 h 29"/>
                  <a:gd name="T8" fmla="*/ 0 w 22"/>
                  <a:gd name="T9" fmla="*/ 1 h 29"/>
                  <a:gd name="T10" fmla="*/ 0 60000 65536"/>
                  <a:gd name="T11" fmla="*/ 0 60000 65536"/>
                  <a:gd name="T12" fmla="*/ 0 60000 65536"/>
                  <a:gd name="T13" fmla="*/ 0 60000 65536"/>
                  <a:gd name="T14" fmla="*/ 0 60000 65536"/>
                  <a:gd name="T15" fmla="*/ 0 w 22"/>
                  <a:gd name="T16" fmla="*/ 0 h 29"/>
                  <a:gd name="T17" fmla="*/ 22 w 22"/>
                  <a:gd name="T18" fmla="*/ 29 h 29"/>
                </a:gdLst>
                <a:ahLst/>
                <a:cxnLst>
                  <a:cxn ang="T10">
                    <a:pos x="T0" y="T1"/>
                  </a:cxn>
                  <a:cxn ang="T11">
                    <a:pos x="T2" y="T3"/>
                  </a:cxn>
                  <a:cxn ang="T12">
                    <a:pos x="T4" y="T5"/>
                  </a:cxn>
                  <a:cxn ang="T13">
                    <a:pos x="T6" y="T7"/>
                  </a:cxn>
                  <a:cxn ang="T14">
                    <a:pos x="T8" y="T9"/>
                  </a:cxn>
                </a:cxnLst>
                <a:rect l="T15" t="T16" r="T17" b="T18"/>
                <a:pathLst>
                  <a:path w="22" h="29">
                    <a:moveTo>
                      <a:pt x="0" y="3"/>
                    </a:moveTo>
                    <a:lnTo>
                      <a:pt x="6" y="29"/>
                    </a:lnTo>
                    <a:lnTo>
                      <a:pt x="22" y="22"/>
                    </a:lnTo>
                    <a:lnTo>
                      <a:pt x="18"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13" name="Freeform 92"/>
              <p:cNvSpPr>
                <a:spLocks/>
              </p:cNvSpPr>
              <p:nvPr/>
            </p:nvSpPr>
            <p:spPr bwMode="auto">
              <a:xfrm>
                <a:off x="831" y="2097"/>
                <a:ext cx="11" cy="14"/>
              </a:xfrm>
              <a:custGeom>
                <a:avLst/>
                <a:gdLst>
                  <a:gd name="T0" fmla="*/ 0 w 20"/>
                  <a:gd name="T1" fmla="*/ 1 h 28"/>
                  <a:gd name="T2" fmla="*/ 1 w 20"/>
                  <a:gd name="T3" fmla="*/ 1 h 28"/>
                  <a:gd name="T4" fmla="*/ 1 w 20"/>
                  <a:gd name="T5" fmla="*/ 1 h 28"/>
                  <a:gd name="T6" fmla="*/ 1 w 20"/>
                  <a:gd name="T7" fmla="*/ 0 h 28"/>
                  <a:gd name="T8" fmla="*/ 0 w 20"/>
                  <a:gd name="T9" fmla="*/ 1 h 28"/>
                  <a:gd name="T10" fmla="*/ 0 60000 65536"/>
                  <a:gd name="T11" fmla="*/ 0 60000 65536"/>
                  <a:gd name="T12" fmla="*/ 0 60000 65536"/>
                  <a:gd name="T13" fmla="*/ 0 60000 65536"/>
                  <a:gd name="T14" fmla="*/ 0 60000 65536"/>
                  <a:gd name="T15" fmla="*/ 0 w 20"/>
                  <a:gd name="T16" fmla="*/ 0 h 28"/>
                  <a:gd name="T17" fmla="*/ 20 w 20"/>
                  <a:gd name="T18" fmla="*/ 28 h 28"/>
                </a:gdLst>
                <a:ahLst/>
                <a:cxnLst>
                  <a:cxn ang="T10">
                    <a:pos x="T0" y="T1"/>
                  </a:cxn>
                  <a:cxn ang="T11">
                    <a:pos x="T2" y="T3"/>
                  </a:cxn>
                  <a:cxn ang="T12">
                    <a:pos x="T4" y="T5"/>
                  </a:cxn>
                  <a:cxn ang="T13">
                    <a:pos x="T6" y="T7"/>
                  </a:cxn>
                  <a:cxn ang="T14">
                    <a:pos x="T8" y="T9"/>
                  </a:cxn>
                </a:cxnLst>
                <a:rect l="T15" t="T16" r="T17" b="T18"/>
                <a:pathLst>
                  <a:path w="20" h="28">
                    <a:moveTo>
                      <a:pt x="0" y="4"/>
                    </a:moveTo>
                    <a:lnTo>
                      <a:pt x="4" y="28"/>
                    </a:lnTo>
                    <a:lnTo>
                      <a:pt x="20" y="21"/>
                    </a:lnTo>
                    <a:lnTo>
                      <a:pt x="17"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14" name="Freeform 93"/>
              <p:cNvSpPr>
                <a:spLocks/>
              </p:cNvSpPr>
              <p:nvPr/>
            </p:nvSpPr>
            <p:spPr bwMode="auto">
              <a:xfrm>
                <a:off x="821" y="2123"/>
                <a:ext cx="11" cy="14"/>
              </a:xfrm>
              <a:custGeom>
                <a:avLst/>
                <a:gdLst>
                  <a:gd name="T0" fmla="*/ 0 w 22"/>
                  <a:gd name="T1" fmla="*/ 1 h 28"/>
                  <a:gd name="T2" fmla="*/ 1 w 22"/>
                  <a:gd name="T3" fmla="*/ 1 h 28"/>
                  <a:gd name="T4" fmla="*/ 1 w 22"/>
                  <a:gd name="T5" fmla="*/ 1 h 28"/>
                  <a:gd name="T6" fmla="*/ 1 w 22"/>
                  <a:gd name="T7" fmla="*/ 0 h 28"/>
                  <a:gd name="T8" fmla="*/ 0 w 22"/>
                  <a:gd name="T9" fmla="*/ 1 h 28"/>
                  <a:gd name="T10" fmla="*/ 0 60000 65536"/>
                  <a:gd name="T11" fmla="*/ 0 60000 65536"/>
                  <a:gd name="T12" fmla="*/ 0 60000 65536"/>
                  <a:gd name="T13" fmla="*/ 0 60000 65536"/>
                  <a:gd name="T14" fmla="*/ 0 60000 65536"/>
                  <a:gd name="T15" fmla="*/ 0 w 22"/>
                  <a:gd name="T16" fmla="*/ 0 h 28"/>
                  <a:gd name="T17" fmla="*/ 22 w 22"/>
                  <a:gd name="T18" fmla="*/ 28 h 28"/>
                </a:gdLst>
                <a:ahLst/>
                <a:cxnLst>
                  <a:cxn ang="T10">
                    <a:pos x="T0" y="T1"/>
                  </a:cxn>
                  <a:cxn ang="T11">
                    <a:pos x="T2" y="T3"/>
                  </a:cxn>
                  <a:cxn ang="T12">
                    <a:pos x="T4" y="T5"/>
                  </a:cxn>
                  <a:cxn ang="T13">
                    <a:pos x="T6" y="T7"/>
                  </a:cxn>
                  <a:cxn ang="T14">
                    <a:pos x="T8" y="T9"/>
                  </a:cxn>
                </a:cxnLst>
                <a:rect l="T15" t="T16" r="T17" b="T18"/>
                <a:pathLst>
                  <a:path w="22" h="28">
                    <a:moveTo>
                      <a:pt x="0" y="2"/>
                    </a:moveTo>
                    <a:lnTo>
                      <a:pt x="6" y="28"/>
                    </a:lnTo>
                    <a:lnTo>
                      <a:pt x="22" y="21"/>
                    </a:lnTo>
                    <a:lnTo>
                      <a:pt x="18"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15" name="Freeform 94"/>
              <p:cNvSpPr>
                <a:spLocks/>
              </p:cNvSpPr>
              <p:nvPr/>
            </p:nvSpPr>
            <p:spPr bwMode="auto">
              <a:xfrm>
                <a:off x="838" y="2113"/>
                <a:ext cx="10" cy="13"/>
              </a:xfrm>
              <a:custGeom>
                <a:avLst/>
                <a:gdLst>
                  <a:gd name="T0" fmla="*/ 0 w 21"/>
                  <a:gd name="T1" fmla="*/ 0 h 28"/>
                  <a:gd name="T2" fmla="*/ 0 w 21"/>
                  <a:gd name="T3" fmla="*/ 0 h 28"/>
                  <a:gd name="T4" fmla="*/ 0 w 21"/>
                  <a:gd name="T5" fmla="*/ 0 h 28"/>
                  <a:gd name="T6" fmla="*/ 0 w 21"/>
                  <a:gd name="T7" fmla="*/ 0 h 28"/>
                  <a:gd name="T8" fmla="*/ 0 w 21"/>
                  <a:gd name="T9" fmla="*/ 0 h 28"/>
                  <a:gd name="T10" fmla="*/ 0 60000 65536"/>
                  <a:gd name="T11" fmla="*/ 0 60000 65536"/>
                  <a:gd name="T12" fmla="*/ 0 60000 65536"/>
                  <a:gd name="T13" fmla="*/ 0 60000 65536"/>
                  <a:gd name="T14" fmla="*/ 0 60000 65536"/>
                  <a:gd name="T15" fmla="*/ 0 w 21"/>
                  <a:gd name="T16" fmla="*/ 0 h 28"/>
                  <a:gd name="T17" fmla="*/ 21 w 21"/>
                  <a:gd name="T18" fmla="*/ 28 h 28"/>
                </a:gdLst>
                <a:ahLst/>
                <a:cxnLst>
                  <a:cxn ang="T10">
                    <a:pos x="T0" y="T1"/>
                  </a:cxn>
                  <a:cxn ang="T11">
                    <a:pos x="T2" y="T3"/>
                  </a:cxn>
                  <a:cxn ang="T12">
                    <a:pos x="T4" y="T5"/>
                  </a:cxn>
                  <a:cxn ang="T13">
                    <a:pos x="T6" y="T7"/>
                  </a:cxn>
                  <a:cxn ang="T14">
                    <a:pos x="T8" y="T9"/>
                  </a:cxn>
                </a:cxnLst>
                <a:rect l="T15" t="T16" r="T17" b="T18"/>
                <a:pathLst>
                  <a:path w="21" h="28">
                    <a:moveTo>
                      <a:pt x="0" y="4"/>
                    </a:moveTo>
                    <a:lnTo>
                      <a:pt x="6" y="28"/>
                    </a:lnTo>
                    <a:lnTo>
                      <a:pt x="21" y="21"/>
                    </a:lnTo>
                    <a:lnTo>
                      <a:pt x="18"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16" name="Freeform 95"/>
              <p:cNvSpPr>
                <a:spLocks/>
              </p:cNvSpPr>
              <p:nvPr/>
            </p:nvSpPr>
            <p:spPr bwMode="auto">
              <a:xfrm>
                <a:off x="799" y="2133"/>
                <a:ext cx="11" cy="14"/>
              </a:xfrm>
              <a:custGeom>
                <a:avLst/>
                <a:gdLst>
                  <a:gd name="T0" fmla="*/ 0 w 22"/>
                  <a:gd name="T1" fmla="*/ 1 h 27"/>
                  <a:gd name="T2" fmla="*/ 1 w 22"/>
                  <a:gd name="T3" fmla="*/ 1 h 27"/>
                  <a:gd name="T4" fmla="*/ 1 w 22"/>
                  <a:gd name="T5" fmla="*/ 1 h 27"/>
                  <a:gd name="T6" fmla="*/ 1 w 22"/>
                  <a:gd name="T7" fmla="*/ 0 h 27"/>
                  <a:gd name="T8" fmla="*/ 0 w 22"/>
                  <a:gd name="T9" fmla="*/ 1 h 27"/>
                  <a:gd name="T10" fmla="*/ 0 60000 65536"/>
                  <a:gd name="T11" fmla="*/ 0 60000 65536"/>
                  <a:gd name="T12" fmla="*/ 0 60000 65536"/>
                  <a:gd name="T13" fmla="*/ 0 60000 65536"/>
                  <a:gd name="T14" fmla="*/ 0 60000 65536"/>
                  <a:gd name="T15" fmla="*/ 0 w 22"/>
                  <a:gd name="T16" fmla="*/ 0 h 27"/>
                  <a:gd name="T17" fmla="*/ 22 w 22"/>
                  <a:gd name="T18" fmla="*/ 27 h 27"/>
                </a:gdLst>
                <a:ahLst/>
                <a:cxnLst>
                  <a:cxn ang="T10">
                    <a:pos x="T0" y="T1"/>
                  </a:cxn>
                  <a:cxn ang="T11">
                    <a:pos x="T2" y="T3"/>
                  </a:cxn>
                  <a:cxn ang="T12">
                    <a:pos x="T4" y="T5"/>
                  </a:cxn>
                  <a:cxn ang="T13">
                    <a:pos x="T6" y="T7"/>
                  </a:cxn>
                  <a:cxn ang="T14">
                    <a:pos x="T8" y="T9"/>
                  </a:cxn>
                </a:cxnLst>
                <a:rect l="T15" t="T16" r="T17" b="T18"/>
                <a:pathLst>
                  <a:path w="22" h="27">
                    <a:moveTo>
                      <a:pt x="0" y="3"/>
                    </a:moveTo>
                    <a:lnTo>
                      <a:pt x="6" y="27"/>
                    </a:lnTo>
                    <a:lnTo>
                      <a:pt x="22" y="22"/>
                    </a:lnTo>
                    <a:lnTo>
                      <a:pt x="19"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17" name="Freeform 96"/>
              <p:cNvSpPr>
                <a:spLocks/>
              </p:cNvSpPr>
              <p:nvPr/>
            </p:nvSpPr>
            <p:spPr bwMode="auto">
              <a:xfrm>
                <a:off x="802" y="2152"/>
                <a:ext cx="11" cy="14"/>
              </a:xfrm>
              <a:custGeom>
                <a:avLst/>
                <a:gdLst>
                  <a:gd name="T0" fmla="*/ 0 w 22"/>
                  <a:gd name="T1" fmla="*/ 1 h 28"/>
                  <a:gd name="T2" fmla="*/ 1 w 22"/>
                  <a:gd name="T3" fmla="*/ 1 h 28"/>
                  <a:gd name="T4" fmla="*/ 1 w 22"/>
                  <a:gd name="T5" fmla="*/ 1 h 28"/>
                  <a:gd name="T6" fmla="*/ 1 w 22"/>
                  <a:gd name="T7" fmla="*/ 0 h 28"/>
                  <a:gd name="T8" fmla="*/ 0 w 22"/>
                  <a:gd name="T9" fmla="*/ 1 h 28"/>
                  <a:gd name="T10" fmla="*/ 0 60000 65536"/>
                  <a:gd name="T11" fmla="*/ 0 60000 65536"/>
                  <a:gd name="T12" fmla="*/ 0 60000 65536"/>
                  <a:gd name="T13" fmla="*/ 0 60000 65536"/>
                  <a:gd name="T14" fmla="*/ 0 60000 65536"/>
                  <a:gd name="T15" fmla="*/ 0 w 22"/>
                  <a:gd name="T16" fmla="*/ 0 h 28"/>
                  <a:gd name="T17" fmla="*/ 22 w 22"/>
                  <a:gd name="T18" fmla="*/ 28 h 28"/>
                </a:gdLst>
                <a:ahLst/>
                <a:cxnLst>
                  <a:cxn ang="T10">
                    <a:pos x="T0" y="T1"/>
                  </a:cxn>
                  <a:cxn ang="T11">
                    <a:pos x="T2" y="T3"/>
                  </a:cxn>
                  <a:cxn ang="T12">
                    <a:pos x="T4" y="T5"/>
                  </a:cxn>
                  <a:cxn ang="T13">
                    <a:pos x="T6" y="T7"/>
                  </a:cxn>
                  <a:cxn ang="T14">
                    <a:pos x="T8" y="T9"/>
                  </a:cxn>
                </a:cxnLst>
                <a:rect l="T15" t="T16" r="T17" b="T18"/>
                <a:pathLst>
                  <a:path w="22" h="28">
                    <a:moveTo>
                      <a:pt x="0" y="3"/>
                    </a:moveTo>
                    <a:lnTo>
                      <a:pt x="6" y="28"/>
                    </a:lnTo>
                    <a:lnTo>
                      <a:pt x="22" y="21"/>
                    </a:lnTo>
                    <a:lnTo>
                      <a:pt x="18"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18" name="Freeform 97"/>
              <p:cNvSpPr>
                <a:spLocks/>
              </p:cNvSpPr>
              <p:nvPr/>
            </p:nvSpPr>
            <p:spPr bwMode="auto">
              <a:xfrm>
                <a:off x="822" y="2141"/>
                <a:ext cx="11" cy="14"/>
              </a:xfrm>
              <a:custGeom>
                <a:avLst/>
                <a:gdLst>
                  <a:gd name="T0" fmla="*/ 0 w 22"/>
                  <a:gd name="T1" fmla="*/ 1 h 27"/>
                  <a:gd name="T2" fmla="*/ 1 w 22"/>
                  <a:gd name="T3" fmla="*/ 1 h 27"/>
                  <a:gd name="T4" fmla="*/ 1 w 22"/>
                  <a:gd name="T5" fmla="*/ 1 h 27"/>
                  <a:gd name="T6" fmla="*/ 1 w 22"/>
                  <a:gd name="T7" fmla="*/ 0 h 27"/>
                  <a:gd name="T8" fmla="*/ 0 w 22"/>
                  <a:gd name="T9" fmla="*/ 1 h 27"/>
                  <a:gd name="T10" fmla="*/ 0 60000 65536"/>
                  <a:gd name="T11" fmla="*/ 0 60000 65536"/>
                  <a:gd name="T12" fmla="*/ 0 60000 65536"/>
                  <a:gd name="T13" fmla="*/ 0 60000 65536"/>
                  <a:gd name="T14" fmla="*/ 0 60000 65536"/>
                  <a:gd name="T15" fmla="*/ 0 w 22"/>
                  <a:gd name="T16" fmla="*/ 0 h 27"/>
                  <a:gd name="T17" fmla="*/ 22 w 22"/>
                  <a:gd name="T18" fmla="*/ 27 h 27"/>
                </a:gdLst>
                <a:ahLst/>
                <a:cxnLst>
                  <a:cxn ang="T10">
                    <a:pos x="T0" y="T1"/>
                  </a:cxn>
                  <a:cxn ang="T11">
                    <a:pos x="T2" y="T3"/>
                  </a:cxn>
                  <a:cxn ang="T12">
                    <a:pos x="T4" y="T5"/>
                  </a:cxn>
                  <a:cxn ang="T13">
                    <a:pos x="T6" y="T7"/>
                  </a:cxn>
                  <a:cxn ang="T14">
                    <a:pos x="T8" y="T9"/>
                  </a:cxn>
                </a:cxnLst>
                <a:rect l="T15" t="T16" r="T17" b="T18"/>
                <a:pathLst>
                  <a:path w="22" h="27">
                    <a:moveTo>
                      <a:pt x="0" y="3"/>
                    </a:moveTo>
                    <a:lnTo>
                      <a:pt x="6" y="27"/>
                    </a:lnTo>
                    <a:lnTo>
                      <a:pt x="22" y="21"/>
                    </a:lnTo>
                    <a:lnTo>
                      <a:pt x="17"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19" name="Freeform 98"/>
              <p:cNvSpPr>
                <a:spLocks/>
              </p:cNvSpPr>
              <p:nvPr/>
            </p:nvSpPr>
            <p:spPr bwMode="auto">
              <a:xfrm>
                <a:off x="845" y="2132"/>
                <a:ext cx="11" cy="15"/>
              </a:xfrm>
              <a:custGeom>
                <a:avLst/>
                <a:gdLst>
                  <a:gd name="T0" fmla="*/ 0 w 22"/>
                  <a:gd name="T1" fmla="*/ 1 h 29"/>
                  <a:gd name="T2" fmla="*/ 1 w 22"/>
                  <a:gd name="T3" fmla="*/ 1 h 29"/>
                  <a:gd name="T4" fmla="*/ 1 w 22"/>
                  <a:gd name="T5" fmla="*/ 1 h 29"/>
                  <a:gd name="T6" fmla="*/ 1 w 22"/>
                  <a:gd name="T7" fmla="*/ 0 h 29"/>
                  <a:gd name="T8" fmla="*/ 0 w 22"/>
                  <a:gd name="T9" fmla="*/ 1 h 29"/>
                  <a:gd name="T10" fmla="*/ 0 60000 65536"/>
                  <a:gd name="T11" fmla="*/ 0 60000 65536"/>
                  <a:gd name="T12" fmla="*/ 0 60000 65536"/>
                  <a:gd name="T13" fmla="*/ 0 60000 65536"/>
                  <a:gd name="T14" fmla="*/ 0 60000 65536"/>
                  <a:gd name="T15" fmla="*/ 0 w 22"/>
                  <a:gd name="T16" fmla="*/ 0 h 29"/>
                  <a:gd name="T17" fmla="*/ 22 w 22"/>
                  <a:gd name="T18" fmla="*/ 29 h 29"/>
                </a:gdLst>
                <a:ahLst/>
                <a:cxnLst>
                  <a:cxn ang="T10">
                    <a:pos x="T0" y="T1"/>
                  </a:cxn>
                  <a:cxn ang="T11">
                    <a:pos x="T2" y="T3"/>
                  </a:cxn>
                  <a:cxn ang="T12">
                    <a:pos x="T4" y="T5"/>
                  </a:cxn>
                  <a:cxn ang="T13">
                    <a:pos x="T6" y="T7"/>
                  </a:cxn>
                  <a:cxn ang="T14">
                    <a:pos x="T8" y="T9"/>
                  </a:cxn>
                </a:cxnLst>
                <a:rect l="T15" t="T16" r="T17" b="T18"/>
                <a:pathLst>
                  <a:path w="22" h="29">
                    <a:moveTo>
                      <a:pt x="0" y="4"/>
                    </a:moveTo>
                    <a:lnTo>
                      <a:pt x="6" y="29"/>
                    </a:lnTo>
                    <a:lnTo>
                      <a:pt x="22" y="22"/>
                    </a:lnTo>
                    <a:lnTo>
                      <a:pt x="19"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20" name="Freeform 99"/>
              <p:cNvSpPr>
                <a:spLocks/>
              </p:cNvSpPr>
              <p:nvPr/>
            </p:nvSpPr>
            <p:spPr bwMode="auto">
              <a:xfrm>
                <a:off x="840" y="2160"/>
                <a:ext cx="10" cy="14"/>
              </a:xfrm>
              <a:custGeom>
                <a:avLst/>
                <a:gdLst>
                  <a:gd name="T0" fmla="*/ 0 w 21"/>
                  <a:gd name="T1" fmla="*/ 1 h 27"/>
                  <a:gd name="T2" fmla="*/ 0 w 21"/>
                  <a:gd name="T3" fmla="*/ 1 h 27"/>
                  <a:gd name="T4" fmla="*/ 0 w 21"/>
                  <a:gd name="T5" fmla="*/ 1 h 27"/>
                  <a:gd name="T6" fmla="*/ 0 w 21"/>
                  <a:gd name="T7" fmla="*/ 0 h 27"/>
                  <a:gd name="T8" fmla="*/ 0 w 21"/>
                  <a:gd name="T9" fmla="*/ 1 h 27"/>
                  <a:gd name="T10" fmla="*/ 0 60000 65536"/>
                  <a:gd name="T11" fmla="*/ 0 60000 65536"/>
                  <a:gd name="T12" fmla="*/ 0 60000 65536"/>
                  <a:gd name="T13" fmla="*/ 0 60000 65536"/>
                  <a:gd name="T14" fmla="*/ 0 60000 65536"/>
                  <a:gd name="T15" fmla="*/ 0 w 21"/>
                  <a:gd name="T16" fmla="*/ 0 h 27"/>
                  <a:gd name="T17" fmla="*/ 21 w 21"/>
                  <a:gd name="T18" fmla="*/ 27 h 27"/>
                </a:gdLst>
                <a:ahLst/>
                <a:cxnLst>
                  <a:cxn ang="T10">
                    <a:pos x="T0" y="T1"/>
                  </a:cxn>
                  <a:cxn ang="T11">
                    <a:pos x="T2" y="T3"/>
                  </a:cxn>
                  <a:cxn ang="T12">
                    <a:pos x="T4" y="T5"/>
                  </a:cxn>
                  <a:cxn ang="T13">
                    <a:pos x="T6" y="T7"/>
                  </a:cxn>
                  <a:cxn ang="T14">
                    <a:pos x="T8" y="T9"/>
                  </a:cxn>
                </a:cxnLst>
                <a:rect l="T15" t="T16" r="T17" b="T18"/>
                <a:pathLst>
                  <a:path w="21" h="27">
                    <a:moveTo>
                      <a:pt x="0" y="3"/>
                    </a:moveTo>
                    <a:lnTo>
                      <a:pt x="6" y="27"/>
                    </a:lnTo>
                    <a:lnTo>
                      <a:pt x="21" y="20"/>
                    </a:lnTo>
                    <a:lnTo>
                      <a:pt x="17"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21" name="Freeform 100"/>
              <p:cNvSpPr>
                <a:spLocks/>
              </p:cNvSpPr>
              <p:nvPr/>
            </p:nvSpPr>
            <p:spPr bwMode="auto">
              <a:xfrm>
                <a:off x="823" y="2164"/>
                <a:ext cx="11" cy="14"/>
              </a:xfrm>
              <a:custGeom>
                <a:avLst/>
                <a:gdLst>
                  <a:gd name="T0" fmla="*/ 0 w 20"/>
                  <a:gd name="T1" fmla="*/ 1 h 27"/>
                  <a:gd name="T2" fmla="*/ 1 w 20"/>
                  <a:gd name="T3" fmla="*/ 1 h 27"/>
                  <a:gd name="T4" fmla="*/ 1 w 20"/>
                  <a:gd name="T5" fmla="*/ 1 h 27"/>
                  <a:gd name="T6" fmla="*/ 1 w 20"/>
                  <a:gd name="T7" fmla="*/ 0 h 27"/>
                  <a:gd name="T8" fmla="*/ 0 w 20"/>
                  <a:gd name="T9" fmla="*/ 1 h 27"/>
                  <a:gd name="T10" fmla="*/ 0 60000 65536"/>
                  <a:gd name="T11" fmla="*/ 0 60000 65536"/>
                  <a:gd name="T12" fmla="*/ 0 60000 65536"/>
                  <a:gd name="T13" fmla="*/ 0 60000 65536"/>
                  <a:gd name="T14" fmla="*/ 0 60000 65536"/>
                  <a:gd name="T15" fmla="*/ 0 w 20"/>
                  <a:gd name="T16" fmla="*/ 0 h 27"/>
                  <a:gd name="T17" fmla="*/ 20 w 20"/>
                  <a:gd name="T18" fmla="*/ 27 h 27"/>
                </a:gdLst>
                <a:ahLst/>
                <a:cxnLst>
                  <a:cxn ang="T10">
                    <a:pos x="T0" y="T1"/>
                  </a:cxn>
                  <a:cxn ang="T11">
                    <a:pos x="T2" y="T3"/>
                  </a:cxn>
                  <a:cxn ang="T12">
                    <a:pos x="T4" y="T5"/>
                  </a:cxn>
                  <a:cxn ang="T13">
                    <a:pos x="T6" y="T7"/>
                  </a:cxn>
                  <a:cxn ang="T14">
                    <a:pos x="T8" y="T9"/>
                  </a:cxn>
                </a:cxnLst>
                <a:rect l="T15" t="T16" r="T17" b="T18"/>
                <a:pathLst>
                  <a:path w="20" h="27">
                    <a:moveTo>
                      <a:pt x="0" y="3"/>
                    </a:moveTo>
                    <a:lnTo>
                      <a:pt x="5" y="27"/>
                    </a:lnTo>
                    <a:lnTo>
                      <a:pt x="20" y="20"/>
                    </a:lnTo>
                    <a:lnTo>
                      <a:pt x="17"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22" name="Freeform 101"/>
              <p:cNvSpPr>
                <a:spLocks/>
              </p:cNvSpPr>
              <p:nvPr/>
            </p:nvSpPr>
            <p:spPr bwMode="auto">
              <a:xfrm>
                <a:off x="836" y="2182"/>
                <a:ext cx="11" cy="14"/>
              </a:xfrm>
              <a:custGeom>
                <a:avLst/>
                <a:gdLst>
                  <a:gd name="T0" fmla="*/ 0 w 21"/>
                  <a:gd name="T1" fmla="*/ 1 h 28"/>
                  <a:gd name="T2" fmla="*/ 1 w 21"/>
                  <a:gd name="T3" fmla="*/ 1 h 28"/>
                  <a:gd name="T4" fmla="*/ 1 w 21"/>
                  <a:gd name="T5" fmla="*/ 1 h 28"/>
                  <a:gd name="T6" fmla="*/ 1 w 21"/>
                  <a:gd name="T7" fmla="*/ 0 h 28"/>
                  <a:gd name="T8" fmla="*/ 0 w 21"/>
                  <a:gd name="T9" fmla="*/ 1 h 28"/>
                  <a:gd name="T10" fmla="*/ 0 60000 65536"/>
                  <a:gd name="T11" fmla="*/ 0 60000 65536"/>
                  <a:gd name="T12" fmla="*/ 0 60000 65536"/>
                  <a:gd name="T13" fmla="*/ 0 60000 65536"/>
                  <a:gd name="T14" fmla="*/ 0 60000 65536"/>
                  <a:gd name="T15" fmla="*/ 0 w 21"/>
                  <a:gd name="T16" fmla="*/ 0 h 28"/>
                  <a:gd name="T17" fmla="*/ 21 w 21"/>
                  <a:gd name="T18" fmla="*/ 28 h 28"/>
                </a:gdLst>
                <a:ahLst/>
                <a:cxnLst>
                  <a:cxn ang="T10">
                    <a:pos x="T0" y="T1"/>
                  </a:cxn>
                  <a:cxn ang="T11">
                    <a:pos x="T2" y="T3"/>
                  </a:cxn>
                  <a:cxn ang="T12">
                    <a:pos x="T4" y="T5"/>
                  </a:cxn>
                  <a:cxn ang="T13">
                    <a:pos x="T6" y="T7"/>
                  </a:cxn>
                  <a:cxn ang="T14">
                    <a:pos x="T8" y="T9"/>
                  </a:cxn>
                </a:cxnLst>
                <a:rect l="T15" t="T16" r="T17" b="T18"/>
                <a:pathLst>
                  <a:path w="21" h="28">
                    <a:moveTo>
                      <a:pt x="0" y="3"/>
                    </a:moveTo>
                    <a:lnTo>
                      <a:pt x="5" y="28"/>
                    </a:lnTo>
                    <a:lnTo>
                      <a:pt x="21" y="21"/>
                    </a:lnTo>
                    <a:lnTo>
                      <a:pt x="17"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23" name="Freeform 102"/>
              <p:cNvSpPr>
                <a:spLocks/>
              </p:cNvSpPr>
              <p:nvPr/>
            </p:nvSpPr>
            <p:spPr bwMode="auto">
              <a:xfrm>
                <a:off x="821" y="2188"/>
                <a:ext cx="10" cy="14"/>
              </a:xfrm>
              <a:custGeom>
                <a:avLst/>
                <a:gdLst>
                  <a:gd name="T0" fmla="*/ 0 w 21"/>
                  <a:gd name="T1" fmla="*/ 1 h 28"/>
                  <a:gd name="T2" fmla="*/ 0 w 21"/>
                  <a:gd name="T3" fmla="*/ 1 h 28"/>
                  <a:gd name="T4" fmla="*/ 0 w 21"/>
                  <a:gd name="T5" fmla="*/ 1 h 28"/>
                  <a:gd name="T6" fmla="*/ 0 w 21"/>
                  <a:gd name="T7" fmla="*/ 0 h 28"/>
                  <a:gd name="T8" fmla="*/ 0 w 21"/>
                  <a:gd name="T9" fmla="*/ 1 h 28"/>
                  <a:gd name="T10" fmla="*/ 0 60000 65536"/>
                  <a:gd name="T11" fmla="*/ 0 60000 65536"/>
                  <a:gd name="T12" fmla="*/ 0 60000 65536"/>
                  <a:gd name="T13" fmla="*/ 0 60000 65536"/>
                  <a:gd name="T14" fmla="*/ 0 60000 65536"/>
                  <a:gd name="T15" fmla="*/ 0 w 21"/>
                  <a:gd name="T16" fmla="*/ 0 h 28"/>
                  <a:gd name="T17" fmla="*/ 21 w 21"/>
                  <a:gd name="T18" fmla="*/ 28 h 28"/>
                </a:gdLst>
                <a:ahLst/>
                <a:cxnLst>
                  <a:cxn ang="T10">
                    <a:pos x="T0" y="T1"/>
                  </a:cxn>
                  <a:cxn ang="T11">
                    <a:pos x="T2" y="T3"/>
                  </a:cxn>
                  <a:cxn ang="T12">
                    <a:pos x="T4" y="T5"/>
                  </a:cxn>
                  <a:cxn ang="T13">
                    <a:pos x="T6" y="T7"/>
                  </a:cxn>
                  <a:cxn ang="T14">
                    <a:pos x="T8" y="T9"/>
                  </a:cxn>
                </a:cxnLst>
                <a:rect l="T15" t="T16" r="T17" b="T18"/>
                <a:pathLst>
                  <a:path w="21" h="28">
                    <a:moveTo>
                      <a:pt x="0" y="4"/>
                    </a:moveTo>
                    <a:lnTo>
                      <a:pt x="5" y="28"/>
                    </a:lnTo>
                    <a:lnTo>
                      <a:pt x="21" y="21"/>
                    </a:lnTo>
                    <a:lnTo>
                      <a:pt x="17"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24" name="Freeform 103"/>
              <p:cNvSpPr>
                <a:spLocks/>
              </p:cNvSpPr>
              <p:nvPr/>
            </p:nvSpPr>
            <p:spPr bwMode="auto">
              <a:xfrm>
                <a:off x="842" y="2204"/>
                <a:ext cx="10" cy="13"/>
              </a:xfrm>
              <a:custGeom>
                <a:avLst/>
                <a:gdLst>
                  <a:gd name="T0" fmla="*/ 0 w 21"/>
                  <a:gd name="T1" fmla="*/ 0 h 28"/>
                  <a:gd name="T2" fmla="*/ 0 w 21"/>
                  <a:gd name="T3" fmla="*/ 0 h 28"/>
                  <a:gd name="T4" fmla="*/ 0 w 21"/>
                  <a:gd name="T5" fmla="*/ 0 h 28"/>
                  <a:gd name="T6" fmla="*/ 0 w 21"/>
                  <a:gd name="T7" fmla="*/ 0 h 28"/>
                  <a:gd name="T8" fmla="*/ 0 w 21"/>
                  <a:gd name="T9" fmla="*/ 0 h 28"/>
                  <a:gd name="T10" fmla="*/ 0 60000 65536"/>
                  <a:gd name="T11" fmla="*/ 0 60000 65536"/>
                  <a:gd name="T12" fmla="*/ 0 60000 65536"/>
                  <a:gd name="T13" fmla="*/ 0 60000 65536"/>
                  <a:gd name="T14" fmla="*/ 0 60000 65536"/>
                  <a:gd name="T15" fmla="*/ 0 w 21"/>
                  <a:gd name="T16" fmla="*/ 0 h 28"/>
                  <a:gd name="T17" fmla="*/ 21 w 21"/>
                  <a:gd name="T18" fmla="*/ 28 h 28"/>
                </a:gdLst>
                <a:ahLst/>
                <a:cxnLst>
                  <a:cxn ang="T10">
                    <a:pos x="T0" y="T1"/>
                  </a:cxn>
                  <a:cxn ang="T11">
                    <a:pos x="T2" y="T3"/>
                  </a:cxn>
                  <a:cxn ang="T12">
                    <a:pos x="T4" y="T5"/>
                  </a:cxn>
                  <a:cxn ang="T13">
                    <a:pos x="T6" y="T7"/>
                  </a:cxn>
                  <a:cxn ang="T14">
                    <a:pos x="T8" y="T9"/>
                  </a:cxn>
                </a:cxnLst>
                <a:rect l="T15" t="T16" r="T17" b="T18"/>
                <a:pathLst>
                  <a:path w="21" h="28">
                    <a:moveTo>
                      <a:pt x="0" y="2"/>
                    </a:moveTo>
                    <a:lnTo>
                      <a:pt x="6" y="28"/>
                    </a:lnTo>
                    <a:lnTo>
                      <a:pt x="21" y="21"/>
                    </a:lnTo>
                    <a:lnTo>
                      <a:pt x="18"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25" name="Freeform 104"/>
              <p:cNvSpPr>
                <a:spLocks/>
              </p:cNvSpPr>
              <p:nvPr/>
            </p:nvSpPr>
            <p:spPr bwMode="auto">
              <a:xfrm>
                <a:off x="792" y="2114"/>
                <a:ext cx="11" cy="14"/>
              </a:xfrm>
              <a:custGeom>
                <a:avLst/>
                <a:gdLst>
                  <a:gd name="T0" fmla="*/ 0 w 22"/>
                  <a:gd name="T1" fmla="*/ 1 h 27"/>
                  <a:gd name="T2" fmla="*/ 1 w 22"/>
                  <a:gd name="T3" fmla="*/ 1 h 27"/>
                  <a:gd name="T4" fmla="*/ 1 w 22"/>
                  <a:gd name="T5" fmla="*/ 1 h 27"/>
                  <a:gd name="T6" fmla="*/ 1 w 22"/>
                  <a:gd name="T7" fmla="*/ 0 h 27"/>
                  <a:gd name="T8" fmla="*/ 0 w 22"/>
                  <a:gd name="T9" fmla="*/ 1 h 27"/>
                  <a:gd name="T10" fmla="*/ 0 60000 65536"/>
                  <a:gd name="T11" fmla="*/ 0 60000 65536"/>
                  <a:gd name="T12" fmla="*/ 0 60000 65536"/>
                  <a:gd name="T13" fmla="*/ 0 60000 65536"/>
                  <a:gd name="T14" fmla="*/ 0 60000 65536"/>
                  <a:gd name="T15" fmla="*/ 0 w 22"/>
                  <a:gd name="T16" fmla="*/ 0 h 27"/>
                  <a:gd name="T17" fmla="*/ 22 w 22"/>
                  <a:gd name="T18" fmla="*/ 27 h 27"/>
                </a:gdLst>
                <a:ahLst/>
                <a:cxnLst>
                  <a:cxn ang="T10">
                    <a:pos x="T0" y="T1"/>
                  </a:cxn>
                  <a:cxn ang="T11">
                    <a:pos x="T2" y="T3"/>
                  </a:cxn>
                  <a:cxn ang="T12">
                    <a:pos x="T4" y="T5"/>
                  </a:cxn>
                  <a:cxn ang="T13">
                    <a:pos x="T6" y="T7"/>
                  </a:cxn>
                  <a:cxn ang="T14">
                    <a:pos x="T8" y="T9"/>
                  </a:cxn>
                </a:cxnLst>
                <a:rect l="T15" t="T16" r="T17" b="T18"/>
                <a:pathLst>
                  <a:path w="22" h="27">
                    <a:moveTo>
                      <a:pt x="0" y="3"/>
                    </a:moveTo>
                    <a:lnTo>
                      <a:pt x="6" y="27"/>
                    </a:lnTo>
                    <a:lnTo>
                      <a:pt x="22" y="22"/>
                    </a:lnTo>
                    <a:lnTo>
                      <a:pt x="19"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26" name="Freeform 105"/>
              <p:cNvSpPr>
                <a:spLocks/>
              </p:cNvSpPr>
              <p:nvPr/>
            </p:nvSpPr>
            <p:spPr bwMode="auto">
              <a:xfrm>
                <a:off x="830" y="2076"/>
                <a:ext cx="11" cy="14"/>
              </a:xfrm>
              <a:custGeom>
                <a:avLst/>
                <a:gdLst>
                  <a:gd name="T0" fmla="*/ 0 w 21"/>
                  <a:gd name="T1" fmla="*/ 1 h 27"/>
                  <a:gd name="T2" fmla="*/ 1 w 21"/>
                  <a:gd name="T3" fmla="*/ 1 h 27"/>
                  <a:gd name="T4" fmla="*/ 1 w 21"/>
                  <a:gd name="T5" fmla="*/ 1 h 27"/>
                  <a:gd name="T6" fmla="*/ 1 w 21"/>
                  <a:gd name="T7" fmla="*/ 0 h 27"/>
                  <a:gd name="T8" fmla="*/ 0 w 21"/>
                  <a:gd name="T9" fmla="*/ 1 h 27"/>
                  <a:gd name="T10" fmla="*/ 0 60000 65536"/>
                  <a:gd name="T11" fmla="*/ 0 60000 65536"/>
                  <a:gd name="T12" fmla="*/ 0 60000 65536"/>
                  <a:gd name="T13" fmla="*/ 0 60000 65536"/>
                  <a:gd name="T14" fmla="*/ 0 60000 65536"/>
                  <a:gd name="T15" fmla="*/ 0 w 21"/>
                  <a:gd name="T16" fmla="*/ 0 h 27"/>
                  <a:gd name="T17" fmla="*/ 21 w 21"/>
                  <a:gd name="T18" fmla="*/ 27 h 27"/>
                </a:gdLst>
                <a:ahLst/>
                <a:cxnLst>
                  <a:cxn ang="T10">
                    <a:pos x="T0" y="T1"/>
                  </a:cxn>
                  <a:cxn ang="T11">
                    <a:pos x="T2" y="T3"/>
                  </a:cxn>
                  <a:cxn ang="T12">
                    <a:pos x="T4" y="T5"/>
                  </a:cxn>
                  <a:cxn ang="T13">
                    <a:pos x="T6" y="T7"/>
                  </a:cxn>
                  <a:cxn ang="T14">
                    <a:pos x="T8" y="T9"/>
                  </a:cxn>
                </a:cxnLst>
                <a:rect l="T15" t="T16" r="T17" b="T18"/>
                <a:pathLst>
                  <a:path w="21" h="27">
                    <a:moveTo>
                      <a:pt x="0" y="2"/>
                    </a:moveTo>
                    <a:lnTo>
                      <a:pt x="6" y="27"/>
                    </a:lnTo>
                    <a:lnTo>
                      <a:pt x="21" y="20"/>
                    </a:lnTo>
                    <a:lnTo>
                      <a:pt x="18"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27" name="Freeform 106"/>
              <p:cNvSpPr>
                <a:spLocks/>
              </p:cNvSpPr>
              <p:nvPr/>
            </p:nvSpPr>
            <p:spPr bwMode="auto">
              <a:xfrm>
                <a:off x="838" y="1881"/>
                <a:ext cx="165" cy="198"/>
              </a:xfrm>
              <a:custGeom>
                <a:avLst/>
                <a:gdLst>
                  <a:gd name="T0" fmla="*/ 1 w 330"/>
                  <a:gd name="T1" fmla="*/ 1 h 395"/>
                  <a:gd name="T2" fmla="*/ 1 w 330"/>
                  <a:gd name="T3" fmla="*/ 1 h 395"/>
                  <a:gd name="T4" fmla="*/ 1 w 330"/>
                  <a:gd name="T5" fmla="*/ 1 h 395"/>
                  <a:gd name="T6" fmla="*/ 1 w 330"/>
                  <a:gd name="T7" fmla="*/ 1 h 395"/>
                  <a:gd name="T8" fmla="*/ 1 w 330"/>
                  <a:gd name="T9" fmla="*/ 1 h 395"/>
                  <a:gd name="T10" fmla="*/ 1 w 330"/>
                  <a:gd name="T11" fmla="*/ 1 h 395"/>
                  <a:gd name="T12" fmla="*/ 1 w 330"/>
                  <a:gd name="T13" fmla="*/ 1 h 395"/>
                  <a:gd name="T14" fmla="*/ 1 w 330"/>
                  <a:gd name="T15" fmla="*/ 1 h 395"/>
                  <a:gd name="T16" fmla="*/ 1 w 330"/>
                  <a:gd name="T17" fmla="*/ 1 h 395"/>
                  <a:gd name="T18" fmla="*/ 1 w 330"/>
                  <a:gd name="T19" fmla="*/ 1 h 395"/>
                  <a:gd name="T20" fmla="*/ 1 w 330"/>
                  <a:gd name="T21" fmla="*/ 1 h 395"/>
                  <a:gd name="T22" fmla="*/ 1 w 330"/>
                  <a:gd name="T23" fmla="*/ 1 h 395"/>
                  <a:gd name="T24" fmla="*/ 1 w 330"/>
                  <a:gd name="T25" fmla="*/ 1 h 395"/>
                  <a:gd name="T26" fmla="*/ 1 w 330"/>
                  <a:gd name="T27" fmla="*/ 1 h 395"/>
                  <a:gd name="T28" fmla="*/ 1 w 330"/>
                  <a:gd name="T29" fmla="*/ 1 h 395"/>
                  <a:gd name="T30" fmla="*/ 1 w 330"/>
                  <a:gd name="T31" fmla="*/ 1 h 395"/>
                  <a:gd name="T32" fmla="*/ 1 w 330"/>
                  <a:gd name="T33" fmla="*/ 0 h 395"/>
                  <a:gd name="T34" fmla="*/ 1 w 330"/>
                  <a:gd name="T35" fmla="*/ 1 h 395"/>
                  <a:gd name="T36" fmla="*/ 1 w 330"/>
                  <a:gd name="T37" fmla="*/ 1 h 395"/>
                  <a:gd name="T38" fmla="*/ 1 w 330"/>
                  <a:gd name="T39" fmla="*/ 1 h 395"/>
                  <a:gd name="T40" fmla="*/ 1 w 330"/>
                  <a:gd name="T41" fmla="*/ 1 h 395"/>
                  <a:gd name="T42" fmla="*/ 1 w 330"/>
                  <a:gd name="T43" fmla="*/ 1 h 395"/>
                  <a:gd name="T44" fmla="*/ 1 w 330"/>
                  <a:gd name="T45" fmla="*/ 1 h 395"/>
                  <a:gd name="T46" fmla="*/ 1 w 330"/>
                  <a:gd name="T47" fmla="*/ 1 h 395"/>
                  <a:gd name="T48" fmla="*/ 1 w 330"/>
                  <a:gd name="T49" fmla="*/ 1 h 395"/>
                  <a:gd name="T50" fmla="*/ 1 w 330"/>
                  <a:gd name="T51" fmla="*/ 1 h 395"/>
                  <a:gd name="T52" fmla="*/ 1 w 330"/>
                  <a:gd name="T53" fmla="*/ 1 h 395"/>
                  <a:gd name="T54" fmla="*/ 1 w 330"/>
                  <a:gd name="T55" fmla="*/ 1 h 395"/>
                  <a:gd name="T56" fmla="*/ 1 w 330"/>
                  <a:gd name="T57" fmla="*/ 1 h 395"/>
                  <a:gd name="T58" fmla="*/ 1 w 330"/>
                  <a:gd name="T59" fmla="*/ 1 h 395"/>
                  <a:gd name="T60" fmla="*/ 1 w 330"/>
                  <a:gd name="T61" fmla="*/ 1 h 395"/>
                  <a:gd name="T62" fmla="*/ 1 w 330"/>
                  <a:gd name="T63" fmla="*/ 1 h 395"/>
                  <a:gd name="T64" fmla="*/ 1 w 330"/>
                  <a:gd name="T65" fmla="*/ 1 h 395"/>
                  <a:gd name="T66" fmla="*/ 1 w 330"/>
                  <a:gd name="T67" fmla="*/ 1 h 395"/>
                  <a:gd name="T68" fmla="*/ 1 w 330"/>
                  <a:gd name="T69" fmla="*/ 1 h 395"/>
                  <a:gd name="T70" fmla="*/ 1 w 330"/>
                  <a:gd name="T71" fmla="*/ 1 h 395"/>
                  <a:gd name="T72" fmla="*/ 1 w 330"/>
                  <a:gd name="T73" fmla="*/ 1 h 39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0"/>
                  <a:gd name="T112" fmla="*/ 0 h 395"/>
                  <a:gd name="T113" fmla="*/ 330 w 330"/>
                  <a:gd name="T114" fmla="*/ 395 h 39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0" h="395">
                    <a:moveTo>
                      <a:pt x="166" y="324"/>
                    </a:moveTo>
                    <a:lnTo>
                      <a:pt x="169" y="320"/>
                    </a:lnTo>
                    <a:lnTo>
                      <a:pt x="176" y="311"/>
                    </a:lnTo>
                    <a:lnTo>
                      <a:pt x="186" y="299"/>
                    </a:lnTo>
                    <a:lnTo>
                      <a:pt x="199" y="284"/>
                    </a:lnTo>
                    <a:lnTo>
                      <a:pt x="212" y="270"/>
                    </a:lnTo>
                    <a:lnTo>
                      <a:pt x="226" y="257"/>
                    </a:lnTo>
                    <a:lnTo>
                      <a:pt x="238" y="248"/>
                    </a:lnTo>
                    <a:lnTo>
                      <a:pt x="248" y="246"/>
                    </a:lnTo>
                    <a:lnTo>
                      <a:pt x="258" y="252"/>
                    </a:lnTo>
                    <a:lnTo>
                      <a:pt x="271" y="270"/>
                    </a:lnTo>
                    <a:lnTo>
                      <a:pt x="284" y="294"/>
                    </a:lnTo>
                    <a:lnTo>
                      <a:pt x="298" y="322"/>
                    </a:lnTo>
                    <a:lnTo>
                      <a:pt x="310" y="348"/>
                    </a:lnTo>
                    <a:lnTo>
                      <a:pt x="321" y="372"/>
                    </a:lnTo>
                    <a:lnTo>
                      <a:pt x="328" y="388"/>
                    </a:lnTo>
                    <a:lnTo>
                      <a:pt x="330" y="395"/>
                    </a:lnTo>
                    <a:lnTo>
                      <a:pt x="330" y="384"/>
                    </a:lnTo>
                    <a:lnTo>
                      <a:pt x="329" y="353"/>
                    </a:lnTo>
                    <a:lnTo>
                      <a:pt x="325" y="310"/>
                    </a:lnTo>
                    <a:lnTo>
                      <a:pt x="321" y="261"/>
                    </a:lnTo>
                    <a:lnTo>
                      <a:pt x="311" y="213"/>
                    </a:lnTo>
                    <a:lnTo>
                      <a:pt x="299" y="174"/>
                    </a:lnTo>
                    <a:lnTo>
                      <a:pt x="281" y="150"/>
                    </a:lnTo>
                    <a:lnTo>
                      <a:pt x="258" y="147"/>
                    </a:lnTo>
                    <a:lnTo>
                      <a:pt x="238" y="155"/>
                    </a:lnTo>
                    <a:lnTo>
                      <a:pt x="225" y="160"/>
                    </a:lnTo>
                    <a:lnTo>
                      <a:pt x="219" y="163"/>
                    </a:lnTo>
                    <a:lnTo>
                      <a:pt x="219" y="164"/>
                    </a:lnTo>
                    <a:lnTo>
                      <a:pt x="222" y="163"/>
                    </a:lnTo>
                    <a:lnTo>
                      <a:pt x="226" y="162"/>
                    </a:lnTo>
                    <a:lnTo>
                      <a:pt x="231" y="160"/>
                    </a:lnTo>
                    <a:lnTo>
                      <a:pt x="232" y="160"/>
                    </a:lnTo>
                    <a:lnTo>
                      <a:pt x="269" y="0"/>
                    </a:lnTo>
                    <a:lnTo>
                      <a:pt x="135" y="236"/>
                    </a:lnTo>
                    <a:lnTo>
                      <a:pt x="134" y="231"/>
                    </a:lnTo>
                    <a:lnTo>
                      <a:pt x="131" y="216"/>
                    </a:lnTo>
                    <a:lnTo>
                      <a:pt x="125" y="196"/>
                    </a:lnTo>
                    <a:lnTo>
                      <a:pt x="118" y="172"/>
                    </a:lnTo>
                    <a:lnTo>
                      <a:pt x="110" y="149"/>
                    </a:lnTo>
                    <a:lnTo>
                      <a:pt x="100" y="130"/>
                    </a:lnTo>
                    <a:lnTo>
                      <a:pt x="88" y="118"/>
                    </a:lnTo>
                    <a:lnTo>
                      <a:pt x="75" y="114"/>
                    </a:lnTo>
                    <a:lnTo>
                      <a:pt x="63" y="119"/>
                    </a:lnTo>
                    <a:lnTo>
                      <a:pt x="49" y="126"/>
                    </a:lnTo>
                    <a:lnTo>
                      <a:pt x="36" y="134"/>
                    </a:lnTo>
                    <a:lnTo>
                      <a:pt x="25" y="143"/>
                    </a:lnTo>
                    <a:lnTo>
                      <a:pt x="15" y="152"/>
                    </a:lnTo>
                    <a:lnTo>
                      <a:pt x="7" y="159"/>
                    </a:lnTo>
                    <a:lnTo>
                      <a:pt x="3" y="164"/>
                    </a:lnTo>
                    <a:lnTo>
                      <a:pt x="0" y="166"/>
                    </a:lnTo>
                    <a:lnTo>
                      <a:pt x="3" y="167"/>
                    </a:lnTo>
                    <a:lnTo>
                      <a:pt x="7" y="172"/>
                    </a:lnTo>
                    <a:lnTo>
                      <a:pt x="14" y="178"/>
                    </a:lnTo>
                    <a:lnTo>
                      <a:pt x="22" y="183"/>
                    </a:lnTo>
                    <a:lnTo>
                      <a:pt x="30" y="190"/>
                    </a:lnTo>
                    <a:lnTo>
                      <a:pt x="38" y="196"/>
                    </a:lnTo>
                    <a:lnTo>
                      <a:pt x="45" y="200"/>
                    </a:lnTo>
                    <a:lnTo>
                      <a:pt x="50" y="202"/>
                    </a:lnTo>
                    <a:lnTo>
                      <a:pt x="56" y="205"/>
                    </a:lnTo>
                    <a:lnTo>
                      <a:pt x="65" y="214"/>
                    </a:lnTo>
                    <a:lnTo>
                      <a:pt x="76" y="229"/>
                    </a:lnTo>
                    <a:lnTo>
                      <a:pt x="89" y="249"/>
                    </a:lnTo>
                    <a:lnTo>
                      <a:pt x="102" y="271"/>
                    </a:lnTo>
                    <a:lnTo>
                      <a:pt x="111" y="295"/>
                    </a:lnTo>
                    <a:lnTo>
                      <a:pt x="116" y="320"/>
                    </a:lnTo>
                    <a:lnTo>
                      <a:pt x="116" y="345"/>
                    </a:lnTo>
                    <a:lnTo>
                      <a:pt x="114" y="363"/>
                    </a:lnTo>
                    <a:lnTo>
                      <a:pt x="119" y="369"/>
                    </a:lnTo>
                    <a:lnTo>
                      <a:pt x="127" y="366"/>
                    </a:lnTo>
                    <a:lnTo>
                      <a:pt x="138" y="358"/>
                    </a:lnTo>
                    <a:lnTo>
                      <a:pt x="148" y="348"/>
                    </a:lnTo>
                    <a:lnTo>
                      <a:pt x="157" y="337"/>
                    </a:lnTo>
                    <a:lnTo>
                      <a:pt x="164" y="327"/>
                    </a:lnTo>
                    <a:lnTo>
                      <a:pt x="166" y="324"/>
                    </a:lnTo>
                    <a:close/>
                  </a:path>
                </a:pathLst>
              </a:custGeom>
              <a:solidFill>
                <a:srgbClr val="63C4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28" name="Freeform 107"/>
              <p:cNvSpPr>
                <a:spLocks/>
              </p:cNvSpPr>
              <p:nvPr/>
            </p:nvSpPr>
            <p:spPr bwMode="auto">
              <a:xfrm>
                <a:off x="838" y="2032"/>
                <a:ext cx="113" cy="268"/>
              </a:xfrm>
              <a:custGeom>
                <a:avLst/>
                <a:gdLst>
                  <a:gd name="T0" fmla="*/ 1 w 226"/>
                  <a:gd name="T1" fmla="*/ 0 h 535"/>
                  <a:gd name="T2" fmla="*/ 1 w 226"/>
                  <a:gd name="T3" fmla="*/ 1 h 535"/>
                  <a:gd name="T4" fmla="*/ 1 w 226"/>
                  <a:gd name="T5" fmla="*/ 1 h 535"/>
                  <a:gd name="T6" fmla="*/ 1 w 226"/>
                  <a:gd name="T7" fmla="*/ 1 h 535"/>
                  <a:gd name="T8" fmla="*/ 1 w 226"/>
                  <a:gd name="T9" fmla="*/ 1 h 535"/>
                  <a:gd name="T10" fmla="*/ 1 w 226"/>
                  <a:gd name="T11" fmla="*/ 1 h 535"/>
                  <a:gd name="T12" fmla="*/ 1 w 226"/>
                  <a:gd name="T13" fmla="*/ 1 h 535"/>
                  <a:gd name="T14" fmla="*/ 1 w 226"/>
                  <a:gd name="T15" fmla="*/ 1 h 535"/>
                  <a:gd name="T16" fmla="*/ 0 w 226"/>
                  <a:gd name="T17" fmla="*/ 1 h 535"/>
                  <a:gd name="T18" fmla="*/ 1 w 226"/>
                  <a:gd name="T19" fmla="*/ 1 h 535"/>
                  <a:gd name="T20" fmla="*/ 1 w 226"/>
                  <a:gd name="T21" fmla="*/ 1 h 535"/>
                  <a:gd name="T22" fmla="*/ 1 w 226"/>
                  <a:gd name="T23" fmla="*/ 1 h 535"/>
                  <a:gd name="T24" fmla="*/ 1 w 226"/>
                  <a:gd name="T25" fmla="*/ 1 h 535"/>
                  <a:gd name="T26" fmla="*/ 1 w 226"/>
                  <a:gd name="T27" fmla="*/ 1 h 535"/>
                  <a:gd name="T28" fmla="*/ 1 w 226"/>
                  <a:gd name="T29" fmla="*/ 1 h 535"/>
                  <a:gd name="T30" fmla="*/ 1 w 226"/>
                  <a:gd name="T31" fmla="*/ 1 h 535"/>
                  <a:gd name="T32" fmla="*/ 1 w 226"/>
                  <a:gd name="T33" fmla="*/ 1 h 535"/>
                  <a:gd name="T34" fmla="*/ 1 w 226"/>
                  <a:gd name="T35" fmla="*/ 1 h 535"/>
                  <a:gd name="T36" fmla="*/ 1 w 226"/>
                  <a:gd name="T37" fmla="*/ 1 h 535"/>
                  <a:gd name="T38" fmla="*/ 1 w 226"/>
                  <a:gd name="T39" fmla="*/ 1 h 535"/>
                  <a:gd name="T40" fmla="*/ 1 w 226"/>
                  <a:gd name="T41" fmla="*/ 1 h 535"/>
                  <a:gd name="T42" fmla="*/ 1 w 226"/>
                  <a:gd name="T43" fmla="*/ 1 h 535"/>
                  <a:gd name="T44" fmla="*/ 1 w 226"/>
                  <a:gd name="T45" fmla="*/ 1 h 535"/>
                  <a:gd name="T46" fmla="*/ 1 w 226"/>
                  <a:gd name="T47" fmla="*/ 1 h 535"/>
                  <a:gd name="T48" fmla="*/ 1 w 226"/>
                  <a:gd name="T49" fmla="*/ 1 h 535"/>
                  <a:gd name="T50" fmla="*/ 1 w 226"/>
                  <a:gd name="T51" fmla="*/ 1 h 535"/>
                  <a:gd name="T52" fmla="*/ 1 w 226"/>
                  <a:gd name="T53" fmla="*/ 1 h 535"/>
                  <a:gd name="T54" fmla="*/ 1 w 226"/>
                  <a:gd name="T55" fmla="*/ 1 h 535"/>
                  <a:gd name="T56" fmla="*/ 1 w 226"/>
                  <a:gd name="T57" fmla="*/ 1 h 535"/>
                  <a:gd name="T58" fmla="*/ 1 w 226"/>
                  <a:gd name="T59" fmla="*/ 1 h 535"/>
                  <a:gd name="T60" fmla="*/ 1 w 226"/>
                  <a:gd name="T61" fmla="*/ 1 h 535"/>
                  <a:gd name="T62" fmla="*/ 1 w 226"/>
                  <a:gd name="T63" fmla="*/ 1 h 535"/>
                  <a:gd name="T64" fmla="*/ 1 w 226"/>
                  <a:gd name="T65" fmla="*/ 0 h 53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6"/>
                  <a:gd name="T100" fmla="*/ 0 h 535"/>
                  <a:gd name="T101" fmla="*/ 226 w 226"/>
                  <a:gd name="T102" fmla="*/ 535 h 53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6" h="535">
                    <a:moveTo>
                      <a:pt x="152" y="0"/>
                    </a:moveTo>
                    <a:lnTo>
                      <a:pt x="146" y="10"/>
                    </a:lnTo>
                    <a:lnTo>
                      <a:pt x="127" y="39"/>
                    </a:lnTo>
                    <a:lnTo>
                      <a:pt x="102" y="82"/>
                    </a:lnTo>
                    <a:lnTo>
                      <a:pt x="73" y="132"/>
                    </a:lnTo>
                    <a:lnTo>
                      <a:pt x="44" y="189"/>
                    </a:lnTo>
                    <a:lnTo>
                      <a:pt x="20" y="244"/>
                    </a:lnTo>
                    <a:lnTo>
                      <a:pt x="4" y="296"/>
                    </a:lnTo>
                    <a:lnTo>
                      <a:pt x="0" y="337"/>
                    </a:lnTo>
                    <a:lnTo>
                      <a:pt x="6" y="373"/>
                    </a:lnTo>
                    <a:lnTo>
                      <a:pt x="15" y="409"/>
                    </a:lnTo>
                    <a:lnTo>
                      <a:pt x="26" y="442"/>
                    </a:lnTo>
                    <a:lnTo>
                      <a:pt x="38" y="472"/>
                    </a:lnTo>
                    <a:lnTo>
                      <a:pt x="49" y="497"/>
                    </a:lnTo>
                    <a:lnTo>
                      <a:pt x="59" y="518"/>
                    </a:lnTo>
                    <a:lnTo>
                      <a:pt x="66" y="531"/>
                    </a:lnTo>
                    <a:lnTo>
                      <a:pt x="68" y="535"/>
                    </a:lnTo>
                    <a:lnTo>
                      <a:pt x="73" y="532"/>
                    </a:lnTo>
                    <a:lnTo>
                      <a:pt x="83" y="520"/>
                    </a:lnTo>
                    <a:lnTo>
                      <a:pt x="100" y="503"/>
                    </a:lnTo>
                    <a:lnTo>
                      <a:pt x="119" y="481"/>
                    </a:lnTo>
                    <a:lnTo>
                      <a:pt x="139" y="456"/>
                    </a:lnTo>
                    <a:lnTo>
                      <a:pt x="158" y="427"/>
                    </a:lnTo>
                    <a:lnTo>
                      <a:pt x="173" y="398"/>
                    </a:lnTo>
                    <a:lnTo>
                      <a:pt x="184" y="370"/>
                    </a:lnTo>
                    <a:lnTo>
                      <a:pt x="193" y="340"/>
                    </a:lnTo>
                    <a:lnTo>
                      <a:pt x="205" y="306"/>
                    </a:lnTo>
                    <a:lnTo>
                      <a:pt x="217" y="269"/>
                    </a:lnTo>
                    <a:lnTo>
                      <a:pt x="225" y="228"/>
                    </a:lnTo>
                    <a:lnTo>
                      <a:pt x="226" y="181"/>
                    </a:lnTo>
                    <a:lnTo>
                      <a:pt x="216" y="128"/>
                    </a:lnTo>
                    <a:lnTo>
                      <a:pt x="193" y="68"/>
                    </a:lnTo>
                    <a:lnTo>
                      <a:pt x="152" y="0"/>
                    </a:lnTo>
                    <a:close/>
                  </a:path>
                </a:pathLst>
              </a:custGeom>
              <a:solidFill>
                <a:srgbClr val="F7BC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29" name="Freeform 108"/>
              <p:cNvSpPr>
                <a:spLocks/>
              </p:cNvSpPr>
              <p:nvPr/>
            </p:nvSpPr>
            <p:spPr bwMode="auto">
              <a:xfrm>
                <a:off x="900" y="2037"/>
                <a:ext cx="49" cy="154"/>
              </a:xfrm>
              <a:custGeom>
                <a:avLst/>
                <a:gdLst>
                  <a:gd name="T0" fmla="*/ 1 w 97"/>
                  <a:gd name="T1" fmla="*/ 0 h 309"/>
                  <a:gd name="T2" fmla="*/ 1 w 97"/>
                  <a:gd name="T3" fmla="*/ 0 h 309"/>
                  <a:gd name="T4" fmla="*/ 1 w 97"/>
                  <a:gd name="T5" fmla="*/ 0 h 309"/>
                  <a:gd name="T6" fmla="*/ 1 w 97"/>
                  <a:gd name="T7" fmla="*/ 0 h 309"/>
                  <a:gd name="T8" fmla="*/ 1 w 97"/>
                  <a:gd name="T9" fmla="*/ 0 h 309"/>
                  <a:gd name="T10" fmla="*/ 1 w 97"/>
                  <a:gd name="T11" fmla="*/ 0 h 309"/>
                  <a:gd name="T12" fmla="*/ 1 w 97"/>
                  <a:gd name="T13" fmla="*/ 0 h 309"/>
                  <a:gd name="T14" fmla="*/ 1 w 97"/>
                  <a:gd name="T15" fmla="*/ 0 h 309"/>
                  <a:gd name="T16" fmla="*/ 0 w 97"/>
                  <a:gd name="T17" fmla="*/ 0 h 309"/>
                  <a:gd name="T18" fmla="*/ 1 w 97"/>
                  <a:gd name="T19" fmla="*/ 0 h 309"/>
                  <a:gd name="T20" fmla="*/ 1 w 97"/>
                  <a:gd name="T21" fmla="*/ 0 h 309"/>
                  <a:gd name="T22" fmla="*/ 1 w 97"/>
                  <a:gd name="T23" fmla="*/ 0 h 309"/>
                  <a:gd name="T24" fmla="*/ 1 w 97"/>
                  <a:gd name="T25" fmla="*/ 0 h 309"/>
                  <a:gd name="T26" fmla="*/ 1 w 97"/>
                  <a:gd name="T27" fmla="*/ 0 h 309"/>
                  <a:gd name="T28" fmla="*/ 1 w 97"/>
                  <a:gd name="T29" fmla="*/ 0 h 309"/>
                  <a:gd name="T30" fmla="*/ 1 w 97"/>
                  <a:gd name="T31" fmla="*/ 0 h 309"/>
                  <a:gd name="T32" fmla="*/ 1 w 97"/>
                  <a:gd name="T33" fmla="*/ 0 h 309"/>
                  <a:gd name="T34" fmla="*/ 1 w 97"/>
                  <a:gd name="T35" fmla="*/ 0 h 309"/>
                  <a:gd name="T36" fmla="*/ 1 w 97"/>
                  <a:gd name="T37" fmla="*/ 0 h 309"/>
                  <a:gd name="T38" fmla="*/ 1 w 97"/>
                  <a:gd name="T39" fmla="*/ 0 h 309"/>
                  <a:gd name="T40" fmla="*/ 1 w 97"/>
                  <a:gd name="T41" fmla="*/ 0 h 309"/>
                  <a:gd name="T42" fmla="*/ 1 w 97"/>
                  <a:gd name="T43" fmla="*/ 0 h 309"/>
                  <a:gd name="T44" fmla="*/ 1 w 97"/>
                  <a:gd name="T45" fmla="*/ 0 h 309"/>
                  <a:gd name="T46" fmla="*/ 1 w 97"/>
                  <a:gd name="T47" fmla="*/ 0 h 309"/>
                  <a:gd name="T48" fmla="*/ 1 w 97"/>
                  <a:gd name="T49" fmla="*/ 0 h 309"/>
                  <a:gd name="T50" fmla="*/ 1 w 97"/>
                  <a:gd name="T51" fmla="*/ 0 h 30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7"/>
                  <a:gd name="T79" fmla="*/ 0 h 309"/>
                  <a:gd name="T80" fmla="*/ 97 w 97"/>
                  <a:gd name="T81" fmla="*/ 309 h 30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7" h="309">
                    <a:moveTo>
                      <a:pt x="18" y="2"/>
                    </a:moveTo>
                    <a:lnTo>
                      <a:pt x="19" y="12"/>
                    </a:lnTo>
                    <a:lnTo>
                      <a:pt x="23" y="40"/>
                    </a:lnTo>
                    <a:lnTo>
                      <a:pt x="27" y="81"/>
                    </a:lnTo>
                    <a:lnTo>
                      <a:pt x="30" y="128"/>
                    </a:lnTo>
                    <a:lnTo>
                      <a:pt x="31" y="178"/>
                    </a:lnTo>
                    <a:lnTo>
                      <a:pt x="26" y="223"/>
                    </a:lnTo>
                    <a:lnTo>
                      <a:pt x="17" y="261"/>
                    </a:lnTo>
                    <a:lnTo>
                      <a:pt x="0" y="284"/>
                    </a:lnTo>
                    <a:lnTo>
                      <a:pt x="76" y="309"/>
                    </a:lnTo>
                    <a:lnTo>
                      <a:pt x="79" y="299"/>
                    </a:lnTo>
                    <a:lnTo>
                      <a:pt x="86" y="272"/>
                    </a:lnTo>
                    <a:lnTo>
                      <a:pt x="93" y="238"/>
                    </a:lnTo>
                    <a:lnTo>
                      <a:pt x="97" y="204"/>
                    </a:lnTo>
                    <a:lnTo>
                      <a:pt x="94" y="163"/>
                    </a:lnTo>
                    <a:lnTo>
                      <a:pt x="90" y="111"/>
                    </a:lnTo>
                    <a:lnTo>
                      <a:pt x="85" y="67"/>
                    </a:lnTo>
                    <a:lnTo>
                      <a:pt x="83" y="49"/>
                    </a:lnTo>
                    <a:lnTo>
                      <a:pt x="83" y="46"/>
                    </a:lnTo>
                    <a:lnTo>
                      <a:pt x="82" y="40"/>
                    </a:lnTo>
                    <a:lnTo>
                      <a:pt x="79" y="30"/>
                    </a:lnTo>
                    <a:lnTo>
                      <a:pt x="75" y="21"/>
                    </a:lnTo>
                    <a:lnTo>
                      <a:pt x="67" y="12"/>
                    </a:lnTo>
                    <a:lnTo>
                      <a:pt x="55" y="4"/>
                    </a:lnTo>
                    <a:lnTo>
                      <a:pt x="39" y="0"/>
                    </a:lnTo>
                    <a:lnTo>
                      <a:pt x="18" y="2"/>
                    </a:lnTo>
                    <a:close/>
                  </a:path>
                </a:pathLst>
              </a:custGeom>
              <a:solidFill>
                <a:srgbClr val="F7A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30" name="Freeform 109"/>
              <p:cNvSpPr>
                <a:spLocks/>
              </p:cNvSpPr>
              <p:nvPr/>
            </p:nvSpPr>
            <p:spPr bwMode="auto">
              <a:xfrm>
                <a:off x="835" y="2027"/>
                <a:ext cx="120" cy="295"/>
              </a:xfrm>
              <a:custGeom>
                <a:avLst/>
                <a:gdLst>
                  <a:gd name="T0" fmla="*/ 1 w 238"/>
                  <a:gd name="T1" fmla="*/ 0 h 589"/>
                  <a:gd name="T2" fmla="*/ 1 w 238"/>
                  <a:gd name="T3" fmla="*/ 1 h 589"/>
                  <a:gd name="T4" fmla="*/ 1 w 238"/>
                  <a:gd name="T5" fmla="*/ 1 h 589"/>
                  <a:gd name="T6" fmla="*/ 1 w 238"/>
                  <a:gd name="T7" fmla="*/ 1 h 589"/>
                  <a:gd name="T8" fmla="*/ 1 w 238"/>
                  <a:gd name="T9" fmla="*/ 1 h 589"/>
                  <a:gd name="T10" fmla="*/ 1 w 238"/>
                  <a:gd name="T11" fmla="*/ 1 h 589"/>
                  <a:gd name="T12" fmla="*/ 1 w 238"/>
                  <a:gd name="T13" fmla="*/ 1 h 589"/>
                  <a:gd name="T14" fmla="*/ 1 w 238"/>
                  <a:gd name="T15" fmla="*/ 1 h 589"/>
                  <a:gd name="T16" fmla="*/ 1 w 238"/>
                  <a:gd name="T17" fmla="*/ 1 h 589"/>
                  <a:gd name="T18" fmla="*/ 1 w 238"/>
                  <a:gd name="T19" fmla="*/ 1 h 589"/>
                  <a:gd name="T20" fmla="*/ 1 w 238"/>
                  <a:gd name="T21" fmla="*/ 1 h 589"/>
                  <a:gd name="T22" fmla="*/ 1 w 238"/>
                  <a:gd name="T23" fmla="*/ 1 h 589"/>
                  <a:gd name="T24" fmla="*/ 0 w 238"/>
                  <a:gd name="T25" fmla="*/ 1 h 589"/>
                  <a:gd name="T26" fmla="*/ 1 w 238"/>
                  <a:gd name="T27" fmla="*/ 1 h 589"/>
                  <a:gd name="T28" fmla="*/ 1 w 238"/>
                  <a:gd name="T29" fmla="*/ 1 h 589"/>
                  <a:gd name="T30" fmla="*/ 1 w 238"/>
                  <a:gd name="T31" fmla="*/ 1 h 589"/>
                  <a:gd name="T32" fmla="*/ 1 w 238"/>
                  <a:gd name="T33" fmla="*/ 1 h 589"/>
                  <a:gd name="T34" fmla="*/ 1 w 238"/>
                  <a:gd name="T35" fmla="*/ 1 h 589"/>
                  <a:gd name="T36" fmla="*/ 1 w 238"/>
                  <a:gd name="T37" fmla="*/ 1 h 589"/>
                  <a:gd name="T38" fmla="*/ 1 w 238"/>
                  <a:gd name="T39" fmla="*/ 1 h 589"/>
                  <a:gd name="T40" fmla="*/ 1 w 238"/>
                  <a:gd name="T41" fmla="*/ 1 h 589"/>
                  <a:gd name="T42" fmla="*/ 1 w 238"/>
                  <a:gd name="T43" fmla="*/ 1 h 589"/>
                  <a:gd name="T44" fmla="*/ 1 w 238"/>
                  <a:gd name="T45" fmla="*/ 1 h 589"/>
                  <a:gd name="T46" fmla="*/ 1 w 238"/>
                  <a:gd name="T47" fmla="*/ 1 h 589"/>
                  <a:gd name="T48" fmla="*/ 1 w 238"/>
                  <a:gd name="T49" fmla="*/ 1 h 589"/>
                  <a:gd name="T50" fmla="*/ 1 w 238"/>
                  <a:gd name="T51" fmla="*/ 1 h 589"/>
                  <a:gd name="T52" fmla="*/ 1 w 238"/>
                  <a:gd name="T53" fmla="*/ 1 h 589"/>
                  <a:gd name="T54" fmla="*/ 1 w 238"/>
                  <a:gd name="T55" fmla="*/ 1 h 589"/>
                  <a:gd name="T56" fmla="*/ 1 w 238"/>
                  <a:gd name="T57" fmla="*/ 1 h 589"/>
                  <a:gd name="T58" fmla="*/ 1 w 238"/>
                  <a:gd name="T59" fmla="*/ 1 h 589"/>
                  <a:gd name="T60" fmla="*/ 1 w 238"/>
                  <a:gd name="T61" fmla="*/ 1 h 589"/>
                  <a:gd name="T62" fmla="*/ 1 w 238"/>
                  <a:gd name="T63" fmla="*/ 1 h 589"/>
                  <a:gd name="T64" fmla="*/ 1 w 238"/>
                  <a:gd name="T65" fmla="*/ 1 h 589"/>
                  <a:gd name="T66" fmla="*/ 1 w 238"/>
                  <a:gd name="T67" fmla="*/ 1 h 589"/>
                  <a:gd name="T68" fmla="*/ 1 w 238"/>
                  <a:gd name="T69" fmla="*/ 1 h 589"/>
                  <a:gd name="T70" fmla="*/ 1 w 238"/>
                  <a:gd name="T71" fmla="*/ 1 h 589"/>
                  <a:gd name="T72" fmla="*/ 1 w 238"/>
                  <a:gd name="T73" fmla="*/ 1 h 589"/>
                  <a:gd name="T74" fmla="*/ 1 w 238"/>
                  <a:gd name="T75" fmla="*/ 1 h 589"/>
                  <a:gd name="T76" fmla="*/ 1 w 238"/>
                  <a:gd name="T77" fmla="*/ 1 h 589"/>
                  <a:gd name="T78" fmla="*/ 1 w 238"/>
                  <a:gd name="T79" fmla="*/ 1 h 589"/>
                  <a:gd name="T80" fmla="*/ 1 w 238"/>
                  <a:gd name="T81" fmla="*/ 1 h 589"/>
                  <a:gd name="T82" fmla="*/ 1 w 238"/>
                  <a:gd name="T83" fmla="*/ 1 h 589"/>
                  <a:gd name="T84" fmla="*/ 1 w 238"/>
                  <a:gd name="T85" fmla="*/ 1 h 589"/>
                  <a:gd name="T86" fmla="*/ 1 w 238"/>
                  <a:gd name="T87" fmla="*/ 1 h 589"/>
                  <a:gd name="T88" fmla="*/ 1 w 238"/>
                  <a:gd name="T89" fmla="*/ 1 h 589"/>
                  <a:gd name="T90" fmla="*/ 1 w 238"/>
                  <a:gd name="T91" fmla="*/ 1 h 589"/>
                  <a:gd name="T92" fmla="*/ 1 w 238"/>
                  <a:gd name="T93" fmla="*/ 1 h 589"/>
                  <a:gd name="T94" fmla="*/ 1 w 238"/>
                  <a:gd name="T95" fmla="*/ 1 h 589"/>
                  <a:gd name="T96" fmla="*/ 1 w 238"/>
                  <a:gd name="T97" fmla="*/ 1 h 589"/>
                  <a:gd name="T98" fmla="*/ 1 w 238"/>
                  <a:gd name="T99" fmla="*/ 1 h 589"/>
                  <a:gd name="T100" fmla="*/ 1 w 238"/>
                  <a:gd name="T101" fmla="*/ 1 h 589"/>
                  <a:gd name="T102" fmla="*/ 1 w 238"/>
                  <a:gd name="T103" fmla="*/ 1 h 589"/>
                  <a:gd name="T104" fmla="*/ 1 w 238"/>
                  <a:gd name="T105" fmla="*/ 1 h 589"/>
                  <a:gd name="T106" fmla="*/ 1 w 238"/>
                  <a:gd name="T107" fmla="*/ 1 h 589"/>
                  <a:gd name="T108" fmla="*/ 1 w 238"/>
                  <a:gd name="T109" fmla="*/ 1 h 589"/>
                  <a:gd name="T110" fmla="*/ 1 w 238"/>
                  <a:gd name="T111" fmla="*/ 1 h 589"/>
                  <a:gd name="T112" fmla="*/ 1 w 238"/>
                  <a:gd name="T113" fmla="*/ 1 h 589"/>
                  <a:gd name="T114" fmla="*/ 1 w 238"/>
                  <a:gd name="T115" fmla="*/ 0 h 58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38"/>
                  <a:gd name="T175" fmla="*/ 0 h 589"/>
                  <a:gd name="T176" fmla="*/ 238 w 238"/>
                  <a:gd name="T177" fmla="*/ 589 h 58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38" h="589">
                    <a:moveTo>
                      <a:pt x="162" y="0"/>
                    </a:moveTo>
                    <a:lnTo>
                      <a:pt x="159" y="2"/>
                    </a:lnTo>
                    <a:lnTo>
                      <a:pt x="149" y="11"/>
                    </a:lnTo>
                    <a:lnTo>
                      <a:pt x="136" y="25"/>
                    </a:lnTo>
                    <a:lnTo>
                      <a:pt x="118" y="44"/>
                    </a:lnTo>
                    <a:lnTo>
                      <a:pt x="99" y="68"/>
                    </a:lnTo>
                    <a:lnTo>
                      <a:pt x="78" y="97"/>
                    </a:lnTo>
                    <a:lnTo>
                      <a:pt x="57" y="130"/>
                    </a:lnTo>
                    <a:lnTo>
                      <a:pt x="39" y="167"/>
                    </a:lnTo>
                    <a:lnTo>
                      <a:pt x="22" y="208"/>
                    </a:lnTo>
                    <a:lnTo>
                      <a:pt x="9" y="253"/>
                    </a:lnTo>
                    <a:lnTo>
                      <a:pt x="2" y="301"/>
                    </a:lnTo>
                    <a:lnTo>
                      <a:pt x="0" y="353"/>
                    </a:lnTo>
                    <a:lnTo>
                      <a:pt x="5" y="409"/>
                    </a:lnTo>
                    <a:lnTo>
                      <a:pt x="20" y="466"/>
                    </a:lnTo>
                    <a:lnTo>
                      <a:pt x="43" y="526"/>
                    </a:lnTo>
                    <a:lnTo>
                      <a:pt x="79" y="589"/>
                    </a:lnTo>
                    <a:lnTo>
                      <a:pt x="83" y="586"/>
                    </a:lnTo>
                    <a:lnTo>
                      <a:pt x="91" y="576"/>
                    </a:lnTo>
                    <a:lnTo>
                      <a:pt x="103" y="561"/>
                    </a:lnTo>
                    <a:lnTo>
                      <a:pt x="119" y="539"/>
                    </a:lnTo>
                    <a:lnTo>
                      <a:pt x="138" y="513"/>
                    </a:lnTo>
                    <a:lnTo>
                      <a:pt x="157" y="482"/>
                    </a:lnTo>
                    <a:lnTo>
                      <a:pt x="177" y="448"/>
                    </a:lnTo>
                    <a:lnTo>
                      <a:pt x="195" y="411"/>
                    </a:lnTo>
                    <a:lnTo>
                      <a:pt x="213" y="371"/>
                    </a:lnTo>
                    <a:lnTo>
                      <a:pt x="225" y="328"/>
                    </a:lnTo>
                    <a:lnTo>
                      <a:pt x="235" y="284"/>
                    </a:lnTo>
                    <a:lnTo>
                      <a:pt x="238" y="239"/>
                    </a:lnTo>
                    <a:lnTo>
                      <a:pt x="236" y="193"/>
                    </a:lnTo>
                    <a:lnTo>
                      <a:pt x="225" y="148"/>
                    </a:lnTo>
                    <a:lnTo>
                      <a:pt x="207" y="102"/>
                    </a:lnTo>
                    <a:lnTo>
                      <a:pt x="179" y="59"/>
                    </a:lnTo>
                    <a:lnTo>
                      <a:pt x="181" y="61"/>
                    </a:lnTo>
                    <a:lnTo>
                      <a:pt x="184" y="69"/>
                    </a:lnTo>
                    <a:lnTo>
                      <a:pt x="189" y="80"/>
                    </a:lnTo>
                    <a:lnTo>
                      <a:pt x="194" y="97"/>
                    </a:lnTo>
                    <a:lnTo>
                      <a:pt x="200" y="117"/>
                    </a:lnTo>
                    <a:lnTo>
                      <a:pt x="206" y="141"/>
                    </a:lnTo>
                    <a:lnTo>
                      <a:pt x="209" y="168"/>
                    </a:lnTo>
                    <a:lnTo>
                      <a:pt x="213" y="198"/>
                    </a:lnTo>
                    <a:lnTo>
                      <a:pt x="213" y="231"/>
                    </a:lnTo>
                    <a:lnTo>
                      <a:pt x="210" y="266"/>
                    </a:lnTo>
                    <a:lnTo>
                      <a:pt x="205" y="304"/>
                    </a:lnTo>
                    <a:lnTo>
                      <a:pt x="194" y="342"/>
                    </a:lnTo>
                    <a:lnTo>
                      <a:pt x="179" y="382"/>
                    </a:lnTo>
                    <a:lnTo>
                      <a:pt x="159" y="424"/>
                    </a:lnTo>
                    <a:lnTo>
                      <a:pt x="132" y="466"/>
                    </a:lnTo>
                    <a:lnTo>
                      <a:pt x="99" y="509"/>
                    </a:lnTo>
                    <a:lnTo>
                      <a:pt x="73" y="519"/>
                    </a:lnTo>
                    <a:lnTo>
                      <a:pt x="55" y="493"/>
                    </a:lnTo>
                    <a:lnTo>
                      <a:pt x="43" y="437"/>
                    </a:lnTo>
                    <a:lnTo>
                      <a:pt x="41" y="363"/>
                    </a:lnTo>
                    <a:lnTo>
                      <a:pt x="50" y="275"/>
                    </a:lnTo>
                    <a:lnTo>
                      <a:pt x="71" y="184"/>
                    </a:lnTo>
                    <a:lnTo>
                      <a:pt x="107" y="98"/>
                    </a:lnTo>
                    <a:lnTo>
                      <a:pt x="159" y="26"/>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31" name="Freeform 110"/>
              <p:cNvSpPr>
                <a:spLocks/>
              </p:cNvSpPr>
              <p:nvPr/>
            </p:nvSpPr>
            <p:spPr bwMode="auto">
              <a:xfrm>
                <a:off x="918" y="1929"/>
                <a:ext cx="114" cy="230"/>
              </a:xfrm>
              <a:custGeom>
                <a:avLst/>
                <a:gdLst>
                  <a:gd name="T0" fmla="*/ 1 w 226"/>
                  <a:gd name="T1" fmla="*/ 1 h 459"/>
                  <a:gd name="T2" fmla="*/ 1 w 226"/>
                  <a:gd name="T3" fmla="*/ 1 h 459"/>
                  <a:gd name="T4" fmla="*/ 1 w 226"/>
                  <a:gd name="T5" fmla="*/ 1 h 459"/>
                  <a:gd name="T6" fmla="*/ 1 w 226"/>
                  <a:gd name="T7" fmla="*/ 1 h 459"/>
                  <a:gd name="T8" fmla="*/ 1 w 226"/>
                  <a:gd name="T9" fmla="*/ 1 h 459"/>
                  <a:gd name="T10" fmla="*/ 1 w 226"/>
                  <a:gd name="T11" fmla="*/ 1 h 459"/>
                  <a:gd name="T12" fmla="*/ 1 w 226"/>
                  <a:gd name="T13" fmla="*/ 1 h 459"/>
                  <a:gd name="T14" fmla="*/ 1 w 226"/>
                  <a:gd name="T15" fmla="*/ 1 h 459"/>
                  <a:gd name="T16" fmla="*/ 1 w 226"/>
                  <a:gd name="T17" fmla="*/ 1 h 459"/>
                  <a:gd name="T18" fmla="*/ 1 w 226"/>
                  <a:gd name="T19" fmla="*/ 1 h 459"/>
                  <a:gd name="T20" fmla="*/ 1 w 226"/>
                  <a:gd name="T21" fmla="*/ 0 h 459"/>
                  <a:gd name="T22" fmla="*/ 1 w 226"/>
                  <a:gd name="T23" fmla="*/ 1 h 459"/>
                  <a:gd name="T24" fmla="*/ 1 w 226"/>
                  <a:gd name="T25" fmla="*/ 1 h 459"/>
                  <a:gd name="T26" fmla="*/ 1 w 226"/>
                  <a:gd name="T27" fmla="*/ 1 h 459"/>
                  <a:gd name="T28" fmla="*/ 1 w 226"/>
                  <a:gd name="T29" fmla="*/ 1 h 459"/>
                  <a:gd name="T30" fmla="*/ 1 w 226"/>
                  <a:gd name="T31" fmla="*/ 1 h 459"/>
                  <a:gd name="T32" fmla="*/ 1 w 226"/>
                  <a:gd name="T33" fmla="*/ 1 h 459"/>
                  <a:gd name="T34" fmla="*/ 1 w 226"/>
                  <a:gd name="T35" fmla="*/ 1 h 459"/>
                  <a:gd name="T36" fmla="*/ 0 w 226"/>
                  <a:gd name="T37" fmla="*/ 1 h 459"/>
                  <a:gd name="T38" fmla="*/ 1 w 226"/>
                  <a:gd name="T39" fmla="*/ 1 h 459"/>
                  <a:gd name="T40" fmla="*/ 1 w 226"/>
                  <a:gd name="T41" fmla="*/ 1 h 459"/>
                  <a:gd name="T42" fmla="*/ 1 w 226"/>
                  <a:gd name="T43" fmla="*/ 1 h 459"/>
                  <a:gd name="T44" fmla="*/ 1 w 226"/>
                  <a:gd name="T45" fmla="*/ 1 h 459"/>
                  <a:gd name="T46" fmla="*/ 1 w 226"/>
                  <a:gd name="T47" fmla="*/ 1 h 459"/>
                  <a:gd name="T48" fmla="*/ 1 w 226"/>
                  <a:gd name="T49" fmla="*/ 1 h 459"/>
                  <a:gd name="T50" fmla="*/ 1 w 226"/>
                  <a:gd name="T51" fmla="*/ 1 h 459"/>
                  <a:gd name="T52" fmla="*/ 1 w 226"/>
                  <a:gd name="T53" fmla="*/ 1 h 459"/>
                  <a:gd name="T54" fmla="*/ 1 w 226"/>
                  <a:gd name="T55" fmla="*/ 1 h 459"/>
                  <a:gd name="T56" fmla="*/ 1 w 226"/>
                  <a:gd name="T57" fmla="*/ 1 h 459"/>
                  <a:gd name="T58" fmla="*/ 1 w 226"/>
                  <a:gd name="T59" fmla="*/ 1 h 459"/>
                  <a:gd name="T60" fmla="*/ 1 w 226"/>
                  <a:gd name="T61" fmla="*/ 1 h 459"/>
                  <a:gd name="T62" fmla="*/ 1 w 226"/>
                  <a:gd name="T63" fmla="*/ 1 h 459"/>
                  <a:gd name="T64" fmla="*/ 1 w 226"/>
                  <a:gd name="T65" fmla="*/ 1 h 459"/>
                  <a:gd name="T66" fmla="*/ 1 w 226"/>
                  <a:gd name="T67" fmla="*/ 1 h 459"/>
                  <a:gd name="T68" fmla="*/ 1 w 226"/>
                  <a:gd name="T69" fmla="*/ 1 h 459"/>
                  <a:gd name="T70" fmla="*/ 1 w 226"/>
                  <a:gd name="T71" fmla="*/ 1 h 459"/>
                  <a:gd name="T72" fmla="*/ 1 w 226"/>
                  <a:gd name="T73" fmla="*/ 1 h 459"/>
                  <a:gd name="T74" fmla="*/ 1 w 226"/>
                  <a:gd name="T75" fmla="*/ 1 h 459"/>
                  <a:gd name="T76" fmla="*/ 1 w 226"/>
                  <a:gd name="T77" fmla="*/ 1 h 459"/>
                  <a:gd name="T78" fmla="*/ 1 w 226"/>
                  <a:gd name="T79" fmla="*/ 1 h 459"/>
                  <a:gd name="T80" fmla="*/ 1 w 226"/>
                  <a:gd name="T81" fmla="*/ 1 h 459"/>
                  <a:gd name="T82" fmla="*/ 1 w 226"/>
                  <a:gd name="T83" fmla="*/ 1 h 459"/>
                  <a:gd name="T84" fmla="*/ 1 w 226"/>
                  <a:gd name="T85" fmla="*/ 1 h 459"/>
                  <a:gd name="T86" fmla="*/ 1 w 226"/>
                  <a:gd name="T87" fmla="*/ 1 h 459"/>
                  <a:gd name="T88" fmla="*/ 1 w 226"/>
                  <a:gd name="T89" fmla="*/ 1 h 459"/>
                  <a:gd name="T90" fmla="*/ 1 w 226"/>
                  <a:gd name="T91" fmla="*/ 1 h 459"/>
                  <a:gd name="T92" fmla="*/ 1 w 226"/>
                  <a:gd name="T93" fmla="*/ 1 h 459"/>
                  <a:gd name="T94" fmla="*/ 1 w 226"/>
                  <a:gd name="T95" fmla="*/ 1 h 459"/>
                  <a:gd name="T96" fmla="*/ 1 w 226"/>
                  <a:gd name="T97" fmla="*/ 1 h 459"/>
                  <a:gd name="T98" fmla="*/ 1 w 226"/>
                  <a:gd name="T99" fmla="*/ 1 h 459"/>
                  <a:gd name="T100" fmla="*/ 1 w 226"/>
                  <a:gd name="T101" fmla="*/ 1 h 45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26"/>
                  <a:gd name="T154" fmla="*/ 0 h 459"/>
                  <a:gd name="T155" fmla="*/ 226 w 226"/>
                  <a:gd name="T156" fmla="*/ 459 h 45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26" h="459">
                    <a:moveTo>
                      <a:pt x="15" y="218"/>
                    </a:moveTo>
                    <a:lnTo>
                      <a:pt x="93" y="162"/>
                    </a:lnTo>
                    <a:lnTo>
                      <a:pt x="226" y="459"/>
                    </a:lnTo>
                    <a:lnTo>
                      <a:pt x="224" y="440"/>
                    </a:lnTo>
                    <a:lnTo>
                      <a:pt x="217" y="388"/>
                    </a:lnTo>
                    <a:lnTo>
                      <a:pt x="207" y="315"/>
                    </a:lnTo>
                    <a:lnTo>
                      <a:pt x="193" y="232"/>
                    </a:lnTo>
                    <a:lnTo>
                      <a:pt x="176" y="148"/>
                    </a:lnTo>
                    <a:lnTo>
                      <a:pt x="157" y="75"/>
                    </a:lnTo>
                    <a:lnTo>
                      <a:pt x="137" y="22"/>
                    </a:lnTo>
                    <a:lnTo>
                      <a:pt x="115" y="0"/>
                    </a:lnTo>
                    <a:lnTo>
                      <a:pt x="93" y="6"/>
                    </a:lnTo>
                    <a:lnTo>
                      <a:pt x="71" y="24"/>
                    </a:lnTo>
                    <a:lnTo>
                      <a:pt x="53" y="52"/>
                    </a:lnTo>
                    <a:lnTo>
                      <a:pt x="35" y="83"/>
                    </a:lnTo>
                    <a:lnTo>
                      <a:pt x="20" y="115"/>
                    </a:lnTo>
                    <a:lnTo>
                      <a:pt x="9" y="144"/>
                    </a:lnTo>
                    <a:lnTo>
                      <a:pt x="2" y="163"/>
                    </a:lnTo>
                    <a:lnTo>
                      <a:pt x="0" y="171"/>
                    </a:lnTo>
                    <a:lnTo>
                      <a:pt x="3" y="167"/>
                    </a:lnTo>
                    <a:lnTo>
                      <a:pt x="12" y="154"/>
                    </a:lnTo>
                    <a:lnTo>
                      <a:pt x="26" y="136"/>
                    </a:lnTo>
                    <a:lnTo>
                      <a:pt x="42" y="116"/>
                    </a:lnTo>
                    <a:lnTo>
                      <a:pt x="59" y="97"/>
                    </a:lnTo>
                    <a:lnTo>
                      <a:pt x="78" y="82"/>
                    </a:lnTo>
                    <a:lnTo>
                      <a:pt x="94" y="71"/>
                    </a:lnTo>
                    <a:lnTo>
                      <a:pt x="107" y="71"/>
                    </a:lnTo>
                    <a:lnTo>
                      <a:pt x="118" y="84"/>
                    </a:lnTo>
                    <a:lnTo>
                      <a:pt x="131" y="112"/>
                    </a:lnTo>
                    <a:lnTo>
                      <a:pt x="145" y="147"/>
                    </a:lnTo>
                    <a:lnTo>
                      <a:pt x="157" y="188"/>
                    </a:lnTo>
                    <a:lnTo>
                      <a:pt x="169" y="227"/>
                    </a:lnTo>
                    <a:lnTo>
                      <a:pt x="179" y="260"/>
                    </a:lnTo>
                    <a:lnTo>
                      <a:pt x="185" y="284"/>
                    </a:lnTo>
                    <a:lnTo>
                      <a:pt x="187" y="294"/>
                    </a:lnTo>
                    <a:lnTo>
                      <a:pt x="185" y="285"/>
                    </a:lnTo>
                    <a:lnTo>
                      <a:pt x="177" y="265"/>
                    </a:lnTo>
                    <a:lnTo>
                      <a:pt x="165" y="235"/>
                    </a:lnTo>
                    <a:lnTo>
                      <a:pt x="152" y="201"/>
                    </a:lnTo>
                    <a:lnTo>
                      <a:pt x="135" y="169"/>
                    </a:lnTo>
                    <a:lnTo>
                      <a:pt x="118" y="142"/>
                    </a:lnTo>
                    <a:lnTo>
                      <a:pt x="101" y="123"/>
                    </a:lnTo>
                    <a:lnTo>
                      <a:pt x="85" y="120"/>
                    </a:lnTo>
                    <a:lnTo>
                      <a:pt x="70" y="128"/>
                    </a:lnTo>
                    <a:lnTo>
                      <a:pt x="57" y="140"/>
                    </a:lnTo>
                    <a:lnTo>
                      <a:pt x="44" y="156"/>
                    </a:lnTo>
                    <a:lnTo>
                      <a:pt x="34" y="174"/>
                    </a:lnTo>
                    <a:lnTo>
                      <a:pt x="26" y="190"/>
                    </a:lnTo>
                    <a:lnTo>
                      <a:pt x="20" y="204"/>
                    </a:lnTo>
                    <a:lnTo>
                      <a:pt x="16" y="214"/>
                    </a:lnTo>
                    <a:lnTo>
                      <a:pt x="15"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32" name="Freeform 111"/>
              <p:cNvSpPr>
                <a:spLocks/>
              </p:cNvSpPr>
              <p:nvPr/>
            </p:nvSpPr>
            <p:spPr bwMode="auto">
              <a:xfrm>
                <a:off x="737" y="1925"/>
                <a:ext cx="164" cy="142"/>
              </a:xfrm>
              <a:custGeom>
                <a:avLst/>
                <a:gdLst>
                  <a:gd name="T0" fmla="*/ 1 w 328"/>
                  <a:gd name="T1" fmla="*/ 1 h 283"/>
                  <a:gd name="T2" fmla="*/ 1 w 328"/>
                  <a:gd name="T3" fmla="*/ 1 h 283"/>
                  <a:gd name="T4" fmla="*/ 1 w 328"/>
                  <a:gd name="T5" fmla="*/ 1 h 283"/>
                  <a:gd name="T6" fmla="*/ 1 w 328"/>
                  <a:gd name="T7" fmla="*/ 0 h 283"/>
                  <a:gd name="T8" fmla="*/ 1 w 328"/>
                  <a:gd name="T9" fmla="*/ 1 h 283"/>
                  <a:gd name="T10" fmla="*/ 1 w 328"/>
                  <a:gd name="T11" fmla="*/ 1 h 283"/>
                  <a:gd name="T12" fmla="*/ 1 w 328"/>
                  <a:gd name="T13" fmla="*/ 1 h 283"/>
                  <a:gd name="T14" fmla="*/ 1 w 328"/>
                  <a:gd name="T15" fmla="*/ 1 h 283"/>
                  <a:gd name="T16" fmla="*/ 1 w 328"/>
                  <a:gd name="T17" fmla="*/ 1 h 283"/>
                  <a:gd name="T18" fmla="*/ 1 w 328"/>
                  <a:gd name="T19" fmla="*/ 1 h 283"/>
                  <a:gd name="T20" fmla="*/ 1 w 328"/>
                  <a:gd name="T21" fmla="*/ 1 h 283"/>
                  <a:gd name="T22" fmla="*/ 1 w 328"/>
                  <a:gd name="T23" fmla="*/ 1 h 283"/>
                  <a:gd name="T24" fmla="*/ 1 w 328"/>
                  <a:gd name="T25" fmla="*/ 1 h 283"/>
                  <a:gd name="T26" fmla="*/ 1 w 328"/>
                  <a:gd name="T27" fmla="*/ 1 h 283"/>
                  <a:gd name="T28" fmla="*/ 1 w 328"/>
                  <a:gd name="T29" fmla="*/ 1 h 283"/>
                  <a:gd name="T30" fmla="*/ 1 w 328"/>
                  <a:gd name="T31" fmla="*/ 1 h 283"/>
                  <a:gd name="T32" fmla="*/ 1 w 328"/>
                  <a:gd name="T33" fmla="*/ 1 h 283"/>
                  <a:gd name="T34" fmla="*/ 1 w 328"/>
                  <a:gd name="T35" fmla="*/ 1 h 283"/>
                  <a:gd name="T36" fmla="*/ 1 w 328"/>
                  <a:gd name="T37" fmla="*/ 1 h 283"/>
                  <a:gd name="T38" fmla="*/ 1 w 328"/>
                  <a:gd name="T39" fmla="*/ 1 h 283"/>
                  <a:gd name="T40" fmla="*/ 1 w 328"/>
                  <a:gd name="T41" fmla="*/ 1 h 283"/>
                  <a:gd name="T42" fmla="*/ 1 w 328"/>
                  <a:gd name="T43" fmla="*/ 1 h 283"/>
                  <a:gd name="T44" fmla="*/ 1 w 328"/>
                  <a:gd name="T45" fmla="*/ 1 h 283"/>
                  <a:gd name="T46" fmla="*/ 1 w 328"/>
                  <a:gd name="T47" fmla="*/ 1 h 283"/>
                  <a:gd name="T48" fmla="*/ 1 w 328"/>
                  <a:gd name="T49" fmla="*/ 1 h 283"/>
                  <a:gd name="T50" fmla="*/ 1 w 328"/>
                  <a:gd name="T51" fmla="*/ 1 h 283"/>
                  <a:gd name="T52" fmla="*/ 1 w 328"/>
                  <a:gd name="T53" fmla="*/ 1 h 283"/>
                  <a:gd name="T54" fmla="*/ 1 w 328"/>
                  <a:gd name="T55" fmla="*/ 1 h 283"/>
                  <a:gd name="T56" fmla="*/ 1 w 328"/>
                  <a:gd name="T57" fmla="*/ 1 h 283"/>
                  <a:gd name="T58" fmla="*/ 1 w 328"/>
                  <a:gd name="T59" fmla="*/ 1 h 283"/>
                  <a:gd name="T60" fmla="*/ 1 w 328"/>
                  <a:gd name="T61" fmla="*/ 1 h 283"/>
                  <a:gd name="T62" fmla="*/ 1 w 328"/>
                  <a:gd name="T63" fmla="*/ 1 h 28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8"/>
                  <a:gd name="T97" fmla="*/ 0 h 283"/>
                  <a:gd name="T98" fmla="*/ 328 w 328"/>
                  <a:gd name="T99" fmla="*/ 283 h 28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8" h="283">
                    <a:moveTo>
                      <a:pt x="327" y="162"/>
                    </a:moveTo>
                    <a:lnTo>
                      <a:pt x="327" y="154"/>
                    </a:lnTo>
                    <a:lnTo>
                      <a:pt x="328" y="134"/>
                    </a:lnTo>
                    <a:lnTo>
                      <a:pt x="327" y="105"/>
                    </a:lnTo>
                    <a:lnTo>
                      <a:pt x="323" y="73"/>
                    </a:lnTo>
                    <a:lnTo>
                      <a:pt x="318" y="41"/>
                    </a:lnTo>
                    <a:lnTo>
                      <a:pt x="306" y="16"/>
                    </a:lnTo>
                    <a:lnTo>
                      <a:pt x="290" y="0"/>
                    </a:lnTo>
                    <a:lnTo>
                      <a:pt x="267" y="0"/>
                    </a:lnTo>
                    <a:lnTo>
                      <a:pt x="252" y="7"/>
                    </a:lnTo>
                    <a:lnTo>
                      <a:pt x="235" y="18"/>
                    </a:lnTo>
                    <a:lnTo>
                      <a:pt x="215" y="35"/>
                    </a:lnTo>
                    <a:lnTo>
                      <a:pt x="194" y="53"/>
                    </a:lnTo>
                    <a:lnTo>
                      <a:pt x="173" y="75"/>
                    </a:lnTo>
                    <a:lnTo>
                      <a:pt x="151" y="99"/>
                    </a:lnTo>
                    <a:lnTo>
                      <a:pt x="128" y="124"/>
                    </a:lnTo>
                    <a:lnTo>
                      <a:pt x="106" y="150"/>
                    </a:lnTo>
                    <a:lnTo>
                      <a:pt x="85" y="175"/>
                    </a:lnTo>
                    <a:lnTo>
                      <a:pt x="65" y="199"/>
                    </a:lnTo>
                    <a:lnTo>
                      <a:pt x="47" y="222"/>
                    </a:lnTo>
                    <a:lnTo>
                      <a:pt x="31" y="242"/>
                    </a:lnTo>
                    <a:lnTo>
                      <a:pt x="18" y="259"/>
                    </a:lnTo>
                    <a:lnTo>
                      <a:pt x="8" y="272"/>
                    </a:lnTo>
                    <a:lnTo>
                      <a:pt x="2" y="280"/>
                    </a:lnTo>
                    <a:lnTo>
                      <a:pt x="0" y="283"/>
                    </a:lnTo>
                    <a:lnTo>
                      <a:pt x="2" y="281"/>
                    </a:lnTo>
                    <a:lnTo>
                      <a:pt x="8" y="275"/>
                    </a:lnTo>
                    <a:lnTo>
                      <a:pt x="17" y="266"/>
                    </a:lnTo>
                    <a:lnTo>
                      <a:pt x="30" y="254"/>
                    </a:lnTo>
                    <a:lnTo>
                      <a:pt x="45" y="239"/>
                    </a:lnTo>
                    <a:lnTo>
                      <a:pt x="62" y="225"/>
                    </a:lnTo>
                    <a:lnTo>
                      <a:pt x="80" y="208"/>
                    </a:lnTo>
                    <a:lnTo>
                      <a:pt x="100" y="191"/>
                    </a:lnTo>
                    <a:lnTo>
                      <a:pt x="121" y="175"/>
                    </a:lnTo>
                    <a:lnTo>
                      <a:pt x="140" y="159"/>
                    </a:lnTo>
                    <a:lnTo>
                      <a:pt x="160" y="145"/>
                    </a:lnTo>
                    <a:lnTo>
                      <a:pt x="179" y="132"/>
                    </a:lnTo>
                    <a:lnTo>
                      <a:pt x="197" y="122"/>
                    </a:lnTo>
                    <a:lnTo>
                      <a:pt x="212" y="115"/>
                    </a:lnTo>
                    <a:lnTo>
                      <a:pt x="224" y="113"/>
                    </a:lnTo>
                    <a:lnTo>
                      <a:pt x="235" y="114"/>
                    </a:lnTo>
                    <a:lnTo>
                      <a:pt x="255" y="125"/>
                    </a:lnTo>
                    <a:lnTo>
                      <a:pt x="272" y="139"/>
                    </a:lnTo>
                    <a:lnTo>
                      <a:pt x="284" y="153"/>
                    </a:lnTo>
                    <a:lnTo>
                      <a:pt x="293" y="167"/>
                    </a:lnTo>
                    <a:lnTo>
                      <a:pt x="300" y="181"/>
                    </a:lnTo>
                    <a:lnTo>
                      <a:pt x="304" y="191"/>
                    </a:lnTo>
                    <a:lnTo>
                      <a:pt x="306" y="198"/>
                    </a:lnTo>
                    <a:lnTo>
                      <a:pt x="306" y="200"/>
                    </a:lnTo>
                    <a:lnTo>
                      <a:pt x="305" y="193"/>
                    </a:lnTo>
                    <a:lnTo>
                      <a:pt x="302" y="176"/>
                    </a:lnTo>
                    <a:lnTo>
                      <a:pt x="295" y="153"/>
                    </a:lnTo>
                    <a:lnTo>
                      <a:pt x="285" y="127"/>
                    </a:lnTo>
                    <a:lnTo>
                      <a:pt x="274" y="101"/>
                    </a:lnTo>
                    <a:lnTo>
                      <a:pt x="258" y="82"/>
                    </a:lnTo>
                    <a:lnTo>
                      <a:pt x="239" y="71"/>
                    </a:lnTo>
                    <a:lnTo>
                      <a:pt x="217" y="75"/>
                    </a:lnTo>
                    <a:lnTo>
                      <a:pt x="220" y="70"/>
                    </a:lnTo>
                    <a:lnTo>
                      <a:pt x="228" y="61"/>
                    </a:lnTo>
                    <a:lnTo>
                      <a:pt x="239" y="52"/>
                    </a:lnTo>
                    <a:lnTo>
                      <a:pt x="254" y="46"/>
                    </a:lnTo>
                    <a:lnTo>
                      <a:pt x="272" y="51"/>
                    </a:lnTo>
                    <a:lnTo>
                      <a:pt x="290" y="68"/>
                    </a:lnTo>
                    <a:lnTo>
                      <a:pt x="308" y="104"/>
                    </a:lnTo>
                    <a:lnTo>
                      <a:pt x="327" y="1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33" name="Freeform 112"/>
              <p:cNvSpPr>
                <a:spLocks/>
              </p:cNvSpPr>
              <p:nvPr/>
            </p:nvSpPr>
            <p:spPr bwMode="auto">
              <a:xfrm>
                <a:off x="904" y="1820"/>
                <a:ext cx="94" cy="194"/>
              </a:xfrm>
              <a:custGeom>
                <a:avLst/>
                <a:gdLst>
                  <a:gd name="T0" fmla="*/ 0 w 189"/>
                  <a:gd name="T1" fmla="*/ 0 h 389"/>
                  <a:gd name="T2" fmla="*/ 0 w 189"/>
                  <a:gd name="T3" fmla="*/ 0 h 389"/>
                  <a:gd name="T4" fmla="*/ 0 w 189"/>
                  <a:gd name="T5" fmla="*/ 0 h 389"/>
                  <a:gd name="T6" fmla="*/ 0 w 189"/>
                  <a:gd name="T7" fmla="*/ 0 h 389"/>
                  <a:gd name="T8" fmla="*/ 0 w 189"/>
                  <a:gd name="T9" fmla="*/ 0 h 389"/>
                  <a:gd name="T10" fmla="*/ 0 w 189"/>
                  <a:gd name="T11" fmla="*/ 0 h 389"/>
                  <a:gd name="T12" fmla="*/ 0 w 189"/>
                  <a:gd name="T13" fmla="*/ 0 h 389"/>
                  <a:gd name="T14" fmla="*/ 0 w 189"/>
                  <a:gd name="T15" fmla="*/ 0 h 389"/>
                  <a:gd name="T16" fmla="*/ 0 w 189"/>
                  <a:gd name="T17" fmla="*/ 0 h 389"/>
                  <a:gd name="T18" fmla="*/ 0 w 189"/>
                  <a:gd name="T19" fmla="*/ 0 h 389"/>
                  <a:gd name="T20" fmla="*/ 0 w 189"/>
                  <a:gd name="T21" fmla="*/ 0 h 389"/>
                  <a:gd name="T22" fmla="*/ 0 w 189"/>
                  <a:gd name="T23" fmla="*/ 0 h 389"/>
                  <a:gd name="T24" fmla="*/ 0 w 189"/>
                  <a:gd name="T25" fmla="*/ 0 h 389"/>
                  <a:gd name="T26" fmla="*/ 0 w 189"/>
                  <a:gd name="T27" fmla="*/ 0 h 389"/>
                  <a:gd name="T28" fmla="*/ 0 w 189"/>
                  <a:gd name="T29" fmla="*/ 0 h 389"/>
                  <a:gd name="T30" fmla="*/ 0 w 189"/>
                  <a:gd name="T31" fmla="*/ 0 h 389"/>
                  <a:gd name="T32" fmla="*/ 0 w 189"/>
                  <a:gd name="T33" fmla="*/ 0 h 389"/>
                  <a:gd name="T34" fmla="*/ 0 w 189"/>
                  <a:gd name="T35" fmla="*/ 0 h 389"/>
                  <a:gd name="T36" fmla="*/ 0 w 189"/>
                  <a:gd name="T37" fmla="*/ 0 h 389"/>
                  <a:gd name="T38" fmla="*/ 0 w 189"/>
                  <a:gd name="T39" fmla="*/ 0 h 38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9"/>
                  <a:gd name="T61" fmla="*/ 0 h 389"/>
                  <a:gd name="T62" fmla="*/ 189 w 189"/>
                  <a:gd name="T63" fmla="*/ 389 h 38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9" h="389">
                    <a:moveTo>
                      <a:pt x="8" y="326"/>
                    </a:moveTo>
                    <a:lnTo>
                      <a:pt x="14" y="313"/>
                    </a:lnTo>
                    <a:lnTo>
                      <a:pt x="31" y="278"/>
                    </a:lnTo>
                    <a:lnTo>
                      <a:pt x="55" y="228"/>
                    </a:lnTo>
                    <a:lnTo>
                      <a:pt x="84" y="171"/>
                    </a:lnTo>
                    <a:lnTo>
                      <a:pt x="114" y="112"/>
                    </a:lnTo>
                    <a:lnTo>
                      <a:pt x="144" y="59"/>
                    </a:lnTo>
                    <a:lnTo>
                      <a:pt x="169" y="20"/>
                    </a:lnTo>
                    <a:lnTo>
                      <a:pt x="189" y="0"/>
                    </a:lnTo>
                    <a:lnTo>
                      <a:pt x="186" y="7"/>
                    </a:lnTo>
                    <a:lnTo>
                      <a:pt x="181" y="27"/>
                    </a:lnTo>
                    <a:lnTo>
                      <a:pt x="171" y="57"/>
                    </a:lnTo>
                    <a:lnTo>
                      <a:pt x="160" y="92"/>
                    </a:lnTo>
                    <a:lnTo>
                      <a:pt x="147" y="131"/>
                    </a:lnTo>
                    <a:lnTo>
                      <a:pt x="132" y="171"/>
                    </a:lnTo>
                    <a:lnTo>
                      <a:pt x="118" y="207"/>
                    </a:lnTo>
                    <a:lnTo>
                      <a:pt x="103" y="238"/>
                    </a:lnTo>
                    <a:lnTo>
                      <a:pt x="128" y="150"/>
                    </a:lnTo>
                    <a:lnTo>
                      <a:pt x="0" y="389"/>
                    </a:lnTo>
                    <a:lnTo>
                      <a:pt x="8" y="3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34" name="Freeform 113"/>
              <p:cNvSpPr>
                <a:spLocks/>
              </p:cNvSpPr>
              <p:nvPr/>
            </p:nvSpPr>
            <p:spPr bwMode="auto">
              <a:xfrm>
                <a:off x="891" y="2083"/>
                <a:ext cx="12" cy="13"/>
              </a:xfrm>
              <a:custGeom>
                <a:avLst/>
                <a:gdLst>
                  <a:gd name="T0" fmla="*/ 1 w 24"/>
                  <a:gd name="T1" fmla="*/ 0 h 26"/>
                  <a:gd name="T2" fmla="*/ 0 w 24"/>
                  <a:gd name="T3" fmla="*/ 1 h 26"/>
                  <a:gd name="T4" fmla="*/ 1 w 24"/>
                  <a:gd name="T5" fmla="*/ 1 h 26"/>
                  <a:gd name="T6" fmla="*/ 1 w 24"/>
                  <a:gd name="T7" fmla="*/ 1 h 26"/>
                  <a:gd name="T8" fmla="*/ 1 w 24"/>
                  <a:gd name="T9" fmla="*/ 0 h 26"/>
                  <a:gd name="T10" fmla="*/ 0 60000 65536"/>
                  <a:gd name="T11" fmla="*/ 0 60000 65536"/>
                  <a:gd name="T12" fmla="*/ 0 60000 65536"/>
                  <a:gd name="T13" fmla="*/ 0 60000 65536"/>
                  <a:gd name="T14" fmla="*/ 0 60000 65536"/>
                  <a:gd name="T15" fmla="*/ 0 w 24"/>
                  <a:gd name="T16" fmla="*/ 0 h 26"/>
                  <a:gd name="T17" fmla="*/ 24 w 24"/>
                  <a:gd name="T18" fmla="*/ 26 h 26"/>
                </a:gdLst>
                <a:ahLst/>
                <a:cxnLst>
                  <a:cxn ang="T10">
                    <a:pos x="T0" y="T1"/>
                  </a:cxn>
                  <a:cxn ang="T11">
                    <a:pos x="T2" y="T3"/>
                  </a:cxn>
                  <a:cxn ang="T12">
                    <a:pos x="T4" y="T5"/>
                  </a:cxn>
                  <a:cxn ang="T13">
                    <a:pos x="T6" y="T7"/>
                  </a:cxn>
                  <a:cxn ang="T14">
                    <a:pos x="T8" y="T9"/>
                  </a:cxn>
                </a:cxnLst>
                <a:rect l="T15" t="T16" r="T17" b="T18"/>
                <a:pathLst>
                  <a:path w="24" h="26">
                    <a:moveTo>
                      <a:pt x="7" y="0"/>
                    </a:moveTo>
                    <a:lnTo>
                      <a:pt x="0" y="25"/>
                    </a:lnTo>
                    <a:lnTo>
                      <a:pt x="18" y="26"/>
                    </a:lnTo>
                    <a:lnTo>
                      <a:pt x="24" y="5"/>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35" name="Freeform 114"/>
              <p:cNvSpPr>
                <a:spLocks/>
              </p:cNvSpPr>
              <p:nvPr/>
            </p:nvSpPr>
            <p:spPr bwMode="auto">
              <a:xfrm>
                <a:off x="916" y="2085"/>
                <a:ext cx="11" cy="13"/>
              </a:xfrm>
              <a:custGeom>
                <a:avLst/>
                <a:gdLst>
                  <a:gd name="T0" fmla="*/ 0 w 23"/>
                  <a:gd name="T1" fmla="*/ 0 h 25"/>
                  <a:gd name="T2" fmla="*/ 0 w 23"/>
                  <a:gd name="T3" fmla="*/ 1 h 25"/>
                  <a:gd name="T4" fmla="*/ 0 w 23"/>
                  <a:gd name="T5" fmla="*/ 1 h 25"/>
                  <a:gd name="T6" fmla="*/ 0 w 23"/>
                  <a:gd name="T7" fmla="*/ 1 h 25"/>
                  <a:gd name="T8" fmla="*/ 0 w 23"/>
                  <a:gd name="T9" fmla="*/ 0 h 25"/>
                  <a:gd name="T10" fmla="*/ 0 60000 65536"/>
                  <a:gd name="T11" fmla="*/ 0 60000 65536"/>
                  <a:gd name="T12" fmla="*/ 0 60000 65536"/>
                  <a:gd name="T13" fmla="*/ 0 60000 65536"/>
                  <a:gd name="T14" fmla="*/ 0 60000 65536"/>
                  <a:gd name="T15" fmla="*/ 0 w 23"/>
                  <a:gd name="T16" fmla="*/ 0 h 25"/>
                  <a:gd name="T17" fmla="*/ 23 w 23"/>
                  <a:gd name="T18" fmla="*/ 25 h 25"/>
                </a:gdLst>
                <a:ahLst/>
                <a:cxnLst>
                  <a:cxn ang="T10">
                    <a:pos x="T0" y="T1"/>
                  </a:cxn>
                  <a:cxn ang="T11">
                    <a:pos x="T2" y="T3"/>
                  </a:cxn>
                  <a:cxn ang="T12">
                    <a:pos x="T4" y="T5"/>
                  </a:cxn>
                  <a:cxn ang="T13">
                    <a:pos x="T6" y="T7"/>
                  </a:cxn>
                  <a:cxn ang="T14">
                    <a:pos x="T8" y="T9"/>
                  </a:cxn>
                </a:cxnLst>
                <a:rect l="T15" t="T16" r="T17" b="T18"/>
                <a:pathLst>
                  <a:path w="23" h="25">
                    <a:moveTo>
                      <a:pt x="7" y="0"/>
                    </a:moveTo>
                    <a:lnTo>
                      <a:pt x="0" y="24"/>
                    </a:lnTo>
                    <a:lnTo>
                      <a:pt x="16" y="25"/>
                    </a:lnTo>
                    <a:lnTo>
                      <a:pt x="23" y="6"/>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36" name="Freeform 115"/>
              <p:cNvSpPr>
                <a:spLocks/>
              </p:cNvSpPr>
              <p:nvPr/>
            </p:nvSpPr>
            <p:spPr bwMode="auto">
              <a:xfrm>
                <a:off x="901" y="2061"/>
                <a:ext cx="12" cy="14"/>
              </a:xfrm>
              <a:custGeom>
                <a:avLst/>
                <a:gdLst>
                  <a:gd name="T0" fmla="*/ 1 w 23"/>
                  <a:gd name="T1" fmla="*/ 0 h 26"/>
                  <a:gd name="T2" fmla="*/ 0 w 23"/>
                  <a:gd name="T3" fmla="*/ 1 h 26"/>
                  <a:gd name="T4" fmla="*/ 1 w 23"/>
                  <a:gd name="T5" fmla="*/ 1 h 26"/>
                  <a:gd name="T6" fmla="*/ 1 w 23"/>
                  <a:gd name="T7" fmla="*/ 1 h 26"/>
                  <a:gd name="T8" fmla="*/ 1 w 23"/>
                  <a:gd name="T9" fmla="*/ 0 h 26"/>
                  <a:gd name="T10" fmla="*/ 0 60000 65536"/>
                  <a:gd name="T11" fmla="*/ 0 60000 65536"/>
                  <a:gd name="T12" fmla="*/ 0 60000 65536"/>
                  <a:gd name="T13" fmla="*/ 0 60000 65536"/>
                  <a:gd name="T14" fmla="*/ 0 60000 65536"/>
                  <a:gd name="T15" fmla="*/ 0 w 23"/>
                  <a:gd name="T16" fmla="*/ 0 h 26"/>
                  <a:gd name="T17" fmla="*/ 23 w 23"/>
                  <a:gd name="T18" fmla="*/ 26 h 26"/>
                </a:gdLst>
                <a:ahLst/>
                <a:cxnLst>
                  <a:cxn ang="T10">
                    <a:pos x="T0" y="T1"/>
                  </a:cxn>
                  <a:cxn ang="T11">
                    <a:pos x="T2" y="T3"/>
                  </a:cxn>
                  <a:cxn ang="T12">
                    <a:pos x="T4" y="T5"/>
                  </a:cxn>
                  <a:cxn ang="T13">
                    <a:pos x="T6" y="T7"/>
                  </a:cxn>
                  <a:cxn ang="T14">
                    <a:pos x="T8" y="T9"/>
                  </a:cxn>
                </a:cxnLst>
                <a:rect l="T15" t="T16" r="T17" b="T18"/>
                <a:pathLst>
                  <a:path w="23" h="26">
                    <a:moveTo>
                      <a:pt x="7" y="0"/>
                    </a:moveTo>
                    <a:lnTo>
                      <a:pt x="0" y="25"/>
                    </a:lnTo>
                    <a:lnTo>
                      <a:pt x="16" y="26"/>
                    </a:lnTo>
                    <a:lnTo>
                      <a:pt x="23" y="5"/>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37" name="Freeform 116"/>
              <p:cNvSpPr>
                <a:spLocks/>
              </p:cNvSpPr>
              <p:nvPr/>
            </p:nvSpPr>
            <p:spPr bwMode="auto">
              <a:xfrm>
                <a:off x="881" y="2104"/>
                <a:ext cx="12" cy="13"/>
              </a:xfrm>
              <a:custGeom>
                <a:avLst/>
                <a:gdLst>
                  <a:gd name="T0" fmla="*/ 1 w 24"/>
                  <a:gd name="T1" fmla="*/ 0 h 26"/>
                  <a:gd name="T2" fmla="*/ 0 w 24"/>
                  <a:gd name="T3" fmla="*/ 1 h 26"/>
                  <a:gd name="T4" fmla="*/ 1 w 24"/>
                  <a:gd name="T5" fmla="*/ 1 h 26"/>
                  <a:gd name="T6" fmla="*/ 1 w 24"/>
                  <a:gd name="T7" fmla="*/ 1 h 26"/>
                  <a:gd name="T8" fmla="*/ 1 w 24"/>
                  <a:gd name="T9" fmla="*/ 0 h 26"/>
                  <a:gd name="T10" fmla="*/ 0 60000 65536"/>
                  <a:gd name="T11" fmla="*/ 0 60000 65536"/>
                  <a:gd name="T12" fmla="*/ 0 60000 65536"/>
                  <a:gd name="T13" fmla="*/ 0 60000 65536"/>
                  <a:gd name="T14" fmla="*/ 0 60000 65536"/>
                  <a:gd name="T15" fmla="*/ 0 w 24"/>
                  <a:gd name="T16" fmla="*/ 0 h 26"/>
                  <a:gd name="T17" fmla="*/ 24 w 24"/>
                  <a:gd name="T18" fmla="*/ 26 h 26"/>
                </a:gdLst>
                <a:ahLst/>
                <a:cxnLst>
                  <a:cxn ang="T10">
                    <a:pos x="T0" y="T1"/>
                  </a:cxn>
                  <a:cxn ang="T11">
                    <a:pos x="T2" y="T3"/>
                  </a:cxn>
                  <a:cxn ang="T12">
                    <a:pos x="T4" y="T5"/>
                  </a:cxn>
                  <a:cxn ang="T13">
                    <a:pos x="T6" y="T7"/>
                  </a:cxn>
                  <a:cxn ang="T14">
                    <a:pos x="T8" y="T9"/>
                  </a:cxn>
                </a:cxnLst>
                <a:rect l="T15" t="T16" r="T17" b="T18"/>
                <a:pathLst>
                  <a:path w="24" h="26">
                    <a:moveTo>
                      <a:pt x="7" y="0"/>
                    </a:moveTo>
                    <a:lnTo>
                      <a:pt x="0" y="24"/>
                    </a:lnTo>
                    <a:lnTo>
                      <a:pt x="17" y="26"/>
                    </a:lnTo>
                    <a:lnTo>
                      <a:pt x="24" y="6"/>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38" name="Freeform 117"/>
              <p:cNvSpPr>
                <a:spLocks/>
              </p:cNvSpPr>
              <p:nvPr/>
            </p:nvSpPr>
            <p:spPr bwMode="auto">
              <a:xfrm>
                <a:off x="901" y="2105"/>
                <a:ext cx="12" cy="13"/>
              </a:xfrm>
              <a:custGeom>
                <a:avLst/>
                <a:gdLst>
                  <a:gd name="T0" fmla="*/ 1 w 24"/>
                  <a:gd name="T1" fmla="*/ 0 h 26"/>
                  <a:gd name="T2" fmla="*/ 0 w 24"/>
                  <a:gd name="T3" fmla="*/ 1 h 26"/>
                  <a:gd name="T4" fmla="*/ 1 w 24"/>
                  <a:gd name="T5" fmla="*/ 1 h 26"/>
                  <a:gd name="T6" fmla="*/ 1 w 24"/>
                  <a:gd name="T7" fmla="*/ 1 h 26"/>
                  <a:gd name="T8" fmla="*/ 1 w 24"/>
                  <a:gd name="T9" fmla="*/ 0 h 26"/>
                  <a:gd name="T10" fmla="*/ 0 60000 65536"/>
                  <a:gd name="T11" fmla="*/ 0 60000 65536"/>
                  <a:gd name="T12" fmla="*/ 0 60000 65536"/>
                  <a:gd name="T13" fmla="*/ 0 60000 65536"/>
                  <a:gd name="T14" fmla="*/ 0 60000 65536"/>
                  <a:gd name="T15" fmla="*/ 0 w 24"/>
                  <a:gd name="T16" fmla="*/ 0 h 26"/>
                  <a:gd name="T17" fmla="*/ 24 w 24"/>
                  <a:gd name="T18" fmla="*/ 26 h 26"/>
                </a:gdLst>
                <a:ahLst/>
                <a:cxnLst>
                  <a:cxn ang="T10">
                    <a:pos x="T0" y="T1"/>
                  </a:cxn>
                  <a:cxn ang="T11">
                    <a:pos x="T2" y="T3"/>
                  </a:cxn>
                  <a:cxn ang="T12">
                    <a:pos x="T4" y="T5"/>
                  </a:cxn>
                  <a:cxn ang="T13">
                    <a:pos x="T6" y="T7"/>
                  </a:cxn>
                  <a:cxn ang="T14">
                    <a:pos x="T8" y="T9"/>
                  </a:cxn>
                </a:cxnLst>
                <a:rect l="T15" t="T16" r="T17" b="T18"/>
                <a:pathLst>
                  <a:path w="24" h="26">
                    <a:moveTo>
                      <a:pt x="7" y="0"/>
                    </a:moveTo>
                    <a:lnTo>
                      <a:pt x="0" y="24"/>
                    </a:lnTo>
                    <a:lnTo>
                      <a:pt x="17" y="26"/>
                    </a:lnTo>
                    <a:lnTo>
                      <a:pt x="24" y="6"/>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39" name="Freeform 118"/>
              <p:cNvSpPr>
                <a:spLocks/>
              </p:cNvSpPr>
              <p:nvPr/>
            </p:nvSpPr>
            <p:spPr bwMode="auto">
              <a:xfrm>
                <a:off x="922" y="2107"/>
                <a:ext cx="12" cy="13"/>
              </a:xfrm>
              <a:custGeom>
                <a:avLst/>
                <a:gdLst>
                  <a:gd name="T0" fmla="*/ 1 w 24"/>
                  <a:gd name="T1" fmla="*/ 0 h 26"/>
                  <a:gd name="T2" fmla="*/ 0 w 24"/>
                  <a:gd name="T3" fmla="*/ 1 h 26"/>
                  <a:gd name="T4" fmla="*/ 1 w 24"/>
                  <a:gd name="T5" fmla="*/ 1 h 26"/>
                  <a:gd name="T6" fmla="*/ 1 w 24"/>
                  <a:gd name="T7" fmla="*/ 1 h 26"/>
                  <a:gd name="T8" fmla="*/ 1 w 24"/>
                  <a:gd name="T9" fmla="*/ 0 h 26"/>
                  <a:gd name="T10" fmla="*/ 0 60000 65536"/>
                  <a:gd name="T11" fmla="*/ 0 60000 65536"/>
                  <a:gd name="T12" fmla="*/ 0 60000 65536"/>
                  <a:gd name="T13" fmla="*/ 0 60000 65536"/>
                  <a:gd name="T14" fmla="*/ 0 60000 65536"/>
                  <a:gd name="T15" fmla="*/ 0 w 24"/>
                  <a:gd name="T16" fmla="*/ 0 h 26"/>
                  <a:gd name="T17" fmla="*/ 24 w 24"/>
                  <a:gd name="T18" fmla="*/ 26 h 26"/>
                </a:gdLst>
                <a:ahLst/>
                <a:cxnLst>
                  <a:cxn ang="T10">
                    <a:pos x="T0" y="T1"/>
                  </a:cxn>
                  <a:cxn ang="T11">
                    <a:pos x="T2" y="T3"/>
                  </a:cxn>
                  <a:cxn ang="T12">
                    <a:pos x="T4" y="T5"/>
                  </a:cxn>
                  <a:cxn ang="T13">
                    <a:pos x="T6" y="T7"/>
                  </a:cxn>
                  <a:cxn ang="T14">
                    <a:pos x="T8" y="T9"/>
                  </a:cxn>
                </a:cxnLst>
                <a:rect l="T15" t="T16" r="T17" b="T18"/>
                <a:pathLst>
                  <a:path w="24" h="26">
                    <a:moveTo>
                      <a:pt x="7" y="0"/>
                    </a:moveTo>
                    <a:lnTo>
                      <a:pt x="0" y="24"/>
                    </a:lnTo>
                    <a:lnTo>
                      <a:pt x="17" y="26"/>
                    </a:lnTo>
                    <a:lnTo>
                      <a:pt x="24" y="5"/>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40" name="Freeform 119"/>
              <p:cNvSpPr>
                <a:spLocks/>
              </p:cNvSpPr>
              <p:nvPr/>
            </p:nvSpPr>
            <p:spPr bwMode="auto">
              <a:xfrm>
                <a:off x="899" y="2127"/>
                <a:ext cx="12" cy="13"/>
              </a:xfrm>
              <a:custGeom>
                <a:avLst/>
                <a:gdLst>
                  <a:gd name="T0" fmla="*/ 0 w 25"/>
                  <a:gd name="T1" fmla="*/ 0 h 26"/>
                  <a:gd name="T2" fmla="*/ 0 w 25"/>
                  <a:gd name="T3" fmla="*/ 1 h 26"/>
                  <a:gd name="T4" fmla="*/ 0 w 25"/>
                  <a:gd name="T5" fmla="*/ 1 h 26"/>
                  <a:gd name="T6" fmla="*/ 0 w 25"/>
                  <a:gd name="T7" fmla="*/ 1 h 26"/>
                  <a:gd name="T8" fmla="*/ 0 w 25"/>
                  <a:gd name="T9" fmla="*/ 0 h 26"/>
                  <a:gd name="T10" fmla="*/ 0 60000 65536"/>
                  <a:gd name="T11" fmla="*/ 0 60000 65536"/>
                  <a:gd name="T12" fmla="*/ 0 60000 65536"/>
                  <a:gd name="T13" fmla="*/ 0 60000 65536"/>
                  <a:gd name="T14" fmla="*/ 0 60000 65536"/>
                  <a:gd name="T15" fmla="*/ 0 w 25"/>
                  <a:gd name="T16" fmla="*/ 0 h 26"/>
                  <a:gd name="T17" fmla="*/ 25 w 25"/>
                  <a:gd name="T18" fmla="*/ 26 h 26"/>
                </a:gdLst>
                <a:ahLst/>
                <a:cxnLst>
                  <a:cxn ang="T10">
                    <a:pos x="T0" y="T1"/>
                  </a:cxn>
                  <a:cxn ang="T11">
                    <a:pos x="T2" y="T3"/>
                  </a:cxn>
                  <a:cxn ang="T12">
                    <a:pos x="T4" y="T5"/>
                  </a:cxn>
                  <a:cxn ang="T13">
                    <a:pos x="T6" y="T7"/>
                  </a:cxn>
                  <a:cxn ang="T14">
                    <a:pos x="T8" y="T9"/>
                  </a:cxn>
                </a:cxnLst>
                <a:rect l="T15" t="T16" r="T17" b="T18"/>
                <a:pathLst>
                  <a:path w="25" h="26">
                    <a:moveTo>
                      <a:pt x="7" y="0"/>
                    </a:moveTo>
                    <a:lnTo>
                      <a:pt x="0" y="24"/>
                    </a:lnTo>
                    <a:lnTo>
                      <a:pt x="18" y="26"/>
                    </a:lnTo>
                    <a:lnTo>
                      <a:pt x="25" y="6"/>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41" name="Freeform 120"/>
              <p:cNvSpPr>
                <a:spLocks/>
              </p:cNvSpPr>
              <p:nvPr/>
            </p:nvSpPr>
            <p:spPr bwMode="auto">
              <a:xfrm>
                <a:off x="918" y="2126"/>
                <a:ext cx="12" cy="13"/>
              </a:xfrm>
              <a:custGeom>
                <a:avLst/>
                <a:gdLst>
                  <a:gd name="T0" fmla="*/ 1 w 24"/>
                  <a:gd name="T1" fmla="*/ 0 h 25"/>
                  <a:gd name="T2" fmla="*/ 0 w 24"/>
                  <a:gd name="T3" fmla="*/ 1 h 25"/>
                  <a:gd name="T4" fmla="*/ 1 w 24"/>
                  <a:gd name="T5" fmla="*/ 1 h 25"/>
                  <a:gd name="T6" fmla="*/ 1 w 24"/>
                  <a:gd name="T7" fmla="*/ 1 h 25"/>
                  <a:gd name="T8" fmla="*/ 1 w 24"/>
                  <a:gd name="T9" fmla="*/ 0 h 25"/>
                  <a:gd name="T10" fmla="*/ 0 60000 65536"/>
                  <a:gd name="T11" fmla="*/ 0 60000 65536"/>
                  <a:gd name="T12" fmla="*/ 0 60000 65536"/>
                  <a:gd name="T13" fmla="*/ 0 60000 65536"/>
                  <a:gd name="T14" fmla="*/ 0 60000 65536"/>
                  <a:gd name="T15" fmla="*/ 0 w 24"/>
                  <a:gd name="T16" fmla="*/ 0 h 25"/>
                  <a:gd name="T17" fmla="*/ 24 w 24"/>
                  <a:gd name="T18" fmla="*/ 25 h 25"/>
                </a:gdLst>
                <a:ahLst/>
                <a:cxnLst>
                  <a:cxn ang="T10">
                    <a:pos x="T0" y="T1"/>
                  </a:cxn>
                  <a:cxn ang="T11">
                    <a:pos x="T2" y="T3"/>
                  </a:cxn>
                  <a:cxn ang="T12">
                    <a:pos x="T4" y="T5"/>
                  </a:cxn>
                  <a:cxn ang="T13">
                    <a:pos x="T6" y="T7"/>
                  </a:cxn>
                  <a:cxn ang="T14">
                    <a:pos x="T8" y="T9"/>
                  </a:cxn>
                </a:cxnLst>
                <a:rect l="T15" t="T16" r="T17" b="T18"/>
                <a:pathLst>
                  <a:path w="24" h="25">
                    <a:moveTo>
                      <a:pt x="6" y="0"/>
                    </a:moveTo>
                    <a:lnTo>
                      <a:pt x="0" y="24"/>
                    </a:lnTo>
                    <a:lnTo>
                      <a:pt x="17" y="25"/>
                    </a:lnTo>
                    <a:lnTo>
                      <a:pt x="24" y="6"/>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42" name="Freeform 121"/>
              <p:cNvSpPr>
                <a:spLocks/>
              </p:cNvSpPr>
              <p:nvPr/>
            </p:nvSpPr>
            <p:spPr bwMode="auto">
              <a:xfrm>
                <a:off x="873" y="2126"/>
                <a:ext cx="12" cy="13"/>
              </a:xfrm>
              <a:custGeom>
                <a:avLst/>
                <a:gdLst>
                  <a:gd name="T0" fmla="*/ 1 w 24"/>
                  <a:gd name="T1" fmla="*/ 0 h 26"/>
                  <a:gd name="T2" fmla="*/ 0 w 24"/>
                  <a:gd name="T3" fmla="*/ 1 h 26"/>
                  <a:gd name="T4" fmla="*/ 1 w 24"/>
                  <a:gd name="T5" fmla="*/ 1 h 26"/>
                  <a:gd name="T6" fmla="*/ 1 w 24"/>
                  <a:gd name="T7" fmla="*/ 1 h 26"/>
                  <a:gd name="T8" fmla="*/ 1 w 24"/>
                  <a:gd name="T9" fmla="*/ 0 h 26"/>
                  <a:gd name="T10" fmla="*/ 0 60000 65536"/>
                  <a:gd name="T11" fmla="*/ 0 60000 65536"/>
                  <a:gd name="T12" fmla="*/ 0 60000 65536"/>
                  <a:gd name="T13" fmla="*/ 0 60000 65536"/>
                  <a:gd name="T14" fmla="*/ 0 60000 65536"/>
                  <a:gd name="T15" fmla="*/ 0 w 24"/>
                  <a:gd name="T16" fmla="*/ 0 h 26"/>
                  <a:gd name="T17" fmla="*/ 24 w 24"/>
                  <a:gd name="T18" fmla="*/ 26 h 26"/>
                </a:gdLst>
                <a:ahLst/>
                <a:cxnLst>
                  <a:cxn ang="T10">
                    <a:pos x="T0" y="T1"/>
                  </a:cxn>
                  <a:cxn ang="T11">
                    <a:pos x="T2" y="T3"/>
                  </a:cxn>
                  <a:cxn ang="T12">
                    <a:pos x="T4" y="T5"/>
                  </a:cxn>
                  <a:cxn ang="T13">
                    <a:pos x="T6" y="T7"/>
                  </a:cxn>
                  <a:cxn ang="T14">
                    <a:pos x="T8" y="T9"/>
                  </a:cxn>
                </a:cxnLst>
                <a:rect l="T15" t="T16" r="T17" b="T18"/>
                <a:pathLst>
                  <a:path w="24" h="26">
                    <a:moveTo>
                      <a:pt x="7" y="0"/>
                    </a:moveTo>
                    <a:lnTo>
                      <a:pt x="0" y="24"/>
                    </a:lnTo>
                    <a:lnTo>
                      <a:pt x="17" y="26"/>
                    </a:lnTo>
                    <a:lnTo>
                      <a:pt x="24" y="5"/>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43" name="Freeform 122"/>
              <p:cNvSpPr>
                <a:spLocks/>
              </p:cNvSpPr>
              <p:nvPr/>
            </p:nvSpPr>
            <p:spPr bwMode="auto">
              <a:xfrm>
                <a:off x="868" y="2148"/>
                <a:ext cx="12" cy="13"/>
              </a:xfrm>
              <a:custGeom>
                <a:avLst/>
                <a:gdLst>
                  <a:gd name="T0" fmla="*/ 0 w 25"/>
                  <a:gd name="T1" fmla="*/ 0 h 25"/>
                  <a:gd name="T2" fmla="*/ 0 w 25"/>
                  <a:gd name="T3" fmla="*/ 1 h 25"/>
                  <a:gd name="T4" fmla="*/ 0 w 25"/>
                  <a:gd name="T5" fmla="*/ 1 h 25"/>
                  <a:gd name="T6" fmla="*/ 0 w 25"/>
                  <a:gd name="T7" fmla="*/ 1 h 25"/>
                  <a:gd name="T8" fmla="*/ 0 w 25"/>
                  <a:gd name="T9" fmla="*/ 0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7" y="0"/>
                    </a:moveTo>
                    <a:lnTo>
                      <a:pt x="0" y="24"/>
                    </a:lnTo>
                    <a:lnTo>
                      <a:pt x="18" y="25"/>
                    </a:lnTo>
                    <a:lnTo>
                      <a:pt x="25" y="4"/>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44" name="Freeform 123"/>
              <p:cNvSpPr>
                <a:spLocks/>
              </p:cNvSpPr>
              <p:nvPr/>
            </p:nvSpPr>
            <p:spPr bwMode="auto">
              <a:xfrm>
                <a:off x="886" y="2148"/>
                <a:ext cx="12" cy="13"/>
              </a:xfrm>
              <a:custGeom>
                <a:avLst/>
                <a:gdLst>
                  <a:gd name="T0" fmla="*/ 1 w 23"/>
                  <a:gd name="T1" fmla="*/ 0 h 25"/>
                  <a:gd name="T2" fmla="*/ 0 w 23"/>
                  <a:gd name="T3" fmla="*/ 1 h 25"/>
                  <a:gd name="T4" fmla="*/ 1 w 23"/>
                  <a:gd name="T5" fmla="*/ 1 h 25"/>
                  <a:gd name="T6" fmla="*/ 1 w 23"/>
                  <a:gd name="T7" fmla="*/ 1 h 25"/>
                  <a:gd name="T8" fmla="*/ 1 w 23"/>
                  <a:gd name="T9" fmla="*/ 0 h 25"/>
                  <a:gd name="T10" fmla="*/ 0 60000 65536"/>
                  <a:gd name="T11" fmla="*/ 0 60000 65536"/>
                  <a:gd name="T12" fmla="*/ 0 60000 65536"/>
                  <a:gd name="T13" fmla="*/ 0 60000 65536"/>
                  <a:gd name="T14" fmla="*/ 0 60000 65536"/>
                  <a:gd name="T15" fmla="*/ 0 w 23"/>
                  <a:gd name="T16" fmla="*/ 0 h 25"/>
                  <a:gd name="T17" fmla="*/ 23 w 23"/>
                  <a:gd name="T18" fmla="*/ 25 h 25"/>
                </a:gdLst>
                <a:ahLst/>
                <a:cxnLst>
                  <a:cxn ang="T10">
                    <a:pos x="T0" y="T1"/>
                  </a:cxn>
                  <a:cxn ang="T11">
                    <a:pos x="T2" y="T3"/>
                  </a:cxn>
                  <a:cxn ang="T12">
                    <a:pos x="T4" y="T5"/>
                  </a:cxn>
                  <a:cxn ang="T13">
                    <a:pos x="T6" y="T7"/>
                  </a:cxn>
                  <a:cxn ang="T14">
                    <a:pos x="T8" y="T9"/>
                  </a:cxn>
                </a:cxnLst>
                <a:rect l="T15" t="T16" r="T17" b="T18"/>
                <a:pathLst>
                  <a:path w="23" h="25">
                    <a:moveTo>
                      <a:pt x="7" y="0"/>
                    </a:moveTo>
                    <a:lnTo>
                      <a:pt x="0" y="24"/>
                    </a:lnTo>
                    <a:lnTo>
                      <a:pt x="16" y="25"/>
                    </a:lnTo>
                    <a:lnTo>
                      <a:pt x="23" y="4"/>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45" name="Freeform 124"/>
              <p:cNvSpPr>
                <a:spLocks/>
              </p:cNvSpPr>
              <p:nvPr/>
            </p:nvSpPr>
            <p:spPr bwMode="auto">
              <a:xfrm>
                <a:off x="900" y="2148"/>
                <a:ext cx="13" cy="13"/>
              </a:xfrm>
              <a:custGeom>
                <a:avLst/>
                <a:gdLst>
                  <a:gd name="T0" fmla="*/ 1 w 24"/>
                  <a:gd name="T1" fmla="*/ 0 h 27"/>
                  <a:gd name="T2" fmla="*/ 0 w 24"/>
                  <a:gd name="T3" fmla="*/ 0 h 27"/>
                  <a:gd name="T4" fmla="*/ 1 w 24"/>
                  <a:gd name="T5" fmla="*/ 0 h 27"/>
                  <a:gd name="T6" fmla="*/ 1 w 24"/>
                  <a:gd name="T7" fmla="*/ 0 h 27"/>
                  <a:gd name="T8" fmla="*/ 1 w 24"/>
                  <a:gd name="T9" fmla="*/ 0 h 27"/>
                  <a:gd name="T10" fmla="*/ 0 60000 65536"/>
                  <a:gd name="T11" fmla="*/ 0 60000 65536"/>
                  <a:gd name="T12" fmla="*/ 0 60000 65536"/>
                  <a:gd name="T13" fmla="*/ 0 60000 65536"/>
                  <a:gd name="T14" fmla="*/ 0 60000 65536"/>
                  <a:gd name="T15" fmla="*/ 0 w 24"/>
                  <a:gd name="T16" fmla="*/ 0 h 27"/>
                  <a:gd name="T17" fmla="*/ 24 w 24"/>
                  <a:gd name="T18" fmla="*/ 27 h 27"/>
                </a:gdLst>
                <a:ahLst/>
                <a:cxnLst>
                  <a:cxn ang="T10">
                    <a:pos x="T0" y="T1"/>
                  </a:cxn>
                  <a:cxn ang="T11">
                    <a:pos x="T2" y="T3"/>
                  </a:cxn>
                  <a:cxn ang="T12">
                    <a:pos x="T4" y="T5"/>
                  </a:cxn>
                  <a:cxn ang="T13">
                    <a:pos x="T6" y="T7"/>
                  </a:cxn>
                  <a:cxn ang="T14">
                    <a:pos x="T8" y="T9"/>
                  </a:cxn>
                </a:cxnLst>
                <a:rect l="T15" t="T16" r="T17" b="T18"/>
                <a:pathLst>
                  <a:path w="24" h="27">
                    <a:moveTo>
                      <a:pt x="7" y="0"/>
                    </a:moveTo>
                    <a:lnTo>
                      <a:pt x="0" y="25"/>
                    </a:lnTo>
                    <a:lnTo>
                      <a:pt x="17" y="27"/>
                    </a:lnTo>
                    <a:lnTo>
                      <a:pt x="24" y="6"/>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46" name="Freeform 125"/>
              <p:cNvSpPr>
                <a:spLocks/>
              </p:cNvSpPr>
              <p:nvPr/>
            </p:nvSpPr>
            <p:spPr bwMode="auto">
              <a:xfrm>
                <a:off x="889" y="2170"/>
                <a:ext cx="11" cy="13"/>
              </a:xfrm>
              <a:custGeom>
                <a:avLst/>
                <a:gdLst>
                  <a:gd name="T0" fmla="*/ 0 w 23"/>
                  <a:gd name="T1" fmla="*/ 0 h 27"/>
                  <a:gd name="T2" fmla="*/ 0 w 23"/>
                  <a:gd name="T3" fmla="*/ 0 h 27"/>
                  <a:gd name="T4" fmla="*/ 0 w 23"/>
                  <a:gd name="T5" fmla="*/ 0 h 27"/>
                  <a:gd name="T6" fmla="*/ 0 w 23"/>
                  <a:gd name="T7" fmla="*/ 0 h 27"/>
                  <a:gd name="T8" fmla="*/ 0 w 23"/>
                  <a:gd name="T9" fmla="*/ 0 h 27"/>
                  <a:gd name="T10" fmla="*/ 0 60000 65536"/>
                  <a:gd name="T11" fmla="*/ 0 60000 65536"/>
                  <a:gd name="T12" fmla="*/ 0 60000 65536"/>
                  <a:gd name="T13" fmla="*/ 0 60000 65536"/>
                  <a:gd name="T14" fmla="*/ 0 60000 65536"/>
                  <a:gd name="T15" fmla="*/ 0 w 23"/>
                  <a:gd name="T16" fmla="*/ 0 h 27"/>
                  <a:gd name="T17" fmla="*/ 23 w 23"/>
                  <a:gd name="T18" fmla="*/ 27 h 27"/>
                </a:gdLst>
                <a:ahLst/>
                <a:cxnLst>
                  <a:cxn ang="T10">
                    <a:pos x="T0" y="T1"/>
                  </a:cxn>
                  <a:cxn ang="T11">
                    <a:pos x="T2" y="T3"/>
                  </a:cxn>
                  <a:cxn ang="T12">
                    <a:pos x="T4" y="T5"/>
                  </a:cxn>
                  <a:cxn ang="T13">
                    <a:pos x="T6" y="T7"/>
                  </a:cxn>
                  <a:cxn ang="T14">
                    <a:pos x="T8" y="T9"/>
                  </a:cxn>
                </a:cxnLst>
                <a:rect l="T15" t="T16" r="T17" b="T18"/>
                <a:pathLst>
                  <a:path w="23" h="27">
                    <a:moveTo>
                      <a:pt x="7" y="0"/>
                    </a:moveTo>
                    <a:lnTo>
                      <a:pt x="0" y="24"/>
                    </a:lnTo>
                    <a:lnTo>
                      <a:pt x="16" y="27"/>
                    </a:lnTo>
                    <a:lnTo>
                      <a:pt x="23" y="6"/>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47" name="Freeform 126"/>
              <p:cNvSpPr>
                <a:spLocks/>
              </p:cNvSpPr>
              <p:nvPr/>
            </p:nvSpPr>
            <p:spPr bwMode="auto">
              <a:xfrm>
                <a:off x="913" y="2171"/>
                <a:ext cx="12" cy="12"/>
              </a:xfrm>
              <a:custGeom>
                <a:avLst/>
                <a:gdLst>
                  <a:gd name="T0" fmla="*/ 1 w 24"/>
                  <a:gd name="T1" fmla="*/ 0 h 25"/>
                  <a:gd name="T2" fmla="*/ 0 w 24"/>
                  <a:gd name="T3" fmla="*/ 0 h 25"/>
                  <a:gd name="T4" fmla="*/ 1 w 24"/>
                  <a:gd name="T5" fmla="*/ 0 h 25"/>
                  <a:gd name="T6" fmla="*/ 1 w 24"/>
                  <a:gd name="T7" fmla="*/ 0 h 25"/>
                  <a:gd name="T8" fmla="*/ 1 w 24"/>
                  <a:gd name="T9" fmla="*/ 0 h 25"/>
                  <a:gd name="T10" fmla="*/ 0 60000 65536"/>
                  <a:gd name="T11" fmla="*/ 0 60000 65536"/>
                  <a:gd name="T12" fmla="*/ 0 60000 65536"/>
                  <a:gd name="T13" fmla="*/ 0 60000 65536"/>
                  <a:gd name="T14" fmla="*/ 0 60000 65536"/>
                  <a:gd name="T15" fmla="*/ 0 w 24"/>
                  <a:gd name="T16" fmla="*/ 0 h 25"/>
                  <a:gd name="T17" fmla="*/ 24 w 24"/>
                  <a:gd name="T18" fmla="*/ 25 h 25"/>
                </a:gdLst>
                <a:ahLst/>
                <a:cxnLst>
                  <a:cxn ang="T10">
                    <a:pos x="T0" y="T1"/>
                  </a:cxn>
                  <a:cxn ang="T11">
                    <a:pos x="T2" y="T3"/>
                  </a:cxn>
                  <a:cxn ang="T12">
                    <a:pos x="T4" y="T5"/>
                  </a:cxn>
                  <a:cxn ang="T13">
                    <a:pos x="T6" y="T7"/>
                  </a:cxn>
                  <a:cxn ang="T14">
                    <a:pos x="T8" y="T9"/>
                  </a:cxn>
                </a:cxnLst>
                <a:rect l="T15" t="T16" r="T17" b="T18"/>
                <a:pathLst>
                  <a:path w="24" h="25">
                    <a:moveTo>
                      <a:pt x="7" y="0"/>
                    </a:moveTo>
                    <a:lnTo>
                      <a:pt x="0" y="24"/>
                    </a:lnTo>
                    <a:lnTo>
                      <a:pt x="17" y="25"/>
                    </a:lnTo>
                    <a:lnTo>
                      <a:pt x="24" y="5"/>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48" name="Freeform 127"/>
              <p:cNvSpPr>
                <a:spLocks/>
              </p:cNvSpPr>
              <p:nvPr/>
            </p:nvSpPr>
            <p:spPr bwMode="auto">
              <a:xfrm>
                <a:off x="892" y="2189"/>
                <a:ext cx="11" cy="13"/>
              </a:xfrm>
              <a:custGeom>
                <a:avLst/>
                <a:gdLst>
                  <a:gd name="T0" fmla="*/ 0 w 23"/>
                  <a:gd name="T1" fmla="*/ 0 h 27"/>
                  <a:gd name="T2" fmla="*/ 0 w 23"/>
                  <a:gd name="T3" fmla="*/ 0 h 27"/>
                  <a:gd name="T4" fmla="*/ 0 w 23"/>
                  <a:gd name="T5" fmla="*/ 0 h 27"/>
                  <a:gd name="T6" fmla="*/ 0 w 23"/>
                  <a:gd name="T7" fmla="*/ 0 h 27"/>
                  <a:gd name="T8" fmla="*/ 0 w 23"/>
                  <a:gd name="T9" fmla="*/ 0 h 27"/>
                  <a:gd name="T10" fmla="*/ 0 60000 65536"/>
                  <a:gd name="T11" fmla="*/ 0 60000 65536"/>
                  <a:gd name="T12" fmla="*/ 0 60000 65536"/>
                  <a:gd name="T13" fmla="*/ 0 60000 65536"/>
                  <a:gd name="T14" fmla="*/ 0 60000 65536"/>
                  <a:gd name="T15" fmla="*/ 0 w 23"/>
                  <a:gd name="T16" fmla="*/ 0 h 27"/>
                  <a:gd name="T17" fmla="*/ 23 w 23"/>
                  <a:gd name="T18" fmla="*/ 27 h 27"/>
                </a:gdLst>
                <a:ahLst/>
                <a:cxnLst>
                  <a:cxn ang="T10">
                    <a:pos x="T0" y="T1"/>
                  </a:cxn>
                  <a:cxn ang="T11">
                    <a:pos x="T2" y="T3"/>
                  </a:cxn>
                  <a:cxn ang="T12">
                    <a:pos x="T4" y="T5"/>
                  </a:cxn>
                  <a:cxn ang="T13">
                    <a:pos x="T6" y="T7"/>
                  </a:cxn>
                  <a:cxn ang="T14">
                    <a:pos x="T8" y="T9"/>
                  </a:cxn>
                </a:cxnLst>
                <a:rect l="T15" t="T16" r="T17" b="T18"/>
                <a:pathLst>
                  <a:path w="23" h="27">
                    <a:moveTo>
                      <a:pt x="6" y="0"/>
                    </a:moveTo>
                    <a:lnTo>
                      <a:pt x="0" y="24"/>
                    </a:lnTo>
                    <a:lnTo>
                      <a:pt x="16" y="27"/>
                    </a:lnTo>
                    <a:lnTo>
                      <a:pt x="23" y="6"/>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49" name="Freeform 128"/>
              <p:cNvSpPr>
                <a:spLocks/>
              </p:cNvSpPr>
              <p:nvPr/>
            </p:nvSpPr>
            <p:spPr bwMode="auto">
              <a:xfrm>
                <a:off x="911" y="2187"/>
                <a:ext cx="12" cy="14"/>
              </a:xfrm>
              <a:custGeom>
                <a:avLst/>
                <a:gdLst>
                  <a:gd name="T0" fmla="*/ 1 w 23"/>
                  <a:gd name="T1" fmla="*/ 0 h 26"/>
                  <a:gd name="T2" fmla="*/ 0 w 23"/>
                  <a:gd name="T3" fmla="*/ 1 h 26"/>
                  <a:gd name="T4" fmla="*/ 1 w 23"/>
                  <a:gd name="T5" fmla="*/ 1 h 26"/>
                  <a:gd name="T6" fmla="*/ 1 w 23"/>
                  <a:gd name="T7" fmla="*/ 1 h 26"/>
                  <a:gd name="T8" fmla="*/ 1 w 23"/>
                  <a:gd name="T9" fmla="*/ 0 h 26"/>
                  <a:gd name="T10" fmla="*/ 0 60000 65536"/>
                  <a:gd name="T11" fmla="*/ 0 60000 65536"/>
                  <a:gd name="T12" fmla="*/ 0 60000 65536"/>
                  <a:gd name="T13" fmla="*/ 0 60000 65536"/>
                  <a:gd name="T14" fmla="*/ 0 60000 65536"/>
                  <a:gd name="T15" fmla="*/ 0 w 23"/>
                  <a:gd name="T16" fmla="*/ 0 h 26"/>
                  <a:gd name="T17" fmla="*/ 23 w 23"/>
                  <a:gd name="T18" fmla="*/ 26 h 26"/>
                </a:gdLst>
                <a:ahLst/>
                <a:cxnLst>
                  <a:cxn ang="T10">
                    <a:pos x="T0" y="T1"/>
                  </a:cxn>
                  <a:cxn ang="T11">
                    <a:pos x="T2" y="T3"/>
                  </a:cxn>
                  <a:cxn ang="T12">
                    <a:pos x="T4" y="T5"/>
                  </a:cxn>
                  <a:cxn ang="T13">
                    <a:pos x="T6" y="T7"/>
                  </a:cxn>
                  <a:cxn ang="T14">
                    <a:pos x="T8" y="T9"/>
                  </a:cxn>
                </a:cxnLst>
                <a:rect l="T15" t="T16" r="T17" b="T18"/>
                <a:pathLst>
                  <a:path w="23" h="26">
                    <a:moveTo>
                      <a:pt x="7" y="0"/>
                    </a:moveTo>
                    <a:lnTo>
                      <a:pt x="0" y="24"/>
                    </a:lnTo>
                    <a:lnTo>
                      <a:pt x="16" y="26"/>
                    </a:lnTo>
                    <a:lnTo>
                      <a:pt x="23" y="6"/>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50" name="Freeform 129"/>
              <p:cNvSpPr>
                <a:spLocks/>
              </p:cNvSpPr>
              <p:nvPr/>
            </p:nvSpPr>
            <p:spPr bwMode="auto">
              <a:xfrm>
                <a:off x="867" y="2187"/>
                <a:ext cx="12" cy="14"/>
              </a:xfrm>
              <a:custGeom>
                <a:avLst/>
                <a:gdLst>
                  <a:gd name="T0" fmla="*/ 1 w 24"/>
                  <a:gd name="T1" fmla="*/ 0 h 26"/>
                  <a:gd name="T2" fmla="*/ 0 w 24"/>
                  <a:gd name="T3" fmla="*/ 1 h 26"/>
                  <a:gd name="T4" fmla="*/ 1 w 24"/>
                  <a:gd name="T5" fmla="*/ 1 h 26"/>
                  <a:gd name="T6" fmla="*/ 1 w 24"/>
                  <a:gd name="T7" fmla="*/ 1 h 26"/>
                  <a:gd name="T8" fmla="*/ 1 w 24"/>
                  <a:gd name="T9" fmla="*/ 0 h 26"/>
                  <a:gd name="T10" fmla="*/ 0 60000 65536"/>
                  <a:gd name="T11" fmla="*/ 0 60000 65536"/>
                  <a:gd name="T12" fmla="*/ 0 60000 65536"/>
                  <a:gd name="T13" fmla="*/ 0 60000 65536"/>
                  <a:gd name="T14" fmla="*/ 0 60000 65536"/>
                  <a:gd name="T15" fmla="*/ 0 w 24"/>
                  <a:gd name="T16" fmla="*/ 0 h 26"/>
                  <a:gd name="T17" fmla="*/ 24 w 24"/>
                  <a:gd name="T18" fmla="*/ 26 h 26"/>
                </a:gdLst>
                <a:ahLst/>
                <a:cxnLst>
                  <a:cxn ang="T10">
                    <a:pos x="T0" y="T1"/>
                  </a:cxn>
                  <a:cxn ang="T11">
                    <a:pos x="T2" y="T3"/>
                  </a:cxn>
                  <a:cxn ang="T12">
                    <a:pos x="T4" y="T5"/>
                  </a:cxn>
                  <a:cxn ang="T13">
                    <a:pos x="T6" y="T7"/>
                  </a:cxn>
                  <a:cxn ang="T14">
                    <a:pos x="T8" y="T9"/>
                  </a:cxn>
                </a:cxnLst>
                <a:rect l="T15" t="T16" r="T17" b="T18"/>
                <a:pathLst>
                  <a:path w="24" h="26">
                    <a:moveTo>
                      <a:pt x="7" y="0"/>
                    </a:moveTo>
                    <a:lnTo>
                      <a:pt x="0" y="24"/>
                    </a:lnTo>
                    <a:lnTo>
                      <a:pt x="17" y="26"/>
                    </a:lnTo>
                    <a:lnTo>
                      <a:pt x="24" y="6"/>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51" name="Freeform 130"/>
              <p:cNvSpPr>
                <a:spLocks/>
              </p:cNvSpPr>
              <p:nvPr/>
            </p:nvSpPr>
            <p:spPr bwMode="auto">
              <a:xfrm>
                <a:off x="861" y="2205"/>
                <a:ext cx="12" cy="13"/>
              </a:xfrm>
              <a:custGeom>
                <a:avLst/>
                <a:gdLst>
                  <a:gd name="T0" fmla="*/ 0 w 25"/>
                  <a:gd name="T1" fmla="*/ 0 h 25"/>
                  <a:gd name="T2" fmla="*/ 0 w 25"/>
                  <a:gd name="T3" fmla="*/ 1 h 25"/>
                  <a:gd name="T4" fmla="*/ 0 w 25"/>
                  <a:gd name="T5" fmla="*/ 1 h 25"/>
                  <a:gd name="T6" fmla="*/ 0 w 25"/>
                  <a:gd name="T7" fmla="*/ 1 h 25"/>
                  <a:gd name="T8" fmla="*/ 0 w 25"/>
                  <a:gd name="T9" fmla="*/ 0 h 25"/>
                  <a:gd name="T10" fmla="*/ 0 60000 65536"/>
                  <a:gd name="T11" fmla="*/ 0 60000 65536"/>
                  <a:gd name="T12" fmla="*/ 0 60000 65536"/>
                  <a:gd name="T13" fmla="*/ 0 60000 65536"/>
                  <a:gd name="T14" fmla="*/ 0 60000 65536"/>
                  <a:gd name="T15" fmla="*/ 0 w 25"/>
                  <a:gd name="T16" fmla="*/ 0 h 25"/>
                  <a:gd name="T17" fmla="*/ 25 w 25"/>
                  <a:gd name="T18" fmla="*/ 25 h 25"/>
                </a:gdLst>
                <a:ahLst/>
                <a:cxnLst>
                  <a:cxn ang="T10">
                    <a:pos x="T0" y="T1"/>
                  </a:cxn>
                  <a:cxn ang="T11">
                    <a:pos x="T2" y="T3"/>
                  </a:cxn>
                  <a:cxn ang="T12">
                    <a:pos x="T4" y="T5"/>
                  </a:cxn>
                  <a:cxn ang="T13">
                    <a:pos x="T6" y="T7"/>
                  </a:cxn>
                  <a:cxn ang="T14">
                    <a:pos x="T8" y="T9"/>
                  </a:cxn>
                </a:cxnLst>
                <a:rect l="T15" t="T16" r="T17" b="T18"/>
                <a:pathLst>
                  <a:path w="25" h="25">
                    <a:moveTo>
                      <a:pt x="7" y="0"/>
                    </a:moveTo>
                    <a:lnTo>
                      <a:pt x="0" y="24"/>
                    </a:lnTo>
                    <a:lnTo>
                      <a:pt x="18" y="25"/>
                    </a:lnTo>
                    <a:lnTo>
                      <a:pt x="25" y="5"/>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52" name="Freeform 131"/>
              <p:cNvSpPr>
                <a:spLocks/>
              </p:cNvSpPr>
              <p:nvPr/>
            </p:nvSpPr>
            <p:spPr bwMode="auto">
              <a:xfrm>
                <a:off x="884" y="2205"/>
                <a:ext cx="12" cy="14"/>
              </a:xfrm>
              <a:custGeom>
                <a:avLst/>
                <a:gdLst>
                  <a:gd name="T0" fmla="*/ 0 w 25"/>
                  <a:gd name="T1" fmla="*/ 0 h 26"/>
                  <a:gd name="T2" fmla="*/ 0 w 25"/>
                  <a:gd name="T3" fmla="*/ 1 h 26"/>
                  <a:gd name="T4" fmla="*/ 0 w 25"/>
                  <a:gd name="T5" fmla="*/ 1 h 26"/>
                  <a:gd name="T6" fmla="*/ 0 w 25"/>
                  <a:gd name="T7" fmla="*/ 1 h 26"/>
                  <a:gd name="T8" fmla="*/ 0 w 25"/>
                  <a:gd name="T9" fmla="*/ 0 h 26"/>
                  <a:gd name="T10" fmla="*/ 0 60000 65536"/>
                  <a:gd name="T11" fmla="*/ 0 60000 65536"/>
                  <a:gd name="T12" fmla="*/ 0 60000 65536"/>
                  <a:gd name="T13" fmla="*/ 0 60000 65536"/>
                  <a:gd name="T14" fmla="*/ 0 60000 65536"/>
                  <a:gd name="T15" fmla="*/ 0 w 25"/>
                  <a:gd name="T16" fmla="*/ 0 h 26"/>
                  <a:gd name="T17" fmla="*/ 25 w 25"/>
                  <a:gd name="T18" fmla="*/ 26 h 26"/>
                </a:gdLst>
                <a:ahLst/>
                <a:cxnLst>
                  <a:cxn ang="T10">
                    <a:pos x="T0" y="T1"/>
                  </a:cxn>
                  <a:cxn ang="T11">
                    <a:pos x="T2" y="T3"/>
                  </a:cxn>
                  <a:cxn ang="T12">
                    <a:pos x="T4" y="T5"/>
                  </a:cxn>
                  <a:cxn ang="T13">
                    <a:pos x="T6" y="T7"/>
                  </a:cxn>
                  <a:cxn ang="T14">
                    <a:pos x="T8" y="T9"/>
                  </a:cxn>
                </a:cxnLst>
                <a:rect l="T15" t="T16" r="T17" b="T18"/>
                <a:pathLst>
                  <a:path w="25" h="26">
                    <a:moveTo>
                      <a:pt x="7" y="0"/>
                    </a:moveTo>
                    <a:lnTo>
                      <a:pt x="0" y="24"/>
                    </a:lnTo>
                    <a:lnTo>
                      <a:pt x="17" y="26"/>
                    </a:lnTo>
                    <a:lnTo>
                      <a:pt x="25" y="5"/>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53" name="Freeform 132"/>
              <p:cNvSpPr>
                <a:spLocks/>
              </p:cNvSpPr>
              <p:nvPr/>
            </p:nvSpPr>
            <p:spPr bwMode="auto">
              <a:xfrm>
                <a:off x="908" y="2208"/>
                <a:ext cx="11" cy="13"/>
              </a:xfrm>
              <a:custGeom>
                <a:avLst/>
                <a:gdLst>
                  <a:gd name="T0" fmla="*/ 0 w 23"/>
                  <a:gd name="T1" fmla="*/ 0 h 27"/>
                  <a:gd name="T2" fmla="*/ 0 w 23"/>
                  <a:gd name="T3" fmla="*/ 0 h 27"/>
                  <a:gd name="T4" fmla="*/ 0 w 23"/>
                  <a:gd name="T5" fmla="*/ 0 h 27"/>
                  <a:gd name="T6" fmla="*/ 0 w 23"/>
                  <a:gd name="T7" fmla="*/ 0 h 27"/>
                  <a:gd name="T8" fmla="*/ 0 w 23"/>
                  <a:gd name="T9" fmla="*/ 0 h 27"/>
                  <a:gd name="T10" fmla="*/ 0 60000 65536"/>
                  <a:gd name="T11" fmla="*/ 0 60000 65536"/>
                  <a:gd name="T12" fmla="*/ 0 60000 65536"/>
                  <a:gd name="T13" fmla="*/ 0 60000 65536"/>
                  <a:gd name="T14" fmla="*/ 0 60000 65536"/>
                  <a:gd name="T15" fmla="*/ 0 w 23"/>
                  <a:gd name="T16" fmla="*/ 0 h 27"/>
                  <a:gd name="T17" fmla="*/ 23 w 23"/>
                  <a:gd name="T18" fmla="*/ 27 h 27"/>
                </a:gdLst>
                <a:ahLst/>
                <a:cxnLst>
                  <a:cxn ang="T10">
                    <a:pos x="T0" y="T1"/>
                  </a:cxn>
                  <a:cxn ang="T11">
                    <a:pos x="T2" y="T3"/>
                  </a:cxn>
                  <a:cxn ang="T12">
                    <a:pos x="T4" y="T5"/>
                  </a:cxn>
                  <a:cxn ang="T13">
                    <a:pos x="T6" y="T7"/>
                  </a:cxn>
                  <a:cxn ang="T14">
                    <a:pos x="T8" y="T9"/>
                  </a:cxn>
                </a:cxnLst>
                <a:rect l="T15" t="T16" r="T17" b="T18"/>
                <a:pathLst>
                  <a:path w="23" h="27">
                    <a:moveTo>
                      <a:pt x="7" y="0"/>
                    </a:moveTo>
                    <a:lnTo>
                      <a:pt x="0" y="25"/>
                    </a:lnTo>
                    <a:lnTo>
                      <a:pt x="16" y="27"/>
                    </a:lnTo>
                    <a:lnTo>
                      <a:pt x="23" y="6"/>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54" name="Freeform 133"/>
              <p:cNvSpPr>
                <a:spLocks/>
              </p:cNvSpPr>
              <p:nvPr/>
            </p:nvSpPr>
            <p:spPr bwMode="auto">
              <a:xfrm>
                <a:off x="890" y="2230"/>
                <a:ext cx="12" cy="13"/>
              </a:xfrm>
              <a:custGeom>
                <a:avLst/>
                <a:gdLst>
                  <a:gd name="T0" fmla="*/ 1 w 24"/>
                  <a:gd name="T1" fmla="*/ 0 h 25"/>
                  <a:gd name="T2" fmla="*/ 0 w 24"/>
                  <a:gd name="T3" fmla="*/ 1 h 25"/>
                  <a:gd name="T4" fmla="*/ 1 w 24"/>
                  <a:gd name="T5" fmla="*/ 1 h 25"/>
                  <a:gd name="T6" fmla="*/ 1 w 24"/>
                  <a:gd name="T7" fmla="*/ 1 h 25"/>
                  <a:gd name="T8" fmla="*/ 1 w 24"/>
                  <a:gd name="T9" fmla="*/ 0 h 25"/>
                  <a:gd name="T10" fmla="*/ 0 60000 65536"/>
                  <a:gd name="T11" fmla="*/ 0 60000 65536"/>
                  <a:gd name="T12" fmla="*/ 0 60000 65536"/>
                  <a:gd name="T13" fmla="*/ 0 60000 65536"/>
                  <a:gd name="T14" fmla="*/ 0 60000 65536"/>
                  <a:gd name="T15" fmla="*/ 0 w 24"/>
                  <a:gd name="T16" fmla="*/ 0 h 25"/>
                  <a:gd name="T17" fmla="*/ 24 w 24"/>
                  <a:gd name="T18" fmla="*/ 25 h 25"/>
                </a:gdLst>
                <a:ahLst/>
                <a:cxnLst>
                  <a:cxn ang="T10">
                    <a:pos x="T0" y="T1"/>
                  </a:cxn>
                  <a:cxn ang="T11">
                    <a:pos x="T2" y="T3"/>
                  </a:cxn>
                  <a:cxn ang="T12">
                    <a:pos x="T4" y="T5"/>
                  </a:cxn>
                  <a:cxn ang="T13">
                    <a:pos x="T6" y="T7"/>
                  </a:cxn>
                  <a:cxn ang="T14">
                    <a:pos x="T8" y="T9"/>
                  </a:cxn>
                </a:cxnLst>
                <a:rect l="T15" t="T16" r="T17" b="T18"/>
                <a:pathLst>
                  <a:path w="24" h="25">
                    <a:moveTo>
                      <a:pt x="7" y="0"/>
                    </a:moveTo>
                    <a:lnTo>
                      <a:pt x="0" y="24"/>
                    </a:lnTo>
                    <a:lnTo>
                      <a:pt x="17" y="25"/>
                    </a:lnTo>
                    <a:lnTo>
                      <a:pt x="24" y="6"/>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55" name="Freeform 134"/>
              <p:cNvSpPr>
                <a:spLocks/>
              </p:cNvSpPr>
              <p:nvPr/>
            </p:nvSpPr>
            <p:spPr bwMode="auto">
              <a:xfrm>
                <a:off x="874" y="2225"/>
                <a:ext cx="11" cy="14"/>
              </a:xfrm>
              <a:custGeom>
                <a:avLst/>
                <a:gdLst>
                  <a:gd name="T0" fmla="*/ 0 w 23"/>
                  <a:gd name="T1" fmla="*/ 0 h 26"/>
                  <a:gd name="T2" fmla="*/ 0 w 23"/>
                  <a:gd name="T3" fmla="*/ 1 h 26"/>
                  <a:gd name="T4" fmla="*/ 0 w 23"/>
                  <a:gd name="T5" fmla="*/ 1 h 26"/>
                  <a:gd name="T6" fmla="*/ 0 w 23"/>
                  <a:gd name="T7" fmla="*/ 1 h 26"/>
                  <a:gd name="T8" fmla="*/ 0 w 23"/>
                  <a:gd name="T9" fmla="*/ 0 h 26"/>
                  <a:gd name="T10" fmla="*/ 0 60000 65536"/>
                  <a:gd name="T11" fmla="*/ 0 60000 65536"/>
                  <a:gd name="T12" fmla="*/ 0 60000 65536"/>
                  <a:gd name="T13" fmla="*/ 0 60000 65536"/>
                  <a:gd name="T14" fmla="*/ 0 60000 65536"/>
                  <a:gd name="T15" fmla="*/ 0 w 23"/>
                  <a:gd name="T16" fmla="*/ 0 h 26"/>
                  <a:gd name="T17" fmla="*/ 23 w 23"/>
                  <a:gd name="T18" fmla="*/ 26 h 26"/>
                </a:gdLst>
                <a:ahLst/>
                <a:cxnLst>
                  <a:cxn ang="T10">
                    <a:pos x="T0" y="T1"/>
                  </a:cxn>
                  <a:cxn ang="T11">
                    <a:pos x="T2" y="T3"/>
                  </a:cxn>
                  <a:cxn ang="T12">
                    <a:pos x="T4" y="T5"/>
                  </a:cxn>
                  <a:cxn ang="T13">
                    <a:pos x="T6" y="T7"/>
                  </a:cxn>
                  <a:cxn ang="T14">
                    <a:pos x="T8" y="T9"/>
                  </a:cxn>
                </a:cxnLst>
                <a:rect l="T15" t="T16" r="T17" b="T18"/>
                <a:pathLst>
                  <a:path w="23" h="26">
                    <a:moveTo>
                      <a:pt x="7" y="0"/>
                    </a:moveTo>
                    <a:lnTo>
                      <a:pt x="0" y="24"/>
                    </a:lnTo>
                    <a:lnTo>
                      <a:pt x="16" y="26"/>
                    </a:lnTo>
                    <a:lnTo>
                      <a:pt x="23" y="6"/>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56" name="Freeform 135"/>
              <p:cNvSpPr>
                <a:spLocks/>
              </p:cNvSpPr>
              <p:nvPr/>
            </p:nvSpPr>
            <p:spPr bwMode="auto">
              <a:xfrm>
                <a:off x="877" y="2247"/>
                <a:ext cx="12" cy="12"/>
              </a:xfrm>
              <a:custGeom>
                <a:avLst/>
                <a:gdLst>
                  <a:gd name="T0" fmla="*/ 1 w 24"/>
                  <a:gd name="T1" fmla="*/ 0 h 24"/>
                  <a:gd name="T2" fmla="*/ 0 w 24"/>
                  <a:gd name="T3" fmla="*/ 1 h 24"/>
                  <a:gd name="T4" fmla="*/ 1 w 24"/>
                  <a:gd name="T5" fmla="*/ 1 h 24"/>
                  <a:gd name="T6" fmla="*/ 1 w 24"/>
                  <a:gd name="T7" fmla="*/ 1 h 24"/>
                  <a:gd name="T8" fmla="*/ 1 w 24"/>
                  <a:gd name="T9" fmla="*/ 0 h 24"/>
                  <a:gd name="T10" fmla="*/ 0 60000 65536"/>
                  <a:gd name="T11" fmla="*/ 0 60000 65536"/>
                  <a:gd name="T12" fmla="*/ 0 60000 65536"/>
                  <a:gd name="T13" fmla="*/ 0 60000 65536"/>
                  <a:gd name="T14" fmla="*/ 0 60000 65536"/>
                  <a:gd name="T15" fmla="*/ 0 w 24"/>
                  <a:gd name="T16" fmla="*/ 0 h 24"/>
                  <a:gd name="T17" fmla="*/ 24 w 24"/>
                  <a:gd name="T18" fmla="*/ 24 h 24"/>
                </a:gdLst>
                <a:ahLst/>
                <a:cxnLst>
                  <a:cxn ang="T10">
                    <a:pos x="T0" y="T1"/>
                  </a:cxn>
                  <a:cxn ang="T11">
                    <a:pos x="T2" y="T3"/>
                  </a:cxn>
                  <a:cxn ang="T12">
                    <a:pos x="T4" y="T5"/>
                  </a:cxn>
                  <a:cxn ang="T13">
                    <a:pos x="T6" y="T7"/>
                  </a:cxn>
                  <a:cxn ang="T14">
                    <a:pos x="T8" y="T9"/>
                  </a:cxn>
                </a:cxnLst>
                <a:rect l="T15" t="T16" r="T17" b="T18"/>
                <a:pathLst>
                  <a:path w="24" h="24">
                    <a:moveTo>
                      <a:pt x="7" y="0"/>
                    </a:moveTo>
                    <a:lnTo>
                      <a:pt x="0" y="23"/>
                    </a:lnTo>
                    <a:lnTo>
                      <a:pt x="16" y="24"/>
                    </a:lnTo>
                    <a:lnTo>
                      <a:pt x="24" y="5"/>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57" name="Freeform 136"/>
              <p:cNvSpPr>
                <a:spLocks/>
              </p:cNvSpPr>
              <p:nvPr/>
            </p:nvSpPr>
            <p:spPr bwMode="auto">
              <a:xfrm>
                <a:off x="860" y="2246"/>
                <a:ext cx="12" cy="12"/>
              </a:xfrm>
              <a:custGeom>
                <a:avLst/>
                <a:gdLst>
                  <a:gd name="T0" fmla="*/ 1 w 23"/>
                  <a:gd name="T1" fmla="*/ 0 h 26"/>
                  <a:gd name="T2" fmla="*/ 0 w 23"/>
                  <a:gd name="T3" fmla="*/ 0 h 26"/>
                  <a:gd name="T4" fmla="*/ 1 w 23"/>
                  <a:gd name="T5" fmla="*/ 0 h 26"/>
                  <a:gd name="T6" fmla="*/ 1 w 23"/>
                  <a:gd name="T7" fmla="*/ 0 h 26"/>
                  <a:gd name="T8" fmla="*/ 1 w 23"/>
                  <a:gd name="T9" fmla="*/ 0 h 26"/>
                  <a:gd name="T10" fmla="*/ 0 60000 65536"/>
                  <a:gd name="T11" fmla="*/ 0 60000 65536"/>
                  <a:gd name="T12" fmla="*/ 0 60000 65536"/>
                  <a:gd name="T13" fmla="*/ 0 60000 65536"/>
                  <a:gd name="T14" fmla="*/ 0 60000 65536"/>
                  <a:gd name="T15" fmla="*/ 0 w 23"/>
                  <a:gd name="T16" fmla="*/ 0 h 26"/>
                  <a:gd name="T17" fmla="*/ 23 w 23"/>
                  <a:gd name="T18" fmla="*/ 26 h 26"/>
                </a:gdLst>
                <a:ahLst/>
                <a:cxnLst>
                  <a:cxn ang="T10">
                    <a:pos x="T0" y="T1"/>
                  </a:cxn>
                  <a:cxn ang="T11">
                    <a:pos x="T2" y="T3"/>
                  </a:cxn>
                  <a:cxn ang="T12">
                    <a:pos x="T4" y="T5"/>
                  </a:cxn>
                  <a:cxn ang="T13">
                    <a:pos x="T6" y="T7"/>
                  </a:cxn>
                  <a:cxn ang="T14">
                    <a:pos x="T8" y="T9"/>
                  </a:cxn>
                </a:cxnLst>
                <a:rect l="T15" t="T16" r="T17" b="T18"/>
                <a:pathLst>
                  <a:path w="23" h="26">
                    <a:moveTo>
                      <a:pt x="7" y="0"/>
                    </a:moveTo>
                    <a:lnTo>
                      <a:pt x="0" y="23"/>
                    </a:lnTo>
                    <a:lnTo>
                      <a:pt x="16" y="26"/>
                    </a:lnTo>
                    <a:lnTo>
                      <a:pt x="23" y="6"/>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58" name="Freeform 137"/>
              <p:cNvSpPr>
                <a:spLocks/>
              </p:cNvSpPr>
              <p:nvPr/>
            </p:nvSpPr>
            <p:spPr bwMode="auto">
              <a:xfrm>
                <a:off x="871" y="2269"/>
                <a:ext cx="12" cy="12"/>
              </a:xfrm>
              <a:custGeom>
                <a:avLst/>
                <a:gdLst>
                  <a:gd name="T0" fmla="*/ 1 w 24"/>
                  <a:gd name="T1" fmla="*/ 0 h 26"/>
                  <a:gd name="T2" fmla="*/ 0 w 24"/>
                  <a:gd name="T3" fmla="*/ 0 h 26"/>
                  <a:gd name="T4" fmla="*/ 1 w 24"/>
                  <a:gd name="T5" fmla="*/ 0 h 26"/>
                  <a:gd name="T6" fmla="*/ 1 w 24"/>
                  <a:gd name="T7" fmla="*/ 0 h 26"/>
                  <a:gd name="T8" fmla="*/ 1 w 24"/>
                  <a:gd name="T9" fmla="*/ 0 h 26"/>
                  <a:gd name="T10" fmla="*/ 0 60000 65536"/>
                  <a:gd name="T11" fmla="*/ 0 60000 65536"/>
                  <a:gd name="T12" fmla="*/ 0 60000 65536"/>
                  <a:gd name="T13" fmla="*/ 0 60000 65536"/>
                  <a:gd name="T14" fmla="*/ 0 60000 65536"/>
                  <a:gd name="T15" fmla="*/ 0 w 24"/>
                  <a:gd name="T16" fmla="*/ 0 h 26"/>
                  <a:gd name="T17" fmla="*/ 24 w 24"/>
                  <a:gd name="T18" fmla="*/ 26 h 26"/>
                </a:gdLst>
                <a:ahLst/>
                <a:cxnLst>
                  <a:cxn ang="T10">
                    <a:pos x="T0" y="T1"/>
                  </a:cxn>
                  <a:cxn ang="T11">
                    <a:pos x="T2" y="T3"/>
                  </a:cxn>
                  <a:cxn ang="T12">
                    <a:pos x="T4" y="T5"/>
                  </a:cxn>
                  <a:cxn ang="T13">
                    <a:pos x="T6" y="T7"/>
                  </a:cxn>
                  <a:cxn ang="T14">
                    <a:pos x="T8" y="T9"/>
                  </a:cxn>
                </a:cxnLst>
                <a:rect l="T15" t="T16" r="T17" b="T18"/>
                <a:pathLst>
                  <a:path w="24" h="26">
                    <a:moveTo>
                      <a:pt x="7" y="0"/>
                    </a:moveTo>
                    <a:lnTo>
                      <a:pt x="0" y="24"/>
                    </a:lnTo>
                    <a:lnTo>
                      <a:pt x="16" y="26"/>
                    </a:lnTo>
                    <a:lnTo>
                      <a:pt x="24" y="6"/>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59" name="Freeform 138"/>
              <p:cNvSpPr>
                <a:spLocks/>
              </p:cNvSpPr>
              <p:nvPr/>
            </p:nvSpPr>
            <p:spPr bwMode="auto">
              <a:xfrm>
                <a:off x="870" y="2167"/>
                <a:ext cx="12" cy="14"/>
              </a:xfrm>
              <a:custGeom>
                <a:avLst/>
                <a:gdLst>
                  <a:gd name="T0" fmla="*/ 1 w 23"/>
                  <a:gd name="T1" fmla="*/ 0 h 26"/>
                  <a:gd name="T2" fmla="*/ 0 w 23"/>
                  <a:gd name="T3" fmla="*/ 1 h 26"/>
                  <a:gd name="T4" fmla="*/ 1 w 23"/>
                  <a:gd name="T5" fmla="*/ 1 h 26"/>
                  <a:gd name="T6" fmla="*/ 1 w 23"/>
                  <a:gd name="T7" fmla="*/ 1 h 26"/>
                  <a:gd name="T8" fmla="*/ 1 w 23"/>
                  <a:gd name="T9" fmla="*/ 0 h 26"/>
                  <a:gd name="T10" fmla="*/ 0 60000 65536"/>
                  <a:gd name="T11" fmla="*/ 0 60000 65536"/>
                  <a:gd name="T12" fmla="*/ 0 60000 65536"/>
                  <a:gd name="T13" fmla="*/ 0 60000 65536"/>
                  <a:gd name="T14" fmla="*/ 0 60000 65536"/>
                  <a:gd name="T15" fmla="*/ 0 w 23"/>
                  <a:gd name="T16" fmla="*/ 0 h 26"/>
                  <a:gd name="T17" fmla="*/ 23 w 23"/>
                  <a:gd name="T18" fmla="*/ 26 h 26"/>
                </a:gdLst>
                <a:ahLst/>
                <a:cxnLst>
                  <a:cxn ang="T10">
                    <a:pos x="T0" y="T1"/>
                  </a:cxn>
                  <a:cxn ang="T11">
                    <a:pos x="T2" y="T3"/>
                  </a:cxn>
                  <a:cxn ang="T12">
                    <a:pos x="T4" y="T5"/>
                  </a:cxn>
                  <a:cxn ang="T13">
                    <a:pos x="T6" y="T7"/>
                  </a:cxn>
                  <a:cxn ang="T14">
                    <a:pos x="T8" y="T9"/>
                  </a:cxn>
                </a:cxnLst>
                <a:rect l="T15" t="T16" r="T17" b="T18"/>
                <a:pathLst>
                  <a:path w="23" h="26">
                    <a:moveTo>
                      <a:pt x="7" y="0"/>
                    </a:moveTo>
                    <a:lnTo>
                      <a:pt x="0" y="24"/>
                    </a:lnTo>
                    <a:lnTo>
                      <a:pt x="16" y="26"/>
                    </a:lnTo>
                    <a:lnTo>
                      <a:pt x="23" y="5"/>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60" name="Freeform 139"/>
              <p:cNvSpPr>
                <a:spLocks/>
              </p:cNvSpPr>
              <p:nvPr/>
            </p:nvSpPr>
            <p:spPr bwMode="auto">
              <a:xfrm>
                <a:off x="922" y="2152"/>
                <a:ext cx="12" cy="12"/>
              </a:xfrm>
              <a:custGeom>
                <a:avLst/>
                <a:gdLst>
                  <a:gd name="T0" fmla="*/ 1 w 24"/>
                  <a:gd name="T1" fmla="*/ 0 h 25"/>
                  <a:gd name="T2" fmla="*/ 0 w 24"/>
                  <a:gd name="T3" fmla="*/ 0 h 25"/>
                  <a:gd name="T4" fmla="*/ 1 w 24"/>
                  <a:gd name="T5" fmla="*/ 0 h 25"/>
                  <a:gd name="T6" fmla="*/ 1 w 24"/>
                  <a:gd name="T7" fmla="*/ 0 h 25"/>
                  <a:gd name="T8" fmla="*/ 1 w 24"/>
                  <a:gd name="T9" fmla="*/ 0 h 25"/>
                  <a:gd name="T10" fmla="*/ 0 60000 65536"/>
                  <a:gd name="T11" fmla="*/ 0 60000 65536"/>
                  <a:gd name="T12" fmla="*/ 0 60000 65536"/>
                  <a:gd name="T13" fmla="*/ 0 60000 65536"/>
                  <a:gd name="T14" fmla="*/ 0 60000 65536"/>
                  <a:gd name="T15" fmla="*/ 0 w 24"/>
                  <a:gd name="T16" fmla="*/ 0 h 25"/>
                  <a:gd name="T17" fmla="*/ 24 w 24"/>
                  <a:gd name="T18" fmla="*/ 25 h 25"/>
                </a:gdLst>
                <a:ahLst/>
                <a:cxnLst>
                  <a:cxn ang="T10">
                    <a:pos x="T0" y="T1"/>
                  </a:cxn>
                  <a:cxn ang="T11">
                    <a:pos x="T2" y="T3"/>
                  </a:cxn>
                  <a:cxn ang="T12">
                    <a:pos x="T4" y="T5"/>
                  </a:cxn>
                  <a:cxn ang="T13">
                    <a:pos x="T6" y="T7"/>
                  </a:cxn>
                  <a:cxn ang="T14">
                    <a:pos x="T8" y="T9"/>
                  </a:cxn>
                </a:cxnLst>
                <a:rect l="T15" t="T16" r="T17" b="T18"/>
                <a:pathLst>
                  <a:path w="24" h="25">
                    <a:moveTo>
                      <a:pt x="7" y="0"/>
                    </a:moveTo>
                    <a:lnTo>
                      <a:pt x="0" y="24"/>
                    </a:lnTo>
                    <a:lnTo>
                      <a:pt x="16" y="25"/>
                    </a:lnTo>
                    <a:lnTo>
                      <a:pt x="24" y="5"/>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61" name="Freeform 140"/>
              <p:cNvSpPr>
                <a:spLocks/>
              </p:cNvSpPr>
              <p:nvPr/>
            </p:nvSpPr>
            <p:spPr bwMode="auto">
              <a:xfrm>
                <a:off x="874" y="1794"/>
                <a:ext cx="202" cy="199"/>
              </a:xfrm>
              <a:custGeom>
                <a:avLst/>
                <a:gdLst>
                  <a:gd name="T0" fmla="*/ 1 w 404"/>
                  <a:gd name="T1" fmla="*/ 1 h 398"/>
                  <a:gd name="T2" fmla="*/ 1 w 404"/>
                  <a:gd name="T3" fmla="*/ 1 h 398"/>
                  <a:gd name="T4" fmla="*/ 1 w 404"/>
                  <a:gd name="T5" fmla="*/ 1 h 398"/>
                  <a:gd name="T6" fmla="*/ 1 w 404"/>
                  <a:gd name="T7" fmla="*/ 1 h 398"/>
                  <a:gd name="T8" fmla="*/ 1 w 404"/>
                  <a:gd name="T9" fmla="*/ 1 h 398"/>
                  <a:gd name="T10" fmla="*/ 1 w 404"/>
                  <a:gd name="T11" fmla="*/ 1 h 398"/>
                  <a:gd name="T12" fmla="*/ 1 w 404"/>
                  <a:gd name="T13" fmla="*/ 1 h 398"/>
                  <a:gd name="T14" fmla="*/ 1 w 404"/>
                  <a:gd name="T15" fmla="*/ 1 h 398"/>
                  <a:gd name="T16" fmla="*/ 1 w 404"/>
                  <a:gd name="T17" fmla="*/ 1 h 398"/>
                  <a:gd name="T18" fmla="*/ 1 w 404"/>
                  <a:gd name="T19" fmla="*/ 1 h 398"/>
                  <a:gd name="T20" fmla="*/ 1 w 404"/>
                  <a:gd name="T21" fmla="*/ 1 h 398"/>
                  <a:gd name="T22" fmla="*/ 1 w 404"/>
                  <a:gd name="T23" fmla="*/ 1 h 398"/>
                  <a:gd name="T24" fmla="*/ 1 w 404"/>
                  <a:gd name="T25" fmla="*/ 1 h 398"/>
                  <a:gd name="T26" fmla="*/ 1 w 404"/>
                  <a:gd name="T27" fmla="*/ 1 h 398"/>
                  <a:gd name="T28" fmla="*/ 1 w 404"/>
                  <a:gd name="T29" fmla="*/ 1 h 398"/>
                  <a:gd name="T30" fmla="*/ 1 w 404"/>
                  <a:gd name="T31" fmla="*/ 1 h 398"/>
                  <a:gd name="T32" fmla="*/ 1 w 404"/>
                  <a:gd name="T33" fmla="*/ 0 h 398"/>
                  <a:gd name="T34" fmla="*/ 1 w 404"/>
                  <a:gd name="T35" fmla="*/ 1 h 398"/>
                  <a:gd name="T36" fmla="*/ 1 w 404"/>
                  <a:gd name="T37" fmla="*/ 1 h 398"/>
                  <a:gd name="T38" fmla="*/ 1 w 404"/>
                  <a:gd name="T39" fmla="*/ 1 h 398"/>
                  <a:gd name="T40" fmla="*/ 1 w 404"/>
                  <a:gd name="T41" fmla="*/ 1 h 398"/>
                  <a:gd name="T42" fmla="*/ 1 w 404"/>
                  <a:gd name="T43" fmla="*/ 1 h 398"/>
                  <a:gd name="T44" fmla="*/ 1 w 404"/>
                  <a:gd name="T45" fmla="*/ 1 h 398"/>
                  <a:gd name="T46" fmla="*/ 1 w 404"/>
                  <a:gd name="T47" fmla="*/ 1 h 398"/>
                  <a:gd name="T48" fmla="*/ 1 w 404"/>
                  <a:gd name="T49" fmla="*/ 1 h 398"/>
                  <a:gd name="T50" fmla="*/ 1 w 404"/>
                  <a:gd name="T51" fmla="*/ 1 h 398"/>
                  <a:gd name="T52" fmla="*/ 1 w 404"/>
                  <a:gd name="T53" fmla="*/ 1 h 398"/>
                  <a:gd name="T54" fmla="*/ 1 w 404"/>
                  <a:gd name="T55" fmla="*/ 1 h 398"/>
                  <a:gd name="T56" fmla="*/ 1 w 404"/>
                  <a:gd name="T57" fmla="*/ 1 h 398"/>
                  <a:gd name="T58" fmla="*/ 1 w 404"/>
                  <a:gd name="T59" fmla="*/ 1 h 398"/>
                  <a:gd name="T60" fmla="*/ 1 w 404"/>
                  <a:gd name="T61" fmla="*/ 1 h 398"/>
                  <a:gd name="T62" fmla="*/ 1 w 404"/>
                  <a:gd name="T63" fmla="*/ 1 h 398"/>
                  <a:gd name="T64" fmla="*/ 1 w 404"/>
                  <a:gd name="T65" fmla="*/ 1 h 398"/>
                  <a:gd name="T66" fmla="*/ 1 w 404"/>
                  <a:gd name="T67" fmla="*/ 1 h 398"/>
                  <a:gd name="T68" fmla="*/ 1 w 404"/>
                  <a:gd name="T69" fmla="*/ 1 h 398"/>
                  <a:gd name="T70" fmla="*/ 1 w 404"/>
                  <a:gd name="T71" fmla="*/ 1 h 398"/>
                  <a:gd name="T72" fmla="*/ 1 w 404"/>
                  <a:gd name="T73" fmla="*/ 1 h 39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04"/>
                  <a:gd name="T112" fmla="*/ 0 h 398"/>
                  <a:gd name="T113" fmla="*/ 404 w 404"/>
                  <a:gd name="T114" fmla="*/ 398 h 39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04" h="398">
                    <a:moveTo>
                      <a:pt x="206" y="340"/>
                    </a:moveTo>
                    <a:lnTo>
                      <a:pt x="207" y="336"/>
                    </a:lnTo>
                    <a:lnTo>
                      <a:pt x="212" y="325"/>
                    </a:lnTo>
                    <a:lnTo>
                      <a:pt x="218" y="310"/>
                    </a:lnTo>
                    <a:lnTo>
                      <a:pt x="224" y="292"/>
                    </a:lnTo>
                    <a:lnTo>
                      <a:pt x="234" y="274"/>
                    </a:lnTo>
                    <a:lnTo>
                      <a:pt x="243" y="258"/>
                    </a:lnTo>
                    <a:lnTo>
                      <a:pt x="252" y="247"/>
                    </a:lnTo>
                    <a:lnTo>
                      <a:pt x="260" y="241"/>
                    </a:lnTo>
                    <a:lnTo>
                      <a:pt x="273" y="245"/>
                    </a:lnTo>
                    <a:lnTo>
                      <a:pt x="292" y="257"/>
                    </a:lnTo>
                    <a:lnTo>
                      <a:pt x="315" y="276"/>
                    </a:lnTo>
                    <a:lnTo>
                      <a:pt x="341" y="298"/>
                    </a:lnTo>
                    <a:lnTo>
                      <a:pt x="364" y="319"/>
                    </a:lnTo>
                    <a:lnTo>
                      <a:pt x="385" y="339"/>
                    </a:lnTo>
                    <a:lnTo>
                      <a:pt x="398" y="352"/>
                    </a:lnTo>
                    <a:lnTo>
                      <a:pt x="404" y="357"/>
                    </a:lnTo>
                    <a:lnTo>
                      <a:pt x="400" y="346"/>
                    </a:lnTo>
                    <a:lnTo>
                      <a:pt x="387" y="317"/>
                    </a:lnTo>
                    <a:lnTo>
                      <a:pt x="367" y="278"/>
                    </a:lnTo>
                    <a:lnTo>
                      <a:pt x="343" y="233"/>
                    </a:lnTo>
                    <a:lnTo>
                      <a:pt x="317" y="190"/>
                    </a:lnTo>
                    <a:lnTo>
                      <a:pt x="289" y="157"/>
                    </a:lnTo>
                    <a:lnTo>
                      <a:pt x="264" y="140"/>
                    </a:lnTo>
                    <a:lnTo>
                      <a:pt x="239" y="143"/>
                    </a:lnTo>
                    <a:lnTo>
                      <a:pt x="222" y="157"/>
                    </a:lnTo>
                    <a:lnTo>
                      <a:pt x="212" y="166"/>
                    </a:lnTo>
                    <a:lnTo>
                      <a:pt x="207" y="171"/>
                    </a:lnTo>
                    <a:lnTo>
                      <a:pt x="211" y="171"/>
                    </a:lnTo>
                    <a:lnTo>
                      <a:pt x="214" y="169"/>
                    </a:lnTo>
                    <a:lnTo>
                      <a:pt x="218" y="166"/>
                    </a:lnTo>
                    <a:lnTo>
                      <a:pt x="219" y="165"/>
                    </a:lnTo>
                    <a:lnTo>
                      <a:pt x="205" y="0"/>
                    </a:lnTo>
                    <a:lnTo>
                      <a:pt x="150" y="268"/>
                    </a:lnTo>
                    <a:lnTo>
                      <a:pt x="147" y="263"/>
                    </a:lnTo>
                    <a:lnTo>
                      <a:pt x="139" y="249"/>
                    </a:lnTo>
                    <a:lnTo>
                      <a:pt x="128" y="232"/>
                    </a:lnTo>
                    <a:lnTo>
                      <a:pt x="114" y="211"/>
                    </a:lnTo>
                    <a:lnTo>
                      <a:pt x="99" y="192"/>
                    </a:lnTo>
                    <a:lnTo>
                      <a:pt x="83" y="177"/>
                    </a:lnTo>
                    <a:lnTo>
                      <a:pt x="68" y="167"/>
                    </a:lnTo>
                    <a:lnTo>
                      <a:pt x="55" y="169"/>
                    </a:lnTo>
                    <a:lnTo>
                      <a:pt x="44" y="177"/>
                    </a:lnTo>
                    <a:lnTo>
                      <a:pt x="34" y="188"/>
                    </a:lnTo>
                    <a:lnTo>
                      <a:pt x="24" y="200"/>
                    </a:lnTo>
                    <a:lnTo>
                      <a:pt x="16" y="211"/>
                    </a:lnTo>
                    <a:lnTo>
                      <a:pt x="9" y="223"/>
                    </a:lnTo>
                    <a:lnTo>
                      <a:pt x="4" y="232"/>
                    </a:lnTo>
                    <a:lnTo>
                      <a:pt x="1" y="239"/>
                    </a:lnTo>
                    <a:lnTo>
                      <a:pt x="0" y="241"/>
                    </a:lnTo>
                    <a:lnTo>
                      <a:pt x="2" y="242"/>
                    </a:lnTo>
                    <a:lnTo>
                      <a:pt x="8" y="245"/>
                    </a:lnTo>
                    <a:lnTo>
                      <a:pt x="16" y="247"/>
                    </a:lnTo>
                    <a:lnTo>
                      <a:pt x="25" y="250"/>
                    </a:lnTo>
                    <a:lnTo>
                      <a:pt x="36" y="254"/>
                    </a:lnTo>
                    <a:lnTo>
                      <a:pt x="45" y="257"/>
                    </a:lnTo>
                    <a:lnTo>
                      <a:pt x="53" y="260"/>
                    </a:lnTo>
                    <a:lnTo>
                      <a:pt x="57" y="260"/>
                    </a:lnTo>
                    <a:lnTo>
                      <a:pt x="63" y="261"/>
                    </a:lnTo>
                    <a:lnTo>
                      <a:pt x="76" y="268"/>
                    </a:lnTo>
                    <a:lnTo>
                      <a:pt x="92" y="278"/>
                    </a:lnTo>
                    <a:lnTo>
                      <a:pt x="109" y="292"/>
                    </a:lnTo>
                    <a:lnTo>
                      <a:pt x="128" y="309"/>
                    </a:lnTo>
                    <a:lnTo>
                      <a:pt x="144" y="330"/>
                    </a:lnTo>
                    <a:lnTo>
                      <a:pt x="157" y="352"/>
                    </a:lnTo>
                    <a:lnTo>
                      <a:pt x="163" y="376"/>
                    </a:lnTo>
                    <a:lnTo>
                      <a:pt x="168" y="393"/>
                    </a:lnTo>
                    <a:lnTo>
                      <a:pt x="175" y="398"/>
                    </a:lnTo>
                    <a:lnTo>
                      <a:pt x="182" y="393"/>
                    </a:lnTo>
                    <a:lnTo>
                      <a:pt x="189" y="383"/>
                    </a:lnTo>
                    <a:lnTo>
                      <a:pt x="196" y="369"/>
                    </a:lnTo>
                    <a:lnTo>
                      <a:pt x="200" y="355"/>
                    </a:lnTo>
                    <a:lnTo>
                      <a:pt x="205" y="345"/>
                    </a:lnTo>
                    <a:lnTo>
                      <a:pt x="206" y="340"/>
                    </a:lnTo>
                    <a:close/>
                  </a:path>
                </a:pathLst>
              </a:custGeom>
              <a:solidFill>
                <a:srgbClr val="63C4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62" name="Freeform 141"/>
              <p:cNvSpPr>
                <a:spLocks/>
              </p:cNvSpPr>
              <p:nvPr/>
            </p:nvSpPr>
            <p:spPr bwMode="auto">
              <a:xfrm>
                <a:off x="941" y="1956"/>
                <a:ext cx="98" cy="268"/>
              </a:xfrm>
              <a:custGeom>
                <a:avLst/>
                <a:gdLst>
                  <a:gd name="T0" fmla="*/ 1 w 195"/>
                  <a:gd name="T1" fmla="*/ 0 h 537"/>
                  <a:gd name="T2" fmla="*/ 1 w 195"/>
                  <a:gd name="T3" fmla="*/ 0 h 537"/>
                  <a:gd name="T4" fmla="*/ 1 w 195"/>
                  <a:gd name="T5" fmla="*/ 0 h 537"/>
                  <a:gd name="T6" fmla="*/ 1 w 195"/>
                  <a:gd name="T7" fmla="*/ 0 h 537"/>
                  <a:gd name="T8" fmla="*/ 1 w 195"/>
                  <a:gd name="T9" fmla="*/ 0 h 537"/>
                  <a:gd name="T10" fmla="*/ 1 w 195"/>
                  <a:gd name="T11" fmla="*/ 0 h 537"/>
                  <a:gd name="T12" fmla="*/ 0 w 195"/>
                  <a:gd name="T13" fmla="*/ 0 h 537"/>
                  <a:gd name="T14" fmla="*/ 0 w 195"/>
                  <a:gd name="T15" fmla="*/ 0 h 537"/>
                  <a:gd name="T16" fmla="*/ 1 w 195"/>
                  <a:gd name="T17" fmla="*/ 0 h 537"/>
                  <a:gd name="T18" fmla="*/ 1 w 195"/>
                  <a:gd name="T19" fmla="*/ 0 h 537"/>
                  <a:gd name="T20" fmla="*/ 1 w 195"/>
                  <a:gd name="T21" fmla="*/ 0 h 537"/>
                  <a:gd name="T22" fmla="*/ 1 w 195"/>
                  <a:gd name="T23" fmla="*/ 0 h 537"/>
                  <a:gd name="T24" fmla="*/ 1 w 195"/>
                  <a:gd name="T25" fmla="*/ 0 h 537"/>
                  <a:gd name="T26" fmla="*/ 1 w 195"/>
                  <a:gd name="T27" fmla="*/ 0 h 537"/>
                  <a:gd name="T28" fmla="*/ 1 w 195"/>
                  <a:gd name="T29" fmla="*/ 0 h 537"/>
                  <a:gd name="T30" fmla="*/ 1 w 195"/>
                  <a:gd name="T31" fmla="*/ 0 h 537"/>
                  <a:gd name="T32" fmla="*/ 1 w 195"/>
                  <a:gd name="T33" fmla="*/ 0 h 537"/>
                  <a:gd name="T34" fmla="*/ 1 w 195"/>
                  <a:gd name="T35" fmla="*/ 0 h 537"/>
                  <a:gd name="T36" fmla="*/ 1 w 195"/>
                  <a:gd name="T37" fmla="*/ 0 h 537"/>
                  <a:gd name="T38" fmla="*/ 1 w 195"/>
                  <a:gd name="T39" fmla="*/ 0 h 537"/>
                  <a:gd name="T40" fmla="*/ 1 w 195"/>
                  <a:gd name="T41" fmla="*/ 0 h 537"/>
                  <a:gd name="T42" fmla="*/ 1 w 195"/>
                  <a:gd name="T43" fmla="*/ 0 h 537"/>
                  <a:gd name="T44" fmla="*/ 1 w 195"/>
                  <a:gd name="T45" fmla="*/ 0 h 537"/>
                  <a:gd name="T46" fmla="*/ 1 w 195"/>
                  <a:gd name="T47" fmla="*/ 0 h 537"/>
                  <a:gd name="T48" fmla="*/ 1 w 195"/>
                  <a:gd name="T49" fmla="*/ 0 h 537"/>
                  <a:gd name="T50" fmla="*/ 1 w 195"/>
                  <a:gd name="T51" fmla="*/ 0 h 537"/>
                  <a:gd name="T52" fmla="*/ 1 w 195"/>
                  <a:gd name="T53" fmla="*/ 0 h 537"/>
                  <a:gd name="T54" fmla="*/ 1 w 195"/>
                  <a:gd name="T55" fmla="*/ 0 h 537"/>
                  <a:gd name="T56" fmla="*/ 1 w 195"/>
                  <a:gd name="T57" fmla="*/ 0 h 537"/>
                  <a:gd name="T58" fmla="*/ 1 w 195"/>
                  <a:gd name="T59" fmla="*/ 0 h 537"/>
                  <a:gd name="T60" fmla="*/ 1 w 195"/>
                  <a:gd name="T61" fmla="*/ 0 h 537"/>
                  <a:gd name="T62" fmla="*/ 1 w 195"/>
                  <a:gd name="T63" fmla="*/ 0 h 537"/>
                  <a:gd name="T64" fmla="*/ 1 w 195"/>
                  <a:gd name="T65" fmla="*/ 0 h 537"/>
                  <a:gd name="T66" fmla="*/ 1 w 195"/>
                  <a:gd name="T67" fmla="*/ 0 h 537"/>
                  <a:gd name="T68" fmla="*/ 1 w 195"/>
                  <a:gd name="T69" fmla="*/ 0 h 537"/>
                  <a:gd name="T70" fmla="*/ 1 w 195"/>
                  <a:gd name="T71" fmla="*/ 0 h 537"/>
                  <a:gd name="T72" fmla="*/ 1 w 195"/>
                  <a:gd name="T73" fmla="*/ 0 h 537"/>
                  <a:gd name="T74" fmla="*/ 1 w 195"/>
                  <a:gd name="T75" fmla="*/ 0 h 537"/>
                  <a:gd name="T76" fmla="*/ 1 w 195"/>
                  <a:gd name="T77" fmla="*/ 0 h 537"/>
                  <a:gd name="T78" fmla="*/ 1 w 195"/>
                  <a:gd name="T79" fmla="*/ 0 h 537"/>
                  <a:gd name="T80" fmla="*/ 1 w 195"/>
                  <a:gd name="T81" fmla="*/ 0 h 53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95"/>
                  <a:gd name="T124" fmla="*/ 0 h 537"/>
                  <a:gd name="T125" fmla="*/ 195 w 195"/>
                  <a:gd name="T126" fmla="*/ 537 h 53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95" h="537">
                    <a:moveTo>
                      <a:pt x="51" y="0"/>
                    </a:moveTo>
                    <a:lnTo>
                      <a:pt x="48" y="13"/>
                    </a:lnTo>
                    <a:lnTo>
                      <a:pt x="40" y="45"/>
                    </a:lnTo>
                    <a:lnTo>
                      <a:pt x="28" y="93"/>
                    </a:lnTo>
                    <a:lnTo>
                      <a:pt x="16" y="151"/>
                    </a:lnTo>
                    <a:lnTo>
                      <a:pt x="5" y="213"/>
                    </a:lnTo>
                    <a:lnTo>
                      <a:pt x="0" y="273"/>
                    </a:lnTo>
                    <a:lnTo>
                      <a:pt x="0" y="326"/>
                    </a:lnTo>
                    <a:lnTo>
                      <a:pt x="9" y="367"/>
                    </a:lnTo>
                    <a:lnTo>
                      <a:pt x="25" y="400"/>
                    </a:lnTo>
                    <a:lnTo>
                      <a:pt x="45" y="431"/>
                    </a:lnTo>
                    <a:lnTo>
                      <a:pt x="65" y="459"/>
                    </a:lnTo>
                    <a:lnTo>
                      <a:pt x="85" y="485"/>
                    </a:lnTo>
                    <a:lnTo>
                      <a:pt x="104" y="507"/>
                    </a:lnTo>
                    <a:lnTo>
                      <a:pt x="119" y="523"/>
                    </a:lnTo>
                    <a:lnTo>
                      <a:pt x="130" y="533"/>
                    </a:lnTo>
                    <a:lnTo>
                      <a:pt x="133" y="537"/>
                    </a:lnTo>
                    <a:lnTo>
                      <a:pt x="136" y="532"/>
                    </a:lnTo>
                    <a:lnTo>
                      <a:pt x="144" y="517"/>
                    </a:lnTo>
                    <a:lnTo>
                      <a:pt x="154" y="496"/>
                    </a:lnTo>
                    <a:lnTo>
                      <a:pt x="165" y="470"/>
                    </a:lnTo>
                    <a:lnTo>
                      <a:pt x="177" y="439"/>
                    </a:lnTo>
                    <a:lnTo>
                      <a:pt x="186" y="406"/>
                    </a:lnTo>
                    <a:lnTo>
                      <a:pt x="192" y="374"/>
                    </a:lnTo>
                    <a:lnTo>
                      <a:pt x="193" y="343"/>
                    </a:lnTo>
                    <a:lnTo>
                      <a:pt x="193" y="328"/>
                    </a:lnTo>
                    <a:lnTo>
                      <a:pt x="193" y="311"/>
                    </a:lnTo>
                    <a:lnTo>
                      <a:pt x="194" y="294"/>
                    </a:lnTo>
                    <a:lnTo>
                      <a:pt x="194" y="276"/>
                    </a:lnTo>
                    <a:lnTo>
                      <a:pt x="195" y="257"/>
                    </a:lnTo>
                    <a:lnTo>
                      <a:pt x="194" y="237"/>
                    </a:lnTo>
                    <a:lnTo>
                      <a:pt x="193" y="216"/>
                    </a:lnTo>
                    <a:lnTo>
                      <a:pt x="190" y="195"/>
                    </a:lnTo>
                    <a:lnTo>
                      <a:pt x="184" y="173"/>
                    </a:lnTo>
                    <a:lnTo>
                      <a:pt x="176" y="150"/>
                    </a:lnTo>
                    <a:lnTo>
                      <a:pt x="165" y="127"/>
                    </a:lnTo>
                    <a:lnTo>
                      <a:pt x="150" y="102"/>
                    </a:lnTo>
                    <a:lnTo>
                      <a:pt x="133" y="77"/>
                    </a:lnTo>
                    <a:lnTo>
                      <a:pt x="110" y="52"/>
                    </a:lnTo>
                    <a:lnTo>
                      <a:pt x="84" y="26"/>
                    </a:lnTo>
                    <a:lnTo>
                      <a:pt x="51" y="0"/>
                    </a:lnTo>
                    <a:close/>
                  </a:path>
                </a:pathLst>
              </a:custGeom>
              <a:solidFill>
                <a:srgbClr val="F7BC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63" name="Freeform 142"/>
              <p:cNvSpPr>
                <a:spLocks/>
              </p:cNvSpPr>
              <p:nvPr/>
            </p:nvSpPr>
            <p:spPr bwMode="auto">
              <a:xfrm>
                <a:off x="944" y="1951"/>
                <a:ext cx="44" cy="244"/>
              </a:xfrm>
              <a:custGeom>
                <a:avLst/>
                <a:gdLst>
                  <a:gd name="T0" fmla="*/ 0 w 89"/>
                  <a:gd name="T1" fmla="*/ 0 h 487"/>
                  <a:gd name="T2" fmla="*/ 0 w 89"/>
                  <a:gd name="T3" fmla="*/ 1 h 487"/>
                  <a:gd name="T4" fmla="*/ 0 w 89"/>
                  <a:gd name="T5" fmla="*/ 1 h 487"/>
                  <a:gd name="T6" fmla="*/ 0 w 89"/>
                  <a:gd name="T7" fmla="*/ 1 h 487"/>
                  <a:gd name="T8" fmla="*/ 0 w 89"/>
                  <a:gd name="T9" fmla="*/ 1 h 487"/>
                  <a:gd name="T10" fmla="*/ 0 w 89"/>
                  <a:gd name="T11" fmla="*/ 1 h 487"/>
                  <a:gd name="T12" fmla="*/ 0 w 89"/>
                  <a:gd name="T13" fmla="*/ 1 h 487"/>
                  <a:gd name="T14" fmla="*/ 0 w 89"/>
                  <a:gd name="T15" fmla="*/ 1 h 487"/>
                  <a:gd name="T16" fmla="*/ 0 w 89"/>
                  <a:gd name="T17" fmla="*/ 1 h 487"/>
                  <a:gd name="T18" fmla="*/ 0 w 89"/>
                  <a:gd name="T19" fmla="*/ 1 h 487"/>
                  <a:gd name="T20" fmla="*/ 0 w 89"/>
                  <a:gd name="T21" fmla="*/ 1 h 487"/>
                  <a:gd name="T22" fmla="*/ 0 w 89"/>
                  <a:gd name="T23" fmla="*/ 1 h 487"/>
                  <a:gd name="T24" fmla="*/ 0 w 89"/>
                  <a:gd name="T25" fmla="*/ 1 h 487"/>
                  <a:gd name="T26" fmla="*/ 0 w 89"/>
                  <a:gd name="T27" fmla="*/ 1 h 487"/>
                  <a:gd name="T28" fmla="*/ 0 w 89"/>
                  <a:gd name="T29" fmla="*/ 1 h 487"/>
                  <a:gd name="T30" fmla="*/ 0 w 89"/>
                  <a:gd name="T31" fmla="*/ 1 h 487"/>
                  <a:gd name="T32" fmla="*/ 0 w 89"/>
                  <a:gd name="T33" fmla="*/ 1 h 487"/>
                  <a:gd name="T34" fmla="*/ 0 w 89"/>
                  <a:gd name="T35" fmla="*/ 1 h 487"/>
                  <a:gd name="T36" fmla="*/ 0 w 89"/>
                  <a:gd name="T37" fmla="*/ 1 h 487"/>
                  <a:gd name="T38" fmla="*/ 0 w 89"/>
                  <a:gd name="T39" fmla="*/ 1 h 487"/>
                  <a:gd name="T40" fmla="*/ 0 w 89"/>
                  <a:gd name="T41" fmla="*/ 1 h 487"/>
                  <a:gd name="T42" fmla="*/ 0 w 89"/>
                  <a:gd name="T43" fmla="*/ 1 h 487"/>
                  <a:gd name="T44" fmla="*/ 0 w 89"/>
                  <a:gd name="T45" fmla="*/ 1 h 487"/>
                  <a:gd name="T46" fmla="*/ 0 w 89"/>
                  <a:gd name="T47" fmla="*/ 1 h 487"/>
                  <a:gd name="T48" fmla="*/ 0 w 89"/>
                  <a:gd name="T49" fmla="*/ 1 h 487"/>
                  <a:gd name="T50" fmla="*/ 0 w 89"/>
                  <a:gd name="T51" fmla="*/ 0 h 48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9"/>
                  <a:gd name="T79" fmla="*/ 0 h 487"/>
                  <a:gd name="T80" fmla="*/ 89 w 89"/>
                  <a:gd name="T81" fmla="*/ 487 h 48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9" h="487">
                    <a:moveTo>
                      <a:pt x="53" y="0"/>
                    </a:moveTo>
                    <a:lnTo>
                      <a:pt x="51" y="4"/>
                    </a:lnTo>
                    <a:lnTo>
                      <a:pt x="43" y="17"/>
                    </a:lnTo>
                    <a:lnTo>
                      <a:pt x="34" y="39"/>
                    </a:lnTo>
                    <a:lnTo>
                      <a:pt x="22" y="70"/>
                    </a:lnTo>
                    <a:lnTo>
                      <a:pt x="12" y="108"/>
                    </a:lnTo>
                    <a:lnTo>
                      <a:pt x="4" y="154"/>
                    </a:lnTo>
                    <a:lnTo>
                      <a:pt x="0" y="208"/>
                    </a:lnTo>
                    <a:lnTo>
                      <a:pt x="3" y="269"/>
                    </a:lnTo>
                    <a:lnTo>
                      <a:pt x="11" y="328"/>
                    </a:lnTo>
                    <a:lnTo>
                      <a:pt x="21" y="376"/>
                    </a:lnTo>
                    <a:lnTo>
                      <a:pt x="35" y="414"/>
                    </a:lnTo>
                    <a:lnTo>
                      <a:pt x="50" y="443"/>
                    </a:lnTo>
                    <a:lnTo>
                      <a:pt x="64" y="464"/>
                    </a:lnTo>
                    <a:lnTo>
                      <a:pt x="75" y="478"/>
                    </a:lnTo>
                    <a:lnTo>
                      <a:pt x="83" y="485"/>
                    </a:lnTo>
                    <a:lnTo>
                      <a:pt x="87" y="487"/>
                    </a:lnTo>
                    <a:lnTo>
                      <a:pt x="83" y="472"/>
                    </a:lnTo>
                    <a:lnTo>
                      <a:pt x="76" y="430"/>
                    </a:lnTo>
                    <a:lnTo>
                      <a:pt x="67" y="372"/>
                    </a:lnTo>
                    <a:lnTo>
                      <a:pt x="59" y="300"/>
                    </a:lnTo>
                    <a:lnTo>
                      <a:pt x="54" y="224"/>
                    </a:lnTo>
                    <a:lnTo>
                      <a:pt x="56" y="151"/>
                    </a:lnTo>
                    <a:lnTo>
                      <a:pt x="67" y="87"/>
                    </a:lnTo>
                    <a:lnTo>
                      <a:pt x="89" y="40"/>
                    </a:lnTo>
                    <a:lnTo>
                      <a:pt x="53" y="0"/>
                    </a:lnTo>
                    <a:close/>
                  </a:path>
                </a:pathLst>
              </a:custGeom>
              <a:solidFill>
                <a:srgbClr val="F7A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64" name="Freeform 143"/>
              <p:cNvSpPr>
                <a:spLocks/>
              </p:cNvSpPr>
              <p:nvPr/>
            </p:nvSpPr>
            <p:spPr bwMode="auto">
              <a:xfrm>
                <a:off x="933" y="1951"/>
                <a:ext cx="115" cy="294"/>
              </a:xfrm>
              <a:custGeom>
                <a:avLst/>
                <a:gdLst>
                  <a:gd name="T0" fmla="*/ 0 w 231"/>
                  <a:gd name="T1" fmla="*/ 0 h 587"/>
                  <a:gd name="T2" fmla="*/ 0 w 231"/>
                  <a:gd name="T3" fmla="*/ 1 h 587"/>
                  <a:gd name="T4" fmla="*/ 0 w 231"/>
                  <a:gd name="T5" fmla="*/ 1 h 587"/>
                  <a:gd name="T6" fmla="*/ 0 w 231"/>
                  <a:gd name="T7" fmla="*/ 1 h 587"/>
                  <a:gd name="T8" fmla="*/ 0 w 231"/>
                  <a:gd name="T9" fmla="*/ 1 h 587"/>
                  <a:gd name="T10" fmla="*/ 0 w 231"/>
                  <a:gd name="T11" fmla="*/ 1 h 587"/>
                  <a:gd name="T12" fmla="*/ 0 w 231"/>
                  <a:gd name="T13" fmla="*/ 1 h 587"/>
                  <a:gd name="T14" fmla="*/ 0 w 231"/>
                  <a:gd name="T15" fmla="*/ 1 h 587"/>
                  <a:gd name="T16" fmla="*/ 0 w 231"/>
                  <a:gd name="T17" fmla="*/ 1 h 587"/>
                  <a:gd name="T18" fmla="*/ 0 w 231"/>
                  <a:gd name="T19" fmla="*/ 1 h 587"/>
                  <a:gd name="T20" fmla="*/ 0 w 231"/>
                  <a:gd name="T21" fmla="*/ 1 h 587"/>
                  <a:gd name="T22" fmla="*/ 0 w 231"/>
                  <a:gd name="T23" fmla="*/ 1 h 587"/>
                  <a:gd name="T24" fmla="*/ 0 w 231"/>
                  <a:gd name="T25" fmla="*/ 1 h 587"/>
                  <a:gd name="T26" fmla="*/ 0 w 231"/>
                  <a:gd name="T27" fmla="*/ 1 h 587"/>
                  <a:gd name="T28" fmla="*/ 0 w 231"/>
                  <a:gd name="T29" fmla="*/ 1 h 587"/>
                  <a:gd name="T30" fmla="*/ 0 w 231"/>
                  <a:gd name="T31" fmla="*/ 1 h 587"/>
                  <a:gd name="T32" fmla="*/ 0 w 231"/>
                  <a:gd name="T33" fmla="*/ 1 h 587"/>
                  <a:gd name="T34" fmla="*/ 0 w 231"/>
                  <a:gd name="T35" fmla="*/ 1 h 587"/>
                  <a:gd name="T36" fmla="*/ 0 w 231"/>
                  <a:gd name="T37" fmla="*/ 1 h 587"/>
                  <a:gd name="T38" fmla="*/ 0 w 231"/>
                  <a:gd name="T39" fmla="*/ 1 h 587"/>
                  <a:gd name="T40" fmla="*/ 0 w 231"/>
                  <a:gd name="T41" fmla="*/ 1 h 587"/>
                  <a:gd name="T42" fmla="*/ 0 w 231"/>
                  <a:gd name="T43" fmla="*/ 1 h 587"/>
                  <a:gd name="T44" fmla="*/ 0 w 231"/>
                  <a:gd name="T45" fmla="*/ 1 h 587"/>
                  <a:gd name="T46" fmla="*/ 0 w 231"/>
                  <a:gd name="T47" fmla="*/ 1 h 587"/>
                  <a:gd name="T48" fmla="*/ 0 w 231"/>
                  <a:gd name="T49" fmla="*/ 1 h 587"/>
                  <a:gd name="T50" fmla="*/ 0 w 231"/>
                  <a:gd name="T51" fmla="*/ 1 h 587"/>
                  <a:gd name="T52" fmla="*/ 0 w 231"/>
                  <a:gd name="T53" fmla="*/ 1 h 587"/>
                  <a:gd name="T54" fmla="*/ 0 w 231"/>
                  <a:gd name="T55" fmla="*/ 1 h 587"/>
                  <a:gd name="T56" fmla="*/ 0 w 231"/>
                  <a:gd name="T57" fmla="*/ 1 h 587"/>
                  <a:gd name="T58" fmla="*/ 0 w 231"/>
                  <a:gd name="T59" fmla="*/ 1 h 587"/>
                  <a:gd name="T60" fmla="*/ 0 w 231"/>
                  <a:gd name="T61" fmla="*/ 1 h 587"/>
                  <a:gd name="T62" fmla="*/ 0 w 231"/>
                  <a:gd name="T63" fmla="*/ 1 h 587"/>
                  <a:gd name="T64" fmla="*/ 0 w 231"/>
                  <a:gd name="T65" fmla="*/ 1 h 587"/>
                  <a:gd name="T66" fmla="*/ 0 w 231"/>
                  <a:gd name="T67" fmla="*/ 1 h 587"/>
                  <a:gd name="T68" fmla="*/ 0 w 231"/>
                  <a:gd name="T69" fmla="*/ 1 h 587"/>
                  <a:gd name="T70" fmla="*/ 0 w 231"/>
                  <a:gd name="T71" fmla="*/ 1 h 587"/>
                  <a:gd name="T72" fmla="*/ 0 w 231"/>
                  <a:gd name="T73" fmla="*/ 1 h 587"/>
                  <a:gd name="T74" fmla="*/ 0 w 231"/>
                  <a:gd name="T75" fmla="*/ 1 h 587"/>
                  <a:gd name="T76" fmla="*/ 0 w 231"/>
                  <a:gd name="T77" fmla="*/ 1 h 587"/>
                  <a:gd name="T78" fmla="*/ 0 w 231"/>
                  <a:gd name="T79" fmla="*/ 1 h 587"/>
                  <a:gd name="T80" fmla="*/ 0 w 231"/>
                  <a:gd name="T81" fmla="*/ 1 h 587"/>
                  <a:gd name="T82" fmla="*/ 0 w 231"/>
                  <a:gd name="T83" fmla="*/ 1 h 587"/>
                  <a:gd name="T84" fmla="*/ 0 w 231"/>
                  <a:gd name="T85" fmla="*/ 1 h 587"/>
                  <a:gd name="T86" fmla="*/ 0 w 231"/>
                  <a:gd name="T87" fmla="*/ 1 h 587"/>
                  <a:gd name="T88" fmla="*/ 0 w 231"/>
                  <a:gd name="T89" fmla="*/ 1 h 587"/>
                  <a:gd name="T90" fmla="*/ 0 w 231"/>
                  <a:gd name="T91" fmla="*/ 1 h 587"/>
                  <a:gd name="T92" fmla="*/ 0 w 231"/>
                  <a:gd name="T93" fmla="*/ 1 h 587"/>
                  <a:gd name="T94" fmla="*/ 0 w 231"/>
                  <a:gd name="T95" fmla="*/ 1 h 587"/>
                  <a:gd name="T96" fmla="*/ 0 w 231"/>
                  <a:gd name="T97" fmla="*/ 1 h 587"/>
                  <a:gd name="T98" fmla="*/ 0 w 231"/>
                  <a:gd name="T99" fmla="*/ 1 h 587"/>
                  <a:gd name="T100" fmla="*/ 0 w 231"/>
                  <a:gd name="T101" fmla="*/ 1 h 587"/>
                  <a:gd name="T102" fmla="*/ 0 w 231"/>
                  <a:gd name="T103" fmla="*/ 1 h 587"/>
                  <a:gd name="T104" fmla="*/ 0 w 231"/>
                  <a:gd name="T105" fmla="*/ 1 h 587"/>
                  <a:gd name="T106" fmla="*/ 0 w 231"/>
                  <a:gd name="T107" fmla="*/ 1 h 587"/>
                  <a:gd name="T108" fmla="*/ 0 w 231"/>
                  <a:gd name="T109" fmla="*/ 1 h 587"/>
                  <a:gd name="T110" fmla="*/ 0 w 231"/>
                  <a:gd name="T111" fmla="*/ 1 h 587"/>
                  <a:gd name="T112" fmla="*/ 0 w 231"/>
                  <a:gd name="T113" fmla="*/ 1 h 587"/>
                  <a:gd name="T114" fmla="*/ 0 w 231"/>
                  <a:gd name="T115" fmla="*/ 0 h 58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31"/>
                  <a:gd name="T175" fmla="*/ 0 h 587"/>
                  <a:gd name="T176" fmla="*/ 231 w 231"/>
                  <a:gd name="T177" fmla="*/ 587 h 58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31" h="587">
                    <a:moveTo>
                      <a:pt x="71" y="0"/>
                    </a:moveTo>
                    <a:lnTo>
                      <a:pt x="68" y="3"/>
                    </a:lnTo>
                    <a:lnTo>
                      <a:pt x="63" y="15"/>
                    </a:lnTo>
                    <a:lnTo>
                      <a:pt x="53" y="32"/>
                    </a:lnTo>
                    <a:lnTo>
                      <a:pt x="42" y="55"/>
                    </a:lnTo>
                    <a:lnTo>
                      <a:pt x="31" y="84"/>
                    </a:lnTo>
                    <a:lnTo>
                      <a:pt x="20" y="117"/>
                    </a:lnTo>
                    <a:lnTo>
                      <a:pt x="11" y="154"/>
                    </a:lnTo>
                    <a:lnTo>
                      <a:pt x="4" y="196"/>
                    </a:lnTo>
                    <a:lnTo>
                      <a:pt x="0" y="240"/>
                    </a:lnTo>
                    <a:lnTo>
                      <a:pt x="1" y="287"/>
                    </a:lnTo>
                    <a:lnTo>
                      <a:pt x="10" y="336"/>
                    </a:lnTo>
                    <a:lnTo>
                      <a:pt x="23" y="386"/>
                    </a:lnTo>
                    <a:lnTo>
                      <a:pt x="45" y="436"/>
                    </a:lnTo>
                    <a:lnTo>
                      <a:pt x="76" y="487"/>
                    </a:lnTo>
                    <a:lnTo>
                      <a:pt x="118" y="538"/>
                    </a:lnTo>
                    <a:lnTo>
                      <a:pt x="171" y="587"/>
                    </a:lnTo>
                    <a:lnTo>
                      <a:pt x="173" y="582"/>
                    </a:lnTo>
                    <a:lnTo>
                      <a:pt x="178" y="571"/>
                    </a:lnTo>
                    <a:lnTo>
                      <a:pt x="185" y="551"/>
                    </a:lnTo>
                    <a:lnTo>
                      <a:pt x="194" y="526"/>
                    </a:lnTo>
                    <a:lnTo>
                      <a:pt x="203" y="496"/>
                    </a:lnTo>
                    <a:lnTo>
                      <a:pt x="212" y="460"/>
                    </a:lnTo>
                    <a:lnTo>
                      <a:pt x="221" y="422"/>
                    </a:lnTo>
                    <a:lnTo>
                      <a:pt x="227" y="381"/>
                    </a:lnTo>
                    <a:lnTo>
                      <a:pt x="231" y="337"/>
                    </a:lnTo>
                    <a:lnTo>
                      <a:pt x="231" y="292"/>
                    </a:lnTo>
                    <a:lnTo>
                      <a:pt x="226" y="249"/>
                    </a:lnTo>
                    <a:lnTo>
                      <a:pt x="216" y="204"/>
                    </a:lnTo>
                    <a:lnTo>
                      <a:pt x="200" y="161"/>
                    </a:lnTo>
                    <a:lnTo>
                      <a:pt x="175" y="121"/>
                    </a:lnTo>
                    <a:lnTo>
                      <a:pt x="144" y="83"/>
                    </a:lnTo>
                    <a:lnTo>
                      <a:pt x="104" y="49"/>
                    </a:lnTo>
                    <a:lnTo>
                      <a:pt x="111" y="57"/>
                    </a:lnTo>
                    <a:lnTo>
                      <a:pt x="129" y="82"/>
                    </a:lnTo>
                    <a:lnTo>
                      <a:pt x="154" y="120"/>
                    </a:lnTo>
                    <a:lnTo>
                      <a:pt x="178" y="173"/>
                    </a:lnTo>
                    <a:lnTo>
                      <a:pt x="197" y="238"/>
                    </a:lnTo>
                    <a:lnTo>
                      <a:pt x="204" y="316"/>
                    </a:lnTo>
                    <a:lnTo>
                      <a:pt x="196" y="405"/>
                    </a:lnTo>
                    <a:lnTo>
                      <a:pt x="165" y="504"/>
                    </a:lnTo>
                    <a:lnTo>
                      <a:pt x="156" y="518"/>
                    </a:lnTo>
                    <a:lnTo>
                      <a:pt x="144" y="521"/>
                    </a:lnTo>
                    <a:lnTo>
                      <a:pt x="132" y="516"/>
                    </a:lnTo>
                    <a:lnTo>
                      <a:pt x="118" y="502"/>
                    </a:lnTo>
                    <a:lnTo>
                      <a:pt x="104" y="481"/>
                    </a:lnTo>
                    <a:lnTo>
                      <a:pt x="90" y="452"/>
                    </a:lnTo>
                    <a:lnTo>
                      <a:pt x="78" y="419"/>
                    </a:lnTo>
                    <a:lnTo>
                      <a:pt x="65" y="381"/>
                    </a:lnTo>
                    <a:lnTo>
                      <a:pt x="54" y="339"/>
                    </a:lnTo>
                    <a:lnTo>
                      <a:pt x="48" y="295"/>
                    </a:lnTo>
                    <a:lnTo>
                      <a:pt x="42" y="249"/>
                    </a:lnTo>
                    <a:lnTo>
                      <a:pt x="40" y="202"/>
                    </a:lnTo>
                    <a:lnTo>
                      <a:pt x="42" y="155"/>
                    </a:lnTo>
                    <a:lnTo>
                      <a:pt x="48" y="109"/>
                    </a:lnTo>
                    <a:lnTo>
                      <a:pt x="59" y="65"/>
                    </a:lnTo>
                    <a:lnTo>
                      <a:pt x="75" y="25"/>
                    </a:lnTo>
                    <a:lnTo>
                      <a:pt x="7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65" name="Freeform 144"/>
              <p:cNvSpPr>
                <a:spLocks/>
              </p:cNvSpPr>
              <p:nvPr/>
            </p:nvSpPr>
            <p:spPr bwMode="auto">
              <a:xfrm>
                <a:off x="965" y="1840"/>
                <a:ext cx="153" cy="201"/>
              </a:xfrm>
              <a:custGeom>
                <a:avLst/>
                <a:gdLst>
                  <a:gd name="T0" fmla="*/ 1 w 304"/>
                  <a:gd name="T1" fmla="*/ 0 h 403"/>
                  <a:gd name="T2" fmla="*/ 1 w 304"/>
                  <a:gd name="T3" fmla="*/ 0 h 403"/>
                  <a:gd name="T4" fmla="*/ 1 w 304"/>
                  <a:gd name="T5" fmla="*/ 0 h 403"/>
                  <a:gd name="T6" fmla="*/ 1 w 304"/>
                  <a:gd name="T7" fmla="*/ 0 h 403"/>
                  <a:gd name="T8" fmla="*/ 1 w 304"/>
                  <a:gd name="T9" fmla="*/ 0 h 403"/>
                  <a:gd name="T10" fmla="*/ 1 w 304"/>
                  <a:gd name="T11" fmla="*/ 0 h 403"/>
                  <a:gd name="T12" fmla="*/ 1 w 304"/>
                  <a:gd name="T13" fmla="*/ 0 h 403"/>
                  <a:gd name="T14" fmla="*/ 1 w 304"/>
                  <a:gd name="T15" fmla="*/ 0 h 403"/>
                  <a:gd name="T16" fmla="*/ 1 w 304"/>
                  <a:gd name="T17" fmla="*/ 0 h 403"/>
                  <a:gd name="T18" fmla="*/ 1 w 304"/>
                  <a:gd name="T19" fmla="*/ 0 h 403"/>
                  <a:gd name="T20" fmla="*/ 1 w 304"/>
                  <a:gd name="T21" fmla="*/ 0 h 403"/>
                  <a:gd name="T22" fmla="*/ 1 w 304"/>
                  <a:gd name="T23" fmla="*/ 0 h 403"/>
                  <a:gd name="T24" fmla="*/ 1 w 304"/>
                  <a:gd name="T25" fmla="*/ 0 h 403"/>
                  <a:gd name="T26" fmla="*/ 1 w 304"/>
                  <a:gd name="T27" fmla="*/ 0 h 403"/>
                  <a:gd name="T28" fmla="*/ 1 w 304"/>
                  <a:gd name="T29" fmla="*/ 0 h 403"/>
                  <a:gd name="T30" fmla="*/ 1 w 304"/>
                  <a:gd name="T31" fmla="*/ 0 h 403"/>
                  <a:gd name="T32" fmla="*/ 1 w 304"/>
                  <a:gd name="T33" fmla="*/ 0 h 403"/>
                  <a:gd name="T34" fmla="*/ 1 w 304"/>
                  <a:gd name="T35" fmla="*/ 0 h 403"/>
                  <a:gd name="T36" fmla="*/ 1 w 304"/>
                  <a:gd name="T37" fmla="*/ 0 h 403"/>
                  <a:gd name="T38" fmla="*/ 1 w 304"/>
                  <a:gd name="T39" fmla="*/ 0 h 403"/>
                  <a:gd name="T40" fmla="*/ 1 w 304"/>
                  <a:gd name="T41" fmla="*/ 0 h 403"/>
                  <a:gd name="T42" fmla="*/ 1 w 304"/>
                  <a:gd name="T43" fmla="*/ 0 h 403"/>
                  <a:gd name="T44" fmla="*/ 1 w 304"/>
                  <a:gd name="T45" fmla="*/ 0 h 403"/>
                  <a:gd name="T46" fmla="*/ 1 w 304"/>
                  <a:gd name="T47" fmla="*/ 0 h 403"/>
                  <a:gd name="T48" fmla="*/ 1 w 304"/>
                  <a:gd name="T49" fmla="*/ 0 h 403"/>
                  <a:gd name="T50" fmla="*/ 0 w 304"/>
                  <a:gd name="T51" fmla="*/ 0 h 403"/>
                  <a:gd name="T52" fmla="*/ 0 w 304"/>
                  <a:gd name="T53" fmla="*/ 0 h 403"/>
                  <a:gd name="T54" fmla="*/ 1 w 304"/>
                  <a:gd name="T55" fmla="*/ 0 h 403"/>
                  <a:gd name="T56" fmla="*/ 1 w 304"/>
                  <a:gd name="T57" fmla="*/ 0 h 403"/>
                  <a:gd name="T58" fmla="*/ 1 w 304"/>
                  <a:gd name="T59" fmla="*/ 0 h 403"/>
                  <a:gd name="T60" fmla="*/ 1 w 304"/>
                  <a:gd name="T61" fmla="*/ 0 h 403"/>
                  <a:gd name="T62" fmla="*/ 1 w 304"/>
                  <a:gd name="T63" fmla="*/ 0 h 403"/>
                  <a:gd name="T64" fmla="*/ 1 w 304"/>
                  <a:gd name="T65" fmla="*/ 0 h 403"/>
                  <a:gd name="T66" fmla="*/ 1 w 304"/>
                  <a:gd name="T67" fmla="*/ 0 h 403"/>
                  <a:gd name="T68" fmla="*/ 1 w 304"/>
                  <a:gd name="T69" fmla="*/ 0 h 403"/>
                  <a:gd name="T70" fmla="*/ 1 w 304"/>
                  <a:gd name="T71" fmla="*/ 0 h 403"/>
                  <a:gd name="T72" fmla="*/ 1 w 304"/>
                  <a:gd name="T73" fmla="*/ 0 h 403"/>
                  <a:gd name="T74" fmla="*/ 1 w 304"/>
                  <a:gd name="T75" fmla="*/ 0 h 403"/>
                  <a:gd name="T76" fmla="*/ 1 w 304"/>
                  <a:gd name="T77" fmla="*/ 0 h 403"/>
                  <a:gd name="T78" fmla="*/ 1 w 304"/>
                  <a:gd name="T79" fmla="*/ 0 h 403"/>
                  <a:gd name="T80" fmla="*/ 1 w 304"/>
                  <a:gd name="T81" fmla="*/ 0 h 403"/>
                  <a:gd name="T82" fmla="*/ 1 w 304"/>
                  <a:gd name="T83" fmla="*/ 0 h 403"/>
                  <a:gd name="T84" fmla="*/ 1 w 304"/>
                  <a:gd name="T85" fmla="*/ 0 h 403"/>
                  <a:gd name="T86" fmla="*/ 1 w 304"/>
                  <a:gd name="T87" fmla="*/ 0 h 403"/>
                  <a:gd name="T88" fmla="*/ 1 w 304"/>
                  <a:gd name="T89" fmla="*/ 0 h 403"/>
                  <a:gd name="T90" fmla="*/ 1 w 304"/>
                  <a:gd name="T91" fmla="*/ 0 h 403"/>
                  <a:gd name="T92" fmla="*/ 1 w 304"/>
                  <a:gd name="T93" fmla="*/ 0 h 403"/>
                  <a:gd name="T94" fmla="*/ 1 w 304"/>
                  <a:gd name="T95" fmla="*/ 0 h 403"/>
                  <a:gd name="T96" fmla="*/ 1 w 304"/>
                  <a:gd name="T97" fmla="*/ 0 h 403"/>
                  <a:gd name="T98" fmla="*/ 1 w 304"/>
                  <a:gd name="T99" fmla="*/ 0 h 403"/>
                  <a:gd name="T100" fmla="*/ 1 w 304"/>
                  <a:gd name="T101" fmla="*/ 0 h 403"/>
                  <a:gd name="T102" fmla="*/ 1 w 304"/>
                  <a:gd name="T103" fmla="*/ 0 h 403"/>
                  <a:gd name="T104" fmla="*/ 1 w 304"/>
                  <a:gd name="T105" fmla="*/ 0 h 403"/>
                  <a:gd name="T106" fmla="*/ 1 w 304"/>
                  <a:gd name="T107" fmla="*/ 0 h 403"/>
                  <a:gd name="T108" fmla="*/ 1 w 304"/>
                  <a:gd name="T109" fmla="*/ 0 h 403"/>
                  <a:gd name="T110" fmla="*/ 1 w 304"/>
                  <a:gd name="T111" fmla="*/ 0 h 403"/>
                  <a:gd name="T112" fmla="*/ 1 w 304"/>
                  <a:gd name="T113" fmla="*/ 0 h 403"/>
                  <a:gd name="T114" fmla="*/ 1 w 304"/>
                  <a:gd name="T115" fmla="*/ 0 h 403"/>
                  <a:gd name="T116" fmla="*/ 1 w 304"/>
                  <a:gd name="T117" fmla="*/ 0 h 4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4"/>
                  <a:gd name="T178" fmla="*/ 0 h 403"/>
                  <a:gd name="T179" fmla="*/ 304 w 304"/>
                  <a:gd name="T180" fmla="*/ 403 h 40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4" h="403">
                    <a:moveTo>
                      <a:pt x="28" y="236"/>
                    </a:moveTo>
                    <a:lnTo>
                      <a:pt x="86" y="160"/>
                    </a:lnTo>
                    <a:lnTo>
                      <a:pt x="304" y="403"/>
                    </a:lnTo>
                    <a:lnTo>
                      <a:pt x="302" y="399"/>
                    </a:lnTo>
                    <a:lnTo>
                      <a:pt x="296" y="386"/>
                    </a:lnTo>
                    <a:lnTo>
                      <a:pt x="287" y="365"/>
                    </a:lnTo>
                    <a:lnTo>
                      <a:pt x="274" y="339"/>
                    </a:lnTo>
                    <a:lnTo>
                      <a:pt x="259" y="308"/>
                    </a:lnTo>
                    <a:lnTo>
                      <a:pt x="242" y="273"/>
                    </a:lnTo>
                    <a:lnTo>
                      <a:pt x="222" y="235"/>
                    </a:lnTo>
                    <a:lnTo>
                      <a:pt x="203" y="197"/>
                    </a:lnTo>
                    <a:lnTo>
                      <a:pt x="182" y="159"/>
                    </a:lnTo>
                    <a:lnTo>
                      <a:pt x="161" y="122"/>
                    </a:lnTo>
                    <a:lnTo>
                      <a:pt x="141" y="89"/>
                    </a:lnTo>
                    <a:lnTo>
                      <a:pt x="121" y="58"/>
                    </a:lnTo>
                    <a:lnTo>
                      <a:pt x="102" y="34"/>
                    </a:lnTo>
                    <a:lnTo>
                      <a:pt x="85" y="14"/>
                    </a:lnTo>
                    <a:lnTo>
                      <a:pt x="70" y="3"/>
                    </a:lnTo>
                    <a:lnTo>
                      <a:pt x="58" y="0"/>
                    </a:lnTo>
                    <a:lnTo>
                      <a:pt x="38" y="12"/>
                    </a:lnTo>
                    <a:lnTo>
                      <a:pt x="24" y="36"/>
                    </a:lnTo>
                    <a:lnTo>
                      <a:pt x="14" y="67"/>
                    </a:lnTo>
                    <a:lnTo>
                      <a:pt x="7" y="103"/>
                    </a:lnTo>
                    <a:lnTo>
                      <a:pt x="2" y="137"/>
                    </a:lnTo>
                    <a:lnTo>
                      <a:pt x="1" y="169"/>
                    </a:lnTo>
                    <a:lnTo>
                      <a:pt x="0" y="189"/>
                    </a:lnTo>
                    <a:lnTo>
                      <a:pt x="0" y="197"/>
                    </a:lnTo>
                    <a:lnTo>
                      <a:pt x="2" y="192"/>
                    </a:lnTo>
                    <a:lnTo>
                      <a:pt x="7" y="177"/>
                    </a:lnTo>
                    <a:lnTo>
                      <a:pt x="14" y="156"/>
                    </a:lnTo>
                    <a:lnTo>
                      <a:pt x="24" y="132"/>
                    </a:lnTo>
                    <a:lnTo>
                      <a:pt x="36" y="109"/>
                    </a:lnTo>
                    <a:lnTo>
                      <a:pt x="47" y="88"/>
                    </a:lnTo>
                    <a:lnTo>
                      <a:pt x="60" y="74"/>
                    </a:lnTo>
                    <a:lnTo>
                      <a:pt x="71" y="69"/>
                    </a:lnTo>
                    <a:lnTo>
                      <a:pt x="86" y="79"/>
                    </a:lnTo>
                    <a:lnTo>
                      <a:pt x="107" y="101"/>
                    </a:lnTo>
                    <a:lnTo>
                      <a:pt x="131" y="131"/>
                    </a:lnTo>
                    <a:lnTo>
                      <a:pt x="155" y="165"/>
                    </a:lnTo>
                    <a:lnTo>
                      <a:pt x="179" y="198"/>
                    </a:lnTo>
                    <a:lnTo>
                      <a:pt x="197" y="228"/>
                    </a:lnTo>
                    <a:lnTo>
                      <a:pt x="211" y="249"/>
                    </a:lnTo>
                    <a:lnTo>
                      <a:pt x="215" y="257"/>
                    </a:lnTo>
                    <a:lnTo>
                      <a:pt x="211" y="250"/>
                    </a:lnTo>
                    <a:lnTo>
                      <a:pt x="197" y="233"/>
                    </a:lnTo>
                    <a:lnTo>
                      <a:pt x="177" y="208"/>
                    </a:lnTo>
                    <a:lnTo>
                      <a:pt x="153" y="181"/>
                    </a:lnTo>
                    <a:lnTo>
                      <a:pt x="128" y="155"/>
                    </a:lnTo>
                    <a:lnTo>
                      <a:pt x="104" y="133"/>
                    </a:lnTo>
                    <a:lnTo>
                      <a:pt x="82" y="121"/>
                    </a:lnTo>
                    <a:lnTo>
                      <a:pt x="66" y="122"/>
                    </a:lnTo>
                    <a:lnTo>
                      <a:pt x="54" y="135"/>
                    </a:lnTo>
                    <a:lnTo>
                      <a:pt x="45" y="151"/>
                    </a:lnTo>
                    <a:lnTo>
                      <a:pt x="38" y="170"/>
                    </a:lnTo>
                    <a:lnTo>
                      <a:pt x="33" y="189"/>
                    </a:lnTo>
                    <a:lnTo>
                      <a:pt x="31" y="207"/>
                    </a:lnTo>
                    <a:lnTo>
                      <a:pt x="29" y="223"/>
                    </a:lnTo>
                    <a:lnTo>
                      <a:pt x="28" y="233"/>
                    </a:lnTo>
                    <a:lnTo>
                      <a:pt x="28" y="2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66" name="Freeform 145"/>
              <p:cNvSpPr>
                <a:spLocks/>
              </p:cNvSpPr>
              <p:nvPr/>
            </p:nvSpPr>
            <p:spPr bwMode="auto">
              <a:xfrm>
                <a:off x="809" y="1864"/>
                <a:ext cx="137" cy="179"/>
              </a:xfrm>
              <a:custGeom>
                <a:avLst/>
                <a:gdLst>
                  <a:gd name="T0" fmla="*/ 1 w 274"/>
                  <a:gd name="T1" fmla="*/ 1 h 357"/>
                  <a:gd name="T2" fmla="*/ 1 w 274"/>
                  <a:gd name="T3" fmla="*/ 1 h 357"/>
                  <a:gd name="T4" fmla="*/ 1 w 274"/>
                  <a:gd name="T5" fmla="*/ 1 h 357"/>
                  <a:gd name="T6" fmla="*/ 1 w 274"/>
                  <a:gd name="T7" fmla="*/ 1 h 357"/>
                  <a:gd name="T8" fmla="*/ 1 w 274"/>
                  <a:gd name="T9" fmla="*/ 1 h 357"/>
                  <a:gd name="T10" fmla="*/ 1 w 274"/>
                  <a:gd name="T11" fmla="*/ 1 h 357"/>
                  <a:gd name="T12" fmla="*/ 1 w 274"/>
                  <a:gd name="T13" fmla="*/ 1 h 357"/>
                  <a:gd name="T14" fmla="*/ 1 w 274"/>
                  <a:gd name="T15" fmla="*/ 0 h 357"/>
                  <a:gd name="T16" fmla="*/ 1 w 274"/>
                  <a:gd name="T17" fmla="*/ 1 h 357"/>
                  <a:gd name="T18" fmla="*/ 1 w 274"/>
                  <a:gd name="T19" fmla="*/ 1 h 357"/>
                  <a:gd name="T20" fmla="*/ 1 w 274"/>
                  <a:gd name="T21" fmla="*/ 1 h 357"/>
                  <a:gd name="T22" fmla="*/ 1 w 274"/>
                  <a:gd name="T23" fmla="*/ 1 h 357"/>
                  <a:gd name="T24" fmla="*/ 1 w 274"/>
                  <a:gd name="T25" fmla="*/ 1 h 357"/>
                  <a:gd name="T26" fmla="*/ 1 w 274"/>
                  <a:gd name="T27" fmla="*/ 1 h 357"/>
                  <a:gd name="T28" fmla="*/ 1 w 274"/>
                  <a:gd name="T29" fmla="*/ 1 h 357"/>
                  <a:gd name="T30" fmla="*/ 1 w 274"/>
                  <a:gd name="T31" fmla="*/ 1 h 357"/>
                  <a:gd name="T32" fmla="*/ 0 w 274"/>
                  <a:gd name="T33" fmla="*/ 1 h 357"/>
                  <a:gd name="T34" fmla="*/ 1 w 274"/>
                  <a:gd name="T35" fmla="*/ 1 h 357"/>
                  <a:gd name="T36" fmla="*/ 1 w 274"/>
                  <a:gd name="T37" fmla="*/ 1 h 357"/>
                  <a:gd name="T38" fmla="*/ 1 w 274"/>
                  <a:gd name="T39" fmla="*/ 1 h 357"/>
                  <a:gd name="T40" fmla="*/ 1 w 274"/>
                  <a:gd name="T41" fmla="*/ 1 h 357"/>
                  <a:gd name="T42" fmla="*/ 1 w 274"/>
                  <a:gd name="T43" fmla="*/ 1 h 357"/>
                  <a:gd name="T44" fmla="*/ 1 w 274"/>
                  <a:gd name="T45" fmla="*/ 1 h 357"/>
                  <a:gd name="T46" fmla="*/ 1 w 274"/>
                  <a:gd name="T47" fmla="*/ 1 h 357"/>
                  <a:gd name="T48" fmla="*/ 1 w 274"/>
                  <a:gd name="T49" fmla="*/ 1 h 357"/>
                  <a:gd name="T50" fmla="*/ 1 w 274"/>
                  <a:gd name="T51" fmla="*/ 1 h 357"/>
                  <a:gd name="T52" fmla="*/ 1 w 274"/>
                  <a:gd name="T53" fmla="*/ 1 h 357"/>
                  <a:gd name="T54" fmla="*/ 1 w 274"/>
                  <a:gd name="T55" fmla="*/ 1 h 357"/>
                  <a:gd name="T56" fmla="*/ 1 w 274"/>
                  <a:gd name="T57" fmla="*/ 1 h 357"/>
                  <a:gd name="T58" fmla="*/ 1 w 274"/>
                  <a:gd name="T59" fmla="*/ 1 h 357"/>
                  <a:gd name="T60" fmla="*/ 1 w 274"/>
                  <a:gd name="T61" fmla="*/ 1 h 357"/>
                  <a:gd name="T62" fmla="*/ 1 w 274"/>
                  <a:gd name="T63" fmla="*/ 1 h 357"/>
                  <a:gd name="T64" fmla="*/ 1 w 274"/>
                  <a:gd name="T65" fmla="*/ 1 h 357"/>
                  <a:gd name="T66" fmla="*/ 1 w 274"/>
                  <a:gd name="T67" fmla="*/ 1 h 357"/>
                  <a:gd name="T68" fmla="*/ 1 w 274"/>
                  <a:gd name="T69" fmla="*/ 1 h 357"/>
                  <a:gd name="T70" fmla="*/ 1 w 274"/>
                  <a:gd name="T71" fmla="*/ 1 h 357"/>
                  <a:gd name="T72" fmla="*/ 1 w 274"/>
                  <a:gd name="T73" fmla="*/ 1 h 357"/>
                  <a:gd name="T74" fmla="*/ 1 w 274"/>
                  <a:gd name="T75" fmla="*/ 1 h 357"/>
                  <a:gd name="T76" fmla="*/ 1 w 274"/>
                  <a:gd name="T77" fmla="*/ 1 h 357"/>
                  <a:gd name="T78" fmla="*/ 1 w 274"/>
                  <a:gd name="T79" fmla="*/ 1 h 357"/>
                  <a:gd name="T80" fmla="*/ 1 w 274"/>
                  <a:gd name="T81" fmla="*/ 1 h 357"/>
                  <a:gd name="T82" fmla="*/ 1 w 274"/>
                  <a:gd name="T83" fmla="*/ 1 h 357"/>
                  <a:gd name="T84" fmla="*/ 1 w 274"/>
                  <a:gd name="T85" fmla="*/ 1 h 357"/>
                  <a:gd name="T86" fmla="*/ 1 w 274"/>
                  <a:gd name="T87" fmla="*/ 1 h 357"/>
                  <a:gd name="T88" fmla="*/ 1 w 274"/>
                  <a:gd name="T89" fmla="*/ 1 h 357"/>
                  <a:gd name="T90" fmla="*/ 1 w 274"/>
                  <a:gd name="T91" fmla="*/ 1 h 357"/>
                  <a:gd name="T92" fmla="*/ 1 w 274"/>
                  <a:gd name="T93" fmla="*/ 1 h 357"/>
                  <a:gd name="T94" fmla="*/ 1 w 274"/>
                  <a:gd name="T95" fmla="*/ 1 h 357"/>
                  <a:gd name="T96" fmla="*/ 1 w 274"/>
                  <a:gd name="T97" fmla="*/ 1 h 35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4"/>
                  <a:gd name="T148" fmla="*/ 0 h 357"/>
                  <a:gd name="T149" fmla="*/ 274 w 274"/>
                  <a:gd name="T150" fmla="*/ 357 h 35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4" h="357">
                    <a:moveTo>
                      <a:pt x="274" y="144"/>
                    </a:moveTo>
                    <a:lnTo>
                      <a:pt x="272" y="136"/>
                    </a:lnTo>
                    <a:lnTo>
                      <a:pt x="266" y="116"/>
                    </a:lnTo>
                    <a:lnTo>
                      <a:pt x="257" y="89"/>
                    </a:lnTo>
                    <a:lnTo>
                      <a:pt x="244" y="59"/>
                    </a:lnTo>
                    <a:lnTo>
                      <a:pt x="229" y="31"/>
                    </a:lnTo>
                    <a:lnTo>
                      <a:pt x="210" y="10"/>
                    </a:lnTo>
                    <a:lnTo>
                      <a:pt x="190" y="0"/>
                    </a:lnTo>
                    <a:lnTo>
                      <a:pt x="168" y="7"/>
                    </a:lnTo>
                    <a:lnTo>
                      <a:pt x="143" y="34"/>
                    </a:lnTo>
                    <a:lnTo>
                      <a:pt x="115" y="79"/>
                    </a:lnTo>
                    <a:lnTo>
                      <a:pt x="87" y="136"/>
                    </a:lnTo>
                    <a:lnTo>
                      <a:pt x="61" y="198"/>
                    </a:lnTo>
                    <a:lnTo>
                      <a:pt x="37" y="258"/>
                    </a:lnTo>
                    <a:lnTo>
                      <a:pt x="17" y="309"/>
                    </a:lnTo>
                    <a:lnTo>
                      <a:pt x="4" y="343"/>
                    </a:lnTo>
                    <a:lnTo>
                      <a:pt x="0" y="357"/>
                    </a:lnTo>
                    <a:lnTo>
                      <a:pt x="5" y="347"/>
                    </a:lnTo>
                    <a:lnTo>
                      <a:pt x="19" y="320"/>
                    </a:lnTo>
                    <a:lnTo>
                      <a:pt x="41" y="282"/>
                    </a:lnTo>
                    <a:lnTo>
                      <a:pt x="68" y="239"/>
                    </a:lnTo>
                    <a:lnTo>
                      <a:pt x="96" y="196"/>
                    </a:lnTo>
                    <a:lnTo>
                      <a:pt x="124" y="159"/>
                    </a:lnTo>
                    <a:lnTo>
                      <a:pt x="151" y="133"/>
                    </a:lnTo>
                    <a:lnTo>
                      <a:pt x="172" y="125"/>
                    </a:lnTo>
                    <a:lnTo>
                      <a:pt x="191" y="129"/>
                    </a:lnTo>
                    <a:lnTo>
                      <a:pt x="208" y="137"/>
                    </a:lnTo>
                    <a:lnTo>
                      <a:pt x="224" y="146"/>
                    </a:lnTo>
                    <a:lnTo>
                      <a:pt x="238" y="157"/>
                    </a:lnTo>
                    <a:lnTo>
                      <a:pt x="250" y="168"/>
                    </a:lnTo>
                    <a:lnTo>
                      <a:pt x="258" y="176"/>
                    </a:lnTo>
                    <a:lnTo>
                      <a:pt x="263" y="183"/>
                    </a:lnTo>
                    <a:lnTo>
                      <a:pt x="266" y="185"/>
                    </a:lnTo>
                    <a:lnTo>
                      <a:pt x="262" y="180"/>
                    </a:lnTo>
                    <a:lnTo>
                      <a:pt x="254" y="165"/>
                    </a:lnTo>
                    <a:lnTo>
                      <a:pt x="240" y="144"/>
                    </a:lnTo>
                    <a:lnTo>
                      <a:pt x="224" y="121"/>
                    </a:lnTo>
                    <a:lnTo>
                      <a:pt x="205" y="101"/>
                    </a:lnTo>
                    <a:lnTo>
                      <a:pt x="185" y="87"/>
                    </a:lnTo>
                    <a:lnTo>
                      <a:pt x="163" y="83"/>
                    </a:lnTo>
                    <a:lnTo>
                      <a:pt x="144" y="93"/>
                    </a:lnTo>
                    <a:lnTo>
                      <a:pt x="145" y="89"/>
                    </a:lnTo>
                    <a:lnTo>
                      <a:pt x="149" y="77"/>
                    </a:lnTo>
                    <a:lnTo>
                      <a:pt x="158" y="64"/>
                    </a:lnTo>
                    <a:lnTo>
                      <a:pt x="170" y="55"/>
                    </a:lnTo>
                    <a:lnTo>
                      <a:pt x="187" y="53"/>
                    </a:lnTo>
                    <a:lnTo>
                      <a:pt x="210" y="64"/>
                    </a:lnTo>
                    <a:lnTo>
                      <a:pt x="239" y="93"/>
                    </a:lnTo>
                    <a:lnTo>
                      <a:pt x="27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67" name="Freeform 146"/>
              <p:cNvSpPr>
                <a:spLocks/>
              </p:cNvSpPr>
              <p:nvPr/>
            </p:nvSpPr>
            <p:spPr bwMode="auto">
              <a:xfrm>
                <a:off x="946" y="1728"/>
                <a:ext cx="39" cy="214"/>
              </a:xfrm>
              <a:custGeom>
                <a:avLst/>
                <a:gdLst>
                  <a:gd name="T0" fmla="*/ 0 w 78"/>
                  <a:gd name="T1" fmla="*/ 1 h 428"/>
                  <a:gd name="T2" fmla="*/ 1 w 78"/>
                  <a:gd name="T3" fmla="*/ 1 h 428"/>
                  <a:gd name="T4" fmla="*/ 1 w 78"/>
                  <a:gd name="T5" fmla="*/ 1 h 428"/>
                  <a:gd name="T6" fmla="*/ 1 w 78"/>
                  <a:gd name="T7" fmla="*/ 1 h 428"/>
                  <a:gd name="T8" fmla="*/ 1 w 78"/>
                  <a:gd name="T9" fmla="*/ 1 h 428"/>
                  <a:gd name="T10" fmla="*/ 1 w 78"/>
                  <a:gd name="T11" fmla="*/ 1 h 428"/>
                  <a:gd name="T12" fmla="*/ 1 w 78"/>
                  <a:gd name="T13" fmla="*/ 1 h 428"/>
                  <a:gd name="T14" fmla="*/ 1 w 78"/>
                  <a:gd name="T15" fmla="*/ 1 h 428"/>
                  <a:gd name="T16" fmla="*/ 1 w 78"/>
                  <a:gd name="T17" fmla="*/ 0 h 428"/>
                  <a:gd name="T18" fmla="*/ 1 w 78"/>
                  <a:gd name="T19" fmla="*/ 1 h 428"/>
                  <a:gd name="T20" fmla="*/ 1 w 78"/>
                  <a:gd name="T21" fmla="*/ 1 h 428"/>
                  <a:gd name="T22" fmla="*/ 1 w 78"/>
                  <a:gd name="T23" fmla="*/ 1 h 428"/>
                  <a:gd name="T24" fmla="*/ 1 w 78"/>
                  <a:gd name="T25" fmla="*/ 1 h 428"/>
                  <a:gd name="T26" fmla="*/ 1 w 78"/>
                  <a:gd name="T27" fmla="*/ 1 h 428"/>
                  <a:gd name="T28" fmla="*/ 1 w 78"/>
                  <a:gd name="T29" fmla="*/ 1 h 428"/>
                  <a:gd name="T30" fmla="*/ 0 w 78"/>
                  <a:gd name="T31" fmla="*/ 1 h 42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8"/>
                  <a:gd name="T49" fmla="*/ 0 h 428"/>
                  <a:gd name="T50" fmla="*/ 78 w 78"/>
                  <a:gd name="T51" fmla="*/ 428 h 42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8" h="428">
                    <a:moveTo>
                      <a:pt x="0" y="365"/>
                    </a:moveTo>
                    <a:lnTo>
                      <a:pt x="2" y="350"/>
                    </a:lnTo>
                    <a:lnTo>
                      <a:pt x="7" y="312"/>
                    </a:lnTo>
                    <a:lnTo>
                      <a:pt x="15" y="258"/>
                    </a:lnTo>
                    <a:lnTo>
                      <a:pt x="25" y="193"/>
                    </a:lnTo>
                    <a:lnTo>
                      <a:pt x="36" y="129"/>
                    </a:lnTo>
                    <a:lnTo>
                      <a:pt x="48" y="69"/>
                    </a:lnTo>
                    <a:lnTo>
                      <a:pt x="61" y="24"/>
                    </a:lnTo>
                    <a:lnTo>
                      <a:pt x="74" y="0"/>
                    </a:lnTo>
                    <a:lnTo>
                      <a:pt x="76" y="31"/>
                    </a:lnTo>
                    <a:lnTo>
                      <a:pt x="78" y="104"/>
                    </a:lnTo>
                    <a:lnTo>
                      <a:pt x="77" y="188"/>
                    </a:lnTo>
                    <a:lnTo>
                      <a:pt x="64" y="252"/>
                    </a:lnTo>
                    <a:lnTo>
                      <a:pt x="61" y="161"/>
                    </a:lnTo>
                    <a:lnTo>
                      <a:pt x="13" y="428"/>
                    </a:lnTo>
                    <a:lnTo>
                      <a:pt x="0" y="3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68" name="Freeform 147"/>
              <p:cNvSpPr>
                <a:spLocks/>
              </p:cNvSpPr>
              <p:nvPr/>
            </p:nvSpPr>
            <p:spPr bwMode="auto">
              <a:xfrm>
                <a:off x="963" y="2011"/>
                <a:ext cx="9" cy="12"/>
              </a:xfrm>
              <a:custGeom>
                <a:avLst/>
                <a:gdLst>
                  <a:gd name="T0" fmla="*/ 0 w 19"/>
                  <a:gd name="T1" fmla="*/ 0 h 26"/>
                  <a:gd name="T2" fmla="*/ 0 w 19"/>
                  <a:gd name="T3" fmla="*/ 0 h 26"/>
                  <a:gd name="T4" fmla="*/ 0 w 19"/>
                  <a:gd name="T5" fmla="*/ 0 h 26"/>
                  <a:gd name="T6" fmla="*/ 0 w 19"/>
                  <a:gd name="T7" fmla="*/ 0 h 26"/>
                  <a:gd name="T8" fmla="*/ 0 w 19"/>
                  <a:gd name="T9" fmla="*/ 0 h 26"/>
                  <a:gd name="T10" fmla="*/ 0 60000 65536"/>
                  <a:gd name="T11" fmla="*/ 0 60000 65536"/>
                  <a:gd name="T12" fmla="*/ 0 60000 65536"/>
                  <a:gd name="T13" fmla="*/ 0 60000 65536"/>
                  <a:gd name="T14" fmla="*/ 0 60000 65536"/>
                  <a:gd name="T15" fmla="*/ 0 w 19"/>
                  <a:gd name="T16" fmla="*/ 0 h 26"/>
                  <a:gd name="T17" fmla="*/ 19 w 19"/>
                  <a:gd name="T18" fmla="*/ 26 h 26"/>
                </a:gdLst>
                <a:ahLst/>
                <a:cxnLst>
                  <a:cxn ang="T10">
                    <a:pos x="T0" y="T1"/>
                  </a:cxn>
                  <a:cxn ang="T11">
                    <a:pos x="T2" y="T3"/>
                  </a:cxn>
                  <a:cxn ang="T12">
                    <a:pos x="T4" y="T5"/>
                  </a:cxn>
                  <a:cxn ang="T13">
                    <a:pos x="T6" y="T7"/>
                  </a:cxn>
                  <a:cxn ang="T14">
                    <a:pos x="T8" y="T9"/>
                  </a:cxn>
                </a:cxnLst>
                <a:rect l="T15" t="T16" r="T17" b="T18"/>
                <a:pathLst>
                  <a:path w="19" h="26">
                    <a:moveTo>
                      <a:pt x="0" y="0"/>
                    </a:moveTo>
                    <a:lnTo>
                      <a:pt x="2" y="26"/>
                    </a:lnTo>
                    <a:lnTo>
                      <a:pt x="18" y="22"/>
                    </a:lnTo>
                    <a:lnTo>
                      <a:pt x="19"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69" name="Freeform 148"/>
              <p:cNvSpPr>
                <a:spLocks/>
              </p:cNvSpPr>
              <p:nvPr/>
            </p:nvSpPr>
            <p:spPr bwMode="auto">
              <a:xfrm>
                <a:off x="988" y="2005"/>
                <a:ext cx="9" cy="13"/>
              </a:xfrm>
              <a:custGeom>
                <a:avLst/>
                <a:gdLst>
                  <a:gd name="T0" fmla="*/ 0 w 17"/>
                  <a:gd name="T1" fmla="*/ 0 h 25"/>
                  <a:gd name="T2" fmla="*/ 0 w 17"/>
                  <a:gd name="T3" fmla="*/ 1 h 25"/>
                  <a:gd name="T4" fmla="*/ 1 w 17"/>
                  <a:gd name="T5" fmla="*/ 1 h 25"/>
                  <a:gd name="T6" fmla="*/ 1 w 17"/>
                  <a:gd name="T7" fmla="*/ 0 h 25"/>
                  <a:gd name="T8" fmla="*/ 0 w 17"/>
                  <a:gd name="T9" fmla="*/ 0 h 25"/>
                  <a:gd name="T10" fmla="*/ 0 60000 65536"/>
                  <a:gd name="T11" fmla="*/ 0 60000 65536"/>
                  <a:gd name="T12" fmla="*/ 0 60000 65536"/>
                  <a:gd name="T13" fmla="*/ 0 60000 65536"/>
                  <a:gd name="T14" fmla="*/ 0 60000 65536"/>
                  <a:gd name="T15" fmla="*/ 0 w 17"/>
                  <a:gd name="T16" fmla="*/ 0 h 25"/>
                  <a:gd name="T17" fmla="*/ 17 w 17"/>
                  <a:gd name="T18" fmla="*/ 25 h 25"/>
                </a:gdLst>
                <a:ahLst/>
                <a:cxnLst>
                  <a:cxn ang="T10">
                    <a:pos x="T0" y="T1"/>
                  </a:cxn>
                  <a:cxn ang="T11">
                    <a:pos x="T2" y="T3"/>
                  </a:cxn>
                  <a:cxn ang="T12">
                    <a:pos x="T4" y="T5"/>
                  </a:cxn>
                  <a:cxn ang="T13">
                    <a:pos x="T6" y="T7"/>
                  </a:cxn>
                  <a:cxn ang="T14">
                    <a:pos x="T8" y="T9"/>
                  </a:cxn>
                </a:cxnLst>
                <a:rect l="T15" t="T16" r="T17" b="T18"/>
                <a:pathLst>
                  <a:path w="17" h="25">
                    <a:moveTo>
                      <a:pt x="0" y="0"/>
                    </a:moveTo>
                    <a:lnTo>
                      <a:pt x="0" y="25"/>
                    </a:lnTo>
                    <a:lnTo>
                      <a:pt x="17" y="22"/>
                    </a:lnTo>
                    <a:lnTo>
                      <a:pt x="1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70" name="Freeform 149"/>
              <p:cNvSpPr>
                <a:spLocks/>
              </p:cNvSpPr>
              <p:nvPr/>
            </p:nvSpPr>
            <p:spPr bwMode="auto">
              <a:xfrm>
                <a:off x="967" y="1987"/>
                <a:ext cx="8" cy="13"/>
              </a:xfrm>
              <a:custGeom>
                <a:avLst/>
                <a:gdLst>
                  <a:gd name="T0" fmla="*/ 0 w 18"/>
                  <a:gd name="T1" fmla="*/ 0 h 26"/>
                  <a:gd name="T2" fmla="*/ 0 w 18"/>
                  <a:gd name="T3" fmla="*/ 1 h 26"/>
                  <a:gd name="T4" fmla="*/ 0 w 18"/>
                  <a:gd name="T5" fmla="*/ 1 h 26"/>
                  <a:gd name="T6" fmla="*/ 0 w 18"/>
                  <a:gd name="T7" fmla="*/ 1 h 26"/>
                  <a:gd name="T8" fmla="*/ 0 w 18"/>
                  <a:gd name="T9" fmla="*/ 0 h 26"/>
                  <a:gd name="T10" fmla="*/ 0 60000 65536"/>
                  <a:gd name="T11" fmla="*/ 0 60000 65536"/>
                  <a:gd name="T12" fmla="*/ 0 60000 65536"/>
                  <a:gd name="T13" fmla="*/ 0 60000 65536"/>
                  <a:gd name="T14" fmla="*/ 0 60000 65536"/>
                  <a:gd name="T15" fmla="*/ 0 w 18"/>
                  <a:gd name="T16" fmla="*/ 0 h 26"/>
                  <a:gd name="T17" fmla="*/ 18 w 18"/>
                  <a:gd name="T18" fmla="*/ 26 h 26"/>
                </a:gdLst>
                <a:ahLst/>
                <a:cxnLst>
                  <a:cxn ang="T10">
                    <a:pos x="T0" y="T1"/>
                  </a:cxn>
                  <a:cxn ang="T11">
                    <a:pos x="T2" y="T3"/>
                  </a:cxn>
                  <a:cxn ang="T12">
                    <a:pos x="T4" y="T5"/>
                  </a:cxn>
                  <a:cxn ang="T13">
                    <a:pos x="T6" y="T7"/>
                  </a:cxn>
                  <a:cxn ang="T14">
                    <a:pos x="T8" y="T9"/>
                  </a:cxn>
                </a:cxnLst>
                <a:rect l="T15" t="T16" r="T17" b="T18"/>
                <a:pathLst>
                  <a:path w="18" h="26">
                    <a:moveTo>
                      <a:pt x="0" y="0"/>
                    </a:moveTo>
                    <a:lnTo>
                      <a:pt x="0" y="26"/>
                    </a:lnTo>
                    <a:lnTo>
                      <a:pt x="18" y="22"/>
                    </a:lnTo>
                    <a:lnTo>
                      <a:pt x="18"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71" name="Freeform 150"/>
              <p:cNvSpPr>
                <a:spLocks/>
              </p:cNvSpPr>
              <p:nvPr/>
            </p:nvSpPr>
            <p:spPr bwMode="auto">
              <a:xfrm>
                <a:off x="960" y="2034"/>
                <a:ext cx="10" cy="12"/>
              </a:xfrm>
              <a:custGeom>
                <a:avLst/>
                <a:gdLst>
                  <a:gd name="T0" fmla="*/ 0 w 18"/>
                  <a:gd name="T1" fmla="*/ 0 h 26"/>
                  <a:gd name="T2" fmla="*/ 1 w 18"/>
                  <a:gd name="T3" fmla="*/ 0 h 26"/>
                  <a:gd name="T4" fmla="*/ 1 w 18"/>
                  <a:gd name="T5" fmla="*/ 0 h 26"/>
                  <a:gd name="T6" fmla="*/ 1 w 18"/>
                  <a:gd name="T7" fmla="*/ 0 h 26"/>
                  <a:gd name="T8" fmla="*/ 0 w 18"/>
                  <a:gd name="T9" fmla="*/ 0 h 26"/>
                  <a:gd name="T10" fmla="*/ 0 60000 65536"/>
                  <a:gd name="T11" fmla="*/ 0 60000 65536"/>
                  <a:gd name="T12" fmla="*/ 0 60000 65536"/>
                  <a:gd name="T13" fmla="*/ 0 60000 65536"/>
                  <a:gd name="T14" fmla="*/ 0 60000 65536"/>
                  <a:gd name="T15" fmla="*/ 0 w 18"/>
                  <a:gd name="T16" fmla="*/ 0 h 26"/>
                  <a:gd name="T17" fmla="*/ 18 w 18"/>
                  <a:gd name="T18" fmla="*/ 26 h 26"/>
                </a:gdLst>
                <a:ahLst/>
                <a:cxnLst>
                  <a:cxn ang="T10">
                    <a:pos x="T0" y="T1"/>
                  </a:cxn>
                  <a:cxn ang="T11">
                    <a:pos x="T2" y="T3"/>
                  </a:cxn>
                  <a:cxn ang="T12">
                    <a:pos x="T4" y="T5"/>
                  </a:cxn>
                  <a:cxn ang="T13">
                    <a:pos x="T6" y="T7"/>
                  </a:cxn>
                  <a:cxn ang="T14">
                    <a:pos x="T8" y="T9"/>
                  </a:cxn>
                </a:cxnLst>
                <a:rect l="T15" t="T16" r="T17" b="T18"/>
                <a:pathLst>
                  <a:path w="18" h="26">
                    <a:moveTo>
                      <a:pt x="0" y="0"/>
                    </a:moveTo>
                    <a:lnTo>
                      <a:pt x="1" y="26"/>
                    </a:lnTo>
                    <a:lnTo>
                      <a:pt x="17" y="22"/>
                    </a:lnTo>
                    <a:lnTo>
                      <a:pt x="18"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72" name="Freeform 151"/>
              <p:cNvSpPr>
                <a:spLocks/>
              </p:cNvSpPr>
              <p:nvPr/>
            </p:nvSpPr>
            <p:spPr bwMode="auto">
              <a:xfrm>
                <a:off x="980" y="2029"/>
                <a:ext cx="9" cy="12"/>
              </a:xfrm>
              <a:custGeom>
                <a:avLst/>
                <a:gdLst>
                  <a:gd name="T0" fmla="*/ 0 w 17"/>
                  <a:gd name="T1" fmla="*/ 0 h 25"/>
                  <a:gd name="T2" fmla="*/ 1 w 17"/>
                  <a:gd name="T3" fmla="*/ 0 h 25"/>
                  <a:gd name="T4" fmla="*/ 1 w 17"/>
                  <a:gd name="T5" fmla="*/ 0 h 25"/>
                  <a:gd name="T6" fmla="*/ 1 w 17"/>
                  <a:gd name="T7" fmla="*/ 0 h 25"/>
                  <a:gd name="T8" fmla="*/ 0 w 17"/>
                  <a:gd name="T9" fmla="*/ 0 h 25"/>
                  <a:gd name="T10" fmla="*/ 0 60000 65536"/>
                  <a:gd name="T11" fmla="*/ 0 60000 65536"/>
                  <a:gd name="T12" fmla="*/ 0 60000 65536"/>
                  <a:gd name="T13" fmla="*/ 0 60000 65536"/>
                  <a:gd name="T14" fmla="*/ 0 60000 65536"/>
                  <a:gd name="T15" fmla="*/ 0 w 17"/>
                  <a:gd name="T16" fmla="*/ 0 h 25"/>
                  <a:gd name="T17" fmla="*/ 17 w 17"/>
                  <a:gd name="T18" fmla="*/ 25 h 25"/>
                </a:gdLst>
                <a:ahLst/>
                <a:cxnLst>
                  <a:cxn ang="T10">
                    <a:pos x="T0" y="T1"/>
                  </a:cxn>
                  <a:cxn ang="T11">
                    <a:pos x="T2" y="T3"/>
                  </a:cxn>
                  <a:cxn ang="T12">
                    <a:pos x="T4" y="T5"/>
                  </a:cxn>
                  <a:cxn ang="T13">
                    <a:pos x="T6" y="T7"/>
                  </a:cxn>
                  <a:cxn ang="T14">
                    <a:pos x="T8" y="T9"/>
                  </a:cxn>
                </a:cxnLst>
                <a:rect l="T15" t="T16" r="T17" b="T18"/>
                <a:pathLst>
                  <a:path w="17" h="25">
                    <a:moveTo>
                      <a:pt x="0" y="0"/>
                    </a:moveTo>
                    <a:lnTo>
                      <a:pt x="1" y="25"/>
                    </a:lnTo>
                    <a:lnTo>
                      <a:pt x="17" y="22"/>
                    </a:lnTo>
                    <a:lnTo>
                      <a:pt x="1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73" name="Freeform 152"/>
              <p:cNvSpPr>
                <a:spLocks/>
              </p:cNvSpPr>
              <p:nvPr/>
            </p:nvSpPr>
            <p:spPr bwMode="auto">
              <a:xfrm>
                <a:off x="1001" y="2024"/>
                <a:ext cx="9" cy="13"/>
              </a:xfrm>
              <a:custGeom>
                <a:avLst/>
                <a:gdLst>
                  <a:gd name="T0" fmla="*/ 0 w 18"/>
                  <a:gd name="T1" fmla="*/ 0 h 25"/>
                  <a:gd name="T2" fmla="*/ 0 w 18"/>
                  <a:gd name="T3" fmla="*/ 1 h 25"/>
                  <a:gd name="T4" fmla="*/ 1 w 18"/>
                  <a:gd name="T5" fmla="*/ 1 h 25"/>
                  <a:gd name="T6" fmla="*/ 1 w 18"/>
                  <a:gd name="T7" fmla="*/ 0 h 25"/>
                  <a:gd name="T8" fmla="*/ 0 w 18"/>
                  <a:gd name="T9" fmla="*/ 0 h 25"/>
                  <a:gd name="T10" fmla="*/ 0 60000 65536"/>
                  <a:gd name="T11" fmla="*/ 0 60000 65536"/>
                  <a:gd name="T12" fmla="*/ 0 60000 65536"/>
                  <a:gd name="T13" fmla="*/ 0 60000 65536"/>
                  <a:gd name="T14" fmla="*/ 0 60000 65536"/>
                  <a:gd name="T15" fmla="*/ 0 w 18"/>
                  <a:gd name="T16" fmla="*/ 0 h 25"/>
                  <a:gd name="T17" fmla="*/ 18 w 18"/>
                  <a:gd name="T18" fmla="*/ 25 h 25"/>
                </a:gdLst>
                <a:ahLst/>
                <a:cxnLst>
                  <a:cxn ang="T10">
                    <a:pos x="T0" y="T1"/>
                  </a:cxn>
                  <a:cxn ang="T11">
                    <a:pos x="T2" y="T3"/>
                  </a:cxn>
                  <a:cxn ang="T12">
                    <a:pos x="T4" y="T5"/>
                  </a:cxn>
                  <a:cxn ang="T13">
                    <a:pos x="T6" y="T7"/>
                  </a:cxn>
                  <a:cxn ang="T14">
                    <a:pos x="T8" y="T9"/>
                  </a:cxn>
                </a:cxnLst>
                <a:rect l="T15" t="T16" r="T17" b="T18"/>
                <a:pathLst>
                  <a:path w="18" h="25">
                    <a:moveTo>
                      <a:pt x="0" y="0"/>
                    </a:moveTo>
                    <a:lnTo>
                      <a:pt x="0" y="25"/>
                    </a:lnTo>
                    <a:lnTo>
                      <a:pt x="18" y="22"/>
                    </a:lnTo>
                    <a:lnTo>
                      <a:pt x="18"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74" name="Freeform 153"/>
              <p:cNvSpPr>
                <a:spLocks/>
              </p:cNvSpPr>
              <p:nvPr/>
            </p:nvSpPr>
            <p:spPr bwMode="auto">
              <a:xfrm>
                <a:off x="985" y="2050"/>
                <a:ext cx="9" cy="13"/>
              </a:xfrm>
              <a:custGeom>
                <a:avLst/>
                <a:gdLst>
                  <a:gd name="T0" fmla="*/ 0 w 18"/>
                  <a:gd name="T1" fmla="*/ 0 h 25"/>
                  <a:gd name="T2" fmla="*/ 1 w 18"/>
                  <a:gd name="T3" fmla="*/ 1 h 25"/>
                  <a:gd name="T4" fmla="*/ 1 w 18"/>
                  <a:gd name="T5" fmla="*/ 1 h 25"/>
                  <a:gd name="T6" fmla="*/ 1 w 18"/>
                  <a:gd name="T7" fmla="*/ 0 h 25"/>
                  <a:gd name="T8" fmla="*/ 0 w 18"/>
                  <a:gd name="T9" fmla="*/ 0 h 25"/>
                  <a:gd name="T10" fmla="*/ 0 60000 65536"/>
                  <a:gd name="T11" fmla="*/ 0 60000 65536"/>
                  <a:gd name="T12" fmla="*/ 0 60000 65536"/>
                  <a:gd name="T13" fmla="*/ 0 60000 65536"/>
                  <a:gd name="T14" fmla="*/ 0 60000 65536"/>
                  <a:gd name="T15" fmla="*/ 0 w 18"/>
                  <a:gd name="T16" fmla="*/ 0 h 25"/>
                  <a:gd name="T17" fmla="*/ 18 w 18"/>
                  <a:gd name="T18" fmla="*/ 25 h 25"/>
                </a:gdLst>
                <a:ahLst/>
                <a:cxnLst>
                  <a:cxn ang="T10">
                    <a:pos x="T0" y="T1"/>
                  </a:cxn>
                  <a:cxn ang="T11">
                    <a:pos x="T2" y="T3"/>
                  </a:cxn>
                  <a:cxn ang="T12">
                    <a:pos x="T4" y="T5"/>
                  </a:cxn>
                  <a:cxn ang="T13">
                    <a:pos x="T6" y="T7"/>
                  </a:cxn>
                  <a:cxn ang="T14">
                    <a:pos x="T8" y="T9"/>
                  </a:cxn>
                </a:cxnLst>
                <a:rect l="T15" t="T16" r="T17" b="T18"/>
                <a:pathLst>
                  <a:path w="18" h="25">
                    <a:moveTo>
                      <a:pt x="0" y="0"/>
                    </a:moveTo>
                    <a:lnTo>
                      <a:pt x="1" y="25"/>
                    </a:lnTo>
                    <a:lnTo>
                      <a:pt x="17" y="21"/>
                    </a:lnTo>
                    <a:lnTo>
                      <a:pt x="18"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75" name="Freeform 154"/>
              <p:cNvSpPr>
                <a:spLocks/>
              </p:cNvSpPr>
              <p:nvPr/>
            </p:nvSpPr>
            <p:spPr bwMode="auto">
              <a:xfrm>
                <a:off x="1003" y="2044"/>
                <a:ext cx="9" cy="12"/>
              </a:xfrm>
              <a:custGeom>
                <a:avLst/>
                <a:gdLst>
                  <a:gd name="T0" fmla="*/ 0 w 17"/>
                  <a:gd name="T1" fmla="*/ 0 h 25"/>
                  <a:gd name="T2" fmla="*/ 0 w 17"/>
                  <a:gd name="T3" fmla="*/ 0 h 25"/>
                  <a:gd name="T4" fmla="*/ 1 w 17"/>
                  <a:gd name="T5" fmla="*/ 0 h 25"/>
                  <a:gd name="T6" fmla="*/ 1 w 17"/>
                  <a:gd name="T7" fmla="*/ 0 h 25"/>
                  <a:gd name="T8" fmla="*/ 0 w 17"/>
                  <a:gd name="T9" fmla="*/ 0 h 25"/>
                  <a:gd name="T10" fmla="*/ 0 60000 65536"/>
                  <a:gd name="T11" fmla="*/ 0 60000 65536"/>
                  <a:gd name="T12" fmla="*/ 0 60000 65536"/>
                  <a:gd name="T13" fmla="*/ 0 60000 65536"/>
                  <a:gd name="T14" fmla="*/ 0 60000 65536"/>
                  <a:gd name="T15" fmla="*/ 0 w 17"/>
                  <a:gd name="T16" fmla="*/ 0 h 25"/>
                  <a:gd name="T17" fmla="*/ 17 w 17"/>
                  <a:gd name="T18" fmla="*/ 25 h 25"/>
                </a:gdLst>
                <a:ahLst/>
                <a:cxnLst>
                  <a:cxn ang="T10">
                    <a:pos x="T0" y="T1"/>
                  </a:cxn>
                  <a:cxn ang="T11">
                    <a:pos x="T2" y="T3"/>
                  </a:cxn>
                  <a:cxn ang="T12">
                    <a:pos x="T4" y="T5"/>
                  </a:cxn>
                  <a:cxn ang="T13">
                    <a:pos x="T6" y="T7"/>
                  </a:cxn>
                  <a:cxn ang="T14">
                    <a:pos x="T8" y="T9"/>
                  </a:cxn>
                </a:cxnLst>
                <a:rect l="T15" t="T16" r="T17" b="T18"/>
                <a:pathLst>
                  <a:path w="17" h="25">
                    <a:moveTo>
                      <a:pt x="0" y="0"/>
                    </a:moveTo>
                    <a:lnTo>
                      <a:pt x="0" y="25"/>
                    </a:lnTo>
                    <a:lnTo>
                      <a:pt x="17" y="22"/>
                    </a:lnTo>
                    <a:lnTo>
                      <a:pt x="17"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76" name="Freeform 155"/>
              <p:cNvSpPr>
                <a:spLocks/>
              </p:cNvSpPr>
              <p:nvPr/>
            </p:nvSpPr>
            <p:spPr bwMode="auto">
              <a:xfrm>
                <a:off x="960" y="2057"/>
                <a:ext cx="9" cy="12"/>
              </a:xfrm>
              <a:custGeom>
                <a:avLst/>
                <a:gdLst>
                  <a:gd name="T0" fmla="*/ 0 w 17"/>
                  <a:gd name="T1" fmla="*/ 0 h 25"/>
                  <a:gd name="T2" fmla="*/ 0 w 17"/>
                  <a:gd name="T3" fmla="*/ 0 h 25"/>
                  <a:gd name="T4" fmla="*/ 1 w 17"/>
                  <a:gd name="T5" fmla="*/ 0 h 25"/>
                  <a:gd name="T6" fmla="*/ 1 w 17"/>
                  <a:gd name="T7" fmla="*/ 0 h 25"/>
                  <a:gd name="T8" fmla="*/ 0 w 17"/>
                  <a:gd name="T9" fmla="*/ 0 h 25"/>
                  <a:gd name="T10" fmla="*/ 0 60000 65536"/>
                  <a:gd name="T11" fmla="*/ 0 60000 65536"/>
                  <a:gd name="T12" fmla="*/ 0 60000 65536"/>
                  <a:gd name="T13" fmla="*/ 0 60000 65536"/>
                  <a:gd name="T14" fmla="*/ 0 60000 65536"/>
                  <a:gd name="T15" fmla="*/ 0 w 17"/>
                  <a:gd name="T16" fmla="*/ 0 h 25"/>
                  <a:gd name="T17" fmla="*/ 17 w 17"/>
                  <a:gd name="T18" fmla="*/ 25 h 25"/>
                </a:gdLst>
                <a:ahLst/>
                <a:cxnLst>
                  <a:cxn ang="T10">
                    <a:pos x="T0" y="T1"/>
                  </a:cxn>
                  <a:cxn ang="T11">
                    <a:pos x="T2" y="T3"/>
                  </a:cxn>
                  <a:cxn ang="T12">
                    <a:pos x="T4" y="T5"/>
                  </a:cxn>
                  <a:cxn ang="T13">
                    <a:pos x="T6" y="T7"/>
                  </a:cxn>
                  <a:cxn ang="T14">
                    <a:pos x="T8" y="T9"/>
                  </a:cxn>
                </a:cxnLst>
                <a:rect l="T15" t="T16" r="T17" b="T18"/>
                <a:pathLst>
                  <a:path w="17" h="25">
                    <a:moveTo>
                      <a:pt x="0" y="0"/>
                    </a:moveTo>
                    <a:lnTo>
                      <a:pt x="0" y="25"/>
                    </a:lnTo>
                    <a:lnTo>
                      <a:pt x="17" y="21"/>
                    </a:lnTo>
                    <a:lnTo>
                      <a:pt x="1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77" name="Freeform 156"/>
              <p:cNvSpPr>
                <a:spLocks/>
              </p:cNvSpPr>
              <p:nvPr/>
            </p:nvSpPr>
            <p:spPr bwMode="auto">
              <a:xfrm>
                <a:off x="961" y="2080"/>
                <a:ext cx="10" cy="12"/>
              </a:xfrm>
              <a:custGeom>
                <a:avLst/>
                <a:gdLst>
                  <a:gd name="T0" fmla="*/ 0 w 18"/>
                  <a:gd name="T1" fmla="*/ 0 h 24"/>
                  <a:gd name="T2" fmla="*/ 1 w 18"/>
                  <a:gd name="T3" fmla="*/ 1 h 24"/>
                  <a:gd name="T4" fmla="*/ 1 w 18"/>
                  <a:gd name="T5" fmla="*/ 1 h 24"/>
                  <a:gd name="T6" fmla="*/ 1 w 18"/>
                  <a:gd name="T7" fmla="*/ 0 h 24"/>
                  <a:gd name="T8" fmla="*/ 0 w 18"/>
                  <a:gd name="T9" fmla="*/ 0 h 24"/>
                  <a:gd name="T10" fmla="*/ 0 60000 65536"/>
                  <a:gd name="T11" fmla="*/ 0 60000 65536"/>
                  <a:gd name="T12" fmla="*/ 0 60000 65536"/>
                  <a:gd name="T13" fmla="*/ 0 60000 65536"/>
                  <a:gd name="T14" fmla="*/ 0 60000 65536"/>
                  <a:gd name="T15" fmla="*/ 0 w 18"/>
                  <a:gd name="T16" fmla="*/ 0 h 24"/>
                  <a:gd name="T17" fmla="*/ 18 w 18"/>
                  <a:gd name="T18" fmla="*/ 24 h 24"/>
                </a:gdLst>
                <a:ahLst/>
                <a:cxnLst>
                  <a:cxn ang="T10">
                    <a:pos x="T0" y="T1"/>
                  </a:cxn>
                  <a:cxn ang="T11">
                    <a:pos x="T2" y="T3"/>
                  </a:cxn>
                  <a:cxn ang="T12">
                    <a:pos x="T4" y="T5"/>
                  </a:cxn>
                  <a:cxn ang="T13">
                    <a:pos x="T6" y="T7"/>
                  </a:cxn>
                  <a:cxn ang="T14">
                    <a:pos x="T8" y="T9"/>
                  </a:cxn>
                </a:cxnLst>
                <a:rect l="T15" t="T16" r="T17" b="T18"/>
                <a:pathLst>
                  <a:path w="18" h="24">
                    <a:moveTo>
                      <a:pt x="0" y="0"/>
                    </a:moveTo>
                    <a:lnTo>
                      <a:pt x="1" y="24"/>
                    </a:lnTo>
                    <a:lnTo>
                      <a:pt x="17" y="20"/>
                    </a:lnTo>
                    <a:lnTo>
                      <a:pt x="18"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78" name="Freeform 157"/>
              <p:cNvSpPr>
                <a:spLocks/>
              </p:cNvSpPr>
              <p:nvPr/>
            </p:nvSpPr>
            <p:spPr bwMode="auto">
              <a:xfrm>
                <a:off x="978" y="2074"/>
                <a:ext cx="9" cy="13"/>
              </a:xfrm>
              <a:custGeom>
                <a:avLst/>
                <a:gdLst>
                  <a:gd name="T0" fmla="*/ 0 w 19"/>
                  <a:gd name="T1" fmla="*/ 0 h 25"/>
                  <a:gd name="T2" fmla="*/ 0 w 19"/>
                  <a:gd name="T3" fmla="*/ 1 h 25"/>
                  <a:gd name="T4" fmla="*/ 0 w 19"/>
                  <a:gd name="T5" fmla="*/ 1 h 25"/>
                  <a:gd name="T6" fmla="*/ 0 w 19"/>
                  <a:gd name="T7" fmla="*/ 0 h 25"/>
                  <a:gd name="T8" fmla="*/ 0 w 19"/>
                  <a:gd name="T9" fmla="*/ 0 h 25"/>
                  <a:gd name="T10" fmla="*/ 0 60000 65536"/>
                  <a:gd name="T11" fmla="*/ 0 60000 65536"/>
                  <a:gd name="T12" fmla="*/ 0 60000 65536"/>
                  <a:gd name="T13" fmla="*/ 0 60000 65536"/>
                  <a:gd name="T14" fmla="*/ 0 60000 65536"/>
                  <a:gd name="T15" fmla="*/ 0 w 19"/>
                  <a:gd name="T16" fmla="*/ 0 h 25"/>
                  <a:gd name="T17" fmla="*/ 19 w 19"/>
                  <a:gd name="T18" fmla="*/ 25 h 25"/>
                </a:gdLst>
                <a:ahLst/>
                <a:cxnLst>
                  <a:cxn ang="T10">
                    <a:pos x="T0" y="T1"/>
                  </a:cxn>
                  <a:cxn ang="T11">
                    <a:pos x="T2" y="T3"/>
                  </a:cxn>
                  <a:cxn ang="T12">
                    <a:pos x="T4" y="T5"/>
                  </a:cxn>
                  <a:cxn ang="T13">
                    <a:pos x="T6" y="T7"/>
                  </a:cxn>
                  <a:cxn ang="T14">
                    <a:pos x="T8" y="T9"/>
                  </a:cxn>
                </a:cxnLst>
                <a:rect l="T15" t="T16" r="T17" b="T18"/>
                <a:pathLst>
                  <a:path w="19" h="25">
                    <a:moveTo>
                      <a:pt x="0" y="0"/>
                    </a:moveTo>
                    <a:lnTo>
                      <a:pt x="1" y="25"/>
                    </a:lnTo>
                    <a:lnTo>
                      <a:pt x="18" y="22"/>
                    </a:lnTo>
                    <a:lnTo>
                      <a:pt x="19"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79" name="Freeform 158"/>
              <p:cNvSpPr>
                <a:spLocks/>
              </p:cNvSpPr>
              <p:nvPr/>
            </p:nvSpPr>
            <p:spPr bwMode="auto">
              <a:xfrm>
                <a:off x="993" y="2069"/>
                <a:ext cx="8" cy="13"/>
              </a:xfrm>
              <a:custGeom>
                <a:avLst/>
                <a:gdLst>
                  <a:gd name="T0" fmla="*/ 0 w 17"/>
                  <a:gd name="T1" fmla="*/ 0 h 25"/>
                  <a:gd name="T2" fmla="*/ 0 w 17"/>
                  <a:gd name="T3" fmla="*/ 1 h 25"/>
                  <a:gd name="T4" fmla="*/ 0 w 17"/>
                  <a:gd name="T5" fmla="*/ 1 h 25"/>
                  <a:gd name="T6" fmla="*/ 0 w 17"/>
                  <a:gd name="T7" fmla="*/ 0 h 25"/>
                  <a:gd name="T8" fmla="*/ 0 w 17"/>
                  <a:gd name="T9" fmla="*/ 0 h 25"/>
                  <a:gd name="T10" fmla="*/ 0 60000 65536"/>
                  <a:gd name="T11" fmla="*/ 0 60000 65536"/>
                  <a:gd name="T12" fmla="*/ 0 60000 65536"/>
                  <a:gd name="T13" fmla="*/ 0 60000 65536"/>
                  <a:gd name="T14" fmla="*/ 0 60000 65536"/>
                  <a:gd name="T15" fmla="*/ 0 w 17"/>
                  <a:gd name="T16" fmla="*/ 0 h 25"/>
                  <a:gd name="T17" fmla="*/ 17 w 17"/>
                  <a:gd name="T18" fmla="*/ 25 h 25"/>
                </a:gdLst>
                <a:ahLst/>
                <a:cxnLst>
                  <a:cxn ang="T10">
                    <a:pos x="T0" y="T1"/>
                  </a:cxn>
                  <a:cxn ang="T11">
                    <a:pos x="T2" y="T3"/>
                  </a:cxn>
                  <a:cxn ang="T12">
                    <a:pos x="T4" y="T5"/>
                  </a:cxn>
                  <a:cxn ang="T13">
                    <a:pos x="T6" y="T7"/>
                  </a:cxn>
                  <a:cxn ang="T14">
                    <a:pos x="T8" y="T9"/>
                  </a:cxn>
                </a:cxnLst>
                <a:rect l="T15" t="T16" r="T17" b="T18"/>
                <a:pathLst>
                  <a:path w="17" h="25">
                    <a:moveTo>
                      <a:pt x="0" y="0"/>
                    </a:moveTo>
                    <a:lnTo>
                      <a:pt x="0" y="25"/>
                    </a:lnTo>
                    <a:lnTo>
                      <a:pt x="17" y="22"/>
                    </a:lnTo>
                    <a:lnTo>
                      <a:pt x="1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80" name="Freeform 159"/>
              <p:cNvSpPr>
                <a:spLocks/>
              </p:cNvSpPr>
              <p:nvPr/>
            </p:nvSpPr>
            <p:spPr bwMode="auto">
              <a:xfrm>
                <a:off x="988" y="2094"/>
                <a:ext cx="9" cy="13"/>
              </a:xfrm>
              <a:custGeom>
                <a:avLst/>
                <a:gdLst>
                  <a:gd name="T0" fmla="*/ 0 w 17"/>
                  <a:gd name="T1" fmla="*/ 0 h 26"/>
                  <a:gd name="T2" fmla="*/ 0 w 17"/>
                  <a:gd name="T3" fmla="*/ 1 h 26"/>
                  <a:gd name="T4" fmla="*/ 1 w 17"/>
                  <a:gd name="T5" fmla="*/ 1 h 26"/>
                  <a:gd name="T6" fmla="*/ 1 w 17"/>
                  <a:gd name="T7" fmla="*/ 0 h 26"/>
                  <a:gd name="T8" fmla="*/ 0 w 17"/>
                  <a:gd name="T9" fmla="*/ 0 h 26"/>
                  <a:gd name="T10" fmla="*/ 0 60000 65536"/>
                  <a:gd name="T11" fmla="*/ 0 60000 65536"/>
                  <a:gd name="T12" fmla="*/ 0 60000 65536"/>
                  <a:gd name="T13" fmla="*/ 0 60000 65536"/>
                  <a:gd name="T14" fmla="*/ 0 60000 65536"/>
                  <a:gd name="T15" fmla="*/ 0 w 17"/>
                  <a:gd name="T16" fmla="*/ 0 h 26"/>
                  <a:gd name="T17" fmla="*/ 17 w 17"/>
                  <a:gd name="T18" fmla="*/ 26 h 26"/>
                </a:gdLst>
                <a:ahLst/>
                <a:cxnLst>
                  <a:cxn ang="T10">
                    <a:pos x="T0" y="T1"/>
                  </a:cxn>
                  <a:cxn ang="T11">
                    <a:pos x="T2" y="T3"/>
                  </a:cxn>
                  <a:cxn ang="T12">
                    <a:pos x="T4" y="T5"/>
                  </a:cxn>
                  <a:cxn ang="T13">
                    <a:pos x="T6" y="T7"/>
                  </a:cxn>
                  <a:cxn ang="T14">
                    <a:pos x="T8" y="T9"/>
                  </a:cxn>
                </a:cxnLst>
                <a:rect l="T15" t="T16" r="T17" b="T18"/>
                <a:pathLst>
                  <a:path w="17" h="26">
                    <a:moveTo>
                      <a:pt x="0" y="0"/>
                    </a:moveTo>
                    <a:lnTo>
                      <a:pt x="0" y="26"/>
                    </a:lnTo>
                    <a:lnTo>
                      <a:pt x="17" y="22"/>
                    </a:lnTo>
                    <a:lnTo>
                      <a:pt x="1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81" name="Freeform 160"/>
              <p:cNvSpPr>
                <a:spLocks/>
              </p:cNvSpPr>
              <p:nvPr/>
            </p:nvSpPr>
            <p:spPr bwMode="auto">
              <a:xfrm>
                <a:off x="1011" y="2088"/>
                <a:ext cx="9" cy="13"/>
              </a:xfrm>
              <a:custGeom>
                <a:avLst/>
                <a:gdLst>
                  <a:gd name="T0" fmla="*/ 0 w 17"/>
                  <a:gd name="T1" fmla="*/ 0 h 25"/>
                  <a:gd name="T2" fmla="*/ 1 w 17"/>
                  <a:gd name="T3" fmla="*/ 1 h 25"/>
                  <a:gd name="T4" fmla="*/ 1 w 17"/>
                  <a:gd name="T5" fmla="*/ 1 h 25"/>
                  <a:gd name="T6" fmla="*/ 1 w 17"/>
                  <a:gd name="T7" fmla="*/ 0 h 25"/>
                  <a:gd name="T8" fmla="*/ 0 w 17"/>
                  <a:gd name="T9" fmla="*/ 0 h 25"/>
                  <a:gd name="T10" fmla="*/ 0 60000 65536"/>
                  <a:gd name="T11" fmla="*/ 0 60000 65536"/>
                  <a:gd name="T12" fmla="*/ 0 60000 65536"/>
                  <a:gd name="T13" fmla="*/ 0 60000 65536"/>
                  <a:gd name="T14" fmla="*/ 0 60000 65536"/>
                  <a:gd name="T15" fmla="*/ 0 w 17"/>
                  <a:gd name="T16" fmla="*/ 0 h 25"/>
                  <a:gd name="T17" fmla="*/ 17 w 17"/>
                  <a:gd name="T18" fmla="*/ 25 h 25"/>
                </a:gdLst>
                <a:ahLst/>
                <a:cxnLst>
                  <a:cxn ang="T10">
                    <a:pos x="T0" y="T1"/>
                  </a:cxn>
                  <a:cxn ang="T11">
                    <a:pos x="T2" y="T3"/>
                  </a:cxn>
                  <a:cxn ang="T12">
                    <a:pos x="T4" y="T5"/>
                  </a:cxn>
                  <a:cxn ang="T13">
                    <a:pos x="T6" y="T7"/>
                  </a:cxn>
                  <a:cxn ang="T14">
                    <a:pos x="T8" y="T9"/>
                  </a:cxn>
                </a:cxnLst>
                <a:rect l="T15" t="T16" r="T17" b="T18"/>
                <a:pathLst>
                  <a:path w="17" h="25">
                    <a:moveTo>
                      <a:pt x="0" y="0"/>
                    </a:moveTo>
                    <a:lnTo>
                      <a:pt x="1" y="25"/>
                    </a:lnTo>
                    <a:lnTo>
                      <a:pt x="17" y="20"/>
                    </a:lnTo>
                    <a:lnTo>
                      <a:pt x="1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82" name="Freeform 161"/>
              <p:cNvSpPr>
                <a:spLocks/>
              </p:cNvSpPr>
              <p:nvPr/>
            </p:nvSpPr>
            <p:spPr bwMode="auto">
              <a:xfrm>
                <a:off x="996" y="2111"/>
                <a:ext cx="9" cy="13"/>
              </a:xfrm>
              <a:custGeom>
                <a:avLst/>
                <a:gdLst>
                  <a:gd name="T0" fmla="*/ 0 w 18"/>
                  <a:gd name="T1" fmla="*/ 0 h 25"/>
                  <a:gd name="T2" fmla="*/ 1 w 18"/>
                  <a:gd name="T3" fmla="*/ 1 h 25"/>
                  <a:gd name="T4" fmla="*/ 1 w 18"/>
                  <a:gd name="T5" fmla="*/ 1 h 25"/>
                  <a:gd name="T6" fmla="*/ 1 w 18"/>
                  <a:gd name="T7" fmla="*/ 1 h 25"/>
                  <a:gd name="T8" fmla="*/ 0 w 18"/>
                  <a:gd name="T9" fmla="*/ 0 h 25"/>
                  <a:gd name="T10" fmla="*/ 0 60000 65536"/>
                  <a:gd name="T11" fmla="*/ 0 60000 65536"/>
                  <a:gd name="T12" fmla="*/ 0 60000 65536"/>
                  <a:gd name="T13" fmla="*/ 0 60000 65536"/>
                  <a:gd name="T14" fmla="*/ 0 60000 65536"/>
                  <a:gd name="T15" fmla="*/ 0 w 18"/>
                  <a:gd name="T16" fmla="*/ 0 h 25"/>
                  <a:gd name="T17" fmla="*/ 18 w 18"/>
                  <a:gd name="T18" fmla="*/ 25 h 25"/>
                </a:gdLst>
                <a:ahLst/>
                <a:cxnLst>
                  <a:cxn ang="T10">
                    <a:pos x="T0" y="T1"/>
                  </a:cxn>
                  <a:cxn ang="T11">
                    <a:pos x="T2" y="T3"/>
                  </a:cxn>
                  <a:cxn ang="T12">
                    <a:pos x="T4" y="T5"/>
                  </a:cxn>
                  <a:cxn ang="T13">
                    <a:pos x="T6" y="T7"/>
                  </a:cxn>
                  <a:cxn ang="T14">
                    <a:pos x="T8" y="T9"/>
                  </a:cxn>
                </a:cxnLst>
                <a:rect l="T15" t="T16" r="T17" b="T18"/>
                <a:pathLst>
                  <a:path w="18" h="25">
                    <a:moveTo>
                      <a:pt x="0" y="0"/>
                    </a:moveTo>
                    <a:lnTo>
                      <a:pt x="1" y="25"/>
                    </a:lnTo>
                    <a:lnTo>
                      <a:pt x="17" y="22"/>
                    </a:lnTo>
                    <a:lnTo>
                      <a:pt x="18"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83" name="Freeform 162"/>
              <p:cNvSpPr>
                <a:spLocks/>
              </p:cNvSpPr>
              <p:nvPr/>
            </p:nvSpPr>
            <p:spPr bwMode="auto">
              <a:xfrm>
                <a:off x="1014" y="2104"/>
                <a:ext cx="10" cy="13"/>
              </a:xfrm>
              <a:custGeom>
                <a:avLst/>
                <a:gdLst>
                  <a:gd name="T0" fmla="*/ 0 w 18"/>
                  <a:gd name="T1" fmla="*/ 0 h 25"/>
                  <a:gd name="T2" fmla="*/ 1 w 18"/>
                  <a:gd name="T3" fmla="*/ 1 h 25"/>
                  <a:gd name="T4" fmla="*/ 1 w 18"/>
                  <a:gd name="T5" fmla="*/ 1 h 25"/>
                  <a:gd name="T6" fmla="*/ 1 w 18"/>
                  <a:gd name="T7" fmla="*/ 0 h 25"/>
                  <a:gd name="T8" fmla="*/ 0 w 18"/>
                  <a:gd name="T9" fmla="*/ 0 h 25"/>
                  <a:gd name="T10" fmla="*/ 0 60000 65536"/>
                  <a:gd name="T11" fmla="*/ 0 60000 65536"/>
                  <a:gd name="T12" fmla="*/ 0 60000 65536"/>
                  <a:gd name="T13" fmla="*/ 0 60000 65536"/>
                  <a:gd name="T14" fmla="*/ 0 60000 65536"/>
                  <a:gd name="T15" fmla="*/ 0 w 18"/>
                  <a:gd name="T16" fmla="*/ 0 h 25"/>
                  <a:gd name="T17" fmla="*/ 18 w 18"/>
                  <a:gd name="T18" fmla="*/ 25 h 25"/>
                </a:gdLst>
                <a:ahLst/>
                <a:cxnLst>
                  <a:cxn ang="T10">
                    <a:pos x="T0" y="T1"/>
                  </a:cxn>
                  <a:cxn ang="T11">
                    <a:pos x="T2" y="T3"/>
                  </a:cxn>
                  <a:cxn ang="T12">
                    <a:pos x="T4" y="T5"/>
                  </a:cxn>
                  <a:cxn ang="T13">
                    <a:pos x="T6" y="T7"/>
                  </a:cxn>
                  <a:cxn ang="T14">
                    <a:pos x="T8" y="T9"/>
                  </a:cxn>
                </a:cxnLst>
                <a:rect l="T15" t="T16" r="T17" b="T18"/>
                <a:pathLst>
                  <a:path w="18" h="25">
                    <a:moveTo>
                      <a:pt x="0" y="0"/>
                    </a:moveTo>
                    <a:lnTo>
                      <a:pt x="1" y="25"/>
                    </a:lnTo>
                    <a:lnTo>
                      <a:pt x="17" y="22"/>
                    </a:lnTo>
                    <a:lnTo>
                      <a:pt x="18"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84" name="Freeform 163"/>
              <p:cNvSpPr>
                <a:spLocks/>
              </p:cNvSpPr>
              <p:nvPr/>
            </p:nvSpPr>
            <p:spPr bwMode="auto">
              <a:xfrm>
                <a:off x="972" y="2117"/>
                <a:ext cx="10" cy="13"/>
              </a:xfrm>
              <a:custGeom>
                <a:avLst/>
                <a:gdLst>
                  <a:gd name="T0" fmla="*/ 0 w 18"/>
                  <a:gd name="T1" fmla="*/ 0 h 26"/>
                  <a:gd name="T2" fmla="*/ 1 w 18"/>
                  <a:gd name="T3" fmla="*/ 1 h 26"/>
                  <a:gd name="T4" fmla="*/ 1 w 18"/>
                  <a:gd name="T5" fmla="*/ 1 h 26"/>
                  <a:gd name="T6" fmla="*/ 1 w 18"/>
                  <a:gd name="T7" fmla="*/ 1 h 26"/>
                  <a:gd name="T8" fmla="*/ 0 w 18"/>
                  <a:gd name="T9" fmla="*/ 0 h 26"/>
                  <a:gd name="T10" fmla="*/ 0 60000 65536"/>
                  <a:gd name="T11" fmla="*/ 0 60000 65536"/>
                  <a:gd name="T12" fmla="*/ 0 60000 65536"/>
                  <a:gd name="T13" fmla="*/ 0 60000 65536"/>
                  <a:gd name="T14" fmla="*/ 0 60000 65536"/>
                  <a:gd name="T15" fmla="*/ 0 w 18"/>
                  <a:gd name="T16" fmla="*/ 0 h 26"/>
                  <a:gd name="T17" fmla="*/ 18 w 18"/>
                  <a:gd name="T18" fmla="*/ 26 h 26"/>
                </a:gdLst>
                <a:ahLst/>
                <a:cxnLst>
                  <a:cxn ang="T10">
                    <a:pos x="T0" y="T1"/>
                  </a:cxn>
                  <a:cxn ang="T11">
                    <a:pos x="T2" y="T3"/>
                  </a:cxn>
                  <a:cxn ang="T12">
                    <a:pos x="T4" y="T5"/>
                  </a:cxn>
                  <a:cxn ang="T13">
                    <a:pos x="T6" y="T7"/>
                  </a:cxn>
                  <a:cxn ang="T14">
                    <a:pos x="T8" y="T9"/>
                  </a:cxn>
                </a:cxnLst>
                <a:rect l="T15" t="T16" r="T17" b="T18"/>
                <a:pathLst>
                  <a:path w="18" h="26">
                    <a:moveTo>
                      <a:pt x="0" y="0"/>
                    </a:moveTo>
                    <a:lnTo>
                      <a:pt x="1" y="26"/>
                    </a:lnTo>
                    <a:lnTo>
                      <a:pt x="18" y="22"/>
                    </a:lnTo>
                    <a:lnTo>
                      <a:pt x="18"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85" name="Freeform 164"/>
              <p:cNvSpPr>
                <a:spLocks/>
              </p:cNvSpPr>
              <p:nvPr/>
            </p:nvSpPr>
            <p:spPr bwMode="auto">
              <a:xfrm>
                <a:off x="972" y="2136"/>
                <a:ext cx="9" cy="13"/>
              </a:xfrm>
              <a:custGeom>
                <a:avLst/>
                <a:gdLst>
                  <a:gd name="T0" fmla="*/ 0 w 18"/>
                  <a:gd name="T1" fmla="*/ 0 h 26"/>
                  <a:gd name="T2" fmla="*/ 1 w 18"/>
                  <a:gd name="T3" fmla="*/ 1 h 26"/>
                  <a:gd name="T4" fmla="*/ 1 w 18"/>
                  <a:gd name="T5" fmla="*/ 1 h 26"/>
                  <a:gd name="T6" fmla="*/ 1 w 18"/>
                  <a:gd name="T7" fmla="*/ 0 h 26"/>
                  <a:gd name="T8" fmla="*/ 0 w 18"/>
                  <a:gd name="T9" fmla="*/ 0 h 26"/>
                  <a:gd name="T10" fmla="*/ 0 60000 65536"/>
                  <a:gd name="T11" fmla="*/ 0 60000 65536"/>
                  <a:gd name="T12" fmla="*/ 0 60000 65536"/>
                  <a:gd name="T13" fmla="*/ 0 60000 65536"/>
                  <a:gd name="T14" fmla="*/ 0 60000 65536"/>
                  <a:gd name="T15" fmla="*/ 0 w 18"/>
                  <a:gd name="T16" fmla="*/ 0 h 26"/>
                  <a:gd name="T17" fmla="*/ 18 w 18"/>
                  <a:gd name="T18" fmla="*/ 26 h 26"/>
                </a:gdLst>
                <a:ahLst/>
                <a:cxnLst>
                  <a:cxn ang="T10">
                    <a:pos x="T0" y="T1"/>
                  </a:cxn>
                  <a:cxn ang="T11">
                    <a:pos x="T2" y="T3"/>
                  </a:cxn>
                  <a:cxn ang="T12">
                    <a:pos x="T4" y="T5"/>
                  </a:cxn>
                  <a:cxn ang="T13">
                    <a:pos x="T6" y="T7"/>
                  </a:cxn>
                  <a:cxn ang="T14">
                    <a:pos x="T8" y="T9"/>
                  </a:cxn>
                </a:cxnLst>
                <a:rect l="T15" t="T16" r="T17" b="T18"/>
                <a:pathLst>
                  <a:path w="18" h="26">
                    <a:moveTo>
                      <a:pt x="0" y="0"/>
                    </a:moveTo>
                    <a:lnTo>
                      <a:pt x="1" y="26"/>
                    </a:lnTo>
                    <a:lnTo>
                      <a:pt x="17" y="22"/>
                    </a:lnTo>
                    <a:lnTo>
                      <a:pt x="18"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86" name="Freeform 165"/>
              <p:cNvSpPr>
                <a:spLocks/>
              </p:cNvSpPr>
              <p:nvPr/>
            </p:nvSpPr>
            <p:spPr bwMode="auto">
              <a:xfrm>
                <a:off x="994" y="2130"/>
                <a:ext cx="9" cy="12"/>
              </a:xfrm>
              <a:custGeom>
                <a:avLst/>
                <a:gdLst>
                  <a:gd name="T0" fmla="*/ 0 w 19"/>
                  <a:gd name="T1" fmla="*/ 0 h 24"/>
                  <a:gd name="T2" fmla="*/ 0 w 19"/>
                  <a:gd name="T3" fmla="*/ 1 h 24"/>
                  <a:gd name="T4" fmla="*/ 0 w 19"/>
                  <a:gd name="T5" fmla="*/ 1 h 24"/>
                  <a:gd name="T6" fmla="*/ 0 w 19"/>
                  <a:gd name="T7" fmla="*/ 0 h 24"/>
                  <a:gd name="T8" fmla="*/ 0 w 19"/>
                  <a:gd name="T9" fmla="*/ 0 h 24"/>
                  <a:gd name="T10" fmla="*/ 0 60000 65536"/>
                  <a:gd name="T11" fmla="*/ 0 60000 65536"/>
                  <a:gd name="T12" fmla="*/ 0 60000 65536"/>
                  <a:gd name="T13" fmla="*/ 0 60000 65536"/>
                  <a:gd name="T14" fmla="*/ 0 60000 65536"/>
                  <a:gd name="T15" fmla="*/ 0 w 19"/>
                  <a:gd name="T16" fmla="*/ 0 h 24"/>
                  <a:gd name="T17" fmla="*/ 19 w 19"/>
                  <a:gd name="T18" fmla="*/ 24 h 24"/>
                </a:gdLst>
                <a:ahLst/>
                <a:cxnLst>
                  <a:cxn ang="T10">
                    <a:pos x="T0" y="T1"/>
                  </a:cxn>
                  <a:cxn ang="T11">
                    <a:pos x="T2" y="T3"/>
                  </a:cxn>
                  <a:cxn ang="T12">
                    <a:pos x="T4" y="T5"/>
                  </a:cxn>
                  <a:cxn ang="T13">
                    <a:pos x="T6" y="T7"/>
                  </a:cxn>
                  <a:cxn ang="T14">
                    <a:pos x="T8" y="T9"/>
                  </a:cxn>
                </a:cxnLst>
                <a:rect l="T15" t="T16" r="T17" b="T18"/>
                <a:pathLst>
                  <a:path w="19" h="24">
                    <a:moveTo>
                      <a:pt x="0" y="0"/>
                    </a:moveTo>
                    <a:lnTo>
                      <a:pt x="2" y="24"/>
                    </a:lnTo>
                    <a:lnTo>
                      <a:pt x="18" y="20"/>
                    </a:lnTo>
                    <a:lnTo>
                      <a:pt x="19"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87" name="Freeform 166"/>
              <p:cNvSpPr>
                <a:spLocks/>
              </p:cNvSpPr>
              <p:nvPr/>
            </p:nvSpPr>
            <p:spPr bwMode="auto">
              <a:xfrm>
                <a:off x="1017" y="2125"/>
                <a:ext cx="10" cy="13"/>
              </a:xfrm>
              <a:custGeom>
                <a:avLst/>
                <a:gdLst>
                  <a:gd name="T0" fmla="*/ 0 w 18"/>
                  <a:gd name="T1" fmla="*/ 0 h 25"/>
                  <a:gd name="T2" fmla="*/ 1 w 18"/>
                  <a:gd name="T3" fmla="*/ 1 h 25"/>
                  <a:gd name="T4" fmla="*/ 1 w 18"/>
                  <a:gd name="T5" fmla="*/ 1 h 25"/>
                  <a:gd name="T6" fmla="*/ 1 w 18"/>
                  <a:gd name="T7" fmla="*/ 0 h 25"/>
                  <a:gd name="T8" fmla="*/ 0 w 18"/>
                  <a:gd name="T9" fmla="*/ 0 h 25"/>
                  <a:gd name="T10" fmla="*/ 0 60000 65536"/>
                  <a:gd name="T11" fmla="*/ 0 60000 65536"/>
                  <a:gd name="T12" fmla="*/ 0 60000 65536"/>
                  <a:gd name="T13" fmla="*/ 0 60000 65536"/>
                  <a:gd name="T14" fmla="*/ 0 60000 65536"/>
                  <a:gd name="T15" fmla="*/ 0 w 18"/>
                  <a:gd name="T16" fmla="*/ 0 h 25"/>
                  <a:gd name="T17" fmla="*/ 18 w 18"/>
                  <a:gd name="T18" fmla="*/ 25 h 25"/>
                </a:gdLst>
                <a:ahLst/>
                <a:cxnLst>
                  <a:cxn ang="T10">
                    <a:pos x="T0" y="T1"/>
                  </a:cxn>
                  <a:cxn ang="T11">
                    <a:pos x="T2" y="T3"/>
                  </a:cxn>
                  <a:cxn ang="T12">
                    <a:pos x="T4" y="T5"/>
                  </a:cxn>
                  <a:cxn ang="T13">
                    <a:pos x="T6" y="T7"/>
                  </a:cxn>
                  <a:cxn ang="T14">
                    <a:pos x="T8" y="T9"/>
                  </a:cxn>
                </a:cxnLst>
                <a:rect l="T15" t="T16" r="T17" b="T18"/>
                <a:pathLst>
                  <a:path w="18" h="25">
                    <a:moveTo>
                      <a:pt x="0" y="0"/>
                    </a:moveTo>
                    <a:lnTo>
                      <a:pt x="1" y="25"/>
                    </a:lnTo>
                    <a:lnTo>
                      <a:pt x="17" y="20"/>
                    </a:lnTo>
                    <a:lnTo>
                      <a:pt x="18"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88" name="Freeform 167"/>
              <p:cNvSpPr>
                <a:spLocks/>
              </p:cNvSpPr>
              <p:nvPr/>
            </p:nvSpPr>
            <p:spPr bwMode="auto">
              <a:xfrm>
                <a:off x="1008" y="2151"/>
                <a:ext cx="9" cy="12"/>
              </a:xfrm>
              <a:custGeom>
                <a:avLst/>
                <a:gdLst>
                  <a:gd name="T0" fmla="*/ 0 w 18"/>
                  <a:gd name="T1" fmla="*/ 0 h 26"/>
                  <a:gd name="T2" fmla="*/ 1 w 18"/>
                  <a:gd name="T3" fmla="*/ 0 h 26"/>
                  <a:gd name="T4" fmla="*/ 1 w 18"/>
                  <a:gd name="T5" fmla="*/ 0 h 26"/>
                  <a:gd name="T6" fmla="*/ 1 w 18"/>
                  <a:gd name="T7" fmla="*/ 0 h 26"/>
                  <a:gd name="T8" fmla="*/ 0 w 18"/>
                  <a:gd name="T9" fmla="*/ 0 h 26"/>
                  <a:gd name="T10" fmla="*/ 0 60000 65536"/>
                  <a:gd name="T11" fmla="*/ 0 60000 65536"/>
                  <a:gd name="T12" fmla="*/ 0 60000 65536"/>
                  <a:gd name="T13" fmla="*/ 0 60000 65536"/>
                  <a:gd name="T14" fmla="*/ 0 60000 65536"/>
                  <a:gd name="T15" fmla="*/ 0 w 18"/>
                  <a:gd name="T16" fmla="*/ 0 h 26"/>
                  <a:gd name="T17" fmla="*/ 18 w 18"/>
                  <a:gd name="T18" fmla="*/ 26 h 26"/>
                </a:gdLst>
                <a:ahLst/>
                <a:cxnLst>
                  <a:cxn ang="T10">
                    <a:pos x="T0" y="T1"/>
                  </a:cxn>
                  <a:cxn ang="T11">
                    <a:pos x="T2" y="T3"/>
                  </a:cxn>
                  <a:cxn ang="T12">
                    <a:pos x="T4" y="T5"/>
                  </a:cxn>
                  <a:cxn ang="T13">
                    <a:pos x="T6" y="T7"/>
                  </a:cxn>
                  <a:cxn ang="T14">
                    <a:pos x="T8" y="T9"/>
                  </a:cxn>
                </a:cxnLst>
                <a:rect l="T15" t="T16" r="T17" b="T18"/>
                <a:pathLst>
                  <a:path w="18" h="26">
                    <a:moveTo>
                      <a:pt x="0" y="0"/>
                    </a:moveTo>
                    <a:lnTo>
                      <a:pt x="1" y="26"/>
                    </a:lnTo>
                    <a:lnTo>
                      <a:pt x="17" y="22"/>
                    </a:lnTo>
                    <a:lnTo>
                      <a:pt x="18"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89" name="Freeform 168"/>
              <p:cNvSpPr>
                <a:spLocks/>
              </p:cNvSpPr>
              <p:nvPr/>
            </p:nvSpPr>
            <p:spPr bwMode="auto">
              <a:xfrm>
                <a:off x="990" y="2152"/>
                <a:ext cx="9" cy="12"/>
              </a:xfrm>
              <a:custGeom>
                <a:avLst/>
                <a:gdLst>
                  <a:gd name="T0" fmla="*/ 0 w 18"/>
                  <a:gd name="T1" fmla="*/ 0 h 25"/>
                  <a:gd name="T2" fmla="*/ 1 w 18"/>
                  <a:gd name="T3" fmla="*/ 0 h 25"/>
                  <a:gd name="T4" fmla="*/ 1 w 18"/>
                  <a:gd name="T5" fmla="*/ 0 h 25"/>
                  <a:gd name="T6" fmla="*/ 1 w 18"/>
                  <a:gd name="T7" fmla="*/ 0 h 25"/>
                  <a:gd name="T8" fmla="*/ 0 w 18"/>
                  <a:gd name="T9" fmla="*/ 0 h 25"/>
                  <a:gd name="T10" fmla="*/ 0 60000 65536"/>
                  <a:gd name="T11" fmla="*/ 0 60000 65536"/>
                  <a:gd name="T12" fmla="*/ 0 60000 65536"/>
                  <a:gd name="T13" fmla="*/ 0 60000 65536"/>
                  <a:gd name="T14" fmla="*/ 0 60000 65536"/>
                  <a:gd name="T15" fmla="*/ 0 w 18"/>
                  <a:gd name="T16" fmla="*/ 0 h 25"/>
                  <a:gd name="T17" fmla="*/ 18 w 18"/>
                  <a:gd name="T18" fmla="*/ 25 h 25"/>
                </a:gdLst>
                <a:ahLst/>
                <a:cxnLst>
                  <a:cxn ang="T10">
                    <a:pos x="T0" y="T1"/>
                  </a:cxn>
                  <a:cxn ang="T11">
                    <a:pos x="T2" y="T3"/>
                  </a:cxn>
                  <a:cxn ang="T12">
                    <a:pos x="T4" y="T5"/>
                  </a:cxn>
                  <a:cxn ang="T13">
                    <a:pos x="T6" y="T7"/>
                  </a:cxn>
                  <a:cxn ang="T14">
                    <a:pos x="T8" y="T9"/>
                  </a:cxn>
                </a:cxnLst>
                <a:rect l="T15" t="T16" r="T17" b="T18"/>
                <a:pathLst>
                  <a:path w="18" h="25">
                    <a:moveTo>
                      <a:pt x="0" y="0"/>
                    </a:moveTo>
                    <a:lnTo>
                      <a:pt x="1" y="25"/>
                    </a:lnTo>
                    <a:lnTo>
                      <a:pt x="17" y="21"/>
                    </a:lnTo>
                    <a:lnTo>
                      <a:pt x="18"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90" name="Freeform 169"/>
              <p:cNvSpPr>
                <a:spLocks/>
              </p:cNvSpPr>
              <p:nvPr/>
            </p:nvSpPr>
            <p:spPr bwMode="auto">
              <a:xfrm>
                <a:off x="1000" y="2171"/>
                <a:ext cx="9" cy="13"/>
              </a:xfrm>
              <a:custGeom>
                <a:avLst/>
                <a:gdLst>
                  <a:gd name="T0" fmla="*/ 0 w 17"/>
                  <a:gd name="T1" fmla="*/ 0 h 25"/>
                  <a:gd name="T2" fmla="*/ 0 w 17"/>
                  <a:gd name="T3" fmla="*/ 1 h 25"/>
                  <a:gd name="T4" fmla="*/ 1 w 17"/>
                  <a:gd name="T5" fmla="*/ 1 h 25"/>
                  <a:gd name="T6" fmla="*/ 1 w 17"/>
                  <a:gd name="T7" fmla="*/ 1 h 25"/>
                  <a:gd name="T8" fmla="*/ 0 w 17"/>
                  <a:gd name="T9" fmla="*/ 0 h 25"/>
                  <a:gd name="T10" fmla="*/ 0 60000 65536"/>
                  <a:gd name="T11" fmla="*/ 0 60000 65536"/>
                  <a:gd name="T12" fmla="*/ 0 60000 65536"/>
                  <a:gd name="T13" fmla="*/ 0 60000 65536"/>
                  <a:gd name="T14" fmla="*/ 0 60000 65536"/>
                  <a:gd name="T15" fmla="*/ 0 w 17"/>
                  <a:gd name="T16" fmla="*/ 0 h 25"/>
                  <a:gd name="T17" fmla="*/ 17 w 17"/>
                  <a:gd name="T18" fmla="*/ 25 h 25"/>
                </a:gdLst>
                <a:ahLst/>
                <a:cxnLst>
                  <a:cxn ang="T10">
                    <a:pos x="T0" y="T1"/>
                  </a:cxn>
                  <a:cxn ang="T11">
                    <a:pos x="T2" y="T3"/>
                  </a:cxn>
                  <a:cxn ang="T12">
                    <a:pos x="T4" y="T5"/>
                  </a:cxn>
                  <a:cxn ang="T13">
                    <a:pos x="T6" y="T7"/>
                  </a:cxn>
                  <a:cxn ang="T14">
                    <a:pos x="T8" y="T9"/>
                  </a:cxn>
                </a:cxnLst>
                <a:rect l="T15" t="T16" r="T17" b="T18"/>
                <a:pathLst>
                  <a:path w="17" h="25">
                    <a:moveTo>
                      <a:pt x="0" y="0"/>
                    </a:moveTo>
                    <a:lnTo>
                      <a:pt x="0" y="25"/>
                    </a:lnTo>
                    <a:lnTo>
                      <a:pt x="17" y="22"/>
                    </a:lnTo>
                    <a:lnTo>
                      <a:pt x="17"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91" name="Freeform 170"/>
              <p:cNvSpPr>
                <a:spLocks/>
              </p:cNvSpPr>
              <p:nvPr/>
            </p:nvSpPr>
            <p:spPr bwMode="auto">
              <a:xfrm>
                <a:off x="983" y="2175"/>
                <a:ext cx="10" cy="12"/>
              </a:xfrm>
              <a:custGeom>
                <a:avLst/>
                <a:gdLst>
                  <a:gd name="T0" fmla="*/ 0 w 18"/>
                  <a:gd name="T1" fmla="*/ 0 h 24"/>
                  <a:gd name="T2" fmla="*/ 1 w 18"/>
                  <a:gd name="T3" fmla="*/ 1 h 24"/>
                  <a:gd name="T4" fmla="*/ 1 w 18"/>
                  <a:gd name="T5" fmla="*/ 1 h 24"/>
                  <a:gd name="T6" fmla="*/ 1 w 18"/>
                  <a:gd name="T7" fmla="*/ 0 h 24"/>
                  <a:gd name="T8" fmla="*/ 0 w 18"/>
                  <a:gd name="T9" fmla="*/ 0 h 24"/>
                  <a:gd name="T10" fmla="*/ 0 60000 65536"/>
                  <a:gd name="T11" fmla="*/ 0 60000 65536"/>
                  <a:gd name="T12" fmla="*/ 0 60000 65536"/>
                  <a:gd name="T13" fmla="*/ 0 60000 65536"/>
                  <a:gd name="T14" fmla="*/ 0 60000 65536"/>
                  <a:gd name="T15" fmla="*/ 0 w 18"/>
                  <a:gd name="T16" fmla="*/ 0 h 24"/>
                  <a:gd name="T17" fmla="*/ 18 w 18"/>
                  <a:gd name="T18" fmla="*/ 24 h 24"/>
                </a:gdLst>
                <a:ahLst/>
                <a:cxnLst>
                  <a:cxn ang="T10">
                    <a:pos x="T0" y="T1"/>
                  </a:cxn>
                  <a:cxn ang="T11">
                    <a:pos x="T2" y="T3"/>
                  </a:cxn>
                  <a:cxn ang="T12">
                    <a:pos x="T4" y="T5"/>
                  </a:cxn>
                  <a:cxn ang="T13">
                    <a:pos x="T6" y="T7"/>
                  </a:cxn>
                  <a:cxn ang="T14">
                    <a:pos x="T8" y="T9"/>
                  </a:cxn>
                </a:cxnLst>
                <a:rect l="T15" t="T16" r="T17" b="T18"/>
                <a:pathLst>
                  <a:path w="18" h="24">
                    <a:moveTo>
                      <a:pt x="0" y="0"/>
                    </a:moveTo>
                    <a:lnTo>
                      <a:pt x="1" y="24"/>
                    </a:lnTo>
                    <a:lnTo>
                      <a:pt x="17" y="20"/>
                    </a:lnTo>
                    <a:lnTo>
                      <a:pt x="18"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92" name="Freeform 171"/>
              <p:cNvSpPr>
                <a:spLocks/>
              </p:cNvSpPr>
              <p:nvPr/>
            </p:nvSpPr>
            <p:spPr bwMode="auto">
              <a:xfrm>
                <a:off x="1001" y="2194"/>
                <a:ext cx="9" cy="12"/>
              </a:xfrm>
              <a:custGeom>
                <a:avLst/>
                <a:gdLst>
                  <a:gd name="T0" fmla="*/ 0 w 18"/>
                  <a:gd name="T1" fmla="*/ 0 h 25"/>
                  <a:gd name="T2" fmla="*/ 0 w 18"/>
                  <a:gd name="T3" fmla="*/ 0 h 25"/>
                  <a:gd name="T4" fmla="*/ 1 w 18"/>
                  <a:gd name="T5" fmla="*/ 0 h 25"/>
                  <a:gd name="T6" fmla="*/ 1 w 18"/>
                  <a:gd name="T7" fmla="*/ 0 h 25"/>
                  <a:gd name="T8" fmla="*/ 0 w 18"/>
                  <a:gd name="T9" fmla="*/ 0 h 25"/>
                  <a:gd name="T10" fmla="*/ 0 60000 65536"/>
                  <a:gd name="T11" fmla="*/ 0 60000 65536"/>
                  <a:gd name="T12" fmla="*/ 0 60000 65536"/>
                  <a:gd name="T13" fmla="*/ 0 60000 65536"/>
                  <a:gd name="T14" fmla="*/ 0 60000 65536"/>
                  <a:gd name="T15" fmla="*/ 0 w 18"/>
                  <a:gd name="T16" fmla="*/ 0 h 25"/>
                  <a:gd name="T17" fmla="*/ 18 w 18"/>
                  <a:gd name="T18" fmla="*/ 25 h 25"/>
                </a:gdLst>
                <a:ahLst/>
                <a:cxnLst>
                  <a:cxn ang="T10">
                    <a:pos x="T0" y="T1"/>
                  </a:cxn>
                  <a:cxn ang="T11">
                    <a:pos x="T2" y="T3"/>
                  </a:cxn>
                  <a:cxn ang="T12">
                    <a:pos x="T4" y="T5"/>
                  </a:cxn>
                  <a:cxn ang="T13">
                    <a:pos x="T6" y="T7"/>
                  </a:cxn>
                  <a:cxn ang="T14">
                    <a:pos x="T8" y="T9"/>
                  </a:cxn>
                </a:cxnLst>
                <a:rect l="T15" t="T16" r="T17" b="T18"/>
                <a:pathLst>
                  <a:path w="18" h="25">
                    <a:moveTo>
                      <a:pt x="0" y="0"/>
                    </a:moveTo>
                    <a:lnTo>
                      <a:pt x="0" y="25"/>
                    </a:lnTo>
                    <a:lnTo>
                      <a:pt x="18" y="21"/>
                    </a:lnTo>
                    <a:lnTo>
                      <a:pt x="18"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93" name="Freeform 172"/>
              <p:cNvSpPr>
                <a:spLocks/>
              </p:cNvSpPr>
              <p:nvPr/>
            </p:nvSpPr>
            <p:spPr bwMode="auto">
              <a:xfrm>
                <a:off x="970" y="2098"/>
                <a:ext cx="9" cy="12"/>
              </a:xfrm>
              <a:custGeom>
                <a:avLst/>
                <a:gdLst>
                  <a:gd name="T0" fmla="*/ 0 w 18"/>
                  <a:gd name="T1" fmla="*/ 0 h 24"/>
                  <a:gd name="T2" fmla="*/ 1 w 18"/>
                  <a:gd name="T3" fmla="*/ 1 h 24"/>
                  <a:gd name="T4" fmla="*/ 1 w 18"/>
                  <a:gd name="T5" fmla="*/ 1 h 24"/>
                  <a:gd name="T6" fmla="*/ 1 w 18"/>
                  <a:gd name="T7" fmla="*/ 0 h 24"/>
                  <a:gd name="T8" fmla="*/ 0 w 18"/>
                  <a:gd name="T9" fmla="*/ 0 h 24"/>
                  <a:gd name="T10" fmla="*/ 0 60000 65536"/>
                  <a:gd name="T11" fmla="*/ 0 60000 65536"/>
                  <a:gd name="T12" fmla="*/ 0 60000 65536"/>
                  <a:gd name="T13" fmla="*/ 0 60000 65536"/>
                  <a:gd name="T14" fmla="*/ 0 60000 65536"/>
                  <a:gd name="T15" fmla="*/ 0 w 18"/>
                  <a:gd name="T16" fmla="*/ 0 h 24"/>
                  <a:gd name="T17" fmla="*/ 18 w 18"/>
                  <a:gd name="T18" fmla="*/ 24 h 24"/>
                </a:gdLst>
                <a:ahLst/>
                <a:cxnLst>
                  <a:cxn ang="T10">
                    <a:pos x="T0" y="T1"/>
                  </a:cxn>
                  <a:cxn ang="T11">
                    <a:pos x="T2" y="T3"/>
                  </a:cxn>
                  <a:cxn ang="T12">
                    <a:pos x="T4" y="T5"/>
                  </a:cxn>
                  <a:cxn ang="T13">
                    <a:pos x="T6" y="T7"/>
                  </a:cxn>
                  <a:cxn ang="T14">
                    <a:pos x="T8" y="T9"/>
                  </a:cxn>
                </a:cxnLst>
                <a:rect l="T15" t="T16" r="T17" b="T18"/>
                <a:pathLst>
                  <a:path w="18" h="24">
                    <a:moveTo>
                      <a:pt x="0" y="0"/>
                    </a:moveTo>
                    <a:lnTo>
                      <a:pt x="1" y="24"/>
                    </a:lnTo>
                    <a:lnTo>
                      <a:pt x="17" y="21"/>
                    </a:lnTo>
                    <a:lnTo>
                      <a:pt x="18"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94" name="Freeform 173"/>
              <p:cNvSpPr>
                <a:spLocks/>
              </p:cNvSpPr>
              <p:nvPr/>
            </p:nvSpPr>
            <p:spPr bwMode="auto">
              <a:xfrm>
                <a:off x="1014" y="2067"/>
                <a:ext cx="9" cy="12"/>
              </a:xfrm>
              <a:custGeom>
                <a:avLst/>
                <a:gdLst>
                  <a:gd name="T0" fmla="*/ 0 w 18"/>
                  <a:gd name="T1" fmla="*/ 0 h 25"/>
                  <a:gd name="T2" fmla="*/ 1 w 18"/>
                  <a:gd name="T3" fmla="*/ 0 h 25"/>
                  <a:gd name="T4" fmla="*/ 1 w 18"/>
                  <a:gd name="T5" fmla="*/ 0 h 25"/>
                  <a:gd name="T6" fmla="*/ 1 w 18"/>
                  <a:gd name="T7" fmla="*/ 0 h 25"/>
                  <a:gd name="T8" fmla="*/ 0 w 18"/>
                  <a:gd name="T9" fmla="*/ 0 h 25"/>
                  <a:gd name="T10" fmla="*/ 0 60000 65536"/>
                  <a:gd name="T11" fmla="*/ 0 60000 65536"/>
                  <a:gd name="T12" fmla="*/ 0 60000 65536"/>
                  <a:gd name="T13" fmla="*/ 0 60000 65536"/>
                  <a:gd name="T14" fmla="*/ 0 60000 65536"/>
                  <a:gd name="T15" fmla="*/ 0 w 18"/>
                  <a:gd name="T16" fmla="*/ 0 h 25"/>
                  <a:gd name="T17" fmla="*/ 18 w 18"/>
                  <a:gd name="T18" fmla="*/ 25 h 25"/>
                </a:gdLst>
                <a:ahLst/>
                <a:cxnLst>
                  <a:cxn ang="T10">
                    <a:pos x="T0" y="T1"/>
                  </a:cxn>
                  <a:cxn ang="T11">
                    <a:pos x="T2" y="T3"/>
                  </a:cxn>
                  <a:cxn ang="T12">
                    <a:pos x="T4" y="T5"/>
                  </a:cxn>
                  <a:cxn ang="T13">
                    <a:pos x="T6" y="T7"/>
                  </a:cxn>
                  <a:cxn ang="T14">
                    <a:pos x="T8" y="T9"/>
                  </a:cxn>
                </a:cxnLst>
                <a:rect l="T15" t="T16" r="T17" b="T18"/>
                <a:pathLst>
                  <a:path w="18" h="25">
                    <a:moveTo>
                      <a:pt x="0" y="0"/>
                    </a:moveTo>
                    <a:lnTo>
                      <a:pt x="1" y="25"/>
                    </a:lnTo>
                    <a:lnTo>
                      <a:pt x="18" y="22"/>
                    </a:lnTo>
                    <a:lnTo>
                      <a:pt x="18"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95" name="Freeform 174"/>
              <p:cNvSpPr>
                <a:spLocks/>
              </p:cNvSpPr>
              <p:nvPr/>
            </p:nvSpPr>
            <p:spPr bwMode="auto">
              <a:xfrm>
                <a:off x="997" y="1882"/>
                <a:ext cx="187" cy="192"/>
              </a:xfrm>
              <a:custGeom>
                <a:avLst/>
                <a:gdLst>
                  <a:gd name="T0" fmla="*/ 0 w 375"/>
                  <a:gd name="T1" fmla="*/ 0 h 385"/>
                  <a:gd name="T2" fmla="*/ 0 w 375"/>
                  <a:gd name="T3" fmla="*/ 0 h 385"/>
                  <a:gd name="T4" fmla="*/ 0 w 375"/>
                  <a:gd name="T5" fmla="*/ 0 h 385"/>
                  <a:gd name="T6" fmla="*/ 0 w 375"/>
                  <a:gd name="T7" fmla="*/ 0 h 385"/>
                  <a:gd name="T8" fmla="*/ 0 w 375"/>
                  <a:gd name="T9" fmla="*/ 0 h 385"/>
                  <a:gd name="T10" fmla="*/ 0 w 375"/>
                  <a:gd name="T11" fmla="*/ 0 h 385"/>
                  <a:gd name="T12" fmla="*/ 0 w 375"/>
                  <a:gd name="T13" fmla="*/ 0 h 385"/>
                  <a:gd name="T14" fmla="*/ 0 w 375"/>
                  <a:gd name="T15" fmla="*/ 0 h 385"/>
                  <a:gd name="T16" fmla="*/ 0 w 375"/>
                  <a:gd name="T17" fmla="*/ 0 h 385"/>
                  <a:gd name="T18" fmla="*/ 0 w 375"/>
                  <a:gd name="T19" fmla="*/ 0 h 385"/>
                  <a:gd name="T20" fmla="*/ 0 w 375"/>
                  <a:gd name="T21" fmla="*/ 0 h 385"/>
                  <a:gd name="T22" fmla="*/ 0 w 375"/>
                  <a:gd name="T23" fmla="*/ 0 h 385"/>
                  <a:gd name="T24" fmla="*/ 0 w 375"/>
                  <a:gd name="T25" fmla="*/ 0 h 385"/>
                  <a:gd name="T26" fmla="*/ 0 w 375"/>
                  <a:gd name="T27" fmla="*/ 0 h 385"/>
                  <a:gd name="T28" fmla="*/ 0 w 375"/>
                  <a:gd name="T29" fmla="*/ 0 h 385"/>
                  <a:gd name="T30" fmla="*/ 0 w 375"/>
                  <a:gd name="T31" fmla="*/ 0 h 385"/>
                  <a:gd name="T32" fmla="*/ 0 w 375"/>
                  <a:gd name="T33" fmla="*/ 0 h 385"/>
                  <a:gd name="T34" fmla="*/ 0 w 375"/>
                  <a:gd name="T35" fmla="*/ 0 h 385"/>
                  <a:gd name="T36" fmla="*/ 0 w 375"/>
                  <a:gd name="T37" fmla="*/ 0 h 385"/>
                  <a:gd name="T38" fmla="*/ 0 w 375"/>
                  <a:gd name="T39" fmla="*/ 0 h 385"/>
                  <a:gd name="T40" fmla="*/ 0 w 375"/>
                  <a:gd name="T41" fmla="*/ 0 h 385"/>
                  <a:gd name="T42" fmla="*/ 0 w 375"/>
                  <a:gd name="T43" fmla="*/ 0 h 385"/>
                  <a:gd name="T44" fmla="*/ 0 w 375"/>
                  <a:gd name="T45" fmla="*/ 0 h 385"/>
                  <a:gd name="T46" fmla="*/ 0 w 375"/>
                  <a:gd name="T47" fmla="*/ 0 h 385"/>
                  <a:gd name="T48" fmla="*/ 0 w 375"/>
                  <a:gd name="T49" fmla="*/ 0 h 385"/>
                  <a:gd name="T50" fmla="*/ 0 w 375"/>
                  <a:gd name="T51" fmla="*/ 0 h 385"/>
                  <a:gd name="T52" fmla="*/ 0 w 375"/>
                  <a:gd name="T53" fmla="*/ 0 h 385"/>
                  <a:gd name="T54" fmla="*/ 0 w 375"/>
                  <a:gd name="T55" fmla="*/ 0 h 385"/>
                  <a:gd name="T56" fmla="*/ 0 w 375"/>
                  <a:gd name="T57" fmla="*/ 0 h 385"/>
                  <a:gd name="T58" fmla="*/ 0 w 375"/>
                  <a:gd name="T59" fmla="*/ 0 h 385"/>
                  <a:gd name="T60" fmla="*/ 0 w 375"/>
                  <a:gd name="T61" fmla="*/ 0 h 385"/>
                  <a:gd name="T62" fmla="*/ 0 w 375"/>
                  <a:gd name="T63" fmla="*/ 0 h 385"/>
                  <a:gd name="T64" fmla="*/ 0 w 375"/>
                  <a:gd name="T65" fmla="*/ 0 h 385"/>
                  <a:gd name="T66" fmla="*/ 0 w 375"/>
                  <a:gd name="T67" fmla="*/ 0 h 385"/>
                  <a:gd name="T68" fmla="*/ 0 w 375"/>
                  <a:gd name="T69" fmla="*/ 0 h 385"/>
                  <a:gd name="T70" fmla="*/ 0 w 375"/>
                  <a:gd name="T71" fmla="*/ 0 h 385"/>
                  <a:gd name="T72" fmla="*/ 0 w 375"/>
                  <a:gd name="T73" fmla="*/ 0 h 38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5"/>
                  <a:gd name="T112" fmla="*/ 0 h 385"/>
                  <a:gd name="T113" fmla="*/ 375 w 375"/>
                  <a:gd name="T114" fmla="*/ 385 h 38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5" h="385">
                    <a:moveTo>
                      <a:pt x="184" y="334"/>
                    </a:moveTo>
                    <a:lnTo>
                      <a:pt x="187" y="331"/>
                    </a:lnTo>
                    <a:lnTo>
                      <a:pt x="193" y="321"/>
                    </a:lnTo>
                    <a:lnTo>
                      <a:pt x="202" y="307"/>
                    </a:lnTo>
                    <a:lnTo>
                      <a:pt x="212" y="291"/>
                    </a:lnTo>
                    <a:lnTo>
                      <a:pt x="224" y="275"/>
                    </a:lnTo>
                    <a:lnTo>
                      <a:pt x="235" y="260"/>
                    </a:lnTo>
                    <a:lnTo>
                      <a:pt x="247" y="250"/>
                    </a:lnTo>
                    <a:lnTo>
                      <a:pt x="256" y="246"/>
                    </a:lnTo>
                    <a:lnTo>
                      <a:pt x="267" y="251"/>
                    </a:lnTo>
                    <a:lnTo>
                      <a:pt x="285" y="266"/>
                    </a:lnTo>
                    <a:lnTo>
                      <a:pt x="303" y="288"/>
                    </a:lnTo>
                    <a:lnTo>
                      <a:pt x="324" y="314"/>
                    </a:lnTo>
                    <a:lnTo>
                      <a:pt x="343" y="339"/>
                    </a:lnTo>
                    <a:lnTo>
                      <a:pt x="360" y="361"/>
                    </a:lnTo>
                    <a:lnTo>
                      <a:pt x="370" y="376"/>
                    </a:lnTo>
                    <a:lnTo>
                      <a:pt x="375" y="382"/>
                    </a:lnTo>
                    <a:lnTo>
                      <a:pt x="372" y="370"/>
                    </a:lnTo>
                    <a:lnTo>
                      <a:pt x="365" y="340"/>
                    </a:lnTo>
                    <a:lnTo>
                      <a:pt x="354" y="298"/>
                    </a:lnTo>
                    <a:lnTo>
                      <a:pt x="339" y="250"/>
                    </a:lnTo>
                    <a:lnTo>
                      <a:pt x="320" y="205"/>
                    </a:lnTo>
                    <a:lnTo>
                      <a:pt x="300" y="169"/>
                    </a:lnTo>
                    <a:lnTo>
                      <a:pt x="278" y="147"/>
                    </a:lnTo>
                    <a:lnTo>
                      <a:pt x="254" y="147"/>
                    </a:lnTo>
                    <a:lnTo>
                      <a:pt x="234" y="157"/>
                    </a:lnTo>
                    <a:lnTo>
                      <a:pt x="222" y="164"/>
                    </a:lnTo>
                    <a:lnTo>
                      <a:pt x="217" y="167"/>
                    </a:lnTo>
                    <a:lnTo>
                      <a:pt x="217" y="169"/>
                    </a:lnTo>
                    <a:lnTo>
                      <a:pt x="219" y="167"/>
                    </a:lnTo>
                    <a:lnTo>
                      <a:pt x="224" y="166"/>
                    </a:lnTo>
                    <a:lnTo>
                      <a:pt x="227" y="165"/>
                    </a:lnTo>
                    <a:lnTo>
                      <a:pt x="228" y="164"/>
                    </a:lnTo>
                    <a:lnTo>
                      <a:pt x="246" y="0"/>
                    </a:lnTo>
                    <a:lnTo>
                      <a:pt x="143" y="251"/>
                    </a:lnTo>
                    <a:lnTo>
                      <a:pt x="141" y="246"/>
                    </a:lnTo>
                    <a:lnTo>
                      <a:pt x="136" y="232"/>
                    </a:lnTo>
                    <a:lnTo>
                      <a:pt x="128" y="212"/>
                    </a:lnTo>
                    <a:lnTo>
                      <a:pt x="118" y="190"/>
                    </a:lnTo>
                    <a:lnTo>
                      <a:pt x="106" y="169"/>
                    </a:lnTo>
                    <a:lnTo>
                      <a:pt x="93" y="150"/>
                    </a:lnTo>
                    <a:lnTo>
                      <a:pt x="81" y="139"/>
                    </a:lnTo>
                    <a:lnTo>
                      <a:pt x="68" y="137"/>
                    </a:lnTo>
                    <a:lnTo>
                      <a:pt x="55" y="143"/>
                    </a:lnTo>
                    <a:lnTo>
                      <a:pt x="44" y="152"/>
                    </a:lnTo>
                    <a:lnTo>
                      <a:pt x="32" y="163"/>
                    </a:lnTo>
                    <a:lnTo>
                      <a:pt x="22" y="173"/>
                    </a:lnTo>
                    <a:lnTo>
                      <a:pt x="13" y="184"/>
                    </a:lnTo>
                    <a:lnTo>
                      <a:pt x="6" y="192"/>
                    </a:lnTo>
                    <a:lnTo>
                      <a:pt x="1" y="197"/>
                    </a:lnTo>
                    <a:lnTo>
                      <a:pt x="0" y="200"/>
                    </a:lnTo>
                    <a:lnTo>
                      <a:pt x="2" y="201"/>
                    </a:lnTo>
                    <a:lnTo>
                      <a:pt x="7" y="204"/>
                    </a:lnTo>
                    <a:lnTo>
                      <a:pt x="15" y="209"/>
                    </a:lnTo>
                    <a:lnTo>
                      <a:pt x="24" y="213"/>
                    </a:lnTo>
                    <a:lnTo>
                      <a:pt x="34" y="218"/>
                    </a:lnTo>
                    <a:lnTo>
                      <a:pt x="42" y="223"/>
                    </a:lnTo>
                    <a:lnTo>
                      <a:pt x="49" y="226"/>
                    </a:lnTo>
                    <a:lnTo>
                      <a:pt x="53" y="227"/>
                    </a:lnTo>
                    <a:lnTo>
                      <a:pt x="59" y="231"/>
                    </a:lnTo>
                    <a:lnTo>
                      <a:pt x="70" y="239"/>
                    </a:lnTo>
                    <a:lnTo>
                      <a:pt x="84" y="253"/>
                    </a:lnTo>
                    <a:lnTo>
                      <a:pt x="99" y="270"/>
                    </a:lnTo>
                    <a:lnTo>
                      <a:pt x="114" y="289"/>
                    </a:lnTo>
                    <a:lnTo>
                      <a:pt x="126" y="313"/>
                    </a:lnTo>
                    <a:lnTo>
                      <a:pt x="135" y="337"/>
                    </a:lnTo>
                    <a:lnTo>
                      <a:pt x="137" y="362"/>
                    </a:lnTo>
                    <a:lnTo>
                      <a:pt x="138" y="379"/>
                    </a:lnTo>
                    <a:lnTo>
                      <a:pt x="144" y="385"/>
                    </a:lnTo>
                    <a:lnTo>
                      <a:pt x="151" y="382"/>
                    </a:lnTo>
                    <a:lnTo>
                      <a:pt x="160" y="372"/>
                    </a:lnTo>
                    <a:lnTo>
                      <a:pt x="169" y="361"/>
                    </a:lnTo>
                    <a:lnTo>
                      <a:pt x="176" y="348"/>
                    </a:lnTo>
                    <a:lnTo>
                      <a:pt x="182" y="338"/>
                    </a:lnTo>
                    <a:lnTo>
                      <a:pt x="184" y="334"/>
                    </a:lnTo>
                    <a:close/>
                  </a:path>
                </a:pathLst>
              </a:custGeom>
              <a:solidFill>
                <a:srgbClr val="63C4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96" name="Freeform 175"/>
              <p:cNvSpPr>
                <a:spLocks/>
              </p:cNvSpPr>
              <p:nvPr/>
            </p:nvSpPr>
            <p:spPr bwMode="auto">
              <a:xfrm>
                <a:off x="1026" y="2039"/>
                <a:ext cx="105" cy="271"/>
              </a:xfrm>
              <a:custGeom>
                <a:avLst/>
                <a:gdLst>
                  <a:gd name="T0" fmla="*/ 0 w 211"/>
                  <a:gd name="T1" fmla="*/ 0 h 541"/>
                  <a:gd name="T2" fmla="*/ 0 w 211"/>
                  <a:gd name="T3" fmla="*/ 1 h 541"/>
                  <a:gd name="T4" fmla="*/ 0 w 211"/>
                  <a:gd name="T5" fmla="*/ 1 h 541"/>
                  <a:gd name="T6" fmla="*/ 0 w 211"/>
                  <a:gd name="T7" fmla="*/ 1 h 541"/>
                  <a:gd name="T8" fmla="*/ 0 w 211"/>
                  <a:gd name="T9" fmla="*/ 1 h 541"/>
                  <a:gd name="T10" fmla="*/ 0 w 211"/>
                  <a:gd name="T11" fmla="*/ 1 h 541"/>
                  <a:gd name="T12" fmla="*/ 0 w 211"/>
                  <a:gd name="T13" fmla="*/ 1 h 541"/>
                  <a:gd name="T14" fmla="*/ 0 w 211"/>
                  <a:gd name="T15" fmla="*/ 1 h 541"/>
                  <a:gd name="T16" fmla="*/ 0 w 211"/>
                  <a:gd name="T17" fmla="*/ 1 h 541"/>
                  <a:gd name="T18" fmla="*/ 0 w 211"/>
                  <a:gd name="T19" fmla="*/ 1 h 541"/>
                  <a:gd name="T20" fmla="*/ 0 w 211"/>
                  <a:gd name="T21" fmla="*/ 1 h 541"/>
                  <a:gd name="T22" fmla="*/ 0 w 211"/>
                  <a:gd name="T23" fmla="*/ 1 h 541"/>
                  <a:gd name="T24" fmla="*/ 0 w 211"/>
                  <a:gd name="T25" fmla="*/ 1 h 541"/>
                  <a:gd name="T26" fmla="*/ 0 w 211"/>
                  <a:gd name="T27" fmla="*/ 1 h 541"/>
                  <a:gd name="T28" fmla="*/ 0 w 211"/>
                  <a:gd name="T29" fmla="*/ 1 h 541"/>
                  <a:gd name="T30" fmla="*/ 0 w 211"/>
                  <a:gd name="T31" fmla="*/ 1 h 541"/>
                  <a:gd name="T32" fmla="*/ 0 w 211"/>
                  <a:gd name="T33" fmla="*/ 1 h 541"/>
                  <a:gd name="T34" fmla="*/ 0 w 211"/>
                  <a:gd name="T35" fmla="*/ 1 h 541"/>
                  <a:gd name="T36" fmla="*/ 0 w 211"/>
                  <a:gd name="T37" fmla="*/ 1 h 541"/>
                  <a:gd name="T38" fmla="*/ 0 w 211"/>
                  <a:gd name="T39" fmla="*/ 1 h 541"/>
                  <a:gd name="T40" fmla="*/ 0 w 211"/>
                  <a:gd name="T41" fmla="*/ 1 h 541"/>
                  <a:gd name="T42" fmla="*/ 0 w 211"/>
                  <a:gd name="T43" fmla="*/ 1 h 541"/>
                  <a:gd name="T44" fmla="*/ 0 w 211"/>
                  <a:gd name="T45" fmla="*/ 1 h 541"/>
                  <a:gd name="T46" fmla="*/ 0 w 211"/>
                  <a:gd name="T47" fmla="*/ 1 h 541"/>
                  <a:gd name="T48" fmla="*/ 0 w 211"/>
                  <a:gd name="T49" fmla="*/ 1 h 541"/>
                  <a:gd name="T50" fmla="*/ 0 w 211"/>
                  <a:gd name="T51" fmla="*/ 1 h 541"/>
                  <a:gd name="T52" fmla="*/ 0 w 211"/>
                  <a:gd name="T53" fmla="*/ 1 h 541"/>
                  <a:gd name="T54" fmla="*/ 0 w 211"/>
                  <a:gd name="T55" fmla="*/ 1 h 541"/>
                  <a:gd name="T56" fmla="*/ 0 w 211"/>
                  <a:gd name="T57" fmla="*/ 1 h 541"/>
                  <a:gd name="T58" fmla="*/ 0 w 211"/>
                  <a:gd name="T59" fmla="*/ 1 h 541"/>
                  <a:gd name="T60" fmla="*/ 0 w 211"/>
                  <a:gd name="T61" fmla="*/ 1 h 541"/>
                  <a:gd name="T62" fmla="*/ 0 w 211"/>
                  <a:gd name="T63" fmla="*/ 1 h 541"/>
                  <a:gd name="T64" fmla="*/ 0 w 211"/>
                  <a:gd name="T65" fmla="*/ 0 h 54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1"/>
                  <a:gd name="T100" fmla="*/ 0 h 541"/>
                  <a:gd name="T101" fmla="*/ 211 w 211"/>
                  <a:gd name="T102" fmla="*/ 541 h 54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1" h="541">
                    <a:moveTo>
                      <a:pt x="109" y="0"/>
                    </a:moveTo>
                    <a:lnTo>
                      <a:pt x="104" y="11"/>
                    </a:lnTo>
                    <a:lnTo>
                      <a:pt x="90" y="42"/>
                    </a:lnTo>
                    <a:lnTo>
                      <a:pt x="69" y="87"/>
                    </a:lnTo>
                    <a:lnTo>
                      <a:pt x="47" y="141"/>
                    </a:lnTo>
                    <a:lnTo>
                      <a:pt x="25" y="200"/>
                    </a:lnTo>
                    <a:lnTo>
                      <a:pt x="9" y="259"/>
                    </a:lnTo>
                    <a:lnTo>
                      <a:pt x="0" y="312"/>
                    </a:lnTo>
                    <a:lnTo>
                      <a:pt x="1" y="353"/>
                    </a:lnTo>
                    <a:lnTo>
                      <a:pt x="11" y="388"/>
                    </a:lnTo>
                    <a:lnTo>
                      <a:pt x="25" y="421"/>
                    </a:lnTo>
                    <a:lnTo>
                      <a:pt x="40" y="454"/>
                    </a:lnTo>
                    <a:lnTo>
                      <a:pt x="55" y="481"/>
                    </a:lnTo>
                    <a:lnTo>
                      <a:pt x="70" y="506"/>
                    </a:lnTo>
                    <a:lnTo>
                      <a:pt x="82" y="525"/>
                    </a:lnTo>
                    <a:lnTo>
                      <a:pt x="90" y="536"/>
                    </a:lnTo>
                    <a:lnTo>
                      <a:pt x="93" y="541"/>
                    </a:lnTo>
                    <a:lnTo>
                      <a:pt x="97" y="536"/>
                    </a:lnTo>
                    <a:lnTo>
                      <a:pt x="107" y="524"/>
                    </a:lnTo>
                    <a:lnTo>
                      <a:pt x="121" y="505"/>
                    </a:lnTo>
                    <a:lnTo>
                      <a:pt x="137" y="481"/>
                    </a:lnTo>
                    <a:lnTo>
                      <a:pt x="153" y="452"/>
                    </a:lnTo>
                    <a:lnTo>
                      <a:pt x="168" y="422"/>
                    </a:lnTo>
                    <a:lnTo>
                      <a:pt x="181" y="392"/>
                    </a:lnTo>
                    <a:lnTo>
                      <a:pt x="187" y="363"/>
                    </a:lnTo>
                    <a:lnTo>
                      <a:pt x="192" y="331"/>
                    </a:lnTo>
                    <a:lnTo>
                      <a:pt x="200" y="297"/>
                    </a:lnTo>
                    <a:lnTo>
                      <a:pt x="207" y="259"/>
                    </a:lnTo>
                    <a:lnTo>
                      <a:pt x="211" y="216"/>
                    </a:lnTo>
                    <a:lnTo>
                      <a:pt x="205" y="169"/>
                    </a:lnTo>
                    <a:lnTo>
                      <a:pt x="189" y="118"/>
                    </a:lnTo>
                    <a:lnTo>
                      <a:pt x="158" y="62"/>
                    </a:lnTo>
                    <a:lnTo>
                      <a:pt x="109" y="0"/>
                    </a:lnTo>
                    <a:close/>
                  </a:path>
                </a:pathLst>
              </a:custGeom>
              <a:solidFill>
                <a:srgbClr val="F7BC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97" name="Freeform 176"/>
              <p:cNvSpPr>
                <a:spLocks/>
              </p:cNvSpPr>
              <p:nvPr/>
            </p:nvSpPr>
            <p:spPr bwMode="auto">
              <a:xfrm>
                <a:off x="1033" y="2045"/>
                <a:ext cx="46" cy="163"/>
              </a:xfrm>
              <a:custGeom>
                <a:avLst/>
                <a:gdLst>
                  <a:gd name="T0" fmla="*/ 1 w 91"/>
                  <a:gd name="T1" fmla="*/ 0 h 326"/>
                  <a:gd name="T2" fmla="*/ 1 w 91"/>
                  <a:gd name="T3" fmla="*/ 1 h 326"/>
                  <a:gd name="T4" fmla="*/ 1 w 91"/>
                  <a:gd name="T5" fmla="*/ 1 h 326"/>
                  <a:gd name="T6" fmla="*/ 1 w 91"/>
                  <a:gd name="T7" fmla="*/ 1 h 326"/>
                  <a:gd name="T8" fmla="*/ 1 w 91"/>
                  <a:gd name="T9" fmla="*/ 1 h 326"/>
                  <a:gd name="T10" fmla="*/ 1 w 91"/>
                  <a:gd name="T11" fmla="*/ 1 h 326"/>
                  <a:gd name="T12" fmla="*/ 1 w 91"/>
                  <a:gd name="T13" fmla="*/ 1 h 326"/>
                  <a:gd name="T14" fmla="*/ 1 w 91"/>
                  <a:gd name="T15" fmla="*/ 1 h 326"/>
                  <a:gd name="T16" fmla="*/ 1 w 91"/>
                  <a:gd name="T17" fmla="*/ 1 h 326"/>
                  <a:gd name="T18" fmla="*/ 0 w 91"/>
                  <a:gd name="T19" fmla="*/ 1 h 326"/>
                  <a:gd name="T20" fmla="*/ 1 w 91"/>
                  <a:gd name="T21" fmla="*/ 1 h 326"/>
                  <a:gd name="T22" fmla="*/ 1 w 91"/>
                  <a:gd name="T23" fmla="*/ 1 h 326"/>
                  <a:gd name="T24" fmla="*/ 1 w 91"/>
                  <a:gd name="T25" fmla="*/ 1 h 326"/>
                  <a:gd name="T26" fmla="*/ 1 w 91"/>
                  <a:gd name="T27" fmla="*/ 1 h 326"/>
                  <a:gd name="T28" fmla="*/ 1 w 91"/>
                  <a:gd name="T29" fmla="*/ 1 h 326"/>
                  <a:gd name="T30" fmla="*/ 1 w 91"/>
                  <a:gd name="T31" fmla="*/ 1 h 326"/>
                  <a:gd name="T32" fmla="*/ 1 w 91"/>
                  <a:gd name="T33" fmla="*/ 1 h 326"/>
                  <a:gd name="T34" fmla="*/ 1 w 91"/>
                  <a:gd name="T35" fmla="*/ 1 h 326"/>
                  <a:gd name="T36" fmla="*/ 1 w 91"/>
                  <a:gd name="T37" fmla="*/ 1 h 326"/>
                  <a:gd name="T38" fmla="*/ 1 w 91"/>
                  <a:gd name="T39" fmla="*/ 1 h 326"/>
                  <a:gd name="T40" fmla="*/ 1 w 91"/>
                  <a:gd name="T41" fmla="*/ 1 h 326"/>
                  <a:gd name="T42" fmla="*/ 1 w 91"/>
                  <a:gd name="T43" fmla="*/ 0 h 3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1"/>
                  <a:gd name="T67" fmla="*/ 0 h 326"/>
                  <a:gd name="T68" fmla="*/ 91 w 91"/>
                  <a:gd name="T69" fmla="*/ 326 h 32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1" h="326">
                    <a:moveTo>
                      <a:pt x="91" y="0"/>
                    </a:moveTo>
                    <a:lnTo>
                      <a:pt x="87" y="6"/>
                    </a:lnTo>
                    <a:lnTo>
                      <a:pt x="78" y="23"/>
                    </a:lnTo>
                    <a:lnTo>
                      <a:pt x="64" y="50"/>
                    </a:lnTo>
                    <a:lnTo>
                      <a:pt x="48" y="82"/>
                    </a:lnTo>
                    <a:lnTo>
                      <a:pt x="32" y="118"/>
                    </a:lnTo>
                    <a:lnTo>
                      <a:pt x="17" y="155"/>
                    </a:lnTo>
                    <a:lnTo>
                      <a:pt x="7" y="191"/>
                    </a:lnTo>
                    <a:lnTo>
                      <a:pt x="1" y="224"/>
                    </a:lnTo>
                    <a:lnTo>
                      <a:pt x="0" y="273"/>
                    </a:lnTo>
                    <a:lnTo>
                      <a:pt x="3" y="302"/>
                    </a:lnTo>
                    <a:lnTo>
                      <a:pt x="8" y="317"/>
                    </a:lnTo>
                    <a:lnTo>
                      <a:pt x="10" y="320"/>
                    </a:lnTo>
                    <a:lnTo>
                      <a:pt x="85" y="326"/>
                    </a:lnTo>
                    <a:lnTo>
                      <a:pt x="82" y="320"/>
                    </a:lnTo>
                    <a:lnTo>
                      <a:pt x="74" y="303"/>
                    </a:lnTo>
                    <a:lnTo>
                      <a:pt x="63" y="277"/>
                    </a:lnTo>
                    <a:lnTo>
                      <a:pt x="54" y="239"/>
                    </a:lnTo>
                    <a:lnTo>
                      <a:pt x="49" y="191"/>
                    </a:lnTo>
                    <a:lnTo>
                      <a:pt x="52" y="136"/>
                    </a:lnTo>
                    <a:lnTo>
                      <a:pt x="64" y="72"/>
                    </a:lnTo>
                    <a:lnTo>
                      <a:pt x="91" y="0"/>
                    </a:lnTo>
                    <a:close/>
                  </a:path>
                </a:pathLst>
              </a:custGeom>
              <a:solidFill>
                <a:srgbClr val="F7A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98" name="Freeform 177"/>
              <p:cNvSpPr>
                <a:spLocks/>
              </p:cNvSpPr>
              <p:nvPr/>
            </p:nvSpPr>
            <p:spPr bwMode="auto">
              <a:xfrm>
                <a:off x="1021" y="2034"/>
                <a:ext cx="115" cy="298"/>
              </a:xfrm>
              <a:custGeom>
                <a:avLst/>
                <a:gdLst>
                  <a:gd name="T0" fmla="*/ 1 w 229"/>
                  <a:gd name="T1" fmla="*/ 0 h 595"/>
                  <a:gd name="T2" fmla="*/ 1 w 229"/>
                  <a:gd name="T3" fmla="*/ 1 h 595"/>
                  <a:gd name="T4" fmla="*/ 1 w 229"/>
                  <a:gd name="T5" fmla="*/ 1 h 595"/>
                  <a:gd name="T6" fmla="*/ 1 w 229"/>
                  <a:gd name="T7" fmla="*/ 1 h 595"/>
                  <a:gd name="T8" fmla="*/ 1 w 229"/>
                  <a:gd name="T9" fmla="*/ 1 h 595"/>
                  <a:gd name="T10" fmla="*/ 1 w 229"/>
                  <a:gd name="T11" fmla="*/ 1 h 595"/>
                  <a:gd name="T12" fmla="*/ 1 w 229"/>
                  <a:gd name="T13" fmla="*/ 1 h 595"/>
                  <a:gd name="T14" fmla="*/ 1 w 229"/>
                  <a:gd name="T15" fmla="*/ 1 h 595"/>
                  <a:gd name="T16" fmla="*/ 1 w 229"/>
                  <a:gd name="T17" fmla="*/ 1 h 595"/>
                  <a:gd name="T18" fmla="*/ 1 w 229"/>
                  <a:gd name="T19" fmla="*/ 1 h 595"/>
                  <a:gd name="T20" fmla="*/ 1 w 229"/>
                  <a:gd name="T21" fmla="*/ 1 h 595"/>
                  <a:gd name="T22" fmla="*/ 0 w 229"/>
                  <a:gd name="T23" fmla="*/ 1 h 595"/>
                  <a:gd name="T24" fmla="*/ 1 w 229"/>
                  <a:gd name="T25" fmla="*/ 1 h 595"/>
                  <a:gd name="T26" fmla="*/ 1 w 229"/>
                  <a:gd name="T27" fmla="*/ 1 h 595"/>
                  <a:gd name="T28" fmla="*/ 1 w 229"/>
                  <a:gd name="T29" fmla="*/ 1 h 595"/>
                  <a:gd name="T30" fmla="*/ 1 w 229"/>
                  <a:gd name="T31" fmla="*/ 1 h 595"/>
                  <a:gd name="T32" fmla="*/ 1 w 229"/>
                  <a:gd name="T33" fmla="*/ 1 h 595"/>
                  <a:gd name="T34" fmla="*/ 1 w 229"/>
                  <a:gd name="T35" fmla="*/ 1 h 595"/>
                  <a:gd name="T36" fmla="*/ 1 w 229"/>
                  <a:gd name="T37" fmla="*/ 1 h 595"/>
                  <a:gd name="T38" fmla="*/ 1 w 229"/>
                  <a:gd name="T39" fmla="*/ 1 h 595"/>
                  <a:gd name="T40" fmla="*/ 1 w 229"/>
                  <a:gd name="T41" fmla="*/ 1 h 595"/>
                  <a:gd name="T42" fmla="*/ 1 w 229"/>
                  <a:gd name="T43" fmla="*/ 1 h 595"/>
                  <a:gd name="T44" fmla="*/ 1 w 229"/>
                  <a:gd name="T45" fmla="*/ 1 h 595"/>
                  <a:gd name="T46" fmla="*/ 1 w 229"/>
                  <a:gd name="T47" fmla="*/ 1 h 595"/>
                  <a:gd name="T48" fmla="*/ 1 w 229"/>
                  <a:gd name="T49" fmla="*/ 1 h 595"/>
                  <a:gd name="T50" fmla="*/ 1 w 229"/>
                  <a:gd name="T51" fmla="*/ 1 h 595"/>
                  <a:gd name="T52" fmla="*/ 1 w 229"/>
                  <a:gd name="T53" fmla="*/ 1 h 595"/>
                  <a:gd name="T54" fmla="*/ 1 w 229"/>
                  <a:gd name="T55" fmla="*/ 1 h 595"/>
                  <a:gd name="T56" fmla="*/ 1 w 229"/>
                  <a:gd name="T57" fmla="*/ 1 h 595"/>
                  <a:gd name="T58" fmla="*/ 1 w 229"/>
                  <a:gd name="T59" fmla="*/ 1 h 595"/>
                  <a:gd name="T60" fmla="*/ 1 w 229"/>
                  <a:gd name="T61" fmla="*/ 1 h 595"/>
                  <a:gd name="T62" fmla="*/ 1 w 229"/>
                  <a:gd name="T63" fmla="*/ 1 h 595"/>
                  <a:gd name="T64" fmla="*/ 1 w 229"/>
                  <a:gd name="T65" fmla="*/ 1 h 595"/>
                  <a:gd name="T66" fmla="*/ 1 w 229"/>
                  <a:gd name="T67" fmla="*/ 1 h 595"/>
                  <a:gd name="T68" fmla="*/ 1 w 229"/>
                  <a:gd name="T69" fmla="*/ 1 h 595"/>
                  <a:gd name="T70" fmla="*/ 1 w 229"/>
                  <a:gd name="T71" fmla="*/ 1 h 595"/>
                  <a:gd name="T72" fmla="*/ 1 w 229"/>
                  <a:gd name="T73" fmla="*/ 1 h 595"/>
                  <a:gd name="T74" fmla="*/ 1 w 229"/>
                  <a:gd name="T75" fmla="*/ 1 h 595"/>
                  <a:gd name="T76" fmla="*/ 1 w 229"/>
                  <a:gd name="T77" fmla="*/ 1 h 595"/>
                  <a:gd name="T78" fmla="*/ 1 w 229"/>
                  <a:gd name="T79" fmla="*/ 1 h 595"/>
                  <a:gd name="T80" fmla="*/ 1 w 229"/>
                  <a:gd name="T81" fmla="*/ 1 h 595"/>
                  <a:gd name="T82" fmla="*/ 1 w 229"/>
                  <a:gd name="T83" fmla="*/ 1 h 595"/>
                  <a:gd name="T84" fmla="*/ 1 w 229"/>
                  <a:gd name="T85" fmla="*/ 1 h 595"/>
                  <a:gd name="T86" fmla="*/ 1 w 229"/>
                  <a:gd name="T87" fmla="*/ 1 h 595"/>
                  <a:gd name="T88" fmla="*/ 1 w 229"/>
                  <a:gd name="T89" fmla="*/ 1 h 595"/>
                  <a:gd name="T90" fmla="*/ 1 w 229"/>
                  <a:gd name="T91" fmla="*/ 1 h 595"/>
                  <a:gd name="T92" fmla="*/ 1 w 229"/>
                  <a:gd name="T93" fmla="*/ 1 h 595"/>
                  <a:gd name="T94" fmla="*/ 1 w 229"/>
                  <a:gd name="T95" fmla="*/ 1 h 595"/>
                  <a:gd name="T96" fmla="*/ 1 w 229"/>
                  <a:gd name="T97" fmla="*/ 1 h 595"/>
                  <a:gd name="T98" fmla="*/ 1 w 229"/>
                  <a:gd name="T99" fmla="*/ 0 h 59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29"/>
                  <a:gd name="T151" fmla="*/ 0 h 595"/>
                  <a:gd name="T152" fmla="*/ 229 w 229"/>
                  <a:gd name="T153" fmla="*/ 595 h 59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29" h="595">
                    <a:moveTo>
                      <a:pt x="122" y="0"/>
                    </a:moveTo>
                    <a:lnTo>
                      <a:pt x="118" y="3"/>
                    </a:lnTo>
                    <a:lnTo>
                      <a:pt x="110" y="12"/>
                    </a:lnTo>
                    <a:lnTo>
                      <a:pt x="99" y="28"/>
                    </a:lnTo>
                    <a:lnTo>
                      <a:pt x="84" y="49"/>
                    </a:lnTo>
                    <a:lnTo>
                      <a:pt x="68" y="76"/>
                    </a:lnTo>
                    <a:lnTo>
                      <a:pt x="50" y="106"/>
                    </a:lnTo>
                    <a:lnTo>
                      <a:pt x="34" y="141"/>
                    </a:lnTo>
                    <a:lnTo>
                      <a:pt x="20" y="180"/>
                    </a:lnTo>
                    <a:lnTo>
                      <a:pt x="9" y="224"/>
                    </a:lnTo>
                    <a:lnTo>
                      <a:pt x="2" y="270"/>
                    </a:lnTo>
                    <a:lnTo>
                      <a:pt x="0" y="319"/>
                    </a:lnTo>
                    <a:lnTo>
                      <a:pt x="5" y="370"/>
                    </a:lnTo>
                    <a:lnTo>
                      <a:pt x="18" y="425"/>
                    </a:lnTo>
                    <a:lnTo>
                      <a:pt x="39" y="480"/>
                    </a:lnTo>
                    <a:lnTo>
                      <a:pt x="71" y="537"/>
                    </a:lnTo>
                    <a:lnTo>
                      <a:pt x="114" y="595"/>
                    </a:lnTo>
                    <a:lnTo>
                      <a:pt x="116" y="591"/>
                    </a:lnTo>
                    <a:lnTo>
                      <a:pt x="124" y="580"/>
                    </a:lnTo>
                    <a:lnTo>
                      <a:pt x="134" y="563"/>
                    </a:lnTo>
                    <a:lnTo>
                      <a:pt x="147" y="540"/>
                    </a:lnTo>
                    <a:lnTo>
                      <a:pt x="162" y="511"/>
                    </a:lnTo>
                    <a:lnTo>
                      <a:pt x="178" y="479"/>
                    </a:lnTo>
                    <a:lnTo>
                      <a:pt x="193" y="442"/>
                    </a:lnTo>
                    <a:lnTo>
                      <a:pt x="207" y="403"/>
                    </a:lnTo>
                    <a:lnTo>
                      <a:pt x="219" y="360"/>
                    </a:lnTo>
                    <a:lnTo>
                      <a:pt x="225" y="316"/>
                    </a:lnTo>
                    <a:lnTo>
                      <a:pt x="229" y="271"/>
                    </a:lnTo>
                    <a:lnTo>
                      <a:pt x="228" y="226"/>
                    </a:lnTo>
                    <a:lnTo>
                      <a:pt x="220" y="182"/>
                    </a:lnTo>
                    <a:lnTo>
                      <a:pt x="204" y="138"/>
                    </a:lnTo>
                    <a:lnTo>
                      <a:pt x="179" y="95"/>
                    </a:lnTo>
                    <a:lnTo>
                      <a:pt x="146" y="55"/>
                    </a:lnTo>
                    <a:lnTo>
                      <a:pt x="152" y="64"/>
                    </a:lnTo>
                    <a:lnTo>
                      <a:pt x="166" y="91"/>
                    </a:lnTo>
                    <a:lnTo>
                      <a:pt x="183" y="133"/>
                    </a:lnTo>
                    <a:lnTo>
                      <a:pt x="197" y="190"/>
                    </a:lnTo>
                    <a:lnTo>
                      <a:pt x="204" y="258"/>
                    </a:lnTo>
                    <a:lnTo>
                      <a:pt x="197" y="335"/>
                    </a:lnTo>
                    <a:lnTo>
                      <a:pt x="172" y="420"/>
                    </a:lnTo>
                    <a:lnTo>
                      <a:pt x="124" y="512"/>
                    </a:lnTo>
                    <a:lnTo>
                      <a:pt x="100" y="526"/>
                    </a:lnTo>
                    <a:lnTo>
                      <a:pt x="78" y="502"/>
                    </a:lnTo>
                    <a:lnTo>
                      <a:pt x="60" y="449"/>
                    </a:lnTo>
                    <a:lnTo>
                      <a:pt x="48" y="374"/>
                    </a:lnTo>
                    <a:lnTo>
                      <a:pt x="45" y="285"/>
                    </a:lnTo>
                    <a:lnTo>
                      <a:pt x="55" y="193"/>
                    </a:lnTo>
                    <a:lnTo>
                      <a:pt x="79" y="103"/>
                    </a:lnTo>
                    <a:lnTo>
                      <a:pt x="121" y="25"/>
                    </a:lnTo>
                    <a:lnTo>
                      <a:pt x="1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299" name="Freeform 178"/>
              <p:cNvSpPr>
                <a:spLocks/>
              </p:cNvSpPr>
              <p:nvPr/>
            </p:nvSpPr>
            <p:spPr bwMode="auto">
              <a:xfrm>
                <a:off x="1082" y="1929"/>
                <a:ext cx="131" cy="220"/>
              </a:xfrm>
              <a:custGeom>
                <a:avLst/>
                <a:gdLst>
                  <a:gd name="T0" fmla="*/ 1 w 261"/>
                  <a:gd name="T1" fmla="*/ 0 h 441"/>
                  <a:gd name="T2" fmla="*/ 1 w 261"/>
                  <a:gd name="T3" fmla="*/ 0 h 441"/>
                  <a:gd name="T4" fmla="*/ 1 w 261"/>
                  <a:gd name="T5" fmla="*/ 0 h 441"/>
                  <a:gd name="T6" fmla="*/ 1 w 261"/>
                  <a:gd name="T7" fmla="*/ 0 h 441"/>
                  <a:gd name="T8" fmla="*/ 1 w 261"/>
                  <a:gd name="T9" fmla="*/ 0 h 441"/>
                  <a:gd name="T10" fmla="*/ 1 w 261"/>
                  <a:gd name="T11" fmla="*/ 0 h 441"/>
                  <a:gd name="T12" fmla="*/ 1 w 261"/>
                  <a:gd name="T13" fmla="*/ 0 h 441"/>
                  <a:gd name="T14" fmla="*/ 1 w 261"/>
                  <a:gd name="T15" fmla="*/ 0 h 441"/>
                  <a:gd name="T16" fmla="*/ 1 w 261"/>
                  <a:gd name="T17" fmla="*/ 0 h 441"/>
                  <a:gd name="T18" fmla="*/ 1 w 261"/>
                  <a:gd name="T19" fmla="*/ 0 h 441"/>
                  <a:gd name="T20" fmla="*/ 1 w 261"/>
                  <a:gd name="T21" fmla="*/ 0 h 441"/>
                  <a:gd name="T22" fmla="*/ 1 w 261"/>
                  <a:gd name="T23" fmla="*/ 0 h 441"/>
                  <a:gd name="T24" fmla="*/ 1 w 261"/>
                  <a:gd name="T25" fmla="*/ 0 h 441"/>
                  <a:gd name="T26" fmla="*/ 1 w 261"/>
                  <a:gd name="T27" fmla="*/ 0 h 441"/>
                  <a:gd name="T28" fmla="*/ 1 w 261"/>
                  <a:gd name="T29" fmla="*/ 0 h 441"/>
                  <a:gd name="T30" fmla="*/ 1 w 261"/>
                  <a:gd name="T31" fmla="*/ 0 h 441"/>
                  <a:gd name="T32" fmla="*/ 1 w 261"/>
                  <a:gd name="T33" fmla="*/ 0 h 441"/>
                  <a:gd name="T34" fmla="*/ 1 w 261"/>
                  <a:gd name="T35" fmla="*/ 0 h 441"/>
                  <a:gd name="T36" fmla="*/ 0 w 261"/>
                  <a:gd name="T37" fmla="*/ 0 h 441"/>
                  <a:gd name="T38" fmla="*/ 1 w 261"/>
                  <a:gd name="T39" fmla="*/ 0 h 441"/>
                  <a:gd name="T40" fmla="*/ 1 w 261"/>
                  <a:gd name="T41" fmla="*/ 0 h 441"/>
                  <a:gd name="T42" fmla="*/ 1 w 261"/>
                  <a:gd name="T43" fmla="*/ 0 h 441"/>
                  <a:gd name="T44" fmla="*/ 1 w 261"/>
                  <a:gd name="T45" fmla="*/ 0 h 441"/>
                  <a:gd name="T46" fmla="*/ 1 w 261"/>
                  <a:gd name="T47" fmla="*/ 0 h 441"/>
                  <a:gd name="T48" fmla="*/ 1 w 261"/>
                  <a:gd name="T49" fmla="*/ 0 h 441"/>
                  <a:gd name="T50" fmla="*/ 1 w 261"/>
                  <a:gd name="T51" fmla="*/ 0 h 441"/>
                  <a:gd name="T52" fmla="*/ 1 w 261"/>
                  <a:gd name="T53" fmla="*/ 0 h 441"/>
                  <a:gd name="T54" fmla="*/ 1 w 261"/>
                  <a:gd name="T55" fmla="*/ 0 h 441"/>
                  <a:gd name="T56" fmla="*/ 1 w 261"/>
                  <a:gd name="T57" fmla="*/ 0 h 441"/>
                  <a:gd name="T58" fmla="*/ 1 w 261"/>
                  <a:gd name="T59" fmla="*/ 0 h 441"/>
                  <a:gd name="T60" fmla="*/ 1 w 261"/>
                  <a:gd name="T61" fmla="*/ 0 h 441"/>
                  <a:gd name="T62" fmla="*/ 1 w 261"/>
                  <a:gd name="T63" fmla="*/ 0 h 441"/>
                  <a:gd name="T64" fmla="*/ 1 w 261"/>
                  <a:gd name="T65" fmla="*/ 0 h 441"/>
                  <a:gd name="T66" fmla="*/ 1 w 261"/>
                  <a:gd name="T67" fmla="*/ 0 h 441"/>
                  <a:gd name="T68" fmla="*/ 1 w 261"/>
                  <a:gd name="T69" fmla="*/ 0 h 441"/>
                  <a:gd name="T70" fmla="*/ 1 w 261"/>
                  <a:gd name="T71" fmla="*/ 0 h 441"/>
                  <a:gd name="T72" fmla="*/ 1 w 261"/>
                  <a:gd name="T73" fmla="*/ 0 h 441"/>
                  <a:gd name="T74" fmla="*/ 1 w 261"/>
                  <a:gd name="T75" fmla="*/ 0 h 441"/>
                  <a:gd name="T76" fmla="*/ 1 w 261"/>
                  <a:gd name="T77" fmla="*/ 0 h 441"/>
                  <a:gd name="T78" fmla="*/ 1 w 261"/>
                  <a:gd name="T79" fmla="*/ 0 h 441"/>
                  <a:gd name="T80" fmla="*/ 1 w 261"/>
                  <a:gd name="T81" fmla="*/ 0 h 441"/>
                  <a:gd name="T82" fmla="*/ 1 w 261"/>
                  <a:gd name="T83" fmla="*/ 0 h 441"/>
                  <a:gd name="T84" fmla="*/ 1 w 261"/>
                  <a:gd name="T85" fmla="*/ 0 h 441"/>
                  <a:gd name="T86" fmla="*/ 1 w 261"/>
                  <a:gd name="T87" fmla="*/ 0 h 441"/>
                  <a:gd name="T88" fmla="*/ 1 w 261"/>
                  <a:gd name="T89" fmla="*/ 0 h 441"/>
                  <a:gd name="T90" fmla="*/ 1 w 261"/>
                  <a:gd name="T91" fmla="*/ 0 h 441"/>
                  <a:gd name="T92" fmla="*/ 1 w 261"/>
                  <a:gd name="T93" fmla="*/ 0 h 441"/>
                  <a:gd name="T94" fmla="*/ 1 w 261"/>
                  <a:gd name="T95" fmla="*/ 0 h 441"/>
                  <a:gd name="T96" fmla="*/ 1 w 261"/>
                  <a:gd name="T97" fmla="*/ 0 h 441"/>
                  <a:gd name="T98" fmla="*/ 1 w 261"/>
                  <a:gd name="T99" fmla="*/ 0 h 441"/>
                  <a:gd name="T100" fmla="*/ 1 w 261"/>
                  <a:gd name="T101" fmla="*/ 0 h 44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61"/>
                  <a:gd name="T154" fmla="*/ 0 h 441"/>
                  <a:gd name="T155" fmla="*/ 261 w 261"/>
                  <a:gd name="T156" fmla="*/ 441 h 44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61" h="441">
                    <a:moveTo>
                      <a:pt x="21" y="228"/>
                    </a:moveTo>
                    <a:lnTo>
                      <a:pt x="92" y="163"/>
                    </a:lnTo>
                    <a:lnTo>
                      <a:pt x="261" y="441"/>
                    </a:lnTo>
                    <a:lnTo>
                      <a:pt x="257" y="422"/>
                    </a:lnTo>
                    <a:lnTo>
                      <a:pt x="243" y="372"/>
                    </a:lnTo>
                    <a:lnTo>
                      <a:pt x="223" y="302"/>
                    </a:lnTo>
                    <a:lnTo>
                      <a:pt x="199" y="220"/>
                    </a:lnTo>
                    <a:lnTo>
                      <a:pt x="171" y="139"/>
                    </a:lnTo>
                    <a:lnTo>
                      <a:pt x="144" y="68"/>
                    </a:lnTo>
                    <a:lnTo>
                      <a:pt x="116" y="18"/>
                    </a:lnTo>
                    <a:lnTo>
                      <a:pt x="92" y="0"/>
                    </a:lnTo>
                    <a:lnTo>
                      <a:pt x="71" y="8"/>
                    </a:lnTo>
                    <a:lnTo>
                      <a:pt x="53" y="29"/>
                    </a:lnTo>
                    <a:lnTo>
                      <a:pt x="37" y="59"/>
                    </a:lnTo>
                    <a:lnTo>
                      <a:pt x="24" y="92"/>
                    </a:lnTo>
                    <a:lnTo>
                      <a:pt x="14" y="127"/>
                    </a:lnTo>
                    <a:lnTo>
                      <a:pt x="6" y="155"/>
                    </a:lnTo>
                    <a:lnTo>
                      <a:pt x="1" y="176"/>
                    </a:lnTo>
                    <a:lnTo>
                      <a:pt x="0" y="184"/>
                    </a:lnTo>
                    <a:lnTo>
                      <a:pt x="2" y="178"/>
                    </a:lnTo>
                    <a:lnTo>
                      <a:pt x="10" y="166"/>
                    </a:lnTo>
                    <a:lnTo>
                      <a:pt x="22" y="146"/>
                    </a:lnTo>
                    <a:lnTo>
                      <a:pt x="34" y="124"/>
                    </a:lnTo>
                    <a:lnTo>
                      <a:pt x="50" y="102"/>
                    </a:lnTo>
                    <a:lnTo>
                      <a:pt x="65" y="85"/>
                    </a:lnTo>
                    <a:lnTo>
                      <a:pt x="80" y="74"/>
                    </a:lnTo>
                    <a:lnTo>
                      <a:pt x="93" y="71"/>
                    </a:lnTo>
                    <a:lnTo>
                      <a:pt x="107" y="83"/>
                    </a:lnTo>
                    <a:lnTo>
                      <a:pt x="123" y="108"/>
                    </a:lnTo>
                    <a:lnTo>
                      <a:pt x="141" y="142"/>
                    </a:lnTo>
                    <a:lnTo>
                      <a:pt x="159" y="180"/>
                    </a:lnTo>
                    <a:lnTo>
                      <a:pt x="175" y="218"/>
                    </a:lnTo>
                    <a:lnTo>
                      <a:pt x="189" y="251"/>
                    </a:lnTo>
                    <a:lnTo>
                      <a:pt x="198" y="273"/>
                    </a:lnTo>
                    <a:lnTo>
                      <a:pt x="201" y="282"/>
                    </a:lnTo>
                    <a:lnTo>
                      <a:pt x="198" y="274"/>
                    </a:lnTo>
                    <a:lnTo>
                      <a:pt x="188" y="254"/>
                    </a:lnTo>
                    <a:lnTo>
                      <a:pt x="173" y="227"/>
                    </a:lnTo>
                    <a:lnTo>
                      <a:pt x="154" y="194"/>
                    </a:lnTo>
                    <a:lnTo>
                      <a:pt x="135" y="165"/>
                    </a:lnTo>
                    <a:lnTo>
                      <a:pt x="114" y="139"/>
                    </a:lnTo>
                    <a:lnTo>
                      <a:pt x="94" y="123"/>
                    </a:lnTo>
                    <a:lnTo>
                      <a:pt x="78" y="122"/>
                    </a:lnTo>
                    <a:lnTo>
                      <a:pt x="64" y="132"/>
                    </a:lnTo>
                    <a:lnTo>
                      <a:pt x="53" y="146"/>
                    </a:lnTo>
                    <a:lnTo>
                      <a:pt x="42" y="163"/>
                    </a:lnTo>
                    <a:lnTo>
                      <a:pt x="34" y="182"/>
                    </a:lnTo>
                    <a:lnTo>
                      <a:pt x="29" y="199"/>
                    </a:lnTo>
                    <a:lnTo>
                      <a:pt x="24" y="214"/>
                    </a:lnTo>
                    <a:lnTo>
                      <a:pt x="22" y="224"/>
                    </a:lnTo>
                    <a:lnTo>
                      <a:pt x="21" y="2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00" name="Freeform 179"/>
              <p:cNvSpPr>
                <a:spLocks/>
              </p:cNvSpPr>
              <p:nvPr/>
            </p:nvSpPr>
            <p:spPr bwMode="auto">
              <a:xfrm>
                <a:off x="910" y="1937"/>
                <a:ext cx="153" cy="159"/>
              </a:xfrm>
              <a:custGeom>
                <a:avLst/>
                <a:gdLst>
                  <a:gd name="T0" fmla="*/ 0 w 308"/>
                  <a:gd name="T1" fmla="*/ 1 h 318"/>
                  <a:gd name="T2" fmla="*/ 0 w 308"/>
                  <a:gd name="T3" fmla="*/ 1 h 318"/>
                  <a:gd name="T4" fmla="*/ 0 w 308"/>
                  <a:gd name="T5" fmla="*/ 1 h 318"/>
                  <a:gd name="T6" fmla="*/ 0 w 308"/>
                  <a:gd name="T7" fmla="*/ 0 h 318"/>
                  <a:gd name="T8" fmla="*/ 0 w 308"/>
                  <a:gd name="T9" fmla="*/ 1 h 318"/>
                  <a:gd name="T10" fmla="*/ 0 w 308"/>
                  <a:gd name="T11" fmla="*/ 1 h 318"/>
                  <a:gd name="T12" fmla="*/ 0 w 308"/>
                  <a:gd name="T13" fmla="*/ 1 h 318"/>
                  <a:gd name="T14" fmla="*/ 0 w 308"/>
                  <a:gd name="T15" fmla="*/ 1 h 318"/>
                  <a:gd name="T16" fmla="*/ 0 w 308"/>
                  <a:gd name="T17" fmla="*/ 1 h 318"/>
                  <a:gd name="T18" fmla="*/ 0 w 308"/>
                  <a:gd name="T19" fmla="*/ 1 h 318"/>
                  <a:gd name="T20" fmla="*/ 0 w 308"/>
                  <a:gd name="T21" fmla="*/ 1 h 318"/>
                  <a:gd name="T22" fmla="*/ 0 w 308"/>
                  <a:gd name="T23" fmla="*/ 1 h 318"/>
                  <a:gd name="T24" fmla="*/ 0 w 308"/>
                  <a:gd name="T25" fmla="*/ 1 h 318"/>
                  <a:gd name="T26" fmla="*/ 0 w 308"/>
                  <a:gd name="T27" fmla="*/ 1 h 318"/>
                  <a:gd name="T28" fmla="*/ 0 w 308"/>
                  <a:gd name="T29" fmla="*/ 1 h 318"/>
                  <a:gd name="T30" fmla="*/ 0 w 308"/>
                  <a:gd name="T31" fmla="*/ 1 h 318"/>
                  <a:gd name="T32" fmla="*/ 0 w 308"/>
                  <a:gd name="T33" fmla="*/ 1 h 318"/>
                  <a:gd name="T34" fmla="*/ 0 w 308"/>
                  <a:gd name="T35" fmla="*/ 1 h 318"/>
                  <a:gd name="T36" fmla="*/ 0 w 308"/>
                  <a:gd name="T37" fmla="*/ 1 h 318"/>
                  <a:gd name="T38" fmla="*/ 0 w 308"/>
                  <a:gd name="T39" fmla="*/ 1 h 318"/>
                  <a:gd name="T40" fmla="*/ 0 w 308"/>
                  <a:gd name="T41" fmla="*/ 1 h 318"/>
                  <a:gd name="T42" fmla="*/ 0 w 308"/>
                  <a:gd name="T43" fmla="*/ 1 h 318"/>
                  <a:gd name="T44" fmla="*/ 0 w 308"/>
                  <a:gd name="T45" fmla="*/ 1 h 318"/>
                  <a:gd name="T46" fmla="*/ 0 w 308"/>
                  <a:gd name="T47" fmla="*/ 1 h 318"/>
                  <a:gd name="T48" fmla="*/ 0 w 308"/>
                  <a:gd name="T49" fmla="*/ 1 h 318"/>
                  <a:gd name="T50" fmla="*/ 0 w 308"/>
                  <a:gd name="T51" fmla="*/ 1 h 318"/>
                  <a:gd name="T52" fmla="*/ 0 w 308"/>
                  <a:gd name="T53" fmla="*/ 1 h 318"/>
                  <a:gd name="T54" fmla="*/ 0 w 308"/>
                  <a:gd name="T55" fmla="*/ 1 h 318"/>
                  <a:gd name="T56" fmla="*/ 0 w 308"/>
                  <a:gd name="T57" fmla="*/ 1 h 318"/>
                  <a:gd name="T58" fmla="*/ 0 w 308"/>
                  <a:gd name="T59" fmla="*/ 1 h 318"/>
                  <a:gd name="T60" fmla="*/ 0 w 308"/>
                  <a:gd name="T61" fmla="*/ 1 h 318"/>
                  <a:gd name="T62" fmla="*/ 0 w 308"/>
                  <a:gd name="T63" fmla="*/ 1 h 3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08"/>
                  <a:gd name="T97" fmla="*/ 0 h 318"/>
                  <a:gd name="T98" fmla="*/ 308 w 308"/>
                  <a:gd name="T99" fmla="*/ 318 h 3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08" h="318">
                    <a:moveTo>
                      <a:pt x="308" y="157"/>
                    </a:moveTo>
                    <a:lnTo>
                      <a:pt x="307" y="149"/>
                    </a:lnTo>
                    <a:lnTo>
                      <a:pt x="305" y="128"/>
                    </a:lnTo>
                    <a:lnTo>
                      <a:pt x="301" y="99"/>
                    </a:lnTo>
                    <a:lnTo>
                      <a:pt x="294" y="68"/>
                    </a:lnTo>
                    <a:lnTo>
                      <a:pt x="284" y="38"/>
                    </a:lnTo>
                    <a:lnTo>
                      <a:pt x="270" y="14"/>
                    </a:lnTo>
                    <a:lnTo>
                      <a:pt x="251" y="0"/>
                    </a:lnTo>
                    <a:lnTo>
                      <a:pt x="228" y="2"/>
                    </a:lnTo>
                    <a:lnTo>
                      <a:pt x="214" y="12"/>
                    </a:lnTo>
                    <a:lnTo>
                      <a:pt x="198" y="25"/>
                    </a:lnTo>
                    <a:lnTo>
                      <a:pt x="181" y="44"/>
                    </a:lnTo>
                    <a:lnTo>
                      <a:pt x="164" y="66"/>
                    </a:lnTo>
                    <a:lnTo>
                      <a:pt x="144" y="90"/>
                    </a:lnTo>
                    <a:lnTo>
                      <a:pt x="126" y="116"/>
                    </a:lnTo>
                    <a:lnTo>
                      <a:pt x="107" y="144"/>
                    </a:lnTo>
                    <a:lnTo>
                      <a:pt x="89" y="172"/>
                    </a:lnTo>
                    <a:lnTo>
                      <a:pt x="71" y="200"/>
                    </a:lnTo>
                    <a:lnTo>
                      <a:pt x="54" y="227"/>
                    </a:lnTo>
                    <a:lnTo>
                      <a:pt x="39" y="251"/>
                    </a:lnTo>
                    <a:lnTo>
                      <a:pt x="27" y="273"/>
                    </a:lnTo>
                    <a:lnTo>
                      <a:pt x="15" y="291"/>
                    </a:lnTo>
                    <a:lnTo>
                      <a:pt x="7" y="305"/>
                    </a:lnTo>
                    <a:lnTo>
                      <a:pt x="3" y="314"/>
                    </a:lnTo>
                    <a:lnTo>
                      <a:pt x="0" y="318"/>
                    </a:lnTo>
                    <a:lnTo>
                      <a:pt x="3" y="316"/>
                    </a:lnTo>
                    <a:lnTo>
                      <a:pt x="7" y="309"/>
                    </a:lnTo>
                    <a:lnTo>
                      <a:pt x="15" y="298"/>
                    </a:lnTo>
                    <a:lnTo>
                      <a:pt x="27" y="284"/>
                    </a:lnTo>
                    <a:lnTo>
                      <a:pt x="39" y="269"/>
                    </a:lnTo>
                    <a:lnTo>
                      <a:pt x="54" y="251"/>
                    </a:lnTo>
                    <a:lnTo>
                      <a:pt x="71" y="233"/>
                    </a:lnTo>
                    <a:lnTo>
                      <a:pt x="88" y="214"/>
                    </a:lnTo>
                    <a:lnTo>
                      <a:pt x="106" y="195"/>
                    </a:lnTo>
                    <a:lnTo>
                      <a:pt x="124" y="176"/>
                    </a:lnTo>
                    <a:lnTo>
                      <a:pt x="141" y="160"/>
                    </a:lnTo>
                    <a:lnTo>
                      <a:pt x="158" y="145"/>
                    </a:lnTo>
                    <a:lnTo>
                      <a:pt x="174" y="134"/>
                    </a:lnTo>
                    <a:lnTo>
                      <a:pt x="188" y="126"/>
                    </a:lnTo>
                    <a:lnTo>
                      <a:pt x="201" y="121"/>
                    </a:lnTo>
                    <a:lnTo>
                      <a:pt x="211" y="121"/>
                    </a:lnTo>
                    <a:lnTo>
                      <a:pt x="228" y="128"/>
                    </a:lnTo>
                    <a:lnTo>
                      <a:pt x="244" y="138"/>
                    </a:lnTo>
                    <a:lnTo>
                      <a:pt x="258" y="151"/>
                    </a:lnTo>
                    <a:lnTo>
                      <a:pt x="270" y="164"/>
                    </a:lnTo>
                    <a:lnTo>
                      <a:pt x="280" y="176"/>
                    </a:lnTo>
                    <a:lnTo>
                      <a:pt x="287" y="187"/>
                    </a:lnTo>
                    <a:lnTo>
                      <a:pt x="292" y="195"/>
                    </a:lnTo>
                    <a:lnTo>
                      <a:pt x="293" y="197"/>
                    </a:lnTo>
                    <a:lnTo>
                      <a:pt x="291" y="190"/>
                    </a:lnTo>
                    <a:lnTo>
                      <a:pt x="285" y="174"/>
                    </a:lnTo>
                    <a:lnTo>
                      <a:pt x="276" y="151"/>
                    </a:lnTo>
                    <a:lnTo>
                      <a:pt x="263" y="127"/>
                    </a:lnTo>
                    <a:lnTo>
                      <a:pt x="248" y="104"/>
                    </a:lnTo>
                    <a:lnTo>
                      <a:pt x="231" y="85"/>
                    </a:lnTo>
                    <a:lnTo>
                      <a:pt x="211" y="78"/>
                    </a:lnTo>
                    <a:lnTo>
                      <a:pt x="189" y="84"/>
                    </a:lnTo>
                    <a:lnTo>
                      <a:pt x="191" y="79"/>
                    </a:lnTo>
                    <a:lnTo>
                      <a:pt x="198" y="69"/>
                    </a:lnTo>
                    <a:lnTo>
                      <a:pt x="209" y="59"/>
                    </a:lnTo>
                    <a:lnTo>
                      <a:pt x="223" y="51"/>
                    </a:lnTo>
                    <a:lnTo>
                      <a:pt x="240" y="53"/>
                    </a:lnTo>
                    <a:lnTo>
                      <a:pt x="259" y="68"/>
                    </a:lnTo>
                    <a:lnTo>
                      <a:pt x="282" y="100"/>
                    </a:lnTo>
                    <a:lnTo>
                      <a:pt x="308" y="1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01" name="Freeform 180"/>
              <p:cNvSpPr>
                <a:spLocks/>
              </p:cNvSpPr>
              <p:nvPr/>
            </p:nvSpPr>
            <p:spPr bwMode="auto">
              <a:xfrm>
                <a:off x="1068" y="1817"/>
                <a:ext cx="69" cy="205"/>
              </a:xfrm>
              <a:custGeom>
                <a:avLst/>
                <a:gdLst>
                  <a:gd name="T0" fmla="*/ 0 w 138"/>
                  <a:gd name="T1" fmla="*/ 1 h 410"/>
                  <a:gd name="T2" fmla="*/ 1 w 138"/>
                  <a:gd name="T3" fmla="*/ 1 h 410"/>
                  <a:gd name="T4" fmla="*/ 1 w 138"/>
                  <a:gd name="T5" fmla="*/ 1 h 410"/>
                  <a:gd name="T6" fmla="*/ 1 w 138"/>
                  <a:gd name="T7" fmla="*/ 1 h 410"/>
                  <a:gd name="T8" fmla="*/ 1 w 138"/>
                  <a:gd name="T9" fmla="*/ 1 h 410"/>
                  <a:gd name="T10" fmla="*/ 1 w 138"/>
                  <a:gd name="T11" fmla="*/ 1 h 410"/>
                  <a:gd name="T12" fmla="*/ 1 w 138"/>
                  <a:gd name="T13" fmla="*/ 1 h 410"/>
                  <a:gd name="T14" fmla="*/ 1 w 138"/>
                  <a:gd name="T15" fmla="*/ 1 h 410"/>
                  <a:gd name="T16" fmla="*/ 1 w 138"/>
                  <a:gd name="T17" fmla="*/ 0 h 410"/>
                  <a:gd name="T18" fmla="*/ 1 w 138"/>
                  <a:gd name="T19" fmla="*/ 1 h 410"/>
                  <a:gd name="T20" fmla="*/ 1 w 138"/>
                  <a:gd name="T21" fmla="*/ 1 h 410"/>
                  <a:gd name="T22" fmla="*/ 1 w 138"/>
                  <a:gd name="T23" fmla="*/ 1 h 410"/>
                  <a:gd name="T24" fmla="*/ 1 w 138"/>
                  <a:gd name="T25" fmla="*/ 1 h 410"/>
                  <a:gd name="T26" fmla="*/ 1 w 138"/>
                  <a:gd name="T27" fmla="*/ 1 h 410"/>
                  <a:gd name="T28" fmla="*/ 1 w 138"/>
                  <a:gd name="T29" fmla="*/ 1 h 410"/>
                  <a:gd name="T30" fmla="*/ 1 w 138"/>
                  <a:gd name="T31" fmla="*/ 1 h 410"/>
                  <a:gd name="T32" fmla="*/ 1 w 138"/>
                  <a:gd name="T33" fmla="*/ 1 h 410"/>
                  <a:gd name="T34" fmla="*/ 1 w 138"/>
                  <a:gd name="T35" fmla="*/ 1 h 410"/>
                  <a:gd name="T36" fmla="*/ 1 w 138"/>
                  <a:gd name="T37" fmla="*/ 1 h 410"/>
                  <a:gd name="T38" fmla="*/ 0 w 138"/>
                  <a:gd name="T39" fmla="*/ 1 h 41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38"/>
                  <a:gd name="T61" fmla="*/ 0 h 410"/>
                  <a:gd name="T62" fmla="*/ 138 w 138"/>
                  <a:gd name="T63" fmla="*/ 410 h 41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38" h="410">
                    <a:moveTo>
                      <a:pt x="0" y="346"/>
                    </a:moveTo>
                    <a:lnTo>
                      <a:pt x="5" y="332"/>
                    </a:lnTo>
                    <a:lnTo>
                      <a:pt x="16" y="295"/>
                    </a:lnTo>
                    <a:lnTo>
                      <a:pt x="35" y="243"/>
                    </a:lnTo>
                    <a:lnTo>
                      <a:pt x="55" y="182"/>
                    </a:lnTo>
                    <a:lnTo>
                      <a:pt x="78" y="120"/>
                    </a:lnTo>
                    <a:lnTo>
                      <a:pt x="101" y="65"/>
                    </a:lnTo>
                    <a:lnTo>
                      <a:pt x="122" y="22"/>
                    </a:lnTo>
                    <a:lnTo>
                      <a:pt x="138" y="0"/>
                    </a:lnTo>
                    <a:lnTo>
                      <a:pt x="137" y="9"/>
                    </a:lnTo>
                    <a:lnTo>
                      <a:pt x="134" y="28"/>
                    </a:lnTo>
                    <a:lnTo>
                      <a:pt x="128" y="59"/>
                    </a:lnTo>
                    <a:lnTo>
                      <a:pt x="122" y="96"/>
                    </a:lnTo>
                    <a:lnTo>
                      <a:pt x="113" y="136"/>
                    </a:lnTo>
                    <a:lnTo>
                      <a:pt x="104" y="178"/>
                    </a:lnTo>
                    <a:lnTo>
                      <a:pt x="94" y="216"/>
                    </a:lnTo>
                    <a:lnTo>
                      <a:pt x="84" y="248"/>
                    </a:lnTo>
                    <a:lnTo>
                      <a:pt x="97" y="157"/>
                    </a:lnTo>
                    <a:lnTo>
                      <a:pt x="1" y="410"/>
                    </a:lnTo>
                    <a:lnTo>
                      <a:pt x="0" y="3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02" name="Freeform 181"/>
              <p:cNvSpPr>
                <a:spLocks/>
              </p:cNvSpPr>
              <p:nvPr/>
            </p:nvSpPr>
            <p:spPr bwMode="auto">
              <a:xfrm>
                <a:off x="1065" y="2092"/>
                <a:ext cx="11" cy="13"/>
              </a:xfrm>
              <a:custGeom>
                <a:avLst/>
                <a:gdLst>
                  <a:gd name="T0" fmla="*/ 1 w 22"/>
                  <a:gd name="T1" fmla="*/ 0 h 25"/>
                  <a:gd name="T2" fmla="*/ 0 w 22"/>
                  <a:gd name="T3" fmla="*/ 1 h 25"/>
                  <a:gd name="T4" fmla="*/ 1 w 22"/>
                  <a:gd name="T5" fmla="*/ 1 h 25"/>
                  <a:gd name="T6" fmla="*/ 1 w 22"/>
                  <a:gd name="T7" fmla="*/ 1 h 25"/>
                  <a:gd name="T8" fmla="*/ 1 w 22"/>
                  <a:gd name="T9" fmla="*/ 0 h 25"/>
                  <a:gd name="T10" fmla="*/ 0 60000 65536"/>
                  <a:gd name="T11" fmla="*/ 0 60000 65536"/>
                  <a:gd name="T12" fmla="*/ 0 60000 65536"/>
                  <a:gd name="T13" fmla="*/ 0 60000 65536"/>
                  <a:gd name="T14" fmla="*/ 0 60000 65536"/>
                  <a:gd name="T15" fmla="*/ 0 w 22"/>
                  <a:gd name="T16" fmla="*/ 0 h 25"/>
                  <a:gd name="T17" fmla="*/ 22 w 22"/>
                  <a:gd name="T18" fmla="*/ 25 h 25"/>
                </a:gdLst>
                <a:ahLst/>
                <a:cxnLst>
                  <a:cxn ang="T10">
                    <a:pos x="T0" y="T1"/>
                  </a:cxn>
                  <a:cxn ang="T11">
                    <a:pos x="T2" y="T3"/>
                  </a:cxn>
                  <a:cxn ang="T12">
                    <a:pos x="T4" y="T5"/>
                  </a:cxn>
                  <a:cxn ang="T13">
                    <a:pos x="T6" y="T7"/>
                  </a:cxn>
                  <a:cxn ang="T14">
                    <a:pos x="T8" y="T9"/>
                  </a:cxn>
                </a:cxnLst>
                <a:rect l="T15" t="T16" r="T17" b="T18"/>
                <a:pathLst>
                  <a:path w="22" h="25">
                    <a:moveTo>
                      <a:pt x="5" y="0"/>
                    </a:moveTo>
                    <a:lnTo>
                      <a:pt x="0" y="25"/>
                    </a:lnTo>
                    <a:lnTo>
                      <a:pt x="18" y="24"/>
                    </a:lnTo>
                    <a:lnTo>
                      <a:pt x="22"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03" name="Freeform 182"/>
              <p:cNvSpPr>
                <a:spLocks/>
              </p:cNvSpPr>
              <p:nvPr/>
            </p:nvSpPr>
            <p:spPr bwMode="auto">
              <a:xfrm>
                <a:off x="1090" y="2091"/>
                <a:ext cx="11" cy="12"/>
              </a:xfrm>
              <a:custGeom>
                <a:avLst/>
                <a:gdLst>
                  <a:gd name="T0" fmla="*/ 1 w 21"/>
                  <a:gd name="T1" fmla="*/ 0 h 25"/>
                  <a:gd name="T2" fmla="*/ 0 w 21"/>
                  <a:gd name="T3" fmla="*/ 0 h 25"/>
                  <a:gd name="T4" fmla="*/ 1 w 21"/>
                  <a:gd name="T5" fmla="*/ 0 h 25"/>
                  <a:gd name="T6" fmla="*/ 1 w 21"/>
                  <a:gd name="T7" fmla="*/ 0 h 25"/>
                  <a:gd name="T8" fmla="*/ 1 w 21"/>
                  <a:gd name="T9" fmla="*/ 0 h 25"/>
                  <a:gd name="T10" fmla="*/ 0 60000 65536"/>
                  <a:gd name="T11" fmla="*/ 0 60000 65536"/>
                  <a:gd name="T12" fmla="*/ 0 60000 65536"/>
                  <a:gd name="T13" fmla="*/ 0 60000 65536"/>
                  <a:gd name="T14" fmla="*/ 0 60000 65536"/>
                  <a:gd name="T15" fmla="*/ 0 w 21"/>
                  <a:gd name="T16" fmla="*/ 0 h 25"/>
                  <a:gd name="T17" fmla="*/ 21 w 21"/>
                  <a:gd name="T18" fmla="*/ 25 h 25"/>
                </a:gdLst>
                <a:ahLst/>
                <a:cxnLst>
                  <a:cxn ang="T10">
                    <a:pos x="T0" y="T1"/>
                  </a:cxn>
                  <a:cxn ang="T11">
                    <a:pos x="T2" y="T3"/>
                  </a:cxn>
                  <a:cxn ang="T12">
                    <a:pos x="T4" y="T5"/>
                  </a:cxn>
                  <a:cxn ang="T13">
                    <a:pos x="T6" y="T7"/>
                  </a:cxn>
                  <a:cxn ang="T14">
                    <a:pos x="T8" y="T9"/>
                  </a:cxn>
                </a:cxnLst>
                <a:rect l="T15" t="T16" r="T17" b="T18"/>
                <a:pathLst>
                  <a:path w="21" h="25">
                    <a:moveTo>
                      <a:pt x="3" y="0"/>
                    </a:moveTo>
                    <a:lnTo>
                      <a:pt x="0" y="25"/>
                    </a:lnTo>
                    <a:lnTo>
                      <a:pt x="17" y="25"/>
                    </a:lnTo>
                    <a:lnTo>
                      <a:pt x="21" y="4"/>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04" name="Freeform 183"/>
              <p:cNvSpPr>
                <a:spLocks/>
              </p:cNvSpPr>
              <p:nvPr/>
            </p:nvSpPr>
            <p:spPr bwMode="auto">
              <a:xfrm>
                <a:off x="1073" y="2069"/>
                <a:ext cx="10" cy="13"/>
              </a:xfrm>
              <a:custGeom>
                <a:avLst/>
                <a:gdLst>
                  <a:gd name="T0" fmla="*/ 0 w 21"/>
                  <a:gd name="T1" fmla="*/ 0 h 25"/>
                  <a:gd name="T2" fmla="*/ 0 w 21"/>
                  <a:gd name="T3" fmla="*/ 1 h 25"/>
                  <a:gd name="T4" fmla="*/ 0 w 21"/>
                  <a:gd name="T5" fmla="*/ 1 h 25"/>
                  <a:gd name="T6" fmla="*/ 0 w 21"/>
                  <a:gd name="T7" fmla="*/ 1 h 25"/>
                  <a:gd name="T8" fmla="*/ 0 w 21"/>
                  <a:gd name="T9" fmla="*/ 0 h 25"/>
                  <a:gd name="T10" fmla="*/ 0 60000 65536"/>
                  <a:gd name="T11" fmla="*/ 0 60000 65536"/>
                  <a:gd name="T12" fmla="*/ 0 60000 65536"/>
                  <a:gd name="T13" fmla="*/ 0 60000 65536"/>
                  <a:gd name="T14" fmla="*/ 0 60000 65536"/>
                  <a:gd name="T15" fmla="*/ 0 w 21"/>
                  <a:gd name="T16" fmla="*/ 0 h 25"/>
                  <a:gd name="T17" fmla="*/ 21 w 21"/>
                  <a:gd name="T18" fmla="*/ 25 h 25"/>
                </a:gdLst>
                <a:ahLst/>
                <a:cxnLst>
                  <a:cxn ang="T10">
                    <a:pos x="T0" y="T1"/>
                  </a:cxn>
                  <a:cxn ang="T11">
                    <a:pos x="T2" y="T3"/>
                  </a:cxn>
                  <a:cxn ang="T12">
                    <a:pos x="T4" y="T5"/>
                  </a:cxn>
                  <a:cxn ang="T13">
                    <a:pos x="T6" y="T7"/>
                  </a:cxn>
                  <a:cxn ang="T14">
                    <a:pos x="T8" y="T9"/>
                  </a:cxn>
                </a:cxnLst>
                <a:rect l="T15" t="T16" r="T17" b="T18"/>
                <a:pathLst>
                  <a:path w="21" h="25">
                    <a:moveTo>
                      <a:pt x="4" y="0"/>
                    </a:moveTo>
                    <a:lnTo>
                      <a:pt x="0" y="25"/>
                    </a:lnTo>
                    <a:lnTo>
                      <a:pt x="17" y="24"/>
                    </a:lnTo>
                    <a:lnTo>
                      <a:pt x="21" y="3"/>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05" name="Freeform 184"/>
              <p:cNvSpPr>
                <a:spLocks/>
              </p:cNvSpPr>
              <p:nvPr/>
            </p:nvSpPr>
            <p:spPr bwMode="auto">
              <a:xfrm>
                <a:off x="1058" y="2114"/>
                <a:ext cx="11" cy="12"/>
              </a:xfrm>
              <a:custGeom>
                <a:avLst/>
                <a:gdLst>
                  <a:gd name="T0" fmla="*/ 1 w 22"/>
                  <a:gd name="T1" fmla="*/ 0 h 25"/>
                  <a:gd name="T2" fmla="*/ 0 w 22"/>
                  <a:gd name="T3" fmla="*/ 0 h 25"/>
                  <a:gd name="T4" fmla="*/ 1 w 22"/>
                  <a:gd name="T5" fmla="*/ 0 h 25"/>
                  <a:gd name="T6" fmla="*/ 1 w 22"/>
                  <a:gd name="T7" fmla="*/ 0 h 25"/>
                  <a:gd name="T8" fmla="*/ 1 w 22"/>
                  <a:gd name="T9" fmla="*/ 0 h 25"/>
                  <a:gd name="T10" fmla="*/ 0 60000 65536"/>
                  <a:gd name="T11" fmla="*/ 0 60000 65536"/>
                  <a:gd name="T12" fmla="*/ 0 60000 65536"/>
                  <a:gd name="T13" fmla="*/ 0 60000 65536"/>
                  <a:gd name="T14" fmla="*/ 0 60000 65536"/>
                  <a:gd name="T15" fmla="*/ 0 w 22"/>
                  <a:gd name="T16" fmla="*/ 0 h 25"/>
                  <a:gd name="T17" fmla="*/ 22 w 22"/>
                  <a:gd name="T18" fmla="*/ 25 h 25"/>
                </a:gdLst>
                <a:ahLst/>
                <a:cxnLst>
                  <a:cxn ang="T10">
                    <a:pos x="T0" y="T1"/>
                  </a:cxn>
                  <a:cxn ang="T11">
                    <a:pos x="T2" y="T3"/>
                  </a:cxn>
                  <a:cxn ang="T12">
                    <a:pos x="T4" y="T5"/>
                  </a:cxn>
                  <a:cxn ang="T13">
                    <a:pos x="T6" y="T7"/>
                  </a:cxn>
                  <a:cxn ang="T14">
                    <a:pos x="T8" y="T9"/>
                  </a:cxn>
                </a:cxnLst>
                <a:rect l="T15" t="T16" r="T17" b="T18"/>
                <a:pathLst>
                  <a:path w="22" h="25">
                    <a:moveTo>
                      <a:pt x="4" y="0"/>
                    </a:moveTo>
                    <a:lnTo>
                      <a:pt x="0" y="25"/>
                    </a:lnTo>
                    <a:lnTo>
                      <a:pt x="18" y="24"/>
                    </a:lnTo>
                    <a:lnTo>
                      <a:pt x="22" y="3"/>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06" name="Freeform 185"/>
              <p:cNvSpPr>
                <a:spLocks/>
              </p:cNvSpPr>
              <p:nvPr/>
            </p:nvSpPr>
            <p:spPr bwMode="auto">
              <a:xfrm>
                <a:off x="1078" y="2113"/>
                <a:ext cx="11" cy="12"/>
              </a:xfrm>
              <a:custGeom>
                <a:avLst/>
                <a:gdLst>
                  <a:gd name="T0" fmla="*/ 1 w 20"/>
                  <a:gd name="T1" fmla="*/ 0 h 24"/>
                  <a:gd name="T2" fmla="*/ 0 w 20"/>
                  <a:gd name="T3" fmla="*/ 1 h 24"/>
                  <a:gd name="T4" fmla="*/ 1 w 20"/>
                  <a:gd name="T5" fmla="*/ 1 h 24"/>
                  <a:gd name="T6" fmla="*/ 1 w 20"/>
                  <a:gd name="T7" fmla="*/ 1 h 24"/>
                  <a:gd name="T8" fmla="*/ 1 w 20"/>
                  <a:gd name="T9" fmla="*/ 0 h 24"/>
                  <a:gd name="T10" fmla="*/ 0 60000 65536"/>
                  <a:gd name="T11" fmla="*/ 0 60000 65536"/>
                  <a:gd name="T12" fmla="*/ 0 60000 65536"/>
                  <a:gd name="T13" fmla="*/ 0 60000 65536"/>
                  <a:gd name="T14" fmla="*/ 0 60000 65536"/>
                  <a:gd name="T15" fmla="*/ 0 w 20"/>
                  <a:gd name="T16" fmla="*/ 0 h 24"/>
                  <a:gd name="T17" fmla="*/ 20 w 20"/>
                  <a:gd name="T18" fmla="*/ 24 h 24"/>
                </a:gdLst>
                <a:ahLst/>
                <a:cxnLst>
                  <a:cxn ang="T10">
                    <a:pos x="T0" y="T1"/>
                  </a:cxn>
                  <a:cxn ang="T11">
                    <a:pos x="T2" y="T3"/>
                  </a:cxn>
                  <a:cxn ang="T12">
                    <a:pos x="T4" y="T5"/>
                  </a:cxn>
                  <a:cxn ang="T13">
                    <a:pos x="T6" y="T7"/>
                  </a:cxn>
                  <a:cxn ang="T14">
                    <a:pos x="T8" y="T9"/>
                  </a:cxn>
                </a:cxnLst>
                <a:rect l="T15" t="T16" r="T17" b="T18"/>
                <a:pathLst>
                  <a:path w="20" h="24">
                    <a:moveTo>
                      <a:pt x="3" y="0"/>
                    </a:moveTo>
                    <a:lnTo>
                      <a:pt x="0" y="24"/>
                    </a:lnTo>
                    <a:lnTo>
                      <a:pt x="16" y="24"/>
                    </a:lnTo>
                    <a:lnTo>
                      <a:pt x="20" y="4"/>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07" name="Freeform 186"/>
              <p:cNvSpPr>
                <a:spLocks/>
              </p:cNvSpPr>
              <p:nvPr/>
            </p:nvSpPr>
            <p:spPr bwMode="auto">
              <a:xfrm>
                <a:off x="1100" y="2111"/>
                <a:ext cx="11" cy="13"/>
              </a:xfrm>
              <a:custGeom>
                <a:avLst/>
                <a:gdLst>
                  <a:gd name="T0" fmla="*/ 1 w 22"/>
                  <a:gd name="T1" fmla="*/ 0 h 25"/>
                  <a:gd name="T2" fmla="*/ 0 w 22"/>
                  <a:gd name="T3" fmla="*/ 1 h 25"/>
                  <a:gd name="T4" fmla="*/ 1 w 22"/>
                  <a:gd name="T5" fmla="*/ 1 h 25"/>
                  <a:gd name="T6" fmla="*/ 1 w 22"/>
                  <a:gd name="T7" fmla="*/ 1 h 25"/>
                  <a:gd name="T8" fmla="*/ 1 w 22"/>
                  <a:gd name="T9" fmla="*/ 0 h 25"/>
                  <a:gd name="T10" fmla="*/ 0 60000 65536"/>
                  <a:gd name="T11" fmla="*/ 0 60000 65536"/>
                  <a:gd name="T12" fmla="*/ 0 60000 65536"/>
                  <a:gd name="T13" fmla="*/ 0 60000 65536"/>
                  <a:gd name="T14" fmla="*/ 0 60000 65536"/>
                  <a:gd name="T15" fmla="*/ 0 w 22"/>
                  <a:gd name="T16" fmla="*/ 0 h 25"/>
                  <a:gd name="T17" fmla="*/ 22 w 22"/>
                  <a:gd name="T18" fmla="*/ 25 h 25"/>
                </a:gdLst>
                <a:ahLst/>
                <a:cxnLst>
                  <a:cxn ang="T10">
                    <a:pos x="T0" y="T1"/>
                  </a:cxn>
                  <a:cxn ang="T11">
                    <a:pos x="T2" y="T3"/>
                  </a:cxn>
                  <a:cxn ang="T12">
                    <a:pos x="T4" y="T5"/>
                  </a:cxn>
                  <a:cxn ang="T13">
                    <a:pos x="T6" y="T7"/>
                  </a:cxn>
                  <a:cxn ang="T14">
                    <a:pos x="T8" y="T9"/>
                  </a:cxn>
                </a:cxnLst>
                <a:rect l="T15" t="T16" r="T17" b="T18"/>
                <a:pathLst>
                  <a:path w="22" h="25">
                    <a:moveTo>
                      <a:pt x="5" y="0"/>
                    </a:moveTo>
                    <a:lnTo>
                      <a:pt x="0" y="25"/>
                    </a:lnTo>
                    <a:lnTo>
                      <a:pt x="18" y="24"/>
                    </a:lnTo>
                    <a:lnTo>
                      <a:pt x="22"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08" name="Freeform 187"/>
              <p:cNvSpPr>
                <a:spLocks/>
              </p:cNvSpPr>
              <p:nvPr/>
            </p:nvSpPr>
            <p:spPr bwMode="auto">
              <a:xfrm>
                <a:off x="1079" y="2134"/>
                <a:ext cx="11" cy="13"/>
              </a:xfrm>
              <a:custGeom>
                <a:avLst/>
                <a:gdLst>
                  <a:gd name="T0" fmla="*/ 1 w 22"/>
                  <a:gd name="T1" fmla="*/ 0 h 25"/>
                  <a:gd name="T2" fmla="*/ 0 w 22"/>
                  <a:gd name="T3" fmla="*/ 1 h 25"/>
                  <a:gd name="T4" fmla="*/ 1 w 22"/>
                  <a:gd name="T5" fmla="*/ 1 h 25"/>
                  <a:gd name="T6" fmla="*/ 1 w 22"/>
                  <a:gd name="T7" fmla="*/ 1 h 25"/>
                  <a:gd name="T8" fmla="*/ 1 w 22"/>
                  <a:gd name="T9" fmla="*/ 0 h 25"/>
                  <a:gd name="T10" fmla="*/ 0 60000 65536"/>
                  <a:gd name="T11" fmla="*/ 0 60000 65536"/>
                  <a:gd name="T12" fmla="*/ 0 60000 65536"/>
                  <a:gd name="T13" fmla="*/ 0 60000 65536"/>
                  <a:gd name="T14" fmla="*/ 0 60000 65536"/>
                  <a:gd name="T15" fmla="*/ 0 w 22"/>
                  <a:gd name="T16" fmla="*/ 0 h 25"/>
                  <a:gd name="T17" fmla="*/ 22 w 22"/>
                  <a:gd name="T18" fmla="*/ 25 h 25"/>
                </a:gdLst>
                <a:ahLst/>
                <a:cxnLst>
                  <a:cxn ang="T10">
                    <a:pos x="T0" y="T1"/>
                  </a:cxn>
                  <a:cxn ang="T11">
                    <a:pos x="T2" y="T3"/>
                  </a:cxn>
                  <a:cxn ang="T12">
                    <a:pos x="T4" y="T5"/>
                  </a:cxn>
                  <a:cxn ang="T13">
                    <a:pos x="T6" y="T7"/>
                  </a:cxn>
                  <a:cxn ang="T14">
                    <a:pos x="T8" y="T9"/>
                  </a:cxn>
                </a:cxnLst>
                <a:rect l="T15" t="T16" r="T17" b="T18"/>
                <a:pathLst>
                  <a:path w="22" h="25">
                    <a:moveTo>
                      <a:pt x="3" y="0"/>
                    </a:moveTo>
                    <a:lnTo>
                      <a:pt x="0" y="25"/>
                    </a:lnTo>
                    <a:lnTo>
                      <a:pt x="17" y="24"/>
                    </a:lnTo>
                    <a:lnTo>
                      <a:pt x="22" y="3"/>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09" name="Freeform 188"/>
              <p:cNvSpPr>
                <a:spLocks/>
              </p:cNvSpPr>
              <p:nvPr/>
            </p:nvSpPr>
            <p:spPr bwMode="auto">
              <a:xfrm>
                <a:off x="1098" y="2132"/>
                <a:ext cx="11" cy="12"/>
              </a:xfrm>
              <a:custGeom>
                <a:avLst/>
                <a:gdLst>
                  <a:gd name="T0" fmla="*/ 1 w 22"/>
                  <a:gd name="T1" fmla="*/ 0 h 24"/>
                  <a:gd name="T2" fmla="*/ 0 w 22"/>
                  <a:gd name="T3" fmla="*/ 1 h 24"/>
                  <a:gd name="T4" fmla="*/ 1 w 22"/>
                  <a:gd name="T5" fmla="*/ 1 h 24"/>
                  <a:gd name="T6" fmla="*/ 1 w 22"/>
                  <a:gd name="T7" fmla="*/ 1 h 24"/>
                  <a:gd name="T8" fmla="*/ 1 w 22"/>
                  <a:gd name="T9" fmla="*/ 0 h 24"/>
                  <a:gd name="T10" fmla="*/ 0 60000 65536"/>
                  <a:gd name="T11" fmla="*/ 0 60000 65536"/>
                  <a:gd name="T12" fmla="*/ 0 60000 65536"/>
                  <a:gd name="T13" fmla="*/ 0 60000 65536"/>
                  <a:gd name="T14" fmla="*/ 0 60000 65536"/>
                  <a:gd name="T15" fmla="*/ 0 w 22"/>
                  <a:gd name="T16" fmla="*/ 0 h 24"/>
                  <a:gd name="T17" fmla="*/ 22 w 22"/>
                  <a:gd name="T18" fmla="*/ 24 h 24"/>
                </a:gdLst>
                <a:ahLst/>
                <a:cxnLst>
                  <a:cxn ang="T10">
                    <a:pos x="T0" y="T1"/>
                  </a:cxn>
                  <a:cxn ang="T11">
                    <a:pos x="T2" y="T3"/>
                  </a:cxn>
                  <a:cxn ang="T12">
                    <a:pos x="T4" y="T5"/>
                  </a:cxn>
                  <a:cxn ang="T13">
                    <a:pos x="T6" y="T7"/>
                  </a:cxn>
                  <a:cxn ang="T14">
                    <a:pos x="T8" y="T9"/>
                  </a:cxn>
                </a:cxnLst>
                <a:rect l="T15" t="T16" r="T17" b="T18"/>
                <a:pathLst>
                  <a:path w="22" h="24">
                    <a:moveTo>
                      <a:pt x="5" y="0"/>
                    </a:moveTo>
                    <a:lnTo>
                      <a:pt x="0" y="24"/>
                    </a:lnTo>
                    <a:lnTo>
                      <a:pt x="17" y="24"/>
                    </a:lnTo>
                    <a:lnTo>
                      <a:pt x="22"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10" name="Freeform 189"/>
              <p:cNvSpPr>
                <a:spLocks/>
              </p:cNvSpPr>
              <p:nvPr/>
            </p:nvSpPr>
            <p:spPr bwMode="auto">
              <a:xfrm>
                <a:off x="1054" y="2137"/>
                <a:ext cx="11" cy="12"/>
              </a:xfrm>
              <a:custGeom>
                <a:avLst/>
                <a:gdLst>
                  <a:gd name="T0" fmla="*/ 1 w 22"/>
                  <a:gd name="T1" fmla="*/ 0 h 25"/>
                  <a:gd name="T2" fmla="*/ 0 w 22"/>
                  <a:gd name="T3" fmla="*/ 0 h 25"/>
                  <a:gd name="T4" fmla="*/ 1 w 22"/>
                  <a:gd name="T5" fmla="*/ 0 h 25"/>
                  <a:gd name="T6" fmla="*/ 1 w 22"/>
                  <a:gd name="T7" fmla="*/ 0 h 25"/>
                  <a:gd name="T8" fmla="*/ 1 w 22"/>
                  <a:gd name="T9" fmla="*/ 0 h 25"/>
                  <a:gd name="T10" fmla="*/ 0 60000 65536"/>
                  <a:gd name="T11" fmla="*/ 0 60000 65536"/>
                  <a:gd name="T12" fmla="*/ 0 60000 65536"/>
                  <a:gd name="T13" fmla="*/ 0 60000 65536"/>
                  <a:gd name="T14" fmla="*/ 0 60000 65536"/>
                  <a:gd name="T15" fmla="*/ 0 w 22"/>
                  <a:gd name="T16" fmla="*/ 0 h 25"/>
                  <a:gd name="T17" fmla="*/ 22 w 22"/>
                  <a:gd name="T18" fmla="*/ 25 h 25"/>
                </a:gdLst>
                <a:ahLst/>
                <a:cxnLst>
                  <a:cxn ang="T10">
                    <a:pos x="T0" y="T1"/>
                  </a:cxn>
                  <a:cxn ang="T11">
                    <a:pos x="T2" y="T3"/>
                  </a:cxn>
                  <a:cxn ang="T12">
                    <a:pos x="T4" y="T5"/>
                  </a:cxn>
                  <a:cxn ang="T13">
                    <a:pos x="T6" y="T7"/>
                  </a:cxn>
                  <a:cxn ang="T14">
                    <a:pos x="T8" y="T9"/>
                  </a:cxn>
                </a:cxnLst>
                <a:rect l="T15" t="T16" r="T17" b="T18"/>
                <a:pathLst>
                  <a:path w="22" h="25">
                    <a:moveTo>
                      <a:pt x="4" y="0"/>
                    </a:moveTo>
                    <a:lnTo>
                      <a:pt x="0" y="25"/>
                    </a:lnTo>
                    <a:lnTo>
                      <a:pt x="17" y="24"/>
                    </a:lnTo>
                    <a:lnTo>
                      <a:pt x="22" y="3"/>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11" name="Freeform 190"/>
              <p:cNvSpPr>
                <a:spLocks/>
              </p:cNvSpPr>
              <p:nvPr/>
            </p:nvSpPr>
            <p:spPr bwMode="auto">
              <a:xfrm>
                <a:off x="1051" y="2159"/>
                <a:ext cx="11" cy="13"/>
              </a:xfrm>
              <a:custGeom>
                <a:avLst/>
                <a:gdLst>
                  <a:gd name="T0" fmla="*/ 1 w 20"/>
                  <a:gd name="T1" fmla="*/ 0 h 26"/>
                  <a:gd name="T2" fmla="*/ 0 w 20"/>
                  <a:gd name="T3" fmla="*/ 1 h 26"/>
                  <a:gd name="T4" fmla="*/ 1 w 20"/>
                  <a:gd name="T5" fmla="*/ 1 h 26"/>
                  <a:gd name="T6" fmla="*/ 1 w 20"/>
                  <a:gd name="T7" fmla="*/ 1 h 26"/>
                  <a:gd name="T8" fmla="*/ 1 w 20"/>
                  <a:gd name="T9" fmla="*/ 0 h 26"/>
                  <a:gd name="T10" fmla="*/ 0 60000 65536"/>
                  <a:gd name="T11" fmla="*/ 0 60000 65536"/>
                  <a:gd name="T12" fmla="*/ 0 60000 65536"/>
                  <a:gd name="T13" fmla="*/ 0 60000 65536"/>
                  <a:gd name="T14" fmla="*/ 0 60000 65536"/>
                  <a:gd name="T15" fmla="*/ 0 w 20"/>
                  <a:gd name="T16" fmla="*/ 0 h 26"/>
                  <a:gd name="T17" fmla="*/ 20 w 20"/>
                  <a:gd name="T18" fmla="*/ 26 h 26"/>
                </a:gdLst>
                <a:ahLst/>
                <a:cxnLst>
                  <a:cxn ang="T10">
                    <a:pos x="T0" y="T1"/>
                  </a:cxn>
                  <a:cxn ang="T11">
                    <a:pos x="T2" y="T3"/>
                  </a:cxn>
                  <a:cxn ang="T12">
                    <a:pos x="T4" y="T5"/>
                  </a:cxn>
                  <a:cxn ang="T13">
                    <a:pos x="T6" y="T7"/>
                  </a:cxn>
                  <a:cxn ang="T14">
                    <a:pos x="T8" y="T9"/>
                  </a:cxn>
                </a:cxnLst>
                <a:rect l="T15" t="T16" r="T17" b="T18"/>
                <a:pathLst>
                  <a:path w="20" h="26">
                    <a:moveTo>
                      <a:pt x="3" y="0"/>
                    </a:moveTo>
                    <a:lnTo>
                      <a:pt x="0" y="26"/>
                    </a:lnTo>
                    <a:lnTo>
                      <a:pt x="16" y="25"/>
                    </a:lnTo>
                    <a:lnTo>
                      <a:pt x="20" y="4"/>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12" name="Freeform 191"/>
              <p:cNvSpPr>
                <a:spLocks/>
              </p:cNvSpPr>
              <p:nvPr/>
            </p:nvSpPr>
            <p:spPr bwMode="auto">
              <a:xfrm>
                <a:off x="1069" y="2157"/>
                <a:ext cx="11" cy="13"/>
              </a:xfrm>
              <a:custGeom>
                <a:avLst/>
                <a:gdLst>
                  <a:gd name="T0" fmla="*/ 1 w 22"/>
                  <a:gd name="T1" fmla="*/ 0 h 25"/>
                  <a:gd name="T2" fmla="*/ 0 w 22"/>
                  <a:gd name="T3" fmla="*/ 1 h 25"/>
                  <a:gd name="T4" fmla="*/ 1 w 22"/>
                  <a:gd name="T5" fmla="*/ 1 h 25"/>
                  <a:gd name="T6" fmla="*/ 1 w 22"/>
                  <a:gd name="T7" fmla="*/ 1 h 25"/>
                  <a:gd name="T8" fmla="*/ 1 w 22"/>
                  <a:gd name="T9" fmla="*/ 0 h 25"/>
                  <a:gd name="T10" fmla="*/ 0 60000 65536"/>
                  <a:gd name="T11" fmla="*/ 0 60000 65536"/>
                  <a:gd name="T12" fmla="*/ 0 60000 65536"/>
                  <a:gd name="T13" fmla="*/ 0 60000 65536"/>
                  <a:gd name="T14" fmla="*/ 0 60000 65536"/>
                  <a:gd name="T15" fmla="*/ 0 w 22"/>
                  <a:gd name="T16" fmla="*/ 0 h 25"/>
                  <a:gd name="T17" fmla="*/ 22 w 22"/>
                  <a:gd name="T18" fmla="*/ 25 h 25"/>
                </a:gdLst>
                <a:ahLst/>
                <a:cxnLst>
                  <a:cxn ang="T10">
                    <a:pos x="T0" y="T1"/>
                  </a:cxn>
                  <a:cxn ang="T11">
                    <a:pos x="T2" y="T3"/>
                  </a:cxn>
                  <a:cxn ang="T12">
                    <a:pos x="T4" y="T5"/>
                  </a:cxn>
                  <a:cxn ang="T13">
                    <a:pos x="T6" y="T7"/>
                  </a:cxn>
                  <a:cxn ang="T14">
                    <a:pos x="T8" y="T9"/>
                  </a:cxn>
                </a:cxnLst>
                <a:rect l="T15" t="T16" r="T17" b="T18"/>
                <a:pathLst>
                  <a:path w="22" h="25">
                    <a:moveTo>
                      <a:pt x="4" y="0"/>
                    </a:moveTo>
                    <a:lnTo>
                      <a:pt x="0" y="25"/>
                    </a:lnTo>
                    <a:lnTo>
                      <a:pt x="17" y="24"/>
                    </a:lnTo>
                    <a:lnTo>
                      <a:pt x="22" y="3"/>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13" name="Freeform 192"/>
              <p:cNvSpPr>
                <a:spLocks/>
              </p:cNvSpPr>
              <p:nvPr/>
            </p:nvSpPr>
            <p:spPr bwMode="auto">
              <a:xfrm>
                <a:off x="1083" y="2155"/>
                <a:ext cx="11" cy="12"/>
              </a:xfrm>
              <a:custGeom>
                <a:avLst/>
                <a:gdLst>
                  <a:gd name="T0" fmla="*/ 1 w 22"/>
                  <a:gd name="T1" fmla="*/ 0 h 26"/>
                  <a:gd name="T2" fmla="*/ 0 w 22"/>
                  <a:gd name="T3" fmla="*/ 0 h 26"/>
                  <a:gd name="T4" fmla="*/ 1 w 22"/>
                  <a:gd name="T5" fmla="*/ 0 h 26"/>
                  <a:gd name="T6" fmla="*/ 1 w 22"/>
                  <a:gd name="T7" fmla="*/ 0 h 26"/>
                  <a:gd name="T8" fmla="*/ 1 w 22"/>
                  <a:gd name="T9" fmla="*/ 0 h 26"/>
                  <a:gd name="T10" fmla="*/ 0 60000 65536"/>
                  <a:gd name="T11" fmla="*/ 0 60000 65536"/>
                  <a:gd name="T12" fmla="*/ 0 60000 65536"/>
                  <a:gd name="T13" fmla="*/ 0 60000 65536"/>
                  <a:gd name="T14" fmla="*/ 0 60000 65536"/>
                  <a:gd name="T15" fmla="*/ 0 w 22"/>
                  <a:gd name="T16" fmla="*/ 0 h 26"/>
                  <a:gd name="T17" fmla="*/ 22 w 22"/>
                  <a:gd name="T18" fmla="*/ 26 h 26"/>
                </a:gdLst>
                <a:ahLst/>
                <a:cxnLst>
                  <a:cxn ang="T10">
                    <a:pos x="T0" y="T1"/>
                  </a:cxn>
                  <a:cxn ang="T11">
                    <a:pos x="T2" y="T3"/>
                  </a:cxn>
                  <a:cxn ang="T12">
                    <a:pos x="T4" y="T5"/>
                  </a:cxn>
                  <a:cxn ang="T13">
                    <a:pos x="T6" y="T7"/>
                  </a:cxn>
                  <a:cxn ang="T14">
                    <a:pos x="T8" y="T9"/>
                  </a:cxn>
                </a:cxnLst>
                <a:rect l="T15" t="T16" r="T17" b="T18"/>
                <a:pathLst>
                  <a:path w="22" h="26">
                    <a:moveTo>
                      <a:pt x="5" y="0"/>
                    </a:moveTo>
                    <a:lnTo>
                      <a:pt x="0" y="26"/>
                    </a:lnTo>
                    <a:lnTo>
                      <a:pt x="17" y="26"/>
                    </a:lnTo>
                    <a:lnTo>
                      <a:pt x="22"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14" name="Freeform 193"/>
              <p:cNvSpPr>
                <a:spLocks/>
              </p:cNvSpPr>
              <p:nvPr/>
            </p:nvSpPr>
            <p:spPr bwMode="auto">
              <a:xfrm>
                <a:off x="1074" y="2178"/>
                <a:ext cx="11" cy="13"/>
              </a:xfrm>
              <a:custGeom>
                <a:avLst/>
                <a:gdLst>
                  <a:gd name="T0" fmla="*/ 1 w 22"/>
                  <a:gd name="T1" fmla="*/ 0 h 26"/>
                  <a:gd name="T2" fmla="*/ 0 w 22"/>
                  <a:gd name="T3" fmla="*/ 1 h 26"/>
                  <a:gd name="T4" fmla="*/ 1 w 22"/>
                  <a:gd name="T5" fmla="*/ 1 h 26"/>
                  <a:gd name="T6" fmla="*/ 1 w 22"/>
                  <a:gd name="T7" fmla="*/ 1 h 26"/>
                  <a:gd name="T8" fmla="*/ 1 w 22"/>
                  <a:gd name="T9" fmla="*/ 0 h 26"/>
                  <a:gd name="T10" fmla="*/ 0 60000 65536"/>
                  <a:gd name="T11" fmla="*/ 0 60000 65536"/>
                  <a:gd name="T12" fmla="*/ 0 60000 65536"/>
                  <a:gd name="T13" fmla="*/ 0 60000 65536"/>
                  <a:gd name="T14" fmla="*/ 0 60000 65536"/>
                  <a:gd name="T15" fmla="*/ 0 w 22"/>
                  <a:gd name="T16" fmla="*/ 0 h 26"/>
                  <a:gd name="T17" fmla="*/ 22 w 22"/>
                  <a:gd name="T18" fmla="*/ 26 h 26"/>
                </a:gdLst>
                <a:ahLst/>
                <a:cxnLst>
                  <a:cxn ang="T10">
                    <a:pos x="T0" y="T1"/>
                  </a:cxn>
                  <a:cxn ang="T11">
                    <a:pos x="T2" y="T3"/>
                  </a:cxn>
                  <a:cxn ang="T12">
                    <a:pos x="T4" y="T5"/>
                  </a:cxn>
                  <a:cxn ang="T13">
                    <a:pos x="T6" y="T7"/>
                  </a:cxn>
                  <a:cxn ang="T14">
                    <a:pos x="T8" y="T9"/>
                  </a:cxn>
                </a:cxnLst>
                <a:rect l="T15" t="T16" r="T17" b="T18"/>
                <a:pathLst>
                  <a:path w="22" h="26">
                    <a:moveTo>
                      <a:pt x="3" y="0"/>
                    </a:moveTo>
                    <a:lnTo>
                      <a:pt x="0" y="26"/>
                    </a:lnTo>
                    <a:lnTo>
                      <a:pt x="17" y="25"/>
                    </a:lnTo>
                    <a:lnTo>
                      <a:pt x="22" y="4"/>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15" name="Freeform 194"/>
              <p:cNvSpPr>
                <a:spLocks/>
              </p:cNvSpPr>
              <p:nvPr/>
            </p:nvSpPr>
            <p:spPr bwMode="auto">
              <a:xfrm>
                <a:off x="1098" y="2176"/>
                <a:ext cx="11" cy="13"/>
              </a:xfrm>
              <a:custGeom>
                <a:avLst/>
                <a:gdLst>
                  <a:gd name="T0" fmla="*/ 1 w 22"/>
                  <a:gd name="T1" fmla="*/ 0 h 25"/>
                  <a:gd name="T2" fmla="*/ 0 w 22"/>
                  <a:gd name="T3" fmla="*/ 1 h 25"/>
                  <a:gd name="T4" fmla="*/ 1 w 22"/>
                  <a:gd name="T5" fmla="*/ 1 h 25"/>
                  <a:gd name="T6" fmla="*/ 1 w 22"/>
                  <a:gd name="T7" fmla="*/ 1 h 25"/>
                  <a:gd name="T8" fmla="*/ 1 w 22"/>
                  <a:gd name="T9" fmla="*/ 0 h 25"/>
                  <a:gd name="T10" fmla="*/ 0 60000 65536"/>
                  <a:gd name="T11" fmla="*/ 0 60000 65536"/>
                  <a:gd name="T12" fmla="*/ 0 60000 65536"/>
                  <a:gd name="T13" fmla="*/ 0 60000 65536"/>
                  <a:gd name="T14" fmla="*/ 0 60000 65536"/>
                  <a:gd name="T15" fmla="*/ 0 w 22"/>
                  <a:gd name="T16" fmla="*/ 0 h 25"/>
                  <a:gd name="T17" fmla="*/ 22 w 22"/>
                  <a:gd name="T18" fmla="*/ 25 h 25"/>
                </a:gdLst>
                <a:ahLst/>
                <a:cxnLst>
                  <a:cxn ang="T10">
                    <a:pos x="T0" y="T1"/>
                  </a:cxn>
                  <a:cxn ang="T11">
                    <a:pos x="T2" y="T3"/>
                  </a:cxn>
                  <a:cxn ang="T12">
                    <a:pos x="T4" y="T5"/>
                  </a:cxn>
                  <a:cxn ang="T13">
                    <a:pos x="T6" y="T7"/>
                  </a:cxn>
                  <a:cxn ang="T14">
                    <a:pos x="T8" y="T9"/>
                  </a:cxn>
                </a:cxnLst>
                <a:rect l="T15" t="T16" r="T17" b="T18"/>
                <a:pathLst>
                  <a:path w="22" h="25">
                    <a:moveTo>
                      <a:pt x="5" y="0"/>
                    </a:moveTo>
                    <a:lnTo>
                      <a:pt x="0" y="25"/>
                    </a:lnTo>
                    <a:lnTo>
                      <a:pt x="17" y="24"/>
                    </a:lnTo>
                    <a:lnTo>
                      <a:pt x="22"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16" name="Freeform 195"/>
              <p:cNvSpPr>
                <a:spLocks/>
              </p:cNvSpPr>
              <p:nvPr/>
            </p:nvSpPr>
            <p:spPr bwMode="auto">
              <a:xfrm>
                <a:off x="1080" y="2197"/>
                <a:ext cx="10" cy="12"/>
              </a:xfrm>
              <a:custGeom>
                <a:avLst/>
                <a:gdLst>
                  <a:gd name="T0" fmla="*/ 0 w 22"/>
                  <a:gd name="T1" fmla="*/ 0 h 25"/>
                  <a:gd name="T2" fmla="*/ 0 w 22"/>
                  <a:gd name="T3" fmla="*/ 0 h 25"/>
                  <a:gd name="T4" fmla="*/ 0 w 22"/>
                  <a:gd name="T5" fmla="*/ 0 h 25"/>
                  <a:gd name="T6" fmla="*/ 0 w 22"/>
                  <a:gd name="T7" fmla="*/ 0 h 25"/>
                  <a:gd name="T8" fmla="*/ 0 w 22"/>
                  <a:gd name="T9" fmla="*/ 0 h 25"/>
                  <a:gd name="T10" fmla="*/ 0 60000 65536"/>
                  <a:gd name="T11" fmla="*/ 0 60000 65536"/>
                  <a:gd name="T12" fmla="*/ 0 60000 65536"/>
                  <a:gd name="T13" fmla="*/ 0 60000 65536"/>
                  <a:gd name="T14" fmla="*/ 0 60000 65536"/>
                  <a:gd name="T15" fmla="*/ 0 w 22"/>
                  <a:gd name="T16" fmla="*/ 0 h 25"/>
                  <a:gd name="T17" fmla="*/ 22 w 22"/>
                  <a:gd name="T18" fmla="*/ 25 h 25"/>
                </a:gdLst>
                <a:ahLst/>
                <a:cxnLst>
                  <a:cxn ang="T10">
                    <a:pos x="T0" y="T1"/>
                  </a:cxn>
                  <a:cxn ang="T11">
                    <a:pos x="T2" y="T3"/>
                  </a:cxn>
                  <a:cxn ang="T12">
                    <a:pos x="T4" y="T5"/>
                  </a:cxn>
                  <a:cxn ang="T13">
                    <a:pos x="T6" y="T7"/>
                  </a:cxn>
                  <a:cxn ang="T14">
                    <a:pos x="T8" y="T9"/>
                  </a:cxn>
                </a:cxnLst>
                <a:rect l="T15" t="T16" r="T17" b="T18"/>
                <a:pathLst>
                  <a:path w="22" h="25">
                    <a:moveTo>
                      <a:pt x="3" y="0"/>
                    </a:moveTo>
                    <a:lnTo>
                      <a:pt x="0" y="25"/>
                    </a:lnTo>
                    <a:lnTo>
                      <a:pt x="17" y="25"/>
                    </a:lnTo>
                    <a:lnTo>
                      <a:pt x="22" y="4"/>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17" name="Freeform 196"/>
              <p:cNvSpPr>
                <a:spLocks/>
              </p:cNvSpPr>
              <p:nvPr/>
            </p:nvSpPr>
            <p:spPr bwMode="auto">
              <a:xfrm>
                <a:off x="1099" y="2193"/>
                <a:ext cx="10" cy="12"/>
              </a:xfrm>
              <a:custGeom>
                <a:avLst/>
                <a:gdLst>
                  <a:gd name="T0" fmla="*/ 0 w 22"/>
                  <a:gd name="T1" fmla="*/ 0 h 25"/>
                  <a:gd name="T2" fmla="*/ 0 w 22"/>
                  <a:gd name="T3" fmla="*/ 0 h 25"/>
                  <a:gd name="T4" fmla="*/ 0 w 22"/>
                  <a:gd name="T5" fmla="*/ 0 h 25"/>
                  <a:gd name="T6" fmla="*/ 0 w 22"/>
                  <a:gd name="T7" fmla="*/ 0 h 25"/>
                  <a:gd name="T8" fmla="*/ 0 w 22"/>
                  <a:gd name="T9" fmla="*/ 0 h 25"/>
                  <a:gd name="T10" fmla="*/ 0 60000 65536"/>
                  <a:gd name="T11" fmla="*/ 0 60000 65536"/>
                  <a:gd name="T12" fmla="*/ 0 60000 65536"/>
                  <a:gd name="T13" fmla="*/ 0 60000 65536"/>
                  <a:gd name="T14" fmla="*/ 0 60000 65536"/>
                  <a:gd name="T15" fmla="*/ 0 w 22"/>
                  <a:gd name="T16" fmla="*/ 0 h 25"/>
                  <a:gd name="T17" fmla="*/ 22 w 22"/>
                  <a:gd name="T18" fmla="*/ 25 h 25"/>
                </a:gdLst>
                <a:ahLst/>
                <a:cxnLst>
                  <a:cxn ang="T10">
                    <a:pos x="T0" y="T1"/>
                  </a:cxn>
                  <a:cxn ang="T11">
                    <a:pos x="T2" y="T3"/>
                  </a:cxn>
                  <a:cxn ang="T12">
                    <a:pos x="T4" y="T5"/>
                  </a:cxn>
                  <a:cxn ang="T13">
                    <a:pos x="T6" y="T7"/>
                  </a:cxn>
                  <a:cxn ang="T14">
                    <a:pos x="T8" y="T9"/>
                  </a:cxn>
                </a:cxnLst>
                <a:rect l="T15" t="T16" r="T17" b="T18"/>
                <a:pathLst>
                  <a:path w="22" h="25">
                    <a:moveTo>
                      <a:pt x="5" y="0"/>
                    </a:moveTo>
                    <a:lnTo>
                      <a:pt x="0" y="25"/>
                    </a:lnTo>
                    <a:lnTo>
                      <a:pt x="17" y="25"/>
                    </a:lnTo>
                    <a:lnTo>
                      <a:pt x="22"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18" name="Freeform 197"/>
              <p:cNvSpPr>
                <a:spLocks/>
              </p:cNvSpPr>
              <p:nvPr/>
            </p:nvSpPr>
            <p:spPr bwMode="auto">
              <a:xfrm>
                <a:off x="1055" y="2198"/>
                <a:ext cx="11" cy="13"/>
              </a:xfrm>
              <a:custGeom>
                <a:avLst/>
                <a:gdLst>
                  <a:gd name="T0" fmla="*/ 1 w 20"/>
                  <a:gd name="T1" fmla="*/ 0 h 25"/>
                  <a:gd name="T2" fmla="*/ 0 w 20"/>
                  <a:gd name="T3" fmla="*/ 1 h 25"/>
                  <a:gd name="T4" fmla="*/ 1 w 20"/>
                  <a:gd name="T5" fmla="*/ 1 h 25"/>
                  <a:gd name="T6" fmla="*/ 1 w 20"/>
                  <a:gd name="T7" fmla="*/ 1 h 25"/>
                  <a:gd name="T8" fmla="*/ 1 w 20"/>
                  <a:gd name="T9" fmla="*/ 0 h 25"/>
                  <a:gd name="T10" fmla="*/ 0 60000 65536"/>
                  <a:gd name="T11" fmla="*/ 0 60000 65536"/>
                  <a:gd name="T12" fmla="*/ 0 60000 65536"/>
                  <a:gd name="T13" fmla="*/ 0 60000 65536"/>
                  <a:gd name="T14" fmla="*/ 0 60000 65536"/>
                  <a:gd name="T15" fmla="*/ 0 w 20"/>
                  <a:gd name="T16" fmla="*/ 0 h 25"/>
                  <a:gd name="T17" fmla="*/ 20 w 20"/>
                  <a:gd name="T18" fmla="*/ 25 h 25"/>
                </a:gdLst>
                <a:ahLst/>
                <a:cxnLst>
                  <a:cxn ang="T10">
                    <a:pos x="T0" y="T1"/>
                  </a:cxn>
                  <a:cxn ang="T11">
                    <a:pos x="T2" y="T3"/>
                  </a:cxn>
                  <a:cxn ang="T12">
                    <a:pos x="T4" y="T5"/>
                  </a:cxn>
                  <a:cxn ang="T13">
                    <a:pos x="T6" y="T7"/>
                  </a:cxn>
                  <a:cxn ang="T14">
                    <a:pos x="T8" y="T9"/>
                  </a:cxn>
                </a:cxnLst>
                <a:rect l="T15" t="T16" r="T17" b="T18"/>
                <a:pathLst>
                  <a:path w="20" h="25">
                    <a:moveTo>
                      <a:pt x="3" y="0"/>
                    </a:moveTo>
                    <a:lnTo>
                      <a:pt x="0" y="25"/>
                    </a:lnTo>
                    <a:lnTo>
                      <a:pt x="16" y="24"/>
                    </a:lnTo>
                    <a:lnTo>
                      <a:pt x="20" y="3"/>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19" name="Freeform 198"/>
              <p:cNvSpPr>
                <a:spLocks/>
              </p:cNvSpPr>
              <p:nvPr/>
            </p:nvSpPr>
            <p:spPr bwMode="auto">
              <a:xfrm>
                <a:off x="1051" y="2217"/>
                <a:ext cx="11" cy="12"/>
              </a:xfrm>
              <a:custGeom>
                <a:avLst/>
                <a:gdLst>
                  <a:gd name="T0" fmla="*/ 1 w 20"/>
                  <a:gd name="T1" fmla="*/ 0 h 25"/>
                  <a:gd name="T2" fmla="*/ 0 w 20"/>
                  <a:gd name="T3" fmla="*/ 0 h 25"/>
                  <a:gd name="T4" fmla="*/ 1 w 20"/>
                  <a:gd name="T5" fmla="*/ 0 h 25"/>
                  <a:gd name="T6" fmla="*/ 1 w 20"/>
                  <a:gd name="T7" fmla="*/ 0 h 25"/>
                  <a:gd name="T8" fmla="*/ 1 w 20"/>
                  <a:gd name="T9" fmla="*/ 0 h 25"/>
                  <a:gd name="T10" fmla="*/ 0 60000 65536"/>
                  <a:gd name="T11" fmla="*/ 0 60000 65536"/>
                  <a:gd name="T12" fmla="*/ 0 60000 65536"/>
                  <a:gd name="T13" fmla="*/ 0 60000 65536"/>
                  <a:gd name="T14" fmla="*/ 0 60000 65536"/>
                  <a:gd name="T15" fmla="*/ 0 w 20"/>
                  <a:gd name="T16" fmla="*/ 0 h 25"/>
                  <a:gd name="T17" fmla="*/ 20 w 20"/>
                  <a:gd name="T18" fmla="*/ 25 h 25"/>
                </a:gdLst>
                <a:ahLst/>
                <a:cxnLst>
                  <a:cxn ang="T10">
                    <a:pos x="T0" y="T1"/>
                  </a:cxn>
                  <a:cxn ang="T11">
                    <a:pos x="T2" y="T3"/>
                  </a:cxn>
                  <a:cxn ang="T12">
                    <a:pos x="T4" y="T5"/>
                  </a:cxn>
                  <a:cxn ang="T13">
                    <a:pos x="T6" y="T7"/>
                  </a:cxn>
                  <a:cxn ang="T14">
                    <a:pos x="T8" y="T9"/>
                  </a:cxn>
                </a:cxnLst>
                <a:rect l="T15" t="T16" r="T17" b="T18"/>
                <a:pathLst>
                  <a:path w="20" h="25">
                    <a:moveTo>
                      <a:pt x="3" y="0"/>
                    </a:moveTo>
                    <a:lnTo>
                      <a:pt x="0" y="25"/>
                    </a:lnTo>
                    <a:lnTo>
                      <a:pt x="16" y="24"/>
                    </a:lnTo>
                    <a:lnTo>
                      <a:pt x="20" y="3"/>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20" name="Freeform 199"/>
              <p:cNvSpPr>
                <a:spLocks/>
              </p:cNvSpPr>
              <p:nvPr/>
            </p:nvSpPr>
            <p:spPr bwMode="auto">
              <a:xfrm>
                <a:off x="1074" y="2215"/>
                <a:ext cx="11" cy="12"/>
              </a:xfrm>
              <a:custGeom>
                <a:avLst/>
                <a:gdLst>
                  <a:gd name="T0" fmla="*/ 1 w 21"/>
                  <a:gd name="T1" fmla="*/ 0 h 24"/>
                  <a:gd name="T2" fmla="*/ 0 w 21"/>
                  <a:gd name="T3" fmla="*/ 1 h 24"/>
                  <a:gd name="T4" fmla="*/ 1 w 21"/>
                  <a:gd name="T5" fmla="*/ 1 h 24"/>
                  <a:gd name="T6" fmla="*/ 1 w 21"/>
                  <a:gd name="T7" fmla="*/ 1 h 24"/>
                  <a:gd name="T8" fmla="*/ 1 w 21"/>
                  <a:gd name="T9" fmla="*/ 0 h 24"/>
                  <a:gd name="T10" fmla="*/ 0 60000 65536"/>
                  <a:gd name="T11" fmla="*/ 0 60000 65536"/>
                  <a:gd name="T12" fmla="*/ 0 60000 65536"/>
                  <a:gd name="T13" fmla="*/ 0 60000 65536"/>
                  <a:gd name="T14" fmla="*/ 0 60000 65536"/>
                  <a:gd name="T15" fmla="*/ 0 w 21"/>
                  <a:gd name="T16" fmla="*/ 0 h 24"/>
                  <a:gd name="T17" fmla="*/ 21 w 21"/>
                  <a:gd name="T18" fmla="*/ 24 h 24"/>
                </a:gdLst>
                <a:ahLst/>
                <a:cxnLst>
                  <a:cxn ang="T10">
                    <a:pos x="T0" y="T1"/>
                  </a:cxn>
                  <a:cxn ang="T11">
                    <a:pos x="T2" y="T3"/>
                  </a:cxn>
                  <a:cxn ang="T12">
                    <a:pos x="T4" y="T5"/>
                  </a:cxn>
                  <a:cxn ang="T13">
                    <a:pos x="T6" y="T7"/>
                  </a:cxn>
                  <a:cxn ang="T14">
                    <a:pos x="T8" y="T9"/>
                  </a:cxn>
                </a:cxnLst>
                <a:rect l="T15" t="T16" r="T17" b="T18"/>
                <a:pathLst>
                  <a:path w="21" h="24">
                    <a:moveTo>
                      <a:pt x="3" y="0"/>
                    </a:moveTo>
                    <a:lnTo>
                      <a:pt x="0" y="24"/>
                    </a:lnTo>
                    <a:lnTo>
                      <a:pt x="17" y="24"/>
                    </a:lnTo>
                    <a:lnTo>
                      <a:pt x="21" y="3"/>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21" name="Freeform 200"/>
              <p:cNvSpPr>
                <a:spLocks/>
              </p:cNvSpPr>
              <p:nvPr/>
            </p:nvSpPr>
            <p:spPr bwMode="auto">
              <a:xfrm>
                <a:off x="1098" y="2214"/>
                <a:ext cx="11" cy="13"/>
              </a:xfrm>
              <a:custGeom>
                <a:avLst/>
                <a:gdLst>
                  <a:gd name="T0" fmla="*/ 1 w 22"/>
                  <a:gd name="T1" fmla="*/ 0 h 25"/>
                  <a:gd name="T2" fmla="*/ 0 w 22"/>
                  <a:gd name="T3" fmla="*/ 1 h 25"/>
                  <a:gd name="T4" fmla="*/ 1 w 22"/>
                  <a:gd name="T5" fmla="*/ 1 h 25"/>
                  <a:gd name="T6" fmla="*/ 1 w 22"/>
                  <a:gd name="T7" fmla="*/ 1 h 25"/>
                  <a:gd name="T8" fmla="*/ 1 w 22"/>
                  <a:gd name="T9" fmla="*/ 0 h 25"/>
                  <a:gd name="T10" fmla="*/ 0 60000 65536"/>
                  <a:gd name="T11" fmla="*/ 0 60000 65536"/>
                  <a:gd name="T12" fmla="*/ 0 60000 65536"/>
                  <a:gd name="T13" fmla="*/ 0 60000 65536"/>
                  <a:gd name="T14" fmla="*/ 0 60000 65536"/>
                  <a:gd name="T15" fmla="*/ 0 w 22"/>
                  <a:gd name="T16" fmla="*/ 0 h 25"/>
                  <a:gd name="T17" fmla="*/ 22 w 22"/>
                  <a:gd name="T18" fmla="*/ 25 h 25"/>
                </a:gdLst>
                <a:ahLst/>
                <a:cxnLst>
                  <a:cxn ang="T10">
                    <a:pos x="T0" y="T1"/>
                  </a:cxn>
                  <a:cxn ang="T11">
                    <a:pos x="T2" y="T3"/>
                  </a:cxn>
                  <a:cxn ang="T12">
                    <a:pos x="T4" y="T5"/>
                  </a:cxn>
                  <a:cxn ang="T13">
                    <a:pos x="T6" y="T7"/>
                  </a:cxn>
                  <a:cxn ang="T14">
                    <a:pos x="T8" y="T9"/>
                  </a:cxn>
                </a:cxnLst>
                <a:rect l="T15" t="T16" r="T17" b="T18"/>
                <a:pathLst>
                  <a:path w="22" h="25">
                    <a:moveTo>
                      <a:pt x="3" y="0"/>
                    </a:moveTo>
                    <a:lnTo>
                      <a:pt x="0" y="25"/>
                    </a:lnTo>
                    <a:lnTo>
                      <a:pt x="17" y="25"/>
                    </a:lnTo>
                    <a:lnTo>
                      <a:pt x="22" y="3"/>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22" name="Freeform 201"/>
              <p:cNvSpPr>
                <a:spLocks/>
              </p:cNvSpPr>
              <p:nvPr/>
            </p:nvSpPr>
            <p:spPr bwMode="auto">
              <a:xfrm>
                <a:off x="1084" y="2238"/>
                <a:ext cx="10" cy="12"/>
              </a:xfrm>
              <a:custGeom>
                <a:avLst/>
                <a:gdLst>
                  <a:gd name="T0" fmla="*/ 0 w 21"/>
                  <a:gd name="T1" fmla="*/ 0 h 25"/>
                  <a:gd name="T2" fmla="*/ 0 w 21"/>
                  <a:gd name="T3" fmla="*/ 0 h 25"/>
                  <a:gd name="T4" fmla="*/ 0 w 21"/>
                  <a:gd name="T5" fmla="*/ 0 h 25"/>
                  <a:gd name="T6" fmla="*/ 0 w 21"/>
                  <a:gd name="T7" fmla="*/ 0 h 25"/>
                  <a:gd name="T8" fmla="*/ 0 w 21"/>
                  <a:gd name="T9" fmla="*/ 0 h 25"/>
                  <a:gd name="T10" fmla="*/ 0 60000 65536"/>
                  <a:gd name="T11" fmla="*/ 0 60000 65536"/>
                  <a:gd name="T12" fmla="*/ 0 60000 65536"/>
                  <a:gd name="T13" fmla="*/ 0 60000 65536"/>
                  <a:gd name="T14" fmla="*/ 0 60000 65536"/>
                  <a:gd name="T15" fmla="*/ 0 w 21"/>
                  <a:gd name="T16" fmla="*/ 0 h 25"/>
                  <a:gd name="T17" fmla="*/ 21 w 21"/>
                  <a:gd name="T18" fmla="*/ 25 h 25"/>
                </a:gdLst>
                <a:ahLst/>
                <a:cxnLst>
                  <a:cxn ang="T10">
                    <a:pos x="T0" y="T1"/>
                  </a:cxn>
                  <a:cxn ang="T11">
                    <a:pos x="T2" y="T3"/>
                  </a:cxn>
                  <a:cxn ang="T12">
                    <a:pos x="T4" y="T5"/>
                  </a:cxn>
                  <a:cxn ang="T13">
                    <a:pos x="T6" y="T7"/>
                  </a:cxn>
                  <a:cxn ang="T14">
                    <a:pos x="T8" y="T9"/>
                  </a:cxn>
                </a:cxnLst>
                <a:rect l="T15" t="T16" r="T17" b="T18"/>
                <a:pathLst>
                  <a:path w="21" h="25">
                    <a:moveTo>
                      <a:pt x="4" y="0"/>
                    </a:moveTo>
                    <a:lnTo>
                      <a:pt x="0" y="25"/>
                    </a:lnTo>
                    <a:lnTo>
                      <a:pt x="17" y="24"/>
                    </a:lnTo>
                    <a:lnTo>
                      <a:pt x="21"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23" name="Freeform 202"/>
              <p:cNvSpPr>
                <a:spLocks/>
              </p:cNvSpPr>
              <p:nvPr/>
            </p:nvSpPr>
            <p:spPr bwMode="auto">
              <a:xfrm>
                <a:off x="1066" y="2235"/>
                <a:ext cx="11" cy="13"/>
              </a:xfrm>
              <a:custGeom>
                <a:avLst/>
                <a:gdLst>
                  <a:gd name="T0" fmla="*/ 1 w 21"/>
                  <a:gd name="T1" fmla="*/ 0 h 26"/>
                  <a:gd name="T2" fmla="*/ 0 w 21"/>
                  <a:gd name="T3" fmla="*/ 1 h 26"/>
                  <a:gd name="T4" fmla="*/ 1 w 21"/>
                  <a:gd name="T5" fmla="*/ 1 h 26"/>
                  <a:gd name="T6" fmla="*/ 1 w 21"/>
                  <a:gd name="T7" fmla="*/ 1 h 26"/>
                  <a:gd name="T8" fmla="*/ 1 w 21"/>
                  <a:gd name="T9" fmla="*/ 0 h 26"/>
                  <a:gd name="T10" fmla="*/ 0 60000 65536"/>
                  <a:gd name="T11" fmla="*/ 0 60000 65536"/>
                  <a:gd name="T12" fmla="*/ 0 60000 65536"/>
                  <a:gd name="T13" fmla="*/ 0 60000 65536"/>
                  <a:gd name="T14" fmla="*/ 0 60000 65536"/>
                  <a:gd name="T15" fmla="*/ 0 w 21"/>
                  <a:gd name="T16" fmla="*/ 0 h 26"/>
                  <a:gd name="T17" fmla="*/ 21 w 21"/>
                  <a:gd name="T18" fmla="*/ 26 h 26"/>
                </a:gdLst>
                <a:ahLst/>
                <a:cxnLst>
                  <a:cxn ang="T10">
                    <a:pos x="T0" y="T1"/>
                  </a:cxn>
                  <a:cxn ang="T11">
                    <a:pos x="T2" y="T3"/>
                  </a:cxn>
                  <a:cxn ang="T12">
                    <a:pos x="T4" y="T5"/>
                  </a:cxn>
                  <a:cxn ang="T13">
                    <a:pos x="T6" y="T7"/>
                  </a:cxn>
                  <a:cxn ang="T14">
                    <a:pos x="T8" y="T9"/>
                  </a:cxn>
                </a:cxnLst>
                <a:rect l="T15" t="T16" r="T17" b="T18"/>
                <a:pathLst>
                  <a:path w="21" h="26">
                    <a:moveTo>
                      <a:pt x="4" y="0"/>
                    </a:moveTo>
                    <a:lnTo>
                      <a:pt x="0" y="26"/>
                    </a:lnTo>
                    <a:lnTo>
                      <a:pt x="17" y="25"/>
                    </a:lnTo>
                    <a:lnTo>
                      <a:pt x="21"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24" name="Freeform 203"/>
              <p:cNvSpPr>
                <a:spLocks/>
              </p:cNvSpPr>
              <p:nvPr/>
            </p:nvSpPr>
            <p:spPr bwMode="auto">
              <a:xfrm>
                <a:off x="1072" y="2256"/>
                <a:ext cx="11" cy="13"/>
              </a:xfrm>
              <a:custGeom>
                <a:avLst/>
                <a:gdLst>
                  <a:gd name="T0" fmla="*/ 1 w 22"/>
                  <a:gd name="T1" fmla="*/ 0 h 25"/>
                  <a:gd name="T2" fmla="*/ 0 w 22"/>
                  <a:gd name="T3" fmla="*/ 1 h 25"/>
                  <a:gd name="T4" fmla="*/ 1 w 22"/>
                  <a:gd name="T5" fmla="*/ 1 h 25"/>
                  <a:gd name="T6" fmla="*/ 1 w 22"/>
                  <a:gd name="T7" fmla="*/ 1 h 25"/>
                  <a:gd name="T8" fmla="*/ 1 w 22"/>
                  <a:gd name="T9" fmla="*/ 0 h 25"/>
                  <a:gd name="T10" fmla="*/ 0 60000 65536"/>
                  <a:gd name="T11" fmla="*/ 0 60000 65536"/>
                  <a:gd name="T12" fmla="*/ 0 60000 65536"/>
                  <a:gd name="T13" fmla="*/ 0 60000 65536"/>
                  <a:gd name="T14" fmla="*/ 0 60000 65536"/>
                  <a:gd name="T15" fmla="*/ 0 w 22"/>
                  <a:gd name="T16" fmla="*/ 0 h 25"/>
                  <a:gd name="T17" fmla="*/ 22 w 22"/>
                  <a:gd name="T18" fmla="*/ 25 h 25"/>
                </a:gdLst>
                <a:ahLst/>
                <a:cxnLst>
                  <a:cxn ang="T10">
                    <a:pos x="T0" y="T1"/>
                  </a:cxn>
                  <a:cxn ang="T11">
                    <a:pos x="T2" y="T3"/>
                  </a:cxn>
                  <a:cxn ang="T12">
                    <a:pos x="T4" y="T5"/>
                  </a:cxn>
                  <a:cxn ang="T13">
                    <a:pos x="T6" y="T7"/>
                  </a:cxn>
                  <a:cxn ang="T14">
                    <a:pos x="T8" y="T9"/>
                  </a:cxn>
                </a:cxnLst>
                <a:rect l="T15" t="T16" r="T17" b="T18"/>
                <a:pathLst>
                  <a:path w="22" h="25">
                    <a:moveTo>
                      <a:pt x="5" y="0"/>
                    </a:moveTo>
                    <a:lnTo>
                      <a:pt x="0" y="25"/>
                    </a:lnTo>
                    <a:lnTo>
                      <a:pt x="17" y="24"/>
                    </a:lnTo>
                    <a:lnTo>
                      <a:pt x="22"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25" name="Freeform 204"/>
              <p:cNvSpPr>
                <a:spLocks/>
              </p:cNvSpPr>
              <p:nvPr/>
            </p:nvSpPr>
            <p:spPr bwMode="auto">
              <a:xfrm>
                <a:off x="1055" y="2257"/>
                <a:ext cx="11" cy="12"/>
              </a:xfrm>
              <a:custGeom>
                <a:avLst/>
                <a:gdLst>
                  <a:gd name="T0" fmla="*/ 1 w 22"/>
                  <a:gd name="T1" fmla="*/ 0 h 25"/>
                  <a:gd name="T2" fmla="*/ 0 w 22"/>
                  <a:gd name="T3" fmla="*/ 0 h 25"/>
                  <a:gd name="T4" fmla="*/ 1 w 22"/>
                  <a:gd name="T5" fmla="*/ 0 h 25"/>
                  <a:gd name="T6" fmla="*/ 1 w 22"/>
                  <a:gd name="T7" fmla="*/ 0 h 25"/>
                  <a:gd name="T8" fmla="*/ 1 w 22"/>
                  <a:gd name="T9" fmla="*/ 0 h 25"/>
                  <a:gd name="T10" fmla="*/ 0 60000 65536"/>
                  <a:gd name="T11" fmla="*/ 0 60000 65536"/>
                  <a:gd name="T12" fmla="*/ 0 60000 65536"/>
                  <a:gd name="T13" fmla="*/ 0 60000 65536"/>
                  <a:gd name="T14" fmla="*/ 0 60000 65536"/>
                  <a:gd name="T15" fmla="*/ 0 w 22"/>
                  <a:gd name="T16" fmla="*/ 0 h 25"/>
                  <a:gd name="T17" fmla="*/ 22 w 22"/>
                  <a:gd name="T18" fmla="*/ 25 h 25"/>
                </a:gdLst>
                <a:ahLst/>
                <a:cxnLst>
                  <a:cxn ang="T10">
                    <a:pos x="T0" y="T1"/>
                  </a:cxn>
                  <a:cxn ang="T11">
                    <a:pos x="T2" y="T3"/>
                  </a:cxn>
                  <a:cxn ang="T12">
                    <a:pos x="T4" y="T5"/>
                  </a:cxn>
                  <a:cxn ang="T13">
                    <a:pos x="T6" y="T7"/>
                  </a:cxn>
                  <a:cxn ang="T14">
                    <a:pos x="T8" y="T9"/>
                  </a:cxn>
                </a:cxnLst>
                <a:rect l="T15" t="T16" r="T17" b="T18"/>
                <a:pathLst>
                  <a:path w="22" h="25">
                    <a:moveTo>
                      <a:pt x="3" y="0"/>
                    </a:moveTo>
                    <a:lnTo>
                      <a:pt x="0" y="25"/>
                    </a:lnTo>
                    <a:lnTo>
                      <a:pt x="17" y="24"/>
                    </a:lnTo>
                    <a:lnTo>
                      <a:pt x="22" y="4"/>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26" name="Freeform 205"/>
              <p:cNvSpPr>
                <a:spLocks/>
              </p:cNvSpPr>
              <p:nvPr/>
            </p:nvSpPr>
            <p:spPr bwMode="auto">
              <a:xfrm>
                <a:off x="1069" y="2278"/>
                <a:ext cx="11" cy="13"/>
              </a:xfrm>
              <a:custGeom>
                <a:avLst/>
                <a:gdLst>
                  <a:gd name="T0" fmla="*/ 1 w 22"/>
                  <a:gd name="T1" fmla="*/ 0 h 25"/>
                  <a:gd name="T2" fmla="*/ 0 w 22"/>
                  <a:gd name="T3" fmla="*/ 1 h 25"/>
                  <a:gd name="T4" fmla="*/ 1 w 22"/>
                  <a:gd name="T5" fmla="*/ 1 h 25"/>
                  <a:gd name="T6" fmla="*/ 1 w 22"/>
                  <a:gd name="T7" fmla="*/ 1 h 25"/>
                  <a:gd name="T8" fmla="*/ 1 w 22"/>
                  <a:gd name="T9" fmla="*/ 0 h 25"/>
                  <a:gd name="T10" fmla="*/ 0 60000 65536"/>
                  <a:gd name="T11" fmla="*/ 0 60000 65536"/>
                  <a:gd name="T12" fmla="*/ 0 60000 65536"/>
                  <a:gd name="T13" fmla="*/ 0 60000 65536"/>
                  <a:gd name="T14" fmla="*/ 0 60000 65536"/>
                  <a:gd name="T15" fmla="*/ 0 w 22"/>
                  <a:gd name="T16" fmla="*/ 0 h 25"/>
                  <a:gd name="T17" fmla="*/ 22 w 22"/>
                  <a:gd name="T18" fmla="*/ 25 h 25"/>
                </a:gdLst>
                <a:ahLst/>
                <a:cxnLst>
                  <a:cxn ang="T10">
                    <a:pos x="T0" y="T1"/>
                  </a:cxn>
                  <a:cxn ang="T11">
                    <a:pos x="T2" y="T3"/>
                  </a:cxn>
                  <a:cxn ang="T12">
                    <a:pos x="T4" y="T5"/>
                  </a:cxn>
                  <a:cxn ang="T13">
                    <a:pos x="T6" y="T7"/>
                  </a:cxn>
                  <a:cxn ang="T14">
                    <a:pos x="T8" y="T9"/>
                  </a:cxn>
                </a:cxnLst>
                <a:rect l="T15" t="T16" r="T17" b="T18"/>
                <a:pathLst>
                  <a:path w="22" h="25">
                    <a:moveTo>
                      <a:pt x="4" y="0"/>
                    </a:moveTo>
                    <a:lnTo>
                      <a:pt x="0" y="25"/>
                    </a:lnTo>
                    <a:lnTo>
                      <a:pt x="18" y="24"/>
                    </a:lnTo>
                    <a:lnTo>
                      <a:pt x="22" y="3"/>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27" name="Freeform 206"/>
              <p:cNvSpPr>
                <a:spLocks/>
              </p:cNvSpPr>
              <p:nvPr/>
            </p:nvSpPr>
            <p:spPr bwMode="auto">
              <a:xfrm>
                <a:off x="1056" y="2178"/>
                <a:ext cx="10" cy="13"/>
              </a:xfrm>
              <a:custGeom>
                <a:avLst/>
                <a:gdLst>
                  <a:gd name="T0" fmla="*/ 0 w 21"/>
                  <a:gd name="T1" fmla="*/ 0 h 26"/>
                  <a:gd name="T2" fmla="*/ 0 w 21"/>
                  <a:gd name="T3" fmla="*/ 1 h 26"/>
                  <a:gd name="T4" fmla="*/ 0 w 21"/>
                  <a:gd name="T5" fmla="*/ 1 h 26"/>
                  <a:gd name="T6" fmla="*/ 0 w 21"/>
                  <a:gd name="T7" fmla="*/ 1 h 26"/>
                  <a:gd name="T8" fmla="*/ 0 w 21"/>
                  <a:gd name="T9" fmla="*/ 0 h 26"/>
                  <a:gd name="T10" fmla="*/ 0 60000 65536"/>
                  <a:gd name="T11" fmla="*/ 0 60000 65536"/>
                  <a:gd name="T12" fmla="*/ 0 60000 65536"/>
                  <a:gd name="T13" fmla="*/ 0 60000 65536"/>
                  <a:gd name="T14" fmla="*/ 0 60000 65536"/>
                  <a:gd name="T15" fmla="*/ 0 w 21"/>
                  <a:gd name="T16" fmla="*/ 0 h 26"/>
                  <a:gd name="T17" fmla="*/ 21 w 21"/>
                  <a:gd name="T18" fmla="*/ 26 h 26"/>
                </a:gdLst>
                <a:ahLst/>
                <a:cxnLst>
                  <a:cxn ang="T10">
                    <a:pos x="T0" y="T1"/>
                  </a:cxn>
                  <a:cxn ang="T11">
                    <a:pos x="T2" y="T3"/>
                  </a:cxn>
                  <a:cxn ang="T12">
                    <a:pos x="T4" y="T5"/>
                  </a:cxn>
                  <a:cxn ang="T13">
                    <a:pos x="T6" y="T7"/>
                  </a:cxn>
                  <a:cxn ang="T14">
                    <a:pos x="T8" y="T9"/>
                  </a:cxn>
                </a:cxnLst>
                <a:rect l="T15" t="T16" r="T17" b="T18"/>
                <a:pathLst>
                  <a:path w="21" h="26">
                    <a:moveTo>
                      <a:pt x="3" y="0"/>
                    </a:moveTo>
                    <a:lnTo>
                      <a:pt x="0" y="26"/>
                    </a:lnTo>
                    <a:lnTo>
                      <a:pt x="16" y="25"/>
                    </a:lnTo>
                    <a:lnTo>
                      <a:pt x="21" y="4"/>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28" name="Freeform 207"/>
              <p:cNvSpPr>
                <a:spLocks/>
              </p:cNvSpPr>
              <p:nvPr/>
            </p:nvSpPr>
            <p:spPr bwMode="auto">
              <a:xfrm>
                <a:off x="1105" y="2156"/>
                <a:ext cx="11" cy="12"/>
              </a:xfrm>
              <a:custGeom>
                <a:avLst/>
                <a:gdLst>
                  <a:gd name="T0" fmla="*/ 1 w 21"/>
                  <a:gd name="T1" fmla="*/ 0 h 25"/>
                  <a:gd name="T2" fmla="*/ 0 w 21"/>
                  <a:gd name="T3" fmla="*/ 0 h 25"/>
                  <a:gd name="T4" fmla="*/ 1 w 21"/>
                  <a:gd name="T5" fmla="*/ 0 h 25"/>
                  <a:gd name="T6" fmla="*/ 1 w 21"/>
                  <a:gd name="T7" fmla="*/ 0 h 25"/>
                  <a:gd name="T8" fmla="*/ 1 w 21"/>
                  <a:gd name="T9" fmla="*/ 0 h 25"/>
                  <a:gd name="T10" fmla="*/ 0 60000 65536"/>
                  <a:gd name="T11" fmla="*/ 0 60000 65536"/>
                  <a:gd name="T12" fmla="*/ 0 60000 65536"/>
                  <a:gd name="T13" fmla="*/ 0 60000 65536"/>
                  <a:gd name="T14" fmla="*/ 0 60000 65536"/>
                  <a:gd name="T15" fmla="*/ 0 w 21"/>
                  <a:gd name="T16" fmla="*/ 0 h 25"/>
                  <a:gd name="T17" fmla="*/ 21 w 21"/>
                  <a:gd name="T18" fmla="*/ 25 h 25"/>
                </a:gdLst>
                <a:ahLst/>
                <a:cxnLst>
                  <a:cxn ang="T10">
                    <a:pos x="T0" y="T1"/>
                  </a:cxn>
                  <a:cxn ang="T11">
                    <a:pos x="T2" y="T3"/>
                  </a:cxn>
                  <a:cxn ang="T12">
                    <a:pos x="T4" y="T5"/>
                  </a:cxn>
                  <a:cxn ang="T13">
                    <a:pos x="T6" y="T7"/>
                  </a:cxn>
                  <a:cxn ang="T14">
                    <a:pos x="T8" y="T9"/>
                  </a:cxn>
                </a:cxnLst>
                <a:rect l="T15" t="T16" r="T17" b="T18"/>
                <a:pathLst>
                  <a:path w="21" h="25">
                    <a:moveTo>
                      <a:pt x="3" y="0"/>
                    </a:moveTo>
                    <a:lnTo>
                      <a:pt x="0" y="25"/>
                    </a:lnTo>
                    <a:lnTo>
                      <a:pt x="16" y="24"/>
                    </a:lnTo>
                    <a:lnTo>
                      <a:pt x="21" y="3"/>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29" name="Freeform 208"/>
              <p:cNvSpPr>
                <a:spLocks/>
              </p:cNvSpPr>
              <p:nvPr/>
            </p:nvSpPr>
            <p:spPr bwMode="auto">
              <a:xfrm>
                <a:off x="1164" y="1873"/>
                <a:ext cx="148" cy="200"/>
              </a:xfrm>
              <a:custGeom>
                <a:avLst/>
                <a:gdLst>
                  <a:gd name="T0" fmla="*/ 1 w 296"/>
                  <a:gd name="T1" fmla="*/ 0 h 401"/>
                  <a:gd name="T2" fmla="*/ 1 w 296"/>
                  <a:gd name="T3" fmla="*/ 0 h 401"/>
                  <a:gd name="T4" fmla="*/ 1 w 296"/>
                  <a:gd name="T5" fmla="*/ 0 h 401"/>
                  <a:gd name="T6" fmla="*/ 1 w 296"/>
                  <a:gd name="T7" fmla="*/ 0 h 401"/>
                  <a:gd name="T8" fmla="*/ 1 w 296"/>
                  <a:gd name="T9" fmla="*/ 0 h 401"/>
                  <a:gd name="T10" fmla="*/ 1 w 296"/>
                  <a:gd name="T11" fmla="*/ 0 h 401"/>
                  <a:gd name="T12" fmla="*/ 1 w 296"/>
                  <a:gd name="T13" fmla="*/ 0 h 401"/>
                  <a:gd name="T14" fmla="*/ 1 w 296"/>
                  <a:gd name="T15" fmla="*/ 0 h 401"/>
                  <a:gd name="T16" fmla="*/ 1 w 296"/>
                  <a:gd name="T17" fmla="*/ 0 h 401"/>
                  <a:gd name="T18" fmla="*/ 1 w 296"/>
                  <a:gd name="T19" fmla="*/ 0 h 401"/>
                  <a:gd name="T20" fmla="*/ 1 w 296"/>
                  <a:gd name="T21" fmla="*/ 0 h 401"/>
                  <a:gd name="T22" fmla="*/ 1 w 296"/>
                  <a:gd name="T23" fmla="*/ 0 h 401"/>
                  <a:gd name="T24" fmla="*/ 1 w 296"/>
                  <a:gd name="T25" fmla="*/ 0 h 401"/>
                  <a:gd name="T26" fmla="*/ 1 w 296"/>
                  <a:gd name="T27" fmla="*/ 0 h 401"/>
                  <a:gd name="T28" fmla="*/ 1 w 296"/>
                  <a:gd name="T29" fmla="*/ 0 h 401"/>
                  <a:gd name="T30" fmla="*/ 1 w 296"/>
                  <a:gd name="T31" fmla="*/ 0 h 401"/>
                  <a:gd name="T32" fmla="*/ 1 w 296"/>
                  <a:gd name="T33" fmla="*/ 0 h 401"/>
                  <a:gd name="T34" fmla="*/ 1 w 296"/>
                  <a:gd name="T35" fmla="*/ 0 h 401"/>
                  <a:gd name="T36" fmla="*/ 1 w 296"/>
                  <a:gd name="T37" fmla="*/ 0 h 401"/>
                  <a:gd name="T38" fmla="*/ 1 w 296"/>
                  <a:gd name="T39" fmla="*/ 0 h 401"/>
                  <a:gd name="T40" fmla="*/ 1 w 296"/>
                  <a:gd name="T41" fmla="*/ 0 h 401"/>
                  <a:gd name="T42" fmla="*/ 1 w 296"/>
                  <a:gd name="T43" fmla="*/ 0 h 401"/>
                  <a:gd name="T44" fmla="*/ 1 w 296"/>
                  <a:gd name="T45" fmla="*/ 0 h 401"/>
                  <a:gd name="T46" fmla="*/ 1 w 296"/>
                  <a:gd name="T47" fmla="*/ 0 h 401"/>
                  <a:gd name="T48" fmla="*/ 1 w 296"/>
                  <a:gd name="T49" fmla="*/ 0 h 401"/>
                  <a:gd name="T50" fmla="*/ 1 w 296"/>
                  <a:gd name="T51" fmla="*/ 0 h 401"/>
                  <a:gd name="T52" fmla="*/ 1 w 296"/>
                  <a:gd name="T53" fmla="*/ 0 h 401"/>
                  <a:gd name="T54" fmla="*/ 1 w 296"/>
                  <a:gd name="T55" fmla="*/ 0 h 401"/>
                  <a:gd name="T56" fmla="*/ 1 w 296"/>
                  <a:gd name="T57" fmla="*/ 0 h 401"/>
                  <a:gd name="T58" fmla="*/ 1 w 296"/>
                  <a:gd name="T59" fmla="*/ 0 h 401"/>
                  <a:gd name="T60" fmla="*/ 1 w 296"/>
                  <a:gd name="T61" fmla="*/ 0 h 401"/>
                  <a:gd name="T62" fmla="*/ 1 w 296"/>
                  <a:gd name="T63" fmla="*/ 0 h 401"/>
                  <a:gd name="T64" fmla="*/ 1 w 296"/>
                  <a:gd name="T65" fmla="*/ 0 h 401"/>
                  <a:gd name="T66" fmla="*/ 1 w 296"/>
                  <a:gd name="T67" fmla="*/ 0 h 401"/>
                  <a:gd name="T68" fmla="*/ 1 w 296"/>
                  <a:gd name="T69" fmla="*/ 0 h 401"/>
                  <a:gd name="T70" fmla="*/ 1 w 296"/>
                  <a:gd name="T71" fmla="*/ 0 h 401"/>
                  <a:gd name="T72" fmla="*/ 1 w 296"/>
                  <a:gd name="T73" fmla="*/ 0 h 40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6"/>
                  <a:gd name="T112" fmla="*/ 0 h 401"/>
                  <a:gd name="T113" fmla="*/ 296 w 296"/>
                  <a:gd name="T114" fmla="*/ 401 h 40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6" h="401">
                    <a:moveTo>
                      <a:pt x="133" y="297"/>
                    </a:moveTo>
                    <a:lnTo>
                      <a:pt x="136" y="295"/>
                    </a:lnTo>
                    <a:lnTo>
                      <a:pt x="144" y="287"/>
                    </a:lnTo>
                    <a:lnTo>
                      <a:pt x="157" y="277"/>
                    </a:lnTo>
                    <a:lnTo>
                      <a:pt x="172" y="265"/>
                    </a:lnTo>
                    <a:lnTo>
                      <a:pt x="188" y="254"/>
                    </a:lnTo>
                    <a:lnTo>
                      <a:pt x="204" y="244"/>
                    </a:lnTo>
                    <a:lnTo>
                      <a:pt x="218" y="239"/>
                    </a:lnTo>
                    <a:lnTo>
                      <a:pt x="228" y="237"/>
                    </a:lnTo>
                    <a:lnTo>
                      <a:pt x="236" y="247"/>
                    </a:lnTo>
                    <a:lnTo>
                      <a:pt x="246" y="265"/>
                    </a:lnTo>
                    <a:lnTo>
                      <a:pt x="254" y="292"/>
                    </a:lnTo>
                    <a:lnTo>
                      <a:pt x="262" y="321"/>
                    </a:lnTo>
                    <a:lnTo>
                      <a:pt x="269" y="350"/>
                    </a:lnTo>
                    <a:lnTo>
                      <a:pt x="274" y="377"/>
                    </a:lnTo>
                    <a:lnTo>
                      <a:pt x="278" y="394"/>
                    </a:lnTo>
                    <a:lnTo>
                      <a:pt x="279" y="401"/>
                    </a:lnTo>
                    <a:lnTo>
                      <a:pt x="281" y="389"/>
                    </a:lnTo>
                    <a:lnTo>
                      <a:pt x="286" y="358"/>
                    </a:lnTo>
                    <a:lnTo>
                      <a:pt x="292" y="316"/>
                    </a:lnTo>
                    <a:lnTo>
                      <a:pt x="296" y="266"/>
                    </a:lnTo>
                    <a:lnTo>
                      <a:pt x="296" y="218"/>
                    </a:lnTo>
                    <a:lnTo>
                      <a:pt x="292" y="178"/>
                    </a:lnTo>
                    <a:lnTo>
                      <a:pt x="280" y="150"/>
                    </a:lnTo>
                    <a:lnTo>
                      <a:pt x="258" y="142"/>
                    </a:lnTo>
                    <a:lnTo>
                      <a:pt x="236" y="145"/>
                    </a:lnTo>
                    <a:lnTo>
                      <a:pt x="222" y="149"/>
                    </a:lnTo>
                    <a:lnTo>
                      <a:pt x="217" y="150"/>
                    </a:lnTo>
                    <a:lnTo>
                      <a:pt x="216" y="151"/>
                    </a:lnTo>
                    <a:lnTo>
                      <a:pt x="218" y="151"/>
                    </a:lnTo>
                    <a:lnTo>
                      <a:pt x="222" y="150"/>
                    </a:lnTo>
                    <a:lnTo>
                      <a:pt x="226" y="150"/>
                    </a:lnTo>
                    <a:lnTo>
                      <a:pt x="228" y="150"/>
                    </a:lnTo>
                    <a:lnTo>
                      <a:pt x="296" y="0"/>
                    </a:lnTo>
                    <a:lnTo>
                      <a:pt x="119" y="206"/>
                    </a:lnTo>
                    <a:lnTo>
                      <a:pt x="119" y="201"/>
                    </a:lnTo>
                    <a:lnTo>
                      <a:pt x="119" y="186"/>
                    </a:lnTo>
                    <a:lnTo>
                      <a:pt x="118" y="165"/>
                    </a:lnTo>
                    <a:lnTo>
                      <a:pt x="115" y="141"/>
                    </a:lnTo>
                    <a:lnTo>
                      <a:pt x="111" y="116"/>
                    </a:lnTo>
                    <a:lnTo>
                      <a:pt x="105" y="95"/>
                    </a:lnTo>
                    <a:lnTo>
                      <a:pt x="96" y="81"/>
                    </a:lnTo>
                    <a:lnTo>
                      <a:pt x="84" y="75"/>
                    </a:lnTo>
                    <a:lnTo>
                      <a:pt x="70" y="76"/>
                    </a:lnTo>
                    <a:lnTo>
                      <a:pt x="57" y="81"/>
                    </a:lnTo>
                    <a:lnTo>
                      <a:pt x="42" y="87"/>
                    </a:lnTo>
                    <a:lnTo>
                      <a:pt x="29" y="92"/>
                    </a:lnTo>
                    <a:lnTo>
                      <a:pt x="17" y="99"/>
                    </a:lnTo>
                    <a:lnTo>
                      <a:pt x="8" y="105"/>
                    </a:lnTo>
                    <a:lnTo>
                      <a:pt x="3" y="110"/>
                    </a:lnTo>
                    <a:lnTo>
                      <a:pt x="0" y="111"/>
                    </a:lnTo>
                    <a:lnTo>
                      <a:pt x="1" y="113"/>
                    </a:lnTo>
                    <a:lnTo>
                      <a:pt x="6" y="118"/>
                    </a:lnTo>
                    <a:lnTo>
                      <a:pt x="12" y="125"/>
                    </a:lnTo>
                    <a:lnTo>
                      <a:pt x="19" y="133"/>
                    </a:lnTo>
                    <a:lnTo>
                      <a:pt x="26" y="141"/>
                    </a:lnTo>
                    <a:lnTo>
                      <a:pt x="32" y="148"/>
                    </a:lnTo>
                    <a:lnTo>
                      <a:pt x="38" y="153"/>
                    </a:lnTo>
                    <a:lnTo>
                      <a:pt x="42" y="156"/>
                    </a:lnTo>
                    <a:lnTo>
                      <a:pt x="46" y="160"/>
                    </a:lnTo>
                    <a:lnTo>
                      <a:pt x="53" y="172"/>
                    </a:lnTo>
                    <a:lnTo>
                      <a:pt x="62" y="188"/>
                    </a:lnTo>
                    <a:lnTo>
                      <a:pt x="72" y="210"/>
                    </a:lnTo>
                    <a:lnTo>
                      <a:pt x="79" y="233"/>
                    </a:lnTo>
                    <a:lnTo>
                      <a:pt x="83" y="259"/>
                    </a:lnTo>
                    <a:lnTo>
                      <a:pt x="84" y="285"/>
                    </a:lnTo>
                    <a:lnTo>
                      <a:pt x="79" y="309"/>
                    </a:lnTo>
                    <a:lnTo>
                      <a:pt x="74" y="326"/>
                    </a:lnTo>
                    <a:lnTo>
                      <a:pt x="77" y="333"/>
                    </a:lnTo>
                    <a:lnTo>
                      <a:pt x="85" y="333"/>
                    </a:lnTo>
                    <a:lnTo>
                      <a:pt x="97" y="326"/>
                    </a:lnTo>
                    <a:lnTo>
                      <a:pt x="110" y="317"/>
                    </a:lnTo>
                    <a:lnTo>
                      <a:pt x="121" y="308"/>
                    </a:lnTo>
                    <a:lnTo>
                      <a:pt x="129" y="301"/>
                    </a:lnTo>
                    <a:lnTo>
                      <a:pt x="133" y="297"/>
                    </a:lnTo>
                    <a:close/>
                  </a:path>
                </a:pathLst>
              </a:custGeom>
              <a:solidFill>
                <a:srgbClr val="63C4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30" name="Freeform 209"/>
              <p:cNvSpPr>
                <a:spLocks/>
              </p:cNvSpPr>
              <p:nvPr/>
            </p:nvSpPr>
            <p:spPr bwMode="auto">
              <a:xfrm>
                <a:off x="1117" y="2010"/>
                <a:ext cx="127" cy="254"/>
              </a:xfrm>
              <a:custGeom>
                <a:avLst/>
                <a:gdLst>
                  <a:gd name="T0" fmla="*/ 1 w 254"/>
                  <a:gd name="T1" fmla="*/ 0 h 508"/>
                  <a:gd name="T2" fmla="*/ 1 w 254"/>
                  <a:gd name="T3" fmla="*/ 1 h 508"/>
                  <a:gd name="T4" fmla="*/ 1 w 254"/>
                  <a:gd name="T5" fmla="*/ 1 h 508"/>
                  <a:gd name="T6" fmla="*/ 1 w 254"/>
                  <a:gd name="T7" fmla="*/ 1 h 508"/>
                  <a:gd name="T8" fmla="*/ 1 w 254"/>
                  <a:gd name="T9" fmla="*/ 1 h 508"/>
                  <a:gd name="T10" fmla="*/ 1 w 254"/>
                  <a:gd name="T11" fmla="*/ 1 h 508"/>
                  <a:gd name="T12" fmla="*/ 1 w 254"/>
                  <a:gd name="T13" fmla="*/ 1 h 508"/>
                  <a:gd name="T14" fmla="*/ 1 w 254"/>
                  <a:gd name="T15" fmla="*/ 1 h 508"/>
                  <a:gd name="T16" fmla="*/ 1 w 254"/>
                  <a:gd name="T17" fmla="*/ 1 h 508"/>
                  <a:gd name="T18" fmla="*/ 1 w 254"/>
                  <a:gd name="T19" fmla="*/ 1 h 508"/>
                  <a:gd name="T20" fmla="*/ 1 w 254"/>
                  <a:gd name="T21" fmla="*/ 1 h 508"/>
                  <a:gd name="T22" fmla="*/ 1 w 254"/>
                  <a:gd name="T23" fmla="*/ 1 h 508"/>
                  <a:gd name="T24" fmla="*/ 1 w 254"/>
                  <a:gd name="T25" fmla="*/ 1 h 508"/>
                  <a:gd name="T26" fmla="*/ 1 w 254"/>
                  <a:gd name="T27" fmla="*/ 1 h 508"/>
                  <a:gd name="T28" fmla="*/ 1 w 254"/>
                  <a:gd name="T29" fmla="*/ 1 h 508"/>
                  <a:gd name="T30" fmla="*/ 1 w 254"/>
                  <a:gd name="T31" fmla="*/ 1 h 508"/>
                  <a:gd name="T32" fmla="*/ 1 w 254"/>
                  <a:gd name="T33" fmla="*/ 1 h 508"/>
                  <a:gd name="T34" fmla="*/ 0 w 254"/>
                  <a:gd name="T35" fmla="*/ 1 h 508"/>
                  <a:gd name="T36" fmla="*/ 1 w 254"/>
                  <a:gd name="T37" fmla="*/ 1 h 508"/>
                  <a:gd name="T38" fmla="*/ 1 w 254"/>
                  <a:gd name="T39" fmla="*/ 1 h 508"/>
                  <a:gd name="T40" fmla="*/ 1 w 254"/>
                  <a:gd name="T41" fmla="*/ 1 h 508"/>
                  <a:gd name="T42" fmla="*/ 1 w 254"/>
                  <a:gd name="T43" fmla="*/ 1 h 508"/>
                  <a:gd name="T44" fmla="*/ 1 w 254"/>
                  <a:gd name="T45" fmla="*/ 1 h 508"/>
                  <a:gd name="T46" fmla="*/ 1 w 254"/>
                  <a:gd name="T47" fmla="*/ 1 h 508"/>
                  <a:gd name="T48" fmla="*/ 1 w 254"/>
                  <a:gd name="T49" fmla="*/ 1 h 508"/>
                  <a:gd name="T50" fmla="*/ 1 w 254"/>
                  <a:gd name="T51" fmla="*/ 1 h 508"/>
                  <a:gd name="T52" fmla="*/ 1 w 254"/>
                  <a:gd name="T53" fmla="*/ 1 h 508"/>
                  <a:gd name="T54" fmla="*/ 1 w 254"/>
                  <a:gd name="T55" fmla="*/ 1 h 508"/>
                  <a:gd name="T56" fmla="*/ 1 w 254"/>
                  <a:gd name="T57" fmla="*/ 1 h 508"/>
                  <a:gd name="T58" fmla="*/ 1 w 254"/>
                  <a:gd name="T59" fmla="*/ 1 h 508"/>
                  <a:gd name="T60" fmla="*/ 1 w 254"/>
                  <a:gd name="T61" fmla="*/ 1 h 508"/>
                  <a:gd name="T62" fmla="*/ 1 w 254"/>
                  <a:gd name="T63" fmla="*/ 1 h 508"/>
                  <a:gd name="T64" fmla="*/ 1 w 254"/>
                  <a:gd name="T65" fmla="*/ 1 h 508"/>
                  <a:gd name="T66" fmla="*/ 1 w 254"/>
                  <a:gd name="T67" fmla="*/ 1 h 508"/>
                  <a:gd name="T68" fmla="*/ 1 w 254"/>
                  <a:gd name="T69" fmla="*/ 1 h 508"/>
                  <a:gd name="T70" fmla="*/ 1 w 254"/>
                  <a:gd name="T71" fmla="*/ 1 h 508"/>
                  <a:gd name="T72" fmla="*/ 1 w 254"/>
                  <a:gd name="T73" fmla="*/ 1 h 508"/>
                  <a:gd name="T74" fmla="*/ 1 w 254"/>
                  <a:gd name="T75" fmla="*/ 1 h 508"/>
                  <a:gd name="T76" fmla="*/ 1 w 254"/>
                  <a:gd name="T77" fmla="*/ 1 h 508"/>
                  <a:gd name="T78" fmla="*/ 1 w 254"/>
                  <a:gd name="T79" fmla="*/ 1 h 508"/>
                  <a:gd name="T80" fmla="*/ 1 w 254"/>
                  <a:gd name="T81" fmla="*/ 0 h 50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4"/>
                  <a:gd name="T124" fmla="*/ 0 h 508"/>
                  <a:gd name="T125" fmla="*/ 254 w 254"/>
                  <a:gd name="T126" fmla="*/ 508 h 50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4" h="508">
                    <a:moveTo>
                      <a:pt x="216" y="0"/>
                    </a:moveTo>
                    <a:lnTo>
                      <a:pt x="214" y="3"/>
                    </a:lnTo>
                    <a:lnTo>
                      <a:pt x="207" y="9"/>
                    </a:lnTo>
                    <a:lnTo>
                      <a:pt x="197" y="20"/>
                    </a:lnTo>
                    <a:lnTo>
                      <a:pt x="184" y="34"/>
                    </a:lnTo>
                    <a:lnTo>
                      <a:pt x="168" y="51"/>
                    </a:lnTo>
                    <a:lnTo>
                      <a:pt x="151" y="70"/>
                    </a:lnTo>
                    <a:lnTo>
                      <a:pt x="132" y="92"/>
                    </a:lnTo>
                    <a:lnTo>
                      <a:pt x="113" y="115"/>
                    </a:lnTo>
                    <a:lnTo>
                      <a:pt x="92" y="140"/>
                    </a:lnTo>
                    <a:lnTo>
                      <a:pt x="74" y="164"/>
                    </a:lnTo>
                    <a:lnTo>
                      <a:pt x="55" y="189"/>
                    </a:lnTo>
                    <a:lnTo>
                      <a:pt x="39" y="214"/>
                    </a:lnTo>
                    <a:lnTo>
                      <a:pt x="24" y="237"/>
                    </a:lnTo>
                    <a:lnTo>
                      <a:pt x="13" y="260"/>
                    </a:lnTo>
                    <a:lnTo>
                      <a:pt x="5" y="282"/>
                    </a:lnTo>
                    <a:lnTo>
                      <a:pt x="1" y="301"/>
                    </a:lnTo>
                    <a:lnTo>
                      <a:pt x="0" y="338"/>
                    </a:lnTo>
                    <a:lnTo>
                      <a:pt x="1" y="373"/>
                    </a:lnTo>
                    <a:lnTo>
                      <a:pt x="6" y="408"/>
                    </a:lnTo>
                    <a:lnTo>
                      <a:pt x="11" y="440"/>
                    </a:lnTo>
                    <a:lnTo>
                      <a:pt x="17" y="468"/>
                    </a:lnTo>
                    <a:lnTo>
                      <a:pt x="23" y="490"/>
                    </a:lnTo>
                    <a:lnTo>
                      <a:pt x="28" y="503"/>
                    </a:lnTo>
                    <a:lnTo>
                      <a:pt x="29" y="508"/>
                    </a:lnTo>
                    <a:lnTo>
                      <a:pt x="33" y="505"/>
                    </a:lnTo>
                    <a:lnTo>
                      <a:pt x="47" y="497"/>
                    </a:lnTo>
                    <a:lnTo>
                      <a:pt x="67" y="483"/>
                    </a:lnTo>
                    <a:lnTo>
                      <a:pt x="90" y="465"/>
                    </a:lnTo>
                    <a:lnTo>
                      <a:pt x="114" y="445"/>
                    </a:lnTo>
                    <a:lnTo>
                      <a:pt x="138" y="421"/>
                    </a:lnTo>
                    <a:lnTo>
                      <a:pt x="159" y="395"/>
                    </a:lnTo>
                    <a:lnTo>
                      <a:pt x="175" y="369"/>
                    </a:lnTo>
                    <a:lnTo>
                      <a:pt x="190" y="341"/>
                    </a:lnTo>
                    <a:lnTo>
                      <a:pt x="208" y="310"/>
                    </a:lnTo>
                    <a:lnTo>
                      <a:pt x="227" y="277"/>
                    </a:lnTo>
                    <a:lnTo>
                      <a:pt x="243" y="237"/>
                    </a:lnTo>
                    <a:lnTo>
                      <a:pt x="253" y="191"/>
                    </a:lnTo>
                    <a:lnTo>
                      <a:pt x="254" y="137"/>
                    </a:lnTo>
                    <a:lnTo>
                      <a:pt x="243" y="74"/>
                    </a:lnTo>
                    <a:lnTo>
                      <a:pt x="216" y="0"/>
                    </a:lnTo>
                    <a:close/>
                  </a:path>
                </a:pathLst>
              </a:custGeom>
              <a:solidFill>
                <a:srgbClr val="F7BC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31" name="Freeform 210"/>
              <p:cNvSpPr>
                <a:spLocks/>
              </p:cNvSpPr>
              <p:nvPr/>
            </p:nvSpPr>
            <p:spPr bwMode="auto">
              <a:xfrm>
                <a:off x="1122" y="2015"/>
                <a:ext cx="100" cy="191"/>
              </a:xfrm>
              <a:custGeom>
                <a:avLst/>
                <a:gdLst>
                  <a:gd name="T0" fmla="*/ 1 w 200"/>
                  <a:gd name="T1" fmla="*/ 0 h 381"/>
                  <a:gd name="T2" fmla="*/ 1 w 200"/>
                  <a:gd name="T3" fmla="*/ 1 h 381"/>
                  <a:gd name="T4" fmla="*/ 1 w 200"/>
                  <a:gd name="T5" fmla="*/ 1 h 381"/>
                  <a:gd name="T6" fmla="*/ 1 w 200"/>
                  <a:gd name="T7" fmla="*/ 1 h 381"/>
                  <a:gd name="T8" fmla="*/ 1 w 200"/>
                  <a:gd name="T9" fmla="*/ 1 h 381"/>
                  <a:gd name="T10" fmla="*/ 1 w 200"/>
                  <a:gd name="T11" fmla="*/ 1 h 381"/>
                  <a:gd name="T12" fmla="*/ 1 w 200"/>
                  <a:gd name="T13" fmla="*/ 1 h 381"/>
                  <a:gd name="T14" fmla="*/ 1 w 200"/>
                  <a:gd name="T15" fmla="*/ 1 h 381"/>
                  <a:gd name="T16" fmla="*/ 1 w 200"/>
                  <a:gd name="T17" fmla="*/ 1 h 381"/>
                  <a:gd name="T18" fmla="*/ 1 w 200"/>
                  <a:gd name="T19" fmla="*/ 1 h 381"/>
                  <a:gd name="T20" fmla="*/ 1 w 200"/>
                  <a:gd name="T21" fmla="*/ 1 h 381"/>
                  <a:gd name="T22" fmla="*/ 1 w 200"/>
                  <a:gd name="T23" fmla="*/ 1 h 381"/>
                  <a:gd name="T24" fmla="*/ 1 w 200"/>
                  <a:gd name="T25" fmla="*/ 1 h 381"/>
                  <a:gd name="T26" fmla="*/ 1 w 200"/>
                  <a:gd name="T27" fmla="*/ 1 h 381"/>
                  <a:gd name="T28" fmla="*/ 1 w 200"/>
                  <a:gd name="T29" fmla="*/ 1 h 381"/>
                  <a:gd name="T30" fmla="*/ 0 w 200"/>
                  <a:gd name="T31" fmla="*/ 1 h 381"/>
                  <a:gd name="T32" fmla="*/ 0 w 200"/>
                  <a:gd name="T33" fmla="*/ 1 h 381"/>
                  <a:gd name="T34" fmla="*/ 1 w 200"/>
                  <a:gd name="T35" fmla="*/ 1 h 381"/>
                  <a:gd name="T36" fmla="*/ 1 w 200"/>
                  <a:gd name="T37" fmla="*/ 1 h 381"/>
                  <a:gd name="T38" fmla="*/ 1 w 200"/>
                  <a:gd name="T39" fmla="*/ 1 h 381"/>
                  <a:gd name="T40" fmla="*/ 1 w 200"/>
                  <a:gd name="T41" fmla="*/ 1 h 381"/>
                  <a:gd name="T42" fmla="*/ 1 w 200"/>
                  <a:gd name="T43" fmla="*/ 1 h 381"/>
                  <a:gd name="T44" fmla="*/ 1 w 200"/>
                  <a:gd name="T45" fmla="*/ 1 h 381"/>
                  <a:gd name="T46" fmla="*/ 1 w 200"/>
                  <a:gd name="T47" fmla="*/ 1 h 381"/>
                  <a:gd name="T48" fmla="*/ 1 w 200"/>
                  <a:gd name="T49" fmla="*/ 1 h 381"/>
                  <a:gd name="T50" fmla="*/ 1 w 200"/>
                  <a:gd name="T51" fmla="*/ 0 h 38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00"/>
                  <a:gd name="T79" fmla="*/ 0 h 381"/>
                  <a:gd name="T80" fmla="*/ 200 w 200"/>
                  <a:gd name="T81" fmla="*/ 381 h 38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00" h="381">
                    <a:moveTo>
                      <a:pt x="200" y="0"/>
                    </a:moveTo>
                    <a:lnTo>
                      <a:pt x="195" y="4"/>
                    </a:lnTo>
                    <a:lnTo>
                      <a:pt x="183" y="15"/>
                    </a:lnTo>
                    <a:lnTo>
                      <a:pt x="166" y="32"/>
                    </a:lnTo>
                    <a:lnTo>
                      <a:pt x="145" y="54"/>
                    </a:lnTo>
                    <a:lnTo>
                      <a:pt x="122" y="78"/>
                    </a:lnTo>
                    <a:lnTo>
                      <a:pt x="100" y="102"/>
                    </a:lnTo>
                    <a:lnTo>
                      <a:pt x="81" y="127"/>
                    </a:lnTo>
                    <a:lnTo>
                      <a:pt x="66" y="150"/>
                    </a:lnTo>
                    <a:lnTo>
                      <a:pt x="53" y="176"/>
                    </a:lnTo>
                    <a:lnTo>
                      <a:pt x="42" y="207"/>
                    </a:lnTo>
                    <a:lnTo>
                      <a:pt x="30" y="241"/>
                    </a:lnTo>
                    <a:lnTo>
                      <a:pt x="20" y="277"/>
                    </a:lnTo>
                    <a:lnTo>
                      <a:pt x="11" y="312"/>
                    </a:lnTo>
                    <a:lnTo>
                      <a:pt x="5" y="342"/>
                    </a:lnTo>
                    <a:lnTo>
                      <a:pt x="0" y="366"/>
                    </a:lnTo>
                    <a:lnTo>
                      <a:pt x="0" y="381"/>
                    </a:lnTo>
                    <a:lnTo>
                      <a:pt x="79" y="372"/>
                    </a:lnTo>
                    <a:lnTo>
                      <a:pt x="79" y="360"/>
                    </a:lnTo>
                    <a:lnTo>
                      <a:pt x="81" y="328"/>
                    </a:lnTo>
                    <a:lnTo>
                      <a:pt x="87" y="282"/>
                    </a:lnTo>
                    <a:lnTo>
                      <a:pt x="96" y="225"/>
                    </a:lnTo>
                    <a:lnTo>
                      <a:pt x="111" y="163"/>
                    </a:lnTo>
                    <a:lnTo>
                      <a:pt x="133" y="102"/>
                    </a:lnTo>
                    <a:lnTo>
                      <a:pt x="162" y="46"/>
                    </a:lnTo>
                    <a:lnTo>
                      <a:pt x="200" y="0"/>
                    </a:lnTo>
                    <a:close/>
                  </a:path>
                </a:pathLst>
              </a:custGeom>
              <a:solidFill>
                <a:srgbClr val="F7A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32" name="Freeform 211"/>
              <p:cNvSpPr>
                <a:spLocks/>
              </p:cNvSpPr>
              <p:nvPr/>
            </p:nvSpPr>
            <p:spPr bwMode="auto">
              <a:xfrm>
                <a:off x="1111" y="2006"/>
                <a:ext cx="134" cy="281"/>
              </a:xfrm>
              <a:custGeom>
                <a:avLst/>
                <a:gdLst>
                  <a:gd name="T0" fmla="*/ 0 w 269"/>
                  <a:gd name="T1" fmla="*/ 1 h 562"/>
                  <a:gd name="T2" fmla="*/ 0 w 269"/>
                  <a:gd name="T3" fmla="*/ 1 h 562"/>
                  <a:gd name="T4" fmla="*/ 0 w 269"/>
                  <a:gd name="T5" fmla="*/ 1 h 562"/>
                  <a:gd name="T6" fmla="*/ 0 w 269"/>
                  <a:gd name="T7" fmla="*/ 1 h 562"/>
                  <a:gd name="T8" fmla="*/ 0 w 269"/>
                  <a:gd name="T9" fmla="*/ 1 h 562"/>
                  <a:gd name="T10" fmla="*/ 0 w 269"/>
                  <a:gd name="T11" fmla="*/ 1 h 562"/>
                  <a:gd name="T12" fmla="*/ 0 w 269"/>
                  <a:gd name="T13" fmla="*/ 1 h 562"/>
                  <a:gd name="T14" fmla="*/ 0 w 269"/>
                  <a:gd name="T15" fmla="*/ 1 h 562"/>
                  <a:gd name="T16" fmla="*/ 0 w 269"/>
                  <a:gd name="T17" fmla="*/ 1 h 562"/>
                  <a:gd name="T18" fmla="*/ 0 w 269"/>
                  <a:gd name="T19" fmla="*/ 1 h 562"/>
                  <a:gd name="T20" fmla="*/ 0 w 269"/>
                  <a:gd name="T21" fmla="*/ 1 h 562"/>
                  <a:gd name="T22" fmla="*/ 0 w 269"/>
                  <a:gd name="T23" fmla="*/ 1 h 562"/>
                  <a:gd name="T24" fmla="*/ 0 w 269"/>
                  <a:gd name="T25" fmla="*/ 1 h 562"/>
                  <a:gd name="T26" fmla="*/ 0 w 269"/>
                  <a:gd name="T27" fmla="*/ 1 h 562"/>
                  <a:gd name="T28" fmla="*/ 0 w 269"/>
                  <a:gd name="T29" fmla="*/ 1 h 562"/>
                  <a:gd name="T30" fmla="*/ 0 w 269"/>
                  <a:gd name="T31" fmla="*/ 1 h 562"/>
                  <a:gd name="T32" fmla="*/ 0 w 269"/>
                  <a:gd name="T33" fmla="*/ 1 h 562"/>
                  <a:gd name="T34" fmla="*/ 0 w 269"/>
                  <a:gd name="T35" fmla="*/ 1 h 562"/>
                  <a:gd name="T36" fmla="*/ 0 w 269"/>
                  <a:gd name="T37" fmla="*/ 1 h 562"/>
                  <a:gd name="T38" fmla="*/ 0 w 269"/>
                  <a:gd name="T39" fmla="*/ 1 h 562"/>
                  <a:gd name="T40" fmla="*/ 0 w 269"/>
                  <a:gd name="T41" fmla="*/ 1 h 562"/>
                  <a:gd name="T42" fmla="*/ 0 w 269"/>
                  <a:gd name="T43" fmla="*/ 1 h 562"/>
                  <a:gd name="T44" fmla="*/ 0 w 269"/>
                  <a:gd name="T45" fmla="*/ 1 h 562"/>
                  <a:gd name="T46" fmla="*/ 0 w 269"/>
                  <a:gd name="T47" fmla="*/ 1 h 562"/>
                  <a:gd name="T48" fmla="*/ 0 w 269"/>
                  <a:gd name="T49" fmla="*/ 1 h 562"/>
                  <a:gd name="T50" fmla="*/ 0 w 269"/>
                  <a:gd name="T51" fmla="*/ 1 h 562"/>
                  <a:gd name="T52" fmla="*/ 0 w 269"/>
                  <a:gd name="T53" fmla="*/ 1 h 562"/>
                  <a:gd name="T54" fmla="*/ 0 w 269"/>
                  <a:gd name="T55" fmla="*/ 1 h 562"/>
                  <a:gd name="T56" fmla="*/ 0 w 269"/>
                  <a:gd name="T57" fmla="*/ 1 h 562"/>
                  <a:gd name="T58" fmla="*/ 0 w 269"/>
                  <a:gd name="T59" fmla="*/ 1 h 562"/>
                  <a:gd name="T60" fmla="*/ 0 w 269"/>
                  <a:gd name="T61" fmla="*/ 1 h 562"/>
                  <a:gd name="T62" fmla="*/ 0 w 269"/>
                  <a:gd name="T63" fmla="*/ 1 h 562"/>
                  <a:gd name="T64" fmla="*/ 0 w 269"/>
                  <a:gd name="T65" fmla="*/ 0 h 56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9"/>
                  <a:gd name="T100" fmla="*/ 0 h 562"/>
                  <a:gd name="T101" fmla="*/ 269 w 269"/>
                  <a:gd name="T102" fmla="*/ 562 h 56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9" h="562">
                    <a:moveTo>
                      <a:pt x="234" y="0"/>
                    </a:moveTo>
                    <a:lnTo>
                      <a:pt x="231" y="2"/>
                    </a:lnTo>
                    <a:lnTo>
                      <a:pt x="219" y="9"/>
                    </a:lnTo>
                    <a:lnTo>
                      <a:pt x="203" y="20"/>
                    </a:lnTo>
                    <a:lnTo>
                      <a:pt x="182" y="35"/>
                    </a:lnTo>
                    <a:lnTo>
                      <a:pt x="159" y="54"/>
                    </a:lnTo>
                    <a:lnTo>
                      <a:pt x="133" y="78"/>
                    </a:lnTo>
                    <a:lnTo>
                      <a:pt x="106" y="107"/>
                    </a:lnTo>
                    <a:lnTo>
                      <a:pt x="81" y="140"/>
                    </a:lnTo>
                    <a:lnTo>
                      <a:pt x="56" y="176"/>
                    </a:lnTo>
                    <a:lnTo>
                      <a:pt x="35" y="218"/>
                    </a:lnTo>
                    <a:lnTo>
                      <a:pt x="18" y="264"/>
                    </a:lnTo>
                    <a:lnTo>
                      <a:pt x="6" y="315"/>
                    </a:lnTo>
                    <a:lnTo>
                      <a:pt x="0" y="370"/>
                    </a:lnTo>
                    <a:lnTo>
                      <a:pt x="4" y="430"/>
                    </a:lnTo>
                    <a:lnTo>
                      <a:pt x="15" y="493"/>
                    </a:lnTo>
                    <a:lnTo>
                      <a:pt x="37" y="562"/>
                    </a:lnTo>
                    <a:lnTo>
                      <a:pt x="41" y="560"/>
                    </a:lnTo>
                    <a:lnTo>
                      <a:pt x="51" y="552"/>
                    </a:lnTo>
                    <a:lnTo>
                      <a:pt x="67" y="538"/>
                    </a:lnTo>
                    <a:lnTo>
                      <a:pt x="87" y="521"/>
                    </a:lnTo>
                    <a:lnTo>
                      <a:pt x="110" y="499"/>
                    </a:lnTo>
                    <a:lnTo>
                      <a:pt x="135" y="472"/>
                    </a:lnTo>
                    <a:lnTo>
                      <a:pt x="162" y="442"/>
                    </a:lnTo>
                    <a:lnTo>
                      <a:pt x="187" y="409"/>
                    </a:lnTo>
                    <a:lnTo>
                      <a:pt x="211" y="373"/>
                    </a:lnTo>
                    <a:lnTo>
                      <a:pt x="233" y="334"/>
                    </a:lnTo>
                    <a:lnTo>
                      <a:pt x="250" y="293"/>
                    </a:lnTo>
                    <a:lnTo>
                      <a:pt x="263" y="249"/>
                    </a:lnTo>
                    <a:lnTo>
                      <a:pt x="269" y="204"/>
                    </a:lnTo>
                    <a:lnTo>
                      <a:pt x="269" y="157"/>
                    </a:lnTo>
                    <a:lnTo>
                      <a:pt x="258" y="108"/>
                    </a:lnTo>
                    <a:lnTo>
                      <a:pt x="240" y="60"/>
                    </a:lnTo>
                    <a:lnTo>
                      <a:pt x="241" y="62"/>
                    </a:lnTo>
                    <a:lnTo>
                      <a:pt x="242" y="70"/>
                    </a:lnTo>
                    <a:lnTo>
                      <a:pt x="245" y="83"/>
                    </a:lnTo>
                    <a:lnTo>
                      <a:pt x="247" y="100"/>
                    </a:lnTo>
                    <a:lnTo>
                      <a:pt x="249" y="122"/>
                    </a:lnTo>
                    <a:lnTo>
                      <a:pt x="249" y="146"/>
                    </a:lnTo>
                    <a:lnTo>
                      <a:pt x="248" y="174"/>
                    </a:lnTo>
                    <a:lnTo>
                      <a:pt x="245" y="204"/>
                    </a:lnTo>
                    <a:lnTo>
                      <a:pt x="239" y="236"/>
                    </a:lnTo>
                    <a:lnTo>
                      <a:pt x="230" y="271"/>
                    </a:lnTo>
                    <a:lnTo>
                      <a:pt x="216" y="306"/>
                    </a:lnTo>
                    <a:lnTo>
                      <a:pt x="198" y="343"/>
                    </a:lnTo>
                    <a:lnTo>
                      <a:pt x="177" y="380"/>
                    </a:lnTo>
                    <a:lnTo>
                      <a:pt x="148" y="417"/>
                    </a:lnTo>
                    <a:lnTo>
                      <a:pt x="113" y="453"/>
                    </a:lnTo>
                    <a:lnTo>
                      <a:pt x="73" y="488"/>
                    </a:lnTo>
                    <a:lnTo>
                      <a:pt x="58" y="496"/>
                    </a:lnTo>
                    <a:lnTo>
                      <a:pt x="46" y="494"/>
                    </a:lnTo>
                    <a:lnTo>
                      <a:pt x="38" y="483"/>
                    </a:lnTo>
                    <a:lnTo>
                      <a:pt x="33" y="464"/>
                    </a:lnTo>
                    <a:lnTo>
                      <a:pt x="30" y="438"/>
                    </a:lnTo>
                    <a:lnTo>
                      <a:pt x="33" y="407"/>
                    </a:lnTo>
                    <a:lnTo>
                      <a:pt x="37" y="371"/>
                    </a:lnTo>
                    <a:lnTo>
                      <a:pt x="45" y="332"/>
                    </a:lnTo>
                    <a:lnTo>
                      <a:pt x="57" y="290"/>
                    </a:lnTo>
                    <a:lnTo>
                      <a:pt x="71" y="248"/>
                    </a:lnTo>
                    <a:lnTo>
                      <a:pt x="89" y="205"/>
                    </a:lnTo>
                    <a:lnTo>
                      <a:pt x="110" y="163"/>
                    </a:lnTo>
                    <a:lnTo>
                      <a:pt x="134" y="122"/>
                    </a:lnTo>
                    <a:lnTo>
                      <a:pt x="162" y="85"/>
                    </a:lnTo>
                    <a:lnTo>
                      <a:pt x="192" y="52"/>
                    </a:lnTo>
                    <a:lnTo>
                      <a:pt x="226" y="24"/>
                    </a:lnTo>
                    <a:lnTo>
                      <a:pt x="2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33" name="Freeform 212"/>
              <p:cNvSpPr>
                <a:spLocks/>
              </p:cNvSpPr>
              <p:nvPr/>
            </p:nvSpPr>
            <p:spPr bwMode="auto">
              <a:xfrm>
                <a:off x="1232" y="1921"/>
                <a:ext cx="89" cy="236"/>
              </a:xfrm>
              <a:custGeom>
                <a:avLst/>
                <a:gdLst>
                  <a:gd name="T0" fmla="*/ 0 w 179"/>
                  <a:gd name="T1" fmla="*/ 1 h 472"/>
                  <a:gd name="T2" fmla="*/ 0 w 179"/>
                  <a:gd name="T3" fmla="*/ 1 h 472"/>
                  <a:gd name="T4" fmla="*/ 0 w 179"/>
                  <a:gd name="T5" fmla="*/ 1 h 472"/>
                  <a:gd name="T6" fmla="*/ 0 w 179"/>
                  <a:gd name="T7" fmla="*/ 1 h 472"/>
                  <a:gd name="T8" fmla="*/ 0 w 179"/>
                  <a:gd name="T9" fmla="*/ 1 h 472"/>
                  <a:gd name="T10" fmla="*/ 0 w 179"/>
                  <a:gd name="T11" fmla="*/ 1 h 472"/>
                  <a:gd name="T12" fmla="*/ 0 w 179"/>
                  <a:gd name="T13" fmla="*/ 1 h 472"/>
                  <a:gd name="T14" fmla="*/ 0 w 179"/>
                  <a:gd name="T15" fmla="*/ 1 h 472"/>
                  <a:gd name="T16" fmla="*/ 0 w 179"/>
                  <a:gd name="T17" fmla="*/ 1 h 472"/>
                  <a:gd name="T18" fmla="*/ 0 w 179"/>
                  <a:gd name="T19" fmla="*/ 1 h 472"/>
                  <a:gd name="T20" fmla="*/ 0 w 179"/>
                  <a:gd name="T21" fmla="*/ 0 h 472"/>
                  <a:gd name="T22" fmla="*/ 0 w 179"/>
                  <a:gd name="T23" fmla="*/ 1 h 472"/>
                  <a:gd name="T24" fmla="*/ 0 w 179"/>
                  <a:gd name="T25" fmla="*/ 1 h 472"/>
                  <a:gd name="T26" fmla="*/ 0 w 179"/>
                  <a:gd name="T27" fmla="*/ 1 h 472"/>
                  <a:gd name="T28" fmla="*/ 0 w 179"/>
                  <a:gd name="T29" fmla="*/ 1 h 472"/>
                  <a:gd name="T30" fmla="*/ 0 w 179"/>
                  <a:gd name="T31" fmla="*/ 1 h 472"/>
                  <a:gd name="T32" fmla="*/ 0 w 179"/>
                  <a:gd name="T33" fmla="*/ 1 h 472"/>
                  <a:gd name="T34" fmla="*/ 0 w 179"/>
                  <a:gd name="T35" fmla="*/ 1 h 472"/>
                  <a:gd name="T36" fmla="*/ 0 w 179"/>
                  <a:gd name="T37" fmla="*/ 1 h 472"/>
                  <a:gd name="T38" fmla="*/ 0 w 179"/>
                  <a:gd name="T39" fmla="*/ 1 h 472"/>
                  <a:gd name="T40" fmla="*/ 0 w 179"/>
                  <a:gd name="T41" fmla="*/ 1 h 472"/>
                  <a:gd name="T42" fmla="*/ 0 w 179"/>
                  <a:gd name="T43" fmla="*/ 1 h 472"/>
                  <a:gd name="T44" fmla="*/ 0 w 179"/>
                  <a:gd name="T45" fmla="*/ 1 h 472"/>
                  <a:gd name="T46" fmla="*/ 0 w 179"/>
                  <a:gd name="T47" fmla="*/ 1 h 472"/>
                  <a:gd name="T48" fmla="*/ 0 w 179"/>
                  <a:gd name="T49" fmla="*/ 1 h 472"/>
                  <a:gd name="T50" fmla="*/ 0 w 179"/>
                  <a:gd name="T51" fmla="*/ 1 h 472"/>
                  <a:gd name="T52" fmla="*/ 0 w 179"/>
                  <a:gd name="T53" fmla="*/ 1 h 472"/>
                  <a:gd name="T54" fmla="*/ 0 w 179"/>
                  <a:gd name="T55" fmla="*/ 1 h 472"/>
                  <a:gd name="T56" fmla="*/ 0 w 179"/>
                  <a:gd name="T57" fmla="*/ 1 h 472"/>
                  <a:gd name="T58" fmla="*/ 0 w 179"/>
                  <a:gd name="T59" fmla="*/ 1 h 472"/>
                  <a:gd name="T60" fmla="*/ 0 w 179"/>
                  <a:gd name="T61" fmla="*/ 1 h 472"/>
                  <a:gd name="T62" fmla="*/ 0 w 179"/>
                  <a:gd name="T63" fmla="*/ 1 h 472"/>
                  <a:gd name="T64" fmla="*/ 0 w 179"/>
                  <a:gd name="T65" fmla="*/ 1 h 472"/>
                  <a:gd name="T66" fmla="*/ 0 w 179"/>
                  <a:gd name="T67" fmla="*/ 1 h 472"/>
                  <a:gd name="T68" fmla="*/ 0 w 179"/>
                  <a:gd name="T69" fmla="*/ 1 h 472"/>
                  <a:gd name="T70" fmla="*/ 0 w 179"/>
                  <a:gd name="T71" fmla="*/ 1 h 472"/>
                  <a:gd name="T72" fmla="*/ 0 w 179"/>
                  <a:gd name="T73" fmla="*/ 1 h 472"/>
                  <a:gd name="T74" fmla="*/ 0 w 179"/>
                  <a:gd name="T75" fmla="*/ 1 h 472"/>
                  <a:gd name="T76" fmla="*/ 0 w 179"/>
                  <a:gd name="T77" fmla="*/ 1 h 472"/>
                  <a:gd name="T78" fmla="*/ 0 w 179"/>
                  <a:gd name="T79" fmla="*/ 1 h 472"/>
                  <a:gd name="T80" fmla="*/ 0 w 179"/>
                  <a:gd name="T81" fmla="*/ 1 h 472"/>
                  <a:gd name="T82" fmla="*/ 0 w 179"/>
                  <a:gd name="T83" fmla="*/ 1 h 472"/>
                  <a:gd name="T84" fmla="*/ 0 w 179"/>
                  <a:gd name="T85" fmla="*/ 1 h 472"/>
                  <a:gd name="T86" fmla="*/ 0 w 179"/>
                  <a:gd name="T87" fmla="*/ 1 h 472"/>
                  <a:gd name="T88" fmla="*/ 0 w 179"/>
                  <a:gd name="T89" fmla="*/ 1 h 472"/>
                  <a:gd name="T90" fmla="*/ 0 w 179"/>
                  <a:gd name="T91" fmla="*/ 1 h 472"/>
                  <a:gd name="T92" fmla="*/ 0 w 179"/>
                  <a:gd name="T93" fmla="*/ 1 h 472"/>
                  <a:gd name="T94" fmla="*/ 0 w 179"/>
                  <a:gd name="T95" fmla="*/ 1 h 472"/>
                  <a:gd name="T96" fmla="*/ 0 w 179"/>
                  <a:gd name="T97" fmla="*/ 1 h 472"/>
                  <a:gd name="T98" fmla="*/ 0 w 179"/>
                  <a:gd name="T99" fmla="*/ 1 h 472"/>
                  <a:gd name="T100" fmla="*/ 0 w 179"/>
                  <a:gd name="T101" fmla="*/ 1 h 47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9"/>
                  <a:gd name="T154" fmla="*/ 0 h 472"/>
                  <a:gd name="T155" fmla="*/ 179 w 179"/>
                  <a:gd name="T156" fmla="*/ 472 h 47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9" h="472">
                    <a:moveTo>
                      <a:pt x="6" y="193"/>
                    </a:moveTo>
                    <a:lnTo>
                      <a:pt x="95" y="155"/>
                    </a:lnTo>
                    <a:lnTo>
                      <a:pt x="167" y="472"/>
                    </a:lnTo>
                    <a:lnTo>
                      <a:pt x="168" y="452"/>
                    </a:lnTo>
                    <a:lnTo>
                      <a:pt x="172" y="400"/>
                    </a:lnTo>
                    <a:lnTo>
                      <a:pt x="175" y="327"/>
                    </a:lnTo>
                    <a:lnTo>
                      <a:pt x="179" y="243"/>
                    </a:lnTo>
                    <a:lnTo>
                      <a:pt x="179" y="158"/>
                    </a:lnTo>
                    <a:lnTo>
                      <a:pt x="174" y="82"/>
                    </a:lnTo>
                    <a:lnTo>
                      <a:pt x="164" y="25"/>
                    </a:lnTo>
                    <a:lnTo>
                      <a:pt x="147" y="0"/>
                    </a:lnTo>
                    <a:lnTo>
                      <a:pt x="123" y="1"/>
                    </a:lnTo>
                    <a:lnTo>
                      <a:pt x="99" y="15"/>
                    </a:lnTo>
                    <a:lnTo>
                      <a:pt x="75" y="38"/>
                    </a:lnTo>
                    <a:lnTo>
                      <a:pt x="52" y="65"/>
                    </a:lnTo>
                    <a:lnTo>
                      <a:pt x="31" y="95"/>
                    </a:lnTo>
                    <a:lnTo>
                      <a:pt x="15" y="121"/>
                    </a:lnTo>
                    <a:lnTo>
                      <a:pt x="4" y="139"/>
                    </a:lnTo>
                    <a:lnTo>
                      <a:pt x="0" y="146"/>
                    </a:lnTo>
                    <a:lnTo>
                      <a:pt x="5" y="141"/>
                    </a:lnTo>
                    <a:lnTo>
                      <a:pt x="16" y="131"/>
                    </a:lnTo>
                    <a:lnTo>
                      <a:pt x="33" y="116"/>
                    </a:lnTo>
                    <a:lnTo>
                      <a:pt x="53" y="100"/>
                    </a:lnTo>
                    <a:lnTo>
                      <a:pt x="74" y="84"/>
                    </a:lnTo>
                    <a:lnTo>
                      <a:pt x="95" y="72"/>
                    </a:lnTo>
                    <a:lnTo>
                      <a:pt x="113" y="65"/>
                    </a:lnTo>
                    <a:lnTo>
                      <a:pt x="126" y="68"/>
                    </a:lnTo>
                    <a:lnTo>
                      <a:pt x="135" y="83"/>
                    </a:lnTo>
                    <a:lnTo>
                      <a:pt x="142" y="111"/>
                    </a:lnTo>
                    <a:lnTo>
                      <a:pt x="148" y="149"/>
                    </a:lnTo>
                    <a:lnTo>
                      <a:pt x="152" y="191"/>
                    </a:lnTo>
                    <a:lnTo>
                      <a:pt x="156" y="232"/>
                    </a:lnTo>
                    <a:lnTo>
                      <a:pt x="158" y="268"/>
                    </a:lnTo>
                    <a:lnTo>
                      <a:pt x="160" y="292"/>
                    </a:lnTo>
                    <a:lnTo>
                      <a:pt x="160" y="301"/>
                    </a:lnTo>
                    <a:lnTo>
                      <a:pt x="159" y="293"/>
                    </a:lnTo>
                    <a:lnTo>
                      <a:pt x="156" y="272"/>
                    </a:lnTo>
                    <a:lnTo>
                      <a:pt x="151" y="240"/>
                    </a:lnTo>
                    <a:lnTo>
                      <a:pt x="143" y="205"/>
                    </a:lnTo>
                    <a:lnTo>
                      <a:pt x="134" y="169"/>
                    </a:lnTo>
                    <a:lnTo>
                      <a:pt x="123" y="139"/>
                    </a:lnTo>
                    <a:lnTo>
                      <a:pt x="110" y="118"/>
                    </a:lnTo>
                    <a:lnTo>
                      <a:pt x="95" y="111"/>
                    </a:lnTo>
                    <a:lnTo>
                      <a:pt x="79" y="116"/>
                    </a:lnTo>
                    <a:lnTo>
                      <a:pt x="62" y="126"/>
                    </a:lnTo>
                    <a:lnTo>
                      <a:pt x="47" y="139"/>
                    </a:lnTo>
                    <a:lnTo>
                      <a:pt x="35" y="154"/>
                    </a:lnTo>
                    <a:lnTo>
                      <a:pt x="23" y="169"/>
                    </a:lnTo>
                    <a:lnTo>
                      <a:pt x="14" y="181"/>
                    </a:lnTo>
                    <a:lnTo>
                      <a:pt x="8" y="190"/>
                    </a:lnTo>
                    <a:lnTo>
                      <a:pt x="6" y="1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34" name="Freeform 213"/>
              <p:cNvSpPr>
                <a:spLocks/>
              </p:cNvSpPr>
              <p:nvPr/>
            </p:nvSpPr>
            <p:spPr bwMode="auto">
              <a:xfrm>
                <a:off x="1044" y="1897"/>
                <a:ext cx="179" cy="113"/>
              </a:xfrm>
              <a:custGeom>
                <a:avLst/>
                <a:gdLst>
                  <a:gd name="T0" fmla="*/ 1 w 358"/>
                  <a:gd name="T1" fmla="*/ 1 h 226"/>
                  <a:gd name="T2" fmla="*/ 1 w 358"/>
                  <a:gd name="T3" fmla="*/ 1 h 226"/>
                  <a:gd name="T4" fmla="*/ 1 w 358"/>
                  <a:gd name="T5" fmla="*/ 1 h 226"/>
                  <a:gd name="T6" fmla="*/ 1 w 358"/>
                  <a:gd name="T7" fmla="*/ 1 h 226"/>
                  <a:gd name="T8" fmla="*/ 1 w 358"/>
                  <a:gd name="T9" fmla="*/ 1 h 226"/>
                  <a:gd name="T10" fmla="*/ 1 w 358"/>
                  <a:gd name="T11" fmla="*/ 1 h 226"/>
                  <a:gd name="T12" fmla="*/ 1 w 358"/>
                  <a:gd name="T13" fmla="*/ 1 h 226"/>
                  <a:gd name="T14" fmla="*/ 1 w 358"/>
                  <a:gd name="T15" fmla="*/ 1 h 226"/>
                  <a:gd name="T16" fmla="*/ 1 w 358"/>
                  <a:gd name="T17" fmla="*/ 1 h 226"/>
                  <a:gd name="T18" fmla="*/ 1 w 358"/>
                  <a:gd name="T19" fmla="*/ 1 h 226"/>
                  <a:gd name="T20" fmla="*/ 1 w 358"/>
                  <a:gd name="T21" fmla="*/ 1 h 226"/>
                  <a:gd name="T22" fmla="*/ 1 w 358"/>
                  <a:gd name="T23" fmla="*/ 1 h 226"/>
                  <a:gd name="T24" fmla="*/ 1 w 358"/>
                  <a:gd name="T25" fmla="*/ 1 h 226"/>
                  <a:gd name="T26" fmla="*/ 1 w 358"/>
                  <a:gd name="T27" fmla="*/ 1 h 226"/>
                  <a:gd name="T28" fmla="*/ 1 w 358"/>
                  <a:gd name="T29" fmla="*/ 1 h 226"/>
                  <a:gd name="T30" fmla="*/ 1 w 358"/>
                  <a:gd name="T31" fmla="*/ 1 h 226"/>
                  <a:gd name="T32" fmla="*/ 1 w 358"/>
                  <a:gd name="T33" fmla="*/ 1 h 226"/>
                  <a:gd name="T34" fmla="*/ 1 w 358"/>
                  <a:gd name="T35" fmla="*/ 1 h 226"/>
                  <a:gd name="T36" fmla="*/ 1 w 358"/>
                  <a:gd name="T37" fmla="*/ 1 h 226"/>
                  <a:gd name="T38" fmla="*/ 1 w 358"/>
                  <a:gd name="T39" fmla="*/ 1 h 226"/>
                  <a:gd name="T40" fmla="*/ 1 w 358"/>
                  <a:gd name="T41" fmla="*/ 1 h 226"/>
                  <a:gd name="T42" fmla="*/ 1 w 358"/>
                  <a:gd name="T43" fmla="*/ 1 h 226"/>
                  <a:gd name="T44" fmla="*/ 1 w 358"/>
                  <a:gd name="T45" fmla="*/ 1 h 226"/>
                  <a:gd name="T46" fmla="*/ 1 w 358"/>
                  <a:gd name="T47" fmla="*/ 1 h 226"/>
                  <a:gd name="T48" fmla="*/ 1 w 358"/>
                  <a:gd name="T49" fmla="*/ 1 h 226"/>
                  <a:gd name="T50" fmla="*/ 1 w 358"/>
                  <a:gd name="T51" fmla="*/ 1 h 226"/>
                  <a:gd name="T52" fmla="*/ 1 w 358"/>
                  <a:gd name="T53" fmla="*/ 1 h 226"/>
                  <a:gd name="T54" fmla="*/ 1 w 358"/>
                  <a:gd name="T55" fmla="*/ 1 h 226"/>
                  <a:gd name="T56" fmla="*/ 1 w 358"/>
                  <a:gd name="T57" fmla="*/ 1 h 226"/>
                  <a:gd name="T58" fmla="*/ 1 w 358"/>
                  <a:gd name="T59" fmla="*/ 1 h 226"/>
                  <a:gd name="T60" fmla="*/ 1 w 358"/>
                  <a:gd name="T61" fmla="*/ 1 h 226"/>
                  <a:gd name="T62" fmla="*/ 1 w 358"/>
                  <a:gd name="T63" fmla="*/ 1 h 2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58"/>
                  <a:gd name="T97" fmla="*/ 0 h 226"/>
                  <a:gd name="T98" fmla="*/ 358 w 358"/>
                  <a:gd name="T99" fmla="*/ 226 h 22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58" h="226">
                    <a:moveTo>
                      <a:pt x="344" y="172"/>
                    </a:moveTo>
                    <a:lnTo>
                      <a:pt x="346" y="164"/>
                    </a:lnTo>
                    <a:lnTo>
                      <a:pt x="350" y="144"/>
                    </a:lnTo>
                    <a:lnTo>
                      <a:pt x="356" y="116"/>
                    </a:lnTo>
                    <a:lnTo>
                      <a:pt x="358" y="83"/>
                    </a:lnTo>
                    <a:lnTo>
                      <a:pt x="358" y="51"/>
                    </a:lnTo>
                    <a:lnTo>
                      <a:pt x="352" y="23"/>
                    </a:lnTo>
                    <a:lnTo>
                      <a:pt x="340" y="5"/>
                    </a:lnTo>
                    <a:lnTo>
                      <a:pt x="317" y="0"/>
                    </a:lnTo>
                    <a:lnTo>
                      <a:pt x="300" y="4"/>
                    </a:lnTo>
                    <a:lnTo>
                      <a:pt x="282" y="12"/>
                    </a:lnTo>
                    <a:lnTo>
                      <a:pt x="259" y="25"/>
                    </a:lnTo>
                    <a:lnTo>
                      <a:pt x="236" y="40"/>
                    </a:lnTo>
                    <a:lnTo>
                      <a:pt x="209" y="57"/>
                    </a:lnTo>
                    <a:lnTo>
                      <a:pt x="183" y="75"/>
                    </a:lnTo>
                    <a:lnTo>
                      <a:pt x="156" y="96"/>
                    </a:lnTo>
                    <a:lnTo>
                      <a:pt x="130" y="117"/>
                    </a:lnTo>
                    <a:lnTo>
                      <a:pt x="105" y="137"/>
                    </a:lnTo>
                    <a:lnTo>
                      <a:pt x="80" y="157"/>
                    </a:lnTo>
                    <a:lnTo>
                      <a:pt x="59" y="175"/>
                    </a:lnTo>
                    <a:lnTo>
                      <a:pt x="39" y="192"/>
                    </a:lnTo>
                    <a:lnTo>
                      <a:pt x="23" y="207"/>
                    </a:lnTo>
                    <a:lnTo>
                      <a:pt x="10" y="217"/>
                    </a:lnTo>
                    <a:lnTo>
                      <a:pt x="2" y="224"/>
                    </a:lnTo>
                    <a:lnTo>
                      <a:pt x="0" y="226"/>
                    </a:lnTo>
                    <a:lnTo>
                      <a:pt x="2" y="225"/>
                    </a:lnTo>
                    <a:lnTo>
                      <a:pt x="9" y="220"/>
                    </a:lnTo>
                    <a:lnTo>
                      <a:pt x="21" y="212"/>
                    </a:lnTo>
                    <a:lnTo>
                      <a:pt x="35" y="203"/>
                    </a:lnTo>
                    <a:lnTo>
                      <a:pt x="53" y="193"/>
                    </a:lnTo>
                    <a:lnTo>
                      <a:pt x="72" y="181"/>
                    </a:lnTo>
                    <a:lnTo>
                      <a:pt x="94" y="169"/>
                    </a:lnTo>
                    <a:lnTo>
                      <a:pt x="116" y="156"/>
                    </a:lnTo>
                    <a:lnTo>
                      <a:pt x="139" y="143"/>
                    </a:lnTo>
                    <a:lnTo>
                      <a:pt x="162" y="132"/>
                    </a:lnTo>
                    <a:lnTo>
                      <a:pt x="184" y="121"/>
                    </a:lnTo>
                    <a:lnTo>
                      <a:pt x="205" y="113"/>
                    </a:lnTo>
                    <a:lnTo>
                      <a:pt x="223" y="106"/>
                    </a:lnTo>
                    <a:lnTo>
                      <a:pt x="241" y="103"/>
                    </a:lnTo>
                    <a:lnTo>
                      <a:pt x="253" y="103"/>
                    </a:lnTo>
                    <a:lnTo>
                      <a:pt x="264" y="106"/>
                    </a:lnTo>
                    <a:lnTo>
                      <a:pt x="277" y="119"/>
                    </a:lnTo>
                    <a:lnTo>
                      <a:pt x="290" y="135"/>
                    </a:lnTo>
                    <a:lnTo>
                      <a:pt x="300" y="154"/>
                    </a:lnTo>
                    <a:lnTo>
                      <a:pt x="308" y="171"/>
                    </a:lnTo>
                    <a:lnTo>
                      <a:pt x="315" y="188"/>
                    </a:lnTo>
                    <a:lnTo>
                      <a:pt x="320" y="202"/>
                    </a:lnTo>
                    <a:lnTo>
                      <a:pt x="322" y="211"/>
                    </a:lnTo>
                    <a:lnTo>
                      <a:pt x="323" y="215"/>
                    </a:lnTo>
                    <a:lnTo>
                      <a:pt x="323" y="208"/>
                    </a:lnTo>
                    <a:lnTo>
                      <a:pt x="322" y="189"/>
                    </a:lnTo>
                    <a:lnTo>
                      <a:pt x="320" y="163"/>
                    </a:lnTo>
                    <a:lnTo>
                      <a:pt x="314" y="133"/>
                    </a:lnTo>
                    <a:lnTo>
                      <a:pt x="306" y="105"/>
                    </a:lnTo>
                    <a:lnTo>
                      <a:pt x="293" y="81"/>
                    </a:lnTo>
                    <a:lnTo>
                      <a:pt x="276" y="66"/>
                    </a:lnTo>
                    <a:lnTo>
                      <a:pt x="253" y="65"/>
                    </a:lnTo>
                    <a:lnTo>
                      <a:pt x="257" y="61"/>
                    </a:lnTo>
                    <a:lnTo>
                      <a:pt x="266" y="53"/>
                    </a:lnTo>
                    <a:lnTo>
                      <a:pt x="280" y="46"/>
                    </a:lnTo>
                    <a:lnTo>
                      <a:pt x="296" y="44"/>
                    </a:lnTo>
                    <a:lnTo>
                      <a:pt x="311" y="51"/>
                    </a:lnTo>
                    <a:lnTo>
                      <a:pt x="326" y="72"/>
                    </a:lnTo>
                    <a:lnTo>
                      <a:pt x="337" y="111"/>
                    </a:lnTo>
                    <a:lnTo>
                      <a:pt x="344" y="1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35" name="Freeform 214"/>
              <p:cNvSpPr>
                <a:spLocks/>
              </p:cNvSpPr>
              <p:nvPr/>
            </p:nvSpPr>
            <p:spPr bwMode="auto">
              <a:xfrm>
                <a:off x="1219" y="1818"/>
                <a:ext cx="130" cy="173"/>
              </a:xfrm>
              <a:custGeom>
                <a:avLst/>
                <a:gdLst>
                  <a:gd name="T0" fmla="*/ 1 w 260"/>
                  <a:gd name="T1" fmla="*/ 1 h 345"/>
                  <a:gd name="T2" fmla="*/ 1 w 260"/>
                  <a:gd name="T3" fmla="*/ 1 h 345"/>
                  <a:gd name="T4" fmla="*/ 1 w 260"/>
                  <a:gd name="T5" fmla="*/ 1 h 345"/>
                  <a:gd name="T6" fmla="*/ 1 w 260"/>
                  <a:gd name="T7" fmla="*/ 1 h 345"/>
                  <a:gd name="T8" fmla="*/ 1 w 260"/>
                  <a:gd name="T9" fmla="*/ 1 h 345"/>
                  <a:gd name="T10" fmla="*/ 1 w 260"/>
                  <a:gd name="T11" fmla="*/ 1 h 345"/>
                  <a:gd name="T12" fmla="*/ 1 w 260"/>
                  <a:gd name="T13" fmla="*/ 1 h 345"/>
                  <a:gd name="T14" fmla="*/ 1 w 260"/>
                  <a:gd name="T15" fmla="*/ 1 h 345"/>
                  <a:gd name="T16" fmla="*/ 1 w 260"/>
                  <a:gd name="T17" fmla="*/ 1 h 345"/>
                  <a:gd name="T18" fmla="*/ 1 w 260"/>
                  <a:gd name="T19" fmla="*/ 1 h 345"/>
                  <a:gd name="T20" fmla="*/ 1 w 260"/>
                  <a:gd name="T21" fmla="*/ 1 h 345"/>
                  <a:gd name="T22" fmla="*/ 1 w 260"/>
                  <a:gd name="T23" fmla="*/ 1 h 345"/>
                  <a:gd name="T24" fmla="*/ 1 w 260"/>
                  <a:gd name="T25" fmla="*/ 1 h 345"/>
                  <a:gd name="T26" fmla="*/ 1 w 260"/>
                  <a:gd name="T27" fmla="*/ 1 h 345"/>
                  <a:gd name="T28" fmla="*/ 1 w 260"/>
                  <a:gd name="T29" fmla="*/ 1 h 345"/>
                  <a:gd name="T30" fmla="*/ 1 w 260"/>
                  <a:gd name="T31" fmla="*/ 1 h 345"/>
                  <a:gd name="T32" fmla="*/ 1 w 260"/>
                  <a:gd name="T33" fmla="*/ 0 h 345"/>
                  <a:gd name="T34" fmla="*/ 1 w 260"/>
                  <a:gd name="T35" fmla="*/ 1 h 345"/>
                  <a:gd name="T36" fmla="*/ 1 w 260"/>
                  <a:gd name="T37" fmla="*/ 1 h 345"/>
                  <a:gd name="T38" fmla="*/ 1 w 260"/>
                  <a:gd name="T39" fmla="*/ 1 h 345"/>
                  <a:gd name="T40" fmla="*/ 1 w 260"/>
                  <a:gd name="T41" fmla="*/ 1 h 345"/>
                  <a:gd name="T42" fmla="*/ 1 w 260"/>
                  <a:gd name="T43" fmla="*/ 1 h 345"/>
                  <a:gd name="T44" fmla="*/ 1 w 260"/>
                  <a:gd name="T45" fmla="*/ 1 h 345"/>
                  <a:gd name="T46" fmla="*/ 1 w 260"/>
                  <a:gd name="T47" fmla="*/ 1 h 345"/>
                  <a:gd name="T48" fmla="*/ 1 w 260"/>
                  <a:gd name="T49" fmla="*/ 1 h 345"/>
                  <a:gd name="T50" fmla="*/ 1 w 260"/>
                  <a:gd name="T51" fmla="*/ 1 h 345"/>
                  <a:gd name="T52" fmla="*/ 0 w 260"/>
                  <a:gd name="T53" fmla="*/ 1 h 345"/>
                  <a:gd name="T54" fmla="*/ 1 w 260"/>
                  <a:gd name="T55" fmla="*/ 1 h 34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0"/>
                  <a:gd name="T85" fmla="*/ 0 h 345"/>
                  <a:gd name="T86" fmla="*/ 260 w 260"/>
                  <a:gd name="T87" fmla="*/ 345 h 34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0" h="345">
                    <a:moveTo>
                      <a:pt x="19" y="284"/>
                    </a:moveTo>
                    <a:lnTo>
                      <a:pt x="22" y="281"/>
                    </a:lnTo>
                    <a:lnTo>
                      <a:pt x="27" y="273"/>
                    </a:lnTo>
                    <a:lnTo>
                      <a:pt x="38" y="259"/>
                    </a:lnTo>
                    <a:lnTo>
                      <a:pt x="50" y="241"/>
                    </a:lnTo>
                    <a:lnTo>
                      <a:pt x="67" y="221"/>
                    </a:lnTo>
                    <a:lnTo>
                      <a:pt x="84" y="197"/>
                    </a:lnTo>
                    <a:lnTo>
                      <a:pt x="103" y="172"/>
                    </a:lnTo>
                    <a:lnTo>
                      <a:pt x="124" y="146"/>
                    </a:lnTo>
                    <a:lnTo>
                      <a:pt x="145" y="121"/>
                    </a:lnTo>
                    <a:lnTo>
                      <a:pt x="166" y="95"/>
                    </a:lnTo>
                    <a:lnTo>
                      <a:pt x="185" y="71"/>
                    </a:lnTo>
                    <a:lnTo>
                      <a:pt x="205" y="49"/>
                    </a:lnTo>
                    <a:lnTo>
                      <a:pt x="222" y="31"/>
                    </a:lnTo>
                    <a:lnTo>
                      <a:pt x="237" y="15"/>
                    </a:lnTo>
                    <a:lnTo>
                      <a:pt x="251" y="4"/>
                    </a:lnTo>
                    <a:lnTo>
                      <a:pt x="260" y="0"/>
                    </a:lnTo>
                    <a:lnTo>
                      <a:pt x="257" y="7"/>
                    </a:lnTo>
                    <a:lnTo>
                      <a:pt x="247" y="25"/>
                    </a:lnTo>
                    <a:lnTo>
                      <a:pt x="232" y="51"/>
                    </a:lnTo>
                    <a:lnTo>
                      <a:pt x="214" y="85"/>
                    </a:lnTo>
                    <a:lnTo>
                      <a:pt x="193" y="121"/>
                    </a:lnTo>
                    <a:lnTo>
                      <a:pt x="171" y="156"/>
                    </a:lnTo>
                    <a:lnTo>
                      <a:pt x="149" y="190"/>
                    </a:lnTo>
                    <a:lnTo>
                      <a:pt x="130" y="217"/>
                    </a:lnTo>
                    <a:lnTo>
                      <a:pt x="170" y="136"/>
                    </a:lnTo>
                    <a:lnTo>
                      <a:pt x="0" y="345"/>
                    </a:lnTo>
                    <a:lnTo>
                      <a:pt x="19" y="2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36" name="Freeform 215"/>
              <p:cNvSpPr>
                <a:spLocks/>
              </p:cNvSpPr>
              <p:nvPr/>
            </p:nvSpPr>
            <p:spPr bwMode="auto">
              <a:xfrm>
                <a:off x="1190" y="2056"/>
                <a:ext cx="13" cy="14"/>
              </a:xfrm>
              <a:custGeom>
                <a:avLst/>
                <a:gdLst>
                  <a:gd name="T0" fmla="*/ 0 w 27"/>
                  <a:gd name="T1" fmla="*/ 0 h 28"/>
                  <a:gd name="T2" fmla="*/ 0 w 27"/>
                  <a:gd name="T3" fmla="*/ 1 h 28"/>
                  <a:gd name="T4" fmla="*/ 0 w 27"/>
                  <a:gd name="T5" fmla="*/ 1 h 28"/>
                  <a:gd name="T6" fmla="*/ 0 w 27"/>
                  <a:gd name="T7" fmla="*/ 1 h 28"/>
                  <a:gd name="T8" fmla="*/ 0 w 27"/>
                  <a:gd name="T9" fmla="*/ 0 h 28"/>
                  <a:gd name="T10" fmla="*/ 0 60000 65536"/>
                  <a:gd name="T11" fmla="*/ 0 60000 65536"/>
                  <a:gd name="T12" fmla="*/ 0 60000 65536"/>
                  <a:gd name="T13" fmla="*/ 0 60000 65536"/>
                  <a:gd name="T14" fmla="*/ 0 60000 65536"/>
                  <a:gd name="T15" fmla="*/ 0 w 27"/>
                  <a:gd name="T16" fmla="*/ 0 h 28"/>
                  <a:gd name="T17" fmla="*/ 27 w 27"/>
                  <a:gd name="T18" fmla="*/ 28 h 28"/>
                </a:gdLst>
                <a:ahLst/>
                <a:cxnLst>
                  <a:cxn ang="T10">
                    <a:pos x="T0" y="T1"/>
                  </a:cxn>
                  <a:cxn ang="T11">
                    <a:pos x="T2" y="T3"/>
                  </a:cxn>
                  <a:cxn ang="T12">
                    <a:pos x="T4" y="T5"/>
                  </a:cxn>
                  <a:cxn ang="T13">
                    <a:pos x="T6" y="T7"/>
                  </a:cxn>
                  <a:cxn ang="T14">
                    <a:pos x="T8" y="T9"/>
                  </a:cxn>
                </a:cxnLst>
                <a:rect l="T15" t="T16" r="T17" b="T18"/>
                <a:pathLst>
                  <a:path w="27" h="28">
                    <a:moveTo>
                      <a:pt x="11" y="0"/>
                    </a:moveTo>
                    <a:lnTo>
                      <a:pt x="0" y="22"/>
                    </a:lnTo>
                    <a:lnTo>
                      <a:pt x="16" y="28"/>
                    </a:lnTo>
                    <a:lnTo>
                      <a:pt x="27" y="10"/>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37" name="Freeform 216"/>
              <p:cNvSpPr>
                <a:spLocks/>
              </p:cNvSpPr>
              <p:nvPr/>
            </p:nvSpPr>
            <p:spPr bwMode="auto">
              <a:xfrm>
                <a:off x="1214" y="2063"/>
                <a:ext cx="14" cy="13"/>
              </a:xfrm>
              <a:custGeom>
                <a:avLst/>
                <a:gdLst>
                  <a:gd name="T0" fmla="*/ 1 w 28"/>
                  <a:gd name="T1" fmla="*/ 0 h 28"/>
                  <a:gd name="T2" fmla="*/ 0 w 28"/>
                  <a:gd name="T3" fmla="*/ 0 h 28"/>
                  <a:gd name="T4" fmla="*/ 1 w 28"/>
                  <a:gd name="T5" fmla="*/ 0 h 28"/>
                  <a:gd name="T6" fmla="*/ 1 w 28"/>
                  <a:gd name="T7" fmla="*/ 0 h 28"/>
                  <a:gd name="T8" fmla="*/ 1 w 28"/>
                  <a:gd name="T9" fmla="*/ 0 h 28"/>
                  <a:gd name="T10" fmla="*/ 0 60000 65536"/>
                  <a:gd name="T11" fmla="*/ 0 60000 65536"/>
                  <a:gd name="T12" fmla="*/ 0 60000 65536"/>
                  <a:gd name="T13" fmla="*/ 0 60000 65536"/>
                  <a:gd name="T14" fmla="*/ 0 60000 65536"/>
                  <a:gd name="T15" fmla="*/ 0 w 28"/>
                  <a:gd name="T16" fmla="*/ 0 h 28"/>
                  <a:gd name="T17" fmla="*/ 28 w 28"/>
                  <a:gd name="T18" fmla="*/ 28 h 28"/>
                </a:gdLst>
                <a:ahLst/>
                <a:cxnLst>
                  <a:cxn ang="T10">
                    <a:pos x="T0" y="T1"/>
                  </a:cxn>
                  <a:cxn ang="T11">
                    <a:pos x="T2" y="T3"/>
                  </a:cxn>
                  <a:cxn ang="T12">
                    <a:pos x="T4" y="T5"/>
                  </a:cxn>
                  <a:cxn ang="T13">
                    <a:pos x="T6" y="T7"/>
                  </a:cxn>
                  <a:cxn ang="T14">
                    <a:pos x="T8" y="T9"/>
                  </a:cxn>
                </a:cxnLst>
                <a:rect l="T15" t="T16" r="T17" b="T18"/>
                <a:pathLst>
                  <a:path w="28" h="28">
                    <a:moveTo>
                      <a:pt x="12" y="0"/>
                    </a:moveTo>
                    <a:lnTo>
                      <a:pt x="0" y="23"/>
                    </a:lnTo>
                    <a:lnTo>
                      <a:pt x="18" y="28"/>
                    </a:lnTo>
                    <a:lnTo>
                      <a:pt x="28" y="9"/>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38" name="Freeform 217"/>
              <p:cNvSpPr>
                <a:spLocks/>
              </p:cNvSpPr>
              <p:nvPr/>
            </p:nvSpPr>
            <p:spPr bwMode="auto">
              <a:xfrm>
                <a:off x="1204" y="2037"/>
                <a:ext cx="13" cy="14"/>
              </a:xfrm>
              <a:custGeom>
                <a:avLst/>
                <a:gdLst>
                  <a:gd name="T0" fmla="*/ 1 w 26"/>
                  <a:gd name="T1" fmla="*/ 0 h 28"/>
                  <a:gd name="T2" fmla="*/ 0 w 26"/>
                  <a:gd name="T3" fmla="*/ 1 h 28"/>
                  <a:gd name="T4" fmla="*/ 1 w 26"/>
                  <a:gd name="T5" fmla="*/ 1 h 28"/>
                  <a:gd name="T6" fmla="*/ 1 w 26"/>
                  <a:gd name="T7" fmla="*/ 1 h 28"/>
                  <a:gd name="T8" fmla="*/ 1 w 26"/>
                  <a:gd name="T9" fmla="*/ 0 h 28"/>
                  <a:gd name="T10" fmla="*/ 0 60000 65536"/>
                  <a:gd name="T11" fmla="*/ 0 60000 65536"/>
                  <a:gd name="T12" fmla="*/ 0 60000 65536"/>
                  <a:gd name="T13" fmla="*/ 0 60000 65536"/>
                  <a:gd name="T14" fmla="*/ 0 60000 65536"/>
                  <a:gd name="T15" fmla="*/ 0 w 26"/>
                  <a:gd name="T16" fmla="*/ 0 h 28"/>
                  <a:gd name="T17" fmla="*/ 26 w 26"/>
                  <a:gd name="T18" fmla="*/ 28 h 28"/>
                </a:gdLst>
                <a:ahLst/>
                <a:cxnLst>
                  <a:cxn ang="T10">
                    <a:pos x="T0" y="T1"/>
                  </a:cxn>
                  <a:cxn ang="T11">
                    <a:pos x="T2" y="T3"/>
                  </a:cxn>
                  <a:cxn ang="T12">
                    <a:pos x="T4" y="T5"/>
                  </a:cxn>
                  <a:cxn ang="T13">
                    <a:pos x="T6" y="T7"/>
                  </a:cxn>
                  <a:cxn ang="T14">
                    <a:pos x="T8" y="T9"/>
                  </a:cxn>
                </a:cxnLst>
                <a:rect l="T15" t="T16" r="T17" b="T18"/>
                <a:pathLst>
                  <a:path w="26" h="28">
                    <a:moveTo>
                      <a:pt x="11" y="0"/>
                    </a:moveTo>
                    <a:lnTo>
                      <a:pt x="0" y="22"/>
                    </a:lnTo>
                    <a:lnTo>
                      <a:pt x="16" y="28"/>
                    </a:lnTo>
                    <a:lnTo>
                      <a:pt x="26" y="8"/>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39" name="Freeform 218"/>
              <p:cNvSpPr>
                <a:spLocks/>
              </p:cNvSpPr>
              <p:nvPr/>
            </p:nvSpPr>
            <p:spPr bwMode="auto">
              <a:xfrm>
                <a:off x="1176" y="2075"/>
                <a:ext cx="14" cy="13"/>
              </a:xfrm>
              <a:custGeom>
                <a:avLst/>
                <a:gdLst>
                  <a:gd name="T0" fmla="*/ 1 w 26"/>
                  <a:gd name="T1" fmla="*/ 0 h 28"/>
                  <a:gd name="T2" fmla="*/ 0 w 26"/>
                  <a:gd name="T3" fmla="*/ 0 h 28"/>
                  <a:gd name="T4" fmla="*/ 1 w 26"/>
                  <a:gd name="T5" fmla="*/ 0 h 28"/>
                  <a:gd name="T6" fmla="*/ 1 w 26"/>
                  <a:gd name="T7" fmla="*/ 0 h 28"/>
                  <a:gd name="T8" fmla="*/ 1 w 26"/>
                  <a:gd name="T9" fmla="*/ 0 h 28"/>
                  <a:gd name="T10" fmla="*/ 0 60000 65536"/>
                  <a:gd name="T11" fmla="*/ 0 60000 65536"/>
                  <a:gd name="T12" fmla="*/ 0 60000 65536"/>
                  <a:gd name="T13" fmla="*/ 0 60000 65536"/>
                  <a:gd name="T14" fmla="*/ 0 60000 65536"/>
                  <a:gd name="T15" fmla="*/ 0 w 26"/>
                  <a:gd name="T16" fmla="*/ 0 h 28"/>
                  <a:gd name="T17" fmla="*/ 26 w 26"/>
                  <a:gd name="T18" fmla="*/ 28 h 28"/>
                </a:gdLst>
                <a:ahLst/>
                <a:cxnLst>
                  <a:cxn ang="T10">
                    <a:pos x="T0" y="T1"/>
                  </a:cxn>
                  <a:cxn ang="T11">
                    <a:pos x="T2" y="T3"/>
                  </a:cxn>
                  <a:cxn ang="T12">
                    <a:pos x="T4" y="T5"/>
                  </a:cxn>
                  <a:cxn ang="T13">
                    <a:pos x="T6" y="T7"/>
                  </a:cxn>
                  <a:cxn ang="T14">
                    <a:pos x="T8" y="T9"/>
                  </a:cxn>
                </a:cxnLst>
                <a:rect l="T15" t="T16" r="T17" b="T18"/>
                <a:pathLst>
                  <a:path w="26" h="28">
                    <a:moveTo>
                      <a:pt x="11" y="0"/>
                    </a:moveTo>
                    <a:lnTo>
                      <a:pt x="0" y="23"/>
                    </a:lnTo>
                    <a:lnTo>
                      <a:pt x="16" y="28"/>
                    </a:lnTo>
                    <a:lnTo>
                      <a:pt x="26" y="9"/>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40" name="Freeform 219"/>
              <p:cNvSpPr>
                <a:spLocks/>
              </p:cNvSpPr>
              <p:nvPr/>
            </p:nvSpPr>
            <p:spPr bwMode="auto">
              <a:xfrm>
                <a:off x="1195" y="2080"/>
                <a:ext cx="14" cy="14"/>
              </a:xfrm>
              <a:custGeom>
                <a:avLst/>
                <a:gdLst>
                  <a:gd name="T0" fmla="*/ 1 w 27"/>
                  <a:gd name="T1" fmla="*/ 0 h 27"/>
                  <a:gd name="T2" fmla="*/ 0 w 27"/>
                  <a:gd name="T3" fmla="*/ 1 h 27"/>
                  <a:gd name="T4" fmla="*/ 1 w 27"/>
                  <a:gd name="T5" fmla="*/ 1 h 27"/>
                  <a:gd name="T6" fmla="*/ 1 w 27"/>
                  <a:gd name="T7" fmla="*/ 1 h 27"/>
                  <a:gd name="T8" fmla="*/ 1 w 27"/>
                  <a:gd name="T9" fmla="*/ 0 h 27"/>
                  <a:gd name="T10" fmla="*/ 0 60000 65536"/>
                  <a:gd name="T11" fmla="*/ 0 60000 65536"/>
                  <a:gd name="T12" fmla="*/ 0 60000 65536"/>
                  <a:gd name="T13" fmla="*/ 0 60000 65536"/>
                  <a:gd name="T14" fmla="*/ 0 60000 65536"/>
                  <a:gd name="T15" fmla="*/ 0 w 27"/>
                  <a:gd name="T16" fmla="*/ 0 h 27"/>
                  <a:gd name="T17" fmla="*/ 27 w 27"/>
                  <a:gd name="T18" fmla="*/ 27 h 27"/>
                </a:gdLst>
                <a:ahLst/>
                <a:cxnLst>
                  <a:cxn ang="T10">
                    <a:pos x="T0" y="T1"/>
                  </a:cxn>
                  <a:cxn ang="T11">
                    <a:pos x="T2" y="T3"/>
                  </a:cxn>
                  <a:cxn ang="T12">
                    <a:pos x="T4" y="T5"/>
                  </a:cxn>
                  <a:cxn ang="T13">
                    <a:pos x="T6" y="T7"/>
                  </a:cxn>
                  <a:cxn ang="T14">
                    <a:pos x="T8" y="T9"/>
                  </a:cxn>
                </a:cxnLst>
                <a:rect l="T15" t="T16" r="T17" b="T18"/>
                <a:pathLst>
                  <a:path w="27" h="27">
                    <a:moveTo>
                      <a:pt x="11" y="0"/>
                    </a:moveTo>
                    <a:lnTo>
                      <a:pt x="0" y="21"/>
                    </a:lnTo>
                    <a:lnTo>
                      <a:pt x="16" y="27"/>
                    </a:lnTo>
                    <a:lnTo>
                      <a:pt x="27" y="9"/>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41" name="Freeform 220"/>
              <p:cNvSpPr>
                <a:spLocks/>
              </p:cNvSpPr>
              <p:nvPr/>
            </p:nvSpPr>
            <p:spPr bwMode="auto">
              <a:xfrm>
                <a:off x="1217" y="2086"/>
                <a:ext cx="13" cy="13"/>
              </a:xfrm>
              <a:custGeom>
                <a:avLst/>
                <a:gdLst>
                  <a:gd name="T0" fmla="*/ 0 w 27"/>
                  <a:gd name="T1" fmla="*/ 0 h 28"/>
                  <a:gd name="T2" fmla="*/ 0 w 27"/>
                  <a:gd name="T3" fmla="*/ 0 h 28"/>
                  <a:gd name="T4" fmla="*/ 0 w 27"/>
                  <a:gd name="T5" fmla="*/ 0 h 28"/>
                  <a:gd name="T6" fmla="*/ 0 w 27"/>
                  <a:gd name="T7" fmla="*/ 0 h 28"/>
                  <a:gd name="T8" fmla="*/ 0 w 27"/>
                  <a:gd name="T9" fmla="*/ 0 h 28"/>
                  <a:gd name="T10" fmla="*/ 0 60000 65536"/>
                  <a:gd name="T11" fmla="*/ 0 60000 65536"/>
                  <a:gd name="T12" fmla="*/ 0 60000 65536"/>
                  <a:gd name="T13" fmla="*/ 0 60000 65536"/>
                  <a:gd name="T14" fmla="*/ 0 60000 65536"/>
                  <a:gd name="T15" fmla="*/ 0 w 27"/>
                  <a:gd name="T16" fmla="*/ 0 h 28"/>
                  <a:gd name="T17" fmla="*/ 27 w 27"/>
                  <a:gd name="T18" fmla="*/ 28 h 28"/>
                </a:gdLst>
                <a:ahLst/>
                <a:cxnLst>
                  <a:cxn ang="T10">
                    <a:pos x="T0" y="T1"/>
                  </a:cxn>
                  <a:cxn ang="T11">
                    <a:pos x="T2" y="T3"/>
                  </a:cxn>
                  <a:cxn ang="T12">
                    <a:pos x="T4" y="T5"/>
                  </a:cxn>
                  <a:cxn ang="T13">
                    <a:pos x="T6" y="T7"/>
                  </a:cxn>
                  <a:cxn ang="T14">
                    <a:pos x="T8" y="T9"/>
                  </a:cxn>
                </a:cxnLst>
                <a:rect l="T15" t="T16" r="T17" b="T18"/>
                <a:pathLst>
                  <a:path w="27" h="28">
                    <a:moveTo>
                      <a:pt x="12" y="0"/>
                    </a:moveTo>
                    <a:lnTo>
                      <a:pt x="0" y="23"/>
                    </a:lnTo>
                    <a:lnTo>
                      <a:pt x="16" y="28"/>
                    </a:lnTo>
                    <a:lnTo>
                      <a:pt x="27" y="9"/>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42" name="Freeform 221"/>
              <p:cNvSpPr>
                <a:spLocks/>
              </p:cNvSpPr>
              <p:nvPr/>
            </p:nvSpPr>
            <p:spPr bwMode="auto">
              <a:xfrm>
                <a:off x="1190" y="2101"/>
                <a:ext cx="13" cy="13"/>
              </a:xfrm>
              <a:custGeom>
                <a:avLst/>
                <a:gdLst>
                  <a:gd name="T0" fmla="*/ 0 w 27"/>
                  <a:gd name="T1" fmla="*/ 0 h 27"/>
                  <a:gd name="T2" fmla="*/ 0 w 27"/>
                  <a:gd name="T3" fmla="*/ 0 h 27"/>
                  <a:gd name="T4" fmla="*/ 0 w 27"/>
                  <a:gd name="T5" fmla="*/ 0 h 27"/>
                  <a:gd name="T6" fmla="*/ 0 w 27"/>
                  <a:gd name="T7" fmla="*/ 0 h 27"/>
                  <a:gd name="T8" fmla="*/ 0 w 27"/>
                  <a:gd name="T9" fmla="*/ 0 h 27"/>
                  <a:gd name="T10" fmla="*/ 0 60000 65536"/>
                  <a:gd name="T11" fmla="*/ 0 60000 65536"/>
                  <a:gd name="T12" fmla="*/ 0 60000 65536"/>
                  <a:gd name="T13" fmla="*/ 0 60000 65536"/>
                  <a:gd name="T14" fmla="*/ 0 60000 65536"/>
                  <a:gd name="T15" fmla="*/ 0 w 27"/>
                  <a:gd name="T16" fmla="*/ 0 h 27"/>
                  <a:gd name="T17" fmla="*/ 27 w 27"/>
                  <a:gd name="T18" fmla="*/ 27 h 27"/>
                </a:gdLst>
                <a:ahLst/>
                <a:cxnLst>
                  <a:cxn ang="T10">
                    <a:pos x="T0" y="T1"/>
                  </a:cxn>
                  <a:cxn ang="T11">
                    <a:pos x="T2" y="T3"/>
                  </a:cxn>
                  <a:cxn ang="T12">
                    <a:pos x="T4" y="T5"/>
                  </a:cxn>
                  <a:cxn ang="T13">
                    <a:pos x="T6" y="T7"/>
                  </a:cxn>
                  <a:cxn ang="T14">
                    <a:pos x="T8" y="T9"/>
                  </a:cxn>
                </a:cxnLst>
                <a:rect l="T15" t="T16" r="T17" b="T18"/>
                <a:pathLst>
                  <a:path w="27" h="27">
                    <a:moveTo>
                      <a:pt x="12" y="0"/>
                    </a:moveTo>
                    <a:lnTo>
                      <a:pt x="0" y="22"/>
                    </a:lnTo>
                    <a:lnTo>
                      <a:pt x="16" y="27"/>
                    </a:lnTo>
                    <a:lnTo>
                      <a:pt x="27" y="8"/>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43" name="Freeform 222"/>
              <p:cNvSpPr>
                <a:spLocks/>
              </p:cNvSpPr>
              <p:nvPr/>
            </p:nvSpPr>
            <p:spPr bwMode="auto">
              <a:xfrm>
                <a:off x="1209" y="2104"/>
                <a:ext cx="13" cy="14"/>
              </a:xfrm>
              <a:custGeom>
                <a:avLst/>
                <a:gdLst>
                  <a:gd name="T0" fmla="*/ 0 w 27"/>
                  <a:gd name="T1" fmla="*/ 0 h 28"/>
                  <a:gd name="T2" fmla="*/ 0 w 27"/>
                  <a:gd name="T3" fmla="*/ 1 h 28"/>
                  <a:gd name="T4" fmla="*/ 0 w 27"/>
                  <a:gd name="T5" fmla="*/ 1 h 28"/>
                  <a:gd name="T6" fmla="*/ 0 w 27"/>
                  <a:gd name="T7" fmla="*/ 1 h 28"/>
                  <a:gd name="T8" fmla="*/ 0 w 27"/>
                  <a:gd name="T9" fmla="*/ 0 h 28"/>
                  <a:gd name="T10" fmla="*/ 0 60000 65536"/>
                  <a:gd name="T11" fmla="*/ 0 60000 65536"/>
                  <a:gd name="T12" fmla="*/ 0 60000 65536"/>
                  <a:gd name="T13" fmla="*/ 0 60000 65536"/>
                  <a:gd name="T14" fmla="*/ 0 60000 65536"/>
                  <a:gd name="T15" fmla="*/ 0 w 27"/>
                  <a:gd name="T16" fmla="*/ 0 h 28"/>
                  <a:gd name="T17" fmla="*/ 27 w 27"/>
                  <a:gd name="T18" fmla="*/ 28 h 28"/>
                </a:gdLst>
                <a:ahLst/>
                <a:cxnLst>
                  <a:cxn ang="T10">
                    <a:pos x="T0" y="T1"/>
                  </a:cxn>
                  <a:cxn ang="T11">
                    <a:pos x="T2" y="T3"/>
                  </a:cxn>
                  <a:cxn ang="T12">
                    <a:pos x="T4" y="T5"/>
                  </a:cxn>
                  <a:cxn ang="T13">
                    <a:pos x="T6" y="T7"/>
                  </a:cxn>
                  <a:cxn ang="T14">
                    <a:pos x="T8" y="T9"/>
                  </a:cxn>
                </a:cxnLst>
                <a:rect l="T15" t="T16" r="T17" b="T18"/>
                <a:pathLst>
                  <a:path w="27" h="28">
                    <a:moveTo>
                      <a:pt x="12" y="0"/>
                    </a:moveTo>
                    <a:lnTo>
                      <a:pt x="0" y="23"/>
                    </a:lnTo>
                    <a:lnTo>
                      <a:pt x="16" y="28"/>
                    </a:lnTo>
                    <a:lnTo>
                      <a:pt x="27" y="9"/>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44" name="Freeform 223"/>
              <p:cNvSpPr>
                <a:spLocks/>
              </p:cNvSpPr>
              <p:nvPr/>
            </p:nvSpPr>
            <p:spPr bwMode="auto">
              <a:xfrm>
                <a:off x="1165" y="2095"/>
                <a:ext cx="13" cy="14"/>
              </a:xfrm>
              <a:custGeom>
                <a:avLst/>
                <a:gdLst>
                  <a:gd name="T0" fmla="*/ 1 w 26"/>
                  <a:gd name="T1" fmla="*/ 0 h 27"/>
                  <a:gd name="T2" fmla="*/ 0 w 26"/>
                  <a:gd name="T3" fmla="*/ 1 h 27"/>
                  <a:gd name="T4" fmla="*/ 1 w 26"/>
                  <a:gd name="T5" fmla="*/ 1 h 27"/>
                  <a:gd name="T6" fmla="*/ 1 w 26"/>
                  <a:gd name="T7" fmla="*/ 1 h 27"/>
                  <a:gd name="T8" fmla="*/ 1 w 26"/>
                  <a:gd name="T9" fmla="*/ 0 h 27"/>
                  <a:gd name="T10" fmla="*/ 0 60000 65536"/>
                  <a:gd name="T11" fmla="*/ 0 60000 65536"/>
                  <a:gd name="T12" fmla="*/ 0 60000 65536"/>
                  <a:gd name="T13" fmla="*/ 0 60000 65536"/>
                  <a:gd name="T14" fmla="*/ 0 60000 65536"/>
                  <a:gd name="T15" fmla="*/ 0 w 26"/>
                  <a:gd name="T16" fmla="*/ 0 h 27"/>
                  <a:gd name="T17" fmla="*/ 26 w 26"/>
                  <a:gd name="T18" fmla="*/ 27 h 27"/>
                </a:gdLst>
                <a:ahLst/>
                <a:cxnLst>
                  <a:cxn ang="T10">
                    <a:pos x="T0" y="T1"/>
                  </a:cxn>
                  <a:cxn ang="T11">
                    <a:pos x="T2" y="T3"/>
                  </a:cxn>
                  <a:cxn ang="T12">
                    <a:pos x="T4" y="T5"/>
                  </a:cxn>
                  <a:cxn ang="T13">
                    <a:pos x="T6" y="T7"/>
                  </a:cxn>
                  <a:cxn ang="T14">
                    <a:pos x="T8" y="T9"/>
                  </a:cxn>
                </a:cxnLst>
                <a:rect l="T15" t="T16" r="T17" b="T18"/>
                <a:pathLst>
                  <a:path w="26" h="27">
                    <a:moveTo>
                      <a:pt x="11" y="0"/>
                    </a:moveTo>
                    <a:lnTo>
                      <a:pt x="0" y="23"/>
                    </a:lnTo>
                    <a:lnTo>
                      <a:pt x="16" y="27"/>
                    </a:lnTo>
                    <a:lnTo>
                      <a:pt x="26" y="9"/>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45" name="Freeform 224"/>
              <p:cNvSpPr>
                <a:spLocks/>
              </p:cNvSpPr>
              <p:nvPr/>
            </p:nvSpPr>
            <p:spPr bwMode="auto">
              <a:xfrm>
                <a:off x="1155" y="2115"/>
                <a:ext cx="14" cy="14"/>
              </a:xfrm>
              <a:custGeom>
                <a:avLst/>
                <a:gdLst>
                  <a:gd name="T0" fmla="*/ 1 w 28"/>
                  <a:gd name="T1" fmla="*/ 0 h 28"/>
                  <a:gd name="T2" fmla="*/ 0 w 28"/>
                  <a:gd name="T3" fmla="*/ 1 h 28"/>
                  <a:gd name="T4" fmla="*/ 1 w 28"/>
                  <a:gd name="T5" fmla="*/ 1 h 28"/>
                  <a:gd name="T6" fmla="*/ 1 w 28"/>
                  <a:gd name="T7" fmla="*/ 1 h 28"/>
                  <a:gd name="T8" fmla="*/ 1 w 28"/>
                  <a:gd name="T9" fmla="*/ 0 h 28"/>
                  <a:gd name="T10" fmla="*/ 0 60000 65536"/>
                  <a:gd name="T11" fmla="*/ 0 60000 65536"/>
                  <a:gd name="T12" fmla="*/ 0 60000 65536"/>
                  <a:gd name="T13" fmla="*/ 0 60000 65536"/>
                  <a:gd name="T14" fmla="*/ 0 60000 65536"/>
                  <a:gd name="T15" fmla="*/ 0 w 28"/>
                  <a:gd name="T16" fmla="*/ 0 h 28"/>
                  <a:gd name="T17" fmla="*/ 28 w 28"/>
                  <a:gd name="T18" fmla="*/ 28 h 28"/>
                </a:gdLst>
                <a:ahLst/>
                <a:cxnLst>
                  <a:cxn ang="T10">
                    <a:pos x="T0" y="T1"/>
                  </a:cxn>
                  <a:cxn ang="T11">
                    <a:pos x="T2" y="T3"/>
                  </a:cxn>
                  <a:cxn ang="T12">
                    <a:pos x="T4" y="T5"/>
                  </a:cxn>
                  <a:cxn ang="T13">
                    <a:pos x="T6" y="T7"/>
                  </a:cxn>
                  <a:cxn ang="T14">
                    <a:pos x="T8" y="T9"/>
                  </a:cxn>
                </a:cxnLst>
                <a:rect l="T15" t="T16" r="T17" b="T18"/>
                <a:pathLst>
                  <a:path w="28" h="28">
                    <a:moveTo>
                      <a:pt x="11" y="0"/>
                    </a:moveTo>
                    <a:lnTo>
                      <a:pt x="0" y="23"/>
                    </a:lnTo>
                    <a:lnTo>
                      <a:pt x="16" y="28"/>
                    </a:lnTo>
                    <a:lnTo>
                      <a:pt x="28" y="9"/>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46" name="Freeform 225"/>
              <p:cNvSpPr>
                <a:spLocks/>
              </p:cNvSpPr>
              <p:nvPr/>
            </p:nvSpPr>
            <p:spPr bwMode="auto">
              <a:xfrm>
                <a:off x="1172" y="2119"/>
                <a:ext cx="13" cy="14"/>
              </a:xfrm>
              <a:custGeom>
                <a:avLst/>
                <a:gdLst>
                  <a:gd name="T0" fmla="*/ 0 w 27"/>
                  <a:gd name="T1" fmla="*/ 0 h 28"/>
                  <a:gd name="T2" fmla="*/ 0 w 27"/>
                  <a:gd name="T3" fmla="*/ 1 h 28"/>
                  <a:gd name="T4" fmla="*/ 0 w 27"/>
                  <a:gd name="T5" fmla="*/ 1 h 28"/>
                  <a:gd name="T6" fmla="*/ 0 w 27"/>
                  <a:gd name="T7" fmla="*/ 1 h 28"/>
                  <a:gd name="T8" fmla="*/ 0 w 27"/>
                  <a:gd name="T9" fmla="*/ 0 h 28"/>
                  <a:gd name="T10" fmla="*/ 0 60000 65536"/>
                  <a:gd name="T11" fmla="*/ 0 60000 65536"/>
                  <a:gd name="T12" fmla="*/ 0 60000 65536"/>
                  <a:gd name="T13" fmla="*/ 0 60000 65536"/>
                  <a:gd name="T14" fmla="*/ 0 60000 65536"/>
                  <a:gd name="T15" fmla="*/ 0 w 27"/>
                  <a:gd name="T16" fmla="*/ 0 h 28"/>
                  <a:gd name="T17" fmla="*/ 27 w 27"/>
                  <a:gd name="T18" fmla="*/ 28 h 28"/>
                </a:gdLst>
                <a:ahLst/>
                <a:cxnLst>
                  <a:cxn ang="T10">
                    <a:pos x="T0" y="T1"/>
                  </a:cxn>
                  <a:cxn ang="T11">
                    <a:pos x="T2" y="T3"/>
                  </a:cxn>
                  <a:cxn ang="T12">
                    <a:pos x="T4" y="T5"/>
                  </a:cxn>
                  <a:cxn ang="T13">
                    <a:pos x="T6" y="T7"/>
                  </a:cxn>
                  <a:cxn ang="T14">
                    <a:pos x="T8" y="T9"/>
                  </a:cxn>
                </a:cxnLst>
                <a:rect l="T15" t="T16" r="T17" b="T18"/>
                <a:pathLst>
                  <a:path w="27" h="28">
                    <a:moveTo>
                      <a:pt x="12" y="0"/>
                    </a:moveTo>
                    <a:lnTo>
                      <a:pt x="0" y="22"/>
                    </a:lnTo>
                    <a:lnTo>
                      <a:pt x="17" y="28"/>
                    </a:lnTo>
                    <a:lnTo>
                      <a:pt x="27" y="9"/>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47" name="Freeform 226"/>
              <p:cNvSpPr>
                <a:spLocks/>
              </p:cNvSpPr>
              <p:nvPr/>
            </p:nvSpPr>
            <p:spPr bwMode="auto">
              <a:xfrm>
                <a:off x="1187" y="2121"/>
                <a:ext cx="13" cy="14"/>
              </a:xfrm>
              <a:custGeom>
                <a:avLst/>
                <a:gdLst>
                  <a:gd name="T0" fmla="*/ 0 w 28"/>
                  <a:gd name="T1" fmla="*/ 0 h 28"/>
                  <a:gd name="T2" fmla="*/ 0 w 28"/>
                  <a:gd name="T3" fmla="*/ 1 h 28"/>
                  <a:gd name="T4" fmla="*/ 0 w 28"/>
                  <a:gd name="T5" fmla="*/ 1 h 28"/>
                  <a:gd name="T6" fmla="*/ 0 w 28"/>
                  <a:gd name="T7" fmla="*/ 1 h 28"/>
                  <a:gd name="T8" fmla="*/ 0 w 28"/>
                  <a:gd name="T9" fmla="*/ 0 h 28"/>
                  <a:gd name="T10" fmla="*/ 0 60000 65536"/>
                  <a:gd name="T11" fmla="*/ 0 60000 65536"/>
                  <a:gd name="T12" fmla="*/ 0 60000 65536"/>
                  <a:gd name="T13" fmla="*/ 0 60000 65536"/>
                  <a:gd name="T14" fmla="*/ 0 60000 65536"/>
                  <a:gd name="T15" fmla="*/ 0 w 28"/>
                  <a:gd name="T16" fmla="*/ 0 h 28"/>
                  <a:gd name="T17" fmla="*/ 28 w 28"/>
                  <a:gd name="T18" fmla="*/ 28 h 28"/>
                </a:gdLst>
                <a:ahLst/>
                <a:cxnLst>
                  <a:cxn ang="T10">
                    <a:pos x="T0" y="T1"/>
                  </a:cxn>
                  <a:cxn ang="T11">
                    <a:pos x="T2" y="T3"/>
                  </a:cxn>
                  <a:cxn ang="T12">
                    <a:pos x="T4" y="T5"/>
                  </a:cxn>
                  <a:cxn ang="T13">
                    <a:pos x="T6" y="T7"/>
                  </a:cxn>
                  <a:cxn ang="T14">
                    <a:pos x="T8" y="T9"/>
                  </a:cxn>
                </a:cxnLst>
                <a:rect l="T15" t="T16" r="T17" b="T18"/>
                <a:pathLst>
                  <a:path w="28" h="28">
                    <a:moveTo>
                      <a:pt x="12" y="0"/>
                    </a:moveTo>
                    <a:lnTo>
                      <a:pt x="0" y="24"/>
                    </a:lnTo>
                    <a:lnTo>
                      <a:pt x="16" y="28"/>
                    </a:lnTo>
                    <a:lnTo>
                      <a:pt x="28" y="10"/>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48" name="Freeform 227"/>
              <p:cNvSpPr>
                <a:spLocks/>
              </p:cNvSpPr>
              <p:nvPr/>
            </p:nvSpPr>
            <p:spPr bwMode="auto">
              <a:xfrm>
                <a:off x="1171" y="2141"/>
                <a:ext cx="13" cy="14"/>
              </a:xfrm>
              <a:custGeom>
                <a:avLst/>
                <a:gdLst>
                  <a:gd name="T0" fmla="*/ 0 w 27"/>
                  <a:gd name="T1" fmla="*/ 0 h 27"/>
                  <a:gd name="T2" fmla="*/ 0 w 27"/>
                  <a:gd name="T3" fmla="*/ 1 h 27"/>
                  <a:gd name="T4" fmla="*/ 0 w 27"/>
                  <a:gd name="T5" fmla="*/ 1 h 27"/>
                  <a:gd name="T6" fmla="*/ 0 w 27"/>
                  <a:gd name="T7" fmla="*/ 1 h 27"/>
                  <a:gd name="T8" fmla="*/ 0 w 27"/>
                  <a:gd name="T9" fmla="*/ 0 h 27"/>
                  <a:gd name="T10" fmla="*/ 0 60000 65536"/>
                  <a:gd name="T11" fmla="*/ 0 60000 65536"/>
                  <a:gd name="T12" fmla="*/ 0 60000 65536"/>
                  <a:gd name="T13" fmla="*/ 0 60000 65536"/>
                  <a:gd name="T14" fmla="*/ 0 60000 65536"/>
                  <a:gd name="T15" fmla="*/ 0 w 27"/>
                  <a:gd name="T16" fmla="*/ 0 h 27"/>
                  <a:gd name="T17" fmla="*/ 27 w 27"/>
                  <a:gd name="T18" fmla="*/ 27 h 27"/>
                </a:gdLst>
                <a:ahLst/>
                <a:cxnLst>
                  <a:cxn ang="T10">
                    <a:pos x="T0" y="T1"/>
                  </a:cxn>
                  <a:cxn ang="T11">
                    <a:pos x="T2" y="T3"/>
                  </a:cxn>
                  <a:cxn ang="T12">
                    <a:pos x="T4" y="T5"/>
                  </a:cxn>
                  <a:cxn ang="T13">
                    <a:pos x="T6" y="T7"/>
                  </a:cxn>
                  <a:cxn ang="T14">
                    <a:pos x="T8" y="T9"/>
                  </a:cxn>
                </a:cxnLst>
                <a:rect l="T15" t="T16" r="T17" b="T18"/>
                <a:pathLst>
                  <a:path w="27" h="27">
                    <a:moveTo>
                      <a:pt x="12" y="0"/>
                    </a:moveTo>
                    <a:lnTo>
                      <a:pt x="0" y="23"/>
                    </a:lnTo>
                    <a:lnTo>
                      <a:pt x="16" y="27"/>
                    </a:lnTo>
                    <a:lnTo>
                      <a:pt x="27" y="9"/>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49" name="Freeform 228"/>
              <p:cNvSpPr>
                <a:spLocks/>
              </p:cNvSpPr>
              <p:nvPr/>
            </p:nvSpPr>
            <p:spPr bwMode="auto">
              <a:xfrm>
                <a:off x="1194" y="2147"/>
                <a:ext cx="14" cy="13"/>
              </a:xfrm>
              <a:custGeom>
                <a:avLst/>
                <a:gdLst>
                  <a:gd name="T0" fmla="*/ 1 w 28"/>
                  <a:gd name="T1" fmla="*/ 0 h 27"/>
                  <a:gd name="T2" fmla="*/ 0 w 28"/>
                  <a:gd name="T3" fmla="*/ 0 h 27"/>
                  <a:gd name="T4" fmla="*/ 1 w 28"/>
                  <a:gd name="T5" fmla="*/ 0 h 27"/>
                  <a:gd name="T6" fmla="*/ 1 w 28"/>
                  <a:gd name="T7" fmla="*/ 0 h 27"/>
                  <a:gd name="T8" fmla="*/ 1 w 28"/>
                  <a:gd name="T9" fmla="*/ 0 h 27"/>
                  <a:gd name="T10" fmla="*/ 0 60000 65536"/>
                  <a:gd name="T11" fmla="*/ 0 60000 65536"/>
                  <a:gd name="T12" fmla="*/ 0 60000 65536"/>
                  <a:gd name="T13" fmla="*/ 0 60000 65536"/>
                  <a:gd name="T14" fmla="*/ 0 60000 65536"/>
                  <a:gd name="T15" fmla="*/ 0 w 28"/>
                  <a:gd name="T16" fmla="*/ 0 h 27"/>
                  <a:gd name="T17" fmla="*/ 28 w 28"/>
                  <a:gd name="T18" fmla="*/ 27 h 27"/>
                </a:gdLst>
                <a:ahLst/>
                <a:cxnLst>
                  <a:cxn ang="T10">
                    <a:pos x="T0" y="T1"/>
                  </a:cxn>
                  <a:cxn ang="T11">
                    <a:pos x="T2" y="T3"/>
                  </a:cxn>
                  <a:cxn ang="T12">
                    <a:pos x="T4" y="T5"/>
                  </a:cxn>
                  <a:cxn ang="T13">
                    <a:pos x="T6" y="T7"/>
                  </a:cxn>
                  <a:cxn ang="T14">
                    <a:pos x="T8" y="T9"/>
                  </a:cxn>
                </a:cxnLst>
                <a:rect l="T15" t="T16" r="T17" b="T18"/>
                <a:pathLst>
                  <a:path w="28" h="27">
                    <a:moveTo>
                      <a:pt x="12" y="0"/>
                    </a:moveTo>
                    <a:lnTo>
                      <a:pt x="0" y="22"/>
                    </a:lnTo>
                    <a:lnTo>
                      <a:pt x="16" y="27"/>
                    </a:lnTo>
                    <a:lnTo>
                      <a:pt x="28" y="8"/>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50" name="Freeform 229"/>
              <p:cNvSpPr>
                <a:spLocks/>
              </p:cNvSpPr>
              <p:nvPr/>
            </p:nvSpPr>
            <p:spPr bwMode="auto">
              <a:xfrm>
                <a:off x="1170" y="2160"/>
                <a:ext cx="14" cy="14"/>
              </a:xfrm>
              <a:custGeom>
                <a:avLst/>
                <a:gdLst>
                  <a:gd name="T0" fmla="*/ 1 w 28"/>
                  <a:gd name="T1" fmla="*/ 0 h 27"/>
                  <a:gd name="T2" fmla="*/ 0 w 28"/>
                  <a:gd name="T3" fmla="*/ 1 h 27"/>
                  <a:gd name="T4" fmla="*/ 1 w 28"/>
                  <a:gd name="T5" fmla="*/ 1 h 27"/>
                  <a:gd name="T6" fmla="*/ 1 w 28"/>
                  <a:gd name="T7" fmla="*/ 1 h 27"/>
                  <a:gd name="T8" fmla="*/ 1 w 28"/>
                  <a:gd name="T9" fmla="*/ 0 h 27"/>
                  <a:gd name="T10" fmla="*/ 0 60000 65536"/>
                  <a:gd name="T11" fmla="*/ 0 60000 65536"/>
                  <a:gd name="T12" fmla="*/ 0 60000 65536"/>
                  <a:gd name="T13" fmla="*/ 0 60000 65536"/>
                  <a:gd name="T14" fmla="*/ 0 60000 65536"/>
                  <a:gd name="T15" fmla="*/ 0 w 28"/>
                  <a:gd name="T16" fmla="*/ 0 h 27"/>
                  <a:gd name="T17" fmla="*/ 28 w 28"/>
                  <a:gd name="T18" fmla="*/ 27 h 27"/>
                </a:gdLst>
                <a:ahLst/>
                <a:cxnLst>
                  <a:cxn ang="T10">
                    <a:pos x="T0" y="T1"/>
                  </a:cxn>
                  <a:cxn ang="T11">
                    <a:pos x="T2" y="T3"/>
                  </a:cxn>
                  <a:cxn ang="T12">
                    <a:pos x="T4" y="T5"/>
                  </a:cxn>
                  <a:cxn ang="T13">
                    <a:pos x="T6" y="T7"/>
                  </a:cxn>
                  <a:cxn ang="T14">
                    <a:pos x="T8" y="T9"/>
                  </a:cxn>
                </a:cxnLst>
                <a:rect l="T15" t="T16" r="T17" b="T18"/>
                <a:pathLst>
                  <a:path w="28" h="27">
                    <a:moveTo>
                      <a:pt x="11" y="0"/>
                    </a:moveTo>
                    <a:lnTo>
                      <a:pt x="0" y="23"/>
                    </a:lnTo>
                    <a:lnTo>
                      <a:pt x="16" y="27"/>
                    </a:lnTo>
                    <a:lnTo>
                      <a:pt x="28" y="9"/>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51" name="Freeform 230"/>
              <p:cNvSpPr>
                <a:spLocks/>
              </p:cNvSpPr>
              <p:nvPr/>
            </p:nvSpPr>
            <p:spPr bwMode="auto">
              <a:xfrm>
                <a:off x="1190" y="2163"/>
                <a:ext cx="13" cy="14"/>
              </a:xfrm>
              <a:custGeom>
                <a:avLst/>
                <a:gdLst>
                  <a:gd name="T0" fmla="*/ 0 w 27"/>
                  <a:gd name="T1" fmla="*/ 0 h 28"/>
                  <a:gd name="T2" fmla="*/ 0 w 27"/>
                  <a:gd name="T3" fmla="*/ 1 h 28"/>
                  <a:gd name="T4" fmla="*/ 0 w 27"/>
                  <a:gd name="T5" fmla="*/ 1 h 28"/>
                  <a:gd name="T6" fmla="*/ 0 w 27"/>
                  <a:gd name="T7" fmla="*/ 1 h 28"/>
                  <a:gd name="T8" fmla="*/ 0 w 27"/>
                  <a:gd name="T9" fmla="*/ 0 h 28"/>
                  <a:gd name="T10" fmla="*/ 0 60000 65536"/>
                  <a:gd name="T11" fmla="*/ 0 60000 65536"/>
                  <a:gd name="T12" fmla="*/ 0 60000 65536"/>
                  <a:gd name="T13" fmla="*/ 0 60000 65536"/>
                  <a:gd name="T14" fmla="*/ 0 60000 65536"/>
                  <a:gd name="T15" fmla="*/ 0 w 27"/>
                  <a:gd name="T16" fmla="*/ 0 h 28"/>
                  <a:gd name="T17" fmla="*/ 27 w 27"/>
                  <a:gd name="T18" fmla="*/ 28 h 28"/>
                </a:gdLst>
                <a:ahLst/>
                <a:cxnLst>
                  <a:cxn ang="T10">
                    <a:pos x="T0" y="T1"/>
                  </a:cxn>
                  <a:cxn ang="T11">
                    <a:pos x="T2" y="T3"/>
                  </a:cxn>
                  <a:cxn ang="T12">
                    <a:pos x="T4" y="T5"/>
                  </a:cxn>
                  <a:cxn ang="T13">
                    <a:pos x="T6" y="T7"/>
                  </a:cxn>
                  <a:cxn ang="T14">
                    <a:pos x="T8" y="T9"/>
                  </a:cxn>
                </a:cxnLst>
                <a:rect l="T15" t="T16" r="T17" b="T18"/>
                <a:pathLst>
                  <a:path w="27" h="28">
                    <a:moveTo>
                      <a:pt x="12" y="0"/>
                    </a:moveTo>
                    <a:lnTo>
                      <a:pt x="0" y="22"/>
                    </a:lnTo>
                    <a:lnTo>
                      <a:pt x="16" y="28"/>
                    </a:lnTo>
                    <a:lnTo>
                      <a:pt x="27" y="8"/>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52" name="Freeform 231"/>
              <p:cNvSpPr>
                <a:spLocks/>
              </p:cNvSpPr>
              <p:nvPr/>
            </p:nvSpPr>
            <p:spPr bwMode="auto">
              <a:xfrm>
                <a:off x="1146" y="2154"/>
                <a:ext cx="14" cy="14"/>
              </a:xfrm>
              <a:custGeom>
                <a:avLst/>
                <a:gdLst>
                  <a:gd name="T0" fmla="*/ 1 w 27"/>
                  <a:gd name="T1" fmla="*/ 0 h 28"/>
                  <a:gd name="T2" fmla="*/ 0 w 27"/>
                  <a:gd name="T3" fmla="*/ 1 h 28"/>
                  <a:gd name="T4" fmla="*/ 1 w 27"/>
                  <a:gd name="T5" fmla="*/ 1 h 28"/>
                  <a:gd name="T6" fmla="*/ 1 w 27"/>
                  <a:gd name="T7" fmla="*/ 1 h 28"/>
                  <a:gd name="T8" fmla="*/ 1 w 27"/>
                  <a:gd name="T9" fmla="*/ 0 h 28"/>
                  <a:gd name="T10" fmla="*/ 0 60000 65536"/>
                  <a:gd name="T11" fmla="*/ 0 60000 65536"/>
                  <a:gd name="T12" fmla="*/ 0 60000 65536"/>
                  <a:gd name="T13" fmla="*/ 0 60000 65536"/>
                  <a:gd name="T14" fmla="*/ 0 60000 65536"/>
                  <a:gd name="T15" fmla="*/ 0 w 27"/>
                  <a:gd name="T16" fmla="*/ 0 h 28"/>
                  <a:gd name="T17" fmla="*/ 27 w 27"/>
                  <a:gd name="T18" fmla="*/ 28 h 28"/>
                </a:gdLst>
                <a:ahLst/>
                <a:cxnLst>
                  <a:cxn ang="T10">
                    <a:pos x="T0" y="T1"/>
                  </a:cxn>
                  <a:cxn ang="T11">
                    <a:pos x="T2" y="T3"/>
                  </a:cxn>
                  <a:cxn ang="T12">
                    <a:pos x="T4" y="T5"/>
                  </a:cxn>
                  <a:cxn ang="T13">
                    <a:pos x="T6" y="T7"/>
                  </a:cxn>
                  <a:cxn ang="T14">
                    <a:pos x="T8" y="T9"/>
                  </a:cxn>
                </a:cxnLst>
                <a:rect l="T15" t="T16" r="T17" b="T18"/>
                <a:pathLst>
                  <a:path w="27" h="28">
                    <a:moveTo>
                      <a:pt x="11" y="0"/>
                    </a:moveTo>
                    <a:lnTo>
                      <a:pt x="0" y="23"/>
                    </a:lnTo>
                    <a:lnTo>
                      <a:pt x="16" y="28"/>
                    </a:lnTo>
                    <a:lnTo>
                      <a:pt x="27" y="9"/>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53" name="Freeform 232"/>
              <p:cNvSpPr>
                <a:spLocks/>
              </p:cNvSpPr>
              <p:nvPr/>
            </p:nvSpPr>
            <p:spPr bwMode="auto">
              <a:xfrm>
                <a:off x="1137" y="2170"/>
                <a:ext cx="13" cy="14"/>
              </a:xfrm>
              <a:custGeom>
                <a:avLst/>
                <a:gdLst>
                  <a:gd name="T0" fmla="*/ 0 w 28"/>
                  <a:gd name="T1" fmla="*/ 0 h 28"/>
                  <a:gd name="T2" fmla="*/ 0 w 28"/>
                  <a:gd name="T3" fmla="*/ 1 h 28"/>
                  <a:gd name="T4" fmla="*/ 0 w 28"/>
                  <a:gd name="T5" fmla="*/ 1 h 28"/>
                  <a:gd name="T6" fmla="*/ 0 w 28"/>
                  <a:gd name="T7" fmla="*/ 1 h 28"/>
                  <a:gd name="T8" fmla="*/ 0 w 28"/>
                  <a:gd name="T9" fmla="*/ 0 h 28"/>
                  <a:gd name="T10" fmla="*/ 0 60000 65536"/>
                  <a:gd name="T11" fmla="*/ 0 60000 65536"/>
                  <a:gd name="T12" fmla="*/ 0 60000 65536"/>
                  <a:gd name="T13" fmla="*/ 0 60000 65536"/>
                  <a:gd name="T14" fmla="*/ 0 60000 65536"/>
                  <a:gd name="T15" fmla="*/ 0 w 28"/>
                  <a:gd name="T16" fmla="*/ 0 h 28"/>
                  <a:gd name="T17" fmla="*/ 28 w 28"/>
                  <a:gd name="T18" fmla="*/ 28 h 28"/>
                </a:gdLst>
                <a:ahLst/>
                <a:cxnLst>
                  <a:cxn ang="T10">
                    <a:pos x="T0" y="T1"/>
                  </a:cxn>
                  <a:cxn ang="T11">
                    <a:pos x="T2" y="T3"/>
                  </a:cxn>
                  <a:cxn ang="T12">
                    <a:pos x="T4" y="T5"/>
                  </a:cxn>
                  <a:cxn ang="T13">
                    <a:pos x="T6" y="T7"/>
                  </a:cxn>
                  <a:cxn ang="T14">
                    <a:pos x="T8" y="T9"/>
                  </a:cxn>
                </a:cxnLst>
                <a:rect l="T15" t="T16" r="T17" b="T18"/>
                <a:pathLst>
                  <a:path w="28" h="28">
                    <a:moveTo>
                      <a:pt x="12" y="0"/>
                    </a:moveTo>
                    <a:lnTo>
                      <a:pt x="0" y="22"/>
                    </a:lnTo>
                    <a:lnTo>
                      <a:pt x="16" y="28"/>
                    </a:lnTo>
                    <a:lnTo>
                      <a:pt x="28" y="10"/>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54" name="Freeform 233"/>
              <p:cNvSpPr>
                <a:spLocks/>
              </p:cNvSpPr>
              <p:nvPr/>
            </p:nvSpPr>
            <p:spPr bwMode="auto">
              <a:xfrm>
                <a:off x="1159" y="2175"/>
                <a:ext cx="13" cy="14"/>
              </a:xfrm>
              <a:custGeom>
                <a:avLst/>
                <a:gdLst>
                  <a:gd name="T0" fmla="*/ 1 w 26"/>
                  <a:gd name="T1" fmla="*/ 0 h 27"/>
                  <a:gd name="T2" fmla="*/ 0 w 26"/>
                  <a:gd name="T3" fmla="*/ 1 h 27"/>
                  <a:gd name="T4" fmla="*/ 1 w 26"/>
                  <a:gd name="T5" fmla="*/ 1 h 27"/>
                  <a:gd name="T6" fmla="*/ 1 w 26"/>
                  <a:gd name="T7" fmla="*/ 1 h 27"/>
                  <a:gd name="T8" fmla="*/ 1 w 26"/>
                  <a:gd name="T9" fmla="*/ 0 h 27"/>
                  <a:gd name="T10" fmla="*/ 0 60000 65536"/>
                  <a:gd name="T11" fmla="*/ 0 60000 65536"/>
                  <a:gd name="T12" fmla="*/ 0 60000 65536"/>
                  <a:gd name="T13" fmla="*/ 0 60000 65536"/>
                  <a:gd name="T14" fmla="*/ 0 60000 65536"/>
                  <a:gd name="T15" fmla="*/ 0 w 26"/>
                  <a:gd name="T16" fmla="*/ 0 h 27"/>
                  <a:gd name="T17" fmla="*/ 26 w 26"/>
                  <a:gd name="T18" fmla="*/ 27 h 27"/>
                </a:gdLst>
                <a:ahLst/>
                <a:cxnLst>
                  <a:cxn ang="T10">
                    <a:pos x="T0" y="T1"/>
                  </a:cxn>
                  <a:cxn ang="T11">
                    <a:pos x="T2" y="T3"/>
                  </a:cxn>
                  <a:cxn ang="T12">
                    <a:pos x="T4" y="T5"/>
                  </a:cxn>
                  <a:cxn ang="T13">
                    <a:pos x="T6" y="T7"/>
                  </a:cxn>
                  <a:cxn ang="T14">
                    <a:pos x="T8" y="T9"/>
                  </a:cxn>
                </a:cxnLst>
                <a:rect l="T15" t="T16" r="T17" b="T18"/>
                <a:pathLst>
                  <a:path w="26" h="27">
                    <a:moveTo>
                      <a:pt x="12" y="0"/>
                    </a:moveTo>
                    <a:lnTo>
                      <a:pt x="0" y="23"/>
                    </a:lnTo>
                    <a:lnTo>
                      <a:pt x="16" y="27"/>
                    </a:lnTo>
                    <a:lnTo>
                      <a:pt x="26" y="9"/>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55" name="Freeform 234"/>
              <p:cNvSpPr>
                <a:spLocks/>
              </p:cNvSpPr>
              <p:nvPr/>
            </p:nvSpPr>
            <p:spPr bwMode="auto">
              <a:xfrm>
                <a:off x="1182" y="2182"/>
                <a:ext cx="13" cy="14"/>
              </a:xfrm>
              <a:custGeom>
                <a:avLst/>
                <a:gdLst>
                  <a:gd name="T0" fmla="*/ 0 w 27"/>
                  <a:gd name="T1" fmla="*/ 0 h 27"/>
                  <a:gd name="T2" fmla="*/ 0 w 27"/>
                  <a:gd name="T3" fmla="*/ 1 h 27"/>
                  <a:gd name="T4" fmla="*/ 0 w 27"/>
                  <a:gd name="T5" fmla="*/ 1 h 27"/>
                  <a:gd name="T6" fmla="*/ 0 w 27"/>
                  <a:gd name="T7" fmla="*/ 1 h 27"/>
                  <a:gd name="T8" fmla="*/ 0 w 27"/>
                  <a:gd name="T9" fmla="*/ 0 h 27"/>
                  <a:gd name="T10" fmla="*/ 0 60000 65536"/>
                  <a:gd name="T11" fmla="*/ 0 60000 65536"/>
                  <a:gd name="T12" fmla="*/ 0 60000 65536"/>
                  <a:gd name="T13" fmla="*/ 0 60000 65536"/>
                  <a:gd name="T14" fmla="*/ 0 60000 65536"/>
                  <a:gd name="T15" fmla="*/ 0 w 27"/>
                  <a:gd name="T16" fmla="*/ 0 h 27"/>
                  <a:gd name="T17" fmla="*/ 27 w 27"/>
                  <a:gd name="T18" fmla="*/ 27 h 27"/>
                </a:gdLst>
                <a:ahLst/>
                <a:cxnLst>
                  <a:cxn ang="T10">
                    <a:pos x="T0" y="T1"/>
                  </a:cxn>
                  <a:cxn ang="T11">
                    <a:pos x="T2" y="T3"/>
                  </a:cxn>
                  <a:cxn ang="T12">
                    <a:pos x="T4" y="T5"/>
                  </a:cxn>
                  <a:cxn ang="T13">
                    <a:pos x="T6" y="T7"/>
                  </a:cxn>
                  <a:cxn ang="T14">
                    <a:pos x="T8" y="T9"/>
                  </a:cxn>
                </a:cxnLst>
                <a:rect l="T15" t="T16" r="T17" b="T18"/>
                <a:pathLst>
                  <a:path w="27" h="27">
                    <a:moveTo>
                      <a:pt x="12" y="0"/>
                    </a:moveTo>
                    <a:lnTo>
                      <a:pt x="0" y="23"/>
                    </a:lnTo>
                    <a:lnTo>
                      <a:pt x="16" y="27"/>
                    </a:lnTo>
                    <a:lnTo>
                      <a:pt x="27" y="9"/>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56" name="Freeform 235"/>
              <p:cNvSpPr>
                <a:spLocks/>
              </p:cNvSpPr>
              <p:nvPr/>
            </p:nvSpPr>
            <p:spPr bwMode="auto">
              <a:xfrm>
                <a:off x="1161" y="2200"/>
                <a:ext cx="14" cy="14"/>
              </a:xfrm>
              <a:custGeom>
                <a:avLst/>
                <a:gdLst>
                  <a:gd name="T0" fmla="*/ 1 w 28"/>
                  <a:gd name="T1" fmla="*/ 0 h 28"/>
                  <a:gd name="T2" fmla="*/ 0 w 28"/>
                  <a:gd name="T3" fmla="*/ 1 h 28"/>
                  <a:gd name="T4" fmla="*/ 1 w 28"/>
                  <a:gd name="T5" fmla="*/ 1 h 28"/>
                  <a:gd name="T6" fmla="*/ 1 w 28"/>
                  <a:gd name="T7" fmla="*/ 1 h 28"/>
                  <a:gd name="T8" fmla="*/ 1 w 28"/>
                  <a:gd name="T9" fmla="*/ 0 h 28"/>
                  <a:gd name="T10" fmla="*/ 0 60000 65536"/>
                  <a:gd name="T11" fmla="*/ 0 60000 65536"/>
                  <a:gd name="T12" fmla="*/ 0 60000 65536"/>
                  <a:gd name="T13" fmla="*/ 0 60000 65536"/>
                  <a:gd name="T14" fmla="*/ 0 60000 65536"/>
                  <a:gd name="T15" fmla="*/ 0 w 28"/>
                  <a:gd name="T16" fmla="*/ 0 h 28"/>
                  <a:gd name="T17" fmla="*/ 28 w 28"/>
                  <a:gd name="T18" fmla="*/ 28 h 28"/>
                </a:gdLst>
                <a:ahLst/>
                <a:cxnLst>
                  <a:cxn ang="T10">
                    <a:pos x="T0" y="T1"/>
                  </a:cxn>
                  <a:cxn ang="T11">
                    <a:pos x="T2" y="T3"/>
                  </a:cxn>
                  <a:cxn ang="T12">
                    <a:pos x="T4" y="T5"/>
                  </a:cxn>
                  <a:cxn ang="T13">
                    <a:pos x="T6" y="T7"/>
                  </a:cxn>
                  <a:cxn ang="T14">
                    <a:pos x="T8" y="T9"/>
                  </a:cxn>
                </a:cxnLst>
                <a:rect l="T15" t="T16" r="T17" b="T18"/>
                <a:pathLst>
                  <a:path w="28" h="28">
                    <a:moveTo>
                      <a:pt x="12" y="0"/>
                    </a:moveTo>
                    <a:lnTo>
                      <a:pt x="0" y="23"/>
                    </a:lnTo>
                    <a:lnTo>
                      <a:pt x="17" y="28"/>
                    </a:lnTo>
                    <a:lnTo>
                      <a:pt x="28" y="9"/>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57" name="Freeform 236"/>
              <p:cNvSpPr>
                <a:spLocks/>
              </p:cNvSpPr>
              <p:nvPr/>
            </p:nvSpPr>
            <p:spPr bwMode="auto">
              <a:xfrm>
                <a:off x="1145" y="2193"/>
                <a:ext cx="14" cy="13"/>
              </a:xfrm>
              <a:custGeom>
                <a:avLst/>
                <a:gdLst>
                  <a:gd name="T0" fmla="*/ 1 w 28"/>
                  <a:gd name="T1" fmla="*/ 0 h 28"/>
                  <a:gd name="T2" fmla="*/ 0 w 28"/>
                  <a:gd name="T3" fmla="*/ 0 h 28"/>
                  <a:gd name="T4" fmla="*/ 1 w 28"/>
                  <a:gd name="T5" fmla="*/ 0 h 28"/>
                  <a:gd name="T6" fmla="*/ 1 w 28"/>
                  <a:gd name="T7" fmla="*/ 0 h 28"/>
                  <a:gd name="T8" fmla="*/ 1 w 28"/>
                  <a:gd name="T9" fmla="*/ 0 h 28"/>
                  <a:gd name="T10" fmla="*/ 0 60000 65536"/>
                  <a:gd name="T11" fmla="*/ 0 60000 65536"/>
                  <a:gd name="T12" fmla="*/ 0 60000 65536"/>
                  <a:gd name="T13" fmla="*/ 0 60000 65536"/>
                  <a:gd name="T14" fmla="*/ 0 60000 65536"/>
                  <a:gd name="T15" fmla="*/ 0 w 28"/>
                  <a:gd name="T16" fmla="*/ 0 h 28"/>
                  <a:gd name="T17" fmla="*/ 28 w 28"/>
                  <a:gd name="T18" fmla="*/ 28 h 28"/>
                </a:gdLst>
                <a:ahLst/>
                <a:cxnLst>
                  <a:cxn ang="T10">
                    <a:pos x="T0" y="T1"/>
                  </a:cxn>
                  <a:cxn ang="T11">
                    <a:pos x="T2" y="T3"/>
                  </a:cxn>
                  <a:cxn ang="T12">
                    <a:pos x="T4" y="T5"/>
                  </a:cxn>
                  <a:cxn ang="T13">
                    <a:pos x="T6" y="T7"/>
                  </a:cxn>
                  <a:cxn ang="T14">
                    <a:pos x="T8" y="T9"/>
                  </a:cxn>
                </a:cxnLst>
                <a:rect l="T15" t="T16" r="T17" b="T18"/>
                <a:pathLst>
                  <a:path w="28" h="28">
                    <a:moveTo>
                      <a:pt x="12" y="0"/>
                    </a:moveTo>
                    <a:lnTo>
                      <a:pt x="0" y="22"/>
                    </a:lnTo>
                    <a:lnTo>
                      <a:pt x="16" y="28"/>
                    </a:lnTo>
                    <a:lnTo>
                      <a:pt x="28" y="9"/>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58" name="Freeform 237"/>
              <p:cNvSpPr>
                <a:spLocks/>
              </p:cNvSpPr>
              <p:nvPr/>
            </p:nvSpPr>
            <p:spPr bwMode="auto">
              <a:xfrm>
                <a:off x="1144" y="2215"/>
                <a:ext cx="14" cy="13"/>
              </a:xfrm>
              <a:custGeom>
                <a:avLst/>
                <a:gdLst>
                  <a:gd name="T0" fmla="*/ 1 w 28"/>
                  <a:gd name="T1" fmla="*/ 0 h 28"/>
                  <a:gd name="T2" fmla="*/ 0 w 28"/>
                  <a:gd name="T3" fmla="*/ 0 h 28"/>
                  <a:gd name="T4" fmla="*/ 1 w 28"/>
                  <a:gd name="T5" fmla="*/ 0 h 28"/>
                  <a:gd name="T6" fmla="*/ 1 w 28"/>
                  <a:gd name="T7" fmla="*/ 0 h 28"/>
                  <a:gd name="T8" fmla="*/ 1 w 28"/>
                  <a:gd name="T9" fmla="*/ 0 h 28"/>
                  <a:gd name="T10" fmla="*/ 0 60000 65536"/>
                  <a:gd name="T11" fmla="*/ 0 60000 65536"/>
                  <a:gd name="T12" fmla="*/ 0 60000 65536"/>
                  <a:gd name="T13" fmla="*/ 0 60000 65536"/>
                  <a:gd name="T14" fmla="*/ 0 60000 65536"/>
                  <a:gd name="T15" fmla="*/ 0 w 28"/>
                  <a:gd name="T16" fmla="*/ 0 h 28"/>
                  <a:gd name="T17" fmla="*/ 28 w 28"/>
                  <a:gd name="T18" fmla="*/ 28 h 28"/>
                </a:gdLst>
                <a:ahLst/>
                <a:cxnLst>
                  <a:cxn ang="T10">
                    <a:pos x="T0" y="T1"/>
                  </a:cxn>
                  <a:cxn ang="T11">
                    <a:pos x="T2" y="T3"/>
                  </a:cxn>
                  <a:cxn ang="T12">
                    <a:pos x="T4" y="T5"/>
                  </a:cxn>
                  <a:cxn ang="T13">
                    <a:pos x="T6" y="T7"/>
                  </a:cxn>
                  <a:cxn ang="T14">
                    <a:pos x="T8" y="T9"/>
                  </a:cxn>
                </a:cxnLst>
                <a:rect l="T15" t="T16" r="T17" b="T18"/>
                <a:pathLst>
                  <a:path w="28" h="28">
                    <a:moveTo>
                      <a:pt x="12" y="0"/>
                    </a:moveTo>
                    <a:lnTo>
                      <a:pt x="0" y="23"/>
                    </a:lnTo>
                    <a:lnTo>
                      <a:pt x="16" y="28"/>
                    </a:lnTo>
                    <a:lnTo>
                      <a:pt x="28" y="9"/>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59" name="Freeform 238"/>
              <p:cNvSpPr>
                <a:spLocks/>
              </p:cNvSpPr>
              <p:nvPr/>
            </p:nvSpPr>
            <p:spPr bwMode="auto">
              <a:xfrm>
                <a:off x="1128" y="2210"/>
                <a:ext cx="13" cy="13"/>
              </a:xfrm>
              <a:custGeom>
                <a:avLst/>
                <a:gdLst>
                  <a:gd name="T0" fmla="*/ 1 w 26"/>
                  <a:gd name="T1" fmla="*/ 0 h 26"/>
                  <a:gd name="T2" fmla="*/ 0 w 26"/>
                  <a:gd name="T3" fmla="*/ 1 h 26"/>
                  <a:gd name="T4" fmla="*/ 1 w 26"/>
                  <a:gd name="T5" fmla="*/ 1 h 26"/>
                  <a:gd name="T6" fmla="*/ 1 w 26"/>
                  <a:gd name="T7" fmla="*/ 1 h 26"/>
                  <a:gd name="T8" fmla="*/ 1 w 26"/>
                  <a:gd name="T9" fmla="*/ 0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11" y="0"/>
                    </a:moveTo>
                    <a:lnTo>
                      <a:pt x="0" y="22"/>
                    </a:lnTo>
                    <a:lnTo>
                      <a:pt x="16" y="26"/>
                    </a:lnTo>
                    <a:lnTo>
                      <a:pt x="26" y="8"/>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60" name="Freeform 239"/>
              <p:cNvSpPr>
                <a:spLocks/>
              </p:cNvSpPr>
              <p:nvPr/>
            </p:nvSpPr>
            <p:spPr bwMode="auto">
              <a:xfrm>
                <a:off x="1134" y="2235"/>
                <a:ext cx="13" cy="13"/>
              </a:xfrm>
              <a:custGeom>
                <a:avLst/>
                <a:gdLst>
                  <a:gd name="T0" fmla="*/ 0 w 27"/>
                  <a:gd name="T1" fmla="*/ 0 h 28"/>
                  <a:gd name="T2" fmla="*/ 0 w 27"/>
                  <a:gd name="T3" fmla="*/ 0 h 28"/>
                  <a:gd name="T4" fmla="*/ 0 w 27"/>
                  <a:gd name="T5" fmla="*/ 0 h 28"/>
                  <a:gd name="T6" fmla="*/ 0 w 27"/>
                  <a:gd name="T7" fmla="*/ 0 h 28"/>
                  <a:gd name="T8" fmla="*/ 0 w 27"/>
                  <a:gd name="T9" fmla="*/ 0 h 28"/>
                  <a:gd name="T10" fmla="*/ 0 60000 65536"/>
                  <a:gd name="T11" fmla="*/ 0 60000 65536"/>
                  <a:gd name="T12" fmla="*/ 0 60000 65536"/>
                  <a:gd name="T13" fmla="*/ 0 60000 65536"/>
                  <a:gd name="T14" fmla="*/ 0 60000 65536"/>
                  <a:gd name="T15" fmla="*/ 0 w 27"/>
                  <a:gd name="T16" fmla="*/ 0 h 28"/>
                  <a:gd name="T17" fmla="*/ 27 w 27"/>
                  <a:gd name="T18" fmla="*/ 28 h 28"/>
                </a:gdLst>
                <a:ahLst/>
                <a:cxnLst>
                  <a:cxn ang="T10">
                    <a:pos x="T0" y="T1"/>
                  </a:cxn>
                  <a:cxn ang="T11">
                    <a:pos x="T2" y="T3"/>
                  </a:cxn>
                  <a:cxn ang="T12">
                    <a:pos x="T4" y="T5"/>
                  </a:cxn>
                  <a:cxn ang="T13">
                    <a:pos x="T6" y="T7"/>
                  </a:cxn>
                  <a:cxn ang="T14">
                    <a:pos x="T8" y="T9"/>
                  </a:cxn>
                </a:cxnLst>
                <a:rect l="T15" t="T16" r="T17" b="T18"/>
                <a:pathLst>
                  <a:path w="27" h="28">
                    <a:moveTo>
                      <a:pt x="12" y="0"/>
                    </a:moveTo>
                    <a:lnTo>
                      <a:pt x="0" y="23"/>
                    </a:lnTo>
                    <a:lnTo>
                      <a:pt x="17" y="28"/>
                    </a:lnTo>
                    <a:lnTo>
                      <a:pt x="27" y="10"/>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61" name="Freeform 240"/>
              <p:cNvSpPr>
                <a:spLocks/>
              </p:cNvSpPr>
              <p:nvPr/>
            </p:nvSpPr>
            <p:spPr bwMode="auto">
              <a:xfrm>
                <a:off x="1153" y="2135"/>
                <a:ext cx="14" cy="14"/>
              </a:xfrm>
              <a:custGeom>
                <a:avLst/>
                <a:gdLst>
                  <a:gd name="T0" fmla="*/ 1 w 28"/>
                  <a:gd name="T1" fmla="*/ 0 h 28"/>
                  <a:gd name="T2" fmla="*/ 0 w 28"/>
                  <a:gd name="T3" fmla="*/ 1 h 28"/>
                  <a:gd name="T4" fmla="*/ 1 w 28"/>
                  <a:gd name="T5" fmla="*/ 1 h 28"/>
                  <a:gd name="T6" fmla="*/ 1 w 28"/>
                  <a:gd name="T7" fmla="*/ 1 h 28"/>
                  <a:gd name="T8" fmla="*/ 1 w 28"/>
                  <a:gd name="T9" fmla="*/ 0 h 28"/>
                  <a:gd name="T10" fmla="*/ 0 60000 65536"/>
                  <a:gd name="T11" fmla="*/ 0 60000 65536"/>
                  <a:gd name="T12" fmla="*/ 0 60000 65536"/>
                  <a:gd name="T13" fmla="*/ 0 60000 65536"/>
                  <a:gd name="T14" fmla="*/ 0 60000 65536"/>
                  <a:gd name="T15" fmla="*/ 0 w 28"/>
                  <a:gd name="T16" fmla="*/ 0 h 28"/>
                  <a:gd name="T17" fmla="*/ 28 w 28"/>
                  <a:gd name="T18" fmla="*/ 28 h 28"/>
                </a:gdLst>
                <a:ahLst/>
                <a:cxnLst>
                  <a:cxn ang="T10">
                    <a:pos x="T0" y="T1"/>
                  </a:cxn>
                  <a:cxn ang="T11">
                    <a:pos x="T2" y="T3"/>
                  </a:cxn>
                  <a:cxn ang="T12">
                    <a:pos x="T4" y="T5"/>
                  </a:cxn>
                  <a:cxn ang="T13">
                    <a:pos x="T6" y="T7"/>
                  </a:cxn>
                  <a:cxn ang="T14">
                    <a:pos x="T8" y="T9"/>
                  </a:cxn>
                </a:cxnLst>
                <a:rect l="T15" t="T16" r="T17" b="T18"/>
                <a:pathLst>
                  <a:path w="28" h="28">
                    <a:moveTo>
                      <a:pt x="12" y="0"/>
                    </a:moveTo>
                    <a:lnTo>
                      <a:pt x="0" y="22"/>
                    </a:lnTo>
                    <a:lnTo>
                      <a:pt x="17" y="28"/>
                    </a:lnTo>
                    <a:lnTo>
                      <a:pt x="28" y="9"/>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62" name="Freeform 241"/>
              <p:cNvSpPr>
                <a:spLocks/>
              </p:cNvSpPr>
              <p:nvPr/>
            </p:nvSpPr>
            <p:spPr bwMode="auto">
              <a:xfrm>
                <a:off x="1207" y="2129"/>
                <a:ext cx="14" cy="14"/>
              </a:xfrm>
              <a:custGeom>
                <a:avLst/>
                <a:gdLst>
                  <a:gd name="T0" fmla="*/ 1 w 26"/>
                  <a:gd name="T1" fmla="*/ 0 h 27"/>
                  <a:gd name="T2" fmla="*/ 0 w 26"/>
                  <a:gd name="T3" fmla="*/ 1 h 27"/>
                  <a:gd name="T4" fmla="*/ 1 w 26"/>
                  <a:gd name="T5" fmla="*/ 1 h 27"/>
                  <a:gd name="T6" fmla="*/ 1 w 26"/>
                  <a:gd name="T7" fmla="*/ 1 h 27"/>
                  <a:gd name="T8" fmla="*/ 1 w 26"/>
                  <a:gd name="T9" fmla="*/ 0 h 27"/>
                  <a:gd name="T10" fmla="*/ 0 60000 65536"/>
                  <a:gd name="T11" fmla="*/ 0 60000 65536"/>
                  <a:gd name="T12" fmla="*/ 0 60000 65536"/>
                  <a:gd name="T13" fmla="*/ 0 60000 65536"/>
                  <a:gd name="T14" fmla="*/ 0 60000 65536"/>
                  <a:gd name="T15" fmla="*/ 0 w 26"/>
                  <a:gd name="T16" fmla="*/ 0 h 27"/>
                  <a:gd name="T17" fmla="*/ 26 w 26"/>
                  <a:gd name="T18" fmla="*/ 27 h 27"/>
                </a:gdLst>
                <a:ahLst/>
                <a:cxnLst>
                  <a:cxn ang="T10">
                    <a:pos x="T0" y="T1"/>
                  </a:cxn>
                  <a:cxn ang="T11">
                    <a:pos x="T2" y="T3"/>
                  </a:cxn>
                  <a:cxn ang="T12">
                    <a:pos x="T4" y="T5"/>
                  </a:cxn>
                  <a:cxn ang="T13">
                    <a:pos x="T6" y="T7"/>
                  </a:cxn>
                  <a:cxn ang="T14">
                    <a:pos x="T8" y="T9"/>
                  </a:cxn>
                </a:cxnLst>
                <a:rect l="T15" t="T16" r="T17" b="T18"/>
                <a:pathLst>
                  <a:path w="26" h="27">
                    <a:moveTo>
                      <a:pt x="11" y="0"/>
                    </a:moveTo>
                    <a:lnTo>
                      <a:pt x="0" y="23"/>
                    </a:lnTo>
                    <a:lnTo>
                      <a:pt x="16" y="27"/>
                    </a:lnTo>
                    <a:lnTo>
                      <a:pt x="26" y="9"/>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63" name="Freeform 242"/>
              <p:cNvSpPr>
                <a:spLocks/>
              </p:cNvSpPr>
              <p:nvPr/>
            </p:nvSpPr>
            <p:spPr bwMode="auto">
              <a:xfrm>
                <a:off x="774" y="2184"/>
                <a:ext cx="451" cy="354"/>
              </a:xfrm>
              <a:custGeom>
                <a:avLst/>
                <a:gdLst>
                  <a:gd name="T0" fmla="*/ 0 w 901"/>
                  <a:gd name="T1" fmla="*/ 1 h 707"/>
                  <a:gd name="T2" fmla="*/ 1 w 901"/>
                  <a:gd name="T3" fmla="*/ 1 h 707"/>
                  <a:gd name="T4" fmla="*/ 1 w 901"/>
                  <a:gd name="T5" fmla="*/ 1 h 707"/>
                  <a:gd name="T6" fmla="*/ 1 w 901"/>
                  <a:gd name="T7" fmla="*/ 1 h 707"/>
                  <a:gd name="T8" fmla="*/ 1 w 901"/>
                  <a:gd name="T9" fmla="*/ 1 h 707"/>
                  <a:gd name="T10" fmla="*/ 1 w 901"/>
                  <a:gd name="T11" fmla="*/ 1 h 707"/>
                  <a:gd name="T12" fmla="*/ 1 w 901"/>
                  <a:gd name="T13" fmla="*/ 1 h 707"/>
                  <a:gd name="T14" fmla="*/ 1 w 901"/>
                  <a:gd name="T15" fmla="*/ 1 h 707"/>
                  <a:gd name="T16" fmla="*/ 1 w 901"/>
                  <a:gd name="T17" fmla="*/ 1 h 707"/>
                  <a:gd name="T18" fmla="*/ 1 w 901"/>
                  <a:gd name="T19" fmla="*/ 1 h 707"/>
                  <a:gd name="T20" fmla="*/ 1 w 901"/>
                  <a:gd name="T21" fmla="*/ 1 h 707"/>
                  <a:gd name="T22" fmla="*/ 1 w 901"/>
                  <a:gd name="T23" fmla="*/ 1 h 707"/>
                  <a:gd name="T24" fmla="*/ 1 w 901"/>
                  <a:gd name="T25" fmla="*/ 1 h 707"/>
                  <a:gd name="T26" fmla="*/ 1 w 901"/>
                  <a:gd name="T27" fmla="*/ 1 h 707"/>
                  <a:gd name="T28" fmla="*/ 1 w 901"/>
                  <a:gd name="T29" fmla="*/ 1 h 707"/>
                  <a:gd name="T30" fmla="*/ 1 w 901"/>
                  <a:gd name="T31" fmla="*/ 1 h 707"/>
                  <a:gd name="T32" fmla="*/ 1 w 901"/>
                  <a:gd name="T33" fmla="*/ 1 h 707"/>
                  <a:gd name="T34" fmla="*/ 1 w 901"/>
                  <a:gd name="T35" fmla="*/ 1 h 707"/>
                  <a:gd name="T36" fmla="*/ 1 w 901"/>
                  <a:gd name="T37" fmla="*/ 1 h 707"/>
                  <a:gd name="T38" fmla="*/ 1 w 901"/>
                  <a:gd name="T39" fmla="*/ 1 h 707"/>
                  <a:gd name="T40" fmla="*/ 1 w 901"/>
                  <a:gd name="T41" fmla="*/ 1 h 707"/>
                  <a:gd name="T42" fmla="*/ 1 w 901"/>
                  <a:gd name="T43" fmla="*/ 1 h 707"/>
                  <a:gd name="T44" fmla="*/ 1 w 901"/>
                  <a:gd name="T45" fmla="*/ 1 h 707"/>
                  <a:gd name="T46" fmla="*/ 1 w 901"/>
                  <a:gd name="T47" fmla="*/ 1 h 707"/>
                  <a:gd name="T48" fmla="*/ 1 w 901"/>
                  <a:gd name="T49" fmla="*/ 1 h 707"/>
                  <a:gd name="T50" fmla="*/ 1 w 901"/>
                  <a:gd name="T51" fmla="*/ 1 h 707"/>
                  <a:gd name="T52" fmla="*/ 1 w 901"/>
                  <a:gd name="T53" fmla="*/ 1 h 707"/>
                  <a:gd name="T54" fmla="*/ 1 w 901"/>
                  <a:gd name="T55" fmla="*/ 1 h 707"/>
                  <a:gd name="T56" fmla="*/ 1 w 901"/>
                  <a:gd name="T57" fmla="*/ 1 h 707"/>
                  <a:gd name="T58" fmla="*/ 1 w 901"/>
                  <a:gd name="T59" fmla="*/ 1 h 707"/>
                  <a:gd name="T60" fmla="*/ 1 w 901"/>
                  <a:gd name="T61" fmla="*/ 1 h 707"/>
                  <a:gd name="T62" fmla="*/ 1 w 901"/>
                  <a:gd name="T63" fmla="*/ 1 h 707"/>
                  <a:gd name="T64" fmla="*/ 1 w 901"/>
                  <a:gd name="T65" fmla="*/ 1 h 707"/>
                  <a:gd name="T66" fmla="*/ 1 w 901"/>
                  <a:gd name="T67" fmla="*/ 1 h 707"/>
                  <a:gd name="T68" fmla="*/ 1 w 901"/>
                  <a:gd name="T69" fmla="*/ 1 h 707"/>
                  <a:gd name="T70" fmla="*/ 1 w 901"/>
                  <a:gd name="T71" fmla="*/ 1 h 707"/>
                  <a:gd name="T72" fmla="*/ 1 w 901"/>
                  <a:gd name="T73" fmla="*/ 1 h 7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01"/>
                  <a:gd name="T112" fmla="*/ 0 h 707"/>
                  <a:gd name="T113" fmla="*/ 901 w 901"/>
                  <a:gd name="T114" fmla="*/ 707 h 7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01" h="707">
                    <a:moveTo>
                      <a:pt x="0" y="0"/>
                    </a:moveTo>
                    <a:lnTo>
                      <a:pt x="0" y="14"/>
                    </a:lnTo>
                    <a:lnTo>
                      <a:pt x="2" y="51"/>
                    </a:lnTo>
                    <a:lnTo>
                      <a:pt x="5" y="106"/>
                    </a:lnTo>
                    <a:lnTo>
                      <a:pt x="12" y="172"/>
                    </a:lnTo>
                    <a:lnTo>
                      <a:pt x="20" y="244"/>
                    </a:lnTo>
                    <a:lnTo>
                      <a:pt x="33" y="314"/>
                    </a:lnTo>
                    <a:lnTo>
                      <a:pt x="49" y="379"/>
                    </a:lnTo>
                    <a:lnTo>
                      <a:pt x="70" y="431"/>
                    </a:lnTo>
                    <a:lnTo>
                      <a:pt x="94" y="474"/>
                    </a:lnTo>
                    <a:lnTo>
                      <a:pt x="121" y="518"/>
                    </a:lnTo>
                    <a:lnTo>
                      <a:pt x="147" y="560"/>
                    </a:lnTo>
                    <a:lnTo>
                      <a:pt x="172" y="599"/>
                    </a:lnTo>
                    <a:lnTo>
                      <a:pt x="195" y="631"/>
                    </a:lnTo>
                    <a:lnTo>
                      <a:pt x="213" y="658"/>
                    </a:lnTo>
                    <a:lnTo>
                      <a:pt x="224" y="675"/>
                    </a:lnTo>
                    <a:lnTo>
                      <a:pt x="229" y="681"/>
                    </a:lnTo>
                    <a:lnTo>
                      <a:pt x="532" y="702"/>
                    </a:lnTo>
                    <a:lnTo>
                      <a:pt x="534" y="702"/>
                    </a:lnTo>
                    <a:lnTo>
                      <a:pt x="540" y="704"/>
                    </a:lnTo>
                    <a:lnTo>
                      <a:pt x="548" y="705"/>
                    </a:lnTo>
                    <a:lnTo>
                      <a:pt x="559" y="706"/>
                    </a:lnTo>
                    <a:lnTo>
                      <a:pt x="573" y="706"/>
                    </a:lnTo>
                    <a:lnTo>
                      <a:pt x="589" y="707"/>
                    </a:lnTo>
                    <a:lnTo>
                      <a:pt x="607" y="707"/>
                    </a:lnTo>
                    <a:lnTo>
                      <a:pt x="625" y="706"/>
                    </a:lnTo>
                    <a:lnTo>
                      <a:pt x="643" y="705"/>
                    </a:lnTo>
                    <a:lnTo>
                      <a:pt x="663" y="701"/>
                    </a:lnTo>
                    <a:lnTo>
                      <a:pt x="683" y="698"/>
                    </a:lnTo>
                    <a:lnTo>
                      <a:pt x="701" y="692"/>
                    </a:lnTo>
                    <a:lnTo>
                      <a:pt x="718" y="684"/>
                    </a:lnTo>
                    <a:lnTo>
                      <a:pt x="734" y="675"/>
                    </a:lnTo>
                    <a:lnTo>
                      <a:pt x="749" y="664"/>
                    </a:lnTo>
                    <a:lnTo>
                      <a:pt x="761" y="651"/>
                    </a:lnTo>
                    <a:lnTo>
                      <a:pt x="783" y="613"/>
                    </a:lnTo>
                    <a:lnTo>
                      <a:pt x="807" y="560"/>
                    </a:lnTo>
                    <a:lnTo>
                      <a:pt x="829" y="500"/>
                    </a:lnTo>
                    <a:lnTo>
                      <a:pt x="851" y="439"/>
                    </a:lnTo>
                    <a:lnTo>
                      <a:pt x="869" y="380"/>
                    </a:lnTo>
                    <a:lnTo>
                      <a:pt x="884" y="332"/>
                    </a:lnTo>
                    <a:lnTo>
                      <a:pt x="893" y="298"/>
                    </a:lnTo>
                    <a:lnTo>
                      <a:pt x="897" y="286"/>
                    </a:lnTo>
                    <a:lnTo>
                      <a:pt x="901" y="53"/>
                    </a:lnTo>
                    <a:lnTo>
                      <a:pt x="899" y="53"/>
                    </a:lnTo>
                    <a:lnTo>
                      <a:pt x="893" y="54"/>
                    </a:lnTo>
                    <a:lnTo>
                      <a:pt x="883" y="55"/>
                    </a:lnTo>
                    <a:lnTo>
                      <a:pt x="869" y="56"/>
                    </a:lnTo>
                    <a:lnTo>
                      <a:pt x="852" y="59"/>
                    </a:lnTo>
                    <a:lnTo>
                      <a:pt x="831" y="61"/>
                    </a:lnTo>
                    <a:lnTo>
                      <a:pt x="808" y="63"/>
                    </a:lnTo>
                    <a:lnTo>
                      <a:pt x="782" y="67"/>
                    </a:lnTo>
                    <a:lnTo>
                      <a:pt x="753" y="69"/>
                    </a:lnTo>
                    <a:lnTo>
                      <a:pt x="723" y="71"/>
                    </a:lnTo>
                    <a:lnTo>
                      <a:pt x="690" y="74"/>
                    </a:lnTo>
                    <a:lnTo>
                      <a:pt x="656" y="77"/>
                    </a:lnTo>
                    <a:lnTo>
                      <a:pt x="620" y="78"/>
                    </a:lnTo>
                    <a:lnTo>
                      <a:pt x="584" y="81"/>
                    </a:lnTo>
                    <a:lnTo>
                      <a:pt x="546" y="83"/>
                    </a:lnTo>
                    <a:lnTo>
                      <a:pt x="506" y="84"/>
                    </a:lnTo>
                    <a:lnTo>
                      <a:pt x="467" y="85"/>
                    </a:lnTo>
                    <a:lnTo>
                      <a:pt x="428" y="85"/>
                    </a:lnTo>
                    <a:lnTo>
                      <a:pt x="390" y="85"/>
                    </a:lnTo>
                    <a:lnTo>
                      <a:pt x="351" y="84"/>
                    </a:lnTo>
                    <a:lnTo>
                      <a:pt x="313" y="83"/>
                    </a:lnTo>
                    <a:lnTo>
                      <a:pt x="275" y="81"/>
                    </a:lnTo>
                    <a:lnTo>
                      <a:pt x="239" y="77"/>
                    </a:lnTo>
                    <a:lnTo>
                      <a:pt x="203" y="73"/>
                    </a:lnTo>
                    <a:lnTo>
                      <a:pt x="170" y="68"/>
                    </a:lnTo>
                    <a:lnTo>
                      <a:pt x="139" y="62"/>
                    </a:lnTo>
                    <a:lnTo>
                      <a:pt x="109" y="54"/>
                    </a:lnTo>
                    <a:lnTo>
                      <a:pt x="81" y="46"/>
                    </a:lnTo>
                    <a:lnTo>
                      <a:pt x="56" y="37"/>
                    </a:lnTo>
                    <a:lnTo>
                      <a:pt x="34" y="25"/>
                    </a:lnTo>
                    <a:lnTo>
                      <a:pt x="16" y="14"/>
                    </a:lnTo>
                    <a:lnTo>
                      <a:pt x="0" y="0"/>
                    </a:lnTo>
                    <a:close/>
                  </a:path>
                </a:pathLst>
              </a:custGeom>
              <a:solidFill>
                <a:srgbClr val="8C47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64" name="Freeform 243"/>
              <p:cNvSpPr>
                <a:spLocks/>
              </p:cNvSpPr>
              <p:nvPr/>
            </p:nvSpPr>
            <p:spPr bwMode="auto">
              <a:xfrm>
                <a:off x="712" y="2059"/>
                <a:ext cx="547" cy="192"/>
              </a:xfrm>
              <a:custGeom>
                <a:avLst/>
                <a:gdLst>
                  <a:gd name="T0" fmla="*/ 1 w 1094"/>
                  <a:gd name="T1" fmla="*/ 0 h 385"/>
                  <a:gd name="T2" fmla="*/ 1 w 1094"/>
                  <a:gd name="T3" fmla="*/ 0 h 385"/>
                  <a:gd name="T4" fmla="*/ 1 w 1094"/>
                  <a:gd name="T5" fmla="*/ 0 h 385"/>
                  <a:gd name="T6" fmla="*/ 1 w 1094"/>
                  <a:gd name="T7" fmla="*/ 0 h 385"/>
                  <a:gd name="T8" fmla="*/ 1 w 1094"/>
                  <a:gd name="T9" fmla="*/ 0 h 385"/>
                  <a:gd name="T10" fmla="*/ 1 w 1094"/>
                  <a:gd name="T11" fmla="*/ 0 h 385"/>
                  <a:gd name="T12" fmla="*/ 0 w 1094"/>
                  <a:gd name="T13" fmla="*/ 0 h 385"/>
                  <a:gd name="T14" fmla="*/ 1 w 1094"/>
                  <a:gd name="T15" fmla="*/ 0 h 385"/>
                  <a:gd name="T16" fmla="*/ 1 w 1094"/>
                  <a:gd name="T17" fmla="*/ 0 h 385"/>
                  <a:gd name="T18" fmla="*/ 1 w 1094"/>
                  <a:gd name="T19" fmla="*/ 0 h 385"/>
                  <a:gd name="T20" fmla="*/ 1 w 1094"/>
                  <a:gd name="T21" fmla="*/ 0 h 385"/>
                  <a:gd name="T22" fmla="*/ 1 w 1094"/>
                  <a:gd name="T23" fmla="*/ 0 h 385"/>
                  <a:gd name="T24" fmla="*/ 1 w 1094"/>
                  <a:gd name="T25" fmla="*/ 0 h 385"/>
                  <a:gd name="T26" fmla="*/ 1 w 1094"/>
                  <a:gd name="T27" fmla="*/ 0 h 385"/>
                  <a:gd name="T28" fmla="*/ 1 w 1094"/>
                  <a:gd name="T29" fmla="*/ 0 h 385"/>
                  <a:gd name="T30" fmla="*/ 1 w 1094"/>
                  <a:gd name="T31" fmla="*/ 0 h 385"/>
                  <a:gd name="T32" fmla="*/ 1 w 1094"/>
                  <a:gd name="T33" fmla="*/ 0 h 385"/>
                  <a:gd name="T34" fmla="*/ 1 w 1094"/>
                  <a:gd name="T35" fmla="*/ 0 h 385"/>
                  <a:gd name="T36" fmla="*/ 1 w 1094"/>
                  <a:gd name="T37" fmla="*/ 0 h 385"/>
                  <a:gd name="T38" fmla="*/ 1 w 1094"/>
                  <a:gd name="T39" fmla="*/ 0 h 385"/>
                  <a:gd name="T40" fmla="*/ 1 w 1094"/>
                  <a:gd name="T41" fmla="*/ 0 h 385"/>
                  <a:gd name="T42" fmla="*/ 1 w 1094"/>
                  <a:gd name="T43" fmla="*/ 0 h 385"/>
                  <a:gd name="T44" fmla="*/ 1 w 1094"/>
                  <a:gd name="T45" fmla="*/ 0 h 385"/>
                  <a:gd name="T46" fmla="*/ 1 w 1094"/>
                  <a:gd name="T47" fmla="*/ 0 h 385"/>
                  <a:gd name="T48" fmla="*/ 1 w 1094"/>
                  <a:gd name="T49" fmla="*/ 0 h 385"/>
                  <a:gd name="T50" fmla="*/ 1 w 1094"/>
                  <a:gd name="T51" fmla="*/ 0 h 385"/>
                  <a:gd name="T52" fmla="*/ 1 w 1094"/>
                  <a:gd name="T53" fmla="*/ 0 h 385"/>
                  <a:gd name="T54" fmla="*/ 1 w 1094"/>
                  <a:gd name="T55" fmla="*/ 0 h 385"/>
                  <a:gd name="T56" fmla="*/ 1 w 1094"/>
                  <a:gd name="T57" fmla="*/ 0 h 385"/>
                  <a:gd name="T58" fmla="*/ 1 w 1094"/>
                  <a:gd name="T59" fmla="*/ 0 h 385"/>
                  <a:gd name="T60" fmla="*/ 1 w 1094"/>
                  <a:gd name="T61" fmla="*/ 0 h 385"/>
                  <a:gd name="T62" fmla="*/ 1 w 1094"/>
                  <a:gd name="T63" fmla="*/ 0 h 385"/>
                  <a:gd name="T64" fmla="*/ 1 w 1094"/>
                  <a:gd name="T65" fmla="*/ 0 h 385"/>
                  <a:gd name="T66" fmla="*/ 1 w 1094"/>
                  <a:gd name="T67" fmla="*/ 0 h 385"/>
                  <a:gd name="T68" fmla="*/ 1 w 1094"/>
                  <a:gd name="T69" fmla="*/ 0 h 385"/>
                  <a:gd name="T70" fmla="*/ 1 w 1094"/>
                  <a:gd name="T71" fmla="*/ 0 h 385"/>
                  <a:gd name="T72" fmla="*/ 1 w 1094"/>
                  <a:gd name="T73" fmla="*/ 0 h 385"/>
                  <a:gd name="T74" fmla="*/ 1 w 1094"/>
                  <a:gd name="T75" fmla="*/ 0 h 385"/>
                  <a:gd name="T76" fmla="*/ 1 w 1094"/>
                  <a:gd name="T77" fmla="*/ 0 h 385"/>
                  <a:gd name="T78" fmla="*/ 1 w 1094"/>
                  <a:gd name="T79" fmla="*/ 0 h 385"/>
                  <a:gd name="T80" fmla="*/ 1 w 1094"/>
                  <a:gd name="T81" fmla="*/ 0 h 385"/>
                  <a:gd name="T82" fmla="*/ 1 w 1094"/>
                  <a:gd name="T83" fmla="*/ 0 h 385"/>
                  <a:gd name="T84" fmla="*/ 1 w 1094"/>
                  <a:gd name="T85" fmla="*/ 0 h 385"/>
                  <a:gd name="T86" fmla="*/ 1 w 1094"/>
                  <a:gd name="T87" fmla="*/ 0 h 385"/>
                  <a:gd name="T88" fmla="*/ 1 w 1094"/>
                  <a:gd name="T89" fmla="*/ 0 h 385"/>
                  <a:gd name="T90" fmla="*/ 1 w 1094"/>
                  <a:gd name="T91" fmla="*/ 0 h 385"/>
                  <a:gd name="T92" fmla="*/ 1 w 1094"/>
                  <a:gd name="T93" fmla="*/ 0 h 385"/>
                  <a:gd name="T94" fmla="*/ 1 w 1094"/>
                  <a:gd name="T95" fmla="*/ 0 h 385"/>
                  <a:gd name="T96" fmla="*/ 1 w 1094"/>
                  <a:gd name="T97" fmla="*/ 0 h 385"/>
                  <a:gd name="T98" fmla="*/ 1 w 1094"/>
                  <a:gd name="T99" fmla="*/ 0 h 385"/>
                  <a:gd name="T100" fmla="*/ 1 w 1094"/>
                  <a:gd name="T101" fmla="*/ 0 h 385"/>
                  <a:gd name="T102" fmla="*/ 1 w 1094"/>
                  <a:gd name="T103" fmla="*/ 0 h 385"/>
                  <a:gd name="T104" fmla="*/ 1 w 1094"/>
                  <a:gd name="T105" fmla="*/ 0 h 385"/>
                  <a:gd name="T106" fmla="*/ 1 w 1094"/>
                  <a:gd name="T107" fmla="*/ 0 h 385"/>
                  <a:gd name="T108" fmla="*/ 1 w 1094"/>
                  <a:gd name="T109" fmla="*/ 0 h 385"/>
                  <a:gd name="T110" fmla="*/ 1 w 1094"/>
                  <a:gd name="T111" fmla="*/ 0 h 385"/>
                  <a:gd name="T112" fmla="*/ 1 w 1094"/>
                  <a:gd name="T113" fmla="*/ 0 h 385"/>
                  <a:gd name="T114" fmla="*/ 1 w 1094"/>
                  <a:gd name="T115" fmla="*/ 0 h 385"/>
                  <a:gd name="T116" fmla="*/ 1 w 1094"/>
                  <a:gd name="T117" fmla="*/ 0 h 385"/>
                  <a:gd name="T118" fmla="*/ 1 w 1094"/>
                  <a:gd name="T119" fmla="*/ 0 h 385"/>
                  <a:gd name="T120" fmla="*/ 1 w 1094"/>
                  <a:gd name="T121" fmla="*/ 0 h 38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94"/>
                  <a:gd name="T184" fmla="*/ 0 h 385"/>
                  <a:gd name="T185" fmla="*/ 1094 w 1094"/>
                  <a:gd name="T186" fmla="*/ 385 h 38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94" h="385">
                    <a:moveTo>
                      <a:pt x="144" y="105"/>
                    </a:moveTo>
                    <a:lnTo>
                      <a:pt x="142" y="100"/>
                    </a:lnTo>
                    <a:lnTo>
                      <a:pt x="135" y="88"/>
                    </a:lnTo>
                    <a:lnTo>
                      <a:pt x="124" y="69"/>
                    </a:lnTo>
                    <a:lnTo>
                      <a:pt x="112" y="48"/>
                    </a:lnTo>
                    <a:lnTo>
                      <a:pt x="97" y="29"/>
                    </a:lnTo>
                    <a:lnTo>
                      <a:pt x="81" y="13"/>
                    </a:lnTo>
                    <a:lnTo>
                      <a:pt x="65" y="2"/>
                    </a:lnTo>
                    <a:lnTo>
                      <a:pt x="47" y="0"/>
                    </a:lnTo>
                    <a:lnTo>
                      <a:pt x="31" y="7"/>
                    </a:lnTo>
                    <a:lnTo>
                      <a:pt x="18" y="20"/>
                    </a:lnTo>
                    <a:lnTo>
                      <a:pt x="9" y="37"/>
                    </a:lnTo>
                    <a:lnTo>
                      <a:pt x="2" y="57"/>
                    </a:lnTo>
                    <a:lnTo>
                      <a:pt x="0" y="80"/>
                    </a:lnTo>
                    <a:lnTo>
                      <a:pt x="4" y="101"/>
                    </a:lnTo>
                    <a:lnTo>
                      <a:pt x="10" y="122"/>
                    </a:lnTo>
                    <a:lnTo>
                      <a:pt x="24" y="141"/>
                    </a:lnTo>
                    <a:lnTo>
                      <a:pt x="33" y="150"/>
                    </a:lnTo>
                    <a:lnTo>
                      <a:pt x="44" y="161"/>
                    </a:lnTo>
                    <a:lnTo>
                      <a:pt x="54" y="174"/>
                    </a:lnTo>
                    <a:lnTo>
                      <a:pt x="67" y="188"/>
                    </a:lnTo>
                    <a:lnTo>
                      <a:pt x="81" y="203"/>
                    </a:lnTo>
                    <a:lnTo>
                      <a:pt x="96" y="219"/>
                    </a:lnTo>
                    <a:lnTo>
                      <a:pt x="113" y="235"/>
                    </a:lnTo>
                    <a:lnTo>
                      <a:pt x="130" y="252"/>
                    </a:lnTo>
                    <a:lnTo>
                      <a:pt x="150" y="268"/>
                    </a:lnTo>
                    <a:lnTo>
                      <a:pt x="171" y="285"/>
                    </a:lnTo>
                    <a:lnTo>
                      <a:pt x="192" y="301"/>
                    </a:lnTo>
                    <a:lnTo>
                      <a:pt x="217" y="316"/>
                    </a:lnTo>
                    <a:lnTo>
                      <a:pt x="242" y="329"/>
                    </a:lnTo>
                    <a:lnTo>
                      <a:pt x="270" y="341"/>
                    </a:lnTo>
                    <a:lnTo>
                      <a:pt x="298" y="352"/>
                    </a:lnTo>
                    <a:lnTo>
                      <a:pt x="328" y="361"/>
                    </a:lnTo>
                    <a:lnTo>
                      <a:pt x="359" y="367"/>
                    </a:lnTo>
                    <a:lnTo>
                      <a:pt x="389" y="372"/>
                    </a:lnTo>
                    <a:lnTo>
                      <a:pt x="418" y="377"/>
                    </a:lnTo>
                    <a:lnTo>
                      <a:pt x="446" y="380"/>
                    </a:lnTo>
                    <a:lnTo>
                      <a:pt x="472" y="382"/>
                    </a:lnTo>
                    <a:lnTo>
                      <a:pt x="496" y="384"/>
                    </a:lnTo>
                    <a:lnTo>
                      <a:pt x="521" y="385"/>
                    </a:lnTo>
                    <a:lnTo>
                      <a:pt x="543" y="385"/>
                    </a:lnTo>
                    <a:lnTo>
                      <a:pt x="563" y="385"/>
                    </a:lnTo>
                    <a:lnTo>
                      <a:pt x="583" y="384"/>
                    </a:lnTo>
                    <a:lnTo>
                      <a:pt x="600" y="382"/>
                    </a:lnTo>
                    <a:lnTo>
                      <a:pt x="615" y="380"/>
                    </a:lnTo>
                    <a:lnTo>
                      <a:pt x="629" y="379"/>
                    </a:lnTo>
                    <a:lnTo>
                      <a:pt x="640" y="377"/>
                    </a:lnTo>
                    <a:lnTo>
                      <a:pt x="650" y="376"/>
                    </a:lnTo>
                    <a:lnTo>
                      <a:pt x="658" y="373"/>
                    </a:lnTo>
                    <a:lnTo>
                      <a:pt x="668" y="371"/>
                    </a:lnTo>
                    <a:lnTo>
                      <a:pt x="685" y="367"/>
                    </a:lnTo>
                    <a:lnTo>
                      <a:pt x="710" y="362"/>
                    </a:lnTo>
                    <a:lnTo>
                      <a:pt x="737" y="356"/>
                    </a:lnTo>
                    <a:lnTo>
                      <a:pt x="769" y="349"/>
                    </a:lnTo>
                    <a:lnTo>
                      <a:pt x="804" y="342"/>
                    </a:lnTo>
                    <a:lnTo>
                      <a:pt x="841" y="334"/>
                    </a:lnTo>
                    <a:lnTo>
                      <a:pt x="878" y="326"/>
                    </a:lnTo>
                    <a:lnTo>
                      <a:pt x="915" y="319"/>
                    </a:lnTo>
                    <a:lnTo>
                      <a:pt x="950" y="311"/>
                    </a:lnTo>
                    <a:lnTo>
                      <a:pt x="983" y="304"/>
                    </a:lnTo>
                    <a:lnTo>
                      <a:pt x="1011" y="298"/>
                    </a:lnTo>
                    <a:lnTo>
                      <a:pt x="1037" y="293"/>
                    </a:lnTo>
                    <a:lnTo>
                      <a:pt x="1055" y="289"/>
                    </a:lnTo>
                    <a:lnTo>
                      <a:pt x="1067" y="287"/>
                    </a:lnTo>
                    <a:lnTo>
                      <a:pt x="1071" y="286"/>
                    </a:lnTo>
                    <a:lnTo>
                      <a:pt x="1094" y="206"/>
                    </a:lnTo>
                    <a:lnTo>
                      <a:pt x="1094" y="207"/>
                    </a:lnTo>
                    <a:lnTo>
                      <a:pt x="1094" y="209"/>
                    </a:lnTo>
                    <a:lnTo>
                      <a:pt x="1093" y="212"/>
                    </a:lnTo>
                    <a:lnTo>
                      <a:pt x="1091" y="217"/>
                    </a:lnTo>
                    <a:lnTo>
                      <a:pt x="1088" y="221"/>
                    </a:lnTo>
                    <a:lnTo>
                      <a:pt x="1084" y="227"/>
                    </a:lnTo>
                    <a:lnTo>
                      <a:pt x="1077" y="234"/>
                    </a:lnTo>
                    <a:lnTo>
                      <a:pt x="1069" y="240"/>
                    </a:lnTo>
                    <a:lnTo>
                      <a:pt x="1057" y="247"/>
                    </a:lnTo>
                    <a:lnTo>
                      <a:pt x="1042" y="252"/>
                    </a:lnTo>
                    <a:lnTo>
                      <a:pt x="1025" y="258"/>
                    </a:lnTo>
                    <a:lnTo>
                      <a:pt x="1004" y="264"/>
                    </a:lnTo>
                    <a:lnTo>
                      <a:pt x="979" y="268"/>
                    </a:lnTo>
                    <a:lnTo>
                      <a:pt x="950" y="272"/>
                    </a:lnTo>
                    <a:lnTo>
                      <a:pt x="917" y="275"/>
                    </a:lnTo>
                    <a:lnTo>
                      <a:pt x="878" y="276"/>
                    </a:lnTo>
                    <a:lnTo>
                      <a:pt x="836" y="278"/>
                    </a:lnTo>
                    <a:lnTo>
                      <a:pt x="797" y="278"/>
                    </a:lnTo>
                    <a:lnTo>
                      <a:pt x="758" y="276"/>
                    </a:lnTo>
                    <a:lnTo>
                      <a:pt x="720" y="276"/>
                    </a:lnTo>
                    <a:lnTo>
                      <a:pt x="684" y="275"/>
                    </a:lnTo>
                    <a:lnTo>
                      <a:pt x="650" y="274"/>
                    </a:lnTo>
                    <a:lnTo>
                      <a:pt x="619" y="273"/>
                    </a:lnTo>
                    <a:lnTo>
                      <a:pt x="589" y="272"/>
                    </a:lnTo>
                    <a:lnTo>
                      <a:pt x="561" y="271"/>
                    </a:lnTo>
                    <a:lnTo>
                      <a:pt x="537" y="270"/>
                    </a:lnTo>
                    <a:lnTo>
                      <a:pt x="516" y="267"/>
                    </a:lnTo>
                    <a:lnTo>
                      <a:pt x="498" y="266"/>
                    </a:lnTo>
                    <a:lnTo>
                      <a:pt x="484" y="265"/>
                    </a:lnTo>
                    <a:lnTo>
                      <a:pt x="473" y="265"/>
                    </a:lnTo>
                    <a:lnTo>
                      <a:pt x="467" y="264"/>
                    </a:lnTo>
                    <a:lnTo>
                      <a:pt x="464" y="264"/>
                    </a:lnTo>
                    <a:lnTo>
                      <a:pt x="462" y="263"/>
                    </a:lnTo>
                    <a:lnTo>
                      <a:pt x="454" y="259"/>
                    </a:lnTo>
                    <a:lnTo>
                      <a:pt x="442" y="253"/>
                    </a:lnTo>
                    <a:lnTo>
                      <a:pt x="427" y="247"/>
                    </a:lnTo>
                    <a:lnTo>
                      <a:pt x="409" y="237"/>
                    </a:lnTo>
                    <a:lnTo>
                      <a:pt x="388" y="228"/>
                    </a:lnTo>
                    <a:lnTo>
                      <a:pt x="366" y="218"/>
                    </a:lnTo>
                    <a:lnTo>
                      <a:pt x="343" y="207"/>
                    </a:lnTo>
                    <a:lnTo>
                      <a:pt x="319" y="196"/>
                    </a:lnTo>
                    <a:lnTo>
                      <a:pt x="297" y="186"/>
                    </a:lnTo>
                    <a:lnTo>
                      <a:pt x="275" y="175"/>
                    </a:lnTo>
                    <a:lnTo>
                      <a:pt x="255" y="165"/>
                    </a:lnTo>
                    <a:lnTo>
                      <a:pt x="237" y="157"/>
                    </a:lnTo>
                    <a:lnTo>
                      <a:pt x="222" y="150"/>
                    </a:lnTo>
                    <a:lnTo>
                      <a:pt x="212" y="144"/>
                    </a:lnTo>
                    <a:lnTo>
                      <a:pt x="205" y="141"/>
                    </a:lnTo>
                    <a:lnTo>
                      <a:pt x="196" y="135"/>
                    </a:lnTo>
                    <a:lnTo>
                      <a:pt x="187" y="129"/>
                    </a:lnTo>
                    <a:lnTo>
                      <a:pt x="176" y="123"/>
                    </a:lnTo>
                    <a:lnTo>
                      <a:pt x="166" y="118"/>
                    </a:lnTo>
                    <a:lnTo>
                      <a:pt x="158" y="113"/>
                    </a:lnTo>
                    <a:lnTo>
                      <a:pt x="151" y="108"/>
                    </a:lnTo>
                    <a:lnTo>
                      <a:pt x="145" y="106"/>
                    </a:lnTo>
                    <a:lnTo>
                      <a:pt x="144" y="105"/>
                    </a:lnTo>
                    <a:close/>
                  </a:path>
                </a:pathLst>
              </a:custGeom>
              <a:solidFill>
                <a:srgbClr val="D8843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65" name="Freeform 244"/>
              <p:cNvSpPr>
                <a:spLocks/>
              </p:cNvSpPr>
              <p:nvPr/>
            </p:nvSpPr>
            <p:spPr bwMode="auto">
              <a:xfrm>
                <a:off x="773" y="2184"/>
                <a:ext cx="81" cy="181"/>
              </a:xfrm>
              <a:custGeom>
                <a:avLst/>
                <a:gdLst>
                  <a:gd name="T0" fmla="*/ 1 w 162"/>
                  <a:gd name="T1" fmla="*/ 0 h 363"/>
                  <a:gd name="T2" fmla="*/ 1 w 162"/>
                  <a:gd name="T3" fmla="*/ 0 h 363"/>
                  <a:gd name="T4" fmla="*/ 1 w 162"/>
                  <a:gd name="T5" fmla="*/ 0 h 363"/>
                  <a:gd name="T6" fmla="*/ 1 w 162"/>
                  <a:gd name="T7" fmla="*/ 0 h 363"/>
                  <a:gd name="T8" fmla="*/ 1 w 162"/>
                  <a:gd name="T9" fmla="*/ 0 h 363"/>
                  <a:gd name="T10" fmla="*/ 1 w 162"/>
                  <a:gd name="T11" fmla="*/ 0 h 363"/>
                  <a:gd name="T12" fmla="*/ 1 w 162"/>
                  <a:gd name="T13" fmla="*/ 0 h 363"/>
                  <a:gd name="T14" fmla="*/ 1 w 162"/>
                  <a:gd name="T15" fmla="*/ 0 h 363"/>
                  <a:gd name="T16" fmla="*/ 1 w 162"/>
                  <a:gd name="T17" fmla="*/ 0 h 363"/>
                  <a:gd name="T18" fmla="*/ 1 w 162"/>
                  <a:gd name="T19" fmla="*/ 0 h 363"/>
                  <a:gd name="T20" fmla="*/ 1 w 162"/>
                  <a:gd name="T21" fmla="*/ 0 h 363"/>
                  <a:gd name="T22" fmla="*/ 1 w 162"/>
                  <a:gd name="T23" fmla="*/ 0 h 363"/>
                  <a:gd name="T24" fmla="*/ 1 w 162"/>
                  <a:gd name="T25" fmla="*/ 0 h 363"/>
                  <a:gd name="T26" fmla="*/ 1 w 162"/>
                  <a:gd name="T27" fmla="*/ 0 h 363"/>
                  <a:gd name="T28" fmla="*/ 1 w 162"/>
                  <a:gd name="T29" fmla="*/ 0 h 363"/>
                  <a:gd name="T30" fmla="*/ 1 w 162"/>
                  <a:gd name="T31" fmla="*/ 0 h 363"/>
                  <a:gd name="T32" fmla="*/ 0 w 162"/>
                  <a:gd name="T33" fmla="*/ 0 h 363"/>
                  <a:gd name="T34" fmla="*/ 1 w 162"/>
                  <a:gd name="T35" fmla="*/ 0 h 363"/>
                  <a:gd name="T36" fmla="*/ 1 w 162"/>
                  <a:gd name="T37" fmla="*/ 0 h 3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2"/>
                  <a:gd name="T58" fmla="*/ 0 h 363"/>
                  <a:gd name="T59" fmla="*/ 162 w 162"/>
                  <a:gd name="T60" fmla="*/ 363 h 3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2" h="363">
                    <a:moveTo>
                      <a:pt x="56" y="44"/>
                    </a:moveTo>
                    <a:lnTo>
                      <a:pt x="57" y="54"/>
                    </a:lnTo>
                    <a:lnTo>
                      <a:pt x="60" y="82"/>
                    </a:lnTo>
                    <a:lnTo>
                      <a:pt x="66" y="123"/>
                    </a:lnTo>
                    <a:lnTo>
                      <a:pt x="75" y="172"/>
                    </a:lnTo>
                    <a:lnTo>
                      <a:pt x="89" y="226"/>
                    </a:lnTo>
                    <a:lnTo>
                      <a:pt x="107" y="278"/>
                    </a:lnTo>
                    <a:lnTo>
                      <a:pt x="132" y="325"/>
                    </a:lnTo>
                    <a:lnTo>
                      <a:pt x="162" y="363"/>
                    </a:lnTo>
                    <a:lnTo>
                      <a:pt x="38" y="333"/>
                    </a:lnTo>
                    <a:lnTo>
                      <a:pt x="36" y="321"/>
                    </a:lnTo>
                    <a:lnTo>
                      <a:pt x="31" y="290"/>
                    </a:lnTo>
                    <a:lnTo>
                      <a:pt x="23" y="245"/>
                    </a:lnTo>
                    <a:lnTo>
                      <a:pt x="15" y="191"/>
                    </a:lnTo>
                    <a:lnTo>
                      <a:pt x="8" y="135"/>
                    </a:lnTo>
                    <a:lnTo>
                      <a:pt x="3" y="81"/>
                    </a:lnTo>
                    <a:lnTo>
                      <a:pt x="0" y="33"/>
                    </a:lnTo>
                    <a:lnTo>
                      <a:pt x="3" y="0"/>
                    </a:lnTo>
                    <a:lnTo>
                      <a:pt x="56" y="44"/>
                    </a:lnTo>
                    <a:close/>
                  </a:path>
                </a:pathLst>
              </a:custGeom>
              <a:solidFill>
                <a:srgbClr val="AD7C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66" name="Freeform 245"/>
              <p:cNvSpPr>
                <a:spLocks/>
              </p:cNvSpPr>
              <p:nvPr/>
            </p:nvSpPr>
            <p:spPr bwMode="auto">
              <a:xfrm>
                <a:off x="1102" y="2212"/>
                <a:ext cx="130" cy="312"/>
              </a:xfrm>
              <a:custGeom>
                <a:avLst/>
                <a:gdLst>
                  <a:gd name="T0" fmla="*/ 1 w 260"/>
                  <a:gd name="T1" fmla="*/ 1 h 623"/>
                  <a:gd name="T2" fmla="*/ 1 w 260"/>
                  <a:gd name="T3" fmla="*/ 1 h 623"/>
                  <a:gd name="T4" fmla="*/ 1 w 260"/>
                  <a:gd name="T5" fmla="*/ 1 h 623"/>
                  <a:gd name="T6" fmla="*/ 1 w 260"/>
                  <a:gd name="T7" fmla="*/ 1 h 623"/>
                  <a:gd name="T8" fmla="*/ 1 w 260"/>
                  <a:gd name="T9" fmla="*/ 1 h 623"/>
                  <a:gd name="T10" fmla="*/ 1 w 260"/>
                  <a:gd name="T11" fmla="*/ 1 h 623"/>
                  <a:gd name="T12" fmla="*/ 1 w 260"/>
                  <a:gd name="T13" fmla="*/ 1 h 623"/>
                  <a:gd name="T14" fmla="*/ 1 w 260"/>
                  <a:gd name="T15" fmla="*/ 1 h 623"/>
                  <a:gd name="T16" fmla="*/ 1 w 260"/>
                  <a:gd name="T17" fmla="*/ 1 h 623"/>
                  <a:gd name="T18" fmla="*/ 1 w 260"/>
                  <a:gd name="T19" fmla="*/ 1 h 623"/>
                  <a:gd name="T20" fmla="*/ 1 w 260"/>
                  <a:gd name="T21" fmla="*/ 1 h 623"/>
                  <a:gd name="T22" fmla="*/ 1 w 260"/>
                  <a:gd name="T23" fmla="*/ 1 h 623"/>
                  <a:gd name="T24" fmla="*/ 1 w 260"/>
                  <a:gd name="T25" fmla="*/ 1 h 623"/>
                  <a:gd name="T26" fmla="*/ 1 w 260"/>
                  <a:gd name="T27" fmla="*/ 1 h 623"/>
                  <a:gd name="T28" fmla="*/ 1 w 260"/>
                  <a:gd name="T29" fmla="*/ 1 h 623"/>
                  <a:gd name="T30" fmla="*/ 1 w 260"/>
                  <a:gd name="T31" fmla="*/ 1 h 623"/>
                  <a:gd name="T32" fmla="*/ 0 w 260"/>
                  <a:gd name="T33" fmla="*/ 1 h 623"/>
                  <a:gd name="T34" fmla="*/ 1 w 260"/>
                  <a:gd name="T35" fmla="*/ 1 h 623"/>
                  <a:gd name="T36" fmla="*/ 1 w 260"/>
                  <a:gd name="T37" fmla="*/ 1 h 623"/>
                  <a:gd name="T38" fmla="*/ 1 w 260"/>
                  <a:gd name="T39" fmla="*/ 1 h 623"/>
                  <a:gd name="T40" fmla="*/ 1 w 260"/>
                  <a:gd name="T41" fmla="*/ 1 h 623"/>
                  <a:gd name="T42" fmla="*/ 1 w 260"/>
                  <a:gd name="T43" fmla="*/ 1 h 623"/>
                  <a:gd name="T44" fmla="*/ 1 w 260"/>
                  <a:gd name="T45" fmla="*/ 1 h 623"/>
                  <a:gd name="T46" fmla="*/ 1 w 260"/>
                  <a:gd name="T47" fmla="*/ 1 h 623"/>
                  <a:gd name="T48" fmla="*/ 1 w 260"/>
                  <a:gd name="T49" fmla="*/ 1 h 623"/>
                  <a:gd name="T50" fmla="*/ 1 w 260"/>
                  <a:gd name="T51" fmla="*/ 1 h 623"/>
                  <a:gd name="T52" fmla="*/ 1 w 260"/>
                  <a:gd name="T53" fmla="*/ 1 h 623"/>
                  <a:gd name="T54" fmla="*/ 1 w 260"/>
                  <a:gd name="T55" fmla="*/ 1 h 623"/>
                  <a:gd name="T56" fmla="*/ 1 w 260"/>
                  <a:gd name="T57" fmla="*/ 1 h 623"/>
                  <a:gd name="T58" fmla="*/ 1 w 260"/>
                  <a:gd name="T59" fmla="*/ 0 h 623"/>
                  <a:gd name="T60" fmla="*/ 1 w 260"/>
                  <a:gd name="T61" fmla="*/ 1 h 62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60"/>
                  <a:gd name="T94" fmla="*/ 0 h 623"/>
                  <a:gd name="T95" fmla="*/ 260 w 260"/>
                  <a:gd name="T96" fmla="*/ 623 h 62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60" h="623">
                    <a:moveTo>
                      <a:pt x="181" y="22"/>
                    </a:moveTo>
                    <a:lnTo>
                      <a:pt x="181" y="28"/>
                    </a:lnTo>
                    <a:lnTo>
                      <a:pt x="181" y="44"/>
                    </a:lnTo>
                    <a:lnTo>
                      <a:pt x="181" y="71"/>
                    </a:lnTo>
                    <a:lnTo>
                      <a:pt x="180" y="104"/>
                    </a:lnTo>
                    <a:lnTo>
                      <a:pt x="177" y="144"/>
                    </a:lnTo>
                    <a:lnTo>
                      <a:pt x="174" y="189"/>
                    </a:lnTo>
                    <a:lnTo>
                      <a:pt x="168" y="239"/>
                    </a:lnTo>
                    <a:lnTo>
                      <a:pt x="161" y="289"/>
                    </a:lnTo>
                    <a:lnTo>
                      <a:pt x="152" y="342"/>
                    </a:lnTo>
                    <a:lnTo>
                      <a:pt x="140" y="394"/>
                    </a:lnTo>
                    <a:lnTo>
                      <a:pt x="127" y="445"/>
                    </a:lnTo>
                    <a:lnTo>
                      <a:pt x="108" y="492"/>
                    </a:lnTo>
                    <a:lnTo>
                      <a:pt x="87" y="536"/>
                    </a:lnTo>
                    <a:lnTo>
                      <a:pt x="62" y="573"/>
                    </a:lnTo>
                    <a:lnTo>
                      <a:pt x="33" y="603"/>
                    </a:lnTo>
                    <a:lnTo>
                      <a:pt x="0" y="623"/>
                    </a:lnTo>
                    <a:lnTo>
                      <a:pt x="97" y="621"/>
                    </a:lnTo>
                    <a:lnTo>
                      <a:pt x="102" y="610"/>
                    </a:lnTo>
                    <a:lnTo>
                      <a:pt x="116" y="577"/>
                    </a:lnTo>
                    <a:lnTo>
                      <a:pt x="137" y="529"/>
                    </a:lnTo>
                    <a:lnTo>
                      <a:pt x="161" y="473"/>
                    </a:lnTo>
                    <a:lnTo>
                      <a:pt x="185" y="412"/>
                    </a:lnTo>
                    <a:lnTo>
                      <a:pt x="208" y="350"/>
                    </a:lnTo>
                    <a:lnTo>
                      <a:pt x="227" y="298"/>
                    </a:lnTo>
                    <a:lnTo>
                      <a:pt x="238" y="255"/>
                    </a:lnTo>
                    <a:lnTo>
                      <a:pt x="249" y="175"/>
                    </a:lnTo>
                    <a:lnTo>
                      <a:pt x="256" y="93"/>
                    </a:lnTo>
                    <a:lnTo>
                      <a:pt x="259" y="27"/>
                    </a:lnTo>
                    <a:lnTo>
                      <a:pt x="260" y="0"/>
                    </a:lnTo>
                    <a:lnTo>
                      <a:pt x="181" y="22"/>
                    </a:lnTo>
                    <a:close/>
                  </a:path>
                </a:pathLst>
              </a:custGeom>
              <a:solidFill>
                <a:srgbClr val="AD7C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67" name="Freeform 246"/>
              <p:cNvSpPr>
                <a:spLocks/>
              </p:cNvSpPr>
              <p:nvPr/>
            </p:nvSpPr>
            <p:spPr bwMode="auto">
              <a:xfrm>
                <a:off x="796" y="2361"/>
                <a:ext cx="82" cy="139"/>
              </a:xfrm>
              <a:custGeom>
                <a:avLst/>
                <a:gdLst>
                  <a:gd name="T0" fmla="*/ 1 w 164"/>
                  <a:gd name="T1" fmla="*/ 1 h 276"/>
                  <a:gd name="T2" fmla="*/ 1 w 164"/>
                  <a:gd name="T3" fmla="*/ 1 h 276"/>
                  <a:gd name="T4" fmla="*/ 1 w 164"/>
                  <a:gd name="T5" fmla="*/ 1 h 276"/>
                  <a:gd name="T6" fmla="*/ 1 w 164"/>
                  <a:gd name="T7" fmla="*/ 1 h 276"/>
                  <a:gd name="T8" fmla="*/ 1 w 164"/>
                  <a:gd name="T9" fmla="*/ 1 h 276"/>
                  <a:gd name="T10" fmla="*/ 1 w 164"/>
                  <a:gd name="T11" fmla="*/ 1 h 276"/>
                  <a:gd name="T12" fmla="*/ 1 w 164"/>
                  <a:gd name="T13" fmla="*/ 1 h 276"/>
                  <a:gd name="T14" fmla="*/ 1 w 164"/>
                  <a:gd name="T15" fmla="*/ 1 h 276"/>
                  <a:gd name="T16" fmla="*/ 1 w 164"/>
                  <a:gd name="T17" fmla="*/ 1 h 276"/>
                  <a:gd name="T18" fmla="*/ 1 w 164"/>
                  <a:gd name="T19" fmla="*/ 1 h 276"/>
                  <a:gd name="T20" fmla="*/ 1 w 164"/>
                  <a:gd name="T21" fmla="*/ 1 h 276"/>
                  <a:gd name="T22" fmla="*/ 1 w 164"/>
                  <a:gd name="T23" fmla="*/ 1 h 276"/>
                  <a:gd name="T24" fmla="*/ 1 w 164"/>
                  <a:gd name="T25" fmla="*/ 1 h 276"/>
                  <a:gd name="T26" fmla="*/ 1 w 164"/>
                  <a:gd name="T27" fmla="*/ 1 h 276"/>
                  <a:gd name="T28" fmla="*/ 1 w 164"/>
                  <a:gd name="T29" fmla="*/ 1 h 276"/>
                  <a:gd name="T30" fmla="*/ 1 w 164"/>
                  <a:gd name="T31" fmla="*/ 1 h 276"/>
                  <a:gd name="T32" fmla="*/ 1 w 164"/>
                  <a:gd name="T33" fmla="*/ 1 h 276"/>
                  <a:gd name="T34" fmla="*/ 0 w 164"/>
                  <a:gd name="T35" fmla="*/ 0 h 276"/>
                  <a:gd name="T36" fmla="*/ 1 w 164"/>
                  <a:gd name="T37" fmla="*/ 1 h 27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4"/>
                  <a:gd name="T58" fmla="*/ 0 h 276"/>
                  <a:gd name="T59" fmla="*/ 164 w 164"/>
                  <a:gd name="T60" fmla="*/ 276 h 27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4" h="276">
                    <a:moveTo>
                      <a:pt x="80" y="22"/>
                    </a:moveTo>
                    <a:lnTo>
                      <a:pt x="81" y="30"/>
                    </a:lnTo>
                    <a:lnTo>
                      <a:pt x="87" y="50"/>
                    </a:lnTo>
                    <a:lnTo>
                      <a:pt x="94" y="81"/>
                    </a:lnTo>
                    <a:lnTo>
                      <a:pt x="104" y="119"/>
                    </a:lnTo>
                    <a:lnTo>
                      <a:pt x="116" y="160"/>
                    </a:lnTo>
                    <a:lnTo>
                      <a:pt x="131" y="202"/>
                    </a:lnTo>
                    <a:lnTo>
                      <a:pt x="147" y="240"/>
                    </a:lnTo>
                    <a:lnTo>
                      <a:pt x="164" y="273"/>
                    </a:lnTo>
                    <a:lnTo>
                      <a:pt x="120" y="276"/>
                    </a:lnTo>
                    <a:lnTo>
                      <a:pt x="116" y="266"/>
                    </a:lnTo>
                    <a:lnTo>
                      <a:pt x="102" y="239"/>
                    </a:lnTo>
                    <a:lnTo>
                      <a:pt x="82" y="200"/>
                    </a:lnTo>
                    <a:lnTo>
                      <a:pt x="60" y="154"/>
                    </a:lnTo>
                    <a:lnTo>
                      <a:pt x="38" y="107"/>
                    </a:lnTo>
                    <a:lnTo>
                      <a:pt x="19" y="62"/>
                    </a:lnTo>
                    <a:lnTo>
                      <a:pt x="5" y="24"/>
                    </a:lnTo>
                    <a:lnTo>
                      <a:pt x="0" y="0"/>
                    </a:lnTo>
                    <a:lnTo>
                      <a:pt x="80" y="22"/>
                    </a:lnTo>
                    <a:close/>
                  </a:path>
                </a:pathLst>
              </a:custGeom>
              <a:solidFill>
                <a:srgbClr val="AD7C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68" name="Freeform 247"/>
              <p:cNvSpPr>
                <a:spLocks/>
              </p:cNvSpPr>
              <p:nvPr/>
            </p:nvSpPr>
            <p:spPr bwMode="auto">
              <a:xfrm>
                <a:off x="772" y="2178"/>
                <a:ext cx="378" cy="375"/>
              </a:xfrm>
              <a:custGeom>
                <a:avLst/>
                <a:gdLst>
                  <a:gd name="T0" fmla="*/ 0 w 757"/>
                  <a:gd name="T1" fmla="*/ 0 h 751"/>
                  <a:gd name="T2" fmla="*/ 0 w 757"/>
                  <a:gd name="T3" fmla="*/ 0 h 751"/>
                  <a:gd name="T4" fmla="*/ 0 w 757"/>
                  <a:gd name="T5" fmla="*/ 0 h 751"/>
                  <a:gd name="T6" fmla="*/ 0 w 757"/>
                  <a:gd name="T7" fmla="*/ 0 h 751"/>
                  <a:gd name="T8" fmla="*/ 0 w 757"/>
                  <a:gd name="T9" fmla="*/ 0 h 751"/>
                  <a:gd name="T10" fmla="*/ 0 w 757"/>
                  <a:gd name="T11" fmla="*/ 0 h 751"/>
                  <a:gd name="T12" fmla="*/ 0 w 757"/>
                  <a:gd name="T13" fmla="*/ 0 h 751"/>
                  <a:gd name="T14" fmla="*/ 0 w 757"/>
                  <a:gd name="T15" fmla="*/ 0 h 751"/>
                  <a:gd name="T16" fmla="*/ 0 w 757"/>
                  <a:gd name="T17" fmla="*/ 0 h 751"/>
                  <a:gd name="T18" fmla="*/ 0 w 757"/>
                  <a:gd name="T19" fmla="*/ 0 h 751"/>
                  <a:gd name="T20" fmla="*/ 0 w 757"/>
                  <a:gd name="T21" fmla="*/ 0 h 751"/>
                  <a:gd name="T22" fmla="*/ 0 w 757"/>
                  <a:gd name="T23" fmla="*/ 0 h 751"/>
                  <a:gd name="T24" fmla="*/ 0 w 757"/>
                  <a:gd name="T25" fmla="*/ 0 h 751"/>
                  <a:gd name="T26" fmla="*/ 0 w 757"/>
                  <a:gd name="T27" fmla="*/ 0 h 751"/>
                  <a:gd name="T28" fmla="*/ 0 w 757"/>
                  <a:gd name="T29" fmla="*/ 0 h 751"/>
                  <a:gd name="T30" fmla="*/ 0 w 757"/>
                  <a:gd name="T31" fmla="*/ 0 h 751"/>
                  <a:gd name="T32" fmla="*/ 0 w 757"/>
                  <a:gd name="T33" fmla="*/ 0 h 751"/>
                  <a:gd name="T34" fmla="*/ 0 w 757"/>
                  <a:gd name="T35" fmla="*/ 0 h 751"/>
                  <a:gd name="T36" fmla="*/ 0 w 757"/>
                  <a:gd name="T37" fmla="*/ 0 h 751"/>
                  <a:gd name="T38" fmla="*/ 0 w 757"/>
                  <a:gd name="T39" fmla="*/ 0 h 751"/>
                  <a:gd name="T40" fmla="*/ 0 w 757"/>
                  <a:gd name="T41" fmla="*/ 0 h 751"/>
                  <a:gd name="T42" fmla="*/ 0 w 757"/>
                  <a:gd name="T43" fmla="*/ 0 h 751"/>
                  <a:gd name="T44" fmla="*/ 0 w 757"/>
                  <a:gd name="T45" fmla="*/ 0 h 751"/>
                  <a:gd name="T46" fmla="*/ 0 w 757"/>
                  <a:gd name="T47" fmla="*/ 0 h 751"/>
                  <a:gd name="T48" fmla="*/ 0 w 757"/>
                  <a:gd name="T49" fmla="*/ 0 h 751"/>
                  <a:gd name="T50" fmla="*/ 0 w 757"/>
                  <a:gd name="T51" fmla="*/ 0 h 751"/>
                  <a:gd name="T52" fmla="*/ 0 w 757"/>
                  <a:gd name="T53" fmla="*/ 0 h 751"/>
                  <a:gd name="T54" fmla="*/ 0 w 757"/>
                  <a:gd name="T55" fmla="*/ 0 h 751"/>
                  <a:gd name="T56" fmla="*/ 0 w 757"/>
                  <a:gd name="T57" fmla="*/ 0 h 751"/>
                  <a:gd name="T58" fmla="*/ 0 w 757"/>
                  <a:gd name="T59" fmla="*/ 0 h 751"/>
                  <a:gd name="T60" fmla="*/ 0 w 757"/>
                  <a:gd name="T61" fmla="*/ 0 h 751"/>
                  <a:gd name="T62" fmla="*/ 0 w 757"/>
                  <a:gd name="T63" fmla="*/ 0 h 75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57"/>
                  <a:gd name="T97" fmla="*/ 0 h 751"/>
                  <a:gd name="T98" fmla="*/ 757 w 757"/>
                  <a:gd name="T99" fmla="*/ 751 h 75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57" h="751">
                    <a:moveTo>
                      <a:pt x="0" y="0"/>
                    </a:moveTo>
                    <a:lnTo>
                      <a:pt x="0" y="7"/>
                    </a:lnTo>
                    <a:lnTo>
                      <a:pt x="0" y="27"/>
                    </a:lnTo>
                    <a:lnTo>
                      <a:pt x="1" y="58"/>
                    </a:lnTo>
                    <a:lnTo>
                      <a:pt x="2" y="99"/>
                    </a:lnTo>
                    <a:lnTo>
                      <a:pt x="5" y="148"/>
                    </a:lnTo>
                    <a:lnTo>
                      <a:pt x="9" y="202"/>
                    </a:lnTo>
                    <a:lnTo>
                      <a:pt x="15" y="262"/>
                    </a:lnTo>
                    <a:lnTo>
                      <a:pt x="23" y="323"/>
                    </a:lnTo>
                    <a:lnTo>
                      <a:pt x="33" y="386"/>
                    </a:lnTo>
                    <a:lnTo>
                      <a:pt x="47" y="448"/>
                    </a:lnTo>
                    <a:lnTo>
                      <a:pt x="63" y="509"/>
                    </a:lnTo>
                    <a:lnTo>
                      <a:pt x="84" y="565"/>
                    </a:lnTo>
                    <a:lnTo>
                      <a:pt x="108" y="615"/>
                    </a:lnTo>
                    <a:lnTo>
                      <a:pt x="137" y="658"/>
                    </a:lnTo>
                    <a:lnTo>
                      <a:pt x="169" y="692"/>
                    </a:lnTo>
                    <a:lnTo>
                      <a:pt x="207" y="715"/>
                    </a:lnTo>
                    <a:lnTo>
                      <a:pt x="249" y="730"/>
                    </a:lnTo>
                    <a:lnTo>
                      <a:pt x="293" y="741"/>
                    </a:lnTo>
                    <a:lnTo>
                      <a:pt x="337" y="748"/>
                    </a:lnTo>
                    <a:lnTo>
                      <a:pt x="384" y="751"/>
                    </a:lnTo>
                    <a:lnTo>
                      <a:pt x="430" y="751"/>
                    </a:lnTo>
                    <a:lnTo>
                      <a:pt x="476" y="749"/>
                    </a:lnTo>
                    <a:lnTo>
                      <a:pt x="521" y="744"/>
                    </a:lnTo>
                    <a:lnTo>
                      <a:pt x="563" y="737"/>
                    </a:lnTo>
                    <a:lnTo>
                      <a:pt x="602" y="730"/>
                    </a:lnTo>
                    <a:lnTo>
                      <a:pt x="639" y="722"/>
                    </a:lnTo>
                    <a:lnTo>
                      <a:pt x="673" y="714"/>
                    </a:lnTo>
                    <a:lnTo>
                      <a:pt x="701" y="707"/>
                    </a:lnTo>
                    <a:lnTo>
                      <a:pt x="724" y="700"/>
                    </a:lnTo>
                    <a:lnTo>
                      <a:pt x="742" y="695"/>
                    </a:lnTo>
                    <a:lnTo>
                      <a:pt x="753" y="691"/>
                    </a:lnTo>
                    <a:lnTo>
                      <a:pt x="757" y="690"/>
                    </a:lnTo>
                    <a:lnTo>
                      <a:pt x="752" y="690"/>
                    </a:lnTo>
                    <a:lnTo>
                      <a:pt x="738" y="692"/>
                    </a:lnTo>
                    <a:lnTo>
                      <a:pt x="716" y="695"/>
                    </a:lnTo>
                    <a:lnTo>
                      <a:pt x="689" y="697"/>
                    </a:lnTo>
                    <a:lnTo>
                      <a:pt x="655" y="699"/>
                    </a:lnTo>
                    <a:lnTo>
                      <a:pt x="616" y="702"/>
                    </a:lnTo>
                    <a:lnTo>
                      <a:pt x="575" y="703"/>
                    </a:lnTo>
                    <a:lnTo>
                      <a:pt x="531" y="704"/>
                    </a:lnTo>
                    <a:lnTo>
                      <a:pt x="486" y="704"/>
                    </a:lnTo>
                    <a:lnTo>
                      <a:pt x="440" y="703"/>
                    </a:lnTo>
                    <a:lnTo>
                      <a:pt x="395" y="699"/>
                    </a:lnTo>
                    <a:lnTo>
                      <a:pt x="352" y="695"/>
                    </a:lnTo>
                    <a:lnTo>
                      <a:pt x="313" y="688"/>
                    </a:lnTo>
                    <a:lnTo>
                      <a:pt x="279" y="677"/>
                    </a:lnTo>
                    <a:lnTo>
                      <a:pt x="249" y="665"/>
                    </a:lnTo>
                    <a:lnTo>
                      <a:pt x="225" y="650"/>
                    </a:lnTo>
                    <a:lnTo>
                      <a:pt x="193" y="619"/>
                    </a:lnTo>
                    <a:lnTo>
                      <a:pt x="166" y="581"/>
                    </a:lnTo>
                    <a:lnTo>
                      <a:pt x="141" y="536"/>
                    </a:lnTo>
                    <a:lnTo>
                      <a:pt x="117" y="487"/>
                    </a:lnTo>
                    <a:lnTo>
                      <a:pt x="97" y="434"/>
                    </a:lnTo>
                    <a:lnTo>
                      <a:pt x="78" y="380"/>
                    </a:lnTo>
                    <a:lnTo>
                      <a:pt x="62" y="325"/>
                    </a:lnTo>
                    <a:lnTo>
                      <a:pt x="48" y="271"/>
                    </a:lnTo>
                    <a:lnTo>
                      <a:pt x="36" y="218"/>
                    </a:lnTo>
                    <a:lnTo>
                      <a:pt x="25" y="167"/>
                    </a:lnTo>
                    <a:lnTo>
                      <a:pt x="17" y="121"/>
                    </a:lnTo>
                    <a:lnTo>
                      <a:pt x="12" y="81"/>
                    </a:lnTo>
                    <a:lnTo>
                      <a:pt x="6" y="48"/>
                    </a:lnTo>
                    <a:lnTo>
                      <a:pt x="2" y="22"/>
                    </a:lnTo>
                    <a:lnTo>
                      <a:pt x="1"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69" name="Freeform 248"/>
              <p:cNvSpPr>
                <a:spLocks/>
              </p:cNvSpPr>
              <p:nvPr/>
            </p:nvSpPr>
            <p:spPr bwMode="auto">
              <a:xfrm>
                <a:off x="1173" y="2210"/>
                <a:ext cx="78" cy="264"/>
              </a:xfrm>
              <a:custGeom>
                <a:avLst/>
                <a:gdLst>
                  <a:gd name="T0" fmla="*/ 0 w 155"/>
                  <a:gd name="T1" fmla="*/ 1 h 527"/>
                  <a:gd name="T2" fmla="*/ 1 w 155"/>
                  <a:gd name="T3" fmla="*/ 1 h 527"/>
                  <a:gd name="T4" fmla="*/ 1 w 155"/>
                  <a:gd name="T5" fmla="*/ 1 h 527"/>
                  <a:gd name="T6" fmla="*/ 1 w 155"/>
                  <a:gd name="T7" fmla="*/ 1 h 527"/>
                  <a:gd name="T8" fmla="*/ 1 w 155"/>
                  <a:gd name="T9" fmla="*/ 1 h 527"/>
                  <a:gd name="T10" fmla="*/ 1 w 155"/>
                  <a:gd name="T11" fmla="*/ 1 h 527"/>
                  <a:gd name="T12" fmla="*/ 1 w 155"/>
                  <a:gd name="T13" fmla="*/ 1 h 527"/>
                  <a:gd name="T14" fmla="*/ 1 w 155"/>
                  <a:gd name="T15" fmla="*/ 1 h 527"/>
                  <a:gd name="T16" fmla="*/ 1 w 155"/>
                  <a:gd name="T17" fmla="*/ 1 h 527"/>
                  <a:gd name="T18" fmla="*/ 1 w 155"/>
                  <a:gd name="T19" fmla="*/ 1 h 527"/>
                  <a:gd name="T20" fmla="*/ 1 w 155"/>
                  <a:gd name="T21" fmla="*/ 1 h 527"/>
                  <a:gd name="T22" fmla="*/ 1 w 155"/>
                  <a:gd name="T23" fmla="*/ 1 h 527"/>
                  <a:gd name="T24" fmla="*/ 1 w 155"/>
                  <a:gd name="T25" fmla="*/ 1 h 527"/>
                  <a:gd name="T26" fmla="*/ 1 w 155"/>
                  <a:gd name="T27" fmla="*/ 1 h 527"/>
                  <a:gd name="T28" fmla="*/ 1 w 155"/>
                  <a:gd name="T29" fmla="*/ 1 h 527"/>
                  <a:gd name="T30" fmla="*/ 1 w 155"/>
                  <a:gd name="T31" fmla="*/ 1 h 527"/>
                  <a:gd name="T32" fmla="*/ 1 w 155"/>
                  <a:gd name="T33" fmla="*/ 0 h 527"/>
                  <a:gd name="T34" fmla="*/ 1 w 155"/>
                  <a:gd name="T35" fmla="*/ 1 h 527"/>
                  <a:gd name="T36" fmla="*/ 1 w 155"/>
                  <a:gd name="T37" fmla="*/ 1 h 527"/>
                  <a:gd name="T38" fmla="*/ 1 w 155"/>
                  <a:gd name="T39" fmla="*/ 1 h 527"/>
                  <a:gd name="T40" fmla="*/ 1 w 155"/>
                  <a:gd name="T41" fmla="*/ 1 h 527"/>
                  <a:gd name="T42" fmla="*/ 1 w 155"/>
                  <a:gd name="T43" fmla="*/ 1 h 527"/>
                  <a:gd name="T44" fmla="*/ 1 w 155"/>
                  <a:gd name="T45" fmla="*/ 1 h 527"/>
                  <a:gd name="T46" fmla="*/ 1 w 155"/>
                  <a:gd name="T47" fmla="*/ 1 h 527"/>
                  <a:gd name="T48" fmla="*/ 1 w 155"/>
                  <a:gd name="T49" fmla="*/ 1 h 527"/>
                  <a:gd name="T50" fmla="*/ 0 w 155"/>
                  <a:gd name="T51" fmla="*/ 1 h 52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5"/>
                  <a:gd name="T79" fmla="*/ 0 h 527"/>
                  <a:gd name="T80" fmla="*/ 155 w 155"/>
                  <a:gd name="T81" fmla="*/ 527 h 52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5" h="527">
                    <a:moveTo>
                      <a:pt x="0" y="527"/>
                    </a:moveTo>
                    <a:lnTo>
                      <a:pt x="2" y="523"/>
                    </a:lnTo>
                    <a:lnTo>
                      <a:pt x="8" y="509"/>
                    </a:lnTo>
                    <a:lnTo>
                      <a:pt x="18" y="487"/>
                    </a:lnTo>
                    <a:lnTo>
                      <a:pt x="31" y="459"/>
                    </a:lnTo>
                    <a:lnTo>
                      <a:pt x="45" y="425"/>
                    </a:lnTo>
                    <a:lnTo>
                      <a:pt x="61" y="387"/>
                    </a:lnTo>
                    <a:lnTo>
                      <a:pt x="77" y="345"/>
                    </a:lnTo>
                    <a:lnTo>
                      <a:pt x="93" y="302"/>
                    </a:lnTo>
                    <a:lnTo>
                      <a:pt x="109" y="256"/>
                    </a:lnTo>
                    <a:lnTo>
                      <a:pt x="124" y="211"/>
                    </a:lnTo>
                    <a:lnTo>
                      <a:pt x="136" y="167"/>
                    </a:lnTo>
                    <a:lnTo>
                      <a:pt x="146" y="124"/>
                    </a:lnTo>
                    <a:lnTo>
                      <a:pt x="153" y="86"/>
                    </a:lnTo>
                    <a:lnTo>
                      <a:pt x="155" y="52"/>
                    </a:lnTo>
                    <a:lnTo>
                      <a:pt x="153" y="22"/>
                    </a:lnTo>
                    <a:lnTo>
                      <a:pt x="145" y="0"/>
                    </a:lnTo>
                    <a:lnTo>
                      <a:pt x="96" y="14"/>
                    </a:lnTo>
                    <a:lnTo>
                      <a:pt x="95" y="28"/>
                    </a:lnTo>
                    <a:lnTo>
                      <a:pt x="91" y="67"/>
                    </a:lnTo>
                    <a:lnTo>
                      <a:pt x="85" y="127"/>
                    </a:lnTo>
                    <a:lnTo>
                      <a:pt x="74" y="199"/>
                    </a:lnTo>
                    <a:lnTo>
                      <a:pt x="61" y="281"/>
                    </a:lnTo>
                    <a:lnTo>
                      <a:pt x="45" y="367"/>
                    </a:lnTo>
                    <a:lnTo>
                      <a:pt x="24" y="450"/>
                    </a:lnTo>
                    <a:lnTo>
                      <a:pt x="0" y="5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70" name="Freeform 249"/>
              <p:cNvSpPr>
                <a:spLocks/>
              </p:cNvSpPr>
              <p:nvPr/>
            </p:nvSpPr>
            <p:spPr bwMode="auto">
              <a:xfrm>
                <a:off x="713" y="2059"/>
                <a:ext cx="418" cy="194"/>
              </a:xfrm>
              <a:custGeom>
                <a:avLst/>
                <a:gdLst>
                  <a:gd name="T0" fmla="*/ 0 w 837"/>
                  <a:gd name="T1" fmla="*/ 1 h 387"/>
                  <a:gd name="T2" fmla="*/ 0 w 837"/>
                  <a:gd name="T3" fmla="*/ 1 h 387"/>
                  <a:gd name="T4" fmla="*/ 0 w 837"/>
                  <a:gd name="T5" fmla="*/ 1 h 387"/>
                  <a:gd name="T6" fmla="*/ 0 w 837"/>
                  <a:gd name="T7" fmla="*/ 1 h 387"/>
                  <a:gd name="T8" fmla="*/ 0 w 837"/>
                  <a:gd name="T9" fmla="*/ 1 h 387"/>
                  <a:gd name="T10" fmla="*/ 0 w 837"/>
                  <a:gd name="T11" fmla="*/ 1 h 387"/>
                  <a:gd name="T12" fmla="*/ 0 w 837"/>
                  <a:gd name="T13" fmla="*/ 1 h 387"/>
                  <a:gd name="T14" fmla="*/ 0 w 837"/>
                  <a:gd name="T15" fmla="*/ 1 h 387"/>
                  <a:gd name="T16" fmla="*/ 0 w 837"/>
                  <a:gd name="T17" fmla="*/ 1 h 387"/>
                  <a:gd name="T18" fmla="*/ 0 w 837"/>
                  <a:gd name="T19" fmla="*/ 1 h 387"/>
                  <a:gd name="T20" fmla="*/ 0 w 837"/>
                  <a:gd name="T21" fmla="*/ 1 h 387"/>
                  <a:gd name="T22" fmla="*/ 0 w 837"/>
                  <a:gd name="T23" fmla="*/ 1 h 387"/>
                  <a:gd name="T24" fmla="*/ 0 w 837"/>
                  <a:gd name="T25" fmla="*/ 1 h 387"/>
                  <a:gd name="T26" fmla="*/ 0 w 837"/>
                  <a:gd name="T27" fmla="*/ 1 h 387"/>
                  <a:gd name="T28" fmla="*/ 0 w 837"/>
                  <a:gd name="T29" fmla="*/ 1 h 387"/>
                  <a:gd name="T30" fmla="*/ 0 w 837"/>
                  <a:gd name="T31" fmla="*/ 1 h 387"/>
                  <a:gd name="T32" fmla="*/ 0 w 837"/>
                  <a:gd name="T33" fmla="*/ 1 h 387"/>
                  <a:gd name="T34" fmla="*/ 0 w 837"/>
                  <a:gd name="T35" fmla="*/ 1 h 387"/>
                  <a:gd name="T36" fmla="*/ 0 w 837"/>
                  <a:gd name="T37" fmla="*/ 1 h 387"/>
                  <a:gd name="T38" fmla="*/ 0 w 837"/>
                  <a:gd name="T39" fmla="*/ 1 h 387"/>
                  <a:gd name="T40" fmla="*/ 0 w 837"/>
                  <a:gd name="T41" fmla="*/ 1 h 387"/>
                  <a:gd name="T42" fmla="*/ 0 w 837"/>
                  <a:gd name="T43" fmla="*/ 1 h 387"/>
                  <a:gd name="T44" fmla="*/ 0 w 837"/>
                  <a:gd name="T45" fmla="*/ 1 h 387"/>
                  <a:gd name="T46" fmla="*/ 0 w 837"/>
                  <a:gd name="T47" fmla="*/ 1 h 387"/>
                  <a:gd name="T48" fmla="*/ 0 w 837"/>
                  <a:gd name="T49" fmla="*/ 1 h 387"/>
                  <a:gd name="T50" fmla="*/ 0 w 837"/>
                  <a:gd name="T51" fmla="*/ 1 h 387"/>
                  <a:gd name="T52" fmla="*/ 0 w 837"/>
                  <a:gd name="T53" fmla="*/ 1 h 387"/>
                  <a:gd name="T54" fmla="*/ 0 w 837"/>
                  <a:gd name="T55" fmla="*/ 1 h 387"/>
                  <a:gd name="T56" fmla="*/ 0 w 837"/>
                  <a:gd name="T57" fmla="*/ 1 h 387"/>
                  <a:gd name="T58" fmla="*/ 0 w 837"/>
                  <a:gd name="T59" fmla="*/ 1 h 387"/>
                  <a:gd name="T60" fmla="*/ 0 w 837"/>
                  <a:gd name="T61" fmla="*/ 1 h 387"/>
                  <a:gd name="T62" fmla="*/ 0 w 837"/>
                  <a:gd name="T63" fmla="*/ 1 h 387"/>
                  <a:gd name="T64" fmla="*/ 0 w 837"/>
                  <a:gd name="T65" fmla="*/ 1 h 387"/>
                  <a:gd name="T66" fmla="*/ 0 w 837"/>
                  <a:gd name="T67" fmla="*/ 1 h 387"/>
                  <a:gd name="T68" fmla="*/ 0 w 837"/>
                  <a:gd name="T69" fmla="*/ 1 h 387"/>
                  <a:gd name="T70" fmla="*/ 0 w 837"/>
                  <a:gd name="T71" fmla="*/ 1 h 387"/>
                  <a:gd name="T72" fmla="*/ 0 w 837"/>
                  <a:gd name="T73" fmla="*/ 1 h 387"/>
                  <a:gd name="T74" fmla="*/ 0 w 837"/>
                  <a:gd name="T75" fmla="*/ 1 h 387"/>
                  <a:gd name="T76" fmla="*/ 0 w 837"/>
                  <a:gd name="T77" fmla="*/ 1 h 387"/>
                  <a:gd name="T78" fmla="*/ 0 w 837"/>
                  <a:gd name="T79" fmla="*/ 1 h 387"/>
                  <a:gd name="T80" fmla="*/ 0 w 837"/>
                  <a:gd name="T81" fmla="*/ 1 h 38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37"/>
                  <a:gd name="T124" fmla="*/ 0 h 387"/>
                  <a:gd name="T125" fmla="*/ 837 w 837"/>
                  <a:gd name="T126" fmla="*/ 387 h 38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37" h="387">
                    <a:moveTo>
                      <a:pt x="49" y="16"/>
                    </a:moveTo>
                    <a:lnTo>
                      <a:pt x="49" y="17"/>
                    </a:lnTo>
                    <a:lnTo>
                      <a:pt x="49" y="20"/>
                    </a:lnTo>
                    <a:lnTo>
                      <a:pt x="49" y="24"/>
                    </a:lnTo>
                    <a:lnTo>
                      <a:pt x="50" y="31"/>
                    </a:lnTo>
                    <a:lnTo>
                      <a:pt x="51" y="39"/>
                    </a:lnTo>
                    <a:lnTo>
                      <a:pt x="53" y="47"/>
                    </a:lnTo>
                    <a:lnTo>
                      <a:pt x="56" y="58"/>
                    </a:lnTo>
                    <a:lnTo>
                      <a:pt x="60" y="69"/>
                    </a:lnTo>
                    <a:lnTo>
                      <a:pt x="65" y="82"/>
                    </a:lnTo>
                    <a:lnTo>
                      <a:pt x="71" y="96"/>
                    </a:lnTo>
                    <a:lnTo>
                      <a:pt x="79" y="110"/>
                    </a:lnTo>
                    <a:lnTo>
                      <a:pt x="88" y="124"/>
                    </a:lnTo>
                    <a:lnTo>
                      <a:pt x="99" y="139"/>
                    </a:lnTo>
                    <a:lnTo>
                      <a:pt x="112" y="154"/>
                    </a:lnTo>
                    <a:lnTo>
                      <a:pt x="127" y="171"/>
                    </a:lnTo>
                    <a:lnTo>
                      <a:pt x="144" y="186"/>
                    </a:lnTo>
                    <a:lnTo>
                      <a:pt x="164" y="202"/>
                    </a:lnTo>
                    <a:lnTo>
                      <a:pt x="186" y="218"/>
                    </a:lnTo>
                    <a:lnTo>
                      <a:pt x="210" y="233"/>
                    </a:lnTo>
                    <a:lnTo>
                      <a:pt x="238" y="248"/>
                    </a:lnTo>
                    <a:lnTo>
                      <a:pt x="268" y="262"/>
                    </a:lnTo>
                    <a:lnTo>
                      <a:pt x="301" y="275"/>
                    </a:lnTo>
                    <a:lnTo>
                      <a:pt x="338" y="288"/>
                    </a:lnTo>
                    <a:lnTo>
                      <a:pt x="378" y="300"/>
                    </a:lnTo>
                    <a:lnTo>
                      <a:pt x="421" y="311"/>
                    </a:lnTo>
                    <a:lnTo>
                      <a:pt x="468" y="320"/>
                    </a:lnTo>
                    <a:lnTo>
                      <a:pt x="520" y="328"/>
                    </a:lnTo>
                    <a:lnTo>
                      <a:pt x="574" y="335"/>
                    </a:lnTo>
                    <a:lnTo>
                      <a:pt x="633" y="341"/>
                    </a:lnTo>
                    <a:lnTo>
                      <a:pt x="696" y="344"/>
                    </a:lnTo>
                    <a:lnTo>
                      <a:pt x="764" y="346"/>
                    </a:lnTo>
                    <a:lnTo>
                      <a:pt x="837" y="346"/>
                    </a:lnTo>
                    <a:lnTo>
                      <a:pt x="833" y="346"/>
                    </a:lnTo>
                    <a:lnTo>
                      <a:pt x="824" y="348"/>
                    </a:lnTo>
                    <a:lnTo>
                      <a:pt x="810" y="350"/>
                    </a:lnTo>
                    <a:lnTo>
                      <a:pt x="792" y="352"/>
                    </a:lnTo>
                    <a:lnTo>
                      <a:pt x="770" y="356"/>
                    </a:lnTo>
                    <a:lnTo>
                      <a:pt x="744" y="361"/>
                    </a:lnTo>
                    <a:lnTo>
                      <a:pt x="718" y="364"/>
                    </a:lnTo>
                    <a:lnTo>
                      <a:pt x="689" y="369"/>
                    </a:lnTo>
                    <a:lnTo>
                      <a:pt x="659" y="372"/>
                    </a:lnTo>
                    <a:lnTo>
                      <a:pt x="630" y="377"/>
                    </a:lnTo>
                    <a:lnTo>
                      <a:pt x="602" y="380"/>
                    </a:lnTo>
                    <a:lnTo>
                      <a:pt x="575" y="382"/>
                    </a:lnTo>
                    <a:lnTo>
                      <a:pt x="551" y="385"/>
                    </a:lnTo>
                    <a:lnTo>
                      <a:pt x="529" y="386"/>
                    </a:lnTo>
                    <a:lnTo>
                      <a:pt x="512" y="387"/>
                    </a:lnTo>
                    <a:lnTo>
                      <a:pt x="498" y="386"/>
                    </a:lnTo>
                    <a:lnTo>
                      <a:pt x="485" y="384"/>
                    </a:lnTo>
                    <a:lnTo>
                      <a:pt x="468" y="379"/>
                    </a:lnTo>
                    <a:lnTo>
                      <a:pt x="447" y="374"/>
                    </a:lnTo>
                    <a:lnTo>
                      <a:pt x="423" y="367"/>
                    </a:lnTo>
                    <a:lnTo>
                      <a:pt x="398" y="361"/>
                    </a:lnTo>
                    <a:lnTo>
                      <a:pt x="371" y="352"/>
                    </a:lnTo>
                    <a:lnTo>
                      <a:pt x="344" y="344"/>
                    </a:lnTo>
                    <a:lnTo>
                      <a:pt x="316" y="336"/>
                    </a:lnTo>
                    <a:lnTo>
                      <a:pt x="288" y="328"/>
                    </a:lnTo>
                    <a:lnTo>
                      <a:pt x="263" y="320"/>
                    </a:lnTo>
                    <a:lnTo>
                      <a:pt x="240" y="313"/>
                    </a:lnTo>
                    <a:lnTo>
                      <a:pt x="219" y="306"/>
                    </a:lnTo>
                    <a:lnTo>
                      <a:pt x="201" y="302"/>
                    </a:lnTo>
                    <a:lnTo>
                      <a:pt x="188" y="297"/>
                    </a:lnTo>
                    <a:lnTo>
                      <a:pt x="180" y="295"/>
                    </a:lnTo>
                    <a:lnTo>
                      <a:pt x="177" y="294"/>
                    </a:lnTo>
                    <a:lnTo>
                      <a:pt x="170" y="289"/>
                    </a:lnTo>
                    <a:lnTo>
                      <a:pt x="152" y="275"/>
                    </a:lnTo>
                    <a:lnTo>
                      <a:pt x="127" y="256"/>
                    </a:lnTo>
                    <a:lnTo>
                      <a:pt x="98" y="232"/>
                    </a:lnTo>
                    <a:lnTo>
                      <a:pt x="68" y="205"/>
                    </a:lnTo>
                    <a:lnTo>
                      <a:pt x="41" y="177"/>
                    </a:lnTo>
                    <a:lnTo>
                      <a:pt x="20" y="152"/>
                    </a:lnTo>
                    <a:lnTo>
                      <a:pt x="10" y="130"/>
                    </a:lnTo>
                    <a:lnTo>
                      <a:pt x="5" y="110"/>
                    </a:lnTo>
                    <a:lnTo>
                      <a:pt x="2" y="88"/>
                    </a:lnTo>
                    <a:lnTo>
                      <a:pt x="0" y="67"/>
                    </a:lnTo>
                    <a:lnTo>
                      <a:pt x="3" y="46"/>
                    </a:lnTo>
                    <a:lnTo>
                      <a:pt x="7" y="28"/>
                    </a:lnTo>
                    <a:lnTo>
                      <a:pt x="15" y="14"/>
                    </a:lnTo>
                    <a:lnTo>
                      <a:pt x="28" y="4"/>
                    </a:lnTo>
                    <a:lnTo>
                      <a:pt x="45" y="0"/>
                    </a:lnTo>
                    <a:lnTo>
                      <a:pt x="49" y="16"/>
                    </a:lnTo>
                    <a:close/>
                  </a:path>
                </a:pathLst>
              </a:custGeom>
              <a:solidFill>
                <a:srgbClr val="C95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71" name="Freeform 250"/>
              <p:cNvSpPr>
                <a:spLocks/>
              </p:cNvSpPr>
              <p:nvPr/>
            </p:nvSpPr>
            <p:spPr bwMode="auto">
              <a:xfrm>
                <a:off x="710" y="2098"/>
                <a:ext cx="561" cy="159"/>
              </a:xfrm>
              <a:custGeom>
                <a:avLst/>
                <a:gdLst>
                  <a:gd name="T0" fmla="*/ 0 w 1123"/>
                  <a:gd name="T1" fmla="*/ 1 h 318"/>
                  <a:gd name="T2" fmla="*/ 0 w 1123"/>
                  <a:gd name="T3" fmla="*/ 1 h 318"/>
                  <a:gd name="T4" fmla="*/ 0 w 1123"/>
                  <a:gd name="T5" fmla="*/ 1 h 318"/>
                  <a:gd name="T6" fmla="*/ 0 w 1123"/>
                  <a:gd name="T7" fmla="*/ 1 h 318"/>
                  <a:gd name="T8" fmla="*/ 0 w 1123"/>
                  <a:gd name="T9" fmla="*/ 1 h 318"/>
                  <a:gd name="T10" fmla="*/ 0 w 1123"/>
                  <a:gd name="T11" fmla="*/ 1 h 318"/>
                  <a:gd name="T12" fmla="*/ 0 w 1123"/>
                  <a:gd name="T13" fmla="*/ 1 h 318"/>
                  <a:gd name="T14" fmla="*/ 0 w 1123"/>
                  <a:gd name="T15" fmla="*/ 1 h 318"/>
                  <a:gd name="T16" fmla="*/ 0 w 1123"/>
                  <a:gd name="T17" fmla="*/ 1 h 318"/>
                  <a:gd name="T18" fmla="*/ 0 w 1123"/>
                  <a:gd name="T19" fmla="*/ 1 h 318"/>
                  <a:gd name="T20" fmla="*/ 0 w 1123"/>
                  <a:gd name="T21" fmla="*/ 1 h 318"/>
                  <a:gd name="T22" fmla="*/ 0 w 1123"/>
                  <a:gd name="T23" fmla="*/ 1 h 318"/>
                  <a:gd name="T24" fmla="*/ 0 w 1123"/>
                  <a:gd name="T25" fmla="*/ 1 h 318"/>
                  <a:gd name="T26" fmla="*/ 0 w 1123"/>
                  <a:gd name="T27" fmla="*/ 1 h 318"/>
                  <a:gd name="T28" fmla="*/ 0 w 1123"/>
                  <a:gd name="T29" fmla="*/ 1 h 318"/>
                  <a:gd name="T30" fmla="*/ 0 w 1123"/>
                  <a:gd name="T31" fmla="*/ 1 h 318"/>
                  <a:gd name="T32" fmla="*/ 0 w 1123"/>
                  <a:gd name="T33" fmla="*/ 1 h 318"/>
                  <a:gd name="T34" fmla="*/ 0 w 1123"/>
                  <a:gd name="T35" fmla="*/ 1 h 318"/>
                  <a:gd name="T36" fmla="*/ 0 w 1123"/>
                  <a:gd name="T37" fmla="*/ 1 h 318"/>
                  <a:gd name="T38" fmla="*/ 0 w 1123"/>
                  <a:gd name="T39" fmla="*/ 1 h 318"/>
                  <a:gd name="T40" fmla="*/ 0 w 1123"/>
                  <a:gd name="T41" fmla="*/ 1 h 318"/>
                  <a:gd name="T42" fmla="*/ 0 w 1123"/>
                  <a:gd name="T43" fmla="*/ 1 h 318"/>
                  <a:gd name="T44" fmla="*/ 0 w 1123"/>
                  <a:gd name="T45" fmla="*/ 1 h 318"/>
                  <a:gd name="T46" fmla="*/ 0 w 1123"/>
                  <a:gd name="T47" fmla="*/ 1 h 318"/>
                  <a:gd name="T48" fmla="*/ 0 w 1123"/>
                  <a:gd name="T49" fmla="*/ 1 h 318"/>
                  <a:gd name="T50" fmla="*/ 0 w 1123"/>
                  <a:gd name="T51" fmla="*/ 1 h 318"/>
                  <a:gd name="T52" fmla="*/ 0 w 1123"/>
                  <a:gd name="T53" fmla="*/ 1 h 318"/>
                  <a:gd name="T54" fmla="*/ 0 w 1123"/>
                  <a:gd name="T55" fmla="*/ 1 h 318"/>
                  <a:gd name="T56" fmla="*/ 0 w 1123"/>
                  <a:gd name="T57" fmla="*/ 1 h 318"/>
                  <a:gd name="T58" fmla="*/ 0 w 1123"/>
                  <a:gd name="T59" fmla="*/ 1 h 318"/>
                  <a:gd name="T60" fmla="*/ 0 w 1123"/>
                  <a:gd name="T61" fmla="*/ 1 h 318"/>
                  <a:gd name="T62" fmla="*/ 0 w 1123"/>
                  <a:gd name="T63" fmla="*/ 1 h 318"/>
                  <a:gd name="T64" fmla="*/ 0 w 1123"/>
                  <a:gd name="T65" fmla="*/ 1 h 318"/>
                  <a:gd name="T66" fmla="*/ 0 w 1123"/>
                  <a:gd name="T67" fmla="*/ 1 h 318"/>
                  <a:gd name="T68" fmla="*/ 0 w 1123"/>
                  <a:gd name="T69" fmla="*/ 1 h 318"/>
                  <a:gd name="T70" fmla="*/ 0 w 1123"/>
                  <a:gd name="T71" fmla="*/ 1 h 318"/>
                  <a:gd name="T72" fmla="*/ 0 w 1123"/>
                  <a:gd name="T73" fmla="*/ 1 h 318"/>
                  <a:gd name="T74" fmla="*/ 0 w 1123"/>
                  <a:gd name="T75" fmla="*/ 1 h 318"/>
                  <a:gd name="T76" fmla="*/ 0 w 1123"/>
                  <a:gd name="T77" fmla="*/ 1 h 318"/>
                  <a:gd name="T78" fmla="*/ 0 w 1123"/>
                  <a:gd name="T79" fmla="*/ 1 h 318"/>
                  <a:gd name="T80" fmla="*/ 0 w 1123"/>
                  <a:gd name="T81" fmla="*/ 1 h 318"/>
                  <a:gd name="T82" fmla="*/ 0 w 1123"/>
                  <a:gd name="T83" fmla="*/ 1 h 318"/>
                  <a:gd name="T84" fmla="*/ 0 w 1123"/>
                  <a:gd name="T85" fmla="*/ 1 h 318"/>
                  <a:gd name="T86" fmla="*/ 0 w 1123"/>
                  <a:gd name="T87" fmla="*/ 1 h 318"/>
                  <a:gd name="T88" fmla="*/ 0 w 1123"/>
                  <a:gd name="T89" fmla="*/ 1 h 318"/>
                  <a:gd name="T90" fmla="*/ 0 w 1123"/>
                  <a:gd name="T91" fmla="*/ 1 h 318"/>
                  <a:gd name="T92" fmla="*/ 0 w 1123"/>
                  <a:gd name="T93" fmla="*/ 1 h 318"/>
                  <a:gd name="T94" fmla="*/ 0 w 1123"/>
                  <a:gd name="T95" fmla="*/ 1 h 318"/>
                  <a:gd name="T96" fmla="*/ 0 w 1123"/>
                  <a:gd name="T97" fmla="*/ 1 h 318"/>
                  <a:gd name="T98" fmla="*/ 0 w 1123"/>
                  <a:gd name="T99" fmla="*/ 1 h 318"/>
                  <a:gd name="T100" fmla="*/ 0 w 1123"/>
                  <a:gd name="T101" fmla="*/ 1 h 318"/>
                  <a:gd name="T102" fmla="*/ 0 w 1123"/>
                  <a:gd name="T103" fmla="*/ 1 h 318"/>
                  <a:gd name="T104" fmla="*/ 0 w 1123"/>
                  <a:gd name="T105" fmla="*/ 1 h 318"/>
                  <a:gd name="T106" fmla="*/ 0 w 1123"/>
                  <a:gd name="T107" fmla="*/ 1 h 318"/>
                  <a:gd name="T108" fmla="*/ 0 w 1123"/>
                  <a:gd name="T109" fmla="*/ 1 h 318"/>
                  <a:gd name="T110" fmla="*/ 0 w 1123"/>
                  <a:gd name="T111" fmla="*/ 1 h 31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23"/>
                  <a:gd name="T169" fmla="*/ 0 h 318"/>
                  <a:gd name="T170" fmla="*/ 1123 w 1123"/>
                  <a:gd name="T171" fmla="*/ 318 h 31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23" h="318">
                    <a:moveTo>
                      <a:pt x="1" y="0"/>
                    </a:moveTo>
                    <a:lnTo>
                      <a:pt x="1" y="4"/>
                    </a:lnTo>
                    <a:lnTo>
                      <a:pt x="0" y="15"/>
                    </a:lnTo>
                    <a:lnTo>
                      <a:pt x="1" y="32"/>
                    </a:lnTo>
                    <a:lnTo>
                      <a:pt x="5" y="51"/>
                    </a:lnTo>
                    <a:lnTo>
                      <a:pt x="12" y="74"/>
                    </a:lnTo>
                    <a:lnTo>
                      <a:pt x="26" y="98"/>
                    </a:lnTo>
                    <a:lnTo>
                      <a:pt x="45" y="122"/>
                    </a:lnTo>
                    <a:lnTo>
                      <a:pt x="72" y="146"/>
                    </a:lnTo>
                    <a:lnTo>
                      <a:pt x="81" y="152"/>
                    </a:lnTo>
                    <a:lnTo>
                      <a:pt x="92" y="160"/>
                    </a:lnTo>
                    <a:lnTo>
                      <a:pt x="103" y="170"/>
                    </a:lnTo>
                    <a:lnTo>
                      <a:pt x="115" y="179"/>
                    </a:lnTo>
                    <a:lnTo>
                      <a:pt x="127" y="188"/>
                    </a:lnTo>
                    <a:lnTo>
                      <a:pt x="141" y="198"/>
                    </a:lnTo>
                    <a:lnTo>
                      <a:pt x="155" y="209"/>
                    </a:lnTo>
                    <a:lnTo>
                      <a:pt x="171" y="219"/>
                    </a:lnTo>
                    <a:lnTo>
                      <a:pt x="189" y="230"/>
                    </a:lnTo>
                    <a:lnTo>
                      <a:pt x="206" y="240"/>
                    </a:lnTo>
                    <a:lnTo>
                      <a:pt x="225" y="250"/>
                    </a:lnTo>
                    <a:lnTo>
                      <a:pt x="246" y="261"/>
                    </a:lnTo>
                    <a:lnTo>
                      <a:pt x="269" y="270"/>
                    </a:lnTo>
                    <a:lnTo>
                      <a:pt x="293" y="279"/>
                    </a:lnTo>
                    <a:lnTo>
                      <a:pt x="319" y="287"/>
                    </a:lnTo>
                    <a:lnTo>
                      <a:pt x="346" y="295"/>
                    </a:lnTo>
                    <a:lnTo>
                      <a:pt x="375" y="302"/>
                    </a:lnTo>
                    <a:lnTo>
                      <a:pt x="406" y="308"/>
                    </a:lnTo>
                    <a:lnTo>
                      <a:pt x="440" y="312"/>
                    </a:lnTo>
                    <a:lnTo>
                      <a:pt x="475" y="316"/>
                    </a:lnTo>
                    <a:lnTo>
                      <a:pt x="513" y="318"/>
                    </a:lnTo>
                    <a:lnTo>
                      <a:pt x="552" y="318"/>
                    </a:lnTo>
                    <a:lnTo>
                      <a:pt x="595" y="317"/>
                    </a:lnTo>
                    <a:lnTo>
                      <a:pt x="639" y="315"/>
                    </a:lnTo>
                    <a:lnTo>
                      <a:pt x="686" y="310"/>
                    </a:lnTo>
                    <a:lnTo>
                      <a:pt x="736" y="304"/>
                    </a:lnTo>
                    <a:lnTo>
                      <a:pt x="789" y="296"/>
                    </a:lnTo>
                    <a:lnTo>
                      <a:pt x="843" y="286"/>
                    </a:lnTo>
                    <a:lnTo>
                      <a:pt x="901" y="273"/>
                    </a:lnTo>
                    <a:lnTo>
                      <a:pt x="962" y="258"/>
                    </a:lnTo>
                    <a:lnTo>
                      <a:pt x="1026" y="240"/>
                    </a:lnTo>
                    <a:lnTo>
                      <a:pt x="1093" y="220"/>
                    </a:lnTo>
                    <a:lnTo>
                      <a:pt x="1095" y="213"/>
                    </a:lnTo>
                    <a:lnTo>
                      <a:pt x="1102" y="195"/>
                    </a:lnTo>
                    <a:lnTo>
                      <a:pt x="1110" y="170"/>
                    </a:lnTo>
                    <a:lnTo>
                      <a:pt x="1118" y="140"/>
                    </a:lnTo>
                    <a:lnTo>
                      <a:pt x="1123" y="109"/>
                    </a:lnTo>
                    <a:lnTo>
                      <a:pt x="1123" y="80"/>
                    </a:lnTo>
                    <a:lnTo>
                      <a:pt x="1115" y="58"/>
                    </a:lnTo>
                    <a:lnTo>
                      <a:pt x="1097" y="45"/>
                    </a:lnTo>
                    <a:lnTo>
                      <a:pt x="1078" y="41"/>
                    </a:lnTo>
                    <a:lnTo>
                      <a:pt x="1063" y="38"/>
                    </a:lnTo>
                    <a:lnTo>
                      <a:pt x="1053" y="38"/>
                    </a:lnTo>
                    <a:lnTo>
                      <a:pt x="1048" y="40"/>
                    </a:lnTo>
                    <a:lnTo>
                      <a:pt x="1044" y="43"/>
                    </a:lnTo>
                    <a:lnTo>
                      <a:pt x="1044" y="45"/>
                    </a:lnTo>
                    <a:lnTo>
                      <a:pt x="1044" y="48"/>
                    </a:lnTo>
                    <a:lnTo>
                      <a:pt x="1044" y="49"/>
                    </a:lnTo>
                    <a:lnTo>
                      <a:pt x="1045" y="50"/>
                    </a:lnTo>
                    <a:lnTo>
                      <a:pt x="1050" y="52"/>
                    </a:lnTo>
                    <a:lnTo>
                      <a:pt x="1056" y="57"/>
                    </a:lnTo>
                    <a:lnTo>
                      <a:pt x="1064" y="63"/>
                    </a:lnTo>
                    <a:lnTo>
                      <a:pt x="1071" y="71"/>
                    </a:lnTo>
                    <a:lnTo>
                      <a:pt x="1077" y="80"/>
                    </a:lnTo>
                    <a:lnTo>
                      <a:pt x="1081" y="91"/>
                    </a:lnTo>
                    <a:lnTo>
                      <a:pt x="1082" y="105"/>
                    </a:lnTo>
                    <a:lnTo>
                      <a:pt x="1080" y="121"/>
                    </a:lnTo>
                    <a:lnTo>
                      <a:pt x="1074" y="140"/>
                    </a:lnTo>
                    <a:lnTo>
                      <a:pt x="1066" y="157"/>
                    </a:lnTo>
                    <a:lnTo>
                      <a:pt x="1055" y="175"/>
                    </a:lnTo>
                    <a:lnTo>
                      <a:pt x="1043" y="192"/>
                    </a:lnTo>
                    <a:lnTo>
                      <a:pt x="1030" y="205"/>
                    </a:lnTo>
                    <a:lnTo>
                      <a:pt x="1019" y="215"/>
                    </a:lnTo>
                    <a:lnTo>
                      <a:pt x="1009" y="220"/>
                    </a:lnTo>
                    <a:lnTo>
                      <a:pt x="988" y="226"/>
                    </a:lnTo>
                    <a:lnTo>
                      <a:pt x="966" y="232"/>
                    </a:lnTo>
                    <a:lnTo>
                      <a:pt x="942" y="238"/>
                    </a:lnTo>
                    <a:lnTo>
                      <a:pt x="918" y="243"/>
                    </a:lnTo>
                    <a:lnTo>
                      <a:pt x="892" y="248"/>
                    </a:lnTo>
                    <a:lnTo>
                      <a:pt x="866" y="253"/>
                    </a:lnTo>
                    <a:lnTo>
                      <a:pt x="839" y="257"/>
                    </a:lnTo>
                    <a:lnTo>
                      <a:pt x="812" y="262"/>
                    </a:lnTo>
                    <a:lnTo>
                      <a:pt x="783" y="265"/>
                    </a:lnTo>
                    <a:lnTo>
                      <a:pt x="754" y="269"/>
                    </a:lnTo>
                    <a:lnTo>
                      <a:pt x="725" y="272"/>
                    </a:lnTo>
                    <a:lnTo>
                      <a:pt x="695" y="274"/>
                    </a:lnTo>
                    <a:lnTo>
                      <a:pt x="665" y="277"/>
                    </a:lnTo>
                    <a:lnTo>
                      <a:pt x="635" y="278"/>
                    </a:lnTo>
                    <a:lnTo>
                      <a:pt x="604" y="279"/>
                    </a:lnTo>
                    <a:lnTo>
                      <a:pt x="574" y="279"/>
                    </a:lnTo>
                    <a:lnTo>
                      <a:pt x="544" y="279"/>
                    </a:lnTo>
                    <a:lnTo>
                      <a:pt x="514" y="278"/>
                    </a:lnTo>
                    <a:lnTo>
                      <a:pt x="485" y="277"/>
                    </a:lnTo>
                    <a:lnTo>
                      <a:pt x="456" y="274"/>
                    </a:lnTo>
                    <a:lnTo>
                      <a:pt x="427" y="271"/>
                    </a:lnTo>
                    <a:lnTo>
                      <a:pt x="399" y="266"/>
                    </a:lnTo>
                    <a:lnTo>
                      <a:pt x="372" y="262"/>
                    </a:lnTo>
                    <a:lnTo>
                      <a:pt x="345" y="256"/>
                    </a:lnTo>
                    <a:lnTo>
                      <a:pt x="319" y="250"/>
                    </a:lnTo>
                    <a:lnTo>
                      <a:pt x="293" y="242"/>
                    </a:lnTo>
                    <a:lnTo>
                      <a:pt x="270" y="234"/>
                    </a:lnTo>
                    <a:lnTo>
                      <a:pt x="247" y="225"/>
                    </a:lnTo>
                    <a:lnTo>
                      <a:pt x="225" y="215"/>
                    </a:lnTo>
                    <a:lnTo>
                      <a:pt x="206" y="203"/>
                    </a:lnTo>
                    <a:lnTo>
                      <a:pt x="186" y="190"/>
                    </a:lnTo>
                    <a:lnTo>
                      <a:pt x="169" y="177"/>
                    </a:lnTo>
                    <a:lnTo>
                      <a:pt x="134" y="147"/>
                    </a:lnTo>
                    <a:lnTo>
                      <a:pt x="103" y="116"/>
                    </a:lnTo>
                    <a:lnTo>
                      <a:pt x="74" y="86"/>
                    </a:lnTo>
                    <a:lnTo>
                      <a:pt x="50" y="59"/>
                    </a:lnTo>
                    <a:lnTo>
                      <a:pt x="30" y="35"/>
                    </a:lnTo>
                    <a:lnTo>
                      <a:pt x="13" y="17"/>
                    </a:lnTo>
                    <a:lnTo>
                      <a:pt x="4" y="5"/>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72" name="Freeform 251"/>
              <p:cNvSpPr>
                <a:spLocks/>
              </p:cNvSpPr>
              <p:nvPr/>
            </p:nvSpPr>
            <p:spPr bwMode="auto">
              <a:xfrm>
                <a:off x="747" y="2112"/>
                <a:ext cx="483" cy="104"/>
              </a:xfrm>
              <a:custGeom>
                <a:avLst/>
                <a:gdLst>
                  <a:gd name="T0" fmla="*/ 1 w 966"/>
                  <a:gd name="T1" fmla="*/ 0 h 208"/>
                  <a:gd name="T2" fmla="*/ 1 w 966"/>
                  <a:gd name="T3" fmla="*/ 1 h 208"/>
                  <a:gd name="T4" fmla="*/ 1 w 966"/>
                  <a:gd name="T5" fmla="*/ 1 h 208"/>
                  <a:gd name="T6" fmla="*/ 1 w 966"/>
                  <a:gd name="T7" fmla="*/ 1 h 208"/>
                  <a:gd name="T8" fmla="*/ 1 w 966"/>
                  <a:gd name="T9" fmla="*/ 1 h 208"/>
                  <a:gd name="T10" fmla="*/ 1 w 966"/>
                  <a:gd name="T11" fmla="*/ 1 h 208"/>
                  <a:gd name="T12" fmla="*/ 1 w 966"/>
                  <a:gd name="T13" fmla="*/ 1 h 208"/>
                  <a:gd name="T14" fmla="*/ 1 w 966"/>
                  <a:gd name="T15" fmla="*/ 1 h 208"/>
                  <a:gd name="T16" fmla="*/ 1 w 966"/>
                  <a:gd name="T17" fmla="*/ 1 h 208"/>
                  <a:gd name="T18" fmla="*/ 1 w 966"/>
                  <a:gd name="T19" fmla="*/ 1 h 208"/>
                  <a:gd name="T20" fmla="*/ 1 w 966"/>
                  <a:gd name="T21" fmla="*/ 1 h 208"/>
                  <a:gd name="T22" fmla="*/ 1 w 966"/>
                  <a:gd name="T23" fmla="*/ 1 h 208"/>
                  <a:gd name="T24" fmla="*/ 1 w 966"/>
                  <a:gd name="T25" fmla="*/ 1 h 208"/>
                  <a:gd name="T26" fmla="*/ 1 w 966"/>
                  <a:gd name="T27" fmla="*/ 1 h 208"/>
                  <a:gd name="T28" fmla="*/ 1 w 966"/>
                  <a:gd name="T29" fmla="*/ 1 h 208"/>
                  <a:gd name="T30" fmla="*/ 1 w 966"/>
                  <a:gd name="T31" fmla="*/ 1 h 208"/>
                  <a:gd name="T32" fmla="*/ 1 w 966"/>
                  <a:gd name="T33" fmla="*/ 1 h 208"/>
                  <a:gd name="T34" fmla="*/ 1 w 966"/>
                  <a:gd name="T35" fmla="*/ 1 h 208"/>
                  <a:gd name="T36" fmla="*/ 1 w 966"/>
                  <a:gd name="T37" fmla="*/ 1 h 208"/>
                  <a:gd name="T38" fmla="*/ 1 w 966"/>
                  <a:gd name="T39" fmla="*/ 1 h 208"/>
                  <a:gd name="T40" fmla="*/ 1 w 966"/>
                  <a:gd name="T41" fmla="*/ 1 h 208"/>
                  <a:gd name="T42" fmla="*/ 1 w 966"/>
                  <a:gd name="T43" fmla="*/ 1 h 208"/>
                  <a:gd name="T44" fmla="*/ 1 w 966"/>
                  <a:gd name="T45" fmla="*/ 1 h 208"/>
                  <a:gd name="T46" fmla="*/ 1 w 966"/>
                  <a:gd name="T47" fmla="*/ 1 h 208"/>
                  <a:gd name="T48" fmla="*/ 1 w 966"/>
                  <a:gd name="T49" fmla="*/ 1 h 208"/>
                  <a:gd name="T50" fmla="*/ 1 w 966"/>
                  <a:gd name="T51" fmla="*/ 1 h 208"/>
                  <a:gd name="T52" fmla="*/ 1 w 966"/>
                  <a:gd name="T53" fmla="*/ 1 h 208"/>
                  <a:gd name="T54" fmla="*/ 1 w 966"/>
                  <a:gd name="T55" fmla="*/ 1 h 208"/>
                  <a:gd name="T56" fmla="*/ 1 w 966"/>
                  <a:gd name="T57" fmla="*/ 1 h 208"/>
                  <a:gd name="T58" fmla="*/ 1 w 966"/>
                  <a:gd name="T59" fmla="*/ 1 h 208"/>
                  <a:gd name="T60" fmla="*/ 1 w 966"/>
                  <a:gd name="T61" fmla="*/ 1 h 208"/>
                  <a:gd name="T62" fmla="*/ 1 w 966"/>
                  <a:gd name="T63" fmla="*/ 1 h 208"/>
                  <a:gd name="T64" fmla="*/ 1 w 966"/>
                  <a:gd name="T65" fmla="*/ 1 h 208"/>
                  <a:gd name="T66" fmla="*/ 1 w 966"/>
                  <a:gd name="T67" fmla="*/ 1 h 208"/>
                  <a:gd name="T68" fmla="*/ 1 w 966"/>
                  <a:gd name="T69" fmla="*/ 1 h 208"/>
                  <a:gd name="T70" fmla="*/ 1 w 966"/>
                  <a:gd name="T71" fmla="*/ 1 h 208"/>
                  <a:gd name="T72" fmla="*/ 1 w 966"/>
                  <a:gd name="T73" fmla="*/ 1 h 208"/>
                  <a:gd name="T74" fmla="*/ 1 w 966"/>
                  <a:gd name="T75" fmla="*/ 1 h 208"/>
                  <a:gd name="T76" fmla="*/ 1 w 966"/>
                  <a:gd name="T77" fmla="*/ 1 h 208"/>
                  <a:gd name="T78" fmla="*/ 1 w 966"/>
                  <a:gd name="T79" fmla="*/ 1 h 208"/>
                  <a:gd name="T80" fmla="*/ 1 w 966"/>
                  <a:gd name="T81" fmla="*/ 0 h 208"/>
                  <a:gd name="T82" fmla="*/ 1 w 966"/>
                  <a:gd name="T83" fmla="*/ 1 h 208"/>
                  <a:gd name="T84" fmla="*/ 1 w 966"/>
                  <a:gd name="T85" fmla="*/ 1 h 208"/>
                  <a:gd name="T86" fmla="*/ 1 w 966"/>
                  <a:gd name="T87" fmla="*/ 1 h 208"/>
                  <a:gd name="T88" fmla="*/ 1 w 966"/>
                  <a:gd name="T89" fmla="*/ 0 h 20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66"/>
                  <a:gd name="T136" fmla="*/ 0 h 208"/>
                  <a:gd name="T137" fmla="*/ 966 w 966"/>
                  <a:gd name="T138" fmla="*/ 208 h 20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66" h="208">
                    <a:moveTo>
                      <a:pt x="13" y="0"/>
                    </a:moveTo>
                    <a:lnTo>
                      <a:pt x="14" y="0"/>
                    </a:lnTo>
                    <a:lnTo>
                      <a:pt x="19" y="0"/>
                    </a:lnTo>
                    <a:lnTo>
                      <a:pt x="28" y="1"/>
                    </a:lnTo>
                    <a:lnTo>
                      <a:pt x="42" y="7"/>
                    </a:lnTo>
                    <a:lnTo>
                      <a:pt x="64" y="17"/>
                    </a:lnTo>
                    <a:lnTo>
                      <a:pt x="94" y="35"/>
                    </a:lnTo>
                    <a:lnTo>
                      <a:pt x="134" y="59"/>
                    </a:lnTo>
                    <a:lnTo>
                      <a:pt x="185" y="94"/>
                    </a:lnTo>
                    <a:lnTo>
                      <a:pt x="200" y="105"/>
                    </a:lnTo>
                    <a:lnTo>
                      <a:pt x="217" y="114"/>
                    </a:lnTo>
                    <a:lnTo>
                      <a:pt x="235" y="123"/>
                    </a:lnTo>
                    <a:lnTo>
                      <a:pt x="256" y="132"/>
                    </a:lnTo>
                    <a:lnTo>
                      <a:pt x="278" y="141"/>
                    </a:lnTo>
                    <a:lnTo>
                      <a:pt x="301" y="149"/>
                    </a:lnTo>
                    <a:lnTo>
                      <a:pt x="326" y="157"/>
                    </a:lnTo>
                    <a:lnTo>
                      <a:pt x="352" y="164"/>
                    </a:lnTo>
                    <a:lnTo>
                      <a:pt x="378" y="170"/>
                    </a:lnTo>
                    <a:lnTo>
                      <a:pt x="406" y="176"/>
                    </a:lnTo>
                    <a:lnTo>
                      <a:pt x="435" y="182"/>
                    </a:lnTo>
                    <a:lnTo>
                      <a:pt x="463" y="188"/>
                    </a:lnTo>
                    <a:lnTo>
                      <a:pt x="493" y="192"/>
                    </a:lnTo>
                    <a:lnTo>
                      <a:pt x="523" y="197"/>
                    </a:lnTo>
                    <a:lnTo>
                      <a:pt x="553" y="200"/>
                    </a:lnTo>
                    <a:lnTo>
                      <a:pt x="583" y="203"/>
                    </a:lnTo>
                    <a:lnTo>
                      <a:pt x="613" y="205"/>
                    </a:lnTo>
                    <a:lnTo>
                      <a:pt x="643" y="207"/>
                    </a:lnTo>
                    <a:lnTo>
                      <a:pt x="673" y="207"/>
                    </a:lnTo>
                    <a:lnTo>
                      <a:pt x="702" y="208"/>
                    </a:lnTo>
                    <a:lnTo>
                      <a:pt x="731" y="207"/>
                    </a:lnTo>
                    <a:lnTo>
                      <a:pt x="758" y="207"/>
                    </a:lnTo>
                    <a:lnTo>
                      <a:pt x="785" y="205"/>
                    </a:lnTo>
                    <a:lnTo>
                      <a:pt x="811" y="203"/>
                    </a:lnTo>
                    <a:lnTo>
                      <a:pt x="836" y="199"/>
                    </a:lnTo>
                    <a:lnTo>
                      <a:pt x="859" y="195"/>
                    </a:lnTo>
                    <a:lnTo>
                      <a:pt x="882" y="190"/>
                    </a:lnTo>
                    <a:lnTo>
                      <a:pt x="901" y="184"/>
                    </a:lnTo>
                    <a:lnTo>
                      <a:pt x="921" y="179"/>
                    </a:lnTo>
                    <a:lnTo>
                      <a:pt x="938" y="170"/>
                    </a:lnTo>
                    <a:lnTo>
                      <a:pt x="953" y="162"/>
                    </a:lnTo>
                    <a:lnTo>
                      <a:pt x="966" y="153"/>
                    </a:lnTo>
                    <a:lnTo>
                      <a:pt x="964" y="153"/>
                    </a:lnTo>
                    <a:lnTo>
                      <a:pt x="960" y="154"/>
                    </a:lnTo>
                    <a:lnTo>
                      <a:pt x="952" y="154"/>
                    </a:lnTo>
                    <a:lnTo>
                      <a:pt x="941" y="157"/>
                    </a:lnTo>
                    <a:lnTo>
                      <a:pt x="929" y="158"/>
                    </a:lnTo>
                    <a:lnTo>
                      <a:pt x="914" y="159"/>
                    </a:lnTo>
                    <a:lnTo>
                      <a:pt x="897" y="161"/>
                    </a:lnTo>
                    <a:lnTo>
                      <a:pt x="877" y="162"/>
                    </a:lnTo>
                    <a:lnTo>
                      <a:pt x="855" y="164"/>
                    </a:lnTo>
                    <a:lnTo>
                      <a:pt x="832" y="166"/>
                    </a:lnTo>
                    <a:lnTo>
                      <a:pt x="807" y="167"/>
                    </a:lnTo>
                    <a:lnTo>
                      <a:pt x="780" y="168"/>
                    </a:lnTo>
                    <a:lnTo>
                      <a:pt x="753" y="169"/>
                    </a:lnTo>
                    <a:lnTo>
                      <a:pt x="725" y="170"/>
                    </a:lnTo>
                    <a:lnTo>
                      <a:pt x="695" y="170"/>
                    </a:lnTo>
                    <a:lnTo>
                      <a:pt x="665" y="170"/>
                    </a:lnTo>
                    <a:lnTo>
                      <a:pt x="634" y="170"/>
                    </a:lnTo>
                    <a:lnTo>
                      <a:pt x="603" y="169"/>
                    </a:lnTo>
                    <a:lnTo>
                      <a:pt x="571" y="167"/>
                    </a:lnTo>
                    <a:lnTo>
                      <a:pt x="539" y="165"/>
                    </a:lnTo>
                    <a:lnTo>
                      <a:pt x="507" y="162"/>
                    </a:lnTo>
                    <a:lnTo>
                      <a:pt x="476" y="158"/>
                    </a:lnTo>
                    <a:lnTo>
                      <a:pt x="445" y="153"/>
                    </a:lnTo>
                    <a:lnTo>
                      <a:pt x="414" y="149"/>
                    </a:lnTo>
                    <a:lnTo>
                      <a:pt x="384" y="142"/>
                    </a:lnTo>
                    <a:lnTo>
                      <a:pt x="355" y="135"/>
                    </a:lnTo>
                    <a:lnTo>
                      <a:pt x="328" y="127"/>
                    </a:lnTo>
                    <a:lnTo>
                      <a:pt x="301" y="116"/>
                    </a:lnTo>
                    <a:lnTo>
                      <a:pt x="276" y="106"/>
                    </a:lnTo>
                    <a:lnTo>
                      <a:pt x="252" y="94"/>
                    </a:lnTo>
                    <a:lnTo>
                      <a:pt x="230" y="82"/>
                    </a:lnTo>
                    <a:lnTo>
                      <a:pt x="209" y="67"/>
                    </a:lnTo>
                    <a:lnTo>
                      <a:pt x="186" y="50"/>
                    </a:lnTo>
                    <a:lnTo>
                      <a:pt x="164" y="36"/>
                    </a:lnTo>
                    <a:lnTo>
                      <a:pt x="142" y="24"/>
                    </a:lnTo>
                    <a:lnTo>
                      <a:pt x="123" y="15"/>
                    </a:lnTo>
                    <a:lnTo>
                      <a:pt x="104" y="9"/>
                    </a:lnTo>
                    <a:lnTo>
                      <a:pt x="87" y="5"/>
                    </a:lnTo>
                    <a:lnTo>
                      <a:pt x="72" y="2"/>
                    </a:lnTo>
                    <a:lnTo>
                      <a:pt x="57" y="0"/>
                    </a:lnTo>
                    <a:lnTo>
                      <a:pt x="44" y="0"/>
                    </a:lnTo>
                    <a:lnTo>
                      <a:pt x="33" y="1"/>
                    </a:lnTo>
                    <a:lnTo>
                      <a:pt x="24" y="2"/>
                    </a:lnTo>
                    <a:lnTo>
                      <a:pt x="15" y="5"/>
                    </a:lnTo>
                    <a:lnTo>
                      <a:pt x="9" y="6"/>
                    </a:lnTo>
                    <a:lnTo>
                      <a:pt x="4" y="8"/>
                    </a:lnTo>
                    <a:lnTo>
                      <a:pt x="2" y="9"/>
                    </a:lnTo>
                    <a:lnTo>
                      <a:pt x="0" y="9"/>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73" name="Freeform 252"/>
              <p:cNvSpPr>
                <a:spLocks/>
              </p:cNvSpPr>
              <p:nvPr/>
            </p:nvSpPr>
            <p:spPr bwMode="auto">
              <a:xfrm>
                <a:off x="873" y="2235"/>
                <a:ext cx="16" cy="289"/>
              </a:xfrm>
              <a:custGeom>
                <a:avLst/>
                <a:gdLst>
                  <a:gd name="T0" fmla="*/ 1 w 31"/>
                  <a:gd name="T1" fmla="*/ 0 h 580"/>
                  <a:gd name="T2" fmla="*/ 0 w 31"/>
                  <a:gd name="T3" fmla="*/ 0 h 580"/>
                  <a:gd name="T4" fmla="*/ 1 w 31"/>
                  <a:gd name="T5" fmla="*/ 0 h 580"/>
                  <a:gd name="T6" fmla="*/ 1 w 31"/>
                  <a:gd name="T7" fmla="*/ 0 h 580"/>
                  <a:gd name="T8" fmla="*/ 1 w 31"/>
                  <a:gd name="T9" fmla="*/ 0 h 580"/>
                  <a:gd name="T10" fmla="*/ 0 60000 65536"/>
                  <a:gd name="T11" fmla="*/ 0 60000 65536"/>
                  <a:gd name="T12" fmla="*/ 0 60000 65536"/>
                  <a:gd name="T13" fmla="*/ 0 60000 65536"/>
                  <a:gd name="T14" fmla="*/ 0 60000 65536"/>
                  <a:gd name="T15" fmla="*/ 0 w 31"/>
                  <a:gd name="T16" fmla="*/ 0 h 580"/>
                  <a:gd name="T17" fmla="*/ 31 w 31"/>
                  <a:gd name="T18" fmla="*/ 580 h 580"/>
                </a:gdLst>
                <a:ahLst/>
                <a:cxnLst>
                  <a:cxn ang="T10">
                    <a:pos x="T0" y="T1"/>
                  </a:cxn>
                  <a:cxn ang="T11">
                    <a:pos x="T2" y="T3"/>
                  </a:cxn>
                  <a:cxn ang="T12">
                    <a:pos x="T4" y="T5"/>
                  </a:cxn>
                  <a:cxn ang="T13">
                    <a:pos x="T6" y="T7"/>
                  </a:cxn>
                  <a:cxn ang="T14">
                    <a:pos x="T8" y="T9"/>
                  </a:cxn>
                </a:cxnLst>
                <a:rect l="T15" t="T16" r="T17" b="T18"/>
                <a:pathLst>
                  <a:path w="31" h="580">
                    <a:moveTo>
                      <a:pt x="4" y="10"/>
                    </a:moveTo>
                    <a:lnTo>
                      <a:pt x="0" y="580"/>
                    </a:lnTo>
                    <a:lnTo>
                      <a:pt x="31" y="580"/>
                    </a:lnTo>
                    <a:lnTo>
                      <a:pt x="22" y="0"/>
                    </a:lnTo>
                    <a:lnTo>
                      <a:pt x="4"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74" name="Freeform 253"/>
              <p:cNvSpPr>
                <a:spLocks/>
              </p:cNvSpPr>
              <p:nvPr/>
            </p:nvSpPr>
            <p:spPr bwMode="auto">
              <a:xfrm>
                <a:off x="977" y="2253"/>
                <a:ext cx="44" cy="300"/>
              </a:xfrm>
              <a:custGeom>
                <a:avLst/>
                <a:gdLst>
                  <a:gd name="T0" fmla="*/ 1 w 88"/>
                  <a:gd name="T1" fmla="*/ 0 h 601"/>
                  <a:gd name="T2" fmla="*/ 0 w 88"/>
                  <a:gd name="T3" fmla="*/ 0 h 601"/>
                  <a:gd name="T4" fmla="*/ 1 w 88"/>
                  <a:gd name="T5" fmla="*/ 0 h 601"/>
                  <a:gd name="T6" fmla="*/ 1 w 88"/>
                  <a:gd name="T7" fmla="*/ 0 h 601"/>
                  <a:gd name="T8" fmla="*/ 1 w 88"/>
                  <a:gd name="T9" fmla="*/ 0 h 601"/>
                  <a:gd name="T10" fmla="*/ 0 60000 65536"/>
                  <a:gd name="T11" fmla="*/ 0 60000 65536"/>
                  <a:gd name="T12" fmla="*/ 0 60000 65536"/>
                  <a:gd name="T13" fmla="*/ 0 60000 65536"/>
                  <a:gd name="T14" fmla="*/ 0 60000 65536"/>
                  <a:gd name="T15" fmla="*/ 0 w 88"/>
                  <a:gd name="T16" fmla="*/ 0 h 601"/>
                  <a:gd name="T17" fmla="*/ 88 w 88"/>
                  <a:gd name="T18" fmla="*/ 601 h 601"/>
                </a:gdLst>
                <a:ahLst/>
                <a:cxnLst>
                  <a:cxn ang="T10">
                    <a:pos x="T0" y="T1"/>
                  </a:cxn>
                  <a:cxn ang="T11">
                    <a:pos x="T2" y="T3"/>
                  </a:cxn>
                  <a:cxn ang="T12">
                    <a:pos x="T4" y="T5"/>
                  </a:cxn>
                  <a:cxn ang="T13">
                    <a:pos x="T6" y="T7"/>
                  </a:cxn>
                  <a:cxn ang="T14">
                    <a:pos x="T8" y="T9"/>
                  </a:cxn>
                </a:cxnLst>
                <a:rect l="T15" t="T16" r="T17" b="T18"/>
                <a:pathLst>
                  <a:path w="88" h="601">
                    <a:moveTo>
                      <a:pt x="61" y="0"/>
                    </a:moveTo>
                    <a:lnTo>
                      <a:pt x="0" y="601"/>
                    </a:lnTo>
                    <a:lnTo>
                      <a:pt x="44" y="597"/>
                    </a:lnTo>
                    <a:lnTo>
                      <a:pt x="88" y="3"/>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75" name="Freeform 254"/>
              <p:cNvSpPr>
                <a:spLocks/>
              </p:cNvSpPr>
              <p:nvPr/>
            </p:nvSpPr>
            <p:spPr bwMode="auto">
              <a:xfrm>
                <a:off x="1074" y="2217"/>
                <a:ext cx="99" cy="316"/>
              </a:xfrm>
              <a:custGeom>
                <a:avLst/>
                <a:gdLst>
                  <a:gd name="T0" fmla="*/ 1 w 198"/>
                  <a:gd name="T1" fmla="*/ 1 h 632"/>
                  <a:gd name="T2" fmla="*/ 0 w 198"/>
                  <a:gd name="T3" fmla="*/ 1 h 632"/>
                  <a:gd name="T4" fmla="*/ 1 w 198"/>
                  <a:gd name="T5" fmla="*/ 1 h 632"/>
                  <a:gd name="T6" fmla="*/ 1 w 198"/>
                  <a:gd name="T7" fmla="*/ 0 h 632"/>
                  <a:gd name="T8" fmla="*/ 1 w 198"/>
                  <a:gd name="T9" fmla="*/ 1 h 632"/>
                  <a:gd name="T10" fmla="*/ 0 60000 65536"/>
                  <a:gd name="T11" fmla="*/ 0 60000 65536"/>
                  <a:gd name="T12" fmla="*/ 0 60000 65536"/>
                  <a:gd name="T13" fmla="*/ 0 60000 65536"/>
                  <a:gd name="T14" fmla="*/ 0 60000 65536"/>
                  <a:gd name="T15" fmla="*/ 0 w 198"/>
                  <a:gd name="T16" fmla="*/ 0 h 632"/>
                  <a:gd name="T17" fmla="*/ 198 w 198"/>
                  <a:gd name="T18" fmla="*/ 632 h 632"/>
                </a:gdLst>
                <a:ahLst/>
                <a:cxnLst>
                  <a:cxn ang="T10">
                    <a:pos x="T0" y="T1"/>
                  </a:cxn>
                  <a:cxn ang="T11">
                    <a:pos x="T2" y="T3"/>
                  </a:cxn>
                  <a:cxn ang="T12">
                    <a:pos x="T4" y="T5"/>
                  </a:cxn>
                  <a:cxn ang="T13">
                    <a:pos x="T6" y="T7"/>
                  </a:cxn>
                  <a:cxn ang="T14">
                    <a:pos x="T8" y="T9"/>
                  </a:cxn>
                </a:cxnLst>
                <a:rect l="T15" t="T16" r="T17" b="T18"/>
                <a:pathLst>
                  <a:path w="198" h="632">
                    <a:moveTo>
                      <a:pt x="167" y="22"/>
                    </a:moveTo>
                    <a:lnTo>
                      <a:pt x="0" y="632"/>
                    </a:lnTo>
                    <a:lnTo>
                      <a:pt x="43" y="623"/>
                    </a:lnTo>
                    <a:lnTo>
                      <a:pt x="198" y="0"/>
                    </a:lnTo>
                    <a:lnTo>
                      <a:pt x="167"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76" name="Freeform 255"/>
              <p:cNvSpPr>
                <a:spLocks/>
              </p:cNvSpPr>
              <p:nvPr/>
            </p:nvSpPr>
            <p:spPr bwMode="auto">
              <a:xfrm>
                <a:off x="796" y="2344"/>
                <a:ext cx="416" cy="67"/>
              </a:xfrm>
              <a:custGeom>
                <a:avLst/>
                <a:gdLst>
                  <a:gd name="T0" fmla="*/ 1 w 832"/>
                  <a:gd name="T1" fmla="*/ 0 h 135"/>
                  <a:gd name="T2" fmla="*/ 1 w 832"/>
                  <a:gd name="T3" fmla="*/ 0 h 135"/>
                  <a:gd name="T4" fmla="*/ 1 w 832"/>
                  <a:gd name="T5" fmla="*/ 0 h 135"/>
                  <a:gd name="T6" fmla="*/ 1 w 832"/>
                  <a:gd name="T7" fmla="*/ 0 h 135"/>
                  <a:gd name="T8" fmla="*/ 1 w 832"/>
                  <a:gd name="T9" fmla="*/ 0 h 135"/>
                  <a:gd name="T10" fmla="*/ 1 w 832"/>
                  <a:gd name="T11" fmla="*/ 0 h 135"/>
                  <a:gd name="T12" fmla="*/ 1 w 832"/>
                  <a:gd name="T13" fmla="*/ 0 h 135"/>
                  <a:gd name="T14" fmla="*/ 1 w 832"/>
                  <a:gd name="T15" fmla="*/ 0 h 135"/>
                  <a:gd name="T16" fmla="*/ 1 w 832"/>
                  <a:gd name="T17" fmla="*/ 0 h 135"/>
                  <a:gd name="T18" fmla="*/ 1 w 832"/>
                  <a:gd name="T19" fmla="*/ 0 h 135"/>
                  <a:gd name="T20" fmla="*/ 1 w 832"/>
                  <a:gd name="T21" fmla="*/ 0 h 135"/>
                  <a:gd name="T22" fmla="*/ 1 w 832"/>
                  <a:gd name="T23" fmla="*/ 0 h 135"/>
                  <a:gd name="T24" fmla="*/ 1 w 832"/>
                  <a:gd name="T25" fmla="*/ 0 h 135"/>
                  <a:gd name="T26" fmla="*/ 1 w 832"/>
                  <a:gd name="T27" fmla="*/ 0 h 135"/>
                  <a:gd name="T28" fmla="*/ 1 w 832"/>
                  <a:gd name="T29" fmla="*/ 0 h 135"/>
                  <a:gd name="T30" fmla="*/ 1 w 832"/>
                  <a:gd name="T31" fmla="*/ 0 h 135"/>
                  <a:gd name="T32" fmla="*/ 1 w 832"/>
                  <a:gd name="T33" fmla="*/ 0 h 135"/>
                  <a:gd name="T34" fmla="*/ 1 w 832"/>
                  <a:gd name="T35" fmla="*/ 0 h 135"/>
                  <a:gd name="T36" fmla="*/ 1 w 832"/>
                  <a:gd name="T37" fmla="*/ 0 h 135"/>
                  <a:gd name="T38" fmla="*/ 1 w 832"/>
                  <a:gd name="T39" fmla="*/ 0 h 135"/>
                  <a:gd name="T40" fmla="*/ 1 w 832"/>
                  <a:gd name="T41" fmla="*/ 0 h 135"/>
                  <a:gd name="T42" fmla="*/ 1 w 832"/>
                  <a:gd name="T43" fmla="*/ 0 h 135"/>
                  <a:gd name="T44" fmla="*/ 1 w 832"/>
                  <a:gd name="T45" fmla="*/ 0 h 135"/>
                  <a:gd name="T46" fmla="*/ 1 w 832"/>
                  <a:gd name="T47" fmla="*/ 0 h 135"/>
                  <a:gd name="T48" fmla="*/ 1 w 832"/>
                  <a:gd name="T49" fmla="*/ 0 h 135"/>
                  <a:gd name="T50" fmla="*/ 1 w 832"/>
                  <a:gd name="T51" fmla="*/ 0 h 135"/>
                  <a:gd name="T52" fmla="*/ 1 w 832"/>
                  <a:gd name="T53" fmla="*/ 0 h 135"/>
                  <a:gd name="T54" fmla="*/ 1 w 832"/>
                  <a:gd name="T55" fmla="*/ 0 h 135"/>
                  <a:gd name="T56" fmla="*/ 1 w 832"/>
                  <a:gd name="T57" fmla="*/ 0 h 135"/>
                  <a:gd name="T58" fmla="*/ 1 w 832"/>
                  <a:gd name="T59" fmla="*/ 0 h 135"/>
                  <a:gd name="T60" fmla="*/ 1 w 832"/>
                  <a:gd name="T61" fmla="*/ 0 h 135"/>
                  <a:gd name="T62" fmla="*/ 1 w 832"/>
                  <a:gd name="T63" fmla="*/ 0 h 135"/>
                  <a:gd name="T64" fmla="*/ 1 w 832"/>
                  <a:gd name="T65" fmla="*/ 0 h 13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32"/>
                  <a:gd name="T100" fmla="*/ 0 h 135"/>
                  <a:gd name="T101" fmla="*/ 832 w 832"/>
                  <a:gd name="T102" fmla="*/ 135 h 13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32" h="135">
                    <a:moveTo>
                      <a:pt x="0" y="0"/>
                    </a:moveTo>
                    <a:lnTo>
                      <a:pt x="2" y="0"/>
                    </a:lnTo>
                    <a:lnTo>
                      <a:pt x="7" y="2"/>
                    </a:lnTo>
                    <a:lnTo>
                      <a:pt x="15" y="5"/>
                    </a:lnTo>
                    <a:lnTo>
                      <a:pt x="26" y="8"/>
                    </a:lnTo>
                    <a:lnTo>
                      <a:pt x="40" y="13"/>
                    </a:lnTo>
                    <a:lnTo>
                      <a:pt x="56" y="17"/>
                    </a:lnTo>
                    <a:lnTo>
                      <a:pt x="75" y="22"/>
                    </a:lnTo>
                    <a:lnTo>
                      <a:pt x="96" y="28"/>
                    </a:lnTo>
                    <a:lnTo>
                      <a:pt x="119" y="34"/>
                    </a:lnTo>
                    <a:lnTo>
                      <a:pt x="143" y="40"/>
                    </a:lnTo>
                    <a:lnTo>
                      <a:pt x="171" y="46"/>
                    </a:lnTo>
                    <a:lnTo>
                      <a:pt x="198" y="53"/>
                    </a:lnTo>
                    <a:lnTo>
                      <a:pt x="228" y="59"/>
                    </a:lnTo>
                    <a:lnTo>
                      <a:pt x="260" y="65"/>
                    </a:lnTo>
                    <a:lnTo>
                      <a:pt x="291" y="70"/>
                    </a:lnTo>
                    <a:lnTo>
                      <a:pt x="324" y="75"/>
                    </a:lnTo>
                    <a:lnTo>
                      <a:pt x="357" y="80"/>
                    </a:lnTo>
                    <a:lnTo>
                      <a:pt x="391" y="83"/>
                    </a:lnTo>
                    <a:lnTo>
                      <a:pt x="425" y="86"/>
                    </a:lnTo>
                    <a:lnTo>
                      <a:pt x="461" y="89"/>
                    </a:lnTo>
                    <a:lnTo>
                      <a:pt x="496" y="90"/>
                    </a:lnTo>
                    <a:lnTo>
                      <a:pt x="530" y="90"/>
                    </a:lnTo>
                    <a:lnTo>
                      <a:pt x="565" y="88"/>
                    </a:lnTo>
                    <a:lnTo>
                      <a:pt x="598" y="85"/>
                    </a:lnTo>
                    <a:lnTo>
                      <a:pt x="632" y="82"/>
                    </a:lnTo>
                    <a:lnTo>
                      <a:pt x="664" y="76"/>
                    </a:lnTo>
                    <a:lnTo>
                      <a:pt x="695" y="69"/>
                    </a:lnTo>
                    <a:lnTo>
                      <a:pt x="726" y="60"/>
                    </a:lnTo>
                    <a:lnTo>
                      <a:pt x="755" y="50"/>
                    </a:lnTo>
                    <a:lnTo>
                      <a:pt x="782" y="37"/>
                    </a:lnTo>
                    <a:lnTo>
                      <a:pt x="808" y="22"/>
                    </a:lnTo>
                    <a:lnTo>
                      <a:pt x="832" y="5"/>
                    </a:lnTo>
                    <a:lnTo>
                      <a:pt x="810" y="70"/>
                    </a:lnTo>
                    <a:lnTo>
                      <a:pt x="809" y="70"/>
                    </a:lnTo>
                    <a:lnTo>
                      <a:pt x="805" y="73"/>
                    </a:lnTo>
                    <a:lnTo>
                      <a:pt x="800" y="74"/>
                    </a:lnTo>
                    <a:lnTo>
                      <a:pt x="792" y="77"/>
                    </a:lnTo>
                    <a:lnTo>
                      <a:pt x="781" y="81"/>
                    </a:lnTo>
                    <a:lnTo>
                      <a:pt x="770" y="84"/>
                    </a:lnTo>
                    <a:lnTo>
                      <a:pt x="756" y="89"/>
                    </a:lnTo>
                    <a:lnTo>
                      <a:pt x="740" y="93"/>
                    </a:lnTo>
                    <a:lnTo>
                      <a:pt x="723" y="98"/>
                    </a:lnTo>
                    <a:lnTo>
                      <a:pt x="704" y="103"/>
                    </a:lnTo>
                    <a:lnTo>
                      <a:pt x="683" y="107"/>
                    </a:lnTo>
                    <a:lnTo>
                      <a:pt x="660" y="112"/>
                    </a:lnTo>
                    <a:lnTo>
                      <a:pt x="637" y="116"/>
                    </a:lnTo>
                    <a:lnTo>
                      <a:pt x="612" y="121"/>
                    </a:lnTo>
                    <a:lnTo>
                      <a:pt x="585" y="124"/>
                    </a:lnTo>
                    <a:lnTo>
                      <a:pt x="558" y="128"/>
                    </a:lnTo>
                    <a:lnTo>
                      <a:pt x="529" y="130"/>
                    </a:lnTo>
                    <a:lnTo>
                      <a:pt x="499" y="133"/>
                    </a:lnTo>
                    <a:lnTo>
                      <a:pt x="469" y="135"/>
                    </a:lnTo>
                    <a:lnTo>
                      <a:pt x="437" y="135"/>
                    </a:lnTo>
                    <a:lnTo>
                      <a:pt x="405" y="135"/>
                    </a:lnTo>
                    <a:lnTo>
                      <a:pt x="371" y="133"/>
                    </a:lnTo>
                    <a:lnTo>
                      <a:pt x="338" y="130"/>
                    </a:lnTo>
                    <a:lnTo>
                      <a:pt x="303" y="127"/>
                    </a:lnTo>
                    <a:lnTo>
                      <a:pt x="269" y="121"/>
                    </a:lnTo>
                    <a:lnTo>
                      <a:pt x="234" y="115"/>
                    </a:lnTo>
                    <a:lnTo>
                      <a:pt x="198" y="107"/>
                    </a:lnTo>
                    <a:lnTo>
                      <a:pt x="163" y="97"/>
                    </a:lnTo>
                    <a:lnTo>
                      <a:pt x="127" y="85"/>
                    </a:lnTo>
                    <a:lnTo>
                      <a:pt x="90" y="73"/>
                    </a:lnTo>
                    <a:lnTo>
                      <a:pt x="55" y="58"/>
                    </a:lnTo>
                    <a:lnTo>
                      <a:pt x="19" y="4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77" name="Freeform 256"/>
              <p:cNvSpPr>
                <a:spLocks/>
              </p:cNvSpPr>
              <p:nvPr/>
            </p:nvSpPr>
            <p:spPr bwMode="auto">
              <a:xfrm>
                <a:off x="713" y="2051"/>
                <a:ext cx="66" cy="45"/>
              </a:xfrm>
              <a:custGeom>
                <a:avLst/>
                <a:gdLst>
                  <a:gd name="T0" fmla="*/ 0 w 133"/>
                  <a:gd name="T1" fmla="*/ 0 h 91"/>
                  <a:gd name="T2" fmla="*/ 0 w 133"/>
                  <a:gd name="T3" fmla="*/ 0 h 91"/>
                  <a:gd name="T4" fmla="*/ 0 w 133"/>
                  <a:gd name="T5" fmla="*/ 0 h 91"/>
                  <a:gd name="T6" fmla="*/ 0 w 133"/>
                  <a:gd name="T7" fmla="*/ 0 h 91"/>
                  <a:gd name="T8" fmla="*/ 0 w 133"/>
                  <a:gd name="T9" fmla="*/ 0 h 91"/>
                  <a:gd name="T10" fmla="*/ 0 w 133"/>
                  <a:gd name="T11" fmla="*/ 0 h 91"/>
                  <a:gd name="T12" fmla="*/ 0 w 133"/>
                  <a:gd name="T13" fmla="*/ 0 h 91"/>
                  <a:gd name="T14" fmla="*/ 0 w 133"/>
                  <a:gd name="T15" fmla="*/ 0 h 91"/>
                  <a:gd name="T16" fmla="*/ 0 w 133"/>
                  <a:gd name="T17" fmla="*/ 0 h 91"/>
                  <a:gd name="T18" fmla="*/ 0 w 133"/>
                  <a:gd name="T19" fmla="*/ 0 h 91"/>
                  <a:gd name="T20" fmla="*/ 0 w 133"/>
                  <a:gd name="T21" fmla="*/ 0 h 91"/>
                  <a:gd name="T22" fmla="*/ 0 w 133"/>
                  <a:gd name="T23" fmla="*/ 0 h 91"/>
                  <a:gd name="T24" fmla="*/ 0 w 133"/>
                  <a:gd name="T25" fmla="*/ 0 h 91"/>
                  <a:gd name="T26" fmla="*/ 0 w 133"/>
                  <a:gd name="T27" fmla="*/ 0 h 91"/>
                  <a:gd name="T28" fmla="*/ 0 w 133"/>
                  <a:gd name="T29" fmla="*/ 0 h 91"/>
                  <a:gd name="T30" fmla="*/ 0 w 133"/>
                  <a:gd name="T31" fmla="*/ 0 h 91"/>
                  <a:gd name="T32" fmla="*/ 0 w 133"/>
                  <a:gd name="T33" fmla="*/ 0 h 91"/>
                  <a:gd name="T34" fmla="*/ 0 w 133"/>
                  <a:gd name="T35" fmla="*/ 0 h 91"/>
                  <a:gd name="T36" fmla="*/ 0 w 133"/>
                  <a:gd name="T37" fmla="*/ 0 h 91"/>
                  <a:gd name="T38" fmla="*/ 0 w 133"/>
                  <a:gd name="T39" fmla="*/ 0 h 91"/>
                  <a:gd name="T40" fmla="*/ 0 w 133"/>
                  <a:gd name="T41" fmla="*/ 0 h 91"/>
                  <a:gd name="T42" fmla="*/ 0 w 133"/>
                  <a:gd name="T43" fmla="*/ 0 h 91"/>
                  <a:gd name="T44" fmla="*/ 0 w 133"/>
                  <a:gd name="T45" fmla="*/ 0 h 91"/>
                  <a:gd name="T46" fmla="*/ 0 w 133"/>
                  <a:gd name="T47" fmla="*/ 0 h 91"/>
                  <a:gd name="T48" fmla="*/ 0 w 133"/>
                  <a:gd name="T49" fmla="*/ 0 h 91"/>
                  <a:gd name="T50" fmla="*/ 0 w 133"/>
                  <a:gd name="T51" fmla="*/ 0 h 91"/>
                  <a:gd name="T52" fmla="*/ 0 w 133"/>
                  <a:gd name="T53" fmla="*/ 0 h 91"/>
                  <a:gd name="T54" fmla="*/ 0 w 133"/>
                  <a:gd name="T55" fmla="*/ 0 h 91"/>
                  <a:gd name="T56" fmla="*/ 0 w 133"/>
                  <a:gd name="T57" fmla="*/ 0 h 91"/>
                  <a:gd name="T58" fmla="*/ 0 w 133"/>
                  <a:gd name="T59" fmla="*/ 0 h 91"/>
                  <a:gd name="T60" fmla="*/ 0 w 133"/>
                  <a:gd name="T61" fmla="*/ 0 h 91"/>
                  <a:gd name="T62" fmla="*/ 0 w 133"/>
                  <a:gd name="T63" fmla="*/ 0 h 91"/>
                  <a:gd name="T64" fmla="*/ 0 w 133"/>
                  <a:gd name="T65" fmla="*/ 0 h 91"/>
                  <a:gd name="T66" fmla="*/ 0 w 133"/>
                  <a:gd name="T67" fmla="*/ 0 h 9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3"/>
                  <a:gd name="T103" fmla="*/ 0 h 91"/>
                  <a:gd name="T104" fmla="*/ 133 w 133"/>
                  <a:gd name="T105" fmla="*/ 91 h 9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3" h="91">
                    <a:moveTo>
                      <a:pt x="133" y="73"/>
                    </a:moveTo>
                    <a:lnTo>
                      <a:pt x="127" y="74"/>
                    </a:lnTo>
                    <a:lnTo>
                      <a:pt x="120" y="66"/>
                    </a:lnTo>
                    <a:lnTo>
                      <a:pt x="113" y="52"/>
                    </a:lnTo>
                    <a:lnTo>
                      <a:pt x="103" y="35"/>
                    </a:lnTo>
                    <a:lnTo>
                      <a:pt x="93" y="18"/>
                    </a:lnTo>
                    <a:lnTo>
                      <a:pt x="79" y="6"/>
                    </a:lnTo>
                    <a:lnTo>
                      <a:pt x="64" y="0"/>
                    </a:lnTo>
                    <a:lnTo>
                      <a:pt x="45" y="6"/>
                    </a:lnTo>
                    <a:lnTo>
                      <a:pt x="28" y="18"/>
                    </a:lnTo>
                    <a:lnTo>
                      <a:pt x="16" y="31"/>
                    </a:lnTo>
                    <a:lnTo>
                      <a:pt x="7" y="44"/>
                    </a:lnTo>
                    <a:lnTo>
                      <a:pt x="3" y="55"/>
                    </a:lnTo>
                    <a:lnTo>
                      <a:pt x="0" y="66"/>
                    </a:lnTo>
                    <a:lnTo>
                      <a:pt x="0" y="74"/>
                    </a:lnTo>
                    <a:lnTo>
                      <a:pt x="0" y="79"/>
                    </a:lnTo>
                    <a:lnTo>
                      <a:pt x="0" y="82"/>
                    </a:lnTo>
                    <a:lnTo>
                      <a:pt x="2" y="78"/>
                    </a:lnTo>
                    <a:lnTo>
                      <a:pt x="6" y="70"/>
                    </a:lnTo>
                    <a:lnTo>
                      <a:pt x="13" y="60"/>
                    </a:lnTo>
                    <a:lnTo>
                      <a:pt x="22" y="48"/>
                    </a:lnTo>
                    <a:lnTo>
                      <a:pt x="34" y="39"/>
                    </a:lnTo>
                    <a:lnTo>
                      <a:pt x="45" y="33"/>
                    </a:lnTo>
                    <a:lnTo>
                      <a:pt x="58" y="35"/>
                    </a:lnTo>
                    <a:lnTo>
                      <a:pt x="71" y="43"/>
                    </a:lnTo>
                    <a:lnTo>
                      <a:pt x="83" y="54"/>
                    </a:lnTo>
                    <a:lnTo>
                      <a:pt x="94" y="64"/>
                    </a:lnTo>
                    <a:lnTo>
                      <a:pt x="102" y="73"/>
                    </a:lnTo>
                    <a:lnTo>
                      <a:pt x="109" y="79"/>
                    </a:lnTo>
                    <a:lnTo>
                      <a:pt x="113" y="85"/>
                    </a:lnTo>
                    <a:lnTo>
                      <a:pt x="117" y="89"/>
                    </a:lnTo>
                    <a:lnTo>
                      <a:pt x="118" y="90"/>
                    </a:lnTo>
                    <a:lnTo>
                      <a:pt x="119" y="91"/>
                    </a:lnTo>
                    <a:lnTo>
                      <a:pt x="133"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78" name="Freeform 257"/>
              <p:cNvSpPr>
                <a:spLocks/>
              </p:cNvSpPr>
              <p:nvPr/>
            </p:nvSpPr>
            <p:spPr bwMode="auto">
              <a:xfrm>
                <a:off x="1627" y="2322"/>
                <a:ext cx="47" cy="40"/>
              </a:xfrm>
              <a:custGeom>
                <a:avLst/>
                <a:gdLst>
                  <a:gd name="T0" fmla="*/ 0 w 95"/>
                  <a:gd name="T1" fmla="*/ 0 h 81"/>
                  <a:gd name="T2" fmla="*/ 0 w 95"/>
                  <a:gd name="T3" fmla="*/ 0 h 81"/>
                  <a:gd name="T4" fmla="*/ 0 w 95"/>
                  <a:gd name="T5" fmla="*/ 0 h 81"/>
                  <a:gd name="T6" fmla="*/ 0 w 95"/>
                  <a:gd name="T7" fmla="*/ 0 h 81"/>
                  <a:gd name="T8" fmla="*/ 0 w 95"/>
                  <a:gd name="T9" fmla="*/ 0 h 81"/>
                  <a:gd name="T10" fmla="*/ 0 w 95"/>
                  <a:gd name="T11" fmla="*/ 0 h 81"/>
                  <a:gd name="T12" fmla="*/ 0 w 95"/>
                  <a:gd name="T13" fmla="*/ 0 h 81"/>
                  <a:gd name="T14" fmla="*/ 0 w 95"/>
                  <a:gd name="T15" fmla="*/ 0 h 81"/>
                  <a:gd name="T16" fmla="*/ 0 w 95"/>
                  <a:gd name="T17" fmla="*/ 0 h 81"/>
                  <a:gd name="T18" fmla="*/ 0 w 95"/>
                  <a:gd name="T19" fmla="*/ 0 h 81"/>
                  <a:gd name="T20" fmla="*/ 0 w 95"/>
                  <a:gd name="T21" fmla="*/ 0 h 81"/>
                  <a:gd name="T22" fmla="*/ 0 w 95"/>
                  <a:gd name="T23" fmla="*/ 0 h 81"/>
                  <a:gd name="T24" fmla="*/ 0 w 95"/>
                  <a:gd name="T25" fmla="*/ 0 h 81"/>
                  <a:gd name="T26" fmla="*/ 0 w 95"/>
                  <a:gd name="T27" fmla="*/ 0 h 81"/>
                  <a:gd name="T28" fmla="*/ 0 w 95"/>
                  <a:gd name="T29" fmla="*/ 0 h 81"/>
                  <a:gd name="T30" fmla="*/ 0 w 95"/>
                  <a:gd name="T31" fmla="*/ 0 h 81"/>
                  <a:gd name="T32" fmla="*/ 0 w 95"/>
                  <a:gd name="T33" fmla="*/ 0 h 81"/>
                  <a:gd name="T34" fmla="*/ 0 w 95"/>
                  <a:gd name="T35" fmla="*/ 0 h 81"/>
                  <a:gd name="T36" fmla="*/ 0 w 95"/>
                  <a:gd name="T37" fmla="*/ 0 h 81"/>
                  <a:gd name="T38" fmla="*/ 0 w 95"/>
                  <a:gd name="T39" fmla="*/ 0 h 81"/>
                  <a:gd name="T40" fmla="*/ 0 w 95"/>
                  <a:gd name="T41" fmla="*/ 0 h 8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5"/>
                  <a:gd name="T64" fmla="*/ 0 h 81"/>
                  <a:gd name="T65" fmla="*/ 95 w 95"/>
                  <a:gd name="T66" fmla="*/ 81 h 8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5" h="81">
                    <a:moveTo>
                      <a:pt x="3" y="81"/>
                    </a:moveTo>
                    <a:lnTo>
                      <a:pt x="7" y="81"/>
                    </a:lnTo>
                    <a:lnTo>
                      <a:pt x="18" y="80"/>
                    </a:lnTo>
                    <a:lnTo>
                      <a:pt x="33" y="78"/>
                    </a:lnTo>
                    <a:lnTo>
                      <a:pt x="50" y="72"/>
                    </a:lnTo>
                    <a:lnTo>
                      <a:pt x="67" y="63"/>
                    </a:lnTo>
                    <a:lnTo>
                      <a:pt x="82" y="49"/>
                    </a:lnTo>
                    <a:lnTo>
                      <a:pt x="91" y="30"/>
                    </a:lnTo>
                    <a:lnTo>
                      <a:pt x="95" y="5"/>
                    </a:lnTo>
                    <a:lnTo>
                      <a:pt x="93" y="4"/>
                    </a:lnTo>
                    <a:lnTo>
                      <a:pt x="84" y="3"/>
                    </a:lnTo>
                    <a:lnTo>
                      <a:pt x="74" y="2"/>
                    </a:lnTo>
                    <a:lnTo>
                      <a:pt x="60" y="0"/>
                    </a:lnTo>
                    <a:lnTo>
                      <a:pt x="46" y="2"/>
                    </a:lnTo>
                    <a:lnTo>
                      <a:pt x="33" y="5"/>
                    </a:lnTo>
                    <a:lnTo>
                      <a:pt x="21" y="11"/>
                    </a:lnTo>
                    <a:lnTo>
                      <a:pt x="12" y="22"/>
                    </a:lnTo>
                    <a:lnTo>
                      <a:pt x="3" y="46"/>
                    </a:lnTo>
                    <a:lnTo>
                      <a:pt x="0" y="65"/>
                    </a:lnTo>
                    <a:lnTo>
                      <a:pt x="2" y="78"/>
                    </a:lnTo>
                    <a:lnTo>
                      <a:pt x="3" y="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79" name="Freeform 258"/>
              <p:cNvSpPr>
                <a:spLocks/>
              </p:cNvSpPr>
              <p:nvPr/>
            </p:nvSpPr>
            <p:spPr bwMode="auto">
              <a:xfrm>
                <a:off x="1629" y="2325"/>
                <a:ext cx="38" cy="36"/>
              </a:xfrm>
              <a:custGeom>
                <a:avLst/>
                <a:gdLst>
                  <a:gd name="T0" fmla="*/ 0 w 77"/>
                  <a:gd name="T1" fmla="*/ 1 h 72"/>
                  <a:gd name="T2" fmla="*/ 0 w 77"/>
                  <a:gd name="T3" fmla="*/ 1 h 72"/>
                  <a:gd name="T4" fmla="*/ 0 w 77"/>
                  <a:gd name="T5" fmla="*/ 1 h 72"/>
                  <a:gd name="T6" fmla="*/ 0 w 77"/>
                  <a:gd name="T7" fmla="*/ 1 h 72"/>
                  <a:gd name="T8" fmla="*/ 0 w 77"/>
                  <a:gd name="T9" fmla="*/ 1 h 72"/>
                  <a:gd name="T10" fmla="*/ 0 w 77"/>
                  <a:gd name="T11" fmla="*/ 1 h 72"/>
                  <a:gd name="T12" fmla="*/ 0 w 77"/>
                  <a:gd name="T13" fmla="*/ 1 h 72"/>
                  <a:gd name="T14" fmla="*/ 0 w 77"/>
                  <a:gd name="T15" fmla="*/ 1 h 72"/>
                  <a:gd name="T16" fmla="*/ 0 w 77"/>
                  <a:gd name="T17" fmla="*/ 1 h 72"/>
                  <a:gd name="T18" fmla="*/ 0 w 77"/>
                  <a:gd name="T19" fmla="*/ 1 h 72"/>
                  <a:gd name="T20" fmla="*/ 0 w 77"/>
                  <a:gd name="T21" fmla="*/ 1 h 72"/>
                  <a:gd name="T22" fmla="*/ 0 w 77"/>
                  <a:gd name="T23" fmla="*/ 0 h 72"/>
                  <a:gd name="T24" fmla="*/ 0 w 77"/>
                  <a:gd name="T25" fmla="*/ 1 h 72"/>
                  <a:gd name="T26" fmla="*/ 0 w 77"/>
                  <a:gd name="T27" fmla="*/ 1 h 72"/>
                  <a:gd name="T28" fmla="*/ 0 w 77"/>
                  <a:gd name="T29" fmla="*/ 1 h 72"/>
                  <a:gd name="T30" fmla="*/ 0 w 77"/>
                  <a:gd name="T31" fmla="*/ 1 h 72"/>
                  <a:gd name="T32" fmla="*/ 0 w 77"/>
                  <a:gd name="T33" fmla="*/ 1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
                  <a:gd name="T52" fmla="*/ 0 h 72"/>
                  <a:gd name="T53" fmla="*/ 77 w 77"/>
                  <a:gd name="T54" fmla="*/ 72 h 7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 h="72">
                    <a:moveTo>
                      <a:pt x="0" y="72"/>
                    </a:moveTo>
                    <a:lnTo>
                      <a:pt x="3" y="70"/>
                    </a:lnTo>
                    <a:lnTo>
                      <a:pt x="11" y="69"/>
                    </a:lnTo>
                    <a:lnTo>
                      <a:pt x="24" y="65"/>
                    </a:lnTo>
                    <a:lnTo>
                      <a:pt x="39" y="58"/>
                    </a:lnTo>
                    <a:lnTo>
                      <a:pt x="53" y="50"/>
                    </a:lnTo>
                    <a:lnTo>
                      <a:pt x="65" y="37"/>
                    </a:lnTo>
                    <a:lnTo>
                      <a:pt x="74" y="22"/>
                    </a:lnTo>
                    <a:lnTo>
                      <a:pt x="77" y="4"/>
                    </a:lnTo>
                    <a:lnTo>
                      <a:pt x="75" y="2"/>
                    </a:lnTo>
                    <a:lnTo>
                      <a:pt x="67" y="1"/>
                    </a:lnTo>
                    <a:lnTo>
                      <a:pt x="56" y="0"/>
                    </a:lnTo>
                    <a:lnTo>
                      <a:pt x="44" y="2"/>
                    </a:lnTo>
                    <a:lnTo>
                      <a:pt x="31" y="8"/>
                    </a:lnTo>
                    <a:lnTo>
                      <a:pt x="18" y="21"/>
                    </a:lnTo>
                    <a:lnTo>
                      <a:pt x="8" y="42"/>
                    </a:lnTo>
                    <a:lnTo>
                      <a:pt x="0" y="72"/>
                    </a:lnTo>
                    <a:close/>
                  </a:path>
                </a:pathLst>
              </a:custGeom>
              <a:solidFill>
                <a:srgbClr val="63C4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80" name="Freeform 259"/>
              <p:cNvSpPr>
                <a:spLocks/>
              </p:cNvSpPr>
              <p:nvPr/>
            </p:nvSpPr>
            <p:spPr bwMode="auto">
              <a:xfrm>
                <a:off x="1369" y="2218"/>
                <a:ext cx="40" cy="47"/>
              </a:xfrm>
              <a:custGeom>
                <a:avLst/>
                <a:gdLst>
                  <a:gd name="T0" fmla="*/ 0 w 81"/>
                  <a:gd name="T1" fmla="*/ 1 h 93"/>
                  <a:gd name="T2" fmla="*/ 0 w 81"/>
                  <a:gd name="T3" fmla="*/ 1 h 93"/>
                  <a:gd name="T4" fmla="*/ 0 w 81"/>
                  <a:gd name="T5" fmla="*/ 1 h 93"/>
                  <a:gd name="T6" fmla="*/ 0 w 81"/>
                  <a:gd name="T7" fmla="*/ 1 h 93"/>
                  <a:gd name="T8" fmla="*/ 0 w 81"/>
                  <a:gd name="T9" fmla="*/ 1 h 93"/>
                  <a:gd name="T10" fmla="*/ 0 w 81"/>
                  <a:gd name="T11" fmla="*/ 1 h 93"/>
                  <a:gd name="T12" fmla="*/ 0 w 81"/>
                  <a:gd name="T13" fmla="*/ 1 h 93"/>
                  <a:gd name="T14" fmla="*/ 0 w 81"/>
                  <a:gd name="T15" fmla="*/ 1 h 93"/>
                  <a:gd name="T16" fmla="*/ 0 w 81"/>
                  <a:gd name="T17" fmla="*/ 0 h 93"/>
                  <a:gd name="T18" fmla="*/ 0 w 81"/>
                  <a:gd name="T19" fmla="*/ 1 h 93"/>
                  <a:gd name="T20" fmla="*/ 0 w 81"/>
                  <a:gd name="T21" fmla="*/ 1 h 93"/>
                  <a:gd name="T22" fmla="*/ 0 w 81"/>
                  <a:gd name="T23" fmla="*/ 1 h 93"/>
                  <a:gd name="T24" fmla="*/ 0 w 81"/>
                  <a:gd name="T25" fmla="*/ 1 h 93"/>
                  <a:gd name="T26" fmla="*/ 0 w 81"/>
                  <a:gd name="T27" fmla="*/ 1 h 93"/>
                  <a:gd name="T28" fmla="*/ 0 w 81"/>
                  <a:gd name="T29" fmla="*/ 1 h 93"/>
                  <a:gd name="T30" fmla="*/ 0 w 81"/>
                  <a:gd name="T31" fmla="*/ 1 h 93"/>
                  <a:gd name="T32" fmla="*/ 0 w 81"/>
                  <a:gd name="T33" fmla="*/ 1 h 93"/>
                  <a:gd name="T34" fmla="*/ 0 w 81"/>
                  <a:gd name="T35" fmla="*/ 1 h 93"/>
                  <a:gd name="T36" fmla="*/ 0 w 81"/>
                  <a:gd name="T37" fmla="*/ 1 h 93"/>
                  <a:gd name="T38" fmla="*/ 0 w 81"/>
                  <a:gd name="T39" fmla="*/ 1 h 93"/>
                  <a:gd name="T40" fmla="*/ 0 w 81"/>
                  <a:gd name="T41" fmla="*/ 1 h 93"/>
                  <a:gd name="T42" fmla="*/ 0 w 81"/>
                  <a:gd name="T43" fmla="*/ 1 h 93"/>
                  <a:gd name="T44" fmla="*/ 0 w 81"/>
                  <a:gd name="T45" fmla="*/ 1 h 93"/>
                  <a:gd name="T46" fmla="*/ 0 w 81"/>
                  <a:gd name="T47" fmla="*/ 1 h 93"/>
                  <a:gd name="T48" fmla="*/ 0 w 81"/>
                  <a:gd name="T49" fmla="*/ 1 h 9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1"/>
                  <a:gd name="T76" fmla="*/ 0 h 93"/>
                  <a:gd name="T77" fmla="*/ 81 w 81"/>
                  <a:gd name="T78" fmla="*/ 93 h 9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1" h="93">
                    <a:moveTo>
                      <a:pt x="81" y="90"/>
                    </a:moveTo>
                    <a:lnTo>
                      <a:pt x="81" y="85"/>
                    </a:lnTo>
                    <a:lnTo>
                      <a:pt x="80" y="75"/>
                    </a:lnTo>
                    <a:lnTo>
                      <a:pt x="78" y="60"/>
                    </a:lnTo>
                    <a:lnTo>
                      <a:pt x="72" y="43"/>
                    </a:lnTo>
                    <a:lnTo>
                      <a:pt x="63" y="26"/>
                    </a:lnTo>
                    <a:lnTo>
                      <a:pt x="49" y="11"/>
                    </a:lnTo>
                    <a:lnTo>
                      <a:pt x="30" y="2"/>
                    </a:lnTo>
                    <a:lnTo>
                      <a:pt x="5" y="0"/>
                    </a:lnTo>
                    <a:lnTo>
                      <a:pt x="4" y="2"/>
                    </a:lnTo>
                    <a:lnTo>
                      <a:pt x="3" y="10"/>
                    </a:lnTo>
                    <a:lnTo>
                      <a:pt x="2" y="21"/>
                    </a:lnTo>
                    <a:lnTo>
                      <a:pt x="0" y="33"/>
                    </a:lnTo>
                    <a:lnTo>
                      <a:pt x="2" y="47"/>
                    </a:lnTo>
                    <a:lnTo>
                      <a:pt x="5" y="60"/>
                    </a:lnTo>
                    <a:lnTo>
                      <a:pt x="11" y="71"/>
                    </a:lnTo>
                    <a:lnTo>
                      <a:pt x="22" y="81"/>
                    </a:lnTo>
                    <a:lnTo>
                      <a:pt x="35" y="87"/>
                    </a:lnTo>
                    <a:lnTo>
                      <a:pt x="46" y="91"/>
                    </a:lnTo>
                    <a:lnTo>
                      <a:pt x="57" y="92"/>
                    </a:lnTo>
                    <a:lnTo>
                      <a:pt x="66" y="93"/>
                    </a:lnTo>
                    <a:lnTo>
                      <a:pt x="72" y="92"/>
                    </a:lnTo>
                    <a:lnTo>
                      <a:pt x="78" y="91"/>
                    </a:lnTo>
                    <a:lnTo>
                      <a:pt x="80" y="90"/>
                    </a:lnTo>
                    <a:lnTo>
                      <a:pt x="81" y="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81" name="Freeform 260"/>
              <p:cNvSpPr>
                <a:spLocks/>
              </p:cNvSpPr>
              <p:nvPr/>
            </p:nvSpPr>
            <p:spPr bwMode="auto">
              <a:xfrm>
                <a:off x="1372" y="2225"/>
                <a:ext cx="35" cy="37"/>
              </a:xfrm>
              <a:custGeom>
                <a:avLst/>
                <a:gdLst>
                  <a:gd name="T0" fmla="*/ 1 w 70"/>
                  <a:gd name="T1" fmla="*/ 0 h 75"/>
                  <a:gd name="T2" fmla="*/ 1 w 70"/>
                  <a:gd name="T3" fmla="*/ 0 h 75"/>
                  <a:gd name="T4" fmla="*/ 1 w 70"/>
                  <a:gd name="T5" fmla="*/ 0 h 75"/>
                  <a:gd name="T6" fmla="*/ 1 w 70"/>
                  <a:gd name="T7" fmla="*/ 0 h 75"/>
                  <a:gd name="T8" fmla="*/ 1 w 70"/>
                  <a:gd name="T9" fmla="*/ 0 h 75"/>
                  <a:gd name="T10" fmla="*/ 1 w 70"/>
                  <a:gd name="T11" fmla="*/ 0 h 75"/>
                  <a:gd name="T12" fmla="*/ 1 w 70"/>
                  <a:gd name="T13" fmla="*/ 0 h 75"/>
                  <a:gd name="T14" fmla="*/ 1 w 70"/>
                  <a:gd name="T15" fmla="*/ 0 h 75"/>
                  <a:gd name="T16" fmla="*/ 1 w 70"/>
                  <a:gd name="T17" fmla="*/ 0 h 75"/>
                  <a:gd name="T18" fmla="*/ 1 w 70"/>
                  <a:gd name="T19" fmla="*/ 0 h 75"/>
                  <a:gd name="T20" fmla="*/ 1 w 70"/>
                  <a:gd name="T21" fmla="*/ 0 h 75"/>
                  <a:gd name="T22" fmla="*/ 0 w 70"/>
                  <a:gd name="T23" fmla="*/ 0 h 75"/>
                  <a:gd name="T24" fmla="*/ 1 w 70"/>
                  <a:gd name="T25" fmla="*/ 0 h 75"/>
                  <a:gd name="T26" fmla="*/ 1 w 70"/>
                  <a:gd name="T27" fmla="*/ 0 h 75"/>
                  <a:gd name="T28" fmla="*/ 1 w 70"/>
                  <a:gd name="T29" fmla="*/ 0 h 75"/>
                  <a:gd name="T30" fmla="*/ 1 w 70"/>
                  <a:gd name="T31" fmla="*/ 0 h 75"/>
                  <a:gd name="T32" fmla="*/ 1 w 70"/>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75"/>
                  <a:gd name="T53" fmla="*/ 70 w 70"/>
                  <a:gd name="T54" fmla="*/ 75 h 7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75">
                    <a:moveTo>
                      <a:pt x="70" y="75"/>
                    </a:moveTo>
                    <a:lnTo>
                      <a:pt x="69" y="71"/>
                    </a:lnTo>
                    <a:lnTo>
                      <a:pt x="68" y="63"/>
                    </a:lnTo>
                    <a:lnTo>
                      <a:pt x="63" y="50"/>
                    </a:lnTo>
                    <a:lnTo>
                      <a:pt x="58" y="37"/>
                    </a:lnTo>
                    <a:lnTo>
                      <a:pt x="49" y="24"/>
                    </a:lnTo>
                    <a:lnTo>
                      <a:pt x="37" y="11"/>
                    </a:lnTo>
                    <a:lnTo>
                      <a:pt x="22" y="3"/>
                    </a:lnTo>
                    <a:lnTo>
                      <a:pt x="4" y="0"/>
                    </a:lnTo>
                    <a:lnTo>
                      <a:pt x="2" y="2"/>
                    </a:lnTo>
                    <a:lnTo>
                      <a:pt x="1" y="9"/>
                    </a:lnTo>
                    <a:lnTo>
                      <a:pt x="0" y="19"/>
                    </a:lnTo>
                    <a:lnTo>
                      <a:pt x="2" y="32"/>
                    </a:lnTo>
                    <a:lnTo>
                      <a:pt x="8" y="45"/>
                    </a:lnTo>
                    <a:lnTo>
                      <a:pt x="21" y="56"/>
                    </a:lnTo>
                    <a:lnTo>
                      <a:pt x="42" y="67"/>
                    </a:lnTo>
                    <a:lnTo>
                      <a:pt x="70" y="75"/>
                    </a:lnTo>
                    <a:close/>
                  </a:path>
                </a:pathLst>
              </a:custGeom>
              <a:solidFill>
                <a:srgbClr val="63C4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82" name="Freeform 261"/>
              <p:cNvSpPr>
                <a:spLocks/>
              </p:cNvSpPr>
              <p:nvPr/>
            </p:nvSpPr>
            <p:spPr bwMode="auto">
              <a:xfrm>
                <a:off x="1488" y="2257"/>
                <a:ext cx="34" cy="38"/>
              </a:xfrm>
              <a:custGeom>
                <a:avLst/>
                <a:gdLst>
                  <a:gd name="T0" fmla="*/ 1 w 67"/>
                  <a:gd name="T1" fmla="*/ 1 h 76"/>
                  <a:gd name="T2" fmla="*/ 1 w 67"/>
                  <a:gd name="T3" fmla="*/ 1 h 76"/>
                  <a:gd name="T4" fmla="*/ 1 w 67"/>
                  <a:gd name="T5" fmla="*/ 1 h 76"/>
                  <a:gd name="T6" fmla="*/ 1 w 67"/>
                  <a:gd name="T7" fmla="*/ 1 h 76"/>
                  <a:gd name="T8" fmla="*/ 1 w 67"/>
                  <a:gd name="T9" fmla="*/ 1 h 76"/>
                  <a:gd name="T10" fmla="*/ 1 w 67"/>
                  <a:gd name="T11" fmla="*/ 1 h 76"/>
                  <a:gd name="T12" fmla="*/ 1 w 67"/>
                  <a:gd name="T13" fmla="*/ 1 h 76"/>
                  <a:gd name="T14" fmla="*/ 1 w 67"/>
                  <a:gd name="T15" fmla="*/ 1 h 76"/>
                  <a:gd name="T16" fmla="*/ 1 w 67"/>
                  <a:gd name="T17" fmla="*/ 0 h 76"/>
                  <a:gd name="T18" fmla="*/ 1 w 67"/>
                  <a:gd name="T19" fmla="*/ 0 h 76"/>
                  <a:gd name="T20" fmla="*/ 1 w 67"/>
                  <a:gd name="T21" fmla="*/ 0 h 76"/>
                  <a:gd name="T22" fmla="*/ 1 w 67"/>
                  <a:gd name="T23" fmla="*/ 1 h 76"/>
                  <a:gd name="T24" fmla="*/ 1 w 67"/>
                  <a:gd name="T25" fmla="*/ 1 h 76"/>
                  <a:gd name="T26" fmla="*/ 1 w 67"/>
                  <a:gd name="T27" fmla="*/ 1 h 76"/>
                  <a:gd name="T28" fmla="*/ 1 w 67"/>
                  <a:gd name="T29" fmla="*/ 1 h 76"/>
                  <a:gd name="T30" fmla="*/ 1 w 67"/>
                  <a:gd name="T31" fmla="*/ 1 h 76"/>
                  <a:gd name="T32" fmla="*/ 1 w 67"/>
                  <a:gd name="T33" fmla="*/ 1 h 76"/>
                  <a:gd name="T34" fmla="*/ 0 w 67"/>
                  <a:gd name="T35" fmla="*/ 1 h 76"/>
                  <a:gd name="T36" fmla="*/ 1 w 67"/>
                  <a:gd name="T37" fmla="*/ 1 h 76"/>
                  <a:gd name="T38" fmla="*/ 1 w 67"/>
                  <a:gd name="T39" fmla="*/ 1 h 76"/>
                  <a:gd name="T40" fmla="*/ 1 w 67"/>
                  <a:gd name="T41" fmla="*/ 1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7"/>
                  <a:gd name="T64" fmla="*/ 0 h 76"/>
                  <a:gd name="T65" fmla="*/ 67 w 67"/>
                  <a:gd name="T66" fmla="*/ 76 h 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7" h="76">
                    <a:moveTo>
                      <a:pt x="7" y="76"/>
                    </a:moveTo>
                    <a:lnTo>
                      <a:pt x="10" y="75"/>
                    </a:lnTo>
                    <a:lnTo>
                      <a:pt x="18" y="73"/>
                    </a:lnTo>
                    <a:lnTo>
                      <a:pt x="30" y="68"/>
                    </a:lnTo>
                    <a:lnTo>
                      <a:pt x="42" y="60"/>
                    </a:lnTo>
                    <a:lnTo>
                      <a:pt x="54" y="50"/>
                    </a:lnTo>
                    <a:lnTo>
                      <a:pt x="63" y="37"/>
                    </a:lnTo>
                    <a:lnTo>
                      <a:pt x="67" y="20"/>
                    </a:lnTo>
                    <a:lnTo>
                      <a:pt x="64" y="0"/>
                    </a:lnTo>
                    <a:lnTo>
                      <a:pt x="62" y="0"/>
                    </a:lnTo>
                    <a:lnTo>
                      <a:pt x="56" y="0"/>
                    </a:lnTo>
                    <a:lnTo>
                      <a:pt x="47" y="1"/>
                    </a:lnTo>
                    <a:lnTo>
                      <a:pt x="38" y="3"/>
                    </a:lnTo>
                    <a:lnTo>
                      <a:pt x="26" y="6"/>
                    </a:lnTo>
                    <a:lnTo>
                      <a:pt x="17" y="11"/>
                    </a:lnTo>
                    <a:lnTo>
                      <a:pt x="9" y="19"/>
                    </a:lnTo>
                    <a:lnTo>
                      <a:pt x="3" y="29"/>
                    </a:lnTo>
                    <a:lnTo>
                      <a:pt x="0" y="50"/>
                    </a:lnTo>
                    <a:lnTo>
                      <a:pt x="2" y="65"/>
                    </a:lnTo>
                    <a:lnTo>
                      <a:pt x="4" y="74"/>
                    </a:lnTo>
                    <a:lnTo>
                      <a:pt x="7" y="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83" name="Freeform 262"/>
              <p:cNvSpPr>
                <a:spLocks/>
              </p:cNvSpPr>
              <p:nvPr/>
            </p:nvSpPr>
            <p:spPr bwMode="auto">
              <a:xfrm>
                <a:off x="1492" y="2260"/>
                <a:ext cx="24" cy="33"/>
              </a:xfrm>
              <a:custGeom>
                <a:avLst/>
                <a:gdLst>
                  <a:gd name="T0" fmla="*/ 0 w 48"/>
                  <a:gd name="T1" fmla="*/ 0 h 67"/>
                  <a:gd name="T2" fmla="*/ 1 w 48"/>
                  <a:gd name="T3" fmla="*/ 0 h 67"/>
                  <a:gd name="T4" fmla="*/ 1 w 48"/>
                  <a:gd name="T5" fmla="*/ 0 h 67"/>
                  <a:gd name="T6" fmla="*/ 1 w 48"/>
                  <a:gd name="T7" fmla="*/ 0 h 67"/>
                  <a:gd name="T8" fmla="*/ 1 w 48"/>
                  <a:gd name="T9" fmla="*/ 0 h 67"/>
                  <a:gd name="T10" fmla="*/ 1 w 48"/>
                  <a:gd name="T11" fmla="*/ 0 h 67"/>
                  <a:gd name="T12" fmla="*/ 1 w 48"/>
                  <a:gd name="T13" fmla="*/ 0 h 67"/>
                  <a:gd name="T14" fmla="*/ 1 w 48"/>
                  <a:gd name="T15" fmla="*/ 0 h 67"/>
                  <a:gd name="T16" fmla="*/ 1 w 48"/>
                  <a:gd name="T17" fmla="*/ 0 h 67"/>
                  <a:gd name="T18" fmla="*/ 1 w 48"/>
                  <a:gd name="T19" fmla="*/ 0 h 67"/>
                  <a:gd name="T20" fmla="*/ 1 w 48"/>
                  <a:gd name="T21" fmla="*/ 0 h 67"/>
                  <a:gd name="T22" fmla="*/ 1 w 48"/>
                  <a:gd name="T23" fmla="*/ 0 h 67"/>
                  <a:gd name="T24" fmla="*/ 1 w 48"/>
                  <a:gd name="T25" fmla="*/ 0 h 67"/>
                  <a:gd name="T26" fmla="*/ 1 w 48"/>
                  <a:gd name="T27" fmla="*/ 0 h 67"/>
                  <a:gd name="T28" fmla="*/ 1 w 48"/>
                  <a:gd name="T29" fmla="*/ 0 h 67"/>
                  <a:gd name="T30" fmla="*/ 0 w 48"/>
                  <a:gd name="T31" fmla="*/ 0 h 67"/>
                  <a:gd name="T32" fmla="*/ 0 w 48"/>
                  <a:gd name="T33" fmla="*/ 0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7"/>
                  <a:gd name="T53" fmla="*/ 48 w 48"/>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7">
                    <a:moveTo>
                      <a:pt x="0" y="67"/>
                    </a:moveTo>
                    <a:lnTo>
                      <a:pt x="2" y="66"/>
                    </a:lnTo>
                    <a:lnTo>
                      <a:pt x="9" y="62"/>
                    </a:lnTo>
                    <a:lnTo>
                      <a:pt x="17" y="58"/>
                    </a:lnTo>
                    <a:lnTo>
                      <a:pt x="27" y="50"/>
                    </a:lnTo>
                    <a:lnTo>
                      <a:pt x="37" y="40"/>
                    </a:lnTo>
                    <a:lnTo>
                      <a:pt x="45" y="29"/>
                    </a:lnTo>
                    <a:lnTo>
                      <a:pt x="48" y="15"/>
                    </a:lnTo>
                    <a:lnTo>
                      <a:pt x="48" y="0"/>
                    </a:lnTo>
                    <a:lnTo>
                      <a:pt x="46" y="0"/>
                    </a:lnTo>
                    <a:lnTo>
                      <a:pt x="40" y="0"/>
                    </a:lnTo>
                    <a:lnTo>
                      <a:pt x="31" y="1"/>
                    </a:lnTo>
                    <a:lnTo>
                      <a:pt x="22" y="5"/>
                    </a:lnTo>
                    <a:lnTo>
                      <a:pt x="12" y="12"/>
                    </a:lnTo>
                    <a:lnTo>
                      <a:pt x="4" y="24"/>
                    </a:lnTo>
                    <a:lnTo>
                      <a:pt x="0" y="41"/>
                    </a:lnTo>
                    <a:lnTo>
                      <a:pt x="0" y="67"/>
                    </a:lnTo>
                    <a:close/>
                  </a:path>
                </a:pathLst>
              </a:custGeom>
              <a:solidFill>
                <a:srgbClr val="63C4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84" name="Freeform 263"/>
              <p:cNvSpPr>
                <a:spLocks/>
              </p:cNvSpPr>
              <p:nvPr/>
            </p:nvSpPr>
            <p:spPr bwMode="auto">
              <a:xfrm>
                <a:off x="1327" y="2247"/>
                <a:ext cx="117" cy="124"/>
              </a:xfrm>
              <a:custGeom>
                <a:avLst/>
                <a:gdLst>
                  <a:gd name="T0" fmla="*/ 0 w 235"/>
                  <a:gd name="T1" fmla="*/ 1 h 248"/>
                  <a:gd name="T2" fmla="*/ 0 w 235"/>
                  <a:gd name="T3" fmla="*/ 1 h 248"/>
                  <a:gd name="T4" fmla="*/ 0 w 235"/>
                  <a:gd name="T5" fmla="*/ 1 h 248"/>
                  <a:gd name="T6" fmla="*/ 0 w 235"/>
                  <a:gd name="T7" fmla="*/ 1 h 248"/>
                  <a:gd name="T8" fmla="*/ 0 w 235"/>
                  <a:gd name="T9" fmla="*/ 1 h 248"/>
                  <a:gd name="T10" fmla="*/ 0 w 235"/>
                  <a:gd name="T11" fmla="*/ 1 h 248"/>
                  <a:gd name="T12" fmla="*/ 0 w 235"/>
                  <a:gd name="T13" fmla="*/ 1 h 248"/>
                  <a:gd name="T14" fmla="*/ 0 w 235"/>
                  <a:gd name="T15" fmla="*/ 1 h 248"/>
                  <a:gd name="T16" fmla="*/ 0 w 235"/>
                  <a:gd name="T17" fmla="*/ 1 h 248"/>
                  <a:gd name="T18" fmla="*/ 0 w 235"/>
                  <a:gd name="T19" fmla="*/ 1 h 248"/>
                  <a:gd name="T20" fmla="*/ 0 w 235"/>
                  <a:gd name="T21" fmla="*/ 1 h 248"/>
                  <a:gd name="T22" fmla="*/ 0 w 235"/>
                  <a:gd name="T23" fmla="*/ 1 h 248"/>
                  <a:gd name="T24" fmla="*/ 0 w 235"/>
                  <a:gd name="T25" fmla="*/ 1 h 248"/>
                  <a:gd name="T26" fmla="*/ 0 w 235"/>
                  <a:gd name="T27" fmla="*/ 1 h 248"/>
                  <a:gd name="T28" fmla="*/ 0 w 235"/>
                  <a:gd name="T29" fmla="*/ 1 h 248"/>
                  <a:gd name="T30" fmla="*/ 0 w 235"/>
                  <a:gd name="T31" fmla="*/ 1 h 248"/>
                  <a:gd name="T32" fmla="*/ 0 w 235"/>
                  <a:gd name="T33" fmla="*/ 1 h 248"/>
                  <a:gd name="T34" fmla="*/ 0 w 235"/>
                  <a:gd name="T35" fmla="*/ 1 h 248"/>
                  <a:gd name="T36" fmla="*/ 0 w 235"/>
                  <a:gd name="T37" fmla="*/ 1 h 248"/>
                  <a:gd name="T38" fmla="*/ 0 w 235"/>
                  <a:gd name="T39" fmla="*/ 1 h 248"/>
                  <a:gd name="T40" fmla="*/ 0 w 235"/>
                  <a:gd name="T41" fmla="*/ 1 h 248"/>
                  <a:gd name="T42" fmla="*/ 0 w 235"/>
                  <a:gd name="T43" fmla="*/ 1 h 248"/>
                  <a:gd name="T44" fmla="*/ 0 w 235"/>
                  <a:gd name="T45" fmla="*/ 1 h 248"/>
                  <a:gd name="T46" fmla="*/ 0 w 235"/>
                  <a:gd name="T47" fmla="*/ 1 h 248"/>
                  <a:gd name="T48" fmla="*/ 0 w 235"/>
                  <a:gd name="T49" fmla="*/ 1 h 248"/>
                  <a:gd name="T50" fmla="*/ 0 w 235"/>
                  <a:gd name="T51" fmla="*/ 1 h 248"/>
                  <a:gd name="T52" fmla="*/ 0 w 235"/>
                  <a:gd name="T53" fmla="*/ 1 h 248"/>
                  <a:gd name="T54" fmla="*/ 0 w 235"/>
                  <a:gd name="T55" fmla="*/ 1 h 248"/>
                  <a:gd name="T56" fmla="*/ 0 w 235"/>
                  <a:gd name="T57" fmla="*/ 1 h 248"/>
                  <a:gd name="T58" fmla="*/ 0 w 235"/>
                  <a:gd name="T59" fmla="*/ 1 h 248"/>
                  <a:gd name="T60" fmla="*/ 0 w 235"/>
                  <a:gd name="T61" fmla="*/ 1 h 248"/>
                  <a:gd name="T62" fmla="*/ 0 w 235"/>
                  <a:gd name="T63" fmla="*/ 1 h 248"/>
                  <a:gd name="T64" fmla="*/ 0 w 235"/>
                  <a:gd name="T65" fmla="*/ 1 h 248"/>
                  <a:gd name="T66" fmla="*/ 0 w 235"/>
                  <a:gd name="T67" fmla="*/ 1 h 248"/>
                  <a:gd name="T68" fmla="*/ 0 w 235"/>
                  <a:gd name="T69" fmla="*/ 1 h 248"/>
                  <a:gd name="T70" fmla="*/ 0 w 235"/>
                  <a:gd name="T71" fmla="*/ 1 h 248"/>
                  <a:gd name="T72" fmla="*/ 0 w 235"/>
                  <a:gd name="T73" fmla="*/ 1 h 248"/>
                  <a:gd name="T74" fmla="*/ 0 w 235"/>
                  <a:gd name="T75" fmla="*/ 1 h 248"/>
                  <a:gd name="T76" fmla="*/ 0 w 235"/>
                  <a:gd name="T77" fmla="*/ 0 h 248"/>
                  <a:gd name="T78" fmla="*/ 0 w 235"/>
                  <a:gd name="T79" fmla="*/ 1 h 248"/>
                  <a:gd name="T80" fmla="*/ 0 w 235"/>
                  <a:gd name="T81" fmla="*/ 1 h 248"/>
                  <a:gd name="T82" fmla="*/ 0 w 235"/>
                  <a:gd name="T83" fmla="*/ 1 h 248"/>
                  <a:gd name="T84" fmla="*/ 0 w 235"/>
                  <a:gd name="T85" fmla="*/ 1 h 248"/>
                  <a:gd name="T86" fmla="*/ 0 w 235"/>
                  <a:gd name="T87" fmla="*/ 1 h 248"/>
                  <a:gd name="T88" fmla="*/ 0 w 235"/>
                  <a:gd name="T89" fmla="*/ 1 h 248"/>
                  <a:gd name="T90" fmla="*/ 0 w 235"/>
                  <a:gd name="T91" fmla="*/ 1 h 248"/>
                  <a:gd name="T92" fmla="*/ 0 w 235"/>
                  <a:gd name="T93" fmla="*/ 1 h 248"/>
                  <a:gd name="T94" fmla="*/ 0 w 235"/>
                  <a:gd name="T95" fmla="*/ 1 h 248"/>
                  <a:gd name="T96" fmla="*/ 0 w 235"/>
                  <a:gd name="T97" fmla="*/ 1 h 2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5"/>
                  <a:gd name="T148" fmla="*/ 0 h 248"/>
                  <a:gd name="T149" fmla="*/ 235 w 235"/>
                  <a:gd name="T150" fmla="*/ 248 h 2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5" h="248">
                    <a:moveTo>
                      <a:pt x="105" y="36"/>
                    </a:moveTo>
                    <a:lnTo>
                      <a:pt x="101" y="34"/>
                    </a:lnTo>
                    <a:lnTo>
                      <a:pt x="91" y="31"/>
                    </a:lnTo>
                    <a:lnTo>
                      <a:pt x="77" y="26"/>
                    </a:lnTo>
                    <a:lnTo>
                      <a:pt x="61" y="24"/>
                    </a:lnTo>
                    <a:lnTo>
                      <a:pt x="43" y="25"/>
                    </a:lnTo>
                    <a:lnTo>
                      <a:pt x="27" y="32"/>
                    </a:lnTo>
                    <a:lnTo>
                      <a:pt x="13" y="47"/>
                    </a:lnTo>
                    <a:lnTo>
                      <a:pt x="4" y="71"/>
                    </a:lnTo>
                    <a:lnTo>
                      <a:pt x="0" y="101"/>
                    </a:lnTo>
                    <a:lnTo>
                      <a:pt x="2" y="127"/>
                    </a:lnTo>
                    <a:lnTo>
                      <a:pt x="9" y="153"/>
                    </a:lnTo>
                    <a:lnTo>
                      <a:pt x="20" y="175"/>
                    </a:lnTo>
                    <a:lnTo>
                      <a:pt x="35" y="195"/>
                    </a:lnTo>
                    <a:lnTo>
                      <a:pt x="51" y="213"/>
                    </a:lnTo>
                    <a:lnTo>
                      <a:pt x="69" y="226"/>
                    </a:lnTo>
                    <a:lnTo>
                      <a:pt x="88" y="238"/>
                    </a:lnTo>
                    <a:lnTo>
                      <a:pt x="106" y="246"/>
                    </a:lnTo>
                    <a:lnTo>
                      <a:pt x="123" y="248"/>
                    </a:lnTo>
                    <a:lnTo>
                      <a:pt x="138" y="248"/>
                    </a:lnTo>
                    <a:lnTo>
                      <a:pt x="151" y="247"/>
                    </a:lnTo>
                    <a:lnTo>
                      <a:pt x="160" y="244"/>
                    </a:lnTo>
                    <a:lnTo>
                      <a:pt x="168" y="240"/>
                    </a:lnTo>
                    <a:lnTo>
                      <a:pt x="173" y="237"/>
                    </a:lnTo>
                    <a:lnTo>
                      <a:pt x="174" y="236"/>
                    </a:lnTo>
                    <a:lnTo>
                      <a:pt x="178" y="231"/>
                    </a:lnTo>
                    <a:lnTo>
                      <a:pt x="186" y="217"/>
                    </a:lnTo>
                    <a:lnTo>
                      <a:pt x="196" y="199"/>
                    </a:lnTo>
                    <a:lnTo>
                      <a:pt x="209" y="175"/>
                    </a:lnTo>
                    <a:lnTo>
                      <a:pt x="220" y="148"/>
                    </a:lnTo>
                    <a:lnTo>
                      <a:pt x="230" y="120"/>
                    </a:lnTo>
                    <a:lnTo>
                      <a:pt x="235" y="95"/>
                    </a:lnTo>
                    <a:lnTo>
                      <a:pt x="234" y="73"/>
                    </a:lnTo>
                    <a:lnTo>
                      <a:pt x="229" y="54"/>
                    </a:lnTo>
                    <a:lnTo>
                      <a:pt x="224" y="36"/>
                    </a:lnTo>
                    <a:lnTo>
                      <a:pt x="217" y="21"/>
                    </a:lnTo>
                    <a:lnTo>
                      <a:pt x="210" y="10"/>
                    </a:lnTo>
                    <a:lnTo>
                      <a:pt x="201" y="3"/>
                    </a:lnTo>
                    <a:lnTo>
                      <a:pt x="189" y="0"/>
                    </a:lnTo>
                    <a:lnTo>
                      <a:pt x="174" y="1"/>
                    </a:lnTo>
                    <a:lnTo>
                      <a:pt x="157" y="9"/>
                    </a:lnTo>
                    <a:lnTo>
                      <a:pt x="140" y="18"/>
                    </a:lnTo>
                    <a:lnTo>
                      <a:pt x="127" y="25"/>
                    </a:lnTo>
                    <a:lnTo>
                      <a:pt x="118" y="29"/>
                    </a:lnTo>
                    <a:lnTo>
                      <a:pt x="112" y="33"/>
                    </a:lnTo>
                    <a:lnTo>
                      <a:pt x="107" y="35"/>
                    </a:lnTo>
                    <a:lnTo>
                      <a:pt x="106" y="36"/>
                    </a:lnTo>
                    <a:lnTo>
                      <a:pt x="105" y="36"/>
                    </a:lnTo>
                    <a:close/>
                  </a:path>
                </a:pathLst>
              </a:custGeom>
              <a:solidFill>
                <a:srgbClr val="C60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85" name="Freeform 264"/>
              <p:cNvSpPr>
                <a:spLocks/>
              </p:cNvSpPr>
              <p:nvPr/>
            </p:nvSpPr>
            <p:spPr bwMode="auto">
              <a:xfrm>
                <a:off x="1328" y="2257"/>
                <a:ext cx="46" cy="81"/>
              </a:xfrm>
              <a:custGeom>
                <a:avLst/>
                <a:gdLst>
                  <a:gd name="T0" fmla="*/ 0 w 93"/>
                  <a:gd name="T1" fmla="*/ 1 h 161"/>
                  <a:gd name="T2" fmla="*/ 0 w 93"/>
                  <a:gd name="T3" fmla="*/ 1 h 161"/>
                  <a:gd name="T4" fmla="*/ 0 w 93"/>
                  <a:gd name="T5" fmla="*/ 1 h 161"/>
                  <a:gd name="T6" fmla="*/ 0 w 93"/>
                  <a:gd name="T7" fmla="*/ 1 h 161"/>
                  <a:gd name="T8" fmla="*/ 0 w 93"/>
                  <a:gd name="T9" fmla="*/ 0 h 161"/>
                  <a:gd name="T10" fmla="*/ 0 w 93"/>
                  <a:gd name="T11" fmla="*/ 0 h 161"/>
                  <a:gd name="T12" fmla="*/ 0 w 93"/>
                  <a:gd name="T13" fmla="*/ 1 h 161"/>
                  <a:gd name="T14" fmla="*/ 0 w 93"/>
                  <a:gd name="T15" fmla="*/ 1 h 161"/>
                  <a:gd name="T16" fmla="*/ 0 w 93"/>
                  <a:gd name="T17" fmla="*/ 1 h 161"/>
                  <a:gd name="T18" fmla="*/ 0 w 93"/>
                  <a:gd name="T19" fmla="*/ 1 h 161"/>
                  <a:gd name="T20" fmla="*/ 0 w 93"/>
                  <a:gd name="T21" fmla="*/ 1 h 161"/>
                  <a:gd name="T22" fmla="*/ 0 w 93"/>
                  <a:gd name="T23" fmla="*/ 1 h 161"/>
                  <a:gd name="T24" fmla="*/ 0 w 93"/>
                  <a:gd name="T25" fmla="*/ 1 h 161"/>
                  <a:gd name="T26" fmla="*/ 0 w 93"/>
                  <a:gd name="T27" fmla="*/ 1 h 161"/>
                  <a:gd name="T28" fmla="*/ 0 w 93"/>
                  <a:gd name="T29" fmla="*/ 1 h 161"/>
                  <a:gd name="T30" fmla="*/ 0 w 93"/>
                  <a:gd name="T31" fmla="*/ 1 h 161"/>
                  <a:gd name="T32" fmla="*/ 0 w 93"/>
                  <a:gd name="T33" fmla="*/ 1 h 161"/>
                  <a:gd name="T34" fmla="*/ 0 w 93"/>
                  <a:gd name="T35" fmla="*/ 1 h 161"/>
                  <a:gd name="T36" fmla="*/ 0 w 93"/>
                  <a:gd name="T37" fmla="*/ 1 h 161"/>
                  <a:gd name="T38" fmla="*/ 0 w 93"/>
                  <a:gd name="T39" fmla="*/ 1 h 161"/>
                  <a:gd name="T40" fmla="*/ 0 w 93"/>
                  <a:gd name="T41" fmla="*/ 1 h 161"/>
                  <a:gd name="T42" fmla="*/ 0 w 93"/>
                  <a:gd name="T43" fmla="*/ 1 h 161"/>
                  <a:gd name="T44" fmla="*/ 0 w 93"/>
                  <a:gd name="T45" fmla="*/ 1 h 161"/>
                  <a:gd name="T46" fmla="*/ 0 w 93"/>
                  <a:gd name="T47" fmla="*/ 1 h 161"/>
                  <a:gd name="T48" fmla="*/ 0 w 93"/>
                  <a:gd name="T49" fmla="*/ 1 h 16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3"/>
                  <a:gd name="T76" fmla="*/ 0 h 161"/>
                  <a:gd name="T77" fmla="*/ 93 w 93"/>
                  <a:gd name="T78" fmla="*/ 161 h 16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3" h="161">
                    <a:moveTo>
                      <a:pt x="93" y="12"/>
                    </a:moveTo>
                    <a:lnTo>
                      <a:pt x="91" y="11"/>
                    </a:lnTo>
                    <a:lnTo>
                      <a:pt x="86" y="7"/>
                    </a:lnTo>
                    <a:lnTo>
                      <a:pt x="79" y="4"/>
                    </a:lnTo>
                    <a:lnTo>
                      <a:pt x="68" y="0"/>
                    </a:lnTo>
                    <a:lnTo>
                      <a:pt x="57" y="0"/>
                    </a:lnTo>
                    <a:lnTo>
                      <a:pt x="44" y="3"/>
                    </a:lnTo>
                    <a:lnTo>
                      <a:pt x="30" y="11"/>
                    </a:lnTo>
                    <a:lnTo>
                      <a:pt x="15" y="24"/>
                    </a:lnTo>
                    <a:lnTo>
                      <a:pt x="5" y="44"/>
                    </a:lnTo>
                    <a:lnTo>
                      <a:pt x="0" y="66"/>
                    </a:lnTo>
                    <a:lnTo>
                      <a:pt x="2" y="89"/>
                    </a:lnTo>
                    <a:lnTo>
                      <a:pt x="6" y="111"/>
                    </a:lnTo>
                    <a:lnTo>
                      <a:pt x="13" y="130"/>
                    </a:lnTo>
                    <a:lnTo>
                      <a:pt x="20" y="146"/>
                    </a:lnTo>
                    <a:lnTo>
                      <a:pt x="25" y="158"/>
                    </a:lnTo>
                    <a:lnTo>
                      <a:pt x="27" y="161"/>
                    </a:lnTo>
                    <a:lnTo>
                      <a:pt x="27" y="155"/>
                    </a:lnTo>
                    <a:lnTo>
                      <a:pt x="27" y="138"/>
                    </a:lnTo>
                    <a:lnTo>
                      <a:pt x="29" y="114"/>
                    </a:lnTo>
                    <a:lnTo>
                      <a:pt x="33" y="87"/>
                    </a:lnTo>
                    <a:lnTo>
                      <a:pt x="41" y="59"/>
                    </a:lnTo>
                    <a:lnTo>
                      <a:pt x="52" y="35"/>
                    </a:lnTo>
                    <a:lnTo>
                      <a:pt x="70" y="18"/>
                    </a:lnTo>
                    <a:lnTo>
                      <a:pt x="93" y="12"/>
                    </a:lnTo>
                    <a:close/>
                  </a:path>
                </a:pathLst>
              </a:custGeom>
              <a:solidFill>
                <a:srgbClr val="DB5B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86" name="Freeform 265"/>
              <p:cNvSpPr>
                <a:spLocks/>
              </p:cNvSpPr>
              <p:nvPr/>
            </p:nvSpPr>
            <p:spPr bwMode="auto">
              <a:xfrm>
                <a:off x="1315" y="2244"/>
                <a:ext cx="139" cy="125"/>
              </a:xfrm>
              <a:custGeom>
                <a:avLst/>
                <a:gdLst>
                  <a:gd name="T0" fmla="*/ 0 w 279"/>
                  <a:gd name="T1" fmla="*/ 1 h 250"/>
                  <a:gd name="T2" fmla="*/ 0 w 279"/>
                  <a:gd name="T3" fmla="*/ 1 h 250"/>
                  <a:gd name="T4" fmla="*/ 0 w 279"/>
                  <a:gd name="T5" fmla="*/ 1 h 250"/>
                  <a:gd name="T6" fmla="*/ 0 w 279"/>
                  <a:gd name="T7" fmla="*/ 1 h 250"/>
                  <a:gd name="T8" fmla="*/ 0 w 279"/>
                  <a:gd name="T9" fmla="*/ 1 h 250"/>
                  <a:gd name="T10" fmla="*/ 0 w 279"/>
                  <a:gd name="T11" fmla="*/ 1 h 250"/>
                  <a:gd name="T12" fmla="*/ 0 w 279"/>
                  <a:gd name="T13" fmla="*/ 1 h 250"/>
                  <a:gd name="T14" fmla="*/ 0 w 279"/>
                  <a:gd name="T15" fmla="*/ 1 h 250"/>
                  <a:gd name="T16" fmla="*/ 0 w 279"/>
                  <a:gd name="T17" fmla="*/ 1 h 250"/>
                  <a:gd name="T18" fmla="*/ 0 w 279"/>
                  <a:gd name="T19" fmla="*/ 1 h 250"/>
                  <a:gd name="T20" fmla="*/ 0 w 279"/>
                  <a:gd name="T21" fmla="*/ 1 h 250"/>
                  <a:gd name="T22" fmla="*/ 0 w 279"/>
                  <a:gd name="T23" fmla="*/ 1 h 250"/>
                  <a:gd name="T24" fmla="*/ 0 w 279"/>
                  <a:gd name="T25" fmla="*/ 1 h 250"/>
                  <a:gd name="T26" fmla="*/ 0 w 279"/>
                  <a:gd name="T27" fmla="*/ 1 h 250"/>
                  <a:gd name="T28" fmla="*/ 0 w 279"/>
                  <a:gd name="T29" fmla="*/ 1 h 250"/>
                  <a:gd name="T30" fmla="*/ 0 w 279"/>
                  <a:gd name="T31" fmla="*/ 1 h 250"/>
                  <a:gd name="T32" fmla="*/ 0 w 279"/>
                  <a:gd name="T33" fmla="*/ 0 h 250"/>
                  <a:gd name="T34" fmla="*/ 0 w 279"/>
                  <a:gd name="T35" fmla="*/ 1 h 250"/>
                  <a:gd name="T36" fmla="*/ 0 w 279"/>
                  <a:gd name="T37" fmla="*/ 1 h 250"/>
                  <a:gd name="T38" fmla="*/ 0 w 279"/>
                  <a:gd name="T39" fmla="*/ 1 h 250"/>
                  <a:gd name="T40" fmla="*/ 0 w 279"/>
                  <a:gd name="T41" fmla="*/ 1 h 250"/>
                  <a:gd name="T42" fmla="*/ 0 w 279"/>
                  <a:gd name="T43" fmla="*/ 1 h 250"/>
                  <a:gd name="T44" fmla="*/ 0 w 279"/>
                  <a:gd name="T45" fmla="*/ 1 h 250"/>
                  <a:gd name="T46" fmla="*/ 0 w 279"/>
                  <a:gd name="T47" fmla="*/ 1 h 250"/>
                  <a:gd name="T48" fmla="*/ 0 w 279"/>
                  <a:gd name="T49" fmla="*/ 1 h 250"/>
                  <a:gd name="T50" fmla="*/ 0 w 279"/>
                  <a:gd name="T51" fmla="*/ 1 h 250"/>
                  <a:gd name="T52" fmla="*/ 0 w 279"/>
                  <a:gd name="T53" fmla="*/ 1 h 250"/>
                  <a:gd name="T54" fmla="*/ 0 w 279"/>
                  <a:gd name="T55" fmla="*/ 1 h 250"/>
                  <a:gd name="T56" fmla="*/ 0 w 279"/>
                  <a:gd name="T57" fmla="*/ 1 h 250"/>
                  <a:gd name="T58" fmla="*/ 0 w 279"/>
                  <a:gd name="T59" fmla="*/ 1 h 250"/>
                  <a:gd name="T60" fmla="*/ 0 w 279"/>
                  <a:gd name="T61" fmla="*/ 1 h 250"/>
                  <a:gd name="T62" fmla="*/ 0 w 279"/>
                  <a:gd name="T63" fmla="*/ 1 h 250"/>
                  <a:gd name="T64" fmla="*/ 0 w 279"/>
                  <a:gd name="T65" fmla="*/ 1 h 250"/>
                  <a:gd name="T66" fmla="*/ 0 w 279"/>
                  <a:gd name="T67" fmla="*/ 1 h 250"/>
                  <a:gd name="T68" fmla="*/ 0 w 279"/>
                  <a:gd name="T69" fmla="*/ 1 h 250"/>
                  <a:gd name="T70" fmla="*/ 0 w 279"/>
                  <a:gd name="T71" fmla="*/ 1 h 250"/>
                  <a:gd name="T72" fmla="*/ 0 w 279"/>
                  <a:gd name="T73" fmla="*/ 1 h 25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250"/>
                  <a:gd name="T113" fmla="*/ 279 w 279"/>
                  <a:gd name="T114" fmla="*/ 250 h 25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250">
                    <a:moveTo>
                      <a:pt x="104" y="30"/>
                    </a:moveTo>
                    <a:lnTo>
                      <a:pt x="101" y="29"/>
                    </a:lnTo>
                    <a:lnTo>
                      <a:pt x="93" y="26"/>
                    </a:lnTo>
                    <a:lnTo>
                      <a:pt x="83" y="23"/>
                    </a:lnTo>
                    <a:lnTo>
                      <a:pt x="69" y="21"/>
                    </a:lnTo>
                    <a:lnTo>
                      <a:pt x="54" y="21"/>
                    </a:lnTo>
                    <a:lnTo>
                      <a:pt x="40" y="24"/>
                    </a:lnTo>
                    <a:lnTo>
                      <a:pt x="27" y="31"/>
                    </a:lnTo>
                    <a:lnTo>
                      <a:pt x="15" y="44"/>
                    </a:lnTo>
                    <a:lnTo>
                      <a:pt x="7" y="61"/>
                    </a:lnTo>
                    <a:lnTo>
                      <a:pt x="1" y="83"/>
                    </a:lnTo>
                    <a:lnTo>
                      <a:pt x="0" y="107"/>
                    </a:lnTo>
                    <a:lnTo>
                      <a:pt x="4" y="133"/>
                    </a:lnTo>
                    <a:lnTo>
                      <a:pt x="14" y="160"/>
                    </a:lnTo>
                    <a:lnTo>
                      <a:pt x="31" y="186"/>
                    </a:lnTo>
                    <a:lnTo>
                      <a:pt x="58" y="212"/>
                    </a:lnTo>
                    <a:lnTo>
                      <a:pt x="95" y="235"/>
                    </a:lnTo>
                    <a:lnTo>
                      <a:pt x="207" y="250"/>
                    </a:lnTo>
                    <a:lnTo>
                      <a:pt x="210" y="247"/>
                    </a:lnTo>
                    <a:lnTo>
                      <a:pt x="214" y="239"/>
                    </a:lnTo>
                    <a:lnTo>
                      <a:pt x="222" y="227"/>
                    </a:lnTo>
                    <a:lnTo>
                      <a:pt x="232" y="211"/>
                    </a:lnTo>
                    <a:lnTo>
                      <a:pt x="241" y="192"/>
                    </a:lnTo>
                    <a:lnTo>
                      <a:pt x="251" y="170"/>
                    </a:lnTo>
                    <a:lnTo>
                      <a:pt x="262" y="148"/>
                    </a:lnTo>
                    <a:lnTo>
                      <a:pt x="270" y="124"/>
                    </a:lnTo>
                    <a:lnTo>
                      <a:pt x="275" y="101"/>
                    </a:lnTo>
                    <a:lnTo>
                      <a:pt x="279" y="79"/>
                    </a:lnTo>
                    <a:lnTo>
                      <a:pt x="278" y="57"/>
                    </a:lnTo>
                    <a:lnTo>
                      <a:pt x="273" y="39"/>
                    </a:lnTo>
                    <a:lnTo>
                      <a:pt x="263" y="23"/>
                    </a:lnTo>
                    <a:lnTo>
                      <a:pt x="247" y="10"/>
                    </a:lnTo>
                    <a:lnTo>
                      <a:pt x="224" y="2"/>
                    </a:lnTo>
                    <a:lnTo>
                      <a:pt x="192" y="0"/>
                    </a:lnTo>
                    <a:lnTo>
                      <a:pt x="190" y="1"/>
                    </a:lnTo>
                    <a:lnTo>
                      <a:pt x="186" y="3"/>
                    </a:lnTo>
                    <a:lnTo>
                      <a:pt x="179" y="7"/>
                    </a:lnTo>
                    <a:lnTo>
                      <a:pt x="171" y="11"/>
                    </a:lnTo>
                    <a:lnTo>
                      <a:pt x="163" y="17"/>
                    </a:lnTo>
                    <a:lnTo>
                      <a:pt x="156" y="24"/>
                    </a:lnTo>
                    <a:lnTo>
                      <a:pt x="151" y="31"/>
                    </a:lnTo>
                    <a:lnTo>
                      <a:pt x="149" y="39"/>
                    </a:lnTo>
                    <a:lnTo>
                      <a:pt x="150" y="44"/>
                    </a:lnTo>
                    <a:lnTo>
                      <a:pt x="154" y="44"/>
                    </a:lnTo>
                    <a:lnTo>
                      <a:pt x="161" y="40"/>
                    </a:lnTo>
                    <a:lnTo>
                      <a:pt x="169" y="34"/>
                    </a:lnTo>
                    <a:lnTo>
                      <a:pt x="179" y="28"/>
                    </a:lnTo>
                    <a:lnTo>
                      <a:pt x="188" y="21"/>
                    </a:lnTo>
                    <a:lnTo>
                      <a:pt x="198" y="16"/>
                    </a:lnTo>
                    <a:lnTo>
                      <a:pt x="207" y="16"/>
                    </a:lnTo>
                    <a:lnTo>
                      <a:pt x="215" y="25"/>
                    </a:lnTo>
                    <a:lnTo>
                      <a:pt x="222" y="48"/>
                    </a:lnTo>
                    <a:lnTo>
                      <a:pt x="227" y="82"/>
                    </a:lnTo>
                    <a:lnTo>
                      <a:pt x="228" y="119"/>
                    </a:lnTo>
                    <a:lnTo>
                      <a:pt x="225" y="157"/>
                    </a:lnTo>
                    <a:lnTo>
                      <a:pt x="215" y="191"/>
                    </a:lnTo>
                    <a:lnTo>
                      <a:pt x="199" y="218"/>
                    </a:lnTo>
                    <a:lnTo>
                      <a:pt x="177" y="233"/>
                    </a:lnTo>
                    <a:lnTo>
                      <a:pt x="151" y="235"/>
                    </a:lnTo>
                    <a:lnTo>
                      <a:pt x="126" y="230"/>
                    </a:lnTo>
                    <a:lnTo>
                      <a:pt x="101" y="220"/>
                    </a:lnTo>
                    <a:lnTo>
                      <a:pt x="78" y="204"/>
                    </a:lnTo>
                    <a:lnTo>
                      <a:pt x="60" y="185"/>
                    </a:lnTo>
                    <a:lnTo>
                      <a:pt x="45" y="163"/>
                    </a:lnTo>
                    <a:lnTo>
                      <a:pt x="36" y="139"/>
                    </a:lnTo>
                    <a:lnTo>
                      <a:pt x="34" y="116"/>
                    </a:lnTo>
                    <a:lnTo>
                      <a:pt x="37" y="85"/>
                    </a:lnTo>
                    <a:lnTo>
                      <a:pt x="45" y="62"/>
                    </a:lnTo>
                    <a:lnTo>
                      <a:pt x="57" y="46"/>
                    </a:lnTo>
                    <a:lnTo>
                      <a:pt x="69" y="37"/>
                    </a:lnTo>
                    <a:lnTo>
                      <a:pt x="82" y="32"/>
                    </a:lnTo>
                    <a:lnTo>
                      <a:pt x="93" y="30"/>
                    </a:lnTo>
                    <a:lnTo>
                      <a:pt x="100" y="30"/>
                    </a:lnTo>
                    <a:lnTo>
                      <a:pt x="104"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87" name="Freeform 266"/>
              <p:cNvSpPr>
                <a:spLocks/>
              </p:cNvSpPr>
              <p:nvPr/>
            </p:nvSpPr>
            <p:spPr bwMode="auto">
              <a:xfrm>
                <a:off x="1373" y="2206"/>
                <a:ext cx="38" cy="70"/>
              </a:xfrm>
              <a:custGeom>
                <a:avLst/>
                <a:gdLst>
                  <a:gd name="T0" fmla="*/ 1 w 76"/>
                  <a:gd name="T1" fmla="*/ 1 h 139"/>
                  <a:gd name="T2" fmla="*/ 1 w 76"/>
                  <a:gd name="T3" fmla="*/ 1 h 139"/>
                  <a:gd name="T4" fmla="*/ 1 w 76"/>
                  <a:gd name="T5" fmla="*/ 1 h 139"/>
                  <a:gd name="T6" fmla="*/ 0 w 76"/>
                  <a:gd name="T7" fmla="*/ 1 h 139"/>
                  <a:gd name="T8" fmla="*/ 0 w 76"/>
                  <a:gd name="T9" fmla="*/ 1 h 139"/>
                  <a:gd name="T10" fmla="*/ 1 w 76"/>
                  <a:gd name="T11" fmla="*/ 1 h 139"/>
                  <a:gd name="T12" fmla="*/ 1 w 76"/>
                  <a:gd name="T13" fmla="*/ 1 h 139"/>
                  <a:gd name="T14" fmla="*/ 1 w 76"/>
                  <a:gd name="T15" fmla="*/ 1 h 139"/>
                  <a:gd name="T16" fmla="*/ 1 w 76"/>
                  <a:gd name="T17" fmla="*/ 0 h 139"/>
                  <a:gd name="T18" fmla="*/ 1 w 76"/>
                  <a:gd name="T19" fmla="*/ 1 h 139"/>
                  <a:gd name="T20" fmla="*/ 1 w 76"/>
                  <a:gd name="T21" fmla="*/ 1 h 139"/>
                  <a:gd name="T22" fmla="*/ 1 w 76"/>
                  <a:gd name="T23" fmla="*/ 1 h 139"/>
                  <a:gd name="T24" fmla="*/ 1 w 76"/>
                  <a:gd name="T25" fmla="*/ 1 h 139"/>
                  <a:gd name="T26" fmla="*/ 1 w 76"/>
                  <a:gd name="T27" fmla="*/ 1 h 139"/>
                  <a:gd name="T28" fmla="*/ 1 w 76"/>
                  <a:gd name="T29" fmla="*/ 1 h 139"/>
                  <a:gd name="T30" fmla="*/ 1 w 76"/>
                  <a:gd name="T31" fmla="*/ 1 h 139"/>
                  <a:gd name="T32" fmla="*/ 1 w 76"/>
                  <a:gd name="T33" fmla="*/ 1 h 139"/>
                  <a:gd name="T34" fmla="*/ 1 w 76"/>
                  <a:gd name="T35" fmla="*/ 1 h 139"/>
                  <a:gd name="T36" fmla="*/ 1 w 76"/>
                  <a:gd name="T37" fmla="*/ 1 h 13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6"/>
                  <a:gd name="T58" fmla="*/ 0 h 139"/>
                  <a:gd name="T59" fmla="*/ 76 w 76"/>
                  <a:gd name="T60" fmla="*/ 139 h 13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6" h="139">
                    <a:moveTo>
                      <a:pt x="3" y="139"/>
                    </a:moveTo>
                    <a:lnTo>
                      <a:pt x="3" y="133"/>
                    </a:lnTo>
                    <a:lnTo>
                      <a:pt x="1" y="117"/>
                    </a:lnTo>
                    <a:lnTo>
                      <a:pt x="0" y="94"/>
                    </a:lnTo>
                    <a:lnTo>
                      <a:pt x="0" y="68"/>
                    </a:lnTo>
                    <a:lnTo>
                      <a:pt x="3" y="43"/>
                    </a:lnTo>
                    <a:lnTo>
                      <a:pt x="7" y="19"/>
                    </a:lnTo>
                    <a:lnTo>
                      <a:pt x="15" y="5"/>
                    </a:lnTo>
                    <a:lnTo>
                      <a:pt x="28" y="0"/>
                    </a:lnTo>
                    <a:lnTo>
                      <a:pt x="76" y="29"/>
                    </a:lnTo>
                    <a:lnTo>
                      <a:pt x="73" y="29"/>
                    </a:lnTo>
                    <a:lnTo>
                      <a:pt x="65" y="30"/>
                    </a:lnTo>
                    <a:lnTo>
                      <a:pt x="53" y="34"/>
                    </a:lnTo>
                    <a:lnTo>
                      <a:pt x="39" y="41"/>
                    </a:lnTo>
                    <a:lnTo>
                      <a:pt x="28" y="55"/>
                    </a:lnTo>
                    <a:lnTo>
                      <a:pt x="18" y="75"/>
                    </a:lnTo>
                    <a:lnTo>
                      <a:pt x="13" y="102"/>
                    </a:lnTo>
                    <a:lnTo>
                      <a:pt x="15" y="139"/>
                    </a:lnTo>
                    <a:lnTo>
                      <a:pt x="3"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88" name="Freeform 267"/>
              <p:cNvSpPr>
                <a:spLocks/>
              </p:cNvSpPr>
              <p:nvPr/>
            </p:nvSpPr>
            <p:spPr bwMode="auto">
              <a:xfrm>
                <a:off x="1503" y="2248"/>
                <a:ext cx="154" cy="145"/>
              </a:xfrm>
              <a:custGeom>
                <a:avLst/>
                <a:gdLst>
                  <a:gd name="T0" fmla="*/ 1 w 308"/>
                  <a:gd name="T1" fmla="*/ 1 h 290"/>
                  <a:gd name="T2" fmla="*/ 1 w 308"/>
                  <a:gd name="T3" fmla="*/ 1 h 290"/>
                  <a:gd name="T4" fmla="*/ 1 w 308"/>
                  <a:gd name="T5" fmla="*/ 1 h 290"/>
                  <a:gd name="T6" fmla="*/ 1 w 308"/>
                  <a:gd name="T7" fmla="*/ 1 h 290"/>
                  <a:gd name="T8" fmla="*/ 1 w 308"/>
                  <a:gd name="T9" fmla="*/ 1 h 290"/>
                  <a:gd name="T10" fmla="*/ 1 w 308"/>
                  <a:gd name="T11" fmla="*/ 1 h 290"/>
                  <a:gd name="T12" fmla="*/ 1 w 308"/>
                  <a:gd name="T13" fmla="*/ 1 h 290"/>
                  <a:gd name="T14" fmla="*/ 1 w 308"/>
                  <a:gd name="T15" fmla="*/ 1 h 290"/>
                  <a:gd name="T16" fmla="*/ 0 w 308"/>
                  <a:gd name="T17" fmla="*/ 1 h 290"/>
                  <a:gd name="T18" fmla="*/ 1 w 308"/>
                  <a:gd name="T19" fmla="*/ 1 h 290"/>
                  <a:gd name="T20" fmla="*/ 1 w 308"/>
                  <a:gd name="T21" fmla="*/ 1 h 290"/>
                  <a:gd name="T22" fmla="*/ 1 w 308"/>
                  <a:gd name="T23" fmla="*/ 1 h 290"/>
                  <a:gd name="T24" fmla="*/ 1 w 308"/>
                  <a:gd name="T25" fmla="*/ 1 h 290"/>
                  <a:gd name="T26" fmla="*/ 1 w 308"/>
                  <a:gd name="T27" fmla="*/ 1 h 290"/>
                  <a:gd name="T28" fmla="*/ 1 w 308"/>
                  <a:gd name="T29" fmla="*/ 1 h 290"/>
                  <a:gd name="T30" fmla="*/ 1 w 308"/>
                  <a:gd name="T31" fmla="*/ 1 h 290"/>
                  <a:gd name="T32" fmla="*/ 1 w 308"/>
                  <a:gd name="T33" fmla="*/ 1 h 290"/>
                  <a:gd name="T34" fmla="*/ 1 w 308"/>
                  <a:gd name="T35" fmla="*/ 1 h 290"/>
                  <a:gd name="T36" fmla="*/ 1 w 308"/>
                  <a:gd name="T37" fmla="*/ 1 h 290"/>
                  <a:gd name="T38" fmla="*/ 1 w 308"/>
                  <a:gd name="T39" fmla="*/ 1 h 290"/>
                  <a:gd name="T40" fmla="*/ 1 w 308"/>
                  <a:gd name="T41" fmla="*/ 1 h 290"/>
                  <a:gd name="T42" fmla="*/ 1 w 308"/>
                  <a:gd name="T43" fmla="*/ 1 h 290"/>
                  <a:gd name="T44" fmla="*/ 1 w 308"/>
                  <a:gd name="T45" fmla="*/ 1 h 290"/>
                  <a:gd name="T46" fmla="*/ 1 w 308"/>
                  <a:gd name="T47" fmla="*/ 1 h 290"/>
                  <a:gd name="T48" fmla="*/ 1 w 308"/>
                  <a:gd name="T49" fmla="*/ 1 h 290"/>
                  <a:gd name="T50" fmla="*/ 1 w 308"/>
                  <a:gd name="T51" fmla="*/ 1 h 290"/>
                  <a:gd name="T52" fmla="*/ 1 w 308"/>
                  <a:gd name="T53" fmla="*/ 1 h 290"/>
                  <a:gd name="T54" fmla="*/ 1 w 308"/>
                  <a:gd name="T55" fmla="*/ 1 h 290"/>
                  <a:gd name="T56" fmla="*/ 1 w 308"/>
                  <a:gd name="T57" fmla="*/ 1 h 290"/>
                  <a:gd name="T58" fmla="*/ 1 w 308"/>
                  <a:gd name="T59" fmla="*/ 1 h 290"/>
                  <a:gd name="T60" fmla="*/ 1 w 308"/>
                  <a:gd name="T61" fmla="*/ 1 h 290"/>
                  <a:gd name="T62" fmla="*/ 1 w 308"/>
                  <a:gd name="T63" fmla="*/ 1 h 290"/>
                  <a:gd name="T64" fmla="*/ 1 w 308"/>
                  <a:gd name="T65" fmla="*/ 1 h 290"/>
                  <a:gd name="T66" fmla="*/ 1 w 308"/>
                  <a:gd name="T67" fmla="*/ 1 h 290"/>
                  <a:gd name="T68" fmla="*/ 1 w 308"/>
                  <a:gd name="T69" fmla="*/ 0 h 290"/>
                  <a:gd name="T70" fmla="*/ 1 w 308"/>
                  <a:gd name="T71" fmla="*/ 1 h 290"/>
                  <a:gd name="T72" fmla="*/ 1 w 308"/>
                  <a:gd name="T73" fmla="*/ 1 h 290"/>
                  <a:gd name="T74" fmla="*/ 1 w 308"/>
                  <a:gd name="T75" fmla="*/ 1 h 290"/>
                  <a:gd name="T76" fmla="*/ 1 w 308"/>
                  <a:gd name="T77" fmla="*/ 1 h 290"/>
                  <a:gd name="T78" fmla="*/ 1 w 308"/>
                  <a:gd name="T79" fmla="*/ 1 h 290"/>
                  <a:gd name="T80" fmla="*/ 1 w 308"/>
                  <a:gd name="T81" fmla="*/ 1 h 290"/>
                  <a:gd name="T82" fmla="*/ 1 w 308"/>
                  <a:gd name="T83" fmla="*/ 1 h 290"/>
                  <a:gd name="T84" fmla="*/ 1 w 308"/>
                  <a:gd name="T85" fmla="*/ 1 h 290"/>
                  <a:gd name="T86" fmla="*/ 1 w 308"/>
                  <a:gd name="T87" fmla="*/ 1 h 29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08"/>
                  <a:gd name="T133" fmla="*/ 0 h 290"/>
                  <a:gd name="T134" fmla="*/ 308 w 308"/>
                  <a:gd name="T135" fmla="*/ 290 h 29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08" h="290">
                    <a:moveTo>
                      <a:pt x="124" y="34"/>
                    </a:moveTo>
                    <a:lnTo>
                      <a:pt x="119" y="36"/>
                    </a:lnTo>
                    <a:lnTo>
                      <a:pt x="106" y="39"/>
                    </a:lnTo>
                    <a:lnTo>
                      <a:pt x="86" y="45"/>
                    </a:lnTo>
                    <a:lnTo>
                      <a:pt x="64" y="53"/>
                    </a:lnTo>
                    <a:lnTo>
                      <a:pt x="41" y="63"/>
                    </a:lnTo>
                    <a:lnTo>
                      <a:pt x="21" y="75"/>
                    </a:lnTo>
                    <a:lnTo>
                      <a:pt x="6" y="90"/>
                    </a:lnTo>
                    <a:lnTo>
                      <a:pt x="0" y="107"/>
                    </a:lnTo>
                    <a:lnTo>
                      <a:pt x="3" y="129"/>
                    </a:lnTo>
                    <a:lnTo>
                      <a:pt x="16" y="156"/>
                    </a:lnTo>
                    <a:lnTo>
                      <a:pt x="35" y="186"/>
                    </a:lnTo>
                    <a:lnTo>
                      <a:pt x="58" y="216"/>
                    </a:lnTo>
                    <a:lnTo>
                      <a:pt x="83" y="245"/>
                    </a:lnTo>
                    <a:lnTo>
                      <a:pt x="102" y="268"/>
                    </a:lnTo>
                    <a:lnTo>
                      <a:pt x="117" y="284"/>
                    </a:lnTo>
                    <a:lnTo>
                      <a:pt x="123" y="290"/>
                    </a:lnTo>
                    <a:lnTo>
                      <a:pt x="157" y="288"/>
                    </a:lnTo>
                    <a:lnTo>
                      <a:pt x="182" y="257"/>
                    </a:lnTo>
                    <a:lnTo>
                      <a:pt x="208" y="281"/>
                    </a:lnTo>
                    <a:lnTo>
                      <a:pt x="212" y="276"/>
                    </a:lnTo>
                    <a:lnTo>
                      <a:pt x="223" y="262"/>
                    </a:lnTo>
                    <a:lnTo>
                      <a:pt x="238" y="242"/>
                    </a:lnTo>
                    <a:lnTo>
                      <a:pt x="255" y="216"/>
                    </a:lnTo>
                    <a:lnTo>
                      <a:pt x="273" y="190"/>
                    </a:lnTo>
                    <a:lnTo>
                      <a:pt x="289" y="162"/>
                    </a:lnTo>
                    <a:lnTo>
                      <a:pt x="301" y="136"/>
                    </a:lnTo>
                    <a:lnTo>
                      <a:pt x="307" y="114"/>
                    </a:lnTo>
                    <a:lnTo>
                      <a:pt x="308" y="93"/>
                    </a:lnTo>
                    <a:lnTo>
                      <a:pt x="305" y="72"/>
                    </a:lnTo>
                    <a:lnTo>
                      <a:pt x="299" y="52"/>
                    </a:lnTo>
                    <a:lnTo>
                      <a:pt x="290" y="33"/>
                    </a:lnTo>
                    <a:lnTo>
                      <a:pt x="278" y="17"/>
                    </a:lnTo>
                    <a:lnTo>
                      <a:pt x="263" y="6"/>
                    </a:lnTo>
                    <a:lnTo>
                      <a:pt x="245" y="0"/>
                    </a:lnTo>
                    <a:lnTo>
                      <a:pt x="225" y="1"/>
                    </a:lnTo>
                    <a:lnTo>
                      <a:pt x="197" y="8"/>
                    </a:lnTo>
                    <a:lnTo>
                      <a:pt x="173" y="14"/>
                    </a:lnTo>
                    <a:lnTo>
                      <a:pt x="156" y="19"/>
                    </a:lnTo>
                    <a:lnTo>
                      <a:pt x="142" y="24"/>
                    </a:lnTo>
                    <a:lnTo>
                      <a:pt x="133" y="29"/>
                    </a:lnTo>
                    <a:lnTo>
                      <a:pt x="127" y="32"/>
                    </a:lnTo>
                    <a:lnTo>
                      <a:pt x="125" y="33"/>
                    </a:lnTo>
                    <a:lnTo>
                      <a:pt x="124" y="34"/>
                    </a:lnTo>
                    <a:close/>
                  </a:path>
                </a:pathLst>
              </a:custGeom>
              <a:solidFill>
                <a:srgbClr val="C60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89" name="Freeform 268"/>
              <p:cNvSpPr>
                <a:spLocks/>
              </p:cNvSpPr>
              <p:nvPr/>
            </p:nvSpPr>
            <p:spPr bwMode="auto">
              <a:xfrm>
                <a:off x="1579" y="2254"/>
                <a:ext cx="78" cy="121"/>
              </a:xfrm>
              <a:custGeom>
                <a:avLst/>
                <a:gdLst>
                  <a:gd name="T0" fmla="*/ 0 w 155"/>
                  <a:gd name="T1" fmla="*/ 1 h 242"/>
                  <a:gd name="T2" fmla="*/ 1 w 155"/>
                  <a:gd name="T3" fmla="*/ 1 h 242"/>
                  <a:gd name="T4" fmla="*/ 1 w 155"/>
                  <a:gd name="T5" fmla="*/ 1 h 242"/>
                  <a:gd name="T6" fmla="*/ 1 w 155"/>
                  <a:gd name="T7" fmla="*/ 1 h 242"/>
                  <a:gd name="T8" fmla="*/ 1 w 155"/>
                  <a:gd name="T9" fmla="*/ 1 h 242"/>
                  <a:gd name="T10" fmla="*/ 1 w 155"/>
                  <a:gd name="T11" fmla="*/ 1 h 242"/>
                  <a:gd name="T12" fmla="*/ 1 w 155"/>
                  <a:gd name="T13" fmla="*/ 1 h 242"/>
                  <a:gd name="T14" fmla="*/ 1 w 155"/>
                  <a:gd name="T15" fmla="*/ 1 h 242"/>
                  <a:gd name="T16" fmla="*/ 1 w 155"/>
                  <a:gd name="T17" fmla="*/ 1 h 242"/>
                  <a:gd name="T18" fmla="*/ 1 w 155"/>
                  <a:gd name="T19" fmla="*/ 1 h 242"/>
                  <a:gd name="T20" fmla="*/ 1 w 155"/>
                  <a:gd name="T21" fmla="*/ 1 h 242"/>
                  <a:gd name="T22" fmla="*/ 1 w 155"/>
                  <a:gd name="T23" fmla="*/ 1 h 242"/>
                  <a:gd name="T24" fmla="*/ 1 w 155"/>
                  <a:gd name="T25" fmla="*/ 1 h 242"/>
                  <a:gd name="T26" fmla="*/ 1 w 155"/>
                  <a:gd name="T27" fmla="*/ 1 h 242"/>
                  <a:gd name="T28" fmla="*/ 1 w 155"/>
                  <a:gd name="T29" fmla="*/ 1 h 242"/>
                  <a:gd name="T30" fmla="*/ 1 w 155"/>
                  <a:gd name="T31" fmla="*/ 1 h 242"/>
                  <a:gd name="T32" fmla="*/ 1 w 155"/>
                  <a:gd name="T33" fmla="*/ 1 h 242"/>
                  <a:gd name="T34" fmla="*/ 1 w 155"/>
                  <a:gd name="T35" fmla="*/ 1 h 242"/>
                  <a:gd name="T36" fmla="*/ 1 w 155"/>
                  <a:gd name="T37" fmla="*/ 1 h 242"/>
                  <a:gd name="T38" fmla="*/ 1 w 155"/>
                  <a:gd name="T39" fmla="*/ 1 h 242"/>
                  <a:gd name="T40" fmla="*/ 1 w 155"/>
                  <a:gd name="T41" fmla="*/ 0 h 242"/>
                  <a:gd name="T42" fmla="*/ 1 w 155"/>
                  <a:gd name="T43" fmla="*/ 1 h 242"/>
                  <a:gd name="T44" fmla="*/ 1 w 155"/>
                  <a:gd name="T45" fmla="*/ 1 h 242"/>
                  <a:gd name="T46" fmla="*/ 1 w 155"/>
                  <a:gd name="T47" fmla="*/ 1 h 242"/>
                  <a:gd name="T48" fmla="*/ 1 w 155"/>
                  <a:gd name="T49" fmla="*/ 1 h 242"/>
                  <a:gd name="T50" fmla="*/ 1 w 155"/>
                  <a:gd name="T51" fmla="*/ 1 h 242"/>
                  <a:gd name="T52" fmla="*/ 0 w 155"/>
                  <a:gd name="T53" fmla="*/ 1 h 24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5"/>
                  <a:gd name="T82" fmla="*/ 0 h 242"/>
                  <a:gd name="T83" fmla="*/ 155 w 155"/>
                  <a:gd name="T84" fmla="*/ 242 h 24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5" h="242">
                    <a:moveTo>
                      <a:pt x="0" y="25"/>
                    </a:moveTo>
                    <a:lnTo>
                      <a:pt x="7" y="27"/>
                    </a:lnTo>
                    <a:lnTo>
                      <a:pt x="25" y="36"/>
                    </a:lnTo>
                    <a:lnTo>
                      <a:pt x="48" y="52"/>
                    </a:lnTo>
                    <a:lnTo>
                      <a:pt x="71" y="74"/>
                    </a:lnTo>
                    <a:lnTo>
                      <a:pt x="90" y="104"/>
                    </a:lnTo>
                    <a:lnTo>
                      <a:pt x="98" y="141"/>
                    </a:lnTo>
                    <a:lnTo>
                      <a:pt x="91" y="186"/>
                    </a:lnTo>
                    <a:lnTo>
                      <a:pt x="63" y="240"/>
                    </a:lnTo>
                    <a:lnTo>
                      <a:pt x="84" y="242"/>
                    </a:lnTo>
                    <a:lnTo>
                      <a:pt x="147" y="131"/>
                    </a:lnTo>
                    <a:lnTo>
                      <a:pt x="148" y="127"/>
                    </a:lnTo>
                    <a:lnTo>
                      <a:pt x="152" y="116"/>
                    </a:lnTo>
                    <a:lnTo>
                      <a:pt x="154" y="101"/>
                    </a:lnTo>
                    <a:lnTo>
                      <a:pt x="155" y="81"/>
                    </a:lnTo>
                    <a:lnTo>
                      <a:pt x="154" y="62"/>
                    </a:lnTo>
                    <a:lnTo>
                      <a:pt x="147" y="41"/>
                    </a:lnTo>
                    <a:lnTo>
                      <a:pt x="136" y="24"/>
                    </a:lnTo>
                    <a:lnTo>
                      <a:pt x="116" y="10"/>
                    </a:lnTo>
                    <a:lnTo>
                      <a:pt x="93" y="3"/>
                    </a:lnTo>
                    <a:lnTo>
                      <a:pt x="71" y="0"/>
                    </a:lnTo>
                    <a:lnTo>
                      <a:pt x="52" y="3"/>
                    </a:lnTo>
                    <a:lnTo>
                      <a:pt x="34" y="6"/>
                    </a:lnTo>
                    <a:lnTo>
                      <a:pt x="19" y="13"/>
                    </a:lnTo>
                    <a:lnTo>
                      <a:pt x="9" y="19"/>
                    </a:lnTo>
                    <a:lnTo>
                      <a:pt x="2" y="22"/>
                    </a:lnTo>
                    <a:lnTo>
                      <a:pt x="0" y="25"/>
                    </a:lnTo>
                    <a:close/>
                  </a:path>
                </a:pathLst>
              </a:custGeom>
              <a:solidFill>
                <a:srgbClr val="DB5B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90" name="Freeform 269"/>
              <p:cNvSpPr>
                <a:spLocks/>
              </p:cNvSpPr>
              <p:nvPr/>
            </p:nvSpPr>
            <p:spPr bwMode="auto">
              <a:xfrm>
                <a:off x="1499" y="2246"/>
                <a:ext cx="163" cy="153"/>
              </a:xfrm>
              <a:custGeom>
                <a:avLst/>
                <a:gdLst>
                  <a:gd name="T0" fmla="*/ 1 w 324"/>
                  <a:gd name="T1" fmla="*/ 0 h 307"/>
                  <a:gd name="T2" fmla="*/ 1 w 324"/>
                  <a:gd name="T3" fmla="*/ 0 h 307"/>
                  <a:gd name="T4" fmla="*/ 1 w 324"/>
                  <a:gd name="T5" fmla="*/ 0 h 307"/>
                  <a:gd name="T6" fmla="*/ 1 w 324"/>
                  <a:gd name="T7" fmla="*/ 0 h 307"/>
                  <a:gd name="T8" fmla="*/ 1 w 324"/>
                  <a:gd name="T9" fmla="*/ 0 h 307"/>
                  <a:gd name="T10" fmla="*/ 1 w 324"/>
                  <a:gd name="T11" fmla="*/ 0 h 307"/>
                  <a:gd name="T12" fmla="*/ 1 w 324"/>
                  <a:gd name="T13" fmla="*/ 0 h 307"/>
                  <a:gd name="T14" fmla="*/ 1 w 324"/>
                  <a:gd name="T15" fmla="*/ 0 h 307"/>
                  <a:gd name="T16" fmla="*/ 1 w 324"/>
                  <a:gd name="T17" fmla="*/ 0 h 307"/>
                  <a:gd name="T18" fmla="*/ 1 w 324"/>
                  <a:gd name="T19" fmla="*/ 0 h 307"/>
                  <a:gd name="T20" fmla="*/ 1 w 324"/>
                  <a:gd name="T21" fmla="*/ 0 h 307"/>
                  <a:gd name="T22" fmla="*/ 1 w 324"/>
                  <a:gd name="T23" fmla="*/ 0 h 307"/>
                  <a:gd name="T24" fmla="*/ 1 w 324"/>
                  <a:gd name="T25" fmla="*/ 0 h 307"/>
                  <a:gd name="T26" fmla="*/ 1 w 324"/>
                  <a:gd name="T27" fmla="*/ 0 h 307"/>
                  <a:gd name="T28" fmla="*/ 1 w 324"/>
                  <a:gd name="T29" fmla="*/ 0 h 307"/>
                  <a:gd name="T30" fmla="*/ 1 w 324"/>
                  <a:gd name="T31" fmla="*/ 0 h 307"/>
                  <a:gd name="T32" fmla="*/ 1 w 324"/>
                  <a:gd name="T33" fmla="*/ 0 h 307"/>
                  <a:gd name="T34" fmla="*/ 1 w 324"/>
                  <a:gd name="T35" fmla="*/ 0 h 307"/>
                  <a:gd name="T36" fmla="*/ 1 w 324"/>
                  <a:gd name="T37" fmla="*/ 0 h 307"/>
                  <a:gd name="T38" fmla="*/ 1 w 324"/>
                  <a:gd name="T39" fmla="*/ 0 h 307"/>
                  <a:gd name="T40" fmla="*/ 1 w 324"/>
                  <a:gd name="T41" fmla="*/ 0 h 307"/>
                  <a:gd name="T42" fmla="*/ 1 w 324"/>
                  <a:gd name="T43" fmla="*/ 0 h 307"/>
                  <a:gd name="T44" fmla="*/ 1 w 324"/>
                  <a:gd name="T45" fmla="*/ 0 h 307"/>
                  <a:gd name="T46" fmla="*/ 1 w 324"/>
                  <a:gd name="T47" fmla="*/ 0 h 307"/>
                  <a:gd name="T48" fmla="*/ 1 w 324"/>
                  <a:gd name="T49" fmla="*/ 0 h 307"/>
                  <a:gd name="T50" fmla="*/ 1 w 324"/>
                  <a:gd name="T51" fmla="*/ 0 h 307"/>
                  <a:gd name="T52" fmla="*/ 1 w 324"/>
                  <a:gd name="T53" fmla="*/ 0 h 307"/>
                  <a:gd name="T54" fmla="*/ 1 w 324"/>
                  <a:gd name="T55" fmla="*/ 0 h 307"/>
                  <a:gd name="T56" fmla="*/ 1 w 324"/>
                  <a:gd name="T57" fmla="*/ 0 h 307"/>
                  <a:gd name="T58" fmla="*/ 1 w 324"/>
                  <a:gd name="T59" fmla="*/ 0 h 307"/>
                  <a:gd name="T60" fmla="*/ 1 w 324"/>
                  <a:gd name="T61" fmla="*/ 0 h 307"/>
                  <a:gd name="T62" fmla="*/ 1 w 324"/>
                  <a:gd name="T63" fmla="*/ 0 h 307"/>
                  <a:gd name="T64" fmla="*/ 1 w 324"/>
                  <a:gd name="T65" fmla="*/ 0 h 307"/>
                  <a:gd name="T66" fmla="*/ 1 w 324"/>
                  <a:gd name="T67" fmla="*/ 0 h 307"/>
                  <a:gd name="T68" fmla="*/ 1 w 324"/>
                  <a:gd name="T69" fmla="*/ 0 h 307"/>
                  <a:gd name="T70" fmla="*/ 1 w 324"/>
                  <a:gd name="T71" fmla="*/ 0 h 307"/>
                  <a:gd name="T72" fmla="*/ 1 w 324"/>
                  <a:gd name="T73" fmla="*/ 0 h 307"/>
                  <a:gd name="T74" fmla="*/ 1 w 324"/>
                  <a:gd name="T75" fmla="*/ 0 h 307"/>
                  <a:gd name="T76" fmla="*/ 1 w 324"/>
                  <a:gd name="T77" fmla="*/ 0 h 307"/>
                  <a:gd name="T78" fmla="*/ 1 w 324"/>
                  <a:gd name="T79" fmla="*/ 0 h 307"/>
                  <a:gd name="T80" fmla="*/ 1 w 324"/>
                  <a:gd name="T81" fmla="*/ 0 h 307"/>
                  <a:gd name="T82" fmla="*/ 1 w 324"/>
                  <a:gd name="T83" fmla="*/ 0 h 307"/>
                  <a:gd name="T84" fmla="*/ 1 w 324"/>
                  <a:gd name="T85" fmla="*/ 0 h 307"/>
                  <a:gd name="T86" fmla="*/ 1 w 324"/>
                  <a:gd name="T87" fmla="*/ 0 h 307"/>
                  <a:gd name="T88" fmla="*/ 1 w 324"/>
                  <a:gd name="T89" fmla="*/ 0 h 30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24"/>
                  <a:gd name="T136" fmla="*/ 0 h 307"/>
                  <a:gd name="T137" fmla="*/ 324 w 324"/>
                  <a:gd name="T138" fmla="*/ 307 h 30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24" h="307">
                    <a:moveTo>
                      <a:pt x="111" y="45"/>
                    </a:moveTo>
                    <a:lnTo>
                      <a:pt x="107" y="44"/>
                    </a:lnTo>
                    <a:lnTo>
                      <a:pt x="93" y="42"/>
                    </a:lnTo>
                    <a:lnTo>
                      <a:pt x="75" y="42"/>
                    </a:lnTo>
                    <a:lnTo>
                      <a:pt x="53" y="44"/>
                    </a:lnTo>
                    <a:lnTo>
                      <a:pt x="32" y="52"/>
                    </a:lnTo>
                    <a:lnTo>
                      <a:pt x="15" y="68"/>
                    </a:lnTo>
                    <a:lnTo>
                      <a:pt x="2" y="92"/>
                    </a:lnTo>
                    <a:lnTo>
                      <a:pt x="0" y="129"/>
                    </a:lnTo>
                    <a:lnTo>
                      <a:pt x="5" y="170"/>
                    </a:lnTo>
                    <a:lnTo>
                      <a:pt x="18" y="205"/>
                    </a:lnTo>
                    <a:lnTo>
                      <a:pt x="35" y="235"/>
                    </a:lnTo>
                    <a:lnTo>
                      <a:pt x="58" y="261"/>
                    </a:lnTo>
                    <a:lnTo>
                      <a:pt x="84" y="280"/>
                    </a:lnTo>
                    <a:lnTo>
                      <a:pt x="111" y="295"/>
                    </a:lnTo>
                    <a:lnTo>
                      <a:pt x="140" y="303"/>
                    </a:lnTo>
                    <a:lnTo>
                      <a:pt x="169" y="307"/>
                    </a:lnTo>
                    <a:lnTo>
                      <a:pt x="186" y="282"/>
                    </a:lnTo>
                    <a:lnTo>
                      <a:pt x="220" y="302"/>
                    </a:lnTo>
                    <a:lnTo>
                      <a:pt x="222" y="299"/>
                    </a:lnTo>
                    <a:lnTo>
                      <a:pt x="229" y="291"/>
                    </a:lnTo>
                    <a:lnTo>
                      <a:pt x="239" y="278"/>
                    </a:lnTo>
                    <a:lnTo>
                      <a:pt x="251" y="261"/>
                    </a:lnTo>
                    <a:lnTo>
                      <a:pt x="265" y="240"/>
                    </a:lnTo>
                    <a:lnTo>
                      <a:pt x="278" y="217"/>
                    </a:lnTo>
                    <a:lnTo>
                      <a:pt x="292" y="192"/>
                    </a:lnTo>
                    <a:lnTo>
                      <a:pt x="305" y="166"/>
                    </a:lnTo>
                    <a:lnTo>
                      <a:pt x="315" y="140"/>
                    </a:lnTo>
                    <a:lnTo>
                      <a:pt x="322" y="113"/>
                    </a:lnTo>
                    <a:lnTo>
                      <a:pt x="324" y="88"/>
                    </a:lnTo>
                    <a:lnTo>
                      <a:pt x="322" y="65"/>
                    </a:lnTo>
                    <a:lnTo>
                      <a:pt x="314" y="44"/>
                    </a:lnTo>
                    <a:lnTo>
                      <a:pt x="299" y="26"/>
                    </a:lnTo>
                    <a:lnTo>
                      <a:pt x="276" y="12"/>
                    </a:lnTo>
                    <a:lnTo>
                      <a:pt x="244" y="3"/>
                    </a:lnTo>
                    <a:lnTo>
                      <a:pt x="220" y="0"/>
                    </a:lnTo>
                    <a:lnTo>
                      <a:pt x="201" y="3"/>
                    </a:lnTo>
                    <a:lnTo>
                      <a:pt x="186" y="8"/>
                    </a:lnTo>
                    <a:lnTo>
                      <a:pt x="176" y="16"/>
                    </a:lnTo>
                    <a:lnTo>
                      <a:pt x="168" y="25"/>
                    </a:lnTo>
                    <a:lnTo>
                      <a:pt x="163" y="33"/>
                    </a:lnTo>
                    <a:lnTo>
                      <a:pt x="161" y="38"/>
                    </a:lnTo>
                    <a:lnTo>
                      <a:pt x="160" y="41"/>
                    </a:lnTo>
                    <a:lnTo>
                      <a:pt x="166" y="38"/>
                    </a:lnTo>
                    <a:lnTo>
                      <a:pt x="179" y="35"/>
                    </a:lnTo>
                    <a:lnTo>
                      <a:pt x="199" y="30"/>
                    </a:lnTo>
                    <a:lnTo>
                      <a:pt x="223" y="28"/>
                    </a:lnTo>
                    <a:lnTo>
                      <a:pt x="247" y="30"/>
                    </a:lnTo>
                    <a:lnTo>
                      <a:pt x="269" y="38"/>
                    </a:lnTo>
                    <a:lnTo>
                      <a:pt x="288" y="54"/>
                    </a:lnTo>
                    <a:lnTo>
                      <a:pt x="299" y="82"/>
                    </a:lnTo>
                    <a:lnTo>
                      <a:pt x="300" y="117"/>
                    </a:lnTo>
                    <a:lnTo>
                      <a:pt x="292" y="150"/>
                    </a:lnTo>
                    <a:lnTo>
                      <a:pt x="278" y="183"/>
                    </a:lnTo>
                    <a:lnTo>
                      <a:pt x="261" y="212"/>
                    </a:lnTo>
                    <a:lnTo>
                      <a:pt x="243" y="238"/>
                    </a:lnTo>
                    <a:lnTo>
                      <a:pt x="227" y="257"/>
                    </a:lnTo>
                    <a:lnTo>
                      <a:pt x="215" y="270"/>
                    </a:lnTo>
                    <a:lnTo>
                      <a:pt x="210" y="274"/>
                    </a:lnTo>
                    <a:lnTo>
                      <a:pt x="209" y="273"/>
                    </a:lnTo>
                    <a:lnTo>
                      <a:pt x="207" y="270"/>
                    </a:lnTo>
                    <a:lnTo>
                      <a:pt x="202" y="264"/>
                    </a:lnTo>
                    <a:lnTo>
                      <a:pt x="197" y="259"/>
                    </a:lnTo>
                    <a:lnTo>
                      <a:pt x="190" y="255"/>
                    </a:lnTo>
                    <a:lnTo>
                      <a:pt x="184" y="251"/>
                    </a:lnTo>
                    <a:lnTo>
                      <a:pt x="177" y="251"/>
                    </a:lnTo>
                    <a:lnTo>
                      <a:pt x="171" y="254"/>
                    </a:lnTo>
                    <a:lnTo>
                      <a:pt x="166" y="258"/>
                    </a:lnTo>
                    <a:lnTo>
                      <a:pt x="159" y="264"/>
                    </a:lnTo>
                    <a:lnTo>
                      <a:pt x="153" y="269"/>
                    </a:lnTo>
                    <a:lnTo>
                      <a:pt x="147" y="272"/>
                    </a:lnTo>
                    <a:lnTo>
                      <a:pt x="142" y="276"/>
                    </a:lnTo>
                    <a:lnTo>
                      <a:pt x="139" y="278"/>
                    </a:lnTo>
                    <a:lnTo>
                      <a:pt x="137" y="280"/>
                    </a:lnTo>
                    <a:lnTo>
                      <a:pt x="136" y="280"/>
                    </a:lnTo>
                    <a:lnTo>
                      <a:pt x="133" y="279"/>
                    </a:lnTo>
                    <a:lnTo>
                      <a:pt x="126" y="273"/>
                    </a:lnTo>
                    <a:lnTo>
                      <a:pt x="116" y="266"/>
                    </a:lnTo>
                    <a:lnTo>
                      <a:pt x="103" y="256"/>
                    </a:lnTo>
                    <a:lnTo>
                      <a:pt x="90" y="243"/>
                    </a:lnTo>
                    <a:lnTo>
                      <a:pt x="76" y="228"/>
                    </a:lnTo>
                    <a:lnTo>
                      <a:pt x="62" y="212"/>
                    </a:lnTo>
                    <a:lnTo>
                      <a:pt x="49" y="195"/>
                    </a:lnTo>
                    <a:lnTo>
                      <a:pt x="39" y="177"/>
                    </a:lnTo>
                    <a:lnTo>
                      <a:pt x="32" y="157"/>
                    </a:lnTo>
                    <a:lnTo>
                      <a:pt x="28" y="137"/>
                    </a:lnTo>
                    <a:lnTo>
                      <a:pt x="31" y="118"/>
                    </a:lnTo>
                    <a:lnTo>
                      <a:pt x="40" y="98"/>
                    </a:lnTo>
                    <a:lnTo>
                      <a:pt x="55" y="80"/>
                    </a:lnTo>
                    <a:lnTo>
                      <a:pt x="79" y="61"/>
                    </a:lnTo>
                    <a:lnTo>
                      <a:pt x="111"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91" name="Freeform 270"/>
              <p:cNvSpPr>
                <a:spLocks/>
              </p:cNvSpPr>
              <p:nvPr/>
            </p:nvSpPr>
            <p:spPr bwMode="auto">
              <a:xfrm>
                <a:off x="1538" y="2228"/>
                <a:ext cx="37" cy="42"/>
              </a:xfrm>
              <a:custGeom>
                <a:avLst/>
                <a:gdLst>
                  <a:gd name="T0" fmla="*/ 0 w 75"/>
                  <a:gd name="T1" fmla="*/ 1 h 83"/>
                  <a:gd name="T2" fmla="*/ 0 w 75"/>
                  <a:gd name="T3" fmla="*/ 1 h 83"/>
                  <a:gd name="T4" fmla="*/ 0 w 75"/>
                  <a:gd name="T5" fmla="*/ 1 h 83"/>
                  <a:gd name="T6" fmla="*/ 0 w 75"/>
                  <a:gd name="T7" fmla="*/ 1 h 83"/>
                  <a:gd name="T8" fmla="*/ 0 w 75"/>
                  <a:gd name="T9" fmla="*/ 1 h 83"/>
                  <a:gd name="T10" fmla="*/ 0 w 75"/>
                  <a:gd name="T11" fmla="*/ 1 h 83"/>
                  <a:gd name="T12" fmla="*/ 0 w 75"/>
                  <a:gd name="T13" fmla="*/ 1 h 83"/>
                  <a:gd name="T14" fmla="*/ 0 w 75"/>
                  <a:gd name="T15" fmla="*/ 1 h 83"/>
                  <a:gd name="T16" fmla="*/ 0 w 75"/>
                  <a:gd name="T17" fmla="*/ 1 h 83"/>
                  <a:gd name="T18" fmla="*/ 0 w 75"/>
                  <a:gd name="T19" fmla="*/ 0 h 83"/>
                  <a:gd name="T20" fmla="*/ 0 w 75"/>
                  <a:gd name="T21" fmla="*/ 1 h 83"/>
                  <a:gd name="T22" fmla="*/ 0 w 75"/>
                  <a:gd name="T23" fmla="*/ 1 h 83"/>
                  <a:gd name="T24" fmla="*/ 0 w 75"/>
                  <a:gd name="T25" fmla="*/ 1 h 83"/>
                  <a:gd name="T26" fmla="*/ 0 w 75"/>
                  <a:gd name="T27" fmla="*/ 1 h 83"/>
                  <a:gd name="T28" fmla="*/ 0 w 75"/>
                  <a:gd name="T29" fmla="*/ 1 h 8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5"/>
                  <a:gd name="T46" fmla="*/ 0 h 83"/>
                  <a:gd name="T47" fmla="*/ 75 w 75"/>
                  <a:gd name="T48" fmla="*/ 83 h 8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5" h="83">
                    <a:moveTo>
                      <a:pt x="54" y="83"/>
                    </a:moveTo>
                    <a:lnTo>
                      <a:pt x="53" y="80"/>
                    </a:lnTo>
                    <a:lnTo>
                      <a:pt x="49" y="73"/>
                    </a:lnTo>
                    <a:lnTo>
                      <a:pt x="45" y="64"/>
                    </a:lnTo>
                    <a:lnTo>
                      <a:pt x="38" y="53"/>
                    </a:lnTo>
                    <a:lnTo>
                      <a:pt x="30" y="41"/>
                    </a:lnTo>
                    <a:lnTo>
                      <a:pt x="21" y="31"/>
                    </a:lnTo>
                    <a:lnTo>
                      <a:pt x="10" y="23"/>
                    </a:lnTo>
                    <a:lnTo>
                      <a:pt x="0" y="18"/>
                    </a:lnTo>
                    <a:lnTo>
                      <a:pt x="56" y="0"/>
                    </a:lnTo>
                    <a:lnTo>
                      <a:pt x="60" y="9"/>
                    </a:lnTo>
                    <a:lnTo>
                      <a:pt x="67" y="31"/>
                    </a:lnTo>
                    <a:lnTo>
                      <a:pt x="74" y="56"/>
                    </a:lnTo>
                    <a:lnTo>
                      <a:pt x="75" y="76"/>
                    </a:lnTo>
                    <a:lnTo>
                      <a:pt x="54"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92" name="Freeform 271"/>
              <p:cNvSpPr>
                <a:spLocks/>
              </p:cNvSpPr>
              <p:nvPr/>
            </p:nvSpPr>
            <p:spPr bwMode="auto">
              <a:xfrm>
                <a:off x="1422" y="2285"/>
                <a:ext cx="118" cy="122"/>
              </a:xfrm>
              <a:custGeom>
                <a:avLst/>
                <a:gdLst>
                  <a:gd name="T0" fmla="*/ 1 w 236"/>
                  <a:gd name="T1" fmla="*/ 1 h 244"/>
                  <a:gd name="T2" fmla="*/ 1 w 236"/>
                  <a:gd name="T3" fmla="*/ 1 h 244"/>
                  <a:gd name="T4" fmla="*/ 1 w 236"/>
                  <a:gd name="T5" fmla="*/ 1 h 244"/>
                  <a:gd name="T6" fmla="*/ 1 w 236"/>
                  <a:gd name="T7" fmla="*/ 1 h 244"/>
                  <a:gd name="T8" fmla="*/ 1 w 236"/>
                  <a:gd name="T9" fmla="*/ 1 h 244"/>
                  <a:gd name="T10" fmla="*/ 1 w 236"/>
                  <a:gd name="T11" fmla="*/ 1 h 244"/>
                  <a:gd name="T12" fmla="*/ 1 w 236"/>
                  <a:gd name="T13" fmla="*/ 1 h 244"/>
                  <a:gd name="T14" fmla="*/ 1 w 236"/>
                  <a:gd name="T15" fmla="*/ 1 h 244"/>
                  <a:gd name="T16" fmla="*/ 1 w 236"/>
                  <a:gd name="T17" fmla="*/ 1 h 244"/>
                  <a:gd name="T18" fmla="*/ 1 w 236"/>
                  <a:gd name="T19" fmla="*/ 1 h 244"/>
                  <a:gd name="T20" fmla="*/ 1 w 236"/>
                  <a:gd name="T21" fmla="*/ 1 h 244"/>
                  <a:gd name="T22" fmla="*/ 1 w 236"/>
                  <a:gd name="T23" fmla="*/ 1 h 244"/>
                  <a:gd name="T24" fmla="*/ 1 w 236"/>
                  <a:gd name="T25" fmla="*/ 1 h 244"/>
                  <a:gd name="T26" fmla="*/ 1 w 236"/>
                  <a:gd name="T27" fmla="*/ 1 h 244"/>
                  <a:gd name="T28" fmla="*/ 1 w 236"/>
                  <a:gd name="T29" fmla="*/ 1 h 244"/>
                  <a:gd name="T30" fmla="*/ 1 w 236"/>
                  <a:gd name="T31" fmla="*/ 1 h 244"/>
                  <a:gd name="T32" fmla="*/ 1 w 236"/>
                  <a:gd name="T33" fmla="*/ 1 h 244"/>
                  <a:gd name="T34" fmla="*/ 1 w 236"/>
                  <a:gd name="T35" fmla="*/ 1 h 244"/>
                  <a:gd name="T36" fmla="*/ 1 w 236"/>
                  <a:gd name="T37" fmla="*/ 1 h 244"/>
                  <a:gd name="T38" fmla="*/ 1 w 236"/>
                  <a:gd name="T39" fmla="*/ 1 h 244"/>
                  <a:gd name="T40" fmla="*/ 1 w 236"/>
                  <a:gd name="T41" fmla="*/ 1 h 244"/>
                  <a:gd name="T42" fmla="*/ 1 w 236"/>
                  <a:gd name="T43" fmla="*/ 1 h 244"/>
                  <a:gd name="T44" fmla="*/ 1 w 236"/>
                  <a:gd name="T45" fmla="*/ 1 h 244"/>
                  <a:gd name="T46" fmla="*/ 1 w 236"/>
                  <a:gd name="T47" fmla="*/ 1 h 244"/>
                  <a:gd name="T48" fmla="*/ 1 w 236"/>
                  <a:gd name="T49" fmla="*/ 1 h 244"/>
                  <a:gd name="T50" fmla="*/ 1 w 236"/>
                  <a:gd name="T51" fmla="*/ 1 h 244"/>
                  <a:gd name="T52" fmla="*/ 1 w 236"/>
                  <a:gd name="T53" fmla="*/ 1 h 244"/>
                  <a:gd name="T54" fmla="*/ 1 w 236"/>
                  <a:gd name="T55" fmla="*/ 1 h 244"/>
                  <a:gd name="T56" fmla="*/ 1 w 236"/>
                  <a:gd name="T57" fmla="*/ 1 h 244"/>
                  <a:gd name="T58" fmla="*/ 1 w 236"/>
                  <a:gd name="T59" fmla="*/ 1 h 244"/>
                  <a:gd name="T60" fmla="*/ 1 w 236"/>
                  <a:gd name="T61" fmla="*/ 1 h 244"/>
                  <a:gd name="T62" fmla="*/ 1 w 236"/>
                  <a:gd name="T63" fmla="*/ 1 h 244"/>
                  <a:gd name="T64" fmla="*/ 0 w 236"/>
                  <a:gd name="T65" fmla="*/ 1 h 244"/>
                  <a:gd name="T66" fmla="*/ 1 w 236"/>
                  <a:gd name="T67" fmla="*/ 1 h 244"/>
                  <a:gd name="T68" fmla="*/ 1 w 236"/>
                  <a:gd name="T69" fmla="*/ 1 h 244"/>
                  <a:gd name="T70" fmla="*/ 1 w 236"/>
                  <a:gd name="T71" fmla="*/ 1 h 244"/>
                  <a:gd name="T72" fmla="*/ 1 w 236"/>
                  <a:gd name="T73" fmla="*/ 1 h 244"/>
                  <a:gd name="T74" fmla="*/ 1 w 236"/>
                  <a:gd name="T75" fmla="*/ 1 h 244"/>
                  <a:gd name="T76" fmla="*/ 1 w 236"/>
                  <a:gd name="T77" fmla="*/ 0 h 244"/>
                  <a:gd name="T78" fmla="*/ 1 w 236"/>
                  <a:gd name="T79" fmla="*/ 0 h 244"/>
                  <a:gd name="T80" fmla="*/ 1 w 236"/>
                  <a:gd name="T81" fmla="*/ 1 h 244"/>
                  <a:gd name="T82" fmla="*/ 1 w 236"/>
                  <a:gd name="T83" fmla="*/ 1 h 244"/>
                  <a:gd name="T84" fmla="*/ 1 w 236"/>
                  <a:gd name="T85" fmla="*/ 1 h 244"/>
                  <a:gd name="T86" fmla="*/ 1 w 236"/>
                  <a:gd name="T87" fmla="*/ 1 h 244"/>
                  <a:gd name="T88" fmla="*/ 1 w 236"/>
                  <a:gd name="T89" fmla="*/ 1 h 244"/>
                  <a:gd name="T90" fmla="*/ 1 w 236"/>
                  <a:gd name="T91" fmla="*/ 1 h 244"/>
                  <a:gd name="T92" fmla="*/ 1 w 236"/>
                  <a:gd name="T93" fmla="*/ 1 h 244"/>
                  <a:gd name="T94" fmla="*/ 1 w 236"/>
                  <a:gd name="T95" fmla="*/ 1 h 244"/>
                  <a:gd name="T96" fmla="*/ 1 w 236"/>
                  <a:gd name="T97" fmla="*/ 1 h 24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6"/>
                  <a:gd name="T148" fmla="*/ 0 h 244"/>
                  <a:gd name="T149" fmla="*/ 236 w 236"/>
                  <a:gd name="T150" fmla="*/ 244 h 24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6" h="244">
                    <a:moveTo>
                      <a:pt x="124" y="28"/>
                    </a:moveTo>
                    <a:lnTo>
                      <a:pt x="127" y="26"/>
                    </a:lnTo>
                    <a:lnTo>
                      <a:pt x="136" y="22"/>
                    </a:lnTo>
                    <a:lnTo>
                      <a:pt x="150" y="15"/>
                    </a:lnTo>
                    <a:lnTo>
                      <a:pt x="166" y="11"/>
                    </a:lnTo>
                    <a:lnTo>
                      <a:pt x="185" y="10"/>
                    </a:lnTo>
                    <a:lnTo>
                      <a:pt x="202" y="16"/>
                    </a:lnTo>
                    <a:lnTo>
                      <a:pt x="217" y="28"/>
                    </a:lnTo>
                    <a:lnTo>
                      <a:pt x="230" y="53"/>
                    </a:lnTo>
                    <a:lnTo>
                      <a:pt x="236" y="81"/>
                    </a:lnTo>
                    <a:lnTo>
                      <a:pt x="236" y="109"/>
                    </a:lnTo>
                    <a:lnTo>
                      <a:pt x="232" y="134"/>
                    </a:lnTo>
                    <a:lnTo>
                      <a:pt x="224" y="159"/>
                    </a:lnTo>
                    <a:lnTo>
                      <a:pt x="211" y="179"/>
                    </a:lnTo>
                    <a:lnTo>
                      <a:pt x="196" y="199"/>
                    </a:lnTo>
                    <a:lnTo>
                      <a:pt x="180" y="215"/>
                    </a:lnTo>
                    <a:lnTo>
                      <a:pt x="162" y="228"/>
                    </a:lnTo>
                    <a:lnTo>
                      <a:pt x="143" y="237"/>
                    </a:lnTo>
                    <a:lnTo>
                      <a:pt x="127" y="243"/>
                    </a:lnTo>
                    <a:lnTo>
                      <a:pt x="113" y="244"/>
                    </a:lnTo>
                    <a:lnTo>
                      <a:pt x="101" y="243"/>
                    </a:lnTo>
                    <a:lnTo>
                      <a:pt x="90" y="240"/>
                    </a:lnTo>
                    <a:lnTo>
                      <a:pt x="83" y="238"/>
                    </a:lnTo>
                    <a:lnTo>
                      <a:pt x="78" y="236"/>
                    </a:lnTo>
                    <a:lnTo>
                      <a:pt x="76" y="235"/>
                    </a:lnTo>
                    <a:lnTo>
                      <a:pt x="73" y="230"/>
                    </a:lnTo>
                    <a:lnTo>
                      <a:pt x="64" y="218"/>
                    </a:lnTo>
                    <a:lnTo>
                      <a:pt x="50" y="200"/>
                    </a:lnTo>
                    <a:lnTo>
                      <a:pt x="35" y="177"/>
                    </a:lnTo>
                    <a:lnTo>
                      <a:pt x="21" y="152"/>
                    </a:lnTo>
                    <a:lnTo>
                      <a:pt x="8" y="126"/>
                    </a:lnTo>
                    <a:lnTo>
                      <a:pt x="1" y="101"/>
                    </a:lnTo>
                    <a:lnTo>
                      <a:pt x="0" y="79"/>
                    </a:lnTo>
                    <a:lnTo>
                      <a:pt x="3" y="60"/>
                    </a:lnTo>
                    <a:lnTo>
                      <a:pt x="6" y="41"/>
                    </a:lnTo>
                    <a:lnTo>
                      <a:pt x="11" y="26"/>
                    </a:lnTo>
                    <a:lnTo>
                      <a:pt x="18" y="13"/>
                    </a:lnTo>
                    <a:lnTo>
                      <a:pt x="26" y="4"/>
                    </a:lnTo>
                    <a:lnTo>
                      <a:pt x="37" y="0"/>
                    </a:lnTo>
                    <a:lnTo>
                      <a:pt x="51" y="0"/>
                    </a:lnTo>
                    <a:lnTo>
                      <a:pt x="69" y="5"/>
                    </a:lnTo>
                    <a:lnTo>
                      <a:pt x="88" y="13"/>
                    </a:lnTo>
                    <a:lnTo>
                      <a:pt x="101" y="19"/>
                    </a:lnTo>
                    <a:lnTo>
                      <a:pt x="111" y="23"/>
                    </a:lnTo>
                    <a:lnTo>
                      <a:pt x="117" y="25"/>
                    </a:lnTo>
                    <a:lnTo>
                      <a:pt x="121" y="27"/>
                    </a:lnTo>
                    <a:lnTo>
                      <a:pt x="122" y="28"/>
                    </a:lnTo>
                    <a:lnTo>
                      <a:pt x="124" y="28"/>
                    </a:lnTo>
                    <a:close/>
                  </a:path>
                </a:pathLst>
              </a:custGeom>
              <a:solidFill>
                <a:srgbClr val="C60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93" name="Freeform 272"/>
              <p:cNvSpPr>
                <a:spLocks/>
              </p:cNvSpPr>
              <p:nvPr/>
            </p:nvSpPr>
            <p:spPr bwMode="auto">
              <a:xfrm>
                <a:off x="1419" y="2285"/>
                <a:ext cx="52" cy="76"/>
              </a:xfrm>
              <a:custGeom>
                <a:avLst/>
                <a:gdLst>
                  <a:gd name="T0" fmla="*/ 1 w 103"/>
                  <a:gd name="T1" fmla="*/ 1 h 152"/>
                  <a:gd name="T2" fmla="*/ 1 w 103"/>
                  <a:gd name="T3" fmla="*/ 1 h 152"/>
                  <a:gd name="T4" fmla="*/ 1 w 103"/>
                  <a:gd name="T5" fmla="*/ 1 h 152"/>
                  <a:gd name="T6" fmla="*/ 1 w 103"/>
                  <a:gd name="T7" fmla="*/ 1 h 152"/>
                  <a:gd name="T8" fmla="*/ 1 w 103"/>
                  <a:gd name="T9" fmla="*/ 1 h 152"/>
                  <a:gd name="T10" fmla="*/ 1 w 103"/>
                  <a:gd name="T11" fmla="*/ 0 h 152"/>
                  <a:gd name="T12" fmla="*/ 1 w 103"/>
                  <a:gd name="T13" fmla="*/ 1 h 152"/>
                  <a:gd name="T14" fmla="*/ 1 w 103"/>
                  <a:gd name="T15" fmla="*/ 1 h 152"/>
                  <a:gd name="T16" fmla="*/ 1 w 103"/>
                  <a:gd name="T17" fmla="*/ 1 h 152"/>
                  <a:gd name="T18" fmla="*/ 0 w 103"/>
                  <a:gd name="T19" fmla="*/ 1 h 152"/>
                  <a:gd name="T20" fmla="*/ 1 w 103"/>
                  <a:gd name="T21" fmla="*/ 1 h 152"/>
                  <a:gd name="T22" fmla="*/ 1 w 103"/>
                  <a:gd name="T23" fmla="*/ 1 h 152"/>
                  <a:gd name="T24" fmla="*/ 1 w 103"/>
                  <a:gd name="T25" fmla="*/ 1 h 152"/>
                  <a:gd name="T26" fmla="*/ 1 w 103"/>
                  <a:gd name="T27" fmla="*/ 1 h 152"/>
                  <a:gd name="T28" fmla="*/ 1 w 103"/>
                  <a:gd name="T29" fmla="*/ 1 h 152"/>
                  <a:gd name="T30" fmla="*/ 1 w 103"/>
                  <a:gd name="T31" fmla="*/ 1 h 152"/>
                  <a:gd name="T32" fmla="*/ 1 w 103"/>
                  <a:gd name="T33" fmla="*/ 1 h 152"/>
                  <a:gd name="T34" fmla="*/ 1 w 103"/>
                  <a:gd name="T35" fmla="*/ 1 h 152"/>
                  <a:gd name="T36" fmla="*/ 1 w 103"/>
                  <a:gd name="T37" fmla="*/ 1 h 152"/>
                  <a:gd name="T38" fmla="*/ 1 w 103"/>
                  <a:gd name="T39" fmla="*/ 1 h 152"/>
                  <a:gd name="T40" fmla="*/ 1 w 103"/>
                  <a:gd name="T41" fmla="*/ 1 h 152"/>
                  <a:gd name="T42" fmla="*/ 1 w 103"/>
                  <a:gd name="T43" fmla="*/ 1 h 152"/>
                  <a:gd name="T44" fmla="*/ 1 w 103"/>
                  <a:gd name="T45" fmla="*/ 1 h 152"/>
                  <a:gd name="T46" fmla="*/ 1 w 103"/>
                  <a:gd name="T47" fmla="*/ 1 h 152"/>
                  <a:gd name="T48" fmla="*/ 1 w 103"/>
                  <a:gd name="T49" fmla="*/ 1 h 15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3"/>
                  <a:gd name="T76" fmla="*/ 0 h 152"/>
                  <a:gd name="T77" fmla="*/ 103 w 103"/>
                  <a:gd name="T78" fmla="*/ 152 h 15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3" h="152">
                    <a:moveTo>
                      <a:pt x="103" y="26"/>
                    </a:moveTo>
                    <a:lnTo>
                      <a:pt x="100" y="23"/>
                    </a:lnTo>
                    <a:lnTo>
                      <a:pt x="92" y="16"/>
                    </a:lnTo>
                    <a:lnTo>
                      <a:pt x="78" y="8"/>
                    </a:lnTo>
                    <a:lnTo>
                      <a:pt x="63" y="1"/>
                    </a:lnTo>
                    <a:lnTo>
                      <a:pt x="47" y="0"/>
                    </a:lnTo>
                    <a:lnTo>
                      <a:pt x="31" y="4"/>
                    </a:lnTo>
                    <a:lnTo>
                      <a:pt x="16" y="19"/>
                    </a:lnTo>
                    <a:lnTo>
                      <a:pt x="5" y="48"/>
                    </a:lnTo>
                    <a:lnTo>
                      <a:pt x="0" y="80"/>
                    </a:lnTo>
                    <a:lnTo>
                      <a:pt x="1" y="104"/>
                    </a:lnTo>
                    <a:lnTo>
                      <a:pt x="6" y="123"/>
                    </a:lnTo>
                    <a:lnTo>
                      <a:pt x="15" y="135"/>
                    </a:lnTo>
                    <a:lnTo>
                      <a:pt x="24" y="143"/>
                    </a:lnTo>
                    <a:lnTo>
                      <a:pt x="32" y="149"/>
                    </a:lnTo>
                    <a:lnTo>
                      <a:pt x="39" y="152"/>
                    </a:lnTo>
                    <a:lnTo>
                      <a:pt x="41" y="152"/>
                    </a:lnTo>
                    <a:lnTo>
                      <a:pt x="40" y="145"/>
                    </a:lnTo>
                    <a:lnTo>
                      <a:pt x="39" y="128"/>
                    </a:lnTo>
                    <a:lnTo>
                      <a:pt x="38" y="104"/>
                    </a:lnTo>
                    <a:lnTo>
                      <a:pt x="39" y="79"/>
                    </a:lnTo>
                    <a:lnTo>
                      <a:pt x="44" y="54"/>
                    </a:lnTo>
                    <a:lnTo>
                      <a:pt x="56" y="34"/>
                    </a:lnTo>
                    <a:lnTo>
                      <a:pt x="76" y="24"/>
                    </a:lnTo>
                    <a:lnTo>
                      <a:pt x="103" y="26"/>
                    </a:lnTo>
                    <a:close/>
                  </a:path>
                </a:pathLst>
              </a:custGeom>
              <a:solidFill>
                <a:srgbClr val="DB5B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94" name="Freeform 273"/>
              <p:cNvSpPr>
                <a:spLocks/>
              </p:cNvSpPr>
              <p:nvPr/>
            </p:nvSpPr>
            <p:spPr bwMode="auto">
              <a:xfrm>
                <a:off x="1410" y="2282"/>
                <a:ext cx="142" cy="126"/>
              </a:xfrm>
              <a:custGeom>
                <a:avLst/>
                <a:gdLst>
                  <a:gd name="T0" fmla="*/ 1 w 283"/>
                  <a:gd name="T1" fmla="*/ 1 h 251"/>
                  <a:gd name="T2" fmla="*/ 1 w 283"/>
                  <a:gd name="T3" fmla="*/ 1 h 251"/>
                  <a:gd name="T4" fmla="*/ 1 w 283"/>
                  <a:gd name="T5" fmla="*/ 1 h 251"/>
                  <a:gd name="T6" fmla="*/ 1 w 283"/>
                  <a:gd name="T7" fmla="*/ 1 h 251"/>
                  <a:gd name="T8" fmla="*/ 1 w 283"/>
                  <a:gd name="T9" fmla="*/ 1 h 251"/>
                  <a:gd name="T10" fmla="*/ 1 w 283"/>
                  <a:gd name="T11" fmla="*/ 1 h 251"/>
                  <a:gd name="T12" fmla="*/ 1 w 283"/>
                  <a:gd name="T13" fmla="*/ 1 h 251"/>
                  <a:gd name="T14" fmla="*/ 1 w 283"/>
                  <a:gd name="T15" fmla="*/ 1 h 251"/>
                  <a:gd name="T16" fmla="*/ 1 w 283"/>
                  <a:gd name="T17" fmla="*/ 1 h 251"/>
                  <a:gd name="T18" fmla="*/ 1 w 283"/>
                  <a:gd name="T19" fmla="*/ 1 h 251"/>
                  <a:gd name="T20" fmla="*/ 1 w 283"/>
                  <a:gd name="T21" fmla="*/ 1 h 251"/>
                  <a:gd name="T22" fmla="*/ 1 w 283"/>
                  <a:gd name="T23" fmla="*/ 1 h 251"/>
                  <a:gd name="T24" fmla="*/ 1 w 283"/>
                  <a:gd name="T25" fmla="*/ 1 h 251"/>
                  <a:gd name="T26" fmla="*/ 1 w 283"/>
                  <a:gd name="T27" fmla="*/ 1 h 251"/>
                  <a:gd name="T28" fmla="*/ 1 w 283"/>
                  <a:gd name="T29" fmla="*/ 1 h 251"/>
                  <a:gd name="T30" fmla="*/ 1 w 283"/>
                  <a:gd name="T31" fmla="*/ 1 h 251"/>
                  <a:gd name="T32" fmla="*/ 1 w 283"/>
                  <a:gd name="T33" fmla="*/ 0 h 251"/>
                  <a:gd name="T34" fmla="*/ 1 w 283"/>
                  <a:gd name="T35" fmla="*/ 1 h 251"/>
                  <a:gd name="T36" fmla="*/ 1 w 283"/>
                  <a:gd name="T37" fmla="*/ 1 h 251"/>
                  <a:gd name="T38" fmla="*/ 1 w 283"/>
                  <a:gd name="T39" fmla="*/ 1 h 251"/>
                  <a:gd name="T40" fmla="*/ 1 w 283"/>
                  <a:gd name="T41" fmla="*/ 1 h 251"/>
                  <a:gd name="T42" fmla="*/ 1 w 283"/>
                  <a:gd name="T43" fmla="*/ 1 h 251"/>
                  <a:gd name="T44" fmla="*/ 1 w 283"/>
                  <a:gd name="T45" fmla="*/ 1 h 251"/>
                  <a:gd name="T46" fmla="*/ 1 w 283"/>
                  <a:gd name="T47" fmla="*/ 1 h 251"/>
                  <a:gd name="T48" fmla="*/ 1 w 283"/>
                  <a:gd name="T49" fmla="*/ 1 h 251"/>
                  <a:gd name="T50" fmla="*/ 1 w 283"/>
                  <a:gd name="T51" fmla="*/ 1 h 251"/>
                  <a:gd name="T52" fmla="*/ 1 w 283"/>
                  <a:gd name="T53" fmla="*/ 1 h 251"/>
                  <a:gd name="T54" fmla="*/ 1 w 283"/>
                  <a:gd name="T55" fmla="*/ 1 h 251"/>
                  <a:gd name="T56" fmla="*/ 1 w 283"/>
                  <a:gd name="T57" fmla="*/ 1 h 251"/>
                  <a:gd name="T58" fmla="*/ 1 w 283"/>
                  <a:gd name="T59" fmla="*/ 1 h 251"/>
                  <a:gd name="T60" fmla="*/ 1 w 283"/>
                  <a:gd name="T61" fmla="*/ 1 h 251"/>
                  <a:gd name="T62" fmla="*/ 1 w 283"/>
                  <a:gd name="T63" fmla="*/ 1 h 251"/>
                  <a:gd name="T64" fmla="*/ 1 w 283"/>
                  <a:gd name="T65" fmla="*/ 1 h 251"/>
                  <a:gd name="T66" fmla="*/ 1 w 283"/>
                  <a:gd name="T67" fmla="*/ 1 h 251"/>
                  <a:gd name="T68" fmla="*/ 1 w 283"/>
                  <a:gd name="T69" fmla="*/ 1 h 251"/>
                  <a:gd name="T70" fmla="*/ 1 w 283"/>
                  <a:gd name="T71" fmla="*/ 1 h 251"/>
                  <a:gd name="T72" fmla="*/ 1 w 283"/>
                  <a:gd name="T73" fmla="*/ 1 h 25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3"/>
                  <a:gd name="T112" fmla="*/ 0 h 251"/>
                  <a:gd name="T113" fmla="*/ 283 w 283"/>
                  <a:gd name="T114" fmla="*/ 251 h 25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3" h="251">
                    <a:moveTo>
                      <a:pt x="172" y="21"/>
                    </a:moveTo>
                    <a:lnTo>
                      <a:pt x="174" y="19"/>
                    </a:lnTo>
                    <a:lnTo>
                      <a:pt x="181" y="16"/>
                    </a:lnTo>
                    <a:lnTo>
                      <a:pt x="192" y="11"/>
                    </a:lnTo>
                    <a:lnTo>
                      <a:pt x="205" y="8"/>
                    </a:lnTo>
                    <a:lnTo>
                      <a:pt x="219" y="7"/>
                    </a:lnTo>
                    <a:lnTo>
                      <a:pt x="234" y="8"/>
                    </a:lnTo>
                    <a:lnTo>
                      <a:pt x="248" y="14"/>
                    </a:lnTo>
                    <a:lnTo>
                      <a:pt x="260" y="25"/>
                    </a:lnTo>
                    <a:lnTo>
                      <a:pt x="271" y="41"/>
                    </a:lnTo>
                    <a:lnTo>
                      <a:pt x="279" y="62"/>
                    </a:lnTo>
                    <a:lnTo>
                      <a:pt x="283" y="86"/>
                    </a:lnTo>
                    <a:lnTo>
                      <a:pt x="282" y="113"/>
                    </a:lnTo>
                    <a:lnTo>
                      <a:pt x="275" y="140"/>
                    </a:lnTo>
                    <a:lnTo>
                      <a:pt x="260" y="168"/>
                    </a:lnTo>
                    <a:lnTo>
                      <a:pt x="236" y="197"/>
                    </a:lnTo>
                    <a:lnTo>
                      <a:pt x="202" y="223"/>
                    </a:lnTo>
                    <a:lnTo>
                      <a:pt x="90" y="251"/>
                    </a:lnTo>
                    <a:lnTo>
                      <a:pt x="88" y="249"/>
                    </a:lnTo>
                    <a:lnTo>
                      <a:pt x="82" y="241"/>
                    </a:lnTo>
                    <a:lnTo>
                      <a:pt x="74" y="229"/>
                    </a:lnTo>
                    <a:lnTo>
                      <a:pt x="62" y="214"/>
                    </a:lnTo>
                    <a:lnTo>
                      <a:pt x="51" y="197"/>
                    </a:lnTo>
                    <a:lnTo>
                      <a:pt x="38" y="177"/>
                    </a:lnTo>
                    <a:lnTo>
                      <a:pt x="27" y="155"/>
                    </a:lnTo>
                    <a:lnTo>
                      <a:pt x="16" y="132"/>
                    </a:lnTo>
                    <a:lnTo>
                      <a:pt x="7" y="110"/>
                    </a:lnTo>
                    <a:lnTo>
                      <a:pt x="2" y="87"/>
                    </a:lnTo>
                    <a:lnTo>
                      <a:pt x="0" y="67"/>
                    </a:lnTo>
                    <a:lnTo>
                      <a:pt x="4" y="47"/>
                    </a:lnTo>
                    <a:lnTo>
                      <a:pt x="12" y="30"/>
                    </a:lnTo>
                    <a:lnTo>
                      <a:pt x="27" y="16"/>
                    </a:lnTo>
                    <a:lnTo>
                      <a:pt x="49" y="6"/>
                    </a:lnTo>
                    <a:lnTo>
                      <a:pt x="78" y="0"/>
                    </a:lnTo>
                    <a:lnTo>
                      <a:pt x="81" y="1"/>
                    </a:lnTo>
                    <a:lnTo>
                      <a:pt x="85" y="2"/>
                    </a:lnTo>
                    <a:lnTo>
                      <a:pt x="93" y="5"/>
                    </a:lnTo>
                    <a:lnTo>
                      <a:pt x="102" y="9"/>
                    </a:lnTo>
                    <a:lnTo>
                      <a:pt x="111" y="14"/>
                    </a:lnTo>
                    <a:lnTo>
                      <a:pt x="119" y="19"/>
                    </a:lnTo>
                    <a:lnTo>
                      <a:pt x="125" y="26"/>
                    </a:lnTo>
                    <a:lnTo>
                      <a:pt x="127" y="34"/>
                    </a:lnTo>
                    <a:lnTo>
                      <a:pt x="126" y="40"/>
                    </a:lnTo>
                    <a:lnTo>
                      <a:pt x="121" y="40"/>
                    </a:lnTo>
                    <a:lnTo>
                      <a:pt x="114" y="37"/>
                    </a:lnTo>
                    <a:lnTo>
                      <a:pt x="106" y="31"/>
                    </a:lnTo>
                    <a:lnTo>
                      <a:pt x="96" y="25"/>
                    </a:lnTo>
                    <a:lnTo>
                      <a:pt x="85" y="19"/>
                    </a:lnTo>
                    <a:lnTo>
                      <a:pt x="74" y="17"/>
                    </a:lnTo>
                    <a:lnTo>
                      <a:pt x="65" y="17"/>
                    </a:lnTo>
                    <a:lnTo>
                      <a:pt x="58" y="28"/>
                    </a:lnTo>
                    <a:lnTo>
                      <a:pt x="53" y="52"/>
                    </a:lnTo>
                    <a:lnTo>
                      <a:pt x="53" y="85"/>
                    </a:lnTo>
                    <a:lnTo>
                      <a:pt x="57" y="122"/>
                    </a:lnTo>
                    <a:lnTo>
                      <a:pt x="65" y="160"/>
                    </a:lnTo>
                    <a:lnTo>
                      <a:pt x="77" y="193"/>
                    </a:lnTo>
                    <a:lnTo>
                      <a:pt x="95" y="219"/>
                    </a:lnTo>
                    <a:lnTo>
                      <a:pt x="119" y="230"/>
                    </a:lnTo>
                    <a:lnTo>
                      <a:pt x="145" y="230"/>
                    </a:lnTo>
                    <a:lnTo>
                      <a:pt x="171" y="223"/>
                    </a:lnTo>
                    <a:lnTo>
                      <a:pt x="194" y="209"/>
                    </a:lnTo>
                    <a:lnTo>
                      <a:pt x="214" y="192"/>
                    </a:lnTo>
                    <a:lnTo>
                      <a:pt x="232" y="170"/>
                    </a:lnTo>
                    <a:lnTo>
                      <a:pt x="244" y="147"/>
                    </a:lnTo>
                    <a:lnTo>
                      <a:pt x="251" y="123"/>
                    </a:lnTo>
                    <a:lnTo>
                      <a:pt x="251" y="99"/>
                    </a:lnTo>
                    <a:lnTo>
                      <a:pt x="244" y="68"/>
                    </a:lnTo>
                    <a:lnTo>
                      <a:pt x="234" y="46"/>
                    </a:lnTo>
                    <a:lnTo>
                      <a:pt x="220" y="32"/>
                    </a:lnTo>
                    <a:lnTo>
                      <a:pt x="206" y="24"/>
                    </a:lnTo>
                    <a:lnTo>
                      <a:pt x="194" y="21"/>
                    </a:lnTo>
                    <a:lnTo>
                      <a:pt x="182" y="19"/>
                    </a:lnTo>
                    <a:lnTo>
                      <a:pt x="175" y="21"/>
                    </a:lnTo>
                    <a:lnTo>
                      <a:pt x="172"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95" name="Freeform 274"/>
              <p:cNvSpPr>
                <a:spLocks/>
              </p:cNvSpPr>
              <p:nvPr/>
            </p:nvSpPr>
            <p:spPr bwMode="auto">
              <a:xfrm>
                <a:off x="1448" y="2231"/>
                <a:ext cx="43" cy="69"/>
              </a:xfrm>
              <a:custGeom>
                <a:avLst/>
                <a:gdLst>
                  <a:gd name="T0" fmla="*/ 1 w 86"/>
                  <a:gd name="T1" fmla="*/ 1 h 137"/>
                  <a:gd name="T2" fmla="*/ 1 w 86"/>
                  <a:gd name="T3" fmla="*/ 1 h 137"/>
                  <a:gd name="T4" fmla="*/ 1 w 86"/>
                  <a:gd name="T5" fmla="*/ 1 h 137"/>
                  <a:gd name="T6" fmla="*/ 1 w 86"/>
                  <a:gd name="T7" fmla="*/ 1 h 137"/>
                  <a:gd name="T8" fmla="*/ 1 w 86"/>
                  <a:gd name="T9" fmla="*/ 1 h 137"/>
                  <a:gd name="T10" fmla="*/ 1 w 86"/>
                  <a:gd name="T11" fmla="*/ 1 h 137"/>
                  <a:gd name="T12" fmla="*/ 1 w 86"/>
                  <a:gd name="T13" fmla="*/ 1 h 137"/>
                  <a:gd name="T14" fmla="*/ 1 w 86"/>
                  <a:gd name="T15" fmla="*/ 1 h 137"/>
                  <a:gd name="T16" fmla="*/ 1 w 86"/>
                  <a:gd name="T17" fmla="*/ 0 h 137"/>
                  <a:gd name="T18" fmla="*/ 0 w 86"/>
                  <a:gd name="T19" fmla="*/ 1 h 137"/>
                  <a:gd name="T20" fmla="*/ 1 w 86"/>
                  <a:gd name="T21" fmla="*/ 1 h 137"/>
                  <a:gd name="T22" fmla="*/ 1 w 86"/>
                  <a:gd name="T23" fmla="*/ 1 h 137"/>
                  <a:gd name="T24" fmla="*/ 1 w 86"/>
                  <a:gd name="T25" fmla="*/ 1 h 137"/>
                  <a:gd name="T26" fmla="*/ 1 w 86"/>
                  <a:gd name="T27" fmla="*/ 1 h 137"/>
                  <a:gd name="T28" fmla="*/ 1 w 86"/>
                  <a:gd name="T29" fmla="*/ 1 h 137"/>
                  <a:gd name="T30" fmla="*/ 1 w 86"/>
                  <a:gd name="T31" fmla="*/ 1 h 137"/>
                  <a:gd name="T32" fmla="*/ 1 w 86"/>
                  <a:gd name="T33" fmla="*/ 1 h 137"/>
                  <a:gd name="T34" fmla="*/ 1 w 86"/>
                  <a:gd name="T35" fmla="*/ 1 h 137"/>
                  <a:gd name="T36" fmla="*/ 1 w 86"/>
                  <a:gd name="T37" fmla="*/ 1 h 1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6"/>
                  <a:gd name="T58" fmla="*/ 0 h 137"/>
                  <a:gd name="T59" fmla="*/ 86 w 86"/>
                  <a:gd name="T60" fmla="*/ 137 h 1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6" h="137">
                    <a:moveTo>
                      <a:pt x="86" y="136"/>
                    </a:moveTo>
                    <a:lnTo>
                      <a:pt x="86" y="131"/>
                    </a:lnTo>
                    <a:lnTo>
                      <a:pt x="85" y="113"/>
                    </a:lnTo>
                    <a:lnTo>
                      <a:pt x="84" y="91"/>
                    </a:lnTo>
                    <a:lnTo>
                      <a:pt x="82" y="65"/>
                    </a:lnTo>
                    <a:lnTo>
                      <a:pt x="76" y="40"/>
                    </a:lnTo>
                    <a:lnTo>
                      <a:pt x="69" y="18"/>
                    </a:lnTo>
                    <a:lnTo>
                      <a:pt x="59" y="4"/>
                    </a:lnTo>
                    <a:lnTo>
                      <a:pt x="45" y="0"/>
                    </a:lnTo>
                    <a:lnTo>
                      <a:pt x="0" y="34"/>
                    </a:lnTo>
                    <a:lnTo>
                      <a:pt x="3" y="34"/>
                    </a:lnTo>
                    <a:lnTo>
                      <a:pt x="12" y="34"/>
                    </a:lnTo>
                    <a:lnTo>
                      <a:pt x="24" y="36"/>
                    </a:lnTo>
                    <a:lnTo>
                      <a:pt x="38" y="43"/>
                    </a:lnTo>
                    <a:lnTo>
                      <a:pt x="52" y="55"/>
                    </a:lnTo>
                    <a:lnTo>
                      <a:pt x="63" y="73"/>
                    </a:lnTo>
                    <a:lnTo>
                      <a:pt x="70" y="101"/>
                    </a:lnTo>
                    <a:lnTo>
                      <a:pt x="73" y="137"/>
                    </a:lnTo>
                    <a:lnTo>
                      <a:pt x="86" y="1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96" name="Freeform 275"/>
              <p:cNvSpPr>
                <a:spLocks/>
              </p:cNvSpPr>
              <p:nvPr/>
            </p:nvSpPr>
            <p:spPr bwMode="auto">
              <a:xfrm>
                <a:off x="1192" y="2359"/>
                <a:ext cx="437" cy="188"/>
              </a:xfrm>
              <a:custGeom>
                <a:avLst/>
                <a:gdLst>
                  <a:gd name="T0" fmla="*/ 1 w 874"/>
                  <a:gd name="T1" fmla="*/ 0 h 377"/>
                  <a:gd name="T2" fmla="*/ 1 w 874"/>
                  <a:gd name="T3" fmla="*/ 0 h 377"/>
                  <a:gd name="T4" fmla="*/ 1 w 874"/>
                  <a:gd name="T5" fmla="*/ 0 h 377"/>
                  <a:gd name="T6" fmla="*/ 1 w 874"/>
                  <a:gd name="T7" fmla="*/ 0 h 377"/>
                  <a:gd name="T8" fmla="*/ 1 w 874"/>
                  <a:gd name="T9" fmla="*/ 0 h 377"/>
                  <a:gd name="T10" fmla="*/ 1 w 874"/>
                  <a:gd name="T11" fmla="*/ 0 h 377"/>
                  <a:gd name="T12" fmla="*/ 1 w 874"/>
                  <a:gd name="T13" fmla="*/ 0 h 377"/>
                  <a:gd name="T14" fmla="*/ 1 w 874"/>
                  <a:gd name="T15" fmla="*/ 0 h 377"/>
                  <a:gd name="T16" fmla="*/ 1 w 874"/>
                  <a:gd name="T17" fmla="*/ 0 h 377"/>
                  <a:gd name="T18" fmla="*/ 1 w 874"/>
                  <a:gd name="T19" fmla="*/ 0 h 377"/>
                  <a:gd name="T20" fmla="*/ 1 w 874"/>
                  <a:gd name="T21" fmla="*/ 0 h 377"/>
                  <a:gd name="T22" fmla="*/ 1 w 874"/>
                  <a:gd name="T23" fmla="*/ 0 h 377"/>
                  <a:gd name="T24" fmla="*/ 1 w 874"/>
                  <a:gd name="T25" fmla="*/ 0 h 377"/>
                  <a:gd name="T26" fmla="*/ 1 w 874"/>
                  <a:gd name="T27" fmla="*/ 0 h 377"/>
                  <a:gd name="T28" fmla="*/ 1 w 874"/>
                  <a:gd name="T29" fmla="*/ 0 h 377"/>
                  <a:gd name="T30" fmla="*/ 1 w 874"/>
                  <a:gd name="T31" fmla="*/ 0 h 377"/>
                  <a:gd name="T32" fmla="*/ 1 w 874"/>
                  <a:gd name="T33" fmla="*/ 0 h 377"/>
                  <a:gd name="T34" fmla="*/ 1 w 874"/>
                  <a:gd name="T35" fmla="*/ 0 h 377"/>
                  <a:gd name="T36" fmla="*/ 1 w 874"/>
                  <a:gd name="T37" fmla="*/ 0 h 377"/>
                  <a:gd name="T38" fmla="*/ 1 w 874"/>
                  <a:gd name="T39" fmla="*/ 0 h 377"/>
                  <a:gd name="T40" fmla="*/ 1 w 874"/>
                  <a:gd name="T41" fmla="*/ 0 h 377"/>
                  <a:gd name="T42" fmla="*/ 1 w 874"/>
                  <a:gd name="T43" fmla="*/ 0 h 377"/>
                  <a:gd name="T44" fmla="*/ 1 w 874"/>
                  <a:gd name="T45" fmla="*/ 0 h 377"/>
                  <a:gd name="T46" fmla="*/ 1 w 874"/>
                  <a:gd name="T47" fmla="*/ 0 h 377"/>
                  <a:gd name="T48" fmla="*/ 1 w 874"/>
                  <a:gd name="T49" fmla="*/ 0 h 377"/>
                  <a:gd name="T50" fmla="*/ 1 w 874"/>
                  <a:gd name="T51" fmla="*/ 0 h 377"/>
                  <a:gd name="T52" fmla="*/ 1 w 874"/>
                  <a:gd name="T53" fmla="*/ 0 h 377"/>
                  <a:gd name="T54" fmla="*/ 1 w 874"/>
                  <a:gd name="T55" fmla="*/ 0 h 377"/>
                  <a:gd name="T56" fmla="*/ 1 w 874"/>
                  <a:gd name="T57" fmla="*/ 0 h 377"/>
                  <a:gd name="T58" fmla="*/ 1 w 874"/>
                  <a:gd name="T59" fmla="*/ 0 h 377"/>
                  <a:gd name="T60" fmla="*/ 1 w 874"/>
                  <a:gd name="T61" fmla="*/ 0 h 377"/>
                  <a:gd name="T62" fmla="*/ 1 w 874"/>
                  <a:gd name="T63" fmla="*/ 0 h 377"/>
                  <a:gd name="T64" fmla="*/ 1 w 874"/>
                  <a:gd name="T65" fmla="*/ 0 h 377"/>
                  <a:gd name="T66" fmla="*/ 1 w 874"/>
                  <a:gd name="T67" fmla="*/ 0 h 377"/>
                  <a:gd name="T68" fmla="*/ 1 w 874"/>
                  <a:gd name="T69" fmla="*/ 0 h 377"/>
                  <a:gd name="T70" fmla="*/ 1 w 874"/>
                  <a:gd name="T71" fmla="*/ 0 h 377"/>
                  <a:gd name="T72" fmla="*/ 1 w 874"/>
                  <a:gd name="T73" fmla="*/ 0 h 377"/>
                  <a:gd name="T74" fmla="*/ 1 w 874"/>
                  <a:gd name="T75" fmla="*/ 0 h 377"/>
                  <a:gd name="T76" fmla="*/ 1 w 874"/>
                  <a:gd name="T77" fmla="*/ 0 h 377"/>
                  <a:gd name="T78" fmla="*/ 1 w 874"/>
                  <a:gd name="T79" fmla="*/ 0 h 377"/>
                  <a:gd name="T80" fmla="*/ 1 w 874"/>
                  <a:gd name="T81" fmla="*/ 0 h 377"/>
                  <a:gd name="T82" fmla="*/ 1 w 874"/>
                  <a:gd name="T83" fmla="*/ 0 h 377"/>
                  <a:gd name="T84" fmla="*/ 1 w 874"/>
                  <a:gd name="T85" fmla="*/ 0 h 377"/>
                  <a:gd name="T86" fmla="*/ 1 w 874"/>
                  <a:gd name="T87" fmla="*/ 0 h 3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74"/>
                  <a:gd name="T133" fmla="*/ 0 h 377"/>
                  <a:gd name="T134" fmla="*/ 874 w 874"/>
                  <a:gd name="T135" fmla="*/ 377 h 3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74" h="377">
                    <a:moveTo>
                      <a:pt x="0" y="0"/>
                    </a:moveTo>
                    <a:lnTo>
                      <a:pt x="1" y="9"/>
                    </a:lnTo>
                    <a:lnTo>
                      <a:pt x="4" y="32"/>
                    </a:lnTo>
                    <a:lnTo>
                      <a:pt x="11" y="66"/>
                    </a:lnTo>
                    <a:lnTo>
                      <a:pt x="19" y="105"/>
                    </a:lnTo>
                    <a:lnTo>
                      <a:pt x="30" y="147"/>
                    </a:lnTo>
                    <a:lnTo>
                      <a:pt x="42" y="187"/>
                    </a:lnTo>
                    <a:lnTo>
                      <a:pt x="56" y="220"/>
                    </a:lnTo>
                    <a:lnTo>
                      <a:pt x="71" y="242"/>
                    </a:lnTo>
                    <a:lnTo>
                      <a:pt x="79" y="250"/>
                    </a:lnTo>
                    <a:lnTo>
                      <a:pt x="90" y="259"/>
                    </a:lnTo>
                    <a:lnTo>
                      <a:pt x="100" y="270"/>
                    </a:lnTo>
                    <a:lnTo>
                      <a:pt x="112" y="279"/>
                    </a:lnTo>
                    <a:lnTo>
                      <a:pt x="124" y="289"/>
                    </a:lnTo>
                    <a:lnTo>
                      <a:pt x="138" y="299"/>
                    </a:lnTo>
                    <a:lnTo>
                      <a:pt x="152" y="310"/>
                    </a:lnTo>
                    <a:lnTo>
                      <a:pt x="166" y="319"/>
                    </a:lnTo>
                    <a:lnTo>
                      <a:pt x="181" y="328"/>
                    </a:lnTo>
                    <a:lnTo>
                      <a:pt x="196" y="337"/>
                    </a:lnTo>
                    <a:lnTo>
                      <a:pt x="209" y="346"/>
                    </a:lnTo>
                    <a:lnTo>
                      <a:pt x="224" y="351"/>
                    </a:lnTo>
                    <a:lnTo>
                      <a:pt x="238" y="357"/>
                    </a:lnTo>
                    <a:lnTo>
                      <a:pt x="252" y="362"/>
                    </a:lnTo>
                    <a:lnTo>
                      <a:pt x="265" y="364"/>
                    </a:lnTo>
                    <a:lnTo>
                      <a:pt x="277" y="365"/>
                    </a:lnTo>
                    <a:lnTo>
                      <a:pt x="292" y="365"/>
                    </a:lnTo>
                    <a:lnTo>
                      <a:pt x="315" y="365"/>
                    </a:lnTo>
                    <a:lnTo>
                      <a:pt x="342" y="366"/>
                    </a:lnTo>
                    <a:lnTo>
                      <a:pt x="374" y="367"/>
                    </a:lnTo>
                    <a:lnTo>
                      <a:pt x="410" y="367"/>
                    </a:lnTo>
                    <a:lnTo>
                      <a:pt x="447" y="369"/>
                    </a:lnTo>
                    <a:lnTo>
                      <a:pt x="486" y="370"/>
                    </a:lnTo>
                    <a:lnTo>
                      <a:pt x="525" y="371"/>
                    </a:lnTo>
                    <a:lnTo>
                      <a:pt x="564" y="372"/>
                    </a:lnTo>
                    <a:lnTo>
                      <a:pt x="600" y="373"/>
                    </a:lnTo>
                    <a:lnTo>
                      <a:pt x="634" y="374"/>
                    </a:lnTo>
                    <a:lnTo>
                      <a:pt x="664" y="374"/>
                    </a:lnTo>
                    <a:lnTo>
                      <a:pt x="690" y="375"/>
                    </a:lnTo>
                    <a:lnTo>
                      <a:pt x="709" y="377"/>
                    </a:lnTo>
                    <a:lnTo>
                      <a:pt x="721" y="377"/>
                    </a:lnTo>
                    <a:lnTo>
                      <a:pt x="725" y="377"/>
                    </a:lnTo>
                    <a:lnTo>
                      <a:pt x="729" y="374"/>
                    </a:lnTo>
                    <a:lnTo>
                      <a:pt x="738" y="366"/>
                    </a:lnTo>
                    <a:lnTo>
                      <a:pt x="751" y="356"/>
                    </a:lnTo>
                    <a:lnTo>
                      <a:pt x="767" y="342"/>
                    </a:lnTo>
                    <a:lnTo>
                      <a:pt x="782" y="327"/>
                    </a:lnTo>
                    <a:lnTo>
                      <a:pt x="797" y="311"/>
                    </a:lnTo>
                    <a:lnTo>
                      <a:pt x="809" y="297"/>
                    </a:lnTo>
                    <a:lnTo>
                      <a:pt x="818" y="284"/>
                    </a:lnTo>
                    <a:lnTo>
                      <a:pt x="824" y="268"/>
                    </a:lnTo>
                    <a:lnTo>
                      <a:pt x="834" y="246"/>
                    </a:lnTo>
                    <a:lnTo>
                      <a:pt x="845" y="220"/>
                    </a:lnTo>
                    <a:lnTo>
                      <a:pt x="857" y="190"/>
                    </a:lnTo>
                    <a:lnTo>
                      <a:pt x="866" y="159"/>
                    </a:lnTo>
                    <a:lnTo>
                      <a:pt x="873" y="129"/>
                    </a:lnTo>
                    <a:lnTo>
                      <a:pt x="874" y="103"/>
                    </a:lnTo>
                    <a:lnTo>
                      <a:pt x="871" y="80"/>
                    </a:lnTo>
                    <a:lnTo>
                      <a:pt x="866" y="75"/>
                    </a:lnTo>
                    <a:lnTo>
                      <a:pt x="858" y="70"/>
                    </a:lnTo>
                    <a:lnTo>
                      <a:pt x="844" y="66"/>
                    </a:lnTo>
                    <a:lnTo>
                      <a:pt x="828" y="61"/>
                    </a:lnTo>
                    <a:lnTo>
                      <a:pt x="807" y="56"/>
                    </a:lnTo>
                    <a:lnTo>
                      <a:pt x="783" y="53"/>
                    </a:lnTo>
                    <a:lnTo>
                      <a:pt x="755" y="48"/>
                    </a:lnTo>
                    <a:lnTo>
                      <a:pt x="727" y="45"/>
                    </a:lnTo>
                    <a:lnTo>
                      <a:pt x="694" y="42"/>
                    </a:lnTo>
                    <a:lnTo>
                      <a:pt x="660" y="38"/>
                    </a:lnTo>
                    <a:lnTo>
                      <a:pt x="624" y="35"/>
                    </a:lnTo>
                    <a:lnTo>
                      <a:pt x="586" y="31"/>
                    </a:lnTo>
                    <a:lnTo>
                      <a:pt x="548" y="28"/>
                    </a:lnTo>
                    <a:lnTo>
                      <a:pt x="508" y="25"/>
                    </a:lnTo>
                    <a:lnTo>
                      <a:pt x="469" y="22"/>
                    </a:lnTo>
                    <a:lnTo>
                      <a:pt x="428" y="20"/>
                    </a:lnTo>
                    <a:lnTo>
                      <a:pt x="388" y="17"/>
                    </a:lnTo>
                    <a:lnTo>
                      <a:pt x="348" y="15"/>
                    </a:lnTo>
                    <a:lnTo>
                      <a:pt x="308" y="13"/>
                    </a:lnTo>
                    <a:lnTo>
                      <a:pt x="270" y="12"/>
                    </a:lnTo>
                    <a:lnTo>
                      <a:pt x="234" y="9"/>
                    </a:lnTo>
                    <a:lnTo>
                      <a:pt x="198" y="8"/>
                    </a:lnTo>
                    <a:lnTo>
                      <a:pt x="164" y="6"/>
                    </a:lnTo>
                    <a:lnTo>
                      <a:pt x="133" y="5"/>
                    </a:lnTo>
                    <a:lnTo>
                      <a:pt x="105" y="4"/>
                    </a:lnTo>
                    <a:lnTo>
                      <a:pt x="78" y="2"/>
                    </a:lnTo>
                    <a:lnTo>
                      <a:pt x="56" y="2"/>
                    </a:lnTo>
                    <a:lnTo>
                      <a:pt x="37" y="1"/>
                    </a:lnTo>
                    <a:lnTo>
                      <a:pt x="21" y="1"/>
                    </a:lnTo>
                    <a:lnTo>
                      <a:pt x="9" y="0"/>
                    </a:lnTo>
                    <a:lnTo>
                      <a:pt x="2" y="0"/>
                    </a:lnTo>
                    <a:lnTo>
                      <a:pt x="0" y="0"/>
                    </a:lnTo>
                    <a:close/>
                  </a:path>
                </a:pathLst>
              </a:custGeom>
              <a:solidFill>
                <a:srgbClr val="63C4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97" name="Freeform 276"/>
              <p:cNvSpPr>
                <a:spLocks/>
              </p:cNvSpPr>
              <p:nvPr/>
            </p:nvSpPr>
            <p:spPr bwMode="auto">
              <a:xfrm>
                <a:off x="1195" y="2299"/>
                <a:ext cx="444" cy="118"/>
              </a:xfrm>
              <a:custGeom>
                <a:avLst/>
                <a:gdLst>
                  <a:gd name="T0" fmla="*/ 1 w 886"/>
                  <a:gd name="T1" fmla="*/ 0 h 237"/>
                  <a:gd name="T2" fmla="*/ 1 w 886"/>
                  <a:gd name="T3" fmla="*/ 0 h 237"/>
                  <a:gd name="T4" fmla="*/ 1 w 886"/>
                  <a:gd name="T5" fmla="*/ 0 h 237"/>
                  <a:gd name="T6" fmla="*/ 1 w 886"/>
                  <a:gd name="T7" fmla="*/ 0 h 237"/>
                  <a:gd name="T8" fmla="*/ 1 w 886"/>
                  <a:gd name="T9" fmla="*/ 0 h 237"/>
                  <a:gd name="T10" fmla="*/ 0 w 886"/>
                  <a:gd name="T11" fmla="*/ 0 h 237"/>
                  <a:gd name="T12" fmla="*/ 1 w 886"/>
                  <a:gd name="T13" fmla="*/ 0 h 237"/>
                  <a:gd name="T14" fmla="*/ 1 w 886"/>
                  <a:gd name="T15" fmla="*/ 0 h 237"/>
                  <a:gd name="T16" fmla="*/ 1 w 886"/>
                  <a:gd name="T17" fmla="*/ 0 h 237"/>
                  <a:gd name="T18" fmla="*/ 1 w 886"/>
                  <a:gd name="T19" fmla="*/ 0 h 237"/>
                  <a:gd name="T20" fmla="*/ 1 w 886"/>
                  <a:gd name="T21" fmla="*/ 0 h 237"/>
                  <a:gd name="T22" fmla="*/ 1 w 886"/>
                  <a:gd name="T23" fmla="*/ 0 h 237"/>
                  <a:gd name="T24" fmla="*/ 1 w 886"/>
                  <a:gd name="T25" fmla="*/ 0 h 237"/>
                  <a:gd name="T26" fmla="*/ 1 w 886"/>
                  <a:gd name="T27" fmla="*/ 0 h 237"/>
                  <a:gd name="T28" fmla="*/ 1 w 886"/>
                  <a:gd name="T29" fmla="*/ 0 h 237"/>
                  <a:gd name="T30" fmla="*/ 1 w 886"/>
                  <a:gd name="T31" fmla="*/ 0 h 237"/>
                  <a:gd name="T32" fmla="*/ 1 w 886"/>
                  <a:gd name="T33" fmla="*/ 0 h 237"/>
                  <a:gd name="T34" fmla="*/ 1 w 886"/>
                  <a:gd name="T35" fmla="*/ 0 h 237"/>
                  <a:gd name="T36" fmla="*/ 1 w 886"/>
                  <a:gd name="T37" fmla="*/ 0 h 237"/>
                  <a:gd name="T38" fmla="*/ 1 w 886"/>
                  <a:gd name="T39" fmla="*/ 0 h 237"/>
                  <a:gd name="T40" fmla="*/ 1 w 886"/>
                  <a:gd name="T41" fmla="*/ 0 h 237"/>
                  <a:gd name="T42" fmla="*/ 1 w 886"/>
                  <a:gd name="T43" fmla="*/ 0 h 237"/>
                  <a:gd name="T44" fmla="*/ 1 w 886"/>
                  <a:gd name="T45" fmla="*/ 0 h 237"/>
                  <a:gd name="T46" fmla="*/ 1 w 886"/>
                  <a:gd name="T47" fmla="*/ 0 h 237"/>
                  <a:gd name="T48" fmla="*/ 1 w 886"/>
                  <a:gd name="T49" fmla="*/ 0 h 237"/>
                  <a:gd name="T50" fmla="*/ 1 w 886"/>
                  <a:gd name="T51" fmla="*/ 0 h 237"/>
                  <a:gd name="T52" fmla="*/ 1 w 886"/>
                  <a:gd name="T53" fmla="*/ 0 h 237"/>
                  <a:gd name="T54" fmla="*/ 1 w 886"/>
                  <a:gd name="T55" fmla="*/ 0 h 237"/>
                  <a:gd name="T56" fmla="*/ 1 w 886"/>
                  <a:gd name="T57" fmla="*/ 0 h 237"/>
                  <a:gd name="T58" fmla="*/ 1 w 886"/>
                  <a:gd name="T59" fmla="*/ 0 h 237"/>
                  <a:gd name="T60" fmla="*/ 1 w 886"/>
                  <a:gd name="T61" fmla="*/ 0 h 237"/>
                  <a:gd name="T62" fmla="*/ 1 w 886"/>
                  <a:gd name="T63" fmla="*/ 0 h 237"/>
                  <a:gd name="T64" fmla="*/ 1 w 886"/>
                  <a:gd name="T65" fmla="*/ 0 h 237"/>
                  <a:gd name="T66" fmla="*/ 1 w 886"/>
                  <a:gd name="T67" fmla="*/ 0 h 237"/>
                  <a:gd name="T68" fmla="*/ 1 w 886"/>
                  <a:gd name="T69" fmla="*/ 0 h 237"/>
                  <a:gd name="T70" fmla="*/ 1 w 886"/>
                  <a:gd name="T71" fmla="*/ 0 h 237"/>
                  <a:gd name="T72" fmla="*/ 1 w 886"/>
                  <a:gd name="T73" fmla="*/ 0 h 237"/>
                  <a:gd name="T74" fmla="*/ 1 w 886"/>
                  <a:gd name="T75" fmla="*/ 0 h 237"/>
                  <a:gd name="T76" fmla="*/ 1 w 886"/>
                  <a:gd name="T77" fmla="*/ 0 h 237"/>
                  <a:gd name="T78" fmla="*/ 1 w 886"/>
                  <a:gd name="T79" fmla="*/ 0 h 237"/>
                  <a:gd name="T80" fmla="*/ 1 w 886"/>
                  <a:gd name="T81" fmla="*/ 0 h 237"/>
                  <a:gd name="T82" fmla="*/ 1 w 886"/>
                  <a:gd name="T83" fmla="*/ 0 h 237"/>
                  <a:gd name="T84" fmla="*/ 1 w 886"/>
                  <a:gd name="T85" fmla="*/ 0 h 237"/>
                  <a:gd name="T86" fmla="*/ 1 w 886"/>
                  <a:gd name="T87" fmla="*/ 0 h 237"/>
                  <a:gd name="T88" fmla="*/ 1 w 886"/>
                  <a:gd name="T89" fmla="*/ 0 h 237"/>
                  <a:gd name="T90" fmla="*/ 1 w 886"/>
                  <a:gd name="T91" fmla="*/ 0 h 237"/>
                  <a:gd name="T92" fmla="*/ 1 w 886"/>
                  <a:gd name="T93" fmla="*/ 0 h 237"/>
                  <a:gd name="T94" fmla="*/ 1 w 886"/>
                  <a:gd name="T95" fmla="*/ 0 h 237"/>
                  <a:gd name="T96" fmla="*/ 1 w 886"/>
                  <a:gd name="T97" fmla="*/ 0 h 237"/>
                  <a:gd name="T98" fmla="*/ 1 w 886"/>
                  <a:gd name="T99" fmla="*/ 0 h 237"/>
                  <a:gd name="T100" fmla="*/ 1 w 886"/>
                  <a:gd name="T101" fmla="*/ 0 h 237"/>
                  <a:gd name="T102" fmla="*/ 1 w 886"/>
                  <a:gd name="T103" fmla="*/ 0 h 237"/>
                  <a:gd name="T104" fmla="*/ 1 w 886"/>
                  <a:gd name="T105" fmla="*/ 0 h 237"/>
                  <a:gd name="T106" fmla="*/ 1 w 886"/>
                  <a:gd name="T107" fmla="*/ 0 h 237"/>
                  <a:gd name="T108" fmla="*/ 1 w 886"/>
                  <a:gd name="T109" fmla="*/ 0 h 237"/>
                  <a:gd name="T110" fmla="*/ 1 w 886"/>
                  <a:gd name="T111" fmla="*/ 0 h 237"/>
                  <a:gd name="T112" fmla="*/ 1 w 886"/>
                  <a:gd name="T113" fmla="*/ 0 h 237"/>
                  <a:gd name="T114" fmla="*/ 1 w 886"/>
                  <a:gd name="T115" fmla="*/ 0 h 237"/>
                  <a:gd name="T116" fmla="*/ 1 w 886"/>
                  <a:gd name="T117" fmla="*/ 0 h 237"/>
                  <a:gd name="T118" fmla="*/ 1 w 886"/>
                  <a:gd name="T119" fmla="*/ 0 h 23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86"/>
                  <a:gd name="T181" fmla="*/ 0 h 237"/>
                  <a:gd name="T182" fmla="*/ 886 w 886"/>
                  <a:gd name="T183" fmla="*/ 237 h 23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86" h="237">
                    <a:moveTo>
                      <a:pt x="8" y="0"/>
                    </a:moveTo>
                    <a:lnTo>
                      <a:pt x="6" y="5"/>
                    </a:lnTo>
                    <a:lnTo>
                      <a:pt x="4" y="17"/>
                    </a:lnTo>
                    <a:lnTo>
                      <a:pt x="2" y="36"/>
                    </a:lnTo>
                    <a:lnTo>
                      <a:pt x="1" y="58"/>
                    </a:lnTo>
                    <a:lnTo>
                      <a:pt x="0" y="81"/>
                    </a:lnTo>
                    <a:lnTo>
                      <a:pt x="3" y="103"/>
                    </a:lnTo>
                    <a:lnTo>
                      <a:pt x="9" y="121"/>
                    </a:lnTo>
                    <a:lnTo>
                      <a:pt x="20" y="135"/>
                    </a:lnTo>
                    <a:lnTo>
                      <a:pt x="38" y="145"/>
                    </a:lnTo>
                    <a:lnTo>
                      <a:pt x="61" y="154"/>
                    </a:lnTo>
                    <a:lnTo>
                      <a:pt x="85" y="164"/>
                    </a:lnTo>
                    <a:lnTo>
                      <a:pt x="110" y="172"/>
                    </a:lnTo>
                    <a:lnTo>
                      <a:pt x="134" y="179"/>
                    </a:lnTo>
                    <a:lnTo>
                      <a:pt x="154" y="184"/>
                    </a:lnTo>
                    <a:lnTo>
                      <a:pt x="168" y="188"/>
                    </a:lnTo>
                    <a:lnTo>
                      <a:pt x="172" y="189"/>
                    </a:lnTo>
                    <a:lnTo>
                      <a:pt x="695" y="237"/>
                    </a:lnTo>
                    <a:lnTo>
                      <a:pt x="701" y="237"/>
                    </a:lnTo>
                    <a:lnTo>
                      <a:pt x="717" y="236"/>
                    </a:lnTo>
                    <a:lnTo>
                      <a:pt x="739" y="234"/>
                    </a:lnTo>
                    <a:lnTo>
                      <a:pt x="767" y="232"/>
                    </a:lnTo>
                    <a:lnTo>
                      <a:pt x="794" y="229"/>
                    </a:lnTo>
                    <a:lnTo>
                      <a:pt x="822" y="227"/>
                    </a:lnTo>
                    <a:lnTo>
                      <a:pt x="844" y="224"/>
                    </a:lnTo>
                    <a:lnTo>
                      <a:pt x="860" y="220"/>
                    </a:lnTo>
                    <a:lnTo>
                      <a:pt x="886" y="137"/>
                    </a:lnTo>
                    <a:lnTo>
                      <a:pt x="884" y="137"/>
                    </a:lnTo>
                    <a:lnTo>
                      <a:pt x="877" y="138"/>
                    </a:lnTo>
                    <a:lnTo>
                      <a:pt x="867" y="139"/>
                    </a:lnTo>
                    <a:lnTo>
                      <a:pt x="853" y="141"/>
                    </a:lnTo>
                    <a:lnTo>
                      <a:pt x="837" y="142"/>
                    </a:lnTo>
                    <a:lnTo>
                      <a:pt x="818" y="144"/>
                    </a:lnTo>
                    <a:lnTo>
                      <a:pt x="798" y="145"/>
                    </a:lnTo>
                    <a:lnTo>
                      <a:pt x="776" y="148"/>
                    </a:lnTo>
                    <a:lnTo>
                      <a:pt x="754" y="150"/>
                    </a:lnTo>
                    <a:lnTo>
                      <a:pt x="731" y="152"/>
                    </a:lnTo>
                    <a:lnTo>
                      <a:pt x="709" y="153"/>
                    </a:lnTo>
                    <a:lnTo>
                      <a:pt x="688" y="156"/>
                    </a:lnTo>
                    <a:lnTo>
                      <a:pt x="669" y="158"/>
                    </a:lnTo>
                    <a:lnTo>
                      <a:pt x="651" y="159"/>
                    </a:lnTo>
                    <a:lnTo>
                      <a:pt x="636" y="160"/>
                    </a:lnTo>
                    <a:lnTo>
                      <a:pt x="625" y="161"/>
                    </a:lnTo>
                    <a:lnTo>
                      <a:pt x="612" y="161"/>
                    </a:lnTo>
                    <a:lnTo>
                      <a:pt x="594" y="159"/>
                    </a:lnTo>
                    <a:lnTo>
                      <a:pt x="571" y="156"/>
                    </a:lnTo>
                    <a:lnTo>
                      <a:pt x="544" y="150"/>
                    </a:lnTo>
                    <a:lnTo>
                      <a:pt x="516" y="144"/>
                    </a:lnTo>
                    <a:lnTo>
                      <a:pt x="484" y="137"/>
                    </a:lnTo>
                    <a:lnTo>
                      <a:pt x="453" y="130"/>
                    </a:lnTo>
                    <a:lnTo>
                      <a:pt x="421" y="123"/>
                    </a:lnTo>
                    <a:lnTo>
                      <a:pt x="390" y="115"/>
                    </a:lnTo>
                    <a:lnTo>
                      <a:pt x="360" y="108"/>
                    </a:lnTo>
                    <a:lnTo>
                      <a:pt x="332" y="101"/>
                    </a:lnTo>
                    <a:lnTo>
                      <a:pt x="308" y="95"/>
                    </a:lnTo>
                    <a:lnTo>
                      <a:pt x="287" y="90"/>
                    </a:lnTo>
                    <a:lnTo>
                      <a:pt x="273" y="85"/>
                    </a:lnTo>
                    <a:lnTo>
                      <a:pt x="262" y="83"/>
                    </a:lnTo>
                    <a:lnTo>
                      <a:pt x="259" y="82"/>
                    </a:lnTo>
                    <a:lnTo>
                      <a:pt x="8" y="0"/>
                    </a:lnTo>
                    <a:close/>
                  </a:path>
                </a:pathLst>
              </a:custGeom>
              <a:solidFill>
                <a:srgbClr val="F7BC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98" name="Freeform 277"/>
              <p:cNvSpPr>
                <a:spLocks/>
              </p:cNvSpPr>
              <p:nvPr/>
            </p:nvSpPr>
            <p:spPr bwMode="auto">
              <a:xfrm>
                <a:off x="1405" y="2158"/>
                <a:ext cx="118" cy="125"/>
              </a:xfrm>
              <a:custGeom>
                <a:avLst/>
                <a:gdLst>
                  <a:gd name="T0" fmla="*/ 1 w 235"/>
                  <a:gd name="T1" fmla="*/ 1 h 250"/>
                  <a:gd name="T2" fmla="*/ 1 w 235"/>
                  <a:gd name="T3" fmla="*/ 1 h 250"/>
                  <a:gd name="T4" fmla="*/ 1 w 235"/>
                  <a:gd name="T5" fmla="*/ 1 h 250"/>
                  <a:gd name="T6" fmla="*/ 1 w 235"/>
                  <a:gd name="T7" fmla="*/ 1 h 250"/>
                  <a:gd name="T8" fmla="*/ 1 w 235"/>
                  <a:gd name="T9" fmla="*/ 1 h 250"/>
                  <a:gd name="T10" fmla="*/ 1 w 235"/>
                  <a:gd name="T11" fmla="*/ 1 h 250"/>
                  <a:gd name="T12" fmla="*/ 1 w 235"/>
                  <a:gd name="T13" fmla="*/ 1 h 250"/>
                  <a:gd name="T14" fmla="*/ 1 w 235"/>
                  <a:gd name="T15" fmla="*/ 1 h 250"/>
                  <a:gd name="T16" fmla="*/ 1 w 235"/>
                  <a:gd name="T17" fmla="*/ 1 h 250"/>
                  <a:gd name="T18" fmla="*/ 0 w 235"/>
                  <a:gd name="T19" fmla="*/ 1 h 250"/>
                  <a:gd name="T20" fmla="*/ 1 w 235"/>
                  <a:gd name="T21" fmla="*/ 1 h 250"/>
                  <a:gd name="T22" fmla="*/ 1 w 235"/>
                  <a:gd name="T23" fmla="*/ 1 h 250"/>
                  <a:gd name="T24" fmla="*/ 1 w 235"/>
                  <a:gd name="T25" fmla="*/ 1 h 250"/>
                  <a:gd name="T26" fmla="*/ 1 w 235"/>
                  <a:gd name="T27" fmla="*/ 1 h 250"/>
                  <a:gd name="T28" fmla="*/ 1 w 235"/>
                  <a:gd name="T29" fmla="*/ 1 h 250"/>
                  <a:gd name="T30" fmla="*/ 1 w 235"/>
                  <a:gd name="T31" fmla="*/ 1 h 250"/>
                  <a:gd name="T32" fmla="*/ 1 w 235"/>
                  <a:gd name="T33" fmla="*/ 1 h 250"/>
                  <a:gd name="T34" fmla="*/ 1 w 235"/>
                  <a:gd name="T35" fmla="*/ 1 h 250"/>
                  <a:gd name="T36" fmla="*/ 1 w 235"/>
                  <a:gd name="T37" fmla="*/ 1 h 250"/>
                  <a:gd name="T38" fmla="*/ 1 w 235"/>
                  <a:gd name="T39" fmla="*/ 1 h 250"/>
                  <a:gd name="T40" fmla="*/ 1 w 235"/>
                  <a:gd name="T41" fmla="*/ 1 h 250"/>
                  <a:gd name="T42" fmla="*/ 1 w 235"/>
                  <a:gd name="T43" fmla="*/ 1 h 250"/>
                  <a:gd name="T44" fmla="*/ 1 w 235"/>
                  <a:gd name="T45" fmla="*/ 1 h 250"/>
                  <a:gd name="T46" fmla="*/ 1 w 235"/>
                  <a:gd name="T47" fmla="*/ 1 h 250"/>
                  <a:gd name="T48" fmla="*/ 1 w 235"/>
                  <a:gd name="T49" fmla="*/ 1 h 250"/>
                  <a:gd name="T50" fmla="*/ 1 w 235"/>
                  <a:gd name="T51" fmla="*/ 1 h 250"/>
                  <a:gd name="T52" fmla="*/ 1 w 235"/>
                  <a:gd name="T53" fmla="*/ 1 h 250"/>
                  <a:gd name="T54" fmla="*/ 1 w 235"/>
                  <a:gd name="T55" fmla="*/ 1 h 250"/>
                  <a:gd name="T56" fmla="*/ 1 w 235"/>
                  <a:gd name="T57" fmla="*/ 1 h 250"/>
                  <a:gd name="T58" fmla="*/ 1 w 235"/>
                  <a:gd name="T59" fmla="*/ 1 h 250"/>
                  <a:gd name="T60" fmla="*/ 1 w 235"/>
                  <a:gd name="T61" fmla="*/ 1 h 250"/>
                  <a:gd name="T62" fmla="*/ 1 w 235"/>
                  <a:gd name="T63" fmla="*/ 1 h 250"/>
                  <a:gd name="T64" fmla="*/ 1 w 235"/>
                  <a:gd name="T65" fmla="*/ 1 h 250"/>
                  <a:gd name="T66" fmla="*/ 1 w 235"/>
                  <a:gd name="T67" fmla="*/ 1 h 250"/>
                  <a:gd name="T68" fmla="*/ 1 w 235"/>
                  <a:gd name="T69" fmla="*/ 1 h 250"/>
                  <a:gd name="T70" fmla="*/ 1 w 235"/>
                  <a:gd name="T71" fmla="*/ 1 h 250"/>
                  <a:gd name="T72" fmla="*/ 1 w 235"/>
                  <a:gd name="T73" fmla="*/ 1 h 250"/>
                  <a:gd name="T74" fmla="*/ 1 w 235"/>
                  <a:gd name="T75" fmla="*/ 1 h 250"/>
                  <a:gd name="T76" fmla="*/ 1 w 235"/>
                  <a:gd name="T77" fmla="*/ 0 h 250"/>
                  <a:gd name="T78" fmla="*/ 1 w 235"/>
                  <a:gd name="T79" fmla="*/ 1 h 250"/>
                  <a:gd name="T80" fmla="*/ 1 w 235"/>
                  <a:gd name="T81" fmla="*/ 1 h 250"/>
                  <a:gd name="T82" fmla="*/ 1 w 235"/>
                  <a:gd name="T83" fmla="*/ 1 h 250"/>
                  <a:gd name="T84" fmla="*/ 1 w 235"/>
                  <a:gd name="T85" fmla="*/ 1 h 250"/>
                  <a:gd name="T86" fmla="*/ 1 w 235"/>
                  <a:gd name="T87" fmla="*/ 1 h 250"/>
                  <a:gd name="T88" fmla="*/ 1 w 235"/>
                  <a:gd name="T89" fmla="*/ 1 h 250"/>
                  <a:gd name="T90" fmla="*/ 1 w 235"/>
                  <a:gd name="T91" fmla="*/ 1 h 250"/>
                  <a:gd name="T92" fmla="*/ 1 w 235"/>
                  <a:gd name="T93" fmla="*/ 1 h 250"/>
                  <a:gd name="T94" fmla="*/ 1 w 235"/>
                  <a:gd name="T95" fmla="*/ 1 h 250"/>
                  <a:gd name="T96" fmla="*/ 1 w 235"/>
                  <a:gd name="T97" fmla="*/ 1 h 25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5"/>
                  <a:gd name="T148" fmla="*/ 0 h 250"/>
                  <a:gd name="T149" fmla="*/ 235 w 235"/>
                  <a:gd name="T150" fmla="*/ 250 h 25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5" h="250">
                    <a:moveTo>
                      <a:pt x="106" y="38"/>
                    </a:moveTo>
                    <a:lnTo>
                      <a:pt x="102" y="36"/>
                    </a:lnTo>
                    <a:lnTo>
                      <a:pt x="92" y="32"/>
                    </a:lnTo>
                    <a:lnTo>
                      <a:pt x="78" y="28"/>
                    </a:lnTo>
                    <a:lnTo>
                      <a:pt x="61" y="26"/>
                    </a:lnTo>
                    <a:lnTo>
                      <a:pt x="44" y="27"/>
                    </a:lnTo>
                    <a:lnTo>
                      <a:pt x="26" y="34"/>
                    </a:lnTo>
                    <a:lnTo>
                      <a:pt x="13" y="49"/>
                    </a:lnTo>
                    <a:lnTo>
                      <a:pt x="3" y="74"/>
                    </a:lnTo>
                    <a:lnTo>
                      <a:pt x="0" y="103"/>
                    </a:lnTo>
                    <a:lnTo>
                      <a:pt x="2" y="130"/>
                    </a:lnTo>
                    <a:lnTo>
                      <a:pt x="9" y="154"/>
                    </a:lnTo>
                    <a:lnTo>
                      <a:pt x="20" y="178"/>
                    </a:lnTo>
                    <a:lnTo>
                      <a:pt x="33" y="197"/>
                    </a:lnTo>
                    <a:lnTo>
                      <a:pt x="51" y="214"/>
                    </a:lnTo>
                    <a:lnTo>
                      <a:pt x="69" y="228"/>
                    </a:lnTo>
                    <a:lnTo>
                      <a:pt x="89" y="240"/>
                    </a:lnTo>
                    <a:lnTo>
                      <a:pt x="107" y="248"/>
                    </a:lnTo>
                    <a:lnTo>
                      <a:pt x="124" y="250"/>
                    </a:lnTo>
                    <a:lnTo>
                      <a:pt x="139" y="250"/>
                    </a:lnTo>
                    <a:lnTo>
                      <a:pt x="152" y="249"/>
                    </a:lnTo>
                    <a:lnTo>
                      <a:pt x="161" y="245"/>
                    </a:lnTo>
                    <a:lnTo>
                      <a:pt x="169" y="242"/>
                    </a:lnTo>
                    <a:lnTo>
                      <a:pt x="174" y="239"/>
                    </a:lnTo>
                    <a:lnTo>
                      <a:pt x="175" y="237"/>
                    </a:lnTo>
                    <a:lnTo>
                      <a:pt x="178" y="233"/>
                    </a:lnTo>
                    <a:lnTo>
                      <a:pt x="187" y="219"/>
                    </a:lnTo>
                    <a:lnTo>
                      <a:pt x="197" y="201"/>
                    </a:lnTo>
                    <a:lnTo>
                      <a:pt x="210" y="176"/>
                    </a:lnTo>
                    <a:lnTo>
                      <a:pt x="221" y="150"/>
                    </a:lnTo>
                    <a:lnTo>
                      <a:pt x="230" y="123"/>
                    </a:lnTo>
                    <a:lnTo>
                      <a:pt x="235" y="98"/>
                    </a:lnTo>
                    <a:lnTo>
                      <a:pt x="234" y="76"/>
                    </a:lnTo>
                    <a:lnTo>
                      <a:pt x="229" y="57"/>
                    </a:lnTo>
                    <a:lnTo>
                      <a:pt x="223" y="39"/>
                    </a:lnTo>
                    <a:lnTo>
                      <a:pt x="218" y="24"/>
                    </a:lnTo>
                    <a:lnTo>
                      <a:pt x="210" y="13"/>
                    </a:lnTo>
                    <a:lnTo>
                      <a:pt x="200" y="5"/>
                    </a:lnTo>
                    <a:lnTo>
                      <a:pt x="189" y="0"/>
                    </a:lnTo>
                    <a:lnTo>
                      <a:pt x="174" y="2"/>
                    </a:lnTo>
                    <a:lnTo>
                      <a:pt x="157" y="9"/>
                    </a:lnTo>
                    <a:lnTo>
                      <a:pt x="139" y="19"/>
                    </a:lnTo>
                    <a:lnTo>
                      <a:pt x="128" y="26"/>
                    </a:lnTo>
                    <a:lnTo>
                      <a:pt x="119" y="31"/>
                    </a:lnTo>
                    <a:lnTo>
                      <a:pt x="113" y="35"/>
                    </a:lnTo>
                    <a:lnTo>
                      <a:pt x="108" y="37"/>
                    </a:lnTo>
                    <a:lnTo>
                      <a:pt x="107" y="38"/>
                    </a:lnTo>
                    <a:lnTo>
                      <a:pt x="106" y="38"/>
                    </a:lnTo>
                    <a:close/>
                  </a:path>
                </a:pathLst>
              </a:custGeom>
              <a:solidFill>
                <a:srgbClr val="C60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399" name="Freeform 278"/>
              <p:cNvSpPr>
                <a:spLocks/>
              </p:cNvSpPr>
              <p:nvPr/>
            </p:nvSpPr>
            <p:spPr bwMode="auto">
              <a:xfrm>
                <a:off x="1403" y="2170"/>
                <a:ext cx="63" cy="108"/>
              </a:xfrm>
              <a:custGeom>
                <a:avLst/>
                <a:gdLst>
                  <a:gd name="T0" fmla="*/ 1 w 126"/>
                  <a:gd name="T1" fmla="*/ 0 h 218"/>
                  <a:gd name="T2" fmla="*/ 1 w 126"/>
                  <a:gd name="T3" fmla="*/ 0 h 218"/>
                  <a:gd name="T4" fmla="*/ 1 w 126"/>
                  <a:gd name="T5" fmla="*/ 0 h 218"/>
                  <a:gd name="T6" fmla="*/ 1 w 126"/>
                  <a:gd name="T7" fmla="*/ 0 h 218"/>
                  <a:gd name="T8" fmla="*/ 1 w 126"/>
                  <a:gd name="T9" fmla="*/ 0 h 218"/>
                  <a:gd name="T10" fmla="*/ 1 w 126"/>
                  <a:gd name="T11" fmla="*/ 0 h 218"/>
                  <a:gd name="T12" fmla="*/ 1 w 126"/>
                  <a:gd name="T13" fmla="*/ 0 h 218"/>
                  <a:gd name="T14" fmla="*/ 1 w 126"/>
                  <a:gd name="T15" fmla="*/ 0 h 218"/>
                  <a:gd name="T16" fmla="*/ 1 w 126"/>
                  <a:gd name="T17" fmla="*/ 0 h 218"/>
                  <a:gd name="T18" fmla="*/ 1 w 126"/>
                  <a:gd name="T19" fmla="*/ 0 h 218"/>
                  <a:gd name="T20" fmla="*/ 1 w 126"/>
                  <a:gd name="T21" fmla="*/ 0 h 218"/>
                  <a:gd name="T22" fmla="*/ 1 w 126"/>
                  <a:gd name="T23" fmla="*/ 0 h 218"/>
                  <a:gd name="T24" fmla="*/ 1 w 126"/>
                  <a:gd name="T25" fmla="*/ 0 h 218"/>
                  <a:gd name="T26" fmla="*/ 1 w 126"/>
                  <a:gd name="T27" fmla="*/ 0 h 218"/>
                  <a:gd name="T28" fmla="*/ 1 w 126"/>
                  <a:gd name="T29" fmla="*/ 0 h 218"/>
                  <a:gd name="T30" fmla="*/ 1 w 126"/>
                  <a:gd name="T31" fmla="*/ 0 h 218"/>
                  <a:gd name="T32" fmla="*/ 1 w 126"/>
                  <a:gd name="T33" fmla="*/ 0 h 218"/>
                  <a:gd name="T34" fmla="*/ 0 w 126"/>
                  <a:gd name="T35" fmla="*/ 0 h 218"/>
                  <a:gd name="T36" fmla="*/ 1 w 126"/>
                  <a:gd name="T37" fmla="*/ 0 h 218"/>
                  <a:gd name="T38" fmla="*/ 1 w 126"/>
                  <a:gd name="T39" fmla="*/ 0 h 218"/>
                  <a:gd name="T40" fmla="*/ 1 w 126"/>
                  <a:gd name="T41" fmla="*/ 0 h 218"/>
                  <a:gd name="T42" fmla="*/ 1 w 126"/>
                  <a:gd name="T43" fmla="*/ 0 h 218"/>
                  <a:gd name="T44" fmla="*/ 1 w 126"/>
                  <a:gd name="T45" fmla="*/ 0 h 218"/>
                  <a:gd name="T46" fmla="*/ 1 w 126"/>
                  <a:gd name="T47" fmla="*/ 0 h 218"/>
                  <a:gd name="T48" fmla="*/ 1 w 126"/>
                  <a:gd name="T49" fmla="*/ 0 h 218"/>
                  <a:gd name="T50" fmla="*/ 1 w 126"/>
                  <a:gd name="T51" fmla="*/ 0 h 218"/>
                  <a:gd name="T52" fmla="*/ 1 w 126"/>
                  <a:gd name="T53" fmla="*/ 0 h 218"/>
                  <a:gd name="T54" fmla="*/ 1 w 126"/>
                  <a:gd name="T55" fmla="*/ 0 h 218"/>
                  <a:gd name="T56" fmla="*/ 1 w 126"/>
                  <a:gd name="T57" fmla="*/ 0 h 218"/>
                  <a:gd name="T58" fmla="*/ 1 w 126"/>
                  <a:gd name="T59" fmla="*/ 0 h 218"/>
                  <a:gd name="T60" fmla="*/ 1 w 126"/>
                  <a:gd name="T61" fmla="*/ 0 h 218"/>
                  <a:gd name="T62" fmla="*/ 1 w 126"/>
                  <a:gd name="T63" fmla="*/ 0 h 218"/>
                  <a:gd name="T64" fmla="*/ 1 w 126"/>
                  <a:gd name="T65" fmla="*/ 0 h 2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6"/>
                  <a:gd name="T100" fmla="*/ 0 h 218"/>
                  <a:gd name="T101" fmla="*/ 126 w 126"/>
                  <a:gd name="T102" fmla="*/ 218 h 2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6" h="218">
                    <a:moveTo>
                      <a:pt x="101" y="11"/>
                    </a:moveTo>
                    <a:lnTo>
                      <a:pt x="95" y="14"/>
                    </a:lnTo>
                    <a:lnTo>
                      <a:pt x="81" y="24"/>
                    </a:lnTo>
                    <a:lnTo>
                      <a:pt x="64" y="42"/>
                    </a:lnTo>
                    <a:lnTo>
                      <a:pt x="50" y="65"/>
                    </a:lnTo>
                    <a:lnTo>
                      <a:pt x="44" y="95"/>
                    </a:lnTo>
                    <a:lnTo>
                      <a:pt x="51" y="130"/>
                    </a:lnTo>
                    <a:lnTo>
                      <a:pt x="76" y="172"/>
                    </a:lnTo>
                    <a:lnTo>
                      <a:pt x="126" y="218"/>
                    </a:lnTo>
                    <a:lnTo>
                      <a:pt x="121" y="216"/>
                    </a:lnTo>
                    <a:lnTo>
                      <a:pt x="111" y="211"/>
                    </a:lnTo>
                    <a:lnTo>
                      <a:pt x="94" y="203"/>
                    </a:lnTo>
                    <a:lnTo>
                      <a:pt x="75" y="194"/>
                    </a:lnTo>
                    <a:lnTo>
                      <a:pt x="54" y="182"/>
                    </a:lnTo>
                    <a:lnTo>
                      <a:pt x="36" y="169"/>
                    </a:lnTo>
                    <a:lnTo>
                      <a:pt x="20" y="157"/>
                    </a:lnTo>
                    <a:lnTo>
                      <a:pt x="8" y="145"/>
                    </a:lnTo>
                    <a:lnTo>
                      <a:pt x="0" y="114"/>
                    </a:lnTo>
                    <a:lnTo>
                      <a:pt x="4" y="76"/>
                    </a:lnTo>
                    <a:lnTo>
                      <a:pt x="11" y="45"/>
                    </a:lnTo>
                    <a:lnTo>
                      <a:pt x="14" y="32"/>
                    </a:lnTo>
                    <a:lnTo>
                      <a:pt x="19" y="28"/>
                    </a:lnTo>
                    <a:lnTo>
                      <a:pt x="28" y="16"/>
                    </a:lnTo>
                    <a:lnTo>
                      <a:pt x="39" y="6"/>
                    </a:lnTo>
                    <a:lnTo>
                      <a:pt x="48" y="0"/>
                    </a:lnTo>
                    <a:lnTo>
                      <a:pt x="51" y="0"/>
                    </a:lnTo>
                    <a:lnTo>
                      <a:pt x="57" y="0"/>
                    </a:lnTo>
                    <a:lnTo>
                      <a:pt x="63" y="0"/>
                    </a:lnTo>
                    <a:lnTo>
                      <a:pt x="71" y="0"/>
                    </a:lnTo>
                    <a:lnTo>
                      <a:pt x="77" y="1"/>
                    </a:lnTo>
                    <a:lnTo>
                      <a:pt x="86" y="4"/>
                    </a:lnTo>
                    <a:lnTo>
                      <a:pt x="94" y="7"/>
                    </a:lnTo>
                    <a:lnTo>
                      <a:pt x="101" y="11"/>
                    </a:lnTo>
                    <a:close/>
                  </a:path>
                </a:pathLst>
              </a:custGeom>
              <a:solidFill>
                <a:srgbClr val="DB5B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400" name="Freeform 279"/>
              <p:cNvSpPr>
                <a:spLocks/>
              </p:cNvSpPr>
              <p:nvPr/>
            </p:nvSpPr>
            <p:spPr bwMode="auto">
              <a:xfrm>
                <a:off x="1396" y="2156"/>
                <a:ext cx="140" cy="130"/>
              </a:xfrm>
              <a:custGeom>
                <a:avLst/>
                <a:gdLst>
                  <a:gd name="T0" fmla="*/ 1 w 280"/>
                  <a:gd name="T1" fmla="*/ 1 h 259"/>
                  <a:gd name="T2" fmla="*/ 1 w 280"/>
                  <a:gd name="T3" fmla="*/ 1 h 259"/>
                  <a:gd name="T4" fmla="*/ 1 w 280"/>
                  <a:gd name="T5" fmla="*/ 1 h 259"/>
                  <a:gd name="T6" fmla="*/ 1 w 280"/>
                  <a:gd name="T7" fmla="*/ 1 h 259"/>
                  <a:gd name="T8" fmla="*/ 1 w 280"/>
                  <a:gd name="T9" fmla="*/ 1 h 259"/>
                  <a:gd name="T10" fmla="*/ 1 w 280"/>
                  <a:gd name="T11" fmla="*/ 1 h 259"/>
                  <a:gd name="T12" fmla="*/ 1 w 280"/>
                  <a:gd name="T13" fmla="*/ 1 h 259"/>
                  <a:gd name="T14" fmla="*/ 1 w 280"/>
                  <a:gd name="T15" fmla="*/ 1 h 259"/>
                  <a:gd name="T16" fmla="*/ 1 w 280"/>
                  <a:gd name="T17" fmla="*/ 1 h 259"/>
                  <a:gd name="T18" fmla="*/ 1 w 280"/>
                  <a:gd name="T19" fmla="*/ 1 h 259"/>
                  <a:gd name="T20" fmla="*/ 1 w 280"/>
                  <a:gd name="T21" fmla="*/ 1 h 259"/>
                  <a:gd name="T22" fmla="*/ 1 w 280"/>
                  <a:gd name="T23" fmla="*/ 1 h 259"/>
                  <a:gd name="T24" fmla="*/ 1 w 280"/>
                  <a:gd name="T25" fmla="*/ 1 h 259"/>
                  <a:gd name="T26" fmla="*/ 1 w 280"/>
                  <a:gd name="T27" fmla="*/ 1 h 259"/>
                  <a:gd name="T28" fmla="*/ 1 w 280"/>
                  <a:gd name="T29" fmla="*/ 1 h 259"/>
                  <a:gd name="T30" fmla="*/ 1 w 280"/>
                  <a:gd name="T31" fmla="*/ 1 h 259"/>
                  <a:gd name="T32" fmla="*/ 1 w 280"/>
                  <a:gd name="T33" fmla="*/ 1 h 259"/>
                  <a:gd name="T34" fmla="*/ 1 w 280"/>
                  <a:gd name="T35" fmla="*/ 1 h 259"/>
                  <a:gd name="T36" fmla="*/ 1 w 280"/>
                  <a:gd name="T37" fmla="*/ 1 h 259"/>
                  <a:gd name="T38" fmla="*/ 1 w 280"/>
                  <a:gd name="T39" fmla="*/ 1 h 259"/>
                  <a:gd name="T40" fmla="*/ 1 w 280"/>
                  <a:gd name="T41" fmla="*/ 1 h 259"/>
                  <a:gd name="T42" fmla="*/ 1 w 280"/>
                  <a:gd name="T43" fmla="*/ 1 h 259"/>
                  <a:gd name="T44" fmla="*/ 1 w 280"/>
                  <a:gd name="T45" fmla="*/ 1 h 259"/>
                  <a:gd name="T46" fmla="*/ 1 w 280"/>
                  <a:gd name="T47" fmla="*/ 1 h 259"/>
                  <a:gd name="T48" fmla="*/ 1 w 280"/>
                  <a:gd name="T49" fmla="*/ 1 h 259"/>
                  <a:gd name="T50" fmla="*/ 1 w 280"/>
                  <a:gd name="T51" fmla="*/ 1 h 259"/>
                  <a:gd name="T52" fmla="*/ 1 w 280"/>
                  <a:gd name="T53" fmla="*/ 1 h 259"/>
                  <a:gd name="T54" fmla="*/ 1 w 280"/>
                  <a:gd name="T55" fmla="*/ 1 h 259"/>
                  <a:gd name="T56" fmla="*/ 1 w 280"/>
                  <a:gd name="T57" fmla="*/ 1 h 259"/>
                  <a:gd name="T58" fmla="*/ 1 w 280"/>
                  <a:gd name="T59" fmla="*/ 1 h 259"/>
                  <a:gd name="T60" fmla="*/ 1 w 280"/>
                  <a:gd name="T61" fmla="*/ 1 h 259"/>
                  <a:gd name="T62" fmla="*/ 1 w 280"/>
                  <a:gd name="T63" fmla="*/ 1 h 259"/>
                  <a:gd name="T64" fmla="*/ 1 w 280"/>
                  <a:gd name="T65" fmla="*/ 1 h 259"/>
                  <a:gd name="T66" fmla="*/ 1 w 280"/>
                  <a:gd name="T67" fmla="*/ 1 h 259"/>
                  <a:gd name="T68" fmla="*/ 1 w 280"/>
                  <a:gd name="T69" fmla="*/ 1 h 259"/>
                  <a:gd name="T70" fmla="*/ 1 w 280"/>
                  <a:gd name="T71" fmla="*/ 1 h 259"/>
                  <a:gd name="T72" fmla="*/ 1 w 280"/>
                  <a:gd name="T73" fmla="*/ 1 h 259"/>
                  <a:gd name="T74" fmla="*/ 1 w 280"/>
                  <a:gd name="T75" fmla="*/ 1 h 259"/>
                  <a:gd name="T76" fmla="*/ 1 w 280"/>
                  <a:gd name="T77" fmla="*/ 1 h 259"/>
                  <a:gd name="T78" fmla="*/ 1 w 280"/>
                  <a:gd name="T79" fmla="*/ 1 h 25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80"/>
                  <a:gd name="T121" fmla="*/ 0 h 259"/>
                  <a:gd name="T122" fmla="*/ 280 w 280"/>
                  <a:gd name="T123" fmla="*/ 259 h 25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80" h="259">
                    <a:moveTo>
                      <a:pt x="101" y="31"/>
                    </a:moveTo>
                    <a:lnTo>
                      <a:pt x="98" y="30"/>
                    </a:lnTo>
                    <a:lnTo>
                      <a:pt x="90" y="27"/>
                    </a:lnTo>
                    <a:lnTo>
                      <a:pt x="80" y="24"/>
                    </a:lnTo>
                    <a:lnTo>
                      <a:pt x="66" y="22"/>
                    </a:lnTo>
                    <a:lnTo>
                      <a:pt x="51" y="22"/>
                    </a:lnTo>
                    <a:lnTo>
                      <a:pt x="37" y="24"/>
                    </a:lnTo>
                    <a:lnTo>
                      <a:pt x="23" y="31"/>
                    </a:lnTo>
                    <a:lnTo>
                      <a:pt x="12" y="43"/>
                    </a:lnTo>
                    <a:lnTo>
                      <a:pt x="4" y="62"/>
                    </a:lnTo>
                    <a:lnTo>
                      <a:pt x="0" y="85"/>
                    </a:lnTo>
                    <a:lnTo>
                      <a:pt x="2" y="113"/>
                    </a:lnTo>
                    <a:lnTo>
                      <a:pt x="8" y="141"/>
                    </a:lnTo>
                    <a:lnTo>
                      <a:pt x="21" y="171"/>
                    </a:lnTo>
                    <a:lnTo>
                      <a:pt x="42" y="201"/>
                    </a:lnTo>
                    <a:lnTo>
                      <a:pt x="71" y="228"/>
                    </a:lnTo>
                    <a:lnTo>
                      <a:pt x="107" y="252"/>
                    </a:lnTo>
                    <a:lnTo>
                      <a:pt x="111" y="253"/>
                    </a:lnTo>
                    <a:lnTo>
                      <a:pt x="121" y="254"/>
                    </a:lnTo>
                    <a:lnTo>
                      <a:pt x="135" y="257"/>
                    </a:lnTo>
                    <a:lnTo>
                      <a:pt x="151" y="258"/>
                    </a:lnTo>
                    <a:lnTo>
                      <a:pt x="169" y="259"/>
                    </a:lnTo>
                    <a:lnTo>
                      <a:pt x="185" y="258"/>
                    </a:lnTo>
                    <a:lnTo>
                      <a:pt x="197" y="255"/>
                    </a:lnTo>
                    <a:lnTo>
                      <a:pt x="205" y="250"/>
                    </a:lnTo>
                    <a:lnTo>
                      <a:pt x="210" y="244"/>
                    </a:lnTo>
                    <a:lnTo>
                      <a:pt x="217" y="233"/>
                    </a:lnTo>
                    <a:lnTo>
                      <a:pt x="225" y="219"/>
                    </a:lnTo>
                    <a:lnTo>
                      <a:pt x="235" y="201"/>
                    </a:lnTo>
                    <a:lnTo>
                      <a:pt x="246" y="183"/>
                    </a:lnTo>
                    <a:lnTo>
                      <a:pt x="256" y="161"/>
                    </a:lnTo>
                    <a:lnTo>
                      <a:pt x="265" y="139"/>
                    </a:lnTo>
                    <a:lnTo>
                      <a:pt x="272" y="117"/>
                    </a:lnTo>
                    <a:lnTo>
                      <a:pt x="278" y="94"/>
                    </a:lnTo>
                    <a:lnTo>
                      <a:pt x="280" y="73"/>
                    </a:lnTo>
                    <a:lnTo>
                      <a:pt x="279" y="54"/>
                    </a:lnTo>
                    <a:lnTo>
                      <a:pt x="272" y="35"/>
                    </a:lnTo>
                    <a:lnTo>
                      <a:pt x="262" y="20"/>
                    </a:lnTo>
                    <a:lnTo>
                      <a:pt x="245" y="10"/>
                    </a:lnTo>
                    <a:lnTo>
                      <a:pt x="221" y="2"/>
                    </a:lnTo>
                    <a:lnTo>
                      <a:pt x="190" y="0"/>
                    </a:lnTo>
                    <a:lnTo>
                      <a:pt x="188" y="1"/>
                    </a:lnTo>
                    <a:lnTo>
                      <a:pt x="183" y="3"/>
                    </a:lnTo>
                    <a:lnTo>
                      <a:pt x="177" y="7"/>
                    </a:lnTo>
                    <a:lnTo>
                      <a:pt x="169" y="11"/>
                    </a:lnTo>
                    <a:lnTo>
                      <a:pt x="160" y="17"/>
                    </a:lnTo>
                    <a:lnTo>
                      <a:pt x="154" y="24"/>
                    </a:lnTo>
                    <a:lnTo>
                      <a:pt x="149" y="31"/>
                    </a:lnTo>
                    <a:lnTo>
                      <a:pt x="147" y="39"/>
                    </a:lnTo>
                    <a:lnTo>
                      <a:pt x="148" y="43"/>
                    </a:lnTo>
                    <a:lnTo>
                      <a:pt x="152" y="43"/>
                    </a:lnTo>
                    <a:lnTo>
                      <a:pt x="159" y="40"/>
                    </a:lnTo>
                    <a:lnTo>
                      <a:pt x="167" y="34"/>
                    </a:lnTo>
                    <a:lnTo>
                      <a:pt x="177" y="27"/>
                    </a:lnTo>
                    <a:lnTo>
                      <a:pt x="186" y="20"/>
                    </a:lnTo>
                    <a:lnTo>
                      <a:pt x="196" y="16"/>
                    </a:lnTo>
                    <a:lnTo>
                      <a:pt x="205" y="15"/>
                    </a:lnTo>
                    <a:lnTo>
                      <a:pt x="225" y="25"/>
                    </a:lnTo>
                    <a:lnTo>
                      <a:pt x="238" y="49"/>
                    </a:lnTo>
                    <a:lnTo>
                      <a:pt x="242" y="81"/>
                    </a:lnTo>
                    <a:lnTo>
                      <a:pt x="241" y="119"/>
                    </a:lnTo>
                    <a:lnTo>
                      <a:pt x="233" y="157"/>
                    </a:lnTo>
                    <a:lnTo>
                      <a:pt x="219" y="191"/>
                    </a:lnTo>
                    <a:lnTo>
                      <a:pt x="200" y="217"/>
                    </a:lnTo>
                    <a:lnTo>
                      <a:pt x="175" y="231"/>
                    </a:lnTo>
                    <a:lnTo>
                      <a:pt x="149" y="235"/>
                    </a:lnTo>
                    <a:lnTo>
                      <a:pt x="122" y="230"/>
                    </a:lnTo>
                    <a:lnTo>
                      <a:pt x="97" y="220"/>
                    </a:lnTo>
                    <a:lnTo>
                      <a:pt x="75" y="205"/>
                    </a:lnTo>
                    <a:lnTo>
                      <a:pt x="57" y="185"/>
                    </a:lnTo>
                    <a:lnTo>
                      <a:pt x="42" y="163"/>
                    </a:lnTo>
                    <a:lnTo>
                      <a:pt x="33" y="140"/>
                    </a:lnTo>
                    <a:lnTo>
                      <a:pt x="30" y="116"/>
                    </a:lnTo>
                    <a:lnTo>
                      <a:pt x="34" y="85"/>
                    </a:lnTo>
                    <a:lnTo>
                      <a:pt x="42" y="62"/>
                    </a:lnTo>
                    <a:lnTo>
                      <a:pt x="53" y="47"/>
                    </a:lnTo>
                    <a:lnTo>
                      <a:pt x="66" y="37"/>
                    </a:lnTo>
                    <a:lnTo>
                      <a:pt x="79" y="32"/>
                    </a:lnTo>
                    <a:lnTo>
                      <a:pt x="90" y="31"/>
                    </a:lnTo>
                    <a:lnTo>
                      <a:pt x="97" y="31"/>
                    </a:lnTo>
                    <a:lnTo>
                      <a:pt x="101"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401" name="Freeform 280"/>
              <p:cNvSpPr>
                <a:spLocks/>
              </p:cNvSpPr>
              <p:nvPr/>
            </p:nvSpPr>
            <p:spPr bwMode="auto">
              <a:xfrm>
                <a:off x="1450" y="2107"/>
                <a:ext cx="39" cy="70"/>
              </a:xfrm>
              <a:custGeom>
                <a:avLst/>
                <a:gdLst>
                  <a:gd name="T0" fmla="*/ 1 w 77"/>
                  <a:gd name="T1" fmla="*/ 1 h 140"/>
                  <a:gd name="T2" fmla="*/ 1 w 77"/>
                  <a:gd name="T3" fmla="*/ 1 h 140"/>
                  <a:gd name="T4" fmla="*/ 1 w 77"/>
                  <a:gd name="T5" fmla="*/ 1 h 140"/>
                  <a:gd name="T6" fmla="*/ 0 w 77"/>
                  <a:gd name="T7" fmla="*/ 1 h 140"/>
                  <a:gd name="T8" fmla="*/ 0 w 77"/>
                  <a:gd name="T9" fmla="*/ 1 h 140"/>
                  <a:gd name="T10" fmla="*/ 1 w 77"/>
                  <a:gd name="T11" fmla="*/ 1 h 140"/>
                  <a:gd name="T12" fmla="*/ 1 w 77"/>
                  <a:gd name="T13" fmla="*/ 1 h 140"/>
                  <a:gd name="T14" fmla="*/ 1 w 77"/>
                  <a:gd name="T15" fmla="*/ 1 h 140"/>
                  <a:gd name="T16" fmla="*/ 1 w 77"/>
                  <a:gd name="T17" fmla="*/ 0 h 140"/>
                  <a:gd name="T18" fmla="*/ 1 w 77"/>
                  <a:gd name="T19" fmla="*/ 1 h 140"/>
                  <a:gd name="T20" fmla="*/ 1 w 77"/>
                  <a:gd name="T21" fmla="*/ 1 h 140"/>
                  <a:gd name="T22" fmla="*/ 1 w 77"/>
                  <a:gd name="T23" fmla="*/ 1 h 140"/>
                  <a:gd name="T24" fmla="*/ 1 w 77"/>
                  <a:gd name="T25" fmla="*/ 1 h 140"/>
                  <a:gd name="T26" fmla="*/ 1 w 77"/>
                  <a:gd name="T27" fmla="*/ 1 h 140"/>
                  <a:gd name="T28" fmla="*/ 1 w 77"/>
                  <a:gd name="T29" fmla="*/ 1 h 140"/>
                  <a:gd name="T30" fmla="*/ 1 w 77"/>
                  <a:gd name="T31" fmla="*/ 1 h 140"/>
                  <a:gd name="T32" fmla="*/ 1 w 77"/>
                  <a:gd name="T33" fmla="*/ 1 h 140"/>
                  <a:gd name="T34" fmla="*/ 1 w 77"/>
                  <a:gd name="T35" fmla="*/ 1 h 140"/>
                  <a:gd name="T36" fmla="*/ 1 w 77"/>
                  <a:gd name="T37" fmla="*/ 1 h 1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7"/>
                  <a:gd name="T58" fmla="*/ 0 h 140"/>
                  <a:gd name="T59" fmla="*/ 77 w 77"/>
                  <a:gd name="T60" fmla="*/ 140 h 14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7" h="140">
                    <a:moveTo>
                      <a:pt x="2" y="140"/>
                    </a:moveTo>
                    <a:lnTo>
                      <a:pt x="2" y="134"/>
                    </a:lnTo>
                    <a:lnTo>
                      <a:pt x="1" y="117"/>
                    </a:lnTo>
                    <a:lnTo>
                      <a:pt x="0" y="94"/>
                    </a:lnTo>
                    <a:lnTo>
                      <a:pt x="0" y="68"/>
                    </a:lnTo>
                    <a:lnTo>
                      <a:pt x="2" y="42"/>
                    </a:lnTo>
                    <a:lnTo>
                      <a:pt x="7" y="19"/>
                    </a:lnTo>
                    <a:lnTo>
                      <a:pt x="16" y="4"/>
                    </a:lnTo>
                    <a:lnTo>
                      <a:pt x="29" y="0"/>
                    </a:lnTo>
                    <a:lnTo>
                      <a:pt x="77" y="28"/>
                    </a:lnTo>
                    <a:lnTo>
                      <a:pt x="73" y="28"/>
                    </a:lnTo>
                    <a:lnTo>
                      <a:pt x="65" y="30"/>
                    </a:lnTo>
                    <a:lnTo>
                      <a:pt x="53" y="34"/>
                    </a:lnTo>
                    <a:lnTo>
                      <a:pt x="40" y="41"/>
                    </a:lnTo>
                    <a:lnTo>
                      <a:pt x="27" y="55"/>
                    </a:lnTo>
                    <a:lnTo>
                      <a:pt x="18" y="75"/>
                    </a:lnTo>
                    <a:lnTo>
                      <a:pt x="14" y="102"/>
                    </a:lnTo>
                    <a:lnTo>
                      <a:pt x="16" y="140"/>
                    </a:lnTo>
                    <a:lnTo>
                      <a:pt x="2" y="1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402" name="Freeform 281"/>
              <p:cNvSpPr>
                <a:spLocks/>
              </p:cNvSpPr>
              <p:nvPr/>
            </p:nvSpPr>
            <p:spPr bwMode="auto">
              <a:xfrm>
                <a:off x="1246" y="2395"/>
                <a:ext cx="67" cy="132"/>
              </a:xfrm>
              <a:custGeom>
                <a:avLst/>
                <a:gdLst>
                  <a:gd name="T0" fmla="*/ 0 w 135"/>
                  <a:gd name="T1" fmla="*/ 0 h 263"/>
                  <a:gd name="T2" fmla="*/ 0 w 135"/>
                  <a:gd name="T3" fmla="*/ 1 h 263"/>
                  <a:gd name="T4" fmla="*/ 0 w 135"/>
                  <a:gd name="T5" fmla="*/ 1 h 263"/>
                  <a:gd name="T6" fmla="*/ 0 w 135"/>
                  <a:gd name="T7" fmla="*/ 1 h 263"/>
                  <a:gd name="T8" fmla="*/ 0 w 135"/>
                  <a:gd name="T9" fmla="*/ 1 h 263"/>
                  <a:gd name="T10" fmla="*/ 0 w 135"/>
                  <a:gd name="T11" fmla="*/ 1 h 263"/>
                  <a:gd name="T12" fmla="*/ 0 w 135"/>
                  <a:gd name="T13" fmla="*/ 1 h 263"/>
                  <a:gd name="T14" fmla="*/ 0 w 135"/>
                  <a:gd name="T15" fmla="*/ 1 h 263"/>
                  <a:gd name="T16" fmla="*/ 0 w 135"/>
                  <a:gd name="T17" fmla="*/ 1 h 263"/>
                  <a:gd name="T18" fmla="*/ 0 w 135"/>
                  <a:gd name="T19" fmla="*/ 1 h 263"/>
                  <a:gd name="T20" fmla="*/ 0 w 135"/>
                  <a:gd name="T21" fmla="*/ 0 h 26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5"/>
                  <a:gd name="T34" fmla="*/ 0 h 263"/>
                  <a:gd name="T35" fmla="*/ 135 w 135"/>
                  <a:gd name="T36" fmla="*/ 263 h 26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5" h="263">
                    <a:moveTo>
                      <a:pt x="0" y="0"/>
                    </a:moveTo>
                    <a:lnTo>
                      <a:pt x="3" y="10"/>
                    </a:lnTo>
                    <a:lnTo>
                      <a:pt x="11" y="38"/>
                    </a:lnTo>
                    <a:lnTo>
                      <a:pt x="24" y="76"/>
                    </a:lnTo>
                    <a:lnTo>
                      <a:pt x="41" y="122"/>
                    </a:lnTo>
                    <a:lnTo>
                      <a:pt x="61" y="168"/>
                    </a:lnTo>
                    <a:lnTo>
                      <a:pt x="84" y="211"/>
                    </a:lnTo>
                    <a:lnTo>
                      <a:pt x="108" y="245"/>
                    </a:lnTo>
                    <a:lnTo>
                      <a:pt x="135" y="263"/>
                    </a:lnTo>
                    <a:lnTo>
                      <a:pt x="64" y="11"/>
                    </a:lnTo>
                    <a:lnTo>
                      <a:pt x="0" y="0"/>
                    </a:lnTo>
                    <a:close/>
                  </a:path>
                </a:pathLst>
              </a:custGeom>
              <a:solidFill>
                <a:srgbClr val="19A8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403" name="Freeform 282"/>
              <p:cNvSpPr>
                <a:spLocks/>
              </p:cNvSpPr>
              <p:nvPr/>
            </p:nvSpPr>
            <p:spPr bwMode="auto">
              <a:xfrm>
                <a:off x="1500" y="2411"/>
                <a:ext cx="72" cy="134"/>
              </a:xfrm>
              <a:custGeom>
                <a:avLst/>
                <a:gdLst>
                  <a:gd name="T0" fmla="*/ 1 w 144"/>
                  <a:gd name="T1" fmla="*/ 1 h 267"/>
                  <a:gd name="T2" fmla="*/ 1 w 144"/>
                  <a:gd name="T3" fmla="*/ 1 h 267"/>
                  <a:gd name="T4" fmla="*/ 1 w 144"/>
                  <a:gd name="T5" fmla="*/ 1 h 267"/>
                  <a:gd name="T6" fmla="*/ 1 w 144"/>
                  <a:gd name="T7" fmla="*/ 1 h 267"/>
                  <a:gd name="T8" fmla="*/ 1 w 144"/>
                  <a:gd name="T9" fmla="*/ 1 h 267"/>
                  <a:gd name="T10" fmla="*/ 1 w 144"/>
                  <a:gd name="T11" fmla="*/ 1 h 267"/>
                  <a:gd name="T12" fmla="*/ 1 w 144"/>
                  <a:gd name="T13" fmla="*/ 1 h 267"/>
                  <a:gd name="T14" fmla="*/ 1 w 144"/>
                  <a:gd name="T15" fmla="*/ 1 h 267"/>
                  <a:gd name="T16" fmla="*/ 0 w 144"/>
                  <a:gd name="T17" fmla="*/ 1 h 267"/>
                  <a:gd name="T18" fmla="*/ 1 w 144"/>
                  <a:gd name="T19" fmla="*/ 1 h 267"/>
                  <a:gd name="T20" fmla="*/ 1 w 144"/>
                  <a:gd name="T21" fmla="*/ 1 h 267"/>
                  <a:gd name="T22" fmla="*/ 1 w 144"/>
                  <a:gd name="T23" fmla="*/ 1 h 267"/>
                  <a:gd name="T24" fmla="*/ 1 w 144"/>
                  <a:gd name="T25" fmla="*/ 1 h 267"/>
                  <a:gd name="T26" fmla="*/ 1 w 144"/>
                  <a:gd name="T27" fmla="*/ 1 h 267"/>
                  <a:gd name="T28" fmla="*/ 1 w 144"/>
                  <a:gd name="T29" fmla="*/ 1 h 267"/>
                  <a:gd name="T30" fmla="*/ 1 w 144"/>
                  <a:gd name="T31" fmla="*/ 1 h 267"/>
                  <a:gd name="T32" fmla="*/ 1 w 144"/>
                  <a:gd name="T33" fmla="*/ 1 h 267"/>
                  <a:gd name="T34" fmla="*/ 1 w 144"/>
                  <a:gd name="T35" fmla="*/ 1 h 267"/>
                  <a:gd name="T36" fmla="*/ 1 w 144"/>
                  <a:gd name="T37" fmla="*/ 1 h 267"/>
                  <a:gd name="T38" fmla="*/ 1 w 144"/>
                  <a:gd name="T39" fmla="*/ 1 h 267"/>
                  <a:gd name="T40" fmla="*/ 1 w 144"/>
                  <a:gd name="T41" fmla="*/ 1 h 267"/>
                  <a:gd name="T42" fmla="*/ 1 w 144"/>
                  <a:gd name="T43" fmla="*/ 0 h 267"/>
                  <a:gd name="T44" fmla="*/ 1 w 144"/>
                  <a:gd name="T45" fmla="*/ 1 h 26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44"/>
                  <a:gd name="T70" fmla="*/ 0 h 267"/>
                  <a:gd name="T71" fmla="*/ 144 w 144"/>
                  <a:gd name="T72" fmla="*/ 267 h 26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44" h="267">
                    <a:moveTo>
                      <a:pt x="55" y="11"/>
                    </a:moveTo>
                    <a:lnTo>
                      <a:pt x="55" y="21"/>
                    </a:lnTo>
                    <a:lnTo>
                      <a:pt x="56" y="45"/>
                    </a:lnTo>
                    <a:lnTo>
                      <a:pt x="55" y="80"/>
                    </a:lnTo>
                    <a:lnTo>
                      <a:pt x="53" y="123"/>
                    </a:lnTo>
                    <a:lnTo>
                      <a:pt x="47" y="167"/>
                    </a:lnTo>
                    <a:lnTo>
                      <a:pt x="37" y="208"/>
                    </a:lnTo>
                    <a:lnTo>
                      <a:pt x="22" y="244"/>
                    </a:lnTo>
                    <a:lnTo>
                      <a:pt x="0" y="267"/>
                    </a:lnTo>
                    <a:lnTo>
                      <a:pt x="82" y="261"/>
                    </a:lnTo>
                    <a:lnTo>
                      <a:pt x="84" y="257"/>
                    </a:lnTo>
                    <a:lnTo>
                      <a:pt x="91" y="245"/>
                    </a:lnTo>
                    <a:lnTo>
                      <a:pt x="100" y="227"/>
                    </a:lnTo>
                    <a:lnTo>
                      <a:pt x="112" y="205"/>
                    </a:lnTo>
                    <a:lnTo>
                      <a:pt x="123" y="179"/>
                    </a:lnTo>
                    <a:lnTo>
                      <a:pt x="132" y="154"/>
                    </a:lnTo>
                    <a:lnTo>
                      <a:pt x="140" y="130"/>
                    </a:lnTo>
                    <a:lnTo>
                      <a:pt x="144" y="108"/>
                    </a:lnTo>
                    <a:lnTo>
                      <a:pt x="143" y="69"/>
                    </a:lnTo>
                    <a:lnTo>
                      <a:pt x="137" y="34"/>
                    </a:lnTo>
                    <a:lnTo>
                      <a:pt x="131" y="9"/>
                    </a:lnTo>
                    <a:lnTo>
                      <a:pt x="129" y="0"/>
                    </a:lnTo>
                    <a:lnTo>
                      <a:pt x="55" y="11"/>
                    </a:lnTo>
                    <a:close/>
                  </a:path>
                </a:pathLst>
              </a:custGeom>
              <a:solidFill>
                <a:srgbClr val="19A8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404" name="Freeform 283"/>
              <p:cNvSpPr>
                <a:spLocks/>
              </p:cNvSpPr>
              <p:nvPr/>
            </p:nvSpPr>
            <p:spPr bwMode="auto">
              <a:xfrm>
                <a:off x="1570" y="2407"/>
                <a:ext cx="60" cy="122"/>
              </a:xfrm>
              <a:custGeom>
                <a:avLst/>
                <a:gdLst>
                  <a:gd name="T0" fmla="*/ 1 w 120"/>
                  <a:gd name="T1" fmla="*/ 0 h 244"/>
                  <a:gd name="T2" fmla="*/ 1 w 120"/>
                  <a:gd name="T3" fmla="*/ 1 h 244"/>
                  <a:gd name="T4" fmla="*/ 1 w 120"/>
                  <a:gd name="T5" fmla="*/ 1 h 244"/>
                  <a:gd name="T6" fmla="*/ 1 w 120"/>
                  <a:gd name="T7" fmla="*/ 1 h 244"/>
                  <a:gd name="T8" fmla="*/ 1 w 120"/>
                  <a:gd name="T9" fmla="*/ 1 h 244"/>
                  <a:gd name="T10" fmla="*/ 1 w 120"/>
                  <a:gd name="T11" fmla="*/ 1 h 244"/>
                  <a:gd name="T12" fmla="*/ 1 w 120"/>
                  <a:gd name="T13" fmla="*/ 1 h 244"/>
                  <a:gd name="T14" fmla="*/ 1 w 120"/>
                  <a:gd name="T15" fmla="*/ 1 h 244"/>
                  <a:gd name="T16" fmla="*/ 0 w 120"/>
                  <a:gd name="T17" fmla="*/ 1 h 244"/>
                  <a:gd name="T18" fmla="*/ 1 w 120"/>
                  <a:gd name="T19" fmla="*/ 1 h 244"/>
                  <a:gd name="T20" fmla="*/ 1 w 120"/>
                  <a:gd name="T21" fmla="*/ 1 h 244"/>
                  <a:gd name="T22" fmla="*/ 1 w 120"/>
                  <a:gd name="T23" fmla="*/ 1 h 244"/>
                  <a:gd name="T24" fmla="*/ 1 w 120"/>
                  <a:gd name="T25" fmla="*/ 1 h 244"/>
                  <a:gd name="T26" fmla="*/ 1 w 120"/>
                  <a:gd name="T27" fmla="*/ 1 h 244"/>
                  <a:gd name="T28" fmla="*/ 1 w 120"/>
                  <a:gd name="T29" fmla="*/ 1 h 244"/>
                  <a:gd name="T30" fmla="*/ 1 w 120"/>
                  <a:gd name="T31" fmla="*/ 1 h 244"/>
                  <a:gd name="T32" fmla="*/ 1 w 120"/>
                  <a:gd name="T33" fmla="*/ 1 h 244"/>
                  <a:gd name="T34" fmla="*/ 1 w 120"/>
                  <a:gd name="T35" fmla="*/ 1 h 244"/>
                  <a:gd name="T36" fmla="*/ 1 w 120"/>
                  <a:gd name="T37" fmla="*/ 1 h 244"/>
                  <a:gd name="T38" fmla="*/ 1 w 120"/>
                  <a:gd name="T39" fmla="*/ 0 h 244"/>
                  <a:gd name="T40" fmla="*/ 1 w 120"/>
                  <a:gd name="T41" fmla="*/ 0 h 244"/>
                  <a:gd name="T42" fmla="*/ 1 w 120"/>
                  <a:gd name="T43" fmla="*/ 0 h 244"/>
                  <a:gd name="T44" fmla="*/ 1 w 120"/>
                  <a:gd name="T45" fmla="*/ 0 h 244"/>
                  <a:gd name="T46" fmla="*/ 1 w 120"/>
                  <a:gd name="T47" fmla="*/ 0 h 244"/>
                  <a:gd name="T48" fmla="*/ 1 w 120"/>
                  <a:gd name="T49" fmla="*/ 0 h 24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0"/>
                  <a:gd name="T76" fmla="*/ 0 h 244"/>
                  <a:gd name="T77" fmla="*/ 120 w 120"/>
                  <a:gd name="T78" fmla="*/ 244 h 24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0" h="244">
                    <a:moveTo>
                      <a:pt x="54" y="0"/>
                    </a:moveTo>
                    <a:lnTo>
                      <a:pt x="54" y="6"/>
                    </a:lnTo>
                    <a:lnTo>
                      <a:pt x="56" y="21"/>
                    </a:lnTo>
                    <a:lnTo>
                      <a:pt x="54" y="46"/>
                    </a:lnTo>
                    <a:lnTo>
                      <a:pt x="52" y="77"/>
                    </a:lnTo>
                    <a:lnTo>
                      <a:pt x="45" y="114"/>
                    </a:lnTo>
                    <a:lnTo>
                      <a:pt x="36" y="155"/>
                    </a:lnTo>
                    <a:lnTo>
                      <a:pt x="21" y="199"/>
                    </a:lnTo>
                    <a:lnTo>
                      <a:pt x="0" y="244"/>
                    </a:lnTo>
                    <a:lnTo>
                      <a:pt x="5" y="238"/>
                    </a:lnTo>
                    <a:lnTo>
                      <a:pt x="19" y="220"/>
                    </a:lnTo>
                    <a:lnTo>
                      <a:pt x="38" y="194"/>
                    </a:lnTo>
                    <a:lnTo>
                      <a:pt x="60" y="161"/>
                    </a:lnTo>
                    <a:lnTo>
                      <a:pt x="82" y="123"/>
                    </a:lnTo>
                    <a:lnTo>
                      <a:pt x="102" y="83"/>
                    </a:lnTo>
                    <a:lnTo>
                      <a:pt x="116" y="42"/>
                    </a:lnTo>
                    <a:lnTo>
                      <a:pt x="120" y="3"/>
                    </a:lnTo>
                    <a:lnTo>
                      <a:pt x="118" y="2"/>
                    </a:lnTo>
                    <a:lnTo>
                      <a:pt x="110" y="1"/>
                    </a:lnTo>
                    <a:lnTo>
                      <a:pt x="99" y="0"/>
                    </a:lnTo>
                    <a:lnTo>
                      <a:pt x="88" y="0"/>
                    </a:lnTo>
                    <a:lnTo>
                      <a:pt x="75" y="0"/>
                    </a:lnTo>
                    <a:lnTo>
                      <a:pt x="65" y="0"/>
                    </a:lnTo>
                    <a:lnTo>
                      <a:pt x="57" y="0"/>
                    </a:lnTo>
                    <a:lnTo>
                      <a:pt x="54" y="0"/>
                    </a:lnTo>
                    <a:close/>
                  </a:path>
                </a:pathLst>
              </a:custGeom>
              <a:solidFill>
                <a:srgbClr val="19A8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405" name="Freeform 284"/>
              <p:cNvSpPr>
                <a:spLocks/>
              </p:cNvSpPr>
              <p:nvPr/>
            </p:nvSpPr>
            <p:spPr bwMode="auto">
              <a:xfrm>
                <a:off x="1173" y="2361"/>
                <a:ext cx="459" cy="201"/>
              </a:xfrm>
              <a:custGeom>
                <a:avLst/>
                <a:gdLst>
                  <a:gd name="T0" fmla="*/ 0 w 919"/>
                  <a:gd name="T1" fmla="*/ 1 h 401"/>
                  <a:gd name="T2" fmla="*/ 0 w 919"/>
                  <a:gd name="T3" fmla="*/ 1 h 401"/>
                  <a:gd name="T4" fmla="*/ 0 w 919"/>
                  <a:gd name="T5" fmla="*/ 1 h 401"/>
                  <a:gd name="T6" fmla="*/ 0 w 919"/>
                  <a:gd name="T7" fmla="*/ 1 h 401"/>
                  <a:gd name="T8" fmla="*/ 0 w 919"/>
                  <a:gd name="T9" fmla="*/ 1 h 401"/>
                  <a:gd name="T10" fmla="*/ 0 w 919"/>
                  <a:gd name="T11" fmla="*/ 1 h 401"/>
                  <a:gd name="T12" fmla="*/ 0 w 919"/>
                  <a:gd name="T13" fmla="*/ 1 h 401"/>
                  <a:gd name="T14" fmla="*/ 0 w 919"/>
                  <a:gd name="T15" fmla="*/ 1 h 401"/>
                  <a:gd name="T16" fmla="*/ 0 w 919"/>
                  <a:gd name="T17" fmla="*/ 1 h 401"/>
                  <a:gd name="T18" fmla="*/ 0 w 919"/>
                  <a:gd name="T19" fmla="*/ 1 h 401"/>
                  <a:gd name="T20" fmla="*/ 0 w 919"/>
                  <a:gd name="T21" fmla="*/ 1 h 401"/>
                  <a:gd name="T22" fmla="*/ 0 w 919"/>
                  <a:gd name="T23" fmla="*/ 1 h 401"/>
                  <a:gd name="T24" fmla="*/ 0 w 919"/>
                  <a:gd name="T25" fmla="*/ 1 h 401"/>
                  <a:gd name="T26" fmla="*/ 0 w 919"/>
                  <a:gd name="T27" fmla="*/ 1 h 401"/>
                  <a:gd name="T28" fmla="*/ 0 w 919"/>
                  <a:gd name="T29" fmla="*/ 1 h 401"/>
                  <a:gd name="T30" fmla="*/ 0 w 919"/>
                  <a:gd name="T31" fmla="*/ 1 h 401"/>
                  <a:gd name="T32" fmla="*/ 0 w 919"/>
                  <a:gd name="T33" fmla="*/ 1 h 401"/>
                  <a:gd name="T34" fmla="*/ 0 w 919"/>
                  <a:gd name="T35" fmla="*/ 1 h 401"/>
                  <a:gd name="T36" fmla="*/ 0 w 919"/>
                  <a:gd name="T37" fmla="*/ 1 h 401"/>
                  <a:gd name="T38" fmla="*/ 0 w 919"/>
                  <a:gd name="T39" fmla="*/ 1 h 401"/>
                  <a:gd name="T40" fmla="*/ 0 w 919"/>
                  <a:gd name="T41" fmla="*/ 1 h 401"/>
                  <a:gd name="T42" fmla="*/ 0 w 919"/>
                  <a:gd name="T43" fmla="*/ 1 h 401"/>
                  <a:gd name="T44" fmla="*/ 0 w 919"/>
                  <a:gd name="T45" fmla="*/ 1 h 401"/>
                  <a:gd name="T46" fmla="*/ 0 w 919"/>
                  <a:gd name="T47" fmla="*/ 1 h 401"/>
                  <a:gd name="T48" fmla="*/ 0 w 919"/>
                  <a:gd name="T49" fmla="*/ 1 h 401"/>
                  <a:gd name="T50" fmla="*/ 0 w 919"/>
                  <a:gd name="T51" fmla="*/ 1 h 401"/>
                  <a:gd name="T52" fmla="*/ 0 w 919"/>
                  <a:gd name="T53" fmla="*/ 1 h 401"/>
                  <a:gd name="T54" fmla="*/ 0 w 919"/>
                  <a:gd name="T55" fmla="*/ 1 h 401"/>
                  <a:gd name="T56" fmla="*/ 0 w 919"/>
                  <a:gd name="T57" fmla="*/ 1 h 401"/>
                  <a:gd name="T58" fmla="*/ 0 w 919"/>
                  <a:gd name="T59" fmla="*/ 1 h 401"/>
                  <a:gd name="T60" fmla="*/ 0 w 919"/>
                  <a:gd name="T61" fmla="*/ 1 h 401"/>
                  <a:gd name="T62" fmla="*/ 0 w 919"/>
                  <a:gd name="T63" fmla="*/ 1 h 401"/>
                  <a:gd name="T64" fmla="*/ 0 w 919"/>
                  <a:gd name="T65" fmla="*/ 1 h 401"/>
                  <a:gd name="T66" fmla="*/ 0 w 919"/>
                  <a:gd name="T67" fmla="*/ 1 h 401"/>
                  <a:gd name="T68" fmla="*/ 0 w 919"/>
                  <a:gd name="T69" fmla="*/ 1 h 401"/>
                  <a:gd name="T70" fmla="*/ 0 w 919"/>
                  <a:gd name="T71" fmla="*/ 1 h 401"/>
                  <a:gd name="T72" fmla="*/ 0 w 919"/>
                  <a:gd name="T73" fmla="*/ 0 h 40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19"/>
                  <a:gd name="T112" fmla="*/ 0 h 401"/>
                  <a:gd name="T113" fmla="*/ 919 w 919"/>
                  <a:gd name="T114" fmla="*/ 401 h 40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19" h="401">
                    <a:moveTo>
                      <a:pt x="0" y="0"/>
                    </a:moveTo>
                    <a:lnTo>
                      <a:pt x="1" y="3"/>
                    </a:lnTo>
                    <a:lnTo>
                      <a:pt x="3" y="14"/>
                    </a:lnTo>
                    <a:lnTo>
                      <a:pt x="8" y="32"/>
                    </a:lnTo>
                    <a:lnTo>
                      <a:pt x="15" y="55"/>
                    </a:lnTo>
                    <a:lnTo>
                      <a:pt x="24" y="81"/>
                    </a:lnTo>
                    <a:lnTo>
                      <a:pt x="34" y="112"/>
                    </a:lnTo>
                    <a:lnTo>
                      <a:pt x="47" y="145"/>
                    </a:lnTo>
                    <a:lnTo>
                      <a:pt x="63" y="178"/>
                    </a:lnTo>
                    <a:lnTo>
                      <a:pt x="80" y="213"/>
                    </a:lnTo>
                    <a:lnTo>
                      <a:pt x="100" y="246"/>
                    </a:lnTo>
                    <a:lnTo>
                      <a:pt x="123" y="277"/>
                    </a:lnTo>
                    <a:lnTo>
                      <a:pt x="148" y="306"/>
                    </a:lnTo>
                    <a:lnTo>
                      <a:pt x="176" y="331"/>
                    </a:lnTo>
                    <a:lnTo>
                      <a:pt x="206" y="352"/>
                    </a:lnTo>
                    <a:lnTo>
                      <a:pt x="239" y="367"/>
                    </a:lnTo>
                    <a:lnTo>
                      <a:pt x="275" y="375"/>
                    </a:lnTo>
                    <a:lnTo>
                      <a:pt x="313" y="380"/>
                    </a:lnTo>
                    <a:lnTo>
                      <a:pt x="353" y="383"/>
                    </a:lnTo>
                    <a:lnTo>
                      <a:pt x="394" y="388"/>
                    </a:lnTo>
                    <a:lnTo>
                      <a:pt x="435" y="391"/>
                    </a:lnTo>
                    <a:lnTo>
                      <a:pt x="476" y="394"/>
                    </a:lnTo>
                    <a:lnTo>
                      <a:pt x="518" y="397"/>
                    </a:lnTo>
                    <a:lnTo>
                      <a:pt x="558" y="399"/>
                    </a:lnTo>
                    <a:lnTo>
                      <a:pt x="597" y="400"/>
                    </a:lnTo>
                    <a:lnTo>
                      <a:pt x="634" y="401"/>
                    </a:lnTo>
                    <a:lnTo>
                      <a:pt x="670" y="401"/>
                    </a:lnTo>
                    <a:lnTo>
                      <a:pt x="703" y="400"/>
                    </a:lnTo>
                    <a:lnTo>
                      <a:pt x="733" y="398"/>
                    </a:lnTo>
                    <a:lnTo>
                      <a:pt x="760" y="394"/>
                    </a:lnTo>
                    <a:lnTo>
                      <a:pt x="782" y="389"/>
                    </a:lnTo>
                    <a:lnTo>
                      <a:pt x="800" y="383"/>
                    </a:lnTo>
                    <a:lnTo>
                      <a:pt x="814" y="375"/>
                    </a:lnTo>
                    <a:lnTo>
                      <a:pt x="837" y="353"/>
                    </a:lnTo>
                    <a:lnTo>
                      <a:pt x="859" y="324"/>
                    </a:lnTo>
                    <a:lnTo>
                      <a:pt x="881" y="289"/>
                    </a:lnTo>
                    <a:lnTo>
                      <a:pt x="898" y="248"/>
                    </a:lnTo>
                    <a:lnTo>
                      <a:pt x="912" y="206"/>
                    </a:lnTo>
                    <a:lnTo>
                      <a:pt x="919" y="161"/>
                    </a:lnTo>
                    <a:lnTo>
                      <a:pt x="918" y="115"/>
                    </a:lnTo>
                    <a:lnTo>
                      <a:pt x="907" y="70"/>
                    </a:lnTo>
                    <a:lnTo>
                      <a:pt x="906" y="79"/>
                    </a:lnTo>
                    <a:lnTo>
                      <a:pt x="903" y="103"/>
                    </a:lnTo>
                    <a:lnTo>
                      <a:pt x="895" y="139"/>
                    </a:lnTo>
                    <a:lnTo>
                      <a:pt x="882" y="181"/>
                    </a:lnTo>
                    <a:lnTo>
                      <a:pt x="862" y="226"/>
                    </a:lnTo>
                    <a:lnTo>
                      <a:pt x="836" y="270"/>
                    </a:lnTo>
                    <a:lnTo>
                      <a:pt x="800" y="307"/>
                    </a:lnTo>
                    <a:lnTo>
                      <a:pt x="755" y="333"/>
                    </a:lnTo>
                    <a:lnTo>
                      <a:pt x="729" y="343"/>
                    </a:lnTo>
                    <a:lnTo>
                      <a:pt x="699" y="350"/>
                    </a:lnTo>
                    <a:lnTo>
                      <a:pt x="666" y="355"/>
                    </a:lnTo>
                    <a:lnTo>
                      <a:pt x="632" y="360"/>
                    </a:lnTo>
                    <a:lnTo>
                      <a:pt x="595" y="362"/>
                    </a:lnTo>
                    <a:lnTo>
                      <a:pt x="558" y="363"/>
                    </a:lnTo>
                    <a:lnTo>
                      <a:pt x="521" y="362"/>
                    </a:lnTo>
                    <a:lnTo>
                      <a:pt x="483" y="361"/>
                    </a:lnTo>
                    <a:lnTo>
                      <a:pt x="445" y="358"/>
                    </a:lnTo>
                    <a:lnTo>
                      <a:pt x="408" y="353"/>
                    </a:lnTo>
                    <a:lnTo>
                      <a:pt x="373" y="348"/>
                    </a:lnTo>
                    <a:lnTo>
                      <a:pt x="338" y="342"/>
                    </a:lnTo>
                    <a:lnTo>
                      <a:pt x="307" y="333"/>
                    </a:lnTo>
                    <a:lnTo>
                      <a:pt x="277" y="325"/>
                    </a:lnTo>
                    <a:lnTo>
                      <a:pt x="252" y="315"/>
                    </a:lnTo>
                    <a:lnTo>
                      <a:pt x="229" y="305"/>
                    </a:lnTo>
                    <a:lnTo>
                      <a:pt x="189" y="275"/>
                    </a:lnTo>
                    <a:lnTo>
                      <a:pt x="153" y="232"/>
                    </a:lnTo>
                    <a:lnTo>
                      <a:pt x="122" y="183"/>
                    </a:lnTo>
                    <a:lnTo>
                      <a:pt x="96" y="130"/>
                    </a:lnTo>
                    <a:lnTo>
                      <a:pt x="74" y="80"/>
                    </a:lnTo>
                    <a:lnTo>
                      <a:pt x="60" y="39"/>
                    </a:lnTo>
                    <a:lnTo>
                      <a:pt x="50" y="10"/>
                    </a:lnTo>
                    <a:lnTo>
                      <a:pt x="4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406" name="Freeform 285"/>
              <p:cNvSpPr>
                <a:spLocks/>
              </p:cNvSpPr>
              <p:nvPr/>
            </p:nvSpPr>
            <p:spPr bwMode="auto">
              <a:xfrm>
                <a:off x="1169" y="2291"/>
                <a:ext cx="459" cy="135"/>
              </a:xfrm>
              <a:custGeom>
                <a:avLst/>
                <a:gdLst>
                  <a:gd name="T0" fmla="*/ 1 w 918"/>
                  <a:gd name="T1" fmla="*/ 0 h 271"/>
                  <a:gd name="T2" fmla="*/ 1 w 918"/>
                  <a:gd name="T3" fmla="*/ 0 h 271"/>
                  <a:gd name="T4" fmla="*/ 1 w 918"/>
                  <a:gd name="T5" fmla="*/ 0 h 271"/>
                  <a:gd name="T6" fmla="*/ 1 w 918"/>
                  <a:gd name="T7" fmla="*/ 0 h 271"/>
                  <a:gd name="T8" fmla="*/ 1 w 918"/>
                  <a:gd name="T9" fmla="*/ 0 h 271"/>
                  <a:gd name="T10" fmla="*/ 1 w 918"/>
                  <a:gd name="T11" fmla="*/ 0 h 271"/>
                  <a:gd name="T12" fmla="*/ 1 w 918"/>
                  <a:gd name="T13" fmla="*/ 0 h 271"/>
                  <a:gd name="T14" fmla="*/ 1 w 918"/>
                  <a:gd name="T15" fmla="*/ 0 h 271"/>
                  <a:gd name="T16" fmla="*/ 1 w 918"/>
                  <a:gd name="T17" fmla="*/ 0 h 271"/>
                  <a:gd name="T18" fmla="*/ 1 w 918"/>
                  <a:gd name="T19" fmla="*/ 0 h 271"/>
                  <a:gd name="T20" fmla="*/ 1 w 918"/>
                  <a:gd name="T21" fmla="*/ 0 h 271"/>
                  <a:gd name="T22" fmla="*/ 1 w 918"/>
                  <a:gd name="T23" fmla="*/ 0 h 271"/>
                  <a:gd name="T24" fmla="*/ 1 w 918"/>
                  <a:gd name="T25" fmla="*/ 0 h 271"/>
                  <a:gd name="T26" fmla="*/ 1 w 918"/>
                  <a:gd name="T27" fmla="*/ 0 h 271"/>
                  <a:gd name="T28" fmla="*/ 1 w 918"/>
                  <a:gd name="T29" fmla="*/ 0 h 271"/>
                  <a:gd name="T30" fmla="*/ 1 w 918"/>
                  <a:gd name="T31" fmla="*/ 0 h 271"/>
                  <a:gd name="T32" fmla="*/ 1 w 918"/>
                  <a:gd name="T33" fmla="*/ 0 h 271"/>
                  <a:gd name="T34" fmla="*/ 1 w 918"/>
                  <a:gd name="T35" fmla="*/ 0 h 271"/>
                  <a:gd name="T36" fmla="*/ 1 w 918"/>
                  <a:gd name="T37" fmla="*/ 0 h 271"/>
                  <a:gd name="T38" fmla="*/ 1 w 918"/>
                  <a:gd name="T39" fmla="*/ 0 h 271"/>
                  <a:gd name="T40" fmla="*/ 1 w 918"/>
                  <a:gd name="T41" fmla="*/ 0 h 271"/>
                  <a:gd name="T42" fmla="*/ 1 w 918"/>
                  <a:gd name="T43" fmla="*/ 0 h 271"/>
                  <a:gd name="T44" fmla="*/ 1 w 918"/>
                  <a:gd name="T45" fmla="*/ 0 h 271"/>
                  <a:gd name="T46" fmla="*/ 1 w 918"/>
                  <a:gd name="T47" fmla="*/ 0 h 271"/>
                  <a:gd name="T48" fmla="*/ 1 w 918"/>
                  <a:gd name="T49" fmla="*/ 0 h 271"/>
                  <a:gd name="T50" fmla="*/ 1 w 918"/>
                  <a:gd name="T51" fmla="*/ 0 h 271"/>
                  <a:gd name="T52" fmla="*/ 1 w 918"/>
                  <a:gd name="T53" fmla="*/ 0 h 271"/>
                  <a:gd name="T54" fmla="*/ 1 w 918"/>
                  <a:gd name="T55" fmla="*/ 0 h 271"/>
                  <a:gd name="T56" fmla="*/ 1 w 918"/>
                  <a:gd name="T57" fmla="*/ 0 h 271"/>
                  <a:gd name="T58" fmla="*/ 1 w 918"/>
                  <a:gd name="T59" fmla="*/ 0 h 271"/>
                  <a:gd name="T60" fmla="*/ 1 w 918"/>
                  <a:gd name="T61" fmla="*/ 0 h 271"/>
                  <a:gd name="T62" fmla="*/ 1 w 918"/>
                  <a:gd name="T63" fmla="*/ 0 h 271"/>
                  <a:gd name="T64" fmla="*/ 1 w 918"/>
                  <a:gd name="T65" fmla="*/ 0 h 271"/>
                  <a:gd name="T66" fmla="*/ 1 w 918"/>
                  <a:gd name="T67" fmla="*/ 0 h 271"/>
                  <a:gd name="T68" fmla="*/ 1 w 918"/>
                  <a:gd name="T69" fmla="*/ 0 h 271"/>
                  <a:gd name="T70" fmla="*/ 1 w 918"/>
                  <a:gd name="T71" fmla="*/ 0 h 271"/>
                  <a:gd name="T72" fmla="*/ 1 w 918"/>
                  <a:gd name="T73" fmla="*/ 0 h 271"/>
                  <a:gd name="T74" fmla="*/ 1 w 918"/>
                  <a:gd name="T75" fmla="*/ 0 h 271"/>
                  <a:gd name="T76" fmla="*/ 1 w 918"/>
                  <a:gd name="T77" fmla="*/ 0 h 271"/>
                  <a:gd name="T78" fmla="*/ 1 w 918"/>
                  <a:gd name="T79" fmla="*/ 0 h 271"/>
                  <a:gd name="T80" fmla="*/ 1 w 918"/>
                  <a:gd name="T81" fmla="*/ 0 h 271"/>
                  <a:gd name="T82" fmla="*/ 1 w 918"/>
                  <a:gd name="T83" fmla="*/ 0 h 271"/>
                  <a:gd name="T84" fmla="*/ 1 w 918"/>
                  <a:gd name="T85" fmla="*/ 0 h 271"/>
                  <a:gd name="T86" fmla="*/ 1 w 918"/>
                  <a:gd name="T87" fmla="*/ 0 h 27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8"/>
                  <a:gd name="T133" fmla="*/ 0 h 271"/>
                  <a:gd name="T134" fmla="*/ 918 w 918"/>
                  <a:gd name="T135" fmla="*/ 271 h 27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8" h="271">
                    <a:moveTo>
                      <a:pt x="43" y="0"/>
                    </a:moveTo>
                    <a:lnTo>
                      <a:pt x="31" y="3"/>
                    </a:lnTo>
                    <a:lnTo>
                      <a:pt x="20" y="14"/>
                    </a:lnTo>
                    <a:lnTo>
                      <a:pt x="11" y="29"/>
                    </a:lnTo>
                    <a:lnTo>
                      <a:pt x="5" y="47"/>
                    </a:lnTo>
                    <a:lnTo>
                      <a:pt x="1" y="69"/>
                    </a:lnTo>
                    <a:lnTo>
                      <a:pt x="0" y="92"/>
                    </a:lnTo>
                    <a:lnTo>
                      <a:pt x="2" y="116"/>
                    </a:lnTo>
                    <a:lnTo>
                      <a:pt x="8" y="141"/>
                    </a:lnTo>
                    <a:lnTo>
                      <a:pt x="10" y="144"/>
                    </a:lnTo>
                    <a:lnTo>
                      <a:pt x="13" y="149"/>
                    </a:lnTo>
                    <a:lnTo>
                      <a:pt x="19" y="153"/>
                    </a:lnTo>
                    <a:lnTo>
                      <a:pt x="26" y="159"/>
                    </a:lnTo>
                    <a:lnTo>
                      <a:pt x="35" y="165"/>
                    </a:lnTo>
                    <a:lnTo>
                      <a:pt x="47" y="172"/>
                    </a:lnTo>
                    <a:lnTo>
                      <a:pt x="59" y="179"/>
                    </a:lnTo>
                    <a:lnTo>
                      <a:pt x="74" y="185"/>
                    </a:lnTo>
                    <a:lnTo>
                      <a:pt x="91" y="192"/>
                    </a:lnTo>
                    <a:lnTo>
                      <a:pt x="108" y="200"/>
                    </a:lnTo>
                    <a:lnTo>
                      <a:pt x="127" y="207"/>
                    </a:lnTo>
                    <a:lnTo>
                      <a:pt x="149" y="214"/>
                    </a:lnTo>
                    <a:lnTo>
                      <a:pt x="172" y="221"/>
                    </a:lnTo>
                    <a:lnTo>
                      <a:pt x="198" y="228"/>
                    </a:lnTo>
                    <a:lnTo>
                      <a:pt x="224" y="235"/>
                    </a:lnTo>
                    <a:lnTo>
                      <a:pt x="252" y="242"/>
                    </a:lnTo>
                    <a:lnTo>
                      <a:pt x="282" y="248"/>
                    </a:lnTo>
                    <a:lnTo>
                      <a:pt x="313" y="252"/>
                    </a:lnTo>
                    <a:lnTo>
                      <a:pt x="346" y="258"/>
                    </a:lnTo>
                    <a:lnTo>
                      <a:pt x="381" y="261"/>
                    </a:lnTo>
                    <a:lnTo>
                      <a:pt x="416" y="265"/>
                    </a:lnTo>
                    <a:lnTo>
                      <a:pt x="455" y="268"/>
                    </a:lnTo>
                    <a:lnTo>
                      <a:pt x="494" y="269"/>
                    </a:lnTo>
                    <a:lnTo>
                      <a:pt x="535" y="271"/>
                    </a:lnTo>
                    <a:lnTo>
                      <a:pt x="578" y="271"/>
                    </a:lnTo>
                    <a:lnTo>
                      <a:pt x="622" y="269"/>
                    </a:lnTo>
                    <a:lnTo>
                      <a:pt x="668" y="267"/>
                    </a:lnTo>
                    <a:lnTo>
                      <a:pt x="714" y="264"/>
                    </a:lnTo>
                    <a:lnTo>
                      <a:pt x="763" y="259"/>
                    </a:lnTo>
                    <a:lnTo>
                      <a:pt x="813" y="253"/>
                    </a:lnTo>
                    <a:lnTo>
                      <a:pt x="865" y="245"/>
                    </a:lnTo>
                    <a:lnTo>
                      <a:pt x="918" y="236"/>
                    </a:lnTo>
                    <a:lnTo>
                      <a:pt x="915" y="236"/>
                    </a:lnTo>
                    <a:lnTo>
                      <a:pt x="908" y="235"/>
                    </a:lnTo>
                    <a:lnTo>
                      <a:pt x="897" y="235"/>
                    </a:lnTo>
                    <a:lnTo>
                      <a:pt x="882" y="234"/>
                    </a:lnTo>
                    <a:lnTo>
                      <a:pt x="863" y="233"/>
                    </a:lnTo>
                    <a:lnTo>
                      <a:pt x="841" y="230"/>
                    </a:lnTo>
                    <a:lnTo>
                      <a:pt x="816" y="229"/>
                    </a:lnTo>
                    <a:lnTo>
                      <a:pt x="787" y="227"/>
                    </a:lnTo>
                    <a:lnTo>
                      <a:pt x="757" y="225"/>
                    </a:lnTo>
                    <a:lnTo>
                      <a:pt x="725" y="222"/>
                    </a:lnTo>
                    <a:lnTo>
                      <a:pt x="691" y="219"/>
                    </a:lnTo>
                    <a:lnTo>
                      <a:pt x="654" y="215"/>
                    </a:lnTo>
                    <a:lnTo>
                      <a:pt x="617" y="212"/>
                    </a:lnTo>
                    <a:lnTo>
                      <a:pt x="579" y="208"/>
                    </a:lnTo>
                    <a:lnTo>
                      <a:pt x="540" y="204"/>
                    </a:lnTo>
                    <a:lnTo>
                      <a:pt x="501" y="199"/>
                    </a:lnTo>
                    <a:lnTo>
                      <a:pt x="461" y="195"/>
                    </a:lnTo>
                    <a:lnTo>
                      <a:pt x="422" y="190"/>
                    </a:lnTo>
                    <a:lnTo>
                      <a:pt x="383" y="185"/>
                    </a:lnTo>
                    <a:lnTo>
                      <a:pt x="346" y="180"/>
                    </a:lnTo>
                    <a:lnTo>
                      <a:pt x="309" y="174"/>
                    </a:lnTo>
                    <a:lnTo>
                      <a:pt x="274" y="168"/>
                    </a:lnTo>
                    <a:lnTo>
                      <a:pt x="240" y="161"/>
                    </a:lnTo>
                    <a:lnTo>
                      <a:pt x="209" y="155"/>
                    </a:lnTo>
                    <a:lnTo>
                      <a:pt x="180" y="149"/>
                    </a:lnTo>
                    <a:lnTo>
                      <a:pt x="154" y="142"/>
                    </a:lnTo>
                    <a:lnTo>
                      <a:pt x="130" y="134"/>
                    </a:lnTo>
                    <a:lnTo>
                      <a:pt x="109" y="127"/>
                    </a:lnTo>
                    <a:lnTo>
                      <a:pt x="93" y="119"/>
                    </a:lnTo>
                    <a:lnTo>
                      <a:pt x="80" y="111"/>
                    </a:lnTo>
                    <a:lnTo>
                      <a:pt x="71" y="101"/>
                    </a:lnTo>
                    <a:lnTo>
                      <a:pt x="66" y="93"/>
                    </a:lnTo>
                    <a:lnTo>
                      <a:pt x="61" y="63"/>
                    </a:lnTo>
                    <a:lnTo>
                      <a:pt x="61" y="43"/>
                    </a:lnTo>
                    <a:lnTo>
                      <a:pt x="65" y="29"/>
                    </a:lnTo>
                    <a:lnTo>
                      <a:pt x="72" y="21"/>
                    </a:lnTo>
                    <a:lnTo>
                      <a:pt x="80" y="17"/>
                    </a:lnTo>
                    <a:lnTo>
                      <a:pt x="87" y="16"/>
                    </a:lnTo>
                    <a:lnTo>
                      <a:pt x="93" y="17"/>
                    </a:lnTo>
                    <a:lnTo>
                      <a:pt x="95" y="17"/>
                    </a:lnTo>
                    <a:lnTo>
                      <a:pt x="94" y="16"/>
                    </a:lnTo>
                    <a:lnTo>
                      <a:pt x="92" y="14"/>
                    </a:lnTo>
                    <a:lnTo>
                      <a:pt x="88" y="12"/>
                    </a:lnTo>
                    <a:lnTo>
                      <a:pt x="82" y="8"/>
                    </a:lnTo>
                    <a:lnTo>
                      <a:pt x="74" y="5"/>
                    </a:lnTo>
                    <a:lnTo>
                      <a:pt x="66" y="1"/>
                    </a:lnTo>
                    <a:lnTo>
                      <a:pt x="56" y="0"/>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407" name="Freeform 286"/>
              <p:cNvSpPr>
                <a:spLocks/>
              </p:cNvSpPr>
              <p:nvPr/>
            </p:nvSpPr>
            <p:spPr bwMode="auto">
              <a:xfrm>
                <a:off x="1270" y="2384"/>
                <a:ext cx="88" cy="162"/>
              </a:xfrm>
              <a:custGeom>
                <a:avLst/>
                <a:gdLst>
                  <a:gd name="T0" fmla="*/ 0 w 176"/>
                  <a:gd name="T1" fmla="*/ 1 h 323"/>
                  <a:gd name="T2" fmla="*/ 1 w 176"/>
                  <a:gd name="T3" fmla="*/ 1 h 323"/>
                  <a:gd name="T4" fmla="*/ 1 w 176"/>
                  <a:gd name="T5" fmla="*/ 1 h 323"/>
                  <a:gd name="T6" fmla="*/ 1 w 176"/>
                  <a:gd name="T7" fmla="*/ 1 h 323"/>
                  <a:gd name="T8" fmla="*/ 1 w 176"/>
                  <a:gd name="T9" fmla="*/ 1 h 323"/>
                  <a:gd name="T10" fmla="*/ 1 w 176"/>
                  <a:gd name="T11" fmla="*/ 1 h 323"/>
                  <a:gd name="T12" fmla="*/ 1 w 176"/>
                  <a:gd name="T13" fmla="*/ 1 h 323"/>
                  <a:gd name="T14" fmla="*/ 1 w 176"/>
                  <a:gd name="T15" fmla="*/ 1 h 323"/>
                  <a:gd name="T16" fmla="*/ 1 w 176"/>
                  <a:gd name="T17" fmla="*/ 1 h 323"/>
                  <a:gd name="T18" fmla="*/ 1 w 176"/>
                  <a:gd name="T19" fmla="*/ 1 h 323"/>
                  <a:gd name="T20" fmla="*/ 1 w 176"/>
                  <a:gd name="T21" fmla="*/ 1 h 323"/>
                  <a:gd name="T22" fmla="*/ 1 w 176"/>
                  <a:gd name="T23" fmla="*/ 1 h 323"/>
                  <a:gd name="T24" fmla="*/ 1 w 176"/>
                  <a:gd name="T25" fmla="*/ 1 h 323"/>
                  <a:gd name="T26" fmla="*/ 1 w 176"/>
                  <a:gd name="T27" fmla="*/ 1 h 323"/>
                  <a:gd name="T28" fmla="*/ 1 w 176"/>
                  <a:gd name="T29" fmla="*/ 1 h 323"/>
                  <a:gd name="T30" fmla="*/ 1 w 176"/>
                  <a:gd name="T31" fmla="*/ 1 h 323"/>
                  <a:gd name="T32" fmla="*/ 1 w 176"/>
                  <a:gd name="T33" fmla="*/ 1 h 323"/>
                  <a:gd name="T34" fmla="*/ 1 w 176"/>
                  <a:gd name="T35" fmla="*/ 0 h 323"/>
                  <a:gd name="T36" fmla="*/ 0 w 176"/>
                  <a:gd name="T37" fmla="*/ 1 h 3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323"/>
                  <a:gd name="T59" fmla="*/ 176 w 176"/>
                  <a:gd name="T60" fmla="*/ 323 h 32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323">
                    <a:moveTo>
                      <a:pt x="0" y="12"/>
                    </a:moveTo>
                    <a:lnTo>
                      <a:pt x="4" y="26"/>
                    </a:lnTo>
                    <a:lnTo>
                      <a:pt x="12" y="61"/>
                    </a:lnTo>
                    <a:lnTo>
                      <a:pt x="25" y="110"/>
                    </a:lnTo>
                    <a:lnTo>
                      <a:pt x="42" y="168"/>
                    </a:lnTo>
                    <a:lnTo>
                      <a:pt x="61" y="225"/>
                    </a:lnTo>
                    <a:lnTo>
                      <a:pt x="82" y="275"/>
                    </a:lnTo>
                    <a:lnTo>
                      <a:pt x="103" y="309"/>
                    </a:lnTo>
                    <a:lnTo>
                      <a:pt x="123" y="323"/>
                    </a:lnTo>
                    <a:lnTo>
                      <a:pt x="141" y="323"/>
                    </a:lnTo>
                    <a:lnTo>
                      <a:pt x="154" y="323"/>
                    </a:lnTo>
                    <a:lnTo>
                      <a:pt x="164" y="323"/>
                    </a:lnTo>
                    <a:lnTo>
                      <a:pt x="169" y="323"/>
                    </a:lnTo>
                    <a:lnTo>
                      <a:pt x="174" y="323"/>
                    </a:lnTo>
                    <a:lnTo>
                      <a:pt x="175" y="323"/>
                    </a:lnTo>
                    <a:lnTo>
                      <a:pt x="176" y="323"/>
                    </a:lnTo>
                    <a:lnTo>
                      <a:pt x="23"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408" name="Freeform 287"/>
              <p:cNvSpPr>
                <a:spLocks/>
              </p:cNvSpPr>
              <p:nvPr/>
            </p:nvSpPr>
            <p:spPr bwMode="auto">
              <a:xfrm>
                <a:off x="1524" y="2405"/>
                <a:ext cx="62" cy="134"/>
              </a:xfrm>
              <a:custGeom>
                <a:avLst/>
                <a:gdLst>
                  <a:gd name="T0" fmla="*/ 0 w 125"/>
                  <a:gd name="T1" fmla="*/ 1 h 268"/>
                  <a:gd name="T2" fmla="*/ 0 w 125"/>
                  <a:gd name="T3" fmla="*/ 1 h 268"/>
                  <a:gd name="T4" fmla="*/ 0 w 125"/>
                  <a:gd name="T5" fmla="*/ 1 h 268"/>
                  <a:gd name="T6" fmla="*/ 0 w 125"/>
                  <a:gd name="T7" fmla="*/ 1 h 268"/>
                  <a:gd name="T8" fmla="*/ 0 w 125"/>
                  <a:gd name="T9" fmla="*/ 1 h 268"/>
                  <a:gd name="T10" fmla="*/ 0 w 125"/>
                  <a:gd name="T11" fmla="*/ 1 h 268"/>
                  <a:gd name="T12" fmla="*/ 0 w 125"/>
                  <a:gd name="T13" fmla="*/ 1 h 268"/>
                  <a:gd name="T14" fmla="*/ 0 w 125"/>
                  <a:gd name="T15" fmla="*/ 1 h 268"/>
                  <a:gd name="T16" fmla="*/ 0 w 125"/>
                  <a:gd name="T17" fmla="*/ 1 h 268"/>
                  <a:gd name="T18" fmla="*/ 0 w 125"/>
                  <a:gd name="T19" fmla="*/ 1 h 268"/>
                  <a:gd name="T20" fmla="*/ 0 w 125"/>
                  <a:gd name="T21" fmla="*/ 1 h 268"/>
                  <a:gd name="T22" fmla="*/ 0 w 125"/>
                  <a:gd name="T23" fmla="*/ 1 h 268"/>
                  <a:gd name="T24" fmla="*/ 0 w 125"/>
                  <a:gd name="T25" fmla="*/ 1 h 268"/>
                  <a:gd name="T26" fmla="*/ 0 w 125"/>
                  <a:gd name="T27" fmla="*/ 1 h 268"/>
                  <a:gd name="T28" fmla="*/ 0 w 125"/>
                  <a:gd name="T29" fmla="*/ 1 h 268"/>
                  <a:gd name="T30" fmla="*/ 0 w 125"/>
                  <a:gd name="T31" fmla="*/ 1 h 268"/>
                  <a:gd name="T32" fmla="*/ 0 w 125"/>
                  <a:gd name="T33" fmla="*/ 1 h 268"/>
                  <a:gd name="T34" fmla="*/ 0 w 125"/>
                  <a:gd name="T35" fmla="*/ 1 h 268"/>
                  <a:gd name="T36" fmla="*/ 0 w 125"/>
                  <a:gd name="T37" fmla="*/ 1 h 268"/>
                  <a:gd name="T38" fmla="*/ 0 w 125"/>
                  <a:gd name="T39" fmla="*/ 1 h 268"/>
                  <a:gd name="T40" fmla="*/ 0 w 125"/>
                  <a:gd name="T41" fmla="*/ 0 h 268"/>
                  <a:gd name="T42" fmla="*/ 0 w 125"/>
                  <a:gd name="T43" fmla="*/ 1 h 268"/>
                  <a:gd name="T44" fmla="*/ 0 w 125"/>
                  <a:gd name="T45" fmla="*/ 1 h 268"/>
                  <a:gd name="T46" fmla="*/ 0 w 125"/>
                  <a:gd name="T47" fmla="*/ 1 h 268"/>
                  <a:gd name="T48" fmla="*/ 0 w 125"/>
                  <a:gd name="T49" fmla="*/ 1 h 268"/>
                  <a:gd name="T50" fmla="*/ 0 w 125"/>
                  <a:gd name="T51" fmla="*/ 1 h 26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5"/>
                  <a:gd name="T79" fmla="*/ 0 h 268"/>
                  <a:gd name="T80" fmla="*/ 125 w 125"/>
                  <a:gd name="T81" fmla="*/ 268 h 26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5" h="268">
                    <a:moveTo>
                      <a:pt x="65" y="29"/>
                    </a:moveTo>
                    <a:lnTo>
                      <a:pt x="66" y="37"/>
                    </a:lnTo>
                    <a:lnTo>
                      <a:pt x="68" y="58"/>
                    </a:lnTo>
                    <a:lnTo>
                      <a:pt x="69" y="89"/>
                    </a:lnTo>
                    <a:lnTo>
                      <a:pt x="68" y="127"/>
                    </a:lnTo>
                    <a:lnTo>
                      <a:pt x="62" y="167"/>
                    </a:lnTo>
                    <a:lnTo>
                      <a:pt x="50" y="206"/>
                    </a:lnTo>
                    <a:lnTo>
                      <a:pt x="30" y="241"/>
                    </a:lnTo>
                    <a:lnTo>
                      <a:pt x="0" y="268"/>
                    </a:lnTo>
                    <a:lnTo>
                      <a:pt x="53" y="268"/>
                    </a:lnTo>
                    <a:lnTo>
                      <a:pt x="58" y="260"/>
                    </a:lnTo>
                    <a:lnTo>
                      <a:pt x="68" y="240"/>
                    </a:lnTo>
                    <a:lnTo>
                      <a:pt x="83" y="210"/>
                    </a:lnTo>
                    <a:lnTo>
                      <a:pt x="99" y="173"/>
                    </a:lnTo>
                    <a:lnTo>
                      <a:pt x="113" y="133"/>
                    </a:lnTo>
                    <a:lnTo>
                      <a:pt x="122" y="93"/>
                    </a:lnTo>
                    <a:lnTo>
                      <a:pt x="125" y="58"/>
                    </a:lnTo>
                    <a:lnTo>
                      <a:pt x="118" y="29"/>
                    </a:lnTo>
                    <a:lnTo>
                      <a:pt x="105" y="11"/>
                    </a:lnTo>
                    <a:lnTo>
                      <a:pt x="95" y="1"/>
                    </a:lnTo>
                    <a:lnTo>
                      <a:pt x="85" y="0"/>
                    </a:lnTo>
                    <a:lnTo>
                      <a:pt x="77" y="5"/>
                    </a:lnTo>
                    <a:lnTo>
                      <a:pt x="72" y="12"/>
                    </a:lnTo>
                    <a:lnTo>
                      <a:pt x="68" y="20"/>
                    </a:lnTo>
                    <a:lnTo>
                      <a:pt x="66" y="27"/>
                    </a:lnTo>
                    <a:lnTo>
                      <a:pt x="65"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409" name="Freeform 288"/>
              <p:cNvSpPr>
                <a:spLocks/>
              </p:cNvSpPr>
              <p:nvPr/>
            </p:nvSpPr>
            <p:spPr bwMode="auto">
              <a:xfrm>
                <a:off x="1328" y="2455"/>
                <a:ext cx="202" cy="23"/>
              </a:xfrm>
              <a:custGeom>
                <a:avLst/>
                <a:gdLst>
                  <a:gd name="T0" fmla="*/ 1 w 403"/>
                  <a:gd name="T1" fmla="*/ 0 h 46"/>
                  <a:gd name="T2" fmla="*/ 1 w 403"/>
                  <a:gd name="T3" fmla="*/ 1 h 46"/>
                  <a:gd name="T4" fmla="*/ 1 w 403"/>
                  <a:gd name="T5" fmla="*/ 1 h 46"/>
                  <a:gd name="T6" fmla="*/ 1 w 403"/>
                  <a:gd name="T7" fmla="*/ 1 h 46"/>
                  <a:gd name="T8" fmla="*/ 1 w 403"/>
                  <a:gd name="T9" fmla="*/ 1 h 46"/>
                  <a:gd name="T10" fmla="*/ 1 w 403"/>
                  <a:gd name="T11" fmla="*/ 1 h 46"/>
                  <a:gd name="T12" fmla="*/ 1 w 403"/>
                  <a:gd name="T13" fmla="*/ 1 h 46"/>
                  <a:gd name="T14" fmla="*/ 1 w 403"/>
                  <a:gd name="T15" fmla="*/ 1 h 46"/>
                  <a:gd name="T16" fmla="*/ 1 w 403"/>
                  <a:gd name="T17" fmla="*/ 1 h 46"/>
                  <a:gd name="T18" fmla="*/ 1 w 403"/>
                  <a:gd name="T19" fmla="*/ 1 h 46"/>
                  <a:gd name="T20" fmla="*/ 1 w 403"/>
                  <a:gd name="T21" fmla="*/ 1 h 46"/>
                  <a:gd name="T22" fmla="*/ 1 w 403"/>
                  <a:gd name="T23" fmla="*/ 1 h 46"/>
                  <a:gd name="T24" fmla="*/ 1 w 403"/>
                  <a:gd name="T25" fmla="*/ 1 h 46"/>
                  <a:gd name="T26" fmla="*/ 1 w 403"/>
                  <a:gd name="T27" fmla="*/ 1 h 46"/>
                  <a:gd name="T28" fmla="*/ 1 w 403"/>
                  <a:gd name="T29" fmla="*/ 1 h 46"/>
                  <a:gd name="T30" fmla="*/ 1 w 403"/>
                  <a:gd name="T31" fmla="*/ 0 h 46"/>
                  <a:gd name="T32" fmla="*/ 1 w 403"/>
                  <a:gd name="T33" fmla="*/ 0 h 46"/>
                  <a:gd name="T34" fmla="*/ 1 w 403"/>
                  <a:gd name="T35" fmla="*/ 1 h 46"/>
                  <a:gd name="T36" fmla="*/ 1 w 403"/>
                  <a:gd name="T37" fmla="*/ 1 h 46"/>
                  <a:gd name="T38" fmla="*/ 1 w 403"/>
                  <a:gd name="T39" fmla="*/ 1 h 46"/>
                  <a:gd name="T40" fmla="*/ 1 w 403"/>
                  <a:gd name="T41" fmla="*/ 1 h 46"/>
                  <a:gd name="T42" fmla="*/ 1 w 403"/>
                  <a:gd name="T43" fmla="*/ 1 h 46"/>
                  <a:gd name="T44" fmla="*/ 1 w 403"/>
                  <a:gd name="T45" fmla="*/ 1 h 46"/>
                  <a:gd name="T46" fmla="*/ 1 w 403"/>
                  <a:gd name="T47" fmla="*/ 1 h 46"/>
                  <a:gd name="T48" fmla="*/ 1 w 403"/>
                  <a:gd name="T49" fmla="*/ 1 h 46"/>
                  <a:gd name="T50" fmla="*/ 1 w 403"/>
                  <a:gd name="T51" fmla="*/ 1 h 46"/>
                  <a:gd name="T52" fmla="*/ 1 w 403"/>
                  <a:gd name="T53" fmla="*/ 1 h 46"/>
                  <a:gd name="T54" fmla="*/ 1 w 403"/>
                  <a:gd name="T55" fmla="*/ 1 h 46"/>
                  <a:gd name="T56" fmla="*/ 1 w 403"/>
                  <a:gd name="T57" fmla="*/ 1 h 46"/>
                  <a:gd name="T58" fmla="*/ 1 w 403"/>
                  <a:gd name="T59" fmla="*/ 1 h 46"/>
                  <a:gd name="T60" fmla="*/ 1 w 403"/>
                  <a:gd name="T61" fmla="*/ 1 h 46"/>
                  <a:gd name="T62" fmla="*/ 1 w 403"/>
                  <a:gd name="T63" fmla="*/ 0 h 4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03"/>
                  <a:gd name="T97" fmla="*/ 0 h 46"/>
                  <a:gd name="T98" fmla="*/ 403 w 403"/>
                  <a:gd name="T99" fmla="*/ 46 h 4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03" h="46">
                    <a:moveTo>
                      <a:pt x="0" y="0"/>
                    </a:moveTo>
                    <a:lnTo>
                      <a:pt x="2" y="0"/>
                    </a:lnTo>
                    <a:lnTo>
                      <a:pt x="8" y="1"/>
                    </a:lnTo>
                    <a:lnTo>
                      <a:pt x="17" y="1"/>
                    </a:lnTo>
                    <a:lnTo>
                      <a:pt x="30" y="3"/>
                    </a:lnTo>
                    <a:lnTo>
                      <a:pt x="43" y="4"/>
                    </a:lnTo>
                    <a:lnTo>
                      <a:pt x="59" y="6"/>
                    </a:lnTo>
                    <a:lnTo>
                      <a:pt x="77" y="7"/>
                    </a:lnTo>
                    <a:lnTo>
                      <a:pt x="95" y="8"/>
                    </a:lnTo>
                    <a:lnTo>
                      <a:pt x="114" y="11"/>
                    </a:lnTo>
                    <a:lnTo>
                      <a:pt x="131" y="12"/>
                    </a:lnTo>
                    <a:lnTo>
                      <a:pt x="148" y="14"/>
                    </a:lnTo>
                    <a:lnTo>
                      <a:pt x="164" y="15"/>
                    </a:lnTo>
                    <a:lnTo>
                      <a:pt x="178" y="16"/>
                    </a:lnTo>
                    <a:lnTo>
                      <a:pt x="190" y="16"/>
                    </a:lnTo>
                    <a:lnTo>
                      <a:pt x="199" y="17"/>
                    </a:lnTo>
                    <a:lnTo>
                      <a:pt x="203" y="17"/>
                    </a:lnTo>
                    <a:lnTo>
                      <a:pt x="208" y="17"/>
                    </a:lnTo>
                    <a:lnTo>
                      <a:pt x="217" y="16"/>
                    </a:lnTo>
                    <a:lnTo>
                      <a:pt x="229" y="16"/>
                    </a:lnTo>
                    <a:lnTo>
                      <a:pt x="241" y="15"/>
                    </a:lnTo>
                    <a:lnTo>
                      <a:pt x="258" y="14"/>
                    </a:lnTo>
                    <a:lnTo>
                      <a:pt x="274" y="12"/>
                    </a:lnTo>
                    <a:lnTo>
                      <a:pt x="292" y="11"/>
                    </a:lnTo>
                    <a:lnTo>
                      <a:pt x="309" y="8"/>
                    </a:lnTo>
                    <a:lnTo>
                      <a:pt x="327" y="7"/>
                    </a:lnTo>
                    <a:lnTo>
                      <a:pt x="344" y="6"/>
                    </a:lnTo>
                    <a:lnTo>
                      <a:pt x="360" y="4"/>
                    </a:lnTo>
                    <a:lnTo>
                      <a:pt x="374" y="3"/>
                    </a:lnTo>
                    <a:lnTo>
                      <a:pt x="385" y="1"/>
                    </a:lnTo>
                    <a:lnTo>
                      <a:pt x="395" y="1"/>
                    </a:lnTo>
                    <a:lnTo>
                      <a:pt x="400" y="0"/>
                    </a:lnTo>
                    <a:lnTo>
                      <a:pt x="403" y="0"/>
                    </a:lnTo>
                    <a:lnTo>
                      <a:pt x="402" y="0"/>
                    </a:lnTo>
                    <a:lnTo>
                      <a:pt x="397" y="3"/>
                    </a:lnTo>
                    <a:lnTo>
                      <a:pt x="390" y="5"/>
                    </a:lnTo>
                    <a:lnTo>
                      <a:pt x="381" y="7"/>
                    </a:lnTo>
                    <a:lnTo>
                      <a:pt x="369" y="11"/>
                    </a:lnTo>
                    <a:lnTo>
                      <a:pt x="357" y="15"/>
                    </a:lnTo>
                    <a:lnTo>
                      <a:pt x="343" y="19"/>
                    </a:lnTo>
                    <a:lnTo>
                      <a:pt x="328" y="23"/>
                    </a:lnTo>
                    <a:lnTo>
                      <a:pt x="312" y="28"/>
                    </a:lnTo>
                    <a:lnTo>
                      <a:pt x="294" y="31"/>
                    </a:lnTo>
                    <a:lnTo>
                      <a:pt x="278" y="36"/>
                    </a:lnTo>
                    <a:lnTo>
                      <a:pt x="262" y="39"/>
                    </a:lnTo>
                    <a:lnTo>
                      <a:pt x="246" y="42"/>
                    </a:lnTo>
                    <a:lnTo>
                      <a:pt x="231" y="44"/>
                    </a:lnTo>
                    <a:lnTo>
                      <a:pt x="216" y="46"/>
                    </a:lnTo>
                    <a:lnTo>
                      <a:pt x="203" y="46"/>
                    </a:lnTo>
                    <a:lnTo>
                      <a:pt x="191" y="46"/>
                    </a:lnTo>
                    <a:lnTo>
                      <a:pt x="176" y="44"/>
                    </a:lnTo>
                    <a:lnTo>
                      <a:pt x="161" y="42"/>
                    </a:lnTo>
                    <a:lnTo>
                      <a:pt x="145" y="39"/>
                    </a:lnTo>
                    <a:lnTo>
                      <a:pt x="127" y="36"/>
                    </a:lnTo>
                    <a:lnTo>
                      <a:pt x="110" y="31"/>
                    </a:lnTo>
                    <a:lnTo>
                      <a:pt x="94" y="28"/>
                    </a:lnTo>
                    <a:lnTo>
                      <a:pt x="78" y="23"/>
                    </a:lnTo>
                    <a:lnTo>
                      <a:pt x="62" y="19"/>
                    </a:lnTo>
                    <a:lnTo>
                      <a:pt x="47" y="15"/>
                    </a:lnTo>
                    <a:lnTo>
                      <a:pt x="34" y="11"/>
                    </a:lnTo>
                    <a:lnTo>
                      <a:pt x="23" y="7"/>
                    </a:lnTo>
                    <a:lnTo>
                      <a:pt x="13" y="5"/>
                    </a:lnTo>
                    <a:lnTo>
                      <a:pt x="5" y="3"/>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410" name="Freeform 289"/>
              <p:cNvSpPr>
                <a:spLocks/>
              </p:cNvSpPr>
              <p:nvPr/>
            </p:nvSpPr>
            <p:spPr bwMode="auto">
              <a:xfrm>
                <a:off x="1371" y="2502"/>
                <a:ext cx="162" cy="26"/>
              </a:xfrm>
              <a:custGeom>
                <a:avLst/>
                <a:gdLst>
                  <a:gd name="T0" fmla="*/ 0 w 322"/>
                  <a:gd name="T1" fmla="*/ 1 h 50"/>
                  <a:gd name="T2" fmla="*/ 1 w 322"/>
                  <a:gd name="T3" fmla="*/ 1 h 50"/>
                  <a:gd name="T4" fmla="*/ 1 w 322"/>
                  <a:gd name="T5" fmla="*/ 1 h 50"/>
                  <a:gd name="T6" fmla="*/ 1 w 322"/>
                  <a:gd name="T7" fmla="*/ 1 h 50"/>
                  <a:gd name="T8" fmla="*/ 1 w 322"/>
                  <a:gd name="T9" fmla="*/ 1 h 50"/>
                  <a:gd name="T10" fmla="*/ 1 w 322"/>
                  <a:gd name="T11" fmla="*/ 1 h 50"/>
                  <a:gd name="T12" fmla="*/ 1 w 322"/>
                  <a:gd name="T13" fmla="*/ 1 h 50"/>
                  <a:gd name="T14" fmla="*/ 1 w 322"/>
                  <a:gd name="T15" fmla="*/ 1 h 50"/>
                  <a:gd name="T16" fmla="*/ 1 w 322"/>
                  <a:gd name="T17" fmla="*/ 1 h 50"/>
                  <a:gd name="T18" fmla="*/ 1 w 322"/>
                  <a:gd name="T19" fmla="*/ 1 h 50"/>
                  <a:gd name="T20" fmla="*/ 1 w 322"/>
                  <a:gd name="T21" fmla="*/ 1 h 50"/>
                  <a:gd name="T22" fmla="*/ 1 w 322"/>
                  <a:gd name="T23" fmla="*/ 1 h 50"/>
                  <a:gd name="T24" fmla="*/ 1 w 322"/>
                  <a:gd name="T25" fmla="*/ 1 h 50"/>
                  <a:gd name="T26" fmla="*/ 1 w 322"/>
                  <a:gd name="T27" fmla="*/ 1 h 50"/>
                  <a:gd name="T28" fmla="*/ 1 w 322"/>
                  <a:gd name="T29" fmla="*/ 1 h 50"/>
                  <a:gd name="T30" fmla="*/ 1 w 322"/>
                  <a:gd name="T31" fmla="*/ 1 h 50"/>
                  <a:gd name="T32" fmla="*/ 1 w 322"/>
                  <a:gd name="T33" fmla="*/ 1 h 50"/>
                  <a:gd name="T34" fmla="*/ 1 w 322"/>
                  <a:gd name="T35" fmla="*/ 1 h 50"/>
                  <a:gd name="T36" fmla="*/ 1 w 322"/>
                  <a:gd name="T37" fmla="*/ 0 h 50"/>
                  <a:gd name="T38" fmla="*/ 1 w 322"/>
                  <a:gd name="T39" fmla="*/ 1 h 50"/>
                  <a:gd name="T40" fmla="*/ 1 w 322"/>
                  <a:gd name="T41" fmla="*/ 1 h 50"/>
                  <a:gd name="T42" fmla="*/ 1 w 322"/>
                  <a:gd name="T43" fmla="*/ 1 h 50"/>
                  <a:gd name="T44" fmla="*/ 1 w 322"/>
                  <a:gd name="T45" fmla="*/ 1 h 50"/>
                  <a:gd name="T46" fmla="*/ 1 w 322"/>
                  <a:gd name="T47" fmla="*/ 1 h 50"/>
                  <a:gd name="T48" fmla="*/ 1 w 322"/>
                  <a:gd name="T49" fmla="*/ 1 h 50"/>
                  <a:gd name="T50" fmla="*/ 1 w 322"/>
                  <a:gd name="T51" fmla="*/ 1 h 50"/>
                  <a:gd name="T52" fmla="*/ 1 w 322"/>
                  <a:gd name="T53" fmla="*/ 1 h 50"/>
                  <a:gd name="T54" fmla="*/ 1 w 322"/>
                  <a:gd name="T55" fmla="*/ 1 h 50"/>
                  <a:gd name="T56" fmla="*/ 1 w 322"/>
                  <a:gd name="T57" fmla="*/ 1 h 50"/>
                  <a:gd name="T58" fmla="*/ 1 w 322"/>
                  <a:gd name="T59" fmla="*/ 1 h 50"/>
                  <a:gd name="T60" fmla="*/ 1 w 322"/>
                  <a:gd name="T61" fmla="*/ 1 h 50"/>
                  <a:gd name="T62" fmla="*/ 1 w 322"/>
                  <a:gd name="T63" fmla="*/ 1 h 50"/>
                  <a:gd name="T64" fmla="*/ 1 w 322"/>
                  <a:gd name="T65" fmla="*/ 1 h 50"/>
                  <a:gd name="T66" fmla="*/ 1 w 322"/>
                  <a:gd name="T67" fmla="*/ 1 h 50"/>
                  <a:gd name="T68" fmla="*/ 1 w 322"/>
                  <a:gd name="T69" fmla="*/ 1 h 50"/>
                  <a:gd name="T70" fmla="*/ 1 w 322"/>
                  <a:gd name="T71" fmla="*/ 1 h 50"/>
                  <a:gd name="T72" fmla="*/ 1 w 322"/>
                  <a:gd name="T73" fmla="*/ 1 h 50"/>
                  <a:gd name="T74" fmla="*/ 1 w 322"/>
                  <a:gd name="T75" fmla="*/ 1 h 50"/>
                  <a:gd name="T76" fmla="*/ 1 w 322"/>
                  <a:gd name="T77" fmla="*/ 1 h 50"/>
                  <a:gd name="T78" fmla="*/ 1 w 322"/>
                  <a:gd name="T79" fmla="*/ 1 h 50"/>
                  <a:gd name="T80" fmla="*/ 0 w 322"/>
                  <a:gd name="T81" fmla="*/ 1 h 5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2"/>
                  <a:gd name="T124" fmla="*/ 0 h 50"/>
                  <a:gd name="T125" fmla="*/ 322 w 322"/>
                  <a:gd name="T126" fmla="*/ 50 h 5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2" h="50">
                    <a:moveTo>
                      <a:pt x="0" y="9"/>
                    </a:moveTo>
                    <a:lnTo>
                      <a:pt x="2" y="9"/>
                    </a:lnTo>
                    <a:lnTo>
                      <a:pt x="8" y="10"/>
                    </a:lnTo>
                    <a:lnTo>
                      <a:pt x="17" y="12"/>
                    </a:lnTo>
                    <a:lnTo>
                      <a:pt x="31" y="14"/>
                    </a:lnTo>
                    <a:lnTo>
                      <a:pt x="46" y="16"/>
                    </a:lnTo>
                    <a:lnTo>
                      <a:pt x="64" y="18"/>
                    </a:lnTo>
                    <a:lnTo>
                      <a:pt x="85" y="21"/>
                    </a:lnTo>
                    <a:lnTo>
                      <a:pt x="107" y="22"/>
                    </a:lnTo>
                    <a:lnTo>
                      <a:pt x="131" y="23"/>
                    </a:lnTo>
                    <a:lnTo>
                      <a:pt x="155" y="24"/>
                    </a:lnTo>
                    <a:lnTo>
                      <a:pt x="181" y="24"/>
                    </a:lnTo>
                    <a:lnTo>
                      <a:pt x="206" y="22"/>
                    </a:lnTo>
                    <a:lnTo>
                      <a:pt x="233" y="19"/>
                    </a:lnTo>
                    <a:lnTo>
                      <a:pt x="257" y="16"/>
                    </a:lnTo>
                    <a:lnTo>
                      <a:pt x="282" y="10"/>
                    </a:lnTo>
                    <a:lnTo>
                      <a:pt x="305" y="3"/>
                    </a:lnTo>
                    <a:lnTo>
                      <a:pt x="314" y="1"/>
                    </a:lnTo>
                    <a:lnTo>
                      <a:pt x="320" y="0"/>
                    </a:lnTo>
                    <a:lnTo>
                      <a:pt x="322" y="1"/>
                    </a:lnTo>
                    <a:lnTo>
                      <a:pt x="321" y="3"/>
                    </a:lnTo>
                    <a:lnTo>
                      <a:pt x="317" y="7"/>
                    </a:lnTo>
                    <a:lnTo>
                      <a:pt x="311" y="11"/>
                    </a:lnTo>
                    <a:lnTo>
                      <a:pt x="302" y="16"/>
                    </a:lnTo>
                    <a:lnTo>
                      <a:pt x="290" y="22"/>
                    </a:lnTo>
                    <a:lnTo>
                      <a:pt x="278" y="27"/>
                    </a:lnTo>
                    <a:lnTo>
                      <a:pt x="263" y="33"/>
                    </a:lnTo>
                    <a:lnTo>
                      <a:pt x="246" y="38"/>
                    </a:lnTo>
                    <a:lnTo>
                      <a:pt x="229" y="42"/>
                    </a:lnTo>
                    <a:lnTo>
                      <a:pt x="211" y="47"/>
                    </a:lnTo>
                    <a:lnTo>
                      <a:pt x="192" y="49"/>
                    </a:lnTo>
                    <a:lnTo>
                      <a:pt x="173" y="50"/>
                    </a:lnTo>
                    <a:lnTo>
                      <a:pt x="153" y="50"/>
                    </a:lnTo>
                    <a:lnTo>
                      <a:pt x="131" y="48"/>
                    </a:lnTo>
                    <a:lnTo>
                      <a:pt x="107" y="42"/>
                    </a:lnTo>
                    <a:lnTo>
                      <a:pt x="82" y="35"/>
                    </a:lnTo>
                    <a:lnTo>
                      <a:pt x="56" y="29"/>
                    </a:lnTo>
                    <a:lnTo>
                      <a:pt x="35" y="22"/>
                    </a:lnTo>
                    <a:lnTo>
                      <a:pt x="16" y="15"/>
                    </a:lnTo>
                    <a:lnTo>
                      <a:pt x="5" y="10"/>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411" name="Freeform 290"/>
              <p:cNvSpPr>
                <a:spLocks/>
              </p:cNvSpPr>
              <p:nvPr/>
            </p:nvSpPr>
            <p:spPr bwMode="auto">
              <a:xfrm>
                <a:off x="1261" y="2124"/>
                <a:ext cx="153" cy="144"/>
              </a:xfrm>
              <a:custGeom>
                <a:avLst/>
                <a:gdLst>
                  <a:gd name="T0" fmla="*/ 1 w 306"/>
                  <a:gd name="T1" fmla="*/ 0 h 289"/>
                  <a:gd name="T2" fmla="*/ 1 w 306"/>
                  <a:gd name="T3" fmla="*/ 0 h 289"/>
                  <a:gd name="T4" fmla="*/ 1 w 306"/>
                  <a:gd name="T5" fmla="*/ 0 h 289"/>
                  <a:gd name="T6" fmla="*/ 1 w 306"/>
                  <a:gd name="T7" fmla="*/ 0 h 289"/>
                  <a:gd name="T8" fmla="*/ 1 w 306"/>
                  <a:gd name="T9" fmla="*/ 0 h 289"/>
                  <a:gd name="T10" fmla="*/ 1 w 306"/>
                  <a:gd name="T11" fmla="*/ 0 h 289"/>
                  <a:gd name="T12" fmla="*/ 1 w 306"/>
                  <a:gd name="T13" fmla="*/ 0 h 289"/>
                  <a:gd name="T14" fmla="*/ 1 w 306"/>
                  <a:gd name="T15" fmla="*/ 0 h 289"/>
                  <a:gd name="T16" fmla="*/ 0 w 306"/>
                  <a:gd name="T17" fmla="*/ 0 h 289"/>
                  <a:gd name="T18" fmla="*/ 1 w 306"/>
                  <a:gd name="T19" fmla="*/ 0 h 289"/>
                  <a:gd name="T20" fmla="*/ 1 w 306"/>
                  <a:gd name="T21" fmla="*/ 0 h 289"/>
                  <a:gd name="T22" fmla="*/ 1 w 306"/>
                  <a:gd name="T23" fmla="*/ 0 h 289"/>
                  <a:gd name="T24" fmla="*/ 1 w 306"/>
                  <a:gd name="T25" fmla="*/ 0 h 289"/>
                  <a:gd name="T26" fmla="*/ 1 w 306"/>
                  <a:gd name="T27" fmla="*/ 0 h 289"/>
                  <a:gd name="T28" fmla="*/ 1 w 306"/>
                  <a:gd name="T29" fmla="*/ 0 h 289"/>
                  <a:gd name="T30" fmla="*/ 1 w 306"/>
                  <a:gd name="T31" fmla="*/ 0 h 289"/>
                  <a:gd name="T32" fmla="*/ 1 w 306"/>
                  <a:gd name="T33" fmla="*/ 0 h 289"/>
                  <a:gd name="T34" fmla="*/ 1 w 306"/>
                  <a:gd name="T35" fmla="*/ 0 h 289"/>
                  <a:gd name="T36" fmla="*/ 1 w 306"/>
                  <a:gd name="T37" fmla="*/ 0 h 289"/>
                  <a:gd name="T38" fmla="*/ 1 w 306"/>
                  <a:gd name="T39" fmla="*/ 0 h 289"/>
                  <a:gd name="T40" fmla="*/ 1 w 306"/>
                  <a:gd name="T41" fmla="*/ 0 h 289"/>
                  <a:gd name="T42" fmla="*/ 1 w 306"/>
                  <a:gd name="T43" fmla="*/ 0 h 289"/>
                  <a:gd name="T44" fmla="*/ 1 w 306"/>
                  <a:gd name="T45" fmla="*/ 0 h 289"/>
                  <a:gd name="T46" fmla="*/ 1 w 306"/>
                  <a:gd name="T47" fmla="*/ 0 h 289"/>
                  <a:gd name="T48" fmla="*/ 1 w 306"/>
                  <a:gd name="T49" fmla="*/ 0 h 289"/>
                  <a:gd name="T50" fmla="*/ 1 w 306"/>
                  <a:gd name="T51" fmla="*/ 0 h 289"/>
                  <a:gd name="T52" fmla="*/ 1 w 306"/>
                  <a:gd name="T53" fmla="*/ 0 h 289"/>
                  <a:gd name="T54" fmla="*/ 1 w 306"/>
                  <a:gd name="T55" fmla="*/ 0 h 289"/>
                  <a:gd name="T56" fmla="*/ 1 w 306"/>
                  <a:gd name="T57" fmla="*/ 0 h 289"/>
                  <a:gd name="T58" fmla="*/ 1 w 306"/>
                  <a:gd name="T59" fmla="*/ 0 h 289"/>
                  <a:gd name="T60" fmla="*/ 1 w 306"/>
                  <a:gd name="T61" fmla="*/ 0 h 289"/>
                  <a:gd name="T62" fmla="*/ 1 w 306"/>
                  <a:gd name="T63" fmla="*/ 0 h 289"/>
                  <a:gd name="T64" fmla="*/ 1 w 306"/>
                  <a:gd name="T65" fmla="*/ 0 h 289"/>
                  <a:gd name="T66" fmla="*/ 1 w 306"/>
                  <a:gd name="T67" fmla="*/ 0 h 289"/>
                  <a:gd name="T68" fmla="*/ 1 w 306"/>
                  <a:gd name="T69" fmla="*/ 0 h 289"/>
                  <a:gd name="T70" fmla="*/ 1 w 306"/>
                  <a:gd name="T71" fmla="*/ 0 h 289"/>
                  <a:gd name="T72" fmla="*/ 1 w 306"/>
                  <a:gd name="T73" fmla="*/ 0 h 28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06"/>
                  <a:gd name="T112" fmla="*/ 0 h 289"/>
                  <a:gd name="T113" fmla="*/ 306 w 306"/>
                  <a:gd name="T114" fmla="*/ 289 h 28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06" h="289">
                    <a:moveTo>
                      <a:pt x="125" y="36"/>
                    </a:moveTo>
                    <a:lnTo>
                      <a:pt x="121" y="37"/>
                    </a:lnTo>
                    <a:lnTo>
                      <a:pt x="107" y="40"/>
                    </a:lnTo>
                    <a:lnTo>
                      <a:pt x="87" y="46"/>
                    </a:lnTo>
                    <a:lnTo>
                      <a:pt x="65" y="54"/>
                    </a:lnTo>
                    <a:lnTo>
                      <a:pt x="42" y="65"/>
                    </a:lnTo>
                    <a:lnTo>
                      <a:pt x="23" y="76"/>
                    </a:lnTo>
                    <a:lnTo>
                      <a:pt x="7" y="91"/>
                    </a:lnTo>
                    <a:lnTo>
                      <a:pt x="0" y="108"/>
                    </a:lnTo>
                    <a:lnTo>
                      <a:pt x="3" y="130"/>
                    </a:lnTo>
                    <a:lnTo>
                      <a:pt x="17" y="157"/>
                    </a:lnTo>
                    <a:lnTo>
                      <a:pt x="37" y="187"/>
                    </a:lnTo>
                    <a:lnTo>
                      <a:pt x="60" y="217"/>
                    </a:lnTo>
                    <a:lnTo>
                      <a:pt x="83" y="244"/>
                    </a:lnTo>
                    <a:lnTo>
                      <a:pt x="104" y="267"/>
                    </a:lnTo>
                    <a:lnTo>
                      <a:pt x="117" y="283"/>
                    </a:lnTo>
                    <a:lnTo>
                      <a:pt x="123" y="289"/>
                    </a:lnTo>
                    <a:lnTo>
                      <a:pt x="159" y="287"/>
                    </a:lnTo>
                    <a:lnTo>
                      <a:pt x="183" y="258"/>
                    </a:lnTo>
                    <a:lnTo>
                      <a:pt x="209" y="281"/>
                    </a:lnTo>
                    <a:lnTo>
                      <a:pt x="306" y="144"/>
                    </a:lnTo>
                    <a:lnTo>
                      <a:pt x="306" y="137"/>
                    </a:lnTo>
                    <a:lnTo>
                      <a:pt x="306" y="120"/>
                    </a:lnTo>
                    <a:lnTo>
                      <a:pt x="304" y="95"/>
                    </a:lnTo>
                    <a:lnTo>
                      <a:pt x="298" y="67"/>
                    </a:lnTo>
                    <a:lnTo>
                      <a:pt x="289" y="39"/>
                    </a:lnTo>
                    <a:lnTo>
                      <a:pt x="275" y="16"/>
                    </a:lnTo>
                    <a:lnTo>
                      <a:pt x="254" y="2"/>
                    </a:lnTo>
                    <a:lnTo>
                      <a:pt x="226" y="0"/>
                    </a:lnTo>
                    <a:lnTo>
                      <a:pt x="197" y="6"/>
                    </a:lnTo>
                    <a:lnTo>
                      <a:pt x="175" y="13"/>
                    </a:lnTo>
                    <a:lnTo>
                      <a:pt x="156" y="19"/>
                    </a:lnTo>
                    <a:lnTo>
                      <a:pt x="144" y="24"/>
                    </a:lnTo>
                    <a:lnTo>
                      <a:pt x="135" y="29"/>
                    </a:lnTo>
                    <a:lnTo>
                      <a:pt x="129" y="32"/>
                    </a:lnTo>
                    <a:lnTo>
                      <a:pt x="127" y="35"/>
                    </a:lnTo>
                    <a:lnTo>
                      <a:pt x="125" y="36"/>
                    </a:lnTo>
                    <a:close/>
                  </a:path>
                </a:pathLst>
              </a:custGeom>
              <a:solidFill>
                <a:srgbClr val="C60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412" name="Freeform 291"/>
              <p:cNvSpPr>
                <a:spLocks/>
              </p:cNvSpPr>
              <p:nvPr/>
            </p:nvSpPr>
            <p:spPr bwMode="auto">
              <a:xfrm>
                <a:off x="1329" y="2127"/>
                <a:ext cx="86" cy="105"/>
              </a:xfrm>
              <a:custGeom>
                <a:avLst/>
                <a:gdLst>
                  <a:gd name="T0" fmla="*/ 1 w 171"/>
                  <a:gd name="T1" fmla="*/ 0 h 211"/>
                  <a:gd name="T2" fmla="*/ 1 w 171"/>
                  <a:gd name="T3" fmla="*/ 0 h 211"/>
                  <a:gd name="T4" fmla="*/ 1 w 171"/>
                  <a:gd name="T5" fmla="*/ 0 h 211"/>
                  <a:gd name="T6" fmla="*/ 1 w 171"/>
                  <a:gd name="T7" fmla="*/ 0 h 211"/>
                  <a:gd name="T8" fmla="*/ 1 w 171"/>
                  <a:gd name="T9" fmla="*/ 0 h 211"/>
                  <a:gd name="T10" fmla="*/ 1 w 171"/>
                  <a:gd name="T11" fmla="*/ 0 h 211"/>
                  <a:gd name="T12" fmla="*/ 1 w 171"/>
                  <a:gd name="T13" fmla="*/ 0 h 211"/>
                  <a:gd name="T14" fmla="*/ 1 w 171"/>
                  <a:gd name="T15" fmla="*/ 0 h 211"/>
                  <a:gd name="T16" fmla="*/ 1 w 171"/>
                  <a:gd name="T17" fmla="*/ 0 h 211"/>
                  <a:gd name="T18" fmla="*/ 1 w 171"/>
                  <a:gd name="T19" fmla="*/ 0 h 211"/>
                  <a:gd name="T20" fmla="*/ 1 w 171"/>
                  <a:gd name="T21" fmla="*/ 0 h 211"/>
                  <a:gd name="T22" fmla="*/ 1 w 171"/>
                  <a:gd name="T23" fmla="*/ 0 h 211"/>
                  <a:gd name="T24" fmla="*/ 1 w 171"/>
                  <a:gd name="T25" fmla="*/ 0 h 211"/>
                  <a:gd name="T26" fmla="*/ 1 w 171"/>
                  <a:gd name="T27" fmla="*/ 0 h 211"/>
                  <a:gd name="T28" fmla="*/ 1 w 171"/>
                  <a:gd name="T29" fmla="*/ 0 h 211"/>
                  <a:gd name="T30" fmla="*/ 1 w 171"/>
                  <a:gd name="T31" fmla="*/ 0 h 211"/>
                  <a:gd name="T32" fmla="*/ 1 w 171"/>
                  <a:gd name="T33" fmla="*/ 0 h 211"/>
                  <a:gd name="T34" fmla="*/ 1 w 171"/>
                  <a:gd name="T35" fmla="*/ 0 h 211"/>
                  <a:gd name="T36" fmla="*/ 1 w 171"/>
                  <a:gd name="T37" fmla="*/ 0 h 211"/>
                  <a:gd name="T38" fmla="*/ 1 w 171"/>
                  <a:gd name="T39" fmla="*/ 0 h 211"/>
                  <a:gd name="T40" fmla="*/ 1 w 171"/>
                  <a:gd name="T41" fmla="*/ 0 h 211"/>
                  <a:gd name="T42" fmla="*/ 1 w 171"/>
                  <a:gd name="T43" fmla="*/ 0 h 211"/>
                  <a:gd name="T44" fmla="*/ 1 w 171"/>
                  <a:gd name="T45" fmla="*/ 0 h 211"/>
                  <a:gd name="T46" fmla="*/ 1 w 171"/>
                  <a:gd name="T47" fmla="*/ 0 h 211"/>
                  <a:gd name="T48" fmla="*/ 1 w 171"/>
                  <a:gd name="T49" fmla="*/ 0 h 211"/>
                  <a:gd name="T50" fmla="*/ 0 w 171"/>
                  <a:gd name="T51" fmla="*/ 0 h 211"/>
                  <a:gd name="T52" fmla="*/ 1 w 171"/>
                  <a:gd name="T53" fmla="*/ 0 h 21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71"/>
                  <a:gd name="T82" fmla="*/ 0 h 211"/>
                  <a:gd name="T83" fmla="*/ 171 w 171"/>
                  <a:gd name="T84" fmla="*/ 211 h 21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71" h="211">
                    <a:moveTo>
                      <a:pt x="10" y="31"/>
                    </a:moveTo>
                    <a:lnTo>
                      <a:pt x="17" y="31"/>
                    </a:lnTo>
                    <a:lnTo>
                      <a:pt x="33" y="33"/>
                    </a:lnTo>
                    <a:lnTo>
                      <a:pt x="55" y="39"/>
                    </a:lnTo>
                    <a:lnTo>
                      <a:pt x="80" y="50"/>
                    </a:lnTo>
                    <a:lnTo>
                      <a:pt x="102" y="69"/>
                    </a:lnTo>
                    <a:lnTo>
                      <a:pt x="118" y="99"/>
                    </a:lnTo>
                    <a:lnTo>
                      <a:pt x="124" y="140"/>
                    </a:lnTo>
                    <a:lnTo>
                      <a:pt x="115" y="197"/>
                    </a:lnTo>
                    <a:lnTo>
                      <a:pt x="120" y="211"/>
                    </a:lnTo>
                    <a:lnTo>
                      <a:pt x="123" y="207"/>
                    </a:lnTo>
                    <a:lnTo>
                      <a:pt x="131" y="196"/>
                    </a:lnTo>
                    <a:lnTo>
                      <a:pt x="143" y="180"/>
                    </a:lnTo>
                    <a:lnTo>
                      <a:pt x="155" y="160"/>
                    </a:lnTo>
                    <a:lnTo>
                      <a:pt x="166" y="137"/>
                    </a:lnTo>
                    <a:lnTo>
                      <a:pt x="171" y="113"/>
                    </a:lnTo>
                    <a:lnTo>
                      <a:pt x="171" y="90"/>
                    </a:lnTo>
                    <a:lnTo>
                      <a:pt x="163" y="68"/>
                    </a:lnTo>
                    <a:lnTo>
                      <a:pt x="151" y="48"/>
                    </a:lnTo>
                    <a:lnTo>
                      <a:pt x="138" y="30"/>
                    </a:lnTo>
                    <a:lnTo>
                      <a:pt x="123" y="16"/>
                    </a:lnTo>
                    <a:lnTo>
                      <a:pt x="107" y="5"/>
                    </a:lnTo>
                    <a:lnTo>
                      <a:pt x="87" y="0"/>
                    </a:lnTo>
                    <a:lnTo>
                      <a:pt x="63" y="1"/>
                    </a:lnTo>
                    <a:lnTo>
                      <a:pt x="34" y="9"/>
                    </a:lnTo>
                    <a:lnTo>
                      <a:pt x="0" y="25"/>
                    </a:lnTo>
                    <a:lnTo>
                      <a:pt x="10" y="31"/>
                    </a:lnTo>
                    <a:close/>
                  </a:path>
                </a:pathLst>
              </a:custGeom>
              <a:solidFill>
                <a:srgbClr val="DB5B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413" name="Freeform 292"/>
              <p:cNvSpPr>
                <a:spLocks/>
              </p:cNvSpPr>
              <p:nvPr/>
            </p:nvSpPr>
            <p:spPr bwMode="auto">
              <a:xfrm>
                <a:off x="1258" y="2121"/>
                <a:ext cx="162" cy="154"/>
              </a:xfrm>
              <a:custGeom>
                <a:avLst/>
                <a:gdLst>
                  <a:gd name="T0" fmla="*/ 0 w 325"/>
                  <a:gd name="T1" fmla="*/ 1 h 308"/>
                  <a:gd name="T2" fmla="*/ 0 w 325"/>
                  <a:gd name="T3" fmla="*/ 1 h 308"/>
                  <a:gd name="T4" fmla="*/ 0 w 325"/>
                  <a:gd name="T5" fmla="*/ 1 h 308"/>
                  <a:gd name="T6" fmla="*/ 0 w 325"/>
                  <a:gd name="T7" fmla="*/ 1 h 308"/>
                  <a:gd name="T8" fmla="*/ 0 w 325"/>
                  <a:gd name="T9" fmla="*/ 1 h 308"/>
                  <a:gd name="T10" fmla="*/ 0 w 325"/>
                  <a:gd name="T11" fmla="*/ 1 h 308"/>
                  <a:gd name="T12" fmla="*/ 0 w 325"/>
                  <a:gd name="T13" fmla="*/ 1 h 308"/>
                  <a:gd name="T14" fmla="*/ 0 w 325"/>
                  <a:gd name="T15" fmla="*/ 1 h 308"/>
                  <a:gd name="T16" fmla="*/ 0 w 325"/>
                  <a:gd name="T17" fmla="*/ 1 h 308"/>
                  <a:gd name="T18" fmla="*/ 0 w 325"/>
                  <a:gd name="T19" fmla="*/ 1 h 308"/>
                  <a:gd name="T20" fmla="*/ 0 w 325"/>
                  <a:gd name="T21" fmla="*/ 1 h 308"/>
                  <a:gd name="T22" fmla="*/ 0 w 325"/>
                  <a:gd name="T23" fmla="*/ 1 h 308"/>
                  <a:gd name="T24" fmla="*/ 0 w 325"/>
                  <a:gd name="T25" fmla="*/ 1 h 308"/>
                  <a:gd name="T26" fmla="*/ 0 w 325"/>
                  <a:gd name="T27" fmla="*/ 1 h 308"/>
                  <a:gd name="T28" fmla="*/ 0 w 325"/>
                  <a:gd name="T29" fmla="*/ 1 h 308"/>
                  <a:gd name="T30" fmla="*/ 0 w 325"/>
                  <a:gd name="T31" fmla="*/ 1 h 308"/>
                  <a:gd name="T32" fmla="*/ 0 w 325"/>
                  <a:gd name="T33" fmla="*/ 1 h 308"/>
                  <a:gd name="T34" fmla="*/ 0 w 325"/>
                  <a:gd name="T35" fmla="*/ 0 h 308"/>
                  <a:gd name="T36" fmla="*/ 0 w 325"/>
                  <a:gd name="T37" fmla="*/ 1 h 308"/>
                  <a:gd name="T38" fmla="*/ 0 w 325"/>
                  <a:gd name="T39" fmla="*/ 1 h 308"/>
                  <a:gd name="T40" fmla="*/ 0 w 325"/>
                  <a:gd name="T41" fmla="*/ 1 h 308"/>
                  <a:gd name="T42" fmla="*/ 0 w 325"/>
                  <a:gd name="T43" fmla="*/ 1 h 308"/>
                  <a:gd name="T44" fmla="*/ 0 w 325"/>
                  <a:gd name="T45" fmla="*/ 1 h 308"/>
                  <a:gd name="T46" fmla="*/ 0 w 325"/>
                  <a:gd name="T47" fmla="*/ 1 h 308"/>
                  <a:gd name="T48" fmla="*/ 0 w 325"/>
                  <a:gd name="T49" fmla="*/ 1 h 308"/>
                  <a:gd name="T50" fmla="*/ 0 w 325"/>
                  <a:gd name="T51" fmla="*/ 1 h 308"/>
                  <a:gd name="T52" fmla="*/ 0 w 325"/>
                  <a:gd name="T53" fmla="*/ 1 h 308"/>
                  <a:gd name="T54" fmla="*/ 0 w 325"/>
                  <a:gd name="T55" fmla="*/ 1 h 308"/>
                  <a:gd name="T56" fmla="*/ 0 w 325"/>
                  <a:gd name="T57" fmla="*/ 1 h 308"/>
                  <a:gd name="T58" fmla="*/ 0 w 325"/>
                  <a:gd name="T59" fmla="*/ 1 h 308"/>
                  <a:gd name="T60" fmla="*/ 0 w 325"/>
                  <a:gd name="T61" fmla="*/ 1 h 308"/>
                  <a:gd name="T62" fmla="*/ 0 w 325"/>
                  <a:gd name="T63" fmla="*/ 1 h 308"/>
                  <a:gd name="T64" fmla="*/ 0 w 325"/>
                  <a:gd name="T65" fmla="*/ 1 h 308"/>
                  <a:gd name="T66" fmla="*/ 0 w 325"/>
                  <a:gd name="T67" fmla="*/ 1 h 308"/>
                  <a:gd name="T68" fmla="*/ 0 w 325"/>
                  <a:gd name="T69" fmla="*/ 1 h 308"/>
                  <a:gd name="T70" fmla="*/ 0 w 325"/>
                  <a:gd name="T71" fmla="*/ 1 h 308"/>
                  <a:gd name="T72" fmla="*/ 0 w 325"/>
                  <a:gd name="T73" fmla="*/ 1 h 308"/>
                  <a:gd name="T74" fmla="*/ 0 w 325"/>
                  <a:gd name="T75" fmla="*/ 1 h 308"/>
                  <a:gd name="T76" fmla="*/ 0 w 325"/>
                  <a:gd name="T77" fmla="*/ 1 h 308"/>
                  <a:gd name="T78" fmla="*/ 0 w 325"/>
                  <a:gd name="T79" fmla="*/ 1 h 308"/>
                  <a:gd name="T80" fmla="*/ 0 w 325"/>
                  <a:gd name="T81" fmla="*/ 1 h 308"/>
                  <a:gd name="T82" fmla="*/ 0 w 325"/>
                  <a:gd name="T83" fmla="*/ 1 h 308"/>
                  <a:gd name="T84" fmla="*/ 0 w 325"/>
                  <a:gd name="T85" fmla="*/ 1 h 308"/>
                  <a:gd name="T86" fmla="*/ 0 w 325"/>
                  <a:gd name="T87" fmla="*/ 1 h 308"/>
                  <a:gd name="T88" fmla="*/ 0 w 325"/>
                  <a:gd name="T89" fmla="*/ 1 h 30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25"/>
                  <a:gd name="T136" fmla="*/ 0 h 308"/>
                  <a:gd name="T137" fmla="*/ 325 w 325"/>
                  <a:gd name="T138" fmla="*/ 308 h 30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25" h="308">
                    <a:moveTo>
                      <a:pt x="112" y="48"/>
                    </a:moveTo>
                    <a:lnTo>
                      <a:pt x="107" y="47"/>
                    </a:lnTo>
                    <a:lnTo>
                      <a:pt x="93" y="44"/>
                    </a:lnTo>
                    <a:lnTo>
                      <a:pt x="75" y="44"/>
                    </a:lnTo>
                    <a:lnTo>
                      <a:pt x="53" y="47"/>
                    </a:lnTo>
                    <a:lnTo>
                      <a:pt x="32" y="55"/>
                    </a:lnTo>
                    <a:lnTo>
                      <a:pt x="15" y="70"/>
                    </a:lnTo>
                    <a:lnTo>
                      <a:pt x="2" y="94"/>
                    </a:lnTo>
                    <a:lnTo>
                      <a:pt x="0" y="131"/>
                    </a:lnTo>
                    <a:lnTo>
                      <a:pt x="6" y="171"/>
                    </a:lnTo>
                    <a:lnTo>
                      <a:pt x="19" y="207"/>
                    </a:lnTo>
                    <a:lnTo>
                      <a:pt x="36" y="237"/>
                    </a:lnTo>
                    <a:lnTo>
                      <a:pt x="58" y="262"/>
                    </a:lnTo>
                    <a:lnTo>
                      <a:pt x="83" y="281"/>
                    </a:lnTo>
                    <a:lnTo>
                      <a:pt x="111" y="296"/>
                    </a:lnTo>
                    <a:lnTo>
                      <a:pt x="141" y="304"/>
                    </a:lnTo>
                    <a:lnTo>
                      <a:pt x="169" y="308"/>
                    </a:lnTo>
                    <a:lnTo>
                      <a:pt x="187" y="284"/>
                    </a:lnTo>
                    <a:lnTo>
                      <a:pt x="220" y="303"/>
                    </a:lnTo>
                    <a:lnTo>
                      <a:pt x="222" y="300"/>
                    </a:lnTo>
                    <a:lnTo>
                      <a:pt x="229" y="292"/>
                    </a:lnTo>
                    <a:lnTo>
                      <a:pt x="238" y="279"/>
                    </a:lnTo>
                    <a:lnTo>
                      <a:pt x="251" y="262"/>
                    </a:lnTo>
                    <a:lnTo>
                      <a:pt x="265" y="241"/>
                    </a:lnTo>
                    <a:lnTo>
                      <a:pt x="279" y="218"/>
                    </a:lnTo>
                    <a:lnTo>
                      <a:pt x="293" y="193"/>
                    </a:lnTo>
                    <a:lnTo>
                      <a:pt x="305" y="166"/>
                    </a:lnTo>
                    <a:lnTo>
                      <a:pt x="315" y="140"/>
                    </a:lnTo>
                    <a:lnTo>
                      <a:pt x="321" y="114"/>
                    </a:lnTo>
                    <a:lnTo>
                      <a:pt x="325" y="89"/>
                    </a:lnTo>
                    <a:lnTo>
                      <a:pt x="323" y="65"/>
                    </a:lnTo>
                    <a:lnTo>
                      <a:pt x="313" y="44"/>
                    </a:lnTo>
                    <a:lnTo>
                      <a:pt x="298" y="26"/>
                    </a:lnTo>
                    <a:lnTo>
                      <a:pt x="275" y="12"/>
                    </a:lnTo>
                    <a:lnTo>
                      <a:pt x="243" y="3"/>
                    </a:lnTo>
                    <a:lnTo>
                      <a:pt x="220" y="0"/>
                    </a:lnTo>
                    <a:lnTo>
                      <a:pt x="200" y="4"/>
                    </a:lnTo>
                    <a:lnTo>
                      <a:pt x="187" y="10"/>
                    </a:lnTo>
                    <a:lnTo>
                      <a:pt x="176" y="18"/>
                    </a:lnTo>
                    <a:lnTo>
                      <a:pt x="168" y="27"/>
                    </a:lnTo>
                    <a:lnTo>
                      <a:pt x="164" y="35"/>
                    </a:lnTo>
                    <a:lnTo>
                      <a:pt x="161" y="41"/>
                    </a:lnTo>
                    <a:lnTo>
                      <a:pt x="160" y="43"/>
                    </a:lnTo>
                    <a:lnTo>
                      <a:pt x="165" y="41"/>
                    </a:lnTo>
                    <a:lnTo>
                      <a:pt x="179" y="37"/>
                    </a:lnTo>
                    <a:lnTo>
                      <a:pt x="199" y="33"/>
                    </a:lnTo>
                    <a:lnTo>
                      <a:pt x="222" y="30"/>
                    </a:lnTo>
                    <a:lnTo>
                      <a:pt x="247" y="32"/>
                    </a:lnTo>
                    <a:lnTo>
                      <a:pt x="268" y="40"/>
                    </a:lnTo>
                    <a:lnTo>
                      <a:pt x="287" y="57"/>
                    </a:lnTo>
                    <a:lnTo>
                      <a:pt x="297" y="85"/>
                    </a:lnTo>
                    <a:lnTo>
                      <a:pt x="298" y="118"/>
                    </a:lnTo>
                    <a:lnTo>
                      <a:pt x="291" y="152"/>
                    </a:lnTo>
                    <a:lnTo>
                      <a:pt x="278" y="184"/>
                    </a:lnTo>
                    <a:lnTo>
                      <a:pt x="262" y="214"/>
                    </a:lnTo>
                    <a:lnTo>
                      <a:pt x="243" y="238"/>
                    </a:lnTo>
                    <a:lnTo>
                      <a:pt x="227" y="257"/>
                    </a:lnTo>
                    <a:lnTo>
                      <a:pt x="215" y="270"/>
                    </a:lnTo>
                    <a:lnTo>
                      <a:pt x="211" y="275"/>
                    </a:lnTo>
                    <a:lnTo>
                      <a:pt x="210" y="273"/>
                    </a:lnTo>
                    <a:lnTo>
                      <a:pt x="207" y="270"/>
                    </a:lnTo>
                    <a:lnTo>
                      <a:pt x="203" y="265"/>
                    </a:lnTo>
                    <a:lnTo>
                      <a:pt x="197" y="261"/>
                    </a:lnTo>
                    <a:lnTo>
                      <a:pt x="190" y="256"/>
                    </a:lnTo>
                    <a:lnTo>
                      <a:pt x="184" y="254"/>
                    </a:lnTo>
                    <a:lnTo>
                      <a:pt x="177" y="254"/>
                    </a:lnTo>
                    <a:lnTo>
                      <a:pt x="172" y="256"/>
                    </a:lnTo>
                    <a:lnTo>
                      <a:pt x="166" y="261"/>
                    </a:lnTo>
                    <a:lnTo>
                      <a:pt x="159" y="265"/>
                    </a:lnTo>
                    <a:lnTo>
                      <a:pt x="153" y="269"/>
                    </a:lnTo>
                    <a:lnTo>
                      <a:pt x="148" y="273"/>
                    </a:lnTo>
                    <a:lnTo>
                      <a:pt x="143" y="277"/>
                    </a:lnTo>
                    <a:lnTo>
                      <a:pt x="139" y="279"/>
                    </a:lnTo>
                    <a:lnTo>
                      <a:pt x="137" y="280"/>
                    </a:lnTo>
                    <a:lnTo>
                      <a:pt x="136" y="281"/>
                    </a:lnTo>
                    <a:lnTo>
                      <a:pt x="134" y="280"/>
                    </a:lnTo>
                    <a:lnTo>
                      <a:pt x="127" y="275"/>
                    </a:lnTo>
                    <a:lnTo>
                      <a:pt x="116" y="268"/>
                    </a:lnTo>
                    <a:lnTo>
                      <a:pt x="104" y="257"/>
                    </a:lnTo>
                    <a:lnTo>
                      <a:pt x="90" y="245"/>
                    </a:lnTo>
                    <a:lnTo>
                      <a:pt x="75" y="230"/>
                    </a:lnTo>
                    <a:lnTo>
                      <a:pt x="61" y="214"/>
                    </a:lnTo>
                    <a:lnTo>
                      <a:pt x="48" y="196"/>
                    </a:lnTo>
                    <a:lnTo>
                      <a:pt x="38" y="178"/>
                    </a:lnTo>
                    <a:lnTo>
                      <a:pt x="31" y="159"/>
                    </a:lnTo>
                    <a:lnTo>
                      <a:pt x="29" y="140"/>
                    </a:lnTo>
                    <a:lnTo>
                      <a:pt x="31" y="120"/>
                    </a:lnTo>
                    <a:lnTo>
                      <a:pt x="39" y="101"/>
                    </a:lnTo>
                    <a:lnTo>
                      <a:pt x="55" y="82"/>
                    </a:lnTo>
                    <a:lnTo>
                      <a:pt x="80" y="64"/>
                    </a:lnTo>
                    <a:lnTo>
                      <a:pt x="112"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414" name="Freeform 293"/>
              <p:cNvSpPr>
                <a:spLocks/>
              </p:cNvSpPr>
              <p:nvPr/>
            </p:nvSpPr>
            <p:spPr bwMode="auto">
              <a:xfrm>
                <a:off x="1297" y="2104"/>
                <a:ext cx="37" cy="41"/>
              </a:xfrm>
              <a:custGeom>
                <a:avLst/>
                <a:gdLst>
                  <a:gd name="T0" fmla="*/ 0 w 75"/>
                  <a:gd name="T1" fmla="*/ 0 h 83"/>
                  <a:gd name="T2" fmla="*/ 0 w 75"/>
                  <a:gd name="T3" fmla="*/ 0 h 83"/>
                  <a:gd name="T4" fmla="*/ 0 w 75"/>
                  <a:gd name="T5" fmla="*/ 0 h 83"/>
                  <a:gd name="T6" fmla="*/ 0 w 75"/>
                  <a:gd name="T7" fmla="*/ 0 h 83"/>
                  <a:gd name="T8" fmla="*/ 0 w 75"/>
                  <a:gd name="T9" fmla="*/ 0 h 83"/>
                  <a:gd name="T10" fmla="*/ 0 w 75"/>
                  <a:gd name="T11" fmla="*/ 0 h 83"/>
                  <a:gd name="T12" fmla="*/ 0 w 75"/>
                  <a:gd name="T13" fmla="*/ 0 h 83"/>
                  <a:gd name="T14" fmla="*/ 0 w 75"/>
                  <a:gd name="T15" fmla="*/ 0 h 83"/>
                  <a:gd name="T16" fmla="*/ 0 w 75"/>
                  <a:gd name="T17" fmla="*/ 0 h 83"/>
                  <a:gd name="T18" fmla="*/ 0 w 75"/>
                  <a:gd name="T19" fmla="*/ 0 h 83"/>
                  <a:gd name="T20" fmla="*/ 0 w 75"/>
                  <a:gd name="T21" fmla="*/ 0 h 83"/>
                  <a:gd name="T22" fmla="*/ 0 w 75"/>
                  <a:gd name="T23" fmla="*/ 0 h 83"/>
                  <a:gd name="T24" fmla="*/ 0 w 75"/>
                  <a:gd name="T25" fmla="*/ 0 h 83"/>
                  <a:gd name="T26" fmla="*/ 0 w 75"/>
                  <a:gd name="T27" fmla="*/ 0 h 83"/>
                  <a:gd name="T28" fmla="*/ 0 w 75"/>
                  <a:gd name="T29" fmla="*/ 0 h 8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5"/>
                  <a:gd name="T46" fmla="*/ 0 h 83"/>
                  <a:gd name="T47" fmla="*/ 75 w 75"/>
                  <a:gd name="T48" fmla="*/ 83 h 8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5" h="83">
                    <a:moveTo>
                      <a:pt x="54" y="83"/>
                    </a:moveTo>
                    <a:lnTo>
                      <a:pt x="53" y="81"/>
                    </a:lnTo>
                    <a:lnTo>
                      <a:pt x="50" y="74"/>
                    </a:lnTo>
                    <a:lnTo>
                      <a:pt x="44" y="64"/>
                    </a:lnTo>
                    <a:lnTo>
                      <a:pt x="38" y="53"/>
                    </a:lnTo>
                    <a:lnTo>
                      <a:pt x="29" y="41"/>
                    </a:lnTo>
                    <a:lnTo>
                      <a:pt x="20" y="30"/>
                    </a:lnTo>
                    <a:lnTo>
                      <a:pt x="11" y="22"/>
                    </a:lnTo>
                    <a:lnTo>
                      <a:pt x="0" y="17"/>
                    </a:lnTo>
                    <a:lnTo>
                      <a:pt x="57" y="0"/>
                    </a:lnTo>
                    <a:lnTo>
                      <a:pt x="60" y="9"/>
                    </a:lnTo>
                    <a:lnTo>
                      <a:pt x="67" y="31"/>
                    </a:lnTo>
                    <a:lnTo>
                      <a:pt x="74" y="58"/>
                    </a:lnTo>
                    <a:lnTo>
                      <a:pt x="75" y="77"/>
                    </a:lnTo>
                    <a:lnTo>
                      <a:pt x="54"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415" name="Freeform 294"/>
              <p:cNvSpPr>
                <a:spLocks/>
              </p:cNvSpPr>
              <p:nvPr/>
            </p:nvSpPr>
            <p:spPr bwMode="auto">
              <a:xfrm>
                <a:off x="1195" y="2216"/>
                <a:ext cx="124" cy="116"/>
              </a:xfrm>
              <a:custGeom>
                <a:avLst/>
                <a:gdLst>
                  <a:gd name="T0" fmla="*/ 0 w 249"/>
                  <a:gd name="T1" fmla="*/ 1 h 232"/>
                  <a:gd name="T2" fmla="*/ 0 w 249"/>
                  <a:gd name="T3" fmla="*/ 1 h 232"/>
                  <a:gd name="T4" fmla="*/ 0 w 249"/>
                  <a:gd name="T5" fmla="*/ 1 h 232"/>
                  <a:gd name="T6" fmla="*/ 0 w 249"/>
                  <a:gd name="T7" fmla="*/ 1 h 232"/>
                  <a:gd name="T8" fmla="*/ 0 w 249"/>
                  <a:gd name="T9" fmla="*/ 1 h 232"/>
                  <a:gd name="T10" fmla="*/ 0 w 249"/>
                  <a:gd name="T11" fmla="*/ 1 h 232"/>
                  <a:gd name="T12" fmla="*/ 0 w 249"/>
                  <a:gd name="T13" fmla="*/ 1 h 232"/>
                  <a:gd name="T14" fmla="*/ 0 w 249"/>
                  <a:gd name="T15" fmla="*/ 1 h 232"/>
                  <a:gd name="T16" fmla="*/ 0 w 249"/>
                  <a:gd name="T17" fmla="*/ 1 h 232"/>
                  <a:gd name="T18" fmla="*/ 0 w 249"/>
                  <a:gd name="T19" fmla="*/ 1 h 232"/>
                  <a:gd name="T20" fmla="*/ 0 w 249"/>
                  <a:gd name="T21" fmla="*/ 1 h 232"/>
                  <a:gd name="T22" fmla="*/ 0 w 249"/>
                  <a:gd name="T23" fmla="*/ 1 h 232"/>
                  <a:gd name="T24" fmla="*/ 0 w 249"/>
                  <a:gd name="T25" fmla="*/ 1 h 232"/>
                  <a:gd name="T26" fmla="*/ 0 w 249"/>
                  <a:gd name="T27" fmla="*/ 1 h 232"/>
                  <a:gd name="T28" fmla="*/ 0 w 249"/>
                  <a:gd name="T29" fmla="*/ 1 h 232"/>
                  <a:gd name="T30" fmla="*/ 0 w 249"/>
                  <a:gd name="T31" fmla="*/ 1 h 232"/>
                  <a:gd name="T32" fmla="*/ 0 w 249"/>
                  <a:gd name="T33" fmla="*/ 1 h 232"/>
                  <a:gd name="T34" fmla="*/ 0 w 249"/>
                  <a:gd name="T35" fmla="*/ 1 h 232"/>
                  <a:gd name="T36" fmla="*/ 0 w 249"/>
                  <a:gd name="T37" fmla="*/ 1 h 232"/>
                  <a:gd name="T38" fmla="*/ 0 w 249"/>
                  <a:gd name="T39" fmla="*/ 1 h 232"/>
                  <a:gd name="T40" fmla="*/ 0 w 249"/>
                  <a:gd name="T41" fmla="*/ 1 h 232"/>
                  <a:gd name="T42" fmla="*/ 0 w 249"/>
                  <a:gd name="T43" fmla="*/ 1 h 232"/>
                  <a:gd name="T44" fmla="*/ 0 w 249"/>
                  <a:gd name="T45" fmla="*/ 1 h 232"/>
                  <a:gd name="T46" fmla="*/ 0 w 249"/>
                  <a:gd name="T47" fmla="*/ 1 h 232"/>
                  <a:gd name="T48" fmla="*/ 0 w 249"/>
                  <a:gd name="T49" fmla="*/ 1 h 232"/>
                  <a:gd name="T50" fmla="*/ 0 w 249"/>
                  <a:gd name="T51" fmla="*/ 1 h 232"/>
                  <a:gd name="T52" fmla="*/ 0 w 249"/>
                  <a:gd name="T53" fmla="*/ 1 h 232"/>
                  <a:gd name="T54" fmla="*/ 0 w 249"/>
                  <a:gd name="T55" fmla="*/ 1 h 232"/>
                  <a:gd name="T56" fmla="*/ 0 w 249"/>
                  <a:gd name="T57" fmla="*/ 1 h 232"/>
                  <a:gd name="T58" fmla="*/ 0 w 249"/>
                  <a:gd name="T59" fmla="*/ 1 h 232"/>
                  <a:gd name="T60" fmla="*/ 0 w 249"/>
                  <a:gd name="T61" fmla="*/ 1 h 232"/>
                  <a:gd name="T62" fmla="*/ 0 w 249"/>
                  <a:gd name="T63" fmla="*/ 1 h 232"/>
                  <a:gd name="T64" fmla="*/ 0 w 249"/>
                  <a:gd name="T65" fmla="*/ 0 h 232"/>
                  <a:gd name="T66" fmla="*/ 0 w 249"/>
                  <a:gd name="T67" fmla="*/ 1 h 232"/>
                  <a:gd name="T68" fmla="*/ 0 w 249"/>
                  <a:gd name="T69" fmla="*/ 1 h 232"/>
                  <a:gd name="T70" fmla="*/ 0 w 249"/>
                  <a:gd name="T71" fmla="*/ 1 h 232"/>
                  <a:gd name="T72" fmla="*/ 0 w 249"/>
                  <a:gd name="T73" fmla="*/ 1 h 232"/>
                  <a:gd name="T74" fmla="*/ 0 w 249"/>
                  <a:gd name="T75" fmla="*/ 1 h 232"/>
                  <a:gd name="T76" fmla="*/ 0 w 249"/>
                  <a:gd name="T77" fmla="*/ 1 h 232"/>
                  <a:gd name="T78" fmla="*/ 0 w 249"/>
                  <a:gd name="T79" fmla="*/ 1 h 23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49"/>
                  <a:gd name="T121" fmla="*/ 0 h 232"/>
                  <a:gd name="T122" fmla="*/ 249 w 249"/>
                  <a:gd name="T123" fmla="*/ 232 h 23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49" h="232">
                    <a:moveTo>
                      <a:pt x="148" y="9"/>
                    </a:moveTo>
                    <a:lnTo>
                      <a:pt x="150" y="9"/>
                    </a:lnTo>
                    <a:lnTo>
                      <a:pt x="157" y="7"/>
                    </a:lnTo>
                    <a:lnTo>
                      <a:pt x="166" y="6"/>
                    </a:lnTo>
                    <a:lnTo>
                      <a:pt x="178" y="5"/>
                    </a:lnTo>
                    <a:lnTo>
                      <a:pt x="192" y="6"/>
                    </a:lnTo>
                    <a:lnTo>
                      <a:pt x="204" y="9"/>
                    </a:lnTo>
                    <a:lnTo>
                      <a:pt x="217" y="13"/>
                    </a:lnTo>
                    <a:lnTo>
                      <a:pt x="228" y="20"/>
                    </a:lnTo>
                    <a:lnTo>
                      <a:pt x="242" y="51"/>
                    </a:lnTo>
                    <a:lnTo>
                      <a:pt x="248" y="96"/>
                    </a:lnTo>
                    <a:lnTo>
                      <a:pt x="249" y="138"/>
                    </a:lnTo>
                    <a:lnTo>
                      <a:pt x="248" y="155"/>
                    </a:lnTo>
                    <a:lnTo>
                      <a:pt x="200" y="232"/>
                    </a:lnTo>
                    <a:lnTo>
                      <a:pt x="59" y="193"/>
                    </a:lnTo>
                    <a:lnTo>
                      <a:pt x="57" y="190"/>
                    </a:lnTo>
                    <a:lnTo>
                      <a:pt x="52" y="185"/>
                    </a:lnTo>
                    <a:lnTo>
                      <a:pt x="44" y="174"/>
                    </a:lnTo>
                    <a:lnTo>
                      <a:pt x="36" y="163"/>
                    </a:lnTo>
                    <a:lnTo>
                      <a:pt x="27" y="149"/>
                    </a:lnTo>
                    <a:lnTo>
                      <a:pt x="18" y="134"/>
                    </a:lnTo>
                    <a:lnTo>
                      <a:pt x="10" y="119"/>
                    </a:lnTo>
                    <a:lnTo>
                      <a:pt x="4" y="104"/>
                    </a:lnTo>
                    <a:lnTo>
                      <a:pt x="0" y="90"/>
                    </a:lnTo>
                    <a:lnTo>
                      <a:pt x="0" y="76"/>
                    </a:lnTo>
                    <a:lnTo>
                      <a:pt x="0" y="63"/>
                    </a:lnTo>
                    <a:lnTo>
                      <a:pt x="4" y="50"/>
                    </a:lnTo>
                    <a:lnTo>
                      <a:pt x="8" y="37"/>
                    </a:lnTo>
                    <a:lnTo>
                      <a:pt x="14" y="27"/>
                    </a:lnTo>
                    <a:lnTo>
                      <a:pt x="22" y="18"/>
                    </a:lnTo>
                    <a:lnTo>
                      <a:pt x="33" y="11"/>
                    </a:lnTo>
                    <a:lnTo>
                      <a:pt x="52" y="4"/>
                    </a:lnTo>
                    <a:lnTo>
                      <a:pt x="71" y="0"/>
                    </a:lnTo>
                    <a:lnTo>
                      <a:pt x="88" y="3"/>
                    </a:lnTo>
                    <a:lnTo>
                      <a:pt x="102" y="6"/>
                    </a:lnTo>
                    <a:lnTo>
                      <a:pt x="113" y="12"/>
                    </a:lnTo>
                    <a:lnTo>
                      <a:pt x="122" y="17"/>
                    </a:lnTo>
                    <a:lnTo>
                      <a:pt x="128" y="21"/>
                    </a:lnTo>
                    <a:lnTo>
                      <a:pt x="131" y="22"/>
                    </a:lnTo>
                    <a:lnTo>
                      <a:pt x="148" y="9"/>
                    </a:lnTo>
                    <a:close/>
                  </a:path>
                </a:pathLst>
              </a:custGeom>
              <a:solidFill>
                <a:srgbClr val="C60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416" name="Freeform 295"/>
              <p:cNvSpPr>
                <a:spLocks/>
              </p:cNvSpPr>
              <p:nvPr/>
            </p:nvSpPr>
            <p:spPr bwMode="auto">
              <a:xfrm>
                <a:off x="1198" y="2216"/>
                <a:ext cx="46" cy="88"/>
              </a:xfrm>
              <a:custGeom>
                <a:avLst/>
                <a:gdLst>
                  <a:gd name="T0" fmla="*/ 1 w 92"/>
                  <a:gd name="T1" fmla="*/ 0 h 177"/>
                  <a:gd name="T2" fmla="*/ 1 w 92"/>
                  <a:gd name="T3" fmla="*/ 0 h 177"/>
                  <a:gd name="T4" fmla="*/ 1 w 92"/>
                  <a:gd name="T5" fmla="*/ 0 h 177"/>
                  <a:gd name="T6" fmla="*/ 1 w 92"/>
                  <a:gd name="T7" fmla="*/ 0 h 177"/>
                  <a:gd name="T8" fmla="*/ 1 w 92"/>
                  <a:gd name="T9" fmla="*/ 0 h 177"/>
                  <a:gd name="T10" fmla="*/ 1 w 92"/>
                  <a:gd name="T11" fmla="*/ 0 h 177"/>
                  <a:gd name="T12" fmla="*/ 1 w 92"/>
                  <a:gd name="T13" fmla="*/ 0 h 177"/>
                  <a:gd name="T14" fmla="*/ 1 w 92"/>
                  <a:gd name="T15" fmla="*/ 0 h 177"/>
                  <a:gd name="T16" fmla="*/ 1 w 92"/>
                  <a:gd name="T17" fmla="*/ 0 h 177"/>
                  <a:gd name="T18" fmla="*/ 0 w 92"/>
                  <a:gd name="T19" fmla="*/ 0 h 177"/>
                  <a:gd name="T20" fmla="*/ 1 w 92"/>
                  <a:gd name="T21" fmla="*/ 0 h 177"/>
                  <a:gd name="T22" fmla="*/ 1 w 92"/>
                  <a:gd name="T23" fmla="*/ 0 h 177"/>
                  <a:gd name="T24" fmla="*/ 1 w 92"/>
                  <a:gd name="T25" fmla="*/ 0 h 177"/>
                  <a:gd name="T26" fmla="*/ 1 w 92"/>
                  <a:gd name="T27" fmla="*/ 0 h 177"/>
                  <a:gd name="T28" fmla="*/ 1 w 92"/>
                  <a:gd name="T29" fmla="*/ 0 h 177"/>
                  <a:gd name="T30" fmla="*/ 1 w 92"/>
                  <a:gd name="T31" fmla="*/ 0 h 177"/>
                  <a:gd name="T32" fmla="*/ 1 w 92"/>
                  <a:gd name="T33" fmla="*/ 0 h 177"/>
                  <a:gd name="T34" fmla="*/ 1 w 92"/>
                  <a:gd name="T35" fmla="*/ 0 h 177"/>
                  <a:gd name="T36" fmla="*/ 1 w 92"/>
                  <a:gd name="T37" fmla="*/ 0 h 177"/>
                  <a:gd name="T38" fmla="*/ 1 w 92"/>
                  <a:gd name="T39" fmla="*/ 0 h 177"/>
                  <a:gd name="T40" fmla="*/ 1 w 92"/>
                  <a:gd name="T41" fmla="*/ 0 h 177"/>
                  <a:gd name="T42" fmla="*/ 1 w 92"/>
                  <a:gd name="T43" fmla="*/ 0 h 177"/>
                  <a:gd name="T44" fmla="*/ 1 w 92"/>
                  <a:gd name="T45" fmla="*/ 0 h 177"/>
                  <a:gd name="T46" fmla="*/ 1 w 92"/>
                  <a:gd name="T47" fmla="*/ 0 h 177"/>
                  <a:gd name="T48" fmla="*/ 1 w 92"/>
                  <a:gd name="T49" fmla="*/ 0 h 17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2"/>
                  <a:gd name="T76" fmla="*/ 0 h 177"/>
                  <a:gd name="T77" fmla="*/ 92 w 92"/>
                  <a:gd name="T78" fmla="*/ 177 h 17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2" h="177">
                    <a:moveTo>
                      <a:pt x="92" y="1"/>
                    </a:moveTo>
                    <a:lnTo>
                      <a:pt x="90" y="1"/>
                    </a:lnTo>
                    <a:lnTo>
                      <a:pt x="83" y="0"/>
                    </a:lnTo>
                    <a:lnTo>
                      <a:pt x="73" y="0"/>
                    </a:lnTo>
                    <a:lnTo>
                      <a:pt x="61" y="1"/>
                    </a:lnTo>
                    <a:lnTo>
                      <a:pt x="47" y="5"/>
                    </a:lnTo>
                    <a:lnTo>
                      <a:pt x="34" y="11"/>
                    </a:lnTo>
                    <a:lnTo>
                      <a:pt x="20" y="22"/>
                    </a:lnTo>
                    <a:lnTo>
                      <a:pt x="7" y="37"/>
                    </a:lnTo>
                    <a:lnTo>
                      <a:pt x="0" y="57"/>
                    </a:lnTo>
                    <a:lnTo>
                      <a:pt x="1" y="79"/>
                    </a:lnTo>
                    <a:lnTo>
                      <a:pt x="8" y="102"/>
                    </a:lnTo>
                    <a:lnTo>
                      <a:pt x="17" y="125"/>
                    </a:lnTo>
                    <a:lnTo>
                      <a:pt x="29" y="145"/>
                    </a:lnTo>
                    <a:lnTo>
                      <a:pt x="39" y="162"/>
                    </a:lnTo>
                    <a:lnTo>
                      <a:pt x="46" y="172"/>
                    </a:lnTo>
                    <a:lnTo>
                      <a:pt x="50" y="177"/>
                    </a:lnTo>
                    <a:lnTo>
                      <a:pt x="49" y="171"/>
                    </a:lnTo>
                    <a:lnTo>
                      <a:pt x="44" y="155"/>
                    </a:lnTo>
                    <a:lnTo>
                      <a:pt x="40" y="130"/>
                    </a:lnTo>
                    <a:lnTo>
                      <a:pt x="39" y="103"/>
                    </a:lnTo>
                    <a:lnTo>
                      <a:pt x="42" y="73"/>
                    </a:lnTo>
                    <a:lnTo>
                      <a:pt x="50" y="44"/>
                    </a:lnTo>
                    <a:lnTo>
                      <a:pt x="66" y="19"/>
                    </a:lnTo>
                    <a:lnTo>
                      <a:pt x="92" y="1"/>
                    </a:lnTo>
                    <a:close/>
                  </a:path>
                </a:pathLst>
              </a:custGeom>
              <a:solidFill>
                <a:srgbClr val="DB5B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417" name="Freeform 296"/>
              <p:cNvSpPr>
                <a:spLocks/>
              </p:cNvSpPr>
              <p:nvPr/>
            </p:nvSpPr>
            <p:spPr bwMode="auto">
              <a:xfrm>
                <a:off x="1184" y="2212"/>
                <a:ext cx="144" cy="129"/>
              </a:xfrm>
              <a:custGeom>
                <a:avLst/>
                <a:gdLst>
                  <a:gd name="T0" fmla="*/ 1 w 286"/>
                  <a:gd name="T1" fmla="*/ 1 h 258"/>
                  <a:gd name="T2" fmla="*/ 1 w 286"/>
                  <a:gd name="T3" fmla="*/ 0 h 258"/>
                  <a:gd name="T4" fmla="*/ 1 w 286"/>
                  <a:gd name="T5" fmla="*/ 1 h 258"/>
                  <a:gd name="T6" fmla="*/ 0 w 286"/>
                  <a:gd name="T7" fmla="*/ 1 h 258"/>
                  <a:gd name="T8" fmla="*/ 1 w 286"/>
                  <a:gd name="T9" fmla="*/ 1 h 258"/>
                  <a:gd name="T10" fmla="*/ 1 w 286"/>
                  <a:gd name="T11" fmla="*/ 1 h 258"/>
                  <a:gd name="T12" fmla="*/ 1 w 286"/>
                  <a:gd name="T13" fmla="*/ 1 h 258"/>
                  <a:gd name="T14" fmla="*/ 1 w 286"/>
                  <a:gd name="T15" fmla="*/ 1 h 258"/>
                  <a:gd name="T16" fmla="*/ 1 w 286"/>
                  <a:gd name="T17" fmla="*/ 1 h 258"/>
                  <a:gd name="T18" fmla="*/ 1 w 286"/>
                  <a:gd name="T19" fmla="*/ 1 h 258"/>
                  <a:gd name="T20" fmla="*/ 1 w 286"/>
                  <a:gd name="T21" fmla="*/ 1 h 258"/>
                  <a:gd name="T22" fmla="*/ 1 w 286"/>
                  <a:gd name="T23" fmla="*/ 1 h 258"/>
                  <a:gd name="T24" fmla="*/ 1 w 286"/>
                  <a:gd name="T25" fmla="*/ 1 h 258"/>
                  <a:gd name="T26" fmla="*/ 1 w 286"/>
                  <a:gd name="T27" fmla="*/ 1 h 258"/>
                  <a:gd name="T28" fmla="*/ 1 w 286"/>
                  <a:gd name="T29" fmla="*/ 1 h 258"/>
                  <a:gd name="T30" fmla="*/ 1 w 286"/>
                  <a:gd name="T31" fmla="*/ 1 h 258"/>
                  <a:gd name="T32" fmla="*/ 1 w 286"/>
                  <a:gd name="T33" fmla="*/ 1 h 258"/>
                  <a:gd name="T34" fmla="*/ 1 w 286"/>
                  <a:gd name="T35" fmla="*/ 1 h 258"/>
                  <a:gd name="T36" fmla="*/ 1 w 286"/>
                  <a:gd name="T37" fmla="*/ 1 h 258"/>
                  <a:gd name="T38" fmla="*/ 1 w 286"/>
                  <a:gd name="T39" fmla="*/ 1 h 258"/>
                  <a:gd name="T40" fmla="*/ 1 w 286"/>
                  <a:gd name="T41" fmla="*/ 1 h 258"/>
                  <a:gd name="T42" fmla="*/ 1 w 286"/>
                  <a:gd name="T43" fmla="*/ 1 h 258"/>
                  <a:gd name="T44" fmla="*/ 1 w 286"/>
                  <a:gd name="T45" fmla="*/ 1 h 258"/>
                  <a:gd name="T46" fmla="*/ 1 w 286"/>
                  <a:gd name="T47" fmla="*/ 1 h 258"/>
                  <a:gd name="T48" fmla="*/ 1 w 286"/>
                  <a:gd name="T49" fmla="*/ 1 h 258"/>
                  <a:gd name="T50" fmla="*/ 1 w 286"/>
                  <a:gd name="T51" fmla="*/ 1 h 258"/>
                  <a:gd name="T52" fmla="*/ 1 w 286"/>
                  <a:gd name="T53" fmla="*/ 1 h 258"/>
                  <a:gd name="T54" fmla="*/ 1 w 286"/>
                  <a:gd name="T55" fmla="*/ 1 h 258"/>
                  <a:gd name="T56" fmla="*/ 1 w 286"/>
                  <a:gd name="T57" fmla="*/ 1 h 258"/>
                  <a:gd name="T58" fmla="*/ 1 w 286"/>
                  <a:gd name="T59" fmla="*/ 1 h 258"/>
                  <a:gd name="T60" fmla="*/ 1 w 286"/>
                  <a:gd name="T61" fmla="*/ 1 h 258"/>
                  <a:gd name="T62" fmla="*/ 1 w 286"/>
                  <a:gd name="T63" fmla="*/ 1 h 258"/>
                  <a:gd name="T64" fmla="*/ 1 w 286"/>
                  <a:gd name="T65" fmla="*/ 1 h 2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6"/>
                  <a:gd name="T100" fmla="*/ 0 h 258"/>
                  <a:gd name="T101" fmla="*/ 286 w 286"/>
                  <a:gd name="T102" fmla="*/ 258 h 2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6" h="258">
                    <a:moveTo>
                      <a:pt x="115" y="4"/>
                    </a:moveTo>
                    <a:lnTo>
                      <a:pt x="109" y="3"/>
                    </a:lnTo>
                    <a:lnTo>
                      <a:pt x="93" y="0"/>
                    </a:lnTo>
                    <a:lnTo>
                      <a:pt x="70" y="0"/>
                    </a:lnTo>
                    <a:lnTo>
                      <a:pt x="46" y="3"/>
                    </a:lnTo>
                    <a:lnTo>
                      <a:pt x="24" y="11"/>
                    </a:lnTo>
                    <a:lnTo>
                      <a:pt x="7" y="26"/>
                    </a:lnTo>
                    <a:lnTo>
                      <a:pt x="0" y="50"/>
                    </a:lnTo>
                    <a:lnTo>
                      <a:pt x="7" y="85"/>
                    </a:lnTo>
                    <a:lnTo>
                      <a:pt x="23" y="123"/>
                    </a:lnTo>
                    <a:lnTo>
                      <a:pt x="39" y="156"/>
                    </a:lnTo>
                    <a:lnTo>
                      <a:pt x="56" y="181"/>
                    </a:lnTo>
                    <a:lnTo>
                      <a:pt x="75" y="201"/>
                    </a:lnTo>
                    <a:lnTo>
                      <a:pt x="92" y="216"/>
                    </a:lnTo>
                    <a:lnTo>
                      <a:pt x="109" y="226"/>
                    </a:lnTo>
                    <a:lnTo>
                      <a:pt x="125" y="232"/>
                    </a:lnTo>
                    <a:lnTo>
                      <a:pt x="141" y="234"/>
                    </a:lnTo>
                    <a:lnTo>
                      <a:pt x="156" y="235"/>
                    </a:lnTo>
                    <a:lnTo>
                      <a:pt x="172" y="239"/>
                    </a:lnTo>
                    <a:lnTo>
                      <a:pt x="187" y="243"/>
                    </a:lnTo>
                    <a:lnTo>
                      <a:pt x="202" y="247"/>
                    </a:lnTo>
                    <a:lnTo>
                      <a:pt x="215" y="251"/>
                    </a:lnTo>
                    <a:lnTo>
                      <a:pt x="224" y="255"/>
                    </a:lnTo>
                    <a:lnTo>
                      <a:pt x="231" y="257"/>
                    </a:lnTo>
                    <a:lnTo>
                      <a:pt x="233" y="258"/>
                    </a:lnTo>
                    <a:lnTo>
                      <a:pt x="239" y="248"/>
                    </a:lnTo>
                    <a:lnTo>
                      <a:pt x="253" y="219"/>
                    </a:lnTo>
                    <a:lnTo>
                      <a:pt x="269" y="178"/>
                    </a:lnTo>
                    <a:lnTo>
                      <a:pt x="282" y="132"/>
                    </a:lnTo>
                    <a:lnTo>
                      <a:pt x="286" y="84"/>
                    </a:lnTo>
                    <a:lnTo>
                      <a:pt x="276" y="44"/>
                    </a:lnTo>
                    <a:lnTo>
                      <a:pt x="247" y="14"/>
                    </a:lnTo>
                    <a:lnTo>
                      <a:pt x="193" y="3"/>
                    </a:lnTo>
                    <a:lnTo>
                      <a:pt x="192" y="3"/>
                    </a:lnTo>
                    <a:lnTo>
                      <a:pt x="187" y="5"/>
                    </a:lnTo>
                    <a:lnTo>
                      <a:pt x="182" y="7"/>
                    </a:lnTo>
                    <a:lnTo>
                      <a:pt x="175" y="9"/>
                    </a:lnTo>
                    <a:lnTo>
                      <a:pt x="167" y="14"/>
                    </a:lnTo>
                    <a:lnTo>
                      <a:pt x="159" y="19"/>
                    </a:lnTo>
                    <a:lnTo>
                      <a:pt x="152" y="24"/>
                    </a:lnTo>
                    <a:lnTo>
                      <a:pt x="145" y="31"/>
                    </a:lnTo>
                    <a:lnTo>
                      <a:pt x="144" y="35"/>
                    </a:lnTo>
                    <a:lnTo>
                      <a:pt x="152" y="34"/>
                    </a:lnTo>
                    <a:lnTo>
                      <a:pt x="166" y="30"/>
                    </a:lnTo>
                    <a:lnTo>
                      <a:pt x="183" y="27"/>
                    </a:lnTo>
                    <a:lnTo>
                      <a:pt x="204" y="24"/>
                    </a:lnTo>
                    <a:lnTo>
                      <a:pt x="224" y="27"/>
                    </a:lnTo>
                    <a:lnTo>
                      <a:pt x="243" y="35"/>
                    </a:lnTo>
                    <a:lnTo>
                      <a:pt x="258" y="51"/>
                    </a:lnTo>
                    <a:lnTo>
                      <a:pt x="266" y="74"/>
                    </a:lnTo>
                    <a:lnTo>
                      <a:pt x="265" y="102"/>
                    </a:lnTo>
                    <a:lnTo>
                      <a:pt x="259" y="132"/>
                    </a:lnTo>
                    <a:lnTo>
                      <a:pt x="248" y="161"/>
                    </a:lnTo>
                    <a:lnTo>
                      <a:pt x="237" y="189"/>
                    </a:lnTo>
                    <a:lnTo>
                      <a:pt x="225" y="211"/>
                    </a:lnTo>
                    <a:lnTo>
                      <a:pt x="217" y="226"/>
                    </a:lnTo>
                    <a:lnTo>
                      <a:pt x="214" y="232"/>
                    </a:lnTo>
                    <a:lnTo>
                      <a:pt x="99" y="195"/>
                    </a:lnTo>
                    <a:lnTo>
                      <a:pt x="93" y="190"/>
                    </a:lnTo>
                    <a:lnTo>
                      <a:pt x="79" y="175"/>
                    </a:lnTo>
                    <a:lnTo>
                      <a:pt x="62" y="155"/>
                    </a:lnTo>
                    <a:lnTo>
                      <a:pt x="47" y="127"/>
                    </a:lnTo>
                    <a:lnTo>
                      <a:pt x="39" y="97"/>
                    </a:lnTo>
                    <a:lnTo>
                      <a:pt x="45" y="65"/>
                    </a:lnTo>
                    <a:lnTo>
                      <a:pt x="68" y="34"/>
                    </a:lnTo>
                    <a:lnTo>
                      <a:pt x="11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418" name="Freeform 297"/>
              <p:cNvSpPr>
                <a:spLocks/>
              </p:cNvSpPr>
              <p:nvPr/>
            </p:nvSpPr>
            <p:spPr bwMode="auto">
              <a:xfrm>
                <a:off x="1239" y="2160"/>
                <a:ext cx="28" cy="69"/>
              </a:xfrm>
              <a:custGeom>
                <a:avLst/>
                <a:gdLst>
                  <a:gd name="T0" fmla="*/ 0 w 57"/>
                  <a:gd name="T1" fmla="*/ 1 h 138"/>
                  <a:gd name="T2" fmla="*/ 0 w 57"/>
                  <a:gd name="T3" fmla="*/ 1 h 138"/>
                  <a:gd name="T4" fmla="*/ 0 w 57"/>
                  <a:gd name="T5" fmla="*/ 1 h 138"/>
                  <a:gd name="T6" fmla="*/ 0 w 57"/>
                  <a:gd name="T7" fmla="*/ 1 h 138"/>
                  <a:gd name="T8" fmla="*/ 0 w 57"/>
                  <a:gd name="T9" fmla="*/ 1 h 138"/>
                  <a:gd name="T10" fmla="*/ 0 w 57"/>
                  <a:gd name="T11" fmla="*/ 1 h 138"/>
                  <a:gd name="T12" fmla="*/ 0 w 57"/>
                  <a:gd name="T13" fmla="*/ 1 h 138"/>
                  <a:gd name="T14" fmla="*/ 0 w 57"/>
                  <a:gd name="T15" fmla="*/ 1 h 138"/>
                  <a:gd name="T16" fmla="*/ 0 w 57"/>
                  <a:gd name="T17" fmla="*/ 0 h 138"/>
                  <a:gd name="T18" fmla="*/ 0 w 57"/>
                  <a:gd name="T19" fmla="*/ 1 h 138"/>
                  <a:gd name="T20" fmla="*/ 0 w 57"/>
                  <a:gd name="T21" fmla="*/ 1 h 138"/>
                  <a:gd name="T22" fmla="*/ 0 w 57"/>
                  <a:gd name="T23" fmla="*/ 1 h 138"/>
                  <a:gd name="T24" fmla="*/ 0 w 57"/>
                  <a:gd name="T25" fmla="*/ 1 h 138"/>
                  <a:gd name="T26" fmla="*/ 0 w 57"/>
                  <a:gd name="T27" fmla="*/ 1 h 138"/>
                  <a:gd name="T28" fmla="*/ 0 w 57"/>
                  <a:gd name="T29" fmla="*/ 1 h 138"/>
                  <a:gd name="T30" fmla="*/ 0 w 57"/>
                  <a:gd name="T31" fmla="*/ 1 h 138"/>
                  <a:gd name="T32" fmla="*/ 0 w 57"/>
                  <a:gd name="T33" fmla="*/ 1 h 138"/>
                  <a:gd name="T34" fmla="*/ 0 w 57"/>
                  <a:gd name="T35" fmla="*/ 1 h 138"/>
                  <a:gd name="T36" fmla="*/ 0 w 57"/>
                  <a:gd name="T37" fmla="*/ 1 h 1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138"/>
                  <a:gd name="T59" fmla="*/ 57 w 57"/>
                  <a:gd name="T60" fmla="*/ 138 h 13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138">
                    <a:moveTo>
                      <a:pt x="0" y="123"/>
                    </a:moveTo>
                    <a:lnTo>
                      <a:pt x="0" y="117"/>
                    </a:lnTo>
                    <a:lnTo>
                      <a:pt x="1" y="104"/>
                    </a:lnTo>
                    <a:lnTo>
                      <a:pt x="4" y="85"/>
                    </a:lnTo>
                    <a:lnTo>
                      <a:pt x="7" y="62"/>
                    </a:lnTo>
                    <a:lnTo>
                      <a:pt x="12" y="40"/>
                    </a:lnTo>
                    <a:lnTo>
                      <a:pt x="19" y="20"/>
                    </a:lnTo>
                    <a:lnTo>
                      <a:pt x="25" y="5"/>
                    </a:lnTo>
                    <a:lnTo>
                      <a:pt x="35" y="0"/>
                    </a:lnTo>
                    <a:lnTo>
                      <a:pt x="57" y="15"/>
                    </a:lnTo>
                    <a:lnTo>
                      <a:pt x="54" y="19"/>
                    </a:lnTo>
                    <a:lnTo>
                      <a:pt x="50" y="30"/>
                    </a:lnTo>
                    <a:lnTo>
                      <a:pt x="43" y="46"/>
                    </a:lnTo>
                    <a:lnTo>
                      <a:pt x="37" y="65"/>
                    </a:lnTo>
                    <a:lnTo>
                      <a:pt x="32" y="86"/>
                    </a:lnTo>
                    <a:lnTo>
                      <a:pt x="31" y="107"/>
                    </a:lnTo>
                    <a:lnTo>
                      <a:pt x="36" y="124"/>
                    </a:lnTo>
                    <a:lnTo>
                      <a:pt x="46" y="138"/>
                    </a:lnTo>
                    <a:lnTo>
                      <a:pt x="0" y="1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419" name="Freeform 298"/>
              <p:cNvSpPr>
                <a:spLocks/>
              </p:cNvSpPr>
              <p:nvPr/>
            </p:nvSpPr>
            <p:spPr bwMode="auto">
              <a:xfrm>
                <a:off x="1196" y="2293"/>
                <a:ext cx="450" cy="93"/>
              </a:xfrm>
              <a:custGeom>
                <a:avLst/>
                <a:gdLst>
                  <a:gd name="T0" fmla="*/ 1 w 898"/>
                  <a:gd name="T1" fmla="*/ 0 h 185"/>
                  <a:gd name="T2" fmla="*/ 1 w 898"/>
                  <a:gd name="T3" fmla="*/ 1 h 185"/>
                  <a:gd name="T4" fmla="*/ 1 w 898"/>
                  <a:gd name="T5" fmla="*/ 1 h 185"/>
                  <a:gd name="T6" fmla="*/ 1 w 898"/>
                  <a:gd name="T7" fmla="*/ 1 h 185"/>
                  <a:gd name="T8" fmla="*/ 1 w 898"/>
                  <a:gd name="T9" fmla="*/ 1 h 185"/>
                  <a:gd name="T10" fmla="*/ 1 w 898"/>
                  <a:gd name="T11" fmla="*/ 1 h 185"/>
                  <a:gd name="T12" fmla="*/ 1 w 898"/>
                  <a:gd name="T13" fmla="*/ 1 h 185"/>
                  <a:gd name="T14" fmla="*/ 1 w 898"/>
                  <a:gd name="T15" fmla="*/ 1 h 185"/>
                  <a:gd name="T16" fmla="*/ 1 w 898"/>
                  <a:gd name="T17" fmla="*/ 1 h 185"/>
                  <a:gd name="T18" fmla="*/ 1 w 898"/>
                  <a:gd name="T19" fmla="*/ 1 h 185"/>
                  <a:gd name="T20" fmla="*/ 1 w 898"/>
                  <a:gd name="T21" fmla="*/ 1 h 185"/>
                  <a:gd name="T22" fmla="*/ 1 w 898"/>
                  <a:gd name="T23" fmla="*/ 1 h 185"/>
                  <a:gd name="T24" fmla="*/ 1 w 898"/>
                  <a:gd name="T25" fmla="*/ 1 h 185"/>
                  <a:gd name="T26" fmla="*/ 1 w 898"/>
                  <a:gd name="T27" fmla="*/ 1 h 185"/>
                  <a:gd name="T28" fmla="*/ 1 w 898"/>
                  <a:gd name="T29" fmla="*/ 1 h 185"/>
                  <a:gd name="T30" fmla="*/ 1 w 898"/>
                  <a:gd name="T31" fmla="*/ 1 h 185"/>
                  <a:gd name="T32" fmla="*/ 1 w 898"/>
                  <a:gd name="T33" fmla="*/ 1 h 185"/>
                  <a:gd name="T34" fmla="*/ 1 w 898"/>
                  <a:gd name="T35" fmla="*/ 1 h 185"/>
                  <a:gd name="T36" fmla="*/ 1 w 898"/>
                  <a:gd name="T37" fmla="*/ 1 h 185"/>
                  <a:gd name="T38" fmla="*/ 1 w 898"/>
                  <a:gd name="T39" fmla="*/ 1 h 185"/>
                  <a:gd name="T40" fmla="*/ 1 w 898"/>
                  <a:gd name="T41" fmla="*/ 1 h 185"/>
                  <a:gd name="T42" fmla="*/ 1 w 898"/>
                  <a:gd name="T43" fmla="*/ 1 h 185"/>
                  <a:gd name="T44" fmla="*/ 1 w 898"/>
                  <a:gd name="T45" fmla="*/ 1 h 185"/>
                  <a:gd name="T46" fmla="*/ 1 w 898"/>
                  <a:gd name="T47" fmla="*/ 1 h 185"/>
                  <a:gd name="T48" fmla="*/ 1 w 898"/>
                  <a:gd name="T49" fmla="*/ 1 h 185"/>
                  <a:gd name="T50" fmla="*/ 1 w 898"/>
                  <a:gd name="T51" fmla="*/ 1 h 185"/>
                  <a:gd name="T52" fmla="*/ 1 w 898"/>
                  <a:gd name="T53" fmla="*/ 1 h 185"/>
                  <a:gd name="T54" fmla="*/ 1 w 898"/>
                  <a:gd name="T55" fmla="*/ 1 h 185"/>
                  <a:gd name="T56" fmla="*/ 1 w 898"/>
                  <a:gd name="T57" fmla="*/ 1 h 185"/>
                  <a:gd name="T58" fmla="*/ 1 w 898"/>
                  <a:gd name="T59" fmla="*/ 1 h 185"/>
                  <a:gd name="T60" fmla="*/ 1 w 898"/>
                  <a:gd name="T61" fmla="*/ 1 h 185"/>
                  <a:gd name="T62" fmla="*/ 1 w 898"/>
                  <a:gd name="T63" fmla="*/ 1 h 185"/>
                  <a:gd name="T64" fmla="*/ 1 w 898"/>
                  <a:gd name="T65" fmla="*/ 1 h 185"/>
                  <a:gd name="T66" fmla="*/ 1 w 898"/>
                  <a:gd name="T67" fmla="*/ 1 h 185"/>
                  <a:gd name="T68" fmla="*/ 1 w 898"/>
                  <a:gd name="T69" fmla="*/ 1 h 185"/>
                  <a:gd name="T70" fmla="*/ 1 w 898"/>
                  <a:gd name="T71" fmla="*/ 1 h 185"/>
                  <a:gd name="T72" fmla="*/ 1 w 898"/>
                  <a:gd name="T73" fmla="*/ 1 h 185"/>
                  <a:gd name="T74" fmla="*/ 1 w 898"/>
                  <a:gd name="T75" fmla="*/ 0 h 18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98"/>
                  <a:gd name="T115" fmla="*/ 0 h 185"/>
                  <a:gd name="T116" fmla="*/ 898 w 898"/>
                  <a:gd name="T117" fmla="*/ 185 h 18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98" h="185">
                    <a:moveTo>
                      <a:pt x="11" y="0"/>
                    </a:moveTo>
                    <a:lnTo>
                      <a:pt x="13" y="0"/>
                    </a:lnTo>
                    <a:lnTo>
                      <a:pt x="17" y="1"/>
                    </a:lnTo>
                    <a:lnTo>
                      <a:pt x="25" y="3"/>
                    </a:lnTo>
                    <a:lnTo>
                      <a:pt x="34" y="7"/>
                    </a:lnTo>
                    <a:lnTo>
                      <a:pt x="47" y="9"/>
                    </a:lnTo>
                    <a:lnTo>
                      <a:pt x="62" y="14"/>
                    </a:lnTo>
                    <a:lnTo>
                      <a:pt x="79" y="18"/>
                    </a:lnTo>
                    <a:lnTo>
                      <a:pt x="99" y="23"/>
                    </a:lnTo>
                    <a:lnTo>
                      <a:pt x="120" y="29"/>
                    </a:lnTo>
                    <a:lnTo>
                      <a:pt x="143" y="34"/>
                    </a:lnTo>
                    <a:lnTo>
                      <a:pt x="167" y="40"/>
                    </a:lnTo>
                    <a:lnTo>
                      <a:pt x="193" y="47"/>
                    </a:lnTo>
                    <a:lnTo>
                      <a:pt x="221" y="54"/>
                    </a:lnTo>
                    <a:lnTo>
                      <a:pt x="250" y="60"/>
                    </a:lnTo>
                    <a:lnTo>
                      <a:pt x="279" y="67"/>
                    </a:lnTo>
                    <a:lnTo>
                      <a:pt x="310" y="73"/>
                    </a:lnTo>
                    <a:lnTo>
                      <a:pt x="341" y="82"/>
                    </a:lnTo>
                    <a:lnTo>
                      <a:pt x="373" y="88"/>
                    </a:lnTo>
                    <a:lnTo>
                      <a:pt x="405" y="94"/>
                    </a:lnTo>
                    <a:lnTo>
                      <a:pt x="439" y="101"/>
                    </a:lnTo>
                    <a:lnTo>
                      <a:pt x="471" y="108"/>
                    </a:lnTo>
                    <a:lnTo>
                      <a:pt x="504" y="114"/>
                    </a:lnTo>
                    <a:lnTo>
                      <a:pt x="537" y="120"/>
                    </a:lnTo>
                    <a:lnTo>
                      <a:pt x="569" y="125"/>
                    </a:lnTo>
                    <a:lnTo>
                      <a:pt x="601" y="130"/>
                    </a:lnTo>
                    <a:lnTo>
                      <a:pt x="633" y="135"/>
                    </a:lnTo>
                    <a:lnTo>
                      <a:pt x="663" y="139"/>
                    </a:lnTo>
                    <a:lnTo>
                      <a:pt x="693" y="141"/>
                    </a:lnTo>
                    <a:lnTo>
                      <a:pt x="722" y="145"/>
                    </a:lnTo>
                    <a:lnTo>
                      <a:pt x="750" y="147"/>
                    </a:lnTo>
                    <a:lnTo>
                      <a:pt x="776" y="148"/>
                    </a:lnTo>
                    <a:lnTo>
                      <a:pt x="801" y="148"/>
                    </a:lnTo>
                    <a:lnTo>
                      <a:pt x="831" y="148"/>
                    </a:lnTo>
                    <a:lnTo>
                      <a:pt x="854" y="147"/>
                    </a:lnTo>
                    <a:lnTo>
                      <a:pt x="872" y="146"/>
                    </a:lnTo>
                    <a:lnTo>
                      <a:pt x="883" y="145"/>
                    </a:lnTo>
                    <a:lnTo>
                      <a:pt x="891" y="145"/>
                    </a:lnTo>
                    <a:lnTo>
                      <a:pt x="896" y="144"/>
                    </a:lnTo>
                    <a:lnTo>
                      <a:pt x="898" y="143"/>
                    </a:lnTo>
                    <a:lnTo>
                      <a:pt x="882" y="167"/>
                    </a:lnTo>
                    <a:lnTo>
                      <a:pt x="845" y="173"/>
                    </a:lnTo>
                    <a:lnTo>
                      <a:pt x="844" y="173"/>
                    </a:lnTo>
                    <a:lnTo>
                      <a:pt x="842" y="174"/>
                    </a:lnTo>
                    <a:lnTo>
                      <a:pt x="838" y="175"/>
                    </a:lnTo>
                    <a:lnTo>
                      <a:pt x="833" y="176"/>
                    </a:lnTo>
                    <a:lnTo>
                      <a:pt x="825" y="178"/>
                    </a:lnTo>
                    <a:lnTo>
                      <a:pt x="814" y="179"/>
                    </a:lnTo>
                    <a:lnTo>
                      <a:pt x="803" y="182"/>
                    </a:lnTo>
                    <a:lnTo>
                      <a:pt x="788" y="183"/>
                    </a:lnTo>
                    <a:lnTo>
                      <a:pt x="770" y="184"/>
                    </a:lnTo>
                    <a:lnTo>
                      <a:pt x="751" y="185"/>
                    </a:lnTo>
                    <a:lnTo>
                      <a:pt x="728" y="185"/>
                    </a:lnTo>
                    <a:lnTo>
                      <a:pt x="702" y="185"/>
                    </a:lnTo>
                    <a:lnTo>
                      <a:pt x="674" y="184"/>
                    </a:lnTo>
                    <a:lnTo>
                      <a:pt x="641" y="182"/>
                    </a:lnTo>
                    <a:lnTo>
                      <a:pt x="607" y="178"/>
                    </a:lnTo>
                    <a:lnTo>
                      <a:pt x="568" y="175"/>
                    </a:lnTo>
                    <a:lnTo>
                      <a:pt x="532" y="170"/>
                    </a:lnTo>
                    <a:lnTo>
                      <a:pt x="492" y="163"/>
                    </a:lnTo>
                    <a:lnTo>
                      <a:pt x="448" y="155"/>
                    </a:lnTo>
                    <a:lnTo>
                      <a:pt x="403" y="146"/>
                    </a:lnTo>
                    <a:lnTo>
                      <a:pt x="356" y="135"/>
                    </a:lnTo>
                    <a:lnTo>
                      <a:pt x="309" y="124"/>
                    </a:lnTo>
                    <a:lnTo>
                      <a:pt x="261" y="111"/>
                    </a:lnTo>
                    <a:lnTo>
                      <a:pt x="216" y="100"/>
                    </a:lnTo>
                    <a:lnTo>
                      <a:pt x="173" y="88"/>
                    </a:lnTo>
                    <a:lnTo>
                      <a:pt x="132" y="78"/>
                    </a:lnTo>
                    <a:lnTo>
                      <a:pt x="95" y="68"/>
                    </a:lnTo>
                    <a:lnTo>
                      <a:pt x="63" y="59"/>
                    </a:lnTo>
                    <a:lnTo>
                      <a:pt x="37" y="50"/>
                    </a:lnTo>
                    <a:lnTo>
                      <a:pt x="17" y="45"/>
                    </a:lnTo>
                    <a:lnTo>
                      <a:pt x="4" y="41"/>
                    </a:lnTo>
                    <a:lnTo>
                      <a:pt x="0" y="40"/>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420" name="Freeform 299"/>
              <p:cNvSpPr>
                <a:spLocks/>
              </p:cNvSpPr>
              <p:nvPr/>
            </p:nvSpPr>
            <p:spPr bwMode="auto">
              <a:xfrm>
                <a:off x="1512" y="2141"/>
                <a:ext cx="118" cy="129"/>
              </a:xfrm>
              <a:custGeom>
                <a:avLst/>
                <a:gdLst>
                  <a:gd name="T0" fmla="*/ 1 w 236"/>
                  <a:gd name="T1" fmla="*/ 0 h 259"/>
                  <a:gd name="T2" fmla="*/ 1 w 236"/>
                  <a:gd name="T3" fmla="*/ 0 h 259"/>
                  <a:gd name="T4" fmla="*/ 1 w 236"/>
                  <a:gd name="T5" fmla="*/ 0 h 259"/>
                  <a:gd name="T6" fmla="*/ 1 w 236"/>
                  <a:gd name="T7" fmla="*/ 0 h 259"/>
                  <a:gd name="T8" fmla="*/ 1 w 236"/>
                  <a:gd name="T9" fmla="*/ 0 h 259"/>
                  <a:gd name="T10" fmla="*/ 1 w 236"/>
                  <a:gd name="T11" fmla="*/ 0 h 259"/>
                  <a:gd name="T12" fmla="*/ 1 w 236"/>
                  <a:gd name="T13" fmla="*/ 0 h 259"/>
                  <a:gd name="T14" fmla="*/ 0 w 236"/>
                  <a:gd name="T15" fmla="*/ 0 h 259"/>
                  <a:gd name="T16" fmla="*/ 1 w 236"/>
                  <a:gd name="T17" fmla="*/ 0 h 259"/>
                  <a:gd name="T18" fmla="*/ 1 w 236"/>
                  <a:gd name="T19" fmla="*/ 0 h 259"/>
                  <a:gd name="T20" fmla="*/ 1 w 236"/>
                  <a:gd name="T21" fmla="*/ 0 h 259"/>
                  <a:gd name="T22" fmla="*/ 1 w 236"/>
                  <a:gd name="T23" fmla="*/ 0 h 259"/>
                  <a:gd name="T24" fmla="*/ 1 w 236"/>
                  <a:gd name="T25" fmla="*/ 0 h 259"/>
                  <a:gd name="T26" fmla="*/ 1 w 236"/>
                  <a:gd name="T27" fmla="*/ 0 h 259"/>
                  <a:gd name="T28" fmla="*/ 1 w 236"/>
                  <a:gd name="T29" fmla="*/ 0 h 259"/>
                  <a:gd name="T30" fmla="*/ 1 w 236"/>
                  <a:gd name="T31" fmla="*/ 0 h 259"/>
                  <a:gd name="T32" fmla="*/ 1 w 236"/>
                  <a:gd name="T33" fmla="*/ 0 h 259"/>
                  <a:gd name="T34" fmla="*/ 1 w 236"/>
                  <a:gd name="T35" fmla="*/ 0 h 259"/>
                  <a:gd name="T36" fmla="*/ 1 w 236"/>
                  <a:gd name="T37" fmla="*/ 0 h 259"/>
                  <a:gd name="T38" fmla="*/ 1 w 236"/>
                  <a:gd name="T39" fmla="*/ 0 h 259"/>
                  <a:gd name="T40" fmla="*/ 1 w 236"/>
                  <a:gd name="T41" fmla="*/ 0 h 259"/>
                  <a:gd name="T42" fmla="*/ 1 w 236"/>
                  <a:gd name="T43" fmla="*/ 0 h 259"/>
                  <a:gd name="T44" fmla="*/ 1 w 236"/>
                  <a:gd name="T45" fmla="*/ 0 h 259"/>
                  <a:gd name="T46" fmla="*/ 1 w 236"/>
                  <a:gd name="T47" fmla="*/ 0 h 259"/>
                  <a:gd name="T48" fmla="*/ 1 w 236"/>
                  <a:gd name="T49" fmla="*/ 0 h 259"/>
                  <a:gd name="T50" fmla="*/ 1 w 236"/>
                  <a:gd name="T51" fmla="*/ 0 h 259"/>
                  <a:gd name="T52" fmla="*/ 1 w 236"/>
                  <a:gd name="T53" fmla="*/ 0 h 259"/>
                  <a:gd name="T54" fmla="*/ 1 w 236"/>
                  <a:gd name="T55" fmla="*/ 0 h 259"/>
                  <a:gd name="T56" fmla="*/ 1 w 236"/>
                  <a:gd name="T57" fmla="*/ 0 h 259"/>
                  <a:gd name="T58" fmla="*/ 1 w 236"/>
                  <a:gd name="T59" fmla="*/ 0 h 259"/>
                  <a:gd name="T60" fmla="*/ 1 w 236"/>
                  <a:gd name="T61" fmla="*/ 0 h 259"/>
                  <a:gd name="T62" fmla="*/ 1 w 236"/>
                  <a:gd name="T63" fmla="*/ 0 h 259"/>
                  <a:gd name="T64" fmla="*/ 1 w 236"/>
                  <a:gd name="T65" fmla="*/ 0 h 259"/>
                  <a:gd name="T66" fmla="*/ 1 w 236"/>
                  <a:gd name="T67" fmla="*/ 0 h 259"/>
                  <a:gd name="T68" fmla="*/ 1 w 236"/>
                  <a:gd name="T69" fmla="*/ 0 h 259"/>
                  <a:gd name="T70" fmla="*/ 1 w 236"/>
                  <a:gd name="T71" fmla="*/ 0 h 259"/>
                  <a:gd name="T72" fmla="*/ 1 w 236"/>
                  <a:gd name="T73" fmla="*/ 0 h 259"/>
                  <a:gd name="T74" fmla="*/ 1 w 236"/>
                  <a:gd name="T75" fmla="*/ 0 h 259"/>
                  <a:gd name="T76" fmla="*/ 1 w 236"/>
                  <a:gd name="T77" fmla="*/ 0 h 259"/>
                  <a:gd name="T78" fmla="*/ 1 w 236"/>
                  <a:gd name="T79" fmla="*/ 0 h 259"/>
                  <a:gd name="T80" fmla="*/ 1 w 236"/>
                  <a:gd name="T81" fmla="*/ 0 h 259"/>
                  <a:gd name="T82" fmla="*/ 1 w 236"/>
                  <a:gd name="T83" fmla="*/ 0 h 259"/>
                  <a:gd name="T84" fmla="*/ 1 w 236"/>
                  <a:gd name="T85" fmla="*/ 0 h 259"/>
                  <a:gd name="T86" fmla="*/ 1 w 236"/>
                  <a:gd name="T87" fmla="*/ 0 h 259"/>
                  <a:gd name="T88" fmla="*/ 1 w 236"/>
                  <a:gd name="T89" fmla="*/ 0 h 2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36"/>
                  <a:gd name="T136" fmla="*/ 0 h 259"/>
                  <a:gd name="T137" fmla="*/ 236 w 236"/>
                  <a:gd name="T138" fmla="*/ 259 h 2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36" h="259">
                    <a:moveTo>
                      <a:pt x="75" y="77"/>
                    </a:moveTo>
                    <a:lnTo>
                      <a:pt x="70" y="77"/>
                    </a:lnTo>
                    <a:lnTo>
                      <a:pt x="60" y="78"/>
                    </a:lnTo>
                    <a:lnTo>
                      <a:pt x="46" y="81"/>
                    </a:lnTo>
                    <a:lnTo>
                      <a:pt x="30" y="87"/>
                    </a:lnTo>
                    <a:lnTo>
                      <a:pt x="15" y="98"/>
                    </a:lnTo>
                    <a:lnTo>
                      <a:pt x="5" y="111"/>
                    </a:lnTo>
                    <a:lnTo>
                      <a:pt x="0" y="131"/>
                    </a:lnTo>
                    <a:lnTo>
                      <a:pt x="3" y="157"/>
                    </a:lnTo>
                    <a:lnTo>
                      <a:pt x="15" y="184"/>
                    </a:lnTo>
                    <a:lnTo>
                      <a:pt x="31" y="207"/>
                    </a:lnTo>
                    <a:lnTo>
                      <a:pt x="50" y="225"/>
                    </a:lnTo>
                    <a:lnTo>
                      <a:pt x="70" y="239"/>
                    </a:lnTo>
                    <a:lnTo>
                      <a:pt x="92" y="248"/>
                    </a:lnTo>
                    <a:lnTo>
                      <a:pt x="115" y="255"/>
                    </a:lnTo>
                    <a:lnTo>
                      <a:pt x="138" y="259"/>
                    </a:lnTo>
                    <a:lnTo>
                      <a:pt x="161" y="259"/>
                    </a:lnTo>
                    <a:lnTo>
                      <a:pt x="181" y="256"/>
                    </a:lnTo>
                    <a:lnTo>
                      <a:pt x="198" y="251"/>
                    </a:lnTo>
                    <a:lnTo>
                      <a:pt x="211" y="244"/>
                    </a:lnTo>
                    <a:lnTo>
                      <a:pt x="220" y="236"/>
                    </a:lnTo>
                    <a:lnTo>
                      <a:pt x="227" y="228"/>
                    </a:lnTo>
                    <a:lnTo>
                      <a:pt x="232" y="222"/>
                    </a:lnTo>
                    <a:lnTo>
                      <a:pt x="234" y="217"/>
                    </a:lnTo>
                    <a:lnTo>
                      <a:pt x="235" y="215"/>
                    </a:lnTo>
                    <a:lnTo>
                      <a:pt x="235" y="209"/>
                    </a:lnTo>
                    <a:lnTo>
                      <a:pt x="236" y="194"/>
                    </a:lnTo>
                    <a:lnTo>
                      <a:pt x="235" y="171"/>
                    </a:lnTo>
                    <a:lnTo>
                      <a:pt x="234" y="145"/>
                    </a:lnTo>
                    <a:lnTo>
                      <a:pt x="232" y="116"/>
                    </a:lnTo>
                    <a:lnTo>
                      <a:pt x="226" y="87"/>
                    </a:lnTo>
                    <a:lnTo>
                      <a:pt x="218" y="63"/>
                    </a:lnTo>
                    <a:lnTo>
                      <a:pt x="205" y="45"/>
                    </a:lnTo>
                    <a:lnTo>
                      <a:pt x="191" y="31"/>
                    </a:lnTo>
                    <a:lnTo>
                      <a:pt x="179" y="18"/>
                    </a:lnTo>
                    <a:lnTo>
                      <a:pt x="166" y="8"/>
                    </a:lnTo>
                    <a:lnTo>
                      <a:pt x="153" y="2"/>
                    </a:lnTo>
                    <a:lnTo>
                      <a:pt x="141" y="0"/>
                    </a:lnTo>
                    <a:lnTo>
                      <a:pt x="129" y="2"/>
                    </a:lnTo>
                    <a:lnTo>
                      <a:pt x="117" y="11"/>
                    </a:lnTo>
                    <a:lnTo>
                      <a:pt x="106" y="26"/>
                    </a:lnTo>
                    <a:lnTo>
                      <a:pt x="88" y="55"/>
                    </a:lnTo>
                    <a:lnTo>
                      <a:pt x="78" y="70"/>
                    </a:lnTo>
                    <a:lnTo>
                      <a:pt x="75" y="76"/>
                    </a:lnTo>
                    <a:lnTo>
                      <a:pt x="75" y="77"/>
                    </a:lnTo>
                    <a:close/>
                  </a:path>
                </a:pathLst>
              </a:custGeom>
              <a:solidFill>
                <a:srgbClr val="C60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421" name="Freeform 300"/>
              <p:cNvSpPr>
                <a:spLocks/>
              </p:cNvSpPr>
              <p:nvPr/>
            </p:nvSpPr>
            <p:spPr bwMode="auto">
              <a:xfrm>
                <a:off x="1560" y="2141"/>
                <a:ext cx="75" cy="117"/>
              </a:xfrm>
              <a:custGeom>
                <a:avLst/>
                <a:gdLst>
                  <a:gd name="T0" fmla="*/ 0 w 148"/>
                  <a:gd name="T1" fmla="*/ 0 h 235"/>
                  <a:gd name="T2" fmla="*/ 1 w 148"/>
                  <a:gd name="T3" fmla="*/ 0 h 235"/>
                  <a:gd name="T4" fmla="*/ 1 w 148"/>
                  <a:gd name="T5" fmla="*/ 0 h 235"/>
                  <a:gd name="T6" fmla="*/ 1 w 148"/>
                  <a:gd name="T7" fmla="*/ 0 h 235"/>
                  <a:gd name="T8" fmla="*/ 1 w 148"/>
                  <a:gd name="T9" fmla="*/ 0 h 235"/>
                  <a:gd name="T10" fmla="*/ 1 w 148"/>
                  <a:gd name="T11" fmla="*/ 0 h 235"/>
                  <a:gd name="T12" fmla="*/ 1 w 148"/>
                  <a:gd name="T13" fmla="*/ 0 h 235"/>
                  <a:gd name="T14" fmla="*/ 1 w 148"/>
                  <a:gd name="T15" fmla="*/ 0 h 235"/>
                  <a:gd name="T16" fmla="*/ 1 w 148"/>
                  <a:gd name="T17" fmla="*/ 0 h 235"/>
                  <a:gd name="T18" fmla="*/ 1 w 148"/>
                  <a:gd name="T19" fmla="*/ 0 h 235"/>
                  <a:gd name="T20" fmla="*/ 1 w 148"/>
                  <a:gd name="T21" fmla="*/ 0 h 235"/>
                  <a:gd name="T22" fmla="*/ 1 w 148"/>
                  <a:gd name="T23" fmla="*/ 0 h 235"/>
                  <a:gd name="T24" fmla="*/ 1 w 148"/>
                  <a:gd name="T25" fmla="*/ 0 h 235"/>
                  <a:gd name="T26" fmla="*/ 1 w 148"/>
                  <a:gd name="T27" fmla="*/ 0 h 235"/>
                  <a:gd name="T28" fmla="*/ 1 w 148"/>
                  <a:gd name="T29" fmla="*/ 0 h 235"/>
                  <a:gd name="T30" fmla="*/ 1 w 148"/>
                  <a:gd name="T31" fmla="*/ 0 h 235"/>
                  <a:gd name="T32" fmla="*/ 1 w 148"/>
                  <a:gd name="T33" fmla="*/ 0 h 235"/>
                  <a:gd name="T34" fmla="*/ 1 w 148"/>
                  <a:gd name="T35" fmla="*/ 0 h 235"/>
                  <a:gd name="T36" fmla="*/ 1 w 148"/>
                  <a:gd name="T37" fmla="*/ 0 h 235"/>
                  <a:gd name="T38" fmla="*/ 1 w 148"/>
                  <a:gd name="T39" fmla="*/ 0 h 235"/>
                  <a:gd name="T40" fmla="*/ 1 w 148"/>
                  <a:gd name="T41" fmla="*/ 0 h 235"/>
                  <a:gd name="T42" fmla="*/ 1 w 148"/>
                  <a:gd name="T43" fmla="*/ 0 h 235"/>
                  <a:gd name="T44" fmla="*/ 1 w 148"/>
                  <a:gd name="T45" fmla="*/ 0 h 235"/>
                  <a:gd name="T46" fmla="*/ 1 w 148"/>
                  <a:gd name="T47" fmla="*/ 0 h 235"/>
                  <a:gd name="T48" fmla="*/ 1 w 148"/>
                  <a:gd name="T49" fmla="*/ 0 h 235"/>
                  <a:gd name="T50" fmla="*/ 0 w 148"/>
                  <a:gd name="T51" fmla="*/ 0 h 2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48"/>
                  <a:gd name="T79" fmla="*/ 0 h 235"/>
                  <a:gd name="T80" fmla="*/ 148 w 148"/>
                  <a:gd name="T81" fmla="*/ 235 h 2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48" h="235">
                    <a:moveTo>
                      <a:pt x="0" y="53"/>
                    </a:moveTo>
                    <a:lnTo>
                      <a:pt x="1" y="50"/>
                    </a:lnTo>
                    <a:lnTo>
                      <a:pt x="3" y="45"/>
                    </a:lnTo>
                    <a:lnTo>
                      <a:pt x="7" y="35"/>
                    </a:lnTo>
                    <a:lnTo>
                      <a:pt x="11" y="26"/>
                    </a:lnTo>
                    <a:lnTo>
                      <a:pt x="18" y="16"/>
                    </a:lnTo>
                    <a:lnTo>
                      <a:pt x="25" y="8"/>
                    </a:lnTo>
                    <a:lnTo>
                      <a:pt x="33" y="2"/>
                    </a:lnTo>
                    <a:lnTo>
                      <a:pt x="42" y="0"/>
                    </a:lnTo>
                    <a:lnTo>
                      <a:pt x="55" y="7"/>
                    </a:lnTo>
                    <a:lnTo>
                      <a:pt x="75" y="26"/>
                    </a:lnTo>
                    <a:lnTo>
                      <a:pt x="95" y="54"/>
                    </a:lnTo>
                    <a:lnTo>
                      <a:pt x="116" y="86"/>
                    </a:lnTo>
                    <a:lnTo>
                      <a:pt x="133" y="122"/>
                    </a:lnTo>
                    <a:lnTo>
                      <a:pt x="146" y="156"/>
                    </a:lnTo>
                    <a:lnTo>
                      <a:pt x="148" y="187"/>
                    </a:lnTo>
                    <a:lnTo>
                      <a:pt x="139" y="212"/>
                    </a:lnTo>
                    <a:lnTo>
                      <a:pt x="95" y="235"/>
                    </a:lnTo>
                    <a:lnTo>
                      <a:pt x="98" y="226"/>
                    </a:lnTo>
                    <a:lnTo>
                      <a:pt x="101" y="206"/>
                    </a:lnTo>
                    <a:lnTo>
                      <a:pt x="105" y="177"/>
                    </a:lnTo>
                    <a:lnTo>
                      <a:pt x="103" y="144"/>
                    </a:lnTo>
                    <a:lnTo>
                      <a:pt x="95" y="110"/>
                    </a:lnTo>
                    <a:lnTo>
                      <a:pt x="78" y="80"/>
                    </a:lnTo>
                    <a:lnTo>
                      <a:pt x="47" y="61"/>
                    </a:lnTo>
                    <a:lnTo>
                      <a:pt x="0" y="53"/>
                    </a:lnTo>
                    <a:close/>
                  </a:path>
                </a:pathLst>
              </a:custGeom>
              <a:solidFill>
                <a:srgbClr val="DB5B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422" name="Freeform 301"/>
              <p:cNvSpPr>
                <a:spLocks/>
              </p:cNvSpPr>
              <p:nvPr/>
            </p:nvSpPr>
            <p:spPr bwMode="auto">
              <a:xfrm>
                <a:off x="1501" y="2136"/>
                <a:ext cx="136" cy="136"/>
              </a:xfrm>
              <a:custGeom>
                <a:avLst/>
                <a:gdLst>
                  <a:gd name="T0" fmla="*/ 1 w 272"/>
                  <a:gd name="T1" fmla="*/ 1 h 271"/>
                  <a:gd name="T2" fmla="*/ 1 w 272"/>
                  <a:gd name="T3" fmla="*/ 1 h 271"/>
                  <a:gd name="T4" fmla="*/ 1 w 272"/>
                  <a:gd name="T5" fmla="*/ 1 h 271"/>
                  <a:gd name="T6" fmla="*/ 1 w 272"/>
                  <a:gd name="T7" fmla="*/ 1 h 271"/>
                  <a:gd name="T8" fmla="*/ 1 w 272"/>
                  <a:gd name="T9" fmla="*/ 1 h 271"/>
                  <a:gd name="T10" fmla="*/ 1 w 272"/>
                  <a:gd name="T11" fmla="*/ 1 h 271"/>
                  <a:gd name="T12" fmla="*/ 1 w 272"/>
                  <a:gd name="T13" fmla="*/ 1 h 271"/>
                  <a:gd name="T14" fmla="*/ 1 w 272"/>
                  <a:gd name="T15" fmla="*/ 1 h 271"/>
                  <a:gd name="T16" fmla="*/ 1 w 272"/>
                  <a:gd name="T17" fmla="*/ 1 h 271"/>
                  <a:gd name="T18" fmla="*/ 1 w 272"/>
                  <a:gd name="T19" fmla="*/ 1 h 271"/>
                  <a:gd name="T20" fmla="*/ 1 w 272"/>
                  <a:gd name="T21" fmla="*/ 1 h 271"/>
                  <a:gd name="T22" fmla="*/ 1 w 272"/>
                  <a:gd name="T23" fmla="*/ 1 h 271"/>
                  <a:gd name="T24" fmla="*/ 1 w 272"/>
                  <a:gd name="T25" fmla="*/ 1 h 271"/>
                  <a:gd name="T26" fmla="*/ 1 w 272"/>
                  <a:gd name="T27" fmla="*/ 1 h 271"/>
                  <a:gd name="T28" fmla="*/ 1 w 272"/>
                  <a:gd name="T29" fmla="*/ 1 h 271"/>
                  <a:gd name="T30" fmla="*/ 1 w 272"/>
                  <a:gd name="T31" fmla="*/ 0 h 271"/>
                  <a:gd name="T32" fmla="*/ 1 w 272"/>
                  <a:gd name="T33" fmla="*/ 1 h 271"/>
                  <a:gd name="T34" fmla="*/ 1 w 272"/>
                  <a:gd name="T35" fmla="*/ 1 h 271"/>
                  <a:gd name="T36" fmla="*/ 1 w 272"/>
                  <a:gd name="T37" fmla="*/ 1 h 271"/>
                  <a:gd name="T38" fmla="*/ 1 w 272"/>
                  <a:gd name="T39" fmla="*/ 1 h 271"/>
                  <a:gd name="T40" fmla="*/ 1 w 272"/>
                  <a:gd name="T41" fmla="*/ 1 h 271"/>
                  <a:gd name="T42" fmla="*/ 1 w 272"/>
                  <a:gd name="T43" fmla="*/ 1 h 271"/>
                  <a:gd name="T44" fmla="*/ 1 w 272"/>
                  <a:gd name="T45" fmla="*/ 1 h 271"/>
                  <a:gd name="T46" fmla="*/ 1 w 272"/>
                  <a:gd name="T47" fmla="*/ 1 h 271"/>
                  <a:gd name="T48" fmla="*/ 1 w 272"/>
                  <a:gd name="T49" fmla="*/ 1 h 271"/>
                  <a:gd name="T50" fmla="*/ 1 w 272"/>
                  <a:gd name="T51" fmla="*/ 1 h 271"/>
                  <a:gd name="T52" fmla="*/ 1 w 272"/>
                  <a:gd name="T53" fmla="*/ 1 h 271"/>
                  <a:gd name="T54" fmla="*/ 1 w 272"/>
                  <a:gd name="T55" fmla="*/ 1 h 271"/>
                  <a:gd name="T56" fmla="*/ 1 w 272"/>
                  <a:gd name="T57" fmla="*/ 1 h 271"/>
                  <a:gd name="T58" fmla="*/ 1 w 272"/>
                  <a:gd name="T59" fmla="*/ 1 h 271"/>
                  <a:gd name="T60" fmla="*/ 1 w 272"/>
                  <a:gd name="T61" fmla="*/ 1 h 271"/>
                  <a:gd name="T62" fmla="*/ 1 w 272"/>
                  <a:gd name="T63" fmla="*/ 1 h 271"/>
                  <a:gd name="T64" fmla="*/ 1 w 272"/>
                  <a:gd name="T65" fmla="*/ 1 h 271"/>
                  <a:gd name="T66" fmla="*/ 1 w 272"/>
                  <a:gd name="T67" fmla="*/ 1 h 271"/>
                  <a:gd name="T68" fmla="*/ 1 w 272"/>
                  <a:gd name="T69" fmla="*/ 1 h 271"/>
                  <a:gd name="T70" fmla="*/ 1 w 272"/>
                  <a:gd name="T71" fmla="*/ 1 h 271"/>
                  <a:gd name="T72" fmla="*/ 1 w 272"/>
                  <a:gd name="T73" fmla="*/ 1 h 271"/>
                  <a:gd name="T74" fmla="*/ 1 w 272"/>
                  <a:gd name="T75" fmla="*/ 1 h 2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2"/>
                  <a:gd name="T115" fmla="*/ 0 h 271"/>
                  <a:gd name="T116" fmla="*/ 272 w 272"/>
                  <a:gd name="T117" fmla="*/ 271 h 2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2" h="271">
                    <a:moveTo>
                      <a:pt x="69" y="89"/>
                    </a:moveTo>
                    <a:lnTo>
                      <a:pt x="67" y="89"/>
                    </a:lnTo>
                    <a:lnTo>
                      <a:pt x="59" y="90"/>
                    </a:lnTo>
                    <a:lnTo>
                      <a:pt x="49" y="94"/>
                    </a:lnTo>
                    <a:lnTo>
                      <a:pt x="36" y="98"/>
                    </a:lnTo>
                    <a:lnTo>
                      <a:pt x="23" y="105"/>
                    </a:lnTo>
                    <a:lnTo>
                      <a:pt x="12" y="114"/>
                    </a:lnTo>
                    <a:lnTo>
                      <a:pt x="4" y="128"/>
                    </a:lnTo>
                    <a:lnTo>
                      <a:pt x="0" y="144"/>
                    </a:lnTo>
                    <a:lnTo>
                      <a:pt x="2" y="165"/>
                    </a:lnTo>
                    <a:lnTo>
                      <a:pt x="10" y="187"/>
                    </a:lnTo>
                    <a:lnTo>
                      <a:pt x="23" y="210"/>
                    </a:lnTo>
                    <a:lnTo>
                      <a:pt x="42" y="231"/>
                    </a:lnTo>
                    <a:lnTo>
                      <a:pt x="66" y="250"/>
                    </a:lnTo>
                    <a:lnTo>
                      <a:pt x="93" y="263"/>
                    </a:lnTo>
                    <a:lnTo>
                      <a:pt x="127" y="271"/>
                    </a:lnTo>
                    <a:lnTo>
                      <a:pt x="164" y="270"/>
                    </a:lnTo>
                    <a:lnTo>
                      <a:pt x="198" y="264"/>
                    </a:lnTo>
                    <a:lnTo>
                      <a:pt x="225" y="257"/>
                    </a:lnTo>
                    <a:lnTo>
                      <a:pt x="243" y="250"/>
                    </a:lnTo>
                    <a:lnTo>
                      <a:pt x="257" y="243"/>
                    </a:lnTo>
                    <a:lnTo>
                      <a:pt x="265" y="236"/>
                    </a:lnTo>
                    <a:lnTo>
                      <a:pt x="268" y="232"/>
                    </a:lnTo>
                    <a:lnTo>
                      <a:pt x="271" y="228"/>
                    </a:lnTo>
                    <a:lnTo>
                      <a:pt x="271" y="227"/>
                    </a:lnTo>
                    <a:lnTo>
                      <a:pt x="272" y="215"/>
                    </a:lnTo>
                    <a:lnTo>
                      <a:pt x="272" y="181"/>
                    </a:lnTo>
                    <a:lnTo>
                      <a:pt x="270" y="136"/>
                    </a:lnTo>
                    <a:lnTo>
                      <a:pt x="262" y="88"/>
                    </a:lnTo>
                    <a:lnTo>
                      <a:pt x="247" y="43"/>
                    </a:lnTo>
                    <a:lnTo>
                      <a:pt x="221" y="12"/>
                    </a:lnTo>
                    <a:lnTo>
                      <a:pt x="184" y="0"/>
                    </a:lnTo>
                    <a:lnTo>
                      <a:pt x="133" y="18"/>
                    </a:lnTo>
                    <a:lnTo>
                      <a:pt x="128" y="23"/>
                    </a:lnTo>
                    <a:lnTo>
                      <a:pt x="120" y="38"/>
                    </a:lnTo>
                    <a:lnTo>
                      <a:pt x="113" y="57"/>
                    </a:lnTo>
                    <a:lnTo>
                      <a:pt x="114" y="74"/>
                    </a:lnTo>
                    <a:lnTo>
                      <a:pt x="119" y="78"/>
                    </a:lnTo>
                    <a:lnTo>
                      <a:pt x="122" y="75"/>
                    </a:lnTo>
                    <a:lnTo>
                      <a:pt x="126" y="68"/>
                    </a:lnTo>
                    <a:lnTo>
                      <a:pt x="129" y="59"/>
                    </a:lnTo>
                    <a:lnTo>
                      <a:pt x="134" y="48"/>
                    </a:lnTo>
                    <a:lnTo>
                      <a:pt x="139" y="37"/>
                    </a:lnTo>
                    <a:lnTo>
                      <a:pt x="145" y="29"/>
                    </a:lnTo>
                    <a:lnTo>
                      <a:pt x="153" y="23"/>
                    </a:lnTo>
                    <a:lnTo>
                      <a:pt x="166" y="28"/>
                    </a:lnTo>
                    <a:lnTo>
                      <a:pt x="183" y="45"/>
                    </a:lnTo>
                    <a:lnTo>
                      <a:pt x="203" y="72"/>
                    </a:lnTo>
                    <a:lnTo>
                      <a:pt x="222" y="104"/>
                    </a:lnTo>
                    <a:lnTo>
                      <a:pt x="239" y="139"/>
                    </a:lnTo>
                    <a:lnTo>
                      <a:pt x="248" y="173"/>
                    </a:lnTo>
                    <a:lnTo>
                      <a:pt x="248" y="204"/>
                    </a:lnTo>
                    <a:lnTo>
                      <a:pt x="235" y="227"/>
                    </a:lnTo>
                    <a:lnTo>
                      <a:pt x="225" y="235"/>
                    </a:lnTo>
                    <a:lnTo>
                      <a:pt x="213" y="242"/>
                    </a:lnTo>
                    <a:lnTo>
                      <a:pt x="202" y="248"/>
                    </a:lnTo>
                    <a:lnTo>
                      <a:pt x="189" y="251"/>
                    </a:lnTo>
                    <a:lnTo>
                      <a:pt x="175" y="254"/>
                    </a:lnTo>
                    <a:lnTo>
                      <a:pt x="163" y="254"/>
                    </a:lnTo>
                    <a:lnTo>
                      <a:pt x="149" y="254"/>
                    </a:lnTo>
                    <a:lnTo>
                      <a:pt x="135" y="251"/>
                    </a:lnTo>
                    <a:lnTo>
                      <a:pt x="122" y="249"/>
                    </a:lnTo>
                    <a:lnTo>
                      <a:pt x="110" y="245"/>
                    </a:lnTo>
                    <a:lnTo>
                      <a:pt x="97" y="239"/>
                    </a:lnTo>
                    <a:lnTo>
                      <a:pt x="85" y="233"/>
                    </a:lnTo>
                    <a:lnTo>
                      <a:pt x="75" y="225"/>
                    </a:lnTo>
                    <a:lnTo>
                      <a:pt x="66" y="217"/>
                    </a:lnTo>
                    <a:lnTo>
                      <a:pt x="58" y="208"/>
                    </a:lnTo>
                    <a:lnTo>
                      <a:pt x="51" y="198"/>
                    </a:lnTo>
                    <a:lnTo>
                      <a:pt x="38" y="170"/>
                    </a:lnTo>
                    <a:lnTo>
                      <a:pt x="35" y="146"/>
                    </a:lnTo>
                    <a:lnTo>
                      <a:pt x="36" y="126"/>
                    </a:lnTo>
                    <a:lnTo>
                      <a:pt x="43" y="112"/>
                    </a:lnTo>
                    <a:lnTo>
                      <a:pt x="51" y="102"/>
                    </a:lnTo>
                    <a:lnTo>
                      <a:pt x="60" y="94"/>
                    </a:lnTo>
                    <a:lnTo>
                      <a:pt x="67" y="90"/>
                    </a:lnTo>
                    <a:lnTo>
                      <a:pt x="69" y="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423" name="Freeform 302"/>
              <p:cNvSpPr>
                <a:spLocks/>
              </p:cNvSpPr>
              <p:nvPr/>
            </p:nvSpPr>
            <p:spPr bwMode="auto">
              <a:xfrm>
                <a:off x="1515" y="2115"/>
                <a:ext cx="34" cy="67"/>
              </a:xfrm>
              <a:custGeom>
                <a:avLst/>
                <a:gdLst>
                  <a:gd name="T0" fmla="*/ 1 w 68"/>
                  <a:gd name="T1" fmla="*/ 0 h 135"/>
                  <a:gd name="T2" fmla="*/ 1 w 68"/>
                  <a:gd name="T3" fmla="*/ 0 h 135"/>
                  <a:gd name="T4" fmla="*/ 1 w 68"/>
                  <a:gd name="T5" fmla="*/ 0 h 135"/>
                  <a:gd name="T6" fmla="*/ 1 w 68"/>
                  <a:gd name="T7" fmla="*/ 0 h 135"/>
                  <a:gd name="T8" fmla="*/ 1 w 68"/>
                  <a:gd name="T9" fmla="*/ 0 h 135"/>
                  <a:gd name="T10" fmla="*/ 1 w 68"/>
                  <a:gd name="T11" fmla="*/ 0 h 135"/>
                  <a:gd name="T12" fmla="*/ 0 w 68"/>
                  <a:gd name="T13" fmla="*/ 0 h 135"/>
                  <a:gd name="T14" fmla="*/ 0 w 68"/>
                  <a:gd name="T15" fmla="*/ 0 h 135"/>
                  <a:gd name="T16" fmla="*/ 1 w 68"/>
                  <a:gd name="T17" fmla="*/ 0 h 135"/>
                  <a:gd name="T18" fmla="*/ 1 w 68"/>
                  <a:gd name="T19" fmla="*/ 0 h 135"/>
                  <a:gd name="T20" fmla="*/ 1 w 68"/>
                  <a:gd name="T21" fmla="*/ 0 h 135"/>
                  <a:gd name="T22" fmla="*/ 1 w 68"/>
                  <a:gd name="T23" fmla="*/ 0 h 135"/>
                  <a:gd name="T24" fmla="*/ 1 w 68"/>
                  <a:gd name="T25" fmla="*/ 0 h 135"/>
                  <a:gd name="T26" fmla="*/ 1 w 68"/>
                  <a:gd name="T27" fmla="*/ 0 h 135"/>
                  <a:gd name="T28" fmla="*/ 1 w 68"/>
                  <a:gd name="T29" fmla="*/ 0 h 135"/>
                  <a:gd name="T30" fmla="*/ 1 w 68"/>
                  <a:gd name="T31" fmla="*/ 0 h 135"/>
                  <a:gd name="T32" fmla="*/ 1 w 68"/>
                  <a:gd name="T33" fmla="*/ 0 h 135"/>
                  <a:gd name="T34" fmla="*/ 1 w 68"/>
                  <a:gd name="T35" fmla="*/ 0 h 135"/>
                  <a:gd name="T36" fmla="*/ 1 w 68"/>
                  <a:gd name="T37" fmla="*/ 0 h 13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8"/>
                  <a:gd name="T58" fmla="*/ 0 h 135"/>
                  <a:gd name="T59" fmla="*/ 68 w 68"/>
                  <a:gd name="T60" fmla="*/ 135 h 13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8" h="135">
                    <a:moveTo>
                      <a:pt x="56" y="135"/>
                    </a:moveTo>
                    <a:lnTo>
                      <a:pt x="53" y="130"/>
                    </a:lnTo>
                    <a:lnTo>
                      <a:pt x="44" y="116"/>
                    </a:lnTo>
                    <a:lnTo>
                      <a:pt x="31" y="97"/>
                    </a:lnTo>
                    <a:lnTo>
                      <a:pt x="18" y="74"/>
                    </a:lnTo>
                    <a:lnTo>
                      <a:pt x="7" y="50"/>
                    </a:lnTo>
                    <a:lnTo>
                      <a:pt x="0" y="29"/>
                    </a:lnTo>
                    <a:lnTo>
                      <a:pt x="0" y="10"/>
                    </a:lnTo>
                    <a:lnTo>
                      <a:pt x="9" y="0"/>
                    </a:lnTo>
                    <a:lnTo>
                      <a:pt x="66" y="0"/>
                    </a:lnTo>
                    <a:lnTo>
                      <a:pt x="63" y="2"/>
                    </a:lnTo>
                    <a:lnTo>
                      <a:pt x="56" y="7"/>
                    </a:lnTo>
                    <a:lnTo>
                      <a:pt x="47" y="17"/>
                    </a:lnTo>
                    <a:lnTo>
                      <a:pt x="40" y="30"/>
                    </a:lnTo>
                    <a:lnTo>
                      <a:pt x="36" y="48"/>
                    </a:lnTo>
                    <a:lnTo>
                      <a:pt x="38" y="70"/>
                    </a:lnTo>
                    <a:lnTo>
                      <a:pt x="47" y="98"/>
                    </a:lnTo>
                    <a:lnTo>
                      <a:pt x="68" y="129"/>
                    </a:lnTo>
                    <a:lnTo>
                      <a:pt x="56" y="1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424" name="Freeform 303"/>
              <p:cNvSpPr>
                <a:spLocks/>
              </p:cNvSpPr>
              <p:nvPr/>
            </p:nvSpPr>
            <p:spPr bwMode="auto">
              <a:xfrm>
                <a:off x="1415" y="2091"/>
                <a:ext cx="41" cy="48"/>
              </a:xfrm>
              <a:custGeom>
                <a:avLst/>
                <a:gdLst>
                  <a:gd name="T0" fmla="*/ 1 w 80"/>
                  <a:gd name="T1" fmla="*/ 1 h 94"/>
                  <a:gd name="T2" fmla="*/ 1 w 80"/>
                  <a:gd name="T3" fmla="*/ 1 h 94"/>
                  <a:gd name="T4" fmla="*/ 1 w 80"/>
                  <a:gd name="T5" fmla="*/ 1 h 94"/>
                  <a:gd name="T6" fmla="*/ 1 w 80"/>
                  <a:gd name="T7" fmla="*/ 1 h 94"/>
                  <a:gd name="T8" fmla="*/ 1 w 80"/>
                  <a:gd name="T9" fmla="*/ 1 h 94"/>
                  <a:gd name="T10" fmla="*/ 1 w 80"/>
                  <a:gd name="T11" fmla="*/ 1 h 94"/>
                  <a:gd name="T12" fmla="*/ 1 w 80"/>
                  <a:gd name="T13" fmla="*/ 1 h 94"/>
                  <a:gd name="T14" fmla="*/ 1 w 80"/>
                  <a:gd name="T15" fmla="*/ 1 h 94"/>
                  <a:gd name="T16" fmla="*/ 1 w 80"/>
                  <a:gd name="T17" fmla="*/ 0 h 94"/>
                  <a:gd name="T18" fmla="*/ 1 w 80"/>
                  <a:gd name="T19" fmla="*/ 1 h 94"/>
                  <a:gd name="T20" fmla="*/ 1 w 80"/>
                  <a:gd name="T21" fmla="*/ 1 h 94"/>
                  <a:gd name="T22" fmla="*/ 1 w 80"/>
                  <a:gd name="T23" fmla="*/ 1 h 94"/>
                  <a:gd name="T24" fmla="*/ 0 w 80"/>
                  <a:gd name="T25" fmla="*/ 1 h 94"/>
                  <a:gd name="T26" fmla="*/ 1 w 80"/>
                  <a:gd name="T27" fmla="*/ 1 h 94"/>
                  <a:gd name="T28" fmla="*/ 1 w 80"/>
                  <a:gd name="T29" fmla="*/ 1 h 94"/>
                  <a:gd name="T30" fmla="*/ 1 w 80"/>
                  <a:gd name="T31" fmla="*/ 1 h 94"/>
                  <a:gd name="T32" fmla="*/ 1 w 80"/>
                  <a:gd name="T33" fmla="*/ 1 h 94"/>
                  <a:gd name="T34" fmla="*/ 1 w 80"/>
                  <a:gd name="T35" fmla="*/ 1 h 94"/>
                  <a:gd name="T36" fmla="*/ 1 w 80"/>
                  <a:gd name="T37" fmla="*/ 1 h 94"/>
                  <a:gd name="T38" fmla="*/ 1 w 80"/>
                  <a:gd name="T39" fmla="*/ 1 h 94"/>
                  <a:gd name="T40" fmla="*/ 1 w 80"/>
                  <a:gd name="T41" fmla="*/ 1 h 94"/>
                  <a:gd name="T42" fmla="*/ 1 w 80"/>
                  <a:gd name="T43" fmla="*/ 1 h 94"/>
                  <a:gd name="T44" fmla="*/ 1 w 80"/>
                  <a:gd name="T45" fmla="*/ 1 h 94"/>
                  <a:gd name="T46" fmla="*/ 1 w 80"/>
                  <a:gd name="T47" fmla="*/ 1 h 94"/>
                  <a:gd name="T48" fmla="*/ 1 w 80"/>
                  <a:gd name="T49" fmla="*/ 1 h 9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0"/>
                  <a:gd name="T76" fmla="*/ 0 h 94"/>
                  <a:gd name="T77" fmla="*/ 80 w 80"/>
                  <a:gd name="T78" fmla="*/ 94 h 9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0" h="94">
                    <a:moveTo>
                      <a:pt x="80" y="91"/>
                    </a:moveTo>
                    <a:lnTo>
                      <a:pt x="80" y="86"/>
                    </a:lnTo>
                    <a:lnTo>
                      <a:pt x="79" y="76"/>
                    </a:lnTo>
                    <a:lnTo>
                      <a:pt x="77" y="61"/>
                    </a:lnTo>
                    <a:lnTo>
                      <a:pt x="71" y="43"/>
                    </a:lnTo>
                    <a:lnTo>
                      <a:pt x="62" y="26"/>
                    </a:lnTo>
                    <a:lnTo>
                      <a:pt x="48" y="12"/>
                    </a:lnTo>
                    <a:lnTo>
                      <a:pt x="29" y="2"/>
                    </a:lnTo>
                    <a:lnTo>
                      <a:pt x="4" y="0"/>
                    </a:lnTo>
                    <a:lnTo>
                      <a:pt x="3" y="2"/>
                    </a:lnTo>
                    <a:lnTo>
                      <a:pt x="2" y="10"/>
                    </a:lnTo>
                    <a:lnTo>
                      <a:pt x="1" y="20"/>
                    </a:lnTo>
                    <a:lnTo>
                      <a:pt x="0" y="34"/>
                    </a:lnTo>
                    <a:lnTo>
                      <a:pt x="1" y="48"/>
                    </a:lnTo>
                    <a:lnTo>
                      <a:pt x="4" y="62"/>
                    </a:lnTo>
                    <a:lnTo>
                      <a:pt x="10" y="73"/>
                    </a:lnTo>
                    <a:lnTo>
                      <a:pt x="21" y="83"/>
                    </a:lnTo>
                    <a:lnTo>
                      <a:pt x="34" y="88"/>
                    </a:lnTo>
                    <a:lnTo>
                      <a:pt x="46" y="92"/>
                    </a:lnTo>
                    <a:lnTo>
                      <a:pt x="56" y="94"/>
                    </a:lnTo>
                    <a:lnTo>
                      <a:pt x="65" y="94"/>
                    </a:lnTo>
                    <a:lnTo>
                      <a:pt x="71" y="93"/>
                    </a:lnTo>
                    <a:lnTo>
                      <a:pt x="77" y="92"/>
                    </a:lnTo>
                    <a:lnTo>
                      <a:pt x="79" y="91"/>
                    </a:lnTo>
                    <a:lnTo>
                      <a:pt x="80"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425" name="Freeform 304"/>
              <p:cNvSpPr>
                <a:spLocks/>
              </p:cNvSpPr>
              <p:nvPr/>
            </p:nvSpPr>
            <p:spPr bwMode="auto">
              <a:xfrm>
                <a:off x="1418" y="2098"/>
                <a:ext cx="35" cy="39"/>
              </a:xfrm>
              <a:custGeom>
                <a:avLst/>
                <a:gdLst>
                  <a:gd name="T0" fmla="*/ 0 w 71"/>
                  <a:gd name="T1" fmla="*/ 1 h 78"/>
                  <a:gd name="T2" fmla="*/ 0 w 71"/>
                  <a:gd name="T3" fmla="*/ 1 h 78"/>
                  <a:gd name="T4" fmla="*/ 0 w 71"/>
                  <a:gd name="T5" fmla="*/ 1 h 78"/>
                  <a:gd name="T6" fmla="*/ 0 w 71"/>
                  <a:gd name="T7" fmla="*/ 1 h 78"/>
                  <a:gd name="T8" fmla="*/ 0 w 71"/>
                  <a:gd name="T9" fmla="*/ 1 h 78"/>
                  <a:gd name="T10" fmla="*/ 0 w 71"/>
                  <a:gd name="T11" fmla="*/ 1 h 78"/>
                  <a:gd name="T12" fmla="*/ 0 w 71"/>
                  <a:gd name="T13" fmla="*/ 1 h 78"/>
                  <a:gd name="T14" fmla="*/ 0 w 71"/>
                  <a:gd name="T15" fmla="*/ 1 h 78"/>
                  <a:gd name="T16" fmla="*/ 0 w 71"/>
                  <a:gd name="T17" fmla="*/ 0 h 78"/>
                  <a:gd name="T18" fmla="*/ 0 w 71"/>
                  <a:gd name="T19" fmla="*/ 1 h 78"/>
                  <a:gd name="T20" fmla="*/ 0 w 71"/>
                  <a:gd name="T21" fmla="*/ 1 h 78"/>
                  <a:gd name="T22" fmla="*/ 0 w 71"/>
                  <a:gd name="T23" fmla="*/ 1 h 78"/>
                  <a:gd name="T24" fmla="*/ 0 w 71"/>
                  <a:gd name="T25" fmla="*/ 1 h 78"/>
                  <a:gd name="T26" fmla="*/ 0 w 71"/>
                  <a:gd name="T27" fmla="*/ 1 h 78"/>
                  <a:gd name="T28" fmla="*/ 0 w 71"/>
                  <a:gd name="T29" fmla="*/ 1 h 78"/>
                  <a:gd name="T30" fmla="*/ 0 w 71"/>
                  <a:gd name="T31" fmla="*/ 1 h 78"/>
                  <a:gd name="T32" fmla="*/ 0 w 71"/>
                  <a:gd name="T33" fmla="*/ 1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78"/>
                  <a:gd name="T53" fmla="*/ 71 w 71"/>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78">
                    <a:moveTo>
                      <a:pt x="71" y="78"/>
                    </a:moveTo>
                    <a:lnTo>
                      <a:pt x="69" y="74"/>
                    </a:lnTo>
                    <a:lnTo>
                      <a:pt x="68" y="66"/>
                    </a:lnTo>
                    <a:lnTo>
                      <a:pt x="64" y="53"/>
                    </a:lnTo>
                    <a:lnTo>
                      <a:pt x="58" y="38"/>
                    </a:lnTo>
                    <a:lnTo>
                      <a:pt x="49" y="25"/>
                    </a:lnTo>
                    <a:lnTo>
                      <a:pt x="37" y="12"/>
                    </a:lnTo>
                    <a:lnTo>
                      <a:pt x="22" y="4"/>
                    </a:lnTo>
                    <a:lnTo>
                      <a:pt x="4" y="0"/>
                    </a:lnTo>
                    <a:lnTo>
                      <a:pt x="3" y="3"/>
                    </a:lnTo>
                    <a:lnTo>
                      <a:pt x="1" y="11"/>
                    </a:lnTo>
                    <a:lnTo>
                      <a:pt x="0" y="21"/>
                    </a:lnTo>
                    <a:lnTo>
                      <a:pt x="3" y="34"/>
                    </a:lnTo>
                    <a:lnTo>
                      <a:pt x="8" y="46"/>
                    </a:lnTo>
                    <a:lnTo>
                      <a:pt x="21" y="59"/>
                    </a:lnTo>
                    <a:lnTo>
                      <a:pt x="41" y="70"/>
                    </a:lnTo>
                    <a:lnTo>
                      <a:pt x="71" y="78"/>
                    </a:lnTo>
                    <a:close/>
                  </a:path>
                </a:pathLst>
              </a:custGeom>
              <a:solidFill>
                <a:srgbClr val="63C4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426" name="Freeform 305"/>
              <p:cNvSpPr>
                <a:spLocks/>
              </p:cNvSpPr>
              <p:nvPr/>
            </p:nvSpPr>
            <p:spPr bwMode="auto">
              <a:xfrm>
                <a:off x="1329" y="2070"/>
                <a:ext cx="35" cy="47"/>
              </a:xfrm>
              <a:custGeom>
                <a:avLst/>
                <a:gdLst>
                  <a:gd name="T0" fmla="*/ 1 w 70"/>
                  <a:gd name="T1" fmla="*/ 1 h 93"/>
                  <a:gd name="T2" fmla="*/ 1 w 70"/>
                  <a:gd name="T3" fmla="*/ 1 h 93"/>
                  <a:gd name="T4" fmla="*/ 1 w 70"/>
                  <a:gd name="T5" fmla="*/ 1 h 93"/>
                  <a:gd name="T6" fmla="*/ 1 w 70"/>
                  <a:gd name="T7" fmla="*/ 1 h 93"/>
                  <a:gd name="T8" fmla="*/ 1 w 70"/>
                  <a:gd name="T9" fmla="*/ 1 h 93"/>
                  <a:gd name="T10" fmla="*/ 1 w 70"/>
                  <a:gd name="T11" fmla="*/ 1 h 93"/>
                  <a:gd name="T12" fmla="*/ 1 w 70"/>
                  <a:gd name="T13" fmla="*/ 1 h 93"/>
                  <a:gd name="T14" fmla="*/ 1 w 70"/>
                  <a:gd name="T15" fmla="*/ 1 h 93"/>
                  <a:gd name="T16" fmla="*/ 1 w 70"/>
                  <a:gd name="T17" fmla="*/ 0 h 93"/>
                  <a:gd name="T18" fmla="*/ 1 w 70"/>
                  <a:gd name="T19" fmla="*/ 0 h 93"/>
                  <a:gd name="T20" fmla="*/ 1 w 70"/>
                  <a:gd name="T21" fmla="*/ 1 h 93"/>
                  <a:gd name="T22" fmla="*/ 1 w 70"/>
                  <a:gd name="T23" fmla="*/ 1 h 93"/>
                  <a:gd name="T24" fmla="*/ 1 w 70"/>
                  <a:gd name="T25" fmla="*/ 1 h 93"/>
                  <a:gd name="T26" fmla="*/ 1 w 70"/>
                  <a:gd name="T27" fmla="*/ 1 h 93"/>
                  <a:gd name="T28" fmla="*/ 1 w 70"/>
                  <a:gd name="T29" fmla="*/ 1 h 93"/>
                  <a:gd name="T30" fmla="*/ 1 w 70"/>
                  <a:gd name="T31" fmla="*/ 1 h 93"/>
                  <a:gd name="T32" fmla="*/ 1 w 70"/>
                  <a:gd name="T33" fmla="*/ 1 h 93"/>
                  <a:gd name="T34" fmla="*/ 0 w 70"/>
                  <a:gd name="T35" fmla="*/ 1 h 93"/>
                  <a:gd name="T36" fmla="*/ 1 w 70"/>
                  <a:gd name="T37" fmla="*/ 1 h 93"/>
                  <a:gd name="T38" fmla="*/ 1 w 70"/>
                  <a:gd name="T39" fmla="*/ 1 h 93"/>
                  <a:gd name="T40" fmla="*/ 1 w 70"/>
                  <a:gd name="T41" fmla="*/ 1 h 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0"/>
                  <a:gd name="T64" fmla="*/ 0 h 93"/>
                  <a:gd name="T65" fmla="*/ 70 w 70"/>
                  <a:gd name="T66" fmla="*/ 93 h 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0" h="93">
                    <a:moveTo>
                      <a:pt x="11" y="93"/>
                    </a:moveTo>
                    <a:lnTo>
                      <a:pt x="15" y="92"/>
                    </a:lnTo>
                    <a:lnTo>
                      <a:pt x="23" y="88"/>
                    </a:lnTo>
                    <a:lnTo>
                      <a:pt x="35" y="81"/>
                    </a:lnTo>
                    <a:lnTo>
                      <a:pt x="48" y="70"/>
                    </a:lnTo>
                    <a:lnTo>
                      <a:pt x="60" y="58"/>
                    </a:lnTo>
                    <a:lnTo>
                      <a:pt x="68" y="41"/>
                    </a:lnTo>
                    <a:lnTo>
                      <a:pt x="70" y="22"/>
                    </a:lnTo>
                    <a:lnTo>
                      <a:pt x="64" y="0"/>
                    </a:lnTo>
                    <a:lnTo>
                      <a:pt x="62" y="0"/>
                    </a:lnTo>
                    <a:lnTo>
                      <a:pt x="55" y="1"/>
                    </a:lnTo>
                    <a:lnTo>
                      <a:pt x="46" y="3"/>
                    </a:lnTo>
                    <a:lnTo>
                      <a:pt x="34" y="7"/>
                    </a:lnTo>
                    <a:lnTo>
                      <a:pt x="23" y="13"/>
                    </a:lnTo>
                    <a:lnTo>
                      <a:pt x="12" y="20"/>
                    </a:lnTo>
                    <a:lnTo>
                      <a:pt x="6" y="29"/>
                    </a:lnTo>
                    <a:lnTo>
                      <a:pt x="1" y="41"/>
                    </a:lnTo>
                    <a:lnTo>
                      <a:pt x="0" y="66"/>
                    </a:lnTo>
                    <a:lnTo>
                      <a:pt x="4" y="81"/>
                    </a:lnTo>
                    <a:lnTo>
                      <a:pt x="9" y="90"/>
                    </a:lnTo>
                    <a:lnTo>
                      <a:pt x="11" y="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427" name="Freeform 306"/>
              <p:cNvSpPr>
                <a:spLocks/>
              </p:cNvSpPr>
              <p:nvPr/>
            </p:nvSpPr>
            <p:spPr bwMode="auto">
              <a:xfrm>
                <a:off x="1333" y="2074"/>
                <a:ext cx="25" cy="41"/>
              </a:xfrm>
              <a:custGeom>
                <a:avLst/>
                <a:gdLst>
                  <a:gd name="T0" fmla="*/ 1 w 49"/>
                  <a:gd name="T1" fmla="*/ 1 h 82"/>
                  <a:gd name="T2" fmla="*/ 1 w 49"/>
                  <a:gd name="T3" fmla="*/ 1 h 82"/>
                  <a:gd name="T4" fmla="*/ 1 w 49"/>
                  <a:gd name="T5" fmla="*/ 1 h 82"/>
                  <a:gd name="T6" fmla="*/ 1 w 49"/>
                  <a:gd name="T7" fmla="*/ 1 h 82"/>
                  <a:gd name="T8" fmla="*/ 1 w 49"/>
                  <a:gd name="T9" fmla="*/ 1 h 82"/>
                  <a:gd name="T10" fmla="*/ 1 w 49"/>
                  <a:gd name="T11" fmla="*/ 1 h 82"/>
                  <a:gd name="T12" fmla="*/ 1 w 49"/>
                  <a:gd name="T13" fmla="*/ 1 h 82"/>
                  <a:gd name="T14" fmla="*/ 1 w 49"/>
                  <a:gd name="T15" fmla="*/ 1 h 82"/>
                  <a:gd name="T16" fmla="*/ 1 w 49"/>
                  <a:gd name="T17" fmla="*/ 0 h 82"/>
                  <a:gd name="T18" fmla="*/ 1 w 49"/>
                  <a:gd name="T19" fmla="*/ 0 h 82"/>
                  <a:gd name="T20" fmla="*/ 1 w 49"/>
                  <a:gd name="T21" fmla="*/ 1 h 82"/>
                  <a:gd name="T22" fmla="*/ 1 w 49"/>
                  <a:gd name="T23" fmla="*/ 1 h 82"/>
                  <a:gd name="T24" fmla="*/ 1 w 49"/>
                  <a:gd name="T25" fmla="*/ 1 h 82"/>
                  <a:gd name="T26" fmla="*/ 1 w 49"/>
                  <a:gd name="T27" fmla="*/ 1 h 82"/>
                  <a:gd name="T28" fmla="*/ 1 w 49"/>
                  <a:gd name="T29" fmla="*/ 1 h 82"/>
                  <a:gd name="T30" fmla="*/ 0 w 49"/>
                  <a:gd name="T31" fmla="*/ 1 h 82"/>
                  <a:gd name="T32" fmla="*/ 1 w 49"/>
                  <a:gd name="T33" fmla="*/ 1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82"/>
                  <a:gd name="T53" fmla="*/ 49 w 49"/>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82">
                    <a:moveTo>
                      <a:pt x="3" y="82"/>
                    </a:moveTo>
                    <a:lnTo>
                      <a:pt x="6" y="81"/>
                    </a:lnTo>
                    <a:lnTo>
                      <a:pt x="12" y="76"/>
                    </a:lnTo>
                    <a:lnTo>
                      <a:pt x="22" y="68"/>
                    </a:lnTo>
                    <a:lnTo>
                      <a:pt x="31" y="59"/>
                    </a:lnTo>
                    <a:lnTo>
                      <a:pt x="40" y="46"/>
                    </a:lnTo>
                    <a:lnTo>
                      <a:pt x="47" y="32"/>
                    </a:lnTo>
                    <a:lnTo>
                      <a:pt x="49" y="17"/>
                    </a:lnTo>
                    <a:lnTo>
                      <a:pt x="46" y="0"/>
                    </a:lnTo>
                    <a:lnTo>
                      <a:pt x="44" y="0"/>
                    </a:lnTo>
                    <a:lnTo>
                      <a:pt x="37" y="1"/>
                    </a:lnTo>
                    <a:lnTo>
                      <a:pt x="27" y="4"/>
                    </a:lnTo>
                    <a:lnTo>
                      <a:pt x="18" y="9"/>
                    </a:lnTo>
                    <a:lnTo>
                      <a:pt x="9" y="18"/>
                    </a:lnTo>
                    <a:lnTo>
                      <a:pt x="2" y="33"/>
                    </a:lnTo>
                    <a:lnTo>
                      <a:pt x="0" y="54"/>
                    </a:lnTo>
                    <a:lnTo>
                      <a:pt x="3" y="82"/>
                    </a:lnTo>
                    <a:close/>
                  </a:path>
                </a:pathLst>
              </a:custGeom>
              <a:solidFill>
                <a:srgbClr val="63C4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428" name="Freeform 307"/>
              <p:cNvSpPr>
                <a:spLocks/>
              </p:cNvSpPr>
              <p:nvPr/>
            </p:nvSpPr>
            <p:spPr bwMode="auto">
              <a:xfrm>
                <a:off x="1188" y="2160"/>
                <a:ext cx="56" cy="37"/>
              </a:xfrm>
              <a:custGeom>
                <a:avLst/>
                <a:gdLst>
                  <a:gd name="T0" fmla="*/ 1 w 111"/>
                  <a:gd name="T1" fmla="*/ 1 h 73"/>
                  <a:gd name="T2" fmla="*/ 1 w 111"/>
                  <a:gd name="T3" fmla="*/ 1 h 73"/>
                  <a:gd name="T4" fmla="*/ 1 w 111"/>
                  <a:gd name="T5" fmla="*/ 1 h 73"/>
                  <a:gd name="T6" fmla="*/ 1 w 111"/>
                  <a:gd name="T7" fmla="*/ 1 h 73"/>
                  <a:gd name="T8" fmla="*/ 1 w 111"/>
                  <a:gd name="T9" fmla="*/ 1 h 73"/>
                  <a:gd name="T10" fmla="*/ 1 w 111"/>
                  <a:gd name="T11" fmla="*/ 1 h 73"/>
                  <a:gd name="T12" fmla="*/ 1 w 111"/>
                  <a:gd name="T13" fmla="*/ 0 h 73"/>
                  <a:gd name="T14" fmla="*/ 1 w 111"/>
                  <a:gd name="T15" fmla="*/ 1 h 73"/>
                  <a:gd name="T16" fmla="*/ 0 w 111"/>
                  <a:gd name="T17" fmla="*/ 1 h 73"/>
                  <a:gd name="T18" fmla="*/ 1 w 111"/>
                  <a:gd name="T19" fmla="*/ 1 h 73"/>
                  <a:gd name="T20" fmla="*/ 1 w 111"/>
                  <a:gd name="T21" fmla="*/ 1 h 73"/>
                  <a:gd name="T22" fmla="*/ 1 w 111"/>
                  <a:gd name="T23" fmla="*/ 1 h 73"/>
                  <a:gd name="T24" fmla="*/ 1 w 111"/>
                  <a:gd name="T25" fmla="*/ 1 h 73"/>
                  <a:gd name="T26" fmla="*/ 1 w 111"/>
                  <a:gd name="T27" fmla="*/ 1 h 73"/>
                  <a:gd name="T28" fmla="*/ 1 w 111"/>
                  <a:gd name="T29" fmla="*/ 1 h 73"/>
                  <a:gd name="T30" fmla="*/ 1 w 111"/>
                  <a:gd name="T31" fmla="*/ 1 h 73"/>
                  <a:gd name="T32" fmla="*/ 1 w 111"/>
                  <a:gd name="T33" fmla="*/ 1 h 73"/>
                  <a:gd name="T34" fmla="*/ 1 w 111"/>
                  <a:gd name="T35" fmla="*/ 1 h 73"/>
                  <a:gd name="T36" fmla="*/ 1 w 111"/>
                  <a:gd name="T37" fmla="*/ 1 h 73"/>
                  <a:gd name="T38" fmla="*/ 1 w 111"/>
                  <a:gd name="T39" fmla="*/ 1 h 73"/>
                  <a:gd name="T40" fmla="*/ 1 w 111"/>
                  <a:gd name="T41" fmla="*/ 1 h 73"/>
                  <a:gd name="T42" fmla="*/ 1 w 111"/>
                  <a:gd name="T43" fmla="*/ 1 h 73"/>
                  <a:gd name="T44" fmla="*/ 1 w 111"/>
                  <a:gd name="T45" fmla="*/ 1 h 73"/>
                  <a:gd name="T46" fmla="*/ 1 w 111"/>
                  <a:gd name="T47" fmla="*/ 1 h 73"/>
                  <a:gd name="T48" fmla="*/ 1 w 111"/>
                  <a:gd name="T49" fmla="*/ 1 h 7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1"/>
                  <a:gd name="T76" fmla="*/ 0 h 73"/>
                  <a:gd name="T77" fmla="*/ 111 w 111"/>
                  <a:gd name="T78" fmla="*/ 73 h 7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1" h="73">
                    <a:moveTo>
                      <a:pt x="111" y="52"/>
                    </a:moveTo>
                    <a:lnTo>
                      <a:pt x="109" y="48"/>
                    </a:lnTo>
                    <a:lnTo>
                      <a:pt x="103" y="39"/>
                    </a:lnTo>
                    <a:lnTo>
                      <a:pt x="93" y="27"/>
                    </a:lnTo>
                    <a:lnTo>
                      <a:pt x="79" y="16"/>
                    </a:lnTo>
                    <a:lnTo>
                      <a:pt x="63" y="6"/>
                    </a:lnTo>
                    <a:lnTo>
                      <a:pt x="43" y="0"/>
                    </a:lnTo>
                    <a:lnTo>
                      <a:pt x="23" y="1"/>
                    </a:lnTo>
                    <a:lnTo>
                      <a:pt x="0" y="11"/>
                    </a:lnTo>
                    <a:lnTo>
                      <a:pt x="1" y="14"/>
                    </a:lnTo>
                    <a:lnTo>
                      <a:pt x="3" y="22"/>
                    </a:lnTo>
                    <a:lnTo>
                      <a:pt x="6" y="31"/>
                    </a:lnTo>
                    <a:lnTo>
                      <a:pt x="12" y="42"/>
                    </a:lnTo>
                    <a:lnTo>
                      <a:pt x="20" y="54"/>
                    </a:lnTo>
                    <a:lnTo>
                      <a:pt x="30" y="64"/>
                    </a:lnTo>
                    <a:lnTo>
                      <a:pt x="42" y="71"/>
                    </a:lnTo>
                    <a:lnTo>
                      <a:pt x="56" y="73"/>
                    </a:lnTo>
                    <a:lnTo>
                      <a:pt x="70" y="72"/>
                    </a:lnTo>
                    <a:lnTo>
                      <a:pt x="82" y="70"/>
                    </a:lnTo>
                    <a:lnTo>
                      <a:pt x="92" y="67"/>
                    </a:lnTo>
                    <a:lnTo>
                      <a:pt x="100" y="62"/>
                    </a:lnTo>
                    <a:lnTo>
                      <a:pt x="104" y="59"/>
                    </a:lnTo>
                    <a:lnTo>
                      <a:pt x="109" y="55"/>
                    </a:lnTo>
                    <a:lnTo>
                      <a:pt x="110" y="53"/>
                    </a:lnTo>
                    <a:lnTo>
                      <a:pt x="111"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429" name="Freeform 308"/>
              <p:cNvSpPr>
                <a:spLocks/>
              </p:cNvSpPr>
              <p:nvPr/>
            </p:nvSpPr>
            <p:spPr bwMode="auto">
              <a:xfrm>
                <a:off x="1194" y="2167"/>
                <a:ext cx="47" cy="24"/>
              </a:xfrm>
              <a:custGeom>
                <a:avLst/>
                <a:gdLst>
                  <a:gd name="T0" fmla="*/ 0 w 96"/>
                  <a:gd name="T1" fmla="*/ 1 h 48"/>
                  <a:gd name="T2" fmla="*/ 0 w 96"/>
                  <a:gd name="T3" fmla="*/ 1 h 48"/>
                  <a:gd name="T4" fmla="*/ 0 w 96"/>
                  <a:gd name="T5" fmla="*/ 1 h 48"/>
                  <a:gd name="T6" fmla="*/ 0 w 96"/>
                  <a:gd name="T7" fmla="*/ 1 h 48"/>
                  <a:gd name="T8" fmla="*/ 0 w 96"/>
                  <a:gd name="T9" fmla="*/ 1 h 48"/>
                  <a:gd name="T10" fmla="*/ 0 w 96"/>
                  <a:gd name="T11" fmla="*/ 1 h 48"/>
                  <a:gd name="T12" fmla="*/ 0 w 96"/>
                  <a:gd name="T13" fmla="*/ 0 h 48"/>
                  <a:gd name="T14" fmla="*/ 0 w 96"/>
                  <a:gd name="T15" fmla="*/ 0 h 48"/>
                  <a:gd name="T16" fmla="*/ 0 w 96"/>
                  <a:gd name="T17" fmla="*/ 1 h 48"/>
                  <a:gd name="T18" fmla="*/ 0 w 96"/>
                  <a:gd name="T19" fmla="*/ 1 h 48"/>
                  <a:gd name="T20" fmla="*/ 0 w 96"/>
                  <a:gd name="T21" fmla="*/ 1 h 48"/>
                  <a:gd name="T22" fmla="*/ 0 w 96"/>
                  <a:gd name="T23" fmla="*/ 1 h 48"/>
                  <a:gd name="T24" fmla="*/ 0 w 96"/>
                  <a:gd name="T25" fmla="*/ 1 h 48"/>
                  <a:gd name="T26" fmla="*/ 0 w 96"/>
                  <a:gd name="T27" fmla="*/ 1 h 48"/>
                  <a:gd name="T28" fmla="*/ 0 w 96"/>
                  <a:gd name="T29" fmla="*/ 1 h 48"/>
                  <a:gd name="T30" fmla="*/ 0 w 96"/>
                  <a:gd name="T31" fmla="*/ 1 h 48"/>
                  <a:gd name="T32" fmla="*/ 0 w 96"/>
                  <a:gd name="T33" fmla="*/ 1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48"/>
                  <a:gd name="T53" fmla="*/ 96 w 9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48">
                    <a:moveTo>
                      <a:pt x="96" y="39"/>
                    </a:moveTo>
                    <a:lnTo>
                      <a:pt x="93" y="36"/>
                    </a:lnTo>
                    <a:lnTo>
                      <a:pt x="88" y="30"/>
                    </a:lnTo>
                    <a:lnTo>
                      <a:pt x="78" y="21"/>
                    </a:lnTo>
                    <a:lnTo>
                      <a:pt x="66" y="12"/>
                    </a:lnTo>
                    <a:lnTo>
                      <a:pt x="51" y="4"/>
                    </a:lnTo>
                    <a:lnTo>
                      <a:pt x="35" y="0"/>
                    </a:lnTo>
                    <a:lnTo>
                      <a:pt x="17" y="0"/>
                    </a:lnTo>
                    <a:lnTo>
                      <a:pt x="0" y="7"/>
                    </a:lnTo>
                    <a:lnTo>
                      <a:pt x="0" y="9"/>
                    </a:lnTo>
                    <a:lnTo>
                      <a:pt x="2" y="17"/>
                    </a:lnTo>
                    <a:lnTo>
                      <a:pt x="7" y="26"/>
                    </a:lnTo>
                    <a:lnTo>
                      <a:pt x="15" y="35"/>
                    </a:lnTo>
                    <a:lnTo>
                      <a:pt x="27" y="43"/>
                    </a:lnTo>
                    <a:lnTo>
                      <a:pt x="44" y="48"/>
                    </a:lnTo>
                    <a:lnTo>
                      <a:pt x="67" y="47"/>
                    </a:lnTo>
                    <a:lnTo>
                      <a:pt x="96" y="39"/>
                    </a:lnTo>
                    <a:close/>
                  </a:path>
                </a:pathLst>
              </a:custGeom>
              <a:solidFill>
                <a:srgbClr val="63C4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430" name="Freeform 309"/>
              <p:cNvSpPr>
                <a:spLocks/>
              </p:cNvSpPr>
              <p:nvPr/>
            </p:nvSpPr>
            <p:spPr bwMode="auto">
              <a:xfrm>
                <a:off x="1536" y="2120"/>
                <a:ext cx="42" cy="28"/>
              </a:xfrm>
              <a:custGeom>
                <a:avLst/>
                <a:gdLst>
                  <a:gd name="T0" fmla="*/ 0 w 84"/>
                  <a:gd name="T1" fmla="*/ 0 h 58"/>
                  <a:gd name="T2" fmla="*/ 1 w 84"/>
                  <a:gd name="T3" fmla="*/ 0 h 58"/>
                  <a:gd name="T4" fmla="*/ 1 w 84"/>
                  <a:gd name="T5" fmla="*/ 0 h 58"/>
                  <a:gd name="T6" fmla="*/ 1 w 84"/>
                  <a:gd name="T7" fmla="*/ 0 h 58"/>
                  <a:gd name="T8" fmla="*/ 1 w 84"/>
                  <a:gd name="T9" fmla="*/ 0 h 58"/>
                  <a:gd name="T10" fmla="*/ 1 w 84"/>
                  <a:gd name="T11" fmla="*/ 0 h 58"/>
                  <a:gd name="T12" fmla="*/ 1 w 84"/>
                  <a:gd name="T13" fmla="*/ 0 h 58"/>
                  <a:gd name="T14" fmla="*/ 1 w 84"/>
                  <a:gd name="T15" fmla="*/ 0 h 58"/>
                  <a:gd name="T16" fmla="*/ 1 w 84"/>
                  <a:gd name="T17" fmla="*/ 0 h 58"/>
                  <a:gd name="T18" fmla="*/ 1 w 84"/>
                  <a:gd name="T19" fmla="*/ 0 h 58"/>
                  <a:gd name="T20" fmla="*/ 1 w 84"/>
                  <a:gd name="T21" fmla="*/ 0 h 58"/>
                  <a:gd name="T22" fmla="*/ 1 w 84"/>
                  <a:gd name="T23" fmla="*/ 0 h 58"/>
                  <a:gd name="T24" fmla="*/ 1 w 84"/>
                  <a:gd name="T25" fmla="*/ 0 h 58"/>
                  <a:gd name="T26" fmla="*/ 1 w 84"/>
                  <a:gd name="T27" fmla="*/ 0 h 58"/>
                  <a:gd name="T28" fmla="*/ 1 w 84"/>
                  <a:gd name="T29" fmla="*/ 0 h 58"/>
                  <a:gd name="T30" fmla="*/ 1 w 84"/>
                  <a:gd name="T31" fmla="*/ 0 h 58"/>
                  <a:gd name="T32" fmla="*/ 1 w 84"/>
                  <a:gd name="T33" fmla="*/ 0 h 58"/>
                  <a:gd name="T34" fmla="*/ 1 w 84"/>
                  <a:gd name="T35" fmla="*/ 0 h 58"/>
                  <a:gd name="T36" fmla="*/ 0 w 84"/>
                  <a:gd name="T37" fmla="*/ 0 h 58"/>
                  <a:gd name="T38" fmla="*/ 0 w 84"/>
                  <a:gd name="T39" fmla="*/ 0 h 58"/>
                  <a:gd name="T40" fmla="*/ 0 w 84"/>
                  <a:gd name="T41" fmla="*/ 0 h 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58"/>
                  <a:gd name="T65" fmla="*/ 84 w 84"/>
                  <a:gd name="T66" fmla="*/ 58 h 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58">
                    <a:moveTo>
                      <a:pt x="0" y="56"/>
                    </a:moveTo>
                    <a:lnTo>
                      <a:pt x="4" y="56"/>
                    </a:lnTo>
                    <a:lnTo>
                      <a:pt x="12" y="58"/>
                    </a:lnTo>
                    <a:lnTo>
                      <a:pt x="25" y="58"/>
                    </a:lnTo>
                    <a:lnTo>
                      <a:pt x="40" y="56"/>
                    </a:lnTo>
                    <a:lnTo>
                      <a:pt x="55" y="52"/>
                    </a:lnTo>
                    <a:lnTo>
                      <a:pt x="68" y="44"/>
                    </a:lnTo>
                    <a:lnTo>
                      <a:pt x="79" y="30"/>
                    </a:lnTo>
                    <a:lnTo>
                      <a:pt x="84" y="10"/>
                    </a:lnTo>
                    <a:lnTo>
                      <a:pt x="82" y="9"/>
                    </a:lnTo>
                    <a:lnTo>
                      <a:pt x="76" y="7"/>
                    </a:lnTo>
                    <a:lnTo>
                      <a:pt x="68" y="5"/>
                    </a:lnTo>
                    <a:lnTo>
                      <a:pt x="58" y="1"/>
                    </a:lnTo>
                    <a:lnTo>
                      <a:pt x="48" y="0"/>
                    </a:lnTo>
                    <a:lnTo>
                      <a:pt x="36" y="1"/>
                    </a:lnTo>
                    <a:lnTo>
                      <a:pt x="26" y="5"/>
                    </a:lnTo>
                    <a:lnTo>
                      <a:pt x="17" y="12"/>
                    </a:lnTo>
                    <a:lnTo>
                      <a:pt x="5" y="30"/>
                    </a:lnTo>
                    <a:lnTo>
                      <a:pt x="0" y="44"/>
                    </a:lnTo>
                    <a:lnTo>
                      <a:pt x="0" y="53"/>
                    </a:lnTo>
                    <a:lnTo>
                      <a:pt x="0"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431" name="Freeform 310"/>
              <p:cNvSpPr>
                <a:spLocks/>
              </p:cNvSpPr>
              <p:nvPr/>
            </p:nvSpPr>
            <p:spPr bwMode="auto">
              <a:xfrm>
                <a:off x="1537" y="2122"/>
                <a:ext cx="35" cy="25"/>
              </a:xfrm>
              <a:custGeom>
                <a:avLst/>
                <a:gdLst>
                  <a:gd name="T0" fmla="*/ 0 w 71"/>
                  <a:gd name="T1" fmla="*/ 1 h 48"/>
                  <a:gd name="T2" fmla="*/ 0 w 71"/>
                  <a:gd name="T3" fmla="*/ 1 h 48"/>
                  <a:gd name="T4" fmla="*/ 0 w 71"/>
                  <a:gd name="T5" fmla="*/ 1 h 48"/>
                  <a:gd name="T6" fmla="*/ 0 w 71"/>
                  <a:gd name="T7" fmla="*/ 1 h 48"/>
                  <a:gd name="T8" fmla="*/ 0 w 71"/>
                  <a:gd name="T9" fmla="*/ 1 h 48"/>
                  <a:gd name="T10" fmla="*/ 0 w 71"/>
                  <a:gd name="T11" fmla="*/ 1 h 48"/>
                  <a:gd name="T12" fmla="*/ 0 w 71"/>
                  <a:gd name="T13" fmla="*/ 1 h 48"/>
                  <a:gd name="T14" fmla="*/ 0 w 71"/>
                  <a:gd name="T15" fmla="*/ 1 h 48"/>
                  <a:gd name="T16" fmla="*/ 0 w 71"/>
                  <a:gd name="T17" fmla="*/ 1 h 48"/>
                  <a:gd name="T18" fmla="*/ 0 w 71"/>
                  <a:gd name="T19" fmla="*/ 1 h 48"/>
                  <a:gd name="T20" fmla="*/ 0 w 71"/>
                  <a:gd name="T21" fmla="*/ 1 h 48"/>
                  <a:gd name="T22" fmla="*/ 0 w 71"/>
                  <a:gd name="T23" fmla="*/ 0 h 48"/>
                  <a:gd name="T24" fmla="*/ 0 w 71"/>
                  <a:gd name="T25" fmla="*/ 0 h 48"/>
                  <a:gd name="T26" fmla="*/ 0 w 71"/>
                  <a:gd name="T27" fmla="*/ 1 h 48"/>
                  <a:gd name="T28" fmla="*/ 0 w 71"/>
                  <a:gd name="T29" fmla="*/ 1 h 48"/>
                  <a:gd name="T30" fmla="*/ 0 w 71"/>
                  <a:gd name="T31" fmla="*/ 1 h 48"/>
                  <a:gd name="T32" fmla="*/ 0 w 71"/>
                  <a:gd name="T33" fmla="*/ 1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48"/>
                  <a:gd name="T53" fmla="*/ 71 w 71"/>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48">
                    <a:moveTo>
                      <a:pt x="0" y="48"/>
                    </a:moveTo>
                    <a:lnTo>
                      <a:pt x="2" y="48"/>
                    </a:lnTo>
                    <a:lnTo>
                      <a:pt x="10" y="48"/>
                    </a:lnTo>
                    <a:lnTo>
                      <a:pt x="20" y="47"/>
                    </a:lnTo>
                    <a:lnTo>
                      <a:pt x="32" y="44"/>
                    </a:lnTo>
                    <a:lnTo>
                      <a:pt x="44" y="39"/>
                    </a:lnTo>
                    <a:lnTo>
                      <a:pt x="56" y="31"/>
                    </a:lnTo>
                    <a:lnTo>
                      <a:pt x="65" y="21"/>
                    </a:lnTo>
                    <a:lnTo>
                      <a:pt x="71" y="6"/>
                    </a:lnTo>
                    <a:lnTo>
                      <a:pt x="69" y="4"/>
                    </a:lnTo>
                    <a:lnTo>
                      <a:pt x="64" y="2"/>
                    </a:lnTo>
                    <a:lnTo>
                      <a:pt x="55" y="0"/>
                    </a:lnTo>
                    <a:lnTo>
                      <a:pt x="46" y="0"/>
                    </a:lnTo>
                    <a:lnTo>
                      <a:pt x="34" y="3"/>
                    </a:lnTo>
                    <a:lnTo>
                      <a:pt x="21" y="11"/>
                    </a:lnTo>
                    <a:lnTo>
                      <a:pt x="10" y="25"/>
                    </a:lnTo>
                    <a:lnTo>
                      <a:pt x="0" y="48"/>
                    </a:lnTo>
                    <a:close/>
                  </a:path>
                </a:pathLst>
              </a:custGeom>
              <a:solidFill>
                <a:srgbClr val="63C4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grpSp>
        <p:grpSp>
          <p:nvGrpSpPr>
            <p:cNvPr id="35848" name="Group 311"/>
            <p:cNvGrpSpPr>
              <a:grpSpLocks/>
            </p:cNvGrpSpPr>
            <p:nvPr/>
          </p:nvGrpSpPr>
          <p:grpSpPr bwMode="auto">
            <a:xfrm>
              <a:off x="3888" y="1728"/>
              <a:ext cx="1440" cy="1993"/>
              <a:chOff x="4158" y="2563"/>
              <a:chExt cx="830" cy="1062"/>
            </a:xfrm>
          </p:grpSpPr>
          <p:sp>
            <p:nvSpPr>
              <p:cNvPr id="35849" name="Rectangle 312"/>
              <p:cNvSpPr>
                <a:spLocks noChangeArrowheads="1"/>
              </p:cNvSpPr>
              <p:nvPr/>
            </p:nvSpPr>
            <p:spPr bwMode="auto">
              <a:xfrm>
                <a:off x="4404" y="2632"/>
                <a:ext cx="16" cy="899"/>
              </a:xfrm>
              <a:prstGeom prst="rect">
                <a:avLst/>
              </a:prstGeom>
              <a:solidFill>
                <a:srgbClr val="569BC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eaLnBrk="1" hangingPunct="1">
                  <a:spcBef>
                    <a:spcPct val="0"/>
                  </a:spcBef>
                  <a:buFontTx/>
                  <a:buNone/>
                </a:pPr>
                <a:endParaRPr lang="es-CO" altLang="es-MX" sz="2400">
                  <a:latin typeface="Times New Roman" panose="02020603050405020304" pitchFamily="18" charset="0"/>
                </a:endParaRPr>
              </a:p>
            </p:txBody>
          </p:sp>
          <p:sp>
            <p:nvSpPr>
              <p:cNvPr id="35850" name="Freeform 313"/>
              <p:cNvSpPr>
                <a:spLocks/>
              </p:cNvSpPr>
              <p:nvPr/>
            </p:nvSpPr>
            <p:spPr bwMode="auto">
              <a:xfrm>
                <a:off x="4814" y="2818"/>
                <a:ext cx="109" cy="171"/>
              </a:xfrm>
              <a:custGeom>
                <a:avLst/>
                <a:gdLst>
                  <a:gd name="T0" fmla="*/ 1 w 217"/>
                  <a:gd name="T1" fmla="*/ 1 h 341"/>
                  <a:gd name="T2" fmla="*/ 1 w 217"/>
                  <a:gd name="T3" fmla="*/ 1 h 341"/>
                  <a:gd name="T4" fmla="*/ 1 w 217"/>
                  <a:gd name="T5" fmla="*/ 1 h 341"/>
                  <a:gd name="T6" fmla="*/ 1 w 217"/>
                  <a:gd name="T7" fmla="*/ 1 h 341"/>
                  <a:gd name="T8" fmla="*/ 1 w 217"/>
                  <a:gd name="T9" fmla="*/ 1 h 341"/>
                  <a:gd name="T10" fmla="*/ 1 w 217"/>
                  <a:gd name="T11" fmla="*/ 1 h 341"/>
                  <a:gd name="T12" fmla="*/ 1 w 217"/>
                  <a:gd name="T13" fmla="*/ 1 h 341"/>
                  <a:gd name="T14" fmla="*/ 1 w 217"/>
                  <a:gd name="T15" fmla="*/ 1 h 341"/>
                  <a:gd name="T16" fmla="*/ 1 w 217"/>
                  <a:gd name="T17" fmla="*/ 1 h 341"/>
                  <a:gd name="T18" fmla="*/ 1 w 217"/>
                  <a:gd name="T19" fmla="*/ 1 h 341"/>
                  <a:gd name="T20" fmla="*/ 1 w 217"/>
                  <a:gd name="T21" fmla="*/ 1 h 341"/>
                  <a:gd name="T22" fmla="*/ 1 w 217"/>
                  <a:gd name="T23" fmla="*/ 1 h 341"/>
                  <a:gd name="T24" fmla="*/ 1 w 217"/>
                  <a:gd name="T25" fmla="*/ 1 h 341"/>
                  <a:gd name="T26" fmla="*/ 1 w 217"/>
                  <a:gd name="T27" fmla="*/ 1 h 341"/>
                  <a:gd name="T28" fmla="*/ 1 w 217"/>
                  <a:gd name="T29" fmla="*/ 1 h 341"/>
                  <a:gd name="T30" fmla="*/ 1 w 217"/>
                  <a:gd name="T31" fmla="*/ 1 h 341"/>
                  <a:gd name="T32" fmla="*/ 1 w 217"/>
                  <a:gd name="T33" fmla="*/ 1 h 341"/>
                  <a:gd name="T34" fmla="*/ 1 w 217"/>
                  <a:gd name="T35" fmla="*/ 1 h 341"/>
                  <a:gd name="T36" fmla="*/ 1 w 217"/>
                  <a:gd name="T37" fmla="*/ 1 h 341"/>
                  <a:gd name="T38" fmla="*/ 1 w 217"/>
                  <a:gd name="T39" fmla="*/ 0 h 341"/>
                  <a:gd name="T40" fmla="*/ 1 w 217"/>
                  <a:gd name="T41" fmla="*/ 1 h 341"/>
                  <a:gd name="T42" fmla="*/ 1 w 217"/>
                  <a:gd name="T43" fmla="*/ 1 h 341"/>
                  <a:gd name="T44" fmla="*/ 1 w 217"/>
                  <a:gd name="T45" fmla="*/ 1 h 341"/>
                  <a:gd name="T46" fmla="*/ 1 w 217"/>
                  <a:gd name="T47" fmla="*/ 1 h 341"/>
                  <a:gd name="T48" fmla="*/ 1 w 217"/>
                  <a:gd name="T49" fmla="*/ 1 h 341"/>
                  <a:gd name="T50" fmla="*/ 1 w 217"/>
                  <a:gd name="T51" fmla="*/ 1 h 341"/>
                  <a:gd name="T52" fmla="*/ 1 w 217"/>
                  <a:gd name="T53" fmla="*/ 1 h 341"/>
                  <a:gd name="T54" fmla="*/ 1 w 217"/>
                  <a:gd name="T55" fmla="*/ 1 h 341"/>
                  <a:gd name="T56" fmla="*/ 1 w 217"/>
                  <a:gd name="T57" fmla="*/ 1 h 341"/>
                  <a:gd name="T58" fmla="*/ 1 w 217"/>
                  <a:gd name="T59" fmla="*/ 1 h 341"/>
                  <a:gd name="T60" fmla="*/ 1 w 217"/>
                  <a:gd name="T61" fmla="*/ 1 h 341"/>
                  <a:gd name="T62" fmla="*/ 1 w 217"/>
                  <a:gd name="T63" fmla="*/ 1 h 341"/>
                  <a:gd name="T64" fmla="*/ 1 w 217"/>
                  <a:gd name="T65" fmla="*/ 1 h 341"/>
                  <a:gd name="T66" fmla="*/ 1 w 217"/>
                  <a:gd name="T67" fmla="*/ 1 h 341"/>
                  <a:gd name="T68" fmla="*/ 1 w 217"/>
                  <a:gd name="T69" fmla="*/ 1 h 341"/>
                  <a:gd name="T70" fmla="*/ 1 w 217"/>
                  <a:gd name="T71" fmla="*/ 1 h 341"/>
                  <a:gd name="T72" fmla="*/ 1 w 217"/>
                  <a:gd name="T73" fmla="*/ 1 h 341"/>
                  <a:gd name="T74" fmla="*/ 1 w 217"/>
                  <a:gd name="T75" fmla="*/ 1 h 341"/>
                  <a:gd name="T76" fmla="*/ 1 w 217"/>
                  <a:gd name="T77" fmla="*/ 1 h 341"/>
                  <a:gd name="T78" fmla="*/ 0 w 217"/>
                  <a:gd name="T79" fmla="*/ 1 h 341"/>
                  <a:gd name="T80" fmla="*/ 1 w 217"/>
                  <a:gd name="T81" fmla="*/ 1 h 341"/>
                  <a:gd name="T82" fmla="*/ 1 w 217"/>
                  <a:gd name="T83" fmla="*/ 1 h 341"/>
                  <a:gd name="T84" fmla="*/ 1 w 217"/>
                  <a:gd name="T85" fmla="*/ 1 h 341"/>
                  <a:gd name="T86" fmla="*/ 1 w 217"/>
                  <a:gd name="T87" fmla="*/ 1 h 341"/>
                  <a:gd name="T88" fmla="*/ 1 w 217"/>
                  <a:gd name="T89" fmla="*/ 1 h 341"/>
                  <a:gd name="T90" fmla="*/ 1 w 217"/>
                  <a:gd name="T91" fmla="*/ 1 h 341"/>
                  <a:gd name="T92" fmla="*/ 1 w 217"/>
                  <a:gd name="T93" fmla="*/ 1 h 341"/>
                  <a:gd name="T94" fmla="*/ 1 w 217"/>
                  <a:gd name="T95" fmla="*/ 1 h 341"/>
                  <a:gd name="T96" fmla="*/ 1 w 217"/>
                  <a:gd name="T97" fmla="*/ 1 h 341"/>
                  <a:gd name="T98" fmla="*/ 1 w 217"/>
                  <a:gd name="T99" fmla="*/ 1 h 341"/>
                  <a:gd name="T100" fmla="*/ 1 w 217"/>
                  <a:gd name="T101" fmla="*/ 1 h 341"/>
                  <a:gd name="T102" fmla="*/ 1 w 217"/>
                  <a:gd name="T103" fmla="*/ 1 h 341"/>
                  <a:gd name="T104" fmla="*/ 1 w 217"/>
                  <a:gd name="T105" fmla="*/ 1 h 3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17"/>
                  <a:gd name="T160" fmla="*/ 0 h 341"/>
                  <a:gd name="T161" fmla="*/ 217 w 217"/>
                  <a:gd name="T162" fmla="*/ 341 h 34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17" h="341">
                    <a:moveTo>
                      <a:pt x="79" y="341"/>
                    </a:moveTo>
                    <a:lnTo>
                      <a:pt x="82" y="339"/>
                    </a:lnTo>
                    <a:lnTo>
                      <a:pt x="87" y="331"/>
                    </a:lnTo>
                    <a:lnTo>
                      <a:pt x="96" y="321"/>
                    </a:lnTo>
                    <a:lnTo>
                      <a:pt x="108" y="306"/>
                    </a:lnTo>
                    <a:lnTo>
                      <a:pt x="122" y="287"/>
                    </a:lnTo>
                    <a:lnTo>
                      <a:pt x="137" y="267"/>
                    </a:lnTo>
                    <a:lnTo>
                      <a:pt x="153" y="243"/>
                    </a:lnTo>
                    <a:lnTo>
                      <a:pt x="168" y="219"/>
                    </a:lnTo>
                    <a:lnTo>
                      <a:pt x="182" y="195"/>
                    </a:lnTo>
                    <a:lnTo>
                      <a:pt x="194" y="170"/>
                    </a:lnTo>
                    <a:lnTo>
                      <a:pt x="206" y="144"/>
                    </a:lnTo>
                    <a:lnTo>
                      <a:pt x="213" y="120"/>
                    </a:lnTo>
                    <a:lnTo>
                      <a:pt x="217" y="97"/>
                    </a:lnTo>
                    <a:lnTo>
                      <a:pt x="217" y="76"/>
                    </a:lnTo>
                    <a:lnTo>
                      <a:pt x="213" y="58"/>
                    </a:lnTo>
                    <a:lnTo>
                      <a:pt x="202" y="42"/>
                    </a:lnTo>
                    <a:lnTo>
                      <a:pt x="176" y="19"/>
                    </a:lnTo>
                    <a:lnTo>
                      <a:pt x="149" y="6"/>
                    </a:lnTo>
                    <a:lnTo>
                      <a:pt x="124" y="0"/>
                    </a:lnTo>
                    <a:lnTo>
                      <a:pt x="101" y="2"/>
                    </a:lnTo>
                    <a:lnTo>
                      <a:pt x="82" y="5"/>
                    </a:lnTo>
                    <a:lnTo>
                      <a:pt x="67" y="11"/>
                    </a:lnTo>
                    <a:lnTo>
                      <a:pt x="56" y="15"/>
                    </a:lnTo>
                    <a:lnTo>
                      <a:pt x="53" y="18"/>
                    </a:lnTo>
                    <a:lnTo>
                      <a:pt x="50" y="20"/>
                    </a:lnTo>
                    <a:lnTo>
                      <a:pt x="43" y="26"/>
                    </a:lnTo>
                    <a:lnTo>
                      <a:pt x="34" y="34"/>
                    </a:lnTo>
                    <a:lnTo>
                      <a:pt x="25" y="44"/>
                    </a:lnTo>
                    <a:lnTo>
                      <a:pt x="16" y="56"/>
                    </a:lnTo>
                    <a:lnTo>
                      <a:pt x="10" y="67"/>
                    </a:lnTo>
                    <a:lnTo>
                      <a:pt x="8" y="79"/>
                    </a:lnTo>
                    <a:lnTo>
                      <a:pt x="12" y="88"/>
                    </a:lnTo>
                    <a:lnTo>
                      <a:pt x="24" y="104"/>
                    </a:lnTo>
                    <a:lnTo>
                      <a:pt x="27" y="116"/>
                    </a:lnTo>
                    <a:lnTo>
                      <a:pt x="24" y="123"/>
                    </a:lnTo>
                    <a:lnTo>
                      <a:pt x="16" y="128"/>
                    </a:lnTo>
                    <a:lnTo>
                      <a:pt x="8" y="134"/>
                    </a:lnTo>
                    <a:lnTo>
                      <a:pt x="1" y="141"/>
                    </a:lnTo>
                    <a:lnTo>
                      <a:pt x="0" y="152"/>
                    </a:lnTo>
                    <a:lnTo>
                      <a:pt x="4" y="169"/>
                    </a:lnTo>
                    <a:lnTo>
                      <a:pt x="16" y="210"/>
                    </a:lnTo>
                    <a:lnTo>
                      <a:pt x="19" y="250"/>
                    </a:lnTo>
                    <a:lnTo>
                      <a:pt x="20" y="278"/>
                    </a:lnTo>
                    <a:lnTo>
                      <a:pt x="31" y="284"/>
                    </a:lnTo>
                    <a:lnTo>
                      <a:pt x="32" y="284"/>
                    </a:lnTo>
                    <a:lnTo>
                      <a:pt x="33" y="286"/>
                    </a:lnTo>
                    <a:lnTo>
                      <a:pt x="37" y="291"/>
                    </a:lnTo>
                    <a:lnTo>
                      <a:pt x="40" y="296"/>
                    </a:lnTo>
                    <a:lnTo>
                      <a:pt x="46" y="305"/>
                    </a:lnTo>
                    <a:lnTo>
                      <a:pt x="54" y="315"/>
                    </a:lnTo>
                    <a:lnTo>
                      <a:pt x="64" y="328"/>
                    </a:lnTo>
                    <a:lnTo>
                      <a:pt x="79" y="3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851" name="Freeform 314"/>
              <p:cNvSpPr>
                <a:spLocks/>
              </p:cNvSpPr>
              <p:nvPr/>
            </p:nvSpPr>
            <p:spPr bwMode="auto">
              <a:xfrm>
                <a:off x="4832" y="2840"/>
                <a:ext cx="71" cy="111"/>
              </a:xfrm>
              <a:custGeom>
                <a:avLst/>
                <a:gdLst>
                  <a:gd name="T0" fmla="*/ 0 w 143"/>
                  <a:gd name="T1" fmla="*/ 1 h 222"/>
                  <a:gd name="T2" fmla="*/ 0 w 143"/>
                  <a:gd name="T3" fmla="*/ 1 h 222"/>
                  <a:gd name="T4" fmla="*/ 0 w 143"/>
                  <a:gd name="T5" fmla="*/ 1 h 222"/>
                  <a:gd name="T6" fmla="*/ 0 w 143"/>
                  <a:gd name="T7" fmla="*/ 1 h 222"/>
                  <a:gd name="T8" fmla="*/ 0 w 143"/>
                  <a:gd name="T9" fmla="*/ 1 h 222"/>
                  <a:gd name="T10" fmla="*/ 0 w 143"/>
                  <a:gd name="T11" fmla="*/ 1 h 222"/>
                  <a:gd name="T12" fmla="*/ 0 w 143"/>
                  <a:gd name="T13" fmla="*/ 1 h 222"/>
                  <a:gd name="T14" fmla="*/ 0 w 143"/>
                  <a:gd name="T15" fmla="*/ 1 h 222"/>
                  <a:gd name="T16" fmla="*/ 0 w 143"/>
                  <a:gd name="T17" fmla="*/ 1 h 222"/>
                  <a:gd name="T18" fmla="*/ 0 w 143"/>
                  <a:gd name="T19" fmla="*/ 1 h 222"/>
                  <a:gd name="T20" fmla="*/ 0 w 143"/>
                  <a:gd name="T21" fmla="*/ 1 h 222"/>
                  <a:gd name="T22" fmla="*/ 0 w 143"/>
                  <a:gd name="T23" fmla="*/ 1 h 222"/>
                  <a:gd name="T24" fmla="*/ 0 w 143"/>
                  <a:gd name="T25" fmla="*/ 1 h 222"/>
                  <a:gd name="T26" fmla="*/ 0 w 143"/>
                  <a:gd name="T27" fmla="*/ 0 h 222"/>
                  <a:gd name="T28" fmla="*/ 0 w 143"/>
                  <a:gd name="T29" fmla="*/ 1 h 222"/>
                  <a:gd name="T30" fmla="*/ 0 w 143"/>
                  <a:gd name="T31" fmla="*/ 1 h 222"/>
                  <a:gd name="T32" fmla="*/ 0 w 143"/>
                  <a:gd name="T33" fmla="*/ 1 h 222"/>
                  <a:gd name="T34" fmla="*/ 0 w 143"/>
                  <a:gd name="T35" fmla="*/ 1 h 222"/>
                  <a:gd name="T36" fmla="*/ 0 w 143"/>
                  <a:gd name="T37" fmla="*/ 1 h 222"/>
                  <a:gd name="T38" fmla="*/ 0 w 143"/>
                  <a:gd name="T39" fmla="*/ 1 h 222"/>
                  <a:gd name="T40" fmla="*/ 0 w 143"/>
                  <a:gd name="T41" fmla="*/ 1 h 222"/>
                  <a:gd name="T42" fmla="*/ 0 w 143"/>
                  <a:gd name="T43" fmla="*/ 1 h 222"/>
                  <a:gd name="T44" fmla="*/ 0 w 143"/>
                  <a:gd name="T45" fmla="*/ 1 h 222"/>
                  <a:gd name="T46" fmla="*/ 0 w 143"/>
                  <a:gd name="T47" fmla="*/ 1 h 222"/>
                  <a:gd name="T48" fmla="*/ 0 w 143"/>
                  <a:gd name="T49" fmla="*/ 1 h 222"/>
                  <a:gd name="T50" fmla="*/ 0 w 143"/>
                  <a:gd name="T51" fmla="*/ 1 h 222"/>
                  <a:gd name="T52" fmla="*/ 0 w 143"/>
                  <a:gd name="T53" fmla="*/ 1 h 222"/>
                  <a:gd name="T54" fmla="*/ 0 w 143"/>
                  <a:gd name="T55" fmla="*/ 1 h 222"/>
                  <a:gd name="T56" fmla="*/ 0 w 143"/>
                  <a:gd name="T57" fmla="*/ 1 h 222"/>
                  <a:gd name="T58" fmla="*/ 0 w 143"/>
                  <a:gd name="T59" fmla="*/ 1 h 222"/>
                  <a:gd name="T60" fmla="*/ 0 w 143"/>
                  <a:gd name="T61" fmla="*/ 1 h 222"/>
                  <a:gd name="T62" fmla="*/ 0 w 143"/>
                  <a:gd name="T63" fmla="*/ 1 h 222"/>
                  <a:gd name="T64" fmla="*/ 0 w 143"/>
                  <a:gd name="T65" fmla="*/ 1 h 222"/>
                  <a:gd name="T66" fmla="*/ 0 w 143"/>
                  <a:gd name="T67" fmla="*/ 1 h 222"/>
                  <a:gd name="T68" fmla="*/ 0 w 143"/>
                  <a:gd name="T69" fmla="*/ 1 h 222"/>
                  <a:gd name="T70" fmla="*/ 0 w 143"/>
                  <a:gd name="T71" fmla="*/ 1 h 222"/>
                  <a:gd name="T72" fmla="*/ 0 w 143"/>
                  <a:gd name="T73" fmla="*/ 1 h 222"/>
                  <a:gd name="T74" fmla="*/ 0 w 143"/>
                  <a:gd name="T75" fmla="*/ 1 h 222"/>
                  <a:gd name="T76" fmla="*/ 0 w 143"/>
                  <a:gd name="T77" fmla="*/ 1 h 222"/>
                  <a:gd name="T78" fmla="*/ 0 w 143"/>
                  <a:gd name="T79" fmla="*/ 1 h 222"/>
                  <a:gd name="T80" fmla="*/ 0 w 143"/>
                  <a:gd name="T81" fmla="*/ 1 h 22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3"/>
                  <a:gd name="T124" fmla="*/ 0 h 222"/>
                  <a:gd name="T125" fmla="*/ 143 w 143"/>
                  <a:gd name="T126" fmla="*/ 222 h 22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3" h="222">
                    <a:moveTo>
                      <a:pt x="48" y="222"/>
                    </a:moveTo>
                    <a:lnTo>
                      <a:pt x="52" y="215"/>
                    </a:lnTo>
                    <a:lnTo>
                      <a:pt x="65" y="198"/>
                    </a:lnTo>
                    <a:lnTo>
                      <a:pt x="83" y="172"/>
                    </a:lnTo>
                    <a:lnTo>
                      <a:pt x="103" y="142"/>
                    </a:lnTo>
                    <a:lnTo>
                      <a:pt x="121" y="109"/>
                    </a:lnTo>
                    <a:lnTo>
                      <a:pt x="135" y="80"/>
                    </a:lnTo>
                    <a:lnTo>
                      <a:pt x="143" y="54"/>
                    </a:lnTo>
                    <a:lnTo>
                      <a:pt x="140" y="37"/>
                    </a:lnTo>
                    <a:lnTo>
                      <a:pt x="128" y="25"/>
                    </a:lnTo>
                    <a:lnTo>
                      <a:pt x="114" y="15"/>
                    </a:lnTo>
                    <a:lnTo>
                      <a:pt x="97" y="8"/>
                    </a:lnTo>
                    <a:lnTo>
                      <a:pt x="80" y="2"/>
                    </a:lnTo>
                    <a:lnTo>
                      <a:pt x="64" y="0"/>
                    </a:lnTo>
                    <a:lnTo>
                      <a:pt x="49" y="2"/>
                    </a:lnTo>
                    <a:lnTo>
                      <a:pt x="36" y="8"/>
                    </a:lnTo>
                    <a:lnTo>
                      <a:pt x="29" y="20"/>
                    </a:lnTo>
                    <a:lnTo>
                      <a:pt x="26" y="40"/>
                    </a:lnTo>
                    <a:lnTo>
                      <a:pt x="30" y="50"/>
                    </a:lnTo>
                    <a:lnTo>
                      <a:pt x="35" y="56"/>
                    </a:lnTo>
                    <a:lnTo>
                      <a:pt x="33" y="67"/>
                    </a:lnTo>
                    <a:lnTo>
                      <a:pt x="28" y="74"/>
                    </a:lnTo>
                    <a:lnTo>
                      <a:pt x="22" y="81"/>
                    </a:lnTo>
                    <a:lnTo>
                      <a:pt x="15" y="88"/>
                    </a:lnTo>
                    <a:lnTo>
                      <a:pt x="8" y="94"/>
                    </a:lnTo>
                    <a:lnTo>
                      <a:pt x="3" y="103"/>
                    </a:lnTo>
                    <a:lnTo>
                      <a:pt x="0" y="109"/>
                    </a:lnTo>
                    <a:lnTo>
                      <a:pt x="0" y="118"/>
                    </a:lnTo>
                    <a:lnTo>
                      <a:pt x="5" y="126"/>
                    </a:lnTo>
                    <a:lnTo>
                      <a:pt x="15" y="146"/>
                    </a:lnTo>
                    <a:lnTo>
                      <a:pt x="20" y="171"/>
                    </a:lnTo>
                    <a:lnTo>
                      <a:pt x="20" y="190"/>
                    </a:lnTo>
                    <a:lnTo>
                      <a:pt x="16" y="199"/>
                    </a:lnTo>
                    <a:lnTo>
                      <a:pt x="16" y="200"/>
                    </a:lnTo>
                    <a:lnTo>
                      <a:pt x="19" y="204"/>
                    </a:lnTo>
                    <a:lnTo>
                      <a:pt x="23" y="207"/>
                    </a:lnTo>
                    <a:lnTo>
                      <a:pt x="30" y="212"/>
                    </a:lnTo>
                    <a:lnTo>
                      <a:pt x="36" y="215"/>
                    </a:lnTo>
                    <a:lnTo>
                      <a:pt x="42" y="219"/>
                    </a:lnTo>
                    <a:lnTo>
                      <a:pt x="46" y="221"/>
                    </a:lnTo>
                    <a:lnTo>
                      <a:pt x="48" y="222"/>
                    </a:lnTo>
                    <a:close/>
                  </a:path>
                </a:pathLst>
              </a:custGeom>
              <a:solidFill>
                <a:srgbClr val="54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852" name="Freeform 315"/>
              <p:cNvSpPr>
                <a:spLocks/>
              </p:cNvSpPr>
              <p:nvPr/>
            </p:nvSpPr>
            <p:spPr bwMode="auto">
              <a:xfrm>
                <a:off x="4353" y="2979"/>
                <a:ext cx="252" cy="205"/>
              </a:xfrm>
              <a:custGeom>
                <a:avLst/>
                <a:gdLst>
                  <a:gd name="T0" fmla="*/ 1 w 503"/>
                  <a:gd name="T1" fmla="*/ 1 h 410"/>
                  <a:gd name="T2" fmla="*/ 1 w 503"/>
                  <a:gd name="T3" fmla="*/ 1 h 410"/>
                  <a:gd name="T4" fmla="*/ 1 w 503"/>
                  <a:gd name="T5" fmla="*/ 1 h 410"/>
                  <a:gd name="T6" fmla="*/ 1 w 503"/>
                  <a:gd name="T7" fmla="*/ 1 h 410"/>
                  <a:gd name="T8" fmla="*/ 1 w 503"/>
                  <a:gd name="T9" fmla="*/ 1 h 410"/>
                  <a:gd name="T10" fmla="*/ 1 w 503"/>
                  <a:gd name="T11" fmla="*/ 1 h 410"/>
                  <a:gd name="T12" fmla="*/ 1 w 503"/>
                  <a:gd name="T13" fmla="*/ 1 h 410"/>
                  <a:gd name="T14" fmla="*/ 0 w 503"/>
                  <a:gd name="T15" fmla="*/ 1 h 410"/>
                  <a:gd name="T16" fmla="*/ 1 w 503"/>
                  <a:gd name="T17" fmla="*/ 1 h 410"/>
                  <a:gd name="T18" fmla="*/ 1 w 503"/>
                  <a:gd name="T19" fmla="*/ 1 h 410"/>
                  <a:gd name="T20" fmla="*/ 1 w 503"/>
                  <a:gd name="T21" fmla="*/ 1 h 410"/>
                  <a:gd name="T22" fmla="*/ 1 w 503"/>
                  <a:gd name="T23" fmla="*/ 1 h 410"/>
                  <a:gd name="T24" fmla="*/ 1 w 503"/>
                  <a:gd name="T25" fmla="*/ 1 h 410"/>
                  <a:gd name="T26" fmla="*/ 1 w 503"/>
                  <a:gd name="T27" fmla="*/ 1 h 410"/>
                  <a:gd name="T28" fmla="*/ 1 w 503"/>
                  <a:gd name="T29" fmla="*/ 1 h 410"/>
                  <a:gd name="T30" fmla="*/ 1 w 503"/>
                  <a:gd name="T31" fmla="*/ 1 h 410"/>
                  <a:gd name="T32" fmla="*/ 1 w 503"/>
                  <a:gd name="T33" fmla="*/ 1 h 410"/>
                  <a:gd name="T34" fmla="*/ 1 w 503"/>
                  <a:gd name="T35" fmla="*/ 1 h 410"/>
                  <a:gd name="T36" fmla="*/ 1 w 503"/>
                  <a:gd name="T37" fmla="*/ 0 h 410"/>
                  <a:gd name="T38" fmla="*/ 1 w 503"/>
                  <a:gd name="T39" fmla="*/ 0 h 410"/>
                  <a:gd name="T40" fmla="*/ 1 w 503"/>
                  <a:gd name="T41" fmla="*/ 1 h 410"/>
                  <a:gd name="T42" fmla="*/ 1 w 503"/>
                  <a:gd name="T43" fmla="*/ 1 h 410"/>
                  <a:gd name="T44" fmla="*/ 1 w 503"/>
                  <a:gd name="T45" fmla="*/ 1 h 410"/>
                  <a:gd name="T46" fmla="*/ 1 w 503"/>
                  <a:gd name="T47" fmla="*/ 1 h 410"/>
                  <a:gd name="T48" fmla="*/ 1 w 503"/>
                  <a:gd name="T49" fmla="*/ 1 h 410"/>
                  <a:gd name="T50" fmla="*/ 1 w 503"/>
                  <a:gd name="T51" fmla="*/ 1 h 410"/>
                  <a:gd name="T52" fmla="*/ 1 w 503"/>
                  <a:gd name="T53" fmla="*/ 1 h 41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3"/>
                  <a:gd name="T82" fmla="*/ 0 h 410"/>
                  <a:gd name="T83" fmla="*/ 503 w 503"/>
                  <a:gd name="T84" fmla="*/ 410 h 41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3" h="410">
                    <a:moveTo>
                      <a:pt x="503" y="184"/>
                    </a:moveTo>
                    <a:lnTo>
                      <a:pt x="182" y="410"/>
                    </a:lnTo>
                    <a:lnTo>
                      <a:pt x="28" y="169"/>
                    </a:lnTo>
                    <a:lnTo>
                      <a:pt x="25" y="167"/>
                    </a:lnTo>
                    <a:lnTo>
                      <a:pt x="18" y="160"/>
                    </a:lnTo>
                    <a:lnTo>
                      <a:pt x="10" y="150"/>
                    </a:lnTo>
                    <a:lnTo>
                      <a:pt x="3" y="137"/>
                    </a:lnTo>
                    <a:lnTo>
                      <a:pt x="0" y="123"/>
                    </a:lnTo>
                    <a:lnTo>
                      <a:pt x="3" y="108"/>
                    </a:lnTo>
                    <a:lnTo>
                      <a:pt x="15" y="93"/>
                    </a:lnTo>
                    <a:lnTo>
                      <a:pt x="38" y="80"/>
                    </a:lnTo>
                    <a:lnTo>
                      <a:pt x="61" y="70"/>
                    </a:lnTo>
                    <a:lnTo>
                      <a:pt x="89" y="59"/>
                    </a:lnTo>
                    <a:lnTo>
                      <a:pt x="119" y="46"/>
                    </a:lnTo>
                    <a:lnTo>
                      <a:pt x="151" y="33"/>
                    </a:lnTo>
                    <a:lnTo>
                      <a:pt x="185" y="22"/>
                    </a:lnTo>
                    <a:lnTo>
                      <a:pt x="221" y="11"/>
                    </a:lnTo>
                    <a:lnTo>
                      <a:pt x="257" y="4"/>
                    </a:lnTo>
                    <a:lnTo>
                      <a:pt x="293" y="0"/>
                    </a:lnTo>
                    <a:lnTo>
                      <a:pt x="328" y="0"/>
                    </a:lnTo>
                    <a:lnTo>
                      <a:pt x="362" y="4"/>
                    </a:lnTo>
                    <a:lnTo>
                      <a:pt x="394" y="15"/>
                    </a:lnTo>
                    <a:lnTo>
                      <a:pt x="424" y="32"/>
                    </a:lnTo>
                    <a:lnTo>
                      <a:pt x="450" y="56"/>
                    </a:lnTo>
                    <a:lnTo>
                      <a:pt x="472" y="90"/>
                    </a:lnTo>
                    <a:lnTo>
                      <a:pt x="491" y="132"/>
                    </a:lnTo>
                    <a:lnTo>
                      <a:pt x="503" y="184"/>
                    </a:lnTo>
                    <a:close/>
                  </a:path>
                </a:pathLst>
              </a:custGeom>
              <a:solidFill>
                <a:srgbClr val="AD7C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853" name="Freeform 316"/>
              <p:cNvSpPr>
                <a:spLocks/>
              </p:cNvSpPr>
              <p:nvPr/>
            </p:nvSpPr>
            <p:spPr bwMode="auto">
              <a:xfrm>
                <a:off x="4191" y="2959"/>
                <a:ext cx="522" cy="583"/>
              </a:xfrm>
              <a:custGeom>
                <a:avLst/>
                <a:gdLst>
                  <a:gd name="T0" fmla="*/ 1 w 1044"/>
                  <a:gd name="T1" fmla="*/ 1 h 1165"/>
                  <a:gd name="T2" fmla="*/ 1 w 1044"/>
                  <a:gd name="T3" fmla="*/ 1 h 1165"/>
                  <a:gd name="T4" fmla="*/ 1 w 1044"/>
                  <a:gd name="T5" fmla="*/ 1 h 1165"/>
                  <a:gd name="T6" fmla="*/ 1 w 1044"/>
                  <a:gd name="T7" fmla="*/ 1 h 1165"/>
                  <a:gd name="T8" fmla="*/ 1 w 1044"/>
                  <a:gd name="T9" fmla="*/ 1 h 1165"/>
                  <a:gd name="T10" fmla="*/ 1 w 1044"/>
                  <a:gd name="T11" fmla="*/ 1 h 1165"/>
                  <a:gd name="T12" fmla="*/ 1 w 1044"/>
                  <a:gd name="T13" fmla="*/ 1 h 1165"/>
                  <a:gd name="T14" fmla="*/ 1 w 1044"/>
                  <a:gd name="T15" fmla="*/ 1 h 1165"/>
                  <a:gd name="T16" fmla="*/ 1 w 1044"/>
                  <a:gd name="T17" fmla="*/ 0 h 1165"/>
                  <a:gd name="T18" fmla="*/ 1 w 1044"/>
                  <a:gd name="T19" fmla="*/ 1 h 1165"/>
                  <a:gd name="T20" fmla="*/ 1 w 1044"/>
                  <a:gd name="T21" fmla="*/ 1 h 1165"/>
                  <a:gd name="T22" fmla="*/ 1 w 1044"/>
                  <a:gd name="T23" fmla="*/ 1 h 1165"/>
                  <a:gd name="T24" fmla="*/ 1 w 1044"/>
                  <a:gd name="T25" fmla="*/ 1 h 1165"/>
                  <a:gd name="T26" fmla="*/ 1 w 1044"/>
                  <a:gd name="T27" fmla="*/ 1 h 1165"/>
                  <a:gd name="T28" fmla="*/ 1 w 1044"/>
                  <a:gd name="T29" fmla="*/ 1 h 1165"/>
                  <a:gd name="T30" fmla="*/ 1 w 1044"/>
                  <a:gd name="T31" fmla="*/ 1 h 1165"/>
                  <a:gd name="T32" fmla="*/ 1 w 1044"/>
                  <a:gd name="T33" fmla="*/ 1 h 1165"/>
                  <a:gd name="T34" fmla="*/ 1 w 1044"/>
                  <a:gd name="T35" fmla="*/ 1 h 1165"/>
                  <a:gd name="T36" fmla="*/ 1 w 1044"/>
                  <a:gd name="T37" fmla="*/ 1 h 1165"/>
                  <a:gd name="T38" fmla="*/ 1 w 1044"/>
                  <a:gd name="T39" fmla="*/ 1 h 1165"/>
                  <a:gd name="T40" fmla="*/ 1 w 1044"/>
                  <a:gd name="T41" fmla="*/ 1 h 1165"/>
                  <a:gd name="T42" fmla="*/ 1 w 1044"/>
                  <a:gd name="T43" fmla="*/ 1 h 1165"/>
                  <a:gd name="T44" fmla="*/ 1 w 1044"/>
                  <a:gd name="T45" fmla="*/ 1 h 1165"/>
                  <a:gd name="T46" fmla="*/ 1 w 1044"/>
                  <a:gd name="T47" fmla="*/ 1 h 1165"/>
                  <a:gd name="T48" fmla="*/ 1 w 1044"/>
                  <a:gd name="T49" fmla="*/ 1 h 1165"/>
                  <a:gd name="T50" fmla="*/ 1 w 1044"/>
                  <a:gd name="T51" fmla="*/ 1 h 1165"/>
                  <a:gd name="T52" fmla="*/ 1 w 1044"/>
                  <a:gd name="T53" fmla="*/ 1 h 1165"/>
                  <a:gd name="T54" fmla="*/ 1 w 1044"/>
                  <a:gd name="T55" fmla="*/ 1 h 1165"/>
                  <a:gd name="T56" fmla="*/ 1 w 1044"/>
                  <a:gd name="T57" fmla="*/ 1 h 1165"/>
                  <a:gd name="T58" fmla="*/ 1 w 1044"/>
                  <a:gd name="T59" fmla="*/ 1 h 1165"/>
                  <a:gd name="T60" fmla="*/ 1 w 1044"/>
                  <a:gd name="T61" fmla="*/ 1 h 1165"/>
                  <a:gd name="T62" fmla="*/ 0 w 1044"/>
                  <a:gd name="T63" fmla="*/ 1 h 1165"/>
                  <a:gd name="T64" fmla="*/ 1 w 1044"/>
                  <a:gd name="T65" fmla="*/ 1 h 1165"/>
                  <a:gd name="T66" fmla="*/ 1 w 1044"/>
                  <a:gd name="T67" fmla="*/ 1 h 1165"/>
                  <a:gd name="T68" fmla="*/ 1 w 1044"/>
                  <a:gd name="T69" fmla="*/ 1 h 1165"/>
                  <a:gd name="T70" fmla="*/ 1 w 1044"/>
                  <a:gd name="T71" fmla="*/ 1 h 1165"/>
                  <a:gd name="T72" fmla="*/ 1 w 1044"/>
                  <a:gd name="T73" fmla="*/ 1 h 1165"/>
                  <a:gd name="T74" fmla="*/ 1 w 1044"/>
                  <a:gd name="T75" fmla="*/ 1 h 1165"/>
                  <a:gd name="T76" fmla="*/ 1 w 1044"/>
                  <a:gd name="T77" fmla="*/ 1 h 1165"/>
                  <a:gd name="T78" fmla="*/ 1 w 1044"/>
                  <a:gd name="T79" fmla="*/ 1 h 1165"/>
                  <a:gd name="T80" fmla="*/ 1 w 1044"/>
                  <a:gd name="T81" fmla="*/ 1 h 1165"/>
                  <a:gd name="T82" fmla="*/ 1 w 1044"/>
                  <a:gd name="T83" fmla="*/ 1 h 1165"/>
                  <a:gd name="T84" fmla="*/ 1 w 1044"/>
                  <a:gd name="T85" fmla="*/ 1 h 1165"/>
                  <a:gd name="T86" fmla="*/ 1 w 1044"/>
                  <a:gd name="T87" fmla="*/ 1 h 1165"/>
                  <a:gd name="T88" fmla="*/ 1 w 1044"/>
                  <a:gd name="T89" fmla="*/ 1 h 1165"/>
                  <a:gd name="T90" fmla="*/ 1 w 1044"/>
                  <a:gd name="T91" fmla="*/ 1 h 1165"/>
                  <a:gd name="T92" fmla="*/ 1 w 1044"/>
                  <a:gd name="T93" fmla="*/ 1 h 116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44"/>
                  <a:gd name="T142" fmla="*/ 0 h 1165"/>
                  <a:gd name="T143" fmla="*/ 1044 w 1044"/>
                  <a:gd name="T144" fmla="*/ 1165 h 116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44" h="1165">
                    <a:moveTo>
                      <a:pt x="1042" y="296"/>
                    </a:moveTo>
                    <a:lnTo>
                      <a:pt x="1043" y="288"/>
                    </a:lnTo>
                    <a:lnTo>
                      <a:pt x="1044" y="267"/>
                    </a:lnTo>
                    <a:lnTo>
                      <a:pt x="1044" y="236"/>
                    </a:lnTo>
                    <a:lnTo>
                      <a:pt x="1042" y="199"/>
                    </a:lnTo>
                    <a:lnTo>
                      <a:pt x="1035" y="158"/>
                    </a:lnTo>
                    <a:lnTo>
                      <a:pt x="1022" y="118"/>
                    </a:lnTo>
                    <a:lnTo>
                      <a:pt x="1001" y="82"/>
                    </a:lnTo>
                    <a:lnTo>
                      <a:pt x="972" y="54"/>
                    </a:lnTo>
                    <a:lnTo>
                      <a:pt x="955" y="42"/>
                    </a:lnTo>
                    <a:lnTo>
                      <a:pt x="938" y="32"/>
                    </a:lnTo>
                    <a:lnTo>
                      <a:pt x="919" y="24"/>
                    </a:lnTo>
                    <a:lnTo>
                      <a:pt x="902" y="16"/>
                    </a:lnTo>
                    <a:lnTo>
                      <a:pt x="884" y="10"/>
                    </a:lnTo>
                    <a:lnTo>
                      <a:pt x="866" y="5"/>
                    </a:lnTo>
                    <a:lnTo>
                      <a:pt x="848" y="2"/>
                    </a:lnTo>
                    <a:lnTo>
                      <a:pt x="831" y="0"/>
                    </a:lnTo>
                    <a:lnTo>
                      <a:pt x="813" y="0"/>
                    </a:lnTo>
                    <a:lnTo>
                      <a:pt x="796" y="1"/>
                    </a:lnTo>
                    <a:lnTo>
                      <a:pt x="779" y="3"/>
                    </a:lnTo>
                    <a:lnTo>
                      <a:pt x="763" y="8"/>
                    </a:lnTo>
                    <a:lnTo>
                      <a:pt x="748" y="13"/>
                    </a:lnTo>
                    <a:lnTo>
                      <a:pt x="733" y="21"/>
                    </a:lnTo>
                    <a:lnTo>
                      <a:pt x="719" y="31"/>
                    </a:lnTo>
                    <a:lnTo>
                      <a:pt x="705" y="41"/>
                    </a:lnTo>
                    <a:lnTo>
                      <a:pt x="853" y="215"/>
                    </a:lnTo>
                    <a:lnTo>
                      <a:pt x="557" y="400"/>
                    </a:lnTo>
                    <a:lnTo>
                      <a:pt x="529" y="410"/>
                    </a:lnTo>
                    <a:lnTo>
                      <a:pt x="527" y="406"/>
                    </a:lnTo>
                    <a:lnTo>
                      <a:pt x="520" y="396"/>
                    </a:lnTo>
                    <a:lnTo>
                      <a:pt x="509" y="380"/>
                    </a:lnTo>
                    <a:lnTo>
                      <a:pt x="497" y="360"/>
                    </a:lnTo>
                    <a:lnTo>
                      <a:pt x="479" y="338"/>
                    </a:lnTo>
                    <a:lnTo>
                      <a:pt x="461" y="315"/>
                    </a:lnTo>
                    <a:lnTo>
                      <a:pt x="441" y="293"/>
                    </a:lnTo>
                    <a:lnTo>
                      <a:pt x="419" y="273"/>
                    </a:lnTo>
                    <a:lnTo>
                      <a:pt x="398" y="255"/>
                    </a:lnTo>
                    <a:lnTo>
                      <a:pt x="374" y="241"/>
                    </a:lnTo>
                    <a:lnTo>
                      <a:pt x="351" y="230"/>
                    </a:lnTo>
                    <a:lnTo>
                      <a:pt x="330" y="222"/>
                    </a:lnTo>
                    <a:lnTo>
                      <a:pt x="309" y="216"/>
                    </a:lnTo>
                    <a:lnTo>
                      <a:pt x="289" y="211"/>
                    </a:lnTo>
                    <a:lnTo>
                      <a:pt x="271" y="210"/>
                    </a:lnTo>
                    <a:lnTo>
                      <a:pt x="256" y="210"/>
                    </a:lnTo>
                    <a:lnTo>
                      <a:pt x="248" y="211"/>
                    </a:lnTo>
                    <a:lnTo>
                      <a:pt x="237" y="215"/>
                    </a:lnTo>
                    <a:lnTo>
                      <a:pt x="225" y="220"/>
                    </a:lnTo>
                    <a:lnTo>
                      <a:pt x="210" y="226"/>
                    </a:lnTo>
                    <a:lnTo>
                      <a:pt x="195" y="235"/>
                    </a:lnTo>
                    <a:lnTo>
                      <a:pt x="177" y="245"/>
                    </a:lnTo>
                    <a:lnTo>
                      <a:pt x="160" y="256"/>
                    </a:lnTo>
                    <a:lnTo>
                      <a:pt x="142" y="270"/>
                    </a:lnTo>
                    <a:lnTo>
                      <a:pt x="123" y="285"/>
                    </a:lnTo>
                    <a:lnTo>
                      <a:pt x="106" y="303"/>
                    </a:lnTo>
                    <a:lnTo>
                      <a:pt x="89" y="321"/>
                    </a:lnTo>
                    <a:lnTo>
                      <a:pt x="73" y="341"/>
                    </a:lnTo>
                    <a:lnTo>
                      <a:pt x="56" y="362"/>
                    </a:lnTo>
                    <a:lnTo>
                      <a:pt x="44" y="387"/>
                    </a:lnTo>
                    <a:lnTo>
                      <a:pt x="31" y="412"/>
                    </a:lnTo>
                    <a:lnTo>
                      <a:pt x="22" y="438"/>
                    </a:lnTo>
                    <a:lnTo>
                      <a:pt x="14" y="468"/>
                    </a:lnTo>
                    <a:lnTo>
                      <a:pt x="7" y="502"/>
                    </a:lnTo>
                    <a:lnTo>
                      <a:pt x="2" y="539"/>
                    </a:lnTo>
                    <a:lnTo>
                      <a:pt x="0" y="577"/>
                    </a:lnTo>
                    <a:lnTo>
                      <a:pt x="0" y="618"/>
                    </a:lnTo>
                    <a:lnTo>
                      <a:pt x="2" y="661"/>
                    </a:lnTo>
                    <a:lnTo>
                      <a:pt x="9" y="705"/>
                    </a:lnTo>
                    <a:lnTo>
                      <a:pt x="20" y="748"/>
                    </a:lnTo>
                    <a:lnTo>
                      <a:pt x="33" y="793"/>
                    </a:lnTo>
                    <a:lnTo>
                      <a:pt x="53" y="837"/>
                    </a:lnTo>
                    <a:lnTo>
                      <a:pt x="77" y="880"/>
                    </a:lnTo>
                    <a:lnTo>
                      <a:pt x="106" y="921"/>
                    </a:lnTo>
                    <a:lnTo>
                      <a:pt x="142" y="962"/>
                    </a:lnTo>
                    <a:lnTo>
                      <a:pt x="183" y="1000"/>
                    </a:lnTo>
                    <a:lnTo>
                      <a:pt x="232" y="1034"/>
                    </a:lnTo>
                    <a:lnTo>
                      <a:pt x="287" y="1066"/>
                    </a:lnTo>
                    <a:lnTo>
                      <a:pt x="345" y="1094"/>
                    </a:lnTo>
                    <a:lnTo>
                      <a:pt x="400" y="1116"/>
                    </a:lnTo>
                    <a:lnTo>
                      <a:pt x="452" y="1134"/>
                    </a:lnTo>
                    <a:lnTo>
                      <a:pt x="501" y="1147"/>
                    </a:lnTo>
                    <a:lnTo>
                      <a:pt x="547" y="1157"/>
                    </a:lnTo>
                    <a:lnTo>
                      <a:pt x="591" y="1163"/>
                    </a:lnTo>
                    <a:lnTo>
                      <a:pt x="633" y="1165"/>
                    </a:lnTo>
                    <a:lnTo>
                      <a:pt x="671" y="1165"/>
                    </a:lnTo>
                    <a:lnTo>
                      <a:pt x="705" y="1163"/>
                    </a:lnTo>
                    <a:lnTo>
                      <a:pt x="737" y="1157"/>
                    </a:lnTo>
                    <a:lnTo>
                      <a:pt x="767" y="1150"/>
                    </a:lnTo>
                    <a:lnTo>
                      <a:pt x="794" y="1142"/>
                    </a:lnTo>
                    <a:lnTo>
                      <a:pt x="818" y="1132"/>
                    </a:lnTo>
                    <a:lnTo>
                      <a:pt x="839" y="1122"/>
                    </a:lnTo>
                    <a:lnTo>
                      <a:pt x="856" y="1109"/>
                    </a:lnTo>
                    <a:lnTo>
                      <a:pt x="871" y="1097"/>
                    </a:lnTo>
                    <a:lnTo>
                      <a:pt x="645" y="951"/>
                    </a:lnTo>
                    <a:lnTo>
                      <a:pt x="563" y="665"/>
                    </a:lnTo>
                    <a:lnTo>
                      <a:pt x="1042" y="296"/>
                    </a:lnTo>
                    <a:close/>
                  </a:path>
                </a:pathLst>
              </a:custGeom>
              <a:solidFill>
                <a:srgbClr val="7CD3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854" name="Freeform 317"/>
              <p:cNvSpPr>
                <a:spLocks/>
              </p:cNvSpPr>
              <p:nvPr/>
            </p:nvSpPr>
            <p:spPr bwMode="auto">
              <a:xfrm>
                <a:off x="4359" y="3198"/>
                <a:ext cx="125" cy="222"/>
              </a:xfrm>
              <a:custGeom>
                <a:avLst/>
                <a:gdLst>
                  <a:gd name="T0" fmla="*/ 1 w 250"/>
                  <a:gd name="T1" fmla="*/ 0 h 443"/>
                  <a:gd name="T2" fmla="*/ 1 w 250"/>
                  <a:gd name="T3" fmla="*/ 1 h 443"/>
                  <a:gd name="T4" fmla="*/ 1 w 250"/>
                  <a:gd name="T5" fmla="*/ 1 h 443"/>
                  <a:gd name="T6" fmla="*/ 1 w 250"/>
                  <a:gd name="T7" fmla="*/ 1 h 443"/>
                  <a:gd name="T8" fmla="*/ 1 w 250"/>
                  <a:gd name="T9" fmla="*/ 1 h 443"/>
                  <a:gd name="T10" fmla="*/ 1 w 250"/>
                  <a:gd name="T11" fmla="*/ 1 h 443"/>
                  <a:gd name="T12" fmla="*/ 0 w 250"/>
                  <a:gd name="T13" fmla="*/ 1 h 443"/>
                  <a:gd name="T14" fmla="*/ 1 w 250"/>
                  <a:gd name="T15" fmla="*/ 1 h 443"/>
                  <a:gd name="T16" fmla="*/ 1 w 250"/>
                  <a:gd name="T17" fmla="*/ 1 h 443"/>
                  <a:gd name="T18" fmla="*/ 1 w 250"/>
                  <a:gd name="T19" fmla="*/ 1 h 443"/>
                  <a:gd name="T20" fmla="*/ 1 w 250"/>
                  <a:gd name="T21" fmla="*/ 1 h 443"/>
                  <a:gd name="T22" fmla="*/ 1 w 250"/>
                  <a:gd name="T23" fmla="*/ 1 h 443"/>
                  <a:gd name="T24" fmla="*/ 1 w 250"/>
                  <a:gd name="T25" fmla="*/ 1 h 443"/>
                  <a:gd name="T26" fmla="*/ 1 w 250"/>
                  <a:gd name="T27" fmla="*/ 1 h 443"/>
                  <a:gd name="T28" fmla="*/ 1 w 250"/>
                  <a:gd name="T29" fmla="*/ 1 h 443"/>
                  <a:gd name="T30" fmla="*/ 1 w 250"/>
                  <a:gd name="T31" fmla="*/ 1 h 443"/>
                  <a:gd name="T32" fmla="*/ 1 w 250"/>
                  <a:gd name="T33" fmla="*/ 1 h 443"/>
                  <a:gd name="T34" fmla="*/ 1 w 250"/>
                  <a:gd name="T35" fmla="*/ 1 h 443"/>
                  <a:gd name="T36" fmla="*/ 1 w 250"/>
                  <a:gd name="T37" fmla="*/ 1 h 443"/>
                  <a:gd name="T38" fmla="*/ 1 w 250"/>
                  <a:gd name="T39" fmla="*/ 1 h 443"/>
                  <a:gd name="T40" fmla="*/ 1 w 250"/>
                  <a:gd name="T41" fmla="*/ 1 h 443"/>
                  <a:gd name="T42" fmla="*/ 1 w 250"/>
                  <a:gd name="T43" fmla="*/ 1 h 443"/>
                  <a:gd name="T44" fmla="*/ 1 w 250"/>
                  <a:gd name="T45" fmla="*/ 1 h 443"/>
                  <a:gd name="T46" fmla="*/ 1 w 250"/>
                  <a:gd name="T47" fmla="*/ 1 h 443"/>
                  <a:gd name="T48" fmla="*/ 1 w 250"/>
                  <a:gd name="T49" fmla="*/ 1 h 443"/>
                  <a:gd name="T50" fmla="*/ 1 w 250"/>
                  <a:gd name="T51" fmla="*/ 1 h 443"/>
                  <a:gd name="T52" fmla="*/ 1 w 250"/>
                  <a:gd name="T53" fmla="*/ 1 h 443"/>
                  <a:gd name="T54" fmla="*/ 1 w 250"/>
                  <a:gd name="T55" fmla="*/ 1 h 443"/>
                  <a:gd name="T56" fmla="*/ 1 w 250"/>
                  <a:gd name="T57" fmla="*/ 1 h 443"/>
                  <a:gd name="T58" fmla="*/ 1 w 250"/>
                  <a:gd name="T59" fmla="*/ 1 h 443"/>
                  <a:gd name="T60" fmla="*/ 1 w 250"/>
                  <a:gd name="T61" fmla="*/ 1 h 443"/>
                  <a:gd name="T62" fmla="*/ 1 w 250"/>
                  <a:gd name="T63" fmla="*/ 1 h 443"/>
                  <a:gd name="T64" fmla="*/ 1 w 250"/>
                  <a:gd name="T65" fmla="*/ 1 h 443"/>
                  <a:gd name="T66" fmla="*/ 1 w 250"/>
                  <a:gd name="T67" fmla="*/ 1 h 443"/>
                  <a:gd name="T68" fmla="*/ 1 w 250"/>
                  <a:gd name="T69" fmla="*/ 1 h 443"/>
                  <a:gd name="T70" fmla="*/ 1 w 250"/>
                  <a:gd name="T71" fmla="*/ 1 h 443"/>
                  <a:gd name="T72" fmla="*/ 1 w 250"/>
                  <a:gd name="T73" fmla="*/ 1 h 443"/>
                  <a:gd name="T74" fmla="*/ 1 w 250"/>
                  <a:gd name="T75" fmla="*/ 1 h 443"/>
                  <a:gd name="T76" fmla="*/ 1 w 250"/>
                  <a:gd name="T77" fmla="*/ 1 h 443"/>
                  <a:gd name="T78" fmla="*/ 1 w 250"/>
                  <a:gd name="T79" fmla="*/ 1 h 443"/>
                  <a:gd name="T80" fmla="*/ 1 w 250"/>
                  <a:gd name="T81" fmla="*/ 1 h 443"/>
                  <a:gd name="T82" fmla="*/ 1 w 250"/>
                  <a:gd name="T83" fmla="*/ 0 h 44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50"/>
                  <a:gd name="T127" fmla="*/ 0 h 443"/>
                  <a:gd name="T128" fmla="*/ 250 w 250"/>
                  <a:gd name="T129" fmla="*/ 443 h 44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50" h="443">
                    <a:moveTo>
                      <a:pt x="90" y="0"/>
                    </a:moveTo>
                    <a:lnTo>
                      <a:pt x="85" y="6"/>
                    </a:lnTo>
                    <a:lnTo>
                      <a:pt x="70" y="22"/>
                    </a:lnTo>
                    <a:lnTo>
                      <a:pt x="49" y="47"/>
                    </a:lnTo>
                    <a:lnTo>
                      <a:pt x="28" y="80"/>
                    </a:lnTo>
                    <a:lnTo>
                      <a:pt x="11" y="122"/>
                    </a:lnTo>
                    <a:lnTo>
                      <a:pt x="0" y="169"/>
                    </a:lnTo>
                    <a:lnTo>
                      <a:pt x="3" y="221"/>
                    </a:lnTo>
                    <a:lnTo>
                      <a:pt x="21" y="277"/>
                    </a:lnTo>
                    <a:lnTo>
                      <a:pt x="30" y="296"/>
                    </a:lnTo>
                    <a:lnTo>
                      <a:pt x="40" y="313"/>
                    </a:lnTo>
                    <a:lnTo>
                      <a:pt x="51" y="329"/>
                    </a:lnTo>
                    <a:lnTo>
                      <a:pt x="63" y="344"/>
                    </a:lnTo>
                    <a:lnTo>
                      <a:pt x="74" y="359"/>
                    </a:lnTo>
                    <a:lnTo>
                      <a:pt x="88" y="373"/>
                    </a:lnTo>
                    <a:lnTo>
                      <a:pt x="101" y="386"/>
                    </a:lnTo>
                    <a:lnTo>
                      <a:pt x="116" y="397"/>
                    </a:lnTo>
                    <a:lnTo>
                      <a:pt x="130" y="408"/>
                    </a:lnTo>
                    <a:lnTo>
                      <a:pt x="146" y="417"/>
                    </a:lnTo>
                    <a:lnTo>
                      <a:pt x="161" y="425"/>
                    </a:lnTo>
                    <a:lnTo>
                      <a:pt x="177" y="432"/>
                    </a:lnTo>
                    <a:lnTo>
                      <a:pt x="193" y="436"/>
                    </a:lnTo>
                    <a:lnTo>
                      <a:pt x="210" y="441"/>
                    </a:lnTo>
                    <a:lnTo>
                      <a:pt x="227" y="442"/>
                    </a:lnTo>
                    <a:lnTo>
                      <a:pt x="245" y="443"/>
                    </a:lnTo>
                    <a:lnTo>
                      <a:pt x="250" y="395"/>
                    </a:lnTo>
                    <a:lnTo>
                      <a:pt x="247" y="394"/>
                    </a:lnTo>
                    <a:lnTo>
                      <a:pt x="239" y="391"/>
                    </a:lnTo>
                    <a:lnTo>
                      <a:pt x="225" y="386"/>
                    </a:lnTo>
                    <a:lnTo>
                      <a:pt x="208" y="379"/>
                    </a:lnTo>
                    <a:lnTo>
                      <a:pt x="188" y="368"/>
                    </a:lnTo>
                    <a:lnTo>
                      <a:pt x="166" y="356"/>
                    </a:lnTo>
                    <a:lnTo>
                      <a:pt x="144" y="338"/>
                    </a:lnTo>
                    <a:lnTo>
                      <a:pt x="123" y="319"/>
                    </a:lnTo>
                    <a:lnTo>
                      <a:pt x="103" y="295"/>
                    </a:lnTo>
                    <a:lnTo>
                      <a:pt x="86" y="267"/>
                    </a:lnTo>
                    <a:lnTo>
                      <a:pt x="71" y="235"/>
                    </a:lnTo>
                    <a:lnTo>
                      <a:pt x="62" y="198"/>
                    </a:lnTo>
                    <a:lnTo>
                      <a:pt x="58" y="156"/>
                    </a:lnTo>
                    <a:lnTo>
                      <a:pt x="60" y="109"/>
                    </a:lnTo>
                    <a:lnTo>
                      <a:pt x="71" y="57"/>
                    </a:lnTo>
                    <a:lnTo>
                      <a:pt x="90" y="0"/>
                    </a:lnTo>
                    <a:close/>
                  </a:path>
                </a:pathLst>
              </a:custGeom>
              <a:solidFill>
                <a:srgbClr val="1475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855" name="Freeform 318"/>
              <p:cNvSpPr>
                <a:spLocks/>
              </p:cNvSpPr>
              <p:nvPr/>
            </p:nvSpPr>
            <p:spPr bwMode="auto">
              <a:xfrm>
                <a:off x="4336" y="3197"/>
                <a:ext cx="197" cy="256"/>
              </a:xfrm>
              <a:custGeom>
                <a:avLst/>
                <a:gdLst>
                  <a:gd name="T0" fmla="*/ 1 w 393"/>
                  <a:gd name="T1" fmla="*/ 0 h 512"/>
                  <a:gd name="T2" fmla="*/ 1 w 393"/>
                  <a:gd name="T3" fmla="*/ 1 h 512"/>
                  <a:gd name="T4" fmla="*/ 1 w 393"/>
                  <a:gd name="T5" fmla="*/ 1 h 512"/>
                  <a:gd name="T6" fmla="*/ 1 w 393"/>
                  <a:gd name="T7" fmla="*/ 1 h 512"/>
                  <a:gd name="T8" fmla="*/ 1 w 393"/>
                  <a:gd name="T9" fmla="*/ 1 h 512"/>
                  <a:gd name="T10" fmla="*/ 1 w 393"/>
                  <a:gd name="T11" fmla="*/ 1 h 512"/>
                  <a:gd name="T12" fmla="*/ 1 w 393"/>
                  <a:gd name="T13" fmla="*/ 1 h 512"/>
                  <a:gd name="T14" fmla="*/ 1 w 393"/>
                  <a:gd name="T15" fmla="*/ 1 h 512"/>
                  <a:gd name="T16" fmla="*/ 1 w 393"/>
                  <a:gd name="T17" fmla="*/ 1 h 512"/>
                  <a:gd name="T18" fmla="*/ 0 w 393"/>
                  <a:gd name="T19" fmla="*/ 1 h 512"/>
                  <a:gd name="T20" fmla="*/ 1 w 393"/>
                  <a:gd name="T21" fmla="*/ 1 h 512"/>
                  <a:gd name="T22" fmla="*/ 1 w 393"/>
                  <a:gd name="T23" fmla="*/ 1 h 512"/>
                  <a:gd name="T24" fmla="*/ 1 w 393"/>
                  <a:gd name="T25" fmla="*/ 1 h 512"/>
                  <a:gd name="T26" fmla="*/ 1 w 393"/>
                  <a:gd name="T27" fmla="*/ 1 h 512"/>
                  <a:gd name="T28" fmla="*/ 1 w 393"/>
                  <a:gd name="T29" fmla="*/ 1 h 512"/>
                  <a:gd name="T30" fmla="*/ 1 w 393"/>
                  <a:gd name="T31" fmla="*/ 1 h 512"/>
                  <a:gd name="T32" fmla="*/ 1 w 393"/>
                  <a:gd name="T33" fmla="*/ 1 h 512"/>
                  <a:gd name="T34" fmla="*/ 1 w 393"/>
                  <a:gd name="T35" fmla="*/ 1 h 512"/>
                  <a:gd name="T36" fmla="*/ 1 w 393"/>
                  <a:gd name="T37" fmla="*/ 1 h 512"/>
                  <a:gd name="T38" fmla="*/ 1 w 393"/>
                  <a:gd name="T39" fmla="*/ 1 h 512"/>
                  <a:gd name="T40" fmla="*/ 1 w 393"/>
                  <a:gd name="T41" fmla="*/ 1 h 512"/>
                  <a:gd name="T42" fmla="*/ 1 w 393"/>
                  <a:gd name="T43" fmla="*/ 1 h 512"/>
                  <a:gd name="T44" fmla="*/ 1 w 393"/>
                  <a:gd name="T45" fmla="*/ 1 h 512"/>
                  <a:gd name="T46" fmla="*/ 1 w 393"/>
                  <a:gd name="T47" fmla="*/ 1 h 512"/>
                  <a:gd name="T48" fmla="*/ 1 w 393"/>
                  <a:gd name="T49" fmla="*/ 1 h 512"/>
                  <a:gd name="T50" fmla="*/ 1 w 393"/>
                  <a:gd name="T51" fmla="*/ 1 h 512"/>
                  <a:gd name="T52" fmla="*/ 1 w 393"/>
                  <a:gd name="T53" fmla="*/ 1 h 512"/>
                  <a:gd name="T54" fmla="*/ 1 w 393"/>
                  <a:gd name="T55" fmla="*/ 1 h 512"/>
                  <a:gd name="T56" fmla="*/ 1 w 393"/>
                  <a:gd name="T57" fmla="*/ 1 h 512"/>
                  <a:gd name="T58" fmla="*/ 1 w 393"/>
                  <a:gd name="T59" fmla="*/ 1 h 512"/>
                  <a:gd name="T60" fmla="*/ 1 w 393"/>
                  <a:gd name="T61" fmla="*/ 1 h 512"/>
                  <a:gd name="T62" fmla="*/ 1 w 393"/>
                  <a:gd name="T63" fmla="*/ 1 h 512"/>
                  <a:gd name="T64" fmla="*/ 1 w 393"/>
                  <a:gd name="T65" fmla="*/ 1 h 512"/>
                  <a:gd name="T66" fmla="*/ 1 w 393"/>
                  <a:gd name="T67" fmla="*/ 0 h 5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93"/>
                  <a:gd name="T103" fmla="*/ 0 h 512"/>
                  <a:gd name="T104" fmla="*/ 393 w 393"/>
                  <a:gd name="T105" fmla="*/ 512 h 5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93" h="512">
                    <a:moveTo>
                      <a:pt x="131" y="0"/>
                    </a:moveTo>
                    <a:lnTo>
                      <a:pt x="126" y="5"/>
                    </a:lnTo>
                    <a:lnTo>
                      <a:pt x="113" y="18"/>
                    </a:lnTo>
                    <a:lnTo>
                      <a:pt x="96" y="36"/>
                    </a:lnTo>
                    <a:lnTo>
                      <a:pt x="75" y="63"/>
                    </a:lnTo>
                    <a:lnTo>
                      <a:pt x="52" y="94"/>
                    </a:lnTo>
                    <a:lnTo>
                      <a:pt x="31" y="128"/>
                    </a:lnTo>
                    <a:lnTo>
                      <a:pt x="15" y="168"/>
                    </a:lnTo>
                    <a:lnTo>
                      <a:pt x="4" y="208"/>
                    </a:lnTo>
                    <a:lnTo>
                      <a:pt x="0" y="250"/>
                    </a:lnTo>
                    <a:lnTo>
                      <a:pt x="7" y="294"/>
                    </a:lnTo>
                    <a:lnTo>
                      <a:pt x="27" y="337"/>
                    </a:lnTo>
                    <a:lnTo>
                      <a:pt x="61" y="378"/>
                    </a:lnTo>
                    <a:lnTo>
                      <a:pt x="113" y="418"/>
                    </a:lnTo>
                    <a:lnTo>
                      <a:pt x="185" y="453"/>
                    </a:lnTo>
                    <a:lnTo>
                      <a:pt x="277" y="486"/>
                    </a:lnTo>
                    <a:lnTo>
                      <a:pt x="393" y="512"/>
                    </a:lnTo>
                    <a:lnTo>
                      <a:pt x="367" y="449"/>
                    </a:lnTo>
                    <a:lnTo>
                      <a:pt x="361" y="447"/>
                    </a:lnTo>
                    <a:lnTo>
                      <a:pt x="346" y="445"/>
                    </a:lnTo>
                    <a:lnTo>
                      <a:pt x="323" y="439"/>
                    </a:lnTo>
                    <a:lnTo>
                      <a:pt x="294" y="431"/>
                    </a:lnTo>
                    <a:lnTo>
                      <a:pt x="261" y="421"/>
                    </a:lnTo>
                    <a:lnTo>
                      <a:pt x="225" y="406"/>
                    </a:lnTo>
                    <a:lnTo>
                      <a:pt x="188" y="389"/>
                    </a:lnTo>
                    <a:lnTo>
                      <a:pt x="152" y="366"/>
                    </a:lnTo>
                    <a:lnTo>
                      <a:pt x="120" y="339"/>
                    </a:lnTo>
                    <a:lnTo>
                      <a:pt x="93" y="308"/>
                    </a:lnTo>
                    <a:lnTo>
                      <a:pt x="72" y="272"/>
                    </a:lnTo>
                    <a:lnTo>
                      <a:pt x="59" y="230"/>
                    </a:lnTo>
                    <a:lnTo>
                      <a:pt x="57" y="183"/>
                    </a:lnTo>
                    <a:lnTo>
                      <a:pt x="67" y="128"/>
                    </a:lnTo>
                    <a:lnTo>
                      <a:pt x="91" y="6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856" name="Freeform 319"/>
              <p:cNvSpPr>
                <a:spLocks/>
              </p:cNvSpPr>
              <p:nvPr/>
            </p:nvSpPr>
            <p:spPr bwMode="auto">
              <a:xfrm>
                <a:off x="4773" y="2920"/>
                <a:ext cx="191" cy="304"/>
              </a:xfrm>
              <a:custGeom>
                <a:avLst/>
                <a:gdLst>
                  <a:gd name="T0" fmla="*/ 0 w 381"/>
                  <a:gd name="T1" fmla="*/ 0 h 610"/>
                  <a:gd name="T2" fmla="*/ 1 w 381"/>
                  <a:gd name="T3" fmla="*/ 0 h 610"/>
                  <a:gd name="T4" fmla="*/ 1 w 381"/>
                  <a:gd name="T5" fmla="*/ 0 h 610"/>
                  <a:gd name="T6" fmla="*/ 1 w 381"/>
                  <a:gd name="T7" fmla="*/ 0 h 610"/>
                  <a:gd name="T8" fmla="*/ 1 w 381"/>
                  <a:gd name="T9" fmla="*/ 0 h 610"/>
                  <a:gd name="T10" fmla="*/ 1 w 381"/>
                  <a:gd name="T11" fmla="*/ 0 h 610"/>
                  <a:gd name="T12" fmla="*/ 1 w 381"/>
                  <a:gd name="T13" fmla="*/ 0 h 610"/>
                  <a:gd name="T14" fmla="*/ 1 w 381"/>
                  <a:gd name="T15" fmla="*/ 0 h 610"/>
                  <a:gd name="T16" fmla="*/ 1 w 381"/>
                  <a:gd name="T17" fmla="*/ 0 h 610"/>
                  <a:gd name="T18" fmla="*/ 1 w 381"/>
                  <a:gd name="T19" fmla="*/ 0 h 610"/>
                  <a:gd name="T20" fmla="*/ 1 w 381"/>
                  <a:gd name="T21" fmla="*/ 0 h 610"/>
                  <a:gd name="T22" fmla="*/ 1 w 381"/>
                  <a:gd name="T23" fmla="*/ 0 h 610"/>
                  <a:gd name="T24" fmla="*/ 1 w 381"/>
                  <a:gd name="T25" fmla="*/ 0 h 610"/>
                  <a:gd name="T26" fmla="*/ 1 w 381"/>
                  <a:gd name="T27" fmla="*/ 0 h 610"/>
                  <a:gd name="T28" fmla="*/ 1 w 381"/>
                  <a:gd name="T29" fmla="*/ 0 h 610"/>
                  <a:gd name="T30" fmla="*/ 1 w 381"/>
                  <a:gd name="T31" fmla="*/ 0 h 610"/>
                  <a:gd name="T32" fmla="*/ 1 w 381"/>
                  <a:gd name="T33" fmla="*/ 0 h 610"/>
                  <a:gd name="T34" fmla="*/ 1 w 381"/>
                  <a:gd name="T35" fmla="*/ 0 h 610"/>
                  <a:gd name="T36" fmla="*/ 1 w 381"/>
                  <a:gd name="T37" fmla="*/ 0 h 610"/>
                  <a:gd name="T38" fmla="*/ 1 w 381"/>
                  <a:gd name="T39" fmla="*/ 0 h 610"/>
                  <a:gd name="T40" fmla="*/ 1 w 381"/>
                  <a:gd name="T41" fmla="*/ 0 h 610"/>
                  <a:gd name="T42" fmla="*/ 0 w 381"/>
                  <a:gd name="T43" fmla="*/ 0 h 6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81"/>
                  <a:gd name="T67" fmla="*/ 0 h 610"/>
                  <a:gd name="T68" fmla="*/ 381 w 381"/>
                  <a:gd name="T69" fmla="*/ 610 h 61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81" h="610">
                    <a:moveTo>
                      <a:pt x="0" y="403"/>
                    </a:moveTo>
                    <a:lnTo>
                      <a:pt x="62" y="329"/>
                    </a:lnTo>
                    <a:lnTo>
                      <a:pt x="109" y="179"/>
                    </a:lnTo>
                    <a:lnTo>
                      <a:pt x="116" y="67"/>
                    </a:lnTo>
                    <a:lnTo>
                      <a:pt x="302" y="0"/>
                    </a:lnTo>
                    <a:lnTo>
                      <a:pt x="305" y="5"/>
                    </a:lnTo>
                    <a:lnTo>
                      <a:pt x="313" y="17"/>
                    </a:lnTo>
                    <a:lnTo>
                      <a:pt x="325" y="36"/>
                    </a:lnTo>
                    <a:lnTo>
                      <a:pt x="337" y="59"/>
                    </a:lnTo>
                    <a:lnTo>
                      <a:pt x="351" y="84"/>
                    </a:lnTo>
                    <a:lnTo>
                      <a:pt x="363" y="110"/>
                    </a:lnTo>
                    <a:lnTo>
                      <a:pt x="372" y="135"/>
                    </a:lnTo>
                    <a:lnTo>
                      <a:pt x="375" y="157"/>
                    </a:lnTo>
                    <a:lnTo>
                      <a:pt x="378" y="184"/>
                    </a:lnTo>
                    <a:lnTo>
                      <a:pt x="380" y="226"/>
                    </a:lnTo>
                    <a:lnTo>
                      <a:pt x="381" y="279"/>
                    </a:lnTo>
                    <a:lnTo>
                      <a:pt x="381" y="340"/>
                    </a:lnTo>
                    <a:lnTo>
                      <a:pt x="375" y="406"/>
                    </a:lnTo>
                    <a:lnTo>
                      <a:pt x="365" y="475"/>
                    </a:lnTo>
                    <a:lnTo>
                      <a:pt x="345" y="544"/>
                    </a:lnTo>
                    <a:lnTo>
                      <a:pt x="318" y="610"/>
                    </a:lnTo>
                    <a:lnTo>
                      <a:pt x="0" y="403"/>
                    </a:lnTo>
                    <a:close/>
                  </a:path>
                </a:pathLst>
              </a:custGeom>
              <a:solidFill>
                <a:srgbClr val="7CD3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857" name="Freeform 320"/>
              <p:cNvSpPr>
                <a:spLocks/>
              </p:cNvSpPr>
              <p:nvPr/>
            </p:nvSpPr>
            <p:spPr bwMode="auto">
              <a:xfrm>
                <a:off x="4326" y="3489"/>
                <a:ext cx="295" cy="57"/>
              </a:xfrm>
              <a:custGeom>
                <a:avLst/>
                <a:gdLst>
                  <a:gd name="T0" fmla="*/ 0 w 591"/>
                  <a:gd name="T1" fmla="*/ 0 h 114"/>
                  <a:gd name="T2" fmla="*/ 0 w 591"/>
                  <a:gd name="T3" fmla="*/ 1 h 114"/>
                  <a:gd name="T4" fmla="*/ 0 w 591"/>
                  <a:gd name="T5" fmla="*/ 1 h 114"/>
                  <a:gd name="T6" fmla="*/ 0 w 591"/>
                  <a:gd name="T7" fmla="*/ 1 h 114"/>
                  <a:gd name="T8" fmla="*/ 0 w 591"/>
                  <a:gd name="T9" fmla="*/ 1 h 114"/>
                  <a:gd name="T10" fmla="*/ 0 w 591"/>
                  <a:gd name="T11" fmla="*/ 1 h 114"/>
                  <a:gd name="T12" fmla="*/ 0 w 591"/>
                  <a:gd name="T13" fmla="*/ 1 h 114"/>
                  <a:gd name="T14" fmla="*/ 0 w 591"/>
                  <a:gd name="T15" fmla="*/ 1 h 114"/>
                  <a:gd name="T16" fmla="*/ 0 w 591"/>
                  <a:gd name="T17" fmla="*/ 1 h 114"/>
                  <a:gd name="T18" fmla="*/ 0 w 591"/>
                  <a:gd name="T19" fmla="*/ 1 h 114"/>
                  <a:gd name="T20" fmla="*/ 0 w 591"/>
                  <a:gd name="T21" fmla="*/ 1 h 114"/>
                  <a:gd name="T22" fmla="*/ 0 w 591"/>
                  <a:gd name="T23" fmla="*/ 1 h 114"/>
                  <a:gd name="T24" fmla="*/ 0 w 591"/>
                  <a:gd name="T25" fmla="*/ 1 h 114"/>
                  <a:gd name="T26" fmla="*/ 0 w 591"/>
                  <a:gd name="T27" fmla="*/ 1 h 114"/>
                  <a:gd name="T28" fmla="*/ 0 w 591"/>
                  <a:gd name="T29" fmla="*/ 1 h 114"/>
                  <a:gd name="T30" fmla="*/ 0 w 591"/>
                  <a:gd name="T31" fmla="*/ 1 h 114"/>
                  <a:gd name="T32" fmla="*/ 0 w 591"/>
                  <a:gd name="T33" fmla="*/ 0 h 114"/>
                  <a:gd name="T34" fmla="*/ 0 w 591"/>
                  <a:gd name="T35" fmla="*/ 1 h 114"/>
                  <a:gd name="T36" fmla="*/ 0 w 591"/>
                  <a:gd name="T37" fmla="*/ 1 h 114"/>
                  <a:gd name="T38" fmla="*/ 0 w 591"/>
                  <a:gd name="T39" fmla="*/ 1 h 114"/>
                  <a:gd name="T40" fmla="*/ 0 w 591"/>
                  <a:gd name="T41" fmla="*/ 1 h 114"/>
                  <a:gd name="T42" fmla="*/ 0 w 591"/>
                  <a:gd name="T43" fmla="*/ 1 h 114"/>
                  <a:gd name="T44" fmla="*/ 0 w 591"/>
                  <a:gd name="T45" fmla="*/ 1 h 114"/>
                  <a:gd name="T46" fmla="*/ 0 w 591"/>
                  <a:gd name="T47" fmla="*/ 1 h 114"/>
                  <a:gd name="T48" fmla="*/ 0 w 591"/>
                  <a:gd name="T49" fmla="*/ 1 h 114"/>
                  <a:gd name="T50" fmla="*/ 0 w 591"/>
                  <a:gd name="T51" fmla="*/ 1 h 114"/>
                  <a:gd name="T52" fmla="*/ 0 w 591"/>
                  <a:gd name="T53" fmla="*/ 1 h 114"/>
                  <a:gd name="T54" fmla="*/ 0 w 591"/>
                  <a:gd name="T55" fmla="*/ 1 h 114"/>
                  <a:gd name="T56" fmla="*/ 0 w 591"/>
                  <a:gd name="T57" fmla="*/ 1 h 114"/>
                  <a:gd name="T58" fmla="*/ 0 w 591"/>
                  <a:gd name="T59" fmla="*/ 1 h 114"/>
                  <a:gd name="T60" fmla="*/ 0 w 591"/>
                  <a:gd name="T61" fmla="*/ 1 h 114"/>
                  <a:gd name="T62" fmla="*/ 0 w 591"/>
                  <a:gd name="T63" fmla="*/ 1 h 114"/>
                  <a:gd name="T64" fmla="*/ 0 w 591"/>
                  <a:gd name="T65" fmla="*/ 1 h 114"/>
                  <a:gd name="T66" fmla="*/ 0 w 591"/>
                  <a:gd name="T67" fmla="*/ 1 h 114"/>
                  <a:gd name="T68" fmla="*/ 0 w 591"/>
                  <a:gd name="T69" fmla="*/ 1 h 114"/>
                  <a:gd name="T70" fmla="*/ 0 w 591"/>
                  <a:gd name="T71" fmla="*/ 1 h 114"/>
                  <a:gd name="T72" fmla="*/ 0 w 591"/>
                  <a:gd name="T73" fmla="*/ 1 h 114"/>
                  <a:gd name="T74" fmla="*/ 0 w 591"/>
                  <a:gd name="T75" fmla="*/ 1 h 114"/>
                  <a:gd name="T76" fmla="*/ 0 w 591"/>
                  <a:gd name="T77" fmla="*/ 1 h 114"/>
                  <a:gd name="T78" fmla="*/ 0 w 591"/>
                  <a:gd name="T79" fmla="*/ 1 h 114"/>
                  <a:gd name="T80" fmla="*/ 0 w 591"/>
                  <a:gd name="T81" fmla="*/ 1 h 114"/>
                  <a:gd name="T82" fmla="*/ 0 w 591"/>
                  <a:gd name="T83" fmla="*/ 1 h 114"/>
                  <a:gd name="T84" fmla="*/ 0 w 591"/>
                  <a:gd name="T85" fmla="*/ 1 h 114"/>
                  <a:gd name="T86" fmla="*/ 0 w 591"/>
                  <a:gd name="T87" fmla="*/ 1 h 114"/>
                  <a:gd name="T88" fmla="*/ 0 w 591"/>
                  <a:gd name="T89" fmla="*/ 1 h 114"/>
                  <a:gd name="T90" fmla="*/ 0 w 591"/>
                  <a:gd name="T91" fmla="*/ 1 h 114"/>
                  <a:gd name="T92" fmla="*/ 0 w 591"/>
                  <a:gd name="T93" fmla="*/ 1 h 114"/>
                  <a:gd name="T94" fmla="*/ 0 w 591"/>
                  <a:gd name="T95" fmla="*/ 1 h 114"/>
                  <a:gd name="T96" fmla="*/ 0 w 591"/>
                  <a:gd name="T97" fmla="*/ 1 h 114"/>
                  <a:gd name="T98" fmla="*/ 0 w 591"/>
                  <a:gd name="T99" fmla="*/ 0 h 11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91"/>
                  <a:gd name="T151" fmla="*/ 0 h 114"/>
                  <a:gd name="T152" fmla="*/ 591 w 591"/>
                  <a:gd name="T153" fmla="*/ 114 h 11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91" h="114">
                    <a:moveTo>
                      <a:pt x="0" y="0"/>
                    </a:moveTo>
                    <a:lnTo>
                      <a:pt x="4" y="1"/>
                    </a:lnTo>
                    <a:lnTo>
                      <a:pt x="18" y="4"/>
                    </a:lnTo>
                    <a:lnTo>
                      <a:pt x="39" y="9"/>
                    </a:lnTo>
                    <a:lnTo>
                      <a:pt x="68" y="15"/>
                    </a:lnTo>
                    <a:lnTo>
                      <a:pt x="101" y="20"/>
                    </a:lnTo>
                    <a:lnTo>
                      <a:pt x="139" y="27"/>
                    </a:lnTo>
                    <a:lnTo>
                      <a:pt x="181" y="33"/>
                    </a:lnTo>
                    <a:lnTo>
                      <a:pt x="224" y="39"/>
                    </a:lnTo>
                    <a:lnTo>
                      <a:pt x="269" y="42"/>
                    </a:lnTo>
                    <a:lnTo>
                      <a:pt x="315" y="46"/>
                    </a:lnTo>
                    <a:lnTo>
                      <a:pt x="360" y="46"/>
                    </a:lnTo>
                    <a:lnTo>
                      <a:pt x="403" y="43"/>
                    </a:lnTo>
                    <a:lnTo>
                      <a:pt x="442" y="38"/>
                    </a:lnTo>
                    <a:lnTo>
                      <a:pt x="479" y="30"/>
                    </a:lnTo>
                    <a:lnTo>
                      <a:pt x="509" y="17"/>
                    </a:lnTo>
                    <a:lnTo>
                      <a:pt x="534" y="0"/>
                    </a:lnTo>
                    <a:lnTo>
                      <a:pt x="591" y="48"/>
                    </a:lnTo>
                    <a:lnTo>
                      <a:pt x="588" y="49"/>
                    </a:lnTo>
                    <a:lnTo>
                      <a:pt x="583" y="51"/>
                    </a:lnTo>
                    <a:lnTo>
                      <a:pt x="573" y="55"/>
                    </a:lnTo>
                    <a:lnTo>
                      <a:pt x="562" y="61"/>
                    </a:lnTo>
                    <a:lnTo>
                      <a:pt x="547" y="66"/>
                    </a:lnTo>
                    <a:lnTo>
                      <a:pt x="530" y="72"/>
                    </a:lnTo>
                    <a:lnTo>
                      <a:pt x="511" y="79"/>
                    </a:lnTo>
                    <a:lnTo>
                      <a:pt x="490" y="86"/>
                    </a:lnTo>
                    <a:lnTo>
                      <a:pt x="470" y="92"/>
                    </a:lnTo>
                    <a:lnTo>
                      <a:pt x="448" y="99"/>
                    </a:lnTo>
                    <a:lnTo>
                      <a:pt x="426" y="103"/>
                    </a:lnTo>
                    <a:lnTo>
                      <a:pt x="404" y="108"/>
                    </a:lnTo>
                    <a:lnTo>
                      <a:pt x="383" y="111"/>
                    </a:lnTo>
                    <a:lnTo>
                      <a:pt x="364" y="114"/>
                    </a:lnTo>
                    <a:lnTo>
                      <a:pt x="345" y="114"/>
                    </a:lnTo>
                    <a:lnTo>
                      <a:pt x="328" y="111"/>
                    </a:lnTo>
                    <a:lnTo>
                      <a:pt x="311" y="108"/>
                    </a:lnTo>
                    <a:lnTo>
                      <a:pt x="290" y="102"/>
                    </a:lnTo>
                    <a:lnTo>
                      <a:pt x="267" y="95"/>
                    </a:lnTo>
                    <a:lnTo>
                      <a:pt x="242" y="87"/>
                    </a:lnTo>
                    <a:lnTo>
                      <a:pt x="215" y="78"/>
                    </a:lnTo>
                    <a:lnTo>
                      <a:pt x="187" y="69"/>
                    </a:lnTo>
                    <a:lnTo>
                      <a:pt x="160" y="59"/>
                    </a:lnTo>
                    <a:lnTo>
                      <a:pt x="132" y="49"/>
                    </a:lnTo>
                    <a:lnTo>
                      <a:pt x="106" y="40"/>
                    </a:lnTo>
                    <a:lnTo>
                      <a:pt x="81" y="31"/>
                    </a:lnTo>
                    <a:lnTo>
                      <a:pt x="58" y="23"/>
                    </a:lnTo>
                    <a:lnTo>
                      <a:pt x="39" y="15"/>
                    </a:lnTo>
                    <a:lnTo>
                      <a:pt x="23" y="9"/>
                    </a:lnTo>
                    <a:lnTo>
                      <a:pt x="10" y="4"/>
                    </a:lnTo>
                    <a:lnTo>
                      <a:pt x="2" y="1"/>
                    </a:lnTo>
                    <a:lnTo>
                      <a:pt x="0" y="0"/>
                    </a:lnTo>
                    <a:close/>
                  </a:path>
                </a:pathLst>
              </a:custGeom>
              <a:solidFill>
                <a:srgbClr val="1475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858" name="Freeform 321"/>
              <p:cNvSpPr>
                <a:spLocks/>
              </p:cNvSpPr>
              <p:nvPr/>
            </p:nvSpPr>
            <p:spPr bwMode="auto">
              <a:xfrm>
                <a:off x="4883" y="2924"/>
                <a:ext cx="90" cy="297"/>
              </a:xfrm>
              <a:custGeom>
                <a:avLst/>
                <a:gdLst>
                  <a:gd name="T0" fmla="*/ 0 w 181"/>
                  <a:gd name="T1" fmla="*/ 0 h 595"/>
                  <a:gd name="T2" fmla="*/ 0 w 181"/>
                  <a:gd name="T3" fmla="*/ 0 h 595"/>
                  <a:gd name="T4" fmla="*/ 0 w 181"/>
                  <a:gd name="T5" fmla="*/ 0 h 595"/>
                  <a:gd name="T6" fmla="*/ 0 w 181"/>
                  <a:gd name="T7" fmla="*/ 0 h 595"/>
                  <a:gd name="T8" fmla="*/ 0 w 181"/>
                  <a:gd name="T9" fmla="*/ 0 h 595"/>
                  <a:gd name="T10" fmla="*/ 0 w 181"/>
                  <a:gd name="T11" fmla="*/ 0 h 595"/>
                  <a:gd name="T12" fmla="*/ 0 w 181"/>
                  <a:gd name="T13" fmla="*/ 0 h 595"/>
                  <a:gd name="T14" fmla="*/ 0 w 181"/>
                  <a:gd name="T15" fmla="*/ 0 h 595"/>
                  <a:gd name="T16" fmla="*/ 0 w 181"/>
                  <a:gd name="T17" fmla="*/ 0 h 595"/>
                  <a:gd name="T18" fmla="*/ 0 w 181"/>
                  <a:gd name="T19" fmla="*/ 0 h 595"/>
                  <a:gd name="T20" fmla="*/ 0 w 181"/>
                  <a:gd name="T21" fmla="*/ 0 h 595"/>
                  <a:gd name="T22" fmla="*/ 0 w 181"/>
                  <a:gd name="T23" fmla="*/ 0 h 595"/>
                  <a:gd name="T24" fmla="*/ 0 w 181"/>
                  <a:gd name="T25" fmla="*/ 0 h 595"/>
                  <a:gd name="T26" fmla="*/ 0 w 181"/>
                  <a:gd name="T27" fmla="*/ 0 h 595"/>
                  <a:gd name="T28" fmla="*/ 0 w 181"/>
                  <a:gd name="T29" fmla="*/ 0 h 595"/>
                  <a:gd name="T30" fmla="*/ 0 w 181"/>
                  <a:gd name="T31" fmla="*/ 0 h 595"/>
                  <a:gd name="T32" fmla="*/ 0 w 181"/>
                  <a:gd name="T33" fmla="*/ 0 h 595"/>
                  <a:gd name="T34" fmla="*/ 0 w 181"/>
                  <a:gd name="T35" fmla="*/ 0 h 595"/>
                  <a:gd name="T36" fmla="*/ 0 w 181"/>
                  <a:gd name="T37" fmla="*/ 0 h 595"/>
                  <a:gd name="T38" fmla="*/ 0 w 181"/>
                  <a:gd name="T39" fmla="*/ 0 h 595"/>
                  <a:gd name="T40" fmla="*/ 0 w 181"/>
                  <a:gd name="T41" fmla="*/ 0 h 595"/>
                  <a:gd name="T42" fmla="*/ 0 w 181"/>
                  <a:gd name="T43" fmla="*/ 0 h 595"/>
                  <a:gd name="T44" fmla="*/ 0 w 181"/>
                  <a:gd name="T45" fmla="*/ 0 h 595"/>
                  <a:gd name="T46" fmla="*/ 0 w 181"/>
                  <a:gd name="T47" fmla="*/ 0 h 595"/>
                  <a:gd name="T48" fmla="*/ 0 w 181"/>
                  <a:gd name="T49" fmla="*/ 0 h 595"/>
                  <a:gd name="T50" fmla="*/ 0 w 181"/>
                  <a:gd name="T51" fmla="*/ 0 h 595"/>
                  <a:gd name="T52" fmla="*/ 0 w 181"/>
                  <a:gd name="T53" fmla="*/ 0 h 595"/>
                  <a:gd name="T54" fmla="*/ 0 w 181"/>
                  <a:gd name="T55" fmla="*/ 0 h 595"/>
                  <a:gd name="T56" fmla="*/ 0 w 181"/>
                  <a:gd name="T57" fmla="*/ 0 h 595"/>
                  <a:gd name="T58" fmla="*/ 0 w 181"/>
                  <a:gd name="T59" fmla="*/ 0 h 595"/>
                  <a:gd name="T60" fmla="*/ 0 w 181"/>
                  <a:gd name="T61" fmla="*/ 0 h 595"/>
                  <a:gd name="T62" fmla="*/ 0 w 181"/>
                  <a:gd name="T63" fmla="*/ 0 h 595"/>
                  <a:gd name="T64" fmla="*/ 0 w 181"/>
                  <a:gd name="T65" fmla="*/ 0 h 595"/>
                  <a:gd name="T66" fmla="*/ 0 w 181"/>
                  <a:gd name="T67" fmla="*/ 0 h 59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1"/>
                  <a:gd name="T103" fmla="*/ 0 h 595"/>
                  <a:gd name="T104" fmla="*/ 181 w 181"/>
                  <a:gd name="T105" fmla="*/ 595 h 59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1" h="595">
                    <a:moveTo>
                      <a:pt x="0" y="65"/>
                    </a:moveTo>
                    <a:lnTo>
                      <a:pt x="7" y="69"/>
                    </a:lnTo>
                    <a:lnTo>
                      <a:pt x="23" y="85"/>
                    </a:lnTo>
                    <a:lnTo>
                      <a:pt x="46" y="117"/>
                    </a:lnTo>
                    <a:lnTo>
                      <a:pt x="70" y="164"/>
                    </a:lnTo>
                    <a:lnTo>
                      <a:pt x="92" y="231"/>
                    </a:lnTo>
                    <a:lnTo>
                      <a:pt x="106" y="321"/>
                    </a:lnTo>
                    <a:lnTo>
                      <a:pt x="107" y="436"/>
                    </a:lnTo>
                    <a:lnTo>
                      <a:pt x="93" y="579"/>
                    </a:lnTo>
                    <a:lnTo>
                      <a:pt x="104" y="595"/>
                    </a:lnTo>
                    <a:lnTo>
                      <a:pt x="108" y="585"/>
                    </a:lnTo>
                    <a:lnTo>
                      <a:pt x="120" y="558"/>
                    </a:lnTo>
                    <a:lnTo>
                      <a:pt x="136" y="519"/>
                    </a:lnTo>
                    <a:lnTo>
                      <a:pt x="153" y="469"/>
                    </a:lnTo>
                    <a:lnTo>
                      <a:pt x="168" y="415"/>
                    </a:lnTo>
                    <a:lnTo>
                      <a:pt x="178" y="359"/>
                    </a:lnTo>
                    <a:lnTo>
                      <a:pt x="181" y="306"/>
                    </a:lnTo>
                    <a:lnTo>
                      <a:pt x="173" y="257"/>
                    </a:lnTo>
                    <a:lnTo>
                      <a:pt x="159" y="212"/>
                    </a:lnTo>
                    <a:lnTo>
                      <a:pt x="145" y="167"/>
                    </a:lnTo>
                    <a:lnTo>
                      <a:pt x="132" y="124"/>
                    </a:lnTo>
                    <a:lnTo>
                      <a:pt x="120" y="83"/>
                    </a:lnTo>
                    <a:lnTo>
                      <a:pt x="106" y="49"/>
                    </a:lnTo>
                    <a:lnTo>
                      <a:pt x="91" y="22"/>
                    </a:lnTo>
                    <a:lnTo>
                      <a:pt x="74" y="5"/>
                    </a:lnTo>
                    <a:lnTo>
                      <a:pt x="53" y="0"/>
                    </a:lnTo>
                    <a:lnTo>
                      <a:pt x="33" y="5"/>
                    </a:lnTo>
                    <a:lnTo>
                      <a:pt x="19" y="13"/>
                    </a:lnTo>
                    <a:lnTo>
                      <a:pt x="10" y="23"/>
                    </a:lnTo>
                    <a:lnTo>
                      <a:pt x="4" y="35"/>
                    </a:lnTo>
                    <a:lnTo>
                      <a:pt x="1" y="46"/>
                    </a:lnTo>
                    <a:lnTo>
                      <a:pt x="0" y="56"/>
                    </a:lnTo>
                    <a:lnTo>
                      <a:pt x="0" y="62"/>
                    </a:lnTo>
                    <a:lnTo>
                      <a:pt x="0" y="65"/>
                    </a:lnTo>
                    <a:close/>
                  </a:path>
                </a:pathLst>
              </a:custGeom>
              <a:solidFill>
                <a:srgbClr val="1475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859" name="Freeform 322"/>
              <p:cNvSpPr>
                <a:spLocks/>
              </p:cNvSpPr>
              <p:nvPr/>
            </p:nvSpPr>
            <p:spPr bwMode="auto">
              <a:xfrm>
                <a:off x="4186" y="3062"/>
                <a:ext cx="262" cy="226"/>
              </a:xfrm>
              <a:custGeom>
                <a:avLst/>
                <a:gdLst>
                  <a:gd name="T0" fmla="*/ 1 w 524"/>
                  <a:gd name="T1" fmla="*/ 0 h 453"/>
                  <a:gd name="T2" fmla="*/ 1 w 524"/>
                  <a:gd name="T3" fmla="*/ 0 h 453"/>
                  <a:gd name="T4" fmla="*/ 1 w 524"/>
                  <a:gd name="T5" fmla="*/ 0 h 453"/>
                  <a:gd name="T6" fmla="*/ 1 w 524"/>
                  <a:gd name="T7" fmla="*/ 0 h 453"/>
                  <a:gd name="T8" fmla="*/ 1 w 524"/>
                  <a:gd name="T9" fmla="*/ 0 h 453"/>
                  <a:gd name="T10" fmla="*/ 1 w 524"/>
                  <a:gd name="T11" fmla="*/ 0 h 453"/>
                  <a:gd name="T12" fmla="*/ 1 w 524"/>
                  <a:gd name="T13" fmla="*/ 0 h 453"/>
                  <a:gd name="T14" fmla="*/ 1 w 524"/>
                  <a:gd name="T15" fmla="*/ 0 h 453"/>
                  <a:gd name="T16" fmla="*/ 1 w 524"/>
                  <a:gd name="T17" fmla="*/ 0 h 453"/>
                  <a:gd name="T18" fmla="*/ 1 w 524"/>
                  <a:gd name="T19" fmla="*/ 0 h 453"/>
                  <a:gd name="T20" fmla="*/ 1 w 524"/>
                  <a:gd name="T21" fmla="*/ 0 h 453"/>
                  <a:gd name="T22" fmla="*/ 1 w 524"/>
                  <a:gd name="T23" fmla="*/ 0 h 453"/>
                  <a:gd name="T24" fmla="*/ 1 w 524"/>
                  <a:gd name="T25" fmla="*/ 0 h 453"/>
                  <a:gd name="T26" fmla="*/ 1 w 524"/>
                  <a:gd name="T27" fmla="*/ 0 h 453"/>
                  <a:gd name="T28" fmla="*/ 1 w 524"/>
                  <a:gd name="T29" fmla="*/ 0 h 453"/>
                  <a:gd name="T30" fmla="*/ 1 w 524"/>
                  <a:gd name="T31" fmla="*/ 0 h 453"/>
                  <a:gd name="T32" fmla="*/ 0 w 524"/>
                  <a:gd name="T33" fmla="*/ 0 h 453"/>
                  <a:gd name="T34" fmla="*/ 1 w 524"/>
                  <a:gd name="T35" fmla="*/ 0 h 453"/>
                  <a:gd name="T36" fmla="*/ 1 w 524"/>
                  <a:gd name="T37" fmla="*/ 0 h 453"/>
                  <a:gd name="T38" fmla="*/ 1 w 524"/>
                  <a:gd name="T39" fmla="*/ 0 h 453"/>
                  <a:gd name="T40" fmla="*/ 1 w 524"/>
                  <a:gd name="T41" fmla="*/ 0 h 453"/>
                  <a:gd name="T42" fmla="*/ 1 w 524"/>
                  <a:gd name="T43" fmla="*/ 0 h 453"/>
                  <a:gd name="T44" fmla="*/ 1 w 524"/>
                  <a:gd name="T45" fmla="*/ 0 h 453"/>
                  <a:gd name="T46" fmla="*/ 1 w 524"/>
                  <a:gd name="T47" fmla="*/ 0 h 453"/>
                  <a:gd name="T48" fmla="*/ 1 w 524"/>
                  <a:gd name="T49" fmla="*/ 0 h 453"/>
                  <a:gd name="T50" fmla="*/ 1 w 524"/>
                  <a:gd name="T51" fmla="*/ 0 h 453"/>
                  <a:gd name="T52" fmla="*/ 1 w 524"/>
                  <a:gd name="T53" fmla="*/ 0 h 453"/>
                  <a:gd name="T54" fmla="*/ 1 w 524"/>
                  <a:gd name="T55" fmla="*/ 0 h 453"/>
                  <a:gd name="T56" fmla="*/ 1 w 524"/>
                  <a:gd name="T57" fmla="*/ 0 h 453"/>
                  <a:gd name="T58" fmla="*/ 1 w 524"/>
                  <a:gd name="T59" fmla="*/ 0 h 453"/>
                  <a:gd name="T60" fmla="*/ 1 w 524"/>
                  <a:gd name="T61" fmla="*/ 0 h 453"/>
                  <a:gd name="T62" fmla="*/ 1 w 524"/>
                  <a:gd name="T63" fmla="*/ 0 h 453"/>
                  <a:gd name="T64" fmla="*/ 1 w 524"/>
                  <a:gd name="T65" fmla="*/ 0 h 453"/>
                  <a:gd name="T66" fmla="*/ 1 w 524"/>
                  <a:gd name="T67" fmla="*/ 0 h 453"/>
                  <a:gd name="T68" fmla="*/ 1 w 524"/>
                  <a:gd name="T69" fmla="*/ 0 h 453"/>
                  <a:gd name="T70" fmla="*/ 1 w 524"/>
                  <a:gd name="T71" fmla="*/ 0 h 453"/>
                  <a:gd name="T72" fmla="*/ 1 w 524"/>
                  <a:gd name="T73" fmla="*/ 0 h 453"/>
                  <a:gd name="T74" fmla="*/ 1 w 524"/>
                  <a:gd name="T75" fmla="*/ 0 h 453"/>
                  <a:gd name="T76" fmla="*/ 1 w 524"/>
                  <a:gd name="T77" fmla="*/ 0 h 453"/>
                  <a:gd name="T78" fmla="*/ 1 w 524"/>
                  <a:gd name="T79" fmla="*/ 0 h 453"/>
                  <a:gd name="T80" fmla="*/ 1 w 524"/>
                  <a:gd name="T81" fmla="*/ 0 h 453"/>
                  <a:gd name="T82" fmla="*/ 1 w 524"/>
                  <a:gd name="T83" fmla="*/ 0 h 453"/>
                  <a:gd name="T84" fmla="*/ 1 w 524"/>
                  <a:gd name="T85" fmla="*/ 0 h 453"/>
                  <a:gd name="T86" fmla="*/ 1 w 524"/>
                  <a:gd name="T87" fmla="*/ 0 h 453"/>
                  <a:gd name="T88" fmla="*/ 1 w 524"/>
                  <a:gd name="T89" fmla="*/ 0 h 453"/>
                  <a:gd name="T90" fmla="*/ 1 w 524"/>
                  <a:gd name="T91" fmla="*/ 0 h 453"/>
                  <a:gd name="T92" fmla="*/ 1 w 524"/>
                  <a:gd name="T93" fmla="*/ 0 h 453"/>
                  <a:gd name="T94" fmla="*/ 1 w 524"/>
                  <a:gd name="T95" fmla="*/ 0 h 453"/>
                  <a:gd name="T96" fmla="*/ 1 w 524"/>
                  <a:gd name="T97" fmla="*/ 0 h 45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4"/>
                  <a:gd name="T148" fmla="*/ 0 h 453"/>
                  <a:gd name="T149" fmla="*/ 524 w 524"/>
                  <a:gd name="T150" fmla="*/ 453 h 45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4" h="453">
                    <a:moveTo>
                      <a:pt x="524" y="178"/>
                    </a:moveTo>
                    <a:lnTo>
                      <a:pt x="519" y="175"/>
                    </a:lnTo>
                    <a:lnTo>
                      <a:pt x="508" y="167"/>
                    </a:lnTo>
                    <a:lnTo>
                      <a:pt x="488" y="155"/>
                    </a:lnTo>
                    <a:lnTo>
                      <a:pt x="463" y="143"/>
                    </a:lnTo>
                    <a:lnTo>
                      <a:pt x="432" y="129"/>
                    </a:lnTo>
                    <a:lnTo>
                      <a:pt x="397" y="117"/>
                    </a:lnTo>
                    <a:lnTo>
                      <a:pt x="358" y="109"/>
                    </a:lnTo>
                    <a:lnTo>
                      <a:pt x="318" y="105"/>
                    </a:lnTo>
                    <a:lnTo>
                      <a:pt x="274" y="108"/>
                    </a:lnTo>
                    <a:lnTo>
                      <a:pt x="230" y="120"/>
                    </a:lnTo>
                    <a:lnTo>
                      <a:pt x="186" y="140"/>
                    </a:lnTo>
                    <a:lnTo>
                      <a:pt x="144" y="173"/>
                    </a:lnTo>
                    <a:lnTo>
                      <a:pt x="103" y="219"/>
                    </a:lnTo>
                    <a:lnTo>
                      <a:pt x="64" y="280"/>
                    </a:lnTo>
                    <a:lnTo>
                      <a:pt x="30" y="357"/>
                    </a:lnTo>
                    <a:lnTo>
                      <a:pt x="0" y="453"/>
                    </a:lnTo>
                    <a:lnTo>
                      <a:pt x="1" y="442"/>
                    </a:lnTo>
                    <a:lnTo>
                      <a:pt x="3" y="416"/>
                    </a:lnTo>
                    <a:lnTo>
                      <a:pt x="9" y="378"/>
                    </a:lnTo>
                    <a:lnTo>
                      <a:pt x="16" y="333"/>
                    </a:lnTo>
                    <a:lnTo>
                      <a:pt x="24" y="284"/>
                    </a:lnTo>
                    <a:lnTo>
                      <a:pt x="34" y="239"/>
                    </a:lnTo>
                    <a:lnTo>
                      <a:pt x="46" y="201"/>
                    </a:lnTo>
                    <a:lnTo>
                      <a:pt x="60" y="175"/>
                    </a:lnTo>
                    <a:lnTo>
                      <a:pt x="76" y="153"/>
                    </a:lnTo>
                    <a:lnTo>
                      <a:pt x="96" y="128"/>
                    </a:lnTo>
                    <a:lnTo>
                      <a:pt x="118" y="99"/>
                    </a:lnTo>
                    <a:lnTo>
                      <a:pt x="143" y="70"/>
                    </a:lnTo>
                    <a:lnTo>
                      <a:pt x="167" y="44"/>
                    </a:lnTo>
                    <a:lnTo>
                      <a:pt x="190" y="22"/>
                    </a:lnTo>
                    <a:lnTo>
                      <a:pt x="212" y="7"/>
                    </a:lnTo>
                    <a:lnTo>
                      <a:pt x="231" y="0"/>
                    </a:lnTo>
                    <a:lnTo>
                      <a:pt x="250" y="0"/>
                    </a:lnTo>
                    <a:lnTo>
                      <a:pt x="272" y="1"/>
                    </a:lnTo>
                    <a:lnTo>
                      <a:pt x="292" y="4"/>
                    </a:lnTo>
                    <a:lnTo>
                      <a:pt x="314" y="9"/>
                    </a:lnTo>
                    <a:lnTo>
                      <a:pt x="333" y="14"/>
                    </a:lnTo>
                    <a:lnTo>
                      <a:pt x="348" y="17"/>
                    </a:lnTo>
                    <a:lnTo>
                      <a:pt x="358" y="20"/>
                    </a:lnTo>
                    <a:lnTo>
                      <a:pt x="361" y="22"/>
                    </a:lnTo>
                    <a:lnTo>
                      <a:pt x="367" y="25"/>
                    </a:lnTo>
                    <a:lnTo>
                      <a:pt x="384" y="34"/>
                    </a:lnTo>
                    <a:lnTo>
                      <a:pt x="408" y="50"/>
                    </a:lnTo>
                    <a:lnTo>
                      <a:pt x="436" y="70"/>
                    </a:lnTo>
                    <a:lnTo>
                      <a:pt x="464" y="93"/>
                    </a:lnTo>
                    <a:lnTo>
                      <a:pt x="490" y="120"/>
                    </a:lnTo>
                    <a:lnTo>
                      <a:pt x="511" y="148"/>
                    </a:lnTo>
                    <a:lnTo>
                      <a:pt x="524" y="178"/>
                    </a:lnTo>
                    <a:close/>
                  </a:path>
                </a:pathLst>
              </a:custGeom>
              <a:solidFill>
                <a:srgbClr val="1475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860" name="Freeform 323"/>
              <p:cNvSpPr>
                <a:spLocks/>
              </p:cNvSpPr>
              <p:nvPr/>
            </p:nvSpPr>
            <p:spPr bwMode="auto">
              <a:xfrm>
                <a:off x="4167" y="3043"/>
                <a:ext cx="458" cy="516"/>
              </a:xfrm>
              <a:custGeom>
                <a:avLst/>
                <a:gdLst>
                  <a:gd name="T0" fmla="*/ 1 w 916"/>
                  <a:gd name="T1" fmla="*/ 1 h 1031"/>
                  <a:gd name="T2" fmla="*/ 1 w 916"/>
                  <a:gd name="T3" fmla="*/ 1 h 1031"/>
                  <a:gd name="T4" fmla="*/ 1 w 916"/>
                  <a:gd name="T5" fmla="*/ 1 h 1031"/>
                  <a:gd name="T6" fmla="*/ 1 w 916"/>
                  <a:gd name="T7" fmla="*/ 1 h 1031"/>
                  <a:gd name="T8" fmla="*/ 1 w 916"/>
                  <a:gd name="T9" fmla="*/ 1 h 1031"/>
                  <a:gd name="T10" fmla="*/ 1 w 916"/>
                  <a:gd name="T11" fmla="*/ 1 h 1031"/>
                  <a:gd name="T12" fmla="*/ 1 w 916"/>
                  <a:gd name="T13" fmla="*/ 1 h 1031"/>
                  <a:gd name="T14" fmla="*/ 1 w 916"/>
                  <a:gd name="T15" fmla="*/ 1 h 1031"/>
                  <a:gd name="T16" fmla="*/ 1 w 916"/>
                  <a:gd name="T17" fmla="*/ 1 h 1031"/>
                  <a:gd name="T18" fmla="*/ 1 w 916"/>
                  <a:gd name="T19" fmla="*/ 1 h 1031"/>
                  <a:gd name="T20" fmla="*/ 1 w 916"/>
                  <a:gd name="T21" fmla="*/ 1 h 1031"/>
                  <a:gd name="T22" fmla="*/ 1 w 916"/>
                  <a:gd name="T23" fmla="*/ 1 h 1031"/>
                  <a:gd name="T24" fmla="*/ 1 w 916"/>
                  <a:gd name="T25" fmla="*/ 1 h 1031"/>
                  <a:gd name="T26" fmla="*/ 1 w 916"/>
                  <a:gd name="T27" fmla="*/ 1 h 1031"/>
                  <a:gd name="T28" fmla="*/ 1 w 916"/>
                  <a:gd name="T29" fmla="*/ 1 h 1031"/>
                  <a:gd name="T30" fmla="*/ 1 w 916"/>
                  <a:gd name="T31" fmla="*/ 1 h 1031"/>
                  <a:gd name="T32" fmla="*/ 1 w 916"/>
                  <a:gd name="T33" fmla="*/ 1 h 1031"/>
                  <a:gd name="T34" fmla="*/ 1 w 916"/>
                  <a:gd name="T35" fmla="*/ 1 h 1031"/>
                  <a:gd name="T36" fmla="*/ 1 w 916"/>
                  <a:gd name="T37" fmla="*/ 1 h 1031"/>
                  <a:gd name="T38" fmla="*/ 1 w 916"/>
                  <a:gd name="T39" fmla="*/ 1 h 1031"/>
                  <a:gd name="T40" fmla="*/ 1 w 916"/>
                  <a:gd name="T41" fmla="*/ 1 h 1031"/>
                  <a:gd name="T42" fmla="*/ 1 w 916"/>
                  <a:gd name="T43" fmla="*/ 1 h 1031"/>
                  <a:gd name="T44" fmla="*/ 1 w 916"/>
                  <a:gd name="T45" fmla="*/ 1 h 1031"/>
                  <a:gd name="T46" fmla="*/ 1 w 916"/>
                  <a:gd name="T47" fmla="*/ 1 h 1031"/>
                  <a:gd name="T48" fmla="*/ 1 w 916"/>
                  <a:gd name="T49" fmla="*/ 1 h 1031"/>
                  <a:gd name="T50" fmla="*/ 1 w 916"/>
                  <a:gd name="T51" fmla="*/ 1 h 1031"/>
                  <a:gd name="T52" fmla="*/ 1 w 916"/>
                  <a:gd name="T53" fmla="*/ 1 h 1031"/>
                  <a:gd name="T54" fmla="*/ 1 w 916"/>
                  <a:gd name="T55" fmla="*/ 1 h 1031"/>
                  <a:gd name="T56" fmla="*/ 1 w 916"/>
                  <a:gd name="T57" fmla="*/ 1 h 1031"/>
                  <a:gd name="T58" fmla="*/ 1 w 916"/>
                  <a:gd name="T59" fmla="*/ 1 h 1031"/>
                  <a:gd name="T60" fmla="*/ 1 w 916"/>
                  <a:gd name="T61" fmla="*/ 1 h 1031"/>
                  <a:gd name="T62" fmla="*/ 1 w 916"/>
                  <a:gd name="T63" fmla="*/ 1 h 1031"/>
                  <a:gd name="T64" fmla="*/ 1 w 916"/>
                  <a:gd name="T65" fmla="*/ 1 h 1031"/>
                  <a:gd name="T66" fmla="*/ 1 w 916"/>
                  <a:gd name="T67" fmla="*/ 1 h 1031"/>
                  <a:gd name="T68" fmla="*/ 1 w 916"/>
                  <a:gd name="T69" fmla="*/ 1 h 1031"/>
                  <a:gd name="T70" fmla="*/ 1 w 916"/>
                  <a:gd name="T71" fmla="*/ 1 h 1031"/>
                  <a:gd name="T72" fmla="*/ 1 w 916"/>
                  <a:gd name="T73" fmla="*/ 1 h 1031"/>
                  <a:gd name="T74" fmla="*/ 1 w 916"/>
                  <a:gd name="T75" fmla="*/ 1 h 1031"/>
                  <a:gd name="T76" fmla="*/ 1 w 916"/>
                  <a:gd name="T77" fmla="*/ 1 h 1031"/>
                  <a:gd name="T78" fmla="*/ 1 w 916"/>
                  <a:gd name="T79" fmla="*/ 1 h 1031"/>
                  <a:gd name="T80" fmla="*/ 1 w 916"/>
                  <a:gd name="T81" fmla="*/ 1 h 1031"/>
                  <a:gd name="T82" fmla="*/ 1 w 916"/>
                  <a:gd name="T83" fmla="*/ 1 h 1031"/>
                  <a:gd name="T84" fmla="*/ 1 w 916"/>
                  <a:gd name="T85" fmla="*/ 1 h 1031"/>
                  <a:gd name="T86" fmla="*/ 1 w 916"/>
                  <a:gd name="T87" fmla="*/ 1 h 1031"/>
                  <a:gd name="T88" fmla="*/ 1 w 916"/>
                  <a:gd name="T89" fmla="*/ 1 h 1031"/>
                  <a:gd name="T90" fmla="*/ 1 w 916"/>
                  <a:gd name="T91" fmla="*/ 1 h 1031"/>
                  <a:gd name="T92" fmla="*/ 1 w 916"/>
                  <a:gd name="T93" fmla="*/ 1 h 1031"/>
                  <a:gd name="T94" fmla="*/ 1 w 916"/>
                  <a:gd name="T95" fmla="*/ 1 h 1031"/>
                  <a:gd name="T96" fmla="*/ 1 w 916"/>
                  <a:gd name="T97" fmla="*/ 1 h 103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16"/>
                  <a:gd name="T148" fmla="*/ 0 h 1031"/>
                  <a:gd name="T149" fmla="*/ 916 w 916"/>
                  <a:gd name="T150" fmla="*/ 1031 h 103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16" h="1031">
                    <a:moveTo>
                      <a:pt x="561" y="215"/>
                    </a:moveTo>
                    <a:lnTo>
                      <a:pt x="560" y="213"/>
                    </a:lnTo>
                    <a:lnTo>
                      <a:pt x="559" y="206"/>
                    </a:lnTo>
                    <a:lnTo>
                      <a:pt x="555" y="197"/>
                    </a:lnTo>
                    <a:lnTo>
                      <a:pt x="551" y="183"/>
                    </a:lnTo>
                    <a:lnTo>
                      <a:pt x="544" y="168"/>
                    </a:lnTo>
                    <a:lnTo>
                      <a:pt x="536" y="150"/>
                    </a:lnTo>
                    <a:lnTo>
                      <a:pt x="526" y="131"/>
                    </a:lnTo>
                    <a:lnTo>
                      <a:pt x="515" y="112"/>
                    </a:lnTo>
                    <a:lnTo>
                      <a:pt x="501" y="92"/>
                    </a:lnTo>
                    <a:lnTo>
                      <a:pt x="485" y="74"/>
                    </a:lnTo>
                    <a:lnTo>
                      <a:pt x="468" y="55"/>
                    </a:lnTo>
                    <a:lnTo>
                      <a:pt x="448" y="38"/>
                    </a:lnTo>
                    <a:lnTo>
                      <a:pt x="425" y="24"/>
                    </a:lnTo>
                    <a:lnTo>
                      <a:pt x="401" y="13"/>
                    </a:lnTo>
                    <a:lnTo>
                      <a:pt x="374" y="4"/>
                    </a:lnTo>
                    <a:lnTo>
                      <a:pt x="344" y="0"/>
                    </a:lnTo>
                    <a:lnTo>
                      <a:pt x="305" y="3"/>
                    </a:lnTo>
                    <a:lnTo>
                      <a:pt x="262" y="16"/>
                    </a:lnTo>
                    <a:lnTo>
                      <a:pt x="218" y="39"/>
                    </a:lnTo>
                    <a:lnTo>
                      <a:pt x="174" y="70"/>
                    </a:lnTo>
                    <a:lnTo>
                      <a:pt x="131" y="109"/>
                    </a:lnTo>
                    <a:lnTo>
                      <a:pt x="92" y="155"/>
                    </a:lnTo>
                    <a:lnTo>
                      <a:pt x="57" y="208"/>
                    </a:lnTo>
                    <a:lnTo>
                      <a:pt x="30" y="266"/>
                    </a:lnTo>
                    <a:lnTo>
                      <a:pt x="10" y="331"/>
                    </a:lnTo>
                    <a:lnTo>
                      <a:pt x="0" y="397"/>
                    </a:lnTo>
                    <a:lnTo>
                      <a:pt x="1" y="469"/>
                    </a:lnTo>
                    <a:lnTo>
                      <a:pt x="15" y="543"/>
                    </a:lnTo>
                    <a:lnTo>
                      <a:pt x="42" y="619"/>
                    </a:lnTo>
                    <a:lnTo>
                      <a:pt x="87" y="696"/>
                    </a:lnTo>
                    <a:lnTo>
                      <a:pt x="150" y="774"/>
                    </a:lnTo>
                    <a:lnTo>
                      <a:pt x="230" y="851"/>
                    </a:lnTo>
                    <a:lnTo>
                      <a:pt x="302" y="905"/>
                    </a:lnTo>
                    <a:lnTo>
                      <a:pt x="370" y="949"/>
                    </a:lnTo>
                    <a:lnTo>
                      <a:pt x="436" y="981"/>
                    </a:lnTo>
                    <a:lnTo>
                      <a:pt x="500" y="1006"/>
                    </a:lnTo>
                    <a:lnTo>
                      <a:pt x="560" y="1021"/>
                    </a:lnTo>
                    <a:lnTo>
                      <a:pt x="616" y="1029"/>
                    </a:lnTo>
                    <a:lnTo>
                      <a:pt x="669" y="1031"/>
                    </a:lnTo>
                    <a:lnTo>
                      <a:pt x="718" y="1029"/>
                    </a:lnTo>
                    <a:lnTo>
                      <a:pt x="761" y="1022"/>
                    </a:lnTo>
                    <a:lnTo>
                      <a:pt x="801" y="1013"/>
                    </a:lnTo>
                    <a:lnTo>
                      <a:pt x="834" y="1002"/>
                    </a:lnTo>
                    <a:lnTo>
                      <a:pt x="863" y="991"/>
                    </a:lnTo>
                    <a:lnTo>
                      <a:pt x="886" y="980"/>
                    </a:lnTo>
                    <a:lnTo>
                      <a:pt x="902" y="971"/>
                    </a:lnTo>
                    <a:lnTo>
                      <a:pt x="912" y="965"/>
                    </a:lnTo>
                    <a:lnTo>
                      <a:pt x="916" y="963"/>
                    </a:lnTo>
                    <a:lnTo>
                      <a:pt x="888" y="931"/>
                    </a:lnTo>
                    <a:lnTo>
                      <a:pt x="885" y="932"/>
                    </a:lnTo>
                    <a:lnTo>
                      <a:pt x="873" y="937"/>
                    </a:lnTo>
                    <a:lnTo>
                      <a:pt x="855" y="943"/>
                    </a:lnTo>
                    <a:lnTo>
                      <a:pt x="829" y="950"/>
                    </a:lnTo>
                    <a:lnTo>
                      <a:pt x="798" y="957"/>
                    </a:lnTo>
                    <a:lnTo>
                      <a:pt x="761" y="964"/>
                    </a:lnTo>
                    <a:lnTo>
                      <a:pt x="720" y="969"/>
                    </a:lnTo>
                    <a:lnTo>
                      <a:pt x="674" y="970"/>
                    </a:lnTo>
                    <a:lnTo>
                      <a:pt x="623" y="969"/>
                    </a:lnTo>
                    <a:lnTo>
                      <a:pt x="569" y="963"/>
                    </a:lnTo>
                    <a:lnTo>
                      <a:pt x="513" y="951"/>
                    </a:lnTo>
                    <a:lnTo>
                      <a:pt x="453" y="934"/>
                    </a:lnTo>
                    <a:lnTo>
                      <a:pt x="392" y="910"/>
                    </a:lnTo>
                    <a:lnTo>
                      <a:pt x="328" y="878"/>
                    </a:lnTo>
                    <a:lnTo>
                      <a:pt x="265" y="836"/>
                    </a:lnTo>
                    <a:lnTo>
                      <a:pt x="200" y="786"/>
                    </a:lnTo>
                    <a:lnTo>
                      <a:pt x="167" y="752"/>
                    </a:lnTo>
                    <a:lnTo>
                      <a:pt x="138" y="714"/>
                    </a:lnTo>
                    <a:lnTo>
                      <a:pt x="114" y="673"/>
                    </a:lnTo>
                    <a:lnTo>
                      <a:pt x="95" y="629"/>
                    </a:lnTo>
                    <a:lnTo>
                      <a:pt x="80" y="583"/>
                    </a:lnTo>
                    <a:lnTo>
                      <a:pt x="71" y="534"/>
                    </a:lnTo>
                    <a:lnTo>
                      <a:pt x="65" y="486"/>
                    </a:lnTo>
                    <a:lnTo>
                      <a:pt x="65" y="438"/>
                    </a:lnTo>
                    <a:lnTo>
                      <a:pt x="69" y="389"/>
                    </a:lnTo>
                    <a:lnTo>
                      <a:pt x="77" y="342"/>
                    </a:lnTo>
                    <a:lnTo>
                      <a:pt x="88" y="296"/>
                    </a:lnTo>
                    <a:lnTo>
                      <a:pt x="103" y="252"/>
                    </a:lnTo>
                    <a:lnTo>
                      <a:pt x="124" y="212"/>
                    </a:lnTo>
                    <a:lnTo>
                      <a:pt x="147" y="175"/>
                    </a:lnTo>
                    <a:lnTo>
                      <a:pt x="174" y="142"/>
                    </a:lnTo>
                    <a:lnTo>
                      <a:pt x="205" y="113"/>
                    </a:lnTo>
                    <a:lnTo>
                      <a:pt x="237" y="91"/>
                    </a:lnTo>
                    <a:lnTo>
                      <a:pt x="269" y="77"/>
                    </a:lnTo>
                    <a:lnTo>
                      <a:pt x="302" y="70"/>
                    </a:lnTo>
                    <a:lnTo>
                      <a:pt x="333" y="69"/>
                    </a:lnTo>
                    <a:lnTo>
                      <a:pt x="364" y="75"/>
                    </a:lnTo>
                    <a:lnTo>
                      <a:pt x="393" y="84"/>
                    </a:lnTo>
                    <a:lnTo>
                      <a:pt x="421" y="97"/>
                    </a:lnTo>
                    <a:lnTo>
                      <a:pt x="447" y="112"/>
                    </a:lnTo>
                    <a:lnTo>
                      <a:pt x="471" y="128"/>
                    </a:lnTo>
                    <a:lnTo>
                      <a:pt x="494" y="146"/>
                    </a:lnTo>
                    <a:lnTo>
                      <a:pt x="513" y="163"/>
                    </a:lnTo>
                    <a:lnTo>
                      <a:pt x="530" y="180"/>
                    </a:lnTo>
                    <a:lnTo>
                      <a:pt x="542" y="193"/>
                    </a:lnTo>
                    <a:lnTo>
                      <a:pt x="553" y="205"/>
                    </a:lnTo>
                    <a:lnTo>
                      <a:pt x="559" y="213"/>
                    </a:lnTo>
                    <a:lnTo>
                      <a:pt x="561" y="2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861" name="Freeform 324"/>
              <p:cNvSpPr>
                <a:spLocks/>
              </p:cNvSpPr>
              <p:nvPr/>
            </p:nvSpPr>
            <p:spPr bwMode="auto">
              <a:xfrm>
                <a:off x="4541" y="2959"/>
                <a:ext cx="175" cy="142"/>
              </a:xfrm>
              <a:custGeom>
                <a:avLst/>
                <a:gdLst>
                  <a:gd name="T0" fmla="*/ 0 w 352"/>
                  <a:gd name="T1" fmla="*/ 1 h 283"/>
                  <a:gd name="T2" fmla="*/ 0 w 352"/>
                  <a:gd name="T3" fmla="*/ 1 h 283"/>
                  <a:gd name="T4" fmla="*/ 0 w 352"/>
                  <a:gd name="T5" fmla="*/ 1 h 283"/>
                  <a:gd name="T6" fmla="*/ 0 w 352"/>
                  <a:gd name="T7" fmla="*/ 1 h 283"/>
                  <a:gd name="T8" fmla="*/ 0 w 352"/>
                  <a:gd name="T9" fmla="*/ 1 h 283"/>
                  <a:gd name="T10" fmla="*/ 0 w 352"/>
                  <a:gd name="T11" fmla="*/ 1 h 283"/>
                  <a:gd name="T12" fmla="*/ 0 w 352"/>
                  <a:gd name="T13" fmla="*/ 1 h 283"/>
                  <a:gd name="T14" fmla="*/ 0 w 352"/>
                  <a:gd name="T15" fmla="*/ 1 h 283"/>
                  <a:gd name="T16" fmla="*/ 0 w 352"/>
                  <a:gd name="T17" fmla="*/ 1 h 283"/>
                  <a:gd name="T18" fmla="*/ 0 w 352"/>
                  <a:gd name="T19" fmla="*/ 1 h 283"/>
                  <a:gd name="T20" fmla="*/ 0 w 352"/>
                  <a:gd name="T21" fmla="*/ 1 h 283"/>
                  <a:gd name="T22" fmla="*/ 0 w 352"/>
                  <a:gd name="T23" fmla="*/ 1 h 283"/>
                  <a:gd name="T24" fmla="*/ 0 w 352"/>
                  <a:gd name="T25" fmla="*/ 1 h 283"/>
                  <a:gd name="T26" fmla="*/ 0 w 352"/>
                  <a:gd name="T27" fmla="*/ 1 h 283"/>
                  <a:gd name="T28" fmla="*/ 0 w 352"/>
                  <a:gd name="T29" fmla="*/ 1 h 283"/>
                  <a:gd name="T30" fmla="*/ 0 w 352"/>
                  <a:gd name="T31" fmla="*/ 1 h 283"/>
                  <a:gd name="T32" fmla="*/ 0 w 352"/>
                  <a:gd name="T33" fmla="*/ 1 h 283"/>
                  <a:gd name="T34" fmla="*/ 0 w 352"/>
                  <a:gd name="T35" fmla="*/ 1 h 283"/>
                  <a:gd name="T36" fmla="*/ 0 w 352"/>
                  <a:gd name="T37" fmla="*/ 1 h 283"/>
                  <a:gd name="T38" fmla="*/ 0 w 352"/>
                  <a:gd name="T39" fmla="*/ 1 h 283"/>
                  <a:gd name="T40" fmla="*/ 0 w 352"/>
                  <a:gd name="T41" fmla="*/ 1 h 283"/>
                  <a:gd name="T42" fmla="*/ 0 w 352"/>
                  <a:gd name="T43" fmla="*/ 1 h 283"/>
                  <a:gd name="T44" fmla="*/ 0 w 352"/>
                  <a:gd name="T45" fmla="*/ 1 h 283"/>
                  <a:gd name="T46" fmla="*/ 0 w 352"/>
                  <a:gd name="T47" fmla="*/ 1 h 283"/>
                  <a:gd name="T48" fmla="*/ 0 w 352"/>
                  <a:gd name="T49" fmla="*/ 1 h 283"/>
                  <a:gd name="T50" fmla="*/ 0 w 352"/>
                  <a:gd name="T51" fmla="*/ 1 h 283"/>
                  <a:gd name="T52" fmla="*/ 0 w 352"/>
                  <a:gd name="T53" fmla="*/ 1 h 283"/>
                  <a:gd name="T54" fmla="*/ 0 w 352"/>
                  <a:gd name="T55" fmla="*/ 1 h 283"/>
                  <a:gd name="T56" fmla="*/ 0 w 352"/>
                  <a:gd name="T57" fmla="*/ 1 h 283"/>
                  <a:gd name="T58" fmla="*/ 0 w 352"/>
                  <a:gd name="T59" fmla="*/ 1 h 283"/>
                  <a:gd name="T60" fmla="*/ 0 w 352"/>
                  <a:gd name="T61" fmla="*/ 1 h 283"/>
                  <a:gd name="T62" fmla="*/ 0 w 352"/>
                  <a:gd name="T63" fmla="*/ 1 h 283"/>
                  <a:gd name="T64" fmla="*/ 0 w 352"/>
                  <a:gd name="T65" fmla="*/ 1 h 283"/>
                  <a:gd name="T66" fmla="*/ 0 w 352"/>
                  <a:gd name="T67" fmla="*/ 1 h 283"/>
                  <a:gd name="T68" fmla="*/ 0 w 352"/>
                  <a:gd name="T69" fmla="*/ 1 h 283"/>
                  <a:gd name="T70" fmla="*/ 0 w 352"/>
                  <a:gd name="T71" fmla="*/ 1 h 283"/>
                  <a:gd name="T72" fmla="*/ 0 w 352"/>
                  <a:gd name="T73" fmla="*/ 1 h 283"/>
                  <a:gd name="T74" fmla="*/ 0 w 352"/>
                  <a:gd name="T75" fmla="*/ 1 h 283"/>
                  <a:gd name="T76" fmla="*/ 0 w 352"/>
                  <a:gd name="T77" fmla="*/ 0 h 283"/>
                  <a:gd name="T78" fmla="*/ 0 w 352"/>
                  <a:gd name="T79" fmla="*/ 0 h 283"/>
                  <a:gd name="T80" fmla="*/ 0 w 352"/>
                  <a:gd name="T81" fmla="*/ 1 h 283"/>
                  <a:gd name="T82" fmla="*/ 0 w 352"/>
                  <a:gd name="T83" fmla="*/ 1 h 283"/>
                  <a:gd name="T84" fmla="*/ 0 w 352"/>
                  <a:gd name="T85" fmla="*/ 1 h 283"/>
                  <a:gd name="T86" fmla="*/ 0 w 352"/>
                  <a:gd name="T87" fmla="*/ 1 h 283"/>
                  <a:gd name="T88" fmla="*/ 0 w 352"/>
                  <a:gd name="T89" fmla="*/ 1 h 283"/>
                  <a:gd name="T90" fmla="*/ 0 w 352"/>
                  <a:gd name="T91" fmla="*/ 1 h 283"/>
                  <a:gd name="T92" fmla="*/ 0 w 352"/>
                  <a:gd name="T93" fmla="*/ 1 h 283"/>
                  <a:gd name="T94" fmla="*/ 0 w 352"/>
                  <a:gd name="T95" fmla="*/ 1 h 283"/>
                  <a:gd name="T96" fmla="*/ 0 w 352"/>
                  <a:gd name="T97" fmla="*/ 1 h 283"/>
                  <a:gd name="T98" fmla="*/ 0 w 352"/>
                  <a:gd name="T99" fmla="*/ 1 h 28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52"/>
                  <a:gd name="T151" fmla="*/ 0 h 283"/>
                  <a:gd name="T152" fmla="*/ 352 w 352"/>
                  <a:gd name="T153" fmla="*/ 283 h 28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52" h="283">
                    <a:moveTo>
                      <a:pt x="21" y="63"/>
                    </a:moveTo>
                    <a:lnTo>
                      <a:pt x="23" y="62"/>
                    </a:lnTo>
                    <a:lnTo>
                      <a:pt x="30" y="58"/>
                    </a:lnTo>
                    <a:lnTo>
                      <a:pt x="42" y="54"/>
                    </a:lnTo>
                    <a:lnTo>
                      <a:pt x="57" y="49"/>
                    </a:lnTo>
                    <a:lnTo>
                      <a:pt x="75" y="45"/>
                    </a:lnTo>
                    <a:lnTo>
                      <a:pt x="96" y="41"/>
                    </a:lnTo>
                    <a:lnTo>
                      <a:pt x="119" y="40"/>
                    </a:lnTo>
                    <a:lnTo>
                      <a:pt x="144" y="43"/>
                    </a:lnTo>
                    <a:lnTo>
                      <a:pt x="171" y="49"/>
                    </a:lnTo>
                    <a:lnTo>
                      <a:pt x="197" y="61"/>
                    </a:lnTo>
                    <a:lnTo>
                      <a:pt x="225" y="78"/>
                    </a:lnTo>
                    <a:lnTo>
                      <a:pt x="252" y="102"/>
                    </a:lnTo>
                    <a:lnTo>
                      <a:pt x="278" y="134"/>
                    </a:lnTo>
                    <a:lnTo>
                      <a:pt x="303" y="174"/>
                    </a:lnTo>
                    <a:lnTo>
                      <a:pt x="326" y="223"/>
                    </a:lnTo>
                    <a:lnTo>
                      <a:pt x="348" y="283"/>
                    </a:lnTo>
                    <a:lnTo>
                      <a:pt x="350" y="278"/>
                    </a:lnTo>
                    <a:lnTo>
                      <a:pt x="351" y="266"/>
                    </a:lnTo>
                    <a:lnTo>
                      <a:pt x="352" y="246"/>
                    </a:lnTo>
                    <a:lnTo>
                      <a:pt x="351" y="221"/>
                    </a:lnTo>
                    <a:lnTo>
                      <a:pt x="347" y="193"/>
                    </a:lnTo>
                    <a:lnTo>
                      <a:pt x="340" y="164"/>
                    </a:lnTo>
                    <a:lnTo>
                      <a:pt x="329" y="134"/>
                    </a:lnTo>
                    <a:lnTo>
                      <a:pt x="311" y="107"/>
                    </a:lnTo>
                    <a:lnTo>
                      <a:pt x="301" y="94"/>
                    </a:lnTo>
                    <a:lnTo>
                      <a:pt x="290" y="81"/>
                    </a:lnTo>
                    <a:lnTo>
                      <a:pt x="278" y="70"/>
                    </a:lnTo>
                    <a:lnTo>
                      <a:pt x="265" y="60"/>
                    </a:lnTo>
                    <a:lnTo>
                      <a:pt x="254" y="49"/>
                    </a:lnTo>
                    <a:lnTo>
                      <a:pt x="241" y="40"/>
                    </a:lnTo>
                    <a:lnTo>
                      <a:pt x="229" y="32"/>
                    </a:lnTo>
                    <a:lnTo>
                      <a:pt x="216" y="24"/>
                    </a:lnTo>
                    <a:lnTo>
                      <a:pt x="202" y="17"/>
                    </a:lnTo>
                    <a:lnTo>
                      <a:pt x="189" y="11"/>
                    </a:lnTo>
                    <a:lnTo>
                      <a:pt x="177" y="7"/>
                    </a:lnTo>
                    <a:lnTo>
                      <a:pt x="164" y="3"/>
                    </a:lnTo>
                    <a:lnTo>
                      <a:pt x="150" y="1"/>
                    </a:lnTo>
                    <a:lnTo>
                      <a:pt x="138" y="0"/>
                    </a:lnTo>
                    <a:lnTo>
                      <a:pt x="126" y="0"/>
                    </a:lnTo>
                    <a:lnTo>
                      <a:pt x="113" y="1"/>
                    </a:lnTo>
                    <a:lnTo>
                      <a:pt x="90" y="5"/>
                    </a:lnTo>
                    <a:lnTo>
                      <a:pt x="70" y="11"/>
                    </a:lnTo>
                    <a:lnTo>
                      <a:pt x="50" y="18"/>
                    </a:lnTo>
                    <a:lnTo>
                      <a:pt x="34" y="25"/>
                    </a:lnTo>
                    <a:lnTo>
                      <a:pt x="20" y="31"/>
                    </a:lnTo>
                    <a:lnTo>
                      <a:pt x="10" y="37"/>
                    </a:lnTo>
                    <a:lnTo>
                      <a:pt x="3" y="40"/>
                    </a:lnTo>
                    <a:lnTo>
                      <a:pt x="0" y="41"/>
                    </a:lnTo>
                    <a:lnTo>
                      <a:pt x="21" y="63"/>
                    </a:lnTo>
                    <a:close/>
                  </a:path>
                </a:pathLst>
              </a:custGeom>
              <a:solidFill>
                <a:srgbClr val="1475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862" name="Freeform 325"/>
              <p:cNvSpPr>
                <a:spLocks/>
              </p:cNvSpPr>
              <p:nvPr/>
            </p:nvSpPr>
            <p:spPr bwMode="auto">
              <a:xfrm>
                <a:off x="4544" y="2956"/>
                <a:ext cx="184" cy="150"/>
              </a:xfrm>
              <a:custGeom>
                <a:avLst/>
                <a:gdLst>
                  <a:gd name="T0" fmla="*/ 0 w 369"/>
                  <a:gd name="T1" fmla="*/ 1 h 298"/>
                  <a:gd name="T2" fmla="*/ 0 w 369"/>
                  <a:gd name="T3" fmla="*/ 1 h 298"/>
                  <a:gd name="T4" fmla="*/ 0 w 369"/>
                  <a:gd name="T5" fmla="*/ 1 h 298"/>
                  <a:gd name="T6" fmla="*/ 0 w 369"/>
                  <a:gd name="T7" fmla="*/ 1 h 298"/>
                  <a:gd name="T8" fmla="*/ 0 w 369"/>
                  <a:gd name="T9" fmla="*/ 1 h 298"/>
                  <a:gd name="T10" fmla="*/ 0 w 369"/>
                  <a:gd name="T11" fmla="*/ 1 h 298"/>
                  <a:gd name="T12" fmla="*/ 0 w 369"/>
                  <a:gd name="T13" fmla="*/ 1 h 298"/>
                  <a:gd name="T14" fmla="*/ 0 w 369"/>
                  <a:gd name="T15" fmla="*/ 1 h 298"/>
                  <a:gd name="T16" fmla="*/ 0 w 369"/>
                  <a:gd name="T17" fmla="*/ 1 h 298"/>
                  <a:gd name="T18" fmla="*/ 0 w 369"/>
                  <a:gd name="T19" fmla="*/ 1 h 298"/>
                  <a:gd name="T20" fmla="*/ 0 w 369"/>
                  <a:gd name="T21" fmla="*/ 1 h 298"/>
                  <a:gd name="T22" fmla="*/ 0 w 369"/>
                  <a:gd name="T23" fmla="*/ 1 h 298"/>
                  <a:gd name="T24" fmla="*/ 0 w 369"/>
                  <a:gd name="T25" fmla="*/ 1 h 298"/>
                  <a:gd name="T26" fmla="*/ 0 w 369"/>
                  <a:gd name="T27" fmla="*/ 0 h 298"/>
                  <a:gd name="T28" fmla="*/ 0 w 369"/>
                  <a:gd name="T29" fmla="*/ 1 h 298"/>
                  <a:gd name="T30" fmla="*/ 0 w 369"/>
                  <a:gd name="T31" fmla="*/ 1 h 298"/>
                  <a:gd name="T32" fmla="*/ 0 w 369"/>
                  <a:gd name="T33" fmla="*/ 1 h 298"/>
                  <a:gd name="T34" fmla="*/ 0 w 369"/>
                  <a:gd name="T35" fmla="*/ 1 h 298"/>
                  <a:gd name="T36" fmla="*/ 0 w 369"/>
                  <a:gd name="T37" fmla="*/ 1 h 298"/>
                  <a:gd name="T38" fmla="*/ 0 w 369"/>
                  <a:gd name="T39" fmla="*/ 1 h 298"/>
                  <a:gd name="T40" fmla="*/ 0 w 369"/>
                  <a:gd name="T41" fmla="*/ 1 h 298"/>
                  <a:gd name="T42" fmla="*/ 0 w 369"/>
                  <a:gd name="T43" fmla="*/ 1 h 298"/>
                  <a:gd name="T44" fmla="*/ 0 w 369"/>
                  <a:gd name="T45" fmla="*/ 1 h 298"/>
                  <a:gd name="T46" fmla="*/ 0 w 369"/>
                  <a:gd name="T47" fmla="*/ 1 h 298"/>
                  <a:gd name="T48" fmla="*/ 0 w 369"/>
                  <a:gd name="T49" fmla="*/ 1 h 298"/>
                  <a:gd name="T50" fmla="*/ 0 w 369"/>
                  <a:gd name="T51" fmla="*/ 1 h 298"/>
                  <a:gd name="T52" fmla="*/ 0 w 369"/>
                  <a:gd name="T53" fmla="*/ 1 h 298"/>
                  <a:gd name="T54" fmla="*/ 0 w 369"/>
                  <a:gd name="T55" fmla="*/ 1 h 298"/>
                  <a:gd name="T56" fmla="*/ 0 w 369"/>
                  <a:gd name="T57" fmla="*/ 1 h 298"/>
                  <a:gd name="T58" fmla="*/ 0 w 369"/>
                  <a:gd name="T59" fmla="*/ 1 h 298"/>
                  <a:gd name="T60" fmla="*/ 0 w 369"/>
                  <a:gd name="T61" fmla="*/ 1 h 298"/>
                  <a:gd name="T62" fmla="*/ 0 w 369"/>
                  <a:gd name="T63" fmla="*/ 1 h 298"/>
                  <a:gd name="T64" fmla="*/ 0 w 369"/>
                  <a:gd name="T65" fmla="*/ 1 h 298"/>
                  <a:gd name="T66" fmla="*/ 0 w 369"/>
                  <a:gd name="T67" fmla="*/ 1 h 298"/>
                  <a:gd name="T68" fmla="*/ 0 w 369"/>
                  <a:gd name="T69" fmla="*/ 1 h 298"/>
                  <a:gd name="T70" fmla="*/ 0 w 369"/>
                  <a:gd name="T71" fmla="*/ 1 h 298"/>
                  <a:gd name="T72" fmla="*/ 0 w 369"/>
                  <a:gd name="T73" fmla="*/ 1 h 298"/>
                  <a:gd name="T74" fmla="*/ 0 w 369"/>
                  <a:gd name="T75" fmla="*/ 1 h 298"/>
                  <a:gd name="T76" fmla="*/ 0 w 369"/>
                  <a:gd name="T77" fmla="*/ 1 h 298"/>
                  <a:gd name="T78" fmla="*/ 0 w 369"/>
                  <a:gd name="T79" fmla="*/ 1 h 298"/>
                  <a:gd name="T80" fmla="*/ 0 w 369"/>
                  <a:gd name="T81" fmla="*/ 1 h 298"/>
                  <a:gd name="T82" fmla="*/ 0 w 369"/>
                  <a:gd name="T83" fmla="*/ 1 h 298"/>
                  <a:gd name="T84" fmla="*/ 0 w 369"/>
                  <a:gd name="T85" fmla="*/ 1 h 298"/>
                  <a:gd name="T86" fmla="*/ 0 w 369"/>
                  <a:gd name="T87" fmla="*/ 1 h 298"/>
                  <a:gd name="T88" fmla="*/ 0 w 369"/>
                  <a:gd name="T89" fmla="*/ 1 h 298"/>
                  <a:gd name="T90" fmla="*/ 0 w 369"/>
                  <a:gd name="T91" fmla="*/ 1 h 298"/>
                  <a:gd name="T92" fmla="*/ 0 w 369"/>
                  <a:gd name="T93" fmla="*/ 1 h 298"/>
                  <a:gd name="T94" fmla="*/ 0 w 369"/>
                  <a:gd name="T95" fmla="*/ 1 h 298"/>
                  <a:gd name="T96" fmla="*/ 0 w 369"/>
                  <a:gd name="T97" fmla="*/ 1 h 298"/>
                  <a:gd name="T98" fmla="*/ 0 w 369"/>
                  <a:gd name="T99" fmla="*/ 1 h 298"/>
                  <a:gd name="T100" fmla="*/ 0 w 369"/>
                  <a:gd name="T101" fmla="*/ 1 h 298"/>
                  <a:gd name="T102" fmla="*/ 0 w 369"/>
                  <a:gd name="T103" fmla="*/ 1 h 298"/>
                  <a:gd name="T104" fmla="*/ 0 w 369"/>
                  <a:gd name="T105" fmla="*/ 1 h 298"/>
                  <a:gd name="T106" fmla="*/ 0 w 369"/>
                  <a:gd name="T107" fmla="*/ 1 h 298"/>
                  <a:gd name="T108" fmla="*/ 0 w 369"/>
                  <a:gd name="T109" fmla="*/ 1 h 298"/>
                  <a:gd name="T110" fmla="*/ 0 w 369"/>
                  <a:gd name="T111" fmla="*/ 1 h 298"/>
                  <a:gd name="T112" fmla="*/ 0 w 369"/>
                  <a:gd name="T113" fmla="*/ 1 h 298"/>
                  <a:gd name="T114" fmla="*/ 0 w 369"/>
                  <a:gd name="T115" fmla="*/ 1 h 29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69"/>
                  <a:gd name="T175" fmla="*/ 0 h 298"/>
                  <a:gd name="T176" fmla="*/ 369 w 369"/>
                  <a:gd name="T177" fmla="*/ 298 h 29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69" h="298">
                    <a:moveTo>
                      <a:pt x="0" y="46"/>
                    </a:moveTo>
                    <a:lnTo>
                      <a:pt x="0" y="45"/>
                    </a:lnTo>
                    <a:lnTo>
                      <a:pt x="2" y="43"/>
                    </a:lnTo>
                    <a:lnTo>
                      <a:pt x="5" y="39"/>
                    </a:lnTo>
                    <a:lnTo>
                      <a:pt x="9" y="36"/>
                    </a:lnTo>
                    <a:lnTo>
                      <a:pt x="15" y="31"/>
                    </a:lnTo>
                    <a:lnTo>
                      <a:pt x="22" y="25"/>
                    </a:lnTo>
                    <a:lnTo>
                      <a:pt x="31" y="19"/>
                    </a:lnTo>
                    <a:lnTo>
                      <a:pt x="42" y="15"/>
                    </a:lnTo>
                    <a:lnTo>
                      <a:pt x="54" y="10"/>
                    </a:lnTo>
                    <a:lnTo>
                      <a:pt x="68" y="6"/>
                    </a:lnTo>
                    <a:lnTo>
                      <a:pt x="84" y="2"/>
                    </a:lnTo>
                    <a:lnTo>
                      <a:pt x="103" y="1"/>
                    </a:lnTo>
                    <a:lnTo>
                      <a:pt x="123" y="0"/>
                    </a:lnTo>
                    <a:lnTo>
                      <a:pt x="146" y="1"/>
                    </a:lnTo>
                    <a:lnTo>
                      <a:pt x="172" y="5"/>
                    </a:lnTo>
                    <a:lnTo>
                      <a:pt x="199" y="10"/>
                    </a:lnTo>
                    <a:lnTo>
                      <a:pt x="217" y="16"/>
                    </a:lnTo>
                    <a:lnTo>
                      <a:pt x="234" y="23"/>
                    </a:lnTo>
                    <a:lnTo>
                      <a:pt x="251" y="32"/>
                    </a:lnTo>
                    <a:lnTo>
                      <a:pt x="269" y="44"/>
                    </a:lnTo>
                    <a:lnTo>
                      <a:pt x="285" y="58"/>
                    </a:lnTo>
                    <a:lnTo>
                      <a:pt x="300" y="72"/>
                    </a:lnTo>
                    <a:lnTo>
                      <a:pt x="315" y="90"/>
                    </a:lnTo>
                    <a:lnTo>
                      <a:pt x="329" y="108"/>
                    </a:lnTo>
                    <a:lnTo>
                      <a:pt x="340" y="129"/>
                    </a:lnTo>
                    <a:lnTo>
                      <a:pt x="349" y="150"/>
                    </a:lnTo>
                    <a:lnTo>
                      <a:pt x="358" y="172"/>
                    </a:lnTo>
                    <a:lnTo>
                      <a:pt x="364" y="196"/>
                    </a:lnTo>
                    <a:lnTo>
                      <a:pt x="368" y="220"/>
                    </a:lnTo>
                    <a:lnTo>
                      <a:pt x="369" y="245"/>
                    </a:lnTo>
                    <a:lnTo>
                      <a:pt x="368" y="272"/>
                    </a:lnTo>
                    <a:lnTo>
                      <a:pt x="363" y="298"/>
                    </a:lnTo>
                    <a:lnTo>
                      <a:pt x="312" y="290"/>
                    </a:lnTo>
                    <a:lnTo>
                      <a:pt x="312" y="288"/>
                    </a:lnTo>
                    <a:lnTo>
                      <a:pt x="314" y="281"/>
                    </a:lnTo>
                    <a:lnTo>
                      <a:pt x="316" y="269"/>
                    </a:lnTo>
                    <a:lnTo>
                      <a:pt x="317" y="256"/>
                    </a:lnTo>
                    <a:lnTo>
                      <a:pt x="318" y="238"/>
                    </a:lnTo>
                    <a:lnTo>
                      <a:pt x="317" y="219"/>
                    </a:lnTo>
                    <a:lnTo>
                      <a:pt x="316" y="198"/>
                    </a:lnTo>
                    <a:lnTo>
                      <a:pt x="312" y="176"/>
                    </a:lnTo>
                    <a:lnTo>
                      <a:pt x="307" y="153"/>
                    </a:lnTo>
                    <a:lnTo>
                      <a:pt x="299" y="131"/>
                    </a:lnTo>
                    <a:lnTo>
                      <a:pt x="288" y="109"/>
                    </a:lnTo>
                    <a:lnTo>
                      <a:pt x="273" y="89"/>
                    </a:lnTo>
                    <a:lnTo>
                      <a:pt x="255" y="70"/>
                    </a:lnTo>
                    <a:lnTo>
                      <a:pt x="232" y="53"/>
                    </a:lnTo>
                    <a:lnTo>
                      <a:pt x="204" y="40"/>
                    </a:lnTo>
                    <a:lnTo>
                      <a:pt x="172" y="30"/>
                    </a:lnTo>
                    <a:lnTo>
                      <a:pt x="126" y="22"/>
                    </a:lnTo>
                    <a:lnTo>
                      <a:pt x="89" y="19"/>
                    </a:lnTo>
                    <a:lnTo>
                      <a:pt x="59" y="22"/>
                    </a:lnTo>
                    <a:lnTo>
                      <a:pt x="36" y="26"/>
                    </a:lnTo>
                    <a:lnTo>
                      <a:pt x="20" y="33"/>
                    </a:lnTo>
                    <a:lnTo>
                      <a:pt x="8" y="39"/>
                    </a:lnTo>
                    <a:lnTo>
                      <a:pt x="2" y="44"/>
                    </a:lnTo>
                    <a:lnTo>
                      <a:pt x="0" y="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863" name="Freeform 326"/>
              <p:cNvSpPr>
                <a:spLocks/>
              </p:cNvSpPr>
              <p:nvPr/>
            </p:nvSpPr>
            <p:spPr bwMode="auto">
              <a:xfrm>
                <a:off x="4773" y="2896"/>
                <a:ext cx="215" cy="331"/>
              </a:xfrm>
              <a:custGeom>
                <a:avLst/>
                <a:gdLst>
                  <a:gd name="T0" fmla="*/ 1 w 430"/>
                  <a:gd name="T1" fmla="*/ 1 h 662"/>
                  <a:gd name="T2" fmla="*/ 1 w 430"/>
                  <a:gd name="T3" fmla="*/ 1 h 662"/>
                  <a:gd name="T4" fmla="*/ 1 w 430"/>
                  <a:gd name="T5" fmla="*/ 1 h 662"/>
                  <a:gd name="T6" fmla="*/ 1 w 430"/>
                  <a:gd name="T7" fmla="*/ 1 h 662"/>
                  <a:gd name="T8" fmla="*/ 1 w 430"/>
                  <a:gd name="T9" fmla="*/ 1 h 662"/>
                  <a:gd name="T10" fmla="*/ 1 w 430"/>
                  <a:gd name="T11" fmla="*/ 1 h 662"/>
                  <a:gd name="T12" fmla="*/ 1 w 430"/>
                  <a:gd name="T13" fmla="*/ 1 h 662"/>
                  <a:gd name="T14" fmla="*/ 1 w 430"/>
                  <a:gd name="T15" fmla="*/ 1 h 662"/>
                  <a:gd name="T16" fmla="*/ 1 w 430"/>
                  <a:gd name="T17" fmla="*/ 1 h 662"/>
                  <a:gd name="T18" fmla="*/ 1 w 430"/>
                  <a:gd name="T19" fmla="*/ 1 h 662"/>
                  <a:gd name="T20" fmla="*/ 1 w 430"/>
                  <a:gd name="T21" fmla="*/ 1 h 662"/>
                  <a:gd name="T22" fmla="*/ 1 w 430"/>
                  <a:gd name="T23" fmla="*/ 1 h 662"/>
                  <a:gd name="T24" fmla="*/ 1 w 430"/>
                  <a:gd name="T25" fmla="*/ 0 h 662"/>
                  <a:gd name="T26" fmla="*/ 1 w 430"/>
                  <a:gd name="T27" fmla="*/ 1 h 662"/>
                  <a:gd name="T28" fmla="*/ 1 w 430"/>
                  <a:gd name="T29" fmla="*/ 1 h 662"/>
                  <a:gd name="T30" fmla="*/ 1 w 430"/>
                  <a:gd name="T31" fmla="*/ 1 h 662"/>
                  <a:gd name="T32" fmla="*/ 1 w 430"/>
                  <a:gd name="T33" fmla="*/ 1 h 662"/>
                  <a:gd name="T34" fmla="*/ 1 w 430"/>
                  <a:gd name="T35" fmla="*/ 1 h 662"/>
                  <a:gd name="T36" fmla="*/ 1 w 430"/>
                  <a:gd name="T37" fmla="*/ 1 h 662"/>
                  <a:gd name="T38" fmla="*/ 1 w 430"/>
                  <a:gd name="T39" fmla="*/ 1 h 662"/>
                  <a:gd name="T40" fmla="*/ 1 w 430"/>
                  <a:gd name="T41" fmla="*/ 1 h 662"/>
                  <a:gd name="T42" fmla="*/ 1 w 430"/>
                  <a:gd name="T43" fmla="*/ 1 h 662"/>
                  <a:gd name="T44" fmla="*/ 1 w 430"/>
                  <a:gd name="T45" fmla="*/ 1 h 662"/>
                  <a:gd name="T46" fmla="*/ 1 w 430"/>
                  <a:gd name="T47" fmla="*/ 1 h 662"/>
                  <a:gd name="T48" fmla="*/ 1 w 430"/>
                  <a:gd name="T49" fmla="*/ 1 h 662"/>
                  <a:gd name="T50" fmla="*/ 1 w 430"/>
                  <a:gd name="T51" fmla="*/ 1 h 662"/>
                  <a:gd name="T52" fmla="*/ 1 w 430"/>
                  <a:gd name="T53" fmla="*/ 1 h 662"/>
                  <a:gd name="T54" fmla="*/ 1 w 430"/>
                  <a:gd name="T55" fmla="*/ 1 h 662"/>
                  <a:gd name="T56" fmla="*/ 1 w 430"/>
                  <a:gd name="T57" fmla="*/ 1 h 662"/>
                  <a:gd name="T58" fmla="*/ 1 w 430"/>
                  <a:gd name="T59" fmla="*/ 1 h 662"/>
                  <a:gd name="T60" fmla="*/ 1 w 430"/>
                  <a:gd name="T61" fmla="*/ 1 h 662"/>
                  <a:gd name="T62" fmla="*/ 1 w 430"/>
                  <a:gd name="T63" fmla="*/ 1 h 662"/>
                  <a:gd name="T64" fmla="*/ 0 w 430"/>
                  <a:gd name="T65" fmla="*/ 1 h 66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30"/>
                  <a:gd name="T100" fmla="*/ 0 h 662"/>
                  <a:gd name="T101" fmla="*/ 430 w 430"/>
                  <a:gd name="T102" fmla="*/ 662 h 66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30" h="662">
                    <a:moveTo>
                      <a:pt x="0" y="432"/>
                    </a:moveTo>
                    <a:lnTo>
                      <a:pt x="6" y="426"/>
                    </a:lnTo>
                    <a:lnTo>
                      <a:pt x="22" y="409"/>
                    </a:lnTo>
                    <a:lnTo>
                      <a:pt x="43" y="379"/>
                    </a:lnTo>
                    <a:lnTo>
                      <a:pt x="64" y="340"/>
                    </a:lnTo>
                    <a:lnTo>
                      <a:pt x="83" y="290"/>
                    </a:lnTo>
                    <a:lnTo>
                      <a:pt x="93" y="230"/>
                    </a:lnTo>
                    <a:lnTo>
                      <a:pt x="91" y="161"/>
                    </a:lnTo>
                    <a:lnTo>
                      <a:pt x="71" y="83"/>
                    </a:lnTo>
                    <a:lnTo>
                      <a:pt x="72" y="83"/>
                    </a:lnTo>
                    <a:lnTo>
                      <a:pt x="78" y="84"/>
                    </a:lnTo>
                    <a:lnTo>
                      <a:pt x="85" y="84"/>
                    </a:lnTo>
                    <a:lnTo>
                      <a:pt x="96" y="85"/>
                    </a:lnTo>
                    <a:lnTo>
                      <a:pt x="107" y="85"/>
                    </a:lnTo>
                    <a:lnTo>
                      <a:pt x="121" y="85"/>
                    </a:lnTo>
                    <a:lnTo>
                      <a:pt x="136" y="85"/>
                    </a:lnTo>
                    <a:lnTo>
                      <a:pt x="151" y="84"/>
                    </a:lnTo>
                    <a:lnTo>
                      <a:pt x="167" y="82"/>
                    </a:lnTo>
                    <a:lnTo>
                      <a:pt x="183" y="79"/>
                    </a:lnTo>
                    <a:lnTo>
                      <a:pt x="199" y="75"/>
                    </a:lnTo>
                    <a:lnTo>
                      <a:pt x="215" y="70"/>
                    </a:lnTo>
                    <a:lnTo>
                      <a:pt x="229" y="63"/>
                    </a:lnTo>
                    <a:lnTo>
                      <a:pt x="243" y="54"/>
                    </a:lnTo>
                    <a:lnTo>
                      <a:pt x="255" y="44"/>
                    </a:lnTo>
                    <a:lnTo>
                      <a:pt x="264" y="31"/>
                    </a:lnTo>
                    <a:lnTo>
                      <a:pt x="280" y="0"/>
                    </a:lnTo>
                    <a:lnTo>
                      <a:pt x="283" y="3"/>
                    </a:lnTo>
                    <a:lnTo>
                      <a:pt x="293" y="13"/>
                    </a:lnTo>
                    <a:lnTo>
                      <a:pt x="306" y="29"/>
                    </a:lnTo>
                    <a:lnTo>
                      <a:pt x="325" y="49"/>
                    </a:lnTo>
                    <a:lnTo>
                      <a:pt x="344" y="76"/>
                    </a:lnTo>
                    <a:lnTo>
                      <a:pt x="364" y="108"/>
                    </a:lnTo>
                    <a:lnTo>
                      <a:pt x="384" y="146"/>
                    </a:lnTo>
                    <a:lnTo>
                      <a:pt x="402" y="188"/>
                    </a:lnTo>
                    <a:lnTo>
                      <a:pt x="416" y="234"/>
                    </a:lnTo>
                    <a:lnTo>
                      <a:pt x="426" y="284"/>
                    </a:lnTo>
                    <a:lnTo>
                      <a:pt x="430" y="340"/>
                    </a:lnTo>
                    <a:lnTo>
                      <a:pt x="426" y="397"/>
                    </a:lnTo>
                    <a:lnTo>
                      <a:pt x="415" y="460"/>
                    </a:lnTo>
                    <a:lnTo>
                      <a:pt x="394" y="524"/>
                    </a:lnTo>
                    <a:lnTo>
                      <a:pt x="361" y="592"/>
                    </a:lnTo>
                    <a:lnTo>
                      <a:pt x="316" y="662"/>
                    </a:lnTo>
                    <a:lnTo>
                      <a:pt x="321" y="645"/>
                    </a:lnTo>
                    <a:lnTo>
                      <a:pt x="334" y="599"/>
                    </a:lnTo>
                    <a:lnTo>
                      <a:pt x="349" y="530"/>
                    </a:lnTo>
                    <a:lnTo>
                      <a:pt x="363" y="446"/>
                    </a:lnTo>
                    <a:lnTo>
                      <a:pt x="367" y="352"/>
                    </a:lnTo>
                    <a:lnTo>
                      <a:pt x="362" y="257"/>
                    </a:lnTo>
                    <a:lnTo>
                      <a:pt x="337" y="166"/>
                    </a:lnTo>
                    <a:lnTo>
                      <a:pt x="291" y="87"/>
                    </a:lnTo>
                    <a:lnTo>
                      <a:pt x="287" y="90"/>
                    </a:lnTo>
                    <a:lnTo>
                      <a:pt x="276" y="98"/>
                    </a:lnTo>
                    <a:lnTo>
                      <a:pt x="259" y="107"/>
                    </a:lnTo>
                    <a:lnTo>
                      <a:pt x="237" y="117"/>
                    </a:lnTo>
                    <a:lnTo>
                      <a:pt x="212" y="127"/>
                    </a:lnTo>
                    <a:lnTo>
                      <a:pt x="185" y="134"/>
                    </a:lnTo>
                    <a:lnTo>
                      <a:pt x="158" y="134"/>
                    </a:lnTo>
                    <a:lnTo>
                      <a:pt x="131" y="128"/>
                    </a:lnTo>
                    <a:lnTo>
                      <a:pt x="131" y="137"/>
                    </a:lnTo>
                    <a:lnTo>
                      <a:pt x="131" y="162"/>
                    </a:lnTo>
                    <a:lnTo>
                      <a:pt x="128" y="199"/>
                    </a:lnTo>
                    <a:lnTo>
                      <a:pt x="121" y="246"/>
                    </a:lnTo>
                    <a:lnTo>
                      <a:pt x="106" y="298"/>
                    </a:lnTo>
                    <a:lnTo>
                      <a:pt x="82" y="352"/>
                    </a:lnTo>
                    <a:lnTo>
                      <a:pt x="47" y="407"/>
                    </a:lnTo>
                    <a:lnTo>
                      <a:pt x="0" y="455"/>
                    </a:lnTo>
                    <a:lnTo>
                      <a:pt x="0" y="4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864" name="Freeform 327"/>
              <p:cNvSpPr>
                <a:spLocks/>
              </p:cNvSpPr>
              <p:nvPr/>
            </p:nvSpPr>
            <p:spPr bwMode="auto">
              <a:xfrm>
                <a:off x="4469" y="2981"/>
                <a:ext cx="162" cy="178"/>
              </a:xfrm>
              <a:custGeom>
                <a:avLst/>
                <a:gdLst>
                  <a:gd name="T0" fmla="*/ 1 w 322"/>
                  <a:gd name="T1" fmla="*/ 0 h 356"/>
                  <a:gd name="T2" fmla="*/ 1 w 322"/>
                  <a:gd name="T3" fmla="*/ 1 h 356"/>
                  <a:gd name="T4" fmla="*/ 1 w 322"/>
                  <a:gd name="T5" fmla="*/ 1 h 356"/>
                  <a:gd name="T6" fmla="*/ 1 w 322"/>
                  <a:gd name="T7" fmla="*/ 1 h 356"/>
                  <a:gd name="T8" fmla="*/ 1 w 322"/>
                  <a:gd name="T9" fmla="*/ 1 h 356"/>
                  <a:gd name="T10" fmla="*/ 1 w 322"/>
                  <a:gd name="T11" fmla="*/ 1 h 356"/>
                  <a:gd name="T12" fmla="*/ 1 w 322"/>
                  <a:gd name="T13" fmla="*/ 1 h 356"/>
                  <a:gd name="T14" fmla="*/ 1 w 322"/>
                  <a:gd name="T15" fmla="*/ 1 h 356"/>
                  <a:gd name="T16" fmla="*/ 1 w 322"/>
                  <a:gd name="T17" fmla="*/ 1 h 356"/>
                  <a:gd name="T18" fmla="*/ 0 w 322"/>
                  <a:gd name="T19" fmla="*/ 1 h 356"/>
                  <a:gd name="T20" fmla="*/ 1 w 322"/>
                  <a:gd name="T21" fmla="*/ 1 h 356"/>
                  <a:gd name="T22" fmla="*/ 1 w 322"/>
                  <a:gd name="T23" fmla="*/ 1 h 356"/>
                  <a:gd name="T24" fmla="*/ 1 w 322"/>
                  <a:gd name="T25" fmla="*/ 1 h 356"/>
                  <a:gd name="T26" fmla="*/ 1 w 322"/>
                  <a:gd name="T27" fmla="*/ 1 h 356"/>
                  <a:gd name="T28" fmla="*/ 1 w 322"/>
                  <a:gd name="T29" fmla="*/ 1 h 356"/>
                  <a:gd name="T30" fmla="*/ 1 w 322"/>
                  <a:gd name="T31" fmla="*/ 1 h 356"/>
                  <a:gd name="T32" fmla="*/ 1 w 322"/>
                  <a:gd name="T33" fmla="*/ 1 h 356"/>
                  <a:gd name="T34" fmla="*/ 1 w 322"/>
                  <a:gd name="T35" fmla="*/ 1 h 356"/>
                  <a:gd name="T36" fmla="*/ 1 w 322"/>
                  <a:gd name="T37" fmla="*/ 0 h 35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22"/>
                  <a:gd name="T58" fmla="*/ 0 h 356"/>
                  <a:gd name="T59" fmla="*/ 322 w 322"/>
                  <a:gd name="T60" fmla="*/ 356 h 35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22" h="356">
                    <a:moveTo>
                      <a:pt x="141" y="0"/>
                    </a:moveTo>
                    <a:lnTo>
                      <a:pt x="148" y="4"/>
                    </a:lnTo>
                    <a:lnTo>
                      <a:pt x="165" y="15"/>
                    </a:lnTo>
                    <a:lnTo>
                      <a:pt x="192" y="34"/>
                    </a:lnTo>
                    <a:lnTo>
                      <a:pt x="222" y="58"/>
                    </a:lnTo>
                    <a:lnTo>
                      <a:pt x="253" y="87"/>
                    </a:lnTo>
                    <a:lnTo>
                      <a:pt x="283" y="119"/>
                    </a:lnTo>
                    <a:lnTo>
                      <a:pt x="307" y="155"/>
                    </a:lnTo>
                    <a:lnTo>
                      <a:pt x="322" y="193"/>
                    </a:lnTo>
                    <a:lnTo>
                      <a:pt x="0" y="356"/>
                    </a:lnTo>
                    <a:lnTo>
                      <a:pt x="231" y="162"/>
                    </a:lnTo>
                    <a:lnTo>
                      <a:pt x="232" y="159"/>
                    </a:lnTo>
                    <a:lnTo>
                      <a:pt x="233" y="154"/>
                    </a:lnTo>
                    <a:lnTo>
                      <a:pt x="233" y="142"/>
                    </a:lnTo>
                    <a:lnTo>
                      <a:pt x="231" y="126"/>
                    </a:lnTo>
                    <a:lnTo>
                      <a:pt x="222" y="104"/>
                    </a:lnTo>
                    <a:lnTo>
                      <a:pt x="206" y="76"/>
                    </a:lnTo>
                    <a:lnTo>
                      <a:pt x="179" y="42"/>
                    </a:lnTo>
                    <a:lnTo>
                      <a:pt x="14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865" name="Freeform 328"/>
              <p:cNvSpPr>
                <a:spLocks/>
              </p:cNvSpPr>
              <p:nvPr/>
            </p:nvSpPr>
            <p:spPr bwMode="auto">
              <a:xfrm>
                <a:off x="4295" y="2681"/>
                <a:ext cx="226" cy="209"/>
              </a:xfrm>
              <a:custGeom>
                <a:avLst/>
                <a:gdLst>
                  <a:gd name="T0" fmla="*/ 1 w 450"/>
                  <a:gd name="T1" fmla="*/ 1 h 418"/>
                  <a:gd name="T2" fmla="*/ 1 w 450"/>
                  <a:gd name="T3" fmla="*/ 1 h 418"/>
                  <a:gd name="T4" fmla="*/ 1 w 450"/>
                  <a:gd name="T5" fmla="*/ 1 h 418"/>
                  <a:gd name="T6" fmla="*/ 1 w 450"/>
                  <a:gd name="T7" fmla="*/ 0 h 418"/>
                  <a:gd name="T8" fmla="*/ 1 w 450"/>
                  <a:gd name="T9" fmla="*/ 1 h 418"/>
                  <a:gd name="T10" fmla="*/ 1 w 450"/>
                  <a:gd name="T11" fmla="*/ 1 h 418"/>
                  <a:gd name="T12" fmla="*/ 1 w 450"/>
                  <a:gd name="T13" fmla="*/ 1 h 418"/>
                  <a:gd name="T14" fmla="*/ 1 w 450"/>
                  <a:gd name="T15" fmla="*/ 1 h 418"/>
                  <a:gd name="T16" fmla="*/ 1 w 450"/>
                  <a:gd name="T17" fmla="*/ 1 h 418"/>
                  <a:gd name="T18" fmla="*/ 1 w 450"/>
                  <a:gd name="T19" fmla="*/ 1 h 418"/>
                  <a:gd name="T20" fmla="*/ 1 w 450"/>
                  <a:gd name="T21" fmla="*/ 1 h 418"/>
                  <a:gd name="T22" fmla="*/ 1 w 450"/>
                  <a:gd name="T23" fmla="*/ 1 h 418"/>
                  <a:gd name="T24" fmla="*/ 1 w 450"/>
                  <a:gd name="T25" fmla="*/ 1 h 418"/>
                  <a:gd name="T26" fmla="*/ 1 w 450"/>
                  <a:gd name="T27" fmla="*/ 1 h 418"/>
                  <a:gd name="T28" fmla="*/ 1 w 450"/>
                  <a:gd name="T29" fmla="*/ 1 h 418"/>
                  <a:gd name="T30" fmla="*/ 1 w 450"/>
                  <a:gd name="T31" fmla="*/ 1 h 418"/>
                  <a:gd name="T32" fmla="*/ 1 w 450"/>
                  <a:gd name="T33" fmla="*/ 1 h 418"/>
                  <a:gd name="T34" fmla="*/ 1 w 450"/>
                  <a:gd name="T35" fmla="*/ 1 h 418"/>
                  <a:gd name="T36" fmla="*/ 1 w 450"/>
                  <a:gd name="T37" fmla="*/ 1 h 418"/>
                  <a:gd name="T38" fmla="*/ 1 w 450"/>
                  <a:gd name="T39" fmla="*/ 1 h 418"/>
                  <a:gd name="T40" fmla="*/ 1 w 450"/>
                  <a:gd name="T41" fmla="*/ 1 h 418"/>
                  <a:gd name="T42" fmla="*/ 1 w 450"/>
                  <a:gd name="T43" fmla="*/ 1 h 418"/>
                  <a:gd name="T44" fmla="*/ 1 w 450"/>
                  <a:gd name="T45" fmla="*/ 1 h 418"/>
                  <a:gd name="T46" fmla="*/ 1 w 450"/>
                  <a:gd name="T47" fmla="*/ 1 h 418"/>
                  <a:gd name="T48" fmla="*/ 1 w 450"/>
                  <a:gd name="T49" fmla="*/ 1 h 418"/>
                  <a:gd name="T50" fmla="*/ 1 w 450"/>
                  <a:gd name="T51" fmla="*/ 1 h 418"/>
                  <a:gd name="T52" fmla="*/ 1 w 450"/>
                  <a:gd name="T53" fmla="*/ 1 h 418"/>
                  <a:gd name="T54" fmla="*/ 1 w 450"/>
                  <a:gd name="T55" fmla="*/ 1 h 418"/>
                  <a:gd name="T56" fmla="*/ 1 w 450"/>
                  <a:gd name="T57" fmla="*/ 1 h 418"/>
                  <a:gd name="T58" fmla="*/ 1 w 450"/>
                  <a:gd name="T59" fmla="*/ 1 h 418"/>
                  <a:gd name="T60" fmla="*/ 1 w 450"/>
                  <a:gd name="T61" fmla="*/ 1 h 418"/>
                  <a:gd name="T62" fmla="*/ 1 w 450"/>
                  <a:gd name="T63" fmla="*/ 1 h 418"/>
                  <a:gd name="T64" fmla="*/ 1 w 450"/>
                  <a:gd name="T65" fmla="*/ 1 h 418"/>
                  <a:gd name="T66" fmla="*/ 1 w 450"/>
                  <a:gd name="T67" fmla="*/ 1 h 418"/>
                  <a:gd name="T68" fmla="*/ 1 w 450"/>
                  <a:gd name="T69" fmla="*/ 1 h 418"/>
                  <a:gd name="T70" fmla="*/ 1 w 450"/>
                  <a:gd name="T71" fmla="*/ 1 h 418"/>
                  <a:gd name="T72" fmla="*/ 1 w 450"/>
                  <a:gd name="T73" fmla="*/ 1 h 418"/>
                  <a:gd name="T74" fmla="*/ 1 w 450"/>
                  <a:gd name="T75" fmla="*/ 1 h 418"/>
                  <a:gd name="T76" fmla="*/ 1 w 450"/>
                  <a:gd name="T77" fmla="*/ 1 h 418"/>
                  <a:gd name="T78" fmla="*/ 1 w 450"/>
                  <a:gd name="T79" fmla="*/ 1 h 418"/>
                  <a:gd name="T80" fmla="*/ 1 w 450"/>
                  <a:gd name="T81" fmla="*/ 1 h 418"/>
                  <a:gd name="T82" fmla="*/ 1 w 450"/>
                  <a:gd name="T83" fmla="*/ 1 h 418"/>
                  <a:gd name="T84" fmla="*/ 1 w 450"/>
                  <a:gd name="T85" fmla="*/ 1 h 4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50"/>
                  <a:gd name="T130" fmla="*/ 0 h 418"/>
                  <a:gd name="T131" fmla="*/ 450 w 450"/>
                  <a:gd name="T132" fmla="*/ 418 h 41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50" h="418">
                    <a:moveTo>
                      <a:pt x="248" y="24"/>
                    </a:moveTo>
                    <a:lnTo>
                      <a:pt x="245" y="23"/>
                    </a:lnTo>
                    <a:lnTo>
                      <a:pt x="237" y="19"/>
                    </a:lnTo>
                    <a:lnTo>
                      <a:pt x="225" y="14"/>
                    </a:lnTo>
                    <a:lnTo>
                      <a:pt x="212" y="8"/>
                    </a:lnTo>
                    <a:lnTo>
                      <a:pt x="197" y="4"/>
                    </a:lnTo>
                    <a:lnTo>
                      <a:pt x="182" y="0"/>
                    </a:lnTo>
                    <a:lnTo>
                      <a:pt x="169" y="0"/>
                    </a:lnTo>
                    <a:lnTo>
                      <a:pt x="159" y="3"/>
                    </a:lnTo>
                    <a:lnTo>
                      <a:pt x="149" y="8"/>
                    </a:lnTo>
                    <a:lnTo>
                      <a:pt x="140" y="16"/>
                    </a:lnTo>
                    <a:lnTo>
                      <a:pt x="130" y="26"/>
                    </a:lnTo>
                    <a:lnTo>
                      <a:pt x="121" y="36"/>
                    </a:lnTo>
                    <a:lnTo>
                      <a:pt x="114" y="49"/>
                    </a:lnTo>
                    <a:lnTo>
                      <a:pt x="110" y="61"/>
                    </a:lnTo>
                    <a:lnTo>
                      <a:pt x="111" y="75"/>
                    </a:lnTo>
                    <a:lnTo>
                      <a:pt x="118" y="90"/>
                    </a:lnTo>
                    <a:lnTo>
                      <a:pt x="134" y="115"/>
                    </a:lnTo>
                    <a:lnTo>
                      <a:pt x="144" y="134"/>
                    </a:lnTo>
                    <a:lnTo>
                      <a:pt x="147" y="145"/>
                    </a:lnTo>
                    <a:lnTo>
                      <a:pt x="148" y="149"/>
                    </a:lnTo>
                    <a:lnTo>
                      <a:pt x="141" y="148"/>
                    </a:lnTo>
                    <a:lnTo>
                      <a:pt x="125" y="144"/>
                    </a:lnTo>
                    <a:lnTo>
                      <a:pt x="101" y="141"/>
                    </a:lnTo>
                    <a:lnTo>
                      <a:pt x="73" y="138"/>
                    </a:lnTo>
                    <a:lnTo>
                      <a:pt x="46" y="137"/>
                    </a:lnTo>
                    <a:lnTo>
                      <a:pt x="21" y="142"/>
                    </a:lnTo>
                    <a:lnTo>
                      <a:pt x="5" y="150"/>
                    </a:lnTo>
                    <a:lnTo>
                      <a:pt x="0" y="166"/>
                    </a:lnTo>
                    <a:lnTo>
                      <a:pt x="2" y="186"/>
                    </a:lnTo>
                    <a:lnTo>
                      <a:pt x="9" y="203"/>
                    </a:lnTo>
                    <a:lnTo>
                      <a:pt x="17" y="219"/>
                    </a:lnTo>
                    <a:lnTo>
                      <a:pt x="26" y="234"/>
                    </a:lnTo>
                    <a:lnTo>
                      <a:pt x="36" y="246"/>
                    </a:lnTo>
                    <a:lnTo>
                      <a:pt x="46" y="255"/>
                    </a:lnTo>
                    <a:lnTo>
                      <a:pt x="53" y="261"/>
                    </a:lnTo>
                    <a:lnTo>
                      <a:pt x="57" y="264"/>
                    </a:lnTo>
                    <a:lnTo>
                      <a:pt x="62" y="266"/>
                    </a:lnTo>
                    <a:lnTo>
                      <a:pt x="70" y="269"/>
                    </a:lnTo>
                    <a:lnTo>
                      <a:pt x="80" y="272"/>
                    </a:lnTo>
                    <a:lnTo>
                      <a:pt x="91" y="276"/>
                    </a:lnTo>
                    <a:lnTo>
                      <a:pt x="100" y="279"/>
                    </a:lnTo>
                    <a:lnTo>
                      <a:pt x="109" y="282"/>
                    </a:lnTo>
                    <a:lnTo>
                      <a:pt x="115" y="284"/>
                    </a:lnTo>
                    <a:lnTo>
                      <a:pt x="117" y="285"/>
                    </a:lnTo>
                    <a:lnTo>
                      <a:pt x="114" y="289"/>
                    </a:lnTo>
                    <a:lnTo>
                      <a:pt x="107" y="301"/>
                    </a:lnTo>
                    <a:lnTo>
                      <a:pt x="96" y="317"/>
                    </a:lnTo>
                    <a:lnTo>
                      <a:pt x="86" y="337"/>
                    </a:lnTo>
                    <a:lnTo>
                      <a:pt x="76" y="357"/>
                    </a:lnTo>
                    <a:lnTo>
                      <a:pt x="70" y="377"/>
                    </a:lnTo>
                    <a:lnTo>
                      <a:pt x="69" y="393"/>
                    </a:lnTo>
                    <a:lnTo>
                      <a:pt x="76" y="405"/>
                    </a:lnTo>
                    <a:lnTo>
                      <a:pt x="93" y="416"/>
                    </a:lnTo>
                    <a:lnTo>
                      <a:pt x="101" y="418"/>
                    </a:lnTo>
                    <a:lnTo>
                      <a:pt x="104" y="417"/>
                    </a:lnTo>
                    <a:lnTo>
                      <a:pt x="104" y="416"/>
                    </a:lnTo>
                    <a:lnTo>
                      <a:pt x="110" y="415"/>
                    </a:lnTo>
                    <a:lnTo>
                      <a:pt x="127" y="410"/>
                    </a:lnTo>
                    <a:lnTo>
                      <a:pt x="150" y="405"/>
                    </a:lnTo>
                    <a:lnTo>
                      <a:pt x="178" y="398"/>
                    </a:lnTo>
                    <a:lnTo>
                      <a:pt x="207" y="388"/>
                    </a:lnTo>
                    <a:lnTo>
                      <a:pt x="232" y="379"/>
                    </a:lnTo>
                    <a:lnTo>
                      <a:pt x="252" y="369"/>
                    </a:lnTo>
                    <a:lnTo>
                      <a:pt x="262" y="358"/>
                    </a:lnTo>
                    <a:lnTo>
                      <a:pt x="267" y="352"/>
                    </a:lnTo>
                    <a:lnTo>
                      <a:pt x="274" y="340"/>
                    </a:lnTo>
                    <a:lnTo>
                      <a:pt x="284" y="326"/>
                    </a:lnTo>
                    <a:lnTo>
                      <a:pt x="297" y="310"/>
                    </a:lnTo>
                    <a:lnTo>
                      <a:pt x="312" y="292"/>
                    </a:lnTo>
                    <a:lnTo>
                      <a:pt x="327" y="272"/>
                    </a:lnTo>
                    <a:lnTo>
                      <a:pt x="344" y="251"/>
                    </a:lnTo>
                    <a:lnTo>
                      <a:pt x="361" y="231"/>
                    </a:lnTo>
                    <a:lnTo>
                      <a:pt x="377" y="211"/>
                    </a:lnTo>
                    <a:lnTo>
                      <a:pt x="394" y="191"/>
                    </a:lnTo>
                    <a:lnTo>
                      <a:pt x="409" y="173"/>
                    </a:lnTo>
                    <a:lnTo>
                      <a:pt x="422" y="157"/>
                    </a:lnTo>
                    <a:lnTo>
                      <a:pt x="434" y="144"/>
                    </a:lnTo>
                    <a:lnTo>
                      <a:pt x="442" y="134"/>
                    </a:lnTo>
                    <a:lnTo>
                      <a:pt x="448" y="127"/>
                    </a:lnTo>
                    <a:lnTo>
                      <a:pt x="450" y="125"/>
                    </a:lnTo>
                    <a:lnTo>
                      <a:pt x="450" y="114"/>
                    </a:lnTo>
                    <a:lnTo>
                      <a:pt x="450" y="88"/>
                    </a:lnTo>
                    <a:lnTo>
                      <a:pt x="449" y="57"/>
                    </a:lnTo>
                    <a:lnTo>
                      <a:pt x="448" y="30"/>
                    </a:lnTo>
                    <a:lnTo>
                      <a:pt x="248" y="24"/>
                    </a:lnTo>
                    <a:close/>
                  </a:path>
                </a:pathLst>
              </a:custGeom>
              <a:solidFill>
                <a:srgbClr val="F7BC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866" name="Freeform 329"/>
              <p:cNvSpPr>
                <a:spLocks/>
              </p:cNvSpPr>
              <p:nvPr/>
            </p:nvSpPr>
            <p:spPr bwMode="auto">
              <a:xfrm>
                <a:off x="4329" y="2832"/>
                <a:ext cx="94" cy="58"/>
              </a:xfrm>
              <a:custGeom>
                <a:avLst/>
                <a:gdLst>
                  <a:gd name="T0" fmla="*/ 1 w 186"/>
                  <a:gd name="T1" fmla="*/ 1 h 116"/>
                  <a:gd name="T2" fmla="*/ 1 w 186"/>
                  <a:gd name="T3" fmla="*/ 1 h 116"/>
                  <a:gd name="T4" fmla="*/ 1 w 186"/>
                  <a:gd name="T5" fmla="*/ 1 h 116"/>
                  <a:gd name="T6" fmla="*/ 1 w 186"/>
                  <a:gd name="T7" fmla="*/ 1 h 116"/>
                  <a:gd name="T8" fmla="*/ 1 w 186"/>
                  <a:gd name="T9" fmla="*/ 1 h 116"/>
                  <a:gd name="T10" fmla="*/ 1 w 186"/>
                  <a:gd name="T11" fmla="*/ 1 h 116"/>
                  <a:gd name="T12" fmla="*/ 1 w 186"/>
                  <a:gd name="T13" fmla="*/ 1 h 116"/>
                  <a:gd name="T14" fmla="*/ 1 w 186"/>
                  <a:gd name="T15" fmla="*/ 1 h 116"/>
                  <a:gd name="T16" fmla="*/ 1 w 186"/>
                  <a:gd name="T17" fmla="*/ 1 h 116"/>
                  <a:gd name="T18" fmla="*/ 0 w 186"/>
                  <a:gd name="T19" fmla="*/ 1 h 116"/>
                  <a:gd name="T20" fmla="*/ 1 w 186"/>
                  <a:gd name="T21" fmla="*/ 1 h 116"/>
                  <a:gd name="T22" fmla="*/ 1 w 186"/>
                  <a:gd name="T23" fmla="*/ 1 h 116"/>
                  <a:gd name="T24" fmla="*/ 1 w 186"/>
                  <a:gd name="T25" fmla="*/ 1 h 116"/>
                  <a:gd name="T26" fmla="*/ 1 w 186"/>
                  <a:gd name="T27" fmla="*/ 1 h 116"/>
                  <a:gd name="T28" fmla="*/ 1 w 186"/>
                  <a:gd name="T29" fmla="*/ 1 h 116"/>
                  <a:gd name="T30" fmla="*/ 1 w 186"/>
                  <a:gd name="T31" fmla="*/ 1 h 116"/>
                  <a:gd name="T32" fmla="*/ 1 w 186"/>
                  <a:gd name="T33" fmla="*/ 0 h 116"/>
                  <a:gd name="T34" fmla="*/ 1 w 186"/>
                  <a:gd name="T35" fmla="*/ 1 h 116"/>
                  <a:gd name="T36" fmla="*/ 1 w 186"/>
                  <a:gd name="T37" fmla="*/ 1 h 116"/>
                  <a:gd name="T38" fmla="*/ 1 w 186"/>
                  <a:gd name="T39" fmla="*/ 1 h 116"/>
                  <a:gd name="T40" fmla="*/ 1 w 186"/>
                  <a:gd name="T41" fmla="*/ 1 h 116"/>
                  <a:gd name="T42" fmla="*/ 1 w 186"/>
                  <a:gd name="T43" fmla="*/ 1 h 116"/>
                  <a:gd name="T44" fmla="*/ 1 w 186"/>
                  <a:gd name="T45" fmla="*/ 1 h 116"/>
                  <a:gd name="T46" fmla="*/ 1 w 186"/>
                  <a:gd name="T47" fmla="*/ 1 h 116"/>
                  <a:gd name="T48" fmla="*/ 1 w 186"/>
                  <a:gd name="T49" fmla="*/ 1 h 116"/>
                  <a:gd name="T50" fmla="*/ 1 w 186"/>
                  <a:gd name="T51" fmla="*/ 1 h 116"/>
                  <a:gd name="T52" fmla="*/ 1 w 186"/>
                  <a:gd name="T53" fmla="*/ 1 h 116"/>
                  <a:gd name="T54" fmla="*/ 1 w 186"/>
                  <a:gd name="T55" fmla="*/ 1 h 116"/>
                  <a:gd name="T56" fmla="*/ 1 w 186"/>
                  <a:gd name="T57" fmla="*/ 1 h 116"/>
                  <a:gd name="T58" fmla="*/ 1 w 186"/>
                  <a:gd name="T59" fmla="*/ 1 h 116"/>
                  <a:gd name="T60" fmla="*/ 1 w 186"/>
                  <a:gd name="T61" fmla="*/ 1 h 116"/>
                  <a:gd name="T62" fmla="*/ 1 w 186"/>
                  <a:gd name="T63" fmla="*/ 1 h 116"/>
                  <a:gd name="T64" fmla="*/ 1 w 186"/>
                  <a:gd name="T65" fmla="*/ 1 h 1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6"/>
                  <a:gd name="T100" fmla="*/ 0 h 116"/>
                  <a:gd name="T101" fmla="*/ 186 w 186"/>
                  <a:gd name="T102" fmla="*/ 116 h 1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6" h="116">
                    <a:moveTo>
                      <a:pt x="186" y="70"/>
                    </a:moveTo>
                    <a:lnTo>
                      <a:pt x="179" y="73"/>
                    </a:lnTo>
                    <a:lnTo>
                      <a:pt x="161" y="81"/>
                    </a:lnTo>
                    <a:lnTo>
                      <a:pt x="134" y="90"/>
                    </a:lnTo>
                    <a:lnTo>
                      <a:pt x="103" y="100"/>
                    </a:lnTo>
                    <a:lnTo>
                      <a:pt x="71" y="109"/>
                    </a:lnTo>
                    <a:lnTo>
                      <a:pt x="41" y="115"/>
                    </a:lnTo>
                    <a:lnTo>
                      <a:pt x="18" y="116"/>
                    </a:lnTo>
                    <a:lnTo>
                      <a:pt x="4" y="111"/>
                    </a:lnTo>
                    <a:lnTo>
                      <a:pt x="0" y="99"/>
                    </a:lnTo>
                    <a:lnTo>
                      <a:pt x="1" y="85"/>
                    </a:lnTo>
                    <a:lnTo>
                      <a:pt x="5" y="69"/>
                    </a:lnTo>
                    <a:lnTo>
                      <a:pt x="13" y="52"/>
                    </a:lnTo>
                    <a:lnTo>
                      <a:pt x="23" y="36"/>
                    </a:lnTo>
                    <a:lnTo>
                      <a:pt x="33" y="21"/>
                    </a:lnTo>
                    <a:lnTo>
                      <a:pt x="42" y="8"/>
                    </a:lnTo>
                    <a:lnTo>
                      <a:pt x="50" y="0"/>
                    </a:lnTo>
                    <a:lnTo>
                      <a:pt x="49" y="4"/>
                    </a:lnTo>
                    <a:lnTo>
                      <a:pt x="44" y="13"/>
                    </a:lnTo>
                    <a:lnTo>
                      <a:pt x="41" y="25"/>
                    </a:lnTo>
                    <a:lnTo>
                      <a:pt x="36" y="39"/>
                    </a:lnTo>
                    <a:lnTo>
                      <a:pt x="34" y="54"/>
                    </a:lnTo>
                    <a:lnTo>
                      <a:pt x="34" y="68"/>
                    </a:lnTo>
                    <a:lnTo>
                      <a:pt x="39" y="78"/>
                    </a:lnTo>
                    <a:lnTo>
                      <a:pt x="49" y="84"/>
                    </a:lnTo>
                    <a:lnTo>
                      <a:pt x="65" y="85"/>
                    </a:lnTo>
                    <a:lnTo>
                      <a:pt x="86" y="85"/>
                    </a:lnTo>
                    <a:lnTo>
                      <a:pt x="109" y="83"/>
                    </a:lnTo>
                    <a:lnTo>
                      <a:pt x="132" y="81"/>
                    </a:lnTo>
                    <a:lnTo>
                      <a:pt x="153" y="77"/>
                    </a:lnTo>
                    <a:lnTo>
                      <a:pt x="170" y="74"/>
                    </a:lnTo>
                    <a:lnTo>
                      <a:pt x="182" y="71"/>
                    </a:lnTo>
                    <a:lnTo>
                      <a:pt x="186" y="70"/>
                    </a:lnTo>
                    <a:close/>
                  </a:path>
                </a:pathLst>
              </a:custGeom>
              <a:solidFill>
                <a:srgbClr val="9159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867" name="Freeform 330"/>
              <p:cNvSpPr>
                <a:spLocks/>
              </p:cNvSpPr>
              <p:nvPr/>
            </p:nvSpPr>
            <p:spPr bwMode="auto">
              <a:xfrm>
                <a:off x="4298" y="2682"/>
                <a:ext cx="136" cy="139"/>
              </a:xfrm>
              <a:custGeom>
                <a:avLst/>
                <a:gdLst>
                  <a:gd name="T0" fmla="*/ 1 w 271"/>
                  <a:gd name="T1" fmla="*/ 1 h 277"/>
                  <a:gd name="T2" fmla="*/ 1 w 271"/>
                  <a:gd name="T3" fmla="*/ 1 h 277"/>
                  <a:gd name="T4" fmla="*/ 1 w 271"/>
                  <a:gd name="T5" fmla="*/ 1 h 277"/>
                  <a:gd name="T6" fmla="*/ 1 w 271"/>
                  <a:gd name="T7" fmla="*/ 1 h 277"/>
                  <a:gd name="T8" fmla="*/ 1 w 271"/>
                  <a:gd name="T9" fmla="*/ 1 h 277"/>
                  <a:gd name="T10" fmla="*/ 1 w 271"/>
                  <a:gd name="T11" fmla="*/ 1 h 277"/>
                  <a:gd name="T12" fmla="*/ 1 w 271"/>
                  <a:gd name="T13" fmla="*/ 1 h 277"/>
                  <a:gd name="T14" fmla="*/ 1 w 271"/>
                  <a:gd name="T15" fmla="*/ 1 h 277"/>
                  <a:gd name="T16" fmla="*/ 1 w 271"/>
                  <a:gd name="T17" fmla="*/ 1 h 277"/>
                  <a:gd name="T18" fmla="*/ 1 w 271"/>
                  <a:gd name="T19" fmla="*/ 1 h 277"/>
                  <a:gd name="T20" fmla="*/ 1 w 271"/>
                  <a:gd name="T21" fmla="*/ 1 h 277"/>
                  <a:gd name="T22" fmla="*/ 1 w 271"/>
                  <a:gd name="T23" fmla="*/ 1 h 277"/>
                  <a:gd name="T24" fmla="*/ 1 w 271"/>
                  <a:gd name="T25" fmla="*/ 1 h 277"/>
                  <a:gd name="T26" fmla="*/ 1 w 271"/>
                  <a:gd name="T27" fmla="*/ 1 h 277"/>
                  <a:gd name="T28" fmla="*/ 1 w 271"/>
                  <a:gd name="T29" fmla="*/ 1 h 277"/>
                  <a:gd name="T30" fmla="*/ 1 w 271"/>
                  <a:gd name="T31" fmla="*/ 1 h 277"/>
                  <a:gd name="T32" fmla="*/ 1 w 271"/>
                  <a:gd name="T33" fmla="*/ 1 h 277"/>
                  <a:gd name="T34" fmla="*/ 1 w 271"/>
                  <a:gd name="T35" fmla="*/ 1 h 277"/>
                  <a:gd name="T36" fmla="*/ 1 w 271"/>
                  <a:gd name="T37" fmla="*/ 1 h 277"/>
                  <a:gd name="T38" fmla="*/ 1 w 271"/>
                  <a:gd name="T39" fmla="*/ 1 h 277"/>
                  <a:gd name="T40" fmla="*/ 1 w 271"/>
                  <a:gd name="T41" fmla="*/ 1 h 277"/>
                  <a:gd name="T42" fmla="*/ 1 w 271"/>
                  <a:gd name="T43" fmla="*/ 1 h 277"/>
                  <a:gd name="T44" fmla="*/ 1 w 271"/>
                  <a:gd name="T45" fmla="*/ 1 h 277"/>
                  <a:gd name="T46" fmla="*/ 1 w 271"/>
                  <a:gd name="T47" fmla="*/ 1 h 277"/>
                  <a:gd name="T48" fmla="*/ 1 w 271"/>
                  <a:gd name="T49" fmla="*/ 1 h 277"/>
                  <a:gd name="T50" fmla="*/ 1 w 271"/>
                  <a:gd name="T51" fmla="*/ 1 h 277"/>
                  <a:gd name="T52" fmla="*/ 1 w 271"/>
                  <a:gd name="T53" fmla="*/ 1 h 277"/>
                  <a:gd name="T54" fmla="*/ 1 w 271"/>
                  <a:gd name="T55" fmla="*/ 1 h 277"/>
                  <a:gd name="T56" fmla="*/ 1 w 271"/>
                  <a:gd name="T57" fmla="*/ 1 h 277"/>
                  <a:gd name="T58" fmla="*/ 1 w 271"/>
                  <a:gd name="T59" fmla="*/ 1 h 277"/>
                  <a:gd name="T60" fmla="*/ 1 w 271"/>
                  <a:gd name="T61" fmla="*/ 1 h 277"/>
                  <a:gd name="T62" fmla="*/ 1 w 271"/>
                  <a:gd name="T63" fmla="*/ 1 h 277"/>
                  <a:gd name="T64" fmla="*/ 1 w 271"/>
                  <a:gd name="T65" fmla="*/ 1 h 277"/>
                  <a:gd name="T66" fmla="*/ 1 w 271"/>
                  <a:gd name="T67" fmla="*/ 1 h 277"/>
                  <a:gd name="T68" fmla="*/ 1 w 271"/>
                  <a:gd name="T69" fmla="*/ 1 h 277"/>
                  <a:gd name="T70" fmla="*/ 1 w 271"/>
                  <a:gd name="T71" fmla="*/ 1 h 277"/>
                  <a:gd name="T72" fmla="*/ 1 w 271"/>
                  <a:gd name="T73" fmla="*/ 1 h 27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1"/>
                  <a:gd name="T112" fmla="*/ 0 h 277"/>
                  <a:gd name="T113" fmla="*/ 271 w 271"/>
                  <a:gd name="T114" fmla="*/ 277 h 27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1" h="277">
                    <a:moveTo>
                      <a:pt x="271" y="52"/>
                    </a:moveTo>
                    <a:lnTo>
                      <a:pt x="269" y="48"/>
                    </a:lnTo>
                    <a:lnTo>
                      <a:pt x="260" y="38"/>
                    </a:lnTo>
                    <a:lnTo>
                      <a:pt x="247" y="24"/>
                    </a:lnTo>
                    <a:lnTo>
                      <a:pt x="231" y="11"/>
                    </a:lnTo>
                    <a:lnTo>
                      <a:pt x="210" y="2"/>
                    </a:lnTo>
                    <a:lnTo>
                      <a:pt x="187" y="0"/>
                    </a:lnTo>
                    <a:lnTo>
                      <a:pt x="162" y="8"/>
                    </a:lnTo>
                    <a:lnTo>
                      <a:pt x="135" y="29"/>
                    </a:lnTo>
                    <a:lnTo>
                      <a:pt x="121" y="49"/>
                    </a:lnTo>
                    <a:lnTo>
                      <a:pt x="114" y="66"/>
                    </a:lnTo>
                    <a:lnTo>
                      <a:pt x="114" y="81"/>
                    </a:lnTo>
                    <a:lnTo>
                      <a:pt x="119" y="93"/>
                    </a:lnTo>
                    <a:lnTo>
                      <a:pt x="125" y="103"/>
                    </a:lnTo>
                    <a:lnTo>
                      <a:pt x="132" y="109"/>
                    </a:lnTo>
                    <a:lnTo>
                      <a:pt x="137" y="114"/>
                    </a:lnTo>
                    <a:lnTo>
                      <a:pt x="140" y="115"/>
                    </a:lnTo>
                    <a:lnTo>
                      <a:pt x="163" y="148"/>
                    </a:lnTo>
                    <a:lnTo>
                      <a:pt x="158" y="147"/>
                    </a:lnTo>
                    <a:lnTo>
                      <a:pt x="148" y="145"/>
                    </a:lnTo>
                    <a:lnTo>
                      <a:pt x="131" y="141"/>
                    </a:lnTo>
                    <a:lnTo>
                      <a:pt x="111" y="138"/>
                    </a:lnTo>
                    <a:lnTo>
                      <a:pt x="90" y="135"/>
                    </a:lnTo>
                    <a:lnTo>
                      <a:pt x="69" y="135"/>
                    </a:lnTo>
                    <a:lnTo>
                      <a:pt x="52" y="137"/>
                    </a:lnTo>
                    <a:lnTo>
                      <a:pt x="39" y="142"/>
                    </a:lnTo>
                    <a:lnTo>
                      <a:pt x="29" y="149"/>
                    </a:lnTo>
                    <a:lnTo>
                      <a:pt x="19" y="157"/>
                    </a:lnTo>
                    <a:lnTo>
                      <a:pt x="11" y="165"/>
                    </a:lnTo>
                    <a:lnTo>
                      <a:pt x="4" y="175"/>
                    </a:lnTo>
                    <a:lnTo>
                      <a:pt x="0" y="184"/>
                    </a:lnTo>
                    <a:lnTo>
                      <a:pt x="1" y="195"/>
                    </a:lnTo>
                    <a:lnTo>
                      <a:pt x="8" y="208"/>
                    </a:lnTo>
                    <a:lnTo>
                      <a:pt x="21" y="222"/>
                    </a:lnTo>
                    <a:lnTo>
                      <a:pt x="39" y="236"/>
                    </a:lnTo>
                    <a:lnTo>
                      <a:pt x="58" y="247"/>
                    </a:lnTo>
                    <a:lnTo>
                      <a:pt x="76" y="256"/>
                    </a:lnTo>
                    <a:lnTo>
                      <a:pt x="94" y="264"/>
                    </a:lnTo>
                    <a:lnTo>
                      <a:pt x="109" y="270"/>
                    </a:lnTo>
                    <a:lnTo>
                      <a:pt x="121" y="274"/>
                    </a:lnTo>
                    <a:lnTo>
                      <a:pt x="129" y="276"/>
                    </a:lnTo>
                    <a:lnTo>
                      <a:pt x="132" y="277"/>
                    </a:lnTo>
                    <a:lnTo>
                      <a:pt x="128" y="275"/>
                    </a:lnTo>
                    <a:lnTo>
                      <a:pt x="118" y="267"/>
                    </a:lnTo>
                    <a:lnTo>
                      <a:pt x="105" y="254"/>
                    </a:lnTo>
                    <a:lnTo>
                      <a:pt x="91" y="239"/>
                    </a:lnTo>
                    <a:lnTo>
                      <a:pt x="78" y="223"/>
                    </a:lnTo>
                    <a:lnTo>
                      <a:pt x="69" y="205"/>
                    </a:lnTo>
                    <a:lnTo>
                      <a:pt x="66" y="187"/>
                    </a:lnTo>
                    <a:lnTo>
                      <a:pt x="72" y="170"/>
                    </a:lnTo>
                    <a:lnTo>
                      <a:pt x="83" y="160"/>
                    </a:lnTo>
                    <a:lnTo>
                      <a:pt x="102" y="156"/>
                    </a:lnTo>
                    <a:lnTo>
                      <a:pt x="122" y="156"/>
                    </a:lnTo>
                    <a:lnTo>
                      <a:pt x="145" y="160"/>
                    </a:lnTo>
                    <a:lnTo>
                      <a:pt x="166" y="164"/>
                    </a:lnTo>
                    <a:lnTo>
                      <a:pt x="185" y="170"/>
                    </a:lnTo>
                    <a:lnTo>
                      <a:pt x="197" y="175"/>
                    </a:lnTo>
                    <a:lnTo>
                      <a:pt x="202" y="176"/>
                    </a:lnTo>
                    <a:lnTo>
                      <a:pt x="199" y="171"/>
                    </a:lnTo>
                    <a:lnTo>
                      <a:pt x="190" y="161"/>
                    </a:lnTo>
                    <a:lnTo>
                      <a:pt x="180" y="145"/>
                    </a:lnTo>
                    <a:lnTo>
                      <a:pt x="170" y="125"/>
                    </a:lnTo>
                    <a:lnTo>
                      <a:pt x="160" y="103"/>
                    </a:lnTo>
                    <a:lnTo>
                      <a:pt x="157" y="82"/>
                    </a:lnTo>
                    <a:lnTo>
                      <a:pt x="160" y="63"/>
                    </a:lnTo>
                    <a:lnTo>
                      <a:pt x="174" y="47"/>
                    </a:lnTo>
                    <a:lnTo>
                      <a:pt x="192" y="38"/>
                    </a:lnTo>
                    <a:lnTo>
                      <a:pt x="209" y="33"/>
                    </a:lnTo>
                    <a:lnTo>
                      <a:pt x="226" y="33"/>
                    </a:lnTo>
                    <a:lnTo>
                      <a:pt x="240" y="36"/>
                    </a:lnTo>
                    <a:lnTo>
                      <a:pt x="253" y="42"/>
                    </a:lnTo>
                    <a:lnTo>
                      <a:pt x="263" y="47"/>
                    </a:lnTo>
                    <a:lnTo>
                      <a:pt x="269" y="51"/>
                    </a:lnTo>
                    <a:lnTo>
                      <a:pt x="271" y="52"/>
                    </a:lnTo>
                    <a:close/>
                  </a:path>
                </a:pathLst>
              </a:custGeom>
              <a:solidFill>
                <a:srgbClr val="9159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868" name="Freeform 331"/>
              <p:cNvSpPr>
                <a:spLocks/>
              </p:cNvSpPr>
              <p:nvPr/>
            </p:nvSpPr>
            <p:spPr bwMode="auto">
              <a:xfrm>
                <a:off x="4289" y="2689"/>
                <a:ext cx="88" cy="201"/>
              </a:xfrm>
              <a:custGeom>
                <a:avLst/>
                <a:gdLst>
                  <a:gd name="T0" fmla="*/ 1 w 176"/>
                  <a:gd name="T1" fmla="*/ 1 h 402"/>
                  <a:gd name="T2" fmla="*/ 1 w 176"/>
                  <a:gd name="T3" fmla="*/ 1 h 402"/>
                  <a:gd name="T4" fmla="*/ 1 w 176"/>
                  <a:gd name="T5" fmla="*/ 1 h 402"/>
                  <a:gd name="T6" fmla="*/ 1 w 176"/>
                  <a:gd name="T7" fmla="*/ 1 h 402"/>
                  <a:gd name="T8" fmla="*/ 1 w 176"/>
                  <a:gd name="T9" fmla="*/ 1 h 402"/>
                  <a:gd name="T10" fmla="*/ 1 w 176"/>
                  <a:gd name="T11" fmla="*/ 1 h 402"/>
                  <a:gd name="T12" fmla="*/ 1 w 176"/>
                  <a:gd name="T13" fmla="*/ 1 h 402"/>
                  <a:gd name="T14" fmla="*/ 1 w 176"/>
                  <a:gd name="T15" fmla="*/ 1 h 402"/>
                  <a:gd name="T16" fmla="*/ 1 w 176"/>
                  <a:gd name="T17" fmla="*/ 1 h 402"/>
                  <a:gd name="T18" fmla="*/ 1 w 176"/>
                  <a:gd name="T19" fmla="*/ 1 h 402"/>
                  <a:gd name="T20" fmla="*/ 1 w 176"/>
                  <a:gd name="T21" fmla="*/ 1 h 402"/>
                  <a:gd name="T22" fmla="*/ 1 w 176"/>
                  <a:gd name="T23" fmla="*/ 1 h 402"/>
                  <a:gd name="T24" fmla="*/ 1 w 176"/>
                  <a:gd name="T25" fmla="*/ 1 h 402"/>
                  <a:gd name="T26" fmla="*/ 1 w 176"/>
                  <a:gd name="T27" fmla="*/ 1 h 402"/>
                  <a:gd name="T28" fmla="*/ 1 w 176"/>
                  <a:gd name="T29" fmla="*/ 1 h 402"/>
                  <a:gd name="T30" fmla="*/ 1 w 176"/>
                  <a:gd name="T31" fmla="*/ 1 h 402"/>
                  <a:gd name="T32" fmla="*/ 1 w 176"/>
                  <a:gd name="T33" fmla="*/ 1 h 402"/>
                  <a:gd name="T34" fmla="*/ 1 w 176"/>
                  <a:gd name="T35" fmla="*/ 1 h 402"/>
                  <a:gd name="T36" fmla="*/ 1 w 176"/>
                  <a:gd name="T37" fmla="*/ 1 h 402"/>
                  <a:gd name="T38" fmla="*/ 1 w 176"/>
                  <a:gd name="T39" fmla="*/ 1 h 402"/>
                  <a:gd name="T40" fmla="*/ 1 w 176"/>
                  <a:gd name="T41" fmla="*/ 1 h 402"/>
                  <a:gd name="T42" fmla="*/ 1 w 176"/>
                  <a:gd name="T43" fmla="*/ 1 h 402"/>
                  <a:gd name="T44" fmla="*/ 1 w 176"/>
                  <a:gd name="T45" fmla="*/ 1 h 402"/>
                  <a:gd name="T46" fmla="*/ 1 w 176"/>
                  <a:gd name="T47" fmla="*/ 1 h 402"/>
                  <a:gd name="T48" fmla="*/ 1 w 176"/>
                  <a:gd name="T49" fmla="*/ 1 h 402"/>
                  <a:gd name="T50" fmla="*/ 1 w 176"/>
                  <a:gd name="T51" fmla="*/ 1 h 402"/>
                  <a:gd name="T52" fmla="*/ 1 w 176"/>
                  <a:gd name="T53" fmla="*/ 1 h 402"/>
                  <a:gd name="T54" fmla="*/ 1 w 176"/>
                  <a:gd name="T55" fmla="*/ 1 h 402"/>
                  <a:gd name="T56" fmla="*/ 1 w 176"/>
                  <a:gd name="T57" fmla="*/ 1 h 402"/>
                  <a:gd name="T58" fmla="*/ 1 w 176"/>
                  <a:gd name="T59" fmla="*/ 1 h 402"/>
                  <a:gd name="T60" fmla="*/ 1 w 176"/>
                  <a:gd name="T61" fmla="*/ 1 h 402"/>
                  <a:gd name="T62" fmla="*/ 1 w 176"/>
                  <a:gd name="T63" fmla="*/ 1 h 402"/>
                  <a:gd name="T64" fmla="*/ 1 w 176"/>
                  <a:gd name="T65" fmla="*/ 1 h 402"/>
                  <a:gd name="T66" fmla="*/ 1 w 176"/>
                  <a:gd name="T67" fmla="*/ 1 h 402"/>
                  <a:gd name="T68" fmla="*/ 1 w 176"/>
                  <a:gd name="T69" fmla="*/ 0 h 4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6"/>
                  <a:gd name="T106" fmla="*/ 0 h 402"/>
                  <a:gd name="T107" fmla="*/ 176 w 176"/>
                  <a:gd name="T108" fmla="*/ 402 h 4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6" h="402">
                    <a:moveTo>
                      <a:pt x="136" y="0"/>
                    </a:moveTo>
                    <a:lnTo>
                      <a:pt x="121" y="22"/>
                    </a:lnTo>
                    <a:lnTo>
                      <a:pt x="115" y="44"/>
                    </a:lnTo>
                    <a:lnTo>
                      <a:pt x="116" y="64"/>
                    </a:lnTo>
                    <a:lnTo>
                      <a:pt x="122" y="82"/>
                    </a:lnTo>
                    <a:lnTo>
                      <a:pt x="131" y="97"/>
                    </a:lnTo>
                    <a:lnTo>
                      <a:pt x="140" y="109"/>
                    </a:lnTo>
                    <a:lnTo>
                      <a:pt x="147" y="117"/>
                    </a:lnTo>
                    <a:lnTo>
                      <a:pt x="150" y="119"/>
                    </a:lnTo>
                    <a:lnTo>
                      <a:pt x="144" y="118"/>
                    </a:lnTo>
                    <a:lnTo>
                      <a:pt x="127" y="114"/>
                    </a:lnTo>
                    <a:lnTo>
                      <a:pt x="104" y="111"/>
                    </a:lnTo>
                    <a:lnTo>
                      <a:pt x="77" y="110"/>
                    </a:lnTo>
                    <a:lnTo>
                      <a:pt x="49" y="112"/>
                    </a:lnTo>
                    <a:lnTo>
                      <a:pt x="25" y="120"/>
                    </a:lnTo>
                    <a:lnTo>
                      <a:pt x="8" y="135"/>
                    </a:lnTo>
                    <a:lnTo>
                      <a:pt x="0" y="158"/>
                    </a:lnTo>
                    <a:lnTo>
                      <a:pt x="3" y="186"/>
                    </a:lnTo>
                    <a:lnTo>
                      <a:pt x="16" y="209"/>
                    </a:lnTo>
                    <a:lnTo>
                      <a:pt x="36" y="230"/>
                    </a:lnTo>
                    <a:lnTo>
                      <a:pt x="59" y="246"/>
                    </a:lnTo>
                    <a:lnTo>
                      <a:pt x="81" y="258"/>
                    </a:lnTo>
                    <a:lnTo>
                      <a:pt x="101" y="268"/>
                    </a:lnTo>
                    <a:lnTo>
                      <a:pt x="115" y="272"/>
                    </a:lnTo>
                    <a:lnTo>
                      <a:pt x="121" y="275"/>
                    </a:lnTo>
                    <a:lnTo>
                      <a:pt x="116" y="280"/>
                    </a:lnTo>
                    <a:lnTo>
                      <a:pt x="106" y="295"/>
                    </a:lnTo>
                    <a:lnTo>
                      <a:pt x="92" y="316"/>
                    </a:lnTo>
                    <a:lnTo>
                      <a:pt x="79" y="340"/>
                    </a:lnTo>
                    <a:lnTo>
                      <a:pt x="71" y="364"/>
                    </a:lnTo>
                    <a:lnTo>
                      <a:pt x="72" y="384"/>
                    </a:lnTo>
                    <a:lnTo>
                      <a:pt x="85" y="398"/>
                    </a:lnTo>
                    <a:lnTo>
                      <a:pt x="114" y="402"/>
                    </a:lnTo>
                    <a:lnTo>
                      <a:pt x="112" y="402"/>
                    </a:lnTo>
                    <a:lnTo>
                      <a:pt x="107" y="400"/>
                    </a:lnTo>
                    <a:lnTo>
                      <a:pt x="101" y="397"/>
                    </a:lnTo>
                    <a:lnTo>
                      <a:pt x="96" y="391"/>
                    </a:lnTo>
                    <a:lnTo>
                      <a:pt x="91" y="384"/>
                    </a:lnTo>
                    <a:lnTo>
                      <a:pt x="89" y="372"/>
                    </a:lnTo>
                    <a:lnTo>
                      <a:pt x="91" y="359"/>
                    </a:lnTo>
                    <a:lnTo>
                      <a:pt x="98" y="341"/>
                    </a:lnTo>
                    <a:lnTo>
                      <a:pt x="108" y="323"/>
                    </a:lnTo>
                    <a:lnTo>
                      <a:pt x="117" y="308"/>
                    </a:lnTo>
                    <a:lnTo>
                      <a:pt x="127" y="294"/>
                    </a:lnTo>
                    <a:lnTo>
                      <a:pt x="136" y="284"/>
                    </a:lnTo>
                    <a:lnTo>
                      <a:pt x="143" y="275"/>
                    </a:lnTo>
                    <a:lnTo>
                      <a:pt x="149" y="269"/>
                    </a:lnTo>
                    <a:lnTo>
                      <a:pt x="152" y="265"/>
                    </a:lnTo>
                    <a:lnTo>
                      <a:pt x="153" y="264"/>
                    </a:lnTo>
                    <a:lnTo>
                      <a:pt x="146" y="261"/>
                    </a:lnTo>
                    <a:lnTo>
                      <a:pt x="127" y="253"/>
                    </a:lnTo>
                    <a:lnTo>
                      <a:pt x="101" y="239"/>
                    </a:lnTo>
                    <a:lnTo>
                      <a:pt x="72" y="223"/>
                    </a:lnTo>
                    <a:lnTo>
                      <a:pt x="46" y="204"/>
                    </a:lnTo>
                    <a:lnTo>
                      <a:pt x="25" y="185"/>
                    </a:lnTo>
                    <a:lnTo>
                      <a:pt x="16" y="166"/>
                    </a:lnTo>
                    <a:lnTo>
                      <a:pt x="22" y="148"/>
                    </a:lnTo>
                    <a:lnTo>
                      <a:pt x="40" y="135"/>
                    </a:lnTo>
                    <a:lnTo>
                      <a:pt x="63" y="128"/>
                    </a:lnTo>
                    <a:lnTo>
                      <a:pt x="89" y="126"/>
                    </a:lnTo>
                    <a:lnTo>
                      <a:pt x="115" y="128"/>
                    </a:lnTo>
                    <a:lnTo>
                      <a:pt x="138" y="132"/>
                    </a:lnTo>
                    <a:lnTo>
                      <a:pt x="158" y="136"/>
                    </a:lnTo>
                    <a:lnTo>
                      <a:pt x="172" y="141"/>
                    </a:lnTo>
                    <a:lnTo>
                      <a:pt x="176" y="142"/>
                    </a:lnTo>
                    <a:lnTo>
                      <a:pt x="176" y="120"/>
                    </a:lnTo>
                    <a:lnTo>
                      <a:pt x="175" y="73"/>
                    </a:lnTo>
                    <a:lnTo>
                      <a:pt x="175" y="26"/>
                    </a:lnTo>
                    <a:lnTo>
                      <a:pt x="175" y="4"/>
                    </a:lnTo>
                    <a:lnTo>
                      <a:pt x="13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869" name="Freeform 332"/>
              <p:cNvSpPr>
                <a:spLocks/>
              </p:cNvSpPr>
              <p:nvPr/>
            </p:nvSpPr>
            <p:spPr bwMode="auto">
              <a:xfrm>
                <a:off x="4435" y="2693"/>
                <a:ext cx="149" cy="233"/>
              </a:xfrm>
              <a:custGeom>
                <a:avLst/>
                <a:gdLst>
                  <a:gd name="T0" fmla="*/ 0 w 299"/>
                  <a:gd name="T1" fmla="*/ 0 h 467"/>
                  <a:gd name="T2" fmla="*/ 0 w 299"/>
                  <a:gd name="T3" fmla="*/ 0 h 467"/>
                  <a:gd name="T4" fmla="*/ 0 w 299"/>
                  <a:gd name="T5" fmla="*/ 0 h 467"/>
                  <a:gd name="T6" fmla="*/ 0 w 299"/>
                  <a:gd name="T7" fmla="*/ 0 h 467"/>
                  <a:gd name="T8" fmla="*/ 0 w 299"/>
                  <a:gd name="T9" fmla="*/ 0 h 467"/>
                  <a:gd name="T10" fmla="*/ 0 w 299"/>
                  <a:gd name="T11" fmla="*/ 0 h 467"/>
                  <a:gd name="T12" fmla="*/ 0 w 299"/>
                  <a:gd name="T13" fmla="*/ 0 h 467"/>
                  <a:gd name="T14" fmla="*/ 0 w 299"/>
                  <a:gd name="T15" fmla="*/ 0 h 467"/>
                  <a:gd name="T16" fmla="*/ 0 w 299"/>
                  <a:gd name="T17" fmla="*/ 0 h 467"/>
                  <a:gd name="T18" fmla="*/ 0 w 299"/>
                  <a:gd name="T19" fmla="*/ 0 h 467"/>
                  <a:gd name="T20" fmla="*/ 0 w 299"/>
                  <a:gd name="T21" fmla="*/ 0 h 467"/>
                  <a:gd name="T22" fmla="*/ 0 w 299"/>
                  <a:gd name="T23" fmla="*/ 0 h 467"/>
                  <a:gd name="T24" fmla="*/ 0 w 299"/>
                  <a:gd name="T25" fmla="*/ 0 h 467"/>
                  <a:gd name="T26" fmla="*/ 0 w 299"/>
                  <a:gd name="T27" fmla="*/ 0 h 467"/>
                  <a:gd name="T28" fmla="*/ 0 w 299"/>
                  <a:gd name="T29" fmla="*/ 0 h 467"/>
                  <a:gd name="T30" fmla="*/ 0 w 299"/>
                  <a:gd name="T31" fmla="*/ 0 h 467"/>
                  <a:gd name="T32" fmla="*/ 0 w 299"/>
                  <a:gd name="T33" fmla="*/ 0 h 467"/>
                  <a:gd name="T34" fmla="*/ 0 w 299"/>
                  <a:gd name="T35" fmla="*/ 0 h 467"/>
                  <a:gd name="T36" fmla="*/ 0 w 299"/>
                  <a:gd name="T37" fmla="*/ 0 h 467"/>
                  <a:gd name="T38" fmla="*/ 0 w 299"/>
                  <a:gd name="T39" fmla="*/ 0 h 467"/>
                  <a:gd name="T40" fmla="*/ 0 w 299"/>
                  <a:gd name="T41" fmla="*/ 0 h 467"/>
                  <a:gd name="T42" fmla="*/ 0 w 299"/>
                  <a:gd name="T43" fmla="*/ 0 h 467"/>
                  <a:gd name="T44" fmla="*/ 0 w 299"/>
                  <a:gd name="T45" fmla="*/ 0 h 467"/>
                  <a:gd name="T46" fmla="*/ 0 w 299"/>
                  <a:gd name="T47" fmla="*/ 0 h 467"/>
                  <a:gd name="T48" fmla="*/ 0 w 299"/>
                  <a:gd name="T49" fmla="*/ 0 h 467"/>
                  <a:gd name="T50" fmla="*/ 0 w 299"/>
                  <a:gd name="T51" fmla="*/ 0 h 467"/>
                  <a:gd name="T52" fmla="*/ 0 w 299"/>
                  <a:gd name="T53" fmla="*/ 0 h 467"/>
                  <a:gd name="T54" fmla="*/ 0 w 299"/>
                  <a:gd name="T55" fmla="*/ 0 h 467"/>
                  <a:gd name="T56" fmla="*/ 0 w 299"/>
                  <a:gd name="T57" fmla="*/ 0 h 467"/>
                  <a:gd name="T58" fmla="*/ 0 w 299"/>
                  <a:gd name="T59" fmla="*/ 0 h 467"/>
                  <a:gd name="T60" fmla="*/ 0 w 299"/>
                  <a:gd name="T61" fmla="*/ 0 h 467"/>
                  <a:gd name="T62" fmla="*/ 0 w 299"/>
                  <a:gd name="T63" fmla="*/ 0 h 467"/>
                  <a:gd name="T64" fmla="*/ 0 w 299"/>
                  <a:gd name="T65" fmla="*/ 0 h 467"/>
                  <a:gd name="T66" fmla="*/ 0 w 299"/>
                  <a:gd name="T67" fmla="*/ 0 h 467"/>
                  <a:gd name="T68" fmla="*/ 0 w 299"/>
                  <a:gd name="T69" fmla="*/ 0 h 467"/>
                  <a:gd name="T70" fmla="*/ 0 w 299"/>
                  <a:gd name="T71" fmla="*/ 0 h 467"/>
                  <a:gd name="T72" fmla="*/ 0 w 299"/>
                  <a:gd name="T73" fmla="*/ 0 h 46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9"/>
                  <a:gd name="T112" fmla="*/ 0 h 467"/>
                  <a:gd name="T113" fmla="*/ 299 w 299"/>
                  <a:gd name="T114" fmla="*/ 467 h 46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9" h="467">
                    <a:moveTo>
                      <a:pt x="0" y="90"/>
                    </a:moveTo>
                    <a:lnTo>
                      <a:pt x="3" y="88"/>
                    </a:lnTo>
                    <a:lnTo>
                      <a:pt x="8" y="82"/>
                    </a:lnTo>
                    <a:lnTo>
                      <a:pt x="17" y="73"/>
                    </a:lnTo>
                    <a:lnTo>
                      <a:pt x="27" y="62"/>
                    </a:lnTo>
                    <a:lnTo>
                      <a:pt x="36" y="50"/>
                    </a:lnTo>
                    <a:lnTo>
                      <a:pt x="45" y="37"/>
                    </a:lnTo>
                    <a:lnTo>
                      <a:pt x="51" y="24"/>
                    </a:lnTo>
                    <a:lnTo>
                      <a:pt x="55" y="13"/>
                    </a:lnTo>
                    <a:lnTo>
                      <a:pt x="57" y="0"/>
                    </a:lnTo>
                    <a:lnTo>
                      <a:pt x="58" y="0"/>
                    </a:lnTo>
                    <a:lnTo>
                      <a:pt x="60" y="5"/>
                    </a:lnTo>
                    <a:lnTo>
                      <a:pt x="60" y="8"/>
                    </a:lnTo>
                    <a:lnTo>
                      <a:pt x="75" y="15"/>
                    </a:lnTo>
                    <a:lnTo>
                      <a:pt x="275" y="157"/>
                    </a:lnTo>
                    <a:lnTo>
                      <a:pt x="272" y="158"/>
                    </a:lnTo>
                    <a:lnTo>
                      <a:pt x="268" y="163"/>
                    </a:lnTo>
                    <a:lnTo>
                      <a:pt x="260" y="170"/>
                    </a:lnTo>
                    <a:lnTo>
                      <a:pt x="250" y="177"/>
                    </a:lnTo>
                    <a:lnTo>
                      <a:pt x="241" y="183"/>
                    </a:lnTo>
                    <a:lnTo>
                      <a:pt x="233" y="190"/>
                    </a:lnTo>
                    <a:lnTo>
                      <a:pt x="226" y="195"/>
                    </a:lnTo>
                    <a:lnTo>
                      <a:pt x="223" y="197"/>
                    </a:lnTo>
                    <a:lnTo>
                      <a:pt x="218" y="200"/>
                    </a:lnTo>
                    <a:lnTo>
                      <a:pt x="210" y="203"/>
                    </a:lnTo>
                    <a:lnTo>
                      <a:pt x="199" y="210"/>
                    </a:lnTo>
                    <a:lnTo>
                      <a:pt x="188" y="217"/>
                    </a:lnTo>
                    <a:lnTo>
                      <a:pt x="178" y="226"/>
                    </a:lnTo>
                    <a:lnTo>
                      <a:pt x="170" y="235"/>
                    </a:lnTo>
                    <a:lnTo>
                      <a:pt x="165" y="244"/>
                    </a:lnTo>
                    <a:lnTo>
                      <a:pt x="167" y="253"/>
                    </a:lnTo>
                    <a:lnTo>
                      <a:pt x="173" y="262"/>
                    </a:lnTo>
                    <a:lnTo>
                      <a:pt x="181" y="271"/>
                    </a:lnTo>
                    <a:lnTo>
                      <a:pt x="191" y="283"/>
                    </a:lnTo>
                    <a:lnTo>
                      <a:pt x="200" y="293"/>
                    </a:lnTo>
                    <a:lnTo>
                      <a:pt x="208" y="303"/>
                    </a:lnTo>
                    <a:lnTo>
                      <a:pt x="215" y="311"/>
                    </a:lnTo>
                    <a:lnTo>
                      <a:pt x="219" y="316"/>
                    </a:lnTo>
                    <a:lnTo>
                      <a:pt x="222" y="318"/>
                    </a:lnTo>
                    <a:lnTo>
                      <a:pt x="232" y="321"/>
                    </a:lnTo>
                    <a:lnTo>
                      <a:pt x="231" y="342"/>
                    </a:lnTo>
                    <a:lnTo>
                      <a:pt x="249" y="360"/>
                    </a:lnTo>
                    <a:lnTo>
                      <a:pt x="247" y="363"/>
                    </a:lnTo>
                    <a:lnTo>
                      <a:pt x="245" y="370"/>
                    </a:lnTo>
                    <a:lnTo>
                      <a:pt x="242" y="379"/>
                    </a:lnTo>
                    <a:lnTo>
                      <a:pt x="246" y="387"/>
                    </a:lnTo>
                    <a:lnTo>
                      <a:pt x="250" y="391"/>
                    </a:lnTo>
                    <a:lnTo>
                      <a:pt x="258" y="394"/>
                    </a:lnTo>
                    <a:lnTo>
                      <a:pt x="267" y="399"/>
                    </a:lnTo>
                    <a:lnTo>
                      <a:pt x="276" y="402"/>
                    </a:lnTo>
                    <a:lnTo>
                      <a:pt x="285" y="407"/>
                    </a:lnTo>
                    <a:lnTo>
                      <a:pt x="292" y="412"/>
                    </a:lnTo>
                    <a:lnTo>
                      <a:pt x="297" y="416"/>
                    </a:lnTo>
                    <a:lnTo>
                      <a:pt x="299" y="422"/>
                    </a:lnTo>
                    <a:lnTo>
                      <a:pt x="294" y="431"/>
                    </a:lnTo>
                    <a:lnTo>
                      <a:pt x="287" y="437"/>
                    </a:lnTo>
                    <a:lnTo>
                      <a:pt x="280" y="441"/>
                    </a:lnTo>
                    <a:lnTo>
                      <a:pt x="277" y="443"/>
                    </a:lnTo>
                    <a:lnTo>
                      <a:pt x="272" y="444"/>
                    </a:lnTo>
                    <a:lnTo>
                      <a:pt x="260" y="446"/>
                    </a:lnTo>
                    <a:lnTo>
                      <a:pt x="242" y="450"/>
                    </a:lnTo>
                    <a:lnTo>
                      <a:pt x="222" y="454"/>
                    </a:lnTo>
                    <a:lnTo>
                      <a:pt x="202" y="459"/>
                    </a:lnTo>
                    <a:lnTo>
                      <a:pt x="184" y="462"/>
                    </a:lnTo>
                    <a:lnTo>
                      <a:pt x="170" y="466"/>
                    </a:lnTo>
                    <a:lnTo>
                      <a:pt x="163" y="467"/>
                    </a:lnTo>
                    <a:lnTo>
                      <a:pt x="155" y="452"/>
                    </a:lnTo>
                    <a:lnTo>
                      <a:pt x="135" y="409"/>
                    </a:lnTo>
                    <a:lnTo>
                      <a:pt x="109" y="348"/>
                    </a:lnTo>
                    <a:lnTo>
                      <a:pt x="80" y="279"/>
                    </a:lnTo>
                    <a:lnTo>
                      <a:pt x="50" y="210"/>
                    </a:lnTo>
                    <a:lnTo>
                      <a:pt x="25" y="149"/>
                    </a:lnTo>
                    <a:lnTo>
                      <a:pt x="7" y="106"/>
                    </a:lnTo>
                    <a:lnTo>
                      <a:pt x="0" y="90"/>
                    </a:lnTo>
                    <a:close/>
                  </a:path>
                </a:pathLst>
              </a:custGeom>
              <a:solidFill>
                <a:srgbClr val="9159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870" name="Freeform 333"/>
              <p:cNvSpPr>
                <a:spLocks/>
              </p:cNvSpPr>
              <p:nvPr/>
            </p:nvSpPr>
            <p:spPr bwMode="auto">
              <a:xfrm>
                <a:off x="4351" y="2734"/>
                <a:ext cx="168" cy="308"/>
              </a:xfrm>
              <a:custGeom>
                <a:avLst/>
                <a:gdLst>
                  <a:gd name="T0" fmla="*/ 0 w 337"/>
                  <a:gd name="T1" fmla="*/ 0 h 616"/>
                  <a:gd name="T2" fmla="*/ 0 w 337"/>
                  <a:gd name="T3" fmla="*/ 1 h 616"/>
                  <a:gd name="T4" fmla="*/ 0 w 337"/>
                  <a:gd name="T5" fmla="*/ 1 h 616"/>
                  <a:gd name="T6" fmla="*/ 0 w 337"/>
                  <a:gd name="T7" fmla="*/ 1 h 616"/>
                  <a:gd name="T8" fmla="*/ 0 w 337"/>
                  <a:gd name="T9" fmla="*/ 1 h 616"/>
                  <a:gd name="T10" fmla="*/ 0 w 337"/>
                  <a:gd name="T11" fmla="*/ 1 h 616"/>
                  <a:gd name="T12" fmla="*/ 0 w 337"/>
                  <a:gd name="T13" fmla="*/ 1 h 616"/>
                  <a:gd name="T14" fmla="*/ 0 w 337"/>
                  <a:gd name="T15" fmla="*/ 1 h 616"/>
                  <a:gd name="T16" fmla="*/ 0 w 337"/>
                  <a:gd name="T17" fmla="*/ 1 h 616"/>
                  <a:gd name="T18" fmla="*/ 0 w 337"/>
                  <a:gd name="T19" fmla="*/ 1 h 616"/>
                  <a:gd name="T20" fmla="*/ 0 w 337"/>
                  <a:gd name="T21" fmla="*/ 1 h 616"/>
                  <a:gd name="T22" fmla="*/ 0 w 337"/>
                  <a:gd name="T23" fmla="*/ 1 h 616"/>
                  <a:gd name="T24" fmla="*/ 0 w 337"/>
                  <a:gd name="T25" fmla="*/ 1 h 616"/>
                  <a:gd name="T26" fmla="*/ 0 w 337"/>
                  <a:gd name="T27" fmla="*/ 1 h 616"/>
                  <a:gd name="T28" fmla="*/ 0 w 337"/>
                  <a:gd name="T29" fmla="*/ 1 h 616"/>
                  <a:gd name="T30" fmla="*/ 0 w 337"/>
                  <a:gd name="T31" fmla="*/ 1 h 616"/>
                  <a:gd name="T32" fmla="*/ 0 w 337"/>
                  <a:gd name="T33" fmla="*/ 1 h 616"/>
                  <a:gd name="T34" fmla="*/ 0 w 337"/>
                  <a:gd name="T35" fmla="*/ 1 h 616"/>
                  <a:gd name="T36" fmla="*/ 0 w 337"/>
                  <a:gd name="T37" fmla="*/ 1 h 616"/>
                  <a:gd name="T38" fmla="*/ 0 w 337"/>
                  <a:gd name="T39" fmla="*/ 1 h 616"/>
                  <a:gd name="T40" fmla="*/ 0 w 337"/>
                  <a:gd name="T41" fmla="*/ 1 h 616"/>
                  <a:gd name="T42" fmla="*/ 0 w 337"/>
                  <a:gd name="T43" fmla="*/ 1 h 616"/>
                  <a:gd name="T44" fmla="*/ 0 w 337"/>
                  <a:gd name="T45" fmla="*/ 1 h 616"/>
                  <a:gd name="T46" fmla="*/ 0 w 337"/>
                  <a:gd name="T47" fmla="*/ 1 h 616"/>
                  <a:gd name="T48" fmla="*/ 0 w 337"/>
                  <a:gd name="T49" fmla="*/ 1 h 616"/>
                  <a:gd name="T50" fmla="*/ 0 w 337"/>
                  <a:gd name="T51" fmla="*/ 1 h 616"/>
                  <a:gd name="T52" fmla="*/ 0 w 337"/>
                  <a:gd name="T53" fmla="*/ 1 h 616"/>
                  <a:gd name="T54" fmla="*/ 0 w 337"/>
                  <a:gd name="T55" fmla="*/ 1 h 616"/>
                  <a:gd name="T56" fmla="*/ 0 w 337"/>
                  <a:gd name="T57" fmla="*/ 1 h 616"/>
                  <a:gd name="T58" fmla="*/ 0 w 337"/>
                  <a:gd name="T59" fmla="*/ 1 h 616"/>
                  <a:gd name="T60" fmla="*/ 0 w 337"/>
                  <a:gd name="T61" fmla="*/ 1 h 616"/>
                  <a:gd name="T62" fmla="*/ 0 w 337"/>
                  <a:gd name="T63" fmla="*/ 1 h 616"/>
                  <a:gd name="T64" fmla="*/ 0 w 337"/>
                  <a:gd name="T65" fmla="*/ 1 h 616"/>
                  <a:gd name="T66" fmla="*/ 0 w 337"/>
                  <a:gd name="T67" fmla="*/ 1 h 616"/>
                  <a:gd name="T68" fmla="*/ 0 w 337"/>
                  <a:gd name="T69" fmla="*/ 1 h 616"/>
                  <a:gd name="T70" fmla="*/ 0 w 337"/>
                  <a:gd name="T71" fmla="*/ 1 h 616"/>
                  <a:gd name="T72" fmla="*/ 0 w 337"/>
                  <a:gd name="T73" fmla="*/ 1 h 616"/>
                  <a:gd name="T74" fmla="*/ 0 w 337"/>
                  <a:gd name="T75" fmla="*/ 1 h 616"/>
                  <a:gd name="T76" fmla="*/ 0 w 337"/>
                  <a:gd name="T77" fmla="*/ 1 h 616"/>
                  <a:gd name="T78" fmla="*/ 0 w 337"/>
                  <a:gd name="T79" fmla="*/ 1 h 616"/>
                  <a:gd name="T80" fmla="*/ 0 w 337"/>
                  <a:gd name="T81" fmla="*/ 1 h 616"/>
                  <a:gd name="T82" fmla="*/ 0 w 337"/>
                  <a:gd name="T83" fmla="*/ 1 h 616"/>
                  <a:gd name="T84" fmla="*/ 0 w 337"/>
                  <a:gd name="T85" fmla="*/ 1 h 616"/>
                  <a:gd name="T86" fmla="*/ 0 w 337"/>
                  <a:gd name="T87" fmla="*/ 1 h 616"/>
                  <a:gd name="T88" fmla="*/ 0 w 337"/>
                  <a:gd name="T89" fmla="*/ 0 h 61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37"/>
                  <a:gd name="T136" fmla="*/ 0 h 616"/>
                  <a:gd name="T137" fmla="*/ 337 w 337"/>
                  <a:gd name="T138" fmla="*/ 616 h 61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37" h="616">
                    <a:moveTo>
                      <a:pt x="182" y="0"/>
                    </a:moveTo>
                    <a:lnTo>
                      <a:pt x="187" y="3"/>
                    </a:lnTo>
                    <a:lnTo>
                      <a:pt x="201" y="13"/>
                    </a:lnTo>
                    <a:lnTo>
                      <a:pt x="220" y="29"/>
                    </a:lnTo>
                    <a:lnTo>
                      <a:pt x="243" y="51"/>
                    </a:lnTo>
                    <a:lnTo>
                      <a:pt x="268" y="80"/>
                    </a:lnTo>
                    <a:lnTo>
                      <a:pt x="291" y="113"/>
                    </a:lnTo>
                    <a:lnTo>
                      <a:pt x="310" y="152"/>
                    </a:lnTo>
                    <a:lnTo>
                      <a:pt x="324" y="197"/>
                    </a:lnTo>
                    <a:lnTo>
                      <a:pt x="337" y="282"/>
                    </a:lnTo>
                    <a:lnTo>
                      <a:pt x="337" y="346"/>
                    </a:lnTo>
                    <a:lnTo>
                      <a:pt x="331" y="385"/>
                    </a:lnTo>
                    <a:lnTo>
                      <a:pt x="328" y="399"/>
                    </a:lnTo>
                    <a:lnTo>
                      <a:pt x="324" y="399"/>
                    </a:lnTo>
                    <a:lnTo>
                      <a:pt x="316" y="400"/>
                    </a:lnTo>
                    <a:lnTo>
                      <a:pt x="307" y="408"/>
                    </a:lnTo>
                    <a:lnTo>
                      <a:pt x="301" y="425"/>
                    </a:lnTo>
                    <a:lnTo>
                      <a:pt x="299" y="457"/>
                    </a:lnTo>
                    <a:lnTo>
                      <a:pt x="299" y="497"/>
                    </a:lnTo>
                    <a:lnTo>
                      <a:pt x="299" y="531"/>
                    </a:lnTo>
                    <a:lnTo>
                      <a:pt x="299" y="545"/>
                    </a:lnTo>
                    <a:lnTo>
                      <a:pt x="276" y="616"/>
                    </a:lnTo>
                    <a:lnTo>
                      <a:pt x="181" y="581"/>
                    </a:lnTo>
                    <a:lnTo>
                      <a:pt x="1" y="608"/>
                    </a:lnTo>
                    <a:lnTo>
                      <a:pt x="6" y="600"/>
                    </a:lnTo>
                    <a:lnTo>
                      <a:pt x="16" y="578"/>
                    </a:lnTo>
                    <a:lnTo>
                      <a:pt x="33" y="547"/>
                    </a:lnTo>
                    <a:lnTo>
                      <a:pt x="51" y="509"/>
                    </a:lnTo>
                    <a:lnTo>
                      <a:pt x="69" y="469"/>
                    </a:lnTo>
                    <a:lnTo>
                      <a:pt x="87" y="431"/>
                    </a:lnTo>
                    <a:lnTo>
                      <a:pt x="99" y="396"/>
                    </a:lnTo>
                    <a:lnTo>
                      <a:pt x="105" y="372"/>
                    </a:lnTo>
                    <a:lnTo>
                      <a:pt x="106" y="324"/>
                    </a:lnTo>
                    <a:lnTo>
                      <a:pt x="101" y="265"/>
                    </a:lnTo>
                    <a:lnTo>
                      <a:pt x="94" y="215"/>
                    </a:lnTo>
                    <a:lnTo>
                      <a:pt x="89" y="192"/>
                    </a:lnTo>
                    <a:lnTo>
                      <a:pt x="84" y="187"/>
                    </a:lnTo>
                    <a:lnTo>
                      <a:pt x="73" y="174"/>
                    </a:lnTo>
                    <a:lnTo>
                      <a:pt x="59" y="157"/>
                    </a:lnTo>
                    <a:lnTo>
                      <a:pt x="43" y="136"/>
                    </a:lnTo>
                    <a:lnTo>
                      <a:pt x="27" y="116"/>
                    </a:lnTo>
                    <a:lnTo>
                      <a:pt x="13" y="99"/>
                    </a:lnTo>
                    <a:lnTo>
                      <a:pt x="4" y="88"/>
                    </a:lnTo>
                    <a:lnTo>
                      <a:pt x="0" y="83"/>
                    </a:lnTo>
                    <a:lnTo>
                      <a:pt x="182" y="0"/>
                    </a:lnTo>
                    <a:close/>
                  </a:path>
                </a:pathLst>
              </a:custGeom>
              <a:solidFill>
                <a:srgbClr val="AD7C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871" name="Freeform 334"/>
              <p:cNvSpPr>
                <a:spLocks/>
              </p:cNvSpPr>
              <p:nvPr/>
            </p:nvSpPr>
            <p:spPr bwMode="auto">
              <a:xfrm>
                <a:off x="4337" y="2692"/>
                <a:ext cx="249" cy="359"/>
              </a:xfrm>
              <a:custGeom>
                <a:avLst/>
                <a:gdLst>
                  <a:gd name="T0" fmla="*/ 1 w 498"/>
                  <a:gd name="T1" fmla="*/ 1 h 718"/>
                  <a:gd name="T2" fmla="*/ 1 w 498"/>
                  <a:gd name="T3" fmla="*/ 1 h 718"/>
                  <a:gd name="T4" fmla="*/ 1 w 498"/>
                  <a:gd name="T5" fmla="*/ 1 h 718"/>
                  <a:gd name="T6" fmla="*/ 1 w 498"/>
                  <a:gd name="T7" fmla="*/ 1 h 718"/>
                  <a:gd name="T8" fmla="*/ 1 w 498"/>
                  <a:gd name="T9" fmla="*/ 1 h 718"/>
                  <a:gd name="T10" fmla="*/ 1 w 498"/>
                  <a:gd name="T11" fmla="*/ 1 h 718"/>
                  <a:gd name="T12" fmla="*/ 1 w 498"/>
                  <a:gd name="T13" fmla="*/ 1 h 718"/>
                  <a:gd name="T14" fmla="*/ 1 w 498"/>
                  <a:gd name="T15" fmla="*/ 1 h 718"/>
                  <a:gd name="T16" fmla="*/ 1 w 498"/>
                  <a:gd name="T17" fmla="*/ 1 h 718"/>
                  <a:gd name="T18" fmla="*/ 1 w 498"/>
                  <a:gd name="T19" fmla="*/ 1 h 718"/>
                  <a:gd name="T20" fmla="*/ 1 w 498"/>
                  <a:gd name="T21" fmla="*/ 1 h 718"/>
                  <a:gd name="T22" fmla="*/ 1 w 498"/>
                  <a:gd name="T23" fmla="*/ 1 h 718"/>
                  <a:gd name="T24" fmla="*/ 1 w 498"/>
                  <a:gd name="T25" fmla="*/ 1 h 718"/>
                  <a:gd name="T26" fmla="*/ 1 w 498"/>
                  <a:gd name="T27" fmla="*/ 1 h 718"/>
                  <a:gd name="T28" fmla="*/ 1 w 498"/>
                  <a:gd name="T29" fmla="*/ 1 h 718"/>
                  <a:gd name="T30" fmla="*/ 1 w 498"/>
                  <a:gd name="T31" fmla="*/ 1 h 718"/>
                  <a:gd name="T32" fmla="*/ 1 w 498"/>
                  <a:gd name="T33" fmla="*/ 1 h 718"/>
                  <a:gd name="T34" fmla="*/ 1 w 498"/>
                  <a:gd name="T35" fmla="*/ 1 h 718"/>
                  <a:gd name="T36" fmla="*/ 1 w 498"/>
                  <a:gd name="T37" fmla="*/ 1 h 718"/>
                  <a:gd name="T38" fmla="*/ 1 w 498"/>
                  <a:gd name="T39" fmla="*/ 1 h 718"/>
                  <a:gd name="T40" fmla="*/ 1 w 498"/>
                  <a:gd name="T41" fmla="*/ 1 h 718"/>
                  <a:gd name="T42" fmla="*/ 1 w 498"/>
                  <a:gd name="T43" fmla="*/ 1 h 718"/>
                  <a:gd name="T44" fmla="*/ 1 w 498"/>
                  <a:gd name="T45" fmla="*/ 1 h 718"/>
                  <a:gd name="T46" fmla="*/ 1 w 498"/>
                  <a:gd name="T47" fmla="*/ 1 h 718"/>
                  <a:gd name="T48" fmla="*/ 1 w 498"/>
                  <a:gd name="T49" fmla="*/ 1 h 718"/>
                  <a:gd name="T50" fmla="*/ 1 w 498"/>
                  <a:gd name="T51" fmla="*/ 1 h 718"/>
                  <a:gd name="T52" fmla="*/ 1 w 498"/>
                  <a:gd name="T53" fmla="*/ 1 h 718"/>
                  <a:gd name="T54" fmla="*/ 1 w 498"/>
                  <a:gd name="T55" fmla="*/ 1 h 718"/>
                  <a:gd name="T56" fmla="*/ 1 w 498"/>
                  <a:gd name="T57" fmla="*/ 1 h 718"/>
                  <a:gd name="T58" fmla="*/ 1 w 498"/>
                  <a:gd name="T59" fmla="*/ 1 h 718"/>
                  <a:gd name="T60" fmla="*/ 1 w 498"/>
                  <a:gd name="T61" fmla="*/ 1 h 718"/>
                  <a:gd name="T62" fmla="*/ 1 w 498"/>
                  <a:gd name="T63" fmla="*/ 1 h 718"/>
                  <a:gd name="T64" fmla="*/ 1 w 498"/>
                  <a:gd name="T65" fmla="*/ 1 h 718"/>
                  <a:gd name="T66" fmla="*/ 1 w 498"/>
                  <a:gd name="T67" fmla="*/ 1 h 718"/>
                  <a:gd name="T68" fmla="*/ 1 w 498"/>
                  <a:gd name="T69" fmla="*/ 1 h 718"/>
                  <a:gd name="T70" fmla="*/ 1 w 498"/>
                  <a:gd name="T71" fmla="*/ 1 h 718"/>
                  <a:gd name="T72" fmla="*/ 1 w 498"/>
                  <a:gd name="T73" fmla="*/ 1 h 718"/>
                  <a:gd name="T74" fmla="*/ 1 w 498"/>
                  <a:gd name="T75" fmla="*/ 1 h 718"/>
                  <a:gd name="T76" fmla="*/ 1 w 498"/>
                  <a:gd name="T77" fmla="*/ 1 h 718"/>
                  <a:gd name="T78" fmla="*/ 1 w 498"/>
                  <a:gd name="T79" fmla="*/ 1 h 718"/>
                  <a:gd name="T80" fmla="*/ 1 w 498"/>
                  <a:gd name="T81" fmla="*/ 1 h 718"/>
                  <a:gd name="T82" fmla="*/ 1 w 498"/>
                  <a:gd name="T83" fmla="*/ 1 h 718"/>
                  <a:gd name="T84" fmla="*/ 1 w 498"/>
                  <a:gd name="T85" fmla="*/ 1 h 718"/>
                  <a:gd name="T86" fmla="*/ 1 w 498"/>
                  <a:gd name="T87" fmla="*/ 1 h 718"/>
                  <a:gd name="T88" fmla="*/ 1 w 498"/>
                  <a:gd name="T89" fmla="*/ 1 h 718"/>
                  <a:gd name="T90" fmla="*/ 1 w 498"/>
                  <a:gd name="T91" fmla="*/ 1 h 718"/>
                  <a:gd name="T92" fmla="*/ 1 w 498"/>
                  <a:gd name="T93" fmla="*/ 1 h 718"/>
                  <a:gd name="T94" fmla="*/ 1 w 498"/>
                  <a:gd name="T95" fmla="*/ 1 h 718"/>
                  <a:gd name="T96" fmla="*/ 1 w 498"/>
                  <a:gd name="T97" fmla="*/ 1 h 718"/>
                  <a:gd name="T98" fmla="*/ 1 w 498"/>
                  <a:gd name="T99" fmla="*/ 1 h 718"/>
                  <a:gd name="T100" fmla="*/ 1 w 498"/>
                  <a:gd name="T101" fmla="*/ 1 h 718"/>
                  <a:gd name="T102" fmla="*/ 1 w 498"/>
                  <a:gd name="T103" fmla="*/ 1 h 718"/>
                  <a:gd name="T104" fmla="*/ 1 w 498"/>
                  <a:gd name="T105" fmla="*/ 1 h 718"/>
                  <a:gd name="T106" fmla="*/ 1 w 498"/>
                  <a:gd name="T107" fmla="*/ 1 h 718"/>
                  <a:gd name="T108" fmla="*/ 1 w 498"/>
                  <a:gd name="T109" fmla="*/ 1 h 718"/>
                  <a:gd name="T110" fmla="*/ 1 w 498"/>
                  <a:gd name="T111" fmla="*/ 1 h 718"/>
                  <a:gd name="T112" fmla="*/ 1 w 498"/>
                  <a:gd name="T113" fmla="*/ 1 h 718"/>
                  <a:gd name="T114" fmla="*/ 1 w 498"/>
                  <a:gd name="T115" fmla="*/ 1 h 718"/>
                  <a:gd name="T116" fmla="*/ 1 w 498"/>
                  <a:gd name="T117" fmla="*/ 1 h 718"/>
                  <a:gd name="T118" fmla="*/ 1 w 498"/>
                  <a:gd name="T119" fmla="*/ 1 h 718"/>
                  <a:gd name="T120" fmla="*/ 1 w 498"/>
                  <a:gd name="T121" fmla="*/ 1 h 718"/>
                  <a:gd name="T122" fmla="*/ 1 w 498"/>
                  <a:gd name="T123" fmla="*/ 1 h 718"/>
                  <a:gd name="T124" fmla="*/ 1 w 498"/>
                  <a:gd name="T125" fmla="*/ 1 h 7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98"/>
                  <a:gd name="T190" fmla="*/ 0 h 718"/>
                  <a:gd name="T191" fmla="*/ 498 w 498"/>
                  <a:gd name="T192" fmla="*/ 718 h 71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98" h="718">
                    <a:moveTo>
                      <a:pt x="253" y="0"/>
                    </a:moveTo>
                    <a:lnTo>
                      <a:pt x="492" y="165"/>
                    </a:lnTo>
                    <a:lnTo>
                      <a:pt x="364" y="242"/>
                    </a:lnTo>
                    <a:lnTo>
                      <a:pt x="415" y="310"/>
                    </a:lnTo>
                    <a:lnTo>
                      <a:pt x="440" y="313"/>
                    </a:lnTo>
                    <a:lnTo>
                      <a:pt x="434" y="349"/>
                    </a:lnTo>
                    <a:lnTo>
                      <a:pt x="457" y="360"/>
                    </a:lnTo>
                    <a:lnTo>
                      <a:pt x="449" y="383"/>
                    </a:lnTo>
                    <a:lnTo>
                      <a:pt x="450" y="384"/>
                    </a:lnTo>
                    <a:lnTo>
                      <a:pt x="455" y="385"/>
                    </a:lnTo>
                    <a:lnTo>
                      <a:pt x="462" y="388"/>
                    </a:lnTo>
                    <a:lnTo>
                      <a:pt x="468" y="392"/>
                    </a:lnTo>
                    <a:lnTo>
                      <a:pt x="477" y="396"/>
                    </a:lnTo>
                    <a:lnTo>
                      <a:pt x="485" y="401"/>
                    </a:lnTo>
                    <a:lnTo>
                      <a:pt x="490" y="406"/>
                    </a:lnTo>
                    <a:lnTo>
                      <a:pt x="495" y="410"/>
                    </a:lnTo>
                    <a:lnTo>
                      <a:pt x="498" y="422"/>
                    </a:lnTo>
                    <a:lnTo>
                      <a:pt x="498" y="433"/>
                    </a:lnTo>
                    <a:lnTo>
                      <a:pt x="496" y="440"/>
                    </a:lnTo>
                    <a:lnTo>
                      <a:pt x="495" y="444"/>
                    </a:lnTo>
                    <a:lnTo>
                      <a:pt x="483" y="449"/>
                    </a:lnTo>
                    <a:lnTo>
                      <a:pt x="467" y="454"/>
                    </a:lnTo>
                    <a:lnTo>
                      <a:pt x="448" y="459"/>
                    </a:lnTo>
                    <a:lnTo>
                      <a:pt x="426" y="464"/>
                    </a:lnTo>
                    <a:lnTo>
                      <a:pt x="403" y="470"/>
                    </a:lnTo>
                    <a:lnTo>
                      <a:pt x="382" y="479"/>
                    </a:lnTo>
                    <a:lnTo>
                      <a:pt x="364" y="490"/>
                    </a:lnTo>
                    <a:lnTo>
                      <a:pt x="349" y="504"/>
                    </a:lnTo>
                    <a:lnTo>
                      <a:pt x="333" y="537"/>
                    </a:lnTo>
                    <a:lnTo>
                      <a:pt x="329" y="570"/>
                    </a:lnTo>
                    <a:lnTo>
                      <a:pt x="333" y="597"/>
                    </a:lnTo>
                    <a:lnTo>
                      <a:pt x="335" y="607"/>
                    </a:lnTo>
                    <a:lnTo>
                      <a:pt x="335" y="612"/>
                    </a:lnTo>
                    <a:lnTo>
                      <a:pt x="336" y="625"/>
                    </a:lnTo>
                    <a:lnTo>
                      <a:pt x="336" y="642"/>
                    </a:lnTo>
                    <a:lnTo>
                      <a:pt x="336" y="663"/>
                    </a:lnTo>
                    <a:lnTo>
                      <a:pt x="333" y="682"/>
                    </a:lnTo>
                    <a:lnTo>
                      <a:pt x="328" y="699"/>
                    </a:lnTo>
                    <a:lnTo>
                      <a:pt x="320" y="712"/>
                    </a:lnTo>
                    <a:lnTo>
                      <a:pt x="308" y="716"/>
                    </a:lnTo>
                    <a:lnTo>
                      <a:pt x="300" y="714"/>
                    </a:lnTo>
                    <a:lnTo>
                      <a:pt x="289" y="714"/>
                    </a:lnTo>
                    <a:lnTo>
                      <a:pt x="275" y="713"/>
                    </a:lnTo>
                    <a:lnTo>
                      <a:pt x="256" y="712"/>
                    </a:lnTo>
                    <a:lnTo>
                      <a:pt x="237" y="711"/>
                    </a:lnTo>
                    <a:lnTo>
                      <a:pt x="215" y="710"/>
                    </a:lnTo>
                    <a:lnTo>
                      <a:pt x="192" y="709"/>
                    </a:lnTo>
                    <a:lnTo>
                      <a:pt x="168" y="707"/>
                    </a:lnTo>
                    <a:lnTo>
                      <a:pt x="144" y="707"/>
                    </a:lnTo>
                    <a:lnTo>
                      <a:pt x="118" y="706"/>
                    </a:lnTo>
                    <a:lnTo>
                      <a:pt x="95" y="707"/>
                    </a:lnTo>
                    <a:lnTo>
                      <a:pt x="72" y="707"/>
                    </a:lnTo>
                    <a:lnTo>
                      <a:pt x="50" y="710"/>
                    </a:lnTo>
                    <a:lnTo>
                      <a:pt x="31" y="711"/>
                    </a:lnTo>
                    <a:lnTo>
                      <a:pt x="13" y="714"/>
                    </a:lnTo>
                    <a:lnTo>
                      <a:pt x="0" y="718"/>
                    </a:lnTo>
                    <a:lnTo>
                      <a:pt x="3" y="714"/>
                    </a:lnTo>
                    <a:lnTo>
                      <a:pt x="11" y="704"/>
                    </a:lnTo>
                    <a:lnTo>
                      <a:pt x="24" y="687"/>
                    </a:lnTo>
                    <a:lnTo>
                      <a:pt x="39" y="664"/>
                    </a:lnTo>
                    <a:lnTo>
                      <a:pt x="55" y="636"/>
                    </a:lnTo>
                    <a:lnTo>
                      <a:pt x="72" y="604"/>
                    </a:lnTo>
                    <a:lnTo>
                      <a:pt x="89" y="567"/>
                    </a:lnTo>
                    <a:lnTo>
                      <a:pt x="103" y="528"/>
                    </a:lnTo>
                    <a:lnTo>
                      <a:pt x="115" y="485"/>
                    </a:lnTo>
                    <a:lnTo>
                      <a:pt x="122" y="441"/>
                    </a:lnTo>
                    <a:lnTo>
                      <a:pt x="123" y="395"/>
                    </a:lnTo>
                    <a:lnTo>
                      <a:pt x="118" y="349"/>
                    </a:lnTo>
                    <a:lnTo>
                      <a:pt x="104" y="302"/>
                    </a:lnTo>
                    <a:lnTo>
                      <a:pt x="81" y="256"/>
                    </a:lnTo>
                    <a:lnTo>
                      <a:pt x="48" y="210"/>
                    </a:lnTo>
                    <a:lnTo>
                      <a:pt x="3" y="166"/>
                    </a:lnTo>
                    <a:lnTo>
                      <a:pt x="5" y="165"/>
                    </a:lnTo>
                    <a:lnTo>
                      <a:pt x="13" y="163"/>
                    </a:lnTo>
                    <a:lnTo>
                      <a:pt x="25" y="159"/>
                    </a:lnTo>
                    <a:lnTo>
                      <a:pt x="40" y="154"/>
                    </a:lnTo>
                    <a:lnTo>
                      <a:pt x="57" y="148"/>
                    </a:lnTo>
                    <a:lnTo>
                      <a:pt x="77" y="139"/>
                    </a:lnTo>
                    <a:lnTo>
                      <a:pt x="99" y="131"/>
                    </a:lnTo>
                    <a:lnTo>
                      <a:pt x="121" y="121"/>
                    </a:lnTo>
                    <a:lnTo>
                      <a:pt x="142" y="110"/>
                    </a:lnTo>
                    <a:lnTo>
                      <a:pt x="164" y="98"/>
                    </a:lnTo>
                    <a:lnTo>
                      <a:pt x="185" y="85"/>
                    </a:lnTo>
                    <a:lnTo>
                      <a:pt x="203" y="72"/>
                    </a:lnTo>
                    <a:lnTo>
                      <a:pt x="220" y="57"/>
                    </a:lnTo>
                    <a:lnTo>
                      <a:pt x="232" y="42"/>
                    </a:lnTo>
                    <a:lnTo>
                      <a:pt x="241" y="25"/>
                    </a:lnTo>
                    <a:lnTo>
                      <a:pt x="246" y="9"/>
                    </a:lnTo>
                    <a:lnTo>
                      <a:pt x="259" y="15"/>
                    </a:lnTo>
                    <a:lnTo>
                      <a:pt x="258" y="16"/>
                    </a:lnTo>
                    <a:lnTo>
                      <a:pt x="256" y="21"/>
                    </a:lnTo>
                    <a:lnTo>
                      <a:pt x="252" y="27"/>
                    </a:lnTo>
                    <a:lnTo>
                      <a:pt x="247" y="36"/>
                    </a:lnTo>
                    <a:lnTo>
                      <a:pt x="240" y="45"/>
                    </a:lnTo>
                    <a:lnTo>
                      <a:pt x="232" y="57"/>
                    </a:lnTo>
                    <a:lnTo>
                      <a:pt x="222" y="68"/>
                    </a:lnTo>
                    <a:lnTo>
                      <a:pt x="210" y="81"/>
                    </a:lnTo>
                    <a:lnTo>
                      <a:pt x="197" y="93"/>
                    </a:lnTo>
                    <a:lnTo>
                      <a:pt x="182" y="106"/>
                    </a:lnTo>
                    <a:lnTo>
                      <a:pt x="164" y="118"/>
                    </a:lnTo>
                    <a:lnTo>
                      <a:pt x="145" y="129"/>
                    </a:lnTo>
                    <a:lnTo>
                      <a:pt x="123" y="139"/>
                    </a:lnTo>
                    <a:lnTo>
                      <a:pt x="100" y="148"/>
                    </a:lnTo>
                    <a:lnTo>
                      <a:pt x="73" y="153"/>
                    </a:lnTo>
                    <a:lnTo>
                      <a:pt x="46" y="158"/>
                    </a:lnTo>
                    <a:lnTo>
                      <a:pt x="48" y="161"/>
                    </a:lnTo>
                    <a:lnTo>
                      <a:pt x="55" y="171"/>
                    </a:lnTo>
                    <a:lnTo>
                      <a:pt x="65" y="184"/>
                    </a:lnTo>
                    <a:lnTo>
                      <a:pt x="77" y="204"/>
                    </a:lnTo>
                    <a:lnTo>
                      <a:pt x="91" y="228"/>
                    </a:lnTo>
                    <a:lnTo>
                      <a:pt x="104" y="257"/>
                    </a:lnTo>
                    <a:lnTo>
                      <a:pt x="118" y="289"/>
                    </a:lnTo>
                    <a:lnTo>
                      <a:pt x="130" y="325"/>
                    </a:lnTo>
                    <a:lnTo>
                      <a:pt x="139" y="364"/>
                    </a:lnTo>
                    <a:lnTo>
                      <a:pt x="144" y="406"/>
                    </a:lnTo>
                    <a:lnTo>
                      <a:pt x="145" y="448"/>
                    </a:lnTo>
                    <a:lnTo>
                      <a:pt x="140" y="494"/>
                    </a:lnTo>
                    <a:lnTo>
                      <a:pt x="130" y="540"/>
                    </a:lnTo>
                    <a:lnTo>
                      <a:pt x="111" y="588"/>
                    </a:lnTo>
                    <a:lnTo>
                      <a:pt x="84" y="635"/>
                    </a:lnTo>
                    <a:lnTo>
                      <a:pt x="48" y="682"/>
                    </a:lnTo>
                    <a:lnTo>
                      <a:pt x="49" y="681"/>
                    </a:lnTo>
                    <a:lnTo>
                      <a:pt x="54" y="680"/>
                    </a:lnTo>
                    <a:lnTo>
                      <a:pt x="61" y="678"/>
                    </a:lnTo>
                    <a:lnTo>
                      <a:pt x="71" y="674"/>
                    </a:lnTo>
                    <a:lnTo>
                      <a:pt x="82" y="672"/>
                    </a:lnTo>
                    <a:lnTo>
                      <a:pt x="96" y="668"/>
                    </a:lnTo>
                    <a:lnTo>
                      <a:pt x="112" y="665"/>
                    </a:lnTo>
                    <a:lnTo>
                      <a:pt x="130" y="663"/>
                    </a:lnTo>
                    <a:lnTo>
                      <a:pt x="148" y="660"/>
                    </a:lnTo>
                    <a:lnTo>
                      <a:pt x="168" y="659"/>
                    </a:lnTo>
                    <a:lnTo>
                      <a:pt x="188" y="660"/>
                    </a:lnTo>
                    <a:lnTo>
                      <a:pt x="210" y="661"/>
                    </a:lnTo>
                    <a:lnTo>
                      <a:pt x="232" y="665"/>
                    </a:lnTo>
                    <a:lnTo>
                      <a:pt x="254" y="671"/>
                    </a:lnTo>
                    <a:lnTo>
                      <a:pt x="276" y="679"/>
                    </a:lnTo>
                    <a:lnTo>
                      <a:pt x="298" y="689"/>
                    </a:lnTo>
                    <a:lnTo>
                      <a:pt x="301" y="681"/>
                    </a:lnTo>
                    <a:lnTo>
                      <a:pt x="308" y="660"/>
                    </a:lnTo>
                    <a:lnTo>
                      <a:pt x="312" y="629"/>
                    </a:lnTo>
                    <a:lnTo>
                      <a:pt x="306" y="590"/>
                    </a:lnTo>
                    <a:lnTo>
                      <a:pt x="303" y="577"/>
                    </a:lnTo>
                    <a:lnTo>
                      <a:pt x="300" y="561"/>
                    </a:lnTo>
                    <a:lnTo>
                      <a:pt x="299" y="542"/>
                    </a:lnTo>
                    <a:lnTo>
                      <a:pt x="300" y="522"/>
                    </a:lnTo>
                    <a:lnTo>
                      <a:pt x="305" y="504"/>
                    </a:lnTo>
                    <a:lnTo>
                      <a:pt x="313" y="485"/>
                    </a:lnTo>
                    <a:lnTo>
                      <a:pt x="326" y="470"/>
                    </a:lnTo>
                    <a:lnTo>
                      <a:pt x="343" y="459"/>
                    </a:lnTo>
                    <a:lnTo>
                      <a:pt x="366" y="452"/>
                    </a:lnTo>
                    <a:lnTo>
                      <a:pt x="391" y="448"/>
                    </a:lnTo>
                    <a:lnTo>
                      <a:pt x="417" y="446"/>
                    </a:lnTo>
                    <a:lnTo>
                      <a:pt x="441" y="445"/>
                    </a:lnTo>
                    <a:lnTo>
                      <a:pt x="462" y="442"/>
                    </a:lnTo>
                    <a:lnTo>
                      <a:pt x="478" y="439"/>
                    </a:lnTo>
                    <a:lnTo>
                      <a:pt x="486" y="432"/>
                    </a:lnTo>
                    <a:lnTo>
                      <a:pt x="485" y="421"/>
                    </a:lnTo>
                    <a:lnTo>
                      <a:pt x="480" y="416"/>
                    </a:lnTo>
                    <a:lnTo>
                      <a:pt x="473" y="411"/>
                    </a:lnTo>
                    <a:lnTo>
                      <a:pt x="463" y="409"/>
                    </a:lnTo>
                    <a:lnTo>
                      <a:pt x="452" y="407"/>
                    </a:lnTo>
                    <a:lnTo>
                      <a:pt x="443" y="403"/>
                    </a:lnTo>
                    <a:lnTo>
                      <a:pt x="435" y="401"/>
                    </a:lnTo>
                    <a:lnTo>
                      <a:pt x="429" y="398"/>
                    </a:lnTo>
                    <a:lnTo>
                      <a:pt x="427" y="393"/>
                    </a:lnTo>
                    <a:lnTo>
                      <a:pt x="430" y="383"/>
                    </a:lnTo>
                    <a:lnTo>
                      <a:pt x="436" y="372"/>
                    </a:lnTo>
                    <a:lnTo>
                      <a:pt x="442" y="364"/>
                    </a:lnTo>
                    <a:lnTo>
                      <a:pt x="444" y="361"/>
                    </a:lnTo>
                    <a:lnTo>
                      <a:pt x="415" y="353"/>
                    </a:lnTo>
                    <a:lnTo>
                      <a:pt x="420" y="331"/>
                    </a:lnTo>
                    <a:lnTo>
                      <a:pt x="396" y="318"/>
                    </a:lnTo>
                    <a:lnTo>
                      <a:pt x="394" y="316"/>
                    </a:lnTo>
                    <a:lnTo>
                      <a:pt x="387" y="310"/>
                    </a:lnTo>
                    <a:lnTo>
                      <a:pt x="377" y="301"/>
                    </a:lnTo>
                    <a:lnTo>
                      <a:pt x="367" y="289"/>
                    </a:lnTo>
                    <a:lnTo>
                      <a:pt x="358" y="278"/>
                    </a:lnTo>
                    <a:lnTo>
                      <a:pt x="350" y="265"/>
                    </a:lnTo>
                    <a:lnTo>
                      <a:pt x="344" y="252"/>
                    </a:lnTo>
                    <a:lnTo>
                      <a:pt x="344" y="242"/>
                    </a:lnTo>
                    <a:lnTo>
                      <a:pt x="351" y="232"/>
                    </a:lnTo>
                    <a:lnTo>
                      <a:pt x="365" y="219"/>
                    </a:lnTo>
                    <a:lnTo>
                      <a:pt x="384" y="205"/>
                    </a:lnTo>
                    <a:lnTo>
                      <a:pt x="405" y="192"/>
                    </a:lnTo>
                    <a:lnTo>
                      <a:pt x="426" y="181"/>
                    </a:lnTo>
                    <a:lnTo>
                      <a:pt x="443" y="172"/>
                    </a:lnTo>
                    <a:lnTo>
                      <a:pt x="456" y="165"/>
                    </a:lnTo>
                    <a:lnTo>
                      <a:pt x="460" y="163"/>
                    </a:lnTo>
                    <a:lnTo>
                      <a:pt x="246" y="9"/>
                    </a:lnTo>
                    <a:lnTo>
                      <a:pt x="25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872" name="Freeform 335"/>
              <p:cNvSpPr>
                <a:spLocks/>
              </p:cNvSpPr>
              <p:nvPr/>
            </p:nvSpPr>
            <p:spPr bwMode="auto">
              <a:xfrm>
                <a:off x="4497" y="2729"/>
                <a:ext cx="51" cy="21"/>
              </a:xfrm>
              <a:custGeom>
                <a:avLst/>
                <a:gdLst>
                  <a:gd name="T0" fmla="*/ 1 w 102"/>
                  <a:gd name="T1" fmla="*/ 0 h 41"/>
                  <a:gd name="T2" fmla="*/ 1 w 102"/>
                  <a:gd name="T3" fmla="*/ 1 h 41"/>
                  <a:gd name="T4" fmla="*/ 1 w 102"/>
                  <a:gd name="T5" fmla="*/ 1 h 41"/>
                  <a:gd name="T6" fmla="*/ 1 w 102"/>
                  <a:gd name="T7" fmla="*/ 1 h 41"/>
                  <a:gd name="T8" fmla="*/ 1 w 102"/>
                  <a:gd name="T9" fmla="*/ 1 h 41"/>
                  <a:gd name="T10" fmla="*/ 1 w 102"/>
                  <a:gd name="T11" fmla="*/ 1 h 41"/>
                  <a:gd name="T12" fmla="*/ 1 w 102"/>
                  <a:gd name="T13" fmla="*/ 1 h 41"/>
                  <a:gd name="T14" fmla="*/ 0 w 102"/>
                  <a:gd name="T15" fmla="*/ 1 h 41"/>
                  <a:gd name="T16" fmla="*/ 1 w 102"/>
                  <a:gd name="T17" fmla="*/ 1 h 41"/>
                  <a:gd name="T18" fmla="*/ 1 w 102"/>
                  <a:gd name="T19" fmla="*/ 1 h 41"/>
                  <a:gd name="T20" fmla="*/ 1 w 102"/>
                  <a:gd name="T21" fmla="*/ 1 h 41"/>
                  <a:gd name="T22" fmla="*/ 1 w 102"/>
                  <a:gd name="T23" fmla="*/ 1 h 41"/>
                  <a:gd name="T24" fmla="*/ 1 w 102"/>
                  <a:gd name="T25" fmla="*/ 1 h 41"/>
                  <a:gd name="T26" fmla="*/ 1 w 102"/>
                  <a:gd name="T27" fmla="*/ 1 h 41"/>
                  <a:gd name="T28" fmla="*/ 1 w 102"/>
                  <a:gd name="T29" fmla="*/ 1 h 41"/>
                  <a:gd name="T30" fmla="*/ 1 w 102"/>
                  <a:gd name="T31" fmla="*/ 1 h 41"/>
                  <a:gd name="T32" fmla="*/ 1 w 102"/>
                  <a:gd name="T33" fmla="*/ 1 h 41"/>
                  <a:gd name="T34" fmla="*/ 1 w 102"/>
                  <a:gd name="T35" fmla="*/ 1 h 41"/>
                  <a:gd name="T36" fmla="*/ 1 w 102"/>
                  <a:gd name="T37" fmla="*/ 1 h 41"/>
                  <a:gd name="T38" fmla="*/ 1 w 102"/>
                  <a:gd name="T39" fmla="*/ 1 h 41"/>
                  <a:gd name="T40" fmla="*/ 1 w 102"/>
                  <a:gd name="T41" fmla="*/ 0 h 4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2"/>
                  <a:gd name="T64" fmla="*/ 0 h 41"/>
                  <a:gd name="T65" fmla="*/ 102 w 102"/>
                  <a:gd name="T66" fmla="*/ 41 h 4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2" h="41">
                    <a:moveTo>
                      <a:pt x="82" y="0"/>
                    </a:moveTo>
                    <a:lnTo>
                      <a:pt x="77" y="1"/>
                    </a:lnTo>
                    <a:lnTo>
                      <a:pt x="67" y="3"/>
                    </a:lnTo>
                    <a:lnTo>
                      <a:pt x="52" y="8"/>
                    </a:lnTo>
                    <a:lnTo>
                      <a:pt x="36" y="12"/>
                    </a:lnTo>
                    <a:lnTo>
                      <a:pt x="19" y="18"/>
                    </a:lnTo>
                    <a:lnTo>
                      <a:pt x="7" y="24"/>
                    </a:lnTo>
                    <a:lnTo>
                      <a:pt x="0" y="30"/>
                    </a:lnTo>
                    <a:lnTo>
                      <a:pt x="1" y="34"/>
                    </a:lnTo>
                    <a:lnTo>
                      <a:pt x="9" y="39"/>
                    </a:lnTo>
                    <a:lnTo>
                      <a:pt x="21" y="41"/>
                    </a:lnTo>
                    <a:lnTo>
                      <a:pt x="34" y="41"/>
                    </a:lnTo>
                    <a:lnTo>
                      <a:pt x="49" y="40"/>
                    </a:lnTo>
                    <a:lnTo>
                      <a:pt x="64" y="38"/>
                    </a:lnTo>
                    <a:lnTo>
                      <a:pt x="78" y="33"/>
                    </a:lnTo>
                    <a:lnTo>
                      <a:pt x="90" y="29"/>
                    </a:lnTo>
                    <a:lnTo>
                      <a:pt x="98" y="22"/>
                    </a:lnTo>
                    <a:lnTo>
                      <a:pt x="102" y="11"/>
                    </a:lnTo>
                    <a:lnTo>
                      <a:pt x="95" y="4"/>
                    </a:lnTo>
                    <a:lnTo>
                      <a:pt x="86" y="1"/>
                    </a:lnTo>
                    <a:lnTo>
                      <a:pt x="8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873" name="Freeform 336"/>
              <p:cNvSpPr>
                <a:spLocks/>
              </p:cNvSpPr>
              <p:nvPr/>
            </p:nvSpPr>
            <p:spPr bwMode="auto">
              <a:xfrm>
                <a:off x="4427" y="2755"/>
                <a:ext cx="51" cy="23"/>
              </a:xfrm>
              <a:custGeom>
                <a:avLst/>
                <a:gdLst>
                  <a:gd name="T0" fmla="*/ 0 w 103"/>
                  <a:gd name="T1" fmla="*/ 0 h 47"/>
                  <a:gd name="T2" fmla="*/ 0 w 103"/>
                  <a:gd name="T3" fmla="*/ 0 h 47"/>
                  <a:gd name="T4" fmla="*/ 0 w 103"/>
                  <a:gd name="T5" fmla="*/ 0 h 47"/>
                  <a:gd name="T6" fmla="*/ 0 w 103"/>
                  <a:gd name="T7" fmla="*/ 0 h 47"/>
                  <a:gd name="T8" fmla="*/ 0 w 103"/>
                  <a:gd name="T9" fmla="*/ 0 h 47"/>
                  <a:gd name="T10" fmla="*/ 0 w 103"/>
                  <a:gd name="T11" fmla="*/ 0 h 47"/>
                  <a:gd name="T12" fmla="*/ 0 w 103"/>
                  <a:gd name="T13" fmla="*/ 0 h 47"/>
                  <a:gd name="T14" fmla="*/ 0 w 103"/>
                  <a:gd name="T15" fmla="*/ 0 h 47"/>
                  <a:gd name="T16" fmla="*/ 0 w 103"/>
                  <a:gd name="T17" fmla="*/ 0 h 47"/>
                  <a:gd name="T18" fmla="*/ 0 w 103"/>
                  <a:gd name="T19" fmla="*/ 0 h 47"/>
                  <a:gd name="T20" fmla="*/ 0 w 103"/>
                  <a:gd name="T21" fmla="*/ 0 h 47"/>
                  <a:gd name="T22" fmla="*/ 0 w 103"/>
                  <a:gd name="T23" fmla="*/ 0 h 47"/>
                  <a:gd name="T24" fmla="*/ 0 w 103"/>
                  <a:gd name="T25" fmla="*/ 0 h 47"/>
                  <a:gd name="T26" fmla="*/ 0 w 103"/>
                  <a:gd name="T27" fmla="*/ 0 h 47"/>
                  <a:gd name="T28" fmla="*/ 0 w 103"/>
                  <a:gd name="T29" fmla="*/ 0 h 47"/>
                  <a:gd name="T30" fmla="*/ 0 w 103"/>
                  <a:gd name="T31" fmla="*/ 0 h 47"/>
                  <a:gd name="T32" fmla="*/ 0 w 103"/>
                  <a:gd name="T33" fmla="*/ 0 h 47"/>
                  <a:gd name="T34" fmla="*/ 0 w 103"/>
                  <a:gd name="T35" fmla="*/ 0 h 47"/>
                  <a:gd name="T36" fmla="*/ 0 w 103"/>
                  <a:gd name="T37" fmla="*/ 0 h 47"/>
                  <a:gd name="T38" fmla="*/ 0 w 103"/>
                  <a:gd name="T39" fmla="*/ 0 h 47"/>
                  <a:gd name="T40" fmla="*/ 0 w 103"/>
                  <a:gd name="T41" fmla="*/ 0 h 4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3"/>
                  <a:gd name="T64" fmla="*/ 0 h 47"/>
                  <a:gd name="T65" fmla="*/ 103 w 103"/>
                  <a:gd name="T66" fmla="*/ 47 h 4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3" h="47">
                    <a:moveTo>
                      <a:pt x="96" y="0"/>
                    </a:moveTo>
                    <a:lnTo>
                      <a:pt x="91" y="1"/>
                    </a:lnTo>
                    <a:lnTo>
                      <a:pt x="79" y="4"/>
                    </a:lnTo>
                    <a:lnTo>
                      <a:pt x="61" y="9"/>
                    </a:lnTo>
                    <a:lnTo>
                      <a:pt x="43" y="15"/>
                    </a:lnTo>
                    <a:lnTo>
                      <a:pt x="24" y="22"/>
                    </a:lnTo>
                    <a:lnTo>
                      <a:pt x="8" y="28"/>
                    </a:lnTo>
                    <a:lnTo>
                      <a:pt x="0" y="34"/>
                    </a:lnTo>
                    <a:lnTo>
                      <a:pt x="0" y="40"/>
                    </a:lnTo>
                    <a:lnTo>
                      <a:pt x="8" y="45"/>
                    </a:lnTo>
                    <a:lnTo>
                      <a:pt x="20" y="47"/>
                    </a:lnTo>
                    <a:lnTo>
                      <a:pt x="34" y="47"/>
                    </a:lnTo>
                    <a:lnTo>
                      <a:pt x="49" y="46"/>
                    </a:lnTo>
                    <a:lnTo>
                      <a:pt x="64" y="43"/>
                    </a:lnTo>
                    <a:lnTo>
                      <a:pt x="77" y="39"/>
                    </a:lnTo>
                    <a:lnTo>
                      <a:pt x="89" y="34"/>
                    </a:lnTo>
                    <a:lnTo>
                      <a:pt x="97" y="27"/>
                    </a:lnTo>
                    <a:lnTo>
                      <a:pt x="103" y="15"/>
                    </a:lnTo>
                    <a:lnTo>
                      <a:pt x="102" y="7"/>
                    </a:lnTo>
                    <a:lnTo>
                      <a:pt x="98" y="1"/>
                    </a:lnTo>
                    <a:lnTo>
                      <a:pt x="9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874" name="Freeform 337"/>
              <p:cNvSpPr>
                <a:spLocks/>
              </p:cNvSpPr>
              <p:nvPr/>
            </p:nvSpPr>
            <p:spPr bwMode="auto">
              <a:xfrm>
                <a:off x="4519" y="2735"/>
                <a:ext cx="10" cy="10"/>
              </a:xfrm>
              <a:custGeom>
                <a:avLst/>
                <a:gdLst>
                  <a:gd name="T0" fmla="*/ 1 w 19"/>
                  <a:gd name="T1" fmla="*/ 0 h 20"/>
                  <a:gd name="T2" fmla="*/ 1 w 19"/>
                  <a:gd name="T3" fmla="*/ 1 h 20"/>
                  <a:gd name="T4" fmla="*/ 1 w 19"/>
                  <a:gd name="T5" fmla="*/ 1 h 20"/>
                  <a:gd name="T6" fmla="*/ 0 w 19"/>
                  <a:gd name="T7" fmla="*/ 0 h 20"/>
                  <a:gd name="T8" fmla="*/ 1 w 19"/>
                  <a:gd name="T9" fmla="*/ 0 h 20"/>
                  <a:gd name="T10" fmla="*/ 0 60000 65536"/>
                  <a:gd name="T11" fmla="*/ 0 60000 65536"/>
                  <a:gd name="T12" fmla="*/ 0 60000 65536"/>
                  <a:gd name="T13" fmla="*/ 0 60000 65536"/>
                  <a:gd name="T14" fmla="*/ 0 60000 65536"/>
                  <a:gd name="T15" fmla="*/ 0 w 19"/>
                  <a:gd name="T16" fmla="*/ 0 h 20"/>
                  <a:gd name="T17" fmla="*/ 19 w 19"/>
                  <a:gd name="T18" fmla="*/ 20 h 20"/>
                </a:gdLst>
                <a:ahLst/>
                <a:cxnLst>
                  <a:cxn ang="T10">
                    <a:pos x="T0" y="T1"/>
                  </a:cxn>
                  <a:cxn ang="T11">
                    <a:pos x="T2" y="T3"/>
                  </a:cxn>
                  <a:cxn ang="T12">
                    <a:pos x="T4" y="T5"/>
                  </a:cxn>
                  <a:cxn ang="T13">
                    <a:pos x="T6" y="T7"/>
                  </a:cxn>
                  <a:cxn ang="T14">
                    <a:pos x="T8" y="T9"/>
                  </a:cxn>
                </a:cxnLst>
                <a:rect l="T15" t="T16" r="T17" b="T18"/>
                <a:pathLst>
                  <a:path w="19" h="20">
                    <a:moveTo>
                      <a:pt x="18" y="0"/>
                    </a:moveTo>
                    <a:lnTo>
                      <a:pt x="19" y="17"/>
                    </a:lnTo>
                    <a:lnTo>
                      <a:pt x="2" y="20"/>
                    </a:lnTo>
                    <a:lnTo>
                      <a:pt x="0" y="0"/>
                    </a:lnTo>
                    <a:lnTo>
                      <a:pt x="18" y="0"/>
                    </a:lnTo>
                    <a:close/>
                  </a:path>
                </a:pathLst>
              </a:custGeom>
              <a:solidFill>
                <a:srgbClr val="A893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875" name="Freeform 338"/>
              <p:cNvSpPr>
                <a:spLocks/>
              </p:cNvSpPr>
              <p:nvPr/>
            </p:nvSpPr>
            <p:spPr bwMode="auto">
              <a:xfrm>
                <a:off x="4533" y="2734"/>
                <a:ext cx="13" cy="5"/>
              </a:xfrm>
              <a:custGeom>
                <a:avLst/>
                <a:gdLst>
                  <a:gd name="T0" fmla="*/ 0 w 26"/>
                  <a:gd name="T1" fmla="*/ 0 h 12"/>
                  <a:gd name="T2" fmla="*/ 1 w 26"/>
                  <a:gd name="T3" fmla="*/ 0 h 12"/>
                  <a:gd name="T4" fmla="*/ 1 w 26"/>
                  <a:gd name="T5" fmla="*/ 0 h 12"/>
                  <a:gd name="T6" fmla="*/ 0 w 26"/>
                  <a:gd name="T7" fmla="*/ 0 h 12"/>
                  <a:gd name="T8" fmla="*/ 0 60000 65536"/>
                  <a:gd name="T9" fmla="*/ 0 60000 65536"/>
                  <a:gd name="T10" fmla="*/ 0 60000 65536"/>
                  <a:gd name="T11" fmla="*/ 0 60000 65536"/>
                  <a:gd name="T12" fmla="*/ 0 w 26"/>
                  <a:gd name="T13" fmla="*/ 0 h 12"/>
                  <a:gd name="T14" fmla="*/ 26 w 26"/>
                  <a:gd name="T15" fmla="*/ 12 h 12"/>
                </a:gdLst>
                <a:ahLst/>
                <a:cxnLst>
                  <a:cxn ang="T8">
                    <a:pos x="T0" y="T1"/>
                  </a:cxn>
                  <a:cxn ang="T9">
                    <a:pos x="T2" y="T3"/>
                  </a:cxn>
                  <a:cxn ang="T10">
                    <a:pos x="T4" y="T5"/>
                  </a:cxn>
                  <a:cxn ang="T11">
                    <a:pos x="T6" y="T7"/>
                  </a:cxn>
                </a:cxnLst>
                <a:rect l="T12" t="T13" r="T14" b="T15"/>
                <a:pathLst>
                  <a:path w="26" h="12">
                    <a:moveTo>
                      <a:pt x="0" y="0"/>
                    </a:moveTo>
                    <a:lnTo>
                      <a:pt x="4" y="12"/>
                    </a:lnTo>
                    <a:lnTo>
                      <a:pt x="26"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876" name="Freeform 339"/>
              <p:cNvSpPr>
                <a:spLocks/>
              </p:cNvSpPr>
              <p:nvPr/>
            </p:nvSpPr>
            <p:spPr bwMode="auto">
              <a:xfrm>
                <a:off x="4503" y="2737"/>
                <a:ext cx="12" cy="7"/>
              </a:xfrm>
              <a:custGeom>
                <a:avLst/>
                <a:gdLst>
                  <a:gd name="T0" fmla="*/ 1 w 24"/>
                  <a:gd name="T1" fmla="*/ 0 h 15"/>
                  <a:gd name="T2" fmla="*/ 1 w 24"/>
                  <a:gd name="T3" fmla="*/ 0 h 15"/>
                  <a:gd name="T4" fmla="*/ 0 w 24"/>
                  <a:gd name="T5" fmla="*/ 0 h 15"/>
                  <a:gd name="T6" fmla="*/ 1 w 24"/>
                  <a:gd name="T7" fmla="*/ 0 h 15"/>
                  <a:gd name="T8" fmla="*/ 0 60000 65536"/>
                  <a:gd name="T9" fmla="*/ 0 60000 65536"/>
                  <a:gd name="T10" fmla="*/ 0 60000 65536"/>
                  <a:gd name="T11" fmla="*/ 0 60000 65536"/>
                  <a:gd name="T12" fmla="*/ 0 w 24"/>
                  <a:gd name="T13" fmla="*/ 0 h 15"/>
                  <a:gd name="T14" fmla="*/ 24 w 24"/>
                  <a:gd name="T15" fmla="*/ 15 h 15"/>
                </a:gdLst>
                <a:ahLst/>
                <a:cxnLst>
                  <a:cxn ang="T8">
                    <a:pos x="T0" y="T1"/>
                  </a:cxn>
                  <a:cxn ang="T9">
                    <a:pos x="T2" y="T3"/>
                  </a:cxn>
                  <a:cxn ang="T10">
                    <a:pos x="T4" y="T5"/>
                  </a:cxn>
                  <a:cxn ang="T11">
                    <a:pos x="T6" y="T7"/>
                  </a:cxn>
                </a:cxnLst>
                <a:rect l="T12" t="T13" r="T14" b="T15"/>
                <a:pathLst>
                  <a:path w="24" h="15">
                    <a:moveTo>
                      <a:pt x="20" y="0"/>
                    </a:moveTo>
                    <a:lnTo>
                      <a:pt x="24" y="10"/>
                    </a:lnTo>
                    <a:lnTo>
                      <a:pt x="0" y="15"/>
                    </a:lnTo>
                    <a:lnTo>
                      <a:pt x="2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877" name="Freeform 340"/>
              <p:cNvSpPr>
                <a:spLocks/>
              </p:cNvSpPr>
              <p:nvPr/>
            </p:nvSpPr>
            <p:spPr bwMode="auto">
              <a:xfrm>
                <a:off x="4448" y="2761"/>
                <a:ext cx="8" cy="11"/>
              </a:xfrm>
              <a:custGeom>
                <a:avLst/>
                <a:gdLst>
                  <a:gd name="T0" fmla="*/ 1 w 16"/>
                  <a:gd name="T1" fmla="*/ 1 h 21"/>
                  <a:gd name="T2" fmla="*/ 1 w 16"/>
                  <a:gd name="T3" fmla="*/ 1 h 21"/>
                  <a:gd name="T4" fmla="*/ 1 w 16"/>
                  <a:gd name="T5" fmla="*/ 1 h 21"/>
                  <a:gd name="T6" fmla="*/ 0 w 16"/>
                  <a:gd name="T7" fmla="*/ 1 h 21"/>
                  <a:gd name="T8" fmla="*/ 1 w 16"/>
                  <a:gd name="T9" fmla="*/ 0 h 21"/>
                  <a:gd name="T10" fmla="*/ 1 w 16"/>
                  <a:gd name="T11" fmla="*/ 1 h 21"/>
                  <a:gd name="T12" fmla="*/ 0 60000 65536"/>
                  <a:gd name="T13" fmla="*/ 0 60000 65536"/>
                  <a:gd name="T14" fmla="*/ 0 60000 65536"/>
                  <a:gd name="T15" fmla="*/ 0 60000 65536"/>
                  <a:gd name="T16" fmla="*/ 0 60000 65536"/>
                  <a:gd name="T17" fmla="*/ 0 60000 65536"/>
                  <a:gd name="T18" fmla="*/ 0 w 16"/>
                  <a:gd name="T19" fmla="*/ 0 h 21"/>
                  <a:gd name="T20" fmla="*/ 16 w 16"/>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16" h="21">
                    <a:moveTo>
                      <a:pt x="15" y="7"/>
                    </a:moveTo>
                    <a:lnTo>
                      <a:pt x="16" y="19"/>
                    </a:lnTo>
                    <a:lnTo>
                      <a:pt x="1" y="21"/>
                    </a:lnTo>
                    <a:lnTo>
                      <a:pt x="0" y="6"/>
                    </a:lnTo>
                    <a:lnTo>
                      <a:pt x="16" y="0"/>
                    </a:lnTo>
                    <a:lnTo>
                      <a:pt x="15" y="7"/>
                    </a:lnTo>
                    <a:close/>
                  </a:path>
                </a:pathLst>
              </a:custGeom>
              <a:solidFill>
                <a:srgbClr val="A893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878" name="Freeform 341"/>
              <p:cNvSpPr>
                <a:spLocks/>
              </p:cNvSpPr>
              <p:nvPr/>
            </p:nvSpPr>
            <p:spPr bwMode="auto">
              <a:xfrm>
                <a:off x="4430" y="2766"/>
                <a:ext cx="14" cy="7"/>
              </a:xfrm>
              <a:custGeom>
                <a:avLst/>
                <a:gdLst>
                  <a:gd name="T0" fmla="*/ 0 w 29"/>
                  <a:gd name="T1" fmla="*/ 0 h 14"/>
                  <a:gd name="T2" fmla="*/ 0 w 29"/>
                  <a:gd name="T3" fmla="*/ 1 h 14"/>
                  <a:gd name="T4" fmla="*/ 0 w 29"/>
                  <a:gd name="T5" fmla="*/ 1 h 14"/>
                  <a:gd name="T6" fmla="*/ 0 w 29"/>
                  <a:gd name="T7" fmla="*/ 0 h 14"/>
                  <a:gd name="T8" fmla="*/ 0 60000 65536"/>
                  <a:gd name="T9" fmla="*/ 0 60000 65536"/>
                  <a:gd name="T10" fmla="*/ 0 60000 65536"/>
                  <a:gd name="T11" fmla="*/ 0 60000 65536"/>
                  <a:gd name="T12" fmla="*/ 0 w 29"/>
                  <a:gd name="T13" fmla="*/ 0 h 14"/>
                  <a:gd name="T14" fmla="*/ 29 w 29"/>
                  <a:gd name="T15" fmla="*/ 14 h 14"/>
                </a:gdLst>
                <a:ahLst/>
                <a:cxnLst>
                  <a:cxn ang="T8">
                    <a:pos x="T0" y="T1"/>
                  </a:cxn>
                  <a:cxn ang="T9">
                    <a:pos x="T2" y="T3"/>
                  </a:cxn>
                  <a:cxn ang="T10">
                    <a:pos x="T4" y="T5"/>
                  </a:cxn>
                  <a:cxn ang="T11">
                    <a:pos x="T6" y="T7"/>
                  </a:cxn>
                </a:cxnLst>
                <a:rect l="T12" t="T13" r="T14" b="T15"/>
                <a:pathLst>
                  <a:path w="29" h="14">
                    <a:moveTo>
                      <a:pt x="27" y="0"/>
                    </a:moveTo>
                    <a:lnTo>
                      <a:pt x="29" y="14"/>
                    </a:lnTo>
                    <a:lnTo>
                      <a:pt x="0" y="10"/>
                    </a:lnTo>
                    <a:lnTo>
                      <a:pt x="2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879" name="Freeform 342"/>
              <p:cNvSpPr>
                <a:spLocks/>
              </p:cNvSpPr>
              <p:nvPr/>
            </p:nvSpPr>
            <p:spPr bwMode="auto">
              <a:xfrm>
                <a:off x="4460" y="2760"/>
                <a:ext cx="16" cy="9"/>
              </a:xfrm>
              <a:custGeom>
                <a:avLst/>
                <a:gdLst>
                  <a:gd name="T0" fmla="*/ 0 w 32"/>
                  <a:gd name="T1" fmla="*/ 1 h 17"/>
                  <a:gd name="T2" fmla="*/ 1 w 32"/>
                  <a:gd name="T3" fmla="*/ 1 h 17"/>
                  <a:gd name="T4" fmla="*/ 1 w 32"/>
                  <a:gd name="T5" fmla="*/ 0 h 17"/>
                  <a:gd name="T6" fmla="*/ 0 w 32"/>
                  <a:gd name="T7" fmla="*/ 1 h 17"/>
                  <a:gd name="T8" fmla="*/ 0 60000 65536"/>
                  <a:gd name="T9" fmla="*/ 0 60000 65536"/>
                  <a:gd name="T10" fmla="*/ 0 60000 65536"/>
                  <a:gd name="T11" fmla="*/ 0 60000 65536"/>
                  <a:gd name="T12" fmla="*/ 0 w 32"/>
                  <a:gd name="T13" fmla="*/ 0 h 17"/>
                  <a:gd name="T14" fmla="*/ 32 w 32"/>
                  <a:gd name="T15" fmla="*/ 17 h 17"/>
                </a:gdLst>
                <a:ahLst/>
                <a:cxnLst>
                  <a:cxn ang="T8">
                    <a:pos x="T0" y="T1"/>
                  </a:cxn>
                  <a:cxn ang="T9">
                    <a:pos x="T2" y="T3"/>
                  </a:cxn>
                  <a:cxn ang="T10">
                    <a:pos x="T4" y="T5"/>
                  </a:cxn>
                  <a:cxn ang="T11">
                    <a:pos x="T6" y="T7"/>
                  </a:cxn>
                </a:cxnLst>
                <a:rect l="T12" t="T13" r="T14" b="T15"/>
                <a:pathLst>
                  <a:path w="32" h="17">
                    <a:moveTo>
                      <a:pt x="0" y="8"/>
                    </a:moveTo>
                    <a:lnTo>
                      <a:pt x="2" y="17"/>
                    </a:lnTo>
                    <a:lnTo>
                      <a:pt x="32" y="0"/>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880" name="Freeform 343"/>
              <p:cNvSpPr>
                <a:spLocks/>
              </p:cNvSpPr>
              <p:nvPr/>
            </p:nvSpPr>
            <p:spPr bwMode="auto">
              <a:xfrm>
                <a:off x="4158" y="2629"/>
                <a:ext cx="488" cy="156"/>
              </a:xfrm>
              <a:custGeom>
                <a:avLst/>
                <a:gdLst>
                  <a:gd name="T0" fmla="*/ 1 w 976"/>
                  <a:gd name="T1" fmla="*/ 0 h 313"/>
                  <a:gd name="T2" fmla="*/ 1 w 976"/>
                  <a:gd name="T3" fmla="*/ 0 h 313"/>
                  <a:gd name="T4" fmla="*/ 1 w 976"/>
                  <a:gd name="T5" fmla="*/ 0 h 313"/>
                  <a:gd name="T6" fmla="*/ 1 w 976"/>
                  <a:gd name="T7" fmla="*/ 0 h 313"/>
                  <a:gd name="T8" fmla="*/ 1 w 976"/>
                  <a:gd name="T9" fmla="*/ 0 h 313"/>
                  <a:gd name="T10" fmla="*/ 1 w 976"/>
                  <a:gd name="T11" fmla="*/ 0 h 313"/>
                  <a:gd name="T12" fmla="*/ 1 w 976"/>
                  <a:gd name="T13" fmla="*/ 0 h 313"/>
                  <a:gd name="T14" fmla="*/ 1 w 976"/>
                  <a:gd name="T15" fmla="*/ 0 h 313"/>
                  <a:gd name="T16" fmla="*/ 1 w 976"/>
                  <a:gd name="T17" fmla="*/ 0 h 313"/>
                  <a:gd name="T18" fmla="*/ 1 w 976"/>
                  <a:gd name="T19" fmla="*/ 0 h 313"/>
                  <a:gd name="T20" fmla="*/ 1 w 976"/>
                  <a:gd name="T21" fmla="*/ 0 h 313"/>
                  <a:gd name="T22" fmla="*/ 1 w 976"/>
                  <a:gd name="T23" fmla="*/ 0 h 313"/>
                  <a:gd name="T24" fmla="*/ 1 w 976"/>
                  <a:gd name="T25" fmla="*/ 0 h 313"/>
                  <a:gd name="T26" fmla="*/ 1 w 976"/>
                  <a:gd name="T27" fmla="*/ 0 h 313"/>
                  <a:gd name="T28" fmla="*/ 1 w 976"/>
                  <a:gd name="T29" fmla="*/ 0 h 313"/>
                  <a:gd name="T30" fmla="*/ 1 w 976"/>
                  <a:gd name="T31" fmla="*/ 0 h 313"/>
                  <a:gd name="T32" fmla="*/ 1 w 976"/>
                  <a:gd name="T33" fmla="*/ 0 h 313"/>
                  <a:gd name="T34" fmla="*/ 1 w 976"/>
                  <a:gd name="T35" fmla="*/ 0 h 313"/>
                  <a:gd name="T36" fmla="*/ 1 w 976"/>
                  <a:gd name="T37" fmla="*/ 0 h 313"/>
                  <a:gd name="T38" fmla="*/ 1 w 976"/>
                  <a:gd name="T39" fmla="*/ 0 h 313"/>
                  <a:gd name="T40" fmla="*/ 1 w 976"/>
                  <a:gd name="T41" fmla="*/ 0 h 313"/>
                  <a:gd name="T42" fmla="*/ 1 w 976"/>
                  <a:gd name="T43" fmla="*/ 0 h 313"/>
                  <a:gd name="T44" fmla="*/ 1 w 976"/>
                  <a:gd name="T45" fmla="*/ 0 h 313"/>
                  <a:gd name="T46" fmla="*/ 1 w 976"/>
                  <a:gd name="T47" fmla="*/ 0 h 313"/>
                  <a:gd name="T48" fmla="*/ 1 w 976"/>
                  <a:gd name="T49" fmla="*/ 0 h 313"/>
                  <a:gd name="T50" fmla="*/ 1 w 976"/>
                  <a:gd name="T51" fmla="*/ 0 h 313"/>
                  <a:gd name="T52" fmla="*/ 1 w 976"/>
                  <a:gd name="T53" fmla="*/ 0 h 313"/>
                  <a:gd name="T54" fmla="*/ 1 w 976"/>
                  <a:gd name="T55" fmla="*/ 0 h 313"/>
                  <a:gd name="T56" fmla="*/ 1 w 976"/>
                  <a:gd name="T57" fmla="*/ 0 h 313"/>
                  <a:gd name="T58" fmla="*/ 1 w 976"/>
                  <a:gd name="T59" fmla="*/ 0 h 313"/>
                  <a:gd name="T60" fmla="*/ 1 w 976"/>
                  <a:gd name="T61" fmla="*/ 0 h 313"/>
                  <a:gd name="T62" fmla="*/ 1 w 976"/>
                  <a:gd name="T63" fmla="*/ 0 h 31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76"/>
                  <a:gd name="T97" fmla="*/ 0 h 313"/>
                  <a:gd name="T98" fmla="*/ 976 w 976"/>
                  <a:gd name="T99" fmla="*/ 313 h 31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76" h="313">
                    <a:moveTo>
                      <a:pt x="0" y="233"/>
                    </a:moveTo>
                    <a:lnTo>
                      <a:pt x="2" y="234"/>
                    </a:lnTo>
                    <a:lnTo>
                      <a:pt x="8" y="239"/>
                    </a:lnTo>
                    <a:lnTo>
                      <a:pt x="19" y="246"/>
                    </a:lnTo>
                    <a:lnTo>
                      <a:pt x="34" y="255"/>
                    </a:lnTo>
                    <a:lnTo>
                      <a:pt x="52" y="264"/>
                    </a:lnTo>
                    <a:lnTo>
                      <a:pt x="74" y="275"/>
                    </a:lnTo>
                    <a:lnTo>
                      <a:pt x="100" y="284"/>
                    </a:lnTo>
                    <a:lnTo>
                      <a:pt x="130" y="293"/>
                    </a:lnTo>
                    <a:lnTo>
                      <a:pt x="163" y="301"/>
                    </a:lnTo>
                    <a:lnTo>
                      <a:pt x="200" y="308"/>
                    </a:lnTo>
                    <a:lnTo>
                      <a:pt x="240" y="311"/>
                    </a:lnTo>
                    <a:lnTo>
                      <a:pt x="284" y="313"/>
                    </a:lnTo>
                    <a:lnTo>
                      <a:pt x="331" y="309"/>
                    </a:lnTo>
                    <a:lnTo>
                      <a:pt x="382" y="302"/>
                    </a:lnTo>
                    <a:lnTo>
                      <a:pt x="435" y="291"/>
                    </a:lnTo>
                    <a:lnTo>
                      <a:pt x="491" y="273"/>
                    </a:lnTo>
                    <a:lnTo>
                      <a:pt x="543" y="254"/>
                    </a:lnTo>
                    <a:lnTo>
                      <a:pt x="588" y="235"/>
                    </a:lnTo>
                    <a:lnTo>
                      <a:pt x="627" y="218"/>
                    </a:lnTo>
                    <a:lnTo>
                      <a:pt x="662" y="200"/>
                    </a:lnTo>
                    <a:lnTo>
                      <a:pt x="692" y="182"/>
                    </a:lnTo>
                    <a:lnTo>
                      <a:pt x="718" y="166"/>
                    </a:lnTo>
                    <a:lnTo>
                      <a:pt x="742" y="150"/>
                    </a:lnTo>
                    <a:lnTo>
                      <a:pt x="764" y="134"/>
                    </a:lnTo>
                    <a:lnTo>
                      <a:pt x="786" y="118"/>
                    </a:lnTo>
                    <a:lnTo>
                      <a:pt x="807" y="103"/>
                    </a:lnTo>
                    <a:lnTo>
                      <a:pt x="829" y="88"/>
                    </a:lnTo>
                    <a:lnTo>
                      <a:pt x="852" y="73"/>
                    </a:lnTo>
                    <a:lnTo>
                      <a:pt x="877" y="58"/>
                    </a:lnTo>
                    <a:lnTo>
                      <a:pt x="906" y="43"/>
                    </a:lnTo>
                    <a:lnTo>
                      <a:pt x="938" y="29"/>
                    </a:lnTo>
                    <a:lnTo>
                      <a:pt x="976" y="14"/>
                    </a:lnTo>
                    <a:lnTo>
                      <a:pt x="976" y="13"/>
                    </a:lnTo>
                    <a:lnTo>
                      <a:pt x="975" y="11"/>
                    </a:lnTo>
                    <a:lnTo>
                      <a:pt x="973" y="8"/>
                    </a:lnTo>
                    <a:lnTo>
                      <a:pt x="968" y="5"/>
                    </a:lnTo>
                    <a:lnTo>
                      <a:pt x="960" y="3"/>
                    </a:lnTo>
                    <a:lnTo>
                      <a:pt x="948" y="0"/>
                    </a:lnTo>
                    <a:lnTo>
                      <a:pt x="932" y="0"/>
                    </a:lnTo>
                    <a:lnTo>
                      <a:pt x="910" y="3"/>
                    </a:lnTo>
                    <a:lnTo>
                      <a:pt x="883" y="8"/>
                    </a:lnTo>
                    <a:lnTo>
                      <a:pt x="847" y="16"/>
                    </a:lnTo>
                    <a:lnTo>
                      <a:pt x="804" y="29"/>
                    </a:lnTo>
                    <a:lnTo>
                      <a:pt x="753" y="46"/>
                    </a:lnTo>
                    <a:lnTo>
                      <a:pt x="692" y="69"/>
                    </a:lnTo>
                    <a:lnTo>
                      <a:pt x="621" y="98"/>
                    </a:lnTo>
                    <a:lnTo>
                      <a:pt x="538" y="133"/>
                    </a:lnTo>
                    <a:lnTo>
                      <a:pt x="445" y="175"/>
                    </a:lnTo>
                    <a:lnTo>
                      <a:pt x="399" y="195"/>
                    </a:lnTo>
                    <a:lnTo>
                      <a:pt x="355" y="211"/>
                    </a:lnTo>
                    <a:lnTo>
                      <a:pt x="312" y="223"/>
                    </a:lnTo>
                    <a:lnTo>
                      <a:pt x="271" y="233"/>
                    </a:lnTo>
                    <a:lnTo>
                      <a:pt x="233" y="239"/>
                    </a:lnTo>
                    <a:lnTo>
                      <a:pt x="196" y="243"/>
                    </a:lnTo>
                    <a:lnTo>
                      <a:pt x="161" y="246"/>
                    </a:lnTo>
                    <a:lnTo>
                      <a:pt x="130" y="247"/>
                    </a:lnTo>
                    <a:lnTo>
                      <a:pt x="102" y="247"/>
                    </a:lnTo>
                    <a:lnTo>
                      <a:pt x="76" y="245"/>
                    </a:lnTo>
                    <a:lnTo>
                      <a:pt x="53" y="242"/>
                    </a:lnTo>
                    <a:lnTo>
                      <a:pt x="35" y="240"/>
                    </a:lnTo>
                    <a:lnTo>
                      <a:pt x="20" y="238"/>
                    </a:lnTo>
                    <a:lnTo>
                      <a:pt x="9" y="235"/>
                    </a:lnTo>
                    <a:lnTo>
                      <a:pt x="2" y="234"/>
                    </a:lnTo>
                    <a:lnTo>
                      <a:pt x="0" y="2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881" name="Freeform 344"/>
              <p:cNvSpPr>
                <a:spLocks/>
              </p:cNvSpPr>
              <p:nvPr/>
            </p:nvSpPr>
            <p:spPr bwMode="auto">
              <a:xfrm>
                <a:off x="4268" y="2563"/>
                <a:ext cx="209" cy="184"/>
              </a:xfrm>
              <a:custGeom>
                <a:avLst/>
                <a:gdLst>
                  <a:gd name="T0" fmla="*/ 0 w 419"/>
                  <a:gd name="T1" fmla="*/ 1 h 368"/>
                  <a:gd name="T2" fmla="*/ 0 w 419"/>
                  <a:gd name="T3" fmla="*/ 1 h 368"/>
                  <a:gd name="T4" fmla="*/ 0 w 419"/>
                  <a:gd name="T5" fmla="*/ 1 h 368"/>
                  <a:gd name="T6" fmla="*/ 0 w 419"/>
                  <a:gd name="T7" fmla="*/ 1 h 368"/>
                  <a:gd name="T8" fmla="*/ 0 w 419"/>
                  <a:gd name="T9" fmla="*/ 1 h 368"/>
                  <a:gd name="T10" fmla="*/ 0 w 419"/>
                  <a:gd name="T11" fmla="*/ 1 h 368"/>
                  <a:gd name="T12" fmla="*/ 0 w 419"/>
                  <a:gd name="T13" fmla="*/ 1 h 368"/>
                  <a:gd name="T14" fmla="*/ 0 w 419"/>
                  <a:gd name="T15" fmla="*/ 1 h 368"/>
                  <a:gd name="T16" fmla="*/ 0 w 419"/>
                  <a:gd name="T17" fmla="*/ 1 h 368"/>
                  <a:gd name="T18" fmla="*/ 0 w 419"/>
                  <a:gd name="T19" fmla="*/ 1 h 368"/>
                  <a:gd name="T20" fmla="*/ 0 w 419"/>
                  <a:gd name="T21" fmla="*/ 1 h 368"/>
                  <a:gd name="T22" fmla="*/ 0 w 419"/>
                  <a:gd name="T23" fmla="*/ 1 h 368"/>
                  <a:gd name="T24" fmla="*/ 0 w 419"/>
                  <a:gd name="T25" fmla="*/ 1 h 368"/>
                  <a:gd name="T26" fmla="*/ 0 w 419"/>
                  <a:gd name="T27" fmla="*/ 1 h 368"/>
                  <a:gd name="T28" fmla="*/ 0 w 419"/>
                  <a:gd name="T29" fmla="*/ 1 h 368"/>
                  <a:gd name="T30" fmla="*/ 0 w 419"/>
                  <a:gd name="T31" fmla="*/ 0 h 368"/>
                  <a:gd name="T32" fmla="*/ 0 w 419"/>
                  <a:gd name="T33" fmla="*/ 1 h 368"/>
                  <a:gd name="T34" fmla="*/ 0 w 419"/>
                  <a:gd name="T35" fmla="*/ 1 h 368"/>
                  <a:gd name="T36" fmla="*/ 0 w 419"/>
                  <a:gd name="T37" fmla="*/ 1 h 368"/>
                  <a:gd name="T38" fmla="*/ 0 w 419"/>
                  <a:gd name="T39" fmla="*/ 1 h 368"/>
                  <a:gd name="T40" fmla="*/ 0 w 419"/>
                  <a:gd name="T41" fmla="*/ 1 h 368"/>
                  <a:gd name="T42" fmla="*/ 0 w 419"/>
                  <a:gd name="T43" fmla="*/ 1 h 368"/>
                  <a:gd name="T44" fmla="*/ 0 w 419"/>
                  <a:gd name="T45" fmla="*/ 1 h 368"/>
                  <a:gd name="T46" fmla="*/ 0 w 419"/>
                  <a:gd name="T47" fmla="*/ 1 h 368"/>
                  <a:gd name="T48" fmla="*/ 0 w 419"/>
                  <a:gd name="T49" fmla="*/ 1 h 368"/>
                  <a:gd name="T50" fmla="*/ 0 w 419"/>
                  <a:gd name="T51" fmla="*/ 1 h 368"/>
                  <a:gd name="T52" fmla="*/ 0 w 419"/>
                  <a:gd name="T53" fmla="*/ 1 h 368"/>
                  <a:gd name="T54" fmla="*/ 0 w 419"/>
                  <a:gd name="T55" fmla="*/ 1 h 368"/>
                  <a:gd name="T56" fmla="*/ 0 w 419"/>
                  <a:gd name="T57" fmla="*/ 1 h 368"/>
                  <a:gd name="T58" fmla="*/ 0 w 419"/>
                  <a:gd name="T59" fmla="*/ 1 h 368"/>
                  <a:gd name="T60" fmla="*/ 0 w 419"/>
                  <a:gd name="T61" fmla="*/ 1 h 368"/>
                  <a:gd name="T62" fmla="*/ 0 w 419"/>
                  <a:gd name="T63" fmla="*/ 1 h 368"/>
                  <a:gd name="T64" fmla="*/ 0 w 419"/>
                  <a:gd name="T65" fmla="*/ 1 h 368"/>
                  <a:gd name="T66" fmla="*/ 0 w 419"/>
                  <a:gd name="T67" fmla="*/ 1 h 368"/>
                  <a:gd name="T68" fmla="*/ 0 w 419"/>
                  <a:gd name="T69" fmla="*/ 1 h 368"/>
                  <a:gd name="T70" fmla="*/ 0 w 419"/>
                  <a:gd name="T71" fmla="*/ 1 h 368"/>
                  <a:gd name="T72" fmla="*/ 0 w 419"/>
                  <a:gd name="T73" fmla="*/ 1 h 368"/>
                  <a:gd name="T74" fmla="*/ 0 w 419"/>
                  <a:gd name="T75" fmla="*/ 1 h 368"/>
                  <a:gd name="T76" fmla="*/ 0 w 419"/>
                  <a:gd name="T77" fmla="*/ 1 h 368"/>
                  <a:gd name="T78" fmla="*/ 0 w 419"/>
                  <a:gd name="T79" fmla="*/ 1 h 368"/>
                  <a:gd name="T80" fmla="*/ 0 w 419"/>
                  <a:gd name="T81" fmla="*/ 1 h 3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19"/>
                  <a:gd name="T124" fmla="*/ 0 h 368"/>
                  <a:gd name="T125" fmla="*/ 419 w 419"/>
                  <a:gd name="T126" fmla="*/ 368 h 3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19" h="368">
                    <a:moveTo>
                      <a:pt x="419" y="219"/>
                    </a:moveTo>
                    <a:lnTo>
                      <a:pt x="418" y="212"/>
                    </a:lnTo>
                    <a:lnTo>
                      <a:pt x="411" y="202"/>
                    </a:lnTo>
                    <a:lnTo>
                      <a:pt x="397" y="188"/>
                    </a:lnTo>
                    <a:lnTo>
                      <a:pt x="379" y="171"/>
                    </a:lnTo>
                    <a:lnTo>
                      <a:pt x="358" y="151"/>
                    </a:lnTo>
                    <a:lnTo>
                      <a:pt x="332" y="130"/>
                    </a:lnTo>
                    <a:lnTo>
                      <a:pt x="305" y="109"/>
                    </a:lnTo>
                    <a:lnTo>
                      <a:pt x="275" y="88"/>
                    </a:lnTo>
                    <a:lnTo>
                      <a:pt x="242" y="67"/>
                    </a:lnTo>
                    <a:lnTo>
                      <a:pt x="211" y="48"/>
                    </a:lnTo>
                    <a:lnTo>
                      <a:pt x="179" y="31"/>
                    </a:lnTo>
                    <a:lnTo>
                      <a:pt x="147" y="17"/>
                    </a:lnTo>
                    <a:lnTo>
                      <a:pt x="117" y="7"/>
                    </a:lnTo>
                    <a:lnTo>
                      <a:pt x="89" y="1"/>
                    </a:lnTo>
                    <a:lnTo>
                      <a:pt x="64" y="0"/>
                    </a:lnTo>
                    <a:lnTo>
                      <a:pt x="42" y="5"/>
                    </a:lnTo>
                    <a:lnTo>
                      <a:pt x="12" y="32"/>
                    </a:lnTo>
                    <a:lnTo>
                      <a:pt x="0" y="80"/>
                    </a:lnTo>
                    <a:lnTo>
                      <a:pt x="3" y="138"/>
                    </a:lnTo>
                    <a:lnTo>
                      <a:pt x="14" y="202"/>
                    </a:lnTo>
                    <a:lnTo>
                      <a:pt x="29" y="264"/>
                    </a:lnTo>
                    <a:lnTo>
                      <a:pt x="46" y="317"/>
                    </a:lnTo>
                    <a:lnTo>
                      <a:pt x="59" y="354"/>
                    </a:lnTo>
                    <a:lnTo>
                      <a:pt x="65" y="368"/>
                    </a:lnTo>
                    <a:lnTo>
                      <a:pt x="68" y="368"/>
                    </a:lnTo>
                    <a:lnTo>
                      <a:pt x="78" y="365"/>
                    </a:lnTo>
                    <a:lnTo>
                      <a:pt x="93" y="363"/>
                    </a:lnTo>
                    <a:lnTo>
                      <a:pt x="113" y="358"/>
                    </a:lnTo>
                    <a:lnTo>
                      <a:pt x="136" y="354"/>
                    </a:lnTo>
                    <a:lnTo>
                      <a:pt x="163" y="348"/>
                    </a:lnTo>
                    <a:lnTo>
                      <a:pt x="192" y="340"/>
                    </a:lnTo>
                    <a:lnTo>
                      <a:pt x="223" y="332"/>
                    </a:lnTo>
                    <a:lnTo>
                      <a:pt x="253" y="321"/>
                    </a:lnTo>
                    <a:lnTo>
                      <a:pt x="284" y="311"/>
                    </a:lnTo>
                    <a:lnTo>
                      <a:pt x="314" y="298"/>
                    </a:lnTo>
                    <a:lnTo>
                      <a:pt x="341" y="286"/>
                    </a:lnTo>
                    <a:lnTo>
                      <a:pt x="367" y="271"/>
                    </a:lnTo>
                    <a:lnTo>
                      <a:pt x="389" y="255"/>
                    </a:lnTo>
                    <a:lnTo>
                      <a:pt x="406" y="237"/>
                    </a:lnTo>
                    <a:lnTo>
                      <a:pt x="419" y="2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882" name="Freeform 345"/>
              <p:cNvSpPr>
                <a:spLocks/>
              </p:cNvSpPr>
              <p:nvPr/>
            </p:nvSpPr>
            <p:spPr bwMode="auto">
              <a:xfrm>
                <a:off x="4268" y="2563"/>
                <a:ext cx="41" cy="180"/>
              </a:xfrm>
              <a:custGeom>
                <a:avLst/>
                <a:gdLst>
                  <a:gd name="T0" fmla="*/ 1 w 82"/>
                  <a:gd name="T1" fmla="*/ 0 h 359"/>
                  <a:gd name="T2" fmla="*/ 1 w 82"/>
                  <a:gd name="T3" fmla="*/ 0 h 359"/>
                  <a:gd name="T4" fmla="*/ 1 w 82"/>
                  <a:gd name="T5" fmla="*/ 0 h 359"/>
                  <a:gd name="T6" fmla="*/ 1 w 82"/>
                  <a:gd name="T7" fmla="*/ 0 h 359"/>
                  <a:gd name="T8" fmla="*/ 1 w 82"/>
                  <a:gd name="T9" fmla="*/ 0 h 359"/>
                  <a:gd name="T10" fmla="*/ 1 w 82"/>
                  <a:gd name="T11" fmla="*/ 1 h 359"/>
                  <a:gd name="T12" fmla="*/ 1 w 82"/>
                  <a:gd name="T13" fmla="*/ 1 h 359"/>
                  <a:gd name="T14" fmla="*/ 1 w 82"/>
                  <a:gd name="T15" fmla="*/ 1 h 359"/>
                  <a:gd name="T16" fmla="*/ 1 w 82"/>
                  <a:gd name="T17" fmla="*/ 1 h 359"/>
                  <a:gd name="T18" fmla="*/ 1 w 82"/>
                  <a:gd name="T19" fmla="*/ 1 h 359"/>
                  <a:gd name="T20" fmla="*/ 1 w 82"/>
                  <a:gd name="T21" fmla="*/ 1 h 359"/>
                  <a:gd name="T22" fmla="*/ 0 w 82"/>
                  <a:gd name="T23" fmla="*/ 1 h 359"/>
                  <a:gd name="T24" fmla="*/ 1 w 82"/>
                  <a:gd name="T25" fmla="*/ 1 h 359"/>
                  <a:gd name="T26" fmla="*/ 1 w 82"/>
                  <a:gd name="T27" fmla="*/ 1 h 359"/>
                  <a:gd name="T28" fmla="*/ 1 w 82"/>
                  <a:gd name="T29" fmla="*/ 1 h 359"/>
                  <a:gd name="T30" fmla="*/ 1 w 82"/>
                  <a:gd name="T31" fmla="*/ 1 h 359"/>
                  <a:gd name="T32" fmla="*/ 1 w 82"/>
                  <a:gd name="T33" fmla="*/ 1 h 359"/>
                  <a:gd name="T34" fmla="*/ 1 w 82"/>
                  <a:gd name="T35" fmla="*/ 1 h 359"/>
                  <a:gd name="T36" fmla="*/ 1 w 82"/>
                  <a:gd name="T37" fmla="*/ 1 h 359"/>
                  <a:gd name="T38" fmla="*/ 1 w 82"/>
                  <a:gd name="T39" fmla="*/ 1 h 359"/>
                  <a:gd name="T40" fmla="*/ 1 w 82"/>
                  <a:gd name="T41" fmla="*/ 1 h 359"/>
                  <a:gd name="T42" fmla="*/ 1 w 82"/>
                  <a:gd name="T43" fmla="*/ 1 h 359"/>
                  <a:gd name="T44" fmla="*/ 1 w 82"/>
                  <a:gd name="T45" fmla="*/ 1 h 359"/>
                  <a:gd name="T46" fmla="*/ 1 w 82"/>
                  <a:gd name="T47" fmla="*/ 1 h 359"/>
                  <a:gd name="T48" fmla="*/ 1 w 82"/>
                  <a:gd name="T49" fmla="*/ 0 h 3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2"/>
                  <a:gd name="T76" fmla="*/ 0 h 359"/>
                  <a:gd name="T77" fmla="*/ 82 w 82"/>
                  <a:gd name="T78" fmla="*/ 359 h 35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2" h="359">
                    <a:moveTo>
                      <a:pt x="82" y="0"/>
                    </a:moveTo>
                    <a:lnTo>
                      <a:pt x="76" y="0"/>
                    </a:lnTo>
                    <a:lnTo>
                      <a:pt x="71" y="0"/>
                    </a:lnTo>
                    <a:lnTo>
                      <a:pt x="66" y="0"/>
                    </a:lnTo>
                    <a:lnTo>
                      <a:pt x="60" y="0"/>
                    </a:lnTo>
                    <a:lnTo>
                      <a:pt x="56" y="1"/>
                    </a:lnTo>
                    <a:lnTo>
                      <a:pt x="51" y="2"/>
                    </a:lnTo>
                    <a:lnTo>
                      <a:pt x="46" y="3"/>
                    </a:lnTo>
                    <a:lnTo>
                      <a:pt x="42" y="5"/>
                    </a:lnTo>
                    <a:lnTo>
                      <a:pt x="14" y="29"/>
                    </a:lnTo>
                    <a:lnTo>
                      <a:pt x="2" y="69"/>
                    </a:lnTo>
                    <a:lnTo>
                      <a:pt x="0" y="121"/>
                    </a:lnTo>
                    <a:lnTo>
                      <a:pt x="8" y="177"/>
                    </a:lnTo>
                    <a:lnTo>
                      <a:pt x="22" y="235"/>
                    </a:lnTo>
                    <a:lnTo>
                      <a:pt x="37" y="288"/>
                    </a:lnTo>
                    <a:lnTo>
                      <a:pt x="52" y="332"/>
                    </a:lnTo>
                    <a:lnTo>
                      <a:pt x="63" y="359"/>
                    </a:lnTo>
                    <a:lnTo>
                      <a:pt x="49" y="263"/>
                    </a:lnTo>
                    <a:lnTo>
                      <a:pt x="43" y="184"/>
                    </a:lnTo>
                    <a:lnTo>
                      <a:pt x="43" y="123"/>
                    </a:lnTo>
                    <a:lnTo>
                      <a:pt x="49" y="77"/>
                    </a:lnTo>
                    <a:lnTo>
                      <a:pt x="58" y="44"/>
                    </a:lnTo>
                    <a:lnTo>
                      <a:pt x="67" y="21"/>
                    </a:lnTo>
                    <a:lnTo>
                      <a:pt x="76" y="7"/>
                    </a:lnTo>
                    <a:lnTo>
                      <a:pt x="82" y="0"/>
                    </a:lnTo>
                    <a:close/>
                  </a:path>
                </a:pathLst>
              </a:custGeom>
              <a:solidFill>
                <a:srgbClr val="4242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883" name="Freeform 346"/>
              <p:cNvSpPr>
                <a:spLocks/>
              </p:cNvSpPr>
              <p:nvPr/>
            </p:nvSpPr>
            <p:spPr bwMode="auto">
              <a:xfrm>
                <a:off x="4158" y="2664"/>
                <a:ext cx="425" cy="121"/>
              </a:xfrm>
              <a:custGeom>
                <a:avLst/>
                <a:gdLst>
                  <a:gd name="T0" fmla="*/ 0 w 851"/>
                  <a:gd name="T1" fmla="*/ 1 h 242"/>
                  <a:gd name="T2" fmla="*/ 0 w 851"/>
                  <a:gd name="T3" fmla="*/ 1 h 242"/>
                  <a:gd name="T4" fmla="*/ 0 w 851"/>
                  <a:gd name="T5" fmla="*/ 1 h 242"/>
                  <a:gd name="T6" fmla="*/ 0 w 851"/>
                  <a:gd name="T7" fmla="*/ 1 h 242"/>
                  <a:gd name="T8" fmla="*/ 0 w 851"/>
                  <a:gd name="T9" fmla="*/ 1 h 242"/>
                  <a:gd name="T10" fmla="*/ 0 w 851"/>
                  <a:gd name="T11" fmla="*/ 1 h 242"/>
                  <a:gd name="T12" fmla="*/ 0 w 851"/>
                  <a:gd name="T13" fmla="*/ 1 h 242"/>
                  <a:gd name="T14" fmla="*/ 0 w 851"/>
                  <a:gd name="T15" fmla="*/ 1 h 242"/>
                  <a:gd name="T16" fmla="*/ 0 w 851"/>
                  <a:gd name="T17" fmla="*/ 1 h 242"/>
                  <a:gd name="T18" fmla="*/ 0 w 851"/>
                  <a:gd name="T19" fmla="*/ 1 h 242"/>
                  <a:gd name="T20" fmla="*/ 0 w 851"/>
                  <a:gd name="T21" fmla="*/ 1 h 242"/>
                  <a:gd name="T22" fmla="*/ 0 w 851"/>
                  <a:gd name="T23" fmla="*/ 1 h 242"/>
                  <a:gd name="T24" fmla="*/ 0 w 851"/>
                  <a:gd name="T25" fmla="*/ 1 h 242"/>
                  <a:gd name="T26" fmla="*/ 0 w 851"/>
                  <a:gd name="T27" fmla="*/ 1 h 242"/>
                  <a:gd name="T28" fmla="*/ 0 w 851"/>
                  <a:gd name="T29" fmla="*/ 1 h 242"/>
                  <a:gd name="T30" fmla="*/ 0 w 851"/>
                  <a:gd name="T31" fmla="*/ 1 h 242"/>
                  <a:gd name="T32" fmla="*/ 0 w 851"/>
                  <a:gd name="T33" fmla="*/ 1 h 242"/>
                  <a:gd name="T34" fmla="*/ 0 w 851"/>
                  <a:gd name="T35" fmla="*/ 1 h 242"/>
                  <a:gd name="T36" fmla="*/ 0 w 851"/>
                  <a:gd name="T37" fmla="*/ 1 h 242"/>
                  <a:gd name="T38" fmla="*/ 0 w 851"/>
                  <a:gd name="T39" fmla="*/ 1 h 242"/>
                  <a:gd name="T40" fmla="*/ 0 w 851"/>
                  <a:gd name="T41" fmla="*/ 1 h 242"/>
                  <a:gd name="T42" fmla="*/ 0 w 851"/>
                  <a:gd name="T43" fmla="*/ 1 h 242"/>
                  <a:gd name="T44" fmla="*/ 0 w 851"/>
                  <a:gd name="T45" fmla="*/ 1 h 242"/>
                  <a:gd name="T46" fmla="*/ 0 w 851"/>
                  <a:gd name="T47" fmla="*/ 1 h 242"/>
                  <a:gd name="T48" fmla="*/ 0 w 851"/>
                  <a:gd name="T49" fmla="*/ 1 h 242"/>
                  <a:gd name="T50" fmla="*/ 0 w 851"/>
                  <a:gd name="T51" fmla="*/ 1 h 242"/>
                  <a:gd name="T52" fmla="*/ 0 w 851"/>
                  <a:gd name="T53" fmla="*/ 1 h 242"/>
                  <a:gd name="T54" fmla="*/ 0 w 851"/>
                  <a:gd name="T55" fmla="*/ 1 h 242"/>
                  <a:gd name="T56" fmla="*/ 0 w 851"/>
                  <a:gd name="T57" fmla="*/ 1 h 242"/>
                  <a:gd name="T58" fmla="*/ 0 w 851"/>
                  <a:gd name="T59" fmla="*/ 1 h 242"/>
                  <a:gd name="T60" fmla="*/ 0 w 851"/>
                  <a:gd name="T61" fmla="*/ 1 h 242"/>
                  <a:gd name="T62" fmla="*/ 0 w 851"/>
                  <a:gd name="T63" fmla="*/ 1 h 242"/>
                  <a:gd name="T64" fmla="*/ 0 w 851"/>
                  <a:gd name="T65" fmla="*/ 1 h 242"/>
                  <a:gd name="T66" fmla="*/ 0 w 851"/>
                  <a:gd name="T67" fmla="*/ 1 h 242"/>
                  <a:gd name="T68" fmla="*/ 0 w 851"/>
                  <a:gd name="T69" fmla="*/ 1 h 242"/>
                  <a:gd name="T70" fmla="*/ 0 w 851"/>
                  <a:gd name="T71" fmla="*/ 1 h 242"/>
                  <a:gd name="T72" fmla="*/ 0 w 851"/>
                  <a:gd name="T73" fmla="*/ 1 h 242"/>
                  <a:gd name="T74" fmla="*/ 0 w 851"/>
                  <a:gd name="T75" fmla="*/ 1 h 242"/>
                  <a:gd name="T76" fmla="*/ 0 w 851"/>
                  <a:gd name="T77" fmla="*/ 1 h 242"/>
                  <a:gd name="T78" fmla="*/ 0 w 851"/>
                  <a:gd name="T79" fmla="*/ 1 h 24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51"/>
                  <a:gd name="T121" fmla="*/ 0 h 242"/>
                  <a:gd name="T122" fmla="*/ 851 w 851"/>
                  <a:gd name="T123" fmla="*/ 242 h 24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51" h="242">
                    <a:moveTo>
                      <a:pt x="60" y="174"/>
                    </a:moveTo>
                    <a:lnTo>
                      <a:pt x="60" y="174"/>
                    </a:lnTo>
                    <a:lnTo>
                      <a:pt x="60" y="172"/>
                    </a:lnTo>
                    <a:lnTo>
                      <a:pt x="59" y="171"/>
                    </a:lnTo>
                    <a:lnTo>
                      <a:pt x="46" y="170"/>
                    </a:lnTo>
                    <a:lnTo>
                      <a:pt x="35" y="168"/>
                    </a:lnTo>
                    <a:lnTo>
                      <a:pt x="24" y="167"/>
                    </a:lnTo>
                    <a:lnTo>
                      <a:pt x="16" y="166"/>
                    </a:lnTo>
                    <a:lnTo>
                      <a:pt x="9" y="164"/>
                    </a:lnTo>
                    <a:lnTo>
                      <a:pt x="4" y="163"/>
                    </a:lnTo>
                    <a:lnTo>
                      <a:pt x="1" y="162"/>
                    </a:lnTo>
                    <a:lnTo>
                      <a:pt x="0" y="162"/>
                    </a:lnTo>
                    <a:lnTo>
                      <a:pt x="2" y="163"/>
                    </a:lnTo>
                    <a:lnTo>
                      <a:pt x="8" y="168"/>
                    </a:lnTo>
                    <a:lnTo>
                      <a:pt x="19" y="175"/>
                    </a:lnTo>
                    <a:lnTo>
                      <a:pt x="34" y="184"/>
                    </a:lnTo>
                    <a:lnTo>
                      <a:pt x="52" y="193"/>
                    </a:lnTo>
                    <a:lnTo>
                      <a:pt x="74" y="204"/>
                    </a:lnTo>
                    <a:lnTo>
                      <a:pt x="100" y="213"/>
                    </a:lnTo>
                    <a:lnTo>
                      <a:pt x="130" y="222"/>
                    </a:lnTo>
                    <a:lnTo>
                      <a:pt x="163" y="230"/>
                    </a:lnTo>
                    <a:lnTo>
                      <a:pt x="200" y="237"/>
                    </a:lnTo>
                    <a:lnTo>
                      <a:pt x="240" y="240"/>
                    </a:lnTo>
                    <a:lnTo>
                      <a:pt x="284" y="242"/>
                    </a:lnTo>
                    <a:lnTo>
                      <a:pt x="331" y="238"/>
                    </a:lnTo>
                    <a:lnTo>
                      <a:pt x="382" y="231"/>
                    </a:lnTo>
                    <a:lnTo>
                      <a:pt x="435" y="220"/>
                    </a:lnTo>
                    <a:lnTo>
                      <a:pt x="491" y="202"/>
                    </a:lnTo>
                    <a:lnTo>
                      <a:pt x="529" y="189"/>
                    </a:lnTo>
                    <a:lnTo>
                      <a:pt x="562" y="176"/>
                    </a:lnTo>
                    <a:lnTo>
                      <a:pt x="594" y="162"/>
                    </a:lnTo>
                    <a:lnTo>
                      <a:pt x="621" y="149"/>
                    </a:lnTo>
                    <a:lnTo>
                      <a:pt x="647" y="137"/>
                    </a:lnTo>
                    <a:lnTo>
                      <a:pt x="670" y="124"/>
                    </a:lnTo>
                    <a:lnTo>
                      <a:pt x="690" y="113"/>
                    </a:lnTo>
                    <a:lnTo>
                      <a:pt x="710" y="100"/>
                    </a:lnTo>
                    <a:lnTo>
                      <a:pt x="728" y="88"/>
                    </a:lnTo>
                    <a:lnTo>
                      <a:pt x="745" y="77"/>
                    </a:lnTo>
                    <a:lnTo>
                      <a:pt x="761" y="65"/>
                    </a:lnTo>
                    <a:lnTo>
                      <a:pt x="776" y="55"/>
                    </a:lnTo>
                    <a:lnTo>
                      <a:pt x="791" y="43"/>
                    </a:lnTo>
                    <a:lnTo>
                      <a:pt x="806" y="33"/>
                    </a:lnTo>
                    <a:lnTo>
                      <a:pt x="821" y="22"/>
                    </a:lnTo>
                    <a:lnTo>
                      <a:pt x="837" y="11"/>
                    </a:lnTo>
                    <a:lnTo>
                      <a:pt x="842" y="7"/>
                    </a:lnTo>
                    <a:lnTo>
                      <a:pt x="847" y="3"/>
                    </a:lnTo>
                    <a:lnTo>
                      <a:pt x="849" y="1"/>
                    </a:lnTo>
                    <a:lnTo>
                      <a:pt x="851" y="0"/>
                    </a:lnTo>
                    <a:lnTo>
                      <a:pt x="799" y="31"/>
                    </a:lnTo>
                    <a:lnTo>
                      <a:pt x="749" y="60"/>
                    </a:lnTo>
                    <a:lnTo>
                      <a:pt x="702" y="85"/>
                    </a:lnTo>
                    <a:lnTo>
                      <a:pt x="656" y="108"/>
                    </a:lnTo>
                    <a:lnTo>
                      <a:pt x="612" y="128"/>
                    </a:lnTo>
                    <a:lnTo>
                      <a:pt x="569" y="146"/>
                    </a:lnTo>
                    <a:lnTo>
                      <a:pt x="529" y="161"/>
                    </a:lnTo>
                    <a:lnTo>
                      <a:pt x="491" y="175"/>
                    </a:lnTo>
                    <a:lnTo>
                      <a:pt x="454" y="186"/>
                    </a:lnTo>
                    <a:lnTo>
                      <a:pt x="420" y="195"/>
                    </a:lnTo>
                    <a:lnTo>
                      <a:pt x="386" y="202"/>
                    </a:lnTo>
                    <a:lnTo>
                      <a:pt x="354" y="208"/>
                    </a:lnTo>
                    <a:lnTo>
                      <a:pt x="325" y="213"/>
                    </a:lnTo>
                    <a:lnTo>
                      <a:pt x="296" y="216"/>
                    </a:lnTo>
                    <a:lnTo>
                      <a:pt x="270" y="217"/>
                    </a:lnTo>
                    <a:lnTo>
                      <a:pt x="246" y="217"/>
                    </a:lnTo>
                    <a:lnTo>
                      <a:pt x="223" y="217"/>
                    </a:lnTo>
                    <a:lnTo>
                      <a:pt x="201" y="216"/>
                    </a:lnTo>
                    <a:lnTo>
                      <a:pt x="181" y="214"/>
                    </a:lnTo>
                    <a:lnTo>
                      <a:pt x="163" y="210"/>
                    </a:lnTo>
                    <a:lnTo>
                      <a:pt x="145" y="207"/>
                    </a:lnTo>
                    <a:lnTo>
                      <a:pt x="130" y="204"/>
                    </a:lnTo>
                    <a:lnTo>
                      <a:pt x="117" y="200"/>
                    </a:lnTo>
                    <a:lnTo>
                      <a:pt x="105" y="195"/>
                    </a:lnTo>
                    <a:lnTo>
                      <a:pt x="95" y="192"/>
                    </a:lnTo>
                    <a:lnTo>
                      <a:pt x="85" y="187"/>
                    </a:lnTo>
                    <a:lnTo>
                      <a:pt x="77" y="184"/>
                    </a:lnTo>
                    <a:lnTo>
                      <a:pt x="72" y="181"/>
                    </a:lnTo>
                    <a:lnTo>
                      <a:pt x="66" y="178"/>
                    </a:lnTo>
                    <a:lnTo>
                      <a:pt x="62" y="176"/>
                    </a:lnTo>
                    <a:lnTo>
                      <a:pt x="61" y="174"/>
                    </a:lnTo>
                    <a:lnTo>
                      <a:pt x="60" y="174"/>
                    </a:lnTo>
                    <a:close/>
                  </a:path>
                </a:pathLst>
              </a:custGeom>
              <a:solidFill>
                <a:srgbClr val="4242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884" name="Freeform 347"/>
              <p:cNvSpPr>
                <a:spLocks/>
              </p:cNvSpPr>
              <p:nvPr/>
            </p:nvSpPr>
            <p:spPr bwMode="auto">
              <a:xfrm>
                <a:off x="4470" y="3085"/>
                <a:ext cx="422" cy="380"/>
              </a:xfrm>
              <a:custGeom>
                <a:avLst/>
                <a:gdLst>
                  <a:gd name="T0" fmla="*/ 1 w 843"/>
                  <a:gd name="T1" fmla="*/ 1 h 759"/>
                  <a:gd name="T2" fmla="*/ 1 w 843"/>
                  <a:gd name="T3" fmla="*/ 1 h 759"/>
                  <a:gd name="T4" fmla="*/ 0 w 843"/>
                  <a:gd name="T5" fmla="*/ 1 h 759"/>
                  <a:gd name="T6" fmla="*/ 1 w 843"/>
                  <a:gd name="T7" fmla="*/ 0 h 759"/>
                  <a:gd name="T8" fmla="*/ 1 w 843"/>
                  <a:gd name="T9" fmla="*/ 1 h 759"/>
                  <a:gd name="T10" fmla="*/ 0 60000 65536"/>
                  <a:gd name="T11" fmla="*/ 0 60000 65536"/>
                  <a:gd name="T12" fmla="*/ 0 60000 65536"/>
                  <a:gd name="T13" fmla="*/ 0 60000 65536"/>
                  <a:gd name="T14" fmla="*/ 0 60000 65536"/>
                  <a:gd name="T15" fmla="*/ 0 w 843"/>
                  <a:gd name="T16" fmla="*/ 0 h 759"/>
                  <a:gd name="T17" fmla="*/ 843 w 843"/>
                  <a:gd name="T18" fmla="*/ 759 h 759"/>
                </a:gdLst>
                <a:ahLst/>
                <a:cxnLst>
                  <a:cxn ang="T10">
                    <a:pos x="T0" y="T1"/>
                  </a:cxn>
                  <a:cxn ang="T11">
                    <a:pos x="T2" y="T3"/>
                  </a:cxn>
                  <a:cxn ang="T12">
                    <a:pos x="T4" y="T5"/>
                  </a:cxn>
                  <a:cxn ang="T13">
                    <a:pos x="T6" y="T7"/>
                  </a:cxn>
                  <a:cxn ang="T14">
                    <a:pos x="T8" y="T9"/>
                  </a:cxn>
                </a:cxnLst>
                <a:rect l="T15" t="T16" r="T17" b="T18"/>
                <a:pathLst>
                  <a:path w="843" h="759">
                    <a:moveTo>
                      <a:pt x="843" y="131"/>
                    </a:moveTo>
                    <a:lnTo>
                      <a:pt x="518" y="759"/>
                    </a:lnTo>
                    <a:lnTo>
                      <a:pt x="0" y="376"/>
                    </a:lnTo>
                    <a:lnTo>
                      <a:pt x="374" y="0"/>
                    </a:lnTo>
                    <a:lnTo>
                      <a:pt x="843" y="131"/>
                    </a:lnTo>
                    <a:close/>
                  </a:path>
                </a:pathLst>
              </a:custGeom>
              <a:solidFill>
                <a:srgbClr val="AD7C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885" name="Freeform 348"/>
              <p:cNvSpPr>
                <a:spLocks/>
              </p:cNvSpPr>
              <p:nvPr/>
            </p:nvSpPr>
            <p:spPr bwMode="auto">
              <a:xfrm>
                <a:off x="4452" y="3095"/>
                <a:ext cx="194" cy="186"/>
              </a:xfrm>
              <a:custGeom>
                <a:avLst/>
                <a:gdLst>
                  <a:gd name="T0" fmla="*/ 0 w 387"/>
                  <a:gd name="T1" fmla="*/ 1 h 372"/>
                  <a:gd name="T2" fmla="*/ 1 w 387"/>
                  <a:gd name="T3" fmla="*/ 0 h 372"/>
                  <a:gd name="T4" fmla="*/ 1 w 387"/>
                  <a:gd name="T5" fmla="*/ 1 h 372"/>
                  <a:gd name="T6" fmla="*/ 0 w 387"/>
                  <a:gd name="T7" fmla="*/ 1 h 372"/>
                  <a:gd name="T8" fmla="*/ 0 60000 65536"/>
                  <a:gd name="T9" fmla="*/ 0 60000 65536"/>
                  <a:gd name="T10" fmla="*/ 0 60000 65536"/>
                  <a:gd name="T11" fmla="*/ 0 60000 65536"/>
                  <a:gd name="T12" fmla="*/ 0 w 387"/>
                  <a:gd name="T13" fmla="*/ 0 h 372"/>
                  <a:gd name="T14" fmla="*/ 387 w 387"/>
                  <a:gd name="T15" fmla="*/ 372 h 372"/>
                </a:gdLst>
                <a:ahLst/>
                <a:cxnLst>
                  <a:cxn ang="T8">
                    <a:pos x="T0" y="T1"/>
                  </a:cxn>
                  <a:cxn ang="T9">
                    <a:pos x="T2" y="T3"/>
                  </a:cxn>
                  <a:cxn ang="T10">
                    <a:pos x="T4" y="T5"/>
                  </a:cxn>
                  <a:cxn ang="T11">
                    <a:pos x="T6" y="T7"/>
                  </a:cxn>
                </a:cxnLst>
                <a:rect l="T12" t="T13" r="T14" b="T15"/>
                <a:pathLst>
                  <a:path w="387" h="372">
                    <a:moveTo>
                      <a:pt x="0" y="372"/>
                    </a:moveTo>
                    <a:lnTo>
                      <a:pt x="387" y="0"/>
                    </a:lnTo>
                    <a:lnTo>
                      <a:pt x="76" y="347"/>
                    </a:lnTo>
                    <a:lnTo>
                      <a:pt x="0" y="3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886" name="Freeform 349"/>
              <p:cNvSpPr>
                <a:spLocks/>
              </p:cNvSpPr>
              <p:nvPr/>
            </p:nvSpPr>
            <p:spPr bwMode="auto">
              <a:xfrm>
                <a:off x="4480" y="3104"/>
                <a:ext cx="154" cy="155"/>
              </a:xfrm>
              <a:custGeom>
                <a:avLst/>
                <a:gdLst>
                  <a:gd name="T0" fmla="*/ 0 w 309"/>
                  <a:gd name="T1" fmla="*/ 0 h 311"/>
                  <a:gd name="T2" fmla="*/ 0 w 309"/>
                  <a:gd name="T3" fmla="*/ 0 h 311"/>
                  <a:gd name="T4" fmla="*/ 0 w 309"/>
                  <a:gd name="T5" fmla="*/ 0 h 311"/>
                  <a:gd name="T6" fmla="*/ 0 w 309"/>
                  <a:gd name="T7" fmla="*/ 0 h 311"/>
                  <a:gd name="T8" fmla="*/ 0 w 309"/>
                  <a:gd name="T9" fmla="*/ 0 h 311"/>
                  <a:gd name="T10" fmla="*/ 0 w 309"/>
                  <a:gd name="T11" fmla="*/ 0 h 311"/>
                  <a:gd name="T12" fmla="*/ 0 w 309"/>
                  <a:gd name="T13" fmla="*/ 0 h 311"/>
                  <a:gd name="T14" fmla="*/ 0 w 309"/>
                  <a:gd name="T15" fmla="*/ 0 h 311"/>
                  <a:gd name="T16" fmla="*/ 0 w 309"/>
                  <a:gd name="T17" fmla="*/ 0 h 311"/>
                  <a:gd name="T18" fmla="*/ 0 w 309"/>
                  <a:gd name="T19" fmla="*/ 0 h 311"/>
                  <a:gd name="T20" fmla="*/ 0 w 309"/>
                  <a:gd name="T21" fmla="*/ 0 h 311"/>
                  <a:gd name="T22" fmla="*/ 0 w 309"/>
                  <a:gd name="T23" fmla="*/ 0 h 311"/>
                  <a:gd name="T24" fmla="*/ 0 w 309"/>
                  <a:gd name="T25" fmla="*/ 0 h 311"/>
                  <a:gd name="T26" fmla="*/ 0 w 309"/>
                  <a:gd name="T27" fmla="*/ 0 h 311"/>
                  <a:gd name="T28" fmla="*/ 0 w 309"/>
                  <a:gd name="T29" fmla="*/ 0 h 311"/>
                  <a:gd name="T30" fmla="*/ 0 w 309"/>
                  <a:gd name="T31" fmla="*/ 0 h 311"/>
                  <a:gd name="T32" fmla="*/ 0 w 309"/>
                  <a:gd name="T33" fmla="*/ 0 h 311"/>
                  <a:gd name="T34" fmla="*/ 0 w 309"/>
                  <a:gd name="T35" fmla="*/ 0 h 311"/>
                  <a:gd name="T36" fmla="*/ 0 w 309"/>
                  <a:gd name="T37" fmla="*/ 0 h 311"/>
                  <a:gd name="T38" fmla="*/ 0 w 309"/>
                  <a:gd name="T39" fmla="*/ 0 h 311"/>
                  <a:gd name="T40" fmla="*/ 0 w 309"/>
                  <a:gd name="T41" fmla="*/ 0 h 311"/>
                  <a:gd name="T42" fmla="*/ 0 w 309"/>
                  <a:gd name="T43" fmla="*/ 0 h 311"/>
                  <a:gd name="T44" fmla="*/ 0 w 309"/>
                  <a:gd name="T45" fmla="*/ 0 h 311"/>
                  <a:gd name="T46" fmla="*/ 0 w 309"/>
                  <a:gd name="T47" fmla="*/ 0 h 311"/>
                  <a:gd name="T48" fmla="*/ 0 w 309"/>
                  <a:gd name="T49" fmla="*/ 0 h 311"/>
                  <a:gd name="T50" fmla="*/ 0 w 309"/>
                  <a:gd name="T51" fmla="*/ 0 h 311"/>
                  <a:gd name="T52" fmla="*/ 0 w 309"/>
                  <a:gd name="T53" fmla="*/ 0 h 311"/>
                  <a:gd name="T54" fmla="*/ 0 w 309"/>
                  <a:gd name="T55" fmla="*/ 0 h 311"/>
                  <a:gd name="T56" fmla="*/ 0 w 309"/>
                  <a:gd name="T57" fmla="*/ 0 h 311"/>
                  <a:gd name="T58" fmla="*/ 0 w 309"/>
                  <a:gd name="T59" fmla="*/ 0 h 311"/>
                  <a:gd name="T60" fmla="*/ 0 w 309"/>
                  <a:gd name="T61" fmla="*/ 0 h 311"/>
                  <a:gd name="T62" fmla="*/ 0 w 309"/>
                  <a:gd name="T63" fmla="*/ 0 h 311"/>
                  <a:gd name="T64" fmla="*/ 0 w 309"/>
                  <a:gd name="T65" fmla="*/ 0 h 3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9"/>
                  <a:gd name="T100" fmla="*/ 0 h 311"/>
                  <a:gd name="T101" fmla="*/ 309 w 309"/>
                  <a:gd name="T102" fmla="*/ 311 h 31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9" h="311">
                    <a:moveTo>
                      <a:pt x="171" y="264"/>
                    </a:moveTo>
                    <a:lnTo>
                      <a:pt x="173" y="251"/>
                    </a:lnTo>
                    <a:lnTo>
                      <a:pt x="181" y="224"/>
                    </a:lnTo>
                    <a:lnTo>
                      <a:pt x="192" y="196"/>
                    </a:lnTo>
                    <a:lnTo>
                      <a:pt x="204" y="181"/>
                    </a:lnTo>
                    <a:lnTo>
                      <a:pt x="213" y="183"/>
                    </a:lnTo>
                    <a:lnTo>
                      <a:pt x="227" y="192"/>
                    </a:lnTo>
                    <a:lnTo>
                      <a:pt x="245" y="205"/>
                    </a:lnTo>
                    <a:lnTo>
                      <a:pt x="263" y="220"/>
                    </a:lnTo>
                    <a:lnTo>
                      <a:pt x="280" y="236"/>
                    </a:lnTo>
                    <a:lnTo>
                      <a:pt x="295" y="250"/>
                    </a:lnTo>
                    <a:lnTo>
                      <a:pt x="306" y="260"/>
                    </a:lnTo>
                    <a:lnTo>
                      <a:pt x="309" y="264"/>
                    </a:lnTo>
                    <a:lnTo>
                      <a:pt x="306" y="256"/>
                    </a:lnTo>
                    <a:lnTo>
                      <a:pt x="294" y="234"/>
                    </a:lnTo>
                    <a:lnTo>
                      <a:pt x="279" y="204"/>
                    </a:lnTo>
                    <a:lnTo>
                      <a:pt x="260" y="170"/>
                    </a:lnTo>
                    <a:lnTo>
                      <a:pt x="239" y="139"/>
                    </a:lnTo>
                    <a:lnTo>
                      <a:pt x="217" y="114"/>
                    </a:lnTo>
                    <a:lnTo>
                      <a:pt x="197" y="102"/>
                    </a:lnTo>
                    <a:lnTo>
                      <a:pt x="180" y="107"/>
                    </a:lnTo>
                    <a:lnTo>
                      <a:pt x="167" y="120"/>
                    </a:lnTo>
                    <a:lnTo>
                      <a:pt x="160" y="127"/>
                    </a:lnTo>
                    <a:lnTo>
                      <a:pt x="157" y="130"/>
                    </a:lnTo>
                    <a:lnTo>
                      <a:pt x="157" y="131"/>
                    </a:lnTo>
                    <a:lnTo>
                      <a:pt x="159" y="130"/>
                    </a:lnTo>
                    <a:lnTo>
                      <a:pt x="162" y="128"/>
                    </a:lnTo>
                    <a:lnTo>
                      <a:pt x="164" y="127"/>
                    </a:lnTo>
                    <a:lnTo>
                      <a:pt x="165" y="125"/>
                    </a:lnTo>
                    <a:lnTo>
                      <a:pt x="141" y="0"/>
                    </a:lnTo>
                    <a:lnTo>
                      <a:pt x="120" y="211"/>
                    </a:lnTo>
                    <a:lnTo>
                      <a:pt x="118" y="207"/>
                    </a:lnTo>
                    <a:lnTo>
                      <a:pt x="111" y="198"/>
                    </a:lnTo>
                    <a:lnTo>
                      <a:pt x="101" y="184"/>
                    </a:lnTo>
                    <a:lnTo>
                      <a:pt x="88" y="170"/>
                    </a:lnTo>
                    <a:lnTo>
                      <a:pt x="74" y="157"/>
                    </a:lnTo>
                    <a:lnTo>
                      <a:pt x="60" y="145"/>
                    </a:lnTo>
                    <a:lnTo>
                      <a:pt x="49" y="140"/>
                    </a:lnTo>
                    <a:lnTo>
                      <a:pt x="38" y="142"/>
                    </a:lnTo>
                    <a:lnTo>
                      <a:pt x="30" y="150"/>
                    </a:lnTo>
                    <a:lnTo>
                      <a:pt x="22" y="159"/>
                    </a:lnTo>
                    <a:lnTo>
                      <a:pt x="16" y="169"/>
                    </a:lnTo>
                    <a:lnTo>
                      <a:pt x="11" y="180"/>
                    </a:lnTo>
                    <a:lnTo>
                      <a:pt x="6" y="189"/>
                    </a:lnTo>
                    <a:lnTo>
                      <a:pt x="3" y="197"/>
                    </a:lnTo>
                    <a:lnTo>
                      <a:pt x="1" y="201"/>
                    </a:lnTo>
                    <a:lnTo>
                      <a:pt x="0" y="204"/>
                    </a:lnTo>
                    <a:lnTo>
                      <a:pt x="3" y="204"/>
                    </a:lnTo>
                    <a:lnTo>
                      <a:pt x="7" y="206"/>
                    </a:lnTo>
                    <a:lnTo>
                      <a:pt x="14" y="207"/>
                    </a:lnTo>
                    <a:lnTo>
                      <a:pt x="22" y="210"/>
                    </a:lnTo>
                    <a:lnTo>
                      <a:pt x="30" y="211"/>
                    </a:lnTo>
                    <a:lnTo>
                      <a:pt x="37" y="213"/>
                    </a:lnTo>
                    <a:lnTo>
                      <a:pt x="44" y="213"/>
                    </a:lnTo>
                    <a:lnTo>
                      <a:pt x="48" y="213"/>
                    </a:lnTo>
                    <a:lnTo>
                      <a:pt x="52" y="214"/>
                    </a:lnTo>
                    <a:lnTo>
                      <a:pt x="62" y="218"/>
                    </a:lnTo>
                    <a:lnTo>
                      <a:pt x="76" y="224"/>
                    </a:lnTo>
                    <a:lnTo>
                      <a:pt x="91" y="234"/>
                    </a:lnTo>
                    <a:lnTo>
                      <a:pt x="107" y="246"/>
                    </a:lnTo>
                    <a:lnTo>
                      <a:pt x="121" y="260"/>
                    </a:lnTo>
                    <a:lnTo>
                      <a:pt x="134" y="276"/>
                    </a:lnTo>
                    <a:lnTo>
                      <a:pt x="141" y="295"/>
                    </a:lnTo>
                    <a:lnTo>
                      <a:pt x="151" y="311"/>
                    </a:lnTo>
                    <a:lnTo>
                      <a:pt x="160" y="298"/>
                    </a:lnTo>
                    <a:lnTo>
                      <a:pt x="167" y="275"/>
                    </a:lnTo>
                    <a:lnTo>
                      <a:pt x="171" y="264"/>
                    </a:lnTo>
                    <a:close/>
                  </a:path>
                </a:pathLst>
              </a:custGeom>
              <a:solidFill>
                <a:srgbClr val="63C4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887" name="Freeform 350"/>
              <p:cNvSpPr>
                <a:spLocks/>
              </p:cNvSpPr>
              <p:nvPr/>
            </p:nvSpPr>
            <p:spPr bwMode="auto">
              <a:xfrm>
                <a:off x="4548" y="3230"/>
                <a:ext cx="79" cy="206"/>
              </a:xfrm>
              <a:custGeom>
                <a:avLst/>
                <a:gdLst>
                  <a:gd name="T0" fmla="*/ 0 w 159"/>
                  <a:gd name="T1" fmla="*/ 0 h 413"/>
                  <a:gd name="T2" fmla="*/ 0 w 159"/>
                  <a:gd name="T3" fmla="*/ 0 h 413"/>
                  <a:gd name="T4" fmla="*/ 0 w 159"/>
                  <a:gd name="T5" fmla="*/ 0 h 413"/>
                  <a:gd name="T6" fmla="*/ 0 w 159"/>
                  <a:gd name="T7" fmla="*/ 0 h 413"/>
                  <a:gd name="T8" fmla="*/ 0 w 159"/>
                  <a:gd name="T9" fmla="*/ 0 h 413"/>
                  <a:gd name="T10" fmla="*/ 0 w 159"/>
                  <a:gd name="T11" fmla="*/ 0 h 413"/>
                  <a:gd name="T12" fmla="*/ 0 w 159"/>
                  <a:gd name="T13" fmla="*/ 0 h 413"/>
                  <a:gd name="T14" fmla="*/ 0 w 159"/>
                  <a:gd name="T15" fmla="*/ 0 h 413"/>
                  <a:gd name="T16" fmla="*/ 0 w 159"/>
                  <a:gd name="T17" fmla="*/ 0 h 413"/>
                  <a:gd name="T18" fmla="*/ 0 w 159"/>
                  <a:gd name="T19" fmla="*/ 0 h 413"/>
                  <a:gd name="T20" fmla="*/ 0 w 159"/>
                  <a:gd name="T21" fmla="*/ 0 h 413"/>
                  <a:gd name="T22" fmla="*/ 0 w 159"/>
                  <a:gd name="T23" fmla="*/ 0 h 413"/>
                  <a:gd name="T24" fmla="*/ 0 w 159"/>
                  <a:gd name="T25" fmla="*/ 0 h 413"/>
                  <a:gd name="T26" fmla="*/ 0 w 159"/>
                  <a:gd name="T27" fmla="*/ 0 h 413"/>
                  <a:gd name="T28" fmla="*/ 0 w 159"/>
                  <a:gd name="T29" fmla="*/ 0 h 413"/>
                  <a:gd name="T30" fmla="*/ 0 w 159"/>
                  <a:gd name="T31" fmla="*/ 0 h 413"/>
                  <a:gd name="T32" fmla="*/ 0 w 159"/>
                  <a:gd name="T33" fmla="*/ 0 h 413"/>
                  <a:gd name="T34" fmla="*/ 0 w 159"/>
                  <a:gd name="T35" fmla="*/ 0 h 413"/>
                  <a:gd name="T36" fmla="*/ 0 w 159"/>
                  <a:gd name="T37" fmla="*/ 0 h 413"/>
                  <a:gd name="T38" fmla="*/ 0 w 159"/>
                  <a:gd name="T39" fmla="*/ 0 h 413"/>
                  <a:gd name="T40" fmla="*/ 0 w 159"/>
                  <a:gd name="T41" fmla="*/ 0 h 413"/>
                  <a:gd name="T42" fmla="*/ 0 w 159"/>
                  <a:gd name="T43" fmla="*/ 0 h 413"/>
                  <a:gd name="T44" fmla="*/ 0 w 159"/>
                  <a:gd name="T45" fmla="*/ 0 h 413"/>
                  <a:gd name="T46" fmla="*/ 0 w 159"/>
                  <a:gd name="T47" fmla="*/ 0 h 413"/>
                  <a:gd name="T48" fmla="*/ 0 w 159"/>
                  <a:gd name="T49" fmla="*/ 0 h 413"/>
                  <a:gd name="T50" fmla="*/ 0 w 159"/>
                  <a:gd name="T51" fmla="*/ 0 h 413"/>
                  <a:gd name="T52" fmla="*/ 0 w 159"/>
                  <a:gd name="T53" fmla="*/ 0 h 413"/>
                  <a:gd name="T54" fmla="*/ 0 w 159"/>
                  <a:gd name="T55" fmla="*/ 0 h 413"/>
                  <a:gd name="T56" fmla="*/ 0 w 159"/>
                  <a:gd name="T57" fmla="*/ 0 h 413"/>
                  <a:gd name="T58" fmla="*/ 0 w 159"/>
                  <a:gd name="T59" fmla="*/ 0 h 413"/>
                  <a:gd name="T60" fmla="*/ 0 w 159"/>
                  <a:gd name="T61" fmla="*/ 0 h 413"/>
                  <a:gd name="T62" fmla="*/ 0 w 159"/>
                  <a:gd name="T63" fmla="*/ 0 h 413"/>
                  <a:gd name="T64" fmla="*/ 0 w 159"/>
                  <a:gd name="T65" fmla="*/ 0 h 41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9"/>
                  <a:gd name="T100" fmla="*/ 0 h 413"/>
                  <a:gd name="T101" fmla="*/ 159 w 159"/>
                  <a:gd name="T102" fmla="*/ 413 h 41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9" h="413">
                    <a:moveTo>
                      <a:pt x="18" y="0"/>
                    </a:moveTo>
                    <a:lnTo>
                      <a:pt x="16" y="11"/>
                    </a:lnTo>
                    <a:lnTo>
                      <a:pt x="12" y="37"/>
                    </a:lnTo>
                    <a:lnTo>
                      <a:pt x="7" y="75"/>
                    </a:lnTo>
                    <a:lnTo>
                      <a:pt x="3" y="121"/>
                    </a:lnTo>
                    <a:lnTo>
                      <a:pt x="0" y="171"/>
                    </a:lnTo>
                    <a:lnTo>
                      <a:pt x="0" y="218"/>
                    </a:lnTo>
                    <a:lnTo>
                      <a:pt x="6" y="261"/>
                    </a:lnTo>
                    <a:lnTo>
                      <a:pt x="16" y="292"/>
                    </a:lnTo>
                    <a:lnTo>
                      <a:pt x="31" y="316"/>
                    </a:lnTo>
                    <a:lnTo>
                      <a:pt x="50" y="338"/>
                    </a:lnTo>
                    <a:lnTo>
                      <a:pt x="67" y="358"/>
                    </a:lnTo>
                    <a:lnTo>
                      <a:pt x="85" y="376"/>
                    </a:lnTo>
                    <a:lnTo>
                      <a:pt x="102" y="392"/>
                    </a:lnTo>
                    <a:lnTo>
                      <a:pt x="115" y="402"/>
                    </a:lnTo>
                    <a:lnTo>
                      <a:pt x="124" y="410"/>
                    </a:lnTo>
                    <a:lnTo>
                      <a:pt x="127" y="413"/>
                    </a:lnTo>
                    <a:lnTo>
                      <a:pt x="129" y="408"/>
                    </a:lnTo>
                    <a:lnTo>
                      <a:pt x="133" y="396"/>
                    </a:lnTo>
                    <a:lnTo>
                      <a:pt x="140" y="379"/>
                    </a:lnTo>
                    <a:lnTo>
                      <a:pt x="147" y="357"/>
                    </a:lnTo>
                    <a:lnTo>
                      <a:pt x="152" y="332"/>
                    </a:lnTo>
                    <a:lnTo>
                      <a:pt x="157" y="307"/>
                    </a:lnTo>
                    <a:lnTo>
                      <a:pt x="159" y="280"/>
                    </a:lnTo>
                    <a:lnTo>
                      <a:pt x="157" y="256"/>
                    </a:lnTo>
                    <a:lnTo>
                      <a:pt x="153" y="231"/>
                    </a:lnTo>
                    <a:lnTo>
                      <a:pt x="152" y="203"/>
                    </a:lnTo>
                    <a:lnTo>
                      <a:pt x="149" y="173"/>
                    </a:lnTo>
                    <a:lnTo>
                      <a:pt x="141" y="141"/>
                    </a:lnTo>
                    <a:lnTo>
                      <a:pt x="127" y="106"/>
                    </a:lnTo>
                    <a:lnTo>
                      <a:pt x="103" y="72"/>
                    </a:lnTo>
                    <a:lnTo>
                      <a:pt x="68" y="36"/>
                    </a:lnTo>
                    <a:lnTo>
                      <a:pt x="18" y="0"/>
                    </a:lnTo>
                    <a:close/>
                  </a:path>
                </a:pathLst>
              </a:custGeom>
              <a:solidFill>
                <a:srgbClr val="F7BC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888" name="Freeform 351"/>
              <p:cNvSpPr>
                <a:spLocks/>
              </p:cNvSpPr>
              <p:nvPr/>
            </p:nvSpPr>
            <p:spPr bwMode="auto">
              <a:xfrm>
                <a:off x="4538" y="3226"/>
                <a:ext cx="95" cy="226"/>
              </a:xfrm>
              <a:custGeom>
                <a:avLst/>
                <a:gdLst>
                  <a:gd name="T0" fmla="*/ 1 w 190"/>
                  <a:gd name="T1" fmla="*/ 0 h 452"/>
                  <a:gd name="T2" fmla="*/ 1 w 190"/>
                  <a:gd name="T3" fmla="*/ 1 h 452"/>
                  <a:gd name="T4" fmla="*/ 1 w 190"/>
                  <a:gd name="T5" fmla="*/ 1 h 452"/>
                  <a:gd name="T6" fmla="*/ 1 w 190"/>
                  <a:gd name="T7" fmla="*/ 1 h 452"/>
                  <a:gd name="T8" fmla="*/ 1 w 190"/>
                  <a:gd name="T9" fmla="*/ 1 h 452"/>
                  <a:gd name="T10" fmla="*/ 1 w 190"/>
                  <a:gd name="T11" fmla="*/ 1 h 452"/>
                  <a:gd name="T12" fmla="*/ 1 w 190"/>
                  <a:gd name="T13" fmla="*/ 1 h 452"/>
                  <a:gd name="T14" fmla="*/ 1 w 190"/>
                  <a:gd name="T15" fmla="*/ 1 h 452"/>
                  <a:gd name="T16" fmla="*/ 0 w 190"/>
                  <a:gd name="T17" fmla="*/ 1 h 452"/>
                  <a:gd name="T18" fmla="*/ 1 w 190"/>
                  <a:gd name="T19" fmla="*/ 1 h 452"/>
                  <a:gd name="T20" fmla="*/ 1 w 190"/>
                  <a:gd name="T21" fmla="*/ 1 h 452"/>
                  <a:gd name="T22" fmla="*/ 1 w 190"/>
                  <a:gd name="T23" fmla="*/ 1 h 452"/>
                  <a:gd name="T24" fmla="*/ 1 w 190"/>
                  <a:gd name="T25" fmla="*/ 1 h 452"/>
                  <a:gd name="T26" fmla="*/ 1 w 190"/>
                  <a:gd name="T27" fmla="*/ 1 h 452"/>
                  <a:gd name="T28" fmla="*/ 1 w 190"/>
                  <a:gd name="T29" fmla="*/ 1 h 452"/>
                  <a:gd name="T30" fmla="*/ 1 w 190"/>
                  <a:gd name="T31" fmla="*/ 1 h 452"/>
                  <a:gd name="T32" fmla="*/ 1 w 190"/>
                  <a:gd name="T33" fmla="*/ 1 h 452"/>
                  <a:gd name="T34" fmla="*/ 1 w 190"/>
                  <a:gd name="T35" fmla="*/ 1 h 452"/>
                  <a:gd name="T36" fmla="*/ 1 w 190"/>
                  <a:gd name="T37" fmla="*/ 1 h 452"/>
                  <a:gd name="T38" fmla="*/ 1 w 190"/>
                  <a:gd name="T39" fmla="*/ 1 h 452"/>
                  <a:gd name="T40" fmla="*/ 1 w 190"/>
                  <a:gd name="T41" fmla="*/ 1 h 452"/>
                  <a:gd name="T42" fmla="*/ 1 w 190"/>
                  <a:gd name="T43" fmla="*/ 1 h 452"/>
                  <a:gd name="T44" fmla="*/ 1 w 190"/>
                  <a:gd name="T45" fmla="*/ 1 h 452"/>
                  <a:gd name="T46" fmla="*/ 1 w 190"/>
                  <a:gd name="T47" fmla="*/ 1 h 452"/>
                  <a:gd name="T48" fmla="*/ 1 w 190"/>
                  <a:gd name="T49" fmla="*/ 1 h 452"/>
                  <a:gd name="T50" fmla="*/ 1 w 190"/>
                  <a:gd name="T51" fmla="*/ 1 h 452"/>
                  <a:gd name="T52" fmla="*/ 1 w 190"/>
                  <a:gd name="T53" fmla="*/ 1 h 452"/>
                  <a:gd name="T54" fmla="*/ 1 w 190"/>
                  <a:gd name="T55" fmla="*/ 1 h 452"/>
                  <a:gd name="T56" fmla="*/ 1 w 190"/>
                  <a:gd name="T57" fmla="*/ 1 h 452"/>
                  <a:gd name="T58" fmla="*/ 1 w 190"/>
                  <a:gd name="T59" fmla="*/ 1 h 452"/>
                  <a:gd name="T60" fmla="*/ 1 w 190"/>
                  <a:gd name="T61" fmla="*/ 1 h 452"/>
                  <a:gd name="T62" fmla="*/ 1 w 190"/>
                  <a:gd name="T63" fmla="*/ 1 h 452"/>
                  <a:gd name="T64" fmla="*/ 1 w 190"/>
                  <a:gd name="T65" fmla="*/ 1 h 452"/>
                  <a:gd name="T66" fmla="*/ 1 w 190"/>
                  <a:gd name="T67" fmla="*/ 1 h 452"/>
                  <a:gd name="T68" fmla="*/ 1 w 190"/>
                  <a:gd name="T69" fmla="*/ 1 h 452"/>
                  <a:gd name="T70" fmla="*/ 1 w 190"/>
                  <a:gd name="T71" fmla="*/ 1 h 452"/>
                  <a:gd name="T72" fmla="*/ 1 w 190"/>
                  <a:gd name="T73" fmla="*/ 1 h 452"/>
                  <a:gd name="T74" fmla="*/ 1 w 190"/>
                  <a:gd name="T75" fmla="*/ 1 h 452"/>
                  <a:gd name="T76" fmla="*/ 1 w 190"/>
                  <a:gd name="T77" fmla="*/ 1 h 452"/>
                  <a:gd name="T78" fmla="*/ 1 w 190"/>
                  <a:gd name="T79" fmla="*/ 1 h 452"/>
                  <a:gd name="T80" fmla="*/ 1 w 190"/>
                  <a:gd name="T81" fmla="*/ 1 h 452"/>
                  <a:gd name="T82" fmla="*/ 1 w 190"/>
                  <a:gd name="T83" fmla="*/ 1 h 452"/>
                  <a:gd name="T84" fmla="*/ 1 w 190"/>
                  <a:gd name="T85" fmla="*/ 1 h 452"/>
                  <a:gd name="T86" fmla="*/ 1 w 190"/>
                  <a:gd name="T87" fmla="*/ 1 h 452"/>
                  <a:gd name="T88" fmla="*/ 1 w 190"/>
                  <a:gd name="T89" fmla="*/ 1 h 452"/>
                  <a:gd name="T90" fmla="*/ 1 w 190"/>
                  <a:gd name="T91" fmla="*/ 1 h 452"/>
                  <a:gd name="T92" fmla="*/ 1 w 190"/>
                  <a:gd name="T93" fmla="*/ 1 h 452"/>
                  <a:gd name="T94" fmla="*/ 1 w 190"/>
                  <a:gd name="T95" fmla="*/ 1 h 452"/>
                  <a:gd name="T96" fmla="*/ 1 w 190"/>
                  <a:gd name="T97" fmla="*/ 1 h 452"/>
                  <a:gd name="T98" fmla="*/ 1 w 190"/>
                  <a:gd name="T99" fmla="*/ 0 h 45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0"/>
                  <a:gd name="T151" fmla="*/ 0 h 452"/>
                  <a:gd name="T152" fmla="*/ 190 w 190"/>
                  <a:gd name="T153" fmla="*/ 452 h 45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0" h="452">
                    <a:moveTo>
                      <a:pt x="36" y="0"/>
                    </a:moveTo>
                    <a:lnTo>
                      <a:pt x="34" y="4"/>
                    </a:lnTo>
                    <a:lnTo>
                      <a:pt x="30" y="13"/>
                    </a:lnTo>
                    <a:lnTo>
                      <a:pt x="25" y="27"/>
                    </a:lnTo>
                    <a:lnTo>
                      <a:pt x="18" y="46"/>
                    </a:lnTo>
                    <a:lnTo>
                      <a:pt x="11" y="69"/>
                    </a:lnTo>
                    <a:lnTo>
                      <a:pt x="6" y="97"/>
                    </a:lnTo>
                    <a:lnTo>
                      <a:pt x="2" y="127"/>
                    </a:lnTo>
                    <a:lnTo>
                      <a:pt x="0" y="160"/>
                    </a:lnTo>
                    <a:lnTo>
                      <a:pt x="1" y="195"/>
                    </a:lnTo>
                    <a:lnTo>
                      <a:pt x="7" y="232"/>
                    </a:lnTo>
                    <a:lnTo>
                      <a:pt x="16" y="269"/>
                    </a:lnTo>
                    <a:lnTo>
                      <a:pt x="32" y="307"/>
                    </a:lnTo>
                    <a:lnTo>
                      <a:pt x="53" y="345"/>
                    </a:lnTo>
                    <a:lnTo>
                      <a:pt x="82" y="381"/>
                    </a:lnTo>
                    <a:lnTo>
                      <a:pt x="118" y="417"/>
                    </a:lnTo>
                    <a:lnTo>
                      <a:pt x="163" y="452"/>
                    </a:lnTo>
                    <a:lnTo>
                      <a:pt x="165" y="448"/>
                    </a:lnTo>
                    <a:lnTo>
                      <a:pt x="168" y="438"/>
                    </a:lnTo>
                    <a:lnTo>
                      <a:pt x="171" y="423"/>
                    </a:lnTo>
                    <a:lnTo>
                      <a:pt x="176" y="402"/>
                    </a:lnTo>
                    <a:lnTo>
                      <a:pt x="182" y="378"/>
                    </a:lnTo>
                    <a:lnTo>
                      <a:pt x="185" y="349"/>
                    </a:lnTo>
                    <a:lnTo>
                      <a:pt x="189" y="318"/>
                    </a:lnTo>
                    <a:lnTo>
                      <a:pt x="190" y="286"/>
                    </a:lnTo>
                    <a:lnTo>
                      <a:pt x="189" y="251"/>
                    </a:lnTo>
                    <a:lnTo>
                      <a:pt x="185" y="217"/>
                    </a:lnTo>
                    <a:lnTo>
                      <a:pt x="178" y="182"/>
                    </a:lnTo>
                    <a:lnTo>
                      <a:pt x="167" y="148"/>
                    </a:lnTo>
                    <a:lnTo>
                      <a:pt x="150" y="115"/>
                    </a:lnTo>
                    <a:lnTo>
                      <a:pt x="129" y="86"/>
                    </a:lnTo>
                    <a:lnTo>
                      <a:pt x="101" y="60"/>
                    </a:lnTo>
                    <a:lnTo>
                      <a:pt x="67" y="37"/>
                    </a:lnTo>
                    <a:lnTo>
                      <a:pt x="74" y="43"/>
                    </a:lnTo>
                    <a:lnTo>
                      <a:pt x="90" y="60"/>
                    </a:lnTo>
                    <a:lnTo>
                      <a:pt x="112" y="88"/>
                    </a:lnTo>
                    <a:lnTo>
                      <a:pt x="135" y="127"/>
                    </a:lnTo>
                    <a:lnTo>
                      <a:pt x="155" y="176"/>
                    </a:lnTo>
                    <a:lnTo>
                      <a:pt x="167" y="236"/>
                    </a:lnTo>
                    <a:lnTo>
                      <a:pt x="168" y="307"/>
                    </a:lnTo>
                    <a:lnTo>
                      <a:pt x="152" y="387"/>
                    </a:lnTo>
                    <a:lnTo>
                      <a:pt x="137" y="403"/>
                    </a:lnTo>
                    <a:lnTo>
                      <a:pt x="115" y="389"/>
                    </a:lnTo>
                    <a:lnTo>
                      <a:pt x="90" y="354"/>
                    </a:lnTo>
                    <a:lnTo>
                      <a:pt x="64" y="300"/>
                    </a:lnTo>
                    <a:lnTo>
                      <a:pt x="42" y="234"/>
                    </a:lnTo>
                    <a:lnTo>
                      <a:pt x="30" y="161"/>
                    </a:lnTo>
                    <a:lnTo>
                      <a:pt x="27" y="89"/>
                    </a:lnTo>
                    <a:lnTo>
                      <a:pt x="41" y="20"/>
                    </a:lnTo>
                    <a:lnTo>
                      <a:pt x="3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889" name="Freeform 352"/>
              <p:cNvSpPr>
                <a:spLocks/>
              </p:cNvSpPr>
              <p:nvPr/>
            </p:nvSpPr>
            <p:spPr bwMode="auto">
              <a:xfrm>
                <a:off x="4552" y="3137"/>
                <a:ext cx="129" cy="147"/>
              </a:xfrm>
              <a:custGeom>
                <a:avLst/>
                <a:gdLst>
                  <a:gd name="T0" fmla="*/ 1 w 257"/>
                  <a:gd name="T1" fmla="*/ 1 h 292"/>
                  <a:gd name="T2" fmla="*/ 1 w 257"/>
                  <a:gd name="T3" fmla="*/ 1 h 292"/>
                  <a:gd name="T4" fmla="*/ 1 w 257"/>
                  <a:gd name="T5" fmla="*/ 1 h 292"/>
                  <a:gd name="T6" fmla="*/ 1 w 257"/>
                  <a:gd name="T7" fmla="*/ 1 h 292"/>
                  <a:gd name="T8" fmla="*/ 1 w 257"/>
                  <a:gd name="T9" fmla="*/ 1 h 292"/>
                  <a:gd name="T10" fmla="*/ 1 w 257"/>
                  <a:gd name="T11" fmla="*/ 1 h 292"/>
                  <a:gd name="T12" fmla="*/ 1 w 257"/>
                  <a:gd name="T13" fmla="*/ 1 h 292"/>
                  <a:gd name="T14" fmla="*/ 1 w 257"/>
                  <a:gd name="T15" fmla="*/ 1 h 292"/>
                  <a:gd name="T16" fmla="*/ 1 w 257"/>
                  <a:gd name="T17" fmla="*/ 1 h 292"/>
                  <a:gd name="T18" fmla="*/ 1 w 257"/>
                  <a:gd name="T19" fmla="*/ 1 h 292"/>
                  <a:gd name="T20" fmla="*/ 1 w 257"/>
                  <a:gd name="T21" fmla="*/ 1 h 292"/>
                  <a:gd name="T22" fmla="*/ 1 w 257"/>
                  <a:gd name="T23" fmla="*/ 1 h 292"/>
                  <a:gd name="T24" fmla="*/ 1 w 257"/>
                  <a:gd name="T25" fmla="*/ 1 h 292"/>
                  <a:gd name="T26" fmla="*/ 1 w 257"/>
                  <a:gd name="T27" fmla="*/ 1 h 292"/>
                  <a:gd name="T28" fmla="*/ 1 w 257"/>
                  <a:gd name="T29" fmla="*/ 1 h 292"/>
                  <a:gd name="T30" fmla="*/ 1 w 257"/>
                  <a:gd name="T31" fmla="*/ 1 h 292"/>
                  <a:gd name="T32" fmla="*/ 1 w 257"/>
                  <a:gd name="T33" fmla="*/ 1 h 292"/>
                  <a:gd name="T34" fmla="*/ 1 w 257"/>
                  <a:gd name="T35" fmla="*/ 1 h 292"/>
                  <a:gd name="T36" fmla="*/ 1 w 257"/>
                  <a:gd name="T37" fmla="*/ 0 h 292"/>
                  <a:gd name="T38" fmla="*/ 1 w 257"/>
                  <a:gd name="T39" fmla="*/ 1 h 292"/>
                  <a:gd name="T40" fmla="*/ 1 w 257"/>
                  <a:gd name="T41" fmla="*/ 1 h 292"/>
                  <a:gd name="T42" fmla="*/ 1 w 257"/>
                  <a:gd name="T43" fmla="*/ 1 h 292"/>
                  <a:gd name="T44" fmla="*/ 0 w 257"/>
                  <a:gd name="T45" fmla="*/ 1 h 292"/>
                  <a:gd name="T46" fmla="*/ 0 w 257"/>
                  <a:gd name="T47" fmla="*/ 1 h 292"/>
                  <a:gd name="T48" fmla="*/ 0 w 257"/>
                  <a:gd name="T49" fmla="*/ 1 h 292"/>
                  <a:gd name="T50" fmla="*/ 1 w 257"/>
                  <a:gd name="T51" fmla="*/ 1 h 292"/>
                  <a:gd name="T52" fmla="*/ 1 w 257"/>
                  <a:gd name="T53" fmla="*/ 1 h 292"/>
                  <a:gd name="T54" fmla="*/ 1 w 257"/>
                  <a:gd name="T55" fmla="*/ 1 h 292"/>
                  <a:gd name="T56" fmla="*/ 1 w 257"/>
                  <a:gd name="T57" fmla="*/ 1 h 292"/>
                  <a:gd name="T58" fmla="*/ 1 w 257"/>
                  <a:gd name="T59" fmla="*/ 1 h 292"/>
                  <a:gd name="T60" fmla="*/ 1 w 257"/>
                  <a:gd name="T61" fmla="*/ 1 h 292"/>
                  <a:gd name="T62" fmla="*/ 1 w 257"/>
                  <a:gd name="T63" fmla="*/ 1 h 292"/>
                  <a:gd name="T64" fmla="*/ 1 w 257"/>
                  <a:gd name="T65" fmla="*/ 1 h 292"/>
                  <a:gd name="T66" fmla="*/ 1 w 257"/>
                  <a:gd name="T67" fmla="*/ 1 h 292"/>
                  <a:gd name="T68" fmla="*/ 1 w 257"/>
                  <a:gd name="T69" fmla="*/ 1 h 292"/>
                  <a:gd name="T70" fmla="*/ 1 w 257"/>
                  <a:gd name="T71" fmla="*/ 1 h 292"/>
                  <a:gd name="T72" fmla="*/ 1 w 257"/>
                  <a:gd name="T73" fmla="*/ 1 h 292"/>
                  <a:gd name="T74" fmla="*/ 1 w 257"/>
                  <a:gd name="T75" fmla="*/ 1 h 292"/>
                  <a:gd name="T76" fmla="*/ 1 w 257"/>
                  <a:gd name="T77" fmla="*/ 1 h 292"/>
                  <a:gd name="T78" fmla="*/ 1 w 257"/>
                  <a:gd name="T79" fmla="*/ 1 h 292"/>
                  <a:gd name="T80" fmla="*/ 1 w 257"/>
                  <a:gd name="T81" fmla="*/ 1 h 292"/>
                  <a:gd name="T82" fmla="*/ 1 w 257"/>
                  <a:gd name="T83" fmla="*/ 1 h 292"/>
                  <a:gd name="T84" fmla="*/ 1 w 257"/>
                  <a:gd name="T85" fmla="*/ 1 h 292"/>
                  <a:gd name="T86" fmla="*/ 1 w 257"/>
                  <a:gd name="T87" fmla="*/ 1 h 292"/>
                  <a:gd name="T88" fmla="*/ 1 w 257"/>
                  <a:gd name="T89" fmla="*/ 1 h 292"/>
                  <a:gd name="T90" fmla="*/ 1 w 257"/>
                  <a:gd name="T91" fmla="*/ 1 h 292"/>
                  <a:gd name="T92" fmla="*/ 1 w 257"/>
                  <a:gd name="T93" fmla="*/ 1 h 292"/>
                  <a:gd name="T94" fmla="*/ 1 w 257"/>
                  <a:gd name="T95" fmla="*/ 1 h 292"/>
                  <a:gd name="T96" fmla="*/ 1 w 257"/>
                  <a:gd name="T97" fmla="*/ 1 h 292"/>
                  <a:gd name="T98" fmla="*/ 1 w 257"/>
                  <a:gd name="T99" fmla="*/ 1 h 292"/>
                  <a:gd name="T100" fmla="*/ 1 w 257"/>
                  <a:gd name="T101" fmla="*/ 1 h 292"/>
                  <a:gd name="T102" fmla="*/ 1 w 257"/>
                  <a:gd name="T103" fmla="*/ 1 h 292"/>
                  <a:gd name="T104" fmla="*/ 1 w 257"/>
                  <a:gd name="T105" fmla="*/ 1 h 292"/>
                  <a:gd name="T106" fmla="*/ 1 w 257"/>
                  <a:gd name="T107" fmla="*/ 1 h 292"/>
                  <a:gd name="T108" fmla="*/ 1 w 257"/>
                  <a:gd name="T109" fmla="*/ 1 h 29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7"/>
                  <a:gd name="T166" fmla="*/ 0 h 292"/>
                  <a:gd name="T167" fmla="*/ 257 w 257"/>
                  <a:gd name="T168" fmla="*/ 292 h 29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7" h="292">
                    <a:moveTo>
                      <a:pt x="28" y="186"/>
                    </a:moveTo>
                    <a:lnTo>
                      <a:pt x="66" y="122"/>
                    </a:lnTo>
                    <a:lnTo>
                      <a:pt x="257" y="292"/>
                    </a:lnTo>
                    <a:lnTo>
                      <a:pt x="255" y="289"/>
                    </a:lnTo>
                    <a:lnTo>
                      <a:pt x="249" y="280"/>
                    </a:lnTo>
                    <a:lnTo>
                      <a:pt x="240" y="265"/>
                    </a:lnTo>
                    <a:lnTo>
                      <a:pt x="229" y="245"/>
                    </a:lnTo>
                    <a:lnTo>
                      <a:pt x="214" y="222"/>
                    </a:lnTo>
                    <a:lnTo>
                      <a:pt x="197" y="196"/>
                    </a:lnTo>
                    <a:lnTo>
                      <a:pt x="180" y="169"/>
                    </a:lnTo>
                    <a:lnTo>
                      <a:pt x="161" y="140"/>
                    </a:lnTo>
                    <a:lnTo>
                      <a:pt x="142" y="113"/>
                    </a:lnTo>
                    <a:lnTo>
                      <a:pt x="123" y="86"/>
                    </a:lnTo>
                    <a:lnTo>
                      <a:pt x="103" y="62"/>
                    </a:lnTo>
                    <a:lnTo>
                      <a:pt x="86" y="40"/>
                    </a:lnTo>
                    <a:lnTo>
                      <a:pt x="68" y="22"/>
                    </a:lnTo>
                    <a:lnTo>
                      <a:pt x="53" y="8"/>
                    </a:lnTo>
                    <a:lnTo>
                      <a:pt x="41" y="1"/>
                    </a:lnTo>
                    <a:lnTo>
                      <a:pt x="32" y="0"/>
                    </a:lnTo>
                    <a:lnTo>
                      <a:pt x="18" y="10"/>
                    </a:lnTo>
                    <a:lnTo>
                      <a:pt x="9" y="30"/>
                    </a:lnTo>
                    <a:lnTo>
                      <a:pt x="3" y="56"/>
                    </a:lnTo>
                    <a:lnTo>
                      <a:pt x="0" y="84"/>
                    </a:lnTo>
                    <a:lnTo>
                      <a:pt x="0" y="111"/>
                    </a:lnTo>
                    <a:lnTo>
                      <a:pt x="0" y="134"/>
                    </a:lnTo>
                    <a:lnTo>
                      <a:pt x="2" y="152"/>
                    </a:lnTo>
                    <a:lnTo>
                      <a:pt x="3" y="157"/>
                    </a:lnTo>
                    <a:lnTo>
                      <a:pt x="4" y="153"/>
                    </a:lnTo>
                    <a:lnTo>
                      <a:pt x="6" y="141"/>
                    </a:lnTo>
                    <a:lnTo>
                      <a:pt x="11" y="124"/>
                    </a:lnTo>
                    <a:lnTo>
                      <a:pt x="15" y="104"/>
                    </a:lnTo>
                    <a:lnTo>
                      <a:pt x="22" y="85"/>
                    </a:lnTo>
                    <a:lnTo>
                      <a:pt x="30" y="68"/>
                    </a:lnTo>
                    <a:lnTo>
                      <a:pt x="38" y="56"/>
                    </a:lnTo>
                    <a:lnTo>
                      <a:pt x="48" y="52"/>
                    </a:lnTo>
                    <a:lnTo>
                      <a:pt x="60" y="57"/>
                    </a:lnTo>
                    <a:lnTo>
                      <a:pt x="78" y="72"/>
                    </a:lnTo>
                    <a:lnTo>
                      <a:pt x="98" y="94"/>
                    </a:lnTo>
                    <a:lnTo>
                      <a:pt x="120" y="118"/>
                    </a:lnTo>
                    <a:lnTo>
                      <a:pt x="141" y="144"/>
                    </a:lnTo>
                    <a:lnTo>
                      <a:pt x="159" y="166"/>
                    </a:lnTo>
                    <a:lnTo>
                      <a:pt x="171" y="181"/>
                    </a:lnTo>
                    <a:lnTo>
                      <a:pt x="176" y="186"/>
                    </a:lnTo>
                    <a:lnTo>
                      <a:pt x="171" y="182"/>
                    </a:lnTo>
                    <a:lnTo>
                      <a:pt x="159" y="169"/>
                    </a:lnTo>
                    <a:lnTo>
                      <a:pt x="141" y="151"/>
                    </a:lnTo>
                    <a:lnTo>
                      <a:pt x="120" y="131"/>
                    </a:lnTo>
                    <a:lnTo>
                      <a:pt x="98" y="114"/>
                    </a:lnTo>
                    <a:lnTo>
                      <a:pt x="78" y="99"/>
                    </a:lnTo>
                    <a:lnTo>
                      <a:pt x="60" y="92"/>
                    </a:lnTo>
                    <a:lnTo>
                      <a:pt x="48" y="94"/>
                    </a:lnTo>
                    <a:lnTo>
                      <a:pt x="34" y="118"/>
                    </a:lnTo>
                    <a:lnTo>
                      <a:pt x="28" y="148"/>
                    </a:lnTo>
                    <a:lnTo>
                      <a:pt x="28" y="175"/>
                    </a:lnTo>
                    <a:lnTo>
                      <a:pt x="28" y="1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890" name="Freeform 353"/>
              <p:cNvSpPr>
                <a:spLocks/>
              </p:cNvSpPr>
              <p:nvPr/>
            </p:nvSpPr>
            <p:spPr bwMode="auto">
              <a:xfrm>
                <a:off x="4440" y="3164"/>
                <a:ext cx="98" cy="148"/>
              </a:xfrm>
              <a:custGeom>
                <a:avLst/>
                <a:gdLst>
                  <a:gd name="T0" fmla="*/ 1 w 196"/>
                  <a:gd name="T1" fmla="*/ 1 h 296"/>
                  <a:gd name="T2" fmla="*/ 1 w 196"/>
                  <a:gd name="T3" fmla="*/ 1 h 296"/>
                  <a:gd name="T4" fmla="*/ 1 w 196"/>
                  <a:gd name="T5" fmla="*/ 1 h 296"/>
                  <a:gd name="T6" fmla="*/ 1 w 196"/>
                  <a:gd name="T7" fmla="*/ 1 h 296"/>
                  <a:gd name="T8" fmla="*/ 1 w 196"/>
                  <a:gd name="T9" fmla="*/ 1 h 296"/>
                  <a:gd name="T10" fmla="*/ 1 w 196"/>
                  <a:gd name="T11" fmla="*/ 1 h 296"/>
                  <a:gd name="T12" fmla="*/ 1 w 196"/>
                  <a:gd name="T13" fmla="*/ 1 h 296"/>
                  <a:gd name="T14" fmla="*/ 1 w 196"/>
                  <a:gd name="T15" fmla="*/ 0 h 296"/>
                  <a:gd name="T16" fmla="*/ 1 w 196"/>
                  <a:gd name="T17" fmla="*/ 1 h 296"/>
                  <a:gd name="T18" fmla="*/ 1 w 196"/>
                  <a:gd name="T19" fmla="*/ 1 h 296"/>
                  <a:gd name="T20" fmla="*/ 1 w 196"/>
                  <a:gd name="T21" fmla="*/ 1 h 296"/>
                  <a:gd name="T22" fmla="*/ 1 w 196"/>
                  <a:gd name="T23" fmla="*/ 1 h 296"/>
                  <a:gd name="T24" fmla="*/ 1 w 196"/>
                  <a:gd name="T25" fmla="*/ 1 h 296"/>
                  <a:gd name="T26" fmla="*/ 1 w 196"/>
                  <a:gd name="T27" fmla="*/ 1 h 296"/>
                  <a:gd name="T28" fmla="*/ 1 w 196"/>
                  <a:gd name="T29" fmla="*/ 1 h 296"/>
                  <a:gd name="T30" fmla="*/ 1 w 196"/>
                  <a:gd name="T31" fmla="*/ 1 h 296"/>
                  <a:gd name="T32" fmla="*/ 0 w 196"/>
                  <a:gd name="T33" fmla="*/ 1 h 296"/>
                  <a:gd name="T34" fmla="*/ 1 w 196"/>
                  <a:gd name="T35" fmla="*/ 1 h 296"/>
                  <a:gd name="T36" fmla="*/ 1 w 196"/>
                  <a:gd name="T37" fmla="*/ 1 h 296"/>
                  <a:gd name="T38" fmla="*/ 1 w 196"/>
                  <a:gd name="T39" fmla="*/ 1 h 296"/>
                  <a:gd name="T40" fmla="*/ 1 w 196"/>
                  <a:gd name="T41" fmla="*/ 1 h 296"/>
                  <a:gd name="T42" fmla="*/ 1 w 196"/>
                  <a:gd name="T43" fmla="*/ 1 h 296"/>
                  <a:gd name="T44" fmla="*/ 1 w 196"/>
                  <a:gd name="T45" fmla="*/ 1 h 296"/>
                  <a:gd name="T46" fmla="*/ 1 w 196"/>
                  <a:gd name="T47" fmla="*/ 1 h 296"/>
                  <a:gd name="T48" fmla="*/ 1 w 196"/>
                  <a:gd name="T49" fmla="*/ 1 h 296"/>
                  <a:gd name="T50" fmla="*/ 1 w 196"/>
                  <a:gd name="T51" fmla="*/ 1 h 296"/>
                  <a:gd name="T52" fmla="*/ 1 w 196"/>
                  <a:gd name="T53" fmla="*/ 1 h 296"/>
                  <a:gd name="T54" fmla="*/ 1 w 196"/>
                  <a:gd name="T55" fmla="*/ 1 h 296"/>
                  <a:gd name="T56" fmla="*/ 1 w 196"/>
                  <a:gd name="T57" fmla="*/ 1 h 296"/>
                  <a:gd name="T58" fmla="*/ 1 w 196"/>
                  <a:gd name="T59" fmla="*/ 1 h 296"/>
                  <a:gd name="T60" fmla="*/ 1 w 196"/>
                  <a:gd name="T61" fmla="*/ 1 h 296"/>
                  <a:gd name="T62" fmla="*/ 1 w 196"/>
                  <a:gd name="T63" fmla="*/ 1 h 296"/>
                  <a:gd name="T64" fmla="*/ 1 w 196"/>
                  <a:gd name="T65" fmla="*/ 1 h 296"/>
                  <a:gd name="T66" fmla="*/ 1 w 196"/>
                  <a:gd name="T67" fmla="*/ 1 h 296"/>
                  <a:gd name="T68" fmla="*/ 1 w 196"/>
                  <a:gd name="T69" fmla="*/ 1 h 296"/>
                  <a:gd name="T70" fmla="*/ 1 w 196"/>
                  <a:gd name="T71" fmla="*/ 1 h 296"/>
                  <a:gd name="T72" fmla="*/ 1 w 196"/>
                  <a:gd name="T73" fmla="*/ 1 h 296"/>
                  <a:gd name="T74" fmla="*/ 1 w 196"/>
                  <a:gd name="T75" fmla="*/ 1 h 296"/>
                  <a:gd name="T76" fmla="*/ 1 w 196"/>
                  <a:gd name="T77" fmla="*/ 1 h 296"/>
                  <a:gd name="T78" fmla="*/ 1 w 196"/>
                  <a:gd name="T79" fmla="*/ 1 h 296"/>
                  <a:gd name="T80" fmla="*/ 1 w 196"/>
                  <a:gd name="T81" fmla="*/ 1 h 296"/>
                  <a:gd name="T82" fmla="*/ 1 w 196"/>
                  <a:gd name="T83" fmla="*/ 1 h 296"/>
                  <a:gd name="T84" fmla="*/ 1 w 196"/>
                  <a:gd name="T85" fmla="*/ 1 h 296"/>
                  <a:gd name="T86" fmla="*/ 1 w 196"/>
                  <a:gd name="T87" fmla="*/ 1 h 296"/>
                  <a:gd name="T88" fmla="*/ 1 w 196"/>
                  <a:gd name="T89" fmla="*/ 1 h 296"/>
                  <a:gd name="T90" fmla="*/ 1 w 196"/>
                  <a:gd name="T91" fmla="*/ 1 h 296"/>
                  <a:gd name="T92" fmla="*/ 1 w 196"/>
                  <a:gd name="T93" fmla="*/ 1 h 296"/>
                  <a:gd name="T94" fmla="*/ 1 w 196"/>
                  <a:gd name="T95" fmla="*/ 1 h 296"/>
                  <a:gd name="T96" fmla="*/ 1 w 196"/>
                  <a:gd name="T97" fmla="*/ 1 h 29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6"/>
                  <a:gd name="T148" fmla="*/ 0 h 296"/>
                  <a:gd name="T149" fmla="*/ 196 w 196"/>
                  <a:gd name="T150" fmla="*/ 296 h 29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6" h="296">
                    <a:moveTo>
                      <a:pt x="196" y="104"/>
                    </a:moveTo>
                    <a:lnTo>
                      <a:pt x="193" y="99"/>
                    </a:lnTo>
                    <a:lnTo>
                      <a:pt x="188" y="84"/>
                    </a:lnTo>
                    <a:lnTo>
                      <a:pt x="177" y="63"/>
                    </a:lnTo>
                    <a:lnTo>
                      <a:pt x="165" y="41"/>
                    </a:lnTo>
                    <a:lnTo>
                      <a:pt x="150" y="20"/>
                    </a:lnTo>
                    <a:lnTo>
                      <a:pt x="134" y="5"/>
                    </a:lnTo>
                    <a:lnTo>
                      <a:pt x="117" y="0"/>
                    </a:lnTo>
                    <a:lnTo>
                      <a:pt x="100" y="7"/>
                    </a:lnTo>
                    <a:lnTo>
                      <a:pt x="83" y="31"/>
                    </a:lnTo>
                    <a:lnTo>
                      <a:pt x="66" y="69"/>
                    </a:lnTo>
                    <a:lnTo>
                      <a:pt x="48" y="115"/>
                    </a:lnTo>
                    <a:lnTo>
                      <a:pt x="33" y="166"/>
                    </a:lnTo>
                    <a:lnTo>
                      <a:pt x="20" y="215"/>
                    </a:lnTo>
                    <a:lnTo>
                      <a:pt x="9" y="257"/>
                    </a:lnTo>
                    <a:lnTo>
                      <a:pt x="2" y="285"/>
                    </a:lnTo>
                    <a:lnTo>
                      <a:pt x="0" y="296"/>
                    </a:lnTo>
                    <a:lnTo>
                      <a:pt x="3" y="288"/>
                    </a:lnTo>
                    <a:lnTo>
                      <a:pt x="13" y="265"/>
                    </a:lnTo>
                    <a:lnTo>
                      <a:pt x="25" y="234"/>
                    </a:lnTo>
                    <a:lnTo>
                      <a:pt x="43" y="198"/>
                    </a:lnTo>
                    <a:lnTo>
                      <a:pt x="61" y="162"/>
                    </a:lnTo>
                    <a:lnTo>
                      <a:pt x="79" y="131"/>
                    </a:lnTo>
                    <a:lnTo>
                      <a:pt x="98" y="108"/>
                    </a:lnTo>
                    <a:lnTo>
                      <a:pt x="114" y="100"/>
                    </a:lnTo>
                    <a:lnTo>
                      <a:pt x="129" y="101"/>
                    </a:lnTo>
                    <a:lnTo>
                      <a:pt x="143" y="106"/>
                    </a:lnTo>
                    <a:lnTo>
                      <a:pt x="155" y="113"/>
                    </a:lnTo>
                    <a:lnTo>
                      <a:pt x="168" y="119"/>
                    </a:lnTo>
                    <a:lnTo>
                      <a:pt x="177" y="126"/>
                    </a:lnTo>
                    <a:lnTo>
                      <a:pt x="185" y="133"/>
                    </a:lnTo>
                    <a:lnTo>
                      <a:pt x="190" y="138"/>
                    </a:lnTo>
                    <a:lnTo>
                      <a:pt x="192" y="139"/>
                    </a:lnTo>
                    <a:lnTo>
                      <a:pt x="189" y="134"/>
                    </a:lnTo>
                    <a:lnTo>
                      <a:pt x="181" y="123"/>
                    </a:lnTo>
                    <a:lnTo>
                      <a:pt x="169" y="108"/>
                    </a:lnTo>
                    <a:lnTo>
                      <a:pt x="154" y="92"/>
                    </a:lnTo>
                    <a:lnTo>
                      <a:pt x="138" y="78"/>
                    </a:lnTo>
                    <a:lnTo>
                      <a:pt x="121" y="69"/>
                    </a:lnTo>
                    <a:lnTo>
                      <a:pt x="104" y="68"/>
                    </a:lnTo>
                    <a:lnTo>
                      <a:pt x="89" y="77"/>
                    </a:lnTo>
                    <a:lnTo>
                      <a:pt x="90" y="73"/>
                    </a:lnTo>
                    <a:lnTo>
                      <a:pt x="92" y="64"/>
                    </a:lnTo>
                    <a:lnTo>
                      <a:pt x="98" y="54"/>
                    </a:lnTo>
                    <a:lnTo>
                      <a:pt x="106" y="45"/>
                    </a:lnTo>
                    <a:lnTo>
                      <a:pt x="120" y="42"/>
                    </a:lnTo>
                    <a:lnTo>
                      <a:pt x="138" y="49"/>
                    </a:lnTo>
                    <a:lnTo>
                      <a:pt x="164" y="69"/>
                    </a:lnTo>
                    <a:lnTo>
                      <a:pt x="196"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891" name="Freeform 354"/>
              <p:cNvSpPr>
                <a:spLocks/>
              </p:cNvSpPr>
              <p:nvPr/>
            </p:nvSpPr>
            <p:spPr bwMode="auto">
              <a:xfrm>
                <a:off x="4536" y="3051"/>
                <a:ext cx="20" cy="170"/>
              </a:xfrm>
              <a:custGeom>
                <a:avLst/>
                <a:gdLst>
                  <a:gd name="T0" fmla="*/ 0 w 41"/>
                  <a:gd name="T1" fmla="*/ 1 h 339"/>
                  <a:gd name="T2" fmla="*/ 0 w 41"/>
                  <a:gd name="T3" fmla="*/ 1 h 339"/>
                  <a:gd name="T4" fmla="*/ 0 w 41"/>
                  <a:gd name="T5" fmla="*/ 1 h 339"/>
                  <a:gd name="T6" fmla="*/ 0 w 41"/>
                  <a:gd name="T7" fmla="*/ 1 h 339"/>
                  <a:gd name="T8" fmla="*/ 0 w 41"/>
                  <a:gd name="T9" fmla="*/ 0 h 339"/>
                  <a:gd name="T10" fmla="*/ 0 w 41"/>
                  <a:gd name="T11" fmla="*/ 1 h 339"/>
                  <a:gd name="T12" fmla="*/ 0 w 41"/>
                  <a:gd name="T13" fmla="*/ 1 h 339"/>
                  <a:gd name="T14" fmla="*/ 0 w 41"/>
                  <a:gd name="T15" fmla="*/ 1 h 339"/>
                  <a:gd name="T16" fmla="*/ 0 w 41"/>
                  <a:gd name="T17" fmla="*/ 1 h 339"/>
                  <a:gd name="T18" fmla="*/ 0 w 41"/>
                  <a:gd name="T19" fmla="*/ 1 h 339"/>
                  <a:gd name="T20" fmla="*/ 0 w 41"/>
                  <a:gd name="T21" fmla="*/ 1 h 339"/>
                  <a:gd name="T22" fmla="*/ 0 w 41"/>
                  <a:gd name="T23" fmla="*/ 1 h 33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339"/>
                  <a:gd name="T38" fmla="*/ 41 w 41"/>
                  <a:gd name="T39" fmla="*/ 339 h 33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339">
                    <a:moveTo>
                      <a:pt x="0" y="290"/>
                    </a:moveTo>
                    <a:lnTo>
                      <a:pt x="1" y="249"/>
                    </a:lnTo>
                    <a:lnTo>
                      <a:pt x="5" y="156"/>
                    </a:lnTo>
                    <a:lnTo>
                      <a:pt x="13" y="56"/>
                    </a:lnTo>
                    <a:lnTo>
                      <a:pt x="26" y="0"/>
                    </a:lnTo>
                    <a:lnTo>
                      <a:pt x="29" y="22"/>
                    </a:lnTo>
                    <a:lnTo>
                      <a:pt x="35" y="75"/>
                    </a:lnTo>
                    <a:lnTo>
                      <a:pt x="41" y="139"/>
                    </a:lnTo>
                    <a:lnTo>
                      <a:pt x="41" y="197"/>
                    </a:lnTo>
                    <a:lnTo>
                      <a:pt x="30" y="127"/>
                    </a:lnTo>
                    <a:lnTo>
                      <a:pt x="15" y="339"/>
                    </a:lnTo>
                    <a:lnTo>
                      <a:pt x="0" y="2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892" name="Freeform 355"/>
              <p:cNvSpPr>
                <a:spLocks/>
              </p:cNvSpPr>
              <p:nvPr/>
            </p:nvSpPr>
            <p:spPr bwMode="auto">
              <a:xfrm>
                <a:off x="4558" y="3273"/>
                <a:ext cx="8" cy="10"/>
              </a:xfrm>
              <a:custGeom>
                <a:avLst/>
                <a:gdLst>
                  <a:gd name="T0" fmla="*/ 0 w 16"/>
                  <a:gd name="T1" fmla="*/ 0 h 21"/>
                  <a:gd name="T2" fmla="*/ 1 w 16"/>
                  <a:gd name="T3" fmla="*/ 0 h 21"/>
                  <a:gd name="T4" fmla="*/ 1 w 16"/>
                  <a:gd name="T5" fmla="*/ 0 h 21"/>
                  <a:gd name="T6" fmla="*/ 1 w 16"/>
                  <a:gd name="T7" fmla="*/ 0 h 21"/>
                  <a:gd name="T8" fmla="*/ 0 w 16"/>
                  <a:gd name="T9" fmla="*/ 0 h 21"/>
                  <a:gd name="T10" fmla="*/ 0 60000 65536"/>
                  <a:gd name="T11" fmla="*/ 0 60000 65536"/>
                  <a:gd name="T12" fmla="*/ 0 60000 65536"/>
                  <a:gd name="T13" fmla="*/ 0 60000 65536"/>
                  <a:gd name="T14" fmla="*/ 0 60000 65536"/>
                  <a:gd name="T15" fmla="*/ 0 w 16"/>
                  <a:gd name="T16" fmla="*/ 0 h 21"/>
                  <a:gd name="T17" fmla="*/ 16 w 16"/>
                  <a:gd name="T18" fmla="*/ 21 h 21"/>
                </a:gdLst>
                <a:ahLst/>
                <a:cxnLst>
                  <a:cxn ang="T10">
                    <a:pos x="T0" y="T1"/>
                  </a:cxn>
                  <a:cxn ang="T11">
                    <a:pos x="T2" y="T3"/>
                  </a:cxn>
                  <a:cxn ang="T12">
                    <a:pos x="T4" y="T5"/>
                  </a:cxn>
                  <a:cxn ang="T13">
                    <a:pos x="T6" y="T7"/>
                  </a:cxn>
                  <a:cxn ang="T14">
                    <a:pos x="T8" y="T9"/>
                  </a:cxn>
                </a:cxnLst>
                <a:rect l="T15" t="T16" r="T17" b="T18"/>
                <a:pathLst>
                  <a:path w="16" h="21">
                    <a:moveTo>
                      <a:pt x="0" y="2"/>
                    </a:moveTo>
                    <a:lnTo>
                      <a:pt x="3" y="21"/>
                    </a:lnTo>
                    <a:lnTo>
                      <a:pt x="16" y="17"/>
                    </a:lnTo>
                    <a:lnTo>
                      <a:pt x="15"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893" name="Freeform 356"/>
              <p:cNvSpPr>
                <a:spLocks/>
              </p:cNvSpPr>
              <p:nvPr/>
            </p:nvSpPr>
            <p:spPr bwMode="auto">
              <a:xfrm>
                <a:off x="4577" y="3266"/>
                <a:ext cx="7" cy="10"/>
              </a:xfrm>
              <a:custGeom>
                <a:avLst/>
                <a:gdLst>
                  <a:gd name="T0" fmla="*/ 0 w 14"/>
                  <a:gd name="T1" fmla="*/ 1 h 20"/>
                  <a:gd name="T2" fmla="*/ 1 w 14"/>
                  <a:gd name="T3" fmla="*/ 1 h 20"/>
                  <a:gd name="T4" fmla="*/ 1 w 14"/>
                  <a:gd name="T5" fmla="*/ 1 h 20"/>
                  <a:gd name="T6" fmla="*/ 1 w 14"/>
                  <a:gd name="T7" fmla="*/ 0 h 20"/>
                  <a:gd name="T8" fmla="*/ 0 w 14"/>
                  <a:gd name="T9" fmla="*/ 1 h 20"/>
                  <a:gd name="T10" fmla="*/ 0 60000 65536"/>
                  <a:gd name="T11" fmla="*/ 0 60000 65536"/>
                  <a:gd name="T12" fmla="*/ 0 60000 65536"/>
                  <a:gd name="T13" fmla="*/ 0 60000 65536"/>
                  <a:gd name="T14" fmla="*/ 0 60000 65536"/>
                  <a:gd name="T15" fmla="*/ 0 w 14"/>
                  <a:gd name="T16" fmla="*/ 0 h 20"/>
                  <a:gd name="T17" fmla="*/ 14 w 14"/>
                  <a:gd name="T18" fmla="*/ 20 h 20"/>
                </a:gdLst>
                <a:ahLst/>
                <a:cxnLst>
                  <a:cxn ang="T10">
                    <a:pos x="T0" y="T1"/>
                  </a:cxn>
                  <a:cxn ang="T11">
                    <a:pos x="T2" y="T3"/>
                  </a:cxn>
                  <a:cxn ang="T12">
                    <a:pos x="T4" y="T5"/>
                  </a:cxn>
                  <a:cxn ang="T13">
                    <a:pos x="T6" y="T7"/>
                  </a:cxn>
                  <a:cxn ang="T14">
                    <a:pos x="T8" y="T9"/>
                  </a:cxn>
                </a:cxnLst>
                <a:rect l="T15" t="T16" r="T17" b="T18"/>
                <a:pathLst>
                  <a:path w="14" h="20">
                    <a:moveTo>
                      <a:pt x="0" y="1"/>
                    </a:moveTo>
                    <a:lnTo>
                      <a:pt x="2" y="20"/>
                    </a:lnTo>
                    <a:lnTo>
                      <a:pt x="14" y="17"/>
                    </a:lnTo>
                    <a:lnTo>
                      <a:pt x="14"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894" name="Freeform 357"/>
              <p:cNvSpPr>
                <a:spLocks/>
              </p:cNvSpPr>
              <p:nvPr/>
            </p:nvSpPr>
            <p:spPr bwMode="auto">
              <a:xfrm>
                <a:off x="4559" y="3254"/>
                <a:ext cx="7" cy="11"/>
              </a:xfrm>
              <a:custGeom>
                <a:avLst/>
                <a:gdLst>
                  <a:gd name="T0" fmla="*/ 0 w 15"/>
                  <a:gd name="T1" fmla="*/ 1 h 22"/>
                  <a:gd name="T2" fmla="*/ 0 w 15"/>
                  <a:gd name="T3" fmla="*/ 1 h 22"/>
                  <a:gd name="T4" fmla="*/ 0 w 15"/>
                  <a:gd name="T5" fmla="*/ 1 h 22"/>
                  <a:gd name="T6" fmla="*/ 0 w 15"/>
                  <a:gd name="T7" fmla="*/ 0 h 22"/>
                  <a:gd name="T8" fmla="*/ 0 w 15"/>
                  <a:gd name="T9" fmla="*/ 1 h 22"/>
                  <a:gd name="T10" fmla="*/ 0 60000 65536"/>
                  <a:gd name="T11" fmla="*/ 0 60000 65536"/>
                  <a:gd name="T12" fmla="*/ 0 60000 65536"/>
                  <a:gd name="T13" fmla="*/ 0 60000 65536"/>
                  <a:gd name="T14" fmla="*/ 0 60000 65536"/>
                  <a:gd name="T15" fmla="*/ 0 w 15"/>
                  <a:gd name="T16" fmla="*/ 0 h 22"/>
                  <a:gd name="T17" fmla="*/ 15 w 15"/>
                  <a:gd name="T18" fmla="*/ 22 h 22"/>
                </a:gdLst>
                <a:ahLst/>
                <a:cxnLst>
                  <a:cxn ang="T10">
                    <a:pos x="T0" y="T1"/>
                  </a:cxn>
                  <a:cxn ang="T11">
                    <a:pos x="T2" y="T3"/>
                  </a:cxn>
                  <a:cxn ang="T12">
                    <a:pos x="T4" y="T5"/>
                  </a:cxn>
                  <a:cxn ang="T13">
                    <a:pos x="T6" y="T7"/>
                  </a:cxn>
                  <a:cxn ang="T14">
                    <a:pos x="T8" y="T9"/>
                  </a:cxn>
                </a:cxnLst>
                <a:rect l="T15" t="T16" r="T17" b="T18"/>
                <a:pathLst>
                  <a:path w="15" h="22">
                    <a:moveTo>
                      <a:pt x="0" y="3"/>
                    </a:moveTo>
                    <a:lnTo>
                      <a:pt x="2" y="22"/>
                    </a:lnTo>
                    <a:lnTo>
                      <a:pt x="15" y="18"/>
                    </a:lnTo>
                    <a:lnTo>
                      <a:pt x="14"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895" name="Freeform 358"/>
              <p:cNvSpPr>
                <a:spLocks/>
              </p:cNvSpPr>
              <p:nvPr/>
            </p:nvSpPr>
            <p:spPr bwMode="auto">
              <a:xfrm>
                <a:off x="4558" y="3291"/>
                <a:ext cx="7" cy="10"/>
              </a:xfrm>
              <a:custGeom>
                <a:avLst/>
                <a:gdLst>
                  <a:gd name="T0" fmla="*/ 0 w 15"/>
                  <a:gd name="T1" fmla="*/ 0 h 21"/>
                  <a:gd name="T2" fmla="*/ 0 w 15"/>
                  <a:gd name="T3" fmla="*/ 0 h 21"/>
                  <a:gd name="T4" fmla="*/ 0 w 15"/>
                  <a:gd name="T5" fmla="*/ 0 h 21"/>
                  <a:gd name="T6" fmla="*/ 0 w 15"/>
                  <a:gd name="T7" fmla="*/ 0 h 21"/>
                  <a:gd name="T8" fmla="*/ 0 w 15"/>
                  <a:gd name="T9" fmla="*/ 0 h 21"/>
                  <a:gd name="T10" fmla="*/ 0 60000 65536"/>
                  <a:gd name="T11" fmla="*/ 0 60000 65536"/>
                  <a:gd name="T12" fmla="*/ 0 60000 65536"/>
                  <a:gd name="T13" fmla="*/ 0 60000 65536"/>
                  <a:gd name="T14" fmla="*/ 0 60000 65536"/>
                  <a:gd name="T15" fmla="*/ 0 w 15"/>
                  <a:gd name="T16" fmla="*/ 0 h 21"/>
                  <a:gd name="T17" fmla="*/ 15 w 15"/>
                  <a:gd name="T18" fmla="*/ 21 h 21"/>
                </a:gdLst>
                <a:ahLst/>
                <a:cxnLst>
                  <a:cxn ang="T10">
                    <a:pos x="T0" y="T1"/>
                  </a:cxn>
                  <a:cxn ang="T11">
                    <a:pos x="T2" y="T3"/>
                  </a:cxn>
                  <a:cxn ang="T12">
                    <a:pos x="T4" y="T5"/>
                  </a:cxn>
                  <a:cxn ang="T13">
                    <a:pos x="T6" y="T7"/>
                  </a:cxn>
                  <a:cxn ang="T14">
                    <a:pos x="T8" y="T9"/>
                  </a:cxn>
                </a:cxnLst>
                <a:rect l="T15" t="T16" r="T17" b="T18"/>
                <a:pathLst>
                  <a:path w="15" h="21">
                    <a:moveTo>
                      <a:pt x="0" y="1"/>
                    </a:moveTo>
                    <a:lnTo>
                      <a:pt x="2" y="21"/>
                    </a:lnTo>
                    <a:lnTo>
                      <a:pt x="15" y="17"/>
                    </a:lnTo>
                    <a:lnTo>
                      <a:pt x="14"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896" name="Freeform 359"/>
              <p:cNvSpPr>
                <a:spLocks/>
              </p:cNvSpPr>
              <p:nvPr/>
            </p:nvSpPr>
            <p:spPr bwMode="auto">
              <a:xfrm>
                <a:off x="4572" y="3285"/>
                <a:ext cx="8" cy="11"/>
              </a:xfrm>
              <a:custGeom>
                <a:avLst/>
                <a:gdLst>
                  <a:gd name="T0" fmla="*/ 0 w 16"/>
                  <a:gd name="T1" fmla="*/ 1 h 20"/>
                  <a:gd name="T2" fmla="*/ 1 w 16"/>
                  <a:gd name="T3" fmla="*/ 1 h 20"/>
                  <a:gd name="T4" fmla="*/ 1 w 16"/>
                  <a:gd name="T5" fmla="*/ 1 h 20"/>
                  <a:gd name="T6" fmla="*/ 1 w 16"/>
                  <a:gd name="T7" fmla="*/ 0 h 20"/>
                  <a:gd name="T8" fmla="*/ 0 w 16"/>
                  <a:gd name="T9" fmla="*/ 1 h 20"/>
                  <a:gd name="T10" fmla="*/ 0 60000 65536"/>
                  <a:gd name="T11" fmla="*/ 0 60000 65536"/>
                  <a:gd name="T12" fmla="*/ 0 60000 65536"/>
                  <a:gd name="T13" fmla="*/ 0 60000 65536"/>
                  <a:gd name="T14" fmla="*/ 0 60000 65536"/>
                  <a:gd name="T15" fmla="*/ 0 w 16"/>
                  <a:gd name="T16" fmla="*/ 0 h 20"/>
                  <a:gd name="T17" fmla="*/ 16 w 16"/>
                  <a:gd name="T18" fmla="*/ 20 h 20"/>
                </a:gdLst>
                <a:ahLst/>
                <a:cxnLst>
                  <a:cxn ang="T10">
                    <a:pos x="T0" y="T1"/>
                  </a:cxn>
                  <a:cxn ang="T11">
                    <a:pos x="T2" y="T3"/>
                  </a:cxn>
                  <a:cxn ang="T12">
                    <a:pos x="T4" y="T5"/>
                  </a:cxn>
                  <a:cxn ang="T13">
                    <a:pos x="T6" y="T7"/>
                  </a:cxn>
                  <a:cxn ang="T14">
                    <a:pos x="T8" y="T9"/>
                  </a:cxn>
                </a:cxnLst>
                <a:rect l="T15" t="T16" r="T17" b="T18"/>
                <a:pathLst>
                  <a:path w="16" h="20">
                    <a:moveTo>
                      <a:pt x="0" y="1"/>
                    </a:moveTo>
                    <a:lnTo>
                      <a:pt x="3" y="20"/>
                    </a:lnTo>
                    <a:lnTo>
                      <a:pt x="16" y="16"/>
                    </a:lnTo>
                    <a:lnTo>
                      <a:pt x="14"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897" name="Freeform 360"/>
              <p:cNvSpPr>
                <a:spLocks/>
              </p:cNvSpPr>
              <p:nvPr/>
            </p:nvSpPr>
            <p:spPr bwMode="auto">
              <a:xfrm>
                <a:off x="4588" y="3280"/>
                <a:ext cx="8" cy="10"/>
              </a:xfrm>
              <a:custGeom>
                <a:avLst/>
                <a:gdLst>
                  <a:gd name="T0" fmla="*/ 0 w 16"/>
                  <a:gd name="T1" fmla="*/ 0 h 21"/>
                  <a:gd name="T2" fmla="*/ 1 w 16"/>
                  <a:gd name="T3" fmla="*/ 0 h 21"/>
                  <a:gd name="T4" fmla="*/ 1 w 16"/>
                  <a:gd name="T5" fmla="*/ 0 h 21"/>
                  <a:gd name="T6" fmla="*/ 1 w 16"/>
                  <a:gd name="T7" fmla="*/ 0 h 21"/>
                  <a:gd name="T8" fmla="*/ 0 w 16"/>
                  <a:gd name="T9" fmla="*/ 0 h 21"/>
                  <a:gd name="T10" fmla="*/ 0 60000 65536"/>
                  <a:gd name="T11" fmla="*/ 0 60000 65536"/>
                  <a:gd name="T12" fmla="*/ 0 60000 65536"/>
                  <a:gd name="T13" fmla="*/ 0 60000 65536"/>
                  <a:gd name="T14" fmla="*/ 0 60000 65536"/>
                  <a:gd name="T15" fmla="*/ 0 w 16"/>
                  <a:gd name="T16" fmla="*/ 0 h 21"/>
                  <a:gd name="T17" fmla="*/ 16 w 16"/>
                  <a:gd name="T18" fmla="*/ 21 h 21"/>
                </a:gdLst>
                <a:ahLst/>
                <a:cxnLst>
                  <a:cxn ang="T10">
                    <a:pos x="T0" y="T1"/>
                  </a:cxn>
                  <a:cxn ang="T11">
                    <a:pos x="T2" y="T3"/>
                  </a:cxn>
                  <a:cxn ang="T12">
                    <a:pos x="T4" y="T5"/>
                  </a:cxn>
                  <a:cxn ang="T13">
                    <a:pos x="T6" y="T7"/>
                  </a:cxn>
                  <a:cxn ang="T14">
                    <a:pos x="T8" y="T9"/>
                  </a:cxn>
                </a:cxnLst>
                <a:rect l="T15" t="T16" r="T17" b="T18"/>
                <a:pathLst>
                  <a:path w="16" h="21">
                    <a:moveTo>
                      <a:pt x="0" y="1"/>
                    </a:moveTo>
                    <a:lnTo>
                      <a:pt x="3" y="21"/>
                    </a:lnTo>
                    <a:lnTo>
                      <a:pt x="16" y="16"/>
                    </a:lnTo>
                    <a:lnTo>
                      <a:pt x="14"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898" name="Freeform 361"/>
              <p:cNvSpPr>
                <a:spLocks/>
              </p:cNvSpPr>
              <p:nvPr/>
            </p:nvSpPr>
            <p:spPr bwMode="auto">
              <a:xfrm>
                <a:off x="4578" y="3302"/>
                <a:ext cx="7" cy="10"/>
              </a:xfrm>
              <a:custGeom>
                <a:avLst/>
                <a:gdLst>
                  <a:gd name="T0" fmla="*/ 0 w 14"/>
                  <a:gd name="T1" fmla="*/ 0 h 21"/>
                  <a:gd name="T2" fmla="*/ 1 w 14"/>
                  <a:gd name="T3" fmla="*/ 0 h 21"/>
                  <a:gd name="T4" fmla="*/ 1 w 14"/>
                  <a:gd name="T5" fmla="*/ 0 h 21"/>
                  <a:gd name="T6" fmla="*/ 1 w 14"/>
                  <a:gd name="T7" fmla="*/ 0 h 21"/>
                  <a:gd name="T8" fmla="*/ 0 w 14"/>
                  <a:gd name="T9" fmla="*/ 0 h 21"/>
                  <a:gd name="T10" fmla="*/ 0 60000 65536"/>
                  <a:gd name="T11" fmla="*/ 0 60000 65536"/>
                  <a:gd name="T12" fmla="*/ 0 60000 65536"/>
                  <a:gd name="T13" fmla="*/ 0 60000 65536"/>
                  <a:gd name="T14" fmla="*/ 0 60000 65536"/>
                  <a:gd name="T15" fmla="*/ 0 w 14"/>
                  <a:gd name="T16" fmla="*/ 0 h 21"/>
                  <a:gd name="T17" fmla="*/ 14 w 14"/>
                  <a:gd name="T18" fmla="*/ 21 h 21"/>
                </a:gdLst>
                <a:ahLst/>
                <a:cxnLst>
                  <a:cxn ang="T10">
                    <a:pos x="T0" y="T1"/>
                  </a:cxn>
                  <a:cxn ang="T11">
                    <a:pos x="T2" y="T3"/>
                  </a:cxn>
                  <a:cxn ang="T12">
                    <a:pos x="T4" y="T5"/>
                  </a:cxn>
                  <a:cxn ang="T13">
                    <a:pos x="T6" y="T7"/>
                  </a:cxn>
                  <a:cxn ang="T14">
                    <a:pos x="T8" y="T9"/>
                  </a:cxn>
                </a:cxnLst>
                <a:rect l="T15" t="T16" r="T17" b="T18"/>
                <a:pathLst>
                  <a:path w="14" h="21">
                    <a:moveTo>
                      <a:pt x="0" y="1"/>
                    </a:moveTo>
                    <a:lnTo>
                      <a:pt x="3" y="21"/>
                    </a:lnTo>
                    <a:lnTo>
                      <a:pt x="14" y="17"/>
                    </a:lnTo>
                    <a:lnTo>
                      <a:pt x="13"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899" name="Freeform 362"/>
              <p:cNvSpPr>
                <a:spLocks/>
              </p:cNvSpPr>
              <p:nvPr/>
            </p:nvSpPr>
            <p:spPr bwMode="auto">
              <a:xfrm>
                <a:off x="4591" y="3295"/>
                <a:ext cx="8" cy="11"/>
              </a:xfrm>
              <a:custGeom>
                <a:avLst/>
                <a:gdLst>
                  <a:gd name="T0" fmla="*/ 0 w 15"/>
                  <a:gd name="T1" fmla="*/ 1 h 21"/>
                  <a:gd name="T2" fmla="*/ 1 w 15"/>
                  <a:gd name="T3" fmla="*/ 1 h 21"/>
                  <a:gd name="T4" fmla="*/ 1 w 15"/>
                  <a:gd name="T5" fmla="*/ 1 h 21"/>
                  <a:gd name="T6" fmla="*/ 1 w 15"/>
                  <a:gd name="T7" fmla="*/ 0 h 21"/>
                  <a:gd name="T8" fmla="*/ 0 w 15"/>
                  <a:gd name="T9" fmla="*/ 1 h 21"/>
                  <a:gd name="T10" fmla="*/ 0 60000 65536"/>
                  <a:gd name="T11" fmla="*/ 0 60000 65536"/>
                  <a:gd name="T12" fmla="*/ 0 60000 65536"/>
                  <a:gd name="T13" fmla="*/ 0 60000 65536"/>
                  <a:gd name="T14" fmla="*/ 0 60000 65536"/>
                  <a:gd name="T15" fmla="*/ 0 w 15"/>
                  <a:gd name="T16" fmla="*/ 0 h 21"/>
                  <a:gd name="T17" fmla="*/ 15 w 15"/>
                  <a:gd name="T18" fmla="*/ 21 h 21"/>
                </a:gdLst>
                <a:ahLst/>
                <a:cxnLst>
                  <a:cxn ang="T10">
                    <a:pos x="T0" y="T1"/>
                  </a:cxn>
                  <a:cxn ang="T11">
                    <a:pos x="T2" y="T3"/>
                  </a:cxn>
                  <a:cxn ang="T12">
                    <a:pos x="T4" y="T5"/>
                  </a:cxn>
                  <a:cxn ang="T13">
                    <a:pos x="T6" y="T7"/>
                  </a:cxn>
                  <a:cxn ang="T14">
                    <a:pos x="T8" y="T9"/>
                  </a:cxn>
                </a:cxnLst>
                <a:rect l="T15" t="T16" r="T17" b="T18"/>
                <a:pathLst>
                  <a:path w="15" h="21">
                    <a:moveTo>
                      <a:pt x="0" y="1"/>
                    </a:moveTo>
                    <a:lnTo>
                      <a:pt x="2" y="21"/>
                    </a:lnTo>
                    <a:lnTo>
                      <a:pt x="15" y="16"/>
                    </a:lnTo>
                    <a:lnTo>
                      <a:pt x="14"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00" name="Freeform 363"/>
              <p:cNvSpPr>
                <a:spLocks/>
              </p:cNvSpPr>
              <p:nvPr/>
            </p:nvSpPr>
            <p:spPr bwMode="auto">
              <a:xfrm>
                <a:off x="4560" y="3309"/>
                <a:ext cx="7" cy="10"/>
              </a:xfrm>
              <a:custGeom>
                <a:avLst/>
                <a:gdLst>
                  <a:gd name="T0" fmla="*/ 0 w 15"/>
                  <a:gd name="T1" fmla="*/ 0 h 21"/>
                  <a:gd name="T2" fmla="*/ 0 w 15"/>
                  <a:gd name="T3" fmla="*/ 0 h 21"/>
                  <a:gd name="T4" fmla="*/ 0 w 15"/>
                  <a:gd name="T5" fmla="*/ 0 h 21"/>
                  <a:gd name="T6" fmla="*/ 0 w 15"/>
                  <a:gd name="T7" fmla="*/ 0 h 21"/>
                  <a:gd name="T8" fmla="*/ 0 w 15"/>
                  <a:gd name="T9" fmla="*/ 0 h 21"/>
                  <a:gd name="T10" fmla="*/ 0 60000 65536"/>
                  <a:gd name="T11" fmla="*/ 0 60000 65536"/>
                  <a:gd name="T12" fmla="*/ 0 60000 65536"/>
                  <a:gd name="T13" fmla="*/ 0 60000 65536"/>
                  <a:gd name="T14" fmla="*/ 0 60000 65536"/>
                  <a:gd name="T15" fmla="*/ 0 w 15"/>
                  <a:gd name="T16" fmla="*/ 0 h 21"/>
                  <a:gd name="T17" fmla="*/ 15 w 15"/>
                  <a:gd name="T18" fmla="*/ 21 h 21"/>
                </a:gdLst>
                <a:ahLst/>
                <a:cxnLst>
                  <a:cxn ang="T10">
                    <a:pos x="T0" y="T1"/>
                  </a:cxn>
                  <a:cxn ang="T11">
                    <a:pos x="T2" y="T3"/>
                  </a:cxn>
                  <a:cxn ang="T12">
                    <a:pos x="T4" y="T5"/>
                  </a:cxn>
                  <a:cxn ang="T13">
                    <a:pos x="T6" y="T7"/>
                  </a:cxn>
                  <a:cxn ang="T14">
                    <a:pos x="T8" y="T9"/>
                  </a:cxn>
                </a:cxnLst>
                <a:rect l="T15" t="T16" r="T17" b="T18"/>
                <a:pathLst>
                  <a:path w="15" h="21">
                    <a:moveTo>
                      <a:pt x="0" y="1"/>
                    </a:moveTo>
                    <a:lnTo>
                      <a:pt x="3" y="21"/>
                    </a:lnTo>
                    <a:lnTo>
                      <a:pt x="15" y="16"/>
                    </a:lnTo>
                    <a:lnTo>
                      <a:pt x="14"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01" name="Freeform 364"/>
              <p:cNvSpPr>
                <a:spLocks/>
              </p:cNvSpPr>
              <p:nvPr/>
            </p:nvSpPr>
            <p:spPr bwMode="auto">
              <a:xfrm>
                <a:off x="4563" y="3326"/>
                <a:ext cx="8" cy="11"/>
              </a:xfrm>
              <a:custGeom>
                <a:avLst/>
                <a:gdLst>
                  <a:gd name="T0" fmla="*/ 0 w 16"/>
                  <a:gd name="T1" fmla="*/ 1 h 20"/>
                  <a:gd name="T2" fmla="*/ 1 w 16"/>
                  <a:gd name="T3" fmla="*/ 1 h 20"/>
                  <a:gd name="T4" fmla="*/ 1 w 16"/>
                  <a:gd name="T5" fmla="*/ 1 h 20"/>
                  <a:gd name="T6" fmla="*/ 1 w 16"/>
                  <a:gd name="T7" fmla="*/ 0 h 20"/>
                  <a:gd name="T8" fmla="*/ 0 w 16"/>
                  <a:gd name="T9" fmla="*/ 1 h 20"/>
                  <a:gd name="T10" fmla="*/ 0 60000 65536"/>
                  <a:gd name="T11" fmla="*/ 0 60000 65536"/>
                  <a:gd name="T12" fmla="*/ 0 60000 65536"/>
                  <a:gd name="T13" fmla="*/ 0 60000 65536"/>
                  <a:gd name="T14" fmla="*/ 0 60000 65536"/>
                  <a:gd name="T15" fmla="*/ 0 w 16"/>
                  <a:gd name="T16" fmla="*/ 0 h 20"/>
                  <a:gd name="T17" fmla="*/ 16 w 16"/>
                  <a:gd name="T18" fmla="*/ 20 h 20"/>
                </a:gdLst>
                <a:ahLst/>
                <a:cxnLst>
                  <a:cxn ang="T10">
                    <a:pos x="T0" y="T1"/>
                  </a:cxn>
                  <a:cxn ang="T11">
                    <a:pos x="T2" y="T3"/>
                  </a:cxn>
                  <a:cxn ang="T12">
                    <a:pos x="T4" y="T5"/>
                  </a:cxn>
                  <a:cxn ang="T13">
                    <a:pos x="T6" y="T7"/>
                  </a:cxn>
                  <a:cxn ang="T14">
                    <a:pos x="T8" y="T9"/>
                  </a:cxn>
                </a:cxnLst>
                <a:rect l="T15" t="T16" r="T17" b="T18"/>
                <a:pathLst>
                  <a:path w="16" h="20">
                    <a:moveTo>
                      <a:pt x="0" y="1"/>
                    </a:moveTo>
                    <a:lnTo>
                      <a:pt x="4" y="20"/>
                    </a:lnTo>
                    <a:lnTo>
                      <a:pt x="16" y="17"/>
                    </a:lnTo>
                    <a:lnTo>
                      <a:pt x="14"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02" name="Freeform 365"/>
              <p:cNvSpPr>
                <a:spLocks/>
              </p:cNvSpPr>
              <p:nvPr/>
            </p:nvSpPr>
            <p:spPr bwMode="auto">
              <a:xfrm>
                <a:off x="4575" y="3321"/>
                <a:ext cx="8" cy="10"/>
              </a:xfrm>
              <a:custGeom>
                <a:avLst/>
                <a:gdLst>
                  <a:gd name="T0" fmla="*/ 0 w 16"/>
                  <a:gd name="T1" fmla="*/ 0 h 21"/>
                  <a:gd name="T2" fmla="*/ 1 w 16"/>
                  <a:gd name="T3" fmla="*/ 0 h 21"/>
                  <a:gd name="T4" fmla="*/ 1 w 16"/>
                  <a:gd name="T5" fmla="*/ 0 h 21"/>
                  <a:gd name="T6" fmla="*/ 1 w 16"/>
                  <a:gd name="T7" fmla="*/ 0 h 21"/>
                  <a:gd name="T8" fmla="*/ 0 w 16"/>
                  <a:gd name="T9" fmla="*/ 0 h 21"/>
                  <a:gd name="T10" fmla="*/ 0 60000 65536"/>
                  <a:gd name="T11" fmla="*/ 0 60000 65536"/>
                  <a:gd name="T12" fmla="*/ 0 60000 65536"/>
                  <a:gd name="T13" fmla="*/ 0 60000 65536"/>
                  <a:gd name="T14" fmla="*/ 0 60000 65536"/>
                  <a:gd name="T15" fmla="*/ 0 w 16"/>
                  <a:gd name="T16" fmla="*/ 0 h 21"/>
                  <a:gd name="T17" fmla="*/ 16 w 16"/>
                  <a:gd name="T18" fmla="*/ 21 h 21"/>
                </a:gdLst>
                <a:ahLst/>
                <a:cxnLst>
                  <a:cxn ang="T10">
                    <a:pos x="T0" y="T1"/>
                  </a:cxn>
                  <a:cxn ang="T11">
                    <a:pos x="T2" y="T3"/>
                  </a:cxn>
                  <a:cxn ang="T12">
                    <a:pos x="T4" y="T5"/>
                  </a:cxn>
                  <a:cxn ang="T13">
                    <a:pos x="T6" y="T7"/>
                  </a:cxn>
                  <a:cxn ang="T14">
                    <a:pos x="T8" y="T9"/>
                  </a:cxn>
                </a:cxnLst>
                <a:rect l="T15" t="T16" r="T17" b="T18"/>
                <a:pathLst>
                  <a:path w="16" h="21">
                    <a:moveTo>
                      <a:pt x="0" y="1"/>
                    </a:moveTo>
                    <a:lnTo>
                      <a:pt x="3" y="21"/>
                    </a:lnTo>
                    <a:lnTo>
                      <a:pt x="16" y="16"/>
                    </a:lnTo>
                    <a:lnTo>
                      <a:pt x="13"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03" name="Freeform 366"/>
              <p:cNvSpPr>
                <a:spLocks/>
              </p:cNvSpPr>
              <p:nvPr/>
            </p:nvSpPr>
            <p:spPr bwMode="auto">
              <a:xfrm>
                <a:off x="4585" y="3316"/>
                <a:ext cx="8" cy="10"/>
              </a:xfrm>
              <a:custGeom>
                <a:avLst/>
                <a:gdLst>
                  <a:gd name="T0" fmla="*/ 0 w 16"/>
                  <a:gd name="T1" fmla="*/ 0 h 21"/>
                  <a:gd name="T2" fmla="*/ 1 w 16"/>
                  <a:gd name="T3" fmla="*/ 0 h 21"/>
                  <a:gd name="T4" fmla="*/ 1 w 16"/>
                  <a:gd name="T5" fmla="*/ 0 h 21"/>
                  <a:gd name="T6" fmla="*/ 1 w 16"/>
                  <a:gd name="T7" fmla="*/ 0 h 21"/>
                  <a:gd name="T8" fmla="*/ 0 w 16"/>
                  <a:gd name="T9" fmla="*/ 0 h 21"/>
                  <a:gd name="T10" fmla="*/ 0 60000 65536"/>
                  <a:gd name="T11" fmla="*/ 0 60000 65536"/>
                  <a:gd name="T12" fmla="*/ 0 60000 65536"/>
                  <a:gd name="T13" fmla="*/ 0 60000 65536"/>
                  <a:gd name="T14" fmla="*/ 0 60000 65536"/>
                  <a:gd name="T15" fmla="*/ 0 w 16"/>
                  <a:gd name="T16" fmla="*/ 0 h 21"/>
                  <a:gd name="T17" fmla="*/ 16 w 16"/>
                  <a:gd name="T18" fmla="*/ 21 h 21"/>
                </a:gdLst>
                <a:ahLst/>
                <a:cxnLst>
                  <a:cxn ang="T10">
                    <a:pos x="T0" y="T1"/>
                  </a:cxn>
                  <a:cxn ang="T11">
                    <a:pos x="T2" y="T3"/>
                  </a:cxn>
                  <a:cxn ang="T12">
                    <a:pos x="T4" y="T5"/>
                  </a:cxn>
                  <a:cxn ang="T13">
                    <a:pos x="T6" y="T7"/>
                  </a:cxn>
                  <a:cxn ang="T14">
                    <a:pos x="T8" y="T9"/>
                  </a:cxn>
                </a:cxnLst>
                <a:rect l="T15" t="T16" r="T17" b="T18"/>
                <a:pathLst>
                  <a:path w="16" h="21">
                    <a:moveTo>
                      <a:pt x="0" y="1"/>
                    </a:moveTo>
                    <a:lnTo>
                      <a:pt x="4" y="21"/>
                    </a:lnTo>
                    <a:lnTo>
                      <a:pt x="16" y="17"/>
                    </a:lnTo>
                    <a:lnTo>
                      <a:pt x="15"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04" name="Freeform 367"/>
              <p:cNvSpPr>
                <a:spLocks/>
              </p:cNvSpPr>
              <p:nvPr/>
            </p:nvSpPr>
            <p:spPr bwMode="auto">
              <a:xfrm>
                <a:off x="4584" y="3335"/>
                <a:ext cx="7" cy="11"/>
              </a:xfrm>
              <a:custGeom>
                <a:avLst/>
                <a:gdLst>
                  <a:gd name="T0" fmla="*/ 0 w 15"/>
                  <a:gd name="T1" fmla="*/ 1 h 21"/>
                  <a:gd name="T2" fmla="*/ 0 w 15"/>
                  <a:gd name="T3" fmla="*/ 1 h 21"/>
                  <a:gd name="T4" fmla="*/ 0 w 15"/>
                  <a:gd name="T5" fmla="*/ 1 h 21"/>
                  <a:gd name="T6" fmla="*/ 0 w 15"/>
                  <a:gd name="T7" fmla="*/ 0 h 21"/>
                  <a:gd name="T8" fmla="*/ 0 w 15"/>
                  <a:gd name="T9" fmla="*/ 1 h 21"/>
                  <a:gd name="T10" fmla="*/ 0 60000 65536"/>
                  <a:gd name="T11" fmla="*/ 0 60000 65536"/>
                  <a:gd name="T12" fmla="*/ 0 60000 65536"/>
                  <a:gd name="T13" fmla="*/ 0 60000 65536"/>
                  <a:gd name="T14" fmla="*/ 0 60000 65536"/>
                  <a:gd name="T15" fmla="*/ 0 w 15"/>
                  <a:gd name="T16" fmla="*/ 0 h 21"/>
                  <a:gd name="T17" fmla="*/ 15 w 15"/>
                  <a:gd name="T18" fmla="*/ 21 h 21"/>
                </a:gdLst>
                <a:ahLst/>
                <a:cxnLst>
                  <a:cxn ang="T10">
                    <a:pos x="T0" y="T1"/>
                  </a:cxn>
                  <a:cxn ang="T11">
                    <a:pos x="T2" y="T3"/>
                  </a:cxn>
                  <a:cxn ang="T12">
                    <a:pos x="T4" y="T5"/>
                  </a:cxn>
                  <a:cxn ang="T13">
                    <a:pos x="T6" y="T7"/>
                  </a:cxn>
                  <a:cxn ang="T14">
                    <a:pos x="T8" y="T9"/>
                  </a:cxn>
                </a:cxnLst>
                <a:rect l="T15" t="T16" r="T17" b="T18"/>
                <a:pathLst>
                  <a:path w="15" h="21">
                    <a:moveTo>
                      <a:pt x="0" y="1"/>
                    </a:moveTo>
                    <a:lnTo>
                      <a:pt x="2" y="21"/>
                    </a:lnTo>
                    <a:lnTo>
                      <a:pt x="15" y="17"/>
                    </a:lnTo>
                    <a:lnTo>
                      <a:pt x="14"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05" name="Freeform 368"/>
              <p:cNvSpPr>
                <a:spLocks/>
              </p:cNvSpPr>
              <p:nvPr/>
            </p:nvSpPr>
            <p:spPr bwMode="auto">
              <a:xfrm>
                <a:off x="4601" y="3329"/>
                <a:ext cx="8" cy="10"/>
              </a:xfrm>
              <a:custGeom>
                <a:avLst/>
                <a:gdLst>
                  <a:gd name="T0" fmla="*/ 0 w 17"/>
                  <a:gd name="T1" fmla="*/ 0 h 21"/>
                  <a:gd name="T2" fmla="*/ 0 w 17"/>
                  <a:gd name="T3" fmla="*/ 0 h 21"/>
                  <a:gd name="T4" fmla="*/ 0 w 17"/>
                  <a:gd name="T5" fmla="*/ 0 h 21"/>
                  <a:gd name="T6" fmla="*/ 0 w 17"/>
                  <a:gd name="T7" fmla="*/ 0 h 21"/>
                  <a:gd name="T8" fmla="*/ 0 w 17"/>
                  <a:gd name="T9" fmla="*/ 0 h 21"/>
                  <a:gd name="T10" fmla="*/ 0 60000 65536"/>
                  <a:gd name="T11" fmla="*/ 0 60000 65536"/>
                  <a:gd name="T12" fmla="*/ 0 60000 65536"/>
                  <a:gd name="T13" fmla="*/ 0 60000 65536"/>
                  <a:gd name="T14" fmla="*/ 0 60000 65536"/>
                  <a:gd name="T15" fmla="*/ 0 w 17"/>
                  <a:gd name="T16" fmla="*/ 0 h 21"/>
                  <a:gd name="T17" fmla="*/ 17 w 17"/>
                  <a:gd name="T18" fmla="*/ 21 h 21"/>
                </a:gdLst>
                <a:ahLst/>
                <a:cxnLst>
                  <a:cxn ang="T10">
                    <a:pos x="T0" y="T1"/>
                  </a:cxn>
                  <a:cxn ang="T11">
                    <a:pos x="T2" y="T3"/>
                  </a:cxn>
                  <a:cxn ang="T12">
                    <a:pos x="T4" y="T5"/>
                  </a:cxn>
                  <a:cxn ang="T13">
                    <a:pos x="T6" y="T7"/>
                  </a:cxn>
                  <a:cxn ang="T14">
                    <a:pos x="T8" y="T9"/>
                  </a:cxn>
                </a:cxnLst>
                <a:rect l="T15" t="T16" r="T17" b="T18"/>
                <a:pathLst>
                  <a:path w="17" h="21">
                    <a:moveTo>
                      <a:pt x="0" y="1"/>
                    </a:moveTo>
                    <a:lnTo>
                      <a:pt x="4" y="21"/>
                    </a:lnTo>
                    <a:lnTo>
                      <a:pt x="17" y="16"/>
                    </a:lnTo>
                    <a:lnTo>
                      <a:pt x="14"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06" name="Freeform 369"/>
              <p:cNvSpPr>
                <a:spLocks/>
              </p:cNvSpPr>
              <p:nvPr/>
            </p:nvSpPr>
            <p:spPr bwMode="auto">
              <a:xfrm>
                <a:off x="4592" y="3348"/>
                <a:ext cx="7" cy="11"/>
              </a:xfrm>
              <a:custGeom>
                <a:avLst/>
                <a:gdLst>
                  <a:gd name="T0" fmla="*/ 0 w 15"/>
                  <a:gd name="T1" fmla="*/ 1 h 21"/>
                  <a:gd name="T2" fmla="*/ 0 w 15"/>
                  <a:gd name="T3" fmla="*/ 1 h 21"/>
                  <a:gd name="T4" fmla="*/ 0 w 15"/>
                  <a:gd name="T5" fmla="*/ 1 h 21"/>
                  <a:gd name="T6" fmla="*/ 0 w 15"/>
                  <a:gd name="T7" fmla="*/ 0 h 21"/>
                  <a:gd name="T8" fmla="*/ 0 w 15"/>
                  <a:gd name="T9" fmla="*/ 1 h 21"/>
                  <a:gd name="T10" fmla="*/ 0 60000 65536"/>
                  <a:gd name="T11" fmla="*/ 0 60000 65536"/>
                  <a:gd name="T12" fmla="*/ 0 60000 65536"/>
                  <a:gd name="T13" fmla="*/ 0 60000 65536"/>
                  <a:gd name="T14" fmla="*/ 0 60000 65536"/>
                  <a:gd name="T15" fmla="*/ 0 w 15"/>
                  <a:gd name="T16" fmla="*/ 0 h 21"/>
                  <a:gd name="T17" fmla="*/ 15 w 15"/>
                  <a:gd name="T18" fmla="*/ 21 h 21"/>
                </a:gdLst>
                <a:ahLst/>
                <a:cxnLst>
                  <a:cxn ang="T10">
                    <a:pos x="T0" y="T1"/>
                  </a:cxn>
                  <a:cxn ang="T11">
                    <a:pos x="T2" y="T3"/>
                  </a:cxn>
                  <a:cxn ang="T12">
                    <a:pos x="T4" y="T5"/>
                  </a:cxn>
                  <a:cxn ang="T13">
                    <a:pos x="T6" y="T7"/>
                  </a:cxn>
                  <a:cxn ang="T14">
                    <a:pos x="T8" y="T9"/>
                  </a:cxn>
                </a:cxnLst>
                <a:rect l="T15" t="T16" r="T17" b="T18"/>
                <a:pathLst>
                  <a:path w="15" h="21">
                    <a:moveTo>
                      <a:pt x="0" y="1"/>
                    </a:moveTo>
                    <a:lnTo>
                      <a:pt x="2" y="21"/>
                    </a:lnTo>
                    <a:lnTo>
                      <a:pt x="15" y="18"/>
                    </a:lnTo>
                    <a:lnTo>
                      <a:pt x="14"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07" name="Freeform 370"/>
              <p:cNvSpPr>
                <a:spLocks/>
              </p:cNvSpPr>
              <p:nvPr/>
            </p:nvSpPr>
            <p:spPr bwMode="auto">
              <a:xfrm>
                <a:off x="4606" y="3341"/>
                <a:ext cx="7" cy="11"/>
              </a:xfrm>
              <a:custGeom>
                <a:avLst/>
                <a:gdLst>
                  <a:gd name="T0" fmla="*/ 0 w 15"/>
                  <a:gd name="T1" fmla="*/ 1 h 21"/>
                  <a:gd name="T2" fmla="*/ 0 w 15"/>
                  <a:gd name="T3" fmla="*/ 1 h 21"/>
                  <a:gd name="T4" fmla="*/ 0 w 15"/>
                  <a:gd name="T5" fmla="*/ 1 h 21"/>
                  <a:gd name="T6" fmla="*/ 0 w 15"/>
                  <a:gd name="T7" fmla="*/ 0 h 21"/>
                  <a:gd name="T8" fmla="*/ 0 w 15"/>
                  <a:gd name="T9" fmla="*/ 1 h 21"/>
                  <a:gd name="T10" fmla="*/ 0 60000 65536"/>
                  <a:gd name="T11" fmla="*/ 0 60000 65536"/>
                  <a:gd name="T12" fmla="*/ 0 60000 65536"/>
                  <a:gd name="T13" fmla="*/ 0 60000 65536"/>
                  <a:gd name="T14" fmla="*/ 0 60000 65536"/>
                  <a:gd name="T15" fmla="*/ 0 w 15"/>
                  <a:gd name="T16" fmla="*/ 0 h 21"/>
                  <a:gd name="T17" fmla="*/ 15 w 15"/>
                  <a:gd name="T18" fmla="*/ 21 h 21"/>
                </a:gdLst>
                <a:ahLst/>
                <a:cxnLst>
                  <a:cxn ang="T10">
                    <a:pos x="T0" y="T1"/>
                  </a:cxn>
                  <a:cxn ang="T11">
                    <a:pos x="T2" y="T3"/>
                  </a:cxn>
                  <a:cxn ang="T12">
                    <a:pos x="T4" y="T5"/>
                  </a:cxn>
                  <a:cxn ang="T13">
                    <a:pos x="T6" y="T7"/>
                  </a:cxn>
                  <a:cxn ang="T14">
                    <a:pos x="T8" y="T9"/>
                  </a:cxn>
                </a:cxnLst>
                <a:rect l="T15" t="T16" r="T17" b="T18"/>
                <a:pathLst>
                  <a:path w="15" h="21">
                    <a:moveTo>
                      <a:pt x="0" y="2"/>
                    </a:moveTo>
                    <a:lnTo>
                      <a:pt x="2" y="21"/>
                    </a:lnTo>
                    <a:lnTo>
                      <a:pt x="15" y="17"/>
                    </a:lnTo>
                    <a:lnTo>
                      <a:pt x="13"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08" name="Freeform 371"/>
              <p:cNvSpPr>
                <a:spLocks/>
              </p:cNvSpPr>
              <p:nvPr/>
            </p:nvSpPr>
            <p:spPr bwMode="auto">
              <a:xfrm>
                <a:off x="4575" y="3355"/>
                <a:ext cx="7" cy="10"/>
              </a:xfrm>
              <a:custGeom>
                <a:avLst/>
                <a:gdLst>
                  <a:gd name="T0" fmla="*/ 0 w 15"/>
                  <a:gd name="T1" fmla="*/ 0 h 21"/>
                  <a:gd name="T2" fmla="*/ 0 w 15"/>
                  <a:gd name="T3" fmla="*/ 0 h 21"/>
                  <a:gd name="T4" fmla="*/ 0 w 15"/>
                  <a:gd name="T5" fmla="*/ 0 h 21"/>
                  <a:gd name="T6" fmla="*/ 0 w 15"/>
                  <a:gd name="T7" fmla="*/ 0 h 21"/>
                  <a:gd name="T8" fmla="*/ 0 w 15"/>
                  <a:gd name="T9" fmla="*/ 0 h 21"/>
                  <a:gd name="T10" fmla="*/ 0 60000 65536"/>
                  <a:gd name="T11" fmla="*/ 0 60000 65536"/>
                  <a:gd name="T12" fmla="*/ 0 60000 65536"/>
                  <a:gd name="T13" fmla="*/ 0 60000 65536"/>
                  <a:gd name="T14" fmla="*/ 0 60000 65536"/>
                  <a:gd name="T15" fmla="*/ 0 w 15"/>
                  <a:gd name="T16" fmla="*/ 0 h 21"/>
                  <a:gd name="T17" fmla="*/ 15 w 15"/>
                  <a:gd name="T18" fmla="*/ 21 h 21"/>
                </a:gdLst>
                <a:ahLst/>
                <a:cxnLst>
                  <a:cxn ang="T10">
                    <a:pos x="T0" y="T1"/>
                  </a:cxn>
                  <a:cxn ang="T11">
                    <a:pos x="T2" y="T3"/>
                  </a:cxn>
                  <a:cxn ang="T12">
                    <a:pos x="T4" y="T5"/>
                  </a:cxn>
                  <a:cxn ang="T13">
                    <a:pos x="T6" y="T7"/>
                  </a:cxn>
                  <a:cxn ang="T14">
                    <a:pos x="T8" y="T9"/>
                  </a:cxn>
                </a:cxnLst>
                <a:rect l="T15" t="T16" r="T17" b="T18"/>
                <a:pathLst>
                  <a:path w="15" h="21">
                    <a:moveTo>
                      <a:pt x="0" y="1"/>
                    </a:moveTo>
                    <a:lnTo>
                      <a:pt x="3" y="21"/>
                    </a:lnTo>
                    <a:lnTo>
                      <a:pt x="15" y="17"/>
                    </a:lnTo>
                    <a:lnTo>
                      <a:pt x="14"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09" name="Freeform 372"/>
              <p:cNvSpPr>
                <a:spLocks/>
              </p:cNvSpPr>
              <p:nvPr/>
            </p:nvSpPr>
            <p:spPr bwMode="auto">
              <a:xfrm>
                <a:off x="4576" y="3370"/>
                <a:ext cx="7" cy="10"/>
              </a:xfrm>
              <a:custGeom>
                <a:avLst/>
                <a:gdLst>
                  <a:gd name="T0" fmla="*/ 0 w 15"/>
                  <a:gd name="T1" fmla="*/ 0 h 21"/>
                  <a:gd name="T2" fmla="*/ 0 w 15"/>
                  <a:gd name="T3" fmla="*/ 0 h 21"/>
                  <a:gd name="T4" fmla="*/ 0 w 15"/>
                  <a:gd name="T5" fmla="*/ 0 h 21"/>
                  <a:gd name="T6" fmla="*/ 0 w 15"/>
                  <a:gd name="T7" fmla="*/ 0 h 21"/>
                  <a:gd name="T8" fmla="*/ 0 w 15"/>
                  <a:gd name="T9" fmla="*/ 0 h 21"/>
                  <a:gd name="T10" fmla="*/ 0 60000 65536"/>
                  <a:gd name="T11" fmla="*/ 0 60000 65536"/>
                  <a:gd name="T12" fmla="*/ 0 60000 65536"/>
                  <a:gd name="T13" fmla="*/ 0 60000 65536"/>
                  <a:gd name="T14" fmla="*/ 0 60000 65536"/>
                  <a:gd name="T15" fmla="*/ 0 w 15"/>
                  <a:gd name="T16" fmla="*/ 0 h 21"/>
                  <a:gd name="T17" fmla="*/ 15 w 15"/>
                  <a:gd name="T18" fmla="*/ 21 h 21"/>
                </a:gdLst>
                <a:ahLst/>
                <a:cxnLst>
                  <a:cxn ang="T10">
                    <a:pos x="T0" y="T1"/>
                  </a:cxn>
                  <a:cxn ang="T11">
                    <a:pos x="T2" y="T3"/>
                  </a:cxn>
                  <a:cxn ang="T12">
                    <a:pos x="T4" y="T5"/>
                  </a:cxn>
                  <a:cxn ang="T13">
                    <a:pos x="T6" y="T7"/>
                  </a:cxn>
                  <a:cxn ang="T14">
                    <a:pos x="T8" y="T9"/>
                  </a:cxn>
                </a:cxnLst>
                <a:rect l="T15" t="T16" r="T17" b="T18"/>
                <a:pathLst>
                  <a:path w="15" h="21">
                    <a:moveTo>
                      <a:pt x="0" y="1"/>
                    </a:moveTo>
                    <a:lnTo>
                      <a:pt x="2" y="21"/>
                    </a:lnTo>
                    <a:lnTo>
                      <a:pt x="15" y="16"/>
                    </a:lnTo>
                    <a:lnTo>
                      <a:pt x="14"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10" name="Freeform 373"/>
              <p:cNvSpPr>
                <a:spLocks/>
              </p:cNvSpPr>
              <p:nvPr/>
            </p:nvSpPr>
            <p:spPr bwMode="auto">
              <a:xfrm>
                <a:off x="4591" y="3363"/>
                <a:ext cx="8" cy="11"/>
              </a:xfrm>
              <a:custGeom>
                <a:avLst/>
                <a:gdLst>
                  <a:gd name="T0" fmla="*/ 0 w 16"/>
                  <a:gd name="T1" fmla="*/ 1 h 22"/>
                  <a:gd name="T2" fmla="*/ 1 w 16"/>
                  <a:gd name="T3" fmla="*/ 1 h 22"/>
                  <a:gd name="T4" fmla="*/ 1 w 16"/>
                  <a:gd name="T5" fmla="*/ 1 h 22"/>
                  <a:gd name="T6" fmla="*/ 1 w 16"/>
                  <a:gd name="T7" fmla="*/ 0 h 22"/>
                  <a:gd name="T8" fmla="*/ 0 w 16"/>
                  <a:gd name="T9" fmla="*/ 1 h 22"/>
                  <a:gd name="T10" fmla="*/ 0 60000 65536"/>
                  <a:gd name="T11" fmla="*/ 0 60000 65536"/>
                  <a:gd name="T12" fmla="*/ 0 60000 65536"/>
                  <a:gd name="T13" fmla="*/ 0 60000 65536"/>
                  <a:gd name="T14" fmla="*/ 0 60000 65536"/>
                  <a:gd name="T15" fmla="*/ 0 w 16"/>
                  <a:gd name="T16" fmla="*/ 0 h 22"/>
                  <a:gd name="T17" fmla="*/ 16 w 16"/>
                  <a:gd name="T18" fmla="*/ 22 h 22"/>
                </a:gdLst>
                <a:ahLst/>
                <a:cxnLst>
                  <a:cxn ang="T10">
                    <a:pos x="T0" y="T1"/>
                  </a:cxn>
                  <a:cxn ang="T11">
                    <a:pos x="T2" y="T3"/>
                  </a:cxn>
                  <a:cxn ang="T12">
                    <a:pos x="T4" y="T5"/>
                  </a:cxn>
                  <a:cxn ang="T13">
                    <a:pos x="T6" y="T7"/>
                  </a:cxn>
                  <a:cxn ang="T14">
                    <a:pos x="T8" y="T9"/>
                  </a:cxn>
                </a:cxnLst>
                <a:rect l="T15" t="T16" r="T17" b="T18"/>
                <a:pathLst>
                  <a:path w="16" h="22">
                    <a:moveTo>
                      <a:pt x="0" y="2"/>
                    </a:moveTo>
                    <a:lnTo>
                      <a:pt x="3" y="22"/>
                    </a:lnTo>
                    <a:lnTo>
                      <a:pt x="16" y="17"/>
                    </a:lnTo>
                    <a:lnTo>
                      <a:pt x="14"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11" name="Freeform 374"/>
              <p:cNvSpPr>
                <a:spLocks/>
              </p:cNvSpPr>
              <p:nvPr/>
            </p:nvSpPr>
            <p:spPr bwMode="auto">
              <a:xfrm>
                <a:off x="4610" y="3357"/>
                <a:ext cx="7" cy="11"/>
              </a:xfrm>
              <a:custGeom>
                <a:avLst/>
                <a:gdLst>
                  <a:gd name="T0" fmla="*/ 0 w 15"/>
                  <a:gd name="T1" fmla="*/ 1 h 20"/>
                  <a:gd name="T2" fmla="*/ 0 w 15"/>
                  <a:gd name="T3" fmla="*/ 1 h 20"/>
                  <a:gd name="T4" fmla="*/ 0 w 15"/>
                  <a:gd name="T5" fmla="*/ 1 h 20"/>
                  <a:gd name="T6" fmla="*/ 0 w 15"/>
                  <a:gd name="T7" fmla="*/ 0 h 20"/>
                  <a:gd name="T8" fmla="*/ 0 w 15"/>
                  <a:gd name="T9" fmla="*/ 1 h 20"/>
                  <a:gd name="T10" fmla="*/ 0 60000 65536"/>
                  <a:gd name="T11" fmla="*/ 0 60000 65536"/>
                  <a:gd name="T12" fmla="*/ 0 60000 65536"/>
                  <a:gd name="T13" fmla="*/ 0 60000 65536"/>
                  <a:gd name="T14" fmla="*/ 0 60000 65536"/>
                  <a:gd name="T15" fmla="*/ 0 w 15"/>
                  <a:gd name="T16" fmla="*/ 0 h 20"/>
                  <a:gd name="T17" fmla="*/ 15 w 15"/>
                  <a:gd name="T18" fmla="*/ 20 h 20"/>
                </a:gdLst>
                <a:ahLst/>
                <a:cxnLst>
                  <a:cxn ang="T10">
                    <a:pos x="T0" y="T1"/>
                  </a:cxn>
                  <a:cxn ang="T11">
                    <a:pos x="T2" y="T3"/>
                  </a:cxn>
                  <a:cxn ang="T12">
                    <a:pos x="T4" y="T5"/>
                  </a:cxn>
                  <a:cxn ang="T13">
                    <a:pos x="T6" y="T7"/>
                  </a:cxn>
                  <a:cxn ang="T14">
                    <a:pos x="T8" y="T9"/>
                  </a:cxn>
                </a:cxnLst>
                <a:rect l="T15" t="T16" r="T17" b="T18"/>
                <a:pathLst>
                  <a:path w="15" h="20">
                    <a:moveTo>
                      <a:pt x="0" y="1"/>
                    </a:moveTo>
                    <a:lnTo>
                      <a:pt x="2" y="20"/>
                    </a:lnTo>
                    <a:lnTo>
                      <a:pt x="15" y="16"/>
                    </a:lnTo>
                    <a:lnTo>
                      <a:pt x="13"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12" name="Freeform 375"/>
              <p:cNvSpPr>
                <a:spLocks/>
              </p:cNvSpPr>
              <p:nvPr/>
            </p:nvSpPr>
            <p:spPr bwMode="auto">
              <a:xfrm>
                <a:off x="4604" y="3378"/>
                <a:ext cx="8" cy="10"/>
              </a:xfrm>
              <a:custGeom>
                <a:avLst/>
                <a:gdLst>
                  <a:gd name="T0" fmla="*/ 0 w 16"/>
                  <a:gd name="T1" fmla="*/ 0 h 21"/>
                  <a:gd name="T2" fmla="*/ 1 w 16"/>
                  <a:gd name="T3" fmla="*/ 0 h 21"/>
                  <a:gd name="T4" fmla="*/ 1 w 16"/>
                  <a:gd name="T5" fmla="*/ 0 h 21"/>
                  <a:gd name="T6" fmla="*/ 1 w 16"/>
                  <a:gd name="T7" fmla="*/ 0 h 21"/>
                  <a:gd name="T8" fmla="*/ 0 w 16"/>
                  <a:gd name="T9" fmla="*/ 0 h 21"/>
                  <a:gd name="T10" fmla="*/ 0 60000 65536"/>
                  <a:gd name="T11" fmla="*/ 0 60000 65536"/>
                  <a:gd name="T12" fmla="*/ 0 60000 65536"/>
                  <a:gd name="T13" fmla="*/ 0 60000 65536"/>
                  <a:gd name="T14" fmla="*/ 0 60000 65536"/>
                  <a:gd name="T15" fmla="*/ 0 w 16"/>
                  <a:gd name="T16" fmla="*/ 0 h 21"/>
                  <a:gd name="T17" fmla="*/ 16 w 16"/>
                  <a:gd name="T18" fmla="*/ 21 h 21"/>
                </a:gdLst>
                <a:ahLst/>
                <a:cxnLst>
                  <a:cxn ang="T10">
                    <a:pos x="T0" y="T1"/>
                  </a:cxn>
                  <a:cxn ang="T11">
                    <a:pos x="T2" y="T3"/>
                  </a:cxn>
                  <a:cxn ang="T12">
                    <a:pos x="T4" y="T5"/>
                  </a:cxn>
                  <a:cxn ang="T13">
                    <a:pos x="T6" y="T7"/>
                  </a:cxn>
                  <a:cxn ang="T14">
                    <a:pos x="T8" y="T9"/>
                  </a:cxn>
                </a:cxnLst>
                <a:rect l="T15" t="T16" r="T17" b="T18"/>
                <a:pathLst>
                  <a:path w="16" h="21">
                    <a:moveTo>
                      <a:pt x="0" y="1"/>
                    </a:moveTo>
                    <a:lnTo>
                      <a:pt x="4" y="21"/>
                    </a:lnTo>
                    <a:lnTo>
                      <a:pt x="16" y="18"/>
                    </a:lnTo>
                    <a:lnTo>
                      <a:pt x="14"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13" name="Freeform 376"/>
              <p:cNvSpPr>
                <a:spLocks/>
              </p:cNvSpPr>
              <p:nvPr/>
            </p:nvSpPr>
            <p:spPr bwMode="auto">
              <a:xfrm>
                <a:off x="4591" y="3380"/>
                <a:ext cx="7" cy="11"/>
              </a:xfrm>
              <a:custGeom>
                <a:avLst/>
                <a:gdLst>
                  <a:gd name="T0" fmla="*/ 0 w 15"/>
                  <a:gd name="T1" fmla="*/ 1 h 21"/>
                  <a:gd name="T2" fmla="*/ 0 w 15"/>
                  <a:gd name="T3" fmla="*/ 1 h 21"/>
                  <a:gd name="T4" fmla="*/ 0 w 15"/>
                  <a:gd name="T5" fmla="*/ 1 h 21"/>
                  <a:gd name="T6" fmla="*/ 0 w 15"/>
                  <a:gd name="T7" fmla="*/ 0 h 21"/>
                  <a:gd name="T8" fmla="*/ 0 w 15"/>
                  <a:gd name="T9" fmla="*/ 1 h 21"/>
                  <a:gd name="T10" fmla="*/ 0 60000 65536"/>
                  <a:gd name="T11" fmla="*/ 0 60000 65536"/>
                  <a:gd name="T12" fmla="*/ 0 60000 65536"/>
                  <a:gd name="T13" fmla="*/ 0 60000 65536"/>
                  <a:gd name="T14" fmla="*/ 0 60000 65536"/>
                  <a:gd name="T15" fmla="*/ 0 w 15"/>
                  <a:gd name="T16" fmla="*/ 0 h 21"/>
                  <a:gd name="T17" fmla="*/ 15 w 15"/>
                  <a:gd name="T18" fmla="*/ 21 h 21"/>
                </a:gdLst>
                <a:ahLst/>
                <a:cxnLst>
                  <a:cxn ang="T10">
                    <a:pos x="T0" y="T1"/>
                  </a:cxn>
                  <a:cxn ang="T11">
                    <a:pos x="T2" y="T3"/>
                  </a:cxn>
                  <a:cxn ang="T12">
                    <a:pos x="T4" y="T5"/>
                  </a:cxn>
                  <a:cxn ang="T13">
                    <a:pos x="T6" y="T7"/>
                  </a:cxn>
                  <a:cxn ang="T14">
                    <a:pos x="T8" y="T9"/>
                  </a:cxn>
                </a:cxnLst>
                <a:rect l="T15" t="T16" r="T17" b="T18"/>
                <a:pathLst>
                  <a:path w="15" h="21">
                    <a:moveTo>
                      <a:pt x="0" y="1"/>
                    </a:moveTo>
                    <a:lnTo>
                      <a:pt x="3" y="21"/>
                    </a:lnTo>
                    <a:lnTo>
                      <a:pt x="15" y="16"/>
                    </a:lnTo>
                    <a:lnTo>
                      <a:pt x="13"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14" name="Freeform 377"/>
              <p:cNvSpPr>
                <a:spLocks/>
              </p:cNvSpPr>
              <p:nvPr/>
            </p:nvSpPr>
            <p:spPr bwMode="auto">
              <a:xfrm>
                <a:off x="4600" y="3395"/>
                <a:ext cx="8" cy="11"/>
              </a:xfrm>
              <a:custGeom>
                <a:avLst/>
                <a:gdLst>
                  <a:gd name="T0" fmla="*/ 0 w 15"/>
                  <a:gd name="T1" fmla="*/ 1 h 22"/>
                  <a:gd name="T2" fmla="*/ 1 w 15"/>
                  <a:gd name="T3" fmla="*/ 1 h 22"/>
                  <a:gd name="T4" fmla="*/ 1 w 15"/>
                  <a:gd name="T5" fmla="*/ 1 h 22"/>
                  <a:gd name="T6" fmla="*/ 1 w 15"/>
                  <a:gd name="T7" fmla="*/ 0 h 22"/>
                  <a:gd name="T8" fmla="*/ 0 w 15"/>
                  <a:gd name="T9" fmla="*/ 1 h 22"/>
                  <a:gd name="T10" fmla="*/ 0 60000 65536"/>
                  <a:gd name="T11" fmla="*/ 0 60000 65536"/>
                  <a:gd name="T12" fmla="*/ 0 60000 65536"/>
                  <a:gd name="T13" fmla="*/ 0 60000 65536"/>
                  <a:gd name="T14" fmla="*/ 0 60000 65536"/>
                  <a:gd name="T15" fmla="*/ 0 w 15"/>
                  <a:gd name="T16" fmla="*/ 0 h 22"/>
                  <a:gd name="T17" fmla="*/ 15 w 15"/>
                  <a:gd name="T18" fmla="*/ 22 h 22"/>
                </a:gdLst>
                <a:ahLst/>
                <a:cxnLst>
                  <a:cxn ang="T10">
                    <a:pos x="T0" y="T1"/>
                  </a:cxn>
                  <a:cxn ang="T11">
                    <a:pos x="T2" y="T3"/>
                  </a:cxn>
                  <a:cxn ang="T12">
                    <a:pos x="T4" y="T5"/>
                  </a:cxn>
                  <a:cxn ang="T13">
                    <a:pos x="T6" y="T7"/>
                  </a:cxn>
                  <a:cxn ang="T14">
                    <a:pos x="T8" y="T9"/>
                  </a:cxn>
                </a:cxnLst>
                <a:rect l="T15" t="T16" r="T17" b="T18"/>
                <a:pathLst>
                  <a:path w="15" h="22">
                    <a:moveTo>
                      <a:pt x="0" y="2"/>
                    </a:moveTo>
                    <a:lnTo>
                      <a:pt x="2" y="22"/>
                    </a:lnTo>
                    <a:lnTo>
                      <a:pt x="15" y="17"/>
                    </a:lnTo>
                    <a:lnTo>
                      <a:pt x="14"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15" name="Freeform 378"/>
              <p:cNvSpPr>
                <a:spLocks/>
              </p:cNvSpPr>
              <p:nvPr/>
            </p:nvSpPr>
            <p:spPr bwMode="auto">
              <a:xfrm>
                <a:off x="4587" y="3399"/>
                <a:ext cx="8" cy="11"/>
              </a:xfrm>
              <a:custGeom>
                <a:avLst/>
                <a:gdLst>
                  <a:gd name="T0" fmla="*/ 0 w 15"/>
                  <a:gd name="T1" fmla="*/ 1 h 21"/>
                  <a:gd name="T2" fmla="*/ 1 w 15"/>
                  <a:gd name="T3" fmla="*/ 1 h 21"/>
                  <a:gd name="T4" fmla="*/ 1 w 15"/>
                  <a:gd name="T5" fmla="*/ 1 h 21"/>
                  <a:gd name="T6" fmla="*/ 1 w 15"/>
                  <a:gd name="T7" fmla="*/ 0 h 21"/>
                  <a:gd name="T8" fmla="*/ 0 w 15"/>
                  <a:gd name="T9" fmla="*/ 1 h 21"/>
                  <a:gd name="T10" fmla="*/ 0 60000 65536"/>
                  <a:gd name="T11" fmla="*/ 0 60000 65536"/>
                  <a:gd name="T12" fmla="*/ 0 60000 65536"/>
                  <a:gd name="T13" fmla="*/ 0 60000 65536"/>
                  <a:gd name="T14" fmla="*/ 0 60000 65536"/>
                  <a:gd name="T15" fmla="*/ 0 w 15"/>
                  <a:gd name="T16" fmla="*/ 0 h 21"/>
                  <a:gd name="T17" fmla="*/ 15 w 15"/>
                  <a:gd name="T18" fmla="*/ 21 h 21"/>
                </a:gdLst>
                <a:ahLst/>
                <a:cxnLst>
                  <a:cxn ang="T10">
                    <a:pos x="T0" y="T1"/>
                  </a:cxn>
                  <a:cxn ang="T11">
                    <a:pos x="T2" y="T3"/>
                  </a:cxn>
                  <a:cxn ang="T12">
                    <a:pos x="T4" y="T5"/>
                  </a:cxn>
                  <a:cxn ang="T13">
                    <a:pos x="T6" y="T7"/>
                  </a:cxn>
                  <a:cxn ang="T14">
                    <a:pos x="T8" y="T9"/>
                  </a:cxn>
                </a:cxnLst>
                <a:rect l="T15" t="T16" r="T17" b="T18"/>
                <a:pathLst>
                  <a:path w="15" h="21">
                    <a:moveTo>
                      <a:pt x="0" y="1"/>
                    </a:moveTo>
                    <a:lnTo>
                      <a:pt x="2" y="21"/>
                    </a:lnTo>
                    <a:lnTo>
                      <a:pt x="15" y="16"/>
                    </a:lnTo>
                    <a:lnTo>
                      <a:pt x="14"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16" name="Freeform 379"/>
              <p:cNvSpPr>
                <a:spLocks/>
              </p:cNvSpPr>
              <p:nvPr/>
            </p:nvSpPr>
            <p:spPr bwMode="auto">
              <a:xfrm>
                <a:off x="4603" y="3413"/>
                <a:ext cx="7" cy="10"/>
              </a:xfrm>
              <a:custGeom>
                <a:avLst/>
                <a:gdLst>
                  <a:gd name="T0" fmla="*/ 0 w 15"/>
                  <a:gd name="T1" fmla="*/ 0 h 21"/>
                  <a:gd name="T2" fmla="*/ 0 w 15"/>
                  <a:gd name="T3" fmla="*/ 0 h 21"/>
                  <a:gd name="T4" fmla="*/ 0 w 15"/>
                  <a:gd name="T5" fmla="*/ 0 h 21"/>
                  <a:gd name="T6" fmla="*/ 0 w 15"/>
                  <a:gd name="T7" fmla="*/ 0 h 21"/>
                  <a:gd name="T8" fmla="*/ 0 w 15"/>
                  <a:gd name="T9" fmla="*/ 0 h 21"/>
                  <a:gd name="T10" fmla="*/ 0 60000 65536"/>
                  <a:gd name="T11" fmla="*/ 0 60000 65536"/>
                  <a:gd name="T12" fmla="*/ 0 60000 65536"/>
                  <a:gd name="T13" fmla="*/ 0 60000 65536"/>
                  <a:gd name="T14" fmla="*/ 0 60000 65536"/>
                  <a:gd name="T15" fmla="*/ 0 w 15"/>
                  <a:gd name="T16" fmla="*/ 0 h 21"/>
                  <a:gd name="T17" fmla="*/ 15 w 15"/>
                  <a:gd name="T18" fmla="*/ 21 h 21"/>
                </a:gdLst>
                <a:ahLst/>
                <a:cxnLst>
                  <a:cxn ang="T10">
                    <a:pos x="T0" y="T1"/>
                  </a:cxn>
                  <a:cxn ang="T11">
                    <a:pos x="T2" y="T3"/>
                  </a:cxn>
                  <a:cxn ang="T12">
                    <a:pos x="T4" y="T5"/>
                  </a:cxn>
                  <a:cxn ang="T13">
                    <a:pos x="T6" y="T7"/>
                  </a:cxn>
                  <a:cxn ang="T14">
                    <a:pos x="T8" y="T9"/>
                  </a:cxn>
                </a:cxnLst>
                <a:rect l="T15" t="T16" r="T17" b="T18"/>
                <a:pathLst>
                  <a:path w="15" h="21">
                    <a:moveTo>
                      <a:pt x="0" y="2"/>
                    </a:moveTo>
                    <a:lnTo>
                      <a:pt x="2" y="21"/>
                    </a:lnTo>
                    <a:lnTo>
                      <a:pt x="15" y="16"/>
                    </a:lnTo>
                    <a:lnTo>
                      <a:pt x="14"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17" name="Freeform 380"/>
              <p:cNvSpPr>
                <a:spLocks/>
              </p:cNvSpPr>
              <p:nvPr/>
            </p:nvSpPr>
            <p:spPr bwMode="auto">
              <a:xfrm>
                <a:off x="4571" y="3340"/>
                <a:ext cx="7" cy="10"/>
              </a:xfrm>
              <a:custGeom>
                <a:avLst/>
                <a:gdLst>
                  <a:gd name="T0" fmla="*/ 0 w 15"/>
                  <a:gd name="T1" fmla="*/ 0 h 22"/>
                  <a:gd name="T2" fmla="*/ 0 w 15"/>
                  <a:gd name="T3" fmla="*/ 0 h 22"/>
                  <a:gd name="T4" fmla="*/ 0 w 15"/>
                  <a:gd name="T5" fmla="*/ 0 h 22"/>
                  <a:gd name="T6" fmla="*/ 0 w 15"/>
                  <a:gd name="T7" fmla="*/ 0 h 22"/>
                  <a:gd name="T8" fmla="*/ 0 w 15"/>
                  <a:gd name="T9" fmla="*/ 0 h 22"/>
                  <a:gd name="T10" fmla="*/ 0 60000 65536"/>
                  <a:gd name="T11" fmla="*/ 0 60000 65536"/>
                  <a:gd name="T12" fmla="*/ 0 60000 65536"/>
                  <a:gd name="T13" fmla="*/ 0 60000 65536"/>
                  <a:gd name="T14" fmla="*/ 0 60000 65536"/>
                  <a:gd name="T15" fmla="*/ 0 w 15"/>
                  <a:gd name="T16" fmla="*/ 0 h 22"/>
                  <a:gd name="T17" fmla="*/ 15 w 15"/>
                  <a:gd name="T18" fmla="*/ 22 h 22"/>
                </a:gdLst>
                <a:ahLst/>
                <a:cxnLst>
                  <a:cxn ang="T10">
                    <a:pos x="T0" y="T1"/>
                  </a:cxn>
                  <a:cxn ang="T11">
                    <a:pos x="T2" y="T3"/>
                  </a:cxn>
                  <a:cxn ang="T12">
                    <a:pos x="T4" y="T5"/>
                  </a:cxn>
                  <a:cxn ang="T13">
                    <a:pos x="T6" y="T7"/>
                  </a:cxn>
                  <a:cxn ang="T14">
                    <a:pos x="T8" y="T9"/>
                  </a:cxn>
                </a:cxnLst>
                <a:rect l="T15" t="T16" r="T17" b="T18"/>
                <a:pathLst>
                  <a:path w="15" h="22">
                    <a:moveTo>
                      <a:pt x="0" y="2"/>
                    </a:moveTo>
                    <a:lnTo>
                      <a:pt x="3" y="22"/>
                    </a:lnTo>
                    <a:lnTo>
                      <a:pt x="15" y="17"/>
                    </a:lnTo>
                    <a:lnTo>
                      <a:pt x="14"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18" name="Freeform 381"/>
              <p:cNvSpPr>
                <a:spLocks/>
              </p:cNvSpPr>
              <p:nvPr/>
            </p:nvSpPr>
            <p:spPr bwMode="auto">
              <a:xfrm>
                <a:off x="4602" y="3312"/>
                <a:ext cx="8" cy="10"/>
              </a:xfrm>
              <a:custGeom>
                <a:avLst/>
                <a:gdLst>
                  <a:gd name="T0" fmla="*/ 0 w 15"/>
                  <a:gd name="T1" fmla="*/ 1 h 20"/>
                  <a:gd name="T2" fmla="*/ 1 w 15"/>
                  <a:gd name="T3" fmla="*/ 1 h 20"/>
                  <a:gd name="T4" fmla="*/ 1 w 15"/>
                  <a:gd name="T5" fmla="*/ 1 h 20"/>
                  <a:gd name="T6" fmla="*/ 1 w 15"/>
                  <a:gd name="T7" fmla="*/ 0 h 20"/>
                  <a:gd name="T8" fmla="*/ 0 w 15"/>
                  <a:gd name="T9" fmla="*/ 1 h 20"/>
                  <a:gd name="T10" fmla="*/ 0 60000 65536"/>
                  <a:gd name="T11" fmla="*/ 0 60000 65536"/>
                  <a:gd name="T12" fmla="*/ 0 60000 65536"/>
                  <a:gd name="T13" fmla="*/ 0 60000 65536"/>
                  <a:gd name="T14" fmla="*/ 0 60000 65536"/>
                  <a:gd name="T15" fmla="*/ 0 w 15"/>
                  <a:gd name="T16" fmla="*/ 0 h 20"/>
                  <a:gd name="T17" fmla="*/ 15 w 15"/>
                  <a:gd name="T18" fmla="*/ 20 h 20"/>
                </a:gdLst>
                <a:ahLst/>
                <a:cxnLst>
                  <a:cxn ang="T10">
                    <a:pos x="T0" y="T1"/>
                  </a:cxn>
                  <a:cxn ang="T11">
                    <a:pos x="T2" y="T3"/>
                  </a:cxn>
                  <a:cxn ang="T12">
                    <a:pos x="T4" y="T5"/>
                  </a:cxn>
                  <a:cxn ang="T13">
                    <a:pos x="T6" y="T7"/>
                  </a:cxn>
                  <a:cxn ang="T14">
                    <a:pos x="T8" y="T9"/>
                  </a:cxn>
                </a:cxnLst>
                <a:rect l="T15" t="T16" r="T17" b="T18"/>
                <a:pathLst>
                  <a:path w="15" h="20">
                    <a:moveTo>
                      <a:pt x="0" y="1"/>
                    </a:moveTo>
                    <a:lnTo>
                      <a:pt x="2" y="20"/>
                    </a:lnTo>
                    <a:lnTo>
                      <a:pt x="15" y="16"/>
                    </a:lnTo>
                    <a:lnTo>
                      <a:pt x="14"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19" name="Freeform 382"/>
              <p:cNvSpPr>
                <a:spLocks/>
              </p:cNvSpPr>
              <p:nvPr/>
            </p:nvSpPr>
            <p:spPr bwMode="auto">
              <a:xfrm>
                <a:off x="4584" y="3080"/>
                <a:ext cx="137" cy="152"/>
              </a:xfrm>
              <a:custGeom>
                <a:avLst/>
                <a:gdLst>
                  <a:gd name="T0" fmla="*/ 1 w 274"/>
                  <a:gd name="T1" fmla="*/ 1 h 304"/>
                  <a:gd name="T2" fmla="*/ 1 w 274"/>
                  <a:gd name="T3" fmla="*/ 1 h 304"/>
                  <a:gd name="T4" fmla="*/ 1 w 274"/>
                  <a:gd name="T5" fmla="*/ 1 h 304"/>
                  <a:gd name="T6" fmla="*/ 1 w 274"/>
                  <a:gd name="T7" fmla="*/ 1 h 304"/>
                  <a:gd name="T8" fmla="*/ 1 w 274"/>
                  <a:gd name="T9" fmla="*/ 1 h 304"/>
                  <a:gd name="T10" fmla="*/ 1 w 274"/>
                  <a:gd name="T11" fmla="*/ 1 h 304"/>
                  <a:gd name="T12" fmla="*/ 1 w 274"/>
                  <a:gd name="T13" fmla="*/ 1 h 304"/>
                  <a:gd name="T14" fmla="*/ 1 w 274"/>
                  <a:gd name="T15" fmla="*/ 1 h 304"/>
                  <a:gd name="T16" fmla="*/ 1 w 274"/>
                  <a:gd name="T17" fmla="*/ 1 h 304"/>
                  <a:gd name="T18" fmla="*/ 1 w 274"/>
                  <a:gd name="T19" fmla="*/ 1 h 304"/>
                  <a:gd name="T20" fmla="*/ 1 w 274"/>
                  <a:gd name="T21" fmla="*/ 1 h 304"/>
                  <a:gd name="T22" fmla="*/ 1 w 274"/>
                  <a:gd name="T23" fmla="*/ 1 h 304"/>
                  <a:gd name="T24" fmla="*/ 1 w 274"/>
                  <a:gd name="T25" fmla="*/ 1 h 304"/>
                  <a:gd name="T26" fmla="*/ 1 w 274"/>
                  <a:gd name="T27" fmla="*/ 1 h 304"/>
                  <a:gd name="T28" fmla="*/ 1 w 274"/>
                  <a:gd name="T29" fmla="*/ 1 h 304"/>
                  <a:gd name="T30" fmla="*/ 1 w 274"/>
                  <a:gd name="T31" fmla="*/ 1 h 304"/>
                  <a:gd name="T32" fmla="*/ 1 w 274"/>
                  <a:gd name="T33" fmla="*/ 0 h 304"/>
                  <a:gd name="T34" fmla="*/ 1 w 274"/>
                  <a:gd name="T35" fmla="*/ 1 h 304"/>
                  <a:gd name="T36" fmla="*/ 1 w 274"/>
                  <a:gd name="T37" fmla="*/ 1 h 304"/>
                  <a:gd name="T38" fmla="*/ 1 w 274"/>
                  <a:gd name="T39" fmla="*/ 1 h 304"/>
                  <a:gd name="T40" fmla="*/ 1 w 274"/>
                  <a:gd name="T41" fmla="*/ 1 h 304"/>
                  <a:gd name="T42" fmla="*/ 1 w 274"/>
                  <a:gd name="T43" fmla="*/ 1 h 304"/>
                  <a:gd name="T44" fmla="*/ 1 w 274"/>
                  <a:gd name="T45" fmla="*/ 1 h 304"/>
                  <a:gd name="T46" fmla="*/ 1 w 274"/>
                  <a:gd name="T47" fmla="*/ 1 h 304"/>
                  <a:gd name="T48" fmla="*/ 1 w 274"/>
                  <a:gd name="T49" fmla="*/ 1 h 304"/>
                  <a:gd name="T50" fmla="*/ 1 w 274"/>
                  <a:gd name="T51" fmla="*/ 1 h 304"/>
                  <a:gd name="T52" fmla="*/ 1 w 274"/>
                  <a:gd name="T53" fmla="*/ 1 h 304"/>
                  <a:gd name="T54" fmla="*/ 1 w 274"/>
                  <a:gd name="T55" fmla="*/ 1 h 304"/>
                  <a:gd name="T56" fmla="*/ 1 w 274"/>
                  <a:gd name="T57" fmla="*/ 1 h 304"/>
                  <a:gd name="T58" fmla="*/ 1 w 274"/>
                  <a:gd name="T59" fmla="*/ 1 h 304"/>
                  <a:gd name="T60" fmla="*/ 1 w 274"/>
                  <a:gd name="T61" fmla="*/ 1 h 304"/>
                  <a:gd name="T62" fmla="*/ 1 w 274"/>
                  <a:gd name="T63" fmla="*/ 1 h 304"/>
                  <a:gd name="T64" fmla="*/ 1 w 274"/>
                  <a:gd name="T65" fmla="*/ 1 h 304"/>
                  <a:gd name="T66" fmla="*/ 1 w 274"/>
                  <a:gd name="T67" fmla="*/ 1 h 304"/>
                  <a:gd name="T68" fmla="*/ 1 w 274"/>
                  <a:gd name="T69" fmla="*/ 1 h 304"/>
                  <a:gd name="T70" fmla="*/ 1 w 274"/>
                  <a:gd name="T71" fmla="*/ 1 h 304"/>
                  <a:gd name="T72" fmla="*/ 1 w 274"/>
                  <a:gd name="T73" fmla="*/ 1 h 30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4"/>
                  <a:gd name="T112" fmla="*/ 0 h 304"/>
                  <a:gd name="T113" fmla="*/ 274 w 274"/>
                  <a:gd name="T114" fmla="*/ 304 h 30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4" h="304">
                    <a:moveTo>
                      <a:pt x="142" y="260"/>
                    </a:moveTo>
                    <a:lnTo>
                      <a:pt x="144" y="257"/>
                    </a:lnTo>
                    <a:lnTo>
                      <a:pt x="148" y="250"/>
                    </a:lnTo>
                    <a:lnTo>
                      <a:pt x="155" y="238"/>
                    </a:lnTo>
                    <a:lnTo>
                      <a:pt x="163" y="225"/>
                    </a:lnTo>
                    <a:lnTo>
                      <a:pt x="174" y="214"/>
                    </a:lnTo>
                    <a:lnTo>
                      <a:pt x="183" y="202"/>
                    </a:lnTo>
                    <a:lnTo>
                      <a:pt x="192" y="195"/>
                    </a:lnTo>
                    <a:lnTo>
                      <a:pt x="199" y="192"/>
                    </a:lnTo>
                    <a:lnTo>
                      <a:pt x="207" y="197"/>
                    </a:lnTo>
                    <a:lnTo>
                      <a:pt x="218" y="209"/>
                    </a:lnTo>
                    <a:lnTo>
                      <a:pt x="230" y="228"/>
                    </a:lnTo>
                    <a:lnTo>
                      <a:pt x="243" y="247"/>
                    </a:lnTo>
                    <a:lnTo>
                      <a:pt x="254" y="268"/>
                    </a:lnTo>
                    <a:lnTo>
                      <a:pt x="265" y="286"/>
                    </a:lnTo>
                    <a:lnTo>
                      <a:pt x="272" y="299"/>
                    </a:lnTo>
                    <a:lnTo>
                      <a:pt x="274" y="304"/>
                    </a:lnTo>
                    <a:lnTo>
                      <a:pt x="273" y="295"/>
                    </a:lnTo>
                    <a:lnTo>
                      <a:pt x="269" y="270"/>
                    </a:lnTo>
                    <a:lnTo>
                      <a:pt x="265" y="237"/>
                    </a:lnTo>
                    <a:lnTo>
                      <a:pt x="257" y="200"/>
                    </a:lnTo>
                    <a:lnTo>
                      <a:pt x="246" y="163"/>
                    </a:lnTo>
                    <a:lnTo>
                      <a:pt x="234" y="133"/>
                    </a:lnTo>
                    <a:lnTo>
                      <a:pt x="219" y="116"/>
                    </a:lnTo>
                    <a:lnTo>
                      <a:pt x="200" y="115"/>
                    </a:lnTo>
                    <a:lnTo>
                      <a:pt x="184" y="123"/>
                    </a:lnTo>
                    <a:lnTo>
                      <a:pt x="175" y="127"/>
                    </a:lnTo>
                    <a:lnTo>
                      <a:pt x="170" y="130"/>
                    </a:lnTo>
                    <a:lnTo>
                      <a:pt x="170" y="131"/>
                    </a:lnTo>
                    <a:lnTo>
                      <a:pt x="173" y="130"/>
                    </a:lnTo>
                    <a:lnTo>
                      <a:pt x="175" y="129"/>
                    </a:lnTo>
                    <a:lnTo>
                      <a:pt x="178" y="127"/>
                    </a:lnTo>
                    <a:lnTo>
                      <a:pt x="180" y="127"/>
                    </a:lnTo>
                    <a:lnTo>
                      <a:pt x="197" y="0"/>
                    </a:lnTo>
                    <a:lnTo>
                      <a:pt x="110" y="194"/>
                    </a:lnTo>
                    <a:lnTo>
                      <a:pt x="109" y="190"/>
                    </a:lnTo>
                    <a:lnTo>
                      <a:pt x="106" y="179"/>
                    </a:lnTo>
                    <a:lnTo>
                      <a:pt x="100" y="163"/>
                    </a:lnTo>
                    <a:lnTo>
                      <a:pt x="92" y="146"/>
                    </a:lnTo>
                    <a:lnTo>
                      <a:pt x="84" y="129"/>
                    </a:lnTo>
                    <a:lnTo>
                      <a:pt x="74" y="114"/>
                    </a:lnTo>
                    <a:lnTo>
                      <a:pt x="64" y="104"/>
                    </a:lnTo>
                    <a:lnTo>
                      <a:pt x="54" y="103"/>
                    </a:lnTo>
                    <a:lnTo>
                      <a:pt x="44" y="108"/>
                    </a:lnTo>
                    <a:lnTo>
                      <a:pt x="34" y="115"/>
                    </a:lnTo>
                    <a:lnTo>
                      <a:pt x="25" y="122"/>
                    </a:lnTo>
                    <a:lnTo>
                      <a:pt x="17" y="130"/>
                    </a:lnTo>
                    <a:lnTo>
                      <a:pt x="10" y="137"/>
                    </a:lnTo>
                    <a:lnTo>
                      <a:pt x="4" y="144"/>
                    </a:lnTo>
                    <a:lnTo>
                      <a:pt x="1" y="148"/>
                    </a:lnTo>
                    <a:lnTo>
                      <a:pt x="0" y="149"/>
                    </a:lnTo>
                    <a:lnTo>
                      <a:pt x="1" y="151"/>
                    </a:lnTo>
                    <a:lnTo>
                      <a:pt x="6" y="153"/>
                    </a:lnTo>
                    <a:lnTo>
                      <a:pt x="11" y="156"/>
                    </a:lnTo>
                    <a:lnTo>
                      <a:pt x="18" y="161"/>
                    </a:lnTo>
                    <a:lnTo>
                      <a:pt x="25" y="166"/>
                    </a:lnTo>
                    <a:lnTo>
                      <a:pt x="31" y="169"/>
                    </a:lnTo>
                    <a:lnTo>
                      <a:pt x="37" y="171"/>
                    </a:lnTo>
                    <a:lnTo>
                      <a:pt x="40" y="172"/>
                    </a:lnTo>
                    <a:lnTo>
                      <a:pt x="45" y="175"/>
                    </a:lnTo>
                    <a:lnTo>
                      <a:pt x="53" y="182"/>
                    </a:lnTo>
                    <a:lnTo>
                      <a:pt x="63" y="193"/>
                    </a:lnTo>
                    <a:lnTo>
                      <a:pt x="75" y="207"/>
                    </a:lnTo>
                    <a:lnTo>
                      <a:pt x="86" y="223"/>
                    </a:lnTo>
                    <a:lnTo>
                      <a:pt x="95" y="242"/>
                    </a:lnTo>
                    <a:lnTo>
                      <a:pt x="101" y="261"/>
                    </a:lnTo>
                    <a:lnTo>
                      <a:pt x="102" y="281"/>
                    </a:lnTo>
                    <a:lnTo>
                      <a:pt x="104" y="295"/>
                    </a:lnTo>
                    <a:lnTo>
                      <a:pt x="107" y="299"/>
                    </a:lnTo>
                    <a:lnTo>
                      <a:pt x="113" y="297"/>
                    </a:lnTo>
                    <a:lnTo>
                      <a:pt x="121" y="290"/>
                    </a:lnTo>
                    <a:lnTo>
                      <a:pt x="128" y="281"/>
                    </a:lnTo>
                    <a:lnTo>
                      <a:pt x="135" y="270"/>
                    </a:lnTo>
                    <a:lnTo>
                      <a:pt x="139" y="263"/>
                    </a:lnTo>
                    <a:lnTo>
                      <a:pt x="142" y="260"/>
                    </a:lnTo>
                    <a:close/>
                  </a:path>
                </a:pathLst>
              </a:custGeom>
              <a:solidFill>
                <a:srgbClr val="63C4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20" name="Freeform 383"/>
              <p:cNvSpPr>
                <a:spLocks/>
              </p:cNvSpPr>
              <p:nvPr/>
            </p:nvSpPr>
            <p:spPr bwMode="auto">
              <a:xfrm>
                <a:off x="4601" y="3202"/>
                <a:ext cx="84" cy="214"/>
              </a:xfrm>
              <a:custGeom>
                <a:avLst/>
                <a:gdLst>
                  <a:gd name="T0" fmla="*/ 0 w 169"/>
                  <a:gd name="T1" fmla="*/ 0 h 426"/>
                  <a:gd name="T2" fmla="*/ 0 w 169"/>
                  <a:gd name="T3" fmla="*/ 1 h 426"/>
                  <a:gd name="T4" fmla="*/ 0 w 169"/>
                  <a:gd name="T5" fmla="*/ 1 h 426"/>
                  <a:gd name="T6" fmla="*/ 0 w 169"/>
                  <a:gd name="T7" fmla="*/ 1 h 426"/>
                  <a:gd name="T8" fmla="*/ 0 w 169"/>
                  <a:gd name="T9" fmla="*/ 1 h 426"/>
                  <a:gd name="T10" fmla="*/ 0 w 169"/>
                  <a:gd name="T11" fmla="*/ 1 h 426"/>
                  <a:gd name="T12" fmla="*/ 0 w 169"/>
                  <a:gd name="T13" fmla="*/ 1 h 426"/>
                  <a:gd name="T14" fmla="*/ 0 w 169"/>
                  <a:gd name="T15" fmla="*/ 1 h 426"/>
                  <a:gd name="T16" fmla="*/ 0 w 169"/>
                  <a:gd name="T17" fmla="*/ 1 h 426"/>
                  <a:gd name="T18" fmla="*/ 0 w 169"/>
                  <a:gd name="T19" fmla="*/ 1 h 426"/>
                  <a:gd name="T20" fmla="*/ 0 w 169"/>
                  <a:gd name="T21" fmla="*/ 1 h 426"/>
                  <a:gd name="T22" fmla="*/ 0 w 169"/>
                  <a:gd name="T23" fmla="*/ 1 h 426"/>
                  <a:gd name="T24" fmla="*/ 0 w 169"/>
                  <a:gd name="T25" fmla="*/ 1 h 426"/>
                  <a:gd name="T26" fmla="*/ 0 w 169"/>
                  <a:gd name="T27" fmla="*/ 1 h 426"/>
                  <a:gd name="T28" fmla="*/ 0 w 169"/>
                  <a:gd name="T29" fmla="*/ 1 h 426"/>
                  <a:gd name="T30" fmla="*/ 0 w 169"/>
                  <a:gd name="T31" fmla="*/ 1 h 426"/>
                  <a:gd name="T32" fmla="*/ 0 w 169"/>
                  <a:gd name="T33" fmla="*/ 1 h 426"/>
                  <a:gd name="T34" fmla="*/ 0 w 169"/>
                  <a:gd name="T35" fmla="*/ 1 h 426"/>
                  <a:gd name="T36" fmla="*/ 0 w 169"/>
                  <a:gd name="T37" fmla="*/ 1 h 426"/>
                  <a:gd name="T38" fmla="*/ 0 w 169"/>
                  <a:gd name="T39" fmla="*/ 1 h 426"/>
                  <a:gd name="T40" fmla="*/ 0 w 169"/>
                  <a:gd name="T41" fmla="*/ 1 h 426"/>
                  <a:gd name="T42" fmla="*/ 0 w 169"/>
                  <a:gd name="T43" fmla="*/ 1 h 426"/>
                  <a:gd name="T44" fmla="*/ 0 w 169"/>
                  <a:gd name="T45" fmla="*/ 1 h 426"/>
                  <a:gd name="T46" fmla="*/ 0 w 169"/>
                  <a:gd name="T47" fmla="*/ 1 h 426"/>
                  <a:gd name="T48" fmla="*/ 0 w 169"/>
                  <a:gd name="T49" fmla="*/ 1 h 426"/>
                  <a:gd name="T50" fmla="*/ 0 w 169"/>
                  <a:gd name="T51" fmla="*/ 1 h 426"/>
                  <a:gd name="T52" fmla="*/ 0 w 169"/>
                  <a:gd name="T53" fmla="*/ 1 h 426"/>
                  <a:gd name="T54" fmla="*/ 0 w 169"/>
                  <a:gd name="T55" fmla="*/ 1 h 426"/>
                  <a:gd name="T56" fmla="*/ 0 w 169"/>
                  <a:gd name="T57" fmla="*/ 1 h 426"/>
                  <a:gd name="T58" fmla="*/ 0 w 169"/>
                  <a:gd name="T59" fmla="*/ 1 h 426"/>
                  <a:gd name="T60" fmla="*/ 0 w 169"/>
                  <a:gd name="T61" fmla="*/ 1 h 426"/>
                  <a:gd name="T62" fmla="*/ 0 w 169"/>
                  <a:gd name="T63" fmla="*/ 1 h 426"/>
                  <a:gd name="T64" fmla="*/ 0 w 169"/>
                  <a:gd name="T65" fmla="*/ 0 h 4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9"/>
                  <a:gd name="T100" fmla="*/ 0 h 426"/>
                  <a:gd name="T101" fmla="*/ 169 w 169"/>
                  <a:gd name="T102" fmla="*/ 426 h 42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9" h="426">
                    <a:moveTo>
                      <a:pt x="95" y="0"/>
                    </a:moveTo>
                    <a:lnTo>
                      <a:pt x="90" y="9"/>
                    </a:lnTo>
                    <a:lnTo>
                      <a:pt x="79" y="32"/>
                    </a:lnTo>
                    <a:lnTo>
                      <a:pt x="61" y="68"/>
                    </a:lnTo>
                    <a:lnTo>
                      <a:pt x="43" y="109"/>
                    </a:lnTo>
                    <a:lnTo>
                      <a:pt x="25" y="155"/>
                    </a:lnTo>
                    <a:lnTo>
                      <a:pt x="10" y="201"/>
                    </a:lnTo>
                    <a:lnTo>
                      <a:pt x="0" y="242"/>
                    </a:lnTo>
                    <a:lnTo>
                      <a:pt x="0" y="275"/>
                    </a:lnTo>
                    <a:lnTo>
                      <a:pt x="7" y="303"/>
                    </a:lnTo>
                    <a:lnTo>
                      <a:pt x="18" y="329"/>
                    </a:lnTo>
                    <a:lnTo>
                      <a:pt x="28" y="356"/>
                    </a:lnTo>
                    <a:lnTo>
                      <a:pt x="40" y="378"/>
                    </a:lnTo>
                    <a:lnTo>
                      <a:pt x="51" y="397"/>
                    </a:lnTo>
                    <a:lnTo>
                      <a:pt x="60" y="413"/>
                    </a:lnTo>
                    <a:lnTo>
                      <a:pt x="66" y="423"/>
                    </a:lnTo>
                    <a:lnTo>
                      <a:pt x="68" y="426"/>
                    </a:lnTo>
                    <a:lnTo>
                      <a:pt x="72" y="423"/>
                    </a:lnTo>
                    <a:lnTo>
                      <a:pt x="80" y="413"/>
                    </a:lnTo>
                    <a:lnTo>
                      <a:pt x="90" y="398"/>
                    </a:lnTo>
                    <a:lnTo>
                      <a:pt x="104" y="380"/>
                    </a:lnTo>
                    <a:lnTo>
                      <a:pt x="118" y="358"/>
                    </a:lnTo>
                    <a:lnTo>
                      <a:pt x="131" y="335"/>
                    </a:lnTo>
                    <a:lnTo>
                      <a:pt x="141" y="311"/>
                    </a:lnTo>
                    <a:lnTo>
                      <a:pt x="147" y="287"/>
                    </a:lnTo>
                    <a:lnTo>
                      <a:pt x="152" y="263"/>
                    </a:lnTo>
                    <a:lnTo>
                      <a:pt x="159" y="235"/>
                    </a:lnTo>
                    <a:lnTo>
                      <a:pt x="165" y="205"/>
                    </a:lnTo>
                    <a:lnTo>
                      <a:pt x="169" y="173"/>
                    </a:lnTo>
                    <a:lnTo>
                      <a:pt x="166" y="136"/>
                    </a:lnTo>
                    <a:lnTo>
                      <a:pt x="155" y="94"/>
                    </a:lnTo>
                    <a:lnTo>
                      <a:pt x="132" y="49"/>
                    </a:lnTo>
                    <a:lnTo>
                      <a:pt x="95" y="0"/>
                    </a:lnTo>
                    <a:close/>
                  </a:path>
                </a:pathLst>
              </a:custGeom>
              <a:solidFill>
                <a:srgbClr val="F7BC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21" name="Freeform 384"/>
              <p:cNvSpPr>
                <a:spLocks/>
              </p:cNvSpPr>
              <p:nvPr/>
            </p:nvSpPr>
            <p:spPr bwMode="auto">
              <a:xfrm>
                <a:off x="4598" y="3199"/>
                <a:ext cx="91" cy="234"/>
              </a:xfrm>
              <a:custGeom>
                <a:avLst/>
                <a:gdLst>
                  <a:gd name="T0" fmla="*/ 1 w 181"/>
                  <a:gd name="T1" fmla="*/ 0 h 468"/>
                  <a:gd name="T2" fmla="*/ 1 w 181"/>
                  <a:gd name="T3" fmla="*/ 1 h 468"/>
                  <a:gd name="T4" fmla="*/ 1 w 181"/>
                  <a:gd name="T5" fmla="*/ 1 h 468"/>
                  <a:gd name="T6" fmla="*/ 1 w 181"/>
                  <a:gd name="T7" fmla="*/ 1 h 468"/>
                  <a:gd name="T8" fmla="*/ 1 w 181"/>
                  <a:gd name="T9" fmla="*/ 1 h 468"/>
                  <a:gd name="T10" fmla="*/ 1 w 181"/>
                  <a:gd name="T11" fmla="*/ 1 h 468"/>
                  <a:gd name="T12" fmla="*/ 1 w 181"/>
                  <a:gd name="T13" fmla="*/ 1 h 468"/>
                  <a:gd name="T14" fmla="*/ 1 w 181"/>
                  <a:gd name="T15" fmla="*/ 1 h 468"/>
                  <a:gd name="T16" fmla="*/ 1 w 181"/>
                  <a:gd name="T17" fmla="*/ 1 h 468"/>
                  <a:gd name="T18" fmla="*/ 1 w 181"/>
                  <a:gd name="T19" fmla="*/ 1 h 468"/>
                  <a:gd name="T20" fmla="*/ 1 w 181"/>
                  <a:gd name="T21" fmla="*/ 1 h 468"/>
                  <a:gd name="T22" fmla="*/ 0 w 181"/>
                  <a:gd name="T23" fmla="*/ 1 h 468"/>
                  <a:gd name="T24" fmla="*/ 1 w 181"/>
                  <a:gd name="T25" fmla="*/ 1 h 468"/>
                  <a:gd name="T26" fmla="*/ 1 w 181"/>
                  <a:gd name="T27" fmla="*/ 1 h 468"/>
                  <a:gd name="T28" fmla="*/ 1 w 181"/>
                  <a:gd name="T29" fmla="*/ 1 h 468"/>
                  <a:gd name="T30" fmla="*/ 1 w 181"/>
                  <a:gd name="T31" fmla="*/ 1 h 468"/>
                  <a:gd name="T32" fmla="*/ 1 w 181"/>
                  <a:gd name="T33" fmla="*/ 1 h 468"/>
                  <a:gd name="T34" fmla="*/ 1 w 181"/>
                  <a:gd name="T35" fmla="*/ 1 h 468"/>
                  <a:gd name="T36" fmla="*/ 1 w 181"/>
                  <a:gd name="T37" fmla="*/ 1 h 468"/>
                  <a:gd name="T38" fmla="*/ 1 w 181"/>
                  <a:gd name="T39" fmla="*/ 1 h 468"/>
                  <a:gd name="T40" fmla="*/ 1 w 181"/>
                  <a:gd name="T41" fmla="*/ 1 h 468"/>
                  <a:gd name="T42" fmla="*/ 1 w 181"/>
                  <a:gd name="T43" fmla="*/ 1 h 468"/>
                  <a:gd name="T44" fmla="*/ 1 w 181"/>
                  <a:gd name="T45" fmla="*/ 1 h 468"/>
                  <a:gd name="T46" fmla="*/ 1 w 181"/>
                  <a:gd name="T47" fmla="*/ 1 h 468"/>
                  <a:gd name="T48" fmla="*/ 1 w 181"/>
                  <a:gd name="T49" fmla="*/ 1 h 468"/>
                  <a:gd name="T50" fmla="*/ 1 w 181"/>
                  <a:gd name="T51" fmla="*/ 1 h 468"/>
                  <a:gd name="T52" fmla="*/ 1 w 181"/>
                  <a:gd name="T53" fmla="*/ 1 h 468"/>
                  <a:gd name="T54" fmla="*/ 1 w 181"/>
                  <a:gd name="T55" fmla="*/ 1 h 468"/>
                  <a:gd name="T56" fmla="*/ 1 w 181"/>
                  <a:gd name="T57" fmla="*/ 1 h 468"/>
                  <a:gd name="T58" fmla="*/ 1 w 181"/>
                  <a:gd name="T59" fmla="*/ 1 h 468"/>
                  <a:gd name="T60" fmla="*/ 1 w 181"/>
                  <a:gd name="T61" fmla="*/ 1 h 468"/>
                  <a:gd name="T62" fmla="*/ 1 w 181"/>
                  <a:gd name="T63" fmla="*/ 1 h 468"/>
                  <a:gd name="T64" fmla="*/ 1 w 181"/>
                  <a:gd name="T65" fmla="*/ 1 h 468"/>
                  <a:gd name="T66" fmla="*/ 1 w 181"/>
                  <a:gd name="T67" fmla="*/ 1 h 468"/>
                  <a:gd name="T68" fmla="*/ 1 w 181"/>
                  <a:gd name="T69" fmla="*/ 1 h 468"/>
                  <a:gd name="T70" fmla="*/ 1 w 181"/>
                  <a:gd name="T71" fmla="*/ 1 h 468"/>
                  <a:gd name="T72" fmla="*/ 1 w 181"/>
                  <a:gd name="T73" fmla="*/ 1 h 468"/>
                  <a:gd name="T74" fmla="*/ 1 w 181"/>
                  <a:gd name="T75" fmla="*/ 1 h 468"/>
                  <a:gd name="T76" fmla="*/ 1 w 181"/>
                  <a:gd name="T77" fmla="*/ 1 h 468"/>
                  <a:gd name="T78" fmla="*/ 1 w 181"/>
                  <a:gd name="T79" fmla="*/ 1 h 468"/>
                  <a:gd name="T80" fmla="*/ 1 w 181"/>
                  <a:gd name="T81" fmla="*/ 1 h 468"/>
                  <a:gd name="T82" fmla="*/ 1 w 181"/>
                  <a:gd name="T83" fmla="*/ 1 h 468"/>
                  <a:gd name="T84" fmla="*/ 1 w 181"/>
                  <a:gd name="T85" fmla="*/ 1 h 468"/>
                  <a:gd name="T86" fmla="*/ 1 w 181"/>
                  <a:gd name="T87" fmla="*/ 1 h 468"/>
                  <a:gd name="T88" fmla="*/ 1 w 181"/>
                  <a:gd name="T89" fmla="*/ 1 h 468"/>
                  <a:gd name="T90" fmla="*/ 1 w 181"/>
                  <a:gd name="T91" fmla="*/ 1 h 468"/>
                  <a:gd name="T92" fmla="*/ 1 w 181"/>
                  <a:gd name="T93" fmla="*/ 1 h 468"/>
                  <a:gd name="T94" fmla="*/ 1 w 181"/>
                  <a:gd name="T95" fmla="*/ 1 h 468"/>
                  <a:gd name="T96" fmla="*/ 1 w 181"/>
                  <a:gd name="T97" fmla="*/ 1 h 468"/>
                  <a:gd name="T98" fmla="*/ 1 w 181"/>
                  <a:gd name="T99" fmla="*/ 0 h 46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81"/>
                  <a:gd name="T151" fmla="*/ 0 h 468"/>
                  <a:gd name="T152" fmla="*/ 181 w 181"/>
                  <a:gd name="T153" fmla="*/ 468 h 46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81" h="468">
                    <a:moveTo>
                      <a:pt x="102" y="0"/>
                    </a:moveTo>
                    <a:lnTo>
                      <a:pt x="100" y="2"/>
                    </a:lnTo>
                    <a:lnTo>
                      <a:pt x="93" y="10"/>
                    </a:lnTo>
                    <a:lnTo>
                      <a:pt x="84" y="22"/>
                    </a:lnTo>
                    <a:lnTo>
                      <a:pt x="71" y="38"/>
                    </a:lnTo>
                    <a:lnTo>
                      <a:pt x="58" y="58"/>
                    </a:lnTo>
                    <a:lnTo>
                      <a:pt x="45" y="82"/>
                    </a:lnTo>
                    <a:lnTo>
                      <a:pt x="31" y="109"/>
                    </a:lnTo>
                    <a:lnTo>
                      <a:pt x="19" y="139"/>
                    </a:lnTo>
                    <a:lnTo>
                      <a:pt x="9" y="173"/>
                    </a:lnTo>
                    <a:lnTo>
                      <a:pt x="2" y="210"/>
                    </a:lnTo>
                    <a:lnTo>
                      <a:pt x="0" y="248"/>
                    </a:lnTo>
                    <a:lnTo>
                      <a:pt x="3" y="289"/>
                    </a:lnTo>
                    <a:lnTo>
                      <a:pt x="11" y="332"/>
                    </a:lnTo>
                    <a:lnTo>
                      <a:pt x="26" y="376"/>
                    </a:lnTo>
                    <a:lnTo>
                      <a:pt x="49" y="422"/>
                    </a:lnTo>
                    <a:lnTo>
                      <a:pt x="81" y="468"/>
                    </a:lnTo>
                    <a:lnTo>
                      <a:pt x="84" y="464"/>
                    </a:lnTo>
                    <a:lnTo>
                      <a:pt x="89" y="456"/>
                    </a:lnTo>
                    <a:lnTo>
                      <a:pt x="99" y="443"/>
                    </a:lnTo>
                    <a:lnTo>
                      <a:pt x="109" y="425"/>
                    </a:lnTo>
                    <a:lnTo>
                      <a:pt x="122" y="403"/>
                    </a:lnTo>
                    <a:lnTo>
                      <a:pt x="134" y="378"/>
                    </a:lnTo>
                    <a:lnTo>
                      <a:pt x="147" y="349"/>
                    </a:lnTo>
                    <a:lnTo>
                      <a:pt x="160" y="319"/>
                    </a:lnTo>
                    <a:lnTo>
                      <a:pt x="169" y="286"/>
                    </a:lnTo>
                    <a:lnTo>
                      <a:pt x="176" y="252"/>
                    </a:lnTo>
                    <a:lnTo>
                      <a:pt x="181" y="217"/>
                    </a:lnTo>
                    <a:lnTo>
                      <a:pt x="179" y="181"/>
                    </a:lnTo>
                    <a:lnTo>
                      <a:pt x="174" y="145"/>
                    </a:lnTo>
                    <a:lnTo>
                      <a:pt x="163" y="111"/>
                    </a:lnTo>
                    <a:lnTo>
                      <a:pt x="145" y="76"/>
                    </a:lnTo>
                    <a:lnTo>
                      <a:pt x="119" y="44"/>
                    </a:lnTo>
                    <a:lnTo>
                      <a:pt x="124" y="52"/>
                    </a:lnTo>
                    <a:lnTo>
                      <a:pt x="134" y="73"/>
                    </a:lnTo>
                    <a:lnTo>
                      <a:pt x="146" y="106"/>
                    </a:lnTo>
                    <a:lnTo>
                      <a:pt x="156" y="151"/>
                    </a:lnTo>
                    <a:lnTo>
                      <a:pt x="160" y="204"/>
                    </a:lnTo>
                    <a:lnTo>
                      <a:pt x="153" y="265"/>
                    </a:lnTo>
                    <a:lnTo>
                      <a:pt x="131" y="332"/>
                    </a:lnTo>
                    <a:lnTo>
                      <a:pt x="91" y="403"/>
                    </a:lnTo>
                    <a:lnTo>
                      <a:pt x="72" y="414"/>
                    </a:lnTo>
                    <a:lnTo>
                      <a:pt x="55" y="394"/>
                    </a:lnTo>
                    <a:lnTo>
                      <a:pt x="42" y="351"/>
                    </a:lnTo>
                    <a:lnTo>
                      <a:pt x="35" y="293"/>
                    </a:lnTo>
                    <a:lnTo>
                      <a:pt x="35" y="222"/>
                    </a:lnTo>
                    <a:lnTo>
                      <a:pt x="45" y="150"/>
                    </a:lnTo>
                    <a:lnTo>
                      <a:pt x="66" y="79"/>
                    </a:lnTo>
                    <a:lnTo>
                      <a:pt x="101" y="20"/>
                    </a:lnTo>
                    <a:lnTo>
                      <a:pt x="10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22" name="Freeform 385"/>
              <p:cNvSpPr>
                <a:spLocks/>
              </p:cNvSpPr>
              <p:nvPr/>
            </p:nvSpPr>
            <p:spPr bwMode="auto">
              <a:xfrm>
                <a:off x="4650" y="3118"/>
                <a:ext cx="100" cy="175"/>
              </a:xfrm>
              <a:custGeom>
                <a:avLst/>
                <a:gdLst>
                  <a:gd name="T0" fmla="*/ 1 w 200"/>
                  <a:gd name="T1" fmla="*/ 0 h 351"/>
                  <a:gd name="T2" fmla="*/ 1 w 200"/>
                  <a:gd name="T3" fmla="*/ 0 h 351"/>
                  <a:gd name="T4" fmla="*/ 1 w 200"/>
                  <a:gd name="T5" fmla="*/ 0 h 351"/>
                  <a:gd name="T6" fmla="*/ 1 w 200"/>
                  <a:gd name="T7" fmla="*/ 0 h 351"/>
                  <a:gd name="T8" fmla="*/ 1 w 200"/>
                  <a:gd name="T9" fmla="*/ 0 h 351"/>
                  <a:gd name="T10" fmla="*/ 1 w 200"/>
                  <a:gd name="T11" fmla="*/ 0 h 351"/>
                  <a:gd name="T12" fmla="*/ 1 w 200"/>
                  <a:gd name="T13" fmla="*/ 0 h 351"/>
                  <a:gd name="T14" fmla="*/ 1 w 200"/>
                  <a:gd name="T15" fmla="*/ 0 h 351"/>
                  <a:gd name="T16" fmla="*/ 1 w 200"/>
                  <a:gd name="T17" fmla="*/ 0 h 351"/>
                  <a:gd name="T18" fmla="*/ 1 w 200"/>
                  <a:gd name="T19" fmla="*/ 0 h 351"/>
                  <a:gd name="T20" fmla="*/ 1 w 200"/>
                  <a:gd name="T21" fmla="*/ 0 h 351"/>
                  <a:gd name="T22" fmla="*/ 1 w 200"/>
                  <a:gd name="T23" fmla="*/ 0 h 351"/>
                  <a:gd name="T24" fmla="*/ 1 w 200"/>
                  <a:gd name="T25" fmla="*/ 0 h 351"/>
                  <a:gd name="T26" fmla="*/ 1 w 200"/>
                  <a:gd name="T27" fmla="*/ 0 h 351"/>
                  <a:gd name="T28" fmla="*/ 1 w 200"/>
                  <a:gd name="T29" fmla="*/ 0 h 351"/>
                  <a:gd name="T30" fmla="*/ 1 w 200"/>
                  <a:gd name="T31" fmla="*/ 0 h 351"/>
                  <a:gd name="T32" fmla="*/ 1 w 200"/>
                  <a:gd name="T33" fmla="*/ 0 h 351"/>
                  <a:gd name="T34" fmla="*/ 1 w 200"/>
                  <a:gd name="T35" fmla="*/ 0 h 351"/>
                  <a:gd name="T36" fmla="*/ 0 w 200"/>
                  <a:gd name="T37" fmla="*/ 0 h 351"/>
                  <a:gd name="T38" fmla="*/ 1 w 200"/>
                  <a:gd name="T39" fmla="*/ 0 h 351"/>
                  <a:gd name="T40" fmla="*/ 1 w 200"/>
                  <a:gd name="T41" fmla="*/ 0 h 351"/>
                  <a:gd name="T42" fmla="*/ 1 w 200"/>
                  <a:gd name="T43" fmla="*/ 0 h 351"/>
                  <a:gd name="T44" fmla="*/ 1 w 200"/>
                  <a:gd name="T45" fmla="*/ 0 h 351"/>
                  <a:gd name="T46" fmla="*/ 1 w 200"/>
                  <a:gd name="T47" fmla="*/ 0 h 351"/>
                  <a:gd name="T48" fmla="*/ 1 w 200"/>
                  <a:gd name="T49" fmla="*/ 0 h 351"/>
                  <a:gd name="T50" fmla="*/ 1 w 200"/>
                  <a:gd name="T51" fmla="*/ 0 h 351"/>
                  <a:gd name="T52" fmla="*/ 1 w 200"/>
                  <a:gd name="T53" fmla="*/ 0 h 351"/>
                  <a:gd name="T54" fmla="*/ 1 w 200"/>
                  <a:gd name="T55" fmla="*/ 0 h 351"/>
                  <a:gd name="T56" fmla="*/ 1 w 200"/>
                  <a:gd name="T57" fmla="*/ 0 h 351"/>
                  <a:gd name="T58" fmla="*/ 1 w 200"/>
                  <a:gd name="T59" fmla="*/ 0 h 351"/>
                  <a:gd name="T60" fmla="*/ 1 w 200"/>
                  <a:gd name="T61" fmla="*/ 0 h 351"/>
                  <a:gd name="T62" fmla="*/ 1 w 200"/>
                  <a:gd name="T63" fmla="*/ 0 h 351"/>
                  <a:gd name="T64" fmla="*/ 1 w 200"/>
                  <a:gd name="T65" fmla="*/ 0 h 351"/>
                  <a:gd name="T66" fmla="*/ 1 w 200"/>
                  <a:gd name="T67" fmla="*/ 0 h 351"/>
                  <a:gd name="T68" fmla="*/ 1 w 200"/>
                  <a:gd name="T69" fmla="*/ 0 h 351"/>
                  <a:gd name="T70" fmla="*/ 1 w 200"/>
                  <a:gd name="T71" fmla="*/ 0 h 351"/>
                  <a:gd name="T72" fmla="*/ 1 w 200"/>
                  <a:gd name="T73" fmla="*/ 0 h 351"/>
                  <a:gd name="T74" fmla="*/ 1 w 200"/>
                  <a:gd name="T75" fmla="*/ 0 h 351"/>
                  <a:gd name="T76" fmla="*/ 1 w 200"/>
                  <a:gd name="T77" fmla="*/ 0 h 351"/>
                  <a:gd name="T78" fmla="*/ 1 w 200"/>
                  <a:gd name="T79" fmla="*/ 0 h 351"/>
                  <a:gd name="T80" fmla="*/ 1 w 200"/>
                  <a:gd name="T81" fmla="*/ 0 h 351"/>
                  <a:gd name="T82" fmla="*/ 1 w 200"/>
                  <a:gd name="T83" fmla="*/ 0 h 351"/>
                  <a:gd name="T84" fmla="*/ 1 w 200"/>
                  <a:gd name="T85" fmla="*/ 0 h 351"/>
                  <a:gd name="T86" fmla="*/ 1 w 200"/>
                  <a:gd name="T87" fmla="*/ 0 h 351"/>
                  <a:gd name="T88" fmla="*/ 1 w 200"/>
                  <a:gd name="T89" fmla="*/ 0 h 351"/>
                  <a:gd name="T90" fmla="*/ 1 w 200"/>
                  <a:gd name="T91" fmla="*/ 0 h 351"/>
                  <a:gd name="T92" fmla="*/ 1 w 200"/>
                  <a:gd name="T93" fmla="*/ 0 h 351"/>
                  <a:gd name="T94" fmla="*/ 1 w 200"/>
                  <a:gd name="T95" fmla="*/ 0 h 351"/>
                  <a:gd name="T96" fmla="*/ 1 w 200"/>
                  <a:gd name="T97" fmla="*/ 0 h 351"/>
                  <a:gd name="T98" fmla="*/ 1 w 200"/>
                  <a:gd name="T99" fmla="*/ 0 h 351"/>
                  <a:gd name="T100" fmla="*/ 1 w 200"/>
                  <a:gd name="T101" fmla="*/ 0 h 35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00"/>
                  <a:gd name="T154" fmla="*/ 0 h 351"/>
                  <a:gd name="T155" fmla="*/ 200 w 200"/>
                  <a:gd name="T156" fmla="*/ 351 h 35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00" h="351">
                    <a:moveTo>
                      <a:pt x="15" y="177"/>
                    </a:moveTo>
                    <a:lnTo>
                      <a:pt x="73" y="128"/>
                    </a:lnTo>
                    <a:lnTo>
                      <a:pt x="200" y="351"/>
                    </a:lnTo>
                    <a:lnTo>
                      <a:pt x="196" y="336"/>
                    </a:lnTo>
                    <a:lnTo>
                      <a:pt x="187" y="297"/>
                    </a:lnTo>
                    <a:lnTo>
                      <a:pt x="173" y="240"/>
                    </a:lnTo>
                    <a:lnTo>
                      <a:pt x="156" y="176"/>
                    </a:lnTo>
                    <a:lnTo>
                      <a:pt x="137" y="112"/>
                    </a:lnTo>
                    <a:lnTo>
                      <a:pt x="117" y="56"/>
                    </a:lnTo>
                    <a:lnTo>
                      <a:pt x="96" y="15"/>
                    </a:lnTo>
                    <a:lnTo>
                      <a:pt x="78" y="0"/>
                    </a:lnTo>
                    <a:lnTo>
                      <a:pt x="60" y="6"/>
                    </a:lnTo>
                    <a:lnTo>
                      <a:pt x="45" y="22"/>
                    </a:lnTo>
                    <a:lnTo>
                      <a:pt x="33" y="45"/>
                    </a:lnTo>
                    <a:lnTo>
                      <a:pt x="21" y="71"/>
                    </a:lnTo>
                    <a:lnTo>
                      <a:pt x="12" y="97"/>
                    </a:lnTo>
                    <a:lnTo>
                      <a:pt x="6" y="120"/>
                    </a:lnTo>
                    <a:lnTo>
                      <a:pt x="1" y="136"/>
                    </a:lnTo>
                    <a:lnTo>
                      <a:pt x="0" y="142"/>
                    </a:lnTo>
                    <a:lnTo>
                      <a:pt x="3" y="139"/>
                    </a:lnTo>
                    <a:lnTo>
                      <a:pt x="8" y="127"/>
                    </a:lnTo>
                    <a:lnTo>
                      <a:pt x="18" y="113"/>
                    </a:lnTo>
                    <a:lnTo>
                      <a:pt x="29" y="96"/>
                    </a:lnTo>
                    <a:lnTo>
                      <a:pt x="42" y="80"/>
                    </a:lnTo>
                    <a:lnTo>
                      <a:pt x="54" y="67"/>
                    </a:lnTo>
                    <a:lnTo>
                      <a:pt x="66" y="58"/>
                    </a:lnTo>
                    <a:lnTo>
                      <a:pt x="76" y="57"/>
                    </a:lnTo>
                    <a:lnTo>
                      <a:pt x="87" y="66"/>
                    </a:lnTo>
                    <a:lnTo>
                      <a:pt x="99" y="86"/>
                    </a:lnTo>
                    <a:lnTo>
                      <a:pt x="112" y="113"/>
                    </a:lnTo>
                    <a:lnTo>
                      <a:pt x="125" y="143"/>
                    </a:lnTo>
                    <a:lnTo>
                      <a:pt x="137" y="173"/>
                    </a:lnTo>
                    <a:lnTo>
                      <a:pt x="147" y="199"/>
                    </a:lnTo>
                    <a:lnTo>
                      <a:pt x="154" y="217"/>
                    </a:lnTo>
                    <a:lnTo>
                      <a:pt x="156" y="224"/>
                    </a:lnTo>
                    <a:lnTo>
                      <a:pt x="154" y="218"/>
                    </a:lnTo>
                    <a:lnTo>
                      <a:pt x="145" y="202"/>
                    </a:lnTo>
                    <a:lnTo>
                      <a:pt x="134" y="180"/>
                    </a:lnTo>
                    <a:lnTo>
                      <a:pt x="121" y="155"/>
                    </a:lnTo>
                    <a:lnTo>
                      <a:pt x="105" y="131"/>
                    </a:lnTo>
                    <a:lnTo>
                      <a:pt x="90" y="110"/>
                    </a:lnTo>
                    <a:lnTo>
                      <a:pt x="75" y="97"/>
                    </a:lnTo>
                    <a:lnTo>
                      <a:pt x="63" y="95"/>
                    </a:lnTo>
                    <a:lnTo>
                      <a:pt x="52" y="102"/>
                    </a:lnTo>
                    <a:lnTo>
                      <a:pt x="43" y="113"/>
                    </a:lnTo>
                    <a:lnTo>
                      <a:pt x="35" y="127"/>
                    </a:lnTo>
                    <a:lnTo>
                      <a:pt x="28" y="141"/>
                    </a:lnTo>
                    <a:lnTo>
                      <a:pt x="22" y="155"/>
                    </a:lnTo>
                    <a:lnTo>
                      <a:pt x="19" y="166"/>
                    </a:lnTo>
                    <a:lnTo>
                      <a:pt x="16" y="173"/>
                    </a:lnTo>
                    <a:lnTo>
                      <a:pt x="15" y="1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23" name="Freeform 386"/>
              <p:cNvSpPr>
                <a:spLocks/>
              </p:cNvSpPr>
              <p:nvPr/>
            </p:nvSpPr>
            <p:spPr bwMode="auto">
              <a:xfrm>
                <a:off x="4513" y="3122"/>
                <a:ext cx="122" cy="121"/>
              </a:xfrm>
              <a:custGeom>
                <a:avLst/>
                <a:gdLst>
                  <a:gd name="T0" fmla="*/ 1 w 244"/>
                  <a:gd name="T1" fmla="*/ 1 h 240"/>
                  <a:gd name="T2" fmla="*/ 1 w 244"/>
                  <a:gd name="T3" fmla="*/ 1 h 240"/>
                  <a:gd name="T4" fmla="*/ 1 w 244"/>
                  <a:gd name="T5" fmla="*/ 1 h 240"/>
                  <a:gd name="T6" fmla="*/ 1 w 244"/>
                  <a:gd name="T7" fmla="*/ 1 h 240"/>
                  <a:gd name="T8" fmla="*/ 1 w 244"/>
                  <a:gd name="T9" fmla="*/ 1 h 240"/>
                  <a:gd name="T10" fmla="*/ 1 w 244"/>
                  <a:gd name="T11" fmla="*/ 1 h 240"/>
                  <a:gd name="T12" fmla="*/ 1 w 244"/>
                  <a:gd name="T13" fmla="*/ 1 h 240"/>
                  <a:gd name="T14" fmla="*/ 1 w 244"/>
                  <a:gd name="T15" fmla="*/ 0 h 240"/>
                  <a:gd name="T16" fmla="*/ 1 w 244"/>
                  <a:gd name="T17" fmla="*/ 1 h 240"/>
                  <a:gd name="T18" fmla="*/ 1 w 244"/>
                  <a:gd name="T19" fmla="*/ 1 h 240"/>
                  <a:gd name="T20" fmla="*/ 1 w 244"/>
                  <a:gd name="T21" fmla="*/ 1 h 240"/>
                  <a:gd name="T22" fmla="*/ 1 w 244"/>
                  <a:gd name="T23" fmla="*/ 1 h 240"/>
                  <a:gd name="T24" fmla="*/ 1 w 244"/>
                  <a:gd name="T25" fmla="*/ 1 h 240"/>
                  <a:gd name="T26" fmla="*/ 1 w 244"/>
                  <a:gd name="T27" fmla="*/ 1 h 240"/>
                  <a:gd name="T28" fmla="*/ 1 w 244"/>
                  <a:gd name="T29" fmla="*/ 1 h 240"/>
                  <a:gd name="T30" fmla="*/ 1 w 244"/>
                  <a:gd name="T31" fmla="*/ 1 h 240"/>
                  <a:gd name="T32" fmla="*/ 1 w 244"/>
                  <a:gd name="T33" fmla="*/ 1 h 240"/>
                  <a:gd name="T34" fmla="*/ 1 w 244"/>
                  <a:gd name="T35" fmla="*/ 1 h 240"/>
                  <a:gd name="T36" fmla="*/ 1 w 244"/>
                  <a:gd name="T37" fmla="*/ 1 h 240"/>
                  <a:gd name="T38" fmla="*/ 1 w 244"/>
                  <a:gd name="T39" fmla="*/ 1 h 240"/>
                  <a:gd name="T40" fmla="*/ 1 w 244"/>
                  <a:gd name="T41" fmla="*/ 1 h 240"/>
                  <a:gd name="T42" fmla="*/ 1 w 244"/>
                  <a:gd name="T43" fmla="*/ 1 h 240"/>
                  <a:gd name="T44" fmla="*/ 1 w 244"/>
                  <a:gd name="T45" fmla="*/ 1 h 240"/>
                  <a:gd name="T46" fmla="*/ 1 w 244"/>
                  <a:gd name="T47" fmla="*/ 1 h 240"/>
                  <a:gd name="T48" fmla="*/ 0 w 244"/>
                  <a:gd name="T49" fmla="*/ 1 h 240"/>
                  <a:gd name="T50" fmla="*/ 1 w 244"/>
                  <a:gd name="T51" fmla="*/ 1 h 240"/>
                  <a:gd name="T52" fmla="*/ 1 w 244"/>
                  <a:gd name="T53" fmla="*/ 1 h 240"/>
                  <a:gd name="T54" fmla="*/ 1 w 244"/>
                  <a:gd name="T55" fmla="*/ 1 h 240"/>
                  <a:gd name="T56" fmla="*/ 1 w 244"/>
                  <a:gd name="T57" fmla="*/ 1 h 240"/>
                  <a:gd name="T58" fmla="*/ 1 w 244"/>
                  <a:gd name="T59" fmla="*/ 1 h 240"/>
                  <a:gd name="T60" fmla="*/ 1 w 244"/>
                  <a:gd name="T61" fmla="*/ 1 h 240"/>
                  <a:gd name="T62" fmla="*/ 1 w 244"/>
                  <a:gd name="T63" fmla="*/ 1 h 240"/>
                  <a:gd name="T64" fmla="*/ 1 w 244"/>
                  <a:gd name="T65" fmla="*/ 1 h 240"/>
                  <a:gd name="T66" fmla="*/ 1 w 244"/>
                  <a:gd name="T67" fmla="*/ 1 h 240"/>
                  <a:gd name="T68" fmla="*/ 1 w 244"/>
                  <a:gd name="T69" fmla="*/ 1 h 240"/>
                  <a:gd name="T70" fmla="*/ 1 w 244"/>
                  <a:gd name="T71" fmla="*/ 1 h 240"/>
                  <a:gd name="T72" fmla="*/ 1 w 244"/>
                  <a:gd name="T73" fmla="*/ 1 h 240"/>
                  <a:gd name="T74" fmla="*/ 1 w 244"/>
                  <a:gd name="T75" fmla="*/ 1 h 240"/>
                  <a:gd name="T76" fmla="*/ 1 w 244"/>
                  <a:gd name="T77" fmla="*/ 1 h 240"/>
                  <a:gd name="T78" fmla="*/ 1 w 244"/>
                  <a:gd name="T79" fmla="*/ 1 h 240"/>
                  <a:gd name="T80" fmla="*/ 1 w 244"/>
                  <a:gd name="T81" fmla="*/ 1 h 240"/>
                  <a:gd name="T82" fmla="*/ 1 w 244"/>
                  <a:gd name="T83" fmla="*/ 1 h 240"/>
                  <a:gd name="T84" fmla="*/ 1 w 244"/>
                  <a:gd name="T85" fmla="*/ 1 h 240"/>
                  <a:gd name="T86" fmla="*/ 1 w 244"/>
                  <a:gd name="T87" fmla="*/ 1 h 240"/>
                  <a:gd name="T88" fmla="*/ 1 w 244"/>
                  <a:gd name="T89" fmla="*/ 1 h 240"/>
                  <a:gd name="T90" fmla="*/ 1 w 244"/>
                  <a:gd name="T91" fmla="*/ 1 h 240"/>
                  <a:gd name="T92" fmla="*/ 1 w 244"/>
                  <a:gd name="T93" fmla="*/ 1 h 240"/>
                  <a:gd name="T94" fmla="*/ 1 w 244"/>
                  <a:gd name="T95" fmla="*/ 1 h 240"/>
                  <a:gd name="T96" fmla="*/ 1 w 244"/>
                  <a:gd name="T97" fmla="*/ 1 h 240"/>
                  <a:gd name="T98" fmla="*/ 1 w 244"/>
                  <a:gd name="T99" fmla="*/ 1 h 240"/>
                  <a:gd name="T100" fmla="*/ 1 w 244"/>
                  <a:gd name="T101" fmla="*/ 1 h 240"/>
                  <a:gd name="T102" fmla="*/ 1 w 244"/>
                  <a:gd name="T103" fmla="*/ 1 h 240"/>
                  <a:gd name="T104" fmla="*/ 1 w 244"/>
                  <a:gd name="T105" fmla="*/ 1 h 240"/>
                  <a:gd name="T106" fmla="*/ 1 w 244"/>
                  <a:gd name="T107" fmla="*/ 1 h 240"/>
                  <a:gd name="T108" fmla="*/ 1 w 244"/>
                  <a:gd name="T109" fmla="*/ 1 h 240"/>
                  <a:gd name="T110" fmla="*/ 1 w 244"/>
                  <a:gd name="T111" fmla="*/ 1 h 240"/>
                  <a:gd name="T112" fmla="*/ 1 w 244"/>
                  <a:gd name="T113" fmla="*/ 1 h 24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44"/>
                  <a:gd name="T172" fmla="*/ 0 h 240"/>
                  <a:gd name="T173" fmla="*/ 244 w 244"/>
                  <a:gd name="T174" fmla="*/ 240 h 24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44" h="240">
                    <a:moveTo>
                      <a:pt x="244" y="123"/>
                    </a:moveTo>
                    <a:lnTo>
                      <a:pt x="244" y="117"/>
                    </a:lnTo>
                    <a:lnTo>
                      <a:pt x="243" y="101"/>
                    </a:lnTo>
                    <a:lnTo>
                      <a:pt x="241" y="78"/>
                    </a:lnTo>
                    <a:lnTo>
                      <a:pt x="236" y="53"/>
                    </a:lnTo>
                    <a:lnTo>
                      <a:pt x="228" y="30"/>
                    </a:lnTo>
                    <a:lnTo>
                      <a:pt x="218" y="10"/>
                    </a:lnTo>
                    <a:lnTo>
                      <a:pt x="204" y="0"/>
                    </a:lnTo>
                    <a:lnTo>
                      <a:pt x="186" y="1"/>
                    </a:lnTo>
                    <a:lnTo>
                      <a:pt x="174" y="8"/>
                    </a:lnTo>
                    <a:lnTo>
                      <a:pt x="163" y="18"/>
                    </a:lnTo>
                    <a:lnTo>
                      <a:pt x="149" y="32"/>
                    </a:lnTo>
                    <a:lnTo>
                      <a:pt x="134" y="48"/>
                    </a:lnTo>
                    <a:lnTo>
                      <a:pt x="119" y="67"/>
                    </a:lnTo>
                    <a:lnTo>
                      <a:pt x="103" y="87"/>
                    </a:lnTo>
                    <a:lnTo>
                      <a:pt x="88" y="108"/>
                    </a:lnTo>
                    <a:lnTo>
                      <a:pt x="73" y="129"/>
                    </a:lnTo>
                    <a:lnTo>
                      <a:pt x="58" y="151"/>
                    </a:lnTo>
                    <a:lnTo>
                      <a:pt x="45" y="170"/>
                    </a:lnTo>
                    <a:lnTo>
                      <a:pt x="32" y="190"/>
                    </a:lnTo>
                    <a:lnTo>
                      <a:pt x="22" y="206"/>
                    </a:lnTo>
                    <a:lnTo>
                      <a:pt x="13" y="221"/>
                    </a:lnTo>
                    <a:lnTo>
                      <a:pt x="6" y="231"/>
                    </a:lnTo>
                    <a:lnTo>
                      <a:pt x="1" y="238"/>
                    </a:lnTo>
                    <a:lnTo>
                      <a:pt x="0" y="240"/>
                    </a:lnTo>
                    <a:lnTo>
                      <a:pt x="6" y="234"/>
                    </a:lnTo>
                    <a:lnTo>
                      <a:pt x="22" y="215"/>
                    </a:lnTo>
                    <a:lnTo>
                      <a:pt x="44" y="190"/>
                    </a:lnTo>
                    <a:lnTo>
                      <a:pt x="72" y="161"/>
                    </a:lnTo>
                    <a:lnTo>
                      <a:pt x="100" y="133"/>
                    </a:lnTo>
                    <a:lnTo>
                      <a:pt x="128" y="110"/>
                    </a:lnTo>
                    <a:lnTo>
                      <a:pt x="152" y="94"/>
                    </a:lnTo>
                    <a:lnTo>
                      <a:pt x="169" y="92"/>
                    </a:lnTo>
                    <a:lnTo>
                      <a:pt x="183" y="98"/>
                    </a:lnTo>
                    <a:lnTo>
                      <a:pt x="195" y="106"/>
                    </a:lnTo>
                    <a:lnTo>
                      <a:pt x="205" y="116"/>
                    </a:lnTo>
                    <a:lnTo>
                      <a:pt x="214" y="126"/>
                    </a:lnTo>
                    <a:lnTo>
                      <a:pt x="221" y="137"/>
                    </a:lnTo>
                    <a:lnTo>
                      <a:pt x="227" y="145"/>
                    </a:lnTo>
                    <a:lnTo>
                      <a:pt x="231" y="151"/>
                    </a:lnTo>
                    <a:lnTo>
                      <a:pt x="232" y="153"/>
                    </a:lnTo>
                    <a:lnTo>
                      <a:pt x="231" y="148"/>
                    </a:lnTo>
                    <a:lnTo>
                      <a:pt x="226" y="134"/>
                    </a:lnTo>
                    <a:lnTo>
                      <a:pt x="219" y="117"/>
                    </a:lnTo>
                    <a:lnTo>
                      <a:pt x="210" y="98"/>
                    </a:lnTo>
                    <a:lnTo>
                      <a:pt x="199" y="79"/>
                    </a:lnTo>
                    <a:lnTo>
                      <a:pt x="186" y="65"/>
                    </a:lnTo>
                    <a:lnTo>
                      <a:pt x="171" y="58"/>
                    </a:lnTo>
                    <a:lnTo>
                      <a:pt x="153" y="62"/>
                    </a:lnTo>
                    <a:lnTo>
                      <a:pt x="156" y="58"/>
                    </a:lnTo>
                    <a:lnTo>
                      <a:pt x="160" y="50"/>
                    </a:lnTo>
                    <a:lnTo>
                      <a:pt x="168" y="42"/>
                    </a:lnTo>
                    <a:lnTo>
                      <a:pt x="180" y="38"/>
                    </a:lnTo>
                    <a:lnTo>
                      <a:pt x="194" y="39"/>
                    </a:lnTo>
                    <a:lnTo>
                      <a:pt x="209" y="52"/>
                    </a:lnTo>
                    <a:lnTo>
                      <a:pt x="226" y="78"/>
                    </a:lnTo>
                    <a:lnTo>
                      <a:pt x="244" y="1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24" name="Freeform 387"/>
              <p:cNvSpPr>
                <a:spLocks/>
              </p:cNvSpPr>
              <p:nvPr/>
            </p:nvSpPr>
            <p:spPr bwMode="auto">
              <a:xfrm>
                <a:off x="4639" y="3031"/>
                <a:ext cx="59" cy="158"/>
              </a:xfrm>
              <a:custGeom>
                <a:avLst/>
                <a:gdLst>
                  <a:gd name="T0" fmla="*/ 1 w 118"/>
                  <a:gd name="T1" fmla="*/ 1 h 316"/>
                  <a:gd name="T2" fmla="*/ 1 w 118"/>
                  <a:gd name="T3" fmla="*/ 1 h 316"/>
                  <a:gd name="T4" fmla="*/ 1 w 118"/>
                  <a:gd name="T5" fmla="*/ 1 h 316"/>
                  <a:gd name="T6" fmla="*/ 1 w 118"/>
                  <a:gd name="T7" fmla="*/ 1 h 316"/>
                  <a:gd name="T8" fmla="*/ 1 w 118"/>
                  <a:gd name="T9" fmla="*/ 1 h 316"/>
                  <a:gd name="T10" fmla="*/ 1 w 118"/>
                  <a:gd name="T11" fmla="*/ 1 h 316"/>
                  <a:gd name="T12" fmla="*/ 1 w 118"/>
                  <a:gd name="T13" fmla="*/ 1 h 316"/>
                  <a:gd name="T14" fmla="*/ 1 w 118"/>
                  <a:gd name="T15" fmla="*/ 1 h 316"/>
                  <a:gd name="T16" fmla="*/ 1 w 118"/>
                  <a:gd name="T17" fmla="*/ 0 h 316"/>
                  <a:gd name="T18" fmla="*/ 1 w 118"/>
                  <a:gd name="T19" fmla="*/ 1 h 316"/>
                  <a:gd name="T20" fmla="*/ 1 w 118"/>
                  <a:gd name="T21" fmla="*/ 1 h 316"/>
                  <a:gd name="T22" fmla="*/ 1 w 118"/>
                  <a:gd name="T23" fmla="*/ 1 h 316"/>
                  <a:gd name="T24" fmla="*/ 1 w 118"/>
                  <a:gd name="T25" fmla="*/ 1 h 316"/>
                  <a:gd name="T26" fmla="*/ 1 w 118"/>
                  <a:gd name="T27" fmla="*/ 1 h 316"/>
                  <a:gd name="T28" fmla="*/ 1 w 118"/>
                  <a:gd name="T29" fmla="*/ 1 h 316"/>
                  <a:gd name="T30" fmla="*/ 1 w 118"/>
                  <a:gd name="T31" fmla="*/ 1 h 316"/>
                  <a:gd name="T32" fmla="*/ 1 w 118"/>
                  <a:gd name="T33" fmla="*/ 1 h 316"/>
                  <a:gd name="T34" fmla="*/ 1 w 118"/>
                  <a:gd name="T35" fmla="*/ 1 h 316"/>
                  <a:gd name="T36" fmla="*/ 0 w 118"/>
                  <a:gd name="T37" fmla="*/ 1 h 316"/>
                  <a:gd name="T38" fmla="*/ 1 w 118"/>
                  <a:gd name="T39" fmla="*/ 1 h 3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18"/>
                  <a:gd name="T61" fmla="*/ 0 h 316"/>
                  <a:gd name="T62" fmla="*/ 118 w 118"/>
                  <a:gd name="T63" fmla="*/ 316 h 3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18" h="316">
                    <a:moveTo>
                      <a:pt x="2" y="266"/>
                    </a:moveTo>
                    <a:lnTo>
                      <a:pt x="5" y="255"/>
                    </a:lnTo>
                    <a:lnTo>
                      <a:pt x="15" y="226"/>
                    </a:lnTo>
                    <a:lnTo>
                      <a:pt x="30" y="186"/>
                    </a:lnTo>
                    <a:lnTo>
                      <a:pt x="49" y="139"/>
                    </a:lnTo>
                    <a:lnTo>
                      <a:pt x="68" y="92"/>
                    </a:lnTo>
                    <a:lnTo>
                      <a:pt x="88" y="48"/>
                    </a:lnTo>
                    <a:lnTo>
                      <a:pt x="104" y="16"/>
                    </a:lnTo>
                    <a:lnTo>
                      <a:pt x="118" y="0"/>
                    </a:lnTo>
                    <a:lnTo>
                      <a:pt x="117" y="5"/>
                    </a:lnTo>
                    <a:lnTo>
                      <a:pt x="113" y="21"/>
                    </a:lnTo>
                    <a:lnTo>
                      <a:pt x="109" y="44"/>
                    </a:lnTo>
                    <a:lnTo>
                      <a:pt x="103" y="73"/>
                    </a:lnTo>
                    <a:lnTo>
                      <a:pt x="96" y="106"/>
                    </a:lnTo>
                    <a:lnTo>
                      <a:pt x="87" y="137"/>
                    </a:lnTo>
                    <a:lnTo>
                      <a:pt x="79" y="167"/>
                    </a:lnTo>
                    <a:lnTo>
                      <a:pt x="70" y="192"/>
                    </a:lnTo>
                    <a:lnTo>
                      <a:pt x="81" y="120"/>
                    </a:lnTo>
                    <a:lnTo>
                      <a:pt x="0" y="316"/>
                    </a:lnTo>
                    <a:lnTo>
                      <a:pt x="2" y="2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25" name="Freeform 388"/>
              <p:cNvSpPr>
                <a:spLocks/>
              </p:cNvSpPr>
              <p:nvPr/>
            </p:nvSpPr>
            <p:spPr bwMode="auto">
              <a:xfrm>
                <a:off x="4635" y="3244"/>
                <a:ext cx="8" cy="10"/>
              </a:xfrm>
              <a:custGeom>
                <a:avLst/>
                <a:gdLst>
                  <a:gd name="T0" fmla="*/ 0 w 17"/>
                  <a:gd name="T1" fmla="*/ 0 h 19"/>
                  <a:gd name="T2" fmla="*/ 0 w 17"/>
                  <a:gd name="T3" fmla="*/ 1 h 19"/>
                  <a:gd name="T4" fmla="*/ 0 w 17"/>
                  <a:gd name="T5" fmla="*/ 1 h 19"/>
                  <a:gd name="T6" fmla="*/ 0 w 17"/>
                  <a:gd name="T7" fmla="*/ 1 h 19"/>
                  <a:gd name="T8" fmla="*/ 0 w 17"/>
                  <a:gd name="T9" fmla="*/ 0 h 19"/>
                  <a:gd name="T10" fmla="*/ 0 60000 65536"/>
                  <a:gd name="T11" fmla="*/ 0 60000 65536"/>
                  <a:gd name="T12" fmla="*/ 0 60000 65536"/>
                  <a:gd name="T13" fmla="*/ 0 60000 65536"/>
                  <a:gd name="T14" fmla="*/ 0 60000 65536"/>
                  <a:gd name="T15" fmla="*/ 0 w 17"/>
                  <a:gd name="T16" fmla="*/ 0 h 19"/>
                  <a:gd name="T17" fmla="*/ 17 w 17"/>
                  <a:gd name="T18" fmla="*/ 19 h 19"/>
                </a:gdLst>
                <a:ahLst/>
                <a:cxnLst>
                  <a:cxn ang="T10">
                    <a:pos x="T0" y="T1"/>
                  </a:cxn>
                  <a:cxn ang="T11">
                    <a:pos x="T2" y="T3"/>
                  </a:cxn>
                  <a:cxn ang="T12">
                    <a:pos x="T4" y="T5"/>
                  </a:cxn>
                  <a:cxn ang="T13">
                    <a:pos x="T6" y="T7"/>
                  </a:cxn>
                  <a:cxn ang="T14">
                    <a:pos x="T8" y="T9"/>
                  </a:cxn>
                </a:cxnLst>
                <a:rect l="T15" t="T16" r="T17" b="T18"/>
                <a:pathLst>
                  <a:path w="17" h="19">
                    <a:moveTo>
                      <a:pt x="4" y="0"/>
                    </a:moveTo>
                    <a:lnTo>
                      <a:pt x="0" y="19"/>
                    </a:lnTo>
                    <a:lnTo>
                      <a:pt x="14" y="19"/>
                    </a:lnTo>
                    <a:lnTo>
                      <a:pt x="17" y="3"/>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26" name="Freeform 389"/>
              <p:cNvSpPr>
                <a:spLocks/>
              </p:cNvSpPr>
              <p:nvPr/>
            </p:nvSpPr>
            <p:spPr bwMode="auto">
              <a:xfrm>
                <a:off x="4654" y="3243"/>
                <a:ext cx="9" cy="10"/>
              </a:xfrm>
              <a:custGeom>
                <a:avLst/>
                <a:gdLst>
                  <a:gd name="T0" fmla="*/ 1 w 18"/>
                  <a:gd name="T1" fmla="*/ 0 h 19"/>
                  <a:gd name="T2" fmla="*/ 0 w 18"/>
                  <a:gd name="T3" fmla="*/ 1 h 19"/>
                  <a:gd name="T4" fmla="*/ 1 w 18"/>
                  <a:gd name="T5" fmla="*/ 1 h 19"/>
                  <a:gd name="T6" fmla="*/ 1 w 18"/>
                  <a:gd name="T7" fmla="*/ 1 h 19"/>
                  <a:gd name="T8" fmla="*/ 1 w 18"/>
                  <a:gd name="T9" fmla="*/ 0 h 19"/>
                  <a:gd name="T10" fmla="*/ 0 60000 65536"/>
                  <a:gd name="T11" fmla="*/ 0 60000 65536"/>
                  <a:gd name="T12" fmla="*/ 0 60000 65536"/>
                  <a:gd name="T13" fmla="*/ 0 60000 65536"/>
                  <a:gd name="T14" fmla="*/ 0 60000 65536"/>
                  <a:gd name="T15" fmla="*/ 0 w 18"/>
                  <a:gd name="T16" fmla="*/ 0 h 19"/>
                  <a:gd name="T17" fmla="*/ 18 w 18"/>
                  <a:gd name="T18" fmla="*/ 19 h 19"/>
                </a:gdLst>
                <a:ahLst/>
                <a:cxnLst>
                  <a:cxn ang="T10">
                    <a:pos x="T0" y="T1"/>
                  </a:cxn>
                  <a:cxn ang="T11">
                    <a:pos x="T2" y="T3"/>
                  </a:cxn>
                  <a:cxn ang="T12">
                    <a:pos x="T4" y="T5"/>
                  </a:cxn>
                  <a:cxn ang="T13">
                    <a:pos x="T6" y="T7"/>
                  </a:cxn>
                  <a:cxn ang="T14">
                    <a:pos x="T8" y="T9"/>
                  </a:cxn>
                </a:cxnLst>
                <a:rect l="T15" t="T16" r="T17" b="T18"/>
                <a:pathLst>
                  <a:path w="18" h="19">
                    <a:moveTo>
                      <a:pt x="4" y="0"/>
                    </a:moveTo>
                    <a:lnTo>
                      <a:pt x="0" y="19"/>
                    </a:lnTo>
                    <a:lnTo>
                      <a:pt x="14" y="19"/>
                    </a:lnTo>
                    <a:lnTo>
                      <a:pt x="18" y="3"/>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27" name="Freeform 390"/>
              <p:cNvSpPr>
                <a:spLocks/>
              </p:cNvSpPr>
              <p:nvPr/>
            </p:nvSpPr>
            <p:spPr bwMode="auto">
              <a:xfrm>
                <a:off x="4641" y="3227"/>
                <a:ext cx="9" cy="9"/>
              </a:xfrm>
              <a:custGeom>
                <a:avLst/>
                <a:gdLst>
                  <a:gd name="T0" fmla="*/ 1 w 17"/>
                  <a:gd name="T1" fmla="*/ 0 h 20"/>
                  <a:gd name="T2" fmla="*/ 0 w 17"/>
                  <a:gd name="T3" fmla="*/ 0 h 20"/>
                  <a:gd name="T4" fmla="*/ 1 w 17"/>
                  <a:gd name="T5" fmla="*/ 0 h 20"/>
                  <a:gd name="T6" fmla="*/ 1 w 17"/>
                  <a:gd name="T7" fmla="*/ 0 h 20"/>
                  <a:gd name="T8" fmla="*/ 1 w 17"/>
                  <a:gd name="T9" fmla="*/ 0 h 20"/>
                  <a:gd name="T10" fmla="*/ 0 60000 65536"/>
                  <a:gd name="T11" fmla="*/ 0 60000 65536"/>
                  <a:gd name="T12" fmla="*/ 0 60000 65536"/>
                  <a:gd name="T13" fmla="*/ 0 60000 65536"/>
                  <a:gd name="T14" fmla="*/ 0 60000 65536"/>
                  <a:gd name="T15" fmla="*/ 0 w 17"/>
                  <a:gd name="T16" fmla="*/ 0 h 20"/>
                  <a:gd name="T17" fmla="*/ 17 w 17"/>
                  <a:gd name="T18" fmla="*/ 20 h 20"/>
                </a:gdLst>
                <a:ahLst/>
                <a:cxnLst>
                  <a:cxn ang="T10">
                    <a:pos x="T0" y="T1"/>
                  </a:cxn>
                  <a:cxn ang="T11">
                    <a:pos x="T2" y="T3"/>
                  </a:cxn>
                  <a:cxn ang="T12">
                    <a:pos x="T4" y="T5"/>
                  </a:cxn>
                  <a:cxn ang="T13">
                    <a:pos x="T6" y="T7"/>
                  </a:cxn>
                  <a:cxn ang="T14">
                    <a:pos x="T8" y="T9"/>
                  </a:cxn>
                </a:cxnLst>
                <a:rect l="T15" t="T16" r="T17" b="T18"/>
                <a:pathLst>
                  <a:path w="17" h="20">
                    <a:moveTo>
                      <a:pt x="3" y="0"/>
                    </a:moveTo>
                    <a:lnTo>
                      <a:pt x="0" y="20"/>
                    </a:lnTo>
                    <a:lnTo>
                      <a:pt x="13" y="20"/>
                    </a:lnTo>
                    <a:lnTo>
                      <a:pt x="17" y="3"/>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28" name="Freeform 391"/>
              <p:cNvSpPr>
                <a:spLocks/>
              </p:cNvSpPr>
              <p:nvPr/>
            </p:nvSpPr>
            <p:spPr bwMode="auto">
              <a:xfrm>
                <a:off x="4628" y="3261"/>
                <a:ext cx="9" cy="10"/>
              </a:xfrm>
              <a:custGeom>
                <a:avLst/>
                <a:gdLst>
                  <a:gd name="T0" fmla="*/ 1 w 17"/>
                  <a:gd name="T1" fmla="*/ 0 h 20"/>
                  <a:gd name="T2" fmla="*/ 0 w 17"/>
                  <a:gd name="T3" fmla="*/ 1 h 20"/>
                  <a:gd name="T4" fmla="*/ 1 w 17"/>
                  <a:gd name="T5" fmla="*/ 1 h 20"/>
                  <a:gd name="T6" fmla="*/ 1 w 17"/>
                  <a:gd name="T7" fmla="*/ 1 h 20"/>
                  <a:gd name="T8" fmla="*/ 1 w 17"/>
                  <a:gd name="T9" fmla="*/ 0 h 20"/>
                  <a:gd name="T10" fmla="*/ 0 60000 65536"/>
                  <a:gd name="T11" fmla="*/ 0 60000 65536"/>
                  <a:gd name="T12" fmla="*/ 0 60000 65536"/>
                  <a:gd name="T13" fmla="*/ 0 60000 65536"/>
                  <a:gd name="T14" fmla="*/ 0 60000 65536"/>
                  <a:gd name="T15" fmla="*/ 0 w 17"/>
                  <a:gd name="T16" fmla="*/ 0 h 20"/>
                  <a:gd name="T17" fmla="*/ 17 w 17"/>
                  <a:gd name="T18" fmla="*/ 20 h 20"/>
                </a:gdLst>
                <a:ahLst/>
                <a:cxnLst>
                  <a:cxn ang="T10">
                    <a:pos x="T0" y="T1"/>
                  </a:cxn>
                  <a:cxn ang="T11">
                    <a:pos x="T2" y="T3"/>
                  </a:cxn>
                  <a:cxn ang="T12">
                    <a:pos x="T4" y="T5"/>
                  </a:cxn>
                  <a:cxn ang="T13">
                    <a:pos x="T6" y="T7"/>
                  </a:cxn>
                  <a:cxn ang="T14">
                    <a:pos x="T8" y="T9"/>
                  </a:cxn>
                </a:cxnLst>
                <a:rect l="T15" t="T16" r="T17" b="T18"/>
                <a:pathLst>
                  <a:path w="17" h="20">
                    <a:moveTo>
                      <a:pt x="4" y="0"/>
                    </a:moveTo>
                    <a:lnTo>
                      <a:pt x="0" y="20"/>
                    </a:lnTo>
                    <a:lnTo>
                      <a:pt x="13" y="20"/>
                    </a:lnTo>
                    <a:lnTo>
                      <a:pt x="17" y="3"/>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29" name="Freeform 392"/>
              <p:cNvSpPr>
                <a:spLocks/>
              </p:cNvSpPr>
              <p:nvPr/>
            </p:nvSpPr>
            <p:spPr bwMode="auto">
              <a:xfrm>
                <a:off x="4644" y="3261"/>
                <a:ext cx="9" cy="9"/>
              </a:xfrm>
              <a:custGeom>
                <a:avLst/>
                <a:gdLst>
                  <a:gd name="T0" fmla="*/ 1 w 17"/>
                  <a:gd name="T1" fmla="*/ 0 h 20"/>
                  <a:gd name="T2" fmla="*/ 0 w 17"/>
                  <a:gd name="T3" fmla="*/ 0 h 20"/>
                  <a:gd name="T4" fmla="*/ 1 w 17"/>
                  <a:gd name="T5" fmla="*/ 0 h 20"/>
                  <a:gd name="T6" fmla="*/ 1 w 17"/>
                  <a:gd name="T7" fmla="*/ 0 h 20"/>
                  <a:gd name="T8" fmla="*/ 1 w 17"/>
                  <a:gd name="T9" fmla="*/ 0 h 20"/>
                  <a:gd name="T10" fmla="*/ 0 60000 65536"/>
                  <a:gd name="T11" fmla="*/ 0 60000 65536"/>
                  <a:gd name="T12" fmla="*/ 0 60000 65536"/>
                  <a:gd name="T13" fmla="*/ 0 60000 65536"/>
                  <a:gd name="T14" fmla="*/ 0 60000 65536"/>
                  <a:gd name="T15" fmla="*/ 0 w 17"/>
                  <a:gd name="T16" fmla="*/ 0 h 20"/>
                  <a:gd name="T17" fmla="*/ 17 w 17"/>
                  <a:gd name="T18" fmla="*/ 20 h 20"/>
                </a:gdLst>
                <a:ahLst/>
                <a:cxnLst>
                  <a:cxn ang="T10">
                    <a:pos x="T0" y="T1"/>
                  </a:cxn>
                  <a:cxn ang="T11">
                    <a:pos x="T2" y="T3"/>
                  </a:cxn>
                  <a:cxn ang="T12">
                    <a:pos x="T4" y="T5"/>
                  </a:cxn>
                  <a:cxn ang="T13">
                    <a:pos x="T6" y="T7"/>
                  </a:cxn>
                  <a:cxn ang="T14">
                    <a:pos x="T8" y="T9"/>
                  </a:cxn>
                </a:cxnLst>
                <a:rect l="T15" t="T16" r="T17" b="T18"/>
                <a:pathLst>
                  <a:path w="17" h="20">
                    <a:moveTo>
                      <a:pt x="3" y="0"/>
                    </a:moveTo>
                    <a:lnTo>
                      <a:pt x="0" y="19"/>
                    </a:lnTo>
                    <a:lnTo>
                      <a:pt x="12" y="20"/>
                    </a:lnTo>
                    <a:lnTo>
                      <a:pt x="17" y="3"/>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30" name="Freeform 393"/>
              <p:cNvSpPr>
                <a:spLocks/>
              </p:cNvSpPr>
              <p:nvPr/>
            </p:nvSpPr>
            <p:spPr bwMode="auto">
              <a:xfrm>
                <a:off x="4661" y="3260"/>
                <a:ext cx="9" cy="10"/>
              </a:xfrm>
              <a:custGeom>
                <a:avLst/>
                <a:gdLst>
                  <a:gd name="T0" fmla="*/ 1 w 17"/>
                  <a:gd name="T1" fmla="*/ 0 h 20"/>
                  <a:gd name="T2" fmla="*/ 0 w 17"/>
                  <a:gd name="T3" fmla="*/ 1 h 20"/>
                  <a:gd name="T4" fmla="*/ 1 w 17"/>
                  <a:gd name="T5" fmla="*/ 1 h 20"/>
                  <a:gd name="T6" fmla="*/ 1 w 17"/>
                  <a:gd name="T7" fmla="*/ 1 h 20"/>
                  <a:gd name="T8" fmla="*/ 1 w 17"/>
                  <a:gd name="T9" fmla="*/ 0 h 20"/>
                  <a:gd name="T10" fmla="*/ 0 60000 65536"/>
                  <a:gd name="T11" fmla="*/ 0 60000 65536"/>
                  <a:gd name="T12" fmla="*/ 0 60000 65536"/>
                  <a:gd name="T13" fmla="*/ 0 60000 65536"/>
                  <a:gd name="T14" fmla="*/ 0 60000 65536"/>
                  <a:gd name="T15" fmla="*/ 0 w 17"/>
                  <a:gd name="T16" fmla="*/ 0 h 20"/>
                  <a:gd name="T17" fmla="*/ 17 w 17"/>
                  <a:gd name="T18" fmla="*/ 20 h 20"/>
                </a:gdLst>
                <a:ahLst/>
                <a:cxnLst>
                  <a:cxn ang="T10">
                    <a:pos x="T0" y="T1"/>
                  </a:cxn>
                  <a:cxn ang="T11">
                    <a:pos x="T2" y="T3"/>
                  </a:cxn>
                  <a:cxn ang="T12">
                    <a:pos x="T4" y="T5"/>
                  </a:cxn>
                  <a:cxn ang="T13">
                    <a:pos x="T6" y="T7"/>
                  </a:cxn>
                  <a:cxn ang="T14">
                    <a:pos x="T8" y="T9"/>
                  </a:cxn>
                </a:cxnLst>
                <a:rect l="T15" t="T16" r="T17" b="T18"/>
                <a:pathLst>
                  <a:path w="17" h="20">
                    <a:moveTo>
                      <a:pt x="4" y="0"/>
                    </a:moveTo>
                    <a:lnTo>
                      <a:pt x="0" y="20"/>
                    </a:lnTo>
                    <a:lnTo>
                      <a:pt x="14" y="20"/>
                    </a:lnTo>
                    <a:lnTo>
                      <a:pt x="17"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31" name="Freeform 394"/>
              <p:cNvSpPr>
                <a:spLocks/>
              </p:cNvSpPr>
              <p:nvPr/>
            </p:nvSpPr>
            <p:spPr bwMode="auto">
              <a:xfrm>
                <a:off x="4644" y="3278"/>
                <a:ext cx="9" cy="10"/>
              </a:xfrm>
              <a:custGeom>
                <a:avLst/>
                <a:gdLst>
                  <a:gd name="T0" fmla="*/ 1 w 17"/>
                  <a:gd name="T1" fmla="*/ 0 h 19"/>
                  <a:gd name="T2" fmla="*/ 0 w 17"/>
                  <a:gd name="T3" fmla="*/ 1 h 19"/>
                  <a:gd name="T4" fmla="*/ 1 w 17"/>
                  <a:gd name="T5" fmla="*/ 1 h 19"/>
                  <a:gd name="T6" fmla="*/ 1 w 17"/>
                  <a:gd name="T7" fmla="*/ 1 h 19"/>
                  <a:gd name="T8" fmla="*/ 1 w 17"/>
                  <a:gd name="T9" fmla="*/ 0 h 19"/>
                  <a:gd name="T10" fmla="*/ 0 60000 65536"/>
                  <a:gd name="T11" fmla="*/ 0 60000 65536"/>
                  <a:gd name="T12" fmla="*/ 0 60000 65536"/>
                  <a:gd name="T13" fmla="*/ 0 60000 65536"/>
                  <a:gd name="T14" fmla="*/ 0 60000 65536"/>
                  <a:gd name="T15" fmla="*/ 0 w 17"/>
                  <a:gd name="T16" fmla="*/ 0 h 19"/>
                  <a:gd name="T17" fmla="*/ 17 w 17"/>
                  <a:gd name="T18" fmla="*/ 19 h 19"/>
                </a:gdLst>
                <a:ahLst/>
                <a:cxnLst>
                  <a:cxn ang="T10">
                    <a:pos x="T0" y="T1"/>
                  </a:cxn>
                  <a:cxn ang="T11">
                    <a:pos x="T2" y="T3"/>
                  </a:cxn>
                  <a:cxn ang="T12">
                    <a:pos x="T4" y="T5"/>
                  </a:cxn>
                  <a:cxn ang="T13">
                    <a:pos x="T6" y="T7"/>
                  </a:cxn>
                  <a:cxn ang="T14">
                    <a:pos x="T8" y="T9"/>
                  </a:cxn>
                </a:cxnLst>
                <a:rect l="T15" t="T16" r="T17" b="T18"/>
                <a:pathLst>
                  <a:path w="17" h="19">
                    <a:moveTo>
                      <a:pt x="3" y="0"/>
                    </a:moveTo>
                    <a:lnTo>
                      <a:pt x="0" y="19"/>
                    </a:lnTo>
                    <a:lnTo>
                      <a:pt x="12" y="19"/>
                    </a:lnTo>
                    <a:lnTo>
                      <a:pt x="17"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32" name="Freeform 395"/>
              <p:cNvSpPr>
                <a:spLocks/>
              </p:cNvSpPr>
              <p:nvPr/>
            </p:nvSpPr>
            <p:spPr bwMode="auto">
              <a:xfrm>
                <a:off x="4659" y="3276"/>
                <a:ext cx="9" cy="9"/>
              </a:xfrm>
              <a:custGeom>
                <a:avLst/>
                <a:gdLst>
                  <a:gd name="T0" fmla="*/ 1 w 17"/>
                  <a:gd name="T1" fmla="*/ 0 h 20"/>
                  <a:gd name="T2" fmla="*/ 0 w 17"/>
                  <a:gd name="T3" fmla="*/ 0 h 20"/>
                  <a:gd name="T4" fmla="*/ 1 w 17"/>
                  <a:gd name="T5" fmla="*/ 0 h 20"/>
                  <a:gd name="T6" fmla="*/ 1 w 17"/>
                  <a:gd name="T7" fmla="*/ 0 h 20"/>
                  <a:gd name="T8" fmla="*/ 1 w 17"/>
                  <a:gd name="T9" fmla="*/ 0 h 20"/>
                  <a:gd name="T10" fmla="*/ 0 60000 65536"/>
                  <a:gd name="T11" fmla="*/ 0 60000 65536"/>
                  <a:gd name="T12" fmla="*/ 0 60000 65536"/>
                  <a:gd name="T13" fmla="*/ 0 60000 65536"/>
                  <a:gd name="T14" fmla="*/ 0 60000 65536"/>
                  <a:gd name="T15" fmla="*/ 0 w 17"/>
                  <a:gd name="T16" fmla="*/ 0 h 20"/>
                  <a:gd name="T17" fmla="*/ 17 w 17"/>
                  <a:gd name="T18" fmla="*/ 20 h 20"/>
                </a:gdLst>
                <a:ahLst/>
                <a:cxnLst>
                  <a:cxn ang="T10">
                    <a:pos x="T0" y="T1"/>
                  </a:cxn>
                  <a:cxn ang="T11">
                    <a:pos x="T2" y="T3"/>
                  </a:cxn>
                  <a:cxn ang="T12">
                    <a:pos x="T4" y="T5"/>
                  </a:cxn>
                  <a:cxn ang="T13">
                    <a:pos x="T6" y="T7"/>
                  </a:cxn>
                  <a:cxn ang="T14">
                    <a:pos x="T8" y="T9"/>
                  </a:cxn>
                </a:cxnLst>
                <a:rect l="T15" t="T16" r="T17" b="T18"/>
                <a:pathLst>
                  <a:path w="17" h="20">
                    <a:moveTo>
                      <a:pt x="3" y="0"/>
                    </a:moveTo>
                    <a:lnTo>
                      <a:pt x="0" y="20"/>
                    </a:lnTo>
                    <a:lnTo>
                      <a:pt x="14" y="20"/>
                    </a:lnTo>
                    <a:lnTo>
                      <a:pt x="17" y="4"/>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33" name="Freeform 396"/>
              <p:cNvSpPr>
                <a:spLocks/>
              </p:cNvSpPr>
              <p:nvPr/>
            </p:nvSpPr>
            <p:spPr bwMode="auto">
              <a:xfrm>
                <a:off x="4624" y="3279"/>
                <a:ext cx="9" cy="10"/>
              </a:xfrm>
              <a:custGeom>
                <a:avLst/>
                <a:gdLst>
                  <a:gd name="T0" fmla="*/ 1 w 18"/>
                  <a:gd name="T1" fmla="*/ 0 h 20"/>
                  <a:gd name="T2" fmla="*/ 0 w 18"/>
                  <a:gd name="T3" fmla="*/ 1 h 20"/>
                  <a:gd name="T4" fmla="*/ 1 w 18"/>
                  <a:gd name="T5" fmla="*/ 1 h 20"/>
                  <a:gd name="T6" fmla="*/ 1 w 18"/>
                  <a:gd name="T7" fmla="*/ 1 h 20"/>
                  <a:gd name="T8" fmla="*/ 1 w 18"/>
                  <a:gd name="T9" fmla="*/ 0 h 20"/>
                  <a:gd name="T10" fmla="*/ 0 60000 65536"/>
                  <a:gd name="T11" fmla="*/ 0 60000 65536"/>
                  <a:gd name="T12" fmla="*/ 0 60000 65536"/>
                  <a:gd name="T13" fmla="*/ 0 60000 65536"/>
                  <a:gd name="T14" fmla="*/ 0 60000 65536"/>
                  <a:gd name="T15" fmla="*/ 0 w 18"/>
                  <a:gd name="T16" fmla="*/ 0 h 20"/>
                  <a:gd name="T17" fmla="*/ 18 w 18"/>
                  <a:gd name="T18" fmla="*/ 20 h 20"/>
                </a:gdLst>
                <a:ahLst/>
                <a:cxnLst>
                  <a:cxn ang="T10">
                    <a:pos x="T0" y="T1"/>
                  </a:cxn>
                  <a:cxn ang="T11">
                    <a:pos x="T2" y="T3"/>
                  </a:cxn>
                  <a:cxn ang="T12">
                    <a:pos x="T4" y="T5"/>
                  </a:cxn>
                  <a:cxn ang="T13">
                    <a:pos x="T6" y="T7"/>
                  </a:cxn>
                  <a:cxn ang="T14">
                    <a:pos x="T8" y="T9"/>
                  </a:cxn>
                </a:cxnLst>
                <a:rect l="T15" t="T16" r="T17" b="T18"/>
                <a:pathLst>
                  <a:path w="18" h="20">
                    <a:moveTo>
                      <a:pt x="4" y="0"/>
                    </a:moveTo>
                    <a:lnTo>
                      <a:pt x="0" y="20"/>
                    </a:lnTo>
                    <a:lnTo>
                      <a:pt x="14" y="20"/>
                    </a:lnTo>
                    <a:lnTo>
                      <a:pt x="18"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34" name="Freeform 397"/>
              <p:cNvSpPr>
                <a:spLocks/>
              </p:cNvSpPr>
              <p:nvPr/>
            </p:nvSpPr>
            <p:spPr bwMode="auto">
              <a:xfrm>
                <a:off x="4622" y="3296"/>
                <a:ext cx="9" cy="10"/>
              </a:xfrm>
              <a:custGeom>
                <a:avLst/>
                <a:gdLst>
                  <a:gd name="T0" fmla="*/ 1 w 17"/>
                  <a:gd name="T1" fmla="*/ 0 h 19"/>
                  <a:gd name="T2" fmla="*/ 0 w 17"/>
                  <a:gd name="T3" fmla="*/ 1 h 19"/>
                  <a:gd name="T4" fmla="*/ 1 w 17"/>
                  <a:gd name="T5" fmla="*/ 1 h 19"/>
                  <a:gd name="T6" fmla="*/ 1 w 17"/>
                  <a:gd name="T7" fmla="*/ 1 h 19"/>
                  <a:gd name="T8" fmla="*/ 1 w 17"/>
                  <a:gd name="T9" fmla="*/ 0 h 19"/>
                  <a:gd name="T10" fmla="*/ 0 60000 65536"/>
                  <a:gd name="T11" fmla="*/ 0 60000 65536"/>
                  <a:gd name="T12" fmla="*/ 0 60000 65536"/>
                  <a:gd name="T13" fmla="*/ 0 60000 65536"/>
                  <a:gd name="T14" fmla="*/ 0 60000 65536"/>
                  <a:gd name="T15" fmla="*/ 0 w 17"/>
                  <a:gd name="T16" fmla="*/ 0 h 19"/>
                  <a:gd name="T17" fmla="*/ 17 w 17"/>
                  <a:gd name="T18" fmla="*/ 19 h 19"/>
                </a:gdLst>
                <a:ahLst/>
                <a:cxnLst>
                  <a:cxn ang="T10">
                    <a:pos x="T0" y="T1"/>
                  </a:cxn>
                  <a:cxn ang="T11">
                    <a:pos x="T2" y="T3"/>
                  </a:cxn>
                  <a:cxn ang="T12">
                    <a:pos x="T4" y="T5"/>
                  </a:cxn>
                  <a:cxn ang="T13">
                    <a:pos x="T6" y="T7"/>
                  </a:cxn>
                  <a:cxn ang="T14">
                    <a:pos x="T8" y="T9"/>
                  </a:cxn>
                </a:cxnLst>
                <a:rect l="T15" t="T16" r="T17" b="T18"/>
                <a:pathLst>
                  <a:path w="17" h="19">
                    <a:moveTo>
                      <a:pt x="3" y="0"/>
                    </a:moveTo>
                    <a:lnTo>
                      <a:pt x="0" y="19"/>
                    </a:lnTo>
                    <a:lnTo>
                      <a:pt x="13" y="19"/>
                    </a:lnTo>
                    <a:lnTo>
                      <a:pt x="17" y="3"/>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35" name="Freeform 398"/>
              <p:cNvSpPr>
                <a:spLocks/>
              </p:cNvSpPr>
              <p:nvPr/>
            </p:nvSpPr>
            <p:spPr bwMode="auto">
              <a:xfrm>
                <a:off x="4636" y="3295"/>
                <a:ext cx="8" cy="10"/>
              </a:xfrm>
              <a:custGeom>
                <a:avLst/>
                <a:gdLst>
                  <a:gd name="T0" fmla="*/ 0 w 17"/>
                  <a:gd name="T1" fmla="*/ 0 h 20"/>
                  <a:gd name="T2" fmla="*/ 0 w 17"/>
                  <a:gd name="T3" fmla="*/ 1 h 20"/>
                  <a:gd name="T4" fmla="*/ 0 w 17"/>
                  <a:gd name="T5" fmla="*/ 1 h 20"/>
                  <a:gd name="T6" fmla="*/ 0 w 17"/>
                  <a:gd name="T7" fmla="*/ 1 h 20"/>
                  <a:gd name="T8" fmla="*/ 0 w 17"/>
                  <a:gd name="T9" fmla="*/ 0 h 20"/>
                  <a:gd name="T10" fmla="*/ 0 60000 65536"/>
                  <a:gd name="T11" fmla="*/ 0 60000 65536"/>
                  <a:gd name="T12" fmla="*/ 0 60000 65536"/>
                  <a:gd name="T13" fmla="*/ 0 60000 65536"/>
                  <a:gd name="T14" fmla="*/ 0 60000 65536"/>
                  <a:gd name="T15" fmla="*/ 0 w 17"/>
                  <a:gd name="T16" fmla="*/ 0 h 20"/>
                  <a:gd name="T17" fmla="*/ 17 w 17"/>
                  <a:gd name="T18" fmla="*/ 20 h 20"/>
                </a:gdLst>
                <a:ahLst/>
                <a:cxnLst>
                  <a:cxn ang="T10">
                    <a:pos x="T0" y="T1"/>
                  </a:cxn>
                  <a:cxn ang="T11">
                    <a:pos x="T2" y="T3"/>
                  </a:cxn>
                  <a:cxn ang="T12">
                    <a:pos x="T4" y="T5"/>
                  </a:cxn>
                  <a:cxn ang="T13">
                    <a:pos x="T6" y="T7"/>
                  </a:cxn>
                  <a:cxn ang="T14">
                    <a:pos x="T8" y="T9"/>
                  </a:cxn>
                </a:cxnLst>
                <a:rect l="T15" t="T16" r="T17" b="T18"/>
                <a:pathLst>
                  <a:path w="17" h="20">
                    <a:moveTo>
                      <a:pt x="3" y="0"/>
                    </a:moveTo>
                    <a:lnTo>
                      <a:pt x="0" y="20"/>
                    </a:lnTo>
                    <a:lnTo>
                      <a:pt x="12" y="20"/>
                    </a:lnTo>
                    <a:lnTo>
                      <a:pt x="17" y="4"/>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36" name="Freeform 399"/>
              <p:cNvSpPr>
                <a:spLocks/>
              </p:cNvSpPr>
              <p:nvPr/>
            </p:nvSpPr>
            <p:spPr bwMode="auto">
              <a:xfrm>
                <a:off x="4647" y="3294"/>
                <a:ext cx="9" cy="10"/>
              </a:xfrm>
              <a:custGeom>
                <a:avLst/>
                <a:gdLst>
                  <a:gd name="T0" fmla="*/ 1 w 17"/>
                  <a:gd name="T1" fmla="*/ 0 h 20"/>
                  <a:gd name="T2" fmla="*/ 0 w 17"/>
                  <a:gd name="T3" fmla="*/ 1 h 20"/>
                  <a:gd name="T4" fmla="*/ 1 w 17"/>
                  <a:gd name="T5" fmla="*/ 1 h 20"/>
                  <a:gd name="T6" fmla="*/ 1 w 17"/>
                  <a:gd name="T7" fmla="*/ 1 h 20"/>
                  <a:gd name="T8" fmla="*/ 1 w 17"/>
                  <a:gd name="T9" fmla="*/ 0 h 20"/>
                  <a:gd name="T10" fmla="*/ 0 60000 65536"/>
                  <a:gd name="T11" fmla="*/ 0 60000 65536"/>
                  <a:gd name="T12" fmla="*/ 0 60000 65536"/>
                  <a:gd name="T13" fmla="*/ 0 60000 65536"/>
                  <a:gd name="T14" fmla="*/ 0 60000 65536"/>
                  <a:gd name="T15" fmla="*/ 0 w 17"/>
                  <a:gd name="T16" fmla="*/ 0 h 20"/>
                  <a:gd name="T17" fmla="*/ 17 w 17"/>
                  <a:gd name="T18" fmla="*/ 20 h 20"/>
                </a:gdLst>
                <a:ahLst/>
                <a:cxnLst>
                  <a:cxn ang="T10">
                    <a:pos x="T0" y="T1"/>
                  </a:cxn>
                  <a:cxn ang="T11">
                    <a:pos x="T2" y="T3"/>
                  </a:cxn>
                  <a:cxn ang="T12">
                    <a:pos x="T4" y="T5"/>
                  </a:cxn>
                  <a:cxn ang="T13">
                    <a:pos x="T6" y="T7"/>
                  </a:cxn>
                  <a:cxn ang="T14">
                    <a:pos x="T8" y="T9"/>
                  </a:cxn>
                </a:cxnLst>
                <a:rect l="T15" t="T16" r="T17" b="T18"/>
                <a:pathLst>
                  <a:path w="17" h="20">
                    <a:moveTo>
                      <a:pt x="3" y="0"/>
                    </a:moveTo>
                    <a:lnTo>
                      <a:pt x="0" y="20"/>
                    </a:lnTo>
                    <a:lnTo>
                      <a:pt x="12" y="20"/>
                    </a:lnTo>
                    <a:lnTo>
                      <a:pt x="17"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37" name="Freeform 400"/>
              <p:cNvSpPr>
                <a:spLocks/>
              </p:cNvSpPr>
              <p:nvPr/>
            </p:nvSpPr>
            <p:spPr bwMode="auto">
              <a:xfrm>
                <a:off x="4640" y="3312"/>
                <a:ext cx="8" cy="10"/>
              </a:xfrm>
              <a:custGeom>
                <a:avLst/>
                <a:gdLst>
                  <a:gd name="T0" fmla="*/ 0 w 17"/>
                  <a:gd name="T1" fmla="*/ 0 h 19"/>
                  <a:gd name="T2" fmla="*/ 0 w 17"/>
                  <a:gd name="T3" fmla="*/ 1 h 19"/>
                  <a:gd name="T4" fmla="*/ 0 w 17"/>
                  <a:gd name="T5" fmla="*/ 1 h 19"/>
                  <a:gd name="T6" fmla="*/ 0 w 17"/>
                  <a:gd name="T7" fmla="*/ 1 h 19"/>
                  <a:gd name="T8" fmla="*/ 0 w 17"/>
                  <a:gd name="T9" fmla="*/ 0 h 19"/>
                  <a:gd name="T10" fmla="*/ 0 60000 65536"/>
                  <a:gd name="T11" fmla="*/ 0 60000 65536"/>
                  <a:gd name="T12" fmla="*/ 0 60000 65536"/>
                  <a:gd name="T13" fmla="*/ 0 60000 65536"/>
                  <a:gd name="T14" fmla="*/ 0 60000 65536"/>
                  <a:gd name="T15" fmla="*/ 0 w 17"/>
                  <a:gd name="T16" fmla="*/ 0 h 19"/>
                  <a:gd name="T17" fmla="*/ 17 w 17"/>
                  <a:gd name="T18" fmla="*/ 19 h 19"/>
                </a:gdLst>
                <a:ahLst/>
                <a:cxnLst>
                  <a:cxn ang="T10">
                    <a:pos x="T0" y="T1"/>
                  </a:cxn>
                  <a:cxn ang="T11">
                    <a:pos x="T2" y="T3"/>
                  </a:cxn>
                  <a:cxn ang="T12">
                    <a:pos x="T4" y="T5"/>
                  </a:cxn>
                  <a:cxn ang="T13">
                    <a:pos x="T6" y="T7"/>
                  </a:cxn>
                  <a:cxn ang="T14">
                    <a:pos x="T8" y="T9"/>
                  </a:cxn>
                </a:cxnLst>
                <a:rect l="T15" t="T16" r="T17" b="T18"/>
                <a:pathLst>
                  <a:path w="17" h="19">
                    <a:moveTo>
                      <a:pt x="3" y="0"/>
                    </a:moveTo>
                    <a:lnTo>
                      <a:pt x="0" y="19"/>
                    </a:lnTo>
                    <a:lnTo>
                      <a:pt x="12" y="19"/>
                    </a:lnTo>
                    <a:lnTo>
                      <a:pt x="17" y="3"/>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38" name="Freeform 401"/>
              <p:cNvSpPr>
                <a:spLocks/>
              </p:cNvSpPr>
              <p:nvPr/>
            </p:nvSpPr>
            <p:spPr bwMode="auto">
              <a:xfrm>
                <a:off x="4658" y="3311"/>
                <a:ext cx="9" cy="10"/>
              </a:xfrm>
              <a:custGeom>
                <a:avLst/>
                <a:gdLst>
                  <a:gd name="T0" fmla="*/ 1 w 18"/>
                  <a:gd name="T1" fmla="*/ 0 h 20"/>
                  <a:gd name="T2" fmla="*/ 0 w 18"/>
                  <a:gd name="T3" fmla="*/ 1 h 20"/>
                  <a:gd name="T4" fmla="*/ 1 w 18"/>
                  <a:gd name="T5" fmla="*/ 1 h 20"/>
                  <a:gd name="T6" fmla="*/ 1 w 18"/>
                  <a:gd name="T7" fmla="*/ 1 h 20"/>
                  <a:gd name="T8" fmla="*/ 1 w 18"/>
                  <a:gd name="T9" fmla="*/ 0 h 20"/>
                  <a:gd name="T10" fmla="*/ 0 60000 65536"/>
                  <a:gd name="T11" fmla="*/ 0 60000 65536"/>
                  <a:gd name="T12" fmla="*/ 0 60000 65536"/>
                  <a:gd name="T13" fmla="*/ 0 60000 65536"/>
                  <a:gd name="T14" fmla="*/ 0 60000 65536"/>
                  <a:gd name="T15" fmla="*/ 0 w 18"/>
                  <a:gd name="T16" fmla="*/ 0 h 20"/>
                  <a:gd name="T17" fmla="*/ 18 w 18"/>
                  <a:gd name="T18" fmla="*/ 20 h 20"/>
                </a:gdLst>
                <a:ahLst/>
                <a:cxnLst>
                  <a:cxn ang="T10">
                    <a:pos x="T0" y="T1"/>
                  </a:cxn>
                  <a:cxn ang="T11">
                    <a:pos x="T2" y="T3"/>
                  </a:cxn>
                  <a:cxn ang="T12">
                    <a:pos x="T4" y="T5"/>
                  </a:cxn>
                  <a:cxn ang="T13">
                    <a:pos x="T6" y="T7"/>
                  </a:cxn>
                  <a:cxn ang="T14">
                    <a:pos x="T8" y="T9"/>
                  </a:cxn>
                </a:cxnLst>
                <a:rect l="T15" t="T16" r="T17" b="T18"/>
                <a:pathLst>
                  <a:path w="18" h="20">
                    <a:moveTo>
                      <a:pt x="4" y="0"/>
                    </a:moveTo>
                    <a:lnTo>
                      <a:pt x="0" y="20"/>
                    </a:lnTo>
                    <a:lnTo>
                      <a:pt x="14" y="20"/>
                    </a:lnTo>
                    <a:lnTo>
                      <a:pt x="18"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39" name="Freeform 402"/>
              <p:cNvSpPr>
                <a:spLocks/>
              </p:cNvSpPr>
              <p:nvPr/>
            </p:nvSpPr>
            <p:spPr bwMode="auto">
              <a:xfrm>
                <a:off x="4643" y="3326"/>
                <a:ext cx="9" cy="10"/>
              </a:xfrm>
              <a:custGeom>
                <a:avLst/>
                <a:gdLst>
                  <a:gd name="T0" fmla="*/ 1 w 18"/>
                  <a:gd name="T1" fmla="*/ 0 h 19"/>
                  <a:gd name="T2" fmla="*/ 0 w 18"/>
                  <a:gd name="T3" fmla="*/ 1 h 19"/>
                  <a:gd name="T4" fmla="*/ 1 w 18"/>
                  <a:gd name="T5" fmla="*/ 1 h 19"/>
                  <a:gd name="T6" fmla="*/ 1 w 18"/>
                  <a:gd name="T7" fmla="*/ 1 h 19"/>
                  <a:gd name="T8" fmla="*/ 1 w 18"/>
                  <a:gd name="T9" fmla="*/ 0 h 19"/>
                  <a:gd name="T10" fmla="*/ 0 60000 65536"/>
                  <a:gd name="T11" fmla="*/ 0 60000 65536"/>
                  <a:gd name="T12" fmla="*/ 0 60000 65536"/>
                  <a:gd name="T13" fmla="*/ 0 60000 65536"/>
                  <a:gd name="T14" fmla="*/ 0 60000 65536"/>
                  <a:gd name="T15" fmla="*/ 0 w 18"/>
                  <a:gd name="T16" fmla="*/ 0 h 19"/>
                  <a:gd name="T17" fmla="*/ 18 w 18"/>
                  <a:gd name="T18" fmla="*/ 19 h 19"/>
                </a:gdLst>
                <a:ahLst/>
                <a:cxnLst>
                  <a:cxn ang="T10">
                    <a:pos x="T0" y="T1"/>
                  </a:cxn>
                  <a:cxn ang="T11">
                    <a:pos x="T2" y="T3"/>
                  </a:cxn>
                  <a:cxn ang="T12">
                    <a:pos x="T4" y="T5"/>
                  </a:cxn>
                  <a:cxn ang="T13">
                    <a:pos x="T6" y="T7"/>
                  </a:cxn>
                  <a:cxn ang="T14">
                    <a:pos x="T8" y="T9"/>
                  </a:cxn>
                </a:cxnLst>
                <a:rect l="T15" t="T16" r="T17" b="T18"/>
                <a:pathLst>
                  <a:path w="18" h="19">
                    <a:moveTo>
                      <a:pt x="4" y="0"/>
                    </a:moveTo>
                    <a:lnTo>
                      <a:pt x="0" y="19"/>
                    </a:lnTo>
                    <a:lnTo>
                      <a:pt x="13" y="19"/>
                    </a:lnTo>
                    <a:lnTo>
                      <a:pt x="18" y="3"/>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40" name="Freeform 403"/>
              <p:cNvSpPr>
                <a:spLocks/>
              </p:cNvSpPr>
              <p:nvPr/>
            </p:nvSpPr>
            <p:spPr bwMode="auto">
              <a:xfrm>
                <a:off x="4658" y="3324"/>
                <a:ext cx="9" cy="10"/>
              </a:xfrm>
              <a:custGeom>
                <a:avLst/>
                <a:gdLst>
                  <a:gd name="T0" fmla="*/ 1 w 18"/>
                  <a:gd name="T1" fmla="*/ 0 h 20"/>
                  <a:gd name="T2" fmla="*/ 0 w 18"/>
                  <a:gd name="T3" fmla="*/ 1 h 20"/>
                  <a:gd name="T4" fmla="*/ 1 w 18"/>
                  <a:gd name="T5" fmla="*/ 1 h 20"/>
                  <a:gd name="T6" fmla="*/ 1 w 18"/>
                  <a:gd name="T7" fmla="*/ 1 h 20"/>
                  <a:gd name="T8" fmla="*/ 1 w 18"/>
                  <a:gd name="T9" fmla="*/ 0 h 20"/>
                  <a:gd name="T10" fmla="*/ 0 60000 65536"/>
                  <a:gd name="T11" fmla="*/ 0 60000 65536"/>
                  <a:gd name="T12" fmla="*/ 0 60000 65536"/>
                  <a:gd name="T13" fmla="*/ 0 60000 65536"/>
                  <a:gd name="T14" fmla="*/ 0 60000 65536"/>
                  <a:gd name="T15" fmla="*/ 0 w 18"/>
                  <a:gd name="T16" fmla="*/ 0 h 20"/>
                  <a:gd name="T17" fmla="*/ 18 w 18"/>
                  <a:gd name="T18" fmla="*/ 20 h 20"/>
                </a:gdLst>
                <a:ahLst/>
                <a:cxnLst>
                  <a:cxn ang="T10">
                    <a:pos x="T0" y="T1"/>
                  </a:cxn>
                  <a:cxn ang="T11">
                    <a:pos x="T2" y="T3"/>
                  </a:cxn>
                  <a:cxn ang="T12">
                    <a:pos x="T4" y="T5"/>
                  </a:cxn>
                  <a:cxn ang="T13">
                    <a:pos x="T6" y="T7"/>
                  </a:cxn>
                  <a:cxn ang="T14">
                    <a:pos x="T8" y="T9"/>
                  </a:cxn>
                </a:cxnLst>
                <a:rect l="T15" t="T16" r="T17" b="T18"/>
                <a:pathLst>
                  <a:path w="18" h="20">
                    <a:moveTo>
                      <a:pt x="4" y="0"/>
                    </a:moveTo>
                    <a:lnTo>
                      <a:pt x="0" y="20"/>
                    </a:lnTo>
                    <a:lnTo>
                      <a:pt x="14" y="20"/>
                    </a:lnTo>
                    <a:lnTo>
                      <a:pt x="18" y="3"/>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41" name="Freeform 404"/>
              <p:cNvSpPr>
                <a:spLocks/>
              </p:cNvSpPr>
              <p:nvPr/>
            </p:nvSpPr>
            <p:spPr bwMode="auto">
              <a:xfrm>
                <a:off x="4624" y="3327"/>
                <a:ext cx="9" cy="10"/>
              </a:xfrm>
              <a:custGeom>
                <a:avLst/>
                <a:gdLst>
                  <a:gd name="T0" fmla="*/ 1 w 18"/>
                  <a:gd name="T1" fmla="*/ 0 h 19"/>
                  <a:gd name="T2" fmla="*/ 0 w 18"/>
                  <a:gd name="T3" fmla="*/ 1 h 19"/>
                  <a:gd name="T4" fmla="*/ 1 w 18"/>
                  <a:gd name="T5" fmla="*/ 1 h 19"/>
                  <a:gd name="T6" fmla="*/ 1 w 18"/>
                  <a:gd name="T7" fmla="*/ 1 h 19"/>
                  <a:gd name="T8" fmla="*/ 1 w 18"/>
                  <a:gd name="T9" fmla="*/ 0 h 19"/>
                  <a:gd name="T10" fmla="*/ 0 60000 65536"/>
                  <a:gd name="T11" fmla="*/ 0 60000 65536"/>
                  <a:gd name="T12" fmla="*/ 0 60000 65536"/>
                  <a:gd name="T13" fmla="*/ 0 60000 65536"/>
                  <a:gd name="T14" fmla="*/ 0 60000 65536"/>
                  <a:gd name="T15" fmla="*/ 0 w 18"/>
                  <a:gd name="T16" fmla="*/ 0 h 19"/>
                  <a:gd name="T17" fmla="*/ 18 w 18"/>
                  <a:gd name="T18" fmla="*/ 19 h 19"/>
                </a:gdLst>
                <a:ahLst/>
                <a:cxnLst>
                  <a:cxn ang="T10">
                    <a:pos x="T0" y="T1"/>
                  </a:cxn>
                  <a:cxn ang="T11">
                    <a:pos x="T2" y="T3"/>
                  </a:cxn>
                  <a:cxn ang="T12">
                    <a:pos x="T4" y="T5"/>
                  </a:cxn>
                  <a:cxn ang="T13">
                    <a:pos x="T6" y="T7"/>
                  </a:cxn>
                  <a:cxn ang="T14">
                    <a:pos x="T8" y="T9"/>
                  </a:cxn>
                </a:cxnLst>
                <a:rect l="T15" t="T16" r="T17" b="T18"/>
                <a:pathLst>
                  <a:path w="18" h="19">
                    <a:moveTo>
                      <a:pt x="4" y="0"/>
                    </a:moveTo>
                    <a:lnTo>
                      <a:pt x="0" y="19"/>
                    </a:lnTo>
                    <a:lnTo>
                      <a:pt x="13" y="19"/>
                    </a:lnTo>
                    <a:lnTo>
                      <a:pt x="18" y="3"/>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42" name="Freeform 405"/>
              <p:cNvSpPr>
                <a:spLocks/>
              </p:cNvSpPr>
              <p:nvPr/>
            </p:nvSpPr>
            <p:spPr bwMode="auto">
              <a:xfrm>
                <a:off x="4620" y="3342"/>
                <a:ext cx="9" cy="10"/>
              </a:xfrm>
              <a:custGeom>
                <a:avLst/>
                <a:gdLst>
                  <a:gd name="T0" fmla="*/ 1 w 18"/>
                  <a:gd name="T1" fmla="*/ 0 h 19"/>
                  <a:gd name="T2" fmla="*/ 0 w 18"/>
                  <a:gd name="T3" fmla="*/ 1 h 19"/>
                  <a:gd name="T4" fmla="*/ 1 w 18"/>
                  <a:gd name="T5" fmla="*/ 1 h 19"/>
                  <a:gd name="T6" fmla="*/ 1 w 18"/>
                  <a:gd name="T7" fmla="*/ 1 h 19"/>
                  <a:gd name="T8" fmla="*/ 1 w 18"/>
                  <a:gd name="T9" fmla="*/ 0 h 19"/>
                  <a:gd name="T10" fmla="*/ 0 60000 65536"/>
                  <a:gd name="T11" fmla="*/ 0 60000 65536"/>
                  <a:gd name="T12" fmla="*/ 0 60000 65536"/>
                  <a:gd name="T13" fmla="*/ 0 60000 65536"/>
                  <a:gd name="T14" fmla="*/ 0 60000 65536"/>
                  <a:gd name="T15" fmla="*/ 0 w 18"/>
                  <a:gd name="T16" fmla="*/ 0 h 19"/>
                  <a:gd name="T17" fmla="*/ 18 w 18"/>
                  <a:gd name="T18" fmla="*/ 19 h 19"/>
                </a:gdLst>
                <a:ahLst/>
                <a:cxnLst>
                  <a:cxn ang="T10">
                    <a:pos x="T0" y="T1"/>
                  </a:cxn>
                  <a:cxn ang="T11">
                    <a:pos x="T2" y="T3"/>
                  </a:cxn>
                  <a:cxn ang="T12">
                    <a:pos x="T4" y="T5"/>
                  </a:cxn>
                  <a:cxn ang="T13">
                    <a:pos x="T6" y="T7"/>
                  </a:cxn>
                  <a:cxn ang="T14">
                    <a:pos x="T8" y="T9"/>
                  </a:cxn>
                </a:cxnLst>
                <a:rect l="T15" t="T16" r="T17" b="T18"/>
                <a:pathLst>
                  <a:path w="18" h="19">
                    <a:moveTo>
                      <a:pt x="4" y="0"/>
                    </a:moveTo>
                    <a:lnTo>
                      <a:pt x="0" y="19"/>
                    </a:lnTo>
                    <a:lnTo>
                      <a:pt x="14" y="19"/>
                    </a:lnTo>
                    <a:lnTo>
                      <a:pt x="18"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43" name="Freeform 406"/>
              <p:cNvSpPr>
                <a:spLocks/>
              </p:cNvSpPr>
              <p:nvPr/>
            </p:nvSpPr>
            <p:spPr bwMode="auto">
              <a:xfrm>
                <a:off x="4638" y="3340"/>
                <a:ext cx="9" cy="10"/>
              </a:xfrm>
              <a:custGeom>
                <a:avLst/>
                <a:gdLst>
                  <a:gd name="T0" fmla="*/ 1 w 17"/>
                  <a:gd name="T1" fmla="*/ 0 h 20"/>
                  <a:gd name="T2" fmla="*/ 0 w 17"/>
                  <a:gd name="T3" fmla="*/ 1 h 20"/>
                  <a:gd name="T4" fmla="*/ 1 w 17"/>
                  <a:gd name="T5" fmla="*/ 1 h 20"/>
                  <a:gd name="T6" fmla="*/ 1 w 17"/>
                  <a:gd name="T7" fmla="*/ 1 h 20"/>
                  <a:gd name="T8" fmla="*/ 1 w 17"/>
                  <a:gd name="T9" fmla="*/ 0 h 20"/>
                  <a:gd name="T10" fmla="*/ 0 60000 65536"/>
                  <a:gd name="T11" fmla="*/ 0 60000 65536"/>
                  <a:gd name="T12" fmla="*/ 0 60000 65536"/>
                  <a:gd name="T13" fmla="*/ 0 60000 65536"/>
                  <a:gd name="T14" fmla="*/ 0 60000 65536"/>
                  <a:gd name="T15" fmla="*/ 0 w 17"/>
                  <a:gd name="T16" fmla="*/ 0 h 20"/>
                  <a:gd name="T17" fmla="*/ 17 w 17"/>
                  <a:gd name="T18" fmla="*/ 20 h 20"/>
                </a:gdLst>
                <a:ahLst/>
                <a:cxnLst>
                  <a:cxn ang="T10">
                    <a:pos x="T0" y="T1"/>
                  </a:cxn>
                  <a:cxn ang="T11">
                    <a:pos x="T2" y="T3"/>
                  </a:cxn>
                  <a:cxn ang="T12">
                    <a:pos x="T4" y="T5"/>
                  </a:cxn>
                  <a:cxn ang="T13">
                    <a:pos x="T6" y="T7"/>
                  </a:cxn>
                  <a:cxn ang="T14">
                    <a:pos x="T8" y="T9"/>
                  </a:cxn>
                </a:cxnLst>
                <a:rect l="T15" t="T16" r="T17" b="T18"/>
                <a:pathLst>
                  <a:path w="17" h="20">
                    <a:moveTo>
                      <a:pt x="4" y="0"/>
                    </a:moveTo>
                    <a:lnTo>
                      <a:pt x="0" y="20"/>
                    </a:lnTo>
                    <a:lnTo>
                      <a:pt x="14" y="20"/>
                    </a:lnTo>
                    <a:lnTo>
                      <a:pt x="17"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44" name="Freeform 407"/>
              <p:cNvSpPr>
                <a:spLocks/>
              </p:cNvSpPr>
              <p:nvPr/>
            </p:nvSpPr>
            <p:spPr bwMode="auto">
              <a:xfrm>
                <a:off x="4657" y="3341"/>
                <a:ext cx="9" cy="9"/>
              </a:xfrm>
              <a:custGeom>
                <a:avLst/>
                <a:gdLst>
                  <a:gd name="T0" fmla="*/ 1 w 17"/>
                  <a:gd name="T1" fmla="*/ 0 h 20"/>
                  <a:gd name="T2" fmla="*/ 0 w 17"/>
                  <a:gd name="T3" fmla="*/ 0 h 20"/>
                  <a:gd name="T4" fmla="*/ 1 w 17"/>
                  <a:gd name="T5" fmla="*/ 0 h 20"/>
                  <a:gd name="T6" fmla="*/ 1 w 17"/>
                  <a:gd name="T7" fmla="*/ 0 h 20"/>
                  <a:gd name="T8" fmla="*/ 1 w 17"/>
                  <a:gd name="T9" fmla="*/ 0 h 20"/>
                  <a:gd name="T10" fmla="*/ 0 60000 65536"/>
                  <a:gd name="T11" fmla="*/ 0 60000 65536"/>
                  <a:gd name="T12" fmla="*/ 0 60000 65536"/>
                  <a:gd name="T13" fmla="*/ 0 60000 65536"/>
                  <a:gd name="T14" fmla="*/ 0 60000 65536"/>
                  <a:gd name="T15" fmla="*/ 0 w 17"/>
                  <a:gd name="T16" fmla="*/ 0 h 20"/>
                  <a:gd name="T17" fmla="*/ 17 w 17"/>
                  <a:gd name="T18" fmla="*/ 20 h 20"/>
                </a:gdLst>
                <a:ahLst/>
                <a:cxnLst>
                  <a:cxn ang="T10">
                    <a:pos x="T0" y="T1"/>
                  </a:cxn>
                  <a:cxn ang="T11">
                    <a:pos x="T2" y="T3"/>
                  </a:cxn>
                  <a:cxn ang="T12">
                    <a:pos x="T4" y="T5"/>
                  </a:cxn>
                  <a:cxn ang="T13">
                    <a:pos x="T6" y="T7"/>
                  </a:cxn>
                  <a:cxn ang="T14">
                    <a:pos x="T8" y="T9"/>
                  </a:cxn>
                </a:cxnLst>
                <a:rect l="T15" t="T16" r="T17" b="T18"/>
                <a:pathLst>
                  <a:path w="17" h="20">
                    <a:moveTo>
                      <a:pt x="4" y="0"/>
                    </a:moveTo>
                    <a:lnTo>
                      <a:pt x="0" y="20"/>
                    </a:lnTo>
                    <a:lnTo>
                      <a:pt x="14" y="20"/>
                    </a:lnTo>
                    <a:lnTo>
                      <a:pt x="17"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45" name="Freeform 408"/>
              <p:cNvSpPr>
                <a:spLocks/>
              </p:cNvSpPr>
              <p:nvPr/>
            </p:nvSpPr>
            <p:spPr bwMode="auto">
              <a:xfrm>
                <a:off x="4645" y="3359"/>
                <a:ext cx="9" cy="10"/>
              </a:xfrm>
              <a:custGeom>
                <a:avLst/>
                <a:gdLst>
                  <a:gd name="T0" fmla="*/ 1 w 17"/>
                  <a:gd name="T1" fmla="*/ 0 h 20"/>
                  <a:gd name="T2" fmla="*/ 0 w 17"/>
                  <a:gd name="T3" fmla="*/ 1 h 20"/>
                  <a:gd name="T4" fmla="*/ 1 w 17"/>
                  <a:gd name="T5" fmla="*/ 1 h 20"/>
                  <a:gd name="T6" fmla="*/ 1 w 17"/>
                  <a:gd name="T7" fmla="*/ 1 h 20"/>
                  <a:gd name="T8" fmla="*/ 1 w 17"/>
                  <a:gd name="T9" fmla="*/ 0 h 20"/>
                  <a:gd name="T10" fmla="*/ 0 60000 65536"/>
                  <a:gd name="T11" fmla="*/ 0 60000 65536"/>
                  <a:gd name="T12" fmla="*/ 0 60000 65536"/>
                  <a:gd name="T13" fmla="*/ 0 60000 65536"/>
                  <a:gd name="T14" fmla="*/ 0 60000 65536"/>
                  <a:gd name="T15" fmla="*/ 0 w 17"/>
                  <a:gd name="T16" fmla="*/ 0 h 20"/>
                  <a:gd name="T17" fmla="*/ 17 w 17"/>
                  <a:gd name="T18" fmla="*/ 20 h 20"/>
                </a:gdLst>
                <a:ahLst/>
                <a:cxnLst>
                  <a:cxn ang="T10">
                    <a:pos x="T0" y="T1"/>
                  </a:cxn>
                  <a:cxn ang="T11">
                    <a:pos x="T2" y="T3"/>
                  </a:cxn>
                  <a:cxn ang="T12">
                    <a:pos x="T4" y="T5"/>
                  </a:cxn>
                  <a:cxn ang="T13">
                    <a:pos x="T6" y="T7"/>
                  </a:cxn>
                  <a:cxn ang="T14">
                    <a:pos x="T8" y="T9"/>
                  </a:cxn>
                </a:cxnLst>
                <a:rect l="T15" t="T16" r="T17" b="T18"/>
                <a:pathLst>
                  <a:path w="17" h="20">
                    <a:moveTo>
                      <a:pt x="5" y="0"/>
                    </a:moveTo>
                    <a:lnTo>
                      <a:pt x="0" y="20"/>
                    </a:lnTo>
                    <a:lnTo>
                      <a:pt x="14" y="20"/>
                    </a:lnTo>
                    <a:lnTo>
                      <a:pt x="17"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46" name="Freeform 409"/>
              <p:cNvSpPr>
                <a:spLocks/>
              </p:cNvSpPr>
              <p:nvPr/>
            </p:nvSpPr>
            <p:spPr bwMode="auto">
              <a:xfrm>
                <a:off x="4632" y="3357"/>
                <a:ext cx="8" cy="10"/>
              </a:xfrm>
              <a:custGeom>
                <a:avLst/>
                <a:gdLst>
                  <a:gd name="T0" fmla="*/ 0 w 18"/>
                  <a:gd name="T1" fmla="*/ 0 h 19"/>
                  <a:gd name="T2" fmla="*/ 0 w 18"/>
                  <a:gd name="T3" fmla="*/ 1 h 19"/>
                  <a:gd name="T4" fmla="*/ 0 w 18"/>
                  <a:gd name="T5" fmla="*/ 1 h 19"/>
                  <a:gd name="T6" fmla="*/ 0 w 18"/>
                  <a:gd name="T7" fmla="*/ 1 h 19"/>
                  <a:gd name="T8" fmla="*/ 0 w 18"/>
                  <a:gd name="T9" fmla="*/ 0 h 19"/>
                  <a:gd name="T10" fmla="*/ 0 60000 65536"/>
                  <a:gd name="T11" fmla="*/ 0 60000 65536"/>
                  <a:gd name="T12" fmla="*/ 0 60000 65536"/>
                  <a:gd name="T13" fmla="*/ 0 60000 65536"/>
                  <a:gd name="T14" fmla="*/ 0 60000 65536"/>
                  <a:gd name="T15" fmla="*/ 0 w 18"/>
                  <a:gd name="T16" fmla="*/ 0 h 19"/>
                  <a:gd name="T17" fmla="*/ 18 w 18"/>
                  <a:gd name="T18" fmla="*/ 19 h 19"/>
                </a:gdLst>
                <a:ahLst/>
                <a:cxnLst>
                  <a:cxn ang="T10">
                    <a:pos x="T0" y="T1"/>
                  </a:cxn>
                  <a:cxn ang="T11">
                    <a:pos x="T2" y="T3"/>
                  </a:cxn>
                  <a:cxn ang="T12">
                    <a:pos x="T4" y="T5"/>
                  </a:cxn>
                  <a:cxn ang="T13">
                    <a:pos x="T6" y="T7"/>
                  </a:cxn>
                  <a:cxn ang="T14">
                    <a:pos x="T8" y="T9"/>
                  </a:cxn>
                </a:cxnLst>
                <a:rect l="T15" t="T16" r="T17" b="T18"/>
                <a:pathLst>
                  <a:path w="18" h="19">
                    <a:moveTo>
                      <a:pt x="4" y="0"/>
                    </a:moveTo>
                    <a:lnTo>
                      <a:pt x="0" y="19"/>
                    </a:lnTo>
                    <a:lnTo>
                      <a:pt x="14" y="19"/>
                    </a:lnTo>
                    <a:lnTo>
                      <a:pt x="18"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47" name="Freeform 410"/>
              <p:cNvSpPr>
                <a:spLocks/>
              </p:cNvSpPr>
              <p:nvPr/>
            </p:nvSpPr>
            <p:spPr bwMode="auto">
              <a:xfrm>
                <a:off x="4636" y="3374"/>
                <a:ext cx="8" cy="9"/>
              </a:xfrm>
              <a:custGeom>
                <a:avLst/>
                <a:gdLst>
                  <a:gd name="T0" fmla="*/ 0 w 17"/>
                  <a:gd name="T1" fmla="*/ 0 h 20"/>
                  <a:gd name="T2" fmla="*/ 0 w 17"/>
                  <a:gd name="T3" fmla="*/ 0 h 20"/>
                  <a:gd name="T4" fmla="*/ 0 w 17"/>
                  <a:gd name="T5" fmla="*/ 0 h 20"/>
                  <a:gd name="T6" fmla="*/ 0 w 17"/>
                  <a:gd name="T7" fmla="*/ 0 h 20"/>
                  <a:gd name="T8" fmla="*/ 0 w 17"/>
                  <a:gd name="T9" fmla="*/ 0 h 20"/>
                  <a:gd name="T10" fmla="*/ 0 60000 65536"/>
                  <a:gd name="T11" fmla="*/ 0 60000 65536"/>
                  <a:gd name="T12" fmla="*/ 0 60000 65536"/>
                  <a:gd name="T13" fmla="*/ 0 60000 65536"/>
                  <a:gd name="T14" fmla="*/ 0 60000 65536"/>
                  <a:gd name="T15" fmla="*/ 0 w 17"/>
                  <a:gd name="T16" fmla="*/ 0 h 20"/>
                  <a:gd name="T17" fmla="*/ 17 w 17"/>
                  <a:gd name="T18" fmla="*/ 20 h 20"/>
                </a:gdLst>
                <a:ahLst/>
                <a:cxnLst>
                  <a:cxn ang="T10">
                    <a:pos x="T0" y="T1"/>
                  </a:cxn>
                  <a:cxn ang="T11">
                    <a:pos x="T2" y="T3"/>
                  </a:cxn>
                  <a:cxn ang="T12">
                    <a:pos x="T4" y="T5"/>
                  </a:cxn>
                  <a:cxn ang="T13">
                    <a:pos x="T6" y="T7"/>
                  </a:cxn>
                  <a:cxn ang="T14">
                    <a:pos x="T8" y="T9"/>
                  </a:cxn>
                </a:cxnLst>
                <a:rect l="T15" t="T16" r="T17" b="T18"/>
                <a:pathLst>
                  <a:path w="17" h="20">
                    <a:moveTo>
                      <a:pt x="3" y="0"/>
                    </a:moveTo>
                    <a:lnTo>
                      <a:pt x="0" y="20"/>
                    </a:lnTo>
                    <a:lnTo>
                      <a:pt x="13" y="20"/>
                    </a:lnTo>
                    <a:lnTo>
                      <a:pt x="17" y="3"/>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48" name="Freeform 411"/>
              <p:cNvSpPr>
                <a:spLocks/>
              </p:cNvSpPr>
              <p:nvPr/>
            </p:nvSpPr>
            <p:spPr bwMode="auto">
              <a:xfrm>
                <a:off x="4623" y="3374"/>
                <a:ext cx="8" cy="9"/>
              </a:xfrm>
              <a:custGeom>
                <a:avLst/>
                <a:gdLst>
                  <a:gd name="T0" fmla="*/ 0 w 17"/>
                  <a:gd name="T1" fmla="*/ 0 h 20"/>
                  <a:gd name="T2" fmla="*/ 0 w 17"/>
                  <a:gd name="T3" fmla="*/ 0 h 20"/>
                  <a:gd name="T4" fmla="*/ 0 w 17"/>
                  <a:gd name="T5" fmla="*/ 0 h 20"/>
                  <a:gd name="T6" fmla="*/ 0 w 17"/>
                  <a:gd name="T7" fmla="*/ 0 h 20"/>
                  <a:gd name="T8" fmla="*/ 0 w 17"/>
                  <a:gd name="T9" fmla="*/ 0 h 20"/>
                  <a:gd name="T10" fmla="*/ 0 60000 65536"/>
                  <a:gd name="T11" fmla="*/ 0 60000 65536"/>
                  <a:gd name="T12" fmla="*/ 0 60000 65536"/>
                  <a:gd name="T13" fmla="*/ 0 60000 65536"/>
                  <a:gd name="T14" fmla="*/ 0 60000 65536"/>
                  <a:gd name="T15" fmla="*/ 0 w 17"/>
                  <a:gd name="T16" fmla="*/ 0 h 20"/>
                  <a:gd name="T17" fmla="*/ 17 w 17"/>
                  <a:gd name="T18" fmla="*/ 20 h 20"/>
                </a:gdLst>
                <a:ahLst/>
                <a:cxnLst>
                  <a:cxn ang="T10">
                    <a:pos x="T0" y="T1"/>
                  </a:cxn>
                  <a:cxn ang="T11">
                    <a:pos x="T2" y="T3"/>
                  </a:cxn>
                  <a:cxn ang="T12">
                    <a:pos x="T4" y="T5"/>
                  </a:cxn>
                  <a:cxn ang="T13">
                    <a:pos x="T6" y="T7"/>
                  </a:cxn>
                  <a:cxn ang="T14">
                    <a:pos x="T8" y="T9"/>
                  </a:cxn>
                </a:cxnLst>
                <a:rect l="T15" t="T16" r="T17" b="T18"/>
                <a:pathLst>
                  <a:path w="17" h="20">
                    <a:moveTo>
                      <a:pt x="3" y="0"/>
                    </a:moveTo>
                    <a:lnTo>
                      <a:pt x="0" y="20"/>
                    </a:lnTo>
                    <a:lnTo>
                      <a:pt x="14" y="20"/>
                    </a:lnTo>
                    <a:lnTo>
                      <a:pt x="17" y="3"/>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49" name="Freeform 412"/>
              <p:cNvSpPr>
                <a:spLocks/>
              </p:cNvSpPr>
              <p:nvPr/>
            </p:nvSpPr>
            <p:spPr bwMode="auto">
              <a:xfrm>
                <a:off x="4633" y="3391"/>
                <a:ext cx="9" cy="10"/>
              </a:xfrm>
              <a:custGeom>
                <a:avLst/>
                <a:gdLst>
                  <a:gd name="T0" fmla="*/ 1 w 17"/>
                  <a:gd name="T1" fmla="*/ 0 h 19"/>
                  <a:gd name="T2" fmla="*/ 0 w 17"/>
                  <a:gd name="T3" fmla="*/ 1 h 19"/>
                  <a:gd name="T4" fmla="*/ 1 w 17"/>
                  <a:gd name="T5" fmla="*/ 1 h 19"/>
                  <a:gd name="T6" fmla="*/ 1 w 17"/>
                  <a:gd name="T7" fmla="*/ 1 h 19"/>
                  <a:gd name="T8" fmla="*/ 1 w 17"/>
                  <a:gd name="T9" fmla="*/ 0 h 19"/>
                  <a:gd name="T10" fmla="*/ 0 60000 65536"/>
                  <a:gd name="T11" fmla="*/ 0 60000 65536"/>
                  <a:gd name="T12" fmla="*/ 0 60000 65536"/>
                  <a:gd name="T13" fmla="*/ 0 60000 65536"/>
                  <a:gd name="T14" fmla="*/ 0 60000 65536"/>
                  <a:gd name="T15" fmla="*/ 0 w 17"/>
                  <a:gd name="T16" fmla="*/ 0 h 19"/>
                  <a:gd name="T17" fmla="*/ 17 w 17"/>
                  <a:gd name="T18" fmla="*/ 19 h 19"/>
                </a:gdLst>
                <a:ahLst/>
                <a:cxnLst>
                  <a:cxn ang="T10">
                    <a:pos x="T0" y="T1"/>
                  </a:cxn>
                  <a:cxn ang="T11">
                    <a:pos x="T2" y="T3"/>
                  </a:cxn>
                  <a:cxn ang="T12">
                    <a:pos x="T4" y="T5"/>
                  </a:cxn>
                  <a:cxn ang="T13">
                    <a:pos x="T6" y="T7"/>
                  </a:cxn>
                  <a:cxn ang="T14">
                    <a:pos x="T8" y="T9"/>
                  </a:cxn>
                </a:cxnLst>
                <a:rect l="T15" t="T16" r="T17" b="T18"/>
                <a:pathLst>
                  <a:path w="17" h="19">
                    <a:moveTo>
                      <a:pt x="3" y="0"/>
                    </a:moveTo>
                    <a:lnTo>
                      <a:pt x="0" y="19"/>
                    </a:lnTo>
                    <a:lnTo>
                      <a:pt x="14" y="19"/>
                    </a:lnTo>
                    <a:lnTo>
                      <a:pt x="17" y="3"/>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50" name="Freeform 413"/>
              <p:cNvSpPr>
                <a:spLocks/>
              </p:cNvSpPr>
              <p:nvPr/>
            </p:nvSpPr>
            <p:spPr bwMode="auto">
              <a:xfrm>
                <a:off x="4625" y="3311"/>
                <a:ext cx="8" cy="10"/>
              </a:xfrm>
              <a:custGeom>
                <a:avLst/>
                <a:gdLst>
                  <a:gd name="T0" fmla="*/ 0 w 17"/>
                  <a:gd name="T1" fmla="*/ 0 h 19"/>
                  <a:gd name="T2" fmla="*/ 0 w 17"/>
                  <a:gd name="T3" fmla="*/ 1 h 19"/>
                  <a:gd name="T4" fmla="*/ 0 w 17"/>
                  <a:gd name="T5" fmla="*/ 1 h 19"/>
                  <a:gd name="T6" fmla="*/ 0 w 17"/>
                  <a:gd name="T7" fmla="*/ 1 h 19"/>
                  <a:gd name="T8" fmla="*/ 0 w 17"/>
                  <a:gd name="T9" fmla="*/ 0 h 19"/>
                  <a:gd name="T10" fmla="*/ 0 60000 65536"/>
                  <a:gd name="T11" fmla="*/ 0 60000 65536"/>
                  <a:gd name="T12" fmla="*/ 0 60000 65536"/>
                  <a:gd name="T13" fmla="*/ 0 60000 65536"/>
                  <a:gd name="T14" fmla="*/ 0 60000 65536"/>
                  <a:gd name="T15" fmla="*/ 0 w 17"/>
                  <a:gd name="T16" fmla="*/ 0 h 19"/>
                  <a:gd name="T17" fmla="*/ 17 w 17"/>
                  <a:gd name="T18" fmla="*/ 19 h 19"/>
                </a:gdLst>
                <a:ahLst/>
                <a:cxnLst>
                  <a:cxn ang="T10">
                    <a:pos x="T0" y="T1"/>
                  </a:cxn>
                  <a:cxn ang="T11">
                    <a:pos x="T2" y="T3"/>
                  </a:cxn>
                  <a:cxn ang="T12">
                    <a:pos x="T4" y="T5"/>
                  </a:cxn>
                  <a:cxn ang="T13">
                    <a:pos x="T6" y="T7"/>
                  </a:cxn>
                  <a:cxn ang="T14">
                    <a:pos x="T8" y="T9"/>
                  </a:cxn>
                </a:cxnLst>
                <a:rect l="T15" t="T16" r="T17" b="T18"/>
                <a:pathLst>
                  <a:path w="17" h="19">
                    <a:moveTo>
                      <a:pt x="3" y="0"/>
                    </a:moveTo>
                    <a:lnTo>
                      <a:pt x="0" y="19"/>
                    </a:lnTo>
                    <a:lnTo>
                      <a:pt x="13" y="19"/>
                    </a:lnTo>
                    <a:lnTo>
                      <a:pt x="17" y="3"/>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51" name="Freeform 414"/>
              <p:cNvSpPr>
                <a:spLocks/>
              </p:cNvSpPr>
              <p:nvPr/>
            </p:nvSpPr>
            <p:spPr bwMode="auto">
              <a:xfrm>
                <a:off x="4665" y="3295"/>
                <a:ext cx="8" cy="10"/>
              </a:xfrm>
              <a:custGeom>
                <a:avLst/>
                <a:gdLst>
                  <a:gd name="T0" fmla="*/ 0 w 17"/>
                  <a:gd name="T1" fmla="*/ 0 h 20"/>
                  <a:gd name="T2" fmla="*/ 0 w 17"/>
                  <a:gd name="T3" fmla="*/ 1 h 20"/>
                  <a:gd name="T4" fmla="*/ 0 w 17"/>
                  <a:gd name="T5" fmla="*/ 1 h 20"/>
                  <a:gd name="T6" fmla="*/ 0 w 17"/>
                  <a:gd name="T7" fmla="*/ 1 h 20"/>
                  <a:gd name="T8" fmla="*/ 0 w 17"/>
                  <a:gd name="T9" fmla="*/ 0 h 20"/>
                  <a:gd name="T10" fmla="*/ 0 60000 65536"/>
                  <a:gd name="T11" fmla="*/ 0 60000 65536"/>
                  <a:gd name="T12" fmla="*/ 0 60000 65536"/>
                  <a:gd name="T13" fmla="*/ 0 60000 65536"/>
                  <a:gd name="T14" fmla="*/ 0 60000 65536"/>
                  <a:gd name="T15" fmla="*/ 0 w 17"/>
                  <a:gd name="T16" fmla="*/ 0 h 20"/>
                  <a:gd name="T17" fmla="*/ 17 w 17"/>
                  <a:gd name="T18" fmla="*/ 20 h 20"/>
                </a:gdLst>
                <a:ahLst/>
                <a:cxnLst>
                  <a:cxn ang="T10">
                    <a:pos x="T0" y="T1"/>
                  </a:cxn>
                  <a:cxn ang="T11">
                    <a:pos x="T2" y="T3"/>
                  </a:cxn>
                  <a:cxn ang="T12">
                    <a:pos x="T4" y="T5"/>
                  </a:cxn>
                  <a:cxn ang="T13">
                    <a:pos x="T6" y="T7"/>
                  </a:cxn>
                  <a:cxn ang="T14">
                    <a:pos x="T8" y="T9"/>
                  </a:cxn>
                </a:cxnLst>
                <a:rect l="T15" t="T16" r="T17" b="T18"/>
                <a:pathLst>
                  <a:path w="17" h="20">
                    <a:moveTo>
                      <a:pt x="4" y="0"/>
                    </a:moveTo>
                    <a:lnTo>
                      <a:pt x="0" y="20"/>
                    </a:lnTo>
                    <a:lnTo>
                      <a:pt x="13" y="20"/>
                    </a:lnTo>
                    <a:lnTo>
                      <a:pt x="17"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52" name="Freeform 415"/>
              <p:cNvSpPr>
                <a:spLocks/>
              </p:cNvSpPr>
              <p:nvPr/>
            </p:nvSpPr>
            <p:spPr bwMode="auto">
              <a:xfrm>
                <a:off x="4657" y="3085"/>
                <a:ext cx="252" cy="88"/>
              </a:xfrm>
              <a:custGeom>
                <a:avLst/>
                <a:gdLst>
                  <a:gd name="T0" fmla="*/ 0 w 505"/>
                  <a:gd name="T1" fmla="*/ 1 h 175"/>
                  <a:gd name="T2" fmla="*/ 0 w 505"/>
                  <a:gd name="T3" fmla="*/ 0 h 175"/>
                  <a:gd name="T4" fmla="*/ 0 w 505"/>
                  <a:gd name="T5" fmla="*/ 1 h 175"/>
                  <a:gd name="T6" fmla="*/ 0 w 505"/>
                  <a:gd name="T7" fmla="*/ 1 h 175"/>
                  <a:gd name="T8" fmla="*/ 0 60000 65536"/>
                  <a:gd name="T9" fmla="*/ 0 60000 65536"/>
                  <a:gd name="T10" fmla="*/ 0 60000 65536"/>
                  <a:gd name="T11" fmla="*/ 0 60000 65536"/>
                  <a:gd name="T12" fmla="*/ 0 w 505"/>
                  <a:gd name="T13" fmla="*/ 0 h 175"/>
                  <a:gd name="T14" fmla="*/ 505 w 505"/>
                  <a:gd name="T15" fmla="*/ 175 h 175"/>
                </a:gdLst>
                <a:ahLst/>
                <a:cxnLst>
                  <a:cxn ang="T8">
                    <a:pos x="T0" y="T1"/>
                  </a:cxn>
                  <a:cxn ang="T9">
                    <a:pos x="T2" y="T3"/>
                  </a:cxn>
                  <a:cxn ang="T10">
                    <a:pos x="T4" y="T5"/>
                  </a:cxn>
                  <a:cxn ang="T11">
                    <a:pos x="T6" y="T7"/>
                  </a:cxn>
                </a:cxnLst>
                <a:rect l="T12" t="T13" r="T14" b="T15"/>
                <a:pathLst>
                  <a:path w="505" h="175">
                    <a:moveTo>
                      <a:pt x="401" y="175"/>
                    </a:moveTo>
                    <a:lnTo>
                      <a:pt x="0" y="0"/>
                    </a:lnTo>
                    <a:lnTo>
                      <a:pt x="505" y="121"/>
                    </a:lnTo>
                    <a:lnTo>
                      <a:pt x="401" y="1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53" name="Freeform 416"/>
              <p:cNvSpPr>
                <a:spLocks/>
              </p:cNvSpPr>
              <p:nvPr/>
            </p:nvSpPr>
            <p:spPr bwMode="auto">
              <a:xfrm>
                <a:off x="4670" y="3023"/>
                <a:ext cx="157" cy="154"/>
              </a:xfrm>
              <a:custGeom>
                <a:avLst/>
                <a:gdLst>
                  <a:gd name="T0" fmla="*/ 0 w 315"/>
                  <a:gd name="T1" fmla="*/ 0 h 309"/>
                  <a:gd name="T2" fmla="*/ 0 w 315"/>
                  <a:gd name="T3" fmla="*/ 0 h 309"/>
                  <a:gd name="T4" fmla="*/ 0 w 315"/>
                  <a:gd name="T5" fmla="*/ 0 h 309"/>
                  <a:gd name="T6" fmla="*/ 0 w 315"/>
                  <a:gd name="T7" fmla="*/ 0 h 309"/>
                  <a:gd name="T8" fmla="*/ 0 w 315"/>
                  <a:gd name="T9" fmla="*/ 0 h 309"/>
                  <a:gd name="T10" fmla="*/ 0 w 315"/>
                  <a:gd name="T11" fmla="*/ 0 h 309"/>
                  <a:gd name="T12" fmla="*/ 0 w 315"/>
                  <a:gd name="T13" fmla="*/ 0 h 309"/>
                  <a:gd name="T14" fmla="*/ 0 w 315"/>
                  <a:gd name="T15" fmla="*/ 0 h 309"/>
                  <a:gd name="T16" fmla="*/ 0 w 315"/>
                  <a:gd name="T17" fmla="*/ 0 h 309"/>
                  <a:gd name="T18" fmla="*/ 0 w 315"/>
                  <a:gd name="T19" fmla="*/ 0 h 309"/>
                  <a:gd name="T20" fmla="*/ 0 w 315"/>
                  <a:gd name="T21" fmla="*/ 0 h 309"/>
                  <a:gd name="T22" fmla="*/ 0 w 315"/>
                  <a:gd name="T23" fmla="*/ 0 h 309"/>
                  <a:gd name="T24" fmla="*/ 0 w 315"/>
                  <a:gd name="T25" fmla="*/ 0 h 309"/>
                  <a:gd name="T26" fmla="*/ 0 w 315"/>
                  <a:gd name="T27" fmla="*/ 0 h 309"/>
                  <a:gd name="T28" fmla="*/ 0 w 315"/>
                  <a:gd name="T29" fmla="*/ 0 h 309"/>
                  <a:gd name="T30" fmla="*/ 0 w 315"/>
                  <a:gd name="T31" fmla="*/ 0 h 309"/>
                  <a:gd name="T32" fmla="*/ 0 w 315"/>
                  <a:gd name="T33" fmla="*/ 0 h 309"/>
                  <a:gd name="T34" fmla="*/ 0 w 315"/>
                  <a:gd name="T35" fmla="*/ 0 h 309"/>
                  <a:gd name="T36" fmla="*/ 0 w 315"/>
                  <a:gd name="T37" fmla="*/ 0 h 309"/>
                  <a:gd name="T38" fmla="*/ 0 w 315"/>
                  <a:gd name="T39" fmla="*/ 0 h 309"/>
                  <a:gd name="T40" fmla="*/ 0 w 315"/>
                  <a:gd name="T41" fmla="*/ 0 h 309"/>
                  <a:gd name="T42" fmla="*/ 0 w 315"/>
                  <a:gd name="T43" fmla="*/ 0 h 309"/>
                  <a:gd name="T44" fmla="*/ 0 w 315"/>
                  <a:gd name="T45" fmla="*/ 0 h 309"/>
                  <a:gd name="T46" fmla="*/ 0 w 315"/>
                  <a:gd name="T47" fmla="*/ 0 h 309"/>
                  <a:gd name="T48" fmla="*/ 0 w 315"/>
                  <a:gd name="T49" fmla="*/ 0 h 309"/>
                  <a:gd name="T50" fmla="*/ 0 w 315"/>
                  <a:gd name="T51" fmla="*/ 0 h 309"/>
                  <a:gd name="T52" fmla="*/ 0 w 315"/>
                  <a:gd name="T53" fmla="*/ 0 h 309"/>
                  <a:gd name="T54" fmla="*/ 0 w 315"/>
                  <a:gd name="T55" fmla="*/ 0 h 309"/>
                  <a:gd name="T56" fmla="*/ 0 w 315"/>
                  <a:gd name="T57" fmla="*/ 0 h 309"/>
                  <a:gd name="T58" fmla="*/ 0 w 315"/>
                  <a:gd name="T59" fmla="*/ 0 h 309"/>
                  <a:gd name="T60" fmla="*/ 0 w 315"/>
                  <a:gd name="T61" fmla="*/ 0 h 309"/>
                  <a:gd name="T62" fmla="*/ 0 w 315"/>
                  <a:gd name="T63" fmla="*/ 0 h 309"/>
                  <a:gd name="T64" fmla="*/ 0 w 315"/>
                  <a:gd name="T65" fmla="*/ 0 h 309"/>
                  <a:gd name="T66" fmla="*/ 0 w 315"/>
                  <a:gd name="T67" fmla="*/ 0 h 309"/>
                  <a:gd name="T68" fmla="*/ 0 w 315"/>
                  <a:gd name="T69" fmla="*/ 0 h 309"/>
                  <a:gd name="T70" fmla="*/ 0 w 315"/>
                  <a:gd name="T71" fmla="*/ 0 h 309"/>
                  <a:gd name="T72" fmla="*/ 0 w 315"/>
                  <a:gd name="T73" fmla="*/ 0 h 309"/>
                  <a:gd name="T74" fmla="*/ 0 w 315"/>
                  <a:gd name="T75" fmla="*/ 0 h 309"/>
                  <a:gd name="T76" fmla="*/ 0 w 315"/>
                  <a:gd name="T77" fmla="*/ 0 h 309"/>
                  <a:gd name="T78" fmla="*/ 0 w 315"/>
                  <a:gd name="T79" fmla="*/ 0 h 309"/>
                  <a:gd name="T80" fmla="*/ 0 w 315"/>
                  <a:gd name="T81" fmla="*/ 0 h 309"/>
                  <a:gd name="T82" fmla="*/ 0 w 315"/>
                  <a:gd name="T83" fmla="*/ 0 h 309"/>
                  <a:gd name="T84" fmla="*/ 0 w 315"/>
                  <a:gd name="T85" fmla="*/ 0 h 309"/>
                  <a:gd name="T86" fmla="*/ 0 w 315"/>
                  <a:gd name="T87" fmla="*/ 0 h 309"/>
                  <a:gd name="T88" fmla="*/ 0 w 315"/>
                  <a:gd name="T89" fmla="*/ 0 h 309"/>
                  <a:gd name="T90" fmla="*/ 0 w 315"/>
                  <a:gd name="T91" fmla="*/ 0 h 309"/>
                  <a:gd name="T92" fmla="*/ 0 w 315"/>
                  <a:gd name="T93" fmla="*/ 0 h 309"/>
                  <a:gd name="T94" fmla="*/ 0 w 315"/>
                  <a:gd name="T95" fmla="*/ 0 h 309"/>
                  <a:gd name="T96" fmla="*/ 0 w 315"/>
                  <a:gd name="T97" fmla="*/ 0 h 309"/>
                  <a:gd name="T98" fmla="*/ 0 w 315"/>
                  <a:gd name="T99" fmla="*/ 0 h 309"/>
                  <a:gd name="T100" fmla="*/ 0 w 315"/>
                  <a:gd name="T101" fmla="*/ 0 h 309"/>
                  <a:gd name="T102" fmla="*/ 0 w 315"/>
                  <a:gd name="T103" fmla="*/ 0 h 309"/>
                  <a:gd name="T104" fmla="*/ 0 w 315"/>
                  <a:gd name="T105" fmla="*/ 0 h 309"/>
                  <a:gd name="T106" fmla="*/ 0 w 315"/>
                  <a:gd name="T107" fmla="*/ 0 h 309"/>
                  <a:gd name="T108" fmla="*/ 0 w 315"/>
                  <a:gd name="T109" fmla="*/ 0 h 309"/>
                  <a:gd name="T110" fmla="*/ 0 w 315"/>
                  <a:gd name="T111" fmla="*/ 0 h 309"/>
                  <a:gd name="T112" fmla="*/ 0 w 315"/>
                  <a:gd name="T113" fmla="*/ 0 h 309"/>
                  <a:gd name="T114" fmla="*/ 0 w 315"/>
                  <a:gd name="T115" fmla="*/ 0 h 309"/>
                  <a:gd name="T116" fmla="*/ 0 w 315"/>
                  <a:gd name="T117" fmla="*/ 0 h 309"/>
                  <a:gd name="T118" fmla="*/ 0 w 315"/>
                  <a:gd name="T119" fmla="*/ 0 h 309"/>
                  <a:gd name="T120" fmla="*/ 0 w 315"/>
                  <a:gd name="T121" fmla="*/ 0 h 309"/>
                  <a:gd name="T122" fmla="*/ 0 w 315"/>
                  <a:gd name="T123" fmla="*/ 0 h 309"/>
                  <a:gd name="T124" fmla="*/ 0 w 315"/>
                  <a:gd name="T125" fmla="*/ 0 h 30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15"/>
                  <a:gd name="T190" fmla="*/ 0 h 309"/>
                  <a:gd name="T191" fmla="*/ 315 w 315"/>
                  <a:gd name="T192" fmla="*/ 309 h 30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15" h="309">
                    <a:moveTo>
                      <a:pt x="176" y="260"/>
                    </a:moveTo>
                    <a:lnTo>
                      <a:pt x="177" y="247"/>
                    </a:lnTo>
                    <a:lnTo>
                      <a:pt x="181" y="220"/>
                    </a:lnTo>
                    <a:lnTo>
                      <a:pt x="188" y="192"/>
                    </a:lnTo>
                    <a:lnTo>
                      <a:pt x="199" y="174"/>
                    </a:lnTo>
                    <a:lnTo>
                      <a:pt x="208" y="176"/>
                    </a:lnTo>
                    <a:lnTo>
                      <a:pt x="224" y="182"/>
                    </a:lnTo>
                    <a:lnTo>
                      <a:pt x="242" y="193"/>
                    </a:lnTo>
                    <a:lnTo>
                      <a:pt x="263" y="207"/>
                    </a:lnTo>
                    <a:lnTo>
                      <a:pt x="283" y="219"/>
                    </a:lnTo>
                    <a:lnTo>
                      <a:pt x="299" y="232"/>
                    </a:lnTo>
                    <a:lnTo>
                      <a:pt x="310" y="240"/>
                    </a:lnTo>
                    <a:lnTo>
                      <a:pt x="315" y="243"/>
                    </a:lnTo>
                    <a:lnTo>
                      <a:pt x="310" y="235"/>
                    </a:lnTo>
                    <a:lnTo>
                      <a:pt x="297" y="215"/>
                    </a:lnTo>
                    <a:lnTo>
                      <a:pt x="277" y="187"/>
                    </a:lnTo>
                    <a:lnTo>
                      <a:pt x="254" y="156"/>
                    </a:lnTo>
                    <a:lnTo>
                      <a:pt x="229" y="127"/>
                    </a:lnTo>
                    <a:lnTo>
                      <a:pt x="204" y="106"/>
                    </a:lnTo>
                    <a:lnTo>
                      <a:pt x="183" y="96"/>
                    </a:lnTo>
                    <a:lnTo>
                      <a:pt x="166" y="103"/>
                    </a:lnTo>
                    <a:lnTo>
                      <a:pt x="156" y="117"/>
                    </a:lnTo>
                    <a:lnTo>
                      <a:pt x="149" y="126"/>
                    </a:lnTo>
                    <a:lnTo>
                      <a:pt x="147" y="129"/>
                    </a:lnTo>
                    <a:lnTo>
                      <a:pt x="147" y="131"/>
                    </a:lnTo>
                    <a:lnTo>
                      <a:pt x="148" y="129"/>
                    </a:lnTo>
                    <a:lnTo>
                      <a:pt x="150" y="127"/>
                    </a:lnTo>
                    <a:lnTo>
                      <a:pt x="153" y="125"/>
                    </a:lnTo>
                    <a:lnTo>
                      <a:pt x="154" y="124"/>
                    </a:lnTo>
                    <a:lnTo>
                      <a:pt x="113" y="0"/>
                    </a:lnTo>
                    <a:lnTo>
                      <a:pt x="119" y="215"/>
                    </a:lnTo>
                    <a:lnTo>
                      <a:pt x="116" y="211"/>
                    </a:lnTo>
                    <a:lnTo>
                      <a:pt x="108" y="203"/>
                    </a:lnTo>
                    <a:lnTo>
                      <a:pt x="96" y="190"/>
                    </a:lnTo>
                    <a:lnTo>
                      <a:pt x="82" y="178"/>
                    </a:lnTo>
                    <a:lnTo>
                      <a:pt x="67" y="166"/>
                    </a:lnTo>
                    <a:lnTo>
                      <a:pt x="52" y="157"/>
                    </a:lnTo>
                    <a:lnTo>
                      <a:pt x="40" y="152"/>
                    </a:lnTo>
                    <a:lnTo>
                      <a:pt x="29" y="156"/>
                    </a:lnTo>
                    <a:lnTo>
                      <a:pt x="17" y="174"/>
                    </a:lnTo>
                    <a:lnTo>
                      <a:pt x="7" y="196"/>
                    </a:lnTo>
                    <a:lnTo>
                      <a:pt x="3" y="214"/>
                    </a:lnTo>
                    <a:lnTo>
                      <a:pt x="0" y="222"/>
                    </a:lnTo>
                    <a:lnTo>
                      <a:pt x="3" y="222"/>
                    </a:lnTo>
                    <a:lnTo>
                      <a:pt x="7" y="223"/>
                    </a:lnTo>
                    <a:lnTo>
                      <a:pt x="14" y="223"/>
                    </a:lnTo>
                    <a:lnTo>
                      <a:pt x="22" y="224"/>
                    </a:lnTo>
                    <a:lnTo>
                      <a:pt x="30" y="225"/>
                    </a:lnTo>
                    <a:lnTo>
                      <a:pt x="37" y="225"/>
                    </a:lnTo>
                    <a:lnTo>
                      <a:pt x="44" y="225"/>
                    </a:lnTo>
                    <a:lnTo>
                      <a:pt x="48" y="225"/>
                    </a:lnTo>
                    <a:lnTo>
                      <a:pt x="52" y="225"/>
                    </a:lnTo>
                    <a:lnTo>
                      <a:pt x="63" y="229"/>
                    </a:lnTo>
                    <a:lnTo>
                      <a:pt x="77" y="233"/>
                    </a:lnTo>
                    <a:lnTo>
                      <a:pt x="94" y="241"/>
                    </a:lnTo>
                    <a:lnTo>
                      <a:pt x="110" y="250"/>
                    </a:lnTo>
                    <a:lnTo>
                      <a:pt x="126" y="263"/>
                    </a:lnTo>
                    <a:lnTo>
                      <a:pt x="140" y="278"/>
                    </a:lnTo>
                    <a:lnTo>
                      <a:pt x="150" y="294"/>
                    </a:lnTo>
                    <a:lnTo>
                      <a:pt x="162" y="309"/>
                    </a:lnTo>
                    <a:lnTo>
                      <a:pt x="170" y="295"/>
                    </a:lnTo>
                    <a:lnTo>
                      <a:pt x="174" y="272"/>
                    </a:lnTo>
                    <a:lnTo>
                      <a:pt x="176" y="260"/>
                    </a:lnTo>
                    <a:close/>
                  </a:path>
                </a:pathLst>
              </a:custGeom>
              <a:solidFill>
                <a:srgbClr val="63C4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54" name="Freeform 417"/>
              <p:cNvSpPr>
                <a:spLocks/>
              </p:cNvSpPr>
              <p:nvPr/>
            </p:nvSpPr>
            <p:spPr bwMode="auto">
              <a:xfrm>
                <a:off x="4748" y="3148"/>
                <a:ext cx="89" cy="197"/>
              </a:xfrm>
              <a:custGeom>
                <a:avLst/>
                <a:gdLst>
                  <a:gd name="T0" fmla="*/ 1 w 178"/>
                  <a:gd name="T1" fmla="*/ 0 h 396"/>
                  <a:gd name="T2" fmla="*/ 1 w 178"/>
                  <a:gd name="T3" fmla="*/ 0 h 396"/>
                  <a:gd name="T4" fmla="*/ 0 w 178"/>
                  <a:gd name="T5" fmla="*/ 0 h 396"/>
                  <a:gd name="T6" fmla="*/ 0 w 178"/>
                  <a:gd name="T7" fmla="*/ 0 h 396"/>
                  <a:gd name="T8" fmla="*/ 1 w 178"/>
                  <a:gd name="T9" fmla="*/ 0 h 396"/>
                  <a:gd name="T10" fmla="*/ 1 w 178"/>
                  <a:gd name="T11" fmla="*/ 0 h 396"/>
                  <a:gd name="T12" fmla="*/ 1 w 178"/>
                  <a:gd name="T13" fmla="*/ 0 h 396"/>
                  <a:gd name="T14" fmla="*/ 1 w 178"/>
                  <a:gd name="T15" fmla="*/ 0 h 396"/>
                  <a:gd name="T16" fmla="*/ 1 w 178"/>
                  <a:gd name="T17" fmla="*/ 0 h 396"/>
                  <a:gd name="T18" fmla="*/ 1 w 178"/>
                  <a:gd name="T19" fmla="*/ 0 h 396"/>
                  <a:gd name="T20" fmla="*/ 1 w 178"/>
                  <a:gd name="T21" fmla="*/ 0 h 396"/>
                  <a:gd name="T22" fmla="*/ 1 w 178"/>
                  <a:gd name="T23" fmla="*/ 0 h 396"/>
                  <a:gd name="T24" fmla="*/ 1 w 178"/>
                  <a:gd name="T25" fmla="*/ 0 h 396"/>
                  <a:gd name="T26" fmla="*/ 1 w 178"/>
                  <a:gd name="T27" fmla="*/ 0 h 396"/>
                  <a:gd name="T28" fmla="*/ 1 w 178"/>
                  <a:gd name="T29" fmla="*/ 0 h 396"/>
                  <a:gd name="T30" fmla="*/ 1 w 178"/>
                  <a:gd name="T31" fmla="*/ 0 h 396"/>
                  <a:gd name="T32" fmla="*/ 1 w 178"/>
                  <a:gd name="T33" fmla="*/ 0 h 396"/>
                  <a:gd name="T34" fmla="*/ 1 w 178"/>
                  <a:gd name="T35" fmla="*/ 0 h 396"/>
                  <a:gd name="T36" fmla="*/ 1 w 178"/>
                  <a:gd name="T37" fmla="*/ 0 h 396"/>
                  <a:gd name="T38" fmla="*/ 1 w 178"/>
                  <a:gd name="T39" fmla="*/ 0 h 396"/>
                  <a:gd name="T40" fmla="*/ 1 w 178"/>
                  <a:gd name="T41" fmla="*/ 0 h 396"/>
                  <a:gd name="T42" fmla="*/ 1 w 178"/>
                  <a:gd name="T43" fmla="*/ 0 h 396"/>
                  <a:gd name="T44" fmla="*/ 1 w 178"/>
                  <a:gd name="T45" fmla="*/ 0 h 396"/>
                  <a:gd name="T46" fmla="*/ 1 w 178"/>
                  <a:gd name="T47" fmla="*/ 0 h 396"/>
                  <a:gd name="T48" fmla="*/ 1 w 178"/>
                  <a:gd name="T49" fmla="*/ 0 h 396"/>
                  <a:gd name="T50" fmla="*/ 1 w 178"/>
                  <a:gd name="T51" fmla="*/ 0 h 396"/>
                  <a:gd name="T52" fmla="*/ 1 w 178"/>
                  <a:gd name="T53" fmla="*/ 0 h 396"/>
                  <a:gd name="T54" fmla="*/ 1 w 178"/>
                  <a:gd name="T55" fmla="*/ 0 h 396"/>
                  <a:gd name="T56" fmla="*/ 1 w 178"/>
                  <a:gd name="T57" fmla="*/ 0 h 3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8"/>
                  <a:gd name="T88" fmla="*/ 0 h 396"/>
                  <a:gd name="T89" fmla="*/ 178 w 178"/>
                  <a:gd name="T90" fmla="*/ 396 h 3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8" h="396">
                    <a:moveTo>
                      <a:pt x="1" y="0"/>
                    </a:moveTo>
                    <a:lnTo>
                      <a:pt x="1" y="11"/>
                    </a:lnTo>
                    <a:lnTo>
                      <a:pt x="0" y="37"/>
                    </a:lnTo>
                    <a:lnTo>
                      <a:pt x="0" y="75"/>
                    </a:lnTo>
                    <a:lnTo>
                      <a:pt x="1" y="123"/>
                    </a:lnTo>
                    <a:lnTo>
                      <a:pt x="5" y="171"/>
                    </a:lnTo>
                    <a:lnTo>
                      <a:pt x="11" y="218"/>
                    </a:lnTo>
                    <a:lnTo>
                      <a:pt x="21" y="260"/>
                    </a:lnTo>
                    <a:lnTo>
                      <a:pt x="35" y="290"/>
                    </a:lnTo>
                    <a:lnTo>
                      <a:pt x="53" y="311"/>
                    </a:lnTo>
                    <a:lnTo>
                      <a:pt x="73" y="331"/>
                    </a:lnTo>
                    <a:lnTo>
                      <a:pt x="95" y="349"/>
                    </a:lnTo>
                    <a:lnTo>
                      <a:pt x="114" y="364"/>
                    </a:lnTo>
                    <a:lnTo>
                      <a:pt x="133" y="378"/>
                    </a:lnTo>
                    <a:lnTo>
                      <a:pt x="147" y="387"/>
                    </a:lnTo>
                    <a:lnTo>
                      <a:pt x="157" y="393"/>
                    </a:lnTo>
                    <a:lnTo>
                      <a:pt x="160" y="396"/>
                    </a:lnTo>
                    <a:lnTo>
                      <a:pt x="165" y="379"/>
                    </a:lnTo>
                    <a:lnTo>
                      <a:pt x="173" y="338"/>
                    </a:lnTo>
                    <a:lnTo>
                      <a:pt x="178" y="286"/>
                    </a:lnTo>
                    <a:lnTo>
                      <a:pt x="171" y="237"/>
                    </a:lnTo>
                    <a:lnTo>
                      <a:pt x="165" y="212"/>
                    </a:lnTo>
                    <a:lnTo>
                      <a:pt x="160" y="185"/>
                    </a:lnTo>
                    <a:lnTo>
                      <a:pt x="153" y="155"/>
                    </a:lnTo>
                    <a:lnTo>
                      <a:pt x="142" y="124"/>
                    </a:lnTo>
                    <a:lnTo>
                      <a:pt x="123" y="93"/>
                    </a:lnTo>
                    <a:lnTo>
                      <a:pt x="96" y="60"/>
                    </a:lnTo>
                    <a:lnTo>
                      <a:pt x="56" y="29"/>
                    </a:lnTo>
                    <a:lnTo>
                      <a:pt x="1" y="0"/>
                    </a:lnTo>
                    <a:close/>
                  </a:path>
                </a:pathLst>
              </a:custGeom>
              <a:solidFill>
                <a:srgbClr val="F7BC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55" name="Freeform 418"/>
              <p:cNvSpPr>
                <a:spLocks/>
              </p:cNvSpPr>
              <p:nvPr/>
            </p:nvSpPr>
            <p:spPr bwMode="auto">
              <a:xfrm>
                <a:off x="4739" y="3144"/>
                <a:ext cx="105" cy="216"/>
              </a:xfrm>
              <a:custGeom>
                <a:avLst/>
                <a:gdLst>
                  <a:gd name="T0" fmla="*/ 1 w 210"/>
                  <a:gd name="T1" fmla="*/ 0 h 431"/>
                  <a:gd name="T2" fmla="*/ 1 w 210"/>
                  <a:gd name="T3" fmla="*/ 1 h 431"/>
                  <a:gd name="T4" fmla="*/ 1 w 210"/>
                  <a:gd name="T5" fmla="*/ 1 h 431"/>
                  <a:gd name="T6" fmla="*/ 1 w 210"/>
                  <a:gd name="T7" fmla="*/ 1 h 431"/>
                  <a:gd name="T8" fmla="*/ 1 w 210"/>
                  <a:gd name="T9" fmla="*/ 1 h 431"/>
                  <a:gd name="T10" fmla="*/ 1 w 210"/>
                  <a:gd name="T11" fmla="*/ 1 h 431"/>
                  <a:gd name="T12" fmla="*/ 0 w 210"/>
                  <a:gd name="T13" fmla="*/ 1 h 431"/>
                  <a:gd name="T14" fmla="*/ 0 w 210"/>
                  <a:gd name="T15" fmla="*/ 1 h 431"/>
                  <a:gd name="T16" fmla="*/ 1 w 210"/>
                  <a:gd name="T17" fmla="*/ 1 h 431"/>
                  <a:gd name="T18" fmla="*/ 1 w 210"/>
                  <a:gd name="T19" fmla="*/ 1 h 431"/>
                  <a:gd name="T20" fmla="*/ 1 w 210"/>
                  <a:gd name="T21" fmla="*/ 1 h 431"/>
                  <a:gd name="T22" fmla="*/ 1 w 210"/>
                  <a:gd name="T23" fmla="*/ 1 h 431"/>
                  <a:gd name="T24" fmla="*/ 1 w 210"/>
                  <a:gd name="T25" fmla="*/ 1 h 431"/>
                  <a:gd name="T26" fmla="*/ 1 w 210"/>
                  <a:gd name="T27" fmla="*/ 1 h 431"/>
                  <a:gd name="T28" fmla="*/ 1 w 210"/>
                  <a:gd name="T29" fmla="*/ 1 h 431"/>
                  <a:gd name="T30" fmla="*/ 1 w 210"/>
                  <a:gd name="T31" fmla="*/ 1 h 431"/>
                  <a:gd name="T32" fmla="*/ 1 w 210"/>
                  <a:gd name="T33" fmla="*/ 1 h 431"/>
                  <a:gd name="T34" fmla="*/ 1 w 210"/>
                  <a:gd name="T35" fmla="*/ 1 h 431"/>
                  <a:gd name="T36" fmla="*/ 1 w 210"/>
                  <a:gd name="T37" fmla="*/ 1 h 431"/>
                  <a:gd name="T38" fmla="*/ 1 w 210"/>
                  <a:gd name="T39" fmla="*/ 1 h 431"/>
                  <a:gd name="T40" fmla="*/ 1 w 210"/>
                  <a:gd name="T41" fmla="*/ 1 h 431"/>
                  <a:gd name="T42" fmla="*/ 1 w 210"/>
                  <a:gd name="T43" fmla="*/ 1 h 431"/>
                  <a:gd name="T44" fmla="*/ 1 w 210"/>
                  <a:gd name="T45" fmla="*/ 1 h 431"/>
                  <a:gd name="T46" fmla="*/ 1 w 210"/>
                  <a:gd name="T47" fmla="*/ 1 h 431"/>
                  <a:gd name="T48" fmla="*/ 1 w 210"/>
                  <a:gd name="T49" fmla="*/ 1 h 431"/>
                  <a:gd name="T50" fmla="*/ 1 w 210"/>
                  <a:gd name="T51" fmla="*/ 1 h 431"/>
                  <a:gd name="T52" fmla="*/ 1 w 210"/>
                  <a:gd name="T53" fmla="*/ 1 h 431"/>
                  <a:gd name="T54" fmla="*/ 1 w 210"/>
                  <a:gd name="T55" fmla="*/ 1 h 431"/>
                  <a:gd name="T56" fmla="*/ 1 w 210"/>
                  <a:gd name="T57" fmla="*/ 1 h 431"/>
                  <a:gd name="T58" fmla="*/ 1 w 210"/>
                  <a:gd name="T59" fmla="*/ 1 h 431"/>
                  <a:gd name="T60" fmla="*/ 1 w 210"/>
                  <a:gd name="T61" fmla="*/ 1 h 431"/>
                  <a:gd name="T62" fmla="*/ 1 w 210"/>
                  <a:gd name="T63" fmla="*/ 1 h 431"/>
                  <a:gd name="T64" fmla="*/ 1 w 210"/>
                  <a:gd name="T65" fmla="*/ 1 h 431"/>
                  <a:gd name="T66" fmla="*/ 1 w 210"/>
                  <a:gd name="T67" fmla="*/ 1 h 431"/>
                  <a:gd name="T68" fmla="*/ 1 w 210"/>
                  <a:gd name="T69" fmla="*/ 1 h 431"/>
                  <a:gd name="T70" fmla="*/ 1 w 210"/>
                  <a:gd name="T71" fmla="*/ 1 h 431"/>
                  <a:gd name="T72" fmla="*/ 1 w 210"/>
                  <a:gd name="T73" fmla="*/ 1 h 431"/>
                  <a:gd name="T74" fmla="*/ 1 w 210"/>
                  <a:gd name="T75" fmla="*/ 1 h 431"/>
                  <a:gd name="T76" fmla="*/ 1 w 210"/>
                  <a:gd name="T77" fmla="*/ 1 h 431"/>
                  <a:gd name="T78" fmla="*/ 1 w 210"/>
                  <a:gd name="T79" fmla="*/ 1 h 431"/>
                  <a:gd name="T80" fmla="*/ 1 w 210"/>
                  <a:gd name="T81" fmla="*/ 1 h 431"/>
                  <a:gd name="T82" fmla="*/ 1 w 210"/>
                  <a:gd name="T83" fmla="*/ 1 h 431"/>
                  <a:gd name="T84" fmla="*/ 1 w 210"/>
                  <a:gd name="T85" fmla="*/ 1 h 431"/>
                  <a:gd name="T86" fmla="*/ 1 w 210"/>
                  <a:gd name="T87" fmla="*/ 1 h 431"/>
                  <a:gd name="T88" fmla="*/ 1 w 210"/>
                  <a:gd name="T89" fmla="*/ 1 h 431"/>
                  <a:gd name="T90" fmla="*/ 1 w 210"/>
                  <a:gd name="T91" fmla="*/ 1 h 431"/>
                  <a:gd name="T92" fmla="*/ 1 w 210"/>
                  <a:gd name="T93" fmla="*/ 1 h 431"/>
                  <a:gd name="T94" fmla="*/ 1 w 210"/>
                  <a:gd name="T95" fmla="*/ 1 h 431"/>
                  <a:gd name="T96" fmla="*/ 1 w 210"/>
                  <a:gd name="T97" fmla="*/ 1 h 431"/>
                  <a:gd name="T98" fmla="*/ 1 w 210"/>
                  <a:gd name="T99" fmla="*/ 1 h 431"/>
                  <a:gd name="T100" fmla="*/ 1 w 210"/>
                  <a:gd name="T101" fmla="*/ 1 h 431"/>
                  <a:gd name="T102" fmla="*/ 1 w 210"/>
                  <a:gd name="T103" fmla="*/ 1 h 431"/>
                  <a:gd name="T104" fmla="*/ 1 w 210"/>
                  <a:gd name="T105" fmla="*/ 1 h 431"/>
                  <a:gd name="T106" fmla="*/ 1 w 210"/>
                  <a:gd name="T107" fmla="*/ 1 h 431"/>
                  <a:gd name="T108" fmla="*/ 1 w 210"/>
                  <a:gd name="T109" fmla="*/ 1 h 431"/>
                  <a:gd name="T110" fmla="*/ 1 w 210"/>
                  <a:gd name="T111" fmla="*/ 1 h 431"/>
                  <a:gd name="T112" fmla="*/ 1 w 210"/>
                  <a:gd name="T113" fmla="*/ 1 h 431"/>
                  <a:gd name="T114" fmla="*/ 1 w 210"/>
                  <a:gd name="T115" fmla="*/ 0 h 43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10"/>
                  <a:gd name="T175" fmla="*/ 0 h 431"/>
                  <a:gd name="T176" fmla="*/ 210 w 210"/>
                  <a:gd name="T177" fmla="*/ 431 h 43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10" h="431">
                    <a:moveTo>
                      <a:pt x="17" y="0"/>
                    </a:moveTo>
                    <a:lnTo>
                      <a:pt x="16" y="4"/>
                    </a:lnTo>
                    <a:lnTo>
                      <a:pt x="14" y="13"/>
                    </a:lnTo>
                    <a:lnTo>
                      <a:pt x="9" y="28"/>
                    </a:lnTo>
                    <a:lnTo>
                      <a:pt x="6" y="48"/>
                    </a:lnTo>
                    <a:lnTo>
                      <a:pt x="2" y="72"/>
                    </a:lnTo>
                    <a:lnTo>
                      <a:pt x="0" y="100"/>
                    </a:lnTo>
                    <a:lnTo>
                      <a:pt x="0" y="130"/>
                    </a:lnTo>
                    <a:lnTo>
                      <a:pt x="2" y="162"/>
                    </a:lnTo>
                    <a:lnTo>
                      <a:pt x="7" y="196"/>
                    </a:lnTo>
                    <a:lnTo>
                      <a:pt x="17" y="232"/>
                    </a:lnTo>
                    <a:lnTo>
                      <a:pt x="31" y="268"/>
                    </a:lnTo>
                    <a:lnTo>
                      <a:pt x="52" y="303"/>
                    </a:lnTo>
                    <a:lnTo>
                      <a:pt x="77" y="338"/>
                    </a:lnTo>
                    <a:lnTo>
                      <a:pt x="111" y="371"/>
                    </a:lnTo>
                    <a:lnTo>
                      <a:pt x="151" y="403"/>
                    </a:lnTo>
                    <a:lnTo>
                      <a:pt x="200" y="431"/>
                    </a:lnTo>
                    <a:lnTo>
                      <a:pt x="202" y="428"/>
                    </a:lnTo>
                    <a:lnTo>
                      <a:pt x="203" y="418"/>
                    </a:lnTo>
                    <a:lnTo>
                      <a:pt x="205" y="401"/>
                    </a:lnTo>
                    <a:lnTo>
                      <a:pt x="207" y="381"/>
                    </a:lnTo>
                    <a:lnTo>
                      <a:pt x="208" y="355"/>
                    </a:lnTo>
                    <a:lnTo>
                      <a:pt x="210" y="327"/>
                    </a:lnTo>
                    <a:lnTo>
                      <a:pt x="208" y="295"/>
                    </a:lnTo>
                    <a:lnTo>
                      <a:pt x="206" y="263"/>
                    </a:lnTo>
                    <a:lnTo>
                      <a:pt x="200" y="229"/>
                    </a:lnTo>
                    <a:lnTo>
                      <a:pt x="192" y="195"/>
                    </a:lnTo>
                    <a:lnTo>
                      <a:pt x="181" y="162"/>
                    </a:lnTo>
                    <a:lnTo>
                      <a:pt x="165" y="130"/>
                    </a:lnTo>
                    <a:lnTo>
                      <a:pt x="145" y="100"/>
                    </a:lnTo>
                    <a:lnTo>
                      <a:pt x="120" y="73"/>
                    </a:lnTo>
                    <a:lnTo>
                      <a:pt x="89" y="50"/>
                    </a:lnTo>
                    <a:lnTo>
                      <a:pt x="52" y="32"/>
                    </a:lnTo>
                    <a:lnTo>
                      <a:pt x="59" y="36"/>
                    </a:lnTo>
                    <a:lnTo>
                      <a:pt x="77" y="51"/>
                    </a:lnTo>
                    <a:lnTo>
                      <a:pt x="102" y="77"/>
                    </a:lnTo>
                    <a:lnTo>
                      <a:pt x="131" y="112"/>
                    </a:lnTo>
                    <a:lnTo>
                      <a:pt x="158" y="159"/>
                    </a:lnTo>
                    <a:lnTo>
                      <a:pt x="177" y="218"/>
                    </a:lnTo>
                    <a:lnTo>
                      <a:pt x="187" y="287"/>
                    </a:lnTo>
                    <a:lnTo>
                      <a:pt x="181" y="369"/>
                    </a:lnTo>
                    <a:lnTo>
                      <a:pt x="176" y="382"/>
                    </a:lnTo>
                    <a:lnTo>
                      <a:pt x="168" y="386"/>
                    </a:lnTo>
                    <a:lnTo>
                      <a:pt x="158" y="384"/>
                    </a:lnTo>
                    <a:lnTo>
                      <a:pt x="145" y="376"/>
                    </a:lnTo>
                    <a:lnTo>
                      <a:pt x="130" y="362"/>
                    </a:lnTo>
                    <a:lnTo>
                      <a:pt x="114" y="344"/>
                    </a:lnTo>
                    <a:lnTo>
                      <a:pt x="98" y="320"/>
                    </a:lnTo>
                    <a:lnTo>
                      <a:pt x="83" y="293"/>
                    </a:lnTo>
                    <a:lnTo>
                      <a:pt x="67" y="263"/>
                    </a:lnTo>
                    <a:lnTo>
                      <a:pt x="53" y="230"/>
                    </a:lnTo>
                    <a:lnTo>
                      <a:pt x="40" y="196"/>
                    </a:lnTo>
                    <a:lnTo>
                      <a:pt x="31" y="161"/>
                    </a:lnTo>
                    <a:lnTo>
                      <a:pt x="23" y="124"/>
                    </a:lnTo>
                    <a:lnTo>
                      <a:pt x="20" y="88"/>
                    </a:lnTo>
                    <a:lnTo>
                      <a:pt x="21" y="52"/>
                    </a:lnTo>
                    <a:lnTo>
                      <a:pt x="25" y="19"/>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56" name="Freeform 419"/>
              <p:cNvSpPr>
                <a:spLocks/>
              </p:cNvSpPr>
              <p:nvPr/>
            </p:nvSpPr>
            <p:spPr bwMode="auto">
              <a:xfrm>
                <a:off x="4738" y="3054"/>
                <a:ext cx="141" cy="132"/>
              </a:xfrm>
              <a:custGeom>
                <a:avLst/>
                <a:gdLst>
                  <a:gd name="T0" fmla="*/ 0 w 283"/>
                  <a:gd name="T1" fmla="*/ 1 h 262"/>
                  <a:gd name="T2" fmla="*/ 0 w 283"/>
                  <a:gd name="T3" fmla="*/ 1 h 262"/>
                  <a:gd name="T4" fmla="*/ 0 w 283"/>
                  <a:gd name="T5" fmla="*/ 1 h 262"/>
                  <a:gd name="T6" fmla="*/ 0 w 283"/>
                  <a:gd name="T7" fmla="*/ 1 h 262"/>
                  <a:gd name="T8" fmla="*/ 0 w 283"/>
                  <a:gd name="T9" fmla="*/ 1 h 262"/>
                  <a:gd name="T10" fmla="*/ 0 w 283"/>
                  <a:gd name="T11" fmla="*/ 1 h 262"/>
                  <a:gd name="T12" fmla="*/ 0 w 283"/>
                  <a:gd name="T13" fmla="*/ 1 h 262"/>
                  <a:gd name="T14" fmla="*/ 0 w 283"/>
                  <a:gd name="T15" fmla="*/ 1 h 262"/>
                  <a:gd name="T16" fmla="*/ 0 w 283"/>
                  <a:gd name="T17" fmla="*/ 1 h 262"/>
                  <a:gd name="T18" fmla="*/ 0 w 283"/>
                  <a:gd name="T19" fmla="*/ 1 h 262"/>
                  <a:gd name="T20" fmla="*/ 0 w 283"/>
                  <a:gd name="T21" fmla="*/ 1 h 262"/>
                  <a:gd name="T22" fmla="*/ 0 w 283"/>
                  <a:gd name="T23" fmla="*/ 1 h 262"/>
                  <a:gd name="T24" fmla="*/ 0 w 283"/>
                  <a:gd name="T25" fmla="*/ 1 h 262"/>
                  <a:gd name="T26" fmla="*/ 0 w 283"/>
                  <a:gd name="T27" fmla="*/ 1 h 262"/>
                  <a:gd name="T28" fmla="*/ 0 w 283"/>
                  <a:gd name="T29" fmla="*/ 1 h 262"/>
                  <a:gd name="T30" fmla="*/ 0 w 283"/>
                  <a:gd name="T31" fmla="*/ 1 h 262"/>
                  <a:gd name="T32" fmla="*/ 0 w 283"/>
                  <a:gd name="T33" fmla="*/ 1 h 262"/>
                  <a:gd name="T34" fmla="*/ 0 w 283"/>
                  <a:gd name="T35" fmla="*/ 0 h 262"/>
                  <a:gd name="T36" fmla="*/ 0 w 283"/>
                  <a:gd name="T37" fmla="*/ 0 h 262"/>
                  <a:gd name="T38" fmla="*/ 0 w 283"/>
                  <a:gd name="T39" fmla="*/ 1 h 262"/>
                  <a:gd name="T40" fmla="*/ 0 w 283"/>
                  <a:gd name="T41" fmla="*/ 1 h 262"/>
                  <a:gd name="T42" fmla="*/ 0 w 283"/>
                  <a:gd name="T43" fmla="*/ 1 h 262"/>
                  <a:gd name="T44" fmla="*/ 0 w 283"/>
                  <a:gd name="T45" fmla="*/ 1 h 262"/>
                  <a:gd name="T46" fmla="*/ 0 w 283"/>
                  <a:gd name="T47" fmla="*/ 1 h 262"/>
                  <a:gd name="T48" fmla="*/ 0 w 283"/>
                  <a:gd name="T49" fmla="*/ 1 h 262"/>
                  <a:gd name="T50" fmla="*/ 0 w 283"/>
                  <a:gd name="T51" fmla="*/ 1 h 262"/>
                  <a:gd name="T52" fmla="*/ 0 w 283"/>
                  <a:gd name="T53" fmla="*/ 1 h 262"/>
                  <a:gd name="T54" fmla="*/ 0 w 283"/>
                  <a:gd name="T55" fmla="*/ 1 h 262"/>
                  <a:gd name="T56" fmla="*/ 0 w 283"/>
                  <a:gd name="T57" fmla="*/ 1 h 262"/>
                  <a:gd name="T58" fmla="*/ 0 w 283"/>
                  <a:gd name="T59" fmla="*/ 1 h 262"/>
                  <a:gd name="T60" fmla="*/ 0 w 283"/>
                  <a:gd name="T61" fmla="*/ 1 h 262"/>
                  <a:gd name="T62" fmla="*/ 0 w 283"/>
                  <a:gd name="T63" fmla="*/ 1 h 262"/>
                  <a:gd name="T64" fmla="*/ 0 w 283"/>
                  <a:gd name="T65" fmla="*/ 1 h 262"/>
                  <a:gd name="T66" fmla="*/ 0 w 283"/>
                  <a:gd name="T67" fmla="*/ 1 h 262"/>
                  <a:gd name="T68" fmla="*/ 0 w 283"/>
                  <a:gd name="T69" fmla="*/ 1 h 262"/>
                  <a:gd name="T70" fmla="*/ 0 w 283"/>
                  <a:gd name="T71" fmla="*/ 1 h 262"/>
                  <a:gd name="T72" fmla="*/ 0 w 283"/>
                  <a:gd name="T73" fmla="*/ 1 h 262"/>
                  <a:gd name="T74" fmla="*/ 0 w 283"/>
                  <a:gd name="T75" fmla="*/ 1 h 262"/>
                  <a:gd name="T76" fmla="*/ 0 w 283"/>
                  <a:gd name="T77" fmla="*/ 1 h 262"/>
                  <a:gd name="T78" fmla="*/ 0 w 283"/>
                  <a:gd name="T79" fmla="*/ 1 h 262"/>
                  <a:gd name="T80" fmla="*/ 0 w 283"/>
                  <a:gd name="T81" fmla="*/ 1 h 262"/>
                  <a:gd name="T82" fmla="*/ 0 w 283"/>
                  <a:gd name="T83" fmla="*/ 1 h 262"/>
                  <a:gd name="T84" fmla="*/ 0 w 283"/>
                  <a:gd name="T85" fmla="*/ 1 h 262"/>
                  <a:gd name="T86" fmla="*/ 0 w 283"/>
                  <a:gd name="T87" fmla="*/ 1 h 262"/>
                  <a:gd name="T88" fmla="*/ 0 w 283"/>
                  <a:gd name="T89" fmla="*/ 1 h 262"/>
                  <a:gd name="T90" fmla="*/ 0 w 283"/>
                  <a:gd name="T91" fmla="*/ 1 h 262"/>
                  <a:gd name="T92" fmla="*/ 0 w 283"/>
                  <a:gd name="T93" fmla="*/ 1 h 262"/>
                  <a:gd name="T94" fmla="*/ 0 w 283"/>
                  <a:gd name="T95" fmla="*/ 1 h 262"/>
                  <a:gd name="T96" fmla="*/ 0 w 283"/>
                  <a:gd name="T97" fmla="*/ 1 h 262"/>
                  <a:gd name="T98" fmla="*/ 0 w 283"/>
                  <a:gd name="T99" fmla="*/ 1 h 262"/>
                  <a:gd name="T100" fmla="*/ 0 w 283"/>
                  <a:gd name="T101" fmla="*/ 1 h 26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83"/>
                  <a:gd name="T154" fmla="*/ 0 h 262"/>
                  <a:gd name="T155" fmla="*/ 283 w 283"/>
                  <a:gd name="T156" fmla="*/ 262 h 26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83" h="262">
                    <a:moveTo>
                      <a:pt x="42" y="185"/>
                    </a:moveTo>
                    <a:lnTo>
                      <a:pt x="72" y="117"/>
                    </a:lnTo>
                    <a:lnTo>
                      <a:pt x="283" y="262"/>
                    </a:lnTo>
                    <a:lnTo>
                      <a:pt x="280" y="259"/>
                    </a:lnTo>
                    <a:lnTo>
                      <a:pt x="274" y="251"/>
                    </a:lnTo>
                    <a:lnTo>
                      <a:pt x="262" y="237"/>
                    </a:lnTo>
                    <a:lnTo>
                      <a:pt x="248" y="219"/>
                    </a:lnTo>
                    <a:lnTo>
                      <a:pt x="231" y="198"/>
                    </a:lnTo>
                    <a:lnTo>
                      <a:pt x="211" y="174"/>
                    </a:lnTo>
                    <a:lnTo>
                      <a:pt x="191" y="150"/>
                    </a:lnTo>
                    <a:lnTo>
                      <a:pt x="168" y="124"/>
                    </a:lnTo>
                    <a:lnTo>
                      <a:pt x="146" y="99"/>
                    </a:lnTo>
                    <a:lnTo>
                      <a:pt x="123" y="75"/>
                    </a:lnTo>
                    <a:lnTo>
                      <a:pt x="101" y="52"/>
                    </a:lnTo>
                    <a:lnTo>
                      <a:pt x="80" y="32"/>
                    </a:lnTo>
                    <a:lnTo>
                      <a:pt x="62" y="17"/>
                    </a:lnTo>
                    <a:lnTo>
                      <a:pt x="44" y="6"/>
                    </a:lnTo>
                    <a:lnTo>
                      <a:pt x="32" y="0"/>
                    </a:lnTo>
                    <a:lnTo>
                      <a:pt x="21" y="0"/>
                    </a:lnTo>
                    <a:lnTo>
                      <a:pt x="9" y="12"/>
                    </a:lnTo>
                    <a:lnTo>
                      <a:pt x="2" y="33"/>
                    </a:lnTo>
                    <a:lnTo>
                      <a:pt x="0" y="59"/>
                    </a:lnTo>
                    <a:lnTo>
                      <a:pt x="2" y="87"/>
                    </a:lnTo>
                    <a:lnTo>
                      <a:pt x="4" y="115"/>
                    </a:lnTo>
                    <a:lnTo>
                      <a:pt x="9" y="138"/>
                    </a:lnTo>
                    <a:lnTo>
                      <a:pt x="12" y="155"/>
                    </a:lnTo>
                    <a:lnTo>
                      <a:pt x="13" y="161"/>
                    </a:lnTo>
                    <a:lnTo>
                      <a:pt x="14" y="144"/>
                    </a:lnTo>
                    <a:lnTo>
                      <a:pt x="19" y="107"/>
                    </a:lnTo>
                    <a:lnTo>
                      <a:pt x="29" y="69"/>
                    </a:lnTo>
                    <a:lnTo>
                      <a:pt x="44" y="50"/>
                    </a:lnTo>
                    <a:lnTo>
                      <a:pt x="58" y="55"/>
                    </a:lnTo>
                    <a:lnTo>
                      <a:pt x="78" y="68"/>
                    </a:lnTo>
                    <a:lnTo>
                      <a:pt x="101" y="86"/>
                    </a:lnTo>
                    <a:lnTo>
                      <a:pt x="126" y="108"/>
                    </a:lnTo>
                    <a:lnTo>
                      <a:pt x="149" y="130"/>
                    </a:lnTo>
                    <a:lnTo>
                      <a:pt x="170" y="150"/>
                    </a:lnTo>
                    <a:lnTo>
                      <a:pt x="184" y="162"/>
                    </a:lnTo>
                    <a:lnTo>
                      <a:pt x="188" y="168"/>
                    </a:lnTo>
                    <a:lnTo>
                      <a:pt x="184" y="163"/>
                    </a:lnTo>
                    <a:lnTo>
                      <a:pt x="170" y="153"/>
                    </a:lnTo>
                    <a:lnTo>
                      <a:pt x="150" y="137"/>
                    </a:lnTo>
                    <a:lnTo>
                      <a:pt x="127" y="121"/>
                    </a:lnTo>
                    <a:lnTo>
                      <a:pt x="103" y="105"/>
                    </a:lnTo>
                    <a:lnTo>
                      <a:pt x="81" y="93"/>
                    </a:lnTo>
                    <a:lnTo>
                      <a:pt x="63" y="88"/>
                    </a:lnTo>
                    <a:lnTo>
                      <a:pt x="50" y="92"/>
                    </a:lnTo>
                    <a:lnTo>
                      <a:pt x="38" y="117"/>
                    </a:lnTo>
                    <a:lnTo>
                      <a:pt x="37" y="148"/>
                    </a:lnTo>
                    <a:lnTo>
                      <a:pt x="40" y="174"/>
                    </a:lnTo>
                    <a:lnTo>
                      <a:pt x="42" y="1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57" name="Freeform 420"/>
              <p:cNvSpPr>
                <a:spLocks/>
              </p:cNvSpPr>
              <p:nvPr/>
            </p:nvSpPr>
            <p:spPr bwMode="auto">
              <a:xfrm>
                <a:off x="4643" y="3090"/>
                <a:ext cx="86" cy="153"/>
              </a:xfrm>
              <a:custGeom>
                <a:avLst/>
                <a:gdLst>
                  <a:gd name="T0" fmla="*/ 1 w 172"/>
                  <a:gd name="T1" fmla="*/ 1 h 306"/>
                  <a:gd name="T2" fmla="*/ 1 w 172"/>
                  <a:gd name="T3" fmla="*/ 1 h 306"/>
                  <a:gd name="T4" fmla="*/ 1 w 172"/>
                  <a:gd name="T5" fmla="*/ 1 h 306"/>
                  <a:gd name="T6" fmla="*/ 1 w 172"/>
                  <a:gd name="T7" fmla="*/ 1 h 306"/>
                  <a:gd name="T8" fmla="*/ 1 w 172"/>
                  <a:gd name="T9" fmla="*/ 1 h 306"/>
                  <a:gd name="T10" fmla="*/ 1 w 172"/>
                  <a:gd name="T11" fmla="*/ 1 h 306"/>
                  <a:gd name="T12" fmla="*/ 1 w 172"/>
                  <a:gd name="T13" fmla="*/ 1 h 306"/>
                  <a:gd name="T14" fmla="*/ 1 w 172"/>
                  <a:gd name="T15" fmla="*/ 0 h 306"/>
                  <a:gd name="T16" fmla="*/ 1 w 172"/>
                  <a:gd name="T17" fmla="*/ 1 h 306"/>
                  <a:gd name="T18" fmla="*/ 1 w 172"/>
                  <a:gd name="T19" fmla="*/ 1 h 306"/>
                  <a:gd name="T20" fmla="*/ 1 w 172"/>
                  <a:gd name="T21" fmla="*/ 1 h 306"/>
                  <a:gd name="T22" fmla="*/ 1 w 172"/>
                  <a:gd name="T23" fmla="*/ 1 h 306"/>
                  <a:gd name="T24" fmla="*/ 1 w 172"/>
                  <a:gd name="T25" fmla="*/ 1 h 306"/>
                  <a:gd name="T26" fmla="*/ 1 w 172"/>
                  <a:gd name="T27" fmla="*/ 1 h 306"/>
                  <a:gd name="T28" fmla="*/ 1 w 172"/>
                  <a:gd name="T29" fmla="*/ 1 h 306"/>
                  <a:gd name="T30" fmla="*/ 1 w 172"/>
                  <a:gd name="T31" fmla="*/ 1 h 306"/>
                  <a:gd name="T32" fmla="*/ 0 w 172"/>
                  <a:gd name="T33" fmla="*/ 1 h 306"/>
                  <a:gd name="T34" fmla="*/ 1 w 172"/>
                  <a:gd name="T35" fmla="*/ 1 h 306"/>
                  <a:gd name="T36" fmla="*/ 1 w 172"/>
                  <a:gd name="T37" fmla="*/ 1 h 306"/>
                  <a:gd name="T38" fmla="*/ 1 w 172"/>
                  <a:gd name="T39" fmla="*/ 1 h 306"/>
                  <a:gd name="T40" fmla="*/ 1 w 172"/>
                  <a:gd name="T41" fmla="*/ 1 h 306"/>
                  <a:gd name="T42" fmla="*/ 1 w 172"/>
                  <a:gd name="T43" fmla="*/ 1 h 306"/>
                  <a:gd name="T44" fmla="*/ 1 w 172"/>
                  <a:gd name="T45" fmla="*/ 1 h 306"/>
                  <a:gd name="T46" fmla="*/ 1 w 172"/>
                  <a:gd name="T47" fmla="*/ 1 h 306"/>
                  <a:gd name="T48" fmla="*/ 1 w 172"/>
                  <a:gd name="T49" fmla="*/ 1 h 306"/>
                  <a:gd name="T50" fmla="*/ 1 w 172"/>
                  <a:gd name="T51" fmla="*/ 1 h 306"/>
                  <a:gd name="T52" fmla="*/ 1 w 172"/>
                  <a:gd name="T53" fmla="*/ 1 h 306"/>
                  <a:gd name="T54" fmla="*/ 1 w 172"/>
                  <a:gd name="T55" fmla="*/ 1 h 306"/>
                  <a:gd name="T56" fmla="*/ 1 w 172"/>
                  <a:gd name="T57" fmla="*/ 1 h 306"/>
                  <a:gd name="T58" fmla="*/ 1 w 172"/>
                  <a:gd name="T59" fmla="*/ 1 h 306"/>
                  <a:gd name="T60" fmla="*/ 1 w 172"/>
                  <a:gd name="T61" fmla="*/ 1 h 306"/>
                  <a:gd name="T62" fmla="*/ 1 w 172"/>
                  <a:gd name="T63" fmla="*/ 1 h 306"/>
                  <a:gd name="T64" fmla="*/ 1 w 172"/>
                  <a:gd name="T65" fmla="*/ 1 h 306"/>
                  <a:gd name="T66" fmla="*/ 1 w 172"/>
                  <a:gd name="T67" fmla="*/ 1 h 306"/>
                  <a:gd name="T68" fmla="*/ 1 w 172"/>
                  <a:gd name="T69" fmla="*/ 1 h 306"/>
                  <a:gd name="T70" fmla="*/ 1 w 172"/>
                  <a:gd name="T71" fmla="*/ 1 h 306"/>
                  <a:gd name="T72" fmla="*/ 1 w 172"/>
                  <a:gd name="T73" fmla="*/ 1 h 306"/>
                  <a:gd name="T74" fmla="*/ 1 w 172"/>
                  <a:gd name="T75" fmla="*/ 1 h 306"/>
                  <a:gd name="T76" fmla="*/ 1 w 172"/>
                  <a:gd name="T77" fmla="*/ 1 h 306"/>
                  <a:gd name="T78" fmla="*/ 1 w 172"/>
                  <a:gd name="T79" fmla="*/ 1 h 306"/>
                  <a:gd name="T80" fmla="*/ 1 w 172"/>
                  <a:gd name="T81" fmla="*/ 1 h 306"/>
                  <a:gd name="T82" fmla="*/ 1 w 172"/>
                  <a:gd name="T83" fmla="*/ 1 h 306"/>
                  <a:gd name="T84" fmla="*/ 1 w 172"/>
                  <a:gd name="T85" fmla="*/ 1 h 306"/>
                  <a:gd name="T86" fmla="*/ 1 w 172"/>
                  <a:gd name="T87" fmla="*/ 1 h 306"/>
                  <a:gd name="T88" fmla="*/ 1 w 172"/>
                  <a:gd name="T89" fmla="*/ 1 h 306"/>
                  <a:gd name="T90" fmla="*/ 1 w 172"/>
                  <a:gd name="T91" fmla="*/ 1 h 306"/>
                  <a:gd name="T92" fmla="*/ 1 w 172"/>
                  <a:gd name="T93" fmla="*/ 1 h 306"/>
                  <a:gd name="T94" fmla="*/ 1 w 172"/>
                  <a:gd name="T95" fmla="*/ 1 h 306"/>
                  <a:gd name="T96" fmla="*/ 1 w 172"/>
                  <a:gd name="T97" fmla="*/ 1 h 3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2"/>
                  <a:gd name="T148" fmla="*/ 0 h 306"/>
                  <a:gd name="T149" fmla="*/ 172 w 172"/>
                  <a:gd name="T150" fmla="*/ 306 h 30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2" h="306">
                    <a:moveTo>
                      <a:pt x="171" y="95"/>
                    </a:moveTo>
                    <a:lnTo>
                      <a:pt x="168" y="89"/>
                    </a:lnTo>
                    <a:lnTo>
                      <a:pt x="159" y="75"/>
                    </a:lnTo>
                    <a:lnTo>
                      <a:pt x="148" y="55"/>
                    </a:lnTo>
                    <a:lnTo>
                      <a:pt x="133" y="35"/>
                    </a:lnTo>
                    <a:lnTo>
                      <a:pt x="116" y="16"/>
                    </a:lnTo>
                    <a:lnTo>
                      <a:pt x="98" y="3"/>
                    </a:lnTo>
                    <a:lnTo>
                      <a:pt x="81" y="0"/>
                    </a:lnTo>
                    <a:lnTo>
                      <a:pt x="65" y="9"/>
                    </a:lnTo>
                    <a:lnTo>
                      <a:pt x="51" y="35"/>
                    </a:lnTo>
                    <a:lnTo>
                      <a:pt x="37" y="75"/>
                    </a:lnTo>
                    <a:lnTo>
                      <a:pt x="27" y="123"/>
                    </a:lnTo>
                    <a:lnTo>
                      <a:pt x="18" y="175"/>
                    </a:lnTo>
                    <a:lnTo>
                      <a:pt x="10" y="225"/>
                    </a:lnTo>
                    <a:lnTo>
                      <a:pt x="5" y="266"/>
                    </a:lnTo>
                    <a:lnTo>
                      <a:pt x="2" y="296"/>
                    </a:lnTo>
                    <a:lnTo>
                      <a:pt x="0" y="306"/>
                    </a:lnTo>
                    <a:lnTo>
                      <a:pt x="3" y="297"/>
                    </a:lnTo>
                    <a:lnTo>
                      <a:pt x="9" y="274"/>
                    </a:lnTo>
                    <a:lnTo>
                      <a:pt x="19" y="242"/>
                    </a:lnTo>
                    <a:lnTo>
                      <a:pt x="30" y="204"/>
                    </a:lnTo>
                    <a:lnTo>
                      <a:pt x="44" y="167"/>
                    </a:lnTo>
                    <a:lnTo>
                      <a:pt x="59" y="134"/>
                    </a:lnTo>
                    <a:lnTo>
                      <a:pt x="75" y="109"/>
                    </a:lnTo>
                    <a:lnTo>
                      <a:pt x="90" y="99"/>
                    </a:lnTo>
                    <a:lnTo>
                      <a:pt x="105" y="99"/>
                    </a:lnTo>
                    <a:lnTo>
                      <a:pt x="119" y="101"/>
                    </a:lnTo>
                    <a:lnTo>
                      <a:pt x="133" y="106"/>
                    </a:lnTo>
                    <a:lnTo>
                      <a:pt x="146" y="112"/>
                    </a:lnTo>
                    <a:lnTo>
                      <a:pt x="157" y="118"/>
                    </a:lnTo>
                    <a:lnTo>
                      <a:pt x="165" y="123"/>
                    </a:lnTo>
                    <a:lnTo>
                      <a:pt x="170" y="127"/>
                    </a:lnTo>
                    <a:lnTo>
                      <a:pt x="172" y="128"/>
                    </a:lnTo>
                    <a:lnTo>
                      <a:pt x="169" y="124"/>
                    </a:lnTo>
                    <a:lnTo>
                      <a:pt x="159" y="114"/>
                    </a:lnTo>
                    <a:lnTo>
                      <a:pt x="146" y="100"/>
                    </a:lnTo>
                    <a:lnTo>
                      <a:pt x="130" y="86"/>
                    </a:lnTo>
                    <a:lnTo>
                      <a:pt x="111" y="75"/>
                    </a:lnTo>
                    <a:lnTo>
                      <a:pt x="93" y="68"/>
                    </a:lnTo>
                    <a:lnTo>
                      <a:pt x="77" y="68"/>
                    </a:lnTo>
                    <a:lnTo>
                      <a:pt x="63" y="80"/>
                    </a:lnTo>
                    <a:lnTo>
                      <a:pt x="63" y="76"/>
                    </a:lnTo>
                    <a:lnTo>
                      <a:pt x="64" y="67"/>
                    </a:lnTo>
                    <a:lnTo>
                      <a:pt x="68" y="55"/>
                    </a:lnTo>
                    <a:lnTo>
                      <a:pt x="75" y="45"/>
                    </a:lnTo>
                    <a:lnTo>
                      <a:pt x="89" y="42"/>
                    </a:lnTo>
                    <a:lnTo>
                      <a:pt x="108" y="45"/>
                    </a:lnTo>
                    <a:lnTo>
                      <a:pt x="135" y="62"/>
                    </a:lnTo>
                    <a:lnTo>
                      <a:pt x="171"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58" name="Freeform 421"/>
              <p:cNvSpPr>
                <a:spLocks/>
              </p:cNvSpPr>
              <p:nvPr/>
            </p:nvSpPr>
            <p:spPr bwMode="auto">
              <a:xfrm>
                <a:off x="4716" y="2971"/>
                <a:ext cx="22" cy="169"/>
              </a:xfrm>
              <a:custGeom>
                <a:avLst/>
                <a:gdLst>
                  <a:gd name="T0" fmla="*/ 0 w 45"/>
                  <a:gd name="T1" fmla="*/ 1 h 337"/>
                  <a:gd name="T2" fmla="*/ 0 w 45"/>
                  <a:gd name="T3" fmla="*/ 1 h 337"/>
                  <a:gd name="T4" fmla="*/ 0 w 45"/>
                  <a:gd name="T5" fmla="*/ 1 h 337"/>
                  <a:gd name="T6" fmla="*/ 0 w 45"/>
                  <a:gd name="T7" fmla="*/ 1 h 337"/>
                  <a:gd name="T8" fmla="*/ 0 w 45"/>
                  <a:gd name="T9" fmla="*/ 0 h 337"/>
                  <a:gd name="T10" fmla="*/ 0 w 45"/>
                  <a:gd name="T11" fmla="*/ 1 h 337"/>
                  <a:gd name="T12" fmla="*/ 0 w 45"/>
                  <a:gd name="T13" fmla="*/ 1 h 337"/>
                  <a:gd name="T14" fmla="*/ 0 w 45"/>
                  <a:gd name="T15" fmla="*/ 1 h 337"/>
                  <a:gd name="T16" fmla="*/ 0 w 45"/>
                  <a:gd name="T17" fmla="*/ 1 h 337"/>
                  <a:gd name="T18" fmla="*/ 0 w 45"/>
                  <a:gd name="T19" fmla="*/ 1 h 337"/>
                  <a:gd name="T20" fmla="*/ 0 w 45"/>
                  <a:gd name="T21" fmla="*/ 1 h 337"/>
                  <a:gd name="T22" fmla="*/ 0 w 45"/>
                  <a:gd name="T23" fmla="*/ 1 h 337"/>
                  <a:gd name="T24" fmla="*/ 0 w 45"/>
                  <a:gd name="T25" fmla="*/ 1 h 337"/>
                  <a:gd name="T26" fmla="*/ 0 w 45"/>
                  <a:gd name="T27" fmla="*/ 1 h 337"/>
                  <a:gd name="T28" fmla="*/ 0 w 45"/>
                  <a:gd name="T29" fmla="*/ 1 h 337"/>
                  <a:gd name="T30" fmla="*/ 0 w 45"/>
                  <a:gd name="T31" fmla="*/ 1 h 33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5"/>
                  <a:gd name="T49" fmla="*/ 0 h 337"/>
                  <a:gd name="T50" fmla="*/ 45 w 45"/>
                  <a:gd name="T51" fmla="*/ 337 h 33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5" h="337">
                    <a:moveTo>
                      <a:pt x="16" y="291"/>
                    </a:moveTo>
                    <a:lnTo>
                      <a:pt x="11" y="250"/>
                    </a:lnTo>
                    <a:lnTo>
                      <a:pt x="4" y="155"/>
                    </a:lnTo>
                    <a:lnTo>
                      <a:pt x="0" y="57"/>
                    </a:lnTo>
                    <a:lnTo>
                      <a:pt x="7" y="0"/>
                    </a:lnTo>
                    <a:lnTo>
                      <a:pt x="8" y="6"/>
                    </a:lnTo>
                    <a:lnTo>
                      <a:pt x="12" y="22"/>
                    </a:lnTo>
                    <a:lnTo>
                      <a:pt x="18" y="45"/>
                    </a:lnTo>
                    <a:lnTo>
                      <a:pt x="24" y="72"/>
                    </a:lnTo>
                    <a:lnTo>
                      <a:pt x="31" y="105"/>
                    </a:lnTo>
                    <a:lnTo>
                      <a:pt x="38" y="137"/>
                    </a:lnTo>
                    <a:lnTo>
                      <a:pt x="42" y="167"/>
                    </a:lnTo>
                    <a:lnTo>
                      <a:pt x="45" y="193"/>
                    </a:lnTo>
                    <a:lnTo>
                      <a:pt x="25" y="124"/>
                    </a:lnTo>
                    <a:lnTo>
                      <a:pt x="37" y="337"/>
                    </a:lnTo>
                    <a:lnTo>
                      <a:pt x="16" y="2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59" name="Freeform 422"/>
              <p:cNvSpPr>
                <a:spLocks/>
              </p:cNvSpPr>
              <p:nvPr/>
            </p:nvSpPr>
            <p:spPr bwMode="auto">
              <a:xfrm>
                <a:off x="4756" y="3189"/>
                <a:ext cx="8" cy="11"/>
              </a:xfrm>
              <a:custGeom>
                <a:avLst/>
                <a:gdLst>
                  <a:gd name="T0" fmla="*/ 0 w 17"/>
                  <a:gd name="T1" fmla="*/ 1 h 22"/>
                  <a:gd name="T2" fmla="*/ 0 w 17"/>
                  <a:gd name="T3" fmla="*/ 1 h 22"/>
                  <a:gd name="T4" fmla="*/ 0 w 17"/>
                  <a:gd name="T5" fmla="*/ 1 h 22"/>
                  <a:gd name="T6" fmla="*/ 0 w 17"/>
                  <a:gd name="T7" fmla="*/ 0 h 22"/>
                  <a:gd name="T8" fmla="*/ 0 w 17"/>
                  <a:gd name="T9" fmla="*/ 1 h 22"/>
                  <a:gd name="T10" fmla="*/ 0 60000 65536"/>
                  <a:gd name="T11" fmla="*/ 0 60000 65536"/>
                  <a:gd name="T12" fmla="*/ 0 60000 65536"/>
                  <a:gd name="T13" fmla="*/ 0 60000 65536"/>
                  <a:gd name="T14" fmla="*/ 0 60000 65536"/>
                  <a:gd name="T15" fmla="*/ 0 w 17"/>
                  <a:gd name="T16" fmla="*/ 0 h 22"/>
                  <a:gd name="T17" fmla="*/ 17 w 17"/>
                  <a:gd name="T18" fmla="*/ 22 h 22"/>
                </a:gdLst>
                <a:ahLst/>
                <a:cxnLst>
                  <a:cxn ang="T10">
                    <a:pos x="T0" y="T1"/>
                  </a:cxn>
                  <a:cxn ang="T11">
                    <a:pos x="T2" y="T3"/>
                  </a:cxn>
                  <a:cxn ang="T12">
                    <a:pos x="T4" y="T5"/>
                  </a:cxn>
                  <a:cxn ang="T13">
                    <a:pos x="T6" y="T7"/>
                  </a:cxn>
                  <a:cxn ang="T14">
                    <a:pos x="T8" y="T9"/>
                  </a:cxn>
                </a:cxnLst>
                <a:rect l="T15" t="T16" r="T17" b="T18"/>
                <a:pathLst>
                  <a:path w="17" h="22">
                    <a:moveTo>
                      <a:pt x="0" y="4"/>
                    </a:moveTo>
                    <a:lnTo>
                      <a:pt x="5" y="22"/>
                    </a:lnTo>
                    <a:lnTo>
                      <a:pt x="17" y="16"/>
                    </a:lnTo>
                    <a:lnTo>
                      <a:pt x="14"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60" name="Freeform 423"/>
              <p:cNvSpPr>
                <a:spLocks/>
              </p:cNvSpPr>
              <p:nvPr/>
            </p:nvSpPr>
            <p:spPr bwMode="auto">
              <a:xfrm>
                <a:off x="4773" y="3180"/>
                <a:ext cx="9" cy="11"/>
              </a:xfrm>
              <a:custGeom>
                <a:avLst/>
                <a:gdLst>
                  <a:gd name="T0" fmla="*/ 0 w 17"/>
                  <a:gd name="T1" fmla="*/ 1 h 22"/>
                  <a:gd name="T2" fmla="*/ 1 w 17"/>
                  <a:gd name="T3" fmla="*/ 1 h 22"/>
                  <a:gd name="T4" fmla="*/ 1 w 17"/>
                  <a:gd name="T5" fmla="*/ 1 h 22"/>
                  <a:gd name="T6" fmla="*/ 1 w 17"/>
                  <a:gd name="T7" fmla="*/ 0 h 22"/>
                  <a:gd name="T8" fmla="*/ 0 w 17"/>
                  <a:gd name="T9" fmla="*/ 1 h 22"/>
                  <a:gd name="T10" fmla="*/ 0 60000 65536"/>
                  <a:gd name="T11" fmla="*/ 0 60000 65536"/>
                  <a:gd name="T12" fmla="*/ 0 60000 65536"/>
                  <a:gd name="T13" fmla="*/ 0 60000 65536"/>
                  <a:gd name="T14" fmla="*/ 0 60000 65536"/>
                  <a:gd name="T15" fmla="*/ 0 w 17"/>
                  <a:gd name="T16" fmla="*/ 0 h 22"/>
                  <a:gd name="T17" fmla="*/ 17 w 17"/>
                  <a:gd name="T18" fmla="*/ 22 h 22"/>
                </a:gdLst>
                <a:ahLst/>
                <a:cxnLst>
                  <a:cxn ang="T10">
                    <a:pos x="T0" y="T1"/>
                  </a:cxn>
                  <a:cxn ang="T11">
                    <a:pos x="T2" y="T3"/>
                  </a:cxn>
                  <a:cxn ang="T12">
                    <a:pos x="T4" y="T5"/>
                  </a:cxn>
                  <a:cxn ang="T13">
                    <a:pos x="T6" y="T7"/>
                  </a:cxn>
                  <a:cxn ang="T14">
                    <a:pos x="T8" y="T9"/>
                  </a:cxn>
                </a:cxnLst>
                <a:rect l="T15" t="T16" r="T17" b="T18"/>
                <a:pathLst>
                  <a:path w="17" h="22">
                    <a:moveTo>
                      <a:pt x="0" y="2"/>
                    </a:moveTo>
                    <a:lnTo>
                      <a:pt x="6" y="22"/>
                    </a:lnTo>
                    <a:lnTo>
                      <a:pt x="17" y="16"/>
                    </a:lnTo>
                    <a:lnTo>
                      <a:pt x="14"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61" name="Freeform 424"/>
              <p:cNvSpPr>
                <a:spLocks/>
              </p:cNvSpPr>
              <p:nvPr/>
            </p:nvSpPr>
            <p:spPr bwMode="auto">
              <a:xfrm>
                <a:off x="4753" y="3170"/>
                <a:ext cx="9" cy="11"/>
              </a:xfrm>
              <a:custGeom>
                <a:avLst/>
                <a:gdLst>
                  <a:gd name="T0" fmla="*/ 0 w 17"/>
                  <a:gd name="T1" fmla="*/ 1 h 22"/>
                  <a:gd name="T2" fmla="*/ 1 w 17"/>
                  <a:gd name="T3" fmla="*/ 1 h 22"/>
                  <a:gd name="T4" fmla="*/ 1 w 17"/>
                  <a:gd name="T5" fmla="*/ 1 h 22"/>
                  <a:gd name="T6" fmla="*/ 1 w 17"/>
                  <a:gd name="T7" fmla="*/ 0 h 22"/>
                  <a:gd name="T8" fmla="*/ 0 w 17"/>
                  <a:gd name="T9" fmla="*/ 1 h 22"/>
                  <a:gd name="T10" fmla="*/ 0 60000 65536"/>
                  <a:gd name="T11" fmla="*/ 0 60000 65536"/>
                  <a:gd name="T12" fmla="*/ 0 60000 65536"/>
                  <a:gd name="T13" fmla="*/ 0 60000 65536"/>
                  <a:gd name="T14" fmla="*/ 0 60000 65536"/>
                  <a:gd name="T15" fmla="*/ 0 w 17"/>
                  <a:gd name="T16" fmla="*/ 0 h 22"/>
                  <a:gd name="T17" fmla="*/ 17 w 17"/>
                  <a:gd name="T18" fmla="*/ 22 h 22"/>
                </a:gdLst>
                <a:ahLst/>
                <a:cxnLst>
                  <a:cxn ang="T10">
                    <a:pos x="T0" y="T1"/>
                  </a:cxn>
                  <a:cxn ang="T11">
                    <a:pos x="T2" y="T3"/>
                  </a:cxn>
                  <a:cxn ang="T12">
                    <a:pos x="T4" y="T5"/>
                  </a:cxn>
                  <a:cxn ang="T13">
                    <a:pos x="T6" y="T7"/>
                  </a:cxn>
                  <a:cxn ang="T14">
                    <a:pos x="T8" y="T9"/>
                  </a:cxn>
                </a:cxnLst>
                <a:rect l="T15" t="T16" r="T17" b="T18"/>
                <a:pathLst>
                  <a:path w="17" h="22">
                    <a:moveTo>
                      <a:pt x="0" y="4"/>
                    </a:moveTo>
                    <a:lnTo>
                      <a:pt x="5" y="22"/>
                    </a:lnTo>
                    <a:lnTo>
                      <a:pt x="17" y="16"/>
                    </a:lnTo>
                    <a:lnTo>
                      <a:pt x="13"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62" name="Freeform 425"/>
              <p:cNvSpPr>
                <a:spLocks/>
              </p:cNvSpPr>
              <p:nvPr/>
            </p:nvSpPr>
            <p:spPr bwMode="auto">
              <a:xfrm>
                <a:off x="4757" y="3206"/>
                <a:ext cx="9" cy="12"/>
              </a:xfrm>
              <a:custGeom>
                <a:avLst/>
                <a:gdLst>
                  <a:gd name="T0" fmla="*/ 0 w 17"/>
                  <a:gd name="T1" fmla="*/ 1 h 23"/>
                  <a:gd name="T2" fmla="*/ 1 w 17"/>
                  <a:gd name="T3" fmla="*/ 1 h 23"/>
                  <a:gd name="T4" fmla="*/ 1 w 17"/>
                  <a:gd name="T5" fmla="*/ 1 h 23"/>
                  <a:gd name="T6" fmla="*/ 1 w 17"/>
                  <a:gd name="T7" fmla="*/ 0 h 23"/>
                  <a:gd name="T8" fmla="*/ 0 w 17"/>
                  <a:gd name="T9" fmla="*/ 1 h 23"/>
                  <a:gd name="T10" fmla="*/ 0 60000 65536"/>
                  <a:gd name="T11" fmla="*/ 0 60000 65536"/>
                  <a:gd name="T12" fmla="*/ 0 60000 65536"/>
                  <a:gd name="T13" fmla="*/ 0 60000 65536"/>
                  <a:gd name="T14" fmla="*/ 0 60000 65536"/>
                  <a:gd name="T15" fmla="*/ 0 w 17"/>
                  <a:gd name="T16" fmla="*/ 0 h 23"/>
                  <a:gd name="T17" fmla="*/ 17 w 17"/>
                  <a:gd name="T18" fmla="*/ 23 h 23"/>
                </a:gdLst>
                <a:ahLst/>
                <a:cxnLst>
                  <a:cxn ang="T10">
                    <a:pos x="T0" y="T1"/>
                  </a:cxn>
                  <a:cxn ang="T11">
                    <a:pos x="T2" y="T3"/>
                  </a:cxn>
                  <a:cxn ang="T12">
                    <a:pos x="T4" y="T5"/>
                  </a:cxn>
                  <a:cxn ang="T13">
                    <a:pos x="T6" y="T7"/>
                  </a:cxn>
                  <a:cxn ang="T14">
                    <a:pos x="T8" y="T9"/>
                  </a:cxn>
                </a:cxnLst>
                <a:rect l="T15" t="T16" r="T17" b="T18"/>
                <a:pathLst>
                  <a:path w="17" h="23">
                    <a:moveTo>
                      <a:pt x="0" y="3"/>
                    </a:moveTo>
                    <a:lnTo>
                      <a:pt x="5" y="23"/>
                    </a:lnTo>
                    <a:lnTo>
                      <a:pt x="17" y="17"/>
                    </a:lnTo>
                    <a:lnTo>
                      <a:pt x="1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63" name="Freeform 426"/>
              <p:cNvSpPr>
                <a:spLocks/>
              </p:cNvSpPr>
              <p:nvPr/>
            </p:nvSpPr>
            <p:spPr bwMode="auto">
              <a:xfrm>
                <a:off x="4771" y="3200"/>
                <a:ext cx="9" cy="10"/>
              </a:xfrm>
              <a:custGeom>
                <a:avLst/>
                <a:gdLst>
                  <a:gd name="T0" fmla="*/ 0 w 18"/>
                  <a:gd name="T1" fmla="*/ 0 h 22"/>
                  <a:gd name="T2" fmla="*/ 1 w 18"/>
                  <a:gd name="T3" fmla="*/ 0 h 22"/>
                  <a:gd name="T4" fmla="*/ 1 w 18"/>
                  <a:gd name="T5" fmla="*/ 0 h 22"/>
                  <a:gd name="T6" fmla="*/ 1 w 18"/>
                  <a:gd name="T7" fmla="*/ 0 h 22"/>
                  <a:gd name="T8" fmla="*/ 0 w 18"/>
                  <a:gd name="T9" fmla="*/ 0 h 22"/>
                  <a:gd name="T10" fmla="*/ 0 60000 65536"/>
                  <a:gd name="T11" fmla="*/ 0 60000 65536"/>
                  <a:gd name="T12" fmla="*/ 0 60000 65536"/>
                  <a:gd name="T13" fmla="*/ 0 60000 65536"/>
                  <a:gd name="T14" fmla="*/ 0 60000 65536"/>
                  <a:gd name="T15" fmla="*/ 0 w 18"/>
                  <a:gd name="T16" fmla="*/ 0 h 22"/>
                  <a:gd name="T17" fmla="*/ 18 w 18"/>
                  <a:gd name="T18" fmla="*/ 22 h 22"/>
                </a:gdLst>
                <a:ahLst/>
                <a:cxnLst>
                  <a:cxn ang="T10">
                    <a:pos x="T0" y="T1"/>
                  </a:cxn>
                  <a:cxn ang="T11">
                    <a:pos x="T2" y="T3"/>
                  </a:cxn>
                  <a:cxn ang="T12">
                    <a:pos x="T4" y="T5"/>
                  </a:cxn>
                  <a:cxn ang="T13">
                    <a:pos x="T6" y="T7"/>
                  </a:cxn>
                  <a:cxn ang="T14">
                    <a:pos x="T8" y="T9"/>
                  </a:cxn>
                </a:cxnLst>
                <a:rect l="T15" t="T16" r="T17" b="T18"/>
                <a:pathLst>
                  <a:path w="18" h="22">
                    <a:moveTo>
                      <a:pt x="0" y="2"/>
                    </a:moveTo>
                    <a:lnTo>
                      <a:pt x="6" y="22"/>
                    </a:lnTo>
                    <a:lnTo>
                      <a:pt x="18" y="16"/>
                    </a:lnTo>
                    <a:lnTo>
                      <a:pt x="14"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64" name="Freeform 427"/>
              <p:cNvSpPr>
                <a:spLocks/>
              </p:cNvSpPr>
              <p:nvPr/>
            </p:nvSpPr>
            <p:spPr bwMode="auto">
              <a:xfrm>
                <a:off x="4787" y="3192"/>
                <a:ext cx="8" cy="11"/>
              </a:xfrm>
              <a:custGeom>
                <a:avLst/>
                <a:gdLst>
                  <a:gd name="T0" fmla="*/ 0 w 18"/>
                  <a:gd name="T1" fmla="*/ 1 h 22"/>
                  <a:gd name="T2" fmla="*/ 0 w 18"/>
                  <a:gd name="T3" fmla="*/ 1 h 22"/>
                  <a:gd name="T4" fmla="*/ 0 w 18"/>
                  <a:gd name="T5" fmla="*/ 1 h 22"/>
                  <a:gd name="T6" fmla="*/ 0 w 18"/>
                  <a:gd name="T7" fmla="*/ 0 h 22"/>
                  <a:gd name="T8" fmla="*/ 0 w 18"/>
                  <a:gd name="T9" fmla="*/ 1 h 22"/>
                  <a:gd name="T10" fmla="*/ 0 60000 65536"/>
                  <a:gd name="T11" fmla="*/ 0 60000 65536"/>
                  <a:gd name="T12" fmla="*/ 0 60000 65536"/>
                  <a:gd name="T13" fmla="*/ 0 60000 65536"/>
                  <a:gd name="T14" fmla="*/ 0 60000 65536"/>
                  <a:gd name="T15" fmla="*/ 0 w 18"/>
                  <a:gd name="T16" fmla="*/ 0 h 22"/>
                  <a:gd name="T17" fmla="*/ 18 w 18"/>
                  <a:gd name="T18" fmla="*/ 22 h 22"/>
                </a:gdLst>
                <a:ahLst/>
                <a:cxnLst>
                  <a:cxn ang="T10">
                    <a:pos x="T0" y="T1"/>
                  </a:cxn>
                  <a:cxn ang="T11">
                    <a:pos x="T2" y="T3"/>
                  </a:cxn>
                  <a:cxn ang="T12">
                    <a:pos x="T4" y="T5"/>
                  </a:cxn>
                  <a:cxn ang="T13">
                    <a:pos x="T6" y="T7"/>
                  </a:cxn>
                  <a:cxn ang="T14">
                    <a:pos x="T8" y="T9"/>
                  </a:cxn>
                </a:cxnLst>
                <a:rect l="T15" t="T16" r="T17" b="T18"/>
                <a:pathLst>
                  <a:path w="18" h="22">
                    <a:moveTo>
                      <a:pt x="0" y="2"/>
                    </a:moveTo>
                    <a:lnTo>
                      <a:pt x="5" y="22"/>
                    </a:lnTo>
                    <a:lnTo>
                      <a:pt x="18" y="16"/>
                    </a:lnTo>
                    <a:lnTo>
                      <a:pt x="14"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65" name="Freeform 428"/>
              <p:cNvSpPr>
                <a:spLocks/>
              </p:cNvSpPr>
              <p:nvPr/>
            </p:nvSpPr>
            <p:spPr bwMode="auto">
              <a:xfrm>
                <a:off x="4779" y="3215"/>
                <a:ext cx="8" cy="11"/>
              </a:xfrm>
              <a:custGeom>
                <a:avLst/>
                <a:gdLst>
                  <a:gd name="T0" fmla="*/ 0 w 18"/>
                  <a:gd name="T1" fmla="*/ 1 h 22"/>
                  <a:gd name="T2" fmla="*/ 0 w 18"/>
                  <a:gd name="T3" fmla="*/ 1 h 22"/>
                  <a:gd name="T4" fmla="*/ 0 w 18"/>
                  <a:gd name="T5" fmla="*/ 1 h 22"/>
                  <a:gd name="T6" fmla="*/ 0 w 18"/>
                  <a:gd name="T7" fmla="*/ 0 h 22"/>
                  <a:gd name="T8" fmla="*/ 0 w 18"/>
                  <a:gd name="T9" fmla="*/ 1 h 22"/>
                  <a:gd name="T10" fmla="*/ 0 60000 65536"/>
                  <a:gd name="T11" fmla="*/ 0 60000 65536"/>
                  <a:gd name="T12" fmla="*/ 0 60000 65536"/>
                  <a:gd name="T13" fmla="*/ 0 60000 65536"/>
                  <a:gd name="T14" fmla="*/ 0 60000 65536"/>
                  <a:gd name="T15" fmla="*/ 0 w 18"/>
                  <a:gd name="T16" fmla="*/ 0 h 22"/>
                  <a:gd name="T17" fmla="*/ 18 w 18"/>
                  <a:gd name="T18" fmla="*/ 22 h 22"/>
                </a:gdLst>
                <a:ahLst/>
                <a:cxnLst>
                  <a:cxn ang="T10">
                    <a:pos x="T0" y="T1"/>
                  </a:cxn>
                  <a:cxn ang="T11">
                    <a:pos x="T2" y="T3"/>
                  </a:cxn>
                  <a:cxn ang="T12">
                    <a:pos x="T4" y="T5"/>
                  </a:cxn>
                  <a:cxn ang="T13">
                    <a:pos x="T6" y="T7"/>
                  </a:cxn>
                  <a:cxn ang="T14">
                    <a:pos x="T8" y="T9"/>
                  </a:cxn>
                </a:cxnLst>
                <a:rect l="T15" t="T16" r="T17" b="T18"/>
                <a:pathLst>
                  <a:path w="18" h="22">
                    <a:moveTo>
                      <a:pt x="0" y="4"/>
                    </a:moveTo>
                    <a:lnTo>
                      <a:pt x="6" y="22"/>
                    </a:lnTo>
                    <a:lnTo>
                      <a:pt x="18" y="16"/>
                    </a:lnTo>
                    <a:lnTo>
                      <a:pt x="14"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66" name="Freeform 429"/>
              <p:cNvSpPr>
                <a:spLocks/>
              </p:cNvSpPr>
              <p:nvPr/>
            </p:nvSpPr>
            <p:spPr bwMode="auto">
              <a:xfrm>
                <a:off x="4791" y="3206"/>
                <a:ext cx="9" cy="12"/>
              </a:xfrm>
              <a:custGeom>
                <a:avLst/>
                <a:gdLst>
                  <a:gd name="T0" fmla="*/ 0 w 17"/>
                  <a:gd name="T1" fmla="*/ 1 h 23"/>
                  <a:gd name="T2" fmla="*/ 1 w 17"/>
                  <a:gd name="T3" fmla="*/ 1 h 23"/>
                  <a:gd name="T4" fmla="*/ 1 w 17"/>
                  <a:gd name="T5" fmla="*/ 1 h 23"/>
                  <a:gd name="T6" fmla="*/ 1 w 17"/>
                  <a:gd name="T7" fmla="*/ 0 h 23"/>
                  <a:gd name="T8" fmla="*/ 0 w 17"/>
                  <a:gd name="T9" fmla="*/ 1 h 23"/>
                  <a:gd name="T10" fmla="*/ 0 60000 65536"/>
                  <a:gd name="T11" fmla="*/ 0 60000 65536"/>
                  <a:gd name="T12" fmla="*/ 0 60000 65536"/>
                  <a:gd name="T13" fmla="*/ 0 60000 65536"/>
                  <a:gd name="T14" fmla="*/ 0 60000 65536"/>
                  <a:gd name="T15" fmla="*/ 0 w 17"/>
                  <a:gd name="T16" fmla="*/ 0 h 23"/>
                  <a:gd name="T17" fmla="*/ 17 w 17"/>
                  <a:gd name="T18" fmla="*/ 23 h 23"/>
                </a:gdLst>
                <a:ahLst/>
                <a:cxnLst>
                  <a:cxn ang="T10">
                    <a:pos x="T0" y="T1"/>
                  </a:cxn>
                  <a:cxn ang="T11">
                    <a:pos x="T2" y="T3"/>
                  </a:cxn>
                  <a:cxn ang="T12">
                    <a:pos x="T4" y="T5"/>
                  </a:cxn>
                  <a:cxn ang="T13">
                    <a:pos x="T6" y="T7"/>
                  </a:cxn>
                  <a:cxn ang="T14">
                    <a:pos x="T8" y="T9"/>
                  </a:cxn>
                </a:cxnLst>
                <a:rect l="T15" t="T16" r="T17" b="T18"/>
                <a:pathLst>
                  <a:path w="17" h="23">
                    <a:moveTo>
                      <a:pt x="0" y="3"/>
                    </a:moveTo>
                    <a:lnTo>
                      <a:pt x="5" y="23"/>
                    </a:lnTo>
                    <a:lnTo>
                      <a:pt x="17" y="17"/>
                    </a:lnTo>
                    <a:lnTo>
                      <a:pt x="1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67" name="Freeform 430"/>
              <p:cNvSpPr>
                <a:spLocks/>
              </p:cNvSpPr>
              <p:nvPr/>
            </p:nvSpPr>
            <p:spPr bwMode="auto">
              <a:xfrm>
                <a:off x="4761" y="3224"/>
                <a:ext cx="9" cy="12"/>
              </a:xfrm>
              <a:custGeom>
                <a:avLst/>
                <a:gdLst>
                  <a:gd name="T0" fmla="*/ 0 w 17"/>
                  <a:gd name="T1" fmla="*/ 1 h 23"/>
                  <a:gd name="T2" fmla="*/ 1 w 17"/>
                  <a:gd name="T3" fmla="*/ 1 h 23"/>
                  <a:gd name="T4" fmla="*/ 1 w 17"/>
                  <a:gd name="T5" fmla="*/ 1 h 23"/>
                  <a:gd name="T6" fmla="*/ 1 w 17"/>
                  <a:gd name="T7" fmla="*/ 0 h 23"/>
                  <a:gd name="T8" fmla="*/ 0 w 17"/>
                  <a:gd name="T9" fmla="*/ 1 h 23"/>
                  <a:gd name="T10" fmla="*/ 0 60000 65536"/>
                  <a:gd name="T11" fmla="*/ 0 60000 65536"/>
                  <a:gd name="T12" fmla="*/ 0 60000 65536"/>
                  <a:gd name="T13" fmla="*/ 0 60000 65536"/>
                  <a:gd name="T14" fmla="*/ 0 60000 65536"/>
                  <a:gd name="T15" fmla="*/ 0 w 17"/>
                  <a:gd name="T16" fmla="*/ 0 h 23"/>
                  <a:gd name="T17" fmla="*/ 17 w 17"/>
                  <a:gd name="T18" fmla="*/ 23 h 23"/>
                </a:gdLst>
                <a:ahLst/>
                <a:cxnLst>
                  <a:cxn ang="T10">
                    <a:pos x="T0" y="T1"/>
                  </a:cxn>
                  <a:cxn ang="T11">
                    <a:pos x="T2" y="T3"/>
                  </a:cxn>
                  <a:cxn ang="T12">
                    <a:pos x="T4" y="T5"/>
                  </a:cxn>
                  <a:cxn ang="T13">
                    <a:pos x="T6" y="T7"/>
                  </a:cxn>
                  <a:cxn ang="T14">
                    <a:pos x="T8" y="T9"/>
                  </a:cxn>
                </a:cxnLst>
                <a:rect l="T15" t="T16" r="T17" b="T18"/>
                <a:pathLst>
                  <a:path w="17" h="23">
                    <a:moveTo>
                      <a:pt x="0" y="3"/>
                    </a:moveTo>
                    <a:lnTo>
                      <a:pt x="4" y="23"/>
                    </a:lnTo>
                    <a:lnTo>
                      <a:pt x="17" y="17"/>
                    </a:lnTo>
                    <a:lnTo>
                      <a:pt x="14"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68" name="Freeform 431"/>
              <p:cNvSpPr>
                <a:spLocks/>
              </p:cNvSpPr>
              <p:nvPr/>
            </p:nvSpPr>
            <p:spPr bwMode="auto">
              <a:xfrm>
                <a:off x="4767" y="3242"/>
                <a:ext cx="8" cy="11"/>
              </a:xfrm>
              <a:custGeom>
                <a:avLst/>
                <a:gdLst>
                  <a:gd name="T0" fmla="*/ 0 w 17"/>
                  <a:gd name="T1" fmla="*/ 1 h 22"/>
                  <a:gd name="T2" fmla="*/ 0 w 17"/>
                  <a:gd name="T3" fmla="*/ 1 h 22"/>
                  <a:gd name="T4" fmla="*/ 0 w 17"/>
                  <a:gd name="T5" fmla="*/ 1 h 22"/>
                  <a:gd name="T6" fmla="*/ 0 w 17"/>
                  <a:gd name="T7" fmla="*/ 0 h 22"/>
                  <a:gd name="T8" fmla="*/ 0 w 17"/>
                  <a:gd name="T9" fmla="*/ 1 h 22"/>
                  <a:gd name="T10" fmla="*/ 0 60000 65536"/>
                  <a:gd name="T11" fmla="*/ 0 60000 65536"/>
                  <a:gd name="T12" fmla="*/ 0 60000 65536"/>
                  <a:gd name="T13" fmla="*/ 0 60000 65536"/>
                  <a:gd name="T14" fmla="*/ 0 60000 65536"/>
                  <a:gd name="T15" fmla="*/ 0 w 17"/>
                  <a:gd name="T16" fmla="*/ 0 h 22"/>
                  <a:gd name="T17" fmla="*/ 17 w 17"/>
                  <a:gd name="T18" fmla="*/ 22 h 22"/>
                </a:gdLst>
                <a:ahLst/>
                <a:cxnLst>
                  <a:cxn ang="T10">
                    <a:pos x="T0" y="T1"/>
                  </a:cxn>
                  <a:cxn ang="T11">
                    <a:pos x="T2" y="T3"/>
                  </a:cxn>
                  <a:cxn ang="T12">
                    <a:pos x="T4" y="T5"/>
                  </a:cxn>
                  <a:cxn ang="T13">
                    <a:pos x="T6" y="T7"/>
                  </a:cxn>
                  <a:cxn ang="T14">
                    <a:pos x="T8" y="T9"/>
                  </a:cxn>
                </a:cxnLst>
                <a:rect l="T15" t="T16" r="T17" b="T18"/>
                <a:pathLst>
                  <a:path w="17" h="22">
                    <a:moveTo>
                      <a:pt x="0" y="4"/>
                    </a:moveTo>
                    <a:lnTo>
                      <a:pt x="6" y="22"/>
                    </a:lnTo>
                    <a:lnTo>
                      <a:pt x="17" y="16"/>
                    </a:lnTo>
                    <a:lnTo>
                      <a:pt x="14"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69" name="Freeform 432"/>
              <p:cNvSpPr>
                <a:spLocks/>
              </p:cNvSpPr>
              <p:nvPr/>
            </p:nvSpPr>
            <p:spPr bwMode="auto">
              <a:xfrm>
                <a:off x="4779" y="3235"/>
                <a:ext cx="8" cy="11"/>
              </a:xfrm>
              <a:custGeom>
                <a:avLst/>
                <a:gdLst>
                  <a:gd name="T0" fmla="*/ 0 w 16"/>
                  <a:gd name="T1" fmla="*/ 1 h 22"/>
                  <a:gd name="T2" fmla="*/ 1 w 16"/>
                  <a:gd name="T3" fmla="*/ 1 h 22"/>
                  <a:gd name="T4" fmla="*/ 1 w 16"/>
                  <a:gd name="T5" fmla="*/ 1 h 22"/>
                  <a:gd name="T6" fmla="*/ 1 w 16"/>
                  <a:gd name="T7" fmla="*/ 0 h 22"/>
                  <a:gd name="T8" fmla="*/ 0 w 16"/>
                  <a:gd name="T9" fmla="*/ 1 h 22"/>
                  <a:gd name="T10" fmla="*/ 0 60000 65536"/>
                  <a:gd name="T11" fmla="*/ 0 60000 65536"/>
                  <a:gd name="T12" fmla="*/ 0 60000 65536"/>
                  <a:gd name="T13" fmla="*/ 0 60000 65536"/>
                  <a:gd name="T14" fmla="*/ 0 60000 65536"/>
                  <a:gd name="T15" fmla="*/ 0 w 16"/>
                  <a:gd name="T16" fmla="*/ 0 h 22"/>
                  <a:gd name="T17" fmla="*/ 16 w 16"/>
                  <a:gd name="T18" fmla="*/ 22 h 22"/>
                </a:gdLst>
                <a:ahLst/>
                <a:cxnLst>
                  <a:cxn ang="T10">
                    <a:pos x="T0" y="T1"/>
                  </a:cxn>
                  <a:cxn ang="T11">
                    <a:pos x="T2" y="T3"/>
                  </a:cxn>
                  <a:cxn ang="T12">
                    <a:pos x="T4" y="T5"/>
                  </a:cxn>
                  <a:cxn ang="T13">
                    <a:pos x="T6" y="T7"/>
                  </a:cxn>
                  <a:cxn ang="T14">
                    <a:pos x="T8" y="T9"/>
                  </a:cxn>
                </a:cxnLst>
                <a:rect l="T15" t="T16" r="T17" b="T18"/>
                <a:pathLst>
                  <a:path w="16" h="22">
                    <a:moveTo>
                      <a:pt x="0" y="3"/>
                    </a:moveTo>
                    <a:lnTo>
                      <a:pt x="5" y="22"/>
                    </a:lnTo>
                    <a:lnTo>
                      <a:pt x="16" y="16"/>
                    </a:lnTo>
                    <a:lnTo>
                      <a:pt x="1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70" name="Freeform 433"/>
              <p:cNvSpPr>
                <a:spLocks/>
              </p:cNvSpPr>
              <p:nvPr/>
            </p:nvSpPr>
            <p:spPr bwMode="auto">
              <a:xfrm>
                <a:off x="4788" y="3228"/>
                <a:ext cx="9" cy="11"/>
              </a:xfrm>
              <a:custGeom>
                <a:avLst/>
                <a:gdLst>
                  <a:gd name="T0" fmla="*/ 0 w 17"/>
                  <a:gd name="T1" fmla="*/ 1 h 22"/>
                  <a:gd name="T2" fmla="*/ 1 w 17"/>
                  <a:gd name="T3" fmla="*/ 1 h 22"/>
                  <a:gd name="T4" fmla="*/ 1 w 17"/>
                  <a:gd name="T5" fmla="*/ 1 h 22"/>
                  <a:gd name="T6" fmla="*/ 1 w 17"/>
                  <a:gd name="T7" fmla="*/ 0 h 22"/>
                  <a:gd name="T8" fmla="*/ 0 w 17"/>
                  <a:gd name="T9" fmla="*/ 1 h 22"/>
                  <a:gd name="T10" fmla="*/ 0 60000 65536"/>
                  <a:gd name="T11" fmla="*/ 0 60000 65536"/>
                  <a:gd name="T12" fmla="*/ 0 60000 65536"/>
                  <a:gd name="T13" fmla="*/ 0 60000 65536"/>
                  <a:gd name="T14" fmla="*/ 0 60000 65536"/>
                  <a:gd name="T15" fmla="*/ 0 w 17"/>
                  <a:gd name="T16" fmla="*/ 0 h 22"/>
                  <a:gd name="T17" fmla="*/ 17 w 17"/>
                  <a:gd name="T18" fmla="*/ 22 h 22"/>
                </a:gdLst>
                <a:ahLst/>
                <a:cxnLst>
                  <a:cxn ang="T10">
                    <a:pos x="T0" y="T1"/>
                  </a:cxn>
                  <a:cxn ang="T11">
                    <a:pos x="T2" y="T3"/>
                  </a:cxn>
                  <a:cxn ang="T12">
                    <a:pos x="T4" y="T5"/>
                  </a:cxn>
                  <a:cxn ang="T13">
                    <a:pos x="T6" y="T7"/>
                  </a:cxn>
                  <a:cxn ang="T14">
                    <a:pos x="T8" y="T9"/>
                  </a:cxn>
                </a:cxnLst>
                <a:rect l="T15" t="T16" r="T17" b="T18"/>
                <a:pathLst>
                  <a:path w="17" h="22">
                    <a:moveTo>
                      <a:pt x="0" y="3"/>
                    </a:moveTo>
                    <a:lnTo>
                      <a:pt x="4" y="22"/>
                    </a:lnTo>
                    <a:lnTo>
                      <a:pt x="17" y="16"/>
                    </a:lnTo>
                    <a:lnTo>
                      <a:pt x="14"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71" name="Freeform 434"/>
              <p:cNvSpPr>
                <a:spLocks/>
              </p:cNvSpPr>
              <p:nvPr/>
            </p:nvSpPr>
            <p:spPr bwMode="auto">
              <a:xfrm>
                <a:off x="4789" y="3248"/>
                <a:ext cx="9" cy="11"/>
              </a:xfrm>
              <a:custGeom>
                <a:avLst/>
                <a:gdLst>
                  <a:gd name="T0" fmla="*/ 0 w 17"/>
                  <a:gd name="T1" fmla="*/ 1 h 22"/>
                  <a:gd name="T2" fmla="*/ 1 w 17"/>
                  <a:gd name="T3" fmla="*/ 1 h 22"/>
                  <a:gd name="T4" fmla="*/ 1 w 17"/>
                  <a:gd name="T5" fmla="*/ 1 h 22"/>
                  <a:gd name="T6" fmla="*/ 1 w 17"/>
                  <a:gd name="T7" fmla="*/ 0 h 22"/>
                  <a:gd name="T8" fmla="*/ 0 w 17"/>
                  <a:gd name="T9" fmla="*/ 1 h 22"/>
                  <a:gd name="T10" fmla="*/ 0 60000 65536"/>
                  <a:gd name="T11" fmla="*/ 0 60000 65536"/>
                  <a:gd name="T12" fmla="*/ 0 60000 65536"/>
                  <a:gd name="T13" fmla="*/ 0 60000 65536"/>
                  <a:gd name="T14" fmla="*/ 0 60000 65536"/>
                  <a:gd name="T15" fmla="*/ 0 w 17"/>
                  <a:gd name="T16" fmla="*/ 0 h 22"/>
                  <a:gd name="T17" fmla="*/ 17 w 17"/>
                  <a:gd name="T18" fmla="*/ 22 h 22"/>
                </a:gdLst>
                <a:ahLst/>
                <a:cxnLst>
                  <a:cxn ang="T10">
                    <a:pos x="T0" y="T1"/>
                  </a:cxn>
                  <a:cxn ang="T11">
                    <a:pos x="T2" y="T3"/>
                  </a:cxn>
                  <a:cxn ang="T12">
                    <a:pos x="T4" y="T5"/>
                  </a:cxn>
                  <a:cxn ang="T13">
                    <a:pos x="T6" y="T7"/>
                  </a:cxn>
                  <a:cxn ang="T14">
                    <a:pos x="T8" y="T9"/>
                  </a:cxn>
                </a:cxnLst>
                <a:rect l="T15" t="T16" r="T17" b="T18"/>
                <a:pathLst>
                  <a:path w="17" h="22">
                    <a:moveTo>
                      <a:pt x="0" y="3"/>
                    </a:moveTo>
                    <a:lnTo>
                      <a:pt x="6" y="22"/>
                    </a:lnTo>
                    <a:lnTo>
                      <a:pt x="17" y="16"/>
                    </a:lnTo>
                    <a:lnTo>
                      <a:pt x="14"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72" name="Freeform 435"/>
              <p:cNvSpPr>
                <a:spLocks/>
              </p:cNvSpPr>
              <p:nvPr/>
            </p:nvSpPr>
            <p:spPr bwMode="auto">
              <a:xfrm>
                <a:off x="4806" y="3239"/>
                <a:ext cx="8" cy="11"/>
              </a:xfrm>
              <a:custGeom>
                <a:avLst/>
                <a:gdLst>
                  <a:gd name="T0" fmla="*/ 0 w 18"/>
                  <a:gd name="T1" fmla="*/ 1 h 22"/>
                  <a:gd name="T2" fmla="*/ 0 w 18"/>
                  <a:gd name="T3" fmla="*/ 1 h 22"/>
                  <a:gd name="T4" fmla="*/ 0 w 18"/>
                  <a:gd name="T5" fmla="*/ 1 h 22"/>
                  <a:gd name="T6" fmla="*/ 0 w 18"/>
                  <a:gd name="T7" fmla="*/ 0 h 22"/>
                  <a:gd name="T8" fmla="*/ 0 w 18"/>
                  <a:gd name="T9" fmla="*/ 1 h 22"/>
                  <a:gd name="T10" fmla="*/ 0 60000 65536"/>
                  <a:gd name="T11" fmla="*/ 0 60000 65536"/>
                  <a:gd name="T12" fmla="*/ 0 60000 65536"/>
                  <a:gd name="T13" fmla="*/ 0 60000 65536"/>
                  <a:gd name="T14" fmla="*/ 0 60000 65536"/>
                  <a:gd name="T15" fmla="*/ 0 w 18"/>
                  <a:gd name="T16" fmla="*/ 0 h 22"/>
                  <a:gd name="T17" fmla="*/ 18 w 18"/>
                  <a:gd name="T18" fmla="*/ 22 h 22"/>
                </a:gdLst>
                <a:ahLst/>
                <a:cxnLst>
                  <a:cxn ang="T10">
                    <a:pos x="T0" y="T1"/>
                  </a:cxn>
                  <a:cxn ang="T11">
                    <a:pos x="T2" y="T3"/>
                  </a:cxn>
                  <a:cxn ang="T12">
                    <a:pos x="T4" y="T5"/>
                  </a:cxn>
                  <a:cxn ang="T13">
                    <a:pos x="T6" y="T7"/>
                  </a:cxn>
                  <a:cxn ang="T14">
                    <a:pos x="T8" y="T9"/>
                  </a:cxn>
                </a:cxnLst>
                <a:rect l="T15" t="T16" r="T17" b="T18"/>
                <a:pathLst>
                  <a:path w="18" h="22">
                    <a:moveTo>
                      <a:pt x="0" y="4"/>
                    </a:moveTo>
                    <a:lnTo>
                      <a:pt x="6" y="22"/>
                    </a:lnTo>
                    <a:lnTo>
                      <a:pt x="18" y="18"/>
                    </a:lnTo>
                    <a:lnTo>
                      <a:pt x="14"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73" name="Freeform 436"/>
              <p:cNvSpPr>
                <a:spLocks/>
              </p:cNvSpPr>
              <p:nvPr/>
            </p:nvSpPr>
            <p:spPr bwMode="auto">
              <a:xfrm>
                <a:off x="4799" y="3259"/>
                <a:ext cx="8" cy="11"/>
              </a:xfrm>
              <a:custGeom>
                <a:avLst/>
                <a:gdLst>
                  <a:gd name="T0" fmla="*/ 0 w 17"/>
                  <a:gd name="T1" fmla="*/ 1 h 22"/>
                  <a:gd name="T2" fmla="*/ 0 w 17"/>
                  <a:gd name="T3" fmla="*/ 1 h 22"/>
                  <a:gd name="T4" fmla="*/ 0 w 17"/>
                  <a:gd name="T5" fmla="*/ 1 h 22"/>
                  <a:gd name="T6" fmla="*/ 0 w 17"/>
                  <a:gd name="T7" fmla="*/ 0 h 22"/>
                  <a:gd name="T8" fmla="*/ 0 w 17"/>
                  <a:gd name="T9" fmla="*/ 1 h 22"/>
                  <a:gd name="T10" fmla="*/ 0 60000 65536"/>
                  <a:gd name="T11" fmla="*/ 0 60000 65536"/>
                  <a:gd name="T12" fmla="*/ 0 60000 65536"/>
                  <a:gd name="T13" fmla="*/ 0 60000 65536"/>
                  <a:gd name="T14" fmla="*/ 0 60000 65536"/>
                  <a:gd name="T15" fmla="*/ 0 w 17"/>
                  <a:gd name="T16" fmla="*/ 0 h 22"/>
                  <a:gd name="T17" fmla="*/ 17 w 17"/>
                  <a:gd name="T18" fmla="*/ 22 h 22"/>
                </a:gdLst>
                <a:ahLst/>
                <a:cxnLst>
                  <a:cxn ang="T10">
                    <a:pos x="T0" y="T1"/>
                  </a:cxn>
                  <a:cxn ang="T11">
                    <a:pos x="T2" y="T3"/>
                  </a:cxn>
                  <a:cxn ang="T12">
                    <a:pos x="T4" y="T5"/>
                  </a:cxn>
                  <a:cxn ang="T13">
                    <a:pos x="T6" y="T7"/>
                  </a:cxn>
                  <a:cxn ang="T14">
                    <a:pos x="T8" y="T9"/>
                  </a:cxn>
                </a:cxnLst>
                <a:rect l="T15" t="T16" r="T17" b="T18"/>
                <a:pathLst>
                  <a:path w="17" h="22">
                    <a:moveTo>
                      <a:pt x="0" y="3"/>
                    </a:moveTo>
                    <a:lnTo>
                      <a:pt x="4" y="22"/>
                    </a:lnTo>
                    <a:lnTo>
                      <a:pt x="17" y="16"/>
                    </a:lnTo>
                    <a:lnTo>
                      <a:pt x="1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74" name="Freeform 437"/>
              <p:cNvSpPr>
                <a:spLocks/>
              </p:cNvSpPr>
              <p:nvPr/>
            </p:nvSpPr>
            <p:spPr bwMode="auto">
              <a:xfrm>
                <a:off x="4811" y="3251"/>
                <a:ext cx="9" cy="11"/>
              </a:xfrm>
              <a:custGeom>
                <a:avLst/>
                <a:gdLst>
                  <a:gd name="T0" fmla="*/ 0 w 17"/>
                  <a:gd name="T1" fmla="*/ 1 h 22"/>
                  <a:gd name="T2" fmla="*/ 1 w 17"/>
                  <a:gd name="T3" fmla="*/ 1 h 22"/>
                  <a:gd name="T4" fmla="*/ 1 w 17"/>
                  <a:gd name="T5" fmla="*/ 1 h 22"/>
                  <a:gd name="T6" fmla="*/ 1 w 17"/>
                  <a:gd name="T7" fmla="*/ 0 h 22"/>
                  <a:gd name="T8" fmla="*/ 0 w 17"/>
                  <a:gd name="T9" fmla="*/ 1 h 22"/>
                  <a:gd name="T10" fmla="*/ 0 60000 65536"/>
                  <a:gd name="T11" fmla="*/ 0 60000 65536"/>
                  <a:gd name="T12" fmla="*/ 0 60000 65536"/>
                  <a:gd name="T13" fmla="*/ 0 60000 65536"/>
                  <a:gd name="T14" fmla="*/ 0 60000 65536"/>
                  <a:gd name="T15" fmla="*/ 0 w 17"/>
                  <a:gd name="T16" fmla="*/ 0 h 22"/>
                  <a:gd name="T17" fmla="*/ 17 w 17"/>
                  <a:gd name="T18" fmla="*/ 22 h 22"/>
                </a:gdLst>
                <a:ahLst/>
                <a:cxnLst>
                  <a:cxn ang="T10">
                    <a:pos x="T0" y="T1"/>
                  </a:cxn>
                  <a:cxn ang="T11">
                    <a:pos x="T2" y="T3"/>
                  </a:cxn>
                  <a:cxn ang="T12">
                    <a:pos x="T4" y="T5"/>
                  </a:cxn>
                  <a:cxn ang="T13">
                    <a:pos x="T6" y="T7"/>
                  </a:cxn>
                  <a:cxn ang="T14">
                    <a:pos x="T8" y="T9"/>
                  </a:cxn>
                </a:cxnLst>
                <a:rect l="T15" t="T16" r="T17" b="T18"/>
                <a:pathLst>
                  <a:path w="17" h="22">
                    <a:moveTo>
                      <a:pt x="0" y="3"/>
                    </a:moveTo>
                    <a:lnTo>
                      <a:pt x="5" y="22"/>
                    </a:lnTo>
                    <a:lnTo>
                      <a:pt x="17" y="16"/>
                    </a:lnTo>
                    <a:lnTo>
                      <a:pt x="14"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75" name="Freeform 438"/>
              <p:cNvSpPr>
                <a:spLocks/>
              </p:cNvSpPr>
              <p:nvPr/>
            </p:nvSpPr>
            <p:spPr bwMode="auto">
              <a:xfrm>
                <a:off x="4782" y="3269"/>
                <a:ext cx="9" cy="11"/>
              </a:xfrm>
              <a:custGeom>
                <a:avLst/>
                <a:gdLst>
                  <a:gd name="T0" fmla="*/ 0 w 17"/>
                  <a:gd name="T1" fmla="*/ 1 h 22"/>
                  <a:gd name="T2" fmla="*/ 1 w 17"/>
                  <a:gd name="T3" fmla="*/ 1 h 22"/>
                  <a:gd name="T4" fmla="*/ 1 w 17"/>
                  <a:gd name="T5" fmla="*/ 1 h 22"/>
                  <a:gd name="T6" fmla="*/ 1 w 17"/>
                  <a:gd name="T7" fmla="*/ 0 h 22"/>
                  <a:gd name="T8" fmla="*/ 0 w 17"/>
                  <a:gd name="T9" fmla="*/ 1 h 22"/>
                  <a:gd name="T10" fmla="*/ 0 60000 65536"/>
                  <a:gd name="T11" fmla="*/ 0 60000 65536"/>
                  <a:gd name="T12" fmla="*/ 0 60000 65536"/>
                  <a:gd name="T13" fmla="*/ 0 60000 65536"/>
                  <a:gd name="T14" fmla="*/ 0 60000 65536"/>
                  <a:gd name="T15" fmla="*/ 0 w 17"/>
                  <a:gd name="T16" fmla="*/ 0 h 22"/>
                  <a:gd name="T17" fmla="*/ 17 w 17"/>
                  <a:gd name="T18" fmla="*/ 22 h 22"/>
                </a:gdLst>
                <a:ahLst/>
                <a:cxnLst>
                  <a:cxn ang="T10">
                    <a:pos x="T0" y="T1"/>
                  </a:cxn>
                  <a:cxn ang="T11">
                    <a:pos x="T2" y="T3"/>
                  </a:cxn>
                  <a:cxn ang="T12">
                    <a:pos x="T4" y="T5"/>
                  </a:cxn>
                  <a:cxn ang="T13">
                    <a:pos x="T6" y="T7"/>
                  </a:cxn>
                  <a:cxn ang="T14">
                    <a:pos x="T8" y="T9"/>
                  </a:cxn>
                </a:cxnLst>
                <a:rect l="T15" t="T16" r="T17" b="T18"/>
                <a:pathLst>
                  <a:path w="17" h="22">
                    <a:moveTo>
                      <a:pt x="0" y="4"/>
                    </a:moveTo>
                    <a:lnTo>
                      <a:pt x="5" y="22"/>
                    </a:lnTo>
                    <a:lnTo>
                      <a:pt x="17" y="16"/>
                    </a:lnTo>
                    <a:lnTo>
                      <a:pt x="14"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76" name="Freeform 439"/>
              <p:cNvSpPr>
                <a:spLocks/>
              </p:cNvSpPr>
              <p:nvPr/>
            </p:nvSpPr>
            <p:spPr bwMode="auto">
              <a:xfrm>
                <a:off x="4785" y="3283"/>
                <a:ext cx="8" cy="11"/>
              </a:xfrm>
              <a:custGeom>
                <a:avLst/>
                <a:gdLst>
                  <a:gd name="T0" fmla="*/ 0 w 16"/>
                  <a:gd name="T1" fmla="*/ 1 h 22"/>
                  <a:gd name="T2" fmla="*/ 1 w 16"/>
                  <a:gd name="T3" fmla="*/ 1 h 22"/>
                  <a:gd name="T4" fmla="*/ 1 w 16"/>
                  <a:gd name="T5" fmla="*/ 1 h 22"/>
                  <a:gd name="T6" fmla="*/ 1 w 16"/>
                  <a:gd name="T7" fmla="*/ 0 h 22"/>
                  <a:gd name="T8" fmla="*/ 0 w 16"/>
                  <a:gd name="T9" fmla="*/ 1 h 22"/>
                  <a:gd name="T10" fmla="*/ 0 60000 65536"/>
                  <a:gd name="T11" fmla="*/ 0 60000 65536"/>
                  <a:gd name="T12" fmla="*/ 0 60000 65536"/>
                  <a:gd name="T13" fmla="*/ 0 60000 65536"/>
                  <a:gd name="T14" fmla="*/ 0 60000 65536"/>
                  <a:gd name="T15" fmla="*/ 0 w 16"/>
                  <a:gd name="T16" fmla="*/ 0 h 22"/>
                  <a:gd name="T17" fmla="*/ 16 w 16"/>
                  <a:gd name="T18" fmla="*/ 22 h 22"/>
                </a:gdLst>
                <a:ahLst/>
                <a:cxnLst>
                  <a:cxn ang="T10">
                    <a:pos x="T0" y="T1"/>
                  </a:cxn>
                  <a:cxn ang="T11">
                    <a:pos x="T2" y="T3"/>
                  </a:cxn>
                  <a:cxn ang="T12">
                    <a:pos x="T4" y="T5"/>
                  </a:cxn>
                  <a:cxn ang="T13">
                    <a:pos x="T6" y="T7"/>
                  </a:cxn>
                  <a:cxn ang="T14">
                    <a:pos x="T8" y="T9"/>
                  </a:cxn>
                </a:cxnLst>
                <a:rect l="T15" t="T16" r="T17" b="T18"/>
                <a:pathLst>
                  <a:path w="16" h="22">
                    <a:moveTo>
                      <a:pt x="0" y="4"/>
                    </a:moveTo>
                    <a:lnTo>
                      <a:pt x="5" y="22"/>
                    </a:lnTo>
                    <a:lnTo>
                      <a:pt x="16" y="16"/>
                    </a:lnTo>
                    <a:lnTo>
                      <a:pt x="14"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77" name="Freeform 440"/>
              <p:cNvSpPr>
                <a:spLocks/>
              </p:cNvSpPr>
              <p:nvPr/>
            </p:nvSpPr>
            <p:spPr bwMode="auto">
              <a:xfrm>
                <a:off x="4800" y="3274"/>
                <a:ext cx="9" cy="11"/>
              </a:xfrm>
              <a:custGeom>
                <a:avLst/>
                <a:gdLst>
                  <a:gd name="T0" fmla="*/ 0 w 17"/>
                  <a:gd name="T1" fmla="*/ 0 h 23"/>
                  <a:gd name="T2" fmla="*/ 1 w 17"/>
                  <a:gd name="T3" fmla="*/ 0 h 23"/>
                  <a:gd name="T4" fmla="*/ 1 w 17"/>
                  <a:gd name="T5" fmla="*/ 0 h 23"/>
                  <a:gd name="T6" fmla="*/ 1 w 17"/>
                  <a:gd name="T7" fmla="*/ 0 h 23"/>
                  <a:gd name="T8" fmla="*/ 0 w 17"/>
                  <a:gd name="T9" fmla="*/ 0 h 23"/>
                  <a:gd name="T10" fmla="*/ 0 60000 65536"/>
                  <a:gd name="T11" fmla="*/ 0 60000 65536"/>
                  <a:gd name="T12" fmla="*/ 0 60000 65536"/>
                  <a:gd name="T13" fmla="*/ 0 60000 65536"/>
                  <a:gd name="T14" fmla="*/ 0 60000 65536"/>
                  <a:gd name="T15" fmla="*/ 0 w 17"/>
                  <a:gd name="T16" fmla="*/ 0 h 23"/>
                  <a:gd name="T17" fmla="*/ 17 w 17"/>
                  <a:gd name="T18" fmla="*/ 23 h 23"/>
                </a:gdLst>
                <a:ahLst/>
                <a:cxnLst>
                  <a:cxn ang="T10">
                    <a:pos x="T0" y="T1"/>
                  </a:cxn>
                  <a:cxn ang="T11">
                    <a:pos x="T2" y="T3"/>
                  </a:cxn>
                  <a:cxn ang="T12">
                    <a:pos x="T4" y="T5"/>
                  </a:cxn>
                  <a:cxn ang="T13">
                    <a:pos x="T6" y="T7"/>
                  </a:cxn>
                  <a:cxn ang="T14">
                    <a:pos x="T8" y="T9"/>
                  </a:cxn>
                </a:cxnLst>
                <a:rect l="T15" t="T16" r="T17" b="T18"/>
                <a:pathLst>
                  <a:path w="17" h="23">
                    <a:moveTo>
                      <a:pt x="0" y="3"/>
                    </a:moveTo>
                    <a:lnTo>
                      <a:pt x="6" y="23"/>
                    </a:lnTo>
                    <a:lnTo>
                      <a:pt x="17" y="17"/>
                    </a:lnTo>
                    <a:lnTo>
                      <a:pt x="14"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78" name="Freeform 441"/>
              <p:cNvSpPr>
                <a:spLocks/>
              </p:cNvSpPr>
              <p:nvPr/>
            </p:nvSpPr>
            <p:spPr bwMode="auto">
              <a:xfrm>
                <a:off x="4818" y="3266"/>
                <a:ext cx="8" cy="11"/>
              </a:xfrm>
              <a:custGeom>
                <a:avLst/>
                <a:gdLst>
                  <a:gd name="T0" fmla="*/ 0 w 17"/>
                  <a:gd name="T1" fmla="*/ 1 h 22"/>
                  <a:gd name="T2" fmla="*/ 0 w 17"/>
                  <a:gd name="T3" fmla="*/ 1 h 22"/>
                  <a:gd name="T4" fmla="*/ 0 w 17"/>
                  <a:gd name="T5" fmla="*/ 1 h 22"/>
                  <a:gd name="T6" fmla="*/ 0 w 17"/>
                  <a:gd name="T7" fmla="*/ 0 h 22"/>
                  <a:gd name="T8" fmla="*/ 0 w 17"/>
                  <a:gd name="T9" fmla="*/ 1 h 22"/>
                  <a:gd name="T10" fmla="*/ 0 60000 65536"/>
                  <a:gd name="T11" fmla="*/ 0 60000 65536"/>
                  <a:gd name="T12" fmla="*/ 0 60000 65536"/>
                  <a:gd name="T13" fmla="*/ 0 60000 65536"/>
                  <a:gd name="T14" fmla="*/ 0 60000 65536"/>
                  <a:gd name="T15" fmla="*/ 0 w 17"/>
                  <a:gd name="T16" fmla="*/ 0 h 22"/>
                  <a:gd name="T17" fmla="*/ 17 w 17"/>
                  <a:gd name="T18" fmla="*/ 22 h 22"/>
                </a:gdLst>
                <a:ahLst/>
                <a:cxnLst>
                  <a:cxn ang="T10">
                    <a:pos x="T0" y="T1"/>
                  </a:cxn>
                  <a:cxn ang="T11">
                    <a:pos x="T2" y="T3"/>
                  </a:cxn>
                  <a:cxn ang="T12">
                    <a:pos x="T4" y="T5"/>
                  </a:cxn>
                  <a:cxn ang="T13">
                    <a:pos x="T6" y="T7"/>
                  </a:cxn>
                  <a:cxn ang="T14">
                    <a:pos x="T8" y="T9"/>
                  </a:cxn>
                </a:cxnLst>
                <a:rect l="T15" t="T16" r="T17" b="T18"/>
                <a:pathLst>
                  <a:path w="17" h="22">
                    <a:moveTo>
                      <a:pt x="0" y="3"/>
                    </a:moveTo>
                    <a:lnTo>
                      <a:pt x="4" y="22"/>
                    </a:lnTo>
                    <a:lnTo>
                      <a:pt x="17" y="16"/>
                    </a:lnTo>
                    <a:lnTo>
                      <a:pt x="1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79" name="Freeform 442"/>
              <p:cNvSpPr>
                <a:spLocks/>
              </p:cNvSpPr>
              <p:nvPr/>
            </p:nvSpPr>
            <p:spPr bwMode="auto">
              <a:xfrm>
                <a:off x="4814" y="3288"/>
                <a:ext cx="9" cy="11"/>
              </a:xfrm>
              <a:custGeom>
                <a:avLst/>
                <a:gdLst>
                  <a:gd name="T0" fmla="*/ 0 w 17"/>
                  <a:gd name="T1" fmla="*/ 0 h 23"/>
                  <a:gd name="T2" fmla="*/ 1 w 17"/>
                  <a:gd name="T3" fmla="*/ 0 h 23"/>
                  <a:gd name="T4" fmla="*/ 1 w 17"/>
                  <a:gd name="T5" fmla="*/ 0 h 23"/>
                  <a:gd name="T6" fmla="*/ 1 w 17"/>
                  <a:gd name="T7" fmla="*/ 0 h 23"/>
                  <a:gd name="T8" fmla="*/ 0 w 17"/>
                  <a:gd name="T9" fmla="*/ 0 h 23"/>
                  <a:gd name="T10" fmla="*/ 0 60000 65536"/>
                  <a:gd name="T11" fmla="*/ 0 60000 65536"/>
                  <a:gd name="T12" fmla="*/ 0 60000 65536"/>
                  <a:gd name="T13" fmla="*/ 0 60000 65536"/>
                  <a:gd name="T14" fmla="*/ 0 60000 65536"/>
                  <a:gd name="T15" fmla="*/ 0 w 17"/>
                  <a:gd name="T16" fmla="*/ 0 h 23"/>
                  <a:gd name="T17" fmla="*/ 17 w 17"/>
                  <a:gd name="T18" fmla="*/ 23 h 23"/>
                </a:gdLst>
                <a:ahLst/>
                <a:cxnLst>
                  <a:cxn ang="T10">
                    <a:pos x="T0" y="T1"/>
                  </a:cxn>
                  <a:cxn ang="T11">
                    <a:pos x="T2" y="T3"/>
                  </a:cxn>
                  <a:cxn ang="T12">
                    <a:pos x="T4" y="T5"/>
                  </a:cxn>
                  <a:cxn ang="T13">
                    <a:pos x="T6" y="T7"/>
                  </a:cxn>
                  <a:cxn ang="T14">
                    <a:pos x="T8" y="T9"/>
                  </a:cxn>
                </a:cxnLst>
                <a:rect l="T15" t="T16" r="T17" b="T18"/>
                <a:pathLst>
                  <a:path w="17" h="23">
                    <a:moveTo>
                      <a:pt x="0" y="4"/>
                    </a:moveTo>
                    <a:lnTo>
                      <a:pt x="5" y="23"/>
                    </a:lnTo>
                    <a:lnTo>
                      <a:pt x="17" y="18"/>
                    </a:lnTo>
                    <a:lnTo>
                      <a:pt x="14"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80" name="Freeform 443"/>
              <p:cNvSpPr>
                <a:spLocks/>
              </p:cNvSpPr>
              <p:nvPr/>
            </p:nvSpPr>
            <p:spPr bwMode="auto">
              <a:xfrm>
                <a:off x="4802" y="3292"/>
                <a:ext cx="8" cy="11"/>
              </a:xfrm>
              <a:custGeom>
                <a:avLst/>
                <a:gdLst>
                  <a:gd name="T0" fmla="*/ 0 w 18"/>
                  <a:gd name="T1" fmla="*/ 1 h 22"/>
                  <a:gd name="T2" fmla="*/ 0 w 18"/>
                  <a:gd name="T3" fmla="*/ 1 h 22"/>
                  <a:gd name="T4" fmla="*/ 0 w 18"/>
                  <a:gd name="T5" fmla="*/ 1 h 22"/>
                  <a:gd name="T6" fmla="*/ 0 w 18"/>
                  <a:gd name="T7" fmla="*/ 0 h 22"/>
                  <a:gd name="T8" fmla="*/ 0 w 18"/>
                  <a:gd name="T9" fmla="*/ 1 h 22"/>
                  <a:gd name="T10" fmla="*/ 0 60000 65536"/>
                  <a:gd name="T11" fmla="*/ 0 60000 65536"/>
                  <a:gd name="T12" fmla="*/ 0 60000 65536"/>
                  <a:gd name="T13" fmla="*/ 0 60000 65536"/>
                  <a:gd name="T14" fmla="*/ 0 60000 65536"/>
                  <a:gd name="T15" fmla="*/ 0 w 18"/>
                  <a:gd name="T16" fmla="*/ 0 h 22"/>
                  <a:gd name="T17" fmla="*/ 18 w 18"/>
                  <a:gd name="T18" fmla="*/ 22 h 22"/>
                </a:gdLst>
                <a:ahLst/>
                <a:cxnLst>
                  <a:cxn ang="T10">
                    <a:pos x="T0" y="T1"/>
                  </a:cxn>
                  <a:cxn ang="T11">
                    <a:pos x="T2" y="T3"/>
                  </a:cxn>
                  <a:cxn ang="T12">
                    <a:pos x="T4" y="T5"/>
                  </a:cxn>
                  <a:cxn ang="T13">
                    <a:pos x="T6" y="T7"/>
                  </a:cxn>
                  <a:cxn ang="T14">
                    <a:pos x="T8" y="T9"/>
                  </a:cxn>
                </a:cxnLst>
                <a:rect l="T15" t="T16" r="T17" b="T18"/>
                <a:pathLst>
                  <a:path w="18" h="22">
                    <a:moveTo>
                      <a:pt x="0" y="3"/>
                    </a:moveTo>
                    <a:lnTo>
                      <a:pt x="5" y="22"/>
                    </a:lnTo>
                    <a:lnTo>
                      <a:pt x="18" y="17"/>
                    </a:lnTo>
                    <a:lnTo>
                      <a:pt x="14"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81" name="Freeform 444"/>
              <p:cNvSpPr>
                <a:spLocks/>
              </p:cNvSpPr>
              <p:nvPr/>
            </p:nvSpPr>
            <p:spPr bwMode="auto">
              <a:xfrm>
                <a:off x="4813" y="3305"/>
                <a:ext cx="8" cy="11"/>
              </a:xfrm>
              <a:custGeom>
                <a:avLst/>
                <a:gdLst>
                  <a:gd name="T0" fmla="*/ 0 w 18"/>
                  <a:gd name="T1" fmla="*/ 1 h 22"/>
                  <a:gd name="T2" fmla="*/ 0 w 18"/>
                  <a:gd name="T3" fmla="*/ 1 h 22"/>
                  <a:gd name="T4" fmla="*/ 0 w 18"/>
                  <a:gd name="T5" fmla="*/ 1 h 22"/>
                  <a:gd name="T6" fmla="*/ 0 w 18"/>
                  <a:gd name="T7" fmla="*/ 0 h 22"/>
                  <a:gd name="T8" fmla="*/ 0 w 18"/>
                  <a:gd name="T9" fmla="*/ 1 h 22"/>
                  <a:gd name="T10" fmla="*/ 0 60000 65536"/>
                  <a:gd name="T11" fmla="*/ 0 60000 65536"/>
                  <a:gd name="T12" fmla="*/ 0 60000 65536"/>
                  <a:gd name="T13" fmla="*/ 0 60000 65536"/>
                  <a:gd name="T14" fmla="*/ 0 60000 65536"/>
                  <a:gd name="T15" fmla="*/ 0 w 18"/>
                  <a:gd name="T16" fmla="*/ 0 h 22"/>
                  <a:gd name="T17" fmla="*/ 18 w 18"/>
                  <a:gd name="T18" fmla="*/ 22 h 22"/>
                </a:gdLst>
                <a:ahLst/>
                <a:cxnLst>
                  <a:cxn ang="T10">
                    <a:pos x="T0" y="T1"/>
                  </a:cxn>
                  <a:cxn ang="T11">
                    <a:pos x="T2" y="T3"/>
                  </a:cxn>
                  <a:cxn ang="T12">
                    <a:pos x="T4" y="T5"/>
                  </a:cxn>
                  <a:cxn ang="T13">
                    <a:pos x="T6" y="T7"/>
                  </a:cxn>
                  <a:cxn ang="T14">
                    <a:pos x="T8" y="T9"/>
                  </a:cxn>
                </a:cxnLst>
                <a:rect l="T15" t="T16" r="T17" b="T18"/>
                <a:pathLst>
                  <a:path w="18" h="22">
                    <a:moveTo>
                      <a:pt x="0" y="3"/>
                    </a:moveTo>
                    <a:lnTo>
                      <a:pt x="5" y="22"/>
                    </a:lnTo>
                    <a:lnTo>
                      <a:pt x="18" y="16"/>
                    </a:lnTo>
                    <a:lnTo>
                      <a:pt x="14"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82" name="Freeform 445"/>
              <p:cNvSpPr>
                <a:spLocks/>
              </p:cNvSpPr>
              <p:nvPr/>
            </p:nvSpPr>
            <p:spPr bwMode="auto">
              <a:xfrm>
                <a:off x="4801" y="3311"/>
                <a:ext cx="8" cy="11"/>
              </a:xfrm>
              <a:custGeom>
                <a:avLst/>
                <a:gdLst>
                  <a:gd name="T0" fmla="*/ 0 w 17"/>
                  <a:gd name="T1" fmla="*/ 1 h 22"/>
                  <a:gd name="T2" fmla="*/ 0 w 17"/>
                  <a:gd name="T3" fmla="*/ 1 h 22"/>
                  <a:gd name="T4" fmla="*/ 0 w 17"/>
                  <a:gd name="T5" fmla="*/ 1 h 22"/>
                  <a:gd name="T6" fmla="*/ 0 w 17"/>
                  <a:gd name="T7" fmla="*/ 0 h 22"/>
                  <a:gd name="T8" fmla="*/ 0 w 17"/>
                  <a:gd name="T9" fmla="*/ 1 h 22"/>
                  <a:gd name="T10" fmla="*/ 0 60000 65536"/>
                  <a:gd name="T11" fmla="*/ 0 60000 65536"/>
                  <a:gd name="T12" fmla="*/ 0 60000 65536"/>
                  <a:gd name="T13" fmla="*/ 0 60000 65536"/>
                  <a:gd name="T14" fmla="*/ 0 60000 65536"/>
                  <a:gd name="T15" fmla="*/ 0 w 17"/>
                  <a:gd name="T16" fmla="*/ 0 h 22"/>
                  <a:gd name="T17" fmla="*/ 17 w 17"/>
                  <a:gd name="T18" fmla="*/ 22 h 22"/>
                </a:gdLst>
                <a:ahLst/>
                <a:cxnLst>
                  <a:cxn ang="T10">
                    <a:pos x="T0" y="T1"/>
                  </a:cxn>
                  <a:cxn ang="T11">
                    <a:pos x="T2" y="T3"/>
                  </a:cxn>
                  <a:cxn ang="T12">
                    <a:pos x="T4" y="T5"/>
                  </a:cxn>
                  <a:cxn ang="T13">
                    <a:pos x="T6" y="T7"/>
                  </a:cxn>
                  <a:cxn ang="T14">
                    <a:pos x="T8" y="T9"/>
                  </a:cxn>
                </a:cxnLst>
                <a:rect l="T15" t="T16" r="T17" b="T18"/>
                <a:pathLst>
                  <a:path w="17" h="22">
                    <a:moveTo>
                      <a:pt x="0" y="4"/>
                    </a:moveTo>
                    <a:lnTo>
                      <a:pt x="5" y="22"/>
                    </a:lnTo>
                    <a:lnTo>
                      <a:pt x="17" y="17"/>
                    </a:lnTo>
                    <a:lnTo>
                      <a:pt x="14"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83" name="Freeform 446"/>
              <p:cNvSpPr>
                <a:spLocks/>
              </p:cNvSpPr>
              <p:nvPr/>
            </p:nvSpPr>
            <p:spPr bwMode="auto">
              <a:xfrm>
                <a:off x="4817" y="3322"/>
                <a:ext cx="9" cy="11"/>
              </a:xfrm>
              <a:custGeom>
                <a:avLst/>
                <a:gdLst>
                  <a:gd name="T0" fmla="*/ 0 w 18"/>
                  <a:gd name="T1" fmla="*/ 1 h 22"/>
                  <a:gd name="T2" fmla="*/ 1 w 18"/>
                  <a:gd name="T3" fmla="*/ 1 h 22"/>
                  <a:gd name="T4" fmla="*/ 1 w 18"/>
                  <a:gd name="T5" fmla="*/ 1 h 22"/>
                  <a:gd name="T6" fmla="*/ 1 w 18"/>
                  <a:gd name="T7" fmla="*/ 0 h 22"/>
                  <a:gd name="T8" fmla="*/ 0 w 18"/>
                  <a:gd name="T9" fmla="*/ 1 h 22"/>
                  <a:gd name="T10" fmla="*/ 0 60000 65536"/>
                  <a:gd name="T11" fmla="*/ 0 60000 65536"/>
                  <a:gd name="T12" fmla="*/ 0 60000 65536"/>
                  <a:gd name="T13" fmla="*/ 0 60000 65536"/>
                  <a:gd name="T14" fmla="*/ 0 60000 65536"/>
                  <a:gd name="T15" fmla="*/ 0 w 18"/>
                  <a:gd name="T16" fmla="*/ 0 h 22"/>
                  <a:gd name="T17" fmla="*/ 18 w 18"/>
                  <a:gd name="T18" fmla="*/ 22 h 22"/>
                </a:gdLst>
                <a:ahLst/>
                <a:cxnLst>
                  <a:cxn ang="T10">
                    <a:pos x="T0" y="T1"/>
                  </a:cxn>
                  <a:cxn ang="T11">
                    <a:pos x="T2" y="T3"/>
                  </a:cxn>
                  <a:cxn ang="T12">
                    <a:pos x="T4" y="T5"/>
                  </a:cxn>
                  <a:cxn ang="T13">
                    <a:pos x="T6" y="T7"/>
                  </a:cxn>
                  <a:cxn ang="T14">
                    <a:pos x="T8" y="T9"/>
                  </a:cxn>
                </a:cxnLst>
                <a:rect l="T15" t="T16" r="T17" b="T18"/>
                <a:pathLst>
                  <a:path w="18" h="22">
                    <a:moveTo>
                      <a:pt x="0" y="3"/>
                    </a:moveTo>
                    <a:lnTo>
                      <a:pt x="6" y="22"/>
                    </a:lnTo>
                    <a:lnTo>
                      <a:pt x="18" y="17"/>
                    </a:lnTo>
                    <a:lnTo>
                      <a:pt x="14"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84" name="Freeform 447"/>
              <p:cNvSpPr>
                <a:spLocks/>
              </p:cNvSpPr>
              <p:nvPr/>
            </p:nvSpPr>
            <p:spPr bwMode="auto">
              <a:xfrm>
                <a:off x="4776" y="3254"/>
                <a:ext cx="8" cy="11"/>
              </a:xfrm>
              <a:custGeom>
                <a:avLst/>
                <a:gdLst>
                  <a:gd name="T0" fmla="*/ 0 w 17"/>
                  <a:gd name="T1" fmla="*/ 1 h 22"/>
                  <a:gd name="T2" fmla="*/ 0 w 17"/>
                  <a:gd name="T3" fmla="*/ 1 h 22"/>
                  <a:gd name="T4" fmla="*/ 0 w 17"/>
                  <a:gd name="T5" fmla="*/ 1 h 22"/>
                  <a:gd name="T6" fmla="*/ 0 w 17"/>
                  <a:gd name="T7" fmla="*/ 0 h 22"/>
                  <a:gd name="T8" fmla="*/ 0 w 17"/>
                  <a:gd name="T9" fmla="*/ 1 h 22"/>
                  <a:gd name="T10" fmla="*/ 0 60000 65536"/>
                  <a:gd name="T11" fmla="*/ 0 60000 65536"/>
                  <a:gd name="T12" fmla="*/ 0 60000 65536"/>
                  <a:gd name="T13" fmla="*/ 0 60000 65536"/>
                  <a:gd name="T14" fmla="*/ 0 60000 65536"/>
                  <a:gd name="T15" fmla="*/ 0 w 17"/>
                  <a:gd name="T16" fmla="*/ 0 h 22"/>
                  <a:gd name="T17" fmla="*/ 17 w 17"/>
                  <a:gd name="T18" fmla="*/ 22 h 22"/>
                </a:gdLst>
                <a:ahLst/>
                <a:cxnLst>
                  <a:cxn ang="T10">
                    <a:pos x="T0" y="T1"/>
                  </a:cxn>
                  <a:cxn ang="T11">
                    <a:pos x="T2" y="T3"/>
                  </a:cxn>
                  <a:cxn ang="T12">
                    <a:pos x="T4" y="T5"/>
                  </a:cxn>
                  <a:cxn ang="T13">
                    <a:pos x="T6" y="T7"/>
                  </a:cxn>
                  <a:cxn ang="T14">
                    <a:pos x="T8" y="T9"/>
                  </a:cxn>
                </a:cxnLst>
                <a:rect l="T15" t="T16" r="T17" b="T18"/>
                <a:pathLst>
                  <a:path w="17" h="22">
                    <a:moveTo>
                      <a:pt x="0" y="4"/>
                    </a:moveTo>
                    <a:lnTo>
                      <a:pt x="5" y="22"/>
                    </a:lnTo>
                    <a:lnTo>
                      <a:pt x="17" y="18"/>
                    </a:lnTo>
                    <a:lnTo>
                      <a:pt x="13"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85" name="Freeform 448"/>
              <p:cNvSpPr>
                <a:spLocks/>
              </p:cNvSpPr>
              <p:nvPr/>
            </p:nvSpPr>
            <p:spPr bwMode="auto">
              <a:xfrm>
                <a:off x="4805" y="3222"/>
                <a:ext cx="8" cy="11"/>
              </a:xfrm>
              <a:custGeom>
                <a:avLst/>
                <a:gdLst>
                  <a:gd name="T0" fmla="*/ 0 w 17"/>
                  <a:gd name="T1" fmla="*/ 1 h 22"/>
                  <a:gd name="T2" fmla="*/ 0 w 17"/>
                  <a:gd name="T3" fmla="*/ 1 h 22"/>
                  <a:gd name="T4" fmla="*/ 0 w 17"/>
                  <a:gd name="T5" fmla="*/ 1 h 22"/>
                  <a:gd name="T6" fmla="*/ 0 w 17"/>
                  <a:gd name="T7" fmla="*/ 0 h 22"/>
                  <a:gd name="T8" fmla="*/ 0 w 17"/>
                  <a:gd name="T9" fmla="*/ 1 h 22"/>
                  <a:gd name="T10" fmla="*/ 0 60000 65536"/>
                  <a:gd name="T11" fmla="*/ 0 60000 65536"/>
                  <a:gd name="T12" fmla="*/ 0 60000 65536"/>
                  <a:gd name="T13" fmla="*/ 0 60000 65536"/>
                  <a:gd name="T14" fmla="*/ 0 60000 65536"/>
                  <a:gd name="T15" fmla="*/ 0 w 17"/>
                  <a:gd name="T16" fmla="*/ 0 h 22"/>
                  <a:gd name="T17" fmla="*/ 17 w 17"/>
                  <a:gd name="T18" fmla="*/ 22 h 22"/>
                </a:gdLst>
                <a:ahLst/>
                <a:cxnLst>
                  <a:cxn ang="T10">
                    <a:pos x="T0" y="T1"/>
                  </a:cxn>
                  <a:cxn ang="T11">
                    <a:pos x="T2" y="T3"/>
                  </a:cxn>
                  <a:cxn ang="T12">
                    <a:pos x="T4" y="T5"/>
                  </a:cxn>
                  <a:cxn ang="T13">
                    <a:pos x="T6" y="T7"/>
                  </a:cxn>
                  <a:cxn ang="T14">
                    <a:pos x="T8" y="T9"/>
                  </a:cxn>
                </a:cxnLst>
                <a:rect l="T15" t="T16" r="T17" b="T18"/>
                <a:pathLst>
                  <a:path w="17" h="22">
                    <a:moveTo>
                      <a:pt x="0" y="3"/>
                    </a:moveTo>
                    <a:lnTo>
                      <a:pt x="5" y="22"/>
                    </a:lnTo>
                    <a:lnTo>
                      <a:pt x="17" y="16"/>
                    </a:lnTo>
                    <a:lnTo>
                      <a:pt x="14"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86" name="Freeform 449"/>
              <p:cNvSpPr>
                <a:spLocks/>
              </p:cNvSpPr>
              <p:nvPr/>
            </p:nvSpPr>
            <p:spPr bwMode="auto">
              <a:xfrm>
                <a:off x="4709" y="2973"/>
                <a:ext cx="158" cy="155"/>
              </a:xfrm>
              <a:custGeom>
                <a:avLst/>
                <a:gdLst>
                  <a:gd name="T0" fmla="*/ 1 w 315"/>
                  <a:gd name="T1" fmla="*/ 1 h 310"/>
                  <a:gd name="T2" fmla="*/ 1 w 315"/>
                  <a:gd name="T3" fmla="*/ 1 h 310"/>
                  <a:gd name="T4" fmla="*/ 1 w 315"/>
                  <a:gd name="T5" fmla="*/ 1 h 310"/>
                  <a:gd name="T6" fmla="*/ 1 w 315"/>
                  <a:gd name="T7" fmla="*/ 1 h 310"/>
                  <a:gd name="T8" fmla="*/ 1 w 315"/>
                  <a:gd name="T9" fmla="*/ 1 h 310"/>
                  <a:gd name="T10" fmla="*/ 1 w 315"/>
                  <a:gd name="T11" fmla="*/ 1 h 310"/>
                  <a:gd name="T12" fmla="*/ 1 w 315"/>
                  <a:gd name="T13" fmla="*/ 1 h 310"/>
                  <a:gd name="T14" fmla="*/ 1 w 315"/>
                  <a:gd name="T15" fmla="*/ 1 h 310"/>
                  <a:gd name="T16" fmla="*/ 1 w 315"/>
                  <a:gd name="T17" fmla="*/ 1 h 310"/>
                  <a:gd name="T18" fmla="*/ 1 w 315"/>
                  <a:gd name="T19" fmla="*/ 1 h 310"/>
                  <a:gd name="T20" fmla="*/ 1 w 315"/>
                  <a:gd name="T21" fmla="*/ 1 h 310"/>
                  <a:gd name="T22" fmla="*/ 1 w 315"/>
                  <a:gd name="T23" fmla="*/ 1 h 310"/>
                  <a:gd name="T24" fmla="*/ 1 w 315"/>
                  <a:gd name="T25" fmla="*/ 1 h 310"/>
                  <a:gd name="T26" fmla="*/ 1 w 315"/>
                  <a:gd name="T27" fmla="*/ 1 h 310"/>
                  <a:gd name="T28" fmla="*/ 1 w 315"/>
                  <a:gd name="T29" fmla="*/ 1 h 310"/>
                  <a:gd name="T30" fmla="*/ 1 w 315"/>
                  <a:gd name="T31" fmla="*/ 1 h 310"/>
                  <a:gd name="T32" fmla="*/ 1 w 315"/>
                  <a:gd name="T33" fmla="*/ 1 h 310"/>
                  <a:gd name="T34" fmla="*/ 1 w 315"/>
                  <a:gd name="T35" fmla="*/ 1 h 310"/>
                  <a:gd name="T36" fmla="*/ 1 w 315"/>
                  <a:gd name="T37" fmla="*/ 1 h 310"/>
                  <a:gd name="T38" fmla="*/ 1 w 315"/>
                  <a:gd name="T39" fmla="*/ 1 h 310"/>
                  <a:gd name="T40" fmla="*/ 1 w 315"/>
                  <a:gd name="T41" fmla="*/ 1 h 310"/>
                  <a:gd name="T42" fmla="*/ 1 w 315"/>
                  <a:gd name="T43" fmla="*/ 1 h 310"/>
                  <a:gd name="T44" fmla="*/ 1 w 315"/>
                  <a:gd name="T45" fmla="*/ 1 h 310"/>
                  <a:gd name="T46" fmla="*/ 1 w 315"/>
                  <a:gd name="T47" fmla="*/ 1 h 310"/>
                  <a:gd name="T48" fmla="*/ 1 w 315"/>
                  <a:gd name="T49" fmla="*/ 1 h 310"/>
                  <a:gd name="T50" fmla="*/ 1 w 315"/>
                  <a:gd name="T51" fmla="*/ 1 h 310"/>
                  <a:gd name="T52" fmla="*/ 1 w 315"/>
                  <a:gd name="T53" fmla="*/ 1 h 310"/>
                  <a:gd name="T54" fmla="*/ 1 w 315"/>
                  <a:gd name="T55" fmla="*/ 1 h 310"/>
                  <a:gd name="T56" fmla="*/ 1 w 315"/>
                  <a:gd name="T57" fmla="*/ 1 h 310"/>
                  <a:gd name="T58" fmla="*/ 1 w 315"/>
                  <a:gd name="T59" fmla="*/ 0 h 310"/>
                  <a:gd name="T60" fmla="*/ 1 w 315"/>
                  <a:gd name="T61" fmla="*/ 1 h 310"/>
                  <a:gd name="T62" fmla="*/ 1 w 315"/>
                  <a:gd name="T63" fmla="*/ 1 h 310"/>
                  <a:gd name="T64" fmla="*/ 1 w 315"/>
                  <a:gd name="T65" fmla="*/ 1 h 310"/>
                  <a:gd name="T66" fmla="*/ 1 w 315"/>
                  <a:gd name="T67" fmla="*/ 1 h 310"/>
                  <a:gd name="T68" fmla="*/ 1 w 315"/>
                  <a:gd name="T69" fmla="*/ 1 h 310"/>
                  <a:gd name="T70" fmla="*/ 1 w 315"/>
                  <a:gd name="T71" fmla="*/ 1 h 310"/>
                  <a:gd name="T72" fmla="*/ 1 w 315"/>
                  <a:gd name="T73" fmla="*/ 1 h 310"/>
                  <a:gd name="T74" fmla="*/ 1 w 315"/>
                  <a:gd name="T75" fmla="*/ 1 h 310"/>
                  <a:gd name="T76" fmla="*/ 1 w 315"/>
                  <a:gd name="T77" fmla="*/ 1 h 310"/>
                  <a:gd name="T78" fmla="*/ 1 w 315"/>
                  <a:gd name="T79" fmla="*/ 1 h 310"/>
                  <a:gd name="T80" fmla="*/ 1 w 315"/>
                  <a:gd name="T81" fmla="*/ 1 h 310"/>
                  <a:gd name="T82" fmla="*/ 1 w 315"/>
                  <a:gd name="T83" fmla="*/ 1 h 310"/>
                  <a:gd name="T84" fmla="*/ 0 w 315"/>
                  <a:gd name="T85" fmla="*/ 1 h 310"/>
                  <a:gd name="T86" fmla="*/ 1 w 315"/>
                  <a:gd name="T87" fmla="*/ 1 h 310"/>
                  <a:gd name="T88" fmla="*/ 1 w 315"/>
                  <a:gd name="T89" fmla="*/ 1 h 310"/>
                  <a:gd name="T90" fmla="*/ 1 w 315"/>
                  <a:gd name="T91" fmla="*/ 1 h 310"/>
                  <a:gd name="T92" fmla="*/ 1 w 315"/>
                  <a:gd name="T93" fmla="*/ 1 h 310"/>
                  <a:gd name="T94" fmla="*/ 1 w 315"/>
                  <a:gd name="T95" fmla="*/ 1 h 310"/>
                  <a:gd name="T96" fmla="*/ 1 w 315"/>
                  <a:gd name="T97" fmla="*/ 1 h 310"/>
                  <a:gd name="T98" fmla="*/ 1 w 315"/>
                  <a:gd name="T99" fmla="*/ 1 h 310"/>
                  <a:gd name="T100" fmla="*/ 1 w 315"/>
                  <a:gd name="T101" fmla="*/ 1 h 310"/>
                  <a:gd name="T102" fmla="*/ 1 w 315"/>
                  <a:gd name="T103" fmla="*/ 1 h 310"/>
                  <a:gd name="T104" fmla="*/ 1 w 315"/>
                  <a:gd name="T105" fmla="*/ 1 h 310"/>
                  <a:gd name="T106" fmla="*/ 1 w 315"/>
                  <a:gd name="T107" fmla="*/ 1 h 310"/>
                  <a:gd name="T108" fmla="*/ 1 w 315"/>
                  <a:gd name="T109" fmla="*/ 1 h 310"/>
                  <a:gd name="T110" fmla="*/ 1 w 315"/>
                  <a:gd name="T111" fmla="*/ 1 h 310"/>
                  <a:gd name="T112" fmla="*/ 1 w 315"/>
                  <a:gd name="T113" fmla="*/ 1 h 310"/>
                  <a:gd name="T114" fmla="*/ 1 w 315"/>
                  <a:gd name="T115" fmla="*/ 1 h 310"/>
                  <a:gd name="T116" fmla="*/ 1 w 315"/>
                  <a:gd name="T117" fmla="*/ 1 h 310"/>
                  <a:gd name="T118" fmla="*/ 1 w 315"/>
                  <a:gd name="T119" fmla="*/ 1 h 310"/>
                  <a:gd name="T120" fmla="*/ 1 w 315"/>
                  <a:gd name="T121" fmla="*/ 1 h 310"/>
                  <a:gd name="T122" fmla="*/ 1 w 315"/>
                  <a:gd name="T123" fmla="*/ 1 h 310"/>
                  <a:gd name="T124" fmla="*/ 1 w 315"/>
                  <a:gd name="T125" fmla="*/ 1 h 31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15"/>
                  <a:gd name="T190" fmla="*/ 0 h 310"/>
                  <a:gd name="T191" fmla="*/ 315 w 315"/>
                  <a:gd name="T192" fmla="*/ 310 h 31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15" h="310">
                    <a:moveTo>
                      <a:pt x="176" y="260"/>
                    </a:moveTo>
                    <a:lnTo>
                      <a:pt x="177" y="247"/>
                    </a:lnTo>
                    <a:lnTo>
                      <a:pt x="182" y="220"/>
                    </a:lnTo>
                    <a:lnTo>
                      <a:pt x="189" y="192"/>
                    </a:lnTo>
                    <a:lnTo>
                      <a:pt x="199" y="174"/>
                    </a:lnTo>
                    <a:lnTo>
                      <a:pt x="209" y="175"/>
                    </a:lnTo>
                    <a:lnTo>
                      <a:pt x="225" y="181"/>
                    </a:lnTo>
                    <a:lnTo>
                      <a:pt x="243" y="193"/>
                    </a:lnTo>
                    <a:lnTo>
                      <a:pt x="263" y="205"/>
                    </a:lnTo>
                    <a:lnTo>
                      <a:pt x="282" y="218"/>
                    </a:lnTo>
                    <a:lnTo>
                      <a:pt x="298" y="231"/>
                    </a:lnTo>
                    <a:lnTo>
                      <a:pt x="310" y="239"/>
                    </a:lnTo>
                    <a:lnTo>
                      <a:pt x="315" y="242"/>
                    </a:lnTo>
                    <a:lnTo>
                      <a:pt x="310" y="234"/>
                    </a:lnTo>
                    <a:lnTo>
                      <a:pt x="296" y="213"/>
                    </a:lnTo>
                    <a:lnTo>
                      <a:pt x="277" y="186"/>
                    </a:lnTo>
                    <a:lnTo>
                      <a:pt x="253" y="155"/>
                    </a:lnTo>
                    <a:lnTo>
                      <a:pt x="228" y="127"/>
                    </a:lnTo>
                    <a:lnTo>
                      <a:pt x="204" y="105"/>
                    </a:lnTo>
                    <a:lnTo>
                      <a:pt x="182" y="96"/>
                    </a:lnTo>
                    <a:lnTo>
                      <a:pt x="166" y="103"/>
                    </a:lnTo>
                    <a:lnTo>
                      <a:pt x="156" y="117"/>
                    </a:lnTo>
                    <a:lnTo>
                      <a:pt x="149" y="126"/>
                    </a:lnTo>
                    <a:lnTo>
                      <a:pt x="146" y="129"/>
                    </a:lnTo>
                    <a:lnTo>
                      <a:pt x="146" y="130"/>
                    </a:lnTo>
                    <a:lnTo>
                      <a:pt x="147" y="129"/>
                    </a:lnTo>
                    <a:lnTo>
                      <a:pt x="150" y="127"/>
                    </a:lnTo>
                    <a:lnTo>
                      <a:pt x="152" y="125"/>
                    </a:lnTo>
                    <a:lnTo>
                      <a:pt x="153" y="124"/>
                    </a:lnTo>
                    <a:lnTo>
                      <a:pt x="114" y="0"/>
                    </a:lnTo>
                    <a:lnTo>
                      <a:pt x="120" y="215"/>
                    </a:lnTo>
                    <a:lnTo>
                      <a:pt x="116" y="211"/>
                    </a:lnTo>
                    <a:lnTo>
                      <a:pt x="108" y="203"/>
                    </a:lnTo>
                    <a:lnTo>
                      <a:pt x="97" y="190"/>
                    </a:lnTo>
                    <a:lnTo>
                      <a:pt x="82" y="178"/>
                    </a:lnTo>
                    <a:lnTo>
                      <a:pt x="67" y="166"/>
                    </a:lnTo>
                    <a:lnTo>
                      <a:pt x="52" y="157"/>
                    </a:lnTo>
                    <a:lnTo>
                      <a:pt x="39" y="152"/>
                    </a:lnTo>
                    <a:lnTo>
                      <a:pt x="30" y="156"/>
                    </a:lnTo>
                    <a:lnTo>
                      <a:pt x="16" y="174"/>
                    </a:lnTo>
                    <a:lnTo>
                      <a:pt x="7" y="196"/>
                    </a:lnTo>
                    <a:lnTo>
                      <a:pt x="2" y="213"/>
                    </a:lnTo>
                    <a:lnTo>
                      <a:pt x="0" y="222"/>
                    </a:lnTo>
                    <a:lnTo>
                      <a:pt x="2" y="222"/>
                    </a:lnTo>
                    <a:lnTo>
                      <a:pt x="7" y="223"/>
                    </a:lnTo>
                    <a:lnTo>
                      <a:pt x="14" y="223"/>
                    </a:lnTo>
                    <a:lnTo>
                      <a:pt x="22" y="224"/>
                    </a:lnTo>
                    <a:lnTo>
                      <a:pt x="30" y="225"/>
                    </a:lnTo>
                    <a:lnTo>
                      <a:pt x="38" y="225"/>
                    </a:lnTo>
                    <a:lnTo>
                      <a:pt x="44" y="225"/>
                    </a:lnTo>
                    <a:lnTo>
                      <a:pt x="47" y="225"/>
                    </a:lnTo>
                    <a:lnTo>
                      <a:pt x="53" y="225"/>
                    </a:lnTo>
                    <a:lnTo>
                      <a:pt x="63" y="228"/>
                    </a:lnTo>
                    <a:lnTo>
                      <a:pt x="77" y="233"/>
                    </a:lnTo>
                    <a:lnTo>
                      <a:pt x="94" y="241"/>
                    </a:lnTo>
                    <a:lnTo>
                      <a:pt x="111" y="251"/>
                    </a:lnTo>
                    <a:lnTo>
                      <a:pt x="127" y="263"/>
                    </a:lnTo>
                    <a:lnTo>
                      <a:pt x="141" y="278"/>
                    </a:lnTo>
                    <a:lnTo>
                      <a:pt x="151" y="295"/>
                    </a:lnTo>
                    <a:lnTo>
                      <a:pt x="162" y="310"/>
                    </a:lnTo>
                    <a:lnTo>
                      <a:pt x="171" y="295"/>
                    </a:lnTo>
                    <a:lnTo>
                      <a:pt x="175" y="272"/>
                    </a:lnTo>
                    <a:lnTo>
                      <a:pt x="176" y="260"/>
                    </a:lnTo>
                    <a:close/>
                  </a:path>
                </a:pathLst>
              </a:custGeom>
              <a:solidFill>
                <a:srgbClr val="63C4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87" name="Freeform 450"/>
              <p:cNvSpPr>
                <a:spLocks/>
              </p:cNvSpPr>
              <p:nvPr/>
            </p:nvSpPr>
            <p:spPr bwMode="auto">
              <a:xfrm>
                <a:off x="4788" y="3098"/>
                <a:ext cx="89" cy="198"/>
              </a:xfrm>
              <a:custGeom>
                <a:avLst/>
                <a:gdLst>
                  <a:gd name="T0" fmla="*/ 1 w 177"/>
                  <a:gd name="T1" fmla="*/ 0 h 395"/>
                  <a:gd name="T2" fmla="*/ 1 w 177"/>
                  <a:gd name="T3" fmla="*/ 1 h 395"/>
                  <a:gd name="T4" fmla="*/ 0 w 177"/>
                  <a:gd name="T5" fmla="*/ 1 h 395"/>
                  <a:gd name="T6" fmla="*/ 0 w 177"/>
                  <a:gd name="T7" fmla="*/ 1 h 395"/>
                  <a:gd name="T8" fmla="*/ 1 w 177"/>
                  <a:gd name="T9" fmla="*/ 1 h 395"/>
                  <a:gd name="T10" fmla="*/ 1 w 177"/>
                  <a:gd name="T11" fmla="*/ 1 h 395"/>
                  <a:gd name="T12" fmla="*/ 1 w 177"/>
                  <a:gd name="T13" fmla="*/ 1 h 395"/>
                  <a:gd name="T14" fmla="*/ 1 w 177"/>
                  <a:gd name="T15" fmla="*/ 1 h 395"/>
                  <a:gd name="T16" fmla="*/ 1 w 177"/>
                  <a:gd name="T17" fmla="*/ 1 h 395"/>
                  <a:gd name="T18" fmla="*/ 1 w 177"/>
                  <a:gd name="T19" fmla="*/ 1 h 395"/>
                  <a:gd name="T20" fmla="*/ 1 w 177"/>
                  <a:gd name="T21" fmla="*/ 1 h 395"/>
                  <a:gd name="T22" fmla="*/ 1 w 177"/>
                  <a:gd name="T23" fmla="*/ 1 h 395"/>
                  <a:gd name="T24" fmla="*/ 1 w 177"/>
                  <a:gd name="T25" fmla="*/ 1 h 395"/>
                  <a:gd name="T26" fmla="*/ 1 w 177"/>
                  <a:gd name="T27" fmla="*/ 1 h 395"/>
                  <a:gd name="T28" fmla="*/ 1 w 177"/>
                  <a:gd name="T29" fmla="*/ 1 h 395"/>
                  <a:gd name="T30" fmla="*/ 1 w 177"/>
                  <a:gd name="T31" fmla="*/ 1 h 395"/>
                  <a:gd name="T32" fmla="*/ 1 w 177"/>
                  <a:gd name="T33" fmla="*/ 1 h 395"/>
                  <a:gd name="T34" fmla="*/ 1 w 177"/>
                  <a:gd name="T35" fmla="*/ 1 h 395"/>
                  <a:gd name="T36" fmla="*/ 1 w 177"/>
                  <a:gd name="T37" fmla="*/ 1 h 395"/>
                  <a:gd name="T38" fmla="*/ 1 w 177"/>
                  <a:gd name="T39" fmla="*/ 1 h 395"/>
                  <a:gd name="T40" fmla="*/ 1 w 177"/>
                  <a:gd name="T41" fmla="*/ 1 h 395"/>
                  <a:gd name="T42" fmla="*/ 1 w 177"/>
                  <a:gd name="T43" fmla="*/ 1 h 395"/>
                  <a:gd name="T44" fmla="*/ 1 w 177"/>
                  <a:gd name="T45" fmla="*/ 1 h 395"/>
                  <a:gd name="T46" fmla="*/ 1 w 177"/>
                  <a:gd name="T47" fmla="*/ 1 h 395"/>
                  <a:gd name="T48" fmla="*/ 1 w 177"/>
                  <a:gd name="T49" fmla="*/ 1 h 395"/>
                  <a:gd name="T50" fmla="*/ 1 w 177"/>
                  <a:gd name="T51" fmla="*/ 1 h 395"/>
                  <a:gd name="T52" fmla="*/ 1 w 177"/>
                  <a:gd name="T53" fmla="*/ 1 h 395"/>
                  <a:gd name="T54" fmla="*/ 1 w 177"/>
                  <a:gd name="T55" fmla="*/ 1 h 395"/>
                  <a:gd name="T56" fmla="*/ 1 w 177"/>
                  <a:gd name="T57" fmla="*/ 0 h 39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7"/>
                  <a:gd name="T88" fmla="*/ 0 h 395"/>
                  <a:gd name="T89" fmla="*/ 177 w 177"/>
                  <a:gd name="T90" fmla="*/ 395 h 39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7" h="395">
                    <a:moveTo>
                      <a:pt x="1" y="0"/>
                    </a:moveTo>
                    <a:lnTo>
                      <a:pt x="1" y="11"/>
                    </a:lnTo>
                    <a:lnTo>
                      <a:pt x="0" y="37"/>
                    </a:lnTo>
                    <a:lnTo>
                      <a:pt x="0" y="75"/>
                    </a:lnTo>
                    <a:lnTo>
                      <a:pt x="1" y="121"/>
                    </a:lnTo>
                    <a:lnTo>
                      <a:pt x="4" y="171"/>
                    </a:lnTo>
                    <a:lnTo>
                      <a:pt x="10" y="218"/>
                    </a:lnTo>
                    <a:lnTo>
                      <a:pt x="20" y="258"/>
                    </a:lnTo>
                    <a:lnTo>
                      <a:pt x="35" y="288"/>
                    </a:lnTo>
                    <a:lnTo>
                      <a:pt x="54" y="310"/>
                    </a:lnTo>
                    <a:lnTo>
                      <a:pt x="73" y="331"/>
                    </a:lnTo>
                    <a:lnTo>
                      <a:pt x="95" y="349"/>
                    </a:lnTo>
                    <a:lnTo>
                      <a:pt x="115" y="364"/>
                    </a:lnTo>
                    <a:lnTo>
                      <a:pt x="133" y="378"/>
                    </a:lnTo>
                    <a:lnTo>
                      <a:pt x="147" y="387"/>
                    </a:lnTo>
                    <a:lnTo>
                      <a:pt x="158" y="393"/>
                    </a:lnTo>
                    <a:lnTo>
                      <a:pt x="161" y="395"/>
                    </a:lnTo>
                    <a:lnTo>
                      <a:pt x="166" y="379"/>
                    </a:lnTo>
                    <a:lnTo>
                      <a:pt x="174" y="338"/>
                    </a:lnTo>
                    <a:lnTo>
                      <a:pt x="177" y="286"/>
                    </a:lnTo>
                    <a:lnTo>
                      <a:pt x="171" y="236"/>
                    </a:lnTo>
                    <a:lnTo>
                      <a:pt x="166" y="212"/>
                    </a:lnTo>
                    <a:lnTo>
                      <a:pt x="161" y="185"/>
                    </a:lnTo>
                    <a:lnTo>
                      <a:pt x="153" y="156"/>
                    </a:lnTo>
                    <a:lnTo>
                      <a:pt x="141" y="125"/>
                    </a:lnTo>
                    <a:lnTo>
                      <a:pt x="123" y="92"/>
                    </a:lnTo>
                    <a:lnTo>
                      <a:pt x="95" y="61"/>
                    </a:lnTo>
                    <a:lnTo>
                      <a:pt x="55" y="30"/>
                    </a:lnTo>
                    <a:lnTo>
                      <a:pt x="1" y="0"/>
                    </a:lnTo>
                    <a:close/>
                  </a:path>
                </a:pathLst>
              </a:custGeom>
              <a:solidFill>
                <a:srgbClr val="F7BC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88" name="Freeform 451"/>
              <p:cNvSpPr>
                <a:spLocks/>
              </p:cNvSpPr>
              <p:nvPr/>
            </p:nvSpPr>
            <p:spPr bwMode="auto">
              <a:xfrm>
                <a:off x="4779" y="3095"/>
                <a:ext cx="105" cy="215"/>
              </a:xfrm>
              <a:custGeom>
                <a:avLst/>
                <a:gdLst>
                  <a:gd name="T0" fmla="*/ 1 w 210"/>
                  <a:gd name="T1" fmla="*/ 0 h 431"/>
                  <a:gd name="T2" fmla="*/ 1 w 210"/>
                  <a:gd name="T3" fmla="*/ 0 h 431"/>
                  <a:gd name="T4" fmla="*/ 1 w 210"/>
                  <a:gd name="T5" fmla="*/ 0 h 431"/>
                  <a:gd name="T6" fmla="*/ 1 w 210"/>
                  <a:gd name="T7" fmla="*/ 0 h 431"/>
                  <a:gd name="T8" fmla="*/ 1 w 210"/>
                  <a:gd name="T9" fmla="*/ 0 h 431"/>
                  <a:gd name="T10" fmla="*/ 1 w 210"/>
                  <a:gd name="T11" fmla="*/ 0 h 431"/>
                  <a:gd name="T12" fmla="*/ 0 w 210"/>
                  <a:gd name="T13" fmla="*/ 0 h 431"/>
                  <a:gd name="T14" fmla="*/ 0 w 210"/>
                  <a:gd name="T15" fmla="*/ 0 h 431"/>
                  <a:gd name="T16" fmla="*/ 1 w 210"/>
                  <a:gd name="T17" fmla="*/ 0 h 431"/>
                  <a:gd name="T18" fmla="*/ 1 w 210"/>
                  <a:gd name="T19" fmla="*/ 0 h 431"/>
                  <a:gd name="T20" fmla="*/ 1 w 210"/>
                  <a:gd name="T21" fmla="*/ 0 h 431"/>
                  <a:gd name="T22" fmla="*/ 1 w 210"/>
                  <a:gd name="T23" fmla="*/ 0 h 431"/>
                  <a:gd name="T24" fmla="*/ 1 w 210"/>
                  <a:gd name="T25" fmla="*/ 0 h 431"/>
                  <a:gd name="T26" fmla="*/ 1 w 210"/>
                  <a:gd name="T27" fmla="*/ 0 h 431"/>
                  <a:gd name="T28" fmla="*/ 1 w 210"/>
                  <a:gd name="T29" fmla="*/ 0 h 431"/>
                  <a:gd name="T30" fmla="*/ 1 w 210"/>
                  <a:gd name="T31" fmla="*/ 0 h 431"/>
                  <a:gd name="T32" fmla="*/ 1 w 210"/>
                  <a:gd name="T33" fmla="*/ 0 h 431"/>
                  <a:gd name="T34" fmla="*/ 1 w 210"/>
                  <a:gd name="T35" fmla="*/ 0 h 431"/>
                  <a:gd name="T36" fmla="*/ 1 w 210"/>
                  <a:gd name="T37" fmla="*/ 0 h 431"/>
                  <a:gd name="T38" fmla="*/ 1 w 210"/>
                  <a:gd name="T39" fmla="*/ 0 h 431"/>
                  <a:gd name="T40" fmla="*/ 1 w 210"/>
                  <a:gd name="T41" fmla="*/ 0 h 431"/>
                  <a:gd name="T42" fmla="*/ 1 w 210"/>
                  <a:gd name="T43" fmla="*/ 0 h 431"/>
                  <a:gd name="T44" fmla="*/ 1 w 210"/>
                  <a:gd name="T45" fmla="*/ 0 h 431"/>
                  <a:gd name="T46" fmla="*/ 1 w 210"/>
                  <a:gd name="T47" fmla="*/ 0 h 431"/>
                  <a:gd name="T48" fmla="*/ 1 w 210"/>
                  <a:gd name="T49" fmla="*/ 0 h 431"/>
                  <a:gd name="T50" fmla="*/ 1 w 210"/>
                  <a:gd name="T51" fmla="*/ 0 h 431"/>
                  <a:gd name="T52" fmla="*/ 1 w 210"/>
                  <a:gd name="T53" fmla="*/ 0 h 431"/>
                  <a:gd name="T54" fmla="*/ 1 w 210"/>
                  <a:gd name="T55" fmla="*/ 0 h 431"/>
                  <a:gd name="T56" fmla="*/ 1 w 210"/>
                  <a:gd name="T57" fmla="*/ 0 h 431"/>
                  <a:gd name="T58" fmla="*/ 1 w 210"/>
                  <a:gd name="T59" fmla="*/ 0 h 431"/>
                  <a:gd name="T60" fmla="*/ 1 w 210"/>
                  <a:gd name="T61" fmla="*/ 0 h 431"/>
                  <a:gd name="T62" fmla="*/ 1 w 210"/>
                  <a:gd name="T63" fmla="*/ 0 h 431"/>
                  <a:gd name="T64" fmla="*/ 1 w 210"/>
                  <a:gd name="T65" fmla="*/ 0 h 431"/>
                  <a:gd name="T66" fmla="*/ 1 w 210"/>
                  <a:gd name="T67" fmla="*/ 0 h 431"/>
                  <a:gd name="T68" fmla="*/ 1 w 210"/>
                  <a:gd name="T69" fmla="*/ 0 h 431"/>
                  <a:gd name="T70" fmla="*/ 1 w 210"/>
                  <a:gd name="T71" fmla="*/ 0 h 431"/>
                  <a:gd name="T72" fmla="*/ 1 w 210"/>
                  <a:gd name="T73" fmla="*/ 0 h 431"/>
                  <a:gd name="T74" fmla="*/ 1 w 210"/>
                  <a:gd name="T75" fmla="*/ 0 h 431"/>
                  <a:gd name="T76" fmla="*/ 1 w 210"/>
                  <a:gd name="T77" fmla="*/ 0 h 431"/>
                  <a:gd name="T78" fmla="*/ 1 w 210"/>
                  <a:gd name="T79" fmla="*/ 0 h 431"/>
                  <a:gd name="T80" fmla="*/ 1 w 210"/>
                  <a:gd name="T81" fmla="*/ 0 h 431"/>
                  <a:gd name="T82" fmla="*/ 1 w 210"/>
                  <a:gd name="T83" fmla="*/ 0 h 431"/>
                  <a:gd name="T84" fmla="*/ 1 w 210"/>
                  <a:gd name="T85" fmla="*/ 0 h 431"/>
                  <a:gd name="T86" fmla="*/ 1 w 210"/>
                  <a:gd name="T87" fmla="*/ 0 h 431"/>
                  <a:gd name="T88" fmla="*/ 1 w 210"/>
                  <a:gd name="T89" fmla="*/ 0 h 431"/>
                  <a:gd name="T90" fmla="*/ 1 w 210"/>
                  <a:gd name="T91" fmla="*/ 0 h 431"/>
                  <a:gd name="T92" fmla="*/ 1 w 210"/>
                  <a:gd name="T93" fmla="*/ 0 h 431"/>
                  <a:gd name="T94" fmla="*/ 1 w 210"/>
                  <a:gd name="T95" fmla="*/ 0 h 431"/>
                  <a:gd name="T96" fmla="*/ 1 w 210"/>
                  <a:gd name="T97" fmla="*/ 0 h 431"/>
                  <a:gd name="T98" fmla="*/ 1 w 210"/>
                  <a:gd name="T99" fmla="*/ 0 h 431"/>
                  <a:gd name="T100" fmla="*/ 1 w 210"/>
                  <a:gd name="T101" fmla="*/ 0 h 431"/>
                  <a:gd name="T102" fmla="*/ 1 w 210"/>
                  <a:gd name="T103" fmla="*/ 0 h 431"/>
                  <a:gd name="T104" fmla="*/ 1 w 210"/>
                  <a:gd name="T105" fmla="*/ 0 h 431"/>
                  <a:gd name="T106" fmla="*/ 1 w 210"/>
                  <a:gd name="T107" fmla="*/ 0 h 431"/>
                  <a:gd name="T108" fmla="*/ 1 w 210"/>
                  <a:gd name="T109" fmla="*/ 0 h 431"/>
                  <a:gd name="T110" fmla="*/ 1 w 210"/>
                  <a:gd name="T111" fmla="*/ 0 h 431"/>
                  <a:gd name="T112" fmla="*/ 1 w 210"/>
                  <a:gd name="T113" fmla="*/ 0 h 431"/>
                  <a:gd name="T114" fmla="*/ 1 w 210"/>
                  <a:gd name="T115" fmla="*/ 0 h 43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10"/>
                  <a:gd name="T175" fmla="*/ 0 h 431"/>
                  <a:gd name="T176" fmla="*/ 210 w 210"/>
                  <a:gd name="T177" fmla="*/ 431 h 43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10" h="431">
                    <a:moveTo>
                      <a:pt x="18" y="0"/>
                    </a:moveTo>
                    <a:lnTo>
                      <a:pt x="17" y="4"/>
                    </a:lnTo>
                    <a:lnTo>
                      <a:pt x="14" y="13"/>
                    </a:lnTo>
                    <a:lnTo>
                      <a:pt x="10" y="28"/>
                    </a:lnTo>
                    <a:lnTo>
                      <a:pt x="6" y="48"/>
                    </a:lnTo>
                    <a:lnTo>
                      <a:pt x="3" y="72"/>
                    </a:lnTo>
                    <a:lnTo>
                      <a:pt x="0" y="99"/>
                    </a:lnTo>
                    <a:lnTo>
                      <a:pt x="0" y="129"/>
                    </a:lnTo>
                    <a:lnTo>
                      <a:pt x="3" y="162"/>
                    </a:lnTo>
                    <a:lnTo>
                      <a:pt x="7" y="196"/>
                    </a:lnTo>
                    <a:lnTo>
                      <a:pt x="18" y="232"/>
                    </a:lnTo>
                    <a:lnTo>
                      <a:pt x="32" y="268"/>
                    </a:lnTo>
                    <a:lnTo>
                      <a:pt x="52" y="303"/>
                    </a:lnTo>
                    <a:lnTo>
                      <a:pt x="78" y="338"/>
                    </a:lnTo>
                    <a:lnTo>
                      <a:pt x="111" y="371"/>
                    </a:lnTo>
                    <a:lnTo>
                      <a:pt x="151" y="402"/>
                    </a:lnTo>
                    <a:lnTo>
                      <a:pt x="201" y="431"/>
                    </a:lnTo>
                    <a:lnTo>
                      <a:pt x="202" y="428"/>
                    </a:lnTo>
                    <a:lnTo>
                      <a:pt x="203" y="417"/>
                    </a:lnTo>
                    <a:lnTo>
                      <a:pt x="206" y="401"/>
                    </a:lnTo>
                    <a:lnTo>
                      <a:pt x="208" y="381"/>
                    </a:lnTo>
                    <a:lnTo>
                      <a:pt x="210" y="355"/>
                    </a:lnTo>
                    <a:lnTo>
                      <a:pt x="210" y="328"/>
                    </a:lnTo>
                    <a:lnTo>
                      <a:pt x="210" y="296"/>
                    </a:lnTo>
                    <a:lnTo>
                      <a:pt x="207" y="263"/>
                    </a:lnTo>
                    <a:lnTo>
                      <a:pt x="202" y="230"/>
                    </a:lnTo>
                    <a:lnTo>
                      <a:pt x="194" y="195"/>
                    </a:lnTo>
                    <a:lnTo>
                      <a:pt x="182" y="162"/>
                    </a:lnTo>
                    <a:lnTo>
                      <a:pt x="166" y="129"/>
                    </a:lnTo>
                    <a:lnTo>
                      <a:pt x="147" y="101"/>
                    </a:lnTo>
                    <a:lnTo>
                      <a:pt x="121" y="74"/>
                    </a:lnTo>
                    <a:lnTo>
                      <a:pt x="90" y="51"/>
                    </a:lnTo>
                    <a:lnTo>
                      <a:pt x="53" y="33"/>
                    </a:lnTo>
                    <a:lnTo>
                      <a:pt x="60" y="37"/>
                    </a:lnTo>
                    <a:lnTo>
                      <a:pt x="79" y="52"/>
                    </a:lnTo>
                    <a:lnTo>
                      <a:pt x="104" y="78"/>
                    </a:lnTo>
                    <a:lnTo>
                      <a:pt x="133" y="113"/>
                    </a:lnTo>
                    <a:lnTo>
                      <a:pt x="159" y="159"/>
                    </a:lnTo>
                    <a:lnTo>
                      <a:pt x="179" y="217"/>
                    </a:lnTo>
                    <a:lnTo>
                      <a:pt x="188" y="286"/>
                    </a:lnTo>
                    <a:lnTo>
                      <a:pt x="182" y="368"/>
                    </a:lnTo>
                    <a:lnTo>
                      <a:pt x="178" y="381"/>
                    </a:lnTo>
                    <a:lnTo>
                      <a:pt x="170" y="385"/>
                    </a:lnTo>
                    <a:lnTo>
                      <a:pt x="159" y="383"/>
                    </a:lnTo>
                    <a:lnTo>
                      <a:pt x="146" y="375"/>
                    </a:lnTo>
                    <a:lnTo>
                      <a:pt x="132" y="361"/>
                    </a:lnTo>
                    <a:lnTo>
                      <a:pt x="116" y="343"/>
                    </a:lnTo>
                    <a:lnTo>
                      <a:pt x="100" y="320"/>
                    </a:lnTo>
                    <a:lnTo>
                      <a:pt x="83" y="292"/>
                    </a:lnTo>
                    <a:lnTo>
                      <a:pt x="68" y="262"/>
                    </a:lnTo>
                    <a:lnTo>
                      <a:pt x="53" y="230"/>
                    </a:lnTo>
                    <a:lnTo>
                      <a:pt x="41" y="195"/>
                    </a:lnTo>
                    <a:lnTo>
                      <a:pt x="32" y="161"/>
                    </a:lnTo>
                    <a:lnTo>
                      <a:pt x="23" y="124"/>
                    </a:lnTo>
                    <a:lnTo>
                      <a:pt x="20" y="88"/>
                    </a:lnTo>
                    <a:lnTo>
                      <a:pt x="21" y="52"/>
                    </a:lnTo>
                    <a:lnTo>
                      <a:pt x="26" y="19"/>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89" name="Freeform 452"/>
              <p:cNvSpPr>
                <a:spLocks/>
              </p:cNvSpPr>
              <p:nvPr/>
            </p:nvSpPr>
            <p:spPr bwMode="auto">
              <a:xfrm>
                <a:off x="4777" y="3004"/>
                <a:ext cx="142" cy="132"/>
              </a:xfrm>
              <a:custGeom>
                <a:avLst/>
                <a:gdLst>
                  <a:gd name="T0" fmla="*/ 1 w 282"/>
                  <a:gd name="T1" fmla="*/ 1 h 263"/>
                  <a:gd name="T2" fmla="*/ 1 w 282"/>
                  <a:gd name="T3" fmla="*/ 1 h 263"/>
                  <a:gd name="T4" fmla="*/ 1 w 282"/>
                  <a:gd name="T5" fmla="*/ 1 h 263"/>
                  <a:gd name="T6" fmla="*/ 1 w 282"/>
                  <a:gd name="T7" fmla="*/ 1 h 263"/>
                  <a:gd name="T8" fmla="*/ 1 w 282"/>
                  <a:gd name="T9" fmla="*/ 1 h 263"/>
                  <a:gd name="T10" fmla="*/ 1 w 282"/>
                  <a:gd name="T11" fmla="*/ 1 h 263"/>
                  <a:gd name="T12" fmla="*/ 1 w 282"/>
                  <a:gd name="T13" fmla="*/ 1 h 263"/>
                  <a:gd name="T14" fmla="*/ 1 w 282"/>
                  <a:gd name="T15" fmla="*/ 1 h 263"/>
                  <a:gd name="T16" fmla="*/ 1 w 282"/>
                  <a:gd name="T17" fmla="*/ 1 h 263"/>
                  <a:gd name="T18" fmla="*/ 1 w 282"/>
                  <a:gd name="T19" fmla="*/ 1 h 263"/>
                  <a:gd name="T20" fmla="*/ 1 w 282"/>
                  <a:gd name="T21" fmla="*/ 1 h 263"/>
                  <a:gd name="T22" fmla="*/ 1 w 282"/>
                  <a:gd name="T23" fmla="*/ 1 h 263"/>
                  <a:gd name="T24" fmla="*/ 1 w 282"/>
                  <a:gd name="T25" fmla="*/ 1 h 263"/>
                  <a:gd name="T26" fmla="*/ 1 w 282"/>
                  <a:gd name="T27" fmla="*/ 1 h 263"/>
                  <a:gd name="T28" fmla="*/ 1 w 282"/>
                  <a:gd name="T29" fmla="*/ 1 h 263"/>
                  <a:gd name="T30" fmla="*/ 1 w 282"/>
                  <a:gd name="T31" fmla="*/ 1 h 263"/>
                  <a:gd name="T32" fmla="*/ 1 w 282"/>
                  <a:gd name="T33" fmla="*/ 1 h 263"/>
                  <a:gd name="T34" fmla="*/ 1 w 282"/>
                  <a:gd name="T35" fmla="*/ 0 h 263"/>
                  <a:gd name="T36" fmla="*/ 1 w 282"/>
                  <a:gd name="T37" fmla="*/ 0 h 263"/>
                  <a:gd name="T38" fmla="*/ 1 w 282"/>
                  <a:gd name="T39" fmla="*/ 1 h 263"/>
                  <a:gd name="T40" fmla="*/ 1 w 282"/>
                  <a:gd name="T41" fmla="*/ 1 h 263"/>
                  <a:gd name="T42" fmla="*/ 0 w 282"/>
                  <a:gd name="T43" fmla="*/ 1 h 263"/>
                  <a:gd name="T44" fmla="*/ 1 w 282"/>
                  <a:gd name="T45" fmla="*/ 1 h 263"/>
                  <a:gd name="T46" fmla="*/ 1 w 282"/>
                  <a:gd name="T47" fmla="*/ 1 h 263"/>
                  <a:gd name="T48" fmla="*/ 1 w 282"/>
                  <a:gd name="T49" fmla="*/ 1 h 263"/>
                  <a:gd name="T50" fmla="*/ 1 w 282"/>
                  <a:gd name="T51" fmla="*/ 1 h 263"/>
                  <a:gd name="T52" fmla="*/ 1 w 282"/>
                  <a:gd name="T53" fmla="*/ 1 h 263"/>
                  <a:gd name="T54" fmla="*/ 1 w 282"/>
                  <a:gd name="T55" fmla="*/ 1 h 263"/>
                  <a:gd name="T56" fmla="*/ 1 w 282"/>
                  <a:gd name="T57" fmla="*/ 1 h 263"/>
                  <a:gd name="T58" fmla="*/ 1 w 282"/>
                  <a:gd name="T59" fmla="*/ 1 h 263"/>
                  <a:gd name="T60" fmla="*/ 1 w 282"/>
                  <a:gd name="T61" fmla="*/ 1 h 263"/>
                  <a:gd name="T62" fmla="*/ 1 w 282"/>
                  <a:gd name="T63" fmla="*/ 1 h 263"/>
                  <a:gd name="T64" fmla="*/ 1 w 282"/>
                  <a:gd name="T65" fmla="*/ 1 h 263"/>
                  <a:gd name="T66" fmla="*/ 1 w 282"/>
                  <a:gd name="T67" fmla="*/ 1 h 263"/>
                  <a:gd name="T68" fmla="*/ 1 w 282"/>
                  <a:gd name="T69" fmla="*/ 1 h 263"/>
                  <a:gd name="T70" fmla="*/ 1 w 282"/>
                  <a:gd name="T71" fmla="*/ 1 h 263"/>
                  <a:gd name="T72" fmla="*/ 1 w 282"/>
                  <a:gd name="T73" fmla="*/ 1 h 263"/>
                  <a:gd name="T74" fmla="*/ 1 w 282"/>
                  <a:gd name="T75" fmla="*/ 1 h 263"/>
                  <a:gd name="T76" fmla="*/ 1 w 282"/>
                  <a:gd name="T77" fmla="*/ 1 h 263"/>
                  <a:gd name="T78" fmla="*/ 1 w 282"/>
                  <a:gd name="T79" fmla="*/ 1 h 263"/>
                  <a:gd name="T80" fmla="*/ 1 w 282"/>
                  <a:gd name="T81" fmla="*/ 1 h 263"/>
                  <a:gd name="T82" fmla="*/ 1 w 282"/>
                  <a:gd name="T83" fmla="*/ 1 h 263"/>
                  <a:gd name="T84" fmla="*/ 1 w 282"/>
                  <a:gd name="T85" fmla="*/ 1 h 263"/>
                  <a:gd name="T86" fmla="*/ 1 w 282"/>
                  <a:gd name="T87" fmla="*/ 1 h 263"/>
                  <a:gd name="T88" fmla="*/ 1 w 282"/>
                  <a:gd name="T89" fmla="*/ 1 h 263"/>
                  <a:gd name="T90" fmla="*/ 1 w 282"/>
                  <a:gd name="T91" fmla="*/ 1 h 263"/>
                  <a:gd name="T92" fmla="*/ 1 w 282"/>
                  <a:gd name="T93" fmla="*/ 1 h 263"/>
                  <a:gd name="T94" fmla="*/ 1 w 282"/>
                  <a:gd name="T95" fmla="*/ 1 h 263"/>
                  <a:gd name="T96" fmla="*/ 1 w 282"/>
                  <a:gd name="T97" fmla="*/ 1 h 263"/>
                  <a:gd name="T98" fmla="*/ 1 w 282"/>
                  <a:gd name="T99" fmla="*/ 1 h 263"/>
                  <a:gd name="T100" fmla="*/ 1 w 282"/>
                  <a:gd name="T101" fmla="*/ 1 h 26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82"/>
                  <a:gd name="T154" fmla="*/ 0 h 263"/>
                  <a:gd name="T155" fmla="*/ 282 w 282"/>
                  <a:gd name="T156" fmla="*/ 263 h 26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82" h="263">
                    <a:moveTo>
                      <a:pt x="41" y="186"/>
                    </a:moveTo>
                    <a:lnTo>
                      <a:pt x="73" y="117"/>
                    </a:lnTo>
                    <a:lnTo>
                      <a:pt x="282" y="263"/>
                    </a:lnTo>
                    <a:lnTo>
                      <a:pt x="280" y="260"/>
                    </a:lnTo>
                    <a:lnTo>
                      <a:pt x="273" y="251"/>
                    </a:lnTo>
                    <a:lnTo>
                      <a:pt x="262" y="237"/>
                    </a:lnTo>
                    <a:lnTo>
                      <a:pt x="248" y="220"/>
                    </a:lnTo>
                    <a:lnTo>
                      <a:pt x="230" y="198"/>
                    </a:lnTo>
                    <a:lnTo>
                      <a:pt x="211" y="175"/>
                    </a:lnTo>
                    <a:lnTo>
                      <a:pt x="190" y="149"/>
                    </a:lnTo>
                    <a:lnTo>
                      <a:pt x="168" y="124"/>
                    </a:lnTo>
                    <a:lnTo>
                      <a:pt x="145" y="99"/>
                    </a:lnTo>
                    <a:lnTo>
                      <a:pt x="123" y="74"/>
                    </a:lnTo>
                    <a:lnTo>
                      <a:pt x="101" y="53"/>
                    </a:lnTo>
                    <a:lnTo>
                      <a:pt x="81" y="33"/>
                    </a:lnTo>
                    <a:lnTo>
                      <a:pt x="62" y="17"/>
                    </a:lnTo>
                    <a:lnTo>
                      <a:pt x="45" y="5"/>
                    </a:lnTo>
                    <a:lnTo>
                      <a:pt x="32" y="0"/>
                    </a:lnTo>
                    <a:lnTo>
                      <a:pt x="22" y="0"/>
                    </a:lnTo>
                    <a:lnTo>
                      <a:pt x="9" y="12"/>
                    </a:lnTo>
                    <a:lnTo>
                      <a:pt x="2" y="33"/>
                    </a:lnTo>
                    <a:lnTo>
                      <a:pt x="0" y="59"/>
                    </a:lnTo>
                    <a:lnTo>
                      <a:pt x="1" y="88"/>
                    </a:lnTo>
                    <a:lnTo>
                      <a:pt x="5" y="116"/>
                    </a:lnTo>
                    <a:lnTo>
                      <a:pt x="8" y="139"/>
                    </a:lnTo>
                    <a:lnTo>
                      <a:pt x="11" y="156"/>
                    </a:lnTo>
                    <a:lnTo>
                      <a:pt x="13" y="162"/>
                    </a:lnTo>
                    <a:lnTo>
                      <a:pt x="14" y="145"/>
                    </a:lnTo>
                    <a:lnTo>
                      <a:pt x="20" y="108"/>
                    </a:lnTo>
                    <a:lnTo>
                      <a:pt x="29" y="69"/>
                    </a:lnTo>
                    <a:lnTo>
                      <a:pt x="45" y="50"/>
                    </a:lnTo>
                    <a:lnTo>
                      <a:pt x="58" y="55"/>
                    </a:lnTo>
                    <a:lnTo>
                      <a:pt x="77" y="67"/>
                    </a:lnTo>
                    <a:lnTo>
                      <a:pt x="101" y="86"/>
                    </a:lnTo>
                    <a:lnTo>
                      <a:pt x="126" y="108"/>
                    </a:lnTo>
                    <a:lnTo>
                      <a:pt x="150" y="130"/>
                    </a:lnTo>
                    <a:lnTo>
                      <a:pt x="169" y="149"/>
                    </a:lnTo>
                    <a:lnTo>
                      <a:pt x="183" y="163"/>
                    </a:lnTo>
                    <a:lnTo>
                      <a:pt x="189" y="168"/>
                    </a:lnTo>
                    <a:lnTo>
                      <a:pt x="184" y="163"/>
                    </a:lnTo>
                    <a:lnTo>
                      <a:pt x="170" y="153"/>
                    </a:lnTo>
                    <a:lnTo>
                      <a:pt x="151" y="137"/>
                    </a:lnTo>
                    <a:lnTo>
                      <a:pt x="128" y="120"/>
                    </a:lnTo>
                    <a:lnTo>
                      <a:pt x="104" y="104"/>
                    </a:lnTo>
                    <a:lnTo>
                      <a:pt x="81" y="93"/>
                    </a:lnTo>
                    <a:lnTo>
                      <a:pt x="62" y="88"/>
                    </a:lnTo>
                    <a:lnTo>
                      <a:pt x="50" y="92"/>
                    </a:lnTo>
                    <a:lnTo>
                      <a:pt x="39" y="117"/>
                    </a:lnTo>
                    <a:lnTo>
                      <a:pt x="37" y="148"/>
                    </a:lnTo>
                    <a:lnTo>
                      <a:pt x="39" y="175"/>
                    </a:lnTo>
                    <a:lnTo>
                      <a:pt x="41" y="1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90" name="Freeform 453"/>
              <p:cNvSpPr>
                <a:spLocks/>
              </p:cNvSpPr>
              <p:nvPr/>
            </p:nvSpPr>
            <p:spPr bwMode="auto">
              <a:xfrm>
                <a:off x="4683" y="3040"/>
                <a:ext cx="86" cy="153"/>
              </a:xfrm>
              <a:custGeom>
                <a:avLst/>
                <a:gdLst>
                  <a:gd name="T0" fmla="*/ 0 w 173"/>
                  <a:gd name="T1" fmla="*/ 1 h 306"/>
                  <a:gd name="T2" fmla="*/ 0 w 173"/>
                  <a:gd name="T3" fmla="*/ 1 h 306"/>
                  <a:gd name="T4" fmla="*/ 0 w 173"/>
                  <a:gd name="T5" fmla="*/ 1 h 306"/>
                  <a:gd name="T6" fmla="*/ 0 w 173"/>
                  <a:gd name="T7" fmla="*/ 1 h 306"/>
                  <a:gd name="T8" fmla="*/ 0 w 173"/>
                  <a:gd name="T9" fmla="*/ 1 h 306"/>
                  <a:gd name="T10" fmla="*/ 0 w 173"/>
                  <a:gd name="T11" fmla="*/ 1 h 306"/>
                  <a:gd name="T12" fmla="*/ 0 w 173"/>
                  <a:gd name="T13" fmla="*/ 1 h 306"/>
                  <a:gd name="T14" fmla="*/ 0 w 173"/>
                  <a:gd name="T15" fmla="*/ 0 h 306"/>
                  <a:gd name="T16" fmla="*/ 0 w 173"/>
                  <a:gd name="T17" fmla="*/ 1 h 306"/>
                  <a:gd name="T18" fmla="*/ 0 w 173"/>
                  <a:gd name="T19" fmla="*/ 1 h 306"/>
                  <a:gd name="T20" fmla="*/ 0 w 173"/>
                  <a:gd name="T21" fmla="*/ 1 h 306"/>
                  <a:gd name="T22" fmla="*/ 0 w 173"/>
                  <a:gd name="T23" fmla="*/ 1 h 306"/>
                  <a:gd name="T24" fmla="*/ 0 w 173"/>
                  <a:gd name="T25" fmla="*/ 1 h 306"/>
                  <a:gd name="T26" fmla="*/ 0 w 173"/>
                  <a:gd name="T27" fmla="*/ 1 h 306"/>
                  <a:gd name="T28" fmla="*/ 0 w 173"/>
                  <a:gd name="T29" fmla="*/ 1 h 306"/>
                  <a:gd name="T30" fmla="*/ 0 w 173"/>
                  <a:gd name="T31" fmla="*/ 1 h 306"/>
                  <a:gd name="T32" fmla="*/ 0 w 173"/>
                  <a:gd name="T33" fmla="*/ 1 h 306"/>
                  <a:gd name="T34" fmla="*/ 0 w 173"/>
                  <a:gd name="T35" fmla="*/ 1 h 306"/>
                  <a:gd name="T36" fmla="*/ 0 w 173"/>
                  <a:gd name="T37" fmla="*/ 1 h 306"/>
                  <a:gd name="T38" fmla="*/ 0 w 173"/>
                  <a:gd name="T39" fmla="*/ 1 h 306"/>
                  <a:gd name="T40" fmla="*/ 0 w 173"/>
                  <a:gd name="T41" fmla="*/ 1 h 306"/>
                  <a:gd name="T42" fmla="*/ 0 w 173"/>
                  <a:gd name="T43" fmla="*/ 1 h 306"/>
                  <a:gd name="T44" fmla="*/ 0 w 173"/>
                  <a:gd name="T45" fmla="*/ 1 h 306"/>
                  <a:gd name="T46" fmla="*/ 0 w 173"/>
                  <a:gd name="T47" fmla="*/ 1 h 306"/>
                  <a:gd name="T48" fmla="*/ 0 w 173"/>
                  <a:gd name="T49" fmla="*/ 1 h 306"/>
                  <a:gd name="T50" fmla="*/ 0 w 173"/>
                  <a:gd name="T51" fmla="*/ 1 h 306"/>
                  <a:gd name="T52" fmla="*/ 0 w 173"/>
                  <a:gd name="T53" fmla="*/ 1 h 306"/>
                  <a:gd name="T54" fmla="*/ 0 w 173"/>
                  <a:gd name="T55" fmla="*/ 1 h 306"/>
                  <a:gd name="T56" fmla="*/ 0 w 173"/>
                  <a:gd name="T57" fmla="*/ 1 h 306"/>
                  <a:gd name="T58" fmla="*/ 0 w 173"/>
                  <a:gd name="T59" fmla="*/ 1 h 306"/>
                  <a:gd name="T60" fmla="*/ 0 w 173"/>
                  <a:gd name="T61" fmla="*/ 1 h 306"/>
                  <a:gd name="T62" fmla="*/ 0 w 173"/>
                  <a:gd name="T63" fmla="*/ 1 h 306"/>
                  <a:gd name="T64" fmla="*/ 0 w 173"/>
                  <a:gd name="T65" fmla="*/ 1 h 306"/>
                  <a:gd name="T66" fmla="*/ 0 w 173"/>
                  <a:gd name="T67" fmla="*/ 1 h 306"/>
                  <a:gd name="T68" fmla="*/ 0 w 173"/>
                  <a:gd name="T69" fmla="*/ 1 h 306"/>
                  <a:gd name="T70" fmla="*/ 0 w 173"/>
                  <a:gd name="T71" fmla="*/ 1 h 306"/>
                  <a:gd name="T72" fmla="*/ 0 w 173"/>
                  <a:gd name="T73" fmla="*/ 1 h 306"/>
                  <a:gd name="T74" fmla="*/ 0 w 173"/>
                  <a:gd name="T75" fmla="*/ 1 h 306"/>
                  <a:gd name="T76" fmla="*/ 0 w 173"/>
                  <a:gd name="T77" fmla="*/ 1 h 306"/>
                  <a:gd name="T78" fmla="*/ 0 w 173"/>
                  <a:gd name="T79" fmla="*/ 1 h 306"/>
                  <a:gd name="T80" fmla="*/ 0 w 173"/>
                  <a:gd name="T81" fmla="*/ 1 h 306"/>
                  <a:gd name="T82" fmla="*/ 0 w 173"/>
                  <a:gd name="T83" fmla="*/ 1 h 306"/>
                  <a:gd name="T84" fmla="*/ 0 w 173"/>
                  <a:gd name="T85" fmla="*/ 1 h 306"/>
                  <a:gd name="T86" fmla="*/ 0 w 173"/>
                  <a:gd name="T87" fmla="*/ 1 h 306"/>
                  <a:gd name="T88" fmla="*/ 0 w 173"/>
                  <a:gd name="T89" fmla="*/ 1 h 306"/>
                  <a:gd name="T90" fmla="*/ 0 w 173"/>
                  <a:gd name="T91" fmla="*/ 1 h 306"/>
                  <a:gd name="T92" fmla="*/ 0 w 173"/>
                  <a:gd name="T93" fmla="*/ 1 h 306"/>
                  <a:gd name="T94" fmla="*/ 0 w 173"/>
                  <a:gd name="T95" fmla="*/ 1 h 306"/>
                  <a:gd name="T96" fmla="*/ 0 w 173"/>
                  <a:gd name="T97" fmla="*/ 1 h 3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3"/>
                  <a:gd name="T148" fmla="*/ 0 h 306"/>
                  <a:gd name="T149" fmla="*/ 173 w 173"/>
                  <a:gd name="T150" fmla="*/ 306 h 30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3" h="306">
                    <a:moveTo>
                      <a:pt x="172" y="94"/>
                    </a:moveTo>
                    <a:lnTo>
                      <a:pt x="168" y="89"/>
                    </a:lnTo>
                    <a:lnTo>
                      <a:pt x="160" y="75"/>
                    </a:lnTo>
                    <a:lnTo>
                      <a:pt x="149" y="55"/>
                    </a:lnTo>
                    <a:lnTo>
                      <a:pt x="134" y="35"/>
                    </a:lnTo>
                    <a:lnTo>
                      <a:pt x="116" y="16"/>
                    </a:lnTo>
                    <a:lnTo>
                      <a:pt x="99" y="3"/>
                    </a:lnTo>
                    <a:lnTo>
                      <a:pt x="82" y="0"/>
                    </a:lnTo>
                    <a:lnTo>
                      <a:pt x="66" y="9"/>
                    </a:lnTo>
                    <a:lnTo>
                      <a:pt x="52" y="35"/>
                    </a:lnTo>
                    <a:lnTo>
                      <a:pt x="38" y="74"/>
                    </a:lnTo>
                    <a:lnTo>
                      <a:pt x="28" y="122"/>
                    </a:lnTo>
                    <a:lnTo>
                      <a:pt x="17" y="174"/>
                    </a:lnTo>
                    <a:lnTo>
                      <a:pt x="10" y="223"/>
                    </a:lnTo>
                    <a:lnTo>
                      <a:pt x="5" y="266"/>
                    </a:lnTo>
                    <a:lnTo>
                      <a:pt x="1" y="295"/>
                    </a:lnTo>
                    <a:lnTo>
                      <a:pt x="0" y="306"/>
                    </a:lnTo>
                    <a:lnTo>
                      <a:pt x="2" y="297"/>
                    </a:lnTo>
                    <a:lnTo>
                      <a:pt x="9" y="274"/>
                    </a:lnTo>
                    <a:lnTo>
                      <a:pt x="18" y="242"/>
                    </a:lnTo>
                    <a:lnTo>
                      <a:pt x="31" y="204"/>
                    </a:lnTo>
                    <a:lnTo>
                      <a:pt x="45" y="167"/>
                    </a:lnTo>
                    <a:lnTo>
                      <a:pt x="60" y="134"/>
                    </a:lnTo>
                    <a:lnTo>
                      <a:pt x="75" y="109"/>
                    </a:lnTo>
                    <a:lnTo>
                      <a:pt x="90" y="99"/>
                    </a:lnTo>
                    <a:lnTo>
                      <a:pt x="105" y="99"/>
                    </a:lnTo>
                    <a:lnTo>
                      <a:pt x="120" y="101"/>
                    </a:lnTo>
                    <a:lnTo>
                      <a:pt x="134" y="106"/>
                    </a:lnTo>
                    <a:lnTo>
                      <a:pt x="146" y="112"/>
                    </a:lnTo>
                    <a:lnTo>
                      <a:pt x="157" y="117"/>
                    </a:lnTo>
                    <a:lnTo>
                      <a:pt x="166" y="123"/>
                    </a:lnTo>
                    <a:lnTo>
                      <a:pt x="171" y="127"/>
                    </a:lnTo>
                    <a:lnTo>
                      <a:pt x="173" y="128"/>
                    </a:lnTo>
                    <a:lnTo>
                      <a:pt x="169" y="124"/>
                    </a:lnTo>
                    <a:lnTo>
                      <a:pt x="160" y="114"/>
                    </a:lnTo>
                    <a:lnTo>
                      <a:pt x="146" y="100"/>
                    </a:lnTo>
                    <a:lnTo>
                      <a:pt x="129" y="86"/>
                    </a:lnTo>
                    <a:lnTo>
                      <a:pt x="111" y="75"/>
                    </a:lnTo>
                    <a:lnTo>
                      <a:pt x="92" y="68"/>
                    </a:lnTo>
                    <a:lnTo>
                      <a:pt x="76" y="68"/>
                    </a:lnTo>
                    <a:lnTo>
                      <a:pt x="62" y="79"/>
                    </a:lnTo>
                    <a:lnTo>
                      <a:pt x="62" y="76"/>
                    </a:lnTo>
                    <a:lnTo>
                      <a:pt x="63" y="67"/>
                    </a:lnTo>
                    <a:lnTo>
                      <a:pt x="68" y="55"/>
                    </a:lnTo>
                    <a:lnTo>
                      <a:pt x="76" y="45"/>
                    </a:lnTo>
                    <a:lnTo>
                      <a:pt x="89" y="41"/>
                    </a:lnTo>
                    <a:lnTo>
                      <a:pt x="108" y="45"/>
                    </a:lnTo>
                    <a:lnTo>
                      <a:pt x="136" y="62"/>
                    </a:lnTo>
                    <a:lnTo>
                      <a:pt x="172"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91" name="Freeform 454"/>
              <p:cNvSpPr>
                <a:spLocks/>
              </p:cNvSpPr>
              <p:nvPr/>
            </p:nvSpPr>
            <p:spPr bwMode="auto">
              <a:xfrm>
                <a:off x="4756" y="2921"/>
                <a:ext cx="23" cy="170"/>
              </a:xfrm>
              <a:custGeom>
                <a:avLst/>
                <a:gdLst>
                  <a:gd name="T0" fmla="*/ 1 w 45"/>
                  <a:gd name="T1" fmla="*/ 1 h 338"/>
                  <a:gd name="T2" fmla="*/ 1 w 45"/>
                  <a:gd name="T3" fmla="*/ 1 h 338"/>
                  <a:gd name="T4" fmla="*/ 1 w 45"/>
                  <a:gd name="T5" fmla="*/ 1 h 338"/>
                  <a:gd name="T6" fmla="*/ 0 w 45"/>
                  <a:gd name="T7" fmla="*/ 1 h 338"/>
                  <a:gd name="T8" fmla="*/ 1 w 45"/>
                  <a:gd name="T9" fmla="*/ 0 h 338"/>
                  <a:gd name="T10" fmla="*/ 1 w 45"/>
                  <a:gd name="T11" fmla="*/ 1 h 338"/>
                  <a:gd name="T12" fmla="*/ 1 w 45"/>
                  <a:gd name="T13" fmla="*/ 1 h 338"/>
                  <a:gd name="T14" fmla="*/ 1 w 45"/>
                  <a:gd name="T15" fmla="*/ 1 h 338"/>
                  <a:gd name="T16" fmla="*/ 1 w 45"/>
                  <a:gd name="T17" fmla="*/ 1 h 338"/>
                  <a:gd name="T18" fmla="*/ 1 w 45"/>
                  <a:gd name="T19" fmla="*/ 1 h 338"/>
                  <a:gd name="T20" fmla="*/ 1 w 45"/>
                  <a:gd name="T21" fmla="*/ 1 h 338"/>
                  <a:gd name="T22" fmla="*/ 1 w 45"/>
                  <a:gd name="T23" fmla="*/ 1 h 338"/>
                  <a:gd name="T24" fmla="*/ 1 w 45"/>
                  <a:gd name="T25" fmla="*/ 1 h 338"/>
                  <a:gd name="T26" fmla="*/ 1 w 45"/>
                  <a:gd name="T27" fmla="*/ 1 h 338"/>
                  <a:gd name="T28" fmla="*/ 1 w 45"/>
                  <a:gd name="T29" fmla="*/ 1 h 338"/>
                  <a:gd name="T30" fmla="*/ 1 w 45"/>
                  <a:gd name="T31" fmla="*/ 1 h 33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5"/>
                  <a:gd name="T49" fmla="*/ 0 h 338"/>
                  <a:gd name="T50" fmla="*/ 45 w 45"/>
                  <a:gd name="T51" fmla="*/ 338 h 33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5" h="338">
                    <a:moveTo>
                      <a:pt x="16" y="292"/>
                    </a:moveTo>
                    <a:lnTo>
                      <a:pt x="12" y="251"/>
                    </a:lnTo>
                    <a:lnTo>
                      <a:pt x="5" y="156"/>
                    </a:lnTo>
                    <a:lnTo>
                      <a:pt x="0" y="57"/>
                    </a:lnTo>
                    <a:lnTo>
                      <a:pt x="6" y="0"/>
                    </a:lnTo>
                    <a:lnTo>
                      <a:pt x="7" y="5"/>
                    </a:lnTo>
                    <a:lnTo>
                      <a:pt x="12" y="22"/>
                    </a:lnTo>
                    <a:lnTo>
                      <a:pt x="18" y="45"/>
                    </a:lnTo>
                    <a:lnTo>
                      <a:pt x="25" y="73"/>
                    </a:lnTo>
                    <a:lnTo>
                      <a:pt x="31" y="104"/>
                    </a:lnTo>
                    <a:lnTo>
                      <a:pt x="37" y="137"/>
                    </a:lnTo>
                    <a:lnTo>
                      <a:pt x="43" y="168"/>
                    </a:lnTo>
                    <a:lnTo>
                      <a:pt x="45" y="194"/>
                    </a:lnTo>
                    <a:lnTo>
                      <a:pt x="26" y="125"/>
                    </a:lnTo>
                    <a:lnTo>
                      <a:pt x="37" y="338"/>
                    </a:lnTo>
                    <a:lnTo>
                      <a:pt x="16" y="2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92" name="Freeform 455"/>
              <p:cNvSpPr>
                <a:spLocks/>
              </p:cNvSpPr>
              <p:nvPr/>
            </p:nvSpPr>
            <p:spPr bwMode="auto">
              <a:xfrm>
                <a:off x="4795" y="3140"/>
                <a:ext cx="9" cy="10"/>
              </a:xfrm>
              <a:custGeom>
                <a:avLst/>
                <a:gdLst>
                  <a:gd name="T0" fmla="*/ 0 w 17"/>
                  <a:gd name="T1" fmla="*/ 0 h 21"/>
                  <a:gd name="T2" fmla="*/ 1 w 17"/>
                  <a:gd name="T3" fmla="*/ 0 h 21"/>
                  <a:gd name="T4" fmla="*/ 1 w 17"/>
                  <a:gd name="T5" fmla="*/ 0 h 21"/>
                  <a:gd name="T6" fmla="*/ 1 w 17"/>
                  <a:gd name="T7" fmla="*/ 0 h 21"/>
                  <a:gd name="T8" fmla="*/ 0 w 17"/>
                  <a:gd name="T9" fmla="*/ 0 h 21"/>
                  <a:gd name="T10" fmla="*/ 0 60000 65536"/>
                  <a:gd name="T11" fmla="*/ 0 60000 65536"/>
                  <a:gd name="T12" fmla="*/ 0 60000 65536"/>
                  <a:gd name="T13" fmla="*/ 0 60000 65536"/>
                  <a:gd name="T14" fmla="*/ 0 60000 65536"/>
                  <a:gd name="T15" fmla="*/ 0 w 17"/>
                  <a:gd name="T16" fmla="*/ 0 h 21"/>
                  <a:gd name="T17" fmla="*/ 17 w 17"/>
                  <a:gd name="T18" fmla="*/ 21 h 21"/>
                </a:gdLst>
                <a:ahLst/>
                <a:cxnLst>
                  <a:cxn ang="T10">
                    <a:pos x="T0" y="T1"/>
                  </a:cxn>
                  <a:cxn ang="T11">
                    <a:pos x="T2" y="T3"/>
                  </a:cxn>
                  <a:cxn ang="T12">
                    <a:pos x="T4" y="T5"/>
                  </a:cxn>
                  <a:cxn ang="T13">
                    <a:pos x="T6" y="T7"/>
                  </a:cxn>
                  <a:cxn ang="T14">
                    <a:pos x="T8" y="T9"/>
                  </a:cxn>
                </a:cxnLst>
                <a:rect l="T15" t="T16" r="T17" b="T18"/>
                <a:pathLst>
                  <a:path w="17" h="21">
                    <a:moveTo>
                      <a:pt x="0" y="3"/>
                    </a:moveTo>
                    <a:lnTo>
                      <a:pt x="5" y="21"/>
                    </a:lnTo>
                    <a:lnTo>
                      <a:pt x="17" y="16"/>
                    </a:lnTo>
                    <a:lnTo>
                      <a:pt x="14"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93" name="Freeform 456"/>
              <p:cNvSpPr>
                <a:spLocks/>
              </p:cNvSpPr>
              <p:nvPr/>
            </p:nvSpPr>
            <p:spPr bwMode="auto">
              <a:xfrm>
                <a:off x="4813" y="3130"/>
                <a:ext cx="9" cy="12"/>
              </a:xfrm>
              <a:custGeom>
                <a:avLst/>
                <a:gdLst>
                  <a:gd name="T0" fmla="*/ 0 w 18"/>
                  <a:gd name="T1" fmla="*/ 1 h 23"/>
                  <a:gd name="T2" fmla="*/ 1 w 18"/>
                  <a:gd name="T3" fmla="*/ 1 h 23"/>
                  <a:gd name="T4" fmla="*/ 1 w 18"/>
                  <a:gd name="T5" fmla="*/ 1 h 23"/>
                  <a:gd name="T6" fmla="*/ 1 w 18"/>
                  <a:gd name="T7" fmla="*/ 0 h 23"/>
                  <a:gd name="T8" fmla="*/ 0 w 18"/>
                  <a:gd name="T9" fmla="*/ 1 h 23"/>
                  <a:gd name="T10" fmla="*/ 0 60000 65536"/>
                  <a:gd name="T11" fmla="*/ 0 60000 65536"/>
                  <a:gd name="T12" fmla="*/ 0 60000 65536"/>
                  <a:gd name="T13" fmla="*/ 0 60000 65536"/>
                  <a:gd name="T14" fmla="*/ 0 60000 65536"/>
                  <a:gd name="T15" fmla="*/ 0 w 18"/>
                  <a:gd name="T16" fmla="*/ 0 h 23"/>
                  <a:gd name="T17" fmla="*/ 18 w 18"/>
                  <a:gd name="T18" fmla="*/ 23 h 23"/>
                </a:gdLst>
                <a:ahLst/>
                <a:cxnLst>
                  <a:cxn ang="T10">
                    <a:pos x="T0" y="T1"/>
                  </a:cxn>
                  <a:cxn ang="T11">
                    <a:pos x="T2" y="T3"/>
                  </a:cxn>
                  <a:cxn ang="T12">
                    <a:pos x="T4" y="T5"/>
                  </a:cxn>
                  <a:cxn ang="T13">
                    <a:pos x="T6" y="T7"/>
                  </a:cxn>
                  <a:cxn ang="T14">
                    <a:pos x="T8" y="T9"/>
                  </a:cxn>
                </a:cxnLst>
                <a:rect l="T15" t="T16" r="T17" b="T18"/>
                <a:pathLst>
                  <a:path w="18" h="23">
                    <a:moveTo>
                      <a:pt x="0" y="3"/>
                    </a:moveTo>
                    <a:lnTo>
                      <a:pt x="5" y="23"/>
                    </a:lnTo>
                    <a:lnTo>
                      <a:pt x="18" y="17"/>
                    </a:lnTo>
                    <a:lnTo>
                      <a:pt x="14"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94" name="Freeform 457"/>
              <p:cNvSpPr>
                <a:spLocks/>
              </p:cNvSpPr>
              <p:nvPr/>
            </p:nvSpPr>
            <p:spPr bwMode="auto">
              <a:xfrm>
                <a:off x="4794" y="3121"/>
                <a:ext cx="8" cy="11"/>
              </a:xfrm>
              <a:custGeom>
                <a:avLst/>
                <a:gdLst>
                  <a:gd name="T0" fmla="*/ 0 w 18"/>
                  <a:gd name="T1" fmla="*/ 1 h 22"/>
                  <a:gd name="T2" fmla="*/ 0 w 18"/>
                  <a:gd name="T3" fmla="*/ 1 h 22"/>
                  <a:gd name="T4" fmla="*/ 0 w 18"/>
                  <a:gd name="T5" fmla="*/ 1 h 22"/>
                  <a:gd name="T6" fmla="*/ 0 w 18"/>
                  <a:gd name="T7" fmla="*/ 0 h 22"/>
                  <a:gd name="T8" fmla="*/ 0 w 18"/>
                  <a:gd name="T9" fmla="*/ 1 h 22"/>
                  <a:gd name="T10" fmla="*/ 0 60000 65536"/>
                  <a:gd name="T11" fmla="*/ 0 60000 65536"/>
                  <a:gd name="T12" fmla="*/ 0 60000 65536"/>
                  <a:gd name="T13" fmla="*/ 0 60000 65536"/>
                  <a:gd name="T14" fmla="*/ 0 60000 65536"/>
                  <a:gd name="T15" fmla="*/ 0 w 18"/>
                  <a:gd name="T16" fmla="*/ 0 h 22"/>
                  <a:gd name="T17" fmla="*/ 18 w 18"/>
                  <a:gd name="T18" fmla="*/ 22 h 22"/>
                </a:gdLst>
                <a:ahLst/>
                <a:cxnLst>
                  <a:cxn ang="T10">
                    <a:pos x="T0" y="T1"/>
                  </a:cxn>
                  <a:cxn ang="T11">
                    <a:pos x="T2" y="T3"/>
                  </a:cxn>
                  <a:cxn ang="T12">
                    <a:pos x="T4" y="T5"/>
                  </a:cxn>
                  <a:cxn ang="T13">
                    <a:pos x="T6" y="T7"/>
                  </a:cxn>
                  <a:cxn ang="T14">
                    <a:pos x="T8" y="T9"/>
                  </a:cxn>
                </a:cxnLst>
                <a:rect l="T15" t="T16" r="T17" b="T18"/>
                <a:pathLst>
                  <a:path w="18" h="22">
                    <a:moveTo>
                      <a:pt x="0" y="3"/>
                    </a:moveTo>
                    <a:lnTo>
                      <a:pt x="6" y="22"/>
                    </a:lnTo>
                    <a:lnTo>
                      <a:pt x="18" y="17"/>
                    </a:lnTo>
                    <a:lnTo>
                      <a:pt x="14"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95" name="Freeform 458"/>
              <p:cNvSpPr>
                <a:spLocks/>
              </p:cNvSpPr>
              <p:nvPr/>
            </p:nvSpPr>
            <p:spPr bwMode="auto">
              <a:xfrm>
                <a:off x="4798" y="3157"/>
                <a:ext cx="8" cy="11"/>
              </a:xfrm>
              <a:custGeom>
                <a:avLst/>
                <a:gdLst>
                  <a:gd name="T0" fmla="*/ 0 w 18"/>
                  <a:gd name="T1" fmla="*/ 1 h 22"/>
                  <a:gd name="T2" fmla="*/ 0 w 18"/>
                  <a:gd name="T3" fmla="*/ 1 h 22"/>
                  <a:gd name="T4" fmla="*/ 0 w 18"/>
                  <a:gd name="T5" fmla="*/ 1 h 22"/>
                  <a:gd name="T6" fmla="*/ 0 w 18"/>
                  <a:gd name="T7" fmla="*/ 0 h 22"/>
                  <a:gd name="T8" fmla="*/ 0 w 18"/>
                  <a:gd name="T9" fmla="*/ 1 h 22"/>
                  <a:gd name="T10" fmla="*/ 0 60000 65536"/>
                  <a:gd name="T11" fmla="*/ 0 60000 65536"/>
                  <a:gd name="T12" fmla="*/ 0 60000 65536"/>
                  <a:gd name="T13" fmla="*/ 0 60000 65536"/>
                  <a:gd name="T14" fmla="*/ 0 60000 65536"/>
                  <a:gd name="T15" fmla="*/ 0 w 18"/>
                  <a:gd name="T16" fmla="*/ 0 h 22"/>
                  <a:gd name="T17" fmla="*/ 18 w 18"/>
                  <a:gd name="T18" fmla="*/ 22 h 22"/>
                </a:gdLst>
                <a:ahLst/>
                <a:cxnLst>
                  <a:cxn ang="T10">
                    <a:pos x="T0" y="T1"/>
                  </a:cxn>
                  <a:cxn ang="T11">
                    <a:pos x="T2" y="T3"/>
                  </a:cxn>
                  <a:cxn ang="T12">
                    <a:pos x="T4" y="T5"/>
                  </a:cxn>
                  <a:cxn ang="T13">
                    <a:pos x="T6" y="T7"/>
                  </a:cxn>
                  <a:cxn ang="T14">
                    <a:pos x="T8" y="T9"/>
                  </a:cxn>
                </a:cxnLst>
                <a:rect l="T15" t="T16" r="T17" b="T18"/>
                <a:pathLst>
                  <a:path w="18" h="22">
                    <a:moveTo>
                      <a:pt x="0" y="3"/>
                    </a:moveTo>
                    <a:lnTo>
                      <a:pt x="5" y="22"/>
                    </a:lnTo>
                    <a:lnTo>
                      <a:pt x="18" y="16"/>
                    </a:lnTo>
                    <a:lnTo>
                      <a:pt x="14"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96" name="Freeform 459"/>
              <p:cNvSpPr>
                <a:spLocks/>
              </p:cNvSpPr>
              <p:nvPr/>
            </p:nvSpPr>
            <p:spPr bwMode="auto">
              <a:xfrm>
                <a:off x="4811" y="3149"/>
                <a:ext cx="9" cy="12"/>
              </a:xfrm>
              <a:custGeom>
                <a:avLst/>
                <a:gdLst>
                  <a:gd name="T0" fmla="*/ 0 w 17"/>
                  <a:gd name="T1" fmla="*/ 1 h 23"/>
                  <a:gd name="T2" fmla="*/ 1 w 17"/>
                  <a:gd name="T3" fmla="*/ 1 h 23"/>
                  <a:gd name="T4" fmla="*/ 1 w 17"/>
                  <a:gd name="T5" fmla="*/ 1 h 23"/>
                  <a:gd name="T6" fmla="*/ 1 w 17"/>
                  <a:gd name="T7" fmla="*/ 0 h 23"/>
                  <a:gd name="T8" fmla="*/ 0 w 17"/>
                  <a:gd name="T9" fmla="*/ 1 h 23"/>
                  <a:gd name="T10" fmla="*/ 0 60000 65536"/>
                  <a:gd name="T11" fmla="*/ 0 60000 65536"/>
                  <a:gd name="T12" fmla="*/ 0 60000 65536"/>
                  <a:gd name="T13" fmla="*/ 0 60000 65536"/>
                  <a:gd name="T14" fmla="*/ 0 60000 65536"/>
                  <a:gd name="T15" fmla="*/ 0 w 17"/>
                  <a:gd name="T16" fmla="*/ 0 h 23"/>
                  <a:gd name="T17" fmla="*/ 17 w 17"/>
                  <a:gd name="T18" fmla="*/ 23 h 23"/>
                </a:gdLst>
                <a:ahLst/>
                <a:cxnLst>
                  <a:cxn ang="T10">
                    <a:pos x="T0" y="T1"/>
                  </a:cxn>
                  <a:cxn ang="T11">
                    <a:pos x="T2" y="T3"/>
                  </a:cxn>
                  <a:cxn ang="T12">
                    <a:pos x="T4" y="T5"/>
                  </a:cxn>
                  <a:cxn ang="T13">
                    <a:pos x="T6" y="T7"/>
                  </a:cxn>
                  <a:cxn ang="T14">
                    <a:pos x="T8" y="T9"/>
                  </a:cxn>
                </a:cxnLst>
                <a:rect l="T15" t="T16" r="T17" b="T18"/>
                <a:pathLst>
                  <a:path w="17" h="23">
                    <a:moveTo>
                      <a:pt x="0" y="3"/>
                    </a:moveTo>
                    <a:lnTo>
                      <a:pt x="5" y="23"/>
                    </a:lnTo>
                    <a:lnTo>
                      <a:pt x="17" y="17"/>
                    </a:lnTo>
                    <a:lnTo>
                      <a:pt x="14"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97" name="Freeform 460"/>
              <p:cNvSpPr>
                <a:spLocks/>
              </p:cNvSpPr>
              <p:nvPr/>
            </p:nvSpPr>
            <p:spPr bwMode="auto">
              <a:xfrm>
                <a:off x="4826" y="3143"/>
                <a:ext cx="9" cy="10"/>
              </a:xfrm>
              <a:custGeom>
                <a:avLst/>
                <a:gdLst>
                  <a:gd name="T0" fmla="*/ 0 w 17"/>
                  <a:gd name="T1" fmla="*/ 0 h 22"/>
                  <a:gd name="T2" fmla="*/ 1 w 17"/>
                  <a:gd name="T3" fmla="*/ 0 h 22"/>
                  <a:gd name="T4" fmla="*/ 1 w 17"/>
                  <a:gd name="T5" fmla="*/ 0 h 22"/>
                  <a:gd name="T6" fmla="*/ 1 w 17"/>
                  <a:gd name="T7" fmla="*/ 0 h 22"/>
                  <a:gd name="T8" fmla="*/ 0 w 17"/>
                  <a:gd name="T9" fmla="*/ 0 h 22"/>
                  <a:gd name="T10" fmla="*/ 0 60000 65536"/>
                  <a:gd name="T11" fmla="*/ 0 60000 65536"/>
                  <a:gd name="T12" fmla="*/ 0 60000 65536"/>
                  <a:gd name="T13" fmla="*/ 0 60000 65536"/>
                  <a:gd name="T14" fmla="*/ 0 60000 65536"/>
                  <a:gd name="T15" fmla="*/ 0 w 17"/>
                  <a:gd name="T16" fmla="*/ 0 h 22"/>
                  <a:gd name="T17" fmla="*/ 17 w 17"/>
                  <a:gd name="T18" fmla="*/ 22 h 22"/>
                </a:gdLst>
                <a:ahLst/>
                <a:cxnLst>
                  <a:cxn ang="T10">
                    <a:pos x="T0" y="T1"/>
                  </a:cxn>
                  <a:cxn ang="T11">
                    <a:pos x="T2" y="T3"/>
                  </a:cxn>
                  <a:cxn ang="T12">
                    <a:pos x="T4" y="T5"/>
                  </a:cxn>
                  <a:cxn ang="T13">
                    <a:pos x="T6" y="T7"/>
                  </a:cxn>
                  <a:cxn ang="T14">
                    <a:pos x="T8" y="T9"/>
                  </a:cxn>
                </a:cxnLst>
                <a:rect l="T15" t="T16" r="T17" b="T18"/>
                <a:pathLst>
                  <a:path w="17" h="22">
                    <a:moveTo>
                      <a:pt x="0" y="3"/>
                    </a:moveTo>
                    <a:lnTo>
                      <a:pt x="6" y="22"/>
                    </a:lnTo>
                    <a:lnTo>
                      <a:pt x="17" y="16"/>
                    </a:lnTo>
                    <a:lnTo>
                      <a:pt x="14"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98" name="Freeform 461"/>
              <p:cNvSpPr>
                <a:spLocks/>
              </p:cNvSpPr>
              <p:nvPr/>
            </p:nvSpPr>
            <p:spPr bwMode="auto">
              <a:xfrm>
                <a:off x="4819" y="3165"/>
                <a:ext cx="9" cy="11"/>
              </a:xfrm>
              <a:custGeom>
                <a:avLst/>
                <a:gdLst>
                  <a:gd name="T0" fmla="*/ 0 w 17"/>
                  <a:gd name="T1" fmla="*/ 0 h 23"/>
                  <a:gd name="T2" fmla="*/ 1 w 17"/>
                  <a:gd name="T3" fmla="*/ 0 h 23"/>
                  <a:gd name="T4" fmla="*/ 1 w 17"/>
                  <a:gd name="T5" fmla="*/ 0 h 23"/>
                  <a:gd name="T6" fmla="*/ 1 w 17"/>
                  <a:gd name="T7" fmla="*/ 0 h 23"/>
                  <a:gd name="T8" fmla="*/ 0 w 17"/>
                  <a:gd name="T9" fmla="*/ 0 h 23"/>
                  <a:gd name="T10" fmla="*/ 0 60000 65536"/>
                  <a:gd name="T11" fmla="*/ 0 60000 65536"/>
                  <a:gd name="T12" fmla="*/ 0 60000 65536"/>
                  <a:gd name="T13" fmla="*/ 0 60000 65536"/>
                  <a:gd name="T14" fmla="*/ 0 60000 65536"/>
                  <a:gd name="T15" fmla="*/ 0 w 17"/>
                  <a:gd name="T16" fmla="*/ 0 h 23"/>
                  <a:gd name="T17" fmla="*/ 17 w 17"/>
                  <a:gd name="T18" fmla="*/ 23 h 23"/>
                </a:gdLst>
                <a:ahLst/>
                <a:cxnLst>
                  <a:cxn ang="T10">
                    <a:pos x="T0" y="T1"/>
                  </a:cxn>
                  <a:cxn ang="T11">
                    <a:pos x="T2" y="T3"/>
                  </a:cxn>
                  <a:cxn ang="T12">
                    <a:pos x="T4" y="T5"/>
                  </a:cxn>
                  <a:cxn ang="T13">
                    <a:pos x="T6" y="T7"/>
                  </a:cxn>
                  <a:cxn ang="T14">
                    <a:pos x="T8" y="T9"/>
                  </a:cxn>
                </a:cxnLst>
                <a:rect l="T15" t="T16" r="T17" b="T18"/>
                <a:pathLst>
                  <a:path w="17" h="23">
                    <a:moveTo>
                      <a:pt x="0" y="3"/>
                    </a:moveTo>
                    <a:lnTo>
                      <a:pt x="5" y="23"/>
                    </a:lnTo>
                    <a:lnTo>
                      <a:pt x="17" y="17"/>
                    </a:lnTo>
                    <a:lnTo>
                      <a:pt x="14"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5999" name="Freeform 462"/>
              <p:cNvSpPr>
                <a:spLocks/>
              </p:cNvSpPr>
              <p:nvPr/>
            </p:nvSpPr>
            <p:spPr bwMode="auto">
              <a:xfrm>
                <a:off x="4832" y="3157"/>
                <a:ext cx="8" cy="11"/>
              </a:xfrm>
              <a:custGeom>
                <a:avLst/>
                <a:gdLst>
                  <a:gd name="T0" fmla="*/ 0 w 18"/>
                  <a:gd name="T1" fmla="*/ 1 h 22"/>
                  <a:gd name="T2" fmla="*/ 0 w 18"/>
                  <a:gd name="T3" fmla="*/ 1 h 22"/>
                  <a:gd name="T4" fmla="*/ 0 w 18"/>
                  <a:gd name="T5" fmla="*/ 1 h 22"/>
                  <a:gd name="T6" fmla="*/ 0 w 18"/>
                  <a:gd name="T7" fmla="*/ 0 h 22"/>
                  <a:gd name="T8" fmla="*/ 0 w 18"/>
                  <a:gd name="T9" fmla="*/ 1 h 22"/>
                  <a:gd name="T10" fmla="*/ 0 60000 65536"/>
                  <a:gd name="T11" fmla="*/ 0 60000 65536"/>
                  <a:gd name="T12" fmla="*/ 0 60000 65536"/>
                  <a:gd name="T13" fmla="*/ 0 60000 65536"/>
                  <a:gd name="T14" fmla="*/ 0 60000 65536"/>
                  <a:gd name="T15" fmla="*/ 0 w 18"/>
                  <a:gd name="T16" fmla="*/ 0 h 22"/>
                  <a:gd name="T17" fmla="*/ 18 w 18"/>
                  <a:gd name="T18" fmla="*/ 22 h 22"/>
                </a:gdLst>
                <a:ahLst/>
                <a:cxnLst>
                  <a:cxn ang="T10">
                    <a:pos x="T0" y="T1"/>
                  </a:cxn>
                  <a:cxn ang="T11">
                    <a:pos x="T2" y="T3"/>
                  </a:cxn>
                  <a:cxn ang="T12">
                    <a:pos x="T4" y="T5"/>
                  </a:cxn>
                  <a:cxn ang="T13">
                    <a:pos x="T6" y="T7"/>
                  </a:cxn>
                  <a:cxn ang="T14">
                    <a:pos x="T8" y="T9"/>
                  </a:cxn>
                </a:cxnLst>
                <a:rect l="T15" t="T16" r="T17" b="T18"/>
                <a:pathLst>
                  <a:path w="18" h="22">
                    <a:moveTo>
                      <a:pt x="0" y="3"/>
                    </a:moveTo>
                    <a:lnTo>
                      <a:pt x="6" y="22"/>
                    </a:lnTo>
                    <a:lnTo>
                      <a:pt x="18" y="16"/>
                    </a:lnTo>
                    <a:lnTo>
                      <a:pt x="14"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00" name="Freeform 463"/>
              <p:cNvSpPr>
                <a:spLocks/>
              </p:cNvSpPr>
              <p:nvPr/>
            </p:nvSpPr>
            <p:spPr bwMode="auto">
              <a:xfrm>
                <a:off x="4802" y="3175"/>
                <a:ext cx="8" cy="11"/>
              </a:xfrm>
              <a:custGeom>
                <a:avLst/>
                <a:gdLst>
                  <a:gd name="T0" fmla="*/ 0 w 16"/>
                  <a:gd name="T1" fmla="*/ 1 h 21"/>
                  <a:gd name="T2" fmla="*/ 1 w 16"/>
                  <a:gd name="T3" fmla="*/ 1 h 21"/>
                  <a:gd name="T4" fmla="*/ 1 w 16"/>
                  <a:gd name="T5" fmla="*/ 1 h 21"/>
                  <a:gd name="T6" fmla="*/ 1 w 16"/>
                  <a:gd name="T7" fmla="*/ 0 h 21"/>
                  <a:gd name="T8" fmla="*/ 0 w 16"/>
                  <a:gd name="T9" fmla="*/ 1 h 21"/>
                  <a:gd name="T10" fmla="*/ 0 60000 65536"/>
                  <a:gd name="T11" fmla="*/ 0 60000 65536"/>
                  <a:gd name="T12" fmla="*/ 0 60000 65536"/>
                  <a:gd name="T13" fmla="*/ 0 60000 65536"/>
                  <a:gd name="T14" fmla="*/ 0 60000 65536"/>
                  <a:gd name="T15" fmla="*/ 0 w 16"/>
                  <a:gd name="T16" fmla="*/ 0 h 21"/>
                  <a:gd name="T17" fmla="*/ 16 w 16"/>
                  <a:gd name="T18" fmla="*/ 21 h 21"/>
                </a:gdLst>
                <a:ahLst/>
                <a:cxnLst>
                  <a:cxn ang="T10">
                    <a:pos x="T0" y="T1"/>
                  </a:cxn>
                  <a:cxn ang="T11">
                    <a:pos x="T2" y="T3"/>
                  </a:cxn>
                  <a:cxn ang="T12">
                    <a:pos x="T4" y="T5"/>
                  </a:cxn>
                  <a:cxn ang="T13">
                    <a:pos x="T6" y="T7"/>
                  </a:cxn>
                  <a:cxn ang="T14">
                    <a:pos x="T8" y="T9"/>
                  </a:cxn>
                </a:cxnLst>
                <a:rect l="T15" t="T16" r="T17" b="T18"/>
                <a:pathLst>
                  <a:path w="16" h="21">
                    <a:moveTo>
                      <a:pt x="0" y="3"/>
                    </a:moveTo>
                    <a:lnTo>
                      <a:pt x="5" y="21"/>
                    </a:lnTo>
                    <a:lnTo>
                      <a:pt x="16" y="16"/>
                    </a:lnTo>
                    <a:lnTo>
                      <a:pt x="1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01" name="Freeform 464"/>
              <p:cNvSpPr>
                <a:spLocks/>
              </p:cNvSpPr>
              <p:nvPr/>
            </p:nvSpPr>
            <p:spPr bwMode="auto">
              <a:xfrm>
                <a:off x="4807" y="3192"/>
                <a:ext cx="9" cy="11"/>
              </a:xfrm>
              <a:custGeom>
                <a:avLst/>
                <a:gdLst>
                  <a:gd name="T0" fmla="*/ 0 w 17"/>
                  <a:gd name="T1" fmla="*/ 1 h 22"/>
                  <a:gd name="T2" fmla="*/ 1 w 17"/>
                  <a:gd name="T3" fmla="*/ 1 h 22"/>
                  <a:gd name="T4" fmla="*/ 1 w 17"/>
                  <a:gd name="T5" fmla="*/ 1 h 22"/>
                  <a:gd name="T6" fmla="*/ 1 w 17"/>
                  <a:gd name="T7" fmla="*/ 0 h 22"/>
                  <a:gd name="T8" fmla="*/ 0 w 17"/>
                  <a:gd name="T9" fmla="*/ 1 h 22"/>
                  <a:gd name="T10" fmla="*/ 0 60000 65536"/>
                  <a:gd name="T11" fmla="*/ 0 60000 65536"/>
                  <a:gd name="T12" fmla="*/ 0 60000 65536"/>
                  <a:gd name="T13" fmla="*/ 0 60000 65536"/>
                  <a:gd name="T14" fmla="*/ 0 60000 65536"/>
                  <a:gd name="T15" fmla="*/ 0 w 17"/>
                  <a:gd name="T16" fmla="*/ 0 h 22"/>
                  <a:gd name="T17" fmla="*/ 17 w 17"/>
                  <a:gd name="T18" fmla="*/ 22 h 22"/>
                </a:gdLst>
                <a:ahLst/>
                <a:cxnLst>
                  <a:cxn ang="T10">
                    <a:pos x="T0" y="T1"/>
                  </a:cxn>
                  <a:cxn ang="T11">
                    <a:pos x="T2" y="T3"/>
                  </a:cxn>
                  <a:cxn ang="T12">
                    <a:pos x="T4" y="T5"/>
                  </a:cxn>
                  <a:cxn ang="T13">
                    <a:pos x="T6" y="T7"/>
                  </a:cxn>
                  <a:cxn ang="T14">
                    <a:pos x="T8" y="T9"/>
                  </a:cxn>
                </a:cxnLst>
                <a:rect l="T15" t="T16" r="T17" b="T18"/>
                <a:pathLst>
                  <a:path w="17" h="22">
                    <a:moveTo>
                      <a:pt x="0" y="2"/>
                    </a:moveTo>
                    <a:lnTo>
                      <a:pt x="4" y="22"/>
                    </a:lnTo>
                    <a:lnTo>
                      <a:pt x="17" y="16"/>
                    </a:lnTo>
                    <a:lnTo>
                      <a:pt x="14"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02" name="Freeform 465"/>
              <p:cNvSpPr>
                <a:spLocks/>
              </p:cNvSpPr>
              <p:nvPr/>
            </p:nvSpPr>
            <p:spPr bwMode="auto">
              <a:xfrm>
                <a:off x="4818" y="3185"/>
                <a:ext cx="9" cy="11"/>
              </a:xfrm>
              <a:custGeom>
                <a:avLst/>
                <a:gdLst>
                  <a:gd name="T0" fmla="*/ 0 w 17"/>
                  <a:gd name="T1" fmla="*/ 0 h 23"/>
                  <a:gd name="T2" fmla="*/ 1 w 17"/>
                  <a:gd name="T3" fmla="*/ 0 h 23"/>
                  <a:gd name="T4" fmla="*/ 1 w 17"/>
                  <a:gd name="T5" fmla="*/ 0 h 23"/>
                  <a:gd name="T6" fmla="*/ 1 w 17"/>
                  <a:gd name="T7" fmla="*/ 0 h 23"/>
                  <a:gd name="T8" fmla="*/ 0 w 17"/>
                  <a:gd name="T9" fmla="*/ 0 h 23"/>
                  <a:gd name="T10" fmla="*/ 0 60000 65536"/>
                  <a:gd name="T11" fmla="*/ 0 60000 65536"/>
                  <a:gd name="T12" fmla="*/ 0 60000 65536"/>
                  <a:gd name="T13" fmla="*/ 0 60000 65536"/>
                  <a:gd name="T14" fmla="*/ 0 60000 65536"/>
                  <a:gd name="T15" fmla="*/ 0 w 17"/>
                  <a:gd name="T16" fmla="*/ 0 h 23"/>
                  <a:gd name="T17" fmla="*/ 17 w 17"/>
                  <a:gd name="T18" fmla="*/ 23 h 23"/>
                </a:gdLst>
                <a:ahLst/>
                <a:cxnLst>
                  <a:cxn ang="T10">
                    <a:pos x="T0" y="T1"/>
                  </a:cxn>
                  <a:cxn ang="T11">
                    <a:pos x="T2" y="T3"/>
                  </a:cxn>
                  <a:cxn ang="T12">
                    <a:pos x="T4" y="T5"/>
                  </a:cxn>
                  <a:cxn ang="T13">
                    <a:pos x="T6" y="T7"/>
                  </a:cxn>
                  <a:cxn ang="T14">
                    <a:pos x="T8" y="T9"/>
                  </a:cxn>
                </a:cxnLst>
                <a:rect l="T15" t="T16" r="T17" b="T18"/>
                <a:pathLst>
                  <a:path w="17" h="23">
                    <a:moveTo>
                      <a:pt x="0" y="4"/>
                    </a:moveTo>
                    <a:lnTo>
                      <a:pt x="6" y="23"/>
                    </a:lnTo>
                    <a:lnTo>
                      <a:pt x="17" y="17"/>
                    </a:lnTo>
                    <a:lnTo>
                      <a:pt x="14"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03" name="Freeform 466"/>
              <p:cNvSpPr>
                <a:spLocks/>
              </p:cNvSpPr>
              <p:nvPr/>
            </p:nvSpPr>
            <p:spPr bwMode="auto">
              <a:xfrm>
                <a:off x="4828" y="3179"/>
                <a:ext cx="9" cy="11"/>
              </a:xfrm>
              <a:custGeom>
                <a:avLst/>
                <a:gdLst>
                  <a:gd name="T0" fmla="*/ 0 w 18"/>
                  <a:gd name="T1" fmla="*/ 1 h 21"/>
                  <a:gd name="T2" fmla="*/ 1 w 18"/>
                  <a:gd name="T3" fmla="*/ 1 h 21"/>
                  <a:gd name="T4" fmla="*/ 1 w 18"/>
                  <a:gd name="T5" fmla="*/ 1 h 21"/>
                  <a:gd name="T6" fmla="*/ 1 w 18"/>
                  <a:gd name="T7" fmla="*/ 0 h 21"/>
                  <a:gd name="T8" fmla="*/ 0 w 18"/>
                  <a:gd name="T9" fmla="*/ 1 h 21"/>
                  <a:gd name="T10" fmla="*/ 0 60000 65536"/>
                  <a:gd name="T11" fmla="*/ 0 60000 65536"/>
                  <a:gd name="T12" fmla="*/ 0 60000 65536"/>
                  <a:gd name="T13" fmla="*/ 0 60000 65536"/>
                  <a:gd name="T14" fmla="*/ 0 60000 65536"/>
                  <a:gd name="T15" fmla="*/ 0 w 18"/>
                  <a:gd name="T16" fmla="*/ 0 h 21"/>
                  <a:gd name="T17" fmla="*/ 18 w 18"/>
                  <a:gd name="T18" fmla="*/ 21 h 21"/>
                </a:gdLst>
                <a:ahLst/>
                <a:cxnLst>
                  <a:cxn ang="T10">
                    <a:pos x="T0" y="T1"/>
                  </a:cxn>
                  <a:cxn ang="T11">
                    <a:pos x="T2" y="T3"/>
                  </a:cxn>
                  <a:cxn ang="T12">
                    <a:pos x="T4" y="T5"/>
                  </a:cxn>
                  <a:cxn ang="T13">
                    <a:pos x="T6" y="T7"/>
                  </a:cxn>
                  <a:cxn ang="T14">
                    <a:pos x="T8" y="T9"/>
                  </a:cxn>
                </a:cxnLst>
                <a:rect l="T15" t="T16" r="T17" b="T18"/>
                <a:pathLst>
                  <a:path w="18" h="21">
                    <a:moveTo>
                      <a:pt x="0" y="2"/>
                    </a:moveTo>
                    <a:lnTo>
                      <a:pt x="6" y="21"/>
                    </a:lnTo>
                    <a:lnTo>
                      <a:pt x="18" y="16"/>
                    </a:lnTo>
                    <a:lnTo>
                      <a:pt x="14"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04" name="Freeform 467"/>
              <p:cNvSpPr>
                <a:spLocks/>
              </p:cNvSpPr>
              <p:nvPr/>
            </p:nvSpPr>
            <p:spPr bwMode="auto">
              <a:xfrm>
                <a:off x="4829" y="3198"/>
                <a:ext cx="9" cy="11"/>
              </a:xfrm>
              <a:custGeom>
                <a:avLst/>
                <a:gdLst>
                  <a:gd name="T0" fmla="*/ 0 w 17"/>
                  <a:gd name="T1" fmla="*/ 1 h 22"/>
                  <a:gd name="T2" fmla="*/ 1 w 17"/>
                  <a:gd name="T3" fmla="*/ 1 h 22"/>
                  <a:gd name="T4" fmla="*/ 1 w 17"/>
                  <a:gd name="T5" fmla="*/ 1 h 22"/>
                  <a:gd name="T6" fmla="*/ 1 w 17"/>
                  <a:gd name="T7" fmla="*/ 0 h 22"/>
                  <a:gd name="T8" fmla="*/ 0 w 17"/>
                  <a:gd name="T9" fmla="*/ 1 h 22"/>
                  <a:gd name="T10" fmla="*/ 0 60000 65536"/>
                  <a:gd name="T11" fmla="*/ 0 60000 65536"/>
                  <a:gd name="T12" fmla="*/ 0 60000 65536"/>
                  <a:gd name="T13" fmla="*/ 0 60000 65536"/>
                  <a:gd name="T14" fmla="*/ 0 60000 65536"/>
                  <a:gd name="T15" fmla="*/ 0 w 17"/>
                  <a:gd name="T16" fmla="*/ 0 h 22"/>
                  <a:gd name="T17" fmla="*/ 17 w 17"/>
                  <a:gd name="T18" fmla="*/ 22 h 22"/>
                </a:gdLst>
                <a:ahLst/>
                <a:cxnLst>
                  <a:cxn ang="T10">
                    <a:pos x="T0" y="T1"/>
                  </a:cxn>
                  <a:cxn ang="T11">
                    <a:pos x="T2" y="T3"/>
                  </a:cxn>
                  <a:cxn ang="T12">
                    <a:pos x="T4" y="T5"/>
                  </a:cxn>
                  <a:cxn ang="T13">
                    <a:pos x="T6" y="T7"/>
                  </a:cxn>
                  <a:cxn ang="T14">
                    <a:pos x="T8" y="T9"/>
                  </a:cxn>
                </a:cxnLst>
                <a:rect l="T15" t="T16" r="T17" b="T18"/>
                <a:pathLst>
                  <a:path w="17" h="22">
                    <a:moveTo>
                      <a:pt x="0" y="2"/>
                    </a:moveTo>
                    <a:lnTo>
                      <a:pt x="5" y="22"/>
                    </a:lnTo>
                    <a:lnTo>
                      <a:pt x="17" y="16"/>
                    </a:lnTo>
                    <a:lnTo>
                      <a:pt x="13"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05" name="Freeform 468"/>
              <p:cNvSpPr>
                <a:spLocks/>
              </p:cNvSpPr>
              <p:nvPr/>
            </p:nvSpPr>
            <p:spPr bwMode="auto">
              <a:xfrm>
                <a:off x="4846" y="3189"/>
                <a:ext cx="9" cy="11"/>
              </a:xfrm>
              <a:custGeom>
                <a:avLst/>
                <a:gdLst>
                  <a:gd name="T0" fmla="*/ 0 w 17"/>
                  <a:gd name="T1" fmla="*/ 1 h 22"/>
                  <a:gd name="T2" fmla="*/ 1 w 17"/>
                  <a:gd name="T3" fmla="*/ 1 h 22"/>
                  <a:gd name="T4" fmla="*/ 1 w 17"/>
                  <a:gd name="T5" fmla="*/ 1 h 22"/>
                  <a:gd name="T6" fmla="*/ 1 w 17"/>
                  <a:gd name="T7" fmla="*/ 0 h 22"/>
                  <a:gd name="T8" fmla="*/ 0 w 17"/>
                  <a:gd name="T9" fmla="*/ 1 h 22"/>
                  <a:gd name="T10" fmla="*/ 0 60000 65536"/>
                  <a:gd name="T11" fmla="*/ 0 60000 65536"/>
                  <a:gd name="T12" fmla="*/ 0 60000 65536"/>
                  <a:gd name="T13" fmla="*/ 0 60000 65536"/>
                  <a:gd name="T14" fmla="*/ 0 60000 65536"/>
                  <a:gd name="T15" fmla="*/ 0 w 17"/>
                  <a:gd name="T16" fmla="*/ 0 h 22"/>
                  <a:gd name="T17" fmla="*/ 17 w 17"/>
                  <a:gd name="T18" fmla="*/ 22 h 22"/>
                </a:gdLst>
                <a:ahLst/>
                <a:cxnLst>
                  <a:cxn ang="T10">
                    <a:pos x="T0" y="T1"/>
                  </a:cxn>
                  <a:cxn ang="T11">
                    <a:pos x="T2" y="T3"/>
                  </a:cxn>
                  <a:cxn ang="T12">
                    <a:pos x="T4" y="T5"/>
                  </a:cxn>
                  <a:cxn ang="T13">
                    <a:pos x="T6" y="T7"/>
                  </a:cxn>
                  <a:cxn ang="T14">
                    <a:pos x="T8" y="T9"/>
                  </a:cxn>
                </a:cxnLst>
                <a:rect l="T15" t="T16" r="T17" b="T18"/>
                <a:pathLst>
                  <a:path w="17" h="22">
                    <a:moveTo>
                      <a:pt x="0" y="4"/>
                    </a:moveTo>
                    <a:lnTo>
                      <a:pt x="5" y="22"/>
                    </a:lnTo>
                    <a:lnTo>
                      <a:pt x="17" y="16"/>
                    </a:lnTo>
                    <a:lnTo>
                      <a:pt x="14"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06" name="Freeform 469"/>
              <p:cNvSpPr>
                <a:spLocks/>
              </p:cNvSpPr>
              <p:nvPr/>
            </p:nvSpPr>
            <p:spPr bwMode="auto">
              <a:xfrm>
                <a:off x="4839" y="3210"/>
                <a:ext cx="8" cy="11"/>
              </a:xfrm>
              <a:custGeom>
                <a:avLst/>
                <a:gdLst>
                  <a:gd name="T0" fmla="*/ 0 w 16"/>
                  <a:gd name="T1" fmla="*/ 1 h 22"/>
                  <a:gd name="T2" fmla="*/ 1 w 16"/>
                  <a:gd name="T3" fmla="*/ 1 h 22"/>
                  <a:gd name="T4" fmla="*/ 1 w 16"/>
                  <a:gd name="T5" fmla="*/ 1 h 22"/>
                  <a:gd name="T6" fmla="*/ 1 w 16"/>
                  <a:gd name="T7" fmla="*/ 0 h 22"/>
                  <a:gd name="T8" fmla="*/ 0 w 16"/>
                  <a:gd name="T9" fmla="*/ 1 h 22"/>
                  <a:gd name="T10" fmla="*/ 0 60000 65536"/>
                  <a:gd name="T11" fmla="*/ 0 60000 65536"/>
                  <a:gd name="T12" fmla="*/ 0 60000 65536"/>
                  <a:gd name="T13" fmla="*/ 0 60000 65536"/>
                  <a:gd name="T14" fmla="*/ 0 60000 65536"/>
                  <a:gd name="T15" fmla="*/ 0 w 16"/>
                  <a:gd name="T16" fmla="*/ 0 h 22"/>
                  <a:gd name="T17" fmla="*/ 16 w 16"/>
                  <a:gd name="T18" fmla="*/ 22 h 22"/>
                </a:gdLst>
                <a:ahLst/>
                <a:cxnLst>
                  <a:cxn ang="T10">
                    <a:pos x="T0" y="T1"/>
                  </a:cxn>
                  <a:cxn ang="T11">
                    <a:pos x="T2" y="T3"/>
                  </a:cxn>
                  <a:cxn ang="T12">
                    <a:pos x="T4" y="T5"/>
                  </a:cxn>
                  <a:cxn ang="T13">
                    <a:pos x="T6" y="T7"/>
                  </a:cxn>
                  <a:cxn ang="T14">
                    <a:pos x="T8" y="T9"/>
                  </a:cxn>
                </a:cxnLst>
                <a:rect l="T15" t="T16" r="T17" b="T18"/>
                <a:pathLst>
                  <a:path w="16" h="22">
                    <a:moveTo>
                      <a:pt x="0" y="2"/>
                    </a:moveTo>
                    <a:lnTo>
                      <a:pt x="5" y="22"/>
                    </a:lnTo>
                    <a:lnTo>
                      <a:pt x="16" y="16"/>
                    </a:lnTo>
                    <a:lnTo>
                      <a:pt x="13"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07" name="Freeform 470"/>
              <p:cNvSpPr>
                <a:spLocks/>
              </p:cNvSpPr>
              <p:nvPr/>
            </p:nvSpPr>
            <p:spPr bwMode="auto">
              <a:xfrm>
                <a:off x="4852" y="3201"/>
                <a:ext cx="8" cy="11"/>
              </a:xfrm>
              <a:custGeom>
                <a:avLst/>
                <a:gdLst>
                  <a:gd name="T0" fmla="*/ 0 w 17"/>
                  <a:gd name="T1" fmla="*/ 1 h 21"/>
                  <a:gd name="T2" fmla="*/ 0 w 17"/>
                  <a:gd name="T3" fmla="*/ 1 h 21"/>
                  <a:gd name="T4" fmla="*/ 0 w 17"/>
                  <a:gd name="T5" fmla="*/ 1 h 21"/>
                  <a:gd name="T6" fmla="*/ 0 w 17"/>
                  <a:gd name="T7" fmla="*/ 0 h 21"/>
                  <a:gd name="T8" fmla="*/ 0 w 17"/>
                  <a:gd name="T9" fmla="*/ 1 h 21"/>
                  <a:gd name="T10" fmla="*/ 0 60000 65536"/>
                  <a:gd name="T11" fmla="*/ 0 60000 65536"/>
                  <a:gd name="T12" fmla="*/ 0 60000 65536"/>
                  <a:gd name="T13" fmla="*/ 0 60000 65536"/>
                  <a:gd name="T14" fmla="*/ 0 60000 65536"/>
                  <a:gd name="T15" fmla="*/ 0 w 17"/>
                  <a:gd name="T16" fmla="*/ 0 h 21"/>
                  <a:gd name="T17" fmla="*/ 17 w 17"/>
                  <a:gd name="T18" fmla="*/ 21 h 21"/>
                </a:gdLst>
                <a:ahLst/>
                <a:cxnLst>
                  <a:cxn ang="T10">
                    <a:pos x="T0" y="T1"/>
                  </a:cxn>
                  <a:cxn ang="T11">
                    <a:pos x="T2" y="T3"/>
                  </a:cxn>
                  <a:cxn ang="T12">
                    <a:pos x="T4" y="T5"/>
                  </a:cxn>
                  <a:cxn ang="T13">
                    <a:pos x="T6" y="T7"/>
                  </a:cxn>
                  <a:cxn ang="T14">
                    <a:pos x="T8" y="T9"/>
                  </a:cxn>
                </a:cxnLst>
                <a:rect l="T15" t="T16" r="T17" b="T18"/>
                <a:pathLst>
                  <a:path w="17" h="21">
                    <a:moveTo>
                      <a:pt x="0" y="2"/>
                    </a:moveTo>
                    <a:lnTo>
                      <a:pt x="4" y="21"/>
                    </a:lnTo>
                    <a:lnTo>
                      <a:pt x="17" y="16"/>
                    </a:lnTo>
                    <a:lnTo>
                      <a:pt x="13"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08" name="Freeform 471"/>
              <p:cNvSpPr>
                <a:spLocks/>
              </p:cNvSpPr>
              <p:nvPr/>
            </p:nvSpPr>
            <p:spPr bwMode="auto">
              <a:xfrm>
                <a:off x="4822" y="3219"/>
                <a:ext cx="8" cy="11"/>
              </a:xfrm>
              <a:custGeom>
                <a:avLst/>
                <a:gdLst>
                  <a:gd name="T0" fmla="*/ 0 w 17"/>
                  <a:gd name="T1" fmla="*/ 0 h 23"/>
                  <a:gd name="T2" fmla="*/ 0 w 17"/>
                  <a:gd name="T3" fmla="*/ 0 h 23"/>
                  <a:gd name="T4" fmla="*/ 0 w 17"/>
                  <a:gd name="T5" fmla="*/ 0 h 23"/>
                  <a:gd name="T6" fmla="*/ 0 w 17"/>
                  <a:gd name="T7" fmla="*/ 0 h 23"/>
                  <a:gd name="T8" fmla="*/ 0 w 17"/>
                  <a:gd name="T9" fmla="*/ 0 h 23"/>
                  <a:gd name="T10" fmla="*/ 0 60000 65536"/>
                  <a:gd name="T11" fmla="*/ 0 60000 65536"/>
                  <a:gd name="T12" fmla="*/ 0 60000 65536"/>
                  <a:gd name="T13" fmla="*/ 0 60000 65536"/>
                  <a:gd name="T14" fmla="*/ 0 60000 65536"/>
                  <a:gd name="T15" fmla="*/ 0 w 17"/>
                  <a:gd name="T16" fmla="*/ 0 h 23"/>
                  <a:gd name="T17" fmla="*/ 17 w 17"/>
                  <a:gd name="T18" fmla="*/ 23 h 23"/>
                </a:gdLst>
                <a:ahLst/>
                <a:cxnLst>
                  <a:cxn ang="T10">
                    <a:pos x="T0" y="T1"/>
                  </a:cxn>
                  <a:cxn ang="T11">
                    <a:pos x="T2" y="T3"/>
                  </a:cxn>
                  <a:cxn ang="T12">
                    <a:pos x="T4" y="T5"/>
                  </a:cxn>
                  <a:cxn ang="T13">
                    <a:pos x="T6" y="T7"/>
                  </a:cxn>
                  <a:cxn ang="T14">
                    <a:pos x="T8" y="T9"/>
                  </a:cxn>
                </a:cxnLst>
                <a:rect l="T15" t="T16" r="T17" b="T18"/>
                <a:pathLst>
                  <a:path w="17" h="23">
                    <a:moveTo>
                      <a:pt x="0" y="4"/>
                    </a:moveTo>
                    <a:lnTo>
                      <a:pt x="5" y="23"/>
                    </a:lnTo>
                    <a:lnTo>
                      <a:pt x="17" y="17"/>
                    </a:lnTo>
                    <a:lnTo>
                      <a:pt x="14"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09" name="Freeform 472"/>
              <p:cNvSpPr>
                <a:spLocks/>
              </p:cNvSpPr>
              <p:nvPr/>
            </p:nvSpPr>
            <p:spPr bwMode="auto">
              <a:xfrm>
                <a:off x="4825" y="3234"/>
                <a:ext cx="8" cy="10"/>
              </a:xfrm>
              <a:custGeom>
                <a:avLst/>
                <a:gdLst>
                  <a:gd name="T0" fmla="*/ 0 w 18"/>
                  <a:gd name="T1" fmla="*/ 0 h 22"/>
                  <a:gd name="T2" fmla="*/ 0 w 18"/>
                  <a:gd name="T3" fmla="*/ 0 h 22"/>
                  <a:gd name="T4" fmla="*/ 0 w 18"/>
                  <a:gd name="T5" fmla="*/ 0 h 22"/>
                  <a:gd name="T6" fmla="*/ 0 w 18"/>
                  <a:gd name="T7" fmla="*/ 0 h 22"/>
                  <a:gd name="T8" fmla="*/ 0 w 18"/>
                  <a:gd name="T9" fmla="*/ 0 h 22"/>
                  <a:gd name="T10" fmla="*/ 0 60000 65536"/>
                  <a:gd name="T11" fmla="*/ 0 60000 65536"/>
                  <a:gd name="T12" fmla="*/ 0 60000 65536"/>
                  <a:gd name="T13" fmla="*/ 0 60000 65536"/>
                  <a:gd name="T14" fmla="*/ 0 60000 65536"/>
                  <a:gd name="T15" fmla="*/ 0 w 18"/>
                  <a:gd name="T16" fmla="*/ 0 h 22"/>
                  <a:gd name="T17" fmla="*/ 18 w 18"/>
                  <a:gd name="T18" fmla="*/ 22 h 22"/>
                </a:gdLst>
                <a:ahLst/>
                <a:cxnLst>
                  <a:cxn ang="T10">
                    <a:pos x="T0" y="T1"/>
                  </a:cxn>
                  <a:cxn ang="T11">
                    <a:pos x="T2" y="T3"/>
                  </a:cxn>
                  <a:cxn ang="T12">
                    <a:pos x="T4" y="T5"/>
                  </a:cxn>
                  <a:cxn ang="T13">
                    <a:pos x="T6" y="T7"/>
                  </a:cxn>
                  <a:cxn ang="T14">
                    <a:pos x="T8" y="T9"/>
                  </a:cxn>
                </a:cxnLst>
                <a:rect l="T15" t="T16" r="T17" b="T18"/>
                <a:pathLst>
                  <a:path w="18" h="22">
                    <a:moveTo>
                      <a:pt x="0" y="2"/>
                    </a:moveTo>
                    <a:lnTo>
                      <a:pt x="6" y="22"/>
                    </a:lnTo>
                    <a:lnTo>
                      <a:pt x="18" y="16"/>
                    </a:lnTo>
                    <a:lnTo>
                      <a:pt x="14"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10" name="Freeform 473"/>
              <p:cNvSpPr>
                <a:spLocks/>
              </p:cNvSpPr>
              <p:nvPr/>
            </p:nvSpPr>
            <p:spPr bwMode="auto">
              <a:xfrm>
                <a:off x="4840" y="3224"/>
                <a:ext cx="9" cy="11"/>
              </a:xfrm>
              <a:custGeom>
                <a:avLst/>
                <a:gdLst>
                  <a:gd name="T0" fmla="*/ 0 w 17"/>
                  <a:gd name="T1" fmla="*/ 1 h 22"/>
                  <a:gd name="T2" fmla="*/ 1 w 17"/>
                  <a:gd name="T3" fmla="*/ 1 h 22"/>
                  <a:gd name="T4" fmla="*/ 1 w 17"/>
                  <a:gd name="T5" fmla="*/ 1 h 22"/>
                  <a:gd name="T6" fmla="*/ 1 w 17"/>
                  <a:gd name="T7" fmla="*/ 0 h 22"/>
                  <a:gd name="T8" fmla="*/ 0 w 17"/>
                  <a:gd name="T9" fmla="*/ 1 h 22"/>
                  <a:gd name="T10" fmla="*/ 0 60000 65536"/>
                  <a:gd name="T11" fmla="*/ 0 60000 65536"/>
                  <a:gd name="T12" fmla="*/ 0 60000 65536"/>
                  <a:gd name="T13" fmla="*/ 0 60000 65536"/>
                  <a:gd name="T14" fmla="*/ 0 60000 65536"/>
                  <a:gd name="T15" fmla="*/ 0 w 17"/>
                  <a:gd name="T16" fmla="*/ 0 h 22"/>
                  <a:gd name="T17" fmla="*/ 17 w 17"/>
                  <a:gd name="T18" fmla="*/ 22 h 22"/>
                </a:gdLst>
                <a:ahLst/>
                <a:cxnLst>
                  <a:cxn ang="T10">
                    <a:pos x="T0" y="T1"/>
                  </a:cxn>
                  <a:cxn ang="T11">
                    <a:pos x="T2" y="T3"/>
                  </a:cxn>
                  <a:cxn ang="T12">
                    <a:pos x="T4" y="T5"/>
                  </a:cxn>
                  <a:cxn ang="T13">
                    <a:pos x="T6" y="T7"/>
                  </a:cxn>
                  <a:cxn ang="T14">
                    <a:pos x="T8" y="T9"/>
                  </a:cxn>
                </a:cxnLst>
                <a:rect l="T15" t="T16" r="T17" b="T18"/>
                <a:pathLst>
                  <a:path w="17" h="22">
                    <a:moveTo>
                      <a:pt x="0" y="3"/>
                    </a:moveTo>
                    <a:lnTo>
                      <a:pt x="5" y="22"/>
                    </a:lnTo>
                    <a:lnTo>
                      <a:pt x="17" y="16"/>
                    </a:lnTo>
                    <a:lnTo>
                      <a:pt x="1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11" name="Freeform 474"/>
              <p:cNvSpPr>
                <a:spLocks/>
              </p:cNvSpPr>
              <p:nvPr/>
            </p:nvSpPr>
            <p:spPr bwMode="auto">
              <a:xfrm>
                <a:off x="4858" y="3217"/>
                <a:ext cx="8" cy="11"/>
              </a:xfrm>
              <a:custGeom>
                <a:avLst/>
                <a:gdLst>
                  <a:gd name="T0" fmla="*/ 0 w 17"/>
                  <a:gd name="T1" fmla="*/ 1 h 22"/>
                  <a:gd name="T2" fmla="*/ 0 w 17"/>
                  <a:gd name="T3" fmla="*/ 1 h 22"/>
                  <a:gd name="T4" fmla="*/ 0 w 17"/>
                  <a:gd name="T5" fmla="*/ 1 h 22"/>
                  <a:gd name="T6" fmla="*/ 0 w 17"/>
                  <a:gd name="T7" fmla="*/ 0 h 22"/>
                  <a:gd name="T8" fmla="*/ 0 w 17"/>
                  <a:gd name="T9" fmla="*/ 1 h 22"/>
                  <a:gd name="T10" fmla="*/ 0 60000 65536"/>
                  <a:gd name="T11" fmla="*/ 0 60000 65536"/>
                  <a:gd name="T12" fmla="*/ 0 60000 65536"/>
                  <a:gd name="T13" fmla="*/ 0 60000 65536"/>
                  <a:gd name="T14" fmla="*/ 0 60000 65536"/>
                  <a:gd name="T15" fmla="*/ 0 w 17"/>
                  <a:gd name="T16" fmla="*/ 0 h 22"/>
                  <a:gd name="T17" fmla="*/ 17 w 17"/>
                  <a:gd name="T18" fmla="*/ 22 h 22"/>
                </a:gdLst>
                <a:ahLst/>
                <a:cxnLst>
                  <a:cxn ang="T10">
                    <a:pos x="T0" y="T1"/>
                  </a:cxn>
                  <a:cxn ang="T11">
                    <a:pos x="T2" y="T3"/>
                  </a:cxn>
                  <a:cxn ang="T12">
                    <a:pos x="T4" y="T5"/>
                  </a:cxn>
                  <a:cxn ang="T13">
                    <a:pos x="T6" y="T7"/>
                  </a:cxn>
                  <a:cxn ang="T14">
                    <a:pos x="T8" y="T9"/>
                  </a:cxn>
                </a:cxnLst>
                <a:rect l="T15" t="T16" r="T17" b="T18"/>
                <a:pathLst>
                  <a:path w="17" h="22">
                    <a:moveTo>
                      <a:pt x="0" y="2"/>
                    </a:moveTo>
                    <a:lnTo>
                      <a:pt x="6" y="22"/>
                    </a:lnTo>
                    <a:lnTo>
                      <a:pt x="17" y="16"/>
                    </a:lnTo>
                    <a:lnTo>
                      <a:pt x="14"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12" name="Freeform 475"/>
              <p:cNvSpPr>
                <a:spLocks/>
              </p:cNvSpPr>
              <p:nvPr/>
            </p:nvSpPr>
            <p:spPr bwMode="auto">
              <a:xfrm>
                <a:off x="4855" y="3238"/>
                <a:ext cx="8" cy="11"/>
              </a:xfrm>
              <a:custGeom>
                <a:avLst/>
                <a:gdLst>
                  <a:gd name="T0" fmla="*/ 0 w 18"/>
                  <a:gd name="T1" fmla="*/ 1 h 22"/>
                  <a:gd name="T2" fmla="*/ 0 w 18"/>
                  <a:gd name="T3" fmla="*/ 1 h 22"/>
                  <a:gd name="T4" fmla="*/ 0 w 18"/>
                  <a:gd name="T5" fmla="*/ 1 h 22"/>
                  <a:gd name="T6" fmla="*/ 0 w 18"/>
                  <a:gd name="T7" fmla="*/ 0 h 22"/>
                  <a:gd name="T8" fmla="*/ 0 w 18"/>
                  <a:gd name="T9" fmla="*/ 1 h 22"/>
                  <a:gd name="T10" fmla="*/ 0 60000 65536"/>
                  <a:gd name="T11" fmla="*/ 0 60000 65536"/>
                  <a:gd name="T12" fmla="*/ 0 60000 65536"/>
                  <a:gd name="T13" fmla="*/ 0 60000 65536"/>
                  <a:gd name="T14" fmla="*/ 0 60000 65536"/>
                  <a:gd name="T15" fmla="*/ 0 w 18"/>
                  <a:gd name="T16" fmla="*/ 0 h 22"/>
                  <a:gd name="T17" fmla="*/ 18 w 18"/>
                  <a:gd name="T18" fmla="*/ 22 h 22"/>
                </a:gdLst>
                <a:ahLst/>
                <a:cxnLst>
                  <a:cxn ang="T10">
                    <a:pos x="T0" y="T1"/>
                  </a:cxn>
                  <a:cxn ang="T11">
                    <a:pos x="T2" y="T3"/>
                  </a:cxn>
                  <a:cxn ang="T12">
                    <a:pos x="T4" y="T5"/>
                  </a:cxn>
                  <a:cxn ang="T13">
                    <a:pos x="T6" y="T7"/>
                  </a:cxn>
                  <a:cxn ang="T14">
                    <a:pos x="T8" y="T9"/>
                  </a:cxn>
                </a:cxnLst>
                <a:rect l="T15" t="T16" r="T17" b="T18"/>
                <a:pathLst>
                  <a:path w="18" h="22">
                    <a:moveTo>
                      <a:pt x="0" y="4"/>
                    </a:moveTo>
                    <a:lnTo>
                      <a:pt x="6" y="22"/>
                    </a:lnTo>
                    <a:lnTo>
                      <a:pt x="18" y="16"/>
                    </a:lnTo>
                    <a:lnTo>
                      <a:pt x="14"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13" name="Freeform 476"/>
              <p:cNvSpPr>
                <a:spLocks/>
              </p:cNvSpPr>
              <p:nvPr/>
            </p:nvSpPr>
            <p:spPr bwMode="auto">
              <a:xfrm>
                <a:off x="4842" y="3242"/>
                <a:ext cx="9" cy="11"/>
              </a:xfrm>
              <a:custGeom>
                <a:avLst/>
                <a:gdLst>
                  <a:gd name="T0" fmla="*/ 0 w 17"/>
                  <a:gd name="T1" fmla="*/ 0 h 23"/>
                  <a:gd name="T2" fmla="*/ 1 w 17"/>
                  <a:gd name="T3" fmla="*/ 0 h 23"/>
                  <a:gd name="T4" fmla="*/ 1 w 17"/>
                  <a:gd name="T5" fmla="*/ 0 h 23"/>
                  <a:gd name="T6" fmla="*/ 1 w 17"/>
                  <a:gd name="T7" fmla="*/ 0 h 23"/>
                  <a:gd name="T8" fmla="*/ 0 w 17"/>
                  <a:gd name="T9" fmla="*/ 0 h 23"/>
                  <a:gd name="T10" fmla="*/ 0 60000 65536"/>
                  <a:gd name="T11" fmla="*/ 0 60000 65536"/>
                  <a:gd name="T12" fmla="*/ 0 60000 65536"/>
                  <a:gd name="T13" fmla="*/ 0 60000 65536"/>
                  <a:gd name="T14" fmla="*/ 0 60000 65536"/>
                  <a:gd name="T15" fmla="*/ 0 w 17"/>
                  <a:gd name="T16" fmla="*/ 0 h 23"/>
                  <a:gd name="T17" fmla="*/ 17 w 17"/>
                  <a:gd name="T18" fmla="*/ 23 h 23"/>
                </a:gdLst>
                <a:ahLst/>
                <a:cxnLst>
                  <a:cxn ang="T10">
                    <a:pos x="T0" y="T1"/>
                  </a:cxn>
                  <a:cxn ang="T11">
                    <a:pos x="T2" y="T3"/>
                  </a:cxn>
                  <a:cxn ang="T12">
                    <a:pos x="T4" y="T5"/>
                  </a:cxn>
                  <a:cxn ang="T13">
                    <a:pos x="T6" y="T7"/>
                  </a:cxn>
                  <a:cxn ang="T14">
                    <a:pos x="T8" y="T9"/>
                  </a:cxn>
                </a:cxnLst>
                <a:rect l="T15" t="T16" r="T17" b="T18"/>
                <a:pathLst>
                  <a:path w="17" h="23">
                    <a:moveTo>
                      <a:pt x="0" y="4"/>
                    </a:moveTo>
                    <a:lnTo>
                      <a:pt x="5" y="23"/>
                    </a:lnTo>
                    <a:lnTo>
                      <a:pt x="17" y="17"/>
                    </a:lnTo>
                    <a:lnTo>
                      <a:pt x="14"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14" name="Freeform 477"/>
              <p:cNvSpPr>
                <a:spLocks/>
              </p:cNvSpPr>
              <p:nvPr/>
            </p:nvSpPr>
            <p:spPr bwMode="auto">
              <a:xfrm>
                <a:off x="4852" y="3255"/>
                <a:ext cx="9" cy="11"/>
              </a:xfrm>
              <a:custGeom>
                <a:avLst/>
                <a:gdLst>
                  <a:gd name="T0" fmla="*/ 0 w 17"/>
                  <a:gd name="T1" fmla="*/ 1 h 22"/>
                  <a:gd name="T2" fmla="*/ 1 w 17"/>
                  <a:gd name="T3" fmla="*/ 1 h 22"/>
                  <a:gd name="T4" fmla="*/ 1 w 17"/>
                  <a:gd name="T5" fmla="*/ 1 h 22"/>
                  <a:gd name="T6" fmla="*/ 1 w 17"/>
                  <a:gd name="T7" fmla="*/ 0 h 22"/>
                  <a:gd name="T8" fmla="*/ 0 w 17"/>
                  <a:gd name="T9" fmla="*/ 1 h 22"/>
                  <a:gd name="T10" fmla="*/ 0 60000 65536"/>
                  <a:gd name="T11" fmla="*/ 0 60000 65536"/>
                  <a:gd name="T12" fmla="*/ 0 60000 65536"/>
                  <a:gd name="T13" fmla="*/ 0 60000 65536"/>
                  <a:gd name="T14" fmla="*/ 0 60000 65536"/>
                  <a:gd name="T15" fmla="*/ 0 w 17"/>
                  <a:gd name="T16" fmla="*/ 0 h 22"/>
                  <a:gd name="T17" fmla="*/ 17 w 17"/>
                  <a:gd name="T18" fmla="*/ 22 h 22"/>
                </a:gdLst>
                <a:ahLst/>
                <a:cxnLst>
                  <a:cxn ang="T10">
                    <a:pos x="T0" y="T1"/>
                  </a:cxn>
                  <a:cxn ang="T11">
                    <a:pos x="T2" y="T3"/>
                  </a:cxn>
                  <a:cxn ang="T12">
                    <a:pos x="T4" y="T5"/>
                  </a:cxn>
                  <a:cxn ang="T13">
                    <a:pos x="T6" y="T7"/>
                  </a:cxn>
                  <a:cxn ang="T14">
                    <a:pos x="T8" y="T9"/>
                  </a:cxn>
                </a:cxnLst>
                <a:rect l="T15" t="T16" r="T17" b="T18"/>
                <a:pathLst>
                  <a:path w="17" h="22">
                    <a:moveTo>
                      <a:pt x="0" y="2"/>
                    </a:moveTo>
                    <a:lnTo>
                      <a:pt x="6" y="22"/>
                    </a:lnTo>
                    <a:lnTo>
                      <a:pt x="17" y="16"/>
                    </a:lnTo>
                    <a:lnTo>
                      <a:pt x="14"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15" name="Freeform 478"/>
              <p:cNvSpPr>
                <a:spLocks/>
              </p:cNvSpPr>
              <p:nvPr/>
            </p:nvSpPr>
            <p:spPr bwMode="auto">
              <a:xfrm>
                <a:off x="4841" y="3261"/>
                <a:ext cx="8" cy="11"/>
              </a:xfrm>
              <a:custGeom>
                <a:avLst/>
                <a:gdLst>
                  <a:gd name="T0" fmla="*/ 0 w 17"/>
                  <a:gd name="T1" fmla="*/ 1 h 22"/>
                  <a:gd name="T2" fmla="*/ 0 w 17"/>
                  <a:gd name="T3" fmla="*/ 1 h 22"/>
                  <a:gd name="T4" fmla="*/ 0 w 17"/>
                  <a:gd name="T5" fmla="*/ 1 h 22"/>
                  <a:gd name="T6" fmla="*/ 0 w 17"/>
                  <a:gd name="T7" fmla="*/ 0 h 22"/>
                  <a:gd name="T8" fmla="*/ 0 w 17"/>
                  <a:gd name="T9" fmla="*/ 1 h 22"/>
                  <a:gd name="T10" fmla="*/ 0 60000 65536"/>
                  <a:gd name="T11" fmla="*/ 0 60000 65536"/>
                  <a:gd name="T12" fmla="*/ 0 60000 65536"/>
                  <a:gd name="T13" fmla="*/ 0 60000 65536"/>
                  <a:gd name="T14" fmla="*/ 0 60000 65536"/>
                  <a:gd name="T15" fmla="*/ 0 w 17"/>
                  <a:gd name="T16" fmla="*/ 0 h 22"/>
                  <a:gd name="T17" fmla="*/ 17 w 17"/>
                  <a:gd name="T18" fmla="*/ 22 h 22"/>
                </a:gdLst>
                <a:ahLst/>
                <a:cxnLst>
                  <a:cxn ang="T10">
                    <a:pos x="T0" y="T1"/>
                  </a:cxn>
                  <a:cxn ang="T11">
                    <a:pos x="T2" y="T3"/>
                  </a:cxn>
                  <a:cxn ang="T12">
                    <a:pos x="T4" y="T5"/>
                  </a:cxn>
                  <a:cxn ang="T13">
                    <a:pos x="T6" y="T7"/>
                  </a:cxn>
                  <a:cxn ang="T14">
                    <a:pos x="T8" y="T9"/>
                  </a:cxn>
                </a:cxnLst>
                <a:rect l="T15" t="T16" r="T17" b="T18"/>
                <a:pathLst>
                  <a:path w="17" h="22">
                    <a:moveTo>
                      <a:pt x="0" y="3"/>
                    </a:moveTo>
                    <a:lnTo>
                      <a:pt x="4" y="22"/>
                    </a:lnTo>
                    <a:lnTo>
                      <a:pt x="17" y="16"/>
                    </a:lnTo>
                    <a:lnTo>
                      <a:pt x="14"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16" name="Freeform 479"/>
              <p:cNvSpPr>
                <a:spLocks/>
              </p:cNvSpPr>
              <p:nvPr/>
            </p:nvSpPr>
            <p:spPr bwMode="auto">
              <a:xfrm>
                <a:off x="4858" y="3272"/>
                <a:ext cx="8" cy="12"/>
              </a:xfrm>
              <a:custGeom>
                <a:avLst/>
                <a:gdLst>
                  <a:gd name="T0" fmla="*/ 0 w 17"/>
                  <a:gd name="T1" fmla="*/ 1 h 23"/>
                  <a:gd name="T2" fmla="*/ 0 w 17"/>
                  <a:gd name="T3" fmla="*/ 1 h 23"/>
                  <a:gd name="T4" fmla="*/ 0 w 17"/>
                  <a:gd name="T5" fmla="*/ 1 h 23"/>
                  <a:gd name="T6" fmla="*/ 0 w 17"/>
                  <a:gd name="T7" fmla="*/ 0 h 23"/>
                  <a:gd name="T8" fmla="*/ 0 w 17"/>
                  <a:gd name="T9" fmla="*/ 1 h 23"/>
                  <a:gd name="T10" fmla="*/ 0 60000 65536"/>
                  <a:gd name="T11" fmla="*/ 0 60000 65536"/>
                  <a:gd name="T12" fmla="*/ 0 60000 65536"/>
                  <a:gd name="T13" fmla="*/ 0 60000 65536"/>
                  <a:gd name="T14" fmla="*/ 0 60000 65536"/>
                  <a:gd name="T15" fmla="*/ 0 w 17"/>
                  <a:gd name="T16" fmla="*/ 0 h 23"/>
                  <a:gd name="T17" fmla="*/ 17 w 17"/>
                  <a:gd name="T18" fmla="*/ 23 h 23"/>
                </a:gdLst>
                <a:ahLst/>
                <a:cxnLst>
                  <a:cxn ang="T10">
                    <a:pos x="T0" y="T1"/>
                  </a:cxn>
                  <a:cxn ang="T11">
                    <a:pos x="T2" y="T3"/>
                  </a:cxn>
                  <a:cxn ang="T12">
                    <a:pos x="T4" y="T5"/>
                  </a:cxn>
                  <a:cxn ang="T13">
                    <a:pos x="T6" y="T7"/>
                  </a:cxn>
                  <a:cxn ang="T14">
                    <a:pos x="T8" y="T9"/>
                  </a:cxn>
                </a:cxnLst>
                <a:rect l="T15" t="T16" r="T17" b="T18"/>
                <a:pathLst>
                  <a:path w="17" h="23">
                    <a:moveTo>
                      <a:pt x="0" y="4"/>
                    </a:moveTo>
                    <a:lnTo>
                      <a:pt x="5" y="23"/>
                    </a:lnTo>
                    <a:lnTo>
                      <a:pt x="17" y="18"/>
                    </a:lnTo>
                    <a:lnTo>
                      <a:pt x="14"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17" name="Freeform 480"/>
              <p:cNvSpPr>
                <a:spLocks/>
              </p:cNvSpPr>
              <p:nvPr/>
            </p:nvSpPr>
            <p:spPr bwMode="auto">
              <a:xfrm>
                <a:off x="4816" y="3204"/>
                <a:ext cx="9" cy="11"/>
              </a:xfrm>
              <a:custGeom>
                <a:avLst/>
                <a:gdLst>
                  <a:gd name="T0" fmla="*/ 0 w 17"/>
                  <a:gd name="T1" fmla="*/ 1 h 22"/>
                  <a:gd name="T2" fmla="*/ 1 w 17"/>
                  <a:gd name="T3" fmla="*/ 1 h 22"/>
                  <a:gd name="T4" fmla="*/ 1 w 17"/>
                  <a:gd name="T5" fmla="*/ 1 h 22"/>
                  <a:gd name="T6" fmla="*/ 1 w 17"/>
                  <a:gd name="T7" fmla="*/ 0 h 22"/>
                  <a:gd name="T8" fmla="*/ 0 w 17"/>
                  <a:gd name="T9" fmla="*/ 1 h 22"/>
                  <a:gd name="T10" fmla="*/ 0 60000 65536"/>
                  <a:gd name="T11" fmla="*/ 0 60000 65536"/>
                  <a:gd name="T12" fmla="*/ 0 60000 65536"/>
                  <a:gd name="T13" fmla="*/ 0 60000 65536"/>
                  <a:gd name="T14" fmla="*/ 0 60000 65536"/>
                  <a:gd name="T15" fmla="*/ 0 w 17"/>
                  <a:gd name="T16" fmla="*/ 0 h 22"/>
                  <a:gd name="T17" fmla="*/ 17 w 17"/>
                  <a:gd name="T18" fmla="*/ 22 h 22"/>
                </a:gdLst>
                <a:ahLst/>
                <a:cxnLst>
                  <a:cxn ang="T10">
                    <a:pos x="T0" y="T1"/>
                  </a:cxn>
                  <a:cxn ang="T11">
                    <a:pos x="T2" y="T3"/>
                  </a:cxn>
                  <a:cxn ang="T12">
                    <a:pos x="T4" y="T5"/>
                  </a:cxn>
                  <a:cxn ang="T13">
                    <a:pos x="T6" y="T7"/>
                  </a:cxn>
                  <a:cxn ang="T14">
                    <a:pos x="T8" y="T9"/>
                  </a:cxn>
                </a:cxnLst>
                <a:rect l="T15" t="T16" r="T17" b="T18"/>
                <a:pathLst>
                  <a:path w="17" h="22">
                    <a:moveTo>
                      <a:pt x="0" y="4"/>
                    </a:moveTo>
                    <a:lnTo>
                      <a:pt x="5" y="22"/>
                    </a:lnTo>
                    <a:lnTo>
                      <a:pt x="17" y="16"/>
                    </a:lnTo>
                    <a:lnTo>
                      <a:pt x="14"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18" name="Freeform 481"/>
              <p:cNvSpPr>
                <a:spLocks/>
              </p:cNvSpPr>
              <p:nvPr/>
            </p:nvSpPr>
            <p:spPr bwMode="auto">
              <a:xfrm>
                <a:off x="4844" y="3172"/>
                <a:ext cx="9" cy="11"/>
              </a:xfrm>
              <a:custGeom>
                <a:avLst/>
                <a:gdLst>
                  <a:gd name="T0" fmla="*/ 0 w 17"/>
                  <a:gd name="T1" fmla="*/ 1 h 22"/>
                  <a:gd name="T2" fmla="*/ 1 w 17"/>
                  <a:gd name="T3" fmla="*/ 1 h 22"/>
                  <a:gd name="T4" fmla="*/ 1 w 17"/>
                  <a:gd name="T5" fmla="*/ 1 h 22"/>
                  <a:gd name="T6" fmla="*/ 1 w 17"/>
                  <a:gd name="T7" fmla="*/ 0 h 22"/>
                  <a:gd name="T8" fmla="*/ 0 w 17"/>
                  <a:gd name="T9" fmla="*/ 1 h 22"/>
                  <a:gd name="T10" fmla="*/ 0 60000 65536"/>
                  <a:gd name="T11" fmla="*/ 0 60000 65536"/>
                  <a:gd name="T12" fmla="*/ 0 60000 65536"/>
                  <a:gd name="T13" fmla="*/ 0 60000 65536"/>
                  <a:gd name="T14" fmla="*/ 0 60000 65536"/>
                  <a:gd name="T15" fmla="*/ 0 w 17"/>
                  <a:gd name="T16" fmla="*/ 0 h 22"/>
                  <a:gd name="T17" fmla="*/ 17 w 17"/>
                  <a:gd name="T18" fmla="*/ 22 h 22"/>
                </a:gdLst>
                <a:ahLst/>
                <a:cxnLst>
                  <a:cxn ang="T10">
                    <a:pos x="T0" y="T1"/>
                  </a:cxn>
                  <a:cxn ang="T11">
                    <a:pos x="T2" y="T3"/>
                  </a:cxn>
                  <a:cxn ang="T12">
                    <a:pos x="T4" y="T5"/>
                  </a:cxn>
                  <a:cxn ang="T13">
                    <a:pos x="T6" y="T7"/>
                  </a:cxn>
                  <a:cxn ang="T14">
                    <a:pos x="T8" y="T9"/>
                  </a:cxn>
                </a:cxnLst>
                <a:rect l="T15" t="T16" r="T17" b="T18"/>
                <a:pathLst>
                  <a:path w="17" h="22">
                    <a:moveTo>
                      <a:pt x="0" y="2"/>
                    </a:moveTo>
                    <a:lnTo>
                      <a:pt x="5" y="22"/>
                    </a:lnTo>
                    <a:lnTo>
                      <a:pt x="17" y="16"/>
                    </a:lnTo>
                    <a:lnTo>
                      <a:pt x="13"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19" name="Freeform 482"/>
              <p:cNvSpPr>
                <a:spLocks/>
              </p:cNvSpPr>
              <p:nvPr/>
            </p:nvSpPr>
            <p:spPr bwMode="auto">
              <a:xfrm>
                <a:off x="4597" y="3046"/>
                <a:ext cx="157" cy="150"/>
              </a:xfrm>
              <a:custGeom>
                <a:avLst/>
                <a:gdLst>
                  <a:gd name="T0" fmla="*/ 0 w 315"/>
                  <a:gd name="T1" fmla="*/ 1 h 300"/>
                  <a:gd name="T2" fmla="*/ 0 w 315"/>
                  <a:gd name="T3" fmla="*/ 1 h 300"/>
                  <a:gd name="T4" fmla="*/ 0 w 315"/>
                  <a:gd name="T5" fmla="*/ 1 h 300"/>
                  <a:gd name="T6" fmla="*/ 0 w 315"/>
                  <a:gd name="T7" fmla="*/ 1 h 300"/>
                  <a:gd name="T8" fmla="*/ 0 w 315"/>
                  <a:gd name="T9" fmla="*/ 1 h 300"/>
                  <a:gd name="T10" fmla="*/ 0 w 315"/>
                  <a:gd name="T11" fmla="*/ 1 h 300"/>
                  <a:gd name="T12" fmla="*/ 0 w 315"/>
                  <a:gd name="T13" fmla="*/ 1 h 300"/>
                  <a:gd name="T14" fmla="*/ 0 w 315"/>
                  <a:gd name="T15" fmla="*/ 1 h 300"/>
                  <a:gd name="T16" fmla="*/ 0 w 315"/>
                  <a:gd name="T17" fmla="*/ 1 h 300"/>
                  <a:gd name="T18" fmla="*/ 0 w 315"/>
                  <a:gd name="T19" fmla="*/ 1 h 300"/>
                  <a:gd name="T20" fmla="*/ 0 w 315"/>
                  <a:gd name="T21" fmla="*/ 1 h 300"/>
                  <a:gd name="T22" fmla="*/ 0 w 315"/>
                  <a:gd name="T23" fmla="*/ 1 h 300"/>
                  <a:gd name="T24" fmla="*/ 0 w 315"/>
                  <a:gd name="T25" fmla="*/ 1 h 300"/>
                  <a:gd name="T26" fmla="*/ 0 w 315"/>
                  <a:gd name="T27" fmla="*/ 1 h 300"/>
                  <a:gd name="T28" fmla="*/ 0 w 315"/>
                  <a:gd name="T29" fmla="*/ 1 h 300"/>
                  <a:gd name="T30" fmla="*/ 0 w 315"/>
                  <a:gd name="T31" fmla="*/ 1 h 300"/>
                  <a:gd name="T32" fmla="*/ 0 w 315"/>
                  <a:gd name="T33" fmla="*/ 1 h 300"/>
                  <a:gd name="T34" fmla="*/ 0 w 315"/>
                  <a:gd name="T35" fmla="*/ 1 h 300"/>
                  <a:gd name="T36" fmla="*/ 0 w 315"/>
                  <a:gd name="T37" fmla="*/ 1 h 300"/>
                  <a:gd name="T38" fmla="*/ 0 w 315"/>
                  <a:gd name="T39" fmla="*/ 1 h 300"/>
                  <a:gd name="T40" fmla="*/ 0 w 315"/>
                  <a:gd name="T41" fmla="*/ 1 h 300"/>
                  <a:gd name="T42" fmla="*/ 0 w 315"/>
                  <a:gd name="T43" fmla="*/ 1 h 300"/>
                  <a:gd name="T44" fmla="*/ 0 w 315"/>
                  <a:gd name="T45" fmla="*/ 1 h 300"/>
                  <a:gd name="T46" fmla="*/ 0 w 315"/>
                  <a:gd name="T47" fmla="*/ 1 h 300"/>
                  <a:gd name="T48" fmla="*/ 0 w 315"/>
                  <a:gd name="T49" fmla="*/ 1 h 300"/>
                  <a:gd name="T50" fmla="*/ 0 w 315"/>
                  <a:gd name="T51" fmla="*/ 0 h 300"/>
                  <a:gd name="T52" fmla="*/ 0 w 315"/>
                  <a:gd name="T53" fmla="*/ 1 h 300"/>
                  <a:gd name="T54" fmla="*/ 0 w 315"/>
                  <a:gd name="T55" fmla="*/ 1 h 300"/>
                  <a:gd name="T56" fmla="*/ 0 w 315"/>
                  <a:gd name="T57" fmla="*/ 1 h 300"/>
                  <a:gd name="T58" fmla="*/ 0 w 315"/>
                  <a:gd name="T59" fmla="*/ 1 h 300"/>
                  <a:gd name="T60" fmla="*/ 0 w 315"/>
                  <a:gd name="T61" fmla="*/ 1 h 300"/>
                  <a:gd name="T62" fmla="*/ 0 w 315"/>
                  <a:gd name="T63" fmla="*/ 1 h 300"/>
                  <a:gd name="T64" fmla="*/ 0 w 315"/>
                  <a:gd name="T65" fmla="*/ 1 h 300"/>
                  <a:gd name="T66" fmla="*/ 0 w 315"/>
                  <a:gd name="T67" fmla="*/ 1 h 300"/>
                  <a:gd name="T68" fmla="*/ 0 w 315"/>
                  <a:gd name="T69" fmla="*/ 1 h 300"/>
                  <a:gd name="T70" fmla="*/ 0 w 315"/>
                  <a:gd name="T71" fmla="*/ 1 h 300"/>
                  <a:gd name="T72" fmla="*/ 0 w 315"/>
                  <a:gd name="T73" fmla="*/ 1 h 300"/>
                  <a:gd name="T74" fmla="*/ 0 w 315"/>
                  <a:gd name="T75" fmla="*/ 1 h 300"/>
                  <a:gd name="T76" fmla="*/ 0 w 315"/>
                  <a:gd name="T77" fmla="*/ 1 h 300"/>
                  <a:gd name="T78" fmla="*/ 0 w 315"/>
                  <a:gd name="T79" fmla="*/ 1 h 300"/>
                  <a:gd name="T80" fmla="*/ 0 w 315"/>
                  <a:gd name="T81" fmla="*/ 1 h 300"/>
                  <a:gd name="T82" fmla="*/ 0 w 315"/>
                  <a:gd name="T83" fmla="*/ 1 h 300"/>
                  <a:gd name="T84" fmla="*/ 0 w 315"/>
                  <a:gd name="T85" fmla="*/ 1 h 300"/>
                  <a:gd name="T86" fmla="*/ 0 w 315"/>
                  <a:gd name="T87" fmla="*/ 1 h 300"/>
                  <a:gd name="T88" fmla="*/ 0 w 315"/>
                  <a:gd name="T89" fmla="*/ 1 h 300"/>
                  <a:gd name="T90" fmla="*/ 0 w 315"/>
                  <a:gd name="T91" fmla="*/ 1 h 300"/>
                  <a:gd name="T92" fmla="*/ 0 w 315"/>
                  <a:gd name="T93" fmla="*/ 1 h 300"/>
                  <a:gd name="T94" fmla="*/ 0 w 315"/>
                  <a:gd name="T95" fmla="*/ 1 h 300"/>
                  <a:gd name="T96" fmla="*/ 0 w 315"/>
                  <a:gd name="T97" fmla="*/ 1 h 300"/>
                  <a:gd name="T98" fmla="*/ 0 w 315"/>
                  <a:gd name="T99" fmla="*/ 1 h 300"/>
                  <a:gd name="T100" fmla="*/ 0 w 315"/>
                  <a:gd name="T101" fmla="*/ 1 h 300"/>
                  <a:gd name="T102" fmla="*/ 0 w 315"/>
                  <a:gd name="T103" fmla="*/ 1 h 300"/>
                  <a:gd name="T104" fmla="*/ 0 w 315"/>
                  <a:gd name="T105" fmla="*/ 1 h 300"/>
                  <a:gd name="T106" fmla="*/ 0 w 315"/>
                  <a:gd name="T107" fmla="*/ 1 h 300"/>
                  <a:gd name="T108" fmla="*/ 0 w 315"/>
                  <a:gd name="T109" fmla="*/ 1 h 300"/>
                  <a:gd name="T110" fmla="*/ 0 w 315"/>
                  <a:gd name="T111" fmla="*/ 1 h 300"/>
                  <a:gd name="T112" fmla="*/ 0 w 315"/>
                  <a:gd name="T113" fmla="*/ 1 h 300"/>
                  <a:gd name="T114" fmla="*/ 0 w 315"/>
                  <a:gd name="T115" fmla="*/ 1 h 300"/>
                  <a:gd name="T116" fmla="*/ 0 w 315"/>
                  <a:gd name="T117" fmla="*/ 1 h 30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15"/>
                  <a:gd name="T178" fmla="*/ 0 h 300"/>
                  <a:gd name="T179" fmla="*/ 315 w 315"/>
                  <a:gd name="T180" fmla="*/ 300 h 30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15" h="300">
                    <a:moveTo>
                      <a:pt x="180" y="248"/>
                    </a:moveTo>
                    <a:lnTo>
                      <a:pt x="180" y="236"/>
                    </a:lnTo>
                    <a:lnTo>
                      <a:pt x="180" y="208"/>
                    </a:lnTo>
                    <a:lnTo>
                      <a:pt x="183" y="179"/>
                    </a:lnTo>
                    <a:lnTo>
                      <a:pt x="190" y="162"/>
                    </a:lnTo>
                    <a:lnTo>
                      <a:pt x="199" y="161"/>
                    </a:lnTo>
                    <a:lnTo>
                      <a:pt x="216" y="165"/>
                    </a:lnTo>
                    <a:lnTo>
                      <a:pt x="236" y="173"/>
                    </a:lnTo>
                    <a:lnTo>
                      <a:pt x="258" y="184"/>
                    </a:lnTo>
                    <a:lnTo>
                      <a:pt x="279" y="194"/>
                    </a:lnTo>
                    <a:lnTo>
                      <a:pt x="297" y="203"/>
                    </a:lnTo>
                    <a:lnTo>
                      <a:pt x="310" y="210"/>
                    </a:lnTo>
                    <a:lnTo>
                      <a:pt x="315" y="212"/>
                    </a:lnTo>
                    <a:lnTo>
                      <a:pt x="309" y="206"/>
                    </a:lnTo>
                    <a:lnTo>
                      <a:pt x="293" y="187"/>
                    </a:lnTo>
                    <a:lnTo>
                      <a:pt x="270" y="162"/>
                    </a:lnTo>
                    <a:lnTo>
                      <a:pt x="242" y="135"/>
                    </a:lnTo>
                    <a:lnTo>
                      <a:pt x="213" y="110"/>
                    </a:lnTo>
                    <a:lnTo>
                      <a:pt x="187" y="93"/>
                    </a:lnTo>
                    <a:lnTo>
                      <a:pt x="164" y="86"/>
                    </a:lnTo>
                    <a:lnTo>
                      <a:pt x="148" y="95"/>
                    </a:lnTo>
                    <a:lnTo>
                      <a:pt x="134" y="120"/>
                    </a:lnTo>
                    <a:lnTo>
                      <a:pt x="133" y="125"/>
                    </a:lnTo>
                    <a:lnTo>
                      <a:pt x="136" y="120"/>
                    </a:lnTo>
                    <a:lnTo>
                      <a:pt x="138" y="117"/>
                    </a:lnTo>
                    <a:lnTo>
                      <a:pt x="82" y="0"/>
                    </a:lnTo>
                    <a:lnTo>
                      <a:pt x="118" y="210"/>
                    </a:lnTo>
                    <a:lnTo>
                      <a:pt x="114" y="208"/>
                    </a:lnTo>
                    <a:lnTo>
                      <a:pt x="105" y="200"/>
                    </a:lnTo>
                    <a:lnTo>
                      <a:pt x="91" y="191"/>
                    </a:lnTo>
                    <a:lnTo>
                      <a:pt x="75" y="180"/>
                    </a:lnTo>
                    <a:lnTo>
                      <a:pt x="58" y="171"/>
                    </a:lnTo>
                    <a:lnTo>
                      <a:pt x="43" y="164"/>
                    </a:lnTo>
                    <a:lnTo>
                      <a:pt x="29" y="162"/>
                    </a:lnTo>
                    <a:lnTo>
                      <a:pt x="20" y="166"/>
                    </a:lnTo>
                    <a:lnTo>
                      <a:pt x="9" y="186"/>
                    </a:lnTo>
                    <a:lnTo>
                      <a:pt x="4" y="209"/>
                    </a:lnTo>
                    <a:lnTo>
                      <a:pt x="1" y="226"/>
                    </a:lnTo>
                    <a:lnTo>
                      <a:pt x="0" y="234"/>
                    </a:lnTo>
                    <a:lnTo>
                      <a:pt x="2" y="234"/>
                    </a:lnTo>
                    <a:lnTo>
                      <a:pt x="7" y="234"/>
                    </a:lnTo>
                    <a:lnTo>
                      <a:pt x="14" y="234"/>
                    </a:lnTo>
                    <a:lnTo>
                      <a:pt x="22" y="234"/>
                    </a:lnTo>
                    <a:lnTo>
                      <a:pt x="30" y="233"/>
                    </a:lnTo>
                    <a:lnTo>
                      <a:pt x="38" y="233"/>
                    </a:lnTo>
                    <a:lnTo>
                      <a:pt x="44" y="232"/>
                    </a:lnTo>
                    <a:lnTo>
                      <a:pt x="47" y="231"/>
                    </a:lnTo>
                    <a:lnTo>
                      <a:pt x="52" y="231"/>
                    </a:lnTo>
                    <a:lnTo>
                      <a:pt x="64" y="232"/>
                    </a:lnTo>
                    <a:lnTo>
                      <a:pt x="77" y="236"/>
                    </a:lnTo>
                    <a:lnTo>
                      <a:pt x="95" y="240"/>
                    </a:lnTo>
                    <a:lnTo>
                      <a:pt x="113" y="248"/>
                    </a:lnTo>
                    <a:lnTo>
                      <a:pt x="132" y="259"/>
                    </a:lnTo>
                    <a:lnTo>
                      <a:pt x="146" y="271"/>
                    </a:lnTo>
                    <a:lnTo>
                      <a:pt x="159" y="286"/>
                    </a:lnTo>
                    <a:lnTo>
                      <a:pt x="173" y="300"/>
                    </a:lnTo>
                    <a:lnTo>
                      <a:pt x="179" y="284"/>
                    </a:lnTo>
                    <a:lnTo>
                      <a:pt x="180" y="261"/>
                    </a:lnTo>
                    <a:lnTo>
                      <a:pt x="180" y="248"/>
                    </a:lnTo>
                    <a:close/>
                  </a:path>
                </a:pathLst>
              </a:custGeom>
              <a:solidFill>
                <a:srgbClr val="63C4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20" name="Freeform 483"/>
              <p:cNvSpPr>
                <a:spLocks/>
              </p:cNvSpPr>
              <p:nvPr/>
            </p:nvSpPr>
            <p:spPr bwMode="auto">
              <a:xfrm>
                <a:off x="4677" y="3166"/>
                <a:ext cx="108" cy="186"/>
              </a:xfrm>
              <a:custGeom>
                <a:avLst/>
                <a:gdLst>
                  <a:gd name="T0" fmla="*/ 0 w 217"/>
                  <a:gd name="T1" fmla="*/ 0 h 371"/>
                  <a:gd name="T2" fmla="*/ 0 w 217"/>
                  <a:gd name="T3" fmla="*/ 1 h 371"/>
                  <a:gd name="T4" fmla="*/ 0 w 217"/>
                  <a:gd name="T5" fmla="*/ 1 h 371"/>
                  <a:gd name="T6" fmla="*/ 0 w 217"/>
                  <a:gd name="T7" fmla="*/ 1 h 371"/>
                  <a:gd name="T8" fmla="*/ 0 w 217"/>
                  <a:gd name="T9" fmla="*/ 1 h 371"/>
                  <a:gd name="T10" fmla="*/ 0 w 217"/>
                  <a:gd name="T11" fmla="*/ 1 h 371"/>
                  <a:gd name="T12" fmla="*/ 0 w 217"/>
                  <a:gd name="T13" fmla="*/ 1 h 371"/>
                  <a:gd name="T14" fmla="*/ 0 w 217"/>
                  <a:gd name="T15" fmla="*/ 1 h 371"/>
                  <a:gd name="T16" fmla="*/ 0 w 217"/>
                  <a:gd name="T17" fmla="*/ 1 h 371"/>
                  <a:gd name="T18" fmla="*/ 0 w 217"/>
                  <a:gd name="T19" fmla="*/ 1 h 371"/>
                  <a:gd name="T20" fmla="*/ 0 w 217"/>
                  <a:gd name="T21" fmla="*/ 1 h 371"/>
                  <a:gd name="T22" fmla="*/ 0 w 217"/>
                  <a:gd name="T23" fmla="*/ 1 h 371"/>
                  <a:gd name="T24" fmla="*/ 0 w 217"/>
                  <a:gd name="T25" fmla="*/ 1 h 371"/>
                  <a:gd name="T26" fmla="*/ 0 w 217"/>
                  <a:gd name="T27" fmla="*/ 1 h 371"/>
                  <a:gd name="T28" fmla="*/ 0 w 217"/>
                  <a:gd name="T29" fmla="*/ 1 h 371"/>
                  <a:gd name="T30" fmla="*/ 0 w 217"/>
                  <a:gd name="T31" fmla="*/ 1 h 371"/>
                  <a:gd name="T32" fmla="*/ 0 w 217"/>
                  <a:gd name="T33" fmla="*/ 1 h 371"/>
                  <a:gd name="T34" fmla="*/ 0 w 217"/>
                  <a:gd name="T35" fmla="*/ 1 h 371"/>
                  <a:gd name="T36" fmla="*/ 0 w 217"/>
                  <a:gd name="T37" fmla="*/ 1 h 371"/>
                  <a:gd name="T38" fmla="*/ 0 w 217"/>
                  <a:gd name="T39" fmla="*/ 1 h 371"/>
                  <a:gd name="T40" fmla="*/ 0 w 217"/>
                  <a:gd name="T41" fmla="*/ 1 h 371"/>
                  <a:gd name="T42" fmla="*/ 0 w 217"/>
                  <a:gd name="T43" fmla="*/ 1 h 371"/>
                  <a:gd name="T44" fmla="*/ 0 w 217"/>
                  <a:gd name="T45" fmla="*/ 1 h 371"/>
                  <a:gd name="T46" fmla="*/ 0 w 217"/>
                  <a:gd name="T47" fmla="*/ 1 h 371"/>
                  <a:gd name="T48" fmla="*/ 0 w 217"/>
                  <a:gd name="T49" fmla="*/ 1 h 371"/>
                  <a:gd name="T50" fmla="*/ 0 w 217"/>
                  <a:gd name="T51" fmla="*/ 1 h 371"/>
                  <a:gd name="T52" fmla="*/ 0 w 217"/>
                  <a:gd name="T53" fmla="*/ 1 h 371"/>
                  <a:gd name="T54" fmla="*/ 0 w 217"/>
                  <a:gd name="T55" fmla="*/ 1 h 371"/>
                  <a:gd name="T56" fmla="*/ 0 w 217"/>
                  <a:gd name="T57" fmla="*/ 1 h 371"/>
                  <a:gd name="T58" fmla="*/ 0 w 217"/>
                  <a:gd name="T59" fmla="*/ 1 h 371"/>
                  <a:gd name="T60" fmla="*/ 0 w 217"/>
                  <a:gd name="T61" fmla="*/ 1 h 371"/>
                  <a:gd name="T62" fmla="*/ 0 w 217"/>
                  <a:gd name="T63" fmla="*/ 1 h 371"/>
                  <a:gd name="T64" fmla="*/ 0 w 217"/>
                  <a:gd name="T65" fmla="*/ 1 h 371"/>
                  <a:gd name="T66" fmla="*/ 0 w 217"/>
                  <a:gd name="T67" fmla="*/ 1 h 371"/>
                  <a:gd name="T68" fmla="*/ 0 w 217"/>
                  <a:gd name="T69" fmla="*/ 1 h 371"/>
                  <a:gd name="T70" fmla="*/ 0 w 217"/>
                  <a:gd name="T71" fmla="*/ 1 h 371"/>
                  <a:gd name="T72" fmla="*/ 0 w 217"/>
                  <a:gd name="T73" fmla="*/ 0 h 37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7"/>
                  <a:gd name="T112" fmla="*/ 0 h 371"/>
                  <a:gd name="T113" fmla="*/ 217 w 217"/>
                  <a:gd name="T114" fmla="*/ 371 h 37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7" h="371">
                    <a:moveTo>
                      <a:pt x="0" y="0"/>
                    </a:moveTo>
                    <a:lnTo>
                      <a:pt x="1" y="11"/>
                    </a:lnTo>
                    <a:lnTo>
                      <a:pt x="4" y="37"/>
                    </a:lnTo>
                    <a:lnTo>
                      <a:pt x="10" y="75"/>
                    </a:lnTo>
                    <a:lnTo>
                      <a:pt x="16" y="121"/>
                    </a:lnTo>
                    <a:lnTo>
                      <a:pt x="27" y="170"/>
                    </a:lnTo>
                    <a:lnTo>
                      <a:pt x="39" y="216"/>
                    </a:lnTo>
                    <a:lnTo>
                      <a:pt x="54" y="255"/>
                    </a:lnTo>
                    <a:lnTo>
                      <a:pt x="73" y="283"/>
                    </a:lnTo>
                    <a:lnTo>
                      <a:pt x="94" y="302"/>
                    </a:lnTo>
                    <a:lnTo>
                      <a:pt x="117" y="319"/>
                    </a:lnTo>
                    <a:lnTo>
                      <a:pt x="141" y="334"/>
                    </a:lnTo>
                    <a:lnTo>
                      <a:pt x="163" y="347"/>
                    </a:lnTo>
                    <a:lnTo>
                      <a:pt x="182" y="357"/>
                    </a:lnTo>
                    <a:lnTo>
                      <a:pt x="199" y="365"/>
                    </a:lnTo>
                    <a:lnTo>
                      <a:pt x="209" y="370"/>
                    </a:lnTo>
                    <a:lnTo>
                      <a:pt x="212" y="371"/>
                    </a:lnTo>
                    <a:lnTo>
                      <a:pt x="215" y="354"/>
                    </a:lnTo>
                    <a:lnTo>
                      <a:pt x="217" y="312"/>
                    </a:lnTo>
                    <a:lnTo>
                      <a:pt x="215" y="261"/>
                    </a:lnTo>
                    <a:lnTo>
                      <a:pt x="201" y="212"/>
                    </a:lnTo>
                    <a:lnTo>
                      <a:pt x="196" y="201"/>
                    </a:lnTo>
                    <a:lnTo>
                      <a:pt x="192" y="189"/>
                    </a:lnTo>
                    <a:lnTo>
                      <a:pt x="188" y="177"/>
                    </a:lnTo>
                    <a:lnTo>
                      <a:pt x="184" y="163"/>
                    </a:lnTo>
                    <a:lnTo>
                      <a:pt x="178" y="149"/>
                    </a:lnTo>
                    <a:lnTo>
                      <a:pt x="172" y="134"/>
                    </a:lnTo>
                    <a:lnTo>
                      <a:pt x="165" y="119"/>
                    </a:lnTo>
                    <a:lnTo>
                      <a:pt x="157" y="104"/>
                    </a:lnTo>
                    <a:lnTo>
                      <a:pt x="147" y="90"/>
                    </a:lnTo>
                    <a:lnTo>
                      <a:pt x="134" y="75"/>
                    </a:lnTo>
                    <a:lnTo>
                      <a:pt x="120" y="61"/>
                    </a:lnTo>
                    <a:lnTo>
                      <a:pt x="103" y="47"/>
                    </a:lnTo>
                    <a:lnTo>
                      <a:pt x="82" y="34"/>
                    </a:lnTo>
                    <a:lnTo>
                      <a:pt x="58" y="22"/>
                    </a:lnTo>
                    <a:lnTo>
                      <a:pt x="31" y="11"/>
                    </a:lnTo>
                    <a:lnTo>
                      <a:pt x="0" y="0"/>
                    </a:lnTo>
                    <a:close/>
                  </a:path>
                </a:pathLst>
              </a:custGeom>
              <a:solidFill>
                <a:srgbClr val="F7BC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21" name="Freeform 484"/>
              <p:cNvSpPr>
                <a:spLocks/>
              </p:cNvSpPr>
              <p:nvPr/>
            </p:nvSpPr>
            <p:spPr bwMode="auto">
              <a:xfrm>
                <a:off x="4673" y="3163"/>
                <a:ext cx="123" cy="201"/>
              </a:xfrm>
              <a:custGeom>
                <a:avLst/>
                <a:gdLst>
                  <a:gd name="T0" fmla="*/ 1 w 246"/>
                  <a:gd name="T1" fmla="*/ 0 h 404"/>
                  <a:gd name="T2" fmla="*/ 1 w 246"/>
                  <a:gd name="T3" fmla="*/ 0 h 404"/>
                  <a:gd name="T4" fmla="*/ 1 w 246"/>
                  <a:gd name="T5" fmla="*/ 0 h 404"/>
                  <a:gd name="T6" fmla="*/ 1 w 246"/>
                  <a:gd name="T7" fmla="*/ 0 h 404"/>
                  <a:gd name="T8" fmla="*/ 0 w 246"/>
                  <a:gd name="T9" fmla="*/ 0 h 404"/>
                  <a:gd name="T10" fmla="*/ 0 w 246"/>
                  <a:gd name="T11" fmla="*/ 0 h 404"/>
                  <a:gd name="T12" fmla="*/ 1 w 246"/>
                  <a:gd name="T13" fmla="*/ 0 h 404"/>
                  <a:gd name="T14" fmla="*/ 1 w 246"/>
                  <a:gd name="T15" fmla="*/ 0 h 404"/>
                  <a:gd name="T16" fmla="*/ 1 w 246"/>
                  <a:gd name="T17" fmla="*/ 0 h 404"/>
                  <a:gd name="T18" fmla="*/ 1 w 246"/>
                  <a:gd name="T19" fmla="*/ 0 h 404"/>
                  <a:gd name="T20" fmla="*/ 1 w 246"/>
                  <a:gd name="T21" fmla="*/ 0 h 404"/>
                  <a:gd name="T22" fmla="*/ 1 w 246"/>
                  <a:gd name="T23" fmla="*/ 0 h 404"/>
                  <a:gd name="T24" fmla="*/ 1 w 246"/>
                  <a:gd name="T25" fmla="*/ 0 h 404"/>
                  <a:gd name="T26" fmla="*/ 1 w 246"/>
                  <a:gd name="T27" fmla="*/ 0 h 404"/>
                  <a:gd name="T28" fmla="*/ 1 w 246"/>
                  <a:gd name="T29" fmla="*/ 0 h 404"/>
                  <a:gd name="T30" fmla="*/ 1 w 246"/>
                  <a:gd name="T31" fmla="*/ 0 h 404"/>
                  <a:gd name="T32" fmla="*/ 1 w 246"/>
                  <a:gd name="T33" fmla="*/ 0 h 404"/>
                  <a:gd name="T34" fmla="*/ 1 w 246"/>
                  <a:gd name="T35" fmla="*/ 0 h 404"/>
                  <a:gd name="T36" fmla="*/ 1 w 246"/>
                  <a:gd name="T37" fmla="*/ 0 h 404"/>
                  <a:gd name="T38" fmla="*/ 1 w 246"/>
                  <a:gd name="T39" fmla="*/ 0 h 404"/>
                  <a:gd name="T40" fmla="*/ 1 w 246"/>
                  <a:gd name="T41" fmla="*/ 0 h 404"/>
                  <a:gd name="T42" fmla="*/ 1 w 246"/>
                  <a:gd name="T43" fmla="*/ 0 h 404"/>
                  <a:gd name="T44" fmla="*/ 1 w 246"/>
                  <a:gd name="T45" fmla="*/ 0 h 404"/>
                  <a:gd name="T46" fmla="*/ 1 w 246"/>
                  <a:gd name="T47" fmla="*/ 0 h 404"/>
                  <a:gd name="T48" fmla="*/ 1 w 246"/>
                  <a:gd name="T49" fmla="*/ 0 h 404"/>
                  <a:gd name="T50" fmla="*/ 1 w 246"/>
                  <a:gd name="T51" fmla="*/ 0 h 404"/>
                  <a:gd name="T52" fmla="*/ 1 w 246"/>
                  <a:gd name="T53" fmla="*/ 0 h 404"/>
                  <a:gd name="T54" fmla="*/ 1 w 246"/>
                  <a:gd name="T55" fmla="*/ 0 h 404"/>
                  <a:gd name="T56" fmla="*/ 1 w 246"/>
                  <a:gd name="T57" fmla="*/ 0 h 404"/>
                  <a:gd name="T58" fmla="*/ 1 w 246"/>
                  <a:gd name="T59" fmla="*/ 0 h 404"/>
                  <a:gd name="T60" fmla="*/ 1 w 246"/>
                  <a:gd name="T61" fmla="*/ 0 h 404"/>
                  <a:gd name="T62" fmla="*/ 1 w 246"/>
                  <a:gd name="T63" fmla="*/ 0 h 404"/>
                  <a:gd name="T64" fmla="*/ 1 w 246"/>
                  <a:gd name="T65" fmla="*/ 0 h 404"/>
                  <a:gd name="T66" fmla="*/ 1 w 246"/>
                  <a:gd name="T67" fmla="*/ 0 h 404"/>
                  <a:gd name="T68" fmla="*/ 1 w 246"/>
                  <a:gd name="T69" fmla="*/ 0 h 404"/>
                  <a:gd name="T70" fmla="*/ 1 w 246"/>
                  <a:gd name="T71" fmla="*/ 0 h 404"/>
                  <a:gd name="T72" fmla="*/ 1 w 246"/>
                  <a:gd name="T73" fmla="*/ 0 h 404"/>
                  <a:gd name="T74" fmla="*/ 1 w 246"/>
                  <a:gd name="T75" fmla="*/ 0 h 404"/>
                  <a:gd name="T76" fmla="*/ 1 w 246"/>
                  <a:gd name="T77" fmla="*/ 0 h 404"/>
                  <a:gd name="T78" fmla="*/ 1 w 246"/>
                  <a:gd name="T79" fmla="*/ 0 h 404"/>
                  <a:gd name="T80" fmla="*/ 1 w 246"/>
                  <a:gd name="T81" fmla="*/ 0 h 404"/>
                  <a:gd name="T82" fmla="*/ 1 w 246"/>
                  <a:gd name="T83" fmla="*/ 0 h 404"/>
                  <a:gd name="T84" fmla="*/ 1 w 246"/>
                  <a:gd name="T85" fmla="*/ 0 h 404"/>
                  <a:gd name="T86" fmla="*/ 1 w 246"/>
                  <a:gd name="T87" fmla="*/ 0 h 404"/>
                  <a:gd name="T88" fmla="*/ 1 w 246"/>
                  <a:gd name="T89" fmla="*/ 0 h 404"/>
                  <a:gd name="T90" fmla="*/ 1 w 246"/>
                  <a:gd name="T91" fmla="*/ 0 h 404"/>
                  <a:gd name="T92" fmla="*/ 1 w 246"/>
                  <a:gd name="T93" fmla="*/ 0 h 404"/>
                  <a:gd name="T94" fmla="*/ 1 w 246"/>
                  <a:gd name="T95" fmla="*/ 0 h 404"/>
                  <a:gd name="T96" fmla="*/ 1 w 246"/>
                  <a:gd name="T97" fmla="*/ 0 h 404"/>
                  <a:gd name="T98" fmla="*/ 1 w 246"/>
                  <a:gd name="T99" fmla="*/ 0 h 404"/>
                  <a:gd name="T100" fmla="*/ 1 w 246"/>
                  <a:gd name="T101" fmla="*/ 0 h 404"/>
                  <a:gd name="T102" fmla="*/ 1 w 246"/>
                  <a:gd name="T103" fmla="*/ 0 h 404"/>
                  <a:gd name="T104" fmla="*/ 1 w 246"/>
                  <a:gd name="T105" fmla="*/ 0 h 404"/>
                  <a:gd name="T106" fmla="*/ 1 w 246"/>
                  <a:gd name="T107" fmla="*/ 0 h 404"/>
                  <a:gd name="T108" fmla="*/ 1 w 246"/>
                  <a:gd name="T109" fmla="*/ 0 h 404"/>
                  <a:gd name="T110" fmla="*/ 1 w 246"/>
                  <a:gd name="T111" fmla="*/ 0 h 404"/>
                  <a:gd name="T112" fmla="*/ 1 w 246"/>
                  <a:gd name="T113" fmla="*/ 0 h 404"/>
                  <a:gd name="T114" fmla="*/ 1 w 246"/>
                  <a:gd name="T115" fmla="*/ 0 h 40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6"/>
                  <a:gd name="T175" fmla="*/ 0 h 404"/>
                  <a:gd name="T176" fmla="*/ 246 w 246"/>
                  <a:gd name="T177" fmla="*/ 404 h 40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6" h="404">
                    <a:moveTo>
                      <a:pt x="5" y="0"/>
                    </a:moveTo>
                    <a:lnTo>
                      <a:pt x="4" y="4"/>
                    </a:lnTo>
                    <a:lnTo>
                      <a:pt x="3" y="13"/>
                    </a:lnTo>
                    <a:lnTo>
                      <a:pt x="2" y="29"/>
                    </a:lnTo>
                    <a:lnTo>
                      <a:pt x="0" y="49"/>
                    </a:lnTo>
                    <a:lnTo>
                      <a:pt x="0" y="73"/>
                    </a:lnTo>
                    <a:lnTo>
                      <a:pt x="2" y="101"/>
                    </a:lnTo>
                    <a:lnTo>
                      <a:pt x="5" y="132"/>
                    </a:lnTo>
                    <a:lnTo>
                      <a:pt x="12" y="164"/>
                    </a:lnTo>
                    <a:lnTo>
                      <a:pt x="22" y="197"/>
                    </a:lnTo>
                    <a:lnTo>
                      <a:pt x="36" y="231"/>
                    </a:lnTo>
                    <a:lnTo>
                      <a:pt x="56" y="264"/>
                    </a:lnTo>
                    <a:lnTo>
                      <a:pt x="80" y="298"/>
                    </a:lnTo>
                    <a:lnTo>
                      <a:pt x="111" y="329"/>
                    </a:lnTo>
                    <a:lnTo>
                      <a:pt x="149" y="356"/>
                    </a:lnTo>
                    <a:lnTo>
                      <a:pt x="193" y="382"/>
                    </a:lnTo>
                    <a:lnTo>
                      <a:pt x="246" y="404"/>
                    </a:lnTo>
                    <a:lnTo>
                      <a:pt x="246" y="400"/>
                    </a:lnTo>
                    <a:lnTo>
                      <a:pt x="246" y="390"/>
                    </a:lnTo>
                    <a:lnTo>
                      <a:pt x="246" y="374"/>
                    </a:lnTo>
                    <a:lnTo>
                      <a:pt x="246" y="353"/>
                    </a:lnTo>
                    <a:lnTo>
                      <a:pt x="244" y="328"/>
                    </a:lnTo>
                    <a:lnTo>
                      <a:pt x="241" y="299"/>
                    </a:lnTo>
                    <a:lnTo>
                      <a:pt x="235" y="268"/>
                    </a:lnTo>
                    <a:lnTo>
                      <a:pt x="229" y="235"/>
                    </a:lnTo>
                    <a:lnTo>
                      <a:pt x="219" y="203"/>
                    </a:lnTo>
                    <a:lnTo>
                      <a:pt x="207" y="170"/>
                    </a:lnTo>
                    <a:lnTo>
                      <a:pt x="191" y="139"/>
                    </a:lnTo>
                    <a:lnTo>
                      <a:pt x="170" y="109"/>
                    </a:lnTo>
                    <a:lnTo>
                      <a:pt x="146" y="82"/>
                    </a:lnTo>
                    <a:lnTo>
                      <a:pt x="117" y="59"/>
                    </a:lnTo>
                    <a:lnTo>
                      <a:pt x="83" y="41"/>
                    </a:lnTo>
                    <a:lnTo>
                      <a:pt x="44" y="28"/>
                    </a:lnTo>
                    <a:lnTo>
                      <a:pt x="52" y="31"/>
                    </a:lnTo>
                    <a:lnTo>
                      <a:pt x="72" y="44"/>
                    </a:lnTo>
                    <a:lnTo>
                      <a:pt x="101" y="66"/>
                    </a:lnTo>
                    <a:lnTo>
                      <a:pt x="134" y="97"/>
                    </a:lnTo>
                    <a:lnTo>
                      <a:pt x="166" y="140"/>
                    </a:lnTo>
                    <a:lnTo>
                      <a:pt x="194" y="195"/>
                    </a:lnTo>
                    <a:lnTo>
                      <a:pt x="212" y="262"/>
                    </a:lnTo>
                    <a:lnTo>
                      <a:pt x="218" y="344"/>
                    </a:lnTo>
                    <a:lnTo>
                      <a:pt x="216" y="356"/>
                    </a:lnTo>
                    <a:lnTo>
                      <a:pt x="208" y="362"/>
                    </a:lnTo>
                    <a:lnTo>
                      <a:pt x="197" y="362"/>
                    </a:lnTo>
                    <a:lnTo>
                      <a:pt x="184" y="355"/>
                    </a:lnTo>
                    <a:lnTo>
                      <a:pt x="167" y="344"/>
                    </a:lnTo>
                    <a:lnTo>
                      <a:pt x="149" y="328"/>
                    </a:lnTo>
                    <a:lnTo>
                      <a:pt x="129" y="307"/>
                    </a:lnTo>
                    <a:lnTo>
                      <a:pt x="110" y="281"/>
                    </a:lnTo>
                    <a:lnTo>
                      <a:pt x="91" y="254"/>
                    </a:lnTo>
                    <a:lnTo>
                      <a:pt x="72" y="224"/>
                    </a:lnTo>
                    <a:lnTo>
                      <a:pt x="56" y="192"/>
                    </a:lnTo>
                    <a:lnTo>
                      <a:pt x="41" y="157"/>
                    </a:lnTo>
                    <a:lnTo>
                      <a:pt x="28" y="122"/>
                    </a:lnTo>
                    <a:lnTo>
                      <a:pt x="20" y="87"/>
                    </a:lnTo>
                    <a:lnTo>
                      <a:pt x="15" y="52"/>
                    </a:lnTo>
                    <a:lnTo>
                      <a:pt x="15" y="18"/>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22" name="Freeform 485"/>
              <p:cNvSpPr>
                <a:spLocks/>
              </p:cNvSpPr>
              <p:nvPr/>
            </p:nvSpPr>
            <p:spPr bwMode="auto">
              <a:xfrm>
                <a:off x="4656" y="3073"/>
                <a:ext cx="155" cy="113"/>
              </a:xfrm>
              <a:custGeom>
                <a:avLst/>
                <a:gdLst>
                  <a:gd name="T0" fmla="*/ 1 w 309"/>
                  <a:gd name="T1" fmla="*/ 1 h 226"/>
                  <a:gd name="T2" fmla="*/ 1 w 309"/>
                  <a:gd name="T3" fmla="*/ 1 h 226"/>
                  <a:gd name="T4" fmla="*/ 1 w 309"/>
                  <a:gd name="T5" fmla="*/ 1 h 226"/>
                  <a:gd name="T6" fmla="*/ 1 w 309"/>
                  <a:gd name="T7" fmla="*/ 1 h 226"/>
                  <a:gd name="T8" fmla="*/ 1 w 309"/>
                  <a:gd name="T9" fmla="*/ 1 h 226"/>
                  <a:gd name="T10" fmla="*/ 1 w 309"/>
                  <a:gd name="T11" fmla="*/ 1 h 226"/>
                  <a:gd name="T12" fmla="*/ 1 w 309"/>
                  <a:gd name="T13" fmla="*/ 1 h 226"/>
                  <a:gd name="T14" fmla="*/ 1 w 309"/>
                  <a:gd name="T15" fmla="*/ 1 h 226"/>
                  <a:gd name="T16" fmla="*/ 1 w 309"/>
                  <a:gd name="T17" fmla="*/ 1 h 226"/>
                  <a:gd name="T18" fmla="*/ 1 w 309"/>
                  <a:gd name="T19" fmla="*/ 1 h 226"/>
                  <a:gd name="T20" fmla="*/ 1 w 309"/>
                  <a:gd name="T21" fmla="*/ 1 h 226"/>
                  <a:gd name="T22" fmla="*/ 1 w 309"/>
                  <a:gd name="T23" fmla="*/ 1 h 226"/>
                  <a:gd name="T24" fmla="*/ 1 w 309"/>
                  <a:gd name="T25" fmla="*/ 1 h 226"/>
                  <a:gd name="T26" fmla="*/ 1 w 309"/>
                  <a:gd name="T27" fmla="*/ 1 h 226"/>
                  <a:gd name="T28" fmla="*/ 1 w 309"/>
                  <a:gd name="T29" fmla="*/ 1 h 226"/>
                  <a:gd name="T30" fmla="*/ 1 w 309"/>
                  <a:gd name="T31" fmla="*/ 1 h 226"/>
                  <a:gd name="T32" fmla="*/ 1 w 309"/>
                  <a:gd name="T33" fmla="*/ 1 h 226"/>
                  <a:gd name="T34" fmla="*/ 1 w 309"/>
                  <a:gd name="T35" fmla="*/ 0 h 226"/>
                  <a:gd name="T36" fmla="*/ 1 w 309"/>
                  <a:gd name="T37" fmla="*/ 1 h 226"/>
                  <a:gd name="T38" fmla="*/ 1 w 309"/>
                  <a:gd name="T39" fmla="*/ 1 h 226"/>
                  <a:gd name="T40" fmla="*/ 0 w 309"/>
                  <a:gd name="T41" fmla="*/ 1 h 226"/>
                  <a:gd name="T42" fmla="*/ 1 w 309"/>
                  <a:gd name="T43" fmla="*/ 1 h 226"/>
                  <a:gd name="T44" fmla="*/ 1 w 309"/>
                  <a:gd name="T45" fmla="*/ 1 h 226"/>
                  <a:gd name="T46" fmla="*/ 1 w 309"/>
                  <a:gd name="T47" fmla="*/ 1 h 226"/>
                  <a:gd name="T48" fmla="*/ 1 w 309"/>
                  <a:gd name="T49" fmla="*/ 1 h 226"/>
                  <a:gd name="T50" fmla="*/ 1 w 309"/>
                  <a:gd name="T51" fmla="*/ 1 h 226"/>
                  <a:gd name="T52" fmla="*/ 1 w 309"/>
                  <a:gd name="T53" fmla="*/ 1 h 226"/>
                  <a:gd name="T54" fmla="*/ 1 w 309"/>
                  <a:gd name="T55" fmla="*/ 1 h 226"/>
                  <a:gd name="T56" fmla="*/ 1 w 309"/>
                  <a:gd name="T57" fmla="*/ 1 h 226"/>
                  <a:gd name="T58" fmla="*/ 1 w 309"/>
                  <a:gd name="T59" fmla="*/ 1 h 226"/>
                  <a:gd name="T60" fmla="*/ 1 w 309"/>
                  <a:gd name="T61" fmla="*/ 1 h 226"/>
                  <a:gd name="T62" fmla="*/ 1 w 309"/>
                  <a:gd name="T63" fmla="*/ 1 h 226"/>
                  <a:gd name="T64" fmla="*/ 1 w 309"/>
                  <a:gd name="T65" fmla="*/ 1 h 226"/>
                  <a:gd name="T66" fmla="*/ 1 w 309"/>
                  <a:gd name="T67" fmla="*/ 1 h 226"/>
                  <a:gd name="T68" fmla="*/ 1 w 309"/>
                  <a:gd name="T69" fmla="*/ 1 h 226"/>
                  <a:gd name="T70" fmla="*/ 1 w 309"/>
                  <a:gd name="T71" fmla="*/ 1 h 226"/>
                  <a:gd name="T72" fmla="*/ 1 w 309"/>
                  <a:gd name="T73" fmla="*/ 1 h 226"/>
                  <a:gd name="T74" fmla="*/ 1 w 309"/>
                  <a:gd name="T75" fmla="*/ 1 h 226"/>
                  <a:gd name="T76" fmla="*/ 1 w 309"/>
                  <a:gd name="T77" fmla="*/ 1 h 226"/>
                  <a:gd name="T78" fmla="*/ 1 w 309"/>
                  <a:gd name="T79" fmla="*/ 1 h 226"/>
                  <a:gd name="T80" fmla="*/ 1 w 309"/>
                  <a:gd name="T81" fmla="*/ 1 h 226"/>
                  <a:gd name="T82" fmla="*/ 1 w 309"/>
                  <a:gd name="T83" fmla="*/ 1 h 226"/>
                  <a:gd name="T84" fmla="*/ 1 w 309"/>
                  <a:gd name="T85" fmla="*/ 1 h 226"/>
                  <a:gd name="T86" fmla="*/ 1 w 309"/>
                  <a:gd name="T87" fmla="*/ 1 h 226"/>
                  <a:gd name="T88" fmla="*/ 1 w 309"/>
                  <a:gd name="T89" fmla="*/ 1 h 226"/>
                  <a:gd name="T90" fmla="*/ 1 w 309"/>
                  <a:gd name="T91" fmla="*/ 1 h 226"/>
                  <a:gd name="T92" fmla="*/ 1 w 309"/>
                  <a:gd name="T93" fmla="*/ 1 h 226"/>
                  <a:gd name="T94" fmla="*/ 1 w 309"/>
                  <a:gd name="T95" fmla="*/ 1 h 226"/>
                  <a:gd name="T96" fmla="*/ 1 w 309"/>
                  <a:gd name="T97" fmla="*/ 1 h 226"/>
                  <a:gd name="T98" fmla="*/ 1 w 309"/>
                  <a:gd name="T99" fmla="*/ 1 h 226"/>
                  <a:gd name="T100" fmla="*/ 1 w 309"/>
                  <a:gd name="T101" fmla="*/ 1 h 22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09"/>
                  <a:gd name="T154" fmla="*/ 0 h 226"/>
                  <a:gd name="T155" fmla="*/ 309 w 309"/>
                  <a:gd name="T156" fmla="*/ 226 h 22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09" h="226">
                    <a:moveTo>
                      <a:pt x="60" y="182"/>
                    </a:moveTo>
                    <a:lnTo>
                      <a:pt x="81" y="110"/>
                    </a:lnTo>
                    <a:lnTo>
                      <a:pt x="309" y="226"/>
                    </a:lnTo>
                    <a:lnTo>
                      <a:pt x="306" y="223"/>
                    </a:lnTo>
                    <a:lnTo>
                      <a:pt x="297" y="215"/>
                    </a:lnTo>
                    <a:lnTo>
                      <a:pt x="285" y="203"/>
                    </a:lnTo>
                    <a:lnTo>
                      <a:pt x="268" y="186"/>
                    </a:lnTo>
                    <a:lnTo>
                      <a:pt x="249" y="168"/>
                    </a:lnTo>
                    <a:lnTo>
                      <a:pt x="226" y="147"/>
                    </a:lnTo>
                    <a:lnTo>
                      <a:pt x="202" y="127"/>
                    </a:lnTo>
                    <a:lnTo>
                      <a:pt x="176" y="103"/>
                    </a:lnTo>
                    <a:lnTo>
                      <a:pt x="151" y="82"/>
                    </a:lnTo>
                    <a:lnTo>
                      <a:pt x="124" y="61"/>
                    </a:lnTo>
                    <a:lnTo>
                      <a:pt x="100" y="41"/>
                    </a:lnTo>
                    <a:lnTo>
                      <a:pt x="77" y="25"/>
                    </a:lnTo>
                    <a:lnTo>
                      <a:pt x="56" y="12"/>
                    </a:lnTo>
                    <a:lnTo>
                      <a:pt x="38" y="3"/>
                    </a:lnTo>
                    <a:lnTo>
                      <a:pt x="24" y="0"/>
                    </a:lnTo>
                    <a:lnTo>
                      <a:pt x="14" y="1"/>
                    </a:lnTo>
                    <a:lnTo>
                      <a:pt x="3" y="15"/>
                    </a:lnTo>
                    <a:lnTo>
                      <a:pt x="0" y="37"/>
                    </a:lnTo>
                    <a:lnTo>
                      <a:pt x="1" y="62"/>
                    </a:lnTo>
                    <a:lnTo>
                      <a:pt x="6" y="90"/>
                    </a:lnTo>
                    <a:lnTo>
                      <a:pt x="13" y="117"/>
                    </a:lnTo>
                    <a:lnTo>
                      <a:pt x="20" y="139"/>
                    </a:lnTo>
                    <a:lnTo>
                      <a:pt x="25" y="155"/>
                    </a:lnTo>
                    <a:lnTo>
                      <a:pt x="28" y="161"/>
                    </a:lnTo>
                    <a:lnTo>
                      <a:pt x="26" y="144"/>
                    </a:lnTo>
                    <a:lnTo>
                      <a:pt x="26" y="107"/>
                    </a:lnTo>
                    <a:lnTo>
                      <a:pt x="31" y="68"/>
                    </a:lnTo>
                    <a:lnTo>
                      <a:pt x="44" y="48"/>
                    </a:lnTo>
                    <a:lnTo>
                      <a:pt x="58" y="50"/>
                    </a:lnTo>
                    <a:lnTo>
                      <a:pt x="78" y="61"/>
                    </a:lnTo>
                    <a:lnTo>
                      <a:pt x="105" y="76"/>
                    </a:lnTo>
                    <a:lnTo>
                      <a:pt x="132" y="94"/>
                    </a:lnTo>
                    <a:lnTo>
                      <a:pt x="159" y="113"/>
                    </a:lnTo>
                    <a:lnTo>
                      <a:pt x="181" y="129"/>
                    </a:lnTo>
                    <a:lnTo>
                      <a:pt x="197" y="140"/>
                    </a:lnTo>
                    <a:lnTo>
                      <a:pt x="203" y="145"/>
                    </a:lnTo>
                    <a:lnTo>
                      <a:pt x="197" y="141"/>
                    </a:lnTo>
                    <a:lnTo>
                      <a:pt x="182" y="132"/>
                    </a:lnTo>
                    <a:lnTo>
                      <a:pt x="161" y="120"/>
                    </a:lnTo>
                    <a:lnTo>
                      <a:pt x="136" y="106"/>
                    </a:lnTo>
                    <a:lnTo>
                      <a:pt x="109" y="94"/>
                    </a:lnTo>
                    <a:lnTo>
                      <a:pt x="85" y="85"/>
                    </a:lnTo>
                    <a:lnTo>
                      <a:pt x="66" y="83"/>
                    </a:lnTo>
                    <a:lnTo>
                      <a:pt x="54" y="88"/>
                    </a:lnTo>
                    <a:lnTo>
                      <a:pt x="47" y="115"/>
                    </a:lnTo>
                    <a:lnTo>
                      <a:pt x="51" y="145"/>
                    </a:lnTo>
                    <a:lnTo>
                      <a:pt x="56" y="171"/>
                    </a:lnTo>
                    <a:lnTo>
                      <a:pt x="60" y="1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23" name="Freeform 486"/>
              <p:cNvSpPr>
                <a:spLocks/>
              </p:cNvSpPr>
              <p:nvPr/>
            </p:nvSpPr>
            <p:spPr bwMode="auto">
              <a:xfrm>
                <a:off x="4584" y="3118"/>
                <a:ext cx="75" cy="157"/>
              </a:xfrm>
              <a:custGeom>
                <a:avLst/>
                <a:gdLst>
                  <a:gd name="T0" fmla="*/ 1 w 149"/>
                  <a:gd name="T1" fmla="*/ 0 h 315"/>
                  <a:gd name="T2" fmla="*/ 1 w 149"/>
                  <a:gd name="T3" fmla="*/ 0 h 315"/>
                  <a:gd name="T4" fmla="*/ 1 w 149"/>
                  <a:gd name="T5" fmla="*/ 0 h 315"/>
                  <a:gd name="T6" fmla="*/ 1 w 149"/>
                  <a:gd name="T7" fmla="*/ 0 h 315"/>
                  <a:gd name="T8" fmla="*/ 1 w 149"/>
                  <a:gd name="T9" fmla="*/ 0 h 315"/>
                  <a:gd name="T10" fmla="*/ 1 w 149"/>
                  <a:gd name="T11" fmla="*/ 0 h 315"/>
                  <a:gd name="T12" fmla="*/ 1 w 149"/>
                  <a:gd name="T13" fmla="*/ 0 h 315"/>
                  <a:gd name="T14" fmla="*/ 1 w 149"/>
                  <a:gd name="T15" fmla="*/ 0 h 315"/>
                  <a:gd name="T16" fmla="*/ 1 w 149"/>
                  <a:gd name="T17" fmla="*/ 0 h 315"/>
                  <a:gd name="T18" fmla="*/ 1 w 149"/>
                  <a:gd name="T19" fmla="*/ 0 h 315"/>
                  <a:gd name="T20" fmla="*/ 1 w 149"/>
                  <a:gd name="T21" fmla="*/ 0 h 315"/>
                  <a:gd name="T22" fmla="*/ 0 w 149"/>
                  <a:gd name="T23" fmla="*/ 0 h 315"/>
                  <a:gd name="T24" fmla="*/ 1 w 149"/>
                  <a:gd name="T25" fmla="*/ 0 h 315"/>
                  <a:gd name="T26" fmla="*/ 1 w 149"/>
                  <a:gd name="T27" fmla="*/ 0 h 315"/>
                  <a:gd name="T28" fmla="*/ 1 w 149"/>
                  <a:gd name="T29" fmla="*/ 0 h 315"/>
                  <a:gd name="T30" fmla="*/ 1 w 149"/>
                  <a:gd name="T31" fmla="*/ 0 h 315"/>
                  <a:gd name="T32" fmla="*/ 1 w 149"/>
                  <a:gd name="T33" fmla="*/ 0 h 315"/>
                  <a:gd name="T34" fmla="*/ 1 w 149"/>
                  <a:gd name="T35" fmla="*/ 0 h 315"/>
                  <a:gd name="T36" fmla="*/ 1 w 149"/>
                  <a:gd name="T37" fmla="*/ 0 h 315"/>
                  <a:gd name="T38" fmla="*/ 1 w 149"/>
                  <a:gd name="T39" fmla="*/ 0 h 315"/>
                  <a:gd name="T40" fmla="*/ 1 w 149"/>
                  <a:gd name="T41" fmla="*/ 0 h 315"/>
                  <a:gd name="T42" fmla="*/ 1 w 149"/>
                  <a:gd name="T43" fmla="*/ 0 h 315"/>
                  <a:gd name="T44" fmla="*/ 1 w 149"/>
                  <a:gd name="T45" fmla="*/ 0 h 315"/>
                  <a:gd name="T46" fmla="*/ 1 w 149"/>
                  <a:gd name="T47" fmla="*/ 0 h 315"/>
                  <a:gd name="T48" fmla="*/ 1 w 149"/>
                  <a:gd name="T49" fmla="*/ 0 h 315"/>
                  <a:gd name="T50" fmla="*/ 1 w 149"/>
                  <a:gd name="T51" fmla="*/ 0 h 315"/>
                  <a:gd name="T52" fmla="*/ 1 w 149"/>
                  <a:gd name="T53" fmla="*/ 0 h 315"/>
                  <a:gd name="T54" fmla="*/ 1 w 149"/>
                  <a:gd name="T55" fmla="*/ 0 h 315"/>
                  <a:gd name="T56" fmla="*/ 1 w 149"/>
                  <a:gd name="T57" fmla="*/ 0 h 315"/>
                  <a:gd name="T58" fmla="*/ 1 w 149"/>
                  <a:gd name="T59" fmla="*/ 0 h 315"/>
                  <a:gd name="T60" fmla="*/ 1 w 149"/>
                  <a:gd name="T61" fmla="*/ 0 h 315"/>
                  <a:gd name="T62" fmla="*/ 1 w 149"/>
                  <a:gd name="T63" fmla="*/ 0 h 315"/>
                  <a:gd name="T64" fmla="*/ 1 w 149"/>
                  <a:gd name="T65" fmla="*/ 0 h 315"/>
                  <a:gd name="T66" fmla="*/ 1 w 149"/>
                  <a:gd name="T67" fmla="*/ 0 h 315"/>
                  <a:gd name="T68" fmla="*/ 1 w 149"/>
                  <a:gd name="T69" fmla="*/ 0 h 315"/>
                  <a:gd name="T70" fmla="*/ 1 w 149"/>
                  <a:gd name="T71" fmla="*/ 0 h 315"/>
                  <a:gd name="T72" fmla="*/ 1 w 149"/>
                  <a:gd name="T73" fmla="*/ 0 h 315"/>
                  <a:gd name="T74" fmla="*/ 1 w 149"/>
                  <a:gd name="T75" fmla="*/ 0 h 315"/>
                  <a:gd name="T76" fmla="*/ 1 w 149"/>
                  <a:gd name="T77" fmla="*/ 0 h 315"/>
                  <a:gd name="T78" fmla="*/ 1 w 149"/>
                  <a:gd name="T79" fmla="*/ 0 h 315"/>
                  <a:gd name="T80" fmla="*/ 1 w 149"/>
                  <a:gd name="T81" fmla="*/ 0 h 315"/>
                  <a:gd name="T82" fmla="*/ 1 w 149"/>
                  <a:gd name="T83" fmla="*/ 0 h 315"/>
                  <a:gd name="T84" fmla="*/ 1 w 149"/>
                  <a:gd name="T85" fmla="*/ 0 h 315"/>
                  <a:gd name="T86" fmla="*/ 1 w 149"/>
                  <a:gd name="T87" fmla="*/ 0 h 315"/>
                  <a:gd name="T88" fmla="*/ 1 w 149"/>
                  <a:gd name="T89" fmla="*/ 0 h 31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9"/>
                  <a:gd name="T136" fmla="*/ 0 h 315"/>
                  <a:gd name="T137" fmla="*/ 149 w 149"/>
                  <a:gd name="T138" fmla="*/ 315 h 31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9" h="315">
                    <a:moveTo>
                      <a:pt x="142" y="81"/>
                    </a:moveTo>
                    <a:lnTo>
                      <a:pt x="138" y="77"/>
                    </a:lnTo>
                    <a:lnTo>
                      <a:pt x="128" y="64"/>
                    </a:lnTo>
                    <a:lnTo>
                      <a:pt x="114" y="47"/>
                    </a:lnTo>
                    <a:lnTo>
                      <a:pt x="96" y="28"/>
                    </a:lnTo>
                    <a:lnTo>
                      <a:pt x="77" y="12"/>
                    </a:lnTo>
                    <a:lnTo>
                      <a:pt x="58" y="2"/>
                    </a:lnTo>
                    <a:lnTo>
                      <a:pt x="40" y="0"/>
                    </a:lnTo>
                    <a:lnTo>
                      <a:pt x="25" y="12"/>
                    </a:lnTo>
                    <a:lnTo>
                      <a:pt x="8" y="80"/>
                    </a:lnTo>
                    <a:lnTo>
                      <a:pt x="1" y="181"/>
                    </a:lnTo>
                    <a:lnTo>
                      <a:pt x="0" y="275"/>
                    </a:lnTo>
                    <a:lnTo>
                      <a:pt x="1" y="315"/>
                    </a:lnTo>
                    <a:lnTo>
                      <a:pt x="2" y="306"/>
                    </a:lnTo>
                    <a:lnTo>
                      <a:pt x="6" y="283"/>
                    </a:lnTo>
                    <a:lnTo>
                      <a:pt x="10" y="248"/>
                    </a:lnTo>
                    <a:lnTo>
                      <a:pt x="17" y="209"/>
                    </a:lnTo>
                    <a:lnTo>
                      <a:pt x="26" y="170"/>
                    </a:lnTo>
                    <a:lnTo>
                      <a:pt x="37" y="134"/>
                    </a:lnTo>
                    <a:lnTo>
                      <a:pt x="48" y="109"/>
                    </a:lnTo>
                    <a:lnTo>
                      <a:pt x="62" y="96"/>
                    </a:lnTo>
                    <a:lnTo>
                      <a:pt x="77" y="94"/>
                    </a:lnTo>
                    <a:lnTo>
                      <a:pt x="92" y="95"/>
                    </a:lnTo>
                    <a:lnTo>
                      <a:pt x="106" y="97"/>
                    </a:lnTo>
                    <a:lnTo>
                      <a:pt x="120" y="102"/>
                    </a:lnTo>
                    <a:lnTo>
                      <a:pt x="131" y="106"/>
                    </a:lnTo>
                    <a:lnTo>
                      <a:pt x="141" y="110"/>
                    </a:lnTo>
                    <a:lnTo>
                      <a:pt x="146" y="113"/>
                    </a:lnTo>
                    <a:lnTo>
                      <a:pt x="149" y="115"/>
                    </a:lnTo>
                    <a:lnTo>
                      <a:pt x="145" y="111"/>
                    </a:lnTo>
                    <a:lnTo>
                      <a:pt x="134" y="103"/>
                    </a:lnTo>
                    <a:lnTo>
                      <a:pt x="119" y="92"/>
                    </a:lnTo>
                    <a:lnTo>
                      <a:pt x="99" y="80"/>
                    </a:lnTo>
                    <a:lnTo>
                      <a:pt x="79" y="71"/>
                    </a:lnTo>
                    <a:lnTo>
                      <a:pt x="61" y="66"/>
                    </a:lnTo>
                    <a:lnTo>
                      <a:pt x="44" y="68"/>
                    </a:lnTo>
                    <a:lnTo>
                      <a:pt x="32" y="81"/>
                    </a:lnTo>
                    <a:lnTo>
                      <a:pt x="32" y="78"/>
                    </a:lnTo>
                    <a:lnTo>
                      <a:pt x="32" y="68"/>
                    </a:lnTo>
                    <a:lnTo>
                      <a:pt x="35" y="57"/>
                    </a:lnTo>
                    <a:lnTo>
                      <a:pt x="40" y="47"/>
                    </a:lnTo>
                    <a:lnTo>
                      <a:pt x="53" y="40"/>
                    </a:lnTo>
                    <a:lnTo>
                      <a:pt x="73" y="42"/>
                    </a:lnTo>
                    <a:lnTo>
                      <a:pt x="101" y="55"/>
                    </a:lnTo>
                    <a:lnTo>
                      <a:pt x="142" y="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24" name="Freeform 487"/>
              <p:cNvSpPr>
                <a:spLocks/>
              </p:cNvSpPr>
              <p:nvPr/>
            </p:nvSpPr>
            <p:spPr bwMode="auto">
              <a:xfrm>
                <a:off x="4623" y="2996"/>
                <a:ext cx="39" cy="165"/>
              </a:xfrm>
              <a:custGeom>
                <a:avLst/>
                <a:gdLst>
                  <a:gd name="T0" fmla="*/ 1 w 78"/>
                  <a:gd name="T1" fmla="*/ 0 h 331"/>
                  <a:gd name="T2" fmla="*/ 1 w 78"/>
                  <a:gd name="T3" fmla="*/ 0 h 331"/>
                  <a:gd name="T4" fmla="*/ 1 w 78"/>
                  <a:gd name="T5" fmla="*/ 0 h 331"/>
                  <a:gd name="T6" fmla="*/ 1 w 78"/>
                  <a:gd name="T7" fmla="*/ 0 h 331"/>
                  <a:gd name="T8" fmla="*/ 1 w 78"/>
                  <a:gd name="T9" fmla="*/ 0 h 331"/>
                  <a:gd name="T10" fmla="*/ 1 w 78"/>
                  <a:gd name="T11" fmla="*/ 0 h 331"/>
                  <a:gd name="T12" fmla="*/ 1 w 78"/>
                  <a:gd name="T13" fmla="*/ 0 h 331"/>
                  <a:gd name="T14" fmla="*/ 0 w 78"/>
                  <a:gd name="T15" fmla="*/ 0 h 331"/>
                  <a:gd name="T16" fmla="*/ 1 w 78"/>
                  <a:gd name="T17" fmla="*/ 0 h 331"/>
                  <a:gd name="T18" fmla="*/ 1 w 78"/>
                  <a:gd name="T19" fmla="*/ 0 h 331"/>
                  <a:gd name="T20" fmla="*/ 1 w 78"/>
                  <a:gd name="T21" fmla="*/ 0 h 331"/>
                  <a:gd name="T22" fmla="*/ 1 w 78"/>
                  <a:gd name="T23" fmla="*/ 0 h 331"/>
                  <a:gd name="T24" fmla="*/ 1 w 78"/>
                  <a:gd name="T25" fmla="*/ 0 h 331"/>
                  <a:gd name="T26" fmla="*/ 1 w 78"/>
                  <a:gd name="T27" fmla="*/ 0 h 331"/>
                  <a:gd name="T28" fmla="*/ 1 w 78"/>
                  <a:gd name="T29" fmla="*/ 0 h 331"/>
                  <a:gd name="T30" fmla="*/ 1 w 78"/>
                  <a:gd name="T31" fmla="*/ 0 h 331"/>
                  <a:gd name="T32" fmla="*/ 1 w 78"/>
                  <a:gd name="T33" fmla="*/ 0 h 331"/>
                  <a:gd name="T34" fmla="*/ 1 w 78"/>
                  <a:gd name="T35" fmla="*/ 0 h 331"/>
                  <a:gd name="T36" fmla="*/ 1 w 78"/>
                  <a:gd name="T37" fmla="*/ 0 h 331"/>
                  <a:gd name="T38" fmla="*/ 1 w 78"/>
                  <a:gd name="T39" fmla="*/ 0 h 33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78"/>
                  <a:gd name="T61" fmla="*/ 0 h 331"/>
                  <a:gd name="T62" fmla="*/ 78 w 78"/>
                  <a:gd name="T63" fmla="*/ 331 h 33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78" h="331">
                    <a:moveTo>
                      <a:pt x="52" y="288"/>
                    </a:moveTo>
                    <a:lnTo>
                      <a:pt x="50" y="277"/>
                    </a:lnTo>
                    <a:lnTo>
                      <a:pt x="41" y="248"/>
                    </a:lnTo>
                    <a:lnTo>
                      <a:pt x="32" y="205"/>
                    </a:lnTo>
                    <a:lnTo>
                      <a:pt x="22" y="156"/>
                    </a:lnTo>
                    <a:lnTo>
                      <a:pt x="12" y="105"/>
                    </a:lnTo>
                    <a:lnTo>
                      <a:pt x="3" y="58"/>
                    </a:lnTo>
                    <a:lnTo>
                      <a:pt x="0" y="21"/>
                    </a:lnTo>
                    <a:lnTo>
                      <a:pt x="2" y="0"/>
                    </a:lnTo>
                    <a:lnTo>
                      <a:pt x="5" y="6"/>
                    </a:lnTo>
                    <a:lnTo>
                      <a:pt x="10" y="21"/>
                    </a:lnTo>
                    <a:lnTo>
                      <a:pt x="20" y="43"/>
                    </a:lnTo>
                    <a:lnTo>
                      <a:pt x="30" y="71"/>
                    </a:lnTo>
                    <a:lnTo>
                      <a:pt x="40" y="102"/>
                    </a:lnTo>
                    <a:lnTo>
                      <a:pt x="52" y="133"/>
                    </a:lnTo>
                    <a:lnTo>
                      <a:pt x="60" y="162"/>
                    </a:lnTo>
                    <a:lnTo>
                      <a:pt x="67" y="188"/>
                    </a:lnTo>
                    <a:lnTo>
                      <a:pt x="38" y="122"/>
                    </a:lnTo>
                    <a:lnTo>
                      <a:pt x="78" y="331"/>
                    </a:lnTo>
                    <a:lnTo>
                      <a:pt x="52" y="2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25" name="Freeform 488"/>
              <p:cNvSpPr>
                <a:spLocks/>
              </p:cNvSpPr>
              <p:nvPr/>
            </p:nvSpPr>
            <p:spPr bwMode="auto">
              <a:xfrm>
                <a:off x="4689" y="3205"/>
                <a:ext cx="10" cy="12"/>
              </a:xfrm>
              <a:custGeom>
                <a:avLst/>
                <a:gdLst>
                  <a:gd name="T0" fmla="*/ 0 w 18"/>
                  <a:gd name="T1" fmla="*/ 1 h 23"/>
                  <a:gd name="T2" fmla="*/ 1 w 18"/>
                  <a:gd name="T3" fmla="*/ 1 h 23"/>
                  <a:gd name="T4" fmla="*/ 1 w 18"/>
                  <a:gd name="T5" fmla="*/ 1 h 23"/>
                  <a:gd name="T6" fmla="*/ 1 w 18"/>
                  <a:gd name="T7" fmla="*/ 0 h 23"/>
                  <a:gd name="T8" fmla="*/ 0 w 18"/>
                  <a:gd name="T9" fmla="*/ 1 h 23"/>
                  <a:gd name="T10" fmla="*/ 0 60000 65536"/>
                  <a:gd name="T11" fmla="*/ 0 60000 65536"/>
                  <a:gd name="T12" fmla="*/ 0 60000 65536"/>
                  <a:gd name="T13" fmla="*/ 0 60000 65536"/>
                  <a:gd name="T14" fmla="*/ 0 60000 65536"/>
                  <a:gd name="T15" fmla="*/ 0 w 18"/>
                  <a:gd name="T16" fmla="*/ 0 h 23"/>
                  <a:gd name="T17" fmla="*/ 18 w 18"/>
                  <a:gd name="T18" fmla="*/ 23 h 23"/>
                </a:gdLst>
                <a:ahLst/>
                <a:cxnLst>
                  <a:cxn ang="T10">
                    <a:pos x="T0" y="T1"/>
                  </a:cxn>
                  <a:cxn ang="T11">
                    <a:pos x="T2" y="T3"/>
                  </a:cxn>
                  <a:cxn ang="T12">
                    <a:pos x="T4" y="T5"/>
                  </a:cxn>
                  <a:cxn ang="T13">
                    <a:pos x="T6" y="T7"/>
                  </a:cxn>
                  <a:cxn ang="T14">
                    <a:pos x="T8" y="T9"/>
                  </a:cxn>
                </a:cxnLst>
                <a:rect l="T15" t="T16" r="T17" b="T18"/>
                <a:pathLst>
                  <a:path w="18" h="23">
                    <a:moveTo>
                      <a:pt x="0" y="4"/>
                    </a:moveTo>
                    <a:lnTo>
                      <a:pt x="8" y="23"/>
                    </a:lnTo>
                    <a:lnTo>
                      <a:pt x="18" y="16"/>
                    </a:lnTo>
                    <a:lnTo>
                      <a:pt x="13"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26" name="Freeform 489"/>
              <p:cNvSpPr>
                <a:spLocks/>
              </p:cNvSpPr>
              <p:nvPr/>
            </p:nvSpPr>
            <p:spPr bwMode="auto">
              <a:xfrm>
                <a:off x="4705" y="3194"/>
                <a:ext cx="10" cy="11"/>
              </a:xfrm>
              <a:custGeom>
                <a:avLst/>
                <a:gdLst>
                  <a:gd name="T0" fmla="*/ 0 w 20"/>
                  <a:gd name="T1" fmla="*/ 0 h 23"/>
                  <a:gd name="T2" fmla="*/ 1 w 20"/>
                  <a:gd name="T3" fmla="*/ 0 h 23"/>
                  <a:gd name="T4" fmla="*/ 1 w 20"/>
                  <a:gd name="T5" fmla="*/ 0 h 23"/>
                  <a:gd name="T6" fmla="*/ 1 w 20"/>
                  <a:gd name="T7" fmla="*/ 0 h 23"/>
                  <a:gd name="T8" fmla="*/ 0 w 20"/>
                  <a:gd name="T9" fmla="*/ 0 h 23"/>
                  <a:gd name="T10" fmla="*/ 0 60000 65536"/>
                  <a:gd name="T11" fmla="*/ 0 60000 65536"/>
                  <a:gd name="T12" fmla="*/ 0 60000 65536"/>
                  <a:gd name="T13" fmla="*/ 0 60000 65536"/>
                  <a:gd name="T14" fmla="*/ 0 60000 65536"/>
                  <a:gd name="T15" fmla="*/ 0 w 20"/>
                  <a:gd name="T16" fmla="*/ 0 h 23"/>
                  <a:gd name="T17" fmla="*/ 20 w 20"/>
                  <a:gd name="T18" fmla="*/ 23 h 23"/>
                </a:gdLst>
                <a:ahLst/>
                <a:cxnLst>
                  <a:cxn ang="T10">
                    <a:pos x="T0" y="T1"/>
                  </a:cxn>
                  <a:cxn ang="T11">
                    <a:pos x="T2" y="T3"/>
                  </a:cxn>
                  <a:cxn ang="T12">
                    <a:pos x="T4" y="T5"/>
                  </a:cxn>
                  <a:cxn ang="T13">
                    <a:pos x="T6" y="T7"/>
                  </a:cxn>
                  <a:cxn ang="T14">
                    <a:pos x="T8" y="T9"/>
                  </a:cxn>
                </a:cxnLst>
                <a:rect l="T15" t="T16" r="T17" b="T18"/>
                <a:pathLst>
                  <a:path w="20" h="23">
                    <a:moveTo>
                      <a:pt x="0" y="5"/>
                    </a:moveTo>
                    <a:lnTo>
                      <a:pt x="8" y="23"/>
                    </a:lnTo>
                    <a:lnTo>
                      <a:pt x="20" y="16"/>
                    </a:lnTo>
                    <a:lnTo>
                      <a:pt x="14"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27" name="Freeform 490"/>
              <p:cNvSpPr>
                <a:spLocks/>
              </p:cNvSpPr>
              <p:nvPr/>
            </p:nvSpPr>
            <p:spPr bwMode="auto">
              <a:xfrm>
                <a:off x="4685" y="3187"/>
                <a:ext cx="10" cy="12"/>
              </a:xfrm>
              <a:custGeom>
                <a:avLst/>
                <a:gdLst>
                  <a:gd name="T0" fmla="*/ 0 w 20"/>
                  <a:gd name="T1" fmla="*/ 1 h 24"/>
                  <a:gd name="T2" fmla="*/ 1 w 20"/>
                  <a:gd name="T3" fmla="*/ 1 h 24"/>
                  <a:gd name="T4" fmla="*/ 1 w 20"/>
                  <a:gd name="T5" fmla="*/ 1 h 24"/>
                  <a:gd name="T6" fmla="*/ 1 w 20"/>
                  <a:gd name="T7" fmla="*/ 0 h 24"/>
                  <a:gd name="T8" fmla="*/ 0 w 20"/>
                  <a:gd name="T9" fmla="*/ 1 h 24"/>
                  <a:gd name="T10" fmla="*/ 0 60000 65536"/>
                  <a:gd name="T11" fmla="*/ 0 60000 65536"/>
                  <a:gd name="T12" fmla="*/ 0 60000 65536"/>
                  <a:gd name="T13" fmla="*/ 0 60000 65536"/>
                  <a:gd name="T14" fmla="*/ 0 60000 65536"/>
                  <a:gd name="T15" fmla="*/ 0 w 20"/>
                  <a:gd name="T16" fmla="*/ 0 h 24"/>
                  <a:gd name="T17" fmla="*/ 20 w 20"/>
                  <a:gd name="T18" fmla="*/ 24 h 24"/>
                </a:gdLst>
                <a:ahLst/>
                <a:cxnLst>
                  <a:cxn ang="T10">
                    <a:pos x="T0" y="T1"/>
                  </a:cxn>
                  <a:cxn ang="T11">
                    <a:pos x="T2" y="T3"/>
                  </a:cxn>
                  <a:cxn ang="T12">
                    <a:pos x="T4" y="T5"/>
                  </a:cxn>
                  <a:cxn ang="T13">
                    <a:pos x="T6" y="T7"/>
                  </a:cxn>
                  <a:cxn ang="T14">
                    <a:pos x="T8" y="T9"/>
                  </a:cxn>
                </a:cxnLst>
                <a:rect l="T15" t="T16" r="T17" b="T18"/>
                <a:pathLst>
                  <a:path w="20" h="24">
                    <a:moveTo>
                      <a:pt x="0" y="5"/>
                    </a:moveTo>
                    <a:lnTo>
                      <a:pt x="9" y="24"/>
                    </a:lnTo>
                    <a:lnTo>
                      <a:pt x="20" y="16"/>
                    </a:lnTo>
                    <a:lnTo>
                      <a:pt x="14"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28" name="Freeform 491"/>
              <p:cNvSpPr>
                <a:spLocks/>
              </p:cNvSpPr>
              <p:nvPr/>
            </p:nvSpPr>
            <p:spPr bwMode="auto">
              <a:xfrm>
                <a:off x="4694" y="3223"/>
                <a:ext cx="9" cy="12"/>
              </a:xfrm>
              <a:custGeom>
                <a:avLst/>
                <a:gdLst>
                  <a:gd name="T0" fmla="*/ 0 w 18"/>
                  <a:gd name="T1" fmla="*/ 1 h 24"/>
                  <a:gd name="T2" fmla="*/ 1 w 18"/>
                  <a:gd name="T3" fmla="*/ 1 h 24"/>
                  <a:gd name="T4" fmla="*/ 1 w 18"/>
                  <a:gd name="T5" fmla="*/ 1 h 24"/>
                  <a:gd name="T6" fmla="*/ 1 w 18"/>
                  <a:gd name="T7" fmla="*/ 0 h 24"/>
                  <a:gd name="T8" fmla="*/ 0 w 18"/>
                  <a:gd name="T9" fmla="*/ 1 h 24"/>
                  <a:gd name="T10" fmla="*/ 0 60000 65536"/>
                  <a:gd name="T11" fmla="*/ 0 60000 65536"/>
                  <a:gd name="T12" fmla="*/ 0 60000 65536"/>
                  <a:gd name="T13" fmla="*/ 0 60000 65536"/>
                  <a:gd name="T14" fmla="*/ 0 60000 65536"/>
                  <a:gd name="T15" fmla="*/ 0 w 18"/>
                  <a:gd name="T16" fmla="*/ 0 h 24"/>
                  <a:gd name="T17" fmla="*/ 18 w 18"/>
                  <a:gd name="T18" fmla="*/ 24 h 24"/>
                </a:gdLst>
                <a:ahLst/>
                <a:cxnLst>
                  <a:cxn ang="T10">
                    <a:pos x="T0" y="T1"/>
                  </a:cxn>
                  <a:cxn ang="T11">
                    <a:pos x="T2" y="T3"/>
                  </a:cxn>
                  <a:cxn ang="T12">
                    <a:pos x="T4" y="T5"/>
                  </a:cxn>
                  <a:cxn ang="T13">
                    <a:pos x="T6" y="T7"/>
                  </a:cxn>
                  <a:cxn ang="T14">
                    <a:pos x="T8" y="T9"/>
                  </a:cxn>
                </a:cxnLst>
                <a:rect l="T15" t="T16" r="T17" b="T18"/>
                <a:pathLst>
                  <a:path w="18" h="24">
                    <a:moveTo>
                      <a:pt x="0" y="6"/>
                    </a:moveTo>
                    <a:lnTo>
                      <a:pt x="7" y="24"/>
                    </a:lnTo>
                    <a:lnTo>
                      <a:pt x="18" y="16"/>
                    </a:lnTo>
                    <a:lnTo>
                      <a:pt x="13"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29" name="Freeform 492"/>
              <p:cNvSpPr>
                <a:spLocks/>
              </p:cNvSpPr>
              <p:nvPr/>
            </p:nvSpPr>
            <p:spPr bwMode="auto">
              <a:xfrm>
                <a:off x="4707" y="3213"/>
                <a:ext cx="9" cy="12"/>
              </a:xfrm>
              <a:custGeom>
                <a:avLst/>
                <a:gdLst>
                  <a:gd name="T0" fmla="*/ 0 w 19"/>
                  <a:gd name="T1" fmla="*/ 1 h 24"/>
                  <a:gd name="T2" fmla="*/ 0 w 19"/>
                  <a:gd name="T3" fmla="*/ 1 h 24"/>
                  <a:gd name="T4" fmla="*/ 0 w 19"/>
                  <a:gd name="T5" fmla="*/ 1 h 24"/>
                  <a:gd name="T6" fmla="*/ 0 w 19"/>
                  <a:gd name="T7" fmla="*/ 0 h 24"/>
                  <a:gd name="T8" fmla="*/ 0 w 19"/>
                  <a:gd name="T9" fmla="*/ 1 h 24"/>
                  <a:gd name="T10" fmla="*/ 0 60000 65536"/>
                  <a:gd name="T11" fmla="*/ 0 60000 65536"/>
                  <a:gd name="T12" fmla="*/ 0 60000 65536"/>
                  <a:gd name="T13" fmla="*/ 0 60000 65536"/>
                  <a:gd name="T14" fmla="*/ 0 60000 65536"/>
                  <a:gd name="T15" fmla="*/ 0 w 19"/>
                  <a:gd name="T16" fmla="*/ 0 h 24"/>
                  <a:gd name="T17" fmla="*/ 19 w 19"/>
                  <a:gd name="T18" fmla="*/ 24 h 24"/>
                </a:gdLst>
                <a:ahLst/>
                <a:cxnLst>
                  <a:cxn ang="T10">
                    <a:pos x="T0" y="T1"/>
                  </a:cxn>
                  <a:cxn ang="T11">
                    <a:pos x="T2" y="T3"/>
                  </a:cxn>
                  <a:cxn ang="T12">
                    <a:pos x="T4" y="T5"/>
                  </a:cxn>
                  <a:cxn ang="T13">
                    <a:pos x="T6" y="T7"/>
                  </a:cxn>
                  <a:cxn ang="T14">
                    <a:pos x="T8" y="T9"/>
                  </a:cxn>
                </a:cxnLst>
                <a:rect l="T15" t="T16" r="T17" b="T18"/>
                <a:pathLst>
                  <a:path w="19" h="24">
                    <a:moveTo>
                      <a:pt x="0" y="5"/>
                    </a:moveTo>
                    <a:lnTo>
                      <a:pt x="8" y="24"/>
                    </a:lnTo>
                    <a:lnTo>
                      <a:pt x="19" y="16"/>
                    </a:lnTo>
                    <a:lnTo>
                      <a:pt x="13"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30" name="Freeform 493"/>
              <p:cNvSpPr>
                <a:spLocks/>
              </p:cNvSpPr>
              <p:nvPr/>
            </p:nvSpPr>
            <p:spPr bwMode="auto">
              <a:xfrm>
                <a:off x="4720" y="3204"/>
                <a:ext cx="10" cy="12"/>
              </a:xfrm>
              <a:custGeom>
                <a:avLst/>
                <a:gdLst>
                  <a:gd name="T0" fmla="*/ 0 w 19"/>
                  <a:gd name="T1" fmla="*/ 1 h 23"/>
                  <a:gd name="T2" fmla="*/ 1 w 19"/>
                  <a:gd name="T3" fmla="*/ 1 h 23"/>
                  <a:gd name="T4" fmla="*/ 1 w 19"/>
                  <a:gd name="T5" fmla="*/ 1 h 23"/>
                  <a:gd name="T6" fmla="*/ 1 w 19"/>
                  <a:gd name="T7" fmla="*/ 0 h 23"/>
                  <a:gd name="T8" fmla="*/ 0 w 19"/>
                  <a:gd name="T9" fmla="*/ 1 h 23"/>
                  <a:gd name="T10" fmla="*/ 0 60000 65536"/>
                  <a:gd name="T11" fmla="*/ 0 60000 65536"/>
                  <a:gd name="T12" fmla="*/ 0 60000 65536"/>
                  <a:gd name="T13" fmla="*/ 0 60000 65536"/>
                  <a:gd name="T14" fmla="*/ 0 60000 65536"/>
                  <a:gd name="T15" fmla="*/ 0 w 19"/>
                  <a:gd name="T16" fmla="*/ 0 h 23"/>
                  <a:gd name="T17" fmla="*/ 19 w 19"/>
                  <a:gd name="T18" fmla="*/ 23 h 23"/>
                </a:gdLst>
                <a:ahLst/>
                <a:cxnLst>
                  <a:cxn ang="T10">
                    <a:pos x="T0" y="T1"/>
                  </a:cxn>
                  <a:cxn ang="T11">
                    <a:pos x="T2" y="T3"/>
                  </a:cxn>
                  <a:cxn ang="T12">
                    <a:pos x="T4" y="T5"/>
                  </a:cxn>
                  <a:cxn ang="T13">
                    <a:pos x="T6" y="T7"/>
                  </a:cxn>
                  <a:cxn ang="T14">
                    <a:pos x="T8" y="T9"/>
                  </a:cxn>
                </a:cxnLst>
                <a:rect l="T15" t="T16" r="T17" b="T18"/>
                <a:pathLst>
                  <a:path w="19" h="23">
                    <a:moveTo>
                      <a:pt x="0" y="5"/>
                    </a:moveTo>
                    <a:lnTo>
                      <a:pt x="8" y="23"/>
                    </a:lnTo>
                    <a:lnTo>
                      <a:pt x="19" y="16"/>
                    </a:lnTo>
                    <a:lnTo>
                      <a:pt x="14"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31" name="Freeform 494"/>
              <p:cNvSpPr>
                <a:spLocks/>
              </p:cNvSpPr>
              <p:nvPr/>
            </p:nvSpPr>
            <p:spPr bwMode="auto">
              <a:xfrm>
                <a:off x="4716" y="3228"/>
                <a:ext cx="10" cy="12"/>
              </a:xfrm>
              <a:custGeom>
                <a:avLst/>
                <a:gdLst>
                  <a:gd name="T0" fmla="*/ 0 w 18"/>
                  <a:gd name="T1" fmla="*/ 1 h 23"/>
                  <a:gd name="T2" fmla="*/ 1 w 18"/>
                  <a:gd name="T3" fmla="*/ 1 h 23"/>
                  <a:gd name="T4" fmla="*/ 1 w 18"/>
                  <a:gd name="T5" fmla="*/ 1 h 23"/>
                  <a:gd name="T6" fmla="*/ 1 w 18"/>
                  <a:gd name="T7" fmla="*/ 0 h 23"/>
                  <a:gd name="T8" fmla="*/ 0 w 18"/>
                  <a:gd name="T9" fmla="*/ 1 h 23"/>
                  <a:gd name="T10" fmla="*/ 0 60000 65536"/>
                  <a:gd name="T11" fmla="*/ 0 60000 65536"/>
                  <a:gd name="T12" fmla="*/ 0 60000 65536"/>
                  <a:gd name="T13" fmla="*/ 0 60000 65536"/>
                  <a:gd name="T14" fmla="*/ 0 60000 65536"/>
                  <a:gd name="T15" fmla="*/ 0 w 18"/>
                  <a:gd name="T16" fmla="*/ 0 h 23"/>
                  <a:gd name="T17" fmla="*/ 18 w 18"/>
                  <a:gd name="T18" fmla="*/ 23 h 23"/>
                </a:gdLst>
                <a:ahLst/>
                <a:cxnLst>
                  <a:cxn ang="T10">
                    <a:pos x="T0" y="T1"/>
                  </a:cxn>
                  <a:cxn ang="T11">
                    <a:pos x="T2" y="T3"/>
                  </a:cxn>
                  <a:cxn ang="T12">
                    <a:pos x="T4" y="T5"/>
                  </a:cxn>
                  <a:cxn ang="T13">
                    <a:pos x="T6" y="T7"/>
                  </a:cxn>
                  <a:cxn ang="T14">
                    <a:pos x="T8" y="T9"/>
                  </a:cxn>
                </a:cxnLst>
                <a:rect l="T15" t="T16" r="T17" b="T18"/>
                <a:pathLst>
                  <a:path w="18" h="23">
                    <a:moveTo>
                      <a:pt x="0" y="4"/>
                    </a:moveTo>
                    <a:lnTo>
                      <a:pt x="7" y="23"/>
                    </a:lnTo>
                    <a:lnTo>
                      <a:pt x="18" y="15"/>
                    </a:lnTo>
                    <a:lnTo>
                      <a:pt x="12"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32" name="Freeform 495"/>
              <p:cNvSpPr>
                <a:spLocks/>
              </p:cNvSpPr>
              <p:nvPr/>
            </p:nvSpPr>
            <p:spPr bwMode="auto">
              <a:xfrm>
                <a:off x="4727" y="3218"/>
                <a:ext cx="10" cy="11"/>
              </a:xfrm>
              <a:custGeom>
                <a:avLst/>
                <a:gdLst>
                  <a:gd name="T0" fmla="*/ 0 w 19"/>
                  <a:gd name="T1" fmla="*/ 0 h 23"/>
                  <a:gd name="T2" fmla="*/ 1 w 19"/>
                  <a:gd name="T3" fmla="*/ 0 h 23"/>
                  <a:gd name="T4" fmla="*/ 1 w 19"/>
                  <a:gd name="T5" fmla="*/ 0 h 23"/>
                  <a:gd name="T6" fmla="*/ 1 w 19"/>
                  <a:gd name="T7" fmla="*/ 0 h 23"/>
                  <a:gd name="T8" fmla="*/ 0 w 19"/>
                  <a:gd name="T9" fmla="*/ 0 h 23"/>
                  <a:gd name="T10" fmla="*/ 0 60000 65536"/>
                  <a:gd name="T11" fmla="*/ 0 60000 65536"/>
                  <a:gd name="T12" fmla="*/ 0 60000 65536"/>
                  <a:gd name="T13" fmla="*/ 0 60000 65536"/>
                  <a:gd name="T14" fmla="*/ 0 60000 65536"/>
                  <a:gd name="T15" fmla="*/ 0 w 19"/>
                  <a:gd name="T16" fmla="*/ 0 h 23"/>
                  <a:gd name="T17" fmla="*/ 19 w 19"/>
                  <a:gd name="T18" fmla="*/ 23 h 23"/>
                </a:gdLst>
                <a:ahLst/>
                <a:cxnLst>
                  <a:cxn ang="T10">
                    <a:pos x="T0" y="T1"/>
                  </a:cxn>
                  <a:cxn ang="T11">
                    <a:pos x="T2" y="T3"/>
                  </a:cxn>
                  <a:cxn ang="T12">
                    <a:pos x="T4" y="T5"/>
                  </a:cxn>
                  <a:cxn ang="T13">
                    <a:pos x="T6" y="T7"/>
                  </a:cxn>
                  <a:cxn ang="T14">
                    <a:pos x="T8" y="T9"/>
                  </a:cxn>
                </a:cxnLst>
                <a:rect l="T15" t="T16" r="T17" b="T18"/>
                <a:pathLst>
                  <a:path w="19" h="23">
                    <a:moveTo>
                      <a:pt x="0" y="6"/>
                    </a:moveTo>
                    <a:lnTo>
                      <a:pt x="8" y="23"/>
                    </a:lnTo>
                    <a:lnTo>
                      <a:pt x="19" y="16"/>
                    </a:lnTo>
                    <a:lnTo>
                      <a:pt x="14"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33" name="Freeform 496"/>
              <p:cNvSpPr>
                <a:spLocks/>
              </p:cNvSpPr>
              <p:nvPr/>
            </p:nvSpPr>
            <p:spPr bwMode="auto">
              <a:xfrm>
                <a:off x="4700" y="3240"/>
                <a:ext cx="9" cy="11"/>
              </a:xfrm>
              <a:custGeom>
                <a:avLst/>
                <a:gdLst>
                  <a:gd name="T0" fmla="*/ 0 w 18"/>
                  <a:gd name="T1" fmla="*/ 0 h 23"/>
                  <a:gd name="T2" fmla="*/ 1 w 18"/>
                  <a:gd name="T3" fmla="*/ 0 h 23"/>
                  <a:gd name="T4" fmla="*/ 1 w 18"/>
                  <a:gd name="T5" fmla="*/ 0 h 23"/>
                  <a:gd name="T6" fmla="*/ 1 w 18"/>
                  <a:gd name="T7" fmla="*/ 0 h 23"/>
                  <a:gd name="T8" fmla="*/ 0 w 18"/>
                  <a:gd name="T9" fmla="*/ 0 h 23"/>
                  <a:gd name="T10" fmla="*/ 0 60000 65536"/>
                  <a:gd name="T11" fmla="*/ 0 60000 65536"/>
                  <a:gd name="T12" fmla="*/ 0 60000 65536"/>
                  <a:gd name="T13" fmla="*/ 0 60000 65536"/>
                  <a:gd name="T14" fmla="*/ 0 60000 65536"/>
                  <a:gd name="T15" fmla="*/ 0 w 18"/>
                  <a:gd name="T16" fmla="*/ 0 h 23"/>
                  <a:gd name="T17" fmla="*/ 18 w 18"/>
                  <a:gd name="T18" fmla="*/ 23 h 23"/>
                </a:gdLst>
                <a:ahLst/>
                <a:cxnLst>
                  <a:cxn ang="T10">
                    <a:pos x="T0" y="T1"/>
                  </a:cxn>
                  <a:cxn ang="T11">
                    <a:pos x="T2" y="T3"/>
                  </a:cxn>
                  <a:cxn ang="T12">
                    <a:pos x="T4" y="T5"/>
                  </a:cxn>
                  <a:cxn ang="T13">
                    <a:pos x="T6" y="T7"/>
                  </a:cxn>
                  <a:cxn ang="T14">
                    <a:pos x="T8" y="T9"/>
                  </a:cxn>
                </a:cxnLst>
                <a:rect l="T15" t="T16" r="T17" b="T18"/>
                <a:pathLst>
                  <a:path w="18" h="23">
                    <a:moveTo>
                      <a:pt x="0" y="4"/>
                    </a:moveTo>
                    <a:lnTo>
                      <a:pt x="6" y="23"/>
                    </a:lnTo>
                    <a:lnTo>
                      <a:pt x="18" y="16"/>
                    </a:lnTo>
                    <a:lnTo>
                      <a:pt x="12"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34" name="Freeform 497"/>
              <p:cNvSpPr>
                <a:spLocks/>
              </p:cNvSpPr>
              <p:nvPr/>
            </p:nvSpPr>
            <p:spPr bwMode="auto">
              <a:xfrm>
                <a:off x="4708" y="3256"/>
                <a:ext cx="9" cy="12"/>
              </a:xfrm>
              <a:custGeom>
                <a:avLst/>
                <a:gdLst>
                  <a:gd name="T0" fmla="*/ 0 w 18"/>
                  <a:gd name="T1" fmla="*/ 1 h 23"/>
                  <a:gd name="T2" fmla="*/ 1 w 18"/>
                  <a:gd name="T3" fmla="*/ 1 h 23"/>
                  <a:gd name="T4" fmla="*/ 1 w 18"/>
                  <a:gd name="T5" fmla="*/ 1 h 23"/>
                  <a:gd name="T6" fmla="*/ 1 w 18"/>
                  <a:gd name="T7" fmla="*/ 0 h 23"/>
                  <a:gd name="T8" fmla="*/ 0 w 18"/>
                  <a:gd name="T9" fmla="*/ 1 h 23"/>
                  <a:gd name="T10" fmla="*/ 0 60000 65536"/>
                  <a:gd name="T11" fmla="*/ 0 60000 65536"/>
                  <a:gd name="T12" fmla="*/ 0 60000 65536"/>
                  <a:gd name="T13" fmla="*/ 0 60000 65536"/>
                  <a:gd name="T14" fmla="*/ 0 60000 65536"/>
                  <a:gd name="T15" fmla="*/ 0 w 18"/>
                  <a:gd name="T16" fmla="*/ 0 h 23"/>
                  <a:gd name="T17" fmla="*/ 18 w 18"/>
                  <a:gd name="T18" fmla="*/ 23 h 23"/>
                </a:gdLst>
                <a:ahLst/>
                <a:cxnLst>
                  <a:cxn ang="T10">
                    <a:pos x="T0" y="T1"/>
                  </a:cxn>
                  <a:cxn ang="T11">
                    <a:pos x="T2" y="T3"/>
                  </a:cxn>
                  <a:cxn ang="T12">
                    <a:pos x="T4" y="T5"/>
                  </a:cxn>
                  <a:cxn ang="T13">
                    <a:pos x="T6" y="T7"/>
                  </a:cxn>
                  <a:cxn ang="T14">
                    <a:pos x="T8" y="T9"/>
                  </a:cxn>
                </a:cxnLst>
                <a:rect l="T15" t="T16" r="T17" b="T18"/>
                <a:pathLst>
                  <a:path w="18" h="23">
                    <a:moveTo>
                      <a:pt x="0" y="5"/>
                    </a:moveTo>
                    <a:lnTo>
                      <a:pt x="6" y="23"/>
                    </a:lnTo>
                    <a:lnTo>
                      <a:pt x="18" y="16"/>
                    </a:lnTo>
                    <a:lnTo>
                      <a:pt x="12"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35" name="Freeform 498"/>
              <p:cNvSpPr>
                <a:spLocks/>
              </p:cNvSpPr>
              <p:nvPr/>
            </p:nvSpPr>
            <p:spPr bwMode="auto">
              <a:xfrm>
                <a:off x="4718" y="3247"/>
                <a:ext cx="10" cy="12"/>
              </a:xfrm>
              <a:custGeom>
                <a:avLst/>
                <a:gdLst>
                  <a:gd name="T0" fmla="*/ 0 w 20"/>
                  <a:gd name="T1" fmla="*/ 1 h 23"/>
                  <a:gd name="T2" fmla="*/ 1 w 20"/>
                  <a:gd name="T3" fmla="*/ 1 h 23"/>
                  <a:gd name="T4" fmla="*/ 1 w 20"/>
                  <a:gd name="T5" fmla="*/ 1 h 23"/>
                  <a:gd name="T6" fmla="*/ 1 w 20"/>
                  <a:gd name="T7" fmla="*/ 0 h 23"/>
                  <a:gd name="T8" fmla="*/ 0 w 20"/>
                  <a:gd name="T9" fmla="*/ 1 h 23"/>
                  <a:gd name="T10" fmla="*/ 0 60000 65536"/>
                  <a:gd name="T11" fmla="*/ 0 60000 65536"/>
                  <a:gd name="T12" fmla="*/ 0 60000 65536"/>
                  <a:gd name="T13" fmla="*/ 0 60000 65536"/>
                  <a:gd name="T14" fmla="*/ 0 60000 65536"/>
                  <a:gd name="T15" fmla="*/ 0 w 20"/>
                  <a:gd name="T16" fmla="*/ 0 h 23"/>
                  <a:gd name="T17" fmla="*/ 20 w 20"/>
                  <a:gd name="T18" fmla="*/ 23 h 23"/>
                </a:gdLst>
                <a:ahLst/>
                <a:cxnLst>
                  <a:cxn ang="T10">
                    <a:pos x="T0" y="T1"/>
                  </a:cxn>
                  <a:cxn ang="T11">
                    <a:pos x="T2" y="T3"/>
                  </a:cxn>
                  <a:cxn ang="T12">
                    <a:pos x="T4" y="T5"/>
                  </a:cxn>
                  <a:cxn ang="T13">
                    <a:pos x="T6" y="T7"/>
                  </a:cxn>
                  <a:cxn ang="T14">
                    <a:pos x="T8" y="T9"/>
                  </a:cxn>
                </a:cxnLst>
                <a:rect l="T15" t="T16" r="T17" b="T18"/>
                <a:pathLst>
                  <a:path w="20" h="23">
                    <a:moveTo>
                      <a:pt x="0" y="4"/>
                    </a:moveTo>
                    <a:lnTo>
                      <a:pt x="8" y="23"/>
                    </a:lnTo>
                    <a:lnTo>
                      <a:pt x="20" y="16"/>
                    </a:lnTo>
                    <a:lnTo>
                      <a:pt x="14"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36" name="Freeform 499"/>
              <p:cNvSpPr>
                <a:spLocks/>
              </p:cNvSpPr>
              <p:nvPr/>
            </p:nvSpPr>
            <p:spPr bwMode="auto">
              <a:xfrm>
                <a:off x="4727" y="3240"/>
                <a:ext cx="10" cy="11"/>
              </a:xfrm>
              <a:custGeom>
                <a:avLst/>
                <a:gdLst>
                  <a:gd name="T0" fmla="*/ 0 w 18"/>
                  <a:gd name="T1" fmla="*/ 0 h 23"/>
                  <a:gd name="T2" fmla="*/ 1 w 18"/>
                  <a:gd name="T3" fmla="*/ 0 h 23"/>
                  <a:gd name="T4" fmla="*/ 1 w 18"/>
                  <a:gd name="T5" fmla="*/ 0 h 23"/>
                  <a:gd name="T6" fmla="*/ 1 w 18"/>
                  <a:gd name="T7" fmla="*/ 0 h 23"/>
                  <a:gd name="T8" fmla="*/ 0 w 18"/>
                  <a:gd name="T9" fmla="*/ 0 h 23"/>
                  <a:gd name="T10" fmla="*/ 0 60000 65536"/>
                  <a:gd name="T11" fmla="*/ 0 60000 65536"/>
                  <a:gd name="T12" fmla="*/ 0 60000 65536"/>
                  <a:gd name="T13" fmla="*/ 0 60000 65536"/>
                  <a:gd name="T14" fmla="*/ 0 60000 65536"/>
                  <a:gd name="T15" fmla="*/ 0 w 18"/>
                  <a:gd name="T16" fmla="*/ 0 h 23"/>
                  <a:gd name="T17" fmla="*/ 18 w 18"/>
                  <a:gd name="T18" fmla="*/ 23 h 23"/>
                </a:gdLst>
                <a:ahLst/>
                <a:cxnLst>
                  <a:cxn ang="T10">
                    <a:pos x="T0" y="T1"/>
                  </a:cxn>
                  <a:cxn ang="T11">
                    <a:pos x="T2" y="T3"/>
                  </a:cxn>
                  <a:cxn ang="T12">
                    <a:pos x="T4" y="T5"/>
                  </a:cxn>
                  <a:cxn ang="T13">
                    <a:pos x="T6" y="T7"/>
                  </a:cxn>
                  <a:cxn ang="T14">
                    <a:pos x="T8" y="T9"/>
                  </a:cxn>
                </a:cxnLst>
                <a:rect l="T15" t="T16" r="T17" b="T18"/>
                <a:pathLst>
                  <a:path w="18" h="23">
                    <a:moveTo>
                      <a:pt x="0" y="5"/>
                    </a:moveTo>
                    <a:lnTo>
                      <a:pt x="8" y="23"/>
                    </a:lnTo>
                    <a:lnTo>
                      <a:pt x="18" y="16"/>
                    </a:lnTo>
                    <a:lnTo>
                      <a:pt x="12"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37" name="Freeform 500"/>
              <p:cNvSpPr>
                <a:spLocks/>
              </p:cNvSpPr>
              <p:nvPr/>
            </p:nvSpPr>
            <p:spPr bwMode="auto">
              <a:xfrm>
                <a:off x="4731" y="3259"/>
                <a:ext cx="10" cy="12"/>
              </a:xfrm>
              <a:custGeom>
                <a:avLst/>
                <a:gdLst>
                  <a:gd name="T0" fmla="*/ 0 w 19"/>
                  <a:gd name="T1" fmla="*/ 1 h 23"/>
                  <a:gd name="T2" fmla="*/ 1 w 19"/>
                  <a:gd name="T3" fmla="*/ 1 h 23"/>
                  <a:gd name="T4" fmla="*/ 1 w 19"/>
                  <a:gd name="T5" fmla="*/ 1 h 23"/>
                  <a:gd name="T6" fmla="*/ 1 w 19"/>
                  <a:gd name="T7" fmla="*/ 0 h 23"/>
                  <a:gd name="T8" fmla="*/ 0 w 19"/>
                  <a:gd name="T9" fmla="*/ 1 h 23"/>
                  <a:gd name="T10" fmla="*/ 0 60000 65536"/>
                  <a:gd name="T11" fmla="*/ 0 60000 65536"/>
                  <a:gd name="T12" fmla="*/ 0 60000 65536"/>
                  <a:gd name="T13" fmla="*/ 0 60000 65536"/>
                  <a:gd name="T14" fmla="*/ 0 60000 65536"/>
                  <a:gd name="T15" fmla="*/ 0 w 19"/>
                  <a:gd name="T16" fmla="*/ 0 h 23"/>
                  <a:gd name="T17" fmla="*/ 19 w 19"/>
                  <a:gd name="T18" fmla="*/ 23 h 23"/>
                </a:gdLst>
                <a:ahLst/>
                <a:cxnLst>
                  <a:cxn ang="T10">
                    <a:pos x="T0" y="T1"/>
                  </a:cxn>
                  <a:cxn ang="T11">
                    <a:pos x="T2" y="T3"/>
                  </a:cxn>
                  <a:cxn ang="T12">
                    <a:pos x="T4" y="T5"/>
                  </a:cxn>
                  <a:cxn ang="T13">
                    <a:pos x="T6" y="T7"/>
                  </a:cxn>
                  <a:cxn ang="T14">
                    <a:pos x="T8" y="T9"/>
                  </a:cxn>
                </a:cxnLst>
                <a:rect l="T15" t="T16" r="T17" b="T18"/>
                <a:pathLst>
                  <a:path w="19" h="23">
                    <a:moveTo>
                      <a:pt x="0" y="5"/>
                    </a:moveTo>
                    <a:lnTo>
                      <a:pt x="8" y="23"/>
                    </a:lnTo>
                    <a:lnTo>
                      <a:pt x="19" y="16"/>
                    </a:lnTo>
                    <a:lnTo>
                      <a:pt x="13"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38" name="Freeform 501"/>
              <p:cNvSpPr>
                <a:spLocks/>
              </p:cNvSpPr>
              <p:nvPr/>
            </p:nvSpPr>
            <p:spPr bwMode="auto">
              <a:xfrm>
                <a:off x="4746" y="3248"/>
                <a:ext cx="10" cy="11"/>
              </a:xfrm>
              <a:custGeom>
                <a:avLst/>
                <a:gdLst>
                  <a:gd name="T0" fmla="*/ 0 w 19"/>
                  <a:gd name="T1" fmla="*/ 0 h 23"/>
                  <a:gd name="T2" fmla="*/ 1 w 19"/>
                  <a:gd name="T3" fmla="*/ 0 h 23"/>
                  <a:gd name="T4" fmla="*/ 1 w 19"/>
                  <a:gd name="T5" fmla="*/ 0 h 23"/>
                  <a:gd name="T6" fmla="*/ 1 w 19"/>
                  <a:gd name="T7" fmla="*/ 0 h 23"/>
                  <a:gd name="T8" fmla="*/ 0 w 19"/>
                  <a:gd name="T9" fmla="*/ 0 h 23"/>
                  <a:gd name="T10" fmla="*/ 0 60000 65536"/>
                  <a:gd name="T11" fmla="*/ 0 60000 65536"/>
                  <a:gd name="T12" fmla="*/ 0 60000 65536"/>
                  <a:gd name="T13" fmla="*/ 0 60000 65536"/>
                  <a:gd name="T14" fmla="*/ 0 60000 65536"/>
                  <a:gd name="T15" fmla="*/ 0 w 19"/>
                  <a:gd name="T16" fmla="*/ 0 h 23"/>
                  <a:gd name="T17" fmla="*/ 19 w 19"/>
                  <a:gd name="T18" fmla="*/ 23 h 23"/>
                </a:gdLst>
                <a:ahLst/>
                <a:cxnLst>
                  <a:cxn ang="T10">
                    <a:pos x="T0" y="T1"/>
                  </a:cxn>
                  <a:cxn ang="T11">
                    <a:pos x="T2" y="T3"/>
                  </a:cxn>
                  <a:cxn ang="T12">
                    <a:pos x="T4" y="T5"/>
                  </a:cxn>
                  <a:cxn ang="T13">
                    <a:pos x="T6" y="T7"/>
                  </a:cxn>
                  <a:cxn ang="T14">
                    <a:pos x="T8" y="T9"/>
                  </a:cxn>
                </a:cxnLst>
                <a:rect l="T15" t="T16" r="T17" b="T18"/>
                <a:pathLst>
                  <a:path w="19" h="23">
                    <a:moveTo>
                      <a:pt x="0" y="4"/>
                    </a:moveTo>
                    <a:lnTo>
                      <a:pt x="8" y="23"/>
                    </a:lnTo>
                    <a:lnTo>
                      <a:pt x="19" y="16"/>
                    </a:lnTo>
                    <a:lnTo>
                      <a:pt x="13"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39" name="Freeform 502"/>
              <p:cNvSpPr>
                <a:spLocks/>
              </p:cNvSpPr>
              <p:nvPr/>
            </p:nvSpPr>
            <p:spPr bwMode="auto">
              <a:xfrm>
                <a:off x="4742" y="3269"/>
                <a:ext cx="10" cy="12"/>
              </a:xfrm>
              <a:custGeom>
                <a:avLst/>
                <a:gdLst>
                  <a:gd name="T0" fmla="*/ 0 w 19"/>
                  <a:gd name="T1" fmla="*/ 1 h 24"/>
                  <a:gd name="T2" fmla="*/ 1 w 19"/>
                  <a:gd name="T3" fmla="*/ 1 h 24"/>
                  <a:gd name="T4" fmla="*/ 1 w 19"/>
                  <a:gd name="T5" fmla="*/ 1 h 24"/>
                  <a:gd name="T6" fmla="*/ 1 w 19"/>
                  <a:gd name="T7" fmla="*/ 0 h 24"/>
                  <a:gd name="T8" fmla="*/ 0 w 19"/>
                  <a:gd name="T9" fmla="*/ 1 h 24"/>
                  <a:gd name="T10" fmla="*/ 0 60000 65536"/>
                  <a:gd name="T11" fmla="*/ 0 60000 65536"/>
                  <a:gd name="T12" fmla="*/ 0 60000 65536"/>
                  <a:gd name="T13" fmla="*/ 0 60000 65536"/>
                  <a:gd name="T14" fmla="*/ 0 60000 65536"/>
                  <a:gd name="T15" fmla="*/ 0 w 19"/>
                  <a:gd name="T16" fmla="*/ 0 h 24"/>
                  <a:gd name="T17" fmla="*/ 19 w 19"/>
                  <a:gd name="T18" fmla="*/ 24 h 24"/>
                </a:gdLst>
                <a:ahLst/>
                <a:cxnLst>
                  <a:cxn ang="T10">
                    <a:pos x="T0" y="T1"/>
                  </a:cxn>
                  <a:cxn ang="T11">
                    <a:pos x="T2" y="T3"/>
                  </a:cxn>
                  <a:cxn ang="T12">
                    <a:pos x="T4" y="T5"/>
                  </a:cxn>
                  <a:cxn ang="T13">
                    <a:pos x="T6" y="T7"/>
                  </a:cxn>
                  <a:cxn ang="T14">
                    <a:pos x="T8" y="T9"/>
                  </a:cxn>
                </a:cxnLst>
                <a:rect l="T15" t="T16" r="T17" b="T18"/>
                <a:pathLst>
                  <a:path w="19" h="24">
                    <a:moveTo>
                      <a:pt x="0" y="6"/>
                    </a:moveTo>
                    <a:lnTo>
                      <a:pt x="8" y="24"/>
                    </a:lnTo>
                    <a:lnTo>
                      <a:pt x="19" y="17"/>
                    </a:lnTo>
                    <a:lnTo>
                      <a:pt x="13"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40" name="Freeform 503"/>
              <p:cNvSpPr>
                <a:spLocks/>
              </p:cNvSpPr>
              <p:nvPr/>
            </p:nvSpPr>
            <p:spPr bwMode="auto">
              <a:xfrm>
                <a:off x="4753" y="3259"/>
                <a:ext cx="10" cy="12"/>
              </a:xfrm>
              <a:custGeom>
                <a:avLst/>
                <a:gdLst>
                  <a:gd name="T0" fmla="*/ 0 w 19"/>
                  <a:gd name="T1" fmla="*/ 1 h 24"/>
                  <a:gd name="T2" fmla="*/ 1 w 19"/>
                  <a:gd name="T3" fmla="*/ 1 h 24"/>
                  <a:gd name="T4" fmla="*/ 1 w 19"/>
                  <a:gd name="T5" fmla="*/ 1 h 24"/>
                  <a:gd name="T6" fmla="*/ 1 w 19"/>
                  <a:gd name="T7" fmla="*/ 0 h 24"/>
                  <a:gd name="T8" fmla="*/ 0 w 19"/>
                  <a:gd name="T9" fmla="*/ 1 h 24"/>
                  <a:gd name="T10" fmla="*/ 0 60000 65536"/>
                  <a:gd name="T11" fmla="*/ 0 60000 65536"/>
                  <a:gd name="T12" fmla="*/ 0 60000 65536"/>
                  <a:gd name="T13" fmla="*/ 0 60000 65536"/>
                  <a:gd name="T14" fmla="*/ 0 60000 65536"/>
                  <a:gd name="T15" fmla="*/ 0 w 19"/>
                  <a:gd name="T16" fmla="*/ 0 h 24"/>
                  <a:gd name="T17" fmla="*/ 19 w 19"/>
                  <a:gd name="T18" fmla="*/ 24 h 24"/>
                </a:gdLst>
                <a:ahLst/>
                <a:cxnLst>
                  <a:cxn ang="T10">
                    <a:pos x="T0" y="T1"/>
                  </a:cxn>
                  <a:cxn ang="T11">
                    <a:pos x="T2" y="T3"/>
                  </a:cxn>
                  <a:cxn ang="T12">
                    <a:pos x="T4" y="T5"/>
                  </a:cxn>
                  <a:cxn ang="T13">
                    <a:pos x="T6" y="T7"/>
                  </a:cxn>
                  <a:cxn ang="T14">
                    <a:pos x="T8" y="T9"/>
                  </a:cxn>
                </a:cxnLst>
                <a:rect l="T15" t="T16" r="T17" b="T18"/>
                <a:pathLst>
                  <a:path w="19" h="24">
                    <a:moveTo>
                      <a:pt x="0" y="6"/>
                    </a:moveTo>
                    <a:lnTo>
                      <a:pt x="8" y="24"/>
                    </a:lnTo>
                    <a:lnTo>
                      <a:pt x="19" y="16"/>
                    </a:lnTo>
                    <a:lnTo>
                      <a:pt x="13"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41" name="Freeform 504"/>
              <p:cNvSpPr>
                <a:spLocks/>
              </p:cNvSpPr>
              <p:nvPr/>
            </p:nvSpPr>
            <p:spPr bwMode="auto">
              <a:xfrm>
                <a:off x="4727" y="3281"/>
                <a:ext cx="9" cy="11"/>
              </a:xfrm>
              <a:custGeom>
                <a:avLst/>
                <a:gdLst>
                  <a:gd name="T0" fmla="*/ 0 w 18"/>
                  <a:gd name="T1" fmla="*/ 0 h 23"/>
                  <a:gd name="T2" fmla="*/ 1 w 18"/>
                  <a:gd name="T3" fmla="*/ 0 h 23"/>
                  <a:gd name="T4" fmla="*/ 1 w 18"/>
                  <a:gd name="T5" fmla="*/ 0 h 23"/>
                  <a:gd name="T6" fmla="*/ 1 w 18"/>
                  <a:gd name="T7" fmla="*/ 0 h 23"/>
                  <a:gd name="T8" fmla="*/ 0 w 18"/>
                  <a:gd name="T9" fmla="*/ 0 h 23"/>
                  <a:gd name="T10" fmla="*/ 0 60000 65536"/>
                  <a:gd name="T11" fmla="*/ 0 60000 65536"/>
                  <a:gd name="T12" fmla="*/ 0 60000 65536"/>
                  <a:gd name="T13" fmla="*/ 0 60000 65536"/>
                  <a:gd name="T14" fmla="*/ 0 60000 65536"/>
                  <a:gd name="T15" fmla="*/ 0 w 18"/>
                  <a:gd name="T16" fmla="*/ 0 h 23"/>
                  <a:gd name="T17" fmla="*/ 18 w 18"/>
                  <a:gd name="T18" fmla="*/ 23 h 23"/>
                </a:gdLst>
                <a:ahLst/>
                <a:cxnLst>
                  <a:cxn ang="T10">
                    <a:pos x="T0" y="T1"/>
                  </a:cxn>
                  <a:cxn ang="T11">
                    <a:pos x="T2" y="T3"/>
                  </a:cxn>
                  <a:cxn ang="T12">
                    <a:pos x="T4" y="T5"/>
                  </a:cxn>
                  <a:cxn ang="T13">
                    <a:pos x="T6" y="T7"/>
                  </a:cxn>
                  <a:cxn ang="T14">
                    <a:pos x="T8" y="T9"/>
                  </a:cxn>
                </a:cxnLst>
                <a:rect l="T15" t="T16" r="T17" b="T18"/>
                <a:pathLst>
                  <a:path w="18" h="23">
                    <a:moveTo>
                      <a:pt x="0" y="4"/>
                    </a:moveTo>
                    <a:lnTo>
                      <a:pt x="6" y="23"/>
                    </a:lnTo>
                    <a:lnTo>
                      <a:pt x="18" y="16"/>
                    </a:lnTo>
                    <a:lnTo>
                      <a:pt x="12"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42" name="Freeform 505"/>
              <p:cNvSpPr>
                <a:spLocks/>
              </p:cNvSpPr>
              <p:nvPr/>
            </p:nvSpPr>
            <p:spPr bwMode="auto">
              <a:xfrm>
                <a:off x="4731" y="3295"/>
                <a:ext cx="10" cy="11"/>
              </a:xfrm>
              <a:custGeom>
                <a:avLst/>
                <a:gdLst>
                  <a:gd name="T0" fmla="*/ 0 w 18"/>
                  <a:gd name="T1" fmla="*/ 0 h 23"/>
                  <a:gd name="T2" fmla="*/ 1 w 18"/>
                  <a:gd name="T3" fmla="*/ 0 h 23"/>
                  <a:gd name="T4" fmla="*/ 1 w 18"/>
                  <a:gd name="T5" fmla="*/ 0 h 23"/>
                  <a:gd name="T6" fmla="*/ 1 w 18"/>
                  <a:gd name="T7" fmla="*/ 0 h 23"/>
                  <a:gd name="T8" fmla="*/ 0 w 18"/>
                  <a:gd name="T9" fmla="*/ 0 h 23"/>
                  <a:gd name="T10" fmla="*/ 0 60000 65536"/>
                  <a:gd name="T11" fmla="*/ 0 60000 65536"/>
                  <a:gd name="T12" fmla="*/ 0 60000 65536"/>
                  <a:gd name="T13" fmla="*/ 0 60000 65536"/>
                  <a:gd name="T14" fmla="*/ 0 60000 65536"/>
                  <a:gd name="T15" fmla="*/ 0 w 18"/>
                  <a:gd name="T16" fmla="*/ 0 h 23"/>
                  <a:gd name="T17" fmla="*/ 18 w 18"/>
                  <a:gd name="T18" fmla="*/ 23 h 23"/>
                </a:gdLst>
                <a:ahLst/>
                <a:cxnLst>
                  <a:cxn ang="T10">
                    <a:pos x="T0" y="T1"/>
                  </a:cxn>
                  <a:cxn ang="T11">
                    <a:pos x="T2" y="T3"/>
                  </a:cxn>
                  <a:cxn ang="T12">
                    <a:pos x="T4" y="T5"/>
                  </a:cxn>
                  <a:cxn ang="T13">
                    <a:pos x="T6" y="T7"/>
                  </a:cxn>
                  <a:cxn ang="T14">
                    <a:pos x="T8" y="T9"/>
                  </a:cxn>
                </a:cxnLst>
                <a:rect l="T15" t="T16" r="T17" b="T18"/>
                <a:pathLst>
                  <a:path w="18" h="23">
                    <a:moveTo>
                      <a:pt x="0" y="5"/>
                    </a:moveTo>
                    <a:lnTo>
                      <a:pt x="8" y="23"/>
                    </a:lnTo>
                    <a:lnTo>
                      <a:pt x="18" y="16"/>
                    </a:lnTo>
                    <a:lnTo>
                      <a:pt x="12"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43" name="Freeform 506"/>
              <p:cNvSpPr>
                <a:spLocks/>
              </p:cNvSpPr>
              <p:nvPr/>
            </p:nvSpPr>
            <p:spPr bwMode="auto">
              <a:xfrm>
                <a:off x="4745" y="3284"/>
                <a:ext cx="10" cy="11"/>
              </a:xfrm>
              <a:custGeom>
                <a:avLst/>
                <a:gdLst>
                  <a:gd name="T0" fmla="*/ 0 w 20"/>
                  <a:gd name="T1" fmla="*/ 0 h 23"/>
                  <a:gd name="T2" fmla="*/ 1 w 20"/>
                  <a:gd name="T3" fmla="*/ 0 h 23"/>
                  <a:gd name="T4" fmla="*/ 1 w 20"/>
                  <a:gd name="T5" fmla="*/ 0 h 23"/>
                  <a:gd name="T6" fmla="*/ 1 w 20"/>
                  <a:gd name="T7" fmla="*/ 0 h 23"/>
                  <a:gd name="T8" fmla="*/ 0 w 20"/>
                  <a:gd name="T9" fmla="*/ 0 h 23"/>
                  <a:gd name="T10" fmla="*/ 0 60000 65536"/>
                  <a:gd name="T11" fmla="*/ 0 60000 65536"/>
                  <a:gd name="T12" fmla="*/ 0 60000 65536"/>
                  <a:gd name="T13" fmla="*/ 0 60000 65536"/>
                  <a:gd name="T14" fmla="*/ 0 60000 65536"/>
                  <a:gd name="T15" fmla="*/ 0 w 20"/>
                  <a:gd name="T16" fmla="*/ 0 h 23"/>
                  <a:gd name="T17" fmla="*/ 20 w 20"/>
                  <a:gd name="T18" fmla="*/ 23 h 23"/>
                </a:gdLst>
                <a:ahLst/>
                <a:cxnLst>
                  <a:cxn ang="T10">
                    <a:pos x="T0" y="T1"/>
                  </a:cxn>
                  <a:cxn ang="T11">
                    <a:pos x="T2" y="T3"/>
                  </a:cxn>
                  <a:cxn ang="T12">
                    <a:pos x="T4" y="T5"/>
                  </a:cxn>
                  <a:cxn ang="T13">
                    <a:pos x="T6" y="T7"/>
                  </a:cxn>
                  <a:cxn ang="T14">
                    <a:pos x="T8" y="T9"/>
                  </a:cxn>
                </a:cxnLst>
                <a:rect l="T15" t="T16" r="T17" b="T18"/>
                <a:pathLst>
                  <a:path w="20" h="23">
                    <a:moveTo>
                      <a:pt x="0" y="5"/>
                    </a:moveTo>
                    <a:lnTo>
                      <a:pt x="9" y="23"/>
                    </a:lnTo>
                    <a:lnTo>
                      <a:pt x="20" y="16"/>
                    </a:lnTo>
                    <a:lnTo>
                      <a:pt x="14"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44" name="Freeform 507"/>
              <p:cNvSpPr>
                <a:spLocks/>
              </p:cNvSpPr>
              <p:nvPr/>
            </p:nvSpPr>
            <p:spPr bwMode="auto">
              <a:xfrm>
                <a:off x="4761" y="3274"/>
                <a:ext cx="10" cy="11"/>
              </a:xfrm>
              <a:custGeom>
                <a:avLst/>
                <a:gdLst>
                  <a:gd name="T0" fmla="*/ 0 w 19"/>
                  <a:gd name="T1" fmla="*/ 0 h 23"/>
                  <a:gd name="T2" fmla="*/ 1 w 19"/>
                  <a:gd name="T3" fmla="*/ 0 h 23"/>
                  <a:gd name="T4" fmla="*/ 1 w 19"/>
                  <a:gd name="T5" fmla="*/ 0 h 23"/>
                  <a:gd name="T6" fmla="*/ 1 w 19"/>
                  <a:gd name="T7" fmla="*/ 0 h 23"/>
                  <a:gd name="T8" fmla="*/ 0 w 19"/>
                  <a:gd name="T9" fmla="*/ 0 h 23"/>
                  <a:gd name="T10" fmla="*/ 0 60000 65536"/>
                  <a:gd name="T11" fmla="*/ 0 60000 65536"/>
                  <a:gd name="T12" fmla="*/ 0 60000 65536"/>
                  <a:gd name="T13" fmla="*/ 0 60000 65536"/>
                  <a:gd name="T14" fmla="*/ 0 60000 65536"/>
                  <a:gd name="T15" fmla="*/ 0 w 19"/>
                  <a:gd name="T16" fmla="*/ 0 h 23"/>
                  <a:gd name="T17" fmla="*/ 19 w 19"/>
                  <a:gd name="T18" fmla="*/ 23 h 23"/>
                </a:gdLst>
                <a:ahLst/>
                <a:cxnLst>
                  <a:cxn ang="T10">
                    <a:pos x="T0" y="T1"/>
                  </a:cxn>
                  <a:cxn ang="T11">
                    <a:pos x="T2" y="T3"/>
                  </a:cxn>
                  <a:cxn ang="T12">
                    <a:pos x="T4" y="T5"/>
                  </a:cxn>
                  <a:cxn ang="T13">
                    <a:pos x="T6" y="T7"/>
                  </a:cxn>
                  <a:cxn ang="T14">
                    <a:pos x="T8" y="T9"/>
                  </a:cxn>
                </a:cxnLst>
                <a:rect l="T15" t="T16" r="T17" b="T18"/>
                <a:pathLst>
                  <a:path w="19" h="23">
                    <a:moveTo>
                      <a:pt x="0" y="4"/>
                    </a:moveTo>
                    <a:lnTo>
                      <a:pt x="8" y="23"/>
                    </a:lnTo>
                    <a:lnTo>
                      <a:pt x="19" y="15"/>
                    </a:lnTo>
                    <a:lnTo>
                      <a:pt x="14"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45" name="Freeform 508"/>
              <p:cNvSpPr>
                <a:spLocks/>
              </p:cNvSpPr>
              <p:nvPr/>
            </p:nvSpPr>
            <p:spPr bwMode="auto">
              <a:xfrm>
                <a:off x="4761" y="3295"/>
                <a:ext cx="10" cy="12"/>
              </a:xfrm>
              <a:custGeom>
                <a:avLst/>
                <a:gdLst>
                  <a:gd name="T0" fmla="*/ 0 w 19"/>
                  <a:gd name="T1" fmla="*/ 1 h 23"/>
                  <a:gd name="T2" fmla="*/ 1 w 19"/>
                  <a:gd name="T3" fmla="*/ 1 h 23"/>
                  <a:gd name="T4" fmla="*/ 1 w 19"/>
                  <a:gd name="T5" fmla="*/ 1 h 23"/>
                  <a:gd name="T6" fmla="*/ 1 w 19"/>
                  <a:gd name="T7" fmla="*/ 0 h 23"/>
                  <a:gd name="T8" fmla="*/ 0 w 19"/>
                  <a:gd name="T9" fmla="*/ 1 h 23"/>
                  <a:gd name="T10" fmla="*/ 0 60000 65536"/>
                  <a:gd name="T11" fmla="*/ 0 60000 65536"/>
                  <a:gd name="T12" fmla="*/ 0 60000 65536"/>
                  <a:gd name="T13" fmla="*/ 0 60000 65536"/>
                  <a:gd name="T14" fmla="*/ 0 60000 65536"/>
                  <a:gd name="T15" fmla="*/ 0 w 19"/>
                  <a:gd name="T16" fmla="*/ 0 h 23"/>
                  <a:gd name="T17" fmla="*/ 19 w 19"/>
                  <a:gd name="T18" fmla="*/ 23 h 23"/>
                </a:gdLst>
                <a:ahLst/>
                <a:cxnLst>
                  <a:cxn ang="T10">
                    <a:pos x="T0" y="T1"/>
                  </a:cxn>
                  <a:cxn ang="T11">
                    <a:pos x="T2" y="T3"/>
                  </a:cxn>
                  <a:cxn ang="T12">
                    <a:pos x="T4" y="T5"/>
                  </a:cxn>
                  <a:cxn ang="T13">
                    <a:pos x="T6" y="T7"/>
                  </a:cxn>
                  <a:cxn ang="T14">
                    <a:pos x="T8" y="T9"/>
                  </a:cxn>
                </a:cxnLst>
                <a:rect l="T15" t="T16" r="T17" b="T18"/>
                <a:pathLst>
                  <a:path w="19" h="23">
                    <a:moveTo>
                      <a:pt x="0" y="6"/>
                    </a:moveTo>
                    <a:lnTo>
                      <a:pt x="8" y="23"/>
                    </a:lnTo>
                    <a:lnTo>
                      <a:pt x="19" y="16"/>
                    </a:lnTo>
                    <a:lnTo>
                      <a:pt x="14"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46" name="Freeform 509"/>
              <p:cNvSpPr>
                <a:spLocks/>
              </p:cNvSpPr>
              <p:nvPr/>
            </p:nvSpPr>
            <p:spPr bwMode="auto">
              <a:xfrm>
                <a:off x="4749" y="3301"/>
                <a:ext cx="9" cy="11"/>
              </a:xfrm>
              <a:custGeom>
                <a:avLst/>
                <a:gdLst>
                  <a:gd name="T0" fmla="*/ 0 w 18"/>
                  <a:gd name="T1" fmla="*/ 0 h 23"/>
                  <a:gd name="T2" fmla="*/ 1 w 18"/>
                  <a:gd name="T3" fmla="*/ 0 h 23"/>
                  <a:gd name="T4" fmla="*/ 1 w 18"/>
                  <a:gd name="T5" fmla="*/ 0 h 23"/>
                  <a:gd name="T6" fmla="*/ 1 w 18"/>
                  <a:gd name="T7" fmla="*/ 0 h 23"/>
                  <a:gd name="T8" fmla="*/ 0 w 18"/>
                  <a:gd name="T9" fmla="*/ 0 h 23"/>
                  <a:gd name="T10" fmla="*/ 0 60000 65536"/>
                  <a:gd name="T11" fmla="*/ 0 60000 65536"/>
                  <a:gd name="T12" fmla="*/ 0 60000 65536"/>
                  <a:gd name="T13" fmla="*/ 0 60000 65536"/>
                  <a:gd name="T14" fmla="*/ 0 60000 65536"/>
                  <a:gd name="T15" fmla="*/ 0 w 18"/>
                  <a:gd name="T16" fmla="*/ 0 h 23"/>
                  <a:gd name="T17" fmla="*/ 18 w 18"/>
                  <a:gd name="T18" fmla="*/ 23 h 23"/>
                </a:gdLst>
                <a:ahLst/>
                <a:cxnLst>
                  <a:cxn ang="T10">
                    <a:pos x="T0" y="T1"/>
                  </a:cxn>
                  <a:cxn ang="T11">
                    <a:pos x="T2" y="T3"/>
                  </a:cxn>
                  <a:cxn ang="T12">
                    <a:pos x="T4" y="T5"/>
                  </a:cxn>
                  <a:cxn ang="T13">
                    <a:pos x="T6" y="T7"/>
                  </a:cxn>
                  <a:cxn ang="T14">
                    <a:pos x="T8" y="T9"/>
                  </a:cxn>
                </a:cxnLst>
                <a:rect l="T15" t="T16" r="T17" b="T18"/>
                <a:pathLst>
                  <a:path w="18" h="23">
                    <a:moveTo>
                      <a:pt x="0" y="4"/>
                    </a:moveTo>
                    <a:lnTo>
                      <a:pt x="8" y="23"/>
                    </a:lnTo>
                    <a:lnTo>
                      <a:pt x="18" y="16"/>
                    </a:lnTo>
                    <a:lnTo>
                      <a:pt x="12"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47" name="Freeform 510"/>
              <p:cNvSpPr>
                <a:spLocks/>
              </p:cNvSpPr>
              <p:nvPr/>
            </p:nvSpPr>
            <p:spPr bwMode="auto">
              <a:xfrm>
                <a:off x="4762" y="3312"/>
                <a:ext cx="9" cy="13"/>
              </a:xfrm>
              <a:custGeom>
                <a:avLst/>
                <a:gdLst>
                  <a:gd name="T0" fmla="*/ 0 w 18"/>
                  <a:gd name="T1" fmla="*/ 1 h 24"/>
                  <a:gd name="T2" fmla="*/ 1 w 18"/>
                  <a:gd name="T3" fmla="*/ 1 h 24"/>
                  <a:gd name="T4" fmla="*/ 1 w 18"/>
                  <a:gd name="T5" fmla="*/ 1 h 24"/>
                  <a:gd name="T6" fmla="*/ 1 w 18"/>
                  <a:gd name="T7" fmla="*/ 0 h 24"/>
                  <a:gd name="T8" fmla="*/ 0 w 18"/>
                  <a:gd name="T9" fmla="*/ 1 h 24"/>
                  <a:gd name="T10" fmla="*/ 0 60000 65536"/>
                  <a:gd name="T11" fmla="*/ 0 60000 65536"/>
                  <a:gd name="T12" fmla="*/ 0 60000 65536"/>
                  <a:gd name="T13" fmla="*/ 0 60000 65536"/>
                  <a:gd name="T14" fmla="*/ 0 60000 65536"/>
                  <a:gd name="T15" fmla="*/ 0 w 18"/>
                  <a:gd name="T16" fmla="*/ 0 h 24"/>
                  <a:gd name="T17" fmla="*/ 18 w 18"/>
                  <a:gd name="T18" fmla="*/ 24 h 24"/>
                </a:gdLst>
                <a:ahLst/>
                <a:cxnLst>
                  <a:cxn ang="T10">
                    <a:pos x="T0" y="T1"/>
                  </a:cxn>
                  <a:cxn ang="T11">
                    <a:pos x="T2" y="T3"/>
                  </a:cxn>
                  <a:cxn ang="T12">
                    <a:pos x="T4" y="T5"/>
                  </a:cxn>
                  <a:cxn ang="T13">
                    <a:pos x="T6" y="T7"/>
                  </a:cxn>
                  <a:cxn ang="T14">
                    <a:pos x="T8" y="T9"/>
                  </a:cxn>
                </a:cxnLst>
                <a:rect l="T15" t="T16" r="T17" b="T18"/>
                <a:pathLst>
                  <a:path w="18" h="24">
                    <a:moveTo>
                      <a:pt x="0" y="6"/>
                    </a:moveTo>
                    <a:lnTo>
                      <a:pt x="7" y="24"/>
                    </a:lnTo>
                    <a:lnTo>
                      <a:pt x="18" y="16"/>
                    </a:lnTo>
                    <a:lnTo>
                      <a:pt x="13"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48" name="Freeform 511"/>
              <p:cNvSpPr>
                <a:spLocks/>
              </p:cNvSpPr>
              <p:nvPr/>
            </p:nvSpPr>
            <p:spPr bwMode="auto">
              <a:xfrm>
                <a:off x="4751" y="3320"/>
                <a:ext cx="9" cy="11"/>
              </a:xfrm>
              <a:custGeom>
                <a:avLst/>
                <a:gdLst>
                  <a:gd name="T0" fmla="*/ 0 w 18"/>
                  <a:gd name="T1" fmla="*/ 0 h 23"/>
                  <a:gd name="T2" fmla="*/ 1 w 18"/>
                  <a:gd name="T3" fmla="*/ 0 h 23"/>
                  <a:gd name="T4" fmla="*/ 1 w 18"/>
                  <a:gd name="T5" fmla="*/ 0 h 23"/>
                  <a:gd name="T6" fmla="*/ 1 w 18"/>
                  <a:gd name="T7" fmla="*/ 0 h 23"/>
                  <a:gd name="T8" fmla="*/ 0 w 18"/>
                  <a:gd name="T9" fmla="*/ 0 h 23"/>
                  <a:gd name="T10" fmla="*/ 0 60000 65536"/>
                  <a:gd name="T11" fmla="*/ 0 60000 65536"/>
                  <a:gd name="T12" fmla="*/ 0 60000 65536"/>
                  <a:gd name="T13" fmla="*/ 0 60000 65536"/>
                  <a:gd name="T14" fmla="*/ 0 60000 65536"/>
                  <a:gd name="T15" fmla="*/ 0 w 18"/>
                  <a:gd name="T16" fmla="*/ 0 h 23"/>
                  <a:gd name="T17" fmla="*/ 18 w 18"/>
                  <a:gd name="T18" fmla="*/ 23 h 23"/>
                </a:gdLst>
                <a:ahLst/>
                <a:cxnLst>
                  <a:cxn ang="T10">
                    <a:pos x="T0" y="T1"/>
                  </a:cxn>
                  <a:cxn ang="T11">
                    <a:pos x="T2" y="T3"/>
                  </a:cxn>
                  <a:cxn ang="T12">
                    <a:pos x="T4" y="T5"/>
                  </a:cxn>
                  <a:cxn ang="T13">
                    <a:pos x="T6" y="T7"/>
                  </a:cxn>
                  <a:cxn ang="T14">
                    <a:pos x="T8" y="T9"/>
                  </a:cxn>
                </a:cxnLst>
                <a:rect l="T15" t="T16" r="T17" b="T18"/>
                <a:pathLst>
                  <a:path w="18" h="23">
                    <a:moveTo>
                      <a:pt x="0" y="4"/>
                    </a:moveTo>
                    <a:lnTo>
                      <a:pt x="7" y="23"/>
                    </a:lnTo>
                    <a:lnTo>
                      <a:pt x="18" y="16"/>
                    </a:lnTo>
                    <a:lnTo>
                      <a:pt x="13"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49" name="Freeform 512"/>
              <p:cNvSpPr>
                <a:spLocks/>
              </p:cNvSpPr>
              <p:nvPr/>
            </p:nvSpPr>
            <p:spPr bwMode="auto">
              <a:xfrm>
                <a:off x="4769" y="3329"/>
                <a:ext cx="10" cy="12"/>
              </a:xfrm>
              <a:custGeom>
                <a:avLst/>
                <a:gdLst>
                  <a:gd name="T0" fmla="*/ 0 w 19"/>
                  <a:gd name="T1" fmla="*/ 1 h 23"/>
                  <a:gd name="T2" fmla="*/ 1 w 19"/>
                  <a:gd name="T3" fmla="*/ 1 h 23"/>
                  <a:gd name="T4" fmla="*/ 1 w 19"/>
                  <a:gd name="T5" fmla="*/ 1 h 23"/>
                  <a:gd name="T6" fmla="*/ 1 w 19"/>
                  <a:gd name="T7" fmla="*/ 0 h 23"/>
                  <a:gd name="T8" fmla="*/ 0 w 19"/>
                  <a:gd name="T9" fmla="*/ 1 h 23"/>
                  <a:gd name="T10" fmla="*/ 0 60000 65536"/>
                  <a:gd name="T11" fmla="*/ 0 60000 65536"/>
                  <a:gd name="T12" fmla="*/ 0 60000 65536"/>
                  <a:gd name="T13" fmla="*/ 0 60000 65536"/>
                  <a:gd name="T14" fmla="*/ 0 60000 65536"/>
                  <a:gd name="T15" fmla="*/ 0 w 19"/>
                  <a:gd name="T16" fmla="*/ 0 h 23"/>
                  <a:gd name="T17" fmla="*/ 19 w 19"/>
                  <a:gd name="T18" fmla="*/ 23 h 23"/>
                </a:gdLst>
                <a:ahLst/>
                <a:cxnLst>
                  <a:cxn ang="T10">
                    <a:pos x="T0" y="T1"/>
                  </a:cxn>
                  <a:cxn ang="T11">
                    <a:pos x="T2" y="T3"/>
                  </a:cxn>
                  <a:cxn ang="T12">
                    <a:pos x="T4" y="T5"/>
                  </a:cxn>
                  <a:cxn ang="T13">
                    <a:pos x="T6" y="T7"/>
                  </a:cxn>
                  <a:cxn ang="T14">
                    <a:pos x="T8" y="T9"/>
                  </a:cxn>
                </a:cxnLst>
                <a:rect l="T15" t="T16" r="T17" b="T18"/>
                <a:pathLst>
                  <a:path w="19" h="23">
                    <a:moveTo>
                      <a:pt x="0" y="5"/>
                    </a:moveTo>
                    <a:lnTo>
                      <a:pt x="8" y="23"/>
                    </a:lnTo>
                    <a:lnTo>
                      <a:pt x="19" y="15"/>
                    </a:lnTo>
                    <a:lnTo>
                      <a:pt x="14"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50" name="Freeform 513"/>
              <p:cNvSpPr>
                <a:spLocks/>
              </p:cNvSpPr>
              <p:nvPr/>
            </p:nvSpPr>
            <p:spPr bwMode="auto">
              <a:xfrm>
                <a:off x="4719" y="3267"/>
                <a:ext cx="9" cy="11"/>
              </a:xfrm>
              <a:custGeom>
                <a:avLst/>
                <a:gdLst>
                  <a:gd name="T0" fmla="*/ 0 w 19"/>
                  <a:gd name="T1" fmla="*/ 0 h 23"/>
                  <a:gd name="T2" fmla="*/ 0 w 19"/>
                  <a:gd name="T3" fmla="*/ 0 h 23"/>
                  <a:gd name="T4" fmla="*/ 0 w 19"/>
                  <a:gd name="T5" fmla="*/ 0 h 23"/>
                  <a:gd name="T6" fmla="*/ 0 w 19"/>
                  <a:gd name="T7" fmla="*/ 0 h 23"/>
                  <a:gd name="T8" fmla="*/ 0 w 19"/>
                  <a:gd name="T9" fmla="*/ 0 h 23"/>
                  <a:gd name="T10" fmla="*/ 0 60000 65536"/>
                  <a:gd name="T11" fmla="*/ 0 60000 65536"/>
                  <a:gd name="T12" fmla="*/ 0 60000 65536"/>
                  <a:gd name="T13" fmla="*/ 0 60000 65536"/>
                  <a:gd name="T14" fmla="*/ 0 60000 65536"/>
                  <a:gd name="T15" fmla="*/ 0 w 19"/>
                  <a:gd name="T16" fmla="*/ 0 h 23"/>
                  <a:gd name="T17" fmla="*/ 19 w 19"/>
                  <a:gd name="T18" fmla="*/ 23 h 23"/>
                </a:gdLst>
                <a:ahLst/>
                <a:cxnLst>
                  <a:cxn ang="T10">
                    <a:pos x="T0" y="T1"/>
                  </a:cxn>
                  <a:cxn ang="T11">
                    <a:pos x="T2" y="T3"/>
                  </a:cxn>
                  <a:cxn ang="T12">
                    <a:pos x="T4" y="T5"/>
                  </a:cxn>
                  <a:cxn ang="T13">
                    <a:pos x="T6" y="T7"/>
                  </a:cxn>
                  <a:cxn ang="T14">
                    <a:pos x="T8" y="T9"/>
                  </a:cxn>
                </a:cxnLst>
                <a:rect l="T15" t="T16" r="T17" b="T18"/>
                <a:pathLst>
                  <a:path w="19" h="23">
                    <a:moveTo>
                      <a:pt x="0" y="4"/>
                    </a:moveTo>
                    <a:lnTo>
                      <a:pt x="7" y="23"/>
                    </a:lnTo>
                    <a:lnTo>
                      <a:pt x="19" y="16"/>
                    </a:lnTo>
                    <a:lnTo>
                      <a:pt x="13"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51" name="Freeform 514"/>
              <p:cNvSpPr>
                <a:spLocks/>
              </p:cNvSpPr>
              <p:nvPr/>
            </p:nvSpPr>
            <p:spPr bwMode="auto">
              <a:xfrm>
                <a:off x="4742" y="3232"/>
                <a:ext cx="10" cy="11"/>
              </a:xfrm>
              <a:custGeom>
                <a:avLst/>
                <a:gdLst>
                  <a:gd name="T0" fmla="*/ 0 w 19"/>
                  <a:gd name="T1" fmla="*/ 0 h 23"/>
                  <a:gd name="T2" fmla="*/ 1 w 19"/>
                  <a:gd name="T3" fmla="*/ 0 h 23"/>
                  <a:gd name="T4" fmla="*/ 1 w 19"/>
                  <a:gd name="T5" fmla="*/ 0 h 23"/>
                  <a:gd name="T6" fmla="*/ 1 w 19"/>
                  <a:gd name="T7" fmla="*/ 0 h 23"/>
                  <a:gd name="T8" fmla="*/ 0 w 19"/>
                  <a:gd name="T9" fmla="*/ 0 h 23"/>
                  <a:gd name="T10" fmla="*/ 0 60000 65536"/>
                  <a:gd name="T11" fmla="*/ 0 60000 65536"/>
                  <a:gd name="T12" fmla="*/ 0 60000 65536"/>
                  <a:gd name="T13" fmla="*/ 0 60000 65536"/>
                  <a:gd name="T14" fmla="*/ 0 60000 65536"/>
                  <a:gd name="T15" fmla="*/ 0 w 19"/>
                  <a:gd name="T16" fmla="*/ 0 h 23"/>
                  <a:gd name="T17" fmla="*/ 19 w 19"/>
                  <a:gd name="T18" fmla="*/ 23 h 23"/>
                </a:gdLst>
                <a:ahLst/>
                <a:cxnLst>
                  <a:cxn ang="T10">
                    <a:pos x="T0" y="T1"/>
                  </a:cxn>
                  <a:cxn ang="T11">
                    <a:pos x="T2" y="T3"/>
                  </a:cxn>
                  <a:cxn ang="T12">
                    <a:pos x="T4" y="T5"/>
                  </a:cxn>
                  <a:cxn ang="T13">
                    <a:pos x="T6" y="T7"/>
                  </a:cxn>
                  <a:cxn ang="T14">
                    <a:pos x="T8" y="T9"/>
                  </a:cxn>
                </a:cxnLst>
                <a:rect l="T15" t="T16" r="T17" b="T18"/>
                <a:pathLst>
                  <a:path w="19" h="23">
                    <a:moveTo>
                      <a:pt x="0" y="4"/>
                    </a:moveTo>
                    <a:lnTo>
                      <a:pt x="8" y="23"/>
                    </a:lnTo>
                    <a:lnTo>
                      <a:pt x="19" y="15"/>
                    </a:lnTo>
                    <a:lnTo>
                      <a:pt x="14"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52" name="Freeform 515"/>
              <p:cNvSpPr>
                <a:spLocks/>
              </p:cNvSpPr>
              <p:nvPr/>
            </p:nvSpPr>
            <p:spPr bwMode="auto">
              <a:xfrm>
                <a:off x="4635" y="3157"/>
                <a:ext cx="147" cy="155"/>
              </a:xfrm>
              <a:custGeom>
                <a:avLst/>
                <a:gdLst>
                  <a:gd name="T0" fmla="*/ 1 w 294"/>
                  <a:gd name="T1" fmla="*/ 1 h 310"/>
                  <a:gd name="T2" fmla="*/ 1 w 294"/>
                  <a:gd name="T3" fmla="*/ 1 h 310"/>
                  <a:gd name="T4" fmla="*/ 1 w 294"/>
                  <a:gd name="T5" fmla="*/ 1 h 310"/>
                  <a:gd name="T6" fmla="*/ 1 w 294"/>
                  <a:gd name="T7" fmla="*/ 1 h 310"/>
                  <a:gd name="T8" fmla="*/ 1 w 294"/>
                  <a:gd name="T9" fmla="*/ 1 h 310"/>
                  <a:gd name="T10" fmla="*/ 1 w 294"/>
                  <a:gd name="T11" fmla="*/ 1 h 310"/>
                  <a:gd name="T12" fmla="*/ 1 w 294"/>
                  <a:gd name="T13" fmla="*/ 1 h 310"/>
                  <a:gd name="T14" fmla="*/ 1 w 294"/>
                  <a:gd name="T15" fmla="*/ 1 h 310"/>
                  <a:gd name="T16" fmla="*/ 1 w 294"/>
                  <a:gd name="T17" fmla="*/ 1 h 310"/>
                  <a:gd name="T18" fmla="*/ 1 w 294"/>
                  <a:gd name="T19" fmla="*/ 1 h 310"/>
                  <a:gd name="T20" fmla="*/ 1 w 294"/>
                  <a:gd name="T21" fmla="*/ 1 h 310"/>
                  <a:gd name="T22" fmla="*/ 1 w 294"/>
                  <a:gd name="T23" fmla="*/ 1 h 310"/>
                  <a:gd name="T24" fmla="*/ 1 w 294"/>
                  <a:gd name="T25" fmla="*/ 1 h 310"/>
                  <a:gd name="T26" fmla="*/ 1 w 294"/>
                  <a:gd name="T27" fmla="*/ 1 h 310"/>
                  <a:gd name="T28" fmla="*/ 1 w 294"/>
                  <a:gd name="T29" fmla="*/ 1 h 310"/>
                  <a:gd name="T30" fmla="*/ 1 w 294"/>
                  <a:gd name="T31" fmla="*/ 1 h 310"/>
                  <a:gd name="T32" fmla="*/ 1 w 294"/>
                  <a:gd name="T33" fmla="*/ 0 h 310"/>
                  <a:gd name="T34" fmla="*/ 1 w 294"/>
                  <a:gd name="T35" fmla="*/ 1 h 310"/>
                  <a:gd name="T36" fmla="*/ 1 w 294"/>
                  <a:gd name="T37" fmla="*/ 1 h 310"/>
                  <a:gd name="T38" fmla="*/ 1 w 294"/>
                  <a:gd name="T39" fmla="*/ 1 h 310"/>
                  <a:gd name="T40" fmla="*/ 1 w 294"/>
                  <a:gd name="T41" fmla="*/ 1 h 310"/>
                  <a:gd name="T42" fmla="*/ 1 w 294"/>
                  <a:gd name="T43" fmla="*/ 1 h 310"/>
                  <a:gd name="T44" fmla="*/ 1 w 294"/>
                  <a:gd name="T45" fmla="*/ 1 h 310"/>
                  <a:gd name="T46" fmla="*/ 1 w 294"/>
                  <a:gd name="T47" fmla="*/ 1 h 310"/>
                  <a:gd name="T48" fmla="*/ 1 w 294"/>
                  <a:gd name="T49" fmla="*/ 1 h 310"/>
                  <a:gd name="T50" fmla="*/ 1 w 294"/>
                  <a:gd name="T51" fmla="*/ 1 h 310"/>
                  <a:gd name="T52" fmla="*/ 1 w 294"/>
                  <a:gd name="T53" fmla="*/ 1 h 310"/>
                  <a:gd name="T54" fmla="*/ 1 w 294"/>
                  <a:gd name="T55" fmla="*/ 1 h 310"/>
                  <a:gd name="T56" fmla="*/ 1 w 294"/>
                  <a:gd name="T57" fmla="*/ 1 h 310"/>
                  <a:gd name="T58" fmla="*/ 1 w 294"/>
                  <a:gd name="T59" fmla="*/ 1 h 310"/>
                  <a:gd name="T60" fmla="*/ 1 w 294"/>
                  <a:gd name="T61" fmla="*/ 1 h 310"/>
                  <a:gd name="T62" fmla="*/ 1 w 294"/>
                  <a:gd name="T63" fmla="*/ 1 h 310"/>
                  <a:gd name="T64" fmla="*/ 1 w 294"/>
                  <a:gd name="T65" fmla="*/ 1 h 310"/>
                  <a:gd name="T66" fmla="*/ 1 w 294"/>
                  <a:gd name="T67" fmla="*/ 1 h 310"/>
                  <a:gd name="T68" fmla="*/ 1 w 294"/>
                  <a:gd name="T69" fmla="*/ 1 h 310"/>
                  <a:gd name="T70" fmla="*/ 1 w 294"/>
                  <a:gd name="T71" fmla="*/ 1 h 310"/>
                  <a:gd name="T72" fmla="*/ 1 w 294"/>
                  <a:gd name="T73" fmla="*/ 1 h 31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310"/>
                  <a:gd name="T113" fmla="*/ 294 w 294"/>
                  <a:gd name="T114" fmla="*/ 310 h 31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310">
                    <a:moveTo>
                      <a:pt x="156" y="266"/>
                    </a:moveTo>
                    <a:lnTo>
                      <a:pt x="157" y="263"/>
                    </a:lnTo>
                    <a:lnTo>
                      <a:pt x="160" y="255"/>
                    </a:lnTo>
                    <a:lnTo>
                      <a:pt x="166" y="243"/>
                    </a:lnTo>
                    <a:lnTo>
                      <a:pt x="173" y="230"/>
                    </a:lnTo>
                    <a:lnTo>
                      <a:pt x="181" y="217"/>
                    </a:lnTo>
                    <a:lnTo>
                      <a:pt x="189" y="205"/>
                    </a:lnTo>
                    <a:lnTo>
                      <a:pt x="197" y="196"/>
                    </a:lnTo>
                    <a:lnTo>
                      <a:pt x="204" y="192"/>
                    </a:lnTo>
                    <a:lnTo>
                      <a:pt x="213" y="196"/>
                    </a:lnTo>
                    <a:lnTo>
                      <a:pt x="226" y="207"/>
                    </a:lnTo>
                    <a:lnTo>
                      <a:pt x="241" y="223"/>
                    </a:lnTo>
                    <a:lnTo>
                      <a:pt x="256" y="242"/>
                    </a:lnTo>
                    <a:lnTo>
                      <a:pt x="271" y="260"/>
                    </a:lnTo>
                    <a:lnTo>
                      <a:pt x="283" y="276"/>
                    </a:lnTo>
                    <a:lnTo>
                      <a:pt x="291" y="288"/>
                    </a:lnTo>
                    <a:lnTo>
                      <a:pt x="294" y="293"/>
                    </a:lnTo>
                    <a:lnTo>
                      <a:pt x="292" y="283"/>
                    </a:lnTo>
                    <a:lnTo>
                      <a:pt x="285" y="260"/>
                    </a:lnTo>
                    <a:lnTo>
                      <a:pt x="276" y="228"/>
                    </a:lnTo>
                    <a:lnTo>
                      <a:pt x="263" y="191"/>
                    </a:lnTo>
                    <a:lnTo>
                      <a:pt x="248" y="157"/>
                    </a:lnTo>
                    <a:lnTo>
                      <a:pt x="231" y="128"/>
                    </a:lnTo>
                    <a:lnTo>
                      <a:pt x="213" y="113"/>
                    </a:lnTo>
                    <a:lnTo>
                      <a:pt x="195" y="114"/>
                    </a:lnTo>
                    <a:lnTo>
                      <a:pt x="180" y="124"/>
                    </a:lnTo>
                    <a:lnTo>
                      <a:pt x="172" y="130"/>
                    </a:lnTo>
                    <a:lnTo>
                      <a:pt x="167" y="134"/>
                    </a:lnTo>
                    <a:lnTo>
                      <a:pt x="170" y="134"/>
                    </a:lnTo>
                    <a:lnTo>
                      <a:pt x="173" y="132"/>
                    </a:lnTo>
                    <a:lnTo>
                      <a:pt x="175" y="131"/>
                    </a:lnTo>
                    <a:lnTo>
                      <a:pt x="176" y="130"/>
                    </a:lnTo>
                    <a:lnTo>
                      <a:pt x="176" y="0"/>
                    </a:lnTo>
                    <a:lnTo>
                      <a:pt x="117" y="206"/>
                    </a:lnTo>
                    <a:lnTo>
                      <a:pt x="114" y="202"/>
                    </a:lnTo>
                    <a:lnTo>
                      <a:pt x="110" y="191"/>
                    </a:lnTo>
                    <a:lnTo>
                      <a:pt x="102" y="176"/>
                    </a:lnTo>
                    <a:lnTo>
                      <a:pt x="92" y="160"/>
                    </a:lnTo>
                    <a:lnTo>
                      <a:pt x="81" y="144"/>
                    </a:lnTo>
                    <a:lnTo>
                      <a:pt x="70" y="130"/>
                    </a:lnTo>
                    <a:lnTo>
                      <a:pt x="59" y="122"/>
                    </a:lnTo>
                    <a:lnTo>
                      <a:pt x="49" y="122"/>
                    </a:lnTo>
                    <a:lnTo>
                      <a:pt x="39" y="128"/>
                    </a:lnTo>
                    <a:lnTo>
                      <a:pt x="30" y="136"/>
                    </a:lnTo>
                    <a:lnTo>
                      <a:pt x="22" y="145"/>
                    </a:lnTo>
                    <a:lnTo>
                      <a:pt x="15" y="154"/>
                    </a:lnTo>
                    <a:lnTo>
                      <a:pt x="8" y="162"/>
                    </a:lnTo>
                    <a:lnTo>
                      <a:pt x="4" y="169"/>
                    </a:lnTo>
                    <a:lnTo>
                      <a:pt x="1" y="174"/>
                    </a:lnTo>
                    <a:lnTo>
                      <a:pt x="0" y="176"/>
                    </a:lnTo>
                    <a:lnTo>
                      <a:pt x="1" y="177"/>
                    </a:lnTo>
                    <a:lnTo>
                      <a:pt x="6" y="179"/>
                    </a:lnTo>
                    <a:lnTo>
                      <a:pt x="13" y="182"/>
                    </a:lnTo>
                    <a:lnTo>
                      <a:pt x="21" y="185"/>
                    </a:lnTo>
                    <a:lnTo>
                      <a:pt x="28" y="189"/>
                    </a:lnTo>
                    <a:lnTo>
                      <a:pt x="36" y="191"/>
                    </a:lnTo>
                    <a:lnTo>
                      <a:pt x="42" y="194"/>
                    </a:lnTo>
                    <a:lnTo>
                      <a:pt x="45" y="194"/>
                    </a:lnTo>
                    <a:lnTo>
                      <a:pt x="50" y="196"/>
                    </a:lnTo>
                    <a:lnTo>
                      <a:pt x="59" y="202"/>
                    </a:lnTo>
                    <a:lnTo>
                      <a:pt x="70" y="211"/>
                    </a:lnTo>
                    <a:lnTo>
                      <a:pt x="84" y="223"/>
                    </a:lnTo>
                    <a:lnTo>
                      <a:pt x="97" y="238"/>
                    </a:lnTo>
                    <a:lnTo>
                      <a:pt x="109" y="255"/>
                    </a:lnTo>
                    <a:lnTo>
                      <a:pt x="118" y="273"/>
                    </a:lnTo>
                    <a:lnTo>
                      <a:pt x="121" y="293"/>
                    </a:lnTo>
                    <a:lnTo>
                      <a:pt x="123" y="306"/>
                    </a:lnTo>
                    <a:lnTo>
                      <a:pt x="128" y="310"/>
                    </a:lnTo>
                    <a:lnTo>
                      <a:pt x="134" y="306"/>
                    </a:lnTo>
                    <a:lnTo>
                      <a:pt x="140" y="298"/>
                    </a:lnTo>
                    <a:lnTo>
                      <a:pt x="145" y="288"/>
                    </a:lnTo>
                    <a:lnTo>
                      <a:pt x="151" y="278"/>
                    </a:lnTo>
                    <a:lnTo>
                      <a:pt x="155" y="270"/>
                    </a:lnTo>
                    <a:lnTo>
                      <a:pt x="156" y="266"/>
                    </a:lnTo>
                    <a:close/>
                  </a:path>
                </a:pathLst>
              </a:custGeom>
              <a:solidFill>
                <a:srgbClr val="63C4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53" name="Freeform 516"/>
              <p:cNvSpPr>
                <a:spLocks/>
              </p:cNvSpPr>
              <p:nvPr/>
            </p:nvSpPr>
            <p:spPr bwMode="auto">
              <a:xfrm>
                <a:off x="4675" y="3284"/>
                <a:ext cx="79" cy="213"/>
              </a:xfrm>
              <a:custGeom>
                <a:avLst/>
                <a:gdLst>
                  <a:gd name="T0" fmla="*/ 1 w 158"/>
                  <a:gd name="T1" fmla="*/ 0 h 427"/>
                  <a:gd name="T2" fmla="*/ 1 w 158"/>
                  <a:gd name="T3" fmla="*/ 0 h 427"/>
                  <a:gd name="T4" fmla="*/ 1 w 158"/>
                  <a:gd name="T5" fmla="*/ 0 h 427"/>
                  <a:gd name="T6" fmla="*/ 1 w 158"/>
                  <a:gd name="T7" fmla="*/ 0 h 427"/>
                  <a:gd name="T8" fmla="*/ 1 w 158"/>
                  <a:gd name="T9" fmla="*/ 0 h 427"/>
                  <a:gd name="T10" fmla="*/ 1 w 158"/>
                  <a:gd name="T11" fmla="*/ 0 h 427"/>
                  <a:gd name="T12" fmla="*/ 1 w 158"/>
                  <a:gd name="T13" fmla="*/ 0 h 427"/>
                  <a:gd name="T14" fmla="*/ 0 w 158"/>
                  <a:gd name="T15" fmla="*/ 0 h 427"/>
                  <a:gd name="T16" fmla="*/ 1 w 158"/>
                  <a:gd name="T17" fmla="*/ 0 h 427"/>
                  <a:gd name="T18" fmla="*/ 1 w 158"/>
                  <a:gd name="T19" fmla="*/ 0 h 427"/>
                  <a:gd name="T20" fmla="*/ 1 w 158"/>
                  <a:gd name="T21" fmla="*/ 0 h 427"/>
                  <a:gd name="T22" fmla="*/ 1 w 158"/>
                  <a:gd name="T23" fmla="*/ 0 h 427"/>
                  <a:gd name="T24" fmla="*/ 1 w 158"/>
                  <a:gd name="T25" fmla="*/ 0 h 427"/>
                  <a:gd name="T26" fmla="*/ 1 w 158"/>
                  <a:gd name="T27" fmla="*/ 0 h 427"/>
                  <a:gd name="T28" fmla="*/ 1 w 158"/>
                  <a:gd name="T29" fmla="*/ 0 h 427"/>
                  <a:gd name="T30" fmla="*/ 1 w 158"/>
                  <a:gd name="T31" fmla="*/ 0 h 427"/>
                  <a:gd name="T32" fmla="*/ 1 w 158"/>
                  <a:gd name="T33" fmla="*/ 0 h 427"/>
                  <a:gd name="T34" fmla="*/ 1 w 158"/>
                  <a:gd name="T35" fmla="*/ 0 h 427"/>
                  <a:gd name="T36" fmla="*/ 1 w 158"/>
                  <a:gd name="T37" fmla="*/ 0 h 427"/>
                  <a:gd name="T38" fmla="*/ 1 w 158"/>
                  <a:gd name="T39" fmla="*/ 0 h 427"/>
                  <a:gd name="T40" fmla="*/ 1 w 158"/>
                  <a:gd name="T41" fmla="*/ 0 h 427"/>
                  <a:gd name="T42" fmla="*/ 1 w 158"/>
                  <a:gd name="T43" fmla="*/ 0 h 427"/>
                  <a:gd name="T44" fmla="*/ 1 w 158"/>
                  <a:gd name="T45" fmla="*/ 0 h 427"/>
                  <a:gd name="T46" fmla="*/ 1 w 158"/>
                  <a:gd name="T47" fmla="*/ 0 h 427"/>
                  <a:gd name="T48" fmla="*/ 1 w 158"/>
                  <a:gd name="T49" fmla="*/ 0 h 427"/>
                  <a:gd name="T50" fmla="*/ 1 w 158"/>
                  <a:gd name="T51" fmla="*/ 0 h 427"/>
                  <a:gd name="T52" fmla="*/ 1 w 158"/>
                  <a:gd name="T53" fmla="*/ 0 h 427"/>
                  <a:gd name="T54" fmla="*/ 1 w 158"/>
                  <a:gd name="T55" fmla="*/ 0 h 427"/>
                  <a:gd name="T56" fmla="*/ 1 w 158"/>
                  <a:gd name="T57" fmla="*/ 0 h 427"/>
                  <a:gd name="T58" fmla="*/ 1 w 158"/>
                  <a:gd name="T59" fmla="*/ 0 h 427"/>
                  <a:gd name="T60" fmla="*/ 1 w 158"/>
                  <a:gd name="T61" fmla="*/ 0 h 427"/>
                  <a:gd name="T62" fmla="*/ 1 w 158"/>
                  <a:gd name="T63" fmla="*/ 0 h 427"/>
                  <a:gd name="T64" fmla="*/ 1 w 158"/>
                  <a:gd name="T65" fmla="*/ 0 h 4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8"/>
                  <a:gd name="T100" fmla="*/ 0 h 427"/>
                  <a:gd name="T101" fmla="*/ 158 w 158"/>
                  <a:gd name="T102" fmla="*/ 427 h 4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8" h="427">
                    <a:moveTo>
                      <a:pt x="61" y="0"/>
                    </a:moveTo>
                    <a:lnTo>
                      <a:pt x="57" y="10"/>
                    </a:lnTo>
                    <a:lnTo>
                      <a:pt x="48" y="35"/>
                    </a:lnTo>
                    <a:lnTo>
                      <a:pt x="37" y="72"/>
                    </a:lnTo>
                    <a:lnTo>
                      <a:pt x="24" y="117"/>
                    </a:lnTo>
                    <a:lnTo>
                      <a:pt x="11" y="164"/>
                    </a:lnTo>
                    <a:lnTo>
                      <a:pt x="3" y="211"/>
                    </a:lnTo>
                    <a:lnTo>
                      <a:pt x="0" y="254"/>
                    </a:lnTo>
                    <a:lnTo>
                      <a:pt x="4" y="286"/>
                    </a:lnTo>
                    <a:lnTo>
                      <a:pt x="15" y="313"/>
                    </a:lnTo>
                    <a:lnTo>
                      <a:pt x="29" y="338"/>
                    </a:lnTo>
                    <a:lnTo>
                      <a:pt x="42" y="362"/>
                    </a:lnTo>
                    <a:lnTo>
                      <a:pt x="57" y="383"/>
                    </a:lnTo>
                    <a:lnTo>
                      <a:pt x="70" y="401"/>
                    </a:lnTo>
                    <a:lnTo>
                      <a:pt x="82" y="415"/>
                    </a:lnTo>
                    <a:lnTo>
                      <a:pt x="90" y="423"/>
                    </a:lnTo>
                    <a:lnTo>
                      <a:pt x="92" y="427"/>
                    </a:lnTo>
                    <a:lnTo>
                      <a:pt x="94" y="423"/>
                    </a:lnTo>
                    <a:lnTo>
                      <a:pt x="101" y="412"/>
                    </a:lnTo>
                    <a:lnTo>
                      <a:pt x="110" y="395"/>
                    </a:lnTo>
                    <a:lnTo>
                      <a:pt x="121" y="376"/>
                    </a:lnTo>
                    <a:lnTo>
                      <a:pt x="131" y="353"/>
                    </a:lnTo>
                    <a:lnTo>
                      <a:pt x="142" y="327"/>
                    </a:lnTo>
                    <a:lnTo>
                      <a:pt x="149" y="302"/>
                    </a:lnTo>
                    <a:lnTo>
                      <a:pt x="151" y="278"/>
                    </a:lnTo>
                    <a:lnTo>
                      <a:pt x="152" y="254"/>
                    </a:lnTo>
                    <a:lnTo>
                      <a:pt x="155" y="226"/>
                    </a:lnTo>
                    <a:lnTo>
                      <a:pt x="158" y="195"/>
                    </a:lnTo>
                    <a:lnTo>
                      <a:pt x="157" y="162"/>
                    </a:lnTo>
                    <a:lnTo>
                      <a:pt x="150" y="126"/>
                    </a:lnTo>
                    <a:lnTo>
                      <a:pt x="132" y="87"/>
                    </a:lnTo>
                    <a:lnTo>
                      <a:pt x="104" y="45"/>
                    </a:lnTo>
                    <a:lnTo>
                      <a:pt x="61" y="0"/>
                    </a:lnTo>
                    <a:close/>
                  </a:path>
                </a:pathLst>
              </a:custGeom>
              <a:solidFill>
                <a:srgbClr val="F7BC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54" name="Freeform 517"/>
              <p:cNvSpPr>
                <a:spLocks/>
              </p:cNvSpPr>
              <p:nvPr/>
            </p:nvSpPr>
            <p:spPr bwMode="auto">
              <a:xfrm>
                <a:off x="4670" y="3280"/>
                <a:ext cx="90" cy="233"/>
              </a:xfrm>
              <a:custGeom>
                <a:avLst/>
                <a:gdLst>
                  <a:gd name="T0" fmla="*/ 1 w 179"/>
                  <a:gd name="T1" fmla="*/ 0 h 467"/>
                  <a:gd name="T2" fmla="*/ 1 w 179"/>
                  <a:gd name="T3" fmla="*/ 0 h 467"/>
                  <a:gd name="T4" fmla="*/ 1 w 179"/>
                  <a:gd name="T5" fmla="*/ 0 h 467"/>
                  <a:gd name="T6" fmla="*/ 1 w 179"/>
                  <a:gd name="T7" fmla="*/ 0 h 467"/>
                  <a:gd name="T8" fmla="*/ 1 w 179"/>
                  <a:gd name="T9" fmla="*/ 0 h 467"/>
                  <a:gd name="T10" fmla="*/ 1 w 179"/>
                  <a:gd name="T11" fmla="*/ 0 h 467"/>
                  <a:gd name="T12" fmla="*/ 1 w 179"/>
                  <a:gd name="T13" fmla="*/ 0 h 467"/>
                  <a:gd name="T14" fmla="*/ 1 w 179"/>
                  <a:gd name="T15" fmla="*/ 0 h 467"/>
                  <a:gd name="T16" fmla="*/ 1 w 179"/>
                  <a:gd name="T17" fmla="*/ 0 h 467"/>
                  <a:gd name="T18" fmla="*/ 1 w 179"/>
                  <a:gd name="T19" fmla="*/ 0 h 467"/>
                  <a:gd name="T20" fmla="*/ 0 w 179"/>
                  <a:gd name="T21" fmla="*/ 0 h 467"/>
                  <a:gd name="T22" fmla="*/ 1 w 179"/>
                  <a:gd name="T23" fmla="*/ 0 h 467"/>
                  <a:gd name="T24" fmla="*/ 1 w 179"/>
                  <a:gd name="T25" fmla="*/ 0 h 467"/>
                  <a:gd name="T26" fmla="*/ 1 w 179"/>
                  <a:gd name="T27" fmla="*/ 0 h 467"/>
                  <a:gd name="T28" fmla="*/ 1 w 179"/>
                  <a:gd name="T29" fmla="*/ 0 h 467"/>
                  <a:gd name="T30" fmla="*/ 1 w 179"/>
                  <a:gd name="T31" fmla="*/ 0 h 467"/>
                  <a:gd name="T32" fmla="*/ 1 w 179"/>
                  <a:gd name="T33" fmla="*/ 0 h 467"/>
                  <a:gd name="T34" fmla="*/ 1 w 179"/>
                  <a:gd name="T35" fmla="*/ 0 h 467"/>
                  <a:gd name="T36" fmla="*/ 1 w 179"/>
                  <a:gd name="T37" fmla="*/ 0 h 467"/>
                  <a:gd name="T38" fmla="*/ 1 w 179"/>
                  <a:gd name="T39" fmla="*/ 0 h 467"/>
                  <a:gd name="T40" fmla="*/ 1 w 179"/>
                  <a:gd name="T41" fmla="*/ 0 h 467"/>
                  <a:gd name="T42" fmla="*/ 1 w 179"/>
                  <a:gd name="T43" fmla="*/ 0 h 467"/>
                  <a:gd name="T44" fmla="*/ 1 w 179"/>
                  <a:gd name="T45" fmla="*/ 0 h 467"/>
                  <a:gd name="T46" fmla="*/ 1 w 179"/>
                  <a:gd name="T47" fmla="*/ 0 h 467"/>
                  <a:gd name="T48" fmla="*/ 1 w 179"/>
                  <a:gd name="T49" fmla="*/ 0 h 467"/>
                  <a:gd name="T50" fmla="*/ 1 w 179"/>
                  <a:gd name="T51" fmla="*/ 0 h 467"/>
                  <a:gd name="T52" fmla="*/ 1 w 179"/>
                  <a:gd name="T53" fmla="*/ 0 h 467"/>
                  <a:gd name="T54" fmla="*/ 1 w 179"/>
                  <a:gd name="T55" fmla="*/ 0 h 467"/>
                  <a:gd name="T56" fmla="*/ 1 w 179"/>
                  <a:gd name="T57" fmla="*/ 0 h 467"/>
                  <a:gd name="T58" fmla="*/ 1 w 179"/>
                  <a:gd name="T59" fmla="*/ 0 h 467"/>
                  <a:gd name="T60" fmla="*/ 1 w 179"/>
                  <a:gd name="T61" fmla="*/ 0 h 467"/>
                  <a:gd name="T62" fmla="*/ 1 w 179"/>
                  <a:gd name="T63" fmla="*/ 0 h 467"/>
                  <a:gd name="T64" fmla="*/ 1 w 179"/>
                  <a:gd name="T65" fmla="*/ 0 h 467"/>
                  <a:gd name="T66" fmla="*/ 1 w 179"/>
                  <a:gd name="T67" fmla="*/ 0 h 467"/>
                  <a:gd name="T68" fmla="*/ 1 w 179"/>
                  <a:gd name="T69" fmla="*/ 0 h 467"/>
                  <a:gd name="T70" fmla="*/ 1 w 179"/>
                  <a:gd name="T71" fmla="*/ 0 h 467"/>
                  <a:gd name="T72" fmla="*/ 1 w 179"/>
                  <a:gd name="T73" fmla="*/ 0 h 467"/>
                  <a:gd name="T74" fmla="*/ 1 w 179"/>
                  <a:gd name="T75" fmla="*/ 0 h 467"/>
                  <a:gd name="T76" fmla="*/ 1 w 179"/>
                  <a:gd name="T77" fmla="*/ 0 h 467"/>
                  <a:gd name="T78" fmla="*/ 1 w 179"/>
                  <a:gd name="T79" fmla="*/ 0 h 467"/>
                  <a:gd name="T80" fmla="*/ 1 w 179"/>
                  <a:gd name="T81" fmla="*/ 0 h 467"/>
                  <a:gd name="T82" fmla="*/ 1 w 179"/>
                  <a:gd name="T83" fmla="*/ 0 h 46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79"/>
                  <a:gd name="T127" fmla="*/ 0 h 467"/>
                  <a:gd name="T128" fmla="*/ 179 w 179"/>
                  <a:gd name="T129" fmla="*/ 467 h 46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79" h="467">
                    <a:moveTo>
                      <a:pt x="71" y="0"/>
                    </a:moveTo>
                    <a:lnTo>
                      <a:pt x="69" y="3"/>
                    </a:lnTo>
                    <a:lnTo>
                      <a:pt x="63" y="11"/>
                    </a:lnTo>
                    <a:lnTo>
                      <a:pt x="55" y="25"/>
                    </a:lnTo>
                    <a:lnTo>
                      <a:pt x="46" y="42"/>
                    </a:lnTo>
                    <a:lnTo>
                      <a:pt x="35" y="64"/>
                    </a:lnTo>
                    <a:lnTo>
                      <a:pt x="25" y="89"/>
                    </a:lnTo>
                    <a:lnTo>
                      <a:pt x="15" y="118"/>
                    </a:lnTo>
                    <a:lnTo>
                      <a:pt x="7" y="150"/>
                    </a:lnTo>
                    <a:lnTo>
                      <a:pt x="2" y="185"/>
                    </a:lnTo>
                    <a:lnTo>
                      <a:pt x="0" y="222"/>
                    </a:lnTo>
                    <a:lnTo>
                      <a:pt x="3" y="260"/>
                    </a:lnTo>
                    <a:lnTo>
                      <a:pt x="11" y="300"/>
                    </a:lnTo>
                    <a:lnTo>
                      <a:pt x="25" y="341"/>
                    </a:lnTo>
                    <a:lnTo>
                      <a:pt x="47" y="383"/>
                    </a:lnTo>
                    <a:lnTo>
                      <a:pt x="76" y="424"/>
                    </a:lnTo>
                    <a:lnTo>
                      <a:pt x="114" y="467"/>
                    </a:lnTo>
                    <a:lnTo>
                      <a:pt x="121" y="454"/>
                    </a:lnTo>
                    <a:lnTo>
                      <a:pt x="136" y="421"/>
                    </a:lnTo>
                    <a:lnTo>
                      <a:pt x="155" y="370"/>
                    </a:lnTo>
                    <a:lnTo>
                      <a:pt x="171" y="309"/>
                    </a:lnTo>
                    <a:lnTo>
                      <a:pt x="179" y="240"/>
                    </a:lnTo>
                    <a:lnTo>
                      <a:pt x="172" y="170"/>
                    </a:lnTo>
                    <a:lnTo>
                      <a:pt x="147" y="102"/>
                    </a:lnTo>
                    <a:lnTo>
                      <a:pt x="95" y="42"/>
                    </a:lnTo>
                    <a:lnTo>
                      <a:pt x="101" y="49"/>
                    </a:lnTo>
                    <a:lnTo>
                      <a:pt x="114" y="68"/>
                    </a:lnTo>
                    <a:lnTo>
                      <a:pt x="130" y="101"/>
                    </a:lnTo>
                    <a:lnTo>
                      <a:pt x="146" y="143"/>
                    </a:lnTo>
                    <a:lnTo>
                      <a:pt x="156" y="195"/>
                    </a:lnTo>
                    <a:lnTo>
                      <a:pt x="158" y="256"/>
                    </a:lnTo>
                    <a:lnTo>
                      <a:pt x="145" y="325"/>
                    </a:lnTo>
                    <a:lnTo>
                      <a:pt x="115" y="401"/>
                    </a:lnTo>
                    <a:lnTo>
                      <a:pt x="98" y="414"/>
                    </a:lnTo>
                    <a:lnTo>
                      <a:pt x="78" y="398"/>
                    </a:lnTo>
                    <a:lnTo>
                      <a:pt x="60" y="356"/>
                    </a:lnTo>
                    <a:lnTo>
                      <a:pt x="45" y="299"/>
                    </a:lnTo>
                    <a:lnTo>
                      <a:pt x="35" y="231"/>
                    </a:lnTo>
                    <a:lnTo>
                      <a:pt x="35" y="157"/>
                    </a:lnTo>
                    <a:lnTo>
                      <a:pt x="47" y="84"/>
                    </a:lnTo>
                    <a:lnTo>
                      <a:pt x="73" y="20"/>
                    </a:lnTo>
                    <a:lnTo>
                      <a:pt x="7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55" name="Freeform 518"/>
              <p:cNvSpPr>
                <a:spLocks/>
              </p:cNvSpPr>
              <p:nvPr/>
            </p:nvSpPr>
            <p:spPr bwMode="auto">
              <a:xfrm>
                <a:off x="4705" y="3194"/>
                <a:ext cx="113" cy="166"/>
              </a:xfrm>
              <a:custGeom>
                <a:avLst/>
                <a:gdLst>
                  <a:gd name="T0" fmla="*/ 1 w 225"/>
                  <a:gd name="T1" fmla="*/ 1 h 330"/>
                  <a:gd name="T2" fmla="*/ 1 w 225"/>
                  <a:gd name="T3" fmla="*/ 1 h 330"/>
                  <a:gd name="T4" fmla="*/ 1 w 225"/>
                  <a:gd name="T5" fmla="*/ 1 h 330"/>
                  <a:gd name="T6" fmla="*/ 1 w 225"/>
                  <a:gd name="T7" fmla="*/ 1 h 330"/>
                  <a:gd name="T8" fmla="*/ 1 w 225"/>
                  <a:gd name="T9" fmla="*/ 1 h 330"/>
                  <a:gd name="T10" fmla="*/ 1 w 225"/>
                  <a:gd name="T11" fmla="*/ 1 h 330"/>
                  <a:gd name="T12" fmla="*/ 1 w 225"/>
                  <a:gd name="T13" fmla="*/ 1 h 330"/>
                  <a:gd name="T14" fmla="*/ 1 w 225"/>
                  <a:gd name="T15" fmla="*/ 1 h 330"/>
                  <a:gd name="T16" fmla="*/ 1 w 225"/>
                  <a:gd name="T17" fmla="*/ 1 h 330"/>
                  <a:gd name="T18" fmla="*/ 1 w 225"/>
                  <a:gd name="T19" fmla="*/ 1 h 330"/>
                  <a:gd name="T20" fmla="*/ 1 w 225"/>
                  <a:gd name="T21" fmla="*/ 0 h 330"/>
                  <a:gd name="T22" fmla="*/ 1 w 225"/>
                  <a:gd name="T23" fmla="*/ 1 h 330"/>
                  <a:gd name="T24" fmla="*/ 1 w 225"/>
                  <a:gd name="T25" fmla="*/ 1 h 330"/>
                  <a:gd name="T26" fmla="*/ 1 w 225"/>
                  <a:gd name="T27" fmla="*/ 1 h 330"/>
                  <a:gd name="T28" fmla="*/ 1 w 225"/>
                  <a:gd name="T29" fmla="*/ 1 h 330"/>
                  <a:gd name="T30" fmla="*/ 1 w 225"/>
                  <a:gd name="T31" fmla="*/ 1 h 330"/>
                  <a:gd name="T32" fmla="*/ 1 w 225"/>
                  <a:gd name="T33" fmla="*/ 1 h 330"/>
                  <a:gd name="T34" fmla="*/ 0 w 225"/>
                  <a:gd name="T35" fmla="*/ 1 h 330"/>
                  <a:gd name="T36" fmla="*/ 0 w 225"/>
                  <a:gd name="T37" fmla="*/ 1 h 330"/>
                  <a:gd name="T38" fmla="*/ 1 w 225"/>
                  <a:gd name="T39" fmla="*/ 1 h 330"/>
                  <a:gd name="T40" fmla="*/ 1 w 225"/>
                  <a:gd name="T41" fmla="*/ 1 h 330"/>
                  <a:gd name="T42" fmla="*/ 1 w 225"/>
                  <a:gd name="T43" fmla="*/ 1 h 330"/>
                  <a:gd name="T44" fmla="*/ 1 w 225"/>
                  <a:gd name="T45" fmla="*/ 1 h 330"/>
                  <a:gd name="T46" fmla="*/ 1 w 225"/>
                  <a:gd name="T47" fmla="*/ 1 h 330"/>
                  <a:gd name="T48" fmla="*/ 1 w 225"/>
                  <a:gd name="T49" fmla="*/ 1 h 330"/>
                  <a:gd name="T50" fmla="*/ 1 w 225"/>
                  <a:gd name="T51" fmla="*/ 1 h 330"/>
                  <a:gd name="T52" fmla="*/ 1 w 225"/>
                  <a:gd name="T53" fmla="*/ 1 h 330"/>
                  <a:gd name="T54" fmla="*/ 1 w 225"/>
                  <a:gd name="T55" fmla="*/ 1 h 330"/>
                  <a:gd name="T56" fmla="*/ 1 w 225"/>
                  <a:gd name="T57" fmla="*/ 1 h 330"/>
                  <a:gd name="T58" fmla="*/ 1 w 225"/>
                  <a:gd name="T59" fmla="*/ 1 h 330"/>
                  <a:gd name="T60" fmla="*/ 1 w 225"/>
                  <a:gd name="T61" fmla="*/ 1 h 330"/>
                  <a:gd name="T62" fmla="*/ 1 w 225"/>
                  <a:gd name="T63" fmla="*/ 1 h 330"/>
                  <a:gd name="T64" fmla="*/ 1 w 225"/>
                  <a:gd name="T65" fmla="*/ 1 h 330"/>
                  <a:gd name="T66" fmla="*/ 1 w 225"/>
                  <a:gd name="T67" fmla="*/ 1 h 330"/>
                  <a:gd name="T68" fmla="*/ 1 w 225"/>
                  <a:gd name="T69" fmla="*/ 1 h 330"/>
                  <a:gd name="T70" fmla="*/ 1 w 225"/>
                  <a:gd name="T71" fmla="*/ 1 h 330"/>
                  <a:gd name="T72" fmla="*/ 1 w 225"/>
                  <a:gd name="T73" fmla="*/ 1 h 330"/>
                  <a:gd name="T74" fmla="*/ 1 w 225"/>
                  <a:gd name="T75" fmla="*/ 1 h 330"/>
                  <a:gd name="T76" fmla="*/ 1 w 225"/>
                  <a:gd name="T77" fmla="*/ 1 h 330"/>
                  <a:gd name="T78" fmla="*/ 1 w 225"/>
                  <a:gd name="T79" fmla="*/ 1 h 330"/>
                  <a:gd name="T80" fmla="*/ 1 w 225"/>
                  <a:gd name="T81" fmla="*/ 1 h 330"/>
                  <a:gd name="T82" fmla="*/ 1 w 225"/>
                  <a:gd name="T83" fmla="*/ 1 h 330"/>
                  <a:gd name="T84" fmla="*/ 1 w 225"/>
                  <a:gd name="T85" fmla="*/ 1 h 330"/>
                  <a:gd name="T86" fmla="*/ 1 w 225"/>
                  <a:gd name="T87" fmla="*/ 1 h 330"/>
                  <a:gd name="T88" fmla="*/ 1 w 225"/>
                  <a:gd name="T89" fmla="*/ 1 h 330"/>
                  <a:gd name="T90" fmla="*/ 1 w 225"/>
                  <a:gd name="T91" fmla="*/ 1 h 330"/>
                  <a:gd name="T92" fmla="*/ 1 w 225"/>
                  <a:gd name="T93" fmla="*/ 1 h 330"/>
                  <a:gd name="T94" fmla="*/ 1 w 225"/>
                  <a:gd name="T95" fmla="*/ 1 h 330"/>
                  <a:gd name="T96" fmla="*/ 1 w 225"/>
                  <a:gd name="T97" fmla="*/ 1 h 330"/>
                  <a:gd name="T98" fmla="*/ 1 w 225"/>
                  <a:gd name="T99" fmla="*/ 1 h 330"/>
                  <a:gd name="T100" fmla="*/ 1 w 225"/>
                  <a:gd name="T101" fmla="*/ 1 h 33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25"/>
                  <a:gd name="T154" fmla="*/ 0 h 330"/>
                  <a:gd name="T155" fmla="*/ 225 w 225"/>
                  <a:gd name="T156" fmla="*/ 330 h 33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25" h="330">
                    <a:moveTo>
                      <a:pt x="20" y="183"/>
                    </a:moveTo>
                    <a:lnTo>
                      <a:pt x="69" y="126"/>
                    </a:lnTo>
                    <a:lnTo>
                      <a:pt x="225" y="330"/>
                    </a:lnTo>
                    <a:lnTo>
                      <a:pt x="219" y="315"/>
                    </a:lnTo>
                    <a:lnTo>
                      <a:pt x="205" y="277"/>
                    </a:lnTo>
                    <a:lnTo>
                      <a:pt x="184" y="224"/>
                    </a:lnTo>
                    <a:lnTo>
                      <a:pt x="158" y="163"/>
                    </a:lnTo>
                    <a:lnTo>
                      <a:pt x="130" y="102"/>
                    </a:lnTo>
                    <a:lnTo>
                      <a:pt x="102" y="49"/>
                    </a:lnTo>
                    <a:lnTo>
                      <a:pt x="77" y="12"/>
                    </a:lnTo>
                    <a:lnTo>
                      <a:pt x="56" y="0"/>
                    </a:lnTo>
                    <a:lnTo>
                      <a:pt x="40" y="8"/>
                    </a:lnTo>
                    <a:lnTo>
                      <a:pt x="28" y="25"/>
                    </a:lnTo>
                    <a:lnTo>
                      <a:pt x="18" y="49"/>
                    </a:lnTo>
                    <a:lnTo>
                      <a:pt x="11" y="77"/>
                    </a:lnTo>
                    <a:lnTo>
                      <a:pt x="6" y="105"/>
                    </a:lnTo>
                    <a:lnTo>
                      <a:pt x="2" y="128"/>
                    </a:lnTo>
                    <a:lnTo>
                      <a:pt x="0" y="145"/>
                    </a:lnTo>
                    <a:lnTo>
                      <a:pt x="0" y="151"/>
                    </a:lnTo>
                    <a:lnTo>
                      <a:pt x="2" y="146"/>
                    </a:lnTo>
                    <a:lnTo>
                      <a:pt x="7" y="135"/>
                    </a:lnTo>
                    <a:lnTo>
                      <a:pt x="14" y="120"/>
                    </a:lnTo>
                    <a:lnTo>
                      <a:pt x="23" y="101"/>
                    </a:lnTo>
                    <a:lnTo>
                      <a:pt x="32" y="84"/>
                    </a:lnTo>
                    <a:lnTo>
                      <a:pt x="44" y="68"/>
                    </a:lnTo>
                    <a:lnTo>
                      <a:pt x="54" y="57"/>
                    </a:lnTo>
                    <a:lnTo>
                      <a:pt x="63" y="55"/>
                    </a:lnTo>
                    <a:lnTo>
                      <a:pt x="75" y="63"/>
                    </a:lnTo>
                    <a:lnTo>
                      <a:pt x="90" y="82"/>
                    </a:lnTo>
                    <a:lnTo>
                      <a:pt x="107" y="106"/>
                    </a:lnTo>
                    <a:lnTo>
                      <a:pt x="123" y="135"/>
                    </a:lnTo>
                    <a:lnTo>
                      <a:pt x="139" y="162"/>
                    </a:lnTo>
                    <a:lnTo>
                      <a:pt x="152" y="186"/>
                    </a:lnTo>
                    <a:lnTo>
                      <a:pt x="161" y="204"/>
                    </a:lnTo>
                    <a:lnTo>
                      <a:pt x="165" y="211"/>
                    </a:lnTo>
                    <a:lnTo>
                      <a:pt x="161" y="205"/>
                    </a:lnTo>
                    <a:lnTo>
                      <a:pt x="152" y="190"/>
                    </a:lnTo>
                    <a:lnTo>
                      <a:pt x="138" y="169"/>
                    </a:lnTo>
                    <a:lnTo>
                      <a:pt x="121" y="146"/>
                    </a:lnTo>
                    <a:lnTo>
                      <a:pt x="102" y="124"/>
                    </a:lnTo>
                    <a:lnTo>
                      <a:pt x="84" y="106"/>
                    </a:lnTo>
                    <a:lnTo>
                      <a:pt x="68" y="95"/>
                    </a:lnTo>
                    <a:lnTo>
                      <a:pt x="55" y="95"/>
                    </a:lnTo>
                    <a:lnTo>
                      <a:pt x="45" y="105"/>
                    </a:lnTo>
                    <a:lnTo>
                      <a:pt x="38" y="116"/>
                    </a:lnTo>
                    <a:lnTo>
                      <a:pt x="31" y="131"/>
                    </a:lnTo>
                    <a:lnTo>
                      <a:pt x="26" y="146"/>
                    </a:lnTo>
                    <a:lnTo>
                      <a:pt x="23" y="160"/>
                    </a:lnTo>
                    <a:lnTo>
                      <a:pt x="21" y="171"/>
                    </a:lnTo>
                    <a:lnTo>
                      <a:pt x="20" y="179"/>
                    </a:lnTo>
                    <a:lnTo>
                      <a:pt x="20" y="1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56" name="Freeform 519"/>
              <p:cNvSpPr>
                <a:spLocks/>
              </p:cNvSpPr>
              <p:nvPr/>
            </p:nvSpPr>
            <p:spPr bwMode="auto">
              <a:xfrm>
                <a:off x="4576" y="3208"/>
                <a:ext cx="114" cy="134"/>
              </a:xfrm>
              <a:custGeom>
                <a:avLst/>
                <a:gdLst>
                  <a:gd name="T0" fmla="*/ 1 w 227"/>
                  <a:gd name="T1" fmla="*/ 0 h 269"/>
                  <a:gd name="T2" fmla="*/ 1 w 227"/>
                  <a:gd name="T3" fmla="*/ 0 h 269"/>
                  <a:gd name="T4" fmla="*/ 1 w 227"/>
                  <a:gd name="T5" fmla="*/ 0 h 269"/>
                  <a:gd name="T6" fmla="*/ 1 w 227"/>
                  <a:gd name="T7" fmla="*/ 0 h 269"/>
                  <a:gd name="T8" fmla="*/ 1 w 227"/>
                  <a:gd name="T9" fmla="*/ 0 h 269"/>
                  <a:gd name="T10" fmla="*/ 1 w 227"/>
                  <a:gd name="T11" fmla="*/ 0 h 269"/>
                  <a:gd name="T12" fmla="*/ 1 w 227"/>
                  <a:gd name="T13" fmla="*/ 0 h 269"/>
                  <a:gd name="T14" fmla="*/ 1 w 227"/>
                  <a:gd name="T15" fmla="*/ 0 h 269"/>
                  <a:gd name="T16" fmla="*/ 1 w 227"/>
                  <a:gd name="T17" fmla="*/ 0 h 269"/>
                  <a:gd name="T18" fmla="*/ 1 w 227"/>
                  <a:gd name="T19" fmla="*/ 0 h 269"/>
                  <a:gd name="T20" fmla="*/ 1 w 227"/>
                  <a:gd name="T21" fmla="*/ 0 h 269"/>
                  <a:gd name="T22" fmla="*/ 1 w 227"/>
                  <a:gd name="T23" fmla="*/ 0 h 269"/>
                  <a:gd name="T24" fmla="*/ 1 w 227"/>
                  <a:gd name="T25" fmla="*/ 0 h 269"/>
                  <a:gd name="T26" fmla="*/ 1 w 227"/>
                  <a:gd name="T27" fmla="*/ 0 h 269"/>
                  <a:gd name="T28" fmla="*/ 1 w 227"/>
                  <a:gd name="T29" fmla="*/ 0 h 269"/>
                  <a:gd name="T30" fmla="*/ 1 w 227"/>
                  <a:gd name="T31" fmla="*/ 0 h 269"/>
                  <a:gd name="T32" fmla="*/ 0 w 227"/>
                  <a:gd name="T33" fmla="*/ 0 h 269"/>
                  <a:gd name="T34" fmla="*/ 1 w 227"/>
                  <a:gd name="T35" fmla="*/ 0 h 269"/>
                  <a:gd name="T36" fmla="*/ 1 w 227"/>
                  <a:gd name="T37" fmla="*/ 0 h 269"/>
                  <a:gd name="T38" fmla="*/ 1 w 227"/>
                  <a:gd name="T39" fmla="*/ 0 h 269"/>
                  <a:gd name="T40" fmla="*/ 1 w 227"/>
                  <a:gd name="T41" fmla="*/ 0 h 269"/>
                  <a:gd name="T42" fmla="*/ 1 w 227"/>
                  <a:gd name="T43" fmla="*/ 0 h 269"/>
                  <a:gd name="T44" fmla="*/ 1 w 227"/>
                  <a:gd name="T45" fmla="*/ 0 h 269"/>
                  <a:gd name="T46" fmla="*/ 1 w 227"/>
                  <a:gd name="T47" fmla="*/ 0 h 269"/>
                  <a:gd name="T48" fmla="*/ 1 w 227"/>
                  <a:gd name="T49" fmla="*/ 0 h 269"/>
                  <a:gd name="T50" fmla="*/ 1 w 227"/>
                  <a:gd name="T51" fmla="*/ 0 h 269"/>
                  <a:gd name="T52" fmla="*/ 1 w 227"/>
                  <a:gd name="T53" fmla="*/ 0 h 269"/>
                  <a:gd name="T54" fmla="*/ 1 w 227"/>
                  <a:gd name="T55" fmla="*/ 0 h 269"/>
                  <a:gd name="T56" fmla="*/ 1 w 227"/>
                  <a:gd name="T57" fmla="*/ 0 h 269"/>
                  <a:gd name="T58" fmla="*/ 1 w 227"/>
                  <a:gd name="T59" fmla="*/ 0 h 269"/>
                  <a:gd name="T60" fmla="*/ 1 w 227"/>
                  <a:gd name="T61" fmla="*/ 0 h 269"/>
                  <a:gd name="T62" fmla="*/ 1 w 227"/>
                  <a:gd name="T63" fmla="*/ 0 h 269"/>
                  <a:gd name="T64" fmla="*/ 1 w 227"/>
                  <a:gd name="T65" fmla="*/ 0 h 269"/>
                  <a:gd name="T66" fmla="*/ 1 w 227"/>
                  <a:gd name="T67" fmla="*/ 0 h 269"/>
                  <a:gd name="T68" fmla="*/ 1 w 227"/>
                  <a:gd name="T69" fmla="*/ 0 h 269"/>
                  <a:gd name="T70" fmla="*/ 1 w 227"/>
                  <a:gd name="T71" fmla="*/ 0 h 269"/>
                  <a:gd name="T72" fmla="*/ 1 w 227"/>
                  <a:gd name="T73" fmla="*/ 0 h 269"/>
                  <a:gd name="T74" fmla="*/ 1 w 227"/>
                  <a:gd name="T75" fmla="*/ 0 h 269"/>
                  <a:gd name="T76" fmla="*/ 1 w 227"/>
                  <a:gd name="T77" fmla="*/ 0 h 269"/>
                  <a:gd name="T78" fmla="*/ 1 w 227"/>
                  <a:gd name="T79" fmla="*/ 0 h 269"/>
                  <a:gd name="T80" fmla="*/ 1 w 227"/>
                  <a:gd name="T81" fmla="*/ 0 h 269"/>
                  <a:gd name="T82" fmla="*/ 1 w 227"/>
                  <a:gd name="T83" fmla="*/ 0 h 269"/>
                  <a:gd name="T84" fmla="*/ 1 w 227"/>
                  <a:gd name="T85" fmla="*/ 0 h 269"/>
                  <a:gd name="T86" fmla="*/ 1 w 227"/>
                  <a:gd name="T87" fmla="*/ 0 h 269"/>
                  <a:gd name="T88" fmla="*/ 1 w 227"/>
                  <a:gd name="T89" fmla="*/ 0 h 269"/>
                  <a:gd name="T90" fmla="*/ 1 w 227"/>
                  <a:gd name="T91" fmla="*/ 0 h 269"/>
                  <a:gd name="T92" fmla="*/ 1 w 227"/>
                  <a:gd name="T93" fmla="*/ 0 h 269"/>
                  <a:gd name="T94" fmla="*/ 1 w 227"/>
                  <a:gd name="T95" fmla="*/ 0 h 269"/>
                  <a:gd name="T96" fmla="*/ 1 w 227"/>
                  <a:gd name="T97" fmla="*/ 0 h 26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7"/>
                  <a:gd name="T148" fmla="*/ 0 h 269"/>
                  <a:gd name="T149" fmla="*/ 227 w 227"/>
                  <a:gd name="T150" fmla="*/ 269 h 26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7" h="269">
                    <a:moveTo>
                      <a:pt x="227" y="118"/>
                    </a:moveTo>
                    <a:lnTo>
                      <a:pt x="226" y="112"/>
                    </a:lnTo>
                    <a:lnTo>
                      <a:pt x="222" y="96"/>
                    </a:lnTo>
                    <a:lnTo>
                      <a:pt x="216" y="74"/>
                    </a:lnTo>
                    <a:lnTo>
                      <a:pt x="208" y="50"/>
                    </a:lnTo>
                    <a:lnTo>
                      <a:pt x="198" y="27"/>
                    </a:lnTo>
                    <a:lnTo>
                      <a:pt x="185" y="8"/>
                    </a:lnTo>
                    <a:lnTo>
                      <a:pt x="170" y="0"/>
                    </a:lnTo>
                    <a:lnTo>
                      <a:pt x="152" y="4"/>
                    </a:lnTo>
                    <a:lnTo>
                      <a:pt x="131" y="23"/>
                    </a:lnTo>
                    <a:lnTo>
                      <a:pt x="107" y="58"/>
                    </a:lnTo>
                    <a:lnTo>
                      <a:pt x="82" y="101"/>
                    </a:lnTo>
                    <a:lnTo>
                      <a:pt x="57" y="148"/>
                    </a:lnTo>
                    <a:lnTo>
                      <a:pt x="34" y="193"/>
                    </a:lnTo>
                    <a:lnTo>
                      <a:pt x="16" y="232"/>
                    </a:lnTo>
                    <a:lnTo>
                      <a:pt x="4" y="258"/>
                    </a:lnTo>
                    <a:lnTo>
                      <a:pt x="0" y="269"/>
                    </a:lnTo>
                    <a:lnTo>
                      <a:pt x="4" y="261"/>
                    </a:lnTo>
                    <a:lnTo>
                      <a:pt x="18" y="241"/>
                    </a:lnTo>
                    <a:lnTo>
                      <a:pt x="37" y="212"/>
                    </a:lnTo>
                    <a:lnTo>
                      <a:pt x="60" y="180"/>
                    </a:lnTo>
                    <a:lnTo>
                      <a:pt x="85" y="149"/>
                    </a:lnTo>
                    <a:lnTo>
                      <a:pt x="109" y="121"/>
                    </a:lnTo>
                    <a:lnTo>
                      <a:pt x="131" y="103"/>
                    </a:lnTo>
                    <a:lnTo>
                      <a:pt x="148" y="97"/>
                    </a:lnTo>
                    <a:lnTo>
                      <a:pt x="162" y="102"/>
                    </a:lnTo>
                    <a:lnTo>
                      <a:pt x="175" y="109"/>
                    </a:lnTo>
                    <a:lnTo>
                      <a:pt x="188" y="117"/>
                    </a:lnTo>
                    <a:lnTo>
                      <a:pt x="198" y="126"/>
                    </a:lnTo>
                    <a:lnTo>
                      <a:pt x="206" y="135"/>
                    </a:lnTo>
                    <a:lnTo>
                      <a:pt x="213" y="143"/>
                    </a:lnTo>
                    <a:lnTo>
                      <a:pt x="218" y="148"/>
                    </a:lnTo>
                    <a:lnTo>
                      <a:pt x="219" y="150"/>
                    </a:lnTo>
                    <a:lnTo>
                      <a:pt x="216" y="146"/>
                    </a:lnTo>
                    <a:lnTo>
                      <a:pt x="211" y="133"/>
                    </a:lnTo>
                    <a:lnTo>
                      <a:pt x="201" y="116"/>
                    </a:lnTo>
                    <a:lnTo>
                      <a:pt x="190" y="97"/>
                    </a:lnTo>
                    <a:lnTo>
                      <a:pt x="176" y="81"/>
                    </a:lnTo>
                    <a:lnTo>
                      <a:pt x="160" y="68"/>
                    </a:lnTo>
                    <a:lnTo>
                      <a:pt x="144" y="64"/>
                    </a:lnTo>
                    <a:lnTo>
                      <a:pt x="128" y="71"/>
                    </a:lnTo>
                    <a:lnTo>
                      <a:pt x="129" y="67"/>
                    </a:lnTo>
                    <a:lnTo>
                      <a:pt x="133" y="59"/>
                    </a:lnTo>
                    <a:lnTo>
                      <a:pt x="140" y="49"/>
                    </a:lnTo>
                    <a:lnTo>
                      <a:pt x="151" y="42"/>
                    </a:lnTo>
                    <a:lnTo>
                      <a:pt x="165" y="42"/>
                    </a:lnTo>
                    <a:lnTo>
                      <a:pt x="182" y="52"/>
                    </a:lnTo>
                    <a:lnTo>
                      <a:pt x="203" y="76"/>
                    </a:lnTo>
                    <a:lnTo>
                      <a:pt x="227"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57" name="Freeform 520"/>
              <p:cNvSpPr>
                <a:spLocks/>
              </p:cNvSpPr>
              <p:nvPr/>
            </p:nvSpPr>
            <p:spPr bwMode="auto">
              <a:xfrm>
                <a:off x="4692" y="3107"/>
                <a:ext cx="39" cy="165"/>
              </a:xfrm>
              <a:custGeom>
                <a:avLst/>
                <a:gdLst>
                  <a:gd name="T0" fmla="*/ 0 w 80"/>
                  <a:gd name="T1" fmla="*/ 1 h 330"/>
                  <a:gd name="T2" fmla="*/ 0 w 80"/>
                  <a:gd name="T3" fmla="*/ 1 h 330"/>
                  <a:gd name="T4" fmla="*/ 0 w 80"/>
                  <a:gd name="T5" fmla="*/ 1 h 330"/>
                  <a:gd name="T6" fmla="*/ 0 w 80"/>
                  <a:gd name="T7" fmla="*/ 1 h 330"/>
                  <a:gd name="T8" fmla="*/ 0 w 80"/>
                  <a:gd name="T9" fmla="*/ 1 h 330"/>
                  <a:gd name="T10" fmla="*/ 0 w 80"/>
                  <a:gd name="T11" fmla="*/ 1 h 330"/>
                  <a:gd name="T12" fmla="*/ 0 w 80"/>
                  <a:gd name="T13" fmla="*/ 1 h 330"/>
                  <a:gd name="T14" fmla="*/ 0 w 80"/>
                  <a:gd name="T15" fmla="*/ 1 h 330"/>
                  <a:gd name="T16" fmla="*/ 0 w 80"/>
                  <a:gd name="T17" fmla="*/ 0 h 330"/>
                  <a:gd name="T18" fmla="*/ 0 w 80"/>
                  <a:gd name="T19" fmla="*/ 1 h 330"/>
                  <a:gd name="T20" fmla="*/ 0 w 80"/>
                  <a:gd name="T21" fmla="*/ 1 h 330"/>
                  <a:gd name="T22" fmla="*/ 0 w 80"/>
                  <a:gd name="T23" fmla="*/ 1 h 330"/>
                  <a:gd name="T24" fmla="*/ 0 w 80"/>
                  <a:gd name="T25" fmla="*/ 1 h 330"/>
                  <a:gd name="T26" fmla="*/ 0 w 80"/>
                  <a:gd name="T27" fmla="*/ 1 h 330"/>
                  <a:gd name="T28" fmla="*/ 0 w 80"/>
                  <a:gd name="T29" fmla="*/ 1 h 330"/>
                  <a:gd name="T30" fmla="*/ 0 w 80"/>
                  <a:gd name="T31" fmla="*/ 1 h 33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0"/>
                  <a:gd name="T49" fmla="*/ 0 h 330"/>
                  <a:gd name="T50" fmla="*/ 80 w 80"/>
                  <a:gd name="T51" fmla="*/ 330 h 33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0" h="330">
                    <a:moveTo>
                      <a:pt x="0" y="280"/>
                    </a:moveTo>
                    <a:lnTo>
                      <a:pt x="3" y="268"/>
                    </a:lnTo>
                    <a:lnTo>
                      <a:pt x="9" y="239"/>
                    </a:lnTo>
                    <a:lnTo>
                      <a:pt x="19" y="197"/>
                    </a:lnTo>
                    <a:lnTo>
                      <a:pt x="30" y="148"/>
                    </a:lnTo>
                    <a:lnTo>
                      <a:pt x="43" y="98"/>
                    </a:lnTo>
                    <a:lnTo>
                      <a:pt x="57" y="53"/>
                    </a:lnTo>
                    <a:lnTo>
                      <a:pt x="68" y="18"/>
                    </a:lnTo>
                    <a:lnTo>
                      <a:pt x="80" y="0"/>
                    </a:lnTo>
                    <a:lnTo>
                      <a:pt x="79" y="21"/>
                    </a:lnTo>
                    <a:lnTo>
                      <a:pt x="75" y="74"/>
                    </a:lnTo>
                    <a:lnTo>
                      <a:pt x="68" y="139"/>
                    </a:lnTo>
                    <a:lnTo>
                      <a:pt x="58" y="195"/>
                    </a:lnTo>
                    <a:lnTo>
                      <a:pt x="60" y="124"/>
                    </a:lnTo>
                    <a:lnTo>
                      <a:pt x="6" y="330"/>
                    </a:lnTo>
                    <a:lnTo>
                      <a:pt x="0" y="2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58" name="Freeform 521"/>
              <p:cNvSpPr>
                <a:spLocks/>
              </p:cNvSpPr>
              <p:nvPr/>
            </p:nvSpPr>
            <p:spPr bwMode="auto">
              <a:xfrm>
                <a:off x="4699" y="3326"/>
                <a:ext cx="7" cy="10"/>
              </a:xfrm>
              <a:custGeom>
                <a:avLst/>
                <a:gdLst>
                  <a:gd name="T0" fmla="*/ 0 w 15"/>
                  <a:gd name="T1" fmla="*/ 0 h 19"/>
                  <a:gd name="T2" fmla="*/ 0 w 15"/>
                  <a:gd name="T3" fmla="*/ 1 h 19"/>
                  <a:gd name="T4" fmla="*/ 0 w 15"/>
                  <a:gd name="T5" fmla="*/ 1 h 19"/>
                  <a:gd name="T6" fmla="*/ 0 w 15"/>
                  <a:gd name="T7" fmla="*/ 1 h 19"/>
                  <a:gd name="T8" fmla="*/ 0 w 15"/>
                  <a:gd name="T9" fmla="*/ 0 h 19"/>
                  <a:gd name="T10" fmla="*/ 0 60000 65536"/>
                  <a:gd name="T11" fmla="*/ 0 60000 65536"/>
                  <a:gd name="T12" fmla="*/ 0 60000 65536"/>
                  <a:gd name="T13" fmla="*/ 0 60000 65536"/>
                  <a:gd name="T14" fmla="*/ 0 60000 65536"/>
                  <a:gd name="T15" fmla="*/ 0 w 15"/>
                  <a:gd name="T16" fmla="*/ 0 h 19"/>
                  <a:gd name="T17" fmla="*/ 15 w 15"/>
                  <a:gd name="T18" fmla="*/ 19 h 19"/>
                </a:gdLst>
                <a:ahLst/>
                <a:cxnLst>
                  <a:cxn ang="T10">
                    <a:pos x="T0" y="T1"/>
                  </a:cxn>
                  <a:cxn ang="T11">
                    <a:pos x="T2" y="T3"/>
                  </a:cxn>
                  <a:cxn ang="T12">
                    <a:pos x="T4" y="T5"/>
                  </a:cxn>
                  <a:cxn ang="T13">
                    <a:pos x="T6" y="T7"/>
                  </a:cxn>
                  <a:cxn ang="T14">
                    <a:pos x="T8" y="T9"/>
                  </a:cxn>
                </a:cxnLst>
                <a:rect l="T15" t="T16" r="T17" b="T18"/>
                <a:pathLst>
                  <a:path w="15" h="19">
                    <a:moveTo>
                      <a:pt x="1" y="0"/>
                    </a:moveTo>
                    <a:lnTo>
                      <a:pt x="0" y="19"/>
                    </a:lnTo>
                    <a:lnTo>
                      <a:pt x="14" y="18"/>
                    </a:lnTo>
                    <a:lnTo>
                      <a:pt x="15"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59" name="Freeform 522"/>
              <p:cNvSpPr>
                <a:spLocks/>
              </p:cNvSpPr>
              <p:nvPr/>
            </p:nvSpPr>
            <p:spPr bwMode="auto">
              <a:xfrm>
                <a:off x="4718" y="3323"/>
                <a:ext cx="8" cy="10"/>
              </a:xfrm>
              <a:custGeom>
                <a:avLst/>
                <a:gdLst>
                  <a:gd name="T0" fmla="*/ 1 w 15"/>
                  <a:gd name="T1" fmla="*/ 0 h 19"/>
                  <a:gd name="T2" fmla="*/ 0 w 15"/>
                  <a:gd name="T3" fmla="*/ 1 h 19"/>
                  <a:gd name="T4" fmla="*/ 1 w 15"/>
                  <a:gd name="T5" fmla="*/ 1 h 19"/>
                  <a:gd name="T6" fmla="*/ 1 w 15"/>
                  <a:gd name="T7" fmla="*/ 1 h 19"/>
                  <a:gd name="T8" fmla="*/ 1 w 15"/>
                  <a:gd name="T9" fmla="*/ 0 h 19"/>
                  <a:gd name="T10" fmla="*/ 0 60000 65536"/>
                  <a:gd name="T11" fmla="*/ 0 60000 65536"/>
                  <a:gd name="T12" fmla="*/ 0 60000 65536"/>
                  <a:gd name="T13" fmla="*/ 0 60000 65536"/>
                  <a:gd name="T14" fmla="*/ 0 60000 65536"/>
                  <a:gd name="T15" fmla="*/ 0 w 15"/>
                  <a:gd name="T16" fmla="*/ 0 h 19"/>
                  <a:gd name="T17" fmla="*/ 15 w 15"/>
                  <a:gd name="T18" fmla="*/ 19 h 19"/>
                </a:gdLst>
                <a:ahLst/>
                <a:cxnLst>
                  <a:cxn ang="T10">
                    <a:pos x="T0" y="T1"/>
                  </a:cxn>
                  <a:cxn ang="T11">
                    <a:pos x="T2" y="T3"/>
                  </a:cxn>
                  <a:cxn ang="T12">
                    <a:pos x="T4" y="T5"/>
                  </a:cxn>
                  <a:cxn ang="T13">
                    <a:pos x="T6" y="T7"/>
                  </a:cxn>
                  <a:cxn ang="T14">
                    <a:pos x="T8" y="T9"/>
                  </a:cxn>
                </a:cxnLst>
                <a:rect l="T15" t="T16" r="T17" b="T18"/>
                <a:pathLst>
                  <a:path w="15" h="19">
                    <a:moveTo>
                      <a:pt x="1" y="0"/>
                    </a:moveTo>
                    <a:lnTo>
                      <a:pt x="0" y="19"/>
                    </a:lnTo>
                    <a:lnTo>
                      <a:pt x="13" y="18"/>
                    </a:lnTo>
                    <a:lnTo>
                      <a:pt x="15"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60" name="Freeform 523"/>
              <p:cNvSpPr>
                <a:spLocks/>
              </p:cNvSpPr>
              <p:nvPr/>
            </p:nvSpPr>
            <p:spPr bwMode="auto">
              <a:xfrm>
                <a:off x="4703" y="3308"/>
                <a:ext cx="7" cy="10"/>
              </a:xfrm>
              <a:custGeom>
                <a:avLst/>
                <a:gdLst>
                  <a:gd name="T0" fmla="*/ 0 w 15"/>
                  <a:gd name="T1" fmla="*/ 0 h 19"/>
                  <a:gd name="T2" fmla="*/ 0 w 15"/>
                  <a:gd name="T3" fmla="*/ 1 h 19"/>
                  <a:gd name="T4" fmla="*/ 0 w 15"/>
                  <a:gd name="T5" fmla="*/ 1 h 19"/>
                  <a:gd name="T6" fmla="*/ 0 w 15"/>
                  <a:gd name="T7" fmla="*/ 1 h 19"/>
                  <a:gd name="T8" fmla="*/ 0 w 15"/>
                  <a:gd name="T9" fmla="*/ 0 h 19"/>
                  <a:gd name="T10" fmla="*/ 0 60000 65536"/>
                  <a:gd name="T11" fmla="*/ 0 60000 65536"/>
                  <a:gd name="T12" fmla="*/ 0 60000 65536"/>
                  <a:gd name="T13" fmla="*/ 0 60000 65536"/>
                  <a:gd name="T14" fmla="*/ 0 60000 65536"/>
                  <a:gd name="T15" fmla="*/ 0 w 15"/>
                  <a:gd name="T16" fmla="*/ 0 h 19"/>
                  <a:gd name="T17" fmla="*/ 15 w 15"/>
                  <a:gd name="T18" fmla="*/ 19 h 19"/>
                </a:gdLst>
                <a:ahLst/>
                <a:cxnLst>
                  <a:cxn ang="T10">
                    <a:pos x="T0" y="T1"/>
                  </a:cxn>
                  <a:cxn ang="T11">
                    <a:pos x="T2" y="T3"/>
                  </a:cxn>
                  <a:cxn ang="T12">
                    <a:pos x="T4" y="T5"/>
                  </a:cxn>
                  <a:cxn ang="T13">
                    <a:pos x="T6" y="T7"/>
                  </a:cxn>
                  <a:cxn ang="T14">
                    <a:pos x="T8" y="T9"/>
                  </a:cxn>
                </a:cxnLst>
                <a:rect l="T15" t="T16" r="T17" b="T18"/>
                <a:pathLst>
                  <a:path w="15" h="19">
                    <a:moveTo>
                      <a:pt x="1" y="0"/>
                    </a:moveTo>
                    <a:lnTo>
                      <a:pt x="0" y="19"/>
                    </a:lnTo>
                    <a:lnTo>
                      <a:pt x="13" y="17"/>
                    </a:lnTo>
                    <a:lnTo>
                      <a:pt x="15"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61" name="Freeform 524"/>
              <p:cNvSpPr>
                <a:spLocks/>
              </p:cNvSpPr>
              <p:nvPr/>
            </p:nvSpPr>
            <p:spPr bwMode="auto">
              <a:xfrm>
                <a:off x="4695" y="3344"/>
                <a:ext cx="8" cy="10"/>
              </a:xfrm>
              <a:custGeom>
                <a:avLst/>
                <a:gdLst>
                  <a:gd name="T0" fmla="*/ 0 w 15"/>
                  <a:gd name="T1" fmla="*/ 0 h 20"/>
                  <a:gd name="T2" fmla="*/ 0 w 15"/>
                  <a:gd name="T3" fmla="*/ 1 h 20"/>
                  <a:gd name="T4" fmla="*/ 1 w 15"/>
                  <a:gd name="T5" fmla="*/ 1 h 20"/>
                  <a:gd name="T6" fmla="*/ 1 w 15"/>
                  <a:gd name="T7" fmla="*/ 1 h 20"/>
                  <a:gd name="T8" fmla="*/ 0 w 15"/>
                  <a:gd name="T9" fmla="*/ 0 h 20"/>
                  <a:gd name="T10" fmla="*/ 0 60000 65536"/>
                  <a:gd name="T11" fmla="*/ 0 60000 65536"/>
                  <a:gd name="T12" fmla="*/ 0 60000 65536"/>
                  <a:gd name="T13" fmla="*/ 0 60000 65536"/>
                  <a:gd name="T14" fmla="*/ 0 60000 65536"/>
                  <a:gd name="T15" fmla="*/ 0 w 15"/>
                  <a:gd name="T16" fmla="*/ 0 h 20"/>
                  <a:gd name="T17" fmla="*/ 15 w 15"/>
                  <a:gd name="T18" fmla="*/ 20 h 20"/>
                </a:gdLst>
                <a:ahLst/>
                <a:cxnLst>
                  <a:cxn ang="T10">
                    <a:pos x="T0" y="T1"/>
                  </a:cxn>
                  <a:cxn ang="T11">
                    <a:pos x="T2" y="T3"/>
                  </a:cxn>
                  <a:cxn ang="T12">
                    <a:pos x="T4" y="T5"/>
                  </a:cxn>
                  <a:cxn ang="T13">
                    <a:pos x="T6" y="T7"/>
                  </a:cxn>
                  <a:cxn ang="T14">
                    <a:pos x="T8" y="T9"/>
                  </a:cxn>
                </a:cxnLst>
                <a:rect l="T15" t="T16" r="T17" b="T18"/>
                <a:pathLst>
                  <a:path w="15" h="20">
                    <a:moveTo>
                      <a:pt x="0" y="0"/>
                    </a:moveTo>
                    <a:lnTo>
                      <a:pt x="0" y="20"/>
                    </a:lnTo>
                    <a:lnTo>
                      <a:pt x="13" y="19"/>
                    </a:lnTo>
                    <a:lnTo>
                      <a:pt x="15"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62" name="Freeform 525"/>
              <p:cNvSpPr>
                <a:spLocks/>
              </p:cNvSpPr>
              <p:nvPr/>
            </p:nvSpPr>
            <p:spPr bwMode="auto">
              <a:xfrm>
                <a:off x="4711" y="3341"/>
                <a:ext cx="7" cy="11"/>
              </a:xfrm>
              <a:custGeom>
                <a:avLst/>
                <a:gdLst>
                  <a:gd name="T0" fmla="*/ 0 w 14"/>
                  <a:gd name="T1" fmla="*/ 0 h 21"/>
                  <a:gd name="T2" fmla="*/ 0 w 14"/>
                  <a:gd name="T3" fmla="*/ 1 h 21"/>
                  <a:gd name="T4" fmla="*/ 1 w 14"/>
                  <a:gd name="T5" fmla="*/ 1 h 21"/>
                  <a:gd name="T6" fmla="*/ 1 w 14"/>
                  <a:gd name="T7" fmla="*/ 1 h 21"/>
                  <a:gd name="T8" fmla="*/ 0 w 14"/>
                  <a:gd name="T9" fmla="*/ 0 h 21"/>
                  <a:gd name="T10" fmla="*/ 0 60000 65536"/>
                  <a:gd name="T11" fmla="*/ 0 60000 65536"/>
                  <a:gd name="T12" fmla="*/ 0 60000 65536"/>
                  <a:gd name="T13" fmla="*/ 0 60000 65536"/>
                  <a:gd name="T14" fmla="*/ 0 60000 65536"/>
                  <a:gd name="T15" fmla="*/ 0 w 14"/>
                  <a:gd name="T16" fmla="*/ 0 h 21"/>
                  <a:gd name="T17" fmla="*/ 14 w 14"/>
                  <a:gd name="T18" fmla="*/ 21 h 21"/>
                </a:gdLst>
                <a:ahLst/>
                <a:cxnLst>
                  <a:cxn ang="T10">
                    <a:pos x="T0" y="T1"/>
                  </a:cxn>
                  <a:cxn ang="T11">
                    <a:pos x="T2" y="T3"/>
                  </a:cxn>
                  <a:cxn ang="T12">
                    <a:pos x="T4" y="T5"/>
                  </a:cxn>
                  <a:cxn ang="T13">
                    <a:pos x="T6" y="T7"/>
                  </a:cxn>
                  <a:cxn ang="T14">
                    <a:pos x="T8" y="T9"/>
                  </a:cxn>
                </a:cxnLst>
                <a:rect l="T15" t="T16" r="T17" b="T18"/>
                <a:pathLst>
                  <a:path w="14" h="21">
                    <a:moveTo>
                      <a:pt x="0" y="0"/>
                    </a:moveTo>
                    <a:lnTo>
                      <a:pt x="0" y="21"/>
                    </a:lnTo>
                    <a:lnTo>
                      <a:pt x="13" y="19"/>
                    </a:lnTo>
                    <a:lnTo>
                      <a:pt x="14"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63" name="Freeform 526"/>
              <p:cNvSpPr>
                <a:spLocks/>
              </p:cNvSpPr>
              <p:nvPr/>
            </p:nvSpPr>
            <p:spPr bwMode="auto">
              <a:xfrm>
                <a:off x="4727" y="3339"/>
                <a:ext cx="8" cy="10"/>
              </a:xfrm>
              <a:custGeom>
                <a:avLst/>
                <a:gdLst>
                  <a:gd name="T0" fmla="*/ 1 w 15"/>
                  <a:gd name="T1" fmla="*/ 0 h 19"/>
                  <a:gd name="T2" fmla="*/ 0 w 15"/>
                  <a:gd name="T3" fmla="*/ 1 h 19"/>
                  <a:gd name="T4" fmla="*/ 1 w 15"/>
                  <a:gd name="T5" fmla="*/ 1 h 19"/>
                  <a:gd name="T6" fmla="*/ 1 w 15"/>
                  <a:gd name="T7" fmla="*/ 1 h 19"/>
                  <a:gd name="T8" fmla="*/ 1 w 15"/>
                  <a:gd name="T9" fmla="*/ 0 h 19"/>
                  <a:gd name="T10" fmla="*/ 0 60000 65536"/>
                  <a:gd name="T11" fmla="*/ 0 60000 65536"/>
                  <a:gd name="T12" fmla="*/ 0 60000 65536"/>
                  <a:gd name="T13" fmla="*/ 0 60000 65536"/>
                  <a:gd name="T14" fmla="*/ 0 60000 65536"/>
                  <a:gd name="T15" fmla="*/ 0 w 15"/>
                  <a:gd name="T16" fmla="*/ 0 h 19"/>
                  <a:gd name="T17" fmla="*/ 15 w 15"/>
                  <a:gd name="T18" fmla="*/ 19 h 19"/>
                </a:gdLst>
                <a:ahLst/>
                <a:cxnLst>
                  <a:cxn ang="T10">
                    <a:pos x="T0" y="T1"/>
                  </a:cxn>
                  <a:cxn ang="T11">
                    <a:pos x="T2" y="T3"/>
                  </a:cxn>
                  <a:cxn ang="T12">
                    <a:pos x="T4" y="T5"/>
                  </a:cxn>
                  <a:cxn ang="T13">
                    <a:pos x="T6" y="T7"/>
                  </a:cxn>
                  <a:cxn ang="T14">
                    <a:pos x="T8" y="T9"/>
                  </a:cxn>
                </a:cxnLst>
                <a:rect l="T15" t="T16" r="T17" b="T18"/>
                <a:pathLst>
                  <a:path w="15" h="19">
                    <a:moveTo>
                      <a:pt x="1" y="0"/>
                    </a:moveTo>
                    <a:lnTo>
                      <a:pt x="0" y="19"/>
                    </a:lnTo>
                    <a:lnTo>
                      <a:pt x="12" y="18"/>
                    </a:lnTo>
                    <a:lnTo>
                      <a:pt x="15"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64" name="Freeform 527"/>
              <p:cNvSpPr>
                <a:spLocks/>
              </p:cNvSpPr>
              <p:nvPr/>
            </p:nvSpPr>
            <p:spPr bwMode="auto">
              <a:xfrm>
                <a:off x="4713" y="3359"/>
                <a:ext cx="7" cy="9"/>
              </a:xfrm>
              <a:custGeom>
                <a:avLst/>
                <a:gdLst>
                  <a:gd name="T0" fmla="*/ 0 w 15"/>
                  <a:gd name="T1" fmla="*/ 0 h 20"/>
                  <a:gd name="T2" fmla="*/ 0 w 15"/>
                  <a:gd name="T3" fmla="*/ 0 h 20"/>
                  <a:gd name="T4" fmla="*/ 0 w 15"/>
                  <a:gd name="T5" fmla="*/ 0 h 20"/>
                  <a:gd name="T6" fmla="*/ 0 w 15"/>
                  <a:gd name="T7" fmla="*/ 0 h 20"/>
                  <a:gd name="T8" fmla="*/ 0 w 15"/>
                  <a:gd name="T9" fmla="*/ 0 h 20"/>
                  <a:gd name="T10" fmla="*/ 0 60000 65536"/>
                  <a:gd name="T11" fmla="*/ 0 60000 65536"/>
                  <a:gd name="T12" fmla="*/ 0 60000 65536"/>
                  <a:gd name="T13" fmla="*/ 0 60000 65536"/>
                  <a:gd name="T14" fmla="*/ 0 60000 65536"/>
                  <a:gd name="T15" fmla="*/ 0 w 15"/>
                  <a:gd name="T16" fmla="*/ 0 h 20"/>
                  <a:gd name="T17" fmla="*/ 15 w 15"/>
                  <a:gd name="T18" fmla="*/ 20 h 20"/>
                </a:gdLst>
                <a:ahLst/>
                <a:cxnLst>
                  <a:cxn ang="T10">
                    <a:pos x="T0" y="T1"/>
                  </a:cxn>
                  <a:cxn ang="T11">
                    <a:pos x="T2" y="T3"/>
                  </a:cxn>
                  <a:cxn ang="T12">
                    <a:pos x="T4" y="T5"/>
                  </a:cxn>
                  <a:cxn ang="T13">
                    <a:pos x="T6" y="T7"/>
                  </a:cxn>
                  <a:cxn ang="T14">
                    <a:pos x="T8" y="T9"/>
                  </a:cxn>
                </a:cxnLst>
                <a:rect l="T15" t="T16" r="T17" b="T18"/>
                <a:pathLst>
                  <a:path w="15" h="20">
                    <a:moveTo>
                      <a:pt x="1" y="0"/>
                    </a:moveTo>
                    <a:lnTo>
                      <a:pt x="0" y="20"/>
                    </a:lnTo>
                    <a:lnTo>
                      <a:pt x="13" y="18"/>
                    </a:lnTo>
                    <a:lnTo>
                      <a:pt x="15"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65" name="Freeform 528"/>
              <p:cNvSpPr>
                <a:spLocks/>
              </p:cNvSpPr>
              <p:nvPr/>
            </p:nvSpPr>
            <p:spPr bwMode="auto">
              <a:xfrm>
                <a:off x="4727" y="3354"/>
                <a:ext cx="8" cy="11"/>
              </a:xfrm>
              <a:custGeom>
                <a:avLst/>
                <a:gdLst>
                  <a:gd name="T0" fmla="*/ 1 w 15"/>
                  <a:gd name="T1" fmla="*/ 0 h 21"/>
                  <a:gd name="T2" fmla="*/ 0 w 15"/>
                  <a:gd name="T3" fmla="*/ 1 h 21"/>
                  <a:gd name="T4" fmla="*/ 1 w 15"/>
                  <a:gd name="T5" fmla="*/ 1 h 21"/>
                  <a:gd name="T6" fmla="*/ 1 w 15"/>
                  <a:gd name="T7" fmla="*/ 1 h 21"/>
                  <a:gd name="T8" fmla="*/ 1 w 15"/>
                  <a:gd name="T9" fmla="*/ 0 h 21"/>
                  <a:gd name="T10" fmla="*/ 0 60000 65536"/>
                  <a:gd name="T11" fmla="*/ 0 60000 65536"/>
                  <a:gd name="T12" fmla="*/ 0 60000 65536"/>
                  <a:gd name="T13" fmla="*/ 0 60000 65536"/>
                  <a:gd name="T14" fmla="*/ 0 60000 65536"/>
                  <a:gd name="T15" fmla="*/ 0 w 15"/>
                  <a:gd name="T16" fmla="*/ 0 h 21"/>
                  <a:gd name="T17" fmla="*/ 15 w 15"/>
                  <a:gd name="T18" fmla="*/ 21 h 21"/>
                </a:gdLst>
                <a:ahLst/>
                <a:cxnLst>
                  <a:cxn ang="T10">
                    <a:pos x="T0" y="T1"/>
                  </a:cxn>
                  <a:cxn ang="T11">
                    <a:pos x="T2" y="T3"/>
                  </a:cxn>
                  <a:cxn ang="T12">
                    <a:pos x="T4" y="T5"/>
                  </a:cxn>
                  <a:cxn ang="T13">
                    <a:pos x="T6" y="T7"/>
                  </a:cxn>
                  <a:cxn ang="T14">
                    <a:pos x="T8" y="T9"/>
                  </a:cxn>
                </a:cxnLst>
                <a:rect l="T15" t="T16" r="T17" b="T18"/>
                <a:pathLst>
                  <a:path w="15" h="21">
                    <a:moveTo>
                      <a:pt x="1" y="0"/>
                    </a:moveTo>
                    <a:lnTo>
                      <a:pt x="0" y="21"/>
                    </a:lnTo>
                    <a:lnTo>
                      <a:pt x="14" y="18"/>
                    </a:lnTo>
                    <a:lnTo>
                      <a:pt x="15"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66" name="Freeform 529"/>
              <p:cNvSpPr>
                <a:spLocks/>
              </p:cNvSpPr>
              <p:nvPr/>
            </p:nvSpPr>
            <p:spPr bwMode="auto">
              <a:xfrm>
                <a:off x="4693" y="3363"/>
                <a:ext cx="8" cy="9"/>
              </a:xfrm>
              <a:custGeom>
                <a:avLst/>
                <a:gdLst>
                  <a:gd name="T0" fmla="*/ 1 w 15"/>
                  <a:gd name="T1" fmla="*/ 0 h 20"/>
                  <a:gd name="T2" fmla="*/ 0 w 15"/>
                  <a:gd name="T3" fmla="*/ 0 h 20"/>
                  <a:gd name="T4" fmla="*/ 1 w 15"/>
                  <a:gd name="T5" fmla="*/ 0 h 20"/>
                  <a:gd name="T6" fmla="*/ 1 w 15"/>
                  <a:gd name="T7" fmla="*/ 0 h 20"/>
                  <a:gd name="T8" fmla="*/ 1 w 15"/>
                  <a:gd name="T9" fmla="*/ 0 h 20"/>
                  <a:gd name="T10" fmla="*/ 0 60000 65536"/>
                  <a:gd name="T11" fmla="*/ 0 60000 65536"/>
                  <a:gd name="T12" fmla="*/ 0 60000 65536"/>
                  <a:gd name="T13" fmla="*/ 0 60000 65536"/>
                  <a:gd name="T14" fmla="*/ 0 60000 65536"/>
                  <a:gd name="T15" fmla="*/ 0 w 15"/>
                  <a:gd name="T16" fmla="*/ 0 h 20"/>
                  <a:gd name="T17" fmla="*/ 15 w 15"/>
                  <a:gd name="T18" fmla="*/ 20 h 20"/>
                </a:gdLst>
                <a:ahLst/>
                <a:cxnLst>
                  <a:cxn ang="T10">
                    <a:pos x="T0" y="T1"/>
                  </a:cxn>
                  <a:cxn ang="T11">
                    <a:pos x="T2" y="T3"/>
                  </a:cxn>
                  <a:cxn ang="T12">
                    <a:pos x="T4" y="T5"/>
                  </a:cxn>
                  <a:cxn ang="T13">
                    <a:pos x="T6" y="T7"/>
                  </a:cxn>
                  <a:cxn ang="T14">
                    <a:pos x="T8" y="T9"/>
                  </a:cxn>
                </a:cxnLst>
                <a:rect l="T15" t="T16" r="T17" b="T18"/>
                <a:pathLst>
                  <a:path w="15" h="20">
                    <a:moveTo>
                      <a:pt x="1" y="0"/>
                    </a:moveTo>
                    <a:lnTo>
                      <a:pt x="0" y="20"/>
                    </a:lnTo>
                    <a:lnTo>
                      <a:pt x="12" y="17"/>
                    </a:lnTo>
                    <a:lnTo>
                      <a:pt x="15"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67" name="Freeform 530"/>
              <p:cNvSpPr>
                <a:spLocks/>
              </p:cNvSpPr>
              <p:nvPr/>
            </p:nvSpPr>
            <p:spPr bwMode="auto">
              <a:xfrm>
                <a:off x="4693" y="3380"/>
                <a:ext cx="7" cy="10"/>
              </a:xfrm>
              <a:custGeom>
                <a:avLst/>
                <a:gdLst>
                  <a:gd name="T0" fmla="*/ 0 w 15"/>
                  <a:gd name="T1" fmla="*/ 0 h 19"/>
                  <a:gd name="T2" fmla="*/ 0 w 15"/>
                  <a:gd name="T3" fmla="*/ 1 h 19"/>
                  <a:gd name="T4" fmla="*/ 0 w 15"/>
                  <a:gd name="T5" fmla="*/ 1 h 19"/>
                  <a:gd name="T6" fmla="*/ 0 w 15"/>
                  <a:gd name="T7" fmla="*/ 1 h 19"/>
                  <a:gd name="T8" fmla="*/ 0 w 15"/>
                  <a:gd name="T9" fmla="*/ 0 h 19"/>
                  <a:gd name="T10" fmla="*/ 0 60000 65536"/>
                  <a:gd name="T11" fmla="*/ 0 60000 65536"/>
                  <a:gd name="T12" fmla="*/ 0 60000 65536"/>
                  <a:gd name="T13" fmla="*/ 0 60000 65536"/>
                  <a:gd name="T14" fmla="*/ 0 60000 65536"/>
                  <a:gd name="T15" fmla="*/ 0 w 15"/>
                  <a:gd name="T16" fmla="*/ 0 h 19"/>
                  <a:gd name="T17" fmla="*/ 15 w 15"/>
                  <a:gd name="T18" fmla="*/ 19 h 19"/>
                </a:gdLst>
                <a:ahLst/>
                <a:cxnLst>
                  <a:cxn ang="T10">
                    <a:pos x="T0" y="T1"/>
                  </a:cxn>
                  <a:cxn ang="T11">
                    <a:pos x="T2" y="T3"/>
                  </a:cxn>
                  <a:cxn ang="T12">
                    <a:pos x="T4" y="T5"/>
                  </a:cxn>
                  <a:cxn ang="T13">
                    <a:pos x="T6" y="T7"/>
                  </a:cxn>
                  <a:cxn ang="T14">
                    <a:pos x="T8" y="T9"/>
                  </a:cxn>
                </a:cxnLst>
                <a:rect l="T15" t="T16" r="T17" b="T18"/>
                <a:pathLst>
                  <a:path w="15" h="19">
                    <a:moveTo>
                      <a:pt x="1" y="0"/>
                    </a:moveTo>
                    <a:lnTo>
                      <a:pt x="0" y="19"/>
                    </a:lnTo>
                    <a:lnTo>
                      <a:pt x="13" y="17"/>
                    </a:lnTo>
                    <a:lnTo>
                      <a:pt x="15"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68" name="Freeform 531"/>
              <p:cNvSpPr>
                <a:spLocks/>
              </p:cNvSpPr>
              <p:nvPr/>
            </p:nvSpPr>
            <p:spPr bwMode="auto">
              <a:xfrm>
                <a:off x="4707" y="3377"/>
                <a:ext cx="7" cy="10"/>
              </a:xfrm>
              <a:custGeom>
                <a:avLst/>
                <a:gdLst>
                  <a:gd name="T0" fmla="*/ 0 w 15"/>
                  <a:gd name="T1" fmla="*/ 0 h 20"/>
                  <a:gd name="T2" fmla="*/ 0 w 15"/>
                  <a:gd name="T3" fmla="*/ 1 h 20"/>
                  <a:gd name="T4" fmla="*/ 0 w 15"/>
                  <a:gd name="T5" fmla="*/ 1 h 20"/>
                  <a:gd name="T6" fmla="*/ 0 w 15"/>
                  <a:gd name="T7" fmla="*/ 1 h 20"/>
                  <a:gd name="T8" fmla="*/ 0 w 15"/>
                  <a:gd name="T9" fmla="*/ 0 h 20"/>
                  <a:gd name="T10" fmla="*/ 0 60000 65536"/>
                  <a:gd name="T11" fmla="*/ 0 60000 65536"/>
                  <a:gd name="T12" fmla="*/ 0 60000 65536"/>
                  <a:gd name="T13" fmla="*/ 0 60000 65536"/>
                  <a:gd name="T14" fmla="*/ 0 60000 65536"/>
                  <a:gd name="T15" fmla="*/ 0 w 15"/>
                  <a:gd name="T16" fmla="*/ 0 h 20"/>
                  <a:gd name="T17" fmla="*/ 15 w 15"/>
                  <a:gd name="T18" fmla="*/ 20 h 20"/>
                </a:gdLst>
                <a:ahLst/>
                <a:cxnLst>
                  <a:cxn ang="T10">
                    <a:pos x="T0" y="T1"/>
                  </a:cxn>
                  <a:cxn ang="T11">
                    <a:pos x="T2" y="T3"/>
                  </a:cxn>
                  <a:cxn ang="T12">
                    <a:pos x="T4" y="T5"/>
                  </a:cxn>
                  <a:cxn ang="T13">
                    <a:pos x="T6" y="T7"/>
                  </a:cxn>
                  <a:cxn ang="T14">
                    <a:pos x="T8" y="T9"/>
                  </a:cxn>
                </a:cxnLst>
                <a:rect l="T15" t="T16" r="T17" b="T18"/>
                <a:pathLst>
                  <a:path w="15" h="20">
                    <a:moveTo>
                      <a:pt x="1" y="0"/>
                    </a:moveTo>
                    <a:lnTo>
                      <a:pt x="0" y="20"/>
                    </a:lnTo>
                    <a:lnTo>
                      <a:pt x="13" y="18"/>
                    </a:lnTo>
                    <a:lnTo>
                      <a:pt x="15"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69" name="Freeform 532"/>
              <p:cNvSpPr>
                <a:spLocks/>
              </p:cNvSpPr>
              <p:nvPr/>
            </p:nvSpPr>
            <p:spPr bwMode="auto">
              <a:xfrm>
                <a:off x="4718" y="3374"/>
                <a:ext cx="7" cy="10"/>
              </a:xfrm>
              <a:custGeom>
                <a:avLst/>
                <a:gdLst>
                  <a:gd name="T0" fmla="*/ 0 w 15"/>
                  <a:gd name="T1" fmla="*/ 0 h 20"/>
                  <a:gd name="T2" fmla="*/ 0 w 15"/>
                  <a:gd name="T3" fmla="*/ 1 h 20"/>
                  <a:gd name="T4" fmla="*/ 0 w 15"/>
                  <a:gd name="T5" fmla="*/ 1 h 20"/>
                  <a:gd name="T6" fmla="*/ 0 w 15"/>
                  <a:gd name="T7" fmla="*/ 1 h 20"/>
                  <a:gd name="T8" fmla="*/ 0 w 15"/>
                  <a:gd name="T9" fmla="*/ 0 h 20"/>
                  <a:gd name="T10" fmla="*/ 0 60000 65536"/>
                  <a:gd name="T11" fmla="*/ 0 60000 65536"/>
                  <a:gd name="T12" fmla="*/ 0 60000 65536"/>
                  <a:gd name="T13" fmla="*/ 0 60000 65536"/>
                  <a:gd name="T14" fmla="*/ 0 60000 65536"/>
                  <a:gd name="T15" fmla="*/ 0 w 15"/>
                  <a:gd name="T16" fmla="*/ 0 h 20"/>
                  <a:gd name="T17" fmla="*/ 15 w 15"/>
                  <a:gd name="T18" fmla="*/ 20 h 20"/>
                </a:gdLst>
                <a:ahLst/>
                <a:cxnLst>
                  <a:cxn ang="T10">
                    <a:pos x="T0" y="T1"/>
                  </a:cxn>
                  <a:cxn ang="T11">
                    <a:pos x="T2" y="T3"/>
                  </a:cxn>
                  <a:cxn ang="T12">
                    <a:pos x="T4" y="T5"/>
                  </a:cxn>
                  <a:cxn ang="T13">
                    <a:pos x="T6" y="T7"/>
                  </a:cxn>
                  <a:cxn ang="T14">
                    <a:pos x="T8" y="T9"/>
                  </a:cxn>
                </a:cxnLst>
                <a:rect l="T15" t="T16" r="T17" b="T18"/>
                <a:pathLst>
                  <a:path w="15" h="20">
                    <a:moveTo>
                      <a:pt x="1" y="0"/>
                    </a:moveTo>
                    <a:lnTo>
                      <a:pt x="0" y="20"/>
                    </a:lnTo>
                    <a:lnTo>
                      <a:pt x="14" y="19"/>
                    </a:lnTo>
                    <a:lnTo>
                      <a:pt x="15"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70" name="Freeform 533"/>
              <p:cNvSpPr>
                <a:spLocks/>
              </p:cNvSpPr>
              <p:nvPr/>
            </p:nvSpPr>
            <p:spPr bwMode="auto">
              <a:xfrm>
                <a:off x="4712" y="3393"/>
                <a:ext cx="8" cy="10"/>
              </a:xfrm>
              <a:custGeom>
                <a:avLst/>
                <a:gdLst>
                  <a:gd name="T0" fmla="*/ 1 w 15"/>
                  <a:gd name="T1" fmla="*/ 0 h 20"/>
                  <a:gd name="T2" fmla="*/ 0 w 15"/>
                  <a:gd name="T3" fmla="*/ 1 h 20"/>
                  <a:gd name="T4" fmla="*/ 1 w 15"/>
                  <a:gd name="T5" fmla="*/ 1 h 20"/>
                  <a:gd name="T6" fmla="*/ 1 w 15"/>
                  <a:gd name="T7" fmla="*/ 1 h 20"/>
                  <a:gd name="T8" fmla="*/ 1 w 15"/>
                  <a:gd name="T9" fmla="*/ 0 h 20"/>
                  <a:gd name="T10" fmla="*/ 0 60000 65536"/>
                  <a:gd name="T11" fmla="*/ 0 60000 65536"/>
                  <a:gd name="T12" fmla="*/ 0 60000 65536"/>
                  <a:gd name="T13" fmla="*/ 0 60000 65536"/>
                  <a:gd name="T14" fmla="*/ 0 60000 65536"/>
                  <a:gd name="T15" fmla="*/ 0 w 15"/>
                  <a:gd name="T16" fmla="*/ 0 h 20"/>
                  <a:gd name="T17" fmla="*/ 15 w 15"/>
                  <a:gd name="T18" fmla="*/ 20 h 20"/>
                </a:gdLst>
                <a:ahLst/>
                <a:cxnLst>
                  <a:cxn ang="T10">
                    <a:pos x="T0" y="T1"/>
                  </a:cxn>
                  <a:cxn ang="T11">
                    <a:pos x="T2" y="T3"/>
                  </a:cxn>
                  <a:cxn ang="T12">
                    <a:pos x="T4" y="T5"/>
                  </a:cxn>
                  <a:cxn ang="T13">
                    <a:pos x="T6" y="T7"/>
                  </a:cxn>
                  <a:cxn ang="T14">
                    <a:pos x="T8" y="T9"/>
                  </a:cxn>
                </a:cxnLst>
                <a:rect l="T15" t="T16" r="T17" b="T18"/>
                <a:pathLst>
                  <a:path w="15" h="20">
                    <a:moveTo>
                      <a:pt x="1" y="0"/>
                    </a:moveTo>
                    <a:lnTo>
                      <a:pt x="0" y="20"/>
                    </a:lnTo>
                    <a:lnTo>
                      <a:pt x="14" y="19"/>
                    </a:lnTo>
                    <a:lnTo>
                      <a:pt x="15"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71" name="Freeform 534"/>
              <p:cNvSpPr>
                <a:spLocks/>
              </p:cNvSpPr>
              <p:nvPr/>
            </p:nvSpPr>
            <p:spPr bwMode="auto">
              <a:xfrm>
                <a:off x="4731" y="3390"/>
                <a:ext cx="8" cy="9"/>
              </a:xfrm>
              <a:custGeom>
                <a:avLst/>
                <a:gdLst>
                  <a:gd name="T0" fmla="*/ 0 w 15"/>
                  <a:gd name="T1" fmla="*/ 0 h 20"/>
                  <a:gd name="T2" fmla="*/ 0 w 15"/>
                  <a:gd name="T3" fmla="*/ 0 h 20"/>
                  <a:gd name="T4" fmla="*/ 1 w 15"/>
                  <a:gd name="T5" fmla="*/ 0 h 20"/>
                  <a:gd name="T6" fmla="*/ 1 w 15"/>
                  <a:gd name="T7" fmla="*/ 0 h 20"/>
                  <a:gd name="T8" fmla="*/ 0 w 15"/>
                  <a:gd name="T9" fmla="*/ 0 h 20"/>
                  <a:gd name="T10" fmla="*/ 0 60000 65536"/>
                  <a:gd name="T11" fmla="*/ 0 60000 65536"/>
                  <a:gd name="T12" fmla="*/ 0 60000 65536"/>
                  <a:gd name="T13" fmla="*/ 0 60000 65536"/>
                  <a:gd name="T14" fmla="*/ 0 60000 65536"/>
                  <a:gd name="T15" fmla="*/ 0 w 15"/>
                  <a:gd name="T16" fmla="*/ 0 h 20"/>
                  <a:gd name="T17" fmla="*/ 15 w 15"/>
                  <a:gd name="T18" fmla="*/ 20 h 20"/>
                </a:gdLst>
                <a:ahLst/>
                <a:cxnLst>
                  <a:cxn ang="T10">
                    <a:pos x="T0" y="T1"/>
                  </a:cxn>
                  <a:cxn ang="T11">
                    <a:pos x="T2" y="T3"/>
                  </a:cxn>
                  <a:cxn ang="T12">
                    <a:pos x="T4" y="T5"/>
                  </a:cxn>
                  <a:cxn ang="T13">
                    <a:pos x="T6" y="T7"/>
                  </a:cxn>
                  <a:cxn ang="T14">
                    <a:pos x="T8" y="T9"/>
                  </a:cxn>
                </a:cxnLst>
                <a:rect l="T15" t="T16" r="T17" b="T18"/>
                <a:pathLst>
                  <a:path w="15" h="20">
                    <a:moveTo>
                      <a:pt x="0" y="0"/>
                    </a:moveTo>
                    <a:lnTo>
                      <a:pt x="0" y="20"/>
                    </a:lnTo>
                    <a:lnTo>
                      <a:pt x="12" y="19"/>
                    </a:lnTo>
                    <a:lnTo>
                      <a:pt x="15"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72" name="Freeform 535"/>
              <p:cNvSpPr>
                <a:spLocks/>
              </p:cNvSpPr>
              <p:nvPr/>
            </p:nvSpPr>
            <p:spPr bwMode="auto">
              <a:xfrm>
                <a:off x="4718" y="3407"/>
                <a:ext cx="8" cy="10"/>
              </a:xfrm>
              <a:custGeom>
                <a:avLst/>
                <a:gdLst>
                  <a:gd name="T0" fmla="*/ 1 w 15"/>
                  <a:gd name="T1" fmla="*/ 0 h 19"/>
                  <a:gd name="T2" fmla="*/ 0 w 15"/>
                  <a:gd name="T3" fmla="*/ 1 h 19"/>
                  <a:gd name="T4" fmla="*/ 1 w 15"/>
                  <a:gd name="T5" fmla="*/ 1 h 19"/>
                  <a:gd name="T6" fmla="*/ 1 w 15"/>
                  <a:gd name="T7" fmla="*/ 1 h 19"/>
                  <a:gd name="T8" fmla="*/ 1 w 15"/>
                  <a:gd name="T9" fmla="*/ 0 h 19"/>
                  <a:gd name="T10" fmla="*/ 0 60000 65536"/>
                  <a:gd name="T11" fmla="*/ 0 60000 65536"/>
                  <a:gd name="T12" fmla="*/ 0 60000 65536"/>
                  <a:gd name="T13" fmla="*/ 0 60000 65536"/>
                  <a:gd name="T14" fmla="*/ 0 60000 65536"/>
                  <a:gd name="T15" fmla="*/ 0 w 15"/>
                  <a:gd name="T16" fmla="*/ 0 h 19"/>
                  <a:gd name="T17" fmla="*/ 15 w 15"/>
                  <a:gd name="T18" fmla="*/ 19 h 19"/>
                </a:gdLst>
                <a:ahLst/>
                <a:cxnLst>
                  <a:cxn ang="T10">
                    <a:pos x="T0" y="T1"/>
                  </a:cxn>
                  <a:cxn ang="T11">
                    <a:pos x="T2" y="T3"/>
                  </a:cxn>
                  <a:cxn ang="T12">
                    <a:pos x="T4" y="T5"/>
                  </a:cxn>
                  <a:cxn ang="T13">
                    <a:pos x="T6" y="T7"/>
                  </a:cxn>
                  <a:cxn ang="T14">
                    <a:pos x="T8" y="T9"/>
                  </a:cxn>
                </a:cxnLst>
                <a:rect l="T15" t="T16" r="T17" b="T18"/>
                <a:pathLst>
                  <a:path w="15" h="19">
                    <a:moveTo>
                      <a:pt x="1" y="0"/>
                    </a:moveTo>
                    <a:lnTo>
                      <a:pt x="0" y="19"/>
                    </a:lnTo>
                    <a:lnTo>
                      <a:pt x="14" y="18"/>
                    </a:lnTo>
                    <a:lnTo>
                      <a:pt x="15"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73" name="Freeform 536"/>
              <p:cNvSpPr>
                <a:spLocks/>
              </p:cNvSpPr>
              <p:nvPr/>
            </p:nvSpPr>
            <p:spPr bwMode="auto">
              <a:xfrm>
                <a:off x="4733" y="3403"/>
                <a:ext cx="8" cy="10"/>
              </a:xfrm>
              <a:custGeom>
                <a:avLst/>
                <a:gdLst>
                  <a:gd name="T0" fmla="*/ 0 w 15"/>
                  <a:gd name="T1" fmla="*/ 0 h 19"/>
                  <a:gd name="T2" fmla="*/ 0 w 15"/>
                  <a:gd name="T3" fmla="*/ 1 h 19"/>
                  <a:gd name="T4" fmla="*/ 1 w 15"/>
                  <a:gd name="T5" fmla="*/ 1 h 19"/>
                  <a:gd name="T6" fmla="*/ 1 w 15"/>
                  <a:gd name="T7" fmla="*/ 1 h 19"/>
                  <a:gd name="T8" fmla="*/ 0 w 15"/>
                  <a:gd name="T9" fmla="*/ 0 h 19"/>
                  <a:gd name="T10" fmla="*/ 0 60000 65536"/>
                  <a:gd name="T11" fmla="*/ 0 60000 65536"/>
                  <a:gd name="T12" fmla="*/ 0 60000 65536"/>
                  <a:gd name="T13" fmla="*/ 0 60000 65536"/>
                  <a:gd name="T14" fmla="*/ 0 60000 65536"/>
                  <a:gd name="T15" fmla="*/ 0 w 15"/>
                  <a:gd name="T16" fmla="*/ 0 h 19"/>
                  <a:gd name="T17" fmla="*/ 15 w 15"/>
                  <a:gd name="T18" fmla="*/ 19 h 19"/>
                </a:gdLst>
                <a:ahLst/>
                <a:cxnLst>
                  <a:cxn ang="T10">
                    <a:pos x="T0" y="T1"/>
                  </a:cxn>
                  <a:cxn ang="T11">
                    <a:pos x="T2" y="T3"/>
                  </a:cxn>
                  <a:cxn ang="T12">
                    <a:pos x="T4" y="T5"/>
                  </a:cxn>
                  <a:cxn ang="T13">
                    <a:pos x="T6" y="T7"/>
                  </a:cxn>
                  <a:cxn ang="T14">
                    <a:pos x="T8" y="T9"/>
                  </a:cxn>
                </a:cxnLst>
                <a:rect l="T15" t="T16" r="T17" b="T18"/>
                <a:pathLst>
                  <a:path w="15" h="19">
                    <a:moveTo>
                      <a:pt x="0" y="0"/>
                    </a:moveTo>
                    <a:lnTo>
                      <a:pt x="0" y="19"/>
                    </a:lnTo>
                    <a:lnTo>
                      <a:pt x="13" y="17"/>
                    </a:lnTo>
                    <a:lnTo>
                      <a:pt x="15"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74" name="Freeform 537"/>
              <p:cNvSpPr>
                <a:spLocks/>
              </p:cNvSpPr>
              <p:nvPr/>
            </p:nvSpPr>
            <p:spPr bwMode="auto">
              <a:xfrm>
                <a:off x="4699" y="3410"/>
                <a:ext cx="8" cy="11"/>
              </a:xfrm>
              <a:custGeom>
                <a:avLst/>
                <a:gdLst>
                  <a:gd name="T0" fmla="*/ 1 w 15"/>
                  <a:gd name="T1" fmla="*/ 0 h 20"/>
                  <a:gd name="T2" fmla="*/ 0 w 15"/>
                  <a:gd name="T3" fmla="*/ 1 h 20"/>
                  <a:gd name="T4" fmla="*/ 1 w 15"/>
                  <a:gd name="T5" fmla="*/ 1 h 20"/>
                  <a:gd name="T6" fmla="*/ 1 w 15"/>
                  <a:gd name="T7" fmla="*/ 1 h 20"/>
                  <a:gd name="T8" fmla="*/ 1 w 15"/>
                  <a:gd name="T9" fmla="*/ 0 h 20"/>
                  <a:gd name="T10" fmla="*/ 0 60000 65536"/>
                  <a:gd name="T11" fmla="*/ 0 60000 65536"/>
                  <a:gd name="T12" fmla="*/ 0 60000 65536"/>
                  <a:gd name="T13" fmla="*/ 0 60000 65536"/>
                  <a:gd name="T14" fmla="*/ 0 60000 65536"/>
                  <a:gd name="T15" fmla="*/ 0 w 15"/>
                  <a:gd name="T16" fmla="*/ 0 h 20"/>
                  <a:gd name="T17" fmla="*/ 15 w 15"/>
                  <a:gd name="T18" fmla="*/ 20 h 20"/>
                </a:gdLst>
                <a:ahLst/>
                <a:cxnLst>
                  <a:cxn ang="T10">
                    <a:pos x="T0" y="T1"/>
                  </a:cxn>
                  <a:cxn ang="T11">
                    <a:pos x="T2" y="T3"/>
                  </a:cxn>
                  <a:cxn ang="T12">
                    <a:pos x="T4" y="T5"/>
                  </a:cxn>
                  <a:cxn ang="T13">
                    <a:pos x="T6" y="T7"/>
                  </a:cxn>
                  <a:cxn ang="T14">
                    <a:pos x="T8" y="T9"/>
                  </a:cxn>
                </a:cxnLst>
                <a:rect l="T15" t="T16" r="T17" b="T18"/>
                <a:pathLst>
                  <a:path w="15" h="20">
                    <a:moveTo>
                      <a:pt x="1" y="0"/>
                    </a:moveTo>
                    <a:lnTo>
                      <a:pt x="0" y="20"/>
                    </a:lnTo>
                    <a:lnTo>
                      <a:pt x="14" y="18"/>
                    </a:lnTo>
                    <a:lnTo>
                      <a:pt x="15"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75" name="Freeform 538"/>
              <p:cNvSpPr>
                <a:spLocks/>
              </p:cNvSpPr>
              <p:nvPr/>
            </p:nvSpPr>
            <p:spPr bwMode="auto">
              <a:xfrm>
                <a:off x="4697" y="3425"/>
                <a:ext cx="8" cy="10"/>
              </a:xfrm>
              <a:custGeom>
                <a:avLst/>
                <a:gdLst>
                  <a:gd name="T0" fmla="*/ 1 w 15"/>
                  <a:gd name="T1" fmla="*/ 0 h 19"/>
                  <a:gd name="T2" fmla="*/ 0 w 15"/>
                  <a:gd name="T3" fmla="*/ 1 h 19"/>
                  <a:gd name="T4" fmla="*/ 1 w 15"/>
                  <a:gd name="T5" fmla="*/ 1 h 19"/>
                  <a:gd name="T6" fmla="*/ 1 w 15"/>
                  <a:gd name="T7" fmla="*/ 1 h 19"/>
                  <a:gd name="T8" fmla="*/ 1 w 15"/>
                  <a:gd name="T9" fmla="*/ 0 h 19"/>
                  <a:gd name="T10" fmla="*/ 0 60000 65536"/>
                  <a:gd name="T11" fmla="*/ 0 60000 65536"/>
                  <a:gd name="T12" fmla="*/ 0 60000 65536"/>
                  <a:gd name="T13" fmla="*/ 0 60000 65536"/>
                  <a:gd name="T14" fmla="*/ 0 60000 65536"/>
                  <a:gd name="T15" fmla="*/ 0 w 15"/>
                  <a:gd name="T16" fmla="*/ 0 h 19"/>
                  <a:gd name="T17" fmla="*/ 15 w 15"/>
                  <a:gd name="T18" fmla="*/ 19 h 19"/>
                </a:gdLst>
                <a:ahLst/>
                <a:cxnLst>
                  <a:cxn ang="T10">
                    <a:pos x="T0" y="T1"/>
                  </a:cxn>
                  <a:cxn ang="T11">
                    <a:pos x="T2" y="T3"/>
                  </a:cxn>
                  <a:cxn ang="T12">
                    <a:pos x="T4" y="T5"/>
                  </a:cxn>
                  <a:cxn ang="T13">
                    <a:pos x="T6" y="T7"/>
                  </a:cxn>
                  <a:cxn ang="T14">
                    <a:pos x="T8" y="T9"/>
                  </a:cxn>
                </a:cxnLst>
                <a:rect l="T15" t="T16" r="T17" b="T18"/>
                <a:pathLst>
                  <a:path w="15" h="19">
                    <a:moveTo>
                      <a:pt x="1" y="0"/>
                    </a:moveTo>
                    <a:lnTo>
                      <a:pt x="0" y="19"/>
                    </a:lnTo>
                    <a:lnTo>
                      <a:pt x="14" y="17"/>
                    </a:lnTo>
                    <a:lnTo>
                      <a:pt x="15"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76" name="Freeform 539"/>
              <p:cNvSpPr>
                <a:spLocks/>
              </p:cNvSpPr>
              <p:nvPr/>
            </p:nvSpPr>
            <p:spPr bwMode="auto">
              <a:xfrm>
                <a:off x="4715" y="3421"/>
                <a:ext cx="8" cy="10"/>
              </a:xfrm>
              <a:custGeom>
                <a:avLst/>
                <a:gdLst>
                  <a:gd name="T0" fmla="*/ 1 w 14"/>
                  <a:gd name="T1" fmla="*/ 0 h 19"/>
                  <a:gd name="T2" fmla="*/ 0 w 14"/>
                  <a:gd name="T3" fmla="*/ 1 h 19"/>
                  <a:gd name="T4" fmla="*/ 1 w 14"/>
                  <a:gd name="T5" fmla="*/ 1 h 19"/>
                  <a:gd name="T6" fmla="*/ 1 w 14"/>
                  <a:gd name="T7" fmla="*/ 1 h 19"/>
                  <a:gd name="T8" fmla="*/ 1 w 14"/>
                  <a:gd name="T9" fmla="*/ 0 h 19"/>
                  <a:gd name="T10" fmla="*/ 0 60000 65536"/>
                  <a:gd name="T11" fmla="*/ 0 60000 65536"/>
                  <a:gd name="T12" fmla="*/ 0 60000 65536"/>
                  <a:gd name="T13" fmla="*/ 0 60000 65536"/>
                  <a:gd name="T14" fmla="*/ 0 60000 65536"/>
                  <a:gd name="T15" fmla="*/ 0 w 14"/>
                  <a:gd name="T16" fmla="*/ 0 h 19"/>
                  <a:gd name="T17" fmla="*/ 14 w 14"/>
                  <a:gd name="T18" fmla="*/ 19 h 19"/>
                </a:gdLst>
                <a:ahLst/>
                <a:cxnLst>
                  <a:cxn ang="T10">
                    <a:pos x="T0" y="T1"/>
                  </a:cxn>
                  <a:cxn ang="T11">
                    <a:pos x="T2" y="T3"/>
                  </a:cxn>
                  <a:cxn ang="T12">
                    <a:pos x="T4" y="T5"/>
                  </a:cxn>
                  <a:cxn ang="T13">
                    <a:pos x="T6" y="T7"/>
                  </a:cxn>
                  <a:cxn ang="T14">
                    <a:pos x="T8" y="T9"/>
                  </a:cxn>
                </a:cxnLst>
                <a:rect l="T15" t="T16" r="T17" b="T18"/>
                <a:pathLst>
                  <a:path w="14" h="19">
                    <a:moveTo>
                      <a:pt x="1" y="0"/>
                    </a:moveTo>
                    <a:lnTo>
                      <a:pt x="0" y="19"/>
                    </a:lnTo>
                    <a:lnTo>
                      <a:pt x="12" y="18"/>
                    </a:lnTo>
                    <a:lnTo>
                      <a:pt x="14"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77" name="Freeform 540"/>
              <p:cNvSpPr>
                <a:spLocks/>
              </p:cNvSpPr>
              <p:nvPr/>
            </p:nvSpPr>
            <p:spPr bwMode="auto">
              <a:xfrm>
                <a:off x="4734" y="3420"/>
                <a:ext cx="8" cy="9"/>
              </a:xfrm>
              <a:custGeom>
                <a:avLst/>
                <a:gdLst>
                  <a:gd name="T0" fmla="*/ 0 w 15"/>
                  <a:gd name="T1" fmla="*/ 0 h 20"/>
                  <a:gd name="T2" fmla="*/ 0 w 15"/>
                  <a:gd name="T3" fmla="*/ 0 h 20"/>
                  <a:gd name="T4" fmla="*/ 1 w 15"/>
                  <a:gd name="T5" fmla="*/ 0 h 20"/>
                  <a:gd name="T6" fmla="*/ 1 w 15"/>
                  <a:gd name="T7" fmla="*/ 0 h 20"/>
                  <a:gd name="T8" fmla="*/ 0 w 15"/>
                  <a:gd name="T9" fmla="*/ 0 h 20"/>
                  <a:gd name="T10" fmla="*/ 0 60000 65536"/>
                  <a:gd name="T11" fmla="*/ 0 60000 65536"/>
                  <a:gd name="T12" fmla="*/ 0 60000 65536"/>
                  <a:gd name="T13" fmla="*/ 0 60000 65536"/>
                  <a:gd name="T14" fmla="*/ 0 60000 65536"/>
                  <a:gd name="T15" fmla="*/ 0 w 15"/>
                  <a:gd name="T16" fmla="*/ 0 h 20"/>
                  <a:gd name="T17" fmla="*/ 15 w 15"/>
                  <a:gd name="T18" fmla="*/ 20 h 20"/>
                </a:gdLst>
                <a:ahLst/>
                <a:cxnLst>
                  <a:cxn ang="T10">
                    <a:pos x="T0" y="T1"/>
                  </a:cxn>
                  <a:cxn ang="T11">
                    <a:pos x="T2" y="T3"/>
                  </a:cxn>
                  <a:cxn ang="T12">
                    <a:pos x="T4" y="T5"/>
                  </a:cxn>
                  <a:cxn ang="T13">
                    <a:pos x="T6" y="T7"/>
                  </a:cxn>
                  <a:cxn ang="T14">
                    <a:pos x="T8" y="T9"/>
                  </a:cxn>
                </a:cxnLst>
                <a:rect l="T15" t="T16" r="T17" b="T18"/>
                <a:pathLst>
                  <a:path w="15" h="20">
                    <a:moveTo>
                      <a:pt x="0" y="0"/>
                    </a:moveTo>
                    <a:lnTo>
                      <a:pt x="0" y="20"/>
                    </a:lnTo>
                    <a:lnTo>
                      <a:pt x="12" y="17"/>
                    </a:lnTo>
                    <a:lnTo>
                      <a:pt x="15"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78" name="Freeform 541"/>
              <p:cNvSpPr>
                <a:spLocks/>
              </p:cNvSpPr>
              <p:nvPr/>
            </p:nvSpPr>
            <p:spPr bwMode="auto">
              <a:xfrm>
                <a:off x="4724" y="3439"/>
                <a:ext cx="8" cy="10"/>
              </a:xfrm>
              <a:custGeom>
                <a:avLst/>
                <a:gdLst>
                  <a:gd name="T0" fmla="*/ 1 w 15"/>
                  <a:gd name="T1" fmla="*/ 0 h 20"/>
                  <a:gd name="T2" fmla="*/ 0 w 15"/>
                  <a:gd name="T3" fmla="*/ 1 h 20"/>
                  <a:gd name="T4" fmla="*/ 1 w 15"/>
                  <a:gd name="T5" fmla="*/ 1 h 20"/>
                  <a:gd name="T6" fmla="*/ 1 w 15"/>
                  <a:gd name="T7" fmla="*/ 1 h 20"/>
                  <a:gd name="T8" fmla="*/ 1 w 15"/>
                  <a:gd name="T9" fmla="*/ 0 h 20"/>
                  <a:gd name="T10" fmla="*/ 0 60000 65536"/>
                  <a:gd name="T11" fmla="*/ 0 60000 65536"/>
                  <a:gd name="T12" fmla="*/ 0 60000 65536"/>
                  <a:gd name="T13" fmla="*/ 0 60000 65536"/>
                  <a:gd name="T14" fmla="*/ 0 60000 65536"/>
                  <a:gd name="T15" fmla="*/ 0 w 15"/>
                  <a:gd name="T16" fmla="*/ 0 h 20"/>
                  <a:gd name="T17" fmla="*/ 15 w 15"/>
                  <a:gd name="T18" fmla="*/ 20 h 20"/>
                </a:gdLst>
                <a:ahLst/>
                <a:cxnLst>
                  <a:cxn ang="T10">
                    <a:pos x="T0" y="T1"/>
                  </a:cxn>
                  <a:cxn ang="T11">
                    <a:pos x="T2" y="T3"/>
                  </a:cxn>
                  <a:cxn ang="T12">
                    <a:pos x="T4" y="T5"/>
                  </a:cxn>
                  <a:cxn ang="T13">
                    <a:pos x="T6" y="T7"/>
                  </a:cxn>
                  <a:cxn ang="T14">
                    <a:pos x="T8" y="T9"/>
                  </a:cxn>
                </a:cxnLst>
                <a:rect l="T15" t="T16" r="T17" b="T18"/>
                <a:pathLst>
                  <a:path w="15" h="20">
                    <a:moveTo>
                      <a:pt x="1" y="0"/>
                    </a:moveTo>
                    <a:lnTo>
                      <a:pt x="0" y="20"/>
                    </a:lnTo>
                    <a:lnTo>
                      <a:pt x="14" y="18"/>
                    </a:lnTo>
                    <a:lnTo>
                      <a:pt x="15"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79" name="Freeform 542"/>
              <p:cNvSpPr>
                <a:spLocks/>
              </p:cNvSpPr>
              <p:nvPr/>
            </p:nvSpPr>
            <p:spPr bwMode="auto">
              <a:xfrm>
                <a:off x="4711" y="3439"/>
                <a:ext cx="8" cy="9"/>
              </a:xfrm>
              <a:custGeom>
                <a:avLst/>
                <a:gdLst>
                  <a:gd name="T0" fmla="*/ 1 w 15"/>
                  <a:gd name="T1" fmla="*/ 0 h 20"/>
                  <a:gd name="T2" fmla="*/ 0 w 15"/>
                  <a:gd name="T3" fmla="*/ 0 h 20"/>
                  <a:gd name="T4" fmla="*/ 1 w 15"/>
                  <a:gd name="T5" fmla="*/ 0 h 20"/>
                  <a:gd name="T6" fmla="*/ 1 w 15"/>
                  <a:gd name="T7" fmla="*/ 0 h 20"/>
                  <a:gd name="T8" fmla="*/ 1 w 15"/>
                  <a:gd name="T9" fmla="*/ 0 h 20"/>
                  <a:gd name="T10" fmla="*/ 0 60000 65536"/>
                  <a:gd name="T11" fmla="*/ 0 60000 65536"/>
                  <a:gd name="T12" fmla="*/ 0 60000 65536"/>
                  <a:gd name="T13" fmla="*/ 0 60000 65536"/>
                  <a:gd name="T14" fmla="*/ 0 60000 65536"/>
                  <a:gd name="T15" fmla="*/ 0 w 15"/>
                  <a:gd name="T16" fmla="*/ 0 h 20"/>
                  <a:gd name="T17" fmla="*/ 15 w 15"/>
                  <a:gd name="T18" fmla="*/ 20 h 20"/>
                </a:gdLst>
                <a:ahLst/>
                <a:cxnLst>
                  <a:cxn ang="T10">
                    <a:pos x="T0" y="T1"/>
                  </a:cxn>
                  <a:cxn ang="T11">
                    <a:pos x="T2" y="T3"/>
                  </a:cxn>
                  <a:cxn ang="T12">
                    <a:pos x="T4" y="T5"/>
                  </a:cxn>
                  <a:cxn ang="T13">
                    <a:pos x="T6" y="T7"/>
                  </a:cxn>
                  <a:cxn ang="T14">
                    <a:pos x="T8" y="T9"/>
                  </a:cxn>
                </a:cxnLst>
                <a:rect l="T15" t="T16" r="T17" b="T18"/>
                <a:pathLst>
                  <a:path w="15" h="20">
                    <a:moveTo>
                      <a:pt x="2" y="0"/>
                    </a:moveTo>
                    <a:lnTo>
                      <a:pt x="0" y="20"/>
                    </a:lnTo>
                    <a:lnTo>
                      <a:pt x="13" y="19"/>
                    </a:lnTo>
                    <a:lnTo>
                      <a:pt x="15"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80" name="Freeform 543"/>
              <p:cNvSpPr>
                <a:spLocks/>
              </p:cNvSpPr>
              <p:nvPr/>
            </p:nvSpPr>
            <p:spPr bwMode="auto">
              <a:xfrm>
                <a:off x="4718" y="3455"/>
                <a:ext cx="7" cy="10"/>
              </a:xfrm>
              <a:custGeom>
                <a:avLst/>
                <a:gdLst>
                  <a:gd name="T0" fmla="*/ 0 w 15"/>
                  <a:gd name="T1" fmla="*/ 0 h 20"/>
                  <a:gd name="T2" fmla="*/ 0 w 15"/>
                  <a:gd name="T3" fmla="*/ 1 h 20"/>
                  <a:gd name="T4" fmla="*/ 0 w 15"/>
                  <a:gd name="T5" fmla="*/ 1 h 20"/>
                  <a:gd name="T6" fmla="*/ 0 w 15"/>
                  <a:gd name="T7" fmla="*/ 1 h 20"/>
                  <a:gd name="T8" fmla="*/ 0 w 15"/>
                  <a:gd name="T9" fmla="*/ 0 h 20"/>
                  <a:gd name="T10" fmla="*/ 0 60000 65536"/>
                  <a:gd name="T11" fmla="*/ 0 60000 65536"/>
                  <a:gd name="T12" fmla="*/ 0 60000 65536"/>
                  <a:gd name="T13" fmla="*/ 0 60000 65536"/>
                  <a:gd name="T14" fmla="*/ 0 60000 65536"/>
                  <a:gd name="T15" fmla="*/ 0 w 15"/>
                  <a:gd name="T16" fmla="*/ 0 h 20"/>
                  <a:gd name="T17" fmla="*/ 15 w 15"/>
                  <a:gd name="T18" fmla="*/ 20 h 20"/>
                </a:gdLst>
                <a:ahLst/>
                <a:cxnLst>
                  <a:cxn ang="T10">
                    <a:pos x="T0" y="T1"/>
                  </a:cxn>
                  <a:cxn ang="T11">
                    <a:pos x="T2" y="T3"/>
                  </a:cxn>
                  <a:cxn ang="T12">
                    <a:pos x="T4" y="T5"/>
                  </a:cxn>
                  <a:cxn ang="T13">
                    <a:pos x="T6" y="T7"/>
                  </a:cxn>
                  <a:cxn ang="T14">
                    <a:pos x="T8" y="T9"/>
                  </a:cxn>
                </a:cxnLst>
                <a:rect l="T15" t="T16" r="T17" b="T18"/>
                <a:pathLst>
                  <a:path w="15" h="20">
                    <a:moveTo>
                      <a:pt x="0" y="0"/>
                    </a:moveTo>
                    <a:lnTo>
                      <a:pt x="0" y="20"/>
                    </a:lnTo>
                    <a:lnTo>
                      <a:pt x="13" y="19"/>
                    </a:lnTo>
                    <a:lnTo>
                      <a:pt x="15"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81" name="Freeform 544"/>
              <p:cNvSpPr>
                <a:spLocks/>
              </p:cNvSpPr>
              <p:nvPr/>
            </p:nvSpPr>
            <p:spPr bwMode="auto">
              <a:xfrm>
                <a:off x="4704" y="3456"/>
                <a:ext cx="8" cy="10"/>
              </a:xfrm>
              <a:custGeom>
                <a:avLst/>
                <a:gdLst>
                  <a:gd name="T0" fmla="*/ 1 w 15"/>
                  <a:gd name="T1" fmla="*/ 0 h 20"/>
                  <a:gd name="T2" fmla="*/ 0 w 15"/>
                  <a:gd name="T3" fmla="*/ 1 h 20"/>
                  <a:gd name="T4" fmla="*/ 1 w 15"/>
                  <a:gd name="T5" fmla="*/ 1 h 20"/>
                  <a:gd name="T6" fmla="*/ 1 w 15"/>
                  <a:gd name="T7" fmla="*/ 1 h 20"/>
                  <a:gd name="T8" fmla="*/ 1 w 15"/>
                  <a:gd name="T9" fmla="*/ 0 h 20"/>
                  <a:gd name="T10" fmla="*/ 0 60000 65536"/>
                  <a:gd name="T11" fmla="*/ 0 60000 65536"/>
                  <a:gd name="T12" fmla="*/ 0 60000 65536"/>
                  <a:gd name="T13" fmla="*/ 0 60000 65536"/>
                  <a:gd name="T14" fmla="*/ 0 60000 65536"/>
                  <a:gd name="T15" fmla="*/ 0 w 15"/>
                  <a:gd name="T16" fmla="*/ 0 h 20"/>
                  <a:gd name="T17" fmla="*/ 15 w 15"/>
                  <a:gd name="T18" fmla="*/ 20 h 20"/>
                </a:gdLst>
                <a:ahLst/>
                <a:cxnLst>
                  <a:cxn ang="T10">
                    <a:pos x="T0" y="T1"/>
                  </a:cxn>
                  <a:cxn ang="T11">
                    <a:pos x="T2" y="T3"/>
                  </a:cxn>
                  <a:cxn ang="T12">
                    <a:pos x="T4" y="T5"/>
                  </a:cxn>
                  <a:cxn ang="T13">
                    <a:pos x="T6" y="T7"/>
                  </a:cxn>
                  <a:cxn ang="T14">
                    <a:pos x="T8" y="T9"/>
                  </a:cxn>
                </a:cxnLst>
                <a:rect l="T15" t="T16" r="T17" b="T18"/>
                <a:pathLst>
                  <a:path w="15" h="20">
                    <a:moveTo>
                      <a:pt x="1" y="0"/>
                    </a:moveTo>
                    <a:lnTo>
                      <a:pt x="0" y="20"/>
                    </a:lnTo>
                    <a:lnTo>
                      <a:pt x="12" y="18"/>
                    </a:lnTo>
                    <a:lnTo>
                      <a:pt x="15"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82" name="Freeform 545"/>
              <p:cNvSpPr>
                <a:spLocks/>
              </p:cNvSpPr>
              <p:nvPr/>
            </p:nvSpPr>
            <p:spPr bwMode="auto">
              <a:xfrm>
                <a:off x="4717" y="3473"/>
                <a:ext cx="7" cy="9"/>
              </a:xfrm>
              <a:custGeom>
                <a:avLst/>
                <a:gdLst>
                  <a:gd name="T0" fmla="*/ 0 w 15"/>
                  <a:gd name="T1" fmla="*/ 0 h 20"/>
                  <a:gd name="T2" fmla="*/ 0 w 15"/>
                  <a:gd name="T3" fmla="*/ 0 h 20"/>
                  <a:gd name="T4" fmla="*/ 0 w 15"/>
                  <a:gd name="T5" fmla="*/ 0 h 20"/>
                  <a:gd name="T6" fmla="*/ 0 w 15"/>
                  <a:gd name="T7" fmla="*/ 0 h 20"/>
                  <a:gd name="T8" fmla="*/ 0 w 15"/>
                  <a:gd name="T9" fmla="*/ 0 h 20"/>
                  <a:gd name="T10" fmla="*/ 0 60000 65536"/>
                  <a:gd name="T11" fmla="*/ 0 60000 65536"/>
                  <a:gd name="T12" fmla="*/ 0 60000 65536"/>
                  <a:gd name="T13" fmla="*/ 0 60000 65536"/>
                  <a:gd name="T14" fmla="*/ 0 60000 65536"/>
                  <a:gd name="T15" fmla="*/ 0 w 15"/>
                  <a:gd name="T16" fmla="*/ 0 h 20"/>
                  <a:gd name="T17" fmla="*/ 15 w 15"/>
                  <a:gd name="T18" fmla="*/ 20 h 20"/>
                </a:gdLst>
                <a:ahLst/>
                <a:cxnLst>
                  <a:cxn ang="T10">
                    <a:pos x="T0" y="T1"/>
                  </a:cxn>
                  <a:cxn ang="T11">
                    <a:pos x="T2" y="T3"/>
                  </a:cxn>
                  <a:cxn ang="T12">
                    <a:pos x="T4" y="T5"/>
                  </a:cxn>
                  <a:cxn ang="T13">
                    <a:pos x="T6" y="T7"/>
                  </a:cxn>
                  <a:cxn ang="T14">
                    <a:pos x="T8" y="T9"/>
                  </a:cxn>
                </a:cxnLst>
                <a:rect l="T15" t="T16" r="T17" b="T18"/>
                <a:pathLst>
                  <a:path w="15" h="20">
                    <a:moveTo>
                      <a:pt x="0" y="0"/>
                    </a:moveTo>
                    <a:lnTo>
                      <a:pt x="0" y="20"/>
                    </a:lnTo>
                    <a:lnTo>
                      <a:pt x="13" y="17"/>
                    </a:lnTo>
                    <a:lnTo>
                      <a:pt x="15"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83" name="Freeform 546"/>
              <p:cNvSpPr>
                <a:spLocks/>
              </p:cNvSpPr>
              <p:nvPr/>
            </p:nvSpPr>
            <p:spPr bwMode="auto">
              <a:xfrm>
                <a:off x="4698" y="3395"/>
                <a:ext cx="7" cy="10"/>
              </a:xfrm>
              <a:custGeom>
                <a:avLst/>
                <a:gdLst>
                  <a:gd name="T0" fmla="*/ 0 w 15"/>
                  <a:gd name="T1" fmla="*/ 0 h 19"/>
                  <a:gd name="T2" fmla="*/ 0 w 15"/>
                  <a:gd name="T3" fmla="*/ 1 h 19"/>
                  <a:gd name="T4" fmla="*/ 0 w 15"/>
                  <a:gd name="T5" fmla="*/ 1 h 19"/>
                  <a:gd name="T6" fmla="*/ 0 w 15"/>
                  <a:gd name="T7" fmla="*/ 1 h 19"/>
                  <a:gd name="T8" fmla="*/ 0 w 15"/>
                  <a:gd name="T9" fmla="*/ 0 h 19"/>
                  <a:gd name="T10" fmla="*/ 0 60000 65536"/>
                  <a:gd name="T11" fmla="*/ 0 60000 65536"/>
                  <a:gd name="T12" fmla="*/ 0 60000 65536"/>
                  <a:gd name="T13" fmla="*/ 0 60000 65536"/>
                  <a:gd name="T14" fmla="*/ 0 60000 65536"/>
                  <a:gd name="T15" fmla="*/ 0 w 15"/>
                  <a:gd name="T16" fmla="*/ 0 h 19"/>
                  <a:gd name="T17" fmla="*/ 15 w 15"/>
                  <a:gd name="T18" fmla="*/ 19 h 19"/>
                </a:gdLst>
                <a:ahLst/>
                <a:cxnLst>
                  <a:cxn ang="T10">
                    <a:pos x="T0" y="T1"/>
                  </a:cxn>
                  <a:cxn ang="T11">
                    <a:pos x="T2" y="T3"/>
                  </a:cxn>
                  <a:cxn ang="T12">
                    <a:pos x="T4" y="T5"/>
                  </a:cxn>
                  <a:cxn ang="T13">
                    <a:pos x="T6" y="T7"/>
                  </a:cxn>
                  <a:cxn ang="T14">
                    <a:pos x="T8" y="T9"/>
                  </a:cxn>
                </a:cxnLst>
                <a:rect l="T15" t="T16" r="T17" b="T18"/>
                <a:pathLst>
                  <a:path w="15" h="19">
                    <a:moveTo>
                      <a:pt x="1" y="0"/>
                    </a:moveTo>
                    <a:lnTo>
                      <a:pt x="0" y="19"/>
                    </a:lnTo>
                    <a:lnTo>
                      <a:pt x="14" y="17"/>
                    </a:lnTo>
                    <a:lnTo>
                      <a:pt x="15"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84" name="Freeform 547"/>
              <p:cNvSpPr>
                <a:spLocks/>
              </p:cNvSpPr>
              <p:nvPr/>
            </p:nvSpPr>
            <p:spPr bwMode="auto">
              <a:xfrm>
                <a:off x="4735" y="3374"/>
                <a:ext cx="7" cy="9"/>
              </a:xfrm>
              <a:custGeom>
                <a:avLst/>
                <a:gdLst>
                  <a:gd name="T0" fmla="*/ 0 w 15"/>
                  <a:gd name="T1" fmla="*/ 0 h 20"/>
                  <a:gd name="T2" fmla="*/ 0 w 15"/>
                  <a:gd name="T3" fmla="*/ 0 h 20"/>
                  <a:gd name="T4" fmla="*/ 0 w 15"/>
                  <a:gd name="T5" fmla="*/ 0 h 20"/>
                  <a:gd name="T6" fmla="*/ 0 w 15"/>
                  <a:gd name="T7" fmla="*/ 0 h 20"/>
                  <a:gd name="T8" fmla="*/ 0 w 15"/>
                  <a:gd name="T9" fmla="*/ 0 h 20"/>
                  <a:gd name="T10" fmla="*/ 0 60000 65536"/>
                  <a:gd name="T11" fmla="*/ 0 60000 65536"/>
                  <a:gd name="T12" fmla="*/ 0 60000 65536"/>
                  <a:gd name="T13" fmla="*/ 0 60000 65536"/>
                  <a:gd name="T14" fmla="*/ 0 60000 65536"/>
                  <a:gd name="T15" fmla="*/ 0 w 15"/>
                  <a:gd name="T16" fmla="*/ 0 h 20"/>
                  <a:gd name="T17" fmla="*/ 15 w 15"/>
                  <a:gd name="T18" fmla="*/ 20 h 20"/>
                </a:gdLst>
                <a:ahLst/>
                <a:cxnLst>
                  <a:cxn ang="T10">
                    <a:pos x="T0" y="T1"/>
                  </a:cxn>
                  <a:cxn ang="T11">
                    <a:pos x="T2" y="T3"/>
                  </a:cxn>
                  <a:cxn ang="T12">
                    <a:pos x="T4" y="T5"/>
                  </a:cxn>
                  <a:cxn ang="T13">
                    <a:pos x="T6" y="T7"/>
                  </a:cxn>
                  <a:cxn ang="T14">
                    <a:pos x="T8" y="T9"/>
                  </a:cxn>
                </a:cxnLst>
                <a:rect l="T15" t="T16" r="T17" b="T18"/>
                <a:pathLst>
                  <a:path w="15" h="20">
                    <a:moveTo>
                      <a:pt x="1" y="0"/>
                    </a:moveTo>
                    <a:lnTo>
                      <a:pt x="0" y="20"/>
                    </a:lnTo>
                    <a:lnTo>
                      <a:pt x="14" y="17"/>
                    </a:lnTo>
                    <a:lnTo>
                      <a:pt x="15"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85" name="Freeform 548"/>
              <p:cNvSpPr>
                <a:spLocks/>
              </p:cNvSpPr>
              <p:nvPr/>
            </p:nvSpPr>
            <p:spPr bwMode="auto">
              <a:xfrm>
                <a:off x="4452" y="3281"/>
                <a:ext cx="301" cy="320"/>
              </a:xfrm>
              <a:custGeom>
                <a:avLst/>
                <a:gdLst>
                  <a:gd name="T0" fmla="*/ 0 w 603"/>
                  <a:gd name="T1" fmla="*/ 1 h 639"/>
                  <a:gd name="T2" fmla="*/ 0 w 603"/>
                  <a:gd name="T3" fmla="*/ 1 h 639"/>
                  <a:gd name="T4" fmla="*/ 0 w 603"/>
                  <a:gd name="T5" fmla="*/ 1 h 639"/>
                  <a:gd name="T6" fmla="*/ 0 w 603"/>
                  <a:gd name="T7" fmla="*/ 0 h 639"/>
                  <a:gd name="T8" fmla="*/ 0 w 603"/>
                  <a:gd name="T9" fmla="*/ 1 h 639"/>
                  <a:gd name="T10" fmla="*/ 0 60000 65536"/>
                  <a:gd name="T11" fmla="*/ 0 60000 65536"/>
                  <a:gd name="T12" fmla="*/ 0 60000 65536"/>
                  <a:gd name="T13" fmla="*/ 0 60000 65536"/>
                  <a:gd name="T14" fmla="*/ 0 60000 65536"/>
                  <a:gd name="T15" fmla="*/ 0 w 603"/>
                  <a:gd name="T16" fmla="*/ 0 h 639"/>
                  <a:gd name="T17" fmla="*/ 603 w 603"/>
                  <a:gd name="T18" fmla="*/ 639 h 639"/>
                </a:gdLst>
                <a:ahLst/>
                <a:cxnLst>
                  <a:cxn ang="T10">
                    <a:pos x="T0" y="T1"/>
                  </a:cxn>
                  <a:cxn ang="T11">
                    <a:pos x="T2" y="T3"/>
                  </a:cxn>
                  <a:cxn ang="T12">
                    <a:pos x="T4" y="T5"/>
                  </a:cxn>
                  <a:cxn ang="T13">
                    <a:pos x="T6" y="T7"/>
                  </a:cxn>
                  <a:cxn ang="T14">
                    <a:pos x="T8" y="T9"/>
                  </a:cxn>
                </a:cxnLst>
                <a:rect l="T15" t="T16" r="T17" b="T18"/>
                <a:pathLst>
                  <a:path w="603" h="639">
                    <a:moveTo>
                      <a:pt x="535" y="356"/>
                    </a:moveTo>
                    <a:lnTo>
                      <a:pt x="603" y="639"/>
                    </a:lnTo>
                    <a:lnTo>
                      <a:pt x="0" y="223"/>
                    </a:lnTo>
                    <a:lnTo>
                      <a:pt x="20" y="0"/>
                    </a:lnTo>
                    <a:lnTo>
                      <a:pt x="535" y="356"/>
                    </a:lnTo>
                    <a:close/>
                  </a:path>
                </a:pathLst>
              </a:custGeom>
              <a:solidFill>
                <a:srgbClr val="F78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86" name="Freeform 549"/>
              <p:cNvSpPr>
                <a:spLocks/>
              </p:cNvSpPr>
              <p:nvPr/>
            </p:nvSpPr>
            <p:spPr bwMode="auto">
              <a:xfrm>
                <a:off x="4452" y="3383"/>
                <a:ext cx="297" cy="210"/>
              </a:xfrm>
              <a:custGeom>
                <a:avLst/>
                <a:gdLst>
                  <a:gd name="T0" fmla="*/ 0 w 595"/>
                  <a:gd name="T1" fmla="*/ 0 h 419"/>
                  <a:gd name="T2" fmla="*/ 0 w 595"/>
                  <a:gd name="T3" fmla="*/ 1 h 419"/>
                  <a:gd name="T4" fmla="*/ 0 w 595"/>
                  <a:gd name="T5" fmla="*/ 1 h 419"/>
                  <a:gd name="T6" fmla="*/ 0 w 595"/>
                  <a:gd name="T7" fmla="*/ 1 h 419"/>
                  <a:gd name="T8" fmla="*/ 0 w 595"/>
                  <a:gd name="T9" fmla="*/ 0 h 419"/>
                  <a:gd name="T10" fmla="*/ 0 60000 65536"/>
                  <a:gd name="T11" fmla="*/ 0 60000 65536"/>
                  <a:gd name="T12" fmla="*/ 0 60000 65536"/>
                  <a:gd name="T13" fmla="*/ 0 60000 65536"/>
                  <a:gd name="T14" fmla="*/ 0 60000 65536"/>
                  <a:gd name="T15" fmla="*/ 0 w 595"/>
                  <a:gd name="T16" fmla="*/ 0 h 419"/>
                  <a:gd name="T17" fmla="*/ 595 w 595"/>
                  <a:gd name="T18" fmla="*/ 419 h 419"/>
                </a:gdLst>
                <a:ahLst/>
                <a:cxnLst>
                  <a:cxn ang="T10">
                    <a:pos x="T0" y="T1"/>
                  </a:cxn>
                  <a:cxn ang="T11">
                    <a:pos x="T2" y="T3"/>
                  </a:cxn>
                  <a:cxn ang="T12">
                    <a:pos x="T4" y="T5"/>
                  </a:cxn>
                  <a:cxn ang="T13">
                    <a:pos x="T6" y="T7"/>
                  </a:cxn>
                  <a:cxn ang="T14">
                    <a:pos x="T8" y="T9"/>
                  </a:cxn>
                </a:cxnLst>
                <a:rect l="T15" t="T16" r="T17" b="T18"/>
                <a:pathLst>
                  <a:path w="595" h="419">
                    <a:moveTo>
                      <a:pt x="3" y="0"/>
                    </a:moveTo>
                    <a:lnTo>
                      <a:pt x="595" y="339"/>
                    </a:lnTo>
                    <a:lnTo>
                      <a:pt x="595" y="419"/>
                    </a:lnTo>
                    <a:lnTo>
                      <a:pt x="0" y="43"/>
                    </a:lnTo>
                    <a:lnTo>
                      <a:pt x="3" y="0"/>
                    </a:lnTo>
                    <a:close/>
                  </a:path>
                </a:pathLst>
              </a:custGeom>
              <a:solidFill>
                <a:srgbClr val="F7BC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87" name="Freeform 550"/>
              <p:cNvSpPr>
                <a:spLocks/>
              </p:cNvSpPr>
              <p:nvPr/>
            </p:nvSpPr>
            <p:spPr bwMode="auto">
              <a:xfrm>
                <a:off x="4824" y="3345"/>
                <a:ext cx="91" cy="136"/>
              </a:xfrm>
              <a:custGeom>
                <a:avLst/>
                <a:gdLst>
                  <a:gd name="T0" fmla="*/ 1 w 181"/>
                  <a:gd name="T1" fmla="*/ 1 h 271"/>
                  <a:gd name="T2" fmla="*/ 1 w 181"/>
                  <a:gd name="T3" fmla="*/ 1 h 271"/>
                  <a:gd name="T4" fmla="*/ 1 w 181"/>
                  <a:gd name="T5" fmla="*/ 1 h 271"/>
                  <a:gd name="T6" fmla="*/ 1 w 181"/>
                  <a:gd name="T7" fmla="*/ 1 h 271"/>
                  <a:gd name="T8" fmla="*/ 1 w 181"/>
                  <a:gd name="T9" fmla="*/ 1 h 271"/>
                  <a:gd name="T10" fmla="*/ 1 w 181"/>
                  <a:gd name="T11" fmla="*/ 1 h 271"/>
                  <a:gd name="T12" fmla="*/ 1 w 181"/>
                  <a:gd name="T13" fmla="*/ 1 h 271"/>
                  <a:gd name="T14" fmla="*/ 1 w 181"/>
                  <a:gd name="T15" fmla="*/ 1 h 271"/>
                  <a:gd name="T16" fmla="*/ 1 w 181"/>
                  <a:gd name="T17" fmla="*/ 1 h 271"/>
                  <a:gd name="T18" fmla="*/ 1 w 181"/>
                  <a:gd name="T19" fmla="*/ 1 h 271"/>
                  <a:gd name="T20" fmla="*/ 1 w 181"/>
                  <a:gd name="T21" fmla="*/ 1 h 271"/>
                  <a:gd name="T22" fmla="*/ 1 w 181"/>
                  <a:gd name="T23" fmla="*/ 1 h 271"/>
                  <a:gd name="T24" fmla="*/ 1 w 181"/>
                  <a:gd name="T25" fmla="*/ 1 h 271"/>
                  <a:gd name="T26" fmla="*/ 1 w 181"/>
                  <a:gd name="T27" fmla="*/ 1 h 271"/>
                  <a:gd name="T28" fmla="*/ 1 w 181"/>
                  <a:gd name="T29" fmla="*/ 1 h 271"/>
                  <a:gd name="T30" fmla="*/ 1 w 181"/>
                  <a:gd name="T31" fmla="*/ 1 h 271"/>
                  <a:gd name="T32" fmla="*/ 1 w 181"/>
                  <a:gd name="T33" fmla="*/ 1 h 271"/>
                  <a:gd name="T34" fmla="*/ 1 w 181"/>
                  <a:gd name="T35" fmla="*/ 1 h 271"/>
                  <a:gd name="T36" fmla="*/ 1 w 181"/>
                  <a:gd name="T37" fmla="*/ 1 h 271"/>
                  <a:gd name="T38" fmla="*/ 1 w 181"/>
                  <a:gd name="T39" fmla="*/ 1 h 271"/>
                  <a:gd name="T40" fmla="*/ 1 w 181"/>
                  <a:gd name="T41" fmla="*/ 1 h 271"/>
                  <a:gd name="T42" fmla="*/ 1 w 181"/>
                  <a:gd name="T43" fmla="*/ 1 h 271"/>
                  <a:gd name="T44" fmla="*/ 1 w 181"/>
                  <a:gd name="T45" fmla="*/ 1 h 271"/>
                  <a:gd name="T46" fmla="*/ 1 w 181"/>
                  <a:gd name="T47" fmla="*/ 1 h 271"/>
                  <a:gd name="T48" fmla="*/ 1 w 181"/>
                  <a:gd name="T49" fmla="*/ 0 h 271"/>
                  <a:gd name="T50" fmla="*/ 1 w 181"/>
                  <a:gd name="T51" fmla="*/ 1 h 271"/>
                  <a:gd name="T52" fmla="*/ 1 w 181"/>
                  <a:gd name="T53" fmla="*/ 1 h 271"/>
                  <a:gd name="T54" fmla="*/ 1 w 181"/>
                  <a:gd name="T55" fmla="*/ 1 h 271"/>
                  <a:gd name="T56" fmla="*/ 1 w 181"/>
                  <a:gd name="T57" fmla="*/ 1 h 271"/>
                  <a:gd name="T58" fmla="*/ 1 w 181"/>
                  <a:gd name="T59" fmla="*/ 1 h 271"/>
                  <a:gd name="T60" fmla="*/ 1 w 181"/>
                  <a:gd name="T61" fmla="*/ 1 h 271"/>
                  <a:gd name="T62" fmla="*/ 1 w 181"/>
                  <a:gd name="T63" fmla="*/ 1 h 271"/>
                  <a:gd name="T64" fmla="*/ 1 w 181"/>
                  <a:gd name="T65" fmla="*/ 1 h 271"/>
                  <a:gd name="T66" fmla="*/ 1 w 181"/>
                  <a:gd name="T67" fmla="*/ 1 h 271"/>
                  <a:gd name="T68" fmla="*/ 1 w 181"/>
                  <a:gd name="T69" fmla="*/ 1 h 271"/>
                  <a:gd name="T70" fmla="*/ 1 w 181"/>
                  <a:gd name="T71" fmla="*/ 1 h 271"/>
                  <a:gd name="T72" fmla="*/ 1 w 181"/>
                  <a:gd name="T73" fmla="*/ 1 h 271"/>
                  <a:gd name="T74" fmla="*/ 1 w 181"/>
                  <a:gd name="T75" fmla="*/ 1 h 271"/>
                  <a:gd name="T76" fmla="*/ 1 w 181"/>
                  <a:gd name="T77" fmla="*/ 1 h 271"/>
                  <a:gd name="T78" fmla="*/ 1 w 181"/>
                  <a:gd name="T79" fmla="*/ 1 h 271"/>
                  <a:gd name="T80" fmla="*/ 1 w 181"/>
                  <a:gd name="T81" fmla="*/ 1 h 271"/>
                  <a:gd name="T82" fmla="*/ 0 w 181"/>
                  <a:gd name="T83" fmla="*/ 1 h 271"/>
                  <a:gd name="T84" fmla="*/ 1 w 181"/>
                  <a:gd name="T85" fmla="*/ 1 h 271"/>
                  <a:gd name="T86" fmla="*/ 1 w 181"/>
                  <a:gd name="T87" fmla="*/ 1 h 271"/>
                  <a:gd name="T88" fmla="*/ 1 w 181"/>
                  <a:gd name="T89" fmla="*/ 1 h 271"/>
                  <a:gd name="T90" fmla="*/ 1 w 181"/>
                  <a:gd name="T91" fmla="*/ 1 h 271"/>
                  <a:gd name="T92" fmla="*/ 1 w 181"/>
                  <a:gd name="T93" fmla="*/ 1 h 271"/>
                  <a:gd name="T94" fmla="*/ 1 w 181"/>
                  <a:gd name="T95" fmla="*/ 1 h 271"/>
                  <a:gd name="T96" fmla="*/ 1 w 181"/>
                  <a:gd name="T97" fmla="*/ 1 h 271"/>
                  <a:gd name="T98" fmla="*/ 1 w 181"/>
                  <a:gd name="T99" fmla="*/ 1 h 2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81"/>
                  <a:gd name="T151" fmla="*/ 0 h 271"/>
                  <a:gd name="T152" fmla="*/ 181 w 181"/>
                  <a:gd name="T153" fmla="*/ 271 h 2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81" h="271">
                    <a:moveTo>
                      <a:pt x="11" y="271"/>
                    </a:moveTo>
                    <a:lnTo>
                      <a:pt x="13" y="271"/>
                    </a:lnTo>
                    <a:lnTo>
                      <a:pt x="19" y="270"/>
                    </a:lnTo>
                    <a:lnTo>
                      <a:pt x="28" y="269"/>
                    </a:lnTo>
                    <a:lnTo>
                      <a:pt x="41" y="267"/>
                    </a:lnTo>
                    <a:lnTo>
                      <a:pt x="54" y="265"/>
                    </a:lnTo>
                    <a:lnTo>
                      <a:pt x="71" y="260"/>
                    </a:lnTo>
                    <a:lnTo>
                      <a:pt x="87" y="255"/>
                    </a:lnTo>
                    <a:lnTo>
                      <a:pt x="104" y="248"/>
                    </a:lnTo>
                    <a:lnTo>
                      <a:pt x="120" y="240"/>
                    </a:lnTo>
                    <a:lnTo>
                      <a:pt x="136" y="231"/>
                    </a:lnTo>
                    <a:lnTo>
                      <a:pt x="150" y="220"/>
                    </a:lnTo>
                    <a:lnTo>
                      <a:pt x="163" y="207"/>
                    </a:lnTo>
                    <a:lnTo>
                      <a:pt x="172" y="193"/>
                    </a:lnTo>
                    <a:lnTo>
                      <a:pt x="179" y="176"/>
                    </a:lnTo>
                    <a:lnTo>
                      <a:pt x="181" y="156"/>
                    </a:lnTo>
                    <a:lnTo>
                      <a:pt x="179" y="136"/>
                    </a:lnTo>
                    <a:lnTo>
                      <a:pt x="167" y="95"/>
                    </a:lnTo>
                    <a:lnTo>
                      <a:pt x="154" y="64"/>
                    </a:lnTo>
                    <a:lnTo>
                      <a:pt x="139" y="40"/>
                    </a:lnTo>
                    <a:lnTo>
                      <a:pt x="122" y="23"/>
                    </a:lnTo>
                    <a:lnTo>
                      <a:pt x="107" y="11"/>
                    </a:lnTo>
                    <a:lnTo>
                      <a:pt x="95" y="4"/>
                    </a:lnTo>
                    <a:lnTo>
                      <a:pt x="87" y="1"/>
                    </a:lnTo>
                    <a:lnTo>
                      <a:pt x="83" y="0"/>
                    </a:lnTo>
                    <a:lnTo>
                      <a:pt x="81" y="1"/>
                    </a:lnTo>
                    <a:lnTo>
                      <a:pt x="75" y="4"/>
                    </a:lnTo>
                    <a:lnTo>
                      <a:pt x="67" y="10"/>
                    </a:lnTo>
                    <a:lnTo>
                      <a:pt x="58" y="18"/>
                    </a:lnTo>
                    <a:lnTo>
                      <a:pt x="51" y="30"/>
                    </a:lnTo>
                    <a:lnTo>
                      <a:pt x="46" y="43"/>
                    </a:lnTo>
                    <a:lnTo>
                      <a:pt x="45" y="59"/>
                    </a:lnTo>
                    <a:lnTo>
                      <a:pt x="51" y="79"/>
                    </a:lnTo>
                    <a:lnTo>
                      <a:pt x="57" y="95"/>
                    </a:lnTo>
                    <a:lnTo>
                      <a:pt x="56" y="104"/>
                    </a:lnTo>
                    <a:lnTo>
                      <a:pt x="51" y="108"/>
                    </a:lnTo>
                    <a:lnTo>
                      <a:pt x="42" y="109"/>
                    </a:lnTo>
                    <a:lnTo>
                      <a:pt x="31" y="111"/>
                    </a:lnTo>
                    <a:lnTo>
                      <a:pt x="20" y="117"/>
                    </a:lnTo>
                    <a:lnTo>
                      <a:pt x="11" y="130"/>
                    </a:lnTo>
                    <a:lnTo>
                      <a:pt x="3" y="152"/>
                    </a:lnTo>
                    <a:lnTo>
                      <a:pt x="0" y="175"/>
                    </a:lnTo>
                    <a:lnTo>
                      <a:pt x="4" y="190"/>
                    </a:lnTo>
                    <a:lnTo>
                      <a:pt x="11" y="198"/>
                    </a:lnTo>
                    <a:lnTo>
                      <a:pt x="21" y="202"/>
                    </a:lnTo>
                    <a:lnTo>
                      <a:pt x="31" y="202"/>
                    </a:lnTo>
                    <a:lnTo>
                      <a:pt x="41" y="201"/>
                    </a:lnTo>
                    <a:lnTo>
                      <a:pt x="49" y="200"/>
                    </a:lnTo>
                    <a:lnTo>
                      <a:pt x="51" y="199"/>
                    </a:lnTo>
                    <a:lnTo>
                      <a:pt x="11" y="2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88" name="Freeform 551"/>
              <p:cNvSpPr>
                <a:spLocks/>
              </p:cNvSpPr>
              <p:nvPr/>
            </p:nvSpPr>
            <p:spPr bwMode="auto">
              <a:xfrm>
                <a:off x="4837" y="3367"/>
                <a:ext cx="59" cy="100"/>
              </a:xfrm>
              <a:custGeom>
                <a:avLst/>
                <a:gdLst>
                  <a:gd name="T0" fmla="*/ 1 w 117"/>
                  <a:gd name="T1" fmla="*/ 0 h 201"/>
                  <a:gd name="T2" fmla="*/ 1 w 117"/>
                  <a:gd name="T3" fmla="*/ 0 h 201"/>
                  <a:gd name="T4" fmla="*/ 1 w 117"/>
                  <a:gd name="T5" fmla="*/ 0 h 201"/>
                  <a:gd name="T6" fmla="*/ 1 w 117"/>
                  <a:gd name="T7" fmla="*/ 0 h 201"/>
                  <a:gd name="T8" fmla="*/ 1 w 117"/>
                  <a:gd name="T9" fmla="*/ 0 h 201"/>
                  <a:gd name="T10" fmla="*/ 1 w 117"/>
                  <a:gd name="T11" fmla="*/ 0 h 201"/>
                  <a:gd name="T12" fmla="*/ 1 w 117"/>
                  <a:gd name="T13" fmla="*/ 0 h 201"/>
                  <a:gd name="T14" fmla="*/ 1 w 117"/>
                  <a:gd name="T15" fmla="*/ 0 h 201"/>
                  <a:gd name="T16" fmla="*/ 1 w 117"/>
                  <a:gd name="T17" fmla="*/ 0 h 201"/>
                  <a:gd name="T18" fmla="*/ 1 w 117"/>
                  <a:gd name="T19" fmla="*/ 0 h 201"/>
                  <a:gd name="T20" fmla="*/ 1 w 117"/>
                  <a:gd name="T21" fmla="*/ 0 h 201"/>
                  <a:gd name="T22" fmla="*/ 1 w 117"/>
                  <a:gd name="T23" fmla="*/ 0 h 201"/>
                  <a:gd name="T24" fmla="*/ 1 w 117"/>
                  <a:gd name="T25" fmla="*/ 0 h 201"/>
                  <a:gd name="T26" fmla="*/ 1 w 117"/>
                  <a:gd name="T27" fmla="*/ 0 h 201"/>
                  <a:gd name="T28" fmla="*/ 1 w 117"/>
                  <a:gd name="T29" fmla="*/ 0 h 201"/>
                  <a:gd name="T30" fmla="*/ 1 w 117"/>
                  <a:gd name="T31" fmla="*/ 0 h 201"/>
                  <a:gd name="T32" fmla="*/ 1 w 117"/>
                  <a:gd name="T33" fmla="*/ 0 h 201"/>
                  <a:gd name="T34" fmla="*/ 1 w 117"/>
                  <a:gd name="T35" fmla="*/ 0 h 201"/>
                  <a:gd name="T36" fmla="*/ 1 w 117"/>
                  <a:gd name="T37" fmla="*/ 0 h 201"/>
                  <a:gd name="T38" fmla="*/ 1 w 117"/>
                  <a:gd name="T39" fmla="*/ 0 h 201"/>
                  <a:gd name="T40" fmla="*/ 1 w 117"/>
                  <a:gd name="T41" fmla="*/ 0 h 201"/>
                  <a:gd name="T42" fmla="*/ 1 w 117"/>
                  <a:gd name="T43" fmla="*/ 0 h 201"/>
                  <a:gd name="T44" fmla="*/ 1 w 117"/>
                  <a:gd name="T45" fmla="*/ 0 h 201"/>
                  <a:gd name="T46" fmla="*/ 1 w 117"/>
                  <a:gd name="T47" fmla="*/ 0 h 201"/>
                  <a:gd name="T48" fmla="*/ 1 w 117"/>
                  <a:gd name="T49" fmla="*/ 0 h 201"/>
                  <a:gd name="T50" fmla="*/ 1 w 117"/>
                  <a:gd name="T51" fmla="*/ 0 h 201"/>
                  <a:gd name="T52" fmla="*/ 1 w 117"/>
                  <a:gd name="T53" fmla="*/ 0 h 201"/>
                  <a:gd name="T54" fmla="*/ 0 w 117"/>
                  <a:gd name="T55" fmla="*/ 0 h 201"/>
                  <a:gd name="T56" fmla="*/ 0 w 117"/>
                  <a:gd name="T57" fmla="*/ 0 h 201"/>
                  <a:gd name="T58" fmla="*/ 1 w 117"/>
                  <a:gd name="T59" fmla="*/ 0 h 201"/>
                  <a:gd name="T60" fmla="*/ 1 w 117"/>
                  <a:gd name="T61" fmla="*/ 0 h 201"/>
                  <a:gd name="T62" fmla="*/ 1 w 117"/>
                  <a:gd name="T63" fmla="*/ 0 h 201"/>
                  <a:gd name="T64" fmla="*/ 1 w 117"/>
                  <a:gd name="T65" fmla="*/ 0 h 201"/>
                  <a:gd name="T66" fmla="*/ 1 w 117"/>
                  <a:gd name="T67" fmla="*/ 0 h 201"/>
                  <a:gd name="T68" fmla="*/ 1 w 117"/>
                  <a:gd name="T69" fmla="*/ 0 h 20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7"/>
                  <a:gd name="T106" fmla="*/ 0 h 201"/>
                  <a:gd name="T107" fmla="*/ 117 w 117"/>
                  <a:gd name="T108" fmla="*/ 201 h 20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7" h="201">
                    <a:moveTo>
                      <a:pt x="46" y="193"/>
                    </a:moveTo>
                    <a:lnTo>
                      <a:pt x="49" y="189"/>
                    </a:lnTo>
                    <a:lnTo>
                      <a:pt x="59" y="184"/>
                    </a:lnTo>
                    <a:lnTo>
                      <a:pt x="70" y="175"/>
                    </a:lnTo>
                    <a:lnTo>
                      <a:pt x="84" y="166"/>
                    </a:lnTo>
                    <a:lnTo>
                      <a:pt x="97" y="154"/>
                    </a:lnTo>
                    <a:lnTo>
                      <a:pt x="107" y="140"/>
                    </a:lnTo>
                    <a:lnTo>
                      <a:pt x="115" y="124"/>
                    </a:lnTo>
                    <a:lnTo>
                      <a:pt x="117" y="104"/>
                    </a:lnTo>
                    <a:lnTo>
                      <a:pt x="115" y="83"/>
                    </a:lnTo>
                    <a:lnTo>
                      <a:pt x="110" y="63"/>
                    </a:lnTo>
                    <a:lnTo>
                      <a:pt x="103" y="44"/>
                    </a:lnTo>
                    <a:lnTo>
                      <a:pt x="95" y="27"/>
                    </a:lnTo>
                    <a:lnTo>
                      <a:pt x="87" y="13"/>
                    </a:lnTo>
                    <a:lnTo>
                      <a:pt x="78" y="4"/>
                    </a:lnTo>
                    <a:lnTo>
                      <a:pt x="70" y="0"/>
                    </a:lnTo>
                    <a:lnTo>
                      <a:pt x="63" y="3"/>
                    </a:lnTo>
                    <a:lnTo>
                      <a:pt x="56" y="20"/>
                    </a:lnTo>
                    <a:lnTo>
                      <a:pt x="56" y="42"/>
                    </a:lnTo>
                    <a:lnTo>
                      <a:pt x="59" y="60"/>
                    </a:lnTo>
                    <a:lnTo>
                      <a:pt x="60" y="68"/>
                    </a:lnTo>
                    <a:lnTo>
                      <a:pt x="56" y="68"/>
                    </a:lnTo>
                    <a:lnTo>
                      <a:pt x="49" y="69"/>
                    </a:lnTo>
                    <a:lnTo>
                      <a:pt x="38" y="71"/>
                    </a:lnTo>
                    <a:lnTo>
                      <a:pt x="26" y="74"/>
                    </a:lnTo>
                    <a:lnTo>
                      <a:pt x="14" y="79"/>
                    </a:lnTo>
                    <a:lnTo>
                      <a:pt x="4" y="86"/>
                    </a:lnTo>
                    <a:lnTo>
                      <a:pt x="0" y="95"/>
                    </a:lnTo>
                    <a:lnTo>
                      <a:pt x="0" y="106"/>
                    </a:lnTo>
                    <a:lnTo>
                      <a:pt x="9" y="129"/>
                    </a:lnTo>
                    <a:lnTo>
                      <a:pt x="18" y="144"/>
                    </a:lnTo>
                    <a:lnTo>
                      <a:pt x="26" y="154"/>
                    </a:lnTo>
                    <a:lnTo>
                      <a:pt x="30" y="156"/>
                    </a:lnTo>
                    <a:lnTo>
                      <a:pt x="25" y="201"/>
                    </a:lnTo>
                    <a:lnTo>
                      <a:pt x="46" y="193"/>
                    </a:lnTo>
                    <a:close/>
                  </a:path>
                </a:pathLst>
              </a:custGeom>
              <a:solidFill>
                <a:srgbClr val="54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89" name="Freeform 552"/>
              <p:cNvSpPr>
                <a:spLocks/>
              </p:cNvSpPr>
              <p:nvPr/>
            </p:nvSpPr>
            <p:spPr bwMode="auto">
              <a:xfrm>
                <a:off x="4783" y="2623"/>
                <a:ext cx="132" cy="155"/>
              </a:xfrm>
              <a:custGeom>
                <a:avLst/>
                <a:gdLst>
                  <a:gd name="T0" fmla="*/ 0 w 265"/>
                  <a:gd name="T1" fmla="*/ 1 h 309"/>
                  <a:gd name="T2" fmla="*/ 0 w 265"/>
                  <a:gd name="T3" fmla="*/ 1 h 309"/>
                  <a:gd name="T4" fmla="*/ 0 w 265"/>
                  <a:gd name="T5" fmla="*/ 1 h 309"/>
                  <a:gd name="T6" fmla="*/ 0 w 265"/>
                  <a:gd name="T7" fmla="*/ 1 h 309"/>
                  <a:gd name="T8" fmla="*/ 0 w 265"/>
                  <a:gd name="T9" fmla="*/ 1 h 309"/>
                  <a:gd name="T10" fmla="*/ 0 w 265"/>
                  <a:gd name="T11" fmla="*/ 1 h 309"/>
                  <a:gd name="T12" fmla="*/ 0 w 265"/>
                  <a:gd name="T13" fmla="*/ 1 h 309"/>
                  <a:gd name="T14" fmla="*/ 0 w 265"/>
                  <a:gd name="T15" fmla="*/ 1 h 309"/>
                  <a:gd name="T16" fmla="*/ 0 w 265"/>
                  <a:gd name="T17" fmla="*/ 1 h 309"/>
                  <a:gd name="T18" fmla="*/ 0 w 265"/>
                  <a:gd name="T19" fmla="*/ 1 h 309"/>
                  <a:gd name="T20" fmla="*/ 0 w 265"/>
                  <a:gd name="T21" fmla="*/ 1 h 309"/>
                  <a:gd name="T22" fmla="*/ 0 w 265"/>
                  <a:gd name="T23" fmla="*/ 1 h 309"/>
                  <a:gd name="T24" fmla="*/ 0 w 265"/>
                  <a:gd name="T25" fmla="*/ 1 h 309"/>
                  <a:gd name="T26" fmla="*/ 0 w 265"/>
                  <a:gd name="T27" fmla="*/ 1 h 309"/>
                  <a:gd name="T28" fmla="*/ 0 w 265"/>
                  <a:gd name="T29" fmla="*/ 1 h 309"/>
                  <a:gd name="T30" fmla="*/ 0 w 265"/>
                  <a:gd name="T31" fmla="*/ 1 h 309"/>
                  <a:gd name="T32" fmla="*/ 0 w 265"/>
                  <a:gd name="T33" fmla="*/ 0 h 309"/>
                  <a:gd name="T34" fmla="*/ 0 w 265"/>
                  <a:gd name="T35" fmla="*/ 1 h 309"/>
                  <a:gd name="T36" fmla="*/ 0 w 265"/>
                  <a:gd name="T37" fmla="*/ 1 h 309"/>
                  <a:gd name="T38" fmla="*/ 0 w 265"/>
                  <a:gd name="T39" fmla="*/ 1 h 309"/>
                  <a:gd name="T40" fmla="*/ 0 w 265"/>
                  <a:gd name="T41" fmla="*/ 1 h 309"/>
                  <a:gd name="T42" fmla="*/ 0 w 265"/>
                  <a:gd name="T43" fmla="*/ 1 h 309"/>
                  <a:gd name="T44" fmla="*/ 0 w 265"/>
                  <a:gd name="T45" fmla="*/ 1 h 309"/>
                  <a:gd name="T46" fmla="*/ 0 w 265"/>
                  <a:gd name="T47" fmla="*/ 1 h 309"/>
                  <a:gd name="T48" fmla="*/ 0 w 265"/>
                  <a:gd name="T49" fmla="*/ 1 h 309"/>
                  <a:gd name="T50" fmla="*/ 0 w 265"/>
                  <a:gd name="T51" fmla="*/ 1 h 309"/>
                  <a:gd name="T52" fmla="*/ 0 w 265"/>
                  <a:gd name="T53" fmla="*/ 1 h 309"/>
                  <a:gd name="T54" fmla="*/ 0 w 265"/>
                  <a:gd name="T55" fmla="*/ 1 h 309"/>
                  <a:gd name="T56" fmla="*/ 0 w 265"/>
                  <a:gd name="T57" fmla="*/ 1 h 309"/>
                  <a:gd name="T58" fmla="*/ 0 w 265"/>
                  <a:gd name="T59" fmla="*/ 1 h 309"/>
                  <a:gd name="T60" fmla="*/ 0 w 265"/>
                  <a:gd name="T61" fmla="*/ 1 h 309"/>
                  <a:gd name="T62" fmla="*/ 0 w 265"/>
                  <a:gd name="T63" fmla="*/ 1 h 309"/>
                  <a:gd name="T64" fmla="*/ 0 w 265"/>
                  <a:gd name="T65" fmla="*/ 1 h 309"/>
                  <a:gd name="T66" fmla="*/ 0 w 265"/>
                  <a:gd name="T67" fmla="*/ 1 h 309"/>
                  <a:gd name="T68" fmla="*/ 0 w 265"/>
                  <a:gd name="T69" fmla="*/ 1 h 309"/>
                  <a:gd name="T70" fmla="*/ 0 w 265"/>
                  <a:gd name="T71" fmla="*/ 1 h 309"/>
                  <a:gd name="T72" fmla="*/ 0 w 265"/>
                  <a:gd name="T73" fmla="*/ 1 h 3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65"/>
                  <a:gd name="T112" fmla="*/ 0 h 309"/>
                  <a:gd name="T113" fmla="*/ 265 w 265"/>
                  <a:gd name="T114" fmla="*/ 309 h 30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65" h="309">
                    <a:moveTo>
                      <a:pt x="135" y="257"/>
                    </a:moveTo>
                    <a:lnTo>
                      <a:pt x="137" y="255"/>
                    </a:lnTo>
                    <a:lnTo>
                      <a:pt x="142" y="247"/>
                    </a:lnTo>
                    <a:lnTo>
                      <a:pt x="150" y="236"/>
                    </a:lnTo>
                    <a:lnTo>
                      <a:pt x="159" y="225"/>
                    </a:lnTo>
                    <a:lnTo>
                      <a:pt x="170" y="213"/>
                    </a:lnTo>
                    <a:lnTo>
                      <a:pt x="180" y="203"/>
                    </a:lnTo>
                    <a:lnTo>
                      <a:pt x="189" y="196"/>
                    </a:lnTo>
                    <a:lnTo>
                      <a:pt x="197" y="194"/>
                    </a:lnTo>
                    <a:lnTo>
                      <a:pt x="205" y="199"/>
                    </a:lnTo>
                    <a:lnTo>
                      <a:pt x="216" y="212"/>
                    </a:lnTo>
                    <a:lnTo>
                      <a:pt x="226" y="230"/>
                    </a:lnTo>
                    <a:lnTo>
                      <a:pt x="238" y="251"/>
                    </a:lnTo>
                    <a:lnTo>
                      <a:pt x="248" y="273"/>
                    </a:lnTo>
                    <a:lnTo>
                      <a:pt x="257" y="291"/>
                    </a:lnTo>
                    <a:lnTo>
                      <a:pt x="263" y="304"/>
                    </a:lnTo>
                    <a:lnTo>
                      <a:pt x="265" y="309"/>
                    </a:lnTo>
                    <a:lnTo>
                      <a:pt x="265" y="300"/>
                    </a:lnTo>
                    <a:lnTo>
                      <a:pt x="263" y="275"/>
                    </a:lnTo>
                    <a:lnTo>
                      <a:pt x="260" y="242"/>
                    </a:lnTo>
                    <a:lnTo>
                      <a:pt x="254" y="203"/>
                    </a:lnTo>
                    <a:lnTo>
                      <a:pt x="246" y="166"/>
                    </a:lnTo>
                    <a:lnTo>
                      <a:pt x="235" y="136"/>
                    </a:lnTo>
                    <a:lnTo>
                      <a:pt x="222" y="116"/>
                    </a:lnTo>
                    <a:lnTo>
                      <a:pt x="203" y="115"/>
                    </a:lnTo>
                    <a:lnTo>
                      <a:pt x="187" y="122"/>
                    </a:lnTo>
                    <a:lnTo>
                      <a:pt x="177" y="127"/>
                    </a:lnTo>
                    <a:lnTo>
                      <a:pt x="173" y="129"/>
                    </a:lnTo>
                    <a:lnTo>
                      <a:pt x="172" y="129"/>
                    </a:lnTo>
                    <a:lnTo>
                      <a:pt x="174" y="129"/>
                    </a:lnTo>
                    <a:lnTo>
                      <a:pt x="178" y="128"/>
                    </a:lnTo>
                    <a:lnTo>
                      <a:pt x="181" y="127"/>
                    </a:lnTo>
                    <a:lnTo>
                      <a:pt x="182" y="127"/>
                    </a:lnTo>
                    <a:lnTo>
                      <a:pt x="207" y="0"/>
                    </a:lnTo>
                    <a:lnTo>
                      <a:pt x="109" y="190"/>
                    </a:lnTo>
                    <a:lnTo>
                      <a:pt x="107" y="185"/>
                    </a:lnTo>
                    <a:lnTo>
                      <a:pt x="104" y="174"/>
                    </a:lnTo>
                    <a:lnTo>
                      <a:pt x="99" y="158"/>
                    </a:lnTo>
                    <a:lnTo>
                      <a:pt x="94" y="139"/>
                    </a:lnTo>
                    <a:lnTo>
                      <a:pt x="86" y="122"/>
                    </a:lnTo>
                    <a:lnTo>
                      <a:pt x="78" y="107"/>
                    </a:lnTo>
                    <a:lnTo>
                      <a:pt x="67" y="98"/>
                    </a:lnTo>
                    <a:lnTo>
                      <a:pt x="58" y="96"/>
                    </a:lnTo>
                    <a:lnTo>
                      <a:pt x="48" y="99"/>
                    </a:lnTo>
                    <a:lnTo>
                      <a:pt x="37" y="105"/>
                    </a:lnTo>
                    <a:lnTo>
                      <a:pt x="28" y="112"/>
                    </a:lnTo>
                    <a:lnTo>
                      <a:pt x="19" y="120"/>
                    </a:lnTo>
                    <a:lnTo>
                      <a:pt x="11" y="127"/>
                    </a:lnTo>
                    <a:lnTo>
                      <a:pt x="5" y="132"/>
                    </a:lnTo>
                    <a:lnTo>
                      <a:pt x="1" y="137"/>
                    </a:lnTo>
                    <a:lnTo>
                      <a:pt x="0" y="138"/>
                    </a:lnTo>
                    <a:lnTo>
                      <a:pt x="1" y="139"/>
                    </a:lnTo>
                    <a:lnTo>
                      <a:pt x="6" y="142"/>
                    </a:lnTo>
                    <a:lnTo>
                      <a:pt x="11" y="146"/>
                    </a:lnTo>
                    <a:lnTo>
                      <a:pt x="18" y="151"/>
                    </a:lnTo>
                    <a:lnTo>
                      <a:pt x="25" y="156"/>
                    </a:lnTo>
                    <a:lnTo>
                      <a:pt x="31" y="160"/>
                    </a:lnTo>
                    <a:lnTo>
                      <a:pt x="36" y="164"/>
                    </a:lnTo>
                    <a:lnTo>
                      <a:pt x="40" y="165"/>
                    </a:lnTo>
                    <a:lnTo>
                      <a:pt x="44" y="167"/>
                    </a:lnTo>
                    <a:lnTo>
                      <a:pt x="52" y="175"/>
                    </a:lnTo>
                    <a:lnTo>
                      <a:pt x="63" y="187"/>
                    </a:lnTo>
                    <a:lnTo>
                      <a:pt x="73" y="200"/>
                    </a:lnTo>
                    <a:lnTo>
                      <a:pt x="83" y="218"/>
                    </a:lnTo>
                    <a:lnTo>
                      <a:pt x="91" y="236"/>
                    </a:lnTo>
                    <a:lnTo>
                      <a:pt x="96" y="256"/>
                    </a:lnTo>
                    <a:lnTo>
                      <a:pt x="96" y="275"/>
                    </a:lnTo>
                    <a:lnTo>
                      <a:pt x="96" y="289"/>
                    </a:lnTo>
                    <a:lnTo>
                      <a:pt x="99" y="294"/>
                    </a:lnTo>
                    <a:lnTo>
                      <a:pt x="105" y="293"/>
                    </a:lnTo>
                    <a:lnTo>
                      <a:pt x="113" y="286"/>
                    </a:lnTo>
                    <a:lnTo>
                      <a:pt x="121" y="276"/>
                    </a:lnTo>
                    <a:lnTo>
                      <a:pt x="128" y="267"/>
                    </a:lnTo>
                    <a:lnTo>
                      <a:pt x="133" y="260"/>
                    </a:lnTo>
                    <a:lnTo>
                      <a:pt x="135" y="257"/>
                    </a:lnTo>
                    <a:close/>
                  </a:path>
                </a:pathLst>
              </a:custGeom>
              <a:solidFill>
                <a:srgbClr val="63C4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90" name="Freeform 553"/>
              <p:cNvSpPr>
                <a:spLocks/>
              </p:cNvSpPr>
              <p:nvPr/>
            </p:nvSpPr>
            <p:spPr bwMode="auto">
              <a:xfrm>
                <a:off x="4790" y="2744"/>
                <a:ext cx="87" cy="212"/>
              </a:xfrm>
              <a:custGeom>
                <a:avLst/>
                <a:gdLst>
                  <a:gd name="T0" fmla="*/ 1 w 174"/>
                  <a:gd name="T1" fmla="*/ 0 h 424"/>
                  <a:gd name="T2" fmla="*/ 1 w 174"/>
                  <a:gd name="T3" fmla="*/ 1 h 424"/>
                  <a:gd name="T4" fmla="*/ 1 w 174"/>
                  <a:gd name="T5" fmla="*/ 1 h 424"/>
                  <a:gd name="T6" fmla="*/ 1 w 174"/>
                  <a:gd name="T7" fmla="*/ 1 h 424"/>
                  <a:gd name="T8" fmla="*/ 1 w 174"/>
                  <a:gd name="T9" fmla="*/ 1 h 424"/>
                  <a:gd name="T10" fmla="*/ 1 w 174"/>
                  <a:gd name="T11" fmla="*/ 1 h 424"/>
                  <a:gd name="T12" fmla="*/ 1 w 174"/>
                  <a:gd name="T13" fmla="*/ 1 h 424"/>
                  <a:gd name="T14" fmla="*/ 1 w 174"/>
                  <a:gd name="T15" fmla="*/ 1 h 424"/>
                  <a:gd name="T16" fmla="*/ 0 w 174"/>
                  <a:gd name="T17" fmla="*/ 1 h 424"/>
                  <a:gd name="T18" fmla="*/ 1 w 174"/>
                  <a:gd name="T19" fmla="*/ 1 h 424"/>
                  <a:gd name="T20" fmla="*/ 1 w 174"/>
                  <a:gd name="T21" fmla="*/ 1 h 424"/>
                  <a:gd name="T22" fmla="*/ 1 w 174"/>
                  <a:gd name="T23" fmla="*/ 1 h 424"/>
                  <a:gd name="T24" fmla="*/ 1 w 174"/>
                  <a:gd name="T25" fmla="*/ 1 h 424"/>
                  <a:gd name="T26" fmla="*/ 1 w 174"/>
                  <a:gd name="T27" fmla="*/ 1 h 424"/>
                  <a:gd name="T28" fmla="*/ 1 w 174"/>
                  <a:gd name="T29" fmla="*/ 1 h 424"/>
                  <a:gd name="T30" fmla="*/ 1 w 174"/>
                  <a:gd name="T31" fmla="*/ 1 h 424"/>
                  <a:gd name="T32" fmla="*/ 1 w 174"/>
                  <a:gd name="T33" fmla="*/ 1 h 424"/>
                  <a:gd name="T34" fmla="*/ 1 w 174"/>
                  <a:gd name="T35" fmla="*/ 1 h 424"/>
                  <a:gd name="T36" fmla="*/ 1 w 174"/>
                  <a:gd name="T37" fmla="*/ 1 h 424"/>
                  <a:gd name="T38" fmla="*/ 1 w 174"/>
                  <a:gd name="T39" fmla="*/ 1 h 424"/>
                  <a:gd name="T40" fmla="*/ 1 w 174"/>
                  <a:gd name="T41" fmla="*/ 1 h 424"/>
                  <a:gd name="T42" fmla="*/ 1 w 174"/>
                  <a:gd name="T43" fmla="*/ 1 h 424"/>
                  <a:gd name="T44" fmla="*/ 1 w 174"/>
                  <a:gd name="T45" fmla="*/ 1 h 424"/>
                  <a:gd name="T46" fmla="*/ 1 w 174"/>
                  <a:gd name="T47" fmla="*/ 1 h 424"/>
                  <a:gd name="T48" fmla="*/ 1 w 174"/>
                  <a:gd name="T49" fmla="*/ 1 h 424"/>
                  <a:gd name="T50" fmla="*/ 1 w 174"/>
                  <a:gd name="T51" fmla="*/ 1 h 424"/>
                  <a:gd name="T52" fmla="*/ 1 w 174"/>
                  <a:gd name="T53" fmla="*/ 1 h 424"/>
                  <a:gd name="T54" fmla="*/ 1 w 174"/>
                  <a:gd name="T55" fmla="*/ 1 h 424"/>
                  <a:gd name="T56" fmla="*/ 1 w 174"/>
                  <a:gd name="T57" fmla="*/ 1 h 424"/>
                  <a:gd name="T58" fmla="*/ 1 w 174"/>
                  <a:gd name="T59" fmla="*/ 1 h 424"/>
                  <a:gd name="T60" fmla="*/ 1 w 174"/>
                  <a:gd name="T61" fmla="*/ 1 h 424"/>
                  <a:gd name="T62" fmla="*/ 1 w 174"/>
                  <a:gd name="T63" fmla="*/ 1 h 424"/>
                  <a:gd name="T64" fmla="*/ 1 w 174"/>
                  <a:gd name="T65" fmla="*/ 0 h 42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4"/>
                  <a:gd name="T100" fmla="*/ 0 h 424"/>
                  <a:gd name="T101" fmla="*/ 174 w 174"/>
                  <a:gd name="T102" fmla="*/ 424 h 42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4" h="424">
                    <a:moveTo>
                      <a:pt x="111" y="0"/>
                    </a:moveTo>
                    <a:lnTo>
                      <a:pt x="106" y="8"/>
                    </a:lnTo>
                    <a:lnTo>
                      <a:pt x="92" y="31"/>
                    </a:lnTo>
                    <a:lnTo>
                      <a:pt x="73" y="65"/>
                    </a:lnTo>
                    <a:lnTo>
                      <a:pt x="52" y="107"/>
                    </a:lnTo>
                    <a:lnTo>
                      <a:pt x="30" y="151"/>
                    </a:lnTo>
                    <a:lnTo>
                      <a:pt x="13" y="196"/>
                    </a:lnTo>
                    <a:lnTo>
                      <a:pt x="2" y="236"/>
                    </a:lnTo>
                    <a:lnTo>
                      <a:pt x="0" y="269"/>
                    </a:lnTo>
                    <a:lnTo>
                      <a:pt x="6" y="297"/>
                    </a:lnTo>
                    <a:lnTo>
                      <a:pt x="14" y="325"/>
                    </a:lnTo>
                    <a:lnTo>
                      <a:pt x="23" y="351"/>
                    </a:lnTo>
                    <a:lnTo>
                      <a:pt x="34" y="374"/>
                    </a:lnTo>
                    <a:lnTo>
                      <a:pt x="43" y="394"/>
                    </a:lnTo>
                    <a:lnTo>
                      <a:pt x="51" y="410"/>
                    </a:lnTo>
                    <a:lnTo>
                      <a:pt x="57" y="420"/>
                    </a:lnTo>
                    <a:lnTo>
                      <a:pt x="59" y="424"/>
                    </a:lnTo>
                    <a:lnTo>
                      <a:pt x="62" y="420"/>
                    </a:lnTo>
                    <a:lnTo>
                      <a:pt x="70" y="411"/>
                    </a:lnTo>
                    <a:lnTo>
                      <a:pt x="83" y="397"/>
                    </a:lnTo>
                    <a:lnTo>
                      <a:pt x="97" y="379"/>
                    </a:lnTo>
                    <a:lnTo>
                      <a:pt x="112" y="358"/>
                    </a:lnTo>
                    <a:lnTo>
                      <a:pt x="127" y="336"/>
                    </a:lnTo>
                    <a:lnTo>
                      <a:pt x="138" y="312"/>
                    </a:lnTo>
                    <a:lnTo>
                      <a:pt x="145" y="289"/>
                    </a:lnTo>
                    <a:lnTo>
                      <a:pt x="152" y="265"/>
                    </a:lnTo>
                    <a:lnTo>
                      <a:pt x="160" y="238"/>
                    </a:lnTo>
                    <a:lnTo>
                      <a:pt x="168" y="209"/>
                    </a:lnTo>
                    <a:lnTo>
                      <a:pt x="174" y="176"/>
                    </a:lnTo>
                    <a:lnTo>
                      <a:pt x="173" y="139"/>
                    </a:lnTo>
                    <a:lnTo>
                      <a:pt x="164" y="98"/>
                    </a:lnTo>
                    <a:lnTo>
                      <a:pt x="144" y="52"/>
                    </a:lnTo>
                    <a:lnTo>
                      <a:pt x="111" y="0"/>
                    </a:lnTo>
                    <a:close/>
                  </a:path>
                </a:pathLst>
              </a:custGeom>
              <a:solidFill>
                <a:srgbClr val="F7BC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91" name="Freeform 554"/>
              <p:cNvSpPr>
                <a:spLocks/>
              </p:cNvSpPr>
              <p:nvPr/>
            </p:nvSpPr>
            <p:spPr bwMode="auto">
              <a:xfrm>
                <a:off x="4787" y="2740"/>
                <a:ext cx="92" cy="234"/>
              </a:xfrm>
              <a:custGeom>
                <a:avLst/>
                <a:gdLst>
                  <a:gd name="T0" fmla="*/ 1 w 184"/>
                  <a:gd name="T1" fmla="*/ 0 h 466"/>
                  <a:gd name="T2" fmla="*/ 1 w 184"/>
                  <a:gd name="T3" fmla="*/ 1 h 466"/>
                  <a:gd name="T4" fmla="*/ 1 w 184"/>
                  <a:gd name="T5" fmla="*/ 1 h 466"/>
                  <a:gd name="T6" fmla="*/ 1 w 184"/>
                  <a:gd name="T7" fmla="*/ 1 h 466"/>
                  <a:gd name="T8" fmla="*/ 1 w 184"/>
                  <a:gd name="T9" fmla="*/ 1 h 466"/>
                  <a:gd name="T10" fmla="*/ 1 w 184"/>
                  <a:gd name="T11" fmla="*/ 1 h 466"/>
                  <a:gd name="T12" fmla="*/ 1 w 184"/>
                  <a:gd name="T13" fmla="*/ 1 h 466"/>
                  <a:gd name="T14" fmla="*/ 1 w 184"/>
                  <a:gd name="T15" fmla="*/ 1 h 466"/>
                  <a:gd name="T16" fmla="*/ 1 w 184"/>
                  <a:gd name="T17" fmla="*/ 1 h 466"/>
                  <a:gd name="T18" fmla="*/ 1 w 184"/>
                  <a:gd name="T19" fmla="*/ 1 h 466"/>
                  <a:gd name="T20" fmla="*/ 1 w 184"/>
                  <a:gd name="T21" fmla="*/ 1 h 466"/>
                  <a:gd name="T22" fmla="*/ 0 w 184"/>
                  <a:gd name="T23" fmla="*/ 1 h 466"/>
                  <a:gd name="T24" fmla="*/ 0 w 184"/>
                  <a:gd name="T25" fmla="*/ 1 h 466"/>
                  <a:gd name="T26" fmla="*/ 1 w 184"/>
                  <a:gd name="T27" fmla="*/ 1 h 466"/>
                  <a:gd name="T28" fmla="*/ 1 w 184"/>
                  <a:gd name="T29" fmla="*/ 1 h 466"/>
                  <a:gd name="T30" fmla="*/ 1 w 184"/>
                  <a:gd name="T31" fmla="*/ 1 h 466"/>
                  <a:gd name="T32" fmla="*/ 1 w 184"/>
                  <a:gd name="T33" fmla="*/ 1 h 466"/>
                  <a:gd name="T34" fmla="*/ 1 w 184"/>
                  <a:gd name="T35" fmla="*/ 1 h 466"/>
                  <a:gd name="T36" fmla="*/ 1 w 184"/>
                  <a:gd name="T37" fmla="*/ 1 h 466"/>
                  <a:gd name="T38" fmla="*/ 1 w 184"/>
                  <a:gd name="T39" fmla="*/ 1 h 466"/>
                  <a:gd name="T40" fmla="*/ 1 w 184"/>
                  <a:gd name="T41" fmla="*/ 1 h 466"/>
                  <a:gd name="T42" fmla="*/ 1 w 184"/>
                  <a:gd name="T43" fmla="*/ 1 h 466"/>
                  <a:gd name="T44" fmla="*/ 1 w 184"/>
                  <a:gd name="T45" fmla="*/ 1 h 466"/>
                  <a:gd name="T46" fmla="*/ 1 w 184"/>
                  <a:gd name="T47" fmla="*/ 1 h 466"/>
                  <a:gd name="T48" fmla="*/ 1 w 184"/>
                  <a:gd name="T49" fmla="*/ 1 h 466"/>
                  <a:gd name="T50" fmla="*/ 1 w 184"/>
                  <a:gd name="T51" fmla="*/ 1 h 466"/>
                  <a:gd name="T52" fmla="*/ 1 w 184"/>
                  <a:gd name="T53" fmla="*/ 1 h 466"/>
                  <a:gd name="T54" fmla="*/ 1 w 184"/>
                  <a:gd name="T55" fmla="*/ 1 h 466"/>
                  <a:gd name="T56" fmla="*/ 1 w 184"/>
                  <a:gd name="T57" fmla="*/ 1 h 466"/>
                  <a:gd name="T58" fmla="*/ 1 w 184"/>
                  <a:gd name="T59" fmla="*/ 1 h 466"/>
                  <a:gd name="T60" fmla="*/ 1 w 184"/>
                  <a:gd name="T61" fmla="*/ 1 h 466"/>
                  <a:gd name="T62" fmla="*/ 1 w 184"/>
                  <a:gd name="T63" fmla="*/ 1 h 466"/>
                  <a:gd name="T64" fmla="*/ 1 w 184"/>
                  <a:gd name="T65" fmla="*/ 1 h 466"/>
                  <a:gd name="T66" fmla="*/ 1 w 184"/>
                  <a:gd name="T67" fmla="*/ 1 h 466"/>
                  <a:gd name="T68" fmla="*/ 1 w 184"/>
                  <a:gd name="T69" fmla="*/ 1 h 466"/>
                  <a:gd name="T70" fmla="*/ 1 w 184"/>
                  <a:gd name="T71" fmla="*/ 1 h 466"/>
                  <a:gd name="T72" fmla="*/ 1 w 184"/>
                  <a:gd name="T73" fmla="*/ 1 h 466"/>
                  <a:gd name="T74" fmla="*/ 1 w 184"/>
                  <a:gd name="T75" fmla="*/ 1 h 466"/>
                  <a:gd name="T76" fmla="*/ 1 w 184"/>
                  <a:gd name="T77" fmla="*/ 1 h 466"/>
                  <a:gd name="T78" fmla="*/ 1 w 184"/>
                  <a:gd name="T79" fmla="*/ 1 h 466"/>
                  <a:gd name="T80" fmla="*/ 1 w 184"/>
                  <a:gd name="T81" fmla="*/ 1 h 466"/>
                  <a:gd name="T82" fmla="*/ 1 w 184"/>
                  <a:gd name="T83" fmla="*/ 1 h 466"/>
                  <a:gd name="T84" fmla="*/ 1 w 184"/>
                  <a:gd name="T85" fmla="*/ 1 h 466"/>
                  <a:gd name="T86" fmla="*/ 1 w 184"/>
                  <a:gd name="T87" fmla="*/ 1 h 466"/>
                  <a:gd name="T88" fmla="*/ 1 w 184"/>
                  <a:gd name="T89" fmla="*/ 1 h 466"/>
                  <a:gd name="T90" fmla="*/ 1 w 184"/>
                  <a:gd name="T91" fmla="*/ 1 h 466"/>
                  <a:gd name="T92" fmla="*/ 1 w 184"/>
                  <a:gd name="T93" fmla="*/ 1 h 466"/>
                  <a:gd name="T94" fmla="*/ 1 w 184"/>
                  <a:gd name="T95" fmla="*/ 1 h 466"/>
                  <a:gd name="T96" fmla="*/ 1 w 184"/>
                  <a:gd name="T97" fmla="*/ 1 h 466"/>
                  <a:gd name="T98" fmla="*/ 1 w 184"/>
                  <a:gd name="T99" fmla="*/ 0 h 46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84"/>
                  <a:gd name="T151" fmla="*/ 0 h 466"/>
                  <a:gd name="T152" fmla="*/ 184 w 184"/>
                  <a:gd name="T153" fmla="*/ 466 h 46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84" h="466">
                    <a:moveTo>
                      <a:pt x="117" y="0"/>
                    </a:moveTo>
                    <a:lnTo>
                      <a:pt x="115" y="2"/>
                    </a:lnTo>
                    <a:lnTo>
                      <a:pt x="108" y="9"/>
                    </a:lnTo>
                    <a:lnTo>
                      <a:pt x="97" y="21"/>
                    </a:lnTo>
                    <a:lnTo>
                      <a:pt x="84" y="36"/>
                    </a:lnTo>
                    <a:lnTo>
                      <a:pt x="70" y="55"/>
                    </a:lnTo>
                    <a:lnTo>
                      <a:pt x="54" y="78"/>
                    </a:lnTo>
                    <a:lnTo>
                      <a:pt x="39" y="105"/>
                    </a:lnTo>
                    <a:lnTo>
                      <a:pt x="25" y="135"/>
                    </a:lnTo>
                    <a:lnTo>
                      <a:pt x="13" y="167"/>
                    </a:lnTo>
                    <a:lnTo>
                      <a:pt x="4" y="203"/>
                    </a:lnTo>
                    <a:lnTo>
                      <a:pt x="0" y="242"/>
                    </a:lnTo>
                    <a:lnTo>
                      <a:pt x="0" y="282"/>
                    </a:lnTo>
                    <a:lnTo>
                      <a:pt x="6" y="326"/>
                    </a:lnTo>
                    <a:lnTo>
                      <a:pt x="19" y="371"/>
                    </a:lnTo>
                    <a:lnTo>
                      <a:pt x="40" y="418"/>
                    </a:lnTo>
                    <a:lnTo>
                      <a:pt x="69" y="466"/>
                    </a:lnTo>
                    <a:lnTo>
                      <a:pt x="71" y="464"/>
                    </a:lnTo>
                    <a:lnTo>
                      <a:pt x="78" y="456"/>
                    </a:lnTo>
                    <a:lnTo>
                      <a:pt x="87" y="442"/>
                    </a:lnTo>
                    <a:lnTo>
                      <a:pt x="99" y="425"/>
                    </a:lnTo>
                    <a:lnTo>
                      <a:pt x="112" y="404"/>
                    </a:lnTo>
                    <a:lnTo>
                      <a:pt x="127" y="380"/>
                    </a:lnTo>
                    <a:lnTo>
                      <a:pt x="141" y="352"/>
                    </a:lnTo>
                    <a:lnTo>
                      <a:pt x="155" y="321"/>
                    </a:lnTo>
                    <a:lnTo>
                      <a:pt x="167" y="289"/>
                    </a:lnTo>
                    <a:lnTo>
                      <a:pt x="176" y="256"/>
                    </a:lnTo>
                    <a:lnTo>
                      <a:pt x="183" y="221"/>
                    </a:lnTo>
                    <a:lnTo>
                      <a:pt x="184" y="185"/>
                    </a:lnTo>
                    <a:lnTo>
                      <a:pt x="180" y="150"/>
                    </a:lnTo>
                    <a:lnTo>
                      <a:pt x="171" y="114"/>
                    </a:lnTo>
                    <a:lnTo>
                      <a:pt x="155" y="78"/>
                    </a:lnTo>
                    <a:lnTo>
                      <a:pt x="132" y="45"/>
                    </a:lnTo>
                    <a:lnTo>
                      <a:pt x="136" y="53"/>
                    </a:lnTo>
                    <a:lnTo>
                      <a:pt x="145" y="75"/>
                    </a:lnTo>
                    <a:lnTo>
                      <a:pt x="155" y="109"/>
                    </a:lnTo>
                    <a:lnTo>
                      <a:pt x="162" y="154"/>
                    </a:lnTo>
                    <a:lnTo>
                      <a:pt x="162" y="207"/>
                    </a:lnTo>
                    <a:lnTo>
                      <a:pt x="152" y="268"/>
                    </a:lnTo>
                    <a:lnTo>
                      <a:pt x="126" y="333"/>
                    </a:lnTo>
                    <a:lnTo>
                      <a:pt x="83" y="402"/>
                    </a:lnTo>
                    <a:lnTo>
                      <a:pt x="63" y="411"/>
                    </a:lnTo>
                    <a:lnTo>
                      <a:pt x="47" y="390"/>
                    </a:lnTo>
                    <a:lnTo>
                      <a:pt x="36" y="348"/>
                    </a:lnTo>
                    <a:lnTo>
                      <a:pt x="33" y="288"/>
                    </a:lnTo>
                    <a:lnTo>
                      <a:pt x="36" y="219"/>
                    </a:lnTo>
                    <a:lnTo>
                      <a:pt x="51" y="146"/>
                    </a:lnTo>
                    <a:lnTo>
                      <a:pt x="77" y="78"/>
                    </a:lnTo>
                    <a:lnTo>
                      <a:pt x="115" y="19"/>
                    </a:lnTo>
                    <a:lnTo>
                      <a:pt x="1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92" name="Freeform 555"/>
              <p:cNvSpPr>
                <a:spLocks/>
              </p:cNvSpPr>
              <p:nvPr/>
            </p:nvSpPr>
            <p:spPr bwMode="auto">
              <a:xfrm>
                <a:off x="4847" y="2662"/>
                <a:ext cx="94" cy="178"/>
              </a:xfrm>
              <a:custGeom>
                <a:avLst/>
                <a:gdLst>
                  <a:gd name="T0" fmla="*/ 1 w 187"/>
                  <a:gd name="T1" fmla="*/ 0 h 357"/>
                  <a:gd name="T2" fmla="*/ 1 w 187"/>
                  <a:gd name="T3" fmla="*/ 0 h 357"/>
                  <a:gd name="T4" fmla="*/ 1 w 187"/>
                  <a:gd name="T5" fmla="*/ 0 h 357"/>
                  <a:gd name="T6" fmla="*/ 1 w 187"/>
                  <a:gd name="T7" fmla="*/ 0 h 357"/>
                  <a:gd name="T8" fmla="*/ 1 w 187"/>
                  <a:gd name="T9" fmla="*/ 0 h 357"/>
                  <a:gd name="T10" fmla="*/ 1 w 187"/>
                  <a:gd name="T11" fmla="*/ 0 h 357"/>
                  <a:gd name="T12" fmla="*/ 1 w 187"/>
                  <a:gd name="T13" fmla="*/ 0 h 357"/>
                  <a:gd name="T14" fmla="*/ 1 w 187"/>
                  <a:gd name="T15" fmla="*/ 0 h 357"/>
                  <a:gd name="T16" fmla="*/ 1 w 187"/>
                  <a:gd name="T17" fmla="*/ 0 h 357"/>
                  <a:gd name="T18" fmla="*/ 1 w 187"/>
                  <a:gd name="T19" fmla="*/ 0 h 357"/>
                  <a:gd name="T20" fmla="*/ 1 w 187"/>
                  <a:gd name="T21" fmla="*/ 0 h 357"/>
                  <a:gd name="T22" fmla="*/ 1 w 187"/>
                  <a:gd name="T23" fmla="*/ 0 h 357"/>
                  <a:gd name="T24" fmla="*/ 1 w 187"/>
                  <a:gd name="T25" fmla="*/ 0 h 357"/>
                  <a:gd name="T26" fmla="*/ 1 w 187"/>
                  <a:gd name="T27" fmla="*/ 0 h 357"/>
                  <a:gd name="T28" fmla="*/ 1 w 187"/>
                  <a:gd name="T29" fmla="*/ 0 h 357"/>
                  <a:gd name="T30" fmla="*/ 1 w 187"/>
                  <a:gd name="T31" fmla="*/ 0 h 357"/>
                  <a:gd name="T32" fmla="*/ 1 w 187"/>
                  <a:gd name="T33" fmla="*/ 0 h 357"/>
                  <a:gd name="T34" fmla="*/ 1 w 187"/>
                  <a:gd name="T35" fmla="*/ 0 h 357"/>
                  <a:gd name="T36" fmla="*/ 0 w 187"/>
                  <a:gd name="T37" fmla="*/ 0 h 357"/>
                  <a:gd name="T38" fmla="*/ 1 w 187"/>
                  <a:gd name="T39" fmla="*/ 0 h 357"/>
                  <a:gd name="T40" fmla="*/ 1 w 187"/>
                  <a:gd name="T41" fmla="*/ 0 h 357"/>
                  <a:gd name="T42" fmla="*/ 1 w 187"/>
                  <a:gd name="T43" fmla="*/ 0 h 357"/>
                  <a:gd name="T44" fmla="*/ 1 w 187"/>
                  <a:gd name="T45" fmla="*/ 0 h 357"/>
                  <a:gd name="T46" fmla="*/ 1 w 187"/>
                  <a:gd name="T47" fmla="*/ 0 h 357"/>
                  <a:gd name="T48" fmla="*/ 1 w 187"/>
                  <a:gd name="T49" fmla="*/ 0 h 357"/>
                  <a:gd name="T50" fmla="*/ 1 w 187"/>
                  <a:gd name="T51" fmla="*/ 0 h 357"/>
                  <a:gd name="T52" fmla="*/ 1 w 187"/>
                  <a:gd name="T53" fmla="*/ 0 h 357"/>
                  <a:gd name="T54" fmla="*/ 1 w 187"/>
                  <a:gd name="T55" fmla="*/ 0 h 357"/>
                  <a:gd name="T56" fmla="*/ 1 w 187"/>
                  <a:gd name="T57" fmla="*/ 0 h 357"/>
                  <a:gd name="T58" fmla="*/ 1 w 187"/>
                  <a:gd name="T59" fmla="*/ 0 h 357"/>
                  <a:gd name="T60" fmla="*/ 1 w 187"/>
                  <a:gd name="T61" fmla="*/ 0 h 357"/>
                  <a:gd name="T62" fmla="*/ 1 w 187"/>
                  <a:gd name="T63" fmla="*/ 0 h 357"/>
                  <a:gd name="T64" fmla="*/ 1 w 187"/>
                  <a:gd name="T65" fmla="*/ 0 h 357"/>
                  <a:gd name="T66" fmla="*/ 1 w 187"/>
                  <a:gd name="T67" fmla="*/ 0 h 357"/>
                  <a:gd name="T68" fmla="*/ 1 w 187"/>
                  <a:gd name="T69" fmla="*/ 0 h 357"/>
                  <a:gd name="T70" fmla="*/ 1 w 187"/>
                  <a:gd name="T71" fmla="*/ 0 h 357"/>
                  <a:gd name="T72" fmla="*/ 1 w 187"/>
                  <a:gd name="T73" fmla="*/ 0 h 357"/>
                  <a:gd name="T74" fmla="*/ 1 w 187"/>
                  <a:gd name="T75" fmla="*/ 0 h 357"/>
                  <a:gd name="T76" fmla="*/ 1 w 187"/>
                  <a:gd name="T77" fmla="*/ 0 h 357"/>
                  <a:gd name="T78" fmla="*/ 1 w 187"/>
                  <a:gd name="T79" fmla="*/ 0 h 357"/>
                  <a:gd name="T80" fmla="*/ 1 w 187"/>
                  <a:gd name="T81" fmla="*/ 0 h 357"/>
                  <a:gd name="T82" fmla="*/ 1 w 187"/>
                  <a:gd name="T83" fmla="*/ 0 h 357"/>
                  <a:gd name="T84" fmla="*/ 1 w 187"/>
                  <a:gd name="T85" fmla="*/ 0 h 357"/>
                  <a:gd name="T86" fmla="*/ 1 w 187"/>
                  <a:gd name="T87" fmla="*/ 0 h 357"/>
                  <a:gd name="T88" fmla="*/ 1 w 187"/>
                  <a:gd name="T89" fmla="*/ 0 h 357"/>
                  <a:gd name="T90" fmla="*/ 1 w 187"/>
                  <a:gd name="T91" fmla="*/ 0 h 357"/>
                  <a:gd name="T92" fmla="*/ 1 w 187"/>
                  <a:gd name="T93" fmla="*/ 0 h 357"/>
                  <a:gd name="T94" fmla="*/ 1 w 187"/>
                  <a:gd name="T95" fmla="*/ 0 h 357"/>
                  <a:gd name="T96" fmla="*/ 1 w 187"/>
                  <a:gd name="T97" fmla="*/ 0 h 357"/>
                  <a:gd name="T98" fmla="*/ 1 w 187"/>
                  <a:gd name="T99" fmla="*/ 0 h 357"/>
                  <a:gd name="T100" fmla="*/ 1 w 187"/>
                  <a:gd name="T101" fmla="*/ 0 h 35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7"/>
                  <a:gd name="T154" fmla="*/ 0 h 357"/>
                  <a:gd name="T155" fmla="*/ 187 w 187"/>
                  <a:gd name="T156" fmla="*/ 357 h 35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7" h="357">
                    <a:moveTo>
                      <a:pt x="13" y="173"/>
                    </a:moveTo>
                    <a:lnTo>
                      <a:pt x="73" y="128"/>
                    </a:lnTo>
                    <a:lnTo>
                      <a:pt x="187" y="357"/>
                    </a:lnTo>
                    <a:lnTo>
                      <a:pt x="185" y="342"/>
                    </a:lnTo>
                    <a:lnTo>
                      <a:pt x="178" y="302"/>
                    </a:lnTo>
                    <a:lnTo>
                      <a:pt x="167" y="245"/>
                    </a:lnTo>
                    <a:lnTo>
                      <a:pt x="154" y="180"/>
                    </a:lnTo>
                    <a:lnTo>
                      <a:pt x="137" y="114"/>
                    </a:lnTo>
                    <a:lnTo>
                      <a:pt x="121" y="58"/>
                    </a:lnTo>
                    <a:lnTo>
                      <a:pt x="103" y="16"/>
                    </a:lnTo>
                    <a:lnTo>
                      <a:pt x="86" y="0"/>
                    </a:lnTo>
                    <a:lnTo>
                      <a:pt x="68" y="5"/>
                    </a:lnTo>
                    <a:lnTo>
                      <a:pt x="52" y="20"/>
                    </a:lnTo>
                    <a:lnTo>
                      <a:pt x="38" y="42"/>
                    </a:lnTo>
                    <a:lnTo>
                      <a:pt x="26" y="67"/>
                    </a:lnTo>
                    <a:lnTo>
                      <a:pt x="15" y="92"/>
                    </a:lnTo>
                    <a:lnTo>
                      <a:pt x="7" y="115"/>
                    </a:lnTo>
                    <a:lnTo>
                      <a:pt x="2" y="131"/>
                    </a:lnTo>
                    <a:lnTo>
                      <a:pt x="0" y="137"/>
                    </a:lnTo>
                    <a:lnTo>
                      <a:pt x="3" y="134"/>
                    </a:lnTo>
                    <a:lnTo>
                      <a:pt x="10" y="123"/>
                    </a:lnTo>
                    <a:lnTo>
                      <a:pt x="20" y="108"/>
                    </a:lnTo>
                    <a:lnTo>
                      <a:pt x="33" y="92"/>
                    </a:lnTo>
                    <a:lnTo>
                      <a:pt x="45" y="77"/>
                    </a:lnTo>
                    <a:lnTo>
                      <a:pt x="59" y="65"/>
                    </a:lnTo>
                    <a:lnTo>
                      <a:pt x="71" y="56"/>
                    </a:lnTo>
                    <a:lnTo>
                      <a:pt x="81" y="55"/>
                    </a:lnTo>
                    <a:lnTo>
                      <a:pt x="91" y="66"/>
                    </a:lnTo>
                    <a:lnTo>
                      <a:pt x="102" y="86"/>
                    </a:lnTo>
                    <a:lnTo>
                      <a:pt x="114" y="114"/>
                    </a:lnTo>
                    <a:lnTo>
                      <a:pt x="125" y="145"/>
                    </a:lnTo>
                    <a:lnTo>
                      <a:pt x="135" y="176"/>
                    </a:lnTo>
                    <a:lnTo>
                      <a:pt x="143" y="203"/>
                    </a:lnTo>
                    <a:lnTo>
                      <a:pt x="149" y="221"/>
                    </a:lnTo>
                    <a:lnTo>
                      <a:pt x="151" y="228"/>
                    </a:lnTo>
                    <a:lnTo>
                      <a:pt x="149" y="222"/>
                    </a:lnTo>
                    <a:lnTo>
                      <a:pt x="142" y="205"/>
                    </a:lnTo>
                    <a:lnTo>
                      <a:pt x="133" y="183"/>
                    </a:lnTo>
                    <a:lnTo>
                      <a:pt x="120" y="157"/>
                    </a:lnTo>
                    <a:lnTo>
                      <a:pt x="106" y="131"/>
                    </a:lnTo>
                    <a:lnTo>
                      <a:pt x="93" y="111"/>
                    </a:lnTo>
                    <a:lnTo>
                      <a:pt x="79" y="97"/>
                    </a:lnTo>
                    <a:lnTo>
                      <a:pt x="66" y="94"/>
                    </a:lnTo>
                    <a:lnTo>
                      <a:pt x="55" y="101"/>
                    </a:lnTo>
                    <a:lnTo>
                      <a:pt x="44" y="112"/>
                    </a:lnTo>
                    <a:lnTo>
                      <a:pt x="35" y="124"/>
                    </a:lnTo>
                    <a:lnTo>
                      <a:pt x="28" y="138"/>
                    </a:lnTo>
                    <a:lnTo>
                      <a:pt x="21" y="151"/>
                    </a:lnTo>
                    <a:lnTo>
                      <a:pt x="17" y="162"/>
                    </a:lnTo>
                    <a:lnTo>
                      <a:pt x="14" y="169"/>
                    </a:lnTo>
                    <a:lnTo>
                      <a:pt x="13" y="1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93" name="Freeform 556"/>
              <p:cNvSpPr>
                <a:spLocks/>
              </p:cNvSpPr>
              <p:nvPr/>
            </p:nvSpPr>
            <p:spPr bwMode="auto">
              <a:xfrm>
                <a:off x="4707" y="2661"/>
                <a:ext cx="126" cy="115"/>
              </a:xfrm>
              <a:custGeom>
                <a:avLst/>
                <a:gdLst>
                  <a:gd name="T0" fmla="*/ 0 w 253"/>
                  <a:gd name="T1" fmla="*/ 1 h 230"/>
                  <a:gd name="T2" fmla="*/ 0 w 253"/>
                  <a:gd name="T3" fmla="*/ 1 h 230"/>
                  <a:gd name="T4" fmla="*/ 0 w 253"/>
                  <a:gd name="T5" fmla="*/ 1 h 230"/>
                  <a:gd name="T6" fmla="*/ 0 w 253"/>
                  <a:gd name="T7" fmla="*/ 1 h 230"/>
                  <a:gd name="T8" fmla="*/ 0 w 253"/>
                  <a:gd name="T9" fmla="*/ 1 h 230"/>
                  <a:gd name="T10" fmla="*/ 0 w 253"/>
                  <a:gd name="T11" fmla="*/ 1 h 230"/>
                  <a:gd name="T12" fmla="*/ 0 w 253"/>
                  <a:gd name="T13" fmla="*/ 1 h 230"/>
                  <a:gd name="T14" fmla="*/ 0 w 253"/>
                  <a:gd name="T15" fmla="*/ 0 h 230"/>
                  <a:gd name="T16" fmla="*/ 0 w 253"/>
                  <a:gd name="T17" fmla="*/ 0 h 230"/>
                  <a:gd name="T18" fmla="*/ 0 w 253"/>
                  <a:gd name="T19" fmla="*/ 1 h 230"/>
                  <a:gd name="T20" fmla="*/ 0 w 253"/>
                  <a:gd name="T21" fmla="*/ 1 h 230"/>
                  <a:gd name="T22" fmla="*/ 0 w 253"/>
                  <a:gd name="T23" fmla="*/ 1 h 230"/>
                  <a:gd name="T24" fmla="*/ 0 w 253"/>
                  <a:gd name="T25" fmla="*/ 1 h 230"/>
                  <a:gd name="T26" fmla="*/ 0 w 253"/>
                  <a:gd name="T27" fmla="*/ 1 h 230"/>
                  <a:gd name="T28" fmla="*/ 0 w 253"/>
                  <a:gd name="T29" fmla="*/ 1 h 230"/>
                  <a:gd name="T30" fmla="*/ 0 w 253"/>
                  <a:gd name="T31" fmla="*/ 1 h 230"/>
                  <a:gd name="T32" fmla="*/ 0 w 253"/>
                  <a:gd name="T33" fmla="*/ 1 h 230"/>
                  <a:gd name="T34" fmla="*/ 0 w 253"/>
                  <a:gd name="T35" fmla="*/ 1 h 230"/>
                  <a:gd name="T36" fmla="*/ 0 w 253"/>
                  <a:gd name="T37" fmla="*/ 1 h 230"/>
                  <a:gd name="T38" fmla="*/ 0 w 253"/>
                  <a:gd name="T39" fmla="*/ 1 h 230"/>
                  <a:gd name="T40" fmla="*/ 0 w 253"/>
                  <a:gd name="T41" fmla="*/ 1 h 230"/>
                  <a:gd name="T42" fmla="*/ 0 w 253"/>
                  <a:gd name="T43" fmla="*/ 1 h 230"/>
                  <a:gd name="T44" fmla="*/ 0 w 253"/>
                  <a:gd name="T45" fmla="*/ 1 h 230"/>
                  <a:gd name="T46" fmla="*/ 0 w 253"/>
                  <a:gd name="T47" fmla="*/ 1 h 230"/>
                  <a:gd name="T48" fmla="*/ 0 w 253"/>
                  <a:gd name="T49" fmla="*/ 1 h 230"/>
                  <a:gd name="T50" fmla="*/ 0 w 253"/>
                  <a:gd name="T51" fmla="*/ 1 h 230"/>
                  <a:gd name="T52" fmla="*/ 0 w 253"/>
                  <a:gd name="T53" fmla="*/ 1 h 230"/>
                  <a:gd name="T54" fmla="*/ 0 w 253"/>
                  <a:gd name="T55" fmla="*/ 1 h 230"/>
                  <a:gd name="T56" fmla="*/ 0 w 253"/>
                  <a:gd name="T57" fmla="*/ 1 h 230"/>
                  <a:gd name="T58" fmla="*/ 0 w 253"/>
                  <a:gd name="T59" fmla="*/ 1 h 230"/>
                  <a:gd name="T60" fmla="*/ 0 w 253"/>
                  <a:gd name="T61" fmla="*/ 1 h 230"/>
                  <a:gd name="T62" fmla="*/ 0 w 253"/>
                  <a:gd name="T63" fmla="*/ 1 h 230"/>
                  <a:gd name="T64" fmla="*/ 0 w 253"/>
                  <a:gd name="T65" fmla="*/ 1 h 230"/>
                  <a:gd name="T66" fmla="*/ 0 w 253"/>
                  <a:gd name="T67" fmla="*/ 1 h 230"/>
                  <a:gd name="T68" fmla="*/ 0 w 253"/>
                  <a:gd name="T69" fmla="*/ 1 h 230"/>
                  <a:gd name="T70" fmla="*/ 0 w 253"/>
                  <a:gd name="T71" fmla="*/ 1 h 230"/>
                  <a:gd name="T72" fmla="*/ 0 w 253"/>
                  <a:gd name="T73" fmla="*/ 1 h 230"/>
                  <a:gd name="T74" fmla="*/ 0 w 253"/>
                  <a:gd name="T75" fmla="*/ 1 h 230"/>
                  <a:gd name="T76" fmla="*/ 0 w 253"/>
                  <a:gd name="T77" fmla="*/ 1 h 230"/>
                  <a:gd name="T78" fmla="*/ 0 w 253"/>
                  <a:gd name="T79" fmla="*/ 1 h 230"/>
                  <a:gd name="T80" fmla="*/ 0 w 253"/>
                  <a:gd name="T81" fmla="*/ 1 h 230"/>
                  <a:gd name="T82" fmla="*/ 0 w 253"/>
                  <a:gd name="T83" fmla="*/ 1 h 230"/>
                  <a:gd name="T84" fmla="*/ 0 w 253"/>
                  <a:gd name="T85" fmla="*/ 1 h 230"/>
                  <a:gd name="T86" fmla="*/ 0 w 253"/>
                  <a:gd name="T87" fmla="*/ 1 h 230"/>
                  <a:gd name="T88" fmla="*/ 0 w 253"/>
                  <a:gd name="T89" fmla="*/ 1 h 230"/>
                  <a:gd name="T90" fmla="*/ 0 w 253"/>
                  <a:gd name="T91" fmla="*/ 1 h 230"/>
                  <a:gd name="T92" fmla="*/ 0 w 253"/>
                  <a:gd name="T93" fmla="*/ 1 h 230"/>
                  <a:gd name="T94" fmla="*/ 0 w 253"/>
                  <a:gd name="T95" fmla="*/ 1 h 230"/>
                  <a:gd name="T96" fmla="*/ 0 w 253"/>
                  <a:gd name="T97" fmla="*/ 1 h 230"/>
                  <a:gd name="T98" fmla="*/ 0 w 253"/>
                  <a:gd name="T99" fmla="*/ 1 h 230"/>
                  <a:gd name="T100" fmla="*/ 0 w 253"/>
                  <a:gd name="T101" fmla="*/ 1 h 230"/>
                  <a:gd name="T102" fmla="*/ 0 w 253"/>
                  <a:gd name="T103" fmla="*/ 1 h 230"/>
                  <a:gd name="T104" fmla="*/ 0 w 253"/>
                  <a:gd name="T105" fmla="*/ 1 h 230"/>
                  <a:gd name="T106" fmla="*/ 0 w 253"/>
                  <a:gd name="T107" fmla="*/ 1 h 230"/>
                  <a:gd name="T108" fmla="*/ 0 w 253"/>
                  <a:gd name="T109" fmla="*/ 1 h 230"/>
                  <a:gd name="T110" fmla="*/ 0 w 253"/>
                  <a:gd name="T111" fmla="*/ 1 h 230"/>
                  <a:gd name="T112" fmla="*/ 0 w 253"/>
                  <a:gd name="T113" fmla="*/ 1 h 2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3"/>
                  <a:gd name="T172" fmla="*/ 0 h 230"/>
                  <a:gd name="T173" fmla="*/ 253 w 253"/>
                  <a:gd name="T174" fmla="*/ 230 h 2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3" h="230">
                    <a:moveTo>
                      <a:pt x="253" y="127"/>
                    </a:moveTo>
                    <a:lnTo>
                      <a:pt x="253" y="121"/>
                    </a:lnTo>
                    <a:lnTo>
                      <a:pt x="253" y="104"/>
                    </a:lnTo>
                    <a:lnTo>
                      <a:pt x="251" y="82"/>
                    </a:lnTo>
                    <a:lnTo>
                      <a:pt x="248" y="56"/>
                    </a:lnTo>
                    <a:lnTo>
                      <a:pt x="242" y="31"/>
                    </a:lnTo>
                    <a:lnTo>
                      <a:pt x="233" y="11"/>
                    </a:lnTo>
                    <a:lnTo>
                      <a:pt x="219" y="0"/>
                    </a:lnTo>
                    <a:lnTo>
                      <a:pt x="201" y="0"/>
                    </a:lnTo>
                    <a:lnTo>
                      <a:pt x="189" y="6"/>
                    </a:lnTo>
                    <a:lnTo>
                      <a:pt x="175" y="16"/>
                    </a:lnTo>
                    <a:lnTo>
                      <a:pt x="162" y="29"/>
                    </a:lnTo>
                    <a:lnTo>
                      <a:pt x="145" y="45"/>
                    </a:lnTo>
                    <a:lnTo>
                      <a:pt x="129" y="62"/>
                    </a:lnTo>
                    <a:lnTo>
                      <a:pt x="112" y="82"/>
                    </a:lnTo>
                    <a:lnTo>
                      <a:pt x="96" y="102"/>
                    </a:lnTo>
                    <a:lnTo>
                      <a:pt x="80" y="123"/>
                    </a:lnTo>
                    <a:lnTo>
                      <a:pt x="64" y="143"/>
                    </a:lnTo>
                    <a:lnTo>
                      <a:pt x="49" y="162"/>
                    </a:lnTo>
                    <a:lnTo>
                      <a:pt x="35" y="181"/>
                    </a:lnTo>
                    <a:lnTo>
                      <a:pt x="23" y="197"/>
                    </a:lnTo>
                    <a:lnTo>
                      <a:pt x="14" y="211"/>
                    </a:lnTo>
                    <a:lnTo>
                      <a:pt x="6" y="221"/>
                    </a:lnTo>
                    <a:lnTo>
                      <a:pt x="1" y="228"/>
                    </a:lnTo>
                    <a:lnTo>
                      <a:pt x="0" y="230"/>
                    </a:lnTo>
                    <a:lnTo>
                      <a:pt x="6" y="223"/>
                    </a:lnTo>
                    <a:lnTo>
                      <a:pt x="23" y="206"/>
                    </a:lnTo>
                    <a:lnTo>
                      <a:pt x="47" y="183"/>
                    </a:lnTo>
                    <a:lnTo>
                      <a:pt x="76" y="155"/>
                    </a:lnTo>
                    <a:lnTo>
                      <a:pt x="106" y="129"/>
                    </a:lnTo>
                    <a:lnTo>
                      <a:pt x="136" y="107"/>
                    </a:lnTo>
                    <a:lnTo>
                      <a:pt x="160" y="93"/>
                    </a:lnTo>
                    <a:lnTo>
                      <a:pt x="179" y="91"/>
                    </a:lnTo>
                    <a:lnTo>
                      <a:pt x="192" y="98"/>
                    </a:lnTo>
                    <a:lnTo>
                      <a:pt x="203" y="107"/>
                    </a:lnTo>
                    <a:lnTo>
                      <a:pt x="213" y="119"/>
                    </a:lnTo>
                    <a:lnTo>
                      <a:pt x="223" y="129"/>
                    </a:lnTo>
                    <a:lnTo>
                      <a:pt x="228" y="139"/>
                    </a:lnTo>
                    <a:lnTo>
                      <a:pt x="234" y="148"/>
                    </a:lnTo>
                    <a:lnTo>
                      <a:pt x="236" y="154"/>
                    </a:lnTo>
                    <a:lnTo>
                      <a:pt x="238" y="157"/>
                    </a:lnTo>
                    <a:lnTo>
                      <a:pt x="236" y="152"/>
                    </a:lnTo>
                    <a:lnTo>
                      <a:pt x="233" y="138"/>
                    </a:lnTo>
                    <a:lnTo>
                      <a:pt x="227" y="120"/>
                    </a:lnTo>
                    <a:lnTo>
                      <a:pt x="219" y="99"/>
                    </a:lnTo>
                    <a:lnTo>
                      <a:pt x="209" y="81"/>
                    </a:lnTo>
                    <a:lnTo>
                      <a:pt x="196" y="66"/>
                    </a:lnTo>
                    <a:lnTo>
                      <a:pt x="181" y="57"/>
                    </a:lnTo>
                    <a:lnTo>
                      <a:pt x="164" y="61"/>
                    </a:lnTo>
                    <a:lnTo>
                      <a:pt x="166" y="57"/>
                    </a:lnTo>
                    <a:lnTo>
                      <a:pt x="172" y="51"/>
                    </a:lnTo>
                    <a:lnTo>
                      <a:pt x="181" y="43"/>
                    </a:lnTo>
                    <a:lnTo>
                      <a:pt x="193" y="38"/>
                    </a:lnTo>
                    <a:lnTo>
                      <a:pt x="205" y="40"/>
                    </a:lnTo>
                    <a:lnTo>
                      <a:pt x="220" y="53"/>
                    </a:lnTo>
                    <a:lnTo>
                      <a:pt x="236" y="81"/>
                    </a:lnTo>
                    <a:lnTo>
                      <a:pt x="253" y="1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94" name="Freeform 557"/>
              <p:cNvSpPr>
                <a:spLocks/>
              </p:cNvSpPr>
              <p:nvPr/>
            </p:nvSpPr>
            <p:spPr bwMode="auto">
              <a:xfrm>
                <a:off x="4836" y="2575"/>
                <a:ext cx="68" cy="155"/>
              </a:xfrm>
              <a:custGeom>
                <a:avLst/>
                <a:gdLst>
                  <a:gd name="T0" fmla="*/ 0 w 137"/>
                  <a:gd name="T1" fmla="*/ 0 h 311"/>
                  <a:gd name="T2" fmla="*/ 0 w 137"/>
                  <a:gd name="T3" fmla="*/ 0 h 311"/>
                  <a:gd name="T4" fmla="*/ 0 w 137"/>
                  <a:gd name="T5" fmla="*/ 0 h 311"/>
                  <a:gd name="T6" fmla="*/ 0 w 137"/>
                  <a:gd name="T7" fmla="*/ 0 h 311"/>
                  <a:gd name="T8" fmla="*/ 0 w 137"/>
                  <a:gd name="T9" fmla="*/ 0 h 311"/>
                  <a:gd name="T10" fmla="*/ 0 w 137"/>
                  <a:gd name="T11" fmla="*/ 0 h 311"/>
                  <a:gd name="T12" fmla="*/ 0 w 137"/>
                  <a:gd name="T13" fmla="*/ 0 h 311"/>
                  <a:gd name="T14" fmla="*/ 0 w 137"/>
                  <a:gd name="T15" fmla="*/ 0 h 311"/>
                  <a:gd name="T16" fmla="*/ 0 w 137"/>
                  <a:gd name="T17" fmla="*/ 0 h 311"/>
                  <a:gd name="T18" fmla="*/ 0 w 137"/>
                  <a:gd name="T19" fmla="*/ 0 h 311"/>
                  <a:gd name="T20" fmla="*/ 0 w 137"/>
                  <a:gd name="T21" fmla="*/ 0 h 311"/>
                  <a:gd name="T22" fmla="*/ 0 w 137"/>
                  <a:gd name="T23" fmla="*/ 0 h 311"/>
                  <a:gd name="T24" fmla="*/ 0 w 137"/>
                  <a:gd name="T25" fmla="*/ 0 h 311"/>
                  <a:gd name="T26" fmla="*/ 0 w 137"/>
                  <a:gd name="T27" fmla="*/ 0 h 311"/>
                  <a:gd name="T28" fmla="*/ 0 w 137"/>
                  <a:gd name="T29" fmla="*/ 0 h 311"/>
                  <a:gd name="T30" fmla="*/ 0 w 137"/>
                  <a:gd name="T31" fmla="*/ 0 h 311"/>
                  <a:gd name="T32" fmla="*/ 0 w 137"/>
                  <a:gd name="T33" fmla="*/ 0 h 311"/>
                  <a:gd name="T34" fmla="*/ 0 w 137"/>
                  <a:gd name="T35" fmla="*/ 0 h 311"/>
                  <a:gd name="T36" fmla="*/ 0 w 137"/>
                  <a:gd name="T37" fmla="*/ 0 h 311"/>
                  <a:gd name="T38" fmla="*/ 0 w 137"/>
                  <a:gd name="T39" fmla="*/ 0 h 31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37"/>
                  <a:gd name="T61" fmla="*/ 0 h 311"/>
                  <a:gd name="T62" fmla="*/ 137 w 137"/>
                  <a:gd name="T63" fmla="*/ 311 h 31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37" h="311">
                    <a:moveTo>
                      <a:pt x="5" y="260"/>
                    </a:moveTo>
                    <a:lnTo>
                      <a:pt x="10" y="250"/>
                    </a:lnTo>
                    <a:lnTo>
                      <a:pt x="21" y="222"/>
                    </a:lnTo>
                    <a:lnTo>
                      <a:pt x="40" y="182"/>
                    </a:lnTo>
                    <a:lnTo>
                      <a:pt x="60" y="136"/>
                    </a:lnTo>
                    <a:lnTo>
                      <a:pt x="82" y="90"/>
                    </a:lnTo>
                    <a:lnTo>
                      <a:pt x="104" y="47"/>
                    </a:lnTo>
                    <a:lnTo>
                      <a:pt x="124" y="16"/>
                    </a:lnTo>
                    <a:lnTo>
                      <a:pt x="137" y="0"/>
                    </a:lnTo>
                    <a:lnTo>
                      <a:pt x="136" y="6"/>
                    </a:lnTo>
                    <a:lnTo>
                      <a:pt x="132" y="22"/>
                    </a:lnTo>
                    <a:lnTo>
                      <a:pt x="126" y="45"/>
                    </a:lnTo>
                    <a:lnTo>
                      <a:pt x="118" y="73"/>
                    </a:lnTo>
                    <a:lnTo>
                      <a:pt x="109" y="104"/>
                    </a:lnTo>
                    <a:lnTo>
                      <a:pt x="98" y="135"/>
                    </a:lnTo>
                    <a:lnTo>
                      <a:pt x="88" y="165"/>
                    </a:lnTo>
                    <a:lnTo>
                      <a:pt x="78" y="189"/>
                    </a:lnTo>
                    <a:lnTo>
                      <a:pt x="94" y="120"/>
                    </a:lnTo>
                    <a:lnTo>
                      <a:pt x="0" y="311"/>
                    </a:lnTo>
                    <a:lnTo>
                      <a:pt x="5" y="2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95" name="Freeform 558"/>
              <p:cNvSpPr>
                <a:spLocks/>
              </p:cNvSpPr>
              <p:nvPr/>
            </p:nvSpPr>
            <p:spPr bwMode="auto">
              <a:xfrm>
                <a:off x="4828" y="2784"/>
                <a:ext cx="9" cy="11"/>
              </a:xfrm>
              <a:custGeom>
                <a:avLst/>
                <a:gdLst>
                  <a:gd name="T0" fmla="*/ 0 w 19"/>
                  <a:gd name="T1" fmla="*/ 0 h 21"/>
                  <a:gd name="T2" fmla="*/ 0 w 19"/>
                  <a:gd name="T3" fmla="*/ 1 h 21"/>
                  <a:gd name="T4" fmla="*/ 0 w 19"/>
                  <a:gd name="T5" fmla="*/ 1 h 21"/>
                  <a:gd name="T6" fmla="*/ 0 w 19"/>
                  <a:gd name="T7" fmla="*/ 1 h 21"/>
                  <a:gd name="T8" fmla="*/ 0 w 19"/>
                  <a:gd name="T9" fmla="*/ 0 h 21"/>
                  <a:gd name="T10" fmla="*/ 0 60000 65536"/>
                  <a:gd name="T11" fmla="*/ 0 60000 65536"/>
                  <a:gd name="T12" fmla="*/ 0 60000 65536"/>
                  <a:gd name="T13" fmla="*/ 0 60000 65536"/>
                  <a:gd name="T14" fmla="*/ 0 60000 65536"/>
                  <a:gd name="T15" fmla="*/ 0 w 19"/>
                  <a:gd name="T16" fmla="*/ 0 h 21"/>
                  <a:gd name="T17" fmla="*/ 19 w 19"/>
                  <a:gd name="T18" fmla="*/ 21 h 21"/>
                </a:gdLst>
                <a:ahLst/>
                <a:cxnLst>
                  <a:cxn ang="T10">
                    <a:pos x="T0" y="T1"/>
                  </a:cxn>
                  <a:cxn ang="T11">
                    <a:pos x="T2" y="T3"/>
                  </a:cxn>
                  <a:cxn ang="T12">
                    <a:pos x="T4" y="T5"/>
                  </a:cxn>
                  <a:cxn ang="T13">
                    <a:pos x="T6" y="T7"/>
                  </a:cxn>
                  <a:cxn ang="T14">
                    <a:pos x="T8" y="T9"/>
                  </a:cxn>
                </a:cxnLst>
                <a:rect l="T15" t="T16" r="T17" b="T18"/>
                <a:pathLst>
                  <a:path w="19" h="21">
                    <a:moveTo>
                      <a:pt x="5" y="0"/>
                    </a:moveTo>
                    <a:lnTo>
                      <a:pt x="0" y="20"/>
                    </a:lnTo>
                    <a:lnTo>
                      <a:pt x="14" y="21"/>
                    </a:lnTo>
                    <a:lnTo>
                      <a:pt x="19"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96" name="Freeform 559"/>
              <p:cNvSpPr>
                <a:spLocks/>
              </p:cNvSpPr>
              <p:nvPr/>
            </p:nvSpPr>
            <p:spPr bwMode="auto">
              <a:xfrm>
                <a:off x="4848" y="2785"/>
                <a:ext cx="8" cy="10"/>
              </a:xfrm>
              <a:custGeom>
                <a:avLst/>
                <a:gdLst>
                  <a:gd name="T0" fmla="*/ 0 w 17"/>
                  <a:gd name="T1" fmla="*/ 0 h 19"/>
                  <a:gd name="T2" fmla="*/ 0 w 17"/>
                  <a:gd name="T3" fmla="*/ 1 h 19"/>
                  <a:gd name="T4" fmla="*/ 0 w 17"/>
                  <a:gd name="T5" fmla="*/ 1 h 19"/>
                  <a:gd name="T6" fmla="*/ 0 w 17"/>
                  <a:gd name="T7" fmla="*/ 1 h 19"/>
                  <a:gd name="T8" fmla="*/ 0 w 17"/>
                  <a:gd name="T9" fmla="*/ 0 h 19"/>
                  <a:gd name="T10" fmla="*/ 0 60000 65536"/>
                  <a:gd name="T11" fmla="*/ 0 60000 65536"/>
                  <a:gd name="T12" fmla="*/ 0 60000 65536"/>
                  <a:gd name="T13" fmla="*/ 0 60000 65536"/>
                  <a:gd name="T14" fmla="*/ 0 60000 65536"/>
                  <a:gd name="T15" fmla="*/ 0 w 17"/>
                  <a:gd name="T16" fmla="*/ 0 h 19"/>
                  <a:gd name="T17" fmla="*/ 17 w 17"/>
                  <a:gd name="T18" fmla="*/ 19 h 19"/>
                </a:gdLst>
                <a:ahLst/>
                <a:cxnLst>
                  <a:cxn ang="T10">
                    <a:pos x="T0" y="T1"/>
                  </a:cxn>
                  <a:cxn ang="T11">
                    <a:pos x="T2" y="T3"/>
                  </a:cxn>
                  <a:cxn ang="T12">
                    <a:pos x="T4" y="T5"/>
                  </a:cxn>
                  <a:cxn ang="T13">
                    <a:pos x="T6" y="T7"/>
                  </a:cxn>
                  <a:cxn ang="T14">
                    <a:pos x="T8" y="T9"/>
                  </a:cxn>
                </a:cxnLst>
                <a:rect l="T15" t="T16" r="T17" b="T18"/>
                <a:pathLst>
                  <a:path w="17" h="19">
                    <a:moveTo>
                      <a:pt x="4" y="0"/>
                    </a:moveTo>
                    <a:lnTo>
                      <a:pt x="0" y="18"/>
                    </a:lnTo>
                    <a:lnTo>
                      <a:pt x="12" y="19"/>
                    </a:lnTo>
                    <a:lnTo>
                      <a:pt x="17" y="3"/>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97" name="Freeform 560"/>
              <p:cNvSpPr>
                <a:spLocks/>
              </p:cNvSpPr>
              <p:nvPr/>
            </p:nvSpPr>
            <p:spPr bwMode="auto">
              <a:xfrm>
                <a:off x="4835" y="2768"/>
                <a:ext cx="9" cy="9"/>
              </a:xfrm>
              <a:custGeom>
                <a:avLst/>
                <a:gdLst>
                  <a:gd name="T0" fmla="*/ 0 w 19"/>
                  <a:gd name="T1" fmla="*/ 0 h 20"/>
                  <a:gd name="T2" fmla="*/ 0 w 19"/>
                  <a:gd name="T3" fmla="*/ 0 h 20"/>
                  <a:gd name="T4" fmla="*/ 0 w 19"/>
                  <a:gd name="T5" fmla="*/ 0 h 20"/>
                  <a:gd name="T6" fmla="*/ 0 w 19"/>
                  <a:gd name="T7" fmla="*/ 0 h 20"/>
                  <a:gd name="T8" fmla="*/ 0 w 19"/>
                  <a:gd name="T9" fmla="*/ 0 h 20"/>
                  <a:gd name="T10" fmla="*/ 0 60000 65536"/>
                  <a:gd name="T11" fmla="*/ 0 60000 65536"/>
                  <a:gd name="T12" fmla="*/ 0 60000 65536"/>
                  <a:gd name="T13" fmla="*/ 0 60000 65536"/>
                  <a:gd name="T14" fmla="*/ 0 60000 65536"/>
                  <a:gd name="T15" fmla="*/ 0 w 19"/>
                  <a:gd name="T16" fmla="*/ 0 h 20"/>
                  <a:gd name="T17" fmla="*/ 19 w 19"/>
                  <a:gd name="T18" fmla="*/ 20 h 20"/>
                </a:gdLst>
                <a:ahLst/>
                <a:cxnLst>
                  <a:cxn ang="T10">
                    <a:pos x="T0" y="T1"/>
                  </a:cxn>
                  <a:cxn ang="T11">
                    <a:pos x="T2" y="T3"/>
                  </a:cxn>
                  <a:cxn ang="T12">
                    <a:pos x="T4" y="T5"/>
                  </a:cxn>
                  <a:cxn ang="T13">
                    <a:pos x="T6" y="T7"/>
                  </a:cxn>
                  <a:cxn ang="T14">
                    <a:pos x="T8" y="T9"/>
                  </a:cxn>
                </a:cxnLst>
                <a:rect l="T15" t="T16" r="T17" b="T18"/>
                <a:pathLst>
                  <a:path w="19" h="20">
                    <a:moveTo>
                      <a:pt x="5" y="0"/>
                    </a:moveTo>
                    <a:lnTo>
                      <a:pt x="0" y="18"/>
                    </a:lnTo>
                    <a:lnTo>
                      <a:pt x="13" y="20"/>
                    </a:lnTo>
                    <a:lnTo>
                      <a:pt x="19"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98" name="Freeform 561"/>
              <p:cNvSpPr>
                <a:spLocks/>
              </p:cNvSpPr>
              <p:nvPr/>
            </p:nvSpPr>
            <p:spPr bwMode="auto">
              <a:xfrm>
                <a:off x="4821" y="2801"/>
                <a:ext cx="9" cy="10"/>
              </a:xfrm>
              <a:custGeom>
                <a:avLst/>
                <a:gdLst>
                  <a:gd name="T0" fmla="*/ 0 w 19"/>
                  <a:gd name="T1" fmla="*/ 0 h 20"/>
                  <a:gd name="T2" fmla="*/ 0 w 19"/>
                  <a:gd name="T3" fmla="*/ 1 h 20"/>
                  <a:gd name="T4" fmla="*/ 0 w 19"/>
                  <a:gd name="T5" fmla="*/ 1 h 20"/>
                  <a:gd name="T6" fmla="*/ 0 w 19"/>
                  <a:gd name="T7" fmla="*/ 1 h 20"/>
                  <a:gd name="T8" fmla="*/ 0 w 19"/>
                  <a:gd name="T9" fmla="*/ 0 h 20"/>
                  <a:gd name="T10" fmla="*/ 0 60000 65536"/>
                  <a:gd name="T11" fmla="*/ 0 60000 65536"/>
                  <a:gd name="T12" fmla="*/ 0 60000 65536"/>
                  <a:gd name="T13" fmla="*/ 0 60000 65536"/>
                  <a:gd name="T14" fmla="*/ 0 60000 65536"/>
                  <a:gd name="T15" fmla="*/ 0 w 19"/>
                  <a:gd name="T16" fmla="*/ 0 h 20"/>
                  <a:gd name="T17" fmla="*/ 19 w 19"/>
                  <a:gd name="T18" fmla="*/ 20 h 20"/>
                </a:gdLst>
                <a:ahLst/>
                <a:cxnLst>
                  <a:cxn ang="T10">
                    <a:pos x="T0" y="T1"/>
                  </a:cxn>
                  <a:cxn ang="T11">
                    <a:pos x="T2" y="T3"/>
                  </a:cxn>
                  <a:cxn ang="T12">
                    <a:pos x="T4" y="T5"/>
                  </a:cxn>
                  <a:cxn ang="T13">
                    <a:pos x="T6" y="T7"/>
                  </a:cxn>
                  <a:cxn ang="T14">
                    <a:pos x="T8" y="T9"/>
                  </a:cxn>
                </a:cxnLst>
                <a:rect l="T15" t="T16" r="T17" b="T18"/>
                <a:pathLst>
                  <a:path w="19" h="20">
                    <a:moveTo>
                      <a:pt x="5" y="0"/>
                    </a:moveTo>
                    <a:lnTo>
                      <a:pt x="0" y="18"/>
                    </a:lnTo>
                    <a:lnTo>
                      <a:pt x="14" y="20"/>
                    </a:lnTo>
                    <a:lnTo>
                      <a:pt x="19"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099" name="Freeform 562"/>
              <p:cNvSpPr>
                <a:spLocks/>
              </p:cNvSpPr>
              <p:nvPr/>
            </p:nvSpPr>
            <p:spPr bwMode="auto">
              <a:xfrm>
                <a:off x="4836" y="2801"/>
                <a:ext cx="9" cy="10"/>
              </a:xfrm>
              <a:custGeom>
                <a:avLst/>
                <a:gdLst>
                  <a:gd name="T0" fmla="*/ 0 w 19"/>
                  <a:gd name="T1" fmla="*/ 0 h 20"/>
                  <a:gd name="T2" fmla="*/ 0 w 19"/>
                  <a:gd name="T3" fmla="*/ 1 h 20"/>
                  <a:gd name="T4" fmla="*/ 0 w 19"/>
                  <a:gd name="T5" fmla="*/ 1 h 20"/>
                  <a:gd name="T6" fmla="*/ 0 w 19"/>
                  <a:gd name="T7" fmla="*/ 1 h 20"/>
                  <a:gd name="T8" fmla="*/ 0 w 19"/>
                  <a:gd name="T9" fmla="*/ 0 h 20"/>
                  <a:gd name="T10" fmla="*/ 0 60000 65536"/>
                  <a:gd name="T11" fmla="*/ 0 60000 65536"/>
                  <a:gd name="T12" fmla="*/ 0 60000 65536"/>
                  <a:gd name="T13" fmla="*/ 0 60000 65536"/>
                  <a:gd name="T14" fmla="*/ 0 60000 65536"/>
                  <a:gd name="T15" fmla="*/ 0 w 19"/>
                  <a:gd name="T16" fmla="*/ 0 h 20"/>
                  <a:gd name="T17" fmla="*/ 19 w 19"/>
                  <a:gd name="T18" fmla="*/ 20 h 20"/>
                </a:gdLst>
                <a:ahLst/>
                <a:cxnLst>
                  <a:cxn ang="T10">
                    <a:pos x="T0" y="T1"/>
                  </a:cxn>
                  <a:cxn ang="T11">
                    <a:pos x="T2" y="T3"/>
                  </a:cxn>
                  <a:cxn ang="T12">
                    <a:pos x="T4" y="T5"/>
                  </a:cxn>
                  <a:cxn ang="T13">
                    <a:pos x="T6" y="T7"/>
                  </a:cxn>
                  <a:cxn ang="T14">
                    <a:pos x="T8" y="T9"/>
                  </a:cxn>
                </a:cxnLst>
                <a:rect l="T15" t="T16" r="T17" b="T18"/>
                <a:pathLst>
                  <a:path w="19" h="20">
                    <a:moveTo>
                      <a:pt x="5" y="0"/>
                    </a:moveTo>
                    <a:lnTo>
                      <a:pt x="0" y="20"/>
                    </a:lnTo>
                    <a:lnTo>
                      <a:pt x="14" y="20"/>
                    </a:lnTo>
                    <a:lnTo>
                      <a:pt x="19"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00" name="Freeform 563"/>
              <p:cNvSpPr>
                <a:spLocks/>
              </p:cNvSpPr>
              <p:nvPr/>
            </p:nvSpPr>
            <p:spPr bwMode="auto">
              <a:xfrm>
                <a:off x="4854" y="2802"/>
                <a:ext cx="9" cy="10"/>
              </a:xfrm>
              <a:custGeom>
                <a:avLst/>
                <a:gdLst>
                  <a:gd name="T0" fmla="*/ 1 w 18"/>
                  <a:gd name="T1" fmla="*/ 0 h 21"/>
                  <a:gd name="T2" fmla="*/ 0 w 18"/>
                  <a:gd name="T3" fmla="*/ 0 h 21"/>
                  <a:gd name="T4" fmla="*/ 1 w 18"/>
                  <a:gd name="T5" fmla="*/ 0 h 21"/>
                  <a:gd name="T6" fmla="*/ 1 w 18"/>
                  <a:gd name="T7" fmla="*/ 0 h 21"/>
                  <a:gd name="T8" fmla="*/ 1 w 18"/>
                  <a:gd name="T9" fmla="*/ 0 h 21"/>
                  <a:gd name="T10" fmla="*/ 0 60000 65536"/>
                  <a:gd name="T11" fmla="*/ 0 60000 65536"/>
                  <a:gd name="T12" fmla="*/ 0 60000 65536"/>
                  <a:gd name="T13" fmla="*/ 0 60000 65536"/>
                  <a:gd name="T14" fmla="*/ 0 60000 65536"/>
                  <a:gd name="T15" fmla="*/ 0 w 18"/>
                  <a:gd name="T16" fmla="*/ 0 h 21"/>
                  <a:gd name="T17" fmla="*/ 18 w 18"/>
                  <a:gd name="T18" fmla="*/ 21 h 21"/>
                </a:gdLst>
                <a:ahLst/>
                <a:cxnLst>
                  <a:cxn ang="T10">
                    <a:pos x="T0" y="T1"/>
                  </a:cxn>
                  <a:cxn ang="T11">
                    <a:pos x="T2" y="T3"/>
                  </a:cxn>
                  <a:cxn ang="T12">
                    <a:pos x="T4" y="T5"/>
                  </a:cxn>
                  <a:cxn ang="T13">
                    <a:pos x="T6" y="T7"/>
                  </a:cxn>
                  <a:cxn ang="T14">
                    <a:pos x="T8" y="T9"/>
                  </a:cxn>
                </a:cxnLst>
                <a:rect l="T15" t="T16" r="T17" b="T18"/>
                <a:pathLst>
                  <a:path w="18" h="21">
                    <a:moveTo>
                      <a:pt x="5" y="0"/>
                    </a:moveTo>
                    <a:lnTo>
                      <a:pt x="0" y="20"/>
                    </a:lnTo>
                    <a:lnTo>
                      <a:pt x="13" y="21"/>
                    </a:lnTo>
                    <a:lnTo>
                      <a:pt x="18"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01" name="Freeform 564"/>
              <p:cNvSpPr>
                <a:spLocks/>
              </p:cNvSpPr>
              <p:nvPr/>
            </p:nvSpPr>
            <p:spPr bwMode="auto">
              <a:xfrm>
                <a:off x="4836" y="2819"/>
                <a:ext cx="9" cy="10"/>
              </a:xfrm>
              <a:custGeom>
                <a:avLst/>
                <a:gdLst>
                  <a:gd name="T0" fmla="*/ 0 w 19"/>
                  <a:gd name="T1" fmla="*/ 0 h 19"/>
                  <a:gd name="T2" fmla="*/ 0 w 19"/>
                  <a:gd name="T3" fmla="*/ 1 h 19"/>
                  <a:gd name="T4" fmla="*/ 0 w 19"/>
                  <a:gd name="T5" fmla="*/ 1 h 19"/>
                  <a:gd name="T6" fmla="*/ 0 w 19"/>
                  <a:gd name="T7" fmla="*/ 1 h 19"/>
                  <a:gd name="T8" fmla="*/ 0 w 19"/>
                  <a:gd name="T9" fmla="*/ 0 h 19"/>
                  <a:gd name="T10" fmla="*/ 0 60000 65536"/>
                  <a:gd name="T11" fmla="*/ 0 60000 65536"/>
                  <a:gd name="T12" fmla="*/ 0 60000 65536"/>
                  <a:gd name="T13" fmla="*/ 0 60000 65536"/>
                  <a:gd name="T14" fmla="*/ 0 60000 65536"/>
                  <a:gd name="T15" fmla="*/ 0 w 19"/>
                  <a:gd name="T16" fmla="*/ 0 h 19"/>
                  <a:gd name="T17" fmla="*/ 19 w 19"/>
                  <a:gd name="T18" fmla="*/ 19 h 19"/>
                </a:gdLst>
                <a:ahLst/>
                <a:cxnLst>
                  <a:cxn ang="T10">
                    <a:pos x="T0" y="T1"/>
                  </a:cxn>
                  <a:cxn ang="T11">
                    <a:pos x="T2" y="T3"/>
                  </a:cxn>
                  <a:cxn ang="T12">
                    <a:pos x="T4" y="T5"/>
                  </a:cxn>
                  <a:cxn ang="T13">
                    <a:pos x="T6" y="T7"/>
                  </a:cxn>
                  <a:cxn ang="T14">
                    <a:pos x="T8" y="T9"/>
                  </a:cxn>
                </a:cxnLst>
                <a:rect l="T15" t="T16" r="T17" b="T18"/>
                <a:pathLst>
                  <a:path w="19" h="19">
                    <a:moveTo>
                      <a:pt x="5" y="0"/>
                    </a:moveTo>
                    <a:lnTo>
                      <a:pt x="0" y="19"/>
                    </a:lnTo>
                    <a:lnTo>
                      <a:pt x="13" y="19"/>
                    </a:lnTo>
                    <a:lnTo>
                      <a:pt x="19"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02" name="Freeform 565"/>
              <p:cNvSpPr>
                <a:spLocks/>
              </p:cNvSpPr>
              <p:nvPr/>
            </p:nvSpPr>
            <p:spPr bwMode="auto">
              <a:xfrm>
                <a:off x="4851" y="2818"/>
                <a:ext cx="9" cy="10"/>
              </a:xfrm>
              <a:custGeom>
                <a:avLst/>
                <a:gdLst>
                  <a:gd name="T0" fmla="*/ 0 w 19"/>
                  <a:gd name="T1" fmla="*/ 0 h 21"/>
                  <a:gd name="T2" fmla="*/ 0 w 19"/>
                  <a:gd name="T3" fmla="*/ 0 h 21"/>
                  <a:gd name="T4" fmla="*/ 0 w 19"/>
                  <a:gd name="T5" fmla="*/ 0 h 21"/>
                  <a:gd name="T6" fmla="*/ 0 w 19"/>
                  <a:gd name="T7" fmla="*/ 0 h 21"/>
                  <a:gd name="T8" fmla="*/ 0 w 19"/>
                  <a:gd name="T9" fmla="*/ 0 h 21"/>
                  <a:gd name="T10" fmla="*/ 0 60000 65536"/>
                  <a:gd name="T11" fmla="*/ 0 60000 65536"/>
                  <a:gd name="T12" fmla="*/ 0 60000 65536"/>
                  <a:gd name="T13" fmla="*/ 0 60000 65536"/>
                  <a:gd name="T14" fmla="*/ 0 60000 65536"/>
                  <a:gd name="T15" fmla="*/ 0 w 19"/>
                  <a:gd name="T16" fmla="*/ 0 h 21"/>
                  <a:gd name="T17" fmla="*/ 19 w 19"/>
                  <a:gd name="T18" fmla="*/ 21 h 21"/>
                </a:gdLst>
                <a:ahLst/>
                <a:cxnLst>
                  <a:cxn ang="T10">
                    <a:pos x="T0" y="T1"/>
                  </a:cxn>
                  <a:cxn ang="T11">
                    <a:pos x="T2" y="T3"/>
                  </a:cxn>
                  <a:cxn ang="T12">
                    <a:pos x="T4" y="T5"/>
                  </a:cxn>
                  <a:cxn ang="T13">
                    <a:pos x="T6" y="T7"/>
                  </a:cxn>
                  <a:cxn ang="T14">
                    <a:pos x="T8" y="T9"/>
                  </a:cxn>
                </a:cxnLst>
                <a:rect l="T15" t="T16" r="T17" b="T18"/>
                <a:pathLst>
                  <a:path w="19" h="21">
                    <a:moveTo>
                      <a:pt x="5" y="0"/>
                    </a:moveTo>
                    <a:lnTo>
                      <a:pt x="0" y="20"/>
                    </a:lnTo>
                    <a:lnTo>
                      <a:pt x="14" y="21"/>
                    </a:lnTo>
                    <a:lnTo>
                      <a:pt x="19"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03" name="Freeform 566"/>
              <p:cNvSpPr>
                <a:spLocks/>
              </p:cNvSpPr>
              <p:nvPr/>
            </p:nvSpPr>
            <p:spPr bwMode="auto">
              <a:xfrm>
                <a:off x="4816" y="2819"/>
                <a:ext cx="9" cy="10"/>
              </a:xfrm>
              <a:custGeom>
                <a:avLst/>
                <a:gdLst>
                  <a:gd name="T0" fmla="*/ 1 w 18"/>
                  <a:gd name="T1" fmla="*/ 0 h 19"/>
                  <a:gd name="T2" fmla="*/ 0 w 18"/>
                  <a:gd name="T3" fmla="*/ 1 h 19"/>
                  <a:gd name="T4" fmla="*/ 1 w 18"/>
                  <a:gd name="T5" fmla="*/ 1 h 19"/>
                  <a:gd name="T6" fmla="*/ 1 w 18"/>
                  <a:gd name="T7" fmla="*/ 1 h 19"/>
                  <a:gd name="T8" fmla="*/ 1 w 18"/>
                  <a:gd name="T9" fmla="*/ 0 h 19"/>
                  <a:gd name="T10" fmla="*/ 0 60000 65536"/>
                  <a:gd name="T11" fmla="*/ 0 60000 65536"/>
                  <a:gd name="T12" fmla="*/ 0 60000 65536"/>
                  <a:gd name="T13" fmla="*/ 0 60000 65536"/>
                  <a:gd name="T14" fmla="*/ 0 60000 65536"/>
                  <a:gd name="T15" fmla="*/ 0 w 18"/>
                  <a:gd name="T16" fmla="*/ 0 h 19"/>
                  <a:gd name="T17" fmla="*/ 18 w 18"/>
                  <a:gd name="T18" fmla="*/ 19 h 19"/>
                </a:gdLst>
                <a:ahLst/>
                <a:cxnLst>
                  <a:cxn ang="T10">
                    <a:pos x="T0" y="T1"/>
                  </a:cxn>
                  <a:cxn ang="T11">
                    <a:pos x="T2" y="T3"/>
                  </a:cxn>
                  <a:cxn ang="T12">
                    <a:pos x="T4" y="T5"/>
                  </a:cxn>
                  <a:cxn ang="T13">
                    <a:pos x="T6" y="T7"/>
                  </a:cxn>
                  <a:cxn ang="T14">
                    <a:pos x="T8" y="T9"/>
                  </a:cxn>
                </a:cxnLst>
                <a:rect l="T15" t="T16" r="T17" b="T18"/>
                <a:pathLst>
                  <a:path w="18" h="19">
                    <a:moveTo>
                      <a:pt x="5" y="0"/>
                    </a:moveTo>
                    <a:lnTo>
                      <a:pt x="0" y="19"/>
                    </a:lnTo>
                    <a:lnTo>
                      <a:pt x="14" y="19"/>
                    </a:lnTo>
                    <a:lnTo>
                      <a:pt x="18"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04" name="Freeform 567"/>
              <p:cNvSpPr>
                <a:spLocks/>
              </p:cNvSpPr>
              <p:nvPr/>
            </p:nvSpPr>
            <p:spPr bwMode="auto">
              <a:xfrm>
                <a:off x="4812" y="2836"/>
                <a:ext cx="9" cy="10"/>
              </a:xfrm>
              <a:custGeom>
                <a:avLst/>
                <a:gdLst>
                  <a:gd name="T0" fmla="*/ 0 w 19"/>
                  <a:gd name="T1" fmla="*/ 0 h 21"/>
                  <a:gd name="T2" fmla="*/ 0 w 19"/>
                  <a:gd name="T3" fmla="*/ 0 h 21"/>
                  <a:gd name="T4" fmla="*/ 0 w 19"/>
                  <a:gd name="T5" fmla="*/ 0 h 21"/>
                  <a:gd name="T6" fmla="*/ 0 w 19"/>
                  <a:gd name="T7" fmla="*/ 0 h 21"/>
                  <a:gd name="T8" fmla="*/ 0 w 19"/>
                  <a:gd name="T9" fmla="*/ 0 h 21"/>
                  <a:gd name="T10" fmla="*/ 0 60000 65536"/>
                  <a:gd name="T11" fmla="*/ 0 60000 65536"/>
                  <a:gd name="T12" fmla="*/ 0 60000 65536"/>
                  <a:gd name="T13" fmla="*/ 0 60000 65536"/>
                  <a:gd name="T14" fmla="*/ 0 60000 65536"/>
                  <a:gd name="T15" fmla="*/ 0 w 19"/>
                  <a:gd name="T16" fmla="*/ 0 h 21"/>
                  <a:gd name="T17" fmla="*/ 19 w 19"/>
                  <a:gd name="T18" fmla="*/ 21 h 21"/>
                </a:gdLst>
                <a:ahLst/>
                <a:cxnLst>
                  <a:cxn ang="T10">
                    <a:pos x="T0" y="T1"/>
                  </a:cxn>
                  <a:cxn ang="T11">
                    <a:pos x="T2" y="T3"/>
                  </a:cxn>
                  <a:cxn ang="T12">
                    <a:pos x="T4" y="T5"/>
                  </a:cxn>
                  <a:cxn ang="T13">
                    <a:pos x="T6" y="T7"/>
                  </a:cxn>
                  <a:cxn ang="T14">
                    <a:pos x="T8" y="T9"/>
                  </a:cxn>
                </a:cxnLst>
                <a:rect l="T15" t="T16" r="T17" b="T18"/>
                <a:pathLst>
                  <a:path w="19" h="21">
                    <a:moveTo>
                      <a:pt x="5" y="0"/>
                    </a:moveTo>
                    <a:lnTo>
                      <a:pt x="0" y="20"/>
                    </a:lnTo>
                    <a:lnTo>
                      <a:pt x="13" y="21"/>
                    </a:lnTo>
                    <a:lnTo>
                      <a:pt x="19"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05" name="Freeform 568"/>
              <p:cNvSpPr>
                <a:spLocks/>
              </p:cNvSpPr>
              <p:nvPr/>
            </p:nvSpPr>
            <p:spPr bwMode="auto">
              <a:xfrm>
                <a:off x="4826" y="2835"/>
                <a:ext cx="9" cy="11"/>
              </a:xfrm>
              <a:custGeom>
                <a:avLst/>
                <a:gdLst>
                  <a:gd name="T0" fmla="*/ 1 w 18"/>
                  <a:gd name="T1" fmla="*/ 0 h 21"/>
                  <a:gd name="T2" fmla="*/ 0 w 18"/>
                  <a:gd name="T3" fmla="*/ 1 h 21"/>
                  <a:gd name="T4" fmla="*/ 1 w 18"/>
                  <a:gd name="T5" fmla="*/ 1 h 21"/>
                  <a:gd name="T6" fmla="*/ 1 w 18"/>
                  <a:gd name="T7" fmla="*/ 1 h 21"/>
                  <a:gd name="T8" fmla="*/ 1 w 18"/>
                  <a:gd name="T9" fmla="*/ 0 h 21"/>
                  <a:gd name="T10" fmla="*/ 0 60000 65536"/>
                  <a:gd name="T11" fmla="*/ 0 60000 65536"/>
                  <a:gd name="T12" fmla="*/ 0 60000 65536"/>
                  <a:gd name="T13" fmla="*/ 0 60000 65536"/>
                  <a:gd name="T14" fmla="*/ 0 60000 65536"/>
                  <a:gd name="T15" fmla="*/ 0 w 18"/>
                  <a:gd name="T16" fmla="*/ 0 h 21"/>
                  <a:gd name="T17" fmla="*/ 18 w 18"/>
                  <a:gd name="T18" fmla="*/ 21 h 21"/>
                </a:gdLst>
                <a:ahLst/>
                <a:cxnLst>
                  <a:cxn ang="T10">
                    <a:pos x="T0" y="T1"/>
                  </a:cxn>
                  <a:cxn ang="T11">
                    <a:pos x="T2" y="T3"/>
                  </a:cxn>
                  <a:cxn ang="T12">
                    <a:pos x="T4" y="T5"/>
                  </a:cxn>
                  <a:cxn ang="T13">
                    <a:pos x="T6" y="T7"/>
                  </a:cxn>
                  <a:cxn ang="T14">
                    <a:pos x="T8" y="T9"/>
                  </a:cxn>
                </a:cxnLst>
                <a:rect l="T15" t="T16" r="T17" b="T18"/>
                <a:pathLst>
                  <a:path w="18" h="21">
                    <a:moveTo>
                      <a:pt x="4" y="0"/>
                    </a:moveTo>
                    <a:lnTo>
                      <a:pt x="0" y="20"/>
                    </a:lnTo>
                    <a:lnTo>
                      <a:pt x="12" y="21"/>
                    </a:lnTo>
                    <a:lnTo>
                      <a:pt x="18" y="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06" name="Freeform 569"/>
              <p:cNvSpPr>
                <a:spLocks/>
              </p:cNvSpPr>
              <p:nvPr/>
            </p:nvSpPr>
            <p:spPr bwMode="auto">
              <a:xfrm>
                <a:off x="4837" y="2835"/>
                <a:ext cx="10" cy="10"/>
              </a:xfrm>
              <a:custGeom>
                <a:avLst/>
                <a:gdLst>
                  <a:gd name="T0" fmla="*/ 1 w 18"/>
                  <a:gd name="T1" fmla="*/ 0 h 21"/>
                  <a:gd name="T2" fmla="*/ 0 w 18"/>
                  <a:gd name="T3" fmla="*/ 0 h 21"/>
                  <a:gd name="T4" fmla="*/ 1 w 18"/>
                  <a:gd name="T5" fmla="*/ 0 h 21"/>
                  <a:gd name="T6" fmla="*/ 1 w 18"/>
                  <a:gd name="T7" fmla="*/ 0 h 21"/>
                  <a:gd name="T8" fmla="*/ 1 w 18"/>
                  <a:gd name="T9" fmla="*/ 0 h 21"/>
                  <a:gd name="T10" fmla="*/ 0 60000 65536"/>
                  <a:gd name="T11" fmla="*/ 0 60000 65536"/>
                  <a:gd name="T12" fmla="*/ 0 60000 65536"/>
                  <a:gd name="T13" fmla="*/ 0 60000 65536"/>
                  <a:gd name="T14" fmla="*/ 0 60000 65536"/>
                  <a:gd name="T15" fmla="*/ 0 w 18"/>
                  <a:gd name="T16" fmla="*/ 0 h 21"/>
                  <a:gd name="T17" fmla="*/ 18 w 18"/>
                  <a:gd name="T18" fmla="*/ 21 h 21"/>
                </a:gdLst>
                <a:ahLst/>
                <a:cxnLst>
                  <a:cxn ang="T10">
                    <a:pos x="T0" y="T1"/>
                  </a:cxn>
                  <a:cxn ang="T11">
                    <a:pos x="T2" y="T3"/>
                  </a:cxn>
                  <a:cxn ang="T12">
                    <a:pos x="T4" y="T5"/>
                  </a:cxn>
                  <a:cxn ang="T13">
                    <a:pos x="T6" y="T7"/>
                  </a:cxn>
                  <a:cxn ang="T14">
                    <a:pos x="T8" y="T9"/>
                  </a:cxn>
                </a:cxnLst>
                <a:rect l="T15" t="T16" r="T17" b="T18"/>
                <a:pathLst>
                  <a:path w="18" h="21">
                    <a:moveTo>
                      <a:pt x="4" y="0"/>
                    </a:moveTo>
                    <a:lnTo>
                      <a:pt x="0" y="19"/>
                    </a:lnTo>
                    <a:lnTo>
                      <a:pt x="12" y="21"/>
                    </a:lnTo>
                    <a:lnTo>
                      <a:pt x="18"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07" name="Freeform 570"/>
              <p:cNvSpPr>
                <a:spLocks/>
              </p:cNvSpPr>
              <p:nvPr/>
            </p:nvSpPr>
            <p:spPr bwMode="auto">
              <a:xfrm>
                <a:off x="4829" y="2853"/>
                <a:ext cx="9" cy="10"/>
              </a:xfrm>
              <a:custGeom>
                <a:avLst/>
                <a:gdLst>
                  <a:gd name="T0" fmla="*/ 1 w 18"/>
                  <a:gd name="T1" fmla="*/ 0 h 19"/>
                  <a:gd name="T2" fmla="*/ 0 w 18"/>
                  <a:gd name="T3" fmla="*/ 1 h 19"/>
                  <a:gd name="T4" fmla="*/ 1 w 18"/>
                  <a:gd name="T5" fmla="*/ 1 h 19"/>
                  <a:gd name="T6" fmla="*/ 1 w 18"/>
                  <a:gd name="T7" fmla="*/ 1 h 19"/>
                  <a:gd name="T8" fmla="*/ 1 w 18"/>
                  <a:gd name="T9" fmla="*/ 0 h 19"/>
                  <a:gd name="T10" fmla="*/ 0 60000 65536"/>
                  <a:gd name="T11" fmla="*/ 0 60000 65536"/>
                  <a:gd name="T12" fmla="*/ 0 60000 65536"/>
                  <a:gd name="T13" fmla="*/ 0 60000 65536"/>
                  <a:gd name="T14" fmla="*/ 0 60000 65536"/>
                  <a:gd name="T15" fmla="*/ 0 w 18"/>
                  <a:gd name="T16" fmla="*/ 0 h 19"/>
                  <a:gd name="T17" fmla="*/ 18 w 18"/>
                  <a:gd name="T18" fmla="*/ 19 h 19"/>
                </a:gdLst>
                <a:ahLst/>
                <a:cxnLst>
                  <a:cxn ang="T10">
                    <a:pos x="T0" y="T1"/>
                  </a:cxn>
                  <a:cxn ang="T11">
                    <a:pos x="T2" y="T3"/>
                  </a:cxn>
                  <a:cxn ang="T12">
                    <a:pos x="T4" y="T5"/>
                  </a:cxn>
                  <a:cxn ang="T13">
                    <a:pos x="T6" y="T7"/>
                  </a:cxn>
                  <a:cxn ang="T14">
                    <a:pos x="T8" y="T9"/>
                  </a:cxn>
                </a:cxnLst>
                <a:rect l="T15" t="T16" r="T17" b="T18"/>
                <a:pathLst>
                  <a:path w="18" h="19">
                    <a:moveTo>
                      <a:pt x="4" y="0"/>
                    </a:moveTo>
                    <a:lnTo>
                      <a:pt x="0" y="19"/>
                    </a:lnTo>
                    <a:lnTo>
                      <a:pt x="12" y="19"/>
                    </a:lnTo>
                    <a:lnTo>
                      <a:pt x="18" y="3"/>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08" name="Freeform 571"/>
              <p:cNvSpPr>
                <a:spLocks/>
              </p:cNvSpPr>
              <p:nvPr/>
            </p:nvSpPr>
            <p:spPr bwMode="auto">
              <a:xfrm>
                <a:off x="4848" y="2853"/>
                <a:ext cx="8" cy="10"/>
              </a:xfrm>
              <a:custGeom>
                <a:avLst/>
                <a:gdLst>
                  <a:gd name="T0" fmla="*/ 0 w 17"/>
                  <a:gd name="T1" fmla="*/ 0 h 19"/>
                  <a:gd name="T2" fmla="*/ 0 w 17"/>
                  <a:gd name="T3" fmla="*/ 1 h 19"/>
                  <a:gd name="T4" fmla="*/ 0 w 17"/>
                  <a:gd name="T5" fmla="*/ 1 h 19"/>
                  <a:gd name="T6" fmla="*/ 0 w 17"/>
                  <a:gd name="T7" fmla="*/ 1 h 19"/>
                  <a:gd name="T8" fmla="*/ 0 w 17"/>
                  <a:gd name="T9" fmla="*/ 0 h 19"/>
                  <a:gd name="T10" fmla="*/ 0 60000 65536"/>
                  <a:gd name="T11" fmla="*/ 0 60000 65536"/>
                  <a:gd name="T12" fmla="*/ 0 60000 65536"/>
                  <a:gd name="T13" fmla="*/ 0 60000 65536"/>
                  <a:gd name="T14" fmla="*/ 0 60000 65536"/>
                  <a:gd name="T15" fmla="*/ 0 w 17"/>
                  <a:gd name="T16" fmla="*/ 0 h 19"/>
                  <a:gd name="T17" fmla="*/ 17 w 17"/>
                  <a:gd name="T18" fmla="*/ 19 h 19"/>
                </a:gdLst>
                <a:ahLst/>
                <a:cxnLst>
                  <a:cxn ang="T10">
                    <a:pos x="T0" y="T1"/>
                  </a:cxn>
                  <a:cxn ang="T11">
                    <a:pos x="T2" y="T3"/>
                  </a:cxn>
                  <a:cxn ang="T12">
                    <a:pos x="T4" y="T5"/>
                  </a:cxn>
                  <a:cxn ang="T13">
                    <a:pos x="T6" y="T7"/>
                  </a:cxn>
                  <a:cxn ang="T14">
                    <a:pos x="T8" y="T9"/>
                  </a:cxn>
                </a:cxnLst>
                <a:rect l="T15" t="T16" r="T17" b="T18"/>
                <a:pathLst>
                  <a:path w="17" h="19">
                    <a:moveTo>
                      <a:pt x="4" y="0"/>
                    </a:moveTo>
                    <a:lnTo>
                      <a:pt x="0" y="19"/>
                    </a:lnTo>
                    <a:lnTo>
                      <a:pt x="12" y="19"/>
                    </a:lnTo>
                    <a:lnTo>
                      <a:pt x="17" y="3"/>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09" name="Freeform 572"/>
              <p:cNvSpPr>
                <a:spLocks/>
              </p:cNvSpPr>
              <p:nvPr/>
            </p:nvSpPr>
            <p:spPr bwMode="auto">
              <a:xfrm>
                <a:off x="4832" y="2867"/>
                <a:ext cx="9" cy="11"/>
              </a:xfrm>
              <a:custGeom>
                <a:avLst/>
                <a:gdLst>
                  <a:gd name="T0" fmla="*/ 0 w 19"/>
                  <a:gd name="T1" fmla="*/ 0 h 21"/>
                  <a:gd name="T2" fmla="*/ 0 w 19"/>
                  <a:gd name="T3" fmla="*/ 1 h 21"/>
                  <a:gd name="T4" fmla="*/ 0 w 19"/>
                  <a:gd name="T5" fmla="*/ 1 h 21"/>
                  <a:gd name="T6" fmla="*/ 0 w 19"/>
                  <a:gd name="T7" fmla="*/ 1 h 21"/>
                  <a:gd name="T8" fmla="*/ 0 w 19"/>
                  <a:gd name="T9" fmla="*/ 0 h 21"/>
                  <a:gd name="T10" fmla="*/ 0 60000 65536"/>
                  <a:gd name="T11" fmla="*/ 0 60000 65536"/>
                  <a:gd name="T12" fmla="*/ 0 60000 65536"/>
                  <a:gd name="T13" fmla="*/ 0 60000 65536"/>
                  <a:gd name="T14" fmla="*/ 0 60000 65536"/>
                  <a:gd name="T15" fmla="*/ 0 w 19"/>
                  <a:gd name="T16" fmla="*/ 0 h 21"/>
                  <a:gd name="T17" fmla="*/ 19 w 19"/>
                  <a:gd name="T18" fmla="*/ 21 h 21"/>
                </a:gdLst>
                <a:ahLst/>
                <a:cxnLst>
                  <a:cxn ang="T10">
                    <a:pos x="T0" y="T1"/>
                  </a:cxn>
                  <a:cxn ang="T11">
                    <a:pos x="T2" y="T3"/>
                  </a:cxn>
                  <a:cxn ang="T12">
                    <a:pos x="T4" y="T5"/>
                  </a:cxn>
                  <a:cxn ang="T13">
                    <a:pos x="T6" y="T7"/>
                  </a:cxn>
                  <a:cxn ang="T14">
                    <a:pos x="T8" y="T9"/>
                  </a:cxn>
                </a:cxnLst>
                <a:rect l="T15" t="T16" r="T17" b="T18"/>
                <a:pathLst>
                  <a:path w="19" h="21">
                    <a:moveTo>
                      <a:pt x="5" y="0"/>
                    </a:moveTo>
                    <a:lnTo>
                      <a:pt x="0" y="20"/>
                    </a:lnTo>
                    <a:lnTo>
                      <a:pt x="13" y="21"/>
                    </a:lnTo>
                    <a:lnTo>
                      <a:pt x="19"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10" name="Freeform 573"/>
              <p:cNvSpPr>
                <a:spLocks/>
              </p:cNvSpPr>
              <p:nvPr/>
            </p:nvSpPr>
            <p:spPr bwMode="auto">
              <a:xfrm>
                <a:off x="4847" y="2866"/>
                <a:ext cx="9" cy="10"/>
              </a:xfrm>
              <a:custGeom>
                <a:avLst/>
                <a:gdLst>
                  <a:gd name="T0" fmla="*/ 0 w 19"/>
                  <a:gd name="T1" fmla="*/ 0 h 20"/>
                  <a:gd name="T2" fmla="*/ 0 w 19"/>
                  <a:gd name="T3" fmla="*/ 1 h 20"/>
                  <a:gd name="T4" fmla="*/ 0 w 19"/>
                  <a:gd name="T5" fmla="*/ 1 h 20"/>
                  <a:gd name="T6" fmla="*/ 0 w 19"/>
                  <a:gd name="T7" fmla="*/ 1 h 20"/>
                  <a:gd name="T8" fmla="*/ 0 w 19"/>
                  <a:gd name="T9" fmla="*/ 0 h 20"/>
                  <a:gd name="T10" fmla="*/ 0 60000 65536"/>
                  <a:gd name="T11" fmla="*/ 0 60000 65536"/>
                  <a:gd name="T12" fmla="*/ 0 60000 65536"/>
                  <a:gd name="T13" fmla="*/ 0 60000 65536"/>
                  <a:gd name="T14" fmla="*/ 0 60000 65536"/>
                  <a:gd name="T15" fmla="*/ 0 w 19"/>
                  <a:gd name="T16" fmla="*/ 0 h 20"/>
                  <a:gd name="T17" fmla="*/ 19 w 19"/>
                  <a:gd name="T18" fmla="*/ 20 h 20"/>
                </a:gdLst>
                <a:ahLst/>
                <a:cxnLst>
                  <a:cxn ang="T10">
                    <a:pos x="T0" y="T1"/>
                  </a:cxn>
                  <a:cxn ang="T11">
                    <a:pos x="T2" y="T3"/>
                  </a:cxn>
                  <a:cxn ang="T12">
                    <a:pos x="T4" y="T5"/>
                  </a:cxn>
                  <a:cxn ang="T13">
                    <a:pos x="T6" y="T7"/>
                  </a:cxn>
                  <a:cxn ang="T14">
                    <a:pos x="T8" y="T9"/>
                  </a:cxn>
                </a:cxnLst>
                <a:rect l="T15" t="T16" r="T17" b="T18"/>
                <a:pathLst>
                  <a:path w="19" h="20">
                    <a:moveTo>
                      <a:pt x="5" y="0"/>
                    </a:moveTo>
                    <a:lnTo>
                      <a:pt x="0" y="20"/>
                    </a:lnTo>
                    <a:lnTo>
                      <a:pt x="14" y="20"/>
                    </a:lnTo>
                    <a:lnTo>
                      <a:pt x="19"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11" name="Freeform 574"/>
              <p:cNvSpPr>
                <a:spLocks/>
              </p:cNvSpPr>
              <p:nvPr/>
            </p:nvSpPr>
            <p:spPr bwMode="auto">
              <a:xfrm>
                <a:off x="4812" y="2867"/>
                <a:ext cx="9" cy="11"/>
              </a:xfrm>
              <a:custGeom>
                <a:avLst/>
                <a:gdLst>
                  <a:gd name="T0" fmla="*/ 0 w 19"/>
                  <a:gd name="T1" fmla="*/ 0 h 21"/>
                  <a:gd name="T2" fmla="*/ 0 w 19"/>
                  <a:gd name="T3" fmla="*/ 1 h 21"/>
                  <a:gd name="T4" fmla="*/ 0 w 19"/>
                  <a:gd name="T5" fmla="*/ 1 h 21"/>
                  <a:gd name="T6" fmla="*/ 0 w 19"/>
                  <a:gd name="T7" fmla="*/ 1 h 21"/>
                  <a:gd name="T8" fmla="*/ 0 w 19"/>
                  <a:gd name="T9" fmla="*/ 0 h 21"/>
                  <a:gd name="T10" fmla="*/ 0 60000 65536"/>
                  <a:gd name="T11" fmla="*/ 0 60000 65536"/>
                  <a:gd name="T12" fmla="*/ 0 60000 65536"/>
                  <a:gd name="T13" fmla="*/ 0 60000 65536"/>
                  <a:gd name="T14" fmla="*/ 0 60000 65536"/>
                  <a:gd name="T15" fmla="*/ 0 w 19"/>
                  <a:gd name="T16" fmla="*/ 0 h 21"/>
                  <a:gd name="T17" fmla="*/ 19 w 19"/>
                  <a:gd name="T18" fmla="*/ 21 h 21"/>
                </a:gdLst>
                <a:ahLst/>
                <a:cxnLst>
                  <a:cxn ang="T10">
                    <a:pos x="T0" y="T1"/>
                  </a:cxn>
                  <a:cxn ang="T11">
                    <a:pos x="T2" y="T3"/>
                  </a:cxn>
                  <a:cxn ang="T12">
                    <a:pos x="T4" y="T5"/>
                  </a:cxn>
                  <a:cxn ang="T13">
                    <a:pos x="T6" y="T7"/>
                  </a:cxn>
                  <a:cxn ang="T14">
                    <a:pos x="T8" y="T9"/>
                  </a:cxn>
                </a:cxnLst>
                <a:rect l="T15" t="T16" r="T17" b="T18"/>
                <a:pathLst>
                  <a:path w="19" h="21">
                    <a:moveTo>
                      <a:pt x="6" y="0"/>
                    </a:moveTo>
                    <a:lnTo>
                      <a:pt x="0" y="20"/>
                    </a:lnTo>
                    <a:lnTo>
                      <a:pt x="14" y="21"/>
                    </a:lnTo>
                    <a:lnTo>
                      <a:pt x="19" y="5"/>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12" name="Freeform 575"/>
              <p:cNvSpPr>
                <a:spLocks/>
              </p:cNvSpPr>
              <p:nvPr/>
            </p:nvSpPr>
            <p:spPr bwMode="auto">
              <a:xfrm>
                <a:off x="4808" y="2881"/>
                <a:ext cx="9" cy="10"/>
              </a:xfrm>
              <a:custGeom>
                <a:avLst/>
                <a:gdLst>
                  <a:gd name="T0" fmla="*/ 1 w 17"/>
                  <a:gd name="T1" fmla="*/ 0 h 21"/>
                  <a:gd name="T2" fmla="*/ 0 w 17"/>
                  <a:gd name="T3" fmla="*/ 0 h 21"/>
                  <a:gd name="T4" fmla="*/ 1 w 17"/>
                  <a:gd name="T5" fmla="*/ 0 h 21"/>
                  <a:gd name="T6" fmla="*/ 1 w 17"/>
                  <a:gd name="T7" fmla="*/ 0 h 21"/>
                  <a:gd name="T8" fmla="*/ 1 w 17"/>
                  <a:gd name="T9" fmla="*/ 0 h 21"/>
                  <a:gd name="T10" fmla="*/ 0 60000 65536"/>
                  <a:gd name="T11" fmla="*/ 0 60000 65536"/>
                  <a:gd name="T12" fmla="*/ 0 60000 65536"/>
                  <a:gd name="T13" fmla="*/ 0 60000 65536"/>
                  <a:gd name="T14" fmla="*/ 0 60000 65536"/>
                  <a:gd name="T15" fmla="*/ 0 w 17"/>
                  <a:gd name="T16" fmla="*/ 0 h 21"/>
                  <a:gd name="T17" fmla="*/ 17 w 17"/>
                  <a:gd name="T18" fmla="*/ 21 h 21"/>
                </a:gdLst>
                <a:ahLst/>
                <a:cxnLst>
                  <a:cxn ang="T10">
                    <a:pos x="T0" y="T1"/>
                  </a:cxn>
                  <a:cxn ang="T11">
                    <a:pos x="T2" y="T3"/>
                  </a:cxn>
                  <a:cxn ang="T12">
                    <a:pos x="T4" y="T5"/>
                  </a:cxn>
                  <a:cxn ang="T13">
                    <a:pos x="T6" y="T7"/>
                  </a:cxn>
                  <a:cxn ang="T14">
                    <a:pos x="T8" y="T9"/>
                  </a:cxn>
                </a:cxnLst>
                <a:rect l="T15" t="T16" r="T17" b="T18"/>
                <a:pathLst>
                  <a:path w="17" h="21">
                    <a:moveTo>
                      <a:pt x="5" y="0"/>
                    </a:moveTo>
                    <a:lnTo>
                      <a:pt x="0" y="20"/>
                    </a:lnTo>
                    <a:lnTo>
                      <a:pt x="13" y="21"/>
                    </a:lnTo>
                    <a:lnTo>
                      <a:pt x="17"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13" name="Freeform 576"/>
              <p:cNvSpPr>
                <a:spLocks/>
              </p:cNvSpPr>
              <p:nvPr/>
            </p:nvSpPr>
            <p:spPr bwMode="auto">
              <a:xfrm>
                <a:off x="4826" y="2881"/>
                <a:ext cx="9" cy="10"/>
              </a:xfrm>
              <a:custGeom>
                <a:avLst/>
                <a:gdLst>
                  <a:gd name="T0" fmla="*/ 1 w 18"/>
                  <a:gd name="T1" fmla="*/ 0 h 20"/>
                  <a:gd name="T2" fmla="*/ 0 w 18"/>
                  <a:gd name="T3" fmla="*/ 1 h 20"/>
                  <a:gd name="T4" fmla="*/ 1 w 18"/>
                  <a:gd name="T5" fmla="*/ 1 h 20"/>
                  <a:gd name="T6" fmla="*/ 1 w 18"/>
                  <a:gd name="T7" fmla="*/ 1 h 20"/>
                  <a:gd name="T8" fmla="*/ 1 w 18"/>
                  <a:gd name="T9" fmla="*/ 0 h 20"/>
                  <a:gd name="T10" fmla="*/ 0 60000 65536"/>
                  <a:gd name="T11" fmla="*/ 0 60000 65536"/>
                  <a:gd name="T12" fmla="*/ 0 60000 65536"/>
                  <a:gd name="T13" fmla="*/ 0 60000 65536"/>
                  <a:gd name="T14" fmla="*/ 0 60000 65536"/>
                  <a:gd name="T15" fmla="*/ 0 w 18"/>
                  <a:gd name="T16" fmla="*/ 0 h 20"/>
                  <a:gd name="T17" fmla="*/ 18 w 18"/>
                  <a:gd name="T18" fmla="*/ 20 h 20"/>
                </a:gdLst>
                <a:ahLst/>
                <a:cxnLst>
                  <a:cxn ang="T10">
                    <a:pos x="T0" y="T1"/>
                  </a:cxn>
                  <a:cxn ang="T11">
                    <a:pos x="T2" y="T3"/>
                  </a:cxn>
                  <a:cxn ang="T12">
                    <a:pos x="T4" y="T5"/>
                  </a:cxn>
                  <a:cxn ang="T13">
                    <a:pos x="T6" y="T7"/>
                  </a:cxn>
                  <a:cxn ang="T14">
                    <a:pos x="T8" y="T9"/>
                  </a:cxn>
                </a:cxnLst>
                <a:rect l="T15" t="T16" r="T17" b="T18"/>
                <a:pathLst>
                  <a:path w="18" h="20">
                    <a:moveTo>
                      <a:pt x="4" y="0"/>
                    </a:moveTo>
                    <a:lnTo>
                      <a:pt x="0" y="20"/>
                    </a:lnTo>
                    <a:lnTo>
                      <a:pt x="12" y="20"/>
                    </a:lnTo>
                    <a:lnTo>
                      <a:pt x="18" y="3"/>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14" name="Freeform 577"/>
              <p:cNvSpPr>
                <a:spLocks/>
              </p:cNvSpPr>
              <p:nvPr/>
            </p:nvSpPr>
            <p:spPr bwMode="auto">
              <a:xfrm>
                <a:off x="4845" y="2883"/>
                <a:ext cx="9" cy="10"/>
              </a:xfrm>
              <a:custGeom>
                <a:avLst/>
                <a:gdLst>
                  <a:gd name="T0" fmla="*/ 1 w 17"/>
                  <a:gd name="T1" fmla="*/ 0 h 20"/>
                  <a:gd name="T2" fmla="*/ 0 w 17"/>
                  <a:gd name="T3" fmla="*/ 1 h 20"/>
                  <a:gd name="T4" fmla="*/ 1 w 17"/>
                  <a:gd name="T5" fmla="*/ 1 h 20"/>
                  <a:gd name="T6" fmla="*/ 1 w 17"/>
                  <a:gd name="T7" fmla="*/ 1 h 20"/>
                  <a:gd name="T8" fmla="*/ 1 w 17"/>
                  <a:gd name="T9" fmla="*/ 0 h 20"/>
                  <a:gd name="T10" fmla="*/ 0 60000 65536"/>
                  <a:gd name="T11" fmla="*/ 0 60000 65536"/>
                  <a:gd name="T12" fmla="*/ 0 60000 65536"/>
                  <a:gd name="T13" fmla="*/ 0 60000 65536"/>
                  <a:gd name="T14" fmla="*/ 0 60000 65536"/>
                  <a:gd name="T15" fmla="*/ 0 w 17"/>
                  <a:gd name="T16" fmla="*/ 0 h 20"/>
                  <a:gd name="T17" fmla="*/ 17 w 17"/>
                  <a:gd name="T18" fmla="*/ 20 h 20"/>
                </a:gdLst>
                <a:ahLst/>
                <a:cxnLst>
                  <a:cxn ang="T10">
                    <a:pos x="T0" y="T1"/>
                  </a:cxn>
                  <a:cxn ang="T11">
                    <a:pos x="T2" y="T3"/>
                  </a:cxn>
                  <a:cxn ang="T12">
                    <a:pos x="T4" y="T5"/>
                  </a:cxn>
                  <a:cxn ang="T13">
                    <a:pos x="T6" y="T7"/>
                  </a:cxn>
                  <a:cxn ang="T14">
                    <a:pos x="T8" y="T9"/>
                  </a:cxn>
                </a:cxnLst>
                <a:rect l="T15" t="T16" r="T17" b="T18"/>
                <a:pathLst>
                  <a:path w="17" h="20">
                    <a:moveTo>
                      <a:pt x="4" y="0"/>
                    </a:moveTo>
                    <a:lnTo>
                      <a:pt x="0" y="19"/>
                    </a:lnTo>
                    <a:lnTo>
                      <a:pt x="12" y="20"/>
                    </a:lnTo>
                    <a:lnTo>
                      <a:pt x="17"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15" name="Freeform 578"/>
              <p:cNvSpPr>
                <a:spLocks/>
              </p:cNvSpPr>
              <p:nvPr/>
            </p:nvSpPr>
            <p:spPr bwMode="auto">
              <a:xfrm>
                <a:off x="4832" y="2900"/>
                <a:ext cx="9" cy="10"/>
              </a:xfrm>
              <a:custGeom>
                <a:avLst/>
                <a:gdLst>
                  <a:gd name="T0" fmla="*/ 0 w 19"/>
                  <a:gd name="T1" fmla="*/ 0 h 20"/>
                  <a:gd name="T2" fmla="*/ 0 w 19"/>
                  <a:gd name="T3" fmla="*/ 1 h 20"/>
                  <a:gd name="T4" fmla="*/ 0 w 19"/>
                  <a:gd name="T5" fmla="*/ 1 h 20"/>
                  <a:gd name="T6" fmla="*/ 0 w 19"/>
                  <a:gd name="T7" fmla="*/ 1 h 20"/>
                  <a:gd name="T8" fmla="*/ 0 w 19"/>
                  <a:gd name="T9" fmla="*/ 0 h 20"/>
                  <a:gd name="T10" fmla="*/ 0 60000 65536"/>
                  <a:gd name="T11" fmla="*/ 0 60000 65536"/>
                  <a:gd name="T12" fmla="*/ 0 60000 65536"/>
                  <a:gd name="T13" fmla="*/ 0 60000 65536"/>
                  <a:gd name="T14" fmla="*/ 0 60000 65536"/>
                  <a:gd name="T15" fmla="*/ 0 w 19"/>
                  <a:gd name="T16" fmla="*/ 0 h 20"/>
                  <a:gd name="T17" fmla="*/ 19 w 19"/>
                  <a:gd name="T18" fmla="*/ 20 h 20"/>
                </a:gdLst>
                <a:ahLst/>
                <a:cxnLst>
                  <a:cxn ang="T10">
                    <a:pos x="T0" y="T1"/>
                  </a:cxn>
                  <a:cxn ang="T11">
                    <a:pos x="T2" y="T3"/>
                  </a:cxn>
                  <a:cxn ang="T12">
                    <a:pos x="T4" y="T5"/>
                  </a:cxn>
                  <a:cxn ang="T13">
                    <a:pos x="T6" y="T7"/>
                  </a:cxn>
                  <a:cxn ang="T14">
                    <a:pos x="T8" y="T9"/>
                  </a:cxn>
                </a:cxnLst>
                <a:rect l="T15" t="T16" r="T17" b="T18"/>
                <a:pathLst>
                  <a:path w="19" h="20">
                    <a:moveTo>
                      <a:pt x="5" y="0"/>
                    </a:moveTo>
                    <a:lnTo>
                      <a:pt x="0" y="18"/>
                    </a:lnTo>
                    <a:lnTo>
                      <a:pt x="14" y="20"/>
                    </a:lnTo>
                    <a:lnTo>
                      <a:pt x="19"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16" name="Freeform 579"/>
              <p:cNvSpPr>
                <a:spLocks/>
              </p:cNvSpPr>
              <p:nvPr/>
            </p:nvSpPr>
            <p:spPr bwMode="auto">
              <a:xfrm>
                <a:off x="4818" y="2897"/>
                <a:ext cx="10" cy="10"/>
              </a:xfrm>
              <a:custGeom>
                <a:avLst/>
                <a:gdLst>
                  <a:gd name="T0" fmla="*/ 1 w 18"/>
                  <a:gd name="T1" fmla="*/ 0 h 20"/>
                  <a:gd name="T2" fmla="*/ 0 w 18"/>
                  <a:gd name="T3" fmla="*/ 1 h 20"/>
                  <a:gd name="T4" fmla="*/ 1 w 18"/>
                  <a:gd name="T5" fmla="*/ 1 h 20"/>
                  <a:gd name="T6" fmla="*/ 1 w 18"/>
                  <a:gd name="T7" fmla="*/ 1 h 20"/>
                  <a:gd name="T8" fmla="*/ 1 w 18"/>
                  <a:gd name="T9" fmla="*/ 0 h 20"/>
                  <a:gd name="T10" fmla="*/ 0 60000 65536"/>
                  <a:gd name="T11" fmla="*/ 0 60000 65536"/>
                  <a:gd name="T12" fmla="*/ 0 60000 65536"/>
                  <a:gd name="T13" fmla="*/ 0 60000 65536"/>
                  <a:gd name="T14" fmla="*/ 0 60000 65536"/>
                  <a:gd name="T15" fmla="*/ 0 w 18"/>
                  <a:gd name="T16" fmla="*/ 0 h 20"/>
                  <a:gd name="T17" fmla="*/ 18 w 18"/>
                  <a:gd name="T18" fmla="*/ 20 h 20"/>
                </a:gdLst>
                <a:ahLst/>
                <a:cxnLst>
                  <a:cxn ang="T10">
                    <a:pos x="T0" y="T1"/>
                  </a:cxn>
                  <a:cxn ang="T11">
                    <a:pos x="T2" y="T3"/>
                  </a:cxn>
                  <a:cxn ang="T12">
                    <a:pos x="T4" y="T5"/>
                  </a:cxn>
                  <a:cxn ang="T13">
                    <a:pos x="T6" y="T7"/>
                  </a:cxn>
                  <a:cxn ang="T14">
                    <a:pos x="T8" y="T9"/>
                  </a:cxn>
                </a:cxnLst>
                <a:rect l="T15" t="T16" r="T17" b="T18"/>
                <a:pathLst>
                  <a:path w="18" h="20">
                    <a:moveTo>
                      <a:pt x="4" y="0"/>
                    </a:moveTo>
                    <a:lnTo>
                      <a:pt x="0" y="19"/>
                    </a:lnTo>
                    <a:lnTo>
                      <a:pt x="14" y="20"/>
                    </a:lnTo>
                    <a:lnTo>
                      <a:pt x="18"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17" name="Freeform 580"/>
              <p:cNvSpPr>
                <a:spLocks/>
              </p:cNvSpPr>
              <p:nvPr/>
            </p:nvSpPr>
            <p:spPr bwMode="auto">
              <a:xfrm>
                <a:off x="4821" y="2914"/>
                <a:ext cx="9" cy="10"/>
              </a:xfrm>
              <a:custGeom>
                <a:avLst/>
                <a:gdLst>
                  <a:gd name="T0" fmla="*/ 1 w 18"/>
                  <a:gd name="T1" fmla="*/ 0 h 20"/>
                  <a:gd name="T2" fmla="*/ 0 w 18"/>
                  <a:gd name="T3" fmla="*/ 1 h 20"/>
                  <a:gd name="T4" fmla="*/ 1 w 18"/>
                  <a:gd name="T5" fmla="*/ 1 h 20"/>
                  <a:gd name="T6" fmla="*/ 1 w 18"/>
                  <a:gd name="T7" fmla="*/ 1 h 20"/>
                  <a:gd name="T8" fmla="*/ 1 w 18"/>
                  <a:gd name="T9" fmla="*/ 0 h 20"/>
                  <a:gd name="T10" fmla="*/ 0 60000 65536"/>
                  <a:gd name="T11" fmla="*/ 0 60000 65536"/>
                  <a:gd name="T12" fmla="*/ 0 60000 65536"/>
                  <a:gd name="T13" fmla="*/ 0 60000 65536"/>
                  <a:gd name="T14" fmla="*/ 0 60000 65536"/>
                  <a:gd name="T15" fmla="*/ 0 w 18"/>
                  <a:gd name="T16" fmla="*/ 0 h 20"/>
                  <a:gd name="T17" fmla="*/ 18 w 18"/>
                  <a:gd name="T18" fmla="*/ 20 h 20"/>
                </a:gdLst>
                <a:ahLst/>
                <a:cxnLst>
                  <a:cxn ang="T10">
                    <a:pos x="T0" y="T1"/>
                  </a:cxn>
                  <a:cxn ang="T11">
                    <a:pos x="T2" y="T3"/>
                  </a:cxn>
                  <a:cxn ang="T12">
                    <a:pos x="T4" y="T5"/>
                  </a:cxn>
                  <a:cxn ang="T13">
                    <a:pos x="T6" y="T7"/>
                  </a:cxn>
                  <a:cxn ang="T14">
                    <a:pos x="T8" y="T9"/>
                  </a:cxn>
                </a:cxnLst>
                <a:rect l="T15" t="T16" r="T17" b="T18"/>
                <a:pathLst>
                  <a:path w="18" h="20">
                    <a:moveTo>
                      <a:pt x="4" y="0"/>
                    </a:moveTo>
                    <a:lnTo>
                      <a:pt x="0" y="19"/>
                    </a:lnTo>
                    <a:lnTo>
                      <a:pt x="13" y="20"/>
                    </a:lnTo>
                    <a:lnTo>
                      <a:pt x="18"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18" name="Freeform 581"/>
              <p:cNvSpPr>
                <a:spLocks/>
              </p:cNvSpPr>
              <p:nvPr/>
            </p:nvSpPr>
            <p:spPr bwMode="auto">
              <a:xfrm>
                <a:off x="4808" y="2913"/>
                <a:ext cx="9" cy="10"/>
              </a:xfrm>
              <a:custGeom>
                <a:avLst/>
                <a:gdLst>
                  <a:gd name="T0" fmla="*/ 1 w 18"/>
                  <a:gd name="T1" fmla="*/ 0 h 20"/>
                  <a:gd name="T2" fmla="*/ 0 w 18"/>
                  <a:gd name="T3" fmla="*/ 1 h 20"/>
                  <a:gd name="T4" fmla="*/ 1 w 18"/>
                  <a:gd name="T5" fmla="*/ 1 h 20"/>
                  <a:gd name="T6" fmla="*/ 1 w 18"/>
                  <a:gd name="T7" fmla="*/ 1 h 20"/>
                  <a:gd name="T8" fmla="*/ 1 w 18"/>
                  <a:gd name="T9" fmla="*/ 0 h 20"/>
                  <a:gd name="T10" fmla="*/ 0 60000 65536"/>
                  <a:gd name="T11" fmla="*/ 0 60000 65536"/>
                  <a:gd name="T12" fmla="*/ 0 60000 65536"/>
                  <a:gd name="T13" fmla="*/ 0 60000 65536"/>
                  <a:gd name="T14" fmla="*/ 0 60000 65536"/>
                  <a:gd name="T15" fmla="*/ 0 w 18"/>
                  <a:gd name="T16" fmla="*/ 0 h 20"/>
                  <a:gd name="T17" fmla="*/ 18 w 18"/>
                  <a:gd name="T18" fmla="*/ 20 h 20"/>
                </a:gdLst>
                <a:ahLst/>
                <a:cxnLst>
                  <a:cxn ang="T10">
                    <a:pos x="T0" y="T1"/>
                  </a:cxn>
                  <a:cxn ang="T11">
                    <a:pos x="T2" y="T3"/>
                  </a:cxn>
                  <a:cxn ang="T12">
                    <a:pos x="T4" y="T5"/>
                  </a:cxn>
                  <a:cxn ang="T13">
                    <a:pos x="T6" y="T7"/>
                  </a:cxn>
                  <a:cxn ang="T14">
                    <a:pos x="T8" y="T9"/>
                  </a:cxn>
                </a:cxnLst>
                <a:rect l="T15" t="T16" r="T17" b="T18"/>
                <a:pathLst>
                  <a:path w="18" h="20">
                    <a:moveTo>
                      <a:pt x="5" y="0"/>
                    </a:moveTo>
                    <a:lnTo>
                      <a:pt x="0" y="19"/>
                    </a:lnTo>
                    <a:lnTo>
                      <a:pt x="14" y="20"/>
                    </a:lnTo>
                    <a:lnTo>
                      <a:pt x="18"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19" name="Freeform 582"/>
              <p:cNvSpPr>
                <a:spLocks/>
              </p:cNvSpPr>
              <p:nvPr/>
            </p:nvSpPr>
            <p:spPr bwMode="auto">
              <a:xfrm>
                <a:off x="4818" y="2931"/>
                <a:ext cx="8" cy="10"/>
              </a:xfrm>
              <a:custGeom>
                <a:avLst/>
                <a:gdLst>
                  <a:gd name="T0" fmla="*/ 0 w 17"/>
                  <a:gd name="T1" fmla="*/ 0 h 21"/>
                  <a:gd name="T2" fmla="*/ 0 w 17"/>
                  <a:gd name="T3" fmla="*/ 0 h 21"/>
                  <a:gd name="T4" fmla="*/ 0 w 17"/>
                  <a:gd name="T5" fmla="*/ 0 h 21"/>
                  <a:gd name="T6" fmla="*/ 0 w 17"/>
                  <a:gd name="T7" fmla="*/ 0 h 21"/>
                  <a:gd name="T8" fmla="*/ 0 w 17"/>
                  <a:gd name="T9" fmla="*/ 0 h 21"/>
                  <a:gd name="T10" fmla="*/ 0 60000 65536"/>
                  <a:gd name="T11" fmla="*/ 0 60000 65536"/>
                  <a:gd name="T12" fmla="*/ 0 60000 65536"/>
                  <a:gd name="T13" fmla="*/ 0 60000 65536"/>
                  <a:gd name="T14" fmla="*/ 0 60000 65536"/>
                  <a:gd name="T15" fmla="*/ 0 w 17"/>
                  <a:gd name="T16" fmla="*/ 0 h 21"/>
                  <a:gd name="T17" fmla="*/ 17 w 17"/>
                  <a:gd name="T18" fmla="*/ 21 h 21"/>
                </a:gdLst>
                <a:ahLst/>
                <a:cxnLst>
                  <a:cxn ang="T10">
                    <a:pos x="T0" y="T1"/>
                  </a:cxn>
                  <a:cxn ang="T11">
                    <a:pos x="T2" y="T3"/>
                  </a:cxn>
                  <a:cxn ang="T12">
                    <a:pos x="T4" y="T5"/>
                  </a:cxn>
                  <a:cxn ang="T13">
                    <a:pos x="T6" y="T7"/>
                  </a:cxn>
                  <a:cxn ang="T14">
                    <a:pos x="T8" y="T9"/>
                  </a:cxn>
                </a:cxnLst>
                <a:rect l="T15" t="T16" r="T17" b="T18"/>
                <a:pathLst>
                  <a:path w="17" h="21">
                    <a:moveTo>
                      <a:pt x="4" y="0"/>
                    </a:moveTo>
                    <a:lnTo>
                      <a:pt x="0" y="20"/>
                    </a:lnTo>
                    <a:lnTo>
                      <a:pt x="12" y="21"/>
                    </a:lnTo>
                    <a:lnTo>
                      <a:pt x="17" y="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20" name="Freeform 583"/>
              <p:cNvSpPr>
                <a:spLocks/>
              </p:cNvSpPr>
              <p:nvPr/>
            </p:nvSpPr>
            <p:spPr bwMode="auto">
              <a:xfrm>
                <a:off x="4814" y="2852"/>
                <a:ext cx="9" cy="9"/>
              </a:xfrm>
              <a:custGeom>
                <a:avLst/>
                <a:gdLst>
                  <a:gd name="T0" fmla="*/ 1 w 17"/>
                  <a:gd name="T1" fmla="*/ 0 h 20"/>
                  <a:gd name="T2" fmla="*/ 0 w 17"/>
                  <a:gd name="T3" fmla="*/ 0 h 20"/>
                  <a:gd name="T4" fmla="*/ 1 w 17"/>
                  <a:gd name="T5" fmla="*/ 0 h 20"/>
                  <a:gd name="T6" fmla="*/ 1 w 17"/>
                  <a:gd name="T7" fmla="*/ 0 h 20"/>
                  <a:gd name="T8" fmla="*/ 1 w 17"/>
                  <a:gd name="T9" fmla="*/ 0 h 20"/>
                  <a:gd name="T10" fmla="*/ 0 60000 65536"/>
                  <a:gd name="T11" fmla="*/ 0 60000 65536"/>
                  <a:gd name="T12" fmla="*/ 0 60000 65536"/>
                  <a:gd name="T13" fmla="*/ 0 60000 65536"/>
                  <a:gd name="T14" fmla="*/ 0 60000 65536"/>
                  <a:gd name="T15" fmla="*/ 0 w 17"/>
                  <a:gd name="T16" fmla="*/ 0 h 20"/>
                  <a:gd name="T17" fmla="*/ 17 w 17"/>
                  <a:gd name="T18" fmla="*/ 20 h 20"/>
                </a:gdLst>
                <a:ahLst/>
                <a:cxnLst>
                  <a:cxn ang="T10">
                    <a:pos x="T0" y="T1"/>
                  </a:cxn>
                  <a:cxn ang="T11">
                    <a:pos x="T2" y="T3"/>
                  </a:cxn>
                  <a:cxn ang="T12">
                    <a:pos x="T4" y="T5"/>
                  </a:cxn>
                  <a:cxn ang="T13">
                    <a:pos x="T6" y="T7"/>
                  </a:cxn>
                  <a:cxn ang="T14">
                    <a:pos x="T8" y="T9"/>
                  </a:cxn>
                </a:cxnLst>
                <a:rect l="T15" t="T16" r="T17" b="T18"/>
                <a:pathLst>
                  <a:path w="17" h="20">
                    <a:moveTo>
                      <a:pt x="4" y="0"/>
                    </a:moveTo>
                    <a:lnTo>
                      <a:pt x="0" y="19"/>
                    </a:lnTo>
                    <a:lnTo>
                      <a:pt x="12" y="20"/>
                    </a:lnTo>
                    <a:lnTo>
                      <a:pt x="17"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21" name="Freeform 584"/>
              <p:cNvSpPr>
                <a:spLocks/>
              </p:cNvSpPr>
              <p:nvPr/>
            </p:nvSpPr>
            <p:spPr bwMode="auto">
              <a:xfrm>
                <a:off x="4855" y="2837"/>
                <a:ext cx="8" cy="11"/>
              </a:xfrm>
              <a:custGeom>
                <a:avLst/>
                <a:gdLst>
                  <a:gd name="T0" fmla="*/ 0 w 18"/>
                  <a:gd name="T1" fmla="*/ 0 h 21"/>
                  <a:gd name="T2" fmla="*/ 0 w 18"/>
                  <a:gd name="T3" fmla="*/ 1 h 21"/>
                  <a:gd name="T4" fmla="*/ 0 w 18"/>
                  <a:gd name="T5" fmla="*/ 1 h 21"/>
                  <a:gd name="T6" fmla="*/ 0 w 18"/>
                  <a:gd name="T7" fmla="*/ 1 h 21"/>
                  <a:gd name="T8" fmla="*/ 0 w 18"/>
                  <a:gd name="T9" fmla="*/ 0 h 21"/>
                  <a:gd name="T10" fmla="*/ 0 60000 65536"/>
                  <a:gd name="T11" fmla="*/ 0 60000 65536"/>
                  <a:gd name="T12" fmla="*/ 0 60000 65536"/>
                  <a:gd name="T13" fmla="*/ 0 60000 65536"/>
                  <a:gd name="T14" fmla="*/ 0 60000 65536"/>
                  <a:gd name="T15" fmla="*/ 0 w 18"/>
                  <a:gd name="T16" fmla="*/ 0 h 21"/>
                  <a:gd name="T17" fmla="*/ 18 w 18"/>
                  <a:gd name="T18" fmla="*/ 21 h 21"/>
                </a:gdLst>
                <a:ahLst/>
                <a:cxnLst>
                  <a:cxn ang="T10">
                    <a:pos x="T0" y="T1"/>
                  </a:cxn>
                  <a:cxn ang="T11">
                    <a:pos x="T2" y="T3"/>
                  </a:cxn>
                  <a:cxn ang="T12">
                    <a:pos x="T4" y="T5"/>
                  </a:cxn>
                  <a:cxn ang="T13">
                    <a:pos x="T6" y="T7"/>
                  </a:cxn>
                  <a:cxn ang="T14">
                    <a:pos x="T8" y="T9"/>
                  </a:cxn>
                </a:cxnLst>
                <a:rect l="T15" t="T16" r="T17" b="T18"/>
                <a:pathLst>
                  <a:path w="18" h="21">
                    <a:moveTo>
                      <a:pt x="5" y="0"/>
                    </a:moveTo>
                    <a:lnTo>
                      <a:pt x="0" y="20"/>
                    </a:lnTo>
                    <a:lnTo>
                      <a:pt x="13" y="21"/>
                    </a:lnTo>
                    <a:lnTo>
                      <a:pt x="18"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22" name="Freeform 585"/>
              <p:cNvSpPr>
                <a:spLocks/>
              </p:cNvSpPr>
              <p:nvPr/>
            </p:nvSpPr>
            <p:spPr bwMode="auto">
              <a:xfrm>
                <a:off x="4723" y="3145"/>
                <a:ext cx="216" cy="456"/>
              </a:xfrm>
              <a:custGeom>
                <a:avLst/>
                <a:gdLst>
                  <a:gd name="T0" fmla="*/ 0 w 432"/>
                  <a:gd name="T1" fmla="*/ 1 h 911"/>
                  <a:gd name="T2" fmla="*/ 1 w 432"/>
                  <a:gd name="T3" fmla="*/ 1 h 911"/>
                  <a:gd name="T4" fmla="*/ 1 w 432"/>
                  <a:gd name="T5" fmla="*/ 1 h 911"/>
                  <a:gd name="T6" fmla="*/ 1 w 432"/>
                  <a:gd name="T7" fmla="*/ 1 h 911"/>
                  <a:gd name="T8" fmla="*/ 1 w 432"/>
                  <a:gd name="T9" fmla="*/ 1 h 911"/>
                  <a:gd name="T10" fmla="*/ 1 w 432"/>
                  <a:gd name="T11" fmla="*/ 0 h 911"/>
                  <a:gd name="T12" fmla="*/ 1 w 432"/>
                  <a:gd name="T13" fmla="*/ 1 h 911"/>
                  <a:gd name="T14" fmla="*/ 1 w 432"/>
                  <a:gd name="T15" fmla="*/ 1 h 911"/>
                  <a:gd name="T16" fmla="*/ 1 w 432"/>
                  <a:gd name="T17" fmla="*/ 1 h 911"/>
                  <a:gd name="T18" fmla="*/ 1 w 432"/>
                  <a:gd name="T19" fmla="*/ 1 h 911"/>
                  <a:gd name="T20" fmla="*/ 1 w 432"/>
                  <a:gd name="T21" fmla="*/ 1 h 911"/>
                  <a:gd name="T22" fmla="*/ 1 w 432"/>
                  <a:gd name="T23" fmla="*/ 1 h 911"/>
                  <a:gd name="T24" fmla="*/ 1 w 432"/>
                  <a:gd name="T25" fmla="*/ 1 h 911"/>
                  <a:gd name="T26" fmla="*/ 1 w 432"/>
                  <a:gd name="T27" fmla="*/ 1 h 911"/>
                  <a:gd name="T28" fmla="*/ 1 w 432"/>
                  <a:gd name="T29" fmla="*/ 1 h 911"/>
                  <a:gd name="T30" fmla="*/ 1 w 432"/>
                  <a:gd name="T31" fmla="*/ 1 h 911"/>
                  <a:gd name="T32" fmla="*/ 1 w 432"/>
                  <a:gd name="T33" fmla="*/ 1 h 911"/>
                  <a:gd name="T34" fmla="*/ 1 w 432"/>
                  <a:gd name="T35" fmla="*/ 1 h 911"/>
                  <a:gd name="T36" fmla="*/ 1 w 432"/>
                  <a:gd name="T37" fmla="*/ 1 h 911"/>
                  <a:gd name="T38" fmla="*/ 0 w 432"/>
                  <a:gd name="T39" fmla="*/ 1 h 91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32"/>
                  <a:gd name="T61" fmla="*/ 0 h 911"/>
                  <a:gd name="T62" fmla="*/ 432 w 432"/>
                  <a:gd name="T63" fmla="*/ 911 h 91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32" h="911">
                    <a:moveTo>
                      <a:pt x="0" y="615"/>
                    </a:moveTo>
                    <a:lnTo>
                      <a:pt x="336" y="11"/>
                    </a:lnTo>
                    <a:lnTo>
                      <a:pt x="338" y="9"/>
                    </a:lnTo>
                    <a:lnTo>
                      <a:pt x="343" y="4"/>
                    </a:lnTo>
                    <a:lnTo>
                      <a:pt x="350" y="1"/>
                    </a:lnTo>
                    <a:lnTo>
                      <a:pt x="359" y="0"/>
                    </a:lnTo>
                    <a:lnTo>
                      <a:pt x="368" y="7"/>
                    </a:lnTo>
                    <a:lnTo>
                      <a:pt x="379" y="21"/>
                    </a:lnTo>
                    <a:lnTo>
                      <a:pt x="388" y="48"/>
                    </a:lnTo>
                    <a:lnTo>
                      <a:pt x="395" y="90"/>
                    </a:lnTo>
                    <a:lnTo>
                      <a:pt x="398" y="115"/>
                    </a:lnTo>
                    <a:lnTo>
                      <a:pt x="404" y="140"/>
                    </a:lnTo>
                    <a:lnTo>
                      <a:pt x="410" y="166"/>
                    </a:lnTo>
                    <a:lnTo>
                      <a:pt x="417" y="189"/>
                    </a:lnTo>
                    <a:lnTo>
                      <a:pt x="423" y="209"/>
                    </a:lnTo>
                    <a:lnTo>
                      <a:pt x="427" y="226"/>
                    </a:lnTo>
                    <a:lnTo>
                      <a:pt x="431" y="236"/>
                    </a:lnTo>
                    <a:lnTo>
                      <a:pt x="432" y="239"/>
                    </a:lnTo>
                    <a:lnTo>
                      <a:pt x="87" y="911"/>
                    </a:lnTo>
                    <a:lnTo>
                      <a:pt x="0" y="615"/>
                    </a:lnTo>
                    <a:close/>
                  </a:path>
                </a:pathLst>
              </a:custGeom>
              <a:solidFill>
                <a:srgbClr val="F78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23" name="Freeform 586"/>
              <p:cNvSpPr>
                <a:spLocks/>
              </p:cNvSpPr>
              <p:nvPr/>
            </p:nvSpPr>
            <p:spPr bwMode="auto">
              <a:xfrm>
                <a:off x="4756" y="3253"/>
                <a:ext cx="182" cy="341"/>
              </a:xfrm>
              <a:custGeom>
                <a:avLst/>
                <a:gdLst>
                  <a:gd name="T0" fmla="*/ 1 w 363"/>
                  <a:gd name="T1" fmla="*/ 0 h 683"/>
                  <a:gd name="T2" fmla="*/ 0 w 363"/>
                  <a:gd name="T3" fmla="*/ 0 h 683"/>
                  <a:gd name="T4" fmla="*/ 1 w 363"/>
                  <a:gd name="T5" fmla="*/ 0 h 683"/>
                  <a:gd name="T6" fmla="*/ 1 w 363"/>
                  <a:gd name="T7" fmla="*/ 0 h 683"/>
                  <a:gd name="T8" fmla="*/ 1 w 363"/>
                  <a:gd name="T9" fmla="*/ 0 h 683"/>
                  <a:gd name="T10" fmla="*/ 0 60000 65536"/>
                  <a:gd name="T11" fmla="*/ 0 60000 65536"/>
                  <a:gd name="T12" fmla="*/ 0 60000 65536"/>
                  <a:gd name="T13" fmla="*/ 0 60000 65536"/>
                  <a:gd name="T14" fmla="*/ 0 60000 65536"/>
                  <a:gd name="T15" fmla="*/ 0 w 363"/>
                  <a:gd name="T16" fmla="*/ 0 h 683"/>
                  <a:gd name="T17" fmla="*/ 363 w 363"/>
                  <a:gd name="T18" fmla="*/ 683 h 683"/>
                </a:gdLst>
                <a:ahLst/>
                <a:cxnLst>
                  <a:cxn ang="T10">
                    <a:pos x="T0" y="T1"/>
                  </a:cxn>
                  <a:cxn ang="T11">
                    <a:pos x="T2" y="T3"/>
                  </a:cxn>
                  <a:cxn ang="T12">
                    <a:pos x="T4" y="T5"/>
                  </a:cxn>
                  <a:cxn ang="T13">
                    <a:pos x="T6" y="T7"/>
                  </a:cxn>
                  <a:cxn ang="T14">
                    <a:pos x="T8" y="T9"/>
                  </a:cxn>
                </a:cxnLst>
                <a:rect l="T15" t="T16" r="T17" b="T18"/>
                <a:pathLst>
                  <a:path w="363" h="683">
                    <a:moveTo>
                      <a:pt x="355" y="0"/>
                    </a:moveTo>
                    <a:lnTo>
                      <a:pt x="0" y="590"/>
                    </a:lnTo>
                    <a:lnTo>
                      <a:pt x="19" y="683"/>
                    </a:lnTo>
                    <a:lnTo>
                      <a:pt x="363" y="19"/>
                    </a:lnTo>
                    <a:lnTo>
                      <a:pt x="355" y="0"/>
                    </a:lnTo>
                    <a:close/>
                  </a:path>
                </a:pathLst>
              </a:custGeom>
              <a:solidFill>
                <a:srgbClr val="F7BC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24" name="Freeform 587"/>
              <p:cNvSpPr>
                <a:spLocks/>
              </p:cNvSpPr>
              <p:nvPr/>
            </p:nvSpPr>
            <p:spPr bwMode="auto">
              <a:xfrm>
                <a:off x="4452" y="3146"/>
                <a:ext cx="457" cy="339"/>
              </a:xfrm>
              <a:custGeom>
                <a:avLst/>
                <a:gdLst>
                  <a:gd name="T0" fmla="*/ 0 w 915"/>
                  <a:gd name="T1" fmla="*/ 0 h 679"/>
                  <a:gd name="T2" fmla="*/ 0 w 915"/>
                  <a:gd name="T3" fmla="*/ 0 h 679"/>
                  <a:gd name="T4" fmla="*/ 0 w 915"/>
                  <a:gd name="T5" fmla="*/ 0 h 679"/>
                  <a:gd name="T6" fmla="*/ 0 w 915"/>
                  <a:gd name="T7" fmla="*/ 0 h 679"/>
                  <a:gd name="T8" fmla="*/ 0 w 915"/>
                  <a:gd name="T9" fmla="*/ 0 h 679"/>
                  <a:gd name="T10" fmla="*/ 0 w 915"/>
                  <a:gd name="T11" fmla="*/ 0 h 679"/>
                  <a:gd name="T12" fmla="*/ 0 w 915"/>
                  <a:gd name="T13" fmla="*/ 0 h 679"/>
                  <a:gd name="T14" fmla="*/ 0 w 915"/>
                  <a:gd name="T15" fmla="*/ 0 h 679"/>
                  <a:gd name="T16" fmla="*/ 0 w 915"/>
                  <a:gd name="T17" fmla="*/ 0 h 679"/>
                  <a:gd name="T18" fmla="*/ 0 w 915"/>
                  <a:gd name="T19" fmla="*/ 0 h 679"/>
                  <a:gd name="T20" fmla="*/ 0 w 915"/>
                  <a:gd name="T21" fmla="*/ 0 h 679"/>
                  <a:gd name="T22" fmla="*/ 0 w 915"/>
                  <a:gd name="T23" fmla="*/ 0 h 679"/>
                  <a:gd name="T24" fmla="*/ 0 w 915"/>
                  <a:gd name="T25" fmla="*/ 0 h 679"/>
                  <a:gd name="T26" fmla="*/ 0 w 915"/>
                  <a:gd name="T27" fmla="*/ 0 h 679"/>
                  <a:gd name="T28" fmla="*/ 0 w 915"/>
                  <a:gd name="T29" fmla="*/ 0 h 679"/>
                  <a:gd name="T30" fmla="*/ 0 w 915"/>
                  <a:gd name="T31" fmla="*/ 0 h 679"/>
                  <a:gd name="T32" fmla="*/ 0 w 915"/>
                  <a:gd name="T33" fmla="*/ 0 h 679"/>
                  <a:gd name="T34" fmla="*/ 0 w 915"/>
                  <a:gd name="T35" fmla="*/ 0 h 679"/>
                  <a:gd name="T36" fmla="*/ 0 w 915"/>
                  <a:gd name="T37" fmla="*/ 0 h 679"/>
                  <a:gd name="T38" fmla="*/ 0 w 915"/>
                  <a:gd name="T39" fmla="*/ 0 h 679"/>
                  <a:gd name="T40" fmla="*/ 0 w 915"/>
                  <a:gd name="T41" fmla="*/ 0 h 679"/>
                  <a:gd name="T42" fmla="*/ 0 w 915"/>
                  <a:gd name="T43" fmla="*/ 0 h 679"/>
                  <a:gd name="T44" fmla="*/ 0 w 915"/>
                  <a:gd name="T45" fmla="*/ 0 h 679"/>
                  <a:gd name="T46" fmla="*/ 0 w 915"/>
                  <a:gd name="T47" fmla="*/ 0 h 679"/>
                  <a:gd name="T48" fmla="*/ 0 w 915"/>
                  <a:gd name="T49" fmla="*/ 0 h 679"/>
                  <a:gd name="T50" fmla="*/ 0 w 915"/>
                  <a:gd name="T51" fmla="*/ 0 h 679"/>
                  <a:gd name="T52" fmla="*/ 0 w 915"/>
                  <a:gd name="T53" fmla="*/ 0 h 679"/>
                  <a:gd name="T54" fmla="*/ 0 w 915"/>
                  <a:gd name="T55" fmla="*/ 0 h 679"/>
                  <a:gd name="T56" fmla="*/ 0 w 915"/>
                  <a:gd name="T57" fmla="*/ 0 h 679"/>
                  <a:gd name="T58" fmla="*/ 0 w 915"/>
                  <a:gd name="T59" fmla="*/ 0 h 679"/>
                  <a:gd name="T60" fmla="*/ 0 w 915"/>
                  <a:gd name="T61" fmla="*/ 0 h 679"/>
                  <a:gd name="T62" fmla="*/ 0 w 915"/>
                  <a:gd name="T63" fmla="*/ 0 h 679"/>
                  <a:gd name="T64" fmla="*/ 0 w 915"/>
                  <a:gd name="T65" fmla="*/ 0 h 679"/>
                  <a:gd name="T66" fmla="*/ 0 w 915"/>
                  <a:gd name="T67" fmla="*/ 0 h 679"/>
                  <a:gd name="T68" fmla="*/ 0 w 915"/>
                  <a:gd name="T69" fmla="*/ 0 h 679"/>
                  <a:gd name="T70" fmla="*/ 0 w 915"/>
                  <a:gd name="T71" fmla="*/ 0 h 679"/>
                  <a:gd name="T72" fmla="*/ 0 w 915"/>
                  <a:gd name="T73" fmla="*/ 0 h 67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15"/>
                  <a:gd name="T112" fmla="*/ 0 h 679"/>
                  <a:gd name="T113" fmla="*/ 915 w 915"/>
                  <a:gd name="T114" fmla="*/ 679 h 67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15" h="679">
                    <a:moveTo>
                      <a:pt x="915" y="0"/>
                    </a:moveTo>
                    <a:lnTo>
                      <a:pt x="546" y="679"/>
                    </a:lnTo>
                    <a:lnTo>
                      <a:pt x="0" y="271"/>
                    </a:lnTo>
                    <a:lnTo>
                      <a:pt x="76" y="246"/>
                    </a:lnTo>
                    <a:lnTo>
                      <a:pt x="81" y="251"/>
                    </a:lnTo>
                    <a:lnTo>
                      <a:pt x="94" y="263"/>
                    </a:lnTo>
                    <a:lnTo>
                      <a:pt x="116" y="280"/>
                    </a:lnTo>
                    <a:lnTo>
                      <a:pt x="144" y="303"/>
                    </a:lnTo>
                    <a:lnTo>
                      <a:pt x="177" y="329"/>
                    </a:lnTo>
                    <a:lnTo>
                      <a:pt x="215" y="359"/>
                    </a:lnTo>
                    <a:lnTo>
                      <a:pt x="257" y="390"/>
                    </a:lnTo>
                    <a:lnTo>
                      <a:pt x="300" y="422"/>
                    </a:lnTo>
                    <a:lnTo>
                      <a:pt x="343" y="452"/>
                    </a:lnTo>
                    <a:lnTo>
                      <a:pt x="386" y="480"/>
                    </a:lnTo>
                    <a:lnTo>
                      <a:pt x="427" y="506"/>
                    </a:lnTo>
                    <a:lnTo>
                      <a:pt x="467" y="526"/>
                    </a:lnTo>
                    <a:lnTo>
                      <a:pt x="501" y="541"/>
                    </a:lnTo>
                    <a:lnTo>
                      <a:pt x="531" y="551"/>
                    </a:lnTo>
                    <a:lnTo>
                      <a:pt x="554" y="551"/>
                    </a:lnTo>
                    <a:lnTo>
                      <a:pt x="570" y="543"/>
                    </a:lnTo>
                    <a:lnTo>
                      <a:pt x="584" y="525"/>
                    </a:lnTo>
                    <a:lnTo>
                      <a:pt x="599" y="501"/>
                    </a:lnTo>
                    <a:lnTo>
                      <a:pt x="616" y="470"/>
                    </a:lnTo>
                    <a:lnTo>
                      <a:pt x="635" y="435"/>
                    </a:lnTo>
                    <a:lnTo>
                      <a:pt x="654" y="397"/>
                    </a:lnTo>
                    <a:lnTo>
                      <a:pt x="675" y="356"/>
                    </a:lnTo>
                    <a:lnTo>
                      <a:pt x="695" y="313"/>
                    </a:lnTo>
                    <a:lnTo>
                      <a:pt x="715" y="271"/>
                    </a:lnTo>
                    <a:lnTo>
                      <a:pt x="734" y="229"/>
                    </a:lnTo>
                    <a:lnTo>
                      <a:pt x="752" y="190"/>
                    </a:lnTo>
                    <a:lnTo>
                      <a:pt x="768" y="153"/>
                    </a:lnTo>
                    <a:lnTo>
                      <a:pt x="782" y="120"/>
                    </a:lnTo>
                    <a:lnTo>
                      <a:pt x="795" y="93"/>
                    </a:lnTo>
                    <a:lnTo>
                      <a:pt x="803" y="73"/>
                    </a:lnTo>
                    <a:lnTo>
                      <a:pt x="809" y="59"/>
                    </a:lnTo>
                    <a:lnTo>
                      <a:pt x="811" y="54"/>
                    </a:lnTo>
                    <a:lnTo>
                      <a:pt x="9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25" name="Freeform 588"/>
              <p:cNvSpPr>
                <a:spLocks/>
              </p:cNvSpPr>
              <p:nvPr/>
            </p:nvSpPr>
            <p:spPr bwMode="auto">
              <a:xfrm>
                <a:off x="4719" y="3459"/>
                <a:ext cx="52" cy="134"/>
              </a:xfrm>
              <a:custGeom>
                <a:avLst/>
                <a:gdLst>
                  <a:gd name="T0" fmla="*/ 1 w 103"/>
                  <a:gd name="T1" fmla="*/ 0 h 267"/>
                  <a:gd name="T2" fmla="*/ 1 w 103"/>
                  <a:gd name="T3" fmla="*/ 1 h 267"/>
                  <a:gd name="T4" fmla="*/ 1 w 103"/>
                  <a:gd name="T5" fmla="*/ 1 h 267"/>
                  <a:gd name="T6" fmla="*/ 0 w 103"/>
                  <a:gd name="T7" fmla="*/ 0 h 267"/>
                  <a:gd name="T8" fmla="*/ 1 w 103"/>
                  <a:gd name="T9" fmla="*/ 0 h 267"/>
                  <a:gd name="T10" fmla="*/ 0 60000 65536"/>
                  <a:gd name="T11" fmla="*/ 0 60000 65536"/>
                  <a:gd name="T12" fmla="*/ 0 60000 65536"/>
                  <a:gd name="T13" fmla="*/ 0 60000 65536"/>
                  <a:gd name="T14" fmla="*/ 0 60000 65536"/>
                  <a:gd name="T15" fmla="*/ 0 w 103"/>
                  <a:gd name="T16" fmla="*/ 0 h 267"/>
                  <a:gd name="T17" fmla="*/ 103 w 103"/>
                  <a:gd name="T18" fmla="*/ 267 h 267"/>
                </a:gdLst>
                <a:ahLst/>
                <a:cxnLst>
                  <a:cxn ang="T10">
                    <a:pos x="T0" y="T1"/>
                  </a:cxn>
                  <a:cxn ang="T11">
                    <a:pos x="T2" y="T3"/>
                  </a:cxn>
                  <a:cxn ang="T12">
                    <a:pos x="T4" y="T5"/>
                  </a:cxn>
                  <a:cxn ang="T13">
                    <a:pos x="T6" y="T7"/>
                  </a:cxn>
                  <a:cxn ang="T14">
                    <a:pos x="T8" y="T9"/>
                  </a:cxn>
                </a:cxnLst>
                <a:rect l="T15" t="T16" r="T17" b="T18"/>
                <a:pathLst>
                  <a:path w="103" h="267">
                    <a:moveTo>
                      <a:pt x="19" y="0"/>
                    </a:moveTo>
                    <a:lnTo>
                      <a:pt x="103" y="255"/>
                    </a:lnTo>
                    <a:lnTo>
                      <a:pt x="60" y="267"/>
                    </a:lnTo>
                    <a:lnTo>
                      <a:pt x="0" y="0"/>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126" name="Freeform 589"/>
              <p:cNvSpPr>
                <a:spLocks/>
              </p:cNvSpPr>
              <p:nvPr/>
            </p:nvSpPr>
            <p:spPr bwMode="auto">
              <a:xfrm>
                <a:off x="4442" y="3146"/>
                <a:ext cx="510" cy="479"/>
              </a:xfrm>
              <a:custGeom>
                <a:avLst/>
                <a:gdLst>
                  <a:gd name="T0" fmla="*/ 0 w 1021"/>
                  <a:gd name="T1" fmla="*/ 1 h 958"/>
                  <a:gd name="T2" fmla="*/ 0 w 1021"/>
                  <a:gd name="T3" fmla="*/ 1 h 958"/>
                  <a:gd name="T4" fmla="*/ 0 w 1021"/>
                  <a:gd name="T5" fmla="*/ 1 h 958"/>
                  <a:gd name="T6" fmla="*/ 0 w 1021"/>
                  <a:gd name="T7" fmla="*/ 1 h 958"/>
                  <a:gd name="T8" fmla="*/ 0 w 1021"/>
                  <a:gd name="T9" fmla="*/ 0 h 958"/>
                  <a:gd name="T10" fmla="*/ 0 w 1021"/>
                  <a:gd name="T11" fmla="*/ 1 h 958"/>
                  <a:gd name="T12" fmla="*/ 0 w 1021"/>
                  <a:gd name="T13" fmla="*/ 1 h 958"/>
                  <a:gd name="T14" fmla="*/ 0 w 1021"/>
                  <a:gd name="T15" fmla="*/ 1 h 958"/>
                  <a:gd name="T16" fmla="*/ 0 w 1021"/>
                  <a:gd name="T17" fmla="*/ 1 h 958"/>
                  <a:gd name="T18" fmla="*/ 0 w 1021"/>
                  <a:gd name="T19" fmla="*/ 1 h 958"/>
                  <a:gd name="T20" fmla="*/ 0 w 1021"/>
                  <a:gd name="T21" fmla="*/ 1 h 958"/>
                  <a:gd name="T22" fmla="*/ 0 w 1021"/>
                  <a:gd name="T23" fmla="*/ 1 h 958"/>
                  <a:gd name="T24" fmla="*/ 0 w 1021"/>
                  <a:gd name="T25" fmla="*/ 1 h 958"/>
                  <a:gd name="T26" fmla="*/ 0 w 1021"/>
                  <a:gd name="T27" fmla="*/ 1 h 958"/>
                  <a:gd name="T28" fmla="*/ 0 w 1021"/>
                  <a:gd name="T29" fmla="*/ 1 h 958"/>
                  <a:gd name="T30" fmla="*/ 0 w 1021"/>
                  <a:gd name="T31" fmla="*/ 1 h 958"/>
                  <a:gd name="T32" fmla="*/ 0 w 1021"/>
                  <a:gd name="T33" fmla="*/ 1 h 958"/>
                  <a:gd name="T34" fmla="*/ 0 w 1021"/>
                  <a:gd name="T35" fmla="*/ 1 h 958"/>
                  <a:gd name="T36" fmla="*/ 0 w 1021"/>
                  <a:gd name="T37" fmla="*/ 1 h 958"/>
                  <a:gd name="T38" fmla="*/ 0 w 1021"/>
                  <a:gd name="T39" fmla="*/ 1 h 958"/>
                  <a:gd name="T40" fmla="*/ 0 w 1021"/>
                  <a:gd name="T41" fmla="*/ 1 h 958"/>
                  <a:gd name="T42" fmla="*/ 0 w 1021"/>
                  <a:gd name="T43" fmla="*/ 1 h 958"/>
                  <a:gd name="T44" fmla="*/ 0 w 1021"/>
                  <a:gd name="T45" fmla="*/ 1 h 958"/>
                  <a:gd name="T46" fmla="*/ 0 w 1021"/>
                  <a:gd name="T47" fmla="*/ 1 h 958"/>
                  <a:gd name="T48" fmla="*/ 0 w 1021"/>
                  <a:gd name="T49" fmla="*/ 1 h 958"/>
                  <a:gd name="T50" fmla="*/ 0 w 1021"/>
                  <a:gd name="T51" fmla="*/ 1 h 958"/>
                  <a:gd name="T52" fmla="*/ 0 w 1021"/>
                  <a:gd name="T53" fmla="*/ 1 h 958"/>
                  <a:gd name="T54" fmla="*/ 0 w 1021"/>
                  <a:gd name="T55" fmla="*/ 1 h 958"/>
                  <a:gd name="T56" fmla="*/ 0 w 1021"/>
                  <a:gd name="T57" fmla="*/ 1 h 958"/>
                  <a:gd name="T58" fmla="*/ 0 w 1021"/>
                  <a:gd name="T59" fmla="*/ 1 h 958"/>
                  <a:gd name="T60" fmla="*/ 0 w 1021"/>
                  <a:gd name="T61" fmla="*/ 1 h 958"/>
                  <a:gd name="T62" fmla="*/ 0 w 1021"/>
                  <a:gd name="T63" fmla="*/ 1 h 958"/>
                  <a:gd name="T64" fmla="*/ 0 w 1021"/>
                  <a:gd name="T65" fmla="*/ 1 h 958"/>
                  <a:gd name="T66" fmla="*/ 0 w 1021"/>
                  <a:gd name="T67" fmla="*/ 1 h 958"/>
                  <a:gd name="T68" fmla="*/ 0 w 1021"/>
                  <a:gd name="T69" fmla="*/ 1 h 958"/>
                  <a:gd name="T70" fmla="*/ 0 w 1021"/>
                  <a:gd name="T71" fmla="*/ 1 h 958"/>
                  <a:gd name="T72" fmla="*/ 0 w 1021"/>
                  <a:gd name="T73" fmla="*/ 1 h 958"/>
                  <a:gd name="T74" fmla="*/ 0 w 1021"/>
                  <a:gd name="T75" fmla="*/ 1 h 958"/>
                  <a:gd name="T76" fmla="*/ 0 w 1021"/>
                  <a:gd name="T77" fmla="*/ 1 h 958"/>
                  <a:gd name="T78" fmla="*/ 0 w 1021"/>
                  <a:gd name="T79" fmla="*/ 1 h 958"/>
                  <a:gd name="T80" fmla="*/ 0 w 1021"/>
                  <a:gd name="T81" fmla="*/ 1 h 958"/>
                  <a:gd name="T82" fmla="*/ 0 w 1021"/>
                  <a:gd name="T83" fmla="*/ 1 h 958"/>
                  <a:gd name="T84" fmla="*/ 0 w 1021"/>
                  <a:gd name="T85" fmla="*/ 1 h 95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1"/>
                  <a:gd name="T130" fmla="*/ 0 h 958"/>
                  <a:gd name="T131" fmla="*/ 1021 w 1021"/>
                  <a:gd name="T132" fmla="*/ 958 h 95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1" h="958">
                    <a:moveTo>
                      <a:pt x="16" y="259"/>
                    </a:moveTo>
                    <a:lnTo>
                      <a:pt x="0" y="518"/>
                    </a:lnTo>
                    <a:lnTo>
                      <a:pt x="660" y="958"/>
                    </a:lnTo>
                    <a:lnTo>
                      <a:pt x="1021" y="230"/>
                    </a:lnTo>
                    <a:lnTo>
                      <a:pt x="936" y="0"/>
                    </a:lnTo>
                    <a:lnTo>
                      <a:pt x="965" y="249"/>
                    </a:lnTo>
                    <a:lnTo>
                      <a:pt x="961" y="256"/>
                    </a:lnTo>
                    <a:lnTo>
                      <a:pt x="952" y="275"/>
                    </a:lnTo>
                    <a:lnTo>
                      <a:pt x="938" y="306"/>
                    </a:lnTo>
                    <a:lnTo>
                      <a:pt x="920" y="346"/>
                    </a:lnTo>
                    <a:lnTo>
                      <a:pt x="898" y="393"/>
                    </a:lnTo>
                    <a:lnTo>
                      <a:pt x="872" y="445"/>
                    </a:lnTo>
                    <a:lnTo>
                      <a:pt x="845" y="501"/>
                    </a:lnTo>
                    <a:lnTo>
                      <a:pt x="816" y="559"/>
                    </a:lnTo>
                    <a:lnTo>
                      <a:pt x="787" y="616"/>
                    </a:lnTo>
                    <a:lnTo>
                      <a:pt x="757" y="673"/>
                    </a:lnTo>
                    <a:lnTo>
                      <a:pt x="728" y="725"/>
                    </a:lnTo>
                    <a:lnTo>
                      <a:pt x="701" y="772"/>
                    </a:lnTo>
                    <a:lnTo>
                      <a:pt x="674" y="811"/>
                    </a:lnTo>
                    <a:lnTo>
                      <a:pt x="652" y="841"/>
                    </a:lnTo>
                    <a:lnTo>
                      <a:pt x="633" y="861"/>
                    </a:lnTo>
                    <a:lnTo>
                      <a:pt x="618" y="867"/>
                    </a:lnTo>
                    <a:lnTo>
                      <a:pt x="601" y="863"/>
                    </a:lnTo>
                    <a:lnTo>
                      <a:pt x="575" y="851"/>
                    </a:lnTo>
                    <a:lnTo>
                      <a:pt x="542" y="834"/>
                    </a:lnTo>
                    <a:lnTo>
                      <a:pt x="503" y="811"/>
                    </a:lnTo>
                    <a:lnTo>
                      <a:pt x="459" y="783"/>
                    </a:lnTo>
                    <a:lnTo>
                      <a:pt x="412" y="752"/>
                    </a:lnTo>
                    <a:lnTo>
                      <a:pt x="363" y="720"/>
                    </a:lnTo>
                    <a:lnTo>
                      <a:pt x="312" y="685"/>
                    </a:lnTo>
                    <a:lnTo>
                      <a:pt x="263" y="651"/>
                    </a:lnTo>
                    <a:lnTo>
                      <a:pt x="216" y="617"/>
                    </a:lnTo>
                    <a:lnTo>
                      <a:pt x="171" y="585"/>
                    </a:lnTo>
                    <a:lnTo>
                      <a:pt x="130" y="555"/>
                    </a:lnTo>
                    <a:lnTo>
                      <a:pt x="96" y="530"/>
                    </a:lnTo>
                    <a:lnTo>
                      <a:pt x="69" y="508"/>
                    </a:lnTo>
                    <a:lnTo>
                      <a:pt x="50" y="493"/>
                    </a:lnTo>
                    <a:lnTo>
                      <a:pt x="41" y="484"/>
                    </a:lnTo>
                    <a:lnTo>
                      <a:pt x="31" y="438"/>
                    </a:lnTo>
                    <a:lnTo>
                      <a:pt x="32" y="366"/>
                    </a:lnTo>
                    <a:lnTo>
                      <a:pt x="37" y="299"/>
                    </a:lnTo>
                    <a:lnTo>
                      <a:pt x="41" y="271"/>
                    </a:lnTo>
                    <a:lnTo>
                      <a:pt x="16" y="2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grpSp>
      </p:grpSp>
      <p:sp>
        <p:nvSpPr>
          <p:cNvPr id="2" name="1 CuadroTexto"/>
          <p:cNvSpPr txBox="1"/>
          <p:nvPr/>
        </p:nvSpPr>
        <p:spPr>
          <a:xfrm>
            <a:off x="316776" y="1019144"/>
            <a:ext cx="3643113" cy="584775"/>
          </a:xfrm>
          <a:prstGeom prst="rect">
            <a:avLst/>
          </a:prstGeom>
          <a:noFill/>
        </p:spPr>
        <p:txBody>
          <a:bodyPr wrap="none">
            <a:spAutoFit/>
          </a:bodyPr>
          <a:lstStyle/>
          <a:p>
            <a:pPr>
              <a:defRPr/>
            </a:pPr>
            <a:r>
              <a:rPr lang="es-MX" sz="3200" b="1" dirty="0" smtClean="0">
                <a:solidFill>
                  <a:schemeClr val="accent2">
                    <a:lumMod val="75000"/>
                  </a:schemeClr>
                </a:solidFill>
                <a:latin typeface="+mn-lt"/>
              </a:rPr>
              <a:t>1.0 GENERALIDADES</a:t>
            </a:r>
            <a:endParaRPr lang="es-MX" sz="3200" b="1" dirty="0">
              <a:solidFill>
                <a:schemeClr val="accent2">
                  <a:lumMod val="75000"/>
                </a:schemeClr>
              </a:solidFill>
              <a:latin typeface="+mn-lt"/>
            </a:endParaRPr>
          </a:p>
        </p:txBody>
      </p:sp>
    </p:spTree>
    <p:extLst>
      <p:ext uri="{BB962C8B-B14F-4D97-AF65-F5344CB8AC3E}">
        <p14:creationId xmlns:p14="http://schemas.microsoft.com/office/powerpoint/2010/main" val="1934277692"/>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866" name="Imagen 3"/>
          <p:cNvPicPr>
            <a:picLocks noChangeAspect="1"/>
          </p:cNvPicPr>
          <p:nvPr/>
        </p:nvPicPr>
        <p:blipFill>
          <a:blip r:embed="rId2" cstate="print">
            <a:extLst>
              <a:ext uri="{28A0092B-C50C-407E-A947-70E740481C1C}">
                <a14:useLocalDpi xmlns:a14="http://schemas.microsoft.com/office/drawing/2010/main" val="0"/>
              </a:ext>
            </a:extLst>
          </a:blip>
          <a:srcRect b="2940"/>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36867" name="AutoShape 9"/>
          <p:cNvCxnSpPr>
            <a:cxnSpLocks noChangeShapeType="1"/>
            <a:stCxn id="36871" idx="3"/>
            <a:endCxn id="36873" idx="3"/>
          </p:cNvCxnSpPr>
          <p:nvPr/>
        </p:nvCxnSpPr>
        <p:spPr bwMode="auto">
          <a:xfrm>
            <a:off x="3323431" y="2739728"/>
            <a:ext cx="1588" cy="2679700"/>
          </a:xfrm>
          <a:prstGeom prst="bentConnector3">
            <a:avLst>
              <a:gd name="adj1" fmla="val 13200000"/>
            </a:avLst>
          </a:prstGeom>
          <a:noFill/>
          <a:ln w="28575">
            <a:solidFill>
              <a:srgbClr val="5600AC"/>
            </a:solidFill>
            <a:miter lim="800000"/>
            <a:headEnd/>
            <a:tailEnd/>
          </a:ln>
          <a:extLst>
            <a:ext uri="{909E8E84-426E-40DD-AFC4-6F175D3DCCD1}">
              <a14:hiddenFill xmlns:a14="http://schemas.microsoft.com/office/drawing/2010/main">
                <a:noFill/>
              </a14:hiddenFill>
            </a:ext>
          </a:extLst>
        </p:spPr>
      </p:cxnSp>
      <p:cxnSp>
        <p:nvCxnSpPr>
          <p:cNvPr id="36868" name="AutoShape 10"/>
          <p:cNvCxnSpPr>
            <a:cxnSpLocks noChangeShapeType="1"/>
            <a:stCxn id="36872" idx="3"/>
            <a:endCxn id="36874" idx="1"/>
          </p:cNvCxnSpPr>
          <p:nvPr/>
        </p:nvCxnSpPr>
        <p:spPr bwMode="auto">
          <a:xfrm>
            <a:off x="3323431" y="4116090"/>
            <a:ext cx="1098550" cy="0"/>
          </a:xfrm>
          <a:prstGeom prst="straightConnector1">
            <a:avLst/>
          </a:prstGeom>
          <a:noFill/>
          <a:ln w="28575">
            <a:solidFill>
              <a:srgbClr val="777777"/>
            </a:solidFill>
            <a:round/>
            <a:headEnd/>
            <a:tailEnd type="triangle" w="med" len="med"/>
          </a:ln>
          <a:extLst>
            <a:ext uri="{909E8E84-426E-40DD-AFC4-6F175D3DCCD1}">
              <a14:hiddenFill xmlns:a14="http://schemas.microsoft.com/office/drawing/2010/main">
                <a:noFill/>
              </a14:hiddenFill>
            </a:ext>
          </a:extLst>
        </p:spPr>
      </p:cxnSp>
      <p:grpSp>
        <p:nvGrpSpPr>
          <p:cNvPr id="36869" name="Group 163"/>
          <p:cNvGrpSpPr>
            <a:grpSpLocks/>
          </p:cNvGrpSpPr>
          <p:nvPr/>
        </p:nvGrpSpPr>
        <p:grpSpPr bwMode="auto">
          <a:xfrm>
            <a:off x="1119981" y="1725315"/>
            <a:ext cx="7339013" cy="4127500"/>
            <a:chOff x="480" y="1193"/>
            <a:chExt cx="4985" cy="2736"/>
          </a:xfrm>
        </p:grpSpPr>
        <p:sp>
          <p:nvSpPr>
            <p:cNvPr id="36871" name="AutoShape 2"/>
            <p:cNvSpPr>
              <a:spLocks noChangeArrowheads="1"/>
            </p:cNvSpPr>
            <p:nvPr/>
          </p:nvSpPr>
          <p:spPr bwMode="auto">
            <a:xfrm>
              <a:off x="480" y="1577"/>
              <a:ext cx="1484" cy="576"/>
            </a:xfrm>
            <a:prstGeom prst="flowChartAlternateProcess">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spcBef>
                  <a:spcPct val="0"/>
                </a:spcBef>
                <a:buFontTx/>
                <a:buNone/>
              </a:pPr>
              <a:r>
                <a:rPr lang="es-ES_tradnl" altLang="es-MX" sz="2400" b="1">
                  <a:latin typeface="Century Gothic" panose="020B0502020202020204" pitchFamily="34" charset="0"/>
                </a:rPr>
                <a:t>ISO9001/94</a:t>
              </a:r>
            </a:p>
          </p:txBody>
        </p:sp>
        <p:sp>
          <p:nvSpPr>
            <p:cNvPr id="36872" name="AutoShape 3"/>
            <p:cNvSpPr>
              <a:spLocks noChangeArrowheads="1"/>
            </p:cNvSpPr>
            <p:nvPr/>
          </p:nvSpPr>
          <p:spPr bwMode="auto">
            <a:xfrm>
              <a:off x="480" y="2489"/>
              <a:ext cx="1484" cy="576"/>
            </a:xfrm>
            <a:prstGeom prst="flowChartAlternateProcess">
              <a:avLst/>
            </a:prstGeom>
            <a:noFill/>
            <a:ln w="38100">
              <a:solidFill>
                <a:srgbClr val="777777"/>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spcBef>
                  <a:spcPct val="0"/>
                </a:spcBef>
                <a:buFontTx/>
                <a:buNone/>
              </a:pPr>
              <a:r>
                <a:rPr lang="es-ES_tradnl" altLang="es-MX" sz="2400" b="1">
                  <a:latin typeface="Century Gothic" panose="020B0502020202020204" pitchFamily="34" charset="0"/>
                </a:rPr>
                <a:t>ISO9002/94</a:t>
              </a:r>
            </a:p>
          </p:txBody>
        </p:sp>
        <p:sp>
          <p:nvSpPr>
            <p:cNvPr id="36873" name="AutoShape 4"/>
            <p:cNvSpPr>
              <a:spLocks noChangeArrowheads="1"/>
            </p:cNvSpPr>
            <p:nvPr/>
          </p:nvSpPr>
          <p:spPr bwMode="auto">
            <a:xfrm>
              <a:off x="480" y="3353"/>
              <a:ext cx="1484" cy="576"/>
            </a:xfrm>
            <a:prstGeom prst="flowChartAlternateProcess">
              <a:avLst/>
            </a:prstGeom>
            <a:noFill/>
            <a:ln w="38100">
              <a:solidFill>
                <a:srgbClr val="339933"/>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spcBef>
                  <a:spcPct val="0"/>
                </a:spcBef>
                <a:buFontTx/>
                <a:buNone/>
              </a:pPr>
              <a:r>
                <a:rPr lang="es-ES_tradnl" altLang="es-MX" sz="2400" b="1">
                  <a:latin typeface="Century Gothic" panose="020B0502020202020204" pitchFamily="34" charset="0"/>
                </a:rPr>
                <a:t>ISO9003/94</a:t>
              </a:r>
            </a:p>
          </p:txBody>
        </p:sp>
        <p:sp>
          <p:nvSpPr>
            <p:cNvPr id="36874" name="AutoShape 5"/>
            <p:cNvSpPr>
              <a:spLocks noChangeArrowheads="1"/>
            </p:cNvSpPr>
            <p:nvPr/>
          </p:nvSpPr>
          <p:spPr bwMode="auto">
            <a:xfrm>
              <a:off x="2736" y="2489"/>
              <a:ext cx="1375" cy="576"/>
            </a:xfrm>
            <a:prstGeom prst="flowChartAlternateProcess">
              <a:avLst/>
            </a:prstGeom>
            <a:noFill/>
            <a:ln w="38100">
              <a:solidFill>
                <a:srgbClr val="5600A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spcBef>
                  <a:spcPct val="0"/>
                </a:spcBef>
                <a:buFontTx/>
                <a:buNone/>
              </a:pPr>
              <a:r>
                <a:rPr lang="es-ES_tradnl" altLang="es-MX" sz="2400" b="1">
                  <a:latin typeface="Century Gothic" panose="020B0502020202020204" pitchFamily="34" charset="0"/>
                </a:rPr>
                <a:t>ISO9001/08</a:t>
              </a:r>
            </a:p>
          </p:txBody>
        </p:sp>
        <p:sp>
          <p:nvSpPr>
            <p:cNvPr id="36875" name="Oval 6"/>
            <p:cNvSpPr>
              <a:spLocks noChangeArrowheads="1"/>
            </p:cNvSpPr>
            <p:nvPr/>
          </p:nvSpPr>
          <p:spPr bwMode="auto">
            <a:xfrm>
              <a:off x="4512" y="1481"/>
              <a:ext cx="953" cy="2448"/>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spcBef>
                  <a:spcPct val="0"/>
                </a:spcBef>
                <a:buFontTx/>
                <a:buNone/>
              </a:pPr>
              <a:r>
                <a:rPr lang="es-ES_tradnl" altLang="es-MX" sz="2800" b="1">
                  <a:latin typeface="Century Gothic" panose="020B0502020202020204" pitchFamily="34" charset="0"/>
                </a:rPr>
                <a:t>C</a:t>
              </a:r>
            </a:p>
            <a:p>
              <a:pPr>
                <a:spcBef>
                  <a:spcPct val="0"/>
                </a:spcBef>
                <a:buFontTx/>
                <a:buNone/>
              </a:pPr>
              <a:r>
                <a:rPr lang="es-ES_tradnl" altLang="es-MX" sz="2800" b="1">
                  <a:latin typeface="Century Gothic" panose="020B0502020202020204" pitchFamily="34" charset="0"/>
                </a:rPr>
                <a:t>A</a:t>
              </a:r>
            </a:p>
            <a:p>
              <a:pPr>
                <a:spcBef>
                  <a:spcPct val="0"/>
                </a:spcBef>
                <a:buFontTx/>
                <a:buNone/>
              </a:pPr>
              <a:r>
                <a:rPr lang="es-ES_tradnl" altLang="es-MX" sz="2800" b="1">
                  <a:latin typeface="Century Gothic" panose="020B0502020202020204" pitchFamily="34" charset="0"/>
                </a:rPr>
                <a:t>P</a:t>
              </a:r>
            </a:p>
            <a:p>
              <a:pPr>
                <a:spcBef>
                  <a:spcPct val="0"/>
                </a:spcBef>
                <a:buFontTx/>
                <a:buNone/>
              </a:pPr>
              <a:r>
                <a:rPr lang="es-ES_tradnl" altLang="es-MX" sz="2800" b="1">
                  <a:latin typeface="Century Gothic" panose="020B0502020202020204" pitchFamily="34" charset="0"/>
                </a:rPr>
                <a:t>I</a:t>
              </a:r>
            </a:p>
            <a:p>
              <a:pPr>
                <a:spcBef>
                  <a:spcPct val="0"/>
                </a:spcBef>
                <a:buFontTx/>
                <a:buNone/>
              </a:pPr>
              <a:r>
                <a:rPr lang="es-ES_tradnl" altLang="es-MX" sz="2800" b="1">
                  <a:latin typeface="Century Gothic" panose="020B0502020202020204" pitchFamily="34" charset="0"/>
                </a:rPr>
                <a:t>T</a:t>
              </a:r>
            </a:p>
            <a:p>
              <a:pPr>
                <a:spcBef>
                  <a:spcPct val="0"/>
                </a:spcBef>
                <a:buFontTx/>
                <a:buNone/>
              </a:pPr>
              <a:r>
                <a:rPr lang="es-ES_tradnl" altLang="es-MX" sz="2800" b="1">
                  <a:latin typeface="Century Gothic" panose="020B0502020202020204" pitchFamily="34" charset="0"/>
                </a:rPr>
                <a:t>U</a:t>
              </a:r>
            </a:p>
            <a:p>
              <a:pPr>
                <a:spcBef>
                  <a:spcPct val="0"/>
                </a:spcBef>
                <a:buFontTx/>
                <a:buNone/>
              </a:pPr>
              <a:r>
                <a:rPr lang="es-ES_tradnl" altLang="es-MX" sz="2800" b="1">
                  <a:latin typeface="Century Gothic" panose="020B0502020202020204" pitchFamily="34" charset="0"/>
                </a:rPr>
                <a:t>L</a:t>
              </a:r>
            </a:p>
            <a:p>
              <a:pPr>
                <a:spcBef>
                  <a:spcPct val="0"/>
                </a:spcBef>
                <a:buFontTx/>
                <a:buNone/>
              </a:pPr>
              <a:r>
                <a:rPr lang="es-ES_tradnl" altLang="es-MX" sz="2800" b="1">
                  <a:latin typeface="Century Gothic" panose="020B0502020202020204" pitchFamily="34" charset="0"/>
                </a:rPr>
                <a:t>O</a:t>
              </a:r>
            </a:p>
            <a:p>
              <a:pPr>
                <a:spcBef>
                  <a:spcPct val="0"/>
                </a:spcBef>
                <a:buFontTx/>
                <a:buNone/>
              </a:pPr>
              <a:endParaRPr lang="es-ES_tradnl" altLang="es-MX" sz="2800" b="1">
                <a:latin typeface="Century Gothic" panose="020B0502020202020204" pitchFamily="34" charset="0"/>
              </a:endParaRPr>
            </a:p>
            <a:p>
              <a:pPr>
                <a:spcBef>
                  <a:spcPct val="0"/>
                </a:spcBef>
                <a:buFontTx/>
                <a:buNone/>
              </a:pPr>
              <a:r>
                <a:rPr lang="es-ES_tradnl" altLang="es-MX" sz="2800" b="1">
                  <a:latin typeface="Century Gothic" panose="020B0502020202020204" pitchFamily="34" charset="0"/>
                </a:rPr>
                <a:t>7</a:t>
              </a:r>
            </a:p>
            <a:p>
              <a:pPr>
                <a:spcBef>
                  <a:spcPct val="0"/>
                </a:spcBef>
                <a:buFontTx/>
                <a:buNone/>
              </a:pPr>
              <a:endParaRPr lang="es-ES" altLang="es-MX" sz="2800" b="1">
                <a:latin typeface="Century Gothic" panose="020B0502020202020204" pitchFamily="34" charset="0"/>
              </a:endParaRPr>
            </a:p>
          </p:txBody>
        </p:sp>
        <p:sp>
          <p:nvSpPr>
            <p:cNvPr id="36876" name="AutoShape 7"/>
            <p:cNvSpPr>
              <a:spLocks noChangeArrowheads="1"/>
            </p:cNvSpPr>
            <p:nvPr/>
          </p:nvSpPr>
          <p:spPr bwMode="auto">
            <a:xfrm>
              <a:off x="4080" y="2633"/>
              <a:ext cx="477" cy="288"/>
            </a:xfrm>
            <a:prstGeom prst="rightArrow">
              <a:avLst>
                <a:gd name="adj1" fmla="val 50000"/>
                <a:gd name="adj2" fmla="val 41406"/>
              </a:avLst>
            </a:prstGeom>
            <a:solidFill>
              <a:srgbClr val="5600AC"/>
            </a:solidFill>
            <a:ln w="9525">
              <a:solidFill>
                <a:srgbClr val="5600AC"/>
              </a:solidFill>
              <a:miter lim="800000"/>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eaLnBrk="1" hangingPunct="1">
                <a:spcBef>
                  <a:spcPct val="0"/>
                </a:spcBef>
                <a:buFontTx/>
                <a:buNone/>
              </a:pPr>
              <a:endParaRPr lang="es-CO" altLang="es-MX" sz="2400">
                <a:latin typeface="Times New Roman" panose="02020603050405020304" pitchFamily="18" charset="0"/>
              </a:endParaRPr>
            </a:p>
          </p:txBody>
        </p:sp>
        <p:grpSp>
          <p:nvGrpSpPr>
            <p:cNvPr id="36877" name="Group 11"/>
            <p:cNvGrpSpPr>
              <a:grpSpLocks/>
            </p:cNvGrpSpPr>
            <p:nvPr/>
          </p:nvGrpSpPr>
          <p:grpSpPr bwMode="auto">
            <a:xfrm>
              <a:off x="2448" y="1193"/>
              <a:ext cx="2224" cy="1225"/>
              <a:chOff x="2213" y="1018"/>
              <a:chExt cx="2016" cy="1225"/>
            </a:xfrm>
          </p:grpSpPr>
          <p:sp>
            <p:nvSpPr>
              <p:cNvPr id="36878" name="Freeform 12"/>
              <p:cNvSpPr>
                <a:spLocks/>
              </p:cNvSpPr>
              <p:nvPr/>
            </p:nvSpPr>
            <p:spPr bwMode="auto">
              <a:xfrm>
                <a:off x="2213" y="1550"/>
                <a:ext cx="893" cy="600"/>
              </a:xfrm>
              <a:custGeom>
                <a:avLst/>
                <a:gdLst>
                  <a:gd name="T0" fmla="*/ 0 w 1787"/>
                  <a:gd name="T1" fmla="*/ 1 h 1200"/>
                  <a:gd name="T2" fmla="*/ 0 w 1787"/>
                  <a:gd name="T3" fmla="*/ 1 h 1200"/>
                  <a:gd name="T4" fmla="*/ 0 w 1787"/>
                  <a:gd name="T5" fmla="*/ 1 h 1200"/>
                  <a:gd name="T6" fmla="*/ 0 w 1787"/>
                  <a:gd name="T7" fmla="*/ 1 h 1200"/>
                  <a:gd name="T8" fmla="*/ 0 w 1787"/>
                  <a:gd name="T9" fmla="*/ 1 h 1200"/>
                  <a:gd name="T10" fmla="*/ 0 w 1787"/>
                  <a:gd name="T11" fmla="*/ 1 h 1200"/>
                  <a:gd name="T12" fmla="*/ 0 w 1787"/>
                  <a:gd name="T13" fmla="*/ 1 h 1200"/>
                  <a:gd name="T14" fmla="*/ 0 w 1787"/>
                  <a:gd name="T15" fmla="*/ 1 h 1200"/>
                  <a:gd name="T16" fmla="*/ 0 w 1787"/>
                  <a:gd name="T17" fmla="*/ 1 h 1200"/>
                  <a:gd name="T18" fmla="*/ 0 w 1787"/>
                  <a:gd name="T19" fmla="*/ 1 h 1200"/>
                  <a:gd name="T20" fmla="*/ 0 w 1787"/>
                  <a:gd name="T21" fmla="*/ 1 h 1200"/>
                  <a:gd name="T22" fmla="*/ 0 w 1787"/>
                  <a:gd name="T23" fmla="*/ 1 h 1200"/>
                  <a:gd name="T24" fmla="*/ 0 w 1787"/>
                  <a:gd name="T25" fmla="*/ 1 h 1200"/>
                  <a:gd name="T26" fmla="*/ 0 w 1787"/>
                  <a:gd name="T27" fmla="*/ 1 h 1200"/>
                  <a:gd name="T28" fmla="*/ 0 w 1787"/>
                  <a:gd name="T29" fmla="*/ 1 h 1200"/>
                  <a:gd name="T30" fmla="*/ 0 w 1787"/>
                  <a:gd name="T31" fmla="*/ 1 h 1200"/>
                  <a:gd name="T32" fmla="*/ 0 w 1787"/>
                  <a:gd name="T33" fmla="*/ 1 h 1200"/>
                  <a:gd name="T34" fmla="*/ 0 w 1787"/>
                  <a:gd name="T35" fmla="*/ 1 h 1200"/>
                  <a:gd name="T36" fmla="*/ 0 w 1787"/>
                  <a:gd name="T37" fmla="*/ 1 h 1200"/>
                  <a:gd name="T38" fmla="*/ 0 w 1787"/>
                  <a:gd name="T39" fmla="*/ 1 h 1200"/>
                  <a:gd name="T40" fmla="*/ 0 w 1787"/>
                  <a:gd name="T41" fmla="*/ 1 h 1200"/>
                  <a:gd name="T42" fmla="*/ 0 w 1787"/>
                  <a:gd name="T43" fmla="*/ 1 h 1200"/>
                  <a:gd name="T44" fmla="*/ 0 w 1787"/>
                  <a:gd name="T45" fmla="*/ 1 h 1200"/>
                  <a:gd name="T46" fmla="*/ 0 w 1787"/>
                  <a:gd name="T47" fmla="*/ 1 h 1200"/>
                  <a:gd name="T48" fmla="*/ 0 w 1787"/>
                  <a:gd name="T49" fmla="*/ 1 h 1200"/>
                  <a:gd name="T50" fmla="*/ 0 w 1787"/>
                  <a:gd name="T51" fmla="*/ 1 h 1200"/>
                  <a:gd name="T52" fmla="*/ 0 w 1787"/>
                  <a:gd name="T53" fmla="*/ 1 h 1200"/>
                  <a:gd name="T54" fmla="*/ 0 w 1787"/>
                  <a:gd name="T55" fmla="*/ 1 h 1200"/>
                  <a:gd name="T56" fmla="*/ 0 w 1787"/>
                  <a:gd name="T57" fmla="*/ 1 h 1200"/>
                  <a:gd name="T58" fmla="*/ 0 w 1787"/>
                  <a:gd name="T59" fmla="*/ 1 h 1200"/>
                  <a:gd name="T60" fmla="*/ 0 w 1787"/>
                  <a:gd name="T61" fmla="*/ 1 h 1200"/>
                  <a:gd name="T62" fmla="*/ 0 w 1787"/>
                  <a:gd name="T63" fmla="*/ 1 h 1200"/>
                  <a:gd name="T64" fmla="*/ 0 w 1787"/>
                  <a:gd name="T65" fmla="*/ 1 h 1200"/>
                  <a:gd name="T66" fmla="*/ 0 w 1787"/>
                  <a:gd name="T67" fmla="*/ 1 h 1200"/>
                  <a:gd name="T68" fmla="*/ 0 w 1787"/>
                  <a:gd name="T69" fmla="*/ 1 h 1200"/>
                  <a:gd name="T70" fmla="*/ 0 w 1787"/>
                  <a:gd name="T71" fmla="*/ 1 h 1200"/>
                  <a:gd name="T72" fmla="*/ 0 w 1787"/>
                  <a:gd name="T73" fmla="*/ 1 h 1200"/>
                  <a:gd name="T74" fmla="*/ 0 w 1787"/>
                  <a:gd name="T75" fmla="*/ 1 h 1200"/>
                  <a:gd name="T76" fmla="*/ 0 w 1787"/>
                  <a:gd name="T77" fmla="*/ 1 h 1200"/>
                  <a:gd name="T78" fmla="*/ 0 w 1787"/>
                  <a:gd name="T79" fmla="*/ 1 h 1200"/>
                  <a:gd name="T80" fmla="*/ 0 w 1787"/>
                  <a:gd name="T81" fmla="*/ 1 h 1200"/>
                  <a:gd name="T82" fmla="*/ 0 w 1787"/>
                  <a:gd name="T83" fmla="*/ 1 h 1200"/>
                  <a:gd name="T84" fmla="*/ 0 w 1787"/>
                  <a:gd name="T85" fmla="*/ 1 h 1200"/>
                  <a:gd name="T86" fmla="*/ 0 w 1787"/>
                  <a:gd name="T87" fmla="*/ 1 h 1200"/>
                  <a:gd name="T88" fmla="*/ 0 w 1787"/>
                  <a:gd name="T89" fmla="*/ 1 h 1200"/>
                  <a:gd name="T90" fmla="*/ 0 w 1787"/>
                  <a:gd name="T91" fmla="*/ 1 h 1200"/>
                  <a:gd name="T92" fmla="*/ 0 w 1787"/>
                  <a:gd name="T93" fmla="*/ 1 h 1200"/>
                  <a:gd name="T94" fmla="*/ 0 w 1787"/>
                  <a:gd name="T95" fmla="*/ 1 h 1200"/>
                  <a:gd name="T96" fmla="*/ 0 w 1787"/>
                  <a:gd name="T97" fmla="*/ 0 h 1200"/>
                  <a:gd name="T98" fmla="*/ 0 w 1787"/>
                  <a:gd name="T99" fmla="*/ 0 h 1200"/>
                  <a:gd name="T100" fmla="*/ 0 w 1787"/>
                  <a:gd name="T101" fmla="*/ 0 h 1200"/>
                  <a:gd name="T102" fmla="*/ 0 w 1787"/>
                  <a:gd name="T103" fmla="*/ 0 h 1200"/>
                  <a:gd name="T104" fmla="*/ 0 w 1787"/>
                  <a:gd name="T105" fmla="*/ 1 h 1200"/>
                  <a:gd name="T106" fmla="*/ 0 w 1787"/>
                  <a:gd name="T107" fmla="*/ 1 h 1200"/>
                  <a:gd name="T108" fmla="*/ 0 w 1787"/>
                  <a:gd name="T109" fmla="*/ 1 h 120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87"/>
                  <a:gd name="T166" fmla="*/ 0 h 1200"/>
                  <a:gd name="T167" fmla="*/ 1787 w 1787"/>
                  <a:gd name="T168" fmla="*/ 1200 h 120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87" h="1200">
                    <a:moveTo>
                      <a:pt x="737" y="1200"/>
                    </a:moveTo>
                    <a:lnTo>
                      <a:pt x="401" y="1103"/>
                    </a:lnTo>
                    <a:lnTo>
                      <a:pt x="401" y="1002"/>
                    </a:lnTo>
                    <a:lnTo>
                      <a:pt x="395" y="1000"/>
                    </a:lnTo>
                    <a:lnTo>
                      <a:pt x="387" y="997"/>
                    </a:lnTo>
                    <a:lnTo>
                      <a:pt x="374" y="993"/>
                    </a:lnTo>
                    <a:lnTo>
                      <a:pt x="357" y="991"/>
                    </a:lnTo>
                    <a:lnTo>
                      <a:pt x="336" y="983"/>
                    </a:lnTo>
                    <a:lnTo>
                      <a:pt x="309" y="978"/>
                    </a:lnTo>
                    <a:lnTo>
                      <a:pt x="281" y="966"/>
                    </a:lnTo>
                    <a:lnTo>
                      <a:pt x="254" y="957"/>
                    </a:lnTo>
                    <a:lnTo>
                      <a:pt x="220" y="943"/>
                    </a:lnTo>
                    <a:lnTo>
                      <a:pt x="190" y="928"/>
                    </a:lnTo>
                    <a:lnTo>
                      <a:pt x="155" y="911"/>
                    </a:lnTo>
                    <a:lnTo>
                      <a:pt x="123" y="892"/>
                    </a:lnTo>
                    <a:lnTo>
                      <a:pt x="89" y="871"/>
                    </a:lnTo>
                    <a:lnTo>
                      <a:pt x="58" y="846"/>
                    </a:lnTo>
                    <a:lnTo>
                      <a:pt x="28" y="822"/>
                    </a:lnTo>
                    <a:lnTo>
                      <a:pt x="0" y="795"/>
                    </a:lnTo>
                    <a:lnTo>
                      <a:pt x="49" y="242"/>
                    </a:lnTo>
                    <a:lnTo>
                      <a:pt x="60" y="232"/>
                    </a:lnTo>
                    <a:lnTo>
                      <a:pt x="74" y="225"/>
                    </a:lnTo>
                    <a:lnTo>
                      <a:pt x="89" y="213"/>
                    </a:lnTo>
                    <a:lnTo>
                      <a:pt x="106" y="204"/>
                    </a:lnTo>
                    <a:lnTo>
                      <a:pt x="121" y="191"/>
                    </a:lnTo>
                    <a:lnTo>
                      <a:pt x="140" y="179"/>
                    </a:lnTo>
                    <a:lnTo>
                      <a:pt x="157" y="170"/>
                    </a:lnTo>
                    <a:lnTo>
                      <a:pt x="176" y="158"/>
                    </a:lnTo>
                    <a:lnTo>
                      <a:pt x="193" y="145"/>
                    </a:lnTo>
                    <a:lnTo>
                      <a:pt x="214" y="134"/>
                    </a:lnTo>
                    <a:lnTo>
                      <a:pt x="235" y="124"/>
                    </a:lnTo>
                    <a:lnTo>
                      <a:pt x="254" y="115"/>
                    </a:lnTo>
                    <a:lnTo>
                      <a:pt x="275" y="105"/>
                    </a:lnTo>
                    <a:lnTo>
                      <a:pt x="294" y="99"/>
                    </a:lnTo>
                    <a:lnTo>
                      <a:pt x="315" y="92"/>
                    </a:lnTo>
                    <a:lnTo>
                      <a:pt x="336" y="90"/>
                    </a:lnTo>
                    <a:lnTo>
                      <a:pt x="410" y="73"/>
                    </a:lnTo>
                    <a:lnTo>
                      <a:pt x="490" y="63"/>
                    </a:lnTo>
                    <a:lnTo>
                      <a:pt x="574" y="52"/>
                    </a:lnTo>
                    <a:lnTo>
                      <a:pt x="661" y="44"/>
                    </a:lnTo>
                    <a:lnTo>
                      <a:pt x="747" y="33"/>
                    </a:lnTo>
                    <a:lnTo>
                      <a:pt x="832" y="27"/>
                    </a:lnTo>
                    <a:lnTo>
                      <a:pt x="916" y="21"/>
                    </a:lnTo>
                    <a:lnTo>
                      <a:pt x="998" y="18"/>
                    </a:lnTo>
                    <a:lnTo>
                      <a:pt x="1072" y="12"/>
                    </a:lnTo>
                    <a:lnTo>
                      <a:pt x="1144" y="8"/>
                    </a:lnTo>
                    <a:lnTo>
                      <a:pt x="1205" y="4"/>
                    </a:lnTo>
                    <a:lnTo>
                      <a:pt x="1262" y="2"/>
                    </a:lnTo>
                    <a:lnTo>
                      <a:pt x="1306" y="0"/>
                    </a:lnTo>
                    <a:lnTo>
                      <a:pt x="1340" y="0"/>
                    </a:lnTo>
                    <a:lnTo>
                      <a:pt x="1361" y="0"/>
                    </a:lnTo>
                    <a:lnTo>
                      <a:pt x="1370" y="0"/>
                    </a:lnTo>
                    <a:lnTo>
                      <a:pt x="1787" y="782"/>
                    </a:lnTo>
                    <a:lnTo>
                      <a:pt x="737" y="120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879" name="Freeform 13"/>
              <p:cNvSpPr>
                <a:spLocks/>
              </p:cNvSpPr>
              <p:nvPr/>
            </p:nvSpPr>
            <p:spPr bwMode="auto">
              <a:xfrm>
                <a:off x="2396" y="1477"/>
                <a:ext cx="91" cy="367"/>
              </a:xfrm>
              <a:custGeom>
                <a:avLst/>
                <a:gdLst>
                  <a:gd name="T0" fmla="*/ 0 w 183"/>
                  <a:gd name="T1" fmla="*/ 0 h 734"/>
                  <a:gd name="T2" fmla="*/ 0 w 183"/>
                  <a:gd name="T3" fmla="*/ 1 h 734"/>
                  <a:gd name="T4" fmla="*/ 0 w 183"/>
                  <a:gd name="T5" fmla="*/ 1 h 734"/>
                  <a:gd name="T6" fmla="*/ 0 w 183"/>
                  <a:gd name="T7" fmla="*/ 1 h 734"/>
                  <a:gd name="T8" fmla="*/ 0 w 183"/>
                  <a:gd name="T9" fmla="*/ 0 h 734"/>
                  <a:gd name="T10" fmla="*/ 0 w 183"/>
                  <a:gd name="T11" fmla="*/ 0 h 734"/>
                  <a:gd name="T12" fmla="*/ 0 60000 65536"/>
                  <a:gd name="T13" fmla="*/ 0 60000 65536"/>
                  <a:gd name="T14" fmla="*/ 0 60000 65536"/>
                  <a:gd name="T15" fmla="*/ 0 60000 65536"/>
                  <a:gd name="T16" fmla="*/ 0 60000 65536"/>
                  <a:gd name="T17" fmla="*/ 0 60000 65536"/>
                  <a:gd name="T18" fmla="*/ 0 w 183"/>
                  <a:gd name="T19" fmla="*/ 0 h 734"/>
                  <a:gd name="T20" fmla="*/ 183 w 183"/>
                  <a:gd name="T21" fmla="*/ 734 h 734"/>
                </a:gdLst>
                <a:ahLst/>
                <a:cxnLst>
                  <a:cxn ang="T12">
                    <a:pos x="T0" y="T1"/>
                  </a:cxn>
                  <a:cxn ang="T13">
                    <a:pos x="T2" y="T3"/>
                  </a:cxn>
                  <a:cxn ang="T14">
                    <a:pos x="T4" y="T5"/>
                  </a:cxn>
                  <a:cxn ang="T15">
                    <a:pos x="T6" y="T7"/>
                  </a:cxn>
                  <a:cxn ang="T16">
                    <a:pos x="T8" y="T9"/>
                  </a:cxn>
                  <a:cxn ang="T17">
                    <a:pos x="T10" y="T11"/>
                  </a:cxn>
                </a:cxnLst>
                <a:rect l="T18" t="T19" r="T20" b="T21"/>
                <a:pathLst>
                  <a:path w="183" h="734">
                    <a:moveTo>
                      <a:pt x="50" y="0"/>
                    </a:moveTo>
                    <a:lnTo>
                      <a:pt x="0" y="658"/>
                    </a:lnTo>
                    <a:lnTo>
                      <a:pt x="86" y="734"/>
                    </a:lnTo>
                    <a:lnTo>
                      <a:pt x="183" y="108"/>
                    </a:lnTo>
                    <a:lnTo>
                      <a:pt x="50" y="0"/>
                    </a:lnTo>
                    <a:close/>
                  </a:path>
                </a:pathLst>
              </a:custGeom>
              <a:solidFill>
                <a:srgbClr val="BFC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880" name="Freeform 14"/>
              <p:cNvSpPr>
                <a:spLocks/>
              </p:cNvSpPr>
              <p:nvPr/>
            </p:nvSpPr>
            <p:spPr bwMode="auto">
              <a:xfrm>
                <a:off x="2778" y="2050"/>
                <a:ext cx="122" cy="176"/>
              </a:xfrm>
              <a:custGeom>
                <a:avLst/>
                <a:gdLst>
                  <a:gd name="T0" fmla="*/ 1 w 243"/>
                  <a:gd name="T1" fmla="*/ 1 h 352"/>
                  <a:gd name="T2" fmla="*/ 1 w 243"/>
                  <a:gd name="T3" fmla="*/ 1 h 352"/>
                  <a:gd name="T4" fmla="*/ 1 w 243"/>
                  <a:gd name="T5" fmla="*/ 0 h 352"/>
                  <a:gd name="T6" fmla="*/ 0 w 243"/>
                  <a:gd name="T7" fmla="*/ 1 h 352"/>
                  <a:gd name="T8" fmla="*/ 1 w 243"/>
                  <a:gd name="T9" fmla="*/ 1 h 352"/>
                  <a:gd name="T10" fmla="*/ 1 w 243"/>
                  <a:gd name="T11" fmla="*/ 1 h 352"/>
                  <a:gd name="T12" fmla="*/ 1 w 243"/>
                  <a:gd name="T13" fmla="*/ 1 h 352"/>
                  <a:gd name="T14" fmla="*/ 0 60000 65536"/>
                  <a:gd name="T15" fmla="*/ 0 60000 65536"/>
                  <a:gd name="T16" fmla="*/ 0 60000 65536"/>
                  <a:gd name="T17" fmla="*/ 0 60000 65536"/>
                  <a:gd name="T18" fmla="*/ 0 60000 65536"/>
                  <a:gd name="T19" fmla="*/ 0 60000 65536"/>
                  <a:gd name="T20" fmla="*/ 0 60000 65536"/>
                  <a:gd name="T21" fmla="*/ 0 w 243"/>
                  <a:gd name="T22" fmla="*/ 0 h 352"/>
                  <a:gd name="T23" fmla="*/ 243 w 243"/>
                  <a:gd name="T24" fmla="*/ 352 h 3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3" h="352">
                    <a:moveTo>
                      <a:pt x="70" y="352"/>
                    </a:moveTo>
                    <a:lnTo>
                      <a:pt x="239" y="289"/>
                    </a:lnTo>
                    <a:lnTo>
                      <a:pt x="243" y="0"/>
                    </a:lnTo>
                    <a:lnTo>
                      <a:pt x="0" y="99"/>
                    </a:lnTo>
                    <a:lnTo>
                      <a:pt x="26" y="341"/>
                    </a:lnTo>
                    <a:lnTo>
                      <a:pt x="70" y="352"/>
                    </a:lnTo>
                    <a:close/>
                  </a:path>
                </a:pathLst>
              </a:custGeom>
              <a:solidFill>
                <a:srgbClr val="FFED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881" name="Freeform 15"/>
              <p:cNvSpPr>
                <a:spLocks/>
              </p:cNvSpPr>
              <p:nvPr/>
            </p:nvSpPr>
            <p:spPr bwMode="auto">
              <a:xfrm>
                <a:off x="3392" y="1766"/>
                <a:ext cx="758" cy="110"/>
              </a:xfrm>
              <a:custGeom>
                <a:avLst/>
                <a:gdLst>
                  <a:gd name="T0" fmla="*/ 1 w 1515"/>
                  <a:gd name="T1" fmla="*/ 1 h 220"/>
                  <a:gd name="T2" fmla="*/ 1 w 1515"/>
                  <a:gd name="T3" fmla="*/ 1 h 220"/>
                  <a:gd name="T4" fmla="*/ 1 w 1515"/>
                  <a:gd name="T5" fmla="*/ 1 h 220"/>
                  <a:gd name="T6" fmla="*/ 1 w 1515"/>
                  <a:gd name="T7" fmla="*/ 1 h 220"/>
                  <a:gd name="T8" fmla="*/ 1 w 1515"/>
                  <a:gd name="T9" fmla="*/ 1 h 220"/>
                  <a:gd name="T10" fmla="*/ 1 w 1515"/>
                  <a:gd name="T11" fmla="*/ 1 h 220"/>
                  <a:gd name="T12" fmla="*/ 1 w 1515"/>
                  <a:gd name="T13" fmla="*/ 1 h 220"/>
                  <a:gd name="T14" fmla="*/ 1 w 1515"/>
                  <a:gd name="T15" fmla="*/ 1 h 220"/>
                  <a:gd name="T16" fmla="*/ 1 w 1515"/>
                  <a:gd name="T17" fmla="*/ 1 h 220"/>
                  <a:gd name="T18" fmla="*/ 1 w 1515"/>
                  <a:gd name="T19" fmla="*/ 1 h 220"/>
                  <a:gd name="T20" fmla="*/ 1 w 1515"/>
                  <a:gd name="T21" fmla="*/ 1 h 220"/>
                  <a:gd name="T22" fmla="*/ 1 w 1515"/>
                  <a:gd name="T23" fmla="*/ 1 h 220"/>
                  <a:gd name="T24" fmla="*/ 1 w 1515"/>
                  <a:gd name="T25" fmla="*/ 1 h 220"/>
                  <a:gd name="T26" fmla="*/ 1 w 1515"/>
                  <a:gd name="T27" fmla="*/ 1 h 220"/>
                  <a:gd name="T28" fmla="*/ 1 w 1515"/>
                  <a:gd name="T29" fmla="*/ 1 h 220"/>
                  <a:gd name="T30" fmla="*/ 1 w 1515"/>
                  <a:gd name="T31" fmla="*/ 1 h 220"/>
                  <a:gd name="T32" fmla="*/ 1 w 1515"/>
                  <a:gd name="T33" fmla="*/ 1 h 220"/>
                  <a:gd name="T34" fmla="*/ 1 w 1515"/>
                  <a:gd name="T35" fmla="*/ 1 h 220"/>
                  <a:gd name="T36" fmla="*/ 1 w 1515"/>
                  <a:gd name="T37" fmla="*/ 1 h 220"/>
                  <a:gd name="T38" fmla="*/ 1 w 1515"/>
                  <a:gd name="T39" fmla="*/ 1 h 220"/>
                  <a:gd name="T40" fmla="*/ 1 w 1515"/>
                  <a:gd name="T41" fmla="*/ 1 h 220"/>
                  <a:gd name="T42" fmla="*/ 1 w 1515"/>
                  <a:gd name="T43" fmla="*/ 1 h 220"/>
                  <a:gd name="T44" fmla="*/ 1 w 1515"/>
                  <a:gd name="T45" fmla="*/ 1 h 220"/>
                  <a:gd name="T46" fmla="*/ 1 w 1515"/>
                  <a:gd name="T47" fmla="*/ 1 h 220"/>
                  <a:gd name="T48" fmla="*/ 1 w 1515"/>
                  <a:gd name="T49" fmla="*/ 1 h 220"/>
                  <a:gd name="T50" fmla="*/ 1 w 1515"/>
                  <a:gd name="T51" fmla="*/ 1 h 220"/>
                  <a:gd name="T52" fmla="*/ 1 w 1515"/>
                  <a:gd name="T53" fmla="*/ 1 h 220"/>
                  <a:gd name="T54" fmla="*/ 1 w 1515"/>
                  <a:gd name="T55" fmla="*/ 1 h 220"/>
                  <a:gd name="T56" fmla="*/ 1 w 1515"/>
                  <a:gd name="T57" fmla="*/ 1 h 220"/>
                  <a:gd name="T58" fmla="*/ 1 w 1515"/>
                  <a:gd name="T59" fmla="*/ 1 h 220"/>
                  <a:gd name="T60" fmla="*/ 0 w 1515"/>
                  <a:gd name="T61" fmla="*/ 0 h 220"/>
                  <a:gd name="T62" fmla="*/ 1 w 1515"/>
                  <a:gd name="T63" fmla="*/ 1 h 22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15"/>
                  <a:gd name="T97" fmla="*/ 0 h 220"/>
                  <a:gd name="T98" fmla="*/ 1515 w 1515"/>
                  <a:gd name="T99" fmla="*/ 220 h 22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15" h="220">
                    <a:moveTo>
                      <a:pt x="1044" y="61"/>
                    </a:moveTo>
                    <a:lnTo>
                      <a:pt x="1046" y="61"/>
                    </a:lnTo>
                    <a:lnTo>
                      <a:pt x="1051" y="59"/>
                    </a:lnTo>
                    <a:lnTo>
                      <a:pt x="1063" y="57"/>
                    </a:lnTo>
                    <a:lnTo>
                      <a:pt x="1078" y="55"/>
                    </a:lnTo>
                    <a:lnTo>
                      <a:pt x="1095" y="53"/>
                    </a:lnTo>
                    <a:lnTo>
                      <a:pt x="1116" y="51"/>
                    </a:lnTo>
                    <a:lnTo>
                      <a:pt x="1141" y="48"/>
                    </a:lnTo>
                    <a:lnTo>
                      <a:pt x="1165" y="46"/>
                    </a:lnTo>
                    <a:lnTo>
                      <a:pt x="1192" y="40"/>
                    </a:lnTo>
                    <a:lnTo>
                      <a:pt x="1220" y="40"/>
                    </a:lnTo>
                    <a:lnTo>
                      <a:pt x="1247" y="36"/>
                    </a:lnTo>
                    <a:lnTo>
                      <a:pt x="1276" y="36"/>
                    </a:lnTo>
                    <a:lnTo>
                      <a:pt x="1304" y="36"/>
                    </a:lnTo>
                    <a:lnTo>
                      <a:pt x="1333" y="36"/>
                    </a:lnTo>
                    <a:lnTo>
                      <a:pt x="1357" y="36"/>
                    </a:lnTo>
                    <a:lnTo>
                      <a:pt x="1382" y="38"/>
                    </a:lnTo>
                    <a:lnTo>
                      <a:pt x="1401" y="38"/>
                    </a:lnTo>
                    <a:lnTo>
                      <a:pt x="1422" y="40"/>
                    </a:lnTo>
                    <a:lnTo>
                      <a:pt x="1437" y="46"/>
                    </a:lnTo>
                    <a:lnTo>
                      <a:pt x="1454" y="49"/>
                    </a:lnTo>
                    <a:lnTo>
                      <a:pt x="1468" y="53"/>
                    </a:lnTo>
                    <a:lnTo>
                      <a:pt x="1479" y="57"/>
                    </a:lnTo>
                    <a:lnTo>
                      <a:pt x="1489" y="63"/>
                    </a:lnTo>
                    <a:lnTo>
                      <a:pt x="1498" y="70"/>
                    </a:lnTo>
                    <a:lnTo>
                      <a:pt x="1508" y="82"/>
                    </a:lnTo>
                    <a:lnTo>
                      <a:pt x="1513" y="95"/>
                    </a:lnTo>
                    <a:lnTo>
                      <a:pt x="1515" y="105"/>
                    </a:lnTo>
                    <a:lnTo>
                      <a:pt x="1513" y="116"/>
                    </a:lnTo>
                    <a:lnTo>
                      <a:pt x="1502" y="122"/>
                    </a:lnTo>
                    <a:lnTo>
                      <a:pt x="1490" y="127"/>
                    </a:lnTo>
                    <a:lnTo>
                      <a:pt x="1481" y="129"/>
                    </a:lnTo>
                    <a:lnTo>
                      <a:pt x="1473" y="131"/>
                    </a:lnTo>
                    <a:lnTo>
                      <a:pt x="1462" y="131"/>
                    </a:lnTo>
                    <a:lnTo>
                      <a:pt x="1452" y="135"/>
                    </a:lnTo>
                    <a:lnTo>
                      <a:pt x="1437" y="135"/>
                    </a:lnTo>
                    <a:lnTo>
                      <a:pt x="1424" y="135"/>
                    </a:lnTo>
                    <a:lnTo>
                      <a:pt x="1407" y="135"/>
                    </a:lnTo>
                    <a:lnTo>
                      <a:pt x="1392" y="135"/>
                    </a:lnTo>
                    <a:lnTo>
                      <a:pt x="1374" y="135"/>
                    </a:lnTo>
                    <a:lnTo>
                      <a:pt x="1355" y="135"/>
                    </a:lnTo>
                    <a:lnTo>
                      <a:pt x="1335" y="135"/>
                    </a:lnTo>
                    <a:lnTo>
                      <a:pt x="1314" y="137"/>
                    </a:lnTo>
                    <a:lnTo>
                      <a:pt x="1289" y="137"/>
                    </a:lnTo>
                    <a:lnTo>
                      <a:pt x="1266" y="137"/>
                    </a:lnTo>
                    <a:lnTo>
                      <a:pt x="1239" y="137"/>
                    </a:lnTo>
                    <a:lnTo>
                      <a:pt x="1213" y="137"/>
                    </a:lnTo>
                    <a:lnTo>
                      <a:pt x="1186" y="137"/>
                    </a:lnTo>
                    <a:lnTo>
                      <a:pt x="1162" y="137"/>
                    </a:lnTo>
                    <a:lnTo>
                      <a:pt x="1137" y="137"/>
                    </a:lnTo>
                    <a:lnTo>
                      <a:pt x="1114" y="137"/>
                    </a:lnTo>
                    <a:lnTo>
                      <a:pt x="1091" y="137"/>
                    </a:lnTo>
                    <a:lnTo>
                      <a:pt x="1070" y="137"/>
                    </a:lnTo>
                    <a:lnTo>
                      <a:pt x="1051" y="137"/>
                    </a:lnTo>
                    <a:lnTo>
                      <a:pt x="1036" y="139"/>
                    </a:lnTo>
                    <a:lnTo>
                      <a:pt x="1023" y="139"/>
                    </a:lnTo>
                    <a:lnTo>
                      <a:pt x="1013" y="139"/>
                    </a:lnTo>
                    <a:lnTo>
                      <a:pt x="1008" y="139"/>
                    </a:lnTo>
                    <a:lnTo>
                      <a:pt x="1006" y="141"/>
                    </a:lnTo>
                    <a:lnTo>
                      <a:pt x="854" y="220"/>
                    </a:lnTo>
                    <a:lnTo>
                      <a:pt x="19" y="192"/>
                    </a:lnTo>
                    <a:lnTo>
                      <a:pt x="0" y="0"/>
                    </a:lnTo>
                    <a:lnTo>
                      <a:pt x="1044" y="61"/>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882" name="Freeform 16"/>
              <p:cNvSpPr>
                <a:spLocks/>
              </p:cNvSpPr>
              <p:nvPr/>
            </p:nvSpPr>
            <p:spPr bwMode="auto">
              <a:xfrm>
                <a:off x="2987" y="1199"/>
                <a:ext cx="213" cy="201"/>
              </a:xfrm>
              <a:custGeom>
                <a:avLst/>
                <a:gdLst>
                  <a:gd name="T0" fmla="*/ 0 w 428"/>
                  <a:gd name="T1" fmla="*/ 0 h 403"/>
                  <a:gd name="T2" fmla="*/ 0 w 428"/>
                  <a:gd name="T3" fmla="*/ 0 h 403"/>
                  <a:gd name="T4" fmla="*/ 0 w 428"/>
                  <a:gd name="T5" fmla="*/ 0 h 403"/>
                  <a:gd name="T6" fmla="*/ 0 w 428"/>
                  <a:gd name="T7" fmla="*/ 0 h 403"/>
                  <a:gd name="T8" fmla="*/ 0 w 428"/>
                  <a:gd name="T9" fmla="*/ 0 h 403"/>
                  <a:gd name="T10" fmla="*/ 0 w 428"/>
                  <a:gd name="T11" fmla="*/ 0 h 403"/>
                  <a:gd name="T12" fmla="*/ 0 60000 65536"/>
                  <a:gd name="T13" fmla="*/ 0 60000 65536"/>
                  <a:gd name="T14" fmla="*/ 0 60000 65536"/>
                  <a:gd name="T15" fmla="*/ 0 60000 65536"/>
                  <a:gd name="T16" fmla="*/ 0 60000 65536"/>
                  <a:gd name="T17" fmla="*/ 0 60000 65536"/>
                  <a:gd name="T18" fmla="*/ 0 w 428"/>
                  <a:gd name="T19" fmla="*/ 0 h 403"/>
                  <a:gd name="T20" fmla="*/ 428 w 428"/>
                  <a:gd name="T21" fmla="*/ 403 h 403"/>
                </a:gdLst>
                <a:ahLst/>
                <a:cxnLst>
                  <a:cxn ang="T12">
                    <a:pos x="T0" y="T1"/>
                  </a:cxn>
                  <a:cxn ang="T13">
                    <a:pos x="T2" y="T3"/>
                  </a:cxn>
                  <a:cxn ang="T14">
                    <a:pos x="T4" y="T5"/>
                  </a:cxn>
                  <a:cxn ang="T15">
                    <a:pos x="T6" y="T7"/>
                  </a:cxn>
                  <a:cxn ang="T16">
                    <a:pos x="T8" y="T9"/>
                  </a:cxn>
                  <a:cxn ang="T17">
                    <a:pos x="T10" y="T11"/>
                  </a:cxn>
                </a:cxnLst>
                <a:rect l="T18" t="T19" r="T20" b="T21"/>
                <a:pathLst>
                  <a:path w="428" h="403">
                    <a:moveTo>
                      <a:pt x="428" y="110"/>
                    </a:moveTo>
                    <a:lnTo>
                      <a:pt x="223" y="403"/>
                    </a:lnTo>
                    <a:lnTo>
                      <a:pt x="0" y="262"/>
                    </a:lnTo>
                    <a:lnTo>
                      <a:pt x="204" y="0"/>
                    </a:lnTo>
                    <a:lnTo>
                      <a:pt x="428" y="110"/>
                    </a:lnTo>
                    <a:close/>
                  </a:path>
                </a:pathLst>
              </a:custGeom>
              <a:solidFill>
                <a:srgbClr val="96AB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883" name="Freeform 17"/>
              <p:cNvSpPr>
                <a:spLocks/>
              </p:cNvSpPr>
              <p:nvPr/>
            </p:nvSpPr>
            <p:spPr bwMode="auto">
              <a:xfrm>
                <a:off x="3076" y="1096"/>
                <a:ext cx="125" cy="158"/>
              </a:xfrm>
              <a:custGeom>
                <a:avLst/>
                <a:gdLst>
                  <a:gd name="T0" fmla="*/ 0 w 251"/>
                  <a:gd name="T1" fmla="*/ 1 h 315"/>
                  <a:gd name="T2" fmla="*/ 0 w 251"/>
                  <a:gd name="T3" fmla="*/ 1 h 315"/>
                  <a:gd name="T4" fmla="*/ 0 w 251"/>
                  <a:gd name="T5" fmla="*/ 0 h 315"/>
                  <a:gd name="T6" fmla="*/ 0 w 251"/>
                  <a:gd name="T7" fmla="*/ 1 h 315"/>
                  <a:gd name="T8" fmla="*/ 0 w 251"/>
                  <a:gd name="T9" fmla="*/ 1 h 315"/>
                  <a:gd name="T10" fmla="*/ 0 60000 65536"/>
                  <a:gd name="T11" fmla="*/ 0 60000 65536"/>
                  <a:gd name="T12" fmla="*/ 0 60000 65536"/>
                  <a:gd name="T13" fmla="*/ 0 60000 65536"/>
                  <a:gd name="T14" fmla="*/ 0 60000 65536"/>
                  <a:gd name="T15" fmla="*/ 0 w 251"/>
                  <a:gd name="T16" fmla="*/ 0 h 315"/>
                  <a:gd name="T17" fmla="*/ 251 w 251"/>
                  <a:gd name="T18" fmla="*/ 315 h 315"/>
                </a:gdLst>
                <a:ahLst/>
                <a:cxnLst>
                  <a:cxn ang="T10">
                    <a:pos x="T0" y="T1"/>
                  </a:cxn>
                  <a:cxn ang="T11">
                    <a:pos x="T2" y="T3"/>
                  </a:cxn>
                  <a:cxn ang="T12">
                    <a:pos x="T4" y="T5"/>
                  </a:cxn>
                  <a:cxn ang="T13">
                    <a:pos x="T6" y="T7"/>
                  </a:cxn>
                  <a:cxn ang="T14">
                    <a:pos x="T8" y="T9"/>
                  </a:cxn>
                </a:cxnLst>
                <a:rect l="T15" t="T16" r="T17" b="T18"/>
                <a:pathLst>
                  <a:path w="251" h="315">
                    <a:moveTo>
                      <a:pt x="0" y="270"/>
                    </a:moveTo>
                    <a:lnTo>
                      <a:pt x="249" y="315"/>
                    </a:lnTo>
                    <a:lnTo>
                      <a:pt x="251" y="0"/>
                    </a:lnTo>
                    <a:lnTo>
                      <a:pt x="0" y="270"/>
                    </a:lnTo>
                    <a:close/>
                  </a:path>
                </a:pathLst>
              </a:custGeom>
              <a:solidFill>
                <a:srgbClr val="4A69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884" name="Freeform 18"/>
              <p:cNvSpPr>
                <a:spLocks/>
              </p:cNvSpPr>
              <p:nvPr/>
            </p:nvSpPr>
            <p:spPr bwMode="auto">
              <a:xfrm>
                <a:off x="2920" y="1050"/>
                <a:ext cx="308" cy="302"/>
              </a:xfrm>
              <a:custGeom>
                <a:avLst/>
                <a:gdLst>
                  <a:gd name="T0" fmla="*/ 1 w 616"/>
                  <a:gd name="T1" fmla="*/ 0 h 602"/>
                  <a:gd name="T2" fmla="*/ 1 w 616"/>
                  <a:gd name="T3" fmla="*/ 1 h 602"/>
                  <a:gd name="T4" fmla="*/ 1 w 616"/>
                  <a:gd name="T5" fmla="*/ 1 h 602"/>
                  <a:gd name="T6" fmla="*/ 1 w 616"/>
                  <a:gd name="T7" fmla="*/ 1 h 602"/>
                  <a:gd name="T8" fmla="*/ 1 w 616"/>
                  <a:gd name="T9" fmla="*/ 1 h 602"/>
                  <a:gd name="T10" fmla="*/ 1 w 616"/>
                  <a:gd name="T11" fmla="*/ 1 h 602"/>
                  <a:gd name="T12" fmla="*/ 0 w 616"/>
                  <a:gd name="T13" fmla="*/ 1 h 602"/>
                  <a:gd name="T14" fmla="*/ 1 w 616"/>
                  <a:gd name="T15" fmla="*/ 0 h 602"/>
                  <a:gd name="T16" fmla="*/ 1 w 616"/>
                  <a:gd name="T17" fmla="*/ 0 h 60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16"/>
                  <a:gd name="T28" fmla="*/ 0 h 602"/>
                  <a:gd name="T29" fmla="*/ 616 w 616"/>
                  <a:gd name="T30" fmla="*/ 602 h 60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16" h="602">
                    <a:moveTo>
                      <a:pt x="584" y="0"/>
                    </a:moveTo>
                    <a:lnTo>
                      <a:pt x="616" y="28"/>
                    </a:lnTo>
                    <a:lnTo>
                      <a:pt x="597" y="412"/>
                    </a:lnTo>
                    <a:lnTo>
                      <a:pt x="513" y="416"/>
                    </a:lnTo>
                    <a:lnTo>
                      <a:pt x="536" y="152"/>
                    </a:lnTo>
                    <a:lnTo>
                      <a:pt x="165" y="602"/>
                    </a:lnTo>
                    <a:lnTo>
                      <a:pt x="0" y="555"/>
                    </a:lnTo>
                    <a:lnTo>
                      <a:pt x="584" y="0"/>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885" name="Freeform 19"/>
              <p:cNvSpPr>
                <a:spLocks/>
              </p:cNvSpPr>
              <p:nvPr/>
            </p:nvSpPr>
            <p:spPr bwMode="auto">
              <a:xfrm>
                <a:off x="3196" y="1348"/>
                <a:ext cx="541" cy="437"/>
              </a:xfrm>
              <a:custGeom>
                <a:avLst/>
                <a:gdLst>
                  <a:gd name="T0" fmla="*/ 0 w 1082"/>
                  <a:gd name="T1" fmla="*/ 1 h 874"/>
                  <a:gd name="T2" fmla="*/ 1 w 1082"/>
                  <a:gd name="T3" fmla="*/ 0 h 874"/>
                  <a:gd name="T4" fmla="*/ 1 w 1082"/>
                  <a:gd name="T5" fmla="*/ 1 h 874"/>
                  <a:gd name="T6" fmla="*/ 1 w 1082"/>
                  <a:gd name="T7" fmla="*/ 1 h 874"/>
                  <a:gd name="T8" fmla="*/ 1 w 1082"/>
                  <a:gd name="T9" fmla="*/ 1 h 874"/>
                  <a:gd name="T10" fmla="*/ 0 w 1082"/>
                  <a:gd name="T11" fmla="*/ 1 h 874"/>
                  <a:gd name="T12" fmla="*/ 0 w 1082"/>
                  <a:gd name="T13" fmla="*/ 1 h 874"/>
                  <a:gd name="T14" fmla="*/ 0 60000 65536"/>
                  <a:gd name="T15" fmla="*/ 0 60000 65536"/>
                  <a:gd name="T16" fmla="*/ 0 60000 65536"/>
                  <a:gd name="T17" fmla="*/ 0 60000 65536"/>
                  <a:gd name="T18" fmla="*/ 0 60000 65536"/>
                  <a:gd name="T19" fmla="*/ 0 60000 65536"/>
                  <a:gd name="T20" fmla="*/ 0 60000 65536"/>
                  <a:gd name="T21" fmla="*/ 0 w 1082"/>
                  <a:gd name="T22" fmla="*/ 0 h 874"/>
                  <a:gd name="T23" fmla="*/ 1082 w 1082"/>
                  <a:gd name="T24" fmla="*/ 874 h 87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82" h="874">
                    <a:moveTo>
                      <a:pt x="0" y="24"/>
                    </a:moveTo>
                    <a:lnTo>
                      <a:pt x="787" y="0"/>
                    </a:lnTo>
                    <a:lnTo>
                      <a:pt x="1082" y="319"/>
                    </a:lnTo>
                    <a:lnTo>
                      <a:pt x="1076" y="861"/>
                    </a:lnTo>
                    <a:lnTo>
                      <a:pt x="584" y="874"/>
                    </a:lnTo>
                    <a:lnTo>
                      <a:pt x="0" y="24"/>
                    </a:lnTo>
                    <a:close/>
                  </a:path>
                </a:pathLst>
              </a:custGeom>
              <a:solidFill>
                <a:srgbClr val="BDC9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886" name="Freeform 20"/>
              <p:cNvSpPr>
                <a:spLocks/>
              </p:cNvSpPr>
              <p:nvPr/>
            </p:nvSpPr>
            <p:spPr bwMode="auto">
              <a:xfrm>
                <a:off x="3877" y="1774"/>
                <a:ext cx="69" cy="35"/>
              </a:xfrm>
              <a:custGeom>
                <a:avLst/>
                <a:gdLst>
                  <a:gd name="T0" fmla="*/ 1 w 136"/>
                  <a:gd name="T1" fmla="*/ 0 h 71"/>
                  <a:gd name="T2" fmla="*/ 1 w 136"/>
                  <a:gd name="T3" fmla="*/ 0 h 71"/>
                  <a:gd name="T4" fmla="*/ 1 w 136"/>
                  <a:gd name="T5" fmla="*/ 0 h 71"/>
                  <a:gd name="T6" fmla="*/ 1 w 136"/>
                  <a:gd name="T7" fmla="*/ 0 h 71"/>
                  <a:gd name="T8" fmla="*/ 1 w 136"/>
                  <a:gd name="T9" fmla="*/ 0 h 71"/>
                  <a:gd name="T10" fmla="*/ 1 w 136"/>
                  <a:gd name="T11" fmla="*/ 0 h 71"/>
                  <a:gd name="T12" fmla="*/ 0 w 136"/>
                  <a:gd name="T13" fmla="*/ 0 h 71"/>
                  <a:gd name="T14" fmla="*/ 1 w 136"/>
                  <a:gd name="T15" fmla="*/ 0 h 71"/>
                  <a:gd name="T16" fmla="*/ 1 w 136"/>
                  <a:gd name="T17" fmla="*/ 0 h 71"/>
                  <a:gd name="T18" fmla="*/ 1 w 136"/>
                  <a:gd name="T19" fmla="*/ 0 h 71"/>
                  <a:gd name="T20" fmla="*/ 1 w 136"/>
                  <a:gd name="T21" fmla="*/ 0 h 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6"/>
                  <a:gd name="T34" fmla="*/ 0 h 71"/>
                  <a:gd name="T35" fmla="*/ 136 w 136"/>
                  <a:gd name="T36" fmla="*/ 71 h 7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6" h="71">
                    <a:moveTo>
                      <a:pt x="127" y="0"/>
                    </a:moveTo>
                    <a:lnTo>
                      <a:pt x="136" y="36"/>
                    </a:lnTo>
                    <a:lnTo>
                      <a:pt x="135" y="61"/>
                    </a:lnTo>
                    <a:lnTo>
                      <a:pt x="100" y="59"/>
                    </a:lnTo>
                    <a:lnTo>
                      <a:pt x="68" y="71"/>
                    </a:lnTo>
                    <a:lnTo>
                      <a:pt x="3" y="71"/>
                    </a:lnTo>
                    <a:lnTo>
                      <a:pt x="0" y="57"/>
                    </a:lnTo>
                    <a:lnTo>
                      <a:pt x="76" y="33"/>
                    </a:lnTo>
                    <a:lnTo>
                      <a:pt x="102" y="10"/>
                    </a:lnTo>
                    <a:lnTo>
                      <a:pt x="127" y="0"/>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887" name="Freeform 21"/>
              <p:cNvSpPr>
                <a:spLocks/>
              </p:cNvSpPr>
              <p:nvPr/>
            </p:nvSpPr>
            <p:spPr bwMode="auto">
              <a:xfrm>
                <a:off x="3622" y="1823"/>
                <a:ext cx="50" cy="30"/>
              </a:xfrm>
              <a:custGeom>
                <a:avLst/>
                <a:gdLst>
                  <a:gd name="T0" fmla="*/ 0 w 101"/>
                  <a:gd name="T1" fmla="*/ 0 h 61"/>
                  <a:gd name="T2" fmla="*/ 0 w 101"/>
                  <a:gd name="T3" fmla="*/ 0 h 61"/>
                  <a:gd name="T4" fmla="*/ 0 w 101"/>
                  <a:gd name="T5" fmla="*/ 0 h 61"/>
                  <a:gd name="T6" fmla="*/ 0 w 101"/>
                  <a:gd name="T7" fmla="*/ 0 h 61"/>
                  <a:gd name="T8" fmla="*/ 0 w 101"/>
                  <a:gd name="T9" fmla="*/ 0 h 61"/>
                  <a:gd name="T10" fmla="*/ 0 w 101"/>
                  <a:gd name="T11" fmla="*/ 0 h 61"/>
                  <a:gd name="T12" fmla="*/ 0 w 101"/>
                  <a:gd name="T13" fmla="*/ 0 h 61"/>
                  <a:gd name="T14" fmla="*/ 0 w 101"/>
                  <a:gd name="T15" fmla="*/ 0 h 61"/>
                  <a:gd name="T16" fmla="*/ 0 w 101"/>
                  <a:gd name="T17" fmla="*/ 0 h 61"/>
                  <a:gd name="T18" fmla="*/ 0 w 101"/>
                  <a:gd name="T19" fmla="*/ 0 h 61"/>
                  <a:gd name="T20" fmla="*/ 0 w 101"/>
                  <a:gd name="T21" fmla="*/ 0 h 61"/>
                  <a:gd name="T22" fmla="*/ 0 w 101"/>
                  <a:gd name="T23" fmla="*/ 0 h 61"/>
                  <a:gd name="T24" fmla="*/ 0 w 101"/>
                  <a:gd name="T25" fmla="*/ 0 h 61"/>
                  <a:gd name="T26" fmla="*/ 0 w 101"/>
                  <a:gd name="T27" fmla="*/ 0 h 61"/>
                  <a:gd name="T28" fmla="*/ 0 w 101"/>
                  <a:gd name="T29" fmla="*/ 0 h 61"/>
                  <a:gd name="T30" fmla="*/ 0 w 101"/>
                  <a:gd name="T31" fmla="*/ 0 h 61"/>
                  <a:gd name="T32" fmla="*/ 0 w 101"/>
                  <a:gd name="T33" fmla="*/ 0 h 61"/>
                  <a:gd name="T34" fmla="*/ 0 w 101"/>
                  <a:gd name="T35" fmla="*/ 0 h 61"/>
                  <a:gd name="T36" fmla="*/ 0 w 101"/>
                  <a:gd name="T37" fmla="*/ 0 h 61"/>
                  <a:gd name="T38" fmla="*/ 0 w 101"/>
                  <a:gd name="T39" fmla="*/ 0 h 61"/>
                  <a:gd name="T40" fmla="*/ 0 w 101"/>
                  <a:gd name="T41" fmla="*/ 0 h 61"/>
                  <a:gd name="T42" fmla="*/ 0 w 101"/>
                  <a:gd name="T43" fmla="*/ 0 h 61"/>
                  <a:gd name="T44" fmla="*/ 0 w 101"/>
                  <a:gd name="T45" fmla="*/ 0 h 61"/>
                  <a:gd name="T46" fmla="*/ 0 w 101"/>
                  <a:gd name="T47" fmla="*/ 0 h 61"/>
                  <a:gd name="T48" fmla="*/ 0 w 101"/>
                  <a:gd name="T49" fmla="*/ 0 h 61"/>
                  <a:gd name="T50" fmla="*/ 0 w 101"/>
                  <a:gd name="T51" fmla="*/ 0 h 61"/>
                  <a:gd name="T52" fmla="*/ 0 w 101"/>
                  <a:gd name="T53" fmla="*/ 0 h 61"/>
                  <a:gd name="T54" fmla="*/ 0 w 101"/>
                  <a:gd name="T55" fmla="*/ 0 h 6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1"/>
                  <a:gd name="T85" fmla="*/ 0 h 61"/>
                  <a:gd name="T86" fmla="*/ 101 w 101"/>
                  <a:gd name="T87" fmla="*/ 61 h 6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1" h="61">
                    <a:moveTo>
                      <a:pt x="27" y="10"/>
                    </a:moveTo>
                    <a:lnTo>
                      <a:pt x="21" y="11"/>
                    </a:lnTo>
                    <a:lnTo>
                      <a:pt x="13" y="17"/>
                    </a:lnTo>
                    <a:lnTo>
                      <a:pt x="4" y="23"/>
                    </a:lnTo>
                    <a:lnTo>
                      <a:pt x="0" y="32"/>
                    </a:lnTo>
                    <a:lnTo>
                      <a:pt x="0" y="40"/>
                    </a:lnTo>
                    <a:lnTo>
                      <a:pt x="8" y="48"/>
                    </a:lnTo>
                    <a:lnTo>
                      <a:pt x="19" y="53"/>
                    </a:lnTo>
                    <a:lnTo>
                      <a:pt x="31" y="57"/>
                    </a:lnTo>
                    <a:lnTo>
                      <a:pt x="42" y="59"/>
                    </a:lnTo>
                    <a:lnTo>
                      <a:pt x="53" y="61"/>
                    </a:lnTo>
                    <a:lnTo>
                      <a:pt x="65" y="59"/>
                    </a:lnTo>
                    <a:lnTo>
                      <a:pt x="74" y="57"/>
                    </a:lnTo>
                    <a:lnTo>
                      <a:pt x="86" y="53"/>
                    </a:lnTo>
                    <a:lnTo>
                      <a:pt x="93" y="49"/>
                    </a:lnTo>
                    <a:lnTo>
                      <a:pt x="97" y="42"/>
                    </a:lnTo>
                    <a:lnTo>
                      <a:pt x="101" y="36"/>
                    </a:lnTo>
                    <a:lnTo>
                      <a:pt x="101" y="25"/>
                    </a:lnTo>
                    <a:lnTo>
                      <a:pt x="95" y="17"/>
                    </a:lnTo>
                    <a:lnTo>
                      <a:pt x="88" y="8"/>
                    </a:lnTo>
                    <a:lnTo>
                      <a:pt x="74" y="2"/>
                    </a:lnTo>
                    <a:lnTo>
                      <a:pt x="67" y="0"/>
                    </a:lnTo>
                    <a:lnTo>
                      <a:pt x="59" y="0"/>
                    </a:lnTo>
                    <a:lnTo>
                      <a:pt x="50" y="0"/>
                    </a:lnTo>
                    <a:lnTo>
                      <a:pt x="44" y="2"/>
                    </a:lnTo>
                    <a:lnTo>
                      <a:pt x="31" y="8"/>
                    </a:lnTo>
                    <a:lnTo>
                      <a:pt x="27" y="10"/>
                    </a:lnTo>
                    <a:close/>
                  </a:path>
                </a:pathLst>
              </a:cu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888" name="Freeform 22"/>
              <p:cNvSpPr>
                <a:spLocks/>
              </p:cNvSpPr>
              <p:nvPr/>
            </p:nvSpPr>
            <p:spPr bwMode="auto">
              <a:xfrm>
                <a:off x="3687" y="1823"/>
                <a:ext cx="51" cy="31"/>
              </a:xfrm>
              <a:custGeom>
                <a:avLst/>
                <a:gdLst>
                  <a:gd name="T0" fmla="*/ 0 w 103"/>
                  <a:gd name="T1" fmla="*/ 0 h 63"/>
                  <a:gd name="T2" fmla="*/ 0 w 103"/>
                  <a:gd name="T3" fmla="*/ 0 h 63"/>
                  <a:gd name="T4" fmla="*/ 0 w 103"/>
                  <a:gd name="T5" fmla="*/ 0 h 63"/>
                  <a:gd name="T6" fmla="*/ 0 w 103"/>
                  <a:gd name="T7" fmla="*/ 0 h 63"/>
                  <a:gd name="T8" fmla="*/ 0 w 103"/>
                  <a:gd name="T9" fmla="*/ 0 h 63"/>
                  <a:gd name="T10" fmla="*/ 0 w 103"/>
                  <a:gd name="T11" fmla="*/ 0 h 63"/>
                  <a:gd name="T12" fmla="*/ 0 w 103"/>
                  <a:gd name="T13" fmla="*/ 0 h 63"/>
                  <a:gd name="T14" fmla="*/ 0 w 103"/>
                  <a:gd name="T15" fmla="*/ 0 h 63"/>
                  <a:gd name="T16" fmla="*/ 0 w 103"/>
                  <a:gd name="T17" fmla="*/ 0 h 63"/>
                  <a:gd name="T18" fmla="*/ 0 w 103"/>
                  <a:gd name="T19" fmla="*/ 0 h 63"/>
                  <a:gd name="T20" fmla="*/ 0 w 103"/>
                  <a:gd name="T21" fmla="*/ 0 h 63"/>
                  <a:gd name="T22" fmla="*/ 0 w 103"/>
                  <a:gd name="T23" fmla="*/ 0 h 63"/>
                  <a:gd name="T24" fmla="*/ 0 w 103"/>
                  <a:gd name="T25" fmla="*/ 0 h 63"/>
                  <a:gd name="T26" fmla="*/ 0 w 103"/>
                  <a:gd name="T27" fmla="*/ 0 h 63"/>
                  <a:gd name="T28" fmla="*/ 0 w 103"/>
                  <a:gd name="T29" fmla="*/ 0 h 63"/>
                  <a:gd name="T30" fmla="*/ 0 w 103"/>
                  <a:gd name="T31" fmla="*/ 0 h 63"/>
                  <a:gd name="T32" fmla="*/ 0 w 103"/>
                  <a:gd name="T33" fmla="*/ 0 h 63"/>
                  <a:gd name="T34" fmla="*/ 0 w 103"/>
                  <a:gd name="T35" fmla="*/ 0 h 63"/>
                  <a:gd name="T36" fmla="*/ 0 w 103"/>
                  <a:gd name="T37" fmla="*/ 0 h 63"/>
                  <a:gd name="T38" fmla="*/ 0 w 103"/>
                  <a:gd name="T39" fmla="*/ 0 h 63"/>
                  <a:gd name="T40" fmla="*/ 0 w 103"/>
                  <a:gd name="T41" fmla="*/ 0 h 63"/>
                  <a:gd name="T42" fmla="*/ 0 w 103"/>
                  <a:gd name="T43" fmla="*/ 0 h 63"/>
                  <a:gd name="T44" fmla="*/ 0 w 103"/>
                  <a:gd name="T45" fmla="*/ 0 h 63"/>
                  <a:gd name="T46" fmla="*/ 0 w 103"/>
                  <a:gd name="T47" fmla="*/ 0 h 63"/>
                  <a:gd name="T48" fmla="*/ 0 w 103"/>
                  <a:gd name="T49" fmla="*/ 0 h 63"/>
                  <a:gd name="T50" fmla="*/ 0 w 103"/>
                  <a:gd name="T51" fmla="*/ 0 h 63"/>
                  <a:gd name="T52" fmla="*/ 0 w 103"/>
                  <a:gd name="T53" fmla="*/ 0 h 63"/>
                  <a:gd name="T54" fmla="*/ 0 w 103"/>
                  <a:gd name="T55" fmla="*/ 0 h 63"/>
                  <a:gd name="T56" fmla="*/ 0 w 103"/>
                  <a:gd name="T57" fmla="*/ 0 h 63"/>
                  <a:gd name="T58" fmla="*/ 0 w 103"/>
                  <a:gd name="T59" fmla="*/ 0 h 6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03"/>
                  <a:gd name="T91" fmla="*/ 0 h 63"/>
                  <a:gd name="T92" fmla="*/ 103 w 103"/>
                  <a:gd name="T93" fmla="*/ 63 h 6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03" h="63">
                    <a:moveTo>
                      <a:pt x="27" y="10"/>
                    </a:moveTo>
                    <a:lnTo>
                      <a:pt x="23" y="11"/>
                    </a:lnTo>
                    <a:lnTo>
                      <a:pt x="14" y="17"/>
                    </a:lnTo>
                    <a:lnTo>
                      <a:pt x="4" y="23"/>
                    </a:lnTo>
                    <a:lnTo>
                      <a:pt x="0" y="32"/>
                    </a:lnTo>
                    <a:lnTo>
                      <a:pt x="0" y="40"/>
                    </a:lnTo>
                    <a:lnTo>
                      <a:pt x="8" y="48"/>
                    </a:lnTo>
                    <a:lnTo>
                      <a:pt x="19" y="53"/>
                    </a:lnTo>
                    <a:lnTo>
                      <a:pt x="33" y="57"/>
                    </a:lnTo>
                    <a:lnTo>
                      <a:pt x="44" y="61"/>
                    </a:lnTo>
                    <a:lnTo>
                      <a:pt x="55" y="63"/>
                    </a:lnTo>
                    <a:lnTo>
                      <a:pt x="67" y="61"/>
                    </a:lnTo>
                    <a:lnTo>
                      <a:pt x="78" y="57"/>
                    </a:lnTo>
                    <a:lnTo>
                      <a:pt x="86" y="53"/>
                    </a:lnTo>
                    <a:lnTo>
                      <a:pt x="93" y="49"/>
                    </a:lnTo>
                    <a:lnTo>
                      <a:pt x="99" y="42"/>
                    </a:lnTo>
                    <a:lnTo>
                      <a:pt x="103" y="36"/>
                    </a:lnTo>
                    <a:lnTo>
                      <a:pt x="101" y="27"/>
                    </a:lnTo>
                    <a:lnTo>
                      <a:pt x="97" y="17"/>
                    </a:lnTo>
                    <a:lnTo>
                      <a:pt x="90" y="8"/>
                    </a:lnTo>
                    <a:lnTo>
                      <a:pt x="78" y="2"/>
                    </a:lnTo>
                    <a:lnTo>
                      <a:pt x="71" y="0"/>
                    </a:lnTo>
                    <a:lnTo>
                      <a:pt x="61" y="0"/>
                    </a:lnTo>
                    <a:lnTo>
                      <a:pt x="52" y="0"/>
                    </a:lnTo>
                    <a:lnTo>
                      <a:pt x="44" y="2"/>
                    </a:lnTo>
                    <a:lnTo>
                      <a:pt x="36" y="4"/>
                    </a:lnTo>
                    <a:lnTo>
                      <a:pt x="31" y="8"/>
                    </a:lnTo>
                    <a:lnTo>
                      <a:pt x="27" y="8"/>
                    </a:lnTo>
                    <a:lnTo>
                      <a:pt x="27" y="10"/>
                    </a:lnTo>
                    <a:close/>
                  </a:path>
                </a:pathLst>
              </a:cu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889" name="Freeform 23"/>
              <p:cNvSpPr>
                <a:spLocks/>
              </p:cNvSpPr>
              <p:nvPr/>
            </p:nvSpPr>
            <p:spPr bwMode="auto">
              <a:xfrm>
                <a:off x="3753" y="1823"/>
                <a:ext cx="52" cy="31"/>
              </a:xfrm>
              <a:custGeom>
                <a:avLst/>
                <a:gdLst>
                  <a:gd name="T0" fmla="*/ 0 w 105"/>
                  <a:gd name="T1" fmla="*/ 0 h 63"/>
                  <a:gd name="T2" fmla="*/ 0 w 105"/>
                  <a:gd name="T3" fmla="*/ 0 h 63"/>
                  <a:gd name="T4" fmla="*/ 0 w 105"/>
                  <a:gd name="T5" fmla="*/ 0 h 63"/>
                  <a:gd name="T6" fmla="*/ 0 w 105"/>
                  <a:gd name="T7" fmla="*/ 0 h 63"/>
                  <a:gd name="T8" fmla="*/ 0 w 105"/>
                  <a:gd name="T9" fmla="*/ 0 h 63"/>
                  <a:gd name="T10" fmla="*/ 0 w 105"/>
                  <a:gd name="T11" fmla="*/ 0 h 63"/>
                  <a:gd name="T12" fmla="*/ 0 w 105"/>
                  <a:gd name="T13" fmla="*/ 0 h 63"/>
                  <a:gd name="T14" fmla="*/ 0 w 105"/>
                  <a:gd name="T15" fmla="*/ 0 h 63"/>
                  <a:gd name="T16" fmla="*/ 0 w 105"/>
                  <a:gd name="T17" fmla="*/ 0 h 63"/>
                  <a:gd name="T18" fmla="*/ 0 w 105"/>
                  <a:gd name="T19" fmla="*/ 0 h 63"/>
                  <a:gd name="T20" fmla="*/ 0 w 105"/>
                  <a:gd name="T21" fmla="*/ 0 h 63"/>
                  <a:gd name="T22" fmla="*/ 0 w 105"/>
                  <a:gd name="T23" fmla="*/ 0 h 63"/>
                  <a:gd name="T24" fmla="*/ 0 w 105"/>
                  <a:gd name="T25" fmla="*/ 0 h 63"/>
                  <a:gd name="T26" fmla="*/ 0 w 105"/>
                  <a:gd name="T27" fmla="*/ 0 h 63"/>
                  <a:gd name="T28" fmla="*/ 0 w 105"/>
                  <a:gd name="T29" fmla="*/ 0 h 63"/>
                  <a:gd name="T30" fmla="*/ 0 w 105"/>
                  <a:gd name="T31" fmla="*/ 0 h 63"/>
                  <a:gd name="T32" fmla="*/ 0 w 105"/>
                  <a:gd name="T33" fmla="*/ 0 h 63"/>
                  <a:gd name="T34" fmla="*/ 0 w 105"/>
                  <a:gd name="T35" fmla="*/ 0 h 63"/>
                  <a:gd name="T36" fmla="*/ 0 w 105"/>
                  <a:gd name="T37" fmla="*/ 0 h 63"/>
                  <a:gd name="T38" fmla="*/ 0 w 105"/>
                  <a:gd name="T39" fmla="*/ 0 h 63"/>
                  <a:gd name="T40" fmla="*/ 0 w 105"/>
                  <a:gd name="T41" fmla="*/ 0 h 63"/>
                  <a:gd name="T42" fmla="*/ 0 w 105"/>
                  <a:gd name="T43" fmla="*/ 0 h 63"/>
                  <a:gd name="T44" fmla="*/ 0 w 105"/>
                  <a:gd name="T45" fmla="*/ 0 h 63"/>
                  <a:gd name="T46" fmla="*/ 0 w 105"/>
                  <a:gd name="T47" fmla="*/ 0 h 63"/>
                  <a:gd name="T48" fmla="*/ 0 w 105"/>
                  <a:gd name="T49" fmla="*/ 0 h 63"/>
                  <a:gd name="T50" fmla="*/ 0 w 105"/>
                  <a:gd name="T51" fmla="*/ 0 h 63"/>
                  <a:gd name="T52" fmla="*/ 0 w 105"/>
                  <a:gd name="T53" fmla="*/ 0 h 63"/>
                  <a:gd name="T54" fmla="*/ 0 w 105"/>
                  <a:gd name="T55" fmla="*/ 0 h 6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5"/>
                  <a:gd name="T85" fmla="*/ 0 h 63"/>
                  <a:gd name="T86" fmla="*/ 105 w 105"/>
                  <a:gd name="T87" fmla="*/ 63 h 6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5" h="63">
                    <a:moveTo>
                      <a:pt x="31" y="10"/>
                    </a:moveTo>
                    <a:lnTo>
                      <a:pt x="25" y="11"/>
                    </a:lnTo>
                    <a:lnTo>
                      <a:pt x="18" y="17"/>
                    </a:lnTo>
                    <a:lnTo>
                      <a:pt x="6" y="23"/>
                    </a:lnTo>
                    <a:lnTo>
                      <a:pt x="0" y="32"/>
                    </a:lnTo>
                    <a:lnTo>
                      <a:pt x="2" y="40"/>
                    </a:lnTo>
                    <a:lnTo>
                      <a:pt x="8" y="48"/>
                    </a:lnTo>
                    <a:lnTo>
                      <a:pt x="19" y="53"/>
                    </a:lnTo>
                    <a:lnTo>
                      <a:pt x="33" y="57"/>
                    </a:lnTo>
                    <a:lnTo>
                      <a:pt x="44" y="61"/>
                    </a:lnTo>
                    <a:lnTo>
                      <a:pt x="56" y="63"/>
                    </a:lnTo>
                    <a:lnTo>
                      <a:pt x="67" y="61"/>
                    </a:lnTo>
                    <a:lnTo>
                      <a:pt x="80" y="57"/>
                    </a:lnTo>
                    <a:lnTo>
                      <a:pt x="86" y="53"/>
                    </a:lnTo>
                    <a:lnTo>
                      <a:pt x="96" y="49"/>
                    </a:lnTo>
                    <a:lnTo>
                      <a:pt x="99" y="42"/>
                    </a:lnTo>
                    <a:lnTo>
                      <a:pt x="105" y="36"/>
                    </a:lnTo>
                    <a:lnTo>
                      <a:pt x="103" y="27"/>
                    </a:lnTo>
                    <a:lnTo>
                      <a:pt x="99" y="17"/>
                    </a:lnTo>
                    <a:lnTo>
                      <a:pt x="90" y="8"/>
                    </a:lnTo>
                    <a:lnTo>
                      <a:pt x="80" y="2"/>
                    </a:lnTo>
                    <a:lnTo>
                      <a:pt x="71" y="0"/>
                    </a:lnTo>
                    <a:lnTo>
                      <a:pt x="63" y="0"/>
                    </a:lnTo>
                    <a:lnTo>
                      <a:pt x="54" y="0"/>
                    </a:lnTo>
                    <a:lnTo>
                      <a:pt x="48" y="2"/>
                    </a:lnTo>
                    <a:lnTo>
                      <a:pt x="35" y="8"/>
                    </a:lnTo>
                    <a:lnTo>
                      <a:pt x="31" y="10"/>
                    </a:lnTo>
                    <a:close/>
                  </a:path>
                </a:pathLst>
              </a:cu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890" name="Freeform 24"/>
              <p:cNvSpPr>
                <a:spLocks/>
              </p:cNvSpPr>
              <p:nvPr/>
            </p:nvSpPr>
            <p:spPr bwMode="auto">
              <a:xfrm>
                <a:off x="3819" y="1824"/>
                <a:ext cx="52" cy="30"/>
              </a:xfrm>
              <a:custGeom>
                <a:avLst/>
                <a:gdLst>
                  <a:gd name="T0" fmla="*/ 1 w 102"/>
                  <a:gd name="T1" fmla="*/ 0 h 61"/>
                  <a:gd name="T2" fmla="*/ 1 w 102"/>
                  <a:gd name="T3" fmla="*/ 0 h 61"/>
                  <a:gd name="T4" fmla="*/ 1 w 102"/>
                  <a:gd name="T5" fmla="*/ 0 h 61"/>
                  <a:gd name="T6" fmla="*/ 1 w 102"/>
                  <a:gd name="T7" fmla="*/ 0 h 61"/>
                  <a:gd name="T8" fmla="*/ 0 w 102"/>
                  <a:gd name="T9" fmla="*/ 0 h 61"/>
                  <a:gd name="T10" fmla="*/ 0 w 102"/>
                  <a:gd name="T11" fmla="*/ 0 h 61"/>
                  <a:gd name="T12" fmla="*/ 1 w 102"/>
                  <a:gd name="T13" fmla="*/ 0 h 61"/>
                  <a:gd name="T14" fmla="*/ 1 w 102"/>
                  <a:gd name="T15" fmla="*/ 0 h 61"/>
                  <a:gd name="T16" fmla="*/ 1 w 102"/>
                  <a:gd name="T17" fmla="*/ 0 h 61"/>
                  <a:gd name="T18" fmla="*/ 1 w 102"/>
                  <a:gd name="T19" fmla="*/ 0 h 61"/>
                  <a:gd name="T20" fmla="*/ 1 w 102"/>
                  <a:gd name="T21" fmla="*/ 0 h 61"/>
                  <a:gd name="T22" fmla="*/ 1 w 102"/>
                  <a:gd name="T23" fmla="*/ 0 h 61"/>
                  <a:gd name="T24" fmla="*/ 1 w 102"/>
                  <a:gd name="T25" fmla="*/ 0 h 61"/>
                  <a:gd name="T26" fmla="*/ 1 w 102"/>
                  <a:gd name="T27" fmla="*/ 0 h 61"/>
                  <a:gd name="T28" fmla="*/ 1 w 102"/>
                  <a:gd name="T29" fmla="*/ 0 h 61"/>
                  <a:gd name="T30" fmla="*/ 1 w 102"/>
                  <a:gd name="T31" fmla="*/ 0 h 61"/>
                  <a:gd name="T32" fmla="*/ 1 w 102"/>
                  <a:gd name="T33" fmla="*/ 0 h 61"/>
                  <a:gd name="T34" fmla="*/ 1 w 102"/>
                  <a:gd name="T35" fmla="*/ 0 h 61"/>
                  <a:gd name="T36" fmla="*/ 1 w 102"/>
                  <a:gd name="T37" fmla="*/ 0 h 61"/>
                  <a:gd name="T38" fmla="*/ 1 w 102"/>
                  <a:gd name="T39" fmla="*/ 0 h 61"/>
                  <a:gd name="T40" fmla="*/ 1 w 102"/>
                  <a:gd name="T41" fmla="*/ 0 h 61"/>
                  <a:gd name="T42" fmla="*/ 1 w 102"/>
                  <a:gd name="T43" fmla="*/ 0 h 61"/>
                  <a:gd name="T44" fmla="*/ 1 w 102"/>
                  <a:gd name="T45" fmla="*/ 0 h 61"/>
                  <a:gd name="T46" fmla="*/ 1 w 102"/>
                  <a:gd name="T47" fmla="*/ 0 h 61"/>
                  <a:gd name="T48" fmla="*/ 1 w 102"/>
                  <a:gd name="T49" fmla="*/ 0 h 61"/>
                  <a:gd name="T50" fmla="*/ 1 w 102"/>
                  <a:gd name="T51" fmla="*/ 0 h 61"/>
                  <a:gd name="T52" fmla="*/ 1 w 102"/>
                  <a:gd name="T53" fmla="*/ 0 h 61"/>
                  <a:gd name="T54" fmla="*/ 1 w 102"/>
                  <a:gd name="T55" fmla="*/ 0 h 6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2"/>
                  <a:gd name="T85" fmla="*/ 0 h 61"/>
                  <a:gd name="T86" fmla="*/ 102 w 102"/>
                  <a:gd name="T87" fmla="*/ 61 h 6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2" h="61">
                    <a:moveTo>
                      <a:pt x="28" y="8"/>
                    </a:moveTo>
                    <a:lnTo>
                      <a:pt x="22" y="9"/>
                    </a:lnTo>
                    <a:lnTo>
                      <a:pt x="15" y="15"/>
                    </a:lnTo>
                    <a:lnTo>
                      <a:pt x="5" y="21"/>
                    </a:lnTo>
                    <a:lnTo>
                      <a:pt x="0" y="30"/>
                    </a:lnTo>
                    <a:lnTo>
                      <a:pt x="0" y="38"/>
                    </a:lnTo>
                    <a:lnTo>
                      <a:pt x="7" y="46"/>
                    </a:lnTo>
                    <a:lnTo>
                      <a:pt x="17" y="51"/>
                    </a:lnTo>
                    <a:lnTo>
                      <a:pt x="30" y="55"/>
                    </a:lnTo>
                    <a:lnTo>
                      <a:pt x="43" y="59"/>
                    </a:lnTo>
                    <a:lnTo>
                      <a:pt x="57" y="61"/>
                    </a:lnTo>
                    <a:lnTo>
                      <a:pt x="66" y="59"/>
                    </a:lnTo>
                    <a:lnTo>
                      <a:pt x="78" y="55"/>
                    </a:lnTo>
                    <a:lnTo>
                      <a:pt x="85" y="51"/>
                    </a:lnTo>
                    <a:lnTo>
                      <a:pt x="91" y="47"/>
                    </a:lnTo>
                    <a:lnTo>
                      <a:pt x="97" y="40"/>
                    </a:lnTo>
                    <a:lnTo>
                      <a:pt x="102" y="34"/>
                    </a:lnTo>
                    <a:lnTo>
                      <a:pt x="102" y="25"/>
                    </a:lnTo>
                    <a:lnTo>
                      <a:pt x="97" y="15"/>
                    </a:lnTo>
                    <a:lnTo>
                      <a:pt x="89" y="8"/>
                    </a:lnTo>
                    <a:lnTo>
                      <a:pt x="78" y="2"/>
                    </a:lnTo>
                    <a:lnTo>
                      <a:pt x="68" y="0"/>
                    </a:lnTo>
                    <a:lnTo>
                      <a:pt x="60" y="0"/>
                    </a:lnTo>
                    <a:lnTo>
                      <a:pt x="51" y="0"/>
                    </a:lnTo>
                    <a:lnTo>
                      <a:pt x="45" y="2"/>
                    </a:lnTo>
                    <a:lnTo>
                      <a:pt x="32" y="6"/>
                    </a:lnTo>
                    <a:lnTo>
                      <a:pt x="28" y="8"/>
                    </a:lnTo>
                    <a:close/>
                  </a:path>
                </a:pathLst>
              </a:cu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891" name="Freeform 25"/>
              <p:cNvSpPr>
                <a:spLocks/>
              </p:cNvSpPr>
              <p:nvPr/>
            </p:nvSpPr>
            <p:spPr bwMode="auto">
              <a:xfrm>
                <a:off x="3594" y="1728"/>
                <a:ext cx="299" cy="111"/>
              </a:xfrm>
              <a:custGeom>
                <a:avLst/>
                <a:gdLst>
                  <a:gd name="T0" fmla="*/ 0 w 599"/>
                  <a:gd name="T1" fmla="*/ 1 h 222"/>
                  <a:gd name="T2" fmla="*/ 0 w 599"/>
                  <a:gd name="T3" fmla="*/ 1 h 222"/>
                  <a:gd name="T4" fmla="*/ 0 w 599"/>
                  <a:gd name="T5" fmla="*/ 1 h 222"/>
                  <a:gd name="T6" fmla="*/ 0 w 599"/>
                  <a:gd name="T7" fmla="*/ 1 h 222"/>
                  <a:gd name="T8" fmla="*/ 0 w 599"/>
                  <a:gd name="T9" fmla="*/ 1 h 222"/>
                  <a:gd name="T10" fmla="*/ 0 w 599"/>
                  <a:gd name="T11" fmla="*/ 1 h 222"/>
                  <a:gd name="T12" fmla="*/ 0 w 599"/>
                  <a:gd name="T13" fmla="*/ 1 h 222"/>
                  <a:gd name="T14" fmla="*/ 0 w 599"/>
                  <a:gd name="T15" fmla="*/ 0 h 222"/>
                  <a:gd name="T16" fmla="*/ 0 w 599"/>
                  <a:gd name="T17" fmla="*/ 1 h 222"/>
                  <a:gd name="T18" fmla="*/ 0 w 599"/>
                  <a:gd name="T19" fmla="*/ 1 h 222"/>
                  <a:gd name="T20" fmla="*/ 0 w 599"/>
                  <a:gd name="T21" fmla="*/ 1 h 222"/>
                  <a:gd name="T22" fmla="*/ 0 w 599"/>
                  <a:gd name="T23" fmla="*/ 1 h 222"/>
                  <a:gd name="T24" fmla="*/ 0 w 599"/>
                  <a:gd name="T25" fmla="*/ 1 h 222"/>
                  <a:gd name="T26" fmla="*/ 0 w 599"/>
                  <a:gd name="T27" fmla="*/ 1 h 222"/>
                  <a:gd name="T28" fmla="*/ 0 w 599"/>
                  <a:gd name="T29" fmla="*/ 1 h 2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99"/>
                  <a:gd name="T46" fmla="*/ 0 h 222"/>
                  <a:gd name="T47" fmla="*/ 599 w 599"/>
                  <a:gd name="T48" fmla="*/ 222 h 2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99" h="222">
                    <a:moveTo>
                      <a:pt x="0" y="167"/>
                    </a:moveTo>
                    <a:lnTo>
                      <a:pt x="9" y="209"/>
                    </a:lnTo>
                    <a:lnTo>
                      <a:pt x="65" y="222"/>
                    </a:lnTo>
                    <a:lnTo>
                      <a:pt x="508" y="190"/>
                    </a:lnTo>
                    <a:lnTo>
                      <a:pt x="582" y="167"/>
                    </a:lnTo>
                    <a:lnTo>
                      <a:pt x="599" y="106"/>
                    </a:lnTo>
                    <a:lnTo>
                      <a:pt x="542" y="25"/>
                    </a:lnTo>
                    <a:lnTo>
                      <a:pt x="521" y="0"/>
                    </a:lnTo>
                    <a:lnTo>
                      <a:pt x="422" y="19"/>
                    </a:lnTo>
                    <a:lnTo>
                      <a:pt x="352" y="104"/>
                    </a:lnTo>
                    <a:lnTo>
                      <a:pt x="471" y="91"/>
                    </a:lnTo>
                    <a:lnTo>
                      <a:pt x="508" y="131"/>
                    </a:lnTo>
                    <a:lnTo>
                      <a:pt x="365" y="131"/>
                    </a:lnTo>
                    <a:lnTo>
                      <a:pt x="0" y="167"/>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892" name="Freeform 26"/>
              <p:cNvSpPr>
                <a:spLocks/>
              </p:cNvSpPr>
              <p:nvPr/>
            </p:nvSpPr>
            <p:spPr bwMode="auto">
              <a:xfrm>
                <a:off x="3765" y="1756"/>
                <a:ext cx="69" cy="24"/>
              </a:xfrm>
              <a:custGeom>
                <a:avLst/>
                <a:gdLst>
                  <a:gd name="T0" fmla="*/ 1 w 137"/>
                  <a:gd name="T1" fmla="*/ 0 h 47"/>
                  <a:gd name="T2" fmla="*/ 1 w 137"/>
                  <a:gd name="T3" fmla="*/ 0 h 47"/>
                  <a:gd name="T4" fmla="*/ 1 w 137"/>
                  <a:gd name="T5" fmla="*/ 1 h 47"/>
                  <a:gd name="T6" fmla="*/ 0 w 137"/>
                  <a:gd name="T7" fmla="*/ 1 h 47"/>
                  <a:gd name="T8" fmla="*/ 1 w 137"/>
                  <a:gd name="T9" fmla="*/ 0 h 47"/>
                  <a:gd name="T10" fmla="*/ 1 w 137"/>
                  <a:gd name="T11" fmla="*/ 0 h 47"/>
                  <a:gd name="T12" fmla="*/ 0 60000 65536"/>
                  <a:gd name="T13" fmla="*/ 0 60000 65536"/>
                  <a:gd name="T14" fmla="*/ 0 60000 65536"/>
                  <a:gd name="T15" fmla="*/ 0 60000 65536"/>
                  <a:gd name="T16" fmla="*/ 0 60000 65536"/>
                  <a:gd name="T17" fmla="*/ 0 60000 65536"/>
                  <a:gd name="T18" fmla="*/ 0 w 137"/>
                  <a:gd name="T19" fmla="*/ 0 h 47"/>
                  <a:gd name="T20" fmla="*/ 137 w 137"/>
                  <a:gd name="T21" fmla="*/ 47 h 47"/>
                </a:gdLst>
                <a:ahLst/>
                <a:cxnLst>
                  <a:cxn ang="T12">
                    <a:pos x="T0" y="T1"/>
                  </a:cxn>
                  <a:cxn ang="T13">
                    <a:pos x="T2" y="T3"/>
                  </a:cxn>
                  <a:cxn ang="T14">
                    <a:pos x="T4" y="T5"/>
                  </a:cxn>
                  <a:cxn ang="T15">
                    <a:pos x="T6" y="T7"/>
                  </a:cxn>
                  <a:cxn ang="T16">
                    <a:pos x="T8" y="T9"/>
                  </a:cxn>
                  <a:cxn ang="T17">
                    <a:pos x="T10" y="T11"/>
                  </a:cxn>
                </a:cxnLst>
                <a:rect l="T18" t="T19" r="T20" b="T21"/>
                <a:pathLst>
                  <a:path w="137" h="47">
                    <a:moveTo>
                      <a:pt x="25" y="0"/>
                    </a:moveTo>
                    <a:lnTo>
                      <a:pt x="137" y="0"/>
                    </a:lnTo>
                    <a:lnTo>
                      <a:pt x="137" y="47"/>
                    </a:lnTo>
                    <a:lnTo>
                      <a:pt x="0" y="47"/>
                    </a:lnTo>
                    <a:lnTo>
                      <a:pt x="25" y="0"/>
                    </a:lnTo>
                    <a:close/>
                  </a:path>
                </a:pathLst>
              </a:custGeom>
              <a:solidFill>
                <a:srgbClr val="8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893" name="Freeform 27"/>
              <p:cNvSpPr>
                <a:spLocks/>
              </p:cNvSpPr>
              <p:nvPr/>
            </p:nvSpPr>
            <p:spPr bwMode="auto">
              <a:xfrm>
                <a:off x="3596" y="1795"/>
                <a:ext cx="293" cy="44"/>
              </a:xfrm>
              <a:custGeom>
                <a:avLst/>
                <a:gdLst>
                  <a:gd name="T0" fmla="*/ 1 w 585"/>
                  <a:gd name="T1" fmla="*/ 0 h 89"/>
                  <a:gd name="T2" fmla="*/ 1 w 585"/>
                  <a:gd name="T3" fmla="*/ 0 h 89"/>
                  <a:gd name="T4" fmla="*/ 1 w 585"/>
                  <a:gd name="T5" fmla="*/ 0 h 89"/>
                  <a:gd name="T6" fmla="*/ 1 w 585"/>
                  <a:gd name="T7" fmla="*/ 0 h 89"/>
                  <a:gd name="T8" fmla="*/ 1 w 585"/>
                  <a:gd name="T9" fmla="*/ 0 h 89"/>
                  <a:gd name="T10" fmla="*/ 1 w 585"/>
                  <a:gd name="T11" fmla="*/ 0 h 89"/>
                  <a:gd name="T12" fmla="*/ 1 w 585"/>
                  <a:gd name="T13" fmla="*/ 0 h 89"/>
                  <a:gd name="T14" fmla="*/ 1 w 585"/>
                  <a:gd name="T15" fmla="*/ 0 h 89"/>
                  <a:gd name="T16" fmla="*/ 0 w 585"/>
                  <a:gd name="T17" fmla="*/ 0 h 89"/>
                  <a:gd name="T18" fmla="*/ 1 w 585"/>
                  <a:gd name="T19" fmla="*/ 0 h 89"/>
                  <a:gd name="T20" fmla="*/ 1 w 585"/>
                  <a:gd name="T21" fmla="*/ 0 h 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85"/>
                  <a:gd name="T34" fmla="*/ 0 h 89"/>
                  <a:gd name="T35" fmla="*/ 585 w 585"/>
                  <a:gd name="T36" fmla="*/ 89 h 8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85" h="89">
                    <a:moveTo>
                      <a:pt x="2" y="10"/>
                    </a:moveTo>
                    <a:lnTo>
                      <a:pt x="399" y="0"/>
                    </a:lnTo>
                    <a:lnTo>
                      <a:pt x="342" y="34"/>
                    </a:lnTo>
                    <a:lnTo>
                      <a:pt x="507" y="29"/>
                    </a:lnTo>
                    <a:lnTo>
                      <a:pt x="585" y="8"/>
                    </a:lnTo>
                    <a:lnTo>
                      <a:pt x="574" y="48"/>
                    </a:lnTo>
                    <a:lnTo>
                      <a:pt x="525" y="65"/>
                    </a:lnTo>
                    <a:lnTo>
                      <a:pt x="68" y="89"/>
                    </a:lnTo>
                    <a:lnTo>
                      <a:pt x="0" y="80"/>
                    </a:lnTo>
                    <a:lnTo>
                      <a:pt x="2" y="10"/>
                    </a:lnTo>
                    <a:close/>
                  </a:path>
                </a:pathLst>
              </a:custGeom>
              <a:solidFill>
                <a:srgbClr val="8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894" name="Freeform 28"/>
              <p:cNvSpPr>
                <a:spLocks/>
              </p:cNvSpPr>
              <p:nvPr/>
            </p:nvSpPr>
            <p:spPr bwMode="auto">
              <a:xfrm>
                <a:off x="3941" y="1798"/>
                <a:ext cx="69" cy="36"/>
              </a:xfrm>
              <a:custGeom>
                <a:avLst/>
                <a:gdLst>
                  <a:gd name="T0" fmla="*/ 0 w 139"/>
                  <a:gd name="T1" fmla="*/ 0 h 72"/>
                  <a:gd name="T2" fmla="*/ 0 w 139"/>
                  <a:gd name="T3" fmla="*/ 1 h 72"/>
                  <a:gd name="T4" fmla="*/ 0 w 139"/>
                  <a:gd name="T5" fmla="*/ 1 h 72"/>
                  <a:gd name="T6" fmla="*/ 0 w 139"/>
                  <a:gd name="T7" fmla="*/ 1 h 72"/>
                  <a:gd name="T8" fmla="*/ 0 w 139"/>
                  <a:gd name="T9" fmla="*/ 1 h 72"/>
                  <a:gd name="T10" fmla="*/ 0 w 139"/>
                  <a:gd name="T11" fmla="*/ 1 h 72"/>
                  <a:gd name="T12" fmla="*/ 0 w 139"/>
                  <a:gd name="T13" fmla="*/ 1 h 72"/>
                  <a:gd name="T14" fmla="*/ 0 w 139"/>
                  <a:gd name="T15" fmla="*/ 1 h 72"/>
                  <a:gd name="T16" fmla="*/ 0 w 139"/>
                  <a:gd name="T17" fmla="*/ 1 h 72"/>
                  <a:gd name="T18" fmla="*/ 0 w 139"/>
                  <a:gd name="T19" fmla="*/ 0 h 72"/>
                  <a:gd name="T20" fmla="*/ 0 w 139"/>
                  <a:gd name="T21" fmla="*/ 0 h 7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9"/>
                  <a:gd name="T34" fmla="*/ 0 h 72"/>
                  <a:gd name="T35" fmla="*/ 139 w 139"/>
                  <a:gd name="T36" fmla="*/ 72 h 7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9" h="72">
                    <a:moveTo>
                      <a:pt x="129" y="0"/>
                    </a:moveTo>
                    <a:lnTo>
                      <a:pt x="139" y="34"/>
                    </a:lnTo>
                    <a:lnTo>
                      <a:pt x="137" y="60"/>
                    </a:lnTo>
                    <a:lnTo>
                      <a:pt x="103" y="59"/>
                    </a:lnTo>
                    <a:lnTo>
                      <a:pt x="68" y="72"/>
                    </a:lnTo>
                    <a:lnTo>
                      <a:pt x="4" y="72"/>
                    </a:lnTo>
                    <a:lnTo>
                      <a:pt x="0" y="57"/>
                    </a:lnTo>
                    <a:lnTo>
                      <a:pt x="80" y="30"/>
                    </a:lnTo>
                    <a:lnTo>
                      <a:pt x="104" y="9"/>
                    </a:lnTo>
                    <a:lnTo>
                      <a:pt x="129" y="0"/>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895" name="Freeform 29"/>
              <p:cNvSpPr>
                <a:spLocks/>
              </p:cNvSpPr>
              <p:nvPr/>
            </p:nvSpPr>
            <p:spPr bwMode="auto">
              <a:xfrm>
                <a:off x="3924" y="1630"/>
                <a:ext cx="237" cy="181"/>
              </a:xfrm>
              <a:custGeom>
                <a:avLst/>
                <a:gdLst>
                  <a:gd name="T0" fmla="*/ 1 w 473"/>
                  <a:gd name="T1" fmla="*/ 1 h 361"/>
                  <a:gd name="T2" fmla="*/ 1 w 473"/>
                  <a:gd name="T3" fmla="*/ 1 h 361"/>
                  <a:gd name="T4" fmla="*/ 1 w 473"/>
                  <a:gd name="T5" fmla="*/ 1 h 361"/>
                  <a:gd name="T6" fmla="*/ 1 w 473"/>
                  <a:gd name="T7" fmla="*/ 1 h 361"/>
                  <a:gd name="T8" fmla="*/ 1 w 473"/>
                  <a:gd name="T9" fmla="*/ 1 h 361"/>
                  <a:gd name="T10" fmla="*/ 1 w 473"/>
                  <a:gd name="T11" fmla="*/ 1 h 361"/>
                  <a:gd name="T12" fmla="*/ 1 w 473"/>
                  <a:gd name="T13" fmla="*/ 1 h 361"/>
                  <a:gd name="T14" fmla="*/ 1 w 473"/>
                  <a:gd name="T15" fmla="*/ 1 h 361"/>
                  <a:gd name="T16" fmla="*/ 1 w 473"/>
                  <a:gd name="T17" fmla="*/ 1 h 361"/>
                  <a:gd name="T18" fmla="*/ 1 w 473"/>
                  <a:gd name="T19" fmla="*/ 1 h 361"/>
                  <a:gd name="T20" fmla="*/ 1 w 473"/>
                  <a:gd name="T21" fmla="*/ 1 h 361"/>
                  <a:gd name="T22" fmla="*/ 1 w 473"/>
                  <a:gd name="T23" fmla="*/ 1 h 361"/>
                  <a:gd name="T24" fmla="*/ 1 w 473"/>
                  <a:gd name="T25" fmla="*/ 1 h 361"/>
                  <a:gd name="T26" fmla="*/ 1 w 473"/>
                  <a:gd name="T27" fmla="*/ 1 h 361"/>
                  <a:gd name="T28" fmla="*/ 1 w 473"/>
                  <a:gd name="T29" fmla="*/ 1 h 361"/>
                  <a:gd name="T30" fmla="*/ 1 w 473"/>
                  <a:gd name="T31" fmla="*/ 1 h 361"/>
                  <a:gd name="T32" fmla="*/ 1 w 473"/>
                  <a:gd name="T33" fmla="*/ 1 h 361"/>
                  <a:gd name="T34" fmla="*/ 1 w 473"/>
                  <a:gd name="T35" fmla="*/ 1 h 361"/>
                  <a:gd name="T36" fmla="*/ 1 w 473"/>
                  <a:gd name="T37" fmla="*/ 1 h 361"/>
                  <a:gd name="T38" fmla="*/ 1 w 473"/>
                  <a:gd name="T39" fmla="*/ 1 h 361"/>
                  <a:gd name="T40" fmla="*/ 1 w 473"/>
                  <a:gd name="T41" fmla="*/ 1 h 361"/>
                  <a:gd name="T42" fmla="*/ 1 w 473"/>
                  <a:gd name="T43" fmla="*/ 1 h 361"/>
                  <a:gd name="T44" fmla="*/ 1 w 473"/>
                  <a:gd name="T45" fmla="*/ 1 h 361"/>
                  <a:gd name="T46" fmla="*/ 1 w 473"/>
                  <a:gd name="T47" fmla="*/ 1 h 361"/>
                  <a:gd name="T48" fmla="*/ 1 w 473"/>
                  <a:gd name="T49" fmla="*/ 1 h 361"/>
                  <a:gd name="T50" fmla="*/ 1 w 473"/>
                  <a:gd name="T51" fmla="*/ 1 h 361"/>
                  <a:gd name="T52" fmla="*/ 1 w 473"/>
                  <a:gd name="T53" fmla="*/ 1 h 361"/>
                  <a:gd name="T54" fmla="*/ 1 w 473"/>
                  <a:gd name="T55" fmla="*/ 1 h 361"/>
                  <a:gd name="T56" fmla="*/ 1 w 473"/>
                  <a:gd name="T57" fmla="*/ 1 h 361"/>
                  <a:gd name="T58" fmla="*/ 1 w 473"/>
                  <a:gd name="T59" fmla="*/ 1 h 361"/>
                  <a:gd name="T60" fmla="*/ 1 w 473"/>
                  <a:gd name="T61" fmla="*/ 1 h 361"/>
                  <a:gd name="T62" fmla="*/ 1 w 473"/>
                  <a:gd name="T63" fmla="*/ 1 h 361"/>
                  <a:gd name="T64" fmla="*/ 1 w 473"/>
                  <a:gd name="T65" fmla="*/ 1 h 361"/>
                  <a:gd name="T66" fmla="*/ 1 w 473"/>
                  <a:gd name="T67" fmla="*/ 1 h 361"/>
                  <a:gd name="T68" fmla="*/ 1 w 473"/>
                  <a:gd name="T69" fmla="*/ 1 h 361"/>
                  <a:gd name="T70" fmla="*/ 1 w 473"/>
                  <a:gd name="T71" fmla="*/ 1 h 361"/>
                  <a:gd name="T72" fmla="*/ 1 w 473"/>
                  <a:gd name="T73" fmla="*/ 1 h 361"/>
                  <a:gd name="T74" fmla="*/ 1 w 473"/>
                  <a:gd name="T75" fmla="*/ 1 h 361"/>
                  <a:gd name="T76" fmla="*/ 1 w 473"/>
                  <a:gd name="T77" fmla="*/ 1 h 361"/>
                  <a:gd name="T78" fmla="*/ 1 w 473"/>
                  <a:gd name="T79" fmla="*/ 1 h 361"/>
                  <a:gd name="T80" fmla="*/ 1 w 473"/>
                  <a:gd name="T81" fmla="*/ 1 h 361"/>
                  <a:gd name="T82" fmla="*/ 1 w 473"/>
                  <a:gd name="T83" fmla="*/ 1 h 361"/>
                  <a:gd name="T84" fmla="*/ 1 w 473"/>
                  <a:gd name="T85" fmla="*/ 1 h 361"/>
                  <a:gd name="T86" fmla="*/ 1 w 473"/>
                  <a:gd name="T87" fmla="*/ 1 h 361"/>
                  <a:gd name="T88" fmla="*/ 1 w 473"/>
                  <a:gd name="T89" fmla="*/ 1 h 361"/>
                  <a:gd name="T90" fmla="*/ 1 w 473"/>
                  <a:gd name="T91" fmla="*/ 1 h 361"/>
                  <a:gd name="T92" fmla="*/ 1 w 473"/>
                  <a:gd name="T93" fmla="*/ 1 h 361"/>
                  <a:gd name="T94" fmla="*/ 1 w 473"/>
                  <a:gd name="T95" fmla="*/ 1 h 361"/>
                  <a:gd name="T96" fmla="*/ 1 w 473"/>
                  <a:gd name="T97" fmla="*/ 1 h 361"/>
                  <a:gd name="T98" fmla="*/ 1 w 473"/>
                  <a:gd name="T99" fmla="*/ 1 h 361"/>
                  <a:gd name="T100" fmla="*/ 1 w 473"/>
                  <a:gd name="T101" fmla="*/ 1 h 361"/>
                  <a:gd name="T102" fmla="*/ 1 w 473"/>
                  <a:gd name="T103" fmla="*/ 1 h 361"/>
                  <a:gd name="T104" fmla="*/ 1 w 473"/>
                  <a:gd name="T105" fmla="*/ 1 h 361"/>
                  <a:gd name="T106" fmla="*/ 1 w 473"/>
                  <a:gd name="T107" fmla="*/ 0 h 361"/>
                  <a:gd name="T108" fmla="*/ 1 w 473"/>
                  <a:gd name="T109" fmla="*/ 1 h 36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73"/>
                  <a:gd name="T166" fmla="*/ 0 h 361"/>
                  <a:gd name="T167" fmla="*/ 473 w 473"/>
                  <a:gd name="T168" fmla="*/ 361 h 36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73" h="361">
                    <a:moveTo>
                      <a:pt x="473" y="38"/>
                    </a:moveTo>
                    <a:lnTo>
                      <a:pt x="469" y="40"/>
                    </a:lnTo>
                    <a:lnTo>
                      <a:pt x="465" y="44"/>
                    </a:lnTo>
                    <a:lnTo>
                      <a:pt x="458" y="53"/>
                    </a:lnTo>
                    <a:lnTo>
                      <a:pt x="450" y="65"/>
                    </a:lnTo>
                    <a:lnTo>
                      <a:pt x="441" y="78"/>
                    </a:lnTo>
                    <a:lnTo>
                      <a:pt x="433" y="89"/>
                    </a:lnTo>
                    <a:lnTo>
                      <a:pt x="426" y="101"/>
                    </a:lnTo>
                    <a:lnTo>
                      <a:pt x="420" y="114"/>
                    </a:lnTo>
                    <a:lnTo>
                      <a:pt x="414" y="120"/>
                    </a:lnTo>
                    <a:lnTo>
                      <a:pt x="412" y="126"/>
                    </a:lnTo>
                    <a:lnTo>
                      <a:pt x="410" y="131"/>
                    </a:lnTo>
                    <a:lnTo>
                      <a:pt x="410" y="135"/>
                    </a:lnTo>
                    <a:lnTo>
                      <a:pt x="408" y="135"/>
                    </a:lnTo>
                    <a:lnTo>
                      <a:pt x="405" y="139"/>
                    </a:lnTo>
                    <a:lnTo>
                      <a:pt x="399" y="143"/>
                    </a:lnTo>
                    <a:lnTo>
                      <a:pt x="393" y="148"/>
                    </a:lnTo>
                    <a:lnTo>
                      <a:pt x="380" y="154"/>
                    </a:lnTo>
                    <a:lnTo>
                      <a:pt x="367" y="162"/>
                    </a:lnTo>
                    <a:lnTo>
                      <a:pt x="351" y="171"/>
                    </a:lnTo>
                    <a:lnTo>
                      <a:pt x="338" y="181"/>
                    </a:lnTo>
                    <a:lnTo>
                      <a:pt x="323" y="186"/>
                    </a:lnTo>
                    <a:lnTo>
                      <a:pt x="313" y="192"/>
                    </a:lnTo>
                    <a:lnTo>
                      <a:pt x="304" y="196"/>
                    </a:lnTo>
                    <a:lnTo>
                      <a:pt x="304" y="200"/>
                    </a:lnTo>
                    <a:lnTo>
                      <a:pt x="300" y="204"/>
                    </a:lnTo>
                    <a:lnTo>
                      <a:pt x="296" y="217"/>
                    </a:lnTo>
                    <a:lnTo>
                      <a:pt x="292" y="223"/>
                    </a:lnTo>
                    <a:lnTo>
                      <a:pt x="289" y="232"/>
                    </a:lnTo>
                    <a:lnTo>
                      <a:pt x="285" y="240"/>
                    </a:lnTo>
                    <a:lnTo>
                      <a:pt x="281" y="249"/>
                    </a:lnTo>
                    <a:lnTo>
                      <a:pt x="270" y="262"/>
                    </a:lnTo>
                    <a:lnTo>
                      <a:pt x="260" y="272"/>
                    </a:lnTo>
                    <a:lnTo>
                      <a:pt x="254" y="278"/>
                    </a:lnTo>
                    <a:lnTo>
                      <a:pt x="249" y="285"/>
                    </a:lnTo>
                    <a:lnTo>
                      <a:pt x="243" y="291"/>
                    </a:lnTo>
                    <a:lnTo>
                      <a:pt x="239" y="300"/>
                    </a:lnTo>
                    <a:lnTo>
                      <a:pt x="234" y="308"/>
                    </a:lnTo>
                    <a:lnTo>
                      <a:pt x="228" y="318"/>
                    </a:lnTo>
                    <a:lnTo>
                      <a:pt x="224" y="327"/>
                    </a:lnTo>
                    <a:lnTo>
                      <a:pt x="218" y="339"/>
                    </a:lnTo>
                    <a:lnTo>
                      <a:pt x="215" y="346"/>
                    </a:lnTo>
                    <a:lnTo>
                      <a:pt x="213" y="354"/>
                    </a:lnTo>
                    <a:lnTo>
                      <a:pt x="213" y="358"/>
                    </a:lnTo>
                    <a:lnTo>
                      <a:pt x="213" y="361"/>
                    </a:lnTo>
                    <a:lnTo>
                      <a:pt x="133" y="348"/>
                    </a:lnTo>
                    <a:lnTo>
                      <a:pt x="135" y="344"/>
                    </a:lnTo>
                    <a:lnTo>
                      <a:pt x="142" y="333"/>
                    </a:lnTo>
                    <a:lnTo>
                      <a:pt x="146" y="325"/>
                    </a:lnTo>
                    <a:lnTo>
                      <a:pt x="154" y="318"/>
                    </a:lnTo>
                    <a:lnTo>
                      <a:pt x="157" y="306"/>
                    </a:lnTo>
                    <a:lnTo>
                      <a:pt x="165" y="295"/>
                    </a:lnTo>
                    <a:lnTo>
                      <a:pt x="171" y="281"/>
                    </a:lnTo>
                    <a:lnTo>
                      <a:pt x="178" y="268"/>
                    </a:lnTo>
                    <a:lnTo>
                      <a:pt x="184" y="255"/>
                    </a:lnTo>
                    <a:lnTo>
                      <a:pt x="190" y="242"/>
                    </a:lnTo>
                    <a:lnTo>
                      <a:pt x="194" y="230"/>
                    </a:lnTo>
                    <a:lnTo>
                      <a:pt x="197" y="223"/>
                    </a:lnTo>
                    <a:lnTo>
                      <a:pt x="201" y="217"/>
                    </a:lnTo>
                    <a:lnTo>
                      <a:pt x="203" y="217"/>
                    </a:lnTo>
                    <a:lnTo>
                      <a:pt x="197" y="215"/>
                    </a:lnTo>
                    <a:lnTo>
                      <a:pt x="192" y="217"/>
                    </a:lnTo>
                    <a:lnTo>
                      <a:pt x="184" y="217"/>
                    </a:lnTo>
                    <a:lnTo>
                      <a:pt x="175" y="221"/>
                    </a:lnTo>
                    <a:lnTo>
                      <a:pt x="163" y="226"/>
                    </a:lnTo>
                    <a:lnTo>
                      <a:pt x="152" y="236"/>
                    </a:lnTo>
                    <a:lnTo>
                      <a:pt x="144" y="242"/>
                    </a:lnTo>
                    <a:lnTo>
                      <a:pt x="135" y="247"/>
                    </a:lnTo>
                    <a:lnTo>
                      <a:pt x="127" y="251"/>
                    </a:lnTo>
                    <a:lnTo>
                      <a:pt x="118" y="261"/>
                    </a:lnTo>
                    <a:lnTo>
                      <a:pt x="110" y="266"/>
                    </a:lnTo>
                    <a:lnTo>
                      <a:pt x="102" y="274"/>
                    </a:lnTo>
                    <a:lnTo>
                      <a:pt x="93" y="281"/>
                    </a:lnTo>
                    <a:lnTo>
                      <a:pt x="87" y="289"/>
                    </a:lnTo>
                    <a:lnTo>
                      <a:pt x="78" y="295"/>
                    </a:lnTo>
                    <a:lnTo>
                      <a:pt x="72" y="300"/>
                    </a:lnTo>
                    <a:lnTo>
                      <a:pt x="64" y="306"/>
                    </a:lnTo>
                    <a:lnTo>
                      <a:pt x="61" y="312"/>
                    </a:lnTo>
                    <a:lnTo>
                      <a:pt x="53" y="318"/>
                    </a:lnTo>
                    <a:lnTo>
                      <a:pt x="51" y="323"/>
                    </a:lnTo>
                    <a:lnTo>
                      <a:pt x="0" y="287"/>
                    </a:lnTo>
                    <a:lnTo>
                      <a:pt x="102" y="160"/>
                    </a:lnTo>
                    <a:lnTo>
                      <a:pt x="102" y="158"/>
                    </a:lnTo>
                    <a:lnTo>
                      <a:pt x="112" y="152"/>
                    </a:lnTo>
                    <a:lnTo>
                      <a:pt x="116" y="148"/>
                    </a:lnTo>
                    <a:lnTo>
                      <a:pt x="123" y="145"/>
                    </a:lnTo>
                    <a:lnTo>
                      <a:pt x="129" y="139"/>
                    </a:lnTo>
                    <a:lnTo>
                      <a:pt x="138" y="133"/>
                    </a:lnTo>
                    <a:lnTo>
                      <a:pt x="144" y="126"/>
                    </a:lnTo>
                    <a:lnTo>
                      <a:pt x="154" y="120"/>
                    </a:lnTo>
                    <a:lnTo>
                      <a:pt x="163" y="112"/>
                    </a:lnTo>
                    <a:lnTo>
                      <a:pt x="173" y="105"/>
                    </a:lnTo>
                    <a:lnTo>
                      <a:pt x="180" y="97"/>
                    </a:lnTo>
                    <a:lnTo>
                      <a:pt x="192" y="89"/>
                    </a:lnTo>
                    <a:lnTo>
                      <a:pt x="201" y="82"/>
                    </a:lnTo>
                    <a:lnTo>
                      <a:pt x="213" y="76"/>
                    </a:lnTo>
                    <a:lnTo>
                      <a:pt x="220" y="67"/>
                    </a:lnTo>
                    <a:lnTo>
                      <a:pt x="230" y="61"/>
                    </a:lnTo>
                    <a:lnTo>
                      <a:pt x="237" y="53"/>
                    </a:lnTo>
                    <a:lnTo>
                      <a:pt x="247" y="46"/>
                    </a:lnTo>
                    <a:lnTo>
                      <a:pt x="254" y="40"/>
                    </a:lnTo>
                    <a:lnTo>
                      <a:pt x="264" y="34"/>
                    </a:lnTo>
                    <a:lnTo>
                      <a:pt x="270" y="27"/>
                    </a:lnTo>
                    <a:lnTo>
                      <a:pt x="279" y="23"/>
                    </a:lnTo>
                    <a:lnTo>
                      <a:pt x="289" y="12"/>
                    </a:lnTo>
                    <a:lnTo>
                      <a:pt x="298" y="4"/>
                    </a:lnTo>
                    <a:lnTo>
                      <a:pt x="304" y="0"/>
                    </a:lnTo>
                    <a:lnTo>
                      <a:pt x="308" y="0"/>
                    </a:lnTo>
                    <a:lnTo>
                      <a:pt x="473" y="38"/>
                    </a:lnTo>
                    <a:close/>
                  </a:path>
                </a:pathLst>
              </a:custGeom>
              <a:solidFill>
                <a:srgbClr val="6380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896" name="Freeform 30"/>
              <p:cNvSpPr>
                <a:spLocks/>
              </p:cNvSpPr>
              <p:nvPr/>
            </p:nvSpPr>
            <p:spPr bwMode="auto">
              <a:xfrm>
                <a:off x="3936" y="1630"/>
                <a:ext cx="207" cy="162"/>
              </a:xfrm>
              <a:custGeom>
                <a:avLst/>
                <a:gdLst>
                  <a:gd name="T0" fmla="*/ 0 w 415"/>
                  <a:gd name="T1" fmla="*/ 1 h 323"/>
                  <a:gd name="T2" fmla="*/ 0 w 415"/>
                  <a:gd name="T3" fmla="*/ 1 h 323"/>
                  <a:gd name="T4" fmla="*/ 0 w 415"/>
                  <a:gd name="T5" fmla="*/ 1 h 323"/>
                  <a:gd name="T6" fmla="*/ 0 w 415"/>
                  <a:gd name="T7" fmla="*/ 1 h 323"/>
                  <a:gd name="T8" fmla="*/ 0 w 415"/>
                  <a:gd name="T9" fmla="*/ 1 h 323"/>
                  <a:gd name="T10" fmla="*/ 0 w 415"/>
                  <a:gd name="T11" fmla="*/ 1 h 323"/>
                  <a:gd name="T12" fmla="*/ 0 w 415"/>
                  <a:gd name="T13" fmla="*/ 1 h 323"/>
                  <a:gd name="T14" fmla="*/ 0 w 415"/>
                  <a:gd name="T15" fmla="*/ 1 h 323"/>
                  <a:gd name="T16" fmla="*/ 0 w 415"/>
                  <a:gd name="T17" fmla="*/ 1 h 323"/>
                  <a:gd name="T18" fmla="*/ 0 w 415"/>
                  <a:gd name="T19" fmla="*/ 1 h 323"/>
                  <a:gd name="T20" fmla="*/ 0 w 415"/>
                  <a:gd name="T21" fmla="*/ 1 h 323"/>
                  <a:gd name="T22" fmla="*/ 0 w 415"/>
                  <a:gd name="T23" fmla="*/ 1 h 323"/>
                  <a:gd name="T24" fmla="*/ 0 w 415"/>
                  <a:gd name="T25" fmla="*/ 1 h 323"/>
                  <a:gd name="T26" fmla="*/ 0 w 415"/>
                  <a:gd name="T27" fmla="*/ 1 h 323"/>
                  <a:gd name="T28" fmla="*/ 0 w 415"/>
                  <a:gd name="T29" fmla="*/ 1 h 323"/>
                  <a:gd name="T30" fmla="*/ 0 w 415"/>
                  <a:gd name="T31" fmla="*/ 1 h 323"/>
                  <a:gd name="T32" fmla="*/ 0 w 415"/>
                  <a:gd name="T33" fmla="*/ 1 h 323"/>
                  <a:gd name="T34" fmla="*/ 0 w 415"/>
                  <a:gd name="T35" fmla="*/ 1 h 323"/>
                  <a:gd name="T36" fmla="*/ 0 w 415"/>
                  <a:gd name="T37" fmla="*/ 1 h 323"/>
                  <a:gd name="T38" fmla="*/ 0 w 415"/>
                  <a:gd name="T39" fmla="*/ 1 h 323"/>
                  <a:gd name="T40" fmla="*/ 0 w 415"/>
                  <a:gd name="T41" fmla="*/ 1 h 323"/>
                  <a:gd name="T42" fmla="*/ 0 w 415"/>
                  <a:gd name="T43" fmla="*/ 1 h 323"/>
                  <a:gd name="T44" fmla="*/ 0 w 415"/>
                  <a:gd name="T45" fmla="*/ 1 h 323"/>
                  <a:gd name="T46" fmla="*/ 0 w 415"/>
                  <a:gd name="T47" fmla="*/ 1 h 323"/>
                  <a:gd name="T48" fmla="*/ 0 w 415"/>
                  <a:gd name="T49" fmla="*/ 1 h 323"/>
                  <a:gd name="T50" fmla="*/ 0 w 415"/>
                  <a:gd name="T51" fmla="*/ 1 h 323"/>
                  <a:gd name="T52" fmla="*/ 0 w 415"/>
                  <a:gd name="T53" fmla="*/ 1 h 323"/>
                  <a:gd name="T54" fmla="*/ 0 w 415"/>
                  <a:gd name="T55" fmla="*/ 1 h 323"/>
                  <a:gd name="T56" fmla="*/ 0 w 415"/>
                  <a:gd name="T57" fmla="*/ 1 h 323"/>
                  <a:gd name="T58" fmla="*/ 0 w 415"/>
                  <a:gd name="T59" fmla="*/ 1 h 323"/>
                  <a:gd name="T60" fmla="*/ 0 w 415"/>
                  <a:gd name="T61" fmla="*/ 1 h 323"/>
                  <a:gd name="T62" fmla="*/ 0 w 415"/>
                  <a:gd name="T63" fmla="*/ 1 h 323"/>
                  <a:gd name="T64" fmla="*/ 0 w 415"/>
                  <a:gd name="T65" fmla="*/ 1 h 323"/>
                  <a:gd name="T66" fmla="*/ 0 w 415"/>
                  <a:gd name="T67" fmla="*/ 1 h 323"/>
                  <a:gd name="T68" fmla="*/ 0 w 415"/>
                  <a:gd name="T69" fmla="*/ 1 h 323"/>
                  <a:gd name="T70" fmla="*/ 0 w 415"/>
                  <a:gd name="T71" fmla="*/ 1 h 323"/>
                  <a:gd name="T72" fmla="*/ 0 w 415"/>
                  <a:gd name="T73" fmla="*/ 1 h 323"/>
                  <a:gd name="T74" fmla="*/ 0 w 415"/>
                  <a:gd name="T75" fmla="*/ 1 h 323"/>
                  <a:gd name="T76" fmla="*/ 0 w 415"/>
                  <a:gd name="T77" fmla="*/ 1 h 323"/>
                  <a:gd name="T78" fmla="*/ 0 w 415"/>
                  <a:gd name="T79" fmla="*/ 1 h 323"/>
                  <a:gd name="T80" fmla="*/ 0 w 415"/>
                  <a:gd name="T81" fmla="*/ 1 h 323"/>
                  <a:gd name="T82" fmla="*/ 0 w 415"/>
                  <a:gd name="T83" fmla="*/ 1 h 323"/>
                  <a:gd name="T84" fmla="*/ 0 w 415"/>
                  <a:gd name="T85" fmla="*/ 1 h 323"/>
                  <a:gd name="T86" fmla="*/ 0 w 415"/>
                  <a:gd name="T87" fmla="*/ 0 h 323"/>
                  <a:gd name="T88" fmla="*/ 0 w 415"/>
                  <a:gd name="T89" fmla="*/ 1 h 323"/>
                  <a:gd name="T90" fmla="*/ 0 w 415"/>
                  <a:gd name="T91" fmla="*/ 1 h 32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15"/>
                  <a:gd name="T139" fmla="*/ 0 h 323"/>
                  <a:gd name="T140" fmla="*/ 415 w 415"/>
                  <a:gd name="T141" fmla="*/ 323 h 32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15" h="323">
                    <a:moveTo>
                      <a:pt x="415" y="55"/>
                    </a:moveTo>
                    <a:lnTo>
                      <a:pt x="360" y="69"/>
                    </a:lnTo>
                    <a:lnTo>
                      <a:pt x="365" y="88"/>
                    </a:lnTo>
                    <a:lnTo>
                      <a:pt x="364" y="88"/>
                    </a:lnTo>
                    <a:lnTo>
                      <a:pt x="360" y="88"/>
                    </a:lnTo>
                    <a:lnTo>
                      <a:pt x="350" y="88"/>
                    </a:lnTo>
                    <a:lnTo>
                      <a:pt x="345" y="89"/>
                    </a:lnTo>
                    <a:lnTo>
                      <a:pt x="331" y="89"/>
                    </a:lnTo>
                    <a:lnTo>
                      <a:pt x="320" y="93"/>
                    </a:lnTo>
                    <a:lnTo>
                      <a:pt x="308" y="95"/>
                    </a:lnTo>
                    <a:lnTo>
                      <a:pt x="295" y="101"/>
                    </a:lnTo>
                    <a:lnTo>
                      <a:pt x="287" y="103"/>
                    </a:lnTo>
                    <a:lnTo>
                      <a:pt x="280" y="105"/>
                    </a:lnTo>
                    <a:lnTo>
                      <a:pt x="272" y="110"/>
                    </a:lnTo>
                    <a:lnTo>
                      <a:pt x="265" y="114"/>
                    </a:lnTo>
                    <a:lnTo>
                      <a:pt x="249" y="120"/>
                    </a:lnTo>
                    <a:lnTo>
                      <a:pt x="238" y="128"/>
                    </a:lnTo>
                    <a:lnTo>
                      <a:pt x="225" y="131"/>
                    </a:lnTo>
                    <a:lnTo>
                      <a:pt x="217" y="137"/>
                    </a:lnTo>
                    <a:lnTo>
                      <a:pt x="211" y="141"/>
                    </a:lnTo>
                    <a:lnTo>
                      <a:pt x="210" y="143"/>
                    </a:lnTo>
                    <a:lnTo>
                      <a:pt x="175" y="217"/>
                    </a:lnTo>
                    <a:lnTo>
                      <a:pt x="145" y="221"/>
                    </a:lnTo>
                    <a:lnTo>
                      <a:pt x="29" y="323"/>
                    </a:lnTo>
                    <a:lnTo>
                      <a:pt x="0" y="302"/>
                    </a:lnTo>
                    <a:lnTo>
                      <a:pt x="2" y="299"/>
                    </a:lnTo>
                    <a:lnTo>
                      <a:pt x="8" y="297"/>
                    </a:lnTo>
                    <a:lnTo>
                      <a:pt x="16" y="289"/>
                    </a:lnTo>
                    <a:lnTo>
                      <a:pt x="29" y="281"/>
                    </a:lnTo>
                    <a:lnTo>
                      <a:pt x="38" y="272"/>
                    </a:lnTo>
                    <a:lnTo>
                      <a:pt x="54" y="262"/>
                    </a:lnTo>
                    <a:lnTo>
                      <a:pt x="65" y="249"/>
                    </a:lnTo>
                    <a:lnTo>
                      <a:pt x="78" y="238"/>
                    </a:lnTo>
                    <a:lnTo>
                      <a:pt x="86" y="226"/>
                    </a:lnTo>
                    <a:lnTo>
                      <a:pt x="94" y="213"/>
                    </a:lnTo>
                    <a:lnTo>
                      <a:pt x="99" y="202"/>
                    </a:lnTo>
                    <a:lnTo>
                      <a:pt x="105" y="192"/>
                    </a:lnTo>
                    <a:lnTo>
                      <a:pt x="107" y="181"/>
                    </a:lnTo>
                    <a:lnTo>
                      <a:pt x="109" y="177"/>
                    </a:lnTo>
                    <a:lnTo>
                      <a:pt x="111" y="171"/>
                    </a:lnTo>
                    <a:lnTo>
                      <a:pt x="113" y="171"/>
                    </a:lnTo>
                    <a:lnTo>
                      <a:pt x="145" y="164"/>
                    </a:lnTo>
                    <a:lnTo>
                      <a:pt x="103" y="141"/>
                    </a:lnTo>
                    <a:lnTo>
                      <a:pt x="270" y="0"/>
                    </a:lnTo>
                    <a:lnTo>
                      <a:pt x="415" y="55"/>
                    </a:lnTo>
                    <a:close/>
                  </a:path>
                </a:pathLst>
              </a:custGeom>
              <a:solidFill>
                <a:srgbClr val="2E4F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897" name="Freeform 31"/>
              <p:cNvSpPr>
                <a:spLocks/>
              </p:cNvSpPr>
              <p:nvPr/>
            </p:nvSpPr>
            <p:spPr bwMode="auto">
              <a:xfrm>
                <a:off x="4007" y="1519"/>
                <a:ext cx="222" cy="142"/>
              </a:xfrm>
              <a:custGeom>
                <a:avLst/>
                <a:gdLst>
                  <a:gd name="T0" fmla="*/ 0 w 445"/>
                  <a:gd name="T1" fmla="*/ 0 h 285"/>
                  <a:gd name="T2" fmla="*/ 0 w 445"/>
                  <a:gd name="T3" fmla="*/ 0 h 285"/>
                  <a:gd name="T4" fmla="*/ 0 w 445"/>
                  <a:gd name="T5" fmla="*/ 0 h 285"/>
                  <a:gd name="T6" fmla="*/ 0 w 445"/>
                  <a:gd name="T7" fmla="*/ 0 h 285"/>
                  <a:gd name="T8" fmla="*/ 0 w 445"/>
                  <a:gd name="T9" fmla="*/ 0 h 285"/>
                  <a:gd name="T10" fmla="*/ 0 w 445"/>
                  <a:gd name="T11" fmla="*/ 0 h 285"/>
                  <a:gd name="T12" fmla="*/ 0 w 445"/>
                  <a:gd name="T13" fmla="*/ 0 h 285"/>
                  <a:gd name="T14" fmla="*/ 0 w 445"/>
                  <a:gd name="T15" fmla="*/ 0 h 285"/>
                  <a:gd name="T16" fmla="*/ 0 w 445"/>
                  <a:gd name="T17" fmla="*/ 0 h 285"/>
                  <a:gd name="T18" fmla="*/ 0 w 445"/>
                  <a:gd name="T19" fmla="*/ 0 h 285"/>
                  <a:gd name="T20" fmla="*/ 0 w 445"/>
                  <a:gd name="T21" fmla="*/ 0 h 285"/>
                  <a:gd name="T22" fmla="*/ 0 w 445"/>
                  <a:gd name="T23" fmla="*/ 0 h 285"/>
                  <a:gd name="T24" fmla="*/ 0 w 445"/>
                  <a:gd name="T25" fmla="*/ 0 h 285"/>
                  <a:gd name="T26" fmla="*/ 0 w 445"/>
                  <a:gd name="T27" fmla="*/ 0 h 285"/>
                  <a:gd name="T28" fmla="*/ 0 w 445"/>
                  <a:gd name="T29" fmla="*/ 0 h 285"/>
                  <a:gd name="T30" fmla="*/ 0 w 445"/>
                  <a:gd name="T31" fmla="*/ 0 h 285"/>
                  <a:gd name="T32" fmla="*/ 0 w 445"/>
                  <a:gd name="T33" fmla="*/ 0 h 285"/>
                  <a:gd name="T34" fmla="*/ 0 w 445"/>
                  <a:gd name="T35" fmla="*/ 0 h 285"/>
                  <a:gd name="T36" fmla="*/ 0 w 445"/>
                  <a:gd name="T37" fmla="*/ 0 h 285"/>
                  <a:gd name="T38" fmla="*/ 0 w 445"/>
                  <a:gd name="T39" fmla="*/ 0 h 285"/>
                  <a:gd name="T40" fmla="*/ 0 w 445"/>
                  <a:gd name="T41" fmla="*/ 0 h 285"/>
                  <a:gd name="T42" fmla="*/ 0 w 445"/>
                  <a:gd name="T43" fmla="*/ 0 h 285"/>
                  <a:gd name="T44" fmla="*/ 0 w 445"/>
                  <a:gd name="T45" fmla="*/ 0 h 285"/>
                  <a:gd name="T46" fmla="*/ 0 w 445"/>
                  <a:gd name="T47" fmla="*/ 0 h 285"/>
                  <a:gd name="T48" fmla="*/ 0 w 445"/>
                  <a:gd name="T49" fmla="*/ 0 h 285"/>
                  <a:gd name="T50" fmla="*/ 0 w 445"/>
                  <a:gd name="T51" fmla="*/ 0 h 285"/>
                  <a:gd name="T52" fmla="*/ 0 w 445"/>
                  <a:gd name="T53" fmla="*/ 0 h 285"/>
                  <a:gd name="T54" fmla="*/ 0 w 445"/>
                  <a:gd name="T55" fmla="*/ 0 h 285"/>
                  <a:gd name="T56" fmla="*/ 0 w 445"/>
                  <a:gd name="T57" fmla="*/ 0 h 285"/>
                  <a:gd name="T58" fmla="*/ 0 w 445"/>
                  <a:gd name="T59" fmla="*/ 0 h 285"/>
                  <a:gd name="T60" fmla="*/ 0 w 445"/>
                  <a:gd name="T61" fmla="*/ 0 h 285"/>
                  <a:gd name="T62" fmla="*/ 0 w 445"/>
                  <a:gd name="T63" fmla="*/ 0 h 285"/>
                  <a:gd name="T64" fmla="*/ 0 w 445"/>
                  <a:gd name="T65" fmla="*/ 0 h 285"/>
                  <a:gd name="T66" fmla="*/ 0 w 445"/>
                  <a:gd name="T67" fmla="*/ 0 h 285"/>
                  <a:gd name="T68" fmla="*/ 0 w 445"/>
                  <a:gd name="T69" fmla="*/ 0 h 285"/>
                  <a:gd name="T70" fmla="*/ 0 w 445"/>
                  <a:gd name="T71" fmla="*/ 0 h 285"/>
                  <a:gd name="T72" fmla="*/ 0 w 445"/>
                  <a:gd name="T73" fmla="*/ 0 h 285"/>
                  <a:gd name="T74" fmla="*/ 0 w 445"/>
                  <a:gd name="T75" fmla="*/ 0 h 285"/>
                  <a:gd name="T76" fmla="*/ 0 w 445"/>
                  <a:gd name="T77" fmla="*/ 0 h 28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45"/>
                  <a:gd name="T118" fmla="*/ 0 h 285"/>
                  <a:gd name="T119" fmla="*/ 445 w 445"/>
                  <a:gd name="T120" fmla="*/ 285 h 28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45" h="285">
                    <a:moveTo>
                      <a:pt x="0" y="146"/>
                    </a:moveTo>
                    <a:lnTo>
                      <a:pt x="21" y="131"/>
                    </a:lnTo>
                    <a:lnTo>
                      <a:pt x="19" y="131"/>
                    </a:lnTo>
                    <a:lnTo>
                      <a:pt x="21" y="125"/>
                    </a:lnTo>
                    <a:lnTo>
                      <a:pt x="23" y="119"/>
                    </a:lnTo>
                    <a:lnTo>
                      <a:pt x="32" y="110"/>
                    </a:lnTo>
                    <a:lnTo>
                      <a:pt x="38" y="102"/>
                    </a:lnTo>
                    <a:lnTo>
                      <a:pt x="48" y="95"/>
                    </a:lnTo>
                    <a:lnTo>
                      <a:pt x="55" y="87"/>
                    </a:lnTo>
                    <a:lnTo>
                      <a:pt x="65" y="81"/>
                    </a:lnTo>
                    <a:lnTo>
                      <a:pt x="70" y="74"/>
                    </a:lnTo>
                    <a:lnTo>
                      <a:pt x="78" y="70"/>
                    </a:lnTo>
                    <a:lnTo>
                      <a:pt x="82" y="64"/>
                    </a:lnTo>
                    <a:lnTo>
                      <a:pt x="84" y="64"/>
                    </a:lnTo>
                    <a:lnTo>
                      <a:pt x="88" y="62"/>
                    </a:lnTo>
                    <a:lnTo>
                      <a:pt x="97" y="55"/>
                    </a:lnTo>
                    <a:lnTo>
                      <a:pt x="103" y="49"/>
                    </a:lnTo>
                    <a:lnTo>
                      <a:pt x="110" y="45"/>
                    </a:lnTo>
                    <a:lnTo>
                      <a:pt x="120" y="40"/>
                    </a:lnTo>
                    <a:lnTo>
                      <a:pt x="129" y="36"/>
                    </a:lnTo>
                    <a:lnTo>
                      <a:pt x="139" y="28"/>
                    </a:lnTo>
                    <a:lnTo>
                      <a:pt x="150" y="23"/>
                    </a:lnTo>
                    <a:lnTo>
                      <a:pt x="160" y="17"/>
                    </a:lnTo>
                    <a:lnTo>
                      <a:pt x="169" y="13"/>
                    </a:lnTo>
                    <a:lnTo>
                      <a:pt x="177" y="9"/>
                    </a:lnTo>
                    <a:lnTo>
                      <a:pt x="185" y="5"/>
                    </a:lnTo>
                    <a:lnTo>
                      <a:pt x="188" y="4"/>
                    </a:lnTo>
                    <a:lnTo>
                      <a:pt x="190" y="4"/>
                    </a:lnTo>
                    <a:lnTo>
                      <a:pt x="270" y="2"/>
                    </a:lnTo>
                    <a:lnTo>
                      <a:pt x="348" y="0"/>
                    </a:lnTo>
                    <a:lnTo>
                      <a:pt x="356" y="2"/>
                    </a:lnTo>
                    <a:lnTo>
                      <a:pt x="359" y="19"/>
                    </a:lnTo>
                    <a:lnTo>
                      <a:pt x="363" y="19"/>
                    </a:lnTo>
                    <a:lnTo>
                      <a:pt x="373" y="21"/>
                    </a:lnTo>
                    <a:lnTo>
                      <a:pt x="377" y="24"/>
                    </a:lnTo>
                    <a:lnTo>
                      <a:pt x="384" y="28"/>
                    </a:lnTo>
                    <a:lnTo>
                      <a:pt x="394" y="32"/>
                    </a:lnTo>
                    <a:lnTo>
                      <a:pt x="401" y="40"/>
                    </a:lnTo>
                    <a:lnTo>
                      <a:pt x="409" y="45"/>
                    </a:lnTo>
                    <a:lnTo>
                      <a:pt x="415" y="55"/>
                    </a:lnTo>
                    <a:lnTo>
                      <a:pt x="422" y="62"/>
                    </a:lnTo>
                    <a:lnTo>
                      <a:pt x="430" y="72"/>
                    </a:lnTo>
                    <a:lnTo>
                      <a:pt x="441" y="85"/>
                    </a:lnTo>
                    <a:lnTo>
                      <a:pt x="445" y="91"/>
                    </a:lnTo>
                    <a:lnTo>
                      <a:pt x="441" y="116"/>
                    </a:lnTo>
                    <a:lnTo>
                      <a:pt x="424" y="131"/>
                    </a:lnTo>
                    <a:lnTo>
                      <a:pt x="422" y="135"/>
                    </a:lnTo>
                    <a:lnTo>
                      <a:pt x="420" y="142"/>
                    </a:lnTo>
                    <a:lnTo>
                      <a:pt x="416" y="146"/>
                    </a:lnTo>
                    <a:lnTo>
                      <a:pt x="415" y="154"/>
                    </a:lnTo>
                    <a:lnTo>
                      <a:pt x="411" y="161"/>
                    </a:lnTo>
                    <a:lnTo>
                      <a:pt x="409" y="171"/>
                    </a:lnTo>
                    <a:lnTo>
                      <a:pt x="403" y="178"/>
                    </a:lnTo>
                    <a:lnTo>
                      <a:pt x="399" y="186"/>
                    </a:lnTo>
                    <a:lnTo>
                      <a:pt x="392" y="196"/>
                    </a:lnTo>
                    <a:lnTo>
                      <a:pt x="386" y="207"/>
                    </a:lnTo>
                    <a:lnTo>
                      <a:pt x="378" y="215"/>
                    </a:lnTo>
                    <a:lnTo>
                      <a:pt x="369" y="224"/>
                    </a:lnTo>
                    <a:lnTo>
                      <a:pt x="359" y="234"/>
                    </a:lnTo>
                    <a:lnTo>
                      <a:pt x="350" y="243"/>
                    </a:lnTo>
                    <a:lnTo>
                      <a:pt x="337" y="251"/>
                    </a:lnTo>
                    <a:lnTo>
                      <a:pt x="325" y="260"/>
                    </a:lnTo>
                    <a:lnTo>
                      <a:pt x="312" y="266"/>
                    </a:lnTo>
                    <a:lnTo>
                      <a:pt x="302" y="272"/>
                    </a:lnTo>
                    <a:lnTo>
                      <a:pt x="291" y="277"/>
                    </a:lnTo>
                    <a:lnTo>
                      <a:pt x="285" y="281"/>
                    </a:lnTo>
                    <a:lnTo>
                      <a:pt x="280" y="283"/>
                    </a:lnTo>
                    <a:lnTo>
                      <a:pt x="280" y="285"/>
                    </a:lnTo>
                    <a:lnTo>
                      <a:pt x="205" y="270"/>
                    </a:lnTo>
                    <a:lnTo>
                      <a:pt x="127" y="234"/>
                    </a:lnTo>
                    <a:lnTo>
                      <a:pt x="126" y="211"/>
                    </a:lnTo>
                    <a:lnTo>
                      <a:pt x="139" y="184"/>
                    </a:lnTo>
                    <a:lnTo>
                      <a:pt x="160" y="158"/>
                    </a:lnTo>
                    <a:lnTo>
                      <a:pt x="185" y="95"/>
                    </a:lnTo>
                    <a:lnTo>
                      <a:pt x="93" y="135"/>
                    </a:lnTo>
                    <a:lnTo>
                      <a:pt x="25" y="161"/>
                    </a:lnTo>
                    <a:lnTo>
                      <a:pt x="0" y="146"/>
                    </a:lnTo>
                    <a:close/>
                  </a:path>
                </a:pathLst>
              </a:custGeom>
              <a:solidFill>
                <a:srgbClr val="BFC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898" name="Freeform 32"/>
              <p:cNvSpPr>
                <a:spLocks/>
              </p:cNvSpPr>
              <p:nvPr/>
            </p:nvSpPr>
            <p:spPr bwMode="auto">
              <a:xfrm>
                <a:off x="4133" y="1426"/>
                <a:ext cx="83" cy="111"/>
              </a:xfrm>
              <a:custGeom>
                <a:avLst/>
                <a:gdLst>
                  <a:gd name="T0" fmla="*/ 1 w 165"/>
                  <a:gd name="T1" fmla="*/ 0 h 223"/>
                  <a:gd name="T2" fmla="*/ 1 w 165"/>
                  <a:gd name="T3" fmla="*/ 0 h 223"/>
                  <a:gd name="T4" fmla="*/ 1 w 165"/>
                  <a:gd name="T5" fmla="*/ 0 h 223"/>
                  <a:gd name="T6" fmla="*/ 1 w 165"/>
                  <a:gd name="T7" fmla="*/ 0 h 223"/>
                  <a:gd name="T8" fmla="*/ 1 w 165"/>
                  <a:gd name="T9" fmla="*/ 0 h 223"/>
                  <a:gd name="T10" fmla="*/ 1 w 165"/>
                  <a:gd name="T11" fmla="*/ 0 h 223"/>
                  <a:gd name="T12" fmla="*/ 1 w 165"/>
                  <a:gd name="T13" fmla="*/ 0 h 223"/>
                  <a:gd name="T14" fmla="*/ 1 w 165"/>
                  <a:gd name="T15" fmla="*/ 0 h 223"/>
                  <a:gd name="T16" fmla="*/ 1 w 165"/>
                  <a:gd name="T17" fmla="*/ 0 h 223"/>
                  <a:gd name="T18" fmla="*/ 1 w 165"/>
                  <a:gd name="T19" fmla="*/ 0 h 223"/>
                  <a:gd name="T20" fmla="*/ 1 w 165"/>
                  <a:gd name="T21" fmla="*/ 0 h 223"/>
                  <a:gd name="T22" fmla="*/ 0 w 165"/>
                  <a:gd name="T23" fmla="*/ 0 h 223"/>
                  <a:gd name="T24" fmla="*/ 0 w 165"/>
                  <a:gd name="T25" fmla="*/ 0 h 223"/>
                  <a:gd name="T26" fmla="*/ 1 w 165"/>
                  <a:gd name="T27" fmla="*/ 0 h 223"/>
                  <a:gd name="T28" fmla="*/ 1 w 165"/>
                  <a:gd name="T29" fmla="*/ 0 h 223"/>
                  <a:gd name="T30" fmla="*/ 1 w 165"/>
                  <a:gd name="T31" fmla="*/ 0 h 223"/>
                  <a:gd name="T32" fmla="*/ 1 w 165"/>
                  <a:gd name="T33" fmla="*/ 0 h 223"/>
                  <a:gd name="T34" fmla="*/ 1 w 165"/>
                  <a:gd name="T35" fmla="*/ 0 h 223"/>
                  <a:gd name="T36" fmla="*/ 1 w 165"/>
                  <a:gd name="T37" fmla="*/ 0 h 223"/>
                  <a:gd name="T38" fmla="*/ 1 w 165"/>
                  <a:gd name="T39" fmla="*/ 0 h 223"/>
                  <a:gd name="T40" fmla="*/ 1 w 165"/>
                  <a:gd name="T41" fmla="*/ 0 h 223"/>
                  <a:gd name="T42" fmla="*/ 1 w 165"/>
                  <a:gd name="T43" fmla="*/ 0 h 223"/>
                  <a:gd name="T44" fmla="*/ 1 w 165"/>
                  <a:gd name="T45" fmla="*/ 0 h 223"/>
                  <a:gd name="T46" fmla="*/ 1 w 165"/>
                  <a:gd name="T47" fmla="*/ 0 h 223"/>
                  <a:gd name="T48" fmla="*/ 1 w 165"/>
                  <a:gd name="T49" fmla="*/ 0 h 223"/>
                  <a:gd name="T50" fmla="*/ 1 w 165"/>
                  <a:gd name="T51" fmla="*/ 0 h 223"/>
                  <a:gd name="T52" fmla="*/ 1 w 165"/>
                  <a:gd name="T53" fmla="*/ 0 h 223"/>
                  <a:gd name="T54" fmla="*/ 1 w 165"/>
                  <a:gd name="T55" fmla="*/ 0 h 223"/>
                  <a:gd name="T56" fmla="*/ 1 w 165"/>
                  <a:gd name="T57" fmla="*/ 0 h 223"/>
                  <a:gd name="T58" fmla="*/ 1 w 165"/>
                  <a:gd name="T59" fmla="*/ 0 h 223"/>
                  <a:gd name="T60" fmla="*/ 1 w 165"/>
                  <a:gd name="T61" fmla="*/ 0 h 223"/>
                  <a:gd name="T62" fmla="*/ 1 w 165"/>
                  <a:gd name="T63" fmla="*/ 0 h 223"/>
                  <a:gd name="T64" fmla="*/ 1 w 165"/>
                  <a:gd name="T65" fmla="*/ 0 h 2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5"/>
                  <a:gd name="T100" fmla="*/ 0 h 223"/>
                  <a:gd name="T101" fmla="*/ 165 w 165"/>
                  <a:gd name="T102" fmla="*/ 223 h 2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5" h="223">
                    <a:moveTo>
                      <a:pt x="127" y="2"/>
                    </a:moveTo>
                    <a:lnTo>
                      <a:pt x="124" y="0"/>
                    </a:lnTo>
                    <a:lnTo>
                      <a:pt x="118" y="0"/>
                    </a:lnTo>
                    <a:lnTo>
                      <a:pt x="110" y="0"/>
                    </a:lnTo>
                    <a:lnTo>
                      <a:pt x="99" y="2"/>
                    </a:lnTo>
                    <a:lnTo>
                      <a:pt x="87" y="4"/>
                    </a:lnTo>
                    <a:lnTo>
                      <a:pt x="76" y="10"/>
                    </a:lnTo>
                    <a:lnTo>
                      <a:pt x="70" y="12"/>
                    </a:lnTo>
                    <a:lnTo>
                      <a:pt x="66" y="16"/>
                    </a:lnTo>
                    <a:lnTo>
                      <a:pt x="63" y="31"/>
                    </a:lnTo>
                    <a:lnTo>
                      <a:pt x="61" y="31"/>
                    </a:lnTo>
                    <a:lnTo>
                      <a:pt x="55" y="31"/>
                    </a:lnTo>
                    <a:lnTo>
                      <a:pt x="49" y="31"/>
                    </a:lnTo>
                    <a:lnTo>
                      <a:pt x="44" y="33"/>
                    </a:lnTo>
                    <a:lnTo>
                      <a:pt x="32" y="35"/>
                    </a:lnTo>
                    <a:lnTo>
                      <a:pt x="28" y="40"/>
                    </a:lnTo>
                    <a:lnTo>
                      <a:pt x="28" y="56"/>
                    </a:lnTo>
                    <a:lnTo>
                      <a:pt x="27" y="56"/>
                    </a:lnTo>
                    <a:lnTo>
                      <a:pt x="23" y="59"/>
                    </a:lnTo>
                    <a:lnTo>
                      <a:pt x="17" y="65"/>
                    </a:lnTo>
                    <a:lnTo>
                      <a:pt x="13" y="75"/>
                    </a:lnTo>
                    <a:lnTo>
                      <a:pt x="8" y="86"/>
                    </a:lnTo>
                    <a:lnTo>
                      <a:pt x="2" y="95"/>
                    </a:lnTo>
                    <a:lnTo>
                      <a:pt x="0" y="107"/>
                    </a:lnTo>
                    <a:lnTo>
                      <a:pt x="0" y="111"/>
                    </a:lnTo>
                    <a:lnTo>
                      <a:pt x="6" y="118"/>
                    </a:lnTo>
                    <a:lnTo>
                      <a:pt x="9" y="126"/>
                    </a:lnTo>
                    <a:lnTo>
                      <a:pt x="17" y="135"/>
                    </a:lnTo>
                    <a:lnTo>
                      <a:pt x="23" y="145"/>
                    </a:lnTo>
                    <a:lnTo>
                      <a:pt x="27" y="149"/>
                    </a:lnTo>
                    <a:lnTo>
                      <a:pt x="23" y="151"/>
                    </a:lnTo>
                    <a:lnTo>
                      <a:pt x="21" y="156"/>
                    </a:lnTo>
                    <a:lnTo>
                      <a:pt x="17" y="166"/>
                    </a:lnTo>
                    <a:lnTo>
                      <a:pt x="13" y="179"/>
                    </a:lnTo>
                    <a:lnTo>
                      <a:pt x="11" y="185"/>
                    </a:lnTo>
                    <a:lnTo>
                      <a:pt x="9" y="192"/>
                    </a:lnTo>
                    <a:lnTo>
                      <a:pt x="9" y="200"/>
                    </a:lnTo>
                    <a:lnTo>
                      <a:pt x="9" y="208"/>
                    </a:lnTo>
                    <a:lnTo>
                      <a:pt x="9" y="217"/>
                    </a:lnTo>
                    <a:lnTo>
                      <a:pt x="9" y="223"/>
                    </a:lnTo>
                    <a:lnTo>
                      <a:pt x="11" y="221"/>
                    </a:lnTo>
                    <a:lnTo>
                      <a:pt x="21" y="217"/>
                    </a:lnTo>
                    <a:lnTo>
                      <a:pt x="25" y="211"/>
                    </a:lnTo>
                    <a:lnTo>
                      <a:pt x="32" y="210"/>
                    </a:lnTo>
                    <a:lnTo>
                      <a:pt x="40" y="208"/>
                    </a:lnTo>
                    <a:lnTo>
                      <a:pt x="47" y="206"/>
                    </a:lnTo>
                    <a:lnTo>
                      <a:pt x="55" y="202"/>
                    </a:lnTo>
                    <a:lnTo>
                      <a:pt x="63" y="202"/>
                    </a:lnTo>
                    <a:lnTo>
                      <a:pt x="70" y="202"/>
                    </a:lnTo>
                    <a:lnTo>
                      <a:pt x="78" y="202"/>
                    </a:lnTo>
                    <a:lnTo>
                      <a:pt x="87" y="202"/>
                    </a:lnTo>
                    <a:lnTo>
                      <a:pt x="91" y="202"/>
                    </a:lnTo>
                    <a:lnTo>
                      <a:pt x="91" y="196"/>
                    </a:lnTo>
                    <a:lnTo>
                      <a:pt x="93" y="187"/>
                    </a:lnTo>
                    <a:lnTo>
                      <a:pt x="99" y="175"/>
                    </a:lnTo>
                    <a:lnTo>
                      <a:pt x="108" y="162"/>
                    </a:lnTo>
                    <a:lnTo>
                      <a:pt x="112" y="153"/>
                    </a:lnTo>
                    <a:lnTo>
                      <a:pt x="122" y="147"/>
                    </a:lnTo>
                    <a:lnTo>
                      <a:pt x="127" y="139"/>
                    </a:lnTo>
                    <a:lnTo>
                      <a:pt x="137" y="134"/>
                    </a:lnTo>
                    <a:lnTo>
                      <a:pt x="148" y="126"/>
                    </a:lnTo>
                    <a:lnTo>
                      <a:pt x="152" y="122"/>
                    </a:lnTo>
                    <a:lnTo>
                      <a:pt x="165" y="78"/>
                    </a:lnTo>
                    <a:lnTo>
                      <a:pt x="150" y="27"/>
                    </a:lnTo>
                    <a:lnTo>
                      <a:pt x="127" y="2"/>
                    </a:lnTo>
                    <a:close/>
                  </a:path>
                </a:pathLst>
              </a:custGeom>
              <a:solidFill>
                <a:srgbClr val="A84A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899" name="Freeform 33"/>
              <p:cNvSpPr>
                <a:spLocks/>
              </p:cNvSpPr>
              <p:nvPr/>
            </p:nvSpPr>
            <p:spPr bwMode="auto">
              <a:xfrm>
                <a:off x="4185" y="1423"/>
                <a:ext cx="38" cy="80"/>
              </a:xfrm>
              <a:custGeom>
                <a:avLst/>
                <a:gdLst>
                  <a:gd name="T0" fmla="*/ 0 w 76"/>
                  <a:gd name="T1" fmla="*/ 1 h 159"/>
                  <a:gd name="T2" fmla="*/ 1 w 76"/>
                  <a:gd name="T3" fmla="*/ 1 h 159"/>
                  <a:gd name="T4" fmla="*/ 1 w 76"/>
                  <a:gd name="T5" fmla="*/ 0 h 159"/>
                  <a:gd name="T6" fmla="*/ 1 w 76"/>
                  <a:gd name="T7" fmla="*/ 1 h 159"/>
                  <a:gd name="T8" fmla="*/ 1 w 76"/>
                  <a:gd name="T9" fmla="*/ 1 h 159"/>
                  <a:gd name="T10" fmla="*/ 1 w 76"/>
                  <a:gd name="T11" fmla="*/ 1 h 159"/>
                  <a:gd name="T12" fmla="*/ 1 w 76"/>
                  <a:gd name="T13" fmla="*/ 1 h 159"/>
                  <a:gd name="T14" fmla="*/ 1 w 76"/>
                  <a:gd name="T15" fmla="*/ 1 h 159"/>
                  <a:gd name="T16" fmla="*/ 1 w 76"/>
                  <a:gd name="T17" fmla="*/ 1 h 159"/>
                  <a:gd name="T18" fmla="*/ 1 w 76"/>
                  <a:gd name="T19" fmla="*/ 1 h 159"/>
                  <a:gd name="T20" fmla="*/ 1 w 76"/>
                  <a:gd name="T21" fmla="*/ 1 h 159"/>
                  <a:gd name="T22" fmla="*/ 1 w 76"/>
                  <a:gd name="T23" fmla="*/ 1 h 159"/>
                  <a:gd name="T24" fmla="*/ 1 w 76"/>
                  <a:gd name="T25" fmla="*/ 1 h 159"/>
                  <a:gd name="T26" fmla="*/ 1 w 76"/>
                  <a:gd name="T27" fmla="*/ 1 h 159"/>
                  <a:gd name="T28" fmla="*/ 1 w 76"/>
                  <a:gd name="T29" fmla="*/ 1 h 159"/>
                  <a:gd name="T30" fmla="*/ 1 w 76"/>
                  <a:gd name="T31" fmla="*/ 1 h 159"/>
                  <a:gd name="T32" fmla="*/ 1 w 76"/>
                  <a:gd name="T33" fmla="*/ 1 h 159"/>
                  <a:gd name="T34" fmla="*/ 1 w 76"/>
                  <a:gd name="T35" fmla="*/ 1 h 159"/>
                  <a:gd name="T36" fmla="*/ 1 w 76"/>
                  <a:gd name="T37" fmla="*/ 1 h 159"/>
                  <a:gd name="T38" fmla="*/ 1 w 76"/>
                  <a:gd name="T39" fmla="*/ 1 h 159"/>
                  <a:gd name="T40" fmla="*/ 1 w 76"/>
                  <a:gd name="T41" fmla="*/ 1 h 159"/>
                  <a:gd name="T42" fmla="*/ 1 w 76"/>
                  <a:gd name="T43" fmla="*/ 1 h 159"/>
                  <a:gd name="T44" fmla="*/ 1 w 76"/>
                  <a:gd name="T45" fmla="*/ 1 h 159"/>
                  <a:gd name="T46" fmla="*/ 1 w 76"/>
                  <a:gd name="T47" fmla="*/ 1 h 159"/>
                  <a:gd name="T48" fmla="*/ 1 w 76"/>
                  <a:gd name="T49" fmla="*/ 1 h 159"/>
                  <a:gd name="T50" fmla="*/ 1 w 76"/>
                  <a:gd name="T51" fmla="*/ 1 h 159"/>
                  <a:gd name="T52" fmla="*/ 1 w 76"/>
                  <a:gd name="T53" fmla="*/ 1 h 159"/>
                  <a:gd name="T54" fmla="*/ 1 w 76"/>
                  <a:gd name="T55" fmla="*/ 1 h 159"/>
                  <a:gd name="T56" fmla="*/ 1 w 76"/>
                  <a:gd name="T57" fmla="*/ 1 h 159"/>
                  <a:gd name="T58" fmla="*/ 1 w 76"/>
                  <a:gd name="T59" fmla="*/ 1 h 159"/>
                  <a:gd name="T60" fmla="*/ 1 w 76"/>
                  <a:gd name="T61" fmla="*/ 1 h 159"/>
                  <a:gd name="T62" fmla="*/ 1 w 76"/>
                  <a:gd name="T63" fmla="*/ 1 h 159"/>
                  <a:gd name="T64" fmla="*/ 1 w 76"/>
                  <a:gd name="T65" fmla="*/ 1 h 159"/>
                  <a:gd name="T66" fmla="*/ 1 w 76"/>
                  <a:gd name="T67" fmla="*/ 1 h 159"/>
                  <a:gd name="T68" fmla="*/ 1 w 76"/>
                  <a:gd name="T69" fmla="*/ 1 h 159"/>
                  <a:gd name="T70" fmla="*/ 1 w 76"/>
                  <a:gd name="T71" fmla="*/ 1 h 159"/>
                  <a:gd name="T72" fmla="*/ 1 w 76"/>
                  <a:gd name="T73" fmla="*/ 1 h 159"/>
                  <a:gd name="T74" fmla="*/ 1 w 76"/>
                  <a:gd name="T75" fmla="*/ 1 h 159"/>
                  <a:gd name="T76" fmla="*/ 1 w 76"/>
                  <a:gd name="T77" fmla="*/ 1 h 159"/>
                  <a:gd name="T78" fmla="*/ 1 w 76"/>
                  <a:gd name="T79" fmla="*/ 1 h 159"/>
                  <a:gd name="T80" fmla="*/ 1 w 76"/>
                  <a:gd name="T81" fmla="*/ 1 h 159"/>
                  <a:gd name="T82" fmla="*/ 1 w 76"/>
                  <a:gd name="T83" fmla="*/ 1 h 159"/>
                  <a:gd name="T84" fmla="*/ 1 w 76"/>
                  <a:gd name="T85" fmla="*/ 1 h 159"/>
                  <a:gd name="T86" fmla="*/ 1 w 76"/>
                  <a:gd name="T87" fmla="*/ 1 h 159"/>
                  <a:gd name="T88" fmla="*/ 1 w 76"/>
                  <a:gd name="T89" fmla="*/ 1 h 159"/>
                  <a:gd name="T90" fmla="*/ 1 w 76"/>
                  <a:gd name="T91" fmla="*/ 1 h 159"/>
                  <a:gd name="T92" fmla="*/ 1 w 76"/>
                  <a:gd name="T93" fmla="*/ 1 h 159"/>
                  <a:gd name="T94" fmla="*/ 1 w 76"/>
                  <a:gd name="T95" fmla="*/ 1 h 159"/>
                  <a:gd name="T96" fmla="*/ 1 w 76"/>
                  <a:gd name="T97" fmla="*/ 1 h 159"/>
                  <a:gd name="T98" fmla="*/ 1 w 76"/>
                  <a:gd name="T99" fmla="*/ 1 h 159"/>
                  <a:gd name="T100" fmla="*/ 1 w 76"/>
                  <a:gd name="T101" fmla="*/ 1 h 159"/>
                  <a:gd name="T102" fmla="*/ 0 w 76"/>
                  <a:gd name="T103" fmla="*/ 1 h 159"/>
                  <a:gd name="T104" fmla="*/ 0 w 76"/>
                  <a:gd name="T105" fmla="*/ 1 h 15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6"/>
                  <a:gd name="T160" fmla="*/ 0 h 159"/>
                  <a:gd name="T161" fmla="*/ 76 w 76"/>
                  <a:gd name="T162" fmla="*/ 159 h 15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6" h="159">
                    <a:moveTo>
                      <a:pt x="0" y="7"/>
                    </a:moveTo>
                    <a:lnTo>
                      <a:pt x="7" y="4"/>
                    </a:lnTo>
                    <a:lnTo>
                      <a:pt x="11" y="0"/>
                    </a:lnTo>
                    <a:lnTo>
                      <a:pt x="22" y="4"/>
                    </a:lnTo>
                    <a:lnTo>
                      <a:pt x="30" y="5"/>
                    </a:lnTo>
                    <a:lnTo>
                      <a:pt x="38" y="9"/>
                    </a:lnTo>
                    <a:lnTo>
                      <a:pt x="45" y="15"/>
                    </a:lnTo>
                    <a:lnTo>
                      <a:pt x="53" y="23"/>
                    </a:lnTo>
                    <a:lnTo>
                      <a:pt x="58" y="30"/>
                    </a:lnTo>
                    <a:lnTo>
                      <a:pt x="64" y="38"/>
                    </a:lnTo>
                    <a:lnTo>
                      <a:pt x="68" y="45"/>
                    </a:lnTo>
                    <a:lnTo>
                      <a:pt x="72" y="57"/>
                    </a:lnTo>
                    <a:lnTo>
                      <a:pt x="74" y="68"/>
                    </a:lnTo>
                    <a:lnTo>
                      <a:pt x="76" y="80"/>
                    </a:lnTo>
                    <a:lnTo>
                      <a:pt x="76" y="91"/>
                    </a:lnTo>
                    <a:lnTo>
                      <a:pt x="76" y="102"/>
                    </a:lnTo>
                    <a:lnTo>
                      <a:pt x="74" y="110"/>
                    </a:lnTo>
                    <a:lnTo>
                      <a:pt x="74" y="118"/>
                    </a:lnTo>
                    <a:lnTo>
                      <a:pt x="72" y="123"/>
                    </a:lnTo>
                    <a:lnTo>
                      <a:pt x="68" y="131"/>
                    </a:lnTo>
                    <a:lnTo>
                      <a:pt x="58" y="135"/>
                    </a:lnTo>
                    <a:lnTo>
                      <a:pt x="53" y="140"/>
                    </a:lnTo>
                    <a:lnTo>
                      <a:pt x="43" y="144"/>
                    </a:lnTo>
                    <a:lnTo>
                      <a:pt x="34" y="150"/>
                    </a:lnTo>
                    <a:lnTo>
                      <a:pt x="24" y="152"/>
                    </a:lnTo>
                    <a:lnTo>
                      <a:pt x="19" y="156"/>
                    </a:lnTo>
                    <a:lnTo>
                      <a:pt x="13" y="158"/>
                    </a:lnTo>
                    <a:lnTo>
                      <a:pt x="13" y="159"/>
                    </a:lnTo>
                    <a:lnTo>
                      <a:pt x="9" y="142"/>
                    </a:lnTo>
                    <a:lnTo>
                      <a:pt x="11" y="127"/>
                    </a:lnTo>
                    <a:lnTo>
                      <a:pt x="17" y="127"/>
                    </a:lnTo>
                    <a:lnTo>
                      <a:pt x="26" y="127"/>
                    </a:lnTo>
                    <a:lnTo>
                      <a:pt x="38" y="121"/>
                    </a:lnTo>
                    <a:lnTo>
                      <a:pt x="43" y="112"/>
                    </a:lnTo>
                    <a:lnTo>
                      <a:pt x="39" y="106"/>
                    </a:lnTo>
                    <a:lnTo>
                      <a:pt x="34" y="100"/>
                    </a:lnTo>
                    <a:lnTo>
                      <a:pt x="22" y="99"/>
                    </a:lnTo>
                    <a:lnTo>
                      <a:pt x="19" y="99"/>
                    </a:lnTo>
                    <a:lnTo>
                      <a:pt x="19" y="85"/>
                    </a:lnTo>
                    <a:lnTo>
                      <a:pt x="19" y="80"/>
                    </a:lnTo>
                    <a:lnTo>
                      <a:pt x="26" y="74"/>
                    </a:lnTo>
                    <a:lnTo>
                      <a:pt x="36" y="70"/>
                    </a:lnTo>
                    <a:lnTo>
                      <a:pt x="41" y="70"/>
                    </a:lnTo>
                    <a:lnTo>
                      <a:pt x="41" y="66"/>
                    </a:lnTo>
                    <a:lnTo>
                      <a:pt x="43" y="61"/>
                    </a:lnTo>
                    <a:lnTo>
                      <a:pt x="43" y="49"/>
                    </a:lnTo>
                    <a:lnTo>
                      <a:pt x="41" y="40"/>
                    </a:lnTo>
                    <a:lnTo>
                      <a:pt x="34" y="26"/>
                    </a:lnTo>
                    <a:lnTo>
                      <a:pt x="26" y="19"/>
                    </a:lnTo>
                    <a:lnTo>
                      <a:pt x="19" y="11"/>
                    </a:lnTo>
                    <a:lnTo>
                      <a:pt x="17" y="9"/>
                    </a:lnTo>
                    <a:lnTo>
                      <a:pt x="0" y="7"/>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00" name="Freeform 34"/>
              <p:cNvSpPr>
                <a:spLocks/>
              </p:cNvSpPr>
              <p:nvPr/>
            </p:nvSpPr>
            <p:spPr bwMode="auto">
              <a:xfrm>
                <a:off x="4144" y="1458"/>
                <a:ext cx="33" cy="26"/>
              </a:xfrm>
              <a:custGeom>
                <a:avLst/>
                <a:gdLst>
                  <a:gd name="T0" fmla="*/ 1 w 64"/>
                  <a:gd name="T1" fmla="*/ 0 h 51"/>
                  <a:gd name="T2" fmla="*/ 1 w 64"/>
                  <a:gd name="T3" fmla="*/ 0 h 51"/>
                  <a:gd name="T4" fmla="*/ 1 w 64"/>
                  <a:gd name="T5" fmla="*/ 1 h 51"/>
                  <a:gd name="T6" fmla="*/ 1 w 64"/>
                  <a:gd name="T7" fmla="*/ 1 h 51"/>
                  <a:gd name="T8" fmla="*/ 1 w 64"/>
                  <a:gd name="T9" fmla="*/ 1 h 51"/>
                  <a:gd name="T10" fmla="*/ 1 w 64"/>
                  <a:gd name="T11" fmla="*/ 1 h 51"/>
                  <a:gd name="T12" fmla="*/ 1 w 64"/>
                  <a:gd name="T13" fmla="*/ 1 h 51"/>
                  <a:gd name="T14" fmla="*/ 1 w 64"/>
                  <a:gd name="T15" fmla="*/ 1 h 51"/>
                  <a:gd name="T16" fmla="*/ 1 w 64"/>
                  <a:gd name="T17" fmla="*/ 1 h 51"/>
                  <a:gd name="T18" fmla="*/ 1 w 64"/>
                  <a:gd name="T19" fmla="*/ 1 h 51"/>
                  <a:gd name="T20" fmla="*/ 1 w 64"/>
                  <a:gd name="T21" fmla="*/ 1 h 51"/>
                  <a:gd name="T22" fmla="*/ 1 w 64"/>
                  <a:gd name="T23" fmla="*/ 1 h 51"/>
                  <a:gd name="T24" fmla="*/ 1 w 64"/>
                  <a:gd name="T25" fmla="*/ 1 h 51"/>
                  <a:gd name="T26" fmla="*/ 1 w 64"/>
                  <a:gd name="T27" fmla="*/ 1 h 51"/>
                  <a:gd name="T28" fmla="*/ 1 w 64"/>
                  <a:gd name="T29" fmla="*/ 1 h 51"/>
                  <a:gd name="T30" fmla="*/ 1 w 64"/>
                  <a:gd name="T31" fmla="*/ 1 h 51"/>
                  <a:gd name="T32" fmla="*/ 0 w 64"/>
                  <a:gd name="T33" fmla="*/ 0 h 51"/>
                  <a:gd name="T34" fmla="*/ 1 w 64"/>
                  <a:gd name="T35" fmla="*/ 0 h 51"/>
                  <a:gd name="T36" fmla="*/ 1 w 64"/>
                  <a:gd name="T37" fmla="*/ 0 h 5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4"/>
                  <a:gd name="T58" fmla="*/ 0 h 51"/>
                  <a:gd name="T59" fmla="*/ 64 w 64"/>
                  <a:gd name="T60" fmla="*/ 51 h 5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4" h="51">
                    <a:moveTo>
                      <a:pt x="9" y="0"/>
                    </a:moveTo>
                    <a:lnTo>
                      <a:pt x="13" y="0"/>
                    </a:lnTo>
                    <a:lnTo>
                      <a:pt x="24" y="4"/>
                    </a:lnTo>
                    <a:lnTo>
                      <a:pt x="38" y="10"/>
                    </a:lnTo>
                    <a:lnTo>
                      <a:pt x="49" y="19"/>
                    </a:lnTo>
                    <a:lnTo>
                      <a:pt x="57" y="27"/>
                    </a:lnTo>
                    <a:lnTo>
                      <a:pt x="61" y="34"/>
                    </a:lnTo>
                    <a:lnTo>
                      <a:pt x="63" y="40"/>
                    </a:lnTo>
                    <a:lnTo>
                      <a:pt x="64" y="42"/>
                    </a:lnTo>
                    <a:lnTo>
                      <a:pt x="42" y="51"/>
                    </a:lnTo>
                    <a:lnTo>
                      <a:pt x="40" y="46"/>
                    </a:lnTo>
                    <a:lnTo>
                      <a:pt x="34" y="36"/>
                    </a:lnTo>
                    <a:lnTo>
                      <a:pt x="24" y="23"/>
                    </a:lnTo>
                    <a:lnTo>
                      <a:pt x="19" y="13"/>
                    </a:lnTo>
                    <a:lnTo>
                      <a:pt x="9" y="6"/>
                    </a:lnTo>
                    <a:lnTo>
                      <a:pt x="4" y="2"/>
                    </a:lnTo>
                    <a:lnTo>
                      <a:pt x="0" y="0"/>
                    </a:lnTo>
                    <a:lnTo>
                      <a:pt x="9" y="0"/>
                    </a:lnTo>
                    <a:close/>
                  </a:path>
                </a:pathLst>
              </a:custGeom>
              <a:solidFill>
                <a:srgbClr val="8529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01" name="Freeform 35"/>
              <p:cNvSpPr>
                <a:spLocks/>
              </p:cNvSpPr>
              <p:nvPr/>
            </p:nvSpPr>
            <p:spPr bwMode="auto">
              <a:xfrm>
                <a:off x="4171" y="1436"/>
                <a:ext cx="15" cy="19"/>
              </a:xfrm>
              <a:custGeom>
                <a:avLst/>
                <a:gdLst>
                  <a:gd name="T0" fmla="*/ 0 w 30"/>
                  <a:gd name="T1" fmla="*/ 1 h 38"/>
                  <a:gd name="T2" fmla="*/ 1 w 30"/>
                  <a:gd name="T3" fmla="*/ 0 h 38"/>
                  <a:gd name="T4" fmla="*/ 1 w 30"/>
                  <a:gd name="T5" fmla="*/ 1 h 38"/>
                  <a:gd name="T6" fmla="*/ 1 w 30"/>
                  <a:gd name="T7" fmla="*/ 1 h 38"/>
                  <a:gd name="T8" fmla="*/ 1 w 30"/>
                  <a:gd name="T9" fmla="*/ 1 h 38"/>
                  <a:gd name="T10" fmla="*/ 1 w 30"/>
                  <a:gd name="T11" fmla="*/ 1 h 38"/>
                  <a:gd name="T12" fmla="*/ 0 w 30"/>
                  <a:gd name="T13" fmla="*/ 1 h 38"/>
                  <a:gd name="T14" fmla="*/ 0 w 30"/>
                  <a:gd name="T15" fmla="*/ 1 h 38"/>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38"/>
                  <a:gd name="T26" fmla="*/ 30 w 30"/>
                  <a:gd name="T27" fmla="*/ 38 h 3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38">
                    <a:moveTo>
                      <a:pt x="0" y="12"/>
                    </a:moveTo>
                    <a:lnTo>
                      <a:pt x="13" y="0"/>
                    </a:lnTo>
                    <a:lnTo>
                      <a:pt x="13" y="14"/>
                    </a:lnTo>
                    <a:lnTo>
                      <a:pt x="30" y="29"/>
                    </a:lnTo>
                    <a:lnTo>
                      <a:pt x="11" y="21"/>
                    </a:lnTo>
                    <a:lnTo>
                      <a:pt x="15" y="38"/>
                    </a:lnTo>
                    <a:lnTo>
                      <a:pt x="0" y="12"/>
                    </a:lnTo>
                    <a:close/>
                  </a:path>
                </a:pathLst>
              </a:custGeom>
              <a:solidFill>
                <a:srgbClr val="8529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02" name="Freeform 36"/>
              <p:cNvSpPr>
                <a:spLocks/>
              </p:cNvSpPr>
              <p:nvPr/>
            </p:nvSpPr>
            <p:spPr bwMode="auto">
              <a:xfrm>
                <a:off x="4154" y="1458"/>
                <a:ext cx="19" cy="16"/>
              </a:xfrm>
              <a:custGeom>
                <a:avLst/>
                <a:gdLst>
                  <a:gd name="T0" fmla="*/ 0 w 38"/>
                  <a:gd name="T1" fmla="*/ 0 h 32"/>
                  <a:gd name="T2" fmla="*/ 0 w 38"/>
                  <a:gd name="T3" fmla="*/ 0 h 32"/>
                  <a:gd name="T4" fmla="*/ 1 w 38"/>
                  <a:gd name="T5" fmla="*/ 1 h 32"/>
                  <a:gd name="T6" fmla="*/ 1 w 38"/>
                  <a:gd name="T7" fmla="*/ 1 h 32"/>
                  <a:gd name="T8" fmla="*/ 1 w 38"/>
                  <a:gd name="T9" fmla="*/ 1 h 32"/>
                  <a:gd name="T10" fmla="*/ 1 w 38"/>
                  <a:gd name="T11" fmla="*/ 1 h 32"/>
                  <a:gd name="T12" fmla="*/ 1 w 38"/>
                  <a:gd name="T13" fmla="*/ 1 h 32"/>
                  <a:gd name="T14" fmla="*/ 1 w 38"/>
                  <a:gd name="T15" fmla="*/ 1 h 32"/>
                  <a:gd name="T16" fmla="*/ 1 w 38"/>
                  <a:gd name="T17" fmla="*/ 1 h 32"/>
                  <a:gd name="T18" fmla="*/ 1 w 38"/>
                  <a:gd name="T19" fmla="*/ 1 h 32"/>
                  <a:gd name="T20" fmla="*/ 1 w 38"/>
                  <a:gd name="T21" fmla="*/ 1 h 32"/>
                  <a:gd name="T22" fmla="*/ 1 w 38"/>
                  <a:gd name="T23" fmla="*/ 1 h 32"/>
                  <a:gd name="T24" fmla="*/ 1 w 38"/>
                  <a:gd name="T25" fmla="*/ 1 h 32"/>
                  <a:gd name="T26" fmla="*/ 1 w 38"/>
                  <a:gd name="T27" fmla="*/ 1 h 32"/>
                  <a:gd name="T28" fmla="*/ 0 w 38"/>
                  <a:gd name="T29" fmla="*/ 1 h 32"/>
                  <a:gd name="T30" fmla="*/ 0 w 38"/>
                  <a:gd name="T31" fmla="*/ 0 h 32"/>
                  <a:gd name="T32" fmla="*/ 0 w 38"/>
                  <a:gd name="T33" fmla="*/ 0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2"/>
                  <a:gd name="T53" fmla="*/ 38 w 38"/>
                  <a:gd name="T54" fmla="*/ 32 h 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2">
                    <a:moveTo>
                      <a:pt x="0" y="0"/>
                    </a:moveTo>
                    <a:lnTo>
                      <a:pt x="0" y="0"/>
                    </a:lnTo>
                    <a:lnTo>
                      <a:pt x="5" y="4"/>
                    </a:lnTo>
                    <a:lnTo>
                      <a:pt x="15" y="8"/>
                    </a:lnTo>
                    <a:lnTo>
                      <a:pt x="23" y="13"/>
                    </a:lnTo>
                    <a:lnTo>
                      <a:pt x="28" y="17"/>
                    </a:lnTo>
                    <a:lnTo>
                      <a:pt x="34" y="21"/>
                    </a:lnTo>
                    <a:lnTo>
                      <a:pt x="36" y="23"/>
                    </a:lnTo>
                    <a:lnTo>
                      <a:pt x="38" y="27"/>
                    </a:lnTo>
                    <a:lnTo>
                      <a:pt x="28" y="32"/>
                    </a:lnTo>
                    <a:lnTo>
                      <a:pt x="24" y="30"/>
                    </a:lnTo>
                    <a:lnTo>
                      <a:pt x="21" y="27"/>
                    </a:lnTo>
                    <a:lnTo>
                      <a:pt x="15" y="19"/>
                    </a:lnTo>
                    <a:lnTo>
                      <a:pt x="9" y="13"/>
                    </a:lnTo>
                    <a:lnTo>
                      <a:pt x="0" y="4"/>
                    </a:lnTo>
                    <a:lnTo>
                      <a:pt x="0" y="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03" name="Freeform 37"/>
              <p:cNvSpPr>
                <a:spLocks/>
              </p:cNvSpPr>
              <p:nvPr/>
            </p:nvSpPr>
            <p:spPr bwMode="auto">
              <a:xfrm>
                <a:off x="3993" y="1600"/>
                <a:ext cx="60" cy="26"/>
              </a:xfrm>
              <a:custGeom>
                <a:avLst/>
                <a:gdLst>
                  <a:gd name="T0" fmla="*/ 1 w 120"/>
                  <a:gd name="T1" fmla="*/ 0 h 54"/>
                  <a:gd name="T2" fmla="*/ 1 w 120"/>
                  <a:gd name="T3" fmla="*/ 0 h 54"/>
                  <a:gd name="T4" fmla="*/ 1 w 120"/>
                  <a:gd name="T5" fmla="*/ 0 h 54"/>
                  <a:gd name="T6" fmla="*/ 1 w 120"/>
                  <a:gd name="T7" fmla="*/ 0 h 54"/>
                  <a:gd name="T8" fmla="*/ 1 w 120"/>
                  <a:gd name="T9" fmla="*/ 0 h 54"/>
                  <a:gd name="T10" fmla="*/ 1 w 120"/>
                  <a:gd name="T11" fmla="*/ 0 h 54"/>
                  <a:gd name="T12" fmla="*/ 1 w 120"/>
                  <a:gd name="T13" fmla="*/ 0 h 54"/>
                  <a:gd name="T14" fmla="*/ 1 w 120"/>
                  <a:gd name="T15" fmla="*/ 0 h 54"/>
                  <a:gd name="T16" fmla="*/ 1 w 120"/>
                  <a:gd name="T17" fmla="*/ 0 h 54"/>
                  <a:gd name="T18" fmla="*/ 1 w 120"/>
                  <a:gd name="T19" fmla="*/ 0 h 54"/>
                  <a:gd name="T20" fmla="*/ 1 w 120"/>
                  <a:gd name="T21" fmla="*/ 0 h 54"/>
                  <a:gd name="T22" fmla="*/ 1 w 120"/>
                  <a:gd name="T23" fmla="*/ 0 h 54"/>
                  <a:gd name="T24" fmla="*/ 1 w 120"/>
                  <a:gd name="T25" fmla="*/ 0 h 54"/>
                  <a:gd name="T26" fmla="*/ 1 w 120"/>
                  <a:gd name="T27" fmla="*/ 0 h 54"/>
                  <a:gd name="T28" fmla="*/ 1 w 120"/>
                  <a:gd name="T29" fmla="*/ 0 h 54"/>
                  <a:gd name="T30" fmla="*/ 1 w 120"/>
                  <a:gd name="T31" fmla="*/ 0 h 54"/>
                  <a:gd name="T32" fmla="*/ 0 w 120"/>
                  <a:gd name="T33" fmla="*/ 0 h 54"/>
                  <a:gd name="T34" fmla="*/ 1 w 120"/>
                  <a:gd name="T35" fmla="*/ 0 h 54"/>
                  <a:gd name="T36" fmla="*/ 1 w 120"/>
                  <a:gd name="T37" fmla="*/ 0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0"/>
                  <a:gd name="T58" fmla="*/ 0 h 54"/>
                  <a:gd name="T59" fmla="*/ 120 w 120"/>
                  <a:gd name="T60" fmla="*/ 54 h 5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0" h="54">
                    <a:moveTo>
                      <a:pt x="18" y="0"/>
                    </a:moveTo>
                    <a:lnTo>
                      <a:pt x="21" y="0"/>
                    </a:lnTo>
                    <a:lnTo>
                      <a:pt x="27" y="0"/>
                    </a:lnTo>
                    <a:lnTo>
                      <a:pt x="35" y="2"/>
                    </a:lnTo>
                    <a:lnTo>
                      <a:pt x="44" y="2"/>
                    </a:lnTo>
                    <a:lnTo>
                      <a:pt x="54" y="6"/>
                    </a:lnTo>
                    <a:lnTo>
                      <a:pt x="63" y="8"/>
                    </a:lnTo>
                    <a:lnTo>
                      <a:pt x="75" y="12"/>
                    </a:lnTo>
                    <a:lnTo>
                      <a:pt x="82" y="14"/>
                    </a:lnTo>
                    <a:lnTo>
                      <a:pt x="92" y="16"/>
                    </a:lnTo>
                    <a:lnTo>
                      <a:pt x="99" y="19"/>
                    </a:lnTo>
                    <a:lnTo>
                      <a:pt x="107" y="21"/>
                    </a:lnTo>
                    <a:lnTo>
                      <a:pt x="116" y="25"/>
                    </a:lnTo>
                    <a:lnTo>
                      <a:pt x="120" y="29"/>
                    </a:lnTo>
                    <a:lnTo>
                      <a:pt x="113" y="54"/>
                    </a:lnTo>
                    <a:lnTo>
                      <a:pt x="48" y="31"/>
                    </a:lnTo>
                    <a:lnTo>
                      <a:pt x="0" y="16"/>
                    </a:lnTo>
                    <a:lnTo>
                      <a:pt x="18" y="0"/>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04" name="Freeform 38"/>
              <p:cNvSpPr>
                <a:spLocks/>
              </p:cNvSpPr>
              <p:nvPr/>
            </p:nvSpPr>
            <p:spPr bwMode="auto">
              <a:xfrm>
                <a:off x="4003" y="1537"/>
                <a:ext cx="187" cy="68"/>
              </a:xfrm>
              <a:custGeom>
                <a:avLst/>
                <a:gdLst>
                  <a:gd name="T0" fmla="*/ 0 w 375"/>
                  <a:gd name="T1" fmla="*/ 0 h 137"/>
                  <a:gd name="T2" fmla="*/ 0 w 375"/>
                  <a:gd name="T3" fmla="*/ 0 h 137"/>
                  <a:gd name="T4" fmla="*/ 0 w 375"/>
                  <a:gd name="T5" fmla="*/ 0 h 137"/>
                  <a:gd name="T6" fmla="*/ 0 w 375"/>
                  <a:gd name="T7" fmla="*/ 0 h 137"/>
                  <a:gd name="T8" fmla="*/ 0 w 375"/>
                  <a:gd name="T9" fmla="*/ 0 h 137"/>
                  <a:gd name="T10" fmla="*/ 0 w 375"/>
                  <a:gd name="T11" fmla="*/ 0 h 137"/>
                  <a:gd name="T12" fmla="*/ 0 w 375"/>
                  <a:gd name="T13" fmla="*/ 0 h 137"/>
                  <a:gd name="T14" fmla="*/ 0 w 375"/>
                  <a:gd name="T15" fmla="*/ 0 h 137"/>
                  <a:gd name="T16" fmla="*/ 0 w 375"/>
                  <a:gd name="T17" fmla="*/ 0 h 137"/>
                  <a:gd name="T18" fmla="*/ 0 w 375"/>
                  <a:gd name="T19" fmla="*/ 0 h 137"/>
                  <a:gd name="T20" fmla="*/ 0 w 375"/>
                  <a:gd name="T21" fmla="*/ 0 h 137"/>
                  <a:gd name="T22" fmla="*/ 0 w 375"/>
                  <a:gd name="T23" fmla="*/ 0 h 137"/>
                  <a:gd name="T24" fmla="*/ 0 w 375"/>
                  <a:gd name="T25" fmla="*/ 0 h 137"/>
                  <a:gd name="T26" fmla="*/ 0 w 375"/>
                  <a:gd name="T27" fmla="*/ 0 h 137"/>
                  <a:gd name="T28" fmla="*/ 0 w 375"/>
                  <a:gd name="T29" fmla="*/ 0 h 137"/>
                  <a:gd name="T30" fmla="*/ 0 w 375"/>
                  <a:gd name="T31" fmla="*/ 0 h 137"/>
                  <a:gd name="T32" fmla="*/ 0 w 375"/>
                  <a:gd name="T33" fmla="*/ 0 h 137"/>
                  <a:gd name="T34" fmla="*/ 0 w 375"/>
                  <a:gd name="T35" fmla="*/ 0 h 137"/>
                  <a:gd name="T36" fmla="*/ 0 w 375"/>
                  <a:gd name="T37" fmla="*/ 0 h 137"/>
                  <a:gd name="T38" fmla="*/ 0 w 375"/>
                  <a:gd name="T39" fmla="*/ 0 h 137"/>
                  <a:gd name="T40" fmla="*/ 0 w 375"/>
                  <a:gd name="T41" fmla="*/ 0 h 137"/>
                  <a:gd name="T42" fmla="*/ 0 w 375"/>
                  <a:gd name="T43" fmla="*/ 0 h 137"/>
                  <a:gd name="T44" fmla="*/ 0 w 375"/>
                  <a:gd name="T45" fmla="*/ 0 h 137"/>
                  <a:gd name="T46" fmla="*/ 0 w 375"/>
                  <a:gd name="T47" fmla="*/ 0 h 137"/>
                  <a:gd name="T48" fmla="*/ 0 w 375"/>
                  <a:gd name="T49" fmla="*/ 0 h 137"/>
                  <a:gd name="T50" fmla="*/ 0 w 375"/>
                  <a:gd name="T51" fmla="*/ 0 h 137"/>
                  <a:gd name="T52" fmla="*/ 0 w 375"/>
                  <a:gd name="T53" fmla="*/ 0 h 137"/>
                  <a:gd name="T54" fmla="*/ 0 w 375"/>
                  <a:gd name="T55" fmla="*/ 0 h 137"/>
                  <a:gd name="T56" fmla="*/ 0 w 375"/>
                  <a:gd name="T57" fmla="*/ 0 h 137"/>
                  <a:gd name="T58" fmla="*/ 0 w 375"/>
                  <a:gd name="T59" fmla="*/ 0 h 137"/>
                  <a:gd name="T60" fmla="*/ 0 w 375"/>
                  <a:gd name="T61" fmla="*/ 0 h 137"/>
                  <a:gd name="T62" fmla="*/ 0 w 375"/>
                  <a:gd name="T63" fmla="*/ 0 h 137"/>
                  <a:gd name="T64" fmla="*/ 0 w 375"/>
                  <a:gd name="T65" fmla="*/ 0 h 137"/>
                  <a:gd name="T66" fmla="*/ 0 w 375"/>
                  <a:gd name="T67" fmla="*/ 0 h 137"/>
                  <a:gd name="T68" fmla="*/ 0 w 375"/>
                  <a:gd name="T69" fmla="*/ 0 h 137"/>
                  <a:gd name="T70" fmla="*/ 0 w 375"/>
                  <a:gd name="T71" fmla="*/ 0 h 137"/>
                  <a:gd name="T72" fmla="*/ 0 w 375"/>
                  <a:gd name="T73" fmla="*/ 0 h 137"/>
                  <a:gd name="T74" fmla="*/ 0 w 375"/>
                  <a:gd name="T75" fmla="*/ 0 h 137"/>
                  <a:gd name="T76" fmla="*/ 0 w 375"/>
                  <a:gd name="T77" fmla="*/ 0 h 137"/>
                  <a:gd name="T78" fmla="*/ 0 w 375"/>
                  <a:gd name="T79" fmla="*/ 0 h 137"/>
                  <a:gd name="T80" fmla="*/ 0 w 375"/>
                  <a:gd name="T81" fmla="*/ 0 h 137"/>
                  <a:gd name="T82" fmla="*/ 0 w 375"/>
                  <a:gd name="T83" fmla="*/ 0 h 137"/>
                  <a:gd name="T84" fmla="*/ 0 w 375"/>
                  <a:gd name="T85" fmla="*/ 0 h 137"/>
                  <a:gd name="T86" fmla="*/ 0 w 375"/>
                  <a:gd name="T87" fmla="*/ 0 h 137"/>
                  <a:gd name="T88" fmla="*/ 0 w 375"/>
                  <a:gd name="T89" fmla="*/ 0 h 137"/>
                  <a:gd name="T90" fmla="*/ 0 w 375"/>
                  <a:gd name="T91" fmla="*/ 0 h 137"/>
                  <a:gd name="T92" fmla="*/ 0 w 375"/>
                  <a:gd name="T93" fmla="*/ 0 h 137"/>
                  <a:gd name="T94" fmla="*/ 0 w 375"/>
                  <a:gd name="T95" fmla="*/ 0 h 137"/>
                  <a:gd name="T96" fmla="*/ 0 w 375"/>
                  <a:gd name="T97" fmla="*/ 0 h 13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75"/>
                  <a:gd name="T148" fmla="*/ 0 h 137"/>
                  <a:gd name="T149" fmla="*/ 375 w 375"/>
                  <a:gd name="T150" fmla="*/ 137 h 13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75" h="137">
                    <a:moveTo>
                      <a:pt x="0" y="116"/>
                    </a:moveTo>
                    <a:lnTo>
                      <a:pt x="40" y="97"/>
                    </a:lnTo>
                    <a:lnTo>
                      <a:pt x="65" y="104"/>
                    </a:lnTo>
                    <a:lnTo>
                      <a:pt x="67" y="104"/>
                    </a:lnTo>
                    <a:lnTo>
                      <a:pt x="78" y="101"/>
                    </a:lnTo>
                    <a:lnTo>
                      <a:pt x="84" y="99"/>
                    </a:lnTo>
                    <a:lnTo>
                      <a:pt x="92" y="95"/>
                    </a:lnTo>
                    <a:lnTo>
                      <a:pt x="99" y="93"/>
                    </a:lnTo>
                    <a:lnTo>
                      <a:pt x="107" y="89"/>
                    </a:lnTo>
                    <a:lnTo>
                      <a:pt x="116" y="82"/>
                    </a:lnTo>
                    <a:lnTo>
                      <a:pt x="124" y="74"/>
                    </a:lnTo>
                    <a:lnTo>
                      <a:pt x="128" y="70"/>
                    </a:lnTo>
                    <a:lnTo>
                      <a:pt x="132" y="68"/>
                    </a:lnTo>
                    <a:lnTo>
                      <a:pt x="134" y="45"/>
                    </a:lnTo>
                    <a:lnTo>
                      <a:pt x="132" y="44"/>
                    </a:lnTo>
                    <a:lnTo>
                      <a:pt x="134" y="40"/>
                    </a:lnTo>
                    <a:lnTo>
                      <a:pt x="139" y="34"/>
                    </a:lnTo>
                    <a:lnTo>
                      <a:pt x="151" y="28"/>
                    </a:lnTo>
                    <a:lnTo>
                      <a:pt x="156" y="25"/>
                    </a:lnTo>
                    <a:lnTo>
                      <a:pt x="164" y="21"/>
                    </a:lnTo>
                    <a:lnTo>
                      <a:pt x="173" y="17"/>
                    </a:lnTo>
                    <a:lnTo>
                      <a:pt x="183" y="13"/>
                    </a:lnTo>
                    <a:lnTo>
                      <a:pt x="191" y="9"/>
                    </a:lnTo>
                    <a:lnTo>
                      <a:pt x="196" y="9"/>
                    </a:lnTo>
                    <a:lnTo>
                      <a:pt x="202" y="7"/>
                    </a:lnTo>
                    <a:lnTo>
                      <a:pt x="204" y="7"/>
                    </a:lnTo>
                    <a:lnTo>
                      <a:pt x="212" y="17"/>
                    </a:lnTo>
                    <a:lnTo>
                      <a:pt x="238" y="4"/>
                    </a:lnTo>
                    <a:lnTo>
                      <a:pt x="238" y="17"/>
                    </a:lnTo>
                    <a:lnTo>
                      <a:pt x="272" y="0"/>
                    </a:lnTo>
                    <a:lnTo>
                      <a:pt x="293" y="28"/>
                    </a:lnTo>
                    <a:lnTo>
                      <a:pt x="297" y="26"/>
                    </a:lnTo>
                    <a:lnTo>
                      <a:pt x="303" y="25"/>
                    </a:lnTo>
                    <a:lnTo>
                      <a:pt x="312" y="19"/>
                    </a:lnTo>
                    <a:lnTo>
                      <a:pt x="324" y="17"/>
                    </a:lnTo>
                    <a:lnTo>
                      <a:pt x="331" y="13"/>
                    </a:lnTo>
                    <a:lnTo>
                      <a:pt x="337" y="11"/>
                    </a:lnTo>
                    <a:lnTo>
                      <a:pt x="341" y="11"/>
                    </a:lnTo>
                    <a:lnTo>
                      <a:pt x="343" y="11"/>
                    </a:lnTo>
                    <a:lnTo>
                      <a:pt x="343" y="21"/>
                    </a:lnTo>
                    <a:lnTo>
                      <a:pt x="347" y="19"/>
                    </a:lnTo>
                    <a:lnTo>
                      <a:pt x="356" y="25"/>
                    </a:lnTo>
                    <a:lnTo>
                      <a:pt x="362" y="26"/>
                    </a:lnTo>
                    <a:lnTo>
                      <a:pt x="367" y="30"/>
                    </a:lnTo>
                    <a:lnTo>
                      <a:pt x="373" y="34"/>
                    </a:lnTo>
                    <a:lnTo>
                      <a:pt x="375" y="36"/>
                    </a:lnTo>
                    <a:lnTo>
                      <a:pt x="373" y="36"/>
                    </a:lnTo>
                    <a:lnTo>
                      <a:pt x="367" y="36"/>
                    </a:lnTo>
                    <a:lnTo>
                      <a:pt x="358" y="38"/>
                    </a:lnTo>
                    <a:lnTo>
                      <a:pt x="347" y="42"/>
                    </a:lnTo>
                    <a:lnTo>
                      <a:pt x="333" y="44"/>
                    </a:lnTo>
                    <a:lnTo>
                      <a:pt x="322" y="47"/>
                    </a:lnTo>
                    <a:lnTo>
                      <a:pt x="310" y="51"/>
                    </a:lnTo>
                    <a:lnTo>
                      <a:pt x="303" y="55"/>
                    </a:lnTo>
                    <a:lnTo>
                      <a:pt x="293" y="59"/>
                    </a:lnTo>
                    <a:lnTo>
                      <a:pt x="288" y="63"/>
                    </a:lnTo>
                    <a:lnTo>
                      <a:pt x="282" y="64"/>
                    </a:lnTo>
                    <a:lnTo>
                      <a:pt x="282" y="70"/>
                    </a:lnTo>
                    <a:lnTo>
                      <a:pt x="278" y="74"/>
                    </a:lnTo>
                    <a:lnTo>
                      <a:pt x="280" y="78"/>
                    </a:lnTo>
                    <a:lnTo>
                      <a:pt x="274" y="78"/>
                    </a:lnTo>
                    <a:lnTo>
                      <a:pt x="263" y="82"/>
                    </a:lnTo>
                    <a:lnTo>
                      <a:pt x="253" y="83"/>
                    </a:lnTo>
                    <a:lnTo>
                      <a:pt x="246" y="85"/>
                    </a:lnTo>
                    <a:lnTo>
                      <a:pt x="236" y="89"/>
                    </a:lnTo>
                    <a:lnTo>
                      <a:pt x="229" y="95"/>
                    </a:lnTo>
                    <a:lnTo>
                      <a:pt x="221" y="99"/>
                    </a:lnTo>
                    <a:lnTo>
                      <a:pt x="213" y="103"/>
                    </a:lnTo>
                    <a:lnTo>
                      <a:pt x="208" y="106"/>
                    </a:lnTo>
                    <a:lnTo>
                      <a:pt x="202" y="110"/>
                    </a:lnTo>
                    <a:lnTo>
                      <a:pt x="196" y="116"/>
                    </a:lnTo>
                    <a:lnTo>
                      <a:pt x="194" y="120"/>
                    </a:lnTo>
                    <a:lnTo>
                      <a:pt x="156" y="135"/>
                    </a:lnTo>
                    <a:lnTo>
                      <a:pt x="156" y="131"/>
                    </a:lnTo>
                    <a:lnTo>
                      <a:pt x="158" y="120"/>
                    </a:lnTo>
                    <a:lnTo>
                      <a:pt x="162" y="108"/>
                    </a:lnTo>
                    <a:lnTo>
                      <a:pt x="166" y="97"/>
                    </a:lnTo>
                    <a:lnTo>
                      <a:pt x="166" y="83"/>
                    </a:lnTo>
                    <a:lnTo>
                      <a:pt x="168" y="78"/>
                    </a:lnTo>
                    <a:lnTo>
                      <a:pt x="172" y="72"/>
                    </a:lnTo>
                    <a:lnTo>
                      <a:pt x="172" y="70"/>
                    </a:lnTo>
                    <a:lnTo>
                      <a:pt x="170" y="70"/>
                    </a:lnTo>
                    <a:lnTo>
                      <a:pt x="164" y="76"/>
                    </a:lnTo>
                    <a:lnTo>
                      <a:pt x="156" y="80"/>
                    </a:lnTo>
                    <a:lnTo>
                      <a:pt x="153" y="83"/>
                    </a:lnTo>
                    <a:lnTo>
                      <a:pt x="143" y="87"/>
                    </a:lnTo>
                    <a:lnTo>
                      <a:pt x="135" y="93"/>
                    </a:lnTo>
                    <a:lnTo>
                      <a:pt x="124" y="95"/>
                    </a:lnTo>
                    <a:lnTo>
                      <a:pt x="115" y="99"/>
                    </a:lnTo>
                    <a:lnTo>
                      <a:pt x="101" y="104"/>
                    </a:lnTo>
                    <a:lnTo>
                      <a:pt x="94" y="108"/>
                    </a:lnTo>
                    <a:lnTo>
                      <a:pt x="82" y="110"/>
                    </a:lnTo>
                    <a:lnTo>
                      <a:pt x="77" y="114"/>
                    </a:lnTo>
                    <a:lnTo>
                      <a:pt x="71" y="116"/>
                    </a:lnTo>
                    <a:lnTo>
                      <a:pt x="37" y="137"/>
                    </a:lnTo>
                    <a:lnTo>
                      <a:pt x="0" y="116"/>
                    </a:lnTo>
                    <a:close/>
                  </a:path>
                </a:pathLst>
              </a:custGeom>
              <a:solidFill>
                <a:srgbClr val="8AA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05" name="Freeform 39"/>
              <p:cNvSpPr>
                <a:spLocks/>
              </p:cNvSpPr>
              <p:nvPr/>
            </p:nvSpPr>
            <p:spPr bwMode="auto">
              <a:xfrm>
                <a:off x="4128" y="1537"/>
                <a:ext cx="15" cy="21"/>
              </a:xfrm>
              <a:custGeom>
                <a:avLst/>
                <a:gdLst>
                  <a:gd name="T0" fmla="*/ 0 w 31"/>
                  <a:gd name="T1" fmla="*/ 0 h 42"/>
                  <a:gd name="T2" fmla="*/ 0 w 31"/>
                  <a:gd name="T3" fmla="*/ 1 h 42"/>
                  <a:gd name="T4" fmla="*/ 0 w 31"/>
                  <a:gd name="T5" fmla="*/ 1 h 42"/>
                  <a:gd name="T6" fmla="*/ 0 w 31"/>
                  <a:gd name="T7" fmla="*/ 1 h 42"/>
                  <a:gd name="T8" fmla="*/ 0 w 31"/>
                  <a:gd name="T9" fmla="*/ 1 h 42"/>
                  <a:gd name="T10" fmla="*/ 0 w 31"/>
                  <a:gd name="T11" fmla="*/ 0 h 42"/>
                  <a:gd name="T12" fmla="*/ 0 w 31"/>
                  <a:gd name="T13" fmla="*/ 0 h 42"/>
                  <a:gd name="T14" fmla="*/ 0 60000 65536"/>
                  <a:gd name="T15" fmla="*/ 0 60000 65536"/>
                  <a:gd name="T16" fmla="*/ 0 60000 65536"/>
                  <a:gd name="T17" fmla="*/ 0 60000 65536"/>
                  <a:gd name="T18" fmla="*/ 0 60000 65536"/>
                  <a:gd name="T19" fmla="*/ 0 60000 65536"/>
                  <a:gd name="T20" fmla="*/ 0 60000 65536"/>
                  <a:gd name="T21" fmla="*/ 0 w 31"/>
                  <a:gd name="T22" fmla="*/ 0 h 42"/>
                  <a:gd name="T23" fmla="*/ 31 w 31"/>
                  <a:gd name="T24" fmla="*/ 42 h 4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1" h="42">
                    <a:moveTo>
                      <a:pt x="21" y="0"/>
                    </a:moveTo>
                    <a:lnTo>
                      <a:pt x="0" y="21"/>
                    </a:lnTo>
                    <a:lnTo>
                      <a:pt x="6" y="42"/>
                    </a:lnTo>
                    <a:lnTo>
                      <a:pt x="18" y="42"/>
                    </a:lnTo>
                    <a:lnTo>
                      <a:pt x="31" y="17"/>
                    </a:lnTo>
                    <a:lnTo>
                      <a:pt x="21"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06" name="Freeform 40"/>
              <p:cNvSpPr>
                <a:spLocks/>
              </p:cNvSpPr>
              <p:nvPr/>
            </p:nvSpPr>
            <p:spPr bwMode="auto">
              <a:xfrm>
                <a:off x="4109" y="1554"/>
                <a:ext cx="29" cy="36"/>
              </a:xfrm>
              <a:custGeom>
                <a:avLst/>
                <a:gdLst>
                  <a:gd name="T0" fmla="*/ 1 w 57"/>
                  <a:gd name="T1" fmla="*/ 0 h 72"/>
                  <a:gd name="T2" fmla="*/ 1 w 57"/>
                  <a:gd name="T3" fmla="*/ 1 h 72"/>
                  <a:gd name="T4" fmla="*/ 1 w 57"/>
                  <a:gd name="T5" fmla="*/ 1 h 72"/>
                  <a:gd name="T6" fmla="*/ 1 w 57"/>
                  <a:gd name="T7" fmla="*/ 1 h 72"/>
                  <a:gd name="T8" fmla="*/ 1 w 57"/>
                  <a:gd name="T9" fmla="*/ 1 h 72"/>
                  <a:gd name="T10" fmla="*/ 1 w 57"/>
                  <a:gd name="T11" fmla="*/ 1 h 72"/>
                  <a:gd name="T12" fmla="*/ 1 w 57"/>
                  <a:gd name="T13" fmla="*/ 1 h 72"/>
                  <a:gd name="T14" fmla="*/ 1 w 57"/>
                  <a:gd name="T15" fmla="*/ 1 h 72"/>
                  <a:gd name="T16" fmla="*/ 1 w 57"/>
                  <a:gd name="T17" fmla="*/ 1 h 72"/>
                  <a:gd name="T18" fmla="*/ 1 w 57"/>
                  <a:gd name="T19" fmla="*/ 1 h 72"/>
                  <a:gd name="T20" fmla="*/ 1 w 57"/>
                  <a:gd name="T21" fmla="*/ 1 h 72"/>
                  <a:gd name="T22" fmla="*/ 1 w 57"/>
                  <a:gd name="T23" fmla="*/ 1 h 72"/>
                  <a:gd name="T24" fmla="*/ 1 w 57"/>
                  <a:gd name="T25" fmla="*/ 1 h 72"/>
                  <a:gd name="T26" fmla="*/ 0 w 57"/>
                  <a:gd name="T27" fmla="*/ 1 h 72"/>
                  <a:gd name="T28" fmla="*/ 0 w 57"/>
                  <a:gd name="T29" fmla="*/ 1 h 72"/>
                  <a:gd name="T30" fmla="*/ 1 w 57"/>
                  <a:gd name="T31" fmla="*/ 1 h 72"/>
                  <a:gd name="T32" fmla="*/ 1 w 57"/>
                  <a:gd name="T33" fmla="*/ 1 h 72"/>
                  <a:gd name="T34" fmla="*/ 1 w 57"/>
                  <a:gd name="T35" fmla="*/ 1 h 72"/>
                  <a:gd name="T36" fmla="*/ 1 w 57"/>
                  <a:gd name="T37" fmla="*/ 1 h 72"/>
                  <a:gd name="T38" fmla="*/ 1 w 57"/>
                  <a:gd name="T39" fmla="*/ 1 h 72"/>
                  <a:gd name="T40" fmla="*/ 1 w 57"/>
                  <a:gd name="T41" fmla="*/ 0 h 72"/>
                  <a:gd name="T42" fmla="*/ 1 w 57"/>
                  <a:gd name="T43" fmla="*/ 0 h 72"/>
                  <a:gd name="T44" fmla="*/ 1 w 57"/>
                  <a:gd name="T45" fmla="*/ 0 h 72"/>
                  <a:gd name="T46" fmla="*/ 1 w 57"/>
                  <a:gd name="T47" fmla="*/ 0 h 7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7"/>
                  <a:gd name="T73" fmla="*/ 0 h 72"/>
                  <a:gd name="T74" fmla="*/ 57 w 57"/>
                  <a:gd name="T75" fmla="*/ 72 h 7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7" h="72">
                    <a:moveTo>
                      <a:pt x="56" y="0"/>
                    </a:moveTo>
                    <a:lnTo>
                      <a:pt x="56" y="4"/>
                    </a:lnTo>
                    <a:lnTo>
                      <a:pt x="57" y="8"/>
                    </a:lnTo>
                    <a:lnTo>
                      <a:pt x="57" y="17"/>
                    </a:lnTo>
                    <a:lnTo>
                      <a:pt x="54" y="27"/>
                    </a:lnTo>
                    <a:lnTo>
                      <a:pt x="48" y="36"/>
                    </a:lnTo>
                    <a:lnTo>
                      <a:pt x="44" y="46"/>
                    </a:lnTo>
                    <a:lnTo>
                      <a:pt x="42" y="49"/>
                    </a:lnTo>
                    <a:lnTo>
                      <a:pt x="35" y="49"/>
                    </a:lnTo>
                    <a:lnTo>
                      <a:pt x="23" y="55"/>
                    </a:lnTo>
                    <a:lnTo>
                      <a:pt x="14" y="61"/>
                    </a:lnTo>
                    <a:lnTo>
                      <a:pt x="8" y="65"/>
                    </a:lnTo>
                    <a:lnTo>
                      <a:pt x="2" y="70"/>
                    </a:lnTo>
                    <a:lnTo>
                      <a:pt x="0" y="72"/>
                    </a:lnTo>
                    <a:lnTo>
                      <a:pt x="0" y="69"/>
                    </a:lnTo>
                    <a:lnTo>
                      <a:pt x="4" y="59"/>
                    </a:lnTo>
                    <a:lnTo>
                      <a:pt x="8" y="46"/>
                    </a:lnTo>
                    <a:lnTo>
                      <a:pt x="16" y="34"/>
                    </a:lnTo>
                    <a:lnTo>
                      <a:pt x="25" y="19"/>
                    </a:lnTo>
                    <a:lnTo>
                      <a:pt x="35" y="10"/>
                    </a:lnTo>
                    <a:lnTo>
                      <a:pt x="44" y="0"/>
                    </a:lnTo>
                    <a:lnTo>
                      <a:pt x="48" y="0"/>
                    </a:lnTo>
                    <a:lnTo>
                      <a:pt x="56"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07" name="Freeform 41"/>
              <p:cNvSpPr>
                <a:spLocks/>
              </p:cNvSpPr>
              <p:nvPr/>
            </p:nvSpPr>
            <p:spPr bwMode="auto">
              <a:xfrm>
                <a:off x="4065" y="1573"/>
                <a:ext cx="156" cy="85"/>
              </a:xfrm>
              <a:custGeom>
                <a:avLst/>
                <a:gdLst>
                  <a:gd name="T0" fmla="*/ 0 w 314"/>
                  <a:gd name="T1" fmla="*/ 1 h 169"/>
                  <a:gd name="T2" fmla="*/ 0 w 314"/>
                  <a:gd name="T3" fmla="*/ 1 h 169"/>
                  <a:gd name="T4" fmla="*/ 0 w 314"/>
                  <a:gd name="T5" fmla="*/ 1 h 169"/>
                  <a:gd name="T6" fmla="*/ 0 w 314"/>
                  <a:gd name="T7" fmla="*/ 1 h 169"/>
                  <a:gd name="T8" fmla="*/ 0 w 314"/>
                  <a:gd name="T9" fmla="*/ 1 h 169"/>
                  <a:gd name="T10" fmla="*/ 0 w 314"/>
                  <a:gd name="T11" fmla="*/ 1 h 169"/>
                  <a:gd name="T12" fmla="*/ 0 w 314"/>
                  <a:gd name="T13" fmla="*/ 1 h 169"/>
                  <a:gd name="T14" fmla="*/ 0 w 314"/>
                  <a:gd name="T15" fmla="*/ 1 h 169"/>
                  <a:gd name="T16" fmla="*/ 0 w 314"/>
                  <a:gd name="T17" fmla="*/ 1 h 169"/>
                  <a:gd name="T18" fmla="*/ 0 w 314"/>
                  <a:gd name="T19" fmla="*/ 1 h 169"/>
                  <a:gd name="T20" fmla="*/ 0 w 314"/>
                  <a:gd name="T21" fmla="*/ 1 h 169"/>
                  <a:gd name="T22" fmla="*/ 0 w 314"/>
                  <a:gd name="T23" fmla="*/ 1 h 169"/>
                  <a:gd name="T24" fmla="*/ 0 w 314"/>
                  <a:gd name="T25" fmla="*/ 1 h 169"/>
                  <a:gd name="T26" fmla="*/ 0 w 314"/>
                  <a:gd name="T27" fmla="*/ 1 h 169"/>
                  <a:gd name="T28" fmla="*/ 0 w 314"/>
                  <a:gd name="T29" fmla="*/ 1 h 169"/>
                  <a:gd name="T30" fmla="*/ 0 w 314"/>
                  <a:gd name="T31" fmla="*/ 1 h 169"/>
                  <a:gd name="T32" fmla="*/ 0 w 314"/>
                  <a:gd name="T33" fmla="*/ 1 h 169"/>
                  <a:gd name="T34" fmla="*/ 0 w 314"/>
                  <a:gd name="T35" fmla="*/ 1 h 169"/>
                  <a:gd name="T36" fmla="*/ 0 w 314"/>
                  <a:gd name="T37" fmla="*/ 1 h 169"/>
                  <a:gd name="T38" fmla="*/ 0 w 314"/>
                  <a:gd name="T39" fmla="*/ 1 h 169"/>
                  <a:gd name="T40" fmla="*/ 0 w 314"/>
                  <a:gd name="T41" fmla="*/ 1 h 169"/>
                  <a:gd name="T42" fmla="*/ 0 w 314"/>
                  <a:gd name="T43" fmla="*/ 1 h 169"/>
                  <a:gd name="T44" fmla="*/ 0 w 314"/>
                  <a:gd name="T45" fmla="*/ 1 h 169"/>
                  <a:gd name="T46" fmla="*/ 0 w 314"/>
                  <a:gd name="T47" fmla="*/ 1 h 169"/>
                  <a:gd name="T48" fmla="*/ 0 w 314"/>
                  <a:gd name="T49" fmla="*/ 0 h 169"/>
                  <a:gd name="T50" fmla="*/ 0 w 314"/>
                  <a:gd name="T51" fmla="*/ 1 h 169"/>
                  <a:gd name="T52" fmla="*/ 0 w 314"/>
                  <a:gd name="T53" fmla="*/ 1 h 169"/>
                  <a:gd name="T54" fmla="*/ 0 w 314"/>
                  <a:gd name="T55" fmla="*/ 1 h 169"/>
                  <a:gd name="T56" fmla="*/ 0 w 314"/>
                  <a:gd name="T57" fmla="*/ 1 h 169"/>
                  <a:gd name="T58" fmla="*/ 0 w 314"/>
                  <a:gd name="T59" fmla="*/ 1 h 169"/>
                  <a:gd name="T60" fmla="*/ 0 w 314"/>
                  <a:gd name="T61" fmla="*/ 1 h 169"/>
                  <a:gd name="T62" fmla="*/ 0 w 314"/>
                  <a:gd name="T63" fmla="*/ 1 h 169"/>
                  <a:gd name="T64" fmla="*/ 0 w 314"/>
                  <a:gd name="T65" fmla="*/ 1 h 169"/>
                  <a:gd name="T66" fmla="*/ 0 w 314"/>
                  <a:gd name="T67" fmla="*/ 1 h 16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4"/>
                  <a:gd name="T103" fmla="*/ 0 h 169"/>
                  <a:gd name="T104" fmla="*/ 314 w 314"/>
                  <a:gd name="T105" fmla="*/ 169 h 16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4" h="169">
                    <a:moveTo>
                      <a:pt x="198" y="82"/>
                    </a:moveTo>
                    <a:lnTo>
                      <a:pt x="194" y="82"/>
                    </a:lnTo>
                    <a:lnTo>
                      <a:pt x="190" y="82"/>
                    </a:lnTo>
                    <a:lnTo>
                      <a:pt x="183" y="84"/>
                    </a:lnTo>
                    <a:lnTo>
                      <a:pt x="175" y="88"/>
                    </a:lnTo>
                    <a:lnTo>
                      <a:pt x="165" y="89"/>
                    </a:lnTo>
                    <a:lnTo>
                      <a:pt x="158" y="93"/>
                    </a:lnTo>
                    <a:lnTo>
                      <a:pt x="152" y="99"/>
                    </a:lnTo>
                    <a:lnTo>
                      <a:pt x="148" y="103"/>
                    </a:lnTo>
                    <a:lnTo>
                      <a:pt x="146" y="110"/>
                    </a:lnTo>
                    <a:lnTo>
                      <a:pt x="152" y="116"/>
                    </a:lnTo>
                    <a:lnTo>
                      <a:pt x="158" y="118"/>
                    </a:lnTo>
                    <a:lnTo>
                      <a:pt x="164" y="124"/>
                    </a:lnTo>
                    <a:lnTo>
                      <a:pt x="158" y="126"/>
                    </a:lnTo>
                    <a:lnTo>
                      <a:pt x="150" y="129"/>
                    </a:lnTo>
                    <a:lnTo>
                      <a:pt x="139" y="135"/>
                    </a:lnTo>
                    <a:lnTo>
                      <a:pt x="133" y="143"/>
                    </a:lnTo>
                    <a:lnTo>
                      <a:pt x="131" y="150"/>
                    </a:lnTo>
                    <a:lnTo>
                      <a:pt x="131" y="160"/>
                    </a:lnTo>
                    <a:lnTo>
                      <a:pt x="133" y="167"/>
                    </a:lnTo>
                    <a:lnTo>
                      <a:pt x="133" y="169"/>
                    </a:lnTo>
                    <a:lnTo>
                      <a:pt x="78" y="167"/>
                    </a:lnTo>
                    <a:lnTo>
                      <a:pt x="0" y="129"/>
                    </a:lnTo>
                    <a:lnTo>
                      <a:pt x="8" y="93"/>
                    </a:lnTo>
                    <a:lnTo>
                      <a:pt x="61" y="107"/>
                    </a:lnTo>
                    <a:lnTo>
                      <a:pt x="107" y="63"/>
                    </a:lnTo>
                    <a:lnTo>
                      <a:pt x="107" y="61"/>
                    </a:lnTo>
                    <a:lnTo>
                      <a:pt x="112" y="59"/>
                    </a:lnTo>
                    <a:lnTo>
                      <a:pt x="118" y="55"/>
                    </a:lnTo>
                    <a:lnTo>
                      <a:pt x="129" y="53"/>
                    </a:lnTo>
                    <a:lnTo>
                      <a:pt x="139" y="48"/>
                    </a:lnTo>
                    <a:lnTo>
                      <a:pt x="150" y="46"/>
                    </a:lnTo>
                    <a:lnTo>
                      <a:pt x="162" y="42"/>
                    </a:lnTo>
                    <a:lnTo>
                      <a:pt x="173" y="40"/>
                    </a:lnTo>
                    <a:lnTo>
                      <a:pt x="179" y="38"/>
                    </a:lnTo>
                    <a:lnTo>
                      <a:pt x="186" y="36"/>
                    </a:lnTo>
                    <a:lnTo>
                      <a:pt x="192" y="34"/>
                    </a:lnTo>
                    <a:lnTo>
                      <a:pt x="198" y="34"/>
                    </a:lnTo>
                    <a:lnTo>
                      <a:pt x="205" y="32"/>
                    </a:lnTo>
                    <a:lnTo>
                      <a:pt x="217" y="31"/>
                    </a:lnTo>
                    <a:lnTo>
                      <a:pt x="223" y="27"/>
                    </a:lnTo>
                    <a:lnTo>
                      <a:pt x="230" y="23"/>
                    </a:lnTo>
                    <a:lnTo>
                      <a:pt x="240" y="17"/>
                    </a:lnTo>
                    <a:lnTo>
                      <a:pt x="249" y="13"/>
                    </a:lnTo>
                    <a:lnTo>
                      <a:pt x="257" y="10"/>
                    </a:lnTo>
                    <a:lnTo>
                      <a:pt x="266" y="6"/>
                    </a:lnTo>
                    <a:lnTo>
                      <a:pt x="274" y="2"/>
                    </a:lnTo>
                    <a:lnTo>
                      <a:pt x="283" y="2"/>
                    </a:lnTo>
                    <a:lnTo>
                      <a:pt x="289" y="0"/>
                    </a:lnTo>
                    <a:lnTo>
                      <a:pt x="297" y="0"/>
                    </a:lnTo>
                    <a:lnTo>
                      <a:pt x="300" y="2"/>
                    </a:lnTo>
                    <a:lnTo>
                      <a:pt x="306" y="2"/>
                    </a:lnTo>
                    <a:lnTo>
                      <a:pt x="312" y="6"/>
                    </a:lnTo>
                    <a:lnTo>
                      <a:pt x="314" y="8"/>
                    </a:lnTo>
                    <a:lnTo>
                      <a:pt x="312" y="11"/>
                    </a:lnTo>
                    <a:lnTo>
                      <a:pt x="304" y="21"/>
                    </a:lnTo>
                    <a:lnTo>
                      <a:pt x="299" y="25"/>
                    </a:lnTo>
                    <a:lnTo>
                      <a:pt x="293" y="32"/>
                    </a:lnTo>
                    <a:lnTo>
                      <a:pt x="285" y="38"/>
                    </a:lnTo>
                    <a:lnTo>
                      <a:pt x="276" y="44"/>
                    </a:lnTo>
                    <a:lnTo>
                      <a:pt x="262" y="50"/>
                    </a:lnTo>
                    <a:lnTo>
                      <a:pt x="249" y="57"/>
                    </a:lnTo>
                    <a:lnTo>
                      <a:pt x="236" y="63"/>
                    </a:lnTo>
                    <a:lnTo>
                      <a:pt x="224" y="69"/>
                    </a:lnTo>
                    <a:lnTo>
                      <a:pt x="213" y="72"/>
                    </a:lnTo>
                    <a:lnTo>
                      <a:pt x="203" y="78"/>
                    </a:lnTo>
                    <a:lnTo>
                      <a:pt x="200" y="80"/>
                    </a:lnTo>
                    <a:lnTo>
                      <a:pt x="198" y="82"/>
                    </a:lnTo>
                    <a:close/>
                  </a:path>
                </a:pathLst>
              </a:custGeom>
              <a:solidFill>
                <a:srgbClr val="8AA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08" name="Freeform 42"/>
              <p:cNvSpPr>
                <a:spLocks/>
              </p:cNvSpPr>
              <p:nvPr/>
            </p:nvSpPr>
            <p:spPr bwMode="auto">
              <a:xfrm>
                <a:off x="4065" y="1582"/>
                <a:ext cx="149" cy="50"/>
              </a:xfrm>
              <a:custGeom>
                <a:avLst/>
                <a:gdLst>
                  <a:gd name="T0" fmla="*/ 1 w 297"/>
                  <a:gd name="T1" fmla="*/ 0 h 101"/>
                  <a:gd name="T2" fmla="*/ 1 w 297"/>
                  <a:gd name="T3" fmla="*/ 0 h 101"/>
                  <a:gd name="T4" fmla="*/ 1 w 297"/>
                  <a:gd name="T5" fmla="*/ 0 h 101"/>
                  <a:gd name="T6" fmla="*/ 1 w 297"/>
                  <a:gd name="T7" fmla="*/ 0 h 101"/>
                  <a:gd name="T8" fmla="*/ 1 w 297"/>
                  <a:gd name="T9" fmla="*/ 0 h 101"/>
                  <a:gd name="T10" fmla="*/ 1 w 297"/>
                  <a:gd name="T11" fmla="*/ 0 h 101"/>
                  <a:gd name="T12" fmla="*/ 1 w 297"/>
                  <a:gd name="T13" fmla="*/ 0 h 101"/>
                  <a:gd name="T14" fmla="*/ 1 w 297"/>
                  <a:gd name="T15" fmla="*/ 0 h 101"/>
                  <a:gd name="T16" fmla="*/ 1 w 297"/>
                  <a:gd name="T17" fmla="*/ 0 h 101"/>
                  <a:gd name="T18" fmla="*/ 1 w 297"/>
                  <a:gd name="T19" fmla="*/ 0 h 101"/>
                  <a:gd name="T20" fmla="*/ 1 w 297"/>
                  <a:gd name="T21" fmla="*/ 0 h 101"/>
                  <a:gd name="T22" fmla="*/ 1 w 297"/>
                  <a:gd name="T23" fmla="*/ 0 h 101"/>
                  <a:gd name="T24" fmla="*/ 1 w 297"/>
                  <a:gd name="T25" fmla="*/ 0 h 101"/>
                  <a:gd name="T26" fmla="*/ 1 w 297"/>
                  <a:gd name="T27" fmla="*/ 0 h 101"/>
                  <a:gd name="T28" fmla="*/ 1 w 297"/>
                  <a:gd name="T29" fmla="*/ 0 h 101"/>
                  <a:gd name="T30" fmla="*/ 1 w 297"/>
                  <a:gd name="T31" fmla="*/ 0 h 101"/>
                  <a:gd name="T32" fmla="*/ 1 w 297"/>
                  <a:gd name="T33" fmla="*/ 0 h 101"/>
                  <a:gd name="T34" fmla="*/ 1 w 297"/>
                  <a:gd name="T35" fmla="*/ 0 h 101"/>
                  <a:gd name="T36" fmla="*/ 1 w 297"/>
                  <a:gd name="T37" fmla="*/ 0 h 101"/>
                  <a:gd name="T38" fmla="*/ 1 w 297"/>
                  <a:gd name="T39" fmla="*/ 0 h 101"/>
                  <a:gd name="T40" fmla="*/ 1 w 297"/>
                  <a:gd name="T41" fmla="*/ 0 h 101"/>
                  <a:gd name="T42" fmla="*/ 1 w 297"/>
                  <a:gd name="T43" fmla="*/ 0 h 101"/>
                  <a:gd name="T44" fmla="*/ 1 w 297"/>
                  <a:gd name="T45" fmla="*/ 0 h 101"/>
                  <a:gd name="T46" fmla="*/ 1 w 297"/>
                  <a:gd name="T47" fmla="*/ 0 h 101"/>
                  <a:gd name="T48" fmla="*/ 1 w 297"/>
                  <a:gd name="T49" fmla="*/ 0 h 101"/>
                  <a:gd name="T50" fmla="*/ 1 w 297"/>
                  <a:gd name="T51" fmla="*/ 0 h 101"/>
                  <a:gd name="T52" fmla="*/ 1 w 297"/>
                  <a:gd name="T53" fmla="*/ 0 h 101"/>
                  <a:gd name="T54" fmla="*/ 1 w 297"/>
                  <a:gd name="T55" fmla="*/ 0 h 101"/>
                  <a:gd name="T56" fmla="*/ 1 w 297"/>
                  <a:gd name="T57" fmla="*/ 0 h 101"/>
                  <a:gd name="T58" fmla="*/ 1 w 297"/>
                  <a:gd name="T59" fmla="*/ 0 h 101"/>
                  <a:gd name="T60" fmla="*/ 1 w 297"/>
                  <a:gd name="T61" fmla="*/ 0 h 101"/>
                  <a:gd name="T62" fmla="*/ 1 w 297"/>
                  <a:gd name="T63" fmla="*/ 0 h 101"/>
                  <a:gd name="T64" fmla="*/ 1 w 297"/>
                  <a:gd name="T65" fmla="*/ 0 h 101"/>
                  <a:gd name="T66" fmla="*/ 1 w 297"/>
                  <a:gd name="T67" fmla="*/ 0 h 101"/>
                  <a:gd name="T68" fmla="*/ 1 w 297"/>
                  <a:gd name="T69" fmla="*/ 0 h 101"/>
                  <a:gd name="T70" fmla="*/ 1 w 297"/>
                  <a:gd name="T71" fmla="*/ 0 h 101"/>
                  <a:gd name="T72" fmla="*/ 1 w 297"/>
                  <a:gd name="T73" fmla="*/ 0 h 101"/>
                  <a:gd name="T74" fmla="*/ 1 w 297"/>
                  <a:gd name="T75" fmla="*/ 0 h 101"/>
                  <a:gd name="T76" fmla="*/ 1 w 297"/>
                  <a:gd name="T77" fmla="*/ 0 h 101"/>
                  <a:gd name="T78" fmla="*/ 1 w 297"/>
                  <a:gd name="T79" fmla="*/ 0 h 101"/>
                  <a:gd name="T80" fmla="*/ 1 w 297"/>
                  <a:gd name="T81" fmla="*/ 0 h 101"/>
                  <a:gd name="T82" fmla="*/ 1 w 297"/>
                  <a:gd name="T83" fmla="*/ 0 h 101"/>
                  <a:gd name="T84" fmla="*/ 1 w 297"/>
                  <a:gd name="T85" fmla="*/ 0 h 101"/>
                  <a:gd name="T86" fmla="*/ 1 w 297"/>
                  <a:gd name="T87" fmla="*/ 0 h 101"/>
                  <a:gd name="T88" fmla="*/ 1 w 297"/>
                  <a:gd name="T89" fmla="*/ 0 h 101"/>
                  <a:gd name="T90" fmla="*/ 1 w 297"/>
                  <a:gd name="T91" fmla="*/ 0 h 101"/>
                  <a:gd name="T92" fmla="*/ 1 w 297"/>
                  <a:gd name="T93" fmla="*/ 0 h 101"/>
                  <a:gd name="T94" fmla="*/ 1 w 297"/>
                  <a:gd name="T95" fmla="*/ 0 h 101"/>
                  <a:gd name="T96" fmla="*/ 1 w 297"/>
                  <a:gd name="T97" fmla="*/ 0 h 101"/>
                  <a:gd name="T98" fmla="*/ 1 w 297"/>
                  <a:gd name="T99" fmla="*/ 0 h 101"/>
                  <a:gd name="T100" fmla="*/ 1 w 297"/>
                  <a:gd name="T101" fmla="*/ 0 h 101"/>
                  <a:gd name="T102" fmla="*/ 1 w 297"/>
                  <a:gd name="T103" fmla="*/ 0 h 101"/>
                  <a:gd name="T104" fmla="*/ 1 w 297"/>
                  <a:gd name="T105" fmla="*/ 0 h 101"/>
                  <a:gd name="T106" fmla="*/ 1 w 297"/>
                  <a:gd name="T107" fmla="*/ 0 h 101"/>
                  <a:gd name="T108" fmla="*/ 1 w 297"/>
                  <a:gd name="T109" fmla="*/ 0 h 101"/>
                  <a:gd name="T110" fmla="*/ 1 w 297"/>
                  <a:gd name="T111" fmla="*/ 0 h 101"/>
                  <a:gd name="T112" fmla="*/ 1 w 297"/>
                  <a:gd name="T113" fmla="*/ 0 h 101"/>
                  <a:gd name="T114" fmla="*/ 1 w 297"/>
                  <a:gd name="T115" fmla="*/ 0 h 101"/>
                  <a:gd name="T116" fmla="*/ 1 w 297"/>
                  <a:gd name="T117" fmla="*/ 0 h 101"/>
                  <a:gd name="T118" fmla="*/ 1 w 297"/>
                  <a:gd name="T119" fmla="*/ 0 h 101"/>
                  <a:gd name="T120" fmla="*/ 0 w 297"/>
                  <a:gd name="T121" fmla="*/ 0 h 101"/>
                  <a:gd name="T122" fmla="*/ 1 w 297"/>
                  <a:gd name="T123" fmla="*/ 0 h 101"/>
                  <a:gd name="T124" fmla="*/ 1 w 297"/>
                  <a:gd name="T125" fmla="*/ 0 h 10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97"/>
                  <a:gd name="T190" fmla="*/ 0 h 101"/>
                  <a:gd name="T191" fmla="*/ 297 w 297"/>
                  <a:gd name="T192" fmla="*/ 101 h 10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97" h="101">
                    <a:moveTo>
                      <a:pt x="15" y="52"/>
                    </a:moveTo>
                    <a:lnTo>
                      <a:pt x="19" y="50"/>
                    </a:lnTo>
                    <a:lnTo>
                      <a:pt x="30" y="50"/>
                    </a:lnTo>
                    <a:lnTo>
                      <a:pt x="42" y="52"/>
                    </a:lnTo>
                    <a:lnTo>
                      <a:pt x="49" y="65"/>
                    </a:lnTo>
                    <a:lnTo>
                      <a:pt x="49" y="71"/>
                    </a:lnTo>
                    <a:lnTo>
                      <a:pt x="47" y="78"/>
                    </a:lnTo>
                    <a:lnTo>
                      <a:pt x="46" y="84"/>
                    </a:lnTo>
                    <a:lnTo>
                      <a:pt x="46" y="86"/>
                    </a:lnTo>
                    <a:lnTo>
                      <a:pt x="86" y="71"/>
                    </a:lnTo>
                    <a:lnTo>
                      <a:pt x="87" y="67"/>
                    </a:lnTo>
                    <a:lnTo>
                      <a:pt x="97" y="59"/>
                    </a:lnTo>
                    <a:lnTo>
                      <a:pt x="103" y="52"/>
                    </a:lnTo>
                    <a:lnTo>
                      <a:pt x="110" y="48"/>
                    </a:lnTo>
                    <a:lnTo>
                      <a:pt x="118" y="42"/>
                    </a:lnTo>
                    <a:lnTo>
                      <a:pt x="127" y="40"/>
                    </a:lnTo>
                    <a:lnTo>
                      <a:pt x="133" y="36"/>
                    </a:lnTo>
                    <a:lnTo>
                      <a:pt x="143" y="34"/>
                    </a:lnTo>
                    <a:lnTo>
                      <a:pt x="146" y="33"/>
                    </a:lnTo>
                    <a:lnTo>
                      <a:pt x="154" y="34"/>
                    </a:lnTo>
                    <a:lnTo>
                      <a:pt x="162" y="36"/>
                    </a:lnTo>
                    <a:lnTo>
                      <a:pt x="162" y="46"/>
                    </a:lnTo>
                    <a:lnTo>
                      <a:pt x="152" y="52"/>
                    </a:lnTo>
                    <a:lnTo>
                      <a:pt x="143" y="61"/>
                    </a:lnTo>
                    <a:lnTo>
                      <a:pt x="131" y="67"/>
                    </a:lnTo>
                    <a:lnTo>
                      <a:pt x="127" y="71"/>
                    </a:lnTo>
                    <a:lnTo>
                      <a:pt x="131" y="69"/>
                    </a:lnTo>
                    <a:lnTo>
                      <a:pt x="137" y="67"/>
                    </a:lnTo>
                    <a:lnTo>
                      <a:pt x="146" y="65"/>
                    </a:lnTo>
                    <a:lnTo>
                      <a:pt x="156" y="61"/>
                    </a:lnTo>
                    <a:lnTo>
                      <a:pt x="169" y="57"/>
                    </a:lnTo>
                    <a:lnTo>
                      <a:pt x="182" y="53"/>
                    </a:lnTo>
                    <a:lnTo>
                      <a:pt x="196" y="50"/>
                    </a:lnTo>
                    <a:lnTo>
                      <a:pt x="207" y="42"/>
                    </a:lnTo>
                    <a:lnTo>
                      <a:pt x="221" y="36"/>
                    </a:lnTo>
                    <a:lnTo>
                      <a:pt x="232" y="31"/>
                    </a:lnTo>
                    <a:lnTo>
                      <a:pt x="243" y="25"/>
                    </a:lnTo>
                    <a:lnTo>
                      <a:pt x="251" y="17"/>
                    </a:lnTo>
                    <a:lnTo>
                      <a:pt x="259" y="14"/>
                    </a:lnTo>
                    <a:lnTo>
                      <a:pt x="262" y="10"/>
                    </a:lnTo>
                    <a:lnTo>
                      <a:pt x="266" y="10"/>
                    </a:lnTo>
                    <a:lnTo>
                      <a:pt x="297" y="0"/>
                    </a:lnTo>
                    <a:lnTo>
                      <a:pt x="295" y="4"/>
                    </a:lnTo>
                    <a:lnTo>
                      <a:pt x="291" y="12"/>
                    </a:lnTo>
                    <a:lnTo>
                      <a:pt x="285" y="17"/>
                    </a:lnTo>
                    <a:lnTo>
                      <a:pt x="281" y="25"/>
                    </a:lnTo>
                    <a:lnTo>
                      <a:pt x="276" y="31"/>
                    </a:lnTo>
                    <a:lnTo>
                      <a:pt x="268" y="40"/>
                    </a:lnTo>
                    <a:lnTo>
                      <a:pt x="259" y="46"/>
                    </a:lnTo>
                    <a:lnTo>
                      <a:pt x="247" y="52"/>
                    </a:lnTo>
                    <a:lnTo>
                      <a:pt x="238" y="55"/>
                    </a:lnTo>
                    <a:lnTo>
                      <a:pt x="228" y="61"/>
                    </a:lnTo>
                    <a:lnTo>
                      <a:pt x="217" y="65"/>
                    </a:lnTo>
                    <a:lnTo>
                      <a:pt x="211" y="69"/>
                    </a:lnTo>
                    <a:lnTo>
                      <a:pt x="205" y="71"/>
                    </a:lnTo>
                    <a:lnTo>
                      <a:pt x="144" y="86"/>
                    </a:lnTo>
                    <a:lnTo>
                      <a:pt x="101" y="86"/>
                    </a:lnTo>
                    <a:lnTo>
                      <a:pt x="46" y="101"/>
                    </a:lnTo>
                    <a:lnTo>
                      <a:pt x="27" y="101"/>
                    </a:lnTo>
                    <a:lnTo>
                      <a:pt x="0" y="65"/>
                    </a:lnTo>
                    <a:lnTo>
                      <a:pt x="15" y="52"/>
                    </a:lnTo>
                    <a:close/>
                  </a:path>
                </a:pathLst>
              </a:custGeom>
              <a:solidFill>
                <a:srgbClr val="5E75F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09" name="Freeform 43"/>
              <p:cNvSpPr>
                <a:spLocks/>
              </p:cNvSpPr>
              <p:nvPr/>
            </p:nvSpPr>
            <p:spPr bwMode="auto">
              <a:xfrm>
                <a:off x="4084" y="1623"/>
                <a:ext cx="41" cy="39"/>
              </a:xfrm>
              <a:custGeom>
                <a:avLst/>
                <a:gdLst>
                  <a:gd name="T0" fmla="*/ 0 w 84"/>
                  <a:gd name="T1" fmla="*/ 0 h 78"/>
                  <a:gd name="T2" fmla="*/ 0 w 84"/>
                  <a:gd name="T3" fmla="*/ 1 h 78"/>
                  <a:gd name="T4" fmla="*/ 0 w 84"/>
                  <a:gd name="T5" fmla="*/ 1 h 78"/>
                  <a:gd name="T6" fmla="*/ 0 w 84"/>
                  <a:gd name="T7" fmla="*/ 1 h 78"/>
                  <a:gd name="T8" fmla="*/ 0 w 84"/>
                  <a:gd name="T9" fmla="*/ 1 h 78"/>
                  <a:gd name="T10" fmla="*/ 0 w 84"/>
                  <a:gd name="T11" fmla="*/ 1 h 78"/>
                  <a:gd name="T12" fmla="*/ 0 w 84"/>
                  <a:gd name="T13" fmla="*/ 1 h 78"/>
                  <a:gd name="T14" fmla="*/ 0 w 84"/>
                  <a:gd name="T15" fmla="*/ 1 h 78"/>
                  <a:gd name="T16" fmla="*/ 0 w 84"/>
                  <a:gd name="T17" fmla="*/ 1 h 78"/>
                  <a:gd name="T18" fmla="*/ 0 w 84"/>
                  <a:gd name="T19" fmla="*/ 1 h 78"/>
                  <a:gd name="T20" fmla="*/ 0 w 84"/>
                  <a:gd name="T21" fmla="*/ 1 h 78"/>
                  <a:gd name="T22" fmla="*/ 0 w 84"/>
                  <a:gd name="T23" fmla="*/ 1 h 78"/>
                  <a:gd name="T24" fmla="*/ 0 w 84"/>
                  <a:gd name="T25" fmla="*/ 1 h 78"/>
                  <a:gd name="T26" fmla="*/ 0 w 84"/>
                  <a:gd name="T27" fmla="*/ 1 h 78"/>
                  <a:gd name="T28" fmla="*/ 0 w 84"/>
                  <a:gd name="T29" fmla="*/ 1 h 78"/>
                  <a:gd name="T30" fmla="*/ 0 w 84"/>
                  <a:gd name="T31" fmla="*/ 1 h 78"/>
                  <a:gd name="T32" fmla="*/ 0 w 84"/>
                  <a:gd name="T33" fmla="*/ 1 h 78"/>
                  <a:gd name="T34" fmla="*/ 0 w 84"/>
                  <a:gd name="T35" fmla="*/ 1 h 78"/>
                  <a:gd name="T36" fmla="*/ 0 w 84"/>
                  <a:gd name="T37" fmla="*/ 1 h 78"/>
                  <a:gd name="T38" fmla="*/ 0 w 84"/>
                  <a:gd name="T39" fmla="*/ 1 h 78"/>
                  <a:gd name="T40" fmla="*/ 0 w 84"/>
                  <a:gd name="T41" fmla="*/ 1 h 78"/>
                  <a:gd name="T42" fmla="*/ 0 w 84"/>
                  <a:gd name="T43" fmla="*/ 0 h 78"/>
                  <a:gd name="T44" fmla="*/ 0 w 84"/>
                  <a:gd name="T45" fmla="*/ 0 h 7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84"/>
                  <a:gd name="T70" fmla="*/ 0 h 78"/>
                  <a:gd name="T71" fmla="*/ 84 w 84"/>
                  <a:gd name="T72" fmla="*/ 78 h 7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84" h="78">
                    <a:moveTo>
                      <a:pt x="84" y="0"/>
                    </a:moveTo>
                    <a:lnTo>
                      <a:pt x="82" y="2"/>
                    </a:lnTo>
                    <a:lnTo>
                      <a:pt x="82" y="7"/>
                    </a:lnTo>
                    <a:lnTo>
                      <a:pt x="80" y="13"/>
                    </a:lnTo>
                    <a:lnTo>
                      <a:pt x="80" y="19"/>
                    </a:lnTo>
                    <a:lnTo>
                      <a:pt x="80" y="30"/>
                    </a:lnTo>
                    <a:lnTo>
                      <a:pt x="74" y="42"/>
                    </a:lnTo>
                    <a:lnTo>
                      <a:pt x="65" y="47"/>
                    </a:lnTo>
                    <a:lnTo>
                      <a:pt x="55" y="55"/>
                    </a:lnTo>
                    <a:lnTo>
                      <a:pt x="48" y="61"/>
                    </a:lnTo>
                    <a:lnTo>
                      <a:pt x="46" y="63"/>
                    </a:lnTo>
                    <a:lnTo>
                      <a:pt x="6" y="78"/>
                    </a:lnTo>
                    <a:lnTo>
                      <a:pt x="0" y="49"/>
                    </a:lnTo>
                    <a:lnTo>
                      <a:pt x="2" y="47"/>
                    </a:lnTo>
                    <a:lnTo>
                      <a:pt x="10" y="42"/>
                    </a:lnTo>
                    <a:lnTo>
                      <a:pt x="17" y="36"/>
                    </a:lnTo>
                    <a:lnTo>
                      <a:pt x="25" y="28"/>
                    </a:lnTo>
                    <a:lnTo>
                      <a:pt x="27" y="21"/>
                    </a:lnTo>
                    <a:lnTo>
                      <a:pt x="29" y="13"/>
                    </a:lnTo>
                    <a:lnTo>
                      <a:pt x="27" y="7"/>
                    </a:lnTo>
                    <a:lnTo>
                      <a:pt x="84" y="0"/>
                    </a:lnTo>
                    <a:close/>
                  </a:path>
                </a:pathLst>
              </a:custGeom>
              <a:solidFill>
                <a:srgbClr val="0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10" name="Freeform 44"/>
              <p:cNvSpPr>
                <a:spLocks/>
              </p:cNvSpPr>
              <p:nvPr/>
            </p:nvSpPr>
            <p:spPr bwMode="auto">
              <a:xfrm>
                <a:off x="3860" y="1598"/>
                <a:ext cx="214" cy="176"/>
              </a:xfrm>
              <a:custGeom>
                <a:avLst/>
                <a:gdLst>
                  <a:gd name="T0" fmla="*/ 0 w 428"/>
                  <a:gd name="T1" fmla="*/ 1 h 351"/>
                  <a:gd name="T2" fmla="*/ 1 w 428"/>
                  <a:gd name="T3" fmla="*/ 1 h 351"/>
                  <a:gd name="T4" fmla="*/ 1 w 428"/>
                  <a:gd name="T5" fmla="*/ 1 h 351"/>
                  <a:gd name="T6" fmla="*/ 1 w 428"/>
                  <a:gd name="T7" fmla="*/ 0 h 351"/>
                  <a:gd name="T8" fmla="*/ 1 w 428"/>
                  <a:gd name="T9" fmla="*/ 0 h 351"/>
                  <a:gd name="T10" fmla="*/ 1 w 428"/>
                  <a:gd name="T11" fmla="*/ 1 h 351"/>
                  <a:gd name="T12" fmla="*/ 1 w 428"/>
                  <a:gd name="T13" fmla="*/ 1 h 351"/>
                  <a:gd name="T14" fmla="*/ 1 w 428"/>
                  <a:gd name="T15" fmla="*/ 1 h 351"/>
                  <a:gd name="T16" fmla="*/ 1 w 428"/>
                  <a:gd name="T17" fmla="*/ 1 h 351"/>
                  <a:gd name="T18" fmla="*/ 1 w 428"/>
                  <a:gd name="T19" fmla="*/ 1 h 351"/>
                  <a:gd name="T20" fmla="*/ 1 w 428"/>
                  <a:gd name="T21" fmla="*/ 1 h 351"/>
                  <a:gd name="T22" fmla="*/ 1 w 428"/>
                  <a:gd name="T23" fmla="*/ 1 h 351"/>
                  <a:gd name="T24" fmla="*/ 1 w 428"/>
                  <a:gd name="T25" fmla="*/ 1 h 351"/>
                  <a:gd name="T26" fmla="*/ 1 w 428"/>
                  <a:gd name="T27" fmla="*/ 1 h 351"/>
                  <a:gd name="T28" fmla="*/ 1 w 428"/>
                  <a:gd name="T29" fmla="*/ 1 h 351"/>
                  <a:gd name="T30" fmla="*/ 1 w 428"/>
                  <a:gd name="T31" fmla="*/ 1 h 351"/>
                  <a:gd name="T32" fmla="*/ 1 w 428"/>
                  <a:gd name="T33" fmla="*/ 1 h 351"/>
                  <a:gd name="T34" fmla="*/ 0 w 428"/>
                  <a:gd name="T35" fmla="*/ 1 h 351"/>
                  <a:gd name="T36" fmla="*/ 0 w 428"/>
                  <a:gd name="T37" fmla="*/ 1 h 35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8"/>
                  <a:gd name="T58" fmla="*/ 0 h 351"/>
                  <a:gd name="T59" fmla="*/ 428 w 428"/>
                  <a:gd name="T60" fmla="*/ 351 h 35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8" h="351">
                    <a:moveTo>
                      <a:pt x="0" y="296"/>
                    </a:moveTo>
                    <a:lnTo>
                      <a:pt x="211" y="114"/>
                    </a:lnTo>
                    <a:lnTo>
                      <a:pt x="219" y="58"/>
                    </a:lnTo>
                    <a:lnTo>
                      <a:pt x="230" y="0"/>
                    </a:lnTo>
                    <a:lnTo>
                      <a:pt x="257" y="0"/>
                    </a:lnTo>
                    <a:lnTo>
                      <a:pt x="265" y="7"/>
                    </a:lnTo>
                    <a:lnTo>
                      <a:pt x="251" y="32"/>
                    </a:lnTo>
                    <a:lnTo>
                      <a:pt x="242" y="104"/>
                    </a:lnTo>
                    <a:lnTo>
                      <a:pt x="308" y="98"/>
                    </a:lnTo>
                    <a:lnTo>
                      <a:pt x="394" y="74"/>
                    </a:lnTo>
                    <a:lnTo>
                      <a:pt x="382" y="57"/>
                    </a:lnTo>
                    <a:lnTo>
                      <a:pt x="403" y="38"/>
                    </a:lnTo>
                    <a:lnTo>
                      <a:pt x="426" y="60"/>
                    </a:lnTo>
                    <a:lnTo>
                      <a:pt x="428" y="79"/>
                    </a:lnTo>
                    <a:lnTo>
                      <a:pt x="407" y="98"/>
                    </a:lnTo>
                    <a:lnTo>
                      <a:pt x="230" y="134"/>
                    </a:lnTo>
                    <a:lnTo>
                      <a:pt x="23" y="351"/>
                    </a:lnTo>
                    <a:lnTo>
                      <a:pt x="0" y="296"/>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11" name="Freeform 45"/>
              <p:cNvSpPr>
                <a:spLocks/>
              </p:cNvSpPr>
              <p:nvPr/>
            </p:nvSpPr>
            <p:spPr bwMode="auto">
              <a:xfrm>
                <a:off x="3378" y="1557"/>
                <a:ext cx="254" cy="123"/>
              </a:xfrm>
              <a:custGeom>
                <a:avLst/>
                <a:gdLst>
                  <a:gd name="T0" fmla="*/ 0 w 508"/>
                  <a:gd name="T1" fmla="*/ 0 h 247"/>
                  <a:gd name="T2" fmla="*/ 1 w 508"/>
                  <a:gd name="T3" fmla="*/ 0 h 247"/>
                  <a:gd name="T4" fmla="*/ 1 w 508"/>
                  <a:gd name="T5" fmla="*/ 0 h 247"/>
                  <a:gd name="T6" fmla="*/ 1 w 508"/>
                  <a:gd name="T7" fmla="*/ 0 h 247"/>
                  <a:gd name="T8" fmla="*/ 0 w 508"/>
                  <a:gd name="T9" fmla="*/ 0 h 247"/>
                  <a:gd name="T10" fmla="*/ 0 w 508"/>
                  <a:gd name="T11" fmla="*/ 0 h 247"/>
                  <a:gd name="T12" fmla="*/ 0 60000 65536"/>
                  <a:gd name="T13" fmla="*/ 0 60000 65536"/>
                  <a:gd name="T14" fmla="*/ 0 60000 65536"/>
                  <a:gd name="T15" fmla="*/ 0 60000 65536"/>
                  <a:gd name="T16" fmla="*/ 0 60000 65536"/>
                  <a:gd name="T17" fmla="*/ 0 60000 65536"/>
                  <a:gd name="T18" fmla="*/ 0 w 508"/>
                  <a:gd name="T19" fmla="*/ 0 h 247"/>
                  <a:gd name="T20" fmla="*/ 508 w 508"/>
                  <a:gd name="T21" fmla="*/ 247 h 247"/>
                </a:gdLst>
                <a:ahLst/>
                <a:cxnLst>
                  <a:cxn ang="T12">
                    <a:pos x="T0" y="T1"/>
                  </a:cxn>
                  <a:cxn ang="T13">
                    <a:pos x="T2" y="T3"/>
                  </a:cxn>
                  <a:cxn ang="T14">
                    <a:pos x="T4" y="T5"/>
                  </a:cxn>
                  <a:cxn ang="T15">
                    <a:pos x="T6" y="T7"/>
                  </a:cxn>
                  <a:cxn ang="T16">
                    <a:pos x="T8" y="T9"/>
                  </a:cxn>
                  <a:cxn ang="T17">
                    <a:pos x="T10" y="T11"/>
                  </a:cxn>
                </a:cxnLst>
                <a:rect l="T18" t="T19" r="T20" b="T21"/>
                <a:pathLst>
                  <a:path w="508" h="247">
                    <a:moveTo>
                      <a:pt x="0" y="15"/>
                    </a:moveTo>
                    <a:lnTo>
                      <a:pt x="508" y="0"/>
                    </a:lnTo>
                    <a:lnTo>
                      <a:pt x="466" y="235"/>
                    </a:lnTo>
                    <a:lnTo>
                      <a:pt x="282" y="247"/>
                    </a:lnTo>
                    <a:lnTo>
                      <a:pt x="0" y="15"/>
                    </a:lnTo>
                    <a:close/>
                  </a:path>
                </a:pathLst>
              </a:custGeom>
              <a:solidFill>
                <a:srgbClr val="6380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12" name="Freeform 46"/>
              <p:cNvSpPr>
                <a:spLocks/>
              </p:cNvSpPr>
              <p:nvPr/>
            </p:nvSpPr>
            <p:spPr bwMode="auto">
              <a:xfrm>
                <a:off x="3596" y="1554"/>
                <a:ext cx="142" cy="220"/>
              </a:xfrm>
              <a:custGeom>
                <a:avLst/>
                <a:gdLst>
                  <a:gd name="T0" fmla="*/ 0 w 285"/>
                  <a:gd name="T1" fmla="*/ 0 h 439"/>
                  <a:gd name="T2" fmla="*/ 0 w 285"/>
                  <a:gd name="T3" fmla="*/ 1 h 439"/>
                  <a:gd name="T4" fmla="*/ 0 w 285"/>
                  <a:gd name="T5" fmla="*/ 1 h 439"/>
                  <a:gd name="T6" fmla="*/ 0 w 285"/>
                  <a:gd name="T7" fmla="*/ 1 h 439"/>
                  <a:gd name="T8" fmla="*/ 0 w 285"/>
                  <a:gd name="T9" fmla="*/ 0 h 439"/>
                  <a:gd name="T10" fmla="*/ 0 w 285"/>
                  <a:gd name="T11" fmla="*/ 0 h 439"/>
                  <a:gd name="T12" fmla="*/ 0 60000 65536"/>
                  <a:gd name="T13" fmla="*/ 0 60000 65536"/>
                  <a:gd name="T14" fmla="*/ 0 60000 65536"/>
                  <a:gd name="T15" fmla="*/ 0 60000 65536"/>
                  <a:gd name="T16" fmla="*/ 0 60000 65536"/>
                  <a:gd name="T17" fmla="*/ 0 60000 65536"/>
                  <a:gd name="T18" fmla="*/ 0 w 285"/>
                  <a:gd name="T19" fmla="*/ 0 h 439"/>
                  <a:gd name="T20" fmla="*/ 285 w 285"/>
                  <a:gd name="T21" fmla="*/ 439 h 439"/>
                </a:gdLst>
                <a:ahLst/>
                <a:cxnLst>
                  <a:cxn ang="T12">
                    <a:pos x="T0" y="T1"/>
                  </a:cxn>
                  <a:cxn ang="T13">
                    <a:pos x="T2" y="T3"/>
                  </a:cxn>
                  <a:cxn ang="T14">
                    <a:pos x="T4" y="T5"/>
                  </a:cxn>
                  <a:cxn ang="T15">
                    <a:pos x="T6" y="T7"/>
                  </a:cxn>
                  <a:cxn ang="T16">
                    <a:pos x="T8" y="T9"/>
                  </a:cxn>
                  <a:cxn ang="T17">
                    <a:pos x="T10" y="T11"/>
                  </a:cxn>
                </a:cxnLst>
                <a:rect l="T18" t="T19" r="T20" b="T21"/>
                <a:pathLst>
                  <a:path w="285" h="439">
                    <a:moveTo>
                      <a:pt x="0" y="0"/>
                    </a:moveTo>
                    <a:lnTo>
                      <a:pt x="285" y="6"/>
                    </a:lnTo>
                    <a:lnTo>
                      <a:pt x="285" y="439"/>
                    </a:lnTo>
                    <a:lnTo>
                      <a:pt x="5" y="241"/>
                    </a:lnTo>
                    <a:lnTo>
                      <a:pt x="0" y="0"/>
                    </a:lnTo>
                    <a:close/>
                  </a:path>
                </a:pathLst>
              </a:custGeom>
              <a:solidFill>
                <a:srgbClr val="4A69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13" name="Freeform 47"/>
              <p:cNvSpPr>
                <a:spLocks/>
              </p:cNvSpPr>
              <p:nvPr/>
            </p:nvSpPr>
            <p:spPr bwMode="auto">
              <a:xfrm>
                <a:off x="3154" y="1245"/>
                <a:ext cx="440" cy="150"/>
              </a:xfrm>
              <a:custGeom>
                <a:avLst/>
                <a:gdLst>
                  <a:gd name="T0" fmla="*/ 1 w 880"/>
                  <a:gd name="T1" fmla="*/ 0 h 301"/>
                  <a:gd name="T2" fmla="*/ 1 w 880"/>
                  <a:gd name="T3" fmla="*/ 0 h 301"/>
                  <a:gd name="T4" fmla="*/ 1 w 880"/>
                  <a:gd name="T5" fmla="*/ 0 h 301"/>
                  <a:gd name="T6" fmla="*/ 0 w 880"/>
                  <a:gd name="T7" fmla="*/ 0 h 301"/>
                  <a:gd name="T8" fmla="*/ 1 w 880"/>
                  <a:gd name="T9" fmla="*/ 0 h 301"/>
                  <a:gd name="T10" fmla="*/ 1 w 880"/>
                  <a:gd name="T11" fmla="*/ 0 h 301"/>
                  <a:gd name="T12" fmla="*/ 0 60000 65536"/>
                  <a:gd name="T13" fmla="*/ 0 60000 65536"/>
                  <a:gd name="T14" fmla="*/ 0 60000 65536"/>
                  <a:gd name="T15" fmla="*/ 0 60000 65536"/>
                  <a:gd name="T16" fmla="*/ 0 60000 65536"/>
                  <a:gd name="T17" fmla="*/ 0 60000 65536"/>
                  <a:gd name="T18" fmla="*/ 0 w 880"/>
                  <a:gd name="T19" fmla="*/ 0 h 301"/>
                  <a:gd name="T20" fmla="*/ 880 w 880"/>
                  <a:gd name="T21" fmla="*/ 301 h 301"/>
                </a:gdLst>
                <a:ahLst/>
                <a:cxnLst>
                  <a:cxn ang="T12">
                    <a:pos x="T0" y="T1"/>
                  </a:cxn>
                  <a:cxn ang="T13">
                    <a:pos x="T2" y="T3"/>
                  </a:cxn>
                  <a:cxn ang="T14">
                    <a:pos x="T4" y="T5"/>
                  </a:cxn>
                  <a:cxn ang="T15">
                    <a:pos x="T6" y="T7"/>
                  </a:cxn>
                  <a:cxn ang="T16">
                    <a:pos x="T8" y="T9"/>
                  </a:cxn>
                  <a:cxn ang="T17">
                    <a:pos x="T10" y="T11"/>
                  </a:cxn>
                </a:cxnLst>
                <a:rect l="T18" t="T19" r="T20" b="T21"/>
                <a:pathLst>
                  <a:path w="880" h="301">
                    <a:moveTo>
                      <a:pt x="40" y="274"/>
                    </a:moveTo>
                    <a:lnTo>
                      <a:pt x="865" y="301"/>
                    </a:lnTo>
                    <a:lnTo>
                      <a:pt x="880" y="0"/>
                    </a:lnTo>
                    <a:lnTo>
                      <a:pt x="0" y="63"/>
                    </a:lnTo>
                    <a:lnTo>
                      <a:pt x="40" y="274"/>
                    </a:lnTo>
                    <a:close/>
                  </a:path>
                </a:pathLst>
              </a:custGeom>
              <a:solidFill>
                <a:srgbClr val="6380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14" name="Freeform 48"/>
              <p:cNvSpPr>
                <a:spLocks/>
              </p:cNvSpPr>
              <p:nvPr/>
            </p:nvSpPr>
            <p:spPr bwMode="auto">
              <a:xfrm>
                <a:off x="3574" y="1228"/>
                <a:ext cx="174" cy="325"/>
              </a:xfrm>
              <a:custGeom>
                <a:avLst/>
                <a:gdLst>
                  <a:gd name="T0" fmla="*/ 1 w 348"/>
                  <a:gd name="T1" fmla="*/ 0 h 650"/>
                  <a:gd name="T2" fmla="*/ 0 w 348"/>
                  <a:gd name="T3" fmla="*/ 1 h 650"/>
                  <a:gd name="T4" fmla="*/ 1 w 348"/>
                  <a:gd name="T5" fmla="*/ 1 h 650"/>
                  <a:gd name="T6" fmla="*/ 1 w 348"/>
                  <a:gd name="T7" fmla="*/ 1 h 650"/>
                  <a:gd name="T8" fmla="*/ 1 w 348"/>
                  <a:gd name="T9" fmla="*/ 1 h 650"/>
                  <a:gd name="T10" fmla="*/ 1 w 348"/>
                  <a:gd name="T11" fmla="*/ 1 h 650"/>
                  <a:gd name="T12" fmla="*/ 1 w 348"/>
                  <a:gd name="T13" fmla="*/ 1 h 650"/>
                  <a:gd name="T14" fmla="*/ 1 w 348"/>
                  <a:gd name="T15" fmla="*/ 1 h 650"/>
                  <a:gd name="T16" fmla="*/ 1 w 348"/>
                  <a:gd name="T17" fmla="*/ 1 h 650"/>
                  <a:gd name="T18" fmla="*/ 1 w 348"/>
                  <a:gd name="T19" fmla="*/ 1 h 650"/>
                  <a:gd name="T20" fmla="*/ 1 w 348"/>
                  <a:gd name="T21" fmla="*/ 1 h 650"/>
                  <a:gd name="T22" fmla="*/ 1 w 348"/>
                  <a:gd name="T23" fmla="*/ 1 h 650"/>
                  <a:gd name="T24" fmla="*/ 1 w 348"/>
                  <a:gd name="T25" fmla="*/ 1 h 650"/>
                  <a:gd name="T26" fmla="*/ 1 w 348"/>
                  <a:gd name="T27" fmla="*/ 1 h 650"/>
                  <a:gd name="T28" fmla="*/ 1 w 348"/>
                  <a:gd name="T29" fmla="*/ 1 h 650"/>
                  <a:gd name="T30" fmla="*/ 1 w 348"/>
                  <a:gd name="T31" fmla="*/ 1 h 650"/>
                  <a:gd name="T32" fmla="*/ 1 w 348"/>
                  <a:gd name="T33" fmla="*/ 1 h 650"/>
                  <a:gd name="T34" fmla="*/ 1 w 348"/>
                  <a:gd name="T35" fmla="*/ 1 h 650"/>
                  <a:gd name="T36" fmla="*/ 1 w 348"/>
                  <a:gd name="T37" fmla="*/ 1 h 650"/>
                  <a:gd name="T38" fmla="*/ 1 w 348"/>
                  <a:gd name="T39" fmla="*/ 1 h 650"/>
                  <a:gd name="T40" fmla="*/ 1 w 348"/>
                  <a:gd name="T41" fmla="*/ 1 h 650"/>
                  <a:gd name="T42" fmla="*/ 1 w 348"/>
                  <a:gd name="T43" fmla="*/ 1 h 650"/>
                  <a:gd name="T44" fmla="*/ 1 w 348"/>
                  <a:gd name="T45" fmla="*/ 1 h 650"/>
                  <a:gd name="T46" fmla="*/ 1 w 348"/>
                  <a:gd name="T47" fmla="*/ 1 h 650"/>
                  <a:gd name="T48" fmla="*/ 1 w 348"/>
                  <a:gd name="T49" fmla="*/ 1 h 650"/>
                  <a:gd name="T50" fmla="*/ 1 w 348"/>
                  <a:gd name="T51" fmla="*/ 1 h 650"/>
                  <a:gd name="T52" fmla="*/ 1 w 348"/>
                  <a:gd name="T53" fmla="*/ 1 h 650"/>
                  <a:gd name="T54" fmla="*/ 1 w 348"/>
                  <a:gd name="T55" fmla="*/ 1 h 650"/>
                  <a:gd name="T56" fmla="*/ 1 w 348"/>
                  <a:gd name="T57" fmla="*/ 1 h 650"/>
                  <a:gd name="T58" fmla="*/ 1 w 348"/>
                  <a:gd name="T59" fmla="*/ 1 h 650"/>
                  <a:gd name="T60" fmla="*/ 1 w 348"/>
                  <a:gd name="T61" fmla="*/ 1 h 650"/>
                  <a:gd name="T62" fmla="*/ 1 w 348"/>
                  <a:gd name="T63" fmla="*/ 1 h 650"/>
                  <a:gd name="T64" fmla="*/ 1 w 348"/>
                  <a:gd name="T65" fmla="*/ 1 h 650"/>
                  <a:gd name="T66" fmla="*/ 1 w 348"/>
                  <a:gd name="T67" fmla="*/ 0 h 650"/>
                  <a:gd name="T68" fmla="*/ 1 w 348"/>
                  <a:gd name="T69" fmla="*/ 0 h 65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8"/>
                  <a:gd name="T106" fmla="*/ 0 h 650"/>
                  <a:gd name="T107" fmla="*/ 348 w 348"/>
                  <a:gd name="T108" fmla="*/ 650 h 65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8" h="650">
                    <a:moveTo>
                      <a:pt x="11" y="0"/>
                    </a:moveTo>
                    <a:lnTo>
                      <a:pt x="0" y="331"/>
                    </a:lnTo>
                    <a:lnTo>
                      <a:pt x="2" y="331"/>
                    </a:lnTo>
                    <a:lnTo>
                      <a:pt x="11" y="337"/>
                    </a:lnTo>
                    <a:lnTo>
                      <a:pt x="17" y="340"/>
                    </a:lnTo>
                    <a:lnTo>
                      <a:pt x="25" y="344"/>
                    </a:lnTo>
                    <a:lnTo>
                      <a:pt x="34" y="350"/>
                    </a:lnTo>
                    <a:lnTo>
                      <a:pt x="44" y="359"/>
                    </a:lnTo>
                    <a:lnTo>
                      <a:pt x="55" y="365"/>
                    </a:lnTo>
                    <a:lnTo>
                      <a:pt x="67" y="375"/>
                    </a:lnTo>
                    <a:lnTo>
                      <a:pt x="80" y="384"/>
                    </a:lnTo>
                    <a:lnTo>
                      <a:pt x="95" y="395"/>
                    </a:lnTo>
                    <a:lnTo>
                      <a:pt x="108" y="405"/>
                    </a:lnTo>
                    <a:lnTo>
                      <a:pt x="124" y="420"/>
                    </a:lnTo>
                    <a:lnTo>
                      <a:pt x="141" y="432"/>
                    </a:lnTo>
                    <a:lnTo>
                      <a:pt x="156" y="449"/>
                    </a:lnTo>
                    <a:lnTo>
                      <a:pt x="171" y="462"/>
                    </a:lnTo>
                    <a:lnTo>
                      <a:pt x="188" y="479"/>
                    </a:lnTo>
                    <a:lnTo>
                      <a:pt x="205" y="496"/>
                    </a:lnTo>
                    <a:lnTo>
                      <a:pt x="221" y="511"/>
                    </a:lnTo>
                    <a:lnTo>
                      <a:pt x="236" y="529"/>
                    </a:lnTo>
                    <a:lnTo>
                      <a:pt x="253" y="546"/>
                    </a:lnTo>
                    <a:lnTo>
                      <a:pt x="268" y="561"/>
                    </a:lnTo>
                    <a:lnTo>
                      <a:pt x="283" y="578"/>
                    </a:lnTo>
                    <a:lnTo>
                      <a:pt x="297" y="591"/>
                    </a:lnTo>
                    <a:lnTo>
                      <a:pt x="308" y="605"/>
                    </a:lnTo>
                    <a:lnTo>
                      <a:pt x="319" y="618"/>
                    </a:lnTo>
                    <a:lnTo>
                      <a:pt x="329" y="627"/>
                    </a:lnTo>
                    <a:lnTo>
                      <a:pt x="337" y="637"/>
                    </a:lnTo>
                    <a:lnTo>
                      <a:pt x="340" y="643"/>
                    </a:lnTo>
                    <a:lnTo>
                      <a:pt x="344" y="646"/>
                    </a:lnTo>
                    <a:lnTo>
                      <a:pt x="346" y="650"/>
                    </a:lnTo>
                    <a:lnTo>
                      <a:pt x="348" y="19"/>
                    </a:lnTo>
                    <a:lnTo>
                      <a:pt x="11" y="0"/>
                    </a:lnTo>
                    <a:close/>
                  </a:path>
                </a:pathLst>
              </a:custGeom>
              <a:solidFill>
                <a:srgbClr val="4A69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15" name="Freeform 49"/>
              <p:cNvSpPr>
                <a:spLocks/>
              </p:cNvSpPr>
              <p:nvPr/>
            </p:nvSpPr>
            <p:spPr bwMode="auto">
              <a:xfrm>
                <a:off x="3115" y="1269"/>
                <a:ext cx="681" cy="537"/>
              </a:xfrm>
              <a:custGeom>
                <a:avLst/>
                <a:gdLst>
                  <a:gd name="T0" fmla="*/ 0 w 1361"/>
                  <a:gd name="T1" fmla="*/ 1 h 1074"/>
                  <a:gd name="T2" fmla="*/ 0 w 1361"/>
                  <a:gd name="T3" fmla="*/ 1 h 1074"/>
                  <a:gd name="T4" fmla="*/ 1 w 1361"/>
                  <a:gd name="T5" fmla="*/ 1 h 1074"/>
                  <a:gd name="T6" fmla="*/ 1 w 1361"/>
                  <a:gd name="T7" fmla="*/ 1 h 1074"/>
                  <a:gd name="T8" fmla="*/ 1 w 1361"/>
                  <a:gd name="T9" fmla="*/ 1 h 1074"/>
                  <a:gd name="T10" fmla="*/ 1 w 1361"/>
                  <a:gd name="T11" fmla="*/ 1 h 1074"/>
                  <a:gd name="T12" fmla="*/ 1 w 1361"/>
                  <a:gd name="T13" fmla="*/ 1 h 1074"/>
                  <a:gd name="T14" fmla="*/ 1 w 1361"/>
                  <a:gd name="T15" fmla="*/ 1 h 1074"/>
                  <a:gd name="T16" fmla="*/ 1 w 1361"/>
                  <a:gd name="T17" fmla="*/ 1 h 1074"/>
                  <a:gd name="T18" fmla="*/ 1 w 1361"/>
                  <a:gd name="T19" fmla="*/ 1 h 1074"/>
                  <a:gd name="T20" fmla="*/ 1 w 1361"/>
                  <a:gd name="T21" fmla="*/ 1 h 1074"/>
                  <a:gd name="T22" fmla="*/ 1 w 1361"/>
                  <a:gd name="T23" fmla="*/ 1 h 1074"/>
                  <a:gd name="T24" fmla="*/ 1 w 1361"/>
                  <a:gd name="T25" fmla="*/ 1 h 1074"/>
                  <a:gd name="T26" fmla="*/ 1 w 1361"/>
                  <a:gd name="T27" fmla="*/ 0 h 1074"/>
                  <a:gd name="T28" fmla="*/ 0 w 1361"/>
                  <a:gd name="T29" fmla="*/ 1 h 1074"/>
                  <a:gd name="T30" fmla="*/ 0 w 1361"/>
                  <a:gd name="T31" fmla="*/ 1 h 107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61"/>
                  <a:gd name="T49" fmla="*/ 0 h 1074"/>
                  <a:gd name="T50" fmla="*/ 1361 w 1361"/>
                  <a:gd name="T51" fmla="*/ 1074 h 107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61" h="1074">
                    <a:moveTo>
                      <a:pt x="0" y="11"/>
                    </a:moveTo>
                    <a:lnTo>
                      <a:pt x="0" y="247"/>
                    </a:lnTo>
                    <a:lnTo>
                      <a:pt x="123" y="256"/>
                    </a:lnTo>
                    <a:lnTo>
                      <a:pt x="123" y="70"/>
                    </a:lnTo>
                    <a:lnTo>
                      <a:pt x="1215" y="74"/>
                    </a:lnTo>
                    <a:lnTo>
                      <a:pt x="1213" y="515"/>
                    </a:lnTo>
                    <a:lnTo>
                      <a:pt x="787" y="538"/>
                    </a:lnTo>
                    <a:lnTo>
                      <a:pt x="787" y="606"/>
                    </a:lnTo>
                    <a:lnTo>
                      <a:pt x="1209" y="600"/>
                    </a:lnTo>
                    <a:lnTo>
                      <a:pt x="1209" y="954"/>
                    </a:lnTo>
                    <a:lnTo>
                      <a:pt x="834" y="979"/>
                    </a:lnTo>
                    <a:lnTo>
                      <a:pt x="836" y="1074"/>
                    </a:lnTo>
                    <a:lnTo>
                      <a:pt x="1304" y="1068"/>
                    </a:lnTo>
                    <a:lnTo>
                      <a:pt x="1361" y="0"/>
                    </a:lnTo>
                    <a:lnTo>
                      <a:pt x="0" y="11"/>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16" name="Freeform 50"/>
              <p:cNvSpPr>
                <a:spLocks/>
              </p:cNvSpPr>
              <p:nvPr/>
            </p:nvSpPr>
            <p:spPr bwMode="auto">
              <a:xfrm>
                <a:off x="3112" y="1090"/>
                <a:ext cx="710" cy="713"/>
              </a:xfrm>
              <a:custGeom>
                <a:avLst/>
                <a:gdLst>
                  <a:gd name="T0" fmla="*/ 0 w 1420"/>
                  <a:gd name="T1" fmla="*/ 1 h 1426"/>
                  <a:gd name="T2" fmla="*/ 1 w 1420"/>
                  <a:gd name="T3" fmla="*/ 0 h 1426"/>
                  <a:gd name="T4" fmla="*/ 1 w 1420"/>
                  <a:gd name="T5" fmla="*/ 0 h 1426"/>
                  <a:gd name="T6" fmla="*/ 1 w 1420"/>
                  <a:gd name="T7" fmla="*/ 0 h 1426"/>
                  <a:gd name="T8" fmla="*/ 1 w 1420"/>
                  <a:gd name="T9" fmla="*/ 1 h 1426"/>
                  <a:gd name="T10" fmla="*/ 1 w 1420"/>
                  <a:gd name="T11" fmla="*/ 1 h 1426"/>
                  <a:gd name="T12" fmla="*/ 1 w 1420"/>
                  <a:gd name="T13" fmla="*/ 1 h 1426"/>
                  <a:gd name="T14" fmla="*/ 1 w 1420"/>
                  <a:gd name="T15" fmla="*/ 1 h 1426"/>
                  <a:gd name="T16" fmla="*/ 1 w 1420"/>
                  <a:gd name="T17" fmla="*/ 1 h 1426"/>
                  <a:gd name="T18" fmla="*/ 1 w 1420"/>
                  <a:gd name="T19" fmla="*/ 1 h 1426"/>
                  <a:gd name="T20" fmla="*/ 1 w 1420"/>
                  <a:gd name="T21" fmla="*/ 1 h 1426"/>
                  <a:gd name="T22" fmla="*/ 1 w 1420"/>
                  <a:gd name="T23" fmla="*/ 1 h 1426"/>
                  <a:gd name="T24" fmla="*/ 1 w 1420"/>
                  <a:gd name="T25" fmla="*/ 1 h 1426"/>
                  <a:gd name="T26" fmla="*/ 1 w 1420"/>
                  <a:gd name="T27" fmla="*/ 1 h 1426"/>
                  <a:gd name="T28" fmla="*/ 1 w 1420"/>
                  <a:gd name="T29" fmla="*/ 1 h 1426"/>
                  <a:gd name="T30" fmla="*/ 1 w 1420"/>
                  <a:gd name="T31" fmla="*/ 1 h 1426"/>
                  <a:gd name="T32" fmla="*/ 1 w 1420"/>
                  <a:gd name="T33" fmla="*/ 1 h 1426"/>
                  <a:gd name="T34" fmla="*/ 1 w 1420"/>
                  <a:gd name="T35" fmla="*/ 1 h 1426"/>
                  <a:gd name="T36" fmla="*/ 1 w 1420"/>
                  <a:gd name="T37" fmla="*/ 1 h 1426"/>
                  <a:gd name="T38" fmla="*/ 1 w 1420"/>
                  <a:gd name="T39" fmla="*/ 1 h 1426"/>
                  <a:gd name="T40" fmla="*/ 1 w 1420"/>
                  <a:gd name="T41" fmla="*/ 1 h 1426"/>
                  <a:gd name="T42" fmla="*/ 1 w 1420"/>
                  <a:gd name="T43" fmla="*/ 1 h 1426"/>
                  <a:gd name="T44" fmla="*/ 1 w 1420"/>
                  <a:gd name="T45" fmla="*/ 1 h 1426"/>
                  <a:gd name="T46" fmla="*/ 1 w 1420"/>
                  <a:gd name="T47" fmla="*/ 1 h 1426"/>
                  <a:gd name="T48" fmla="*/ 1 w 1420"/>
                  <a:gd name="T49" fmla="*/ 1 h 1426"/>
                  <a:gd name="T50" fmla="*/ 1 w 1420"/>
                  <a:gd name="T51" fmla="*/ 1 h 1426"/>
                  <a:gd name="T52" fmla="*/ 1 w 1420"/>
                  <a:gd name="T53" fmla="*/ 1 h 1426"/>
                  <a:gd name="T54" fmla="*/ 1 w 1420"/>
                  <a:gd name="T55" fmla="*/ 1 h 1426"/>
                  <a:gd name="T56" fmla="*/ 1 w 1420"/>
                  <a:gd name="T57" fmla="*/ 1 h 1426"/>
                  <a:gd name="T58" fmla="*/ 1 w 1420"/>
                  <a:gd name="T59" fmla="*/ 1 h 1426"/>
                  <a:gd name="T60" fmla="*/ 1 w 1420"/>
                  <a:gd name="T61" fmla="*/ 1 h 1426"/>
                  <a:gd name="T62" fmla="*/ 1 w 1420"/>
                  <a:gd name="T63" fmla="*/ 1 h 1426"/>
                  <a:gd name="T64" fmla="*/ 1 w 1420"/>
                  <a:gd name="T65" fmla="*/ 1 h 1426"/>
                  <a:gd name="T66" fmla="*/ 1 w 1420"/>
                  <a:gd name="T67" fmla="*/ 1 h 1426"/>
                  <a:gd name="T68" fmla="*/ 1 w 1420"/>
                  <a:gd name="T69" fmla="*/ 1 h 1426"/>
                  <a:gd name="T70" fmla="*/ 1 w 1420"/>
                  <a:gd name="T71" fmla="*/ 1 h 1426"/>
                  <a:gd name="T72" fmla="*/ 0 w 1420"/>
                  <a:gd name="T73" fmla="*/ 1 h 1426"/>
                  <a:gd name="T74" fmla="*/ 0 w 1420"/>
                  <a:gd name="T75" fmla="*/ 1 h 14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420"/>
                  <a:gd name="T115" fmla="*/ 0 h 1426"/>
                  <a:gd name="T116" fmla="*/ 1420 w 1420"/>
                  <a:gd name="T117" fmla="*/ 1426 h 14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420" h="1426">
                    <a:moveTo>
                      <a:pt x="0" y="369"/>
                    </a:moveTo>
                    <a:lnTo>
                      <a:pt x="1004" y="0"/>
                    </a:lnTo>
                    <a:lnTo>
                      <a:pt x="1010" y="0"/>
                    </a:lnTo>
                    <a:lnTo>
                      <a:pt x="1017" y="0"/>
                    </a:lnTo>
                    <a:lnTo>
                      <a:pt x="1027" y="6"/>
                    </a:lnTo>
                    <a:lnTo>
                      <a:pt x="1038" y="10"/>
                    </a:lnTo>
                    <a:lnTo>
                      <a:pt x="1051" y="16"/>
                    </a:lnTo>
                    <a:lnTo>
                      <a:pt x="1067" y="19"/>
                    </a:lnTo>
                    <a:lnTo>
                      <a:pt x="1084" y="29"/>
                    </a:lnTo>
                    <a:lnTo>
                      <a:pt x="1101" y="35"/>
                    </a:lnTo>
                    <a:lnTo>
                      <a:pt x="1120" y="46"/>
                    </a:lnTo>
                    <a:lnTo>
                      <a:pt x="1139" y="56"/>
                    </a:lnTo>
                    <a:lnTo>
                      <a:pt x="1160" y="71"/>
                    </a:lnTo>
                    <a:lnTo>
                      <a:pt x="1181" y="82"/>
                    </a:lnTo>
                    <a:lnTo>
                      <a:pt x="1202" y="97"/>
                    </a:lnTo>
                    <a:lnTo>
                      <a:pt x="1223" y="114"/>
                    </a:lnTo>
                    <a:lnTo>
                      <a:pt x="1243" y="133"/>
                    </a:lnTo>
                    <a:lnTo>
                      <a:pt x="1261" y="151"/>
                    </a:lnTo>
                    <a:lnTo>
                      <a:pt x="1280" y="172"/>
                    </a:lnTo>
                    <a:lnTo>
                      <a:pt x="1297" y="194"/>
                    </a:lnTo>
                    <a:lnTo>
                      <a:pt x="1316" y="217"/>
                    </a:lnTo>
                    <a:lnTo>
                      <a:pt x="1329" y="236"/>
                    </a:lnTo>
                    <a:lnTo>
                      <a:pt x="1344" y="259"/>
                    </a:lnTo>
                    <a:lnTo>
                      <a:pt x="1358" y="280"/>
                    </a:lnTo>
                    <a:lnTo>
                      <a:pt x="1371" y="303"/>
                    </a:lnTo>
                    <a:lnTo>
                      <a:pt x="1380" y="320"/>
                    </a:lnTo>
                    <a:lnTo>
                      <a:pt x="1390" y="337"/>
                    </a:lnTo>
                    <a:lnTo>
                      <a:pt x="1399" y="354"/>
                    </a:lnTo>
                    <a:lnTo>
                      <a:pt x="1407" y="369"/>
                    </a:lnTo>
                    <a:lnTo>
                      <a:pt x="1411" y="381"/>
                    </a:lnTo>
                    <a:lnTo>
                      <a:pt x="1416" y="388"/>
                    </a:lnTo>
                    <a:lnTo>
                      <a:pt x="1420" y="394"/>
                    </a:lnTo>
                    <a:lnTo>
                      <a:pt x="1420" y="398"/>
                    </a:lnTo>
                    <a:lnTo>
                      <a:pt x="1377" y="1413"/>
                    </a:lnTo>
                    <a:lnTo>
                      <a:pt x="1310" y="1426"/>
                    </a:lnTo>
                    <a:lnTo>
                      <a:pt x="1354" y="388"/>
                    </a:lnTo>
                    <a:lnTo>
                      <a:pt x="0" y="369"/>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17" name="Freeform 51"/>
              <p:cNvSpPr>
                <a:spLocks/>
              </p:cNvSpPr>
              <p:nvPr/>
            </p:nvSpPr>
            <p:spPr bwMode="auto">
              <a:xfrm>
                <a:off x="3875" y="1642"/>
                <a:ext cx="190" cy="126"/>
              </a:xfrm>
              <a:custGeom>
                <a:avLst/>
                <a:gdLst>
                  <a:gd name="T0" fmla="*/ 0 w 378"/>
                  <a:gd name="T1" fmla="*/ 1 h 251"/>
                  <a:gd name="T2" fmla="*/ 1 w 378"/>
                  <a:gd name="T3" fmla="*/ 1 h 251"/>
                  <a:gd name="T4" fmla="*/ 1 w 378"/>
                  <a:gd name="T5" fmla="*/ 0 h 251"/>
                  <a:gd name="T6" fmla="*/ 1 w 378"/>
                  <a:gd name="T7" fmla="*/ 1 h 251"/>
                  <a:gd name="T8" fmla="*/ 1 w 378"/>
                  <a:gd name="T9" fmla="*/ 1 h 251"/>
                  <a:gd name="T10" fmla="*/ 1 w 378"/>
                  <a:gd name="T11" fmla="*/ 1 h 251"/>
                  <a:gd name="T12" fmla="*/ 1 w 378"/>
                  <a:gd name="T13" fmla="*/ 1 h 251"/>
                  <a:gd name="T14" fmla="*/ 0 w 378"/>
                  <a:gd name="T15" fmla="*/ 1 h 251"/>
                  <a:gd name="T16" fmla="*/ 0 w 378"/>
                  <a:gd name="T17" fmla="*/ 1 h 2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8"/>
                  <a:gd name="T28" fmla="*/ 0 h 251"/>
                  <a:gd name="T29" fmla="*/ 378 w 378"/>
                  <a:gd name="T30" fmla="*/ 251 h 2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8" h="251">
                    <a:moveTo>
                      <a:pt x="0" y="226"/>
                    </a:moveTo>
                    <a:lnTo>
                      <a:pt x="199" y="30"/>
                    </a:lnTo>
                    <a:lnTo>
                      <a:pt x="363" y="0"/>
                    </a:lnTo>
                    <a:lnTo>
                      <a:pt x="378" y="9"/>
                    </a:lnTo>
                    <a:lnTo>
                      <a:pt x="361" y="15"/>
                    </a:lnTo>
                    <a:lnTo>
                      <a:pt x="205" y="55"/>
                    </a:lnTo>
                    <a:lnTo>
                      <a:pt x="15" y="251"/>
                    </a:lnTo>
                    <a:lnTo>
                      <a:pt x="0" y="226"/>
                    </a:lnTo>
                    <a:close/>
                  </a:path>
                </a:pathLst>
              </a:custGeom>
              <a:solidFill>
                <a:srgbClr val="8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18" name="Freeform 52"/>
              <p:cNvSpPr>
                <a:spLocks/>
              </p:cNvSpPr>
              <p:nvPr/>
            </p:nvSpPr>
            <p:spPr bwMode="auto">
              <a:xfrm>
                <a:off x="3974" y="1602"/>
                <a:ext cx="71" cy="48"/>
              </a:xfrm>
              <a:custGeom>
                <a:avLst/>
                <a:gdLst>
                  <a:gd name="T0" fmla="*/ 0 w 141"/>
                  <a:gd name="T1" fmla="*/ 0 h 97"/>
                  <a:gd name="T2" fmla="*/ 1 w 141"/>
                  <a:gd name="T3" fmla="*/ 0 h 97"/>
                  <a:gd name="T4" fmla="*/ 1 w 141"/>
                  <a:gd name="T5" fmla="*/ 0 h 97"/>
                  <a:gd name="T6" fmla="*/ 1 w 141"/>
                  <a:gd name="T7" fmla="*/ 0 h 97"/>
                  <a:gd name="T8" fmla="*/ 1 w 141"/>
                  <a:gd name="T9" fmla="*/ 0 h 97"/>
                  <a:gd name="T10" fmla="*/ 1 w 141"/>
                  <a:gd name="T11" fmla="*/ 0 h 97"/>
                  <a:gd name="T12" fmla="*/ 1 w 141"/>
                  <a:gd name="T13" fmla="*/ 0 h 97"/>
                  <a:gd name="T14" fmla="*/ 1 w 141"/>
                  <a:gd name="T15" fmla="*/ 0 h 97"/>
                  <a:gd name="T16" fmla="*/ 0 w 141"/>
                  <a:gd name="T17" fmla="*/ 0 h 97"/>
                  <a:gd name="T18" fmla="*/ 0 w 141"/>
                  <a:gd name="T19" fmla="*/ 0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1"/>
                  <a:gd name="T31" fmla="*/ 0 h 97"/>
                  <a:gd name="T32" fmla="*/ 141 w 141"/>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1" h="97">
                    <a:moveTo>
                      <a:pt x="0" y="93"/>
                    </a:moveTo>
                    <a:lnTo>
                      <a:pt x="18" y="0"/>
                    </a:lnTo>
                    <a:lnTo>
                      <a:pt x="84" y="15"/>
                    </a:lnTo>
                    <a:lnTo>
                      <a:pt x="141" y="31"/>
                    </a:lnTo>
                    <a:lnTo>
                      <a:pt x="137" y="46"/>
                    </a:lnTo>
                    <a:lnTo>
                      <a:pt x="33" y="10"/>
                    </a:lnTo>
                    <a:lnTo>
                      <a:pt x="23" y="31"/>
                    </a:lnTo>
                    <a:lnTo>
                      <a:pt x="14" y="97"/>
                    </a:lnTo>
                    <a:lnTo>
                      <a:pt x="0" y="93"/>
                    </a:lnTo>
                    <a:close/>
                  </a:path>
                </a:pathLst>
              </a:custGeom>
              <a:solidFill>
                <a:srgbClr val="8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19" name="Freeform 53"/>
              <p:cNvSpPr>
                <a:spLocks/>
              </p:cNvSpPr>
              <p:nvPr/>
            </p:nvSpPr>
            <p:spPr bwMode="auto">
              <a:xfrm>
                <a:off x="3981" y="1588"/>
                <a:ext cx="41" cy="26"/>
              </a:xfrm>
              <a:custGeom>
                <a:avLst/>
                <a:gdLst>
                  <a:gd name="T0" fmla="*/ 1 w 82"/>
                  <a:gd name="T1" fmla="*/ 1 h 51"/>
                  <a:gd name="T2" fmla="*/ 1 w 82"/>
                  <a:gd name="T3" fmla="*/ 1 h 51"/>
                  <a:gd name="T4" fmla="*/ 1 w 82"/>
                  <a:gd name="T5" fmla="*/ 1 h 51"/>
                  <a:gd name="T6" fmla="*/ 1 w 82"/>
                  <a:gd name="T7" fmla="*/ 1 h 51"/>
                  <a:gd name="T8" fmla="*/ 1 w 82"/>
                  <a:gd name="T9" fmla="*/ 0 h 51"/>
                  <a:gd name="T10" fmla="*/ 1 w 82"/>
                  <a:gd name="T11" fmla="*/ 0 h 51"/>
                  <a:gd name="T12" fmla="*/ 1 w 82"/>
                  <a:gd name="T13" fmla="*/ 0 h 51"/>
                  <a:gd name="T14" fmla="*/ 1 w 82"/>
                  <a:gd name="T15" fmla="*/ 1 h 51"/>
                  <a:gd name="T16" fmla="*/ 0 w 82"/>
                  <a:gd name="T17" fmla="*/ 1 h 51"/>
                  <a:gd name="T18" fmla="*/ 1 w 82"/>
                  <a:gd name="T19" fmla="*/ 1 h 51"/>
                  <a:gd name="T20" fmla="*/ 1 w 82"/>
                  <a:gd name="T21" fmla="*/ 1 h 51"/>
                  <a:gd name="T22" fmla="*/ 1 w 82"/>
                  <a:gd name="T23" fmla="*/ 1 h 51"/>
                  <a:gd name="T24" fmla="*/ 1 w 82"/>
                  <a:gd name="T25" fmla="*/ 1 h 51"/>
                  <a:gd name="T26" fmla="*/ 1 w 82"/>
                  <a:gd name="T27" fmla="*/ 1 h 51"/>
                  <a:gd name="T28" fmla="*/ 1 w 82"/>
                  <a:gd name="T29" fmla="*/ 1 h 51"/>
                  <a:gd name="T30" fmla="*/ 1 w 82"/>
                  <a:gd name="T31" fmla="*/ 1 h 51"/>
                  <a:gd name="T32" fmla="*/ 1 w 82"/>
                  <a:gd name="T33" fmla="*/ 1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2"/>
                  <a:gd name="T52" fmla="*/ 0 h 51"/>
                  <a:gd name="T53" fmla="*/ 82 w 82"/>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2" h="51">
                    <a:moveTo>
                      <a:pt x="64" y="32"/>
                    </a:moveTo>
                    <a:lnTo>
                      <a:pt x="82" y="26"/>
                    </a:lnTo>
                    <a:lnTo>
                      <a:pt x="80" y="17"/>
                    </a:lnTo>
                    <a:lnTo>
                      <a:pt x="64" y="17"/>
                    </a:lnTo>
                    <a:lnTo>
                      <a:pt x="49" y="0"/>
                    </a:lnTo>
                    <a:lnTo>
                      <a:pt x="38" y="0"/>
                    </a:lnTo>
                    <a:lnTo>
                      <a:pt x="5" y="0"/>
                    </a:lnTo>
                    <a:lnTo>
                      <a:pt x="4" y="9"/>
                    </a:lnTo>
                    <a:lnTo>
                      <a:pt x="0" y="26"/>
                    </a:lnTo>
                    <a:lnTo>
                      <a:pt x="5" y="38"/>
                    </a:lnTo>
                    <a:lnTo>
                      <a:pt x="15" y="41"/>
                    </a:lnTo>
                    <a:lnTo>
                      <a:pt x="24" y="51"/>
                    </a:lnTo>
                    <a:lnTo>
                      <a:pt x="40" y="51"/>
                    </a:lnTo>
                    <a:lnTo>
                      <a:pt x="40" y="38"/>
                    </a:lnTo>
                    <a:lnTo>
                      <a:pt x="47" y="24"/>
                    </a:lnTo>
                    <a:lnTo>
                      <a:pt x="64" y="32"/>
                    </a:lnTo>
                    <a:close/>
                  </a:path>
                </a:pathLst>
              </a:custGeom>
              <a:solidFill>
                <a:srgbClr val="8529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20" name="Freeform 54"/>
              <p:cNvSpPr>
                <a:spLocks/>
              </p:cNvSpPr>
              <p:nvPr/>
            </p:nvSpPr>
            <p:spPr bwMode="auto">
              <a:xfrm>
                <a:off x="4033" y="1602"/>
                <a:ext cx="53" cy="30"/>
              </a:xfrm>
              <a:custGeom>
                <a:avLst/>
                <a:gdLst>
                  <a:gd name="T0" fmla="*/ 0 w 107"/>
                  <a:gd name="T1" fmla="*/ 0 h 61"/>
                  <a:gd name="T2" fmla="*/ 0 w 107"/>
                  <a:gd name="T3" fmla="*/ 0 h 61"/>
                  <a:gd name="T4" fmla="*/ 0 w 107"/>
                  <a:gd name="T5" fmla="*/ 0 h 61"/>
                  <a:gd name="T6" fmla="*/ 0 w 107"/>
                  <a:gd name="T7" fmla="*/ 0 h 61"/>
                  <a:gd name="T8" fmla="*/ 0 w 107"/>
                  <a:gd name="T9" fmla="*/ 0 h 61"/>
                  <a:gd name="T10" fmla="*/ 0 w 107"/>
                  <a:gd name="T11" fmla="*/ 0 h 61"/>
                  <a:gd name="T12" fmla="*/ 0 w 107"/>
                  <a:gd name="T13" fmla="*/ 0 h 61"/>
                  <a:gd name="T14" fmla="*/ 0 w 107"/>
                  <a:gd name="T15" fmla="*/ 0 h 61"/>
                  <a:gd name="T16" fmla="*/ 0 w 107"/>
                  <a:gd name="T17" fmla="*/ 0 h 61"/>
                  <a:gd name="T18" fmla="*/ 0 w 107"/>
                  <a:gd name="T19" fmla="*/ 0 h 61"/>
                  <a:gd name="T20" fmla="*/ 0 w 107"/>
                  <a:gd name="T21" fmla="*/ 0 h 61"/>
                  <a:gd name="T22" fmla="*/ 0 w 107"/>
                  <a:gd name="T23" fmla="*/ 0 h 61"/>
                  <a:gd name="T24" fmla="*/ 0 w 107"/>
                  <a:gd name="T25" fmla="*/ 0 h 61"/>
                  <a:gd name="T26" fmla="*/ 0 w 107"/>
                  <a:gd name="T27" fmla="*/ 0 h 61"/>
                  <a:gd name="T28" fmla="*/ 0 w 107"/>
                  <a:gd name="T29" fmla="*/ 0 h 61"/>
                  <a:gd name="T30" fmla="*/ 0 w 107"/>
                  <a:gd name="T31" fmla="*/ 0 h 61"/>
                  <a:gd name="T32" fmla="*/ 0 w 107"/>
                  <a:gd name="T33" fmla="*/ 0 h 61"/>
                  <a:gd name="T34" fmla="*/ 0 w 107"/>
                  <a:gd name="T35" fmla="*/ 0 h 61"/>
                  <a:gd name="T36" fmla="*/ 0 w 107"/>
                  <a:gd name="T37" fmla="*/ 0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7"/>
                  <a:gd name="T58" fmla="*/ 0 h 61"/>
                  <a:gd name="T59" fmla="*/ 107 w 107"/>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7" h="61">
                    <a:moveTo>
                      <a:pt x="4" y="12"/>
                    </a:moveTo>
                    <a:lnTo>
                      <a:pt x="0" y="6"/>
                    </a:lnTo>
                    <a:lnTo>
                      <a:pt x="6" y="0"/>
                    </a:lnTo>
                    <a:lnTo>
                      <a:pt x="23" y="12"/>
                    </a:lnTo>
                    <a:lnTo>
                      <a:pt x="36" y="6"/>
                    </a:lnTo>
                    <a:lnTo>
                      <a:pt x="90" y="8"/>
                    </a:lnTo>
                    <a:lnTo>
                      <a:pt x="107" y="25"/>
                    </a:lnTo>
                    <a:lnTo>
                      <a:pt x="101" y="31"/>
                    </a:lnTo>
                    <a:lnTo>
                      <a:pt x="86" y="40"/>
                    </a:lnTo>
                    <a:lnTo>
                      <a:pt x="73" y="46"/>
                    </a:lnTo>
                    <a:lnTo>
                      <a:pt x="57" y="46"/>
                    </a:lnTo>
                    <a:lnTo>
                      <a:pt x="46" y="61"/>
                    </a:lnTo>
                    <a:lnTo>
                      <a:pt x="31" y="57"/>
                    </a:lnTo>
                    <a:lnTo>
                      <a:pt x="21" y="59"/>
                    </a:lnTo>
                    <a:lnTo>
                      <a:pt x="12" y="50"/>
                    </a:lnTo>
                    <a:lnTo>
                      <a:pt x="12" y="34"/>
                    </a:lnTo>
                    <a:lnTo>
                      <a:pt x="14" y="17"/>
                    </a:lnTo>
                    <a:lnTo>
                      <a:pt x="4" y="12"/>
                    </a:lnTo>
                    <a:close/>
                  </a:path>
                </a:pathLst>
              </a:custGeom>
              <a:solidFill>
                <a:srgbClr val="8529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21" name="Freeform 55"/>
              <p:cNvSpPr>
                <a:spLocks/>
              </p:cNvSpPr>
              <p:nvPr/>
            </p:nvSpPr>
            <p:spPr bwMode="auto">
              <a:xfrm>
                <a:off x="3526" y="1617"/>
                <a:ext cx="184" cy="130"/>
              </a:xfrm>
              <a:custGeom>
                <a:avLst/>
                <a:gdLst>
                  <a:gd name="T0" fmla="*/ 0 w 369"/>
                  <a:gd name="T1" fmla="*/ 1 h 260"/>
                  <a:gd name="T2" fmla="*/ 0 w 369"/>
                  <a:gd name="T3" fmla="*/ 1 h 260"/>
                  <a:gd name="T4" fmla="*/ 0 w 369"/>
                  <a:gd name="T5" fmla="*/ 1 h 260"/>
                  <a:gd name="T6" fmla="*/ 0 w 369"/>
                  <a:gd name="T7" fmla="*/ 1 h 260"/>
                  <a:gd name="T8" fmla="*/ 0 w 369"/>
                  <a:gd name="T9" fmla="*/ 1 h 260"/>
                  <a:gd name="T10" fmla="*/ 0 w 369"/>
                  <a:gd name="T11" fmla="*/ 1 h 260"/>
                  <a:gd name="T12" fmla="*/ 0 w 369"/>
                  <a:gd name="T13" fmla="*/ 0 h 260"/>
                  <a:gd name="T14" fmla="*/ 0 w 369"/>
                  <a:gd name="T15" fmla="*/ 1 h 260"/>
                  <a:gd name="T16" fmla="*/ 0 w 369"/>
                  <a:gd name="T17" fmla="*/ 1 h 260"/>
                  <a:gd name="T18" fmla="*/ 0 w 369"/>
                  <a:gd name="T19" fmla="*/ 1 h 260"/>
                  <a:gd name="T20" fmla="*/ 0 w 369"/>
                  <a:gd name="T21" fmla="*/ 1 h 260"/>
                  <a:gd name="T22" fmla="*/ 0 w 369"/>
                  <a:gd name="T23" fmla="*/ 1 h 260"/>
                  <a:gd name="T24" fmla="*/ 0 w 369"/>
                  <a:gd name="T25" fmla="*/ 1 h 260"/>
                  <a:gd name="T26" fmla="*/ 0 w 369"/>
                  <a:gd name="T27" fmla="*/ 1 h 260"/>
                  <a:gd name="T28" fmla="*/ 0 w 369"/>
                  <a:gd name="T29" fmla="*/ 1 h 26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69"/>
                  <a:gd name="T46" fmla="*/ 0 h 260"/>
                  <a:gd name="T47" fmla="*/ 369 w 369"/>
                  <a:gd name="T48" fmla="*/ 260 h 26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69" h="260">
                    <a:moveTo>
                      <a:pt x="0" y="142"/>
                    </a:moveTo>
                    <a:lnTo>
                      <a:pt x="36" y="136"/>
                    </a:lnTo>
                    <a:lnTo>
                      <a:pt x="55" y="91"/>
                    </a:lnTo>
                    <a:lnTo>
                      <a:pt x="101" y="91"/>
                    </a:lnTo>
                    <a:lnTo>
                      <a:pt x="101" y="47"/>
                    </a:lnTo>
                    <a:lnTo>
                      <a:pt x="131" y="47"/>
                    </a:lnTo>
                    <a:lnTo>
                      <a:pt x="156" y="0"/>
                    </a:lnTo>
                    <a:lnTo>
                      <a:pt x="204" y="5"/>
                    </a:lnTo>
                    <a:lnTo>
                      <a:pt x="223" y="57"/>
                    </a:lnTo>
                    <a:lnTo>
                      <a:pt x="242" y="62"/>
                    </a:lnTo>
                    <a:lnTo>
                      <a:pt x="278" y="108"/>
                    </a:lnTo>
                    <a:lnTo>
                      <a:pt x="369" y="247"/>
                    </a:lnTo>
                    <a:lnTo>
                      <a:pt x="30" y="260"/>
                    </a:lnTo>
                    <a:lnTo>
                      <a:pt x="0" y="142"/>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22" name="Freeform 56"/>
              <p:cNvSpPr>
                <a:spLocks/>
              </p:cNvSpPr>
              <p:nvPr/>
            </p:nvSpPr>
            <p:spPr bwMode="auto">
              <a:xfrm>
                <a:off x="3542" y="1728"/>
                <a:ext cx="44" cy="19"/>
              </a:xfrm>
              <a:custGeom>
                <a:avLst/>
                <a:gdLst>
                  <a:gd name="T0" fmla="*/ 0 w 90"/>
                  <a:gd name="T1" fmla="*/ 1 h 38"/>
                  <a:gd name="T2" fmla="*/ 0 w 90"/>
                  <a:gd name="T3" fmla="*/ 0 h 38"/>
                  <a:gd name="T4" fmla="*/ 0 w 90"/>
                  <a:gd name="T5" fmla="*/ 0 h 38"/>
                  <a:gd name="T6" fmla="*/ 0 w 90"/>
                  <a:gd name="T7" fmla="*/ 1 h 38"/>
                  <a:gd name="T8" fmla="*/ 0 w 90"/>
                  <a:gd name="T9" fmla="*/ 1 h 38"/>
                  <a:gd name="T10" fmla="*/ 0 w 90"/>
                  <a:gd name="T11" fmla="*/ 1 h 38"/>
                  <a:gd name="T12" fmla="*/ 0 60000 65536"/>
                  <a:gd name="T13" fmla="*/ 0 60000 65536"/>
                  <a:gd name="T14" fmla="*/ 0 60000 65536"/>
                  <a:gd name="T15" fmla="*/ 0 60000 65536"/>
                  <a:gd name="T16" fmla="*/ 0 60000 65536"/>
                  <a:gd name="T17" fmla="*/ 0 60000 65536"/>
                  <a:gd name="T18" fmla="*/ 0 w 90"/>
                  <a:gd name="T19" fmla="*/ 0 h 38"/>
                  <a:gd name="T20" fmla="*/ 90 w 90"/>
                  <a:gd name="T21" fmla="*/ 38 h 38"/>
                </a:gdLst>
                <a:ahLst/>
                <a:cxnLst>
                  <a:cxn ang="T12">
                    <a:pos x="T0" y="T1"/>
                  </a:cxn>
                  <a:cxn ang="T13">
                    <a:pos x="T2" y="T3"/>
                  </a:cxn>
                  <a:cxn ang="T14">
                    <a:pos x="T4" y="T5"/>
                  </a:cxn>
                  <a:cxn ang="T15">
                    <a:pos x="T6" y="T7"/>
                  </a:cxn>
                  <a:cxn ang="T16">
                    <a:pos x="T8" y="T9"/>
                  </a:cxn>
                  <a:cxn ang="T17">
                    <a:pos x="T10" y="T11"/>
                  </a:cxn>
                </a:cxnLst>
                <a:rect l="T18" t="T19" r="T20" b="T21"/>
                <a:pathLst>
                  <a:path w="90" h="38">
                    <a:moveTo>
                      <a:pt x="0" y="38"/>
                    </a:moveTo>
                    <a:lnTo>
                      <a:pt x="25" y="0"/>
                    </a:lnTo>
                    <a:lnTo>
                      <a:pt x="67" y="0"/>
                    </a:lnTo>
                    <a:lnTo>
                      <a:pt x="90" y="36"/>
                    </a:lnTo>
                    <a:lnTo>
                      <a:pt x="0" y="38"/>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23" name="Freeform 57"/>
              <p:cNvSpPr>
                <a:spLocks/>
              </p:cNvSpPr>
              <p:nvPr/>
            </p:nvSpPr>
            <p:spPr bwMode="auto">
              <a:xfrm>
                <a:off x="3586" y="1726"/>
                <a:ext cx="43" cy="20"/>
              </a:xfrm>
              <a:custGeom>
                <a:avLst/>
                <a:gdLst>
                  <a:gd name="T0" fmla="*/ 0 w 85"/>
                  <a:gd name="T1" fmla="*/ 1 h 40"/>
                  <a:gd name="T2" fmla="*/ 1 w 85"/>
                  <a:gd name="T3" fmla="*/ 0 h 40"/>
                  <a:gd name="T4" fmla="*/ 1 w 85"/>
                  <a:gd name="T5" fmla="*/ 0 h 40"/>
                  <a:gd name="T6" fmla="*/ 1 w 85"/>
                  <a:gd name="T7" fmla="*/ 1 h 40"/>
                  <a:gd name="T8" fmla="*/ 0 w 85"/>
                  <a:gd name="T9" fmla="*/ 1 h 40"/>
                  <a:gd name="T10" fmla="*/ 0 w 85"/>
                  <a:gd name="T11" fmla="*/ 1 h 40"/>
                  <a:gd name="T12" fmla="*/ 0 60000 65536"/>
                  <a:gd name="T13" fmla="*/ 0 60000 65536"/>
                  <a:gd name="T14" fmla="*/ 0 60000 65536"/>
                  <a:gd name="T15" fmla="*/ 0 60000 65536"/>
                  <a:gd name="T16" fmla="*/ 0 60000 65536"/>
                  <a:gd name="T17" fmla="*/ 0 60000 65536"/>
                  <a:gd name="T18" fmla="*/ 0 w 85"/>
                  <a:gd name="T19" fmla="*/ 0 h 40"/>
                  <a:gd name="T20" fmla="*/ 85 w 85"/>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85" h="40">
                    <a:moveTo>
                      <a:pt x="0" y="40"/>
                    </a:moveTo>
                    <a:lnTo>
                      <a:pt x="24" y="0"/>
                    </a:lnTo>
                    <a:lnTo>
                      <a:pt x="64" y="0"/>
                    </a:lnTo>
                    <a:lnTo>
                      <a:pt x="85" y="34"/>
                    </a:lnTo>
                    <a:lnTo>
                      <a:pt x="0" y="40"/>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24" name="Freeform 58"/>
              <p:cNvSpPr>
                <a:spLocks/>
              </p:cNvSpPr>
              <p:nvPr/>
            </p:nvSpPr>
            <p:spPr bwMode="auto">
              <a:xfrm>
                <a:off x="3627" y="1726"/>
                <a:ext cx="45" cy="20"/>
              </a:xfrm>
              <a:custGeom>
                <a:avLst/>
                <a:gdLst>
                  <a:gd name="T0" fmla="*/ 0 w 89"/>
                  <a:gd name="T1" fmla="*/ 1 h 40"/>
                  <a:gd name="T2" fmla="*/ 1 w 89"/>
                  <a:gd name="T3" fmla="*/ 0 h 40"/>
                  <a:gd name="T4" fmla="*/ 1 w 89"/>
                  <a:gd name="T5" fmla="*/ 0 h 40"/>
                  <a:gd name="T6" fmla="*/ 1 w 89"/>
                  <a:gd name="T7" fmla="*/ 1 h 40"/>
                  <a:gd name="T8" fmla="*/ 0 w 89"/>
                  <a:gd name="T9" fmla="*/ 1 h 40"/>
                  <a:gd name="T10" fmla="*/ 0 w 89"/>
                  <a:gd name="T11" fmla="*/ 1 h 40"/>
                  <a:gd name="T12" fmla="*/ 0 60000 65536"/>
                  <a:gd name="T13" fmla="*/ 0 60000 65536"/>
                  <a:gd name="T14" fmla="*/ 0 60000 65536"/>
                  <a:gd name="T15" fmla="*/ 0 60000 65536"/>
                  <a:gd name="T16" fmla="*/ 0 60000 65536"/>
                  <a:gd name="T17" fmla="*/ 0 60000 65536"/>
                  <a:gd name="T18" fmla="*/ 0 w 89"/>
                  <a:gd name="T19" fmla="*/ 0 h 40"/>
                  <a:gd name="T20" fmla="*/ 89 w 89"/>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89" h="40">
                    <a:moveTo>
                      <a:pt x="0" y="40"/>
                    </a:moveTo>
                    <a:lnTo>
                      <a:pt x="28" y="0"/>
                    </a:lnTo>
                    <a:lnTo>
                      <a:pt x="68" y="0"/>
                    </a:lnTo>
                    <a:lnTo>
                      <a:pt x="89" y="34"/>
                    </a:lnTo>
                    <a:lnTo>
                      <a:pt x="0" y="40"/>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25" name="Freeform 59"/>
              <p:cNvSpPr>
                <a:spLocks/>
              </p:cNvSpPr>
              <p:nvPr/>
            </p:nvSpPr>
            <p:spPr bwMode="auto">
              <a:xfrm>
                <a:off x="3670" y="1726"/>
                <a:ext cx="44" cy="20"/>
              </a:xfrm>
              <a:custGeom>
                <a:avLst/>
                <a:gdLst>
                  <a:gd name="T0" fmla="*/ 0 w 88"/>
                  <a:gd name="T1" fmla="*/ 1 h 40"/>
                  <a:gd name="T2" fmla="*/ 1 w 88"/>
                  <a:gd name="T3" fmla="*/ 0 h 40"/>
                  <a:gd name="T4" fmla="*/ 1 w 88"/>
                  <a:gd name="T5" fmla="*/ 0 h 40"/>
                  <a:gd name="T6" fmla="*/ 1 w 88"/>
                  <a:gd name="T7" fmla="*/ 1 h 40"/>
                  <a:gd name="T8" fmla="*/ 0 w 88"/>
                  <a:gd name="T9" fmla="*/ 1 h 40"/>
                  <a:gd name="T10" fmla="*/ 0 w 88"/>
                  <a:gd name="T11" fmla="*/ 1 h 40"/>
                  <a:gd name="T12" fmla="*/ 0 60000 65536"/>
                  <a:gd name="T13" fmla="*/ 0 60000 65536"/>
                  <a:gd name="T14" fmla="*/ 0 60000 65536"/>
                  <a:gd name="T15" fmla="*/ 0 60000 65536"/>
                  <a:gd name="T16" fmla="*/ 0 60000 65536"/>
                  <a:gd name="T17" fmla="*/ 0 60000 65536"/>
                  <a:gd name="T18" fmla="*/ 0 w 88"/>
                  <a:gd name="T19" fmla="*/ 0 h 40"/>
                  <a:gd name="T20" fmla="*/ 88 w 88"/>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88" h="40">
                    <a:moveTo>
                      <a:pt x="0" y="40"/>
                    </a:moveTo>
                    <a:lnTo>
                      <a:pt x="25" y="0"/>
                    </a:lnTo>
                    <a:lnTo>
                      <a:pt x="67" y="0"/>
                    </a:lnTo>
                    <a:lnTo>
                      <a:pt x="88" y="34"/>
                    </a:lnTo>
                    <a:lnTo>
                      <a:pt x="0" y="40"/>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26" name="Freeform 60"/>
              <p:cNvSpPr>
                <a:spLocks/>
              </p:cNvSpPr>
              <p:nvPr/>
            </p:nvSpPr>
            <p:spPr bwMode="auto">
              <a:xfrm>
                <a:off x="3564" y="1704"/>
                <a:ext cx="44" cy="19"/>
              </a:xfrm>
              <a:custGeom>
                <a:avLst/>
                <a:gdLst>
                  <a:gd name="T0" fmla="*/ 0 w 89"/>
                  <a:gd name="T1" fmla="*/ 1 h 38"/>
                  <a:gd name="T2" fmla="*/ 0 w 89"/>
                  <a:gd name="T3" fmla="*/ 0 h 38"/>
                  <a:gd name="T4" fmla="*/ 0 w 89"/>
                  <a:gd name="T5" fmla="*/ 0 h 38"/>
                  <a:gd name="T6" fmla="*/ 0 w 89"/>
                  <a:gd name="T7" fmla="*/ 1 h 38"/>
                  <a:gd name="T8" fmla="*/ 0 w 89"/>
                  <a:gd name="T9" fmla="*/ 1 h 38"/>
                  <a:gd name="T10" fmla="*/ 0 w 89"/>
                  <a:gd name="T11" fmla="*/ 1 h 38"/>
                  <a:gd name="T12" fmla="*/ 0 60000 65536"/>
                  <a:gd name="T13" fmla="*/ 0 60000 65536"/>
                  <a:gd name="T14" fmla="*/ 0 60000 65536"/>
                  <a:gd name="T15" fmla="*/ 0 60000 65536"/>
                  <a:gd name="T16" fmla="*/ 0 60000 65536"/>
                  <a:gd name="T17" fmla="*/ 0 60000 65536"/>
                  <a:gd name="T18" fmla="*/ 0 w 89"/>
                  <a:gd name="T19" fmla="*/ 0 h 38"/>
                  <a:gd name="T20" fmla="*/ 89 w 89"/>
                  <a:gd name="T21" fmla="*/ 38 h 38"/>
                </a:gdLst>
                <a:ahLst/>
                <a:cxnLst>
                  <a:cxn ang="T12">
                    <a:pos x="T0" y="T1"/>
                  </a:cxn>
                  <a:cxn ang="T13">
                    <a:pos x="T2" y="T3"/>
                  </a:cxn>
                  <a:cxn ang="T14">
                    <a:pos x="T4" y="T5"/>
                  </a:cxn>
                  <a:cxn ang="T15">
                    <a:pos x="T6" y="T7"/>
                  </a:cxn>
                  <a:cxn ang="T16">
                    <a:pos x="T8" y="T9"/>
                  </a:cxn>
                  <a:cxn ang="T17">
                    <a:pos x="T10" y="T11"/>
                  </a:cxn>
                </a:cxnLst>
                <a:rect l="T18" t="T19" r="T20" b="T21"/>
                <a:pathLst>
                  <a:path w="89" h="38">
                    <a:moveTo>
                      <a:pt x="0" y="38"/>
                    </a:moveTo>
                    <a:lnTo>
                      <a:pt x="25" y="0"/>
                    </a:lnTo>
                    <a:lnTo>
                      <a:pt x="67" y="0"/>
                    </a:lnTo>
                    <a:lnTo>
                      <a:pt x="89" y="35"/>
                    </a:lnTo>
                    <a:lnTo>
                      <a:pt x="0" y="38"/>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27" name="Freeform 61"/>
              <p:cNvSpPr>
                <a:spLocks/>
              </p:cNvSpPr>
              <p:nvPr/>
            </p:nvSpPr>
            <p:spPr bwMode="auto">
              <a:xfrm>
                <a:off x="3606" y="1704"/>
                <a:ext cx="43" cy="19"/>
              </a:xfrm>
              <a:custGeom>
                <a:avLst/>
                <a:gdLst>
                  <a:gd name="T0" fmla="*/ 0 w 85"/>
                  <a:gd name="T1" fmla="*/ 1 h 38"/>
                  <a:gd name="T2" fmla="*/ 1 w 85"/>
                  <a:gd name="T3" fmla="*/ 0 h 38"/>
                  <a:gd name="T4" fmla="*/ 1 w 85"/>
                  <a:gd name="T5" fmla="*/ 0 h 38"/>
                  <a:gd name="T6" fmla="*/ 1 w 85"/>
                  <a:gd name="T7" fmla="*/ 1 h 38"/>
                  <a:gd name="T8" fmla="*/ 0 w 85"/>
                  <a:gd name="T9" fmla="*/ 1 h 38"/>
                  <a:gd name="T10" fmla="*/ 0 w 85"/>
                  <a:gd name="T11" fmla="*/ 1 h 38"/>
                  <a:gd name="T12" fmla="*/ 0 60000 65536"/>
                  <a:gd name="T13" fmla="*/ 0 60000 65536"/>
                  <a:gd name="T14" fmla="*/ 0 60000 65536"/>
                  <a:gd name="T15" fmla="*/ 0 60000 65536"/>
                  <a:gd name="T16" fmla="*/ 0 60000 65536"/>
                  <a:gd name="T17" fmla="*/ 0 60000 65536"/>
                  <a:gd name="T18" fmla="*/ 0 w 85"/>
                  <a:gd name="T19" fmla="*/ 0 h 38"/>
                  <a:gd name="T20" fmla="*/ 85 w 85"/>
                  <a:gd name="T21" fmla="*/ 38 h 38"/>
                </a:gdLst>
                <a:ahLst/>
                <a:cxnLst>
                  <a:cxn ang="T12">
                    <a:pos x="T0" y="T1"/>
                  </a:cxn>
                  <a:cxn ang="T13">
                    <a:pos x="T2" y="T3"/>
                  </a:cxn>
                  <a:cxn ang="T14">
                    <a:pos x="T4" y="T5"/>
                  </a:cxn>
                  <a:cxn ang="T15">
                    <a:pos x="T6" y="T7"/>
                  </a:cxn>
                  <a:cxn ang="T16">
                    <a:pos x="T8" y="T9"/>
                  </a:cxn>
                  <a:cxn ang="T17">
                    <a:pos x="T10" y="T11"/>
                  </a:cxn>
                </a:cxnLst>
                <a:rect l="T18" t="T19" r="T20" b="T21"/>
                <a:pathLst>
                  <a:path w="85" h="38">
                    <a:moveTo>
                      <a:pt x="0" y="38"/>
                    </a:moveTo>
                    <a:lnTo>
                      <a:pt x="24" y="0"/>
                    </a:lnTo>
                    <a:lnTo>
                      <a:pt x="66" y="0"/>
                    </a:lnTo>
                    <a:lnTo>
                      <a:pt x="85" y="35"/>
                    </a:lnTo>
                    <a:lnTo>
                      <a:pt x="0" y="38"/>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28" name="Freeform 62"/>
              <p:cNvSpPr>
                <a:spLocks/>
              </p:cNvSpPr>
              <p:nvPr/>
            </p:nvSpPr>
            <p:spPr bwMode="auto">
              <a:xfrm>
                <a:off x="3648" y="1703"/>
                <a:ext cx="44" cy="19"/>
              </a:xfrm>
              <a:custGeom>
                <a:avLst/>
                <a:gdLst>
                  <a:gd name="T0" fmla="*/ 0 w 88"/>
                  <a:gd name="T1" fmla="*/ 1 h 38"/>
                  <a:gd name="T2" fmla="*/ 1 w 88"/>
                  <a:gd name="T3" fmla="*/ 0 h 38"/>
                  <a:gd name="T4" fmla="*/ 1 w 88"/>
                  <a:gd name="T5" fmla="*/ 0 h 38"/>
                  <a:gd name="T6" fmla="*/ 1 w 88"/>
                  <a:gd name="T7" fmla="*/ 1 h 38"/>
                  <a:gd name="T8" fmla="*/ 0 w 88"/>
                  <a:gd name="T9" fmla="*/ 1 h 38"/>
                  <a:gd name="T10" fmla="*/ 0 w 88"/>
                  <a:gd name="T11" fmla="*/ 1 h 38"/>
                  <a:gd name="T12" fmla="*/ 0 60000 65536"/>
                  <a:gd name="T13" fmla="*/ 0 60000 65536"/>
                  <a:gd name="T14" fmla="*/ 0 60000 65536"/>
                  <a:gd name="T15" fmla="*/ 0 60000 65536"/>
                  <a:gd name="T16" fmla="*/ 0 60000 65536"/>
                  <a:gd name="T17" fmla="*/ 0 60000 65536"/>
                  <a:gd name="T18" fmla="*/ 0 w 88"/>
                  <a:gd name="T19" fmla="*/ 0 h 38"/>
                  <a:gd name="T20" fmla="*/ 88 w 88"/>
                  <a:gd name="T21" fmla="*/ 38 h 38"/>
                </a:gdLst>
                <a:ahLst/>
                <a:cxnLst>
                  <a:cxn ang="T12">
                    <a:pos x="T0" y="T1"/>
                  </a:cxn>
                  <a:cxn ang="T13">
                    <a:pos x="T2" y="T3"/>
                  </a:cxn>
                  <a:cxn ang="T14">
                    <a:pos x="T4" y="T5"/>
                  </a:cxn>
                  <a:cxn ang="T15">
                    <a:pos x="T6" y="T7"/>
                  </a:cxn>
                  <a:cxn ang="T16">
                    <a:pos x="T8" y="T9"/>
                  </a:cxn>
                  <a:cxn ang="T17">
                    <a:pos x="T10" y="T11"/>
                  </a:cxn>
                </a:cxnLst>
                <a:rect l="T18" t="T19" r="T20" b="T21"/>
                <a:pathLst>
                  <a:path w="88" h="38">
                    <a:moveTo>
                      <a:pt x="0" y="38"/>
                    </a:moveTo>
                    <a:lnTo>
                      <a:pt x="27" y="0"/>
                    </a:lnTo>
                    <a:lnTo>
                      <a:pt x="69" y="0"/>
                    </a:lnTo>
                    <a:lnTo>
                      <a:pt x="88" y="34"/>
                    </a:lnTo>
                    <a:lnTo>
                      <a:pt x="0" y="38"/>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29" name="Freeform 63"/>
              <p:cNvSpPr>
                <a:spLocks/>
              </p:cNvSpPr>
              <p:nvPr/>
            </p:nvSpPr>
            <p:spPr bwMode="auto">
              <a:xfrm>
                <a:off x="3610" y="1659"/>
                <a:ext cx="44" cy="20"/>
              </a:xfrm>
              <a:custGeom>
                <a:avLst/>
                <a:gdLst>
                  <a:gd name="T0" fmla="*/ 0 w 88"/>
                  <a:gd name="T1" fmla="*/ 1 h 40"/>
                  <a:gd name="T2" fmla="*/ 1 w 88"/>
                  <a:gd name="T3" fmla="*/ 0 h 40"/>
                  <a:gd name="T4" fmla="*/ 1 w 88"/>
                  <a:gd name="T5" fmla="*/ 0 h 40"/>
                  <a:gd name="T6" fmla="*/ 1 w 88"/>
                  <a:gd name="T7" fmla="*/ 1 h 40"/>
                  <a:gd name="T8" fmla="*/ 0 w 88"/>
                  <a:gd name="T9" fmla="*/ 1 h 40"/>
                  <a:gd name="T10" fmla="*/ 0 w 88"/>
                  <a:gd name="T11" fmla="*/ 1 h 40"/>
                  <a:gd name="T12" fmla="*/ 0 60000 65536"/>
                  <a:gd name="T13" fmla="*/ 0 60000 65536"/>
                  <a:gd name="T14" fmla="*/ 0 60000 65536"/>
                  <a:gd name="T15" fmla="*/ 0 60000 65536"/>
                  <a:gd name="T16" fmla="*/ 0 60000 65536"/>
                  <a:gd name="T17" fmla="*/ 0 60000 65536"/>
                  <a:gd name="T18" fmla="*/ 0 w 88"/>
                  <a:gd name="T19" fmla="*/ 0 h 40"/>
                  <a:gd name="T20" fmla="*/ 88 w 88"/>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88" h="40">
                    <a:moveTo>
                      <a:pt x="0" y="40"/>
                    </a:moveTo>
                    <a:lnTo>
                      <a:pt x="27" y="0"/>
                    </a:lnTo>
                    <a:lnTo>
                      <a:pt x="69" y="0"/>
                    </a:lnTo>
                    <a:lnTo>
                      <a:pt x="88" y="34"/>
                    </a:lnTo>
                    <a:lnTo>
                      <a:pt x="0" y="40"/>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30" name="Freeform 64"/>
              <p:cNvSpPr>
                <a:spLocks/>
              </p:cNvSpPr>
              <p:nvPr/>
            </p:nvSpPr>
            <p:spPr bwMode="auto">
              <a:xfrm>
                <a:off x="3591" y="1680"/>
                <a:ext cx="44" cy="20"/>
              </a:xfrm>
              <a:custGeom>
                <a:avLst/>
                <a:gdLst>
                  <a:gd name="T0" fmla="*/ 0 w 88"/>
                  <a:gd name="T1" fmla="*/ 1 h 40"/>
                  <a:gd name="T2" fmla="*/ 1 w 88"/>
                  <a:gd name="T3" fmla="*/ 0 h 40"/>
                  <a:gd name="T4" fmla="*/ 1 w 88"/>
                  <a:gd name="T5" fmla="*/ 0 h 40"/>
                  <a:gd name="T6" fmla="*/ 1 w 88"/>
                  <a:gd name="T7" fmla="*/ 1 h 40"/>
                  <a:gd name="T8" fmla="*/ 0 w 88"/>
                  <a:gd name="T9" fmla="*/ 1 h 40"/>
                  <a:gd name="T10" fmla="*/ 0 w 88"/>
                  <a:gd name="T11" fmla="*/ 1 h 40"/>
                  <a:gd name="T12" fmla="*/ 0 60000 65536"/>
                  <a:gd name="T13" fmla="*/ 0 60000 65536"/>
                  <a:gd name="T14" fmla="*/ 0 60000 65536"/>
                  <a:gd name="T15" fmla="*/ 0 60000 65536"/>
                  <a:gd name="T16" fmla="*/ 0 60000 65536"/>
                  <a:gd name="T17" fmla="*/ 0 60000 65536"/>
                  <a:gd name="T18" fmla="*/ 0 w 88"/>
                  <a:gd name="T19" fmla="*/ 0 h 40"/>
                  <a:gd name="T20" fmla="*/ 88 w 88"/>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88" h="40">
                    <a:moveTo>
                      <a:pt x="0" y="40"/>
                    </a:moveTo>
                    <a:lnTo>
                      <a:pt x="25" y="0"/>
                    </a:lnTo>
                    <a:lnTo>
                      <a:pt x="65" y="0"/>
                    </a:lnTo>
                    <a:lnTo>
                      <a:pt x="88" y="38"/>
                    </a:lnTo>
                    <a:lnTo>
                      <a:pt x="0" y="40"/>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31" name="Freeform 65"/>
              <p:cNvSpPr>
                <a:spLocks/>
              </p:cNvSpPr>
              <p:nvPr/>
            </p:nvSpPr>
            <p:spPr bwMode="auto">
              <a:xfrm>
                <a:off x="3634" y="1680"/>
                <a:ext cx="44" cy="20"/>
              </a:xfrm>
              <a:custGeom>
                <a:avLst/>
                <a:gdLst>
                  <a:gd name="T0" fmla="*/ 0 w 87"/>
                  <a:gd name="T1" fmla="*/ 1 h 40"/>
                  <a:gd name="T2" fmla="*/ 1 w 87"/>
                  <a:gd name="T3" fmla="*/ 0 h 40"/>
                  <a:gd name="T4" fmla="*/ 1 w 87"/>
                  <a:gd name="T5" fmla="*/ 0 h 40"/>
                  <a:gd name="T6" fmla="*/ 1 w 87"/>
                  <a:gd name="T7" fmla="*/ 1 h 40"/>
                  <a:gd name="T8" fmla="*/ 0 w 87"/>
                  <a:gd name="T9" fmla="*/ 1 h 40"/>
                  <a:gd name="T10" fmla="*/ 0 w 87"/>
                  <a:gd name="T11" fmla="*/ 1 h 40"/>
                  <a:gd name="T12" fmla="*/ 0 60000 65536"/>
                  <a:gd name="T13" fmla="*/ 0 60000 65536"/>
                  <a:gd name="T14" fmla="*/ 0 60000 65536"/>
                  <a:gd name="T15" fmla="*/ 0 60000 65536"/>
                  <a:gd name="T16" fmla="*/ 0 60000 65536"/>
                  <a:gd name="T17" fmla="*/ 0 60000 65536"/>
                  <a:gd name="T18" fmla="*/ 0 w 87"/>
                  <a:gd name="T19" fmla="*/ 0 h 40"/>
                  <a:gd name="T20" fmla="*/ 87 w 87"/>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87" h="40">
                    <a:moveTo>
                      <a:pt x="0" y="40"/>
                    </a:moveTo>
                    <a:lnTo>
                      <a:pt x="25" y="0"/>
                    </a:lnTo>
                    <a:lnTo>
                      <a:pt x="64" y="0"/>
                    </a:lnTo>
                    <a:lnTo>
                      <a:pt x="87" y="34"/>
                    </a:lnTo>
                    <a:lnTo>
                      <a:pt x="0" y="40"/>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32" name="Freeform 66"/>
              <p:cNvSpPr>
                <a:spLocks/>
              </p:cNvSpPr>
              <p:nvPr/>
            </p:nvSpPr>
            <p:spPr bwMode="auto">
              <a:xfrm>
                <a:off x="3511" y="1688"/>
                <a:ext cx="40" cy="63"/>
              </a:xfrm>
              <a:custGeom>
                <a:avLst/>
                <a:gdLst>
                  <a:gd name="T0" fmla="*/ 1 w 79"/>
                  <a:gd name="T1" fmla="*/ 0 h 126"/>
                  <a:gd name="T2" fmla="*/ 1 w 79"/>
                  <a:gd name="T3" fmla="*/ 1 h 126"/>
                  <a:gd name="T4" fmla="*/ 1 w 79"/>
                  <a:gd name="T5" fmla="*/ 1 h 126"/>
                  <a:gd name="T6" fmla="*/ 0 w 79"/>
                  <a:gd name="T7" fmla="*/ 1 h 126"/>
                  <a:gd name="T8" fmla="*/ 1 w 79"/>
                  <a:gd name="T9" fmla="*/ 0 h 126"/>
                  <a:gd name="T10" fmla="*/ 1 w 79"/>
                  <a:gd name="T11" fmla="*/ 0 h 126"/>
                  <a:gd name="T12" fmla="*/ 0 60000 65536"/>
                  <a:gd name="T13" fmla="*/ 0 60000 65536"/>
                  <a:gd name="T14" fmla="*/ 0 60000 65536"/>
                  <a:gd name="T15" fmla="*/ 0 60000 65536"/>
                  <a:gd name="T16" fmla="*/ 0 60000 65536"/>
                  <a:gd name="T17" fmla="*/ 0 60000 65536"/>
                  <a:gd name="T18" fmla="*/ 0 w 79"/>
                  <a:gd name="T19" fmla="*/ 0 h 126"/>
                  <a:gd name="T20" fmla="*/ 79 w 79"/>
                  <a:gd name="T21" fmla="*/ 126 h 126"/>
                </a:gdLst>
                <a:ahLst/>
                <a:cxnLst>
                  <a:cxn ang="T12">
                    <a:pos x="T0" y="T1"/>
                  </a:cxn>
                  <a:cxn ang="T13">
                    <a:pos x="T2" y="T3"/>
                  </a:cxn>
                  <a:cxn ang="T14">
                    <a:pos x="T4" y="T5"/>
                  </a:cxn>
                  <a:cxn ang="T15">
                    <a:pos x="T6" y="T7"/>
                  </a:cxn>
                  <a:cxn ang="T16">
                    <a:pos x="T8" y="T9"/>
                  </a:cxn>
                  <a:cxn ang="T17">
                    <a:pos x="T10" y="T11"/>
                  </a:cxn>
                </a:cxnLst>
                <a:rect l="T18" t="T19" r="T20" b="T21"/>
                <a:pathLst>
                  <a:path w="79" h="126">
                    <a:moveTo>
                      <a:pt x="34" y="0"/>
                    </a:moveTo>
                    <a:lnTo>
                      <a:pt x="79" y="80"/>
                    </a:lnTo>
                    <a:lnTo>
                      <a:pt x="60" y="126"/>
                    </a:lnTo>
                    <a:lnTo>
                      <a:pt x="0" y="42"/>
                    </a:lnTo>
                    <a:lnTo>
                      <a:pt x="34" y="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33" name="Freeform 67"/>
              <p:cNvSpPr>
                <a:spLocks/>
              </p:cNvSpPr>
              <p:nvPr/>
            </p:nvSpPr>
            <p:spPr bwMode="auto">
              <a:xfrm>
                <a:off x="3537" y="1661"/>
                <a:ext cx="41" cy="61"/>
              </a:xfrm>
              <a:custGeom>
                <a:avLst/>
                <a:gdLst>
                  <a:gd name="T0" fmla="*/ 1 w 82"/>
                  <a:gd name="T1" fmla="*/ 0 h 122"/>
                  <a:gd name="T2" fmla="*/ 1 w 82"/>
                  <a:gd name="T3" fmla="*/ 1 h 122"/>
                  <a:gd name="T4" fmla="*/ 1 w 82"/>
                  <a:gd name="T5" fmla="*/ 1 h 122"/>
                  <a:gd name="T6" fmla="*/ 0 w 82"/>
                  <a:gd name="T7" fmla="*/ 1 h 122"/>
                  <a:gd name="T8" fmla="*/ 1 w 82"/>
                  <a:gd name="T9" fmla="*/ 0 h 122"/>
                  <a:gd name="T10" fmla="*/ 1 w 82"/>
                  <a:gd name="T11" fmla="*/ 0 h 122"/>
                  <a:gd name="T12" fmla="*/ 0 60000 65536"/>
                  <a:gd name="T13" fmla="*/ 0 60000 65536"/>
                  <a:gd name="T14" fmla="*/ 0 60000 65536"/>
                  <a:gd name="T15" fmla="*/ 0 60000 65536"/>
                  <a:gd name="T16" fmla="*/ 0 60000 65536"/>
                  <a:gd name="T17" fmla="*/ 0 60000 65536"/>
                  <a:gd name="T18" fmla="*/ 0 w 82"/>
                  <a:gd name="T19" fmla="*/ 0 h 122"/>
                  <a:gd name="T20" fmla="*/ 82 w 82"/>
                  <a:gd name="T21" fmla="*/ 122 h 122"/>
                </a:gdLst>
                <a:ahLst/>
                <a:cxnLst>
                  <a:cxn ang="T12">
                    <a:pos x="T0" y="T1"/>
                  </a:cxn>
                  <a:cxn ang="T13">
                    <a:pos x="T2" y="T3"/>
                  </a:cxn>
                  <a:cxn ang="T14">
                    <a:pos x="T4" y="T5"/>
                  </a:cxn>
                  <a:cxn ang="T15">
                    <a:pos x="T6" y="T7"/>
                  </a:cxn>
                  <a:cxn ang="T16">
                    <a:pos x="T8" y="T9"/>
                  </a:cxn>
                  <a:cxn ang="T17">
                    <a:pos x="T10" y="T11"/>
                  </a:cxn>
                </a:cxnLst>
                <a:rect l="T18" t="T19" r="T20" b="T21"/>
                <a:pathLst>
                  <a:path w="82" h="122">
                    <a:moveTo>
                      <a:pt x="32" y="0"/>
                    </a:moveTo>
                    <a:lnTo>
                      <a:pt x="82" y="78"/>
                    </a:lnTo>
                    <a:lnTo>
                      <a:pt x="59" y="122"/>
                    </a:lnTo>
                    <a:lnTo>
                      <a:pt x="0" y="42"/>
                    </a:lnTo>
                    <a:lnTo>
                      <a:pt x="32" y="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34" name="Freeform 68"/>
              <p:cNvSpPr>
                <a:spLocks/>
              </p:cNvSpPr>
              <p:nvPr/>
            </p:nvSpPr>
            <p:spPr bwMode="auto">
              <a:xfrm>
                <a:off x="3562" y="1638"/>
                <a:ext cx="40" cy="62"/>
              </a:xfrm>
              <a:custGeom>
                <a:avLst/>
                <a:gdLst>
                  <a:gd name="T0" fmla="*/ 1 w 80"/>
                  <a:gd name="T1" fmla="*/ 0 h 126"/>
                  <a:gd name="T2" fmla="*/ 1 w 80"/>
                  <a:gd name="T3" fmla="*/ 0 h 126"/>
                  <a:gd name="T4" fmla="*/ 1 w 80"/>
                  <a:gd name="T5" fmla="*/ 0 h 126"/>
                  <a:gd name="T6" fmla="*/ 0 w 80"/>
                  <a:gd name="T7" fmla="*/ 0 h 126"/>
                  <a:gd name="T8" fmla="*/ 1 w 80"/>
                  <a:gd name="T9" fmla="*/ 0 h 126"/>
                  <a:gd name="T10" fmla="*/ 1 w 80"/>
                  <a:gd name="T11" fmla="*/ 0 h 126"/>
                  <a:gd name="T12" fmla="*/ 0 60000 65536"/>
                  <a:gd name="T13" fmla="*/ 0 60000 65536"/>
                  <a:gd name="T14" fmla="*/ 0 60000 65536"/>
                  <a:gd name="T15" fmla="*/ 0 60000 65536"/>
                  <a:gd name="T16" fmla="*/ 0 60000 65536"/>
                  <a:gd name="T17" fmla="*/ 0 60000 65536"/>
                  <a:gd name="T18" fmla="*/ 0 w 80"/>
                  <a:gd name="T19" fmla="*/ 0 h 126"/>
                  <a:gd name="T20" fmla="*/ 80 w 80"/>
                  <a:gd name="T21" fmla="*/ 126 h 126"/>
                </a:gdLst>
                <a:ahLst/>
                <a:cxnLst>
                  <a:cxn ang="T12">
                    <a:pos x="T0" y="T1"/>
                  </a:cxn>
                  <a:cxn ang="T13">
                    <a:pos x="T2" y="T3"/>
                  </a:cxn>
                  <a:cxn ang="T14">
                    <a:pos x="T4" y="T5"/>
                  </a:cxn>
                  <a:cxn ang="T15">
                    <a:pos x="T6" y="T7"/>
                  </a:cxn>
                  <a:cxn ang="T16">
                    <a:pos x="T8" y="T9"/>
                  </a:cxn>
                  <a:cxn ang="T17">
                    <a:pos x="T10" y="T11"/>
                  </a:cxn>
                </a:cxnLst>
                <a:rect l="T18" t="T19" r="T20" b="T21"/>
                <a:pathLst>
                  <a:path w="80" h="126">
                    <a:moveTo>
                      <a:pt x="35" y="0"/>
                    </a:moveTo>
                    <a:lnTo>
                      <a:pt x="80" y="80"/>
                    </a:lnTo>
                    <a:lnTo>
                      <a:pt x="61" y="126"/>
                    </a:lnTo>
                    <a:lnTo>
                      <a:pt x="0" y="42"/>
                    </a:lnTo>
                    <a:lnTo>
                      <a:pt x="35" y="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35" name="Freeform 69"/>
              <p:cNvSpPr>
                <a:spLocks/>
              </p:cNvSpPr>
              <p:nvPr/>
            </p:nvSpPr>
            <p:spPr bwMode="auto">
              <a:xfrm>
                <a:off x="3587" y="1617"/>
                <a:ext cx="40" cy="62"/>
              </a:xfrm>
              <a:custGeom>
                <a:avLst/>
                <a:gdLst>
                  <a:gd name="T0" fmla="*/ 1 w 80"/>
                  <a:gd name="T1" fmla="*/ 0 h 123"/>
                  <a:gd name="T2" fmla="*/ 1 w 80"/>
                  <a:gd name="T3" fmla="*/ 1 h 123"/>
                  <a:gd name="T4" fmla="*/ 1 w 80"/>
                  <a:gd name="T5" fmla="*/ 1 h 123"/>
                  <a:gd name="T6" fmla="*/ 0 w 80"/>
                  <a:gd name="T7" fmla="*/ 1 h 123"/>
                  <a:gd name="T8" fmla="*/ 1 w 80"/>
                  <a:gd name="T9" fmla="*/ 0 h 123"/>
                  <a:gd name="T10" fmla="*/ 1 w 80"/>
                  <a:gd name="T11" fmla="*/ 0 h 123"/>
                  <a:gd name="T12" fmla="*/ 0 60000 65536"/>
                  <a:gd name="T13" fmla="*/ 0 60000 65536"/>
                  <a:gd name="T14" fmla="*/ 0 60000 65536"/>
                  <a:gd name="T15" fmla="*/ 0 60000 65536"/>
                  <a:gd name="T16" fmla="*/ 0 60000 65536"/>
                  <a:gd name="T17" fmla="*/ 0 60000 65536"/>
                  <a:gd name="T18" fmla="*/ 0 w 80"/>
                  <a:gd name="T19" fmla="*/ 0 h 123"/>
                  <a:gd name="T20" fmla="*/ 80 w 80"/>
                  <a:gd name="T21" fmla="*/ 123 h 123"/>
                </a:gdLst>
                <a:ahLst/>
                <a:cxnLst>
                  <a:cxn ang="T12">
                    <a:pos x="T0" y="T1"/>
                  </a:cxn>
                  <a:cxn ang="T13">
                    <a:pos x="T2" y="T3"/>
                  </a:cxn>
                  <a:cxn ang="T14">
                    <a:pos x="T4" y="T5"/>
                  </a:cxn>
                  <a:cxn ang="T15">
                    <a:pos x="T6" y="T7"/>
                  </a:cxn>
                  <a:cxn ang="T16">
                    <a:pos x="T8" y="T9"/>
                  </a:cxn>
                  <a:cxn ang="T17">
                    <a:pos x="T10" y="T11"/>
                  </a:cxn>
                </a:cxnLst>
                <a:rect l="T18" t="T19" r="T20" b="T21"/>
                <a:pathLst>
                  <a:path w="80" h="123">
                    <a:moveTo>
                      <a:pt x="32" y="0"/>
                    </a:moveTo>
                    <a:lnTo>
                      <a:pt x="80" y="76"/>
                    </a:lnTo>
                    <a:lnTo>
                      <a:pt x="60" y="123"/>
                    </a:lnTo>
                    <a:lnTo>
                      <a:pt x="0" y="41"/>
                    </a:lnTo>
                    <a:lnTo>
                      <a:pt x="32" y="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36" name="Freeform 70"/>
              <p:cNvSpPr>
                <a:spLocks/>
              </p:cNvSpPr>
              <p:nvPr/>
            </p:nvSpPr>
            <p:spPr bwMode="auto">
              <a:xfrm>
                <a:off x="3397" y="1318"/>
                <a:ext cx="185" cy="130"/>
              </a:xfrm>
              <a:custGeom>
                <a:avLst/>
                <a:gdLst>
                  <a:gd name="T0" fmla="*/ 0 w 369"/>
                  <a:gd name="T1" fmla="*/ 1 h 258"/>
                  <a:gd name="T2" fmla="*/ 1 w 369"/>
                  <a:gd name="T3" fmla="*/ 1 h 258"/>
                  <a:gd name="T4" fmla="*/ 1 w 369"/>
                  <a:gd name="T5" fmla="*/ 1 h 258"/>
                  <a:gd name="T6" fmla="*/ 1 w 369"/>
                  <a:gd name="T7" fmla="*/ 1 h 258"/>
                  <a:gd name="T8" fmla="*/ 1 w 369"/>
                  <a:gd name="T9" fmla="*/ 1 h 258"/>
                  <a:gd name="T10" fmla="*/ 1 w 369"/>
                  <a:gd name="T11" fmla="*/ 1 h 258"/>
                  <a:gd name="T12" fmla="*/ 1 w 369"/>
                  <a:gd name="T13" fmla="*/ 0 h 258"/>
                  <a:gd name="T14" fmla="*/ 1 w 369"/>
                  <a:gd name="T15" fmla="*/ 1 h 258"/>
                  <a:gd name="T16" fmla="*/ 1 w 369"/>
                  <a:gd name="T17" fmla="*/ 1 h 258"/>
                  <a:gd name="T18" fmla="*/ 1 w 369"/>
                  <a:gd name="T19" fmla="*/ 1 h 258"/>
                  <a:gd name="T20" fmla="*/ 1 w 369"/>
                  <a:gd name="T21" fmla="*/ 1 h 258"/>
                  <a:gd name="T22" fmla="*/ 1 w 369"/>
                  <a:gd name="T23" fmla="*/ 1 h 258"/>
                  <a:gd name="T24" fmla="*/ 1 w 369"/>
                  <a:gd name="T25" fmla="*/ 1 h 258"/>
                  <a:gd name="T26" fmla="*/ 0 w 369"/>
                  <a:gd name="T27" fmla="*/ 1 h 258"/>
                  <a:gd name="T28" fmla="*/ 0 w 369"/>
                  <a:gd name="T29" fmla="*/ 1 h 25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69"/>
                  <a:gd name="T46" fmla="*/ 0 h 258"/>
                  <a:gd name="T47" fmla="*/ 369 w 369"/>
                  <a:gd name="T48" fmla="*/ 258 h 25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69" h="258">
                    <a:moveTo>
                      <a:pt x="0" y="142"/>
                    </a:moveTo>
                    <a:lnTo>
                      <a:pt x="33" y="137"/>
                    </a:lnTo>
                    <a:lnTo>
                      <a:pt x="56" y="93"/>
                    </a:lnTo>
                    <a:lnTo>
                      <a:pt x="101" y="93"/>
                    </a:lnTo>
                    <a:lnTo>
                      <a:pt x="101" y="47"/>
                    </a:lnTo>
                    <a:lnTo>
                      <a:pt x="132" y="47"/>
                    </a:lnTo>
                    <a:lnTo>
                      <a:pt x="153" y="0"/>
                    </a:lnTo>
                    <a:lnTo>
                      <a:pt x="202" y="7"/>
                    </a:lnTo>
                    <a:lnTo>
                      <a:pt x="223" y="55"/>
                    </a:lnTo>
                    <a:lnTo>
                      <a:pt x="238" y="62"/>
                    </a:lnTo>
                    <a:lnTo>
                      <a:pt x="276" y="108"/>
                    </a:lnTo>
                    <a:lnTo>
                      <a:pt x="369" y="249"/>
                    </a:lnTo>
                    <a:lnTo>
                      <a:pt x="29" y="258"/>
                    </a:lnTo>
                    <a:lnTo>
                      <a:pt x="0" y="142"/>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37" name="Freeform 71"/>
              <p:cNvSpPr>
                <a:spLocks/>
              </p:cNvSpPr>
              <p:nvPr/>
            </p:nvSpPr>
            <p:spPr bwMode="auto">
              <a:xfrm>
                <a:off x="3413" y="1430"/>
                <a:ext cx="43" cy="19"/>
              </a:xfrm>
              <a:custGeom>
                <a:avLst/>
                <a:gdLst>
                  <a:gd name="T0" fmla="*/ 0 w 85"/>
                  <a:gd name="T1" fmla="*/ 1 h 38"/>
                  <a:gd name="T2" fmla="*/ 1 w 85"/>
                  <a:gd name="T3" fmla="*/ 0 h 38"/>
                  <a:gd name="T4" fmla="*/ 1 w 85"/>
                  <a:gd name="T5" fmla="*/ 0 h 38"/>
                  <a:gd name="T6" fmla="*/ 1 w 85"/>
                  <a:gd name="T7" fmla="*/ 1 h 38"/>
                  <a:gd name="T8" fmla="*/ 0 w 85"/>
                  <a:gd name="T9" fmla="*/ 1 h 38"/>
                  <a:gd name="T10" fmla="*/ 0 w 85"/>
                  <a:gd name="T11" fmla="*/ 1 h 38"/>
                  <a:gd name="T12" fmla="*/ 0 60000 65536"/>
                  <a:gd name="T13" fmla="*/ 0 60000 65536"/>
                  <a:gd name="T14" fmla="*/ 0 60000 65536"/>
                  <a:gd name="T15" fmla="*/ 0 60000 65536"/>
                  <a:gd name="T16" fmla="*/ 0 60000 65536"/>
                  <a:gd name="T17" fmla="*/ 0 60000 65536"/>
                  <a:gd name="T18" fmla="*/ 0 w 85"/>
                  <a:gd name="T19" fmla="*/ 0 h 38"/>
                  <a:gd name="T20" fmla="*/ 85 w 85"/>
                  <a:gd name="T21" fmla="*/ 38 h 38"/>
                </a:gdLst>
                <a:ahLst/>
                <a:cxnLst>
                  <a:cxn ang="T12">
                    <a:pos x="T0" y="T1"/>
                  </a:cxn>
                  <a:cxn ang="T13">
                    <a:pos x="T2" y="T3"/>
                  </a:cxn>
                  <a:cxn ang="T14">
                    <a:pos x="T4" y="T5"/>
                  </a:cxn>
                  <a:cxn ang="T15">
                    <a:pos x="T6" y="T7"/>
                  </a:cxn>
                  <a:cxn ang="T16">
                    <a:pos x="T8" y="T9"/>
                  </a:cxn>
                  <a:cxn ang="T17">
                    <a:pos x="T10" y="T11"/>
                  </a:cxn>
                </a:cxnLst>
                <a:rect l="T18" t="T19" r="T20" b="T21"/>
                <a:pathLst>
                  <a:path w="85" h="38">
                    <a:moveTo>
                      <a:pt x="0" y="38"/>
                    </a:moveTo>
                    <a:lnTo>
                      <a:pt x="24" y="0"/>
                    </a:lnTo>
                    <a:lnTo>
                      <a:pt x="66" y="0"/>
                    </a:lnTo>
                    <a:lnTo>
                      <a:pt x="85" y="34"/>
                    </a:lnTo>
                    <a:lnTo>
                      <a:pt x="0" y="38"/>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38" name="Freeform 72"/>
              <p:cNvSpPr>
                <a:spLocks/>
              </p:cNvSpPr>
              <p:nvPr/>
            </p:nvSpPr>
            <p:spPr bwMode="auto">
              <a:xfrm>
                <a:off x="3456" y="1428"/>
                <a:ext cx="45" cy="20"/>
              </a:xfrm>
              <a:custGeom>
                <a:avLst/>
                <a:gdLst>
                  <a:gd name="T0" fmla="*/ 0 w 90"/>
                  <a:gd name="T1" fmla="*/ 1 h 40"/>
                  <a:gd name="T2" fmla="*/ 1 w 90"/>
                  <a:gd name="T3" fmla="*/ 0 h 40"/>
                  <a:gd name="T4" fmla="*/ 1 w 90"/>
                  <a:gd name="T5" fmla="*/ 0 h 40"/>
                  <a:gd name="T6" fmla="*/ 1 w 90"/>
                  <a:gd name="T7" fmla="*/ 1 h 40"/>
                  <a:gd name="T8" fmla="*/ 0 w 90"/>
                  <a:gd name="T9" fmla="*/ 1 h 40"/>
                  <a:gd name="T10" fmla="*/ 0 w 90"/>
                  <a:gd name="T11" fmla="*/ 1 h 40"/>
                  <a:gd name="T12" fmla="*/ 0 60000 65536"/>
                  <a:gd name="T13" fmla="*/ 0 60000 65536"/>
                  <a:gd name="T14" fmla="*/ 0 60000 65536"/>
                  <a:gd name="T15" fmla="*/ 0 60000 65536"/>
                  <a:gd name="T16" fmla="*/ 0 60000 65536"/>
                  <a:gd name="T17" fmla="*/ 0 60000 65536"/>
                  <a:gd name="T18" fmla="*/ 0 w 90"/>
                  <a:gd name="T19" fmla="*/ 0 h 40"/>
                  <a:gd name="T20" fmla="*/ 90 w 90"/>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90" h="40">
                    <a:moveTo>
                      <a:pt x="0" y="40"/>
                    </a:moveTo>
                    <a:lnTo>
                      <a:pt x="25" y="0"/>
                    </a:lnTo>
                    <a:lnTo>
                      <a:pt x="67" y="0"/>
                    </a:lnTo>
                    <a:lnTo>
                      <a:pt x="90" y="36"/>
                    </a:lnTo>
                    <a:lnTo>
                      <a:pt x="0" y="40"/>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39" name="Freeform 73"/>
              <p:cNvSpPr>
                <a:spLocks/>
              </p:cNvSpPr>
              <p:nvPr/>
            </p:nvSpPr>
            <p:spPr bwMode="auto">
              <a:xfrm>
                <a:off x="3499" y="1428"/>
                <a:ext cx="43" cy="20"/>
              </a:xfrm>
              <a:custGeom>
                <a:avLst/>
                <a:gdLst>
                  <a:gd name="T0" fmla="*/ 0 w 85"/>
                  <a:gd name="T1" fmla="*/ 1 h 40"/>
                  <a:gd name="T2" fmla="*/ 1 w 85"/>
                  <a:gd name="T3" fmla="*/ 0 h 40"/>
                  <a:gd name="T4" fmla="*/ 1 w 85"/>
                  <a:gd name="T5" fmla="*/ 0 h 40"/>
                  <a:gd name="T6" fmla="*/ 1 w 85"/>
                  <a:gd name="T7" fmla="*/ 1 h 40"/>
                  <a:gd name="T8" fmla="*/ 0 w 85"/>
                  <a:gd name="T9" fmla="*/ 1 h 40"/>
                  <a:gd name="T10" fmla="*/ 0 w 85"/>
                  <a:gd name="T11" fmla="*/ 1 h 40"/>
                  <a:gd name="T12" fmla="*/ 0 60000 65536"/>
                  <a:gd name="T13" fmla="*/ 0 60000 65536"/>
                  <a:gd name="T14" fmla="*/ 0 60000 65536"/>
                  <a:gd name="T15" fmla="*/ 0 60000 65536"/>
                  <a:gd name="T16" fmla="*/ 0 60000 65536"/>
                  <a:gd name="T17" fmla="*/ 0 60000 65536"/>
                  <a:gd name="T18" fmla="*/ 0 w 85"/>
                  <a:gd name="T19" fmla="*/ 0 h 40"/>
                  <a:gd name="T20" fmla="*/ 85 w 85"/>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85" h="40">
                    <a:moveTo>
                      <a:pt x="0" y="40"/>
                    </a:moveTo>
                    <a:lnTo>
                      <a:pt x="25" y="0"/>
                    </a:lnTo>
                    <a:lnTo>
                      <a:pt x="66" y="0"/>
                    </a:lnTo>
                    <a:lnTo>
                      <a:pt x="85" y="36"/>
                    </a:lnTo>
                    <a:lnTo>
                      <a:pt x="0" y="40"/>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40" name="Freeform 74"/>
              <p:cNvSpPr>
                <a:spLocks/>
              </p:cNvSpPr>
              <p:nvPr/>
            </p:nvSpPr>
            <p:spPr bwMode="auto">
              <a:xfrm>
                <a:off x="3541" y="1428"/>
                <a:ext cx="43" cy="20"/>
              </a:xfrm>
              <a:custGeom>
                <a:avLst/>
                <a:gdLst>
                  <a:gd name="T0" fmla="*/ 0 w 88"/>
                  <a:gd name="T1" fmla="*/ 1 h 40"/>
                  <a:gd name="T2" fmla="*/ 0 w 88"/>
                  <a:gd name="T3" fmla="*/ 0 h 40"/>
                  <a:gd name="T4" fmla="*/ 0 w 88"/>
                  <a:gd name="T5" fmla="*/ 0 h 40"/>
                  <a:gd name="T6" fmla="*/ 0 w 88"/>
                  <a:gd name="T7" fmla="*/ 1 h 40"/>
                  <a:gd name="T8" fmla="*/ 0 w 88"/>
                  <a:gd name="T9" fmla="*/ 1 h 40"/>
                  <a:gd name="T10" fmla="*/ 0 w 88"/>
                  <a:gd name="T11" fmla="*/ 1 h 40"/>
                  <a:gd name="T12" fmla="*/ 0 60000 65536"/>
                  <a:gd name="T13" fmla="*/ 0 60000 65536"/>
                  <a:gd name="T14" fmla="*/ 0 60000 65536"/>
                  <a:gd name="T15" fmla="*/ 0 60000 65536"/>
                  <a:gd name="T16" fmla="*/ 0 60000 65536"/>
                  <a:gd name="T17" fmla="*/ 0 60000 65536"/>
                  <a:gd name="T18" fmla="*/ 0 w 88"/>
                  <a:gd name="T19" fmla="*/ 0 h 40"/>
                  <a:gd name="T20" fmla="*/ 88 w 88"/>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88" h="40">
                    <a:moveTo>
                      <a:pt x="0" y="40"/>
                    </a:moveTo>
                    <a:lnTo>
                      <a:pt x="27" y="0"/>
                    </a:lnTo>
                    <a:lnTo>
                      <a:pt x="69" y="0"/>
                    </a:lnTo>
                    <a:lnTo>
                      <a:pt x="88" y="36"/>
                    </a:lnTo>
                    <a:lnTo>
                      <a:pt x="0" y="40"/>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41" name="Freeform 75"/>
              <p:cNvSpPr>
                <a:spLocks/>
              </p:cNvSpPr>
              <p:nvPr/>
            </p:nvSpPr>
            <p:spPr bwMode="auto">
              <a:xfrm>
                <a:off x="3435" y="1406"/>
                <a:ext cx="43" cy="20"/>
              </a:xfrm>
              <a:custGeom>
                <a:avLst/>
                <a:gdLst>
                  <a:gd name="T0" fmla="*/ 0 w 86"/>
                  <a:gd name="T1" fmla="*/ 1 h 39"/>
                  <a:gd name="T2" fmla="*/ 1 w 86"/>
                  <a:gd name="T3" fmla="*/ 0 h 39"/>
                  <a:gd name="T4" fmla="*/ 1 w 86"/>
                  <a:gd name="T5" fmla="*/ 0 h 39"/>
                  <a:gd name="T6" fmla="*/ 1 w 86"/>
                  <a:gd name="T7" fmla="*/ 1 h 39"/>
                  <a:gd name="T8" fmla="*/ 0 w 86"/>
                  <a:gd name="T9" fmla="*/ 1 h 39"/>
                  <a:gd name="T10" fmla="*/ 0 w 86"/>
                  <a:gd name="T11" fmla="*/ 1 h 39"/>
                  <a:gd name="T12" fmla="*/ 0 60000 65536"/>
                  <a:gd name="T13" fmla="*/ 0 60000 65536"/>
                  <a:gd name="T14" fmla="*/ 0 60000 65536"/>
                  <a:gd name="T15" fmla="*/ 0 60000 65536"/>
                  <a:gd name="T16" fmla="*/ 0 60000 65536"/>
                  <a:gd name="T17" fmla="*/ 0 60000 65536"/>
                  <a:gd name="T18" fmla="*/ 0 w 86"/>
                  <a:gd name="T19" fmla="*/ 0 h 39"/>
                  <a:gd name="T20" fmla="*/ 86 w 86"/>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86" h="39">
                    <a:moveTo>
                      <a:pt x="0" y="39"/>
                    </a:moveTo>
                    <a:lnTo>
                      <a:pt x="25" y="0"/>
                    </a:lnTo>
                    <a:lnTo>
                      <a:pt x="67" y="0"/>
                    </a:lnTo>
                    <a:lnTo>
                      <a:pt x="86" y="34"/>
                    </a:lnTo>
                    <a:lnTo>
                      <a:pt x="0" y="39"/>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42" name="Freeform 76"/>
              <p:cNvSpPr>
                <a:spLocks/>
              </p:cNvSpPr>
              <p:nvPr/>
            </p:nvSpPr>
            <p:spPr bwMode="auto">
              <a:xfrm>
                <a:off x="3477" y="1405"/>
                <a:ext cx="44" cy="20"/>
              </a:xfrm>
              <a:custGeom>
                <a:avLst/>
                <a:gdLst>
                  <a:gd name="T0" fmla="*/ 0 w 88"/>
                  <a:gd name="T1" fmla="*/ 1 h 40"/>
                  <a:gd name="T2" fmla="*/ 1 w 88"/>
                  <a:gd name="T3" fmla="*/ 0 h 40"/>
                  <a:gd name="T4" fmla="*/ 1 w 88"/>
                  <a:gd name="T5" fmla="*/ 0 h 40"/>
                  <a:gd name="T6" fmla="*/ 1 w 88"/>
                  <a:gd name="T7" fmla="*/ 1 h 40"/>
                  <a:gd name="T8" fmla="*/ 0 w 88"/>
                  <a:gd name="T9" fmla="*/ 1 h 40"/>
                  <a:gd name="T10" fmla="*/ 0 w 88"/>
                  <a:gd name="T11" fmla="*/ 1 h 40"/>
                  <a:gd name="T12" fmla="*/ 0 60000 65536"/>
                  <a:gd name="T13" fmla="*/ 0 60000 65536"/>
                  <a:gd name="T14" fmla="*/ 0 60000 65536"/>
                  <a:gd name="T15" fmla="*/ 0 60000 65536"/>
                  <a:gd name="T16" fmla="*/ 0 60000 65536"/>
                  <a:gd name="T17" fmla="*/ 0 60000 65536"/>
                  <a:gd name="T18" fmla="*/ 0 w 88"/>
                  <a:gd name="T19" fmla="*/ 0 h 40"/>
                  <a:gd name="T20" fmla="*/ 88 w 88"/>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88" h="40">
                    <a:moveTo>
                      <a:pt x="0" y="40"/>
                    </a:moveTo>
                    <a:lnTo>
                      <a:pt x="25" y="0"/>
                    </a:lnTo>
                    <a:lnTo>
                      <a:pt x="67" y="0"/>
                    </a:lnTo>
                    <a:lnTo>
                      <a:pt x="88" y="36"/>
                    </a:lnTo>
                    <a:lnTo>
                      <a:pt x="0" y="40"/>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43" name="Freeform 77"/>
              <p:cNvSpPr>
                <a:spLocks/>
              </p:cNvSpPr>
              <p:nvPr/>
            </p:nvSpPr>
            <p:spPr bwMode="auto">
              <a:xfrm>
                <a:off x="3520" y="1405"/>
                <a:ext cx="43" cy="20"/>
              </a:xfrm>
              <a:custGeom>
                <a:avLst/>
                <a:gdLst>
                  <a:gd name="T0" fmla="*/ 0 w 85"/>
                  <a:gd name="T1" fmla="*/ 1 h 40"/>
                  <a:gd name="T2" fmla="*/ 1 w 85"/>
                  <a:gd name="T3" fmla="*/ 0 h 40"/>
                  <a:gd name="T4" fmla="*/ 1 w 85"/>
                  <a:gd name="T5" fmla="*/ 0 h 40"/>
                  <a:gd name="T6" fmla="*/ 1 w 85"/>
                  <a:gd name="T7" fmla="*/ 1 h 40"/>
                  <a:gd name="T8" fmla="*/ 0 w 85"/>
                  <a:gd name="T9" fmla="*/ 1 h 40"/>
                  <a:gd name="T10" fmla="*/ 0 w 85"/>
                  <a:gd name="T11" fmla="*/ 1 h 40"/>
                  <a:gd name="T12" fmla="*/ 0 60000 65536"/>
                  <a:gd name="T13" fmla="*/ 0 60000 65536"/>
                  <a:gd name="T14" fmla="*/ 0 60000 65536"/>
                  <a:gd name="T15" fmla="*/ 0 60000 65536"/>
                  <a:gd name="T16" fmla="*/ 0 60000 65536"/>
                  <a:gd name="T17" fmla="*/ 0 60000 65536"/>
                  <a:gd name="T18" fmla="*/ 0 w 85"/>
                  <a:gd name="T19" fmla="*/ 0 h 40"/>
                  <a:gd name="T20" fmla="*/ 85 w 85"/>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85" h="40">
                    <a:moveTo>
                      <a:pt x="0" y="40"/>
                    </a:moveTo>
                    <a:lnTo>
                      <a:pt x="24" y="0"/>
                    </a:lnTo>
                    <a:lnTo>
                      <a:pt x="66" y="0"/>
                    </a:lnTo>
                    <a:lnTo>
                      <a:pt x="85" y="34"/>
                    </a:lnTo>
                    <a:lnTo>
                      <a:pt x="0" y="40"/>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44" name="Freeform 78"/>
              <p:cNvSpPr>
                <a:spLocks/>
              </p:cNvSpPr>
              <p:nvPr/>
            </p:nvSpPr>
            <p:spPr bwMode="auto">
              <a:xfrm>
                <a:off x="3483" y="1361"/>
                <a:ext cx="42" cy="19"/>
              </a:xfrm>
              <a:custGeom>
                <a:avLst/>
                <a:gdLst>
                  <a:gd name="T0" fmla="*/ 0 w 83"/>
                  <a:gd name="T1" fmla="*/ 1 h 38"/>
                  <a:gd name="T2" fmla="*/ 1 w 83"/>
                  <a:gd name="T3" fmla="*/ 0 h 38"/>
                  <a:gd name="T4" fmla="*/ 1 w 83"/>
                  <a:gd name="T5" fmla="*/ 0 h 38"/>
                  <a:gd name="T6" fmla="*/ 1 w 83"/>
                  <a:gd name="T7" fmla="*/ 1 h 38"/>
                  <a:gd name="T8" fmla="*/ 0 w 83"/>
                  <a:gd name="T9" fmla="*/ 1 h 38"/>
                  <a:gd name="T10" fmla="*/ 0 w 83"/>
                  <a:gd name="T11" fmla="*/ 1 h 38"/>
                  <a:gd name="T12" fmla="*/ 0 60000 65536"/>
                  <a:gd name="T13" fmla="*/ 0 60000 65536"/>
                  <a:gd name="T14" fmla="*/ 0 60000 65536"/>
                  <a:gd name="T15" fmla="*/ 0 60000 65536"/>
                  <a:gd name="T16" fmla="*/ 0 60000 65536"/>
                  <a:gd name="T17" fmla="*/ 0 60000 65536"/>
                  <a:gd name="T18" fmla="*/ 0 w 83"/>
                  <a:gd name="T19" fmla="*/ 0 h 38"/>
                  <a:gd name="T20" fmla="*/ 83 w 83"/>
                  <a:gd name="T21" fmla="*/ 38 h 38"/>
                </a:gdLst>
                <a:ahLst/>
                <a:cxnLst>
                  <a:cxn ang="T12">
                    <a:pos x="T0" y="T1"/>
                  </a:cxn>
                  <a:cxn ang="T13">
                    <a:pos x="T2" y="T3"/>
                  </a:cxn>
                  <a:cxn ang="T14">
                    <a:pos x="T4" y="T5"/>
                  </a:cxn>
                  <a:cxn ang="T15">
                    <a:pos x="T6" y="T7"/>
                  </a:cxn>
                  <a:cxn ang="T16">
                    <a:pos x="T8" y="T9"/>
                  </a:cxn>
                  <a:cxn ang="T17">
                    <a:pos x="T10" y="T11"/>
                  </a:cxn>
                </a:cxnLst>
                <a:rect l="T18" t="T19" r="T20" b="T21"/>
                <a:pathLst>
                  <a:path w="83" h="38">
                    <a:moveTo>
                      <a:pt x="0" y="38"/>
                    </a:moveTo>
                    <a:lnTo>
                      <a:pt x="22" y="0"/>
                    </a:lnTo>
                    <a:lnTo>
                      <a:pt x="64" y="0"/>
                    </a:lnTo>
                    <a:lnTo>
                      <a:pt x="83" y="32"/>
                    </a:lnTo>
                    <a:lnTo>
                      <a:pt x="0" y="38"/>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45" name="Freeform 79"/>
              <p:cNvSpPr>
                <a:spLocks/>
              </p:cNvSpPr>
              <p:nvPr/>
            </p:nvSpPr>
            <p:spPr bwMode="auto">
              <a:xfrm>
                <a:off x="3461" y="1383"/>
                <a:ext cx="45" cy="20"/>
              </a:xfrm>
              <a:custGeom>
                <a:avLst/>
                <a:gdLst>
                  <a:gd name="T0" fmla="*/ 0 w 89"/>
                  <a:gd name="T1" fmla="*/ 1 h 40"/>
                  <a:gd name="T2" fmla="*/ 1 w 89"/>
                  <a:gd name="T3" fmla="*/ 0 h 40"/>
                  <a:gd name="T4" fmla="*/ 1 w 89"/>
                  <a:gd name="T5" fmla="*/ 0 h 40"/>
                  <a:gd name="T6" fmla="*/ 1 w 89"/>
                  <a:gd name="T7" fmla="*/ 1 h 40"/>
                  <a:gd name="T8" fmla="*/ 0 w 89"/>
                  <a:gd name="T9" fmla="*/ 1 h 40"/>
                  <a:gd name="T10" fmla="*/ 0 w 89"/>
                  <a:gd name="T11" fmla="*/ 1 h 40"/>
                  <a:gd name="T12" fmla="*/ 0 60000 65536"/>
                  <a:gd name="T13" fmla="*/ 0 60000 65536"/>
                  <a:gd name="T14" fmla="*/ 0 60000 65536"/>
                  <a:gd name="T15" fmla="*/ 0 60000 65536"/>
                  <a:gd name="T16" fmla="*/ 0 60000 65536"/>
                  <a:gd name="T17" fmla="*/ 0 60000 65536"/>
                  <a:gd name="T18" fmla="*/ 0 w 89"/>
                  <a:gd name="T19" fmla="*/ 0 h 40"/>
                  <a:gd name="T20" fmla="*/ 89 w 89"/>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89" h="40">
                    <a:moveTo>
                      <a:pt x="0" y="40"/>
                    </a:moveTo>
                    <a:lnTo>
                      <a:pt x="28" y="0"/>
                    </a:lnTo>
                    <a:lnTo>
                      <a:pt x="70" y="0"/>
                    </a:lnTo>
                    <a:lnTo>
                      <a:pt x="89" y="34"/>
                    </a:lnTo>
                    <a:lnTo>
                      <a:pt x="0" y="40"/>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46" name="Freeform 80"/>
              <p:cNvSpPr>
                <a:spLocks/>
              </p:cNvSpPr>
              <p:nvPr/>
            </p:nvSpPr>
            <p:spPr bwMode="auto">
              <a:xfrm>
                <a:off x="3504" y="1383"/>
                <a:ext cx="44" cy="20"/>
              </a:xfrm>
              <a:custGeom>
                <a:avLst/>
                <a:gdLst>
                  <a:gd name="T0" fmla="*/ 0 w 90"/>
                  <a:gd name="T1" fmla="*/ 1 h 40"/>
                  <a:gd name="T2" fmla="*/ 0 w 90"/>
                  <a:gd name="T3" fmla="*/ 0 h 40"/>
                  <a:gd name="T4" fmla="*/ 0 w 90"/>
                  <a:gd name="T5" fmla="*/ 0 h 40"/>
                  <a:gd name="T6" fmla="*/ 0 w 90"/>
                  <a:gd name="T7" fmla="*/ 1 h 40"/>
                  <a:gd name="T8" fmla="*/ 0 w 90"/>
                  <a:gd name="T9" fmla="*/ 1 h 40"/>
                  <a:gd name="T10" fmla="*/ 0 w 90"/>
                  <a:gd name="T11" fmla="*/ 1 h 40"/>
                  <a:gd name="T12" fmla="*/ 0 60000 65536"/>
                  <a:gd name="T13" fmla="*/ 0 60000 65536"/>
                  <a:gd name="T14" fmla="*/ 0 60000 65536"/>
                  <a:gd name="T15" fmla="*/ 0 60000 65536"/>
                  <a:gd name="T16" fmla="*/ 0 60000 65536"/>
                  <a:gd name="T17" fmla="*/ 0 60000 65536"/>
                  <a:gd name="T18" fmla="*/ 0 w 90"/>
                  <a:gd name="T19" fmla="*/ 0 h 40"/>
                  <a:gd name="T20" fmla="*/ 90 w 90"/>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90" h="40">
                    <a:moveTo>
                      <a:pt x="0" y="40"/>
                    </a:moveTo>
                    <a:lnTo>
                      <a:pt x="25" y="0"/>
                    </a:lnTo>
                    <a:lnTo>
                      <a:pt x="67" y="0"/>
                    </a:lnTo>
                    <a:lnTo>
                      <a:pt x="90" y="34"/>
                    </a:lnTo>
                    <a:lnTo>
                      <a:pt x="0" y="40"/>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47" name="Freeform 81"/>
              <p:cNvSpPr>
                <a:spLocks/>
              </p:cNvSpPr>
              <p:nvPr/>
            </p:nvSpPr>
            <p:spPr bwMode="auto">
              <a:xfrm>
                <a:off x="3383" y="1390"/>
                <a:ext cx="41" cy="62"/>
              </a:xfrm>
              <a:custGeom>
                <a:avLst/>
                <a:gdLst>
                  <a:gd name="T0" fmla="*/ 1 w 82"/>
                  <a:gd name="T1" fmla="*/ 0 h 126"/>
                  <a:gd name="T2" fmla="*/ 1 w 82"/>
                  <a:gd name="T3" fmla="*/ 0 h 126"/>
                  <a:gd name="T4" fmla="*/ 1 w 82"/>
                  <a:gd name="T5" fmla="*/ 0 h 126"/>
                  <a:gd name="T6" fmla="*/ 0 w 82"/>
                  <a:gd name="T7" fmla="*/ 0 h 126"/>
                  <a:gd name="T8" fmla="*/ 1 w 82"/>
                  <a:gd name="T9" fmla="*/ 0 h 126"/>
                  <a:gd name="T10" fmla="*/ 1 w 82"/>
                  <a:gd name="T11" fmla="*/ 0 h 126"/>
                  <a:gd name="T12" fmla="*/ 0 60000 65536"/>
                  <a:gd name="T13" fmla="*/ 0 60000 65536"/>
                  <a:gd name="T14" fmla="*/ 0 60000 65536"/>
                  <a:gd name="T15" fmla="*/ 0 60000 65536"/>
                  <a:gd name="T16" fmla="*/ 0 60000 65536"/>
                  <a:gd name="T17" fmla="*/ 0 60000 65536"/>
                  <a:gd name="T18" fmla="*/ 0 w 82"/>
                  <a:gd name="T19" fmla="*/ 0 h 126"/>
                  <a:gd name="T20" fmla="*/ 82 w 82"/>
                  <a:gd name="T21" fmla="*/ 126 h 126"/>
                </a:gdLst>
                <a:ahLst/>
                <a:cxnLst>
                  <a:cxn ang="T12">
                    <a:pos x="T0" y="T1"/>
                  </a:cxn>
                  <a:cxn ang="T13">
                    <a:pos x="T2" y="T3"/>
                  </a:cxn>
                  <a:cxn ang="T14">
                    <a:pos x="T4" y="T5"/>
                  </a:cxn>
                  <a:cxn ang="T15">
                    <a:pos x="T6" y="T7"/>
                  </a:cxn>
                  <a:cxn ang="T16">
                    <a:pos x="T8" y="T9"/>
                  </a:cxn>
                  <a:cxn ang="T17">
                    <a:pos x="T10" y="T11"/>
                  </a:cxn>
                </a:cxnLst>
                <a:rect l="T18" t="T19" r="T20" b="T21"/>
                <a:pathLst>
                  <a:path w="82" h="126">
                    <a:moveTo>
                      <a:pt x="32" y="0"/>
                    </a:moveTo>
                    <a:lnTo>
                      <a:pt x="82" y="80"/>
                    </a:lnTo>
                    <a:lnTo>
                      <a:pt x="61" y="126"/>
                    </a:lnTo>
                    <a:lnTo>
                      <a:pt x="0" y="42"/>
                    </a:lnTo>
                    <a:lnTo>
                      <a:pt x="32" y="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48" name="Freeform 82"/>
              <p:cNvSpPr>
                <a:spLocks/>
              </p:cNvSpPr>
              <p:nvPr/>
            </p:nvSpPr>
            <p:spPr bwMode="auto">
              <a:xfrm>
                <a:off x="3408" y="1362"/>
                <a:ext cx="40" cy="63"/>
              </a:xfrm>
              <a:custGeom>
                <a:avLst/>
                <a:gdLst>
                  <a:gd name="T0" fmla="*/ 1 w 80"/>
                  <a:gd name="T1" fmla="*/ 0 h 126"/>
                  <a:gd name="T2" fmla="*/ 1 w 80"/>
                  <a:gd name="T3" fmla="*/ 1 h 126"/>
                  <a:gd name="T4" fmla="*/ 1 w 80"/>
                  <a:gd name="T5" fmla="*/ 1 h 126"/>
                  <a:gd name="T6" fmla="*/ 0 w 80"/>
                  <a:gd name="T7" fmla="*/ 1 h 126"/>
                  <a:gd name="T8" fmla="*/ 1 w 80"/>
                  <a:gd name="T9" fmla="*/ 0 h 126"/>
                  <a:gd name="T10" fmla="*/ 1 w 80"/>
                  <a:gd name="T11" fmla="*/ 0 h 126"/>
                  <a:gd name="T12" fmla="*/ 0 60000 65536"/>
                  <a:gd name="T13" fmla="*/ 0 60000 65536"/>
                  <a:gd name="T14" fmla="*/ 0 60000 65536"/>
                  <a:gd name="T15" fmla="*/ 0 60000 65536"/>
                  <a:gd name="T16" fmla="*/ 0 60000 65536"/>
                  <a:gd name="T17" fmla="*/ 0 60000 65536"/>
                  <a:gd name="T18" fmla="*/ 0 w 80"/>
                  <a:gd name="T19" fmla="*/ 0 h 126"/>
                  <a:gd name="T20" fmla="*/ 80 w 80"/>
                  <a:gd name="T21" fmla="*/ 126 h 126"/>
                </a:gdLst>
                <a:ahLst/>
                <a:cxnLst>
                  <a:cxn ang="T12">
                    <a:pos x="T0" y="T1"/>
                  </a:cxn>
                  <a:cxn ang="T13">
                    <a:pos x="T2" y="T3"/>
                  </a:cxn>
                  <a:cxn ang="T14">
                    <a:pos x="T4" y="T5"/>
                  </a:cxn>
                  <a:cxn ang="T15">
                    <a:pos x="T6" y="T7"/>
                  </a:cxn>
                  <a:cxn ang="T16">
                    <a:pos x="T8" y="T9"/>
                  </a:cxn>
                  <a:cxn ang="T17">
                    <a:pos x="T10" y="T11"/>
                  </a:cxn>
                </a:cxnLst>
                <a:rect l="T18" t="T19" r="T20" b="T21"/>
                <a:pathLst>
                  <a:path w="80" h="126">
                    <a:moveTo>
                      <a:pt x="33" y="0"/>
                    </a:moveTo>
                    <a:lnTo>
                      <a:pt x="80" y="78"/>
                    </a:lnTo>
                    <a:lnTo>
                      <a:pt x="61" y="126"/>
                    </a:lnTo>
                    <a:lnTo>
                      <a:pt x="0" y="42"/>
                    </a:lnTo>
                    <a:lnTo>
                      <a:pt x="33" y="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49" name="Freeform 83"/>
              <p:cNvSpPr>
                <a:spLocks/>
              </p:cNvSpPr>
              <p:nvPr/>
            </p:nvSpPr>
            <p:spPr bwMode="auto">
              <a:xfrm>
                <a:off x="3433" y="1340"/>
                <a:ext cx="40" cy="63"/>
              </a:xfrm>
              <a:custGeom>
                <a:avLst/>
                <a:gdLst>
                  <a:gd name="T0" fmla="*/ 1 w 80"/>
                  <a:gd name="T1" fmla="*/ 0 h 126"/>
                  <a:gd name="T2" fmla="*/ 1 w 80"/>
                  <a:gd name="T3" fmla="*/ 1 h 126"/>
                  <a:gd name="T4" fmla="*/ 1 w 80"/>
                  <a:gd name="T5" fmla="*/ 1 h 126"/>
                  <a:gd name="T6" fmla="*/ 0 w 80"/>
                  <a:gd name="T7" fmla="*/ 1 h 126"/>
                  <a:gd name="T8" fmla="*/ 1 w 80"/>
                  <a:gd name="T9" fmla="*/ 0 h 126"/>
                  <a:gd name="T10" fmla="*/ 1 w 80"/>
                  <a:gd name="T11" fmla="*/ 0 h 126"/>
                  <a:gd name="T12" fmla="*/ 0 60000 65536"/>
                  <a:gd name="T13" fmla="*/ 0 60000 65536"/>
                  <a:gd name="T14" fmla="*/ 0 60000 65536"/>
                  <a:gd name="T15" fmla="*/ 0 60000 65536"/>
                  <a:gd name="T16" fmla="*/ 0 60000 65536"/>
                  <a:gd name="T17" fmla="*/ 0 60000 65536"/>
                  <a:gd name="T18" fmla="*/ 0 w 80"/>
                  <a:gd name="T19" fmla="*/ 0 h 126"/>
                  <a:gd name="T20" fmla="*/ 80 w 80"/>
                  <a:gd name="T21" fmla="*/ 126 h 126"/>
                </a:gdLst>
                <a:ahLst/>
                <a:cxnLst>
                  <a:cxn ang="T12">
                    <a:pos x="T0" y="T1"/>
                  </a:cxn>
                  <a:cxn ang="T13">
                    <a:pos x="T2" y="T3"/>
                  </a:cxn>
                  <a:cxn ang="T14">
                    <a:pos x="T4" y="T5"/>
                  </a:cxn>
                  <a:cxn ang="T15">
                    <a:pos x="T6" y="T7"/>
                  </a:cxn>
                  <a:cxn ang="T16">
                    <a:pos x="T8" y="T9"/>
                  </a:cxn>
                  <a:cxn ang="T17">
                    <a:pos x="T10" y="T11"/>
                  </a:cxn>
                </a:cxnLst>
                <a:rect l="T18" t="T19" r="T20" b="T21"/>
                <a:pathLst>
                  <a:path w="80" h="126">
                    <a:moveTo>
                      <a:pt x="32" y="0"/>
                    </a:moveTo>
                    <a:lnTo>
                      <a:pt x="80" y="78"/>
                    </a:lnTo>
                    <a:lnTo>
                      <a:pt x="59" y="126"/>
                    </a:lnTo>
                    <a:lnTo>
                      <a:pt x="0" y="42"/>
                    </a:lnTo>
                    <a:lnTo>
                      <a:pt x="32" y="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50" name="Freeform 84"/>
              <p:cNvSpPr>
                <a:spLocks/>
              </p:cNvSpPr>
              <p:nvPr/>
            </p:nvSpPr>
            <p:spPr bwMode="auto">
              <a:xfrm>
                <a:off x="3458" y="1318"/>
                <a:ext cx="40" cy="62"/>
              </a:xfrm>
              <a:custGeom>
                <a:avLst/>
                <a:gdLst>
                  <a:gd name="T0" fmla="*/ 1 w 80"/>
                  <a:gd name="T1" fmla="*/ 0 h 123"/>
                  <a:gd name="T2" fmla="*/ 1 w 80"/>
                  <a:gd name="T3" fmla="*/ 1 h 123"/>
                  <a:gd name="T4" fmla="*/ 1 w 80"/>
                  <a:gd name="T5" fmla="*/ 1 h 123"/>
                  <a:gd name="T6" fmla="*/ 0 w 80"/>
                  <a:gd name="T7" fmla="*/ 1 h 123"/>
                  <a:gd name="T8" fmla="*/ 1 w 80"/>
                  <a:gd name="T9" fmla="*/ 0 h 123"/>
                  <a:gd name="T10" fmla="*/ 1 w 80"/>
                  <a:gd name="T11" fmla="*/ 0 h 123"/>
                  <a:gd name="T12" fmla="*/ 0 60000 65536"/>
                  <a:gd name="T13" fmla="*/ 0 60000 65536"/>
                  <a:gd name="T14" fmla="*/ 0 60000 65536"/>
                  <a:gd name="T15" fmla="*/ 0 60000 65536"/>
                  <a:gd name="T16" fmla="*/ 0 60000 65536"/>
                  <a:gd name="T17" fmla="*/ 0 60000 65536"/>
                  <a:gd name="T18" fmla="*/ 0 w 80"/>
                  <a:gd name="T19" fmla="*/ 0 h 123"/>
                  <a:gd name="T20" fmla="*/ 80 w 80"/>
                  <a:gd name="T21" fmla="*/ 123 h 123"/>
                </a:gdLst>
                <a:ahLst/>
                <a:cxnLst>
                  <a:cxn ang="T12">
                    <a:pos x="T0" y="T1"/>
                  </a:cxn>
                  <a:cxn ang="T13">
                    <a:pos x="T2" y="T3"/>
                  </a:cxn>
                  <a:cxn ang="T14">
                    <a:pos x="T4" y="T5"/>
                  </a:cxn>
                  <a:cxn ang="T15">
                    <a:pos x="T6" y="T7"/>
                  </a:cxn>
                  <a:cxn ang="T16">
                    <a:pos x="T8" y="T9"/>
                  </a:cxn>
                  <a:cxn ang="T17">
                    <a:pos x="T10" y="T11"/>
                  </a:cxn>
                </a:cxnLst>
                <a:rect l="T18" t="T19" r="T20" b="T21"/>
                <a:pathLst>
                  <a:path w="80" h="123">
                    <a:moveTo>
                      <a:pt x="31" y="0"/>
                    </a:moveTo>
                    <a:lnTo>
                      <a:pt x="80" y="78"/>
                    </a:lnTo>
                    <a:lnTo>
                      <a:pt x="61" y="123"/>
                    </a:lnTo>
                    <a:lnTo>
                      <a:pt x="0" y="41"/>
                    </a:lnTo>
                    <a:lnTo>
                      <a:pt x="31" y="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51" name="Freeform 85"/>
              <p:cNvSpPr>
                <a:spLocks/>
              </p:cNvSpPr>
              <p:nvPr/>
            </p:nvSpPr>
            <p:spPr bwMode="auto">
              <a:xfrm>
                <a:off x="3521" y="1377"/>
                <a:ext cx="184" cy="130"/>
              </a:xfrm>
              <a:custGeom>
                <a:avLst/>
                <a:gdLst>
                  <a:gd name="T0" fmla="*/ 0 w 368"/>
                  <a:gd name="T1" fmla="*/ 0 h 261"/>
                  <a:gd name="T2" fmla="*/ 1 w 368"/>
                  <a:gd name="T3" fmla="*/ 0 h 261"/>
                  <a:gd name="T4" fmla="*/ 1 w 368"/>
                  <a:gd name="T5" fmla="*/ 0 h 261"/>
                  <a:gd name="T6" fmla="*/ 1 w 368"/>
                  <a:gd name="T7" fmla="*/ 0 h 261"/>
                  <a:gd name="T8" fmla="*/ 1 w 368"/>
                  <a:gd name="T9" fmla="*/ 0 h 261"/>
                  <a:gd name="T10" fmla="*/ 1 w 368"/>
                  <a:gd name="T11" fmla="*/ 0 h 261"/>
                  <a:gd name="T12" fmla="*/ 1 w 368"/>
                  <a:gd name="T13" fmla="*/ 0 h 261"/>
                  <a:gd name="T14" fmla="*/ 1 w 368"/>
                  <a:gd name="T15" fmla="*/ 0 h 261"/>
                  <a:gd name="T16" fmla="*/ 1 w 368"/>
                  <a:gd name="T17" fmla="*/ 0 h 261"/>
                  <a:gd name="T18" fmla="*/ 1 w 368"/>
                  <a:gd name="T19" fmla="*/ 0 h 261"/>
                  <a:gd name="T20" fmla="*/ 1 w 368"/>
                  <a:gd name="T21" fmla="*/ 0 h 261"/>
                  <a:gd name="T22" fmla="*/ 1 w 368"/>
                  <a:gd name="T23" fmla="*/ 0 h 261"/>
                  <a:gd name="T24" fmla="*/ 1 w 368"/>
                  <a:gd name="T25" fmla="*/ 0 h 261"/>
                  <a:gd name="T26" fmla="*/ 0 w 368"/>
                  <a:gd name="T27" fmla="*/ 0 h 261"/>
                  <a:gd name="T28" fmla="*/ 0 w 368"/>
                  <a:gd name="T29" fmla="*/ 0 h 26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68"/>
                  <a:gd name="T46" fmla="*/ 0 h 261"/>
                  <a:gd name="T47" fmla="*/ 368 w 368"/>
                  <a:gd name="T48" fmla="*/ 261 h 26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68" h="261">
                    <a:moveTo>
                      <a:pt x="0" y="147"/>
                    </a:moveTo>
                    <a:lnTo>
                      <a:pt x="36" y="139"/>
                    </a:lnTo>
                    <a:lnTo>
                      <a:pt x="57" y="96"/>
                    </a:lnTo>
                    <a:lnTo>
                      <a:pt x="100" y="96"/>
                    </a:lnTo>
                    <a:lnTo>
                      <a:pt x="100" y="52"/>
                    </a:lnTo>
                    <a:lnTo>
                      <a:pt x="133" y="52"/>
                    </a:lnTo>
                    <a:lnTo>
                      <a:pt x="155" y="0"/>
                    </a:lnTo>
                    <a:lnTo>
                      <a:pt x="203" y="10"/>
                    </a:lnTo>
                    <a:lnTo>
                      <a:pt x="222" y="58"/>
                    </a:lnTo>
                    <a:lnTo>
                      <a:pt x="241" y="65"/>
                    </a:lnTo>
                    <a:lnTo>
                      <a:pt x="275" y="113"/>
                    </a:lnTo>
                    <a:lnTo>
                      <a:pt x="368" y="251"/>
                    </a:lnTo>
                    <a:lnTo>
                      <a:pt x="30" y="261"/>
                    </a:lnTo>
                    <a:lnTo>
                      <a:pt x="0" y="147"/>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52" name="Freeform 86"/>
              <p:cNvSpPr>
                <a:spLocks/>
              </p:cNvSpPr>
              <p:nvPr/>
            </p:nvSpPr>
            <p:spPr bwMode="auto">
              <a:xfrm>
                <a:off x="3537" y="1489"/>
                <a:ext cx="45" cy="19"/>
              </a:xfrm>
              <a:custGeom>
                <a:avLst/>
                <a:gdLst>
                  <a:gd name="T0" fmla="*/ 0 w 89"/>
                  <a:gd name="T1" fmla="*/ 1 h 38"/>
                  <a:gd name="T2" fmla="*/ 1 w 89"/>
                  <a:gd name="T3" fmla="*/ 0 h 38"/>
                  <a:gd name="T4" fmla="*/ 1 w 89"/>
                  <a:gd name="T5" fmla="*/ 0 h 38"/>
                  <a:gd name="T6" fmla="*/ 1 w 89"/>
                  <a:gd name="T7" fmla="*/ 1 h 38"/>
                  <a:gd name="T8" fmla="*/ 0 w 89"/>
                  <a:gd name="T9" fmla="*/ 1 h 38"/>
                  <a:gd name="T10" fmla="*/ 0 w 89"/>
                  <a:gd name="T11" fmla="*/ 1 h 38"/>
                  <a:gd name="T12" fmla="*/ 0 60000 65536"/>
                  <a:gd name="T13" fmla="*/ 0 60000 65536"/>
                  <a:gd name="T14" fmla="*/ 0 60000 65536"/>
                  <a:gd name="T15" fmla="*/ 0 60000 65536"/>
                  <a:gd name="T16" fmla="*/ 0 60000 65536"/>
                  <a:gd name="T17" fmla="*/ 0 60000 65536"/>
                  <a:gd name="T18" fmla="*/ 0 w 89"/>
                  <a:gd name="T19" fmla="*/ 0 h 38"/>
                  <a:gd name="T20" fmla="*/ 89 w 89"/>
                  <a:gd name="T21" fmla="*/ 38 h 38"/>
                </a:gdLst>
                <a:ahLst/>
                <a:cxnLst>
                  <a:cxn ang="T12">
                    <a:pos x="T0" y="T1"/>
                  </a:cxn>
                  <a:cxn ang="T13">
                    <a:pos x="T2" y="T3"/>
                  </a:cxn>
                  <a:cxn ang="T14">
                    <a:pos x="T4" y="T5"/>
                  </a:cxn>
                  <a:cxn ang="T15">
                    <a:pos x="T6" y="T7"/>
                  </a:cxn>
                  <a:cxn ang="T16">
                    <a:pos x="T8" y="T9"/>
                  </a:cxn>
                  <a:cxn ang="T17">
                    <a:pos x="T10" y="T11"/>
                  </a:cxn>
                </a:cxnLst>
                <a:rect l="T18" t="T19" r="T20" b="T21"/>
                <a:pathLst>
                  <a:path w="89" h="38">
                    <a:moveTo>
                      <a:pt x="0" y="38"/>
                    </a:moveTo>
                    <a:lnTo>
                      <a:pt x="25" y="0"/>
                    </a:lnTo>
                    <a:lnTo>
                      <a:pt x="66" y="0"/>
                    </a:lnTo>
                    <a:lnTo>
                      <a:pt x="89" y="34"/>
                    </a:lnTo>
                    <a:lnTo>
                      <a:pt x="0" y="38"/>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53" name="Freeform 87"/>
              <p:cNvSpPr>
                <a:spLocks/>
              </p:cNvSpPr>
              <p:nvPr/>
            </p:nvSpPr>
            <p:spPr bwMode="auto">
              <a:xfrm>
                <a:off x="3582" y="1488"/>
                <a:ext cx="43" cy="19"/>
              </a:xfrm>
              <a:custGeom>
                <a:avLst/>
                <a:gdLst>
                  <a:gd name="T0" fmla="*/ 0 w 88"/>
                  <a:gd name="T1" fmla="*/ 1 h 38"/>
                  <a:gd name="T2" fmla="*/ 0 w 88"/>
                  <a:gd name="T3" fmla="*/ 0 h 38"/>
                  <a:gd name="T4" fmla="*/ 0 w 88"/>
                  <a:gd name="T5" fmla="*/ 0 h 38"/>
                  <a:gd name="T6" fmla="*/ 0 w 88"/>
                  <a:gd name="T7" fmla="*/ 1 h 38"/>
                  <a:gd name="T8" fmla="*/ 0 w 88"/>
                  <a:gd name="T9" fmla="*/ 1 h 38"/>
                  <a:gd name="T10" fmla="*/ 0 w 88"/>
                  <a:gd name="T11" fmla="*/ 1 h 38"/>
                  <a:gd name="T12" fmla="*/ 0 60000 65536"/>
                  <a:gd name="T13" fmla="*/ 0 60000 65536"/>
                  <a:gd name="T14" fmla="*/ 0 60000 65536"/>
                  <a:gd name="T15" fmla="*/ 0 60000 65536"/>
                  <a:gd name="T16" fmla="*/ 0 60000 65536"/>
                  <a:gd name="T17" fmla="*/ 0 60000 65536"/>
                  <a:gd name="T18" fmla="*/ 0 w 88"/>
                  <a:gd name="T19" fmla="*/ 0 h 38"/>
                  <a:gd name="T20" fmla="*/ 88 w 88"/>
                  <a:gd name="T21" fmla="*/ 38 h 38"/>
                </a:gdLst>
                <a:ahLst/>
                <a:cxnLst>
                  <a:cxn ang="T12">
                    <a:pos x="T0" y="T1"/>
                  </a:cxn>
                  <a:cxn ang="T13">
                    <a:pos x="T2" y="T3"/>
                  </a:cxn>
                  <a:cxn ang="T14">
                    <a:pos x="T4" y="T5"/>
                  </a:cxn>
                  <a:cxn ang="T15">
                    <a:pos x="T6" y="T7"/>
                  </a:cxn>
                  <a:cxn ang="T16">
                    <a:pos x="T8" y="T9"/>
                  </a:cxn>
                  <a:cxn ang="T17">
                    <a:pos x="T10" y="T11"/>
                  </a:cxn>
                </a:cxnLst>
                <a:rect l="T18" t="T19" r="T20" b="T21"/>
                <a:pathLst>
                  <a:path w="88" h="38">
                    <a:moveTo>
                      <a:pt x="0" y="38"/>
                    </a:moveTo>
                    <a:lnTo>
                      <a:pt x="25" y="0"/>
                    </a:lnTo>
                    <a:lnTo>
                      <a:pt x="65" y="0"/>
                    </a:lnTo>
                    <a:lnTo>
                      <a:pt x="88" y="34"/>
                    </a:lnTo>
                    <a:lnTo>
                      <a:pt x="0" y="38"/>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54" name="Freeform 88"/>
              <p:cNvSpPr>
                <a:spLocks/>
              </p:cNvSpPr>
              <p:nvPr/>
            </p:nvSpPr>
            <p:spPr bwMode="auto">
              <a:xfrm>
                <a:off x="3623" y="1488"/>
                <a:ext cx="43" cy="19"/>
              </a:xfrm>
              <a:custGeom>
                <a:avLst/>
                <a:gdLst>
                  <a:gd name="T0" fmla="*/ 0 w 87"/>
                  <a:gd name="T1" fmla="*/ 1 h 38"/>
                  <a:gd name="T2" fmla="*/ 0 w 87"/>
                  <a:gd name="T3" fmla="*/ 0 h 38"/>
                  <a:gd name="T4" fmla="*/ 0 w 87"/>
                  <a:gd name="T5" fmla="*/ 0 h 38"/>
                  <a:gd name="T6" fmla="*/ 0 w 87"/>
                  <a:gd name="T7" fmla="*/ 1 h 38"/>
                  <a:gd name="T8" fmla="*/ 0 w 87"/>
                  <a:gd name="T9" fmla="*/ 1 h 38"/>
                  <a:gd name="T10" fmla="*/ 0 w 87"/>
                  <a:gd name="T11" fmla="*/ 1 h 38"/>
                  <a:gd name="T12" fmla="*/ 0 60000 65536"/>
                  <a:gd name="T13" fmla="*/ 0 60000 65536"/>
                  <a:gd name="T14" fmla="*/ 0 60000 65536"/>
                  <a:gd name="T15" fmla="*/ 0 60000 65536"/>
                  <a:gd name="T16" fmla="*/ 0 60000 65536"/>
                  <a:gd name="T17" fmla="*/ 0 60000 65536"/>
                  <a:gd name="T18" fmla="*/ 0 w 87"/>
                  <a:gd name="T19" fmla="*/ 0 h 38"/>
                  <a:gd name="T20" fmla="*/ 87 w 87"/>
                  <a:gd name="T21" fmla="*/ 38 h 38"/>
                </a:gdLst>
                <a:ahLst/>
                <a:cxnLst>
                  <a:cxn ang="T12">
                    <a:pos x="T0" y="T1"/>
                  </a:cxn>
                  <a:cxn ang="T13">
                    <a:pos x="T2" y="T3"/>
                  </a:cxn>
                  <a:cxn ang="T14">
                    <a:pos x="T4" y="T5"/>
                  </a:cxn>
                  <a:cxn ang="T15">
                    <a:pos x="T6" y="T7"/>
                  </a:cxn>
                  <a:cxn ang="T16">
                    <a:pos x="T8" y="T9"/>
                  </a:cxn>
                  <a:cxn ang="T17">
                    <a:pos x="T10" y="T11"/>
                  </a:cxn>
                </a:cxnLst>
                <a:rect l="T18" t="T19" r="T20" b="T21"/>
                <a:pathLst>
                  <a:path w="87" h="38">
                    <a:moveTo>
                      <a:pt x="0" y="38"/>
                    </a:moveTo>
                    <a:lnTo>
                      <a:pt x="29" y="0"/>
                    </a:lnTo>
                    <a:lnTo>
                      <a:pt x="68" y="0"/>
                    </a:lnTo>
                    <a:lnTo>
                      <a:pt x="87" y="34"/>
                    </a:lnTo>
                    <a:lnTo>
                      <a:pt x="0" y="38"/>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55" name="Freeform 89"/>
              <p:cNvSpPr>
                <a:spLocks/>
              </p:cNvSpPr>
              <p:nvPr/>
            </p:nvSpPr>
            <p:spPr bwMode="auto">
              <a:xfrm>
                <a:off x="3665" y="1488"/>
                <a:ext cx="44" cy="19"/>
              </a:xfrm>
              <a:custGeom>
                <a:avLst/>
                <a:gdLst>
                  <a:gd name="T0" fmla="*/ 0 w 87"/>
                  <a:gd name="T1" fmla="*/ 1 h 38"/>
                  <a:gd name="T2" fmla="*/ 1 w 87"/>
                  <a:gd name="T3" fmla="*/ 0 h 38"/>
                  <a:gd name="T4" fmla="*/ 1 w 87"/>
                  <a:gd name="T5" fmla="*/ 0 h 38"/>
                  <a:gd name="T6" fmla="*/ 1 w 87"/>
                  <a:gd name="T7" fmla="*/ 1 h 38"/>
                  <a:gd name="T8" fmla="*/ 0 w 87"/>
                  <a:gd name="T9" fmla="*/ 1 h 38"/>
                  <a:gd name="T10" fmla="*/ 0 w 87"/>
                  <a:gd name="T11" fmla="*/ 1 h 38"/>
                  <a:gd name="T12" fmla="*/ 0 60000 65536"/>
                  <a:gd name="T13" fmla="*/ 0 60000 65536"/>
                  <a:gd name="T14" fmla="*/ 0 60000 65536"/>
                  <a:gd name="T15" fmla="*/ 0 60000 65536"/>
                  <a:gd name="T16" fmla="*/ 0 60000 65536"/>
                  <a:gd name="T17" fmla="*/ 0 60000 65536"/>
                  <a:gd name="T18" fmla="*/ 0 w 87"/>
                  <a:gd name="T19" fmla="*/ 0 h 38"/>
                  <a:gd name="T20" fmla="*/ 87 w 87"/>
                  <a:gd name="T21" fmla="*/ 38 h 38"/>
                </a:gdLst>
                <a:ahLst/>
                <a:cxnLst>
                  <a:cxn ang="T12">
                    <a:pos x="T0" y="T1"/>
                  </a:cxn>
                  <a:cxn ang="T13">
                    <a:pos x="T2" y="T3"/>
                  </a:cxn>
                  <a:cxn ang="T14">
                    <a:pos x="T4" y="T5"/>
                  </a:cxn>
                  <a:cxn ang="T15">
                    <a:pos x="T6" y="T7"/>
                  </a:cxn>
                  <a:cxn ang="T16">
                    <a:pos x="T8" y="T9"/>
                  </a:cxn>
                  <a:cxn ang="T17">
                    <a:pos x="T10" y="T11"/>
                  </a:cxn>
                </a:cxnLst>
                <a:rect l="T18" t="T19" r="T20" b="T21"/>
                <a:pathLst>
                  <a:path w="87" h="38">
                    <a:moveTo>
                      <a:pt x="0" y="38"/>
                    </a:moveTo>
                    <a:lnTo>
                      <a:pt x="24" y="0"/>
                    </a:lnTo>
                    <a:lnTo>
                      <a:pt x="66" y="0"/>
                    </a:lnTo>
                    <a:lnTo>
                      <a:pt x="87" y="34"/>
                    </a:lnTo>
                    <a:lnTo>
                      <a:pt x="0" y="38"/>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56" name="Freeform 90"/>
              <p:cNvSpPr>
                <a:spLocks/>
              </p:cNvSpPr>
              <p:nvPr/>
            </p:nvSpPr>
            <p:spPr bwMode="auto">
              <a:xfrm>
                <a:off x="3559" y="1466"/>
                <a:ext cx="44" cy="20"/>
              </a:xfrm>
              <a:custGeom>
                <a:avLst/>
                <a:gdLst>
                  <a:gd name="T0" fmla="*/ 0 w 89"/>
                  <a:gd name="T1" fmla="*/ 1 h 40"/>
                  <a:gd name="T2" fmla="*/ 0 w 89"/>
                  <a:gd name="T3" fmla="*/ 0 h 40"/>
                  <a:gd name="T4" fmla="*/ 0 w 89"/>
                  <a:gd name="T5" fmla="*/ 0 h 40"/>
                  <a:gd name="T6" fmla="*/ 0 w 89"/>
                  <a:gd name="T7" fmla="*/ 1 h 40"/>
                  <a:gd name="T8" fmla="*/ 0 w 89"/>
                  <a:gd name="T9" fmla="*/ 1 h 40"/>
                  <a:gd name="T10" fmla="*/ 0 w 89"/>
                  <a:gd name="T11" fmla="*/ 1 h 40"/>
                  <a:gd name="T12" fmla="*/ 0 60000 65536"/>
                  <a:gd name="T13" fmla="*/ 0 60000 65536"/>
                  <a:gd name="T14" fmla="*/ 0 60000 65536"/>
                  <a:gd name="T15" fmla="*/ 0 60000 65536"/>
                  <a:gd name="T16" fmla="*/ 0 60000 65536"/>
                  <a:gd name="T17" fmla="*/ 0 60000 65536"/>
                  <a:gd name="T18" fmla="*/ 0 w 89"/>
                  <a:gd name="T19" fmla="*/ 0 h 40"/>
                  <a:gd name="T20" fmla="*/ 89 w 89"/>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89" h="40">
                    <a:moveTo>
                      <a:pt x="0" y="40"/>
                    </a:moveTo>
                    <a:lnTo>
                      <a:pt x="24" y="0"/>
                    </a:lnTo>
                    <a:lnTo>
                      <a:pt x="66" y="0"/>
                    </a:lnTo>
                    <a:lnTo>
                      <a:pt x="89" y="36"/>
                    </a:lnTo>
                    <a:lnTo>
                      <a:pt x="0" y="40"/>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57" name="Freeform 91"/>
              <p:cNvSpPr>
                <a:spLocks/>
              </p:cNvSpPr>
              <p:nvPr/>
            </p:nvSpPr>
            <p:spPr bwMode="auto">
              <a:xfrm>
                <a:off x="3602" y="1465"/>
                <a:ext cx="44" cy="19"/>
              </a:xfrm>
              <a:custGeom>
                <a:avLst/>
                <a:gdLst>
                  <a:gd name="T0" fmla="*/ 0 w 90"/>
                  <a:gd name="T1" fmla="*/ 1 h 38"/>
                  <a:gd name="T2" fmla="*/ 0 w 90"/>
                  <a:gd name="T3" fmla="*/ 0 h 38"/>
                  <a:gd name="T4" fmla="*/ 0 w 90"/>
                  <a:gd name="T5" fmla="*/ 0 h 38"/>
                  <a:gd name="T6" fmla="*/ 0 w 90"/>
                  <a:gd name="T7" fmla="*/ 1 h 38"/>
                  <a:gd name="T8" fmla="*/ 0 w 90"/>
                  <a:gd name="T9" fmla="*/ 1 h 38"/>
                  <a:gd name="T10" fmla="*/ 0 w 90"/>
                  <a:gd name="T11" fmla="*/ 1 h 38"/>
                  <a:gd name="T12" fmla="*/ 0 60000 65536"/>
                  <a:gd name="T13" fmla="*/ 0 60000 65536"/>
                  <a:gd name="T14" fmla="*/ 0 60000 65536"/>
                  <a:gd name="T15" fmla="*/ 0 60000 65536"/>
                  <a:gd name="T16" fmla="*/ 0 60000 65536"/>
                  <a:gd name="T17" fmla="*/ 0 60000 65536"/>
                  <a:gd name="T18" fmla="*/ 0 w 90"/>
                  <a:gd name="T19" fmla="*/ 0 h 38"/>
                  <a:gd name="T20" fmla="*/ 90 w 90"/>
                  <a:gd name="T21" fmla="*/ 38 h 38"/>
                </a:gdLst>
                <a:ahLst/>
                <a:cxnLst>
                  <a:cxn ang="T12">
                    <a:pos x="T0" y="T1"/>
                  </a:cxn>
                  <a:cxn ang="T13">
                    <a:pos x="T2" y="T3"/>
                  </a:cxn>
                  <a:cxn ang="T14">
                    <a:pos x="T4" y="T5"/>
                  </a:cxn>
                  <a:cxn ang="T15">
                    <a:pos x="T6" y="T7"/>
                  </a:cxn>
                  <a:cxn ang="T16">
                    <a:pos x="T8" y="T9"/>
                  </a:cxn>
                  <a:cxn ang="T17">
                    <a:pos x="T10" y="T11"/>
                  </a:cxn>
                </a:cxnLst>
                <a:rect l="T18" t="T19" r="T20" b="T21"/>
                <a:pathLst>
                  <a:path w="90" h="38">
                    <a:moveTo>
                      <a:pt x="0" y="38"/>
                    </a:moveTo>
                    <a:lnTo>
                      <a:pt x="25" y="0"/>
                    </a:lnTo>
                    <a:lnTo>
                      <a:pt x="67" y="0"/>
                    </a:lnTo>
                    <a:lnTo>
                      <a:pt x="90" y="38"/>
                    </a:lnTo>
                    <a:lnTo>
                      <a:pt x="0" y="38"/>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58" name="Freeform 92"/>
              <p:cNvSpPr>
                <a:spLocks/>
              </p:cNvSpPr>
              <p:nvPr/>
            </p:nvSpPr>
            <p:spPr bwMode="auto">
              <a:xfrm>
                <a:off x="3643" y="1465"/>
                <a:ext cx="44" cy="19"/>
              </a:xfrm>
              <a:custGeom>
                <a:avLst/>
                <a:gdLst>
                  <a:gd name="T0" fmla="*/ 0 w 87"/>
                  <a:gd name="T1" fmla="*/ 1 h 38"/>
                  <a:gd name="T2" fmla="*/ 1 w 87"/>
                  <a:gd name="T3" fmla="*/ 0 h 38"/>
                  <a:gd name="T4" fmla="*/ 1 w 87"/>
                  <a:gd name="T5" fmla="*/ 0 h 38"/>
                  <a:gd name="T6" fmla="*/ 1 w 87"/>
                  <a:gd name="T7" fmla="*/ 1 h 38"/>
                  <a:gd name="T8" fmla="*/ 0 w 87"/>
                  <a:gd name="T9" fmla="*/ 1 h 38"/>
                  <a:gd name="T10" fmla="*/ 0 w 87"/>
                  <a:gd name="T11" fmla="*/ 1 h 38"/>
                  <a:gd name="T12" fmla="*/ 0 60000 65536"/>
                  <a:gd name="T13" fmla="*/ 0 60000 65536"/>
                  <a:gd name="T14" fmla="*/ 0 60000 65536"/>
                  <a:gd name="T15" fmla="*/ 0 60000 65536"/>
                  <a:gd name="T16" fmla="*/ 0 60000 65536"/>
                  <a:gd name="T17" fmla="*/ 0 60000 65536"/>
                  <a:gd name="T18" fmla="*/ 0 w 87"/>
                  <a:gd name="T19" fmla="*/ 0 h 38"/>
                  <a:gd name="T20" fmla="*/ 87 w 87"/>
                  <a:gd name="T21" fmla="*/ 38 h 38"/>
                </a:gdLst>
                <a:ahLst/>
                <a:cxnLst>
                  <a:cxn ang="T12">
                    <a:pos x="T0" y="T1"/>
                  </a:cxn>
                  <a:cxn ang="T13">
                    <a:pos x="T2" y="T3"/>
                  </a:cxn>
                  <a:cxn ang="T14">
                    <a:pos x="T4" y="T5"/>
                  </a:cxn>
                  <a:cxn ang="T15">
                    <a:pos x="T6" y="T7"/>
                  </a:cxn>
                  <a:cxn ang="T16">
                    <a:pos x="T8" y="T9"/>
                  </a:cxn>
                  <a:cxn ang="T17">
                    <a:pos x="T10" y="T11"/>
                  </a:cxn>
                </a:cxnLst>
                <a:rect l="T18" t="T19" r="T20" b="T21"/>
                <a:pathLst>
                  <a:path w="87" h="38">
                    <a:moveTo>
                      <a:pt x="0" y="38"/>
                    </a:moveTo>
                    <a:lnTo>
                      <a:pt x="26" y="0"/>
                    </a:lnTo>
                    <a:lnTo>
                      <a:pt x="68" y="0"/>
                    </a:lnTo>
                    <a:lnTo>
                      <a:pt x="87" y="35"/>
                    </a:lnTo>
                    <a:lnTo>
                      <a:pt x="0" y="38"/>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59" name="Freeform 93"/>
              <p:cNvSpPr>
                <a:spLocks/>
              </p:cNvSpPr>
              <p:nvPr/>
            </p:nvSpPr>
            <p:spPr bwMode="auto">
              <a:xfrm>
                <a:off x="3606" y="1420"/>
                <a:ext cx="43" cy="21"/>
              </a:xfrm>
              <a:custGeom>
                <a:avLst/>
                <a:gdLst>
                  <a:gd name="T0" fmla="*/ 0 w 85"/>
                  <a:gd name="T1" fmla="*/ 1 h 42"/>
                  <a:gd name="T2" fmla="*/ 1 w 85"/>
                  <a:gd name="T3" fmla="*/ 0 h 42"/>
                  <a:gd name="T4" fmla="*/ 1 w 85"/>
                  <a:gd name="T5" fmla="*/ 0 h 42"/>
                  <a:gd name="T6" fmla="*/ 1 w 85"/>
                  <a:gd name="T7" fmla="*/ 1 h 42"/>
                  <a:gd name="T8" fmla="*/ 0 w 85"/>
                  <a:gd name="T9" fmla="*/ 1 h 42"/>
                  <a:gd name="T10" fmla="*/ 0 w 85"/>
                  <a:gd name="T11" fmla="*/ 1 h 42"/>
                  <a:gd name="T12" fmla="*/ 0 60000 65536"/>
                  <a:gd name="T13" fmla="*/ 0 60000 65536"/>
                  <a:gd name="T14" fmla="*/ 0 60000 65536"/>
                  <a:gd name="T15" fmla="*/ 0 60000 65536"/>
                  <a:gd name="T16" fmla="*/ 0 60000 65536"/>
                  <a:gd name="T17" fmla="*/ 0 60000 65536"/>
                  <a:gd name="T18" fmla="*/ 0 w 85"/>
                  <a:gd name="T19" fmla="*/ 0 h 42"/>
                  <a:gd name="T20" fmla="*/ 85 w 85"/>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85" h="42">
                    <a:moveTo>
                      <a:pt x="0" y="42"/>
                    </a:moveTo>
                    <a:lnTo>
                      <a:pt x="24" y="0"/>
                    </a:lnTo>
                    <a:lnTo>
                      <a:pt x="66" y="0"/>
                    </a:lnTo>
                    <a:lnTo>
                      <a:pt x="85" y="36"/>
                    </a:lnTo>
                    <a:lnTo>
                      <a:pt x="0" y="42"/>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60" name="Freeform 94"/>
              <p:cNvSpPr>
                <a:spLocks/>
              </p:cNvSpPr>
              <p:nvPr/>
            </p:nvSpPr>
            <p:spPr bwMode="auto">
              <a:xfrm>
                <a:off x="3586" y="1443"/>
                <a:ext cx="44" cy="20"/>
              </a:xfrm>
              <a:custGeom>
                <a:avLst/>
                <a:gdLst>
                  <a:gd name="T0" fmla="*/ 0 w 87"/>
                  <a:gd name="T1" fmla="*/ 1 h 40"/>
                  <a:gd name="T2" fmla="*/ 1 w 87"/>
                  <a:gd name="T3" fmla="*/ 0 h 40"/>
                  <a:gd name="T4" fmla="*/ 1 w 87"/>
                  <a:gd name="T5" fmla="*/ 0 h 40"/>
                  <a:gd name="T6" fmla="*/ 1 w 87"/>
                  <a:gd name="T7" fmla="*/ 1 h 40"/>
                  <a:gd name="T8" fmla="*/ 0 w 87"/>
                  <a:gd name="T9" fmla="*/ 1 h 40"/>
                  <a:gd name="T10" fmla="*/ 0 w 87"/>
                  <a:gd name="T11" fmla="*/ 1 h 40"/>
                  <a:gd name="T12" fmla="*/ 0 60000 65536"/>
                  <a:gd name="T13" fmla="*/ 0 60000 65536"/>
                  <a:gd name="T14" fmla="*/ 0 60000 65536"/>
                  <a:gd name="T15" fmla="*/ 0 60000 65536"/>
                  <a:gd name="T16" fmla="*/ 0 60000 65536"/>
                  <a:gd name="T17" fmla="*/ 0 60000 65536"/>
                  <a:gd name="T18" fmla="*/ 0 w 87"/>
                  <a:gd name="T19" fmla="*/ 0 h 40"/>
                  <a:gd name="T20" fmla="*/ 87 w 87"/>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87" h="40">
                    <a:moveTo>
                      <a:pt x="0" y="40"/>
                    </a:moveTo>
                    <a:lnTo>
                      <a:pt x="24" y="0"/>
                    </a:lnTo>
                    <a:lnTo>
                      <a:pt x="68" y="0"/>
                    </a:lnTo>
                    <a:lnTo>
                      <a:pt x="87" y="34"/>
                    </a:lnTo>
                    <a:lnTo>
                      <a:pt x="0" y="40"/>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61" name="Freeform 95"/>
              <p:cNvSpPr>
                <a:spLocks/>
              </p:cNvSpPr>
              <p:nvPr/>
            </p:nvSpPr>
            <p:spPr bwMode="auto">
              <a:xfrm>
                <a:off x="3629" y="1443"/>
                <a:ext cx="44" cy="20"/>
              </a:xfrm>
              <a:custGeom>
                <a:avLst/>
                <a:gdLst>
                  <a:gd name="T0" fmla="*/ 0 w 88"/>
                  <a:gd name="T1" fmla="*/ 1 h 40"/>
                  <a:gd name="T2" fmla="*/ 1 w 88"/>
                  <a:gd name="T3" fmla="*/ 0 h 40"/>
                  <a:gd name="T4" fmla="*/ 1 w 88"/>
                  <a:gd name="T5" fmla="*/ 0 h 40"/>
                  <a:gd name="T6" fmla="*/ 1 w 88"/>
                  <a:gd name="T7" fmla="*/ 1 h 40"/>
                  <a:gd name="T8" fmla="*/ 0 w 88"/>
                  <a:gd name="T9" fmla="*/ 1 h 40"/>
                  <a:gd name="T10" fmla="*/ 0 w 88"/>
                  <a:gd name="T11" fmla="*/ 1 h 40"/>
                  <a:gd name="T12" fmla="*/ 0 60000 65536"/>
                  <a:gd name="T13" fmla="*/ 0 60000 65536"/>
                  <a:gd name="T14" fmla="*/ 0 60000 65536"/>
                  <a:gd name="T15" fmla="*/ 0 60000 65536"/>
                  <a:gd name="T16" fmla="*/ 0 60000 65536"/>
                  <a:gd name="T17" fmla="*/ 0 60000 65536"/>
                  <a:gd name="T18" fmla="*/ 0 w 88"/>
                  <a:gd name="T19" fmla="*/ 0 h 40"/>
                  <a:gd name="T20" fmla="*/ 88 w 88"/>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88" h="40">
                    <a:moveTo>
                      <a:pt x="0" y="40"/>
                    </a:moveTo>
                    <a:lnTo>
                      <a:pt x="25" y="0"/>
                    </a:lnTo>
                    <a:lnTo>
                      <a:pt x="65" y="0"/>
                    </a:lnTo>
                    <a:lnTo>
                      <a:pt x="88" y="34"/>
                    </a:lnTo>
                    <a:lnTo>
                      <a:pt x="0" y="40"/>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62" name="Freeform 96"/>
              <p:cNvSpPr>
                <a:spLocks/>
              </p:cNvSpPr>
              <p:nvPr/>
            </p:nvSpPr>
            <p:spPr bwMode="auto">
              <a:xfrm>
                <a:off x="3508" y="1450"/>
                <a:ext cx="40" cy="62"/>
              </a:xfrm>
              <a:custGeom>
                <a:avLst/>
                <a:gdLst>
                  <a:gd name="T0" fmla="*/ 1 w 80"/>
                  <a:gd name="T1" fmla="*/ 0 h 123"/>
                  <a:gd name="T2" fmla="*/ 1 w 80"/>
                  <a:gd name="T3" fmla="*/ 1 h 123"/>
                  <a:gd name="T4" fmla="*/ 1 w 80"/>
                  <a:gd name="T5" fmla="*/ 1 h 123"/>
                  <a:gd name="T6" fmla="*/ 0 w 80"/>
                  <a:gd name="T7" fmla="*/ 1 h 123"/>
                  <a:gd name="T8" fmla="*/ 1 w 80"/>
                  <a:gd name="T9" fmla="*/ 0 h 123"/>
                  <a:gd name="T10" fmla="*/ 1 w 80"/>
                  <a:gd name="T11" fmla="*/ 0 h 123"/>
                  <a:gd name="T12" fmla="*/ 0 60000 65536"/>
                  <a:gd name="T13" fmla="*/ 0 60000 65536"/>
                  <a:gd name="T14" fmla="*/ 0 60000 65536"/>
                  <a:gd name="T15" fmla="*/ 0 60000 65536"/>
                  <a:gd name="T16" fmla="*/ 0 60000 65536"/>
                  <a:gd name="T17" fmla="*/ 0 60000 65536"/>
                  <a:gd name="T18" fmla="*/ 0 w 80"/>
                  <a:gd name="T19" fmla="*/ 0 h 123"/>
                  <a:gd name="T20" fmla="*/ 80 w 80"/>
                  <a:gd name="T21" fmla="*/ 123 h 123"/>
                </a:gdLst>
                <a:ahLst/>
                <a:cxnLst>
                  <a:cxn ang="T12">
                    <a:pos x="T0" y="T1"/>
                  </a:cxn>
                  <a:cxn ang="T13">
                    <a:pos x="T2" y="T3"/>
                  </a:cxn>
                  <a:cxn ang="T14">
                    <a:pos x="T4" y="T5"/>
                  </a:cxn>
                  <a:cxn ang="T15">
                    <a:pos x="T6" y="T7"/>
                  </a:cxn>
                  <a:cxn ang="T16">
                    <a:pos x="T8" y="T9"/>
                  </a:cxn>
                  <a:cxn ang="T17">
                    <a:pos x="T10" y="T11"/>
                  </a:cxn>
                </a:cxnLst>
                <a:rect l="T18" t="T19" r="T20" b="T21"/>
                <a:pathLst>
                  <a:path w="80" h="123">
                    <a:moveTo>
                      <a:pt x="30" y="0"/>
                    </a:moveTo>
                    <a:lnTo>
                      <a:pt x="80" y="78"/>
                    </a:lnTo>
                    <a:lnTo>
                      <a:pt x="57" y="123"/>
                    </a:lnTo>
                    <a:lnTo>
                      <a:pt x="0" y="42"/>
                    </a:lnTo>
                    <a:lnTo>
                      <a:pt x="30" y="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63" name="Freeform 97"/>
              <p:cNvSpPr>
                <a:spLocks/>
              </p:cNvSpPr>
              <p:nvPr/>
            </p:nvSpPr>
            <p:spPr bwMode="auto">
              <a:xfrm>
                <a:off x="3532" y="1422"/>
                <a:ext cx="40" cy="62"/>
              </a:xfrm>
              <a:custGeom>
                <a:avLst/>
                <a:gdLst>
                  <a:gd name="T0" fmla="*/ 1 w 80"/>
                  <a:gd name="T1" fmla="*/ 0 h 123"/>
                  <a:gd name="T2" fmla="*/ 1 w 80"/>
                  <a:gd name="T3" fmla="*/ 1 h 123"/>
                  <a:gd name="T4" fmla="*/ 1 w 80"/>
                  <a:gd name="T5" fmla="*/ 1 h 123"/>
                  <a:gd name="T6" fmla="*/ 0 w 80"/>
                  <a:gd name="T7" fmla="*/ 1 h 123"/>
                  <a:gd name="T8" fmla="*/ 1 w 80"/>
                  <a:gd name="T9" fmla="*/ 0 h 123"/>
                  <a:gd name="T10" fmla="*/ 1 w 80"/>
                  <a:gd name="T11" fmla="*/ 0 h 123"/>
                  <a:gd name="T12" fmla="*/ 0 60000 65536"/>
                  <a:gd name="T13" fmla="*/ 0 60000 65536"/>
                  <a:gd name="T14" fmla="*/ 0 60000 65536"/>
                  <a:gd name="T15" fmla="*/ 0 60000 65536"/>
                  <a:gd name="T16" fmla="*/ 0 60000 65536"/>
                  <a:gd name="T17" fmla="*/ 0 60000 65536"/>
                  <a:gd name="T18" fmla="*/ 0 w 80"/>
                  <a:gd name="T19" fmla="*/ 0 h 123"/>
                  <a:gd name="T20" fmla="*/ 80 w 80"/>
                  <a:gd name="T21" fmla="*/ 123 h 123"/>
                </a:gdLst>
                <a:ahLst/>
                <a:cxnLst>
                  <a:cxn ang="T12">
                    <a:pos x="T0" y="T1"/>
                  </a:cxn>
                  <a:cxn ang="T13">
                    <a:pos x="T2" y="T3"/>
                  </a:cxn>
                  <a:cxn ang="T14">
                    <a:pos x="T4" y="T5"/>
                  </a:cxn>
                  <a:cxn ang="T15">
                    <a:pos x="T6" y="T7"/>
                  </a:cxn>
                  <a:cxn ang="T16">
                    <a:pos x="T8" y="T9"/>
                  </a:cxn>
                  <a:cxn ang="T17">
                    <a:pos x="T10" y="T11"/>
                  </a:cxn>
                </a:cxnLst>
                <a:rect l="T18" t="T19" r="T20" b="T21"/>
                <a:pathLst>
                  <a:path w="80" h="123">
                    <a:moveTo>
                      <a:pt x="33" y="0"/>
                    </a:moveTo>
                    <a:lnTo>
                      <a:pt x="80" y="82"/>
                    </a:lnTo>
                    <a:lnTo>
                      <a:pt x="61" y="123"/>
                    </a:lnTo>
                    <a:lnTo>
                      <a:pt x="0" y="42"/>
                    </a:lnTo>
                    <a:lnTo>
                      <a:pt x="33" y="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64" name="Freeform 98"/>
              <p:cNvSpPr>
                <a:spLocks/>
              </p:cNvSpPr>
              <p:nvPr/>
            </p:nvSpPr>
            <p:spPr bwMode="auto">
              <a:xfrm>
                <a:off x="3558" y="1400"/>
                <a:ext cx="41" cy="63"/>
              </a:xfrm>
              <a:custGeom>
                <a:avLst/>
                <a:gdLst>
                  <a:gd name="T0" fmla="*/ 1 w 81"/>
                  <a:gd name="T1" fmla="*/ 0 h 126"/>
                  <a:gd name="T2" fmla="*/ 1 w 81"/>
                  <a:gd name="T3" fmla="*/ 1 h 126"/>
                  <a:gd name="T4" fmla="*/ 1 w 81"/>
                  <a:gd name="T5" fmla="*/ 1 h 126"/>
                  <a:gd name="T6" fmla="*/ 0 w 81"/>
                  <a:gd name="T7" fmla="*/ 1 h 126"/>
                  <a:gd name="T8" fmla="*/ 1 w 81"/>
                  <a:gd name="T9" fmla="*/ 0 h 126"/>
                  <a:gd name="T10" fmla="*/ 1 w 81"/>
                  <a:gd name="T11" fmla="*/ 0 h 126"/>
                  <a:gd name="T12" fmla="*/ 0 60000 65536"/>
                  <a:gd name="T13" fmla="*/ 0 60000 65536"/>
                  <a:gd name="T14" fmla="*/ 0 60000 65536"/>
                  <a:gd name="T15" fmla="*/ 0 60000 65536"/>
                  <a:gd name="T16" fmla="*/ 0 60000 65536"/>
                  <a:gd name="T17" fmla="*/ 0 60000 65536"/>
                  <a:gd name="T18" fmla="*/ 0 w 81"/>
                  <a:gd name="T19" fmla="*/ 0 h 126"/>
                  <a:gd name="T20" fmla="*/ 81 w 81"/>
                  <a:gd name="T21" fmla="*/ 126 h 126"/>
                </a:gdLst>
                <a:ahLst/>
                <a:cxnLst>
                  <a:cxn ang="T12">
                    <a:pos x="T0" y="T1"/>
                  </a:cxn>
                  <a:cxn ang="T13">
                    <a:pos x="T2" y="T3"/>
                  </a:cxn>
                  <a:cxn ang="T14">
                    <a:pos x="T4" y="T5"/>
                  </a:cxn>
                  <a:cxn ang="T15">
                    <a:pos x="T6" y="T7"/>
                  </a:cxn>
                  <a:cxn ang="T16">
                    <a:pos x="T8" y="T9"/>
                  </a:cxn>
                  <a:cxn ang="T17">
                    <a:pos x="T10" y="T11"/>
                  </a:cxn>
                </a:cxnLst>
                <a:rect l="T18" t="T19" r="T20" b="T21"/>
                <a:pathLst>
                  <a:path w="81" h="126">
                    <a:moveTo>
                      <a:pt x="32" y="0"/>
                    </a:moveTo>
                    <a:lnTo>
                      <a:pt x="81" y="78"/>
                    </a:lnTo>
                    <a:lnTo>
                      <a:pt x="59" y="126"/>
                    </a:lnTo>
                    <a:lnTo>
                      <a:pt x="0" y="40"/>
                    </a:lnTo>
                    <a:lnTo>
                      <a:pt x="32" y="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65" name="Freeform 99"/>
              <p:cNvSpPr>
                <a:spLocks/>
              </p:cNvSpPr>
              <p:nvPr/>
            </p:nvSpPr>
            <p:spPr bwMode="auto">
              <a:xfrm>
                <a:off x="3583" y="1377"/>
                <a:ext cx="40" cy="64"/>
              </a:xfrm>
              <a:custGeom>
                <a:avLst/>
                <a:gdLst>
                  <a:gd name="T0" fmla="*/ 1 w 80"/>
                  <a:gd name="T1" fmla="*/ 0 h 128"/>
                  <a:gd name="T2" fmla="*/ 1 w 80"/>
                  <a:gd name="T3" fmla="*/ 1 h 128"/>
                  <a:gd name="T4" fmla="*/ 1 w 80"/>
                  <a:gd name="T5" fmla="*/ 1 h 128"/>
                  <a:gd name="T6" fmla="*/ 0 w 80"/>
                  <a:gd name="T7" fmla="*/ 1 h 128"/>
                  <a:gd name="T8" fmla="*/ 1 w 80"/>
                  <a:gd name="T9" fmla="*/ 0 h 128"/>
                  <a:gd name="T10" fmla="*/ 1 w 80"/>
                  <a:gd name="T11" fmla="*/ 0 h 128"/>
                  <a:gd name="T12" fmla="*/ 0 60000 65536"/>
                  <a:gd name="T13" fmla="*/ 0 60000 65536"/>
                  <a:gd name="T14" fmla="*/ 0 60000 65536"/>
                  <a:gd name="T15" fmla="*/ 0 60000 65536"/>
                  <a:gd name="T16" fmla="*/ 0 60000 65536"/>
                  <a:gd name="T17" fmla="*/ 0 60000 65536"/>
                  <a:gd name="T18" fmla="*/ 0 w 80"/>
                  <a:gd name="T19" fmla="*/ 0 h 128"/>
                  <a:gd name="T20" fmla="*/ 80 w 80"/>
                  <a:gd name="T21" fmla="*/ 128 h 128"/>
                </a:gdLst>
                <a:ahLst/>
                <a:cxnLst>
                  <a:cxn ang="T12">
                    <a:pos x="T0" y="T1"/>
                  </a:cxn>
                  <a:cxn ang="T13">
                    <a:pos x="T2" y="T3"/>
                  </a:cxn>
                  <a:cxn ang="T14">
                    <a:pos x="T4" y="T5"/>
                  </a:cxn>
                  <a:cxn ang="T15">
                    <a:pos x="T6" y="T7"/>
                  </a:cxn>
                  <a:cxn ang="T16">
                    <a:pos x="T8" y="T9"/>
                  </a:cxn>
                  <a:cxn ang="T17">
                    <a:pos x="T10" y="T11"/>
                  </a:cxn>
                </a:cxnLst>
                <a:rect l="T18" t="T19" r="T20" b="T21"/>
                <a:pathLst>
                  <a:path w="80" h="128">
                    <a:moveTo>
                      <a:pt x="32" y="0"/>
                    </a:moveTo>
                    <a:lnTo>
                      <a:pt x="80" y="80"/>
                    </a:lnTo>
                    <a:lnTo>
                      <a:pt x="61" y="128"/>
                    </a:lnTo>
                    <a:lnTo>
                      <a:pt x="0" y="44"/>
                    </a:lnTo>
                    <a:lnTo>
                      <a:pt x="32" y="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66" name="Freeform 100"/>
              <p:cNvSpPr>
                <a:spLocks/>
              </p:cNvSpPr>
              <p:nvPr/>
            </p:nvSpPr>
            <p:spPr bwMode="auto">
              <a:xfrm>
                <a:off x="3223" y="1342"/>
                <a:ext cx="185" cy="131"/>
              </a:xfrm>
              <a:custGeom>
                <a:avLst/>
                <a:gdLst>
                  <a:gd name="T0" fmla="*/ 0 w 369"/>
                  <a:gd name="T1" fmla="*/ 1 h 262"/>
                  <a:gd name="T2" fmla="*/ 1 w 369"/>
                  <a:gd name="T3" fmla="*/ 1 h 262"/>
                  <a:gd name="T4" fmla="*/ 1 w 369"/>
                  <a:gd name="T5" fmla="*/ 1 h 262"/>
                  <a:gd name="T6" fmla="*/ 1 w 369"/>
                  <a:gd name="T7" fmla="*/ 1 h 262"/>
                  <a:gd name="T8" fmla="*/ 1 w 369"/>
                  <a:gd name="T9" fmla="*/ 1 h 262"/>
                  <a:gd name="T10" fmla="*/ 1 w 369"/>
                  <a:gd name="T11" fmla="*/ 1 h 262"/>
                  <a:gd name="T12" fmla="*/ 1 w 369"/>
                  <a:gd name="T13" fmla="*/ 0 h 262"/>
                  <a:gd name="T14" fmla="*/ 1 w 369"/>
                  <a:gd name="T15" fmla="*/ 1 h 262"/>
                  <a:gd name="T16" fmla="*/ 1 w 369"/>
                  <a:gd name="T17" fmla="*/ 1 h 262"/>
                  <a:gd name="T18" fmla="*/ 1 w 369"/>
                  <a:gd name="T19" fmla="*/ 1 h 262"/>
                  <a:gd name="T20" fmla="*/ 1 w 369"/>
                  <a:gd name="T21" fmla="*/ 1 h 262"/>
                  <a:gd name="T22" fmla="*/ 1 w 369"/>
                  <a:gd name="T23" fmla="*/ 1 h 262"/>
                  <a:gd name="T24" fmla="*/ 1 w 369"/>
                  <a:gd name="T25" fmla="*/ 1 h 262"/>
                  <a:gd name="T26" fmla="*/ 0 w 369"/>
                  <a:gd name="T27" fmla="*/ 1 h 262"/>
                  <a:gd name="T28" fmla="*/ 0 w 369"/>
                  <a:gd name="T29" fmla="*/ 1 h 2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69"/>
                  <a:gd name="T46" fmla="*/ 0 h 262"/>
                  <a:gd name="T47" fmla="*/ 369 w 369"/>
                  <a:gd name="T48" fmla="*/ 262 h 26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69" h="262">
                    <a:moveTo>
                      <a:pt x="0" y="147"/>
                    </a:moveTo>
                    <a:lnTo>
                      <a:pt x="35" y="141"/>
                    </a:lnTo>
                    <a:lnTo>
                      <a:pt x="58" y="93"/>
                    </a:lnTo>
                    <a:lnTo>
                      <a:pt x="101" y="93"/>
                    </a:lnTo>
                    <a:lnTo>
                      <a:pt x="101" y="51"/>
                    </a:lnTo>
                    <a:lnTo>
                      <a:pt x="134" y="51"/>
                    </a:lnTo>
                    <a:lnTo>
                      <a:pt x="154" y="0"/>
                    </a:lnTo>
                    <a:lnTo>
                      <a:pt x="204" y="8"/>
                    </a:lnTo>
                    <a:lnTo>
                      <a:pt x="223" y="61"/>
                    </a:lnTo>
                    <a:lnTo>
                      <a:pt x="240" y="65"/>
                    </a:lnTo>
                    <a:lnTo>
                      <a:pt x="276" y="110"/>
                    </a:lnTo>
                    <a:lnTo>
                      <a:pt x="369" y="251"/>
                    </a:lnTo>
                    <a:lnTo>
                      <a:pt x="31" y="262"/>
                    </a:lnTo>
                    <a:lnTo>
                      <a:pt x="0" y="147"/>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67" name="Freeform 101"/>
              <p:cNvSpPr>
                <a:spLocks/>
              </p:cNvSpPr>
              <p:nvPr/>
            </p:nvSpPr>
            <p:spPr bwMode="auto">
              <a:xfrm>
                <a:off x="3239" y="1455"/>
                <a:ext cx="44" cy="19"/>
              </a:xfrm>
              <a:custGeom>
                <a:avLst/>
                <a:gdLst>
                  <a:gd name="T0" fmla="*/ 0 w 87"/>
                  <a:gd name="T1" fmla="*/ 1 h 38"/>
                  <a:gd name="T2" fmla="*/ 1 w 87"/>
                  <a:gd name="T3" fmla="*/ 0 h 38"/>
                  <a:gd name="T4" fmla="*/ 1 w 87"/>
                  <a:gd name="T5" fmla="*/ 0 h 38"/>
                  <a:gd name="T6" fmla="*/ 1 w 87"/>
                  <a:gd name="T7" fmla="*/ 1 h 38"/>
                  <a:gd name="T8" fmla="*/ 0 w 87"/>
                  <a:gd name="T9" fmla="*/ 1 h 38"/>
                  <a:gd name="T10" fmla="*/ 0 w 87"/>
                  <a:gd name="T11" fmla="*/ 1 h 38"/>
                  <a:gd name="T12" fmla="*/ 0 60000 65536"/>
                  <a:gd name="T13" fmla="*/ 0 60000 65536"/>
                  <a:gd name="T14" fmla="*/ 0 60000 65536"/>
                  <a:gd name="T15" fmla="*/ 0 60000 65536"/>
                  <a:gd name="T16" fmla="*/ 0 60000 65536"/>
                  <a:gd name="T17" fmla="*/ 0 60000 65536"/>
                  <a:gd name="T18" fmla="*/ 0 w 87"/>
                  <a:gd name="T19" fmla="*/ 0 h 38"/>
                  <a:gd name="T20" fmla="*/ 87 w 87"/>
                  <a:gd name="T21" fmla="*/ 38 h 38"/>
                </a:gdLst>
                <a:ahLst/>
                <a:cxnLst>
                  <a:cxn ang="T12">
                    <a:pos x="T0" y="T1"/>
                  </a:cxn>
                  <a:cxn ang="T13">
                    <a:pos x="T2" y="T3"/>
                  </a:cxn>
                  <a:cxn ang="T14">
                    <a:pos x="T4" y="T5"/>
                  </a:cxn>
                  <a:cxn ang="T15">
                    <a:pos x="T6" y="T7"/>
                  </a:cxn>
                  <a:cxn ang="T16">
                    <a:pos x="T8" y="T9"/>
                  </a:cxn>
                  <a:cxn ang="T17">
                    <a:pos x="T10" y="T11"/>
                  </a:cxn>
                </a:cxnLst>
                <a:rect l="T18" t="T19" r="T20" b="T21"/>
                <a:pathLst>
                  <a:path w="87" h="38">
                    <a:moveTo>
                      <a:pt x="0" y="38"/>
                    </a:moveTo>
                    <a:lnTo>
                      <a:pt x="25" y="0"/>
                    </a:lnTo>
                    <a:lnTo>
                      <a:pt x="66" y="0"/>
                    </a:lnTo>
                    <a:lnTo>
                      <a:pt x="87" y="35"/>
                    </a:lnTo>
                    <a:lnTo>
                      <a:pt x="0" y="38"/>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68" name="Freeform 102"/>
              <p:cNvSpPr>
                <a:spLocks/>
              </p:cNvSpPr>
              <p:nvPr/>
            </p:nvSpPr>
            <p:spPr bwMode="auto">
              <a:xfrm>
                <a:off x="3283" y="1452"/>
                <a:ext cx="45" cy="20"/>
              </a:xfrm>
              <a:custGeom>
                <a:avLst/>
                <a:gdLst>
                  <a:gd name="T0" fmla="*/ 0 w 90"/>
                  <a:gd name="T1" fmla="*/ 1 h 40"/>
                  <a:gd name="T2" fmla="*/ 1 w 90"/>
                  <a:gd name="T3" fmla="*/ 0 h 40"/>
                  <a:gd name="T4" fmla="*/ 1 w 90"/>
                  <a:gd name="T5" fmla="*/ 0 h 40"/>
                  <a:gd name="T6" fmla="*/ 1 w 90"/>
                  <a:gd name="T7" fmla="*/ 1 h 40"/>
                  <a:gd name="T8" fmla="*/ 0 w 90"/>
                  <a:gd name="T9" fmla="*/ 1 h 40"/>
                  <a:gd name="T10" fmla="*/ 0 w 90"/>
                  <a:gd name="T11" fmla="*/ 1 h 40"/>
                  <a:gd name="T12" fmla="*/ 0 60000 65536"/>
                  <a:gd name="T13" fmla="*/ 0 60000 65536"/>
                  <a:gd name="T14" fmla="*/ 0 60000 65536"/>
                  <a:gd name="T15" fmla="*/ 0 60000 65536"/>
                  <a:gd name="T16" fmla="*/ 0 60000 65536"/>
                  <a:gd name="T17" fmla="*/ 0 60000 65536"/>
                  <a:gd name="T18" fmla="*/ 0 w 90"/>
                  <a:gd name="T19" fmla="*/ 0 h 40"/>
                  <a:gd name="T20" fmla="*/ 90 w 90"/>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90" h="40">
                    <a:moveTo>
                      <a:pt x="0" y="40"/>
                    </a:moveTo>
                    <a:lnTo>
                      <a:pt x="25" y="0"/>
                    </a:lnTo>
                    <a:lnTo>
                      <a:pt x="67" y="0"/>
                    </a:lnTo>
                    <a:lnTo>
                      <a:pt x="90" y="38"/>
                    </a:lnTo>
                    <a:lnTo>
                      <a:pt x="0" y="40"/>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69" name="Freeform 103"/>
              <p:cNvSpPr>
                <a:spLocks/>
              </p:cNvSpPr>
              <p:nvPr/>
            </p:nvSpPr>
            <p:spPr bwMode="auto">
              <a:xfrm>
                <a:off x="3325" y="1452"/>
                <a:ext cx="44" cy="20"/>
              </a:xfrm>
              <a:custGeom>
                <a:avLst/>
                <a:gdLst>
                  <a:gd name="T0" fmla="*/ 0 w 87"/>
                  <a:gd name="T1" fmla="*/ 1 h 40"/>
                  <a:gd name="T2" fmla="*/ 1 w 87"/>
                  <a:gd name="T3" fmla="*/ 0 h 40"/>
                  <a:gd name="T4" fmla="*/ 1 w 87"/>
                  <a:gd name="T5" fmla="*/ 0 h 40"/>
                  <a:gd name="T6" fmla="*/ 1 w 87"/>
                  <a:gd name="T7" fmla="*/ 1 h 40"/>
                  <a:gd name="T8" fmla="*/ 0 w 87"/>
                  <a:gd name="T9" fmla="*/ 1 h 40"/>
                  <a:gd name="T10" fmla="*/ 0 w 87"/>
                  <a:gd name="T11" fmla="*/ 1 h 40"/>
                  <a:gd name="T12" fmla="*/ 0 60000 65536"/>
                  <a:gd name="T13" fmla="*/ 0 60000 65536"/>
                  <a:gd name="T14" fmla="*/ 0 60000 65536"/>
                  <a:gd name="T15" fmla="*/ 0 60000 65536"/>
                  <a:gd name="T16" fmla="*/ 0 60000 65536"/>
                  <a:gd name="T17" fmla="*/ 0 60000 65536"/>
                  <a:gd name="T18" fmla="*/ 0 w 87"/>
                  <a:gd name="T19" fmla="*/ 0 h 40"/>
                  <a:gd name="T20" fmla="*/ 87 w 87"/>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87" h="40">
                    <a:moveTo>
                      <a:pt x="0" y="40"/>
                    </a:moveTo>
                    <a:lnTo>
                      <a:pt x="27" y="0"/>
                    </a:lnTo>
                    <a:lnTo>
                      <a:pt x="68" y="0"/>
                    </a:lnTo>
                    <a:lnTo>
                      <a:pt x="87" y="34"/>
                    </a:lnTo>
                    <a:lnTo>
                      <a:pt x="0" y="40"/>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70" name="Freeform 104"/>
              <p:cNvSpPr>
                <a:spLocks/>
              </p:cNvSpPr>
              <p:nvPr/>
            </p:nvSpPr>
            <p:spPr bwMode="auto">
              <a:xfrm>
                <a:off x="3368" y="1452"/>
                <a:ext cx="43" cy="20"/>
              </a:xfrm>
              <a:custGeom>
                <a:avLst/>
                <a:gdLst>
                  <a:gd name="T0" fmla="*/ 0 w 88"/>
                  <a:gd name="T1" fmla="*/ 1 h 40"/>
                  <a:gd name="T2" fmla="*/ 0 w 88"/>
                  <a:gd name="T3" fmla="*/ 0 h 40"/>
                  <a:gd name="T4" fmla="*/ 0 w 88"/>
                  <a:gd name="T5" fmla="*/ 0 h 40"/>
                  <a:gd name="T6" fmla="*/ 0 w 88"/>
                  <a:gd name="T7" fmla="*/ 1 h 40"/>
                  <a:gd name="T8" fmla="*/ 0 w 88"/>
                  <a:gd name="T9" fmla="*/ 1 h 40"/>
                  <a:gd name="T10" fmla="*/ 0 w 88"/>
                  <a:gd name="T11" fmla="*/ 1 h 40"/>
                  <a:gd name="T12" fmla="*/ 0 60000 65536"/>
                  <a:gd name="T13" fmla="*/ 0 60000 65536"/>
                  <a:gd name="T14" fmla="*/ 0 60000 65536"/>
                  <a:gd name="T15" fmla="*/ 0 60000 65536"/>
                  <a:gd name="T16" fmla="*/ 0 60000 65536"/>
                  <a:gd name="T17" fmla="*/ 0 60000 65536"/>
                  <a:gd name="T18" fmla="*/ 0 w 88"/>
                  <a:gd name="T19" fmla="*/ 0 h 40"/>
                  <a:gd name="T20" fmla="*/ 88 w 88"/>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88" h="40">
                    <a:moveTo>
                      <a:pt x="0" y="40"/>
                    </a:moveTo>
                    <a:lnTo>
                      <a:pt x="25" y="0"/>
                    </a:lnTo>
                    <a:lnTo>
                      <a:pt x="65" y="0"/>
                    </a:lnTo>
                    <a:lnTo>
                      <a:pt x="88" y="34"/>
                    </a:lnTo>
                    <a:lnTo>
                      <a:pt x="0" y="40"/>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71" name="Freeform 105"/>
              <p:cNvSpPr>
                <a:spLocks/>
              </p:cNvSpPr>
              <p:nvPr/>
            </p:nvSpPr>
            <p:spPr bwMode="auto">
              <a:xfrm>
                <a:off x="3261" y="1430"/>
                <a:ext cx="44" cy="20"/>
              </a:xfrm>
              <a:custGeom>
                <a:avLst/>
                <a:gdLst>
                  <a:gd name="T0" fmla="*/ 0 w 87"/>
                  <a:gd name="T1" fmla="*/ 1 h 40"/>
                  <a:gd name="T2" fmla="*/ 1 w 87"/>
                  <a:gd name="T3" fmla="*/ 0 h 40"/>
                  <a:gd name="T4" fmla="*/ 1 w 87"/>
                  <a:gd name="T5" fmla="*/ 0 h 40"/>
                  <a:gd name="T6" fmla="*/ 1 w 87"/>
                  <a:gd name="T7" fmla="*/ 1 h 40"/>
                  <a:gd name="T8" fmla="*/ 0 w 87"/>
                  <a:gd name="T9" fmla="*/ 1 h 40"/>
                  <a:gd name="T10" fmla="*/ 0 w 87"/>
                  <a:gd name="T11" fmla="*/ 1 h 40"/>
                  <a:gd name="T12" fmla="*/ 0 60000 65536"/>
                  <a:gd name="T13" fmla="*/ 0 60000 65536"/>
                  <a:gd name="T14" fmla="*/ 0 60000 65536"/>
                  <a:gd name="T15" fmla="*/ 0 60000 65536"/>
                  <a:gd name="T16" fmla="*/ 0 60000 65536"/>
                  <a:gd name="T17" fmla="*/ 0 60000 65536"/>
                  <a:gd name="T18" fmla="*/ 0 w 87"/>
                  <a:gd name="T19" fmla="*/ 0 h 40"/>
                  <a:gd name="T20" fmla="*/ 87 w 87"/>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87" h="40">
                    <a:moveTo>
                      <a:pt x="0" y="40"/>
                    </a:moveTo>
                    <a:lnTo>
                      <a:pt x="24" y="0"/>
                    </a:lnTo>
                    <a:lnTo>
                      <a:pt x="66" y="0"/>
                    </a:lnTo>
                    <a:lnTo>
                      <a:pt x="87" y="34"/>
                    </a:lnTo>
                    <a:lnTo>
                      <a:pt x="0" y="40"/>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72" name="Freeform 106"/>
              <p:cNvSpPr>
                <a:spLocks/>
              </p:cNvSpPr>
              <p:nvPr/>
            </p:nvSpPr>
            <p:spPr bwMode="auto">
              <a:xfrm>
                <a:off x="3304" y="1430"/>
                <a:ext cx="44" cy="20"/>
              </a:xfrm>
              <a:custGeom>
                <a:avLst/>
                <a:gdLst>
                  <a:gd name="T0" fmla="*/ 0 w 88"/>
                  <a:gd name="T1" fmla="*/ 1 h 40"/>
                  <a:gd name="T2" fmla="*/ 1 w 88"/>
                  <a:gd name="T3" fmla="*/ 0 h 40"/>
                  <a:gd name="T4" fmla="*/ 1 w 88"/>
                  <a:gd name="T5" fmla="*/ 0 h 40"/>
                  <a:gd name="T6" fmla="*/ 1 w 88"/>
                  <a:gd name="T7" fmla="*/ 1 h 40"/>
                  <a:gd name="T8" fmla="*/ 0 w 88"/>
                  <a:gd name="T9" fmla="*/ 1 h 40"/>
                  <a:gd name="T10" fmla="*/ 0 w 88"/>
                  <a:gd name="T11" fmla="*/ 1 h 40"/>
                  <a:gd name="T12" fmla="*/ 0 60000 65536"/>
                  <a:gd name="T13" fmla="*/ 0 60000 65536"/>
                  <a:gd name="T14" fmla="*/ 0 60000 65536"/>
                  <a:gd name="T15" fmla="*/ 0 60000 65536"/>
                  <a:gd name="T16" fmla="*/ 0 60000 65536"/>
                  <a:gd name="T17" fmla="*/ 0 60000 65536"/>
                  <a:gd name="T18" fmla="*/ 0 w 88"/>
                  <a:gd name="T19" fmla="*/ 0 h 40"/>
                  <a:gd name="T20" fmla="*/ 88 w 88"/>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88" h="40">
                    <a:moveTo>
                      <a:pt x="0" y="40"/>
                    </a:moveTo>
                    <a:lnTo>
                      <a:pt x="25" y="0"/>
                    </a:lnTo>
                    <a:lnTo>
                      <a:pt x="67" y="0"/>
                    </a:lnTo>
                    <a:lnTo>
                      <a:pt x="88" y="34"/>
                    </a:lnTo>
                    <a:lnTo>
                      <a:pt x="0" y="40"/>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73" name="Freeform 107"/>
              <p:cNvSpPr>
                <a:spLocks/>
              </p:cNvSpPr>
              <p:nvPr/>
            </p:nvSpPr>
            <p:spPr bwMode="auto">
              <a:xfrm>
                <a:off x="3345" y="1430"/>
                <a:ext cx="45" cy="19"/>
              </a:xfrm>
              <a:custGeom>
                <a:avLst/>
                <a:gdLst>
                  <a:gd name="T0" fmla="*/ 0 w 89"/>
                  <a:gd name="T1" fmla="*/ 1 h 38"/>
                  <a:gd name="T2" fmla="*/ 1 w 89"/>
                  <a:gd name="T3" fmla="*/ 0 h 38"/>
                  <a:gd name="T4" fmla="*/ 1 w 89"/>
                  <a:gd name="T5" fmla="*/ 0 h 38"/>
                  <a:gd name="T6" fmla="*/ 1 w 89"/>
                  <a:gd name="T7" fmla="*/ 1 h 38"/>
                  <a:gd name="T8" fmla="*/ 0 w 89"/>
                  <a:gd name="T9" fmla="*/ 1 h 38"/>
                  <a:gd name="T10" fmla="*/ 0 w 89"/>
                  <a:gd name="T11" fmla="*/ 1 h 38"/>
                  <a:gd name="T12" fmla="*/ 0 60000 65536"/>
                  <a:gd name="T13" fmla="*/ 0 60000 65536"/>
                  <a:gd name="T14" fmla="*/ 0 60000 65536"/>
                  <a:gd name="T15" fmla="*/ 0 60000 65536"/>
                  <a:gd name="T16" fmla="*/ 0 60000 65536"/>
                  <a:gd name="T17" fmla="*/ 0 60000 65536"/>
                  <a:gd name="T18" fmla="*/ 0 w 89"/>
                  <a:gd name="T19" fmla="*/ 0 h 38"/>
                  <a:gd name="T20" fmla="*/ 89 w 89"/>
                  <a:gd name="T21" fmla="*/ 38 h 38"/>
                </a:gdLst>
                <a:ahLst/>
                <a:cxnLst>
                  <a:cxn ang="T12">
                    <a:pos x="T0" y="T1"/>
                  </a:cxn>
                  <a:cxn ang="T13">
                    <a:pos x="T2" y="T3"/>
                  </a:cxn>
                  <a:cxn ang="T14">
                    <a:pos x="T4" y="T5"/>
                  </a:cxn>
                  <a:cxn ang="T15">
                    <a:pos x="T6" y="T7"/>
                  </a:cxn>
                  <a:cxn ang="T16">
                    <a:pos x="T8" y="T9"/>
                  </a:cxn>
                  <a:cxn ang="T17">
                    <a:pos x="T10" y="T11"/>
                  </a:cxn>
                </a:cxnLst>
                <a:rect l="T18" t="T19" r="T20" b="T21"/>
                <a:pathLst>
                  <a:path w="89" h="38">
                    <a:moveTo>
                      <a:pt x="0" y="38"/>
                    </a:moveTo>
                    <a:lnTo>
                      <a:pt x="28" y="0"/>
                    </a:lnTo>
                    <a:lnTo>
                      <a:pt x="70" y="0"/>
                    </a:lnTo>
                    <a:lnTo>
                      <a:pt x="89" y="36"/>
                    </a:lnTo>
                    <a:lnTo>
                      <a:pt x="0" y="38"/>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74" name="Freeform 108"/>
              <p:cNvSpPr>
                <a:spLocks/>
              </p:cNvSpPr>
              <p:nvPr/>
            </p:nvSpPr>
            <p:spPr bwMode="auto">
              <a:xfrm>
                <a:off x="3309" y="1385"/>
                <a:ext cx="43" cy="20"/>
              </a:xfrm>
              <a:custGeom>
                <a:avLst/>
                <a:gdLst>
                  <a:gd name="T0" fmla="*/ 0 w 85"/>
                  <a:gd name="T1" fmla="*/ 1 h 40"/>
                  <a:gd name="T2" fmla="*/ 1 w 85"/>
                  <a:gd name="T3" fmla="*/ 0 h 40"/>
                  <a:gd name="T4" fmla="*/ 1 w 85"/>
                  <a:gd name="T5" fmla="*/ 0 h 40"/>
                  <a:gd name="T6" fmla="*/ 1 w 85"/>
                  <a:gd name="T7" fmla="*/ 1 h 40"/>
                  <a:gd name="T8" fmla="*/ 0 w 85"/>
                  <a:gd name="T9" fmla="*/ 1 h 40"/>
                  <a:gd name="T10" fmla="*/ 0 w 85"/>
                  <a:gd name="T11" fmla="*/ 1 h 40"/>
                  <a:gd name="T12" fmla="*/ 0 60000 65536"/>
                  <a:gd name="T13" fmla="*/ 0 60000 65536"/>
                  <a:gd name="T14" fmla="*/ 0 60000 65536"/>
                  <a:gd name="T15" fmla="*/ 0 60000 65536"/>
                  <a:gd name="T16" fmla="*/ 0 60000 65536"/>
                  <a:gd name="T17" fmla="*/ 0 60000 65536"/>
                  <a:gd name="T18" fmla="*/ 0 w 85"/>
                  <a:gd name="T19" fmla="*/ 0 h 40"/>
                  <a:gd name="T20" fmla="*/ 85 w 85"/>
                  <a:gd name="T21" fmla="*/ 40 h 40"/>
                </a:gdLst>
                <a:ahLst/>
                <a:cxnLst>
                  <a:cxn ang="T12">
                    <a:pos x="T0" y="T1"/>
                  </a:cxn>
                  <a:cxn ang="T13">
                    <a:pos x="T2" y="T3"/>
                  </a:cxn>
                  <a:cxn ang="T14">
                    <a:pos x="T4" y="T5"/>
                  </a:cxn>
                  <a:cxn ang="T15">
                    <a:pos x="T6" y="T7"/>
                  </a:cxn>
                  <a:cxn ang="T16">
                    <a:pos x="T8" y="T9"/>
                  </a:cxn>
                  <a:cxn ang="T17">
                    <a:pos x="T10" y="T11"/>
                  </a:cxn>
                </a:cxnLst>
                <a:rect l="T18" t="T19" r="T20" b="T21"/>
                <a:pathLst>
                  <a:path w="85" h="40">
                    <a:moveTo>
                      <a:pt x="0" y="40"/>
                    </a:moveTo>
                    <a:lnTo>
                      <a:pt x="24" y="0"/>
                    </a:lnTo>
                    <a:lnTo>
                      <a:pt x="66" y="0"/>
                    </a:lnTo>
                    <a:lnTo>
                      <a:pt x="85" y="36"/>
                    </a:lnTo>
                    <a:lnTo>
                      <a:pt x="0" y="40"/>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75" name="Freeform 109"/>
              <p:cNvSpPr>
                <a:spLocks/>
              </p:cNvSpPr>
              <p:nvPr/>
            </p:nvSpPr>
            <p:spPr bwMode="auto">
              <a:xfrm>
                <a:off x="3288" y="1408"/>
                <a:ext cx="45" cy="19"/>
              </a:xfrm>
              <a:custGeom>
                <a:avLst/>
                <a:gdLst>
                  <a:gd name="T0" fmla="*/ 0 w 89"/>
                  <a:gd name="T1" fmla="*/ 1 h 38"/>
                  <a:gd name="T2" fmla="*/ 1 w 89"/>
                  <a:gd name="T3" fmla="*/ 0 h 38"/>
                  <a:gd name="T4" fmla="*/ 1 w 89"/>
                  <a:gd name="T5" fmla="*/ 0 h 38"/>
                  <a:gd name="T6" fmla="*/ 1 w 89"/>
                  <a:gd name="T7" fmla="*/ 1 h 38"/>
                  <a:gd name="T8" fmla="*/ 0 w 89"/>
                  <a:gd name="T9" fmla="*/ 1 h 38"/>
                  <a:gd name="T10" fmla="*/ 0 w 89"/>
                  <a:gd name="T11" fmla="*/ 1 h 38"/>
                  <a:gd name="T12" fmla="*/ 0 60000 65536"/>
                  <a:gd name="T13" fmla="*/ 0 60000 65536"/>
                  <a:gd name="T14" fmla="*/ 0 60000 65536"/>
                  <a:gd name="T15" fmla="*/ 0 60000 65536"/>
                  <a:gd name="T16" fmla="*/ 0 60000 65536"/>
                  <a:gd name="T17" fmla="*/ 0 60000 65536"/>
                  <a:gd name="T18" fmla="*/ 0 w 89"/>
                  <a:gd name="T19" fmla="*/ 0 h 38"/>
                  <a:gd name="T20" fmla="*/ 89 w 89"/>
                  <a:gd name="T21" fmla="*/ 38 h 38"/>
                </a:gdLst>
                <a:ahLst/>
                <a:cxnLst>
                  <a:cxn ang="T12">
                    <a:pos x="T0" y="T1"/>
                  </a:cxn>
                  <a:cxn ang="T13">
                    <a:pos x="T2" y="T3"/>
                  </a:cxn>
                  <a:cxn ang="T14">
                    <a:pos x="T4" y="T5"/>
                  </a:cxn>
                  <a:cxn ang="T15">
                    <a:pos x="T6" y="T7"/>
                  </a:cxn>
                  <a:cxn ang="T16">
                    <a:pos x="T8" y="T9"/>
                  </a:cxn>
                  <a:cxn ang="T17">
                    <a:pos x="T10" y="T11"/>
                  </a:cxn>
                </a:cxnLst>
                <a:rect l="T18" t="T19" r="T20" b="T21"/>
                <a:pathLst>
                  <a:path w="89" h="38">
                    <a:moveTo>
                      <a:pt x="0" y="38"/>
                    </a:moveTo>
                    <a:lnTo>
                      <a:pt x="28" y="0"/>
                    </a:lnTo>
                    <a:lnTo>
                      <a:pt x="68" y="0"/>
                    </a:lnTo>
                    <a:lnTo>
                      <a:pt x="89" y="36"/>
                    </a:lnTo>
                    <a:lnTo>
                      <a:pt x="0" y="38"/>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76" name="Freeform 110"/>
              <p:cNvSpPr>
                <a:spLocks/>
              </p:cNvSpPr>
              <p:nvPr/>
            </p:nvSpPr>
            <p:spPr bwMode="auto">
              <a:xfrm>
                <a:off x="3331" y="1408"/>
                <a:ext cx="44" cy="19"/>
              </a:xfrm>
              <a:custGeom>
                <a:avLst/>
                <a:gdLst>
                  <a:gd name="T0" fmla="*/ 0 w 90"/>
                  <a:gd name="T1" fmla="*/ 1 h 38"/>
                  <a:gd name="T2" fmla="*/ 0 w 90"/>
                  <a:gd name="T3" fmla="*/ 0 h 38"/>
                  <a:gd name="T4" fmla="*/ 0 w 90"/>
                  <a:gd name="T5" fmla="*/ 0 h 38"/>
                  <a:gd name="T6" fmla="*/ 0 w 90"/>
                  <a:gd name="T7" fmla="*/ 1 h 38"/>
                  <a:gd name="T8" fmla="*/ 0 w 90"/>
                  <a:gd name="T9" fmla="*/ 1 h 38"/>
                  <a:gd name="T10" fmla="*/ 0 w 90"/>
                  <a:gd name="T11" fmla="*/ 1 h 38"/>
                  <a:gd name="T12" fmla="*/ 0 60000 65536"/>
                  <a:gd name="T13" fmla="*/ 0 60000 65536"/>
                  <a:gd name="T14" fmla="*/ 0 60000 65536"/>
                  <a:gd name="T15" fmla="*/ 0 60000 65536"/>
                  <a:gd name="T16" fmla="*/ 0 60000 65536"/>
                  <a:gd name="T17" fmla="*/ 0 60000 65536"/>
                  <a:gd name="T18" fmla="*/ 0 w 90"/>
                  <a:gd name="T19" fmla="*/ 0 h 38"/>
                  <a:gd name="T20" fmla="*/ 90 w 90"/>
                  <a:gd name="T21" fmla="*/ 38 h 38"/>
                </a:gdLst>
                <a:ahLst/>
                <a:cxnLst>
                  <a:cxn ang="T12">
                    <a:pos x="T0" y="T1"/>
                  </a:cxn>
                  <a:cxn ang="T13">
                    <a:pos x="T2" y="T3"/>
                  </a:cxn>
                  <a:cxn ang="T14">
                    <a:pos x="T4" y="T5"/>
                  </a:cxn>
                  <a:cxn ang="T15">
                    <a:pos x="T6" y="T7"/>
                  </a:cxn>
                  <a:cxn ang="T16">
                    <a:pos x="T8" y="T9"/>
                  </a:cxn>
                  <a:cxn ang="T17">
                    <a:pos x="T10" y="T11"/>
                  </a:cxn>
                </a:cxnLst>
                <a:rect l="T18" t="T19" r="T20" b="T21"/>
                <a:pathLst>
                  <a:path w="90" h="38">
                    <a:moveTo>
                      <a:pt x="0" y="38"/>
                    </a:moveTo>
                    <a:lnTo>
                      <a:pt x="25" y="0"/>
                    </a:lnTo>
                    <a:lnTo>
                      <a:pt x="67" y="0"/>
                    </a:lnTo>
                    <a:lnTo>
                      <a:pt x="90" y="35"/>
                    </a:lnTo>
                    <a:lnTo>
                      <a:pt x="0" y="38"/>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77" name="Freeform 111"/>
              <p:cNvSpPr>
                <a:spLocks/>
              </p:cNvSpPr>
              <p:nvPr/>
            </p:nvSpPr>
            <p:spPr bwMode="auto">
              <a:xfrm>
                <a:off x="3210" y="1415"/>
                <a:ext cx="40" cy="62"/>
              </a:xfrm>
              <a:custGeom>
                <a:avLst/>
                <a:gdLst>
                  <a:gd name="T0" fmla="*/ 1 w 80"/>
                  <a:gd name="T1" fmla="*/ 0 h 123"/>
                  <a:gd name="T2" fmla="*/ 1 w 80"/>
                  <a:gd name="T3" fmla="*/ 1 h 123"/>
                  <a:gd name="T4" fmla="*/ 1 w 80"/>
                  <a:gd name="T5" fmla="*/ 1 h 123"/>
                  <a:gd name="T6" fmla="*/ 0 w 80"/>
                  <a:gd name="T7" fmla="*/ 1 h 123"/>
                  <a:gd name="T8" fmla="*/ 1 w 80"/>
                  <a:gd name="T9" fmla="*/ 0 h 123"/>
                  <a:gd name="T10" fmla="*/ 1 w 80"/>
                  <a:gd name="T11" fmla="*/ 0 h 123"/>
                  <a:gd name="T12" fmla="*/ 0 60000 65536"/>
                  <a:gd name="T13" fmla="*/ 0 60000 65536"/>
                  <a:gd name="T14" fmla="*/ 0 60000 65536"/>
                  <a:gd name="T15" fmla="*/ 0 60000 65536"/>
                  <a:gd name="T16" fmla="*/ 0 60000 65536"/>
                  <a:gd name="T17" fmla="*/ 0 60000 65536"/>
                  <a:gd name="T18" fmla="*/ 0 w 80"/>
                  <a:gd name="T19" fmla="*/ 0 h 123"/>
                  <a:gd name="T20" fmla="*/ 80 w 80"/>
                  <a:gd name="T21" fmla="*/ 123 h 123"/>
                </a:gdLst>
                <a:ahLst/>
                <a:cxnLst>
                  <a:cxn ang="T12">
                    <a:pos x="T0" y="T1"/>
                  </a:cxn>
                  <a:cxn ang="T13">
                    <a:pos x="T2" y="T3"/>
                  </a:cxn>
                  <a:cxn ang="T14">
                    <a:pos x="T4" y="T5"/>
                  </a:cxn>
                  <a:cxn ang="T15">
                    <a:pos x="T6" y="T7"/>
                  </a:cxn>
                  <a:cxn ang="T16">
                    <a:pos x="T8" y="T9"/>
                  </a:cxn>
                  <a:cxn ang="T17">
                    <a:pos x="T10" y="T11"/>
                  </a:cxn>
                </a:cxnLst>
                <a:rect l="T18" t="T19" r="T20" b="T21"/>
                <a:pathLst>
                  <a:path w="80" h="123">
                    <a:moveTo>
                      <a:pt x="32" y="0"/>
                    </a:moveTo>
                    <a:lnTo>
                      <a:pt x="80" y="79"/>
                    </a:lnTo>
                    <a:lnTo>
                      <a:pt x="59" y="123"/>
                    </a:lnTo>
                    <a:lnTo>
                      <a:pt x="0" y="39"/>
                    </a:lnTo>
                    <a:lnTo>
                      <a:pt x="32" y="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78" name="Freeform 112"/>
              <p:cNvSpPr>
                <a:spLocks/>
              </p:cNvSpPr>
              <p:nvPr/>
            </p:nvSpPr>
            <p:spPr bwMode="auto">
              <a:xfrm>
                <a:off x="3235" y="1388"/>
                <a:ext cx="40" cy="62"/>
              </a:xfrm>
              <a:custGeom>
                <a:avLst/>
                <a:gdLst>
                  <a:gd name="T0" fmla="*/ 1 w 80"/>
                  <a:gd name="T1" fmla="*/ 0 h 126"/>
                  <a:gd name="T2" fmla="*/ 1 w 80"/>
                  <a:gd name="T3" fmla="*/ 0 h 126"/>
                  <a:gd name="T4" fmla="*/ 1 w 80"/>
                  <a:gd name="T5" fmla="*/ 0 h 126"/>
                  <a:gd name="T6" fmla="*/ 0 w 80"/>
                  <a:gd name="T7" fmla="*/ 0 h 126"/>
                  <a:gd name="T8" fmla="*/ 1 w 80"/>
                  <a:gd name="T9" fmla="*/ 0 h 126"/>
                  <a:gd name="T10" fmla="*/ 1 w 80"/>
                  <a:gd name="T11" fmla="*/ 0 h 126"/>
                  <a:gd name="T12" fmla="*/ 0 60000 65536"/>
                  <a:gd name="T13" fmla="*/ 0 60000 65536"/>
                  <a:gd name="T14" fmla="*/ 0 60000 65536"/>
                  <a:gd name="T15" fmla="*/ 0 60000 65536"/>
                  <a:gd name="T16" fmla="*/ 0 60000 65536"/>
                  <a:gd name="T17" fmla="*/ 0 60000 65536"/>
                  <a:gd name="T18" fmla="*/ 0 w 80"/>
                  <a:gd name="T19" fmla="*/ 0 h 126"/>
                  <a:gd name="T20" fmla="*/ 80 w 80"/>
                  <a:gd name="T21" fmla="*/ 126 h 126"/>
                </a:gdLst>
                <a:ahLst/>
                <a:cxnLst>
                  <a:cxn ang="T12">
                    <a:pos x="T0" y="T1"/>
                  </a:cxn>
                  <a:cxn ang="T13">
                    <a:pos x="T2" y="T3"/>
                  </a:cxn>
                  <a:cxn ang="T14">
                    <a:pos x="T4" y="T5"/>
                  </a:cxn>
                  <a:cxn ang="T15">
                    <a:pos x="T6" y="T7"/>
                  </a:cxn>
                  <a:cxn ang="T16">
                    <a:pos x="T8" y="T9"/>
                  </a:cxn>
                  <a:cxn ang="T17">
                    <a:pos x="T10" y="T11"/>
                  </a:cxn>
                </a:cxnLst>
                <a:rect l="T18" t="T19" r="T20" b="T21"/>
                <a:pathLst>
                  <a:path w="80" h="126">
                    <a:moveTo>
                      <a:pt x="31" y="0"/>
                    </a:moveTo>
                    <a:lnTo>
                      <a:pt x="80" y="78"/>
                    </a:lnTo>
                    <a:lnTo>
                      <a:pt x="61" y="126"/>
                    </a:lnTo>
                    <a:lnTo>
                      <a:pt x="0" y="42"/>
                    </a:lnTo>
                    <a:lnTo>
                      <a:pt x="31" y="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79" name="Freeform 113"/>
              <p:cNvSpPr>
                <a:spLocks/>
              </p:cNvSpPr>
              <p:nvPr/>
            </p:nvSpPr>
            <p:spPr bwMode="auto">
              <a:xfrm>
                <a:off x="3259" y="1365"/>
                <a:ext cx="41" cy="62"/>
              </a:xfrm>
              <a:custGeom>
                <a:avLst/>
                <a:gdLst>
                  <a:gd name="T0" fmla="*/ 1 w 81"/>
                  <a:gd name="T1" fmla="*/ 0 h 123"/>
                  <a:gd name="T2" fmla="*/ 1 w 81"/>
                  <a:gd name="T3" fmla="*/ 1 h 123"/>
                  <a:gd name="T4" fmla="*/ 1 w 81"/>
                  <a:gd name="T5" fmla="*/ 1 h 123"/>
                  <a:gd name="T6" fmla="*/ 0 w 81"/>
                  <a:gd name="T7" fmla="*/ 1 h 123"/>
                  <a:gd name="T8" fmla="*/ 1 w 81"/>
                  <a:gd name="T9" fmla="*/ 0 h 123"/>
                  <a:gd name="T10" fmla="*/ 1 w 81"/>
                  <a:gd name="T11" fmla="*/ 0 h 123"/>
                  <a:gd name="T12" fmla="*/ 0 60000 65536"/>
                  <a:gd name="T13" fmla="*/ 0 60000 65536"/>
                  <a:gd name="T14" fmla="*/ 0 60000 65536"/>
                  <a:gd name="T15" fmla="*/ 0 60000 65536"/>
                  <a:gd name="T16" fmla="*/ 0 60000 65536"/>
                  <a:gd name="T17" fmla="*/ 0 60000 65536"/>
                  <a:gd name="T18" fmla="*/ 0 w 81"/>
                  <a:gd name="T19" fmla="*/ 0 h 123"/>
                  <a:gd name="T20" fmla="*/ 81 w 81"/>
                  <a:gd name="T21" fmla="*/ 123 h 123"/>
                </a:gdLst>
                <a:ahLst/>
                <a:cxnLst>
                  <a:cxn ang="T12">
                    <a:pos x="T0" y="T1"/>
                  </a:cxn>
                  <a:cxn ang="T13">
                    <a:pos x="T2" y="T3"/>
                  </a:cxn>
                  <a:cxn ang="T14">
                    <a:pos x="T4" y="T5"/>
                  </a:cxn>
                  <a:cxn ang="T15">
                    <a:pos x="T6" y="T7"/>
                  </a:cxn>
                  <a:cxn ang="T16">
                    <a:pos x="T8" y="T9"/>
                  </a:cxn>
                  <a:cxn ang="T17">
                    <a:pos x="T10" y="T11"/>
                  </a:cxn>
                </a:cxnLst>
                <a:rect l="T18" t="T19" r="T20" b="T21"/>
                <a:pathLst>
                  <a:path w="81" h="123">
                    <a:moveTo>
                      <a:pt x="34" y="0"/>
                    </a:moveTo>
                    <a:lnTo>
                      <a:pt x="81" y="80"/>
                    </a:lnTo>
                    <a:lnTo>
                      <a:pt x="61" y="123"/>
                    </a:lnTo>
                    <a:lnTo>
                      <a:pt x="0" y="40"/>
                    </a:lnTo>
                    <a:lnTo>
                      <a:pt x="34" y="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80" name="Freeform 114"/>
              <p:cNvSpPr>
                <a:spLocks/>
              </p:cNvSpPr>
              <p:nvPr/>
            </p:nvSpPr>
            <p:spPr bwMode="auto">
              <a:xfrm>
                <a:off x="3285" y="1342"/>
                <a:ext cx="40" cy="63"/>
              </a:xfrm>
              <a:custGeom>
                <a:avLst/>
                <a:gdLst>
                  <a:gd name="T0" fmla="*/ 1 w 80"/>
                  <a:gd name="T1" fmla="*/ 0 h 126"/>
                  <a:gd name="T2" fmla="*/ 1 w 80"/>
                  <a:gd name="T3" fmla="*/ 1 h 126"/>
                  <a:gd name="T4" fmla="*/ 1 w 80"/>
                  <a:gd name="T5" fmla="*/ 1 h 126"/>
                  <a:gd name="T6" fmla="*/ 0 w 80"/>
                  <a:gd name="T7" fmla="*/ 1 h 126"/>
                  <a:gd name="T8" fmla="*/ 1 w 80"/>
                  <a:gd name="T9" fmla="*/ 0 h 126"/>
                  <a:gd name="T10" fmla="*/ 1 w 80"/>
                  <a:gd name="T11" fmla="*/ 0 h 126"/>
                  <a:gd name="T12" fmla="*/ 0 60000 65536"/>
                  <a:gd name="T13" fmla="*/ 0 60000 65536"/>
                  <a:gd name="T14" fmla="*/ 0 60000 65536"/>
                  <a:gd name="T15" fmla="*/ 0 60000 65536"/>
                  <a:gd name="T16" fmla="*/ 0 60000 65536"/>
                  <a:gd name="T17" fmla="*/ 0 60000 65536"/>
                  <a:gd name="T18" fmla="*/ 0 w 80"/>
                  <a:gd name="T19" fmla="*/ 0 h 126"/>
                  <a:gd name="T20" fmla="*/ 80 w 80"/>
                  <a:gd name="T21" fmla="*/ 126 h 126"/>
                </a:gdLst>
                <a:ahLst/>
                <a:cxnLst>
                  <a:cxn ang="T12">
                    <a:pos x="T0" y="T1"/>
                  </a:cxn>
                  <a:cxn ang="T13">
                    <a:pos x="T2" y="T3"/>
                  </a:cxn>
                  <a:cxn ang="T14">
                    <a:pos x="T4" y="T5"/>
                  </a:cxn>
                  <a:cxn ang="T15">
                    <a:pos x="T6" y="T7"/>
                  </a:cxn>
                  <a:cxn ang="T16">
                    <a:pos x="T8" y="T9"/>
                  </a:cxn>
                  <a:cxn ang="T17">
                    <a:pos x="T10" y="T11"/>
                  </a:cxn>
                </a:cxnLst>
                <a:rect l="T18" t="T19" r="T20" b="T21"/>
                <a:pathLst>
                  <a:path w="80" h="126">
                    <a:moveTo>
                      <a:pt x="30" y="0"/>
                    </a:moveTo>
                    <a:lnTo>
                      <a:pt x="80" y="80"/>
                    </a:lnTo>
                    <a:lnTo>
                      <a:pt x="61" y="126"/>
                    </a:lnTo>
                    <a:lnTo>
                      <a:pt x="0" y="42"/>
                    </a:lnTo>
                    <a:lnTo>
                      <a:pt x="30" y="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81" name="Freeform 115"/>
              <p:cNvSpPr>
                <a:spLocks/>
              </p:cNvSpPr>
              <p:nvPr/>
            </p:nvSpPr>
            <p:spPr bwMode="auto">
              <a:xfrm>
                <a:off x="2379" y="1258"/>
                <a:ext cx="1167" cy="920"/>
              </a:xfrm>
              <a:custGeom>
                <a:avLst/>
                <a:gdLst>
                  <a:gd name="T0" fmla="*/ 1 w 2333"/>
                  <a:gd name="T1" fmla="*/ 1 h 1840"/>
                  <a:gd name="T2" fmla="*/ 1 w 2333"/>
                  <a:gd name="T3" fmla="*/ 1 h 1840"/>
                  <a:gd name="T4" fmla="*/ 1 w 2333"/>
                  <a:gd name="T5" fmla="*/ 1 h 1840"/>
                  <a:gd name="T6" fmla="*/ 1 w 2333"/>
                  <a:gd name="T7" fmla="*/ 1 h 1840"/>
                  <a:gd name="T8" fmla="*/ 0 w 2333"/>
                  <a:gd name="T9" fmla="*/ 1 h 1840"/>
                  <a:gd name="T10" fmla="*/ 1 w 2333"/>
                  <a:gd name="T11" fmla="*/ 1 h 1840"/>
                  <a:gd name="T12" fmla="*/ 1 w 2333"/>
                  <a:gd name="T13" fmla="*/ 1 h 1840"/>
                  <a:gd name="T14" fmla="*/ 1 w 2333"/>
                  <a:gd name="T15" fmla="*/ 1 h 1840"/>
                  <a:gd name="T16" fmla="*/ 1 w 2333"/>
                  <a:gd name="T17" fmla="*/ 1 h 1840"/>
                  <a:gd name="T18" fmla="*/ 1 w 2333"/>
                  <a:gd name="T19" fmla="*/ 1 h 1840"/>
                  <a:gd name="T20" fmla="*/ 1 w 2333"/>
                  <a:gd name="T21" fmla="*/ 1 h 1840"/>
                  <a:gd name="T22" fmla="*/ 1 w 2333"/>
                  <a:gd name="T23" fmla="*/ 1 h 1840"/>
                  <a:gd name="T24" fmla="*/ 1 w 2333"/>
                  <a:gd name="T25" fmla="*/ 1 h 1840"/>
                  <a:gd name="T26" fmla="*/ 1 w 2333"/>
                  <a:gd name="T27" fmla="*/ 1 h 1840"/>
                  <a:gd name="T28" fmla="*/ 1 w 2333"/>
                  <a:gd name="T29" fmla="*/ 1 h 1840"/>
                  <a:gd name="T30" fmla="*/ 1 w 2333"/>
                  <a:gd name="T31" fmla="*/ 1 h 1840"/>
                  <a:gd name="T32" fmla="*/ 1 w 2333"/>
                  <a:gd name="T33" fmla="*/ 1 h 1840"/>
                  <a:gd name="T34" fmla="*/ 1 w 2333"/>
                  <a:gd name="T35" fmla="*/ 1 h 1840"/>
                  <a:gd name="T36" fmla="*/ 1 w 2333"/>
                  <a:gd name="T37" fmla="*/ 1 h 1840"/>
                  <a:gd name="T38" fmla="*/ 1 w 2333"/>
                  <a:gd name="T39" fmla="*/ 1 h 1840"/>
                  <a:gd name="T40" fmla="*/ 1 w 2333"/>
                  <a:gd name="T41" fmla="*/ 1 h 1840"/>
                  <a:gd name="T42" fmla="*/ 1 w 2333"/>
                  <a:gd name="T43" fmla="*/ 1 h 1840"/>
                  <a:gd name="T44" fmla="*/ 1 w 2333"/>
                  <a:gd name="T45" fmla="*/ 1 h 1840"/>
                  <a:gd name="T46" fmla="*/ 1 w 2333"/>
                  <a:gd name="T47" fmla="*/ 1 h 1840"/>
                  <a:gd name="T48" fmla="*/ 1 w 2333"/>
                  <a:gd name="T49" fmla="*/ 1 h 1840"/>
                  <a:gd name="T50" fmla="*/ 1 w 2333"/>
                  <a:gd name="T51" fmla="*/ 1 h 1840"/>
                  <a:gd name="T52" fmla="*/ 1 w 2333"/>
                  <a:gd name="T53" fmla="*/ 1 h 1840"/>
                  <a:gd name="T54" fmla="*/ 1 w 2333"/>
                  <a:gd name="T55" fmla="*/ 1 h 1840"/>
                  <a:gd name="T56" fmla="*/ 1 w 2333"/>
                  <a:gd name="T57" fmla="*/ 1 h 1840"/>
                  <a:gd name="T58" fmla="*/ 1 w 2333"/>
                  <a:gd name="T59" fmla="*/ 1 h 1840"/>
                  <a:gd name="T60" fmla="*/ 1 w 2333"/>
                  <a:gd name="T61" fmla="*/ 1 h 1840"/>
                  <a:gd name="T62" fmla="*/ 1 w 2333"/>
                  <a:gd name="T63" fmla="*/ 1 h 1840"/>
                  <a:gd name="T64" fmla="*/ 1 w 2333"/>
                  <a:gd name="T65" fmla="*/ 1 h 1840"/>
                  <a:gd name="T66" fmla="*/ 1 w 2333"/>
                  <a:gd name="T67" fmla="*/ 1 h 1840"/>
                  <a:gd name="T68" fmla="*/ 1 w 2333"/>
                  <a:gd name="T69" fmla="*/ 1 h 1840"/>
                  <a:gd name="T70" fmla="*/ 1 w 2333"/>
                  <a:gd name="T71" fmla="*/ 1 h 1840"/>
                  <a:gd name="T72" fmla="*/ 1 w 2333"/>
                  <a:gd name="T73" fmla="*/ 1 h 1840"/>
                  <a:gd name="T74" fmla="*/ 1 w 2333"/>
                  <a:gd name="T75" fmla="*/ 0 h 18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33"/>
                  <a:gd name="T115" fmla="*/ 0 h 1840"/>
                  <a:gd name="T116" fmla="*/ 2333 w 2333"/>
                  <a:gd name="T117" fmla="*/ 1840 h 18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33" h="1840">
                    <a:moveTo>
                      <a:pt x="86" y="0"/>
                    </a:moveTo>
                    <a:lnTo>
                      <a:pt x="44" y="429"/>
                    </a:lnTo>
                    <a:lnTo>
                      <a:pt x="166" y="545"/>
                    </a:lnTo>
                    <a:lnTo>
                      <a:pt x="154" y="850"/>
                    </a:lnTo>
                    <a:lnTo>
                      <a:pt x="44" y="745"/>
                    </a:lnTo>
                    <a:lnTo>
                      <a:pt x="36" y="903"/>
                    </a:lnTo>
                    <a:lnTo>
                      <a:pt x="130" y="1009"/>
                    </a:lnTo>
                    <a:lnTo>
                      <a:pt x="110" y="1180"/>
                    </a:lnTo>
                    <a:lnTo>
                      <a:pt x="14" y="1106"/>
                    </a:lnTo>
                    <a:lnTo>
                      <a:pt x="0" y="1321"/>
                    </a:lnTo>
                    <a:lnTo>
                      <a:pt x="4" y="1327"/>
                    </a:lnTo>
                    <a:lnTo>
                      <a:pt x="10" y="1332"/>
                    </a:lnTo>
                    <a:lnTo>
                      <a:pt x="19" y="1342"/>
                    </a:lnTo>
                    <a:lnTo>
                      <a:pt x="29" y="1353"/>
                    </a:lnTo>
                    <a:lnTo>
                      <a:pt x="44" y="1369"/>
                    </a:lnTo>
                    <a:lnTo>
                      <a:pt x="57" y="1384"/>
                    </a:lnTo>
                    <a:lnTo>
                      <a:pt x="74" y="1401"/>
                    </a:lnTo>
                    <a:lnTo>
                      <a:pt x="91" y="1418"/>
                    </a:lnTo>
                    <a:lnTo>
                      <a:pt x="110" y="1437"/>
                    </a:lnTo>
                    <a:lnTo>
                      <a:pt x="131" y="1456"/>
                    </a:lnTo>
                    <a:lnTo>
                      <a:pt x="154" y="1477"/>
                    </a:lnTo>
                    <a:lnTo>
                      <a:pt x="175" y="1496"/>
                    </a:lnTo>
                    <a:lnTo>
                      <a:pt x="198" y="1515"/>
                    </a:lnTo>
                    <a:lnTo>
                      <a:pt x="223" y="1534"/>
                    </a:lnTo>
                    <a:lnTo>
                      <a:pt x="247" y="1555"/>
                    </a:lnTo>
                    <a:lnTo>
                      <a:pt x="270" y="1572"/>
                    </a:lnTo>
                    <a:lnTo>
                      <a:pt x="295" y="1589"/>
                    </a:lnTo>
                    <a:lnTo>
                      <a:pt x="320" y="1604"/>
                    </a:lnTo>
                    <a:lnTo>
                      <a:pt x="346" y="1621"/>
                    </a:lnTo>
                    <a:lnTo>
                      <a:pt x="371" y="1635"/>
                    </a:lnTo>
                    <a:lnTo>
                      <a:pt x="399" y="1650"/>
                    </a:lnTo>
                    <a:lnTo>
                      <a:pt x="428" y="1665"/>
                    </a:lnTo>
                    <a:lnTo>
                      <a:pt x="460" y="1680"/>
                    </a:lnTo>
                    <a:lnTo>
                      <a:pt x="489" y="1692"/>
                    </a:lnTo>
                    <a:lnTo>
                      <a:pt x="521" y="1703"/>
                    </a:lnTo>
                    <a:lnTo>
                      <a:pt x="555" y="1715"/>
                    </a:lnTo>
                    <a:lnTo>
                      <a:pt x="593" y="1726"/>
                    </a:lnTo>
                    <a:lnTo>
                      <a:pt x="631" y="1737"/>
                    </a:lnTo>
                    <a:lnTo>
                      <a:pt x="673" y="1749"/>
                    </a:lnTo>
                    <a:lnTo>
                      <a:pt x="715" y="1760"/>
                    </a:lnTo>
                    <a:lnTo>
                      <a:pt x="763" y="1772"/>
                    </a:lnTo>
                    <a:lnTo>
                      <a:pt x="806" y="1781"/>
                    </a:lnTo>
                    <a:lnTo>
                      <a:pt x="858" y="1791"/>
                    </a:lnTo>
                    <a:lnTo>
                      <a:pt x="907" y="1800"/>
                    </a:lnTo>
                    <a:lnTo>
                      <a:pt x="962" y="1810"/>
                    </a:lnTo>
                    <a:lnTo>
                      <a:pt x="1017" y="1817"/>
                    </a:lnTo>
                    <a:lnTo>
                      <a:pt x="1074" y="1825"/>
                    </a:lnTo>
                    <a:lnTo>
                      <a:pt x="1133" y="1830"/>
                    </a:lnTo>
                    <a:lnTo>
                      <a:pt x="1194" y="1836"/>
                    </a:lnTo>
                    <a:lnTo>
                      <a:pt x="1251" y="1838"/>
                    </a:lnTo>
                    <a:lnTo>
                      <a:pt x="1314" y="1840"/>
                    </a:lnTo>
                    <a:lnTo>
                      <a:pt x="1375" y="1840"/>
                    </a:lnTo>
                    <a:lnTo>
                      <a:pt x="1438" y="1840"/>
                    </a:lnTo>
                    <a:lnTo>
                      <a:pt x="1500" y="1836"/>
                    </a:lnTo>
                    <a:lnTo>
                      <a:pt x="1563" y="1832"/>
                    </a:lnTo>
                    <a:lnTo>
                      <a:pt x="1626" y="1823"/>
                    </a:lnTo>
                    <a:lnTo>
                      <a:pt x="1688" y="1815"/>
                    </a:lnTo>
                    <a:lnTo>
                      <a:pt x="1749" y="1802"/>
                    </a:lnTo>
                    <a:lnTo>
                      <a:pt x="1810" y="1787"/>
                    </a:lnTo>
                    <a:lnTo>
                      <a:pt x="1869" y="1770"/>
                    </a:lnTo>
                    <a:lnTo>
                      <a:pt x="1928" y="1753"/>
                    </a:lnTo>
                    <a:lnTo>
                      <a:pt x="1983" y="1734"/>
                    </a:lnTo>
                    <a:lnTo>
                      <a:pt x="2038" y="1715"/>
                    </a:lnTo>
                    <a:lnTo>
                      <a:pt x="2088" y="1696"/>
                    </a:lnTo>
                    <a:lnTo>
                      <a:pt x="2135" y="1678"/>
                    </a:lnTo>
                    <a:lnTo>
                      <a:pt x="2177" y="1659"/>
                    </a:lnTo>
                    <a:lnTo>
                      <a:pt x="2215" y="1642"/>
                    </a:lnTo>
                    <a:lnTo>
                      <a:pt x="2249" y="1625"/>
                    </a:lnTo>
                    <a:lnTo>
                      <a:pt x="2278" y="1614"/>
                    </a:lnTo>
                    <a:lnTo>
                      <a:pt x="2301" y="1600"/>
                    </a:lnTo>
                    <a:lnTo>
                      <a:pt x="2320" y="1595"/>
                    </a:lnTo>
                    <a:lnTo>
                      <a:pt x="2329" y="1589"/>
                    </a:lnTo>
                    <a:lnTo>
                      <a:pt x="2333" y="1587"/>
                    </a:lnTo>
                    <a:lnTo>
                      <a:pt x="2280" y="426"/>
                    </a:lnTo>
                    <a:lnTo>
                      <a:pt x="669" y="327"/>
                    </a:lnTo>
                    <a:lnTo>
                      <a:pt x="86" y="0"/>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82" name="Freeform 116"/>
              <p:cNvSpPr>
                <a:spLocks/>
              </p:cNvSpPr>
              <p:nvPr/>
            </p:nvSpPr>
            <p:spPr bwMode="auto">
              <a:xfrm>
                <a:off x="2458" y="1048"/>
                <a:ext cx="692" cy="263"/>
              </a:xfrm>
              <a:custGeom>
                <a:avLst/>
                <a:gdLst>
                  <a:gd name="T0" fmla="*/ 1 w 1384"/>
                  <a:gd name="T1" fmla="*/ 1 h 524"/>
                  <a:gd name="T2" fmla="*/ 1 w 1384"/>
                  <a:gd name="T3" fmla="*/ 1 h 524"/>
                  <a:gd name="T4" fmla="*/ 1 w 1384"/>
                  <a:gd name="T5" fmla="*/ 1 h 524"/>
                  <a:gd name="T6" fmla="*/ 1 w 1384"/>
                  <a:gd name="T7" fmla="*/ 1 h 524"/>
                  <a:gd name="T8" fmla="*/ 1 w 1384"/>
                  <a:gd name="T9" fmla="*/ 1 h 524"/>
                  <a:gd name="T10" fmla="*/ 1 w 1384"/>
                  <a:gd name="T11" fmla="*/ 0 h 524"/>
                  <a:gd name="T12" fmla="*/ 1 w 1384"/>
                  <a:gd name="T13" fmla="*/ 0 h 524"/>
                  <a:gd name="T14" fmla="*/ 1 w 1384"/>
                  <a:gd name="T15" fmla="*/ 1 h 524"/>
                  <a:gd name="T16" fmla="*/ 1 w 1384"/>
                  <a:gd name="T17" fmla="*/ 1 h 524"/>
                  <a:gd name="T18" fmla="*/ 1 w 1384"/>
                  <a:gd name="T19" fmla="*/ 1 h 524"/>
                  <a:gd name="T20" fmla="*/ 1 w 1384"/>
                  <a:gd name="T21" fmla="*/ 1 h 524"/>
                  <a:gd name="T22" fmla="*/ 1 w 1384"/>
                  <a:gd name="T23" fmla="*/ 1 h 524"/>
                  <a:gd name="T24" fmla="*/ 1 w 1384"/>
                  <a:gd name="T25" fmla="*/ 1 h 524"/>
                  <a:gd name="T26" fmla="*/ 1 w 1384"/>
                  <a:gd name="T27" fmla="*/ 1 h 524"/>
                  <a:gd name="T28" fmla="*/ 1 w 1384"/>
                  <a:gd name="T29" fmla="*/ 1 h 524"/>
                  <a:gd name="T30" fmla="*/ 1 w 1384"/>
                  <a:gd name="T31" fmla="*/ 1 h 524"/>
                  <a:gd name="T32" fmla="*/ 1 w 1384"/>
                  <a:gd name="T33" fmla="*/ 1 h 524"/>
                  <a:gd name="T34" fmla="*/ 1 w 1384"/>
                  <a:gd name="T35" fmla="*/ 1 h 524"/>
                  <a:gd name="T36" fmla="*/ 1 w 1384"/>
                  <a:gd name="T37" fmla="*/ 1 h 524"/>
                  <a:gd name="T38" fmla="*/ 1 w 1384"/>
                  <a:gd name="T39" fmla="*/ 1 h 524"/>
                  <a:gd name="T40" fmla="*/ 1 w 1384"/>
                  <a:gd name="T41" fmla="*/ 1 h 524"/>
                  <a:gd name="T42" fmla="*/ 1 w 1384"/>
                  <a:gd name="T43" fmla="*/ 1 h 524"/>
                  <a:gd name="T44" fmla="*/ 1 w 1384"/>
                  <a:gd name="T45" fmla="*/ 1 h 524"/>
                  <a:gd name="T46" fmla="*/ 0 w 1384"/>
                  <a:gd name="T47" fmla="*/ 1 h 524"/>
                  <a:gd name="T48" fmla="*/ 0 w 1384"/>
                  <a:gd name="T49" fmla="*/ 1 h 524"/>
                  <a:gd name="T50" fmla="*/ 1 w 1384"/>
                  <a:gd name="T51" fmla="*/ 1 h 524"/>
                  <a:gd name="T52" fmla="*/ 1 w 1384"/>
                  <a:gd name="T53" fmla="*/ 1 h 524"/>
                  <a:gd name="T54" fmla="*/ 1 w 1384"/>
                  <a:gd name="T55" fmla="*/ 1 h 524"/>
                  <a:gd name="T56" fmla="*/ 1 w 1384"/>
                  <a:gd name="T57" fmla="*/ 1 h 524"/>
                  <a:gd name="T58" fmla="*/ 1 w 1384"/>
                  <a:gd name="T59" fmla="*/ 1 h 524"/>
                  <a:gd name="T60" fmla="*/ 1 w 1384"/>
                  <a:gd name="T61" fmla="*/ 1 h 524"/>
                  <a:gd name="T62" fmla="*/ 1 w 1384"/>
                  <a:gd name="T63" fmla="*/ 1 h 524"/>
                  <a:gd name="T64" fmla="*/ 1 w 1384"/>
                  <a:gd name="T65" fmla="*/ 1 h 524"/>
                  <a:gd name="T66" fmla="*/ 1 w 1384"/>
                  <a:gd name="T67" fmla="*/ 1 h 524"/>
                  <a:gd name="T68" fmla="*/ 1 w 1384"/>
                  <a:gd name="T69" fmla="*/ 1 h 524"/>
                  <a:gd name="T70" fmla="*/ 1 w 1384"/>
                  <a:gd name="T71" fmla="*/ 1 h 524"/>
                  <a:gd name="T72" fmla="*/ 1 w 1384"/>
                  <a:gd name="T73" fmla="*/ 1 h 524"/>
                  <a:gd name="T74" fmla="*/ 1 w 1384"/>
                  <a:gd name="T75" fmla="*/ 1 h 524"/>
                  <a:gd name="T76" fmla="*/ 1 w 1384"/>
                  <a:gd name="T77" fmla="*/ 1 h 524"/>
                  <a:gd name="T78" fmla="*/ 1 w 1384"/>
                  <a:gd name="T79" fmla="*/ 1 h 524"/>
                  <a:gd name="T80" fmla="*/ 1 w 1384"/>
                  <a:gd name="T81" fmla="*/ 1 h 524"/>
                  <a:gd name="T82" fmla="*/ 1 w 1384"/>
                  <a:gd name="T83" fmla="*/ 1 h 524"/>
                  <a:gd name="T84" fmla="*/ 1 w 1384"/>
                  <a:gd name="T85" fmla="*/ 1 h 524"/>
                  <a:gd name="T86" fmla="*/ 1 w 1384"/>
                  <a:gd name="T87" fmla="*/ 1 h 524"/>
                  <a:gd name="T88" fmla="*/ 1 w 1384"/>
                  <a:gd name="T89" fmla="*/ 1 h 524"/>
                  <a:gd name="T90" fmla="*/ 1 w 1384"/>
                  <a:gd name="T91" fmla="*/ 1 h 524"/>
                  <a:gd name="T92" fmla="*/ 1 w 1384"/>
                  <a:gd name="T93" fmla="*/ 1 h 524"/>
                  <a:gd name="T94" fmla="*/ 1 w 1384"/>
                  <a:gd name="T95" fmla="*/ 1 h 524"/>
                  <a:gd name="T96" fmla="*/ 1 w 1384"/>
                  <a:gd name="T97" fmla="*/ 1 h 5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384"/>
                  <a:gd name="T148" fmla="*/ 0 h 524"/>
                  <a:gd name="T149" fmla="*/ 1384 w 1384"/>
                  <a:gd name="T150" fmla="*/ 524 h 52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384" h="524">
                    <a:moveTo>
                      <a:pt x="1384" y="38"/>
                    </a:moveTo>
                    <a:lnTo>
                      <a:pt x="1380" y="38"/>
                    </a:lnTo>
                    <a:lnTo>
                      <a:pt x="1371" y="36"/>
                    </a:lnTo>
                    <a:lnTo>
                      <a:pt x="1354" y="32"/>
                    </a:lnTo>
                    <a:lnTo>
                      <a:pt x="1333" y="28"/>
                    </a:lnTo>
                    <a:lnTo>
                      <a:pt x="1306" y="24"/>
                    </a:lnTo>
                    <a:lnTo>
                      <a:pt x="1278" y="21"/>
                    </a:lnTo>
                    <a:lnTo>
                      <a:pt x="1242" y="17"/>
                    </a:lnTo>
                    <a:lnTo>
                      <a:pt x="1203" y="13"/>
                    </a:lnTo>
                    <a:lnTo>
                      <a:pt x="1162" y="7"/>
                    </a:lnTo>
                    <a:lnTo>
                      <a:pt x="1116" y="4"/>
                    </a:lnTo>
                    <a:lnTo>
                      <a:pt x="1070" y="0"/>
                    </a:lnTo>
                    <a:lnTo>
                      <a:pt x="1021" y="0"/>
                    </a:lnTo>
                    <a:lnTo>
                      <a:pt x="970" y="0"/>
                    </a:lnTo>
                    <a:lnTo>
                      <a:pt x="920" y="2"/>
                    </a:lnTo>
                    <a:lnTo>
                      <a:pt x="869" y="4"/>
                    </a:lnTo>
                    <a:lnTo>
                      <a:pt x="819" y="9"/>
                    </a:lnTo>
                    <a:lnTo>
                      <a:pt x="766" y="13"/>
                    </a:lnTo>
                    <a:lnTo>
                      <a:pt x="717" y="23"/>
                    </a:lnTo>
                    <a:lnTo>
                      <a:pt x="667" y="32"/>
                    </a:lnTo>
                    <a:lnTo>
                      <a:pt x="620" y="44"/>
                    </a:lnTo>
                    <a:lnTo>
                      <a:pt x="572" y="55"/>
                    </a:lnTo>
                    <a:lnTo>
                      <a:pt x="527" y="70"/>
                    </a:lnTo>
                    <a:lnTo>
                      <a:pt x="483" y="85"/>
                    </a:lnTo>
                    <a:lnTo>
                      <a:pt x="441" y="102"/>
                    </a:lnTo>
                    <a:lnTo>
                      <a:pt x="397" y="120"/>
                    </a:lnTo>
                    <a:lnTo>
                      <a:pt x="359" y="139"/>
                    </a:lnTo>
                    <a:lnTo>
                      <a:pt x="321" y="159"/>
                    </a:lnTo>
                    <a:lnTo>
                      <a:pt x="287" y="180"/>
                    </a:lnTo>
                    <a:lnTo>
                      <a:pt x="253" y="201"/>
                    </a:lnTo>
                    <a:lnTo>
                      <a:pt x="222" y="222"/>
                    </a:lnTo>
                    <a:lnTo>
                      <a:pt x="192" y="245"/>
                    </a:lnTo>
                    <a:lnTo>
                      <a:pt x="167" y="266"/>
                    </a:lnTo>
                    <a:lnTo>
                      <a:pt x="141" y="287"/>
                    </a:lnTo>
                    <a:lnTo>
                      <a:pt x="122" y="310"/>
                    </a:lnTo>
                    <a:lnTo>
                      <a:pt x="101" y="331"/>
                    </a:lnTo>
                    <a:lnTo>
                      <a:pt x="84" y="353"/>
                    </a:lnTo>
                    <a:lnTo>
                      <a:pt x="67" y="376"/>
                    </a:lnTo>
                    <a:lnTo>
                      <a:pt x="55" y="397"/>
                    </a:lnTo>
                    <a:lnTo>
                      <a:pt x="42" y="416"/>
                    </a:lnTo>
                    <a:lnTo>
                      <a:pt x="34" y="437"/>
                    </a:lnTo>
                    <a:lnTo>
                      <a:pt x="25" y="454"/>
                    </a:lnTo>
                    <a:lnTo>
                      <a:pt x="17" y="471"/>
                    </a:lnTo>
                    <a:lnTo>
                      <a:pt x="11" y="486"/>
                    </a:lnTo>
                    <a:lnTo>
                      <a:pt x="8" y="500"/>
                    </a:lnTo>
                    <a:lnTo>
                      <a:pt x="4" y="509"/>
                    </a:lnTo>
                    <a:lnTo>
                      <a:pt x="2" y="517"/>
                    </a:lnTo>
                    <a:lnTo>
                      <a:pt x="0" y="523"/>
                    </a:lnTo>
                    <a:lnTo>
                      <a:pt x="0" y="524"/>
                    </a:lnTo>
                    <a:lnTo>
                      <a:pt x="0" y="523"/>
                    </a:lnTo>
                    <a:lnTo>
                      <a:pt x="4" y="517"/>
                    </a:lnTo>
                    <a:lnTo>
                      <a:pt x="8" y="511"/>
                    </a:lnTo>
                    <a:lnTo>
                      <a:pt x="15" y="504"/>
                    </a:lnTo>
                    <a:lnTo>
                      <a:pt x="21" y="492"/>
                    </a:lnTo>
                    <a:lnTo>
                      <a:pt x="32" y="479"/>
                    </a:lnTo>
                    <a:lnTo>
                      <a:pt x="44" y="466"/>
                    </a:lnTo>
                    <a:lnTo>
                      <a:pt x="59" y="450"/>
                    </a:lnTo>
                    <a:lnTo>
                      <a:pt x="72" y="431"/>
                    </a:lnTo>
                    <a:lnTo>
                      <a:pt x="91" y="414"/>
                    </a:lnTo>
                    <a:lnTo>
                      <a:pt x="108" y="395"/>
                    </a:lnTo>
                    <a:lnTo>
                      <a:pt x="129" y="376"/>
                    </a:lnTo>
                    <a:lnTo>
                      <a:pt x="150" y="355"/>
                    </a:lnTo>
                    <a:lnTo>
                      <a:pt x="175" y="336"/>
                    </a:lnTo>
                    <a:lnTo>
                      <a:pt x="200" y="317"/>
                    </a:lnTo>
                    <a:lnTo>
                      <a:pt x="226" y="298"/>
                    </a:lnTo>
                    <a:lnTo>
                      <a:pt x="255" y="277"/>
                    </a:lnTo>
                    <a:lnTo>
                      <a:pt x="285" y="256"/>
                    </a:lnTo>
                    <a:lnTo>
                      <a:pt x="316" y="237"/>
                    </a:lnTo>
                    <a:lnTo>
                      <a:pt x="348" y="220"/>
                    </a:lnTo>
                    <a:lnTo>
                      <a:pt x="382" y="203"/>
                    </a:lnTo>
                    <a:lnTo>
                      <a:pt x="418" y="186"/>
                    </a:lnTo>
                    <a:lnTo>
                      <a:pt x="453" y="169"/>
                    </a:lnTo>
                    <a:lnTo>
                      <a:pt x="491" y="156"/>
                    </a:lnTo>
                    <a:lnTo>
                      <a:pt x="529" y="140"/>
                    </a:lnTo>
                    <a:lnTo>
                      <a:pt x="567" y="129"/>
                    </a:lnTo>
                    <a:lnTo>
                      <a:pt x="605" y="116"/>
                    </a:lnTo>
                    <a:lnTo>
                      <a:pt x="646" y="108"/>
                    </a:lnTo>
                    <a:lnTo>
                      <a:pt x="686" y="99"/>
                    </a:lnTo>
                    <a:lnTo>
                      <a:pt x="728" y="91"/>
                    </a:lnTo>
                    <a:lnTo>
                      <a:pt x="770" y="85"/>
                    </a:lnTo>
                    <a:lnTo>
                      <a:pt x="814" y="83"/>
                    </a:lnTo>
                    <a:lnTo>
                      <a:pt x="856" y="78"/>
                    </a:lnTo>
                    <a:lnTo>
                      <a:pt x="895" y="78"/>
                    </a:lnTo>
                    <a:lnTo>
                      <a:pt x="937" y="78"/>
                    </a:lnTo>
                    <a:lnTo>
                      <a:pt x="979" y="78"/>
                    </a:lnTo>
                    <a:lnTo>
                      <a:pt x="1017" y="80"/>
                    </a:lnTo>
                    <a:lnTo>
                      <a:pt x="1055" y="83"/>
                    </a:lnTo>
                    <a:lnTo>
                      <a:pt x="1091" y="89"/>
                    </a:lnTo>
                    <a:lnTo>
                      <a:pt x="1126" y="93"/>
                    </a:lnTo>
                    <a:lnTo>
                      <a:pt x="1156" y="97"/>
                    </a:lnTo>
                    <a:lnTo>
                      <a:pt x="1184" y="101"/>
                    </a:lnTo>
                    <a:lnTo>
                      <a:pt x="1209" y="104"/>
                    </a:lnTo>
                    <a:lnTo>
                      <a:pt x="1232" y="108"/>
                    </a:lnTo>
                    <a:lnTo>
                      <a:pt x="1247" y="112"/>
                    </a:lnTo>
                    <a:lnTo>
                      <a:pt x="1262" y="116"/>
                    </a:lnTo>
                    <a:lnTo>
                      <a:pt x="1268" y="118"/>
                    </a:lnTo>
                    <a:lnTo>
                      <a:pt x="1272" y="118"/>
                    </a:lnTo>
                    <a:lnTo>
                      <a:pt x="1384" y="38"/>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83" name="Freeform 117"/>
              <p:cNvSpPr>
                <a:spLocks/>
              </p:cNvSpPr>
              <p:nvPr/>
            </p:nvSpPr>
            <p:spPr bwMode="auto">
              <a:xfrm>
                <a:off x="2417" y="1018"/>
                <a:ext cx="1110" cy="589"/>
              </a:xfrm>
              <a:custGeom>
                <a:avLst/>
                <a:gdLst>
                  <a:gd name="T0" fmla="*/ 0 w 2221"/>
                  <a:gd name="T1" fmla="*/ 0 h 1179"/>
                  <a:gd name="T2" fmla="*/ 0 w 2221"/>
                  <a:gd name="T3" fmla="*/ 0 h 1179"/>
                  <a:gd name="T4" fmla="*/ 0 w 2221"/>
                  <a:gd name="T5" fmla="*/ 0 h 1179"/>
                  <a:gd name="T6" fmla="*/ 0 w 2221"/>
                  <a:gd name="T7" fmla="*/ 0 h 1179"/>
                  <a:gd name="T8" fmla="*/ 0 w 2221"/>
                  <a:gd name="T9" fmla="*/ 0 h 1179"/>
                  <a:gd name="T10" fmla="*/ 0 w 2221"/>
                  <a:gd name="T11" fmla="*/ 0 h 1179"/>
                  <a:gd name="T12" fmla="*/ 0 w 2221"/>
                  <a:gd name="T13" fmla="*/ 0 h 1179"/>
                  <a:gd name="T14" fmla="*/ 0 w 2221"/>
                  <a:gd name="T15" fmla="*/ 0 h 1179"/>
                  <a:gd name="T16" fmla="*/ 0 w 2221"/>
                  <a:gd name="T17" fmla="*/ 0 h 1179"/>
                  <a:gd name="T18" fmla="*/ 0 w 2221"/>
                  <a:gd name="T19" fmla="*/ 0 h 1179"/>
                  <a:gd name="T20" fmla="*/ 0 w 2221"/>
                  <a:gd name="T21" fmla="*/ 0 h 1179"/>
                  <a:gd name="T22" fmla="*/ 0 w 2221"/>
                  <a:gd name="T23" fmla="*/ 0 h 1179"/>
                  <a:gd name="T24" fmla="*/ 0 w 2221"/>
                  <a:gd name="T25" fmla="*/ 0 h 1179"/>
                  <a:gd name="T26" fmla="*/ 0 w 2221"/>
                  <a:gd name="T27" fmla="*/ 0 h 1179"/>
                  <a:gd name="T28" fmla="*/ 0 w 2221"/>
                  <a:gd name="T29" fmla="*/ 0 h 1179"/>
                  <a:gd name="T30" fmla="*/ 0 w 2221"/>
                  <a:gd name="T31" fmla="*/ 0 h 1179"/>
                  <a:gd name="T32" fmla="*/ 0 w 2221"/>
                  <a:gd name="T33" fmla="*/ 0 h 1179"/>
                  <a:gd name="T34" fmla="*/ 0 w 2221"/>
                  <a:gd name="T35" fmla="*/ 0 h 1179"/>
                  <a:gd name="T36" fmla="*/ 0 w 2221"/>
                  <a:gd name="T37" fmla="*/ 0 h 1179"/>
                  <a:gd name="T38" fmla="*/ 0 w 2221"/>
                  <a:gd name="T39" fmla="*/ 0 h 1179"/>
                  <a:gd name="T40" fmla="*/ 0 w 2221"/>
                  <a:gd name="T41" fmla="*/ 0 h 1179"/>
                  <a:gd name="T42" fmla="*/ 0 w 2221"/>
                  <a:gd name="T43" fmla="*/ 0 h 1179"/>
                  <a:gd name="T44" fmla="*/ 0 w 2221"/>
                  <a:gd name="T45" fmla="*/ 0 h 1179"/>
                  <a:gd name="T46" fmla="*/ 0 w 2221"/>
                  <a:gd name="T47" fmla="*/ 0 h 1179"/>
                  <a:gd name="T48" fmla="*/ 0 w 2221"/>
                  <a:gd name="T49" fmla="*/ 0 h 1179"/>
                  <a:gd name="T50" fmla="*/ 0 w 2221"/>
                  <a:gd name="T51" fmla="*/ 0 h 1179"/>
                  <a:gd name="T52" fmla="*/ 0 w 2221"/>
                  <a:gd name="T53" fmla="*/ 0 h 1179"/>
                  <a:gd name="T54" fmla="*/ 0 w 2221"/>
                  <a:gd name="T55" fmla="*/ 0 h 1179"/>
                  <a:gd name="T56" fmla="*/ 0 w 2221"/>
                  <a:gd name="T57" fmla="*/ 0 h 1179"/>
                  <a:gd name="T58" fmla="*/ 0 w 2221"/>
                  <a:gd name="T59" fmla="*/ 0 h 1179"/>
                  <a:gd name="T60" fmla="*/ 0 w 2221"/>
                  <a:gd name="T61" fmla="*/ 0 h 1179"/>
                  <a:gd name="T62" fmla="*/ 0 w 2221"/>
                  <a:gd name="T63" fmla="*/ 0 h 1179"/>
                  <a:gd name="T64" fmla="*/ 0 w 2221"/>
                  <a:gd name="T65" fmla="*/ 0 h 1179"/>
                  <a:gd name="T66" fmla="*/ 0 w 2221"/>
                  <a:gd name="T67" fmla="*/ 0 h 1179"/>
                  <a:gd name="T68" fmla="*/ 0 w 2221"/>
                  <a:gd name="T69" fmla="*/ 0 h 1179"/>
                  <a:gd name="T70" fmla="*/ 0 w 2221"/>
                  <a:gd name="T71" fmla="*/ 0 h 1179"/>
                  <a:gd name="T72" fmla="*/ 0 w 2221"/>
                  <a:gd name="T73" fmla="*/ 0 h 1179"/>
                  <a:gd name="T74" fmla="*/ 0 w 2221"/>
                  <a:gd name="T75" fmla="*/ 0 h 1179"/>
                  <a:gd name="T76" fmla="*/ 0 w 2221"/>
                  <a:gd name="T77" fmla="*/ 0 h 1179"/>
                  <a:gd name="T78" fmla="*/ 0 w 2221"/>
                  <a:gd name="T79" fmla="*/ 0 h 1179"/>
                  <a:gd name="T80" fmla="*/ 0 w 2221"/>
                  <a:gd name="T81" fmla="*/ 0 h 1179"/>
                  <a:gd name="T82" fmla="*/ 0 w 2221"/>
                  <a:gd name="T83" fmla="*/ 0 h 1179"/>
                  <a:gd name="T84" fmla="*/ 0 w 2221"/>
                  <a:gd name="T85" fmla="*/ 0 h 1179"/>
                  <a:gd name="T86" fmla="*/ 0 w 2221"/>
                  <a:gd name="T87" fmla="*/ 0 h 1179"/>
                  <a:gd name="T88" fmla="*/ 0 w 2221"/>
                  <a:gd name="T89" fmla="*/ 0 h 1179"/>
                  <a:gd name="T90" fmla="*/ 0 w 2221"/>
                  <a:gd name="T91" fmla="*/ 0 h 1179"/>
                  <a:gd name="T92" fmla="*/ 0 w 2221"/>
                  <a:gd name="T93" fmla="*/ 0 h 1179"/>
                  <a:gd name="T94" fmla="*/ 0 w 2221"/>
                  <a:gd name="T95" fmla="*/ 0 h 1179"/>
                  <a:gd name="T96" fmla="*/ 0 w 2221"/>
                  <a:gd name="T97" fmla="*/ 0 h 1179"/>
                  <a:gd name="T98" fmla="*/ 0 w 2221"/>
                  <a:gd name="T99" fmla="*/ 0 h 117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221"/>
                  <a:gd name="T151" fmla="*/ 0 h 1179"/>
                  <a:gd name="T152" fmla="*/ 2221 w 2221"/>
                  <a:gd name="T153" fmla="*/ 1179 h 117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221" h="1179">
                    <a:moveTo>
                      <a:pt x="1601" y="70"/>
                    </a:moveTo>
                    <a:lnTo>
                      <a:pt x="1597" y="68"/>
                    </a:lnTo>
                    <a:lnTo>
                      <a:pt x="1590" y="66"/>
                    </a:lnTo>
                    <a:lnTo>
                      <a:pt x="1578" y="63"/>
                    </a:lnTo>
                    <a:lnTo>
                      <a:pt x="1561" y="59"/>
                    </a:lnTo>
                    <a:lnTo>
                      <a:pt x="1540" y="53"/>
                    </a:lnTo>
                    <a:lnTo>
                      <a:pt x="1516" y="47"/>
                    </a:lnTo>
                    <a:lnTo>
                      <a:pt x="1485" y="40"/>
                    </a:lnTo>
                    <a:lnTo>
                      <a:pt x="1455" y="34"/>
                    </a:lnTo>
                    <a:lnTo>
                      <a:pt x="1419" y="27"/>
                    </a:lnTo>
                    <a:lnTo>
                      <a:pt x="1379" y="21"/>
                    </a:lnTo>
                    <a:lnTo>
                      <a:pt x="1339" y="13"/>
                    </a:lnTo>
                    <a:lnTo>
                      <a:pt x="1295" y="9"/>
                    </a:lnTo>
                    <a:lnTo>
                      <a:pt x="1247" y="6"/>
                    </a:lnTo>
                    <a:lnTo>
                      <a:pt x="1200" y="2"/>
                    </a:lnTo>
                    <a:lnTo>
                      <a:pt x="1149" y="0"/>
                    </a:lnTo>
                    <a:lnTo>
                      <a:pt x="1097" y="2"/>
                    </a:lnTo>
                    <a:lnTo>
                      <a:pt x="1042" y="2"/>
                    </a:lnTo>
                    <a:lnTo>
                      <a:pt x="987" y="4"/>
                    </a:lnTo>
                    <a:lnTo>
                      <a:pt x="932" y="8"/>
                    </a:lnTo>
                    <a:lnTo>
                      <a:pt x="877" y="15"/>
                    </a:lnTo>
                    <a:lnTo>
                      <a:pt x="822" y="23"/>
                    </a:lnTo>
                    <a:lnTo>
                      <a:pt x="766" y="32"/>
                    </a:lnTo>
                    <a:lnTo>
                      <a:pt x="709" y="44"/>
                    </a:lnTo>
                    <a:lnTo>
                      <a:pt x="656" y="55"/>
                    </a:lnTo>
                    <a:lnTo>
                      <a:pt x="601" y="68"/>
                    </a:lnTo>
                    <a:lnTo>
                      <a:pt x="548" y="84"/>
                    </a:lnTo>
                    <a:lnTo>
                      <a:pt x="495" y="99"/>
                    </a:lnTo>
                    <a:lnTo>
                      <a:pt x="447" y="116"/>
                    </a:lnTo>
                    <a:lnTo>
                      <a:pt x="398" y="135"/>
                    </a:lnTo>
                    <a:lnTo>
                      <a:pt x="352" y="154"/>
                    </a:lnTo>
                    <a:lnTo>
                      <a:pt x="308" y="175"/>
                    </a:lnTo>
                    <a:lnTo>
                      <a:pt x="268" y="198"/>
                    </a:lnTo>
                    <a:lnTo>
                      <a:pt x="228" y="219"/>
                    </a:lnTo>
                    <a:lnTo>
                      <a:pt x="194" y="243"/>
                    </a:lnTo>
                    <a:lnTo>
                      <a:pt x="160" y="268"/>
                    </a:lnTo>
                    <a:lnTo>
                      <a:pt x="131" y="295"/>
                    </a:lnTo>
                    <a:lnTo>
                      <a:pt x="103" y="319"/>
                    </a:lnTo>
                    <a:lnTo>
                      <a:pt x="80" y="346"/>
                    </a:lnTo>
                    <a:lnTo>
                      <a:pt x="59" y="374"/>
                    </a:lnTo>
                    <a:lnTo>
                      <a:pt x="42" y="403"/>
                    </a:lnTo>
                    <a:lnTo>
                      <a:pt x="27" y="431"/>
                    </a:lnTo>
                    <a:lnTo>
                      <a:pt x="17" y="460"/>
                    </a:lnTo>
                    <a:lnTo>
                      <a:pt x="8" y="488"/>
                    </a:lnTo>
                    <a:lnTo>
                      <a:pt x="2" y="519"/>
                    </a:lnTo>
                    <a:lnTo>
                      <a:pt x="0" y="547"/>
                    </a:lnTo>
                    <a:lnTo>
                      <a:pt x="2" y="578"/>
                    </a:lnTo>
                    <a:lnTo>
                      <a:pt x="8" y="606"/>
                    </a:lnTo>
                    <a:lnTo>
                      <a:pt x="17" y="635"/>
                    </a:lnTo>
                    <a:lnTo>
                      <a:pt x="27" y="663"/>
                    </a:lnTo>
                    <a:lnTo>
                      <a:pt x="40" y="690"/>
                    </a:lnTo>
                    <a:lnTo>
                      <a:pt x="57" y="718"/>
                    </a:lnTo>
                    <a:lnTo>
                      <a:pt x="78" y="745"/>
                    </a:lnTo>
                    <a:lnTo>
                      <a:pt x="99" y="772"/>
                    </a:lnTo>
                    <a:lnTo>
                      <a:pt x="126" y="800"/>
                    </a:lnTo>
                    <a:lnTo>
                      <a:pt x="154" y="825"/>
                    </a:lnTo>
                    <a:lnTo>
                      <a:pt x="183" y="852"/>
                    </a:lnTo>
                    <a:lnTo>
                      <a:pt x="215" y="874"/>
                    </a:lnTo>
                    <a:lnTo>
                      <a:pt x="249" y="901"/>
                    </a:lnTo>
                    <a:lnTo>
                      <a:pt x="287" y="924"/>
                    </a:lnTo>
                    <a:lnTo>
                      <a:pt x="327" y="949"/>
                    </a:lnTo>
                    <a:lnTo>
                      <a:pt x="367" y="971"/>
                    </a:lnTo>
                    <a:lnTo>
                      <a:pt x="409" y="992"/>
                    </a:lnTo>
                    <a:lnTo>
                      <a:pt x="455" y="1013"/>
                    </a:lnTo>
                    <a:lnTo>
                      <a:pt x="500" y="1036"/>
                    </a:lnTo>
                    <a:lnTo>
                      <a:pt x="546" y="1053"/>
                    </a:lnTo>
                    <a:lnTo>
                      <a:pt x="595" y="1072"/>
                    </a:lnTo>
                    <a:lnTo>
                      <a:pt x="645" y="1089"/>
                    </a:lnTo>
                    <a:lnTo>
                      <a:pt x="696" y="1108"/>
                    </a:lnTo>
                    <a:lnTo>
                      <a:pt x="747" y="1121"/>
                    </a:lnTo>
                    <a:lnTo>
                      <a:pt x="803" y="1135"/>
                    </a:lnTo>
                    <a:lnTo>
                      <a:pt x="858" y="1148"/>
                    </a:lnTo>
                    <a:lnTo>
                      <a:pt x="917" y="1158"/>
                    </a:lnTo>
                    <a:lnTo>
                      <a:pt x="972" y="1165"/>
                    </a:lnTo>
                    <a:lnTo>
                      <a:pt x="1033" y="1173"/>
                    </a:lnTo>
                    <a:lnTo>
                      <a:pt x="1092" y="1175"/>
                    </a:lnTo>
                    <a:lnTo>
                      <a:pt x="1156" y="1179"/>
                    </a:lnTo>
                    <a:lnTo>
                      <a:pt x="1219" y="1175"/>
                    </a:lnTo>
                    <a:lnTo>
                      <a:pt x="1285" y="1173"/>
                    </a:lnTo>
                    <a:lnTo>
                      <a:pt x="1352" y="1165"/>
                    </a:lnTo>
                    <a:lnTo>
                      <a:pt x="1422" y="1158"/>
                    </a:lnTo>
                    <a:lnTo>
                      <a:pt x="1491" y="1142"/>
                    </a:lnTo>
                    <a:lnTo>
                      <a:pt x="1561" y="1127"/>
                    </a:lnTo>
                    <a:lnTo>
                      <a:pt x="1632" y="1110"/>
                    </a:lnTo>
                    <a:lnTo>
                      <a:pt x="1702" y="1093"/>
                    </a:lnTo>
                    <a:lnTo>
                      <a:pt x="1770" y="1072"/>
                    </a:lnTo>
                    <a:lnTo>
                      <a:pt x="1837" y="1051"/>
                    </a:lnTo>
                    <a:lnTo>
                      <a:pt x="1900" y="1030"/>
                    </a:lnTo>
                    <a:lnTo>
                      <a:pt x="1960" y="1009"/>
                    </a:lnTo>
                    <a:lnTo>
                      <a:pt x="2014" y="988"/>
                    </a:lnTo>
                    <a:lnTo>
                      <a:pt x="2063" y="969"/>
                    </a:lnTo>
                    <a:lnTo>
                      <a:pt x="2107" y="950"/>
                    </a:lnTo>
                    <a:lnTo>
                      <a:pt x="2147" y="935"/>
                    </a:lnTo>
                    <a:lnTo>
                      <a:pt x="2177" y="922"/>
                    </a:lnTo>
                    <a:lnTo>
                      <a:pt x="2200" y="912"/>
                    </a:lnTo>
                    <a:lnTo>
                      <a:pt x="2215" y="907"/>
                    </a:lnTo>
                    <a:lnTo>
                      <a:pt x="2221" y="907"/>
                    </a:lnTo>
                    <a:lnTo>
                      <a:pt x="1139" y="604"/>
                    </a:lnTo>
                    <a:lnTo>
                      <a:pt x="1601" y="70"/>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84" name="Freeform 118"/>
              <p:cNvSpPr>
                <a:spLocks/>
              </p:cNvSpPr>
              <p:nvPr/>
            </p:nvSpPr>
            <p:spPr bwMode="auto">
              <a:xfrm>
                <a:off x="2395" y="1609"/>
                <a:ext cx="62" cy="74"/>
              </a:xfrm>
              <a:custGeom>
                <a:avLst/>
                <a:gdLst>
                  <a:gd name="T0" fmla="*/ 1 w 123"/>
                  <a:gd name="T1" fmla="*/ 0 h 149"/>
                  <a:gd name="T2" fmla="*/ 1 w 123"/>
                  <a:gd name="T3" fmla="*/ 0 h 149"/>
                  <a:gd name="T4" fmla="*/ 1 w 123"/>
                  <a:gd name="T5" fmla="*/ 0 h 149"/>
                  <a:gd name="T6" fmla="*/ 0 w 123"/>
                  <a:gd name="T7" fmla="*/ 0 h 149"/>
                  <a:gd name="T8" fmla="*/ 1 w 123"/>
                  <a:gd name="T9" fmla="*/ 0 h 149"/>
                  <a:gd name="T10" fmla="*/ 1 w 123"/>
                  <a:gd name="T11" fmla="*/ 0 h 149"/>
                  <a:gd name="T12" fmla="*/ 0 60000 65536"/>
                  <a:gd name="T13" fmla="*/ 0 60000 65536"/>
                  <a:gd name="T14" fmla="*/ 0 60000 65536"/>
                  <a:gd name="T15" fmla="*/ 0 60000 65536"/>
                  <a:gd name="T16" fmla="*/ 0 60000 65536"/>
                  <a:gd name="T17" fmla="*/ 0 60000 65536"/>
                  <a:gd name="T18" fmla="*/ 0 w 123"/>
                  <a:gd name="T19" fmla="*/ 0 h 149"/>
                  <a:gd name="T20" fmla="*/ 123 w 123"/>
                  <a:gd name="T21" fmla="*/ 149 h 149"/>
                </a:gdLst>
                <a:ahLst/>
                <a:cxnLst>
                  <a:cxn ang="T12">
                    <a:pos x="T0" y="T1"/>
                  </a:cxn>
                  <a:cxn ang="T13">
                    <a:pos x="T2" y="T3"/>
                  </a:cxn>
                  <a:cxn ang="T14">
                    <a:pos x="T4" y="T5"/>
                  </a:cxn>
                  <a:cxn ang="T15">
                    <a:pos x="T6" y="T7"/>
                  </a:cxn>
                  <a:cxn ang="T16">
                    <a:pos x="T8" y="T9"/>
                  </a:cxn>
                  <a:cxn ang="T17">
                    <a:pos x="T10" y="T11"/>
                  </a:cxn>
                </a:cxnLst>
                <a:rect l="T18" t="T19" r="T20" b="T21"/>
                <a:pathLst>
                  <a:path w="123" h="149">
                    <a:moveTo>
                      <a:pt x="38" y="0"/>
                    </a:moveTo>
                    <a:lnTo>
                      <a:pt x="123" y="90"/>
                    </a:lnTo>
                    <a:lnTo>
                      <a:pt x="119" y="149"/>
                    </a:lnTo>
                    <a:lnTo>
                      <a:pt x="0" y="35"/>
                    </a:lnTo>
                    <a:lnTo>
                      <a:pt x="38"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85" name="Freeform 119"/>
              <p:cNvSpPr>
                <a:spLocks/>
              </p:cNvSpPr>
              <p:nvPr/>
            </p:nvSpPr>
            <p:spPr bwMode="auto">
              <a:xfrm>
                <a:off x="2516" y="1588"/>
                <a:ext cx="90" cy="170"/>
              </a:xfrm>
              <a:custGeom>
                <a:avLst/>
                <a:gdLst>
                  <a:gd name="T0" fmla="*/ 0 w 181"/>
                  <a:gd name="T1" fmla="*/ 0 h 340"/>
                  <a:gd name="T2" fmla="*/ 0 w 181"/>
                  <a:gd name="T3" fmla="*/ 1 h 340"/>
                  <a:gd name="T4" fmla="*/ 0 w 181"/>
                  <a:gd name="T5" fmla="*/ 1 h 340"/>
                  <a:gd name="T6" fmla="*/ 0 w 181"/>
                  <a:gd name="T7" fmla="*/ 1 h 340"/>
                  <a:gd name="T8" fmla="*/ 0 w 181"/>
                  <a:gd name="T9" fmla="*/ 1 h 340"/>
                  <a:gd name="T10" fmla="*/ 0 w 181"/>
                  <a:gd name="T11" fmla="*/ 1 h 340"/>
                  <a:gd name="T12" fmla="*/ 0 w 181"/>
                  <a:gd name="T13" fmla="*/ 1 h 340"/>
                  <a:gd name="T14" fmla="*/ 0 w 181"/>
                  <a:gd name="T15" fmla="*/ 1 h 340"/>
                  <a:gd name="T16" fmla="*/ 0 w 181"/>
                  <a:gd name="T17" fmla="*/ 1 h 340"/>
                  <a:gd name="T18" fmla="*/ 0 w 181"/>
                  <a:gd name="T19" fmla="*/ 1 h 340"/>
                  <a:gd name="T20" fmla="*/ 0 w 181"/>
                  <a:gd name="T21" fmla="*/ 1 h 340"/>
                  <a:gd name="T22" fmla="*/ 0 w 181"/>
                  <a:gd name="T23" fmla="*/ 1 h 340"/>
                  <a:gd name="T24" fmla="*/ 0 w 181"/>
                  <a:gd name="T25" fmla="*/ 1 h 340"/>
                  <a:gd name="T26" fmla="*/ 0 w 181"/>
                  <a:gd name="T27" fmla="*/ 1 h 340"/>
                  <a:gd name="T28" fmla="*/ 0 w 181"/>
                  <a:gd name="T29" fmla="*/ 1 h 340"/>
                  <a:gd name="T30" fmla="*/ 0 w 181"/>
                  <a:gd name="T31" fmla="*/ 1 h 340"/>
                  <a:gd name="T32" fmla="*/ 0 w 181"/>
                  <a:gd name="T33" fmla="*/ 1 h 340"/>
                  <a:gd name="T34" fmla="*/ 0 w 181"/>
                  <a:gd name="T35" fmla="*/ 1 h 340"/>
                  <a:gd name="T36" fmla="*/ 0 w 181"/>
                  <a:gd name="T37" fmla="*/ 1 h 340"/>
                  <a:gd name="T38" fmla="*/ 0 w 181"/>
                  <a:gd name="T39" fmla="*/ 1 h 340"/>
                  <a:gd name="T40" fmla="*/ 0 w 181"/>
                  <a:gd name="T41" fmla="*/ 1 h 340"/>
                  <a:gd name="T42" fmla="*/ 0 w 181"/>
                  <a:gd name="T43" fmla="*/ 0 h 340"/>
                  <a:gd name="T44" fmla="*/ 0 w 181"/>
                  <a:gd name="T45" fmla="*/ 0 h 3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81"/>
                  <a:gd name="T70" fmla="*/ 0 h 340"/>
                  <a:gd name="T71" fmla="*/ 181 w 181"/>
                  <a:gd name="T72" fmla="*/ 340 h 34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81" h="340">
                    <a:moveTo>
                      <a:pt x="27" y="0"/>
                    </a:moveTo>
                    <a:lnTo>
                      <a:pt x="29" y="1"/>
                    </a:lnTo>
                    <a:lnTo>
                      <a:pt x="36" y="7"/>
                    </a:lnTo>
                    <a:lnTo>
                      <a:pt x="46" y="13"/>
                    </a:lnTo>
                    <a:lnTo>
                      <a:pt x="61" y="24"/>
                    </a:lnTo>
                    <a:lnTo>
                      <a:pt x="68" y="28"/>
                    </a:lnTo>
                    <a:lnTo>
                      <a:pt x="76" y="36"/>
                    </a:lnTo>
                    <a:lnTo>
                      <a:pt x="86" y="41"/>
                    </a:lnTo>
                    <a:lnTo>
                      <a:pt x="93" y="47"/>
                    </a:lnTo>
                    <a:lnTo>
                      <a:pt x="101" y="53"/>
                    </a:lnTo>
                    <a:lnTo>
                      <a:pt x="110" y="58"/>
                    </a:lnTo>
                    <a:lnTo>
                      <a:pt x="118" y="64"/>
                    </a:lnTo>
                    <a:lnTo>
                      <a:pt x="125" y="70"/>
                    </a:lnTo>
                    <a:lnTo>
                      <a:pt x="137" y="77"/>
                    </a:lnTo>
                    <a:lnTo>
                      <a:pt x="150" y="83"/>
                    </a:lnTo>
                    <a:lnTo>
                      <a:pt x="158" y="87"/>
                    </a:lnTo>
                    <a:lnTo>
                      <a:pt x="165" y="91"/>
                    </a:lnTo>
                    <a:lnTo>
                      <a:pt x="177" y="93"/>
                    </a:lnTo>
                    <a:lnTo>
                      <a:pt x="181" y="95"/>
                    </a:lnTo>
                    <a:lnTo>
                      <a:pt x="152" y="340"/>
                    </a:lnTo>
                    <a:lnTo>
                      <a:pt x="0" y="275"/>
                    </a:lnTo>
                    <a:lnTo>
                      <a:pt x="27" y="0"/>
                    </a:lnTo>
                    <a:close/>
                  </a:path>
                </a:pathLst>
              </a:custGeom>
              <a:solidFill>
                <a:srgbClr val="BFC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86" name="Freeform 120"/>
              <p:cNvSpPr>
                <a:spLocks/>
              </p:cNvSpPr>
              <p:nvPr/>
            </p:nvSpPr>
            <p:spPr bwMode="auto">
              <a:xfrm>
                <a:off x="2498" y="1574"/>
                <a:ext cx="95" cy="194"/>
              </a:xfrm>
              <a:custGeom>
                <a:avLst/>
                <a:gdLst>
                  <a:gd name="T0" fmla="*/ 1 w 190"/>
                  <a:gd name="T1" fmla="*/ 0 h 388"/>
                  <a:gd name="T2" fmla="*/ 1 w 190"/>
                  <a:gd name="T3" fmla="*/ 1 h 388"/>
                  <a:gd name="T4" fmla="*/ 1 w 190"/>
                  <a:gd name="T5" fmla="*/ 1 h 388"/>
                  <a:gd name="T6" fmla="*/ 1 w 190"/>
                  <a:gd name="T7" fmla="*/ 1 h 388"/>
                  <a:gd name="T8" fmla="*/ 1 w 190"/>
                  <a:gd name="T9" fmla="*/ 1 h 388"/>
                  <a:gd name="T10" fmla="*/ 1 w 190"/>
                  <a:gd name="T11" fmla="*/ 1 h 388"/>
                  <a:gd name="T12" fmla="*/ 1 w 190"/>
                  <a:gd name="T13" fmla="*/ 1 h 388"/>
                  <a:gd name="T14" fmla="*/ 1 w 190"/>
                  <a:gd name="T15" fmla="*/ 1 h 388"/>
                  <a:gd name="T16" fmla="*/ 1 w 190"/>
                  <a:gd name="T17" fmla="*/ 1 h 388"/>
                  <a:gd name="T18" fmla="*/ 1 w 190"/>
                  <a:gd name="T19" fmla="*/ 1 h 388"/>
                  <a:gd name="T20" fmla="*/ 1 w 190"/>
                  <a:gd name="T21" fmla="*/ 1 h 388"/>
                  <a:gd name="T22" fmla="*/ 1 w 190"/>
                  <a:gd name="T23" fmla="*/ 1 h 388"/>
                  <a:gd name="T24" fmla="*/ 1 w 190"/>
                  <a:gd name="T25" fmla="*/ 1 h 388"/>
                  <a:gd name="T26" fmla="*/ 1 w 190"/>
                  <a:gd name="T27" fmla="*/ 1 h 388"/>
                  <a:gd name="T28" fmla="*/ 1 w 190"/>
                  <a:gd name="T29" fmla="*/ 1 h 388"/>
                  <a:gd name="T30" fmla="*/ 1 w 190"/>
                  <a:gd name="T31" fmla="*/ 1 h 388"/>
                  <a:gd name="T32" fmla="*/ 1 w 190"/>
                  <a:gd name="T33" fmla="*/ 1 h 388"/>
                  <a:gd name="T34" fmla="*/ 1 w 190"/>
                  <a:gd name="T35" fmla="*/ 1 h 388"/>
                  <a:gd name="T36" fmla="*/ 1 w 190"/>
                  <a:gd name="T37" fmla="*/ 1 h 388"/>
                  <a:gd name="T38" fmla="*/ 1 w 190"/>
                  <a:gd name="T39" fmla="*/ 1 h 388"/>
                  <a:gd name="T40" fmla="*/ 1 w 190"/>
                  <a:gd name="T41" fmla="*/ 1 h 388"/>
                  <a:gd name="T42" fmla="*/ 1 w 190"/>
                  <a:gd name="T43" fmla="*/ 1 h 388"/>
                  <a:gd name="T44" fmla="*/ 1 w 190"/>
                  <a:gd name="T45" fmla="*/ 1 h 388"/>
                  <a:gd name="T46" fmla="*/ 1 w 190"/>
                  <a:gd name="T47" fmla="*/ 1 h 388"/>
                  <a:gd name="T48" fmla="*/ 1 w 190"/>
                  <a:gd name="T49" fmla="*/ 1 h 388"/>
                  <a:gd name="T50" fmla="*/ 1 w 190"/>
                  <a:gd name="T51" fmla="*/ 1 h 388"/>
                  <a:gd name="T52" fmla="*/ 1 w 190"/>
                  <a:gd name="T53" fmla="*/ 1 h 388"/>
                  <a:gd name="T54" fmla="*/ 1 w 190"/>
                  <a:gd name="T55" fmla="*/ 1 h 388"/>
                  <a:gd name="T56" fmla="*/ 1 w 190"/>
                  <a:gd name="T57" fmla="*/ 1 h 388"/>
                  <a:gd name="T58" fmla="*/ 1 w 190"/>
                  <a:gd name="T59" fmla="*/ 1 h 388"/>
                  <a:gd name="T60" fmla="*/ 1 w 190"/>
                  <a:gd name="T61" fmla="*/ 1 h 388"/>
                  <a:gd name="T62" fmla="*/ 1 w 190"/>
                  <a:gd name="T63" fmla="*/ 1 h 388"/>
                  <a:gd name="T64" fmla="*/ 1 w 190"/>
                  <a:gd name="T65" fmla="*/ 1 h 388"/>
                  <a:gd name="T66" fmla="*/ 1 w 190"/>
                  <a:gd name="T67" fmla="*/ 1 h 388"/>
                  <a:gd name="T68" fmla="*/ 1 w 190"/>
                  <a:gd name="T69" fmla="*/ 1 h 388"/>
                  <a:gd name="T70" fmla="*/ 1 w 190"/>
                  <a:gd name="T71" fmla="*/ 1 h 388"/>
                  <a:gd name="T72" fmla="*/ 1 w 190"/>
                  <a:gd name="T73" fmla="*/ 1 h 388"/>
                  <a:gd name="T74" fmla="*/ 1 w 190"/>
                  <a:gd name="T75" fmla="*/ 1 h 388"/>
                  <a:gd name="T76" fmla="*/ 1 w 190"/>
                  <a:gd name="T77" fmla="*/ 1 h 388"/>
                  <a:gd name="T78" fmla="*/ 1 w 190"/>
                  <a:gd name="T79" fmla="*/ 1 h 388"/>
                  <a:gd name="T80" fmla="*/ 0 w 190"/>
                  <a:gd name="T81" fmla="*/ 1 h 388"/>
                  <a:gd name="T82" fmla="*/ 1 w 190"/>
                  <a:gd name="T83" fmla="*/ 0 h 388"/>
                  <a:gd name="T84" fmla="*/ 1 w 190"/>
                  <a:gd name="T85" fmla="*/ 0 h 3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90"/>
                  <a:gd name="T130" fmla="*/ 0 h 388"/>
                  <a:gd name="T131" fmla="*/ 190 w 190"/>
                  <a:gd name="T132" fmla="*/ 388 h 3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90" h="388">
                    <a:moveTo>
                      <a:pt x="47" y="0"/>
                    </a:moveTo>
                    <a:lnTo>
                      <a:pt x="93" y="48"/>
                    </a:lnTo>
                    <a:lnTo>
                      <a:pt x="51" y="272"/>
                    </a:lnTo>
                    <a:lnTo>
                      <a:pt x="53" y="276"/>
                    </a:lnTo>
                    <a:lnTo>
                      <a:pt x="61" y="287"/>
                    </a:lnTo>
                    <a:lnTo>
                      <a:pt x="66" y="293"/>
                    </a:lnTo>
                    <a:lnTo>
                      <a:pt x="74" y="300"/>
                    </a:lnTo>
                    <a:lnTo>
                      <a:pt x="84" y="308"/>
                    </a:lnTo>
                    <a:lnTo>
                      <a:pt x="97" y="319"/>
                    </a:lnTo>
                    <a:lnTo>
                      <a:pt x="108" y="327"/>
                    </a:lnTo>
                    <a:lnTo>
                      <a:pt x="123" y="336"/>
                    </a:lnTo>
                    <a:lnTo>
                      <a:pt x="131" y="338"/>
                    </a:lnTo>
                    <a:lnTo>
                      <a:pt x="139" y="344"/>
                    </a:lnTo>
                    <a:lnTo>
                      <a:pt x="146" y="348"/>
                    </a:lnTo>
                    <a:lnTo>
                      <a:pt x="156" y="352"/>
                    </a:lnTo>
                    <a:lnTo>
                      <a:pt x="167" y="357"/>
                    </a:lnTo>
                    <a:lnTo>
                      <a:pt x="179" y="363"/>
                    </a:lnTo>
                    <a:lnTo>
                      <a:pt x="186" y="365"/>
                    </a:lnTo>
                    <a:lnTo>
                      <a:pt x="190" y="369"/>
                    </a:lnTo>
                    <a:lnTo>
                      <a:pt x="165" y="388"/>
                    </a:lnTo>
                    <a:lnTo>
                      <a:pt x="161" y="386"/>
                    </a:lnTo>
                    <a:lnTo>
                      <a:pt x="156" y="384"/>
                    </a:lnTo>
                    <a:lnTo>
                      <a:pt x="144" y="378"/>
                    </a:lnTo>
                    <a:lnTo>
                      <a:pt x="133" y="376"/>
                    </a:lnTo>
                    <a:lnTo>
                      <a:pt x="123" y="374"/>
                    </a:lnTo>
                    <a:lnTo>
                      <a:pt x="118" y="371"/>
                    </a:lnTo>
                    <a:lnTo>
                      <a:pt x="108" y="369"/>
                    </a:lnTo>
                    <a:lnTo>
                      <a:pt x="103" y="365"/>
                    </a:lnTo>
                    <a:lnTo>
                      <a:pt x="93" y="361"/>
                    </a:lnTo>
                    <a:lnTo>
                      <a:pt x="85" y="359"/>
                    </a:lnTo>
                    <a:lnTo>
                      <a:pt x="76" y="355"/>
                    </a:lnTo>
                    <a:lnTo>
                      <a:pt x="70" y="354"/>
                    </a:lnTo>
                    <a:lnTo>
                      <a:pt x="61" y="348"/>
                    </a:lnTo>
                    <a:lnTo>
                      <a:pt x="53" y="344"/>
                    </a:lnTo>
                    <a:lnTo>
                      <a:pt x="47" y="338"/>
                    </a:lnTo>
                    <a:lnTo>
                      <a:pt x="42" y="335"/>
                    </a:lnTo>
                    <a:lnTo>
                      <a:pt x="28" y="327"/>
                    </a:lnTo>
                    <a:lnTo>
                      <a:pt x="19" y="319"/>
                    </a:lnTo>
                    <a:lnTo>
                      <a:pt x="9" y="312"/>
                    </a:lnTo>
                    <a:lnTo>
                      <a:pt x="4" y="308"/>
                    </a:lnTo>
                    <a:lnTo>
                      <a:pt x="0" y="304"/>
                    </a:lnTo>
                    <a:lnTo>
                      <a:pt x="47"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87" name="Freeform 121"/>
              <p:cNvSpPr>
                <a:spLocks/>
              </p:cNvSpPr>
              <p:nvPr/>
            </p:nvSpPr>
            <p:spPr bwMode="auto">
              <a:xfrm>
                <a:off x="3307" y="1674"/>
                <a:ext cx="100" cy="162"/>
              </a:xfrm>
              <a:custGeom>
                <a:avLst/>
                <a:gdLst>
                  <a:gd name="T0" fmla="*/ 1 w 199"/>
                  <a:gd name="T1" fmla="*/ 0 h 325"/>
                  <a:gd name="T2" fmla="*/ 1 w 199"/>
                  <a:gd name="T3" fmla="*/ 0 h 325"/>
                  <a:gd name="T4" fmla="*/ 1 w 199"/>
                  <a:gd name="T5" fmla="*/ 0 h 325"/>
                  <a:gd name="T6" fmla="*/ 1 w 199"/>
                  <a:gd name="T7" fmla="*/ 0 h 325"/>
                  <a:gd name="T8" fmla="*/ 1 w 199"/>
                  <a:gd name="T9" fmla="*/ 0 h 325"/>
                  <a:gd name="T10" fmla="*/ 1 w 199"/>
                  <a:gd name="T11" fmla="*/ 0 h 325"/>
                  <a:gd name="T12" fmla="*/ 1 w 199"/>
                  <a:gd name="T13" fmla="*/ 0 h 325"/>
                  <a:gd name="T14" fmla="*/ 1 w 199"/>
                  <a:gd name="T15" fmla="*/ 0 h 325"/>
                  <a:gd name="T16" fmla="*/ 1 w 199"/>
                  <a:gd name="T17" fmla="*/ 0 h 325"/>
                  <a:gd name="T18" fmla="*/ 1 w 199"/>
                  <a:gd name="T19" fmla="*/ 0 h 325"/>
                  <a:gd name="T20" fmla="*/ 1 w 199"/>
                  <a:gd name="T21" fmla="*/ 0 h 325"/>
                  <a:gd name="T22" fmla="*/ 1 w 199"/>
                  <a:gd name="T23" fmla="*/ 0 h 325"/>
                  <a:gd name="T24" fmla="*/ 1 w 199"/>
                  <a:gd name="T25" fmla="*/ 0 h 325"/>
                  <a:gd name="T26" fmla="*/ 1 w 199"/>
                  <a:gd name="T27" fmla="*/ 0 h 325"/>
                  <a:gd name="T28" fmla="*/ 1 w 199"/>
                  <a:gd name="T29" fmla="*/ 0 h 325"/>
                  <a:gd name="T30" fmla="*/ 1 w 199"/>
                  <a:gd name="T31" fmla="*/ 0 h 325"/>
                  <a:gd name="T32" fmla="*/ 1 w 199"/>
                  <a:gd name="T33" fmla="*/ 0 h 325"/>
                  <a:gd name="T34" fmla="*/ 1 w 199"/>
                  <a:gd name="T35" fmla="*/ 0 h 325"/>
                  <a:gd name="T36" fmla="*/ 1 w 199"/>
                  <a:gd name="T37" fmla="*/ 0 h 325"/>
                  <a:gd name="T38" fmla="*/ 1 w 199"/>
                  <a:gd name="T39" fmla="*/ 0 h 325"/>
                  <a:gd name="T40" fmla="*/ 1 w 199"/>
                  <a:gd name="T41" fmla="*/ 0 h 325"/>
                  <a:gd name="T42" fmla="*/ 1 w 199"/>
                  <a:gd name="T43" fmla="*/ 0 h 325"/>
                  <a:gd name="T44" fmla="*/ 1 w 199"/>
                  <a:gd name="T45" fmla="*/ 0 h 325"/>
                  <a:gd name="T46" fmla="*/ 1 w 199"/>
                  <a:gd name="T47" fmla="*/ 0 h 325"/>
                  <a:gd name="T48" fmla="*/ 1 w 199"/>
                  <a:gd name="T49" fmla="*/ 0 h 325"/>
                  <a:gd name="T50" fmla="*/ 1 w 199"/>
                  <a:gd name="T51" fmla="*/ 0 h 325"/>
                  <a:gd name="T52" fmla="*/ 0 w 199"/>
                  <a:gd name="T53" fmla="*/ 0 h 325"/>
                  <a:gd name="T54" fmla="*/ 1 w 199"/>
                  <a:gd name="T55" fmla="*/ 0 h 325"/>
                  <a:gd name="T56" fmla="*/ 1 w 199"/>
                  <a:gd name="T57" fmla="*/ 0 h 325"/>
                  <a:gd name="T58" fmla="*/ 1 w 199"/>
                  <a:gd name="T59" fmla="*/ 0 h 325"/>
                  <a:gd name="T60" fmla="*/ 1 w 199"/>
                  <a:gd name="T61" fmla="*/ 0 h 32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99"/>
                  <a:gd name="T94" fmla="*/ 0 h 325"/>
                  <a:gd name="T95" fmla="*/ 199 w 199"/>
                  <a:gd name="T96" fmla="*/ 325 h 325"/>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99" h="325">
                    <a:moveTo>
                      <a:pt x="199" y="0"/>
                    </a:moveTo>
                    <a:lnTo>
                      <a:pt x="198" y="0"/>
                    </a:lnTo>
                    <a:lnTo>
                      <a:pt x="192" y="1"/>
                    </a:lnTo>
                    <a:lnTo>
                      <a:pt x="182" y="5"/>
                    </a:lnTo>
                    <a:lnTo>
                      <a:pt x="171" y="9"/>
                    </a:lnTo>
                    <a:lnTo>
                      <a:pt x="161" y="11"/>
                    </a:lnTo>
                    <a:lnTo>
                      <a:pt x="156" y="13"/>
                    </a:lnTo>
                    <a:lnTo>
                      <a:pt x="146" y="17"/>
                    </a:lnTo>
                    <a:lnTo>
                      <a:pt x="140" y="20"/>
                    </a:lnTo>
                    <a:lnTo>
                      <a:pt x="131" y="22"/>
                    </a:lnTo>
                    <a:lnTo>
                      <a:pt x="123" y="26"/>
                    </a:lnTo>
                    <a:lnTo>
                      <a:pt x="116" y="28"/>
                    </a:lnTo>
                    <a:lnTo>
                      <a:pt x="106" y="32"/>
                    </a:lnTo>
                    <a:lnTo>
                      <a:pt x="97" y="34"/>
                    </a:lnTo>
                    <a:lnTo>
                      <a:pt x="87" y="38"/>
                    </a:lnTo>
                    <a:lnTo>
                      <a:pt x="76" y="40"/>
                    </a:lnTo>
                    <a:lnTo>
                      <a:pt x="68" y="43"/>
                    </a:lnTo>
                    <a:lnTo>
                      <a:pt x="59" y="45"/>
                    </a:lnTo>
                    <a:lnTo>
                      <a:pt x="49" y="47"/>
                    </a:lnTo>
                    <a:lnTo>
                      <a:pt x="42" y="51"/>
                    </a:lnTo>
                    <a:lnTo>
                      <a:pt x="34" y="53"/>
                    </a:lnTo>
                    <a:lnTo>
                      <a:pt x="26" y="55"/>
                    </a:lnTo>
                    <a:lnTo>
                      <a:pt x="19" y="57"/>
                    </a:lnTo>
                    <a:lnTo>
                      <a:pt x="11" y="59"/>
                    </a:lnTo>
                    <a:lnTo>
                      <a:pt x="7" y="60"/>
                    </a:lnTo>
                    <a:lnTo>
                      <a:pt x="2" y="62"/>
                    </a:lnTo>
                    <a:lnTo>
                      <a:pt x="0" y="62"/>
                    </a:lnTo>
                    <a:lnTo>
                      <a:pt x="4" y="325"/>
                    </a:lnTo>
                    <a:lnTo>
                      <a:pt x="180" y="292"/>
                    </a:lnTo>
                    <a:lnTo>
                      <a:pt x="199" y="0"/>
                    </a:lnTo>
                    <a:close/>
                  </a:path>
                </a:pathLst>
              </a:custGeom>
              <a:solidFill>
                <a:srgbClr val="BFC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88" name="Freeform 122"/>
              <p:cNvSpPr>
                <a:spLocks/>
              </p:cNvSpPr>
              <p:nvPr/>
            </p:nvSpPr>
            <p:spPr bwMode="auto">
              <a:xfrm>
                <a:off x="3318" y="1918"/>
                <a:ext cx="106" cy="153"/>
              </a:xfrm>
              <a:custGeom>
                <a:avLst/>
                <a:gdLst>
                  <a:gd name="T0" fmla="*/ 1 w 211"/>
                  <a:gd name="T1" fmla="*/ 0 h 306"/>
                  <a:gd name="T2" fmla="*/ 1 w 211"/>
                  <a:gd name="T3" fmla="*/ 0 h 306"/>
                  <a:gd name="T4" fmla="*/ 1 w 211"/>
                  <a:gd name="T5" fmla="*/ 1 h 306"/>
                  <a:gd name="T6" fmla="*/ 1 w 211"/>
                  <a:gd name="T7" fmla="*/ 1 h 306"/>
                  <a:gd name="T8" fmla="*/ 1 w 211"/>
                  <a:gd name="T9" fmla="*/ 1 h 306"/>
                  <a:gd name="T10" fmla="*/ 1 w 211"/>
                  <a:gd name="T11" fmla="*/ 1 h 306"/>
                  <a:gd name="T12" fmla="*/ 1 w 211"/>
                  <a:gd name="T13" fmla="*/ 1 h 306"/>
                  <a:gd name="T14" fmla="*/ 1 w 211"/>
                  <a:gd name="T15" fmla="*/ 1 h 306"/>
                  <a:gd name="T16" fmla="*/ 1 w 211"/>
                  <a:gd name="T17" fmla="*/ 1 h 306"/>
                  <a:gd name="T18" fmla="*/ 1 w 211"/>
                  <a:gd name="T19" fmla="*/ 1 h 306"/>
                  <a:gd name="T20" fmla="*/ 1 w 211"/>
                  <a:gd name="T21" fmla="*/ 1 h 306"/>
                  <a:gd name="T22" fmla="*/ 1 w 211"/>
                  <a:gd name="T23" fmla="*/ 1 h 306"/>
                  <a:gd name="T24" fmla="*/ 1 w 211"/>
                  <a:gd name="T25" fmla="*/ 1 h 306"/>
                  <a:gd name="T26" fmla="*/ 1 w 211"/>
                  <a:gd name="T27" fmla="*/ 1 h 306"/>
                  <a:gd name="T28" fmla="*/ 1 w 211"/>
                  <a:gd name="T29" fmla="*/ 1 h 306"/>
                  <a:gd name="T30" fmla="*/ 1 w 211"/>
                  <a:gd name="T31" fmla="*/ 1 h 306"/>
                  <a:gd name="T32" fmla="*/ 1 w 211"/>
                  <a:gd name="T33" fmla="*/ 1 h 306"/>
                  <a:gd name="T34" fmla="*/ 1 w 211"/>
                  <a:gd name="T35" fmla="*/ 1 h 306"/>
                  <a:gd name="T36" fmla="*/ 1 w 211"/>
                  <a:gd name="T37" fmla="*/ 1 h 306"/>
                  <a:gd name="T38" fmla="*/ 1 w 211"/>
                  <a:gd name="T39" fmla="*/ 1 h 306"/>
                  <a:gd name="T40" fmla="*/ 1 w 211"/>
                  <a:gd name="T41" fmla="*/ 1 h 306"/>
                  <a:gd name="T42" fmla="*/ 1 w 211"/>
                  <a:gd name="T43" fmla="*/ 1 h 306"/>
                  <a:gd name="T44" fmla="*/ 1 w 211"/>
                  <a:gd name="T45" fmla="*/ 1 h 306"/>
                  <a:gd name="T46" fmla="*/ 1 w 211"/>
                  <a:gd name="T47" fmla="*/ 1 h 306"/>
                  <a:gd name="T48" fmla="*/ 0 w 211"/>
                  <a:gd name="T49" fmla="*/ 1 h 306"/>
                  <a:gd name="T50" fmla="*/ 1 w 211"/>
                  <a:gd name="T51" fmla="*/ 1 h 306"/>
                  <a:gd name="T52" fmla="*/ 1 w 211"/>
                  <a:gd name="T53" fmla="*/ 1 h 306"/>
                  <a:gd name="T54" fmla="*/ 1 w 211"/>
                  <a:gd name="T55" fmla="*/ 0 h 306"/>
                  <a:gd name="T56" fmla="*/ 1 w 211"/>
                  <a:gd name="T57" fmla="*/ 0 h 3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11"/>
                  <a:gd name="T88" fmla="*/ 0 h 306"/>
                  <a:gd name="T89" fmla="*/ 211 w 211"/>
                  <a:gd name="T90" fmla="*/ 306 h 3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11" h="306">
                    <a:moveTo>
                      <a:pt x="180" y="0"/>
                    </a:moveTo>
                    <a:lnTo>
                      <a:pt x="178" y="0"/>
                    </a:lnTo>
                    <a:lnTo>
                      <a:pt x="175" y="4"/>
                    </a:lnTo>
                    <a:lnTo>
                      <a:pt x="169" y="6"/>
                    </a:lnTo>
                    <a:lnTo>
                      <a:pt x="161" y="12"/>
                    </a:lnTo>
                    <a:lnTo>
                      <a:pt x="150" y="15"/>
                    </a:lnTo>
                    <a:lnTo>
                      <a:pt x="138" y="23"/>
                    </a:lnTo>
                    <a:lnTo>
                      <a:pt x="129" y="25"/>
                    </a:lnTo>
                    <a:lnTo>
                      <a:pt x="123" y="29"/>
                    </a:lnTo>
                    <a:lnTo>
                      <a:pt x="114" y="32"/>
                    </a:lnTo>
                    <a:lnTo>
                      <a:pt x="108" y="36"/>
                    </a:lnTo>
                    <a:lnTo>
                      <a:pt x="98" y="38"/>
                    </a:lnTo>
                    <a:lnTo>
                      <a:pt x="89" y="42"/>
                    </a:lnTo>
                    <a:lnTo>
                      <a:pt x="79" y="44"/>
                    </a:lnTo>
                    <a:lnTo>
                      <a:pt x="72" y="48"/>
                    </a:lnTo>
                    <a:lnTo>
                      <a:pt x="62" y="50"/>
                    </a:lnTo>
                    <a:lnTo>
                      <a:pt x="53" y="53"/>
                    </a:lnTo>
                    <a:lnTo>
                      <a:pt x="43" y="55"/>
                    </a:lnTo>
                    <a:lnTo>
                      <a:pt x="38" y="59"/>
                    </a:lnTo>
                    <a:lnTo>
                      <a:pt x="28" y="61"/>
                    </a:lnTo>
                    <a:lnTo>
                      <a:pt x="21" y="63"/>
                    </a:lnTo>
                    <a:lnTo>
                      <a:pt x="13" y="65"/>
                    </a:lnTo>
                    <a:lnTo>
                      <a:pt x="9" y="67"/>
                    </a:lnTo>
                    <a:lnTo>
                      <a:pt x="2" y="69"/>
                    </a:lnTo>
                    <a:lnTo>
                      <a:pt x="0" y="70"/>
                    </a:lnTo>
                    <a:lnTo>
                      <a:pt x="11" y="306"/>
                    </a:lnTo>
                    <a:lnTo>
                      <a:pt x="211" y="213"/>
                    </a:lnTo>
                    <a:lnTo>
                      <a:pt x="180" y="0"/>
                    </a:lnTo>
                    <a:close/>
                  </a:path>
                </a:pathLst>
              </a:custGeom>
              <a:solidFill>
                <a:srgbClr val="BFC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89" name="Freeform 123"/>
              <p:cNvSpPr>
                <a:spLocks/>
              </p:cNvSpPr>
              <p:nvPr/>
            </p:nvSpPr>
            <p:spPr bwMode="auto">
              <a:xfrm>
                <a:off x="3064" y="1710"/>
                <a:ext cx="112" cy="155"/>
              </a:xfrm>
              <a:custGeom>
                <a:avLst/>
                <a:gdLst>
                  <a:gd name="T0" fmla="*/ 1 w 224"/>
                  <a:gd name="T1" fmla="*/ 0 h 310"/>
                  <a:gd name="T2" fmla="*/ 1 w 224"/>
                  <a:gd name="T3" fmla="*/ 0 h 310"/>
                  <a:gd name="T4" fmla="*/ 1 w 224"/>
                  <a:gd name="T5" fmla="*/ 1 h 310"/>
                  <a:gd name="T6" fmla="*/ 1 w 224"/>
                  <a:gd name="T7" fmla="*/ 1 h 310"/>
                  <a:gd name="T8" fmla="*/ 1 w 224"/>
                  <a:gd name="T9" fmla="*/ 1 h 310"/>
                  <a:gd name="T10" fmla="*/ 1 w 224"/>
                  <a:gd name="T11" fmla="*/ 1 h 310"/>
                  <a:gd name="T12" fmla="*/ 1 w 224"/>
                  <a:gd name="T13" fmla="*/ 1 h 310"/>
                  <a:gd name="T14" fmla="*/ 1 w 224"/>
                  <a:gd name="T15" fmla="*/ 1 h 310"/>
                  <a:gd name="T16" fmla="*/ 1 w 224"/>
                  <a:gd name="T17" fmla="*/ 1 h 310"/>
                  <a:gd name="T18" fmla="*/ 1 w 224"/>
                  <a:gd name="T19" fmla="*/ 1 h 310"/>
                  <a:gd name="T20" fmla="*/ 1 w 224"/>
                  <a:gd name="T21" fmla="*/ 1 h 310"/>
                  <a:gd name="T22" fmla="*/ 1 w 224"/>
                  <a:gd name="T23" fmla="*/ 1 h 310"/>
                  <a:gd name="T24" fmla="*/ 1 w 224"/>
                  <a:gd name="T25" fmla="*/ 1 h 310"/>
                  <a:gd name="T26" fmla="*/ 1 w 224"/>
                  <a:gd name="T27" fmla="*/ 1 h 310"/>
                  <a:gd name="T28" fmla="*/ 1 w 224"/>
                  <a:gd name="T29" fmla="*/ 1 h 310"/>
                  <a:gd name="T30" fmla="*/ 1 w 224"/>
                  <a:gd name="T31" fmla="*/ 1 h 310"/>
                  <a:gd name="T32" fmla="*/ 1 w 224"/>
                  <a:gd name="T33" fmla="*/ 1 h 310"/>
                  <a:gd name="T34" fmla="*/ 1 w 224"/>
                  <a:gd name="T35" fmla="*/ 1 h 310"/>
                  <a:gd name="T36" fmla="*/ 1 w 224"/>
                  <a:gd name="T37" fmla="*/ 1 h 310"/>
                  <a:gd name="T38" fmla="*/ 1 w 224"/>
                  <a:gd name="T39" fmla="*/ 1 h 310"/>
                  <a:gd name="T40" fmla="*/ 1 w 224"/>
                  <a:gd name="T41" fmla="*/ 1 h 310"/>
                  <a:gd name="T42" fmla="*/ 1 w 224"/>
                  <a:gd name="T43" fmla="*/ 1 h 310"/>
                  <a:gd name="T44" fmla="*/ 1 w 224"/>
                  <a:gd name="T45" fmla="*/ 1 h 310"/>
                  <a:gd name="T46" fmla="*/ 1 w 224"/>
                  <a:gd name="T47" fmla="*/ 1 h 310"/>
                  <a:gd name="T48" fmla="*/ 1 w 224"/>
                  <a:gd name="T49" fmla="*/ 1 h 310"/>
                  <a:gd name="T50" fmla="*/ 1 w 224"/>
                  <a:gd name="T51" fmla="*/ 1 h 310"/>
                  <a:gd name="T52" fmla="*/ 1 w 224"/>
                  <a:gd name="T53" fmla="*/ 1 h 310"/>
                  <a:gd name="T54" fmla="*/ 0 w 224"/>
                  <a:gd name="T55" fmla="*/ 1 h 310"/>
                  <a:gd name="T56" fmla="*/ 1 w 224"/>
                  <a:gd name="T57" fmla="*/ 1 h 310"/>
                  <a:gd name="T58" fmla="*/ 1 w 224"/>
                  <a:gd name="T59" fmla="*/ 0 h 310"/>
                  <a:gd name="T60" fmla="*/ 1 w 224"/>
                  <a:gd name="T61" fmla="*/ 0 h 31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24"/>
                  <a:gd name="T94" fmla="*/ 0 h 310"/>
                  <a:gd name="T95" fmla="*/ 224 w 224"/>
                  <a:gd name="T96" fmla="*/ 310 h 31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24" h="310">
                    <a:moveTo>
                      <a:pt x="224" y="0"/>
                    </a:moveTo>
                    <a:lnTo>
                      <a:pt x="223" y="0"/>
                    </a:lnTo>
                    <a:lnTo>
                      <a:pt x="217" y="2"/>
                    </a:lnTo>
                    <a:lnTo>
                      <a:pt x="207" y="6"/>
                    </a:lnTo>
                    <a:lnTo>
                      <a:pt x="196" y="9"/>
                    </a:lnTo>
                    <a:lnTo>
                      <a:pt x="188" y="11"/>
                    </a:lnTo>
                    <a:lnTo>
                      <a:pt x="181" y="11"/>
                    </a:lnTo>
                    <a:lnTo>
                      <a:pt x="173" y="13"/>
                    </a:lnTo>
                    <a:lnTo>
                      <a:pt x="165" y="17"/>
                    </a:lnTo>
                    <a:lnTo>
                      <a:pt x="156" y="17"/>
                    </a:lnTo>
                    <a:lnTo>
                      <a:pt x="146" y="21"/>
                    </a:lnTo>
                    <a:lnTo>
                      <a:pt x="137" y="21"/>
                    </a:lnTo>
                    <a:lnTo>
                      <a:pt x="129" y="25"/>
                    </a:lnTo>
                    <a:lnTo>
                      <a:pt x="118" y="26"/>
                    </a:lnTo>
                    <a:lnTo>
                      <a:pt x="107" y="26"/>
                    </a:lnTo>
                    <a:lnTo>
                      <a:pt x="95" y="28"/>
                    </a:lnTo>
                    <a:lnTo>
                      <a:pt x="86" y="30"/>
                    </a:lnTo>
                    <a:lnTo>
                      <a:pt x="76" y="30"/>
                    </a:lnTo>
                    <a:lnTo>
                      <a:pt x="67" y="32"/>
                    </a:lnTo>
                    <a:lnTo>
                      <a:pt x="55" y="32"/>
                    </a:lnTo>
                    <a:lnTo>
                      <a:pt x="48" y="34"/>
                    </a:lnTo>
                    <a:lnTo>
                      <a:pt x="38" y="34"/>
                    </a:lnTo>
                    <a:lnTo>
                      <a:pt x="31" y="34"/>
                    </a:lnTo>
                    <a:lnTo>
                      <a:pt x="23" y="34"/>
                    </a:lnTo>
                    <a:lnTo>
                      <a:pt x="19" y="36"/>
                    </a:lnTo>
                    <a:lnTo>
                      <a:pt x="11" y="36"/>
                    </a:lnTo>
                    <a:lnTo>
                      <a:pt x="8" y="36"/>
                    </a:lnTo>
                    <a:lnTo>
                      <a:pt x="0" y="310"/>
                    </a:lnTo>
                    <a:lnTo>
                      <a:pt x="181" y="291"/>
                    </a:lnTo>
                    <a:lnTo>
                      <a:pt x="224" y="0"/>
                    </a:lnTo>
                    <a:close/>
                  </a:path>
                </a:pathLst>
              </a:custGeom>
              <a:solidFill>
                <a:srgbClr val="BFC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90" name="Freeform 124"/>
              <p:cNvSpPr>
                <a:spLocks/>
              </p:cNvSpPr>
              <p:nvPr/>
            </p:nvSpPr>
            <p:spPr bwMode="auto">
              <a:xfrm>
                <a:off x="3064" y="1948"/>
                <a:ext cx="107" cy="135"/>
              </a:xfrm>
              <a:custGeom>
                <a:avLst/>
                <a:gdLst>
                  <a:gd name="T0" fmla="*/ 0 w 215"/>
                  <a:gd name="T1" fmla="*/ 1 h 270"/>
                  <a:gd name="T2" fmla="*/ 0 w 215"/>
                  <a:gd name="T3" fmla="*/ 1 h 270"/>
                  <a:gd name="T4" fmla="*/ 0 w 215"/>
                  <a:gd name="T5" fmla="*/ 1 h 270"/>
                  <a:gd name="T6" fmla="*/ 0 w 215"/>
                  <a:gd name="T7" fmla="*/ 1 h 270"/>
                  <a:gd name="T8" fmla="*/ 0 w 215"/>
                  <a:gd name="T9" fmla="*/ 1 h 270"/>
                  <a:gd name="T10" fmla="*/ 0 w 215"/>
                  <a:gd name="T11" fmla="*/ 1 h 270"/>
                  <a:gd name="T12" fmla="*/ 0 w 215"/>
                  <a:gd name="T13" fmla="*/ 1 h 270"/>
                  <a:gd name="T14" fmla="*/ 0 w 215"/>
                  <a:gd name="T15" fmla="*/ 1 h 270"/>
                  <a:gd name="T16" fmla="*/ 0 w 215"/>
                  <a:gd name="T17" fmla="*/ 1 h 270"/>
                  <a:gd name="T18" fmla="*/ 0 w 215"/>
                  <a:gd name="T19" fmla="*/ 1 h 270"/>
                  <a:gd name="T20" fmla="*/ 0 w 215"/>
                  <a:gd name="T21" fmla="*/ 1 h 270"/>
                  <a:gd name="T22" fmla="*/ 0 w 215"/>
                  <a:gd name="T23" fmla="*/ 1 h 270"/>
                  <a:gd name="T24" fmla="*/ 0 w 215"/>
                  <a:gd name="T25" fmla="*/ 1 h 270"/>
                  <a:gd name="T26" fmla="*/ 0 w 215"/>
                  <a:gd name="T27" fmla="*/ 1 h 270"/>
                  <a:gd name="T28" fmla="*/ 0 w 215"/>
                  <a:gd name="T29" fmla="*/ 1 h 270"/>
                  <a:gd name="T30" fmla="*/ 0 w 215"/>
                  <a:gd name="T31" fmla="*/ 1 h 270"/>
                  <a:gd name="T32" fmla="*/ 0 w 215"/>
                  <a:gd name="T33" fmla="*/ 1 h 270"/>
                  <a:gd name="T34" fmla="*/ 0 w 215"/>
                  <a:gd name="T35" fmla="*/ 1 h 270"/>
                  <a:gd name="T36" fmla="*/ 0 w 215"/>
                  <a:gd name="T37" fmla="*/ 1 h 270"/>
                  <a:gd name="T38" fmla="*/ 0 w 215"/>
                  <a:gd name="T39" fmla="*/ 1 h 270"/>
                  <a:gd name="T40" fmla="*/ 0 w 215"/>
                  <a:gd name="T41" fmla="*/ 1 h 270"/>
                  <a:gd name="T42" fmla="*/ 0 w 215"/>
                  <a:gd name="T43" fmla="*/ 1 h 270"/>
                  <a:gd name="T44" fmla="*/ 0 w 215"/>
                  <a:gd name="T45" fmla="*/ 1 h 270"/>
                  <a:gd name="T46" fmla="*/ 0 w 215"/>
                  <a:gd name="T47" fmla="*/ 1 h 270"/>
                  <a:gd name="T48" fmla="*/ 0 w 215"/>
                  <a:gd name="T49" fmla="*/ 1 h 270"/>
                  <a:gd name="T50" fmla="*/ 0 w 215"/>
                  <a:gd name="T51" fmla="*/ 0 h 270"/>
                  <a:gd name="T52" fmla="*/ 0 w 215"/>
                  <a:gd name="T53" fmla="*/ 0 h 270"/>
                  <a:gd name="T54" fmla="*/ 0 w 215"/>
                  <a:gd name="T55" fmla="*/ 1 h 270"/>
                  <a:gd name="T56" fmla="*/ 0 w 215"/>
                  <a:gd name="T57" fmla="*/ 1 h 270"/>
                  <a:gd name="T58" fmla="*/ 0 w 215"/>
                  <a:gd name="T59" fmla="*/ 1 h 270"/>
                  <a:gd name="T60" fmla="*/ 0 w 215"/>
                  <a:gd name="T61" fmla="*/ 1 h 27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15"/>
                  <a:gd name="T94" fmla="*/ 0 h 270"/>
                  <a:gd name="T95" fmla="*/ 215 w 215"/>
                  <a:gd name="T96" fmla="*/ 270 h 27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15" h="270">
                    <a:moveTo>
                      <a:pt x="215" y="8"/>
                    </a:moveTo>
                    <a:lnTo>
                      <a:pt x="211" y="8"/>
                    </a:lnTo>
                    <a:lnTo>
                      <a:pt x="207" y="8"/>
                    </a:lnTo>
                    <a:lnTo>
                      <a:pt x="200" y="9"/>
                    </a:lnTo>
                    <a:lnTo>
                      <a:pt x="192" y="13"/>
                    </a:lnTo>
                    <a:lnTo>
                      <a:pt x="185" y="13"/>
                    </a:lnTo>
                    <a:lnTo>
                      <a:pt x="179" y="13"/>
                    </a:lnTo>
                    <a:lnTo>
                      <a:pt x="171" y="15"/>
                    </a:lnTo>
                    <a:lnTo>
                      <a:pt x="164" y="17"/>
                    </a:lnTo>
                    <a:lnTo>
                      <a:pt x="156" y="17"/>
                    </a:lnTo>
                    <a:lnTo>
                      <a:pt x="146" y="19"/>
                    </a:lnTo>
                    <a:lnTo>
                      <a:pt x="137" y="19"/>
                    </a:lnTo>
                    <a:lnTo>
                      <a:pt x="129" y="19"/>
                    </a:lnTo>
                    <a:lnTo>
                      <a:pt x="118" y="19"/>
                    </a:lnTo>
                    <a:lnTo>
                      <a:pt x="107" y="17"/>
                    </a:lnTo>
                    <a:lnTo>
                      <a:pt x="95" y="15"/>
                    </a:lnTo>
                    <a:lnTo>
                      <a:pt x="86" y="13"/>
                    </a:lnTo>
                    <a:lnTo>
                      <a:pt x="74" y="11"/>
                    </a:lnTo>
                    <a:lnTo>
                      <a:pt x="65" y="11"/>
                    </a:lnTo>
                    <a:lnTo>
                      <a:pt x="53" y="8"/>
                    </a:lnTo>
                    <a:lnTo>
                      <a:pt x="46" y="8"/>
                    </a:lnTo>
                    <a:lnTo>
                      <a:pt x="36" y="6"/>
                    </a:lnTo>
                    <a:lnTo>
                      <a:pt x="27" y="4"/>
                    </a:lnTo>
                    <a:lnTo>
                      <a:pt x="19" y="4"/>
                    </a:lnTo>
                    <a:lnTo>
                      <a:pt x="13" y="2"/>
                    </a:lnTo>
                    <a:lnTo>
                      <a:pt x="6" y="0"/>
                    </a:lnTo>
                    <a:lnTo>
                      <a:pt x="2" y="0"/>
                    </a:lnTo>
                    <a:lnTo>
                      <a:pt x="0" y="270"/>
                    </a:lnTo>
                    <a:lnTo>
                      <a:pt x="179" y="247"/>
                    </a:lnTo>
                    <a:lnTo>
                      <a:pt x="215" y="8"/>
                    </a:lnTo>
                    <a:close/>
                  </a:path>
                </a:pathLst>
              </a:custGeom>
              <a:solidFill>
                <a:srgbClr val="BFC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91" name="Freeform 125"/>
              <p:cNvSpPr>
                <a:spLocks/>
              </p:cNvSpPr>
              <p:nvPr/>
            </p:nvSpPr>
            <p:spPr bwMode="auto">
              <a:xfrm>
                <a:off x="2381" y="1792"/>
                <a:ext cx="54" cy="60"/>
              </a:xfrm>
              <a:custGeom>
                <a:avLst/>
                <a:gdLst>
                  <a:gd name="T0" fmla="*/ 1 w 108"/>
                  <a:gd name="T1" fmla="*/ 0 h 120"/>
                  <a:gd name="T2" fmla="*/ 1 w 108"/>
                  <a:gd name="T3" fmla="*/ 1 h 120"/>
                  <a:gd name="T4" fmla="*/ 1 w 108"/>
                  <a:gd name="T5" fmla="*/ 1 h 120"/>
                  <a:gd name="T6" fmla="*/ 1 w 108"/>
                  <a:gd name="T7" fmla="*/ 1 h 120"/>
                  <a:gd name="T8" fmla="*/ 1 w 108"/>
                  <a:gd name="T9" fmla="*/ 1 h 120"/>
                  <a:gd name="T10" fmla="*/ 1 w 108"/>
                  <a:gd name="T11" fmla="*/ 1 h 120"/>
                  <a:gd name="T12" fmla="*/ 1 w 108"/>
                  <a:gd name="T13" fmla="*/ 1 h 120"/>
                  <a:gd name="T14" fmla="*/ 1 w 108"/>
                  <a:gd name="T15" fmla="*/ 1 h 120"/>
                  <a:gd name="T16" fmla="*/ 1 w 108"/>
                  <a:gd name="T17" fmla="*/ 1 h 120"/>
                  <a:gd name="T18" fmla="*/ 1 w 108"/>
                  <a:gd name="T19" fmla="*/ 1 h 120"/>
                  <a:gd name="T20" fmla="*/ 1 w 108"/>
                  <a:gd name="T21" fmla="*/ 1 h 120"/>
                  <a:gd name="T22" fmla="*/ 1 w 108"/>
                  <a:gd name="T23" fmla="*/ 1 h 120"/>
                  <a:gd name="T24" fmla="*/ 1 w 108"/>
                  <a:gd name="T25" fmla="*/ 1 h 120"/>
                  <a:gd name="T26" fmla="*/ 1 w 108"/>
                  <a:gd name="T27" fmla="*/ 1 h 120"/>
                  <a:gd name="T28" fmla="*/ 1 w 108"/>
                  <a:gd name="T29" fmla="*/ 1 h 120"/>
                  <a:gd name="T30" fmla="*/ 1 w 108"/>
                  <a:gd name="T31" fmla="*/ 1 h 120"/>
                  <a:gd name="T32" fmla="*/ 1 w 108"/>
                  <a:gd name="T33" fmla="*/ 1 h 120"/>
                  <a:gd name="T34" fmla="*/ 0 w 108"/>
                  <a:gd name="T35" fmla="*/ 1 h 120"/>
                  <a:gd name="T36" fmla="*/ 1 w 108"/>
                  <a:gd name="T37" fmla="*/ 0 h 120"/>
                  <a:gd name="T38" fmla="*/ 1 w 108"/>
                  <a:gd name="T39" fmla="*/ 0 h 1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8"/>
                  <a:gd name="T61" fmla="*/ 0 h 120"/>
                  <a:gd name="T62" fmla="*/ 108 w 108"/>
                  <a:gd name="T63" fmla="*/ 120 h 12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8" h="120">
                    <a:moveTo>
                      <a:pt x="30" y="0"/>
                    </a:moveTo>
                    <a:lnTo>
                      <a:pt x="72" y="48"/>
                    </a:lnTo>
                    <a:lnTo>
                      <a:pt x="108" y="82"/>
                    </a:lnTo>
                    <a:lnTo>
                      <a:pt x="108" y="120"/>
                    </a:lnTo>
                    <a:lnTo>
                      <a:pt x="105" y="120"/>
                    </a:lnTo>
                    <a:lnTo>
                      <a:pt x="99" y="116"/>
                    </a:lnTo>
                    <a:lnTo>
                      <a:pt x="91" y="112"/>
                    </a:lnTo>
                    <a:lnTo>
                      <a:pt x="84" y="109"/>
                    </a:lnTo>
                    <a:lnTo>
                      <a:pt x="72" y="101"/>
                    </a:lnTo>
                    <a:lnTo>
                      <a:pt x="61" y="95"/>
                    </a:lnTo>
                    <a:lnTo>
                      <a:pt x="49" y="90"/>
                    </a:lnTo>
                    <a:lnTo>
                      <a:pt x="40" y="82"/>
                    </a:lnTo>
                    <a:lnTo>
                      <a:pt x="30" y="73"/>
                    </a:lnTo>
                    <a:lnTo>
                      <a:pt x="21" y="65"/>
                    </a:lnTo>
                    <a:lnTo>
                      <a:pt x="13" y="55"/>
                    </a:lnTo>
                    <a:lnTo>
                      <a:pt x="10" y="50"/>
                    </a:lnTo>
                    <a:lnTo>
                      <a:pt x="2" y="38"/>
                    </a:lnTo>
                    <a:lnTo>
                      <a:pt x="0" y="35"/>
                    </a:lnTo>
                    <a:lnTo>
                      <a:pt x="30"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92" name="Freeform 126"/>
              <p:cNvSpPr>
                <a:spLocks/>
              </p:cNvSpPr>
              <p:nvPr/>
            </p:nvSpPr>
            <p:spPr bwMode="auto">
              <a:xfrm>
                <a:off x="3525" y="1104"/>
                <a:ext cx="227" cy="157"/>
              </a:xfrm>
              <a:custGeom>
                <a:avLst/>
                <a:gdLst>
                  <a:gd name="T0" fmla="*/ 0 w 455"/>
                  <a:gd name="T1" fmla="*/ 1 h 314"/>
                  <a:gd name="T2" fmla="*/ 0 w 455"/>
                  <a:gd name="T3" fmla="*/ 1 h 314"/>
                  <a:gd name="T4" fmla="*/ 0 w 455"/>
                  <a:gd name="T5" fmla="*/ 1 h 314"/>
                  <a:gd name="T6" fmla="*/ 0 w 455"/>
                  <a:gd name="T7" fmla="*/ 1 h 314"/>
                  <a:gd name="T8" fmla="*/ 0 w 455"/>
                  <a:gd name="T9" fmla="*/ 1 h 314"/>
                  <a:gd name="T10" fmla="*/ 0 w 455"/>
                  <a:gd name="T11" fmla="*/ 1 h 314"/>
                  <a:gd name="T12" fmla="*/ 0 w 455"/>
                  <a:gd name="T13" fmla="*/ 1 h 314"/>
                  <a:gd name="T14" fmla="*/ 0 w 455"/>
                  <a:gd name="T15" fmla="*/ 1 h 314"/>
                  <a:gd name="T16" fmla="*/ 0 w 455"/>
                  <a:gd name="T17" fmla="*/ 1 h 314"/>
                  <a:gd name="T18" fmla="*/ 0 w 455"/>
                  <a:gd name="T19" fmla="*/ 1 h 314"/>
                  <a:gd name="T20" fmla="*/ 0 w 455"/>
                  <a:gd name="T21" fmla="*/ 1 h 314"/>
                  <a:gd name="T22" fmla="*/ 0 w 455"/>
                  <a:gd name="T23" fmla="*/ 1 h 314"/>
                  <a:gd name="T24" fmla="*/ 0 w 455"/>
                  <a:gd name="T25" fmla="*/ 1 h 314"/>
                  <a:gd name="T26" fmla="*/ 0 w 455"/>
                  <a:gd name="T27" fmla="*/ 1 h 314"/>
                  <a:gd name="T28" fmla="*/ 0 w 455"/>
                  <a:gd name="T29" fmla="*/ 1 h 314"/>
                  <a:gd name="T30" fmla="*/ 0 w 455"/>
                  <a:gd name="T31" fmla="*/ 0 h 314"/>
                  <a:gd name="T32" fmla="*/ 0 w 455"/>
                  <a:gd name="T33" fmla="*/ 1 h 314"/>
                  <a:gd name="T34" fmla="*/ 0 w 455"/>
                  <a:gd name="T35" fmla="*/ 1 h 314"/>
                  <a:gd name="T36" fmla="*/ 0 w 455"/>
                  <a:gd name="T37" fmla="*/ 1 h 314"/>
                  <a:gd name="T38" fmla="*/ 0 w 455"/>
                  <a:gd name="T39" fmla="*/ 1 h 314"/>
                  <a:gd name="T40" fmla="*/ 0 w 455"/>
                  <a:gd name="T41" fmla="*/ 1 h 314"/>
                  <a:gd name="T42" fmla="*/ 0 w 455"/>
                  <a:gd name="T43" fmla="*/ 1 h 314"/>
                  <a:gd name="T44" fmla="*/ 0 w 455"/>
                  <a:gd name="T45" fmla="*/ 1 h 314"/>
                  <a:gd name="T46" fmla="*/ 0 w 455"/>
                  <a:gd name="T47" fmla="*/ 1 h 314"/>
                  <a:gd name="T48" fmla="*/ 0 w 455"/>
                  <a:gd name="T49" fmla="*/ 1 h 314"/>
                  <a:gd name="T50" fmla="*/ 0 w 455"/>
                  <a:gd name="T51" fmla="*/ 1 h 314"/>
                  <a:gd name="T52" fmla="*/ 0 w 455"/>
                  <a:gd name="T53" fmla="*/ 1 h 314"/>
                  <a:gd name="T54" fmla="*/ 0 w 455"/>
                  <a:gd name="T55" fmla="*/ 1 h 314"/>
                  <a:gd name="T56" fmla="*/ 0 w 455"/>
                  <a:gd name="T57" fmla="*/ 1 h 314"/>
                  <a:gd name="T58" fmla="*/ 0 w 455"/>
                  <a:gd name="T59" fmla="*/ 1 h 314"/>
                  <a:gd name="T60" fmla="*/ 0 w 455"/>
                  <a:gd name="T61" fmla="*/ 1 h 314"/>
                  <a:gd name="T62" fmla="*/ 0 w 455"/>
                  <a:gd name="T63" fmla="*/ 1 h 314"/>
                  <a:gd name="T64" fmla="*/ 0 w 455"/>
                  <a:gd name="T65" fmla="*/ 1 h 3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55"/>
                  <a:gd name="T100" fmla="*/ 0 h 314"/>
                  <a:gd name="T101" fmla="*/ 455 w 455"/>
                  <a:gd name="T102" fmla="*/ 314 h 3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55" h="314">
                    <a:moveTo>
                      <a:pt x="455" y="304"/>
                    </a:moveTo>
                    <a:lnTo>
                      <a:pt x="455" y="300"/>
                    </a:lnTo>
                    <a:lnTo>
                      <a:pt x="451" y="298"/>
                    </a:lnTo>
                    <a:lnTo>
                      <a:pt x="445" y="291"/>
                    </a:lnTo>
                    <a:lnTo>
                      <a:pt x="441" y="283"/>
                    </a:lnTo>
                    <a:lnTo>
                      <a:pt x="434" y="274"/>
                    </a:lnTo>
                    <a:lnTo>
                      <a:pt x="426" y="262"/>
                    </a:lnTo>
                    <a:lnTo>
                      <a:pt x="417" y="249"/>
                    </a:lnTo>
                    <a:lnTo>
                      <a:pt x="407" y="236"/>
                    </a:lnTo>
                    <a:lnTo>
                      <a:pt x="396" y="219"/>
                    </a:lnTo>
                    <a:lnTo>
                      <a:pt x="382" y="203"/>
                    </a:lnTo>
                    <a:lnTo>
                      <a:pt x="369" y="188"/>
                    </a:lnTo>
                    <a:lnTo>
                      <a:pt x="356" y="173"/>
                    </a:lnTo>
                    <a:lnTo>
                      <a:pt x="340" y="158"/>
                    </a:lnTo>
                    <a:lnTo>
                      <a:pt x="325" y="141"/>
                    </a:lnTo>
                    <a:lnTo>
                      <a:pt x="310" y="125"/>
                    </a:lnTo>
                    <a:lnTo>
                      <a:pt x="295" y="112"/>
                    </a:lnTo>
                    <a:lnTo>
                      <a:pt x="278" y="97"/>
                    </a:lnTo>
                    <a:lnTo>
                      <a:pt x="261" y="85"/>
                    </a:lnTo>
                    <a:lnTo>
                      <a:pt x="244" y="72"/>
                    </a:lnTo>
                    <a:lnTo>
                      <a:pt x="228" y="61"/>
                    </a:lnTo>
                    <a:lnTo>
                      <a:pt x="211" y="51"/>
                    </a:lnTo>
                    <a:lnTo>
                      <a:pt x="194" y="42"/>
                    </a:lnTo>
                    <a:lnTo>
                      <a:pt x="179" y="34"/>
                    </a:lnTo>
                    <a:lnTo>
                      <a:pt x="166" y="27"/>
                    </a:lnTo>
                    <a:lnTo>
                      <a:pt x="152" y="19"/>
                    </a:lnTo>
                    <a:lnTo>
                      <a:pt x="139" y="13"/>
                    </a:lnTo>
                    <a:lnTo>
                      <a:pt x="128" y="9"/>
                    </a:lnTo>
                    <a:lnTo>
                      <a:pt x="120" y="6"/>
                    </a:lnTo>
                    <a:lnTo>
                      <a:pt x="112" y="2"/>
                    </a:lnTo>
                    <a:lnTo>
                      <a:pt x="109" y="0"/>
                    </a:lnTo>
                    <a:lnTo>
                      <a:pt x="103" y="0"/>
                    </a:lnTo>
                    <a:lnTo>
                      <a:pt x="0" y="32"/>
                    </a:lnTo>
                    <a:lnTo>
                      <a:pt x="4" y="32"/>
                    </a:lnTo>
                    <a:lnTo>
                      <a:pt x="12" y="34"/>
                    </a:lnTo>
                    <a:lnTo>
                      <a:pt x="21" y="38"/>
                    </a:lnTo>
                    <a:lnTo>
                      <a:pt x="32" y="42"/>
                    </a:lnTo>
                    <a:lnTo>
                      <a:pt x="44" y="47"/>
                    </a:lnTo>
                    <a:lnTo>
                      <a:pt x="59" y="51"/>
                    </a:lnTo>
                    <a:lnTo>
                      <a:pt x="78" y="59"/>
                    </a:lnTo>
                    <a:lnTo>
                      <a:pt x="93" y="66"/>
                    </a:lnTo>
                    <a:lnTo>
                      <a:pt x="112" y="74"/>
                    </a:lnTo>
                    <a:lnTo>
                      <a:pt x="131" y="82"/>
                    </a:lnTo>
                    <a:lnTo>
                      <a:pt x="152" y="93"/>
                    </a:lnTo>
                    <a:lnTo>
                      <a:pt x="171" y="103"/>
                    </a:lnTo>
                    <a:lnTo>
                      <a:pt x="192" y="116"/>
                    </a:lnTo>
                    <a:lnTo>
                      <a:pt x="213" y="127"/>
                    </a:lnTo>
                    <a:lnTo>
                      <a:pt x="234" y="143"/>
                    </a:lnTo>
                    <a:lnTo>
                      <a:pt x="251" y="154"/>
                    </a:lnTo>
                    <a:lnTo>
                      <a:pt x="268" y="167"/>
                    </a:lnTo>
                    <a:lnTo>
                      <a:pt x="285" y="182"/>
                    </a:lnTo>
                    <a:lnTo>
                      <a:pt x="304" y="198"/>
                    </a:lnTo>
                    <a:lnTo>
                      <a:pt x="318" y="211"/>
                    </a:lnTo>
                    <a:lnTo>
                      <a:pt x="333" y="224"/>
                    </a:lnTo>
                    <a:lnTo>
                      <a:pt x="346" y="238"/>
                    </a:lnTo>
                    <a:lnTo>
                      <a:pt x="360" y="253"/>
                    </a:lnTo>
                    <a:lnTo>
                      <a:pt x="369" y="264"/>
                    </a:lnTo>
                    <a:lnTo>
                      <a:pt x="380" y="277"/>
                    </a:lnTo>
                    <a:lnTo>
                      <a:pt x="390" y="287"/>
                    </a:lnTo>
                    <a:lnTo>
                      <a:pt x="398" y="296"/>
                    </a:lnTo>
                    <a:lnTo>
                      <a:pt x="401" y="304"/>
                    </a:lnTo>
                    <a:lnTo>
                      <a:pt x="407" y="308"/>
                    </a:lnTo>
                    <a:lnTo>
                      <a:pt x="411" y="312"/>
                    </a:lnTo>
                    <a:lnTo>
                      <a:pt x="411" y="314"/>
                    </a:lnTo>
                    <a:lnTo>
                      <a:pt x="455" y="304"/>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93" name="Freeform 127"/>
              <p:cNvSpPr>
                <a:spLocks/>
              </p:cNvSpPr>
              <p:nvPr/>
            </p:nvSpPr>
            <p:spPr bwMode="auto">
              <a:xfrm>
                <a:off x="2459" y="1047"/>
                <a:ext cx="737" cy="306"/>
              </a:xfrm>
              <a:custGeom>
                <a:avLst/>
                <a:gdLst>
                  <a:gd name="T0" fmla="*/ 1 w 1473"/>
                  <a:gd name="T1" fmla="*/ 1 h 612"/>
                  <a:gd name="T2" fmla="*/ 1 w 1473"/>
                  <a:gd name="T3" fmla="*/ 1 h 612"/>
                  <a:gd name="T4" fmla="*/ 1 w 1473"/>
                  <a:gd name="T5" fmla="*/ 1 h 612"/>
                  <a:gd name="T6" fmla="*/ 1 w 1473"/>
                  <a:gd name="T7" fmla="*/ 1 h 612"/>
                  <a:gd name="T8" fmla="*/ 1 w 1473"/>
                  <a:gd name="T9" fmla="*/ 1 h 612"/>
                  <a:gd name="T10" fmla="*/ 1 w 1473"/>
                  <a:gd name="T11" fmla="*/ 0 h 612"/>
                  <a:gd name="T12" fmla="*/ 1 w 1473"/>
                  <a:gd name="T13" fmla="*/ 1 h 612"/>
                  <a:gd name="T14" fmla="*/ 1 w 1473"/>
                  <a:gd name="T15" fmla="*/ 1 h 612"/>
                  <a:gd name="T16" fmla="*/ 1 w 1473"/>
                  <a:gd name="T17" fmla="*/ 1 h 612"/>
                  <a:gd name="T18" fmla="*/ 1 w 1473"/>
                  <a:gd name="T19" fmla="*/ 1 h 612"/>
                  <a:gd name="T20" fmla="*/ 1 w 1473"/>
                  <a:gd name="T21" fmla="*/ 1 h 612"/>
                  <a:gd name="T22" fmla="*/ 1 w 1473"/>
                  <a:gd name="T23" fmla="*/ 1 h 612"/>
                  <a:gd name="T24" fmla="*/ 1 w 1473"/>
                  <a:gd name="T25" fmla="*/ 1 h 612"/>
                  <a:gd name="T26" fmla="*/ 1 w 1473"/>
                  <a:gd name="T27" fmla="*/ 1 h 612"/>
                  <a:gd name="T28" fmla="*/ 1 w 1473"/>
                  <a:gd name="T29" fmla="*/ 1 h 612"/>
                  <a:gd name="T30" fmla="*/ 1 w 1473"/>
                  <a:gd name="T31" fmla="*/ 1 h 612"/>
                  <a:gd name="T32" fmla="*/ 1 w 1473"/>
                  <a:gd name="T33" fmla="*/ 1 h 612"/>
                  <a:gd name="T34" fmla="*/ 1 w 1473"/>
                  <a:gd name="T35" fmla="*/ 1 h 612"/>
                  <a:gd name="T36" fmla="*/ 1 w 1473"/>
                  <a:gd name="T37" fmla="*/ 1 h 612"/>
                  <a:gd name="T38" fmla="*/ 1 w 1473"/>
                  <a:gd name="T39" fmla="*/ 1 h 612"/>
                  <a:gd name="T40" fmla="*/ 1 w 1473"/>
                  <a:gd name="T41" fmla="*/ 1 h 612"/>
                  <a:gd name="T42" fmla="*/ 1 w 1473"/>
                  <a:gd name="T43" fmla="*/ 1 h 612"/>
                  <a:gd name="T44" fmla="*/ 1 w 1473"/>
                  <a:gd name="T45" fmla="*/ 1 h 612"/>
                  <a:gd name="T46" fmla="*/ 1 w 1473"/>
                  <a:gd name="T47" fmla="*/ 1 h 612"/>
                  <a:gd name="T48" fmla="*/ 1 w 1473"/>
                  <a:gd name="T49" fmla="*/ 1 h 612"/>
                  <a:gd name="T50" fmla="*/ 1 w 1473"/>
                  <a:gd name="T51" fmla="*/ 1 h 612"/>
                  <a:gd name="T52" fmla="*/ 1 w 1473"/>
                  <a:gd name="T53" fmla="*/ 1 h 612"/>
                  <a:gd name="T54" fmla="*/ 1 w 1473"/>
                  <a:gd name="T55" fmla="*/ 1 h 612"/>
                  <a:gd name="T56" fmla="*/ 1 w 1473"/>
                  <a:gd name="T57" fmla="*/ 1 h 612"/>
                  <a:gd name="T58" fmla="*/ 1 w 1473"/>
                  <a:gd name="T59" fmla="*/ 1 h 612"/>
                  <a:gd name="T60" fmla="*/ 1 w 1473"/>
                  <a:gd name="T61" fmla="*/ 1 h 612"/>
                  <a:gd name="T62" fmla="*/ 1 w 1473"/>
                  <a:gd name="T63" fmla="*/ 1 h 612"/>
                  <a:gd name="T64" fmla="*/ 1 w 1473"/>
                  <a:gd name="T65" fmla="*/ 1 h 612"/>
                  <a:gd name="T66" fmla="*/ 1 w 1473"/>
                  <a:gd name="T67" fmla="*/ 1 h 612"/>
                  <a:gd name="T68" fmla="*/ 1 w 1473"/>
                  <a:gd name="T69" fmla="*/ 1 h 612"/>
                  <a:gd name="T70" fmla="*/ 1 w 1473"/>
                  <a:gd name="T71" fmla="*/ 1 h 612"/>
                  <a:gd name="T72" fmla="*/ 1 w 1473"/>
                  <a:gd name="T73" fmla="*/ 1 h 612"/>
                  <a:gd name="T74" fmla="*/ 1 w 1473"/>
                  <a:gd name="T75" fmla="*/ 1 h 612"/>
                  <a:gd name="T76" fmla="*/ 1 w 1473"/>
                  <a:gd name="T77" fmla="*/ 1 h 612"/>
                  <a:gd name="T78" fmla="*/ 1 w 1473"/>
                  <a:gd name="T79" fmla="*/ 1 h 612"/>
                  <a:gd name="T80" fmla="*/ 1 w 1473"/>
                  <a:gd name="T81" fmla="*/ 1 h 612"/>
                  <a:gd name="T82" fmla="*/ 1 w 1473"/>
                  <a:gd name="T83" fmla="*/ 1 h 612"/>
                  <a:gd name="T84" fmla="*/ 1 w 1473"/>
                  <a:gd name="T85" fmla="*/ 1 h 612"/>
                  <a:gd name="T86" fmla="*/ 1 w 1473"/>
                  <a:gd name="T87" fmla="*/ 1 h 612"/>
                  <a:gd name="T88" fmla="*/ 1 w 1473"/>
                  <a:gd name="T89" fmla="*/ 1 h 612"/>
                  <a:gd name="T90" fmla="*/ 1 w 1473"/>
                  <a:gd name="T91" fmla="*/ 1 h 612"/>
                  <a:gd name="T92" fmla="*/ 1 w 1473"/>
                  <a:gd name="T93" fmla="*/ 1 h 612"/>
                  <a:gd name="T94" fmla="*/ 1 w 1473"/>
                  <a:gd name="T95" fmla="*/ 1 h 61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473"/>
                  <a:gd name="T145" fmla="*/ 0 h 612"/>
                  <a:gd name="T146" fmla="*/ 1473 w 1473"/>
                  <a:gd name="T147" fmla="*/ 612 h 61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473" h="612">
                    <a:moveTo>
                      <a:pt x="1473" y="59"/>
                    </a:moveTo>
                    <a:lnTo>
                      <a:pt x="1471" y="59"/>
                    </a:lnTo>
                    <a:lnTo>
                      <a:pt x="1466" y="57"/>
                    </a:lnTo>
                    <a:lnTo>
                      <a:pt x="1458" y="55"/>
                    </a:lnTo>
                    <a:lnTo>
                      <a:pt x="1451" y="51"/>
                    </a:lnTo>
                    <a:lnTo>
                      <a:pt x="1435" y="47"/>
                    </a:lnTo>
                    <a:lnTo>
                      <a:pt x="1420" y="44"/>
                    </a:lnTo>
                    <a:lnTo>
                      <a:pt x="1405" y="40"/>
                    </a:lnTo>
                    <a:lnTo>
                      <a:pt x="1386" y="34"/>
                    </a:lnTo>
                    <a:lnTo>
                      <a:pt x="1361" y="30"/>
                    </a:lnTo>
                    <a:lnTo>
                      <a:pt x="1336" y="25"/>
                    </a:lnTo>
                    <a:lnTo>
                      <a:pt x="1310" y="19"/>
                    </a:lnTo>
                    <a:lnTo>
                      <a:pt x="1281" y="15"/>
                    </a:lnTo>
                    <a:lnTo>
                      <a:pt x="1249" y="11"/>
                    </a:lnTo>
                    <a:lnTo>
                      <a:pt x="1219" y="7"/>
                    </a:lnTo>
                    <a:lnTo>
                      <a:pt x="1184" y="4"/>
                    </a:lnTo>
                    <a:lnTo>
                      <a:pt x="1148" y="4"/>
                    </a:lnTo>
                    <a:lnTo>
                      <a:pt x="1108" y="0"/>
                    </a:lnTo>
                    <a:lnTo>
                      <a:pt x="1068" y="0"/>
                    </a:lnTo>
                    <a:lnTo>
                      <a:pt x="1028" y="0"/>
                    </a:lnTo>
                    <a:lnTo>
                      <a:pt x="989" y="2"/>
                    </a:lnTo>
                    <a:lnTo>
                      <a:pt x="943" y="4"/>
                    </a:lnTo>
                    <a:lnTo>
                      <a:pt x="901" y="7"/>
                    </a:lnTo>
                    <a:lnTo>
                      <a:pt x="857" y="9"/>
                    </a:lnTo>
                    <a:lnTo>
                      <a:pt x="814" y="17"/>
                    </a:lnTo>
                    <a:lnTo>
                      <a:pt x="768" y="21"/>
                    </a:lnTo>
                    <a:lnTo>
                      <a:pt x="724" y="28"/>
                    </a:lnTo>
                    <a:lnTo>
                      <a:pt x="681" y="34"/>
                    </a:lnTo>
                    <a:lnTo>
                      <a:pt x="637" y="44"/>
                    </a:lnTo>
                    <a:lnTo>
                      <a:pt x="593" y="53"/>
                    </a:lnTo>
                    <a:lnTo>
                      <a:pt x="551" y="65"/>
                    </a:lnTo>
                    <a:lnTo>
                      <a:pt x="511" y="76"/>
                    </a:lnTo>
                    <a:lnTo>
                      <a:pt x="471" y="89"/>
                    </a:lnTo>
                    <a:lnTo>
                      <a:pt x="431" y="101"/>
                    </a:lnTo>
                    <a:lnTo>
                      <a:pt x="395" y="116"/>
                    </a:lnTo>
                    <a:lnTo>
                      <a:pt x="361" y="131"/>
                    </a:lnTo>
                    <a:lnTo>
                      <a:pt x="327" y="148"/>
                    </a:lnTo>
                    <a:lnTo>
                      <a:pt x="295" y="165"/>
                    </a:lnTo>
                    <a:lnTo>
                      <a:pt x="264" y="180"/>
                    </a:lnTo>
                    <a:lnTo>
                      <a:pt x="234" y="199"/>
                    </a:lnTo>
                    <a:lnTo>
                      <a:pt x="207" y="218"/>
                    </a:lnTo>
                    <a:lnTo>
                      <a:pt x="181" y="236"/>
                    </a:lnTo>
                    <a:lnTo>
                      <a:pt x="156" y="255"/>
                    </a:lnTo>
                    <a:lnTo>
                      <a:pt x="133" y="272"/>
                    </a:lnTo>
                    <a:lnTo>
                      <a:pt x="112" y="291"/>
                    </a:lnTo>
                    <a:lnTo>
                      <a:pt x="91" y="308"/>
                    </a:lnTo>
                    <a:lnTo>
                      <a:pt x="74" y="327"/>
                    </a:lnTo>
                    <a:lnTo>
                      <a:pt x="59" y="342"/>
                    </a:lnTo>
                    <a:lnTo>
                      <a:pt x="47" y="361"/>
                    </a:lnTo>
                    <a:lnTo>
                      <a:pt x="34" y="374"/>
                    </a:lnTo>
                    <a:lnTo>
                      <a:pt x="25" y="390"/>
                    </a:lnTo>
                    <a:lnTo>
                      <a:pt x="17" y="403"/>
                    </a:lnTo>
                    <a:lnTo>
                      <a:pt x="11" y="418"/>
                    </a:lnTo>
                    <a:lnTo>
                      <a:pt x="6" y="431"/>
                    </a:lnTo>
                    <a:lnTo>
                      <a:pt x="4" y="445"/>
                    </a:lnTo>
                    <a:lnTo>
                      <a:pt x="2" y="458"/>
                    </a:lnTo>
                    <a:lnTo>
                      <a:pt x="2" y="469"/>
                    </a:lnTo>
                    <a:lnTo>
                      <a:pt x="0" y="479"/>
                    </a:lnTo>
                    <a:lnTo>
                      <a:pt x="2" y="490"/>
                    </a:lnTo>
                    <a:lnTo>
                      <a:pt x="4" y="500"/>
                    </a:lnTo>
                    <a:lnTo>
                      <a:pt x="8" y="511"/>
                    </a:lnTo>
                    <a:lnTo>
                      <a:pt x="9" y="519"/>
                    </a:lnTo>
                    <a:lnTo>
                      <a:pt x="15" y="528"/>
                    </a:lnTo>
                    <a:lnTo>
                      <a:pt x="19" y="536"/>
                    </a:lnTo>
                    <a:lnTo>
                      <a:pt x="25" y="545"/>
                    </a:lnTo>
                    <a:lnTo>
                      <a:pt x="32" y="559"/>
                    </a:lnTo>
                    <a:lnTo>
                      <a:pt x="44" y="574"/>
                    </a:lnTo>
                    <a:lnTo>
                      <a:pt x="55" y="585"/>
                    </a:lnTo>
                    <a:lnTo>
                      <a:pt x="65" y="595"/>
                    </a:lnTo>
                    <a:lnTo>
                      <a:pt x="72" y="601"/>
                    </a:lnTo>
                    <a:lnTo>
                      <a:pt x="80" y="606"/>
                    </a:lnTo>
                    <a:lnTo>
                      <a:pt x="84" y="610"/>
                    </a:lnTo>
                    <a:lnTo>
                      <a:pt x="87" y="612"/>
                    </a:lnTo>
                    <a:lnTo>
                      <a:pt x="85" y="608"/>
                    </a:lnTo>
                    <a:lnTo>
                      <a:pt x="84" y="597"/>
                    </a:lnTo>
                    <a:lnTo>
                      <a:pt x="80" y="587"/>
                    </a:lnTo>
                    <a:lnTo>
                      <a:pt x="80" y="578"/>
                    </a:lnTo>
                    <a:lnTo>
                      <a:pt x="76" y="564"/>
                    </a:lnTo>
                    <a:lnTo>
                      <a:pt x="74" y="551"/>
                    </a:lnTo>
                    <a:lnTo>
                      <a:pt x="72" y="542"/>
                    </a:lnTo>
                    <a:lnTo>
                      <a:pt x="70" y="534"/>
                    </a:lnTo>
                    <a:lnTo>
                      <a:pt x="70" y="525"/>
                    </a:lnTo>
                    <a:lnTo>
                      <a:pt x="70" y="515"/>
                    </a:lnTo>
                    <a:lnTo>
                      <a:pt x="68" y="504"/>
                    </a:lnTo>
                    <a:lnTo>
                      <a:pt x="68" y="494"/>
                    </a:lnTo>
                    <a:lnTo>
                      <a:pt x="70" y="485"/>
                    </a:lnTo>
                    <a:lnTo>
                      <a:pt x="72" y="475"/>
                    </a:lnTo>
                    <a:lnTo>
                      <a:pt x="74" y="464"/>
                    </a:lnTo>
                    <a:lnTo>
                      <a:pt x="78" y="450"/>
                    </a:lnTo>
                    <a:lnTo>
                      <a:pt x="80" y="437"/>
                    </a:lnTo>
                    <a:lnTo>
                      <a:pt x="87" y="428"/>
                    </a:lnTo>
                    <a:lnTo>
                      <a:pt x="93" y="412"/>
                    </a:lnTo>
                    <a:lnTo>
                      <a:pt x="103" y="401"/>
                    </a:lnTo>
                    <a:lnTo>
                      <a:pt x="110" y="388"/>
                    </a:lnTo>
                    <a:lnTo>
                      <a:pt x="123" y="372"/>
                    </a:lnTo>
                    <a:lnTo>
                      <a:pt x="135" y="357"/>
                    </a:lnTo>
                    <a:lnTo>
                      <a:pt x="146" y="342"/>
                    </a:lnTo>
                    <a:lnTo>
                      <a:pt x="162" y="327"/>
                    </a:lnTo>
                    <a:lnTo>
                      <a:pt x="179" y="312"/>
                    </a:lnTo>
                    <a:lnTo>
                      <a:pt x="196" y="295"/>
                    </a:lnTo>
                    <a:lnTo>
                      <a:pt x="215" y="279"/>
                    </a:lnTo>
                    <a:lnTo>
                      <a:pt x="236" y="264"/>
                    </a:lnTo>
                    <a:lnTo>
                      <a:pt x="260" y="249"/>
                    </a:lnTo>
                    <a:lnTo>
                      <a:pt x="283" y="232"/>
                    </a:lnTo>
                    <a:lnTo>
                      <a:pt x="308" y="217"/>
                    </a:lnTo>
                    <a:lnTo>
                      <a:pt x="335" y="201"/>
                    </a:lnTo>
                    <a:lnTo>
                      <a:pt x="365" y="190"/>
                    </a:lnTo>
                    <a:lnTo>
                      <a:pt x="393" y="175"/>
                    </a:lnTo>
                    <a:lnTo>
                      <a:pt x="426" y="161"/>
                    </a:lnTo>
                    <a:lnTo>
                      <a:pt x="460" y="150"/>
                    </a:lnTo>
                    <a:lnTo>
                      <a:pt x="496" y="139"/>
                    </a:lnTo>
                    <a:lnTo>
                      <a:pt x="532" y="125"/>
                    </a:lnTo>
                    <a:lnTo>
                      <a:pt x="572" y="116"/>
                    </a:lnTo>
                    <a:lnTo>
                      <a:pt x="612" y="106"/>
                    </a:lnTo>
                    <a:lnTo>
                      <a:pt x="652" y="101"/>
                    </a:lnTo>
                    <a:lnTo>
                      <a:pt x="694" y="91"/>
                    </a:lnTo>
                    <a:lnTo>
                      <a:pt x="738" y="85"/>
                    </a:lnTo>
                    <a:lnTo>
                      <a:pt x="778" y="80"/>
                    </a:lnTo>
                    <a:lnTo>
                      <a:pt x="823" y="76"/>
                    </a:lnTo>
                    <a:lnTo>
                      <a:pt x="863" y="70"/>
                    </a:lnTo>
                    <a:lnTo>
                      <a:pt x="907" y="68"/>
                    </a:lnTo>
                    <a:lnTo>
                      <a:pt x="949" y="65"/>
                    </a:lnTo>
                    <a:lnTo>
                      <a:pt x="989" y="65"/>
                    </a:lnTo>
                    <a:lnTo>
                      <a:pt x="1028" y="63"/>
                    </a:lnTo>
                    <a:lnTo>
                      <a:pt x="1066" y="63"/>
                    </a:lnTo>
                    <a:lnTo>
                      <a:pt x="1105" y="63"/>
                    </a:lnTo>
                    <a:lnTo>
                      <a:pt x="1141" y="65"/>
                    </a:lnTo>
                    <a:lnTo>
                      <a:pt x="1173" y="65"/>
                    </a:lnTo>
                    <a:lnTo>
                      <a:pt x="1205" y="68"/>
                    </a:lnTo>
                    <a:lnTo>
                      <a:pt x="1236" y="72"/>
                    </a:lnTo>
                    <a:lnTo>
                      <a:pt x="1264" y="76"/>
                    </a:lnTo>
                    <a:lnTo>
                      <a:pt x="1289" y="80"/>
                    </a:lnTo>
                    <a:lnTo>
                      <a:pt x="1314" y="84"/>
                    </a:lnTo>
                    <a:lnTo>
                      <a:pt x="1335" y="87"/>
                    </a:lnTo>
                    <a:lnTo>
                      <a:pt x="1355" y="93"/>
                    </a:lnTo>
                    <a:lnTo>
                      <a:pt x="1373" y="95"/>
                    </a:lnTo>
                    <a:lnTo>
                      <a:pt x="1388" y="101"/>
                    </a:lnTo>
                    <a:lnTo>
                      <a:pt x="1401" y="103"/>
                    </a:lnTo>
                    <a:lnTo>
                      <a:pt x="1413" y="106"/>
                    </a:lnTo>
                    <a:lnTo>
                      <a:pt x="1420" y="108"/>
                    </a:lnTo>
                    <a:lnTo>
                      <a:pt x="1426" y="110"/>
                    </a:lnTo>
                    <a:lnTo>
                      <a:pt x="1430" y="112"/>
                    </a:lnTo>
                    <a:lnTo>
                      <a:pt x="1432" y="114"/>
                    </a:lnTo>
                    <a:lnTo>
                      <a:pt x="1473" y="59"/>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94" name="Freeform 128"/>
              <p:cNvSpPr>
                <a:spLocks/>
              </p:cNvSpPr>
              <p:nvPr/>
            </p:nvSpPr>
            <p:spPr bwMode="auto">
              <a:xfrm>
                <a:off x="3064" y="1714"/>
                <a:ext cx="100" cy="144"/>
              </a:xfrm>
              <a:custGeom>
                <a:avLst/>
                <a:gdLst>
                  <a:gd name="T0" fmla="*/ 0 w 202"/>
                  <a:gd name="T1" fmla="*/ 0 h 289"/>
                  <a:gd name="T2" fmla="*/ 0 w 202"/>
                  <a:gd name="T3" fmla="*/ 0 h 289"/>
                  <a:gd name="T4" fmla="*/ 0 w 202"/>
                  <a:gd name="T5" fmla="*/ 0 h 289"/>
                  <a:gd name="T6" fmla="*/ 0 w 202"/>
                  <a:gd name="T7" fmla="*/ 0 h 289"/>
                  <a:gd name="T8" fmla="*/ 0 w 202"/>
                  <a:gd name="T9" fmla="*/ 0 h 289"/>
                  <a:gd name="T10" fmla="*/ 0 w 202"/>
                  <a:gd name="T11" fmla="*/ 0 h 289"/>
                  <a:gd name="T12" fmla="*/ 0 w 202"/>
                  <a:gd name="T13" fmla="*/ 0 h 289"/>
                  <a:gd name="T14" fmla="*/ 0 w 202"/>
                  <a:gd name="T15" fmla="*/ 0 h 289"/>
                  <a:gd name="T16" fmla="*/ 0 60000 65536"/>
                  <a:gd name="T17" fmla="*/ 0 60000 65536"/>
                  <a:gd name="T18" fmla="*/ 0 60000 65536"/>
                  <a:gd name="T19" fmla="*/ 0 60000 65536"/>
                  <a:gd name="T20" fmla="*/ 0 60000 65536"/>
                  <a:gd name="T21" fmla="*/ 0 60000 65536"/>
                  <a:gd name="T22" fmla="*/ 0 60000 65536"/>
                  <a:gd name="T23" fmla="*/ 0 60000 65536"/>
                  <a:gd name="T24" fmla="*/ 0 w 202"/>
                  <a:gd name="T25" fmla="*/ 0 h 289"/>
                  <a:gd name="T26" fmla="*/ 202 w 202"/>
                  <a:gd name="T27" fmla="*/ 289 h 2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2" h="289">
                    <a:moveTo>
                      <a:pt x="74" y="25"/>
                    </a:moveTo>
                    <a:lnTo>
                      <a:pt x="137" y="191"/>
                    </a:lnTo>
                    <a:lnTo>
                      <a:pt x="61" y="156"/>
                    </a:lnTo>
                    <a:lnTo>
                      <a:pt x="0" y="289"/>
                    </a:lnTo>
                    <a:lnTo>
                      <a:pt x="202" y="289"/>
                    </a:lnTo>
                    <a:lnTo>
                      <a:pt x="202" y="0"/>
                    </a:lnTo>
                    <a:lnTo>
                      <a:pt x="74" y="25"/>
                    </a:lnTo>
                    <a:close/>
                  </a:path>
                </a:pathLst>
              </a:custGeom>
              <a:solidFill>
                <a:srgbClr val="B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95" name="Freeform 129"/>
              <p:cNvSpPr>
                <a:spLocks/>
              </p:cNvSpPr>
              <p:nvPr/>
            </p:nvSpPr>
            <p:spPr bwMode="auto">
              <a:xfrm>
                <a:off x="3322" y="1683"/>
                <a:ext cx="86" cy="151"/>
              </a:xfrm>
              <a:custGeom>
                <a:avLst/>
                <a:gdLst>
                  <a:gd name="T0" fmla="*/ 1 w 171"/>
                  <a:gd name="T1" fmla="*/ 1 h 302"/>
                  <a:gd name="T2" fmla="*/ 1 w 171"/>
                  <a:gd name="T3" fmla="*/ 1 h 302"/>
                  <a:gd name="T4" fmla="*/ 1 w 171"/>
                  <a:gd name="T5" fmla="*/ 1 h 302"/>
                  <a:gd name="T6" fmla="*/ 0 w 171"/>
                  <a:gd name="T7" fmla="*/ 1 h 302"/>
                  <a:gd name="T8" fmla="*/ 1 w 171"/>
                  <a:gd name="T9" fmla="*/ 1 h 302"/>
                  <a:gd name="T10" fmla="*/ 1 w 171"/>
                  <a:gd name="T11" fmla="*/ 0 h 302"/>
                  <a:gd name="T12" fmla="*/ 1 w 171"/>
                  <a:gd name="T13" fmla="*/ 1 h 302"/>
                  <a:gd name="T14" fmla="*/ 1 w 171"/>
                  <a:gd name="T15" fmla="*/ 1 h 302"/>
                  <a:gd name="T16" fmla="*/ 0 60000 65536"/>
                  <a:gd name="T17" fmla="*/ 0 60000 65536"/>
                  <a:gd name="T18" fmla="*/ 0 60000 65536"/>
                  <a:gd name="T19" fmla="*/ 0 60000 65536"/>
                  <a:gd name="T20" fmla="*/ 0 60000 65536"/>
                  <a:gd name="T21" fmla="*/ 0 60000 65536"/>
                  <a:gd name="T22" fmla="*/ 0 60000 65536"/>
                  <a:gd name="T23" fmla="*/ 0 60000 65536"/>
                  <a:gd name="T24" fmla="*/ 0 w 171"/>
                  <a:gd name="T25" fmla="*/ 0 h 302"/>
                  <a:gd name="T26" fmla="*/ 171 w 171"/>
                  <a:gd name="T27" fmla="*/ 302 h 30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1" h="302">
                    <a:moveTo>
                      <a:pt x="31" y="74"/>
                    </a:moveTo>
                    <a:lnTo>
                      <a:pt x="74" y="195"/>
                    </a:lnTo>
                    <a:lnTo>
                      <a:pt x="14" y="165"/>
                    </a:lnTo>
                    <a:lnTo>
                      <a:pt x="0" y="302"/>
                    </a:lnTo>
                    <a:lnTo>
                      <a:pt x="171" y="256"/>
                    </a:lnTo>
                    <a:lnTo>
                      <a:pt x="152" y="0"/>
                    </a:lnTo>
                    <a:lnTo>
                      <a:pt x="31" y="74"/>
                    </a:lnTo>
                    <a:close/>
                  </a:path>
                </a:pathLst>
              </a:custGeom>
              <a:solidFill>
                <a:srgbClr val="B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96" name="Freeform 130"/>
              <p:cNvSpPr>
                <a:spLocks/>
              </p:cNvSpPr>
              <p:nvPr/>
            </p:nvSpPr>
            <p:spPr bwMode="auto">
              <a:xfrm>
                <a:off x="3076" y="1960"/>
                <a:ext cx="84" cy="117"/>
              </a:xfrm>
              <a:custGeom>
                <a:avLst/>
                <a:gdLst>
                  <a:gd name="T0" fmla="*/ 1 w 167"/>
                  <a:gd name="T1" fmla="*/ 0 h 234"/>
                  <a:gd name="T2" fmla="*/ 1 w 167"/>
                  <a:gd name="T3" fmla="*/ 1 h 234"/>
                  <a:gd name="T4" fmla="*/ 1 w 167"/>
                  <a:gd name="T5" fmla="*/ 1 h 234"/>
                  <a:gd name="T6" fmla="*/ 1 w 167"/>
                  <a:gd name="T7" fmla="*/ 1 h 234"/>
                  <a:gd name="T8" fmla="*/ 0 w 167"/>
                  <a:gd name="T9" fmla="*/ 1 h 234"/>
                  <a:gd name="T10" fmla="*/ 1 w 167"/>
                  <a:gd name="T11" fmla="*/ 1 h 234"/>
                  <a:gd name="T12" fmla="*/ 1 w 167"/>
                  <a:gd name="T13" fmla="*/ 0 h 234"/>
                  <a:gd name="T14" fmla="*/ 1 w 167"/>
                  <a:gd name="T15" fmla="*/ 0 h 234"/>
                  <a:gd name="T16" fmla="*/ 0 60000 65536"/>
                  <a:gd name="T17" fmla="*/ 0 60000 65536"/>
                  <a:gd name="T18" fmla="*/ 0 60000 65536"/>
                  <a:gd name="T19" fmla="*/ 0 60000 65536"/>
                  <a:gd name="T20" fmla="*/ 0 60000 65536"/>
                  <a:gd name="T21" fmla="*/ 0 60000 65536"/>
                  <a:gd name="T22" fmla="*/ 0 60000 65536"/>
                  <a:gd name="T23" fmla="*/ 0 60000 65536"/>
                  <a:gd name="T24" fmla="*/ 0 w 167"/>
                  <a:gd name="T25" fmla="*/ 0 h 234"/>
                  <a:gd name="T26" fmla="*/ 167 w 167"/>
                  <a:gd name="T27" fmla="*/ 234 h 23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7" h="234">
                    <a:moveTo>
                      <a:pt x="167" y="0"/>
                    </a:moveTo>
                    <a:lnTo>
                      <a:pt x="57" y="47"/>
                    </a:lnTo>
                    <a:lnTo>
                      <a:pt x="85" y="133"/>
                    </a:lnTo>
                    <a:lnTo>
                      <a:pt x="25" y="97"/>
                    </a:lnTo>
                    <a:lnTo>
                      <a:pt x="0" y="234"/>
                    </a:lnTo>
                    <a:lnTo>
                      <a:pt x="167" y="222"/>
                    </a:lnTo>
                    <a:lnTo>
                      <a:pt x="167" y="0"/>
                    </a:lnTo>
                    <a:close/>
                  </a:path>
                </a:pathLst>
              </a:custGeom>
              <a:solidFill>
                <a:srgbClr val="B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97" name="Freeform 131"/>
              <p:cNvSpPr>
                <a:spLocks/>
              </p:cNvSpPr>
              <p:nvPr/>
            </p:nvSpPr>
            <p:spPr bwMode="auto">
              <a:xfrm>
                <a:off x="3334" y="1935"/>
                <a:ext cx="84" cy="120"/>
              </a:xfrm>
              <a:custGeom>
                <a:avLst/>
                <a:gdLst>
                  <a:gd name="T0" fmla="*/ 1 w 167"/>
                  <a:gd name="T1" fmla="*/ 0 h 240"/>
                  <a:gd name="T2" fmla="*/ 1 w 167"/>
                  <a:gd name="T3" fmla="*/ 1 h 240"/>
                  <a:gd name="T4" fmla="*/ 1 w 167"/>
                  <a:gd name="T5" fmla="*/ 1 h 240"/>
                  <a:gd name="T6" fmla="*/ 1 w 167"/>
                  <a:gd name="T7" fmla="*/ 1 h 240"/>
                  <a:gd name="T8" fmla="*/ 0 w 167"/>
                  <a:gd name="T9" fmla="*/ 1 h 240"/>
                  <a:gd name="T10" fmla="*/ 1 w 167"/>
                  <a:gd name="T11" fmla="*/ 1 h 240"/>
                  <a:gd name="T12" fmla="*/ 1 w 167"/>
                  <a:gd name="T13" fmla="*/ 0 h 240"/>
                  <a:gd name="T14" fmla="*/ 1 w 167"/>
                  <a:gd name="T15" fmla="*/ 0 h 240"/>
                  <a:gd name="T16" fmla="*/ 0 60000 65536"/>
                  <a:gd name="T17" fmla="*/ 0 60000 65536"/>
                  <a:gd name="T18" fmla="*/ 0 60000 65536"/>
                  <a:gd name="T19" fmla="*/ 0 60000 65536"/>
                  <a:gd name="T20" fmla="*/ 0 60000 65536"/>
                  <a:gd name="T21" fmla="*/ 0 60000 65536"/>
                  <a:gd name="T22" fmla="*/ 0 60000 65536"/>
                  <a:gd name="T23" fmla="*/ 0 60000 65536"/>
                  <a:gd name="T24" fmla="*/ 0 w 167"/>
                  <a:gd name="T25" fmla="*/ 0 h 240"/>
                  <a:gd name="T26" fmla="*/ 167 w 167"/>
                  <a:gd name="T27" fmla="*/ 240 h 24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7" h="240">
                    <a:moveTo>
                      <a:pt x="146" y="0"/>
                    </a:moveTo>
                    <a:lnTo>
                      <a:pt x="42" y="50"/>
                    </a:lnTo>
                    <a:lnTo>
                      <a:pt x="91" y="116"/>
                    </a:lnTo>
                    <a:lnTo>
                      <a:pt x="11" y="105"/>
                    </a:lnTo>
                    <a:lnTo>
                      <a:pt x="0" y="240"/>
                    </a:lnTo>
                    <a:lnTo>
                      <a:pt x="167" y="179"/>
                    </a:lnTo>
                    <a:lnTo>
                      <a:pt x="146" y="0"/>
                    </a:lnTo>
                    <a:close/>
                  </a:path>
                </a:pathLst>
              </a:custGeom>
              <a:solidFill>
                <a:srgbClr val="B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98" name="Freeform 132"/>
              <p:cNvSpPr>
                <a:spLocks/>
              </p:cNvSpPr>
              <p:nvPr/>
            </p:nvSpPr>
            <p:spPr bwMode="auto">
              <a:xfrm>
                <a:off x="3309" y="1655"/>
                <a:ext cx="123" cy="203"/>
              </a:xfrm>
              <a:custGeom>
                <a:avLst/>
                <a:gdLst>
                  <a:gd name="T0" fmla="*/ 0 w 247"/>
                  <a:gd name="T1" fmla="*/ 1 h 406"/>
                  <a:gd name="T2" fmla="*/ 0 w 247"/>
                  <a:gd name="T3" fmla="*/ 1 h 406"/>
                  <a:gd name="T4" fmla="*/ 0 w 247"/>
                  <a:gd name="T5" fmla="*/ 1 h 406"/>
                  <a:gd name="T6" fmla="*/ 0 w 247"/>
                  <a:gd name="T7" fmla="*/ 1 h 406"/>
                  <a:gd name="T8" fmla="*/ 0 w 247"/>
                  <a:gd name="T9" fmla="*/ 1 h 406"/>
                  <a:gd name="T10" fmla="*/ 0 w 247"/>
                  <a:gd name="T11" fmla="*/ 1 h 406"/>
                  <a:gd name="T12" fmla="*/ 0 w 247"/>
                  <a:gd name="T13" fmla="*/ 1 h 406"/>
                  <a:gd name="T14" fmla="*/ 0 w 247"/>
                  <a:gd name="T15" fmla="*/ 1 h 406"/>
                  <a:gd name="T16" fmla="*/ 0 w 247"/>
                  <a:gd name="T17" fmla="*/ 1 h 406"/>
                  <a:gd name="T18" fmla="*/ 0 w 247"/>
                  <a:gd name="T19" fmla="*/ 1 h 406"/>
                  <a:gd name="T20" fmla="*/ 0 w 247"/>
                  <a:gd name="T21" fmla="*/ 1 h 406"/>
                  <a:gd name="T22" fmla="*/ 0 w 247"/>
                  <a:gd name="T23" fmla="*/ 1 h 406"/>
                  <a:gd name="T24" fmla="*/ 0 w 247"/>
                  <a:gd name="T25" fmla="*/ 1 h 406"/>
                  <a:gd name="T26" fmla="*/ 0 w 247"/>
                  <a:gd name="T27" fmla="*/ 1 h 406"/>
                  <a:gd name="T28" fmla="*/ 0 w 247"/>
                  <a:gd name="T29" fmla="*/ 1 h 406"/>
                  <a:gd name="T30" fmla="*/ 0 w 247"/>
                  <a:gd name="T31" fmla="*/ 1 h 406"/>
                  <a:gd name="T32" fmla="*/ 0 w 247"/>
                  <a:gd name="T33" fmla="*/ 1 h 406"/>
                  <a:gd name="T34" fmla="*/ 0 w 247"/>
                  <a:gd name="T35" fmla="*/ 1 h 406"/>
                  <a:gd name="T36" fmla="*/ 0 w 247"/>
                  <a:gd name="T37" fmla="*/ 1 h 406"/>
                  <a:gd name="T38" fmla="*/ 0 w 247"/>
                  <a:gd name="T39" fmla="*/ 1 h 406"/>
                  <a:gd name="T40" fmla="*/ 0 w 247"/>
                  <a:gd name="T41" fmla="*/ 1 h 406"/>
                  <a:gd name="T42" fmla="*/ 0 w 247"/>
                  <a:gd name="T43" fmla="*/ 1 h 406"/>
                  <a:gd name="T44" fmla="*/ 0 w 247"/>
                  <a:gd name="T45" fmla="*/ 1 h 406"/>
                  <a:gd name="T46" fmla="*/ 0 w 247"/>
                  <a:gd name="T47" fmla="*/ 1 h 406"/>
                  <a:gd name="T48" fmla="*/ 0 w 247"/>
                  <a:gd name="T49" fmla="*/ 1 h 406"/>
                  <a:gd name="T50" fmla="*/ 0 w 247"/>
                  <a:gd name="T51" fmla="*/ 1 h 406"/>
                  <a:gd name="T52" fmla="*/ 0 w 247"/>
                  <a:gd name="T53" fmla="*/ 1 h 406"/>
                  <a:gd name="T54" fmla="*/ 0 w 247"/>
                  <a:gd name="T55" fmla="*/ 1 h 406"/>
                  <a:gd name="T56" fmla="*/ 0 w 247"/>
                  <a:gd name="T57" fmla="*/ 1 h 406"/>
                  <a:gd name="T58" fmla="*/ 0 w 247"/>
                  <a:gd name="T59" fmla="*/ 1 h 406"/>
                  <a:gd name="T60" fmla="*/ 0 w 247"/>
                  <a:gd name="T61" fmla="*/ 1 h 406"/>
                  <a:gd name="T62" fmla="*/ 0 w 247"/>
                  <a:gd name="T63" fmla="*/ 1 h 406"/>
                  <a:gd name="T64" fmla="*/ 0 w 247"/>
                  <a:gd name="T65" fmla="*/ 1 h 406"/>
                  <a:gd name="T66" fmla="*/ 0 w 247"/>
                  <a:gd name="T67" fmla="*/ 1 h 406"/>
                  <a:gd name="T68" fmla="*/ 0 w 247"/>
                  <a:gd name="T69" fmla="*/ 1 h 406"/>
                  <a:gd name="T70" fmla="*/ 0 w 247"/>
                  <a:gd name="T71" fmla="*/ 1 h 406"/>
                  <a:gd name="T72" fmla="*/ 0 w 247"/>
                  <a:gd name="T73" fmla="*/ 1 h 406"/>
                  <a:gd name="T74" fmla="*/ 0 w 247"/>
                  <a:gd name="T75" fmla="*/ 1 h 406"/>
                  <a:gd name="T76" fmla="*/ 0 w 247"/>
                  <a:gd name="T77" fmla="*/ 1 h 406"/>
                  <a:gd name="T78" fmla="*/ 0 w 247"/>
                  <a:gd name="T79" fmla="*/ 1 h 406"/>
                  <a:gd name="T80" fmla="*/ 0 w 247"/>
                  <a:gd name="T81" fmla="*/ 1 h 406"/>
                  <a:gd name="T82" fmla="*/ 0 w 247"/>
                  <a:gd name="T83" fmla="*/ 1 h 406"/>
                  <a:gd name="T84" fmla="*/ 0 w 247"/>
                  <a:gd name="T85" fmla="*/ 1 h 406"/>
                  <a:gd name="T86" fmla="*/ 0 w 247"/>
                  <a:gd name="T87" fmla="*/ 1 h 406"/>
                  <a:gd name="T88" fmla="*/ 0 w 247"/>
                  <a:gd name="T89" fmla="*/ 1 h 406"/>
                  <a:gd name="T90" fmla="*/ 0 w 247"/>
                  <a:gd name="T91" fmla="*/ 1 h 406"/>
                  <a:gd name="T92" fmla="*/ 0 w 247"/>
                  <a:gd name="T93" fmla="*/ 1 h 406"/>
                  <a:gd name="T94" fmla="*/ 0 w 247"/>
                  <a:gd name="T95" fmla="*/ 1 h 406"/>
                  <a:gd name="T96" fmla="*/ 0 w 247"/>
                  <a:gd name="T97" fmla="*/ 1 h 406"/>
                  <a:gd name="T98" fmla="*/ 0 w 247"/>
                  <a:gd name="T99" fmla="*/ 1 h 406"/>
                  <a:gd name="T100" fmla="*/ 0 w 247"/>
                  <a:gd name="T101" fmla="*/ 1 h 406"/>
                  <a:gd name="T102" fmla="*/ 0 w 247"/>
                  <a:gd name="T103" fmla="*/ 0 h 406"/>
                  <a:gd name="T104" fmla="*/ 0 w 247"/>
                  <a:gd name="T105" fmla="*/ 1 h 406"/>
                  <a:gd name="T106" fmla="*/ 0 w 247"/>
                  <a:gd name="T107" fmla="*/ 1 h 4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47"/>
                  <a:gd name="T163" fmla="*/ 0 h 406"/>
                  <a:gd name="T164" fmla="*/ 247 w 247"/>
                  <a:gd name="T165" fmla="*/ 406 h 4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47" h="406">
                    <a:moveTo>
                      <a:pt x="167" y="45"/>
                    </a:moveTo>
                    <a:lnTo>
                      <a:pt x="167" y="296"/>
                    </a:lnTo>
                    <a:lnTo>
                      <a:pt x="163" y="296"/>
                    </a:lnTo>
                    <a:lnTo>
                      <a:pt x="159" y="298"/>
                    </a:lnTo>
                    <a:lnTo>
                      <a:pt x="154" y="302"/>
                    </a:lnTo>
                    <a:lnTo>
                      <a:pt x="144" y="309"/>
                    </a:lnTo>
                    <a:lnTo>
                      <a:pt x="133" y="313"/>
                    </a:lnTo>
                    <a:lnTo>
                      <a:pt x="121" y="321"/>
                    </a:lnTo>
                    <a:lnTo>
                      <a:pt x="108" y="327"/>
                    </a:lnTo>
                    <a:lnTo>
                      <a:pt x="93" y="332"/>
                    </a:lnTo>
                    <a:lnTo>
                      <a:pt x="83" y="334"/>
                    </a:lnTo>
                    <a:lnTo>
                      <a:pt x="76" y="336"/>
                    </a:lnTo>
                    <a:lnTo>
                      <a:pt x="68" y="338"/>
                    </a:lnTo>
                    <a:lnTo>
                      <a:pt x="59" y="338"/>
                    </a:lnTo>
                    <a:lnTo>
                      <a:pt x="51" y="338"/>
                    </a:lnTo>
                    <a:lnTo>
                      <a:pt x="43" y="340"/>
                    </a:lnTo>
                    <a:lnTo>
                      <a:pt x="36" y="342"/>
                    </a:lnTo>
                    <a:lnTo>
                      <a:pt x="30" y="344"/>
                    </a:lnTo>
                    <a:lnTo>
                      <a:pt x="17" y="344"/>
                    </a:lnTo>
                    <a:lnTo>
                      <a:pt x="7" y="344"/>
                    </a:lnTo>
                    <a:lnTo>
                      <a:pt x="2" y="344"/>
                    </a:lnTo>
                    <a:lnTo>
                      <a:pt x="0" y="346"/>
                    </a:lnTo>
                    <a:lnTo>
                      <a:pt x="0" y="406"/>
                    </a:lnTo>
                    <a:lnTo>
                      <a:pt x="2" y="404"/>
                    </a:lnTo>
                    <a:lnTo>
                      <a:pt x="9" y="404"/>
                    </a:lnTo>
                    <a:lnTo>
                      <a:pt x="13" y="403"/>
                    </a:lnTo>
                    <a:lnTo>
                      <a:pt x="22" y="401"/>
                    </a:lnTo>
                    <a:lnTo>
                      <a:pt x="28" y="399"/>
                    </a:lnTo>
                    <a:lnTo>
                      <a:pt x="38" y="399"/>
                    </a:lnTo>
                    <a:lnTo>
                      <a:pt x="47" y="395"/>
                    </a:lnTo>
                    <a:lnTo>
                      <a:pt x="57" y="393"/>
                    </a:lnTo>
                    <a:lnTo>
                      <a:pt x="66" y="389"/>
                    </a:lnTo>
                    <a:lnTo>
                      <a:pt x="78" y="389"/>
                    </a:lnTo>
                    <a:lnTo>
                      <a:pt x="89" y="384"/>
                    </a:lnTo>
                    <a:lnTo>
                      <a:pt x="100" y="382"/>
                    </a:lnTo>
                    <a:lnTo>
                      <a:pt x="112" y="378"/>
                    </a:lnTo>
                    <a:lnTo>
                      <a:pt x="125" y="374"/>
                    </a:lnTo>
                    <a:lnTo>
                      <a:pt x="135" y="370"/>
                    </a:lnTo>
                    <a:lnTo>
                      <a:pt x="146" y="366"/>
                    </a:lnTo>
                    <a:lnTo>
                      <a:pt x="156" y="363"/>
                    </a:lnTo>
                    <a:lnTo>
                      <a:pt x="167" y="359"/>
                    </a:lnTo>
                    <a:lnTo>
                      <a:pt x="176" y="353"/>
                    </a:lnTo>
                    <a:lnTo>
                      <a:pt x="186" y="349"/>
                    </a:lnTo>
                    <a:lnTo>
                      <a:pt x="194" y="346"/>
                    </a:lnTo>
                    <a:lnTo>
                      <a:pt x="203" y="344"/>
                    </a:lnTo>
                    <a:lnTo>
                      <a:pt x="211" y="338"/>
                    </a:lnTo>
                    <a:lnTo>
                      <a:pt x="218" y="334"/>
                    </a:lnTo>
                    <a:lnTo>
                      <a:pt x="222" y="332"/>
                    </a:lnTo>
                    <a:lnTo>
                      <a:pt x="230" y="330"/>
                    </a:lnTo>
                    <a:lnTo>
                      <a:pt x="237" y="327"/>
                    </a:lnTo>
                    <a:lnTo>
                      <a:pt x="241" y="327"/>
                    </a:lnTo>
                    <a:lnTo>
                      <a:pt x="247" y="0"/>
                    </a:lnTo>
                    <a:lnTo>
                      <a:pt x="167" y="45"/>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6999" name="Freeform 133"/>
              <p:cNvSpPr>
                <a:spLocks/>
              </p:cNvSpPr>
              <p:nvPr/>
            </p:nvSpPr>
            <p:spPr bwMode="auto">
              <a:xfrm>
                <a:off x="3058" y="1708"/>
                <a:ext cx="122" cy="168"/>
              </a:xfrm>
              <a:custGeom>
                <a:avLst/>
                <a:gdLst>
                  <a:gd name="T0" fmla="*/ 0 w 245"/>
                  <a:gd name="T1" fmla="*/ 1 h 336"/>
                  <a:gd name="T2" fmla="*/ 0 w 245"/>
                  <a:gd name="T3" fmla="*/ 1 h 336"/>
                  <a:gd name="T4" fmla="*/ 0 w 245"/>
                  <a:gd name="T5" fmla="*/ 1 h 336"/>
                  <a:gd name="T6" fmla="*/ 0 w 245"/>
                  <a:gd name="T7" fmla="*/ 1 h 336"/>
                  <a:gd name="T8" fmla="*/ 0 w 245"/>
                  <a:gd name="T9" fmla="*/ 1 h 336"/>
                  <a:gd name="T10" fmla="*/ 0 w 245"/>
                  <a:gd name="T11" fmla="*/ 1 h 336"/>
                  <a:gd name="T12" fmla="*/ 0 w 245"/>
                  <a:gd name="T13" fmla="*/ 1 h 336"/>
                  <a:gd name="T14" fmla="*/ 0 w 245"/>
                  <a:gd name="T15" fmla="*/ 1 h 336"/>
                  <a:gd name="T16" fmla="*/ 0 w 245"/>
                  <a:gd name="T17" fmla="*/ 1 h 336"/>
                  <a:gd name="T18" fmla="*/ 0 w 245"/>
                  <a:gd name="T19" fmla="*/ 1 h 336"/>
                  <a:gd name="T20" fmla="*/ 0 w 245"/>
                  <a:gd name="T21" fmla="*/ 1 h 336"/>
                  <a:gd name="T22" fmla="*/ 0 w 245"/>
                  <a:gd name="T23" fmla="*/ 1 h 336"/>
                  <a:gd name="T24" fmla="*/ 0 w 245"/>
                  <a:gd name="T25" fmla="*/ 1 h 336"/>
                  <a:gd name="T26" fmla="*/ 0 w 245"/>
                  <a:gd name="T27" fmla="*/ 1 h 336"/>
                  <a:gd name="T28" fmla="*/ 0 w 245"/>
                  <a:gd name="T29" fmla="*/ 1 h 336"/>
                  <a:gd name="T30" fmla="*/ 0 w 245"/>
                  <a:gd name="T31" fmla="*/ 1 h 336"/>
                  <a:gd name="T32" fmla="*/ 0 w 245"/>
                  <a:gd name="T33" fmla="*/ 1 h 336"/>
                  <a:gd name="T34" fmla="*/ 0 w 245"/>
                  <a:gd name="T35" fmla="*/ 1 h 336"/>
                  <a:gd name="T36" fmla="*/ 0 w 245"/>
                  <a:gd name="T37" fmla="*/ 1 h 336"/>
                  <a:gd name="T38" fmla="*/ 0 w 245"/>
                  <a:gd name="T39" fmla="*/ 1 h 336"/>
                  <a:gd name="T40" fmla="*/ 0 w 245"/>
                  <a:gd name="T41" fmla="*/ 1 h 336"/>
                  <a:gd name="T42" fmla="*/ 0 w 245"/>
                  <a:gd name="T43" fmla="*/ 1 h 336"/>
                  <a:gd name="T44" fmla="*/ 0 w 245"/>
                  <a:gd name="T45" fmla="*/ 1 h 336"/>
                  <a:gd name="T46" fmla="*/ 0 w 245"/>
                  <a:gd name="T47" fmla="*/ 1 h 336"/>
                  <a:gd name="T48" fmla="*/ 0 w 245"/>
                  <a:gd name="T49" fmla="*/ 1 h 336"/>
                  <a:gd name="T50" fmla="*/ 0 w 245"/>
                  <a:gd name="T51" fmla="*/ 1 h 336"/>
                  <a:gd name="T52" fmla="*/ 0 w 245"/>
                  <a:gd name="T53" fmla="*/ 1 h 336"/>
                  <a:gd name="T54" fmla="*/ 0 w 245"/>
                  <a:gd name="T55" fmla="*/ 1 h 336"/>
                  <a:gd name="T56" fmla="*/ 0 w 245"/>
                  <a:gd name="T57" fmla="*/ 1 h 336"/>
                  <a:gd name="T58" fmla="*/ 0 w 245"/>
                  <a:gd name="T59" fmla="*/ 1 h 336"/>
                  <a:gd name="T60" fmla="*/ 0 w 245"/>
                  <a:gd name="T61" fmla="*/ 1 h 336"/>
                  <a:gd name="T62" fmla="*/ 0 w 245"/>
                  <a:gd name="T63" fmla="*/ 1 h 336"/>
                  <a:gd name="T64" fmla="*/ 0 w 245"/>
                  <a:gd name="T65" fmla="*/ 1 h 336"/>
                  <a:gd name="T66" fmla="*/ 0 w 245"/>
                  <a:gd name="T67" fmla="*/ 1 h 336"/>
                  <a:gd name="T68" fmla="*/ 0 w 245"/>
                  <a:gd name="T69" fmla="*/ 1 h 336"/>
                  <a:gd name="T70" fmla="*/ 0 w 245"/>
                  <a:gd name="T71" fmla="*/ 1 h 336"/>
                  <a:gd name="T72" fmla="*/ 0 w 245"/>
                  <a:gd name="T73" fmla="*/ 1 h 336"/>
                  <a:gd name="T74" fmla="*/ 0 w 245"/>
                  <a:gd name="T75" fmla="*/ 1 h 336"/>
                  <a:gd name="T76" fmla="*/ 0 w 245"/>
                  <a:gd name="T77" fmla="*/ 1 h 336"/>
                  <a:gd name="T78" fmla="*/ 0 w 245"/>
                  <a:gd name="T79" fmla="*/ 1 h 336"/>
                  <a:gd name="T80" fmla="*/ 0 w 245"/>
                  <a:gd name="T81" fmla="*/ 1 h 336"/>
                  <a:gd name="T82" fmla="*/ 0 w 245"/>
                  <a:gd name="T83" fmla="*/ 1 h 336"/>
                  <a:gd name="T84" fmla="*/ 0 w 245"/>
                  <a:gd name="T85" fmla="*/ 1 h 336"/>
                  <a:gd name="T86" fmla="*/ 0 w 245"/>
                  <a:gd name="T87" fmla="*/ 1 h 336"/>
                  <a:gd name="T88" fmla="*/ 0 w 245"/>
                  <a:gd name="T89" fmla="*/ 1 h 336"/>
                  <a:gd name="T90" fmla="*/ 0 w 245"/>
                  <a:gd name="T91" fmla="*/ 1 h 336"/>
                  <a:gd name="T92" fmla="*/ 0 w 245"/>
                  <a:gd name="T93" fmla="*/ 1 h 336"/>
                  <a:gd name="T94" fmla="*/ 0 w 245"/>
                  <a:gd name="T95" fmla="*/ 1 h 336"/>
                  <a:gd name="T96" fmla="*/ 0 w 245"/>
                  <a:gd name="T97" fmla="*/ 1 h 336"/>
                  <a:gd name="T98" fmla="*/ 0 w 245"/>
                  <a:gd name="T99" fmla="*/ 0 h 336"/>
                  <a:gd name="T100" fmla="*/ 0 w 245"/>
                  <a:gd name="T101" fmla="*/ 1 h 336"/>
                  <a:gd name="T102" fmla="*/ 0 w 245"/>
                  <a:gd name="T103" fmla="*/ 1 h 3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45"/>
                  <a:gd name="T157" fmla="*/ 0 h 336"/>
                  <a:gd name="T158" fmla="*/ 245 w 245"/>
                  <a:gd name="T159" fmla="*/ 336 h 3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45" h="336">
                    <a:moveTo>
                      <a:pt x="184" y="17"/>
                    </a:moveTo>
                    <a:lnTo>
                      <a:pt x="184" y="281"/>
                    </a:lnTo>
                    <a:lnTo>
                      <a:pt x="180" y="281"/>
                    </a:lnTo>
                    <a:lnTo>
                      <a:pt x="173" y="281"/>
                    </a:lnTo>
                    <a:lnTo>
                      <a:pt x="163" y="281"/>
                    </a:lnTo>
                    <a:lnTo>
                      <a:pt x="148" y="283"/>
                    </a:lnTo>
                    <a:lnTo>
                      <a:pt x="138" y="283"/>
                    </a:lnTo>
                    <a:lnTo>
                      <a:pt x="131" y="283"/>
                    </a:lnTo>
                    <a:lnTo>
                      <a:pt x="121" y="283"/>
                    </a:lnTo>
                    <a:lnTo>
                      <a:pt x="114" y="285"/>
                    </a:lnTo>
                    <a:lnTo>
                      <a:pt x="104" y="285"/>
                    </a:lnTo>
                    <a:lnTo>
                      <a:pt x="97" y="285"/>
                    </a:lnTo>
                    <a:lnTo>
                      <a:pt x="87" y="287"/>
                    </a:lnTo>
                    <a:lnTo>
                      <a:pt x="80" y="287"/>
                    </a:lnTo>
                    <a:lnTo>
                      <a:pt x="72" y="287"/>
                    </a:lnTo>
                    <a:lnTo>
                      <a:pt x="62" y="287"/>
                    </a:lnTo>
                    <a:lnTo>
                      <a:pt x="55" y="287"/>
                    </a:lnTo>
                    <a:lnTo>
                      <a:pt x="47" y="287"/>
                    </a:lnTo>
                    <a:lnTo>
                      <a:pt x="36" y="287"/>
                    </a:lnTo>
                    <a:lnTo>
                      <a:pt x="26" y="287"/>
                    </a:lnTo>
                    <a:lnTo>
                      <a:pt x="17" y="287"/>
                    </a:lnTo>
                    <a:lnTo>
                      <a:pt x="11" y="287"/>
                    </a:lnTo>
                    <a:lnTo>
                      <a:pt x="7" y="287"/>
                    </a:lnTo>
                    <a:lnTo>
                      <a:pt x="0" y="336"/>
                    </a:lnTo>
                    <a:lnTo>
                      <a:pt x="5" y="336"/>
                    </a:lnTo>
                    <a:lnTo>
                      <a:pt x="11" y="336"/>
                    </a:lnTo>
                    <a:lnTo>
                      <a:pt x="22" y="336"/>
                    </a:lnTo>
                    <a:lnTo>
                      <a:pt x="26" y="336"/>
                    </a:lnTo>
                    <a:lnTo>
                      <a:pt x="34" y="336"/>
                    </a:lnTo>
                    <a:lnTo>
                      <a:pt x="42" y="336"/>
                    </a:lnTo>
                    <a:lnTo>
                      <a:pt x="51" y="336"/>
                    </a:lnTo>
                    <a:lnTo>
                      <a:pt x="59" y="336"/>
                    </a:lnTo>
                    <a:lnTo>
                      <a:pt x="70" y="336"/>
                    </a:lnTo>
                    <a:lnTo>
                      <a:pt x="80" y="336"/>
                    </a:lnTo>
                    <a:lnTo>
                      <a:pt x="93" y="336"/>
                    </a:lnTo>
                    <a:lnTo>
                      <a:pt x="102" y="335"/>
                    </a:lnTo>
                    <a:lnTo>
                      <a:pt x="116" y="335"/>
                    </a:lnTo>
                    <a:lnTo>
                      <a:pt x="127" y="335"/>
                    </a:lnTo>
                    <a:lnTo>
                      <a:pt x="140" y="335"/>
                    </a:lnTo>
                    <a:lnTo>
                      <a:pt x="152" y="333"/>
                    </a:lnTo>
                    <a:lnTo>
                      <a:pt x="165" y="333"/>
                    </a:lnTo>
                    <a:lnTo>
                      <a:pt x="178" y="333"/>
                    </a:lnTo>
                    <a:lnTo>
                      <a:pt x="192" y="333"/>
                    </a:lnTo>
                    <a:lnTo>
                      <a:pt x="201" y="333"/>
                    </a:lnTo>
                    <a:lnTo>
                      <a:pt x="213" y="333"/>
                    </a:lnTo>
                    <a:lnTo>
                      <a:pt x="220" y="333"/>
                    </a:lnTo>
                    <a:lnTo>
                      <a:pt x="228" y="333"/>
                    </a:lnTo>
                    <a:lnTo>
                      <a:pt x="239" y="333"/>
                    </a:lnTo>
                    <a:lnTo>
                      <a:pt x="245" y="333"/>
                    </a:lnTo>
                    <a:lnTo>
                      <a:pt x="245" y="0"/>
                    </a:lnTo>
                    <a:lnTo>
                      <a:pt x="184" y="17"/>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7000" name="Freeform 134"/>
              <p:cNvSpPr>
                <a:spLocks/>
              </p:cNvSpPr>
              <p:nvPr/>
            </p:nvSpPr>
            <p:spPr bwMode="auto">
              <a:xfrm>
                <a:off x="3322" y="1913"/>
                <a:ext cx="123" cy="164"/>
              </a:xfrm>
              <a:custGeom>
                <a:avLst/>
                <a:gdLst>
                  <a:gd name="T0" fmla="*/ 1 w 245"/>
                  <a:gd name="T1" fmla="*/ 0 h 327"/>
                  <a:gd name="T2" fmla="*/ 1 w 245"/>
                  <a:gd name="T3" fmla="*/ 1 h 327"/>
                  <a:gd name="T4" fmla="*/ 1 w 245"/>
                  <a:gd name="T5" fmla="*/ 1 h 327"/>
                  <a:gd name="T6" fmla="*/ 1 w 245"/>
                  <a:gd name="T7" fmla="*/ 1 h 327"/>
                  <a:gd name="T8" fmla="*/ 1 w 245"/>
                  <a:gd name="T9" fmla="*/ 1 h 327"/>
                  <a:gd name="T10" fmla="*/ 1 w 245"/>
                  <a:gd name="T11" fmla="*/ 1 h 327"/>
                  <a:gd name="T12" fmla="*/ 1 w 245"/>
                  <a:gd name="T13" fmla="*/ 1 h 327"/>
                  <a:gd name="T14" fmla="*/ 1 w 245"/>
                  <a:gd name="T15" fmla="*/ 1 h 327"/>
                  <a:gd name="T16" fmla="*/ 1 w 245"/>
                  <a:gd name="T17" fmla="*/ 1 h 327"/>
                  <a:gd name="T18" fmla="*/ 1 w 245"/>
                  <a:gd name="T19" fmla="*/ 1 h 327"/>
                  <a:gd name="T20" fmla="*/ 1 w 245"/>
                  <a:gd name="T21" fmla="*/ 1 h 327"/>
                  <a:gd name="T22" fmla="*/ 1 w 245"/>
                  <a:gd name="T23" fmla="*/ 1 h 327"/>
                  <a:gd name="T24" fmla="*/ 1 w 245"/>
                  <a:gd name="T25" fmla="*/ 1 h 327"/>
                  <a:gd name="T26" fmla="*/ 1 w 245"/>
                  <a:gd name="T27" fmla="*/ 1 h 327"/>
                  <a:gd name="T28" fmla="*/ 1 w 245"/>
                  <a:gd name="T29" fmla="*/ 1 h 327"/>
                  <a:gd name="T30" fmla="*/ 1 w 245"/>
                  <a:gd name="T31" fmla="*/ 1 h 327"/>
                  <a:gd name="T32" fmla="*/ 1 w 245"/>
                  <a:gd name="T33" fmla="*/ 1 h 327"/>
                  <a:gd name="T34" fmla="*/ 1 w 245"/>
                  <a:gd name="T35" fmla="*/ 1 h 327"/>
                  <a:gd name="T36" fmla="*/ 1 w 245"/>
                  <a:gd name="T37" fmla="*/ 1 h 327"/>
                  <a:gd name="T38" fmla="*/ 1 w 245"/>
                  <a:gd name="T39" fmla="*/ 1 h 327"/>
                  <a:gd name="T40" fmla="*/ 1 w 245"/>
                  <a:gd name="T41" fmla="*/ 1 h 327"/>
                  <a:gd name="T42" fmla="*/ 1 w 245"/>
                  <a:gd name="T43" fmla="*/ 1 h 327"/>
                  <a:gd name="T44" fmla="*/ 0 w 245"/>
                  <a:gd name="T45" fmla="*/ 1 h 327"/>
                  <a:gd name="T46" fmla="*/ 0 w 245"/>
                  <a:gd name="T47" fmla="*/ 1 h 327"/>
                  <a:gd name="T48" fmla="*/ 1 w 245"/>
                  <a:gd name="T49" fmla="*/ 1 h 327"/>
                  <a:gd name="T50" fmla="*/ 1 w 245"/>
                  <a:gd name="T51" fmla="*/ 1 h 327"/>
                  <a:gd name="T52" fmla="*/ 1 w 245"/>
                  <a:gd name="T53" fmla="*/ 1 h 327"/>
                  <a:gd name="T54" fmla="*/ 1 w 245"/>
                  <a:gd name="T55" fmla="*/ 1 h 327"/>
                  <a:gd name="T56" fmla="*/ 1 w 245"/>
                  <a:gd name="T57" fmla="*/ 1 h 327"/>
                  <a:gd name="T58" fmla="*/ 1 w 245"/>
                  <a:gd name="T59" fmla="*/ 1 h 327"/>
                  <a:gd name="T60" fmla="*/ 1 w 245"/>
                  <a:gd name="T61" fmla="*/ 1 h 327"/>
                  <a:gd name="T62" fmla="*/ 1 w 245"/>
                  <a:gd name="T63" fmla="*/ 1 h 327"/>
                  <a:gd name="T64" fmla="*/ 1 w 245"/>
                  <a:gd name="T65" fmla="*/ 1 h 327"/>
                  <a:gd name="T66" fmla="*/ 1 w 245"/>
                  <a:gd name="T67" fmla="*/ 1 h 327"/>
                  <a:gd name="T68" fmla="*/ 1 w 245"/>
                  <a:gd name="T69" fmla="*/ 1 h 327"/>
                  <a:gd name="T70" fmla="*/ 1 w 245"/>
                  <a:gd name="T71" fmla="*/ 1 h 327"/>
                  <a:gd name="T72" fmla="*/ 1 w 245"/>
                  <a:gd name="T73" fmla="*/ 1 h 327"/>
                  <a:gd name="T74" fmla="*/ 1 w 245"/>
                  <a:gd name="T75" fmla="*/ 1 h 327"/>
                  <a:gd name="T76" fmla="*/ 1 w 245"/>
                  <a:gd name="T77" fmla="*/ 1 h 327"/>
                  <a:gd name="T78" fmla="*/ 1 w 245"/>
                  <a:gd name="T79" fmla="*/ 1 h 327"/>
                  <a:gd name="T80" fmla="*/ 1 w 245"/>
                  <a:gd name="T81" fmla="*/ 1 h 327"/>
                  <a:gd name="T82" fmla="*/ 1 w 245"/>
                  <a:gd name="T83" fmla="*/ 1 h 327"/>
                  <a:gd name="T84" fmla="*/ 1 w 245"/>
                  <a:gd name="T85" fmla="*/ 1 h 327"/>
                  <a:gd name="T86" fmla="*/ 1 w 245"/>
                  <a:gd name="T87" fmla="*/ 1 h 327"/>
                  <a:gd name="T88" fmla="*/ 1 w 245"/>
                  <a:gd name="T89" fmla="*/ 1 h 327"/>
                  <a:gd name="T90" fmla="*/ 1 w 245"/>
                  <a:gd name="T91" fmla="*/ 1 h 327"/>
                  <a:gd name="T92" fmla="*/ 1 w 245"/>
                  <a:gd name="T93" fmla="*/ 1 h 327"/>
                  <a:gd name="T94" fmla="*/ 1 w 245"/>
                  <a:gd name="T95" fmla="*/ 1 h 327"/>
                  <a:gd name="T96" fmla="*/ 1 w 245"/>
                  <a:gd name="T97" fmla="*/ 1 h 327"/>
                  <a:gd name="T98" fmla="*/ 1 w 245"/>
                  <a:gd name="T99" fmla="*/ 1 h 327"/>
                  <a:gd name="T100" fmla="*/ 1 w 245"/>
                  <a:gd name="T101" fmla="*/ 1 h 327"/>
                  <a:gd name="T102" fmla="*/ 1 w 245"/>
                  <a:gd name="T103" fmla="*/ 1 h 327"/>
                  <a:gd name="T104" fmla="*/ 1 w 245"/>
                  <a:gd name="T105" fmla="*/ 0 h 327"/>
                  <a:gd name="T106" fmla="*/ 1 w 245"/>
                  <a:gd name="T107" fmla="*/ 0 h 32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45"/>
                  <a:gd name="T163" fmla="*/ 0 h 327"/>
                  <a:gd name="T164" fmla="*/ 245 w 245"/>
                  <a:gd name="T165" fmla="*/ 327 h 32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45" h="327">
                    <a:moveTo>
                      <a:pt x="221" y="0"/>
                    </a:moveTo>
                    <a:lnTo>
                      <a:pt x="160" y="19"/>
                    </a:lnTo>
                    <a:lnTo>
                      <a:pt x="160" y="214"/>
                    </a:lnTo>
                    <a:lnTo>
                      <a:pt x="158" y="214"/>
                    </a:lnTo>
                    <a:lnTo>
                      <a:pt x="156" y="216"/>
                    </a:lnTo>
                    <a:lnTo>
                      <a:pt x="150" y="220"/>
                    </a:lnTo>
                    <a:lnTo>
                      <a:pt x="143" y="228"/>
                    </a:lnTo>
                    <a:lnTo>
                      <a:pt x="133" y="233"/>
                    </a:lnTo>
                    <a:lnTo>
                      <a:pt x="124" y="239"/>
                    </a:lnTo>
                    <a:lnTo>
                      <a:pt x="110" y="247"/>
                    </a:lnTo>
                    <a:lnTo>
                      <a:pt x="99" y="254"/>
                    </a:lnTo>
                    <a:lnTo>
                      <a:pt x="90" y="254"/>
                    </a:lnTo>
                    <a:lnTo>
                      <a:pt x="82" y="256"/>
                    </a:lnTo>
                    <a:lnTo>
                      <a:pt x="72" y="258"/>
                    </a:lnTo>
                    <a:lnTo>
                      <a:pt x="65" y="260"/>
                    </a:lnTo>
                    <a:lnTo>
                      <a:pt x="55" y="260"/>
                    </a:lnTo>
                    <a:lnTo>
                      <a:pt x="48" y="264"/>
                    </a:lnTo>
                    <a:lnTo>
                      <a:pt x="40" y="264"/>
                    </a:lnTo>
                    <a:lnTo>
                      <a:pt x="33" y="266"/>
                    </a:lnTo>
                    <a:lnTo>
                      <a:pt x="19" y="268"/>
                    </a:lnTo>
                    <a:lnTo>
                      <a:pt x="10" y="270"/>
                    </a:lnTo>
                    <a:lnTo>
                      <a:pt x="2" y="270"/>
                    </a:lnTo>
                    <a:lnTo>
                      <a:pt x="0" y="270"/>
                    </a:lnTo>
                    <a:lnTo>
                      <a:pt x="0" y="327"/>
                    </a:lnTo>
                    <a:lnTo>
                      <a:pt x="2" y="325"/>
                    </a:lnTo>
                    <a:lnTo>
                      <a:pt x="12" y="325"/>
                    </a:lnTo>
                    <a:lnTo>
                      <a:pt x="15" y="325"/>
                    </a:lnTo>
                    <a:lnTo>
                      <a:pt x="21" y="323"/>
                    </a:lnTo>
                    <a:lnTo>
                      <a:pt x="31" y="321"/>
                    </a:lnTo>
                    <a:lnTo>
                      <a:pt x="38" y="321"/>
                    </a:lnTo>
                    <a:lnTo>
                      <a:pt x="46" y="319"/>
                    </a:lnTo>
                    <a:lnTo>
                      <a:pt x="55" y="317"/>
                    </a:lnTo>
                    <a:lnTo>
                      <a:pt x="67" y="315"/>
                    </a:lnTo>
                    <a:lnTo>
                      <a:pt x="76" y="313"/>
                    </a:lnTo>
                    <a:lnTo>
                      <a:pt x="88" y="309"/>
                    </a:lnTo>
                    <a:lnTo>
                      <a:pt x="99" y="308"/>
                    </a:lnTo>
                    <a:lnTo>
                      <a:pt x="110" y="306"/>
                    </a:lnTo>
                    <a:lnTo>
                      <a:pt x="122" y="302"/>
                    </a:lnTo>
                    <a:lnTo>
                      <a:pt x="133" y="296"/>
                    </a:lnTo>
                    <a:lnTo>
                      <a:pt x="145" y="292"/>
                    </a:lnTo>
                    <a:lnTo>
                      <a:pt x="156" y="287"/>
                    </a:lnTo>
                    <a:lnTo>
                      <a:pt x="168" y="283"/>
                    </a:lnTo>
                    <a:lnTo>
                      <a:pt x="177" y="277"/>
                    </a:lnTo>
                    <a:lnTo>
                      <a:pt x="187" y="273"/>
                    </a:lnTo>
                    <a:lnTo>
                      <a:pt x="196" y="270"/>
                    </a:lnTo>
                    <a:lnTo>
                      <a:pt x="207" y="266"/>
                    </a:lnTo>
                    <a:lnTo>
                      <a:pt x="213" y="260"/>
                    </a:lnTo>
                    <a:lnTo>
                      <a:pt x="223" y="256"/>
                    </a:lnTo>
                    <a:lnTo>
                      <a:pt x="226" y="252"/>
                    </a:lnTo>
                    <a:lnTo>
                      <a:pt x="234" y="251"/>
                    </a:lnTo>
                    <a:lnTo>
                      <a:pt x="242" y="245"/>
                    </a:lnTo>
                    <a:lnTo>
                      <a:pt x="245" y="245"/>
                    </a:lnTo>
                    <a:lnTo>
                      <a:pt x="221"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7001" name="Freeform 135"/>
              <p:cNvSpPr>
                <a:spLocks/>
              </p:cNvSpPr>
              <p:nvPr/>
            </p:nvSpPr>
            <p:spPr bwMode="auto">
              <a:xfrm>
                <a:off x="3051" y="1948"/>
                <a:ext cx="129" cy="148"/>
              </a:xfrm>
              <a:custGeom>
                <a:avLst/>
                <a:gdLst>
                  <a:gd name="T0" fmla="*/ 0 w 259"/>
                  <a:gd name="T1" fmla="*/ 0 h 297"/>
                  <a:gd name="T2" fmla="*/ 0 w 259"/>
                  <a:gd name="T3" fmla="*/ 0 h 297"/>
                  <a:gd name="T4" fmla="*/ 0 w 259"/>
                  <a:gd name="T5" fmla="*/ 0 h 297"/>
                  <a:gd name="T6" fmla="*/ 0 w 259"/>
                  <a:gd name="T7" fmla="*/ 0 h 297"/>
                  <a:gd name="T8" fmla="*/ 0 w 259"/>
                  <a:gd name="T9" fmla="*/ 0 h 297"/>
                  <a:gd name="T10" fmla="*/ 0 w 259"/>
                  <a:gd name="T11" fmla="*/ 0 h 297"/>
                  <a:gd name="T12" fmla="*/ 0 w 259"/>
                  <a:gd name="T13" fmla="*/ 0 h 297"/>
                  <a:gd name="T14" fmla="*/ 0 w 259"/>
                  <a:gd name="T15" fmla="*/ 0 h 297"/>
                  <a:gd name="T16" fmla="*/ 0 w 259"/>
                  <a:gd name="T17" fmla="*/ 0 h 297"/>
                  <a:gd name="T18" fmla="*/ 0 w 259"/>
                  <a:gd name="T19" fmla="*/ 0 h 297"/>
                  <a:gd name="T20" fmla="*/ 0 w 259"/>
                  <a:gd name="T21" fmla="*/ 0 h 297"/>
                  <a:gd name="T22" fmla="*/ 0 w 259"/>
                  <a:gd name="T23" fmla="*/ 0 h 297"/>
                  <a:gd name="T24" fmla="*/ 0 w 259"/>
                  <a:gd name="T25" fmla="*/ 0 h 297"/>
                  <a:gd name="T26" fmla="*/ 0 w 259"/>
                  <a:gd name="T27" fmla="*/ 0 h 297"/>
                  <a:gd name="T28" fmla="*/ 0 w 259"/>
                  <a:gd name="T29" fmla="*/ 0 h 297"/>
                  <a:gd name="T30" fmla="*/ 0 w 259"/>
                  <a:gd name="T31" fmla="*/ 0 h 297"/>
                  <a:gd name="T32" fmla="*/ 0 w 259"/>
                  <a:gd name="T33" fmla="*/ 0 h 297"/>
                  <a:gd name="T34" fmla="*/ 0 w 259"/>
                  <a:gd name="T35" fmla="*/ 0 h 297"/>
                  <a:gd name="T36" fmla="*/ 0 w 259"/>
                  <a:gd name="T37" fmla="*/ 0 h 297"/>
                  <a:gd name="T38" fmla="*/ 0 w 259"/>
                  <a:gd name="T39" fmla="*/ 0 h 297"/>
                  <a:gd name="T40" fmla="*/ 0 w 259"/>
                  <a:gd name="T41" fmla="*/ 0 h 297"/>
                  <a:gd name="T42" fmla="*/ 0 w 259"/>
                  <a:gd name="T43" fmla="*/ 0 h 297"/>
                  <a:gd name="T44" fmla="*/ 0 w 259"/>
                  <a:gd name="T45" fmla="*/ 0 h 297"/>
                  <a:gd name="T46" fmla="*/ 0 w 259"/>
                  <a:gd name="T47" fmla="*/ 0 h 297"/>
                  <a:gd name="T48" fmla="*/ 0 w 259"/>
                  <a:gd name="T49" fmla="*/ 0 h 297"/>
                  <a:gd name="T50" fmla="*/ 0 w 259"/>
                  <a:gd name="T51" fmla="*/ 0 h 297"/>
                  <a:gd name="T52" fmla="*/ 0 w 259"/>
                  <a:gd name="T53" fmla="*/ 0 h 297"/>
                  <a:gd name="T54" fmla="*/ 0 w 259"/>
                  <a:gd name="T55" fmla="*/ 0 h 297"/>
                  <a:gd name="T56" fmla="*/ 0 w 259"/>
                  <a:gd name="T57" fmla="*/ 0 h 297"/>
                  <a:gd name="T58" fmla="*/ 0 w 259"/>
                  <a:gd name="T59" fmla="*/ 0 h 297"/>
                  <a:gd name="T60" fmla="*/ 0 w 259"/>
                  <a:gd name="T61" fmla="*/ 0 h 297"/>
                  <a:gd name="T62" fmla="*/ 0 w 259"/>
                  <a:gd name="T63" fmla="*/ 0 h 297"/>
                  <a:gd name="T64" fmla="*/ 0 w 259"/>
                  <a:gd name="T65" fmla="*/ 0 h 297"/>
                  <a:gd name="T66" fmla="*/ 0 w 259"/>
                  <a:gd name="T67" fmla="*/ 0 h 297"/>
                  <a:gd name="T68" fmla="*/ 0 w 259"/>
                  <a:gd name="T69" fmla="*/ 0 h 297"/>
                  <a:gd name="T70" fmla="*/ 0 w 259"/>
                  <a:gd name="T71" fmla="*/ 0 h 297"/>
                  <a:gd name="T72" fmla="*/ 0 w 259"/>
                  <a:gd name="T73" fmla="*/ 0 h 297"/>
                  <a:gd name="T74" fmla="*/ 0 w 259"/>
                  <a:gd name="T75" fmla="*/ 0 h 297"/>
                  <a:gd name="T76" fmla="*/ 0 w 259"/>
                  <a:gd name="T77" fmla="*/ 0 h 297"/>
                  <a:gd name="T78" fmla="*/ 0 w 259"/>
                  <a:gd name="T79" fmla="*/ 0 h 297"/>
                  <a:gd name="T80" fmla="*/ 0 w 259"/>
                  <a:gd name="T81" fmla="*/ 0 h 297"/>
                  <a:gd name="T82" fmla="*/ 0 w 259"/>
                  <a:gd name="T83" fmla="*/ 0 h 297"/>
                  <a:gd name="T84" fmla="*/ 0 w 259"/>
                  <a:gd name="T85" fmla="*/ 0 h 297"/>
                  <a:gd name="T86" fmla="*/ 0 w 259"/>
                  <a:gd name="T87" fmla="*/ 0 h 297"/>
                  <a:gd name="T88" fmla="*/ 0 w 259"/>
                  <a:gd name="T89" fmla="*/ 0 h 297"/>
                  <a:gd name="T90" fmla="*/ 0 w 259"/>
                  <a:gd name="T91" fmla="*/ 0 h 297"/>
                  <a:gd name="T92" fmla="*/ 0 w 259"/>
                  <a:gd name="T93" fmla="*/ 0 h 297"/>
                  <a:gd name="T94" fmla="*/ 0 w 259"/>
                  <a:gd name="T95" fmla="*/ 0 h 297"/>
                  <a:gd name="T96" fmla="*/ 0 w 259"/>
                  <a:gd name="T97" fmla="*/ 0 h 297"/>
                  <a:gd name="T98" fmla="*/ 0 w 259"/>
                  <a:gd name="T99" fmla="*/ 0 h 29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59"/>
                  <a:gd name="T151" fmla="*/ 0 h 297"/>
                  <a:gd name="T152" fmla="*/ 259 w 259"/>
                  <a:gd name="T153" fmla="*/ 297 h 29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59" h="297">
                    <a:moveTo>
                      <a:pt x="204" y="6"/>
                    </a:moveTo>
                    <a:lnTo>
                      <a:pt x="187" y="226"/>
                    </a:lnTo>
                    <a:lnTo>
                      <a:pt x="183" y="226"/>
                    </a:lnTo>
                    <a:lnTo>
                      <a:pt x="177" y="228"/>
                    </a:lnTo>
                    <a:lnTo>
                      <a:pt x="168" y="230"/>
                    </a:lnTo>
                    <a:lnTo>
                      <a:pt x="156" y="234"/>
                    </a:lnTo>
                    <a:lnTo>
                      <a:pt x="143" y="238"/>
                    </a:lnTo>
                    <a:lnTo>
                      <a:pt x="130" y="240"/>
                    </a:lnTo>
                    <a:lnTo>
                      <a:pt x="120" y="241"/>
                    </a:lnTo>
                    <a:lnTo>
                      <a:pt x="114" y="241"/>
                    </a:lnTo>
                    <a:lnTo>
                      <a:pt x="107" y="243"/>
                    </a:lnTo>
                    <a:lnTo>
                      <a:pt x="99" y="247"/>
                    </a:lnTo>
                    <a:lnTo>
                      <a:pt x="92" y="247"/>
                    </a:lnTo>
                    <a:lnTo>
                      <a:pt x="82" y="247"/>
                    </a:lnTo>
                    <a:lnTo>
                      <a:pt x="76" y="247"/>
                    </a:lnTo>
                    <a:lnTo>
                      <a:pt x="71" y="247"/>
                    </a:lnTo>
                    <a:lnTo>
                      <a:pt x="56" y="247"/>
                    </a:lnTo>
                    <a:lnTo>
                      <a:pt x="46" y="247"/>
                    </a:lnTo>
                    <a:lnTo>
                      <a:pt x="36" y="247"/>
                    </a:lnTo>
                    <a:lnTo>
                      <a:pt x="31" y="247"/>
                    </a:lnTo>
                    <a:lnTo>
                      <a:pt x="25" y="247"/>
                    </a:lnTo>
                    <a:lnTo>
                      <a:pt x="0" y="295"/>
                    </a:lnTo>
                    <a:lnTo>
                      <a:pt x="6" y="295"/>
                    </a:lnTo>
                    <a:lnTo>
                      <a:pt x="14" y="295"/>
                    </a:lnTo>
                    <a:lnTo>
                      <a:pt x="25" y="297"/>
                    </a:lnTo>
                    <a:lnTo>
                      <a:pt x="31" y="297"/>
                    </a:lnTo>
                    <a:lnTo>
                      <a:pt x="38" y="297"/>
                    </a:lnTo>
                    <a:lnTo>
                      <a:pt x="46" y="297"/>
                    </a:lnTo>
                    <a:lnTo>
                      <a:pt x="56" y="297"/>
                    </a:lnTo>
                    <a:lnTo>
                      <a:pt x="65" y="295"/>
                    </a:lnTo>
                    <a:lnTo>
                      <a:pt x="76" y="295"/>
                    </a:lnTo>
                    <a:lnTo>
                      <a:pt x="86" y="295"/>
                    </a:lnTo>
                    <a:lnTo>
                      <a:pt x="99" y="295"/>
                    </a:lnTo>
                    <a:lnTo>
                      <a:pt x="111" y="293"/>
                    </a:lnTo>
                    <a:lnTo>
                      <a:pt x="122" y="291"/>
                    </a:lnTo>
                    <a:lnTo>
                      <a:pt x="135" y="287"/>
                    </a:lnTo>
                    <a:lnTo>
                      <a:pt x="149" y="287"/>
                    </a:lnTo>
                    <a:lnTo>
                      <a:pt x="160" y="283"/>
                    </a:lnTo>
                    <a:lnTo>
                      <a:pt x="173" y="283"/>
                    </a:lnTo>
                    <a:lnTo>
                      <a:pt x="187" y="281"/>
                    </a:lnTo>
                    <a:lnTo>
                      <a:pt x="198" y="279"/>
                    </a:lnTo>
                    <a:lnTo>
                      <a:pt x="208" y="278"/>
                    </a:lnTo>
                    <a:lnTo>
                      <a:pt x="219" y="276"/>
                    </a:lnTo>
                    <a:lnTo>
                      <a:pt x="227" y="274"/>
                    </a:lnTo>
                    <a:lnTo>
                      <a:pt x="236" y="272"/>
                    </a:lnTo>
                    <a:lnTo>
                      <a:pt x="248" y="272"/>
                    </a:lnTo>
                    <a:lnTo>
                      <a:pt x="251" y="272"/>
                    </a:lnTo>
                    <a:lnTo>
                      <a:pt x="259" y="0"/>
                    </a:lnTo>
                    <a:lnTo>
                      <a:pt x="204" y="6"/>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7002" name="Freeform 136"/>
              <p:cNvSpPr>
                <a:spLocks/>
              </p:cNvSpPr>
              <p:nvPr/>
            </p:nvSpPr>
            <p:spPr bwMode="auto">
              <a:xfrm>
                <a:off x="2964" y="2141"/>
                <a:ext cx="27" cy="81"/>
              </a:xfrm>
              <a:custGeom>
                <a:avLst/>
                <a:gdLst>
                  <a:gd name="T0" fmla="*/ 0 w 56"/>
                  <a:gd name="T1" fmla="*/ 0 h 161"/>
                  <a:gd name="T2" fmla="*/ 0 w 56"/>
                  <a:gd name="T3" fmla="*/ 1 h 161"/>
                  <a:gd name="T4" fmla="*/ 0 w 56"/>
                  <a:gd name="T5" fmla="*/ 1 h 161"/>
                  <a:gd name="T6" fmla="*/ 0 w 56"/>
                  <a:gd name="T7" fmla="*/ 1 h 161"/>
                  <a:gd name="T8" fmla="*/ 0 w 56"/>
                  <a:gd name="T9" fmla="*/ 0 h 161"/>
                  <a:gd name="T10" fmla="*/ 0 w 56"/>
                  <a:gd name="T11" fmla="*/ 0 h 161"/>
                  <a:gd name="T12" fmla="*/ 0 60000 65536"/>
                  <a:gd name="T13" fmla="*/ 0 60000 65536"/>
                  <a:gd name="T14" fmla="*/ 0 60000 65536"/>
                  <a:gd name="T15" fmla="*/ 0 60000 65536"/>
                  <a:gd name="T16" fmla="*/ 0 60000 65536"/>
                  <a:gd name="T17" fmla="*/ 0 60000 65536"/>
                  <a:gd name="T18" fmla="*/ 0 w 56"/>
                  <a:gd name="T19" fmla="*/ 0 h 161"/>
                  <a:gd name="T20" fmla="*/ 56 w 56"/>
                  <a:gd name="T21" fmla="*/ 161 h 161"/>
                </a:gdLst>
                <a:ahLst/>
                <a:cxnLst>
                  <a:cxn ang="T12">
                    <a:pos x="T0" y="T1"/>
                  </a:cxn>
                  <a:cxn ang="T13">
                    <a:pos x="T2" y="T3"/>
                  </a:cxn>
                  <a:cxn ang="T14">
                    <a:pos x="T4" y="T5"/>
                  </a:cxn>
                  <a:cxn ang="T15">
                    <a:pos x="T6" y="T7"/>
                  </a:cxn>
                  <a:cxn ang="T16">
                    <a:pos x="T8" y="T9"/>
                  </a:cxn>
                  <a:cxn ang="T17">
                    <a:pos x="T10" y="T11"/>
                  </a:cxn>
                </a:cxnLst>
                <a:rect l="T18" t="T19" r="T20" b="T21"/>
                <a:pathLst>
                  <a:path w="56" h="161">
                    <a:moveTo>
                      <a:pt x="56" y="0"/>
                    </a:moveTo>
                    <a:lnTo>
                      <a:pt x="0" y="57"/>
                    </a:lnTo>
                    <a:lnTo>
                      <a:pt x="18" y="161"/>
                    </a:lnTo>
                    <a:lnTo>
                      <a:pt x="42" y="101"/>
                    </a:lnTo>
                    <a:lnTo>
                      <a:pt x="56" y="0"/>
                    </a:lnTo>
                    <a:close/>
                  </a:path>
                </a:pathLst>
              </a:custGeom>
              <a:solidFill>
                <a:srgbClr val="FFED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7003" name="Freeform 137"/>
              <p:cNvSpPr>
                <a:spLocks/>
              </p:cNvSpPr>
              <p:nvPr/>
            </p:nvSpPr>
            <p:spPr bwMode="auto">
              <a:xfrm>
                <a:off x="2461" y="1648"/>
                <a:ext cx="366" cy="490"/>
              </a:xfrm>
              <a:custGeom>
                <a:avLst/>
                <a:gdLst>
                  <a:gd name="T0" fmla="*/ 1 w 732"/>
                  <a:gd name="T1" fmla="*/ 1 h 979"/>
                  <a:gd name="T2" fmla="*/ 1 w 732"/>
                  <a:gd name="T3" fmla="*/ 1 h 979"/>
                  <a:gd name="T4" fmla="*/ 1 w 732"/>
                  <a:gd name="T5" fmla="*/ 1 h 979"/>
                  <a:gd name="T6" fmla="*/ 1 w 732"/>
                  <a:gd name="T7" fmla="*/ 1 h 979"/>
                  <a:gd name="T8" fmla="*/ 1 w 732"/>
                  <a:gd name="T9" fmla="*/ 1 h 979"/>
                  <a:gd name="T10" fmla="*/ 1 w 732"/>
                  <a:gd name="T11" fmla="*/ 1 h 979"/>
                  <a:gd name="T12" fmla="*/ 1 w 732"/>
                  <a:gd name="T13" fmla="*/ 1 h 979"/>
                  <a:gd name="T14" fmla="*/ 1 w 732"/>
                  <a:gd name="T15" fmla="*/ 1 h 979"/>
                  <a:gd name="T16" fmla="*/ 1 w 732"/>
                  <a:gd name="T17" fmla="*/ 1 h 979"/>
                  <a:gd name="T18" fmla="*/ 1 w 732"/>
                  <a:gd name="T19" fmla="*/ 1 h 979"/>
                  <a:gd name="T20" fmla="*/ 1 w 732"/>
                  <a:gd name="T21" fmla="*/ 1 h 979"/>
                  <a:gd name="T22" fmla="*/ 1 w 732"/>
                  <a:gd name="T23" fmla="*/ 1 h 979"/>
                  <a:gd name="T24" fmla="*/ 1 w 732"/>
                  <a:gd name="T25" fmla="*/ 1 h 979"/>
                  <a:gd name="T26" fmla="*/ 1 w 732"/>
                  <a:gd name="T27" fmla="*/ 1 h 979"/>
                  <a:gd name="T28" fmla="*/ 1 w 732"/>
                  <a:gd name="T29" fmla="*/ 1 h 979"/>
                  <a:gd name="T30" fmla="*/ 1 w 732"/>
                  <a:gd name="T31" fmla="*/ 1 h 979"/>
                  <a:gd name="T32" fmla="*/ 0 w 732"/>
                  <a:gd name="T33" fmla="*/ 1 h 979"/>
                  <a:gd name="T34" fmla="*/ 1 w 732"/>
                  <a:gd name="T35" fmla="*/ 1 h 979"/>
                  <a:gd name="T36" fmla="*/ 1 w 732"/>
                  <a:gd name="T37" fmla="*/ 1 h 979"/>
                  <a:gd name="T38" fmla="*/ 1 w 732"/>
                  <a:gd name="T39" fmla="*/ 1 h 979"/>
                  <a:gd name="T40" fmla="*/ 1 w 732"/>
                  <a:gd name="T41" fmla="*/ 1 h 979"/>
                  <a:gd name="T42" fmla="*/ 1 w 732"/>
                  <a:gd name="T43" fmla="*/ 1 h 979"/>
                  <a:gd name="T44" fmla="*/ 1 w 732"/>
                  <a:gd name="T45" fmla="*/ 1 h 979"/>
                  <a:gd name="T46" fmla="*/ 1 w 732"/>
                  <a:gd name="T47" fmla="*/ 1 h 979"/>
                  <a:gd name="T48" fmla="*/ 1 w 732"/>
                  <a:gd name="T49" fmla="*/ 1 h 979"/>
                  <a:gd name="T50" fmla="*/ 1 w 732"/>
                  <a:gd name="T51" fmla="*/ 1 h 979"/>
                  <a:gd name="T52" fmla="*/ 1 w 732"/>
                  <a:gd name="T53" fmla="*/ 1 h 979"/>
                  <a:gd name="T54" fmla="*/ 1 w 732"/>
                  <a:gd name="T55" fmla="*/ 1 h 979"/>
                  <a:gd name="T56" fmla="*/ 1 w 732"/>
                  <a:gd name="T57" fmla="*/ 1 h 979"/>
                  <a:gd name="T58" fmla="*/ 1 w 732"/>
                  <a:gd name="T59" fmla="*/ 1 h 979"/>
                  <a:gd name="T60" fmla="*/ 1 w 732"/>
                  <a:gd name="T61" fmla="*/ 1 h 979"/>
                  <a:gd name="T62" fmla="*/ 1 w 732"/>
                  <a:gd name="T63" fmla="*/ 1 h 979"/>
                  <a:gd name="T64" fmla="*/ 1 w 732"/>
                  <a:gd name="T65" fmla="*/ 1 h 979"/>
                  <a:gd name="T66" fmla="*/ 1 w 732"/>
                  <a:gd name="T67" fmla="*/ 1 h 979"/>
                  <a:gd name="T68" fmla="*/ 1 w 732"/>
                  <a:gd name="T69" fmla="*/ 1 h 979"/>
                  <a:gd name="T70" fmla="*/ 1 w 732"/>
                  <a:gd name="T71" fmla="*/ 1 h 979"/>
                  <a:gd name="T72" fmla="*/ 1 w 732"/>
                  <a:gd name="T73" fmla="*/ 1 h 979"/>
                  <a:gd name="T74" fmla="*/ 1 w 732"/>
                  <a:gd name="T75" fmla="*/ 1 h 979"/>
                  <a:gd name="T76" fmla="*/ 1 w 732"/>
                  <a:gd name="T77" fmla="*/ 0 h 97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32"/>
                  <a:gd name="T118" fmla="*/ 0 h 979"/>
                  <a:gd name="T119" fmla="*/ 732 w 732"/>
                  <a:gd name="T120" fmla="*/ 979 h 97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32" h="979">
                    <a:moveTo>
                      <a:pt x="732" y="0"/>
                    </a:moveTo>
                    <a:lnTo>
                      <a:pt x="505" y="17"/>
                    </a:lnTo>
                    <a:lnTo>
                      <a:pt x="504" y="17"/>
                    </a:lnTo>
                    <a:lnTo>
                      <a:pt x="502" y="21"/>
                    </a:lnTo>
                    <a:lnTo>
                      <a:pt x="496" y="27"/>
                    </a:lnTo>
                    <a:lnTo>
                      <a:pt x="490" y="34"/>
                    </a:lnTo>
                    <a:lnTo>
                      <a:pt x="481" y="44"/>
                    </a:lnTo>
                    <a:lnTo>
                      <a:pt x="471" y="53"/>
                    </a:lnTo>
                    <a:lnTo>
                      <a:pt x="458" y="67"/>
                    </a:lnTo>
                    <a:lnTo>
                      <a:pt x="447" y="82"/>
                    </a:lnTo>
                    <a:lnTo>
                      <a:pt x="431" y="95"/>
                    </a:lnTo>
                    <a:lnTo>
                      <a:pt x="416" y="111"/>
                    </a:lnTo>
                    <a:lnTo>
                      <a:pt x="399" y="126"/>
                    </a:lnTo>
                    <a:lnTo>
                      <a:pt x="382" y="143"/>
                    </a:lnTo>
                    <a:lnTo>
                      <a:pt x="361" y="158"/>
                    </a:lnTo>
                    <a:lnTo>
                      <a:pt x="340" y="173"/>
                    </a:lnTo>
                    <a:lnTo>
                      <a:pt x="317" y="188"/>
                    </a:lnTo>
                    <a:lnTo>
                      <a:pt x="296" y="206"/>
                    </a:lnTo>
                    <a:lnTo>
                      <a:pt x="272" y="217"/>
                    </a:lnTo>
                    <a:lnTo>
                      <a:pt x="247" y="230"/>
                    </a:lnTo>
                    <a:lnTo>
                      <a:pt x="220" y="242"/>
                    </a:lnTo>
                    <a:lnTo>
                      <a:pt x="196" y="255"/>
                    </a:lnTo>
                    <a:lnTo>
                      <a:pt x="171" y="264"/>
                    </a:lnTo>
                    <a:lnTo>
                      <a:pt x="146" y="274"/>
                    </a:lnTo>
                    <a:lnTo>
                      <a:pt x="121" y="282"/>
                    </a:lnTo>
                    <a:lnTo>
                      <a:pt x="100" y="291"/>
                    </a:lnTo>
                    <a:lnTo>
                      <a:pt x="78" y="297"/>
                    </a:lnTo>
                    <a:lnTo>
                      <a:pt x="59" y="304"/>
                    </a:lnTo>
                    <a:lnTo>
                      <a:pt x="40" y="308"/>
                    </a:lnTo>
                    <a:lnTo>
                      <a:pt x="26" y="314"/>
                    </a:lnTo>
                    <a:lnTo>
                      <a:pt x="15" y="316"/>
                    </a:lnTo>
                    <a:lnTo>
                      <a:pt x="5" y="320"/>
                    </a:lnTo>
                    <a:lnTo>
                      <a:pt x="0" y="322"/>
                    </a:lnTo>
                    <a:lnTo>
                      <a:pt x="45" y="396"/>
                    </a:lnTo>
                    <a:lnTo>
                      <a:pt x="87" y="405"/>
                    </a:lnTo>
                    <a:lnTo>
                      <a:pt x="85" y="407"/>
                    </a:lnTo>
                    <a:lnTo>
                      <a:pt x="85" y="413"/>
                    </a:lnTo>
                    <a:lnTo>
                      <a:pt x="83" y="418"/>
                    </a:lnTo>
                    <a:lnTo>
                      <a:pt x="83" y="428"/>
                    </a:lnTo>
                    <a:lnTo>
                      <a:pt x="81" y="437"/>
                    </a:lnTo>
                    <a:lnTo>
                      <a:pt x="81" y="449"/>
                    </a:lnTo>
                    <a:lnTo>
                      <a:pt x="83" y="458"/>
                    </a:lnTo>
                    <a:lnTo>
                      <a:pt x="87" y="468"/>
                    </a:lnTo>
                    <a:lnTo>
                      <a:pt x="95" y="477"/>
                    </a:lnTo>
                    <a:lnTo>
                      <a:pt x="110" y="483"/>
                    </a:lnTo>
                    <a:lnTo>
                      <a:pt x="121" y="483"/>
                    </a:lnTo>
                    <a:lnTo>
                      <a:pt x="125" y="483"/>
                    </a:lnTo>
                    <a:lnTo>
                      <a:pt x="235" y="763"/>
                    </a:lnTo>
                    <a:lnTo>
                      <a:pt x="125" y="818"/>
                    </a:lnTo>
                    <a:lnTo>
                      <a:pt x="125" y="894"/>
                    </a:lnTo>
                    <a:lnTo>
                      <a:pt x="315" y="979"/>
                    </a:lnTo>
                    <a:lnTo>
                      <a:pt x="344" y="738"/>
                    </a:lnTo>
                    <a:lnTo>
                      <a:pt x="177" y="477"/>
                    </a:lnTo>
                    <a:lnTo>
                      <a:pt x="180" y="477"/>
                    </a:lnTo>
                    <a:lnTo>
                      <a:pt x="186" y="481"/>
                    </a:lnTo>
                    <a:lnTo>
                      <a:pt x="194" y="483"/>
                    </a:lnTo>
                    <a:lnTo>
                      <a:pt x="201" y="483"/>
                    </a:lnTo>
                    <a:lnTo>
                      <a:pt x="211" y="483"/>
                    </a:lnTo>
                    <a:lnTo>
                      <a:pt x="218" y="481"/>
                    </a:lnTo>
                    <a:lnTo>
                      <a:pt x="226" y="477"/>
                    </a:lnTo>
                    <a:lnTo>
                      <a:pt x="232" y="466"/>
                    </a:lnTo>
                    <a:lnTo>
                      <a:pt x="235" y="453"/>
                    </a:lnTo>
                    <a:lnTo>
                      <a:pt x="239" y="439"/>
                    </a:lnTo>
                    <a:lnTo>
                      <a:pt x="243" y="428"/>
                    </a:lnTo>
                    <a:lnTo>
                      <a:pt x="245" y="415"/>
                    </a:lnTo>
                    <a:lnTo>
                      <a:pt x="247" y="405"/>
                    </a:lnTo>
                    <a:lnTo>
                      <a:pt x="247" y="398"/>
                    </a:lnTo>
                    <a:lnTo>
                      <a:pt x="249" y="396"/>
                    </a:lnTo>
                    <a:lnTo>
                      <a:pt x="467" y="436"/>
                    </a:lnTo>
                    <a:lnTo>
                      <a:pt x="509" y="730"/>
                    </a:lnTo>
                    <a:lnTo>
                      <a:pt x="445" y="753"/>
                    </a:lnTo>
                    <a:lnTo>
                      <a:pt x="445" y="791"/>
                    </a:lnTo>
                    <a:lnTo>
                      <a:pt x="397" y="825"/>
                    </a:lnTo>
                    <a:lnTo>
                      <a:pt x="403" y="913"/>
                    </a:lnTo>
                    <a:lnTo>
                      <a:pt x="568" y="766"/>
                    </a:lnTo>
                    <a:lnTo>
                      <a:pt x="732"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7004" name="Freeform 138"/>
              <p:cNvSpPr>
                <a:spLocks/>
              </p:cNvSpPr>
              <p:nvPr/>
            </p:nvSpPr>
            <p:spPr bwMode="auto">
              <a:xfrm>
                <a:off x="2557" y="1641"/>
                <a:ext cx="444" cy="602"/>
              </a:xfrm>
              <a:custGeom>
                <a:avLst/>
                <a:gdLst>
                  <a:gd name="T0" fmla="*/ 1 w 888"/>
                  <a:gd name="T1" fmla="*/ 0 h 1205"/>
                  <a:gd name="T2" fmla="*/ 1 w 888"/>
                  <a:gd name="T3" fmla="*/ 0 h 1205"/>
                  <a:gd name="T4" fmla="*/ 1 w 888"/>
                  <a:gd name="T5" fmla="*/ 0 h 1205"/>
                  <a:gd name="T6" fmla="*/ 1 w 888"/>
                  <a:gd name="T7" fmla="*/ 0 h 1205"/>
                  <a:gd name="T8" fmla="*/ 1 w 888"/>
                  <a:gd name="T9" fmla="*/ 0 h 1205"/>
                  <a:gd name="T10" fmla="*/ 1 w 888"/>
                  <a:gd name="T11" fmla="*/ 0 h 1205"/>
                  <a:gd name="T12" fmla="*/ 1 w 888"/>
                  <a:gd name="T13" fmla="*/ 0 h 1205"/>
                  <a:gd name="T14" fmla="*/ 1 w 888"/>
                  <a:gd name="T15" fmla="*/ 0 h 1205"/>
                  <a:gd name="T16" fmla="*/ 1 w 888"/>
                  <a:gd name="T17" fmla="*/ 0 h 1205"/>
                  <a:gd name="T18" fmla="*/ 1 w 888"/>
                  <a:gd name="T19" fmla="*/ 0 h 1205"/>
                  <a:gd name="T20" fmla="*/ 1 w 888"/>
                  <a:gd name="T21" fmla="*/ 0 h 1205"/>
                  <a:gd name="T22" fmla="*/ 1 w 888"/>
                  <a:gd name="T23" fmla="*/ 0 h 1205"/>
                  <a:gd name="T24" fmla="*/ 0 w 888"/>
                  <a:gd name="T25" fmla="*/ 0 h 1205"/>
                  <a:gd name="T26" fmla="*/ 1 w 888"/>
                  <a:gd name="T27" fmla="*/ 0 h 1205"/>
                  <a:gd name="T28" fmla="*/ 1 w 888"/>
                  <a:gd name="T29" fmla="*/ 0 h 1205"/>
                  <a:gd name="T30" fmla="*/ 1 w 888"/>
                  <a:gd name="T31" fmla="*/ 0 h 1205"/>
                  <a:gd name="T32" fmla="*/ 1 w 888"/>
                  <a:gd name="T33" fmla="*/ 0 h 1205"/>
                  <a:gd name="T34" fmla="*/ 1 w 888"/>
                  <a:gd name="T35" fmla="*/ 0 h 1205"/>
                  <a:gd name="T36" fmla="*/ 1 w 888"/>
                  <a:gd name="T37" fmla="*/ 0 h 1205"/>
                  <a:gd name="T38" fmla="*/ 1 w 888"/>
                  <a:gd name="T39" fmla="*/ 0 h 1205"/>
                  <a:gd name="T40" fmla="*/ 1 w 888"/>
                  <a:gd name="T41" fmla="*/ 0 h 1205"/>
                  <a:gd name="T42" fmla="*/ 1 w 888"/>
                  <a:gd name="T43" fmla="*/ 0 h 1205"/>
                  <a:gd name="T44" fmla="*/ 1 w 888"/>
                  <a:gd name="T45" fmla="*/ 0 h 1205"/>
                  <a:gd name="T46" fmla="*/ 1 w 888"/>
                  <a:gd name="T47" fmla="*/ 0 h 1205"/>
                  <a:gd name="T48" fmla="*/ 1 w 888"/>
                  <a:gd name="T49" fmla="*/ 0 h 1205"/>
                  <a:gd name="T50" fmla="*/ 1 w 888"/>
                  <a:gd name="T51" fmla="*/ 0 h 1205"/>
                  <a:gd name="T52" fmla="*/ 1 w 888"/>
                  <a:gd name="T53" fmla="*/ 0 h 1205"/>
                  <a:gd name="T54" fmla="*/ 1 w 888"/>
                  <a:gd name="T55" fmla="*/ 0 h 1205"/>
                  <a:gd name="T56" fmla="*/ 1 w 888"/>
                  <a:gd name="T57" fmla="*/ 0 h 1205"/>
                  <a:gd name="T58" fmla="*/ 1 w 888"/>
                  <a:gd name="T59" fmla="*/ 0 h 1205"/>
                  <a:gd name="T60" fmla="*/ 1 w 888"/>
                  <a:gd name="T61" fmla="*/ 0 h 1205"/>
                  <a:gd name="T62" fmla="*/ 1 w 888"/>
                  <a:gd name="T63" fmla="*/ 0 h 1205"/>
                  <a:gd name="T64" fmla="*/ 1 w 888"/>
                  <a:gd name="T65" fmla="*/ 0 h 1205"/>
                  <a:gd name="T66" fmla="*/ 1 w 888"/>
                  <a:gd name="T67" fmla="*/ 0 h 1205"/>
                  <a:gd name="T68" fmla="*/ 1 w 888"/>
                  <a:gd name="T69" fmla="*/ 0 h 1205"/>
                  <a:gd name="T70" fmla="*/ 1 w 888"/>
                  <a:gd name="T71" fmla="*/ 0 h 1205"/>
                  <a:gd name="T72" fmla="*/ 1 w 888"/>
                  <a:gd name="T73" fmla="*/ 0 h 1205"/>
                  <a:gd name="T74" fmla="*/ 1 w 888"/>
                  <a:gd name="T75" fmla="*/ 0 h 1205"/>
                  <a:gd name="T76" fmla="*/ 1 w 888"/>
                  <a:gd name="T77" fmla="*/ 0 h 1205"/>
                  <a:gd name="T78" fmla="*/ 1 w 888"/>
                  <a:gd name="T79" fmla="*/ 0 h 1205"/>
                  <a:gd name="T80" fmla="*/ 1 w 888"/>
                  <a:gd name="T81" fmla="*/ 0 h 1205"/>
                  <a:gd name="T82" fmla="*/ 1 w 888"/>
                  <a:gd name="T83" fmla="*/ 0 h 1205"/>
                  <a:gd name="T84" fmla="*/ 1 w 888"/>
                  <a:gd name="T85" fmla="*/ 0 h 1205"/>
                  <a:gd name="T86" fmla="*/ 1 w 888"/>
                  <a:gd name="T87" fmla="*/ 0 h 1205"/>
                  <a:gd name="T88" fmla="*/ 1 w 888"/>
                  <a:gd name="T89" fmla="*/ 0 h 1205"/>
                  <a:gd name="T90" fmla="*/ 1 w 888"/>
                  <a:gd name="T91" fmla="*/ 0 h 1205"/>
                  <a:gd name="T92" fmla="*/ 1 w 888"/>
                  <a:gd name="T93" fmla="*/ 0 h 1205"/>
                  <a:gd name="T94" fmla="*/ 1 w 888"/>
                  <a:gd name="T95" fmla="*/ 0 h 1205"/>
                  <a:gd name="T96" fmla="*/ 1 w 888"/>
                  <a:gd name="T97" fmla="*/ 0 h 1205"/>
                  <a:gd name="T98" fmla="*/ 1 w 888"/>
                  <a:gd name="T99" fmla="*/ 0 h 1205"/>
                  <a:gd name="T100" fmla="*/ 1 w 888"/>
                  <a:gd name="T101" fmla="*/ 0 h 1205"/>
                  <a:gd name="T102" fmla="*/ 1 w 888"/>
                  <a:gd name="T103" fmla="*/ 0 h 1205"/>
                  <a:gd name="T104" fmla="*/ 1 w 888"/>
                  <a:gd name="T105" fmla="*/ 0 h 1205"/>
                  <a:gd name="T106" fmla="*/ 1 w 888"/>
                  <a:gd name="T107" fmla="*/ 0 h 120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88"/>
                  <a:gd name="T163" fmla="*/ 0 h 1205"/>
                  <a:gd name="T164" fmla="*/ 888 w 888"/>
                  <a:gd name="T165" fmla="*/ 1205 h 120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88" h="1205">
                    <a:moveTo>
                      <a:pt x="161" y="260"/>
                    </a:moveTo>
                    <a:lnTo>
                      <a:pt x="159" y="260"/>
                    </a:lnTo>
                    <a:lnTo>
                      <a:pt x="156" y="262"/>
                    </a:lnTo>
                    <a:lnTo>
                      <a:pt x="148" y="266"/>
                    </a:lnTo>
                    <a:lnTo>
                      <a:pt x="140" y="274"/>
                    </a:lnTo>
                    <a:lnTo>
                      <a:pt x="131" y="279"/>
                    </a:lnTo>
                    <a:lnTo>
                      <a:pt x="123" y="287"/>
                    </a:lnTo>
                    <a:lnTo>
                      <a:pt x="116" y="295"/>
                    </a:lnTo>
                    <a:lnTo>
                      <a:pt x="110" y="302"/>
                    </a:lnTo>
                    <a:lnTo>
                      <a:pt x="104" y="310"/>
                    </a:lnTo>
                    <a:lnTo>
                      <a:pt x="104" y="318"/>
                    </a:lnTo>
                    <a:lnTo>
                      <a:pt x="104" y="323"/>
                    </a:lnTo>
                    <a:lnTo>
                      <a:pt x="106" y="331"/>
                    </a:lnTo>
                    <a:lnTo>
                      <a:pt x="114" y="338"/>
                    </a:lnTo>
                    <a:lnTo>
                      <a:pt x="127" y="346"/>
                    </a:lnTo>
                    <a:lnTo>
                      <a:pt x="135" y="350"/>
                    </a:lnTo>
                    <a:lnTo>
                      <a:pt x="142" y="352"/>
                    </a:lnTo>
                    <a:lnTo>
                      <a:pt x="150" y="356"/>
                    </a:lnTo>
                    <a:lnTo>
                      <a:pt x="159" y="357"/>
                    </a:lnTo>
                    <a:lnTo>
                      <a:pt x="171" y="361"/>
                    </a:lnTo>
                    <a:lnTo>
                      <a:pt x="177" y="361"/>
                    </a:lnTo>
                    <a:lnTo>
                      <a:pt x="101" y="785"/>
                    </a:lnTo>
                    <a:lnTo>
                      <a:pt x="66" y="800"/>
                    </a:lnTo>
                    <a:lnTo>
                      <a:pt x="47" y="823"/>
                    </a:lnTo>
                    <a:lnTo>
                      <a:pt x="0" y="836"/>
                    </a:lnTo>
                    <a:lnTo>
                      <a:pt x="0" y="882"/>
                    </a:lnTo>
                    <a:lnTo>
                      <a:pt x="93" y="901"/>
                    </a:lnTo>
                    <a:lnTo>
                      <a:pt x="110" y="1023"/>
                    </a:lnTo>
                    <a:lnTo>
                      <a:pt x="133" y="1047"/>
                    </a:lnTo>
                    <a:lnTo>
                      <a:pt x="507" y="1179"/>
                    </a:lnTo>
                    <a:lnTo>
                      <a:pt x="511" y="1131"/>
                    </a:lnTo>
                    <a:lnTo>
                      <a:pt x="555" y="1112"/>
                    </a:lnTo>
                    <a:lnTo>
                      <a:pt x="551" y="1055"/>
                    </a:lnTo>
                    <a:lnTo>
                      <a:pt x="574" y="1042"/>
                    </a:lnTo>
                    <a:lnTo>
                      <a:pt x="574" y="971"/>
                    </a:lnTo>
                    <a:lnTo>
                      <a:pt x="621" y="962"/>
                    </a:lnTo>
                    <a:lnTo>
                      <a:pt x="627" y="909"/>
                    </a:lnTo>
                    <a:lnTo>
                      <a:pt x="669" y="861"/>
                    </a:lnTo>
                    <a:lnTo>
                      <a:pt x="391" y="768"/>
                    </a:lnTo>
                    <a:lnTo>
                      <a:pt x="327" y="831"/>
                    </a:lnTo>
                    <a:lnTo>
                      <a:pt x="260" y="852"/>
                    </a:lnTo>
                    <a:lnTo>
                      <a:pt x="256" y="867"/>
                    </a:lnTo>
                    <a:lnTo>
                      <a:pt x="213" y="867"/>
                    </a:lnTo>
                    <a:lnTo>
                      <a:pt x="199" y="831"/>
                    </a:lnTo>
                    <a:lnTo>
                      <a:pt x="186" y="812"/>
                    </a:lnTo>
                    <a:lnTo>
                      <a:pt x="237" y="369"/>
                    </a:lnTo>
                    <a:lnTo>
                      <a:pt x="239" y="369"/>
                    </a:lnTo>
                    <a:lnTo>
                      <a:pt x="247" y="373"/>
                    </a:lnTo>
                    <a:lnTo>
                      <a:pt x="256" y="373"/>
                    </a:lnTo>
                    <a:lnTo>
                      <a:pt x="270" y="376"/>
                    </a:lnTo>
                    <a:lnTo>
                      <a:pt x="279" y="376"/>
                    </a:lnTo>
                    <a:lnTo>
                      <a:pt x="289" y="376"/>
                    </a:lnTo>
                    <a:lnTo>
                      <a:pt x="294" y="373"/>
                    </a:lnTo>
                    <a:lnTo>
                      <a:pt x="304" y="369"/>
                    </a:lnTo>
                    <a:lnTo>
                      <a:pt x="306" y="359"/>
                    </a:lnTo>
                    <a:lnTo>
                      <a:pt x="308" y="352"/>
                    </a:lnTo>
                    <a:lnTo>
                      <a:pt x="310" y="344"/>
                    </a:lnTo>
                    <a:lnTo>
                      <a:pt x="312" y="342"/>
                    </a:lnTo>
                    <a:lnTo>
                      <a:pt x="675" y="411"/>
                    </a:lnTo>
                    <a:lnTo>
                      <a:pt x="671" y="413"/>
                    </a:lnTo>
                    <a:lnTo>
                      <a:pt x="667" y="420"/>
                    </a:lnTo>
                    <a:lnTo>
                      <a:pt x="661" y="430"/>
                    </a:lnTo>
                    <a:lnTo>
                      <a:pt x="665" y="443"/>
                    </a:lnTo>
                    <a:lnTo>
                      <a:pt x="671" y="456"/>
                    </a:lnTo>
                    <a:lnTo>
                      <a:pt x="682" y="468"/>
                    </a:lnTo>
                    <a:lnTo>
                      <a:pt x="692" y="477"/>
                    </a:lnTo>
                    <a:lnTo>
                      <a:pt x="697" y="483"/>
                    </a:lnTo>
                    <a:lnTo>
                      <a:pt x="686" y="951"/>
                    </a:lnTo>
                    <a:lnTo>
                      <a:pt x="680" y="954"/>
                    </a:lnTo>
                    <a:lnTo>
                      <a:pt x="667" y="968"/>
                    </a:lnTo>
                    <a:lnTo>
                      <a:pt x="661" y="973"/>
                    </a:lnTo>
                    <a:lnTo>
                      <a:pt x="656" y="981"/>
                    </a:lnTo>
                    <a:lnTo>
                      <a:pt x="650" y="987"/>
                    </a:lnTo>
                    <a:lnTo>
                      <a:pt x="648" y="994"/>
                    </a:lnTo>
                    <a:lnTo>
                      <a:pt x="644" y="1002"/>
                    </a:lnTo>
                    <a:lnTo>
                      <a:pt x="648" y="1008"/>
                    </a:lnTo>
                    <a:lnTo>
                      <a:pt x="654" y="1011"/>
                    </a:lnTo>
                    <a:lnTo>
                      <a:pt x="658" y="1013"/>
                    </a:lnTo>
                    <a:lnTo>
                      <a:pt x="640" y="1042"/>
                    </a:lnTo>
                    <a:lnTo>
                      <a:pt x="823" y="1205"/>
                    </a:lnTo>
                    <a:lnTo>
                      <a:pt x="888" y="1087"/>
                    </a:lnTo>
                    <a:lnTo>
                      <a:pt x="878" y="987"/>
                    </a:lnTo>
                    <a:lnTo>
                      <a:pt x="840" y="987"/>
                    </a:lnTo>
                    <a:lnTo>
                      <a:pt x="834" y="971"/>
                    </a:lnTo>
                    <a:lnTo>
                      <a:pt x="802" y="952"/>
                    </a:lnTo>
                    <a:lnTo>
                      <a:pt x="806" y="502"/>
                    </a:lnTo>
                    <a:lnTo>
                      <a:pt x="808" y="504"/>
                    </a:lnTo>
                    <a:lnTo>
                      <a:pt x="817" y="508"/>
                    </a:lnTo>
                    <a:lnTo>
                      <a:pt x="827" y="508"/>
                    </a:lnTo>
                    <a:lnTo>
                      <a:pt x="840" y="508"/>
                    </a:lnTo>
                    <a:lnTo>
                      <a:pt x="851" y="498"/>
                    </a:lnTo>
                    <a:lnTo>
                      <a:pt x="861" y="487"/>
                    </a:lnTo>
                    <a:lnTo>
                      <a:pt x="863" y="477"/>
                    </a:lnTo>
                    <a:lnTo>
                      <a:pt x="867" y="470"/>
                    </a:lnTo>
                    <a:lnTo>
                      <a:pt x="867" y="460"/>
                    </a:lnTo>
                    <a:lnTo>
                      <a:pt x="867" y="452"/>
                    </a:lnTo>
                    <a:lnTo>
                      <a:pt x="863" y="443"/>
                    </a:lnTo>
                    <a:lnTo>
                      <a:pt x="859" y="433"/>
                    </a:lnTo>
                    <a:lnTo>
                      <a:pt x="855" y="426"/>
                    </a:lnTo>
                    <a:lnTo>
                      <a:pt x="851" y="420"/>
                    </a:lnTo>
                    <a:lnTo>
                      <a:pt x="844" y="409"/>
                    </a:lnTo>
                    <a:lnTo>
                      <a:pt x="840" y="407"/>
                    </a:lnTo>
                    <a:lnTo>
                      <a:pt x="857" y="403"/>
                    </a:lnTo>
                    <a:lnTo>
                      <a:pt x="867" y="238"/>
                    </a:lnTo>
                    <a:lnTo>
                      <a:pt x="559" y="0"/>
                    </a:lnTo>
                    <a:lnTo>
                      <a:pt x="407" y="146"/>
                    </a:lnTo>
                    <a:lnTo>
                      <a:pt x="161" y="260"/>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7005" name="Freeform 139"/>
              <p:cNvSpPr>
                <a:spLocks/>
              </p:cNvSpPr>
              <p:nvPr/>
            </p:nvSpPr>
            <p:spPr bwMode="auto">
              <a:xfrm>
                <a:off x="2626" y="1644"/>
                <a:ext cx="214" cy="140"/>
              </a:xfrm>
              <a:custGeom>
                <a:avLst/>
                <a:gdLst>
                  <a:gd name="T0" fmla="*/ 1 w 427"/>
                  <a:gd name="T1" fmla="*/ 0 h 279"/>
                  <a:gd name="T2" fmla="*/ 1 w 427"/>
                  <a:gd name="T3" fmla="*/ 1 h 279"/>
                  <a:gd name="T4" fmla="*/ 0 w 427"/>
                  <a:gd name="T5" fmla="*/ 1 h 279"/>
                  <a:gd name="T6" fmla="*/ 1 w 427"/>
                  <a:gd name="T7" fmla="*/ 1 h 279"/>
                  <a:gd name="T8" fmla="*/ 1 w 427"/>
                  <a:gd name="T9" fmla="*/ 0 h 279"/>
                  <a:gd name="T10" fmla="*/ 1 w 427"/>
                  <a:gd name="T11" fmla="*/ 0 h 279"/>
                  <a:gd name="T12" fmla="*/ 0 60000 65536"/>
                  <a:gd name="T13" fmla="*/ 0 60000 65536"/>
                  <a:gd name="T14" fmla="*/ 0 60000 65536"/>
                  <a:gd name="T15" fmla="*/ 0 60000 65536"/>
                  <a:gd name="T16" fmla="*/ 0 60000 65536"/>
                  <a:gd name="T17" fmla="*/ 0 60000 65536"/>
                  <a:gd name="T18" fmla="*/ 0 w 427"/>
                  <a:gd name="T19" fmla="*/ 0 h 279"/>
                  <a:gd name="T20" fmla="*/ 427 w 427"/>
                  <a:gd name="T21" fmla="*/ 279 h 279"/>
                </a:gdLst>
                <a:ahLst/>
                <a:cxnLst>
                  <a:cxn ang="T12">
                    <a:pos x="T0" y="T1"/>
                  </a:cxn>
                  <a:cxn ang="T13">
                    <a:pos x="T2" y="T3"/>
                  </a:cxn>
                  <a:cxn ang="T14">
                    <a:pos x="T4" y="T5"/>
                  </a:cxn>
                  <a:cxn ang="T15">
                    <a:pos x="T6" y="T7"/>
                  </a:cxn>
                  <a:cxn ang="T16">
                    <a:pos x="T8" y="T9"/>
                  </a:cxn>
                  <a:cxn ang="T17">
                    <a:pos x="T10" y="T11"/>
                  </a:cxn>
                </a:cxnLst>
                <a:rect l="T18" t="T19" r="T20" b="T21"/>
                <a:pathLst>
                  <a:path w="427" h="279">
                    <a:moveTo>
                      <a:pt x="427" y="0"/>
                    </a:moveTo>
                    <a:lnTo>
                      <a:pt x="363" y="131"/>
                    </a:lnTo>
                    <a:lnTo>
                      <a:pt x="0" y="279"/>
                    </a:lnTo>
                    <a:lnTo>
                      <a:pt x="209" y="51"/>
                    </a:lnTo>
                    <a:lnTo>
                      <a:pt x="427" y="0"/>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7006" name="Freeform 140"/>
              <p:cNvSpPr>
                <a:spLocks/>
              </p:cNvSpPr>
              <p:nvPr/>
            </p:nvSpPr>
            <p:spPr bwMode="auto">
              <a:xfrm>
                <a:off x="2737" y="1736"/>
                <a:ext cx="173" cy="70"/>
              </a:xfrm>
              <a:custGeom>
                <a:avLst/>
                <a:gdLst>
                  <a:gd name="T0" fmla="*/ 1 w 346"/>
                  <a:gd name="T1" fmla="*/ 0 h 141"/>
                  <a:gd name="T2" fmla="*/ 0 w 346"/>
                  <a:gd name="T3" fmla="*/ 0 h 141"/>
                  <a:gd name="T4" fmla="*/ 1 w 346"/>
                  <a:gd name="T5" fmla="*/ 0 h 141"/>
                  <a:gd name="T6" fmla="*/ 1 w 346"/>
                  <a:gd name="T7" fmla="*/ 0 h 141"/>
                  <a:gd name="T8" fmla="*/ 1 w 346"/>
                  <a:gd name="T9" fmla="*/ 0 h 141"/>
                  <a:gd name="T10" fmla="*/ 1 w 346"/>
                  <a:gd name="T11" fmla="*/ 0 h 141"/>
                  <a:gd name="T12" fmla="*/ 1 w 346"/>
                  <a:gd name="T13" fmla="*/ 0 h 141"/>
                  <a:gd name="T14" fmla="*/ 0 60000 65536"/>
                  <a:gd name="T15" fmla="*/ 0 60000 65536"/>
                  <a:gd name="T16" fmla="*/ 0 60000 65536"/>
                  <a:gd name="T17" fmla="*/ 0 60000 65536"/>
                  <a:gd name="T18" fmla="*/ 0 60000 65536"/>
                  <a:gd name="T19" fmla="*/ 0 60000 65536"/>
                  <a:gd name="T20" fmla="*/ 0 60000 65536"/>
                  <a:gd name="T21" fmla="*/ 0 w 346"/>
                  <a:gd name="T22" fmla="*/ 0 h 141"/>
                  <a:gd name="T23" fmla="*/ 346 w 346"/>
                  <a:gd name="T24" fmla="*/ 141 h 14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46" h="141">
                    <a:moveTo>
                      <a:pt x="133" y="0"/>
                    </a:moveTo>
                    <a:lnTo>
                      <a:pt x="0" y="51"/>
                    </a:lnTo>
                    <a:lnTo>
                      <a:pt x="110" y="51"/>
                    </a:lnTo>
                    <a:lnTo>
                      <a:pt x="184" y="118"/>
                    </a:lnTo>
                    <a:lnTo>
                      <a:pt x="346" y="141"/>
                    </a:lnTo>
                    <a:lnTo>
                      <a:pt x="133"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7007" name="Freeform 141"/>
              <p:cNvSpPr>
                <a:spLocks/>
              </p:cNvSpPr>
              <p:nvPr/>
            </p:nvSpPr>
            <p:spPr bwMode="auto">
              <a:xfrm>
                <a:off x="2598" y="1796"/>
                <a:ext cx="78" cy="260"/>
              </a:xfrm>
              <a:custGeom>
                <a:avLst/>
                <a:gdLst>
                  <a:gd name="T0" fmla="*/ 1 w 156"/>
                  <a:gd name="T1" fmla="*/ 1 h 519"/>
                  <a:gd name="T2" fmla="*/ 1 w 156"/>
                  <a:gd name="T3" fmla="*/ 1 h 519"/>
                  <a:gd name="T4" fmla="*/ 1 w 156"/>
                  <a:gd name="T5" fmla="*/ 1 h 519"/>
                  <a:gd name="T6" fmla="*/ 1 w 156"/>
                  <a:gd name="T7" fmla="*/ 1 h 519"/>
                  <a:gd name="T8" fmla="*/ 1 w 156"/>
                  <a:gd name="T9" fmla="*/ 1 h 519"/>
                  <a:gd name="T10" fmla="*/ 1 w 156"/>
                  <a:gd name="T11" fmla="*/ 1 h 519"/>
                  <a:gd name="T12" fmla="*/ 1 w 156"/>
                  <a:gd name="T13" fmla="*/ 1 h 519"/>
                  <a:gd name="T14" fmla="*/ 1 w 156"/>
                  <a:gd name="T15" fmla="*/ 1 h 519"/>
                  <a:gd name="T16" fmla="*/ 1 w 156"/>
                  <a:gd name="T17" fmla="*/ 1 h 519"/>
                  <a:gd name="T18" fmla="*/ 1 w 156"/>
                  <a:gd name="T19" fmla="*/ 1 h 519"/>
                  <a:gd name="T20" fmla="*/ 1 w 156"/>
                  <a:gd name="T21" fmla="*/ 1 h 519"/>
                  <a:gd name="T22" fmla="*/ 1 w 156"/>
                  <a:gd name="T23" fmla="*/ 1 h 519"/>
                  <a:gd name="T24" fmla="*/ 1 w 156"/>
                  <a:gd name="T25" fmla="*/ 1 h 519"/>
                  <a:gd name="T26" fmla="*/ 1 w 156"/>
                  <a:gd name="T27" fmla="*/ 1 h 519"/>
                  <a:gd name="T28" fmla="*/ 1 w 156"/>
                  <a:gd name="T29" fmla="*/ 1 h 519"/>
                  <a:gd name="T30" fmla="*/ 1 w 156"/>
                  <a:gd name="T31" fmla="*/ 1 h 519"/>
                  <a:gd name="T32" fmla="*/ 1 w 156"/>
                  <a:gd name="T33" fmla="*/ 1 h 519"/>
                  <a:gd name="T34" fmla="*/ 1 w 156"/>
                  <a:gd name="T35" fmla="*/ 1 h 519"/>
                  <a:gd name="T36" fmla="*/ 1 w 156"/>
                  <a:gd name="T37" fmla="*/ 1 h 519"/>
                  <a:gd name="T38" fmla="*/ 1 w 156"/>
                  <a:gd name="T39" fmla="*/ 1 h 519"/>
                  <a:gd name="T40" fmla="*/ 1 w 156"/>
                  <a:gd name="T41" fmla="*/ 1 h 519"/>
                  <a:gd name="T42" fmla="*/ 1 w 156"/>
                  <a:gd name="T43" fmla="*/ 1 h 519"/>
                  <a:gd name="T44" fmla="*/ 1 w 156"/>
                  <a:gd name="T45" fmla="*/ 1 h 519"/>
                  <a:gd name="T46" fmla="*/ 1 w 156"/>
                  <a:gd name="T47" fmla="*/ 1 h 519"/>
                  <a:gd name="T48" fmla="*/ 1 w 156"/>
                  <a:gd name="T49" fmla="*/ 1 h 519"/>
                  <a:gd name="T50" fmla="*/ 1 w 156"/>
                  <a:gd name="T51" fmla="*/ 1 h 519"/>
                  <a:gd name="T52" fmla="*/ 1 w 156"/>
                  <a:gd name="T53" fmla="*/ 1 h 519"/>
                  <a:gd name="T54" fmla="*/ 0 w 156"/>
                  <a:gd name="T55" fmla="*/ 1 h 519"/>
                  <a:gd name="T56" fmla="*/ 1 w 156"/>
                  <a:gd name="T57" fmla="*/ 1 h 519"/>
                  <a:gd name="T58" fmla="*/ 1 w 156"/>
                  <a:gd name="T59" fmla="*/ 1 h 519"/>
                  <a:gd name="T60" fmla="*/ 1 w 156"/>
                  <a:gd name="T61" fmla="*/ 1 h 519"/>
                  <a:gd name="T62" fmla="*/ 1 w 156"/>
                  <a:gd name="T63" fmla="*/ 1 h 519"/>
                  <a:gd name="T64" fmla="*/ 1 w 156"/>
                  <a:gd name="T65" fmla="*/ 0 h 519"/>
                  <a:gd name="T66" fmla="*/ 1 w 156"/>
                  <a:gd name="T67" fmla="*/ 1 h 519"/>
                  <a:gd name="T68" fmla="*/ 1 w 156"/>
                  <a:gd name="T69" fmla="*/ 1 h 519"/>
                  <a:gd name="T70" fmla="*/ 1 w 156"/>
                  <a:gd name="T71" fmla="*/ 1 h 519"/>
                  <a:gd name="T72" fmla="*/ 1 w 156"/>
                  <a:gd name="T73" fmla="*/ 1 h 519"/>
                  <a:gd name="T74" fmla="*/ 1 w 156"/>
                  <a:gd name="T75" fmla="*/ 1 h 51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56"/>
                  <a:gd name="T115" fmla="*/ 0 h 519"/>
                  <a:gd name="T116" fmla="*/ 156 w 156"/>
                  <a:gd name="T117" fmla="*/ 519 h 51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56" h="519">
                    <a:moveTo>
                      <a:pt x="156" y="61"/>
                    </a:moveTo>
                    <a:lnTo>
                      <a:pt x="130" y="220"/>
                    </a:lnTo>
                    <a:lnTo>
                      <a:pt x="128" y="218"/>
                    </a:lnTo>
                    <a:lnTo>
                      <a:pt x="128" y="213"/>
                    </a:lnTo>
                    <a:lnTo>
                      <a:pt x="126" y="205"/>
                    </a:lnTo>
                    <a:lnTo>
                      <a:pt x="126" y="198"/>
                    </a:lnTo>
                    <a:lnTo>
                      <a:pt x="124" y="190"/>
                    </a:lnTo>
                    <a:lnTo>
                      <a:pt x="122" y="186"/>
                    </a:lnTo>
                    <a:lnTo>
                      <a:pt x="118" y="188"/>
                    </a:lnTo>
                    <a:lnTo>
                      <a:pt x="118" y="196"/>
                    </a:lnTo>
                    <a:lnTo>
                      <a:pt x="115" y="201"/>
                    </a:lnTo>
                    <a:lnTo>
                      <a:pt x="113" y="211"/>
                    </a:lnTo>
                    <a:lnTo>
                      <a:pt x="109" y="218"/>
                    </a:lnTo>
                    <a:lnTo>
                      <a:pt x="107" y="232"/>
                    </a:lnTo>
                    <a:lnTo>
                      <a:pt x="103" y="241"/>
                    </a:lnTo>
                    <a:lnTo>
                      <a:pt x="101" y="255"/>
                    </a:lnTo>
                    <a:lnTo>
                      <a:pt x="99" y="266"/>
                    </a:lnTo>
                    <a:lnTo>
                      <a:pt x="97" y="279"/>
                    </a:lnTo>
                    <a:lnTo>
                      <a:pt x="94" y="291"/>
                    </a:lnTo>
                    <a:lnTo>
                      <a:pt x="94" y="302"/>
                    </a:lnTo>
                    <a:lnTo>
                      <a:pt x="90" y="312"/>
                    </a:lnTo>
                    <a:lnTo>
                      <a:pt x="90" y="321"/>
                    </a:lnTo>
                    <a:lnTo>
                      <a:pt x="88" y="327"/>
                    </a:lnTo>
                    <a:lnTo>
                      <a:pt x="88" y="332"/>
                    </a:lnTo>
                    <a:lnTo>
                      <a:pt x="88" y="336"/>
                    </a:lnTo>
                    <a:lnTo>
                      <a:pt x="88" y="338"/>
                    </a:lnTo>
                    <a:lnTo>
                      <a:pt x="75" y="435"/>
                    </a:lnTo>
                    <a:lnTo>
                      <a:pt x="56" y="464"/>
                    </a:lnTo>
                    <a:lnTo>
                      <a:pt x="80" y="266"/>
                    </a:lnTo>
                    <a:lnTo>
                      <a:pt x="78" y="268"/>
                    </a:lnTo>
                    <a:lnTo>
                      <a:pt x="77" y="275"/>
                    </a:lnTo>
                    <a:lnTo>
                      <a:pt x="73" y="285"/>
                    </a:lnTo>
                    <a:lnTo>
                      <a:pt x="69" y="298"/>
                    </a:lnTo>
                    <a:lnTo>
                      <a:pt x="65" y="306"/>
                    </a:lnTo>
                    <a:lnTo>
                      <a:pt x="63" y="313"/>
                    </a:lnTo>
                    <a:lnTo>
                      <a:pt x="59" y="323"/>
                    </a:lnTo>
                    <a:lnTo>
                      <a:pt x="58" y="334"/>
                    </a:lnTo>
                    <a:lnTo>
                      <a:pt x="54" y="344"/>
                    </a:lnTo>
                    <a:lnTo>
                      <a:pt x="54" y="355"/>
                    </a:lnTo>
                    <a:lnTo>
                      <a:pt x="50" y="369"/>
                    </a:lnTo>
                    <a:lnTo>
                      <a:pt x="48" y="380"/>
                    </a:lnTo>
                    <a:lnTo>
                      <a:pt x="44" y="391"/>
                    </a:lnTo>
                    <a:lnTo>
                      <a:pt x="44" y="403"/>
                    </a:lnTo>
                    <a:lnTo>
                      <a:pt x="40" y="416"/>
                    </a:lnTo>
                    <a:lnTo>
                      <a:pt x="39" y="428"/>
                    </a:lnTo>
                    <a:lnTo>
                      <a:pt x="37" y="439"/>
                    </a:lnTo>
                    <a:lnTo>
                      <a:pt x="37" y="450"/>
                    </a:lnTo>
                    <a:lnTo>
                      <a:pt x="33" y="462"/>
                    </a:lnTo>
                    <a:lnTo>
                      <a:pt x="33" y="473"/>
                    </a:lnTo>
                    <a:lnTo>
                      <a:pt x="33" y="481"/>
                    </a:lnTo>
                    <a:lnTo>
                      <a:pt x="31" y="490"/>
                    </a:lnTo>
                    <a:lnTo>
                      <a:pt x="29" y="498"/>
                    </a:lnTo>
                    <a:lnTo>
                      <a:pt x="29" y="505"/>
                    </a:lnTo>
                    <a:lnTo>
                      <a:pt x="29" y="515"/>
                    </a:lnTo>
                    <a:lnTo>
                      <a:pt x="29" y="519"/>
                    </a:lnTo>
                    <a:lnTo>
                      <a:pt x="0" y="502"/>
                    </a:lnTo>
                    <a:lnTo>
                      <a:pt x="88" y="44"/>
                    </a:lnTo>
                    <a:lnTo>
                      <a:pt x="90" y="42"/>
                    </a:lnTo>
                    <a:lnTo>
                      <a:pt x="99" y="40"/>
                    </a:lnTo>
                    <a:lnTo>
                      <a:pt x="109" y="34"/>
                    </a:lnTo>
                    <a:lnTo>
                      <a:pt x="115" y="28"/>
                    </a:lnTo>
                    <a:lnTo>
                      <a:pt x="115" y="19"/>
                    </a:lnTo>
                    <a:lnTo>
                      <a:pt x="109" y="9"/>
                    </a:lnTo>
                    <a:lnTo>
                      <a:pt x="103" y="2"/>
                    </a:lnTo>
                    <a:lnTo>
                      <a:pt x="103" y="0"/>
                    </a:lnTo>
                    <a:lnTo>
                      <a:pt x="151" y="0"/>
                    </a:lnTo>
                    <a:lnTo>
                      <a:pt x="149" y="4"/>
                    </a:lnTo>
                    <a:lnTo>
                      <a:pt x="143" y="11"/>
                    </a:lnTo>
                    <a:lnTo>
                      <a:pt x="137" y="21"/>
                    </a:lnTo>
                    <a:lnTo>
                      <a:pt x="137" y="30"/>
                    </a:lnTo>
                    <a:lnTo>
                      <a:pt x="139" y="34"/>
                    </a:lnTo>
                    <a:lnTo>
                      <a:pt x="147" y="40"/>
                    </a:lnTo>
                    <a:lnTo>
                      <a:pt x="154" y="42"/>
                    </a:lnTo>
                    <a:lnTo>
                      <a:pt x="156" y="44"/>
                    </a:lnTo>
                    <a:lnTo>
                      <a:pt x="156" y="61"/>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7008" name="Freeform 142"/>
              <p:cNvSpPr>
                <a:spLocks/>
              </p:cNvSpPr>
              <p:nvPr/>
            </p:nvSpPr>
            <p:spPr bwMode="auto">
              <a:xfrm>
                <a:off x="2899" y="1859"/>
                <a:ext cx="64" cy="272"/>
              </a:xfrm>
              <a:custGeom>
                <a:avLst/>
                <a:gdLst>
                  <a:gd name="T0" fmla="*/ 1 w 128"/>
                  <a:gd name="T1" fmla="*/ 0 h 544"/>
                  <a:gd name="T2" fmla="*/ 1 w 128"/>
                  <a:gd name="T3" fmla="*/ 0 h 544"/>
                  <a:gd name="T4" fmla="*/ 1 w 128"/>
                  <a:gd name="T5" fmla="*/ 1 h 544"/>
                  <a:gd name="T6" fmla="*/ 1 w 128"/>
                  <a:gd name="T7" fmla="*/ 1 h 544"/>
                  <a:gd name="T8" fmla="*/ 1 w 128"/>
                  <a:gd name="T9" fmla="*/ 1 h 544"/>
                  <a:gd name="T10" fmla="*/ 1 w 128"/>
                  <a:gd name="T11" fmla="*/ 1 h 544"/>
                  <a:gd name="T12" fmla="*/ 1 w 128"/>
                  <a:gd name="T13" fmla="*/ 1 h 544"/>
                  <a:gd name="T14" fmla="*/ 1 w 128"/>
                  <a:gd name="T15" fmla="*/ 1 h 544"/>
                  <a:gd name="T16" fmla="*/ 1 w 128"/>
                  <a:gd name="T17" fmla="*/ 1 h 544"/>
                  <a:gd name="T18" fmla="*/ 1 w 128"/>
                  <a:gd name="T19" fmla="*/ 1 h 544"/>
                  <a:gd name="T20" fmla="*/ 1 w 128"/>
                  <a:gd name="T21" fmla="*/ 1 h 544"/>
                  <a:gd name="T22" fmla="*/ 1 w 128"/>
                  <a:gd name="T23" fmla="*/ 1 h 544"/>
                  <a:gd name="T24" fmla="*/ 1 w 128"/>
                  <a:gd name="T25" fmla="*/ 1 h 544"/>
                  <a:gd name="T26" fmla="*/ 1 w 128"/>
                  <a:gd name="T27" fmla="*/ 1 h 544"/>
                  <a:gd name="T28" fmla="*/ 1 w 128"/>
                  <a:gd name="T29" fmla="*/ 1 h 544"/>
                  <a:gd name="T30" fmla="*/ 1 w 128"/>
                  <a:gd name="T31" fmla="*/ 1 h 544"/>
                  <a:gd name="T32" fmla="*/ 1 w 128"/>
                  <a:gd name="T33" fmla="*/ 1 h 544"/>
                  <a:gd name="T34" fmla="*/ 1 w 128"/>
                  <a:gd name="T35" fmla="*/ 1 h 544"/>
                  <a:gd name="T36" fmla="*/ 1 w 128"/>
                  <a:gd name="T37" fmla="*/ 1 h 544"/>
                  <a:gd name="T38" fmla="*/ 1 w 128"/>
                  <a:gd name="T39" fmla="*/ 1 h 544"/>
                  <a:gd name="T40" fmla="*/ 1 w 128"/>
                  <a:gd name="T41" fmla="*/ 1 h 544"/>
                  <a:gd name="T42" fmla="*/ 1 w 128"/>
                  <a:gd name="T43" fmla="*/ 1 h 544"/>
                  <a:gd name="T44" fmla="*/ 1 w 128"/>
                  <a:gd name="T45" fmla="*/ 1 h 544"/>
                  <a:gd name="T46" fmla="*/ 1 w 128"/>
                  <a:gd name="T47" fmla="*/ 1 h 544"/>
                  <a:gd name="T48" fmla="*/ 1 w 128"/>
                  <a:gd name="T49" fmla="*/ 1 h 544"/>
                  <a:gd name="T50" fmla="*/ 1 w 128"/>
                  <a:gd name="T51" fmla="*/ 1 h 544"/>
                  <a:gd name="T52" fmla="*/ 1 w 128"/>
                  <a:gd name="T53" fmla="*/ 1 h 544"/>
                  <a:gd name="T54" fmla="*/ 0 w 128"/>
                  <a:gd name="T55" fmla="*/ 1 h 544"/>
                  <a:gd name="T56" fmla="*/ 1 w 128"/>
                  <a:gd name="T57" fmla="*/ 1 h 544"/>
                  <a:gd name="T58" fmla="*/ 1 w 128"/>
                  <a:gd name="T59" fmla="*/ 1 h 544"/>
                  <a:gd name="T60" fmla="*/ 1 w 128"/>
                  <a:gd name="T61" fmla="*/ 1 h 544"/>
                  <a:gd name="T62" fmla="*/ 1 w 128"/>
                  <a:gd name="T63" fmla="*/ 1 h 544"/>
                  <a:gd name="T64" fmla="*/ 1 w 128"/>
                  <a:gd name="T65" fmla="*/ 1 h 544"/>
                  <a:gd name="T66" fmla="*/ 1 w 128"/>
                  <a:gd name="T67" fmla="*/ 1 h 544"/>
                  <a:gd name="T68" fmla="*/ 1 w 128"/>
                  <a:gd name="T69" fmla="*/ 1 h 544"/>
                  <a:gd name="T70" fmla="*/ 1 w 128"/>
                  <a:gd name="T71" fmla="*/ 1 h 544"/>
                  <a:gd name="T72" fmla="*/ 1 w 128"/>
                  <a:gd name="T73" fmla="*/ 0 h 544"/>
                  <a:gd name="T74" fmla="*/ 1 w 128"/>
                  <a:gd name="T75" fmla="*/ 0 h 54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28"/>
                  <a:gd name="T115" fmla="*/ 0 h 544"/>
                  <a:gd name="T116" fmla="*/ 128 w 128"/>
                  <a:gd name="T117" fmla="*/ 544 h 54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28" h="544">
                    <a:moveTo>
                      <a:pt x="76" y="0"/>
                    </a:moveTo>
                    <a:lnTo>
                      <a:pt x="122" y="0"/>
                    </a:lnTo>
                    <a:lnTo>
                      <a:pt x="118" y="4"/>
                    </a:lnTo>
                    <a:lnTo>
                      <a:pt x="114" y="12"/>
                    </a:lnTo>
                    <a:lnTo>
                      <a:pt x="109" y="21"/>
                    </a:lnTo>
                    <a:lnTo>
                      <a:pt x="109" y="31"/>
                    </a:lnTo>
                    <a:lnTo>
                      <a:pt x="110" y="36"/>
                    </a:lnTo>
                    <a:lnTo>
                      <a:pt x="118" y="42"/>
                    </a:lnTo>
                    <a:lnTo>
                      <a:pt x="124" y="46"/>
                    </a:lnTo>
                    <a:lnTo>
                      <a:pt x="128" y="46"/>
                    </a:lnTo>
                    <a:lnTo>
                      <a:pt x="128" y="152"/>
                    </a:lnTo>
                    <a:lnTo>
                      <a:pt x="124" y="149"/>
                    </a:lnTo>
                    <a:lnTo>
                      <a:pt x="122" y="147"/>
                    </a:lnTo>
                    <a:lnTo>
                      <a:pt x="116" y="145"/>
                    </a:lnTo>
                    <a:lnTo>
                      <a:pt x="112" y="147"/>
                    </a:lnTo>
                    <a:lnTo>
                      <a:pt x="109" y="150"/>
                    </a:lnTo>
                    <a:lnTo>
                      <a:pt x="107" y="156"/>
                    </a:lnTo>
                    <a:lnTo>
                      <a:pt x="103" y="164"/>
                    </a:lnTo>
                    <a:lnTo>
                      <a:pt x="103" y="171"/>
                    </a:lnTo>
                    <a:lnTo>
                      <a:pt x="99" y="183"/>
                    </a:lnTo>
                    <a:lnTo>
                      <a:pt x="99" y="188"/>
                    </a:lnTo>
                    <a:lnTo>
                      <a:pt x="97" y="426"/>
                    </a:lnTo>
                    <a:lnTo>
                      <a:pt x="78" y="500"/>
                    </a:lnTo>
                    <a:lnTo>
                      <a:pt x="84" y="213"/>
                    </a:lnTo>
                    <a:lnTo>
                      <a:pt x="63" y="244"/>
                    </a:lnTo>
                    <a:lnTo>
                      <a:pt x="53" y="339"/>
                    </a:lnTo>
                    <a:lnTo>
                      <a:pt x="46" y="544"/>
                    </a:lnTo>
                    <a:lnTo>
                      <a:pt x="0" y="538"/>
                    </a:lnTo>
                    <a:lnTo>
                      <a:pt x="48" y="42"/>
                    </a:lnTo>
                    <a:lnTo>
                      <a:pt x="50" y="42"/>
                    </a:lnTo>
                    <a:lnTo>
                      <a:pt x="57" y="42"/>
                    </a:lnTo>
                    <a:lnTo>
                      <a:pt x="63" y="40"/>
                    </a:lnTo>
                    <a:lnTo>
                      <a:pt x="71" y="34"/>
                    </a:lnTo>
                    <a:lnTo>
                      <a:pt x="72" y="23"/>
                    </a:lnTo>
                    <a:lnTo>
                      <a:pt x="74" y="14"/>
                    </a:lnTo>
                    <a:lnTo>
                      <a:pt x="74" y="4"/>
                    </a:lnTo>
                    <a:lnTo>
                      <a:pt x="76"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7009" name="Freeform 143"/>
              <p:cNvSpPr>
                <a:spLocks/>
              </p:cNvSpPr>
              <p:nvPr/>
            </p:nvSpPr>
            <p:spPr bwMode="auto">
              <a:xfrm>
                <a:off x="2575" y="2038"/>
                <a:ext cx="93" cy="44"/>
              </a:xfrm>
              <a:custGeom>
                <a:avLst/>
                <a:gdLst>
                  <a:gd name="T0" fmla="*/ 1 w 186"/>
                  <a:gd name="T1" fmla="*/ 0 h 87"/>
                  <a:gd name="T2" fmla="*/ 1 w 186"/>
                  <a:gd name="T3" fmla="*/ 1 h 87"/>
                  <a:gd name="T4" fmla="*/ 1 w 186"/>
                  <a:gd name="T5" fmla="*/ 1 h 87"/>
                  <a:gd name="T6" fmla="*/ 1 w 186"/>
                  <a:gd name="T7" fmla="*/ 1 h 87"/>
                  <a:gd name="T8" fmla="*/ 1 w 186"/>
                  <a:gd name="T9" fmla="*/ 1 h 87"/>
                  <a:gd name="T10" fmla="*/ 0 w 186"/>
                  <a:gd name="T11" fmla="*/ 1 h 87"/>
                  <a:gd name="T12" fmla="*/ 1 w 186"/>
                  <a:gd name="T13" fmla="*/ 1 h 87"/>
                  <a:gd name="T14" fmla="*/ 1 w 186"/>
                  <a:gd name="T15" fmla="*/ 1 h 87"/>
                  <a:gd name="T16" fmla="*/ 1 w 186"/>
                  <a:gd name="T17" fmla="*/ 1 h 87"/>
                  <a:gd name="T18" fmla="*/ 1 w 186"/>
                  <a:gd name="T19" fmla="*/ 1 h 87"/>
                  <a:gd name="T20" fmla="*/ 1 w 186"/>
                  <a:gd name="T21" fmla="*/ 1 h 87"/>
                  <a:gd name="T22" fmla="*/ 1 w 186"/>
                  <a:gd name="T23" fmla="*/ 1 h 87"/>
                  <a:gd name="T24" fmla="*/ 1 w 186"/>
                  <a:gd name="T25" fmla="*/ 1 h 87"/>
                  <a:gd name="T26" fmla="*/ 1 w 186"/>
                  <a:gd name="T27" fmla="*/ 1 h 87"/>
                  <a:gd name="T28" fmla="*/ 1 w 186"/>
                  <a:gd name="T29" fmla="*/ 1 h 87"/>
                  <a:gd name="T30" fmla="*/ 1 w 186"/>
                  <a:gd name="T31" fmla="*/ 1 h 87"/>
                  <a:gd name="T32" fmla="*/ 1 w 186"/>
                  <a:gd name="T33" fmla="*/ 1 h 87"/>
                  <a:gd name="T34" fmla="*/ 1 w 186"/>
                  <a:gd name="T35" fmla="*/ 1 h 87"/>
                  <a:gd name="T36" fmla="*/ 1 w 186"/>
                  <a:gd name="T37" fmla="*/ 1 h 87"/>
                  <a:gd name="T38" fmla="*/ 1 w 186"/>
                  <a:gd name="T39" fmla="*/ 1 h 87"/>
                  <a:gd name="T40" fmla="*/ 1 w 186"/>
                  <a:gd name="T41" fmla="*/ 1 h 87"/>
                  <a:gd name="T42" fmla="*/ 1 w 186"/>
                  <a:gd name="T43" fmla="*/ 1 h 87"/>
                  <a:gd name="T44" fmla="*/ 1 w 186"/>
                  <a:gd name="T45" fmla="*/ 1 h 87"/>
                  <a:gd name="T46" fmla="*/ 1 w 186"/>
                  <a:gd name="T47" fmla="*/ 1 h 87"/>
                  <a:gd name="T48" fmla="*/ 1 w 186"/>
                  <a:gd name="T49" fmla="*/ 1 h 87"/>
                  <a:gd name="T50" fmla="*/ 1 w 186"/>
                  <a:gd name="T51" fmla="*/ 1 h 87"/>
                  <a:gd name="T52" fmla="*/ 1 w 186"/>
                  <a:gd name="T53" fmla="*/ 1 h 87"/>
                  <a:gd name="T54" fmla="*/ 1 w 186"/>
                  <a:gd name="T55" fmla="*/ 1 h 87"/>
                  <a:gd name="T56" fmla="*/ 1 w 186"/>
                  <a:gd name="T57" fmla="*/ 1 h 87"/>
                  <a:gd name="T58" fmla="*/ 1 w 186"/>
                  <a:gd name="T59" fmla="*/ 1 h 87"/>
                  <a:gd name="T60" fmla="*/ 1 w 186"/>
                  <a:gd name="T61" fmla="*/ 1 h 87"/>
                  <a:gd name="T62" fmla="*/ 1 w 186"/>
                  <a:gd name="T63" fmla="*/ 1 h 87"/>
                  <a:gd name="T64" fmla="*/ 1 w 186"/>
                  <a:gd name="T65" fmla="*/ 1 h 87"/>
                  <a:gd name="T66" fmla="*/ 1 w 186"/>
                  <a:gd name="T67" fmla="*/ 0 h 8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6"/>
                  <a:gd name="T103" fmla="*/ 0 h 87"/>
                  <a:gd name="T104" fmla="*/ 186 w 186"/>
                  <a:gd name="T105" fmla="*/ 87 h 8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6" h="87">
                    <a:moveTo>
                      <a:pt x="53" y="0"/>
                    </a:moveTo>
                    <a:lnTo>
                      <a:pt x="49" y="0"/>
                    </a:lnTo>
                    <a:lnTo>
                      <a:pt x="44" y="0"/>
                    </a:lnTo>
                    <a:lnTo>
                      <a:pt x="34" y="2"/>
                    </a:lnTo>
                    <a:lnTo>
                      <a:pt x="25" y="5"/>
                    </a:lnTo>
                    <a:lnTo>
                      <a:pt x="17" y="13"/>
                    </a:lnTo>
                    <a:lnTo>
                      <a:pt x="13" y="21"/>
                    </a:lnTo>
                    <a:lnTo>
                      <a:pt x="7" y="26"/>
                    </a:lnTo>
                    <a:lnTo>
                      <a:pt x="7" y="28"/>
                    </a:lnTo>
                    <a:lnTo>
                      <a:pt x="6" y="30"/>
                    </a:lnTo>
                    <a:lnTo>
                      <a:pt x="2" y="36"/>
                    </a:lnTo>
                    <a:lnTo>
                      <a:pt x="0" y="41"/>
                    </a:lnTo>
                    <a:lnTo>
                      <a:pt x="7" y="51"/>
                    </a:lnTo>
                    <a:lnTo>
                      <a:pt x="13" y="53"/>
                    </a:lnTo>
                    <a:lnTo>
                      <a:pt x="21" y="57"/>
                    </a:lnTo>
                    <a:lnTo>
                      <a:pt x="28" y="60"/>
                    </a:lnTo>
                    <a:lnTo>
                      <a:pt x="40" y="66"/>
                    </a:lnTo>
                    <a:lnTo>
                      <a:pt x="51" y="68"/>
                    </a:lnTo>
                    <a:lnTo>
                      <a:pt x="63" y="72"/>
                    </a:lnTo>
                    <a:lnTo>
                      <a:pt x="74" y="76"/>
                    </a:lnTo>
                    <a:lnTo>
                      <a:pt x="87" y="79"/>
                    </a:lnTo>
                    <a:lnTo>
                      <a:pt x="97" y="81"/>
                    </a:lnTo>
                    <a:lnTo>
                      <a:pt x="106" y="83"/>
                    </a:lnTo>
                    <a:lnTo>
                      <a:pt x="116" y="85"/>
                    </a:lnTo>
                    <a:lnTo>
                      <a:pt x="127" y="87"/>
                    </a:lnTo>
                    <a:lnTo>
                      <a:pt x="135" y="85"/>
                    </a:lnTo>
                    <a:lnTo>
                      <a:pt x="144" y="85"/>
                    </a:lnTo>
                    <a:lnTo>
                      <a:pt x="152" y="85"/>
                    </a:lnTo>
                    <a:lnTo>
                      <a:pt x="160" y="85"/>
                    </a:lnTo>
                    <a:lnTo>
                      <a:pt x="169" y="79"/>
                    </a:lnTo>
                    <a:lnTo>
                      <a:pt x="179" y="74"/>
                    </a:lnTo>
                    <a:lnTo>
                      <a:pt x="184" y="66"/>
                    </a:lnTo>
                    <a:lnTo>
                      <a:pt x="186" y="60"/>
                    </a:lnTo>
                    <a:lnTo>
                      <a:pt x="182" y="49"/>
                    </a:lnTo>
                    <a:lnTo>
                      <a:pt x="177" y="41"/>
                    </a:lnTo>
                    <a:lnTo>
                      <a:pt x="171" y="36"/>
                    </a:lnTo>
                    <a:lnTo>
                      <a:pt x="169" y="34"/>
                    </a:lnTo>
                    <a:lnTo>
                      <a:pt x="150" y="26"/>
                    </a:lnTo>
                    <a:lnTo>
                      <a:pt x="152" y="26"/>
                    </a:lnTo>
                    <a:lnTo>
                      <a:pt x="156" y="34"/>
                    </a:lnTo>
                    <a:lnTo>
                      <a:pt x="160" y="41"/>
                    </a:lnTo>
                    <a:lnTo>
                      <a:pt x="163" y="51"/>
                    </a:lnTo>
                    <a:lnTo>
                      <a:pt x="161" y="57"/>
                    </a:lnTo>
                    <a:lnTo>
                      <a:pt x="158" y="60"/>
                    </a:lnTo>
                    <a:lnTo>
                      <a:pt x="152" y="62"/>
                    </a:lnTo>
                    <a:lnTo>
                      <a:pt x="146" y="64"/>
                    </a:lnTo>
                    <a:lnTo>
                      <a:pt x="139" y="64"/>
                    </a:lnTo>
                    <a:lnTo>
                      <a:pt x="133" y="66"/>
                    </a:lnTo>
                    <a:lnTo>
                      <a:pt x="123" y="64"/>
                    </a:lnTo>
                    <a:lnTo>
                      <a:pt x="114" y="62"/>
                    </a:lnTo>
                    <a:lnTo>
                      <a:pt x="103" y="60"/>
                    </a:lnTo>
                    <a:lnTo>
                      <a:pt x="91" y="60"/>
                    </a:lnTo>
                    <a:lnTo>
                      <a:pt x="78" y="57"/>
                    </a:lnTo>
                    <a:lnTo>
                      <a:pt x="68" y="55"/>
                    </a:lnTo>
                    <a:lnTo>
                      <a:pt x="59" y="51"/>
                    </a:lnTo>
                    <a:lnTo>
                      <a:pt x="49" y="47"/>
                    </a:lnTo>
                    <a:lnTo>
                      <a:pt x="42" y="43"/>
                    </a:lnTo>
                    <a:lnTo>
                      <a:pt x="36" y="41"/>
                    </a:lnTo>
                    <a:lnTo>
                      <a:pt x="30" y="38"/>
                    </a:lnTo>
                    <a:lnTo>
                      <a:pt x="28" y="36"/>
                    </a:lnTo>
                    <a:lnTo>
                      <a:pt x="25" y="30"/>
                    </a:lnTo>
                    <a:lnTo>
                      <a:pt x="28" y="26"/>
                    </a:lnTo>
                    <a:lnTo>
                      <a:pt x="32" y="21"/>
                    </a:lnTo>
                    <a:lnTo>
                      <a:pt x="38" y="17"/>
                    </a:lnTo>
                    <a:lnTo>
                      <a:pt x="44" y="11"/>
                    </a:lnTo>
                    <a:lnTo>
                      <a:pt x="47" y="11"/>
                    </a:lnTo>
                    <a:lnTo>
                      <a:pt x="53"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7010" name="Freeform 144"/>
              <p:cNvSpPr>
                <a:spLocks/>
              </p:cNvSpPr>
              <p:nvPr/>
            </p:nvSpPr>
            <p:spPr bwMode="auto">
              <a:xfrm>
                <a:off x="2554" y="2068"/>
                <a:ext cx="78" cy="91"/>
              </a:xfrm>
              <a:custGeom>
                <a:avLst/>
                <a:gdLst>
                  <a:gd name="T0" fmla="*/ 1 w 156"/>
                  <a:gd name="T1" fmla="*/ 0 h 183"/>
                  <a:gd name="T2" fmla="*/ 1 w 156"/>
                  <a:gd name="T3" fmla="*/ 0 h 183"/>
                  <a:gd name="T4" fmla="*/ 1 w 156"/>
                  <a:gd name="T5" fmla="*/ 0 h 183"/>
                  <a:gd name="T6" fmla="*/ 1 w 156"/>
                  <a:gd name="T7" fmla="*/ 0 h 183"/>
                  <a:gd name="T8" fmla="*/ 1 w 156"/>
                  <a:gd name="T9" fmla="*/ 0 h 183"/>
                  <a:gd name="T10" fmla="*/ 1 w 156"/>
                  <a:gd name="T11" fmla="*/ 0 h 183"/>
                  <a:gd name="T12" fmla="*/ 1 w 156"/>
                  <a:gd name="T13" fmla="*/ 0 h 183"/>
                  <a:gd name="T14" fmla="*/ 1 w 156"/>
                  <a:gd name="T15" fmla="*/ 0 h 183"/>
                  <a:gd name="T16" fmla="*/ 1 w 156"/>
                  <a:gd name="T17" fmla="*/ 0 h 183"/>
                  <a:gd name="T18" fmla="*/ 1 w 156"/>
                  <a:gd name="T19" fmla="*/ 0 h 183"/>
                  <a:gd name="T20" fmla="*/ 1 w 156"/>
                  <a:gd name="T21" fmla="*/ 0 h 183"/>
                  <a:gd name="T22" fmla="*/ 1 w 156"/>
                  <a:gd name="T23" fmla="*/ 0 h 183"/>
                  <a:gd name="T24" fmla="*/ 1 w 156"/>
                  <a:gd name="T25" fmla="*/ 0 h 183"/>
                  <a:gd name="T26" fmla="*/ 1 w 156"/>
                  <a:gd name="T27" fmla="*/ 0 h 183"/>
                  <a:gd name="T28" fmla="*/ 1 w 156"/>
                  <a:gd name="T29" fmla="*/ 0 h 183"/>
                  <a:gd name="T30" fmla="*/ 1 w 156"/>
                  <a:gd name="T31" fmla="*/ 0 h 183"/>
                  <a:gd name="T32" fmla="*/ 1 w 156"/>
                  <a:gd name="T33" fmla="*/ 0 h 183"/>
                  <a:gd name="T34" fmla="*/ 0 w 156"/>
                  <a:gd name="T35" fmla="*/ 0 h 183"/>
                  <a:gd name="T36" fmla="*/ 1 w 156"/>
                  <a:gd name="T37" fmla="*/ 0 h 183"/>
                  <a:gd name="T38" fmla="*/ 1 w 156"/>
                  <a:gd name="T39" fmla="*/ 0 h 18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56"/>
                  <a:gd name="T61" fmla="*/ 0 h 183"/>
                  <a:gd name="T62" fmla="*/ 156 w 156"/>
                  <a:gd name="T63" fmla="*/ 183 h 18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56" h="183">
                    <a:moveTo>
                      <a:pt x="10" y="0"/>
                    </a:moveTo>
                    <a:lnTo>
                      <a:pt x="156" y="46"/>
                    </a:lnTo>
                    <a:lnTo>
                      <a:pt x="139" y="183"/>
                    </a:lnTo>
                    <a:lnTo>
                      <a:pt x="135" y="183"/>
                    </a:lnTo>
                    <a:lnTo>
                      <a:pt x="131" y="181"/>
                    </a:lnTo>
                    <a:lnTo>
                      <a:pt x="124" y="177"/>
                    </a:lnTo>
                    <a:lnTo>
                      <a:pt x="116" y="177"/>
                    </a:lnTo>
                    <a:lnTo>
                      <a:pt x="105" y="173"/>
                    </a:lnTo>
                    <a:lnTo>
                      <a:pt x="95" y="168"/>
                    </a:lnTo>
                    <a:lnTo>
                      <a:pt x="82" y="164"/>
                    </a:lnTo>
                    <a:lnTo>
                      <a:pt x="70" y="162"/>
                    </a:lnTo>
                    <a:lnTo>
                      <a:pt x="55" y="154"/>
                    </a:lnTo>
                    <a:lnTo>
                      <a:pt x="44" y="151"/>
                    </a:lnTo>
                    <a:lnTo>
                      <a:pt x="30" y="145"/>
                    </a:lnTo>
                    <a:lnTo>
                      <a:pt x="21" y="141"/>
                    </a:lnTo>
                    <a:lnTo>
                      <a:pt x="11" y="135"/>
                    </a:lnTo>
                    <a:lnTo>
                      <a:pt x="6" y="132"/>
                    </a:lnTo>
                    <a:lnTo>
                      <a:pt x="0" y="130"/>
                    </a:lnTo>
                    <a:lnTo>
                      <a:pt x="10"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7011" name="Freeform 145"/>
              <p:cNvSpPr>
                <a:spLocks/>
              </p:cNvSpPr>
              <p:nvPr/>
            </p:nvSpPr>
            <p:spPr bwMode="auto">
              <a:xfrm>
                <a:off x="2873" y="2159"/>
                <a:ext cx="95" cy="84"/>
              </a:xfrm>
              <a:custGeom>
                <a:avLst/>
                <a:gdLst>
                  <a:gd name="T0" fmla="*/ 1 w 190"/>
                  <a:gd name="T1" fmla="*/ 0 h 167"/>
                  <a:gd name="T2" fmla="*/ 1 w 190"/>
                  <a:gd name="T3" fmla="*/ 0 h 167"/>
                  <a:gd name="T4" fmla="*/ 1 w 190"/>
                  <a:gd name="T5" fmla="*/ 0 h 167"/>
                  <a:gd name="T6" fmla="*/ 1 w 190"/>
                  <a:gd name="T7" fmla="*/ 1 h 167"/>
                  <a:gd name="T8" fmla="*/ 1 w 190"/>
                  <a:gd name="T9" fmla="*/ 1 h 167"/>
                  <a:gd name="T10" fmla="*/ 1 w 190"/>
                  <a:gd name="T11" fmla="*/ 1 h 167"/>
                  <a:gd name="T12" fmla="*/ 1 w 190"/>
                  <a:gd name="T13" fmla="*/ 1 h 167"/>
                  <a:gd name="T14" fmla="*/ 1 w 190"/>
                  <a:gd name="T15" fmla="*/ 1 h 167"/>
                  <a:gd name="T16" fmla="*/ 1 w 190"/>
                  <a:gd name="T17" fmla="*/ 1 h 167"/>
                  <a:gd name="T18" fmla="*/ 1 w 190"/>
                  <a:gd name="T19" fmla="*/ 1 h 167"/>
                  <a:gd name="T20" fmla="*/ 1 w 190"/>
                  <a:gd name="T21" fmla="*/ 1 h 167"/>
                  <a:gd name="T22" fmla="*/ 1 w 190"/>
                  <a:gd name="T23" fmla="*/ 1 h 167"/>
                  <a:gd name="T24" fmla="*/ 1 w 190"/>
                  <a:gd name="T25" fmla="*/ 1 h 167"/>
                  <a:gd name="T26" fmla="*/ 1 w 190"/>
                  <a:gd name="T27" fmla="*/ 1 h 167"/>
                  <a:gd name="T28" fmla="*/ 1 w 190"/>
                  <a:gd name="T29" fmla="*/ 1 h 167"/>
                  <a:gd name="T30" fmla="*/ 1 w 190"/>
                  <a:gd name="T31" fmla="*/ 1 h 167"/>
                  <a:gd name="T32" fmla="*/ 1 w 190"/>
                  <a:gd name="T33" fmla="*/ 1 h 167"/>
                  <a:gd name="T34" fmla="*/ 1 w 190"/>
                  <a:gd name="T35" fmla="*/ 1 h 167"/>
                  <a:gd name="T36" fmla="*/ 1 w 190"/>
                  <a:gd name="T37" fmla="*/ 1 h 167"/>
                  <a:gd name="T38" fmla="*/ 1 w 190"/>
                  <a:gd name="T39" fmla="*/ 1 h 167"/>
                  <a:gd name="T40" fmla="*/ 1 w 190"/>
                  <a:gd name="T41" fmla="*/ 1 h 167"/>
                  <a:gd name="T42" fmla="*/ 1 w 190"/>
                  <a:gd name="T43" fmla="*/ 1 h 167"/>
                  <a:gd name="T44" fmla="*/ 1 w 190"/>
                  <a:gd name="T45" fmla="*/ 1 h 167"/>
                  <a:gd name="T46" fmla="*/ 1 w 190"/>
                  <a:gd name="T47" fmla="*/ 1 h 167"/>
                  <a:gd name="T48" fmla="*/ 1 w 190"/>
                  <a:gd name="T49" fmla="*/ 1 h 167"/>
                  <a:gd name="T50" fmla="*/ 1 w 190"/>
                  <a:gd name="T51" fmla="*/ 1 h 167"/>
                  <a:gd name="T52" fmla="*/ 1 w 190"/>
                  <a:gd name="T53" fmla="*/ 1 h 167"/>
                  <a:gd name="T54" fmla="*/ 1 w 190"/>
                  <a:gd name="T55" fmla="*/ 1 h 167"/>
                  <a:gd name="T56" fmla="*/ 1 w 190"/>
                  <a:gd name="T57" fmla="*/ 1 h 167"/>
                  <a:gd name="T58" fmla="*/ 1 w 190"/>
                  <a:gd name="T59" fmla="*/ 1 h 167"/>
                  <a:gd name="T60" fmla="*/ 1 w 190"/>
                  <a:gd name="T61" fmla="*/ 1 h 167"/>
                  <a:gd name="T62" fmla="*/ 1 w 190"/>
                  <a:gd name="T63" fmla="*/ 1 h 167"/>
                  <a:gd name="T64" fmla="*/ 1 w 190"/>
                  <a:gd name="T65" fmla="*/ 1 h 167"/>
                  <a:gd name="T66" fmla="*/ 1 w 190"/>
                  <a:gd name="T67" fmla="*/ 1 h 167"/>
                  <a:gd name="T68" fmla="*/ 1 w 190"/>
                  <a:gd name="T69" fmla="*/ 1 h 167"/>
                  <a:gd name="T70" fmla="*/ 1 w 190"/>
                  <a:gd name="T71" fmla="*/ 1 h 167"/>
                  <a:gd name="T72" fmla="*/ 1 w 190"/>
                  <a:gd name="T73" fmla="*/ 1 h 167"/>
                  <a:gd name="T74" fmla="*/ 1 w 190"/>
                  <a:gd name="T75" fmla="*/ 1 h 167"/>
                  <a:gd name="T76" fmla="*/ 1 w 190"/>
                  <a:gd name="T77" fmla="*/ 1 h 167"/>
                  <a:gd name="T78" fmla="*/ 1 w 190"/>
                  <a:gd name="T79" fmla="*/ 1 h 167"/>
                  <a:gd name="T80" fmla="*/ 1 w 190"/>
                  <a:gd name="T81" fmla="*/ 1 h 167"/>
                  <a:gd name="T82" fmla="*/ 1 w 190"/>
                  <a:gd name="T83" fmla="*/ 1 h 167"/>
                  <a:gd name="T84" fmla="*/ 1 w 190"/>
                  <a:gd name="T85" fmla="*/ 1 h 167"/>
                  <a:gd name="T86" fmla="*/ 1 w 190"/>
                  <a:gd name="T87" fmla="*/ 1 h 167"/>
                  <a:gd name="T88" fmla="*/ 1 w 190"/>
                  <a:gd name="T89" fmla="*/ 1 h 167"/>
                  <a:gd name="T90" fmla="*/ 1 w 190"/>
                  <a:gd name="T91" fmla="*/ 1 h 167"/>
                  <a:gd name="T92" fmla="*/ 1 w 190"/>
                  <a:gd name="T93" fmla="*/ 1 h 167"/>
                  <a:gd name="T94" fmla="*/ 0 w 190"/>
                  <a:gd name="T95" fmla="*/ 1 h 167"/>
                  <a:gd name="T96" fmla="*/ 1 w 190"/>
                  <a:gd name="T97" fmla="*/ 0 h 167"/>
                  <a:gd name="T98" fmla="*/ 1 w 190"/>
                  <a:gd name="T99" fmla="*/ 0 h 16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0"/>
                  <a:gd name="T151" fmla="*/ 0 h 167"/>
                  <a:gd name="T152" fmla="*/ 190 w 190"/>
                  <a:gd name="T153" fmla="*/ 167 h 16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0" h="167">
                    <a:moveTo>
                      <a:pt x="7" y="0"/>
                    </a:moveTo>
                    <a:lnTo>
                      <a:pt x="9" y="0"/>
                    </a:lnTo>
                    <a:lnTo>
                      <a:pt x="15" y="0"/>
                    </a:lnTo>
                    <a:lnTo>
                      <a:pt x="25" y="2"/>
                    </a:lnTo>
                    <a:lnTo>
                      <a:pt x="40" y="4"/>
                    </a:lnTo>
                    <a:lnTo>
                      <a:pt x="45" y="4"/>
                    </a:lnTo>
                    <a:lnTo>
                      <a:pt x="55" y="4"/>
                    </a:lnTo>
                    <a:lnTo>
                      <a:pt x="63" y="6"/>
                    </a:lnTo>
                    <a:lnTo>
                      <a:pt x="70" y="6"/>
                    </a:lnTo>
                    <a:lnTo>
                      <a:pt x="80" y="6"/>
                    </a:lnTo>
                    <a:lnTo>
                      <a:pt x="87" y="8"/>
                    </a:lnTo>
                    <a:lnTo>
                      <a:pt x="95" y="9"/>
                    </a:lnTo>
                    <a:lnTo>
                      <a:pt x="104" y="9"/>
                    </a:lnTo>
                    <a:lnTo>
                      <a:pt x="112" y="9"/>
                    </a:lnTo>
                    <a:lnTo>
                      <a:pt x="120" y="11"/>
                    </a:lnTo>
                    <a:lnTo>
                      <a:pt x="129" y="11"/>
                    </a:lnTo>
                    <a:lnTo>
                      <a:pt x="137" y="13"/>
                    </a:lnTo>
                    <a:lnTo>
                      <a:pt x="150" y="15"/>
                    </a:lnTo>
                    <a:lnTo>
                      <a:pt x="165" y="17"/>
                    </a:lnTo>
                    <a:lnTo>
                      <a:pt x="175" y="17"/>
                    </a:lnTo>
                    <a:lnTo>
                      <a:pt x="182" y="19"/>
                    </a:lnTo>
                    <a:lnTo>
                      <a:pt x="188" y="19"/>
                    </a:lnTo>
                    <a:lnTo>
                      <a:pt x="190" y="21"/>
                    </a:lnTo>
                    <a:lnTo>
                      <a:pt x="188" y="167"/>
                    </a:lnTo>
                    <a:lnTo>
                      <a:pt x="184" y="165"/>
                    </a:lnTo>
                    <a:lnTo>
                      <a:pt x="179" y="163"/>
                    </a:lnTo>
                    <a:lnTo>
                      <a:pt x="171" y="162"/>
                    </a:lnTo>
                    <a:lnTo>
                      <a:pt x="160" y="162"/>
                    </a:lnTo>
                    <a:lnTo>
                      <a:pt x="154" y="160"/>
                    </a:lnTo>
                    <a:lnTo>
                      <a:pt x="146" y="158"/>
                    </a:lnTo>
                    <a:lnTo>
                      <a:pt x="139" y="156"/>
                    </a:lnTo>
                    <a:lnTo>
                      <a:pt x="131" y="156"/>
                    </a:lnTo>
                    <a:lnTo>
                      <a:pt x="122" y="156"/>
                    </a:lnTo>
                    <a:lnTo>
                      <a:pt x="114" y="154"/>
                    </a:lnTo>
                    <a:lnTo>
                      <a:pt x="104" y="152"/>
                    </a:lnTo>
                    <a:lnTo>
                      <a:pt x="97" y="152"/>
                    </a:lnTo>
                    <a:lnTo>
                      <a:pt x="87" y="150"/>
                    </a:lnTo>
                    <a:lnTo>
                      <a:pt x="80" y="148"/>
                    </a:lnTo>
                    <a:lnTo>
                      <a:pt x="70" y="146"/>
                    </a:lnTo>
                    <a:lnTo>
                      <a:pt x="61" y="144"/>
                    </a:lnTo>
                    <a:lnTo>
                      <a:pt x="53" y="141"/>
                    </a:lnTo>
                    <a:lnTo>
                      <a:pt x="44" y="141"/>
                    </a:lnTo>
                    <a:lnTo>
                      <a:pt x="38" y="139"/>
                    </a:lnTo>
                    <a:lnTo>
                      <a:pt x="30" y="139"/>
                    </a:lnTo>
                    <a:lnTo>
                      <a:pt x="17" y="135"/>
                    </a:lnTo>
                    <a:lnTo>
                      <a:pt x="9" y="133"/>
                    </a:lnTo>
                    <a:lnTo>
                      <a:pt x="2" y="133"/>
                    </a:lnTo>
                    <a:lnTo>
                      <a:pt x="0" y="133"/>
                    </a:lnTo>
                    <a:lnTo>
                      <a:pt x="7"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7012" name="Freeform 146"/>
              <p:cNvSpPr>
                <a:spLocks/>
              </p:cNvSpPr>
              <p:nvPr/>
            </p:nvSpPr>
            <p:spPr bwMode="auto">
              <a:xfrm>
                <a:off x="2706" y="2018"/>
                <a:ext cx="195" cy="89"/>
              </a:xfrm>
              <a:custGeom>
                <a:avLst/>
                <a:gdLst>
                  <a:gd name="T0" fmla="*/ 1 w 390"/>
                  <a:gd name="T1" fmla="*/ 0 h 178"/>
                  <a:gd name="T2" fmla="*/ 1 w 390"/>
                  <a:gd name="T3" fmla="*/ 1 h 178"/>
                  <a:gd name="T4" fmla="*/ 1 w 390"/>
                  <a:gd name="T5" fmla="*/ 1 h 178"/>
                  <a:gd name="T6" fmla="*/ 1 w 390"/>
                  <a:gd name="T7" fmla="*/ 1 h 178"/>
                  <a:gd name="T8" fmla="*/ 1 w 390"/>
                  <a:gd name="T9" fmla="*/ 1 h 178"/>
                  <a:gd name="T10" fmla="*/ 1 w 390"/>
                  <a:gd name="T11" fmla="*/ 1 h 178"/>
                  <a:gd name="T12" fmla="*/ 0 w 390"/>
                  <a:gd name="T13" fmla="*/ 1 h 178"/>
                  <a:gd name="T14" fmla="*/ 0 w 390"/>
                  <a:gd name="T15" fmla="*/ 1 h 178"/>
                  <a:gd name="T16" fmla="*/ 1 w 390"/>
                  <a:gd name="T17" fmla="*/ 0 h 178"/>
                  <a:gd name="T18" fmla="*/ 1 w 390"/>
                  <a:gd name="T19" fmla="*/ 0 h 17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90"/>
                  <a:gd name="T31" fmla="*/ 0 h 178"/>
                  <a:gd name="T32" fmla="*/ 390 w 390"/>
                  <a:gd name="T33" fmla="*/ 178 h 17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90" h="178">
                    <a:moveTo>
                      <a:pt x="78" y="0"/>
                    </a:moveTo>
                    <a:lnTo>
                      <a:pt x="390" y="68"/>
                    </a:lnTo>
                    <a:lnTo>
                      <a:pt x="360" y="119"/>
                    </a:lnTo>
                    <a:lnTo>
                      <a:pt x="97" y="66"/>
                    </a:lnTo>
                    <a:lnTo>
                      <a:pt x="335" y="135"/>
                    </a:lnTo>
                    <a:lnTo>
                      <a:pt x="327" y="178"/>
                    </a:lnTo>
                    <a:lnTo>
                      <a:pt x="0" y="102"/>
                    </a:lnTo>
                    <a:lnTo>
                      <a:pt x="0" y="36"/>
                    </a:lnTo>
                    <a:lnTo>
                      <a:pt x="78"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7013" name="Freeform 147"/>
              <p:cNvSpPr>
                <a:spLocks/>
              </p:cNvSpPr>
              <p:nvPr/>
            </p:nvSpPr>
            <p:spPr bwMode="auto">
              <a:xfrm>
                <a:off x="2680" y="2078"/>
                <a:ext cx="167" cy="74"/>
              </a:xfrm>
              <a:custGeom>
                <a:avLst/>
                <a:gdLst>
                  <a:gd name="T0" fmla="*/ 0 w 335"/>
                  <a:gd name="T1" fmla="*/ 0 h 149"/>
                  <a:gd name="T2" fmla="*/ 0 w 335"/>
                  <a:gd name="T3" fmla="*/ 0 h 149"/>
                  <a:gd name="T4" fmla="*/ 0 w 335"/>
                  <a:gd name="T5" fmla="*/ 0 h 149"/>
                  <a:gd name="T6" fmla="*/ 0 w 335"/>
                  <a:gd name="T7" fmla="*/ 0 h 149"/>
                  <a:gd name="T8" fmla="*/ 0 w 335"/>
                  <a:gd name="T9" fmla="*/ 0 h 149"/>
                  <a:gd name="T10" fmla="*/ 0 w 335"/>
                  <a:gd name="T11" fmla="*/ 0 h 149"/>
                  <a:gd name="T12" fmla="*/ 0 60000 65536"/>
                  <a:gd name="T13" fmla="*/ 0 60000 65536"/>
                  <a:gd name="T14" fmla="*/ 0 60000 65536"/>
                  <a:gd name="T15" fmla="*/ 0 60000 65536"/>
                  <a:gd name="T16" fmla="*/ 0 60000 65536"/>
                  <a:gd name="T17" fmla="*/ 0 60000 65536"/>
                  <a:gd name="T18" fmla="*/ 0 w 335"/>
                  <a:gd name="T19" fmla="*/ 0 h 149"/>
                  <a:gd name="T20" fmla="*/ 335 w 335"/>
                  <a:gd name="T21" fmla="*/ 149 h 149"/>
                </a:gdLst>
                <a:ahLst/>
                <a:cxnLst>
                  <a:cxn ang="T12">
                    <a:pos x="T0" y="T1"/>
                  </a:cxn>
                  <a:cxn ang="T13">
                    <a:pos x="T2" y="T3"/>
                  </a:cxn>
                  <a:cxn ang="T14">
                    <a:pos x="T4" y="T5"/>
                  </a:cxn>
                  <a:cxn ang="T15">
                    <a:pos x="T6" y="T7"/>
                  </a:cxn>
                  <a:cxn ang="T16">
                    <a:pos x="T8" y="T9"/>
                  </a:cxn>
                  <a:cxn ang="T17">
                    <a:pos x="T10" y="T11"/>
                  </a:cxn>
                </a:cxnLst>
                <a:rect l="T18" t="T19" r="T20" b="T21"/>
                <a:pathLst>
                  <a:path w="335" h="149">
                    <a:moveTo>
                      <a:pt x="8" y="0"/>
                    </a:moveTo>
                    <a:lnTo>
                      <a:pt x="335" y="94"/>
                    </a:lnTo>
                    <a:lnTo>
                      <a:pt x="335" y="149"/>
                    </a:lnTo>
                    <a:lnTo>
                      <a:pt x="0" y="59"/>
                    </a:lnTo>
                    <a:lnTo>
                      <a:pt x="8"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7014" name="Freeform 148"/>
              <p:cNvSpPr>
                <a:spLocks/>
              </p:cNvSpPr>
              <p:nvPr/>
            </p:nvSpPr>
            <p:spPr bwMode="auto">
              <a:xfrm>
                <a:off x="2646" y="2116"/>
                <a:ext cx="192" cy="76"/>
              </a:xfrm>
              <a:custGeom>
                <a:avLst/>
                <a:gdLst>
                  <a:gd name="T0" fmla="*/ 0 w 385"/>
                  <a:gd name="T1" fmla="*/ 0 h 152"/>
                  <a:gd name="T2" fmla="*/ 0 w 385"/>
                  <a:gd name="T3" fmla="*/ 1 h 152"/>
                  <a:gd name="T4" fmla="*/ 0 w 385"/>
                  <a:gd name="T5" fmla="*/ 1 h 152"/>
                  <a:gd name="T6" fmla="*/ 0 w 385"/>
                  <a:gd name="T7" fmla="*/ 1 h 152"/>
                  <a:gd name="T8" fmla="*/ 0 w 385"/>
                  <a:gd name="T9" fmla="*/ 0 h 152"/>
                  <a:gd name="T10" fmla="*/ 0 w 385"/>
                  <a:gd name="T11" fmla="*/ 0 h 152"/>
                  <a:gd name="T12" fmla="*/ 0 60000 65536"/>
                  <a:gd name="T13" fmla="*/ 0 60000 65536"/>
                  <a:gd name="T14" fmla="*/ 0 60000 65536"/>
                  <a:gd name="T15" fmla="*/ 0 60000 65536"/>
                  <a:gd name="T16" fmla="*/ 0 60000 65536"/>
                  <a:gd name="T17" fmla="*/ 0 60000 65536"/>
                  <a:gd name="T18" fmla="*/ 0 w 385"/>
                  <a:gd name="T19" fmla="*/ 0 h 152"/>
                  <a:gd name="T20" fmla="*/ 385 w 385"/>
                  <a:gd name="T21" fmla="*/ 152 h 152"/>
                </a:gdLst>
                <a:ahLst/>
                <a:cxnLst>
                  <a:cxn ang="T12">
                    <a:pos x="T0" y="T1"/>
                  </a:cxn>
                  <a:cxn ang="T13">
                    <a:pos x="T2" y="T3"/>
                  </a:cxn>
                  <a:cxn ang="T14">
                    <a:pos x="T4" y="T5"/>
                  </a:cxn>
                  <a:cxn ang="T15">
                    <a:pos x="T6" y="T7"/>
                  </a:cxn>
                  <a:cxn ang="T16">
                    <a:pos x="T8" y="T9"/>
                  </a:cxn>
                  <a:cxn ang="T17">
                    <a:pos x="T10" y="T11"/>
                  </a:cxn>
                </a:cxnLst>
                <a:rect l="T18" t="T19" r="T20" b="T21"/>
                <a:pathLst>
                  <a:path w="385" h="152">
                    <a:moveTo>
                      <a:pt x="12" y="0"/>
                    </a:moveTo>
                    <a:lnTo>
                      <a:pt x="385" y="102"/>
                    </a:lnTo>
                    <a:lnTo>
                      <a:pt x="385" y="152"/>
                    </a:lnTo>
                    <a:lnTo>
                      <a:pt x="0" y="43"/>
                    </a:lnTo>
                    <a:lnTo>
                      <a:pt x="12"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7015" name="Freeform 149"/>
              <p:cNvSpPr>
                <a:spLocks/>
              </p:cNvSpPr>
              <p:nvPr/>
            </p:nvSpPr>
            <p:spPr bwMode="auto">
              <a:xfrm>
                <a:off x="2612" y="2152"/>
                <a:ext cx="203" cy="78"/>
              </a:xfrm>
              <a:custGeom>
                <a:avLst/>
                <a:gdLst>
                  <a:gd name="T0" fmla="*/ 0 w 407"/>
                  <a:gd name="T1" fmla="*/ 0 h 156"/>
                  <a:gd name="T2" fmla="*/ 0 w 407"/>
                  <a:gd name="T3" fmla="*/ 1 h 156"/>
                  <a:gd name="T4" fmla="*/ 0 w 407"/>
                  <a:gd name="T5" fmla="*/ 1 h 156"/>
                  <a:gd name="T6" fmla="*/ 0 w 407"/>
                  <a:gd name="T7" fmla="*/ 1 h 156"/>
                  <a:gd name="T8" fmla="*/ 0 w 407"/>
                  <a:gd name="T9" fmla="*/ 0 h 156"/>
                  <a:gd name="T10" fmla="*/ 0 w 407"/>
                  <a:gd name="T11" fmla="*/ 0 h 156"/>
                  <a:gd name="T12" fmla="*/ 0 60000 65536"/>
                  <a:gd name="T13" fmla="*/ 0 60000 65536"/>
                  <a:gd name="T14" fmla="*/ 0 60000 65536"/>
                  <a:gd name="T15" fmla="*/ 0 60000 65536"/>
                  <a:gd name="T16" fmla="*/ 0 60000 65536"/>
                  <a:gd name="T17" fmla="*/ 0 60000 65536"/>
                  <a:gd name="T18" fmla="*/ 0 w 407"/>
                  <a:gd name="T19" fmla="*/ 0 h 156"/>
                  <a:gd name="T20" fmla="*/ 407 w 407"/>
                  <a:gd name="T21" fmla="*/ 156 h 156"/>
                </a:gdLst>
                <a:ahLst/>
                <a:cxnLst>
                  <a:cxn ang="T12">
                    <a:pos x="T0" y="T1"/>
                  </a:cxn>
                  <a:cxn ang="T13">
                    <a:pos x="T2" y="T3"/>
                  </a:cxn>
                  <a:cxn ang="T14">
                    <a:pos x="T4" y="T5"/>
                  </a:cxn>
                  <a:cxn ang="T15">
                    <a:pos x="T6" y="T7"/>
                  </a:cxn>
                  <a:cxn ang="T16">
                    <a:pos x="T8" y="T9"/>
                  </a:cxn>
                  <a:cxn ang="T17">
                    <a:pos x="T10" y="T11"/>
                  </a:cxn>
                </a:cxnLst>
                <a:rect l="T18" t="T19" r="T20" b="T21"/>
                <a:pathLst>
                  <a:path w="407" h="156">
                    <a:moveTo>
                      <a:pt x="13" y="0"/>
                    </a:moveTo>
                    <a:lnTo>
                      <a:pt x="407" y="106"/>
                    </a:lnTo>
                    <a:lnTo>
                      <a:pt x="401" y="156"/>
                    </a:lnTo>
                    <a:lnTo>
                      <a:pt x="0" y="45"/>
                    </a:lnTo>
                    <a:lnTo>
                      <a:pt x="13"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7016" name="Freeform 150"/>
              <p:cNvSpPr>
                <a:spLocks/>
              </p:cNvSpPr>
              <p:nvPr/>
            </p:nvSpPr>
            <p:spPr bwMode="auto">
              <a:xfrm>
                <a:off x="2876" y="2112"/>
                <a:ext cx="103" cy="45"/>
              </a:xfrm>
              <a:custGeom>
                <a:avLst/>
                <a:gdLst>
                  <a:gd name="T0" fmla="*/ 1 w 205"/>
                  <a:gd name="T1" fmla="*/ 0 h 89"/>
                  <a:gd name="T2" fmla="*/ 1 w 205"/>
                  <a:gd name="T3" fmla="*/ 1 h 89"/>
                  <a:gd name="T4" fmla="*/ 1 w 205"/>
                  <a:gd name="T5" fmla="*/ 1 h 89"/>
                  <a:gd name="T6" fmla="*/ 1 w 205"/>
                  <a:gd name="T7" fmla="*/ 1 h 89"/>
                  <a:gd name="T8" fmla="*/ 0 w 205"/>
                  <a:gd name="T9" fmla="*/ 1 h 89"/>
                  <a:gd name="T10" fmla="*/ 1 w 205"/>
                  <a:gd name="T11" fmla="*/ 1 h 89"/>
                  <a:gd name="T12" fmla="*/ 1 w 205"/>
                  <a:gd name="T13" fmla="*/ 1 h 89"/>
                  <a:gd name="T14" fmla="*/ 1 w 205"/>
                  <a:gd name="T15" fmla="*/ 1 h 89"/>
                  <a:gd name="T16" fmla="*/ 1 w 205"/>
                  <a:gd name="T17" fmla="*/ 1 h 89"/>
                  <a:gd name="T18" fmla="*/ 1 w 205"/>
                  <a:gd name="T19" fmla="*/ 1 h 89"/>
                  <a:gd name="T20" fmla="*/ 1 w 205"/>
                  <a:gd name="T21" fmla="*/ 1 h 89"/>
                  <a:gd name="T22" fmla="*/ 1 w 205"/>
                  <a:gd name="T23" fmla="*/ 1 h 89"/>
                  <a:gd name="T24" fmla="*/ 1 w 205"/>
                  <a:gd name="T25" fmla="*/ 1 h 89"/>
                  <a:gd name="T26" fmla="*/ 1 w 205"/>
                  <a:gd name="T27" fmla="*/ 1 h 89"/>
                  <a:gd name="T28" fmla="*/ 1 w 205"/>
                  <a:gd name="T29" fmla="*/ 1 h 89"/>
                  <a:gd name="T30" fmla="*/ 1 w 205"/>
                  <a:gd name="T31" fmla="*/ 1 h 89"/>
                  <a:gd name="T32" fmla="*/ 1 w 205"/>
                  <a:gd name="T33" fmla="*/ 1 h 89"/>
                  <a:gd name="T34" fmla="*/ 1 w 205"/>
                  <a:gd name="T35" fmla="*/ 1 h 89"/>
                  <a:gd name="T36" fmla="*/ 1 w 205"/>
                  <a:gd name="T37" fmla="*/ 1 h 89"/>
                  <a:gd name="T38" fmla="*/ 1 w 205"/>
                  <a:gd name="T39" fmla="*/ 1 h 89"/>
                  <a:gd name="T40" fmla="*/ 1 w 205"/>
                  <a:gd name="T41" fmla="*/ 1 h 89"/>
                  <a:gd name="T42" fmla="*/ 1 w 205"/>
                  <a:gd name="T43" fmla="*/ 1 h 89"/>
                  <a:gd name="T44" fmla="*/ 1 w 205"/>
                  <a:gd name="T45" fmla="*/ 1 h 89"/>
                  <a:gd name="T46" fmla="*/ 1 w 205"/>
                  <a:gd name="T47" fmla="*/ 1 h 89"/>
                  <a:gd name="T48" fmla="*/ 1 w 205"/>
                  <a:gd name="T49" fmla="*/ 1 h 89"/>
                  <a:gd name="T50" fmla="*/ 1 w 205"/>
                  <a:gd name="T51" fmla="*/ 1 h 89"/>
                  <a:gd name="T52" fmla="*/ 1 w 205"/>
                  <a:gd name="T53" fmla="*/ 1 h 89"/>
                  <a:gd name="T54" fmla="*/ 1 w 205"/>
                  <a:gd name="T55" fmla="*/ 1 h 89"/>
                  <a:gd name="T56" fmla="*/ 1 w 205"/>
                  <a:gd name="T57" fmla="*/ 1 h 89"/>
                  <a:gd name="T58" fmla="*/ 1 w 205"/>
                  <a:gd name="T59" fmla="*/ 1 h 89"/>
                  <a:gd name="T60" fmla="*/ 1 w 205"/>
                  <a:gd name="T61" fmla="*/ 1 h 89"/>
                  <a:gd name="T62" fmla="*/ 1 w 205"/>
                  <a:gd name="T63" fmla="*/ 1 h 89"/>
                  <a:gd name="T64" fmla="*/ 1 w 205"/>
                  <a:gd name="T65" fmla="*/ 1 h 89"/>
                  <a:gd name="T66" fmla="*/ 1 w 205"/>
                  <a:gd name="T67" fmla="*/ 1 h 89"/>
                  <a:gd name="T68" fmla="*/ 1 w 205"/>
                  <a:gd name="T69" fmla="*/ 0 h 8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05"/>
                  <a:gd name="T106" fmla="*/ 0 h 89"/>
                  <a:gd name="T107" fmla="*/ 205 w 205"/>
                  <a:gd name="T108" fmla="*/ 89 h 8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05" h="89">
                    <a:moveTo>
                      <a:pt x="53" y="0"/>
                    </a:moveTo>
                    <a:lnTo>
                      <a:pt x="49" y="0"/>
                    </a:lnTo>
                    <a:lnTo>
                      <a:pt x="43" y="4"/>
                    </a:lnTo>
                    <a:lnTo>
                      <a:pt x="34" y="8"/>
                    </a:lnTo>
                    <a:lnTo>
                      <a:pt x="26" y="15"/>
                    </a:lnTo>
                    <a:lnTo>
                      <a:pt x="17" y="23"/>
                    </a:lnTo>
                    <a:lnTo>
                      <a:pt x="9" y="34"/>
                    </a:lnTo>
                    <a:lnTo>
                      <a:pt x="3" y="46"/>
                    </a:lnTo>
                    <a:lnTo>
                      <a:pt x="1" y="57"/>
                    </a:lnTo>
                    <a:lnTo>
                      <a:pt x="0" y="65"/>
                    </a:lnTo>
                    <a:lnTo>
                      <a:pt x="5" y="70"/>
                    </a:lnTo>
                    <a:lnTo>
                      <a:pt x="9" y="72"/>
                    </a:lnTo>
                    <a:lnTo>
                      <a:pt x="15" y="76"/>
                    </a:lnTo>
                    <a:lnTo>
                      <a:pt x="22" y="78"/>
                    </a:lnTo>
                    <a:lnTo>
                      <a:pt x="34" y="80"/>
                    </a:lnTo>
                    <a:lnTo>
                      <a:pt x="43" y="82"/>
                    </a:lnTo>
                    <a:lnTo>
                      <a:pt x="55" y="84"/>
                    </a:lnTo>
                    <a:lnTo>
                      <a:pt x="68" y="85"/>
                    </a:lnTo>
                    <a:lnTo>
                      <a:pt x="83" y="85"/>
                    </a:lnTo>
                    <a:lnTo>
                      <a:pt x="95" y="85"/>
                    </a:lnTo>
                    <a:lnTo>
                      <a:pt x="108" y="87"/>
                    </a:lnTo>
                    <a:lnTo>
                      <a:pt x="121" y="89"/>
                    </a:lnTo>
                    <a:lnTo>
                      <a:pt x="135" y="89"/>
                    </a:lnTo>
                    <a:lnTo>
                      <a:pt x="144" y="89"/>
                    </a:lnTo>
                    <a:lnTo>
                      <a:pt x="152" y="89"/>
                    </a:lnTo>
                    <a:lnTo>
                      <a:pt x="159" y="89"/>
                    </a:lnTo>
                    <a:lnTo>
                      <a:pt x="165" y="89"/>
                    </a:lnTo>
                    <a:lnTo>
                      <a:pt x="174" y="85"/>
                    </a:lnTo>
                    <a:lnTo>
                      <a:pt x="182" y="84"/>
                    </a:lnTo>
                    <a:lnTo>
                      <a:pt x="188" y="78"/>
                    </a:lnTo>
                    <a:lnTo>
                      <a:pt x="193" y="70"/>
                    </a:lnTo>
                    <a:lnTo>
                      <a:pt x="199" y="61"/>
                    </a:lnTo>
                    <a:lnTo>
                      <a:pt x="205" y="55"/>
                    </a:lnTo>
                    <a:lnTo>
                      <a:pt x="205" y="44"/>
                    </a:lnTo>
                    <a:lnTo>
                      <a:pt x="201" y="32"/>
                    </a:lnTo>
                    <a:lnTo>
                      <a:pt x="192" y="25"/>
                    </a:lnTo>
                    <a:lnTo>
                      <a:pt x="182" y="17"/>
                    </a:lnTo>
                    <a:lnTo>
                      <a:pt x="174" y="11"/>
                    </a:lnTo>
                    <a:lnTo>
                      <a:pt x="173" y="9"/>
                    </a:lnTo>
                    <a:lnTo>
                      <a:pt x="173" y="13"/>
                    </a:lnTo>
                    <a:lnTo>
                      <a:pt x="178" y="23"/>
                    </a:lnTo>
                    <a:lnTo>
                      <a:pt x="184" y="34"/>
                    </a:lnTo>
                    <a:lnTo>
                      <a:pt x="186" y="47"/>
                    </a:lnTo>
                    <a:lnTo>
                      <a:pt x="184" y="55"/>
                    </a:lnTo>
                    <a:lnTo>
                      <a:pt x="176" y="61"/>
                    </a:lnTo>
                    <a:lnTo>
                      <a:pt x="165" y="65"/>
                    </a:lnTo>
                    <a:lnTo>
                      <a:pt x="154" y="66"/>
                    </a:lnTo>
                    <a:lnTo>
                      <a:pt x="140" y="63"/>
                    </a:lnTo>
                    <a:lnTo>
                      <a:pt x="129" y="59"/>
                    </a:lnTo>
                    <a:lnTo>
                      <a:pt x="119" y="55"/>
                    </a:lnTo>
                    <a:lnTo>
                      <a:pt x="114" y="55"/>
                    </a:lnTo>
                    <a:lnTo>
                      <a:pt x="104" y="55"/>
                    </a:lnTo>
                    <a:lnTo>
                      <a:pt x="97" y="55"/>
                    </a:lnTo>
                    <a:lnTo>
                      <a:pt x="85" y="55"/>
                    </a:lnTo>
                    <a:lnTo>
                      <a:pt x="78" y="55"/>
                    </a:lnTo>
                    <a:lnTo>
                      <a:pt x="68" y="57"/>
                    </a:lnTo>
                    <a:lnTo>
                      <a:pt x="58" y="59"/>
                    </a:lnTo>
                    <a:lnTo>
                      <a:pt x="51" y="59"/>
                    </a:lnTo>
                    <a:lnTo>
                      <a:pt x="43" y="61"/>
                    </a:lnTo>
                    <a:lnTo>
                      <a:pt x="38" y="61"/>
                    </a:lnTo>
                    <a:lnTo>
                      <a:pt x="34" y="61"/>
                    </a:lnTo>
                    <a:lnTo>
                      <a:pt x="24" y="57"/>
                    </a:lnTo>
                    <a:lnTo>
                      <a:pt x="24" y="49"/>
                    </a:lnTo>
                    <a:lnTo>
                      <a:pt x="26" y="44"/>
                    </a:lnTo>
                    <a:lnTo>
                      <a:pt x="34" y="38"/>
                    </a:lnTo>
                    <a:lnTo>
                      <a:pt x="38" y="32"/>
                    </a:lnTo>
                    <a:lnTo>
                      <a:pt x="43" y="28"/>
                    </a:lnTo>
                    <a:lnTo>
                      <a:pt x="49" y="27"/>
                    </a:lnTo>
                    <a:lnTo>
                      <a:pt x="53" y="27"/>
                    </a:lnTo>
                    <a:lnTo>
                      <a:pt x="53"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7017" name="Freeform 151"/>
              <p:cNvSpPr>
                <a:spLocks/>
              </p:cNvSpPr>
              <p:nvPr/>
            </p:nvSpPr>
            <p:spPr bwMode="auto">
              <a:xfrm>
                <a:off x="2735" y="1818"/>
                <a:ext cx="43" cy="204"/>
              </a:xfrm>
              <a:custGeom>
                <a:avLst/>
                <a:gdLst>
                  <a:gd name="T0" fmla="*/ 0 w 88"/>
                  <a:gd name="T1" fmla="*/ 0 h 406"/>
                  <a:gd name="T2" fmla="*/ 0 w 88"/>
                  <a:gd name="T3" fmla="*/ 1 h 406"/>
                  <a:gd name="T4" fmla="*/ 0 w 88"/>
                  <a:gd name="T5" fmla="*/ 1 h 406"/>
                  <a:gd name="T6" fmla="*/ 0 w 88"/>
                  <a:gd name="T7" fmla="*/ 1 h 406"/>
                  <a:gd name="T8" fmla="*/ 0 w 88"/>
                  <a:gd name="T9" fmla="*/ 0 h 406"/>
                  <a:gd name="T10" fmla="*/ 0 w 88"/>
                  <a:gd name="T11" fmla="*/ 0 h 406"/>
                  <a:gd name="T12" fmla="*/ 0 60000 65536"/>
                  <a:gd name="T13" fmla="*/ 0 60000 65536"/>
                  <a:gd name="T14" fmla="*/ 0 60000 65536"/>
                  <a:gd name="T15" fmla="*/ 0 60000 65536"/>
                  <a:gd name="T16" fmla="*/ 0 60000 65536"/>
                  <a:gd name="T17" fmla="*/ 0 60000 65536"/>
                  <a:gd name="T18" fmla="*/ 0 w 88"/>
                  <a:gd name="T19" fmla="*/ 0 h 406"/>
                  <a:gd name="T20" fmla="*/ 88 w 88"/>
                  <a:gd name="T21" fmla="*/ 406 h 406"/>
                </a:gdLst>
                <a:ahLst/>
                <a:cxnLst>
                  <a:cxn ang="T12">
                    <a:pos x="T0" y="T1"/>
                  </a:cxn>
                  <a:cxn ang="T13">
                    <a:pos x="T2" y="T3"/>
                  </a:cxn>
                  <a:cxn ang="T14">
                    <a:pos x="T4" y="T5"/>
                  </a:cxn>
                  <a:cxn ang="T15">
                    <a:pos x="T6" y="T7"/>
                  </a:cxn>
                  <a:cxn ang="T16">
                    <a:pos x="T8" y="T9"/>
                  </a:cxn>
                  <a:cxn ang="T17">
                    <a:pos x="T10" y="T11"/>
                  </a:cxn>
                </a:cxnLst>
                <a:rect l="T18" t="T19" r="T20" b="T21"/>
                <a:pathLst>
                  <a:path w="88" h="406">
                    <a:moveTo>
                      <a:pt x="29" y="0"/>
                    </a:moveTo>
                    <a:lnTo>
                      <a:pt x="0" y="406"/>
                    </a:lnTo>
                    <a:lnTo>
                      <a:pt x="52" y="406"/>
                    </a:lnTo>
                    <a:lnTo>
                      <a:pt x="88" y="5"/>
                    </a:lnTo>
                    <a:lnTo>
                      <a:pt x="29"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7018" name="Freeform 152"/>
              <p:cNvSpPr>
                <a:spLocks/>
              </p:cNvSpPr>
              <p:nvPr/>
            </p:nvSpPr>
            <p:spPr bwMode="auto">
              <a:xfrm>
                <a:off x="2758" y="1823"/>
                <a:ext cx="155" cy="233"/>
              </a:xfrm>
              <a:custGeom>
                <a:avLst/>
                <a:gdLst>
                  <a:gd name="T0" fmla="*/ 1 w 310"/>
                  <a:gd name="T1" fmla="*/ 0 h 466"/>
                  <a:gd name="T2" fmla="*/ 1 w 310"/>
                  <a:gd name="T3" fmla="*/ 1 h 466"/>
                  <a:gd name="T4" fmla="*/ 1 w 310"/>
                  <a:gd name="T5" fmla="*/ 1 h 466"/>
                  <a:gd name="T6" fmla="*/ 1 w 310"/>
                  <a:gd name="T7" fmla="*/ 1 h 466"/>
                  <a:gd name="T8" fmla="*/ 1 w 310"/>
                  <a:gd name="T9" fmla="*/ 1 h 466"/>
                  <a:gd name="T10" fmla="*/ 1 w 310"/>
                  <a:gd name="T11" fmla="*/ 1 h 466"/>
                  <a:gd name="T12" fmla="*/ 1 w 310"/>
                  <a:gd name="T13" fmla="*/ 1 h 466"/>
                  <a:gd name="T14" fmla="*/ 1 w 310"/>
                  <a:gd name="T15" fmla="*/ 1 h 466"/>
                  <a:gd name="T16" fmla="*/ 1 w 310"/>
                  <a:gd name="T17" fmla="*/ 1 h 466"/>
                  <a:gd name="T18" fmla="*/ 1 w 310"/>
                  <a:gd name="T19" fmla="*/ 1 h 466"/>
                  <a:gd name="T20" fmla="*/ 1 w 310"/>
                  <a:gd name="T21" fmla="*/ 1 h 466"/>
                  <a:gd name="T22" fmla="*/ 0 w 310"/>
                  <a:gd name="T23" fmla="*/ 1 h 466"/>
                  <a:gd name="T24" fmla="*/ 1 w 310"/>
                  <a:gd name="T25" fmla="*/ 0 h 466"/>
                  <a:gd name="T26" fmla="*/ 1 w 310"/>
                  <a:gd name="T27" fmla="*/ 0 h 46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10"/>
                  <a:gd name="T43" fmla="*/ 0 h 466"/>
                  <a:gd name="T44" fmla="*/ 310 w 310"/>
                  <a:gd name="T45" fmla="*/ 466 h 46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10" h="466">
                    <a:moveTo>
                      <a:pt x="40" y="0"/>
                    </a:moveTo>
                    <a:lnTo>
                      <a:pt x="291" y="46"/>
                    </a:lnTo>
                    <a:lnTo>
                      <a:pt x="287" y="48"/>
                    </a:lnTo>
                    <a:lnTo>
                      <a:pt x="281" y="57"/>
                    </a:lnTo>
                    <a:lnTo>
                      <a:pt x="275" y="70"/>
                    </a:lnTo>
                    <a:lnTo>
                      <a:pt x="275" y="86"/>
                    </a:lnTo>
                    <a:lnTo>
                      <a:pt x="283" y="97"/>
                    </a:lnTo>
                    <a:lnTo>
                      <a:pt x="294" y="108"/>
                    </a:lnTo>
                    <a:lnTo>
                      <a:pt x="304" y="116"/>
                    </a:lnTo>
                    <a:lnTo>
                      <a:pt x="310" y="118"/>
                    </a:lnTo>
                    <a:lnTo>
                      <a:pt x="285" y="466"/>
                    </a:lnTo>
                    <a:lnTo>
                      <a:pt x="0" y="397"/>
                    </a:lnTo>
                    <a:lnTo>
                      <a:pt x="40" y="0"/>
                    </a:lnTo>
                    <a:close/>
                  </a:path>
                </a:pathLst>
              </a:custGeom>
              <a:solidFill>
                <a:srgbClr val="7D4D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7019" name="Freeform 153"/>
              <p:cNvSpPr>
                <a:spLocks/>
              </p:cNvSpPr>
              <p:nvPr/>
            </p:nvSpPr>
            <p:spPr bwMode="auto">
              <a:xfrm>
                <a:off x="2760" y="1915"/>
                <a:ext cx="133" cy="139"/>
              </a:xfrm>
              <a:custGeom>
                <a:avLst/>
                <a:gdLst>
                  <a:gd name="T0" fmla="*/ 1 w 266"/>
                  <a:gd name="T1" fmla="*/ 1 h 278"/>
                  <a:gd name="T2" fmla="*/ 1 w 266"/>
                  <a:gd name="T3" fmla="*/ 1 h 278"/>
                  <a:gd name="T4" fmla="*/ 1 w 266"/>
                  <a:gd name="T5" fmla="*/ 1 h 278"/>
                  <a:gd name="T6" fmla="*/ 1 w 266"/>
                  <a:gd name="T7" fmla="*/ 0 h 278"/>
                  <a:gd name="T8" fmla="*/ 1 w 266"/>
                  <a:gd name="T9" fmla="*/ 0 h 278"/>
                  <a:gd name="T10" fmla="*/ 1 w 266"/>
                  <a:gd name="T11" fmla="*/ 1 h 278"/>
                  <a:gd name="T12" fmla="*/ 1 w 266"/>
                  <a:gd name="T13" fmla="*/ 1 h 278"/>
                  <a:gd name="T14" fmla="*/ 1 w 266"/>
                  <a:gd name="T15" fmla="*/ 1 h 278"/>
                  <a:gd name="T16" fmla="*/ 1 w 266"/>
                  <a:gd name="T17" fmla="*/ 1 h 278"/>
                  <a:gd name="T18" fmla="*/ 1 w 266"/>
                  <a:gd name="T19" fmla="*/ 1 h 278"/>
                  <a:gd name="T20" fmla="*/ 1 w 266"/>
                  <a:gd name="T21" fmla="*/ 1 h 278"/>
                  <a:gd name="T22" fmla="*/ 1 w 266"/>
                  <a:gd name="T23" fmla="*/ 1 h 278"/>
                  <a:gd name="T24" fmla="*/ 1 w 266"/>
                  <a:gd name="T25" fmla="*/ 1 h 278"/>
                  <a:gd name="T26" fmla="*/ 1 w 266"/>
                  <a:gd name="T27" fmla="*/ 1 h 278"/>
                  <a:gd name="T28" fmla="*/ 1 w 266"/>
                  <a:gd name="T29" fmla="*/ 1 h 278"/>
                  <a:gd name="T30" fmla="*/ 1 w 266"/>
                  <a:gd name="T31" fmla="*/ 1 h 278"/>
                  <a:gd name="T32" fmla="*/ 1 w 266"/>
                  <a:gd name="T33" fmla="*/ 1 h 278"/>
                  <a:gd name="T34" fmla="*/ 1 w 266"/>
                  <a:gd name="T35" fmla="*/ 1 h 278"/>
                  <a:gd name="T36" fmla="*/ 1 w 266"/>
                  <a:gd name="T37" fmla="*/ 1 h 278"/>
                  <a:gd name="T38" fmla="*/ 1 w 266"/>
                  <a:gd name="T39" fmla="*/ 1 h 278"/>
                  <a:gd name="T40" fmla="*/ 1 w 266"/>
                  <a:gd name="T41" fmla="*/ 1 h 278"/>
                  <a:gd name="T42" fmla="*/ 1 w 266"/>
                  <a:gd name="T43" fmla="*/ 1 h 278"/>
                  <a:gd name="T44" fmla="*/ 1 w 266"/>
                  <a:gd name="T45" fmla="*/ 1 h 278"/>
                  <a:gd name="T46" fmla="*/ 1 w 266"/>
                  <a:gd name="T47" fmla="*/ 1 h 278"/>
                  <a:gd name="T48" fmla="*/ 1 w 266"/>
                  <a:gd name="T49" fmla="*/ 1 h 278"/>
                  <a:gd name="T50" fmla="*/ 1 w 266"/>
                  <a:gd name="T51" fmla="*/ 1 h 278"/>
                  <a:gd name="T52" fmla="*/ 1 w 266"/>
                  <a:gd name="T53" fmla="*/ 1 h 278"/>
                  <a:gd name="T54" fmla="*/ 1 w 266"/>
                  <a:gd name="T55" fmla="*/ 1 h 278"/>
                  <a:gd name="T56" fmla="*/ 1 w 266"/>
                  <a:gd name="T57" fmla="*/ 1 h 278"/>
                  <a:gd name="T58" fmla="*/ 1 w 266"/>
                  <a:gd name="T59" fmla="*/ 1 h 278"/>
                  <a:gd name="T60" fmla="*/ 1 w 266"/>
                  <a:gd name="T61" fmla="*/ 1 h 278"/>
                  <a:gd name="T62" fmla="*/ 0 w 266"/>
                  <a:gd name="T63" fmla="*/ 1 h 278"/>
                  <a:gd name="T64" fmla="*/ 1 w 266"/>
                  <a:gd name="T65" fmla="*/ 1 h 278"/>
                  <a:gd name="T66" fmla="*/ 1 w 266"/>
                  <a:gd name="T67" fmla="*/ 1 h 27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66"/>
                  <a:gd name="T103" fmla="*/ 0 h 278"/>
                  <a:gd name="T104" fmla="*/ 266 w 266"/>
                  <a:gd name="T105" fmla="*/ 278 h 27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66" h="278">
                    <a:moveTo>
                      <a:pt x="24" y="4"/>
                    </a:moveTo>
                    <a:lnTo>
                      <a:pt x="28" y="2"/>
                    </a:lnTo>
                    <a:lnTo>
                      <a:pt x="38" y="2"/>
                    </a:lnTo>
                    <a:lnTo>
                      <a:pt x="43" y="0"/>
                    </a:lnTo>
                    <a:lnTo>
                      <a:pt x="51" y="0"/>
                    </a:lnTo>
                    <a:lnTo>
                      <a:pt x="59" y="2"/>
                    </a:lnTo>
                    <a:lnTo>
                      <a:pt x="70" y="4"/>
                    </a:lnTo>
                    <a:lnTo>
                      <a:pt x="79" y="6"/>
                    </a:lnTo>
                    <a:lnTo>
                      <a:pt x="91" y="10"/>
                    </a:lnTo>
                    <a:lnTo>
                      <a:pt x="102" y="16"/>
                    </a:lnTo>
                    <a:lnTo>
                      <a:pt x="114" y="21"/>
                    </a:lnTo>
                    <a:lnTo>
                      <a:pt x="125" y="27"/>
                    </a:lnTo>
                    <a:lnTo>
                      <a:pt x="138" y="37"/>
                    </a:lnTo>
                    <a:lnTo>
                      <a:pt x="150" y="46"/>
                    </a:lnTo>
                    <a:lnTo>
                      <a:pt x="163" y="59"/>
                    </a:lnTo>
                    <a:lnTo>
                      <a:pt x="173" y="73"/>
                    </a:lnTo>
                    <a:lnTo>
                      <a:pt x="184" y="88"/>
                    </a:lnTo>
                    <a:lnTo>
                      <a:pt x="194" y="103"/>
                    </a:lnTo>
                    <a:lnTo>
                      <a:pt x="203" y="120"/>
                    </a:lnTo>
                    <a:lnTo>
                      <a:pt x="211" y="137"/>
                    </a:lnTo>
                    <a:lnTo>
                      <a:pt x="220" y="156"/>
                    </a:lnTo>
                    <a:lnTo>
                      <a:pt x="228" y="173"/>
                    </a:lnTo>
                    <a:lnTo>
                      <a:pt x="235" y="192"/>
                    </a:lnTo>
                    <a:lnTo>
                      <a:pt x="241" y="208"/>
                    </a:lnTo>
                    <a:lnTo>
                      <a:pt x="247" y="225"/>
                    </a:lnTo>
                    <a:lnTo>
                      <a:pt x="251" y="238"/>
                    </a:lnTo>
                    <a:lnTo>
                      <a:pt x="256" y="251"/>
                    </a:lnTo>
                    <a:lnTo>
                      <a:pt x="260" y="263"/>
                    </a:lnTo>
                    <a:lnTo>
                      <a:pt x="262" y="270"/>
                    </a:lnTo>
                    <a:lnTo>
                      <a:pt x="264" y="274"/>
                    </a:lnTo>
                    <a:lnTo>
                      <a:pt x="266" y="278"/>
                    </a:lnTo>
                    <a:lnTo>
                      <a:pt x="0" y="211"/>
                    </a:lnTo>
                    <a:lnTo>
                      <a:pt x="24" y="4"/>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7020" name="Freeform 154"/>
              <p:cNvSpPr>
                <a:spLocks/>
              </p:cNvSpPr>
              <p:nvPr/>
            </p:nvSpPr>
            <p:spPr bwMode="auto">
              <a:xfrm>
                <a:off x="2619" y="1784"/>
                <a:ext cx="85" cy="34"/>
              </a:xfrm>
              <a:custGeom>
                <a:avLst/>
                <a:gdLst>
                  <a:gd name="T0" fmla="*/ 0 w 171"/>
                  <a:gd name="T1" fmla="*/ 0 h 69"/>
                  <a:gd name="T2" fmla="*/ 0 w 171"/>
                  <a:gd name="T3" fmla="*/ 0 h 69"/>
                  <a:gd name="T4" fmla="*/ 0 w 171"/>
                  <a:gd name="T5" fmla="*/ 0 h 69"/>
                  <a:gd name="T6" fmla="*/ 0 w 171"/>
                  <a:gd name="T7" fmla="*/ 0 h 69"/>
                  <a:gd name="T8" fmla="*/ 0 w 171"/>
                  <a:gd name="T9" fmla="*/ 0 h 69"/>
                  <a:gd name="T10" fmla="*/ 0 w 171"/>
                  <a:gd name="T11" fmla="*/ 0 h 69"/>
                  <a:gd name="T12" fmla="*/ 0 w 171"/>
                  <a:gd name="T13" fmla="*/ 0 h 69"/>
                  <a:gd name="T14" fmla="*/ 0 w 171"/>
                  <a:gd name="T15" fmla="*/ 0 h 69"/>
                  <a:gd name="T16" fmla="*/ 0 w 171"/>
                  <a:gd name="T17" fmla="*/ 0 h 69"/>
                  <a:gd name="T18" fmla="*/ 0 w 171"/>
                  <a:gd name="T19" fmla="*/ 0 h 69"/>
                  <a:gd name="T20" fmla="*/ 0 w 171"/>
                  <a:gd name="T21" fmla="*/ 0 h 69"/>
                  <a:gd name="T22" fmla="*/ 0 w 171"/>
                  <a:gd name="T23" fmla="*/ 0 h 69"/>
                  <a:gd name="T24" fmla="*/ 0 w 171"/>
                  <a:gd name="T25" fmla="*/ 0 h 69"/>
                  <a:gd name="T26" fmla="*/ 0 w 171"/>
                  <a:gd name="T27" fmla="*/ 0 h 69"/>
                  <a:gd name="T28" fmla="*/ 0 w 171"/>
                  <a:gd name="T29" fmla="*/ 0 h 69"/>
                  <a:gd name="T30" fmla="*/ 0 w 171"/>
                  <a:gd name="T31" fmla="*/ 0 h 69"/>
                  <a:gd name="T32" fmla="*/ 0 w 171"/>
                  <a:gd name="T33" fmla="*/ 0 h 69"/>
                  <a:gd name="T34" fmla="*/ 0 w 171"/>
                  <a:gd name="T35" fmla="*/ 0 h 69"/>
                  <a:gd name="T36" fmla="*/ 0 w 171"/>
                  <a:gd name="T37" fmla="*/ 0 h 69"/>
                  <a:gd name="T38" fmla="*/ 0 w 171"/>
                  <a:gd name="T39" fmla="*/ 0 h 69"/>
                  <a:gd name="T40" fmla="*/ 0 w 171"/>
                  <a:gd name="T41" fmla="*/ 0 h 69"/>
                  <a:gd name="T42" fmla="*/ 0 w 171"/>
                  <a:gd name="T43" fmla="*/ 0 h 69"/>
                  <a:gd name="T44" fmla="*/ 0 w 171"/>
                  <a:gd name="T45" fmla="*/ 0 h 69"/>
                  <a:gd name="T46" fmla="*/ 0 w 171"/>
                  <a:gd name="T47" fmla="*/ 0 h 69"/>
                  <a:gd name="T48" fmla="*/ 0 w 171"/>
                  <a:gd name="T49" fmla="*/ 0 h 69"/>
                  <a:gd name="T50" fmla="*/ 0 w 171"/>
                  <a:gd name="T51" fmla="*/ 0 h 69"/>
                  <a:gd name="T52" fmla="*/ 0 w 171"/>
                  <a:gd name="T53" fmla="*/ 0 h 69"/>
                  <a:gd name="T54" fmla="*/ 0 w 171"/>
                  <a:gd name="T55" fmla="*/ 0 h 69"/>
                  <a:gd name="T56" fmla="*/ 0 w 171"/>
                  <a:gd name="T57" fmla="*/ 0 h 69"/>
                  <a:gd name="T58" fmla="*/ 0 w 171"/>
                  <a:gd name="T59" fmla="*/ 0 h 69"/>
                  <a:gd name="T60" fmla="*/ 0 w 171"/>
                  <a:gd name="T61" fmla="*/ 0 h 69"/>
                  <a:gd name="T62" fmla="*/ 0 w 171"/>
                  <a:gd name="T63" fmla="*/ 0 h 69"/>
                  <a:gd name="T64" fmla="*/ 0 w 171"/>
                  <a:gd name="T65" fmla="*/ 0 h 69"/>
                  <a:gd name="T66" fmla="*/ 0 w 171"/>
                  <a:gd name="T67" fmla="*/ 0 h 69"/>
                  <a:gd name="T68" fmla="*/ 0 w 171"/>
                  <a:gd name="T69" fmla="*/ 0 h 69"/>
                  <a:gd name="T70" fmla="*/ 0 w 171"/>
                  <a:gd name="T71" fmla="*/ 0 h 69"/>
                  <a:gd name="T72" fmla="*/ 0 w 171"/>
                  <a:gd name="T73" fmla="*/ 0 h 69"/>
                  <a:gd name="T74" fmla="*/ 0 w 171"/>
                  <a:gd name="T75" fmla="*/ 0 h 69"/>
                  <a:gd name="T76" fmla="*/ 0 w 171"/>
                  <a:gd name="T77" fmla="*/ 0 h 6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1"/>
                  <a:gd name="T118" fmla="*/ 0 h 69"/>
                  <a:gd name="T119" fmla="*/ 171 w 171"/>
                  <a:gd name="T120" fmla="*/ 69 h 6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1" h="69">
                    <a:moveTo>
                      <a:pt x="21" y="31"/>
                    </a:moveTo>
                    <a:lnTo>
                      <a:pt x="23" y="31"/>
                    </a:lnTo>
                    <a:lnTo>
                      <a:pt x="29" y="31"/>
                    </a:lnTo>
                    <a:lnTo>
                      <a:pt x="36" y="31"/>
                    </a:lnTo>
                    <a:lnTo>
                      <a:pt x="44" y="34"/>
                    </a:lnTo>
                    <a:lnTo>
                      <a:pt x="44" y="36"/>
                    </a:lnTo>
                    <a:lnTo>
                      <a:pt x="46" y="44"/>
                    </a:lnTo>
                    <a:lnTo>
                      <a:pt x="42" y="50"/>
                    </a:lnTo>
                    <a:lnTo>
                      <a:pt x="38" y="53"/>
                    </a:lnTo>
                    <a:lnTo>
                      <a:pt x="29" y="53"/>
                    </a:lnTo>
                    <a:lnTo>
                      <a:pt x="16" y="46"/>
                    </a:lnTo>
                    <a:lnTo>
                      <a:pt x="8" y="40"/>
                    </a:lnTo>
                    <a:lnTo>
                      <a:pt x="2" y="34"/>
                    </a:lnTo>
                    <a:lnTo>
                      <a:pt x="0" y="29"/>
                    </a:lnTo>
                    <a:lnTo>
                      <a:pt x="6" y="21"/>
                    </a:lnTo>
                    <a:lnTo>
                      <a:pt x="10" y="17"/>
                    </a:lnTo>
                    <a:lnTo>
                      <a:pt x="16" y="13"/>
                    </a:lnTo>
                    <a:lnTo>
                      <a:pt x="23" y="10"/>
                    </a:lnTo>
                    <a:lnTo>
                      <a:pt x="33" y="6"/>
                    </a:lnTo>
                    <a:lnTo>
                      <a:pt x="44" y="0"/>
                    </a:lnTo>
                    <a:lnTo>
                      <a:pt x="52" y="0"/>
                    </a:lnTo>
                    <a:lnTo>
                      <a:pt x="156" y="15"/>
                    </a:lnTo>
                    <a:lnTo>
                      <a:pt x="156" y="19"/>
                    </a:lnTo>
                    <a:lnTo>
                      <a:pt x="162" y="25"/>
                    </a:lnTo>
                    <a:lnTo>
                      <a:pt x="168" y="34"/>
                    </a:lnTo>
                    <a:lnTo>
                      <a:pt x="171" y="46"/>
                    </a:lnTo>
                    <a:lnTo>
                      <a:pt x="168" y="55"/>
                    </a:lnTo>
                    <a:lnTo>
                      <a:pt x="162" y="61"/>
                    </a:lnTo>
                    <a:lnTo>
                      <a:pt x="152" y="65"/>
                    </a:lnTo>
                    <a:lnTo>
                      <a:pt x="147" y="69"/>
                    </a:lnTo>
                    <a:lnTo>
                      <a:pt x="133" y="63"/>
                    </a:lnTo>
                    <a:lnTo>
                      <a:pt x="130" y="53"/>
                    </a:lnTo>
                    <a:lnTo>
                      <a:pt x="128" y="40"/>
                    </a:lnTo>
                    <a:lnTo>
                      <a:pt x="130" y="36"/>
                    </a:lnTo>
                    <a:lnTo>
                      <a:pt x="139" y="29"/>
                    </a:lnTo>
                    <a:lnTo>
                      <a:pt x="76" y="15"/>
                    </a:lnTo>
                    <a:lnTo>
                      <a:pt x="36" y="15"/>
                    </a:lnTo>
                    <a:lnTo>
                      <a:pt x="21" y="31"/>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7021" name="Freeform 155"/>
              <p:cNvSpPr>
                <a:spLocks/>
              </p:cNvSpPr>
              <p:nvPr/>
            </p:nvSpPr>
            <p:spPr bwMode="auto">
              <a:xfrm>
                <a:off x="2903" y="1844"/>
                <a:ext cx="85" cy="33"/>
              </a:xfrm>
              <a:custGeom>
                <a:avLst/>
                <a:gdLst>
                  <a:gd name="T0" fmla="*/ 0 w 171"/>
                  <a:gd name="T1" fmla="*/ 1 h 66"/>
                  <a:gd name="T2" fmla="*/ 0 w 171"/>
                  <a:gd name="T3" fmla="*/ 1 h 66"/>
                  <a:gd name="T4" fmla="*/ 0 w 171"/>
                  <a:gd name="T5" fmla="*/ 1 h 66"/>
                  <a:gd name="T6" fmla="*/ 0 w 171"/>
                  <a:gd name="T7" fmla="*/ 1 h 66"/>
                  <a:gd name="T8" fmla="*/ 0 w 171"/>
                  <a:gd name="T9" fmla="*/ 1 h 66"/>
                  <a:gd name="T10" fmla="*/ 0 w 171"/>
                  <a:gd name="T11" fmla="*/ 1 h 66"/>
                  <a:gd name="T12" fmla="*/ 0 w 171"/>
                  <a:gd name="T13" fmla="*/ 1 h 66"/>
                  <a:gd name="T14" fmla="*/ 0 w 171"/>
                  <a:gd name="T15" fmla="*/ 1 h 66"/>
                  <a:gd name="T16" fmla="*/ 0 w 171"/>
                  <a:gd name="T17" fmla="*/ 1 h 66"/>
                  <a:gd name="T18" fmla="*/ 0 w 171"/>
                  <a:gd name="T19" fmla="*/ 1 h 66"/>
                  <a:gd name="T20" fmla="*/ 0 w 171"/>
                  <a:gd name="T21" fmla="*/ 1 h 66"/>
                  <a:gd name="T22" fmla="*/ 0 w 171"/>
                  <a:gd name="T23" fmla="*/ 1 h 66"/>
                  <a:gd name="T24" fmla="*/ 0 w 171"/>
                  <a:gd name="T25" fmla="*/ 1 h 66"/>
                  <a:gd name="T26" fmla="*/ 0 w 171"/>
                  <a:gd name="T27" fmla="*/ 1 h 66"/>
                  <a:gd name="T28" fmla="*/ 0 w 171"/>
                  <a:gd name="T29" fmla="*/ 1 h 66"/>
                  <a:gd name="T30" fmla="*/ 0 w 171"/>
                  <a:gd name="T31" fmla="*/ 1 h 66"/>
                  <a:gd name="T32" fmla="*/ 0 w 171"/>
                  <a:gd name="T33" fmla="*/ 1 h 66"/>
                  <a:gd name="T34" fmla="*/ 0 w 171"/>
                  <a:gd name="T35" fmla="*/ 0 h 66"/>
                  <a:gd name="T36" fmla="*/ 0 w 171"/>
                  <a:gd name="T37" fmla="*/ 0 h 66"/>
                  <a:gd name="T38" fmla="*/ 0 w 171"/>
                  <a:gd name="T39" fmla="*/ 1 h 66"/>
                  <a:gd name="T40" fmla="*/ 0 w 171"/>
                  <a:gd name="T41" fmla="*/ 1 h 66"/>
                  <a:gd name="T42" fmla="*/ 0 w 171"/>
                  <a:gd name="T43" fmla="*/ 1 h 66"/>
                  <a:gd name="T44" fmla="*/ 0 w 171"/>
                  <a:gd name="T45" fmla="*/ 1 h 66"/>
                  <a:gd name="T46" fmla="*/ 0 w 171"/>
                  <a:gd name="T47" fmla="*/ 1 h 66"/>
                  <a:gd name="T48" fmla="*/ 0 w 171"/>
                  <a:gd name="T49" fmla="*/ 1 h 66"/>
                  <a:gd name="T50" fmla="*/ 0 w 171"/>
                  <a:gd name="T51" fmla="*/ 1 h 66"/>
                  <a:gd name="T52" fmla="*/ 0 w 171"/>
                  <a:gd name="T53" fmla="*/ 1 h 66"/>
                  <a:gd name="T54" fmla="*/ 0 w 171"/>
                  <a:gd name="T55" fmla="*/ 1 h 66"/>
                  <a:gd name="T56" fmla="*/ 0 w 171"/>
                  <a:gd name="T57" fmla="*/ 1 h 66"/>
                  <a:gd name="T58" fmla="*/ 0 w 171"/>
                  <a:gd name="T59" fmla="*/ 1 h 66"/>
                  <a:gd name="T60" fmla="*/ 0 w 171"/>
                  <a:gd name="T61" fmla="*/ 1 h 66"/>
                  <a:gd name="T62" fmla="*/ 0 w 171"/>
                  <a:gd name="T63" fmla="*/ 1 h 66"/>
                  <a:gd name="T64" fmla="*/ 0 w 171"/>
                  <a:gd name="T65" fmla="*/ 1 h 66"/>
                  <a:gd name="T66" fmla="*/ 0 w 171"/>
                  <a:gd name="T67" fmla="*/ 1 h 66"/>
                  <a:gd name="T68" fmla="*/ 0 w 171"/>
                  <a:gd name="T69" fmla="*/ 1 h 66"/>
                  <a:gd name="T70" fmla="*/ 0 w 171"/>
                  <a:gd name="T71" fmla="*/ 1 h 66"/>
                  <a:gd name="T72" fmla="*/ 0 w 171"/>
                  <a:gd name="T73" fmla="*/ 1 h 6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71"/>
                  <a:gd name="T112" fmla="*/ 0 h 66"/>
                  <a:gd name="T113" fmla="*/ 171 w 171"/>
                  <a:gd name="T114" fmla="*/ 66 h 6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71" h="66">
                    <a:moveTo>
                      <a:pt x="23" y="30"/>
                    </a:moveTo>
                    <a:lnTo>
                      <a:pt x="36" y="30"/>
                    </a:lnTo>
                    <a:lnTo>
                      <a:pt x="44" y="32"/>
                    </a:lnTo>
                    <a:lnTo>
                      <a:pt x="45" y="36"/>
                    </a:lnTo>
                    <a:lnTo>
                      <a:pt x="45" y="44"/>
                    </a:lnTo>
                    <a:lnTo>
                      <a:pt x="44" y="49"/>
                    </a:lnTo>
                    <a:lnTo>
                      <a:pt x="40" y="53"/>
                    </a:lnTo>
                    <a:lnTo>
                      <a:pt x="28" y="53"/>
                    </a:lnTo>
                    <a:lnTo>
                      <a:pt x="15" y="45"/>
                    </a:lnTo>
                    <a:lnTo>
                      <a:pt x="7" y="40"/>
                    </a:lnTo>
                    <a:lnTo>
                      <a:pt x="2" y="36"/>
                    </a:lnTo>
                    <a:lnTo>
                      <a:pt x="0" y="28"/>
                    </a:lnTo>
                    <a:lnTo>
                      <a:pt x="5" y="21"/>
                    </a:lnTo>
                    <a:lnTo>
                      <a:pt x="11" y="17"/>
                    </a:lnTo>
                    <a:lnTo>
                      <a:pt x="17" y="13"/>
                    </a:lnTo>
                    <a:lnTo>
                      <a:pt x="25" y="9"/>
                    </a:lnTo>
                    <a:lnTo>
                      <a:pt x="32" y="6"/>
                    </a:lnTo>
                    <a:lnTo>
                      <a:pt x="45" y="0"/>
                    </a:lnTo>
                    <a:lnTo>
                      <a:pt x="51" y="0"/>
                    </a:lnTo>
                    <a:lnTo>
                      <a:pt x="156" y="15"/>
                    </a:lnTo>
                    <a:lnTo>
                      <a:pt x="156" y="19"/>
                    </a:lnTo>
                    <a:lnTo>
                      <a:pt x="161" y="26"/>
                    </a:lnTo>
                    <a:lnTo>
                      <a:pt x="167" y="34"/>
                    </a:lnTo>
                    <a:lnTo>
                      <a:pt x="171" y="45"/>
                    </a:lnTo>
                    <a:lnTo>
                      <a:pt x="167" y="53"/>
                    </a:lnTo>
                    <a:lnTo>
                      <a:pt x="161" y="61"/>
                    </a:lnTo>
                    <a:lnTo>
                      <a:pt x="152" y="64"/>
                    </a:lnTo>
                    <a:lnTo>
                      <a:pt x="146" y="66"/>
                    </a:lnTo>
                    <a:lnTo>
                      <a:pt x="133" y="61"/>
                    </a:lnTo>
                    <a:lnTo>
                      <a:pt x="129" y="53"/>
                    </a:lnTo>
                    <a:lnTo>
                      <a:pt x="127" y="40"/>
                    </a:lnTo>
                    <a:lnTo>
                      <a:pt x="129" y="36"/>
                    </a:lnTo>
                    <a:lnTo>
                      <a:pt x="139" y="28"/>
                    </a:lnTo>
                    <a:lnTo>
                      <a:pt x="78" y="13"/>
                    </a:lnTo>
                    <a:lnTo>
                      <a:pt x="36" y="15"/>
                    </a:lnTo>
                    <a:lnTo>
                      <a:pt x="23" y="3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7022" name="Freeform 156"/>
              <p:cNvSpPr>
                <a:spLocks/>
              </p:cNvSpPr>
              <p:nvPr/>
            </p:nvSpPr>
            <p:spPr bwMode="auto">
              <a:xfrm>
                <a:off x="2704" y="1787"/>
                <a:ext cx="234" cy="47"/>
              </a:xfrm>
              <a:custGeom>
                <a:avLst/>
                <a:gdLst>
                  <a:gd name="T0" fmla="*/ 0 w 468"/>
                  <a:gd name="T1" fmla="*/ 0 h 95"/>
                  <a:gd name="T2" fmla="*/ 1 w 468"/>
                  <a:gd name="T3" fmla="*/ 0 h 95"/>
                  <a:gd name="T4" fmla="*/ 1 w 468"/>
                  <a:gd name="T5" fmla="*/ 0 h 95"/>
                  <a:gd name="T6" fmla="*/ 1 w 468"/>
                  <a:gd name="T7" fmla="*/ 0 h 95"/>
                  <a:gd name="T8" fmla="*/ 1 w 468"/>
                  <a:gd name="T9" fmla="*/ 0 h 95"/>
                  <a:gd name="T10" fmla="*/ 1 w 468"/>
                  <a:gd name="T11" fmla="*/ 0 h 95"/>
                  <a:gd name="T12" fmla="*/ 0 w 468"/>
                  <a:gd name="T13" fmla="*/ 0 h 95"/>
                  <a:gd name="T14" fmla="*/ 0 w 468"/>
                  <a:gd name="T15" fmla="*/ 0 h 95"/>
                  <a:gd name="T16" fmla="*/ 0 60000 65536"/>
                  <a:gd name="T17" fmla="*/ 0 60000 65536"/>
                  <a:gd name="T18" fmla="*/ 0 60000 65536"/>
                  <a:gd name="T19" fmla="*/ 0 60000 65536"/>
                  <a:gd name="T20" fmla="*/ 0 60000 65536"/>
                  <a:gd name="T21" fmla="*/ 0 60000 65536"/>
                  <a:gd name="T22" fmla="*/ 0 60000 65536"/>
                  <a:gd name="T23" fmla="*/ 0 60000 65536"/>
                  <a:gd name="T24" fmla="*/ 0 w 468"/>
                  <a:gd name="T25" fmla="*/ 0 h 95"/>
                  <a:gd name="T26" fmla="*/ 468 w 468"/>
                  <a:gd name="T27" fmla="*/ 95 h 9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68" h="95">
                    <a:moveTo>
                      <a:pt x="0" y="0"/>
                    </a:moveTo>
                    <a:lnTo>
                      <a:pt x="14" y="23"/>
                    </a:lnTo>
                    <a:lnTo>
                      <a:pt x="400" y="95"/>
                    </a:lnTo>
                    <a:lnTo>
                      <a:pt x="423" y="83"/>
                    </a:lnTo>
                    <a:lnTo>
                      <a:pt x="468" y="82"/>
                    </a:lnTo>
                    <a:lnTo>
                      <a:pt x="413" y="53"/>
                    </a:lnTo>
                    <a:lnTo>
                      <a:pt x="0"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7023" name="Freeform 157"/>
              <p:cNvSpPr>
                <a:spLocks/>
              </p:cNvSpPr>
              <p:nvPr/>
            </p:nvSpPr>
            <p:spPr bwMode="auto">
              <a:xfrm>
                <a:off x="2789" y="1887"/>
                <a:ext cx="101" cy="141"/>
              </a:xfrm>
              <a:custGeom>
                <a:avLst/>
                <a:gdLst>
                  <a:gd name="T0" fmla="*/ 1 w 201"/>
                  <a:gd name="T1" fmla="*/ 0 h 284"/>
                  <a:gd name="T2" fmla="*/ 0 w 201"/>
                  <a:gd name="T3" fmla="*/ 0 h 284"/>
                  <a:gd name="T4" fmla="*/ 1 w 201"/>
                  <a:gd name="T5" fmla="*/ 0 h 284"/>
                  <a:gd name="T6" fmla="*/ 1 w 201"/>
                  <a:gd name="T7" fmla="*/ 0 h 284"/>
                  <a:gd name="T8" fmla="*/ 1 w 201"/>
                  <a:gd name="T9" fmla="*/ 0 h 284"/>
                  <a:gd name="T10" fmla="*/ 1 w 201"/>
                  <a:gd name="T11" fmla="*/ 0 h 284"/>
                  <a:gd name="T12" fmla="*/ 1 w 201"/>
                  <a:gd name="T13" fmla="*/ 0 h 284"/>
                  <a:gd name="T14" fmla="*/ 1 w 201"/>
                  <a:gd name="T15" fmla="*/ 0 h 284"/>
                  <a:gd name="T16" fmla="*/ 1 w 201"/>
                  <a:gd name="T17" fmla="*/ 0 h 284"/>
                  <a:gd name="T18" fmla="*/ 1 w 201"/>
                  <a:gd name="T19" fmla="*/ 0 h 284"/>
                  <a:gd name="T20" fmla="*/ 1 w 201"/>
                  <a:gd name="T21" fmla="*/ 0 h 284"/>
                  <a:gd name="T22" fmla="*/ 1 w 201"/>
                  <a:gd name="T23" fmla="*/ 0 h 2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01"/>
                  <a:gd name="T37" fmla="*/ 0 h 284"/>
                  <a:gd name="T38" fmla="*/ 201 w 201"/>
                  <a:gd name="T39" fmla="*/ 284 h 28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01" h="284">
                    <a:moveTo>
                      <a:pt x="24" y="0"/>
                    </a:moveTo>
                    <a:lnTo>
                      <a:pt x="0" y="181"/>
                    </a:lnTo>
                    <a:lnTo>
                      <a:pt x="30" y="194"/>
                    </a:lnTo>
                    <a:lnTo>
                      <a:pt x="30" y="242"/>
                    </a:lnTo>
                    <a:lnTo>
                      <a:pt x="201" y="284"/>
                    </a:lnTo>
                    <a:lnTo>
                      <a:pt x="201" y="255"/>
                    </a:lnTo>
                    <a:lnTo>
                      <a:pt x="59" y="232"/>
                    </a:lnTo>
                    <a:lnTo>
                      <a:pt x="66" y="183"/>
                    </a:lnTo>
                    <a:lnTo>
                      <a:pt x="32" y="158"/>
                    </a:lnTo>
                    <a:lnTo>
                      <a:pt x="47" y="33"/>
                    </a:lnTo>
                    <a:lnTo>
                      <a:pt x="24" y="0"/>
                    </a:lnTo>
                    <a:close/>
                  </a:path>
                </a:pathLst>
              </a:custGeom>
              <a:solidFill>
                <a:srgbClr val="7D4D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7024" name="Freeform 158"/>
              <p:cNvSpPr>
                <a:spLocks/>
              </p:cNvSpPr>
              <p:nvPr/>
            </p:nvSpPr>
            <p:spPr bwMode="auto">
              <a:xfrm>
                <a:off x="2820" y="1658"/>
                <a:ext cx="152" cy="178"/>
              </a:xfrm>
              <a:custGeom>
                <a:avLst/>
                <a:gdLst>
                  <a:gd name="T0" fmla="*/ 0 w 305"/>
                  <a:gd name="T1" fmla="*/ 0 h 358"/>
                  <a:gd name="T2" fmla="*/ 0 w 305"/>
                  <a:gd name="T3" fmla="*/ 0 h 358"/>
                  <a:gd name="T4" fmla="*/ 0 w 305"/>
                  <a:gd name="T5" fmla="*/ 0 h 358"/>
                  <a:gd name="T6" fmla="*/ 0 w 305"/>
                  <a:gd name="T7" fmla="*/ 0 h 358"/>
                  <a:gd name="T8" fmla="*/ 0 w 305"/>
                  <a:gd name="T9" fmla="*/ 0 h 358"/>
                  <a:gd name="T10" fmla="*/ 0 w 305"/>
                  <a:gd name="T11" fmla="*/ 0 h 358"/>
                  <a:gd name="T12" fmla="*/ 0 w 305"/>
                  <a:gd name="T13" fmla="*/ 0 h 358"/>
                  <a:gd name="T14" fmla="*/ 0 w 305"/>
                  <a:gd name="T15" fmla="*/ 0 h 358"/>
                  <a:gd name="T16" fmla="*/ 0 w 305"/>
                  <a:gd name="T17" fmla="*/ 0 h 358"/>
                  <a:gd name="T18" fmla="*/ 0 w 305"/>
                  <a:gd name="T19" fmla="*/ 0 h 358"/>
                  <a:gd name="T20" fmla="*/ 0 w 305"/>
                  <a:gd name="T21" fmla="*/ 0 h 358"/>
                  <a:gd name="T22" fmla="*/ 0 w 305"/>
                  <a:gd name="T23" fmla="*/ 0 h 358"/>
                  <a:gd name="T24" fmla="*/ 0 w 305"/>
                  <a:gd name="T25" fmla="*/ 0 h 358"/>
                  <a:gd name="T26" fmla="*/ 0 w 305"/>
                  <a:gd name="T27" fmla="*/ 0 h 358"/>
                  <a:gd name="T28" fmla="*/ 0 w 305"/>
                  <a:gd name="T29" fmla="*/ 0 h 358"/>
                  <a:gd name="T30" fmla="*/ 0 w 305"/>
                  <a:gd name="T31" fmla="*/ 0 h 358"/>
                  <a:gd name="T32" fmla="*/ 0 w 305"/>
                  <a:gd name="T33" fmla="*/ 0 h 358"/>
                  <a:gd name="T34" fmla="*/ 0 w 305"/>
                  <a:gd name="T35" fmla="*/ 0 h 358"/>
                  <a:gd name="T36" fmla="*/ 0 w 305"/>
                  <a:gd name="T37" fmla="*/ 0 h 358"/>
                  <a:gd name="T38" fmla="*/ 0 w 305"/>
                  <a:gd name="T39" fmla="*/ 0 h 358"/>
                  <a:gd name="T40" fmla="*/ 0 w 305"/>
                  <a:gd name="T41" fmla="*/ 0 h 358"/>
                  <a:gd name="T42" fmla="*/ 0 w 305"/>
                  <a:gd name="T43" fmla="*/ 0 h 358"/>
                  <a:gd name="T44" fmla="*/ 0 w 305"/>
                  <a:gd name="T45" fmla="*/ 0 h 358"/>
                  <a:gd name="T46" fmla="*/ 0 w 305"/>
                  <a:gd name="T47" fmla="*/ 0 h 358"/>
                  <a:gd name="T48" fmla="*/ 0 w 305"/>
                  <a:gd name="T49" fmla="*/ 0 h 358"/>
                  <a:gd name="T50" fmla="*/ 0 w 305"/>
                  <a:gd name="T51" fmla="*/ 0 h 358"/>
                  <a:gd name="T52" fmla="*/ 0 w 305"/>
                  <a:gd name="T53" fmla="*/ 0 h 358"/>
                  <a:gd name="T54" fmla="*/ 0 w 305"/>
                  <a:gd name="T55" fmla="*/ 0 h 358"/>
                  <a:gd name="T56" fmla="*/ 0 w 305"/>
                  <a:gd name="T57" fmla="*/ 0 h 358"/>
                  <a:gd name="T58" fmla="*/ 0 w 305"/>
                  <a:gd name="T59" fmla="*/ 0 h 358"/>
                  <a:gd name="T60" fmla="*/ 0 w 305"/>
                  <a:gd name="T61" fmla="*/ 0 h 358"/>
                  <a:gd name="T62" fmla="*/ 0 w 305"/>
                  <a:gd name="T63" fmla="*/ 0 h 358"/>
                  <a:gd name="T64" fmla="*/ 0 w 305"/>
                  <a:gd name="T65" fmla="*/ 0 h 3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5"/>
                  <a:gd name="T100" fmla="*/ 0 h 358"/>
                  <a:gd name="T101" fmla="*/ 305 w 305"/>
                  <a:gd name="T102" fmla="*/ 358 h 3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5" h="358">
                    <a:moveTo>
                      <a:pt x="46" y="0"/>
                    </a:moveTo>
                    <a:lnTo>
                      <a:pt x="0" y="126"/>
                    </a:lnTo>
                    <a:lnTo>
                      <a:pt x="297" y="358"/>
                    </a:lnTo>
                    <a:lnTo>
                      <a:pt x="305" y="284"/>
                    </a:lnTo>
                    <a:lnTo>
                      <a:pt x="301" y="282"/>
                    </a:lnTo>
                    <a:lnTo>
                      <a:pt x="291" y="274"/>
                    </a:lnTo>
                    <a:lnTo>
                      <a:pt x="284" y="268"/>
                    </a:lnTo>
                    <a:lnTo>
                      <a:pt x="276" y="263"/>
                    </a:lnTo>
                    <a:lnTo>
                      <a:pt x="268" y="255"/>
                    </a:lnTo>
                    <a:lnTo>
                      <a:pt x="261" y="249"/>
                    </a:lnTo>
                    <a:lnTo>
                      <a:pt x="249" y="240"/>
                    </a:lnTo>
                    <a:lnTo>
                      <a:pt x="238" y="230"/>
                    </a:lnTo>
                    <a:lnTo>
                      <a:pt x="227" y="219"/>
                    </a:lnTo>
                    <a:lnTo>
                      <a:pt x="217" y="209"/>
                    </a:lnTo>
                    <a:lnTo>
                      <a:pt x="204" y="196"/>
                    </a:lnTo>
                    <a:lnTo>
                      <a:pt x="191" y="187"/>
                    </a:lnTo>
                    <a:lnTo>
                      <a:pt x="179" y="173"/>
                    </a:lnTo>
                    <a:lnTo>
                      <a:pt x="168" y="162"/>
                    </a:lnTo>
                    <a:lnTo>
                      <a:pt x="156" y="147"/>
                    </a:lnTo>
                    <a:lnTo>
                      <a:pt x="143" y="131"/>
                    </a:lnTo>
                    <a:lnTo>
                      <a:pt x="132" y="118"/>
                    </a:lnTo>
                    <a:lnTo>
                      <a:pt x="122" y="105"/>
                    </a:lnTo>
                    <a:lnTo>
                      <a:pt x="109" y="92"/>
                    </a:lnTo>
                    <a:lnTo>
                      <a:pt x="99" y="76"/>
                    </a:lnTo>
                    <a:lnTo>
                      <a:pt x="90" y="65"/>
                    </a:lnTo>
                    <a:lnTo>
                      <a:pt x="82" y="53"/>
                    </a:lnTo>
                    <a:lnTo>
                      <a:pt x="73" y="40"/>
                    </a:lnTo>
                    <a:lnTo>
                      <a:pt x="65" y="31"/>
                    </a:lnTo>
                    <a:lnTo>
                      <a:pt x="59" y="21"/>
                    </a:lnTo>
                    <a:lnTo>
                      <a:pt x="56" y="15"/>
                    </a:lnTo>
                    <a:lnTo>
                      <a:pt x="46" y="4"/>
                    </a:lnTo>
                    <a:lnTo>
                      <a:pt x="46" y="0"/>
                    </a:lnTo>
                    <a:close/>
                  </a:path>
                </a:pathLst>
              </a:custGeom>
              <a:solidFill>
                <a:srgbClr val="FFED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7025" name="Freeform 159"/>
              <p:cNvSpPr>
                <a:spLocks/>
              </p:cNvSpPr>
              <p:nvPr/>
            </p:nvSpPr>
            <p:spPr bwMode="auto">
              <a:xfrm>
                <a:off x="2926" y="1963"/>
                <a:ext cx="40" cy="173"/>
              </a:xfrm>
              <a:custGeom>
                <a:avLst/>
                <a:gdLst>
                  <a:gd name="T0" fmla="*/ 1 w 80"/>
                  <a:gd name="T1" fmla="*/ 0 h 346"/>
                  <a:gd name="T2" fmla="*/ 1 w 80"/>
                  <a:gd name="T3" fmla="*/ 1 h 346"/>
                  <a:gd name="T4" fmla="*/ 1 w 80"/>
                  <a:gd name="T5" fmla="*/ 1 h 346"/>
                  <a:gd name="T6" fmla="*/ 1 w 80"/>
                  <a:gd name="T7" fmla="*/ 1 h 346"/>
                  <a:gd name="T8" fmla="*/ 0 w 80"/>
                  <a:gd name="T9" fmla="*/ 1 h 346"/>
                  <a:gd name="T10" fmla="*/ 1 w 80"/>
                  <a:gd name="T11" fmla="*/ 1 h 346"/>
                  <a:gd name="T12" fmla="*/ 1 w 80"/>
                  <a:gd name="T13" fmla="*/ 1 h 346"/>
                  <a:gd name="T14" fmla="*/ 1 w 80"/>
                  <a:gd name="T15" fmla="*/ 1 h 346"/>
                  <a:gd name="T16" fmla="*/ 1 w 80"/>
                  <a:gd name="T17" fmla="*/ 1 h 346"/>
                  <a:gd name="T18" fmla="*/ 1 w 80"/>
                  <a:gd name="T19" fmla="*/ 1 h 346"/>
                  <a:gd name="T20" fmla="*/ 1 w 80"/>
                  <a:gd name="T21" fmla="*/ 1 h 346"/>
                  <a:gd name="T22" fmla="*/ 1 w 80"/>
                  <a:gd name="T23" fmla="*/ 1 h 346"/>
                  <a:gd name="T24" fmla="*/ 1 w 80"/>
                  <a:gd name="T25" fmla="*/ 1 h 346"/>
                  <a:gd name="T26" fmla="*/ 1 w 80"/>
                  <a:gd name="T27" fmla="*/ 1 h 346"/>
                  <a:gd name="T28" fmla="*/ 1 w 80"/>
                  <a:gd name="T29" fmla="*/ 1 h 346"/>
                  <a:gd name="T30" fmla="*/ 1 w 80"/>
                  <a:gd name="T31" fmla="*/ 1 h 346"/>
                  <a:gd name="T32" fmla="*/ 1 w 80"/>
                  <a:gd name="T33" fmla="*/ 1 h 346"/>
                  <a:gd name="T34" fmla="*/ 1 w 80"/>
                  <a:gd name="T35" fmla="*/ 1 h 346"/>
                  <a:gd name="T36" fmla="*/ 1 w 80"/>
                  <a:gd name="T37" fmla="*/ 1 h 346"/>
                  <a:gd name="T38" fmla="*/ 1 w 80"/>
                  <a:gd name="T39" fmla="*/ 0 h 346"/>
                  <a:gd name="T40" fmla="*/ 1 w 80"/>
                  <a:gd name="T41" fmla="*/ 0 h 34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
                  <a:gd name="T64" fmla="*/ 0 h 346"/>
                  <a:gd name="T65" fmla="*/ 80 w 80"/>
                  <a:gd name="T66" fmla="*/ 346 h 34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 h="346">
                    <a:moveTo>
                      <a:pt x="61" y="0"/>
                    </a:moveTo>
                    <a:lnTo>
                      <a:pt x="50" y="316"/>
                    </a:lnTo>
                    <a:lnTo>
                      <a:pt x="25" y="324"/>
                    </a:lnTo>
                    <a:lnTo>
                      <a:pt x="25" y="65"/>
                    </a:lnTo>
                    <a:lnTo>
                      <a:pt x="0" y="337"/>
                    </a:lnTo>
                    <a:lnTo>
                      <a:pt x="2" y="337"/>
                    </a:lnTo>
                    <a:lnTo>
                      <a:pt x="10" y="339"/>
                    </a:lnTo>
                    <a:lnTo>
                      <a:pt x="18" y="341"/>
                    </a:lnTo>
                    <a:lnTo>
                      <a:pt x="31" y="343"/>
                    </a:lnTo>
                    <a:lnTo>
                      <a:pt x="40" y="345"/>
                    </a:lnTo>
                    <a:lnTo>
                      <a:pt x="54" y="346"/>
                    </a:lnTo>
                    <a:lnTo>
                      <a:pt x="65" y="346"/>
                    </a:lnTo>
                    <a:lnTo>
                      <a:pt x="75" y="346"/>
                    </a:lnTo>
                    <a:lnTo>
                      <a:pt x="78" y="341"/>
                    </a:lnTo>
                    <a:lnTo>
                      <a:pt x="80" y="333"/>
                    </a:lnTo>
                    <a:lnTo>
                      <a:pt x="78" y="327"/>
                    </a:lnTo>
                    <a:lnTo>
                      <a:pt x="78" y="320"/>
                    </a:lnTo>
                    <a:lnTo>
                      <a:pt x="73" y="307"/>
                    </a:lnTo>
                    <a:lnTo>
                      <a:pt x="71" y="303"/>
                    </a:lnTo>
                    <a:lnTo>
                      <a:pt x="61" y="0"/>
                    </a:lnTo>
                    <a:close/>
                  </a:path>
                </a:pathLst>
              </a:custGeom>
              <a:solidFill>
                <a:srgbClr val="FFED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7026" name="Freeform 160"/>
              <p:cNvSpPr>
                <a:spLocks/>
              </p:cNvSpPr>
              <p:nvPr/>
            </p:nvSpPr>
            <p:spPr bwMode="auto">
              <a:xfrm>
                <a:off x="2494" y="1785"/>
                <a:ext cx="87" cy="158"/>
              </a:xfrm>
              <a:custGeom>
                <a:avLst/>
                <a:gdLst>
                  <a:gd name="T0" fmla="*/ 1 w 173"/>
                  <a:gd name="T1" fmla="*/ 0 h 316"/>
                  <a:gd name="T2" fmla="*/ 1 w 173"/>
                  <a:gd name="T3" fmla="*/ 1 h 316"/>
                  <a:gd name="T4" fmla="*/ 1 w 173"/>
                  <a:gd name="T5" fmla="*/ 1 h 316"/>
                  <a:gd name="T6" fmla="*/ 1 w 173"/>
                  <a:gd name="T7" fmla="*/ 1 h 316"/>
                  <a:gd name="T8" fmla="*/ 0 w 173"/>
                  <a:gd name="T9" fmla="*/ 1 h 316"/>
                  <a:gd name="T10" fmla="*/ 1 w 173"/>
                  <a:gd name="T11" fmla="*/ 0 h 316"/>
                  <a:gd name="T12" fmla="*/ 1 w 173"/>
                  <a:gd name="T13" fmla="*/ 0 h 316"/>
                  <a:gd name="T14" fmla="*/ 0 60000 65536"/>
                  <a:gd name="T15" fmla="*/ 0 60000 65536"/>
                  <a:gd name="T16" fmla="*/ 0 60000 65536"/>
                  <a:gd name="T17" fmla="*/ 0 60000 65536"/>
                  <a:gd name="T18" fmla="*/ 0 60000 65536"/>
                  <a:gd name="T19" fmla="*/ 0 60000 65536"/>
                  <a:gd name="T20" fmla="*/ 0 60000 65536"/>
                  <a:gd name="T21" fmla="*/ 0 w 173"/>
                  <a:gd name="T22" fmla="*/ 0 h 316"/>
                  <a:gd name="T23" fmla="*/ 173 w 173"/>
                  <a:gd name="T24" fmla="*/ 316 h 3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3" h="316">
                    <a:moveTo>
                      <a:pt x="21" y="0"/>
                    </a:moveTo>
                    <a:lnTo>
                      <a:pt x="103" y="57"/>
                    </a:lnTo>
                    <a:lnTo>
                      <a:pt x="173" y="76"/>
                    </a:lnTo>
                    <a:lnTo>
                      <a:pt x="114" y="316"/>
                    </a:lnTo>
                    <a:lnTo>
                      <a:pt x="0" y="226"/>
                    </a:lnTo>
                    <a:lnTo>
                      <a:pt x="21" y="0"/>
                    </a:lnTo>
                    <a:close/>
                  </a:path>
                </a:pathLst>
              </a:custGeom>
              <a:solidFill>
                <a:srgbClr val="BFC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7027" name="Freeform 161"/>
              <p:cNvSpPr>
                <a:spLocks/>
              </p:cNvSpPr>
              <p:nvPr/>
            </p:nvSpPr>
            <p:spPr bwMode="auto">
              <a:xfrm>
                <a:off x="2483" y="1773"/>
                <a:ext cx="71" cy="177"/>
              </a:xfrm>
              <a:custGeom>
                <a:avLst/>
                <a:gdLst>
                  <a:gd name="T0" fmla="*/ 0 w 143"/>
                  <a:gd name="T1" fmla="*/ 0 h 356"/>
                  <a:gd name="T2" fmla="*/ 0 w 143"/>
                  <a:gd name="T3" fmla="*/ 0 h 356"/>
                  <a:gd name="T4" fmla="*/ 0 w 143"/>
                  <a:gd name="T5" fmla="*/ 0 h 356"/>
                  <a:gd name="T6" fmla="*/ 0 w 143"/>
                  <a:gd name="T7" fmla="*/ 0 h 356"/>
                  <a:gd name="T8" fmla="*/ 0 w 143"/>
                  <a:gd name="T9" fmla="*/ 0 h 356"/>
                  <a:gd name="T10" fmla="*/ 0 w 143"/>
                  <a:gd name="T11" fmla="*/ 0 h 356"/>
                  <a:gd name="T12" fmla="*/ 0 w 143"/>
                  <a:gd name="T13" fmla="*/ 0 h 356"/>
                  <a:gd name="T14" fmla="*/ 0 w 143"/>
                  <a:gd name="T15" fmla="*/ 0 h 356"/>
                  <a:gd name="T16" fmla="*/ 0 w 143"/>
                  <a:gd name="T17" fmla="*/ 0 h 356"/>
                  <a:gd name="T18" fmla="*/ 0 w 143"/>
                  <a:gd name="T19" fmla="*/ 0 h 356"/>
                  <a:gd name="T20" fmla="*/ 0 w 143"/>
                  <a:gd name="T21" fmla="*/ 0 h 356"/>
                  <a:gd name="T22" fmla="*/ 0 w 143"/>
                  <a:gd name="T23" fmla="*/ 0 h 356"/>
                  <a:gd name="T24" fmla="*/ 0 w 143"/>
                  <a:gd name="T25" fmla="*/ 0 h 356"/>
                  <a:gd name="T26" fmla="*/ 0 w 143"/>
                  <a:gd name="T27" fmla="*/ 0 h 356"/>
                  <a:gd name="T28" fmla="*/ 0 w 143"/>
                  <a:gd name="T29" fmla="*/ 0 h 356"/>
                  <a:gd name="T30" fmla="*/ 0 w 143"/>
                  <a:gd name="T31" fmla="*/ 0 h 356"/>
                  <a:gd name="T32" fmla="*/ 0 w 143"/>
                  <a:gd name="T33" fmla="*/ 0 h 356"/>
                  <a:gd name="T34" fmla="*/ 0 w 143"/>
                  <a:gd name="T35" fmla="*/ 0 h 356"/>
                  <a:gd name="T36" fmla="*/ 0 w 143"/>
                  <a:gd name="T37" fmla="*/ 0 h 356"/>
                  <a:gd name="T38" fmla="*/ 0 w 143"/>
                  <a:gd name="T39" fmla="*/ 0 h 356"/>
                  <a:gd name="T40" fmla="*/ 0 w 143"/>
                  <a:gd name="T41" fmla="*/ 0 h 356"/>
                  <a:gd name="T42" fmla="*/ 0 w 143"/>
                  <a:gd name="T43" fmla="*/ 0 h 356"/>
                  <a:gd name="T44" fmla="*/ 0 w 143"/>
                  <a:gd name="T45" fmla="*/ 0 h 356"/>
                  <a:gd name="T46" fmla="*/ 0 w 143"/>
                  <a:gd name="T47" fmla="*/ 0 h 356"/>
                  <a:gd name="T48" fmla="*/ 0 w 143"/>
                  <a:gd name="T49" fmla="*/ 0 h 356"/>
                  <a:gd name="T50" fmla="*/ 0 w 143"/>
                  <a:gd name="T51" fmla="*/ 0 h 356"/>
                  <a:gd name="T52" fmla="*/ 0 w 143"/>
                  <a:gd name="T53" fmla="*/ 0 h 356"/>
                  <a:gd name="T54" fmla="*/ 0 w 143"/>
                  <a:gd name="T55" fmla="*/ 0 h 356"/>
                  <a:gd name="T56" fmla="*/ 0 w 143"/>
                  <a:gd name="T57" fmla="*/ 0 h 356"/>
                  <a:gd name="T58" fmla="*/ 0 w 143"/>
                  <a:gd name="T59" fmla="*/ 0 h 356"/>
                  <a:gd name="T60" fmla="*/ 0 w 143"/>
                  <a:gd name="T61" fmla="*/ 0 h 356"/>
                  <a:gd name="T62" fmla="*/ 0 w 143"/>
                  <a:gd name="T63" fmla="*/ 0 h 356"/>
                  <a:gd name="T64" fmla="*/ 0 w 143"/>
                  <a:gd name="T65" fmla="*/ 0 h 356"/>
                  <a:gd name="T66" fmla="*/ 0 w 143"/>
                  <a:gd name="T67" fmla="*/ 0 h 356"/>
                  <a:gd name="T68" fmla="*/ 0 w 143"/>
                  <a:gd name="T69" fmla="*/ 0 h 3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3"/>
                  <a:gd name="T106" fmla="*/ 0 h 356"/>
                  <a:gd name="T107" fmla="*/ 143 w 143"/>
                  <a:gd name="T108" fmla="*/ 356 h 3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3" h="356">
                    <a:moveTo>
                      <a:pt x="18" y="0"/>
                    </a:moveTo>
                    <a:lnTo>
                      <a:pt x="67" y="33"/>
                    </a:lnTo>
                    <a:lnTo>
                      <a:pt x="42" y="240"/>
                    </a:lnTo>
                    <a:lnTo>
                      <a:pt x="42" y="242"/>
                    </a:lnTo>
                    <a:lnTo>
                      <a:pt x="52" y="255"/>
                    </a:lnTo>
                    <a:lnTo>
                      <a:pt x="56" y="259"/>
                    </a:lnTo>
                    <a:lnTo>
                      <a:pt x="63" y="268"/>
                    </a:lnTo>
                    <a:lnTo>
                      <a:pt x="73" y="276"/>
                    </a:lnTo>
                    <a:lnTo>
                      <a:pt x="82" y="285"/>
                    </a:lnTo>
                    <a:lnTo>
                      <a:pt x="90" y="293"/>
                    </a:lnTo>
                    <a:lnTo>
                      <a:pt x="101" y="301"/>
                    </a:lnTo>
                    <a:lnTo>
                      <a:pt x="111" y="304"/>
                    </a:lnTo>
                    <a:lnTo>
                      <a:pt x="122" y="312"/>
                    </a:lnTo>
                    <a:lnTo>
                      <a:pt x="128" y="316"/>
                    </a:lnTo>
                    <a:lnTo>
                      <a:pt x="135" y="320"/>
                    </a:lnTo>
                    <a:lnTo>
                      <a:pt x="139" y="323"/>
                    </a:lnTo>
                    <a:lnTo>
                      <a:pt x="143" y="325"/>
                    </a:lnTo>
                    <a:lnTo>
                      <a:pt x="143" y="356"/>
                    </a:lnTo>
                    <a:lnTo>
                      <a:pt x="139" y="356"/>
                    </a:lnTo>
                    <a:lnTo>
                      <a:pt x="134" y="354"/>
                    </a:lnTo>
                    <a:lnTo>
                      <a:pt x="124" y="350"/>
                    </a:lnTo>
                    <a:lnTo>
                      <a:pt x="113" y="348"/>
                    </a:lnTo>
                    <a:lnTo>
                      <a:pt x="99" y="342"/>
                    </a:lnTo>
                    <a:lnTo>
                      <a:pt x="88" y="337"/>
                    </a:lnTo>
                    <a:lnTo>
                      <a:pt x="73" y="329"/>
                    </a:lnTo>
                    <a:lnTo>
                      <a:pt x="59" y="323"/>
                    </a:lnTo>
                    <a:lnTo>
                      <a:pt x="46" y="312"/>
                    </a:lnTo>
                    <a:lnTo>
                      <a:pt x="35" y="303"/>
                    </a:lnTo>
                    <a:lnTo>
                      <a:pt x="23" y="289"/>
                    </a:lnTo>
                    <a:lnTo>
                      <a:pt x="18" y="282"/>
                    </a:lnTo>
                    <a:lnTo>
                      <a:pt x="8" y="272"/>
                    </a:lnTo>
                    <a:lnTo>
                      <a:pt x="4" y="266"/>
                    </a:lnTo>
                    <a:lnTo>
                      <a:pt x="0" y="261"/>
                    </a:lnTo>
                    <a:lnTo>
                      <a:pt x="18"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grpSp>
      </p:grpSp>
      <p:sp>
        <p:nvSpPr>
          <p:cNvPr id="2" name="1 CuadroTexto"/>
          <p:cNvSpPr txBox="1"/>
          <p:nvPr/>
        </p:nvSpPr>
        <p:spPr>
          <a:xfrm>
            <a:off x="767742" y="1086788"/>
            <a:ext cx="2270173" cy="584775"/>
          </a:xfrm>
          <a:prstGeom prst="rect">
            <a:avLst/>
          </a:prstGeom>
          <a:noFill/>
        </p:spPr>
        <p:txBody>
          <a:bodyPr wrap="none">
            <a:spAutoFit/>
          </a:bodyPr>
          <a:lstStyle/>
          <a:p>
            <a:pPr>
              <a:defRPr/>
            </a:pPr>
            <a:r>
              <a:rPr lang="es-MX" sz="3200" b="1" dirty="0" smtClean="0">
                <a:solidFill>
                  <a:schemeClr val="accent2">
                    <a:lumMod val="75000"/>
                  </a:schemeClr>
                </a:solidFill>
                <a:latin typeface="+mn-lt"/>
              </a:rPr>
              <a:t>APLICACIÓN</a:t>
            </a:r>
            <a:endParaRPr lang="es-MX" sz="3200" b="1" dirty="0">
              <a:solidFill>
                <a:schemeClr val="accent2">
                  <a:lumMod val="75000"/>
                </a:schemeClr>
              </a:solidFill>
              <a:latin typeface="+mn-lt"/>
            </a:endParaRPr>
          </a:p>
        </p:txBody>
      </p:sp>
    </p:spTree>
    <p:extLst>
      <p:ext uri="{BB962C8B-B14F-4D97-AF65-F5344CB8AC3E}">
        <p14:creationId xmlns:p14="http://schemas.microsoft.com/office/powerpoint/2010/main" val="2549581536"/>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890" name="Imagen 3"/>
          <p:cNvPicPr>
            <a:picLocks noChangeAspect="1"/>
          </p:cNvPicPr>
          <p:nvPr/>
        </p:nvPicPr>
        <p:blipFill>
          <a:blip r:embed="rId2" cstate="print">
            <a:extLst>
              <a:ext uri="{28A0092B-C50C-407E-A947-70E740481C1C}">
                <a14:useLocalDpi xmlns:a14="http://schemas.microsoft.com/office/drawing/2010/main" val="0"/>
              </a:ext>
            </a:extLst>
          </a:blip>
          <a:srcRect b="2940"/>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131" name="AutoShape 2"/>
          <p:cNvSpPr>
            <a:spLocks noChangeArrowheads="1"/>
          </p:cNvSpPr>
          <p:nvPr/>
        </p:nvSpPr>
        <p:spPr bwMode="auto">
          <a:xfrm>
            <a:off x="5038725" y="1917700"/>
            <a:ext cx="3311525" cy="2430463"/>
          </a:xfrm>
          <a:prstGeom prst="downArrowCallout">
            <a:avLst>
              <a:gd name="adj1" fmla="val 12114"/>
              <a:gd name="adj2" fmla="val 18569"/>
              <a:gd name="adj3" fmla="val 25523"/>
              <a:gd name="adj4" fmla="val 56611"/>
            </a:avLst>
          </a:prstGeom>
          <a:noFill/>
          <a:ln w="28575">
            <a:solidFill>
              <a:srgbClr val="5600AC"/>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lgn="ctr">
              <a:spcBef>
                <a:spcPct val="0"/>
              </a:spcBef>
              <a:buFontTx/>
              <a:buNone/>
              <a:defRPr/>
            </a:pPr>
            <a:r>
              <a:rPr lang="es-ES_tradnl" altLang="es-MX" sz="2800" b="1" dirty="0" smtClean="0">
                <a:latin typeface="+mn-lt"/>
              </a:rPr>
              <a:t>ISO 9000</a:t>
            </a:r>
          </a:p>
          <a:p>
            <a:pPr algn="ctr">
              <a:spcBef>
                <a:spcPct val="0"/>
              </a:spcBef>
              <a:buFontTx/>
              <a:buNone/>
              <a:defRPr/>
            </a:pPr>
            <a:r>
              <a:rPr lang="es-ES_tradnl" altLang="es-MX" sz="2800" b="1" dirty="0" smtClean="0">
                <a:latin typeface="+mn-lt"/>
              </a:rPr>
              <a:t>VERSIÓN</a:t>
            </a:r>
          </a:p>
          <a:p>
            <a:pPr algn="ctr">
              <a:spcBef>
                <a:spcPct val="0"/>
              </a:spcBef>
              <a:buFontTx/>
              <a:buNone/>
              <a:defRPr/>
            </a:pPr>
            <a:r>
              <a:rPr lang="es-ES_tradnl" altLang="es-MX" sz="2800" b="1" dirty="0" smtClean="0">
                <a:latin typeface="+mn-lt"/>
              </a:rPr>
              <a:t>2005</a:t>
            </a:r>
          </a:p>
        </p:txBody>
      </p:sp>
      <p:sp>
        <p:nvSpPr>
          <p:cNvPr id="48132" name="Text Box 3"/>
          <p:cNvSpPr txBox="1">
            <a:spLocks noChangeArrowheads="1"/>
          </p:cNvSpPr>
          <p:nvPr/>
        </p:nvSpPr>
        <p:spPr bwMode="auto">
          <a:xfrm>
            <a:off x="4983163" y="4437112"/>
            <a:ext cx="3429000" cy="1401762"/>
          </a:xfrm>
          <a:prstGeom prst="rect">
            <a:avLst/>
          </a:prstGeom>
          <a:noFill/>
          <a:ln w="28575">
            <a:solidFill>
              <a:srgbClr val="5600AC"/>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lgn="ctr">
              <a:spcBef>
                <a:spcPct val="0"/>
              </a:spcBef>
              <a:buFontTx/>
              <a:buNone/>
              <a:defRPr/>
            </a:pPr>
            <a:r>
              <a:rPr lang="es-ES_tradnl" altLang="es-MX" sz="2800" b="1" dirty="0" smtClean="0">
                <a:latin typeface="+mn-lt"/>
              </a:rPr>
              <a:t>ISO 9001</a:t>
            </a:r>
          </a:p>
          <a:p>
            <a:pPr algn="ctr">
              <a:spcBef>
                <a:spcPct val="0"/>
              </a:spcBef>
              <a:buFontTx/>
              <a:buNone/>
              <a:defRPr/>
            </a:pPr>
            <a:r>
              <a:rPr lang="es-ES_tradnl" altLang="es-MX" sz="2800" b="1" dirty="0" smtClean="0">
                <a:latin typeface="+mn-lt"/>
              </a:rPr>
              <a:t>VERSIÓN</a:t>
            </a:r>
          </a:p>
          <a:p>
            <a:pPr algn="ctr">
              <a:spcBef>
                <a:spcPct val="0"/>
              </a:spcBef>
              <a:buFontTx/>
              <a:buNone/>
              <a:defRPr/>
            </a:pPr>
            <a:r>
              <a:rPr lang="es-ES_tradnl" altLang="es-MX" sz="2800" b="1" dirty="0" smtClean="0">
                <a:latin typeface="+mn-lt"/>
              </a:rPr>
              <a:t>2008</a:t>
            </a:r>
          </a:p>
        </p:txBody>
      </p:sp>
      <p:pic>
        <p:nvPicPr>
          <p:cNvPr id="37893" name="Picture 5" descr="BD05371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217613" y="2292350"/>
            <a:ext cx="2955925" cy="3700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1 CuadroTexto"/>
          <p:cNvSpPr txBox="1"/>
          <p:nvPr/>
        </p:nvSpPr>
        <p:spPr>
          <a:xfrm>
            <a:off x="1754188" y="1127125"/>
            <a:ext cx="5611812" cy="584200"/>
          </a:xfrm>
          <a:prstGeom prst="rect">
            <a:avLst/>
          </a:prstGeom>
          <a:noFill/>
        </p:spPr>
        <p:txBody>
          <a:bodyPr wrap="none">
            <a:spAutoFit/>
          </a:bodyPr>
          <a:lstStyle/>
          <a:p>
            <a:pPr>
              <a:defRPr/>
            </a:pPr>
            <a:r>
              <a:rPr lang="es-MX" sz="3200" b="1" dirty="0" smtClean="0">
                <a:solidFill>
                  <a:schemeClr val="accent2">
                    <a:lumMod val="75000"/>
                  </a:schemeClr>
                </a:solidFill>
                <a:latin typeface="+mn-lt"/>
              </a:rPr>
              <a:t>2.0  REFERENCIAS </a:t>
            </a:r>
            <a:r>
              <a:rPr lang="es-MX" sz="3200" b="1" dirty="0">
                <a:solidFill>
                  <a:schemeClr val="accent2">
                    <a:lumMod val="75000"/>
                  </a:schemeClr>
                </a:solidFill>
                <a:latin typeface="+mn-lt"/>
              </a:rPr>
              <a:t>NORMATIVAS</a:t>
            </a:r>
          </a:p>
        </p:txBody>
      </p:sp>
    </p:spTree>
    <p:extLst>
      <p:ext uri="{BB962C8B-B14F-4D97-AF65-F5344CB8AC3E}">
        <p14:creationId xmlns:p14="http://schemas.microsoft.com/office/powerpoint/2010/main" val="3032644129"/>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914" name="Imagen 3"/>
          <p:cNvPicPr>
            <a:picLocks noChangeAspect="1"/>
          </p:cNvPicPr>
          <p:nvPr/>
        </p:nvPicPr>
        <p:blipFill>
          <a:blip r:embed="rId2" cstate="print">
            <a:extLst>
              <a:ext uri="{28A0092B-C50C-407E-A947-70E740481C1C}">
                <a14:useLocalDpi xmlns:a14="http://schemas.microsoft.com/office/drawing/2010/main" val="0"/>
              </a:ext>
            </a:extLst>
          </a:blip>
          <a:srcRect b="2940"/>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155" name="AutoShape 2"/>
          <p:cNvSpPr>
            <a:spLocks noChangeArrowheads="1"/>
          </p:cNvSpPr>
          <p:nvPr/>
        </p:nvSpPr>
        <p:spPr bwMode="auto">
          <a:xfrm>
            <a:off x="579438" y="4826000"/>
            <a:ext cx="2514600" cy="917575"/>
          </a:xfrm>
          <a:prstGeom prst="rightArrow">
            <a:avLst>
              <a:gd name="adj1" fmla="val 50000"/>
              <a:gd name="adj2" fmla="val 61129"/>
            </a:avLst>
          </a:prstGeom>
          <a:noFill/>
          <a:ln w="28575">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spcBef>
                <a:spcPct val="0"/>
              </a:spcBef>
              <a:buFontTx/>
              <a:buNone/>
              <a:defRPr/>
            </a:pPr>
            <a:r>
              <a:rPr lang="es-ES_tradnl" altLang="es-MX" sz="2400" b="1" dirty="0" smtClean="0">
                <a:latin typeface="+mn-lt"/>
              </a:rPr>
              <a:t>PROVEEDOR</a:t>
            </a:r>
          </a:p>
        </p:txBody>
      </p:sp>
      <p:sp>
        <p:nvSpPr>
          <p:cNvPr id="49156" name="AutoShape 3"/>
          <p:cNvSpPr>
            <a:spLocks noChangeArrowheads="1"/>
          </p:cNvSpPr>
          <p:nvPr/>
        </p:nvSpPr>
        <p:spPr bwMode="auto">
          <a:xfrm>
            <a:off x="3398838" y="4894263"/>
            <a:ext cx="3048000" cy="917575"/>
          </a:xfrm>
          <a:prstGeom prst="rightArrow">
            <a:avLst>
              <a:gd name="adj1" fmla="val 50000"/>
              <a:gd name="adj2" fmla="val 89552"/>
            </a:avLst>
          </a:prstGeom>
          <a:noFill/>
          <a:ln w="28575">
            <a:solidFill>
              <a:srgbClr val="FF99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spcBef>
                <a:spcPct val="0"/>
              </a:spcBef>
              <a:buFontTx/>
              <a:buNone/>
              <a:defRPr/>
            </a:pPr>
            <a:r>
              <a:rPr lang="es-ES_tradnl" altLang="es-MX" sz="2400" b="1" smtClean="0">
                <a:latin typeface="+mn-lt"/>
              </a:rPr>
              <a:t>ORGANIZACIÓN</a:t>
            </a:r>
          </a:p>
        </p:txBody>
      </p:sp>
      <p:sp>
        <p:nvSpPr>
          <p:cNvPr id="49157" name="Text Box 4"/>
          <p:cNvSpPr txBox="1">
            <a:spLocks noChangeArrowheads="1"/>
          </p:cNvSpPr>
          <p:nvPr/>
        </p:nvSpPr>
        <p:spPr bwMode="auto">
          <a:xfrm>
            <a:off x="6980238" y="5059363"/>
            <a:ext cx="12160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spcBef>
                <a:spcPct val="0"/>
              </a:spcBef>
              <a:buFontTx/>
              <a:buNone/>
              <a:defRPr/>
            </a:pPr>
            <a:r>
              <a:rPr lang="es-ES_tradnl" altLang="es-MX" sz="2400" b="1" dirty="0" smtClean="0">
                <a:latin typeface="+mn-lt"/>
              </a:rPr>
              <a:t>CLIENTE</a:t>
            </a:r>
          </a:p>
        </p:txBody>
      </p:sp>
      <p:grpSp>
        <p:nvGrpSpPr>
          <p:cNvPr id="38918" name="Group 6"/>
          <p:cNvGrpSpPr>
            <a:grpSpLocks/>
          </p:cNvGrpSpPr>
          <p:nvPr/>
        </p:nvGrpSpPr>
        <p:grpSpPr bwMode="auto">
          <a:xfrm>
            <a:off x="655638" y="2209800"/>
            <a:ext cx="2362200" cy="2530475"/>
            <a:chOff x="293" y="1344"/>
            <a:chExt cx="1387" cy="1546"/>
          </a:xfrm>
        </p:grpSpPr>
        <p:sp>
          <p:nvSpPr>
            <p:cNvPr id="39047" name="Freeform 7"/>
            <p:cNvSpPr>
              <a:spLocks/>
            </p:cNvSpPr>
            <p:nvPr/>
          </p:nvSpPr>
          <p:spPr bwMode="auto">
            <a:xfrm>
              <a:off x="1354" y="1671"/>
              <a:ext cx="181" cy="78"/>
            </a:xfrm>
            <a:custGeom>
              <a:avLst/>
              <a:gdLst>
                <a:gd name="T0" fmla="*/ 0 w 363"/>
                <a:gd name="T1" fmla="*/ 1 h 156"/>
                <a:gd name="T2" fmla="*/ 0 w 363"/>
                <a:gd name="T3" fmla="*/ 1 h 156"/>
                <a:gd name="T4" fmla="*/ 0 w 363"/>
                <a:gd name="T5" fmla="*/ 1 h 156"/>
                <a:gd name="T6" fmla="*/ 0 w 363"/>
                <a:gd name="T7" fmla="*/ 1 h 156"/>
                <a:gd name="T8" fmla="*/ 0 w 363"/>
                <a:gd name="T9" fmla="*/ 1 h 156"/>
                <a:gd name="T10" fmla="*/ 0 w 363"/>
                <a:gd name="T11" fmla="*/ 1 h 156"/>
                <a:gd name="T12" fmla="*/ 0 w 363"/>
                <a:gd name="T13" fmla="*/ 1 h 156"/>
                <a:gd name="T14" fmla="*/ 0 w 363"/>
                <a:gd name="T15" fmla="*/ 1 h 156"/>
                <a:gd name="T16" fmla="*/ 0 w 363"/>
                <a:gd name="T17" fmla="*/ 1 h 156"/>
                <a:gd name="T18" fmla="*/ 0 w 363"/>
                <a:gd name="T19" fmla="*/ 0 h 156"/>
                <a:gd name="T20" fmla="*/ 0 w 363"/>
                <a:gd name="T21" fmla="*/ 0 h 156"/>
                <a:gd name="T22" fmla="*/ 0 w 363"/>
                <a:gd name="T23" fmla="*/ 1 h 156"/>
                <a:gd name="T24" fmla="*/ 0 w 363"/>
                <a:gd name="T25" fmla="*/ 1 h 156"/>
                <a:gd name="T26" fmla="*/ 0 w 363"/>
                <a:gd name="T27" fmla="*/ 1 h 156"/>
                <a:gd name="T28" fmla="*/ 0 w 363"/>
                <a:gd name="T29" fmla="*/ 1 h 156"/>
                <a:gd name="T30" fmla="*/ 0 w 363"/>
                <a:gd name="T31" fmla="*/ 1 h 156"/>
                <a:gd name="T32" fmla="*/ 0 w 363"/>
                <a:gd name="T33" fmla="*/ 1 h 156"/>
                <a:gd name="T34" fmla="*/ 0 w 363"/>
                <a:gd name="T35" fmla="*/ 1 h 156"/>
                <a:gd name="T36" fmla="*/ 0 w 363"/>
                <a:gd name="T37" fmla="*/ 1 h 156"/>
                <a:gd name="T38" fmla="*/ 0 w 363"/>
                <a:gd name="T39" fmla="*/ 1 h 156"/>
                <a:gd name="T40" fmla="*/ 0 w 363"/>
                <a:gd name="T41" fmla="*/ 1 h 156"/>
                <a:gd name="T42" fmla="*/ 0 w 363"/>
                <a:gd name="T43" fmla="*/ 1 h 156"/>
                <a:gd name="T44" fmla="*/ 0 w 363"/>
                <a:gd name="T45" fmla="*/ 1 h 156"/>
                <a:gd name="T46" fmla="*/ 0 w 363"/>
                <a:gd name="T47" fmla="*/ 1 h 156"/>
                <a:gd name="T48" fmla="*/ 0 w 363"/>
                <a:gd name="T49" fmla="*/ 1 h 156"/>
                <a:gd name="T50" fmla="*/ 0 w 363"/>
                <a:gd name="T51" fmla="*/ 1 h 156"/>
                <a:gd name="T52" fmla="*/ 0 w 363"/>
                <a:gd name="T53" fmla="*/ 1 h 156"/>
                <a:gd name="T54" fmla="*/ 0 w 363"/>
                <a:gd name="T55" fmla="*/ 1 h 156"/>
                <a:gd name="T56" fmla="*/ 0 w 363"/>
                <a:gd name="T57" fmla="*/ 1 h 156"/>
                <a:gd name="T58" fmla="*/ 0 w 363"/>
                <a:gd name="T59" fmla="*/ 1 h 156"/>
                <a:gd name="T60" fmla="*/ 0 w 363"/>
                <a:gd name="T61" fmla="*/ 1 h 156"/>
                <a:gd name="T62" fmla="*/ 0 w 363"/>
                <a:gd name="T63" fmla="*/ 1 h 156"/>
                <a:gd name="T64" fmla="*/ 0 w 363"/>
                <a:gd name="T65" fmla="*/ 1 h 156"/>
                <a:gd name="T66" fmla="*/ 0 w 363"/>
                <a:gd name="T67" fmla="*/ 1 h 156"/>
                <a:gd name="T68" fmla="*/ 0 w 363"/>
                <a:gd name="T69" fmla="*/ 1 h 156"/>
                <a:gd name="T70" fmla="*/ 0 w 363"/>
                <a:gd name="T71" fmla="*/ 1 h 156"/>
                <a:gd name="T72" fmla="*/ 0 w 363"/>
                <a:gd name="T73" fmla="*/ 1 h 156"/>
                <a:gd name="T74" fmla="*/ 0 w 363"/>
                <a:gd name="T75" fmla="*/ 1 h 156"/>
                <a:gd name="T76" fmla="*/ 0 w 363"/>
                <a:gd name="T77" fmla="*/ 1 h 156"/>
                <a:gd name="T78" fmla="*/ 0 w 363"/>
                <a:gd name="T79" fmla="*/ 1 h 156"/>
                <a:gd name="T80" fmla="*/ 0 w 363"/>
                <a:gd name="T81" fmla="*/ 1 h 156"/>
                <a:gd name="T82" fmla="*/ 0 w 363"/>
                <a:gd name="T83" fmla="*/ 1 h 15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3"/>
                <a:gd name="T127" fmla="*/ 0 h 156"/>
                <a:gd name="T128" fmla="*/ 363 w 363"/>
                <a:gd name="T129" fmla="*/ 156 h 15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3" h="156">
                  <a:moveTo>
                    <a:pt x="35" y="58"/>
                  </a:moveTo>
                  <a:lnTo>
                    <a:pt x="37" y="55"/>
                  </a:lnTo>
                  <a:lnTo>
                    <a:pt x="45" y="51"/>
                  </a:lnTo>
                  <a:lnTo>
                    <a:pt x="58" y="44"/>
                  </a:lnTo>
                  <a:lnTo>
                    <a:pt x="75" y="36"/>
                  </a:lnTo>
                  <a:lnTo>
                    <a:pt x="95" y="27"/>
                  </a:lnTo>
                  <a:lnTo>
                    <a:pt x="117" y="17"/>
                  </a:lnTo>
                  <a:lnTo>
                    <a:pt x="142" y="9"/>
                  </a:lnTo>
                  <a:lnTo>
                    <a:pt x="168" y="4"/>
                  </a:lnTo>
                  <a:lnTo>
                    <a:pt x="196" y="0"/>
                  </a:lnTo>
                  <a:lnTo>
                    <a:pt x="224" y="0"/>
                  </a:lnTo>
                  <a:lnTo>
                    <a:pt x="250" y="4"/>
                  </a:lnTo>
                  <a:lnTo>
                    <a:pt x="278" y="13"/>
                  </a:lnTo>
                  <a:lnTo>
                    <a:pt x="302" y="27"/>
                  </a:lnTo>
                  <a:lnTo>
                    <a:pt x="325" y="49"/>
                  </a:lnTo>
                  <a:lnTo>
                    <a:pt x="346" y="76"/>
                  </a:lnTo>
                  <a:lnTo>
                    <a:pt x="363" y="113"/>
                  </a:lnTo>
                  <a:lnTo>
                    <a:pt x="344" y="156"/>
                  </a:lnTo>
                  <a:lnTo>
                    <a:pt x="342" y="153"/>
                  </a:lnTo>
                  <a:lnTo>
                    <a:pt x="339" y="149"/>
                  </a:lnTo>
                  <a:lnTo>
                    <a:pt x="332" y="141"/>
                  </a:lnTo>
                  <a:lnTo>
                    <a:pt x="323" y="130"/>
                  </a:lnTo>
                  <a:lnTo>
                    <a:pt x="311" y="119"/>
                  </a:lnTo>
                  <a:lnTo>
                    <a:pt x="297" y="106"/>
                  </a:lnTo>
                  <a:lnTo>
                    <a:pt x="280" y="93"/>
                  </a:lnTo>
                  <a:lnTo>
                    <a:pt x="261" y="81"/>
                  </a:lnTo>
                  <a:lnTo>
                    <a:pt x="239" y="70"/>
                  </a:lnTo>
                  <a:lnTo>
                    <a:pt x="213" y="61"/>
                  </a:lnTo>
                  <a:lnTo>
                    <a:pt x="185" y="55"/>
                  </a:lnTo>
                  <a:lnTo>
                    <a:pt x="153" y="52"/>
                  </a:lnTo>
                  <a:lnTo>
                    <a:pt x="120" y="53"/>
                  </a:lnTo>
                  <a:lnTo>
                    <a:pt x="83" y="58"/>
                  </a:lnTo>
                  <a:lnTo>
                    <a:pt x="43" y="69"/>
                  </a:lnTo>
                  <a:lnTo>
                    <a:pt x="0" y="85"/>
                  </a:lnTo>
                  <a:lnTo>
                    <a:pt x="4" y="83"/>
                  </a:lnTo>
                  <a:lnTo>
                    <a:pt x="12" y="76"/>
                  </a:lnTo>
                  <a:lnTo>
                    <a:pt x="23" y="67"/>
                  </a:lnTo>
                  <a:lnTo>
                    <a:pt x="35" y="58"/>
                  </a:lnTo>
                  <a:lnTo>
                    <a:pt x="44" y="51"/>
                  </a:lnTo>
                  <a:lnTo>
                    <a:pt x="49" y="47"/>
                  </a:lnTo>
                  <a:lnTo>
                    <a:pt x="46" y="49"/>
                  </a:lnTo>
                  <a:lnTo>
                    <a:pt x="35" y="58"/>
                  </a:lnTo>
                  <a:close/>
                </a:path>
              </a:pathLst>
            </a:custGeom>
            <a:solidFill>
              <a:srgbClr val="9696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48" name="Freeform 8"/>
            <p:cNvSpPr>
              <a:spLocks/>
            </p:cNvSpPr>
            <p:nvPr/>
          </p:nvSpPr>
          <p:spPr bwMode="auto">
            <a:xfrm>
              <a:off x="1103" y="1540"/>
              <a:ext cx="204" cy="117"/>
            </a:xfrm>
            <a:custGeom>
              <a:avLst/>
              <a:gdLst>
                <a:gd name="T0" fmla="*/ 0 w 408"/>
                <a:gd name="T1" fmla="*/ 1 h 233"/>
                <a:gd name="T2" fmla="*/ 1 w 408"/>
                <a:gd name="T3" fmla="*/ 1 h 233"/>
                <a:gd name="T4" fmla="*/ 1 w 408"/>
                <a:gd name="T5" fmla="*/ 1 h 233"/>
                <a:gd name="T6" fmla="*/ 1 w 408"/>
                <a:gd name="T7" fmla="*/ 1 h 233"/>
                <a:gd name="T8" fmla="*/ 1 w 408"/>
                <a:gd name="T9" fmla="*/ 1 h 233"/>
                <a:gd name="T10" fmla="*/ 1 w 408"/>
                <a:gd name="T11" fmla="*/ 1 h 233"/>
                <a:gd name="T12" fmla="*/ 1 w 408"/>
                <a:gd name="T13" fmla="*/ 1 h 233"/>
                <a:gd name="T14" fmla="*/ 1 w 408"/>
                <a:gd name="T15" fmla="*/ 1 h 233"/>
                <a:gd name="T16" fmla="*/ 1 w 408"/>
                <a:gd name="T17" fmla="*/ 1 h 233"/>
                <a:gd name="T18" fmla="*/ 1 w 408"/>
                <a:gd name="T19" fmla="*/ 1 h 233"/>
                <a:gd name="T20" fmla="*/ 1 w 408"/>
                <a:gd name="T21" fmla="*/ 1 h 233"/>
                <a:gd name="T22" fmla="*/ 1 w 408"/>
                <a:gd name="T23" fmla="*/ 1 h 233"/>
                <a:gd name="T24" fmla="*/ 1 w 408"/>
                <a:gd name="T25" fmla="*/ 1 h 233"/>
                <a:gd name="T26" fmla="*/ 1 w 408"/>
                <a:gd name="T27" fmla="*/ 1 h 233"/>
                <a:gd name="T28" fmla="*/ 1 w 408"/>
                <a:gd name="T29" fmla="*/ 1 h 233"/>
                <a:gd name="T30" fmla="*/ 1 w 408"/>
                <a:gd name="T31" fmla="*/ 1 h 233"/>
                <a:gd name="T32" fmla="*/ 1 w 408"/>
                <a:gd name="T33" fmla="*/ 1 h 233"/>
                <a:gd name="T34" fmla="*/ 1 w 408"/>
                <a:gd name="T35" fmla="*/ 1 h 233"/>
                <a:gd name="T36" fmla="*/ 1 w 408"/>
                <a:gd name="T37" fmla="*/ 1 h 233"/>
                <a:gd name="T38" fmla="*/ 1 w 408"/>
                <a:gd name="T39" fmla="*/ 1 h 233"/>
                <a:gd name="T40" fmla="*/ 1 w 408"/>
                <a:gd name="T41" fmla="*/ 1 h 233"/>
                <a:gd name="T42" fmla="*/ 1 w 408"/>
                <a:gd name="T43" fmla="*/ 1 h 233"/>
                <a:gd name="T44" fmla="*/ 1 w 408"/>
                <a:gd name="T45" fmla="*/ 1 h 233"/>
                <a:gd name="T46" fmla="*/ 1 w 408"/>
                <a:gd name="T47" fmla="*/ 1 h 233"/>
                <a:gd name="T48" fmla="*/ 1 w 408"/>
                <a:gd name="T49" fmla="*/ 0 h 233"/>
                <a:gd name="T50" fmla="*/ 1 w 408"/>
                <a:gd name="T51" fmla="*/ 1 h 233"/>
                <a:gd name="T52" fmla="*/ 1 w 408"/>
                <a:gd name="T53" fmla="*/ 1 h 233"/>
                <a:gd name="T54" fmla="*/ 1 w 408"/>
                <a:gd name="T55" fmla="*/ 1 h 233"/>
                <a:gd name="T56" fmla="*/ 1 w 408"/>
                <a:gd name="T57" fmla="*/ 1 h 233"/>
                <a:gd name="T58" fmla="*/ 1 w 408"/>
                <a:gd name="T59" fmla="*/ 1 h 233"/>
                <a:gd name="T60" fmla="*/ 1 w 408"/>
                <a:gd name="T61" fmla="*/ 1 h 233"/>
                <a:gd name="T62" fmla="*/ 1 w 408"/>
                <a:gd name="T63" fmla="*/ 1 h 233"/>
                <a:gd name="T64" fmla="*/ 1 w 408"/>
                <a:gd name="T65" fmla="*/ 1 h 233"/>
                <a:gd name="T66" fmla="*/ 1 w 408"/>
                <a:gd name="T67" fmla="*/ 1 h 233"/>
                <a:gd name="T68" fmla="*/ 1 w 408"/>
                <a:gd name="T69" fmla="*/ 1 h 233"/>
                <a:gd name="T70" fmla="*/ 1 w 408"/>
                <a:gd name="T71" fmla="*/ 1 h 233"/>
                <a:gd name="T72" fmla="*/ 1 w 408"/>
                <a:gd name="T73" fmla="*/ 1 h 233"/>
                <a:gd name="T74" fmla="*/ 1 w 408"/>
                <a:gd name="T75" fmla="*/ 1 h 233"/>
                <a:gd name="T76" fmla="*/ 1 w 408"/>
                <a:gd name="T77" fmla="*/ 1 h 233"/>
                <a:gd name="T78" fmla="*/ 1 w 408"/>
                <a:gd name="T79" fmla="*/ 1 h 233"/>
                <a:gd name="T80" fmla="*/ 1 w 408"/>
                <a:gd name="T81" fmla="*/ 1 h 233"/>
                <a:gd name="T82" fmla="*/ 1 w 408"/>
                <a:gd name="T83" fmla="*/ 1 h 233"/>
                <a:gd name="T84" fmla="*/ 1 w 408"/>
                <a:gd name="T85" fmla="*/ 1 h 233"/>
                <a:gd name="T86" fmla="*/ 1 w 408"/>
                <a:gd name="T87" fmla="*/ 1 h 233"/>
                <a:gd name="T88" fmla="*/ 1 w 408"/>
                <a:gd name="T89" fmla="*/ 1 h 233"/>
                <a:gd name="T90" fmla="*/ 1 w 408"/>
                <a:gd name="T91" fmla="*/ 1 h 233"/>
                <a:gd name="T92" fmla="*/ 1 w 408"/>
                <a:gd name="T93" fmla="*/ 1 h 233"/>
                <a:gd name="T94" fmla="*/ 1 w 408"/>
                <a:gd name="T95" fmla="*/ 1 h 233"/>
                <a:gd name="T96" fmla="*/ 1 w 408"/>
                <a:gd name="T97" fmla="*/ 1 h 233"/>
                <a:gd name="T98" fmla="*/ 0 w 408"/>
                <a:gd name="T99" fmla="*/ 1 h 23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08"/>
                <a:gd name="T151" fmla="*/ 0 h 233"/>
                <a:gd name="T152" fmla="*/ 408 w 408"/>
                <a:gd name="T153" fmla="*/ 233 h 23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08" h="233">
                  <a:moveTo>
                    <a:pt x="0" y="17"/>
                  </a:moveTo>
                  <a:lnTo>
                    <a:pt x="2" y="16"/>
                  </a:lnTo>
                  <a:lnTo>
                    <a:pt x="8" y="15"/>
                  </a:lnTo>
                  <a:lnTo>
                    <a:pt x="19" y="11"/>
                  </a:lnTo>
                  <a:lnTo>
                    <a:pt x="31" y="9"/>
                  </a:lnTo>
                  <a:lnTo>
                    <a:pt x="47" y="5"/>
                  </a:lnTo>
                  <a:lnTo>
                    <a:pt x="66" y="4"/>
                  </a:lnTo>
                  <a:lnTo>
                    <a:pt x="87" y="2"/>
                  </a:lnTo>
                  <a:lnTo>
                    <a:pt x="108" y="3"/>
                  </a:lnTo>
                  <a:lnTo>
                    <a:pt x="131" y="5"/>
                  </a:lnTo>
                  <a:lnTo>
                    <a:pt x="156" y="10"/>
                  </a:lnTo>
                  <a:lnTo>
                    <a:pt x="180" y="17"/>
                  </a:lnTo>
                  <a:lnTo>
                    <a:pt x="204" y="27"/>
                  </a:lnTo>
                  <a:lnTo>
                    <a:pt x="228" y="42"/>
                  </a:lnTo>
                  <a:lnTo>
                    <a:pt x="251" y="61"/>
                  </a:lnTo>
                  <a:lnTo>
                    <a:pt x="273" y="84"/>
                  </a:lnTo>
                  <a:lnTo>
                    <a:pt x="293" y="111"/>
                  </a:lnTo>
                  <a:lnTo>
                    <a:pt x="294" y="107"/>
                  </a:lnTo>
                  <a:lnTo>
                    <a:pt x="296" y="95"/>
                  </a:lnTo>
                  <a:lnTo>
                    <a:pt x="302" y="79"/>
                  </a:lnTo>
                  <a:lnTo>
                    <a:pt x="311" y="60"/>
                  </a:lnTo>
                  <a:lnTo>
                    <a:pt x="326" y="40"/>
                  </a:lnTo>
                  <a:lnTo>
                    <a:pt x="346" y="22"/>
                  </a:lnTo>
                  <a:lnTo>
                    <a:pt x="373" y="8"/>
                  </a:lnTo>
                  <a:lnTo>
                    <a:pt x="408" y="0"/>
                  </a:lnTo>
                  <a:lnTo>
                    <a:pt x="316" y="233"/>
                  </a:lnTo>
                  <a:lnTo>
                    <a:pt x="315" y="232"/>
                  </a:lnTo>
                  <a:lnTo>
                    <a:pt x="311" y="228"/>
                  </a:lnTo>
                  <a:lnTo>
                    <a:pt x="304" y="220"/>
                  </a:lnTo>
                  <a:lnTo>
                    <a:pt x="296" y="210"/>
                  </a:lnTo>
                  <a:lnTo>
                    <a:pt x="287" y="199"/>
                  </a:lnTo>
                  <a:lnTo>
                    <a:pt x="275" y="186"/>
                  </a:lnTo>
                  <a:lnTo>
                    <a:pt x="263" y="174"/>
                  </a:lnTo>
                  <a:lnTo>
                    <a:pt x="249" y="159"/>
                  </a:lnTo>
                  <a:lnTo>
                    <a:pt x="234" y="145"/>
                  </a:lnTo>
                  <a:lnTo>
                    <a:pt x="219" y="130"/>
                  </a:lnTo>
                  <a:lnTo>
                    <a:pt x="203" y="116"/>
                  </a:lnTo>
                  <a:lnTo>
                    <a:pt x="188" y="103"/>
                  </a:lnTo>
                  <a:lnTo>
                    <a:pt x="173" y="92"/>
                  </a:lnTo>
                  <a:lnTo>
                    <a:pt x="158" y="81"/>
                  </a:lnTo>
                  <a:lnTo>
                    <a:pt x="144" y="75"/>
                  </a:lnTo>
                  <a:lnTo>
                    <a:pt x="130" y="69"/>
                  </a:lnTo>
                  <a:lnTo>
                    <a:pt x="105" y="61"/>
                  </a:lnTo>
                  <a:lnTo>
                    <a:pt x="81" y="52"/>
                  </a:lnTo>
                  <a:lnTo>
                    <a:pt x="59" y="42"/>
                  </a:lnTo>
                  <a:lnTo>
                    <a:pt x="39" y="34"/>
                  </a:lnTo>
                  <a:lnTo>
                    <a:pt x="23" y="27"/>
                  </a:lnTo>
                  <a:lnTo>
                    <a:pt x="11" y="22"/>
                  </a:lnTo>
                  <a:lnTo>
                    <a:pt x="2" y="18"/>
                  </a:lnTo>
                  <a:lnTo>
                    <a:pt x="0" y="17"/>
                  </a:lnTo>
                  <a:close/>
                </a:path>
              </a:pathLst>
            </a:custGeom>
            <a:solidFill>
              <a:srgbClr val="9696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49" name="Freeform 9"/>
            <p:cNvSpPr>
              <a:spLocks/>
            </p:cNvSpPr>
            <p:nvPr/>
          </p:nvSpPr>
          <p:spPr bwMode="auto">
            <a:xfrm>
              <a:off x="1110" y="1463"/>
              <a:ext cx="418" cy="393"/>
            </a:xfrm>
            <a:custGeom>
              <a:avLst/>
              <a:gdLst>
                <a:gd name="T0" fmla="*/ 1 w 836"/>
                <a:gd name="T1" fmla="*/ 1 h 786"/>
                <a:gd name="T2" fmla="*/ 1 w 836"/>
                <a:gd name="T3" fmla="*/ 1 h 786"/>
                <a:gd name="T4" fmla="*/ 1 w 836"/>
                <a:gd name="T5" fmla="*/ 1 h 786"/>
                <a:gd name="T6" fmla="*/ 1 w 836"/>
                <a:gd name="T7" fmla="*/ 1 h 786"/>
                <a:gd name="T8" fmla="*/ 1 w 836"/>
                <a:gd name="T9" fmla="*/ 1 h 786"/>
                <a:gd name="T10" fmla="*/ 1 w 836"/>
                <a:gd name="T11" fmla="*/ 1 h 786"/>
                <a:gd name="T12" fmla="*/ 1 w 836"/>
                <a:gd name="T13" fmla="*/ 1 h 786"/>
                <a:gd name="T14" fmla="*/ 1 w 836"/>
                <a:gd name="T15" fmla="*/ 1 h 786"/>
                <a:gd name="T16" fmla="*/ 1 w 836"/>
                <a:gd name="T17" fmla="*/ 1 h 786"/>
                <a:gd name="T18" fmla="*/ 1 w 836"/>
                <a:gd name="T19" fmla="*/ 1 h 786"/>
                <a:gd name="T20" fmla="*/ 1 w 836"/>
                <a:gd name="T21" fmla="*/ 1 h 786"/>
                <a:gd name="T22" fmla="*/ 1 w 836"/>
                <a:gd name="T23" fmla="*/ 1 h 786"/>
                <a:gd name="T24" fmla="*/ 1 w 836"/>
                <a:gd name="T25" fmla="*/ 1 h 786"/>
                <a:gd name="T26" fmla="*/ 1 w 836"/>
                <a:gd name="T27" fmla="*/ 1 h 786"/>
                <a:gd name="T28" fmla="*/ 1 w 836"/>
                <a:gd name="T29" fmla="*/ 1 h 786"/>
                <a:gd name="T30" fmla="*/ 1 w 836"/>
                <a:gd name="T31" fmla="*/ 1 h 786"/>
                <a:gd name="T32" fmla="*/ 1 w 836"/>
                <a:gd name="T33" fmla="*/ 1 h 786"/>
                <a:gd name="T34" fmla="*/ 1 w 836"/>
                <a:gd name="T35" fmla="*/ 1 h 786"/>
                <a:gd name="T36" fmla="*/ 1 w 836"/>
                <a:gd name="T37" fmla="*/ 1 h 786"/>
                <a:gd name="T38" fmla="*/ 1 w 836"/>
                <a:gd name="T39" fmla="*/ 1 h 786"/>
                <a:gd name="T40" fmla="*/ 1 w 836"/>
                <a:gd name="T41" fmla="*/ 1 h 786"/>
                <a:gd name="T42" fmla="*/ 1 w 836"/>
                <a:gd name="T43" fmla="*/ 1 h 786"/>
                <a:gd name="T44" fmla="*/ 1 w 836"/>
                <a:gd name="T45" fmla="*/ 1 h 786"/>
                <a:gd name="T46" fmla="*/ 1 w 836"/>
                <a:gd name="T47" fmla="*/ 1 h 786"/>
                <a:gd name="T48" fmla="*/ 1 w 836"/>
                <a:gd name="T49" fmla="*/ 1 h 786"/>
                <a:gd name="T50" fmla="*/ 1 w 836"/>
                <a:gd name="T51" fmla="*/ 1 h 786"/>
                <a:gd name="T52" fmla="*/ 1 w 836"/>
                <a:gd name="T53" fmla="*/ 1 h 786"/>
                <a:gd name="T54" fmla="*/ 1 w 836"/>
                <a:gd name="T55" fmla="*/ 1 h 786"/>
                <a:gd name="T56" fmla="*/ 1 w 836"/>
                <a:gd name="T57" fmla="*/ 1 h 786"/>
                <a:gd name="T58" fmla="*/ 1 w 836"/>
                <a:gd name="T59" fmla="*/ 1 h 786"/>
                <a:gd name="T60" fmla="*/ 1 w 836"/>
                <a:gd name="T61" fmla="*/ 1 h 786"/>
                <a:gd name="T62" fmla="*/ 1 w 836"/>
                <a:gd name="T63" fmla="*/ 1 h 786"/>
                <a:gd name="T64" fmla="*/ 1 w 836"/>
                <a:gd name="T65" fmla="*/ 1 h 786"/>
                <a:gd name="T66" fmla="*/ 1 w 836"/>
                <a:gd name="T67" fmla="*/ 1 h 786"/>
                <a:gd name="T68" fmla="*/ 1 w 836"/>
                <a:gd name="T69" fmla="*/ 1 h 786"/>
                <a:gd name="T70" fmla="*/ 1 w 836"/>
                <a:gd name="T71" fmla="*/ 1 h 786"/>
                <a:gd name="T72" fmla="*/ 1 w 836"/>
                <a:gd name="T73" fmla="*/ 1 h 786"/>
                <a:gd name="T74" fmla="*/ 1 w 836"/>
                <a:gd name="T75" fmla="*/ 1 h 786"/>
                <a:gd name="T76" fmla="*/ 1 w 836"/>
                <a:gd name="T77" fmla="*/ 1 h 786"/>
                <a:gd name="T78" fmla="*/ 1 w 836"/>
                <a:gd name="T79" fmla="*/ 1 h 786"/>
                <a:gd name="T80" fmla="*/ 1 w 836"/>
                <a:gd name="T81" fmla="*/ 1 h 786"/>
                <a:gd name="T82" fmla="*/ 1 w 836"/>
                <a:gd name="T83" fmla="*/ 1 h 786"/>
                <a:gd name="T84" fmla="*/ 0 w 836"/>
                <a:gd name="T85" fmla="*/ 1 h 786"/>
                <a:gd name="T86" fmla="*/ 1 w 836"/>
                <a:gd name="T87" fmla="*/ 1 h 786"/>
                <a:gd name="T88" fmla="*/ 1 w 836"/>
                <a:gd name="T89" fmla="*/ 1 h 786"/>
                <a:gd name="T90" fmla="*/ 1 w 836"/>
                <a:gd name="T91" fmla="*/ 1 h 786"/>
                <a:gd name="T92" fmla="*/ 1 w 836"/>
                <a:gd name="T93" fmla="*/ 1 h 786"/>
                <a:gd name="T94" fmla="*/ 1 w 836"/>
                <a:gd name="T95" fmla="*/ 1 h 786"/>
                <a:gd name="T96" fmla="*/ 1 w 836"/>
                <a:gd name="T97" fmla="*/ 1 h 786"/>
                <a:gd name="T98" fmla="*/ 1 w 836"/>
                <a:gd name="T99" fmla="*/ 1 h 786"/>
                <a:gd name="T100" fmla="*/ 1 w 836"/>
                <a:gd name="T101" fmla="*/ 1 h 78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36"/>
                <a:gd name="T154" fmla="*/ 0 h 786"/>
                <a:gd name="T155" fmla="*/ 836 w 836"/>
                <a:gd name="T156" fmla="*/ 786 h 78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36" h="786">
                  <a:moveTo>
                    <a:pt x="431" y="786"/>
                  </a:moveTo>
                  <a:lnTo>
                    <a:pt x="431" y="782"/>
                  </a:lnTo>
                  <a:lnTo>
                    <a:pt x="431" y="773"/>
                  </a:lnTo>
                  <a:lnTo>
                    <a:pt x="432" y="759"/>
                  </a:lnTo>
                  <a:lnTo>
                    <a:pt x="433" y="742"/>
                  </a:lnTo>
                  <a:lnTo>
                    <a:pt x="435" y="720"/>
                  </a:lnTo>
                  <a:lnTo>
                    <a:pt x="440" y="696"/>
                  </a:lnTo>
                  <a:lnTo>
                    <a:pt x="446" y="671"/>
                  </a:lnTo>
                  <a:lnTo>
                    <a:pt x="454" y="644"/>
                  </a:lnTo>
                  <a:lnTo>
                    <a:pt x="463" y="619"/>
                  </a:lnTo>
                  <a:lnTo>
                    <a:pt x="476" y="593"/>
                  </a:lnTo>
                  <a:lnTo>
                    <a:pt x="491" y="569"/>
                  </a:lnTo>
                  <a:lnTo>
                    <a:pt x="509" y="549"/>
                  </a:lnTo>
                  <a:lnTo>
                    <a:pt x="531" y="530"/>
                  </a:lnTo>
                  <a:lnTo>
                    <a:pt x="558" y="517"/>
                  </a:lnTo>
                  <a:lnTo>
                    <a:pt x="586" y="508"/>
                  </a:lnTo>
                  <a:lnTo>
                    <a:pt x="621" y="506"/>
                  </a:lnTo>
                  <a:lnTo>
                    <a:pt x="649" y="508"/>
                  </a:lnTo>
                  <a:lnTo>
                    <a:pt x="674" y="514"/>
                  </a:lnTo>
                  <a:lnTo>
                    <a:pt x="696" y="522"/>
                  </a:lnTo>
                  <a:lnTo>
                    <a:pt x="714" y="534"/>
                  </a:lnTo>
                  <a:lnTo>
                    <a:pt x="730" y="546"/>
                  </a:lnTo>
                  <a:lnTo>
                    <a:pt x="744" y="560"/>
                  </a:lnTo>
                  <a:lnTo>
                    <a:pt x="757" y="576"/>
                  </a:lnTo>
                  <a:lnTo>
                    <a:pt x="767" y="592"/>
                  </a:lnTo>
                  <a:lnTo>
                    <a:pt x="778" y="608"/>
                  </a:lnTo>
                  <a:lnTo>
                    <a:pt x="786" y="625"/>
                  </a:lnTo>
                  <a:lnTo>
                    <a:pt x="794" y="640"/>
                  </a:lnTo>
                  <a:lnTo>
                    <a:pt x="801" y="655"/>
                  </a:lnTo>
                  <a:lnTo>
                    <a:pt x="809" y="666"/>
                  </a:lnTo>
                  <a:lnTo>
                    <a:pt x="817" y="678"/>
                  </a:lnTo>
                  <a:lnTo>
                    <a:pt x="825" y="686"/>
                  </a:lnTo>
                  <a:lnTo>
                    <a:pt x="834" y="690"/>
                  </a:lnTo>
                  <a:lnTo>
                    <a:pt x="834" y="687"/>
                  </a:lnTo>
                  <a:lnTo>
                    <a:pt x="835" y="676"/>
                  </a:lnTo>
                  <a:lnTo>
                    <a:pt x="836" y="660"/>
                  </a:lnTo>
                  <a:lnTo>
                    <a:pt x="836" y="640"/>
                  </a:lnTo>
                  <a:lnTo>
                    <a:pt x="835" y="617"/>
                  </a:lnTo>
                  <a:lnTo>
                    <a:pt x="831" y="591"/>
                  </a:lnTo>
                  <a:lnTo>
                    <a:pt x="824" y="565"/>
                  </a:lnTo>
                  <a:lnTo>
                    <a:pt x="813" y="539"/>
                  </a:lnTo>
                  <a:lnTo>
                    <a:pt x="799" y="515"/>
                  </a:lnTo>
                  <a:lnTo>
                    <a:pt x="779" y="493"/>
                  </a:lnTo>
                  <a:lnTo>
                    <a:pt x="753" y="476"/>
                  </a:lnTo>
                  <a:lnTo>
                    <a:pt x="722" y="463"/>
                  </a:lnTo>
                  <a:lnTo>
                    <a:pt x="683" y="458"/>
                  </a:lnTo>
                  <a:lnTo>
                    <a:pt x="637" y="459"/>
                  </a:lnTo>
                  <a:lnTo>
                    <a:pt x="582" y="469"/>
                  </a:lnTo>
                  <a:lnTo>
                    <a:pt x="518" y="489"/>
                  </a:lnTo>
                  <a:lnTo>
                    <a:pt x="521" y="486"/>
                  </a:lnTo>
                  <a:lnTo>
                    <a:pt x="526" y="478"/>
                  </a:lnTo>
                  <a:lnTo>
                    <a:pt x="537" y="467"/>
                  </a:lnTo>
                  <a:lnTo>
                    <a:pt x="548" y="451"/>
                  </a:lnTo>
                  <a:lnTo>
                    <a:pt x="563" y="431"/>
                  </a:lnTo>
                  <a:lnTo>
                    <a:pt x="578" y="407"/>
                  </a:lnTo>
                  <a:lnTo>
                    <a:pt x="594" y="380"/>
                  </a:lnTo>
                  <a:lnTo>
                    <a:pt x="611" y="350"/>
                  </a:lnTo>
                  <a:lnTo>
                    <a:pt x="626" y="318"/>
                  </a:lnTo>
                  <a:lnTo>
                    <a:pt x="639" y="285"/>
                  </a:lnTo>
                  <a:lnTo>
                    <a:pt x="652" y="248"/>
                  </a:lnTo>
                  <a:lnTo>
                    <a:pt x="660" y="211"/>
                  </a:lnTo>
                  <a:lnTo>
                    <a:pt x="666" y="172"/>
                  </a:lnTo>
                  <a:lnTo>
                    <a:pt x="667" y="133"/>
                  </a:lnTo>
                  <a:lnTo>
                    <a:pt x="662" y="93"/>
                  </a:lnTo>
                  <a:lnTo>
                    <a:pt x="653" y="52"/>
                  </a:lnTo>
                  <a:lnTo>
                    <a:pt x="640" y="20"/>
                  </a:lnTo>
                  <a:lnTo>
                    <a:pt x="629" y="4"/>
                  </a:lnTo>
                  <a:lnTo>
                    <a:pt x="619" y="0"/>
                  </a:lnTo>
                  <a:lnTo>
                    <a:pt x="611" y="5"/>
                  </a:lnTo>
                  <a:lnTo>
                    <a:pt x="604" y="15"/>
                  </a:lnTo>
                  <a:lnTo>
                    <a:pt x="599" y="27"/>
                  </a:lnTo>
                  <a:lnTo>
                    <a:pt x="596" y="36"/>
                  </a:lnTo>
                  <a:lnTo>
                    <a:pt x="594" y="41"/>
                  </a:lnTo>
                  <a:lnTo>
                    <a:pt x="597" y="49"/>
                  </a:lnTo>
                  <a:lnTo>
                    <a:pt x="600" y="73"/>
                  </a:lnTo>
                  <a:lnTo>
                    <a:pt x="605" y="106"/>
                  </a:lnTo>
                  <a:lnTo>
                    <a:pt x="606" y="149"/>
                  </a:lnTo>
                  <a:lnTo>
                    <a:pt x="601" y="196"/>
                  </a:lnTo>
                  <a:lnTo>
                    <a:pt x="590" y="243"/>
                  </a:lnTo>
                  <a:lnTo>
                    <a:pt x="568" y="288"/>
                  </a:lnTo>
                  <a:lnTo>
                    <a:pt x="533" y="327"/>
                  </a:lnTo>
                  <a:lnTo>
                    <a:pt x="513" y="345"/>
                  </a:lnTo>
                  <a:lnTo>
                    <a:pt x="493" y="362"/>
                  </a:lnTo>
                  <a:lnTo>
                    <a:pt x="475" y="380"/>
                  </a:lnTo>
                  <a:lnTo>
                    <a:pt x="457" y="398"/>
                  </a:lnTo>
                  <a:lnTo>
                    <a:pt x="440" y="415"/>
                  </a:lnTo>
                  <a:lnTo>
                    <a:pt x="425" y="432"/>
                  </a:lnTo>
                  <a:lnTo>
                    <a:pt x="411" y="450"/>
                  </a:lnTo>
                  <a:lnTo>
                    <a:pt x="399" y="467"/>
                  </a:lnTo>
                  <a:lnTo>
                    <a:pt x="387" y="484"/>
                  </a:lnTo>
                  <a:lnTo>
                    <a:pt x="378" y="501"/>
                  </a:lnTo>
                  <a:lnTo>
                    <a:pt x="371" y="517"/>
                  </a:lnTo>
                  <a:lnTo>
                    <a:pt x="364" y="534"/>
                  </a:lnTo>
                  <a:lnTo>
                    <a:pt x="361" y="550"/>
                  </a:lnTo>
                  <a:lnTo>
                    <a:pt x="358" y="566"/>
                  </a:lnTo>
                  <a:lnTo>
                    <a:pt x="358" y="581"/>
                  </a:lnTo>
                  <a:lnTo>
                    <a:pt x="361" y="596"/>
                  </a:lnTo>
                  <a:lnTo>
                    <a:pt x="357" y="584"/>
                  </a:lnTo>
                  <a:lnTo>
                    <a:pt x="350" y="553"/>
                  </a:lnTo>
                  <a:lnTo>
                    <a:pt x="342" y="506"/>
                  </a:lnTo>
                  <a:lnTo>
                    <a:pt x="336" y="447"/>
                  </a:lnTo>
                  <a:lnTo>
                    <a:pt x="335" y="383"/>
                  </a:lnTo>
                  <a:lnTo>
                    <a:pt x="342" y="316"/>
                  </a:lnTo>
                  <a:lnTo>
                    <a:pt x="358" y="253"/>
                  </a:lnTo>
                  <a:lnTo>
                    <a:pt x="389" y="196"/>
                  </a:lnTo>
                  <a:lnTo>
                    <a:pt x="386" y="198"/>
                  </a:lnTo>
                  <a:lnTo>
                    <a:pt x="376" y="204"/>
                  </a:lnTo>
                  <a:lnTo>
                    <a:pt x="361" y="216"/>
                  </a:lnTo>
                  <a:lnTo>
                    <a:pt x="343" y="232"/>
                  </a:lnTo>
                  <a:lnTo>
                    <a:pt x="326" y="254"/>
                  </a:lnTo>
                  <a:lnTo>
                    <a:pt x="310" y="283"/>
                  </a:lnTo>
                  <a:lnTo>
                    <a:pt x="298" y="317"/>
                  </a:lnTo>
                  <a:lnTo>
                    <a:pt x="293" y="360"/>
                  </a:lnTo>
                  <a:lnTo>
                    <a:pt x="291" y="357"/>
                  </a:lnTo>
                  <a:lnTo>
                    <a:pt x="289" y="353"/>
                  </a:lnTo>
                  <a:lnTo>
                    <a:pt x="283" y="344"/>
                  </a:lnTo>
                  <a:lnTo>
                    <a:pt x="276" y="333"/>
                  </a:lnTo>
                  <a:lnTo>
                    <a:pt x="267" y="321"/>
                  </a:lnTo>
                  <a:lnTo>
                    <a:pt x="256" y="306"/>
                  </a:lnTo>
                  <a:lnTo>
                    <a:pt x="241" y="291"/>
                  </a:lnTo>
                  <a:lnTo>
                    <a:pt x="225" y="276"/>
                  </a:lnTo>
                  <a:lnTo>
                    <a:pt x="206" y="261"/>
                  </a:lnTo>
                  <a:lnTo>
                    <a:pt x="184" y="246"/>
                  </a:lnTo>
                  <a:lnTo>
                    <a:pt x="161" y="233"/>
                  </a:lnTo>
                  <a:lnTo>
                    <a:pt x="134" y="222"/>
                  </a:lnTo>
                  <a:lnTo>
                    <a:pt x="105" y="213"/>
                  </a:lnTo>
                  <a:lnTo>
                    <a:pt x="73" y="208"/>
                  </a:lnTo>
                  <a:lnTo>
                    <a:pt x="38" y="205"/>
                  </a:lnTo>
                  <a:lnTo>
                    <a:pt x="0" y="207"/>
                  </a:lnTo>
                  <a:lnTo>
                    <a:pt x="2" y="208"/>
                  </a:lnTo>
                  <a:lnTo>
                    <a:pt x="10" y="211"/>
                  </a:lnTo>
                  <a:lnTo>
                    <a:pt x="23" y="218"/>
                  </a:lnTo>
                  <a:lnTo>
                    <a:pt x="38" y="226"/>
                  </a:lnTo>
                  <a:lnTo>
                    <a:pt x="58" y="236"/>
                  </a:lnTo>
                  <a:lnTo>
                    <a:pt x="78" y="249"/>
                  </a:lnTo>
                  <a:lnTo>
                    <a:pt x="102" y="264"/>
                  </a:lnTo>
                  <a:lnTo>
                    <a:pt x="127" y="281"/>
                  </a:lnTo>
                  <a:lnTo>
                    <a:pt x="152" y="300"/>
                  </a:lnTo>
                  <a:lnTo>
                    <a:pt x="176" y="319"/>
                  </a:lnTo>
                  <a:lnTo>
                    <a:pt x="200" y="341"/>
                  </a:lnTo>
                  <a:lnTo>
                    <a:pt x="223" y="365"/>
                  </a:lnTo>
                  <a:lnTo>
                    <a:pt x="245" y="391"/>
                  </a:lnTo>
                  <a:lnTo>
                    <a:pt x="264" y="417"/>
                  </a:lnTo>
                  <a:lnTo>
                    <a:pt x="279" y="445"/>
                  </a:lnTo>
                  <a:lnTo>
                    <a:pt x="290" y="474"/>
                  </a:lnTo>
                  <a:lnTo>
                    <a:pt x="237" y="453"/>
                  </a:lnTo>
                  <a:lnTo>
                    <a:pt x="242" y="460"/>
                  </a:lnTo>
                  <a:lnTo>
                    <a:pt x="253" y="477"/>
                  </a:lnTo>
                  <a:lnTo>
                    <a:pt x="270" y="504"/>
                  </a:lnTo>
                  <a:lnTo>
                    <a:pt x="287" y="538"/>
                  </a:lnTo>
                  <a:lnTo>
                    <a:pt x="302" y="577"/>
                  </a:lnTo>
                  <a:lnTo>
                    <a:pt x="312" y="621"/>
                  </a:lnTo>
                  <a:lnTo>
                    <a:pt x="314" y="665"/>
                  </a:lnTo>
                  <a:lnTo>
                    <a:pt x="305" y="708"/>
                  </a:lnTo>
                  <a:lnTo>
                    <a:pt x="431" y="786"/>
                  </a:lnTo>
                  <a:close/>
                </a:path>
              </a:pathLst>
            </a:custGeom>
            <a:solidFill>
              <a:srgbClr val="BFB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50" name="Freeform 10"/>
            <p:cNvSpPr>
              <a:spLocks/>
            </p:cNvSpPr>
            <p:nvPr/>
          </p:nvSpPr>
          <p:spPr bwMode="auto">
            <a:xfrm>
              <a:off x="1221" y="2616"/>
              <a:ext cx="127" cy="108"/>
            </a:xfrm>
            <a:custGeom>
              <a:avLst/>
              <a:gdLst>
                <a:gd name="T0" fmla="*/ 1 w 254"/>
                <a:gd name="T1" fmla="*/ 0 h 215"/>
                <a:gd name="T2" fmla="*/ 1 w 254"/>
                <a:gd name="T3" fmla="*/ 1 h 215"/>
                <a:gd name="T4" fmla="*/ 1 w 254"/>
                <a:gd name="T5" fmla="*/ 1 h 215"/>
                <a:gd name="T6" fmla="*/ 1 w 254"/>
                <a:gd name="T7" fmla="*/ 1 h 215"/>
                <a:gd name="T8" fmla="*/ 1 w 254"/>
                <a:gd name="T9" fmla="*/ 1 h 215"/>
                <a:gd name="T10" fmla="*/ 1 w 254"/>
                <a:gd name="T11" fmla="*/ 1 h 215"/>
                <a:gd name="T12" fmla="*/ 1 w 254"/>
                <a:gd name="T13" fmla="*/ 1 h 215"/>
                <a:gd name="T14" fmla="*/ 1 w 254"/>
                <a:gd name="T15" fmla="*/ 1 h 215"/>
                <a:gd name="T16" fmla="*/ 1 w 254"/>
                <a:gd name="T17" fmla="*/ 1 h 215"/>
                <a:gd name="T18" fmla="*/ 1 w 254"/>
                <a:gd name="T19" fmla="*/ 1 h 215"/>
                <a:gd name="T20" fmla="*/ 1 w 254"/>
                <a:gd name="T21" fmla="*/ 1 h 215"/>
                <a:gd name="T22" fmla="*/ 1 w 254"/>
                <a:gd name="T23" fmla="*/ 1 h 215"/>
                <a:gd name="T24" fmla="*/ 1 w 254"/>
                <a:gd name="T25" fmla="*/ 1 h 215"/>
                <a:gd name="T26" fmla="*/ 1 w 254"/>
                <a:gd name="T27" fmla="*/ 1 h 215"/>
                <a:gd name="T28" fmla="*/ 0 w 254"/>
                <a:gd name="T29" fmla="*/ 1 h 215"/>
                <a:gd name="T30" fmla="*/ 0 w 254"/>
                <a:gd name="T31" fmla="*/ 1 h 215"/>
                <a:gd name="T32" fmla="*/ 0 w 254"/>
                <a:gd name="T33" fmla="*/ 1 h 215"/>
                <a:gd name="T34" fmla="*/ 1 w 254"/>
                <a:gd name="T35" fmla="*/ 1 h 215"/>
                <a:gd name="T36" fmla="*/ 1 w 254"/>
                <a:gd name="T37" fmla="*/ 1 h 215"/>
                <a:gd name="T38" fmla="*/ 1 w 254"/>
                <a:gd name="T39" fmla="*/ 1 h 215"/>
                <a:gd name="T40" fmla="*/ 1 w 254"/>
                <a:gd name="T41" fmla="*/ 1 h 215"/>
                <a:gd name="T42" fmla="*/ 1 w 254"/>
                <a:gd name="T43" fmla="*/ 1 h 215"/>
                <a:gd name="T44" fmla="*/ 1 w 254"/>
                <a:gd name="T45" fmla="*/ 1 h 215"/>
                <a:gd name="T46" fmla="*/ 1 w 254"/>
                <a:gd name="T47" fmla="*/ 1 h 215"/>
                <a:gd name="T48" fmla="*/ 1 w 254"/>
                <a:gd name="T49" fmla="*/ 1 h 215"/>
                <a:gd name="T50" fmla="*/ 1 w 254"/>
                <a:gd name="T51" fmla="*/ 1 h 215"/>
                <a:gd name="T52" fmla="*/ 1 w 254"/>
                <a:gd name="T53" fmla="*/ 1 h 215"/>
                <a:gd name="T54" fmla="*/ 1 w 254"/>
                <a:gd name="T55" fmla="*/ 1 h 215"/>
                <a:gd name="T56" fmla="*/ 1 w 254"/>
                <a:gd name="T57" fmla="*/ 1 h 215"/>
                <a:gd name="T58" fmla="*/ 1 w 254"/>
                <a:gd name="T59" fmla="*/ 1 h 215"/>
                <a:gd name="T60" fmla="*/ 1 w 254"/>
                <a:gd name="T61" fmla="*/ 1 h 215"/>
                <a:gd name="T62" fmla="*/ 1 w 254"/>
                <a:gd name="T63" fmla="*/ 1 h 215"/>
                <a:gd name="T64" fmla="*/ 1 w 254"/>
                <a:gd name="T65" fmla="*/ 1 h 215"/>
                <a:gd name="T66" fmla="*/ 1 w 254"/>
                <a:gd name="T67" fmla="*/ 1 h 215"/>
                <a:gd name="T68" fmla="*/ 1 w 254"/>
                <a:gd name="T69" fmla="*/ 1 h 215"/>
                <a:gd name="T70" fmla="*/ 1 w 254"/>
                <a:gd name="T71" fmla="*/ 1 h 215"/>
                <a:gd name="T72" fmla="*/ 1 w 254"/>
                <a:gd name="T73" fmla="*/ 1 h 215"/>
                <a:gd name="T74" fmla="*/ 1 w 254"/>
                <a:gd name="T75" fmla="*/ 0 h 2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54"/>
                <a:gd name="T115" fmla="*/ 0 h 215"/>
                <a:gd name="T116" fmla="*/ 254 w 254"/>
                <a:gd name="T117" fmla="*/ 215 h 21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54" h="215">
                  <a:moveTo>
                    <a:pt x="254" y="0"/>
                  </a:moveTo>
                  <a:lnTo>
                    <a:pt x="253" y="8"/>
                  </a:lnTo>
                  <a:lnTo>
                    <a:pt x="248" y="20"/>
                  </a:lnTo>
                  <a:lnTo>
                    <a:pt x="241" y="31"/>
                  </a:lnTo>
                  <a:lnTo>
                    <a:pt x="231" y="45"/>
                  </a:lnTo>
                  <a:lnTo>
                    <a:pt x="215" y="60"/>
                  </a:lnTo>
                  <a:lnTo>
                    <a:pt x="193" y="76"/>
                  </a:lnTo>
                  <a:lnTo>
                    <a:pt x="164" y="91"/>
                  </a:lnTo>
                  <a:lnTo>
                    <a:pt x="128" y="107"/>
                  </a:lnTo>
                  <a:lnTo>
                    <a:pt x="82" y="128"/>
                  </a:lnTo>
                  <a:lnTo>
                    <a:pt x="49" y="147"/>
                  </a:lnTo>
                  <a:lnTo>
                    <a:pt x="26" y="166"/>
                  </a:lnTo>
                  <a:lnTo>
                    <a:pt x="12" y="182"/>
                  </a:lnTo>
                  <a:lnTo>
                    <a:pt x="4" y="196"/>
                  </a:lnTo>
                  <a:lnTo>
                    <a:pt x="0" y="206"/>
                  </a:lnTo>
                  <a:lnTo>
                    <a:pt x="0" y="213"/>
                  </a:lnTo>
                  <a:lnTo>
                    <a:pt x="0" y="215"/>
                  </a:lnTo>
                  <a:lnTo>
                    <a:pt x="6" y="207"/>
                  </a:lnTo>
                  <a:lnTo>
                    <a:pt x="13" y="202"/>
                  </a:lnTo>
                  <a:lnTo>
                    <a:pt x="22" y="196"/>
                  </a:lnTo>
                  <a:lnTo>
                    <a:pt x="34" y="191"/>
                  </a:lnTo>
                  <a:lnTo>
                    <a:pt x="45" y="188"/>
                  </a:lnTo>
                  <a:lnTo>
                    <a:pt x="59" y="184"/>
                  </a:lnTo>
                  <a:lnTo>
                    <a:pt x="74" y="182"/>
                  </a:lnTo>
                  <a:lnTo>
                    <a:pt x="90" y="179"/>
                  </a:lnTo>
                  <a:lnTo>
                    <a:pt x="106" y="176"/>
                  </a:lnTo>
                  <a:lnTo>
                    <a:pt x="124" y="173"/>
                  </a:lnTo>
                  <a:lnTo>
                    <a:pt x="141" y="169"/>
                  </a:lnTo>
                  <a:lnTo>
                    <a:pt x="159" y="166"/>
                  </a:lnTo>
                  <a:lnTo>
                    <a:pt x="179" y="161"/>
                  </a:lnTo>
                  <a:lnTo>
                    <a:pt x="197" y="157"/>
                  </a:lnTo>
                  <a:lnTo>
                    <a:pt x="216" y="150"/>
                  </a:lnTo>
                  <a:lnTo>
                    <a:pt x="234" y="143"/>
                  </a:lnTo>
                  <a:lnTo>
                    <a:pt x="239" y="140"/>
                  </a:lnTo>
                  <a:lnTo>
                    <a:pt x="245" y="137"/>
                  </a:lnTo>
                  <a:lnTo>
                    <a:pt x="249" y="134"/>
                  </a:lnTo>
                  <a:lnTo>
                    <a:pt x="254" y="130"/>
                  </a:lnTo>
                  <a:lnTo>
                    <a:pt x="254" y="0"/>
                  </a:lnTo>
                  <a:close/>
                </a:path>
              </a:pathLst>
            </a:custGeom>
            <a:solidFill>
              <a:srgbClr val="BFB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51" name="Freeform 11"/>
            <p:cNvSpPr>
              <a:spLocks/>
            </p:cNvSpPr>
            <p:nvPr/>
          </p:nvSpPr>
          <p:spPr bwMode="auto">
            <a:xfrm>
              <a:off x="918" y="1757"/>
              <a:ext cx="430" cy="465"/>
            </a:xfrm>
            <a:custGeom>
              <a:avLst/>
              <a:gdLst>
                <a:gd name="T0" fmla="*/ 0 w 861"/>
                <a:gd name="T1" fmla="*/ 1 h 929"/>
                <a:gd name="T2" fmla="*/ 0 w 861"/>
                <a:gd name="T3" fmla="*/ 1 h 929"/>
                <a:gd name="T4" fmla="*/ 0 w 861"/>
                <a:gd name="T5" fmla="*/ 1 h 929"/>
                <a:gd name="T6" fmla="*/ 0 w 861"/>
                <a:gd name="T7" fmla="*/ 1 h 929"/>
                <a:gd name="T8" fmla="*/ 0 w 861"/>
                <a:gd name="T9" fmla="*/ 1 h 929"/>
                <a:gd name="T10" fmla="*/ 0 w 861"/>
                <a:gd name="T11" fmla="*/ 1 h 929"/>
                <a:gd name="T12" fmla="*/ 0 w 861"/>
                <a:gd name="T13" fmla="*/ 1 h 929"/>
                <a:gd name="T14" fmla="*/ 0 w 861"/>
                <a:gd name="T15" fmla="*/ 1 h 929"/>
                <a:gd name="T16" fmla="*/ 0 w 861"/>
                <a:gd name="T17" fmla="*/ 1 h 929"/>
                <a:gd name="T18" fmla="*/ 0 w 861"/>
                <a:gd name="T19" fmla="*/ 1 h 929"/>
                <a:gd name="T20" fmla="*/ 0 w 861"/>
                <a:gd name="T21" fmla="*/ 1 h 929"/>
                <a:gd name="T22" fmla="*/ 0 w 861"/>
                <a:gd name="T23" fmla="*/ 1 h 929"/>
                <a:gd name="T24" fmla="*/ 0 w 861"/>
                <a:gd name="T25" fmla="*/ 1 h 929"/>
                <a:gd name="T26" fmla="*/ 0 w 861"/>
                <a:gd name="T27" fmla="*/ 1 h 929"/>
                <a:gd name="T28" fmla="*/ 0 w 861"/>
                <a:gd name="T29" fmla="*/ 1 h 929"/>
                <a:gd name="T30" fmla="*/ 0 w 861"/>
                <a:gd name="T31" fmla="*/ 1 h 929"/>
                <a:gd name="T32" fmla="*/ 0 w 861"/>
                <a:gd name="T33" fmla="*/ 1 h 929"/>
                <a:gd name="T34" fmla="*/ 0 w 861"/>
                <a:gd name="T35" fmla="*/ 1 h 929"/>
                <a:gd name="T36" fmla="*/ 0 w 861"/>
                <a:gd name="T37" fmla="*/ 1 h 929"/>
                <a:gd name="T38" fmla="*/ 0 w 861"/>
                <a:gd name="T39" fmla="*/ 1 h 929"/>
                <a:gd name="T40" fmla="*/ 0 w 861"/>
                <a:gd name="T41" fmla="*/ 1 h 929"/>
                <a:gd name="T42" fmla="*/ 0 w 861"/>
                <a:gd name="T43" fmla="*/ 0 h 929"/>
                <a:gd name="T44" fmla="*/ 0 w 861"/>
                <a:gd name="T45" fmla="*/ 1 h 929"/>
                <a:gd name="T46" fmla="*/ 0 w 861"/>
                <a:gd name="T47" fmla="*/ 1 h 929"/>
                <a:gd name="T48" fmla="*/ 0 w 861"/>
                <a:gd name="T49" fmla="*/ 1 h 929"/>
                <a:gd name="T50" fmla="*/ 0 w 861"/>
                <a:gd name="T51" fmla="*/ 1 h 929"/>
                <a:gd name="T52" fmla="*/ 0 w 861"/>
                <a:gd name="T53" fmla="*/ 1 h 929"/>
                <a:gd name="T54" fmla="*/ 0 w 861"/>
                <a:gd name="T55" fmla="*/ 1 h 929"/>
                <a:gd name="T56" fmla="*/ 0 w 861"/>
                <a:gd name="T57" fmla="*/ 1 h 929"/>
                <a:gd name="T58" fmla="*/ 0 w 861"/>
                <a:gd name="T59" fmla="*/ 1 h 929"/>
                <a:gd name="T60" fmla="*/ 0 w 861"/>
                <a:gd name="T61" fmla="*/ 1 h 929"/>
                <a:gd name="T62" fmla="*/ 0 w 861"/>
                <a:gd name="T63" fmla="*/ 1 h 929"/>
                <a:gd name="T64" fmla="*/ 0 w 861"/>
                <a:gd name="T65" fmla="*/ 1 h 929"/>
                <a:gd name="T66" fmla="*/ 0 w 861"/>
                <a:gd name="T67" fmla="*/ 1 h 929"/>
                <a:gd name="T68" fmla="*/ 0 w 861"/>
                <a:gd name="T69" fmla="*/ 1 h 929"/>
                <a:gd name="T70" fmla="*/ 0 w 861"/>
                <a:gd name="T71" fmla="*/ 1 h 929"/>
                <a:gd name="T72" fmla="*/ 0 w 861"/>
                <a:gd name="T73" fmla="*/ 1 h 929"/>
                <a:gd name="T74" fmla="*/ 0 w 861"/>
                <a:gd name="T75" fmla="*/ 1 h 929"/>
                <a:gd name="T76" fmla="*/ 0 w 861"/>
                <a:gd name="T77" fmla="*/ 1 h 929"/>
                <a:gd name="T78" fmla="*/ 0 w 861"/>
                <a:gd name="T79" fmla="*/ 1 h 929"/>
                <a:gd name="T80" fmla="*/ 0 w 861"/>
                <a:gd name="T81" fmla="*/ 1 h 929"/>
                <a:gd name="T82" fmla="*/ 0 w 861"/>
                <a:gd name="T83" fmla="*/ 1 h 929"/>
                <a:gd name="T84" fmla="*/ 0 w 861"/>
                <a:gd name="T85" fmla="*/ 1 h 929"/>
                <a:gd name="T86" fmla="*/ 0 w 861"/>
                <a:gd name="T87" fmla="*/ 1 h 929"/>
                <a:gd name="T88" fmla="*/ 0 w 861"/>
                <a:gd name="T89" fmla="*/ 1 h 929"/>
                <a:gd name="T90" fmla="*/ 0 w 861"/>
                <a:gd name="T91" fmla="*/ 1 h 929"/>
                <a:gd name="T92" fmla="*/ 0 w 861"/>
                <a:gd name="T93" fmla="*/ 1 h 929"/>
                <a:gd name="T94" fmla="*/ 0 w 861"/>
                <a:gd name="T95" fmla="*/ 1 h 929"/>
                <a:gd name="T96" fmla="*/ 0 w 861"/>
                <a:gd name="T97" fmla="*/ 1 h 929"/>
                <a:gd name="T98" fmla="*/ 0 w 861"/>
                <a:gd name="T99" fmla="*/ 1 h 929"/>
                <a:gd name="T100" fmla="*/ 0 w 861"/>
                <a:gd name="T101" fmla="*/ 1 h 929"/>
                <a:gd name="T102" fmla="*/ 0 w 861"/>
                <a:gd name="T103" fmla="*/ 1 h 929"/>
                <a:gd name="T104" fmla="*/ 0 w 861"/>
                <a:gd name="T105" fmla="*/ 1 h 929"/>
                <a:gd name="T106" fmla="*/ 0 w 861"/>
                <a:gd name="T107" fmla="*/ 1 h 929"/>
                <a:gd name="T108" fmla="*/ 0 w 861"/>
                <a:gd name="T109" fmla="*/ 1 h 929"/>
                <a:gd name="T110" fmla="*/ 0 w 861"/>
                <a:gd name="T111" fmla="*/ 1 h 929"/>
                <a:gd name="T112" fmla="*/ 0 w 861"/>
                <a:gd name="T113" fmla="*/ 1 h 929"/>
                <a:gd name="T114" fmla="*/ 0 w 861"/>
                <a:gd name="T115" fmla="*/ 1 h 929"/>
                <a:gd name="T116" fmla="*/ 0 w 861"/>
                <a:gd name="T117" fmla="*/ 1 h 929"/>
                <a:gd name="T118" fmla="*/ 0 w 861"/>
                <a:gd name="T119" fmla="*/ 1 h 929"/>
                <a:gd name="T120" fmla="*/ 0 w 861"/>
                <a:gd name="T121" fmla="*/ 1 h 929"/>
                <a:gd name="T122" fmla="*/ 0 w 861"/>
                <a:gd name="T123" fmla="*/ 1 h 929"/>
                <a:gd name="T124" fmla="*/ 0 w 861"/>
                <a:gd name="T125" fmla="*/ 1 h 92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861"/>
                <a:gd name="T190" fmla="*/ 0 h 929"/>
                <a:gd name="T191" fmla="*/ 861 w 861"/>
                <a:gd name="T192" fmla="*/ 929 h 92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861" h="929">
                  <a:moveTo>
                    <a:pt x="627" y="204"/>
                  </a:moveTo>
                  <a:lnTo>
                    <a:pt x="676" y="200"/>
                  </a:lnTo>
                  <a:lnTo>
                    <a:pt x="716" y="213"/>
                  </a:lnTo>
                  <a:lnTo>
                    <a:pt x="744" y="237"/>
                  </a:lnTo>
                  <a:lnTo>
                    <a:pt x="766" y="268"/>
                  </a:lnTo>
                  <a:lnTo>
                    <a:pt x="780" y="302"/>
                  </a:lnTo>
                  <a:lnTo>
                    <a:pt x="788" y="333"/>
                  </a:lnTo>
                  <a:lnTo>
                    <a:pt x="793" y="356"/>
                  </a:lnTo>
                  <a:lnTo>
                    <a:pt x="794" y="368"/>
                  </a:lnTo>
                  <a:lnTo>
                    <a:pt x="790" y="386"/>
                  </a:lnTo>
                  <a:lnTo>
                    <a:pt x="782" y="424"/>
                  </a:lnTo>
                  <a:lnTo>
                    <a:pt x="773" y="478"/>
                  </a:lnTo>
                  <a:lnTo>
                    <a:pt x="765" y="542"/>
                  </a:lnTo>
                  <a:lnTo>
                    <a:pt x="759" y="611"/>
                  </a:lnTo>
                  <a:lnTo>
                    <a:pt x="761" y="682"/>
                  </a:lnTo>
                  <a:lnTo>
                    <a:pt x="771" y="746"/>
                  </a:lnTo>
                  <a:lnTo>
                    <a:pt x="794" y="799"/>
                  </a:lnTo>
                  <a:lnTo>
                    <a:pt x="804" y="816"/>
                  </a:lnTo>
                  <a:lnTo>
                    <a:pt x="815" y="833"/>
                  </a:lnTo>
                  <a:lnTo>
                    <a:pt x="824" y="849"/>
                  </a:lnTo>
                  <a:lnTo>
                    <a:pt x="832" y="865"/>
                  </a:lnTo>
                  <a:lnTo>
                    <a:pt x="840" y="881"/>
                  </a:lnTo>
                  <a:lnTo>
                    <a:pt x="848" y="897"/>
                  </a:lnTo>
                  <a:lnTo>
                    <a:pt x="855" y="913"/>
                  </a:lnTo>
                  <a:lnTo>
                    <a:pt x="861" y="929"/>
                  </a:lnTo>
                  <a:lnTo>
                    <a:pt x="861" y="284"/>
                  </a:lnTo>
                  <a:lnTo>
                    <a:pt x="857" y="276"/>
                  </a:lnTo>
                  <a:lnTo>
                    <a:pt x="854" y="268"/>
                  </a:lnTo>
                  <a:lnTo>
                    <a:pt x="850" y="261"/>
                  </a:lnTo>
                  <a:lnTo>
                    <a:pt x="846" y="253"/>
                  </a:lnTo>
                  <a:lnTo>
                    <a:pt x="830" y="228"/>
                  </a:lnTo>
                  <a:lnTo>
                    <a:pt x="808" y="201"/>
                  </a:lnTo>
                  <a:lnTo>
                    <a:pt x="781" y="175"/>
                  </a:lnTo>
                  <a:lnTo>
                    <a:pt x="750" y="148"/>
                  </a:lnTo>
                  <a:lnTo>
                    <a:pt x="716" y="124"/>
                  </a:lnTo>
                  <a:lnTo>
                    <a:pt x="680" y="100"/>
                  </a:lnTo>
                  <a:lnTo>
                    <a:pt x="642" y="78"/>
                  </a:lnTo>
                  <a:lnTo>
                    <a:pt x="605" y="57"/>
                  </a:lnTo>
                  <a:lnTo>
                    <a:pt x="568" y="39"/>
                  </a:lnTo>
                  <a:lnTo>
                    <a:pt x="534" y="24"/>
                  </a:lnTo>
                  <a:lnTo>
                    <a:pt x="502" y="13"/>
                  </a:lnTo>
                  <a:lnTo>
                    <a:pt x="475" y="4"/>
                  </a:lnTo>
                  <a:lnTo>
                    <a:pt x="452" y="0"/>
                  </a:lnTo>
                  <a:lnTo>
                    <a:pt x="436" y="0"/>
                  </a:lnTo>
                  <a:lnTo>
                    <a:pt x="425" y="6"/>
                  </a:lnTo>
                  <a:lnTo>
                    <a:pt x="424" y="16"/>
                  </a:lnTo>
                  <a:lnTo>
                    <a:pt x="422" y="17"/>
                  </a:lnTo>
                  <a:lnTo>
                    <a:pt x="416" y="19"/>
                  </a:lnTo>
                  <a:lnTo>
                    <a:pt x="408" y="22"/>
                  </a:lnTo>
                  <a:lnTo>
                    <a:pt x="396" y="24"/>
                  </a:lnTo>
                  <a:lnTo>
                    <a:pt x="383" y="26"/>
                  </a:lnTo>
                  <a:lnTo>
                    <a:pt x="368" y="30"/>
                  </a:lnTo>
                  <a:lnTo>
                    <a:pt x="353" y="32"/>
                  </a:lnTo>
                  <a:lnTo>
                    <a:pt x="337" y="36"/>
                  </a:lnTo>
                  <a:lnTo>
                    <a:pt x="320" y="38"/>
                  </a:lnTo>
                  <a:lnTo>
                    <a:pt x="307" y="41"/>
                  </a:lnTo>
                  <a:lnTo>
                    <a:pt x="294" y="44"/>
                  </a:lnTo>
                  <a:lnTo>
                    <a:pt x="282" y="46"/>
                  </a:lnTo>
                  <a:lnTo>
                    <a:pt x="276" y="47"/>
                  </a:lnTo>
                  <a:lnTo>
                    <a:pt x="271" y="48"/>
                  </a:lnTo>
                  <a:lnTo>
                    <a:pt x="270" y="48"/>
                  </a:lnTo>
                  <a:lnTo>
                    <a:pt x="274" y="48"/>
                  </a:lnTo>
                  <a:lnTo>
                    <a:pt x="293" y="48"/>
                  </a:lnTo>
                  <a:lnTo>
                    <a:pt x="312" y="49"/>
                  </a:lnTo>
                  <a:lnTo>
                    <a:pt x="333" y="54"/>
                  </a:lnTo>
                  <a:lnTo>
                    <a:pt x="355" y="59"/>
                  </a:lnTo>
                  <a:lnTo>
                    <a:pt x="377" y="66"/>
                  </a:lnTo>
                  <a:lnTo>
                    <a:pt x="398" y="74"/>
                  </a:lnTo>
                  <a:lnTo>
                    <a:pt x="420" y="83"/>
                  </a:lnTo>
                  <a:lnTo>
                    <a:pt x="440" y="92"/>
                  </a:lnTo>
                  <a:lnTo>
                    <a:pt x="459" y="101"/>
                  </a:lnTo>
                  <a:lnTo>
                    <a:pt x="476" y="109"/>
                  </a:lnTo>
                  <a:lnTo>
                    <a:pt x="492" y="117"/>
                  </a:lnTo>
                  <a:lnTo>
                    <a:pt x="505" y="125"/>
                  </a:lnTo>
                  <a:lnTo>
                    <a:pt x="515" y="131"/>
                  </a:lnTo>
                  <a:lnTo>
                    <a:pt x="522" y="136"/>
                  </a:lnTo>
                  <a:lnTo>
                    <a:pt x="526" y="139"/>
                  </a:lnTo>
                  <a:lnTo>
                    <a:pt x="505" y="135"/>
                  </a:lnTo>
                  <a:lnTo>
                    <a:pt x="485" y="132"/>
                  </a:lnTo>
                  <a:lnTo>
                    <a:pt x="468" y="132"/>
                  </a:lnTo>
                  <a:lnTo>
                    <a:pt x="452" y="135"/>
                  </a:lnTo>
                  <a:lnTo>
                    <a:pt x="437" y="138"/>
                  </a:lnTo>
                  <a:lnTo>
                    <a:pt x="422" y="144"/>
                  </a:lnTo>
                  <a:lnTo>
                    <a:pt x="407" y="151"/>
                  </a:lnTo>
                  <a:lnTo>
                    <a:pt x="392" y="159"/>
                  </a:lnTo>
                  <a:lnTo>
                    <a:pt x="377" y="169"/>
                  </a:lnTo>
                  <a:lnTo>
                    <a:pt x="361" y="178"/>
                  </a:lnTo>
                  <a:lnTo>
                    <a:pt x="343" y="190"/>
                  </a:lnTo>
                  <a:lnTo>
                    <a:pt x="324" y="201"/>
                  </a:lnTo>
                  <a:lnTo>
                    <a:pt x="304" y="213"/>
                  </a:lnTo>
                  <a:lnTo>
                    <a:pt x="281" y="224"/>
                  </a:lnTo>
                  <a:lnTo>
                    <a:pt x="256" y="236"/>
                  </a:lnTo>
                  <a:lnTo>
                    <a:pt x="228" y="247"/>
                  </a:lnTo>
                  <a:lnTo>
                    <a:pt x="212" y="252"/>
                  </a:lnTo>
                  <a:lnTo>
                    <a:pt x="195" y="257"/>
                  </a:lnTo>
                  <a:lnTo>
                    <a:pt x="176" y="259"/>
                  </a:lnTo>
                  <a:lnTo>
                    <a:pt x="158" y="260"/>
                  </a:lnTo>
                  <a:lnTo>
                    <a:pt x="140" y="261"/>
                  </a:lnTo>
                  <a:lnTo>
                    <a:pt x="120" y="261"/>
                  </a:lnTo>
                  <a:lnTo>
                    <a:pt x="102" y="260"/>
                  </a:lnTo>
                  <a:lnTo>
                    <a:pt x="83" y="259"/>
                  </a:lnTo>
                  <a:lnTo>
                    <a:pt x="67" y="258"/>
                  </a:lnTo>
                  <a:lnTo>
                    <a:pt x="51" y="256"/>
                  </a:lnTo>
                  <a:lnTo>
                    <a:pt x="37" y="253"/>
                  </a:lnTo>
                  <a:lnTo>
                    <a:pt x="24" y="252"/>
                  </a:lnTo>
                  <a:lnTo>
                    <a:pt x="14" y="250"/>
                  </a:lnTo>
                  <a:lnTo>
                    <a:pt x="7" y="249"/>
                  </a:lnTo>
                  <a:lnTo>
                    <a:pt x="1" y="247"/>
                  </a:lnTo>
                  <a:lnTo>
                    <a:pt x="0" y="247"/>
                  </a:lnTo>
                  <a:lnTo>
                    <a:pt x="49" y="276"/>
                  </a:lnTo>
                  <a:lnTo>
                    <a:pt x="97" y="298"/>
                  </a:lnTo>
                  <a:lnTo>
                    <a:pt x="143" y="313"/>
                  </a:lnTo>
                  <a:lnTo>
                    <a:pt x="188" y="321"/>
                  </a:lnTo>
                  <a:lnTo>
                    <a:pt x="233" y="323"/>
                  </a:lnTo>
                  <a:lnTo>
                    <a:pt x="276" y="321"/>
                  </a:lnTo>
                  <a:lnTo>
                    <a:pt x="317" y="315"/>
                  </a:lnTo>
                  <a:lnTo>
                    <a:pt x="357" y="306"/>
                  </a:lnTo>
                  <a:lnTo>
                    <a:pt x="395" y="294"/>
                  </a:lnTo>
                  <a:lnTo>
                    <a:pt x="433" y="281"/>
                  </a:lnTo>
                  <a:lnTo>
                    <a:pt x="469" y="266"/>
                  </a:lnTo>
                  <a:lnTo>
                    <a:pt x="504" y="251"/>
                  </a:lnTo>
                  <a:lnTo>
                    <a:pt x="537" y="236"/>
                  </a:lnTo>
                  <a:lnTo>
                    <a:pt x="568" y="223"/>
                  </a:lnTo>
                  <a:lnTo>
                    <a:pt x="598" y="212"/>
                  </a:lnTo>
                  <a:lnTo>
                    <a:pt x="627" y="204"/>
                  </a:lnTo>
                  <a:close/>
                </a:path>
              </a:pathLst>
            </a:custGeom>
            <a:solidFill>
              <a:srgbClr val="BFB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52" name="Freeform 12"/>
            <p:cNvSpPr>
              <a:spLocks/>
            </p:cNvSpPr>
            <p:nvPr/>
          </p:nvSpPr>
          <p:spPr bwMode="auto">
            <a:xfrm>
              <a:off x="1157" y="2467"/>
              <a:ext cx="191" cy="174"/>
            </a:xfrm>
            <a:custGeom>
              <a:avLst/>
              <a:gdLst>
                <a:gd name="T0" fmla="*/ 0 w 383"/>
                <a:gd name="T1" fmla="*/ 1 h 348"/>
                <a:gd name="T2" fmla="*/ 0 w 383"/>
                <a:gd name="T3" fmla="*/ 1 h 348"/>
                <a:gd name="T4" fmla="*/ 0 w 383"/>
                <a:gd name="T5" fmla="*/ 1 h 348"/>
                <a:gd name="T6" fmla="*/ 0 w 383"/>
                <a:gd name="T7" fmla="*/ 1 h 348"/>
                <a:gd name="T8" fmla="*/ 0 w 383"/>
                <a:gd name="T9" fmla="*/ 1 h 348"/>
                <a:gd name="T10" fmla="*/ 0 w 383"/>
                <a:gd name="T11" fmla="*/ 1 h 348"/>
                <a:gd name="T12" fmla="*/ 0 w 383"/>
                <a:gd name="T13" fmla="*/ 1 h 348"/>
                <a:gd name="T14" fmla="*/ 0 w 383"/>
                <a:gd name="T15" fmla="*/ 1 h 348"/>
                <a:gd name="T16" fmla="*/ 0 w 383"/>
                <a:gd name="T17" fmla="*/ 1 h 348"/>
                <a:gd name="T18" fmla="*/ 0 w 383"/>
                <a:gd name="T19" fmla="*/ 1 h 348"/>
                <a:gd name="T20" fmla="*/ 0 w 383"/>
                <a:gd name="T21" fmla="*/ 1 h 348"/>
                <a:gd name="T22" fmla="*/ 0 w 383"/>
                <a:gd name="T23" fmla="*/ 1 h 348"/>
                <a:gd name="T24" fmla="*/ 0 w 383"/>
                <a:gd name="T25" fmla="*/ 1 h 348"/>
                <a:gd name="T26" fmla="*/ 0 w 383"/>
                <a:gd name="T27" fmla="*/ 1 h 348"/>
                <a:gd name="T28" fmla="*/ 0 w 383"/>
                <a:gd name="T29" fmla="*/ 1 h 348"/>
                <a:gd name="T30" fmla="*/ 0 w 383"/>
                <a:gd name="T31" fmla="*/ 1 h 348"/>
                <a:gd name="T32" fmla="*/ 0 w 383"/>
                <a:gd name="T33" fmla="*/ 1 h 348"/>
                <a:gd name="T34" fmla="*/ 0 w 383"/>
                <a:gd name="T35" fmla="*/ 1 h 348"/>
                <a:gd name="T36" fmla="*/ 0 w 383"/>
                <a:gd name="T37" fmla="*/ 1 h 348"/>
                <a:gd name="T38" fmla="*/ 0 w 383"/>
                <a:gd name="T39" fmla="*/ 1 h 348"/>
                <a:gd name="T40" fmla="*/ 0 w 383"/>
                <a:gd name="T41" fmla="*/ 1 h 348"/>
                <a:gd name="T42" fmla="*/ 0 w 383"/>
                <a:gd name="T43" fmla="*/ 1 h 348"/>
                <a:gd name="T44" fmla="*/ 0 w 383"/>
                <a:gd name="T45" fmla="*/ 1 h 348"/>
                <a:gd name="T46" fmla="*/ 0 w 383"/>
                <a:gd name="T47" fmla="*/ 1 h 348"/>
                <a:gd name="T48" fmla="*/ 0 w 383"/>
                <a:gd name="T49" fmla="*/ 1 h 348"/>
                <a:gd name="T50" fmla="*/ 0 w 383"/>
                <a:gd name="T51" fmla="*/ 1 h 348"/>
                <a:gd name="T52" fmla="*/ 0 w 383"/>
                <a:gd name="T53" fmla="*/ 1 h 348"/>
                <a:gd name="T54" fmla="*/ 0 w 383"/>
                <a:gd name="T55" fmla="*/ 1 h 348"/>
                <a:gd name="T56" fmla="*/ 0 w 383"/>
                <a:gd name="T57" fmla="*/ 1 h 348"/>
                <a:gd name="T58" fmla="*/ 0 w 383"/>
                <a:gd name="T59" fmla="*/ 1 h 348"/>
                <a:gd name="T60" fmla="*/ 0 w 383"/>
                <a:gd name="T61" fmla="*/ 0 h 348"/>
                <a:gd name="T62" fmla="*/ 0 w 383"/>
                <a:gd name="T63" fmla="*/ 1 h 348"/>
                <a:gd name="T64" fmla="*/ 0 w 383"/>
                <a:gd name="T65" fmla="*/ 1 h 348"/>
                <a:gd name="T66" fmla="*/ 0 w 383"/>
                <a:gd name="T67" fmla="*/ 1 h 348"/>
                <a:gd name="T68" fmla="*/ 0 w 383"/>
                <a:gd name="T69" fmla="*/ 1 h 348"/>
                <a:gd name="T70" fmla="*/ 0 w 383"/>
                <a:gd name="T71" fmla="*/ 1 h 348"/>
                <a:gd name="T72" fmla="*/ 0 w 383"/>
                <a:gd name="T73" fmla="*/ 1 h 348"/>
                <a:gd name="T74" fmla="*/ 0 w 383"/>
                <a:gd name="T75" fmla="*/ 1 h 348"/>
                <a:gd name="T76" fmla="*/ 0 w 383"/>
                <a:gd name="T77" fmla="*/ 1 h 348"/>
                <a:gd name="T78" fmla="*/ 0 w 383"/>
                <a:gd name="T79" fmla="*/ 1 h 348"/>
                <a:gd name="T80" fmla="*/ 0 w 383"/>
                <a:gd name="T81" fmla="*/ 1 h 348"/>
                <a:gd name="T82" fmla="*/ 0 w 383"/>
                <a:gd name="T83" fmla="*/ 1 h 348"/>
                <a:gd name="T84" fmla="*/ 0 w 383"/>
                <a:gd name="T85" fmla="*/ 1 h 348"/>
                <a:gd name="T86" fmla="*/ 0 w 383"/>
                <a:gd name="T87" fmla="*/ 1 h 348"/>
                <a:gd name="T88" fmla="*/ 0 w 383"/>
                <a:gd name="T89" fmla="*/ 1 h 348"/>
                <a:gd name="T90" fmla="*/ 0 w 383"/>
                <a:gd name="T91" fmla="*/ 1 h 348"/>
                <a:gd name="T92" fmla="*/ 0 w 383"/>
                <a:gd name="T93" fmla="*/ 1 h 34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83"/>
                <a:gd name="T142" fmla="*/ 0 h 348"/>
                <a:gd name="T143" fmla="*/ 383 w 383"/>
                <a:gd name="T144" fmla="*/ 348 h 34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83" h="348">
                  <a:moveTo>
                    <a:pt x="133" y="238"/>
                  </a:moveTo>
                  <a:lnTo>
                    <a:pt x="0" y="266"/>
                  </a:lnTo>
                  <a:lnTo>
                    <a:pt x="4" y="269"/>
                  </a:lnTo>
                  <a:lnTo>
                    <a:pt x="14" y="277"/>
                  </a:lnTo>
                  <a:lnTo>
                    <a:pt x="29" y="289"/>
                  </a:lnTo>
                  <a:lnTo>
                    <a:pt x="48" y="303"/>
                  </a:lnTo>
                  <a:lnTo>
                    <a:pt x="69" y="316"/>
                  </a:lnTo>
                  <a:lnTo>
                    <a:pt x="92" y="330"/>
                  </a:lnTo>
                  <a:lnTo>
                    <a:pt x="114" y="341"/>
                  </a:lnTo>
                  <a:lnTo>
                    <a:pt x="136" y="348"/>
                  </a:lnTo>
                  <a:lnTo>
                    <a:pt x="156" y="348"/>
                  </a:lnTo>
                  <a:lnTo>
                    <a:pt x="174" y="338"/>
                  </a:lnTo>
                  <a:lnTo>
                    <a:pt x="190" y="324"/>
                  </a:lnTo>
                  <a:lnTo>
                    <a:pt x="206" y="306"/>
                  </a:lnTo>
                  <a:lnTo>
                    <a:pt x="221" y="286"/>
                  </a:lnTo>
                  <a:lnTo>
                    <a:pt x="236" y="268"/>
                  </a:lnTo>
                  <a:lnTo>
                    <a:pt x="253" y="252"/>
                  </a:lnTo>
                  <a:lnTo>
                    <a:pt x="269" y="242"/>
                  </a:lnTo>
                  <a:lnTo>
                    <a:pt x="304" y="231"/>
                  </a:lnTo>
                  <a:lnTo>
                    <a:pt x="331" y="230"/>
                  </a:lnTo>
                  <a:lnTo>
                    <a:pt x="352" y="237"/>
                  </a:lnTo>
                  <a:lnTo>
                    <a:pt x="365" y="248"/>
                  </a:lnTo>
                  <a:lnTo>
                    <a:pt x="375" y="262"/>
                  </a:lnTo>
                  <a:lnTo>
                    <a:pt x="379" y="275"/>
                  </a:lnTo>
                  <a:lnTo>
                    <a:pt x="383" y="285"/>
                  </a:lnTo>
                  <a:lnTo>
                    <a:pt x="383" y="289"/>
                  </a:lnTo>
                  <a:lnTo>
                    <a:pt x="383" y="290"/>
                  </a:lnTo>
                  <a:lnTo>
                    <a:pt x="383" y="291"/>
                  </a:lnTo>
                  <a:lnTo>
                    <a:pt x="383" y="0"/>
                  </a:lnTo>
                  <a:lnTo>
                    <a:pt x="368" y="30"/>
                  </a:lnTo>
                  <a:lnTo>
                    <a:pt x="350" y="56"/>
                  </a:lnTo>
                  <a:lnTo>
                    <a:pt x="331" y="81"/>
                  </a:lnTo>
                  <a:lnTo>
                    <a:pt x="311" y="106"/>
                  </a:lnTo>
                  <a:lnTo>
                    <a:pt x="291" y="126"/>
                  </a:lnTo>
                  <a:lnTo>
                    <a:pt x="270" y="146"/>
                  </a:lnTo>
                  <a:lnTo>
                    <a:pt x="249" y="164"/>
                  </a:lnTo>
                  <a:lnTo>
                    <a:pt x="230" y="179"/>
                  </a:lnTo>
                  <a:lnTo>
                    <a:pt x="210" y="193"/>
                  </a:lnTo>
                  <a:lnTo>
                    <a:pt x="192" y="206"/>
                  </a:lnTo>
                  <a:lnTo>
                    <a:pt x="175" y="215"/>
                  </a:lnTo>
                  <a:lnTo>
                    <a:pt x="162" y="223"/>
                  </a:lnTo>
                  <a:lnTo>
                    <a:pt x="149" y="230"/>
                  </a:lnTo>
                  <a:lnTo>
                    <a:pt x="141" y="235"/>
                  </a:lnTo>
                  <a:lnTo>
                    <a:pt x="135" y="237"/>
                  </a:lnTo>
                  <a:lnTo>
                    <a:pt x="133" y="238"/>
                  </a:lnTo>
                  <a:close/>
                </a:path>
              </a:pathLst>
            </a:custGeom>
            <a:solidFill>
              <a:srgbClr val="BFB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53" name="Freeform 13"/>
            <p:cNvSpPr>
              <a:spLocks/>
            </p:cNvSpPr>
            <p:nvPr/>
          </p:nvSpPr>
          <p:spPr bwMode="auto">
            <a:xfrm>
              <a:off x="1221" y="2587"/>
              <a:ext cx="131" cy="137"/>
            </a:xfrm>
            <a:custGeom>
              <a:avLst/>
              <a:gdLst>
                <a:gd name="T0" fmla="*/ 1 w 262"/>
                <a:gd name="T1" fmla="*/ 0 h 274"/>
                <a:gd name="T2" fmla="*/ 1 w 262"/>
                <a:gd name="T3" fmla="*/ 1 h 274"/>
                <a:gd name="T4" fmla="*/ 1 w 262"/>
                <a:gd name="T5" fmla="*/ 1 h 274"/>
                <a:gd name="T6" fmla="*/ 1 w 262"/>
                <a:gd name="T7" fmla="*/ 1 h 274"/>
                <a:gd name="T8" fmla="*/ 1 w 262"/>
                <a:gd name="T9" fmla="*/ 1 h 274"/>
                <a:gd name="T10" fmla="*/ 1 w 262"/>
                <a:gd name="T11" fmla="*/ 1 h 274"/>
                <a:gd name="T12" fmla="*/ 1 w 262"/>
                <a:gd name="T13" fmla="*/ 1 h 274"/>
                <a:gd name="T14" fmla="*/ 1 w 262"/>
                <a:gd name="T15" fmla="*/ 1 h 274"/>
                <a:gd name="T16" fmla="*/ 1 w 262"/>
                <a:gd name="T17" fmla="*/ 1 h 274"/>
                <a:gd name="T18" fmla="*/ 1 w 262"/>
                <a:gd name="T19" fmla="*/ 1 h 274"/>
                <a:gd name="T20" fmla="*/ 1 w 262"/>
                <a:gd name="T21" fmla="*/ 1 h 274"/>
                <a:gd name="T22" fmla="*/ 1 w 262"/>
                <a:gd name="T23" fmla="*/ 1 h 274"/>
                <a:gd name="T24" fmla="*/ 1 w 262"/>
                <a:gd name="T25" fmla="*/ 1 h 274"/>
                <a:gd name="T26" fmla="*/ 1 w 262"/>
                <a:gd name="T27" fmla="*/ 1 h 274"/>
                <a:gd name="T28" fmla="*/ 1 w 262"/>
                <a:gd name="T29" fmla="*/ 1 h 274"/>
                <a:gd name="T30" fmla="*/ 1 w 262"/>
                <a:gd name="T31" fmla="*/ 1 h 274"/>
                <a:gd name="T32" fmla="*/ 0 w 262"/>
                <a:gd name="T33" fmla="*/ 1 h 274"/>
                <a:gd name="T34" fmla="*/ 1 w 262"/>
                <a:gd name="T35" fmla="*/ 1 h 274"/>
                <a:gd name="T36" fmla="*/ 1 w 262"/>
                <a:gd name="T37" fmla="*/ 1 h 274"/>
                <a:gd name="T38" fmla="*/ 1 w 262"/>
                <a:gd name="T39" fmla="*/ 1 h 274"/>
                <a:gd name="T40" fmla="*/ 1 w 262"/>
                <a:gd name="T41" fmla="*/ 1 h 274"/>
                <a:gd name="T42" fmla="*/ 1 w 262"/>
                <a:gd name="T43" fmla="*/ 1 h 274"/>
                <a:gd name="T44" fmla="*/ 1 w 262"/>
                <a:gd name="T45" fmla="*/ 1 h 274"/>
                <a:gd name="T46" fmla="*/ 1 w 262"/>
                <a:gd name="T47" fmla="*/ 1 h 274"/>
                <a:gd name="T48" fmla="*/ 1 w 262"/>
                <a:gd name="T49" fmla="*/ 1 h 274"/>
                <a:gd name="T50" fmla="*/ 1 w 262"/>
                <a:gd name="T51" fmla="*/ 1 h 274"/>
                <a:gd name="T52" fmla="*/ 1 w 262"/>
                <a:gd name="T53" fmla="*/ 1 h 274"/>
                <a:gd name="T54" fmla="*/ 1 w 262"/>
                <a:gd name="T55" fmla="*/ 1 h 274"/>
                <a:gd name="T56" fmla="*/ 1 w 262"/>
                <a:gd name="T57" fmla="*/ 1 h 274"/>
                <a:gd name="T58" fmla="*/ 1 w 262"/>
                <a:gd name="T59" fmla="*/ 1 h 274"/>
                <a:gd name="T60" fmla="*/ 1 w 262"/>
                <a:gd name="T61" fmla="*/ 1 h 274"/>
                <a:gd name="T62" fmla="*/ 1 w 262"/>
                <a:gd name="T63" fmla="*/ 1 h 274"/>
                <a:gd name="T64" fmla="*/ 1 w 262"/>
                <a:gd name="T65" fmla="*/ 0 h 27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2"/>
                <a:gd name="T100" fmla="*/ 0 h 274"/>
                <a:gd name="T101" fmla="*/ 262 w 262"/>
                <a:gd name="T102" fmla="*/ 274 h 27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2" h="274">
                  <a:moveTo>
                    <a:pt x="249" y="0"/>
                  </a:moveTo>
                  <a:lnTo>
                    <a:pt x="248" y="5"/>
                  </a:lnTo>
                  <a:lnTo>
                    <a:pt x="247" y="18"/>
                  </a:lnTo>
                  <a:lnTo>
                    <a:pt x="242" y="35"/>
                  </a:lnTo>
                  <a:lnTo>
                    <a:pt x="235" y="57"/>
                  </a:lnTo>
                  <a:lnTo>
                    <a:pt x="225" y="80"/>
                  </a:lnTo>
                  <a:lnTo>
                    <a:pt x="212" y="103"/>
                  </a:lnTo>
                  <a:lnTo>
                    <a:pt x="194" y="123"/>
                  </a:lnTo>
                  <a:lnTo>
                    <a:pt x="171" y="140"/>
                  </a:lnTo>
                  <a:lnTo>
                    <a:pt x="144" y="152"/>
                  </a:lnTo>
                  <a:lnTo>
                    <a:pt x="117" y="165"/>
                  </a:lnTo>
                  <a:lnTo>
                    <a:pt x="89" y="176"/>
                  </a:lnTo>
                  <a:lnTo>
                    <a:pt x="63" y="189"/>
                  </a:lnTo>
                  <a:lnTo>
                    <a:pt x="38" y="205"/>
                  </a:lnTo>
                  <a:lnTo>
                    <a:pt x="20" y="224"/>
                  </a:lnTo>
                  <a:lnTo>
                    <a:pt x="6" y="247"/>
                  </a:lnTo>
                  <a:lnTo>
                    <a:pt x="0" y="274"/>
                  </a:lnTo>
                  <a:lnTo>
                    <a:pt x="3" y="271"/>
                  </a:lnTo>
                  <a:lnTo>
                    <a:pt x="7" y="262"/>
                  </a:lnTo>
                  <a:lnTo>
                    <a:pt x="18" y="249"/>
                  </a:lnTo>
                  <a:lnTo>
                    <a:pt x="31" y="233"/>
                  </a:lnTo>
                  <a:lnTo>
                    <a:pt x="51" y="217"/>
                  </a:lnTo>
                  <a:lnTo>
                    <a:pt x="76" y="201"/>
                  </a:lnTo>
                  <a:lnTo>
                    <a:pt x="107" y="187"/>
                  </a:lnTo>
                  <a:lnTo>
                    <a:pt x="145" y="176"/>
                  </a:lnTo>
                  <a:lnTo>
                    <a:pt x="182" y="167"/>
                  </a:lnTo>
                  <a:lnTo>
                    <a:pt x="212" y="155"/>
                  </a:lnTo>
                  <a:lnTo>
                    <a:pt x="234" y="138"/>
                  </a:lnTo>
                  <a:lnTo>
                    <a:pt x="249" y="119"/>
                  </a:lnTo>
                  <a:lnTo>
                    <a:pt x="258" y="96"/>
                  </a:lnTo>
                  <a:lnTo>
                    <a:pt x="262" y="68"/>
                  </a:lnTo>
                  <a:lnTo>
                    <a:pt x="258" y="37"/>
                  </a:lnTo>
                  <a:lnTo>
                    <a:pt x="2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54" name="Freeform 14"/>
            <p:cNvSpPr>
              <a:spLocks/>
            </p:cNvSpPr>
            <p:nvPr/>
          </p:nvSpPr>
          <p:spPr bwMode="auto">
            <a:xfrm>
              <a:off x="1153" y="2580"/>
              <a:ext cx="176" cy="68"/>
            </a:xfrm>
            <a:custGeom>
              <a:avLst/>
              <a:gdLst>
                <a:gd name="T0" fmla="*/ 0 w 352"/>
                <a:gd name="T1" fmla="*/ 1 h 134"/>
                <a:gd name="T2" fmla="*/ 1 w 352"/>
                <a:gd name="T3" fmla="*/ 1 h 134"/>
                <a:gd name="T4" fmla="*/ 1 w 352"/>
                <a:gd name="T5" fmla="*/ 1 h 134"/>
                <a:gd name="T6" fmla="*/ 1 w 352"/>
                <a:gd name="T7" fmla="*/ 1 h 134"/>
                <a:gd name="T8" fmla="*/ 1 w 352"/>
                <a:gd name="T9" fmla="*/ 1 h 134"/>
                <a:gd name="T10" fmla="*/ 1 w 352"/>
                <a:gd name="T11" fmla="*/ 1 h 134"/>
                <a:gd name="T12" fmla="*/ 1 w 352"/>
                <a:gd name="T13" fmla="*/ 1 h 134"/>
                <a:gd name="T14" fmla="*/ 1 w 352"/>
                <a:gd name="T15" fmla="*/ 1 h 134"/>
                <a:gd name="T16" fmla="*/ 1 w 352"/>
                <a:gd name="T17" fmla="*/ 1 h 134"/>
                <a:gd name="T18" fmla="*/ 1 w 352"/>
                <a:gd name="T19" fmla="*/ 1 h 134"/>
                <a:gd name="T20" fmla="*/ 1 w 352"/>
                <a:gd name="T21" fmla="*/ 1 h 134"/>
                <a:gd name="T22" fmla="*/ 1 w 352"/>
                <a:gd name="T23" fmla="*/ 1 h 134"/>
                <a:gd name="T24" fmla="*/ 1 w 352"/>
                <a:gd name="T25" fmla="*/ 1 h 134"/>
                <a:gd name="T26" fmla="*/ 1 w 352"/>
                <a:gd name="T27" fmla="*/ 1 h 134"/>
                <a:gd name="T28" fmla="*/ 1 w 352"/>
                <a:gd name="T29" fmla="*/ 1 h 134"/>
                <a:gd name="T30" fmla="*/ 1 w 352"/>
                <a:gd name="T31" fmla="*/ 0 h 134"/>
                <a:gd name="T32" fmla="*/ 1 w 352"/>
                <a:gd name="T33" fmla="*/ 1 h 134"/>
                <a:gd name="T34" fmla="*/ 1 w 352"/>
                <a:gd name="T35" fmla="*/ 1 h 134"/>
                <a:gd name="T36" fmla="*/ 1 w 352"/>
                <a:gd name="T37" fmla="*/ 1 h 134"/>
                <a:gd name="T38" fmla="*/ 1 w 352"/>
                <a:gd name="T39" fmla="*/ 1 h 134"/>
                <a:gd name="T40" fmla="*/ 1 w 352"/>
                <a:gd name="T41" fmla="*/ 1 h 134"/>
                <a:gd name="T42" fmla="*/ 1 w 352"/>
                <a:gd name="T43" fmla="*/ 1 h 134"/>
                <a:gd name="T44" fmla="*/ 1 w 352"/>
                <a:gd name="T45" fmla="*/ 1 h 134"/>
                <a:gd name="T46" fmla="*/ 1 w 352"/>
                <a:gd name="T47" fmla="*/ 1 h 134"/>
                <a:gd name="T48" fmla="*/ 1 w 352"/>
                <a:gd name="T49" fmla="*/ 1 h 134"/>
                <a:gd name="T50" fmla="*/ 1 w 352"/>
                <a:gd name="T51" fmla="*/ 1 h 134"/>
                <a:gd name="T52" fmla="*/ 1 w 352"/>
                <a:gd name="T53" fmla="*/ 1 h 134"/>
                <a:gd name="T54" fmla="*/ 1 w 352"/>
                <a:gd name="T55" fmla="*/ 1 h 134"/>
                <a:gd name="T56" fmla="*/ 1 w 352"/>
                <a:gd name="T57" fmla="*/ 1 h 134"/>
                <a:gd name="T58" fmla="*/ 1 w 352"/>
                <a:gd name="T59" fmla="*/ 1 h 134"/>
                <a:gd name="T60" fmla="*/ 1 w 352"/>
                <a:gd name="T61" fmla="*/ 1 h 134"/>
                <a:gd name="T62" fmla="*/ 1 w 352"/>
                <a:gd name="T63" fmla="*/ 1 h 134"/>
                <a:gd name="T64" fmla="*/ 1 w 352"/>
                <a:gd name="T65" fmla="*/ 1 h 134"/>
                <a:gd name="T66" fmla="*/ 1 w 352"/>
                <a:gd name="T67" fmla="*/ 1 h 134"/>
                <a:gd name="T68" fmla="*/ 1 w 352"/>
                <a:gd name="T69" fmla="*/ 1 h 134"/>
                <a:gd name="T70" fmla="*/ 1 w 352"/>
                <a:gd name="T71" fmla="*/ 1 h 134"/>
                <a:gd name="T72" fmla="*/ 1 w 352"/>
                <a:gd name="T73" fmla="*/ 1 h 134"/>
                <a:gd name="T74" fmla="*/ 1 w 352"/>
                <a:gd name="T75" fmla="*/ 1 h 134"/>
                <a:gd name="T76" fmla="*/ 1 w 352"/>
                <a:gd name="T77" fmla="*/ 1 h 134"/>
                <a:gd name="T78" fmla="*/ 1 w 352"/>
                <a:gd name="T79" fmla="*/ 1 h 134"/>
                <a:gd name="T80" fmla="*/ 0 w 352"/>
                <a:gd name="T81" fmla="*/ 1 h 13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52"/>
                <a:gd name="T124" fmla="*/ 0 h 134"/>
                <a:gd name="T125" fmla="*/ 352 w 352"/>
                <a:gd name="T126" fmla="*/ 134 h 13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52" h="134">
                  <a:moveTo>
                    <a:pt x="0" y="30"/>
                  </a:moveTo>
                  <a:lnTo>
                    <a:pt x="5" y="34"/>
                  </a:lnTo>
                  <a:lnTo>
                    <a:pt x="20" y="45"/>
                  </a:lnTo>
                  <a:lnTo>
                    <a:pt x="41" y="59"/>
                  </a:lnTo>
                  <a:lnTo>
                    <a:pt x="67" y="74"/>
                  </a:lnTo>
                  <a:lnTo>
                    <a:pt x="96" y="87"/>
                  </a:lnTo>
                  <a:lnTo>
                    <a:pt x="126" y="95"/>
                  </a:lnTo>
                  <a:lnTo>
                    <a:pt x="156" y="95"/>
                  </a:lnTo>
                  <a:lnTo>
                    <a:pt x="182" y="85"/>
                  </a:lnTo>
                  <a:lnTo>
                    <a:pt x="207" y="66"/>
                  </a:lnTo>
                  <a:lnTo>
                    <a:pt x="226" y="49"/>
                  </a:lnTo>
                  <a:lnTo>
                    <a:pt x="245" y="32"/>
                  </a:lnTo>
                  <a:lnTo>
                    <a:pt x="262" y="18"/>
                  </a:lnTo>
                  <a:lnTo>
                    <a:pt x="280" y="8"/>
                  </a:lnTo>
                  <a:lnTo>
                    <a:pt x="300" y="1"/>
                  </a:lnTo>
                  <a:lnTo>
                    <a:pt x="323" y="0"/>
                  </a:lnTo>
                  <a:lnTo>
                    <a:pt x="352" y="5"/>
                  </a:lnTo>
                  <a:lnTo>
                    <a:pt x="348" y="7"/>
                  </a:lnTo>
                  <a:lnTo>
                    <a:pt x="339" y="9"/>
                  </a:lnTo>
                  <a:lnTo>
                    <a:pt x="325" y="15"/>
                  </a:lnTo>
                  <a:lnTo>
                    <a:pt x="307" y="23"/>
                  </a:lnTo>
                  <a:lnTo>
                    <a:pt x="287" y="34"/>
                  </a:lnTo>
                  <a:lnTo>
                    <a:pt x="265" y="49"/>
                  </a:lnTo>
                  <a:lnTo>
                    <a:pt x="245" y="69"/>
                  </a:lnTo>
                  <a:lnTo>
                    <a:pt x="224" y="92"/>
                  </a:lnTo>
                  <a:lnTo>
                    <a:pt x="209" y="109"/>
                  </a:lnTo>
                  <a:lnTo>
                    <a:pt x="193" y="121"/>
                  </a:lnTo>
                  <a:lnTo>
                    <a:pt x="177" y="130"/>
                  </a:lnTo>
                  <a:lnTo>
                    <a:pt x="159" y="133"/>
                  </a:lnTo>
                  <a:lnTo>
                    <a:pt x="142" y="134"/>
                  </a:lnTo>
                  <a:lnTo>
                    <a:pt x="125" y="132"/>
                  </a:lnTo>
                  <a:lnTo>
                    <a:pt x="108" y="127"/>
                  </a:lnTo>
                  <a:lnTo>
                    <a:pt x="90" y="121"/>
                  </a:lnTo>
                  <a:lnTo>
                    <a:pt x="74" y="111"/>
                  </a:lnTo>
                  <a:lnTo>
                    <a:pt x="59" y="101"/>
                  </a:lnTo>
                  <a:lnTo>
                    <a:pt x="45" y="89"/>
                  </a:lnTo>
                  <a:lnTo>
                    <a:pt x="33" y="77"/>
                  </a:lnTo>
                  <a:lnTo>
                    <a:pt x="21" y="65"/>
                  </a:lnTo>
                  <a:lnTo>
                    <a:pt x="12" y="53"/>
                  </a:lnTo>
                  <a:lnTo>
                    <a:pt x="5" y="41"/>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55" name="Freeform 15"/>
            <p:cNvSpPr>
              <a:spLocks/>
            </p:cNvSpPr>
            <p:nvPr/>
          </p:nvSpPr>
          <p:spPr bwMode="auto">
            <a:xfrm>
              <a:off x="1360" y="1432"/>
              <a:ext cx="89" cy="280"/>
            </a:xfrm>
            <a:custGeom>
              <a:avLst/>
              <a:gdLst>
                <a:gd name="T0" fmla="*/ 0 w 179"/>
                <a:gd name="T1" fmla="*/ 1 h 560"/>
                <a:gd name="T2" fmla="*/ 0 w 179"/>
                <a:gd name="T3" fmla="*/ 1 h 560"/>
                <a:gd name="T4" fmla="*/ 0 w 179"/>
                <a:gd name="T5" fmla="*/ 1 h 560"/>
                <a:gd name="T6" fmla="*/ 0 w 179"/>
                <a:gd name="T7" fmla="*/ 1 h 560"/>
                <a:gd name="T8" fmla="*/ 0 w 179"/>
                <a:gd name="T9" fmla="*/ 1 h 560"/>
                <a:gd name="T10" fmla="*/ 0 w 179"/>
                <a:gd name="T11" fmla="*/ 1 h 560"/>
                <a:gd name="T12" fmla="*/ 0 w 179"/>
                <a:gd name="T13" fmla="*/ 1 h 560"/>
                <a:gd name="T14" fmla="*/ 0 w 179"/>
                <a:gd name="T15" fmla="*/ 1 h 560"/>
                <a:gd name="T16" fmla="*/ 0 w 179"/>
                <a:gd name="T17" fmla="*/ 1 h 560"/>
                <a:gd name="T18" fmla="*/ 0 w 179"/>
                <a:gd name="T19" fmla="*/ 1 h 560"/>
                <a:gd name="T20" fmla="*/ 0 w 179"/>
                <a:gd name="T21" fmla="*/ 1 h 560"/>
                <a:gd name="T22" fmla="*/ 0 w 179"/>
                <a:gd name="T23" fmla="*/ 1 h 560"/>
                <a:gd name="T24" fmla="*/ 0 w 179"/>
                <a:gd name="T25" fmla="*/ 1 h 560"/>
                <a:gd name="T26" fmla="*/ 0 w 179"/>
                <a:gd name="T27" fmla="*/ 1 h 560"/>
                <a:gd name="T28" fmla="*/ 0 w 179"/>
                <a:gd name="T29" fmla="*/ 1 h 560"/>
                <a:gd name="T30" fmla="*/ 0 w 179"/>
                <a:gd name="T31" fmla="*/ 1 h 560"/>
                <a:gd name="T32" fmla="*/ 0 w 179"/>
                <a:gd name="T33" fmla="*/ 0 h 560"/>
                <a:gd name="T34" fmla="*/ 0 w 179"/>
                <a:gd name="T35" fmla="*/ 1 h 560"/>
                <a:gd name="T36" fmla="*/ 0 w 179"/>
                <a:gd name="T37" fmla="*/ 1 h 560"/>
                <a:gd name="T38" fmla="*/ 0 w 179"/>
                <a:gd name="T39" fmla="*/ 1 h 560"/>
                <a:gd name="T40" fmla="*/ 0 w 179"/>
                <a:gd name="T41" fmla="*/ 1 h 560"/>
                <a:gd name="T42" fmla="*/ 0 w 179"/>
                <a:gd name="T43" fmla="*/ 1 h 560"/>
                <a:gd name="T44" fmla="*/ 0 w 179"/>
                <a:gd name="T45" fmla="*/ 1 h 560"/>
                <a:gd name="T46" fmla="*/ 0 w 179"/>
                <a:gd name="T47" fmla="*/ 1 h 560"/>
                <a:gd name="T48" fmla="*/ 0 w 179"/>
                <a:gd name="T49" fmla="*/ 1 h 560"/>
                <a:gd name="T50" fmla="*/ 0 w 179"/>
                <a:gd name="T51" fmla="*/ 1 h 560"/>
                <a:gd name="T52" fmla="*/ 0 w 179"/>
                <a:gd name="T53" fmla="*/ 1 h 560"/>
                <a:gd name="T54" fmla="*/ 0 w 179"/>
                <a:gd name="T55" fmla="*/ 1 h 560"/>
                <a:gd name="T56" fmla="*/ 0 w 179"/>
                <a:gd name="T57" fmla="*/ 1 h 560"/>
                <a:gd name="T58" fmla="*/ 0 w 179"/>
                <a:gd name="T59" fmla="*/ 1 h 560"/>
                <a:gd name="T60" fmla="*/ 0 w 179"/>
                <a:gd name="T61" fmla="*/ 1 h 560"/>
                <a:gd name="T62" fmla="*/ 0 w 179"/>
                <a:gd name="T63" fmla="*/ 1 h 560"/>
                <a:gd name="T64" fmla="*/ 0 w 179"/>
                <a:gd name="T65" fmla="*/ 1 h 5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9"/>
                <a:gd name="T100" fmla="*/ 0 h 560"/>
                <a:gd name="T101" fmla="*/ 179 w 179"/>
                <a:gd name="T102" fmla="*/ 560 h 5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9" h="560">
                  <a:moveTo>
                    <a:pt x="0" y="560"/>
                  </a:moveTo>
                  <a:lnTo>
                    <a:pt x="5" y="558"/>
                  </a:lnTo>
                  <a:lnTo>
                    <a:pt x="17" y="548"/>
                  </a:lnTo>
                  <a:lnTo>
                    <a:pt x="35" y="535"/>
                  </a:lnTo>
                  <a:lnTo>
                    <a:pt x="56" y="516"/>
                  </a:lnTo>
                  <a:lnTo>
                    <a:pt x="81" y="491"/>
                  </a:lnTo>
                  <a:lnTo>
                    <a:pt x="104" y="461"/>
                  </a:lnTo>
                  <a:lnTo>
                    <a:pt x="124" y="425"/>
                  </a:lnTo>
                  <a:lnTo>
                    <a:pt x="142" y="384"/>
                  </a:lnTo>
                  <a:lnTo>
                    <a:pt x="159" y="326"/>
                  </a:lnTo>
                  <a:lnTo>
                    <a:pt x="172" y="271"/>
                  </a:lnTo>
                  <a:lnTo>
                    <a:pt x="179" y="218"/>
                  </a:lnTo>
                  <a:lnTo>
                    <a:pt x="179" y="168"/>
                  </a:lnTo>
                  <a:lnTo>
                    <a:pt x="169" y="122"/>
                  </a:lnTo>
                  <a:lnTo>
                    <a:pt x="152" y="79"/>
                  </a:lnTo>
                  <a:lnTo>
                    <a:pt x="123" y="38"/>
                  </a:lnTo>
                  <a:lnTo>
                    <a:pt x="83" y="0"/>
                  </a:lnTo>
                  <a:lnTo>
                    <a:pt x="89" y="8"/>
                  </a:lnTo>
                  <a:lnTo>
                    <a:pt x="101" y="31"/>
                  </a:lnTo>
                  <a:lnTo>
                    <a:pt x="117" y="67"/>
                  </a:lnTo>
                  <a:lnTo>
                    <a:pt x="134" y="117"/>
                  </a:lnTo>
                  <a:lnTo>
                    <a:pt x="143" y="176"/>
                  </a:lnTo>
                  <a:lnTo>
                    <a:pt x="144" y="247"/>
                  </a:lnTo>
                  <a:lnTo>
                    <a:pt x="131" y="325"/>
                  </a:lnTo>
                  <a:lnTo>
                    <a:pt x="100" y="411"/>
                  </a:lnTo>
                  <a:lnTo>
                    <a:pt x="85" y="441"/>
                  </a:lnTo>
                  <a:lnTo>
                    <a:pt x="68" y="470"/>
                  </a:lnTo>
                  <a:lnTo>
                    <a:pt x="52" y="494"/>
                  </a:lnTo>
                  <a:lnTo>
                    <a:pt x="36" y="516"/>
                  </a:lnTo>
                  <a:lnTo>
                    <a:pt x="22" y="535"/>
                  </a:lnTo>
                  <a:lnTo>
                    <a:pt x="10" y="548"/>
                  </a:lnTo>
                  <a:lnTo>
                    <a:pt x="2" y="556"/>
                  </a:lnTo>
                  <a:lnTo>
                    <a:pt x="0" y="5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56" name="Freeform 16"/>
            <p:cNvSpPr>
              <a:spLocks/>
            </p:cNvSpPr>
            <p:nvPr/>
          </p:nvSpPr>
          <p:spPr bwMode="auto">
            <a:xfrm>
              <a:off x="1018" y="1689"/>
              <a:ext cx="252" cy="142"/>
            </a:xfrm>
            <a:custGeom>
              <a:avLst/>
              <a:gdLst>
                <a:gd name="T0" fmla="*/ 1 w 503"/>
                <a:gd name="T1" fmla="*/ 0 h 282"/>
                <a:gd name="T2" fmla="*/ 1 w 503"/>
                <a:gd name="T3" fmla="*/ 1 h 282"/>
                <a:gd name="T4" fmla="*/ 1 w 503"/>
                <a:gd name="T5" fmla="*/ 1 h 282"/>
                <a:gd name="T6" fmla="*/ 1 w 503"/>
                <a:gd name="T7" fmla="*/ 1 h 282"/>
                <a:gd name="T8" fmla="*/ 1 w 503"/>
                <a:gd name="T9" fmla="*/ 1 h 282"/>
                <a:gd name="T10" fmla="*/ 1 w 503"/>
                <a:gd name="T11" fmla="*/ 1 h 282"/>
                <a:gd name="T12" fmla="*/ 1 w 503"/>
                <a:gd name="T13" fmla="*/ 1 h 282"/>
                <a:gd name="T14" fmla="*/ 1 w 503"/>
                <a:gd name="T15" fmla="*/ 1 h 282"/>
                <a:gd name="T16" fmla="*/ 1 w 503"/>
                <a:gd name="T17" fmla="*/ 1 h 282"/>
                <a:gd name="T18" fmla="*/ 1 w 503"/>
                <a:gd name="T19" fmla="*/ 1 h 282"/>
                <a:gd name="T20" fmla="*/ 1 w 503"/>
                <a:gd name="T21" fmla="*/ 1 h 282"/>
                <a:gd name="T22" fmla="*/ 1 w 503"/>
                <a:gd name="T23" fmla="*/ 1 h 282"/>
                <a:gd name="T24" fmla="*/ 1 w 503"/>
                <a:gd name="T25" fmla="*/ 1 h 282"/>
                <a:gd name="T26" fmla="*/ 1 w 503"/>
                <a:gd name="T27" fmla="*/ 1 h 282"/>
                <a:gd name="T28" fmla="*/ 1 w 503"/>
                <a:gd name="T29" fmla="*/ 1 h 282"/>
                <a:gd name="T30" fmla="*/ 1 w 503"/>
                <a:gd name="T31" fmla="*/ 1 h 282"/>
                <a:gd name="T32" fmla="*/ 1 w 503"/>
                <a:gd name="T33" fmla="*/ 1 h 282"/>
                <a:gd name="T34" fmla="*/ 1 w 503"/>
                <a:gd name="T35" fmla="*/ 1 h 282"/>
                <a:gd name="T36" fmla="*/ 1 w 503"/>
                <a:gd name="T37" fmla="*/ 1 h 282"/>
                <a:gd name="T38" fmla="*/ 1 w 503"/>
                <a:gd name="T39" fmla="*/ 1 h 282"/>
                <a:gd name="T40" fmla="*/ 1 w 503"/>
                <a:gd name="T41" fmla="*/ 1 h 282"/>
                <a:gd name="T42" fmla="*/ 1 w 503"/>
                <a:gd name="T43" fmla="*/ 1 h 282"/>
                <a:gd name="T44" fmla="*/ 1 w 503"/>
                <a:gd name="T45" fmla="*/ 1 h 282"/>
                <a:gd name="T46" fmla="*/ 1 w 503"/>
                <a:gd name="T47" fmla="*/ 1 h 282"/>
                <a:gd name="T48" fmla="*/ 0 w 503"/>
                <a:gd name="T49" fmla="*/ 1 h 282"/>
                <a:gd name="T50" fmla="*/ 1 w 503"/>
                <a:gd name="T51" fmla="*/ 1 h 282"/>
                <a:gd name="T52" fmla="*/ 1 w 503"/>
                <a:gd name="T53" fmla="*/ 1 h 282"/>
                <a:gd name="T54" fmla="*/ 1 w 503"/>
                <a:gd name="T55" fmla="*/ 1 h 282"/>
                <a:gd name="T56" fmla="*/ 1 w 503"/>
                <a:gd name="T57" fmla="*/ 1 h 282"/>
                <a:gd name="T58" fmla="*/ 1 w 503"/>
                <a:gd name="T59" fmla="*/ 1 h 282"/>
                <a:gd name="T60" fmla="*/ 1 w 503"/>
                <a:gd name="T61" fmla="*/ 1 h 282"/>
                <a:gd name="T62" fmla="*/ 1 w 503"/>
                <a:gd name="T63" fmla="*/ 1 h 282"/>
                <a:gd name="T64" fmla="*/ 1 w 503"/>
                <a:gd name="T65" fmla="*/ 1 h 282"/>
                <a:gd name="T66" fmla="*/ 1 w 503"/>
                <a:gd name="T67" fmla="*/ 1 h 282"/>
                <a:gd name="T68" fmla="*/ 1 w 503"/>
                <a:gd name="T69" fmla="*/ 1 h 282"/>
                <a:gd name="T70" fmla="*/ 1 w 503"/>
                <a:gd name="T71" fmla="*/ 1 h 282"/>
                <a:gd name="T72" fmla="*/ 1 w 503"/>
                <a:gd name="T73" fmla="*/ 1 h 282"/>
                <a:gd name="T74" fmla="*/ 1 w 503"/>
                <a:gd name="T75" fmla="*/ 1 h 282"/>
                <a:gd name="T76" fmla="*/ 1 w 503"/>
                <a:gd name="T77" fmla="*/ 1 h 282"/>
                <a:gd name="T78" fmla="*/ 1 w 503"/>
                <a:gd name="T79" fmla="*/ 1 h 282"/>
                <a:gd name="T80" fmla="*/ 1 w 503"/>
                <a:gd name="T81" fmla="*/ 1 h 282"/>
                <a:gd name="T82" fmla="*/ 1 w 503"/>
                <a:gd name="T83" fmla="*/ 1 h 282"/>
                <a:gd name="T84" fmla="*/ 1 w 503"/>
                <a:gd name="T85" fmla="*/ 1 h 282"/>
                <a:gd name="T86" fmla="*/ 1 w 503"/>
                <a:gd name="T87" fmla="*/ 1 h 282"/>
                <a:gd name="T88" fmla="*/ 1 w 503"/>
                <a:gd name="T89" fmla="*/ 1 h 282"/>
                <a:gd name="T90" fmla="*/ 1 w 503"/>
                <a:gd name="T91" fmla="*/ 1 h 282"/>
                <a:gd name="T92" fmla="*/ 1 w 503"/>
                <a:gd name="T93" fmla="*/ 1 h 282"/>
                <a:gd name="T94" fmla="*/ 1 w 503"/>
                <a:gd name="T95" fmla="*/ 1 h 282"/>
                <a:gd name="T96" fmla="*/ 1 w 503"/>
                <a:gd name="T97" fmla="*/ 0 h 28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03"/>
                <a:gd name="T148" fmla="*/ 0 h 282"/>
                <a:gd name="T149" fmla="*/ 503 w 503"/>
                <a:gd name="T150" fmla="*/ 282 h 28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03" h="282">
                  <a:moveTo>
                    <a:pt x="420" y="0"/>
                  </a:moveTo>
                  <a:lnTo>
                    <a:pt x="424" y="8"/>
                  </a:lnTo>
                  <a:lnTo>
                    <a:pt x="433" y="30"/>
                  </a:lnTo>
                  <a:lnTo>
                    <a:pt x="446" y="62"/>
                  </a:lnTo>
                  <a:lnTo>
                    <a:pt x="461" y="100"/>
                  </a:lnTo>
                  <a:lnTo>
                    <a:pt x="472" y="140"/>
                  </a:lnTo>
                  <a:lnTo>
                    <a:pt x="481" y="180"/>
                  </a:lnTo>
                  <a:lnTo>
                    <a:pt x="485" y="213"/>
                  </a:lnTo>
                  <a:lnTo>
                    <a:pt x="479" y="237"/>
                  </a:lnTo>
                  <a:lnTo>
                    <a:pt x="478" y="235"/>
                  </a:lnTo>
                  <a:lnTo>
                    <a:pt x="474" y="229"/>
                  </a:lnTo>
                  <a:lnTo>
                    <a:pt x="468" y="219"/>
                  </a:lnTo>
                  <a:lnTo>
                    <a:pt x="458" y="207"/>
                  </a:lnTo>
                  <a:lnTo>
                    <a:pt x="446" y="195"/>
                  </a:lnTo>
                  <a:lnTo>
                    <a:pt x="429" y="181"/>
                  </a:lnTo>
                  <a:lnTo>
                    <a:pt x="409" y="168"/>
                  </a:lnTo>
                  <a:lnTo>
                    <a:pt x="385" y="155"/>
                  </a:lnTo>
                  <a:lnTo>
                    <a:pt x="355" y="145"/>
                  </a:lnTo>
                  <a:lnTo>
                    <a:pt x="321" y="138"/>
                  </a:lnTo>
                  <a:lnTo>
                    <a:pt x="282" y="135"/>
                  </a:lnTo>
                  <a:lnTo>
                    <a:pt x="237" y="136"/>
                  </a:lnTo>
                  <a:lnTo>
                    <a:pt x="188" y="142"/>
                  </a:lnTo>
                  <a:lnTo>
                    <a:pt x="131" y="155"/>
                  </a:lnTo>
                  <a:lnTo>
                    <a:pt x="69" y="175"/>
                  </a:lnTo>
                  <a:lnTo>
                    <a:pt x="0" y="203"/>
                  </a:lnTo>
                  <a:lnTo>
                    <a:pt x="4" y="202"/>
                  </a:lnTo>
                  <a:lnTo>
                    <a:pt x="16" y="199"/>
                  </a:lnTo>
                  <a:lnTo>
                    <a:pt x="35" y="196"/>
                  </a:lnTo>
                  <a:lnTo>
                    <a:pt x="61" y="191"/>
                  </a:lnTo>
                  <a:lnTo>
                    <a:pt x="91" y="187"/>
                  </a:lnTo>
                  <a:lnTo>
                    <a:pt x="125" y="183"/>
                  </a:lnTo>
                  <a:lnTo>
                    <a:pt x="163" y="180"/>
                  </a:lnTo>
                  <a:lnTo>
                    <a:pt x="204" y="178"/>
                  </a:lnTo>
                  <a:lnTo>
                    <a:pt x="245" y="178"/>
                  </a:lnTo>
                  <a:lnTo>
                    <a:pt x="287" y="182"/>
                  </a:lnTo>
                  <a:lnTo>
                    <a:pt x="328" y="188"/>
                  </a:lnTo>
                  <a:lnTo>
                    <a:pt x="367" y="197"/>
                  </a:lnTo>
                  <a:lnTo>
                    <a:pt x="405" y="211"/>
                  </a:lnTo>
                  <a:lnTo>
                    <a:pt x="439" y="229"/>
                  </a:lnTo>
                  <a:lnTo>
                    <a:pt x="469" y="253"/>
                  </a:lnTo>
                  <a:lnTo>
                    <a:pt x="493" y="282"/>
                  </a:lnTo>
                  <a:lnTo>
                    <a:pt x="495" y="274"/>
                  </a:lnTo>
                  <a:lnTo>
                    <a:pt x="499" y="252"/>
                  </a:lnTo>
                  <a:lnTo>
                    <a:pt x="503" y="219"/>
                  </a:lnTo>
                  <a:lnTo>
                    <a:pt x="503" y="178"/>
                  </a:lnTo>
                  <a:lnTo>
                    <a:pt x="497" y="134"/>
                  </a:lnTo>
                  <a:lnTo>
                    <a:pt x="484" y="86"/>
                  </a:lnTo>
                  <a:lnTo>
                    <a:pt x="459" y="41"/>
                  </a:lnTo>
                  <a:lnTo>
                    <a:pt x="4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57" name="Freeform 17"/>
            <p:cNvSpPr>
              <a:spLocks/>
            </p:cNvSpPr>
            <p:nvPr/>
          </p:nvSpPr>
          <p:spPr bwMode="auto">
            <a:xfrm>
              <a:off x="1437" y="1349"/>
              <a:ext cx="37" cy="115"/>
            </a:xfrm>
            <a:custGeom>
              <a:avLst/>
              <a:gdLst>
                <a:gd name="T0" fmla="*/ 1 w 74"/>
                <a:gd name="T1" fmla="*/ 1 h 230"/>
                <a:gd name="T2" fmla="*/ 1 w 74"/>
                <a:gd name="T3" fmla="*/ 1 h 230"/>
                <a:gd name="T4" fmla="*/ 1 w 74"/>
                <a:gd name="T5" fmla="*/ 1 h 230"/>
                <a:gd name="T6" fmla="*/ 1 w 74"/>
                <a:gd name="T7" fmla="*/ 1 h 230"/>
                <a:gd name="T8" fmla="*/ 1 w 74"/>
                <a:gd name="T9" fmla="*/ 1 h 230"/>
                <a:gd name="T10" fmla="*/ 1 w 74"/>
                <a:gd name="T11" fmla="*/ 1 h 230"/>
                <a:gd name="T12" fmla="*/ 1 w 74"/>
                <a:gd name="T13" fmla="*/ 1 h 230"/>
                <a:gd name="T14" fmla="*/ 0 w 74"/>
                <a:gd name="T15" fmla="*/ 1 h 230"/>
                <a:gd name="T16" fmla="*/ 1 w 74"/>
                <a:gd name="T17" fmla="*/ 1 h 230"/>
                <a:gd name="T18" fmla="*/ 1 w 74"/>
                <a:gd name="T19" fmla="*/ 1 h 230"/>
                <a:gd name="T20" fmla="*/ 1 w 74"/>
                <a:gd name="T21" fmla="*/ 1 h 230"/>
                <a:gd name="T22" fmla="*/ 1 w 74"/>
                <a:gd name="T23" fmla="*/ 1 h 230"/>
                <a:gd name="T24" fmla="*/ 1 w 74"/>
                <a:gd name="T25" fmla="*/ 0 h 230"/>
                <a:gd name="T26" fmla="*/ 1 w 74"/>
                <a:gd name="T27" fmla="*/ 1 h 230"/>
                <a:gd name="T28" fmla="*/ 1 w 74"/>
                <a:gd name="T29" fmla="*/ 1 h 230"/>
                <a:gd name="T30" fmla="*/ 1 w 74"/>
                <a:gd name="T31" fmla="*/ 1 h 230"/>
                <a:gd name="T32" fmla="*/ 1 w 74"/>
                <a:gd name="T33" fmla="*/ 1 h 230"/>
                <a:gd name="T34" fmla="*/ 1 w 74"/>
                <a:gd name="T35" fmla="*/ 1 h 230"/>
                <a:gd name="T36" fmla="*/ 1 w 74"/>
                <a:gd name="T37" fmla="*/ 1 h 230"/>
                <a:gd name="T38" fmla="*/ 1 w 74"/>
                <a:gd name="T39" fmla="*/ 1 h 230"/>
                <a:gd name="T40" fmla="*/ 1 w 74"/>
                <a:gd name="T41" fmla="*/ 1 h 230"/>
                <a:gd name="T42" fmla="*/ 1 w 74"/>
                <a:gd name="T43" fmla="*/ 1 h 230"/>
                <a:gd name="T44" fmla="*/ 1 w 74"/>
                <a:gd name="T45" fmla="*/ 1 h 230"/>
                <a:gd name="T46" fmla="*/ 1 w 74"/>
                <a:gd name="T47" fmla="*/ 1 h 230"/>
                <a:gd name="T48" fmla="*/ 1 w 74"/>
                <a:gd name="T49" fmla="*/ 1 h 230"/>
                <a:gd name="T50" fmla="*/ 1 w 74"/>
                <a:gd name="T51" fmla="*/ 1 h 230"/>
                <a:gd name="T52" fmla="*/ 1 w 74"/>
                <a:gd name="T53" fmla="*/ 1 h 230"/>
                <a:gd name="T54" fmla="*/ 1 w 74"/>
                <a:gd name="T55" fmla="*/ 1 h 230"/>
                <a:gd name="T56" fmla="*/ 1 w 74"/>
                <a:gd name="T57" fmla="*/ 1 h 2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74"/>
                <a:gd name="T88" fmla="*/ 0 h 230"/>
                <a:gd name="T89" fmla="*/ 74 w 74"/>
                <a:gd name="T90" fmla="*/ 230 h 2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74" h="230">
                  <a:moveTo>
                    <a:pt x="3" y="227"/>
                  </a:moveTo>
                  <a:lnTo>
                    <a:pt x="6" y="215"/>
                  </a:lnTo>
                  <a:lnTo>
                    <a:pt x="12" y="185"/>
                  </a:lnTo>
                  <a:lnTo>
                    <a:pt x="15" y="149"/>
                  </a:lnTo>
                  <a:lnTo>
                    <a:pt x="10" y="120"/>
                  </a:lnTo>
                  <a:lnTo>
                    <a:pt x="5" y="107"/>
                  </a:lnTo>
                  <a:lnTo>
                    <a:pt x="1" y="92"/>
                  </a:lnTo>
                  <a:lnTo>
                    <a:pt x="0" y="76"/>
                  </a:lnTo>
                  <a:lnTo>
                    <a:pt x="3" y="59"/>
                  </a:lnTo>
                  <a:lnTo>
                    <a:pt x="10" y="42"/>
                  </a:lnTo>
                  <a:lnTo>
                    <a:pt x="21" y="26"/>
                  </a:lnTo>
                  <a:lnTo>
                    <a:pt x="37" y="12"/>
                  </a:lnTo>
                  <a:lnTo>
                    <a:pt x="60" y="0"/>
                  </a:lnTo>
                  <a:lnTo>
                    <a:pt x="59" y="12"/>
                  </a:lnTo>
                  <a:lnTo>
                    <a:pt x="57" y="38"/>
                  </a:lnTo>
                  <a:lnTo>
                    <a:pt x="57" y="68"/>
                  </a:lnTo>
                  <a:lnTo>
                    <a:pt x="60" y="87"/>
                  </a:lnTo>
                  <a:lnTo>
                    <a:pt x="68" y="103"/>
                  </a:lnTo>
                  <a:lnTo>
                    <a:pt x="74" y="129"/>
                  </a:lnTo>
                  <a:lnTo>
                    <a:pt x="72" y="163"/>
                  </a:lnTo>
                  <a:lnTo>
                    <a:pt x="56" y="197"/>
                  </a:lnTo>
                  <a:lnTo>
                    <a:pt x="44" y="212"/>
                  </a:lnTo>
                  <a:lnTo>
                    <a:pt x="34" y="221"/>
                  </a:lnTo>
                  <a:lnTo>
                    <a:pt x="25" y="227"/>
                  </a:lnTo>
                  <a:lnTo>
                    <a:pt x="16" y="230"/>
                  </a:lnTo>
                  <a:lnTo>
                    <a:pt x="11" y="230"/>
                  </a:lnTo>
                  <a:lnTo>
                    <a:pt x="6" y="230"/>
                  </a:lnTo>
                  <a:lnTo>
                    <a:pt x="4" y="228"/>
                  </a:lnTo>
                  <a:lnTo>
                    <a:pt x="3" y="227"/>
                  </a:lnTo>
                  <a:close/>
                </a:path>
              </a:pathLst>
            </a:custGeom>
            <a:solidFill>
              <a:srgbClr val="BFDD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58" name="Freeform 18"/>
            <p:cNvSpPr>
              <a:spLocks/>
            </p:cNvSpPr>
            <p:nvPr/>
          </p:nvSpPr>
          <p:spPr bwMode="auto">
            <a:xfrm>
              <a:off x="1431" y="1344"/>
              <a:ext cx="47" cy="123"/>
            </a:xfrm>
            <a:custGeom>
              <a:avLst/>
              <a:gdLst>
                <a:gd name="T0" fmla="*/ 1 w 93"/>
                <a:gd name="T1" fmla="*/ 1 h 246"/>
                <a:gd name="T2" fmla="*/ 1 w 93"/>
                <a:gd name="T3" fmla="*/ 1 h 246"/>
                <a:gd name="T4" fmla="*/ 1 w 93"/>
                <a:gd name="T5" fmla="*/ 1 h 246"/>
                <a:gd name="T6" fmla="*/ 1 w 93"/>
                <a:gd name="T7" fmla="*/ 1 h 246"/>
                <a:gd name="T8" fmla="*/ 1 w 93"/>
                <a:gd name="T9" fmla="*/ 1 h 246"/>
                <a:gd name="T10" fmla="*/ 0 w 93"/>
                <a:gd name="T11" fmla="*/ 1 h 246"/>
                <a:gd name="T12" fmla="*/ 0 w 93"/>
                <a:gd name="T13" fmla="*/ 1 h 246"/>
                <a:gd name="T14" fmla="*/ 1 w 93"/>
                <a:gd name="T15" fmla="*/ 1 h 246"/>
                <a:gd name="T16" fmla="*/ 1 w 93"/>
                <a:gd name="T17" fmla="*/ 1 h 246"/>
                <a:gd name="T18" fmla="*/ 1 w 93"/>
                <a:gd name="T19" fmla="*/ 1 h 246"/>
                <a:gd name="T20" fmla="*/ 1 w 93"/>
                <a:gd name="T21" fmla="*/ 1 h 246"/>
                <a:gd name="T22" fmla="*/ 1 w 93"/>
                <a:gd name="T23" fmla="*/ 1 h 246"/>
                <a:gd name="T24" fmla="*/ 1 w 93"/>
                <a:gd name="T25" fmla="*/ 0 h 246"/>
                <a:gd name="T26" fmla="*/ 1 w 93"/>
                <a:gd name="T27" fmla="*/ 1 h 246"/>
                <a:gd name="T28" fmla="*/ 1 w 93"/>
                <a:gd name="T29" fmla="*/ 1 h 246"/>
                <a:gd name="T30" fmla="*/ 1 w 93"/>
                <a:gd name="T31" fmla="*/ 1 h 246"/>
                <a:gd name="T32" fmla="*/ 1 w 93"/>
                <a:gd name="T33" fmla="*/ 1 h 246"/>
                <a:gd name="T34" fmla="*/ 1 w 93"/>
                <a:gd name="T35" fmla="*/ 1 h 246"/>
                <a:gd name="T36" fmla="*/ 1 w 93"/>
                <a:gd name="T37" fmla="*/ 1 h 246"/>
                <a:gd name="T38" fmla="*/ 1 w 93"/>
                <a:gd name="T39" fmla="*/ 1 h 246"/>
                <a:gd name="T40" fmla="*/ 1 w 93"/>
                <a:gd name="T41" fmla="*/ 1 h 246"/>
                <a:gd name="T42" fmla="*/ 1 w 93"/>
                <a:gd name="T43" fmla="*/ 1 h 246"/>
                <a:gd name="T44" fmla="*/ 1 w 93"/>
                <a:gd name="T45" fmla="*/ 1 h 246"/>
                <a:gd name="T46" fmla="*/ 1 w 93"/>
                <a:gd name="T47" fmla="*/ 1 h 246"/>
                <a:gd name="T48" fmla="*/ 1 w 93"/>
                <a:gd name="T49" fmla="*/ 1 h 246"/>
                <a:gd name="T50" fmla="*/ 1 w 93"/>
                <a:gd name="T51" fmla="*/ 1 h 246"/>
                <a:gd name="T52" fmla="*/ 1 w 93"/>
                <a:gd name="T53" fmla="*/ 1 h 246"/>
                <a:gd name="T54" fmla="*/ 1 w 93"/>
                <a:gd name="T55" fmla="*/ 1 h 246"/>
                <a:gd name="T56" fmla="*/ 1 w 93"/>
                <a:gd name="T57" fmla="*/ 1 h 246"/>
                <a:gd name="T58" fmla="*/ 1 w 93"/>
                <a:gd name="T59" fmla="*/ 1 h 246"/>
                <a:gd name="T60" fmla="*/ 1 w 93"/>
                <a:gd name="T61" fmla="*/ 1 h 246"/>
                <a:gd name="T62" fmla="*/ 1 w 93"/>
                <a:gd name="T63" fmla="*/ 1 h 246"/>
                <a:gd name="T64" fmla="*/ 1 w 93"/>
                <a:gd name="T65" fmla="*/ 1 h 246"/>
                <a:gd name="T66" fmla="*/ 1 w 93"/>
                <a:gd name="T67" fmla="*/ 1 h 246"/>
                <a:gd name="T68" fmla="*/ 1 w 93"/>
                <a:gd name="T69" fmla="*/ 1 h 246"/>
                <a:gd name="T70" fmla="*/ 1 w 93"/>
                <a:gd name="T71" fmla="*/ 1 h 246"/>
                <a:gd name="T72" fmla="*/ 1 w 93"/>
                <a:gd name="T73" fmla="*/ 1 h 246"/>
                <a:gd name="T74" fmla="*/ 1 w 93"/>
                <a:gd name="T75" fmla="*/ 1 h 246"/>
                <a:gd name="T76" fmla="*/ 1 w 93"/>
                <a:gd name="T77" fmla="*/ 1 h 246"/>
                <a:gd name="T78" fmla="*/ 1 w 93"/>
                <a:gd name="T79" fmla="*/ 1 h 246"/>
                <a:gd name="T80" fmla="*/ 1 w 93"/>
                <a:gd name="T81" fmla="*/ 1 h 246"/>
                <a:gd name="T82" fmla="*/ 1 w 93"/>
                <a:gd name="T83" fmla="*/ 1 h 246"/>
                <a:gd name="T84" fmla="*/ 1 w 93"/>
                <a:gd name="T85" fmla="*/ 1 h 246"/>
                <a:gd name="T86" fmla="*/ 1 w 93"/>
                <a:gd name="T87" fmla="*/ 1 h 246"/>
                <a:gd name="T88" fmla="*/ 1 w 93"/>
                <a:gd name="T89" fmla="*/ 1 h 246"/>
                <a:gd name="T90" fmla="*/ 1 w 93"/>
                <a:gd name="T91" fmla="*/ 1 h 246"/>
                <a:gd name="T92" fmla="*/ 1 w 93"/>
                <a:gd name="T93" fmla="*/ 1 h 246"/>
                <a:gd name="T94" fmla="*/ 1 w 93"/>
                <a:gd name="T95" fmla="*/ 1 h 246"/>
                <a:gd name="T96" fmla="*/ 1 w 93"/>
                <a:gd name="T97" fmla="*/ 1 h 246"/>
                <a:gd name="T98" fmla="*/ 1 w 93"/>
                <a:gd name="T99" fmla="*/ 1 h 246"/>
                <a:gd name="T100" fmla="*/ 1 w 93"/>
                <a:gd name="T101" fmla="*/ 1 h 246"/>
                <a:gd name="T102" fmla="*/ 1 w 93"/>
                <a:gd name="T103" fmla="*/ 1 h 246"/>
                <a:gd name="T104" fmla="*/ 1 w 93"/>
                <a:gd name="T105" fmla="*/ 1 h 24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3"/>
                <a:gd name="T160" fmla="*/ 0 h 246"/>
                <a:gd name="T161" fmla="*/ 93 w 93"/>
                <a:gd name="T162" fmla="*/ 246 h 24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3" h="246">
                  <a:moveTo>
                    <a:pt x="10" y="246"/>
                  </a:moveTo>
                  <a:lnTo>
                    <a:pt x="12" y="235"/>
                  </a:lnTo>
                  <a:lnTo>
                    <a:pt x="17" y="205"/>
                  </a:lnTo>
                  <a:lnTo>
                    <a:pt x="16" y="165"/>
                  </a:lnTo>
                  <a:lnTo>
                    <a:pt x="6" y="123"/>
                  </a:lnTo>
                  <a:lnTo>
                    <a:pt x="0" y="104"/>
                  </a:lnTo>
                  <a:lnTo>
                    <a:pt x="0" y="84"/>
                  </a:lnTo>
                  <a:lnTo>
                    <a:pt x="6" y="64"/>
                  </a:lnTo>
                  <a:lnTo>
                    <a:pt x="15" y="47"/>
                  </a:lnTo>
                  <a:lnTo>
                    <a:pt x="27" y="31"/>
                  </a:lnTo>
                  <a:lnTo>
                    <a:pt x="44" y="17"/>
                  </a:lnTo>
                  <a:lnTo>
                    <a:pt x="62" y="7"/>
                  </a:lnTo>
                  <a:lnTo>
                    <a:pt x="82" y="0"/>
                  </a:lnTo>
                  <a:lnTo>
                    <a:pt x="78" y="12"/>
                  </a:lnTo>
                  <a:lnTo>
                    <a:pt x="74" y="40"/>
                  </a:lnTo>
                  <a:lnTo>
                    <a:pt x="72" y="75"/>
                  </a:lnTo>
                  <a:lnTo>
                    <a:pt x="80" y="105"/>
                  </a:lnTo>
                  <a:lnTo>
                    <a:pt x="87" y="119"/>
                  </a:lnTo>
                  <a:lnTo>
                    <a:pt x="91" y="136"/>
                  </a:lnTo>
                  <a:lnTo>
                    <a:pt x="93" y="155"/>
                  </a:lnTo>
                  <a:lnTo>
                    <a:pt x="91" y="176"/>
                  </a:lnTo>
                  <a:lnTo>
                    <a:pt x="85" y="196"/>
                  </a:lnTo>
                  <a:lnTo>
                    <a:pt x="75" y="213"/>
                  </a:lnTo>
                  <a:lnTo>
                    <a:pt x="59" y="228"/>
                  </a:lnTo>
                  <a:lnTo>
                    <a:pt x="38" y="237"/>
                  </a:lnTo>
                  <a:lnTo>
                    <a:pt x="40" y="235"/>
                  </a:lnTo>
                  <a:lnTo>
                    <a:pt x="47" y="228"/>
                  </a:lnTo>
                  <a:lnTo>
                    <a:pt x="56" y="217"/>
                  </a:lnTo>
                  <a:lnTo>
                    <a:pt x="65" y="202"/>
                  </a:lnTo>
                  <a:lnTo>
                    <a:pt x="74" y="184"/>
                  </a:lnTo>
                  <a:lnTo>
                    <a:pt x="78" y="164"/>
                  </a:lnTo>
                  <a:lnTo>
                    <a:pt x="79" y="143"/>
                  </a:lnTo>
                  <a:lnTo>
                    <a:pt x="74" y="120"/>
                  </a:lnTo>
                  <a:lnTo>
                    <a:pt x="62" y="78"/>
                  </a:lnTo>
                  <a:lnTo>
                    <a:pt x="62" y="46"/>
                  </a:lnTo>
                  <a:lnTo>
                    <a:pt x="65" y="25"/>
                  </a:lnTo>
                  <a:lnTo>
                    <a:pt x="68" y="17"/>
                  </a:lnTo>
                  <a:lnTo>
                    <a:pt x="65" y="20"/>
                  </a:lnTo>
                  <a:lnTo>
                    <a:pt x="57" y="25"/>
                  </a:lnTo>
                  <a:lnTo>
                    <a:pt x="47" y="35"/>
                  </a:lnTo>
                  <a:lnTo>
                    <a:pt x="37" y="47"/>
                  </a:lnTo>
                  <a:lnTo>
                    <a:pt x="26" y="61"/>
                  </a:lnTo>
                  <a:lnTo>
                    <a:pt x="18" y="78"/>
                  </a:lnTo>
                  <a:lnTo>
                    <a:pt x="16" y="96"/>
                  </a:lnTo>
                  <a:lnTo>
                    <a:pt x="18" y="115"/>
                  </a:lnTo>
                  <a:lnTo>
                    <a:pt x="25" y="144"/>
                  </a:lnTo>
                  <a:lnTo>
                    <a:pt x="29" y="169"/>
                  </a:lnTo>
                  <a:lnTo>
                    <a:pt x="27" y="192"/>
                  </a:lnTo>
                  <a:lnTo>
                    <a:pt x="24" y="211"/>
                  </a:lnTo>
                  <a:lnTo>
                    <a:pt x="19" y="226"/>
                  </a:lnTo>
                  <a:lnTo>
                    <a:pt x="15" y="237"/>
                  </a:lnTo>
                  <a:lnTo>
                    <a:pt x="11" y="244"/>
                  </a:lnTo>
                  <a:lnTo>
                    <a:pt x="10" y="2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59" name="Freeform 19"/>
            <p:cNvSpPr>
              <a:spLocks/>
            </p:cNvSpPr>
            <p:nvPr/>
          </p:nvSpPr>
          <p:spPr bwMode="auto">
            <a:xfrm>
              <a:off x="1116" y="1647"/>
              <a:ext cx="100" cy="66"/>
            </a:xfrm>
            <a:custGeom>
              <a:avLst/>
              <a:gdLst>
                <a:gd name="T0" fmla="*/ 0 w 201"/>
                <a:gd name="T1" fmla="*/ 1 h 132"/>
                <a:gd name="T2" fmla="*/ 0 w 201"/>
                <a:gd name="T3" fmla="*/ 1 h 132"/>
                <a:gd name="T4" fmla="*/ 0 w 201"/>
                <a:gd name="T5" fmla="*/ 1 h 132"/>
                <a:gd name="T6" fmla="*/ 0 w 201"/>
                <a:gd name="T7" fmla="*/ 1 h 132"/>
                <a:gd name="T8" fmla="*/ 0 w 201"/>
                <a:gd name="T9" fmla="*/ 1 h 132"/>
                <a:gd name="T10" fmla="*/ 0 w 201"/>
                <a:gd name="T11" fmla="*/ 1 h 132"/>
                <a:gd name="T12" fmla="*/ 0 w 201"/>
                <a:gd name="T13" fmla="*/ 1 h 132"/>
                <a:gd name="T14" fmla="*/ 0 w 201"/>
                <a:gd name="T15" fmla="*/ 1 h 132"/>
                <a:gd name="T16" fmla="*/ 0 w 201"/>
                <a:gd name="T17" fmla="*/ 1 h 132"/>
                <a:gd name="T18" fmla="*/ 0 w 201"/>
                <a:gd name="T19" fmla="*/ 1 h 132"/>
                <a:gd name="T20" fmla="*/ 0 w 201"/>
                <a:gd name="T21" fmla="*/ 1 h 132"/>
                <a:gd name="T22" fmla="*/ 0 w 201"/>
                <a:gd name="T23" fmla="*/ 1 h 132"/>
                <a:gd name="T24" fmla="*/ 0 w 201"/>
                <a:gd name="T25" fmla="*/ 1 h 132"/>
                <a:gd name="T26" fmla="*/ 0 w 201"/>
                <a:gd name="T27" fmla="*/ 1 h 132"/>
                <a:gd name="T28" fmla="*/ 0 w 201"/>
                <a:gd name="T29" fmla="*/ 1 h 132"/>
                <a:gd name="T30" fmla="*/ 0 w 201"/>
                <a:gd name="T31" fmla="*/ 1 h 132"/>
                <a:gd name="T32" fmla="*/ 0 w 201"/>
                <a:gd name="T33" fmla="*/ 0 h 132"/>
                <a:gd name="T34" fmla="*/ 0 w 201"/>
                <a:gd name="T35" fmla="*/ 1 h 132"/>
                <a:gd name="T36" fmla="*/ 0 w 201"/>
                <a:gd name="T37" fmla="*/ 1 h 132"/>
                <a:gd name="T38" fmla="*/ 0 w 201"/>
                <a:gd name="T39" fmla="*/ 1 h 132"/>
                <a:gd name="T40" fmla="*/ 0 w 201"/>
                <a:gd name="T41" fmla="*/ 1 h 132"/>
                <a:gd name="T42" fmla="*/ 0 w 201"/>
                <a:gd name="T43" fmla="*/ 1 h 132"/>
                <a:gd name="T44" fmla="*/ 0 w 201"/>
                <a:gd name="T45" fmla="*/ 1 h 132"/>
                <a:gd name="T46" fmla="*/ 0 w 201"/>
                <a:gd name="T47" fmla="*/ 1 h 132"/>
                <a:gd name="T48" fmla="*/ 0 w 201"/>
                <a:gd name="T49" fmla="*/ 1 h 132"/>
                <a:gd name="T50" fmla="*/ 0 w 201"/>
                <a:gd name="T51" fmla="*/ 1 h 132"/>
                <a:gd name="T52" fmla="*/ 0 w 201"/>
                <a:gd name="T53" fmla="*/ 1 h 132"/>
                <a:gd name="T54" fmla="*/ 0 w 201"/>
                <a:gd name="T55" fmla="*/ 1 h 132"/>
                <a:gd name="T56" fmla="*/ 0 w 201"/>
                <a:gd name="T57" fmla="*/ 1 h 132"/>
                <a:gd name="T58" fmla="*/ 0 w 201"/>
                <a:gd name="T59" fmla="*/ 1 h 132"/>
                <a:gd name="T60" fmla="*/ 0 w 201"/>
                <a:gd name="T61" fmla="*/ 1 h 132"/>
                <a:gd name="T62" fmla="*/ 0 w 201"/>
                <a:gd name="T63" fmla="*/ 1 h 132"/>
                <a:gd name="T64" fmla="*/ 0 w 201"/>
                <a:gd name="T65" fmla="*/ 1 h 132"/>
                <a:gd name="T66" fmla="*/ 0 w 201"/>
                <a:gd name="T67" fmla="*/ 1 h 132"/>
                <a:gd name="T68" fmla="*/ 0 w 201"/>
                <a:gd name="T69" fmla="*/ 1 h 132"/>
                <a:gd name="T70" fmla="*/ 0 w 201"/>
                <a:gd name="T71" fmla="*/ 1 h 132"/>
                <a:gd name="T72" fmla="*/ 0 w 201"/>
                <a:gd name="T73" fmla="*/ 1 h 13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1"/>
                <a:gd name="T112" fmla="*/ 0 h 132"/>
                <a:gd name="T113" fmla="*/ 201 w 201"/>
                <a:gd name="T114" fmla="*/ 132 h 13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1" h="132">
                  <a:moveTo>
                    <a:pt x="194" y="132"/>
                  </a:moveTo>
                  <a:lnTo>
                    <a:pt x="192" y="130"/>
                  </a:lnTo>
                  <a:lnTo>
                    <a:pt x="184" y="124"/>
                  </a:lnTo>
                  <a:lnTo>
                    <a:pt x="172" y="117"/>
                  </a:lnTo>
                  <a:lnTo>
                    <a:pt x="157" y="108"/>
                  </a:lnTo>
                  <a:lnTo>
                    <a:pt x="142" y="100"/>
                  </a:lnTo>
                  <a:lnTo>
                    <a:pt x="126" y="93"/>
                  </a:lnTo>
                  <a:lnTo>
                    <a:pt x="110" y="88"/>
                  </a:lnTo>
                  <a:lnTo>
                    <a:pt x="96" y="88"/>
                  </a:lnTo>
                  <a:lnTo>
                    <a:pt x="82" y="90"/>
                  </a:lnTo>
                  <a:lnTo>
                    <a:pt x="67" y="87"/>
                  </a:lnTo>
                  <a:lnTo>
                    <a:pt x="51" y="83"/>
                  </a:lnTo>
                  <a:lnTo>
                    <a:pt x="36" y="73"/>
                  </a:lnTo>
                  <a:lnTo>
                    <a:pt x="22" y="62"/>
                  </a:lnTo>
                  <a:lnTo>
                    <a:pt x="11" y="46"/>
                  </a:lnTo>
                  <a:lnTo>
                    <a:pt x="3" y="25"/>
                  </a:lnTo>
                  <a:lnTo>
                    <a:pt x="0" y="0"/>
                  </a:lnTo>
                  <a:lnTo>
                    <a:pt x="3" y="1"/>
                  </a:lnTo>
                  <a:lnTo>
                    <a:pt x="11" y="4"/>
                  </a:lnTo>
                  <a:lnTo>
                    <a:pt x="22" y="10"/>
                  </a:lnTo>
                  <a:lnTo>
                    <a:pt x="35" y="16"/>
                  </a:lnTo>
                  <a:lnTo>
                    <a:pt x="49" y="22"/>
                  </a:lnTo>
                  <a:lnTo>
                    <a:pt x="63" y="26"/>
                  </a:lnTo>
                  <a:lnTo>
                    <a:pt x="73" y="30"/>
                  </a:lnTo>
                  <a:lnTo>
                    <a:pt x="81" y="30"/>
                  </a:lnTo>
                  <a:lnTo>
                    <a:pt x="89" y="29"/>
                  </a:lnTo>
                  <a:lnTo>
                    <a:pt x="100" y="27"/>
                  </a:lnTo>
                  <a:lnTo>
                    <a:pt x="112" y="29"/>
                  </a:lnTo>
                  <a:lnTo>
                    <a:pt x="127" y="32"/>
                  </a:lnTo>
                  <a:lnTo>
                    <a:pt x="142" y="37"/>
                  </a:lnTo>
                  <a:lnTo>
                    <a:pt x="157" y="45"/>
                  </a:lnTo>
                  <a:lnTo>
                    <a:pt x="171" y="56"/>
                  </a:lnTo>
                  <a:lnTo>
                    <a:pt x="184" y="71"/>
                  </a:lnTo>
                  <a:lnTo>
                    <a:pt x="199" y="101"/>
                  </a:lnTo>
                  <a:lnTo>
                    <a:pt x="201" y="120"/>
                  </a:lnTo>
                  <a:lnTo>
                    <a:pt x="196" y="129"/>
                  </a:lnTo>
                  <a:lnTo>
                    <a:pt x="194" y="132"/>
                  </a:lnTo>
                  <a:close/>
                </a:path>
              </a:pathLst>
            </a:custGeom>
            <a:solidFill>
              <a:srgbClr val="BFDD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60" name="Freeform 20"/>
            <p:cNvSpPr>
              <a:spLocks/>
            </p:cNvSpPr>
            <p:nvPr/>
          </p:nvSpPr>
          <p:spPr bwMode="auto">
            <a:xfrm>
              <a:off x="1112" y="1640"/>
              <a:ext cx="105" cy="75"/>
            </a:xfrm>
            <a:custGeom>
              <a:avLst/>
              <a:gdLst>
                <a:gd name="T0" fmla="*/ 1 w 208"/>
                <a:gd name="T1" fmla="*/ 0 h 151"/>
                <a:gd name="T2" fmla="*/ 1 w 208"/>
                <a:gd name="T3" fmla="*/ 0 h 151"/>
                <a:gd name="T4" fmla="*/ 1 w 208"/>
                <a:gd name="T5" fmla="*/ 0 h 151"/>
                <a:gd name="T6" fmla="*/ 1 w 208"/>
                <a:gd name="T7" fmla="*/ 0 h 151"/>
                <a:gd name="T8" fmla="*/ 1 w 208"/>
                <a:gd name="T9" fmla="*/ 0 h 151"/>
                <a:gd name="T10" fmla="*/ 1 w 208"/>
                <a:gd name="T11" fmla="*/ 0 h 151"/>
                <a:gd name="T12" fmla="*/ 1 w 208"/>
                <a:gd name="T13" fmla="*/ 0 h 151"/>
                <a:gd name="T14" fmla="*/ 0 w 208"/>
                <a:gd name="T15" fmla="*/ 0 h 151"/>
                <a:gd name="T16" fmla="*/ 1 w 208"/>
                <a:gd name="T17" fmla="*/ 0 h 151"/>
                <a:gd name="T18" fmla="*/ 1 w 208"/>
                <a:gd name="T19" fmla="*/ 0 h 151"/>
                <a:gd name="T20" fmla="*/ 1 w 208"/>
                <a:gd name="T21" fmla="*/ 0 h 151"/>
                <a:gd name="T22" fmla="*/ 1 w 208"/>
                <a:gd name="T23" fmla="*/ 0 h 151"/>
                <a:gd name="T24" fmla="*/ 1 w 208"/>
                <a:gd name="T25" fmla="*/ 0 h 151"/>
                <a:gd name="T26" fmla="*/ 1 w 208"/>
                <a:gd name="T27" fmla="*/ 0 h 151"/>
                <a:gd name="T28" fmla="*/ 1 w 208"/>
                <a:gd name="T29" fmla="*/ 0 h 151"/>
                <a:gd name="T30" fmla="*/ 1 w 208"/>
                <a:gd name="T31" fmla="*/ 0 h 151"/>
                <a:gd name="T32" fmla="*/ 1 w 208"/>
                <a:gd name="T33" fmla="*/ 0 h 151"/>
                <a:gd name="T34" fmla="*/ 1 w 208"/>
                <a:gd name="T35" fmla="*/ 0 h 151"/>
                <a:gd name="T36" fmla="*/ 1 w 208"/>
                <a:gd name="T37" fmla="*/ 0 h 151"/>
                <a:gd name="T38" fmla="*/ 1 w 208"/>
                <a:gd name="T39" fmla="*/ 0 h 151"/>
                <a:gd name="T40" fmla="*/ 1 w 208"/>
                <a:gd name="T41" fmla="*/ 0 h 151"/>
                <a:gd name="T42" fmla="*/ 1 w 208"/>
                <a:gd name="T43" fmla="*/ 0 h 151"/>
                <a:gd name="T44" fmla="*/ 1 w 208"/>
                <a:gd name="T45" fmla="*/ 0 h 151"/>
                <a:gd name="T46" fmla="*/ 1 w 208"/>
                <a:gd name="T47" fmla="*/ 0 h 151"/>
                <a:gd name="T48" fmla="*/ 1 w 208"/>
                <a:gd name="T49" fmla="*/ 0 h 151"/>
                <a:gd name="T50" fmla="*/ 1 w 208"/>
                <a:gd name="T51" fmla="*/ 0 h 151"/>
                <a:gd name="T52" fmla="*/ 1 w 208"/>
                <a:gd name="T53" fmla="*/ 0 h 151"/>
                <a:gd name="T54" fmla="*/ 1 w 208"/>
                <a:gd name="T55" fmla="*/ 0 h 151"/>
                <a:gd name="T56" fmla="*/ 1 w 208"/>
                <a:gd name="T57" fmla="*/ 0 h 151"/>
                <a:gd name="T58" fmla="*/ 1 w 208"/>
                <a:gd name="T59" fmla="*/ 0 h 151"/>
                <a:gd name="T60" fmla="*/ 1 w 208"/>
                <a:gd name="T61" fmla="*/ 0 h 151"/>
                <a:gd name="T62" fmla="*/ 1 w 208"/>
                <a:gd name="T63" fmla="*/ 0 h 15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8"/>
                <a:gd name="T97" fmla="*/ 0 h 151"/>
                <a:gd name="T98" fmla="*/ 208 w 208"/>
                <a:gd name="T99" fmla="*/ 151 h 15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8" h="151">
                  <a:moveTo>
                    <a:pt x="207" y="151"/>
                  </a:moveTo>
                  <a:lnTo>
                    <a:pt x="205" y="149"/>
                  </a:lnTo>
                  <a:lnTo>
                    <a:pt x="197" y="144"/>
                  </a:lnTo>
                  <a:lnTo>
                    <a:pt x="185" y="138"/>
                  </a:lnTo>
                  <a:lnTo>
                    <a:pt x="170" y="130"/>
                  </a:lnTo>
                  <a:lnTo>
                    <a:pt x="153" y="123"/>
                  </a:lnTo>
                  <a:lnTo>
                    <a:pt x="132" y="117"/>
                  </a:lnTo>
                  <a:lnTo>
                    <a:pt x="111" y="114"/>
                  </a:lnTo>
                  <a:lnTo>
                    <a:pt x="89" y="114"/>
                  </a:lnTo>
                  <a:lnTo>
                    <a:pt x="69" y="113"/>
                  </a:lnTo>
                  <a:lnTo>
                    <a:pt x="50" y="106"/>
                  </a:lnTo>
                  <a:lnTo>
                    <a:pt x="34" y="94"/>
                  </a:lnTo>
                  <a:lnTo>
                    <a:pt x="21" y="79"/>
                  </a:lnTo>
                  <a:lnTo>
                    <a:pt x="11" y="61"/>
                  </a:lnTo>
                  <a:lnTo>
                    <a:pt x="3" y="41"/>
                  </a:lnTo>
                  <a:lnTo>
                    <a:pt x="0" y="21"/>
                  </a:lnTo>
                  <a:lnTo>
                    <a:pt x="0" y="0"/>
                  </a:lnTo>
                  <a:lnTo>
                    <a:pt x="2" y="2"/>
                  </a:lnTo>
                  <a:lnTo>
                    <a:pt x="10" y="7"/>
                  </a:lnTo>
                  <a:lnTo>
                    <a:pt x="21" y="14"/>
                  </a:lnTo>
                  <a:lnTo>
                    <a:pt x="35" y="22"/>
                  </a:lnTo>
                  <a:lnTo>
                    <a:pt x="50" y="29"/>
                  </a:lnTo>
                  <a:lnTo>
                    <a:pt x="68" y="34"/>
                  </a:lnTo>
                  <a:lnTo>
                    <a:pt x="83" y="38"/>
                  </a:lnTo>
                  <a:lnTo>
                    <a:pt x="97" y="37"/>
                  </a:lnTo>
                  <a:lnTo>
                    <a:pt x="112" y="36"/>
                  </a:lnTo>
                  <a:lnTo>
                    <a:pt x="131" y="38"/>
                  </a:lnTo>
                  <a:lnTo>
                    <a:pt x="149" y="43"/>
                  </a:lnTo>
                  <a:lnTo>
                    <a:pt x="168" y="52"/>
                  </a:lnTo>
                  <a:lnTo>
                    <a:pt x="185" y="64"/>
                  </a:lnTo>
                  <a:lnTo>
                    <a:pt x="198" y="79"/>
                  </a:lnTo>
                  <a:lnTo>
                    <a:pt x="206" y="99"/>
                  </a:lnTo>
                  <a:lnTo>
                    <a:pt x="208" y="122"/>
                  </a:lnTo>
                  <a:lnTo>
                    <a:pt x="207" y="119"/>
                  </a:lnTo>
                  <a:lnTo>
                    <a:pt x="202" y="111"/>
                  </a:lnTo>
                  <a:lnTo>
                    <a:pt x="194" y="98"/>
                  </a:lnTo>
                  <a:lnTo>
                    <a:pt x="184" y="84"/>
                  </a:lnTo>
                  <a:lnTo>
                    <a:pt x="170" y="70"/>
                  </a:lnTo>
                  <a:lnTo>
                    <a:pt x="153" y="59"/>
                  </a:lnTo>
                  <a:lnTo>
                    <a:pt x="133" y="51"/>
                  </a:lnTo>
                  <a:lnTo>
                    <a:pt x="110" y="48"/>
                  </a:lnTo>
                  <a:lnTo>
                    <a:pt x="87" y="47"/>
                  </a:lnTo>
                  <a:lnTo>
                    <a:pt x="68" y="45"/>
                  </a:lnTo>
                  <a:lnTo>
                    <a:pt x="50" y="40"/>
                  </a:lnTo>
                  <a:lnTo>
                    <a:pt x="36" y="34"/>
                  </a:lnTo>
                  <a:lnTo>
                    <a:pt x="25" y="29"/>
                  </a:lnTo>
                  <a:lnTo>
                    <a:pt x="17" y="23"/>
                  </a:lnTo>
                  <a:lnTo>
                    <a:pt x="12" y="20"/>
                  </a:lnTo>
                  <a:lnTo>
                    <a:pt x="11" y="18"/>
                  </a:lnTo>
                  <a:lnTo>
                    <a:pt x="12" y="22"/>
                  </a:lnTo>
                  <a:lnTo>
                    <a:pt x="16" y="31"/>
                  </a:lnTo>
                  <a:lnTo>
                    <a:pt x="20" y="44"/>
                  </a:lnTo>
                  <a:lnTo>
                    <a:pt x="28" y="59"/>
                  </a:lnTo>
                  <a:lnTo>
                    <a:pt x="39" y="73"/>
                  </a:lnTo>
                  <a:lnTo>
                    <a:pt x="51" y="86"/>
                  </a:lnTo>
                  <a:lnTo>
                    <a:pt x="68" y="96"/>
                  </a:lnTo>
                  <a:lnTo>
                    <a:pt x="86" y="99"/>
                  </a:lnTo>
                  <a:lnTo>
                    <a:pt x="116" y="102"/>
                  </a:lnTo>
                  <a:lnTo>
                    <a:pt x="141" y="108"/>
                  </a:lnTo>
                  <a:lnTo>
                    <a:pt x="162" y="117"/>
                  </a:lnTo>
                  <a:lnTo>
                    <a:pt x="178" y="127"/>
                  </a:lnTo>
                  <a:lnTo>
                    <a:pt x="191" y="136"/>
                  </a:lnTo>
                  <a:lnTo>
                    <a:pt x="200" y="143"/>
                  </a:lnTo>
                  <a:lnTo>
                    <a:pt x="206" y="149"/>
                  </a:lnTo>
                  <a:lnTo>
                    <a:pt x="207" y="1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61" name="Freeform 21"/>
            <p:cNvSpPr>
              <a:spLocks/>
            </p:cNvSpPr>
            <p:nvPr/>
          </p:nvSpPr>
          <p:spPr bwMode="auto">
            <a:xfrm>
              <a:off x="1228" y="1508"/>
              <a:ext cx="47" cy="110"/>
            </a:xfrm>
            <a:custGeom>
              <a:avLst/>
              <a:gdLst>
                <a:gd name="T0" fmla="*/ 0 w 95"/>
                <a:gd name="T1" fmla="*/ 1 h 220"/>
                <a:gd name="T2" fmla="*/ 0 w 95"/>
                <a:gd name="T3" fmla="*/ 1 h 220"/>
                <a:gd name="T4" fmla="*/ 0 w 95"/>
                <a:gd name="T5" fmla="*/ 1 h 220"/>
                <a:gd name="T6" fmla="*/ 0 w 95"/>
                <a:gd name="T7" fmla="*/ 1 h 220"/>
                <a:gd name="T8" fmla="*/ 0 w 95"/>
                <a:gd name="T9" fmla="*/ 1 h 220"/>
                <a:gd name="T10" fmla="*/ 0 w 95"/>
                <a:gd name="T11" fmla="*/ 1 h 220"/>
                <a:gd name="T12" fmla="*/ 0 w 95"/>
                <a:gd name="T13" fmla="*/ 1 h 220"/>
                <a:gd name="T14" fmla="*/ 0 w 95"/>
                <a:gd name="T15" fmla="*/ 1 h 220"/>
                <a:gd name="T16" fmla="*/ 0 w 95"/>
                <a:gd name="T17" fmla="*/ 1 h 220"/>
                <a:gd name="T18" fmla="*/ 0 w 95"/>
                <a:gd name="T19" fmla="*/ 1 h 220"/>
                <a:gd name="T20" fmla="*/ 0 w 95"/>
                <a:gd name="T21" fmla="*/ 1 h 220"/>
                <a:gd name="T22" fmla="*/ 0 w 95"/>
                <a:gd name="T23" fmla="*/ 1 h 220"/>
                <a:gd name="T24" fmla="*/ 0 w 95"/>
                <a:gd name="T25" fmla="*/ 1 h 220"/>
                <a:gd name="T26" fmla="*/ 0 w 95"/>
                <a:gd name="T27" fmla="*/ 1 h 220"/>
                <a:gd name="T28" fmla="*/ 0 w 95"/>
                <a:gd name="T29" fmla="*/ 1 h 220"/>
                <a:gd name="T30" fmla="*/ 0 w 95"/>
                <a:gd name="T31" fmla="*/ 1 h 220"/>
                <a:gd name="T32" fmla="*/ 0 w 95"/>
                <a:gd name="T33" fmla="*/ 0 h 220"/>
                <a:gd name="T34" fmla="*/ 0 w 95"/>
                <a:gd name="T35" fmla="*/ 1 h 220"/>
                <a:gd name="T36" fmla="*/ 0 w 95"/>
                <a:gd name="T37" fmla="*/ 1 h 220"/>
                <a:gd name="T38" fmla="*/ 0 w 95"/>
                <a:gd name="T39" fmla="*/ 1 h 220"/>
                <a:gd name="T40" fmla="*/ 0 w 95"/>
                <a:gd name="T41" fmla="*/ 1 h 220"/>
                <a:gd name="T42" fmla="*/ 0 w 95"/>
                <a:gd name="T43" fmla="*/ 1 h 220"/>
                <a:gd name="T44" fmla="*/ 0 w 95"/>
                <a:gd name="T45" fmla="*/ 1 h 220"/>
                <a:gd name="T46" fmla="*/ 0 w 95"/>
                <a:gd name="T47" fmla="*/ 1 h 220"/>
                <a:gd name="T48" fmla="*/ 0 w 95"/>
                <a:gd name="T49" fmla="*/ 1 h 220"/>
                <a:gd name="T50" fmla="*/ 0 w 95"/>
                <a:gd name="T51" fmla="*/ 1 h 220"/>
                <a:gd name="T52" fmla="*/ 0 w 95"/>
                <a:gd name="T53" fmla="*/ 1 h 220"/>
                <a:gd name="T54" fmla="*/ 0 w 95"/>
                <a:gd name="T55" fmla="*/ 1 h 220"/>
                <a:gd name="T56" fmla="*/ 0 w 95"/>
                <a:gd name="T57" fmla="*/ 1 h 220"/>
                <a:gd name="T58" fmla="*/ 0 w 95"/>
                <a:gd name="T59" fmla="*/ 1 h 220"/>
                <a:gd name="T60" fmla="*/ 0 w 95"/>
                <a:gd name="T61" fmla="*/ 1 h 220"/>
                <a:gd name="T62" fmla="*/ 0 w 95"/>
                <a:gd name="T63" fmla="*/ 1 h 220"/>
                <a:gd name="T64" fmla="*/ 0 w 95"/>
                <a:gd name="T65" fmla="*/ 1 h 220"/>
                <a:gd name="T66" fmla="*/ 0 w 95"/>
                <a:gd name="T67" fmla="*/ 1 h 220"/>
                <a:gd name="T68" fmla="*/ 0 w 95"/>
                <a:gd name="T69" fmla="*/ 1 h 220"/>
                <a:gd name="T70" fmla="*/ 0 w 95"/>
                <a:gd name="T71" fmla="*/ 1 h 220"/>
                <a:gd name="T72" fmla="*/ 0 w 95"/>
                <a:gd name="T73" fmla="*/ 1 h 22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5"/>
                <a:gd name="T112" fmla="*/ 0 h 220"/>
                <a:gd name="T113" fmla="*/ 95 w 95"/>
                <a:gd name="T114" fmla="*/ 220 h 22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5" h="220">
                  <a:moveTo>
                    <a:pt x="95" y="215"/>
                  </a:moveTo>
                  <a:lnTo>
                    <a:pt x="93" y="212"/>
                  </a:lnTo>
                  <a:lnTo>
                    <a:pt x="89" y="204"/>
                  </a:lnTo>
                  <a:lnTo>
                    <a:pt x="84" y="191"/>
                  </a:lnTo>
                  <a:lnTo>
                    <a:pt x="78" y="175"/>
                  </a:lnTo>
                  <a:lnTo>
                    <a:pt x="73" y="158"/>
                  </a:lnTo>
                  <a:lnTo>
                    <a:pt x="69" y="141"/>
                  </a:lnTo>
                  <a:lnTo>
                    <a:pt x="68" y="126"/>
                  </a:lnTo>
                  <a:lnTo>
                    <a:pt x="70" y="112"/>
                  </a:lnTo>
                  <a:lnTo>
                    <a:pt x="74" y="98"/>
                  </a:lnTo>
                  <a:lnTo>
                    <a:pt x="74" y="83"/>
                  </a:lnTo>
                  <a:lnTo>
                    <a:pt x="73" y="66"/>
                  </a:lnTo>
                  <a:lnTo>
                    <a:pt x="67" y="50"/>
                  </a:lnTo>
                  <a:lnTo>
                    <a:pt x="58" y="33"/>
                  </a:lnTo>
                  <a:lnTo>
                    <a:pt x="44" y="20"/>
                  </a:lnTo>
                  <a:lnTo>
                    <a:pt x="24" y="8"/>
                  </a:lnTo>
                  <a:lnTo>
                    <a:pt x="0" y="0"/>
                  </a:lnTo>
                  <a:lnTo>
                    <a:pt x="4" y="12"/>
                  </a:lnTo>
                  <a:lnTo>
                    <a:pt x="10" y="38"/>
                  </a:lnTo>
                  <a:lnTo>
                    <a:pt x="16" y="67"/>
                  </a:lnTo>
                  <a:lnTo>
                    <a:pt x="15" y="86"/>
                  </a:lnTo>
                  <a:lnTo>
                    <a:pt x="13" y="93"/>
                  </a:lnTo>
                  <a:lnTo>
                    <a:pt x="10" y="104"/>
                  </a:lnTo>
                  <a:lnTo>
                    <a:pt x="9" y="116"/>
                  </a:lnTo>
                  <a:lnTo>
                    <a:pt x="9" y="131"/>
                  </a:lnTo>
                  <a:lnTo>
                    <a:pt x="12" y="146"/>
                  </a:lnTo>
                  <a:lnTo>
                    <a:pt x="16" y="162"/>
                  </a:lnTo>
                  <a:lnTo>
                    <a:pt x="24" y="179"/>
                  </a:lnTo>
                  <a:lnTo>
                    <a:pt x="37" y="194"/>
                  </a:lnTo>
                  <a:lnTo>
                    <a:pt x="51" y="206"/>
                  </a:lnTo>
                  <a:lnTo>
                    <a:pt x="63" y="214"/>
                  </a:lnTo>
                  <a:lnTo>
                    <a:pt x="73" y="218"/>
                  </a:lnTo>
                  <a:lnTo>
                    <a:pt x="81" y="220"/>
                  </a:lnTo>
                  <a:lnTo>
                    <a:pt x="87" y="219"/>
                  </a:lnTo>
                  <a:lnTo>
                    <a:pt x="91" y="218"/>
                  </a:lnTo>
                  <a:lnTo>
                    <a:pt x="93" y="217"/>
                  </a:lnTo>
                  <a:lnTo>
                    <a:pt x="95" y="215"/>
                  </a:lnTo>
                  <a:close/>
                </a:path>
              </a:pathLst>
            </a:custGeom>
            <a:solidFill>
              <a:srgbClr val="BFDD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62" name="Freeform 22"/>
            <p:cNvSpPr>
              <a:spLocks/>
            </p:cNvSpPr>
            <p:nvPr/>
          </p:nvSpPr>
          <p:spPr bwMode="auto">
            <a:xfrm>
              <a:off x="1222" y="1504"/>
              <a:ext cx="56" cy="115"/>
            </a:xfrm>
            <a:custGeom>
              <a:avLst/>
              <a:gdLst>
                <a:gd name="T0" fmla="*/ 1 w 110"/>
                <a:gd name="T1" fmla="*/ 0 h 231"/>
                <a:gd name="T2" fmla="*/ 1 w 110"/>
                <a:gd name="T3" fmla="*/ 0 h 231"/>
                <a:gd name="T4" fmla="*/ 1 w 110"/>
                <a:gd name="T5" fmla="*/ 0 h 231"/>
                <a:gd name="T6" fmla="*/ 1 w 110"/>
                <a:gd name="T7" fmla="*/ 0 h 231"/>
                <a:gd name="T8" fmla="*/ 1 w 110"/>
                <a:gd name="T9" fmla="*/ 0 h 231"/>
                <a:gd name="T10" fmla="*/ 1 w 110"/>
                <a:gd name="T11" fmla="*/ 0 h 231"/>
                <a:gd name="T12" fmla="*/ 1 w 110"/>
                <a:gd name="T13" fmla="*/ 0 h 231"/>
                <a:gd name="T14" fmla="*/ 1 w 110"/>
                <a:gd name="T15" fmla="*/ 0 h 231"/>
                <a:gd name="T16" fmla="*/ 1 w 110"/>
                <a:gd name="T17" fmla="*/ 0 h 231"/>
                <a:gd name="T18" fmla="*/ 1 w 110"/>
                <a:gd name="T19" fmla="*/ 0 h 231"/>
                <a:gd name="T20" fmla="*/ 1 w 110"/>
                <a:gd name="T21" fmla="*/ 0 h 231"/>
                <a:gd name="T22" fmla="*/ 1 w 110"/>
                <a:gd name="T23" fmla="*/ 0 h 231"/>
                <a:gd name="T24" fmla="*/ 0 w 110"/>
                <a:gd name="T25" fmla="*/ 0 h 231"/>
                <a:gd name="T26" fmla="*/ 1 w 110"/>
                <a:gd name="T27" fmla="*/ 0 h 231"/>
                <a:gd name="T28" fmla="*/ 1 w 110"/>
                <a:gd name="T29" fmla="*/ 0 h 231"/>
                <a:gd name="T30" fmla="*/ 1 w 110"/>
                <a:gd name="T31" fmla="*/ 0 h 231"/>
                <a:gd name="T32" fmla="*/ 1 w 110"/>
                <a:gd name="T33" fmla="*/ 0 h 231"/>
                <a:gd name="T34" fmla="*/ 1 w 110"/>
                <a:gd name="T35" fmla="*/ 0 h 231"/>
                <a:gd name="T36" fmla="*/ 1 w 110"/>
                <a:gd name="T37" fmla="*/ 0 h 231"/>
                <a:gd name="T38" fmla="*/ 1 w 110"/>
                <a:gd name="T39" fmla="*/ 0 h 231"/>
                <a:gd name="T40" fmla="*/ 1 w 110"/>
                <a:gd name="T41" fmla="*/ 0 h 231"/>
                <a:gd name="T42" fmla="*/ 1 w 110"/>
                <a:gd name="T43" fmla="*/ 0 h 231"/>
                <a:gd name="T44" fmla="*/ 1 w 110"/>
                <a:gd name="T45" fmla="*/ 0 h 231"/>
                <a:gd name="T46" fmla="*/ 1 w 110"/>
                <a:gd name="T47" fmla="*/ 0 h 231"/>
                <a:gd name="T48" fmla="*/ 1 w 110"/>
                <a:gd name="T49" fmla="*/ 0 h 231"/>
                <a:gd name="T50" fmla="*/ 1 w 110"/>
                <a:gd name="T51" fmla="*/ 0 h 231"/>
                <a:gd name="T52" fmla="*/ 1 w 110"/>
                <a:gd name="T53" fmla="*/ 0 h 231"/>
                <a:gd name="T54" fmla="*/ 1 w 110"/>
                <a:gd name="T55" fmla="*/ 0 h 231"/>
                <a:gd name="T56" fmla="*/ 1 w 110"/>
                <a:gd name="T57" fmla="*/ 0 h 231"/>
                <a:gd name="T58" fmla="*/ 1 w 110"/>
                <a:gd name="T59" fmla="*/ 0 h 231"/>
                <a:gd name="T60" fmla="*/ 1 w 110"/>
                <a:gd name="T61" fmla="*/ 0 h 231"/>
                <a:gd name="T62" fmla="*/ 1 w 110"/>
                <a:gd name="T63" fmla="*/ 0 h 231"/>
                <a:gd name="T64" fmla="*/ 1 w 110"/>
                <a:gd name="T65" fmla="*/ 0 h 231"/>
                <a:gd name="T66" fmla="*/ 1 w 110"/>
                <a:gd name="T67" fmla="*/ 0 h 231"/>
                <a:gd name="T68" fmla="*/ 1 w 110"/>
                <a:gd name="T69" fmla="*/ 0 h 231"/>
                <a:gd name="T70" fmla="*/ 1 w 110"/>
                <a:gd name="T71" fmla="*/ 0 h 231"/>
                <a:gd name="T72" fmla="*/ 1 w 110"/>
                <a:gd name="T73" fmla="*/ 0 h 231"/>
                <a:gd name="T74" fmla="*/ 1 w 110"/>
                <a:gd name="T75" fmla="*/ 0 h 231"/>
                <a:gd name="T76" fmla="*/ 1 w 110"/>
                <a:gd name="T77" fmla="*/ 0 h 231"/>
                <a:gd name="T78" fmla="*/ 1 w 110"/>
                <a:gd name="T79" fmla="*/ 0 h 231"/>
                <a:gd name="T80" fmla="*/ 1 w 110"/>
                <a:gd name="T81" fmla="*/ 0 h 231"/>
                <a:gd name="T82" fmla="*/ 1 w 110"/>
                <a:gd name="T83" fmla="*/ 0 h 231"/>
                <a:gd name="T84" fmla="*/ 1 w 110"/>
                <a:gd name="T85" fmla="*/ 0 h 231"/>
                <a:gd name="T86" fmla="*/ 1 w 110"/>
                <a:gd name="T87" fmla="*/ 0 h 231"/>
                <a:gd name="T88" fmla="*/ 1 w 110"/>
                <a:gd name="T89" fmla="*/ 0 h 231"/>
                <a:gd name="T90" fmla="*/ 1 w 110"/>
                <a:gd name="T91" fmla="*/ 0 h 231"/>
                <a:gd name="T92" fmla="*/ 1 w 110"/>
                <a:gd name="T93" fmla="*/ 0 h 231"/>
                <a:gd name="T94" fmla="*/ 1 w 110"/>
                <a:gd name="T95" fmla="*/ 0 h 231"/>
                <a:gd name="T96" fmla="*/ 1 w 110"/>
                <a:gd name="T97" fmla="*/ 0 h 231"/>
                <a:gd name="T98" fmla="*/ 1 w 110"/>
                <a:gd name="T99" fmla="*/ 0 h 231"/>
                <a:gd name="T100" fmla="*/ 1 w 110"/>
                <a:gd name="T101" fmla="*/ 0 h 231"/>
                <a:gd name="T102" fmla="*/ 1 w 110"/>
                <a:gd name="T103" fmla="*/ 0 h 231"/>
                <a:gd name="T104" fmla="*/ 1 w 110"/>
                <a:gd name="T105" fmla="*/ 0 h 23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10"/>
                <a:gd name="T160" fmla="*/ 0 h 231"/>
                <a:gd name="T161" fmla="*/ 110 w 110"/>
                <a:gd name="T162" fmla="*/ 231 h 23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10" h="231">
                  <a:moveTo>
                    <a:pt x="110" y="231"/>
                  </a:moveTo>
                  <a:lnTo>
                    <a:pt x="106" y="220"/>
                  </a:lnTo>
                  <a:lnTo>
                    <a:pt x="96" y="191"/>
                  </a:lnTo>
                  <a:lnTo>
                    <a:pt x="91" y="152"/>
                  </a:lnTo>
                  <a:lnTo>
                    <a:pt x="95" y="109"/>
                  </a:lnTo>
                  <a:lnTo>
                    <a:pt x="98" y="89"/>
                  </a:lnTo>
                  <a:lnTo>
                    <a:pt x="94" y="69"/>
                  </a:lnTo>
                  <a:lnTo>
                    <a:pt x="86" y="52"/>
                  </a:lnTo>
                  <a:lnTo>
                    <a:pt x="73" y="36"/>
                  </a:lnTo>
                  <a:lnTo>
                    <a:pt x="57" y="22"/>
                  </a:lnTo>
                  <a:lnTo>
                    <a:pt x="40" y="12"/>
                  </a:lnTo>
                  <a:lnTo>
                    <a:pt x="20" y="3"/>
                  </a:lnTo>
                  <a:lnTo>
                    <a:pt x="0" y="0"/>
                  </a:lnTo>
                  <a:lnTo>
                    <a:pt x="4" y="12"/>
                  </a:lnTo>
                  <a:lnTo>
                    <a:pt x="15" y="39"/>
                  </a:lnTo>
                  <a:lnTo>
                    <a:pt x="21" y="73"/>
                  </a:lnTo>
                  <a:lnTo>
                    <a:pt x="18" y="104"/>
                  </a:lnTo>
                  <a:lnTo>
                    <a:pt x="15" y="119"/>
                  </a:lnTo>
                  <a:lnTo>
                    <a:pt x="12" y="136"/>
                  </a:lnTo>
                  <a:lnTo>
                    <a:pt x="15" y="155"/>
                  </a:lnTo>
                  <a:lnTo>
                    <a:pt x="19" y="175"/>
                  </a:lnTo>
                  <a:lnTo>
                    <a:pt x="28" y="193"/>
                  </a:lnTo>
                  <a:lnTo>
                    <a:pt x="41" y="208"/>
                  </a:lnTo>
                  <a:lnTo>
                    <a:pt x="58" y="221"/>
                  </a:lnTo>
                  <a:lnTo>
                    <a:pt x="81" y="227"/>
                  </a:lnTo>
                  <a:lnTo>
                    <a:pt x="78" y="225"/>
                  </a:lnTo>
                  <a:lnTo>
                    <a:pt x="71" y="219"/>
                  </a:lnTo>
                  <a:lnTo>
                    <a:pt x="61" y="210"/>
                  </a:lnTo>
                  <a:lnTo>
                    <a:pt x="49" y="196"/>
                  </a:lnTo>
                  <a:lnTo>
                    <a:pt x="38" y="181"/>
                  </a:lnTo>
                  <a:lnTo>
                    <a:pt x="30" y="161"/>
                  </a:lnTo>
                  <a:lnTo>
                    <a:pt x="25" y="141"/>
                  </a:lnTo>
                  <a:lnTo>
                    <a:pt x="27" y="117"/>
                  </a:lnTo>
                  <a:lnTo>
                    <a:pt x="32" y="75"/>
                  </a:lnTo>
                  <a:lnTo>
                    <a:pt x="27" y="43"/>
                  </a:lnTo>
                  <a:lnTo>
                    <a:pt x="19" y="22"/>
                  </a:lnTo>
                  <a:lnTo>
                    <a:pt x="16" y="15"/>
                  </a:lnTo>
                  <a:lnTo>
                    <a:pt x="19" y="16"/>
                  </a:lnTo>
                  <a:lnTo>
                    <a:pt x="27" y="21"/>
                  </a:lnTo>
                  <a:lnTo>
                    <a:pt x="39" y="29"/>
                  </a:lnTo>
                  <a:lnTo>
                    <a:pt x="51" y="39"/>
                  </a:lnTo>
                  <a:lnTo>
                    <a:pt x="64" y="52"/>
                  </a:lnTo>
                  <a:lnTo>
                    <a:pt x="74" y="67"/>
                  </a:lnTo>
                  <a:lnTo>
                    <a:pt x="81" y="84"/>
                  </a:lnTo>
                  <a:lnTo>
                    <a:pt x="81" y="104"/>
                  </a:lnTo>
                  <a:lnTo>
                    <a:pt x="79" y="132"/>
                  </a:lnTo>
                  <a:lnTo>
                    <a:pt x="80" y="159"/>
                  </a:lnTo>
                  <a:lnTo>
                    <a:pt x="85" y="181"/>
                  </a:lnTo>
                  <a:lnTo>
                    <a:pt x="91" y="198"/>
                  </a:lnTo>
                  <a:lnTo>
                    <a:pt x="98" y="213"/>
                  </a:lnTo>
                  <a:lnTo>
                    <a:pt x="104" y="223"/>
                  </a:lnTo>
                  <a:lnTo>
                    <a:pt x="108" y="229"/>
                  </a:lnTo>
                  <a:lnTo>
                    <a:pt x="110" y="2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63" name="Freeform 23"/>
            <p:cNvSpPr>
              <a:spLocks/>
            </p:cNvSpPr>
            <p:nvPr/>
          </p:nvSpPr>
          <p:spPr bwMode="auto">
            <a:xfrm>
              <a:off x="1566" y="1548"/>
              <a:ext cx="109" cy="98"/>
            </a:xfrm>
            <a:custGeom>
              <a:avLst/>
              <a:gdLst>
                <a:gd name="T0" fmla="*/ 1 w 218"/>
                <a:gd name="T1" fmla="*/ 1 h 195"/>
                <a:gd name="T2" fmla="*/ 1 w 218"/>
                <a:gd name="T3" fmla="*/ 1 h 195"/>
                <a:gd name="T4" fmla="*/ 1 w 218"/>
                <a:gd name="T5" fmla="*/ 1 h 195"/>
                <a:gd name="T6" fmla="*/ 1 w 218"/>
                <a:gd name="T7" fmla="*/ 1 h 195"/>
                <a:gd name="T8" fmla="*/ 1 w 218"/>
                <a:gd name="T9" fmla="*/ 1 h 195"/>
                <a:gd name="T10" fmla="*/ 1 w 218"/>
                <a:gd name="T11" fmla="*/ 1 h 195"/>
                <a:gd name="T12" fmla="*/ 1 w 218"/>
                <a:gd name="T13" fmla="*/ 1 h 195"/>
                <a:gd name="T14" fmla="*/ 1 w 218"/>
                <a:gd name="T15" fmla="*/ 1 h 195"/>
                <a:gd name="T16" fmla="*/ 1 w 218"/>
                <a:gd name="T17" fmla="*/ 1 h 195"/>
                <a:gd name="T18" fmla="*/ 1 w 218"/>
                <a:gd name="T19" fmla="*/ 1 h 195"/>
                <a:gd name="T20" fmla="*/ 1 w 218"/>
                <a:gd name="T21" fmla="*/ 1 h 195"/>
                <a:gd name="T22" fmla="*/ 1 w 218"/>
                <a:gd name="T23" fmla="*/ 1 h 195"/>
                <a:gd name="T24" fmla="*/ 1 w 218"/>
                <a:gd name="T25" fmla="*/ 1 h 195"/>
                <a:gd name="T26" fmla="*/ 1 w 218"/>
                <a:gd name="T27" fmla="*/ 1 h 195"/>
                <a:gd name="T28" fmla="*/ 1 w 218"/>
                <a:gd name="T29" fmla="*/ 1 h 195"/>
                <a:gd name="T30" fmla="*/ 1 w 218"/>
                <a:gd name="T31" fmla="*/ 1 h 195"/>
                <a:gd name="T32" fmla="*/ 1 w 218"/>
                <a:gd name="T33" fmla="*/ 0 h 195"/>
                <a:gd name="T34" fmla="*/ 1 w 218"/>
                <a:gd name="T35" fmla="*/ 1 h 195"/>
                <a:gd name="T36" fmla="*/ 1 w 218"/>
                <a:gd name="T37" fmla="*/ 1 h 195"/>
                <a:gd name="T38" fmla="*/ 1 w 218"/>
                <a:gd name="T39" fmla="*/ 1 h 195"/>
                <a:gd name="T40" fmla="*/ 1 w 218"/>
                <a:gd name="T41" fmla="*/ 1 h 195"/>
                <a:gd name="T42" fmla="*/ 1 w 218"/>
                <a:gd name="T43" fmla="*/ 1 h 195"/>
                <a:gd name="T44" fmla="*/ 1 w 218"/>
                <a:gd name="T45" fmla="*/ 1 h 195"/>
                <a:gd name="T46" fmla="*/ 1 w 218"/>
                <a:gd name="T47" fmla="*/ 1 h 195"/>
                <a:gd name="T48" fmla="*/ 1 w 218"/>
                <a:gd name="T49" fmla="*/ 1 h 195"/>
                <a:gd name="T50" fmla="*/ 1 w 218"/>
                <a:gd name="T51" fmla="*/ 1 h 195"/>
                <a:gd name="T52" fmla="*/ 1 w 218"/>
                <a:gd name="T53" fmla="*/ 1 h 195"/>
                <a:gd name="T54" fmla="*/ 1 w 218"/>
                <a:gd name="T55" fmla="*/ 1 h 195"/>
                <a:gd name="T56" fmla="*/ 1 w 218"/>
                <a:gd name="T57" fmla="*/ 1 h 195"/>
                <a:gd name="T58" fmla="*/ 1 w 218"/>
                <a:gd name="T59" fmla="*/ 1 h 195"/>
                <a:gd name="T60" fmla="*/ 1 w 218"/>
                <a:gd name="T61" fmla="*/ 1 h 195"/>
                <a:gd name="T62" fmla="*/ 1 w 218"/>
                <a:gd name="T63" fmla="*/ 1 h 195"/>
                <a:gd name="T64" fmla="*/ 1 w 218"/>
                <a:gd name="T65" fmla="*/ 1 h 195"/>
                <a:gd name="T66" fmla="*/ 0 w 218"/>
                <a:gd name="T67" fmla="*/ 1 h 195"/>
                <a:gd name="T68" fmla="*/ 1 w 218"/>
                <a:gd name="T69" fmla="*/ 1 h 195"/>
                <a:gd name="T70" fmla="*/ 1 w 218"/>
                <a:gd name="T71" fmla="*/ 1 h 195"/>
                <a:gd name="T72" fmla="*/ 1 w 218"/>
                <a:gd name="T73" fmla="*/ 1 h 19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8"/>
                <a:gd name="T112" fmla="*/ 0 h 195"/>
                <a:gd name="T113" fmla="*/ 218 w 218"/>
                <a:gd name="T114" fmla="*/ 195 h 19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8" h="195">
                  <a:moveTo>
                    <a:pt x="12" y="195"/>
                  </a:moveTo>
                  <a:lnTo>
                    <a:pt x="15" y="192"/>
                  </a:lnTo>
                  <a:lnTo>
                    <a:pt x="23" y="184"/>
                  </a:lnTo>
                  <a:lnTo>
                    <a:pt x="36" y="174"/>
                  </a:lnTo>
                  <a:lnTo>
                    <a:pt x="51" y="160"/>
                  </a:lnTo>
                  <a:lnTo>
                    <a:pt x="68" y="147"/>
                  </a:lnTo>
                  <a:lnTo>
                    <a:pt x="87" y="136"/>
                  </a:lnTo>
                  <a:lnTo>
                    <a:pt x="104" y="128"/>
                  </a:lnTo>
                  <a:lnTo>
                    <a:pt x="120" y="124"/>
                  </a:lnTo>
                  <a:lnTo>
                    <a:pt x="136" y="122"/>
                  </a:lnTo>
                  <a:lnTo>
                    <a:pt x="155" y="117"/>
                  </a:lnTo>
                  <a:lnTo>
                    <a:pt x="172" y="108"/>
                  </a:lnTo>
                  <a:lnTo>
                    <a:pt x="189" y="94"/>
                  </a:lnTo>
                  <a:lnTo>
                    <a:pt x="203" y="78"/>
                  </a:lnTo>
                  <a:lnTo>
                    <a:pt x="214" y="56"/>
                  </a:lnTo>
                  <a:lnTo>
                    <a:pt x="218" y="31"/>
                  </a:lnTo>
                  <a:lnTo>
                    <a:pt x="217" y="0"/>
                  </a:lnTo>
                  <a:lnTo>
                    <a:pt x="214" y="2"/>
                  </a:lnTo>
                  <a:lnTo>
                    <a:pt x="205" y="8"/>
                  </a:lnTo>
                  <a:lnTo>
                    <a:pt x="193" y="16"/>
                  </a:lnTo>
                  <a:lnTo>
                    <a:pt x="179" y="26"/>
                  </a:lnTo>
                  <a:lnTo>
                    <a:pt x="163" y="35"/>
                  </a:lnTo>
                  <a:lnTo>
                    <a:pt x="148" y="43"/>
                  </a:lnTo>
                  <a:lnTo>
                    <a:pt x="135" y="49"/>
                  </a:lnTo>
                  <a:lnTo>
                    <a:pt x="126" y="50"/>
                  </a:lnTo>
                  <a:lnTo>
                    <a:pt x="117" y="50"/>
                  </a:lnTo>
                  <a:lnTo>
                    <a:pt x="104" y="53"/>
                  </a:lnTo>
                  <a:lnTo>
                    <a:pt x="89" y="56"/>
                  </a:lnTo>
                  <a:lnTo>
                    <a:pt x="73" y="63"/>
                  </a:lnTo>
                  <a:lnTo>
                    <a:pt x="56" y="72"/>
                  </a:lnTo>
                  <a:lnTo>
                    <a:pt x="40" y="84"/>
                  </a:lnTo>
                  <a:lnTo>
                    <a:pt x="25" y="100"/>
                  </a:lnTo>
                  <a:lnTo>
                    <a:pt x="13" y="121"/>
                  </a:lnTo>
                  <a:lnTo>
                    <a:pt x="0" y="159"/>
                  </a:lnTo>
                  <a:lnTo>
                    <a:pt x="2" y="182"/>
                  </a:lnTo>
                  <a:lnTo>
                    <a:pt x="8" y="192"/>
                  </a:lnTo>
                  <a:lnTo>
                    <a:pt x="12" y="195"/>
                  </a:lnTo>
                  <a:close/>
                </a:path>
              </a:pathLst>
            </a:custGeom>
            <a:solidFill>
              <a:srgbClr val="BFDD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64" name="Freeform 24"/>
            <p:cNvSpPr>
              <a:spLocks/>
            </p:cNvSpPr>
            <p:nvPr/>
          </p:nvSpPr>
          <p:spPr bwMode="auto">
            <a:xfrm>
              <a:off x="1564" y="1539"/>
              <a:ext cx="116" cy="110"/>
            </a:xfrm>
            <a:custGeom>
              <a:avLst/>
              <a:gdLst>
                <a:gd name="T0" fmla="*/ 1 w 231"/>
                <a:gd name="T1" fmla="*/ 1 h 220"/>
                <a:gd name="T2" fmla="*/ 1 w 231"/>
                <a:gd name="T3" fmla="*/ 1 h 220"/>
                <a:gd name="T4" fmla="*/ 1 w 231"/>
                <a:gd name="T5" fmla="*/ 1 h 220"/>
                <a:gd name="T6" fmla="*/ 1 w 231"/>
                <a:gd name="T7" fmla="*/ 1 h 220"/>
                <a:gd name="T8" fmla="*/ 1 w 231"/>
                <a:gd name="T9" fmla="*/ 1 h 220"/>
                <a:gd name="T10" fmla="*/ 1 w 231"/>
                <a:gd name="T11" fmla="*/ 1 h 220"/>
                <a:gd name="T12" fmla="*/ 1 w 231"/>
                <a:gd name="T13" fmla="*/ 1 h 220"/>
                <a:gd name="T14" fmla="*/ 1 w 231"/>
                <a:gd name="T15" fmla="*/ 1 h 220"/>
                <a:gd name="T16" fmla="*/ 1 w 231"/>
                <a:gd name="T17" fmla="*/ 1 h 220"/>
                <a:gd name="T18" fmla="*/ 1 w 231"/>
                <a:gd name="T19" fmla="*/ 1 h 220"/>
                <a:gd name="T20" fmla="*/ 1 w 231"/>
                <a:gd name="T21" fmla="*/ 1 h 220"/>
                <a:gd name="T22" fmla="*/ 1 w 231"/>
                <a:gd name="T23" fmla="*/ 1 h 220"/>
                <a:gd name="T24" fmla="*/ 1 w 231"/>
                <a:gd name="T25" fmla="*/ 1 h 220"/>
                <a:gd name="T26" fmla="*/ 1 w 231"/>
                <a:gd name="T27" fmla="*/ 1 h 220"/>
                <a:gd name="T28" fmla="*/ 1 w 231"/>
                <a:gd name="T29" fmla="*/ 1 h 220"/>
                <a:gd name="T30" fmla="*/ 0 w 231"/>
                <a:gd name="T31" fmla="*/ 1 h 220"/>
                <a:gd name="T32" fmla="*/ 1 w 231"/>
                <a:gd name="T33" fmla="*/ 1 h 220"/>
                <a:gd name="T34" fmla="*/ 1 w 231"/>
                <a:gd name="T35" fmla="*/ 1 h 220"/>
                <a:gd name="T36" fmla="*/ 1 w 231"/>
                <a:gd name="T37" fmla="*/ 1 h 220"/>
                <a:gd name="T38" fmla="*/ 1 w 231"/>
                <a:gd name="T39" fmla="*/ 1 h 220"/>
                <a:gd name="T40" fmla="*/ 1 w 231"/>
                <a:gd name="T41" fmla="*/ 1 h 220"/>
                <a:gd name="T42" fmla="*/ 1 w 231"/>
                <a:gd name="T43" fmla="*/ 1 h 220"/>
                <a:gd name="T44" fmla="*/ 1 w 231"/>
                <a:gd name="T45" fmla="*/ 1 h 220"/>
                <a:gd name="T46" fmla="*/ 1 w 231"/>
                <a:gd name="T47" fmla="*/ 1 h 220"/>
                <a:gd name="T48" fmla="*/ 1 w 231"/>
                <a:gd name="T49" fmla="*/ 1 h 220"/>
                <a:gd name="T50" fmla="*/ 1 w 231"/>
                <a:gd name="T51" fmla="*/ 1 h 220"/>
                <a:gd name="T52" fmla="*/ 1 w 231"/>
                <a:gd name="T53" fmla="*/ 1 h 220"/>
                <a:gd name="T54" fmla="*/ 1 w 231"/>
                <a:gd name="T55" fmla="*/ 1 h 220"/>
                <a:gd name="T56" fmla="*/ 1 w 231"/>
                <a:gd name="T57" fmla="*/ 1 h 220"/>
                <a:gd name="T58" fmla="*/ 1 w 231"/>
                <a:gd name="T59" fmla="*/ 1 h 220"/>
                <a:gd name="T60" fmla="*/ 1 w 231"/>
                <a:gd name="T61" fmla="*/ 1 h 220"/>
                <a:gd name="T62" fmla="*/ 1 w 231"/>
                <a:gd name="T63" fmla="*/ 1 h 22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1"/>
                <a:gd name="T97" fmla="*/ 0 h 220"/>
                <a:gd name="T98" fmla="*/ 231 w 231"/>
                <a:gd name="T99" fmla="*/ 220 h 22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1" h="220">
                  <a:moveTo>
                    <a:pt x="8" y="220"/>
                  </a:moveTo>
                  <a:lnTo>
                    <a:pt x="10" y="218"/>
                  </a:lnTo>
                  <a:lnTo>
                    <a:pt x="19" y="211"/>
                  </a:lnTo>
                  <a:lnTo>
                    <a:pt x="32" y="201"/>
                  </a:lnTo>
                  <a:lnTo>
                    <a:pt x="48" y="189"/>
                  </a:lnTo>
                  <a:lnTo>
                    <a:pt x="68" y="178"/>
                  </a:lnTo>
                  <a:lnTo>
                    <a:pt x="91" y="166"/>
                  </a:lnTo>
                  <a:lnTo>
                    <a:pt x="116" y="158"/>
                  </a:lnTo>
                  <a:lnTo>
                    <a:pt x="141" y="154"/>
                  </a:lnTo>
                  <a:lnTo>
                    <a:pt x="166" y="148"/>
                  </a:lnTo>
                  <a:lnTo>
                    <a:pt x="186" y="136"/>
                  </a:lnTo>
                  <a:lnTo>
                    <a:pt x="204" y="120"/>
                  </a:lnTo>
                  <a:lnTo>
                    <a:pt x="216" y="99"/>
                  </a:lnTo>
                  <a:lnTo>
                    <a:pt x="226" y="76"/>
                  </a:lnTo>
                  <a:lnTo>
                    <a:pt x="230" y="51"/>
                  </a:lnTo>
                  <a:lnTo>
                    <a:pt x="231" y="26"/>
                  </a:lnTo>
                  <a:lnTo>
                    <a:pt x="227" y="0"/>
                  </a:lnTo>
                  <a:lnTo>
                    <a:pt x="223" y="3"/>
                  </a:lnTo>
                  <a:lnTo>
                    <a:pt x="215" y="11"/>
                  </a:lnTo>
                  <a:lnTo>
                    <a:pt x="204" y="21"/>
                  </a:lnTo>
                  <a:lnTo>
                    <a:pt x="189" y="33"/>
                  </a:lnTo>
                  <a:lnTo>
                    <a:pt x="171" y="44"/>
                  </a:lnTo>
                  <a:lnTo>
                    <a:pt x="152" y="55"/>
                  </a:lnTo>
                  <a:lnTo>
                    <a:pt x="133" y="61"/>
                  </a:lnTo>
                  <a:lnTo>
                    <a:pt x="116" y="64"/>
                  </a:lnTo>
                  <a:lnTo>
                    <a:pt x="98" y="65"/>
                  </a:lnTo>
                  <a:lnTo>
                    <a:pt x="77" y="71"/>
                  </a:lnTo>
                  <a:lnTo>
                    <a:pt x="55" y="81"/>
                  </a:lnTo>
                  <a:lnTo>
                    <a:pt x="35" y="95"/>
                  </a:lnTo>
                  <a:lnTo>
                    <a:pt x="18" y="112"/>
                  </a:lnTo>
                  <a:lnTo>
                    <a:pt x="6" y="134"/>
                  </a:lnTo>
                  <a:lnTo>
                    <a:pt x="0" y="159"/>
                  </a:lnTo>
                  <a:lnTo>
                    <a:pt x="2" y="187"/>
                  </a:lnTo>
                  <a:lnTo>
                    <a:pt x="3" y="182"/>
                  </a:lnTo>
                  <a:lnTo>
                    <a:pt x="7" y="172"/>
                  </a:lnTo>
                  <a:lnTo>
                    <a:pt x="14" y="156"/>
                  </a:lnTo>
                  <a:lnTo>
                    <a:pt x="24" y="137"/>
                  </a:lnTo>
                  <a:lnTo>
                    <a:pt x="37" y="118"/>
                  </a:lnTo>
                  <a:lnTo>
                    <a:pt x="55" y="101"/>
                  </a:lnTo>
                  <a:lnTo>
                    <a:pt x="77" y="88"/>
                  </a:lnTo>
                  <a:lnTo>
                    <a:pt x="103" y="80"/>
                  </a:lnTo>
                  <a:lnTo>
                    <a:pt x="131" y="74"/>
                  </a:lnTo>
                  <a:lnTo>
                    <a:pt x="154" y="67"/>
                  </a:lnTo>
                  <a:lnTo>
                    <a:pt x="174" y="58"/>
                  </a:lnTo>
                  <a:lnTo>
                    <a:pt x="190" y="49"/>
                  </a:lnTo>
                  <a:lnTo>
                    <a:pt x="201" y="40"/>
                  </a:lnTo>
                  <a:lnTo>
                    <a:pt x="209" y="32"/>
                  </a:lnTo>
                  <a:lnTo>
                    <a:pt x="215" y="27"/>
                  </a:lnTo>
                  <a:lnTo>
                    <a:pt x="216" y="25"/>
                  </a:lnTo>
                  <a:lnTo>
                    <a:pt x="216" y="29"/>
                  </a:lnTo>
                  <a:lnTo>
                    <a:pt x="214" y="40"/>
                  </a:lnTo>
                  <a:lnTo>
                    <a:pt x="209" y="56"/>
                  </a:lnTo>
                  <a:lnTo>
                    <a:pt x="204" y="75"/>
                  </a:lnTo>
                  <a:lnTo>
                    <a:pt x="194" y="95"/>
                  </a:lnTo>
                  <a:lnTo>
                    <a:pt x="181" y="112"/>
                  </a:lnTo>
                  <a:lnTo>
                    <a:pt x="163" y="127"/>
                  </a:lnTo>
                  <a:lnTo>
                    <a:pt x="141" y="135"/>
                  </a:lnTo>
                  <a:lnTo>
                    <a:pt x="107" y="144"/>
                  </a:lnTo>
                  <a:lnTo>
                    <a:pt x="78" y="157"/>
                  </a:lnTo>
                  <a:lnTo>
                    <a:pt x="55" y="171"/>
                  </a:lnTo>
                  <a:lnTo>
                    <a:pt x="37" y="186"/>
                  </a:lnTo>
                  <a:lnTo>
                    <a:pt x="24" y="198"/>
                  </a:lnTo>
                  <a:lnTo>
                    <a:pt x="15" y="210"/>
                  </a:lnTo>
                  <a:lnTo>
                    <a:pt x="9" y="218"/>
                  </a:lnTo>
                  <a:lnTo>
                    <a:pt x="8" y="2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65" name="Freeform 25"/>
            <p:cNvSpPr>
              <a:spLocks/>
            </p:cNvSpPr>
            <p:nvPr/>
          </p:nvSpPr>
          <p:spPr bwMode="auto">
            <a:xfrm>
              <a:off x="1450" y="1591"/>
              <a:ext cx="92" cy="69"/>
            </a:xfrm>
            <a:custGeom>
              <a:avLst/>
              <a:gdLst>
                <a:gd name="T0" fmla="*/ 0 w 184"/>
                <a:gd name="T1" fmla="*/ 1 h 137"/>
                <a:gd name="T2" fmla="*/ 1 w 184"/>
                <a:gd name="T3" fmla="*/ 1 h 137"/>
                <a:gd name="T4" fmla="*/ 1 w 184"/>
                <a:gd name="T5" fmla="*/ 1 h 137"/>
                <a:gd name="T6" fmla="*/ 1 w 184"/>
                <a:gd name="T7" fmla="*/ 1 h 137"/>
                <a:gd name="T8" fmla="*/ 1 w 184"/>
                <a:gd name="T9" fmla="*/ 1 h 137"/>
                <a:gd name="T10" fmla="*/ 1 w 184"/>
                <a:gd name="T11" fmla="*/ 1 h 137"/>
                <a:gd name="T12" fmla="*/ 1 w 184"/>
                <a:gd name="T13" fmla="*/ 1 h 137"/>
                <a:gd name="T14" fmla="*/ 1 w 184"/>
                <a:gd name="T15" fmla="*/ 1 h 137"/>
                <a:gd name="T16" fmla="*/ 1 w 184"/>
                <a:gd name="T17" fmla="*/ 1 h 137"/>
                <a:gd name="T18" fmla="*/ 1 w 184"/>
                <a:gd name="T19" fmla="*/ 1 h 137"/>
                <a:gd name="T20" fmla="*/ 1 w 184"/>
                <a:gd name="T21" fmla="*/ 1 h 137"/>
                <a:gd name="T22" fmla="*/ 1 w 184"/>
                <a:gd name="T23" fmla="*/ 1 h 137"/>
                <a:gd name="T24" fmla="*/ 1 w 184"/>
                <a:gd name="T25" fmla="*/ 1 h 137"/>
                <a:gd name="T26" fmla="*/ 1 w 184"/>
                <a:gd name="T27" fmla="*/ 1 h 137"/>
                <a:gd name="T28" fmla="*/ 1 w 184"/>
                <a:gd name="T29" fmla="*/ 1 h 137"/>
                <a:gd name="T30" fmla="*/ 1 w 184"/>
                <a:gd name="T31" fmla="*/ 1 h 137"/>
                <a:gd name="T32" fmla="*/ 1 w 184"/>
                <a:gd name="T33" fmla="*/ 1 h 137"/>
                <a:gd name="T34" fmla="*/ 1 w 184"/>
                <a:gd name="T35" fmla="*/ 1 h 137"/>
                <a:gd name="T36" fmla="*/ 1 w 184"/>
                <a:gd name="T37" fmla="*/ 1 h 137"/>
                <a:gd name="T38" fmla="*/ 1 w 184"/>
                <a:gd name="T39" fmla="*/ 1 h 137"/>
                <a:gd name="T40" fmla="*/ 1 w 184"/>
                <a:gd name="T41" fmla="*/ 1 h 137"/>
                <a:gd name="T42" fmla="*/ 1 w 184"/>
                <a:gd name="T43" fmla="*/ 1 h 137"/>
                <a:gd name="T44" fmla="*/ 1 w 184"/>
                <a:gd name="T45" fmla="*/ 1 h 137"/>
                <a:gd name="T46" fmla="*/ 1 w 184"/>
                <a:gd name="T47" fmla="*/ 1 h 137"/>
                <a:gd name="T48" fmla="*/ 1 w 184"/>
                <a:gd name="T49" fmla="*/ 1 h 137"/>
                <a:gd name="T50" fmla="*/ 1 w 184"/>
                <a:gd name="T51" fmla="*/ 1 h 137"/>
                <a:gd name="T52" fmla="*/ 1 w 184"/>
                <a:gd name="T53" fmla="*/ 1 h 137"/>
                <a:gd name="T54" fmla="*/ 1 w 184"/>
                <a:gd name="T55" fmla="*/ 1 h 137"/>
                <a:gd name="T56" fmla="*/ 1 w 184"/>
                <a:gd name="T57" fmla="*/ 1 h 137"/>
                <a:gd name="T58" fmla="*/ 1 w 184"/>
                <a:gd name="T59" fmla="*/ 1 h 137"/>
                <a:gd name="T60" fmla="*/ 1 w 184"/>
                <a:gd name="T61" fmla="*/ 1 h 137"/>
                <a:gd name="T62" fmla="*/ 1 w 184"/>
                <a:gd name="T63" fmla="*/ 1 h 137"/>
                <a:gd name="T64" fmla="*/ 1 w 184"/>
                <a:gd name="T65" fmla="*/ 1 h 137"/>
                <a:gd name="T66" fmla="*/ 1 w 184"/>
                <a:gd name="T67" fmla="*/ 1 h 137"/>
                <a:gd name="T68" fmla="*/ 1 w 184"/>
                <a:gd name="T69" fmla="*/ 1 h 137"/>
                <a:gd name="T70" fmla="*/ 1 w 184"/>
                <a:gd name="T71" fmla="*/ 1 h 137"/>
                <a:gd name="T72" fmla="*/ 1 w 184"/>
                <a:gd name="T73" fmla="*/ 1 h 137"/>
                <a:gd name="T74" fmla="*/ 1 w 184"/>
                <a:gd name="T75" fmla="*/ 1 h 137"/>
                <a:gd name="T76" fmla="*/ 1 w 184"/>
                <a:gd name="T77" fmla="*/ 1 h 137"/>
                <a:gd name="T78" fmla="*/ 1 w 184"/>
                <a:gd name="T79" fmla="*/ 1 h 137"/>
                <a:gd name="T80" fmla="*/ 1 w 184"/>
                <a:gd name="T81" fmla="*/ 1 h 137"/>
                <a:gd name="T82" fmla="*/ 1 w 184"/>
                <a:gd name="T83" fmla="*/ 1 h 137"/>
                <a:gd name="T84" fmla="*/ 1 w 184"/>
                <a:gd name="T85" fmla="*/ 0 h 137"/>
                <a:gd name="T86" fmla="*/ 1 w 184"/>
                <a:gd name="T87" fmla="*/ 0 h 137"/>
                <a:gd name="T88" fmla="*/ 1 w 184"/>
                <a:gd name="T89" fmla="*/ 0 h 137"/>
                <a:gd name="T90" fmla="*/ 0 w 184"/>
                <a:gd name="T91" fmla="*/ 1 h 13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84"/>
                <a:gd name="T139" fmla="*/ 0 h 137"/>
                <a:gd name="T140" fmla="*/ 184 w 184"/>
                <a:gd name="T141" fmla="*/ 137 h 13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84" h="137">
                  <a:moveTo>
                    <a:pt x="0" y="20"/>
                  </a:moveTo>
                  <a:lnTo>
                    <a:pt x="1" y="28"/>
                  </a:lnTo>
                  <a:lnTo>
                    <a:pt x="3" y="47"/>
                  </a:lnTo>
                  <a:lnTo>
                    <a:pt x="12" y="71"/>
                  </a:lnTo>
                  <a:lnTo>
                    <a:pt x="27" y="93"/>
                  </a:lnTo>
                  <a:lnTo>
                    <a:pt x="37" y="101"/>
                  </a:lnTo>
                  <a:lnTo>
                    <a:pt x="45" y="109"/>
                  </a:lnTo>
                  <a:lnTo>
                    <a:pt x="53" y="116"/>
                  </a:lnTo>
                  <a:lnTo>
                    <a:pt x="62" y="122"/>
                  </a:lnTo>
                  <a:lnTo>
                    <a:pt x="72" y="128"/>
                  </a:lnTo>
                  <a:lnTo>
                    <a:pt x="85" y="131"/>
                  </a:lnTo>
                  <a:lnTo>
                    <a:pt x="102" y="134"/>
                  </a:lnTo>
                  <a:lnTo>
                    <a:pt x="124" y="136"/>
                  </a:lnTo>
                  <a:lnTo>
                    <a:pt x="145" y="137"/>
                  </a:lnTo>
                  <a:lnTo>
                    <a:pt x="161" y="136"/>
                  </a:lnTo>
                  <a:lnTo>
                    <a:pt x="171" y="135"/>
                  </a:lnTo>
                  <a:lnTo>
                    <a:pt x="178" y="134"/>
                  </a:lnTo>
                  <a:lnTo>
                    <a:pt x="182" y="131"/>
                  </a:lnTo>
                  <a:lnTo>
                    <a:pt x="184" y="130"/>
                  </a:lnTo>
                  <a:lnTo>
                    <a:pt x="184" y="128"/>
                  </a:lnTo>
                  <a:lnTo>
                    <a:pt x="183" y="128"/>
                  </a:lnTo>
                  <a:lnTo>
                    <a:pt x="178" y="127"/>
                  </a:lnTo>
                  <a:lnTo>
                    <a:pt x="174" y="124"/>
                  </a:lnTo>
                  <a:lnTo>
                    <a:pt x="167" y="121"/>
                  </a:lnTo>
                  <a:lnTo>
                    <a:pt x="161" y="118"/>
                  </a:lnTo>
                  <a:lnTo>
                    <a:pt x="155" y="114"/>
                  </a:lnTo>
                  <a:lnTo>
                    <a:pt x="151" y="109"/>
                  </a:lnTo>
                  <a:lnTo>
                    <a:pt x="148" y="104"/>
                  </a:lnTo>
                  <a:lnTo>
                    <a:pt x="147" y="96"/>
                  </a:lnTo>
                  <a:lnTo>
                    <a:pt x="146" y="85"/>
                  </a:lnTo>
                  <a:lnTo>
                    <a:pt x="145" y="73"/>
                  </a:lnTo>
                  <a:lnTo>
                    <a:pt x="143" y="59"/>
                  </a:lnTo>
                  <a:lnTo>
                    <a:pt x="138" y="45"/>
                  </a:lnTo>
                  <a:lnTo>
                    <a:pt x="132" y="32"/>
                  </a:lnTo>
                  <a:lnTo>
                    <a:pt x="124" y="21"/>
                  </a:lnTo>
                  <a:lnTo>
                    <a:pt x="113" y="13"/>
                  </a:lnTo>
                  <a:lnTo>
                    <a:pt x="106" y="9"/>
                  </a:lnTo>
                  <a:lnTo>
                    <a:pt x="99" y="6"/>
                  </a:lnTo>
                  <a:lnTo>
                    <a:pt x="92" y="5"/>
                  </a:lnTo>
                  <a:lnTo>
                    <a:pt x="85" y="2"/>
                  </a:lnTo>
                  <a:lnTo>
                    <a:pt x="79" y="1"/>
                  </a:lnTo>
                  <a:lnTo>
                    <a:pt x="75" y="0"/>
                  </a:lnTo>
                  <a:lnTo>
                    <a:pt x="72" y="0"/>
                  </a:lnTo>
                  <a:lnTo>
                    <a:pt x="71" y="0"/>
                  </a:lnTo>
                  <a:lnTo>
                    <a:pt x="0" y="20"/>
                  </a:lnTo>
                  <a:close/>
                </a:path>
              </a:pathLst>
            </a:custGeom>
            <a:solidFill>
              <a:srgbClr val="7FB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66" name="Freeform 26"/>
            <p:cNvSpPr>
              <a:spLocks/>
            </p:cNvSpPr>
            <p:nvPr/>
          </p:nvSpPr>
          <p:spPr bwMode="auto">
            <a:xfrm>
              <a:off x="1450" y="1592"/>
              <a:ext cx="96" cy="71"/>
            </a:xfrm>
            <a:custGeom>
              <a:avLst/>
              <a:gdLst>
                <a:gd name="T0" fmla="*/ 1 w 192"/>
                <a:gd name="T1" fmla="*/ 0 h 143"/>
                <a:gd name="T2" fmla="*/ 0 w 192"/>
                <a:gd name="T3" fmla="*/ 0 h 143"/>
                <a:gd name="T4" fmla="*/ 0 w 192"/>
                <a:gd name="T5" fmla="*/ 0 h 143"/>
                <a:gd name="T6" fmla="*/ 1 w 192"/>
                <a:gd name="T7" fmla="*/ 0 h 143"/>
                <a:gd name="T8" fmla="*/ 1 w 192"/>
                <a:gd name="T9" fmla="*/ 0 h 143"/>
                <a:gd name="T10" fmla="*/ 1 w 192"/>
                <a:gd name="T11" fmla="*/ 0 h 143"/>
                <a:gd name="T12" fmla="*/ 1 w 192"/>
                <a:gd name="T13" fmla="*/ 0 h 143"/>
                <a:gd name="T14" fmla="*/ 1 w 192"/>
                <a:gd name="T15" fmla="*/ 0 h 143"/>
                <a:gd name="T16" fmla="*/ 1 w 192"/>
                <a:gd name="T17" fmla="*/ 0 h 143"/>
                <a:gd name="T18" fmla="*/ 1 w 192"/>
                <a:gd name="T19" fmla="*/ 0 h 143"/>
                <a:gd name="T20" fmla="*/ 1 w 192"/>
                <a:gd name="T21" fmla="*/ 0 h 143"/>
                <a:gd name="T22" fmla="*/ 1 w 192"/>
                <a:gd name="T23" fmla="*/ 0 h 143"/>
                <a:gd name="T24" fmla="*/ 1 w 192"/>
                <a:gd name="T25" fmla="*/ 0 h 143"/>
                <a:gd name="T26" fmla="*/ 1 w 192"/>
                <a:gd name="T27" fmla="*/ 0 h 143"/>
                <a:gd name="T28" fmla="*/ 1 w 192"/>
                <a:gd name="T29" fmla="*/ 0 h 143"/>
                <a:gd name="T30" fmla="*/ 1 w 192"/>
                <a:gd name="T31" fmla="*/ 0 h 143"/>
                <a:gd name="T32" fmla="*/ 1 w 192"/>
                <a:gd name="T33" fmla="*/ 0 h 143"/>
                <a:gd name="T34" fmla="*/ 1 w 192"/>
                <a:gd name="T35" fmla="*/ 0 h 143"/>
                <a:gd name="T36" fmla="*/ 1 w 192"/>
                <a:gd name="T37" fmla="*/ 0 h 143"/>
                <a:gd name="T38" fmla="*/ 1 w 192"/>
                <a:gd name="T39" fmla="*/ 0 h 143"/>
                <a:gd name="T40" fmla="*/ 1 w 192"/>
                <a:gd name="T41" fmla="*/ 0 h 143"/>
                <a:gd name="T42" fmla="*/ 1 w 192"/>
                <a:gd name="T43" fmla="*/ 0 h 143"/>
                <a:gd name="T44" fmla="*/ 1 w 192"/>
                <a:gd name="T45" fmla="*/ 0 h 143"/>
                <a:gd name="T46" fmla="*/ 1 w 192"/>
                <a:gd name="T47" fmla="*/ 0 h 143"/>
                <a:gd name="T48" fmla="*/ 1 w 192"/>
                <a:gd name="T49" fmla="*/ 0 h 143"/>
                <a:gd name="T50" fmla="*/ 1 w 192"/>
                <a:gd name="T51" fmla="*/ 0 h 143"/>
                <a:gd name="T52" fmla="*/ 1 w 192"/>
                <a:gd name="T53" fmla="*/ 0 h 143"/>
                <a:gd name="T54" fmla="*/ 1 w 192"/>
                <a:gd name="T55" fmla="*/ 0 h 143"/>
                <a:gd name="T56" fmla="*/ 1 w 192"/>
                <a:gd name="T57" fmla="*/ 0 h 143"/>
                <a:gd name="T58" fmla="*/ 1 w 192"/>
                <a:gd name="T59" fmla="*/ 0 h 143"/>
                <a:gd name="T60" fmla="*/ 1 w 192"/>
                <a:gd name="T61" fmla="*/ 0 h 143"/>
                <a:gd name="T62" fmla="*/ 1 w 192"/>
                <a:gd name="T63" fmla="*/ 0 h 143"/>
                <a:gd name="T64" fmla="*/ 1 w 192"/>
                <a:gd name="T65" fmla="*/ 0 h 143"/>
                <a:gd name="T66" fmla="*/ 1 w 192"/>
                <a:gd name="T67" fmla="*/ 0 h 143"/>
                <a:gd name="T68" fmla="*/ 1 w 192"/>
                <a:gd name="T69" fmla="*/ 0 h 143"/>
                <a:gd name="T70" fmla="*/ 1 w 192"/>
                <a:gd name="T71" fmla="*/ 0 h 143"/>
                <a:gd name="T72" fmla="*/ 1 w 192"/>
                <a:gd name="T73" fmla="*/ 0 h 143"/>
                <a:gd name="T74" fmla="*/ 1 w 192"/>
                <a:gd name="T75" fmla="*/ 0 h 143"/>
                <a:gd name="T76" fmla="*/ 1 w 192"/>
                <a:gd name="T77" fmla="*/ 0 h 143"/>
                <a:gd name="T78" fmla="*/ 1 w 192"/>
                <a:gd name="T79" fmla="*/ 0 h 143"/>
                <a:gd name="T80" fmla="*/ 1 w 192"/>
                <a:gd name="T81" fmla="*/ 0 h 143"/>
                <a:gd name="T82" fmla="*/ 1 w 192"/>
                <a:gd name="T83" fmla="*/ 0 h 143"/>
                <a:gd name="T84" fmla="*/ 1 w 192"/>
                <a:gd name="T85" fmla="*/ 0 h 143"/>
                <a:gd name="T86" fmla="*/ 1 w 192"/>
                <a:gd name="T87" fmla="*/ 0 h 143"/>
                <a:gd name="T88" fmla="*/ 1 w 192"/>
                <a:gd name="T89" fmla="*/ 0 h 143"/>
                <a:gd name="T90" fmla="*/ 1 w 192"/>
                <a:gd name="T91" fmla="*/ 0 h 143"/>
                <a:gd name="T92" fmla="*/ 1 w 192"/>
                <a:gd name="T93" fmla="*/ 0 h 143"/>
                <a:gd name="T94" fmla="*/ 1 w 192"/>
                <a:gd name="T95" fmla="*/ 0 h 143"/>
                <a:gd name="T96" fmla="*/ 1 w 192"/>
                <a:gd name="T97" fmla="*/ 0 h 143"/>
                <a:gd name="T98" fmla="*/ 1 w 192"/>
                <a:gd name="T99" fmla="*/ 0 h 143"/>
                <a:gd name="T100" fmla="*/ 1 w 192"/>
                <a:gd name="T101" fmla="*/ 0 h 143"/>
                <a:gd name="T102" fmla="*/ 1 w 192"/>
                <a:gd name="T103" fmla="*/ 0 h 143"/>
                <a:gd name="T104" fmla="*/ 1 w 192"/>
                <a:gd name="T105" fmla="*/ 0 h 143"/>
                <a:gd name="T106" fmla="*/ 1 w 192"/>
                <a:gd name="T107" fmla="*/ 0 h 143"/>
                <a:gd name="T108" fmla="*/ 1 w 192"/>
                <a:gd name="T109" fmla="*/ 0 h 143"/>
                <a:gd name="T110" fmla="*/ 1 w 192"/>
                <a:gd name="T111" fmla="*/ 0 h 143"/>
                <a:gd name="T112" fmla="*/ 1 w 192"/>
                <a:gd name="T113" fmla="*/ 0 h 1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2"/>
                <a:gd name="T172" fmla="*/ 0 h 143"/>
                <a:gd name="T173" fmla="*/ 192 w 192"/>
                <a:gd name="T174" fmla="*/ 143 h 14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2" h="143">
                  <a:moveTo>
                    <a:pt x="1" y="17"/>
                  </a:moveTo>
                  <a:lnTo>
                    <a:pt x="0" y="21"/>
                  </a:lnTo>
                  <a:lnTo>
                    <a:pt x="0" y="34"/>
                  </a:lnTo>
                  <a:lnTo>
                    <a:pt x="4" y="55"/>
                  </a:lnTo>
                  <a:lnTo>
                    <a:pt x="20" y="91"/>
                  </a:lnTo>
                  <a:lnTo>
                    <a:pt x="26" y="99"/>
                  </a:lnTo>
                  <a:lnTo>
                    <a:pt x="38" y="110"/>
                  </a:lnTo>
                  <a:lnTo>
                    <a:pt x="54" y="121"/>
                  </a:lnTo>
                  <a:lnTo>
                    <a:pt x="75" y="131"/>
                  </a:lnTo>
                  <a:lnTo>
                    <a:pt x="99" y="140"/>
                  </a:lnTo>
                  <a:lnTo>
                    <a:pt x="126" y="143"/>
                  </a:lnTo>
                  <a:lnTo>
                    <a:pt x="157" y="141"/>
                  </a:lnTo>
                  <a:lnTo>
                    <a:pt x="192" y="130"/>
                  </a:lnTo>
                  <a:lnTo>
                    <a:pt x="190" y="129"/>
                  </a:lnTo>
                  <a:lnTo>
                    <a:pt x="185" y="127"/>
                  </a:lnTo>
                  <a:lnTo>
                    <a:pt x="179" y="122"/>
                  </a:lnTo>
                  <a:lnTo>
                    <a:pt x="171" y="117"/>
                  </a:lnTo>
                  <a:lnTo>
                    <a:pt x="163" y="111"/>
                  </a:lnTo>
                  <a:lnTo>
                    <a:pt x="157" y="104"/>
                  </a:lnTo>
                  <a:lnTo>
                    <a:pt x="153" y="97"/>
                  </a:lnTo>
                  <a:lnTo>
                    <a:pt x="151" y="90"/>
                  </a:lnTo>
                  <a:lnTo>
                    <a:pt x="151" y="81"/>
                  </a:lnTo>
                  <a:lnTo>
                    <a:pt x="149" y="67"/>
                  </a:lnTo>
                  <a:lnTo>
                    <a:pt x="147" y="53"/>
                  </a:lnTo>
                  <a:lnTo>
                    <a:pt x="141" y="37"/>
                  </a:lnTo>
                  <a:lnTo>
                    <a:pt x="132" y="23"/>
                  </a:lnTo>
                  <a:lnTo>
                    <a:pt x="119" y="11"/>
                  </a:lnTo>
                  <a:lnTo>
                    <a:pt x="102" y="3"/>
                  </a:lnTo>
                  <a:lnTo>
                    <a:pt x="78" y="0"/>
                  </a:lnTo>
                  <a:lnTo>
                    <a:pt x="80" y="0"/>
                  </a:lnTo>
                  <a:lnTo>
                    <a:pt x="88" y="3"/>
                  </a:lnTo>
                  <a:lnTo>
                    <a:pt x="99" y="6"/>
                  </a:lnTo>
                  <a:lnTo>
                    <a:pt x="110" y="13"/>
                  </a:lnTo>
                  <a:lnTo>
                    <a:pt x="122" y="26"/>
                  </a:lnTo>
                  <a:lnTo>
                    <a:pt x="131" y="42"/>
                  </a:lnTo>
                  <a:lnTo>
                    <a:pt x="138" y="65"/>
                  </a:lnTo>
                  <a:lnTo>
                    <a:pt x="139" y="96"/>
                  </a:lnTo>
                  <a:lnTo>
                    <a:pt x="143" y="111"/>
                  </a:lnTo>
                  <a:lnTo>
                    <a:pt x="149" y="120"/>
                  </a:lnTo>
                  <a:lnTo>
                    <a:pt x="157" y="123"/>
                  </a:lnTo>
                  <a:lnTo>
                    <a:pt x="161" y="125"/>
                  </a:lnTo>
                  <a:lnTo>
                    <a:pt x="159" y="125"/>
                  </a:lnTo>
                  <a:lnTo>
                    <a:pt x="151" y="126"/>
                  </a:lnTo>
                  <a:lnTo>
                    <a:pt x="138" y="127"/>
                  </a:lnTo>
                  <a:lnTo>
                    <a:pt x="123" y="127"/>
                  </a:lnTo>
                  <a:lnTo>
                    <a:pt x="106" y="125"/>
                  </a:lnTo>
                  <a:lnTo>
                    <a:pt x="87" y="119"/>
                  </a:lnTo>
                  <a:lnTo>
                    <a:pt x="69" y="110"/>
                  </a:lnTo>
                  <a:lnTo>
                    <a:pt x="50" y="96"/>
                  </a:lnTo>
                  <a:lnTo>
                    <a:pt x="35" y="81"/>
                  </a:lnTo>
                  <a:lnTo>
                    <a:pt x="24" y="66"/>
                  </a:lnTo>
                  <a:lnTo>
                    <a:pt x="15" y="53"/>
                  </a:lnTo>
                  <a:lnTo>
                    <a:pt x="9" y="41"/>
                  </a:lnTo>
                  <a:lnTo>
                    <a:pt x="4" y="31"/>
                  </a:lnTo>
                  <a:lnTo>
                    <a:pt x="2" y="24"/>
                  </a:lnTo>
                  <a:lnTo>
                    <a:pt x="1" y="19"/>
                  </a:lnTo>
                  <a:lnTo>
                    <a:pt x="1"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67" name="Freeform 27"/>
            <p:cNvSpPr>
              <a:spLocks/>
            </p:cNvSpPr>
            <p:nvPr/>
          </p:nvSpPr>
          <p:spPr bwMode="auto">
            <a:xfrm>
              <a:off x="1036" y="1565"/>
              <a:ext cx="107" cy="60"/>
            </a:xfrm>
            <a:custGeom>
              <a:avLst/>
              <a:gdLst>
                <a:gd name="T0" fmla="*/ 0 w 215"/>
                <a:gd name="T1" fmla="*/ 0 h 121"/>
                <a:gd name="T2" fmla="*/ 0 w 215"/>
                <a:gd name="T3" fmla="*/ 0 h 121"/>
                <a:gd name="T4" fmla="*/ 0 w 215"/>
                <a:gd name="T5" fmla="*/ 0 h 121"/>
                <a:gd name="T6" fmla="*/ 0 w 215"/>
                <a:gd name="T7" fmla="*/ 0 h 121"/>
                <a:gd name="T8" fmla="*/ 0 w 215"/>
                <a:gd name="T9" fmla="*/ 0 h 121"/>
                <a:gd name="T10" fmla="*/ 0 w 215"/>
                <a:gd name="T11" fmla="*/ 0 h 121"/>
                <a:gd name="T12" fmla="*/ 0 w 215"/>
                <a:gd name="T13" fmla="*/ 0 h 121"/>
                <a:gd name="T14" fmla="*/ 0 w 215"/>
                <a:gd name="T15" fmla="*/ 0 h 121"/>
                <a:gd name="T16" fmla="*/ 0 w 215"/>
                <a:gd name="T17" fmla="*/ 0 h 121"/>
                <a:gd name="T18" fmla="*/ 0 w 215"/>
                <a:gd name="T19" fmla="*/ 0 h 121"/>
                <a:gd name="T20" fmla="*/ 0 w 215"/>
                <a:gd name="T21" fmla="*/ 0 h 121"/>
                <a:gd name="T22" fmla="*/ 0 w 215"/>
                <a:gd name="T23" fmla="*/ 0 h 121"/>
                <a:gd name="T24" fmla="*/ 0 w 215"/>
                <a:gd name="T25" fmla="*/ 0 h 121"/>
                <a:gd name="T26" fmla="*/ 0 w 215"/>
                <a:gd name="T27" fmla="*/ 0 h 121"/>
                <a:gd name="T28" fmla="*/ 0 w 215"/>
                <a:gd name="T29" fmla="*/ 0 h 121"/>
                <a:gd name="T30" fmla="*/ 0 w 215"/>
                <a:gd name="T31" fmla="*/ 0 h 121"/>
                <a:gd name="T32" fmla="*/ 0 w 215"/>
                <a:gd name="T33" fmla="*/ 0 h 121"/>
                <a:gd name="T34" fmla="*/ 0 w 215"/>
                <a:gd name="T35" fmla="*/ 0 h 121"/>
                <a:gd name="T36" fmla="*/ 0 w 215"/>
                <a:gd name="T37" fmla="*/ 0 h 121"/>
                <a:gd name="T38" fmla="*/ 0 w 215"/>
                <a:gd name="T39" fmla="*/ 0 h 121"/>
                <a:gd name="T40" fmla="*/ 0 w 215"/>
                <a:gd name="T41" fmla="*/ 0 h 121"/>
                <a:gd name="T42" fmla="*/ 0 w 215"/>
                <a:gd name="T43" fmla="*/ 0 h 121"/>
                <a:gd name="T44" fmla="*/ 0 w 215"/>
                <a:gd name="T45" fmla="*/ 0 h 121"/>
                <a:gd name="T46" fmla="*/ 0 w 215"/>
                <a:gd name="T47" fmla="*/ 0 h 121"/>
                <a:gd name="T48" fmla="*/ 0 w 215"/>
                <a:gd name="T49" fmla="*/ 0 h 121"/>
                <a:gd name="T50" fmla="*/ 0 w 215"/>
                <a:gd name="T51" fmla="*/ 0 h 121"/>
                <a:gd name="T52" fmla="*/ 0 w 215"/>
                <a:gd name="T53" fmla="*/ 0 h 121"/>
                <a:gd name="T54" fmla="*/ 0 w 215"/>
                <a:gd name="T55" fmla="*/ 0 h 121"/>
                <a:gd name="T56" fmla="*/ 0 w 215"/>
                <a:gd name="T57" fmla="*/ 0 h 121"/>
                <a:gd name="T58" fmla="*/ 0 w 215"/>
                <a:gd name="T59" fmla="*/ 0 h 121"/>
                <a:gd name="T60" fmla="*/ 0 w 215"/>
                <a:gd name="T61" fmla="*/ 0 h 121"/>
                <a:gd name="T62" fmla="*/ 0 w 215"/>
                <a:gd name="T63" fmla="*/ 0 h 121"/>
                <a:gd name="T64" fmla="*/ 0 w 215"/>
                <a:gd name="T65" fmla="*/ 0 h 121"/>
                <a:gd name="T66" fmla="*/ 0 w 215"/>
                <a:gd name="T67" fmla="*/ 0 h 121"/>
                <a:gd name="T68" fmla="*/ 0 w 215"/>
                <a:gd name="T69" fmla="*/ 0 h 121"/>
                <a:gd name="T70" fmla="*/ 0 w 215"/>
                <a:gd name="T71" fmla="*/ 0 h 121"/>
                <a:gd name="T72" fmla="*/ 0 w 215"/>
                <a:gd name="T73" fmla="*/ 0 h 121"/>
                <a:gd name="T74" fmla="*/ 0 w 215"/>
                <a:gd name="T75" fmla="*/ 0 h 121"/>
                <a:gd name="T76" fmla="*/ 0 w 215"/>
                <a:gd name="T77" fmla="*/ 0 h 121"/>
                <a:gd name="T78" fmla="*/ 0 w 215"/>
                <a:gd name="T79" fmla="*/ 0 h 121"/>
                <a:gd name="T80" fmla="*/ 0 w 215"/>
                <a:gd name="T81" fmla="*/ 0 h 121"/>
                <a:gd name="T82" fmla="*/ 0 w 215"/>
                <a:gd name="T83" fmla="*/ 0 h 121"/>
                <a:gd name="T84" fmla="*/ 0 w 215"/>
                <a:gd name="T85" fmla="*/ 0 h 121"/>
                <a:gd name="T86" fmla="*/ 0 w 215"/>
                <a:gd name="T87" fmla="*/ 0 h 121"/>
                <a:gd name="T88" fmla="*/ 0 w 215"/>
                <a:gd name="T89" fmla="*/ 0 h 121"/>
                <a:gd name="T90" fmla="*/ 0 w 215"/>
                <a:gd name="T91" fmla="*/ 0 h 121"/>
                <a:gd name="T92" fmla="*/ 0 w 215"/>
                <a:gd name="T93" fmla="*/ 0 h 121"/>
                <a:gd name="T94" fmla="*/ 0 w 215"/>
                <a:gd name="T95" fmla="*/ 0 h 121"/>
                <a:gd name="T96" fmla="*/ 0 w 215"/>
                <a:gd name="T97" fmla="*/ 0 h 121"/>
                <a:gd name="T98" fmla="*/ 0 w 215"/>
                <a:gd name="T99" fmla="*/ 0 h 1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5"/>
                <a:gd name="T151" fmla="*/ 0 h 121"/>
                <a:gd name="T152" fmla="*/ 215 w 215"/>
                <a:gd name="T153" fmla="*/ 121 h 12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5" h="121">
                  <a:moveTo>
                    <a:pt x="215" y="44"/>
                  </a:moveTo>
                  <a:lnTo>
                    <a:pt x="213" y="46"/>
                  </a:lnTo>
                  <a:lnTo>
                    <a:pt x="210" y="52"/>
                  </a:lnTo>
                  <a:lnTo>
                    <a:pt x="205" y="61"/>
                  </a:lnTo>
                  <a:lnTo>
                    <a:pt x="198" y="73"/>
                  </a:lnTo>
                  <a:lnTo>
                    <a:pt x="190" y="83"/>
                  </a:lnTo>
                  <a:lnTo>
                    <a:pt x="180" y="93"/>
                  </a:lnTo>
                  <a:lnTo>
                    <a:pt x="170" y="103"/>
                  </a:lnTo>
                  <a:lnTo>
                    <a:pt x="157" y="108"/>
                  </a:lnTo>
                  <a:lnTo>
                    <a:pt x="146" y="113"/>
                  </a:lnTo>
                  <a:lnTo>
                    <a:pt x="134" y="116"/>
                  </a:lnTo>
                  <a:lnTo>
                    <a:pt x="125" y="120"/>
                  </a:lnTo>
                  <a:lnTo>
                    <a:pt x="114" y="121"/>
                  </a:lnTo>
                  <a:lnTo>
                    <a:pt x="102" y="121"/>
                  </a:lnTo>
                  <a:lnTo>
                    <a:pt x="89" y="119"/>
                  </a:lnTo>
                  <a:lnTo>
                    <a:pt x="72" y="114"/>
                  </a:lnTo>
                  <a:lnTo>
                    <a:pt x="51" y="107"/>
                  </a:lnTo>
                  <a:lnTo>
                    <a:pt x="31" y="99"/>
                  </a:lnTo>
                  <a:lnTo>
                    <a:pt x="18" y="92"/>
                  </a:lnTo>
                  <a:lnTo>
                    <a:pt x="8" y="86"/>
                  </a:lnTo>
                  <a:lnTo>
                    <a:pt x="4" y="82"/>
                  </a:lnTo>
                  <a:lnTo>
                    <a:pt x="0" y="80"/>
                  </a:lnTo>
                  <a:lnTo>
                    <a:pt x="0" y="77"/>
                  </a:lnTo>
                  <a:lnTo>
                    <a:pt x="0" y="75"/>
                  </a:lnTo>
                  <a:lnTo>
                    <a:pt x="1" y="75"/>
                  </a:lnTo>
                  <a:lnTo>
                    <a:pt x="6" y="76"/>
                  </a:lnTo>
                  <a:lnTo>
                    <a:pt x="12" y="76"/>
                  </a:lnTo>
                  <a:lnTo>
                    <a:pt x="19" y="76"/>
                  </a:lnTo>
                  <a:lnTo>
                    <a:pt x="26" y="76"/>
                  </a:lnTo>
                  <a:lnTo>
                    <a:pt x="33" y="75"/>
                  </a:lnTo>
                  <a:lnTo>
                    <a:pt x="38" y="71"/>
                  </a:lnTo>
                  <a:lnTo>
                    <a:pt x="43" y="68"/>
                  </a:lnTo>
                  <a:lnTo>
                    <a:pt x="46" y="61"/>
                  </a:lnTo>
                  <a:lnTo>
                    <a:pt x="52" y="52"/>
                  </a:lnTo>
                  <a:lnTo>
                    <a:pt x="59" y="42"/>
                  </a:lnTo>
                  <a:lnTo>
                    <a:pt x="67" y="30"/>
                  </a:lnTo>
                  <a:lnTo>
                    <a:pt x="76" y="20"/>
                  </a:lnTo>
                  <a:lnTo>
                    <a:pt x="88" y="10"/>
                  </a:lnTo>
                  <a:lnTo>
                    <a:pt x="99" y="4"/>
                  </a:lnTo>
                  <a:lnTo>
                    <a:pt x="113" y="0"/>
                  </a:lnTo>
                  <a:lnTo>
                    <a:pt x="121" y="0"/>
                  </a:lnTo>
                  <a:lnTo>
                    <a:pt x="128" y="0"/>
                  </a:lnTo>
                  <a:lnTo>
                    <a:pt x="136" y="1"/>
                  </a:lnTo>
                  <a:lnTo>
                    <a:pt x="142" y="2"/>
                  </a:lnTo>
                  <a:lnTo>
                    <a:pt x="148" y="4"/>
                  </a:lnTo>
                  <a:lnTo>
                    <a:pt x="152" y="5"/>
                  </a:lnTo>
                  <a:lnTo>
                    <a:pt x="155" y="6"/>
                  </a:lnTo>
                  <a:lnTo>
                    <a:pt x="156" y="6"/>
                  </a:lnTo>
                  <a:lnTo>
                    <a:pt x="215" y="44"/>
                  </a:lnTo>
                  <a:close/>
                </a:path>
              </a:pathLst>
            </a:custGeom>
            <a:solidFill>
              <a:srgbClr val="7FB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68" name="Freeform 28"/>
            <p:cNvSpPr>
              <a:spLocks/>
            </p:cNvSpPr>
            <p:nvPr/>
          </p:nvSpPr>
          <p:spPr bwMode="auto">
            <a:xfrm>
              <a:off x="1031" y="1563"/>
              <a:ext cx="111" cy="64"/>
            </a:xfrm>
            <a:custGeom>
              <a:avLst/>
              <a:gdLst>
                <a:gd name="T0" fmla="*/ 1 w 222"/>
                <a:gd name="T1" fmla="*/ 0 h 129"/>
                <a:gd name="T2" fmla="*/ 1 w 222"/>
                <a:gd name="T3" fmla="*/ 0 h 129"/>
                <a:gd name="T4" fmla="*/ 1 w 222"/>
                <a:gd name="T5" fmla="*/ 0 h 129"/>
                <a:gd name="T6" fmla="*/ 1 w 222"/>
                <a:gd name="T7" fmla="*/ 0 h 129"/>
                <a:gd name="T8" fmla="*/ 1 w 222"/>
                <a:gd name="T9" fmla="*/ 0 h 129"/>
                <a:gd name="T10" fmla="*/ 1 w 222"/>
                <a:gd name="T11" fmla="*/ 0 h 129"/>
                <a:gd name="T12" fmla="*/ 1 w 222"/>
                <a:gd name="T13" fmla="*/ 0 h 129"/>
                <a:gd name="T14" fmla="*/ 1 w 222"/>
                <a:gd name="T15" fmla="*/ 0 h 129"/>
                <a:gd name="T16" fmla="*/ 1 w 222"/>
                <a:gd name="T17" fmla="*/ 0 h 129"/>
                <a:gd name="T18" fmla="*/ 1 w 222"/>
                <a:gd name="T19" fmla="*/ 0 h 129"/>
                <a:gd name="T20" fmla="*/ 1 w 222"/>
                <a:gd name="T21" fmla="*/ 0 h 129"/>
                <a:gd name="T22" fmla="*/ 1 w 222"/>
                <a:gd name="T23" fmla="*/ 0 h 129"/>
                <a:gd name="T24" fmla="*/ 1 w 222"/>
                <a:gd name="T25" fmla="*/ 0 h 129"/>
                <a:gd name="T26" fmla="*/ 1 w 222"/>
                <a:gd name="T27" fmla="*/ 0 h 129"/>
                <a:gd name="T28" fmla="*/ 1 w 222"/>
                <a:gd name="T29" fmla="*/ 0 h 129"/>
                <a:gd name="T30" fmla="*/ 1 w 222"/>
                <a:gd name="T31" fmla="*/ 0 h 129"/>
                <a:gd name="T32" fmla="*/ 0 w 222"/>
                <a:gd name="T33" fmla="*/ 0 h 129"/>
                <a:gd name="T34" fmla="*/ 1 w 222"/>
                <a:gd name="T35" fmla="*/ 0 h 129"/>
                <a:gd name="T36" fmla="*/ 1 w 222"/>
                <a:gd name="T37" fmla="*/ 0 h 129"/>
                <a:gd name="T38" fmla="*/ 1 w 222"/>
                <a:gd name="T39" fmla="*/ 0 h 129"/>
                <a:gd name="T40" fmla="*/ 1 w 222"/>
                <a:gd name="T41" fmla="*/ 0 h 129"/>
                <a:gd name="T42" fmla="*/ 1 w 222"/>
                <a:gd name="T43" fmla="*/ 0 h 129"/>
                <a:gd name="T44" fmla="*/ 1 w 222"/>
                <a:gd name="T45" fmla="*/ 0 h 129"/>
                <a:gd name="T46" fmla="*/ 1 w 222"/>
                <a:gd name="T47" fmla="*/ 0 h 129"/>
                <a:gd name="T48" fmla="*/ 1 w 222"/>
                <a:gd name="T49" fmla="*/ 0 h 129"/>
                <a:gd name="T50" fmla="*/ 1 w 222"/>
                <a:gd name="T51" fmla="*/ 0 h 129"/>
                <a:gd name="T52" fmla="*/ 1 w 222"/>
                <a:gd name="T53" fmla="*/ 0 h 129"/>
                <a:gd name="T54" fmla="*/ 1 w 222"/>
                <a:gd name="T55" fmla="*/ 0 h 129"/>
                <a:gd name="T56" fmla="*/ 1 w 222"/>
                <a:gd name="T57" fmla="*/ 0 h 129"/>
                <a:gd name="T58" fmla="*/ 1 w 222"/>
                <a:gd name="T59" fmla="*/ 0 h 129"/>
                <a:gd name="T60" fmla="*/ 1 w 222"/>
                <a:gd name="T61" fmla="*/ 0 h 129"/>
                <a:gd name="T62" fmla="*/ 1 w 222"/>
                <a:gd name="T63" fmla="*/ 0 h 129"/>
                <a:gd name="T64" fmla="*/ 1 w 222"/>
                <a:gd name="T65" fmla="*/ 0 h 129"/>
                <a:gd name="T66" fmla="*/ 1 w 222"/>
                <a:gd name="T67" fmla="*/ 0 h 129"/>
                <a:gd name="T68" fmla="*/ 1 w 222"/>
                <a:gd name="T69" fmla="*/ 0 h 129"/>
                <a:gd name="T70" fmla="*/ 1 w 222"/>
                <a:gd name="T71" fmla="*/ 0 h 129"/>
                <a:gd name="T72" fmla="*/ 1 w 222"/>
                <a:gd name="T73" fmla="*/ 0 h 129"/>
                <a:gd name="T74" fmla="*/ 1 w 222"/>
                <a:gd name="T75" fmla="*/ 0 h 129"/>
                <a:gd name="T76" fmla="*/ 1 w 222"/>
                <a:gd name="T77" fmla="*/ 0 h 129"/>
                <a:gd name="T78" fmla="*/ 1 w 222"/>
                <a:gd name="T79" fmla="*/ 0 h 129"/>
                <a:gd name="T80" fmla="*/ 1 w 222"/>
                <a:gd name="T81" fmla="*/ 0 h 129"/>
                <a:gd name="T82" fmla="*/ 1 w 222"/>
                <a:gd name="T83" fmla="*/ 0 h 129"/>
                <a:gd name="T84" fmla="*/ 1 w 222"/>
                <a:gd name="T85" fmla="*/ 0 h 129"/>
                <a:gd name="T86" fmla="*/ 1 w 222"/>
                <a:gd name="T87" fmla="*/ 0 h 129"/>
                <a:gd name="T88" fmla="*/ 1 w 222"/>
                <a:gd name="T89" fmla="*/ 0 h 129"/>
                <a:gd name="T90" fmla="*/ 1 w 222"/>
                <a:gd name="T91" fmla="*/ 0 h 129"/>
                <a:gd name="T92" fmla="*/ 1 w 222"/>
                <a:gd name="T93" fmla="*/ 0 h 129"/>
                <a:gd name="T94" fmla="*/ 1 w 222"/>
                <a:gd name="T95" fmla="*/ 0 h 129"/>
                <a:gd name="T96" fmla="*/ 1 w 222"/>
                <a:gd name="T97" fmla="*/ 0 h 129"/>
                <a:gd name="T98" fmla="*/ 1 w 222"/>
                <a:gd name="T99" fmla="*/ 0 h 129"/>
                <a:gd name="T100" fmla="*/ 1 w 222"/>
                <a:gd name="T101" fmla="*/ 0 h 129"/>
                <a:gd name="T102" fmla="*/ 1 w 222"/>
                <a:gd name="T103" fmla="*/ 0 h 129"/>
                <a:gd name="T104" fmla="*/ 1 w 222"/>
                <a:gd name="T105" fmla="*/ 0 h 129"/>
                <a:gd name="T106" fmla="*/ 1 w 222"/>
                <a:gd name="T107" fmla="*/ 0 h 129"/>
                <a:gd name="T108" fmla="*/ 1 w 222"/>
                <a:gd name="T109" fmla="*/ 0 h 129"/>
                <a:gd name="T110" fmla="*/ 1 w 222"/>
                <a:gd name="T111" fmla="*/ 0 h 129"/>
                <a:gd name="T112" fmla="*/ 1 w 222"/>
                <a:gd name="T113" fmla="*/ 0 h 129"/>
                <a:gd name="T114" fmla="*/ 1 w 222"/>
                <a:gd name="T115" fmla="*/ 0 h 129"/>
                <a:gd name="T116" fmla="*/ 1 w 222"/>
                <a:gd name="T117" fmla="*/ 0 h 129"/>
                <a:gd name="T118" fmla="*/ 1 w 222"/>
                <a:gd name="T119" fmla="*/ 0 h 129"/>
                <a:gd name="T120" fmla="*/ 1 w 222"/>
                <a:gd name="T121" fmla="*/ 0 h 12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22"/>
                <a:gd name="T184" fmla="*/ 0 h 129"/>
                <a:gd name="T185" fmla="*/ 222 w 222"/>
                <a:gd name="T186" fmla="*/ 129 h 12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22" h="129">
                  <a:moveTo>
                    <a:pt x="222" y="49"/>
                  </a:moveTo>
                  <a:lnTo>
                    <a:pt x="222" y="50"/>
                  </a:lnTo>
                  <a:lnTo>
                    <a:pt x="221" y="54"/>
                  </a:lnTo>
                  <a:lnTo>
                    <a:pt x="220" y="60"/>
                  </a:lnTo>
                  <a:lnTo>
                    <a:pt x="217" y="68"/>
                  </a:lnTo>
                  <a:lnTo>
                    <a:pt x="211" y="77"/>
                  </a:lnTo>
                  <a:lnTo>
                    <a:pt x="202" y="87"/>
                  </a:lnTo>
                  <a:lnTo>
                    <a:pt x="189" y="100"/>
                  </a:lnTo>
                  <a:lnTo>
                    <a:pt x="173" y="114"/>
                  </a:lnTo>
                  <a:lnTo>
                    <a:pt x="164" y="118"/>
                  </a:lnTo>
                  <a:lnTo>
                    <a:pt x="149" y="124"/>
                  </a:lnTo>
                  <a:lnTo>
                    <a:pt x="129" y="127"/>
                  </a:lnTo>
                  <a:lnTo>
                    <a:pt x="106" y="129"/>
                  </a:lnTo>
                  <a:lnTo>
                    <a:pt x="81" y="125"/>
                  </a:lnTo>
                  <a:lnTo>
                    <a:pt x="54" y="117"/>
                  </a:lnTo>
                  <a:lnTo>
                    <a:pt x="27" y="101"/>
                  </a:lnTo>
                  <a:lnTo>
                    <a:pt x="0" y="78"/>
                  </a:lnTo>
                  <a:lnTo>
                    <a:pt x="2" y="78"/>
                  </a:lnTo>
                  <a:lnTo>
                    <a:pt x="8" y="77"/>
                  </a:lnTo>
                  <a:lnTo>
                    <a:pt x="15" y="77"/>
                  </a:lnTo>
                  <a:lnTo>
                    <a:pt x="24" y="74"/>
                  </a:lnTo>
                  <a:lnTo>
                    <a:pt x="34" y="72"/>
                  </a:lnTo>
                  <a:lnTo>
                    <a:pt x="43" y="69"/>
                  </a:lnTo>
                  <a:lnTo>
                    <a:pt x="50" y="64"/>
                  </a:lnTo>
                  <a:lnTo>
                    <a:pt x="54" y="58"/>
                  </a:lnTo>
                  <a:lnTo>
                    <a:pt x="59" y="49"/>
                  </a:lnTo>
                  <a:lnTo>
                    <a:pt x="65" y="39"/>
                  </a:lnTo>
                  <a:lnTo>
                    <a:pt x="74" y="26"/>
                  </a:lnTo>
                  <a:lnTo>
                    <a:pt x="85" y="15"/>
                  </a:lnTo>
                  <a:lnTo>
                    <a:pt x="99" y="5"/>
                  </a:lnTo>
                  <a:lnTo>
                    <a:pt x="115" y="0"/>
                  </a:lnTo>
                  <a:lnTo>
                    <a:pt x="135" y="0"/>
                  </a:lnTo>
                  <a:lnTo>
                    <a:pt x="158" y="7"/>
                  </a:lnTo>
                  <a:lnTo>
                    <a:pt x="156" y="5"/>
                  </a:lnTo>
                  <a:lnTo>
                    <a:pt x="148" y="4"/>
                  </a:lnTo>
                  <a:lnTo>
                    <a:pt x="137" y="4"/>
                  </a:lnTo>
                  <a:lnTo>
                    <a:pt x="123" y="5"/>
                  </a:lnTo>
                  <a:lnTo>
                    <a:pt x="107" y="11"/>
                  </a:lnTo>
                  <a:lnTo>
                    <a:pt x="92" y="23"/>
                  </a:lnTo>
                  <a:lnTo>
                    <a:pt x="76" y="41"/>
                  </a:lnTo>
                  <a:lnTo>
                    <a:pt x="62" y="69"/>
                  </a:lnTo>
                  <a:lnTo>
                    <a:pt x="53" y="81"/>
                  </a:lnTo>
                  <a:lnTo>
                    <a:pt x="44" y="86"/>
                  </a:lnTo>
                  <a:lnTo>
                    <a:pt x="35" y="86"/>
                  </a:lnTo>
                  <a:lnTo>
                    <a:pt x="31" y="86"/>
                  </a:lnTo>
                  <a:lnTo>
                    <a:pt x="34" y="87"/>
                  </a:lnTo>
                  <a:lnTo>
                    <a:pt x="40" y="92"/>
                  </a:lnTo>
                  <a:lnTo>
                    <a:pt x="51" y="98"/>
                  </a:lnTo>
                  <a:lnTo>
                    <a:pt x="65" y="103"/>
                  </a:lnTo>
                  <a:lnTo>
                    <a:pt x="82" y="109"/>
                  </a:lnTo>
                  <a:lnTo>
                    <a:pt x="100" y="111"/>
                  </a:lnTo>
                  <a:lnTo>
                    <a:pt x="122" y="110"/>
                  </a:lnTo>
                  <a:lnTo>
                    <a:pt x="144" y="106"/>
                  </a:lnTo>
                  <a:lnTo>
                    <a:pt x="164" y="98"/>
                  </a:lnTo>
                  <a:lnTo>
                    <a:pt x="181" y="89"/>
                  </a:lnTo>
                  <a:lnTo>
                    <a:pt x="194" y="79"/>
                  </a:lnTo>
                  <a:lnTo>
                    <a:pt x="205" y="70"/>
                  </a:lnTo>
                  <a:lnTo>
                    <a:pt x="213" y="62"/>
                  </a:lnTo>
                  <a:lnTo>
                    <a:pt x="218" y="55"/>
                  </a:lnTo>
                  <a:lnTo>
                    <a:pt x="221" y="50"/>
                  </a:lnTo>
                  <a:lnTo>
                    <a:pt x="222"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69" name="Freeform 29"/>
            <p:cNvSpPr>
              <a:spLocks/>
            </p:cNvSpPr>
            <p:nvPr/>
          </p:nvSpPr>
          <p:spPr bwMode="auto">
            <a:xfrm>
              <a:off x="1331" y="1522"/>
              <a:ext cx="69" cy="86"/>
            </a:xfrm>
            <a:custGeom>
              <a:avLst/>
              <a:gdLst>
                <a:gd name="T0" fmla="*/ 1 w 138"/>
                <a:gd name="T1" fmla="*/ 1 h 171"/>
                <a:gd name="T2" fmla="*/ 1 w 138"/>
                <a:gd name="T3" fmla="*/ 1 h 171"/>
                <a:gd name="T4" fmla="*/ 1 w 138"/>
                <a:gd name="T5" fmla="*/ 1 h 171"/>
                <a:gd name="T6" fmla="*/ 1 w 138"/>
                <a:gd name="T7" fmla="*/ 1 h 171"/>
                <a:gd name="T8" fmla="*/ 1 w 138"/>
                <a:gd name="T9" fmla="*/ 1 h 171"/>
                <a:gd name="T10" fmla="*/ 1 w 138"/>
                <a:gd name="T11" fmla="*/ 1 h 171"/>
                <a:gd name="T12" fmla="*/ 1 w 138"/>
                <a:gd name="T13" fmla="*/ 1 h 171"/>
                <a:gd name="T14" fmla="*/ 1 w 138"/>
                <a:gd name="T15" fmla="*/ 1 h 171"/>
                <a:gd name="T16" fmla="*/ 1 w 138"/>
                <a:gd name="T17" fmla="*/ 1 h 171"/>
                <a:gd name="T18" fmla="*/ 1 w 138"/>
                <a:gd name="T19" fmla="*/ 1 h 171"/>
                <a:gd name="T20" fmla="*/ 1 w 138"/>
                <a:gd name="T21" fmla="*/ 1 h 171"/>
                <a:gd name="T22" fmla="*/ 1 w 138"/>
                <a:gd name="T23" fmla="*/ 1 h 171"/>
                <a:gd name="T24" fmla="*/ 1 w 138"/>
                <a:gd name="T25" fmla="*/ 1 h 171"/>
                <a:gd name="T26" fmla="*/ 1 w 138"/>
                <a:gd name="T27" fmla="*/ 1 h 171"/>
                <a:gd name="T28" fmla="*/ 1 w 138"/>
                <a:gd name="T29" fmla="*/ 1 h 171"/>
                <a:gd name="T30" fmla="*/ 1 w 138"/>
                <a:gd name="T31" fmla="*/ 1 h 171"/>
                <a:gd name="T32" fmla="*/ 1 w 138"/>
                <a:gd name="T33" fmla="*/ 0 h 171"/>
                <a:gd name="T34" fmla="*/ 1 w 138"/>
                <a:gd name="T35" fmla="*/ 0 h 171"/>
                <a:gd name="T36" fmla="*/ 1 w 138"/>
                <a:gd name="T37" fmla="*/ 1 h 171"/>
                <a:gd name="T38" fmla="*/ 0 w 138"/>
                <a:gd name="T39" fmla="*/ 1 h 171"/>
                <a:gd name="T40" fmla="*/ 0 w 138"/>
                <a:gd name="T41" fmla="*/ 1 h 171"/>
                <a:gd name="T42" fmla="*/ 1 w 138"/>
                <a:gd name="T43" fmla="*/ 1 h 171"/>
                <a:gd name="T44" fmla="*/ 1 w 138"/>
                <a:gd name="T45" fmla="*/ 1 h 171"/>
                <a:gd name="T46" fmla="*/ 1 w 138"/>
                <a:gd name="T47" fmla="*/ 1 h 171"/>
                <a:gd name="T48" fmla="*/ 1 w 138"/>
                <a:gd name="T49" fmla="*/ 1 h 171"/>
                <a:gd name="T50" fmla="*/ 1 w 138"/>
                <a:gd name="T51" fmla="*/ 1 h 171"/>
                <a:gd name="T52" fmla="*/ 1 w 138"/>
                <a:gd name="T53" fmla="*/ 1 h 171"/>
                <a:gd name="T54" fmla="*/ 1 w 138"/>
                <a:gd name="T55" fmla="*/ 1 h 171"/>
                <a:gd name="T56" fmla="*/ 1 w 138"/>
                <a:gd name="T57" fmla="*/ 1 h 171"/>
                <a:gd name="T58" fmla="*/ 1 w 138"/>
                <a:gd name="T59" fmla="*/ 1 h 171"/>
                <a:gd name="T60" fmla="*/ 1 w 138"/>
                <a:gd name="T61" fmla="*/ 1 h 171"/>
                <a:gd name="T62" fmla="*/ 1 w 138"/>
                <a:gd name="T63" fmla="*/ 1 h 171"/>
                <a:gd name="T64" fmla="*/ 1 w 138"/>
                <a:gd name="T65" fmla="*/ 1 h 171"/>
                <a:gd name="T66" fmla="*/ 1 w 138"/>
                <a:gd name="T67" fmla="*/ 1 h 171"/>
                <a:gd name="T68" fmla="*/ 1 w 138"/>
                <a:gd name="T69" fmla="*/ 1 h 171"/>
                <a:gd name="T70" fmla="*/ 1 w 138"/>
                <a:gd name="T71" fmla="*/ 1 h 171"/>
                <a:gd name="T72" fmla="*/ 1 w 138"/>
                <a:gd name="T73" fmla="*/ 1 h 171"/>
                <a:gd name="T74" fmla="*/ 1 w 138"/>
                <a:gd name="T75" fmla="*/ 1 h 1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8"/>
                <a:gd name="T115" fmla="*/ 0 h 171"/>
                <a:gd name="T116" fmla="*/ 138 w 138"/>
                <a:gd name="T117" fmla="*/ 171 h 1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8" h="171">
                  <a:moveTo>
                    <a:pt x="130" y="171"/>
                  </a:moveTo>
                  <a:lnTo>
                    <a:pt x="133" y="163"/>
                  </a:lnTo>
                  <a:lnTo>
                    <a:pt x="137" y="145"/>
                  </a:lnTo>
                  <a:lnTo>
                    <a:pt x="138" y="120"/>
                  </a:lnTo>
                  <a:lnTo>
                    <a:pt x="133" y="93"/>
                  </a:lnTo>
                  <a:lnTo>
                    <a:pt x="127" y="82"/>
                  </a:lnTo>
                  <a:lnTo>
                    <a:pt x="122" y="71"/>
                  </a:lnTo>
                  <a:lnTo>
                    <a:pt x="118" y="62"/>
                  </a:lnTo>
                  <a:lnTo>
                    <a:pt x="112" y="54"/>
                  </a:lnTo>
                  <a:lnTo>
                    <a:pt x="104" y="45"/>
                  </a:lnTo>
                  <a:lnTo>
                    <a:pt x="94" y="37"/>
                  </a:lnTo>
                  <a:lnTo>
                    <a:pt x="79" y="27"/>
                  </a:lnTo>
                  <a:lnTo>
                    <a:pt x="59" y="18"/>
                  </a:lnTo>
                  <a:lnTo>
                    <a:pt x="39" y="10"/>
                  </a:lnTo>
                  <a:lnTo>
                    <a:pt x="26" y="4"/>
                  </a:lnTo>
                  <a:lnTo>
                    <a:pt x="14" y="1"/>
                  </a:lnTo>
                  <a:lnTo>
                    <a:pt x="7" y="0"/>
                  </a:lnTo>
                  <a:lnTo>
                    <a:pt x="4" y="0"/>
                  </a:lnTo>
                  <a:lnTo>
                    <a:pt x="1" y="1"/>
                  </a:lnTo>
                  <a:lnTo>
                    <a:pt x="0" y="2"/>
                  </a:lnTo>
                  <a:lnTo>
                    <a:pt x="5" y="6"/>
                  </a:lnTo>
                  <a:lnTo>
                    <a:pt x="14" y="15"/>
                  </a:lnTo>
                  <a:lnTo>
                    <a:pt x="22" y="26"/>
                  </a:lnTo>
                  <a:lnTo>
                    <a:pt x="24" y="39"/>
                  </a:lnTo>
                  <a:lnTo>
                    <a:pt x="20" y="56"/>
                  </a:lnTo>
                  <a:lnTo>
                    <a:pt x="14" y="83"/>
                  </a:lnTo>
                  <a:lnTo>
                    <a:pt x="13" y="112"/>
                  </a:lnTo>
                  <a:lnTo>
                    <a:pt x="23" y="137"/>
                  </a:lnTo>
                  <a:lnTo>
                    <a:pt x="28" y="143"/>
                  </a:lnTo>
                  <a:lnTo>
                    <a:pt x="34" y="148"/>
                  </a:lnTo>
                  <a:lnTo>
                    <a:pt x="39" y="153"/>
                  </a:lnTo>
                  <a:lnTo>
                    <a:pt x="45" y="156"/>
                  </a:lnTo>
                  <a:lnTo>
                    <a:pt x="50" y="160"/>
                  </a:lnTo>
                  <a:lnTo>
                    <a:pt x="54" y="162"/>
                  </a:lnTo>
                  <a:lnTo>
                    <a:pt x="57" y="165"/>
                  </a:lnTo>
                  <a:lnTo>
                    <a:pt x="58" y="165"/>
                  </a:lnTo>
                  <a:lnTo>
                    <a:pt x="130" y="171"/>
                  </a:lnTo>
                  <a:close/>
                </a:path>
              </a:pathLst>
            </a:custGeom>
            <a:solidFill>
              <a:srgbClr val="7FB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70" name="Freeform 30"/>
            <p:cNvSpPr>
              <a:spLocks/>
            </p:cNvSpPr>
            <p:nvPr/>
          </p:nvSpPr>
          <p:spPr bwMode="auto">
            <a:xfrm>
              <a:off x="1328" y="1520"/>
              <a:ext cx="72" cy="88"/>
            </a:xfrm>
            <a:custGeom>
              <a:avLst/>
              <a:gdLst>
                <a:gd name="T0" fmla="*/ 0 w 146"/>
                <a:gd name="T1" fmla="*/ 0 h 177"/>
                <a:gd name="T2" fmla="*/ 0 w 146"/>
                <a:gd name="T3" fmla="*/ 0 h 177"/>
                <a:gd name="T4" fmla="*/ 0 w 146"/>
                <a:gd name="T5" fmla="*/ 0 h 177"/>
                <a:gd name="T6" fmla="*/ 0 w 146"/>
                <a:gd name="T7" fmla="*/ 0 h 177"/>
                <a:gd name="T8" fmla="*/ 0 w 146"/>
                <a:gd name="T9" fmla="*/ 0 h 177"/>
                <a:gd name="T10" fmla="*/ 0 w 146"/>
                <a:gd name="T11" fmla="*/ 0 h 177"/>
                <a:gd name="T12" fmla="*/ 0 w 146"/>
                <a:gd name="T13" fmla="*/ 0 h 177"/>
                <a:gd name="T14" fmla="*/ 0 w 146"/>
                <a:gd name="T15" fmla="*/ 0 h 177"/>
                <a:gd name="T16" fmla="*/ 0 w 146"/>
                <a:gd name="T17" fmla="*/ 0 h 177"/>
                <a:gd name="T18" fmla="*/ 0 w 146"/>
                <a:gd name="T19" fmla="*/ 0 h 177"/>
                <a:gd name="T20" fmla="*/ 0 w 146"/>
                <a:gd name="T21" fmla="*/ 0 h 177"/>
                <a:gd name="T22" fmla="*/ 0 w 146"/>
                <a:gd name="T23" fmla="*/ 0 h 177"/>
                <a:gd name="T24" fmla="*/ 0 w 146"/>
                <a:gd name="T25" fmla="*/ 0 h 177"/>
                <a:gd name="T26" fmla="*/ 0 w 146"/>
                <a:gd name="T27" fmla="*/ 0 h 177"/>
                <a:gd name="T28" fmla="*/ 0 w 146"/>
                <a:gd name="T29" fmla="*/ 0 h 177"/>
                <a:gd name="T30" fmla="*/ 0 w 146"/>
                <a:gd name="T31" fmla="*/ 0 h 177"/>
                <a:gd name="T32" fmla="*/ 0 w 146"/>
                <a:gd name="T33" fmla="*/ 0 h 177"/>
                <a:gd name="T34" fmla="*/ 0 w 146"/>
                <a:gd name="T35" fmla="*/ 0 h 177"/>
                <a:gd name="T36" fmla="*/ 0 w 146"/>
                <a:gd name="T37" fmla="*/ 0 h 177"/>
                <a:gd name="T38" fmla="*/ 0 w 146"/>
                <a:gd name="T39" fmla="*/ 0 h 177"/>
                <a:gd name="T40" fmla="*/ 0 w 146"/>
                <a:gd name="T41" fmla="*/ 0 h 177"/>
                <a:gd name="T42" fmla="*/ 0 w 146"/>
                <a:gd name="T43" fmla="*/ 0 h 177"/>
                <a:gd name="T44" fmla="*/ 0 w 146"/>
                <a:gd name="T45" fmla="*/ 0 h 177"/>
                <a:gd name="T46" fmla="*/ 0 w 146"/>
                <a:gd name="T47" fmla="*/ 0 h 177"/>
                <a:gd name="T48" fmla="*/ 0 w 146"/>
                <a:gd name="T49" fmla="*/ 0 h 177"/>
                <a:gd name="T50" fmla="*/ 0 w 146"/>
                <a:gd name="T51" fmla="*/ 0 h 177"/>
                <a:gd name="T52" fmla="*/ 0 w 146"/>
                <a:gd name="T53" fmla="*/ 0 h 177"/>
                <a:gd name="T54" fmla="*/ 0 w 146"/>
                <a:gd name="T55" fmla="*/ 0 h 177"/>
                <a:gd name="T56" fmla="*/ 0 w 146"/>
                <a:gd name="T57" fmla="*/ 0 h 177"/>
                <a:gd name="T58" fmla="*/ 0 w 146"/>
                <a:gd name="T59" fmla="*/ 0 h 177"/>
                <a:gd name="T60" fmla="*/ 0 w 146"/>
                <a:gd name="T61" fmla="*/ 0 h 177"/>
                <a:gd name="T62" fmla="*/ 0 w 146"/>
                <a:gd name="T63" fmla="*/ 0 h 177"/>
                <a:gd name="T64" fmla="*/ 0 w 146"/>
                <a:gd name="T65" fmla="*/ 0 h 177"/>
                <a:gd name="T66" fmla="*/ 0 w 146"/>
                <a:gd name="T67" fmla="*/ 0 h 177"/>
                <a:gd name="T68" fmla="*/ 0 w 146"/>
                <a:gd name="T69" fmla="*/ 0 h 177"/>
                <a:gd name="T70" fmla="*/ 0 w 146"/>
                <a:gd name="T71" fmla="*/ 0 h 177"/>
                <a:gd name="T72" fmla="*/ 0 w 146"/>
                <a:gd name="T73" fmla="*/ 0 h 177"/>
                <a:gd name="T74" fmla="*/ 0 w 146"/>
                <a:gd name="T75" fmla="*/ 0 h 177"/>
                <a:gd name="T76" fmla="*/ 0 w 146"/>
                <a:gd name="T77" fmla="*/ 0 h 177"/>
                <a:gd name="T78" fmla="*/ 0 w 146"/>
                <a:gd name="T79" fmla="*/ 0 h 177"/>
                <a:gd name="T80" fmla="*/ 0 w 146"/>
                <a:gd name="T81" fmla="*/ 0 h 177"/>
                <a:gd name="T82" fmla="*/ 0 w 146"/>
                <a:gd name="T83" fmla="*/ 0 h 177"/>
                <a:gd name="T84" fmla="*/ 0 w 146"/>
                <a:gd name="T85" fmla="*/ 0 h 177"/>
                <a:gd name="T86" fmla="*/ 0 w 146"/>
                <a:gd name="T87" fmla="*/ 0 h 177"/>
                <a:gd name="T88" fmla="*/ 0 w 146"/>
                <a:gd name="T89" fmla="*/ 0 h 177"/>
                <a:gd name="T90" fmla="*/ 0 w 146"/>
                <a:gd name="T91" fmla="*/ 0 h 177"/>
                <a:gd name="T92" fmla="*/ 0 w 146"/>
                <a:gd name="T93" fmla="*/ 0 h 177"/>
                <a:gd name="T94" fmla="*/ 0 w 146"/>
                <a:gd name="T95" fmla="*/ 0 h 177"/>
                <a:gd name="T96" fmla="*/ 0 w 146"/>
                <a:gd name="T97" fmla="*/ 0 h 1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6"/>
                <a:gd name="T148" fmla="*/ 0 h 177"/>
                <a:gd name="T149" fmla="*/ 146 w 146"/>
                <a:gd name="T150" fmla="*/ 177 h 1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6" h="177">
                  <a:moveTo>
                    <a:pt x="135" y="177"/>
                  </a:moveTo>
                  <a:lnTo>
                    <a:pt x="138" y="173"/>
                  </a:lnTo>
                  <a:lnTo>
                    <a:pt x="142" y="163"/>
                  </a:lnTo>
                  <a:lnTo>
                    <a:pt x="146" y="140"/>
                  </a:lnTo>
                  <a:lnTo>
                    <a:pt x="144" y="101"/>
                  </a:lnTo>
                  <a:lnTo>
                    <a:pt x="142" y="90"/>
                  </a:lnTo>
                  <a:lnTo>
                    <a:pt x="135" y="76"/>
                  </a:lnTo>
                  <a:lnTo>
                    <a:pt x="125" y="60"/>
                  </a:lnTo>
                  <a:lnTo>
                    <a:pt x="110" y="43"/>
                  </a:lnTo>
                  <a:lnTo>
                    <a:pt x="90" y="27"/>
                  </a:lnTo>
                  <a:lnTo>
                    <a:pt x="66" y="13"/>
                  </a:lnTo>
                  <a:lnTo>
                    <a:pt x="36" y="4"/>
                  </a:lnTo>
                  <a:lnTo>
                    <a:pt x="0" y="0"/>
                  </a:lnTo>
                  <a:lnTo>
                    <a:pt x="5" y="6"/>
                  </a:lnTo>
                  <a:lnTo>
                    <a:pt x="14" y="20"/>
                  </a:lnTo>
                  <a:lnTo>
                    <a:pt x="22" y="37"/>
                  </a:lnTo>
                  <a:lnTo>
                    <a:pt x="22" y="53"/>
                  </a:lnTo>
                  <a:lnTo>
                    <a:pt x="19" y="63"/>
                  </a:lnTo>
                  <a:lnTo>
                    <a:pt x="15" y="75"/>
                  </a:lnTo>
                  <a:lnTo>
                    <a:pt x="13" y="90"/>
                  </a:lnTo>
                  <a:lnTo>
                    <a:pt x="12" y="106"/>
                  </a:lnTo>
                  <a:lnTo>
                    <a:pt x="14" y="122"/>
                  </a:lnTo>
                  <a:lnTo>
                    <a:pt x="22" y="139"/>
                  </a:lnTo>
                  <a:lnTo>
                    <a:pt x="36" y="152"/>
                  </a:lnTo>
                  <a:lnTo>
                    <a:pt x="57" y="164"/>
                  </a:lnTo>
                  <a:lnTo>
                    <a:pt x="55" y="163"/>
                  </a:lnTo>
                  <a:lnTo>
                    <a:pt x="48" y="158"/>
                  </a:lnTo>
                  <a:lnTo>
                    <a:pt x="40" y="151"/>
                  </a:lnTo>
                  <a:lnTo>
                    <a:pt x="32" y="140"/>
                  </a:lnTo>
                  <a:lnTo>
                    <a:pt x="26" y="125"/>
                  </a:lnTo>
                  <a:lnTo>
                    <a:pt x="22" y="105"/>
                  </a:lnTo>
                  <a:lnTo>
                    <a:pt x="26" y="81"/>
                  </a:lnTo>
                  <a:lnTo>
                    <a:pt x="36" y="52"/>
                  </a:lnTo>
                  <a:lnTo>
                    <a:pt x="40" y="37"/>
                  </a:lnTo>
                  <a:lnTo>
                    <a:pt x="35" y="27"/>
                  </a:lnTo>
                  <a:lnTo>
                    <a:pt x="30" y="20"/>
                  </a:lnTo>
                  <a:lnTo>
                    <a:pt x="27" y="18"/>
                  </a:lnTo>
                  <a:lnTo>
                    <a:pt x="29" y="18"/>
                  </a:lnTo>
                  <a:lnTo>
                    <a:pt x="37" y="20"/>
                  </a:lnTo>
                  <a:lnTo>
                    <a:pt x="49" y="23"/>
                  </a:lnTo>
                  <a:lnTo>
                    <a:pt x="63" y="30"/>
                  </a:lnTo>
                  <a:lnTo>
                    <a:pt x="78" y="38"/>
                  </a:lnTo>
                  <a:lnTo>
                    <a:pt x="93" y="51"/>
                  </a:lnTo>
                  <a:lnTo>
                    <a:pt x="108" y="66"/>
                  </a:lnTo>
                  <a:lnTo>
                    <a:pt x="119" y="86"/>
                  </a:lnTo>
                  <a:lnTo>
                    <a:pt x="132" y="124"/>
                  </a:lnTo>
                  <a:lnTo>
                    <a:pt x="136" y="151"/>
                  </a:lnTo>
                  <a:lnTo>
                    <a:pt x="136" y="170"/>
                  </a:lnTo>
                  <a:lnTo>
                    <a:pt x="135" y="1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71" name="Freeform 31"/>
            <p:cNvSpPr>
              <a:spLocks/>
            </p:cNvSpPr>
            <p:nvPr/>
          </p:nvSpPr>
          <p:spPr bwMode="auto">
            <a:xfrm>
              <a:off x="1448" y="1520"/>
              <a:ext cx="80" cy="84"/>
            </a:xfrm>
            <a:custGeom>
              <a:avLst/>
              <a:gdLst>
                <a:gd name="T0" fmla="*/ 0 w 160"/>
                <a:gd name="T1" fmla="*/ 1 h 168"/>
                <a:gd name="T2" fmla="*/ 1 w 160"/>
                <a:gd name="T3" fmla="*/ 1 h 168"/>
                <a:gd name="T4" fmla="*/ 1 w 160"/>
                <a:gd name="T5" fmla="*/ 1 h 168"/>
                <a:gd name="T6" fmla="*/ 1 w 160"/>
                <a:gd name="T7" fmla="*/ 1 h 168"/>
                <a:gd name="T8" fmla="*/ 1 w 160"/>
                <a:gd name="T9" fmla="*/ 1 h 168"/>
                <a:gd name="T10" fmla="*/ 1 w 160"/>
                <a:gd name="T11" fmla="*/ 1 h 168"/>
                <a:gd name="T12" fmla="*/ 1 w 160"/>
                <a:gd name="T13" fmla="*/ 1 h 168"/>
                <a:gd name="T14" fmla="*/ 1 w 160"/>
                <a:gd name="T15" fmla="*/ 1 h 168"/>
                <a:gd name="T16" fmla="*/ 1 w 160"/>
                <a:gd name="T17" fmla="*/ 1 h 168"/>
                <a:gd name="T18" fmla="*/ 1 w 160"/>
                <a:gd name="T19" fmla="*/ 1 h 168"/>
                <a:gd name="T20" fmla="*/ 1 w 160"/>
                <a:gd name="T21" fmla="*/ 1 h 168"/>
                <a:gd name="T22" fmla="*/ 1 w 160"/>
                <a:gd name="T23" fmla="*/ 1 h 168"/>
                <a:gd name="T24" fmla="*/ 1 w 160"/>
                <a:gd name="T25" fmla="*/ 1 h 168"/>
                <a:gd name="T26" fmla="*/ 1 w 160"/>
                <a:gd name="T27" fmla="*/ 1 h 168"/>
                <a:gd name="T28" fmla="*/ 1 w 160"/>
                <a:gd name="T29" fmla="*/ 1 h 168"/>
                <a:gd name="T30" fmla="*/ 1 w 160"/>
                <a:gd name="T31" fmla="*/ 1 h 168"/>
                <a:gd name="T32" fmla="*/ 1 w 160"/>
                <a:gd name="T33" fmla="*/ 0 h 168"/>
                <a:gd name="T34" fmla="*/ 1 w 160"/>
                <a:gd name="T35" fmla="*/ 1 h 168"/>
                <a:gd name="T36" fmla="*/ 1 w 160"/>
                <a:gd name="T37" fmla="*/ 1 h 168"/>
                <a:gd name="T38" fmla="*/ 1 w 160"/>
                <a:gd name="T39" fmla="*/ 1 h 168"/>
                <a:gd name="T40" fmla="*/ 1 w 160"/>
                <a:gd name="T41" fmla="*/ 1 h 168"/>
                <a:gd name="T42" fmla="*/ 1 w 160"/>
                <a:gd name="T43" fmla="*/ 1 h 168"/>
                <a:gd name="T44" fmla="*/ 1 w 160"/>
                <a:gd name="T45" fmla="*/ 1 h 168"/>
                <a:gd name="T46" fmla="*/ 1 w 160"/>
                <a:gd name="T47" fmla="*/ 1 h 168"/>
                <a:gd name="T48" fmla="*/ 1 w 160"/>
                <a:gd name="T49" fmla="*/ 1 h 168"/>
                <a:gd name="T50" fmla="*/ 1 w 160"/>
                <a:gd name="T51" fmla="*/ 1 h 168"/>
                <a:gd name="T52" fmla="*/ 1 w 160"/>
                <a:gd name="T53" fmla="*/ 1 h 168"/>
                <a:gd name="T54" fmla="*/ 1 w 160"/>
                <a:gd name="T55" fmla="*/ 1 h 168"/>
                <a:gd name="T56" fmla="*/ 1 w 160"/>
                <a:gd name="T57" fmla="*/ 1 h 168"/>
                <a:gd name="T58" fmla="*/ 1 w 160"/>
                <a:gd name="T59" fmla="*/ 1 h 168"/>
                <a:gd name="T60" fmla="*/ 1 w 160"/>
                <a:gd name="T61" fmla="*/ 1 h 168"/>
                <a:gd name="T62" fmla="*/ 1 w 160"/>
                <a:gd name="T63" fmla="*/ 1 h 168"/>
                <a:gd name="T64" fmla="*/ 1 w 160"/>
                <a:gd name="T65" fmla="*/ 1 h 168"/>
                <a:gd name="T66" fmla="*/ 1 w 160"/>
                <a:gd name="T67" fmla="*/ 1 h 168"/>
                <a:gd name="T68" fmla="*/ 1 w 160"/>
                <a:gd name="T69" fmla="*/ 1 h 168"/>
                <a:gd name="T70" fmla="*/ 1 w 160"/>
                <a:gd name="T71" fmla="*/ 1 h 168"/>
                <a:gd name="T72" fmla="*/ 0 w 160"/>
                <a:gd name="T73" fmla="*/ 1 h 16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60"/>
                <a:gd name="T112" fmla="*/ 0 h 168"/>
                <a:gd name="T113" fmla="*/ 160 w 160"/>
                <a:gd name="T114" fmla="*/ 168 h 16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60" h="168">
                  <a:moveTo>
                    <a:pt x="0" y="161"/>
                  </a:moveTo>
                  <a:lnTo>
                    <a:pt x="1" y="158"/>
                  </a:lnTo>
                  <a:lnTo>
                    <a:pt x="5" y="149"/>
                  </a:lnTo>
                  <a:lnTo>
                    <a:pt x="10" y="136"/>
                  </a:lnTo>
                  <a:lnTo>
                    <a:pt x="18" y="121"/>
                  </a:lnTo>
                  <a:lnTo>
                    <a:pt x="27" y="104"/>
                  </a:lnTo>
                  <a:lnTo>
                    <a:pt x="35" y="87"/>
                  </a:lnTo>
                  <a:lnTo>
                    <a:pt x="44" y="72"/>
                  </a:lnTo>
                  <a:lnTo>
                    <a:pt x="53" y="60"/>
                  </a:lnTo>
                  <a:lnTo>
                    <a:pt x="63" y="50"/>
                  </a:lnTo>
                  <a:lnTo>
                    <a:pt x="74" y="39"/>
                  </a:lnTo>
                  <a:lnTo>
                    <a:pt x="84" y="30"/>
                  </a:lnTo>
                  <a:lnTo>
                    <a:pt x="96" y="21"/>
                  </a:lnTo>
                  <a:lnTo>
                    <a:pt x="108" y="14"/>
                  </a:lnTo>
                  <a:lnTo>
                    <a:pt x="123" y="8"/>
                  </a:lnTo>
                  <a:lnTo>
                    <a:pt x="141" y="4"/>
                  </a:lnTo>
                  <a:lnTo>
                    <a:pt x="160" y="0"/>
                  </a:lnTo>
                  <a:lnTo>
                    <a:pt x="158" y="1"/>
                  </a:lnTo>
                  <a:lnTo>
                    <a:pt x="153" y="7"/>
                  </a:lnTo>
                  <a:lnTo>
                    <a:pt x="145" y="14"/>
                  </a:lnTo>
                  <a:lnTo>
                    <a:pt x="137" y="23"/>
                  </a:lnTo>
                  <a:lnTo>
                    <a:pt x="128" y="35"/>
                  </a:lnTo>
                  <a:lnTo>
                    <a:pt x="119" y="49"/>
                  </a:lnTo>
                  <a:lnTo>
                    <a:pt x="111" y="62"/>
                  </a:lnTo>
                  <a:lnTo>
                    <a:pt x="105" y="77"/>
                  </a:lnTo>
                  <a:lnTo>
                    <a:pt x="101" y="91"/>
                  </a:lnTo>
                  <a:lnTo>
                    <a:pt x="99" y="105"/>
                  </a:lnTo>
                  <a:lnTo>
                    <a:pt x="96" y="118"/>
                  </a:lnTo>
                  <a:lnTo>
                    <a:pt x="91" y="129"/>
                  </a:lnTo>
                  <a:lnTo>
                    <a:pt x="83" y="140"/>
                  </a:lnTo>
                  <a:lnTo>
                    <a:pt x="71" y="150"/>
                  </a:lnTo>
                  <a:lnTo>
                    <a:pt x="54" y="159"/>
                  </a:lnTo>
                  <a:lnTo>
                    <a:pt x="31" y="167"/>
                  </a:lnTo>
                  <a:lnTo>
                    <a:pt x="29" y="167"/>
                  </a:lnTo>
                  <a:lnTo>
                    <a:pt x="23" y="168"/>
                  </a:lnTo>
                  <a:lnTo>
                    <a:pt x="13" y="167"/>
                  </a:lnTo>
                  <a:lnTo>
                    <a:pt x="0" y="16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72" name="Freeform 32"/>
            <p:cNvSpPr>
              <a:spLocks/>
            </p:cNvSpPr>
            <p:nvPr/>
          </p:nvSpPr>
          <p:spPr bwMode="auto">
            <a:xfrm>
              <a:off x="1448" y="1515"/>
              <a:ext cx="90" cy="89"/>
            </a:xfrm>
            <a:custGeom>
              <a:avLst/>
              <a:gdLst>
                <a:gd name="T0" fmla="*/ 0 w 181"/>
                <a:gd name="T1" fmla="*/ 1 h 177"/>
                <a:gd name="T2" fmla="*/ 0 w 181"/>
                <a:gd name="T3" fmla="*/ 1 h 177"/>
                <a:gd name="T4" fmla="*/ 0 w 181"/>
                <a:gd name="T5" fmla="*/ 1 h 177"/>
                <a:gd name="T6" fmla="*/ 0 w 181"/>
                <a:gd name="T7" fmla="*/ 1 h 177"/>
                <a:gd name="T8" fmla="*/ 0 w 181"/>
                <a:gd name="T9" fmla="*/ 1 h 177"/>
                <a:gd name="T10" fmla="*/ 0 w 181"/>
                <a:gd name="T11" fmla="*/ 1 h 177"/>
                <a:gd name="T12" fmla="*/ 0 w 181"/>
                <a:gd name="T13" fmla="*/ 1 h 177"/>
                <a:gd name="T14" fmla="*/ 0 w 181"/>
                <a:gd name="T15" fmla="*/ 1 h 177"/>
                <a:gd name="T16" fmla="*/ 0 w 181"/>
                <a:gd name="T17" fmla="*/ 0 h 177"/>
                <a:gd name="T18" fmla="*/ 0 w 181"/>
                <a:gd name="T19" fmla="*/ 1 h 177"/>
                <a:gd name="T20" fmla="*/ 0 w 181"/>
                <a:gd name="T21" fmla="*/ 1 h 177"/>
                <a:gd name="T22" fmla="*/ 0 w 181"/>
                <a:gd name="T23" fmla="*/ 1 h 177"/>
                <a:gd name="T24" fmla="*/ 0 w 181"/>
                <a:gd name="T25" fmla="*/ 1 h 177"/>
                <a:gd name="T26" fmla="*/ 0 w 181"/>
                <a:gd name="T27" fmla="*/ 1 h 177"/>
                <a:gd name="T28" fmla="*/ 0 w 181"/>
                <a:gd name="T29" fmla="*/ 1 h 177"/>
                <a:gd name="T30" fmla="*/ 0 w 181"/>
                <a:gd name="T31" fmla="*/ 1 h 177"/>
                <a:gd name="T32" fmla="*/ 0 w 181"/>
                <a:gd name="T33" fmla="*/ 1 h 177"/>
                <a:gd name="T34" fmla="*/ 0 w 181"/>
                <a:gd name="T35" fmla="*/ 1 h 177"/>
                <a:gd name="T36" fmla="*/ 0 w 181"/>
                <a:gd name="T37" fmla="*/ 1 h 177"/>
                <a:gd name="T38" fmla="*/ 0 w 181"/>
                <a:gd name="T39" fmla="*/ 1 h 177"/>
                <a:gd name="T40" fmla="*/ 0 w 181"/>
                <a:gd name="T41" fmla="*/ 1 h 177"/>
                <a:gd name="T42" fmla="*/ 0 w 181"/>
                <a:gd name="T43" fmla="*/ 1 h 177"/>
                <a:gd name="T44" fmla="*/ 0 w 181"/>
                <a:gd name="T45" fmla="*/ 1 h 177"/>
                <a:gd name="T46" fmla="*/ 0 w 181"/>
                <a:gd name="T47" fmla="*/ 1 h 177"/>
                <a:gd name="T48" fmla="*/ 0 w 181"/>
                <a:gd name="T49" fmla="*/ 1 h 177"/>
                <a:gd name="T50" fmla="*/ 0 w 181"/>
                <a:gd name="T51" fmla="*/ 1 h 177"/>
                <a:gd name="T52" fmla="*/ 0 w 181"/>
                <a:gd name="T53" fmla="*/ 1 h 177"/>
                <a:gd name="T54" fmla="*/ 0 w 181"/>
                <a:gd name="T55" fmla="*/ 1 h 177"/>
                <a:gd name="T56" fmla="*/ 0 w 181"/>
                <a:gd name="T57" fmla="*/ 1 h 177"/>
                <a:gd name="T58" fmla="*/ 0 w 181"/>
                <a:gd name="T59" fmla="*/ 1 h 177"/>
                <a:gd name="T60" fmla="*/ 0 w 181"/>
                <a:gd name="T61" fmla="*/ 1 h 177"/>
                <a:gd name="T62" fmla="*/ 0 w 181"/>
                <a:gd name="T63" fmla="*/ 1 h 177"/>
                <a:gd name="T64" fmla="*/ 0 w 181"/>
                <a:gd name="T65" fmla="*/ 1 h 177"/>
                <a:gd name="T66" fmla="*/ 0 w 181"/>
                <a:gd name="T67" fmla="*/ 1 h 177"/>
                <a:gd name="T68" fmla="*/ 0 w 181"/>
                <a:gd name="T69" fmla="*/ 1 h 177"/>
                <a:gd name="T70" fmla="*/ 0 w 181"/>
                <a:gd name="T71" fmla="*/ 1 h 177"/>
                <a:gd name="T72" fmla="*/ 0 w 181"/>
                <a:gd name="T73" fmla="*/ 1 h 177"/>
                <a:gd name="T74" fmla="*/ 0 w 181"/>
                <a:gd name="T75" fmla="*/ 1 h 177"/>
                <a:gd name="T76" fmla="*/ 0 w 181"/>
                <a:gd name="T77" fmla="*/ 1 h 177"/>
                <a:gd name="T78" fmla="*/ 0 w 181"/>
                <a:gd name="T79" fmla="*/ 1 h 177"/>
                <a:gd name="T80" fmla="*/ 0 w 181"/>
                <a:gd name="T81" fmla="*/ 1 h 177"/>
                <a:gd name="T82" fmla="*/ 0 w 181"/>
                <a:gd name="T83" fmla="*/ 1 h 177"/>
                <a:gd name="T84" fmla="*/ 0 w 181"/>
                <a:gd name="T85" fmla="*/ 1 h 177"/>
                <a:gd name="T86" fmla="*/ 0 w 181"/>
                <a:gd name="T87" fmla="*/ 1 h 177"/>
                <a:gd name="T88" fmla="*/ 0 w 181"/>
                <a:gd name="T89" fmla="*/ 1 h 177"/>
                <a:gd name="T90" fmla="*/ 0 w 181"/>
                <a:gd name="T91" fmla="*/ 1 h 177"/>
                <a:gd name="T92" fmla="*/ 0 w 181"/>
                <a:gd name="T93" fmla="*/ 1 h 177"/>
                <a:gd name="T94" fmla="*/ 0 w 181"/>
                <a:gd name="T95" fmla="*/ 1 h 177"/>
                <a:gd name="T96" fmla="*/ 0 w 181"/>
                <a:gd name="T97" fmla="*/ 1 h 1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1"/>
                <a:gd name="T148" fmla="*/ 0 h 177"/>
                <a:gd name="T149" fmla="*/ 181 w 181"/>
                <a:gd name="T150" fmla="*/ 177 h 1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1" h="177">
                  <a:moveTo>
                    <a:pt x="0" y="169"/>
                  </a:moveTo>
                  <a:lnTo>
                    <a:pt x="1" y="161"/>
                  </a:lnTo>
                  <a:lnTo>
                    <a:pt x="7" y="141"/>
                  </a:lnTo>
                  <a:lnTo>
                    <a:pt x="16" y="112"/>
                  </a:lnTo>
                  <a:lnTo>
                    <a:pt x="32" y="80"/>
                  </a:lnTo>
                  <a:lnTo>
                    <a:pt x="55" y="47"/>
                  </a:lnTo>
                  <a:lnTo>
                    <a:pt x="88" y="21"/>
                  </a:lnTo>
                  <a:lnTo>
                    <a:pt x="128" y="3"/>
                  </a:lnTo>
                  <a:lnTo>
                    <a:pt x="181" y="0"/>
                  </a:lnTo>
                  <a:lnTo>
                    <a:pt x="179" y="2"/>
                  </a:lnTo>
                  <a:lnTo>
                    <a:pt x="171" y="8"/>
                  </a:lnTo>
                  <a:lnTo>
                    <a:pt x="160" y="16"/>
                  </a:lnTo>
                  <a:lnTo>
                    <a:pt x="148" y="28"/>
                  </a:lnTo>
                  <a:lnTo>
                    <a:pt x="135" y="41"/>
                  </a:lnTo>
                  <a:lnTo>
                    <a:pt x="123" y="56"/>
                  </a:lnTo>
                  <a:lnTo>
                    <a:pt x="115" y="73"/>
                  </a:lnTo>
                  <a:lnTo>
                    <a:pt x="111" y="90"/>
                  </a:lnTo>
                  <a:lnTo>
                    <a:pt x="107" y="107"/>
                  </a:lnTo>
                  <a:lnTo>
                    <a:pt x="101" y="123"/>
                  </a:lnTo>
                  <a:lnTo>
                    <a:pt x="93" y="139"/>
                  </a:lnTo>
                  <a:lnTo>
                    <a:pt x="83" y="153"/>
                  </a:lnTo>
                  <a:lnTo>
                    <a:pt x="70" y="165"/>
                  </a:lnTo>
                  <a:lnTo>
                    <a:pt x="55" y="173"/>
                  </a:lnTo>
                  <a:lnTo>
                    <a:pt x="38" y="177"/>
                  </a:lnTo>
                  <a:lnTo>
                    <a:pt x="18" y="177"/>
                  </a:lnTo>
                  <a:lnTo>
                    <a:pt x="21" y="177"/>
                  </a:lnTo>
                  <a:lnTo>
                    <a:pt x="28" y="176"/>
                  </a:lnTo>
                  <a:lnTo>
                    <a:pt x="38" y="173"/>
                  </a:lnTo>
                  <a:lnTo>
                    <a:pt x="48" y="168"/>
                  </a:lnTo>
                  <a:lnTo>
                    <a:pt x="61" y="161"/>
                  </a:lnTo>
                  <a:lnTo>
                    <a:pt x="71" y="152"/>
                  </a:lnTo>
                  <a:lnTo>
                    <a:pt x="80" y="138"/>
                  </a:lnTo>
                  <a:lnTo>
                    <a:pt x="85" y="121"/>
                  </a:lnTo>
                  <a:lnTo>
                    <a:pt x="91" y="94"/>
                  </a:lnTo>
                  <a:lnTo>
                    <a:pt x="99" y="73"/>
                  </a:lnTo>
                  <a:lnTo>
                    <a:pt x="109" y="54"/>
                  </a:lnTo>
                  <a:lnTo>
                    <a:pt x="119" y="40"/>
                  </a:lnTo>
                  <a:lnTo>
                    <a:pt x="129" y="29"/>
                  </a:lnTo>
                  <a:lnTo>
                    <a:pt x="136" y="22"/>
                  </a:lnTo>
                  <a:lnTo>
                    <a:pt x="142" y="17"/>
                  </a:lnTo>
                  <a:lnTo>
                    <a:pt x="144" y="16"/>
                  </a:lnTo>
                  <a:lnTo>
                    <a:pt x="141" y="16"/>
                  </a:lnTo>
                  <a:lnTo>
                    <a:pt x="131" y="17"/>
                  </a:lnTo>
                  <a:lnTo>
                    <a:pt x="118" y="22"/>
                  </a:lnTo>
                  <a:lnTo>
                    <a:pt x="100" y="32"/>
                  </a:lnTo>
                  <a:lnTo>
                    <a:pt x="78" y="50"/>
                  </a:lnTo>
                  <a:lnTo>
                    <a:pt x="54" y="77"/>
                  </a:lnTo>
                  <a:lnTo>
                    <a:pt x="28" y="116"/>
                  </a:lnTo>
                  <a:lnTo>
                    <a:pt x="0" y="1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73" name="Freeform 33"/>
            <p:cNvSpPr>
              <a:spLocks/>
            </p:cNvSpPr>
            <p:nvPr/>
          </p:nvSpPr>
          <p:spPr bwMode="auto">
            <a:xfrm>
              <a:off x="1539" y="1767"/>
              <a:ext cx="107" cy="60"/>
            </a:xfrm>
            <a:custGeom>
              <a:avLst/>
              <a:gdLst>
                <a:gd name="T0" fmla="*/ 0 w 215"/>
                <a:gd name="T1" fmla="*/ 1 h 120"/>
                <a:gd name="T2" fmla="*/ 0 w 215"/>
                <a:gd name="T3" fmla="*/ 1 h 120"/>
                <a:gd name="T4" fmla="*/ 0 w 215"/>
                <a:gd name="T5" fmla="*/ 1 h 120"/>
                <a:gd name="T6" fmla="*/ 0 w 215"/>
                <a:gd name="T7" fmla="*/ 1 h 120"/>
                <a:gd name="T8" fmla="*/ 0 w 215"/>
                <a:gd name="T9" fmla="*/ 1 h 120"/>
                <a:gd name="T10" fmla="*/ 0 w 215"/>
                <a:gd name="T11" fmla="*/ 1 h 120"/>
                <a:gd name="T12" fmla="*/ 0 w 215"/>
                <a:gd name="T13" fmla="*/ 1 h 120"/>
                <a:gd name="T14" fmla="*/ 0 w 215"/>
                <a:gd name="T15" fmla="*/ 1 h 120"/>
                <a:gd name="T16" fmla="*/ 0 w 215"/>
                <a:gd name="T17" fmla="*/ 1 h 120"/>
                <a:gd name="T18" fmla="*/ 0 w 215"/>
                <a:gd name="T19" fmla="*/ 1 h 120"/>
                <a:gd name="T20" fmla="*/ 0 w 215"/>
                <a:gd name="T21" fmla="*/ 1 h 120"/>
                <a:gd name="T22" fmla="*/ 0 w 215"/>
                <a:gd name="T23" fmla="*/ 1 h 120"/>
                <a:gd name="T24" fmla="*/ 0 w 215"/>
                <a:gd name="T25" fmla="*/ 1 h 120"/>
                <a:gd name="T26" fmla="*/ 0 w 215"/>
                <a:gd name="T27" fmla="*/ 1 h 120"/>
                <a:gd name="T28" fmla="*/ 0 w 215"/>
                <a:gd name="T29" fmla="*/ 1 h 120"/>
                <a:gd name="T30" fmla="*/ 0 w 215"/>
                <a:gd name="T31" fmla="*/ 1 h 120"/>
                <a:gd name="T32" fmla="*/ 0 w 215"/>
                <a:gd name="T33" fmla="*/ 1 h 120"/>
                <a:gd name="T34" fmla="*/ 0 w 215"/>
                <a:gd name="T35" fmla="*/ 1 h 120"/>
                <a:gd name="T36" fmla="*/ 0 w 215"/>
                <a:gd name="T37" fmla="*/ 1 h 120"/>
                <a:gd name="T38" fmla="*/ 0 w 215"/>
                <a:gd name="T39" fmla="*/ 1 h 120"/>
                <a:gd name="T40" fmla="*/ 0 w 215"/>
                <a:gd name="T41" fmla="*/ 1 h 120"/>
                <a:gd name="T42" fmla="*/ 0 w 215"/>
                <a:gd name="T43" fmla="*/ 1 h 120"/>
                <a:gd name="T44" fmla="*/ 0 w 215"/>
                <a:gd name="T45" fmla="*/ 1 h 120"/>
                <a:gd name="T46" fmla="*/ 0 w 215"/>
                <a:gd name="T47" fmla="*/ 1 h 120"/>
                <a:gd name="T48" fmla="*/ 0 w 215"/>
                <a:gd name="T49" fmla="*/ 1 h 120"/>
                <a:gd name="T50" fmla="*/ 0 w 215"/>
                <a:gd name="T51" fmla="*/ 1 h 120"/>
                <a:gd name="T52" fmla="*/ 0 w 215"/>
                <a:gd name="T53" fmla="*/ 1 h 120"/>
                <a:gd name="T54" fmla="*/ 0 w 215"/>
                <a:gd name="T55" fmla="*/ 1 h 120"/>
                <a:gd name="T56" fmla="*/ 0 w 215"/>
                <a:gd name="T57" fmla="*/ 1 h 120"/>
                <a:gd name="T58" fmla="*/ 0 w 215"/>
                <a:gd name="T59" fmla="*/ 1 h 120"/>
                <a:gd name="T60" fmla="*/ 0 w 215"/>
                <a:gd name="T61" fmla="*/ 1 h 120"/>
                <a:gd name="T62" fmla="*/ 0 w 215"/>
                <a:gd name="T63" fmla="*/ 1 h 120"/>
                <a:gd name="T64" fmla="*/ 0 w 215"/>
                <a:gd name="T65" fmla="*/ 1 h 120"/>
                <a:gd name="T66" fmla="*/ 0 w 215"/>
                <a:gd name="T67" fmla="*/ 1 h 120"/>
                <a:gd name="T68" fmla="*/ 0 w 215"/>
                <a:gd name="T69" fmla="*/ 1 h 120"/>
                <a:gd name="T70" fmla="*/ 0 w 215"/>
                <a:gd name="T71" fmla="*/ 1 h 120"/>
                <a:gd name="T72" fmla="*/ 0 w 215"/>
                <a:gd name="T73" fmla="*/ 1 h 120"/>
                <a:gd name="T74" fmla="*/ 0 w 215"/>
                <a:gd name="T75" fmla="*/ 1 h 120"/>
                <a:gd name="T76" fmla="*/ 0 w 215"/>
                <a:gd name="T77" fmla="*/ 1 h 120"/>
                <a:gd name="T78" fmla="*/ 0 w 215"/>
                <a:gd name="T79" fmla="*/ 0 h 120"/>
                <a:gd name="T80" fmla="*/ 0 w 215"/>
                <a:gd name="T81" fmla="*/ 0 h 120"/>
                <a:gd name="T82" fmla="*/ 0 w 215"/>
                <a:gd name="T83" fmla="*/ 1 h 120"/>
                <a:gd name="T84" fmla="*/ 0 w 215"/>
                <a:gd name="T85" fmla="*/ 1 h 120"/>
                <a:gd name="T86" fmla="*/ 0 w 215"/>
                <a:gd name="T87" fmla="*/ 1 h 120"/>
                <a:gd name="T88" fmla="*/ 0 w 215"/>
                <a:gd name="T89" fmla="*/ 1 h 120"/>
                <a:gd name="T90" fmla="*/ 0 w 215"/>
                <a:gd name="T91" fmla="*/ 1 h 120"/>
                <a:gd name="T92" fmla="*/ 0 w 215"/>
                <a:gd name="T93" fmla="*/ 1 h 120"/>
                <a:gd name="T94" fmla="*/ 0 w 215"/>
                <a:gd name="T95" fmla="*/ 1 h 120"/>
                <a:gd name="T96" fmla="*/ 0 w 215"/>
                <a:gd name="T97" fmla="*/ 1 h 120"/>
                <a:gd name="T98" fmla="*/ 0 w 215"/>
                <a:gd name="T99" fmla="*/ 1 h 1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5"/>
                <a:gd name="T151" fmla="*/ 0 h 120"/>
                <a:gd name="T152" fmla="*/ 215 w 215"/>
                <a:gd name="T153" fmla="*/ 120 h 12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5" h="120">
                  <a:moveTo>
                    <a:pt x="0" y="71"/>
                  </a:moveTo>
                  <a:lnTo>
                    <a:pt x="1" y="72"/>
                  </a:lnTo>
                  <a:lnTo>
                    <a:pt x="5" y="76"/>
                  </a:lnTo>
                  <a:lnTo>
                    <a:pt x="12" y="83"/>
                  </a:lnTo>
                  <a:lnTo>
                    <a:pt x="19" y="91"/>
                  </a:lnTo>
                  <a:lnTo>
                    <a:pt x="29" y="98"/>
                  </a:lnTo>
                  <a:lnTo>
                    <a:pt x="39" y="106"/>
                  </a:lnTo>
                  <a:lnTo>
                    <a:pt x="52" y="112"/>
                  </a:lnTo>
                  <a:lnTo>
                    <a:pt x="65" y="115"/>
                  </a:lnTo>
                  <a:lnTo>
                    <a:pt x="77" y="118"/>
                  </a:lnTo>
                  <a:lnTo>
                    <a:pt x="88" y="119"/>
                  </a:lnTo>
                  <a:lnTo>
                    <a:pt x="98" y="120"/>
                  </a:lnTo>
                  <a:lnTo>
                    <a:pt x="110" y="120"/>
                  </a:lnTo>
                  <a:lnTo>
                    <a:pt x="121" y="118"/>
                  </a:lnTo>
                  <a:lnTo>
                    <a:pt x="134" y="113"/>
                  </a:lnTo>
                  <a:lnTo>
                    <a:pt x="150" y="106"/>
                  </a:lnTo>
                  <a:lnTo>
                    <a:pt x="168" y="95"/>
                  </a:lnTo>
                  <a:lnTo>
                    <a:pt x="186" y="83"/>
                  </a:lnTo>
                  <a:lnTo>
                    <a:pt x="198" y="74"/>
                  </a:lnTo>
                  <a:lnTo>
                    <a:pt x="206" y="66"/>
                  </a:lnTo>
                  <a:lnTo>
                    <a:pt x="212" y="61"/>
                  </a:lnTo>
                  <a:lnTo>
                    <a:pt x="213" y="57"/>
                  </a:lnTo>
                  <a:lnTo>
                    <a:pt x="215" y="54"/>
                  </a:lnTo>
                  <a:lnTo>
                    <a:pt x="213" y="53"/>
                  </a:lnTo>
                  <a:lnTo>
                    <a:pt x="212" y="53"/>
                  </a:lnTo>
                  <a:lnTo>
                    <a:pt x="208" y="54"/>
                  </a:lnTo>
                  <a:lnTo>
                    <a:pt x="203" y="57"/>
                  </a:lnTo>
                  <a:lnTo>
                    <a:pt x="196" y="58"/>
                  </a:lnTo>
                  <a:lnTo>
                    <a:pt x="188" y="58"/>
                  </a:lnTo>
                  <a:lnTo>
                    <a:pt x="181" y="58"/>
                  </a:lnTo>
                  <a:lnTo>
                    <a:pt x="175" y="57"/>
                  </a:lnTo>
                  <a:lnTo>
                    <a:pt x="170" y="53"/>
                  </a:lnTo>
                  <a:lnTo>
                    <a:pt x="165" y="48"/>
                  </a:lnTo>
                  <a:lnTo>
                    <a:pt x="158" y="39"/>
                  </a:lnTo>
                  <a:lnTo>
                    <a:pt x="149" y="30"/>
                  </a:lnTo>
                  <a:lnTo>
                    <a:pt x="140" y="21"/>
                  </a:lnTo>
                  <a:lnTo>
                    <a:pt x="128" y="12"/>
                  </a:lnTo>
                  <a:lnTo>
                    <a:pt x="115" y="5"/>
                  </a:lnTo>
                  <a:lnTo>
                    <a:pt x="102" y="0"/>
                  </a:lnTo>
                  <a:lnTo>
                    <a:pt x="88" y="0"/>
                  </a:lnTo>
                  <a:lnTo>
                    <a:pt x="81" y="1"/>
                  </a:lnTo>
                  <a:lnTo>
                    <a:pt x="73" y="4"/>
                  </a:lnTo>
                  <a:lnTo>
                    <a:pt x="66" y="5"/>
                  </a:lnTo>
                  <a:lnTo>
                    <a:pt x="60" y="7"/>
                  </a:lnTo>
                  <a:lnTo>
                    <a:pt x="54" y="10"/>
                  </a:lnTo>
                  <a:lnTo>
                    <a:pt x="50" y="12"/>
                  </a:lnTo>
                  <a:lnTo>
                    <a:pt x="47" y="13"/>
                  </a:lnTo>
                  <a:lnTo>
                    <a:pt x="46" y="13"/>
                  </a:lnTo>
                  <a:lnTo>
                    <a:pt x="0" y="71"/>
                  </a:lnTo>
                  <a:close/>
                </a:path>
              </a:pathLst>
            </a:custGeom>
            <a:solidFill>
              <a:srgbClr val="7FB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74" name="Freeform 34"/>
            <p:cNvSpPr>
              <a:spLocks/>
            </p:cNvSpPr>
            <p:nvPr/>
          </p:nvSpPr>
          <p:spPr bwMode="auto">
            <a:xfrm>
              <a:off x="1539" y="1764"/>
              <a:ext cx="111" cy="64"/>
            </a:xfrm>
            <a:custGeom>
              <a:avLst/>
              <a:gdLst>
                <a:gd name="T0" fmla="*/ 0 w 221"/>
                <a:gd name="T1" fmla="*/ 1 h 128"/>
                <a:gd name="T2" fmla="*/ 1 w 221"/>
                <a:gd name="T3" fmla="*/ 1 h 128"/>
                <a:gd name="T4" fmla="*/ 1 w 221"/>
                <a:gd name="T5" fmla="*/ 1 h 128"/>
                <a:gd name="T6" fmla="*/ 1 w 221"/>
                <a:gd name="T7" fmla="*/ 1 h 128"/>
                <a:gd name="T8" fmla="*/ 1 w 221"/>
                <a:gd name="T9" fmla="*/ 1 h 128"/>
                <a:gd name="T10" fmla="*/ 1 w 221"/>
                <a:gd name="T11" fmla="*/ 1 h 128"/>
                <a:gd name="T12" fmla="*/ 1 w 221"/>
                <a:gd name="T13" fmla="*/ 1 h 128"/>
                <a:gd name="T14" fmla="*/ 1 w 221"/>
                <a:gd name="T15" fmla="*/ 1 h 128"/>
                <a:gd name="T16" fmla="*/ 1 w 221"/>
                <a:gd name="T17" fmla="*/ 1 h 128"/>
                <a:gd name="T18" fmla="*/ 1 w 221"/>
                <a:gd name="T19" fmla="*/ 1 h 128"/>
                <a:gd name="T20" fmla="*/ 1 w 221"/>
                <a:gd name="T21" fmla="*/ 1 h 128"/>
                <a:gd name="T22" fmla="*/ 1 w 221"/>
                <a:gd name="T23" fmla="*/ 1 h 128"/>
                <a:gd name="T24" fmla="*/ 1 w 221"/>
                <a:gd name="T25" fmla="*/ 1 h 128"/>
                <a:gd name="T26" fmla="*/ 1 w 221"/>
                <a:gd name="T27" fmla="*/ 1 h 128"/>
                <a:gd name="T28" fmla="*/ 1 w 221"/>
                <a:gd name="T29" fmla="*/ 1 h 128"/>
                <a:gd name="T30" fmla="*/ 1 w 221"/>
                <a:gd name="T31" fmla="*/ 1 h 128"/>
                <a:gd name="T32" fmla="*/ 1 w 221"/>
                <a:gd name="T33" fmla="*/ 1 h 128"/>
                <a:gd name="T34" fmla="*/ 1 w 221"/>
                <a:gd name="T35" fmla="*/ 1 h 128"/>
                <a:gd name="T36" fmla="*/ 1 w 221"/>
                <a:gd name="T37" fmla="*/ 1 h 128"/>
                <a:gd name="T38" fmla="*/ 1 w 221"/>
                <a:gd name="T39" fmla="*/ 1 h 128"/>
                <a:gd name="T40" fmla="*/ 1 w 221"/>
                <a:gd name="T41" fmla="*/ 1 h 128"/>
                <a:gd name="T42" fmla="*/ 1 w 221"/>
                <a:gd name="T43" fmla="*/ 1 h 128"/>
                <a:gd name="T44" fmla="*/ 1 w 221"/>
                <a:gd name="T45" fmla="*/ 1 h 128"/>
                <a:gd name="T46" fmla="*/ 1 w 221"/>
                <a:gd name="T47" fmla="*/ 1 h 128"/>
                <a:gd name="T48" fmla="*/ 1 w 221"/>
                <a:gd name="T49" fmla="*/ 1 h 128"/>
                <a:gd name="T50" fmla="*/ 1 w 221"/>
                <a:gd name="T51" fmla="*/ 1 h 128"/>
                <a:gd name="T52" fmla="*/ 1 w 221"/>
                <a:gd name="T53" fmla="*/ 1 h 128"/>
                <a:gd name="T54" fmla="*/ 1 w 221"/>
                <a:gd name="T55" fmla="*/ 1 h 128"/>
                <a:gd name="T56" fmla="*/ 1 w 221"/>
                <a:gd name="T57" fmla="*/ 1 h 128"/>
                <a:gd name="T58" fmla="*/ 1 w 221"/>
                <a:gd name="T59" fmla="*/ 1 h 128"/>
                <a:gd name="T60" fmla="*/ 1 w 221"/>
                <a:gd name="T61" fmla="*/ 1 h 128"/>
                <a:gd name="T62" fmla="*/ 1 w 221"/>
                <a:gd name="T63" fmla="*/ 1 h 12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21"/>
                <a:gd name="T97" fmla="*/ 0 h 128"/>
                <a:gd name="T98" fmla="*/ 221 w 221"/>
                <a:gd name="T99" fmla="*/ 128 h 12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21" h="128">
                  <a:moveTo>
                    <a:pt x="0" y="73"/>
                  </a:moveTo>
                  <a:lnTo>
                    <a:pt x="0" y="75"/>
                  </a:lnTo>
                  <a:lnTo>
                    <a:pt x="1" y="77"/>
                  </a:lnTo>
                  <a:lnTo>
                    <a:pt x="4" y="81"/>
                  </a:lnTo>
                  <a:lnTo>
                    <a:pt x="8" y="87"/>
                  </a:lnTo>
                  <a:lnTo>
                    <a:pt x="15" y="94"/>
                  </a:lnTo>
                  <a:lnTo>
                    <a:pt x="26" y="102"/>
                  </a:lnTo>
                  <a:lnTo>
                    <a:pt x="39" y="113"/>
                  </a:lnTo>
                  <a:lnTo>
                    <a:pt x="59" y="123"/>
                  </a:lnTo>
                  <a:lnTo>
                    <a:pt x="68" y="126"/>
                  </a:lnTo>
                  <a:lnTo>
                    <a:pt x="84" y="128"/>
                  </a:lnTo>
                  <a:lnTo>
                    <a:pt x="104" y="128"/>
                  </a:lnTo>
                  <a:lnTo>
                    <a:pt x="127" y="124"/>
                  </a:lnTo>
                  <a:lnTo>
                    <a:pt x="151" y="117"/>
                  </a:lnTo>
                  <a:lnTo>
                    <a:pt x="175" y="103"/>
                  </a:lnTo>
                  <a:lnTo>
                    <a:pt x="200" y="84"/>
                  </a:lnTo>
                  <a:lnTo>
                    <a:pt x="221" y="56"/>
                  </a:lnTo>
                  <a:lnTo>
                    <a:pt x="219" y="56"/>
                  </a:lnTo>
                  <a:lnTo>
                    <a:pt x="215" y="57"/>
                  </a:lnTo>
                  <a:lnTo>
                    <a:pt x="206" y="57"/>
                  </a:lnTo>
                  <a:lnTo>
                    <a:pt x="197" y="57"/>
                  </a:lnTo>
                  <a:lnTo>
                    <a:pt x="187" y="56"/>
                  </a:lnTo>
                  <a:lnTo>
                    <a:pt x="178" y="54"/>
                  </a:lnTo>
                  <a:lnTo>
                    <a:pt x="171" y="50"/>
                  </a:lnTo>
                  <a:lnTo>
                    <a:pt x="165" y="46"/>
                  </a:lnTo>
                  <a:lnTo>
                    <a:pt x="159" y="38"/>
                  </a:lnTo>
                  <a:lnTo>
                    <a:pt x="151" y="28"/>
                  </a:lnTo>
                  <a:lnTo>
                    <a:pt x="140" y="18"/>
                  </a:lnTo>
                  <a:lnTo>
                    <a:pt x="127" y="8"/>
                  </a:lnTo>
                  <a:lnTo>
                    <a:pt x="112" y="2"/>
                  </a:lnTo>
                  <a:lnTo>
                    <a:pt x="95" y="0"/>
                  </a:lnTo>
                  <a:lnTo>
                    <a:pt x="75" y="3"/>
                  </a:lnTo>
                  <a:lnTo>
                    <a:pt x="54" y="15"/>
                  </a:lnTo>
                  <a:lnTo>
                    <a:pt x="57" y="14"/>
                  </a:lnTo>
                  <a:lnTo>
                    <a:pt x="64" y="10"/>
                  </a:lnTo>
                  <a:lnTo>
                    <a:pt x="74" y="8"/>
                  </a:lnTo>
                  <a:lnTo>
                    <a:pt x="88" y="7"/>
                  </a:lnTo>
                  <a:lnTo>
                    <a:pt x="104" y="10"/>
                  </a:lnTo>
                  <a:lnTo>
                    <a:pt x="121" y="18"/>
                  </a:lnTo>
                  <a:lnTo>
                    <a:pt x="140" y="33"/>
                  </a:lnTo>
                  <a:lnTo>
                    <a:pt x="158" y="57"/>
                  </a:lnTo>
                  <a:lnTo>
                    <a:pt x="164" y="64"/>
                  </a:lnTo>
                  <a:lnTo>
                    <a:pt x="170" y="68"/>
                  </a:lnTo>
                  <a:lnTo>
                    <a:pt x="175" y="70"/>
                  </a:lnTo>
                  <a:lnTo>
                    <a:pt x="181" y="71"/>
                  </a:lnTo>
                  <a:lnTo>
                    <a:pt x="186" y="71"/>
                  </a:lnTo>
                  <a:lnTo>
                    <a:pt x="189" y="70"/>
                  </a:lnTo>
                  <a:lnTo>
                    <a:pt x="191" y="69"/>
                  </a:lnTo>
                  <a:lnTo>
                    <a:pt x="193" y="69"/>
                  </a:lnTo>
                  <a:lnTo>
                    <a:pt x="190" y="71"/>
                  </a:lnTo>
                  <a:lnTo>
                    <a:pt x="185" y="77"/>
                  </a:lnTo>
                  <a:lnTo>
                    <a:pt x="175" y="84"/>
                  </a:lnTo>
                  <a:lnTo>
                    <a:pt x="163" y="92"/>
                  </a:lnTo>
                  <a:lnTo>
                    <a:pt x="148" y="100"/>
                  </a:lnTo>
                  <a:lnTo>
                    <a:pt x="129" y="107"/>
                  </a:lnTo>
                  <a:lnTo>
                    <a:pt x="109" y="110"/>
                  </a:lnTo>
                  <a:lnTo>
                    <a:pt x="85" y="109"/>
                  </a:lnTo>
                  <a:lnTo>
                    <a:pt x="65" y="106"/>
                  </a:lnTo>
                  <a:lnTo>
                    <a:pt x="47" y="100"/>
                  </a:lnTo>
                  <a:lnTo>
                    <a:pt x="32" y="94"/>
                  </a:lnTo>
                  <a:lnTo>
                    <a:pt x="21" y="88"/>
                  </a:lnTo>
                  <a:lnTo>
                    <a:pt x="12" y="83"/>
                  </a:lnTo>
                  <a:lnTo>
                    <a:pt x="5" y="78"/>
                  </a:lnTo>
                  <a:lnTo>
                    <a:pt x="1" y="75"/>
                  </a:lnTo>
                  <a:lnTo>
                    <a:pt x="0"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75" name="Freeform 35"/>
            <p:cNvSpPr>
              <a:spLocks/>
            </p:cNvSpPr>
            <p:nvPr/>
          </p:nvSpPr>
          <p:spPr bwMode="auto">
            <a:xfrm>
              <a:off x="1529" y="1691"/>
              <a:ext cx="35" cy="112"/>
            </a:xfrm>
            <a:custGeom>
              <a:avLst/>
              <a:gdLst>
                <a:gd name="T0" fmla="*/ 1 w 70"/>
                <a:gd name="T1" fmla="*/ 0 h 225"/>
                <a:gd name="T2" fmla="*/ 1 w 70"/>
                <a:gd name="T3" fmla="*/ 0 h 225"/>
                <a:gd name="T4" fmla="*/ 1 w 70"/>
                <a:gd name="T5" fmla="*/ 0 h 225"/>
                <a:gd name="T6" fmla="*/ 1 w 70"/>
                <a:gd name="T7" fmla="*/ 0 h 225"/>
                <a:gd name="T8" fmla="*/ 0 w 70"/>
                <a:gd name="T9" fmla="*/ 0 h 225"/>
                <a:gd name="T10" fmla="*/ 1 w 70"/>
                <a:gd name="T11" fmla="*/ 0 h 225"/>
                <a:gd name="T12" fmla="*/ 1 w 70"/>
                <a:gd name="T13" fmla="*/ 0 h 225"/>
                <a:gd name="T14" fmla="*/ 1 w 70"/>
                <a:gd name="T15" fmla="*/ 0 h 225"/>
                <a:gd name="T16" fmla="*/ 1 w 70"/>
                <a:gd name="T17" fmla="*/ 0 h 225"/>
                <a:gd name="T18" fmla="*/ 1 w 70"/>
                <a:gd name="T19" fmla="*/ 0 h 225"/>
                <a:gd name="T20" fmla="*/ 1 w 70"/>
                <a:gd name="T21" fmla="*/ 0 h 225"/>
                <a:gd name="T22" fmla="*/ 1 w 70"/>
                <a:gd name="T23" fmla="*/ 0 h 225"/>
                <a:gd name="T24" fmla="*/ 1 w 70"/>
                <a:gd name="T25" fmla="*/ 0 h 225"/>
                <a:gd name="T26" fmla="*/ 1 w 70"/>
                <a:gd name="T27" fmla="*/ 0 h 225"/>
                <a:gd name="T28" fmla="*/ 1 w 70"/>
                <a:gd name="T29" fmla="*/ 0 h 225"/>
                <a:gd name="T30" fmla="*/ 1 w 70"/>
                <a:gd name="T31" fmla="*/ 0 h 225"/>
                <a:gd name="T32" fmla="*/ 1 w 70"/>
                <a:gd name="T33" fmla="*/ 0 h 225"/>
                <a:gd name="T34" fmla="*/ 1 w 70"/>
                <a:gd name="T35" fmla="*/ 0 h 225"/>
                <a:gd name="T36" fmla="*/ 1 w 70"/>
                <a:gd name="T37" fmla="*/ 0 h 225"/>
                <a:gd name="T38" fmla="*/ 1 w 70"/>
                <a:gd name="T39" fmla="*/ 0 h 225"/>
                <a:gd name="T40" fmla="*/ 1 w 70"/>
                <a:gd name="T41" fmla="*/ 0 h 225"/>
                <a:gd name="T42" fmla="*/ 1 w 70"/>
                <a:gd name="T43" fmla="*/ 0 h 225"/>
                <a:gd name="T44" fmla="*/ 1 w 70"/>
                <a:gd name="T45" fmla="*/ 0 h 225"/>
                <a:gd name="T46" fmla="*/ 1 w 70"/>
                <a:gd name="T47" fmla="*/ 0 h 225"/>
                <a:gd name="T48" fmla="*/ 1 w 70"/>
                <a:gd name="T49" fmla="*/ 0 h 225"/>
                <a:gd name="T50" fmla="*/ 1 w 70"/>
                <a:gd name="T51" fmla="*/ 0 h 225"/>
                <a:gd name="T52" fmla="*/ 1 w 70"/>
                <a:gd name="T53" fmla="*/ 0 h 225"/>
                <a:gd name="T54" fmla="*/ 1 w 70"/>
                <a:gd name="T55" fmla="*/ 0 h 225"/>
                <a:gd name="T56" fmla="*/ 1 w 70"/>
                <a:gd name="T57" fmla="*/ 0 h 22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70"/>
                <a:gd name="T88" fmla="*/ 0 h 225"/>
                <a:gd name="T89" fmla="*/ 70 w 70"/>
                <a:gd name="T90" fmla="*/ 225 h 22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70" h="225">
                  <a:moveTo>
                    <a:pt x="15" y="225"/>
                  </a:moveTo>
                  <a:lnTo>
                    <a:pt x="12" y="212"/>
                  </a:lnTo>
                  <a:lnTo>
                    <a:pt x="5" y="181"/>
                  </a:lnTo>
                  <a:lnTo>
                    <a:pt x="1" y="144"/>
                  </a:lnTo>
                  <a:lnTo>
                    <a:pt x="0" y="112"/>
                  </a:lnTo>
                  <a:lnTo>
                    <a:pt x="2" y="97"/>
                  </a:lnTo>
                  <a:lnTo>
                    <a:pt x="4" y="82"/>
                  </a:lnTo>
                  <a:lnTo>
                    <a:pt x="8" y="68"/>
                  </a:lnTo>
                  <a:lnTo>
                    <a:pt x="12" y="54"/>
                  </a:lnTo>
                  <a:lnTo>
                    <a:pt x="19" y="42"/>
                  </a:lnTo>
                  <a:lnTo>
                    <a:pt x="27" y="28"/>
                  </a:lnTo>
                  <a:lnTo>
                    <a:pt x="39" y="14"/>
                  </a:lnTo>
                  <a:lnTo>
                    <a:pt x="53" y="0"/>
                  </a:lnTo>
                  <a:lnTo>
                    <a:pt x="50" y="10"/>
                  </a:lnTo>
                  <a:lnTo>
                    <a:pt x="47" y="33"/>
                  </a:lnTo>
                  <a:lnTo>
                    <a:pt x="46" y="64"/>
                  </a:lnTo>
                  <a:lnTo>
                    <a:pt x="51" y="95"/>
                  </a:lnTo>
                  <a:lnTo>
                    <a:pt x="57" y="109"/>
                  </a:lnTo>
                  <a:lnTo>
                    <a:pt x="63" y="121"/>
                  </a:lnTo>
                  <a:lnTo>
                    <a:pt x="68" y="134"/>
                  </a:lnTo>
                  <a:lnTo>
                    <a:pt x="70" y="145"/>
                  </a:lnTo>
                  <a:lnTo>
                    <a:pt x="70" y="158"/>
                  </a:lnTo>
                  <a:lnTo>
                    <a:pt x="66" y="173"/>
                  </a:lnTo>
                  <a:lnTo>
                    <a:pt x="57" y="190"/>
                  </a:lnTo>
                  <a:lnTo>
                    <a:pt x="43" y="211"/>
                  </a:lnTo>
                  <a:lnTo>
                    <a:pt x="42" y="213"/>
                  </a:lnTo>
                  <a:lnTo>
                    <a:pt x="37" y="217"/>
                  </a:lnTo>
                  <a:lnTo>
                    <a:pt x="28" y="221"/>
                  </a:lnTo>
                  <a:lnTo>
                    <a:pt x="15" y="225"/>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76" name="Freeform 36"/>
            <p:cNvSpPr>
              <a:spLocks/>
            </p:cNvSpPr>
            <p:nvPr/>
          </p:nvSpPr>
          <p:spPr bwMode="auto">
            <a:xfrm>
              <a:off x="1524" y="1681"/>
              <a:ext cx="42" cy="121"/>
            </a:xfrm>
            <a:custGeom>
              <a:avLst/>
              <a:gdLst>
                <a:gd name="T0" fmla="*/ 0 w 85"/>
                <a:gd name="T1" fmla="*/ 0 h 243"/>
                <a:gd name="T2" fmla="*/ 0 w 85"/>
                <a:gd name="T3" fmla="*/ 0 h 243"/>
                <a:gd name="T4" fmla="*/ 0 w 85"/>
                <a:gd name="T5" fmla="*/ 0 h 243"/>
                <a:gd name="T6" fmla="*/ 0 w 85"/>
                <a:gd name="T7" fmla="*/ 0 h 243"/>
                <a:gd name="T8" fmla="*/ 0 w 85"/>
                <a:gd name="T9" fmla="*/ 0 h 243"/>
                <a:gd name="T10" fmla="*/ 0 w 85"/>
                <a:gd name="T11" fmla="*/ 0 h 243"/>
                <a:gd name="T12" fmla="*/ 0 w 85"/>
                <a:gd name="T13" fmla="*/ 0 h 243"/>
                <a:gd name="T14" fmla="*/ 0 w 85"/>
                <a:gd name="T15" fmla="*/ 0 h 243"/>
                <a:gd name="T16" fmla="*/ 0 w 85"/>
                <a:gd name="T17" fmla="*/ 0 h 243"/>
                <a:gd name="T18" fmla="*/ 0 w 85"/>
                <a:gd name="T19" fmla="*/ 0 h 243"/>
                <a:gd name="T20" fmla="*/ 0 w 85"/>
                <a:gd name="T21" fmla="*/ 0 h 243"/>
                <a:gd name="T22" fmla="*/ 0 w 85"/>
                <a:gd name="T23" fmla="*/ 0 h 243"/>
                <a:gd name="T24" fmla="*/ 0 w 85"/>
                <a:gd name="T25" fmla="*/ 0 h 243"/>
                <a:gd name="T26" fmla="*/ 0 w 85"/>
                <a:gd name="T27" fmla="*/ 0 h 243"/>
                <a:gd name="T28" fmla="*/ 0 w 85"/>
                <a:gd name="T29" fmla="*/ 0 h 243"/>
                <a:gd name="T30" fmla="*/ 0 w 85"/>
                <a:gd name="T31" fmla="*/ 0 h 243"/>
                <a:gd name="T32" fmla="*/ 0 w 85"/>
                <a:gd name="T33" fmla="*/ 0 h 243"/>
                <a:gd name="T34" fmla="*/ 0 w 85"/>
                <a:gd name="T35" fmla="*/ 0 h 243"/>
                <a:gd name="T36" fmla="*/ 0 w 85"/>
                <a:gd name="T37" fmla="*/ 0 h 243"/>
                <a:gd name="T38" fmla="*/ 0 w 85"/>
                <a:gd name="T39" fmla="*/ 0 h 243"/>
                <a:gd name="T40" fmla="*/ 0 w 85"/>
                <a:gd name="T41" fmla="*/ 0 h 243"/>
                <a:gd name="T42" fmla="*/ 0 w 85"/>
                <a:gd name="T43" fmla="*/ 0 h 243"/>
                <a:gd name="T44" fmla="*/ 0 w 85"/>
                <a:gd name="T45" fmla="*/ 0 h 243"/>
                <a:gd name="T46" fmla="*/ 0 w 85"/>
                <a:gd name="T47" fmla="*/ 0 h 243"/>
                <a:gd name="T48" fmla="*/ 0 w 85"/>
                <a:gd name="T49" fmla="*/ 0 h 243"/>
                <a:gd name="T50" fmla="*/ 0 w 85"/>
                <a:gd name="T51" fmla="*/ 0 h 243"/>
                <a:gd name="T52" fmla="*/ 0 w 85"/>
                <a:gd name="T53" fmla="*/ 0 h 243"/>
                <a:gd name="T54" fmla="*/ 0 w 85"/>
                <a:gd name="T55" fmla="*/ 0 h 243"/>
                <a:gd name="T56" fmla="*/ 0 w 85"/>
                <a:gd name="T57" fmla="*/ 0 h 243"/>
                <a:gd name="T58" fmla="*/ 0 w 85"/>
                <a:gd name="T59" fmla="*/ 0 h 243"/>
                <a:gd name="T60" fmla="*/ 0 w 85"/>
                <a:gd name="T61" fmla="*/ 0 h 243"/>
                <a:gd name="T62" fmla="*/ 0 w 85"/>
                <a:gd name="T63" fmla="*/ 0 h 243"/>
                <a:gd name="T64" fmla="*/ 0 w 85"/>
                <a:gd name="T65" fmla="*/ 0 h 243"/>
                <a:gd name="T66" fmla="*/ 0 w 85"/>
                <a:gd name="T67" fmla="*/ 0 h 243"/>
                <a:gd name="T68" fmla="*/ 0 w 85"/>
                <a:gd name="T69" fmla="*/ 0 h 243"/>
                <a:gd name="T70" fmla="*/ 0 w 85"/>
                <a:gd name="T71" fmla="*/ 0 h 243"/>
                <a:gd name="T72" fmla="*/ 0 w 85"/>
                <a:gd name="T73" fmla="*/ 0 h 243"/>
                <a:gd name="T74" fmla="*/ 0 w 85"/>
                <a:gd name="T75" fmla="*/ 0 h 243"/>
                <a:gd name="T76" fmla="*/ 0 w 85"/>
                <a:gd name="T77" fmla="*/ 0 h 243"/>
                <a:gd name="T78" fmla="*/ 0 w 85"/>
                <a:gd name="T79" fmla="*/ 0 h 243"/>
                <a:gd name="T80" fmla="*/ 0 w 85"/>
                <a:gd name="T81" fmla="*/ 0 h 243"/>
                <a:gd name="T82" fmla="*/ 0 w 85"/>
                <a:gd name="T83" fmla="*/ 0 h 243"/>
                <a:gd name="T84" fmla="*/ 0 w 85"/>
                <a:gd name="T85" fmla="*/ 0 h 243"/>
                <a:gd name="T86" fmla="*/ 0 w 85"/>
                <a:gd name="T87" fmla="*/ 0 h 243"/>
                <a:gd name="T88" fmla="*/ 0 w 85"/>
                <a:gd name="T89" fmla="*/ 0 h 2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5"/>
                <a:gd name="T136" fmla="*/ 0 h 243"/>
                <a:gd name="T137" fmla="*/ 85 w 85"/>
                <a:gd name="T138" fmla="*/ 243 h 2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5" h="243">
                  <a:moveTo>
                    <a:pt x="25" y="243"/>
                  </a:moveTo>
                  <a:lnTo>
                    <a:pt x="22" y="236"/>
                  </a:lnTo>
                  <a:lnTo>
                    <a:pt x="14" y="216"/>
                  </a:lnTo>
                  <a:lnTo>
                    <a:pt x="6" y="186"/>
                  </a:lnTo>
                  <a:lnTo>
                    <a:pt x="0" y="151"/>
                  </a:lnTo>
                  <a:lnTo>
                    <a:pt x="1" y="111"/>
                  </a:lnTo>
                  <a:lnTo>
                    <a:pt x="12" y="71"/>
                  </a:lnTo>
                  <a:lnTo>
                    <a:pt x="36" y="33"/>
                  </a:lnTo>
                  <a:lnTo>
                    <a:pt x="76" y="0"/>
                  </a:lnTo>
                  <a:lnTo>
                    <a:pt x="73" y="12"/>
                  </a:lnTo>
                  <a:lnTo>
                    <a:pt x="65" y="42"/>
                  </a:lnTo>
                  <a:lnTo>
                    <a:pt x="62" y="79"/>
                  </a:lnTo>
                  <a:lnTo>
                    <a:pt x="70" y="114"/>
                  </a:lnTo>
                  <a:lnTo>
                    <a:pt x="77" y="130"/>
                  </a:lnTo>
                  <a:lnTo>
                    <a:pt x="83" y="147"/>
                  </a:lnTo>
                  <a:lnTo>
                    <a:pt x="85" y="164"/>
                  </a:lnTo>
                  <a:lnTo>
                    <a:pt x="84" y="182"/>
                  </a:lnTo>
                  <a:lnTo>
                    <a:pt x="81" y="198"/>
                  </a:lnTo>
                  <a:lnTo>
                    <a:pt x="74" y="214"/>
                  </a:lnTo>
                  <a:lnTo>
                    <a:pt x="62" y="227"/>
                  </a:lnTo>
                  <a:lnTo>
                    <a:pt x="46" y="238"/>
                  </a:lnTo>
                  <a:lnTo>
                    <a:pt x="49" y="237"/>
                  </a:lnTo>
                  <a:lnTo>
                    <a:pt x="53" y="231"/>
                  </a:lnTo>
                  <a:lnTo>
                    <a:pt x="59" y="224"/>
                  </a:lnTo>
                  <a:lnTo>
                    <a:pt x="66" y="214"/>
                  </a:lnTo>
                  <a:lnTo>
                    <a:pt x="72" y="201"/>
                  </a:lnTo>
                  <a:lnTo>
                    <a:pt x="74" y="187"/>
                  </a:lnTo>
                  <a:lnTo>
                    <a:pt x="74" y="171"/>
                  </a:lnTo>
                  <a:lnTo>
                    <a:pt x="68" y="154"/>
                  </a:lnTo>
                  <a:lnTo>
                    <a:pt x="58" y="129"/>
                  </a:lnTo>
                  <a:lnTo>
                    <a:pt x="52" y="106"/>
                  </a:lnTo>
                  <a:lnTo>
                    <a:pt x="49" y="86"/>
                  </a:lnTo>
                  <a:lnTo>
                    <a:pt x="49" y="68"/>
                  </a:lnTo>
                  <a:lnTo>
                    <a:pt x="51" y="54"/>
                  </a:lnTo>
                  <a:lnTo>
                    <a:pt x="53" y="43"/>
                  </a:lnTo>
                  <a:lnTo>
                    <a:pt x="54" y="37"/>
                  </a:lnTo>
                  <a:lnTo>
                    <a:pt x="55" y="34"/>
                  </a:lnTo>
                  <a:lnTo>
                    <a:pt x="53" y="37"/>
                  </a:lnTo>
                  <a:lnTo>
                    <a:pt x="46" y="42"/>
                  </a:lnTo>
                  <a:lnTo>
                    <a:pt x="38" y="54"/>
                  </a:lnTo>
                  <a:lnTo>
                    <a:pt x="29" y="73"/>
                  </a:lnTo>
                  <a:lnTo>
                    <a:pt x="21" y="100"/>
                  </a:lnTo>
                  <a:lnTo>
                    <a:pt x="17" y="137"/>
                  </a:lnTo>
                  <a:lnTo>
                    <a:pt x="17" y="184"/>
                  </a:lnTo>
                  <a:lnTo>
                    <a:pt x="25" y="2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77" name="Freeform 37"/>
            <p:cNvSpPr>
              <a:spLocks/>
            </p:cNvSpPr>
            <p:nvPr/>
          </p:nvSpPr>
          <p:spPr bwMode="auto">
            <a:xfrm>
              <a:off x="1017" y="1919"/>
              <a:ext cx="87" cy="84"/>
            </a:xfrm>
            <a:custGeom>
              <a:avLst/>
              <a:gdLst>
                <a:gd name="T0" fmla="*/ 1 w 173"/>
                <a:gd name="T1" fmla="*/ 0 h 169"/>
                <a:gd name="T2" fmla="*/ 1 w 173"/>
                <a:gd name="T3" fmla="*/ 0 h 169"/>
                <a:gd name="T4" fmla="*/ 1 w 173"/>
                <a:gd name="T5" fmla="*/ 0 h 169"/>
                <a:gd name="T6" fmla="*/ 1 w 173"/>
                <a:gd name="T7" fmla="*/ 0 h 169"/>
                <a:gd name="T8" fmla="*/ 1 w 173"/>
                <a:gd name="T9" fmla="*/ 0 h 169"/>
                <a:gd name="T10" fmla="*/ 1 w 173"/>
                <a:gd name="T11" fmla="*/ 0 h 169"/>
                <a:gd name="T12" fmla="*/ 1 w 173"/>
                <a:gd name="T13" fmla="*/ 0 h 169"/>
                <a:gd name="T14" fmla="*/ 1 w 173"/>
                <a:gd name="T15" fmla="*/ 0 h 169"/>
                <a:gd name="T16" fmla="*/ 1 w 173"/>
                <a:gd name="T17" fmla="*/ 0 h 169"/>
                <a:gd name="T18" fmla="*/ 1 w 173"/>
                <a:gd name="T19" fmla="*/ 0 h 169"/>
                <a:gd name="T20" fmla="*/ 1 w 173"/>
                <a:gd name="T21" fmla="*/ 0 h 169"/>
                <a:gd name="T22" fmla="*/ 1 w 173"/>
                <a:gd name="T23" fmla="*/ 0 h 169"/>
                <a:gd name="T24" fmla="*/ 1 w 173"/>
                <a:gd name="T25" fmla="*/ 0 h 169"/>
                <a:gd name="T26" fmla="*/ 1 w 173"/>
                <a:gd name="T27" fmla="*/ 0 h 169"/>
                <a:gd name="T28" fmla="*/ 1 w 173"/>
                <a:gd name="T29" fmla="*/ 0 h 169"/>
                <a:gd name="T30" fmla="*/ 1 w 173"/>
                <a:gd name="T31" fmla="*/ 0 h 169"/>
                <a:gd name="T32" fmla="*/ 1 w 173"/>
                <a:gd name="T33" fmla="*/ 0 h 169"/>
                <a:gd name="T34" fmla="*/ 1 w 173"/>
                <a:gd name="T35" fmla="*/ 0 h 169"/>
                <a:gd name="T36" fmla="*/ 0 w 173"/>
                <a:gd name="T37" fmla="*/ 0 h 169"/>
                <a:gd name="T38" fmla="*/ 1 w 173"/>
                <a:gd name="T39" fmla="*/ 0 h 169"/>
                <a:gd name="T40" fmla="*/ 1 w 173"/>
                <a:gd name="T41" fmla="*/ 0 h 169"/>
                <a:gd name="T42" fmla="*/ 1 w 173"/>
                <a:gd name="T43" fmla="*/ 0 h 169"/>
                <a:gd name="T44" fmla="*/ 1 w 173"/>
                <a:gd name="T45" fmla="*/ 0 h 169"/>
                <a:gd name="T46" fmla="*/ 1 w 173"/>
                <a:gd name="T47" fmla="*/ 0 h 169"/>
                <a:gd name="T48" fmla="*/ 1 w 173"/>
                <a:gd name="T49" fmla="*/ 0 h 169"/>
                <a:gd name="T50" fmla="*/ 1 w 173"/>
                <a:gd name="T51" fmla="*/ 0 h 169"/>
                <a:gd name="T52" fmla="*/ 1 w 173"/>
                <a:gd name="T53" fmla="*/ 0 h 169"/>
                <a:gd name="T54" fmla="*/ 1 w 173"/>
                <a:gd name="T55" fmla="*/ 0 h 169"/>
                <a:gd name="T56" fmla="*/ 1 w 173"/>
                <a:gd name="T57" fmla="*/ 0 h 169"/>
                <a:gd name="T58" fmla="*/ 1 w 173"/>
                <a:gd name="T59" fmla="*/ 0 h 169"/>
                <a:gd name="T60" fmla="*/ 1 w 173"/>
                <a:gd name="T61" fmla="*/ 0 h 169"/>
                <a:gd name="T62" fmla="*/ 1 w 173"/>
                <a:gd name="T63" fmla="*/ 0 h 169"/>
                <a:gd name="T64" fmla="*/ 1 w 173"/>
                <a:gd name="T65" fmla="*/ 0 h 169"/>
                <a:gd name="T66" fmla="*/ 1 w 173"/>
                <a:gd name="T67" fmla="*/ 0 h 169"/>
                <a:gd name="T68" fmla="*/ 1 w 173"/>
                <a:gd name="T69" fmla="*/ 0 h 169"/>
                <a:gd name="T70" fmla="*/ 1 w 173"/>
                <a:gd name="T71" fmla="*/ 0 h 169"/>
                <a:gd name="T72" fmla="*/ 1 w 173"/>
                <a:gd name="T73" fmla="*/ 0 h 169"/>
                <a:gd name="T74" fmla="*/ 1 w 173"/>
                <a:gd name="T75" fmla="*/ 0 h 169"/>
                <a:gd name="T76" fmla="*/ 1 w 173"/>
                <a:gd name="T77" fmla="*/ 0 h 169"/>
                <a:gd name="T78" fmla="*/ 1 w 173"/>
                <a:gd name="T79" fmla="*/ 0 h 169"/>
                <a:gd name="T80" fmla="*/ 1 w 173"/>
                <a:gd name="T81" fmla="*/ 0 h 169"/>
                <a:gd name="T82" fmla="*/ 1 w 173"/>
                <a:gd name="T83" fmla="*/ 0 h 16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73"/>
                <a:gd name="T127" fmla="*/ 0 h 169"/>
                <a:gd name="T128" fmla="*/ 173 w 173"/>
                <a:gd name="T129" fmla="*/ 169 h 16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73" h="169">
                  <a:moveTo>
                    <a:pt x="172" y="4"/>
                  </a:moveTo>
                  <a:lnTo>
                    <a:pt x="170" y="4"/>
                  </a:lnTo>
                  <a:lnTo>
                    <a:pt x="164" y="3"/>
                  </a:lnTo>
                  <a:lnTo>
                    <a:pt x="154" y="0"/>
                  </a:lnTo>
                  <a:lnTo>
                    <a:pt x="142" y="0"/>
                  </a:lnTo>
                  <a:lnTo>
                    <a:pt x="128" y="0"/>
                  </a:lnTo>
                  <a:lnTo>
                    <a:pt x="113" y="2"/>
                  </a:lnTo>
                  <a:lnTo>
                    <a:pt x="100" y="6"/>
                  </a:lnTo>
                  <a:lnTo>
                    <a:pt x="86" y="12"/>
                  </a:lnTo>
                  <a:lnTo>
                    <a:pt x="74" y="19"/>
                  </a:lnTo>
                  <a:lnTo>
                    <a:pt x="64" y="25"/>
                  </a:lnTo>
                  <a:lnTo>
                    <a:pt x="53" y="32"/>
                  </a:lnTo>
                  <a:lnTo>
                    <a:pt x="45" y="40"/>
                  </a:lnTo>
                  <a:lnTo>
                    <a:pt x="37" y="49"/>
                  </a:lnTo>
                  <a:lnTo>
                    <a:pt x="29" y="62"/>
                  </a:lnTo>
                  <a:lnTo>
                    <a:pt x="21" y="79"/>
                  </a:lnTo>
                  <a:lnTo>
                    <a:pt x="13" y="102"/>
                  </a:lnTo>
                  <a:lnTo>
                    <a:pt x="3" y="141"/>
                  </a:lnTo>
                  <a:lnTo>
                    <a:pt x="0" y="161"/>
                  </a:lnTo>
                  <a:lnTo>
                    <a:pt x="3" y="167"/>
                  </a:lnTo>
                  <a:lnTo>
                    <a:pt x="4" y="169"/>
                  </a:lnTo>
                  <a:lnTo>
                    <a:pt x="5" y="167"/>
                  </a:lnTo>
                  <a:lnTo>
                    <a:pt x="7" y="164"/>
                  </a:lnTo>
                  <a:lnTo>
                    <a:pt x="11" y="158"/>
                  </a:lnTo>
                  <a:lnTo>
                    <a:pt x="15" y="153"/>
                  </a:lnTo>
                  <a:lnTo>
                    <a:pt x="21" y="147"/>
                  </a:lnTo>
                  <a:lnTo>
                    <a:pt x="27" y="142"/>
                  </a:lnTo>
                  <a:lnTo>
                    <a:pt x="33" y="139"/>
                  </a:lnTo>
                  <a:lnTo>
                    <a:pt x="40" y="138"/>
                  </a:lnTo>
                  <a:lnTo>
                    <a:pt x="48" y="139"/>
                  </a:lnTo>
                  <a:lnTo>
                    <a:pt x="59" y="141"/>
                  </a:lnTo>
                  <a:lnTo>
                    <a:pt x="73" y="143"/>
                  </a:lnTo>
                  <a:lnTo>
                    <a:pt x="89" y="143"/>
                  </a:lnTo>
                  <a:lnTo>
                    <a:pt x="105" y="143"/>
                  </a:lnTo>
                  <a:lnTo>
                    <a:pt x="120" y="141"/>
                  </a:lnTo>
                  <a:lnTo>
                    <a:pt x="135" y="135"/>
                  </a:lnTo>
                  <a:lnTo>
                    <a:pt x="148" y="126"/>
                  </a:lnTo>
                  <a:lnTo>
                    <a:pt x="158" y="113"/>
                  </a:lnTo>
                  <a:lnTo>
                    <a:pt x="166" y="100"/>
                  </a:lnTo>
                  <a:lnTo>
                    <a:pt x="171" y="89"/>
                  </a:lnTo>
                  <a:lnTo>
                    <a:pt x="173" y="86"/>
                  </a:lnTo>
                  <a:lnTo>
                    <a:pt x="172" y="4"/>
                  </a:lnTo>
                  <a:close/>
                </a:path>
              </a:pathLst>
            </a:custGeom>
            <a:solidFill>
              <a:srgbClr val="7FB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78" name="Freeform 38"/>
            <p:cNvSpPr>
              <a:spLocks/>
            </p:cNvSpPr>
            <p:nvPr/>
          </p:nvSpPr>
          <p:spPr bwMode="auto">
            <a:xfrm>
              <a:off x="1016" y="1918"/>
              <a:ext cx="88" cy="89"/>
            </a:xfrm>
            <a:custGeom>
              <a:avLst/>
              <a:gdLst>
                <a:gd name="T0" fmla="*/ 1 w 176"/>
                <a:gd name="T1" fmla="*/ 1 h 178"/>
                <a:gd name="T2" fmla="*/ 1 w 176"/>
                <a:gd name="T3" fmla="*/ 1 h 178"/>
                <a:gd name="T4" fmla="*/ 1 w 176"/>
                <a:gd name="T5" fmla="*/ 0 h 178"/>
                <a:gd name="T6" fmla="*/ 1 w 176"/>
                <a:gd name="T7" fmla="*/ 1 h 178"/>
                <a:gd name="T8" fmla="*/ 1 w 176"/>
                <a:gd name="T9" fmla="*/ 1 h 178"/>
                <a:gd name="T10" fmla="*/ 1 w 176"/>
                <a:gd name="T11" fmla="*/ 1 h 178"/>
                <a:gd name="T12" fmla="*/ 1 w 176"/>
                <a:gd name="T13" fmla="*/ 1 h 178"/>
                <a:gd name="T14" fmla="*/ 0 w 176"/>
                <a:gd name="T15" fmla="*/ 1 h 178"/>
                <a:gd name="T16" fmla="*/ 1 w 176"/>
                <a:gd name="T17" fmla="*/ 1 h 178"/>
                <a:gd name="T18" fmla="*/ 1 w 176"/>
                <a:gd name="T19" fmla="*/ 1 h 178"/>
                <a:gd name="T20" fmla="*/ 1 w 176"/>
                <a:gd name="T21" fmla="*/ 1 h 178"/>
                <a:gd name="T22" fmla="*/ 1 w 176"/>
                <a:gd name="T23" fmla="*/ 1 h 178"/>
                <a:gd name="T24" fmla="*/ 1 w 176"/>
                <a:gd name="T25" fmla="*/ 1 h 178"/>
                <a:gd name="T26" fmla="*/ 1 w 176"/>
                <a:gd name="T27" fmla="*/ 1 h 178"/>
                <a:gd name="T28" fmla="*/ 1 w 176"/>
                <a:gd name="T29" fmla="*/ 1 h 178"/>
                <a:gd name="T30" fmla="*/ 1 w 176"/>
                <a:gd name="T31" fmla="*/ 1 h 178"/>
                <a:gd name="T32" fmla="*/ 1 w 176"/>
                <a:gd name="T33" fmla="*/ 1 h 178"/>
                <a:gd name="T34" fmla="*/ 1 w 176"/>
                <a:gd name="T35" fmla="*/ 1 h 178"/>
                <a:gd name="T36" fmla="*/ 1 w 176"/>
                <a:gd name="T37" fmla="*/ 1 h 178"/>
                <a:gd name="T38" fmla="*/ 1 w 176"/>
                <a:gd name="T39" fmla="*/ 1 h 178"/>
                <a:gd name="T40" fmla="*/ 1 w 176"/>
                <a:gd name="T41" fmla="*/ 1 h 178"/>
                <a:gd name="T42" fmla="*/ 1 w 176"/>
                <a:gd name="T43" fmla="*/ 1 h 178"/>
                <a:gd name="T44" fmla="*/ 1 w 176"/>
                <a:gd name="T45" fmla="*/ 1 h 178"/>
                <a:gd name="T46" fmla="*/ 1 w 176"/>
                <a:gd name="T47" fmla="*/ 1 h 178"/>
                <a:gd name="T48" fmla="*/ 1 w 176"/>
                <a:gd name="T49" fmla="*/ 1 h 178"/>
                <a:gd name="T50" fmla="*/ 1 w 176"/>
                <a:gd name="T51" fmla="*/ 1 h 178"/>
                <a:gd name="T52" fmla="*/ 1 w 176"/>
                <a:gd name="T53" fmla="*/ 1 h 178"/>
                <a:gd name="T54" fmla="*/ 1 w 176"/>
                <a:gd name="T55" fmla="*/ 1 h 178"/>
                <a:gd name="T56" fmla="*/ 1 w 176"/>
                <a:gd name="T57" fmla="*/ 1 h 178"/>
                <a:gd name="T58" fmla="*/ 1 w 176"/>
                <a:gd name="T59" fmla="*/ 1 h 178"/>
                <a:gd name="T60" fmla="*/ 1 w 176"/>
                <a:gd name="T61" fmla="*/ 1 h 178"/>
                <a:gd name="T62" fmla="*/ 1 w 176"/>
                <a:gd name="T63" fmla="*/ 1 h 1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6"/>
                <a:gd name="T97" fmla="*/ 0 h 178"/>
                <a:gd name="T98" fmla="*/ 176 w 176"/>
                <a:gd name="T99" fmla="*/ 178 h 1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6" h="178">
                  <a:moveTo>
                    <a:pt x="176" y="7"/>
                  </a:moveTo>
                  <a:lnTo>
                    <a:pt x="175" y="6"/>
                  </a:lnTo>
                  <a:lnTo>
                    <a:pt x="173" y="5"/>
                  </a:lnTo>
                  <a:lnTo>
                    <a:pt x="167" y="2"/>
                  </a:lnTo>
                  <a:lnTo>
                    <a:pt x="160" y="1"/>
                  </a:lnTo>
                  <a:lnTo>
                    <a:pt x="149" y="0"/>
                  </a:lnTo>
                  <a:lnTo>
                    <a:pt x="134" y="0"/>
                  </a:lnTo>
                  <a:lnTo>
                    <a:pt x="115" y="2"/>
                  </a:lnTo>
                  <a:lnTo>
                    <a:pt x="92" y="7"/>
                  </a:lnTo>
                  <a:lnTo>
                    <a:pt x="82" y="12"/>
                  </a:lnTo>
                  <a:lnTo>
                    <a:pt x="68" y="20"/>
                  </a:lnTo>
                  <a:lnTo>
                    <a:pt x="51" y="34"/>
                  </a:lnTo>
                  <a:lnTo>
                    <a:pt x="35" y="52"/>
                  </a:lnTo>
                  <a:lnTo>
                    <a:pt x="18" y="76"/>
                  </a:lnTo>
                  <a:lnTo>
                    <a:pt x="7" y="105"/>
                  </a:lnTo>
                  <a:lnTo>
                    <a:pt x="0" y="138"/>
                  </a:lnTo>
                  <a:lnTo>
                    <a:pt x="1" y="178"/>
                  </a:lnTo>
                  <a:lnTo>
                    <a:pt x="2" y="176"/>
                  </a:lnTo>
                  <a:lnTo>
                    <a:pt x="7" y="172"/>
                  </a:lnTo>
                  <a:lnTo>
                    <a:pt x="13" y="166"/>
                  </a:lnTo>
                  <a:lnTo>
                    <a:pt x="21" y="159"/>
                  </a:lnTo>
                  <a:lnTo>
                    <a:pt x="30" y="153"/>
                  </a:lnTo>
                  <a:lnTo>
                    <a:pt x="39" y="149"/>
                  </a:lnTo>
                  <a:lnTo>
                    <a:pt x="48" y="145"/>
                  </a:lnTo>
                  <a:lnTo>
                    <a:pt x="56" y="146"/>
                  </a:lnTo>
                  <a:lnTo>
                    <a:pt x="67" y="149"/>
                  </a:lnTo>
                  <a:lnTo>
                    <a:pt x="81" y="151"/>
                  </a:lnTo>
                  <a:lnTo>
                    <a:pt x="97" y="152"/>
                  </a:lnTo>
                  <a:lnTo>
                    <a:pt x="114" y="151"/>
                  </a:lnTo>
                  <a:lnTo>
                    <a:pt x="133" y="146"/>
                  </a:lnTo>
                  <a:lnTo>
                    <a:pt x="149" y="136"/>
                  </a:lnTo>
                  <a:lnTo>
                    <a:pt x="162" y="119"/>
                  </a:lnTo>
                  <a:lnTo>
                    <a:pt x="172" y="95"/>
                  </a:lnTo>
                  <a:lnTo>
                    <a:pt x="171" y="98"/>
                  </a:lnTo>
                  <a:lnTo>
                    <a:pt x="167" y="105"/>
                  </a:lnTo>
                  <a:lnTo>
                    <a:pt x="159" y="115"/>
                  </a:lnTo>
                  <a:lnTo>
                    <a:pt x="149" y="126"/>
                  </a:lnTo>
                  <a:lnTo>
                    <a:pt x="133" y="134"/>
                  </a:lnTo>
                  <a:lnTo>
                    <a:pt x="112" y="140"/>
                  </a:lnTo>
                  <a:lnTo>
                    <a:pt x="85" y="140"/>
                  </a:lnTo>
                  <a:lnTo>
                    <a:pt x="53" y="133"/>
                  </a:lnTo>
                  <a:lnTo>
                    <a:pt x="44" y="130"/>
                  </a:lnTo>
                  <a:lnTo>
                    <a:pt x="36" y="130"/>
                  </a:lnTo>
                  <a:lnTo>
                    <a:pt x="29" y="133"/>
                  </a:lnTo>
                  <a:lnTo>
                    <a:pt x="24" y="136"/>
                  </a:lnTo>
                  <a:lnTo>
                    <a:pt x="20" y="140"/>
                  </a:lnTo>
                  <a:lnTo>
                    <a:pt x="17" y="143"/>
                  </a:lnTo>
                  <a:lnTo>
                    <a:pt x="15" y="145"/>
                  </a:lnTo>
                  <a:lnTo>
                    <a:pt x="15" y="146"/>
                  </a:lnTo>
                  <a:lnTo>
                    <a:pt x="15" y="143"/>
                  </a:lnTo>
                  <a:lnTo>
                    <a:pt x="16" y="135"/>
                  </a:lnTo>
                  <a:lnTo>
                    <a:pt x="20" y="121"/>
                  </a:lnTo>
                  <a:lnTo>
                    <a:pt x="24" y="105"/>
                  </a:lnTo>
                  <a:lnTo>
                    <a:pt x="32" y="88"/>
                  </a:lnTo>
                  <a:lnTo>
                    <a:pt x="43" y="69"/>
                  </a:lnTo>
                  <a:lnTo>
                    <a:pt x="59" y="52"/>
                  </a:lnTo>
                  <a:lnTo>
                    <a:pt x="78" y="37"/>
                  </a:lnTo>
                  <a:lnTo>
                    <a:pt x="99" y="26"/>
                  </a:lnTo>
                  <a:lnTo>
                    <a:pt x="118" y="17"/>
                  </a:lnTo>
                  <a:lnTo>
                    <a:pt x="135" y="12"/>
                  </a:lnTo>
                  <a:lnTo>
                    <a:pt x="149" y="8"/>
                  </a:lnTo>
                  <a:lnTo>
                    <a:pt x="160" y="7"/>
                  </a:lnTo>
                  <a:lnTo>
                    <a:pt x="169" y="7"/>
                  </a:lnTo>
                  <a:lnTo>
                    <a:pt x="174" y="7"/>
                  </a:lnTo>
                  <a:lnTo>
                    <a:pt x="176"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79" name="Freeform 39"/>
            <p:cNvSpPr>
              <a:spLocks/>
            </p:cNvSpPr>
            <p:nvPr/>
          </p:nvSpPr>
          <p:spPr bwMode="auto">
            <a:xfrm>
              <a:off x="1097" y="1919"/>
              <a:ext cx="71" cy="108"/>
            </a:xfrm>
            <a:custGeom>
              <a:avLst/>
              <a:gdLst>
                <a:gd name="T0" fmla="*/ 0 w 143"/>
                <a:gd name="T1" fmla="*/ 0 h 217"/>
                <a:gd name="T2" fmla="*/ 0 w 143"/>
                <a:gd name="T3" fmla="*/ 0 h 217"/>
                <a:gd name="T4" fmla="*/ 0 w 143"/>
                <a:gd name="T5" fmla="*/ 0 h 217"/>
                <a:gd name="T6" fmla="*/ 0 w 143"/>
                <a:gd name="T7" fmla="*/ 0 h 217"/>
                <a:gd name="T8" fmla="*/ 0 w 143"/>
                <a:gd name="T9" fmla="*/ 0 h 217"/>
                <a:gd name="T10" fmla="*/ 0 w 143"/>
                <a:gd name="T11" fmla="*/ 0 h 217"/>
                <a:gd name="T12" fmla="*/ 0 w 143"/>
                <a:gd name="T13" fmla="*/ 0 h 217"/>
                <a:gd name="T14" fmla="*/ 0 w 143"/>
                <a:gd name="T15" fmla="*/ 0 h 217"/>
                <a:gd name="T16" fmla="*/ 0 w 143"/>
                <a:gd name="T17" fmla="*/ 0 h 217"/>
                <a:gd name="T18" fmla="*/ 0 w 143"/>
                <a:gd name="T19" fmla="*/ 0 h 217"/>
                <a:gd name="T20" fmla="*/ 0 w 143"/>
                <a:gd name="T21" fmla="*/ 0 h 217"/>
                <a:gd name="T22" fmla="*/ 0 w 143"/>
                <a:gd name="T23" fmla="*/ 0 h 217"/>
                <a:gd name="T24" fmla="*/ 0 w 143"/>
                <a:gd name="T25" fmla="*/ 0 h 217"/>
                <a:gd name="T26" fmla="*/ 0 w 143"/>
                <a:gd name="T27" fmla="*/ 0 h 217"/>
                <a:gd name="T28" fmla="*/ 0 w 143"/>
                <a:gd name="T29" fmla="*/ 0 h 217"/>
                <a:gd name="T30" fmla="*/ 0 w 143"/>
                <a:gd name="T31" fmla="*/ 0 h 217"/>
                <a:gd name="T32" fmla="*/ 0 w 143"/>
                <a:gd name="T33" fmla="*/ 0 h 217"/>
                <a:gd name="T34" fmla="*/ 0 w 143"/>
                <a:gd name="T35" fmla="*/ 0 h 217"/>
                <a:gd name="T36" fmla="*/ 0 w 143"/>
                <a:gd name="T37" fmla="*/ 0 h 217"/>
                <a:gd name="T38" fmla="*/ 0 w 143"/>
                <a:gd name="T39" fmla="*/ 0 h 217"/>
                <a:gd name="T40" fmla="*/ 0 w 143"/>
                <a:gd name="T41" fmla="*/ 0 h 217"/>
                <a:gd name="T42" fmla="*/ 0 w 143"/>
                <a:gd name="T43" fmla="*/ 0 h 217"/>
                <a:gd name="T44" fmla="*/ 0 w 143"/>
                <a:gd name="T45" fmla="*/ 0 h 217"/>
                <a:gd name="T46" fmla="*/ 0 w 143"/>
                <a:gd name="T47" fmla="*/ 0 h 217"/>
                <a:gd name="T48" fmla="*/ 0 w 143"/>
                <a:gd name="T49" fmla="*/ 0 h 217"/>
                <a:gd name="T50" fmla="*/ 0 w 143"/>
                <a:gd name="T51" fmla="*/ 0 h 217"/>
                <a:gd name="T52" fmla="*/ 0 w 143"/>
                <a:gd name="T53" fmla="*/ 0 h 217"/>
                <a:gd name="T54" fmla="*/ 0 w 143"/>
                <a:gd name="T55" fmla="*/ 0 h 217"/>
                <a:gd name="T56" fmla="*/ 0 w 143"/>
                <a:gd name="T57" fmla="*/ 0 h 217"/>
                <a:gd name="T58" fmla="*/ 0 w 143"/>
                <a:gd name="T59" fmla="*/ 0 h 217"/>
                <a:gd name="T60" fmla="*/ 0 w 143"/>
                <a:gd name="T61" fmla="*/ 0 h 217"/>
                <a:gd name="T62" fmla="*/ 0 w 143"/>
                <a:gd name="T63" fmla="*/ 0 h 217"/>
                <a:gd name="T64" fmla="*/ 0 w 143"/>
                <a:gd name="T65" fmla="*/ 0 h 217"/>
                <a:gd name="T66" fmla="*/ 0 w 143"/>
                <a:gd name="T67" fmla="*/ 0 h 217"/>
                <a:gd name="T68" fmla="*/ 0 w 143"/>
                <a:gd name="T69" fmla="*/ 0 h 217"/>
                <a:gd name="T70" fmla="*/ 0 w 143"/>
                <a:gd name="T71" fmla="*/ 0 h 217"/>
                <a:gd name="T72" fmla="*/ 0 w 143"/>
                <a:gd name="T73" fmla="*/ 0 h 21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43"/>
                <a:gd name="T112" fmla="*/ 0 h 217"/>
                <a:gd name="T113" fmla="*/ 143 w 143"/>
                <a:gd name="T114" fmla="*/ 217 h 21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43" h="217">
                  <a:moveTo>
                    <a:pt x="15" y="0"/>
                  </a:moveTo>
                  <a:lnTo>
                    <a:pt x="19" y="3"/>
                  </a:lnTo>
                  <a:lnTo>
                    <a:pt x="27" y="10"/>
                  </a:lnTo>
                  <a:lnTo>
                    <a:pt x="38" y="19"/>
                  </a:lnTo>
                  <a:lnTo>
                    <a:pt x="53" y="30"/>
                  </a:lnTo>
                  <a:lnTo>
                    <a:pt x="68" y="44"/>
                  </a:lnTo>
                  <a:lnTo>
                    <a:pt x="83" y="59"/>
                  </a:lnTo>
                  <a:lnTo>
                    <a:pt x="97" y="73"/>
                  </a:lnTo>
                  <a:lnTo>
                    <a:pt x="108" y="86"/>
                  </a:lnTo>
                  <a:lnTo>
                    <a:pt x="117" y="99"/>
                  </a:lnTo>
                  <a:lnTo>
                    <a:pt x="125" y="113"/>
                  </a:lnTo>
                  <a:lnTo>
                    <a:pt x="132" y="128"/>
                  </a:lnTo>
                  <a:lnTo>
                    <a:pt x="136" y="142"/>
                  </a:lnTo>
                  <a:lnTo>
                    <a:pt x="141" y="158"/>
                  </a:lnTo>
                  <a:lnTo>
                    <a:pt x="143" y="175"/>
                  </a:lnTo>
                  <a:lnTo>
                    <a:pt x="143" y="195"/>
                  </a:lnTo>
                  <a:lnTo>
                    <a:pt x="141" y="217"/>
                  </a:lnTo>
                  <a:lnTo>
                    <a:pt x="140" y="215"/>
                  </a:lnTo>
                  <a:lnTo>
                    <a:pt x="136" y="208"/>
                  </a:lnTo>
                  <a:lnTo>
                    <a:pt x="131" y="197"/>
                  </a:lnTo>
                  <a:lnTo>
                    <a:pt x="123" y="186"/>
                  </a:lnTo>
                  <a:lnTo>
                    <a:pt x="113" y="172"/>
                  </a:lnTo>
                  <a:lnTo>
                    <a:pt x="102" y="159"/>
                  </a:lnTo>
                  <a:lnTo>
                    <a:pt x="89" y="147"/>
                  </a:lnTo>
                  <a:lnTo>
                    <a:pt x="75" y="136"/>
                  </a:lnTo>
                  <a:lnTo>
                    <a:pt x="62" y="128"/>
                  </a:lnTo>
                  <a:lnTo>
                    <a:pt x="48" y="121"/>
                  </a:lnTo>
                  <a:lnTo>
                    <a:pt x="35" y="114"/>
                  </a:lnTo>
                  <a:lnTo>
                    <a:pt x="25" y="106"/>
                  </a:lnTo>
                  <a:lnTo>
                    <a:pt x="15" y="95"/>
                  </a:lnTo>
                  <a:lnTo>
                    <a:pt x="9" y="80"/>
                  </a:lnTo>
                  <a:lnTo>
                    <a:pt x="3" y="59"/>
                  </a:lnTo>
                  <a:lnTo>
                    <a:pt x="0" y="33"/>
                  </a:lnTo>
                  <a:lnTo>
                    <a:pt x="0" y="30"/>
                  </a:lnTo>
                  <a:lnTo>
                    <a:pt x="3" y="22"/>
                  </a:lnTo>
                  <a:lnTo>
                    <a:pt x="6" y="12"/>
                  </a:lnTo>
                  <a:lnTo>
                    <a:pt x="15"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80" name="Freeform 40"/>
            <p:cNvSpPr>
              <a:spLocks/>
            </p:cNvSpPr>
            <p:nvPr/>
          </p:nvSpPr>
          <p:spPr bwMode="auto">
            <a:xfrm>
              <a:off x="1095" y="1919"/>
              <a:ext cx="79" cy="121"/>
            </a:xfrm>
            <a:custGeom>
              <a:avLst/>
              <a:gdLst>
                <a:gd name="T0" fmla="*/ 0 w 159"/>
                <a:gd name="T1" fmla="*/ 0 h 242"/>
                <a:gd name="T2" fmla="*/ 0 w 159"/>
                <a:gd name="T3" fmla="*/ 1 h 242"/>
                <a:gd name="T4" fmla="*/ 0 w 159"/>
                <a:gd name="T5" fmla="*/ 1 h 242"/>
                <a:gd name="T6" fmla="*/ 0 w 159"/>
                <a:gd name="T7" fmla="*/ 1 h 242"/>
                <a:gd name="T8" fmla="*/ 0 w 159"/>
                <a:gd name="T9" fmla="*/ 1 h 242"/>
                <a:gd name="T10" fmla="*/ 0 w 159"/>
                <a:gd name="T11" fmla="*/ 1 h 242"/>
                <a:gd name="T12" fmla="*/ 0 w 159"/>
                <a:gd name="T13" fmla="*/ 1 h 242"/>
                <a:gd name="T14" fmla="*/ 0 w 159"/>
                <a:gd name="T15" fmla="*/ 1 h 242"/>
                <a:gd name="T16" fmla="*/ 0 w 159"/>
                <a:gd name="T17" fmla="*/ 1 h 242"/>
                <a:gd name="T18" fmla="*/ 0 w 159"/>
                <a:gd name="T19" fmla="*/ 1 h 242"/>
                <a:gd name="T20" fmla="*/ 0 w 159"/>
                <a:gd name="T21" fmla="*/ 1 h 242"/>
                <a:gd name="T22" fmla="*/ 0 w 159"/>
                <a:gd name="T23" fmla="*/ 1 h 242"/>
                <a:gd name="T24" fmla="*/ 0 w 159"/>
                <a:gd name="T25" fmla="*/ 1 h 242"/>
                <a:gd name="T26" fmla="*/ 0 w 159"/>
                <a:gd name="T27" fmla="*/ 1 h 242"/>
                <a:gd name="T28" fmla="*/ 0 w 159"/>
                <a:gd name="T29" fmla="*/ 1 h 242"/>
                <a:gd name="T30" fmla="*/ 0 w 159"/>
                <a:gd name="T31" fmla="*/ 1 h 242"/>
                <a:gd name="T32" fmla="*/ 0 w 159"/>
                <a:gd name="T33" fmla="*/ 1 h 242"/>
                <a:gd name="T34" fmla="*/ 0 w 159"/>
                <a:gd name="T35" fmla="*/ 1 h 242"/>
                <a:gd name="T36" fmla="*/ 0 w 159"/>
                <a:gd name="T37" fmla="*/ 1 h 242"/>
                <a:gd name="T38" fmla="*/ 0 w 159"/>
                <a:gd name="T39" fmla="*/ 1 h 242"/>
                <a:gd name="T40" fmla="*/ 0 w 159"/>
                <a:gd name="T41" fmla="*/ 1 h 242"/>
                <a:gd name="T42" fmla="*/ 0 w 159"/>
                <a:gd name="T43" fmla="*/ 1 h 242"/>
                <a:gd name="T44" fmla="*/ 0 w 159"/>
                <a:gd name="T45" fmla="*/ 1 h 242"/>
                <a:gd name="T46" fmla="*/ 0 w 159"/>
                <a:gd name="T47" fmla="*/ 1 h 242"/>
                <a:gd name="T48" fmla="*/ 0 w 159"/>
                <a:gd name="T49" fmla="*/ 1 h 242"/>
                <a:gd name="T50" fmla="*/ 0 w 159"/>
                <a:gd name="T51" fmla="*/ 1 h 242"/>
                <a:gd name="T52" fmla="*/ 0 w 159"/>
                <a:gd name="T53" fmla="*/ 1 h 242"/>
                <a:gd name="T54" fmla="*/ 0 w 159"/>
                <a:gd name="T55" fmla="*/ 1 h 242"/>
                <a:gd name="T56" fmla="*/ 0 w 159"/>
                <a:gd name="T57" fmla="*/ 1 h 242"/>
                <a:gd name="T58" fmla="*/ 0 w 159"/>
                <a:gd name="T59" fmla="*/ 1 h 242"/>
                <a:gd name="T60" fmla="*/ 0 w 159"/>
                <a:gd name="T61" fmla="*/ 1 h 242"/>
                <a:gd name="T62" fmla="*/ 0 w 159"/>
                <a:gd name="T63" fmla="*/ 1 h 242"/>
                <a:gd name="T64" fmla="*/ 0 w 159"/>
                <a:gd name="T65" fmla="*/ 1 h 242"/>
                <a:gd name="T66" fmla="*/ 0 w 159"/>
                <a:gd name="T67" fmla="*/ 1 h 242"/>
                <a:gd name="T68" fmla="*/ 0 w 159"/>
                <a:gd name="T69" fmla="*/ 1 h 242"/>
                <a:gd name="T70" fmla="*/ 0 w 159"/>
                <a:gd name="T71" fmla="*/ 1 h 242"/>
                <a:gd name="T72" fmla="*/ 0 w 159"/>
                <a:gd name="T73" fmla="*/ 1 h 242"/>
                <a:gd name="T74" fmla="*/ 0 w 159"/>
                <a:gd name="T75" fmla="*/ 1 h 242"/>
                <a:gd name="T76" fmla="*/ 0 w 159"/>
                <a:gd name="T77" fmla="*/ 1 h 242"/>
                <a:gd name="T78" fmla="*/ 0 w 159"/>
                <a:gd name="T79" fmla="*/ 1 h 242"/>
                <a:gd name="T80" fmla="*/ 0 w 159"/>
                <a:gd name="T81" fmla="*/ 1 h 242"/>
                <a:gd name="T82" fmla="*/ 0 w 159"/>
                <a:gd name="T83" fmla="*/ 1 h 242"/>
                <a:gd name="T84" fmla="*/ 0 w 159"/>
                <a:gd name="T85" fmla="*/ 1 h 242"/>
                <a:gd name="T86" fmla="*/ 0 w 159"/>
                <a:gd name="T87" fmla="*/ 1 h 242"/>
                <a:gd name="T88" fmla="*/ 0 w 159"/>
                <a:gd name="T89" fmla="*/ 1 h 242"/>
                <a:gd name="T90" fmla="*/ 0 w 159"/>
                <a:gd name="T91" fmla="*/ 1 h 242"/>
                <a:gd name="T92" fmla="*/ 0 w 159"/>
                <a:gd name="T93" fmla="*/ 1 h 242"/>
                <a:gd name="T94" fmla="*/ 0 w 159"/>
                <a:gd name="T95" fmla="*/ 1 h 242"/>
                <a:gd name="T96" fmla="*/ 0 w 159"/>
                <a:gd name="T97" fmla="*/ 1 h 242"/>
                <a:gd name="T98" fmla="*/ 0 w 159"/>
                <a:gd name="T99" fmla="*/ 1 h 242"/>
                <a:gd name="T100" fmla="*/ 0 w 159"/>
                <a:gd name="T101" fmla="*/ 1 h 242"/>
                <a:gd name="T102" fmla="*/ 0 w 159"/>
                <a:gd name="T103" fmla="*/ 1 h 242"/>
                <a:gd name="T104" fmla="*/ 0 w 159"/>
                <a:gd name="T105" fmla="*/ 1 h 242"/>
                <a:gd name="T106" fmla="*/ 0 w 159"/>
                <a:gd name="T107" fmla="*/ 1 h 242"/>
                <a:gd name="T108" fmla="*/ 0 w 159"/>
                <a:gd name="T109" fmla="*/ 1 h 242"/>
                <a:gd name="T110" fmla="*/ 0 w 159"/>
                <a:gd name="T111" fmla="*/ 1 h 242"/>
                <a:gd name="T112" fmla="*/ 0 w 159"/>
                <a:gd name="T113" fmla="*/ 0 h 2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9"/>
                <a:gd name="T172" fmla="*/ 0 h 242"/>
                <a:gd name="T173" fmla="*/ 159 w 159"/>
                <a:gd name="T174" fmla="*/ 242 h 24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9" h="242">
                  <a:moveTo>
                    <a:pt x="21" y="0"/>
                  </a:moveTo>
                  <a:lnTo>
                    <a:pt x="23" y="1"/>
                  </a:lnTo>
                  <a:lnTo>
                    <a:pt x="29" y="4"/>
                  </a:lnTo>
                  <a:lnTo>
                    <a:pt x="38" y="8"/>
                  </a:lnTo>
                  <a:lnTo>
                    <a:pt x="50" y="15"/>
                  </a:lnTo>
                  <a:lnTo>
                    <a:pt x="62" y="25"/>
                  </a:lnTo>
                  <a:lnTo>
                    <a:pt x="77" y="35"/>
                  </a:lnTo>
                  <a:lnTo>
                    <a:pt x="92" y="46"/>
                  </a:lnTo>
                  <a:lnTo>
                    <a:pt x="107" y="60"/>
                  </a:lnTo>
                  <a:lnTo>
                    <a:pt x="121" y="76"/>
                  </a:lnTo>
                  <a:lnTo>
                    <a:pt x="134" y="95"/>
                  </a:lnTo>
                  <a:lnTo>
                    <a:pt x="145" y="114"/>
                  </a:lnTo>
                  <a:lnTo>
                    <a:pt x="153" y="136"/>
                  </a:lnTo>
                  <a:lnTo>
                    <a:pt x="158" y="160"/>
                  </a:lnTo>
                  <a:lnTo>
                    <a:pt x="159" y="186"/>
                  </a:lnTo>
                  <a:lnTo>
                    <a:pt x="156" y="213"/>
                  </a:lnTo>
                  <a:lnTo>
                    <a:pt x="147" y="242"/>
                  </a:lnTo>
                  <a:lnTo>
                    <a:pt x="146" y="239"/>
                  </a:lnTo>
                  <a:lnTo>
                    <a:pt x="142" y="228"/>
                  </a:lnTo>
                  <a:lnTo>
                    <a:pt x="136" y="215"/>
                  </a:lnTo>
                  <a:lnTo>
                    <a:pt x="128" y="198"/>
                  </a:lnTo>
                  <a:lnTo>
                    <a:pt x="116" y="181"/>
                  </a:lnTo>
                  <a:lnTo>
                    <a:pt x="104" y="164"/>
                  </a:lnTo>
                  <a:lnTo>
                    <a:pt x="89" y="150"/>
                  </a:lnTo>
                  <a:lnTo>
                    <a:pt x="73" y="141"/>
                  </a:lnTo>
                  <a:lnTo>
                    <a:pt x="55" y="133"/>
                  </a:lnTo>
                  <a:lnTo>
                    <a:pt x="39" y="122"/>
                  </a:lnTo>
                  <a:lnTo>
                    <a:pt x="25" y="109"/>
                  </a:lnTo>
                  <a:lnTo>
                    <a:pt x="14" y="94"/>
                  </a:lnTo>
                  <a:lnTo>
                    <a:pt x="5" y="78"/>
                  </a:lnTo>
                  <a:lnTo>
                    <a:pt x="0" y="59"/>
                  </a:lnTo>
                  <a:lnTo>
                    <a:pt x="0" y="40"/>
                  </a:lnTo>
                  <a:lnTo>
                    <a:pt x="6" y="19"/>
                  </a:lnTo>
                  <a:lnTo>
                    <a:pt x="6" y="21"/>
                  </a:lnTo>
                  <a:lnTo>
                    <a:pt x="5" y="29"/>
                  </a:lnTo>
                  <a:lnTo>
                    <a:pt x="5" y="40"/>
                  </a:lnTo>
                  <a:lnTo>
                    <a:pt x="7" y="53"/>
                  </a:lnTo>
                  <a:lnTo>
                    <a:pt x="10" y="67"/>
                  </a:lnTo>
                  <a:lnTo>
                    <a:pt x="18" y="81"/>
                  </a:lnTo>
                  <a:lnTo>
                    <a:pt x="30" y="95"/>
                  </a:lnTo>
                  <a:lnTo>
                    <a:pt x="46" y="105"/>
                  </a:lnTo>
                  <a:lnTo>
                    <a:pt x="73" y="119"/>
                  </a:lnTo>
                  <a:lnTo>
                    <a:pt x="94" y="134"/>
                  </a:lnTo>
                  <a:lnTo>
                    <a:pt x="111" y="149"/>
                  </a:lnTo>
                  <a:lnTo>
                    <a:pt x="123" y="164"/>
                  </a:lnTo>
                  <a:lnTo>
                    <a:pt x="132" y="178"/>
                  </a:lnTo>
                  <a:lnTo>
                    <a:pt x="138" y="188"/>
                  </a:lnTo>
                  <a:lnTo>
                    <a:pt x="141" y="195"/>
                  </a:lnTo>
                  <a:lnTo>
                    <a:pt x="142" y="197"/>
                  </a:lnTo>
                  <a:lnTo>
                    <a:pt x="143" y="194"/>
                  </a:lnTo>
                  <a:lnTo>
                    <a:pt x="144" y="185"/>
                  </a:lnTo>
                  <a:lnTo>
                    <a:pt x="143" y="168"/>
                  </a:lnTo>
                  <a:lnTo>
                    <a:pt x="137" y="145"/>
                  </a:lnTo>
                  <a:lnTo>
                    <a:pt x="124" y="118"/>
                  </a:lnTo>
                  <a:lnTo>
                    <a:pt x="103" y="84"/>
                  </a:lnTo>
                  <a:lnTo>
                    <a:pt x="69" y="45"/>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81" name="Freeform 41"/>
            <p:cNvSpPr>
              <a:spLocks/>
            </p:cNvSpPr>
            <p:nvPr/>
          </p:nvSpPr>
          <p:spPr bwMode="auto">
            <a:xfrm>
              <a:off x="958" y="1557"/>
              <a:ext cx="66" cy="111"/>
            </a:xfrm>
            <a:custGeom>
              <a:avLst/>
              <a:gdLst>
                <a:gd name="T0" fmla="*/ 1 w 131"/>
                <a:gd name="T1" fmla="*/ 1 h 222"/>
                <a:gd name="T2" fmla="*/ 1 w 131"/>
                <a:gd name="T3" fmla="*/ 1 h 222"/>
                <a:gd name="T4" fmla="*/ 1 w 131"/>
                <a:gd name="T5" fmla="*/ 1 h 222"/>
                <a:gd name="T6" fmla="*/ 1 w 131"/>
                <a:gd name="T7" fmla="*/ 1 h 222"/>
                <a:gd name="T8" fmla="*/ 1 w 131"/>
                <a:gd name="T9" fmla="*/ 1 h 222"/>
                <a:gd name="T10" fmla="*/ 1 w 131"/>
                <a:gd name="T11" fmla="*/ 1 h 222"/>
                <a:gd name="T12" fmla="*/ 1 w 131"/>
                <a:gd name="T13" fmla="*/ 1 h 222"/>
                <a:gd name="T14" fmla="*/ 1 w 131"/>
                <a:gd name="T15" fmla="*/ 1 h 222"/>
                <a:gd name="T16" fmla="*/ 1 w 131"/>
                <a:gd name="T17" fmla="*/ 1 h 222"/>
                <a:gd name="T18" fmla="*/ 1 w 131"/>
                <a:gd name="T19" fmla="*/ 1 h 222"/>
                <a:gd name="T20" fmla="*/ 1 w 131"/>
                <a:gd name="T21" fmla="*/ 1 h 222"/>
                <a:gd name="T22" fmla="*/ 1 w 131"/>
                <a:gd name="T23" fmla="*/ 1 h 222"/>
                <a:gd name="T24" fmla="*/ 1 w 131"/>
                <a:gd name="T25" fmla="*/ 1 h 222"/>
                <a:gd name="T26" fmla="*/ 1 w 131"/>
                <a:gd name="T27" fmla="*/ 1 h 222"/>
                <a:gd name="T28" fmla="*/ 1 w 131"/>
                <a:gd name="T29" fmla="*/ 1 h 222"/>
                <a:gd name="T30" fmla="*/ 1 w 131"/>
                <a:gd name="T31" fmla="*/ 1 h 222"/>
                <a:gd name="T32" fmla="*/ 1 w 131"/>
                <a:gd name="T33" fmla="*/ 1 h 222"/>
                <a:gd name="T34" fmla="*/ 1 w 131"/>
                <a:gd name="T35" fmla="*/ 0 h 222"/>
                <a:gd name="T36" fmla="*/ 1 w 131"/>
                <a:gd name="T37" fmla="*/ 0 h 222"/>
                <a:gd name="T38" fmla="*/ 1 w 131"/>
                <a:gd name="T39" fmla="*/ 1 h 222"/>
                <a:gd name="T40" fmla="*/ 1 w 131"/>
                <a:gd name="T41" fmla="*/ 1 h 222"/>
                <a:gd name="T42" fmla="*/ 1 w 131"/>
                <a:gd name="T43" fmla="*/ 1 h 222"/>
                <a:gd name="T44" fmla="*/ 1 w 131"/>
                <a:gd name="T45" fmla="*/ 1 h 222"/>
                <a:gd name="T46" fmla="*/ 1 w 131"/>
                <a:gd name="T47" fmla="*/ 1 h 222"/>
                <a:gd name="T48" fmla="*/ 1 w 131"/>
                <a:gd name="T49" fmla="*/ 1 h 222"/>
                <a:gd name="T50" fmla="*/ 1 w 131"/>
                <a:gd name="T51" fmla="*/ 1 h 222"/>
                <a:gd name="T52" fmla="*/ 1 w 131"/>
                <a:gd name="T53" fmla="*/ 1 h 222"/>
                <a:gd name="T54" fmla="*/ 1 w 131"/>
                <a:gd name="T55" fmla="*/ 1 h 222"/>
                <a:gd name="T56" fmla="*/ 1 w 131"/>
                <a:gd name="T57" fmla="*/ 1 h 222"/>
                <a:gd name="T58" fmla="*/ 1 w 131"/>
                <a:gd name="T59" fmla="*/ 1 h 222"/>
                <a:gd name="T60" fmla="*/ 1 w 131"/>
                <a:gd name="T61" fmla="*/ 1 h 222"/>
                <a:gd name="T62" fmla="*/ 0 w 131"/>
                <a:gd name="T63" fmla="*/ 1 h 222"/>
                <a:gd name="T64" fmla="*/ 1 w 131"/>
                <a:gd name="T65" fmla="*/ 1 h 222"/>
                <a:gd name="T66" fmla="*/ 1 w 131"/>
                <a:gd name="T67" fmla="*/ 1 h 222"/>
                <a:gd name="T68" fmla="*/ 1 w 131"/>
                <a:gd name="T69" fmla="*/ 1 h 222"/>
                <a:gd name="T70" fmla="*/ 1 w 131"/>
                <a:gd name="T71" fmla="*/ 1 h 222"/>
                <a:gd name="T72" fmla="*/ 1 w 131"/>
                <a:gd name="T73" fmla="*/ 1 h 222"/>
                <a:gd name="T74" fmla="*/ 1 w 131"/>
                <a:gd name="T75" fmla="*/ 1 h 22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1"/>
                <a:gd name="T115" fmla="*/ 0 h 222"/>
                <a:gd name="T116" fmla="*/ 131 w 131"/>
                <a:gd name="T117" fmla="*/ 222 h 22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1" h="222">
                  <a:moveTo>
                    <a:pt x="104" y="222"/>
                  </a:moveTo>
                  <a:lnTo>
                    <a:pt x="108" y="215"/>
                  </a:lnTo>
                  <a:lnTo>
                    <a:pt x="120" y="197"/>
                  </a:lnTo>
                  <a:lnTo>
                    <a:pt x="129" y="171"/>
                  </a:lnTo>
                  <a:lnTo>
                    <a:pt x="131" y="141"/>
                  </a:lnTo>
                  <a:lnTo>
                    <a:pt x="129" y="127"/>
                  </a:lnTo>
                  <a:lnTo>
                    <a:pt x="128" y="114"/>
                  </a:lnTo>
                  <a:lnTo>
                    <a:pt x="125" y="104"/>
                  </a:lnTo>
                  <a:lnTo>
                    <a:pt x="123" y="92"/>
                  </a:lnTo>
                  <a:lnTo>
                    <a:pt x="117" y="81"/>
                  </a:lnTo>
                  <a:lnTo>
                    <a:pt x="109" y="68"/>
                  </a:lnTo>
                  <a:lnTo>
                    <a:pt x="97" y="54"/>
                  </a:lnTo>
                  <a:lnTo>
                    <a:pt x="80" y="37"/>
                  </a:lnTo>
                  <a:lnTo>
                    <a:pt x="63" y="22"/>
                  </a:lnTo>
                  <a:lnTo>
                    <a:pt x="49" y="10"/>
                  </a:lnTo>
                  <a:lnTo>
                    <a:pt x="39" y="5"/>
                  </a:lnTo>
                  <a:lnTo>
                    <a:pt x="32" y="1"/>
                  </a:lnTo>
                  <a:lnTo>
                    <a:pt x="27" y="0"/>
                  </a:lnTo>
                  <a:lnTo>
                    <a:pt x="25" y="0"/>
                  </a:lnTo>
                  <a:lnTo>
                    <a:pt x="24" y="1"/>
                  </a:lnTo>
                  <a:lnTo>
                    <a:pt x="27" y="6"/>
                  </a:lnTo>
                  <a:lnTo>
                    <a:pt x="33" y="19"/>
                  </a:lnTo>
                  <a:lnTo>
                    <a:pt x="38" y="34"/>
                  </a:lnTo>
                  <a:lnTo>
                    <a:pt x="37" y="47"/>
                  </a:lnTo>
                  <a:lnTo>
                    <a:pt x="32" y="54"/>
                  </a:lnTo>
                  <a:lnTo>
                    <a:pt x="25" y="65"/>
                  </a:lnTo>
                  <a:lnTo>
                    <a:pt x="18" y="76"/>
                  </a:lnTo>
                  <a:lnTo>
                    <a:pt x="10" y="90"/>
                  </a:lnTo>
                  <a:lnTo>
                    <a:pt x="4" y="104"/>
                  </a:lnTo>
                  <a:lnTo>
                    <a:pt x="1" y="120"/>
                  </a:lnTo>
                  <a:lnTo>
                    <a:pt x="0" y="135"/>
                  </a:lnTo>
                  <a:lnTo>
                    <a:pt x="3" y="150"/>
                  </a:lnTo>
                  <a:lnTo>
                    <a:pt x="11" y="165"/>
                  </a:lnTo>
                  <a:lnTo>
                    <a:pt x="19" y="177"/>
                  </a:lnTo>
                  <a:lnTo>
                    <a:pt x="26" y="187"/>
                  </a:lnTo>
                  <a:lnTo>
                    <a:pt x="30" y="190"/>
                  </a:lnTo>
                  <a:lnTo>
                    <a:pt x="104" y="222"/>
                  </a:lnTo>
                  <a:close/>
                </a:path>
              </a:pathLst>
            </a:custGeom>
            <a:solidFill>
              <a:srgbClr val="7FB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82" name="Freeform 42"/>
            <p:cNvSpPr>
              <a:spLocks/>
            </p:cNvSpPr>
            <p:nvPr/>
          </p:nvSpPr>
          <p:spPr bwMode="auto">
            <a:xfrm>
              <a:off x="955" y="1554"/>
              <a:ext cx="71" cy="114"/>
            </a:xfrm>
            <a:custGeom>
              <a:avLst/>
              <a:gdLst>
                <a:gd name="T0" fmla="*/ 0 w 143"/>
                <a:gd name="T1" fmla="*/ 0 h 229"/>
                <a:gd name="T2" fmla="*/ 0 w 143"/>
                <a:gd name="T3" fmla="*/ 0 h 229"/>
                <a:gd name="T4" fmla="*/ 0 w 143"/>
                <a:gd name="T5" fmla="*/ 0 h 229"/>
                <a:gd name="T6" fmla="*/ 0 w 143"/>
                <a:gd name="T7" fmla="*/ 0 h 229"/>
                <a:gd name="T8" fmla="*/ 0 w 143"/>
                <a:gd name="T9" fmla="*/ 0 h 229"/>
                <a:gd name="T10" fmla="*/ 0 w 143"/>
                <a:gd name="T11" fmla="*/ 0 h 229"/>
                <a:gd name="T12" fmla="*/ 0 w 143"/>
                <a:gd name="T13" fmla="*/ 0 h 229"/>
                <a:gd name="T14" fmla="*/ 0 w 143"/>
                <a:gd name="T15" fmla="*/ 0 h 229"/>
                <a:gd name="T16" fmla="*/ 0 w 143"/>
                <a:gd name="T17" fmla="*/ 0 h 229"/>
                <a:gd name="T18" fmla="*/ 0 w 143"/>
                <a:gd name="T19" fmla="*/ 0 h 229"/>
                <a:gd name="T20" fmla="*/ 0 w 143"/>
                <a:gd name="T21" fmla="*/ 0 h 229"/>
                <a:gd name="T22" fmla="*/ 0 w 143"/>
                <a:gd name="T23" fmla="*/ 0 h 229"/>
                <a:gd name="T24" fmla="*/ 0 w 143"/>
                <a:gd name="T25" fmla="*/ 0 h 229"/>
                <a:gd name="T26" fmla="*/ 0 w 143"/>
                <a:gd name="T27" fmla="*/ 0 h 229"/>
                <a:gd name="T28" fmla="*/ 0 w 143"/>
                <a:gd name="T29" fmla="*/ 0 h 229"/>
                <a:gd name="T30" fmla="*/ 0 w 143"/>
                <a:gd name="T31" fmla="*/ 0 h 229"/>
                <a:gd name="T32" fmla="*/ 0 w 143"/>
                <a:gd name="T33" fmla="*/ 0 h 229"/>
                <a:gd name="T34" fmla="*/ 0 w 143"/>
                <a:gd name="T35" fmla="*/ 0 h 229"/>
                <a:gd name="T36" fmla="*/ 0 w 143"/>
                <a:gd name="T37" fmla="*/ 0 h 229"/>
                <a:gd name="T38" fmla="*/ 0 w 143"/>
                <a:gd name="T39" fmla="*/ 0 h 229"/>
                <a:gd name="T40" fmla="*/ 0 w 143"/>
                <a:gd name="T41" fmla="*/ 0 h 229"/>
                <a:gd name="T42" fmla="*/ 0 w 143"/>
                <a:gd name="T43" fmla="*/ 0 h 229"/>
                <a:gd name="T44" fmla="*/ 0 w 143"/>
                <a:gd name="T45" fmla="*/ 0 h 229"/>
                <a:gd name="T46" fmla="*/ 0 w 143"/>
                <a:gd name="T47" fmla="*/ 0 h 229"/>
                <a:gd name="T48" fmla="*/ 0 w 143"/>
                <a:gd name="T49" fmla="*/ 0 h 229"/>
                <a:gd name="T50" fmla="*/ 0 w 143"/>
                <a:gd name="T51" fmla="*/ 0 h 229"/>
                <a:gd name="T52" fmla="*/ 0 w 143"/>
                <a:gd name="T53" fmla="*/ 0 h 229"/>
                <a:gd name="T54" fmla="*/ 0 w 143"/>
                <a:gd name="T55" fmla="*/ 0 h 229"/>
                <a:gd name="T56" fmla="*/ 0 w 143"/>
                <a:gd name="T57" fmla="*/ 0 h 229"/>
                <a:gd name="T58" fmla="*/ 0 w 143"/>
                <a:gd name="T59" fmla="*/ 0 h 229"/>
                <a:gd name="T60" fmla="*/ 0 w 143"/>
                <a:gd name="T61" fmla="*/ 0 h 229"/>
                <a:gd name="T62" fmla="*/ 0 w 143"/>
                <a:gd name="T63" fmla="*/ 0 h 229"/>
                <a:gd name="T64" fmla="*/ 0 w 143"/>
                <a:gd name="T65" fmla="*/ 0 h 229"/>
                <a:gd name="T66" fmla="*/ 0 w 143"/>
                <a:gd name="T67" fmla="*/ 0 h 229"/>
                <a:gd name="T68" fmla="*/ 0 w 143"/>
                <a:gd name="T69" fmla="*/ 0 h 229"/>
                <a:gd name="T70" fmla="*/ 0 w 143"/>
                <a:gd name="T71" fmla="*/ 0 h 229"/>
                <a:gd name="T72" fmla="*/ 0 w 143"/>
                <a:gd name="T73" fmla="*/ 0 h 229"/>
                <a:gd name="T74" fmla="*/ 0 w 143"/>
                <a:gd name="T75" fmla="*/ 0 h 229"/>
                <a:gd name="T76" fmla="*/ 0 w 143"/>
                <a:gd name="T77" fmla="*/ 0 h 229"/>
                <a:gd name="T78" fmla="*/ 0 w 143"/>
                <a:gd name="T79" fmla="*/ 0 h 229"/>
                <a:gd name="T80" fmla="*/ 0 w 143"/>
                <a:gd name="T81" fmla="*/ 0 h 229"/>
                <a:gd name="T82" fmla="*/ 0 w 143"/>
                <a:gd name="T83" fmla="*/ 0 h 229"/>
                <a:gd name="T84" fmla="*/ 0 w 143"/>
                <a:gd name="T85" fmla="*/ 0 h 229"/>
                <a:gd name="T86" fmla="*/ 0 w 143"/>
                <a:gd name="T87" fmla="*/ 0 h 229"/>
                <a:gd name="T88" fmla="*/ 0 w 143"/>
                <a:gd name="T89" fmla="*/ 0 h 229"/>
                <a:gd name="T90" fmla="*/ 0 w 143"/>
                <a:gd name="T91" fmla="*/ 0 h 229"/>
                <a:gd name="T92" fmla="*/ 0 w 143"/>
                <a:gd name="T93" fmla="*/ 0 h 229"/>
                <a:gd name="T94" fmla="*/ 0 w 143"/>
                <a:gd name="T95" fmla="*/ 0 h 229"/>
                <a:gd name="T96" fmla="*/ 0 w 143"/>
                <a:gd name="T97" fmla="*/ 0 h 22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3"/>
                <a:gd name="T148" fmla="*/ 0 h 229"/>
                <a:gd name="T149" fmla="*/ 143 w 143"/>
                <a:gd name="T150" fmla="*/ 229 h 22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3" h="229">
                  <a:moveTo>
                    <a:pt x="108" y="229"/>
                  </a:moveTo>
                  <a:lnTo>
                    <a:pt x="112" y="227"/>
                  </a:lnTo>
                  <a:lnTo>
                    <a:pt x="120" y="217"/>
                  </a:lnTo>
                  <a:lnTo>
                    <a:pt x="130" y="195"/>
                  </a:lnTo>
                  <a:lnTo>
                    <a:pt x="142" y="153"/>
                  </a:lnTo>
                  <a:lnTo>
                    <a:pt x="143" y="142"/>
                  </a:lnTo>
                  <a:lnTo>
                    <a:pt x="141" y="126"/>
                  </a:lnTo>
                  <a:lnTo>
                    <a:pt x="135" y="105"/>
                  </a:lnTo>
                  <a:lnTo>
                    <a:pt x="126" y="82"/>
                  </a:lnTo>
                  <a:lnTo>
                    <a:pt x="110" y="58"/>
                  </a:lnTo>
                  <a:lnTo>
                    <a:pt x="89" y="35"/>
                  </a:lnTo>
                  <a:lnTo>
                    <a:pt x="61" y="15"/>
                  </a:lnTo>
                  <a:lnTo>
                    <a:pt x="25" y="0"/>
                  </a:lnTo>
                  <a:lnTo>
                    <a:pt x="28" y="8"/>
                  </a:lnTo>
                  <a:lnTo>
                    <a:pt x="33" y="26"/>
                  </a:lnTo>
                  <a:lnTo>
                    <a:pt x="36" y="46"/>
                  </a:lnTo>
                  <a:lnTo>
                    <a:pt x="31" y="64"/>
                  </a:lnTo>
                  <a:lnTo>
                    <a:pt x="24" y="72"/>
                  </a:lnTo>
                  <a:lnTo>
                    <a:pt x="16" y="83"/>
                  </a:lnTo>
                  <a:lnTo>
                    <a:pt x="8" y="98"/>
                  </a:lnTo>
                  <a:lnTo>
                    <a:pt x="2" y="114"/>
                  </a:lnTo>
                  <a:lnTo>
                    <a:pt x="0" y="133"/>
                  </a:lnTo>
                  <a:lnTo>
                    <a:pt x="2" y="152"/>
                  </a:lnTo>
                  <a:lnTo>
                    <a:pt x="12" y="172"/>
                  </a:lnTo>
                  <a:lnTo>
                    <a:pt x="30" y="190"/>
                  </a:lnTo>
                  <a:lnTo>
                    <a:pt x="28" y="188"/>
                  </a:lnTo>
                  <a:lnTo>
                    <a:pt x="23" y="181"/>
                  </a:lnTo>
                  <a:lnTo>
                    <a:pt x="17" y="171"/>
                  </a:lnTo>
                  <a:lnTo>
                    <a:pt x="12" y="156"/>
                  </a:lnTo>
                  <a:lnTo>
                    <a:pt x="10" y="138"/>
                  </a:lnTo>
                  <a:lnTo>
                    <a:pt x="14" y="118"/>
                  </a:lnTo>
                  <a:lnTo>
                    <a:pt x="25" y="93"/>
                  </a:lnTo>
                  <a:lnTo>
                    <a:pt x="45" y="67"/>
                  </a:lnTo>
                  <a:lnTo>
                    <a:pt x="53" y="52"/>
                  </a:lnTo>
                  <a:lnTo>
                    <a:pt x="54" y="39"/>
                  </a:lnTo>
                  <a:lnTo>
                    <a:pt x="51" y="30"/>
                  </a:lnTo>
                  <a:lnTo>
                    <a:pt x="48" y="27"/>
                  </a:lnTo>
                  <a:lnTo>
                    <a:pt x="51" y="28"/>
                  </a:lnTo>
                  <a:lnTo>
                    <a:pt x="59" y="32"/>
                  </a:lnTo>
                  <a:lnTo>
                    <a:pt x="69" y="41"/>
                  </a:lnTo>
                  <a:lnTo>
                    <a:pt x="81" y="52"/>
                  </a:lnTo>
                  <a:lnTo>
                    <a:pt x="93" y="66"/>
                  </a:lnTo>
                  <a:lnTo>
                    <a:pt x="105" y="83"/>
                  </a:lnTo>
                  <a:lnTo>
                    <a:pt x="114" y="105"/>
                  </a:lnTo>
                  <a:lnTo>
                    <a:pt x="120" y="129"/>
                  </a:lnTo>
                  <a:lnTo>
                    <a:pt x="122" y="173"/>
                  </a:lnTo>
                  <a:lnTo>
                    <a:pt x="118" y="204"/>
                  </a:lnTo>
                  <a:lnTo>
                    <a:pt x="112" y="222"/>
                  </a:lnTo>
                  <a:lnTo>
                    <a:pt x="108" y="2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83" name="Freeform 43"/>
            <p:cNvSpPr>
              <a:spLocks/>
            </p:cNvSpPr>
            <p:nvPr/>
          </p:nvSpPr>
          <p:spPr bwMode="auto">
            <a:xfrm>
              <a:off x="887" y="1650"/>
              <a:ext cx="124" cy="47"/>
            </a:xfrm>
            <a:custGeom>
              <a:avLst/>
              <a:gdLst>
                <a:gd name="T0" fmla="*/ 1 w 248"/>
                <a:gd name="T1" fmla="*/ 1 h 93"/>
                <a:gd name="T2" fmla="*/ 1 w 248"/>
                <a:gd name="T3" fmla="*/ 1 h 93"/>
                <a:gd name="T4" fmla="*/ 1 w 248"/>
                <a:gd name="T5" fmla="*/ 1 h 93"/>
                <a:gd name="T6" fmla="*/ 1 w 248"/>
                <a:gd name="T7" fmla="*/ 1 h 93"/>
                <a:gd name="T8" fmla="*/ 1 w 248"/>
                <a:gd name="T9" fmla="*/ 1 h 93"/>
                <a:gd name="T10" fmla="*/ 1 w 248"/>
                <a:gd name="T11" fmla="*/ 1 h 93"/>
                <a:gd name="T12" fmla="*/ 1 w 248"/>
                <a:gd name="T13" fmla="*/ 1 h 93"/>
                <a:gd name="T14" fmla="*/ 1 w 248"/>
                <a:gd name="T15" fmla="*/ 1 h 93"/>
                <a:gd name="T16" fmla="*/ 1 w 248"/>
                <a:gd name="T17" fmla="*/ 1 h 93"/>
                <a:gd name="T18" fmla="*/ 1 w 248"/>
                <a:gd name="T19" fmla="*/ 1 h 93"/>
                <a:gd name="T20" fmla="*/ 1 w 248"/>
                <a:gd name="T21" fmla="*/ 1 h 93"/>
                <a:gd name="T22" fmla="*/ 1 w 248"/>
                <a:gd name="T23" fmla="*/ 1 h 93"/>
                <a:gd name="T24" fmla="*/ 1 w 248"/>
                <a:gd name="T25" fmla="*/ 1 h 93"/>
                <a:gd name="T26" fmla="*/ 1 w 248"/>
                <a:gd name="T27" fmla="*/ 1 h 93"/>
                <a:gd name="T28" fmla="*/ 1 w 248"/>
                <a:gd name="T29" fmla="*/ 1 h 93"/>
                <a:gd name="T30" fmla="*/ 1 w 248"/>
                <a:gd name="T31" fmla="*/ 1 h 93"/>
                <a:gd name="T32" fmla="*/ 0 w 248"/>
                <a:gd name="T33" fmla="*/ 1 h 93"/>
                <a:gd name="T34" fmla="*/ 1 w 248"/>
                <a:gd name="T35" fmla="*/ 1 h 93"/>
                <a:gd name="T36" fmla="*/ 1 w 248"/>
                <a:gd name="T37" fmla="*/ 1 h 93"/>
                <a:gd name="T38" fmla="*/ 1 w 248"/>
                <a:gd name="T39" fmla="*/ 1 h 93"/>
                <a:gd name="T40" fmla="*/ 1 w 248"/>
                <a:gd name="T41" fmla="*/ 1 h 93"/>
                <a:gd name="T42" fmla="*/ 1 w 248"/>
                <a:gd name="T43" fmla="*/ 1 h 93"/>
                <a:gd name="T44" fmla="*/ 1 w 248"/>
                <a:gd name="T45" fmla="*/ 1 h 93"/>
                <a:gd name="T46" fmla="*/ 1 w 248"/>
                <a:gd name="T47" fmla="*/ 1 h 93"/>
                <a:gd name="T48" fmla="*/ 1 w 248"/>
                <a:gd name="T49" fmla="*/ 1 h 93"/>
                <a:gd name="T50" fmla="*/ 1 w 248"/>
                <a:gd name="T51" fmla="*/ 1 h 93"/>
                <a:gd name="T52" fmla="*/ 1 w 248"/>
                <a:gd name="T53" fmla="*/ 1 h 93"/>
                <a:gd name="T54" fmla="*/ 1 w 248"/>
                <a:gd name="T55" fmla="*/ 1 h 93"/>
                <a:gd name="T56" fmla="*/ 1 w 248"/>
                <a:gd name="T57" fmla="*/ 1 h 93"/>
                <a:gd name="T58" fmla="*/ 1 w 248"/>
                <a:gd name="T59" fmla="*/ 1 h 93"/>
                <a:gd name="T60" fmla="*/ 1 w 248"/>
                <a:gd name="T61" fmla="*/ 0 h 93"/>
                <a:gd name="T62" fmla="*/ 1 w 248"/>
                <a:gd name="T63" fmla="*/ 1 h 93"/>
                <a:gd name="T64" fmla="*/ 1 w 248"/>
                <a:gd name="T65" fmla="*/ 1 h 93"/>
                <a:gd name="T66" fmla="*/ 1 w 248"/>
                <a:gd name="T67" fmla="*/ 1 h 93"/>
                <a:gd name="T68" fmla="*/ 1 w 248"/>
                <a:gd name="T69" fmla="*/ 1 h 93"/>
                <a:gd name="T70" fmla="*/ 1 w 248"/>
                <a:gd name="T71" fmla="*/ 1 h 93"/>
                <a:gd name="T72" fmla="*/ 1 w 248"/>
                <a:gd name="T73" fmla="*/ 1 h 9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48"/>
                <a:gd name="T112" fmla="*/ 0 h 93"/>
                <a:gd name="T113" fmla="*/ 248 w 248"/>
                <a:gd name="T114" fmla="*/ 93 h 9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48" h="93">
                  <a:moveTo>
                    <a:pt x="248" y="40"/>
                  </a:moveTo>
                  <a:lnTo>
                    <a:pt x="244" y="42"/>
                  </a:lnTo>
                  <a:lnTo>
                    <a:pt x="235" y="47"/>
                  </a:lnTo>
                  <a:lnTo>
                    <a:pt x="221" y="54"/>
                  </a:lnTo>
                  <a:lnTo>
                    <a:pt x="205" y="62"/>
                  </a:lnTo>
                  <a:lnTo>
                    <a:pt x="187" y="71"/>
                  </a:lnTo>
                  <a:lnTo>
                    <a:pt x="167" y="78"/>
                  </a:lnTo>
                  <a:lnTo>
                    <a:pt x="149" y="85"/>
                  </a:lnTo>
                  <a:lnTo>
                    <a:pt x="133" y="88"/>
                  </a:lnTo>
                  <a:lnTo>
                    <a:pt x="116" y="91"/>
                  </a:lnTo>
                  <a:lnTo>
                    <a:pt x="100" y="92"/>
                  </a:lnTo>
                  <a:lnTo>
                    <a:pt x="85" y="93"/>
                  </a:lnTo>
                  <a:lnTo>
                    <a:pt x="69" y="92"/>
                  </a:lnTo>
                  <a:lnTo>
                    <a:pt x="53" y="88"/>
                  </a:lnTo>
                  <a:lnTo>
                    <a:pt x="37" y="83"/>
                  </a:lnTo>
                  <a:lnTo>
                    <a:pt x="19" y="75"/>
                  </a:lnTo>
                  <a:lnTo>
                    <a:pt x="0" y="64"/>
                  </a:lnTo>
                  <a:lnTo>
                    <a:pt x="2" y="64"/>
                  </a:lnTo>
                  <a:lnTo>
                    <a:pt x="10" y="64"/>
                  </a:lnTo>
                  <a:lnTo>
                    <a:pt x="22" y="63"/>
                  </a:lnTo>
                  <a:lnTo>
                    <a:pt x="36" y="61"/>
                  </a:lnTo>
                  <a:lnTo>
                    <a:pt x="52" y="57"/>
                  </a:lnTo>
                  <a:lnTo>
                    <a:pt x="68" y="53"/>
                  </a:lnTo>
                  <a:lnTo>
                    <a:pt x="85" y="47"/>
                  </a:lnTo>
                  <a:lnTo>
                    <a:pt x="100" y="38"/>
                  </a:lnTo>
                  <a:lnTo>
                    <a:pt x="113" y="28"/>
                  </a:lnTo>
                  <a:lnTo>
                    <a:pt x="126" y="19"/>
                  </a:lnTo>
                  <a:lnTo>
                    <a:pt x="137" y="11"/>
                  </a:lnTo>
                  <a:lnTo>
                    <a:pt x="149" y="4"/>
                  </a:lnTo>
                  <a:lnTo>
                    <a:pt x="163" y="1"/>
                  </a:lnTo>
                  <a:lnTo>
                    <a:pt x="180" y="0"/>
                  </a:lnTo>
                  <a:lnTo>
                    <a:pt x="201" y="4"/>
                  </a:lnTo>
                  <a:lnTo>
                    <a:pt x="226" y="12"/>
                  </a:lnTo>
                  <a:lnTo>
                    <a:pt x="228" y="13"/>
                  </a:lnTo>
                  <a:lnTo>
                    <a:pt x="234" y="18"/>
                  </a:lnTo>
                  <a:lnTo>
                    <a:pt x="242" y="27"/>
                  </a:lnTo>
                  <a:lnTo>
                    <a:pt x="248" y="4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84" name="Freeform 44"/>
            <p:cNvSpPr>
              <a:spLocks/>
            </p:cNvSpPr>
            <p:nvPr/>
          </p:nvSpPr>
          <p:spPr bwMode="auto">
            <a:xfrm>
              <a:off x="875" y="1648"/>
              <a:ext cx="136" cy="56"/>
            </a:xfrm>
            <a:custGeom>
              <a:avLst/>
              <a:gdLst>
                <a:gd name="T0" fmla="*/ 1 w 272"/>
                <a:gd name="T1" fmla="*/ 1 h 112"/>
                <a:gd name="T2" fmla="*/ 1 w 272"/>
                <a:gd name="T3" fmla="*/ 1 h 112"/>
                <a:gd name="T4" fmla="*/ 1 w 272"/>
                <a:gd name="T5" fmla="*/ 1 h 112"/>
                <a:gd name="T6" fmla="*/ 1 w 272"/>
                <a:gd name="T7" fmla="*/ 1 h 112"/>
                <a:gd name="T8" fmla="*/ 1 w 272"/>
                <a:gd name="T9" fmla="*/ 1 h 112"/>
                <a:gd name="T10" fmla="*/ 1 w 272"/>
                <a:gd name="T11" fmla="*/ 1 h 112"/>
                <a:gd name="T12" fmla="*/ 1 w 272"/>
                <a:gd name="T13" fmla="*/ 1 h 112"/>
                <a:gd name="T14" fmla="*/ 1 w 272"/>
                <a:gd name="T15" fmla="*/ 1 h 112"/>
                <a:gd name="T16" fmla="*/ 1 w 272"/>
                <a:gd name="T17" fmla="*/ 1 h 112"/>
                <a:gd name="T18" fmla="*/ 1 w 272"/>
                <a:gd name="T19" fmla="*/ 1 h 112"/>
                <a:gd name="T20" fmla="*/ 1 w 272"/>
                <a:gd name="T21" fmla="*/ 1 h 112"/>
                <a:gd name="T22" fmla="*/ 1 w 272"/>
                <a:gd name="T23" fmla="*/ 1 h 112"/>
                <a:gd name="T24" fmla="*/ 1 w 272"/>
                <a:gd name="T25" fmla="*/ 1 h 112"/>
                <a:gd name="T26" fmla="*/ 1 w 272"/>
                <a:gd name="T27" fmla="*/ 1 h 112"/>
                <a:gd name="T28" fmla="*/ 1 w 272"/>
                <a:gd name="T29" fmla="*/ 0 h 112"/>
                <a:gd name="T30" fmla="*/ 1 w 272"/>
                <a:gd name="T31" fmla="*/ 1 h 112"/>
                <a:gd name="T32" fmla="*/ 1 w 272"/>
                <a:gd name="T33" fmla="*/ 1 h 112"/>
                <a:gd name="T34" fmla="*/ 1 w 272"/>
                <a:gd name="T35" fmla="*/ 1 h 112"/>
                <a:gd name="T36" fmla="*/ 1 w 272"/>
                <a:gd name="T37" fmla="*/ 1 h 112"/>
                <a:gd name="T38" fmla="*/ 1 w 272"/>
                <a:gd name="T39" fmla="*/ 1 h 112"/>
                <a:gd name="T40" fmla="*/ 1 w 272"/>
                <a:gd name="T41" fmla="*/ 1 h 112"/>
                <a:gd name="T42" fmla="*/ 1 w 272"/>
                <a:gd name="T43" fmla="*/ 1 h 112"/>
                <a:gd name="T44" fmla="*/ 1 w 272"/>
                <a:gd name="T45" fmla="*/ 1 h 112"/>
                <a:gd name="T46" fmla="*/ 1 w 272"/>
                <a:gd name="T47" fmla="*/ 1 h 112"/>
                <a:gd name="T48" fmla="*/ 1 w 272"/>
                <a:gd name="T49" fmla="*/ 1 h 112"/>
                <a:gd name="T50" fmla="*/ 1 w 272"/>
                <a:gd name="T51" fmla="*/ 1 h 112"/>
                <a:gd name="T52" fmla="*/ 1 w 272"/>
                <a:gd name="T53" fmla="*/ 1 h 112"/>
                <a:gd name="T54" fmla="*/ 1 w 272"/>
                <a:gd name="T55" fmla="*/ 1 h 112"/>
                <a:gd name="T56" fmla="*/ 1 w 272"/>
                <a:gd name="T57" fmla="*/ 1 h 112"/>
                <a:gd name="T58" fmla="*/ 1 w 272"/>
                <a:gd name="T59" fmla="*/ 1 h 112"/>
                <a:gd name="T60" fmla="*/ 1 w 272"/>
                <a:gd name="T61" fmla="*/ 1 h 112"/>
                <a:gd name="T62" fmla="*/ 1 w 272"/>
                <a:gd name="T63" fmla="*/ 1 h 1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2"/>
                <a:gd name="T97" fmla="*/ 0 h 112"/>
                <a:gd name="T98" fmla="*/ 272 w 272"/>
                <a:gd name="T99" fmla="*/ 112 h 11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2" h="112">
                  <a:moveTo>
                    <a:pt x="272" y="46"/>
                  </a:moveTo>
                  <a:lnTo>
                    <a:pt x="271" y="47"/>
                  </a:lnTo>
                  <a:lnTo>
                    <a:pt x="265" y="52"/>
                  </a:lnTo>
                  <a:lnTo>
                    <a:pt x="257" y="58"/>
                  </a:lnTo>
                  <a:lnTo>
                    <a:pt x="246" y="66"/>
                  </a:lnTo>
                  <a:lnTo>
                    <a:pt x="234" y="74"/>
                  </a:lnTo>
                  <a:lnTo>
                    <a:pt x="218" y="83"/>
                  </a:lnTo>
                  <a:lnTo>
                    <a:pt x="200" y="92"/>
                  </a:lnTo>
                  <a:lnTo>
                    <a:pt x="182" y="99"/>
                  </a:lnTo>
                  <a:lnTo>
                    <a:pt x="161" y="106"/>
                  </a:lnTo>
                  <a:lnTo>
                    <a:pt x="139" y="111"/>
                  </a:lnTo>
                  <a:lnTo>
                    <a:pt x="117" y="112"/>
                  </a:lnTo>
                  <a:lnTo>
                    <a:pt x="94" y="111"/>
                  </a:lnTo>
                  <a:lnTo>
                    <a:pt x="70" y="106"/>
                  </a:lnTo>
                  <a:lnTo>
                    <a:pt x="47" y="97"/>
                  </a:lnTo>
                  <a:lnTo>
                    <a:pt x="23" y="82"/>
                  </a:lnTo>
                  <a:lnTo>
                    <a:pt x="0" y="62"/>
                  </a:lnTo>
                  <a:lnTo>
                    <a:pt x="3" y="62"/>
                  </a:lnTo>
                  <a:lnTo>
                    <a:pt x="14" y="63"/>
                  </a:lnTo>
                  <a:lnTo>
                    <a:pt x="29" y="63"/>
                  </a:lnTo>
                  <a:lnTo>
                    <a:pt x="47" y="62"/>
                  </a:lnTo>
                  <a:lnTo>
                    <a:pt x="68" y="59"/>
                  </a:lnTo>
                  <a:lnTo>
                    <a:pt x="87" y="54"/>
                  </a:lnTo>
                  <a:lnTo>
                    <a:pt x="107" y="47"/>
                  </a:lnTo>
                  <a:lnTo>
                    <a:pt x="122" y="36"/>
                  </a:lnTo>
                  <a:lnTo>
                    <a:pt x="137" y="23"/>
                  </a:lnTo>
                  <a:lnTo>
                    <a:pt x="153" y="14"/>
                  </a:lnTo>
                  <a:lnTo>
                    <a:pt x="172" y="6"/>
                  </a:lnTo>
                  <a:lnTo>
                    <a:pt x="190" y="1"/>
                  </a:lnTo>
                  <a:lnTo>
                    <a:pt x="208" y="0"/>
                  </a:lnTo>
                  <a:lnTo>
                    <a:pt x="227" y="4"/>
                  </a:lnTo>
                  <a:lnTo>
                    <a:pt x="245" y="12"/>
                  </a:lnTo>
                  <a:lnTo>
                    <a:pt x="261" y="25"/>
                  </a:lnTo>
                  <a:lnTo>
                    <a:pt x="259" y="24"/>
                  </a:lnTo>
                  <a:lnTo>
                    <a:pt x="252" y="21"/>
                  </a:lnTo>
                  <a:lnTo>
                    <a:pt x="243" y="16"/>
                  </a:lnTo>
                  <a:lnTo>
                    <a:pt x="230" y="12"/>
                  </a:lnTo>
                  <a:lnTo>
                    <a:pt x="215" y="9"/>
                  </a:lnTo>
                  <a:lnTo>
                    <a:pt x="199" y="10"/>
                  </a:lnTo>
                  <a:lnTo>
                    <a:pt x="183" y="15"/>
                  </a:lnTo>
                  <a:lnTo>
                    <a:pt x="167" y="27"/>
                  </a:lnTo>
                  <a:lnTo>
                    <a:pt x="143" y="45"/>
                  </a:lnTo>
                  <a:lnTo>
                    <a:pt x="121" y="59"/>
                  </a:lnTo>
                  <a:lnTo>
                    <a:pt x="99" y="67"/>
                  </a:lnTo>
                  <a:lnTo>
                    <a:pt x="81" y="73"/>
                  </a:lnTo>
                  <a:lnTo>
                    <a:pt x="64" y="75"/>
                  </a:lnTo>
                  <a:lnTo>
                    <a:pt x="53" y="75"/>
                  </a:lnTo>
                  <a:lnTo>
                    <a:pt x="45" y="75"/>
                  </a:lnTo>
                  <a:lnTo>
                    <a:pt x="43" y="75"/>
                  </a:lnTo>
                  <a:lnTo>
                    <a:pt x="44" y="76"/>
                  </a:lnTo>
                  <a:lnTo>
                    <a:pt x="45" y="77"/>
                  </a:lnTo>
                  <a:lnTo>
                    <a:pt x="48" y="80"/>
                  </a:lnTo>
                  <a:lnTo>
                    <a:pt x="54" y="82"/>
                  </a:lnTo>
                  <a:lnTo>
                    <a:pt x="61" y="85"/>
                  </a:lnTo>
                  <a:lnTo>
                    <a:pt x="69" y="88"/>
                  </a:lnTo>
                  <a:lnTo>
                    <a:pt x="79" y="90"/>
                  </a:lnTo>
                  <a:lnTo>
                    <a:pt x="92" y="92"/>
                  </a:lnTo>
                  <a:lnTo>
                    <a:pt x="106" y="92"/>
                  </a:lnTo>
                  <a:lnTo>
                    <a:pt x="122" y="92"/>
                  </a:lnTo>
                  <a:lnTo>
                    <a:pt x="140" y="90"/>
                  </a:lnTo>
                  <a:lnTo>
                    <a:pt x="162" y="86"/>
                  </a:lnTo>
                  <a:lnTo>
                    <a:pt x="185" y="80"/>
                  </a:lnTo>
                  <a:lnTo>
                    <a:pt x="212" y="71"/>
                  </a:lnTo>
                  <a:lnTo>
                    <a:pt x="241" y="60"/>
                  </a:lnTo>
                  <a:lnTo>
                    <a:pt x="272" y="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85" name="Freeform 45"/>
            <p:cNvSpPr>
              <a:spLocks/>
            </p:cNvSpPr>
            <p:nvPr/>
          </p:nvSpPr>
          <p:spPr bwMode="auto">
            <a:xfrm>
              <a:off x="1143" y="1364"/>
              <a:ext cx="70" cy="110"/>
            </a:xfrm>
            <a:custGeom>
              <a:avLst/>
              <a:gdLst>
                <a:gd name="T0" fmla="*/ 1 w 139"/>
                <a:gd name="T1" fmla="*/ 1 h 220"/>
                <a:gd name="T2" fmla="*/ 1 w 139"/>
                <a:gd name="T3" fmla="*/ 1 h 220"/>
                <a:gd name="T4" fmla="*/ 1 w 139"/>
                <a:gd name="T5" fmla="*/ 1 h 220"/>
                <a:gd name="T6" fmla="*/ 1 w 139"/>
                <a:gd name="T7" fmla="*/ 1 h 220"/>
                <a:gd name="T8" fmla="*/ 1 w 139"/>
                <a:gd name="T9" fmla="*/ 1 h 220"/>
                <a:gd name="T10" fmla="*/ 1 w 139"/>
                <a:gd name="T11" fmla="*/ 1 h 220"/>
                <a:gd name="T12" fmla="*/ 1 w 139"/>
                <a:gd name="T13" fmla="*/ 1 h 220"/>
                <a:gd name="T14" fmla="*/ 1 w 139"/>
                <a:gd name="T15" fmla="*/ 1 h 220"/>
                <a:gd name="T16" fmla="*/ 1 w 139"/>
                <a:gd name="T17" fmla="*/ 1 h 220"/>
                <a:gd name="T18" fmla="*/ 1 w 139"/>
                <a:gd name="T19" fmla="*/ 1 h 220"/>
                <a:gd name="T20" fmla="*/ 1 w 139"/>
                <a:gd name="T21" fmla="*/ 1 h 220"/>
                <a:gd name="T22" fmla="*/ 1 w 139"/>
                <a:gd name="T23" fmla="*/ 1 h 220"/>
                <a:gd name="T24" fmla="*/ 1 w 139"/>
                <a:gd name="T25" fmla="*/ 1 h 220"/>
                <a:gd name="T26" fmla="*/ 1 w 139"/>
                <a:gd name="T27" fmla="*/ 1 h 220"/>
                <a:gd name="T28" fmla="*/ 0 w 139"/>
                <a:gd name="T29" fmla="*/ 1 h 220"/>
                <a:gd name="T30" fmla="*/ 0 w 139"/>
                <a:gd name="T31" fmla="*/ 1 h 220"/>
                <a:gd name="T32" fmla="*/ 1 w 139"/>
                <a:gd name="T33" fmla="*/ 1 h 220"/>
                <a:gd name="T34" fmla="*/ 1 w 139"/>
                <a:gd name="T35" fmla="*/ 1 h 220"/>
                <a:gd name="T36" fmla="*/ 1 w 139"/>
                <a:gd name="T37" fmla="*/ 1 h 220"/>
                <a:gd name="T38" fmla="*/ 1 w 139"/>
                <a:gd name="T39" fmla="*/ 0 h 220"/>
                <a:gd name="T40" fmla="*/ 1 w 139"/>
                <a:gd name="T41" fmla="*/ 0 h 220"/>
                <a:gd name="T42" fmla="*/ 1 w 139"/>
                <a:gd name="T43" fmla="*/ 1 h 220"/>
                <a:gd name="T44" fmla="*/ 1 w 139"/>
                <a:gd name="T45" fmla="*/ 1 h 220"/>
                <a:gd name="T46" fmla="*/ 1 w 139"/>
                <a:gd name="T47" fmla="*/ 1 h 220"/>
                <a:gd name="T48" fmla="*/ 1 w 139"/>
                <a:gd name="T49" fmla="*/ 1 h 220"/>
                <a:gd name="T50" fmla="*/ 1 w 139"/>
                <a:gd name="T51" fmla="*/ 1 h 220"/>
                <a:gd name="T52" fmla="*/ 1 w 139"/>
                <a:gd name="T53" fmla="*/ 1 h 220"/>
                <a:gd name="T54" fmla="*/ 1 w 139"/>
                <a:gd name="T55" fmla="*/ 1 h 220"/>
                <a:gd name="T56" fmla="*/ 1 w 139"/>
                <a:gd name="T57" fmla="*/ 1 h 220"/>
                <a:gd name="T58" fmla="*/ 1 w 139"/>
                <a:gd name="T59" fmla="*/ 1 h 220"/>
                <a:gd name="T60" fmla="*/ 1 w 139"/>
                <a:gd name="T61" fmla="*/ 1 h 220"/>
                <a:gd name="T62" fmla="*/ 1 w 139"/>
                <a:gd name="T63" fmla="*/ 1 h 220"/>
                <a:gd name="T64" fmla="*/ 1 w 139"/>
                <a:gd name="T65" fmla="*/ 1 h 220"/>
                <a:gd name="T66" fmla="*/ 1 w 139"/>
                <a:gd name="T67" fmla="*/ 1 h 220"/>
                <a:gd name="T68" fmla="*/ 1 w 139"/>
                <a:gd name="T69" fmla="*/ 1 h 220"/>
                <a:gd name="T70" fmla="*/ 1 w 139"/>
                <a:gd name="T71" fmla="*/ 1 h 220"/>
                <a:gd name="T72" fmla="*/ 1 w 139"/>
                <a:gd name="T73" fmla="*/ 1 h 220"/>
                <a:gd name="T74" fmla="*/ 1 w 139"/>
                <a:gd name="T75" fmla="*/ 1 h 22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9"/>
                <a:gd name="T115" fmla="*/ 0 h 220"/>
                <a:gd name="T116" fmla="*/ 139 w 139"/>
                <a:gd name="T117" fmla="*/ 220 h 22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9" h="220">
                  <a:moveTo>
                    <a:pt x="103" y="220"/>
                  </a:moveTo>
                  <a:lnTo>
                    <a:pt x="101" y="220"/>
                  </a:lnTo>
                  <a:lnTo>
                    <a:pt x="95" y="218"/>
                  </a:lnTo>
                  <a:lnTo>
                    <a:pt x="85" y="216"/>
                  </a:lnTo>
                  <a:lnTo>
                    <a:pt x="75" y="211"/>
                  </a:lnTo>
                  <a:lnTo>
                    <a:pt x="62" y="205"/>
                  </a:lnTo>
                  <a:lnTo>
                    <a:pt x="50" y="198"/>
                  </a:lnTo>
                  <a:lnTo>
                    <a:pt x="39" y="188"/>
                  </a:lnTo>
                  <a:lnTo>
                    <a:pt x="30" y="177"/>
                  </a:lnTo>
                  <a:lnTo>
                    <a:pt x="22" y="165"/>
                  </a:lnTo>
                  <a:lnTo>
                    <a:pt x="15" y="155"/>
                  </a:lnTo>
                  <a:lnTo>
                    <a:pt x="9" y="145"/>
                  </a:lnTo>
                  <a:lnTo>
                    <a:pt x="4" y="134"/>
                  </a:lnTo>
                  <a:lnTo>
                    <a:pt x="1" y="122"/>
                  </a:lnTo>
                  <a:lnTo>
                    <a:pt x="0" y="106"/>
                  </a:lnTo>
                  <a:lnTo>
                    <a:pt x="0" y="88"/>
                  </a:lnTo>
                  <a:lnTo>
                    <a:pt x="2" y="64"/>
                  </a:lnTo>
                  <a:lnTo>
                    <a:pt x="9" y="24"/>
                  </a:lnTo>
                  <a:lnTo>
                    <a:pt x="16" y="6"/>
                  </a:lnTo>
                  <a:lnTo>
                    <a:pt x="19" y="0"/>
                  </a:lnTo>
                  <a:lnTo>
                    <a:pt x="22" y="0"/>
                  </a:lnTo>
                  <a:lnTo>
                    <a:pt x="23" y="6"/>
                  </a:lnTo>
                  <a:lnTo>
                    <a:pt x="25" y="20"/>
                  </a:lnTo>
                  <a:lnTo>
                    <a:pt x="31" y="35"/>
                  </a:lnTo>
                  <a:lnTo>
                    <a:pt x="41" y="44"/>
                  </a:lnTo>
                  <a:lnTo>
                    <a:pt x="49" y="46"/>
                  </a:lnTo>
                  <a:lnTo>
                    <a:pt x="61" y="50"/>
                  </a:lnTo>
                  <a:lnTo>
                    <a:pt x="75" y="54"/>
                  </a:lnTo>
                  <a:lnTo>
                    <a:pt x="88" y="60"/>
                  </a:lnTo>
                  <a:lnTo>
                    <a:pt x="102" y="67"/>
                  </a:lnTo>
                  <a:lnTo>
                    <a:pt x="116" y="76"/>
                  </a:lnTo>
                  <a:lnTo>
                    <a:pt x="126" y="87"/>
                  </a:lnTo>
                  <a:lnTo>
                    <a:pt x="133" y="101"/>
                  </a:lnTo>
                  <a:lnTo>
                    <a:pt x="137" y="118"/>
                  </a:lnTo>
                  <a:lnTo>
                    <a:pt x="139" y="133"/>
                  </a:lnTo>
                  <a:lnTo>
                    <a:pt x="139" y="144"/>
                  </a:lnTo>
                  <a:lnTo>
                    <a:pt x="139" y="149"/>
                  </a:lnTo>
                  <a:lnTo>
                    <a:pt x="103" y="220"/>
                  </a:lnTo>
                  <a:close/>
                </a:path>
              </a:pathLst>
            </a:custGeom>
            <a:solidFill>
              <a:srgbClr val="7FB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86" name="Freeform 46"/>
            <p:cNvSpPr>
              <a:spLocks/>
            </p:cNvSpPr>
            <p:nvPr/>
          </p:nvSpPr>
          <p:spPr bwMode="auto">
            <a:xfrm>
              <a:off x="1139" y="1360"/>
              <a:ext cx="74" cy="114"/>
            </a:xfrm>
            <a:custGeom>
              <a:avLst/>
              <a:gdLst>
                <a:gd name="T0" fmla="*/ 1 w 148"/>
                <a:gd name="T1" fmla="*/ 0 h 229"/>
                <a:gd name="T2" fmla="*/ 1 w 148"/>
                <a:gd name="T3" fmla="*/ 0 h 229"/>
                <a:gd name="T4" fmla="*/ 1 w 148"/>
                <a:gd name="T5" fmla="*/ 0 h 229"/>
                <a:gd name="T6" fmla="*/ 1 w 148"/>
                <a:gd name="T7" fmla="*/ 0 h 229"/>
                <a:gd name="T8" fmla="*/ 1 w 148"/>
                <a:gd name="T9" fmla="*/ 0 h 229"/>
                <a:gd name="T10" fmla="*/ 1 w 148"/>
                <a:gd name="T11" fmla="*/ 0 h 229"/>
                <a:gd name="T12" fmla="*/ 1 w 148"/>
                <a:gd name="T13" fmla="*/ 0 h 229"/>
                <a:gd name="T14" fmla="*/ 1 w 148"/>
                <a:gd name="T15" fmla="*/ 0 h 229"/>
                <a:gd name="T16" fmla="*/ 1 w 148"/>
                <a:gd name="T17" fmla="*/ 0 h 229"/>
                <a:gd name="T18" fmla="*/ 1 w 148"/>
                <a:gd name="T19" fmla="*/ 0 h 229"/>
                <a:gd name="T20" fmla="*/ 1 w 148"/>
                <a:gd name="T21" fmla="*/ 0 h 229"/>
                <a:gd name="T22" fmla="*/ 1 w 148"/>
                <a:gd name="T23" fmla="*/ 0 h 229"/>
                <a:gd name="T24" fmla="*/ 1 w 148"/>
                <a:gd name="T25" fmla="*/ 0 h 229"/>
                <a:gd name="T26" fmla="*/ 0 w 148"/>
                <a:gd name="T27" fmla="*/ 0 h 229"/>
                <a:gd name="T28" fmla="*/ 1 w 148"/>
                <a:gd name="T29" fmla="*/ 0 h 229"/>
                <a:gd name="T30" fmla="*/ 1 w 148"/>
                <a:gd name="T31" fmla="*/ 0 h 229"/>
                <a:gd name="T32" fmla="*/ 1 w 148"/>
                <a:gd name="T33" fmla="*/ 0 h 229"/>
                <a:gd name="T34" fmla="*/ 1 w 148"/>
                <a:gd name="T35" fmla="*/ 0 h 229"/>
                <a:gd name="T36" fmla="*/ 1 w 148"/>
                <a:gd name="T37" fmla="*/ 0 h 229"/>
                <a:gd name="T38" fmla="*/ 1 w 148"/>
                <a:gd name="T39" fmla="*/ 0 h 229"/>
                <a:gd name="T40" fmla="*/ 1 w 148"/>
                <a:gd name="T41" fmla="*/ 0 h 229"/>
                <a:gd name="T42" fmla="*/ 1 w 148"/>
                <a:gd name="T43" fmla="*/ 0 h 229"/>
                <a:gd name="T44" fmla="*/ 1 w 148"/>
                <a:gd name="T45" fmla="*/ 0 h 229"/>
                <a:gd name="T46" fmla="*/ 1 w 148"/>
                <a:gd name="T47" fmla="*/ 0 h 229"/>
                <a:gd name="T48" fmla="*/ 1 w 148"/>
                <a:gd name="T49" fmla="*/ 0 h 229"/>
                <a:gd name="T50" fmla="*/ 1 w 148"/>
                <a:gd name="T51" fmla="*/ 0 h 229"/>
                <a:gd name="T52" fmla="*/ 1 w 148"/>
                <a:gd name="T53" fmla="*/ 0 h 229"/>
                <a:gd name="T54" fmla="*/ 1 w 148"/>
                <a:gd name="T55" fmla="*/ 0 h 229"/>
                <a:gd name="T56" fmla="*/ 1 w 148"/>
                <a:gd name="T57" fmla="*/ 0 h 229"/>
                <a:gd name="T58" fmla="*/ 1 w 148"/>
                <a:gd name="T59" fmla="*/ 0 h 229"/>
                <a:gd name="T60" fmla="*/ 1 w 148"/>
                <a:gd name="T61" fmla="*/ 0 h 229"/>
                <a:gd name="T62" fmla="*/ 1 w 148"/>
                <a:gd name="T63" fmla="*/ 0 h 229"/>
                <a:gd name="T64" fmla="*/ 1 w 148"/>
                <a:gd name="T65" fmla="*/ 0 h 229"/>
                <a:gd name="T66" fmla="*/ 1 w 148"/>
                <a:gd name="T67" fmla="*/ 0 h 229"/>
                <a:gd name="T68" fmla="*/ 1 w 148"/>
                <a:gd name="T69" fmla="*/ 0 h 229"/>
                <a:gd name="T70" fmla="*/ 1 w 148"/>
                <a:gd name="T71" fmla="*/ 0 h 229"/>
                <a:gd name="T72" fmla="*/ 1 w 148"/>
                <a:gd name="T73" fmla="*/ 0 h 229"/>
                <a:gd name="T74" fmla="*/ 1 w 148"/>
                <a:gd name="T75" fmla="*/ 0 h 229"/>
                <a:gd name="T76" fmla="*/ 1 w 148"/>
                <a:gd name="T77" fmla="*/ 0 h 229"/>
                <a:gd name="T78" fmla="*/ 1 w 148"/>
                <a:gd name="T79" fmla="*/ 0 h 229"/>
                <a:gd name="T80" fmla="*/ 1 w 148"/>
                <a:gd name="T81" fmla="*/ 0 h 229"/>
                <a:gd name="T82" fmla="*/ 1 w 148"/>
                <a:gd name="T83" fmla="*/ 0 h 229"/>
                <a:gd name="T84" fmla="*/ 1 w 148"/>
                <a:gd name="T85" fmla="*/ 0 h 229"/>
                <a:gd name="T86" fmla="*/ 1 w 148"/>
                <a:gd name="T87" fmla="*/ 0 h 229"/>
                <a:gd name="T88" fmla="*/ 1 w 148"/>
                <a:gd name="T89" fmla="*/ 0 h 229"/>
                <a:gd name="T90" fmla="*/ 1 w 148"/>
                <a:gd name="T91" fmla="*/ 0 h 229"/>
                <a:gd name="T92" fmla="*/ 1 w 148"/>
                <a:gd name="T93" fmla="*/ 0 h 229"/>
                <a:gd name="T94" fmla="*/ 1 w 148"/>
                <a:gd name="T95" fmla="*/ 0 h 229"/>
                <a:gd name="T96" fmla="*/ 1 w 148"/>
                <a:gd name="T97" fmla="*/ 0 h 229"/>
                <a:gd name="T98" fmla="*/ 1 w 148"/>
                <a:gd name="T99" fmla="*/ 0 h 229"/>
                <a:gd name="T100" fmla="*/ 1 w 148"/>
                <a:gd name="T101" fmla="*/ 0 h 229"/>
                <a:gd name="T102" fmla="*/ 1 w 148"/>
                <a:gd name="T103" fmla="*/ 0 h 229"/>
                <a:gd name="T104" fmla="*/ 1 w 148"/>
                <a:gd name="T105" fmla="*/ 0 h 229"/>
                <a:gd name="T106" fmla="*/ 1 w 148"/>
                <a:gd name="T107" fmla="*/ 0 h 229"/>
                <a:gd name="T108" fmla="*/ 1 w 148"/>
                <a:gd name="T109" fmla="*/ 0 h 229"/>
                <a:gd name="T110" fmla="*/ 1 w 148"/>
                <a:gd name="T111" fmla="*/ 0 h 229"/>
                <a:gd name="T112" fmla="*/ 1 w 148"/>
                <a:gd name="T113" fmla="*/ 0 h 229"/>
                <a:gd name="T114" fmla="*/ 1 w 148"/>
                <a:gd name="T115" fmla="*/ 0 h 229"/>
                <a:gd name="T116" fmla="*/ 1 w 148"/>
                <a:gd name="T117" fmla="*/ 0 h 229"/>
                <a:gd name="T118" fmla="*/ 1 w 148"/>
                <a:gd name="T119" fmla="*/ 0 h 229"/>
                <a:gd name="T120" fmla="*/ 1 w 148"/>
                <a:gd name="T121" fmla="*/ 0 h 22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48"/>
                <a:gd name="T184" fmla="*/ 0 h 229"/>
                <a:gd name="T185" fmla="*/ 148 w 148"/>
                <a:gd name="T186" fmla="*/ 229 h 22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48" h="229">
                  <a:moveTo>
                    <a:pt x="112" y="229"/>
                  </a:moveTo>
                  <a:lnTo>
                    <a:pt x="111" y="229"/>
                  </a:lnTo>
                  <a:lnTo>
                    <a:pt x="108" y="229"/>
                  </a:lnTo>
                  <a:lnTo>
                    <a:pt x="103" y="229"/>
                  </a:lnTo>
                  <a:lnTo>
                    <a:pt x="95" y="228"/>
                  </a:lnTo>
                  <a:lnTo>
                    <a:pt x="85" y="225"/>
                  </a:lnTo>
                  <a:lnTo>
                    <a:pt x="72" y="218"/>
                  </a:lnTo>
                  <a:lnTo>
                    <a:pt x="56" y="207"/>
                  </a:lnTo>
                  <a:lnTo>
                    <a:pt x="36" y="194"/>
                  </a:lnTo>
                  <a:lnTo>
                    <a:pt x="28" y="186"/>
                  </a:lnTo>
                  <a:lnTo>
                    <a:pt x="19" y="172"/>
                  </a:lnTo>
                  <a:lnTo>
                    <a:pt x="10" y="152"/>
                  </a:lnTo>
                  <a:lnTo>
                    <a:pt x="3" y="128"/>
                  </a:lnTo>
                  <a:lnTo>
                    <a:pt x="0" y="99"/>
                  </a:lnTo>
                  <a:lnTo>
                    <a:pt x="2" y="68"/>
                  </a:lnTo>
                  <a:lnTo>
                    <a:pt x="10" y="35"/>
                  </a:lnTo>
                  <a:lnTo>
                    <a:pt x="28" y="0"/>
                  </a:lnTo>
                  <a:lnTo>
                    <a:pt x="30" y="2"/>
                  </a:lnTo>
                  <a:lnTo>
                    <a:pt x="31" y="8"/>
                  </a:lnTo>
                  <a:lnTo>
                    <a:pt x="34" y="16"/>
                  </a:lnTo>
                  <a:lnTo>
                    <a:pt x="39" y="25"/>
                  </a:lnTo>
                  <a:lnTo>
                    <a:pt x="43" y="35"/>
                  </a:lnTo>
                  <a:lnTo>
                    <a:pt x="50" y="44"/>
                  </a:lnTo>
                  <a:lnTo>
                    <a:pt x="57" y="50"/>
                  </a:lnTo>
                  <a:lnTo>
                    <a:pt x="64" y="53"/>
                  </a:lnTo>
                  <a:lnTo>
                    <a:pt x="74" y="54"/>
                  </a:lnTo>
                  <a:lnTo>
                    <a:pt x="88" y="58"/>
                  </a:lnTo>
                  <a:lnTo>
                    <a:pt x="103" y="63"/>
                  </a:lnTo>
                  <a:lnTo>
                    <a:pt x="119" y="73"/>
                  </a:lnTo>
                  <a:lnTo>
                    <a:pt x="133" y="85"/>
                  </a:lnTo>
                  <a:lnTo>
                    <a:pt x="144" y="101"/>
                  </a:lnTo>
                  <a:lnTo>
                    <a:pt x="148" y="122"/>
                  </a:lnTo>
                  <a:lnTo>
                    <a:pt x="147" y="149"/>
                  </a:lnTo>
                  <a:lnTo>
                    <a:pt x="147" y="145"/>
                  </a:lnTo>
                  <a:lnTo>
                    <a:pt x="147" y="137"/>
                  </a:lnTo>
                  <a:lnTo>
                    <a:pt x="145" y="126"/>
                  </a:lnTo>
                  <a:lnTo>
                    <a:pt x="139" y="112"/>
                  </a:lnTo>
                  <a:lnTo>
                    <a:pt x="129" y="97"/>
                  </a:lnTo>
                  <a:lnTo>
                    <a:pt x="112" y="83"/>
                  </a:lnTo>
                  <a:lnTo>
                    <a:pt x="88" y="71"/>
                  </a:lnTo>
                  <a:lnTo>
                    <a:pt x="56" y="65"/>
                  </a:lnTo>
                  <a:lnTo>
                    <a:pt x="40" y="58"/>
                  </a:lnTo>
                  <a:lnTo>
                    <a:pt x="32" y="47"/>
                  </a:lnTo>
                  <a:lnTo>
                    <a:pt x="28" y="38"/>
                  </a:lnTo>
                  <a:lnTo>
                    <a:pt x="27" y="35"/>
                  </a:lnTo>
                  <a:lnTo>
                    <a:pt x="26" y="38"/>
                  </a:lnTo>
                  <a:lnTo>
                    <a:pt x="24" y="46"/>
                  </a:lnTo>
                  <a:lnTo>
                    <a:pt x="20" y="59"/>
                  </a:lnTo>
                  <a:lnTo>
                    <a:pt x="18" y="75"/>
                  </a:lnTo>
                  <a:lnTo>
                    <a:pt x="18" y="95"/>
                  </a:lnTo>
                  <a:lnTo>
                    <a:pt x="20" y="115"/>
                  </a:lnTo>
                  <a:lnTo>
                    <a:pt x="26" y="138"/>
                  </a:lnTo>
                  <a:lnTo>
                    <a:pt x="38" y="160"/>
                  </a:lnTo>
                  <a:lnTo>
                    <a:pt x="51" y="180"/>
                  </a:lnTo>
                  <a:lnTo>
                    <a:pt x="64" y="195"/>
                  </a:lnTo>
                  <a:lnTo>
                    <a:pt x="77" y="207"/>
                  </a:lnTo>
                  <a:lnTo>
                    <a:pt x="88" y="215"/>
                  </a:lnTo>
                  <a:lnTo>
                    <a:pt x="99" y="222"/>
                  </a:lnTo>
                  <a:lnTo>
                    <a:pt x="106" y="227"/>
                  </a:lnTo>
                  <a:lnTo>
                    <a:pt x="110" y="228"/>
                  </a:lnTo>
                  <a:lnTo>
                    <a:pt x="112" y="2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87" name="Freeform 47"/>
            <p:cNvSpPr>
              <a:spLocks/>
            </p:cNvSpPr>
            <p:nvPr/>
          </p:nvSpPr>
          <p:spPr bwMode="auto">
            <a:xfrm>
              <a:off x="1193" y="1407"/>
              <a:ext cx="105" cy="70"/>
            </a:xfrm>
            <a:custGeom>
              <a:avLst/>
              <a:gdLst>
                <a:gd name="T0" fmla="*/ 1 w 210"/>
                <a:gd name="T1" fmla="*/ 1 h 140"/>
                <a:gd name="T2" fmla="*/ 1 w 210"/>
                <a:gd name="T3" fmla="*/ 1 h 140"/>
                <a:gd name="T4" fmla="*/ 1 w 210"/>
                <a:gd name="T5" fmla="*/ 1 h 140"/>
                <a:gd name="T6" fmla="*/ 1 w 210"/>
                <a:gd name="T7" fmla="*/ 1 h 140"/>
                <a:gd name="T8" fmla="*/ 1 w 210"/>
                <a:gd name="T9" fmla="*/ 1 h 140"/>
                <a:gd name="T10" fmla="*/ 1 w 210"/>
                <a:gd name="T11" fmla="*/ 1 h 140"/>
                <a:gd name="T12" fmla="*/ 1 w 210"/>
                <a:gd name="T13" fmla="*/ 1 h 140"/>
                <a:gd name="T14" fmla="*/ 1 w 210"/>
                <a:gd name="T15" fmla="*/ 1 h 140"/>
                <a:gd name="T16" fmla="*/ 1 w 210"/>
                <a:gd name="T17" fmla="*/ 1 h 140"/>
                <a:gd name="T18" fmla="*/ 1 w 210"/>
                <a:gd name="T19" fmla="*/ 1 h 140"/>
                <a:gd name="T20" fmla="*/ 1 w 210"/>
                <a:gd name="T21" fmla="*/ 1 h 140"/>
                <a:gd name="T22" fmla="*/ 1 w 210"/>
                <a:gd name="T23" fmla="*/ 1 h 140"/>
                <a:gd name="T24" fmla="*/ 1 w 210"/>
                <a:gd name="T25" fmla="*/ 1 h 140"/>
                <a:gd name="T26" fmla="*/ 1 w 210"/>
                <a:gd name="T27" fmla="*/ 1 h 140"/>
                <a:gd name="T28" fmla="*/ 1 w 210"/>
                <a:gd name="T29" fmla="*/ 1 h 140"/>
                <a:gd name="T30" fmla="*/ 1 w 210"/>
                <a:gd name="T31" fmla="*/ 1 h 140"/>
                <a:gd name="T32" fmla="*/ 1 w 210"/>
                <a:gd name="T33" fmla="*/ 0 h 140"/>
                <a:gd name="T34" fmla="*/ 1 w 210"/>
                <a:gd name="T35" fmla="*/ 1 h 140"/>
                <a:gd name="T36" fmla="*/ 1 w 210"/>
                <a:gd name="T37" fmla="*/ 1 h 140"/>
                <a:gd name="T38" fmla="*/ 1 w 210"/>
                <a:gd name="T39" fmla="*/ 1 h 140"/>
                <a:gd name="T40" fmla="*/ 1 w 210"/>
                <a:gd name="T41" fmla="*/ 1 h 140"/>
                <a:gd name="T42" fmla="*/ 1 w 210"/>
                <a:gd name="T43" fmla="*/ 1 h 140"/>
                <a:gd name="T44" fmla="*/ 1 w 210"/>
                <a:gd name="T45" fmla="*/ 1 h 140"/>
                <a:gd name="T46" fmla="*/ 1 w 210"/>
                <a:gd name="T47" fmla="*/ 1 h 140"/>
                <a:gd name="T48" fmla="*/ 1 w 210"/>
                <a:gd name="T49" fmla="*/ 1 h 140"/>
                <a:gd name="T50" fmla="*/ 1 w 210"/>
                <a:gd name="T51" fmla="*/ 1 h 140"/>
                <a:gd name="T52" fmla="*/ 1 w 210"/>
                <a:gd name="T53" fmla="*/ 1 h 140"/>
                <a:gd name="T54" fmla="*/ 1 w 210"/>
                <a:gd name="T55" fmla="*/ 1 h 140"/>
                <a:gd name="T56" fmla="*/ 1 w 210"/>
                <a:gd name="T57" fmla="*/ 1 h 140"/>
                <a:gd name="T58" fmla="*/ 1 w 210"/>
                <a:gd name="T59" fmla="*/ 1 h 140"/>
                <a:gd name="T60" fmla="*/ 1 w 210"/>
                <a:gd name="T61" fmla="*/ 1 h 140"/>
                <a:gd name="T62" fmla="*/ 1 w 210"/>
                <a:gd name="T63" fmla="*/ 1 h 140"/>
                <a:gd name="T64" fmla="*/ 1 w 210"/>
                <a:gd name="T65" fmla="*/ 1 h 140"/>
                <a:gd name="T66" fmla="*/ 1 w 210"/>
                <a:gd name="T67" fmla="*/ 1 h 140"/>
                <a:gd name="T68" fmla="*/ 1 w 210"/>
                <a:gd name="T69" fmla="*/ 1 h 140"/>
                <a:gd name="T70" fmla="*/ 0 w 210"/>
                <a:gd name="T71" fmla="*/ 1 h 140"/>
                <a:gd name="T72" fmla="*/ 1 w 210"/>
                <a:gd name="T73" fmla="*/ 1 h 1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0"/>
                <a:gd name="T112" fmla="*/ 0 h 140"/>
                <a:gd name="T113" fmla="*/ 210 w 210"/>
                <a:gd name="T114" fmla="*/ 140 h 1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0" h="140">
                  <a:moveTo>
                    <a:pt x="3" y="140"/>
                  </a:moveTo>
                  <a:lnTo>
                    <a:pt x="7" y="139"/>
                  </a:lnTo>
                  <a:lnTo>
                    <a:pt x="17" y="137"/>
                  </a:lnTo>
                  <a:lnTo>
                    <a:pt x="32" y="133"/>
                  </a:lnTo>
                  <a:lnTo>
                    <a:pt x="51" y="129"/>
                  </a:lnTo>
                  <a:lnTo>
                    <a:pt x="70" y="124"/>
                  </a:lnTo>
                  <a:lnTo>
                    <a:pt x="91" y="117"/>
                  </a:lnTo>
                  <a:lnTo>
                    <a:pt x="108" y="110"/>
                  </a:lnTo>
                  <a:lnTo>
                    <a:pt x="123" y="103"/>
                  </a:lnTo>
                  <a:lnTo>
                    <a:pt x="137" y="94"/>
                  </a:lnTo>
                  <a:lnTo>
                    <a:pt x="150" y="85"/>
                  </a:lnTo>
                  <a:lnTo>
                    <a:pt x="162" y="76"/>
                  </a:lnTo>
                  <a:lnTo>
                    <a:pt x="174" y="64"/>
                  </a:lnTo>
                  <a:lnTo>
                    <a:pt x="184" y="51"/>
                  </a:lnTo>
                  <a:lnTo>
                    <a:pt x="193" y="38"/>
                  </a:lnTo>
                  <a:lnTo>
                    <a:pt x="203" y="20"/>
                  </a:lnTo>
                  <a:lnTo>
                    <a:pt x="210" y="0"/>
                  </a:lnTo>
                  <a:lnTo>
                    <a:pt x="207" y="1"/>
                  </a:lnTo>
                  <a:lnTo>
                    <a:pt x="201" y="5"/>
                  </a:lnTo>
                  <a:lnTo>
                    <a:pt x="192" y="12"/>
                  </a:lnTo>
                  <a:lnTo>
                    <a:pt x="180" y="19"/>
                  </a:lnTo>
                  <a:lnTo>
                    <a:pt x="166" y="27"/>
                  </a:lnTo>
                  <a:lnTo>
                    <a:pt x="150" y="34"/>
                  </a:lnTo>
                  <a:lnTo>
                    <a:pt x="133" y="40"/>
                  </a:lnTo>
                  <a:lnTo>
                    <a:pt x="116" y="43"/>
                  </a:lnTo>
                  <a:lnTo>
                    <a:pt x="100" y="44"/>
                  </a:lnTo>
                  <a:lnTo>
                    <a:pt x="84" y="44"/>
                  </a:lnTo>
                  <a:lnTo>
                    <a:pt x="70" y="46"/>
                  </a:lnTo>
                  <a:lnTo>
                    <a:pt x="56" y="49"/>
                  </a:lnTo>
                  <a:lnTo>
                    <a:pt x="44" y="55"/>
                  </a:lnTo>
                  <a:lnTo>
                    <a:pt x="31" y="66"/>
                  </a:lnTo>
                  <a:lnTo>
                    <a:pt x="17" y="82"/>
                  </a:lnTo>
                  <a:lnTo>
                    <a:pt x="3" y="105"/>
                  </a:lnTo>
                  <a:lnTo>
                    <a:pt x="2" y="108"/>
                  </a:lnTo>
                  <a:lnTo>
                    <a:pt x="1" y="115"/>
                  </a:lnTo>
                  <a:lnTo>
                    <a:pt x="0" y="126"/>
                  </a:lnTo>
                  <a:lnTo>
                    <a:pt x="3" y="14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88" name="Freeform 48"/>
            <p:cNvSpPr>
              <a:spLocks/>
            </p:cNvSpPr>
            <p:nvPr/>
          </p:nvSpPr>
          <p:spPr bwMode="auto">
            <a:xfrm>
              <a:off x="1193" y="1396"/>
              <a:ext cx="112" cy="82"/>
            </a:xfrm>
            <a:custGeom>
              <a:avLst/>
              <a:gdLst>
                <a:gd name="T0" fmla="*/ 1 w 223"/>
                <a:gd name="T1" fmla="*/ 1 h 163"/>
                <a:gd name="T2" fmla="*/ 1 w 223"/>
                <a:gd name="T3" fmla="*/ 1 h 163"/>
                <a:gd name="T4" fmla="*/ 1 w 223"/>
                <a:gd name="T5" fmla="*/ 1 h 163"/>
                <a:gd name="T6" fmla="*/ 1 w 223"/>
                <a:gd name="T7" fmla="*/ 1 h 163"/>
                <a:gd name="T8" fmla="*/ 1 w 223"/>
                <a:gd name="T9" fmla="*/ 1 h 163"/>
                <a:gd name="T10" fmla="*/ 1 w 223"/>
                <a:gd name="T11" fmla="*/ 1 h 163"/>
                <a:gd name="T12" fmla="*/ 1 w 223"/>
                <a:gd name="T13" fmla="*/ 1 h 163"/>
                <a:gd name="T14" fmla="*/ 1 w 223"/>
                <a:gd name="T15" fmla="*/ 1 h 163"/>
                <a:gd name="T16" fmla="*/ 1 w 223"/>
                <a:gd name="T17" fmla="*/ 1 h 163"/>
                <a:gd name="T18" fmla="*/ 1 w 223"/>
                <a:gd name="T19" fmla="*/ 1 h 163"/>
                <a:gd name="T20" fmla="*/ 1 w 223"/>
                <a:gd name="T21" fmla="*/ 1 h 163"/>
                <a:gd name="T22" fmla="*/ 1 w 223"/>
                <a:gd name="T23" fmla="*/ 1 h 163"/>
                <a:gd name="T24" fmla="*/ 1 w 223"/>
                <a:gd name="T25" fmla="*/ 1 h 163"/>
                <a:gd name="T26" fmla="*/ 1 w 223"/>
                <a:gd name="T27" fmla="*/ 1 h 163"/>
                <a:gd name="T28" fmla="*/ 1 w 223"/>
                <a:gd name="T29" fmla="*/ 1 h 163"/>
                <a:gd name="T30" fmla="*/ 1 w 223"/>
                <a:gd name="T31" fmla="*/ 1 h 163"/>
                <a:gd name="T32" fmla="*/ 1 w 223"/>
                <a:gd name="T33" fmla="*/ 1 h 163"/>
                <a:gd name="T34" fmla="*/ 1 w 223"/>
                <a:gd name="T35" fmla="*/ 1 h 163"/>
                <a:gd name="T36" fmla="*/ 1 w 223"/>
                <a:gd name="T37" fmla="*/ 1 h 163"/>
                <a:gd name="T38" fmla="*/ 1 w 223"/>
                <a:gd name="T39" fmla="*/ 1 h 163"/>
                <a:gd name="T40" fmla="*/ 1 w 223"/>
                <a:gd name="T41" fmla="*/ 1 h 163"/>
                <a:gd name="T42" fmla="*/ 1 w 223"/>
                <a:gd name="T43" fmla="*/ 1 h 163"/>
                <a:gd name="T44" fmla="*/ 1 w 223"/>
                <a:gd name="T45" fmla="*/ 1 h 163"/>
                <a:gd name="T46" fmla="*/ 1 w 223"/>
                <a:gd name="T47" fmla="*/ 1 h 163"/>
                <a:gd name="T48" fmla="*/ 1 w 223"/>
                <a:gd name="T49" fmla="*/ 1 h 163"/>
                <a:gd name="T50" fmla="*/ 1 w 223"/>
                <a:gd name="T51" fmla="*/ 1 h 163"/>
                <a:gd name="T52" fmla="*/ 1 w 223"/>
                <a:gd name="T53" fmla="*/ 1 h 163"/>
                <a:gd name="T54" fmla="*/ 1 w 223"/>
                <a:gd name="T55" fmla="*/ 1 h 163"/>
                <a:gd name="T56" fmla="*/ 1 w 223"/>
                <a:gd name="T57" fmla="*/ 1 h 163"/>
                <a:gd name="T58" fmla="*/ 1 w 223"/>
                <a:gd name="T59" fmla="*/ 1 h 163"/>
                <a:gd name="T60" fmla="*/ 1 w 223"/>
                <a:gd name="T61" fmla="*/ 1 h 163"/>
                <a:gd name="T62" fmla="*/ 1 w 223"/>
                <a:gd name="T63" fmla="*/ 1 h 16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23"/>
                <a:gd name="T97" fmla="*/ 0 h 163"/>
                <a:gd name="T98" fmla="*/ 223 w 223"/>
                <a:gd name="T99" fmla="*/ 163 h 16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23" h="163">
                  <a:moveTo>
                    <a:pt x="6" y="163"/>
                  </a:moveTo>
                  <a:lnTo>
                    <a:pt x="8" y="163"/>
                  </a:lnTo>
                  <a:lnTo>
                    <a:pt x="15" y="163"/>
                  </a:lnTo>
                  <a:lnTo>
                    <a:pt x="24" y="163"/>
                  </a:lnTo>
                  <a:lnTo>
                    <a:pt x="38" y="162"/>
                  </a:lnTo>
                  <a:lnTo>
                    <a:pt x="53" y="160"/>
                  </a:lnTo>
                  <a:lnTo>
                    <a:pt x="70" y="156"/>
                  </a:lnTo>
                  <a:lnTo>
                    <a:pt x="90" y="152"/>
                  </a:lnTo>
                  <a:lnTo>
                    <a:pt x="109" y="146"/>
                  </a:lnTo>
                  <a:lnTo>
                    <a:pt x="129" y="138"/>
                  </a:lnTo>
                  <a:lnTo>
                    <a:pt x="147" y="126"/>
                  </a:lnTo>
                  <a:lnTo>
                    <a:pt x="166" y="114"/>
                  </a:lnTo>
                  <a:lnTo>
                    <a:pt x="183" y="98"/>
                  </a:lnTo>
                  <a:lnTo>
                    <a:pt x="198" y="78"/>
                  </a:lnTo>
                  <a:lnTo>
                    <a:pt x="210" y="56"/>
                  </a:lnTo>
                  <a:lnTo>
                    <a:pt x="219" y="30"/>
                  </a:lnTo>
                  <a:lnTo>
                    <a:pt x="223" y="0"/>
                  </a:lnTo>
                  <a:lnTo>
                    <a:pt x="221" y="2"/>
                  </a:lnTo>
                  <a:lnTo>
                    <a:pt x="213" y="9"/>
                  </a:lnTo>
                  <a:lnTo>
                    <a:pt x="201" y="19"/>
                  </a:lnTo>
                  <a:lnTo>
                    <a:pt x="186" y="31"/>
                  </a:lnTo>
                  <a:lnTo>
                    <a:pt x="169" y="41"/>
                  </a:lnTo>
                  <a:lnTo>
                    <a:pt x="151" y="51"/>
                  </a:lnTo>
                  <a:lnTo>
                    <a:pt x="131" y="57"/>
                  </a:lnTo>
                  <a:lnTo>
                    <a:pt x="113" y="60"/>
                  </a:lnTo>
                  <a:lnTo>
                    <a:pt x="94" y="60"/>
                  </a:lnTo>
                  <a:lnTo>
                    <a:pt x="75" y="62"/>
                  </a:lnTo>
                  <a:lnTo>
                    <a:pt x="56" y="68"/>
                  </a:lnTo>
                  <a:lnTo>
                    <a:pt x="39" y="76"/>
                  </a:lnTo>
                  <a:lnTo>
                    <a:pt x="24" y="87"/>
                  </a:lnTo>
                  <a:lnTo>
                    <a:pt x="13" y="102"/>
                  </a:lnTo>
                  <a:lnTo>
                    <a:pt x="3" y="121"/>
                  </a:lnTo>
                  <a:lnTo>
                    <a:pt x="0" y="141"/>
                  </a:lnTo>
                  <a:lnTo>
                    <a:pt x="1" y="139"/>
                  </a:lnTo>
                  <a:lnTo>
                    <a:pt x="3" y="132"/>
                  </a:lnTo>
                  <a:lnTo>
                    <a:pt x="8" y="122"/>
                  </a:lnTo>
                  <a:lnTo>
                    <a:pt x="15" y="110"/>
                  </a:lnTo>
                  <a:lnTo>
                    <a:pt x="25" y="99"/>
                  </a:lnTo>
                  <a:lnTo>
                    <a:pt x="38" y="89"/>
                  </a:lnTo>
                  <a:lnTo>
                    <a:pt x="54" y="83"/>
                  </a:lnTo>
                  <a:lnTo>
                    <a:pt x="74" y="80"/>
                  </a:lnTo>
                  <a:lnTo>
                    <a:pt x="104" y="79"/>
                  </a:lnTo>
                  <a:lnTo>
                    <a:pt x="129" y="75"/>
                  </a:lnTo>
                  <a:lnTo>
                    <a:pt x="151" y="68"/>
                  </a:lnTo>
                  <a:lnTo>
                    <a:pt x="168" y="60"/>
                  </a:lnTo>
                  <a:lnTo>
                    <a:pt x="182" y="51"/>
                  </a:lnTo>
                  <a:lnTo>
                    <a:pt x="191" y="45"/>
                  </a:lnTo>
                  <a:lnTo>
                    <a:pt x="197" y="40"/>
                  </a:lnTo>
                  <a:lnTo>
                    <a:pt x="199" y="38"/>
                  </a:lnTo>
                  <a:lnTo>
                    <a:pt x="199" y="39"/>
                  </a:lnTo>
                  <a:lnTo>
                    <a:pt x="198" y="41"/>
                  </a:lnTo>
                  <a:lnTo>
                    <a:pt x="197" y="45"/>
                  </a:lnTo>
                  <a:lnTo>
                    <a:pt x="196" y="50"/>
                  </a:lnTo>
                  <a:lnTo>
                    <a:pt x="192" y="57"/>
                  </a:lnTo>
                  <a:lnTo>
                    <a:pt x="188" y="64"/>
                  </a:lnTo>
                  <a:lnTo>
                    <a:pt x="181" y="73"/>
                  </a:lnTo>
                  <a:lnTo>
                    <a:pt x="173" y="83"/>
                  </a:lnTo>
                  <a:lnTo>
                    <a:pt x="162" y="92"/>
                  </a:lnTo>
                  <a:lnTo>
                    <a:pt x="150" y="102"/>
                  </a:lnTo>
                  <a:lnTo>
                    <a:pt x="133" y="113"/>
                  </a:lnTo>
                  <a:lnTo>
                    <a:pt x="115" y="123"/>
                  </a:lnTo>
                  <a:lnTo>
                    <a:pt x="93" y="133"/>
                  </a:lnTo>
                  <a:lnTo>
                    <a:pt x="68" y="144"/>
                  </a:lnTo>
                  <a:lnTo>
                    <a:pt x="39" y="154"/>
                  </a:lnTo>
                  <a:lnTo>
                    <a:pt x="6" y="1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89" name="Freeform 49"/>
            <p:cNvSpPr>
              <a:spLocks/>
            </p:cNvSpPr>
            <p:nvPr/>
          </p:nvSpPr>
          <p:spPr bwMode="auto">
            <a:xfrm>
              <a:off x="1567" y="1438"/>
              <a:ext cx="58" cy="118"/>
            </a:xfrm>
            <a:custGeom>
              <a:avLst/>
              <a:gdLst>
                <a:gd name="T0" fmla="*/ 1 w 115"/>
                <a:gd name="T1" fmla="*/ 0 h 237"/>
                <a:gd name="T2" fmla="*/ 1 w 115"/>
                <a:gd name="T3" fmla="*/ 0 h 237"/>
                <a:gd name="T4" fmla="*/ 1 w 115"/>
                <a:gd name="T5" fmla="*/ 0 h 237"/>
                <a:gd name="T6" fmla="*/ 1 w 115"/>
                <a:gd name="T7" fmla="*/ 0 h 237"/>
                <a:gd name="T8" fmla="*/ 1 w 115"/>
                <a:gd name="T9" fmla="*/ 0 h 237"/>
                <a:gd name="T10" fmla="*/ 1 w 115"/>
                <a:gd name="T11" fmla="*/ 0 h 237"/>
                <a:gd name="T12" fmla="*/ 1 w 115"/>
                <a:gd name="T13" fmla="*/ 0 h 237"/>
                <a:gd name="T14" fmla="*/ 1 w 115"/>
                <a:gd name="T15" fmla="*/ 0 h 237"/>
                <a:gd name="T16" fmla="*/ 1 w 115"/>
                <a:gd name="T17" fmla="*/ 0 h 237"/>
                <a:gd name="T18" fmla="*/ 1 w 115"/>
                <a:gd name="T19" fmla="*/ 0 h 237"/>
                <a:gd name="T20" fmla="*/ 1 w 115"/>
                <a:gd name="T21" fmla="*/ 0 h 237"/>
                <a:gd name="T22" fmla="*/ 1 w 115"/>
                <a:gd name="T23" fmla="*/ 0 h 237"/>
                <a:gd name="T24" fmla="*/ 1 w 115"/>
                <a:gd name="T25" fmla="*/ 0 h 237"/>
                <a:gd name="T26" fmla="*/ 1 w 115"/>
                <a:gd name="T27" fmla="*/ 0 h 237"/>
                <a:gd name="T28" fmla="*/ 1 w 115"/>
                <a:gd name="T29" fmla="*/ 0 h 237"/>
                <a:gd name="T30" fmla="*/ 1 w 115"/>
                <a:gd name="T31" fmla="*/ 0 h 237"/>
                <a:gd name="T32" fmla="*/ 1 w 115"/>
                <a:gd name="T33" fmla="*/ 0 h 237"/>
                <a:gd name="T34" fmla="*/ 1 w 115"/>
                <a:gd name="T35" fmla="*/ 0 h 237"/>
                <a:gd name="T36" fmla="*/ 1 w 115"/>
                <a:gd name="T37" fmla="*/ 0 h 237"/>
                <a:gd name="T38" fmla="*/ 1 w 115"/>
                <a:gd name="T39" fmla="*/ 0 h 237"/>
                <a:gd name="T40" fmla="*/ 1 w 115"/>
                <a:gd name="T41" fmla="*/ 0 h 237"/>
                <a:gd name="T42" fmla="*/ 1 w 115"/>
                <a:gd name="T43" fmla="*/ 0 h 237"/>
                <a:gd name="T44" fmla="*/ 1 w 115"/>
                <a:gd name="T45" fmla="*/ 0 h 237"/>
                <a:gd name="T46" fmla="*/ 1 w 115"/>
                <a:gd name="T47" fmla="*/ 0 h 237"/>
                <a:gd name="T48" fmla="*/ 1 w 115"/>
                <a:gd name="T49" fmla="*/ 0 h 237"/>
                <a:gd name="T50" fmla="*/ 1 w 115"/>
                <a:gd name="T51" fmla="*/ 0 h 237"/>
                <a:gd name="T52" fmla="*/ 1 w 115"/>
                <a:gd name="T53" fmla="*/ 0 h 237"/>
                <a:gd name="T54" fmla="*/ 0 w 115"/>
                <a:gd name="T55" fmla="*/ 0 h 237"/>
                <a:gd name="T56" fmla="*/ 1 w 115"/>
                <a:gd name="T57" fmla="*/ 0 h 237"/>
                <a:gd name="T58" fmla="*/ 1 w 115"/>
                <a:gd name="T59" fmla="*/ 0 h 237"/>
                <a:gd name="T60" fmla="*/ 1 w 115"/>
                <a:gd name="T61" fmla="*/ 0 h 237"/>
                <a:gd name="T62" fmla="*/ 1 w 115"/>
                <a:gd name="T63" fmla="*/ 0 h 237"/>
                <a:gd name="T64" fmla="*/ 1 w 115"/>
                <a:gd name="T65" fmla="*/ 0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5"/>
                <a:gd name="T100" fmla="*/ 0 h 237"/>
                <a:gd name="T101" fmla="*/ 115 w 115"/>
                <a:gd name="T102" fmla="*/ 237 h 2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5" h="237">
                  <a:moveTo>
                    <a:pt x="24" y="237"/>
                  </a:moveTo>
                  <a:lnTo>
                    <a:pt x="26" y="234"/>
                  </a:lnTo>
                  <a:lnTo>
                    <a:pt x="33" y="227"/>
                  </a:lnTo>
                  <a:lnTo>
                    <a:pt x="43" y="214"/>
                  </a:lnTo>
                  <a:lnTo>
                    <a:pt x="55" y="199"/>
                  </a:lnTo>
                  <a:lnTo>
                    <a:pt x="68" y="183"/>
                  </a:lnTo>
                  <a:lnTo>
                    <a:pt x="80" y="166"/>
                  </a:lnTo>
                  <a:lnTo>
                    <a:pt x="91" y="149"/>
                  </a:lnTo>
                  <a:lnTo>
                    <a:pt x="98" y="134"/>
                  </a:lnTo>
                  <a:lnTo>
                    <a:pt x="108" y="105"/>
                  </a:lnTo>
                  <a:lnTo>
                    <a:pt x="115" y="73"/>
                  </a:lnTo>
                  <a:lnTo>
                    <a:pt x="114" y="39"/>
                  </a:lnTo>
                  <a:lnTo>
                    <a:pt x="103" y="0"/>
                  </a:lnTo>
                  <a:lnTo>
                    <a:pt x="102" y="2"/>
                  </a:lnTo>
                  <a:lnTo>
                    <a:pt x="101" y="10"/>
                  </a:lnTo>
                  <a:lnTo>
                    <a:pt x="98" y="20"/>
                  </a:lnTo>
                  <a:lnTo>
                    <a:pt x="92" y="34"/>
                  </a:lnTo>
                  <a:lnTo>
                    <a:pt x="86" y="49"/>
                  </a:lnTo>
                  <a:lnTo>
                    <a:pt x="78" y="64"/>
                  </a:lnTo>
                  <a:lnTo>
                    <a:pt x="68" y="79"/>
                  </a:lnTo>
                  <a:lnTo>
                    <a:pt x="56" y="92"/>
                  </a:lnTo>
                  <a:lnTo>
                    <a:pt x="43" y="102"/>
                  </a:lnTo>
                  <a:lnTo>
                    <a:pt x="31" y="111"/>
                  </a:lnTo>
                  <a:lnTo>
                    <a:pt x="20" y="121"/>
                  </a:lnTo>
                  <a:lnTo>
                    <a:pt x="11" y="131"/>
                  </a:lnTo>
                  <a:lnTo>
                    <a:pt x="4" y="144"/>
                  </a:lnTo>
                  <a:lnTo>
                    <a:pt x="1" y="160"/>
                  </a:lnTo>
                  <a:lnTo>
                    <a:pt x="0" y="182"/>
                  </a:lnTo>
                  <a:lnTo>
                    <a:pt x="3" y="208"/>
                  </a:lnTo>
                  <a:lnTo>
                    <a:pt x="4" y="210"/>
                  </a:lnTo>
                  <a:lnTo>
                    <a:pt x="7" y="217"/>
                  </a:lnTo>
                  <a:lnTo>
                    <a:pt x="12" y="227"/>
                  </a:lnTo>
                  <a:lnTo>
                    <a:pt x="24" y="237"/>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90" name="Freeform 50"/>
            <p:cNvSpPr>
              <a:spLocks/>
            </p:cNvSpPr>
            <p:nvPr/>
          </p:nvSpPr>
          <p:spPr bwMode="auto">
            <a:xfrm>
              <a:off x="1564" y="1425"/>
              <a:ext cx="68" cy="131"/>
            </a:xfrm>
            <a:custGeom>
              <a:avLst/>
              <a:gdLst>
                <a:gd name="T0" fmla="*/ 1 w 135"/>
                <a:gd name="T1" fmla="*/ 1 h 262"/>
                <a:gd name="T2" fmla="*/ 1 w 135"/>
                <a:gd name="T3" fmla="*/ 1 h 262"/>
                <a:gd name="T4" fmla="*/ 1 w 135"/>
                <a:gd name="T5" fmla="*/ 1 h 262"/>
                <a:gd name="T6" fmla="*/ 1 w 135"/>
                <a:gd name="T7" fmla="*/ 1 h 262"/>
                <a:gd name="T8" fmla="*/ 1 w 135"/>
                <a:gd name="T9" fmla="*/ 1 h 262"/>
                <a:gd name="T10" fmla="*/ 1 w 135"/>
                <a:gd name="T11" fmla="*/ 1 h 262"/>
                <a:gd name="T12" fmla="*/ 1 w 135"/>
                <a:gd name="T13" fmla="*/ 1 h 262"/>
                <a:gd name="T14" fmla="*/ 1 w 135"/>
                <a:gd name="T15" fmla="*/ 1 h 262"/>
                <a:gd name="T16" fmla="*/ 1 w 135"/>
                <a:gd name="T17" fmla="*/ 0 h 262"/>
                <a:gd name="T18" fmla="*/ 1 w 135"/>
                <a:gd name="T19" fmla="*/ 1 h 262"/>
                <a:gd name="T20" fmla="*/ 1 w 135"/>
                <a:gd name="T21" fmla="*/ 1 h 262"/>
                <a:gd name="T22" fmla="*/ 1 w 135"/>
                <a:gd name="T23" fmla="*/ 1 h 262"/>
                <a:gd name="T24" fmla="*/ 1 w 135"/>
                <a:gd name="T25" fmla="*/ 1 h 262"/>
                <a:gd name="T26" fmla="*/ 1 w 135"/>
                <a:gd name="T27" fmla="*/ 1 h 262"/>
                <a:gd name="T28" fmla="*/ 1 w 135"/>
                <a:gd name="T29" fmla="*/ 1 h 262"/>
                <a:gd name="T30" fmla="*/ 1 w 135"/>
                <a:gd name="T31" fmla="*/ 1 h 262"/>
                <a:gd name="T32" fmla="*/ 1 w 135"/>
                <a:gd name="T33" fmla="*/ 1 h 262"/>
                <a:gd name="T34" fmla="*/ 1 w 135"/>
                <a:gd name="T35" fmla="*/ 1 h 262"/>
                <a:gd name="T36" fmla="*/ 1 w 135"/>
                <a:gd name="T37" fmla="*/ 1 h 262"/>
                <a:gd name="T38" fmla="*/ 1 w 135"/>
                <a:gd name="T39" fmla="*/ 1 h 262"/>
                <a:gd name="T40" fmla="*/ 1 w 135"/>
                <a:gd name="T41" fmla="*/ 1 h 262"/>
                <a:gd name="T42" fmla="*/ 1 w 135"/>
                <a:gd name="T43" fmla="*/ 1 h 262"/>
                <a:gd name="T44" fmla="*/ 0 w 135"/>
                <a:gd name="T45" fmla="*/ 1 h 262"/>
                <a:gd name="T46" fmla="*/ 1 w 135"/>
                <a:gd name="T47" fmla="*/ 1 h 262"/>
                <a:gd name="T48" fmla="*/ 1 w 135"/>
                <a:gd name="T49" fmla="*/ 1 h 262"/>
                <a:gd name="T50" fmla="*/ 1 w 135"/>
                <a:gd name="T51" fmla="*/ 1 h 262"/>
                <a:gd name="T52" fmla="*/ 1 w 135"/>
                <a:gd name="T53" fmla="*/ 1 h 262"/>
                <a:gd name="T54" fmla="*/ 1 w 135"/>
                <a:gd name="T55" fmla="*/ 1 h 262"/>
                <a:gd name="T56" fmla="*/ 1 w 135"/>
                <a:gd name="T57" fmla="*/ 1 h 262"/>
                <a:gd name="T58" fmla="*/ 1 w 135"/>
                <a:gd name="T59" fmla="*/ 1 h 262"/>
                <a:gd name="T60" fmla="*/ 1 w 135"/>
                <a:gd name="T61" fmla="*/ 1 h 262"/>
                <a:gd name="T62" fmla="*/ 1 w 135"/>
                <a:gd name="T63" fmla="*/ 1 h 262"/>
                <a:gd name="T64" fmla="*/ 1 w 135"/>
                <a:gd name="T65" fmla="*/ 1 h 262"/>
                <a:gd name="T66" fmla="*/ 1 w 135"/>
                <a:gd name="T67" fmla="*/ 1 h 262"/>
                <a:gd name="T68" fmla="*/ 1 w 135"/>
                <a:gd name="T69" fmla="*/ 1 h 262"/>
                <a:gd name="T70" fmla="*/ 1 w 135"/>
                <a:gd name="T71" fmla="*/ 1 h 262"/>
                <a:gd name="T72" fmla="*/ 1 w 135"/>
                <a:gd name="T73" fmla="*/ 1 h 262"/>
                <a:gd name="T74" fmla="*/ 1 w 135"/>
                <a:gd name="T75" fmla="*/ 1 h 262"/>
                <a:gd name="T76" fmla="*/ 1 w 135"/>
                <a:gd name="T77" fmla="*/ 1 h 262"/>
                <a:gd name="T78" fmla="*/ 1 w 135"/>
                <a:gd name="T79" fmla="*/ 1 h 262"/>
                <a:gd name="T80" fmla="*/ 1 w 135"/>
                <a:gd name="T81" fmla="*/ 1 h 262"/>
                <a:gd name="T82" fmla="*/ 1 w 135"/>
                <a:gd name="T83" fmla="*/ 1 h 262"/>
                <a:gd name="T84" fmla="*/ 1 w 135"/>
                <a:gd name="T85" fmla="*/ 1 h 262"/>
                <a:gd name="T86" fmla="*/ 1 w 135"/>
                <a:gd name="T87" fmla="*/ 1 h 262"/>
                <a:gd name="T88" fmla="*/ 1 w 135"/>
                <a:gd name="T89" fmla="*/ 1 h 262"/>
                <a:gd name="T90" fmla="*/ 1 w 135"/>
                <a:gd name="T91" fmla="*/ 1 h 262"/>
                <a:gd name="T92" fmla="*/ 1 w 135"/>
                <a:gd name="T93" fmla="*/ 1 h 262"/>
                <a:gd name="T94" fmla="*/ 1 w 135"/>
                <a:gd name="T95" fmla="*/ 1 h 262"/>
                <a:gd name="T96" fmla="*/ 1 w 135"/>
                <a:gd name="T97" fmla="*/ 1 h 26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35"/>
                <a:gd name="T148" fmla="*/ 0 h 262"/>
                <a:gd name="T149" fmla="*/ 135 w 135"/>
                <a:gd name="T150" fmla="*/ 262 h 26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35" h="262">
                  <a:moveTo>
                    <a:pt x="32" y="262"/>
                  </a:moveTo>
                  <a:lnTo>
                    <a:pt x="39" y="256"/>
                  </a:lnTo>
                  <a:lnTo>
                    <a:pt x="56" y="241"/>
                  </a:lnTo>
                  <a:lnTo>
                    <a:pt x="81" y="217"/>
                  </a:lnTo>
                  <a:lnTo>
                    <a:pt x="105" y="186"/>
                  </a:lnTo>
                  <a:lnTo>
                    <a:pt x="124" y="147"/>
                  </a:lnTo>
                  <a:lnTo>
                    <a:pt x="135" y="103"/>
                  </a:lnTo>
                  <a:lnTo>
                    <a:pt x="131" y="53"/>
                  </a:lnTo>
                  <a:lnTo>
                    <a:pt x="108" y="0"/>
                  </a:lnTo>
                  <a:lnTo>
                    <a:pt x="108" y="4"/>
                  </a:lnTo>
                  <a:lnTo>
                    <a:pt x="106" y="14"/>
                  </a:lnTo>
                  <a:lnTo>
                    <a:pt x="102" y="29"/>
                  </a:lnTo>
                  <a:lnTo>
                    <a:pt x="98" y="46"/>
                  </a:lnTo>
                  <a:lnTo>
                    <a:pt x="90" y="66"/>
                  </a:lnTo>
                  <a:lnTo>
                    <a:pt x="81" y="84"/>
                  </a:lnTo>
                  <a:lnTo>
                    <a:pt x="69" y="102"/>
                  </a:lnTo>
                  <a:lnTo>
                    <a:pt x="55" y="114"/>
                  </a:lnTo>
                  <a:lnTo>
                    <a:pt x="40" y="126"/>
                  </a:lnTo>
                  <a:lnTo>
                    <a:pt x="26" y="140"/>
                  </a:lnTo>
                  <a:lnTo>
                    <a:pt x="15" y="156"/>
                  </a:lnTo>
                  <a:lnTo>
                    <a:pt x="7" y="172"/>
                  </a:lnTo>
                  <a:lnTo>
                    <a:pt x="1" y="190"/>
                  </a:lnTo>
                  <a:lnTo>
                    <a:pt x="0" y="210"/>
                  </a:lnTo>
                  <a:lnTo>
                    <a:pt x="5" y="228"/>
                  </a:lnTo>
                  <a:lnTo>
                    <a:pt x="14" y="248"/>
                  </a:lnTo>
                  <a:lnTo>
                    <a:pt x="13" y="246"/>
                  </a:lnTo>
                  <a:lnTo>
                    <a:pt x="10" y="238"/>
                  </a:lnTo>
                  <a:lnTo>
                    <a:pt x="9" y="227"/>
                  </a:lnTo>
                  <a:lnTo>
                    <a:pt x="8" y="213"/>
                  </a:lnTo>
                  <a:lnTo>
                    <a:pt x="9" y="198"/>
                  </a:lnTo>
                  <a:lnTo>
                    <a:pt x="14" y="183"/>
                  </a:lnTo>
                  <a:lnTo>
                    <a:pt x="22" y="169"/>
                  </a:lnTo>
                  <a:lnTo>
                    <a:pt x="37" y="155"/>
                  </a:lnTo>
                  <a:lnTo>
                    <a:pt x="60" y="136"/>
                  </a:lnTo>
                  <a:lnTo>
                    <a:pt x="77" y="117"/>
                  </a:lnTo>
                  <a:lnTo>
                    <a:pt x="91" y="98"/>
                  </a:lnTo>
                  <a:lnTo>
                    <a:pt x="100" y="81"/>
                  </a:lnTo>
                  <a:lnTo>
                    <a:pt x="106" y="67"/>
                  </a:lnTo>
                  <a:lnTo>
                    <a:pt x="109" y="56"/>
                  </a:lnTo>
                  <a:lnTo>
                    <a:pt x="112" y="48"/>
                  </a:lnTo>
                  <a:lnTo>
                    <a:pt x="112" y="45"/>
                  </a:lnTo>
                  <a:lnTo>
                    <a:pt x="113" y="49"/>
                  </a:lnTo>
                  <a:lnTo>
                    <a:pt x="116" y="58"/>
                  </a:lnTo>
                  <a:lnTo>
                    <a:pt x="119" y="74"/>
                  </a:lnTo>
                  <a:lnTo>
                    <a:pt x="117" y="96"/>
                  </a:lnTo>
                  <a:lnTo>
                    <a:pt x="111" y="127"/>
                  </a:lnTo>
                  <a:lnTo>
                    <a:pt x="96" y="164"/>
                  </a:lnTo>
                  <a:lnTo>
                    <a:pt x="70" y="209"/>
                  </a:lnTo>
                  <a:lnTo>
                    <a:pt x="32" y="2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91" name="Freeform 51"/>
            <p:cNvSpPr>
              <a:spLocks/>
            </p:cNvSpPr>
            <p:nvPr/>
          </p:nvSpPr>
          <p:spPr bwMode="auto">
            <a:xfrm>
              <a:off x="1275" y="1544"/>
              <a:ext cx="43" cy="118"/>
            </a:xfrm>
            <a:custGeom>
              <a:avLst/>
              <a:gdLst>
                <a:gd name="T0" fmla="*/ 0 w 86"/>
                <a:gd name="T1" fmla="*/ 1 h 235"/>
                <a:gd name="T2" fmla="*/ 0 w 86"/>
                <a:gd name="T3" fmla="*/ 1 h 235"/>
                <a:gd name="T4" fmla="*/ 0 w 86"/>
                <a:gd name="T5" fmla="*/ 1 h 235"/>
                <a:gd name="T6" fmla="*/ 1 w 86"/>
                <a:gd name="T7" fmla="*/ 1 h 235"/>
                <a:gd name="T8" fmla="*/ 1 w 86"/>
                <a:gd name="T9" fmla="*/ 1 h 235"/>
                <a:gd name="T10" fmla="*/ 1 w 86"/>
                <a:gd name="T11" fmla="*/ 1 h 235"/>
                <a:gd name="T12" fmla="*/ 1 w 86"/>
                <a:gd name="T13" fmla="*/ 1 h 235"/>
                <a:gd name="T14" fmla="*/ 1 w 86"/>
                <a:gd name="T15" fmla="*/ 1 h 235"/>
                <a:gd name="T16" fmla="*/ 1 w 86"/>
                <a:gd name="T17" fmla="*/ 0 h 235"/>
                <a:gd name="T18" fmla="*/ 1 w 86"/>
                <a:gd name="T19" fmla="*/ 1 h 235"/>
                <a:gd name="T20" fmla="*/ 1 w 86"/>
                <a:gd name="T21" fmla="*/ 1 h 235"/>
                <a:gd name="T22" fmla="*/ 1 w 86"/>
                <a:gd name="T23" fmla="*/ 1 h 235"/>
                <a:gd name="T24" fmla="*/ 1 w 86"/>
                <a:gd name="T25" fmla="*/ 1 h 235"/>
                <a:gd name="T26" fmla="*/ 1 w 86"/>
                <a:gd name="T27" fmla="*/ 1 h 235"/>
                <a:gd name="T28" fmla="*/ 1 w 86"/>
                <a:gd name="T29" fmla="*/ 1 h 235"/>
                <a:gd name="T30" fmla="*/ 1 w 86"/>
                <a:gd name="T31" fmla="*/ 1 h 235"/>
                <a:gd name="T32" fmla="*/ 0 w 86"/>
                <a:gd name="T33" fmla="*/ 1 h 2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235"/>
                <a:gd name="T53" fmla="*/ 86 w 86"/>
                <a:gd name="T54" fmla="*/ 235 h 2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235">
                  <a:moveTo>
                    <a:pt x="0" y="235"/>
                  </a:moveTo>
                  <a:lnTo>
                    <a:pt x="0" y="227"/>
                  </a:lnTo>
                  <a:lnTo>
                    <a:pt x="0" y="206"/>
                  </a:lnTo>
                  <a:lnTo>
                    <a:pt x="2" y="175"/>
                  </a:lnTo>
                  <a:lnTo>
                    <a:pt x="8" y="138"/>
                  </a:lnTo>
                  <a:lnTo>
                    <a:pt x="18" y="99"/>
                  </a:lnTo>
                  <a:lnTo>
                    <a:pt x="33" y="60"/>
                  </a:lnTo>
                  <a:lnTo>
                    <a:pt x="56" y="26"/>
                  </a:lnTo>
                  <a:lnTo>
                    <a:pt x="86" y="0"/>
                  </a:lnTo>
                  <a:lnTo>
                    <a:pt x="84" y="4"/>
                  </a:lnTo>
                  <a:lnTo>
                    <a:pt x="76" y="17"/>
                  </a:lnTo>
                  <a:lnTo>
                    <a:pt x="65" y="37"/>
                  </a:lnTo>
                  <a:lnTo>
                    <a:pt x="51" y="64"/>
                  </a:lnTo>
                  <a:lnTo>
                    <a:pt x="38" y="98"/>
                  </a:lnTo>
                  <a:lnTo>
                    <a:pt x="24" y="138"/>
                  </a:lnTo>
                  <a:lnTo>
                    <a:pt x="10" y="184"/>
                  </a:lnTo>
                  <a:lnTo>
                    <a:pt x="0"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92" name="Freeform 52"/>
            <p:cNvSpPr>
              <a:spLocks/>
            </p:cNvSpPr>
            <p:nvPr/>
          </p:nvSpPr>
          <p:spPr bwMode="auto">
            <a:xfrm>
              <a:off x="1319" y="1426"/>
              <a:ext cx="99" cy="64"/>
            </a:xfrm>
            <a:custGeom>
              <a:avLst/>
              <a:gdLst>
                <a:gd name="T0" fmla="*/ 1 w 198"/>
                <a:gd name="T1" fmla="*/ 1 h 127"/>
                <a:gd name="T2" fmla="*/ 1 w 198"/>
                <a:gd name="T3" fmla="*/ 1 h 127"/>
                <a:gd name="T4" fmla="*/ 1 w 198"/>
                <a:gd name="T5" fmla="*/ 1 h 127"/>
                <a:gd name="T6" fmla="*/ 1 w 198"/>
                <a:gd name="T7" fmla="*/ 1 h 127"/>
                <a:gd name="T8" fmla="*/ 1 w 198"/>
                <a:gd name="T9" fmla="*/ 1 h 127"/>
                <a:gd name="T10" fmla="*/ 1 w 198"/>
                <a:gd name="T11" fmla="*/ 1 h 127"/>
                <a:gd name="T12" fmla="*/ 1 w 198"/>
                <a:gd name="T13" fmla="*/ 1 h 127"/>
                <a:gd name="T14" fmla="*/ 1 w 198"/>
                <a:gd name="T15" fmla="*/ 1 h 127"/>
                <a:gd name="T16" fmla="*/ 1 w 198"/>
                <a:gd name="T17" fmla="*/ 1 h 127"/>
                <a:gd name="T18" fmla="*/ 1 w 198"/>
                <a:gd name="T19" fmla="*/ 1 h 127"/>
                <a:gd name="T20" fmla="*/ 1 w 198"/>
                <a:gd name="T21" fmla="*/ 1 h 127"/>
                <a:gd name="T22" fmla="*/ 1 w 198"/>
                <a:gd name="T23" fmla="*/ 1 h 127"/>
                <a:gd name="T24" fmla="*/ 1 w 198"/>
                <a:gd name="T25" fmla="*/ 1 h 127"/>
                <a:gd name="T26" fmla="*/ 1 w 198"/>
                <a:gd name="T27" fmla="*/ 1 h 127"/>
                <a:gd name="T28" fmla="*/ 1 w 198"/>
                <a:gd name="T29" fmla="*/ 0 h 127"/>
                <a:gd name="T30" fmla="*/ 1 w 198"/>
                <a:gd name="T31" fmla="*/ 0 h 127"/>
                <a:gd name="T32" fmla="*/ 0 w 198"/>
                <a:gd name="T33" fmla="*/ 1 h 127"/>
                <a:gd name="T34" fmla="*/ 1 w 198"/>
                <a:gd name="T35" fmla="*/ 1 h 127"/>
                <a:gd name="T36" fmla="*/ 1 w 198"/>
                <a:gd name="T37" fmla="*/ 1 h 127"/>
                <a:gd name="T38" fmla="*/ 1 w 198"/>
                <a:gd name="T39" fmla="*/ 1 h 127"/>
                <a:gd name="T40" fmla="*/ 1 w 198"/>
                <a:gd name="T41" fmla="*/ 1 h 127"/>
                <a:gd name="T42" fmla="*/ 1 w 198"/>
                <a:gd name="T43" fmla="*/ 1 h 127"/>
                <a:gd name="T44" fmla="*/ 1 w 198"/>
                <a:gd name="T45" fmla="*/ 1 h 127"/>
                <a:gd name="T46" fmla="*/ 1 w 198"/>
                <a:gd name="T47" fmla="*/ 1 h 127"/>
                <a:gd name="T48" fmla="*/ 1 w 198"/>
                <a:gd name="T49" fmla="*/ 1 h 127"/>
                <a:gd name="T50" fmla="*/ 1 w 198"/>
                <a:gd name="T51" fmla="*/ 1 h 127"/>
                <a:gd name="T52" fmla="*/ 1 w 198"/>
                <a:gd name="T53" fmla="*/ 1 h 127"/>
                <a:gd name="T54" fmla="*/ 1 w 198"/>
                <a:gd name="T55" fmla="*/ 1 h 127"/>
                <a:gd name="T56" fmla="*/ 1 w 198"/>
                <a:gd name="T57" fmla="*/ 1 h 127"/>
                <a:gd name="T58" fmla="*/ 1 w 198"/>
                <a:gd name="T59" fmla="*/ 1 h 127"/>
                <a:gd name="T60" fmla="*/ 1 w 198"/>
                <a:gd name="T61" fmla="*/ 1 h 127"/>
                <a:gd name="T62" fmla="*/ 1 w 198"/>
                <a:gd name="T63" fmla="*/ 1 h 127"/>
                <a:gd name="T64" fmla="*/ 1 w 198"/>
                <a:gd name="T65" fmla="*/ 1 h 127"/>
                <a:gd name="T66" fmla="*/ 1 w 198"/>
                <a:gd name="T67" fmla="*/ 1 h 127"/>
                <a:gd name="T68" fmla="*/ 1 w 198"/>
                <a:gd name="T69" fmla="*/ 1 h 127"/>
                <a:gd name="T70" fmla="*/ 1 w 198"/>
                <a:gd name="T71" fmla="*/ 1 h 127"/>
                <a:gd name="T72" fmla="*/ 1 w 198"/>
                <a:gd name="T73" fmla="*/ 1 h 12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8"/>
                <a:gd name="T112" fmla="*/ 0 h 127"/>
                <a:gd name="T113" fmla="*/ 198 w 198"/>
                <a:gd name="T114" fmla="*/ 127 h 12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8" h="127">
                  <a:moveTo>
                    <a:pt x="198" y="112"/>
                  </a:moveTo>
                  <a:lnTo>
                    <a:pt x="196" y="110"/>
                  </a:lnTo>
                  <a:lnTo>
                    <a:pt x="190" y="102"/>
                  </a:lnTo>
                  <a:lnTo>
                    <a:pt x="181" y="92"/>
                  </a:lnTo>
                  <a:lnTo>
                    <a:pt x="171" y="78"/>
                  </a:lnTo>
                  <a:lnTo>
                    <a:pt x="158" y="64"/>
                  </a:lnTo>
                  <a:lnTo>
                    <a:pt x="145" y="51"/>
                  </a:lnTo>
                  <a:lnTo>
                    <a:pt x="131" y="40"/>
                  </a:lnTo>
                  <a:lnTo>
                    <a:pt x="120" y="31"/>
                  </a:lnTo>
                  <a:lnTo>
                    <a:pt x="107" y="23"/>
                  </a:lnTo>
                  <a:lnTo>
                    <a:pt x="95" y="16"/>
                  </a:lnTo>
                  <a:lnTo>
                    <a:pt x="82" y="10"/>
                  </a:lnTo>
                  <a:lnTo>
                    <a:pt x="68" y="4"/>
                  </a:lnTo>
                  <a:lnTo>
                    <a:pt x="53" y="1"/>
                  </a:lnTo>
                  <a:lnTo>
                    <a:pt x="37" y="0"/>
                  </a:lnTo>
                  <a:lnTo>
                    <a:pt x="20" y="0"/>
                  </a:lnTo>
                  <a:lnTo>
                    <a:pt x="0" y="2"/>
                  </a:lnTo>
                  <a:lnTo>
                    <a:pt x="2" y="3"/>
                  </a:lnTo>
                  <a:lnTo>
                    <a:pt x="8" y="6"/>
                  </a:lnTo>
                  <a:lnTo>
                    <a:pt x="17" y="11"/>
                  </a:lnTo>
                  <a:lnTo>
                    <a:pt x="29" y="18"/>
                  </a:lnTo>
                  <a:lnTo>
                    <a:pt x="40" y="26"/>
                  </a:lnTo>
                  <a:lnTo>
                    <a:pt x="53" y="36"/>
                  </a:lnTo>
                  <a:lnTo>
                    <a:pt x="65" y="48"/>
                  </a:lnTo>
                  <a:lnTo>
                    <a:pt x="74" y="61"/>
                  </a:lnTo>
                  <a:lnTo>
                    <a:pt x="82" y="73"/>
                  </a:lnTo>
                  <a:lnTo>
                    <a:pt x="88" y="86"/>
                  </a:lnTo>
                  <a:lnTo>
                    <a:pt x="95" y="96"/>
                  </a:lnTo>
                  <a:lnTo>
                    <a:pt x="103" y="107"/>
                  </a:lnTo>
                  <a:lnTo>
                    <a:pt x="112" y="115"/>
                  </a:lnTo>
                  <a:lnTo>
                    <a:pt x="126" y="120"/>
                  </a:lnTo>
                  <a:lnTo>
                    <a:pt x="145" y="125"/>
                  </a:lnTo>
                  <a:lnTo>
                    <a:pt x="170" y="127"/>
                  </a:lnTo>
                  <a:lnTo>
                    <a:pt x="172" y="127"/>
                  </a:lnTo>
                  <a:lnTo>
                    <a:pt x="179" y="125"/>
                  </a:lnTo>
                  <a:lnTo>
                    <a:pt x="188" y="122"/>
                  </a:lnTo>
                  <a:lnTo>
                    <a:pt x="198" y="1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93" name="Freeform 53"/>
            <p:cNvSpPr>
              <a:spLocks/>
            </p:cNvSpPr>
            <p:nvPr/>
          </p:nvSpPr>
          <p:spPr bwMode="auto">
            <a:xfrm>
              <a:off x="1308" y="1419"/>
              <a:ext cx="110" cy="72"/>
            </a:xfrm>
            <a:custGeom>
              <a:avLst/>
              <a:gdLst>
                <a:gd name="T0" fmla="*/ 0 w 221"/>
                <a:gd name="T1" fmla="*/ 1 h 144"/>
                <a:gd name="T2" fmla="*/ 0 w 221"/>
                <a:gd name="T3" fmla="*/ 1 h 144"/>
                <a:gd name="T4" fmla="*/ 0 w 221"/>
                <a:gd name="T5" fmla="*/ 1 h 144"/>
                <a:gd name="T6" fmla="*/ 0 w 221"/>
                <a:gd name="T7" fmla="*/ 1 h 144"/>
                <a:gd name="T8" fmla="*/ 0 w 221"/>
                <a:gd name="T9" fmla="*/ 1 h 144"/>
                <a:gd name="T10" fmla="*/ 0 w 221"/>
                <a:gd name="T11" fmla="*/ 1 h 144"/>
                <a:gd name="T12" fmla="*/ 0 w 221"/>
                <a:gd name="T13" fmla="*/ 1 h 144"/>
                <a:gd name="T14" fmla="*/ 0 w 221"/>
                <a:gd name="T15" fmla="*/ 1 h 144"/>
                <a:gd name="T16" fmla="*/ 0 w 221"/>
                <a:gd name="T17" fmla="*/ 1 h 144"/>
                <a:gd name="T18" fmla="*/ 0 w 221"/>
                <a:gd name="T19" fmla="*/ 1 h 144"/>
                <a:gd name="T20" fmla="*/ 0 w 221"/>
                <a:gd name="T21" fmla="*/ 1 h 144"/>
                <a:gd name="T22" fmla="*/ 0 w 221"/>
                <a:gd name="T23" fmla="*/ 1 h 144"/>
                <a:gd name="T24" fmla="*/ 0 w 221"/>
                <a:gd name="T25" fmla="*/ 1 h 144"/>
                <a:gd name="T26" fmla="*/ 0 w 221"/>
                <a:gd name="T27" fmla="*/ 1 h 144"/>
                <a:gd name="T28" fmla="*/ 0 w 221"/>
                <a:gd name="T29" fmla="*/ 0 h 144"/>
                <a:gd name="T30" fmla="*/ 0 w 221"/>
                <a:gd name="T31" fmla="*/ 1 h 144"/>
                <a:gd name="T32" fmla="*/ 0 w 221"/>
                <a:gd name="T33" fmla="*/ 1 h 144"/>
                <a:gd name="T34" fmla="*/ 0 w 221"/>
                <a:gd name="T35" fmla="*/ 1 h 144"/>
                <a:gd name="T36" fmla="*/ 0 w 221"/>
                <a:gd name="T37" fmla="*/ 1 h 144"/>
                <a:gd name="T38" fmla="*/ 0 w 221"/>
                <a:gd name="T39" fmla="*/ 1 h 144"/>
                <a:gd name="T40" fmla="*/ 0 w 221"/>
                <a:gd name="T41" fmla="*/ 1 h 144"/>
                <a:gd name="T42" fmla="*/ 0 w 221"/>
                <a:gd name="T43" fmla="*/ 1 h 144"/>
                <a:gd name="T44" fmla="*/ 0 w 221"/>
                <a:gd name="T45" fmla="*/ 1 h 144"/>
                <a:gd name="T46" fmla="*/ 0 w 221"/>
                <a:gd name="T47" fmla="*/ 1 h 144"/>
                <a:gd name="T48" fmla="*/ 0 w 221"/>
                <a:gd name="T49" fmla="*/ 1 h 144"/>
                <a:gd name="T50" fmla="*/ 0 w 221"/>
                <a:gd name="T51" fmla="*/ 1 h 144"/>
                <a:gd name="T52" fmla="*/ 0 w 221"/>
                <a:gd name="T53" fmla="*/ 1 h 144"/>
                <a:gd name="T54" fmla="*/ 0 w 221"/>
                <a:gd name="T55" fmla="*/ 1 h 144"/>
                <a:gd name="T56" fmla="*/ 0 w 221"/>
                <a:gd name="T57" fmla="*/ 1 h 144"/>
                <a:gd name="T58" fmla="*/ 0 w 221"/>
                <a:gd name="T59" fmla="*/ 1 h 144"/>
                <a:gd name="T60" fmla="*/ 0 w 221"/>
                <a:gd name="T61" fmla="*/ 1 h 144"/>
                <a:gd name="T62" fmla="*/ 0 w 221"/>
                <a:gd name="T63" fmla="*/ 1 h 144"/>
                <a:gd name="T64" fmla="*/ 0 w 221"/>
                <a:gd name="T65" fmla="*/ 1 h 144"/>
                <a:gd name="T66" fmla="*/ 0 w 221"/>
                <a:gd name="T67" fmla="*/ 1 h 144"/>
                <a:gd name="T68" fmla="*/ 0 w 221"/>
                <a:gd name="T69" fmla="*/ 1 h 144"/>
                <a:gd name="T70" fmla="*/ 0 w 221"/>
                <a:gd name="T71" fmla="*/ 1 h 144"/>
                <a:gd name="T72" fmla="*/ 0 w 221"/>
                <a:gd name="T73" fmla="*/ 1 h 144"/>
                <a:gd name="T74" fmla="*/ 0 w 221"/>
                <a:gd name="T75" fmla="*/ 1 h 144"/>
                <a:gd name="T76" fmla="*/ 0 w 221"/>
                <a:gd name="T77" fmla="*/ 1 h 144"/>
                <a:gd name="T78" fmla="*/ 0 w 221"/>
                <a:gd name="T79" fmla="*/ 1 h 144"/>
                <a:gd name="T80" fmla="*/ 0 w 221"/>
                <a:gd name="T81" fmla="*/ 1 h 144"/>
                <a:gd name="T82" fmla="*/ 0 w 221"/>
                <a:gd name="T83" fmla="*/ 1 h 144"/>
                <a:gd name="T84" fmla="*/ 0 w 221"/>
                <a:gd name="T85" fmla="*/ 1 h 144"/>
                <a:gd name="T86" fmla="*/ 0 w 221"/>
                <a:gd name="T87" fmla="*/ 1 h 144"/>
                <a:gd name="T88" fmla="*/ 0 w 221"/>
                <a:gd name="T89" fmla="*/ 1 h 144"/>
                <a:gd name="T90" fmla="*/ 0 w 221"/>
                <a:gd name="T91" fmla="*/ 1 h 144"/>
                <a:gd name="T92" fmla="*/ 0 w 221"/>
                <a:gd name="T93" fmla="*/ 1 h 144"/>
                <a:gd name="T94" fmla="*/ 0 w 221"/>
                <a:gd name="T95" fmla="*/ 1 h 144"/>
                <a:gd name="T96" fmla="*/ 0 w 221"/>
                <a:gd name="T97" fmla="*/ 1 h 144"/>
                <a:gd name="T98" fmla="*/ 0 w 221"/>
                <a:gd name="T99" fmla="*/ 1 h 144"/>
                <a:gd name="T100" fmla="*/ 0 w 221"/>
                <a:gd name="T101" fmla="*/ 1 h 144"/>
                <a:gd name="T102" fmla="*/ 0 w 221"/>
                <a:gd name="T103" fmla="*/ 1 h 144"/>
                <a:gd name="T104" fmla="*/ 0 w 221"/>
                <a:gd name="T105" fmla="*/ 1 h 144"/>
                <a:gd name="T106" fmla="*/ 0 w 221"/>
                <a:gd name="T107" fmla="*/ 1 h 144"/>
                <a:gd name="T108" fmla="*/ 0 w 221"/>
                <a:gd name="T109" fmla="*/ 1 h 144"/>
                <a:gd name="T110" fmla="*/ 0 w 221"/>
                <a:gd name="T111" fmla="*/ 1 h 144"/>
                <a:gd name="T112" fmla="*/ 0 w 221"/>
                <a:gd name="T113" fmla="*/ 1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21"/>
                <a:gd name="T172" fmla="*/ 0 h 144"/>
                <a:gd name="T173" fmla="*/ 221 w 22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21" h="144">
                  <a:moveTo>
                    <a:pt x="221" y="124"/>
                  </a:moveTo>
                  <a:lnTo>
                    <a:pt x="220" y="122"/>
                  </a:lnTo>
                  <a:lnTo>
                    <a:pt x="218" y="117"/>
                  </a:lnTo>
                  <a:lnTo>
                    <a:pt x="213" y="109"/>
                  </a:lnTo>
                  <a:lnTo>
                    <a:pt x="207" y="99"/>
                  </a:lnTo>
                  <a:lnTo>
                    <a:pt x="199" y="86"/>
                  </a:lnTo>
                  <a:lnTo>
                    <a:pt x="190" y="74"/>
                  </a:lnTo>
                  <a:lnTo>
                    <a:pt x="179" y="60"/>
                  </a:lnTo>
                  <a:lnTo>
                    <a:pt x="166" y="47"/>
                  </a:lnTo>
                  <a:lnTo>
                    <a:pt x="151" y="34"/>
                  </a:lnTo>
                  <a:lnTo>
                    <a:pt x="135" y="22"/>
                  </a:lnTo>
                  <a:lnTo>
                    <a:pt x="116" y="13"/>
                  </a:lnTo>
                  <a:lnTo>
                    <a:pt x="97" y="6"/>
                  </a:lnTo>
                  <a:lnTo>
                    <a:pt x="75" y="1"/>
                  </a:lnTo>
                  <a:lnTo>
                    <a:pt x="52" y="0"/>
                  </a:lnTo>
                  <a:lnTo>
                    <a:pt x="27" y="3"/>
                  </a:lnTo>
                  <a:lnTo>
                    <a:pt x="0" y="11"/>
                  </a:lnTo>
                  <a:lnTo>
                    <a:pt x="4" y="13"/>
                  </a:lnTo>
                  <a:lnTo>
                    <a:pt x="13" y="16"/>
                  </a:lnTo>
                  <a:lnTo>
                    <a:pt x="25" y="22"/>
                  </a:lnTo>
                  <a:lnTo>
                    <a:pt x="40" y="29"/>
                  </a:lnTo>
                  <a:lnTo>
                    <a:pt x="57" y="39"/>
                  </a:lnTo>
                  <a:lnTo>
                    <a:pt x="72" y="51"/>
                  </a:lnTo>
                  <a:lnTo>
                    <a:pt x="84" y="63"/>
                  </a:lnTo>
                  <a:lnTo>
                    <a:pt x="93" y="78"/>
                  </a:lnTo>
                  <a:lnTo>
                    <a:pt x="101" y="93"/>
                  </a:lnTo>
                  <a:lnTo>
                    <a:pt x="111" y="108"/>
                  </a:lnTo>
                  <a:lnTo>
                    <a:pt x="123" y="121"/>
                  </a:lnTo>
                  <a:lnTo>
                    <a:pt x="137" y="132"/>
                  </a:lnTo>
                  <a:lnTo>
                    <a:pt x="152" y="139"/>
                  </a:lnTo>
                  <a:lnTo>
                    <a:pt x="168" y="144"/>
                  </a:lnTo>
                  <a:lnTo>
                    <a:pt x="187" y="144"/>
                  </a:lnTo>
                  <a:lnTo>
                    <a:pt x="205" y="138"/>
                  </a:lnTo>
                  <a:lnTo>
                    <a:pt x="203" y="138"/>
                  </a:lnTo>
                  <a:lnTo>
                    <a:pt x="196" y="139"/>
                  </a:lnTo>
                  <a:lnTo>
                    <a:pt x="186" y="139"/>
                  </a:lnTo>
                  <a:lnTo>
                    <a:pt x="174" y="138"/>
                  </a:lnTo>
                  <a:lnTo>
                    <a:pt x="161" y="135"/>
                  </a:lnTo>
                  <a:lnTo>
                    <a:pt x="149" y="128"/>
                  </a:lnTo>
                  <a:lnTo>
                    <a:pt x="136" y="117"/>
                  </a:lnTo>
                  <a:lnTo>
                    <a:pt x="127" y="102"/>
                  </a:lnTo>
                  <a:lnTo>
                    <a:pt x="114" y="78"/>
                  </a:lnTo>
                  <a:lnTo>
                    <a:pt x="99" y="59"/>
                  </a:lnTo>
                  <a:lnTo>
                    <a:pt x="85" y="44"/>
                  </a:lnTo>
                  <a:lnTo>
                    <a:pt x="72" y="32"/>
                  </a:lnTo>
                  <a:lnTo>
                    <a:pt x="59" y="24"/>
                  </a:lnTo>
                  <a:lnTo>
                    <a:pt x="50" y="19"/>
                  </a:lnTo>
                  <a:lnTo>
                    <a:pt x="43" y="17"/>
                  </a:lnTo>
                  <a:lnTo>
                    <a:pt x="40" y="16"/>
                  </a:lnTo>
                  <a:lnTo>
                    <a:pt x="44" y="15"/>
                  </a:lnTo>
                  <a:lnTo>
                    <a:pt x="52" y="14"/>
                  </a:lnTo>
                  <a:lnTo>
                    <a:pt x="67" y="15"/>
                  </a:lnTo>
                  <a:lnTo>
                    <a:pt x="88" y="19"/>
                  </a:lnTo>
                  <a:lnTo>
                    <a:pt x="113" y="31"/>
                  </a:lnTo>
                  <a:lnTo>
                    <a:pt x="144" y="51"/>
                  </a:lnTo>
                  <a:lnTo>
                    <a:pt x="181" y="82"/>
                  </a:lnTo>
                  <a:lnTo>
                    <a:pt x="221"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94" name="Freeform 54"/>
            <p:cNvSpPr>
              <a:spLocks/>
            </p:cNvSpPr>
            <p:nvPr/>
          </p:nvSpPr>
          <p:spPr bwMode="auto">
            <a:xfrm>
              <a:off x="1093" y="1563"/>
              <a:ext cx="165" cy="142"/>
            </a:xfrm>
            <a:custGeom>
              <a:avLst/>
              <a:gdLst>
                <a:gd name="T0" fmla="*/ 0 w 331"/>
                <a:gd name="T1" fmla="*/ 1 h 284"/>
                <a:gd name="T2" fmla="*/ 0 w 331"/>
                <a:gd name="T3" fmla="*/ 1 h 284"/>
                <a:gd name="T4" fmla="*/ 0 w 331"/>
                <a:gd name="T5" fmla="*/ 1 h 284"/>
                <a:gd name="T6" fmla="*/ 0 w 331"/>
                <a:gd name="T7" fmla="*/ 1 h 284"/>
                <a:gd name="T8" fmla="*/ 0 w 331"/>
                <a:gd name="T9" fmla="*/ 1 h 284"/>
                <a:gd name="T10" fmla="*/ 0 w 331"/>
                <a:gd name="T11" fmla="*/ 1 h 284"/>
                <a:gd name="T12" fmla="*/ 0 w 331"/>
                <a:gd name="T13" fmla="*/ 1 h 284"/>
                <a:gd name="T14" fmla="*/ 0 w 331"/>
                <a:gd name="T15" fmla="*/ 1 h 284"/>
                <a:gd name="T16" fmla="*/ 0 w 331"/>
                <a:gd name="T17" fmla="*/ 1 h 284"/>
                <a:gd name="T18" fmla="*/ 0 w 331"/>
                <a:gd name="T19" fmla="*/ 1 h 284"/>
                <a:gd name="T20" fmla="*/ 0 w 331"/>
                <a:gd name="T21" fmla="*/ 1 h 284"/>
                <a:gd name="T22" fmla="*/ 0 w 331"/>
                <a:gd name="T23" fmla="*/ 1 h 284"/>
                <a:gd name="T24" fmla="*/ 0 w 331"/>
                <a:gd name="T25" fmla="*/ 1 h 284"/>
                <a:gd name="T26" fmla="*/ 0 w 331"/>
                <a:gd name="T27" fmla="*/ 1 h 284"/>
                <a:gd name="T28" fmla="*/ 0 w 331"/>
                <a:gd name="T29" fmla="*/ 1 h 284"/>
                <a:gd name="T30" fmla="*/ 0 w 331"/>
                <a:gd name="T31" fmla="*/ 0 h 284"/>
                <a:gd name="T32" fmla="*/ 0 w 331"/>
                <a:gd name="T33" fmla="*/ 1 h 284"/>
                <a:gd name="T34" fmla="*/ 0 w 331"/>
                <a:gd name="T35" fmla="*/ 1 h 284"/>
                <a:gd name="T36" fmla="*/ 0 w 331"/>
                <a:gd name="T37" fmla="*/ 1 h 284"/>
                <a:gd name="T38" fmla="*/ 0 w 331"/>
                <a:gd name="T39" fmla="*/ 1 h 284"/>
                <a:gd name="T40" fmla="*/ 0 w 331"/>
                <a:gd name="T41" fmla="*/ 1 h 284"/>
                <a:gd name="T42" fmla="*/ 0 w 331"/>
                <a:gd name="T43" fmla="*/ 1 h 284"/>
                <a:gd name="T44" fmla="*/ 0 w 331"/>
                <a:gd name="T45" fmla="*/ 1 h 284"/>
                <a:gd name="T46" fmla="*/ 0 w 331"/>
                <a:gd name="T47" fmla="*/ 1 h 284"/>
                <a:gd name="T48" fmla="*/ 0 w 331"/>
                <a:gd name="T49" fmla="*/ 1 h 284"/>
                <a:gd name="T50" fmla="*/ 0 w 331"/>
                <a:gd name="T51" fmla="*/ 1 h 284"/>
                <a:gd name="T52" fmla="*/ 0 w 331"/>
                <a:gd name="T53" fmla="*/ 1 h 284"/>
                <a:gd name="T54" fmla="*/ 0 w 331"/>
                <a:gd name="T55" fmla="*/ 1 h 284"/>
                <a:gd name="T56" fmla="*/ 0 w 331"/>
                <a:gd name="T57" fmla="*/ 1 h 284"/>
                <a:gd name="T58" fmla="*/ 0 w 331"/>
                <a:gd name="T59" fmla="*/ 1 h 284"/>
                <a:gd name="T60" fmla="*/ 0 w 331"/>
                <a:gd name="T61" fmla="*/ 1 h 284"/>
                <a:gd name="T62" fmla="*/ 0 w 331"/>
                <a:gd name="T63" fmla="*/ 1 h 284"/>
                <a:gd name="T64" fmla="*/ 0 w 331"/>
                <a:gd name="T65" fmla="*/ 1 h 2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1"/>
                <a:gd name="T100" fmla="*/ 0 h 284"/>
                <a:gd name="T101" fmla="*/ 331 w 331"/>
                <a:gd name="T102" fmla="*/ 284 h 2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1" h="284">
                  <a:moveTo>
                    <a:pt x="331" y="284"/>
                  </a:moveTo>
                  <a:lnTo>
                    <a:pt x="330" y="281"/>
                  </a:lnTo>
                  <a:lnTo>
                    <a:pt x="326" y="270"/>
                  </a:lnTo>
                  <a:lnTo>
                    <a:pt x="321" y="255"/>
                  </a:lnTo>
                  <a:lnTo>
                    <a:pt x="311" y="236"/>
                  </a:lnTo>
                  <a:lnTo>
                    <a:pt x="301" y="213"/>
                  </a:lnTo>
                  <a:lnTo>
                    <a:pt x="287" y="187"/>
                  </a:lnTo>
                  <a:lnTo>
                    <a:pt x="271" y="160"/>
                  </a:lnTo>
                  <a:lnTo>
                    <a:pt x="253" y="132"/>
                  </a:lnTo>
                  <a:lnTo>
                    <a:pt x="231" y="104"/>
                  </a:lnTo>
                  <a:lnTo>
                    <a:pt x="207" y="78"/>
                  </a:lnTo>
                  <a:lnTo>
                    <a:pt x="179" y="54"/>
                  </a:lnTo>
                  <a:lnTo>
                    <a:pt x="149" y="33"/>
                  </a:lnTo>
                  <a:lnTo>
                    <a:pt x="117" y="17"/>
                  </a:lnTo>
                  <a:lnTo>
                    <a:pt x="81" y="5"/>
                  </a:lnTo>
                  <a:lnTo>
                    <a:pt x="42" y="0"/>
                  </a:lnTo>
                  <a:lnTo>
                    <a:pt x="0" y="1"/>
                  </a:lnTo>
                  <a:lnTo>
                    <a:pt x="3" y="2"/>
                  </a:lnTo>
                  <a:lnTo>
                    <a:pt x="10" y="4"/>
                  </a:lnTo>
                  <a:lnTo>
                    <a:pt x="21" y="10"/>
                  </a:lnTo>
                  <a:lnTo>
                    <a:pt x="36" y="17"/>
                  </a:lnTo>
                  <a:lnTo>
                    <a:pt x="53" y="26"/>
                  </a:lnTo>
                  <a:lnTo>
                    <a:pt x="74" y="38"/>
                  </a:lnTo>
                  <a:lnTo>
                    <a:pt x="97" y="51"/>
                  </a:lnTo>
                  <a:lnTo>
                    <a:pt x="121" y="68"/>
                  </a:lnTo>
                  <a:lnTo>
                    <a:pt x="148" y="86"/>
                  </a:lnTo>
                  <a:lnTo>
                    <a:pt x="174" y="107"/>
                  </a:lnTo>
                  <a:lnTo>
                    <a:pt x="202" y="130"/>
                  </a:lnTo>
                  <a:lnTo>
                    <a:pt x="230" y="155"/>
                  </a:lnTo>
                  <a:lnTo>
                    <a:pt x="257" y="184"/>
                  </a:lnTo>
                  <a:lnTo>
                    <a:pt x="283" y="214"/>
                  </a:lnTo>
                  <a:lnTo>
                    <a:pt x="308" y="248"/>
                  </a:lnTo>
                  <a:lnTo>
                    <a:pt x="331" y="2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95" name="Freeform 55"/>
            <p:cNvSpPr>
              <a:spLocks/>
            </p:cNvSpPr>
            <p:nvPr/>
          </p:nvSpPr>
          <p:spPr bwMode="auto">
            <a:xfrm>
              <a:off x="1282" y="1487"/>
              <a:ext cx="135" cy="292"/>
            </a:xfrm>
            <a:custGeom>
              <a:avLst/>
              <a:gdLst>
                <a:gd name="T0" fmla="*/ 0 w 271"/>
                <a:gd name="T1" fmla="*/ 1 h 582"/>
                <a:gd name="T2" fmla="*/ 0 w 271"/>
                <a:gd name="T3" fmla="*/ 1 h 582"/>
                <a:gd name="T4" fmla="*/ 0 w 271"/>
                <a:gd name="T5" fmla="*/ 1 h 582"/>
                <a:gd name="T6" fmla="*/ 0 w 271"/>
                <a:gd name="T7" fmla="*/ 1 h 582"/>
                <a:gd name="T8" fmla="*/ 0 w 271"/>
                <a:gd name="T9" fmla="*/ 1 h 582"/>
                <a:gd name="T10" fmla="*/ 0 w 271"/>
                <a:gd name="T11" fmla="*/ 1 h 582"/>
                <a:gd name="T12" fmla="*/ 0 w 271"/>
                <a:gd name="T13" fmla="*/ 1 h 582"/>
                <a:gd name="T14" fmla="*/ 0 w 271"/>
                <a:gd name="T15" fmla="*/ 1 h 582"/>
                <a:gd name="T16" fmla="*/ 0 w 271"/>
                <a:gd name="T17" fmla="*/ 1 h 582"/>
                <a:gd name="T18" fmla="*/ 0 w 271"/>
                <a:gd name="T19" fmla="*/ 1 h 582"/>
                <a:gd name="T20" fmla="*/ 0 w 271"/>
                <a:gd name="T21" fmla="*/ 1 h 582"/>
                <a:gd name="T22" fmla="*/ 0 w 271"/>
                <a:gd name="T23" fmla="*/ 1 h 582"/>
                <a:gd name="T24" fmla="*/ 0 w 271"/>
                <a:gd name="T25" fmla="*/ 1 h 582"/>
                <a:gd name="T26" fmla="*/ 0 w 271"/>
                <a:gd name="T27" fmla="*/ 1 h 582"/>
                <a:gd name="T28" fmla="*/ 0 w 271"/>
                <a:gd name="T29" fmla="*/ 1 h 582"/>
                <a:gd name="T30" fmla="*/ 0 w 271"/>
                <a:gd name="T31" fmla="*/ 1 h 582"/>
                <a:gd name="T32" fmla="*/ 0 w 271"/>
                <a:gd name="T33" fmla="*/ 0 h 582"/>
                <a:gd name="T34" fmla="*/ 0 w 271"/>
                <a:gd name="T35" fmla="*/ 1 h 582"/>
                <a:gd name="T36" fmla="*/ 0 w 271"/>
                <a:gd name="T37" fmla="*/ 1 h 582"/>
                <a:gd name="T38" fmla="*/ 0 w 271"/>
                <a:gd name="T39" fmla="*/ 1 h 582"/>
                <a:gd name="T40" fmla="*/ 0 w 271"/>
                <a:gd name="T41" fmla="*/ 1 h 582"/>
                <a:gd name="T42" fmla="*/ 0 w 271"/>
                <a:gd name="T43" fmla="*/ 1 h 582"/>
                <a:gd name="T44" fmla="*/ 0 w 271"/>
                <a:gd name="T45" fmla="*/ 1 h 582"/>
                <a:gd name="T46" fmla="*/ 0 w 271"/>
                <a:gd name="T47" fmla="*/ 1 h 582"/>
                <a:gd name="T48" fmla="*/ 0 w 271"/>
                <a:gd name="T49" fmla="*/ 1 h 582"/>
                <a:gd name="T50" fmla="*/ 0 w 271"/>
                <a:gd name="T51" fmla="*/ 1 h 582"/>
                <a:gd name="T52" fmla="*/ 0 w 271"/>
                <a:gd name="T53" fmla="*/ 1 h 582"/>
                <a:gd name="T54" fmla="*/ 0 w 271"/>
                <a:gd name="T55" fmla="*/ 1 h 582"/>
                <a:gd name="T56" fmla="*/ 0 w 271"/>
                <a:gd name="T57" fmla="*/ 1 h 582"/>
                <a:gd name="T58" fmla="*/ 0 w 271"/>
                <a:gd name="T59" fmla="*/ 1 h 582"/>
                <a:gd name="T60" fmla="*/ 0 w 271"/>
                <a:gd name="T61" fmla="*/ 1 h 582"/>
                <a:gd name="T62" fmla="*/ 0 w 271"/>
                <a:gd name="T63" fmla="*/ 1 h 582"/>
                <a:gd name="T64" fmla="*/ 0 w 271"/>
                <a:gd name="T65" fmla="*/ 1 h 582"/>
                <a:gd name="T66" fmla="*/ 0 w 271"/>
                <a:gd name="T67" fmla="*/ 1 h 582"/>
                <a:gd name="T68" fmla="*/ 0 w 271"/>
                <a:gd name="T69" fmla="*/ 1 h 582"/>
                <a:gd name="T70" fmla="*/ 0 w 271"/>
                <a:gd name="T71" fmla="*/ 1 h 582"/>
                <a:gd name="T72" fmla="*/ 0 w 271"/>
                <a:gd name="T73" fmla="*/ 1 h 582"/>
                <a:gd name="T74" fmla="*/ 0 w 271"/>
                <a:gd name="T75" fmla="*/ 1 h 582"/>
                <a:gd name="T76" fmla="*/ 0 w 271"/>
                <a:gd name="T77" fmla="*/ 1 h 582"/>
                <a:gd name="T78" fmla="*/ 0 w 271"/>
                <a:gd name="T79" fmla="*/ 1 h 582"/>
                <a:gd name="T80" fmla="*/ 0 w 271"/>
                <a:gd name="T81" fmla="*/ 1 h 582"/>
                <a:gd name="T82" fmla="*/ 0 w 271"/>
                <a:gd name="T83" fmla="*/ 1 h 582"/>
                <a:gd name="T84" fmla="*/ 0 w 271"/>
                <a:gd name="T85" fmla="*/ 1 h 582"/>
                <a:gd name="T86" fmla="*/ 0 w 271"/>
                <a:gd name="T87" fmla="*/ 1 h 582"/>
                <a:gd name="T88" fmla="*/ 0 w 271"/>
                <a:gd name="T89" fmla="*/ 1 h 582"/>
                <a:gd name="T90" fmla="*/ 0 w 271"/>
                <a:gd name="T91" fmla="*/ 1 h 582"/>
                <a:gd name="T92" fmla="*/ 0 w 271"/>
                <a:gd name="T93" fmla="*/ 1 h 582"/>
                <a:gd name="T94" fmla="*/ 0 w 271"/>
                <a:gd name="T95" fmla="*/ 1 h 582"/>
                <a:gd name="T96" fmla="*/ 0 w 271"/>
                <a:gd name="T97" fmla="*/ 1 h 58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1"/>
                <a:gd name="T148" fmla="*/ 0 h 582"/>
                <a:gd name="T149" fmla="*/ 271 w 271"/>
                <a:gd name="T150" fmla="*/ 582 h 58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1" h="582">
                  <a:moveTo>
                    <a:pt x="29" y="582"/>
                  </a:moveTo>
                  <a:lnTo>
                    <a:pt x="28" y="578"/>
                  </a:lnTo>
                  <a:lnTo>
                    <a:pt x="24" y="565"/>
                  </a:lnTo>
                  <a:lnTo>
                    <a:pt x="24" y="544"/>
                  </a:lnTo>
                  <a:lnTo>
                    <a:pt x="29" y="517"/>
                  </a:lnTo>
                  <a:lnTo>
                    <a:pt x="41" y="482"/>
                  </a:lnTo>
                  <a:lnTo>
                    <a:pt x="64" y="441"/>
                  </a:lnTo>
                  <a:lnTo>
                    <a:pt x="100" y="394"/>
                  </a:lnTo>
                  <a:lnTo>
                    <a:pt x="153" y="342"/>
                  </a:lnTo>
                  <a:lnTo>
                    <a:pt x="192" y="301"/>
                  </a:lnTo>
                  <a:lnTo>
                    <a:pt x="223" y="255"/>
                  </a:lnTo>
                  <a:lnTo>
                    <a:pt x="246" y="206"/>
                  </a:lnTo>
                  <a:lnTo>
                    <a:pt x="262" y="155"/>
                  </a:lnTo>
                  <a:lnTo>
                    <a:pt x="270" y="107"/>
                  </a:lnTo>
                  <a:lnTo>
                    <a:pt x="271" y="63"/>
                  </a:lnTo>
                  <a:lnTo>
                    <a:pt x="264" y="26"/>
                  </a:lnTo>
                  <a:lnTo>
                    <a:pt x="250" y="0"/>
                  </a:lnTo>
                  <a:lnTo>
                    <a:pt x="251" y="2"/>
                  </a:lnTo>
                  <a:lnTo>
                    <a:pt x="253" y="8"/>
                  </a:lnTo>
                  <a:lnTo>
                    <a:pt x="256" y="17"/>
                  </a:lnTo>
                  <a:lnTo>
                    <a:pt x="258" y="30"/>
                  </a:lnTo>
                  <a:lnTo>
                    <a:pt x="261" y="45"/>
                  </a:lnTo>
                  <a:lnTo>
                    <a:pt x="263" y="63"/>
                  </a:lnTo>
                  <a:lnTo>
                    <a:pt x="263" y="84"/>
                  </a:lnTo>
                  <a:lnTo>
                    <a:pt x="262" y="107"/>
                  </a:lnTo>
                  <a:lnTo>
                    <a:pt x="257" y="131"/>
                  </a:lnTo>
                  <a:lnTo>
                    <a:pt x="251" y="156"/>
                  </a:lnTo>
                  <a:lnTo>
                    <a:pt x="241" y="183"/>
                  </a:lnTo>
                  <a:lnTo>
                    <a:pt x="227" y="212"/>
                  </a:lnTo>
                  <a:lnTo>
                    <a:pt x="209" y="239"/>
                  </a:lnTo>
                  <a:lnTo>
                    <a:pt x="186" y="268"/>
                  </a:lnTo>
                  <a:lnTo>
                    <a:pt x="157" y="297"/>
                  </a:lnTo>
                  <a:lnTo>
                    <a:pt x="122" y="325"/>
                  </a:lnTo>
                  <a:lnTo>
                    <a:pt x="88" y="352"/>
                  </a:lnTo>
                  <a:lnTo>
                    <a:pt x="61" y="379"/>
                  </a:lnTo>
                  <a:lnTo>
                    <a:pt x="39" y="404"/>
                  </a:lnTo>
                  <a:lnTo>
                    <a:pt x="23" y="427"/>
                  </a:lnTo>
                  <a:lnTo>
                    <a:pt x="12" y="450"/>
                  </a:lnTo>
                  <a:lnTo>
                    <a:pt x="5" y="472"/>
                  </a:lnTo>
                  <a:lnTo>
                    <a:pt x="1" y="492"/>
                  </a:lnTo>
                  <a:lnTo>
                    <a:pt x="0" y="509"/>
                  </a:lnTo>
                  <a:lnTo>
                    <a:pt x="3" y="526"/>
                  </a:lnTo>
                  <a:lnTo>
                    <a:pt x="6" y="540"/>
                  </a:lnTo>
                  <a:lnTo>
                    <a:pt x="11" y="553"/>
                  </a:lnTo>
                  <a:lnTo>
                    <a:pt x="15" y="563"/>
                  </a:lnTo>
                  <a:lnTo>
                    <a:pt x="21" y="571"/>
                  </a:lnTo>
                  <a:lnTo>
                    <a:pt x="24" y="578"/>
                  </a:lnTo>
                  <a:lnTo>
                    <a:pt x="28" y="581"/>
                  </a:lnTo>
                  <a:lnTo>
                    <a:pt x="29" y="5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96" name="Freeform 56"/>
            <p:cNvSpPr>
              <a:spLocks/>
            </p:cNvSpPr>
            <p:nvPr/>
          </p:nvSpPr>
          <p:spPr bwMode="auto">
            <a:xfrm>
              <a:off x="950" y="1793"/>
              <a:ext cx="77" cy="93"/>
            </a:xfrm>
            <a:custGeom>
              <a:avLst/>
              <a:gdLst>
                <a:gd name="T0" fmla="*/ 1 w 154"/>
                <a:gd name="T1" fmla="*/ 1 h 186"/>
                <a:gd name="T2" fmla="*/ 1 w 154"/>
                <a:gd name="T3" fmla="*/ 1 h 186"/>
                <a:gd name="T4" fmla="*/ 1 w 154"/>
                <a:gd name="T5" fmla="*/ 1 h 186"/>
                <a:gd name="T6" fmla="*/ 1 w 154"/>
                <a:gd name="T7" fmla="*/ 1 h 186"/>
                <a:gd name="T8" fmla="*/ 1 w 154"/>
                <a:gd name="T9" fmla="*/ 1 h 186"/>
                <a:gd name="T10" fmla="*/ 1 w 154"/>
                <a:gd name="T11" fmla="*/ 1 h 186"/>
                <a:gd name="T12" fmla="*/ 1 w 154"/>
                <a:gd name="T13" fmla="*/ 1 h 186"/>
                <a:gd name="T14" fmla="*/ 1 w 154"/>
                <a:gd name="T15" fmla="*/ 1 h 186"/>
                <a:gd name="T16" fmla="*/ 1 w 154"/>
                <a:gd name="T17" fmla="*/ 1 h 186"/>
                <a:gd name="T18" fmla="*/ 1 w 154"/>
                <a:gd name="T19" fmla="*/ 1 h 186"/>
                <a:gd name="T20" fmla="*/ 1 w 154"/>
                <a:gd name="T21" fmla="*/ 1 h 186"/>
                <a:gd name="T22" fmla="*/ 1 w 154"/>
                <a:gd name="T23" fmla="*/ 1 h 186"/>
                <a:gd name="T24" fmla="*/ 1 w 154"/>
                <a:gd name="T25" fmla="*/ 1 h 186"/>
                <a:gd name="T26" fmla="*/ 1 w 154"/>
                <a:gd name="T27" fmla="*/ 1 h 186"/>
                <a:gd name="T28" fmla="*/ 1 w 154"/>
                <a:gd name="T29" fmla="*/ 1 h 186"/>
                <a:gd name="T30" fmla="*/ 1 w 154"/>
                <a:gd name="T31" fmla="*/ 1 h 186"/>
                <a:gd name="T32" fmla="*/ 1 w 154"/>
                <a:gd name="T33" fmla="*/ 0 h 186"/>
                <a:gd name="T34" fmla="*/ 1 w 154"/>
                <a:gd name="T35" fmla="*/ 1 h 186"/>
                <a:gd name="T36" fmla="*/ 1 w 154"/>
                <a:gd name="T37" fmla="*/ 1 h 186"/>
                <a:gd name="T38" fmla="*/ 0 w 154"/>
                <a:gd name="T39" fmla="*/ 1 h 186"/>
                <a:gd name="T40" fmla="*/ 0 w 154"/>
                <a:gd name="T41" fmla="*/ 1 h 186"/>
                <a:gd name="T42" fmla="*/ 1 w 154"/>
                <a:gd name="T43" fmla="*/ 1 h 186"/>
                <a:gd name="T44" fmla="*/ 1 w 154"/>
                <a:gd name="T45" fmla="*/ 1 h 186"/>
                <a:gd name="T46" fmla="*/ 1 w 154"/>
                <a:gd name="T47" fmla="*/ 1 h 186"/>
                <a:gd name="T48" fmla="*/ 1 w 154"/>
                <a:gd name="T49" fmla="*/ 1 h 186"/>
                <a:gd name="T50" fmla="*/ 1 w 154"/>
                <a:gd name="T51" fmla="*/ 1 h 186"/>
                <a:gd name="T52" fmla="*/ 1 w 154"/>
                <a:gd name="T53" fmla="*/ 1 h 186"/>
                <a:gd name="T54" fmla="*/ 1 w 154"/>
                <a:gd name="T55" fmla="*/ 1 h 186"/>
                <a:gd name="T56" fmla="*/ 1 w 154"/>
                <a:gd name="T57" fmla="*/ 1 h 186"/>
                <a:gd name="T58" fmla="*/ 1 w 154"/>
                <a:gd name="T59" fmla="*/ 1 h 186"/>
                <a:gd name="T60" fmla="*/ 1 w 154"/>
                <a:gd name="T61" fmla="*/ 1 h 186"/>
                <a:gd name="T62" fmla="*/ 1 w 154"/>
                <a:gd name="T63" fmla="*/ 1 h 186"/>
                <a:gd name="T64" fmla="*/ 1 w 154"/>
                <a:gd name="T65" fmla="*/ 1 h 186"/>
                <a:gd name="T66" fmla="*/ 1 w 154"/>
                <a:gd name="T67" fmla="*/ 1 h 186"/>
                <a:gd name="T68" fmla="*/ 1 w 154"/>
                <a:gd name="T69" fmla="*/ 1 h 186"/>
                <a:gd name="T70" fmla="*/ 1 w 154"/>
                <a:gd name="T71" fmla="*/ 1 h 186"/>
                <a:gd name="T72" fmla="*/ 1 w 154"/>
                <a:gd name="T73" fmla="*/ 1 h 186"/>
                <a:gd name="T74" fmla="*/ 1 w 154"/>
                <a:gd name="T75" fmla="*/ 1 h 18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54"/>
                <a:gd name="T115" fmla="*/ 0 h 186"/>
                <a:gd name="T116" fmla="*/ 154 w 154"/>
                <a:gd name="T117" fmla="*/ 186 h 18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54" h="186">
                  <a:moveTo>
                    <a:pt x="146" y="186"/>
                  </a:moveTo>
                  <a:lnTo>
                    <a:pt x="148" y="178"/>
                  </a:lnTo>
                  <a:lnTo>
                    <a:pt x="153" y="157"/>
                  </a:lnTo>
                  <a:lnTo>
                    <a:pt x="154" y="129"/>
                  </a:lnTo>
                  <a:lnTo>
                    <a:pt x="146" y="100"/>
                  </a:lnTo>
                  <a:lnTo>
                    <a:pt x="140" y="88"/>
                  </a:lnTo>
                  <a:lnTo>
                    <a:pt x="134" y="76"/>
                  </a:lnTo>
                  <a:lnTo>
                    <a:pt x="130" y="67"/>
                  </a:lnTo>
                  <a:lnTo>
                    <a:pt x="123" y="57"/>
                  </a:lnTo>
                  <a:lnTo>
                    <a:pt x="114" y="48"/>
                  </a:lnTo>
                  <a:lnTo>
                    <a:pt x="102" y="38"/>
                  </a:lnTo>
                  <a:lnTo>
                    <a:pt x="86" y="29"/>
                  </a:lnTo>
                  <a:lnTo>
                    <a:pt x="65" y="19"/>
                  </a:lnTo>
                  <a:lnTo>
                    <a:pt x="43" y="10"/>
                  </a:lnTo>
                  <a:lnTo>
                    <a:pt x="27" y="4"/>
                  </a:lnTo>
                  <a:lnTo>
                    <a:pt x="16" y="1"/>
                  </a:lnTo>
                  <a:lnTo>
                    <a:pt x="8" y="0"/>
                  </a:lnTo>
                  <a:lnTo>
                    <a:pt x="3" y="1"/>
                  </a:lnTo>
                  <a:lnTo>
                    <a:pt x="1" y="3"/>
                  </a:lnTo>
                  <a:lnTo>
                    <a:pt x="0" y="4"/>
                  </a:lnTo>
                  <a:lnTo>
                    <a:pt x="4" y="7"/>
                  </a:lnTo>
                  <a:lnTo>
                    <a:pt x="15" y="16"/>
                  </a:lnTo>
                  <a:lnTo>
                    <a:pt x="25" y="29"/>
                  </a:lnTo>
                  <a:lnTo>
                    <a:pt x="27" y="43"/>
                  </a:lnTo>
                  <a:lnTo>
                    <a:pt x="23" y="62"/>
                  </a:lnTo>
                  <a:lnTo>
                    <a:pt x="16" y="91"/>
                  </a:lnTo>
                  <a:lnTo>
                    <a:pt x="16" y="122"/>
                  </a:lnTo>
                  <a:lnTo>
                    <a:pt x="28" y="150"/>
                  </a:lnTo>
                  <a:lnTo>
                    <a:pt x="34" y="156"/>
                  </a:lnTo>
                  <a:lnTo>
                    <a:pt x="41" y="162"/>
                  </a:lnTo>
                  <a:lnTo>
                    <a:pt x="47" y="167"/>
                  </a:lnTo>
                  <a:lnTo>
                    <a:pt x="53" y="172"/>
                  </a:lnTo>
                  <a:lnTo>
                    <a:pt x="58" y="175"/>
                  </a:lnTo>
                  <a:lnTo>
                    <a:pt x="63" y="178"/>
                  </a:lnTo>
                  <a:lnTo>
                    <a:pt x="65" y="179"/>
                  </a:lnTo>
                  <a:lnTo>
                    <a:pt x="67" y="180"/>
                  </a:lnTo>
                  <a:lnTo>
                    <a:pt x="146" y="186"/>
                  </a:lnTo>
                  <a:close/>
                </a:path>
              </a:pathLst>
            </a:custGeom>
            <a:solidFill>
              <a:srgbClr val="7FB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97" name="Freeform 57"/>
            <p:cNvSpPr>
              <a:spLocks/>
            </p:cNvSpPr>
            <p:nvPr/>
          </p:nvSpPr>
          <p:spPr bwMode="auto">
            <a:xfrm>
              <a:off x="946" y="1791"/>
              <a:ext cx="82" cy="95"/>
            </a:xfrm>
            <a:custGeom>
              <a:avLst/>
              <a:gdLst>
                <a:gd name="T0" fmla="*/ 1 w 162"/>
                <a:gd name="T1" fmla="*/ 1 h 190"/>
                <a:gd name="T2" fmla="*/ 1 w 162"/>
                <a:gd name="T3" fmla="*/ 1 h 190"/>
                <a:gd name="T4" fmla="*/ 1 w 162"/>
                <a:gd name="T5" fmla="*/ 1 h 190"/>
                <a:gd name="T6" fmla="*/ 1 w 162"/>
                <a:gd name="T7" fmla="*/ 1 h 190"/>
                <a:gd name="T8" fmla="*/ 1 w 162"/>
                <a:gd name="T9" fmla="*/ 1 h 190"/>
                <a:gd name="T10" fmla="*/ 1 w 162"/>
                <a:gd name="T11" fmla="*/ 1 h 190"/>
                <a:gd name="T12" fmla="*/ 1 w 162"/>
                <a:gd name="T13" fmla="*/ 1 h 190"/>
                <a:gd name="T14" fmla="*/ 1 w 162"/>
                <a:gd name="T15" fmla="*/ 1 h 190"/>
                <a:gd name="T16" fmla="*/ 1 w 162"/>
                <a:gd name="T17" fmla="*/ 1 h 190"/>
                <a:gd name="T18" fmla="*/ 1 w 162"/>
                <a:gd name="T19" fmla="*/ 1 h 190"/>
                <a:gd name="T20" fmla="*/ 1 w 162"/>
                <a:gd name="T21" fmla="*/ 1 h 190"/>
                <a:gd name="T22" fmla="*/ 1 w 162"/>
                <a:gd name="T23" fmla="*/ 1 h 190"/>
                <a:gd name="T24" fmla="*/ 0 w 162"/>
                <a:gd name="T25" fmla="*/ 0 h 190"/>
                <a:gd name="T26" fmla="*/ 1 w 162"/>
                <a:gd name="T27" fmla="*/ 1 h 190"/>
                <a:gd name="T28" fmla="*/ 1 w 162"/>
                <a:gd name="T29" fmla="*/ 1 h 190"/>
                <a:gd name="T30" fmla="*/ 1 w 162"/>
                <a:gd name="T31" fmla="*/ 1 h 190"/>
                <a:gd name="T32" fmla="*/ 1 w 162"/>
                <a:gd name="T33" fmla="*/ 1 h 190"/>
                <a:gd name="T34" fmla="*/ 1 w 162"/>
                <a:gd name="T35" fmla="*/ 1 h 190"/>
                <a:gd name="T36" fmla="*/ 1 w 162"/>
                <a:gd name="T37" fmla="*/ 1 h 190"/>
                <a:gd name="T38" fmla="*/ 1 w 162"/>
                <a:gd name="T39" fmla="*/ 1 h 190"/>
                <a:gd name="T40" fmla="*/ 1 w 162"/>
                <a:gd name="T41" fmla="*/ 1 h 190"/>
                <a:gd name="T42" fmla="*/ 1 w 162"/>
                <a:gd name="T43" fmla="*/ 1 h 190"/>
                <a:gd name="T44" fmla="*/ 1 w 162"/>
                <a:gd name="T45" fmla="*/ 1 h 190"/>
                <a:gd name="T46" fmla="*/ 1 w 162"/>
                <a:gd name="T47" fmla="*/ 1 h 190"/>
                <a:gd name="T48" fmla="*/ 1 w 162"/>
                <a:gd name="T49" fmla="*/ 1 h 190"/>
                <a:gd name="T50" fmla="*/ 1 w 162"/>
                <a:gd name="T51" fmla="*/ 1 h 190"/>
                <a:gd name="T52" fmla="*/ 1 w 162"/>
                <a:gd name="T53" fmla="*/ 1 h 190"/>
                <a:gd name="T54" fmla="*/ 1 w 162"/>
                <a:gd name="T55" fmla="*/ 1 h 190"/>
                <a:gd name="T56" fmla="*/ 1 w 162"/>
                <a:gd name="T57" fmla="*/ 1 h 190"/>
                <a:gd name="T58" fmla="*/ 1 w 162"/>
                <a:gd name="T59" fmla="*/ 1 h 190"/>
                <a:gd name="T60" fmla="*/ 1 w 162"/>
                <a:gd name="T61" fmla="*/ 1 h 190"/>
                <a:gd name="T62" fmla="*/ 1 w 162"/>
                <a:gd name="T63" fmla="*/ 1 h 190"/>
                <a:gd name="T64" fmla="*/ 1 w 162"/>
                <a:gd name="T65" fmla="*/ 1 h 190"/>
                <a:gd name="T66" fmla="*/ 1 w 162"/>
                <a:gd name="T67" fmla="*/ 1 h 190"/>
                <a:gd name="T68" fmla="*/ 1 w 162"/>
                <a:gd name="T69" fmla="*/ 1 h 190"/>
                <a:gd name="T70" fmla="*/ 1 w 162"/>
                <a:gd name="T71" fmla="*/ 1 h 190"/>
                <a:gd name="T72" fmla="*/ 1 w 162"/>
                <a:gd name="T73" fmla="*/ 1 h 190"/>
                <a:gd name="T74" fmla="*/ 1 w 162"/>
                <a:gd name="T75" fmla="*/ 1 h 190"/>
                <a:gd name="T76" fmla="*/ 1 w 162"/>
                <a:gd name="T77" fmla="*/ 1 h 190"/>
                <a:gd name="T78" fmla="*/ 1 w 162"/>
                <a:gd name="T79" fmla="*/ 1 h 190"/>
                <a:gd name="T80" fmla="*/ 1 w 162"/>
                <a:gd name="T81" fmla="*/ 1 h 190"/>
                <a:gd name="T82" fmla="*/ 1 w 162"/>
                <a:gd name="T83" fmla="*/ 1 h 190"/>
                <a:gd name="T84" fmla="*/ 1 w 162"/>
                <a:gd name="T85" fmla="*/ 1 h 190"/>
                <a:gd name="T86" fmla="*/ 1 w 162"/>
                <a:gd name="T87" fmla="*/ 1 h 190"/>
                <a:gd name="T88" fmla="*/ 1 w 162"/>
                <a:gd name="T89" fmla="*/ 1 h 190"/>
                <a:gd name="T90" fmla="*/ 1 w 162"/>
                <a:gd name="T91" fmla="*/ 1 h 190"/>
                <a:gd name="T92" fmla="*/ 1 w 162"/>
                <a:gd name="T93" fmla="*/ 1 h 190"/>
                <a:gd name="T94" fmla="*/ 1 w 162"/>
                <a:gd name="T95" fmla="*/ 1 h 190"/>
                <a:gd name="T96" fmla="*/ 1 w 162"/>
                <a:gd name="T97" fmla="*/ 1 h 190"/>
                <a:gd name="T98" fmla="*/ 1 w 162"/>
                <a:gd name="T99" fmla="*/ 1 h 190"/>
                <a:gd name="T100" fmla="*/ 1 w 162"/>
                <a:gd name="T101" fmla="*/ 1 h 190"/>
                <a:gd name="T102" fmla="*/ 1 w 162"/>
                <a:gd name="T103" fmla="*/ 1 h 190"/>
                <a:gd name="T104" fmla="*/ 1 w 162"/>
                <a:gd name="T105" fmla="*/ 1 h 19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62"/>
                <a:gd name="T160" fmla="*/ 0 h 190"/>
                <a:gd name="T161" fmla="*/ 162 w 162"/>
                <a:gd name="T162" fmla="*/ 190 h 19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62" h="190">
                  <a:moveTo>
                    <a:pt x="152" y="190"/>
                  </a:moveTo>
                  <a:lnTo>
                    <a:pt x="154" y="186"/>
                  </a:lnTo>
                  <a:lnTo>
                    <a:pt x="160" y="174"/>
                  </a:lnTo>
                  <a:lnTo>
                    <a:pt x="162" y="150"/>
                  </a:lnTo>
                  <a:lnTo>
                    <a:pt x="160" y="107"/>
                  </a:lnTo>
                  <a:lnTo>
                    <a:pt x="156" y="95"/>
                  </a:lnTo>
                  <a:lnTo>
                    <a:pt x="150" y="80"/>
                  </a:lnTo>
                  <a:lnTo>
                    <a:pt x="138" y="62"/>
                  </a:lnTo>
                  <a:lnTo>
                    <a:pt x="121" y="44"/>
                  </a:lnTo>
                  <a:lnTo>
                    <a:pt x="99" y="26"/>
                  </a:lnTo>
                  <a:lnTo>
                    <a:pt x="71" y="13"/>
                  </a:lnTo>
                  <a:lnTo>
                    <a:pt x="39" y="2"/>
                  </a:lnTo>
                  <a:lnTo>
                    <a:pt x="0" y="0"/>
                  </a:lnTo>
                  <a:lnTo>
                    <a:pt x="1" y="1"/>
                  </a:lnTo>
                  <a:lnTo>
                    <a:pt x="6" y="6"/>
                  </a:lnTo>
                  <a:lnTo>
                    <a:pt x="10" y="13"/>
                  </a:lnTo>
                  <a:lnTo>
                    <a:pt x="16" y="22"/>
                  </a:lnTo>
                  <a:lnTo>
                    <a:pt x="22" y="31"/>
                  </a:lnTo>
                  <a:lnTo>
                    <a:pt x="25" y="40"/>
                  </a:lnTo>
                  <a:lnTo>
                    <a:pt x="27" y="49"/>
                  </a:lnTo>
                  <a:lnTo>
                    <a:pt x="26" y="57"/>
                  </a:lnTo>
                  <a:lnTo>
                    <a:pt x="23" y="67"/>
                  </a:lnTo>
                  <a:lnTo>
                    <a:pt x="18" y="80"/>
                  </a:lnTo>
                  <a:lnTo>
                    <a:pt x="16" y="98"/>
                  </a:lnTo>
                  <a:lnTo>
                    <a:pt x="16" y="115"/>
                  </a:lnTo>
                  <a:lnTo>
                    <a:pt x="19" y="133"/>
                  </a:lnTo>
                  <a:lnTo>
                    <a:pt x="27" y="151"/>
                  </a:lnTo>
                  <a:lnTo>
                    <a:pt x="44" y="167"/>
                  </a:lnTo>
                  <a:lnTo>
                    <a:pt x="67" y="178"/>
                  </a:lnTo>
                  <a:lnTo>
                    <a:pt x="64" y="177"/>
                  </a:lnTo>
                  <a:lnTo>
                    <a:pt x="56" y="173"/>
                  </a:lnTo>
                  <a:lnTo>
                    <a:pt x="47" y="165"/>
                  </a:lnTo>
                  <a:lnTo>
                    <a:pt x="38" y="152"/>
                  </a:lnTo>
                  <a:lnTo>
                    <a:pt x="31" y="136"/>
                  </a:lnTo>
                  <a:lnTo>
                    <a:pt x="27" y="114"/>
                  </a:lnTo>
                  <a:lnTo>
                    <a:pt x="30" y="89"/>
                  </a:lnTo>
                  <a:lnTo>
                    <a:pt x="40" y="56"/>
                  </a:lnTo>
                  <a:lnTo>
                    <a:pt x="44" y="39"/>
                  </a:lnTo>
                  <a:lnTo>
                    <a:pt x="39" y="27"/>
                  </a:lnTo>
                  <a:lnTo>
                    <a:pt x="33" y="19"/>
                  </a:lnTo>
                  <a:lnTo>
                    <a:pt x="30" y="17"/>
                  </a:lnTo>
                  <a:lnTo>
                    <a:pt x="33" y="17"/>
                  </a:lnTo>
                  <a:lnTo>
                    <a:pt x="41" y="19"/>
                  </a:lnTo>
                  <a:lnTo>
                    <a:pt x="54" y="24"/>
                  </a:lnTo>
                  <a:lnTo>
                    <a:pt x="69" y="30"/>
                  </a:lnTo>
                  <a:lnTo>
                    <a:pt x="86" y="40"/>
                  </a:lnTo>
                  <a:lnTo>
                    <a:pt x="102" y="53"/>
                  </a:lnTo>
                  <a:lnTo>
                    <a:pt x="118" y="69"/>
                  </a:lnTo>
                  <a:lnTo>
                    <a:pt x="131" y="91"/>
                  </a:lnTo>
                  <a:lnTo>
                    <a:pt x="147" y="131"/>
                  </a:lnTo>
                  <a:lnTo>
                    <a:pt x="153" y="162"/>
                  </a:lnTo>
                  <a:lnTo>
                    <a:pt x="153" y="183"/>
                  </a:lnTo>
                  <a:lnTo>
                    <a:pt x="152" y="1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98" name="Freeform 58"/>
            <p:cNvSpPr>
              <a:spLocks/>
            </p:cNvSpPr>
            <p:nvPr/>
          </p:nvSpPr>
          <p:spPr bwMode="auto">
            <a:xfrm>
              <a:off x="976" y="1722"/>
              <a:ext cx="122" cy="39"/>
            </a:xfrm>
            <a:custGeom>
              <a:avLst/>
              <a:gdLst>
                <a:gd name="T0" fmla="*/ 0 w 245"/>
                <a:gd name="T1" fmla="*/ 1 h 78"/>
                <a:gd name="T2" fmla="*/ 0 w 245"/>
                <a:gd name="T3" fmla="*/ 1 h 78"/>
                <a:gd name="T4" fmla="*/ 0 w 245"/>
                <a:gd name="T5" fmla="*/ 1 h 78"/>
                <a:gd name="T6" fmla="*/ 0 w 245"/>
                <a:gd name="T7" fmla="*/ 1 h 78"/>
                <a:gd name="T8" fmla="*/ 0 w 245"/>
                <a:gd name="T9" fmla="*/ 1 h 78"/>
                <a:gd name="T10" fmla="*/ 0 w 245"/>
                <a:gd name="T11" fmla="*/ 1 h 78"/>
                <a:gd name="T12" fmla="*/ 0 w 245"/>
                <a:gd name="T13" fmla="*/ 1 h 78"/>
                <a:gd name="T14" fmla="*/ 0 w 245"/>
                <a:gd name="T15" fmla="*/ 1 h 78"/>
                <a:gd name="T16" fmla="*/ 0 w 245"/>
                <a:gd name="T17" fmla="*/ 1 h 78"/>
                <a:gd name="T18" fmla="*/ 0 w 245"/>
                <a:gd name="T19" fmla="*/ 1 h 78"/>
                <a:gd name="T20" fmla="*/ 0 w 245"/>
                <a:gd name="T21" fmla="*/ 1 h 78"/>
                <a:gd name="T22" fmla="*/ 0 w 245"/>
                <a:gd name="T23" fmla="*/ 1 h 78"/>
                <a:gd name="T24" fmla="*/ 0 w 245"/>
                <a:gd name="T25" fmla="*/ 1 h 78"/>
                <a:gd name="T26" fmla="*/ 0 w 245"/>
                <a:gd name="T27" fmla="*/ 1 h 78"/>
                <a:gd name="T28" fmla="*/ 0 w 245"/>
                <a:gd name="T29" fmla="*/ 1 h 78"/>
                <a:gd name="T30" fmla="*/ 0 w 245"/>
                <a:gd name="T31" fmla="*/ 1 h 78"/>
                <a:gd name="T32" fmla="*/ 0 w 245"/>
                <a:gd name="T33" fmla="*/ 1 h 78"/>
                <a:gd name="T34" fmla="*/ 0 w 245"/>
                <a:gd name="T35" fmla="*/ 1 h 78"/>
                <a:gd name="T36" fmla="*/ 0 w 245"/>
                <a:gd name="T37" fmla="*/ 1 h 78"/>
                <a:gd name="T38" fmla="*/ 0 w 245"/>
                <a:gd name="T39" fmla="*/ 1 h 78"/>
                <a:gd name="T40" fmla="*/ 0 w 245"/>
                <a:gd name="T41" fmla="*/ 1 h 78"/>
                <a:gd name="T42" fmla="*/ 0 w 245"/>
                <a:gd name="T43" fmla="*/ 1 h 78"/>
                <a:gd name="T44" fmla="*/ 0 w 245"/>
                <a:gd name="T45" fmla="*/ 1 h 78"/>
                <a:gd name="T46" fmla="*/ 0 w 245"/>
                <a:gd name="T47" fmla="*/ 1 h 78"/>
                <a:gd name="T48" fmla="*/ 0 w 245"/>
                <a:gd name="T49" fmla="*/ 1 h 78"/>
                <a:gd name="T50" fmla="*/ 0 w 245"/>
                <a:gd name="T51" fmla="*/ 1 h 78"/>
                <a:gd name="T52" fmla="*/ 0 w 245"/>
                <a:gd name="T53" fmla="*/ 1 h 78"/>
                <a:gd name="T54" fmla="*/ 0 w 245"/>
                <a:gd name="T55" fmla="*/ 1 h 78"/>
                <a:gd name="T56" fmla="*/ 0 w 245"/>
                <a:gd name="T57" fmla="*/ 0 h 78"/>
                <a:gd name="T58" fmla="*/ 0 w 245"/>
                <a:gd name="T59" fmla="*/ 1 h 78"/>
                <a:gd name="T60" fmla="*/ 0 w 245"/>
                <a:gd name="T61" fmla="*/ 1 h 78"/>
                <a:gd name="T62" fmla="*/ 0 w 245"/>
                <a:gd name="T63" fmla="*/ 1 h 78"/>
                <a:gd name="T64" fmla="*/ 0 w 245"/>
                <a:gd name="T65" fmla="*/ 1 h 78"/>
                <a:gd name="T66" fmla="*/ 0 w 245"/>
                <a:gd name="T67" fmla="*/ 1 h 78"/>
                <a:gd name="T68" fmla="*/ 0 w 245"/>
                <a:gd name="T69" fmla="*/ 1 h 78"/>
                <a:gd name="T70" fmla="*/ 0 w 245"/>
                <a:gd name="T71" fmla="*/ 1 h 78"/>
                <a:gd name="T72" fmla="*/ 0 w 245"/>
                <a:gd name="T73" fmla="*/ 1 h 7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45"/>
                <a:gd name="T112" fmla="*/ 0 h 78"/>
                <a:gd name="T113" fmla="*/ 245 w 245"/>
                <a:gd name="T114" fmla="*/ 78 h 7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45" h="78">
                  <a:moveTo>
                    <a:pt x="245" y="62"/>
                  </a:moveTo>
                  <a:lnTo>
                    <a:pt x="241" y="63"/>
                  </a:lnTo>
                  <a:lnTo>
                    <a:pt x="231" y="65"/>
                  </a:lnTo>
                  <a:lnTo>
                    <a:pt x="215" y="68"/>
                  </a:lnTo>
                  <a:lnTo>
                    <a:pt x="197" y="71"/>
                  </a:lnTo>
                  <a:lnTo>
                    <a:pt x="176" y="74"/>
                  </a:lnTo>
                  <a:lnTo>
                    <a:pt x="155" y="77"/>
                  </a:lnTo>
                  <a:lnTo>
                    <a:pt x="135" y="78"/>
                  </a:lnTo>
                  <a:lnTo>
                    <a:pt x="119" y="77"/>
                  </a:lnTo>
                  <a:lnTo>
                    <a:pt x="103" y="74"/>
                  </a:lnTo>
                  <a:lnTo>
                    <a:pt x="88" y="71"/>
                  </a:lnTo>
                  <a:lnTo>
                    <a:pt x="73" y="68"/>
                  </a:lnTo>
                  <a:lnTo>
                    <a:pt x="58" y="62"/>
                  </a:lnTo>
                  <a:lnTo>
                    <a:pt x="43" y="55"/>
                  </a:lnTo>
                  <a:lnTo>
                    <a:pt x="29" y="45"/>
                  </a:lnTo>
                  <a:lnTo>
                    <a:pt x="15" y="33"/>
                  </a:lnTo>
                  <a:lnTo>
                    <a:pt x="0" y="17"/>
                  </a:lnTo>
                  <a:lnTo>
                    <a:pt x="2" y="18"/>
                  </a:lnTo>
                  <a:lnTo>
                    <a:pt x="10" y="19"/>
                  </a:lnTo>
                  <a:lnTo>
                    <a:pt x="20" y="22"/>
                  </a:lnTo>
                  <a:lnTo>
                    <a:pt x="35" y="24"/>
                  </a:lnTo>
                  <a:lnTo>
                    <a:pt x="51" y="25"/>
                  </a:lnTo>
                  <a:lnTo>
                    <a:pt x="68" y="25"/>
                  </a:lnTo>
                  <a:lnTo>
                    <a:pt x="86" y="24"/>
                  </a:lnTo>
                  <a:lnTo>
                    <a:pt x="102" y="19"/>
                  </a:lnTo>
                  <a:lnTo>
                    <a:pt x="117" y="13"/>
                  </a:lnTo>
                  <a:lnTo>
                    <a:pt x="132" y="8"/>
                  </a:lnTo>
                  <a:lnTo>
                    <a:pt x="145" y="3"/>
                  </a:lnTo>
                  <a:lnTo>
                    <a:pt x="159" y="0"/>
                  </a:lnTo>
                  <a:lnTo>
                    <a:pt x="172" y="1"/>
                  </a:lnTo>
                  <a:lnTo>
                    <a:pt x="188" y="4"/>
                  </a:lnTo>
                  <a:lnTo>
                    <a:pt x="208" y="13"/>
                  </a:lnTo>
                  <a:lnTo>
                    <a:pt x="230" y="30"/>
                  </a:lnTo>
                  <a:lnTo>
                    <a:pt x="232" y="32"/>
                  </a:lnTo>
                  <a:lnTo>
                    <a:pt x="237" y="38"/>
                  </a:lnTo>
                  <a:lnTo>
                    <a:pt x="241" y="48"/>
                  </a:lnTo>
                  <a:lnTo>
                    <a:pt x="245" y="6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99" name="Freeform 59"/>
            <p:cNvSpPr>
              <a:spLocks/>
            </p:cNvSpPr>
            <p:nvPr/>
          </p:nvSpPr>
          <p:spPr bwMode="auto">
            <a:xfrm>
              <a:off x="965" y="1721"/>
              <a:ext cx="132" cy="47"/>
            </a:xfrm>
            <a:custGeom>
              <a:avLst/>
              <a:gdLst>
                <a:gd name="T0" fmla="*/ 0 w 265"/>
                <a:gd name="T1" fmla="*/ 1 h 94"/>
                <a:gd name="T2" fmla="*/ 0 w 265"/>
                <a:gd name="T3" fmla="*/ 1 h 94"/>
                <a:gd name="T4" fmla="*/ 0 w 265"/>
                <a:gd name="T5" fmla="*/ 1 h 94"/>
                <a:gd name="T6" fmla="*/ 0 w 265"/>
                <a:gd name="T7" fmla="*/ 1 h 94"/>
                <a:gd name="T8" fmla="*/ 0 w 265"/>
                <a:gd name="T9" fmla="*/ 1 h 94"/>
                <a:gd name="T10" fmla="*/ 0 w 265"/>
                <a:gd name="T11" fmla="*/ 1 h 94"/>
                <a:gd name="T12" fmla="*/ 0 w 265"/>
                <a:gd name="T13" fmla="*/ 1 h 94"/>
                <a:gd name="T14" fmla="*/ 0 w 265"/>
                <a:gd name="T15" fmla="*/ 1 h 94"/>
                <a:gd name="T16" fmla="*/ 0 w 265"/>
                <a:gd name="T17" fmla="*/ 1 h 94"/>
                <a:gd name="T18" fmla="*/ 0 w 265"/>
                <a:gd name="T19" fmla="*/ 1 h 94"/>
                <a:gd name="T20" fmla="*/ 0 w 265"/>
                <a:gd name="T21" fmla="*/ 1 h 94"/>
                <a:gd name="T22" fmla="*/ 0 w 265"/>
                <a:gd name="T23" fmla="*/ 1 h 94"/>
                <a:gd name="T24" fmla="*/ 0 w 265"/>
                <a:gd name="T25" fmla="*/ 1 h 94"/>
                <a:gd name="T26" fmla="*/ 0 w 265"/>
                <a:gd name="T27" fmla="*/ 0 h 94"/>
                <a:gd name="T28" fmla="*/ 0 w 265"/>
                <a:gd name="T29" fmla="*/ 1 h 94"/>
                <a:gd name="T30" fmla="*/ 0 w 265"/>
                <a:gd name="T31" fmla="*/ 1 h 94"/>
                <a:gd name="T32" fmla="*/ 0 w 265"/>
                <a:gd name="T33" fmla="*/ 1 h 94"/>
                <a:gd name="T34" fmla="*/ 0 w 265"/>
                <a:gd name="T35" fmla="*/ 1 h 94"/>
                <a:gd name="T36" fmla="*/ 0 w 265"/>
                <a:gd name="T37" fmla="*/ 1 h 94"/>
                <a:gd name="T38" fmla="*/ 0 w 265"/>
                <a:gd name="T39" fmla="*/ 1 h 94"/>
                <a:gd name="T40" fmla="*/ 0 w 265"/>
                <a:gd name="T41" fmla="*/ 1 h 94"/>
                <a:gd name="T42" fmla="*/ 0 w 265"/>
                <a:gd name="T43" fmla="*/ 1 h 94"/>
                <a:gd name="T44" fmla="*/ 0 w 265"/>
                <a:gd name="T45" fmla="*/ 1 h 94"/>
                <a:gd name="T46" fmla="*/ 0 w 265"/>
                <a:gd name="T47" fmla="*/ 1 h 94"/>
                <a:gd name="T48" fmla="*/ 0 w 265"/>
                <a:gd name="T49" fmla="*/ 1 h 94"/>
                <a:gd name="T50" fmla="*/ 0 w 265"/>
                <a:gd name="T51" fmla="*/ 1 h 94"/>
                <a:gd name="T52" fmla="*/ 0 w 265"/>
                <a:gd name="T53" fmla="*/ 1 h 94"/>
                <a:gd name="T54" fmla="*/ 0 w 265"/>
                <a:gd name="T55" fmla="*/ 1 h 94"/>
                <a:gd name="T56" fmla="*/ 0 w 265"/>
                <a:gd name="T57" fmla="*/ 1 h 94"/>
                <a:gd name="T58" fmla="*/ 0 w 265"/>
                <a:gd name="T59" fmla="*/ 1 h 94"/>
                <a:gd name="T60" fmla="*/ 0 w 265"/>
                <a:gd name="T61" fmla="*/ 1 h 94"/>
                <a:gd name="T62" fmla="*/ 0 w 265"/>
                <a:gd name="T63" fmla="*/ 1 h 9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65"/>
                <a:gd name="T97" fmla="*/ 0 h 94"/>
                <a:gd name="T98" fmla="*/ 265 w 265"/>
                <a:gd name="T99" fmla="*/ 94 h 9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65" h="94">
                  <a:moveTo>
                    <a:pt x="265" y="67"/>
                  </a:moveTo>
                  <a:lnTo>
                    <a:pt x="262" y="68"/>
                  </a:lnTo>
                  <a:lnTo>
                    <a:pt x="257" y="71"/>
                  </a:lnTo>
                  <a:lnTo>
                    <a:pt x="247" y="74"/>
                  </a:lnTo>
                  <a:lnTo>
                    <a:pt x="235" y="79"/>
                  </a:lnTo>
                  <a:lnTo>
                    <a:pt x="220" y="83"/>
                  </a:lnTo>
                  <a:lnTo>
                    <a:pt x="202" y="88"/>
                  </a:lnTo>
                  <a:lnTo>
                    <a:pt x="184" y="91"/>
                  </a:lnTo>
                  <a:lnTo>
                    <a:pt x="163" y="94"/>
                  </a:lnTo>
                  <a:lnTo>
                    <a:pt x="142" y="94"/>
                  </a:lnTo>
                  <a:lnTo>
                    <a:pt x="121" y="91"/>
                  </a:lnTo>
                  <a:lnTo>
                    <a:pt x="99" y="87"/>
                  </a:lnTo>
                  <a:lnTo>
                    <a:pt x="77" y="80"/>
                  </a:lnTo>
                  <a:lnTo>
                    <a:pt x="55" y="68"/>
                  </a:lnTo>
                  <a:lnTo>
                    <a:pt x="35" y="52"/>
                  </a:lnTo>
                  <a:lnTo>
                    <a:pt x="17" y="31"/>
                  </a:lnTo>
                  <a:lnTo>
                    <a:pt x="0" y="6"/>
                  </a:lnTo>
                  <a:lnTo>
                    <a:pt x="3" y="7"/>
                  </a:lnTo>
                  <a:lnTo>
                    <a:pt x="13" y="11"/>
                  </a:lnTo>
                  <a:lnTo>
                    <a:pt x="27" y="15"/>
                  </a:lnTo>
                  <a:lnTo>
                    <a:pt x="46" y="19"/>
                  </a:lnTo>
                  <a:lnTo>
                    <a:pt x="66" y="22"/>
                  </a:lnTo>
                  <a:lnTo>
                    <a:pt x="87" y="23"/>
                  </a:lnTo>
                  <a:lnTo>
                    <a:pt x="107" y="21"/>
                  </a:lnTo>
                  <a:lnTo>
                    <a:pt x="124" y="15"/>
                  </a:lnTo>
                  <a:lnTo>
                    <a:pt x="141" y="7"/>
                  </a:lnTo>
                  <a:lnTo>
                    <a:pt x="161" y="3"/>
                  </a:lnTo>
                  <a:lnTo>
                    <a:pt x="179" y="0"/>
                  </a:lnTo>
                  <a:lnTo>
                    <a:pt x="199" y="0"/>
                  </a:lnTo>
                  <a:lnTo>
                    <a:pt x="217" y="5"/>
                  </a:lnTo>
                  <a:lnTo>
                    <a:pt x="235" y="13"/>
                  </a:lnTo>
                  <a:lnTo>
                    <a:pt x="250" y="27"/>
                  </a:lnTo>
                  <a:lnTo>
                    <a:pt x="261" y="44"/>
                  </a:lnTo>
                  <a:lnTo>
                    <a:pt x="259" y="42"/>
                  </a:lnTo>
                  <a:lnTo>
                    <a:pt x="254" y="36"/>
                  </a:lnTo>
                  <a:lnTo>
                    <a:pt x="246" y="29"/>
                  </a:lnTo>
                  <a:lnTo>
                    <a:pt x="235" y="22"/>
                  </a:lnTo>
                  <a:lnTo>
                    <a:pt x="221" y="15"/>
                  </a:lnTo>
                  <a:lnTo>
                    <a:pt x="205" y="12"/>
                  </a:lnTo>
                  <a:lnTo>
                    <a:pt x="187" y="13"/>
                  </a:lnTo>
                  <a:lnTo>
                    <a:pt x="169" y="19"/>
                  </a:lnTo>
                  <a:lnTo>
                    <a:pt x="141" y="30"/>
                  </a:lnTo>
                  <a:lnTo>
                    <a:pt x="116" y="36"/>
                  </a:lnTo>
                  <a:lnTo>
                    <a:pt x="93" y="38"/>
                  </a:lnTo>
                  <a:lnTo>
                    <a:pt x="75" y="38"/>
                  </a:lnTo>
                  <a:lnTo>
                    <a:pt x="58" y="36"/>
                  </a:lnTo>
                  <a:lnTo>
                    <a:pt x="47" y="34"/>
                  </a:lnTo>
                  <a:lnTo>
                    <a:pt x="40" y="31"/>
                  </a:lnTo>
                  <a:lnTo>
                    <a:pt x="38" y="30"/>
                  </a:lnTo>
                  <a:lnTo>
                    <a:pt x="38" y="31"/>
                  </a:lnTo>
                  <a:lnTo>
                    <a:pt x="40" y="33"/>
                  </a:lnTo>
                  <a:lnTo>
                    <a:pt x="42" y="36"/>
                  </a:lnTo>
                  <a:lnTo>
                    <a:pt x="47" y="41"/>
                  </a:lnTo>
                  <a:lnTo>
                    <a:pt x="51" y="45"/>
                  </a:lnTo>
                  <a:lnTo>
                    <a:pt x="60" y="50"/>
                  </a:lnTo>
                  <a:lnTo>
                    <a:pt x="69" y="56"/>
                  </a:lnTo>
                  <a:lnTo>
                    <a:pt x="80" y="60"/>
                  </a:lnTo>
                  <a:lnTo>
                    <a:pt x="93" y="65"/>
                  </a:lnTo>
                  <a:lnTo>
                    <a:pt x="109" y="69"/>
                  </a:lnTo>
                  <a:lnTo>
                    <a:pt x="128" y="73"/>
                  </a:lnTo>
                  <a:lnTo>
                    <a:pt x="149" y="74"/>
                  </a:lnTo>
                  <a:lnTo>
                    <a:pt x="174" y="75"/>
                  </a:lnTo>
                  <a:lnTo>
                    <a:pt x="200" y="74"/>
                  </a:lnTo>
                  <a:lnTo>
                    <a:pt x="231" y="72"/>
                  </a:lnTo>
                  <a:lnTo>
                    <a:pt x="265"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00" name="Freeform 60"/>
            <p:cNvSpPr>
              <a:spLocks/>
            </p:cNvSpPr>
            <p:nvPr/>
          </p:nvSpPr>
          <p:spPr bwMode="auto">
            <a:xfrm>
              <a:off x="883" y="1912"/>
              <a:ext cx="124" cy="49"/>
            </a:xfrm>
            <a:custGeom>
              <a:avLst/>
              <a:gdLst>
                <a:gd name="T0" fmla="*/ 1 w 248"/>
                <a:gd name="T1" fmla="*/ 1 h 96"/>
                <a:gd name="T2" fmla="*/ 1 w 248"/>
                <a:gd name="T3" fmla="*/ 1 h 96"/>
                <a:gd name="T4" fmla="*/ 1 w 248"/>
                <a:gd name="T5" fmla="*/ 1 h 96"/>
                <a:gd name="T6" fmla="*/ 1 w 248"/>
                <a:gd name="T7" fmla="*/ 1 h 96"/>
                <a:gd name="T8" fmla="*/ 1 w 248"/>
                <a:gd name="T9" fmla="*/ 1 h 96"/>
                <a:gd name="T10" fmla="*/ 1 w 248"/>
                <a:gd name="T11" fmla="*/ 1 h 96"/>
                <a:gd name="T12" fmla="*/ 1 w 248"/>
                <a:gd name="T13" fmla="*/ 1 h 96"/>
                <a:gd name="T14" fmla="*/ 1 w 248"/>
                <a:gd name="T15" fmla="*/ 1 h 96"/>
                <a:gd name="T16" fmla="*/ 1 w 248"/>
                <a:gd name="T17" fmla="*/ 1 h 96"/>
                <a:gd name="T18" fmla="*/ 1 w 248"/>
                <a:gd name="T19" fmla="*/ 1 h 96"/>
                <a:gd name="T20" fmla="*/ 1 w 248"/>
                <a:gd name="T21" fmla="*/ 1 h 96"/>
                <a:gd name="T22" fmla="*/ 1 w 248"/>
                <a:gd name="T23" fmla="*/ 1 h 96"/>
                <a:gd name="T24" fmla="*/ 1 w 248"/>
                <a:gd name="T25" fmla="*/ 1 h 96"/>
                <a:gd name="T26" fmla="*/ 1 w 248"/>
                <a:gd name="T27" fmla="*/ 1 h 96"/>
                <a:gd name="T28" fmla="*/ 1 w 248"/>
                <a:gd name="T29" fmla="*/ 1 h 96"/>
                <a:gd name="T30" fmla="*/ 1 w 248"/>
                <a:gd name="T31" fmla="*/ 1 h 96"/>
                <a:gd name="T32" fmla="*/ 0 w 248"/>
                <a:gd name="T33" fmla="*/ 1 h 96"/>
                <a:gd name="T34" fmla="*/ 1 w 248"/>
                <a:gd name="T35" fmla="*/ 1 h 96"/>
                <a:gd name="T36" fmla="*/ 1 w 248"/>
                <a:gd name="T37" fmla="*/ 1 h 96"/>
                <a:gd name="T38" fmla="*/ 1 w 248"/>
                <a:gd name="T39" fmla="*/ 1 h 96"/>
                <a:gd name="T40" fmla="*/ 1 w 248"/>
                <a:gd name="T41" fmla="*/ 1 h 96"/>
                <a:gd name="T42" fmla="*/ 1 w 248"/>
                <a:gd name="T43" fmla="*/ 1 h 96"/>
                <a:gd name="T44" fmla="*/ 1 w 248"/>
                <a:gd name="T45" fmla="*/ 1 h 96"/>
                <a:gd name="T46" fmla="*/ 1 w 248"/>
                <a:gd name="T47" fmla="*/ 1 h 96"/>
                <a:gd name="T48" fmla="*/ 1 w 248"/>
                <a:gd name="T49" fmla="*/ 1 h 96"/>
                <a:gd name="T50" fmla="*/ 1 w 248"/>
                <a:gd name="T51" fmla="*/ 1 h 96"/>
                <a:gd name="T52" fmla="*/ 1 w 248"/>
                <a:gd name="T53" fmla="*/ 1 h 96"/>
                <a:gd name="T54" fmla="*/ 1 w 248"/>
                <a:gd name="T55" fmla="*/ 1 h 96"/>
                <a:gd name="T56" fmla="*/ 1 w 248"/>
                <a:gd name="T57" fmla="*/ 1 h 96"/>
                <a:gd name="T58" fmla="*/ 1 w 248"/>
                <a:gd name="T59" fmla="*/ 1 h 96"/>
                <a:gd name="T60" fmla="*/ 1 w 248"/>
                <a:gd name="T61" fmla="*/ 0 h 96"/>
                <a:gd name="T62" fmla="*/ 1 w 248"/>
                <a:gd name="T63" fmla="*/ 1 h 96"/>
                <a:gd name="T64" fmla="*/ 1 w 248"/>
                <a:gd name="T65" fmla="*/ 1 h 96"/>
                <a:gd name="T66" fmla="*/ 1 w 248"/>
                <a:gd name="T67" fmla="*/ 1 h 96"/>
                <a:gd name="T68" fmla="*/ 1 w 248"/>
                <a:gd name="T69" fmla="*/ 1 h 96"/>
                <a:gd name="T70" fmla="*/ 1 w 248"/>
                <a:gd name="T71" fmla="*/ 1 h 96"/>
                <a:gd name="T72" fmla="*/ 1 w 248"/>
                <a:gd name="T73" fmla="*/ 1 h 9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48"/>
                <a:gd name="T112" fmla="*/ 0 h 96"/>
                <a:gd name="T113" fmla="*/ 248 w 248"/>
                <a:gd name="T114" fmla="*/ 96 h 9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48" h="96">
                  <a:moveTo>
                    <a:pt x="248" y="37"/>
                  </a:moveTo>
                  <a:lnTo>
                    <a:pt x="244" y="39"/>
                  </a:lnTo>
                  <a:lnTo>
                    <a:pt x="235" y="43"/>
                  </a:lnTo>
                  <a:lnTo>
                    <a:pt x="222" y="52"/>
                  </a:lnTo>
                  <a:lnTo>
                    <a:pt x="205" y="61"/>
                  </a:lnTo>
                  <a:lnTo>
                    <a:pt x="187" y="70"/>
                  </a:lnTo>
                  <a:lnTo>
                    <a:pt x="168" y="78"/>
                  </a:lnTo>
                  <a:lnTo>
                    <a:pt x="150" y="85"/>
                  </a:lnTo>
                  <a:lnTo>
                    <a:pt x="134" y="90"/>
                  </a:lnTo>
                  <a:lnTo>
                    <a:pt x="118" y="93"/>
                  </a:lnTo>
                  <a:lnTo>
                    <a:pt x="101" y="95"/>
                  </a:lnTo>
                  <a:lnTo>
                    <a:pt x="86" y="96"/>
                  </a:lnTo>
                  <a:lnTo>
                    <a:pt x="70" y="96"/>
                  </a:lnTo>
                  <a:lnTo>
                    <a:pt x="54" y="94"/>
                  </a:lnTo>
                  <a:lnTo>
                    <a:pt x="37" y="90"/>
                  </a:lnTo>
                  <a:lnTo>
                    <a:pt x="20" y="83"/>
                  </a:lnTo>
                  <a:lnTo>
                    <a:pt x="0" y="72"/>
                  </a:lnTo>
                  <a:lnTo>
                    <a:pt x="2" y="72"/>
                  </a:lnTo>
                  <a:lnTo>
                    <a:pt x="10" y="71"/>
                  </a:lnTo>
                  <a:lnTo>
                    <a:pt x="22" y="70"/>
                  </a:lnTo>
                  <a:lnTo>
                    <a:pt x="36" y="66"/>
                  </a:lnTo>
                  <a:lnTo>
                    <a:pt x="52" y="63"/>
                  </a:lnTo>
                  <a:lnTo>
                    <a:pt x="68" y="57"/>
                  </a:lnTo>
                  <a:lnTo>
                    <a:pt x="84" y="50"/>
                  </a:lnTo>
                  <a:lnTo>
                    <a:pt x="99" y="41"/>
                  </a:lnTo>
                  <a:lnTo>
                    <a:pt x="112" y="31"/>
                  </a:lnTo>
                  <a:lnTo>
                    <a:pt x="123" y="20"/>
                  </a:lnTo>
                  <a:lnTo>
                    <a:pt x="135" y="12"/>
                  </a:lnTo>
                  <a:lnTo>
                    <a:pt x="146" y="5"/>
                  </a:lnTo>
                  <a:lnTo>
                    <a:pt x="160" y="1"/>
                  </a:lnTo>
                  <a:lnTo>
                    <a:pt x="176" y="0"/>
                  </a:lnTo>
                  <a:lnTo>
                    <a:pt x="197" y="3"/>
                  </a:lnTo>
                  <a:lnTo>
                    <a:pt x="224" y="10"/>
                  </a:lnTo>
                  <a:lnTo>
                    <a:pt x="226" y="11"/>
                  </a:lnTo>
                  <a:lnTo>
                    <a:pt x="233" y="16"/>
                  </a:lnTo>
                  <a:lnTo>
                    <a:pt x="240" y="24"/>
                  </a:lnTo>
                  <a:lnTo>
                    <a:pt x="248" y="37"/>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01" name="Freeform 61"/>
            <p:cNvSpPr>
              <a:spLocks/>
            </p:cNvSpPr>
            <p:nvPr/>
          </p:nvSpPr>
          <p:spPr bwMode="auto">
            <a:xfrm>
              <a:off x="871" y="1910"/>
              <a:ext cx="135" cy="58"/>
            </a:xfrm>
            <a:custGeom>
              <a:avLst/>
              <a:gdLst>
                <a:gd name="T0" fmla="*/ 0 w 271"/>
                <a:gd name="T1" fmla="*/ 1 h 116"/>
                <a:gd name="T2" fmla="*/ 0 w 271"/>
                <a:gd name="T3" fmla="*/ 1 h 116"/>
                <a:gd name="T4" fmla="*/ 0 w 271"/>
                <a:gd name="T5" fmla="*/ 1 h 116"/>
                <a:gd name="T6" fmla="*/ 0 w 271"/>
                <a:gd name="T7" fmla="*/ 1 h 116"/>
                <a:gd name="T8" fmla="*/ 0 w 271"/>
                <a:gd name="T9" fmla="*/ 1 h 116"/>
                <a:gd name="T10" fmla="*/ 0 w 271"/>
                <a:gd name="T11" fmla="*/ 1 h 116"/>
                <a:gd name="T12" fmla="*/ 0 w 271"/>
                <a:gd name="T13" fmla="*/ 1 h 116"/>
                <a:gd name="T14" fmla="*/ 0 w 271"/>
                <a:gd name="T15" fmla="*/ 1 h 116"/>
                <a:gd name="T16" fmla="*/ 0 w 271"/>
                <a:gd name="T17" fmla="*/ 1 h 116"/>
                <a:gd name="T18" fmla="*/ 0 w 271"/>
                <a:gd name="T19" fmla="*/ 1 h 116"/>
                <a:gd name="T20" fmla="*/ 0 w 271"/>
                <a:gd name="T21" fmla="*/ 1 h 116"/>
                <a:gd name="T22" fmla="*/ 0 w 271"/>
                <a:gd name="T23" fmla="*/ 1 h 116"/>
                <a:gd name="T24" fmla="*/ 0 w 271"/>
                <a:gd name="T25" fmla="*/ 1 h 116"/>
                <a:gd name="T26" fmla="*/ 0 w 271"/>
                <a:gd name="T27" fmla="*/ 1 h 116"/>
                <a:gd name="T28" fmla="*/ 0 w 271"/>
                <a:gd name="T29" fmla="*/ 0 h 116"/>
                <a:gd name="T30" fmla="*/ 0 w 271"/>
                <a:gd name="T31" fmla="*/ 1 h 116"/>
                <a:gd name="T32" fmla="*/ 0 w 271"/>
                <a:gd name="T33" fmla="*/ 1 h 116"/>
                <a:gd name="T34" fmla="*/ 0 w 271"/>
                <a:gd name="T35" fmla="*/ 1 h 116"/>
                <a:gd name="T36" fmla="*/ 0 w 271"/>
                <a:gd name="T37" fmla="*/ 1 h 116"/>
                <a:gd name="T38" fmla="*/ 0 w 271"/>
                <a:gd name="T39" fmla="*/ 1 h 116"/>
                <a:gd name="T40" fmla="*/ 0 w 271"/>
                <a:gd name="T41" fmla="*/ 1 h 116"/>
                <a:gd name="T42" fmla="*/ 0 w 271"/>
                <a:gd name="T43" fmla="*/ 1 h 116"/>
                <a:gd name="T44" fmla="*/ 0 w 271"/>
                <a:gd name="T45" fmla="*/ 1 h 116"/>
                <a:gd name="T46" fmla="*/ 0 w 271"/>
                <a:gd name="T47" fmla="*/ 1 h 116"/>
                <a:gd name="T48" fmla="*/ 0 w 271"/>
                <a:gd name="T49" fmla="*/ 1 h 116"/>
                <a:gd name="T50" fmla="*/ 0 w 271"/>
                <a:gd name="T51" fmla="*/ 1 h 116"/>
                <a:gd name="T52" fmla="*/ 0 w 271"/>
                <a:gd name="T53" fmla="*/ 1 h 116"/>
                <a:gd name="T54" fmla="*/ 0 w 271"/>
                <a:gd name="T55" fmla="*/ 1 h 116"/>
                <a:gd name="T56" fmla="*/ 0 w 271"/>
                <a:gd name="T57" fmla="*/ 1 h 116"/>
                <a:gd name="T58" fmla="*/ 0 w 271"/>
                <a:gd name="T59" fmla="*/ 1 h 116"/>
                <a:gd name="T60" fmla="*/ 0 w 271"/>
                <a:gd name="T61" fmla="*/ 1 h 116"/>
                <a:gd name="T62" fmla="*/ 0 w 271"/>
                <a:gd name="T63" fmla="*/ 1 h 11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1"/>
                <a:gd name="T97" fmla="*/ 0 h 116"/>
                <a:gd name="T98" fmla="*/ 271 w 271"/>
                <a:gd name="T99" fmla="*/ 116 h 11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1" h="116">
                  <a:moveTo>
                    <a:pt x="271" y="43"/>
                  </a:moveTo>
                  <a:lnTo>
                    <a:pt x="269" y="44"/>
                  </a:lnTo>
                  <a:lnTo>
                    <a:pt x="264" y="48"/>
                  </a:lnTo>
                  <a:lnTo>
                    <a:pt x="257" y="55"/>
                  </a:lnTo>
                  <a:lnTo>
                    <a:pt x="246" y="63"/>
                  </a:lnTo>
                  <a:lnTo>
                    <a:pt x="234" y="73"/>
                  </a:lnTo>
                  <a:lnTo>
                    <a:pt x="219" y="82"/>
                  </a:lnTo>
                  <a:lnTo>
                    <a:pt x="201" y="91"/>
                  </a:lnTo>
                  <a:lnTo>
                    <a:pt x="183" y="100"/>
                  </a:lnTo>
                  <a:lnTo>
                    <a:pt x="162" y="107"/>
                  </a:lnTo>
                  <a:lnTo>
                    <a:pt x="142" y="113"/>
                  </a:lnTo>
                  <a:lnTo>
                    <a:pt x="119" y="116"/>
                  </a:lnTo>
                  <a:lnTo>
                    <a:pt x="95" y="115"/>
                  </a:lnTo>
                  <a:lnTo>
                    <a:pt x="72" y="112"/>
                  </a:lnTo>
                  <a:lnTo>
                    <a:pt x="48" y="104"/>
                  </a:lnTo>
                  <a:lnTo>
                    <a:pt x="24" y="90"/>
                  </a:lnTo>
                  <a:lnTo>
                    <a:pt x="0" y="71"/>
                  </a:lnTo>
                  <a:lnTo>
                    <a:pt x="3" y="71"/>
                  </a:lnTo>
                  <a:lnTo>
                    <a:pt x="14" y="71"/>
                  </a:lnTo>
                  <a:lnTo>
                    <a:pt x="29" y="71"/>
                  </a:lnTo>
                  <a:lnTo>
                    <a:pt x="47" y="69"/>
                  </a:lnTo>
                  <a:lnTo>
                    <a:pt x="68" y="66"/>
                  </a:lnTo>
                  <a:lnTo>
                    <a:pt x="87" y="60"/>
                  </a:lnTo>
                  <a:lnTo>
                    <a:pt x="106" y="51"/>
                  </a:lnTo>
                  <a:lnTo>
                    <a:pt x="121" y="39"/>
                  </a:lnTo>
                  <a:lnTo>
                    <a:pt x="135" y="27"/>
                  </a:lnTo>
                  <a:lnTo>
                    <a:pt x="151" y="16"/>
                  </a:lnTo>
                  <a:lnTo>
                    <a:pt x="168" y="7"/>
                  </a:lnTo>
                  <a:lnTo>
                    <a:pt x="188" y="1"/>
                  </a:lnTo>
                  <a:lnTo>
                    <a:pt x="206" y="0"/>
                  </a:lnTo>
                  <a:lnTo>
                    <a:pt x="225" y="2"/>
                  </a:lnTo>
                  <a:lnTo>
                    <a:pt x="243" y="10"/>
                  </a:lnTo>
                  <a:lnTo>
                    <a:pt x="260" y="23"/>
                  </a:lnTo>
                  <a:lnTo>
                    <a:pt x="258" y="22"/>
                  </a:lnTo>
                  <a:lnTo>
                    <a:pt x="251" y="18"/>
                  </a:lnTo>
                  <a:lnTo>
                    <a:pt x="241" y="14"/>
                  </a:lnTo>
                  <a:lnTo>
                    <a:pt x="228" y="10"/>
                  </a:lnTo>
                  <a:lnTo>
                    <a:pt x="213" y="9"/>
                  </a:lnTo>
                  <a:lnTo>
                    <a:pt x="197" y="10"/>
                  </a:lnTo>
                  <a:lnTo>
                    <a:pt x="181" y="17"/>
                  </a:lnTo>
                  <a:lnTo>
                    <a:pt x="165" y="29"/>
                  </a:lnTo>
                  <a:lnTo>
                    <a:pt x="142" y="48"/>
                  </a:lnTo>
                  <a:lnTo>
                    <a:pt x="120" y="62"/>
                  </a:lnTo>
                  <a:lnTo>
                    <a:pt x="99" y="71"/>
                  </a:lnTo>
                  <a:lnTo>
                    <a:pt x="81" y="77"/>
                  </a:lnTo>
                  <a:lnTo>
                    <a:pt x="66" y="81"/>
                  </a:lnTo>
                  <a:lnTo>
                    <a:pt x="53" y="82"/>
                  </a:lnTo>
                  <a:lnTo>
                    <a:pt x="45" y="82"/>
                  </a:lnTo>
                  <a:lnTo>
                    <a:pt x="42" y="82"/>
                  </a:lnTo>
                  <a:lnTo>
                    <a:pt x="44" y="82"/>
                  </a:lnTo>
                  <a:lnTo>
                    <a:pt x="45" y="84"/>
                  </a:lnTo>
                  <a:lnTo>
                    <a:pt x="49" y="86"/>
                  </a:lnTo>
                  <a:lnTo>
                    <a:pt x="54" y="89"/>
                  </a:lnTo>
                  <a:lnTo>
                    <a:pt x="61" y="91"/>
                  </a:lnTo>
                  <a:lnTo>
                    <a:pt x="69" y="93"/>
                  </a:lnTo>
                  <a:lnTo>
                    <a:pt x="79" y="96"/>
                  </a:lnTo>
                  <a:lnTo>
                    <a:pt x="92" y="97"/>
                  </a:lnTo>
                  <a:lnTo>
                    <a:pt x="107" y="97"/>
                  </a:lnTo>
                  <a:lnTo>
                    <a:pt x="123" y="96"/>
                  </a:lnTo>
                  <a:lnTo>
                    <a:pt x="142" y="92"/>
                  </a:lnTo>
                  <a:lnTo>
                    <a:pt x="162" y="88"/>
                  </a:lnTo>
                  <a:lnTo>
                    <a:pt x="185" y="81"/>
                  </a:lnTo>
                  <a:lnTo>
                    <a:pt x="212" y="70"/>
                  </a:lnTo>
                  <a:lnTo>
                    <a:pt x="239" y="59"/>
                  </a:lnTo>
                  <a:lnTo>
                    <a:pt x="271"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02" name="Freeform 62"/>
            <p:cNvSpPr>
              <a:spLocks/>
            </p:cNvSpPr>
            <p:nvPr/>
          </p:nvSpPr>
          <p:spPr bwMode="auto">
            <a:xfrm>
              <a:off x="924" y="1818"/>
              <a:ext cx="253" cy="71"/>
            </a:xfrm>
            <a:custGeom>
              <a:avLst/>
              <a:gdLst>
                <a:gd name="T0" fmla="*/ 1 w 506"/>
                <a:gd name="T1" fmla="*/ 1 h 142"/>
                <a:gd name="T2" fmla="*/ 1 w 506"/>
                <a:gd name="T3" fmla="*/ 1 h 142"/>
                <a:gd name="T4" fmla="*/ 1 w 506"/>
                <a:gd name="T5" fmla="*/ 1 h 142"/>
                <a:gd name="T6" fmla="*/ 1 w 506"/>
                <a:gd name="T7" fmla="*/ 1 h 142"/>
                <a:gd name="T8" fmla="*/ 1 w 506"/>
                <a:gd name="T9" fmla="*/ 1 h 142"/>
                <a:gd name="T10" fmla="*/ 1 w 506"/>
                <a:gd name="T11" fmla="*/ 1 h 142"/>
                <a:gd name="T12" fmla="*/ 1 w 506"/>
                <a:gd name="T13" fmla="*/ 1 h 142"/>
                <a:gd name="T14" fmla="*/ 1 w 506"/>
                <a:gd name="T15" fmla="*/ 1 h 142"/>
                <a:gd name="T16" fmla="*/ 1 w 506"/>
                <a:gd name="T17" fmla="*/ 1 h 142"/>
                <a:gd name="T18" fmla="*/ 1 w 506"/>
                <a:gd name="T19" fmla="*/ 1 h 142"/>
                <a:gd name="T20" fmla="*/ 1 w 506"/>
                <a:gd name="T21" fmla="*/ 1 h 142"/>
                <a:gd name="T22" fmla="*/ 1 w 506"/>
                <a:gd name="T23" fmla="*/ 1 h 142"/>
                <a:gd name="T24" fmla="*/ 1 w 506"/>
                <a:gd name="T25" fmla="*/ 1 h 142"/>
                <a:gd name="T26" fmla="*/ 1 w 506"/>
                <a:gd name="T27" fmla="*/ 1 h 142"/>
                <a:gd name="T28" fmla="*/ 1 w 506"/>
                <a:gd name="T29" fmla="*/ 1 h 142"/>
                <a:gd name="T30" fmla="*/ 1 w 506"/>
                <a:gd name="T31" fmla="*/ 1 h 142"/>
                <a:gd name="T32" fmla="*/ 1 w 506"/>
                <a:gd name="T33" fmla="*/ 1 h 142"/>
                <a:gd name="T34" fmla="*/ 1 w 506"/>
                <a:gd name="T35" fmla="*/ 1 h 142"/>
                <a:gd name="T36" fmla="*/ 1 w 506"/>
                <a:gd name="T37" fmla="*/ 1 h 142"/>
                <a:gd name="T38" fmla="*/ 1 w 506"/>
                <a:gd name="T39" fmla="*/ 1 h 142"/>
                <a:gd name="T40" fmla="*/ 1 w 506"/>
                <a:gd name="T41" fmla="*/ 1 h 142"/>
                <a:gd name="T42" fmla="*/ 1 w 506"/>
                <a:gd name="T43" fmla="*/ 1 h 142"/>
                <a:gd name="T44" fmla="*/ 1 w 506"/>
                <a:gd name="T45" fmla="*/ 1 h 142"/>
                <a:gd name="T46" fmla="*/ 1 w 506"/>
                <a:gd name="T47" fmla="*/ 1 h 142"/>
                <a:gd name="T48" fmla="*/ 0 w 506"/>
                <a:gd name="T49" fmla="*/ 1 h 142"/>
                <a:gd name="T50" fmla="*/ 1 w 506"/>
                <a:gd name="T51" fmla="*/ 1 h 142"/>
                <a:gd name="T52" fmla="*/ 1 w 506"/>
                <a:gd name="T53" fmla="*/ 1 h 142"/>
                <a:gd name="T54" fmla="*/ 1 w 506"/>
                <a:gd name="T55" fmla="*/ 1 h 142"/>
                <a:gd name="T56" fmla="*/ 1 w 506"/>
                <a:gd name="T57" fmla="*/ 1 h 142"/>
                <a:gd name="T58" fmla="*/ 1 w 506"/>
                <a:gd name="T59" fmla="*/ 1 h 142"/>
                <a:gd name="T60" fmla="*/ 1 w 506"/>
                <a:gd name="T61" fmla="*/ 1 h 142"/>
                <a:gd name="T62" fmla="*/ 1 w 506"/>
                <a:gd name="T63" fmla="*/ 1 h 142"/>
                <a:gd name="T64" fmla="*/ 1 w 506"/>
                <a:gd name="T65" fmla="*/ 1 h 142"/>
                <a:gd name="T66" fmla="*/ 1 w 506"/>
                <a:gd name="T67" fmla="*/ 1 h 142"/>
                <a:gd name="T68" fmla="*/ 1 w 506"/>
                <a:gd name="T69" fmla="*/ 1 h 142"/>
                <a:gd name="T70" fmla="*/ 1 w 506"/>
                <a:gd name="T71" fmla="*/ 1 h 142"/>
                <a:gd name="T72" fmla="*/ 1 w 506"/>
                <a:gd name="T73" fmla="*/ 1 h 142"/>
                <a:gd name="T74" fmla="*/ 1 w 506"/>
                <a:gd name="T75" fmla="*/ 1 h 142"/>
                <a:gd name="T76" fmla="*/ 1 w 506"/>
                <a:gd name="T77" fmla="*/ 1 h 142"/>
                <a:gd name="T78" fmla="*/ 1 w 506"/>
                <a:gd name="T79" fmla="*/ 1 h 142"/>
                <a:gd name="T80" fmla="*/ 1 w 506"/>
                <a:gd name="T81" fmla="*/ 1 h 142"/>
                <a:gd name="T82" fmla="*/ 1 w 506"/>
                <a:gd name="T83" fmla="*/ 1 h 142"/>
                <a:gd name="T84" fmla="*/ 1 w 506"/>
                <a:gd name="T85" fmla="*/ 1 h 142"/>
                <a:gd name="T86" fmla="*/ 1 w 506"/>
                <a:gd name="T87" fmla="*/ 0 h 142"/>
                <a:gd name="T88" fmla="*/ 1 w 506"/>
                <a:gd name="T89" fmla="*/ 1 h 142"/>
                <a:gd name="T90" fmla="*/ 1 w 506"/>
                <a:gd name="T91" fmla="*/ 1 h 142"/>
                <a:gd name="T92" fmla="*/ 1 w 506"/>
                <a:gd name="T93" fmla="*/ 1 h 142"/>
                <a:gd name="T94" fmla="*/ 1 w 506"/>
                <a:gd name="T95" fmla="*/ 1 h 142"/>
                <a:gd name="T96" fmla="*/ 1 w 506"/>
                <a:gd name="T97" fmla="*/ 1 h 14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06"/>
                <a:gd name="T148" fmla="*/ 0 h 142"/>
                <a:gd name="T149" fmla="*/ 506 w 506"/>
                <a:gd name="T150" fmla="*/ 142 h 14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06" h="142">
                  <a:moveTo>
                    <a:pt x="506" y="17"/>
                  </a:moveTo>
                  <a:lnTo>
                    <a:pt x="502" y="17"/>
                  </a:lnTo>
                  <a:lnTo>
                    <a:pt x="492" y="16"/>
                  </a:lnTo>
                  <a:lnTo>
                    <a:pt x="477" y="16"/>
                  </a:lnTo>
                  <a:lnTo>
                    <a:pt x="457" y="18"/>
                  </a:lnTo>
                  <a:lnTo>
                    <a:pt x="434" y="24"/>
                  </a:lnTo>
                  <a:lnTo>
                    <a:pt x="410" y="35"/>
                  </a:lnTo>
                  <a:lnTo>
                    <a:pt x="386" y="51"/>
                  </a:lnTo>
                  <a:lnTo>
                    <a:pt x="362" y="73"/>
                  </a:lnTo>
                  <a:lnTo>
                    <a:pt x="348" y="85"/>
                  </a:lnTo>
                  <a:lnTo>
                    <a:pt x="330" y="97"/>
                  </a:lnTo>
                  <a:lnTo>
                    <a:pt x="311" y="107"/>
                  </a:lnTo>
                  <a:lnTo>
                    <a:pt x="288" y="116"/>
                  </a:lnTo>
                  <a:lnTo>
                    <a:pt x="263" y="123"/>
                  </a:lnTo>
                  <a:lnTo>
                    <a:pt x="236" y="130"/>
                  </a:lnTo>
                  <a:lnTo>
                    <a:pt x="208" y="136"/>
                  </a:lnTo>
                  <a:lnTo>
                    <a:pt x="181" y="139"/>
                  </a:lnTo>
                  <a:lnTo>
                    <a:pt x="153" y="142"/>
                  </a:lnTo>
                  <a:lnTo>
                    <a:pt x="125" y="142"/>
                  </a:lnTo>
                  <a:lnTo>
                    <a:pt x="99" y="140"/>
                  </a:lnTo>
                  <a:lnTo>
                    <a:pt x="74" y="138"/>
                  </a:lnTo>
                  <a:lnTo>
                    <a:pt x="51" y="132"/>
                  </a:lnTo>
                  <a:lnTo>
                    <a:pt x="31" y="127"/>
                  </a:lnTo>
                  <a:lnTo>
                    <a:pt x="14" y="117"/>
                  </a:lnTo>
                  <a:lnTo>
                    <a:pt x="0" y="107"/>
                  </a:lnTo>
                  <a:lnTo>
                    <a:pt x="2" y="108"/>
                  </a:lnTo>
                  <a:lnTo>
                    <a:pt x="8" y="109"/>
                  </a:lnTo>
                  <a:lnTo>
                    <a:pt x="18" y="113"/>
                  </a:lnTo>
                  <a:lnTo>
                    <a:pt x="32" y="116"/>
                  </a:lnTo>
                  <a:lnTo>
                    <a:pt x="49" y="120"/>
                  </a:lnTo>
                  <a:lnTo>
                    <a:pt x="70" y="122"/>
                  </a:lnTo>
                  <a:lnTo>
                    <a:pt x="93" y="124"/>
                  </a:lnTo>
                  <a:lnTo>
                    <a:pt x="119" y="125"/>
                  </a:lnTo>
                  <a:lnTo>
                    <a:pt x="145" y="124"/>
                  </a:lnTo>
                  <a:lnTo>
                    <a:pt x="175" y="121"/>
                  </a:lnTo>
                  <a:lnTo>
                    <a:pt x="205" y="115"/>
                  </a:lnTo>
                  <a:lnTo>
                    <a:pt x="236" y="107"/>
                  </a:lnTo>
                  <a:lnTo>
                    <a:pt x="269" y="96"/>
                  </a:lnTo>
                  <a:lnTo>
                    <a:pt x="302" y="79"/>
                  </a:lnTo>
                  <a:lnTo>
                    <a:pt x="335" y="59"/>
                  </a:lnTo>
                  <a:lnTo>
                    <a:pt x="369" y="35"/>
                  </a:lnTo>
                  <a:lnTo>
                    <a:pt x="397" y="15"/>
                  </a:lnTo>
                  <a:lnTo>
                    <a:pt x="424" y="5"/>
                  </a:lnTo>
                  <a:lnTo>
                    <a:pt x="447" y="0"/>
                  </a:lnTo>
                  <a:lnTo>
                    <a:pt x="466" y="1"/>
                  </a:lnTo>
                  <a:lnTo>
                    <a:pt x="484" y="6"/>
                  </a:lnTo>
                  <a:lnTo>
                    <a:pt x="495" y="10"/>
                  </a:lnTo>
                  <a:lnTo>
                    <a:pt x="503" y="15"/>
                  </a:lnTo>
                  <a:lnTo>
                    <a:pt x="506"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03" name="Freeform 63"/>
            <p:cNvSpPr>
              <a:spLocks/>
            </p:cNvSpPr>
            <p:nvPr/>
          </p:nvSpPr>
          <p:spPr bwMode="auto">
            <a:xfrm>
              <a:off x="914" y="1842"/>
              <a:ext cx="458" cy="753"/>
            </a:xfrm>
            <a:custGeom>
              <a:avLst/>
              <a:gdLst>
                <a:gd name="T0" fmla="*/ 0 w 917"/>
                <a:gd name="T1" fmla="*/ 1 h 1505"/>
                <a:gd name="T2" fmla="*/ 0 w 917"/>
                <a:gd name="T3" fmla="*/ 1 h 1505"/>
                <a:gd name="T4" fmla="*/ 0 w 917"/>
                <a:gd name="T5" fmla="*/ 1 h 1505"/>
                <a:gd name="T6" fmla="*/ 0 w 917"/>
                <a:gd name="T7" fmla="*/ 1 h 1505"/>
                <a:gd name="T8" fmla="*/ 0 w 917"/>
                <a:gd name="T9" fmla="*/ 1 h 1505"/>
                <a:gd name="T10" fmla="*/ 0 w 917"/>
                <a:gd name="T11" fmla="*/ 1 h 1505"/>
                <a:gd name="T12" fmla="*/ 0 w 917"/>
                <a:gd name="T13" fmla="*/ 1 h 1505"/>
                <a:gd name="T14" fmla="*/ 0 w 917"/>
                <a:gd name="T15" fmla="*/ 1 h 1505"/>
                <a:gd name="T16" fmla="*/ 0 w 917"/>
                <a:gd name="T17" fmla="*/ 1 h 1505"/>
                <a:gd name="T18" fmla="*/ 0 w 917"/>
                <a:gd name="T19" fmla="*/ 1 h 1505"/>
                <a:gd name="T20" fmla="*/ 0 w 917"/>
                <a:gd name="T21" fmla="*/ 1 h 1505"/>
                <a:gd name="T22" fmla="*/ 0 w 917"/>
                <a:gd name="T23" fmla="*/ 1 h 1505"/>
                <a:gd name="T24" fmla="*/ 0 w 917"/>
                <a:gd name="T25" fmla="*/ 1 h 1505"/>
                <a:gd name="T26" fmla="*/ 0 w 917"/>
                <a:gd name="T27" fmla="*/ 1 h 1505"/>
                <a:gd name="T28" fmla="*/ 0 w 917"/>
                <a:gd name="T29" fmla="*/ 1 h 1505"/>
                <a:gd name="T30" fmla="*/ 0 w 917"/>
                <a:gd name="T31" fmla="*/ 1 h 1505"/>
                <a:gd name="T32" fmla="*/ 0 w 917"/>
                <a:gd name="T33" fmla="*/ 1 h 1505"/>
                <a:gd name="T34" fmla="*/ 0 w 917"/>
                <a:gd name="T35" fmla="*/ 1 h 1505"/>
                <a:gd name="T36" fmla="*/ 0 w 917"/>
                <a:gd name="T37" fmla="*/ 1 h 1505"/>
                <a:gd name="T38" fmla="*/ 0 w 917"/>
                <a:gd name="T39" fmla="*/ 1 h 1505"/>
                <a:gd name="T40" fmla="*/ 0 w 917"/>
                <a:gd name="T41" fmla="*/ 1 h 1505"/>
                <a:gd name="T42" fmla="*/ 0 w 917"/>
                <a:gd name="T43" fmla="*/ 1 h 1505"/>
                <a:gd name="T44" fmla="*/ 0 w 917"/>
                <a:gd name="T45" fmla="*/ 0 h 1505"/>
                <a:gd name="T46" fmla="*/ 0 w 917"/>
                <a:gd name="T47" fmla="*/ 1 h 1505"/>
                <a:gd name="T48" fmla="*/ 0 w 917"/>
                <a:gd name="T49" fmla="*/ 1 h 1505"/>
                <a:gd name="T50" fmla="*/ 0 w 917"/>
                <a:gd name="T51" fmla="*/ 1 h 1505"/>
                <a:gd name="T52" fmla="*/ 0 w 917"/>
                <a:gd name="T53" fmla="*/ 1 h 1505"/>
                <a:gd name="T54" fmla="*/ 0 w 917"/>
                <a:gd name="T55" fmla="*/ 1 h 1505"/>
                <a:gd name="T56" fmla="*/ 0 w 917"/>
                <a:gd name="T57" fmla="*/ 1 h 1505"/>
                <a:gd name="T58" fmla="*/ 0 w 917"/>
                <a:gd name="T59" fmla="*/ 1 h 1505"/>
                <a:gd name="T60" fmla="*/ 0 w 917"/>
                <a:gd name="T61" fmla="*/ 1 h 1505"/>
                <a:gd name="T62" fmla="*/ 0 w 917"/>
                <a:gd name="T63" fmla="*/ 1 h 1505"/>
                <a:gd name="T64" fmla="*/ 0 w 917"/>
                <a:gd name="T65" fmla="*/ 1 h 1505"/>
                <a:gd name="T66" fmla="*/ 0 w 917"/>
                <a:gd name="T67" fmla="*/ 1 h 1505"/>
                <a:gd name="T68" fmla="*/ 0 w 917"/>
                <a:gd name="T69" fmla="*/ 1 h 1505"/>
                <a:gd name="T70" fmla="*/ 0 w 917"/>
                <a:gd name="T71" fmla="*/ 1 h 1505"/>
                <a:gd name="T72" fmla="*/ 0 w 917"/>
                <a:gd name="T73" fmla="*/ 1 h 1505"/>
                <a:gd name="T74" fmla="*/ 0 w 917"/>
                <a:gd name="T75" fmla="*/ 1 h 1505"/>
                <a:gd name="T76" fmla="*/ 0 w 917"/>
                <a:gd name="T77" fmla="*/ 1 h 1505"/>
                <a:gd name="T78" fmla="*/ 0 w 917"/>
                <a:gd name="T79" fmla="*/ 1 h 1505"/>
                <a:gd name="T80" fmla="*/ 0 w 917"/>
                <a:gd name="T81" fmla="*/ 1 h 1505"/>
                <a:gd name="T82" fmla="*/ 0 w 917"/>
                <a:gd name="T83" fmla="*/ 1 h 1505"/>
                <a:gd name="T84" fmla="*/ 0 w 917"/>
                <a:gd name="T85" fmla="*/ 1 h 1505"/>
                <a:gd name="T86" fmla="*/ 0 w 917"/>
                <a:gd name="T87" fmla="*/ 1 h 1505"/>
                <a:gd name="T88" fmla="*/ 0 w 917"/>
                <a:gd name="T89" fmla="*/ 1 h 1505"/>
                <a:gd name="T90" fmla="*/ 0 w 917"/>
                <a:gd name="T91" fmla="*/ 1 h 1505"/>
                <a:gd name="T92" fmla="*/ 0 w 917"/>
                <a:gd name="T93" fmla="*/ 1 h 1505"/>
                <a:gd name="T94" fmla="*/ 0 w 917"/>
                <a:gd name="T95" fmla="*/ 1 h 1505"/>
                <a:gd name="T96" fmla="*/ 0 w 917"/>
                <a:gd name="T97" fmla="*/ 1 h 1505"/>
                <a:gd name="T98" fmla="*/ 0 w 917"/>
                <a:gd name="T99" fmla="*/ 1 h 1505"/>
                <a:gd name="T100" fmla="*/ 0 w 917"/>
                <a:gd name="T101" fmla="*/ 1 h 1505"/>
                <a:gd name="T102" fmla="*/ 0 w 917"/>
                <a:gd name="T103" fmla="*/ 1 h 1505"/>
                <a:gd name="T104" fmla="*/ 0 w 917"/>
                <a:gd name="T105" fmla="*/ 1 h 1505"/>
                <a:gd name="T106" fmla="*/ 0 w 917"/>
                <a:gd name="T107" fmla="*/ 1 h 1505"/>
                <a:gd name="T108" fmla="*/ 0 w 917"/>
                <a:gd name="T109" fmla="*/ 1 h 1505"/>
                <a:gd name="T110" fmla="*/ 0 w 917"/>
                <a:gd name="T111" fmla="*/ 1 h 1505"/>
                <a:gd name="T112" fmla="*/ 0 w 917"/>
                <a:gd name="T113" fmla="*/ 1 h 1505"/>
                <a:gd name="T114" fmla="*/ 0 w 917"/>
                <a:gd name="T115" fmla="*/ 1 h 1505"/>
                <a:gd name="T116" fmla="*/ 0 w 917"/>
                <a:gd name="T117" fmla="*/ 1 h 1505"/>
                <a:gd name="T118" fmla="*/ 0 w 917"/>
                <a:gd name="T119" fmla="*/ 1 h 150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17"/>
                <a:gd name="T181" fmla="*/ 0 h 1505"/>
                <a:gd name="T182" fmla="*/ 917 w 917"/>
                <a:gd name="T183" fmla="*/ 1505 h 150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17" h="1505">
                  <a:moveTo>
                    <a:pt x="568" y="1504"/>
                  </a:moveTo>
                  <a:lnTo>
                    <a:pt x="573" y="1504"/>
                  </a:lnTo>
                  <a:lnTo>
                    <a:pt x="585" y="1505"/>
                  </a:lnTo>
                  <a:lnTo>
                    <a:pt x="605" y="1505"/>
                  </a:lnTo>
                  <a:lnTo>
                    <a:pt x="630" y="1503"/>
                  </a:lnTo>
                  <a:lnTo>
                    <a:pt x="660" y="1497"/>
                  </a:lnTo>
                  <a:lnTo>
                    <a:pt x="694" y="1486"/>
                  </a:lnTo>
                  <a:lnTo>
                    <a:pt x="728" y="1470"/>
                  </a:lnTo>
                  <a:lnTo>
                    <a:pt x="764" y="1445"/>
                  </a:lnTo>
                  <a:lnTo>
                    <a:pt x="797" y="1412"/>
                  </a:lnTo>
                  <a:lnTo>
                    <a:pt x="831" y="1369"/>
                  </a:lnTo>
                  <a:lnTo>
                    <a:pt x="860" y="1317"/>
                  </a:lnTo>
                  <a:lnTo>
                    <a:pt x="884" y="1250"/>
                  </a:lnTo>
                  <a:lnTo>
                    <a:pt x="902" y="1170"/>
                  </a:lnTo>
                  <a:lnTo>
                    <a:pt x="914" y="1076"/>
                  </a:lnTo>
                  <a:lnTo>
                    <a:pt x="917" y="964"/>
                  </a:lnTo>
                  <a:lnTo>
                    <a:pt x="910" y="836"/>
                  </a:lnTo>
                  <a:lnTo>
                    <a:pt x="903" y="786"/>
                  </a:lnTo>
                  <a:lnTo>
                    <a:pt x="894" y="744"/>
                  </a:lnTo>
                  <a:lnTo>
                    <a:pt x="883" y="710"/>
                  </a:lnTo>
                  <a:lnTo>
                    <a:pt x="870" y="681"/>
                  </a:lnTo>
                  <a:lnTo>
                    <a:pt x="855" y="657"/>
                  </a:lnTo>
                  <a:lnTo>
                    <a:pt x="840" y="635"/>
                  </a:lnTo>
                  <a:lnTo>
                    <a:pt x="826" y="614"/>
                  </a:lnTo>
                  <a:lnTo>
                    <a:pt x="812" y="593"/>
                  </a:lnTo>
                  <a:lnTo>
                    <a:pt x="801" y="570"/>
                  </a:lnTo>
                  <a:lnTo>
                    <a:pt x="792" y="544"/>
                  </a:lnTo>
                  <a:lnTo>
                    <a:pt x="785" y="514"/>
                  </a:lnTo>
                  <a:lnTo>
                    <a:pt x="781" y="476"/>
                  </a:lnTo>
                  <a:lnTo>
                    <a:pt x="782" y="432"/>
                  </a:lnTo>
                  <a:lnTo>
                    <a:pt x="788" y="378"/>
                  </a:lnTo>
                  <a:lnTo>
                    <a:pt x="800" y="313"/>
                  </a:lnTo>
                  <a:lnTo>
                    <a:pt x="817" y="236"/>
                  </a:lnTo>
                  <a:lnTo>
                    <a:pt x="819" y="219"/>
                  </a:lnTo>
                  <a:lnTo>
                    <a:pt x="820" y="198"/>
                  </a:lnTo>
                  <a:lnTo>
                    <a:pt x="818" y="175"/>
                  </a:lnTo>
                  <a:lnTo>
                    <a:pt x="813" y="151"/>
                  </a:lnTo>
                  <a:lnTo>
                    <a:pt x="807" y="127"/>
                  </a:lnTo>
                  <a:lnTo>
                    <a:pt x="796" y="102"/>
                  </a:lnTo>
                  <a:lnTo>
                    <a:pt x="782" y="77"/>
                  </a:lnTo>
                  <a:lnTo>
                    <a:pt x="765" y="55"/>
                  </a:lnTo>
                  <a:lnTo>
                    <a:pt x="743" y="36"/>
                  </a:lnTo>
                  <a:lnTo>
                    <a:pt x="718" y="20"/>
                  </a:lnTo>
                  <a:lnTo>
                    <a:pt x="689" y="8"/>
                  </a:lnTo>
                  <a:lnTo>
                    <a:pt x="654" y="1"/>
                  </a:lnTo>
                  <a:lnTo>
                    <a:pt x="616" y="0"/>
                  </a:lnTo>
                  <a:lnTo>
                    <a:pt x="573" y="6"/>
                  </a:lnTo>
                  <a:lnTo>
                    <a:pt x="524" y="19"/>
                  </a:lnTo>
                  <a:lnTo>
                    <a:pt x="470" y="39"/>
                  </a:lnTo>
                  <a:lnTo>
                    <a:pt x="431" y="57"/>
                  </a:lnTo>
                  <a:lnTo>
                    <a:pt x="395" y="74"/>
                  </a:lnTo>
                  <a:lnTo>
                    <a:pt x="362" y="88"/>
                  </a:lnTo>
                  <a:lnTo>
                    <a:pt x="332" y="100"/>
                  </a:lnTo>
                  <a:lnTo>
                    <a:pt x="303" y="111"/>
                  </a:lnTo>
                  <a:lnTo>
                    <a:pt x="277" y="120"/>
                  </a:lnTo>
                  <a:lnTo>
                    <a:pt x="250" y="127"/>
                  </a:lnTo>
                  <a:lnTo>
                    <a:pt x="225" y="130"/>
                  </a:lnTo>
                  <a:lnTo>
                    <a:pt x="201" y="133"/>
                  </a:lnTo>
                  <a:lnTo>
                    <a:pt x="175" y="133"/>
                  </a:lnTo>
                  <a:lnTo>
                    <a:pt x="150" y="129"/>
                  </a:lnTo>
                  <a:lnTo>
                    <a:pt x="123" y="123"/>
                  </a:lnTo>
                  <a:lnTo>
                    <a:pt x="96" y="114"/>
                  </a:lnTo>
                  <a:lnTo>
                    <a:pt x="66" y="103"/>
                  </a:lnTo>
                  <a:lnTo>
                    <a:pt x="35" y="88"/>
                  </a:lnTo>
                  <a:lnTo>
                    <a:pt x="0" y="70"/>
                  </a:lnTo>
                  <a:lnTo>
                    <a:pt x="2" y="73"/>
                  </a:lnTo>
                  <a:lnTo>
                    <a:pt x="10" y="78"/>
                  </a:lnTo>
                  <a:lnTo>
                    <a:pt x="22" y="87"/>
                  </a:lnTo>
                  <a:lnTo>
                    <a:pt x="37" y="97"/>
                  </a:lnTo>
                  <a:lnTo>
                    <a:pt x="57" y="110"/>
                  </a:lnTo>
                  <a:lnTo>
                    <a:pt x="80" y="122"/>
                  </a:lnTo>
                  <a:lnTo>
                    <a:pt x="105" y="135"/>
                  </a:lnTo>
                  <a:lnTo>
                    <a:pt x="134" y="148"/>
                  </a:lnTo>
                  <a:lnTo>
                    <a:pt x="164" y="159"/>
                  </a:lnTo>
                  <a:lnTo>
                    <a:pt x="196" y="168"/>
                  </a:lnTo>
                  <a:lnTo>
                    <a:pt x="229" y="174"/>
                  </a:lnTo>
                  <a:lnTo>
                    <a:pt x="264" y="178"/>
                  </a:lnTo>
                  <a:lnTo>
                    <a:pt x="298" y="176"/>
                  </a:lnTo>
                  <a:lnTo>
                    <a:pt x="334" y="172"/>
                  </a:lnTo>
                  <a:lnTo>
                    <a:pt x="369" y="160"/>
                  </a:lnTo>
                  <a:lnTo>
                    <a:pt x="403" y="143"/>
                  </a:lnTo>
                  <a:lnTo>
                    <a:pt x="437" y="125"/>
                  </a:lnTo>
                  <a:lnTo>
                    <a:pt x="471" y="108"/>
                  </a:lnTo>
                  <a:lnTo>
                    <a:pt x="504" y="95"/>
                  </a:lnTo>
                  <a:lnTo>
                    <a:pt x="536" y="84"/>
                  </a:lnTo>
                  <a:lnTo>
                    <a:pt x="568" y="76"/>
                  </a:lnTo>
                  <a:lnTo>
                    <a:pt x="598" y="72"/>
                  </a:lnTo>
                  <a:lnTo>
                    <a:pt x="627" y="69"/>
                  </a:lnTo>
                  <a:lnTo>
                    <a:pt x="653" y="69"/>
                  </a:lnTo>
                  <a:lnTo>
                    <a:pt x="679" y="73"/>
                  </a:lnTo>
                  <a:lnTo>
                    <a:pt x="701" y="78"/>
                  </a:lnTo>
                  <a:lnTo>
                    <a:pt x="721" y="88"/>
                  </a:lnTo>
                  <a:lnTo>
                    <a:pt x="739" y="99"/>
                  </a:lnTo>
                  <a:lnTo>
                    <a:pt x="752" y="114"/>
                  </a:lnTo>
                  <a:lnTo>
                    <a:pt x="764" y="131"/>
                  </a:lnTo>
                  <a:lnTo>
                    <a:pt x="772" y="151"/>
                  </a:lnTo>
                  <a:lnTo>
                    <a:pt x="775" y="174"/>
                  </a:lnTo>
                  <a:lnTo>
                    <a:pt x="773" y="222"/>
                  </a:lnTo>
                  <a:lnTo>
                    <a:pt x="763" y="272"/>
                  </a:lnTo>
                  <a:lnTo>
                    <a:pt x="749" y="324"/>
                  </a:lnTo>
                  <a:lnTo>
                    <a:pt x="737" y="380"/>
                  </a:lnTo>
                  <a:lnTo>
                    <a:pt x="733" y="445"/>
                  </a:lnTo>
                  <a:lnTo>
                    <a:pt x="742" y="518"/>
                  </a:lnTo>
                  <a:lnTo>
                    <a:pt x="771" y="602"/>
                  </a:lnTo>
                  <a:lnTo>
                    <a:pt x="823" y="702"/>
                  </a:lnTo>
                  <a:lnTo>
                    <a:pt x="853" y="756"/>
                  </a:lnTo>
                  <a:lnTo>
                    <a:pt x="875" y="812"/>
                  </a:lnTo>
                  <a:lnTo>
                    <a:pt x="889" y="871"/>
                  </a:lnTo>
                  <a:lnTo>
                    <a:pt x="898" y="930"/>
                  </a:lnTo>
                  <a:lnTo>
                    <a:pt x="900" y="988"/>
                  </a:lnTo>
                  <a:lnTo>
                    <a:pt x="896" y="1048"/>
                  </a:lnTo>
                  <a:lnTo>
                    <a:pt x="886" y="1106"/>
                  </a:lnTo>
                  <a:lnTo>
                    <a:pt x="870" y="1163"/>
                  </a:lnTo>
                  <a:lnTo>
                    <a:pt x="849" y="1217"/>
                  </a:lnTo>
                  <a:lnTo>
                    <a:pt x="823" y="1270"/>
                  </a:lnTo>
                  <a:lnTo>
                    <a:pt x="792" y="1320"/>
                  </a:lnTo>
                  <a:lnTo>
                    <a:pt x="755" y="1366"/>
                  </a:lnTo>
                  <a:lnTo>
                    <a:pt x="714" y="1409"/>
                  </a:lnTo>
                  <a:lnTo>
                    <a:pt x="669" y="1445"/>
                  </a:lnTo>
                  <a:lnTo>
                    <a:pt x="621" y="1478"/>
                  </a:lnTo>
                  <a:lnTo>
                    <a:pt x="568" y="15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04" name="Freeform 64"/>
            <p:cNvSpPr>
              <a:spLocks/>
            </p:cNvSpPr>
            <p:nvPr/>
          </p:nvSpPr>
          <p:spPr bwMode="auto">
            <a:xfrm>
              <a:off x="1320" y="1843"/>
              <a:ext cx="1" cy="3"/>
            </a:xfrm>
            <a:custGeom>
              <a:avLst/>
              <a:gdLst>
                <a:gd name="T0" fmla="*/ 0 w 3"/>
                <a:gd name="T1" fmla="*/ 1 h 5"/>
                <a:gd name="T2" fmla="*/ 0 w 3"/>
                <a:gd name="T3" fmla="*/ 1 h 5"/>
                <a:gd name="T4" fmla="*/ 0 w 3"/>
                <a:gd name="T5" fmla="*/ 1 h 5"/>
                <a:gd name="T6" fmla="*/ 0 w 3"/>
                <a:gd name="T7" fmla="*/ 0 h 5"/>
                <a:gd name="T8" fmla="*/ 0 w 3"/>
                <a:gd name="T9" fmla="*/ 0 h 5"/>
                <a:gd name="T10" fmla="*/ 0 w 3"/>
                <a:gd name="T11" fmla="*/ 0 h 5"/>
                <a:gd name="T12" fmla="*/ 0 w 3"/>
                <a:gd name="T13" fmla="*/ 1 h 5"/>
                <a:gd name="T14" fmla="*/ 0 w 3"/>
                <a:gd name="T15" fmla="*/ 1 h 5"/>
                <a:gd name="T16" fmla="*/ 0 w 3"/>
                <a:gd name="T17" fmla="*/ 1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5"/>
                <a:gd name="T29" fmla="*/ 3 w 3"/>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5">
                  <a:moveTo>
                    <a:pt x="3" y="5"/>
                  </a:moveTo>
                  <a:lnTo>
                    <a:pt x="1" y="3"/>
                  </a:lnTo>
                  <a:lnTo>
                    <a:pt x="1" y="2"/>
                  </a:lnTo>
                  <a:lnTo>
                    <a:pt x="0" y="0"/>
                  </a:lnTo>
                  <a:lnTo>
                    <a:pt x="1" y="2"/>
                  </a:lnTo>
                  <a:lnTo>
                    <a:pt x="1" y="3"/>
                  </a:lnTo>
                  <a:lnTo>
                    <a:pt x="3" y="5"/>
                  </a:lnTo>
                  <a:close/>
                </a:path>
              </a:pathLst>
            </a:custGeom>
            <a:solidFill>
              <a:srgbClr val="9696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05" name="Freeform 65"/>
            <p:cNvSpPr>
              <a:spLocks/>
            </p:cNvSpPr>
            <p:nvPr/>
          </p:nvSpPr>
          <p:spPr bwMode="auto">
            <a:xfrm>
              <a:off x="1321" y="1846"/>
              <a:ext cx="27" cy="322"/>
            </a:xfrm>
            <a:custGeom>
              <a:avLst/>
              <a:gdLst>
                <a:gd name="T0" fmla="*/ 1 w 54"/>
                <a:gd name="T1" fmla="*/ 0 h 645"/>
                <a:gd name="T2" fmla="*/ 1 w 54"/>
                <a:gd name="T3" fmla="*/ 0 h 645"/>
                <a:gd name="T4" fmla="*/ 1 w 54"/>
                <a:gd name="T5" fmla="*/ 0 h 645"/>
                <a:gd name="T6" fmla="*/ 1 w 54"/>
                <a:gd name="T7" fmla="*/ 0 h 645"/>
                <a:gd name="T8" fmla="*/ 1 w 54"/>
                <a:gd name="T9" fmla="*/ 0 h 645"/>
                <a:gd name="T10" fmla="*/ 1 w 54"/>
                <a:gd name="T11" fmla="*/ 0 h 645"/>
                <a:gd name="T12" fmla="*/ 1 w 54"/>
                <a:gd name="T13" fmla="*/ 0 h 645"/>
                <a:gd name="T14" fmla="*/ 1 w 54"/>
                <a:gd name="T15" fmla="*/ 0 h 645"/>
                <a:gd name="T16" fmla="*/ 0 w 54"/>
                <a:gd name="T17" fmla="*/ 0 h 645"/>
                <a:gd name="T18" fmla="*/ 1 w 54"/>
                <a:gd name="T19" fmla="*/ 0 h 645"/>
                <a:gd name="T20" fmla="*/ 1 w 54"/>
                <a:gd name="T21" fmla="*/ 0 h 645"/>
                <a:gd name="T22" fmla="*/ 1 w 54"/>
                <a:gd name="T23" fmla="*/ 0 h 645"/>
                <a:gd name="T24" fmla="*/ 1 w 54"/>
                <a:gd name="T25" fmla="*/ 0 h 645"/>
                <a:gd name="T26" fmla="*/ 1 w 54"/>
                <a:gd name="T27" fmla="*/ 0 h 645"/>
                <a:gd name="T28" fmla="*/ 1 w 54"/>
                <a:gd name="T29" fmla="*/ 0 h 645"/>
                <a:gd name="T30" fmla="*/ 1 w 54"/>
                <a:gd name="T31" fmla="*/ 0 h 645"/>
                <a:gd name="T32" fmla="*/ 1 w 54"/>
                <a:gd name="T33" fmla="*/ 0 h 645"/>
                <a:gd name="T34" fmla="*/ 1 w 54"/>
                <a:gd name="T35" fmla="*/ 0 h 645"/>
                <a:gd name="T36" fmla="*/ 1 w 54"/>
                <a:gd name="T37" fmla="*/ 0 h 645"/>
                <a:gd name="T38" fmla="*/ 1 w 54"/>
                <a:gd name="T39" fmla="*/ 0 h 645"/>
                <a:gd name="T40" fmla="*/ 1 w 54"/>
                <a:gd name="T41" fmla="*/ 0 h 645"/>
                <a:gd name="T42" fmla="*/ 1 w 54"/>
                <a:gd name="T43" fmla="*/ 0 h 645"/>
                <a:gd name="T44" fmla="*/ 1 w 54"/>
                <a:gd name="T45" fmla="*/ 0 h 645"/>
                <a:gd name="T46" fmla="*/ 1 w 54"/>
                <a:gd name="T47" fmla="*/ 0 h 645"/>
                <a:gd name="T48" fmla="*/ 1 w 54"/>
                <a:gd name="T49" fmla="*/ 0 h 645"/>
                <a:gd name="T50" fmla="*/ 1 w 54"/>
                <a:gd name="T51" fmla="*/ 0 h 645"/>
                <a:gd name="T52" fmla="*/ 1 w 54"/>
                <a:gd name="T53" fmla="*/ 0 h 645"/>
                <a:gd name="T54" fmla="*/ 1 w 54"/>
                <a:gd name="T55" fmla="*/ 0 h 645"/>
                <a:gd name="T56" fmla="*/ 1 w 54"/>
                <a:gd name="T57" fmla="*/ 0 h 645"/>
                <a:gd name="T58" fmla="*/ 1 w 54"/>
                <a:gd name="T59" fmla="*/ 0 h 6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4"/>
                <a:gd name="T91" fmla="*/ 0 h 645"/>
                <a:gd name="T92" fmla="*/ 54 w 54"/>
                <a:gd name="T93" fmla="*/ 645 h 6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4" h="645">
                  <a:moveTo>
                    <a:pt x="54" y="106"/>
                  </a:moveTo>
                  <a:lnTo>
                    <a:pt x="45" y="90"/>
                  </a:lnTo>
                  <a:lnTo>
                    <a:pt x="36" y="74"/>
                  </a:lnTo>
                  <a:lnTo>
                    <a:pt x="28" y="58"/>
                  </a:lnTo>
                  <a:lnTo>
                    <a:pt x="20" y="43"/>
                  </a:lnTo>
                  <a:lnTo>
                    <a:pt x="13" y="29"/>
                  </a:lnTo>
                  <a:lnTo>
                    <a:pt x="8" y="17"/>
                  </a:lnTo>
                  <a:lnTo>
                    <a:pt x="3" y="7"/>
                  </a:lnTo>
                  <a:lnTo>
                    <a:pt x="0" y="0"/>
                  </a:lnTo>
                  <a:lnTo>
                    <a:pt x="5" y="15"/>
                  </a:lnTo>
                  <a:lnTo>
                    <a:pt x="15" y="38"/>
                  </a:lnTo>
                  <a:lnTo>
                    <a:pt x="25" y="68"/>
                  </a:lnTo>
                  <a:lnTo>
                    <a:pt x="35" y="104"/>
                  </a:lnTo>
                  <a:lnTo>
                    <a:pt x="43" y="143"/>
                  </a:lnTo>
                  <a:lnTo>
                    <a:pt x="47" y="186"/>
                  </a:lnTo>
                  <a:lnTo>
                    <a:pt x="46" y="228"/>
                  </a:lnTo>
                  <a:lnTo>
                    <a:pt x="38" y="270"/>
                  </a:lnTo>
                  <a:lnTo>
                    <a:pt x="27" y="309"/>
                  </a:lnTo>
                  <a:lnTo>
                    <a:pt x="19" y="351"/>
                  </a:lnTo>
                  <a:lnTo>
                    <a:pt x="12" y="397"/>
                  </a:lnTo>
                  <a:lnTo>
                    <a:pt x="10" y="446"/>
                  </a:lnTo>
                  <a:lnTo>
                    <a:pt x="11" y="494"/>
                  </a:lnTo>
                  <a:lnTo>
                    <a:pt x="18" y="544"/>
                  </a:lnTo>
                  <a:lnTo>
                    <a:pt x="30" y="591"/>
                  </a:lnTo>
                  <a:lnTo>
                    <a:pt x="49" y="637"/>
                  </a:lnTo>
                  <a:lnTo>
                    <a:pt x="50" y="639"/>
                  </a:lnTo>
                  <a:lnTo>
                    <a:pt x="51" y="640"/>
                  </a:lnTo>
                  <a:lnTo>
                    <a:pt x="53" y="643"/>
                  </a:lnTo>
                  <a:lnTo>
                    <a:pt x="54" y="645"/>
                  </a:lnTo>
                  <a:lnTo>
                    <a:pt x="54" y="106"/>
                  </a:lnTo>
                  <a:close/>
                </a:path>
              </a:pathLst>
            </a:custGeom>
            <a:solidFill>
              <a:srgbClr val="9696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06" name="Freeform 66"/>
            <p:cNvSpPr>
              <a:spLocks/>
            </p:cNvSpPr>
            <p:nvPr/>
          </p:nvSpPr>
          <p:spPr bwMode="auto">
            <a:xfrm>
              <a:off x="1313" y="1748"/>
              <a:ext cx="35" cy="165"/>
            </a:xfrm>
            <a:custGeom>
              <a:avLst/>
              <a:gdLst>
                <a:gd name="T0" fmla="*/ 0 w 71"/>
                <a:gd name="T1" fmla="*/ 0 h 331"/>
                <a:gd name="T2" fmla="*/ 0 w 71"/>
                <a:gd name="T3" fmla="*/ 0 h 331"/>
                <a:gd name="T4" fmla="*/ 0 w 71"/>
                <a:gd name="T5" fmla="*/ 0 h 331"/>
                <a:gd name="T6" fmla="*/ 0 w 71"/>
                <a:gd name="T7" fmla="*/ 0 h 331"/>
                <a:gd name="T8" fmla="*/ 0 w 71"/>
                <a:gd name="T9" fmla="*/ 0 h 331"/>
                <a:gd name="T10" fmla="*/ 0 w 71"/>
                <a:gd name="T11" fmla="*/ 0 h 331"/>
                <a:gd name="T12" fmla="*/ 0 w 71"/>
                <a:gd name="T13" fmla="*/ 0 h 331"/>
                <a:gd name="T14" fmla="*/ 0 w 71"/>
                <a:gd name="T15" fmla="*/ 0 h 331"/>
                <a:gd name="T16" fmla="*/ 0 w 71"/>
                <a:gd name="T17" fmla="*/ 0 h 331"/>
                <a:gd name="T18" fmla="*/ 0 w 71"/>
                <a:gd name="T19" fmla="*/ 0 h 331"/>
                <a:gd name="T20" fmla="*/ 0 w 71"/>
                <a:gd name="T21" fmla="*/ 0 h 331"/>
                <a:gd name="T22" fmla="*/ 0 w 71"/>
                <a:gd name="T23" fmla="*/ 0 h 331"/>
                <a:gd name="T24" fmla="*/ 0 w 71"/>
                <a:gd name="T25" fmla="*/ 0 h 331"/>
                <a:gd name="T26" fmla="*/ 0 w 71"/>
                <a:gd name="T27" fmla="*/ 0 h 331"/>
                <a:gd name="T28" fmla="*/ 0 w 71"/>
                <a:gd name="T29" fmla="*/ 0 h 331"/>
                <a:gd name="T30" fmla="*/ 0 w 71"/>
                <a:gd name="T31" fmla="*/ 0 h 331"/>
                <a:gd name="T32" fmla="*/ 0 w 71"/>
                <a:gd name="T33" fmla="*/ 0 h 331"/>
                <a:gd name="T34" fmla="*/ 0 w 71"/>
                <a:gd name="T35" fmla="*/ 0 h 331"/>
                <a:gd name="T36" fmla="*/ 0 w 71"/>
                <a:gd name="T37" fmla="*/ 0 h 331"/>
                <a:gd name="T38" fmla="*/ 0 w 71"/>
                <a:gd name="T39" fmla="*/ 0 h 331"/>
                <a:gd name="T40" fmla="*/ 0 w 71"/>
                <a:gd name="T41" fmla="*/ 0 h 331"/>
                <a:gd name="T42" fmla="*/ 0 w 71"/>
                <a:gd name="T43" fmla="*/ 0 h 331"/>
                <a:gd name="T44" fmla="*/ 0 w 71"/>
                <a:gd name="T45" fmla="*/ 0 h 331"/>
                <a:gd name="T46" fmla="*/ 0 w 71"/>
                <a:gd name="T47" fmla="*/ 0 h 331"/>
                <a:gd name="T48" fmla="*/ 0 w 71"/>
                <a:gd name="T49" fmla="*/ 0 h 331"/>
                <a:gd name="T50" fmla="*/ 0 w 71"/>
                <a:gd name="T51" fmla="*/ 0 h 331"/>
                <a:gd name="T52" fmla="*/ 0 w 71"/>
                <a:gd name="T53" fmla="*/ 0 h 33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71"/>
                <a:gd name="T82" fmla="*/ 0 h 331"/>
                <a:gd name="T83" fmla="*/ 71 w 71"/>
                <a:gd name="T84" fmla="*/ 331 h 33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71" h="331">
                  <a:moveTo>
                    <a:pt x="71" y="268"/>
                  </a:moveTo>
                  <a:lnTo>
                    <a:pt x="63" y="242"/>
                  </a:lnTo>
                  <a:lnTo>
                    <a:pt x="57" y="212"/>
                  </a:lnTo>
                  <a:lnTo>
                    <a:pt x="56" y="176"/>
                  </a:lnTo>
                  <a:lnTo>
                    <a:pt x="60" y="129"/>
                  </a:lnTo>
                  <a:lnTo>
                    <a:pt x="63" y="117"/>
                  </a:lnTo>
                  <a:lnTo>
                    <a:pt x="65" y="104"/>
                  </a:lnTo>
                  <a:lnTo>
                    <a:pt x="67" y="93"/>
                  </a:lnTo>
                  <a:lnTo>
                    <a:pt x="71" y="82"/>
                  </a:lnTo>
                  <a:lnTo>
                    <a:pt x="71" y="0"/>
                  </a:lnTo>
                  <a:lnTo>
                    <a:pt x="62" y="12"/>
                  </a:lnTo>
                  <a:lnTo>
                    <a:pt x="52" y="25"/>
                  </a:lnTo>
                  <a:lnTo>
                    <a:pt x="43" y="37"/>
                  </a:lnTo>
                  <a:lnTo>
                    <a:pt x="35" y="51"/>
                  </a:lnTo>
                  <a:lnTo>
                    <a:pt x="27" y="66"/>
                  </a:lnTo>
                  <a:lnTo>
                    <a:pt x="20" y="81"/>
                  </a:lnTo>
                  <a:lnTo>
                    <a:pt x="14" y="97"/>
                  </a:lnTo>
                  <a:lnTo>
                    <a:pt x="9" y="113"/>
                  </a:lnTo>
                  <a:lnTo>
                    <a:pt x="0" y="150"/>
                  </a:lnTo>
                  <a:lnTo>
                    <a:pt x="0" y="182"/>
                  </a:lnTo>
                  <a:lnTo>
                    <a:pt x="5" y="211"/>
                  </a:lnTo>
                  <a:lnTo>
                    <a:pt x="15" y="238"/>
                  </a:lnTo>
                  <a:lnTo>
                    <a:pt x="28" y="262"/>
                  </a:lnTo>
                  <a:lnTo>
                    <a:pt x="42" y="285"/>
                  </a:lnTo>
                  <a:lnTo>
                    <a:pt x="57" y="308"/>
                  </a:lnTo>
                  <a:lnTo>
                    <a:pt x="71" y="331"/>
                  </a:lnTo>
                  <a:lnTo>
                    <a:pt x="71" y="2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07" name="Freeform 67"/>
            <p:cNvSpPr>
              <a:spLocks/>
            </p:cNvSpPr>
            <p:nvPr/>
          </p:nvSpPr>
          <p:spPr bwMode="auto">
            <a:xfrm>
              <a:off x="1344" y="2017"/>
              <a:ext cx="4" cy="90"/>
            </a:xfrm>
            <a:custGeom>
              <a:avLst/>
              <a:gdLst>
                <a:gd name="T0" fmla="*/ 1 w 7"/>
                <a:gd name="T1" fmla="*/ 0 h 181"/>
                <a:gd name="T2" fmla="*/ 1 w 7"/>
                <a:gd name="T3" fmla="*/ 0 h 181"/>
                <a:gd name="T4" fmla="*/ 0 w 7"/>
                <a:gd name="T5" fmla="*/ 0 h 181"/>
                <a:gd name="T6" fmla="*/ 1 w 7"/>
                <a:gd name="T7" fmla="*/ 0 h 181"/>
                <a:gd name="T8" fmla="*/ 1 w 7"/>
                <a:gd name="T9" fmla="*/ 0 h 181"/>
                <a:gd name="T10" fmla="*/ 1 w 7"/>
                <a:gd name="T11" fmla="*/ 0 h 181"/>
                <a:gd name="T12" fmla="*/ 0 60000 65536"/>
                <a:gd name="T13" fmla="*/ 0 60000 65536"/>
                <a:gd name="T14" fmla="*/ 0 60000 65536"/>
                <a:gd name="T15" fmla="*/ 0 60000 65536"/>
                <a:gd name="T16" fmla="*/ 0 60000 65536"/>
                <a:gd name="T17" fmla="*/ 0 60000 65536"/>
                <a:gd name="T18" fmla="*/ 0 w 7"/>
                <a:gd name="T19" fmla="*/ 0 h 181"/>
                <a:gd name="T20" fmla="*/ 7 w 7"/>
                <a:gd name="T21" fmla="*/ 181 h 181"/>
              </a:gdLst>
              <a:ahLst/>
              <a:cxnLst>
                <a:cxn ang="T12">
                  <a:pos x="T0" y="T1"/>
                </a:cxn>
                <a:cxn ang="T13">
                  <a:pos x="T2" y="T3"/>
                </a:cxn>
                <a:cxn ang="T14">
                  <a:pos x="T4" y="T5"/>
                </a:cxn>
                <a:cxn ang="T15">
                  <a:pos x="T6" y="T7"/>
                </a:cxn>
                <a:cxn ang="T16">
                  <a:pos x="T8" y="T9"/>
                </a:cxn>
                <a:cxn ang="T17">
                  <a:pos x="T10" y="T11"/>
                </a:cxn>
              </a:cxnLst>
              <a:rect l="T18" t="T19" r="T20" b="T21"/>
              <a:pathLst>
                <a:path w="7" h="181">
                  <a:moveTo>
                    <a:pt x="7" y="0"/>
                  </a:moveTo>
                  <a:lnTo>
                    <a:pt x="2" y="54"/>
                  </a:lnTo>
                  <a:lnTo>
                    <a:pt x="0" y="101"/>
                  </a:lnTo>
                  <a:lnTo>
                    <a:pt x="2" y="143"/>
                  </a:lnTo>
                  <a:lnTo>
                    <a:pt x="7" y="181"/>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08" name="Freeform 68"/>
            <p:cNvSpPr>
              <a:spLocks/>
            </p:cNvSpPr>
            <p:nvPr/>
          </p:nvSpPr>
          <p:spPr bwMode="auto">
            <a:xfrm>
              <a:off x="670" y="1999"/>
              <a:ext cx="208" cy="186"/>
            </a:xfrm>
            <a:custGeom>
              <a:avLst/>
              <a:gdLst>
                <a:gd name="T0" fmla="*/ 0 w 417"/>
                <a:gd name="T1" fmla="*/ 0 h 372"/>
                <a:gd name="T2" fmla="*/ 0 w 417"/>
                <a:gd name="T3" fmla="*/ 1 h 372"/>
                <a:gd name="T4" fmla="*/ 0 w 417"/>
                <a:gd name="T5" fmla="*/ 1 h 372"/>
                <a:gd name="T6" fmla="*/ 0 w 417"/>
                <a:gd name="T7" fmla="*/ 1 h 372"/>
                <a:gd name="T8" fmla="*/ 0 w 417"/>
                <a:gd name="T9" fmla="*/ 0 h 372"/>
                <a:gd name="T10" fmla="*/ 0 60000 65536"/>
                <a:gd name="T11" fmla="*/ 0 60000 65536"/>
                <a:gd name="T12" fmla="*/ 0 60000 65536"/>
                <a:gd name="T13" fmla="*/ 0 60000 65536"/>
                <a:gd name="T14" fmla="*/ 0 60000 65536"/>
                <a:gd name="T15" fmla="*/ 0 w 417"/>
                <a:gd name="T16" fmla="*/ 0 h 372"/>
                <a:gd name="T17" fmla="*/ 417 w 417"/>
                <a:gd name="T18" fmla="*/ 372 h 372"/>
              </a:gdLst>
              <a:ahLst/>
              <a:cxnLst>
                <a:cxn ang="T10">
                  <a:pos x="T0" y="T1"/>
                </a:cxn>
                <a:cxn ang="T11">
                  <a:pos x="T2" y="T3"/>
                </a:cxn>
                <a:cxn ang="T12">
                  <a:pos x="T4" y="T5"/>
                </a:cxn>
                <a:cxn ang="T13">
                  <a:pos x="T6" y="T7"/>
                </a:cxn>
                <a:cxn ang="T14">
                  <a:pos x="T8" y="T9"/>
                </a:cxn>
              </a:cxnLst>
              <a:rect l="T15" t="T16" r="T17" b="T18"/>
              <a:pathLst>
                <a:path w="417" h="372">
                  <a:moveTo>
                    <a:pt x="26" y="0"/>
                  </a:moveTo>
                  <a:lnTo>
                    <a:pt x="417" y="339"/>
                  </a:lnTo>
                  <a:lnTo>
                    <a:pt x="378" y="372"/>
                  </a:lnTo>
                  <a:lnTo>
                    <a:pt x="0" y="15"/>
                  </a:lnTo>
                  <a:lnTo>
                    <a:pt x="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09" name="Freeform 69"/>
            <p:cNvSpPr>
              <a:spLocks/>
            </p:cNvSpPr>
            <p:nvPr/>
          </p:nvSpPr>
          <p:spPr bwMode="auto">
            <a:xfrm>
              <a:off x="664" y="2036"/>
              <a:ext cx="153" cy="182"/>
            </a:xfrm>
            <a:custGeom>
              <a:avLst/>
              <a:gdLst>
                <a:gd name="T0" fmla="*/ 0 w 307"/>
                <a:gd name="T1" fmla="*/ 1 h 364"/>
                <a:gd name="T2" fmla="*/ 0 w 307"/>
                <a:gd name="T3" fmla="*/ 1 h 364"/>
                <a:gd name="T4" fmla="*/ 0 w 307"/>
                <a:gd name="T5" fmla="*/ 1 h 364"/>
                <a:gd name="T6" fmla="*/ 0 w 307"/>
                <a:gd name="T7" fmla="*/ 0 h 364"/>
                <a:gd name="T8" fmla="*/ 0 w 307"/>
                <a:gd name="T9" fmla="*/ 1 h 364"/>
                <a:gd name="T10" fmla="*/ 0 60000 65536"/>
                <a:gd name="T11" fmla="*/ 0 60000 65536"/>
                <a:gd name="T12" fmla="*/ 0 60000 65536"/>
                <a:gd name="T13" fmla="*/ 0 60000 65536"/>
                <a:gd name="T14" fmla="*/ 0 60000 65536"/>
                <a:gd name="T15" fmla="*/ 0 w 307"/>
                <a:gd name="T16" fmla="*/ 0 h 364"/>
                <a:gd name="T17" fmla="*/ 307 w 307"/>
                <a:gd name="T18" fmla="*/ 364 h 364"/>
              </a:gdLst>
              <a:ahLst/>
              <a:cxnLst>
                <a:cxn ang="T10">
                  <a:pos x="T0" y="T1"/>
                </a:cxn>
                <a:cxn ang="T11">
                  <a:pos x="T2" y="T3"/>
                </a:cxn>
                <a:cxn ang="T12">
                  <a:pos x="T4" y="T5"/>
                </a:cxn>
                <a:cxn ang="T13">
                  <a:pos x="T6" y="T7"/>
                </a:cxn>
                <a:cxn ang="T14">
                  <a:pos x="T8" y="T9"/>
                </a:cxn>
              </a:cxnLst>
              <a:rect l="T15" t="T16" r="T17" b="T18"/>
              <a:pathLst>
                <a:path w="307" h="364">
                  <a:moveTo>
                    <a:pt x="0" y="27"/>
                  </a:moveTo>
                  <a:lnTo>
                    <a:pt x="255" y="364"/>
                  </a:lnTo>
                  <a:lnTo>
                    <a:pt x="307" y="344"/>
                  </a:lnTo>
                  <a:lnTo>
                    <a:pt x="20" y="0"/>
                  </a:lnTo>
                  <a:lnTo>
                    <a:pt x="0"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10" name="Freeform 70"/>
            <p:cNvSpPr>
              <a:spLocks/>
            </p:cNvSpPr>
            <p:nvPr/>
          </p:nvSpPr>
          <p:spPr bwMode="auto">
            <a:xfrm>
              <a:off x="759" y="2132"/>
              <a:ext cx="615" cy="329"/>
            </a:xfrm>
            <a:custGeom>
              <a:avLst/>
              <a:gdLst>
                <a:gd name="T0" fmla="*/ 0 w 1232"/>
                <a:gd name="T1" fmla="*/ 0 h 657"/>
                <a:gd name="T2" fmla="*/ 0 w 1232"/>
                <a:gd name="T3" fmla="*/ 1 h 657"/>
                <a:gd name="T4" fmla="*/ 0 w 1232"/>
                <a:gd name="T5" fmla="*/ 1 h 657"/>
                <a:gd name="T6" fmla="*/ 0 w 1232"/>
                <a:gd name="T7" fmla="*/ 1 h 657"/>
                <a:gd name="T8" fmla="*/ 0 w 1232"/>
                <a:gd name="T9" fmla="*/ 0 h 657"/>
                <a:gd name="T10" fmla="*/ 0 60000 65536"/>
                <a:gd name="T11" fmla="*/ 0 60000 65536"/>
                <a:gd name="T12" fmla="*/ 0 60000 65536"/>
                <a:gd name="T13" fmla="*/ 0 60000 65536"/>
                <a:gd name="T14" fmla="*/ 0 60000 65536"/>
                <a:gd name="T15" fmla="*/ 0 w 1232"/>
                <a:gd name="T16" fmla="*/ 0 h 657"/>
                <a:gd name="T17" fmla="*/ 1232 w 1232"/>
                <a:gd name="T18" fmla="*/ 657 h 657"/>
              </a:gdLst>
              <a:ahLst/>
              <a:cxnLst>
                <a:cxn ang="T10">
                  <a:pos x="T0" y="T1"/>
                </a:cxn>
                <a:cxn ang="T11">
                  <a:pos x="T2" y="T3"/>
                </a:cxn>
                <a:cxn ang="T12">
                  <a:pos x="T4" y="T5"/>
                </a:cxn>
                <a:cxn ang="T13">
                  <a:pos x="T6" y="T7"/>
                </a:cxn>
                <a:cxn ang="T14">
                  <a:pos x="T8" y="T9"/>
                </a:cxn>
              </a:cxnLst>
              <a:rect l="T15" t="T16" r="T17" b="T18"/>
              <a:pathLst>
                <a:path w="1232" h="657">
                  <a:moveTo>
                    <a:pt x="372" y="0"/>
                  </a:moveTo>
                  <a:lnTo>
                    <a:pt x="0" y="235"/>
                  </a:lnTo>
                  <a:lnTo>
                    <a:pt x="1061" y="657"/>
                  </a:lnTo>
                  <a:lnTo>
                    <a:pt x="1232" y="544"/>
                  </a:lnTo>
                  <a:lnTo>
                    <a:pt x="372" y="0"/>
                  </a:lnTo>
                  <a:close/>
                </a:path>
              </a:pathLst>
            </a:custGeom>
            <a:solidFill>
              <a:srgbClr val="7CD3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11" name="Freeform 71"/>
            <p:cNvSpPr>
              <a:spLocks/>
            </p:cNvSpPr>
            <p:nvPr/>
          </p:nvSpPr>
          <p:spPr bwMode="auto">
            <a:xfrm>
              <a:off x="759" y="2120"/>
              <a:ext cx="638" cy="296"/>
            </a:xfrm>
            <a:custGeom>
              <a:avLst/>
              <a:gdLst>
                <a:gd name="T0" fmla="*/ 0 w 1278"/>
                <a:gd name="T1" fmla="*/ 1 h 592"/>
                <a:gd name="T2" fmla="*/ 0 w 1278"/>
                <a:gd name="T3" fmla="*/ 1 h 592"/>
                <a:gd name="T4" fmla="*/ 0 w 1278"/>
                <a:gd name="T5" fmla="*/ 1 h 592"/>
                <a:gd name="T6" fmla="*/ 0 w 1278"/>
                <a:gd name="T7" fmla="*/ 1 h 592"/>
                <a:gd name="T8" fmla="*/ 0 w 1278"/>
                <a:gd name="T9" fmla="*/ 1 h 592"/>
                <a:gd name="T10" fmla="*/ 0 w 1278"/>
                <a:gd name="T11" fmla="*/ 1 h 592"/>
                <a:gd name="T12" fmla="*/ 0 w 1278"/>
                <a:gd name="T13" fmla="*/ 1 h 592"/>
                <a:gd name="T14" fmla="*/ 0 w 1278"/>
                <a:gd name="T15" fmla="*/ 1 h 592"/>
                <a:gd name="T16" fmla="*/ 0 w 1278"/>
                <a:gd name="T17" fmla="*/ 1 h 592"/>
                <a:gd name="T18" fmla="*/ 0 w 1278"/>
                <a:gd name="T19" fmla="*/ 1 h 592"/>
                <a:gd name="T20" fmla="*/ 0 w 1278"/>
                <a:gd name="T21" fmla="*/ 1 h 592"/>
                <a:gd name="T22" fmla="*/ 0 w 1278"/>
                <a:gd name="T23" fmla="*/ 1 h 592"/>
                <a:gd name="T24" fmla="*/ 0 w 1278"/>
                <a:gd name="T25" fmla="*/ 1 h 592"/>
                <a:gd name="T26" fmla="*/ 0 w 1278"/>
                <a:gd name="T27" fmla="*/ 1 h 592"/>
                <a:gd name="T28" fmla="*/ 0 w 1278"/>
                <a:gd name="T29" fmla="*/ 1 h 592"/>
                <a:gd name="T30" fmla="*/ 0 w 1278"/>
                <a:gd name="T31" fmla="*/ 1 h 592"/>
                <a:gd name="T32" fmla="*/ 0 w 1278"/>
                <a:gd name="T33" fmla="*/ 1 h 592"/>
                <a:gd name="T34" fmla="*/ 0 w 1278"/>
                <a:gd name="T35" fmla="*/ 1 h 592"/>
                <a:gd name="T36" fmla="*/ 0 w 1278"/>
                <a:gd name="T37" fmla="*/ 1 h 592"/>
                <a:gd name="T38" fmla="*/ 0 w 1278"/>
                <a:gd name="T39" fmla="*/ 1 h 592"/>
                <a:gd name="T40" fmla="*/ 0 w 1278"/>
                <a:gd name="T41" fmla="*/ 1 h 592"/>
                <a:gd name="T42" fmla="*/ 0 w 1278"/>
                <a:gd name="T43" fmla="*/ 1 h 592"/>
                <a:gd name="T44" fmla="*/ 0 w 1278"/>
                <a:gd name="T45" fmla="*/ 1 h 592"/>
                <a:gd name="T46" fmla="*/ 0 w 1278"/>
                <a:gd name="T47" fmla="*/ 1 h 592"/>
                <a:gd name="T48" fmla="*/ 0 w 1278"/>
                <a:gd name="T49" fmla="*/ 1 h 592"/>
                <a:gd name="T50" fmla="*/ 0 w 1278"/>
                <a:gd name="T51" fmla="*/ 1 h 592"/>
                <a:gd name="T52" fmla="*/ 0 w 1278"/>
                <a:gd name="T53" fmla="*/ 1 h 592"/>
                <a:gd name="T54" fmla="*/ 0 w 1278"/>
                <a:gd name="T55" fmla="*/ 1 h 592"/>
                <a:gd name="T56" fmla="*/ 0 w 1278"/>
                <a:gd name="T57" fmla="*/ 1 h 592"/>
                <a:gd name="T58" fmla="*/ 0 w 1278"/>
                <a:gd name="T59" fmla="*/ 1 h 592"/>
                <a:gd name="T60" fmla="*/ 0 w 1278"/>
                <a:gd name="T61" fmla="*/ 1 h 592"/>
                <a:gd name="T62" fmla="*/ 0 w 1278"/>
                <a:gd name="T63" fmla="*/ 1 h 592"/>
                <a:gd name="T64" fmla="*/ 0 w 1278"/>
                <a:gd name="T65" fmla="*/ 1 h 592"/>
                <a:gd name="T66" fmla="*/ 0 w 1278"/>
                <a:gd name="T67" fmla="*/ 1 h 592"/>
                <a:gd name="T68" fmla="*/ 0 w 1278"/>
                <a:gd name="T69" fmla="*/ 1 h 592"/>
                <a:gd name="T70" fmla="*/ 0 w 1278"/>
                <a:gd name="T71" fmla="*/ 1 h 592"/>
                <a:gd name="T72" fmla="*/ 0 w 1278"/>
                <a:gd name="T73" fmla="*/ 1 h 592"/>
                <a:gd name="T74" fmla="*/ 0 w 1278"/>
                <a:gd name="T75" fmla="*/ 1 h 592"/>
                <a:gd name="T76" fmla="*/ 0 w 1278"/>
                <a:gd name="T77" fmla="*/ 1 h 592"/>
                <a:gd name="T78" fmla="*/ 0 w 1278"/>
                <a:gd name="T79" fmla="*/ 1 h 592"/>
                <a:gd name="T80" fmla="*/ 0 w 1278"/>
                <a:gd name="T81" fmla="*/ 1 h 592"/>
                <a:gd name="T82" fmla="*/ 0 w 1278"/>
                <a:gd name="T83" fmla="*/ 1 h 592"/>
                <a:gd name="T84" fmla="*/ 0 w 1278"/>
                <a:gd name="T85" fmla="*/ 1 h 592"/>
                <a:gd name="T86" fmla="*/ 0 w 1278"/>
                <a:gd name="T87" fmla="*/ 1 h 592"/>
                <a:gd name="T88" fmla="*/ 0 w 1278"/>
                <a:gd name="T89" fmla="*/ 1 h 592"/>
                <a:gd name="T90" fmla="*/ 0 w 1278"/>
                <a:gd name="T91" fmla="*/ 1 h 592"/>
                <a:gd name="T92" fmla="*/ 0 w 1278"/>
                <a:gd name="T93" fmla="*/ 1 h 592"/>
                <a:gd name="T94" fmla="*/ 0 w 1278"/>
                <a:gd name="T95" fmla="*/ 1 h 592"/>
                <a:gd name="T96" fmla="*/ 0 w 1278"/>
                <a:gd name="T97" fmla="*/ 1 h 592"/>
                <a:gd name="T98" fmla="*/ 0 w 1278"/>
                <a:gd name="T99" fmla="*/ 1 h 592"/>
                <a:gd name="T100" fmla="*/ 0 w 1278"/>
                <a:gd name="T101" fmla="*/ 0 h 592"/>
                <a:gd name="T102" fmla="*/ 0 w 1278"/>
                <a:gd name="T103" fmla="*/ 1 h 592"/>
                <a:gd name="T104" fmla="*/ 0 w 1278"/>
                <a:gd name="T105" fmla="*/ 1 h 59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78"/>
                <a:gd name="T160" fmla="*/ 0 h 592"/>
                <a:gd name="T161" fmla="*/ 1278 w 1278"/>
                <a:gd name="T162" fmla="*/ 592 h 59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78" h="592">
                  <a:moveTo>
                    <a:pt x="1206" y="573"/>
                  </a:moveTo>
                  <a:lnTo>
                    <a:pt x="1204" y="571"/>
                  </a:lnTo>
                  <a:lnTo>
                    <a:pt x="1198" y="567"/>
                  </a:lnTo>
                  <a:lnTo>
                    <a:pt x="1188" y="560"/>
                  </a:lnTo>
                  <a:lnTo>
                    <a:pt x="1174" y="551"/>
                  </a:lnTo>
                  <a:lnTo>
                    <a:pt x="1157" y="538"/>
                  </a:lnTo>
                  <a:lnTo>
                    <a:pt x="1136" y="524"/>
                  </a:lnTo>
                  <a:lnTo>
                    <a:pt x="1113" y="509"/>
                  </a:lnTo>
                  <a:lnTo>
                    <a:pt x="1088" y="492"/>
                  </a:lnTo>
                  <a:lnTo>
                    <a:pt x="1059" y="472"/>
                  </a:lnTo>
                  <a:lnTo>
                    <a:pt x="1029" y="453"/>
                  </a:lnTo>
                  <a:lnTo>
                    <a:pt x="997" y="431"/>
                  </a:lnTo>
                  <a:lnTo>
                    <a:pt x="963" y="409"/>
                  </a:lnTo>
                  <a:lnTo>
                    <a:pt x="929" y="386"/>
                  </a:lnTo>
                  <a:lnTo>
                    <a:pt x="893" y="363"/>
                  </a:lnTo>
                  <a:lnTo>
                    <a:pt x="856" y="339"/>
                  </a:lnTo>
                  <a:lnTo>
                    <a:pt x="819" y="316"/>
                  </a:lnTo>
                  <a:lnTo>
                    <a:pt x="782" y="292"/>
                  </a:lnTo>
                  <a:lnTo>
                    <a:pt x="744" y="269"/>
                  </a:lnTo>
                  <a:lnTo>
                    <a:pt x="708" y="246"/>
                  </a:lnTo>
                  <a:lnTo>
                    <a:pt x="672" y="223"/>
                  </a:lnTo>
                  <a:lnTo>
                    <a:pt x="636" y="201"/>
                  </a:lnTo>
                  <a:lnTo>
                    <a:pt x="602" y="181"/>
                  </a:lnTo>
                  <a:lnTo>
                    <a:pt x="568" y="162"/>
                  </a:lnTo>
                  <a:lnTo>
                    <a:pt x="537" y="143"/>
                  </a:lnTo>
                  <a:lnTo>
                    <a:pt x="507" y="127"/>
                  </a:lnTo>
                  <a:lnTo>
                    <a:pt x="481" y="113"/>
                  </a:lnTo>
                  <a:lnTo>
                    <a:pt x="455" y="100"/>
                  </a:lnTo>
                  <a:lnTo>
                    <a:pt x="432" y="90"/>
                  </a:lnTo>
                  <a:lnTo>
                    <a:pt x="413" y="83"/>
                  </a:lnTo>
                  <a:lnTo>
                    <a:pt x="397" y="77"/>
                  </a:lnTo>
                  <a:lnTo>
                    <a:pt x="384" y="75"/>
                  </a:lnTo>
                  <a:lnTo>
                    <a:pt x="375" y="76"/>
                  </a:lnTo>
                  <a:lnTo>
                    <a:pt x="357" y="82"/>
                  </a:lnTo>
                  <a:lnTo>
                    <a:pt x="338" y="91"/>
                  </a:lnTo>
                  <a:lnTo>
                    <a:pt x="314" y="103"/>
                  </a:lnTo>
                  <a:lnTo>
                    <a:pt x="287" y="117"/>
                  </a:lnTo>
                  <a:lnTo>
                    <a:pt x="258" y="130"/>
                  </a:lnTo>
                  <a:lnTo>
                    <a:pt x="228" y="147"/>
                  </a:lnTo>
                  <a:lnTo>
                    <a:pt x="198" y="163"/>
                  </a:lnTo>
                  <a:lnTo>
                    <a:pt x="168" y="179"/>
                  </a:lnTo>
                  <a:lnTo>
                    <a:pt x="140" y="195"/>
                  </a:lnTo>
                  <a:lnTo>
                    <a:pt x="112" y="211"/>
                  </a:lnTo>
                  <a:lnTo>
                    <a:pt x="87" y="225"/>
                  </a:lnTo>
                  <a:lnTo>
                    <a:pt x="65" y="238"/>
                  </a:lnTo>
                  <a:lnTo>
                    <a:pt x="46" y="248"/>
                  </a:lnTo>
                  <a:lnTo>
                    <a:pt x="31" y="256"/>
                  </a:lnTo>
                  <a:lnTo>
                    <a:pt x="23" y="261"/>
                  </a:lnTo>
                  <a:lnTo>
                    <a:pt x="20" y="263"/>
                  </a:lnTo>
                  <a:lnTo>
                    <a:pt x="0" y="238"/>
                  </a:lnTo>
                  <a:lnTo>
                    <a:pt x="382" y="0"/>
                  </a:lnTo>
                  <a:lnTo>
                    <a:pt x="1278" y="592"/>
                  </a:lnTo>
                  <a:lnTo>
                    <a:pt x="1206" y="5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12" name="Freeform 72"/>
            <p:cNvSpPr>
              <a:spLocks/>
            </p:cNvSpPr>
            <p:nvPr/>
          </p:nvSpPr>
          <p:spPr bwMode="auto">
            <a:xfrm>
              <a:off x="1230" y="2319"/>
              <a:ext cx="93" cy="169"/>
            </a:xfrm>
            <a:custGeom>
              <a:avLst/>
              <a:gdLst>
                <a:gd name="T0" fmla="*/ 1 w 185"/>
                <a:gd name="T1" fmla="*/ 1 h 337"/>
                <a:gd name="T2" fmla="*/ 1 w 185"/>
                <a:gd name="T3" fmla="*/ 1 h 337"/>
                <a:gd name="T4" fmla="*/ 1 w 185"/>
                <a:gd name="T5" fmla="*/ 1 h 337"/>
                <a:gd name="T6" fmla="*/ 1 w 185"/>
                <a:gd name="T7" fmla="*/ 1 h 337"/>
                <a:gd name="T8" fmla="*/ 1 w 185"/>
                <a:gd name="T9" fmla="*/ 1 h 337"/>
                <a:gd name="T10" fmla="*/ 1 w 185"/>
                <a:gd name="T11" fmla="*/ 1 h 337"/>
                <a:gd name="T12" fmla="*/ 1 w 185"/>
                <a:gd name="T13" fmla="*/ 1 h 337"/>
                <a:gd name="T14" fmla="*/ 1 w 185"/>
                <a:gd name="T15" fmla="*/ 1 h 337"/>
                <a:gd name="T16" fmla="*/ 1 w 185"/>
                <a:gd name="T17" fmla="*/ 1 h 337"/>
                <a:gd name="T18" fmla="*/ 1 w 185"/>
                <a:gd name="T19" fmla="*/ 1 h 337"/>
                <a:gd name="T20" fmla="*/ 1 w 185"/>
                <a:gd name="T21" fmla="*/ 1 h 337"/>
                <a:gd name="T22" fmla="*/ 1 w 185"/>
                <a:gd name="T23" fmla="*/ 1 h 337"/>
                <a:gd name="T24" fmla="*/ 1 w 185"/>
                <a:gd name="T25" fmla="*/ 1 h 337"/>
                <a:gd name="T26" fmla="*/ 1 w 185"/>
                <a:gd name="T27" fmla="*/ 1 h 337"/>
                <a:gd name="T28" fmla="*/ 1 w 185"/>
                <a:gd name="T29" fmla="*/ 1 h 337"/>
                <a:gd name="T30" fmla="*/ 1 w 185"/>
                <a:gd name="T31" fmla="*/ 1 h 337"/>
                <a:gd name="T32" fmla="*/ 1 w 185"/>
                <a:gd name="T33" fmla="*/ 1 h 337"/>
                <a:gd name="T34" fmla="*/ 1 w 185"/>
                <a:gd name="T35" fmla="*/ 1 h 337"/>
                <a:gd name="T36" fmla="*/ 1 w 185"/>
                <a:gd name="T37" fmla="*/ 1 h 337"/>
                <a:gd name="T38" fmla="*/ 1 w 185"/>
                <a:gd name="T39" fmla="*/ 1 h 337"/>
                <a:gd name="T40" fmla="*/ 1 w 185"/>
                <a:gd name="T41" fmla="*/ 1 h 337"/>
                <a:gd name="T42" fmla="*/ 1 w 185"/>
                <a:gd name="T43" fmla="*/ 1 h 337"/>
                <a:gd name="T44" fmla="*/ 1 w 185"/>
                <a:gd name="T45" fmla="*/ 1 h 337"/>
                <a:gd name="T46" fmla="*/ 1 w 185"/>
                <a:gd name="T47" fmla="*/ 1 h 337"/>
                <a:gd name="T48" fmla="*/ 1 w 185"/>
                <a:gd name="T49" fmla="*/ 1 h 337"/>
                <a:gd name="T50" fmla="*/ 1 w 185"/>
                <a:gd name="T51" fmla="*/ 1 h 337"/>
                <a:gd name="T52" fmla="*/ 1 w 185"/>
                <a:gd name="T53" fmla="*/ 1 h 337"/>
                <a:gd name="T54" fmla="*/ 1 w 185"/>
                <a:gd name="T55" fmla="*/ 1 h 337"/>
                <a:gd name="T56" fmla="*/ 1 w 185"/>
                <a:gd name="T57" fmla="*/ 1 h 337"/>
                <a:gd name="T58" fmla="*/ 1 w 185"/>
                <a:gd name="T59" fmla="*/ 1 h 337"/>
                <a:gd name="T60" fmla="*/ 1 w 185"/>
                <a:gd name="T61" fmla="*/ 1 h 337"/>
                <a:gd name="T62" fmla="*/ 0 w 185"/>
                <a:gd name="T63" fmla="*/ 1 h 337"/>
                <a:gd name="T64" fmla="*/ 1 w 185"/>
                <a:gd name="T65" fmla="*/ 1 h 337"/>
                <a:gd name="T66" fmla="*/ 1 w 185"/>
                <a:gd name="T67" fmla="*/ 1 h 337"/>
                <a:gd name="T68" fmla="*/ 1 w 185"/>
                <a:gd name="T69" fmla="*/ 1 h 337"/>
                <a:gd name="T70" fmla="*/ 1 w 185"/>
                <a:gd name="T71" fmla="*/ 1 h 337"/>
                <a:gd name="T72" fmla="*/ 1 w 185"/>
                <a:gd name="T73" fmla="*/ 1 h 337"/>
                <a:gd name="T74" fmla="*/ 1 w 185"/>
                <a:gd name="T75" fmla="*/ 1 h 337"/>
                <a:gd name="T76" fmla="*/ 1 w 185"/>
                <a:gd name="T77" fmla="*/ 1 h 337"/>
                <a:gd name="T78" fmla="*/ 1 w 185"/>
                <a:gd name="T79" fmla="*/ 1 h 337"/>
                <a:gd name="T80" fmla="*/ 1 w 185"/>
                <a:gd name="T81" fmla="*/ 1 h 337"/>
                <a:gd name="T82" fmla="*/ 1 w 185"/>
                <a:gd name="T83" fmla="*/ 1 h 337"/>
                <a:gd name="T84" fmla="*/ 1 w 185"/>
                <a:gd name="T85" fmla="*/ 1 h 337"/>
                <a:gd name="T86" fmla="*/ 1 w 185"/>
                <a:gd name="T87" fmla="*/ 1 h 337"/>
                <a:gd name="T88" fmla="*/ 1 w 185"/>
                <a:gd name="T89" fmla="*/ 1 h 337"/>
                <a:gd name="T90" fmla="*/ 1 w 185"/>
                <a:gd name="T91" fmla="*/ 1 h 337"/>
                <a:gd name="T92" fmla="*/ 1 w 185"/>
                <a:gd name="T93" fmla="*/ 1 h 337"/>
                <a:gd name="T94" fmla="*/ 1 w 185"/>
                <a:gd name="T95" fmla="*/ 1 h 337"/>
                <a:gd name="T96" fmla="*/ 1 w 185"/>
                <a:gd name="T97" fmla="*/ 1 h 337"/>
                <a:gd name="T98" fmla="*/ 1 w 185"/>
                <a:gd name="T99" fmla="*/ 1 h 337"/>
                <a:gd name="T100" fmla="*/ 1 w 185"/>
                <a:gd name="T101" fmla="*/ 1 h 337"/>
                <a:gd name="T102" fmla="*/ 1 w 185"/>
                <a:gd name="T103" fmla="*/ 0 h 337"/>
                <a:gd name="T104" fmla="*/ 1 w 185"/>
                <a:gd name="T105" fmla="*/ 0 h 337"/>
                <a:gd name="T106" fmla="*/ 1 w 185"/>
                <a:gd name="T107" fmla="*/ 1 h 33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85"/>
                <a:gd name="T163" fmla="*/ 0 h 337"/>
                <a:gd name="T164" fmla="*/ 185 w 185"/>
                <a:gd name="T165" fmla="*/ 337 h 33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85" h="337">
                  <a:moveTo>
                    <a:pt x="136" y="1"/>
                  </a:moveTo>
                  <a:lnTo>
                    <a:pt x="137" y="2"/>
                  </a:lnTo>
                  <a:lnTo>
                    <a:pt x="141" y="5"/>
                  </a:lnTo>
                  <a:lnTo>
                    <a:pt x="148" y="9"/>
                  </a:lnTo>
                  <a:lnTo>
                    <a:pt x="155" y="16"/>
                  </a:lnTo>
                  <a:lnTo>
                    <a:pt x="163" y="23"/>
                  </a:lnTo>
                  <a:lnTo>
                    <a:pt x="171" y="32"/>
                  </a:lnTo>
                  <a:lnTo>
                    <a:pt x="177" y="43"/>
                  </a:lnTo>
                  <a:lnTo>
                    <a:pt x="182" y="53"/>
                  </a:lnTo>
                  <a:lnTo>
                    <a:pt x="183" y="82"/>
                  </a:lnTo>
                  <a:lnTo>
                    <a:pt x="176" y="114"/>
                  </a:lnTo>
                  <a:lnTo>
                    <a:pt x="168" y="142"/>
                  </a:lnTo>
                  <a:lnTo>
                    <a:pt x="164" y="153"/>
                  </a:lnTo>
                  <a:lnTo>
                    <a:pt x="184" y="246"/>
                  </a:lnTo>
                  <a:lnTo>
                    <a:pt x="184" y="250"/>
                  </a:lnTo>
                  <a:lnTo>
                    <a:pt x="185" y="259"/>
                  </a:lnTo>
                  <a:lnTo>
                    <a:pt x="185" y="272"/>
                  </a:lnTo>
                  <a:lnTo>
                    <a:pt x="184" y="288"/>
                  </a:lnTo>
                  <a:lnTo>
                    <a:pt x="180" y="303"/>
                  </a:lnTo>
                  <a:lnTo>
                    <a:pt x="175" y="318"/>
                  </a:lnTo>
                  <a:lnTo>
                    <a:pt x="167" y="328"/>
                  </a:lnTo>
                  <a:lnTo>
                    <a:pt x="155" y="334"/>
                  </a:lnTo>
                  <a:lnTo>
                    <a:pt x="139" y="336"/>
                  </a:lnTo>
                  <a:lnTo>
                    <a:pt x="119" y="337"/>
                  </a:lnTo>
                  <a:lnTo>
                    <a:pt x="99" y="337"/>
                  </a:lnTo>
                  <a:lnTo>
                    <a:pt x="77" y="336"/>
                  </a:lnTo>
                  <a:lnTo>
                    <a:pt x="56" y="333"/>
                  </a:lnTo>
                  <a:lnTo>
                    <a:pt x="38" y="328"/>
                  </a:lnTo>
                  <a:lnTo>
                    <a:pt x="24" y="320"/>
                  </a:lnTo>
                  <a:lnTo>
                    <a:pt x="15" y="310"/>
                  </a:lnTo>
                  <a:lnTo>
                    <a:pt x="4" y="283"/>
                  </a:lnTo>
                  <a:lnTo>
                    <a:pt x="0" y="253"/>
                  </a:lnTo>
                  <a:lnTo>
                    <a:pt x="2" y="224"/>
                  </a:lnTo>
                  <a:lnTo>
                    <a:pt x="16" y="201"/>
                  </a:lnTo>
                  <a:lnTo>
                    <a:pt x="25" y="192"/>
                  </a:lnTo>
                  <a:lnTo>
                    <a:pt x="35" y="182"/>
                  </a:lnTo>
                  <a:lnTo>
                    <a:pt x="43" y="171"/>
                  </a:lnTo>
                  <a:lnTo>
                    <a:pt x="51" y="162"/>
                  </a:lnTo>
                  <a:lnTo>
                    <a:pt x="58" y="152"/>
                  </a:lnTo>
                  <a:lnTo>
                    <a:pt x="64" y="144"/>
                  </a:lnTo>
                  <a:lnTo>
                    <a:pt x="68" y="136"/>
                  </a:lnTo>
                  <a:lnTo>
                    <a:pt x="71" y="130"/>
                  </a:lnTo>
                  <a:lnTo>
                    <a:pt x="77" y="109"/>
                  </a:lnTo>
                  <a:lnTo>
                    <a:pt x="84" y="77"/>
                  </a:lnTo>
                  <a:lnTo>
                    <a:pt x="91" y="44"/>
                  </a:lnTo>
                  <a:lnTo>
                    <a:pt x="99" y="22"/>
                  </a:lnTo>
                  <a:lnTo>
                    <a:pt x="102" y="16"/>
                  </a:lnTo>
                  <a:lnTo>
                    <a:pt x="106" y="11"/>
                  </a:lnTo>
                  <a:lnTo>
                    <a:pt x="109" y="7"/>
                  </a:lnTo>
                  <a:lnTo>
                    <a:pt x="112" y="3"/>
                  </a:lnTo>
                  <a:lnTo>
                    <a:pt x="117" y="1"/>
                  </a:lnTo>
                  <a:lnTo>
                    <a:pt x="122" y="0"/>
                  </a:lnTo>
                  <a:lnTo>
                    <a:pt x="129" y="0"/>
                  </a:lnTo>
                  <a:lnTo>
                    <a:pt x="136" y="1"/>
                  </a:lnTo>
                  <a:close/>
                </a:path>
              </a:pathLst>
            </a:custGeom>
            <a:solidFill>
              <a:srgbClr val="F7A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13" name="Freeform 73"/>
            <p:cNvSpPr>
              <a:spLocks/>
            </p:cNvSpPr>
            <p:nvPr/>
          </p:nvSpPr>
          <p:spPr bwMode="auto">
            <a:xfrm>
              <a:off x="1222" y="2318"/>
              <a:ext cx="106" cy="176"/>
            </a:xfrm>
            <a:custGeom>
              <a:avLst/>
              <a:gdLst>
                <a:gd name="T0" fmla="*/ 1 w 210"/>
                <a:gd name="T1" fmla="*/ 0 h 351"/>
                <a:gd name="T2" fmla="*/ 1 w 210"/>
                <a:gd name="T3" fmla="*/ 1 h 351"/>
                <a:gd name="T4" fmla="*/ 1 w 210"/>
                <a:gd name="T5" fmla="*/ 1 h 351"/>
                <a:gd name="T6" fmla="*/ 1 w 210"/>
                <a:gd name="T7" fmla="*/ 1 h 351"/>
                <a:gd name="T8" fmla="*/ 1 w 210"/>
                <a:gd name="T9" fmla="*/ 1 h 351"/>
                <a:gd name="T10" fmla="*/ 1 w 210"/>
                <a:gd name="T11" fmla="*/ 1 h 351"/>
                <a:gd name="T12" fmla="*/ 1 w 210"/>
                <a:gd name="T13" fmla="*/ 1 h 351"/>
                <a:gd name="T14" fmla="*/ 1 w 210"/>
                <a:gd name="T15" fmla="*/ 1 h 351"/>
                <a:gd name="T16" fmla="*/ 1 w 210"/>
                <a:gd name="T17" fmla="*/ 1 h 351"/>
                <a:gd name="T18" fmla="*/ 1 w 210"/>
                <a:gd name="T19" fmla="*/ 1 h 351"/>
                <a:gd name="T20" fmla="*/ 1 w 210"/>
                <a:gd name="T21" fmla="*/ 1 h 351"/>
                <a:gd name="T22" fmla="*/ 1 w 210"/>
                <a:gd name="T23" fmla="*/ 1 h 351"/>
                <a:gd name="T24" fmla="*/ 1 w 210"/>
                <a:gd name="T25" fmla="*/ 1 h 351"/>
                <a:gd name="T26" fmla="*/ 1 w 210"/>
                <a:gd name="T27" fmla="*/ 1 h 351"/>
                <a:gd name="T28" fmla="*/ 0 w 210"/>
                <a:gd name="T29" fmla="*/ 1 h 351"/>
                <a:gd name="T30" fmla="*/ 1 w 210"/>
                <a:gd name="T31" fmla="*/ 1 h 351"/>
                <a:gd name="T32" fmla="*/ 1 w 210"/>
                <a:gd name="T33" fmla="*/ 1 h 351"/>
                <a:gd name="T34" fmla="*/ 1 w 210"/>
                <a:gd name="T35" fmla="*/ 1 h 351"/>
                <a:gd name="T36" fmla="*/ 1 w 210"/>
                <a:gd name="T37" fmla="*/ 1 h 351"/>
                <a:gd name="T38" fmla="*/ 1 w 210"/>
                <a:gd name="T39" fmla="*/ 1 h 351"/>
                <a:gd name="T40" fmla="*/ 1 w 210"/>
                <a:gd name="T41" fmla="*/ 1 h 351"/>
                <a:gd name="T42" fmla="*/ 1 w 210"/>
                <a:gd name="T43" fmla="*/ 1 h 351"/>
                <a:gd name="T44" fmla="*/ 1 w 210"/>
                <a:gd name="T45" fmla="*/ 1 h 351"/>
                <a:gd name="T46" fmla="*/ 1 w 210"/>
                <a:gd name="T47" fmla="*/ 1 h 351"/>
                <a:gd name="T48" fmla="*/ 1 w 210"/>
                <a:gd name="T49" fmla="*/ 1 h 351"/>
                <a:gd name="T50" fmla="*/ 1 w 210"/>
                <a:gd name="T51" fmla="*/ 1 h 351"/>
                <a:gd name="T52" fmla="*/ 1 w 210"/>
                <a:gd name="T53" fmla="*/ 1 h 351"/>
                <a:gd name="T54" fmla="*/ 1 w 210"/>
                <a:gd name="T55" fmla="*/ 1 h 351"/>
                <a:gd name="T56" fmla="*/ 1 w 210"/>
                <a:gd name="T57" fmla="*/ 1 h 351"/>
                <a:gd name="T58" fmla="*/ 1 w 210"/>
                <a:gd name="T59" fmla="*/ 1 h 351"/>
                <a:gd name="T60" fmla="*/ 1 w 210"/>
                <a:gd name="T61" fmla="*/ 1 h 351"/>
                <a:gd name="T62" fmla="*/ 1 w 210"/>
                <a:gd name="T63" fmla="*/ 1 h 351"/>
                <a:gd name="T64" fmla="*/ 1 w 210"/>
                <a:gd name="T65" fmla="*/ 1 h 351"/>
                <a:gd name="T66" fmla="*/ 1 w 210"/>
                <a:gd name="T67" fmla="*/ 1 h 351"/>
                <a:gd name="T68" fmla="*/ 1 w 210"/>
                <a:gd name="T69" fmla="*/ 1 h 351"/>
                <a:gd name="T70" fmla="*/ 1 w 210"/>
                <a:gd name="T71" fmla="*/ 1 h 351"/>
                <a:gd name="T72" fmla="*/ 1 w 210"/>
                <a:gd name="T73" fmla="*/ 1 h 351"/>
                <a:gd name="T74" fmla="*/ 1 w 210"/>
                <a:gd name="T75" fmla="*/ 1 h 351"/>
                <a:gd name="T76" fmla="*/ 1 w 210"/>
                <a:gd name="T77" fmla="*/ 1 h 351"/>
                <a:gd name="T78" fmla="*/ 1 w 210"/>
                <a:gd name="T79" fmla="*/ 1 h 351"/>
                <a:gd name="T80" fmla="*/ 1 w 210"/>
                <a:gd name="T81" fmla="*/ 1 h 351"/>
                <a:gd name="T82" fmla="*/ 1 w 210"/>
                <a:gd name="T83" fmla="*/ 1 h 35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10"/>
                <a:gd name="T127" fmla="*/ 0 h 351"/>
                <a:gd name="T128" fmla="*/ 210 w 210"/>
                <a:gd name="T129" fmla="*/ 351 h 35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10" h="351">
                  <a:moveTo>
                    <a:pt x="138" y="0"/>
                  </a:moveTo>
                  <a:lnTo>
                    <a:pt x="139" y="0"/>
                  </a:lnTo>
                  <a:lnTo>
                    <a:pt x="147" y="2"/>
                  </a:lnTo>
                  <a:lnTo>
                    <a:pt x="159" y="8"/>
                  </a:lnTo>
                  <a:lnTo>
                    <a:pt x="171" y="15"/>
                  </a:lnTo>
                  <a:lnTo>
                    <a:pt x="185" y="24"/>
                  </a:lnTo>
                  <a:lnTo>
                    <a:pt x="198" y="36"/>
                  </a:lnTo>
                  <a:lnTo>
                    <a:pt x="207" y="50"/>
                  </a:lnTo>
                  <a:lnTo>
                    <a:pt x="210" y="68"/>
                  </a:lnTo>
                  <a:lnTo>
                    <a:pt x="210" y="85"/>
                  </a:lnTo>
                  <a:lnTo>
                    <a:pt x="207" y="100"/>
                  </a:lnTo>
                  <a:lnTo>
                    <a:pt x="202" y="115"/>
                  </a:lnTo>
                  <a:lnTo>
                    <a:pt x="197" y="129"/>
                  </a:lnTo>
                  <a:lnTo>
                    <a:pt x="192" y="144"/>
                  </a:lnTo>
                  <a:lnTo>
                    <a:pt x="189" y="157"/>
                  </a:lnTo>
                  <a:lnTo>
                    <a:pt x="189" y="172"/>
                  </a:lnTo>
                  <a:lnTo>
                    <a:pt x="192" y="187"/>
                  </a:lnTo>
                  <a:lnTo>
                    <a:pt x="199" y="207"/>
                  </a:lnTo>
                  <a:lnTo>
                    <a:pt x="205" y="233"/>
                  </a:lnTo>
                  <a:lnTo>
                    <a:pt x="209" y="262"/>
                  </a:lnTo>
                  <a:lnTo>
                    <a:pt x="208" y="292"/>
                  </a:lnTo>
                  <a:lnTo>
                    <a:pt x="199" y="319"/>
                  </a:lnTo>
                  <a:lnTo>
                    <a:pt x="180" y="339"/>
                  </a:lnTo>
                  <a:lnTo>
                    <a:pt x="148" y="351"/>
                  </a:lnTo>
                  <a:lnTo>
                    <a:pt x="101" y="350"/>
                  </a:lnTo>
                  <a:lnTo>
                    <a:pt x="70" y="342"/>
                  </a:lnTo>
                  <a:lnTo>
                    <a:pt x="43" y="327"/>
                  </a:lnTo>
                  <a:lnTo>
                    <a:pt x="21" y="308"/>
                  </a:lnTo>
                  <a:lnTo>
                    <a:pt x="8" y="286"/>
                  </a:lnTo>
                  <a:lnTo>
                    <a:pt x="0" y="263"/>
                  </a:lnTo>
                  <a:lnTo>
                    <a:pt x="1" y="239"/>
                  </a:lnTo>
                  <a:lnTo>
                    <a:pt x="10" y="215"/>
                  </a:lnTo>
                  <a:lnTo>
                    <a:pt x="28" y="193"/>
                  </a:lnTo>
                  <a:lnTo>
                    <a:pt x="49" y="172"/>
                  </a:lnTo>
                  <a:lnTo>
                    <a:pt x="64" y="152"/>
                  </a:lnTo>
                  <a:lnTo>
                    <a:pt x="74" y="132"/>
                  </a:lnTo>
                  <a:lnTo>
                    <a:pt x="83" y="112"/>
                  </a:lnTo>
                  <a:lnTo>
                    <a:pt x="87" y="94"/>
                  </a:lnTo>
                  <a:lnTo>
                    <a:pt x="91" y="77"/>
                  </a:lnTo>
                  <a:lnTo>
                    <a:pt x="94" y="61"/>
                  </a:lnTo>
                  <a:lnTo>
                    <a:pt x="98" y="46"/>
                  </a:lnTo>
                  <a:lnTo>
                    <a:pt x="107" y="24"/>
                  </a:lnTo>
                  <a:lnTo>
                    <a:pt x="117" y="12"/>
                  </a:lnTo>
                  <a:lnTo>
                    <a:pt x="124" y="8"/>
                  </a:lnTo>
                  <a:lnTo>
                    <a:pt x="127" y="7"/>
                  </a:lnTo>
                  <a:lnTo>
                    <a:pt x="124" y="13"/>
                  </a:lnTo>
                  <a:lnTo>
                    <a:pt x="115" y="33"/>
                  </a:lnTo>
                  <a:lnTo>
                    <a:pt x="106" y="62"/>
                  </a:lnTo>
                  <a:lnTo>
                    <a:pt x="101" y="96"/>
                  </a:lnTo>
                  <a:lnTo>
                    <a:pt x="99" y="115"/>
                  </a:lnTo>
                  <a:lnTo>
                    <a:pt x="94" y="132"/>
                  </a:lnTo>
                  <a:lnTo>
                    <a:pt x="88" y="147"/>
                  </a:lnTo>
                  <a:lnTo>
                    <a:pt x="81" y="161"/>
                  </a:lnTo>
                  <a:lnTo>
                    <a:pt x="74" y="173"/>
                  </a:lnTo>
                  <a:lnTo>
                    <a:pt x="66" y="183"/>
                  </a:lnTo>
                  <a:lnTo>
                    <a:pt x="61" y="190"/>
                  </a:lnTo>
                  <a:lnTo>
                    <a:pt x="55" y="194"/>
                  </a:lnTo>
                  <a:lnTo>
                    <a:pt x="41" y="207"/>
                  </a:lnTo>
                  <a:lnTo>
                    <a:pt x="31" y="225"/>
                  </a:lnTo>
                  <a:lnTo>
                    <a:pt x="23" y="246"/>
                  </a:lnTo>
                  <a:lnTo>
                    <a:pt x="20" y="269"/>
                  </a:lnTo>
                  <a:lnTo>
                    <a:pt x="25" y="290"/>
                  </a:lnTo>
                  <a:lnTo>
                    <a:pt x="36" y="308"/>
                  </a:lnTo>
                  <a:lnTo>
                    <a:pt x="58" y="323"/>
                  </a:lnTo>
                  <a:lnTo>
                    <a:pt x="91" y="330"/>
                  </a:lnTo>
                  <a:lnTo>
                    <a:pt x="125" y="331"/>
                  </a:lnTo>
                  <a:lnTo>
                    <a:pt x="153" y="329"/>
                  </a:lnTo>
                  <a:lnTo>
                    <a:pt x="172" y="322"/>
                  </a:lnTo>
                  <a:lnTo>
                    <a:pt x="186" y="311"/>
                  </a:lnTo>
                  <a:lnTo>
                    <a:pt x="193" y="293"/>
                  </a:lnTo>
                  <a:lnTo>
                    <a:pt x="193" y="271"/>
                  </a:lnTo>
                  <a:lnTo>
                    <a:pt x="187" y="244"/>
                  </a:lnTo>
                  <a:lnTo>
                    <a:pt x="177" y="210"/>
                  </a:lnTo>
                  <a:lnTo>
                    <a:pt x="168" y="175"/>
                  </a:lnTo>
                  <a:lnTo>
                    <a:pt x="168" y="147"/>
                  </a:lnTo>
                  <a:lnTo>
                    <a:pt x="175" y="123"/>
                  </a:lnTo>
                  <a:lnTo>
                    <a:pt x="187" y="94"/>
                  </a:lnTo>
                  <a:lnTo>
                    <a:pt x="191" y="84"/>
                  </a:lnTo>
                  <a:lnTo>
                    <a:pt x="193" y="73"/>
                  </a:lnTo>
                  <a:lnTo>
                    <a:pt x="193" y="62"/>
                  </a:lnTo>
                  <a:lnTo>
                    <a:pt x="191" y="50"/>
                  </a:lnTo>
                  <a:lnTo>
                    <a:pt x="184" y="38"/>
                  </a:lnTo>
                  <a:lnTo>
                    <a:pt x="174" y="25"/>
                  </a:lnTo>
                  <a:lnTo>
                    <a:pt x="159" y="12"/>
                  </a:lnTo>
                  <a:lnTo>
                    <a:pt x="1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14" name="Freeform 74"/>
            <p:cNvSpPr>
              <a:spLocks/>
            </p:cNvSpPr>
            <p:nvPr/>
          </p:nvSpPr>
          <p:spPr bwMode="auto">
            <a:xfrm>
              <a:off x="1285" y="2265"/>
              <a:ext cx="17" cy="57"/>
            </a:xfrm>
            <a:custGeom>
              <a:avLst/>
              <a:gdLst>
                <a:gd name="T0" fmla="*/ 0 w 36"/>
                <a:gd name="T1" fmla="*/ 0 h 116"/>
                <a:gd name="T2" fmla="*/ 0 w 36"/>
                <a:gd name="T3" fmla="*/ 0 h 116"/>
                <a:gd name="T4" fmla="*/ 0 w 36"/>
                <a:gd name="T5" fmla="*/ 0 h 116"/>
                <a:gd name="T6" fmla="*/ 0 w 36"/>
                <a:gd name="T7" fmla="*/ 0 h 116"/>
                <a:gd name="T8" fmla="*/ 0 w 36"/>
                <a:gd name="T9" fmla="*/ 0 h 116"/>
                <a:gd name="T10" fmla="*/ 0 w 36"/>
                <a:gd name="T11" fmla="*/ 0 h 116"/>
                <a:gd name="T12" fmla="*/ 0 w 36"/>
                <a:gd name="T13" fmla="*/ 0 h 116"/>
                <a:gd name="T14" fmla="*/ 0 w 36"/>
                <a:gd name="T15" fmla="*/ 0 h 116"/>
                <a:gd name="T16" fmla="*/ 0 w 36"/>
                <a:gd name="T17" fmla="*/ 0 h 116"/>
                <a:gd name="T18" fmla="*/ 0 w 36"/>
                <a:gd name="T19" fmla="*/ 0 h 116"/>
                <a:gd name="T20" fmla="*/ 0 w 36"/>
                <a:gd name="T21" fmla="*/ 0 h 116"/>
                <a:gd name="T22" fmla="*/ 0 w 36"/>
                <a:gd name="T23" fmla="*/ 0 h 116"/>
                <a:gd name="T24" fmla="*/ 0 w 36"/>
                <a:gd name="T25" fmla="*/ 0 h 116"/>
                <a:gd name="T26" fmla="*/ 0 w 36"/>
                <a:gd name="T27" fmla="*/ 0 h 116"/>
                <a:gd name="T28" fmla="*/ 0 w 36"/>
                <a:gd name="T29" fmla="*/ 0 h 11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6"/>
                <a:gd name="T46" fmla="*/ 0 h 116"/>
                <a:gd name="T47" fmla="*/ 36 w 36"/>
                <a:gd name="T48" fmla="*/ 116 h 11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6" h="116">
                  <a:moveTo>
                    <a:pt x="35" y="116"/>
                  </a:moveTo>
                  <a:lnTo>
                    <a:pt x="36" y="97"/>
                  </a:lnTo>
                  <a:lnTo>
                    <a:pt x="36" y="57"/>
                  </a:lnTo>
                  <a:lnTo>
                    <a:pt x="31" y="17"/>
                  </a:lnTo>
                  <a:lnTo>
                    <a:pt x="17" y="0"/>
                  </a:lnTo>
                  <a:lnTo>
                    <a:pt x="0" y="10"/>
                  </a:lnTo>
                  <a:lnTo>
                    <a:pt x="1" y="13"/>
                  </a:lnTo>
                  <a:lnTo>
                    <a:pt x="6" y="20"/>
                  </a:lnTo>
                  <a:lnTo>
                    <a:pt x="10" y="33"/>
                  </a:lnTo>
                  <a:lnTo>
                    <a:pt x="16" y="47"/>
                  </a:lnTo>
                  <a:lnTo>
                    <a:pt x="22" y="63"/>
                  </a:lnTo>
                  <a:lnTo>
                    <a:pt x="25" y="80"/>
                  </a:lnTo>
                  <a:lnTo>
                    <a:pt x="25" y="95"/>
                  </a:lnTo>
                  <a:lnTo>
                    <a:pt x="22" y="109"/>
                  </a:lnTo>
                  <a:lnTo>
                    <a:pt x="35" y="1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15" name="Freeform 75"/>
            <p:cNvSpPr>
              <a:spLocks/>
            </p:cNvSpPr>
            <p:nvPr/>
          </p:nvSpPr>
          <p:spPr bwMode="auto">
            <a:xfrm>
              <a:off x="1231" y="2275"/>
              <a:ext cx="66" cy="27"/>
            </a:xfrm>
            <a:custGeom>
              <a:avLst/>
              <a:gdLst>
                <a:gd name="T0" fmla="*/ 1 w 131"/>
                <a:gd name="T1" fmla="*/ 1 h 54"/>
                <a:gd name="T2" fmla="*/ 1 w 131"/>
                <a:gd name="T3" fmla="*/ 1 h 54"/>
                <a:gd name="T4" fmla="*/ 1 w 131"/>
                <a:gd name="T5" fmla="*/ 1 h 54"/>
                <a:gd name="T6" fmla="*/ 1 w 131"/>
                <a:gd name="T7" fmla="*/ 1 h 54"/>
                <a:gd name="T8" fmla="*/ 1 w 131"/>
                <a:gd name="T9" fmla="*/ 1 h 54"/>
                <a:gd name="T10" fmla="*/ 1 w 131"/>
                <a:gd name="T11" fmla="*/ 1 h 54"/>
                <a:gd name="T12" fmla="*/ 1 w 131"/>
                <a:gd name="T13" fmla="*/ 1 h 54"/>
                <a:gd name="T14" fmla="*/ 1 w 131"/>
                <a:gd name="T15" fmla="*/ 1 h 54"/>
                <a:gd name="T16" fmla="*/ 1 w 131"/>
                <a:gd name="T17" fmla="*/ 1 h 54"/>
                <a:gd name="T18" fmla="*/ 1 w 131"/>
                <a:gd name="T19" fmla="*/ 1 h 54"/>
                <a:gd name="T20" fmla="*/ 1 w 131"/>
                <a:gd name="T21" fmla="*/ 1 h 54"/>
                <a:gd name="T22" fmla="*/ 1 w 131"/>
                <a:gd name="T23" fmla="*/ 0 h 54"/>
                <a:gd name="T24" fmla="*/ 1 w 131"/>
                <a:gd name="T25" fmla="*/ 0 h 54"/>
                <a:gd name="T26" fmla="*/ 1 w 131"/>
                <a:gd name="T27" fmla="*/ 0 h 54"/>
                <a:gd name="T28" fmla="*/ 1 w 131"/>
                <a:gd name="T29" fmla="*/ 1 h 54"/>
                <a:gd name="T30" fmla="*/ 1 w 131"/>
                <a:gd name="T31" fmla="*/ 1 h 54"/>
                <a:gd name="T32" fmla="*/ 1 w 131"/>
                <a:gd name="T33" fmla="*/ 1 h 54"/>
                <a:gd name="T34" fmla="*/ 1 w 131"/>
                <a:gd name="T35" fmla="*/ 1 h 54"/>
                <a:gd name="T36" fmla="*/ 1 w 131"/>
                <a:gd name="T37" fmla="*/ 1 h 54"/>
                <a:gd name="T38" fmla="*/ 1 w 131"/>
                <a:gd name="T39" fmla="*/ 1 h 54"/>
                <a:gd name="T40" fmla="*/ 1 w 131"/>
                <a:gd name="T41" fmla="*/ 1 h 54"/>
                <a:gd name="T42" fmla="*/ 1 w 131"/>
                <a:gd name="T43" fmla="*/ 1 h 54"/>
                <a:gd name="T44" fmla="*/ 1 w 131"/>
                <a:gd name="T45" fmla="*/ 1 h 54"/>
                <a:gd name="T46" fmla="*/ 1 w 131"/>
                <a:gd name="T47" fmla="*/ 1 h 54"/>
                <a:gd name="T48" fmla="*/ 0 w 131"/>
                <a:gd name="T49" fmla="*/ 1 h 54"/>
                <a:gd name="T50" fmla="*/ 1 w 131"/>
                <a:gd name="T51" fmla="*/ 1 h 54"/>
                <a:gd name="T52" fmla="*/ 1 w 131"/>
                <a:gd name="T53" fmla="*/ 1 h 54"/>
                <a:gd name="T54" fmla="*/ 1 w 131"/>
                <a:gd name="T55" fmla="*/ 1 h 54"/>
                <a:gd name="T56" fmla="*/ 1 w 131"/>
                <a:gd name="T57" fmla="*/ 1 h 54"/>
                <a:gd name="T58" fmla="*/ 1 w 131"/>
                <a:gd name="T59" fmla="*/ 1 h 54"/>
                <a:gd name="T60" fmla="*/ 1 w 131"/>
                <a:gd name="T61" fmla="*/ 1 h 54"/>
                <a:gd name="T62" fmla="*/ 1 w 131"/>
                <a:gd name="T63" fmla="*/ 1 h 54"/>
                <a:gd name="T64" fmla="*/ 1 w 131"/>
                <a:gd name="T65" fmla="*/ 1 h 54"/>
                <a:gd name="T66" fmla="*/ 1 w 131"/>
                <a:gd name="T67" fmla="*/ 1 h 54"/>
                <a:gd name="T68" fmla="*/ 1 w 131"/>
                <a:gd name="T69" fmla="*/ 1 h 54"/>
                <a:gd name="T70" fmla="*/ 1 w 131"/>
                <a:gd name="T71" fmla="*/ 1 h 54"/>
                <a:gd name="T72" fmla="*/ 1 w 131"/>
                <a:gd name="T73" fmla="*/ 1 h 54"/>
                <a:gd name="T74" fmla="*/ 1 w 131"/>
                <a:gd name="T75" fmla="*/ 1 h 54"/>
                <a:gd name="T76" fmla="*/ 1 w 131"/>
                <a:gd name="T77" fmla="*/ 1 h 54"/>
                <a:gd name="T78" fmla="*/ 1 w 131"/>
                <a:gd name="T79" fmla="*/ 1 h 54"/>
                <a:gd name="T80" fmla="*/ 1 w 131"/>
                <a:gd name="T81" fmla="*/ 1 h 54"/>
                <a:gd name="T82" fmla="*/ 1 w 131"/>
                <a:gd name="T83" fmla="*/ 1 h 54"/>
                <a:gd name="T84" fmla="*/ 1 w 131"/>
                <a:gd name="T85" fmla="*/ 1 h 54"/>
                <a:gd name="T86" fmla="*/ 1 w 131"/>
                <a:gd name="T87" fmla="*/ 1 h 54"/>
                <a:gd name="T88" fmla="*/ 1 w 131"/>
                <a:gd name="T89" fmla="*/ 1 h 54"/>
                <a:gd name="T90" fmla="*/ 1 w 131"/>
                <a:gd name="T91" fmla="*/ 1 h 54"/>
                <a:gd name="T92" fmla="*/ 1 w 131"/>
                <a:gd name="T93" fmla="*/ 1 h 54"/>
                <a:gd name="T94" fmla="*/ 1 w 131"/>
                <a:gd name="T95" fmla="*/ 1 h 54"/>
                <a:gd name="T96" fmla="*/ 1 w 131"/>
                <a:gd name="T97" fmla="*/ 1 h 54"/>
                <a:gd name="T98" fmla="*/ 1 w 131"/>
                <a:gd name="T99" fmla="*/ 1 h 5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31"/>
                <a:gd name="T151" fmla="*/ 0 h 54"/>
                <a:gd name="T152" fmla="*/ 131 w 131"/>
                <a:gd name="T153" fmla="*/ 54 h 5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31" h="54">
                  <a:moveTo>
                    <a:pt x="130" y="43"/>
                  </a:moveTo>
                  <a:lnTo>
                    <a:pt x="130" y="42"/>
                  </a:lnTo>
                  <a:lnTo>
                    <a:pt x="129" y="38"/>
                  </a:lnTo>
                  <a:lnTo>
                    <a:pt x="127" y="35"/>
                  </a:lnTo>
                  <a:lnTo>
                    <a:pt x="123" y="29"/>
                  </a:lnTo>
                  <a:lnTo>
                    <a:pt x="117" y="23"/>
                  </a:lnTo>
                  <a:lnTo>
                    <a:pt x="112" y="17"/>
                  </a:lnTo>
                  <a:lnTo>
                    <a:pt x="104" y="12"/>
                  </a:lnTo>
                  <a:lnTo>
                    <a:pt x="94" y="7"/>
                  </a:lnTo>
                  <a:lnTo>
                    <a:pt x="85" y="4"/>
                  </a:lnTo>
                  <a:lnTo>
                    <a:pt x="78" y="1"/>
                  </a:lnTo>
                  <a:lnTo>
                    <a:pt x="74" y="0"/>
                  </a:lnTo>
                  <a:lnTo>
                    <a:pt x="70" y="0"/>
                  </a:lnTo>
                  <a:lnTo>
                    <a:pt x="67" y="0"/>
                  </a:lnTo>
                  <a:lnTo>
                    <a:pt x="64" y="1"/>
                  </a:lnTo>
                  <a:lnTo>
                    <a:pt x="61" y="1"/>
                  </a:lnTo>
                  <a:lnTo>
                    <a:pt x="59" y="1"/>
                  </a:lnTo>
                  <a:lnTo>
                    <a:pt x="49" y="3"/>
                  </a:lnTo>
                  <a:lnTo>
                    <a:pt x="40" y="6"/>
                  </a:lnTo>
                  <a:lnTo>
                    <a:pt x="31" y="12"/>
                  </a:lnTo>
                  <a:lnTo>
                    <a:pt x="21" y="19"/>
                  </a:lnTo>
                  <a:lnTo>
                    <a:pt x="13" y="24"/>
                  </a:lnTo>
                  <a:lnTo>
                    <a:pt x="6" y="30"/>
                  </a:lnTo>
                  <a:lnTo>
                    <a:pt x="1" y="35"/>
                  </a:lnTo>
                  <a:lnTo>
                    <a:pt x="0" y="36"/>
                  </a:lnTo>
                  <a:lnTo>
                    <a:pt x="1" y="36"/>
                  </a:lnTo>
                  <a:lnTo>
                    <a:pt x="4" y="37"/>
                  </a:lnTo>
                  <a:lnTo>
                    <a:pt x="9" y="38"/>
                  </a:lnTo>
                  <a:lnTo>
                    <a:pt x="15" y="41"/>
                  </a:lnTo>
                  <a:lnTo>
                    <a:pt x="22" y="42"/>
                  </a:lnTo>
                  <a:lnTo>
                    <a:pt x="28" y="43"/>
                  </a:lnTo>
                  <a:lnTo>
                    <a:pt x="34" y="44"/>
                  </a:lnTo>
                  <a:lnTo>
                    <a:pt x="40" y="44"/>
                  </a:lnTo>
                  <a:lnTo>
                    <a:pt x="46" y="43"/>
                  </a:lnTo>
                  <a:lnTo>
                    <a:pt x="52" y="42"/>
                  </a:lnTo>
                  <a:lnTo>
                    <a:pt x="59" y="41"/>
                  </a:lnTo>
                  <a:lnTo>
                    <a:pt x="67" y="38"/>
                  </a:lnTo>
                  <a:lnTo>
                    <a:pt x="74" y="37"/>
                  </a:lnTo>
                  <a:lnTo>
                    <a:pt x="82" y="36"/>
                  </a:lnTo>
                  <a:lnTo>
                    <a:pt x="89" y="36"/>
                  </a:lnTo>
                  <a:lnTo>
                    <a:pt x="94" y="37"/>
                  </a:lnTo>
                  <a:lnTo>
                    <a:pt x="99" y="39"/>
                  </a:lnTo>
                  <a:lnTo>
                    <a:pt x="105" y="42"/>
                  </a:lnTo>
                  <a:lnTo>
                    <a:pt x="110" y="44"/>
                  </a:lnTo>
                  <a:lnTo>
                    <a:pt x="116" y="47"/>
                  </a:lnTo>
                  <a:lnTo>
                    <a:pt x="122" y="50"/>
                  </a:lnTo>
                  <a:lnTo>
                    <a:pt x="127" y="52"/>
                  </a:lnTo>
                  <a:lnTo>
                    <a:pt x="130" y="53"/>
                  </a:lnTo>
                  <a:lnTo>
                    <a:pt x="131" y="54"/>
                  </a:lnTo>
                  <a:lnTo>
                    <a:pt x="130"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16" name="Freeform 76"/>
            <p:cNvSpPr>
              <a:spLocks/>
            </p:cNvSpPr>
            <p:nvPr/>
          </p:nvSpPr>
          <p:spPr bwMode="auto">
            <a:xfrm>
              <a:off x="1236" y="2278"/>
              <a:ext cx="57" cy="20"/>
            </a:xfrm>
            <a:custGeom>
              <a:avLst/>
              <a:gdLst>
                <a:gd name="T0" fmla="*/ 1 w 114"/>
                <a:gd name="T1" fmla="*/ 1 h 39"/>
                <a:gd name="T2" fmla="*/ 1 w 114"/>
                <a:gd name="T3" fmla="*/ 1 h 39"/>
                <a:gd name="T4" fmla="*/ 1 w 114"/>
                <a:gd name="T5" fmla="*/ 1 h 39"/>
                <a:gd name="T6" fmla="*/ 1 w 114"/>
                <a:gd name="T7" fmla="*/ 1 h 39"/>
                <a:gd name="T8" fmla="*/ 1 w 114"/>
                <a:gd name="T9" fmla="*/ 1 h 39"/>
                <a:gd name="T10" fmla="*/ 1 w 114"/>
                <a:gd name="T11" fmla="*/ 1 h 39"/>
                <a:gd name="T12" fmla="*/ 1 w 114"/>
                <a:gd name="T13" fmla="*/ 1 h 39"/>
                <a:gd name="T14" fmla="*/ 1 w 114"/>
                <a:gd name="T15" fmla="*/ 0 h 39"/>
                <a:gd name="T16" fmla="*/ 1 w 114"/>
                <a:gd name="T17" fmla="*/ 0 h 39"/>
                <a:gd name="T18" fmla="*/ 1 w 114"/>
                <a:gd name="T19" fmla="*/ 1 h 39"/>
                <a:gd name="T20" fmla="*/ 1 w 114"/>
                <a:gd name="T21" fmla="*/ 1 h 39"/>
                <a:gd name="T22" fmla="*/ 1 w 114"/>
                <a:gd name="T23" fmla="*/ 1 h 39"/>
                <a:gd name="T24" fmla="*/ 1 w 114"/>
                <a:gd name="T25" fmla="*/ 1 h 39"/>
                <a:gd name="T26" fmla="*/ 1 w 114"/>
                <a:gd name="T27" fmla="*/ 1 h 39"/>
                <a:gd name="T28" fmla="*/ 1 w 114"/>
                <a:gd name="T29" fmla="*/ 1 h 39"/>
                <a:gd name="T30" fmla="*/ 1 w 114"/>
                <a:gd name="T31" fmla="*/ 1 h 39"/>
                <a:gd name="T32" fmla="*/ 0 w 114"/>
                <a:gd name="T33" fmla="*/ 1 h 39"/>
                <a:gd name="T34" fmla="*/ 1 w 114"/>
                <a:gd name="T35" fmla="*/ 1 h 39"/>
                <a:gd name="T36" fmla="*/ 1 w 114"/>
                <a:gd name="T37" fmla="*/ 1 h 39"/>
                <a:gd name="T38" fmla="*/ 1 w 114"/>
                <a:gd name="T39" fmla="*/ 1 h 39"/>
                <a:gd name="T40" fmla="*/ 1 w 114"/>
                <a:gd name="T41" fmla="*/ 1 h 39"/>
                <a:gd name="T42" fmla="*/ 1 w 114"/>
                <a:gd name="T43" fmla="*/ 1 h 39"/>
                <a:gd name="T44" fmla="*/ 1 w 114"/>
                <a:gd name="T45" fmla="*/ 1 h 39"/>
                <a:gd name="T46" fmla="*/ 1 w 114"/>
                <a:gd name="T47" fmla="*/ 1 h 39"/>
                <a:gd name="T48" fmla="*/ 1 w 114"/>
                <a:gd name="T49" fmla="*/ 1 h 39"/>
                <a:gd name="T50" fmla="*/ 1 w 114"/>
                <a:gd name="T51" fmla="*/ 1 h 39"/>
                <a:gd name="T52" fmla="*/ 1 w 114"/>
                <a:gd name="T53" fmla="*/ 1 h 39"/>
                <a:gd name="T54" fmla="*/ 1 w 114"/>
                <a:gd name="T55" fmla="*/ 1 h 39"/>
                <a:gd name="T56" fmla="*/ 1 w 114"/>
                <a:gd name="T57" fmla="*/ 1 h 39"/>
                <a:gd name="T58" fmla="*/ 1 w 114"/>
                <a:gd name="T59" fmla="*/ 1 h 39"/>
                <a:gd name="T60" fmla="*/ 1 w 114"/>
                <a:gd name="T61" fmla="*/ 1 h 39"/>
                <a:gd name="T62" fmla="*/ 1 w 114"/>
                <a:gd name="T63" fmla="*/ 1 h 39"/>
                <a:gd name="T64" fmla="*/ 1 w 114"/>
                <a:gd name="T65" fmla="*/ 1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4"/>
                <a:gd name="T100" fmla="*/ 0 h 39"/>
                <a:gd name="T101" fmla="*/ 114 w 114"/>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4" h="39">
                  <a:moveTo>
                    <a:pt x="114" y="39"/>
                  </a:moveTo>
                  <a:lnTo>
                    <a:pt x="110" y="29"/>
                  </a:lnTo>
                  <a:lnTo>
                    <a:pt x="103" y="20"/>
                  </a:lnTo>
                  <a:lnTo>
                    <a:pt x="93" y="13"/>
                  </a:lnTo>
                  <a:lnTo>
                    <a:pt x="85" y="7"/>
                  </a:lnTo>
                  <a:lnTo>
                    <a:pt x="76" y="3"/>
                  </a:lnTo>
                  <a:lnTo>
                    <a:pt x="68" y="1"/>
                  </a:lnTo>
                  <a:lnTo>
                    <a:pt x="61" y="0"/>
                  </a:lnTo>
                  <a:lnTo>
                    <a:pt x="57" y="0"/>
                  </a:lnTo>
                  <a:lnTo>
                    <a:pt x="46" y="3"/>
                  </a:lnTo>
                  <a:lnTo>
                    <a:pt x="36" y="7"/>
                  </a:lnTo>
                  <a:lnTo>
                    <a:pt x="27" y="11"/>
                  </a:lnTo>
                  <a:lnTo>
                    <a:pt x="17" y="16"/>
                  </a:lnTo>
                  <a:lnTo>
                    <a:pt x="10" y="21"/>
                  </a:lnTo>
                  <a:lnTo>
                    <a:pt x="5" y="25"/>
                  </a:lnTo>
                  <a:lnTo>
                    <a:pt x="1" y="28"/>
                  </a:lnTo>
                  <a:lnTo>
                    <a:pt x="0" y="29"/>
                  </a:lnTo>
                  <a:lnTo>
                    <a:pt x="1" y="29"/>
                  </a:lnTo>
                  <a:lnTo>
                    <a:pt x="5" y="30"/>
                  </a:lnTo>
                  <a:lnTo>
                    <a:pt x="10" y="31"/>
                  </a:lnTo>
                  <a:lnTo>
                    <a:pt x="19" y="32"/>
                  </a:lnTo>
                  <a:lnTo>
                    <a:pt x="28" y="33"/>
                  </a:lnTo>
                  <a:lnTo>
                    <a:pt x="38" y="32"/>
                  </a:lnTo>
                  <a:lnTo>
                    <a:pt x="51" y="30"/>
                  </a:lnTo>
                  <a:lnTo>
                    <a:pt x="63" y="25"/>
                  </a:lnTo>
                  <a:lnTo>
                    <a:pt x="74" y="22"/>
                  </a:lnTo>
                  <a:lnTo>
                    <a:pt x="83" y="22"/>
                  </a:lnTo>
                  <a:lnTo>
                    <a:pt x="92" y="24"/>
                  </a:lnTo>
                  <a:lnTo>
                    <a:pt x="99" y="28"/>
                  </a:lnTo>
                  <a:lnTo>
                    <a:pt x="106" y="31"/>
                  </a:lnTo>
                  <a:lnTo>
                    <a:pt x="111" y="36"/>
                  </a:lnTo>
                  <a:lnTo>
                    <a:pt x="113" y="38"/>
                  </a:lnTo>
                  <a:lnTo>
                    <a:pt x="114" y="39"/>
                  </a:lnTo>
                  <a:close/>
                </a:path>
              </a:pathLst>
            </a:custGeom>
            <a:solidFill>
              <a:srgbClr val="63C4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17" name="Freeform 77"/>
            <p:cNvSpPr>
              <a:spLocks/>
            </p:cNvSpPr>
            <p:nvPr/>
          </p:nvSpPr>
          <p:spPr bwMode="auto">
            <a:xfrm>
              <a:off x="1256" y="2291"/>
              <a:ext cx="122" cy="164"/>
            </a:xfrm>
            <a:custGeom>
              <a:avLst/>
              <a:gdLst>
                <a:gd name="T0" fmla="*/ 1 w 243"/>
                <a:gd name="T1" fmla="*/ 1 h 328"/>
                <a:gd name="T2" fmla="*/ 1 w 243"/>
                <a:gd name="T3" fmla="*/ 1 h 328"/>
                <a:gd name="T4" fmla="*/ 1 w 243"/>
                <a:gd name="T5" fmla="*/ 1 h 328"/>
                <a:gd name="T6" fmla="*/ 1 w 243"/>
                <a:gd name="T7" fmla="*/ 1 h 328"/>
                <a:gd name="T8" fmla="*/ 1 w 243"/>
                <a:gd name="T9" fmla="*/ 1 h 328"/>
                <a:gd name="T10" fmla="*/ 1 w 243"/>
                <a:gd name="T11" fmla="*/ 1 h 328"/>
                <a:gd name="T12" fmla="*/ 1 w 243"/>
                <a:gd name="T13" fmla="*/ 1 h 328"/>
                <a:gd name="T14" fmla="*/ 1 w 243"/>
                <a:gd name="T15" fmla="*/ 1 h 328"/>
                <a:gd name="T16" fmla="*/ 1 w 243"/>
                <a:gd name="T17" fmla="*/ 1 h 328"/>
                <a:gd name="T18" fmla="*/ 1 w 243"/>
                <a:gd name="T19" fmla="*/ 1 h 328"/>
                <a:gd name="T20" fmla="*/ 1 w 243"/>
                <a:gd name="T21" fmla="*/ 1 h 328"/>
                <a:gd name="T22" fmla="*/ 1 w 243"/>
                <a:gd name="T23" fmla="*/ 1 h 328"/>
                <a:gd name="T24" fmla="*/ 1 w 243"/>
                <a:gd name="T25" fmla="*/ 1 h 328"/>
                <a:gd name="T26" fmla="*/ 1 w 243"/>
                <a:gd name="T27" fmla="*/ 1 h 328"/>
                <a:gd name="T28" fmla="*/ 1 w 243"/>
                <a:gd name="T29" fmla="*/ 1 h 328"/>
                <a:gd name="T30" fmla="*/ 1 w 243"/>
                <a:gd name="T31" fmla="*/ 1 h 328"/>
                <a:gd name="T32" fmla="*/ 1 w 243"/>
                <a:gd name="T33" fmla="*/ 1 h 328"/>
                <a:gd name="T34" fmla="*/ 1 w 243"/>
                <a:gd name="T35" fmla="*/ 1 h 328"/>
                <a:gd name="T36" fmla="*/ 1 w 243"/>
                <a:gd name="T37" fmla="*/ 1 h 328"/>
                <a:gd name="T38" fmla="*/ 1 w 243"/>
                <a:gd name="T39" fmla="*/ 1 h 328"/>
                <a:gd name="T40" fmla="*/ 1 w 243"/>
                <a:gd name="T41" fmla="*/ 1 h 328"/>
                <a:gd name="T42" fmla="*/ 1 w 243"/>
                <a:gd name="T43" fmla="*/ 1 h 328"/>
                <a:gd name="T44" fmla="*/ 1 w 243"/>
                <a:gd name="T45" fmla="*/ 1 h 328"/>
                <a:gd name="T46" fmla="*/ 1 w 243"/>
                <a:gd name="T47" fmla="*/ 1 h 328"/>
                <a:gd name="T48" fmla="*/ 1 w 243"/>
                <a:gd name="T49" fmla="*/ 1 h 328"/>
                <a:gd name="T50" fmla="*/ 1 w 243"/>
                <a:gd name="T51" fmla="*/ 1 h 328"/>
                <a:gd name="T52" fmla="*/ 1 w 243"/>
                <a:gd name="T53" fmla="*/ 1 h 328"/>
                <a:gd name="T54" fmla="*/ 1 w 243"/>
                <a:gd name="T55" fmla="*/ 1 h 328"/>
                <a:gd name="T56" fmla="*/ 1 w 243"/>
                <a:gd name="T57" fmla="*/ 1 h 328"/>
                <a:gd name="T58" fmla="*/ 1 w 243"/>
                <a:gd name="T59" fmla="*/ 1 h 328"/>
                <a:gd name="T60" fmla="*/ 0 w 243"/>
                <a:gd name="T61" fmla="*/ 1 h 328"/>
                <a:gd name="T62" fmla="*/ 0 w 243"/>
                <a:gd name="T63" fmla="*/ 1 h 328"/>
                <a:gd name="T64" fmla="*/ 1 w 243"/>
                <a:gd name="T65" fmla="*/ 1 h 328"/>
                <a:gd name="T66" fmla="*/ 1 w 243"/>
                <a:gd name="T67" fmla="*/ 1 h 328"/>
                <a:gd name="T68" fmla="*/ 1 w 243"/>
                <a:gd name="T69" fmla="*/ 1 h 328"/>
                <a:gd name="T70" fmla="*/ 1 w 243"/>
                <a:gd name="T71" fmla="*/ 1 h 328"/>
                <a:gd name="T72" fmla="*/ 1 w 243"/>
                <a:gd name="T73" fmla="*/ 1 h 328"/>
                <a:gd name="T74" fmla="*/ 1 w 243"/>
                <a:gd name="T75" fmla="*/ 1 h 328"/>
                <a:gd name="T76" fmla="*/ 1 w 243"/>
                <a:gd name="T77" fmla="*/ 1 h 328"/>
                <a:gd name="T78" fmla="*/ 1 w 243"/>
                <a:gd name="T79" fmla="*/ 1 h 328"/>
                <a:gd name="T80" fmla="*/ 1 w 243"/>
                <a:gd name="T81" fmla="*/ 1 h 328"/>
                <a:gd name="T82" fmla="*/ 1 w 243"/>
                <a:gd name="T83" fmla="*/ 1 h 328"/>
                <a:gd name="T84" fmla="*/ 1 w 243"/>
                <a:gd name="T85" fmla="*/ 1 h 328"/>
                <a:gd name="T86" fmla="*/ 1 w 243"/>
                <a:gd name="T87" fmla="*/ 1 h 328"/>
                <a:gd name="T88" fmla="*/ 1 w 243"/>
                <a:gd name="T89" fmla="*/ 1 h 328"/>
                <a:gd name="T90" fmla="*/ 1 w 243"/>
                <a:gd name="T91" fmla="*/ 1 h 328"/>
                <a:gd name="T92" fmla="*/ 1 w 243"/>
                <a:gd name="T93" fmla="*/ 1 h 328"/>
                <a:gd name="T94" fmla="*/ 1 w 243"/>
                <a:gd name="T95" fmla="*/ 1 h 328"/>
                <a:gd name="T96" fmla="*/ 1 w 243"/>
                <a:gd name="T97" fmla="*/ 1 h 328"/>
                <a:gd name="T98" fmla="*/ 1 w 243"/>
                <a:gd name="T99" fmla="*/ 1 h 328"/>
                <a:gd name="T100" fmla="*/ 1 w 243"/>
                <a:gd name="T101" fmla="*/ 1 h 328"/>
                <a:gd name="T102" fmla="*/ 1 w 243"/>
                <a:gd name="T103" fmla="*/ 1 h 328"/>
                <a:gd name="T104" fmla="*/ 1 w 243"/>
                <a:gd name="T105" fmla="*/ 1 h 328"/>
                <a:gd name="T106" fmla="*/ 1 w 243"/>
                <a:gd name="T107" fmla="*/ 1 h 328"/>
                <a:gd name="T108" fmla="*/ 1 w 243"/>
                <a:gd name="T109" fmla="*/ 1 h 328"/>
                <a:gd name="T110" fmla="*/ 1 w 243"/>
                <a:gd name="T111" fmla="*/ 1 h 328"/>
                <a:gd name="T112" fmla="*/ 1 w 243"/>
                <a:gd name="T113" fmla="*/ 1 h 328"/>
                <a:gd name="T114" fmla="*/ 1 w 243"/>
                <a:gd name="T115" fmla="*/ 1 h 328"/>
                <a:gd name="T116" fmla="*/ 1 w 243"/>
                <a:gd name="T117" fmla="*/ 0 h 328"/>
                <a:gd name="T118" fmla="*/ 1 w 243"/>
                <a:gd name="T119" fmla="*/ 0 h 328"/>
                <a:gd name="T120" fmla="*/ 1 w 243"/>
                <a:gd name="T121" fmla="*/ 1 h 328"/>
                <a:gd name="T122" fmla="*/ 1 w 243"/>
                <a:gd name="T123" fmla="*/ 1 h 32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3"/>
                <a:gd name="T187" fmla="*/ 0 h 328"/>
                <a:gd name="T188" fmla="*/ 243 w 243"/>
                <a:gd name="T189" fmla="*/ 328 h 32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3" h="328">
                  <a:moveTo>
                    <a:pt x="215" y="6"/>
                  </a:moveTo>
                  <a:lnTo>
                    <a:pt x="220" y="12"/>
                  </a:lnTo>
                  <a:lnTo>
                    <a:pt x="229" y="27"/>
                  </a:lnTo>
                  <a:lnTo>
                    <a:pt x="239" y="47"/>
                  </a:lnTo>
                  <a:lnTo>
                    <a:pt x="243" y="70"/>
                  </a:lnTo>
                  <a:lnTo>
                    <a:pt x="240" y="82"/>
                  </a:lnTo>
                  <a:lnTo>
                    <a:pt x="233" y="97"/>
                  </a:lnTo>
                  <a:lnTo>
                    <a:pt x="227" y="112"/>
                  </a:lnTo>
                  <a:lnTo>
                    <a:pt x="217" y="126"/>
                  </a:lnTo>
                  <a:lnTo>
                    <a:pt x="208" y="139"/>
                  </a:lnTo>
                  <a:lnTo>
                    <a:pt x="200" y="150"/>
                  </a:lnTo>
                  <a:lnTo>
                    <a:pt x="195" y="157"/>
                  </a:lnTo>
                  <a:lnTo>
                    <a:pt x="193" y="159"/>
                  </a:lnTo>
                  <a:lnTo>
                    <a:pt x="182" y="254"/>
                  </a:lnTo>
                  <a:lnTo>
                    <a:pt x="180" y="257"/>
                  </a:lnTo>
                  <a:lnTo>
                    <a:pt x="178" y="266"/>
                  </a:lnTo>
                  <a:lnTo>
                    <a:pt x="174" y="279"/>
                  </a:lnTo>
                  <a:lnTo>
                    <a:pt x="168" y="293"/>
                  </a:lnTo>
                  <a:lnTo>
                    <a:pt x="160" y="307"/>
                  </a:lnTo>
                  <a:lnTo>
                    <a:pt x="150" y="318"/>
                  </a:lnTo>
                  <a:lnTo>
                    <a:pt x="139" y="326"/>
                  </a:lnTo>
                  <a:lnTo>
                    <a:pt x="126" y="328"/>
                  </a:lnTo>
                  <a:lnTo>
                    <a:pt x="110" y="324"/>
                  </a:lnTo>
                  <a:lnTo>
                    <a:pt x="92" y="319"/>
                  </a:lnTo>
                  <a:lnTo>
                    <a:pt x="72" y="313"/>
                  </a:lnTo>
                  <a:lnTo>
                    <a:pt x="51" y="304"/>
                  </a:lnTo>
                  <a:lnTo>
                    <a:pt x="33" y="295"/>
                  </a:lnTo>
                  <a:lnTo>
                    <a:pt x="18" y="284"/>
                  </a:lnTo>
                  <a:lnTo>
                    <a:pt x="6" y="272"/>
                  </a:lnTo>
                  <a:lnTo>
                    <a:pt x="1" y="260"/>
                  </a:lnTo>
                  <a:lnTo>
                    <a:pt x="0" y="246"/>
                  </a:lnTo>
                  <a:lnTo>
                    <a:pt x="0" y="231"/>
                  </a:lnTo>
                  <a:lnTo>
                    <a:pt x="2" y="215"/>
                  </a:lnTo>
                  <a:lnTo>
                    <a:pt x="5" y="200"/>
                  </a:lnTo>
                  <a:lnTo>
                    <a:pt x="10" y="186"/>
                  </a:lnTo>
                  <a:lnTo>
                    <a:pt x="17" y="174"/>
                  </a:lnTo>
                  <a:lnTo>
                    <a:pt x="25" y="164"/>
                  </a:lnTo>
                  <a:lnTo>
                    <a:pt x="36" y="157"/>
                  </a:lnTo>
                  <a:lnTo>
                    <a:pt x="49" y="151"/>
                  </a:lnTo>
                  <a:lnTo>
                    <a:pt x="61" y="144"/>
                  </a:lnTo>
                  <a:lnTo>
                    <a:pt x="73" y="138"/>
                  </a:lnTo>
                  <a:lnTo>
                    <a:pt x="84" y="131"/>
                  </a:lnTo>
                  <a:lnTo>
                    <a:pt x="93" y="124"/>
                  </a:lnTo>
                  <a:lnTo>
                    <a:pt x="101" y="118"/>
                  </a:lnTo>
                  <a:lnTo>
                    <a:pt x="108" y="112"/>
                  </a:lnTo>
                  <a:lnTo>
                    <a:pt x="112" y="108"/>
                  </a:lnTo>
                  <a:lnTo>
                    <a:pt x="117" y="101"/>
                  </a:lnTo>
                  <a:lnTo>
                    <a:pt x="124" y="90"/>
                  </a:lnTo>
                  <a:lnTo>
                    <a:pt x="133" y="76"/>
                  </a:lnTo>
                  <a:lnTo>
                    <a:pt x="141" y="60"/>
                  </a:lnTo>
                  <a:lnTo>
                    <a:pt x="150" y="45"/>
                  </a:lnTo>
                  <a:lnTo>
                    <a:pt x="160" y="32"/>
                  </a:lnTo>
                  <a:lnTo>
                    <a:pt x="168" y="21"/>
                  </a:lnTo>
                  <a:lnTo>
                    <a:pt x="174" y="14"/>
                  </a:lnTo>
                  <a:lnTo>
                    <a:pt x="178" y="10"/>
                  </a:lnTo>
                  <a:lnTo>
                    <a:pt x="183" y="6"/>
                  </a:lnTo>
                  <a:lnTo>
                    <a:pt x="187" y="4"/>
                  </a:lnTo>
                  <a:lnTo>
                    <a:pt x="192" y="2"/>
                  </a:lnTo>
                  <a:lnTo>
                    <a:pt x="197" y="0"/>
                  </a:lnTo>
                  <a:lnTo>
                    <a:pt x="202" y="0"/>
                  </a:lnTo>
                  <a:lnTo>
                    <a:pt x="208" y="3"/>
                  </a:lnTo>
                  <a:lnTo>
                    <a:pt x="215" y="6"/>
                  </a:lnTo>
                  <a:close/>
                </a:path>
              </a:pathLst>
            </a:custGeom>
            <a:solidFill>
              <a:srgbClr val="F7A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18" name="Freeform 78"/>
            <p:cNvSpPr>
              <a:spLocks/>
            </p:cNvSpPr>
            <p:nvPr/>
          </p:nvSpPr>
          <p:spPr bwMode="auto">
            <a:xfrm>
              <a:off x="1251" y="2290"/>
              <a:ext cx="131" cy="168"/>
            </a:xfrm>
            <a:custGeom>
              <a:avLst/>
              <a:gdLst>
                <a:gd name="T0" fmla="*/ 0 w 264"/>
                <a:gd name="T1" fmla="*/ 1 h 336"/>
                <a:gd name="T2" fmla="*/ 0 w 264"/>
                <a:gd name="T3" fmla="*/ 1 h 336"/>
                <a:gd name="T4" fmla="*/ 0 w 264"/>
                <a:gd name="T5" fmla="*/ 1 h 336"/>
                <a:gd name="T6" fmla="*/ 0 w 264"/>
                <a:gd name="T7" fmla="*/ 1 h 336"/>
                <a:gd name="T8" fmla="*/ 0 w 264"/>
                <a:gd name="T9" fmla="*/ 1 h 336"/>
                <a:gd name="T10" fmla="*/ 0 w 264"/>
                <a:gd name="T11" fmla="*/ 1 h 336"/>
                <a:gd name="T12" fmla="*/ 0 w 264"/>
                <a:gd name="T13" fmla="*/ 1 h 336"/>
                <a:gd name="T14" fmla="*/ 0 w 264"/>
                <a:gd name="T15" fmla="*/ 1 h 336"/>
                <a:gd name="T16" fmla="*/ 0 w 264"/>
                <a:gd name="T17" fmla="*/ 1 h 336"/>
                <a:gd name="T18" fmla="*/ 0 w 264"/>
                <a:gd name="T19" fmla="*/ 1 h 336"/>
                <a:gd name="T20" fmla="*/ 0 w 264"/>
                <a:gd name="T21" fmla="*/ 1 h 336"/>
                <a:gd name="T22" fmla="*/ 0 w 264"/>
                <a:gd name="T23" fmla="*/ 1 h 336"/>
                <a:gd name="T24" fmla="*/ 0 w 264"/>
                <a:gd name="T25" fmla="*/ 1 h 336"/>
                <a:gd name="T26" fmla="*/ 0 w 264"/>
                <a:gd name="T27" fmla="*/ 1 h 336"/>
                <a:gd name="T28" fmla="*/ 0 w 264"/>
                <a:gd name="T29" fmla="*/ 1 h 336"/>
                <a:gd name="T30" fmla="*/ 0 w 264"/>
                <a:gd name="T31" fmla="*/ 1 h 336"/>
                <a:gd name="T32" fmla="*/ 0 w 264"/>
                <a:gd name="T33" fmla="*/ 1 h 336"/>
                <a:gd name="T34" fmla="*/ 0 w 264"/>
                <a:gd name="T35" fmla="*/ 1 h 336"/>
                <a:gd name="T36" fmla="*/ 0 w 264"/>
                <a:gd name="T37" fmla="*/ 1 h 336"/>
                <a:gd name="T38" fmla="*/ 0 w 264"/>
                <a:gd name="T39" fmla="*/ 1 h 336"/>
                <a:gd name="T40" fmla="*/ 0 w 264"/>
                <a:gd name="T41" fmla="*/ 1 h 336"/>
                <a:gd name="T42" fmla="*/ 0 w 264"/>
                <a:gd name="T43" fmla="*/ 1 h 336"/>
                <a:gd name="T44" fmla="*/ 0 w 264"/>
                <a:gd name="T45" fmla="*/ 1 h 336"/>
                <a:gd name="T46" fmla="*/ 0 w 264"/>
                <a:gd name="T47" fmla="*/ 1 h 336"/>
                <a:gd name="T48" fmla="*/ 0 w 264"/>
                <a:gd name="T49" fmla="*/ 1 h 336"/>
                <a:gd name="T50" fmla="*/ 0 w 264"/>
                <a:gd name="T51" fmla="*/ 1 h 336"/>
                <a:gd name="T52" fmla="*/ 0 w 264"/>
                <a:gd name="T53" fmla="*/ 1 h 336"/>
                <a:gd name="T54" fmla="*/ 0 w 264"/>
                <a:gd name="T55" fmla="*/ 1 h 336"/>
                <a:gd name="T56" fmla="*/ 0 w 264"/>
                <a:gd name="T57" fmla="*/ 1 h 336"/>
                <a:gd name="T58" fmla="*/ 0 w 264"/>
                <a:gd name="T59" fmla="*/ 1 h 336"/>
                <a:gd name="T60" fmla="*/ 0 w 264"/>
                <a:gd name="T61" fmla="*/ 1 h 336"/>
                <a:gd name="T62" fmla="*/ 0 w 264"/>
                <a:gd name="T63" fmla="*/ 1 h 336"/>
                <a:gd name="T64" fmla="*/ 0 w 264"/>
                <a:gd name="T65" fmla="*/ 1 h 336"/>
                <a:gd name="T66" fmla="*/ 0 w 264"/>
                <a:gd name="T67" fmla="*/ 1 h 336"/>
                <a:gd name="T68" fmla="*/ 0 w 264"/>
                <a:gd name="T69" fmla="*/ 1 h 336"/>
                <a:gd name="T70" fmla="*/ 0 w 264"/>
                <a:gd name="T71" fmla="*/ 1 h 336"/>
                <a:gd name="T72" fmla="*/ 0 w 264"/>
                <a:gd name="T73" fmla="*/ 1 h 336"/>
                <a:gd name="T74" fmla="*/ 0 w 264"/>
                <a:gd name="T75" fmla="*/ 1 h 336"/>
                <a:gd name="T76" fmla="*/ 0 w 264"/>
                <a:gd name="T77" fmla="*/ 1 h 336"/>
                <a:gd name="T78" fmla="*/ 0 w 264"/>
                <a:gd name="T79" fmla="*/ 1 h 336"/>
                <a:gd name="T80" fmla="*/ 0 w 264"/>
                <a:gd name="T81" fmla="*/ 1 h 336"/>
                <a:gd name="T82" fmla="*/ 0 w 264"/>
                <a:gd name="T83" fmla="*/ 1 h 336"/>
                <a:gd name="T84" fmla="*/ 0 w 264"/>
                <a:gd name="T85" fmla="*/ 1 h 336"/>
                <a:gd name="T86" fmla="*/ 0 w 264"/>
                <a:gd name="T87" fmla="*/ 1 h 336"/>
                <a:gd name="T88" fmla="*/ 0 w 264"/>
                <a:gd name="T89" fmla="*/ 1 h 336"/>
                <a:gd name="T90" fmla="*/ 0 w 264"/>
                <a:gd name="T91" fmla="*/ 1 h 336"/>
                <a:gd name="T92" fmla="*/ 0 w 264"/>
                <a:gd name="T93" fmla="*/ 1 h 336"/>
                <a:gd name="T94" fmla="*/ 0 w 264"/>
                <a:gd name="T95" fmla="*/ 1 h 3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4"/>
                <a:gd name="T145" fmla="*/ 0 h 336"/>
                <a:gd name="T146" fmla="*/ 264 w 264"/>
                <a:gd name="T147" fmla="*/ 336 h 3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4" h="336">
                  <a:moveTo>
                    <a:pt x="217" y="0"/>
                  </a:moveTo>
                  <a:lnTo>
                    <a:pt x="218" y="1"/>
                  </a:lnTo>
                  <a:lnTo>
                    <a:pt x="225" y="6"/>
                  </a:lnTo>
                  <a:lnTo>
                    <a:pt x="233" y="14"/>
                  </a:lnTo>
                  <a:lnTo>
                    <a:pt x="243" y="25"/>
                  </a:lnTo>
                  <a:lnTo>
                    <a:pt x="252" y="39"/>
                  </a:lnTo>
                  <a:lnTo>
                    <a:pt x="260" y="55"/>
                  </a:lnTo>
                  <a:lnTo>
                    <a:pt x="264" y="72"/>
                  </a:lnTo>
                  <a:lnTo>
                    <a:pt x="263" y="89"/>
                  </a:lnTo>
                  <a:lnTo>
                    <a:pt x="257" y="105"/>
                  </a:lnTo>
                  <a:lnTo>
                    <a:pt x="249" y="119"/>
                  </a:lnTo>
                  <a:lnTo>
                    <a:pt x="240" y="131"/>
                  </a:lnTo>
                  <a:lnTo>
                    <a:pt x="230" y="143"/>
                  </a:lnTo>
                  <a:lnTo>
                    <a:pt x="221" y="154"/>
                  </a:lnTo>
                  <a:lnTo>
                    <a:pt x="214" y="167"/>
                  </a:lnTo>
                  <a:lnTo>
                    <a:pt x="209" y="180"/>
                  </a:lnTo>
                  <a:lnTo>
                    <a:pt x="207" y="196"/>
                  </a:lnTo>
                  <a:lnTo>
                    <a:pt x="207" y="217"/>
                  </a:lnTo>
                  <a:lnTo>
                    <a:pt x="204" y="243"/>
                  </a:lnTo>
                  <a:lnTo>
                    <a:pt x="198" y="272"/>
                  </a:lnTo>
                  <a:lnTo>
                    <a:pt x="188" y="300"/>
                  </a:lnTo>
                  <a:lnTo>
                    <a:pt x="171" y="323"/>
                  </a:lnTo>
                  <a:lnTo>
                    <a:pt x="146" y="335"/>
                  </a:lnTo>
                  <a:lnTo>
                    <a:pt x="113" y="336"/>
                  </a:lnTo>
                  <a:lnTo>
                    <a:pt x="68" y="320"/>
                  </a:lnTo>
                  <a:lnTo>
                    <a:pt x="40" y="302"/>
                  </a:lnTo>
                  <a:lnTo>
                    <a:pt x="21" y="280"/>
                  </a:lnTo>
                  <a:lnTo>
                    <a:pt x="7" y="256"/>
                  </a:lnTo>
                  <a:lnTo>
                    <a:pt x="0" y="230"/>
                  </a:lnTo>
                  <a:lnTo>
                    <a:pt x="0" y="206"/>
                  </a:lnTo>
                  <a:lnTo>
                    <a:pt x="9" y="183"/>
                  </a:lnTo>
                  <a:lnTo>
                    <a:pt x="25" y="164"/>
                  </a:lnTo>
                  <a:lnTo>
                    <a:pt x="51" y="149"/>
                  </a:lnTo>
                  <a:lnTo>
                    <a:pt x="77" y="136"/>
                  </a:lnTo>
                  <a:lnTo>
                    <a:pt x="98" y="121"/>
                  </a:lnTo>
                  <a:lnTo>
                    <a:pt x="114" y="106"/>
                  </a:lnTo>
                  <a:lnTo>
                    <a:pt x="127" y="90"/>
                  </a:lnTo>
                  <a:lnTo>
                    <a:pt x="137" y="74"/>
                  </a:lnTo>
                  <a:lnTo>
                    <a:pt x="146" y="59"/>
                  </a:lnTo>
                  <a:lnTo>
                    <a:pt x="154" y="44"/>
                  </a:lnTo>
                  <a:lnTo>
                    <a:pt x="162" y="31"/>
                  </a:lnTo>
                  <a:lnTo>
                    <a:pt x="171" y="21"/>
                  </a:lnTo>
                  <a:lnTo>
                    <a:pt x="179" y="13"/>
                  </a:lnTo>
                  <a:lnTo>
                    <a:pt x="186" y="8"/>
                  </a:lnTo>
                  <a:lnTo>
                    <a:pt x="192" y="5"/>
                  </a:lnTo>
                  <a:lnTo>
                    <a:pt x="198" y="4"/>
                  </a:lnTo>
                  <a:lnTo>
                    <a:pt x="202" y="4"/>
                  </a:lnTo>
                  <a:lnTo>
                    <a:pt x="204" y="4"/>
                  </a:lnTo>
                  <a:lnTo>
                    <a:pt x="205" y="4"/>
                  </a:lnTo>
                  <a:lnTo>
                    <a:pt x="204" y="5"/>
                  </a:lnTo>
                  <a:lnTo>
                    <a:pt x="199" y="9"/>
                  </a:lnTo>
                  <a:lnTo>
                    <a:pt x="192" y="15"/>
                  </a:lnTo>
                  <a:lnTo>
                    <a:pt x="184" y="24"/>
                  </a:lnTo>
                  <a:lnTo>
                    <a:pt x="175" y="36"/>
                  </a:lnTo>
                  <a:lnTo>
                    <a:pt x="166" y="49"/>
                  </a:lnTo>
                  <a:lnTo>
                    <a:pt x="157" y="64"/>
                  </a:lnTo>
                  <a:lnTo>
                    <a:pt x="150" y="81"/>
                  </a:lnTo>
                  <a:lnTo>
                    <a:pt x="142" y="98"/>
                  </a:lnTo>
                  <a:lnTo>
                    <a:pt x="133" y="112"/>
                  </a:lnTo>
                  <a:lnTo>
                    <a:pt x="122" y="125"/>
                  </a:lnTo>
                  <a:lnTo>
                    <a:pt x="111" y="136"/>
                  </a:lnTo>
                  <a:lnTo>
                    <a:pt x="100" y="144"/>
                  </a:lnTo>
                  <a:lnTo>
                    <a:pt x="90" y="151"/>
                  </a:lnTo>
                  <a:lnTo>
                    <a:pt x="82" y="156"/>
                  </a:lnTo>
                  <a:lnTo>
                    <a:pt x="75" y="158"/>
                  </a:lnTo>
                  <a:lnTo>
                    <a:pt x="58" y="166"/>
                  </a:lnTo>
                  <a:lnTo>
                    <a:pt x="42" y="180"/>
                  </a:lnTo>
                  <a:lnTo>
                    <a:pt x="28" y="197"/>
                  </a:lnTo>
                  <a:lnTo>
                    <a:pt x="18" y="218"/>
                  </a:lnTo>
                  <a:lnTo>
                    <a:pt x="15" y="240"/>
                  </a:lnTo>
                  <a:lnTo>
                    <a:pt x="20" y="260"/>
                  </a:lnTo>
                  <a:lnTo>
                    <a:pt x="36" y="281"/>
                  </a:lnTo>
                  <a:lnTo>
                    <a:pt x="65" y="298"/>
                  </a:lnTo>
                  <a:lnTo>
                    <a:pt x="97" y="311"/>
                  </a:lnTo>
                  <a:lnTo>
                    <a:pt x="124" y="318"/>
                  </a:lnTo>
                  <a:lnTo>
                    <a:pt x="145" y="318"/>
                  </a:lnTo>
                  <a:lnTo>
                    <a:pt x="161" y="311"/>
                  </a:lnTo>
                  <a:lnTo>
                    <a:pt x="173" y="297"/>
                  </a:lnTo>
                  <a:lnTo>
                    <a:pt x="181" y="277"/>
                  </a:lnTo>
                  <a:lnTo>
                    <a:pt x="184" y="249"/>
                  </a:lnTo>
                  <a:lnTo>
                    <a:pt x="186" y="213"/>
                  </a:lnTo>
                  <a:lnTo>
                    <a:pt x="186" y="192"/>
                  </a:lnTo>
                  <a:lnTo>
                    <a:pt x="188" y="176"/>
                  </a:lnTo>
                  <a:lnTo>
                    <a:pt x="191" y="163"/>
                  </a:lnTo>
                  <a:lnTo>
                    <a:pt x="197" y="151"/>
                  </a:lnTo>
                  <a:lnTo>
                    <a:pt x="203" y="140"/>
                  </a:lnTo>
                  <a:lnTo>
                    <a:pt x="211" y="129"/>
                  </a:lnTo>
                  <a:lnTo>
                    <a:pt x="220" y="119"/>
                  </a:lnTo>
                  <a:lnTo>
                    <a:pt x="232" y="106"/>
                  </a:lnTo>
                  <a:lnTo>
                    <a:pt x="239" y="98"/>
                  </a:lnTo>
                  <a:lnTo>
                    <a:pt x="244" y="88"/>
                  </a:lnTo>
                  <a:lnTo>
                    <a:pt x="248" y="77"/>
                  </a:lnTo>
                  <a:lnTo>
                    <a:pt x="250" y="65"/>
                  </a:lnTo>
                  <a:lnTo>
                    <a:pt x="248" y="52"/>
                  </a:lnTo>
                  <a:lnTo>
                    <a:pt x="242" y="36"/>
                  </a:lnTo>
                  <a:lnTo>
                    <a:pt x="232" y="19"/>
                  </a:lnTo>
                  <a:lnTo>
                    <a:pt x="2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19" name="Freeform 79"/>
            <p:cNvSpPr>
              <a:spLocks/>
            </p:cNvSpPr>
            <p:nvPr/>
          </p:nvSpPr>
          <p:spPr bwMode="auto">
            <a:xfrm>
              <a:off x="1362" y="2240"/>
              <a:ext cx="19" cy="58"/>
            </a:xfrm>
            <a:custGeom>
              <a:avLst/>
              <a:gdLst>
                <a:gd name="T0" fmla="*/ 1 w 36"/>
                <a:gd name="T1" fmla="*/ 1 h 115"/>
                <a:gd name="T2" fmla="*/ 1 w 36"/>
                <a:gd name="T3" fmla="*/ 1 h 115"/>
                <a:gd name="T4" fmla="*/ 1 w 36"/>
                <a:gd name="T5" fmla="*/ 1 h 115"/>
                <a:gd name="T6" fmla="*/ 1 w 36"/>
                <a:gd name="T7" fmla="*/ 1 h 115"/>
                <a:gd name="T8" fmla="*/ 1 w 36"/>
                <a:gd name="T9" fmla="*/ 1 h 115"/>
                <a:gd name="T10" fmla="*/ 1 w 36"/>
                <a:gd name="T11" fmla="*/ 1 h 115"/>
                <a:gd name="T12" fmla="*/ 1 w 36"/>
                <a:gd name="T13" fmla="*/ 1 h 115"/>
                <a:gd name="T14" fmla="*/ 1 w 36"/>
                <a:gd name="T15" fmla="*/ 1 h 115"/>
                <a:gd name="T16" fmla="*/ 1 w 36"/>
                <a:gd name="T17" fmla="*/ 0 h 115"/>
                <a:gd name="T18" fmla="*/ 1 w 36"/>
                <a:gd name="T19" fmla="*/ 1 h 115"/>
                <a:gd name="T20" fmla="*/ 1 w 36"/>
                <a:gd name="T21" fmla="*/ 1 h 115"/>
                <a:gd name="T22" fmla="*/ 1 w 36"/>
                <a:gd name="T23" fmla="*/ 1 h 115"/>
                <a:gd name="T24" fmla="*/ 1 w 36"/>
                <a:gd name="T25" fmla="*/ 1 h 115"/>
                <a:gd name="T26" fmla="*/ 0 w 36"/>
                <a:gd name="T27" fmla="*/ 1 h 115"/>
                <a:gd name="T28" fmla="*/ 1 w 36"/>
                <a:gd name="T29" fmla="*/ 1 h 1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6"/>
                <a:gd name="T46" fmla="*/ 0 h 115"/>
                <a:gd name="T47" fmla="*/ 36 w 36"/>
                <a:gd name="T48" fmla="*/ 115 h 1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6" h="115">
                  <a:moveTo>
                    <a:pt x="9" y="115"/>
                  </a:moveTo>
                  <a:lnTo>
                    <a:pt x="11" y="111"/>
                  </a:lnTo>
                  <a:lnTo>
                    <a:pt x="16" y="98"/>
                  </a:lnTo>
                  <a:lnTo>
                    <a:pt x="21" y="81"/>
                  </a:lnTo>
                  <a:lnTo>
                    <a:pt x="28" y="60"/>
                  </a:lnTo>
                  <a:lnTo>
                    <a:pt x="34" y="39"/>
                  </a:lnTo>
                  <a:lnTo>
                    <a:pt x="36" y="21"/>
                  </a:lnTo>
                  <a:lnTo>
                    <a:pt x="36" y="7"/>
                  </a:lnTo>
                  <a:lnTo>
                    <a:pt x="30" y="0"/>
                  </a:lnTo>
                  <a:lnTo>
                    <a:pt x="10" y="5"/>
                  </a:lnTo>
                  <a:lnTo>
                    <a:pt x="12" y="16"/>
                  </a:lnTo>
                  <a:lnTo>
                    <a:pt x="13" y="45"/>
                  </a:lnTo>
                  <a:lnTo>
                    <a:pt x="11" y="78"/>
                  </a:lnTo>
                  <a:lnTo>
                    <a:pt x="0" y="105"/>
                  </a:lnTo>
                  <a:lnTo>
                    <a:pt x="9" y="1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20" name="Freeform 80"/>
            <p:cNvSpPr>
              <a:spLocks/>
            </p:cNvSpPr>
            <p:nvPr/>
          </p:nvSpPr>
          <p:spPr bwMode="auto">
            <a:xfrm>
              <a:off x="1309" y="2239"/>
              <a:ext cx="61" cy="38"/>
            </a:xfrm>
            <a:custGeom>
              <a:avLst/>
              <a:gdLst>
                <a:gd name="T0" fmla="*/ 1 w 122"/>
                <a:gd name="T1" fmla="*/ 1 h 75"/>
                <a:gd name="T2" fmla="*/ 1 w 122"/>
                <a:gd name="T3" fmla="*/ 1 h 75"/>
                <a:gd name="T4" fmla="*/ 1 w 122"/>
                <a:gd name="T5" fmla="*/ 1 h 75"/>
                <a:gd name="T6" fmla="*/ 1 w 122"/>
                <a:gd name="T7" fmla="*/ 1 h 75"/>
                <a:gd name="T8" fmla="*/ 1 w 122"/>
                <a:gd name="T9" fmla="*/ 1 h 75"/>
                <a:gd name="T10" fmla="*/ 1 w 122"/>
                <a:gd name="T11" fmla="*/ 1 h 75"/>
                <a:gd name="T12" fmla="*/ 1 w 122"/>
                <a:gd name="T13" fmla="*/ 1 h 75"/>
                <a:gd name="T14" fmla="*/ 1 w 122"/>
                <a:gd name="T15" fmla="*/ 1 h 75"/>
                <a:gd name="T16" fmla="*/ 1 w 122"/>
                <a:gd name="T17" fmla="*/ 1 h 75"/>
                <a:gd name="T18" fmla="*/ 1 w 122"/>
                <a:gd name="T19" fmla="*/ 0 h 75"/>
                <a:gd name="T20" fmla="*/ 1 w 122"/>
                <a:gd name="T21" fmla="*/ 0 h 75"/>
                <a:gd name="T22" fmla="*/ 1 w 122"/>
                <a:gd name="T23" fmla="*/ 1 h 75"/>
                <a:gd name="T24" fmla="*/ 1 w 122"/>
                <a:gd name="T25" fmla="*/ 1 h 75"/>
                <a:gd name="T26" fmla="*/ 1 w 122"/>
                <a:gd name="T27" fmla="*/ 1 h 75"/>
                <a:gd name="T28" fmla="*/ 1 w 122"/>
                <a:gd name="T29" fmla="*/ 1 h 75"/>
                <a:gd name="T30" fmla="*/ 1 w 122"/>
                <a:gd name="T31" fmla="*/ 1 h 75"/>
                <a:gd name="T32" fmla="*/ 0 w 122"/>
                <a:gd name="T33" fmla="*/ 1 h 75"/>
                <a:gd name="T34" fmla="*/ 1 w 122"/>
                <a:gd name="T35" fmla="*/ 1 h 75"/>
                <a:gd name="T36" fmla="*/ 1 w 122"/>
                <a:gd name="T37" fmla="*/ 1 h 75"/>
                <a:gd name="T38" fmla="*/ 1 w 122"/>
                <a:gd name="T39" fmla="*/ 1 h 75"/>
                <a:gd name="T40" fmla="*/ 1 w 122"/>
                <a:gd name="T41" fmla="*/ 1 h 75"/>
                <a:gd name="T42" fmla="*/ 1 w 122"/>
                <a:gd name="T43" fmla="*/ 1 h 75"/>
                <a:gd name="T44" fmla="*/ 1 w 122"/>
                <a:gd name="T45" fmla="*/ 1 h 75"/>
                <a:gd name="T46" fmla="*/ 1 w 122"/>
                <a:gd name="T47" fmla="*/ 1 h 75"/>
                <a:gd name="T48" fmla="*/ 1 w 122"/>
                <a:gd name="T49" fmla="*/ 1 h 75"/>
                <a:gd name="T50" fmla="*/ 1 w 122"/>
                <a:gd name="T51" fmla="*/ 1 h 75"/>
                <a:gd name="T52" fmla="*/ 1 w 122"/>
                <a:gd name="T53" fmla="*/ 1 h 75"/>
                <a:gd name="T54" fmla="*/ 1 w 122"/>
                <a:gd name="T55" fmla="*/ 1 h 75"/>
                <a:gd name="T56" fmla="*/ 1 w 122"/>
                <a:gd name="T57" fmla="*/ 1 h 75"/>
                <a:gd name="T58" fmla="*/ 1 w 122"/>
                <a:gd name="T59" fmla="*/ 1 h 75"/>
                <a:gd name="T60" fmla="*/ 1 w 122"/>
                <a:gd name="T61" fmla="*/ 1 h 75"/>
                <a:gd name="T62" fmla="*/ 1 w 122"/>
                <a:gd name="T63" fmla="*/ 1 h 75"/>
                <a:gd name="T64" fmla="*/ 1 w 122"/>
                <a:gd name="T65" fmla="*/ 1 h 75"/>
                <a:gd name="T66" fmla="*/ 1 w 122"/>
                <a:gd name="T67" fmla="*/ 1 h 75"/>
                <a:gd name="T68" fmla="*/ 1 w 122"/>
                <a:gd name="T69" fmla="*/ 1 h 75"/>
                <a:gd name="T70" fmla="*/ 1 w 122"/>
                <a:gd name="T71" fmla="*/ 1 h 75"/>
                <a:gd name="T72" fmla="*/ 1 w 122"/>
                <a:gd name="T73" fmla="*/ 1 h 75"/>
                <a:gd name="T74" fmla="*/ 1 w 122"/>
                <a:gd name="T75" fmla="*/ 1 h 7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22"/>
                <a:gd name="T115" fmla="*/ 0 h 75"/>
                <a:gd name="T116" fmla="*/ 122 w 122"/>
                <a:gd name="T117" fmla="*/ 75 h 7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22" h="75">
                  <a:moveTo>
                    <a:pt x="122" y="63"/>
                  </a:moveTo>
                  <a:lnTo>
                    <a:pt x="122" y="59"/>
                  </a:lnTo>
                  <a:lnTo>
                    <a:pt x="119" y="47"/>
                  </a:lnTo>
                  <a:lnTo>
                    <a:pt x="112" y="33"/>
                  </a:lnTo>
                  <a:lnTo>
                    <a:pt x="100" y="18"/>
                  </a:lnTo>
                  <a:lnTo>
                    <a:pt x="86" y="8"/>
                  </a:lnTo>
                  <a:lnTo>
                    <a:pt x="78" y="4"/>
                  </a:lnTo>
                  <a:lnTo>
                    <a:pt x="72" y="2"/>
                  </a:lnTo>
                  <a:lnTo>
                    <a:pt x="66" y="1"/>
                  </a:lnTo>
                  <a:lnTo>
                    <a:pt x="57" y="0"/>
                  </a:lnTo>
                  <a:lnTo>
                    <a:pt x="47" y="0"/>
                  </a:lnTo>
                  <a:lnTo>
                    <a:pt x="36" y="2"/>
                  </a:lnTo>
                  <a:lnTo>
                    <a:pt x="25" y="4"/>
                  </a:lnTo>
                  <a:lnTo>
                    <a:pt x="16" y="8"/>
                  </a:lnTo>
                  <a:lnTo>
                    <a:pt x="8" y="11"/>
                  </a:lnTo>
                  <a:lnTo>
                    <a:pt x="2" y="14"/>
                  </a:lnTo>
                  <a:lnTo>
                    <a:pt x="0" y="15"/>
                  </a:lnTo>
                  <a:lnTo>
                    <a:pt x="1" y="16"/>
                  </a:lnTo>
                  <a:lnTo>
                    <a:pt x="3" y="17"/>
                  </a:lnTo>
                  <a:lnTo>
                    <a:pt x="8" y="21"/>
                  </a:lnTo>
                  <a:lnTo>
                    <a:pt x="12" y="24"/>
                  </a:lnTo>
                  <a:lnTo>
                    <a:pt x="18" y="27"/>
                  </a:lnTo>
                  <a:lnTo>
                    <a:pt x="25" y="31"/>
                  </a:lnTo>
                  <a:lnTo>
                    <a:pt x="31" y="33"/>
                  </a:lnTo>
                  <a:lnTo>
                    <a:pt x="35" y="36"/>
                  </a:lnTo>
                  <a:lnTo>
                    <a:pt x="41" y="37"/>
                  </a:lnTo>
                  <a:lnTo>
                    <a:pt x="47" y="38"/>
                  </a:lnTo>
                  <a:lnTo>
                    <a:pt x="54" y="38"/>
                  </a:lnTo>
                  <a:lnTo>
                    <a:pt x="62" y="39"/>
                  </a:lnTo>
                  <a:lnTo>
                    <a:pt x="70" y="40"/>
                  </a:lnTo>
                  <a:lnTo>
                    <a:pt x="77" y="41"/>
                  </a:lnTo>
                  <a:lnTo>
                    <a:pt x="83" y="44"/>
                  </a:lnTo>
                  <a:lnTo>
                    <a:pt x="88" y="47"/>
                  </a:lnTo>
                  <a:lnTo>
                    <a:pt x="97" y="54"/>
                  </a:lnTo>
                  <a:lnTo>
                    <a:pt x="107" y="63"/>
                  </a:lnTo>
                  <a:lnTo>
                    <a:pt x="115" y="71"/>
                  </a:lnTo>
                  <a:lnTo>
                    <a:pt x="118" y="75"/>
                  </a:lnTo>
                  <a:lnTo>
                    <a:pt x="122"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21" name="Freeform 81"/>
            <p:cNvSpPr>
              <a:spLocks/>
            </p:cNvSpPr>
            <p:nvPr/>
          </p:nvSpPr>
          <p:spPr bwMode="auto">
            <a:xfrm>
              <a:off x="1314" y="2243"/>
              <a:ext cx="52" cy="28"/>
            </a:xfrm>
            <a:custGeom>
              <a:avLst/>
              <a:gdLst>
                <a:gd name="T0" fmla="*/ 0 w 105"/>
                <a:gd name="T1" fmla="*/ 1 h 56"/>
                <a:gd name="T2" fmla="*/ 0 w 105"/>
                <a:gd name="T3" fmla="*/ 1 h 56"/>
                <a:gd name="T4" fmla="*/ 0 w 105"/>
                <a:gd name="T5" fmla="*/ 1 h 56"/>
                <a:gd name="T6" fmla="*/ 0 w 105"/>
                <a:gd name="T7" fmla="*/ 1 h 56"/>
                <a:gd name="T8" fmla="*/ 0 w 105"/>
                <a:gd name="T9" fmla="*/ 1 h 56"/>
                <a:gd name="T10" fmla="*/ 0 w 105"/>
                <a:gd name="T11" fmla="*/ 1 h 56"/>
                <a:gd name="T12" fmla="*/ 0 w 105"/>
                <a:gd name="T13" fmla="*/ 1 h 56"/>
                <a:gd name="T14" fmla="*/ 0 w 105"/>
                <a:gd name="T15" fmla="*/ 1 h 56"/>
                <a:gd name="T16" fmla="*/ 0 w 105"/>
                <a:gd name="T17" fmla="*/ 1 h 56"/>
                <a:gd name="T18" fmla="*/ 0 w 105"/>
                <a:gd name="T19" fmla="*/ 0 h 56"/>
                <a:gd name="T20" fmla="*/ 0 w 105"/>
                <a:gd name="T21" fmla="*/ 1 h 56"/>
                <a:gd name="T22" fmla="*/ 0 w 105"/>
                <a:gd name="T23" fmla="*/ 1 h 56"/>
                <a:gd name="T24" fmla="*/ 0 w 105"/>
                <a:gd name="T25" fmla="*/ 1 h 56"/>
                <a:gd name="T26" fmla="*/ 0 w 105"/>
                <a:gd name="T27" fmla="*/ 1 h 56"/>
                <a:gd name="T28" fmla="*/ 0 w 105"/>
                <a:gd name="T29" fmla="*/ 1 h 56"/>
                <a:gd name="T30" fmla="*/ 0 w 105"/>
                <a:gd name="T31" fmla="*/ 1 h 56"/>
                <a:gd name="T32" fmla="*/ 0 w 105"/>
                <a:gd name="T33" fmla="*/ 1 h 56"/>
                <a:gd name="T34" fmla="*/ 0 w 105"/>
                <a:gd name="T35" fmla="*/ 1 h 56"/>
                <a:gd name="T36" fmla="*/ 0 w 105"/>
                <a:gd name="T37" fmla="*/ 1 h 56"/>
                <a:gd name="T38" fmla="*/ 0 w 105"/>
                <a:gd name="T39" fmla="*/ 1 h 56"/>
                <a:gd name="T40" fmla="*/ 0 w 105"/>
                <a:gd name="T41" fmla="*/ 1 h 56"/>
                <a:gd name="T42" fmla="*/ 0 w 105"/>
                <a:gd name="T43" fmla="*/ 1 h 56"/>
                <a:gd name="T44" fmla="*/ 0 w 105"/>
                <a:gd name="T45" fmla="*/ 1 h 56"/>
                <a:gd name="T46" fmla="*/ 0 w 105"/>
                <a:gd name="T47" fmla="*/ 1 h 56"/>
                <a:gd name="T48" fmla="*/ 0 w 105"/>
                <a:gd name="T49" fmla="*/ 1 h 56"/>
                <a:gd name="T50" fmla="*/ 0 w 105"/>
                <a:gd name="T51" fmla="*/ 1 h 56"/>
                <a:gd name="T52" fmla="*/ 0 w 105"/>
                <a:gd name="T53" fmla="*/ 1 h 56"/>
                <a:gd name="T54" fmla="*/ 0 w 105"/>
                <a:gd name="T55" fmla="*/ 1 h 56"/>
                <a:gd name="T56" fmla="*/ 0 w 105"/>
                <a:gd name="T57" fmla="*/ 1 h 56"/>
                <a:gd name="T58" fmla="*/ 0 w 105"/>
                <a:gd name="T59" fmla="*/ 1 h 56"/>
                <a:gd name="T60" fmla="*/ 0 w 105"/>
                <a:gd name="T61" fmla="*/ 1 h 56"/>
                <a:gd name="T62" fmla="*/ 0 w 105"/>
                <a:gd name="T63" fmla="*/ 1 h 56"/>
                <a:gd name="T64" fmla="*/ 0 w 105"/>
                <a:gd name="T65" fmla="*/ 1 h 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5"/>
                <a:gd name="T100" fmla="*/ 0 h 56"/>
                <a:gd name="T101" fmla="*/ 105 w 105"/>
                <a:gd name="T102" fmla="*/ 56 h 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5" h="56">
                  <a:moveTo>
                    <a:pt x="105" y="56"/>
                  </a:moveTo>
                  <a:lnTo>
                    <a:pt x="103" y="45"/>
                  </a:lnTo>
                  <a:lnTo>
                    <a:pt x="99" y="33"/>
                  </a:lnTo>
                  <a:lnTo>
                    <a:pt x="94" y="24"/>
                  </a:lnTo>
                  <a:lnTo>
                    <a:pt x="87" y="16"/>
                  </a:lnTo>
                  <a:lnTo>
                    <a:pt x="80" y="10"/>
                  </a:lnTo>
                  <a:lnTo>
                    <a:pt x="74" y="5"/>
                  </a:lnTo>
                  <a:lnTo>
                    <a:pt x="67" y="2"/>
                  </a:lnTo>
                  <a:lnTo>
                    <a:pt x="62" y="1"/>
                  </a:lnTo>
                  <a:lnTo>
                    <a:pt x="52" y="0"/>
                  </a:lnTo>
                  <a:lnTo>
                    <a:pt x="40" y="1"/>
                  </a:lnTo>
                  <a:lnTo>
                    <a:pt x="30" y="2"/>
                  </a:lnTo>
                  <a:lnTo>
                    <a:pt x="21" y="3"/>
                  </a:lnTo>
                  <a:lnTo>
                    <a:pt x="12" y="5"/>
                  </a:lnTo>
                  <a:lnTo>
                    <a:pt x="6" y="8"/>
                  </a:lnTo>
                  <a:lnTo>
                    <a:pt x="1" y="9"/>
                  </a:lnTo>
                  <a:lnTo>
                    <a:pt x="0" y="10"/>
                  </a:lnTo>
                  <a:lnTo>
                    <a:pt x="1" y="11"/>
                  </a:lnTo>
                  <a:lnTo>
                    <a:pt x="4" y="14"/>
                  </a:lnTo>
                  <a:lnTo>
                    <a:pt x="9" y="16"/>
                  </a:lnTo>
                  <a:lnTo>
                    <a:pt x="16" y="19"/>
                  </a:lnTo>
                  <a:lnTo>
                    <a:pt x="24" y="23"/>
                  </a:lnTo>
                  <a:lnTo>
                    <a:pt x="34" y="25"/>
                  </a:lnTo>
                  <a:lnTo>
                    <a:pt x="47" y="26"/>
                  </a:lnTo>
                  <a:lnTo>
                    <a:pt x="61" y="26"/>
                  </a:lnTo>
                  <a:lnTo>
                    <a:pt x="71" y="27"/>
                  </a:lnTo>
                  <a:lnTo>
                    <a:pt x="80" y="30"/>
                  </a:lnTo>
                  <a:lnTo>
                    <a:pt x="88" y="34"/>
                  </a:lnTo>
                  <a:lnTo>
                    <a:pt x="94" y="40"/>
                  </a:lnTo>
                  <a:lnTo>
                    <a:pt x="99" y="46"/>
                  </a:lnTo>
                  <a:lnTo>
                    <a:pt x="102" y="52"/>
                  </a:lnTo>
                  <a:lnTo>
                    <a:pt x="103" y="55"/>
                  </a:lnTo>
                  <a:lnTo>
                    <a:pt x="105" y="56"/>
                  </a:lnTo>
                  <a:close/>
                </a:path>
              </a:pathLst>
            </a:custGeom>
            <a:solidFill>
              <a:srgbClr val="63C4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22" name="Freeform 82"/>
            <p:cNvSpPr>
              <a:spLocks/>
            </p:cNvSpPr>
            <p:nvPr/>
          </p:nvSpPr>
          <p:spPr bwMode="auto">
            <a:xfrm>
              <a:off x="1278" y="2417"/>
              <a:ext cx="93" cy="97"/>
            </a:xfrm>
            <a:custGeom>
              <a:avLst/>
              <a:gdLst>
                <a:gd name="T0" fmla="*/ 0 w 188"/>
                <a:gd name="T1" fmla="*/ 1 h 193"/>
                <a:gd name="T2" fmla="*/ 0 w 188"/>
                <a:gd name="T3" fmla="*/ 1 h 193"/>
                <a:gd name="T4" fmla="*/ 0 w 188"/>
                <a:gd name="T5" fmla="*/ 1 h 193"/>
                <a:gd name="T6" fmla="*/ 0 w 188"/>
                <a:gd name="T7" fmla="*/ 0 h 193"/>
                <a:gd name="T8" fmla="*/ 0 w 188"/>
                <a:gd name="T9" fmla="*/ 1 h 193"/>
                <a:gd name="T10" fmla="*/ 0 60000 65536"/>
                <a:gd name="T11" fmla="*/ 0 60000 65536"/>
                <a:gd name="T12" fmla="*/ 0 60000 65536"/>
                <a:gd name="T13" fmla="*/ 0 60000 65536"/>
                <a:gd name="T14" fmla="*/ 0 60000 65536"/>
                <a:gd name="T15" fmla="*/ 0 w 188"/>
                <a:gd name="T16" fmla="*/ 0 h 193"/>
                <a:gd name="T17" fmla="*/ 188 w 188"/>
                <a:gd name="T18" fmla="*/ 193 h 193"/>
              </a:gdLst>
              <a:ahLst/>
              <a:cxnLst>
                <a:cxn ang="T10">
                  <a:pos x="T0" y="T1"/>
                </a:cxn>
                <a:cxn ang="T11">
                  <a:pos x="T2" y="T3"/>
                </a:cxn>
                <a:cxn ang="T12">
                  <a:pos x="T4" y="T5"/>
                </a:cxn>
                <a:cxn ang="T13">
                  <a:pos x="T6" y="T7"/>
                </a:cxn>
                <a:cxn ang="T14">
                  <a:pos x="T8" y="T9"/>
                </a:cxn>
              </a:cxnLst>
              <a:rect l="T15" t="T16" r="T17" b="T18"/>
              <a:pathLst>
                <a:path w="188" h="193">
                  <a:moveTo>
                    <a:pt x="0" y="91"/>
                  </a:moveTo>
                  <a:lnTo>
                    <a:pt x="13" y="136"/>
                  </a:lnTo>
                  <a:lnTo>
                    <a:pt x="123" y="193"/>
                  </a:lnTo>
                  <a:lnTo>
                    <a:pt x="188" y="0"/>
                  </a:lnTo>
                  <a:lnTo>
                    <a:pt x="0" y="91"/>
                  </a:lnTo>
                  <a:close/>
                </a:path>
              </a:pathLst>
            </a:custGeom>
            <a:solidFill>
              <a:srgbClr val="003F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23" name="Rectangle 83"/>
            <p:cNvSpPr>
              <a:spLocks noChangeArrowheads="1"/>
            </p:cNvSpPr>
            <p:nvPr/>
          </p:nvSpPr>
          <p:spPr bwMode="auto">
            <a:xfrm>
              <a:off x="1270" y="2461"/>
              <a:ext cx="19" cy="7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eaLnBrk="1" hangingPunct="1">
                <a:spcBef>
                  <a:spcPct val="0"/>
                </a:spcBef>
                <a:buFontTx/>
                <a:buNone/>
              </a:pPr>
              <a:endParaRPr lang="es-CO" altLang="es-MX" sz="2400">
                <a:latin typeface="Times New Roman" panose="02020603050405020304" pitchFamily="18" charset="0"/>
              </a:endParaRPr>
            </a:p>
          </p:txBody>
        </p:sp>
        <p:sp>
          <p:nvSpPr>
            <p:cNvPr id="39124" name="Freeform 84"/>
            <p:cNvSpPr>
              <a:spLocks/>
            </p:cNvSpPr>
            <p:nvPr/>
          </p:nvSpPr>
          <p:spPr bwMode="auto">
            <a:xfrm>
              <a:off x="1302" y="2416"/>
              <a:ext cx="94" cy="156"/>
            </a:xfrm>
            <a:custGeom>
              <a:avLst/>
              <a:gdLst>
                <a:gd name="T0" fmla="*/ 1 w 187"/>
                <a:gd name="T1" fmla="*/ 1 h 312"/>
                <a:gd name="T2" fmla="*/ 0 w 187"/>
                <a:gd name="T3" fmla="*/ 1 h 312"/>
                <a:gd name="T4" fmla="*/ 1 w 187"/>
                <a:gd name="T5" fmla="*/ 1 h 312"/>
                <a:gd name="T6" fmla="*/ 1 w 187"/>
                <a:gd name="T7" fmla="*/ 1 h 312"/>
                <a:gd name="T8" fmla="*/ 1 w 187"/>
                <a:gd name="T9" fmla="*/ 1 h 312"/>
                <a:gd name="T10" fmla="*/ 1 w 187"/>
                <a:gd name="T11" fmla="*/ 1 h 312"/>
                <a:gd name="T12" fmla="*/ 1 w 187"/>
                <a:gd name="T13" fmla="*/ 1 h 312"/>
                <a:gd name="T14" fmla="*/ 1 w 187"/>
                <a:gd name="T15" fmla="*/ 1 h 312"/>
                <a:gd name="T16" fmla="*/ 1 w 187"/>
                <a:gd name="T17" fmla="*/ 1 h 312"/>
                <a:gd name="T18" fmla="*/ 1 w 187"/>
                <a:gd name="T19" fmla="*/ 1 h 312"/>
                <a:gd name="T20" fmla="*/ 1 w 187"/>
                <a:gd name="T21" fmla="*/ 1 h 312"/>
                <a:gd name="T22" fmla="*/ 1 w 187"/>
                <a:gd name="T23" fmla="*/ 1 h 312"/>
                <a:gd name="T24" fmla="*/ 1 w 187"/>
                <a:gd name="T25" fmla="*/ 1 h 312"/>
                <a:gd name="T26" fmla="*/ 1 w 187"/>
                <a:gd name="T27" fmla="*/ 0 h 312"/>
                <a:gd name="T28" fmla="*/ 1 w 187"/>
                <a:gd name="T29" fmla="*/ 1 h 3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87"/>
                <a:gd name="T46" fmla="*/ 0 h 312"/>
                <a:gd name="T47" fmla="*/ 187 w 187"/>
                <a:gd name="T48" fmla="*/ 312 h 31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87" h="312">
                  <a:moveTo>
                    <a:pt x="109" y="27"/>
                  </a:moveTo>
                  <a:lnTo>
                    <a:pt x="0" y="290"/>
                  </a:lnTo>
                  <a:lnTo>
                    <a:pt x="2" y="295"/>
                  </a:lnTo>
                  <a:lnTo>
                    <a:pt x="9" y="305"/>
                  </a:lnTo>
                  <a:lnTo>
                    <a:pt x="18" y="312"/>
                  </a:lnTo>
                  <a:lnTo>
                    <a:pt x="32" y="310"/>
                  </a:lnTo>
                  <a:lnTo>
                    <a:pt x="45" y="293"/>
                  </a:lnTo>
                  <a:lnTo>
                    <a:pt x="64" y="256"/>
                  </a:lnTo>
                  <a:lnTo>
                    <a:pt x="89" y="206"/>
                  </a:lnTo>
                  <a:lnTo>
                    <a:pt x="117" y="150"/>
                  </a:lnTo>
                  <a:lnTo>
                    <a:pt x="144" y="95"/>
                  </a:lnTo>
                  <a:lnTo>
                    <a:pt x="165" y="46"/>
                  </a:lnTo>
                  <a:lnTo>
                    <a:pt x="182" y="13"/>
                  </a:lnTo>
                  <a:lnTo>
                    <a:pt x="187" y="0"/>
                  </a:lnTo>
                  <a:lnTo>
                    <a:pt x="109"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25" name="Freeform 85"/>
            <p:cNvSpPr>
              <a:spLocks/>
            </p:cNvSpPr>
            <p:nvPr/>
          </p:nvSpPr>
          <p:spPr bwMode="auto">
            <a:xfrm>
              <a:off x="955" y="2093"/>
              <a:ext cx="93" cy="168"/>
            </a:xfrm>
            <a:custGeom>
              <a:avLst/>
              <a:gdLst>
                <a:gd name="T0" fmla="*/ 1 w 186"/>
                <a:gd name="T1" fmla="*/ 1 h 336"/>
                <a:gd name="T2" fmla="*/ 1 w 186"/>
                <a:gd name="T3" fmla="*/ 1 h 336"/>
                <a:gd name="T4" fmla="*/ 1 w 186"/>
                <a:gd name="T5" fmla="*/ 1 h 336"/>
                <a:gd name="T6" fmla="*/ 1 w 186"/>
                <a:gd name="T7" fmla="*/ 1 h 336"/>
                <a:gd name="T8" fmla="*/ 1 w 186"/>
                <a:gd name="T9" fmla="*/ 1 h 336"/>
                <a:gd name="T10" fmla="*/ 1 w 186"/>
                <a:gd name="T11" fmla="*/ 1 h 336"/>
                <a:gd name="T12" fmla="*/ 1 w 186"/>
                <a:gd name="T13" fmla="*/ 1 h 336"/>
                <a:gd name="T14" fmla="*/ 1 w 186"/>
                <a:gd name="T15" fmla="*/ 1 h 336"/>
                <a:gd name="T16" fmla="*/ 1 w 186"/>
                <a:gd name="T17" fmla="*/ 1 h 336"/>
                <a:gd name="T18" fmla="*/ 1 w 186"/>
                <a:gd name="T19" fmla="*/ 1 h 336"/>
                <a:gd name="T20" fmla="*/ 1 w 186"/>
                <a:gd name="T21" fmla="*/ 1 h 336"/>
                <a:gd name="T22" fmla="*/ 1 w 186"/>
                <a:gd name="T23" fmla="*/ 1 h 336"/>
                <a:gd name="T24" fmla="*/ 1 w 186"/>
                <a:gd name="T25" fmla="*/ 1 h 336"/>
                <a:gd name="T26" fmla="*/ 1 w 186"/>
                <a:gd name="T27" fmla="*/ 1 h 336"/>
                <a:gd name="T28" fmla="*/ 1 w 186"/>
                <a:gd name="T29" fmla="*/ 1 h 336"/>
                <a:gd name="T30" fmla="*/ 1 w 186"/>
                <a:gd name="T31" fmla="*/ 1 h 336"/>
                <a:gd name="T32" fmla="*/ 1 w 186"/>
                <a:gd name="T33" fmla="*/ 1 h 336"/>
                <a:gd name="T34" fmla="*/ 1 w 186"/>
                <a:gd name="T35" fmla="*/ 1 h 336"/>
                <a:gd name="T36" fmla="*/ 1 w 186"/>
                <a:gd name="T37" fmla="*/ 1 h 336"/>
                <a:gd name="T38" fmla="*/ 1 w 186"/>
                <a:gd name="T39" fmla="*/ 1 h 336"/>
                <a:gd name="T40" fmla="*/ 1 w 186"/>
                <a:gd name="T41" fmla="*/ 1 h 336"/>
                <a:gd name="T42" fmla="*/ 1 w 186"/>
                <a:gd name="T43" fmla="*/ 1 h 336"/>
                <a:gd name="T44" fmla="*/ 1 w 186"/>
                <a:gd name="T45" fmla="*/ 1 h 336"/>
                <a:gd name="T46" fmla="*/ 1 w 186"/>
                <a:gd name="T47" fmla="*/ 1 h 336"/>
                <a:gd name="T48" fmla="*/ 1 w 186"/>
                <a:gd name="T49" fmla="*/ 1 h 336"/>
                <a:gd name="T50" fmla="*/ 1 w 186"/>
                <a:gd name="T51" fmla="*/ 1 h 336"/>
                <a:gd name="T52" fmla="*/ 1 w 186"/>
                <a:gd name="T53" fmla="*/ 1 h 336"/>
                <a:gd name="T54" fmla="*/ 1 w 186"/>
                <a:gd name="T55" fmla="*/ 1 h 336"/>
                <a:gd name="T56" fmla="*/ 1 w 186"/>
                <a:gd name="T57" fmla="*/ 1 h 336"/>
                <a:gd name="T58" fmla="*/ 1 w 186"/>
                <a:gd name="T59" fmla="*/ 1 h 336"/>
                <a:gd name="T60" fmla="*/ 1 w 186"/>
                <a:gd name="T61" fmla="*/ 1 h 336"/>
                <a:gd name="T62" fmla="*/ 0 w 186"/>
                <a:gd name="T63" fmla="*/ 1 h 336"/>
                <a:gd name="T64" fmla="*/ 1 w 186"/>
                <a:gd name="T65" fmla="*/ 1 h 336"/>
                <a:gd name="T66" fmla="*/ 1 w 186"/>
                <a:gd name="T67" fmla="*/ 1 h 336"/>
                <a:gd name="T68" fmla="*/ 1 w 186"/>
                <a:gd name="T69" fmla="*/ 1 h 336"/>
                <a:gd name="T70" fmla="*/ 1 w 186"/>
                <a:gd name="T71" fmla="*/ 1 h 336"/>
                <a:gd name="T72" fmla="*/ 1 w 186"/>
                <a:gd name="T73" fmla="*/ 1 h 336"/>
                <a:gd name="T74" fmla="*/ 1 w 186"/>
                <a:gd name="T75" fmla="*/ 1 h 336"/>
                <a:gd name="T76" fmla="*/ 1 w 186"/>
                <a:gd name="T77" fmla="*/ 1 h 336"/>
                <a:gd name="T78" fmla="*/ 1 w 186"/>
                <a:gd name="T79" fmla="*/ 1 h 336"/>
                <a:gd name="T80" fmla="*/ 1 w 186"/>
                <a:gd name="T81" fmla="*/ 1 h 336"/>
                <a:gd name="T82" fmla="*/ 1 w 186"/>
                <a:gd name="T83" fmla="*/ 1 h 336"/>
                <a:gd name="T84" fmla="*/ 1 w 186"/>
                <a:gd name="T85" fmla="*/ 1 h 336"/>
                <a:gd name="T86" fmla="*/ 1 w 186"/>
                <a:gd name="T87" fmla="*/ 1 h 336"/>
                <a:gd name="T88" fmla="*/ 1 w 186"/>
                <a:gd name="T89" fmla="*/ 1 h 336"/>
                <a:gd name="T90" fmla="*/ 1 w 186"/>
                <a:gd name="T91" fmla="*/ 1 h 336"/>
                <a:gd name="T92" fmla="*/ 1 w 186"/>
                <a:gd name="T93" fmla="*/ 1 h 336"/>
                <a:gd name="T94" fmla="*/ 1 w 186"/>
                <a:gd name="T95" fmla="*/ 1 h 336"/>
                <a:gd name="T96" fmla="*/ 1 w 186"/>
                <a:gd name="T97" fmla="*/ 1 h 336"/>
                <a:gd name="T98" fmla="*/ 1 w 186"/>
                <a:gd name="T99" fmla="*/ 1 h 336"/>
                <a:gd name="T100" fmla="*/ 1 w 186"/>
                <a:gd name="T101" fmla="*/ 1 h 336"/>
                <a:gd name="T102" fmla="*/ 1 w 186"/>
                <a:gd name="T103" fmla="*/ 0 h 336"/>
                <a:gd name="T104" fmla="*/ 1 w 186"/>
                <a:gd name="T105" fmla="*/ 0 h 336"/>
                <a:gd name="T106" fmla="*/ 1 w 186"/>
                <a:gd name="T107" fmla="*/ 1 h 3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86"/>
                <a:gd name="T163" fmla="*/ 0 h 336"/>
                <a:gd name="T164" fmla="*/ 186 w 186"/>
                <a:gd name="T165" fmla="*/ 336 h 3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86" h="336">
                  <a:moveTo>
                    <a:pt x="130" y="1"/>
                  </a:moveTo>
                  <a:lnTo>
                    <a:pt x="131" y="2"/>
                  </a:lnTo>
                  <a:lnTo>
                    <a:pt x="136" y="5"/>
                  </a:lnTo>
                  <a:lnTo>
                    <a:pt x="143" y="9"/>
                  </a:lnTo>
                  <a:lnTo>
                    <a:pt x="151" y="15"/>
                  </a:lnTo>
                  <a:lnTo>
                    <a:pt x="159" y="23"/>
                  </a:lnTo>
                  <a:lnTo>
                    <a:pt x="167" y="31"/>
                  </a:lnTo>
                  <a:lnTo>
                    <a:pt x="173" y="42"/>
                  </a:lnTo>
                  <a:lnTo>
                    <a:pt x="177" y="52"/>
                  </a:lnTo>
                  <a:lnTo>
                    <a:pt x="179" y="81"/>
                  </a:lnTo>
                  <a:lnTo>
                    <a:pt x="173" y="113"/>
                  </a:lnTo>
                  <a:lnTo>
                    <a:pt x="165" y="141"/>
                  </a:lnTo>
                  <a:lnTo>
                    <a:pt x="161" y="152"/>
                  </a:lnTo>
                  <a:lnTo>
                    <a:pt x="184" y="244"/>
                  </a:lnTo>
                  <a:lnTo>
                    <a:pt x="184" y="248"/>
                  </a:lnTo>
                  <a:lnTo>
                    <a:pt x="186" y="257"/>
                  </a:lnTo>
                  <a:lnTo>
                    <a:pt x="186" y="270"/>
                  </a:lnTo>
                  <a:lnTo>
                    <a:pt x="184" y="286"/>
                  </a:lnTo>
                  <a:lnTo>
                    <a:pt x="181" y="301"/>
                  </a:lnTo>
                  <a:lnTo>
                    <a:pt x="176" y="316"/>
                  </a:lnTo>
                  <a:lnTo>
                    <a:pt x="168" y="326"/>
                  </a:lnTo>
                  <a:lnTo>
                    <a:pt x="157" y="332"/>
                  </a:lnTo>
                  <a:lnTo>
                    <a:pt x="141" y="334"/>
                  </a:lnTo>
                  <a:lnTo>
                    <a:pt x="122" y="336"/>
                  </a:lnTo>
                  <a:lnTo>
                    <a:pt x="100" y="336"/>
                  </a:lnTo>
                  <a:lnTo>
                    <a:pt x="80" y="336"/>
                  </a:lnTo>
                  <a:lnTo>
                    <a:pt x="59" y="333"/>
                  </a:lnTo>
                  <a:lnTo>
                    <a:pt x="40" y="328"/>
                  </a:lnTo>
                  <a:lnTo>
                    <a:pt x="27" y="321"/>
                  </a:lnTo>
                  <a:lnTo>
                    <a:pt x="17" y="311"/>
                  </a:lnTo>
                  <a:lnTo>
                    <a:pt x="6" y="285"/>
                  </a:lnTo>
                  <a:lnTo>
                    <a:pt x="0" y="255"/>
                  </a:lnTo>
                  <a:lnTo>
                    <a:pt x="2" y="226"/>
                  </a:lnTo>
                  <a:lnTo>
                    <a:pt x="16" y="203"/>
                  </a:lnTo>
                  <a:lnTo>
                    <a:pt x="25" y="194"/>
                  </a:lnTo>
                  <a:lnTo>
                    <a:pt x="35" y="183"/>
                  </a:lnTo>
                  <a:lnTo>
                    <a:pt x="43" y="173"/>
                  </a:lnTo>
                  <a:lnTo>
                    <a:pt x="51" y="163"/>
                  </a:lnTo>
                  <a:lnTo>
                    <a:pt x="58" y="153"/>
                  </a:lnTo>
                  <a:lnTo>
                    <a:pt x="63" y="144"/>
                  </a:lnTo>
                  <a:lnTo>
                    <a:pt x="67" y="136"/>
                  </a:lnTo>
                  <a:lnTo>
                    <a:pt x="70" y="130"/>
                  </a:lnTo>
                  <a:lnTo>
                    <a:pt x="75" y="110"/>
                  </a:lnTo>
                  <a:lnTo>
                    <a:pt x="82" y="77"/>
                  </a:lnTo>
                  <a:lnTo>
                    <a:pt x="88" y="44"/>
                  </a:lnTo>
                  <a:lnTo>
                    <a:pt x="96" y="22"/>
                  </a:lnTo>
                  <a:lnTo>
                    <a:pt x="99" y="17"/>
                  </a:lnTo>
                  <a:lnTo>
                    <a:pt x="103" y="13"/>
                  </a:lnTo>
                  <a:lnTo>
                    <a:pt x="105" y="8"/>
                  </a:lnTo>
                  <a:lnTo>
                    <a:pt x="108" y="5"/>
                  </a:lnTo>
                  <a:lnTo>
                    <a:pt x="113" y="2"/>
                  </a:lnTo>
                  <a:lnTo>
                    <a:pt x="118" y="0"/>
                  </a:lnTo>
                  <a:lnTo>
                    <a:pt x="123" y="0"/>
                  </a:lnTo>
                  <a:lnTo>
                    <a:pt x="130" y="1"/>
                  </a:lnTo>
                  <a:close/>
                </a:path>
              </a:pathLst>
            </a:custGeom>
            <a:solidFill>
              <a:srgbClr val="F7A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26" name="Freeform 86"/>
            <p:cNvSpPr>
              <a:spLocks/>
            </p:cNvSpPr>
            <p:nvPr/>
          </p:nvSpPr>
          <p:spPr bwMode="auto">
            <a:xfrm>
              <a:off x="948" y="2091"/>
              <a:ext cx="104" cy="175"/>
            </a:xfrm>
            <a:custGeom>
              <a:avLst/>
              <a:gdLst>
                <a:gd name="T0" fmla="*/ 1 w 208"/>
                <a:gd name="T1" fmla="*/ 0 h 349"/>
                <a:gd name="T2" fmla="*/ 1 w 208"/>
                <a:gd name="T3" fmla="*/ 1 h 349"/>
                <a:gd name="T4" fmla="*/ 1 w 208"/>
                <a:gd name="T5" fmla="*/ 1 h 349"/>
                <a:gd name="T6" fmla="*/ 1 w 208"/>
                <a:gd name="T7" fmla="*/ 1 h 349"/>
                <a:gd name="T8" fmla="*/ 1 w 208"/>
                <a:gd name="T9" fmla="*/ 1 h 349"/>
                <a:gd name="T10" fmla="*/ 1 w 208"/>
                <a:gd name="T11" fmla="*/ 1 h 349"/>
                <a:gd name="T12" fmla="*/ 1 w 208"/>
                <a:gd name="T13" fmla="*/ 1 h 349"/>
                <a:gd name="T14" fmla="*/ 1 w 208"/>
                <a:gd name="T15" fmla="*/ 1 h 349"/>
                <a:gd name="T16" fmla="*/ 1 w 208"/>
                <a:gd name="T17" fmla="*/ 1 h 349"/>
                <a:gd name="T18" fmla="*/ 1 w 208"/>
                <a:gd name="T19" fmla="*/ 1 h 349"/>
                <a:gd name="T20" fmla="*/ 1 w 208"/>
                <a:gd name="T21" fmla="*/ 1 h 349"/>
                <a:gd name="T22" fmla="*/ 1 w 208"/>
                <a:gd name="T23" fmla="*/ 1 h 349"/>
                <a:gd name="T24" fmla="*/ 1 w 208"/>
                <a:gd name="T25" fmla="*/ 1 h 349"/>
                <a:gd name="T26" fmla="*/ 1 w 208"/>
                <a:gd name="T27" fmla="*/ 1 h 349"/>
                <a:gd name="T28" fmla="*/ 0 w 208"/>
                <a:gd name="T29" fmla="*/ 1 h 349"/>
                <a:gd name="T30" fmla="*/ 1 w 208"/>
                <a:gd name="T31" fmla="*/ 1 h 349"/>
                <a:gd name="T32" fmla="*/ 1 w 208"/>
                <a:gd name="T33" fmla="*/ 1 h 349"/>
                <a:gd name="T34" fmla="*/ 1 w 208"/>
                <a:gd name="T35" fmla="*/ 1 h 349"/>
                <a:gd name="T36" fmla="*/ 1 w 208"/>
                <a:gd name="T37" fmla="*/ 1 h 349"/>
                <a:gd name="T38" fmla="*/ 1 w 208"/>
                <a:gd name="T39" fmla="*/ 1 h 349"/>
                <a:gd name="T40" fmla="*/ 1 w 208"/>
                <a:gd name="T41" fmla="*/ 1 h 349"/>
                <a:gd name="T42" fmla="*/ 1 w 208"/>
                <a:gd name="T43" fmla="*/ 1 h 349"/>
                <a:gd name="T44" fmla="*/ 1 w 208"/>
                <a:gd name="T45" fmla="*/ 1 h 349"/>
                <a:gd name="T46" fmla="*/ 1 w 208"/>
                <a:gd name="T47" fmla="*/ 1 h 349"/>
                <a:gd name="T48" fmla="*/ 1 w 208"/>
                <a:gd name="T49" fmla="*/ 1 h 349"/>
                <a:gd name="T50" fmla="*/ 1 w 208"/>
                <a:gd name="T51" fmla="*/ 1 h 349"/>
                <a:gd name="T52" fmla="*/ 1 w 208"/>
                <a:gd name="T53" fmla="*/ 1 h 349"/>
                <a:gd name="T54" fmla="*/ 1 w 208"/>
                <a:gd name="T55" fmla="*/ 1 h 349"/>
                <a:gd name="T56" fmla="*/ 1 w 208"/>
                <a:gd name="T57" fmla="*/ 1 h 349"/>
                <a:gd name="T58" fmla="*/ 1 w 208"/>
                <a:gd name="T59" fmla="*/ 1 h 349"/>
                <a:gd name="T60" fmla="*/ 1 w 208"/>
                <a:gd name="T61" fmla="*/ 1 h 349"/>
                <a:gd name="T62" fmla="*/ 1 w 208"/>
                <a:gd name="T63" fmla="*/ 1 h 349"/>
                <a:gd name="T64" fmla="*/ 1 w 208"/>
                <a:gd name="T65" fmla="*/ 1 h 349"/>
                <a:gd name="T66" fmla="*/ 1 w 208"/>
                <a:gd name="T67" fmla="*/ 1 h 349"/>
                <a:gd name="T68" fmla="*/ 1 w 208"/>
                <a:gd name="T69" fmla="*/ 1 h 349"/>
                <a:gd name="T70" fmla="*/ 1 w 208"/>
                <a:gd name="T71" fmla="*/ 1 h 349"/>
                <a:gd name="T72" fmla="*/ 1 w 208"/>
                <a:gd name="T73" fmla="*/ 1 h 349"/>
                <a:gd name="T74" fmla="*/ 1 w 208"/>
                <a:gd name="T75" fmla="*/ 1 h 349"/>
                <a:gd name="T76" fmla="*/ 1 w 208"/>
                <a:gd name="T77" fmla="*/ 1 h 349"/>
                <a:gd name="T78" fmla="*/ 1 w 208"/>
                <a:gd name="T79" fmla="*/ 1 h 349"/>
                <a:gd name="T80" fmla="*/ 1 w 208"/>
                <a:gd name="T81" fmla="*/ 1 h 349"/>
                <a:gd name="T82" fmla="*/ 1 w 208"/>
                <a:gd name="T83" fmla="*/ 1 h 34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08"/>
                <a:gd name="T127" fmla="*/ 0 h 349"/>
                <a:gd name="T128" fmla="*/ 208 w 208"/>
                <a:gd name="T129" fmla="*/ 349 h 34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08" h="349">
                  <a:moveTo>
                    <a:pt x="132" y="0"/>
                  </a:moveTo>
                  <a:lnTo>
                    <a:pt x="134" y="0"/>
                  </a:lnTo>
                  <a:lnTo>
                    <a:pt x="141" y="2"/>
                  </a:lnTo>
                  <a:lnTo>
                    <a:pt x="152" y="7"/>
                  </a:lnTo>
                  <a:lnTo>
                    <a:pt x="166" y="14"/>
                  </a:lnTo>
                  <a:lnTo>
                    <a:pt x="180" y="24"/>
                  </a:lnTo>
                  <a:lnTo>
                    <a:pt x="191" y="36"/>
                  </a:lnTo>
                  <a:lnTo>
                    <a:pt x="201" y="49"/>
                  </a:lnTo>
                  <a:lnTo>
                    <a:pt x="205" y="67"/>
                  </a:lnTo>
                  <a:lnTo>
                    <a:pt x="205" y="84"/>
                  </a:lnTo>
                  <a:lnTo>
                    <a:pt x="203" y="99"/>
                  </a:lnTo>
                  <a:lnTo>
                    <a:pt x="198" y="114"/>
                  </a:lnTo>
                  <a:lnTo>
                    <a:pt x="194" y="128"/>
                  </a:lnTo>
                  <a:lnTo>
                    <a:pt x="189" y="141"/>
                  </a:lnTo>
                  <a:lnTo>
                    <a:pt x="186" y="155"/>
                  </a:lnTo>
                  <a:lnTo>
                    <a:pt x="186" y="170"/>
                  </a:lnTo>
                  <a:lnTo>
                    <a:pt x="189" y="185"/>
                  </a:lnTo>
                  <a:lnTo>
                    <a:pt x="196" y="205"/>
                  </a:lnTo>
                  <a:lnTo>
                    <a:pt x="203" y="231"/>
                  </a:lnTo>
                  <a:lnTo>
                    <a:pt x="208" y="260"/>
                  </a:lnTo>
                  <a:lnTo>
                    <a:pt x="208" y="290"/>
                  </a:lnTo>
                  <a:lnTo>
                    <a:pt x="200" y="317"/>
                  </a:lnTo>
                  <a:lnTo>
                    <a:pt x="181" y="337"/>
                  </a:lnTo>
                  <a:lnTo>
                    <a:pt x="150" y="349"/>
                  </a:lnTo>
                  <a:lnTo>
                    <a:pt x="103" y="349"/>
                  </a:lnTo>
                  <a:lnTo>
                    <a:pt x="72" y="341"/>
                  </a:lnTo>
                  <a:lnTo>
                    <a:pt x="44" y="328"/>
                  </a:lnTo>
                  <a:lnTo>
                    <a:pt x="23" y="310"/>
                  </a:lnTo>
                  <a:lnTo>
                    <a:pt x="8" y="288"/>
                  </a:lnTo>
                  <a:lnTo>
                    <a:pt x="0" y="265"/>
                  </a:lnTo>
                  <a:lnTo>
                    <a:pt x="0" y="241"/>
                  </a:lnTo>
                  <a:lnTo>
                    <a:pt x="9" y="216"/>
                  </a:lnTo>
                  <a:lnTo>
                    <a:pt x="28" y="193"/>
                  </a:lnTo>
                  <a:lnTo>
                    <a:pt x="49" y="173"/>
                  </a:lnTo>
                  <a:lnTo>
                    <a:pt x="62" y="152"/>
                  </a:lnTo>
                  <a:lnTo>
                    <a:pt x="73" y="132"/>
                  </a:lnTo>
                  <a:lnTo>
                    <a:pt x="80" y="113"/>
                  </a:lnTo>
                  <a:lnTo>
                    <a:pt x="84" y="95"/>
                  </a:lnTo>
                  <a:lnTo>
                    <a:pt x="87" y="78"/>
                  </a:lnTo>
                  <a:lnTo>
                    <a:pt x="89" y="62"/>
                  </a:lnTo>
                  <a:lnTo>
                    <a:pt x="92" y="47"/>
                  </a:lnTo>
                  <a:lnTo>
                    <a:pt x="102" y="25"/>
                  </a:lnTo>
                  <a:lnTo>
                    <a:pt x="112" y="13"/>
                  </a:lnTo>
                  <a:lnTo>
                    <a:pt x="120" y="8"/>
                  </a:lnTo>
                  <a:lnTo>
                    <a:pt x="124" y="7"/>
                  </a:lnTo>
                  <a:lnTo>
                    <a:pt x="120" y="14"/>
                  </a:lnTo>
                  <a:lnTo>
                    <a:pt x="111" y="33"/>
                  </a:lnTo>
                  <a:lnTo>
                    <a:pt x="102" y="62"/>
                  </a:lnTo>
                  <a:lnTo>
                    <a:pt x="97" y="98"/>
                  </a:lnTo>
                  <a:lnTo>
                    <a:pt x="96" y="116"/>
                  </a:lnTo>
                  <a:lnTo>
                    <a:pt x="91" y="132"/>
                  </a:lnTo>
                  <a:lnTo>
                    <a:pt x="87" y="148"/>
                  </a:lnTo>
                  <a:lnTo>
                    <a:pt x="80" y="161"/>
                  </a:lnTo>
                  <a:lnTo>
                    <a:pt x="72" y="174"/>
                  </a:lnTo>
                  <a:lnTo>
                    <a:pt x="65" y="183"/>
                  </a:lnTo>
                  <a:lnTo>
                    <a:pt x="59" y="190"/>
                  </a:lnTo>
                  <a:lnTo>
                    <a:pt x="53" y="194"/>
                  </a:lnTo>
                  <a:lnTo>
                    <a:pt x="41" y="208"/>
                  </a:lnTo>
                  <a:lnTo>
                    <a:pt x="30" y="227"/>
                  </a:lnTo>
                  <a:lnTo>
                    <a:pt x="22" y="247"/>
                  </a:lnTo>
                  <a:lnTo>
                    <a:pt x="21" y="270"/>
                  </a:lnTo>
                  <a:lnTo>
                    <a:pt x="26" y="291"/>
                  </a:lnTo>
                  <a:lnTo>
                    <a:pt x="37" y="310"/>
                  </a:lnTo>
                  <a:lnTo>
                    <a:pt x="59" y="323"/>
                  </a:lnTo>
                  <a:lnTo>
                    <a:pt x="92" y="330"/>
                  </a:lnTo>
                  <a:lnTo>
                    <a:pt x="127" y="332"/>
                  </a:lnTo>
                  <a:lnTo>
                    <a:pt x="153" y="328"/>
                  </a:lnTo>
                  <a:lnTo>
                    <a:pt x="173" y="321"/>
                  </a:lnTo>
                  <a:lnTo>
                    <a:pt x="186" y="308"/>
                  </a:lnTo>
                  <a:lnTo>
                    <a:pt x="193" y="292"/>
                  </a:lnTo>
                  <a:lnTo>
                    <a:pt x="193" y="270"/>
                  </a:lnTo>
                  <a:lnTo>
                    <a:pt x="187" y="243"/>
                  </a:lnTo>
                  <a:lnTo>
                    <a:pt x="175" y="209"/>
                  </a:lnTo>
                  <a:lnTo>
                    <a:pt x="165" y="174"/>
                  </a:lnTo>
                  <a:lnTo>
                    <a:pt x="164" y="146"/>
                  </a:lnTo>
                  <a:lnTo>
                    <a:pt x="171" y="122"/>
                  </a:lnTo>
                  <a:lnTo>
                    <a:pt x="182" y="94"/>
                  </a:lnTo>
                  <a:lnTo>
                    <a:pt x="186" y="84"/>
                  </a:lnTo>
                  <a:lnTo>
                    <a:pt x="188" y="74"/>
                  </a:lnTo>
                  <a:lnTo>
                    <a:pt x="188" y="62"/>
                  </a:lnTo>
                  <a:lnTo>
                    <a:pt x="185" y="49"/>
                  </a:lnTo>
                  <a:lnTo>
                    <a:pt x="178" y="38"/>
                  </a:lnTo>
                  <a:lnTo>
                    <a:pt x="167" y="25"/>
                  </a:lnTo>
                  <a:lnTo>
                    <a:pt x="152" y="13"/>
                  </a:lnTo>
                  <a:lnTo>
                    <a:pt x="13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27" name="Freeform 87"/>
            <p:cNvSpPr>
              <a:spLocks/>
            </p:cNvSpPr>
            <p:nvPr/>
          </p:nvSpPr>
          <p:spPr bwMode="auto">
            <a:xfrm>
              <a:off x="1006" y="2038"/>
              <a:ext cx="19" cy="57"/>
            </a:xfrm>
            <a:custGeom>
              <a:avLst/>
              <a:gdLst>
                <a:gd name="T0" fmla="*/ 1 w 36"/>
                <a:gd name="T1" fmla="*/ 0 h 115"/>
                <a:gd name="T2" fmla="*/ 1 w 36"/>
                <a:gd name="T3" fmla="*/ 0 h 115"/>
                <a:gd name="T4" fmla="*/ 1 w 36"/>
                <a:gd name="T5" fmla="*/ 0 h 115"/>
                <a:gd name="T6" fmla="*/ 1 w 36"/>
                <a:gd name="T7" fmla="*/ 0 h 115"/>
                <a:gd name="T8" fmla="*/ 1 w 36"/>
                <a:gd name="T9" fmla="*/ 0 h 115"/>
                <a:gd name="T10" fmla="*/ 0 w 36"/>
                <a:gd name="T11" fmla="*/ 0 h 115"/>
                <a:gd name="T12" fmla="*/ 1 w 36"/>
                <a:gd name="T13" fmla="*/ 0 h 115"/>
                <a:gd name="T14" fmla="*/ 1 w 36"/>
                <a:gd name="T15" fmla="*/ 0 h 115"/>
                <a:gd name="T16" fmla="*/ 1 w 36"/>
                <a:gd name="T17" fmla="*/ 0 h 115"/>
                <a:gd name="T18" fmla="*/ 1 w 36"/>
                <a:gd name="T19" fmla="*/ 0 h 115"/>
                <a:gd name="T20" fmla="*/ 1 w 36"/>
                <a:gd name="T21" fmla="*/ 0 h 115"/>
                <a:gd name="T22" fmla="*/ 1 w 36"/>
                <a:gd name="T23" fmla="*/ 0 h 115"/>
                <a:gd name="T24" fmla="*/ 1 w 36"/>
                <a:gd name="T25" fmla="*/ 0 h 115"/>
                <a:gd name="T26" fmla="*/ 1 w 36"/>
                <a:gd name="T27" fmla="*/ 0 h 115"/>
                <a:gd name="T28" fmla="*/ 1 w 36"/>
                <a:gd name="T29" fmla="*/ 0 h 1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6"/>
                <a:gd name="T46" fmla="*/ 0 h 115"/>
                <a:gd name="T47" fmla="*/ 36 w 36"/>
                <a:gd name="T48" fmla="*/ 115 h 1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6" h="115">
                  <a:moveTo>
                    <a:pt x="36" y="115"/>
                  </a:moveTo>
                  <a:lnTo>
                    <a:pt x="36" y="96"/>
                  </a:lnTo>
                  <a:lnTo>
                    <a:pt x="35" y="56"/>
                  </a:lnTo>
                  <a:lnTo>
                    <a:pt x="30" y="16"/>
                  </a:lnTo>
                  <a:lnTo>
                    <a:pt x="16" y="0"/>
                  </a:lnTo>
                  <a:lnTo>
                    <a:pt x="0" y="10"/>
                  </a:lnTo>
                  <a:lnTo>
                    <a:pt x="1" y="14"/>
                  </a:lnTo>
                  <a:lnTo>
                    <a:pt x="5" y="20"/>
                  </a:lnTo>
                  <a:lnTo>
                    <a:pt x="11" y="33"/>
                  </a:lnTo>
                  <a:lnTo>
                    <a:pt x="17" y="47"/>
                  </a:lnTo>
                  <a:lnTo>
                    <a:pt x="21" y="63"/>
                  </a:lnTo>
                  <a:lnTo>
                    <a:pt x="25" y="79"/>
                  </a:lnTo>
                  <a:lnTo>
                    <a:pt x="26" y="94"/>
                  </a:lnTo>
                  <a:lnTo>
                    <a:pt x="23" y="108"/>
                  </a:lnTo>
                  <a:lnTo>
                    <a:pt x="36" y="1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28" name="Freeform 88"/>
            <p:cNvSpPr>
              <a:spLocks/>
            </p:cNvSpPr>
            <p:nvPr/>
          </p:nvSpPr>
          <p:spPr bwMode="auto">
            <a:xfrm>
              <a:off x="953" y="2049"/>
              <a:ext cx="66" cy="26"/>
            </a:xfrm>
            <a:custGeom>
              <a:avLst/>
              <a:gdLst>
                <a:gd name="T0" fmla="*/ 1 w 131"/>
                <a:gd name="T1" fmla="*/ 0 h 53"/>
                <a:gd name="T2" fmla="*/ 1 w 131"/>
                <a:gd name="T3" fmla="*/ 0 h 53"/>
                <a:gd name="T4" fmla="*/ 1 w 131"/>
                <a:gd name="T5" fmla="*/ 0 h 53"/>
                <a:gd name="T6" fmla="*/ 1 w 131"/>
                <a:gd name="T7" fmla="*/ 0 h 53"/>
                <a:gd name="T8" fmla="*/ 1 w 131"/>
                <a:gd name="T9" fmla="*/ 0 h 53"/>
                <a:gd name="T10" fmla="*/ 1 w 131"/>
                <a:gd name="T11" fmla="*/ 0 h 53"/>
                <a:gd name="T12" fmla="*/ 1 w 131"/>
                <a:gd name="T13" fmla="*/ 0 h 53"/>
                <a:gd name="T14" fmla="*/ 1 w 131"/>
                <a:gd name="T15" fmla="*/ 0 h 53"/>
                <a:gd name="T16" fmla="*/ 1 w 131"/>
                <a:gd name="T17" fmla="*/ 0 h 53"/>
                <a:gd name="T18" fmla="*/ 1 w 131"/>
                <a:gd name="T19" fmla="*/ 0 h 53"/>
                <a:gd name="T20" fmla="*/ 1 w 131"/>
                <a:gd name="T21" fmla="*/ 0 h 53"/>
                <a:gd name="T22" fmla="*/ 1 w 131"/>
                <a:gd name="T23" fmla="*/ 0 h 53"/>
                <a:gd name="T24" fmla="*/ 1 w 131"/>
                <a:gd name="T25" fmla="*/ 0 h 53"/>
                <a:gd name="T26" fmla="*/ 1 w 131"/>
                <a:gd name="T27" fmla="*/ 0 h 53"/>
                <a:gd name="T28" fmla="*/ 1 w 131"/>
                <a:gd name="T29" fmla="*/ 0 h 53"/>
                <a:gd name="T30" fmla="*/ 1 w 131"/>
                <a:gd name="T31" fmla="*/ 0 h 53"/>
                <a:gd name="T32" fmla="*/ 1 w 131"/>
                <a:gd name="T33" fmla="*/ 0 h 53"/>
                <a:gd name="T34" fmla="*/ 1 w 131"/>
                <a:gd name="T35" fmla="*/ 0 h 53"/>
                <a:gd name="T36" fmla="*/ 1 w 131"/>
                <a:gd name="T37" fmla="*/ 0 h 53"/>
                <a:gd name="T38" fmla="*/ 1 w 131"/>
                <a:gd name="T39" fmla="*/ 0 h 53"/>
                <a:gd name="T40" fmla="*/ 1 w 131"/>
                <a:gd name="T41" fmla="*/ 0 h 53"/>
                <a:gd name="T42" fmla="*/ 1 w 131"/>
                <a:gd name="T43" fmla="*/ 0 h 53"/>
                <a:gd name="T44" fmla="*/ 1 w 131"/>
                <a:gd name="T45" fmla="*/ 0 h 53"/>
                <a:gd name="T46" fmla="*/ 1 w 131"/>
                <a:gd name="T47" fmla="*/ 0 h 53"/>
                <a:gd name="T48" fmla="*/ 0 w 131"/>
                <a:gd name="T49" fmla="*/ 0 h 53"/>
                <a:gd name="T50" fmla="*/ 1 w 131"/>
                <a:gd name="T51" fmla="*/ 0 h 53"/>
                <a:gd name="T52" fmla="*/ 1 w 131"/>
                <a:gd name="T53" fmla="*/ 0 h 53"/>
                <a:gd name="T54" fmla="*/ 1 w 131"/>
                <a:gd name="T55" fmla="*/ 0 h 53"/>
                <a:gd name="T56" fmla="*/ 1 w 131"/>
                <a:gd name="T57" fmla="*/ 0 h 53"/>
                <a:gd name="T58" fmla="*/ 1 w 131"/>
                <a:gd name="T59" fmla="*/ 0 h 53"/>
                <a:gd name="T60" fmla="*/ 1 w 131"/>
                <a:gd name="T61" fmla="*/ 0 h 53"/>
                <a:gd name="T62" fmla="*/ 1 w 131"/>
                <a:gd name="T63" fmla="*/ 0 h 53"/>
                <a:gd name="T64" fmla="*/ 1 w 131"/>
                <a:gd name="T65" fmla="*/ 0 h 53"/>
                <a:gd name="T66" fmla="*/ 1 w 131"/>
                <a:gd name="T67" fmla="*/ 0 h 53"/>
                <a:gd name="T68" fmla="*/ 1 w 131"/>
                <a:gd name="T69" fmla="*/ 0 h 53"/>
                <a:gd name="T70" fmla="*/ 1 w 131"/>
                <a:gd name="T71" fmla="*/ 0 h 53"/>
                <a:gd name="T72" fmla="*/ 1 w 131"/>
                <a:gd name="T73" fmla="*/ 0 h 53"/>
                <a:gd name="T74" fmla="*/ 1 w 131"/>
                <a:gd name="T75" fmla="*/ 0 h 53"/>
                <a:gd name="T76" fmla="*/ 1 w 131"/>
                <a:gd name="T77" fmla="*/ 0 h 53"/>
                <a:gd name="T78" fmla="*/ 1 w 131"/>
                <a:gd name="T79" fmla="*/ 0 h 53"/>
                <a:gd name="T80" fmla="*/ 1 w 131"/>
                <a:gd name="T81" fmla="*/ 0 h 53"/>
                <a:gd name="T82" fmla="*/ 1 w 131"/>
                <a:gd name="T83" fmla="*/ 0 h 53"/>
                <a:gd name="T84" fmla="*/ 1 w 131"/>
                <a:gd name="T85" fmla="*/ 0 h 53"/>
                <a:gd name="T86" fmla="*/ 1 w 131"/>
                <a:gd name="T87" fmla="*/ 0 h 53"/>
                <a:gd name="T88" fmla="*/ 1 w 131"/>
                <a:gd name="T89" fmla="*/ 0 h 53"/>
                <a:gd name="T90" fmla="*/ 1 w 131"/>
                <a:gd name="T91" fmla="*/ 0 h 53"/>
                <a:gd name="T92" fmla="*/ 1 w 131"/>
                <a:gd name="T93" fmla="*/ 0 h 53"/>
                <a:gd name="T94" fmla="*/ 1 w 131"/>
                <a:gd name="T95" fmla="*/ 0 h 53"/>
                <a:gd name="T96" fmla="*/ 1 w 131"/>
                <a:gd name="T97" fmla="*/ 0 h 53"/>
                <a:gd name="T98" fmla="*/ 1 w 131"/>
                <a:gd name="T99" fmla="*/ 0 h 5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31"/>
                <a:gd name="T151" fmla="*/ 0 h 53"/>
                <a:gd name="T152" fmla="*/ 131 w 131"/>
                <a:gd name="T153" fmla="*/ 53 h 5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31" h="53">
                  <a:moveTo>
                    <a:pt x="129" y="41"/>
                  </a:moveTo>
                  <a:lnTo>
                    <a:pt x="129" y="40"/>
                  </a:lnTo>
                  <a:lnTo>
                    <a:pt x="127" y="36"/>
                  </a:lnTo>
                  <a:lnTo>
                    <a:pt x="125" y="33"/>
                  </a:lnTo>
                  <a:lnTo>
                    <a:pt x="122" y="27"/>
                  </a:lnTo>
                  <a:lnTo>
                    <a:pt x="117" y="22"/>
                  </a:lnTo>
                  <a:lnTo>
                    <a:pt x="110" y="16"/>
                  </a:lnTo>
                  <a:lnTo>
                    <a:pt x="103" y="10"/>
                  </a:lnTo>
                  <a:lnTo>
                    <a:pt x="94" y="5"/>
                  </a:lnTo>
                  <a:lnTo>
                    <a:pt x="85" y="3"/>
                  </a:lnTo>
                  <a:lnTo>
                    <a:pt x="78" y="1"/>
                  </a:lnTo>
                  <a:lnTo>
                    <a:pt x="73" y="0"/>
                  </a:lnTo>
                  <a:lnTo>
                    <a:pt x="70" y="0"/>
                  </a:lnTo>
                  <a:lnTo>
                    <a:pt x="66" y="0"/>
                  </a:lnTo>
                  <a:lnTo>
                    <a:pt x="64" y="0"/>
                  </a:lnTo>
                  <a:lnTo>
                    <a:pt x="61" y="1"/>
                  </a:lnTo>
                  <a:lnTo>
                    <a:pt x="58" y="1"/>
                  </a:lnTo>
                  <a:lnTo>
                    <a:pt x="49" y="2"/>
                  </a:lnTo>
                  <a:lnTo>
                    <a:pt x="40" y="7"/>
                  </a:lnTo>
                  <a:lnTo>
                    <a:pt x="30" y="12"/>
                  </a:lnTo>
                  <a:lnTo>
                    <a:pt x="20" y="18"/>
                  </a:lnTo>
                  <a:lnTo>
                    <a:pt x="12" y="25"/>
                  </a:lnTo>
                  <a:lnTo>
                    <a:pt x="5" y="31"/>
                  </a:lnTo>
                  <a:lnTo>
                    <a:pt x="1" y="35"/>
                  </a:lnTo>
                  <a:lnTo>
                    <a:pt x="0" y="36"/>
                  </a:lnTo>
                  <a:lnTo>
                    <a:pt x="1" y="36"/>
                  </a:lnTo>
                  <a:lnTo>
                    <a:pt x="4" y="38"/>
                  </a:lnTo>
                  <a:lnTo>
                    <a:pt x="9" y="39"/>
                  </a:lnTo>
                  <a:lnTo>
                    <a:pt x="15" y="41"/>
                  </a:lnTo>
                  <a:lnTo>
                    <a:pt x="21" y="42"/>
                  </a:lnTo>
                  <a:lnTo>
                    <a:pt x="28" y="43"/>
                  </a:lnTo>
                  <a:lnTo>
                    <a:pt x="34" y="45"/>
                  </a:lnTo>
                  <a:lnTo>
                    <a:pt x="40" y="45"/>
                  </a:lnTo>
                  <a:lnTo>
                    <a:pt x="46" y="43"/>
                  </a:lnTo>
                  <a:lnTo>
                    <a:pt x="51" y="41"/>
                  </a:lnTo>
                  <a:lnTo>
                    <a:pt x="58" y="40"/>
                  </a:lnTo>
                  <a:lnTo>
                    <a:pt x="66" y="38"/>
                  </a:lnTo>
                  <a:lnTo>
                    <a:pt x="73" y="36"/>
                  </a:lnTo>
                  <a:lnTo>
                    <a:pt x="81" y="35"/>
                  </a:lnTo>
                  <a:lnTo>
                    <a:pt x="88" y="35"/>
                  </a:lnTo>
                  <a:lnTo>
                    <a:pt x="94" y="36"/>
                  </a:lnTo>
                  <a:lnTo>
                    <a:pt x="99" y="38"/>
                  </a:lnTo>
                  <a:lnTo>
                    <a:pt x="104" y="40"/>
                  </a:lnTo>
                  <a:lnTo>
                    <a:pt x="111" y="42"/>
                  </a:lnTo>
                  <a:lnTo>
                    <a:pt x="117" y="46"/>
                  </a:lnTo>
                  <a:lnTo>
                    <a:pt x="123" y="48"/>
                  </a:lnTo>
                  <a:lnTo>
                    <a:pt x="126" y="50"/>
                  </a:lnTo>
                  <a:lnTo>
                    <a:pt x="130" y="51"/>
                  </a:lnTo>
                  <a:lnTo>
                    <a:pt x="131" y="53"/>
                  </a:lnTo>
                  <a:lnTo>
                    <a:pt x="129"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29" name="Freeform 89"/>
            <p:cNvSpPr>
              <a:spLocks/>
            </p:cNvSpPr>
            <p:nvPr/>
          </p:nvSpPr>
          <p:spPr bwMode="auto">
            <a:xfrm>
              <a:off x="958" y="2052"/>
              <a:ext cx="56" cy="19"/>
            </a:xfrm>
            <a:custGeom>
              <a:avLst/>
              <a:gdLst>
                <a:gd name="T0" fmla="*/ 0 w 113"/>
                <a:gd name="T1" fmla="*/ 1 h 38"/>
                <a:gd name="T2" fmla="*/ 0 w 113"/>
                <a:gd name="T3" fmla="*/ 1 h 38"/>
                <a:gd name="T4" fmla="*/ 0 w 113"/>
                <a:gd name="T5" fmla="*/ 1 h 38"/>
                <a:gd name="T6" fmla="*/ 0 w 113"/>
                <a:gd name="T7" fmla="*/ 1 h 38"/>
                <a:gd name="T8" fmla="*/ 0 w 113"/>
                <a:gd name="T9" fmla="*/ 1 h 38"/>
                <a:gd name="T10" fmla="*/ 0 w 113"/>
                <a:gd name="T11" fmla="*/ 1 h 38"/>
                <a:gd name="T12" fmla="*/ 0 w 113"/>
                <a:gd name="T13" fmla="*/ 1 h 38"/>
                <a:gd name="T14" fmla="*/ 0 w 113"/>
                <a:gd name="T15" fmla="*/ 0 h 38"/>
                <a:gd name="T16" fmla="*/ 0 w 113"/>
                <a:gd name="T17" fmla="*/ 0 h 38"/>
                <a:gd name="T18" fmla="*/ 0 w 113"/>
                <a:gd name="T19" fmla="*/ 1 h 38"/>
                <a:gd name="T20" fmla="*/ 0 w 113"/>
                <a:gd name="T21" fmla="*/ 1 h 38"/>
                <a:gd name="T22" fmla="*/ 0 w 113"/>
                <a:gd name="T23" fmla="*/ 1 h 38"/>
                <a:gd name="T24" fmla="*/ 0 w 113"/>
                <a:gd name="T25" fmla="*/ 1 h 38"/>
                <a:gd name="T26" fmla="*/ 0 w 113"/>
                <a:gd name="T27" fmla="*/ 1 h 38"/>
                <a:gd name="T28" fmla="*/ 0 w 113"/>
                <a:gd name="T29" fmla="*/ 1 h 38"/>
                <a:gd name="T30" fmla="*/ 0 w 113"/>
                <a:gd name="T31" fmla="*/ 1 h 38"/>
                <a:gd name="T32" fmla="*/ 0 w 113"/>
                <a:gd name="T33" fmla="*/ 1 h 38"/>
                <a:gd name="T34" fmla="*/ 0 w 113"/>
                <a:gd name="T35" fmla="*/ 1 h 38"/>
                <a:gd name="T36" fmla="*/ 0 w 113"/>
                <a:gd name="T37" fmla="*/ 1 h 38"/>
                <a:gd name="T38" fmla="*/ 0 w 113"/>
                <a:gd name="T39" fmla="*/ 1 h 38"/>
                <a:gd name="T40" fmla="*/ 0 w 113"/>
                <a:gd name="T41" fmla="*/ 1 h 38"/>
                <a:gd name="T42" fmla="*/ 0 w 113"/>
                <a:gd name="T43" fmla="*/ 1 h 38"/>
                <a:gd name="T44" fmla="*/ 0 w 113"/>
                <a:gd name="T45" fmla="*/ 1 h 38"/>
                <a:gd name="T46" fmla="*/ 0 w 113"/>
                <a:gd name="T47" fmla="*/ 1 h 38"/>
                <a:gd name="T48" fmla="*/ 0 w 113"/>
                <a:gd name="T49" fmla="*/ 1 h 38"/>
                <a:gd name="T50" fmla="*/ 0 w 113"/>
                <a:gd name="T51" fmla="*/ 1 h 38"/>
                <a:gd name="T52" fmla="*/ 0 w 113"/>
                <a:gd name="T53" fmla="*/ 1 h 38"/>
                <a:gd name="T54" fmla="*/ 0 w 113"/>
                <a:gd name="T55" fmla="*/ 1 h 38"/>
                <a:gd name="T56" fmla="*/ 0 w 113"/>
                <a:gd name="T57" fmla="*/ 1 h 38"/>
                <a:gd name="T58" fmla="*/ 0 w 113"/>
                <a:gd name="T59" fmla="*/ 1 h 38"/>
                <a:gd name="T60" fmla="*/ 0 w 113"/>
                <a:gd name="T61" fmla="*/ 1 h 38"/>
                <a:gd name="T62" fmla="*/ 0 w 113"/>
                <a:gd name="T63" fmla="*/ 1 h 38"/>
                <a:gd name="T64" fmla="*/ 0 w 113"/>
                <a:gd name="T65" fmla="*/ 1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3"/>
                <a:gd name="T100" fmla="*/ 0 h 38"/>
                <a:gd name="T101" fmla="*/ 113 w 113"/>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3" h="38">
                  <a:moveTo>
                    <a:pt x="113" y="38"/>
                  </a:moveTo>
                  <a:lnTo>
                    <a:pt x="108" y="28"/>
                  </a:lnTo>
                  <a:lnTo>
                    <a:pt x="101" y="19"/>
                  </a:lnTo>
                  <a:lnTo>
                    <a:pt x="93" y="12"/>
                  </a:lnTo>
                  <a:lnTo>
                    <a:pt x="84" y="7"/>
                  </a:lnTo>
                  <a:lnTo>
                    <a:pt x="76" y="3"/>
                  </a:lnTo>
                  <a:lnTo>
                    <a:pt x="67" y="2"/>
                  </a:lnTo>
                  <a:lnTo>
                    <a:pt x="60" y="0"/>
                  </a:lnTo>
                  <a:lnTo>
                    <a:pt x="55" y="0"/>
                  </a:lnTo>
                  <a:lnTo>
                    <a:pt x="45" y="4"/>
                  </a:lnTo>
                  <a:lnTo>
                    <a:pt x="34" y="7"/>
                  </a:lnTo>
                  <a:lnTo>
                    <a:pt x="25" y="12"/>
                  </a:lnTo>
                  <a:lnTo>
                    <a:pt x="17" y="18"/>
                  </a:lnTo>
                  <a:lnTo>
                    <a:pt x="10" y="22"/>
                  </a:lnTo>
                  <a:lnTo>
                    <a:pt x="4" y="27"/>
                  </a:lnTo>
                  <a:lnTo>
                    <a:pt x="1" y="29"/>
                  </a:lnTo>
                  <a:lnTo>
                    <a:pt x="0" y="30"/>
                  </a:lnTo>
                  <a:lnTo>
                    <a:pt x="1" y="30"/>
                  </a:lnTo>
                  <a:lnTo>
                    <a:pt x="4" y="31"/>
                  </a:lnTo>
                  <a:lnTo>
                    <a:pt x="10" y="33"/>
                  </a:lnTo>
                  <a:lnTo>
                    <a:pt x="18" y="34"/>
                  </a:lnTo>
                  <a:lnTo>
                    <a:pt x="27" y="34"/>
                  </a:lnTo>
                  <a:lnTo>
                    <a:pt x="38" y="34"/>
                  </a:lnTo>
                  <a:lnTo>
                    <a:pt x="51" y="30"/>
                  </a:lnTo>
                  <a:lnTo>
                    <a:pt x="63" y="26"/>
                  </a:lnTo>
                  <a:lnTo>
                    <a:pt x="74" y="22"/>
                  </a:lnTo>
                  <a:lnTo>
                    <a:pt x="83" y="22"/>
                  </a:lnTo>
                  <a:lnTo>
                    <a:pt x="92" y="25"/>
                  </a:lnTo>
                  <a:lnTo>
                    <a:pt x="99" y="27"/>
                  </a:lnTo>
                  <a:lnTo>
                    <a:pt x="105" y="31"/>
                  </a:lnTo>
                  <a:lnTo>
                    <a:pt x="109" y="35"/>
                  </a:lnTo>
                  <a:lnTo>
                    <a:pt x="112" y="37"/>
                  </a:lnTo>
                  <a:lnTo>
                    <a:pt x="113" y="38"/>
                  </a:lnTo>
                  <a:close/>
                </a:path>
              </a:pathLst>
            </a:custGeom>
            <a:solidFill>
              <a:srgbClr val="63C4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30" name="Freeform 90"/>
            <p:cNvSpPr>
              <a:spLocks/>
            </p:cNvSpPr>
            <p:nvPr/>
          </p:nvSpPr>
          <p:spPr bwMode="auto">
            <a:xfrm>
              <a:off x="880" y="2098"/>
              <a:ext cx="109" cy="167"/>
            </a:xfrm>
            <a:custGeom>
              <a:avLst/>
              <a:gdLst>
                <a:gd name="T0" fmla="*/ 1 w 218"/>
                <a:gd name="T1" fmla="*/ 1 h 332"/>
                <a:gd name="T2" fmla="*/ 1 w 218"/>
                <a:gd name="T3" fmla="*/ 1 h 332"/>
                <a:gd name="T4" fmla="*/ 1 w 218"/>
                <a:gd name="T5" fmla="*/ 1 h 332"/>
                <a:gd name="T6" fmla="*/ 1 w 218"/>
                <a:gd name="T7" fmla="*/ 1 h 332"/>
                <a:gd name="T8" fmla="*/ 1 w 218"/>
                <a:gd name="T9" fmla="*/ 1 h 332"/>
                <a:gd name="T10" fmla="*/ 1 w 218"/>
                <a:gd name="T11" fmla="*/ 1 h 332"/>
                <a:gd name="T12" fmla="*/ 1 w 218"/>
                <a:gd name="T13" fmla="*/ 1 h 332"/>
                <a:gd name="T14" fmla="*/ 1 w 218"/>
                <a:gd name="T15" fmla="*/ 1 h 332"/>
                <a:gd name="T16" fmla="*/ 0 w 218"/>
                <a:gd name="T17" fmla="*/ 1 h 332"/>
                <a:gd name="T18" fmla="*/ 1 w 218"/>
                <a:gd name="T19" fmla="*/ 1 h 332"/>
                <a:gd name="T20" fmla="*/ 1 w 218"/>
                <a:gd name="T21" fmla="*/ 1 h 332"/>
                <a:gd name="T22" fmla="*/ 1 w 218"/>
                <a:gd name="T23" fmla="*/ 1 h 332"/>
                <a:gd name="T24" fmla="*/ 1 w 218"/>
                <a:gd name="T25" fmla="*/ 1 h 332"/>
                <a:gd name="T26" fmla="*/ 1 w 218"/>
                <a:gd name="T27" fmla="*/ 1 h 332"/>
                <a:gd name="T28" fmla="*/ 1 w 218"/>
                <a:gd name="T29" fmla="*/ 1 h 332"/>
                <a:gd name="T30" fmla="*/ 1 w 218"/>
                <a:gd name="T31" fmla="*/ 1 h 332"/>
                <a:gd name="T32" fmla="*/ 1 w 218"/>
                <a:gd name="T33" fmla="*/ 1 h 332"/>
                <a:gd name="T34" fmla="*/ 1 w 218"/>
                <a:gd name="T35" fmla="*/ 1 h 332"/>
                <a:gd name="T36" fmla="*/ 1 w 218"/>
                <a:gd name="T37" fmla="*/ 1 h 332"/>
                <a:gd name="T38" fmla="*/ 1 w 218"/>
                <a:gd name="T39" fmla="*/ 1 h 332"/>
                <a:gd name="T40" fmla="*/ 1 w 218"/>
                <a:gd name="T41" fmla="*/ 1 h 332"/>
                <a:gd name="T42" fmla="*/ 1 w 218"/>
                <a:gd name="T43" fmla="*/ 1 h 332"/>
                <a:gd name="T44" fmla="*/ 1 w 218"/>
                <a:gd name="T45" fmla="*/ 1 h 332"/>
                <a:gd name="T46" fmla="*/ 1 w 218"/>
                <a:gd name="T47" fmla="*/ 1 h 332"/>
                <a:gd name="T48" fmla="*/ 1 w 218"/>
                <a:gd name="T49" fmla="*/ 1 h 332"/>
                <a:gd name="T50" fmla="*/ 1 w 218"/>
                <a:gd name="T51" fmla="*/ 1 h 332"/>
                <a:gd name="T52" fmla="*/ 1 w 218"/>
                <a:gd name="T53" fmla="*/ 1 h 332"/>
                <a:gd name="T54" fmla="*/ 1 w 218"/>
                <a:gd name="T55" fmla="*/ 1 h 332"/>
                <a:gd name="T56" fmla="*/ 1 w 218"/>
                <a:gd name="T57" fmla="*/ 1 h 332"/>
                <a:gd name="T58" fmla="*/ 1 w 218"/>
                <a:gd name="T59" fmla="*/ 1 h 332"/>
                <a:gd name="T60" fmla="*/ 1 w 218"/>
                <a:gd name="T61" fmla="*/ 1 h 332"/>
                <a:gd name="T62" fmla="*/ 1 w 218"/>
                <a:gd name="T63" fmla="*/ 1 h 332"/>
                <a:gd name="T64" fmla="*/ 1 w 218"/>
                <a:gd name="T65" fmla="*/ 1 h 332"/>
                <a:gd name="T66" fmla="*/ 1 w 218"/>
                <a:gd name="T67" fmla="*/ 1 h 332"/>
                <a:gd name="T68" fmla="*/ 1 w 218"/>
                <a:gd name="T69" fmla="*/ 1 h 332"/>
                <a:gd name="T70" fmla="*/ 1 w 218"/>
                <a:gd name="T71" fmla="*/ 1 h 332"/>
                <a:gd name="T72" fmla="*/ 1 w 218"/>
                <a:gd name="T73" fmla="*/ 1 h 332"/>
                <a:gd name="T74" fmla="*/ 1 w 218"/>
                <a:gd name="T75" fmla="*/ 1 h 332"/>
                <a:gd name="T76" fmla="*/ 1 w 218"/>
                <a:gd name="T77" fmla="*/ 1 h 332"/>
                <a:gd name="T78" fmla="*/ 1 w 218"/>
                <a:gd name="T79" fmla="*/ 1 h 332"/>
                <a:gd name="T80" fmla="*/ 1 w 218"/>
                <a:gd name="T81" fmla="*/ 1 h 332"/>
                <a:gd name="T82" fmla="*/ 1 w 218"/>
                <a:gd name="T83" fmla="*/ 1 h 332"/>
                <a:gd name="T84" fmla="*/ 1 w 218"/>
                <a:gd name="T85" fmla="*/ 1 h 332"/>
                <a:gd name="T86" fmla="*/ 1 w 218"/>
                <a:gd name="T87" fmla="*/ 1 h 332"/>
                <a:gd name="T88" fmla="*/ 1 w 218"/>
                <a:gd name="T89" fmla="*/ 1 h 332"/>
                <a:gd name="T90" fmla="*/ 1 w 218"/>
                <a:gd name="T91" fmla="*/ 1 h 332"/>
                <a:gd name="T92" fmla="*/ 1 w 218"/>
                <a:gd name="T93" fmla="*/ 1 h 332"/>
                <a:gd name="T94" fmla="*/ 1 w 218"/>
                <a:gd name="T95" fmla="*/ 1 h 332"/>
                <a:gd name="T96" fmla="*/ 1 w 218"/>
                <a:gd name="T97" fmla="*/ 1 h 332"/>
                <a:gd name="T98" fmla="*/ 1 w 218"/>
                <a:gd name="T99" fmla="*/ 1 h 332"/>
                <a:gd name="T100" fmla="*/ 1 w 218"/>
                <a:gd name="T101" fmla="*/ 1 h 332"/>
                <a:gd name="T102" fmla="*/ 1 w 218"/>
                <a:gd name="T103" fmla="*/ 1 h 332"/>
                <a:gd name="T104" fmla="*/ 1 w 218"/>
                <a:gd name="T105" fmla="*/ 1 h 332"/>
                <a:gd name="T106" fmla="*/ 1 w 218"/>
                <a:gd name="T107" fmla="*/ 1 h 332"/>
                <a:gd name="T108" fmla="*/ 1 w 218"/>
                <a:gd name="T109" fmla="*/ 1 h 332"/>
                <a:gd name="T110" fmla="*/ 1 w 218"/>
                <a:gd name="T111" fmla="*/ 1 h 332"/>
                <a:gd name="T112" fmla="*/ 1 w 218"/>
                <a:gd name="T113" fmla="*/ 1 h 332"/>
                <a:gd name="T114" fmla="*/ 1 w 218"/>
                <a:gd name="T115" fmla="*/ 1 h 332"/>
                <a:gd name="T116" fmla="*/ 1 w 218"/>
                <a:gd name="T117" fmla="*/ 0 h 332"/>
                <a:gd name="T118" fmla="*/ 1 w 218"/>
                <a:gd name="T119" fmla="*/ 0 h 332"/>
                <a:gd name="T120" fmla="*/ 1 w 218"/>
                <a:gd name="T121" fmla="*/ 1 h 332"/>
                <a:gd name="T122" fmla="*/ 1 w 218"/>
                <a:gd name="T123" fmla="*/ 1 h 3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18"/>
                <a:gd name="T187" fmla="*/ 0 h 332"/>
                <a:gd name="T188" fmla="*/ 218 w 218"/>
                <a:gd name="T189" fmla="*/ 332 h 3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18" h="332">
                  <a:moveTo>
                    <a:pt x="36" y="3"/>
                  </a:moveTo>
                  <a:lnTo>
                    <a:pt x="35" y="4"/>
                  </a:lnTo>
                  <a:lnTo>
                    <a:pt x="30" y="8"/>
                  </a:lnTo>
                  <a:lnTo>
                    <a:pt x="26" y="13"/>
                  </a:lnTo>
                  <a:lnTo>
                    <a:pt x="19" y="22"/>
                  </a:lnTo>
                  <a:lnTo>
                    <a:pt x="13" y="31"/>
                  </a:lnTo>
                  <a:lnTo>
                    <a:pt x="7" y="40"/>
                  </a:lnTo>
                  <a:lnTo>
                    <a:pt x="3" y="51"/>
                  </a:lnTo>
                  <a:lnTo>
                    <a:pt x="0" y="63"/>
                  </a:lnTo>
                  <a:lnTo>
                    <a:pt x="1" y="76"/>
                  </a:lnTo>
                  <a:lnTo>
                    <a:pt x="5" y="91"/>
                  </a:lnTo>
                  <a:lnTo>
                    <a:pt x="11" y="107"/>
                  </a:lnTo>
                  <a:lnTo>
                    <a:pt x="18" y="122"/>
                  </a:lnTo>
                  <a:lnTo>
                    <a:pt x="24" y="136"/>
                  </a:lnTo>
                  <a:lnTo>
                    <a:pt x="31" y="147"/>
                  </a:lnTo>
                  <a:lnTo>
                    <a:pt x="36" y="155"/>
                  </a:lnTo>
                  <a:lnTo>
                    <a:pt x="37" y="157"/>
                  </a:lnTo>
                  <a:lnTo>
                    <a:pt x="34" y="252"/>
                  </a:lnTo>
                  <a:lnTo>
                    <a:pt x="34" y="255"/>
                  </a:lnTo>
                  <a:lnTo>
                    <a:pt x="36" y="265"/>
                  </a:lnTo>
                  <a:lnTo>
                    <a:pt x="38" y="277"/>
                  </a:lnTo>
                  <a:lnTo>
                    <a:pt x="43" y="292"/>
                  </a:lnTo>
                  <a:lnTo>
                    <a:pt x="49" y="307"/>
                  </a:lnTo>
                  <a:lnTo>
                    <a:pt x="57" y="320"/>
                  </a:lnTo>
                  <a:lnTo>
                    <a:pt x="67" y="329"/>
                  </a:lnTo>
                  <a:lnTo>
                    <a:pt x="80" y="332"/>
                  </a:lnTo>
                  <a:lnTo>
                    <a:pt x="96" y="331"/>
                  </a:lnTo>
                  <a:lnTo>
                    <a:pt x="116" y="329"/>
                  </a:lnTo>
                  <a:lnTo>
                    <a:pt x="136" y="326"/>
                  </a:lnTo>
                  <a:lnTo>
                    <a:pt x="157" y="320"/>
                  </a:lnTo>
                  <a:lnTo>
                    <a:pt x="177" y="313"/>
                  </a:lnTo>
                  <a:lnTo>
                    <a:pt x="193" y="305"/>
                  </a:lnTo>
                  <a:lnTo>
                    <a:pt x="205" y="294"/>
                  </a:lnTo>
                  <a:lnTo>
                    <a:pt x="212" y="282"/>
                  </a:lnTo>
                  <a:lnTo>
                    <a:pt x="218" y="254"/>
                  </a:lnTo>
                  <a:lnTo>
                    <a:pt x="217" y="223"/>
                  </a:lnTo>
                  <a:lnTo>
                    <a:pt x="209" y="195"/>
                  </a:lnTo>
                  <a:lnTo>
                    <a:pt x="192" y="176"/>
                  </a:lnTo>
                  <a:lnTo>
                    <a:pt x="180" y="169"/>
                  </a:lnTo>
                  <a:lnTo>
                    <a:pt x="170" y="161"/>
                  </a:lnTo>
                  <a:lnTo>
                    <a:pt x="159" y="152"/>
                  </a:lnTo>
                  <a:lnTo>
                    <a:pt x="149" y="144"/>
                  </a:lnTo>
                  <a:lnTo>
                    <a:pt x="141" y="136"/>
                  </a:lnTo>
                  <a:lnTo>
                    <a:pt x="134" y="129"/>
                  </a:lnTo>
                  <a:lnTo>
                    <a:pt x="127" y="122"/>
                  </a:lnTo>
                  <a:lnTo>
                    <a:pt x="124" y="117"/>
                  </a:lnTo>
                  <a:lnTo>
                    <a:pt x="119" y="110"/>
                  </a:lnTo>
                  <a:lnTo>
                    <a:pt x="114" y="99"/>
                  </a:lnTo>
                  <a:lnTo>
                    <a:pt x="107" y="84"/>
                  </a:lnTo>
                  <a:lnTo>
                    <a:pt x="101" y="68"/>
                  </a:lnTo>
                  <a:lnTo>
                    <a:pt x="94" y="51"/>
                  </a:lnTo>
                  <a:lnTo>
                    <a:pt x="87" y="37"/>
                  </a:lnTo>
                  <a:lnTo>
                    <a:pt x="81" y="25"/>
                  </a:lnTo>
                  <a:lnTo>
                    <a:pt x="75" y="17"/>
                  </a:lnTo>
                  <a:lnTo>
                    <a:pt x="71" y="12"/>
                  </a:lnTo>
                  <a:lnTo>
                    <a:pt x="67" y="8"/>
                  </a:lnTo>
                  <a:lnTo>
                    <a:pt x="63" y="4"/>
                  </a:lnTo>
                  <a:lnTo>
                    <a:pt x="59" y="2"/>
                  </a:lnTo>
                  <a:lnTo>
                    <a:pt x="54" y="0"/>
                  </a:lnTo>
                  <a:lnTo>
                    <a:pt x="49" y="0"/>
                  </a:lnTo>
                  <a:lnTo>
                    <a:pt x="43" y="1"/>
                  </a:lnTo>
                  <a:lnTo>
                    <a:pt x="36" y="3"/>
                  </a:lnTo>
                  <a:close/>
                </a:path>
              </a:pathLst>
            </a:custGeom>
            <a:solidFill>
              <a:srgbClr val="F7A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31" name="Freeform 91"/>
            <p:cNvSpPr>
              <a:spLocks/>
            </p:cNvSpPr>
            <p:nvPr/>
          </p:nvSpPr>
          <p:spPr bwMode="auto">
            <a:xfrm>
              <a:off x="874" y="2097"/>
              <a:ext cx="122" cy="173"/>
            </a:xfrm>
            <a:custGeom>
              <a:avLst/>
              <a:gdLst>
                <a:gd name="T0" fmla="*/ 1 w 243"/>
                <a:gd name="T1" fmla="*/ 0 h 346"/>
                <a:gd name="T2" fmla="*/ 1 w 243"/>
                <a:gd name="T3" fmla="*/ 1 h 346"/>
                <a:gd name="T4" fmla="*/ 1 w 243"/>
                <a:gd name="T5" fmla="*/ 1 h 346"/>
                <a:gd name="T6" fmla="*/ 1 w 243"/>
                <a:gd name="T7" fmla="*/ 1 h 346"/>
                <a:gd name="T8" fmla="*/ 1 w 243"/>
                <a:gd name="T9" fmla="*/ 1 h 346"/>
                <a:gd name="T10" fmla="*/ 1 w 243"/>
                <a:gd name="T11" fmla="*/ 1 h 346"/>
                <a:gd name="T12" fmla="*/ 1 w 243"/>
                <a:gd name="T13" fmla="*/ 1 h 346"/>
                <a:gd name="T14" fmla="*/ 1 w 243"/>
                <a:gd name="T15" fmla="*/ 1 h 346"/>
                <a:gd name="T16" fmla="*/ 1 w 243"/>
                <a:gd name="T17" fmla="*/ 1 h 346"/>
                <a:gd name="T18" fmla="*/ 1 w 243"/>
                <a:gd name="T19" fmla="*/ 1 h 346"/>
                <a:gd name="T20" fmla="*/ 1 w 243"/>
                <a:gd name="T21" fmla="*/ 1 h 346"/>
                <a:gd name="T22" fmla="*/ 1 w 243"/>
                <a:gd name="T23" fmla="*/ 1 h 346"/>
                <a:gd name="T24" fmla="*/ 1 w 243"/>
                <a:gd name="T25" fmla="*/ 1 h 346"/>
                <a:gd name="T26" fmla="*/ 1 w 243"/>
                <a:gd name="T27" fmla="*/ 1 h 346"/>
                <a:gd name="T28" fmla="*/ 1 w 243"/>
                <a:gd name="T29" fmla="*/ 1 h 346"/>
                <a:gd name="T30" fmla="*/ 1 w 243"/>
                <a:gd name="T31" fmla="*/ 1 h 346"/>
                <a:gd name="T32" fmla="*/ 1 w 243"/>
                <a:gd name="T33" fmla="*/ 1 h 346"/>
                <a:gd name="T34" fmla="*/ 1 w 243"/>
                <a:gd name="T35" fmla="*/ 1 h 346"/>
                <a:gd name="T36" fmla="*/ 1 w 243"/>
                <a:gd name="T37" fmla="*/ 1 h 346"/>
                <a:gd name="T38" fmla="*/ 1 w 243"/>
                <a:gd name="T39" fmla="*/ 1 h 346"/>
                <a:gd name="T40" fmla="*/ 1 w 243"/>
                <a:gd name="T41" fmla="*/ 1 h 346"/>
                <a:gd name="T42" fmla="*/ 1 w 243"/>
                <a:gd name="T43" fmla="*/ 1 h 346"/>
                <a:gd name="T44" fmla="*/ 1 w 243"/>
                <a:gd name="T45" fmla="*/ 1 h 346"/>
                <a:gd name="T46" fmla="*/ 1 w 243"/>
                <a:gd name="T47" fmla="*/ 1 h 346"/>
                <a:gd name="T48" fmla="*/ 1 w 243"/>
                <a:gd name="T49" fmla="*/ 1 h 346"/>
                <a:gd name="T50" fmla="*/ 1 w 243"/>
                <a:gd name="T51" fmla="*/ 1 h 346"/>
                <a:gd name="T52" fmla="*/ 1 w 243"/>
                <a:gd name="T53" fmla="*/ 1 h 346"/>
                <a:gd name="T54" fmla="*/ 1 w 243"/>
                <a:gd name="T55" fmla="*/ 1 h 346"/>
                <a:gd name="T56" fmla="*/ 1 w 243"/>
                <a:gd name="T57" fmla="*/ 1 h 346"/>
                <a:gd name="T58" fmla="*/ 1 w 243"/>
                <a:gd name="T59" fmla="*/ 1 h 346"/>
                <a:gd name="T60" fmla="*/ 1 w 243"/>
                <a:gd name="T61" fmla="*/ 1 h 346"/>
                <a:gd name="T62" fmla="*/ 1 w 243"/>
                <a:gd name="T63" fmla="*/ 1 h 346"/>
                <a:gd name="T64" fmla="*/ 1 w 243"/>
                <a:gd name="T65" fmla="*/ 1 h 346"/>
                <a:gd name="T66" fmla="*/ 1 w 243"/>
                <a:gd name="T67" fmla="*/ 1 h 346"/>
                <a:gd name="T68" fmla="*/ 1 w 243"/>
                <a:gd name="T69" fmla="*/ 1 h 346"/>
                <a:gd name="T70" fmla="*/ 1 w 243"/>
                <a:gd name="T71" fmla="*/ 1 h 346"/>
                <a:gd name="T72" fmla="*/ 1 w 243"/>
                <a:gd name="T73" fmla="*/ 1 h 346"/>
                <a:gd name="T74" fmla="*/ 1 w 243"/>
                <a:gd name="T75" fmla="*/ 1 h 346"/>
                <a:gd name="T76" fmla="*/ 1 w 243"/>
                <a:gd name="T77" fmla="*/ 1 h 346"/>
                <a:gd name="T78" fmla="*/ 1 w 243"/>
                <a:gd name="T79" fmla="*/ 1 h 346"/>
                <a:gd name="T80" fmla="*/ 1 w 243"/>
                <a:gd name="T81" fmla="*/ 1 h 346"/>
                <a:gd name="T82" fmla="*/ 1 w 243"/>
                <a:gd name="T83" fmla="*/ 1 h 346"/>
                <a:gd name="T84" fmla="*/ 1 w 243"/>
                <a:gd name="T85" fmla="*/ 1 h 346"/>
                <a:gd name="T86" fmla="*/ 1 w 243"/>
                <a:gd name="T87" fmla="*/ 1 h 346"/>
                <a:gd name="T88" fmla="*/ 1 w 243"/>
                <a:gd name="T89" fmla="*/ 1 h 346"/>
                <a:gd name="T90" fmla="*/ 1 w 243"/>
                <a:gd name="T91" fmla="*/ 1 h 346"/>
                <a:gd name="T92" fmla="*/ 1 w 243"/>
                <a:gd name="T93" fmla="*/ 1 h 346"/>
                <a:gd name="T94" fmla="*/ 1 w 243"/>
                <a:gd name="T95" fmla="*/ 1 h 34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43"/>
                <a:gd name="T145" fmla="*/ 0 h 346"/>
                <a:gd name="T146" fmla="*/ 243 w 243"/>
                <a:gd name="T147" fmla="*/ 346 h 34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43" h="346">
                  <a:moveTo>
                    <a:pt x="59" y="0"/>
                  </a:moveTo>
                  <a:lnTo>
                    <a:pt x="56" y="0"/>
                  </a:lnTo>
                  <a:lnTo>
                    <a:pt x="49" y="5"/>
                  </a:lnTo>
                  <a:lnTo>
                    <a:pt x="40" y="12"/>
                  </a:lnTo>
                  <a:lnTo>
                    <a:pt x="27" y="21"/>
                  </a:lnTo>
                  <a:lnTo>
                    <a:pt x="16" y="34"/>
                  </a:lnTo>
                  <a:lnTo>
                    <a:pt x="7" y="48"/>
                  </a:lnTo>
                  <a:lnTo>
                    <a:pt x="1" y="64"/>
                  </a:lnTo>
                  <a:lnTo>
                    <a:pt x="0" y="81"/>
                  </a:lnTo>
                  <a:lnTo>
                    <a:pt x="3" y="97"/>
                  </a:lnTo>
                  <a:lnTo>
                    <a:pt x="9" y="112"/>
                  </a:lnTo>
                  <a:lnTo>
                    <a:pt x="17" y="125"/>
                  </a:lnTo>
                  <a:lnTo>
                    <a:pt x="25" y="137"/>
                  </a:lnTo>
                  <a:lnTo>
                    <a:pt x="32" y="150"/>
                  </a:lnTo>
                  <a:lnTo>
                    <a:pt x="38" y="164"/>
                  </a:lnTo>
                  <a:lnTo>
                    <a:pt x="41" y="178"/>
                  </a:lnTo>
                  <a:lnTo>
                    <a:pt x="41" y="194"/>
                  </a:lnTo>
                  <a:lnTo>
                    <a:pt x="39" y="215"/>
                  </a:lnTo>
                  <a:lnTo>
                    <a:pt x="37" y="241"/>
                  </a:lnTo>
                  <a:lnTo>
                    <a:pt x="39" y="271"/>
                  </a:lnTo>
                  <a:lnTo>
                    <a:pt x="46" y="300"/>
                  </a:lnTo>
                  <a:lnTo>
                    <a:pt x="59" y="324"/>
                  </a:lnTo>
                  <a:lnTo>
                    <a:pt x="82" y="341"/>
                  </a:lnTo>
                  <a:lnTo>
                    <a:pt x="115" y="346"/>
                  </a:lnTo>
                  <a:lnTo>
                    <a:pt x="161" y="335"/>
                  </a:lnTo>
                  <a:lnTo>
                    <a:pt x="190" y="322"/>
                  </a:lnTo>
                  <a:lnTo>
                    <a:pt x="214" y="303"/>
                  </a:lnTo>
                  <a:lnTo>
                    <a:pt x="230" y="280"/>
                  </a:lnTo>
                  <a:lnTo>
                    <a:pt x="241" y="257"/>
                  </a:lnTo>
                  <a:lnTo>
                    <a:pt x="243" y="232"/>
                  </a:lnTo>
                  <a:lnTo>
                    <a:pt x="238" y="209"/>
                  </a:lnTo>
                  <a:lnTo>
                    <a:pt x="224" y="187"/>
                  </a:lnTo>
                  <a:lnTo>
                    <a:pt x="203" y="168"/>
                  </a:lnTo>
                  <a:lnTo>
                    <a:pt x="178" y="152"/>
                  </a:lnTo>
                  <a:lnTo>
                    <a:pt x="160" y="135"/>
                  </a:lnTo>
                  <a:lnTo>
                    <a:pt x="146" y="118"/>
                  </a:lnTo>
                  <a:lnTo>
                    <a:pt x="135" y="101"/>
                  </a:lnTo>
                  <a:lnTo>
                    <a:pt x="127" y="83"/>
                  </a:lnTo>
                  <a:lnTo>
                    <a:pt x="120" y="67"/>
                  </a:lnTo>
                  <a:lnTo>
                    <a:pt x="114" y="52"/>
                  </a:lnTo>
                  <a:lnTo>
                    <a:pt x="107" y="38"/>
                  </a:lnTo>
                  <a:lnTo>
                    <a:pt x="100" y="27"/>
                  </a:lnTo>
                  <a:lnTo>
                    <a:pt x="93" y="19"/>
                  </a:lnTo>
                  <a:lnTo>
                    <a:pt x="87" y="13"/>
                  </a:lnTo>
                  <a:lnTo>
                    <a:pt x="82" y="8"/>
                  </a:lnTo>
                  <a:lnTo>
                    <a:pt x="76" y="6"/>
                  </a:lnTo>
                  <a:lnTo>
                    <a:pt x="72" y="5"/>
                  </a:lnTo>
                  <a:lnTo>
                    <a:pt x="70" y="5"/>
                  </a:lnTo>
                  <a:lnTo>
                    <a:pt x="69" y="5"/>
                  </a:lnTo>
                  <a:lnTo>
                    <a:pt x="70" y="6"/>
                  </a:lnTo>
                  <a:lnTo>
                    <a:pt x="75" y="11"/>
                  </a:lnTo>
                  <a:lnTo>
                    <a:pt x="80" y="19"/>
                  </a:lnTo>
                  <a:lnTo>
                    <a:pt x="87" y="28"/>
                  </a:lnTo>
                  <a:lnTo>
                    <a:pt x="94" y="41"/>
                  </a:lnTo>
                  <a:lnTo>
                    <a:pt x="102" y="54"/>
                  </a:lnTo>
                  <a:lnTo>
                    <a:pt x="108" y="72"/>
                  </a:lnTo>
                  <a:lnTo>
                    <a:pt x="114" y="89"/>
                  </a:lnTo>
                  <a:lnTo>
                    <a:pt x="118" y="106"/>
                  </a:lnTo>
                  <a:lnTo>
                    <a:pt x="127" y="121"/>
                  </a:lnTo>
                  <a:lnTo>
                    <a:pt x="135" y="135"/>
                  </a:lnTo>
                  <a:lnTo>
                    <a:pt x="145" y="147"/>
                  </a:lnTo>
                  <a:lnTo>
                    <a:pt x="154" y="157"/>
                  </a:lnTo>
                  <a:lnTo>
                    <a:pt x="163" y="165"/>
                  </a:lnTo>
                  <a:lnTo>
                    <a:pt x="171" y="171"/>
                  </a:lnTo>
                  <a:lnTo>
                    <a:pt x="177" y="174"/>
                  </a:lnTo>
                  <a:lnTo>
                    <a:pt x="192" y="185"/>
                  </a:lnTo>
                  <a:lnTo>
                    <a:pt x="207" y="201"/>
                  </a:lnTo>
                  <a:lnTo>
                    <a:pt x="218" y="220"/>
                  </a:lnTo>
                  <a:lnTo>
                    <a:pt x="224" y="241"/>
                  </a:lnTo>
                  <a:lnTo>
                    <a:pt x="224" y="264"/>
                  </a:lnTo>
                  <a:lnTo>
                    <a:pt x="216" y="285"/>
                  </a:lnTo>
                  <a:lnTo>
                    <a:pt x="198" y="302"/>
                  </a:lnTo>
                  <a:lnTo>
                    <a:pt x="167" y="316"/>
                  </a:lnTo>
                  <a:lnTo>
                    <a:pt x="133" y="324"/>
                  </a:lnTo>
                  <a:lnTo>
                    <a:pt x="106" y="326"/>
                  </a:lnTo>
                  <a:lnTo>
                    <a:pt x="85" y="323"/>
                  </a:lnTo>
                  <a:lnTo>
                    <a:pt x="70" y="314"/>
                  </a:lnTo>
                  <a:lnTo>
                    <a:pt x="61" y="299"/>
                  </a:lnTo>
                  <a:lnTo>
                    <a:pt x="56" y="278"/>
                  </a:lnTo>
                  <a:lnTo>
                    <a:pt x="55" y="249"/>
                  </a:lnTo>
                  <a:lnTo>
                    <a:pt x="60" y="215"/>
                  </a:lnTo>
                  <a:lnTo>
                    <a:pt x="62" y="194"/>
                  </a:lnTo>
                  <a:lnTo>
                    <a:pt x="62" y="178"/>
                  </a:lnTo>
                  <a:lnTo>
                    <a:pt x="61" y="163"/>
                  </a:lnTo>
                  <a:lnTo>
                    <a:pt x="57" y="150"/>
                  </a:lnTo>
                  <a:lnTo>
                    <a:pt x="52" y="139"/>
                  </a:lnTo>
                  <a:lnTo>
                    <a:pt x="46" y="128"/>
                  </a:lnTo>
                  <a:lnTo>
                    <a:pt x="38" y="117"/>
                  </a:lnTo>
                  <a:lnTo>
                    <a:pt x="29" y="103"/>
                  </a:lnTo>
                  <a:lnTo>
                    <a:pt x="23" y="94"/>
                  </a:lnTo>
                  <a:lnTo>
                    <a:pt x="18" y="83"/>
                  </a:lnTo>
                  <a:lnTo>
                    <a:pt x="16" y="73"/>
                  </a:lnTo>
                  <a:lnTo>
                    <a:pt x="17" y="60"/>
                  </a:lnTo>
                  <a:lnTo>
                    <a:pt x="21" y="46"/>
                  </a:lnTo>
                  <a:lnTo>
                    <a:pt x="29" y="33"/>
                  </a:lnTo>
                  <a:lnTo>
                    <a:pt x="41" y="16"/>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32" name="Freeform 92"/>
            <p:cNvSpPr>
              <a:spLocks/>
            </p:cNvSpPr>
            <p:nvPr/>
          </p:nvSpPr>
          <p:spPr bwMode="auto">
            <a:xfrm>
              <a:off x="886" y="2045"/>
              <a:ext cx="15" cy="59"/>
            </a:xfrm>
            <a:custGeom>
              <a:avLst/>
              <a:gdLst>
                <a:gd name="T0" fmla="*/ 1 w 30"/>
                <a:gd name="T1" fmla="*/ 1 h 117"/>
                <a:gd name="T2" fmla="*/ 1 w 30"/>
                <a:gd name="T3" fmla="*/ 1 h 117"/>
                <a:gd name="T4" fmla="*/ 1 w 30"/>
                <a:gd name="T5" fmla="*/ 1 h 117"/>
                <a:gd name="T6" fmla="*/ 0 w 30"/>
                <a:gd name="T7" fmla="*/ 1 h 117"/>
                <a:gd name="T8" fmla="*/ 1 w 30"/>
                <a:gd name="T9" fmla="*/ 0 h 117"/>
                <a:gd name="T10" fmla="*/ 1 w 30"/>
                <a:gd name="T11" fmla="*/ 1 h 117"/>
                <a:gd name="T12" fmla="*/ 1 w 30"/>
                <a:gd name="T13" fmla="*/ 1 h 117"/>
                <a:gd name="T14" fmla="*/ 1 w 30"/>
                <a:gd name="T15" fmla="*/ 1 h 117"/>
                <a:gd name="T16" fmla="*/ 1 w 30"/>
                <a:gd name="T17" fmla="*/ 1 h 117"/>
                <a:gd name="T18" fmla="*/ 1 w 30"/>
                <a:gd name="T19" fmla="*/ 1 h 117"/>
                <a:gd name="T20" fmla="*/ 1 w 30"/>
                <a:gd name="T21" fmla="*/ 1 h 1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0"/>
                <a:gd name="T34" fmla="*/ 0 h 117"/>
                <a:gd name="T35" fmla="*/ 30 w 30"/>
                <a:gd name="T36" fmla="*/ 117 h 1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0" h="117">
                  <a:moveTo>
                    <a:pt x="15" y="117"/>
                  </a:moveTo>
                  <a:lnTo>
                    <a:pt x="10" y="99"/>
                  </a:lnTo>
                  <a:lnTo>
                    <a:pt x="3" y="59"/>
                  </a:lnTo>
                  <a:lnTo>
                    <a:pt x="0" y="19"/>
                  </a:lnTo>
                  <a:lnTo>
                    <a:pt x="10" y="0"/>
                  </a:lnTo>
                  <a:lnTo>
                    <a:pt x="30" y="6"/>
                  </a:lnTo>
                  <a:lnTo>
                    <a:pt x="26" y="18"/>
                  </a:lnTo>
                  <a:lnTo>
                    <a:pt x="21" y="47"/>
                  </a:lnTo>
                  <a:lnTo>
                    <a:pt x="18" y="80"/>
                  </a:lnTo>
                  <a:lnTo>
                    <a:pt x="26" y="108"/>
                  </a:lnTo>
                  <a:lnTo>
                    <a:pt x="15" y="1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33" name="Freeform 93"/>
            <p:cNvSpPr>
              <a:spLocks/>
            </p:cNvSpPr>
            <p:nvPr/>
          </p:nvSpPr>
          <p:spPr bwMode="auto">
            <a:xfrm>
              <a:off x="895" y="2049"/>
              <a:ext cx="63" cy="34"/>
            </a:xfrm>
            <a:custGeom>
              <a:avLst/>
              <a:gdLst>
                <a:gd name="T0" fmla="*/ 0 w 127"/>
                <a:gd name="T1" fmla="*/ 1 h 67"/>
                <a:gd name="T2" fmla="*/ 0 w 127"/>
                <a:gd name="T3" fmla="*/ 1 h 67"/>
                <a:gd name="T4" fmla="*/ 0 w 127"/>
                <a:gd name="T5" fmla="*/ 1 h 67"/>
                <a:gd name="T6" fmla="*/ 0 w 127"/>
                <a:gd name="T7" fmla="*/ 1 h 67"/>
                <a:gd name="T8" fmla="*/ 0 w 127"/>
                <a:gd name="T9" fmla="*/ 1 h 67"/>
                <a:gd name="T10" fmla="*/ 0 w 127"/>
                <a:gd name="T11" fmla="*/ 1 h 67"/>
                <a:gd name="T12" fmla="*/ 0 w 127"/>
                <a:gd name="T13" fmla="*/ 1 h 67"/>
                <a:gd name="T14" fmla="*/ 0 w 127"/>
                <a:gd name="T15" fmla="*/ 1 h 67"/>
                <a:gd name="T16" fmla="*/ 0 w 127"/>
                <a:gd name="T17" fmla="*/ 1 h 67"/>
                <a:gd name="T18" fmla="*/ 0 w 127"/>
                <a:gd name="T19" fmla="*/ 1 h 67"/>
                <a:gd name="T20" fmla="*/ 0 w 127"/>
                <a:gd name="T21" fmla="*/ 1 h 67"/>
                <a:gd name="T22" fmla="*/ 0 w 127"/>
                <a:gd name="T23" fmla="*/ 1 h 67"/>
                <a:gd name="T24" fmla="*/ 0 w 127"/>
                <a:gd name="T25" fmla="*/ 0 h 67"/>
                <a:gd name="T26" fmla="*/ 0 w 127"/>
                <a:gd name="T27" fmla="*/ 0 h 67"/>
                <a:gd name="T28" fmla="*/ 0 w 127"/>
                <a:gd name="T29" fmla="*/ 1 h 67"/>
                <a:gd name="T30" fmla="*/ 0 w 127"/>
                <a:gd name="T31" fmla="*/ 1 h 67"/>
                <a:gd name="T32" fmla="*/ 0 w 127"/>
                <a:gd name="T33" fmla="*/ 1 h 67"/>
                <a:gd name="T34" fmla="*/ 0 w 127"/>
                <a:gd name="T35" fmla="*/ 1 h 67"/>
                <a:gd name="T36" fmla="*/ 0 w 127"/>
                <a:gd name="T37" fmla="*/ 1 h 67"/>
                <a:gd name="T38" fmla="*/ 0 w 127"/>
                <a:gd name="T39" fmla="*/ 1 h 67"/>
                <a:gd name="T40" fmla="*/ 0 w 127"/>
                <a:gd name="T41" fmla="*/ 1 h 67"/>
                <a:gd name="T42" fmla="*/ 0 w 127"/>
                <a:gd name="T43" fmla="*/ 1 h 67"/>
                <a:gd name="T44" fmla="*/ 0 w 127"/>
                <a:gd name="T45" fmla="*/ 1 h 67"/>
                <a:gd name="T46" fmla="*/ 0 w 127"/>
                <a:gd name="T47" fmla="*/ 1 h 67"/>
                <a:gd name="T48" fmla="*/ 0 w 127"/>
                <a:gd name="T49" fmla="*/ 1 h 67"/>
                <a:gd name="T50" fmla="*/ 0 w 127"/>
                <a:gd name="T51" fmla="*/ 1 h 67"/>
                <a:gd name="T52" fmla="*/ 0 w 127"/>
                <a:gd name="T53" fmla="*/ 1 h 67"/>
                <a:gd name="T54" fmla="*/ 0 w 127"/>
                <a:gd name="T55" fmla="*/ 1 h 67"/>
                <a:gd name="T56" fmla="*/ 0 w 127"/>
                <a:gd name="T57" fmla="*/ 1 h 67"/>
                <a:gd name="T58" fmla="*/ 0 w 127"/>
                <a:gd name="T59" fmla="*/ 1 h 67"/>
                <a:gd name="T60" fmla="*/ 0 w 127"/>
                <a:gd name="T61" fmla="*/ 1 h 67"/>
                <a:gd name="T62" fmla="*/ 0 w 127"/>
                <a:gd name="T63" fmla="*/ 1 h 67"/>
                <a:gd name="T64" fmla="*/ 0 w 127"/>
                <a:gd name="T65" fmla="*/ 1 h 67"/>
                <a:gd name="T66" fmla="*/ 0 w 127"/>
                <a:gd name="T67" fmla="*/ 1 h 67"/>
                <a:gd name="T68" fmla="*/ 0 w 127"/>
                <a:gd name="T69" fmla="*/ 1 h 67"/>
                <a:gd name="T70" fmla="*/ 0 w 127"/>
                <a:gd name="T71" fmla="*/ 1 h 67"/>
                <a:gd name="T72" fmla="*/ 0 w 127"/>
                <a:gd name="T73" fmla="*/ 1 h 67"/>
                <a:gd name="T74" fmla="*/ 0 w 127"/>
                <a:gd name="T75" fmla="*/ 1 h 67"/>
                <a:gd name="T76" fmla="*/ 0 w 127"/>
                <a:gd name="T77" fmla="*/ 1 h 67"/>
                <a:gd name="T78" fmla="*/ 0 w 127"/>
                <a:gd name="T79" fmla="*/ 1 h 67"/>
                <a:gd name="T80" fmla="*/ 0 w 127"/>
                <a:gd name="T81" fmla="*/ 1 h 67"/>
                <a:gd name="T82" fmla="*/ 0 w 127"/>
                <a:gd name="T83" fmla="*/ 1 h 6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7"/>
                <a:gd name="T127" fmla="*/ 0 h 67"/>
                <a:gd name="T128" fmla="*/ 127 w 127"/>
                <a:gd name="T129" fmla="*/ 67 h 6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7" h="67">
                  <a:moveTo>
                    <a:pt x="0" y="54"/>
                  </a:moveTo>
                  <a:lnTo>
                    <a:pt x="1" y="49"/>
                  </a:lnTo>
                  <a:lnTo>
                    <a:pt x="5" y="39"/>
                  </a:lnTo>
                  <a:lnTo>
                    <a:pt x="13" y="26"/>
                  </a:lnTo>
                  <a:lnTo>
                    <a:pt x="28" y="12"/>
                  </a:lnTo>
                  <a:lnTo>
                    <a:pt x="36" y="8"/>
                  </a:lnTo>
                  <a:lnTo>
                    <a:pt x="43" y="4"/>
                  </a:lnTo>
                  <a:lnTo>
                    <a:pt x="47" y="2"/>
                  </a:lnTo>
                  <a:lnTo>
                    <a:pt x="51" y="1"/>
                  </a:lnTo>
                  <a:lnTo>
                    <a:pt x="54" y="1"/>
                  </a:lnTo>
                  <a:lnTo>
                    <a:pt x="57" y="1"/>
                  </a:lnTo>
                  <a:lnTo>
                    <a:pt x="60" y="1"/>
                  </a:lnTo>
                  <a:lnTo>
                    <a:pt x="62" y="0"/>
                  </a:lnTo>
                  <a:lnTo>
                    <a:pt x="72" y="0"/>
                  </a:lnTo>
                  <a:lnTo>
                    <a:pt x="82" y="1"/>
                  </a:lnTo>
                  <a:lnTo>
                    <a:pt x="92" y="6"/>
                  </a:lnTo>
                  <a:lnTo>
                    <a:pt x="103" y="9"/>
                  </a:lnTo>
                  <a:lnTo>
                    <a:pt x="112" y="15"/>
                  </a:lnTo>
                  <a:lnTo>
                    <a:pt x="120" y="18"/>
                  </a:lnTo>
                  <a:lnTo>
                    <a:pt x="125" y="22"/>
                  </a:lnTo>
                  <a:lnTo>
                    <a:pt x="127" y="23"/>
                  </a:lnTo>
                  <a:lnTo>
                    <a:pt x="126" y="24"/>
                  </a:lnTo>
                  <a:lnTo>
                    <a:pt x="122" y="25"/>
                  </a:lnTo>
                  <a:lnTo>
                    <a:pt x="118" y="27"/>
                  </a:lnTo>
                  <a:lnTo>
                    <a:pt x="113" y="31"/>
                  </a:lnTo>
                  <a:lnTo>
                    <a:pt x="106" y="33"/>
                  </a:lnTo>
                  <a:lnTo>
                    <a:pt x="100" y="35"/>
                  </a:lnTo>
                  <a:lnTo>
                    <a:pt x="95" y="38"/>
                  </a:lnTo>
                  <a:lnTo>
                    <a:pt x="89" y="39"/>
                  </a:lnTo>
                  <a:lnTo>
                    <a:pt x="83" y="39"/>
                  </a:lnTo>
                  <a:lnTo>
                    <a:pt x="77" y="39"/>
                  </a:lnTo>
                  <a:lnTo>
                    <a:pt x="69" y="39"/>
                  </a:lnTo>
                  <a:lnTo>
                    <a:pt x="62" y="39"/>
                  </a:lnTo>
                  <a:lnTo>
                    <a:pt x="54" y="39"/>
                  </a:lnTo>
                  <a:lnTo>
                    <a:pt x="47" y="39"/>
                  </a:lnTo>
                  <a:lnTo>
                    <a:pt x="41" y="40"/>
                  </a:lnTo>
                  <a:lnTo>
                    <a:pt x="35" y="42"/>
                  </a:lnTo>
                  <a:lnTo>
                    <a:pt x="26" y="48"/>
                  </a:lnTo>
                  <a:lnTo>
                    <a:pt x="14" y="56"/>
                  </a:lnTo>
                  <a:lnTo>
                    <a:pt x="5" y="63"/>
                  </a:lnTo>
                  <a:lnTo>
                    <a:pt x="1" y="67"/>
                  </a:lnTo>
                  <a:lnTo>
                    <a:pt x="0" y="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34" name="Freeform 94"/>
            <p:cNvSpPr>
              <a:spLocks/>
            </p:cNvSpPr>
            <p:nvPr/>
          </p:nvSpPr>
          <p:spPr bwMode="auto">
            <a:xfrm>
              <a:off x="899" y="2052"/>
              <a:ext cx="55" cy="25"/>
            </a:xfrm>
            <a:custGeom>
              <a:avLst/>
              <a:gdLst>
                <a:gd name="T0" fmla="*/ 0 w 111"/>
                <a:gd name="T1" fmla="*/ 1 h 49"/>
                <a:gd name="T2" fmla="*/ 0 w 111"/>
                <a:gd name="T3" fmla="*/ 1 h 49"/>
                <a:gd name="T4" fmla="*/ 0 w 111"/>
                <a:gd name="T5" fmla="*/ 1 h 49"/>
                <a:gd name="T6" fmla="*/ 0 w 111"/>
                <a:gd name="T7" fmla="*/ 1 h 49"/>
                <a:gd name="T8" fmla="*/ 0 w 111"/>
                <a:gd name="T9" fmla="*/ 1 h 49"/>
                <a:gd name="T10" fmla="*/ 0 w 111"/>
                <a:gd name="T11" fmla="*/ 1 h 49"/>
                <a:gd name="T12" fmla="*/ 0 w 111"/>
                <a:gd name="T13" fmla="*/ 1 h 49"/>
                <a:gd name="T14" fmla="*/ 0 w 111"/>
                <a:gd name="T15" fmla="*/ 1 h 49"/>
                <a:gd name="T16" fmla="*/ 0 w 111"/>
                <a:gd name="T17" fmla="*/ 0 h 49"/>
                <a:gd name="T18" fmla="*/ 0 w 111"/>
                <a:gd name="T19" fmla="*/ 1 h 49"/>
                <a:gd name="T20" fmla="*/ 0 w 111"/>
                <a:gd name="T21" fmla="*/ 1 h 49"/>
                <a:gd name="T22" fmla="*/ 0 w 111"/>
                <a:gd name="T23" fmla="*/ 1 h 49"/>
                <a:gd name="T24" fmla="*/ 0 w 111"/>
                <a:gd name="T25" fmla="*/ 1 h 49"/>
                <a:gd name="T26" fmla="*/ 0 w 111"/>
                <a:gd name="T27" fmla="*/ 1 h 49"/>
                <a:gd name="T28" fmla="*/ 0 w 111"/>
                <a:gd name="T29" fmla="*/ 1 h 49"/>
                <a:gd name="T30" fmla="*/ 0 w 111"/>
                <a:gd name="T31" fmla="*/ 1 h 49"/>
                <a:gd name="T32" fmla="*/ 0 w 111"/>
                <a:gd name="T33" fmla="*/ 1 h 49"/>
                <a:gd name="T34" fmla="*/ 0 w 111"/>
                <a:gd name="T35" fmla="*/ 1 h 49"/>
                <a:gd name="T36" fmla="*/ 0 w 111"/>
                <a:gd name="T37" fmla="*/ 1 h 49"/>
                <a:gd name="T38" fmla="*/ 0 w 111"/>
                <a:gd name="T39" fmla="*/ 1 h 49"/>
                <a:gd name="T40" fmla="*/ 0 w 111"/>
                <a:gd name="T41" fmla="*/ 1 h 49"/>
                <a:gd name="T42" fmla="*/ 0 w 111"/>
                <a:gd name="T43" fmla="*/ 1 h 49"/>
                <a:gd name="T44" fmla="*/ 0 w 111"/>
                <a:gd name="T45" fmla="*/ 1 h 49"/>
                <a:gd name="T46" fmla="*/ 0 w 111"/>
                <a:gd name="T47" fmla="*/ 1 h 49"/>
                <a:gd name="T48" fmla="*/ 0 w 111"/>
                <a:gd name="T49" fmla="*/ 1 h 49"/>
                <a:gd name="T50" fmla="*/ 0 w 111"/>
                <a:gd name="T51" fmla="*/ 1 h 49"/>
                <a:gd name="T52" fmla="*/ 0 w 111"/>
                <a:gd name="T53" fmla="*/ 1 h 49"/>
                <a:gd name="T54" fmla="*/ 0 w 111"/>
                <a:gd name="T55" fmla="*/ 1 h 49"/>
                <a:gd name="T56" fmla="*/ 0 w 111"/>
                <a:gd name="T57" fmla="*/ 1 h 49"/>
                <a:gd name="T58" fmla="*/ 0 w 111"/>
                <a:gd name="T59" fmla="*/ 1 h 49"/>
                <a:gd name="T60" fmla="*/ 0 w 111"/>
                <a:gd name="T61" fmla="*/ 1 h 49"/>
                <a:gd name="T62" fmla="*/ 0 w 111"/>
                <a:gd name="T63" fmla="*/ 1 h 49"/>
                <a:gd name="T64" fmla="*/ 0 w 111"/>
                <a:gd name="T65" fmla="*/ 1 h 4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1"/>
                <a:gd name="T100" fmla="*/ 0 h 49"/>
                <a:gd name="T101" fmla="*/ 111 w 111"/>
                <a:gd name="T102" fmla="*/ 49 h 4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1" h="49">
                  <a:moveTo>
                    <a:pt x="0" y="49"/>
                  </a:moveTo>
                  <a:lnTo>
                    <a:pt x="4" y="38"/>
                  </a:lnTo>
                  <a:lnTo>
                    <a:pt x="8" y="27"/>
                  </a:lnTo>
                  <a:lnTo>
                    <a:pt x="15" y="19"/>
                  </a:lnTo>
                  <a:lnTo>
                    <a:pt x="23" y="12"/>
                  </a:lnTo>
                  <a:lnTo>
                    <a:pt x="30" y="6"/>
                  </a:lnTo>
                  <a:lnTo>
                    <a:pt x="38" y="3"/>
                  </a:lnTo>
                  <a:lnTo>
                    <a:pt x="45" y="1"/>
                  </a:lnTo>
                  <a:lnTo>
                    <a:pt x="50" y="0"/>
                  </a:lnTo>
                  <a:lnTo>
                    <a:pt x="60" y="1"/>
                  </a:lnTo>
                  <a:lnTo>
                    <a:pt x="72" y="2"/>
                  </a:lnTo>
                  <a:lnTo>
                    <a:pt x="82" y="5"/>
                  </a:lnTo>
                  <a:lnTo>
                    <a:pt x="91" y="9"/>
                  </a:lnTo>
                  <a:lnTo>
                    <a:pt x="99" y="12"/>
                  </a:lnTo>
                  <a:lnTo>
                    <a:pt x="105" y="15"/>
                  </a:lnTo>
                  <a:lnTo>
                    <a:pt x="110" y="17"/>
                  </a:lnTo>
                  <a:lnTo>
                    <a:pt x="111" y="18"/>
                  </a:lnTo>
                  <a:lnTo>
                    <a:pt x="110" y="19"/>
                  </a:lnTo>
                  <a:lnTo>
                    <a:pt x="106" y="20"/>
                  </a:lnTo>
                  <a:lnTo>
                    <a:pt x="100" y="23"/>
                  </a:lnTo>
                  <a:lnTo>
                    <a:pt x="93" y="25"/>
                  </a:lnTo>
                  <a:lnTo>
                    <a:pt x="84" y="27"/>
                  </a:lnTo>
                  <a:lnTo>
                    <a:pt x="74" y="28"/>
                  </a:lnTo>
                  <a:lnTo>
                    <a:pt x="61" y="28"/>
                  </a:lnTo>
                  <a:lnTo>
                    <a:pt x="47" y="26"/>
                  </a:lnTo>
                  <a:lnTo>
                    <a:pt x="36" y="25"/>
                  </a:lnTo>
                  <a:lnTo>
                    <a:pt x="27" y="27"/>
                  </a:lnTo>
                  <a:lnTo>
                    <a:pt x="19" y="31"/>
                  </a:lnTo>
                  <a:lnTo>
                    <a:pt x="12" y="35"/>
                  </a:lnTo>
                  <a:lnTo>
                    <a:pt x="7" y="40"/>
                  </a:lnTo>
                  <a:lnTo>
                    <a:pt x="4" y="44"/>
                  </a:lnTo>
                  <a:lnTo>
                    <a:pt x="1" y="48"/>
                  </a:lnTo>
                  <a:lnTo>
                    <a:pt x="0" y="49"/>
                  </a:lnTo>
                  <a:close/>
                </a:path>
              </a:pathLst>
            </a:custGeom>
            <a:solidFill>
              <a:srgbClr val="63C4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35" name="Freeform 95"/>
            <p:cNvSpPr>
              <a:spLocks/>
            </p:cNvSpPr>
            <p:nvPr/>
          </p:nvSpPr>
          <p:spPr bwMode="auto">
            <a:xfrm>
              <a:off x="934" y="2214"/>
              <a:ext cx="120" cy="184"/>
            </a:xfrm>
            <a:custGeom>
              <a:avLst/>
              <a:gdLst>
                <a:gd name="T0" fmla="*/ 1 w 240"/>
                <a:gd name="T1" fmla="*/ 1 h 368"/>
                <a:gd name="T2" fmla="*/ 1 w 240"/>
                <a:gd name="T3" fmla="*/ 1 h 368"/>
                <a:gd name="T4" fmla="*/ 1 w 240"/>
                <a:gd name="T5" fmla="*/ 1 h 368"/>
                <a:gd name="T6" fmla="*/ 1 w 240"/>
                <a:gd name="T7" fmla="*/ 1 h 368"/>
                <a:gd name="T8" fmla="*/ 1 w 240"/>
                <a:gd name="T9" fmla="*/ 1 h 368"/>
                <a:gd name="T10" fmla="*/ 1 w 240"/>
                <a:gd name="T11" fmla="*/ 1 h 368"/>
                <a:gd name="T12" fmla="*/ 1 w 240"/>
                <a:gd name="T13" fmla="*/ 1 h 368"/>
                <a:gd name="T14" fmla="*/ 1 w 240"/>
                <a:gd name="T15" fmla="*/ 1 h 368"/>
                <a:gd name="T16" fmla="*/ 1 w 240"/>
                <a:gd name="T17" fmla="*/ 1 h 368"/>
                <a:gd name="T18" fmla="*/ 1 w 240"/>
                <a:gd name="T19" fmla="*/ 1 h 368"/>
                <a:gd name="T20" fmla="*/ 1 w 240"/>
                <a:gd name="T21" fmla="*/ 1 h 368"/>
                <a:gd name="T22" fmla="*/ 1 w 240"/>
                <a:gd name="T23" fmla="*/ 1 h 368"/>
                <a:gd name="T24" fmla="*/ 1 w 240"/>
                <a:gd name="T25" fmla="*/ 1 h 368"/>
                <a:gd name="T26" fmla="*/ 1 w 240"/>
                <a:gd name="T27" fmla="*/ 1 h 368"/>
                <a:gd name="T28" fmla="*/ 1 w 240"/>
                <a:gd name="T29" fmla="*/ 1 h 368"/>
                <a:gd name="T30" fmla="*/ 1 w 240"/>
                <a:gd name="T31" fmla="*/ 1 h 368"/>
                <a:gd name="T32" fmla="*/ 1 w 240"/>
                <a:gd name="T33" fmla="*/ 1 h 368"/>
                <a:gd name="T34" fmla="*/ 1 w 240"/>
                <a:gd name="T35" fmla="*/ 1 h 368"/>
                <a:gd name="T36" fmla="*/ 1 w 240"/>
                <a:gd name="T37" fmla="*/ 1 h 368"/>
                <a:gd name="T38" fmla="*/ 1 w 240"/>
                <a:gd name="T39" fmla="*/ 1 h 368"/>
                <a:gd name="T40" fmla="*/ 1 w 240"/>
                <a:gd name="T41" fmla="*/ 1 h 368"/>
                <a:gd name="T42" fmla="*/ 1 w 240"/>
                <a:gd name="T43" fmla="*/ 1 h 368"/>
                <a:gd name="T44" fmla="*/ 1 w 240"/>
                <a:gd name="T45" fmla="*/ 1 h 368"/>
                <a:gd name="T46" fmla="*/ 1 w 240"/>
                <a:gd name="T47" fmla="*/ 1 h 368"/>
                <a:gd name="T48" fmla="*/ 1 w 240"/>
                <a:gd name="T49" fmla="*/ 1 h 368"/>
                <a:gd name="T50" fmla="*/ 1 w 240"/>
                <a:gd name="T51" fmla="*/ 1 h 368"/>
                <a:gd name="T52" fmla="*/ 1 w 240"/>
                <a:gd name="T53" fmla="*/ 1 h 368"/>
                <a:gd name="T54" fmla="*/ 1 w 240"/>
                <a:gd name="T55" fmla="*/ 1 h 368"/>
                <a:gd name="T56" fmla="*/ 1 w 240"/>
                <a:gd name="T57" fmla="*/ 1 h 368"/>
                <a:gd name="T58" fmla="*/ 1 w 240"/>
                <a:gd name="T59" fmla="*/ 1 h 368"/>
                <a:gd name="T60" fmla="*/ 1 w 240"/>
                <a:gd name="T61" fmla="*/ 1 h 368"/>
                <a:gd name="T62" fmla="*/ 1 w 240"/>
                <a:gd name="T63" fmla="*/ 0 h 368"/>
                <a:gd name="T64" fmla="*/ 1 w 240"/>
                <a:gd name="T65" fmla="*/ 1 h 36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0"/>
                <a:gd name="T100" fmla="*/ 0 h 368"/>
                <a:gd name="T101" fmla="*/ 240 w 240"/>
                <a:gd name="T102" fmla="*/ 368 h 36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0" h="368">
                  <a:moveTo>
                    <a:pt x="41" y="4"/>
                  </a:moveTo>
                  <a:lnTo>
                    <a:pt x="40" y="5"/>
                  </a:lnTo>
                  <a:lnTo>
                    <a:pt x="35" y="9"/>
                  </a:lnTo>
                  <a:lnTo>
                    <a:pt x="28" y="15"/>
                  </a:lnTo>
                  <a:lnTo>
                    <a:pt x="21" y="24"/>
                  </a:lnTo>
                  <a:lnTo>
                    <a:pt x="14" y="34"/>
                  </a:lnTo>
                  <a:lnTo>
                    <a:pt x="7" y="45"/>
                  </a:lnTo>
                  <a:lnTo>
                    <a:pt x="3" y="58"/>
                  </a:lnTo>
                  <a:lnTo>
                    <a:pt x="0" y="70"/>
                  </a:lnTo>
                  <a:lnTo>
                    <a:pt x="2" y="84"/>
                  </a:lnTo>
                  <a:lnTo>
                    <a:pt x="6" y="100"/>
                  </a:lnTo>
                  <a:lnTo>
                    <a:pt x="12" y="119"/>
                  </a:lnTo>
                  <a:lnTo>
                    <a:pt x="20" y="135"/>
                  </a:lnTo>
                  <a:lnTo>
                    <a:pt x="27" y="151"/>
                  </a:lnTo>
                  <a:lnTo>
                    <a:pt x="34" y="164"/>
                  </a:lnTo>
                  <a:lnTo>
                    <a:pt x="38" y="172"/>
                  </a:lnTo>
                  <a:lnTo>
                    <a:pt x="41" y="175"/>
                  </a:lnTo>
                  <a:lnTo>
                    <a:pt x="38" y="279"/>
                  </a:lnTo>
                  <a:lnTo>
                    <a:pt x="38" y="282"/>
                  </a:lnTo>
                  <a:lnTo>
                    <a:pt x="41" y="293"/>
                  </a:lnTo>
                  <a:lnTo>
                    <a:pt x="43" y="308"/>
                  </a:lnTo>
                  <a:lnTo>
                    <a:pt x="49" y="324"/>
                  </a:lnTo>
                  <a:lnTo>
                    <a:pt x="55" y="340"/>
                  </a:lnTo>
                  <a:lnTo>
                    <a:pt x="64" y="354"/>
                  </a:lnTo>
                  <a:lnTo>
                    <a:pt x="75" y="364"/>
                  </a:lnTo>
                  <a:lnTo>
                    <a:pt x="89" y="368"/>
                  </a:lnTo>
                  <a:lnTo>
                    <a:pt x="106" y="366"/>
                  </a:lnTo>
                  <a:lnTo>
                    <a:pt x="127" y="364"/>
                  </a:lnTo>
                  <a:lnTo>
                    <a:pt x="150" y="359"/>
                  </a:lnTo>
                  <a:lnTo>
                    <a:pt x="172" y="354"/>
                  </a:lnTo>
                  <a:lnTo>
                    <a:pt x="194" y="346"/>
                  </a:lnTo>
                  <a:lnTo>
                    <a:pt x="212" y="336"/>
                  </a:lnTo>
                  <a:lnTo>
                    <a:pt x="225" y="325"/>
                  </a:lnTo>
                  <a:lnTo>
                    <a:pt x="233" y="312"/>
                  </a:lnTo>
                  <a:lnTo>
                    <a:pt x="237" y="297"/>
                  </a:lnTo>
                  <a:lnTo>
                    <a:pt x="239" y="281"/>
                  </a:lnTo>
                  <a:lnTo>
                    <a:pt x="240" y="264"/>
                  </a:lnTo>
                  <a:lnTo>
                    <a:pt x="239" y="248"/>
                  </a:lnTo>
                  <a:lnTo>
                    <a:pt x="235" y="232"/>
                  </a:lnTo>
                  <a:lnTo>
                    <a:pt x="230" y="217"/>
                  </a:lnTo>
                  <a:lnTo>
                    <a:pt x="222" y="205"/>
                  </a:lnTo>
                  <a:lnTo>
                    <a:pt x="210" y="196"/>
                  </a:lnTo>
                  <a:lnTo>
                    <a:pt x="197" y="188"/>
                  </a:lnTo>
                  <a:lnTo>
                    <a:pt x="186" y="179"/>
                  </a:lnTo>
                  <a:lnTo>
                    <a:pt x="174" y="169"/>
                  </a:lnTo>
                  <a:lnTo>
                    <a:pt x="164" y="160"/>
                  </a:lnTo>
                  <a:lnTo>
                    <a:pt x="155" y="151"/>
                  </a:lnTo>
                  <a:lnTo>
                    <a:pt x="147" y="143"/>
                  </a:lnTo>
                  <a:lnTo>
                    <a:pt x="141" y="136"/>
                  </a:lnTo>
                  <a:lnTo>
                    <a:pt x="136" y="130"/>
                  </a:lnTo>
                  <a:lnTo>
                    <a:pt x="132" y="122"/>
                  </a:lnTo>
                  <a:lnTo>
                    <a:pt x="126" y="110"/>
                  </a:lnTo>
                  <a:lnTo>
                    <a:pt x="119" y="93"/>
                  </a:lnTo>
                  <a:lnTo>
                    <a:pt x="112" y="75"/>
                  </a:lnTo>
                  <a:lnTo>
                    <a:pt x="104" y="57"/>
                  </a:lnTo>
                  <a:lnTo>
                    <a:pt x="97" y="40"/>
                  </a:lnTo>
                  <a:lnTo>
                    <a:pt x="90" y="27"/>
                  </a:lnTo>
                  <a:lnTo>
                    <a:pt x="85" y="19"/>
                  </a:lnTo>
                  <a:lnTo>
                    <a:pt x="80" y="14"/>
                  </a:lnTo>
                  <a:lnTo>
                    <a:pt x="75" y="9"/>
                  </a:lnTo>
                  <a:lnTo>
                    <a:pt x="71" y="6"/>
                  </a:lnTo>
                  <a:lnTo>
                    <a:pt x="66" y="2"/>
                  </a:lnTo>
                  <a:lnTo>
                    <a:pt x="60" y="0"/>
                  </a:lnTo>
                  <a:lnTo>
                    <a:pt x="55" y="0"/>
                  </a:lnTo>
                  <a:lnTo>
                    <a:pt x="49" y="1"/>
                  </a:lnTo>
                  <a:lnTo>
                    <a:pt x="41" y="4"/>
                  </a:lnTo>
                  <a:close/>
                </a:path>
              </a:pathLst>
            </a:custGeom>
            <a:solidFill>
              <a:srgbClr val="F7A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36" name="Freeform 96"/>
            <p:cNvSpPr>
              <a:spLocks/>
            </p:cNvSpPr>
            <p:nvPr/>
          </p:nvSpPr>
          <p:spPr bwMode="auto">
            <a:xfrm>
              <a:off x="928" y="2213"/>
              <a:ext cx="133" cy="191"/>
            </a:xfrm>
            <a:custGeom>
              <a:avLst/>
              <a:gdLst>
                <a:gd name="T0" fmla="*/ 1 w 266"/>
                <a:gd name="T1" fmla="*/ 1 h 381"/>
                <a:gd name="T2" fmla="*/ 1 w 266"/>
                <a:gd name="T3" fmla="*/ 1 h 381"/>
                <a:gd name="T4" fmla="*/ 1 w 266"/>
                <a:gd name="T5" fmla="*/ 1 h 381"/>
                <a:gd name="T6" fmla="*/ 1 w 266"/>
                <a:gd name="T7" fmla="*/ 1 h 381"/>
                <a:gd name="T8" fmla="*/ 1 w 266"/>
                <a:gd name="T9" fmla="*/ 1 h 381"/>
                <a:gd name="T10" fmla="*/ 1 w 266"/>
                <a:gd name="T11" fmla="*/ 1 h 381"/>
                <a:gd name="T12" fmla="*/ 1 w 266"/>
                <a:gd name="T13" fmla="*/ 1 h 381"/>
                <a:gd name="T14" fmla="*/ 1 w 266"/>
                <a:gd name="T15" fmla="*/ 1 h 381"/>
                <a:gd name="T16" fmla="*/ 1 w 266"/>
                <a:gd name="T17" fmla="*/ 1 h 381"/>
                <a:gd name="T18" fmla="*/ 1 w 266"/>
                <a:gd name="T19" fmla="*/ 1 h 381"/>
                <a:gd name="T20" fmla="*/ 1 w 266"/>
                <a:gd name="T21" fmla="*/ 1 h 381"/>
                <a:gd name="T22" fmla="*/ 1 w 266"/>
                <a:gd name="T23" fmla="*/ 1 h 381"/>
                <a:gd name="T24" fmla="*/ 1 w 266"/>
                <a:gd name="T25" fmla="*/ 1 h 381"/>
                <a:gd name="T26" fmla="*/ 1 w 266"/>
                <a:gd name="T27" fmla="*/ 1 h 381"/>
                <a:gd name="T28" fmla="*/ 1 w 266"/>
                <a:gd name="T29" fmla="*/ 1 h 381"/>
                <a:gd name="T30" fmla="*/ 1 w 266"/>
                <a:gd name="T31" fmla="*/ 1 h 381"/>
                <a:gd name="T32" fmla="*/ 1 w 266"/>
                <a:gd name="T33" fmla="*/ 1 h 381"/>
                <a:gd name="T34" fmla="*/ 1 w 266"/>
                <a:gd name="T35" fmla="*/ 1 h 381"/>
                <a:gd name="T36" fmla="*/ 1 w 266"/>
                <a:gd name="T37" fmla="*/ 1 h 381"/>
                <a:gd name="T38" fmla="*/ 1 w 266"/>
                <a:gd name="T39" fmla="*/ 1 h 381"/>
                <a:gd name="T40" fmla="*/ 1 w 266"/>
                <a:gd name="T41" fmla="*/ 1 h 381"/>
                <a:gd name="T42" fmla="*/ 1 w 266"/>
                <a:gd name="T43" fmla="*/ 1 h 381"/>
                <a:gd name="T44" fmla="*/ 1 w 266"/>
                <a:gd name="T45" fmla="*/ 1 h 381"/>
                <a:gd name="T46" fmla="*/ 1 w 266"/>
                <a:gd name="T47" fmla="*/ 1 h 381"/>
                <a:gd name="T48" fmla="*/ 1 w 266"/>
                <a:gd name="T49" fmla="*/ 1 h 381"/>
                <a:gd name="T50" fmla="*/ 1 w 266"/>
                <a:gd name="T51" fmla="*/ 1 h 381"/>
                <a:gd name="T52" fmla="*/ 1 w 266"/>
                <a:gd name="T53" fmla="*/ 1 h 381"/>
                <a:gd name="T54" fmla="*/ 1 w 266"/>
                <a:gd name="T55" fmla="*/ 1 h 381"/>
                <a:gd name="T56" fmla="*/ 1 w 266"/>
                <a:gd name="T57" fmla="*/ 1 h 381"/>
                <a:gd name="T58" fmla="*/ 1 w 266"/>
                <a:gd name="T59" fmla="*/ 1 h 381"/>
                <a:gd name="T60" fmla="*/ 1 w 266"/>
                <a:gd name="T61" fmla="*/ 1 h 381"/>
                <a:gd name="T62" fmla="*/ 1 w 266"/>
                <a:gd name="T63" fmla="*/ 1 h 381"/>
                <a:gd name="T64" fmla="*/ 1 w 266"/>
                <a:gd name="T65" fmla="*/ 1 h 381"/>
                <a:gd name="T66" fmla="*/ 1 w 266"/>
                <a:gd name="T67" fmla="*/ 1 h 381"/>
                <a:gd name="T68" fmla="*/ 1 w 266"/>
                <a:gd name="T69" fmla="*/ 1 h 381"/>
                <a:gd name="T70" fmla="*/ 1 w 266"/>
                <a:gd name="T71" fmla="*/ 1 h 381"/>
                <a:gd name="T72" fmla="*/ 1 w 266"/>
                <a:gd name="T73" fmla="*/ 1 h 381"/>
                <a:gd name="T74" fmla="*/ 1 w 266"/>
                <a:gd name="T75" fmla="*/ 1 h 381"/>
                <a:gd name="T76" fmla="*/ 1 w 266"/>
                <a:gd name="T77" fmla="*/ 1 h 381"/>
                <a:gd name="T78" fmla="*/ 1 w 266"/>
                <a:gd name="T79" fmla="*/ 1 h 381"/>
                <a:gd name="T80" fmla="*/ 1 w 266"/>
                <a:gd name="T81" fmla="*/ 1 h 381"/>
                <a:gd name="T82" fmla="*/ 1 w 266"/>
                <a:gd name="T83" fmla="*/ 1 h 381"/>
                <a:gd name="T84" fmla="*/ 1 w 266"/>
                <a:gd name="T85" fmla="*/ 1 h 381"/>
                <a:gd name="T86" fmla="*/ 1 w 266"/>
                <a:gd name="T87" fmla="*/ 1 h 381"/>
                <a:gd name="T88" fmla="*/ 1 w 266"/>
                <a:gd name="T89" fmla="*/ 1 h 381"/>
                <a:gd name="T90" fmla="*/ 1 w 266"/>
                <a:gd name="T91" fmla="*/ 1 h 381"/>
                <a:gd name="T92" fmla="*/ 1 w 266"/>
                <a:gd name="T93" fmla="*/ 1 h 381"/>
                <a:gd name="T94" fmla="*/ 1 w 266"/>
                <a:gd name="T95" fmla="*/ 1 h 38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6"/>
                <a:gd name="T145" fmla="*/ 0 h 381"/>
                <a:gd name="T146" fmla="*/ 266 w 266"/>
                <a:gd name="T147" fmla="*/ 381 h 38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6" h="381">
                  <a:moveTo>
                    <a:pt x="63" y="0"/>
                  </a:moveTo>
                  <a:lnTo>
                    <a:pt x="62" y="1"/>
                  </a:lnTo>
                  <a:lnTo>
                    <a:pt x="54" y="4"/>
                  </a:lnTo>
                  <a:lnTo>
                    <a:pt x="44" y="13"/>
                  </a:lnTo>
                  <a:lnTo>
                    <a:pt x="31" y="23"/>
                  </a:lnTo>
                  <a:lnTo>
                    <a:pt x="18" y="37"/>
                  </a:lnTo>
                  <a:lnTo>
                    <a:pt x="8" y="53"/>
                  </a:lnTo>
                  <a:lnTo>
                    <a:pt x="1" y="70"/>
                  </a:lnTo>
                  <a:lnTo>
                    <a:pt x="0" y="89"/>
                  </a:lnTo>
                  <a:lnTo>
                    <a:pt x="5" y="107"/>
                  </a:lnTo>
                  <a:lnTo>
                    <a:pt x="10" y="123"/>
                  </a:lnTo>
                  <a:lnTo>
                    <a:pt x="20" y="138"/>
                  </a:lnTo>
                  <a:lnTo>
                    <a:pt x="28" y="152"/>
                  </a:lnTo>
                  <a:lnTo>
                    <a:pt x="36" y="166"/>
                  </a:lnTo>
                  <a:lnTo>
                    <a:pt x="41" y="181"/>
                  </a:lnTo>
                  <a:lnTo>
                    <a:pt x="45" y="197"/>
                  </a:lnTo>
                  <a:lnTo>
                    <a:pt x="45" y="214"/>
                  </a:lnTo>
                  <a:lnTo>
                    <a:pt x="43" y="237"/>
                  </a:lnTo>
                  <a:lnTo>
                    <a:pt x="40" y="267"/>
                  </a:lnTo>
                  <a:lnTo>
                    <a:pt x="43" y="299"/>
                  </a:lnTo>
                  <a:lnTo>
                    <a:pt x="49" y="330"/>
                  </a:lnTo>
                  <a:lnTo>
                    <a:pt x="64" y="357"/>
                  </a:lnTo>
                  <a:lnTo>
                    <a:pt x="89" y="375"/>
                  </a:lnTo>
                  <a:lnTo>
                    <a:pt x="125" y="381"/>
                  </a:lnTo>
                  <a:lnTo>
                    <a:pt x="176" y="370"/>
                  </a:lnTo>
                  <a:lnTo>
                    <a:pt x="208" y="355"/>
                  </a:lnTo>
                  <a:lnTo>
                    <a:pt x="234" y="334"/>
                  </a:lnTo>
                  <a:lnTo>
                    <a:pt x="252" y="310"/>
                  </a:lnTo>
                  <a:lnTo>
                    <a:pt x="264" y="283"/>
                  </a:lnTo>
                  <a:lnTo>
                    <a:pt x="266" y="256"/>
                  </a:lnTo>
                  <a:lnTo>
                    <a:pt x="260" y="229"/>
                  </a:lnTo>
                  <a:lnTo>
                    <a:pt x="245" y="205"/>
                  </a:lnTo>
                  <a:lnTo>
                    <a:pt x="221" y="185"/>
                  </a:lnTo>
                  <a:lnTo>
                    <a:pt x="195" y="167"/>
                  </a:lnTo>
                  <a:lnTo>
                    <a:pt x="174" y="148"/>
                  </a:lnTo>
                  <a:lnTo>
                    <a:pt x="159" y="130"/>
                  </a:lnTo>
                  <a:lnTo>
                    <a:pt x="147" y="110"/>
                  </a:lnTo>
                  <a:lnTo>
                    <a:pt x="138" y="92"/>
                  </a:lnTo>
                  <a:lnTo>
                    <a:pt x="131" y="74"/>
                  </a:lnTo>
                  <a:lnTo>
                    <a:pt x="124" y="56"/>
                  </a:lnTo>
                  <a:lnTo>
                    <a:pt x="117" y="41"/>
                  </a:lnTo>
                  <a:lnTo>
                    <a:pt x="109" y="29"/>
                  </a:lnTo>
                  <a:lnTo>
                    <a:pt x="102" y="19"/>
                  </a:lnTo>
                  <a:lnTo>
                    <a:pt x="96" y="13"/>
                  </a:lnTo>
                  <a:lnTo>
                    <a:pt x="89" y="9"/>
                  </a:lnTo>
                  <a:lnTo>
                    <a:pt x="84" y="6"/>
                  </a:lnTo>
                  <a:lnTo>
                    <a:pt x="79" y="4"/>
                  </a:lnTo>
                  <a:lnTo>
                    <a:pt x="77" y="4"/>
                  </a:lnTo>
                  <a:lnTo>
                    <a:pt x="76" y="4"/>
                  </a:lnTo>
                  <a:lnTo>
                    <a:pt x="77" y="7"/>
                  </a:lnTo>
                  <a:lnTo>
                    <a:pt x="82" y="11"/>
                  </a:lnTo>
                  <a:lnTo>
                    <a:pt x="89" y="19"/>
                  </a:lnTo>
                  <a:lnTo>
                    <a:pt x="96" y="31"/>
                  </a:lnTo>
                  <a:lnTo>
                    <a:pt x="104" y="44"/>
                  </a:lnTo>
                  <a:lnTo>
                    <a:pt x="112" y="60"/>
                  </a:lnTo>
                  <a:lnTo>
                    <a:pt x="119" y="77"/>
                  </a:lnTo>
                  <a:lnTo>
                    <a:pt x="124" y="97"/>
                  </a:lnTo>
                  <a:lnTo>
                    <a:pt x="130" y="116"/>
                  </a:lnTo>
                  <a:lnTo>
                    <a:pt x="138" y="133"/>
                  </a:lnTo>
                  <a:lnTo>
                    <a:pt x="147" y="150"/>
                  </a:lnTo>
                  <a:lnTo>
                    <a:pt x="158" y="162"/>
                  </a:lnTo>
                  <a:lnTo>
                    <a:pt x="168" y="174"/>
                  </a:lnTo>
                  <a:lnTo>
                    <a:pt x="178" y="183"/>
                  </a:lnTo>
                  <a:lnTo>
                    <a:pt x="187" y="189"/>
                  </a:lnTo>
                  <a:lnTo>
                    <a:pt x="193" y="192"/>
                  </a:lnTo>
                  <a:lnTo>
                    <a:pt x="211" y="204"/>
                  </a:lnTo>
                  <a:lnTo>
                    <a:pt x="226" y="221"/>
                  </a:lnTo>
                  <a:lnTo>
                    <a:pt x="238" y="243"/>
                  </a:lnTo>
                  <a:lnTo>
                    <a:pt x="246" y="266"/>
                  </a:lnTo>
                  <a:lnTo>
                    <a:pt x="246" y="290"/>
                  </a:lnTo>
                  <a:lnTo>
                    <a:pt x="237" y="313"/>
                  </a:lnTo>
                  <a:lnTo>
                    <a:pt x="216" y="333"/>
                  </a:lnTo>
                  <a:lnTo>
                    <a:pt x="183" y="348"/>
                  </a:lnTo>
                  <a:lnTo>
                    <a:pt x="146" y="357"/>
                  </a:lnTo>
                  <a:lnTo>
                    <a:pt x="116" y="359"/>
                  </a:lnTo>
                  <a:lnTo>
                    <a:pt x="93" y="356"/>
                  </a:lnTo>
                  <a:lnTo>
                    <a:pt x="77" y="345"/>
                  </a:lnTo>
                  <a:lnTo>
                    <a:pt x="67" y="329"/>
                  </a:lnTo>
                  <a:lnTo>
                    <a:pt x="61" y="305"/>
                  </a:lnTo>
                  <a:lnTo>
                    <a:pt x="61" y="274"/>
                  </a:lnTo>
                  <a:lnTo>
                    <a:pt x="66" y="236"/>
                  </a:lnTo>
                  <a:lnTo>
                    <a:pt x="68" y="214"/>
                  </a:lnTo>
                  <a:lnTo>
                    <a:pt x="69" y="194"/>
                  </a:lnTo>
                  <a:lnTo>
                    <a:pt x="67" y="179"/>
                  </a:lnTo>
                  <a:lnTo>
                    <a:pt x="63" y="166"/>
                  </a:lnTo>
                  <a:lnTo>
                    <a:pt x="58" y="153"/>
                  </a:lnTo>
                  <a:lnTo>
                    <a:pt x="51" y="140"/>
                  </a:lnTo>
                  <a:lnTo>
                    <a:pt x="41" y="128"/>
                  </a:lnTo>
                  <a:lnTo>
                    <a:pt x="31" y="113"/>
                  </a:lnTo>
                  <a:lnTo>
                    <a:pt x="25" y="102"/>
                  </a:lnTo>
                  <a:lnTo>
                    <a:pt x="21" y="91"/>
                  </a:lnTo>
                  <a:lnTo>
                    <a:pt x="18" y="78"/>
                  </a:lnTo>
                  <a:lnTo>
                    <a:pt x="18" y="65"/>
                  </a:lnTo>
                  <a:lnTo>
                    <a:pt x="22" y="51"/>
                  </a:lnTo>
                  <a:lnTo>
                    <a:pt x="31" y="36"/>
                  </a:lnTo>
                  <a:lnTo>
                    <a:pt x="44" y="18"/>
                  </a:lnTo>
                  <a:lnTo>
                    <a:pt x="6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37" name="Freeform 97"/>
            <p:cNvSpPr>
              <a:spLocks/>
            </p:cNvSpPr>
            <p:nvPr/>
          </p:nvSpPr>
          <p:spPr bwMode="auto">
            <a:xfrm>
              <a:off x="942" y="2156"/>
              <a:ext cx="15" cy="64"/>
            </a:xfrm>
            <a:custGeom>
              <a:avLst/>
              <a:gdLst>
                <a:gd name="T0" fmla="*/ 0 w 31"/>
                <a:gd name="T1" fmla="*/ 1 h 128"/>
                <a:gd name="T2" fmla="*/ 0 w 31"/>
                <a:gd name="T3" fmla="*/ 1 h 128"/>
                <a:gd name="T4" fmla="*/ 0 w 31"/>
                <a:gd name="T5" fmla="*/ 1 h 128"/>
                <a:gd name="T6" fmla="*/ 0 w 31"/>
                <a:gd name="T7" fmla="*/ 1 h 128"/>
                <a:gd name="T8" fmla="*/ 0 w 31"/>
                <a:gd name="T9" fmla="*/ 0 h 128"/>
                <a:gd name="T10" fmla="*/ 0 w 31"/>
                <a:gd name="T11" fmla="*/ 1 h 128"/>
                <a:gd name="T12" fmla="*/ 0 w 31"/>
                <a:gd name="T13" fmla="*/ 1 h 128"/>
                <a:gd name="T14" fmla="*/ 0 w 31"/>
                <a:gd name="T15" fmla="*/ 1 h 128"/>
                <a:gd name="T16" fmla="*/ 0 w 31"/>
                <a:gd name="T17" fmla="*/ 1 h 128"/>
                <a:gd name="T18" fmla="*/ 0 w 31"/>
                <a:gd name="T19" fmla="*/ 1 h 128"/>
                <a:gd name="T20" fmla="*/ 0 w 31"/>
                <a:gd name="T21" fmla="*/ 1 h 1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1"/>
                <a:gd name="T34" fmla="*/ 0 h 128"/>
                <a:gd name="T35" fmla="*/ 31 w 31"/>
                <a:gd name="T36" fmla="*/ 128 h 1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1" h="128">
                  <a:moveTo>
                    <a:pt x="15" y="128"/>
                  </a:moveTo>
                  <a:lnTo>
                    <a:pt x="10" y="108"/>
                  </a:lnTo>
                  <a:lnTo>
                    <a:pt x="2" y="64"/>
                  </a:lnTo>
                  <a:lnTo>
                    <a:pt x="0" y="21"/>
                  </a:lnTo>
                  <a:lnTo>
                    <a:pt x="10" y="0"/>
                  </a:lnTo>
                  <a:lnTo>
                    <a:pt x="31" y="6"/>
                  </a:lnTo>
                  <a:lnTo>
                    <a:pt x="27" y="18"/>
                  </a:lnTo>
                  <a:lnTo>
                    <a:pt x="20" y="49"/>
                  </a:lnTo>
                  <a:lnTo>
                    <a:pt x="18" y="86"/>
                  </a:lnTo>
                  <a:lnTo>
                    <a:pt x="27" y="117"/>
                  </a:lnTo>
                  <a:lnTo>
                    <a:pt x="15" y="1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38" name="Freeform 98"/>
            <p:cNvSpPr>
              <a:spLocks/>
            </p:cNvSpPr>
            <p:nvPr/>
          </p:nvSpPr>
          <p:spPr bwMode="auto">
            <a:xfrm>
              <a:off x="950" y="2161"/>
              <a:ext cx="70" cy="36"/>
            </a:xfrm>
            <a:custGeom>
              <a:avLst/>
              <a:gdLst>
                <a:gd name="T0" fmla="*/ 0 w 138"/>
                <a:gd name="T1" fmla="*/ 0 h 73"/>
                <a:gd name="T2" fmla="*/ 1 w 138"/>
                <a:gd name="T3" fmla="*/ 0 h 73"/>
                <a:gd name="T4" fmla="*/ 1 w 138"/>
                <a:gd name="T5" fmla="*/ 0 h 73"/>
                <a:gd name="T6" fmla="*/ 1 w 138"/>
                <a:gd name="T7" fmla="*/ 0 h 73"/>
                <a:gd name="T8" fmla="*/ 1 w 138"/>
                <a:gd name="T9" fmla="*/ 0 h 73"/>
                <a:gd name="T10" fmla="*/ 1 w 138"/>
                <a:gd name="T11" fmla="*/ 0 h 73"/>
                <a:gd name="T12" fmla="*/ 1 w 138"/>
                <a:gd name="T13" fmla="*/ 0 h 73"/>
                <a:gd name="T14" fmla="*/ 1 w 138"/>
                <a:gd name="T15" fmla="*/ 0 h 73"/>
                <a:gd name="T16" fmla="*/ 1 w 138"/>
                <a:gd name="T17" fmla="*/ 0 h 73"/>
                <a:gd name="T18" fmla="*/ 1 w 138"/>
                <a:gd name="T19" fmla="*/ 0 h 73"/>
                <a:gd name="T20" fmla="*/ 1 w 138"/>
                <a:gd name="T21" fmla="*/ 0 h 73"/>
                <a:gd name="T22" fmla="*/ 1 w 138"/>
                <a:gd name="T23" fmla="*/ 0 h 73"/>
                <a:gd name="T24" fmla="*/ 1 w 138"/>
                <a:gd name="T25" fmla="*/ 0 h 73"/>
                <a:gd name="T26" fmla="*/ 1 w 138"/>
                <a:gd name="T27" fmla="*/ 0 h 73"/>
                <a:gd name="T28" fmla="*/ 1 w 138"/>
                <a:gd name="T29" fmla="*/ 0 h 73"/>
                <a:gd name="T30" fmla="*/ 1 w 138"/>
                <a:gd name="T31" fmla="*/ 0 h 73"/>
                <a:gd name="T32" fmla="*/ 1 w 138"/>
                <a:gd name="T33" fmla="*/ 0 h 73"/>
                <a:gd name="T34" fmla="*/ 1 w 138"/>
                <a:gd name="T35" fmla="*/ 0 h 73"/>
                <a:gd name="T36" fmla="*/ 1 w 138"/>
                <a:gd name="T37" fmla="*/ 0 h 73"/>
                <a:gd name="T38" fmla="*/ 1 w 138"/>
                <a:gd name="T39" fmla="*/ 0 h 73"/>
                <a:gd name="T40" fmla="*/ 1 w 138"/>
                <a:gd name="T41" fmla="*/ 0 h 73"/>
                <a:gd name="T42" fmla="*/ 1 w 138"/>
                <a:gd name="T43" fmla="*/ 0 h 73"/>
                <a:gd name="T44" fmla="*/ 1 w 138"/>
                <a:gd name="T45" fmla="*/ 0 h 73"/>
                <a:gd name="T46" fmla="*/ 1 w 138"/>
                <a:gd name="T47" fmla="*/ 0 h 73"/>
                <a:gd name="T48" fmla="*/ 1 w 138"/>
                <a:gd name="T49" fmla="*/ 0 h 73"/>
                <a:gd name="T50" fmla="*/ 1 w 138"/>
                <a:gd name="T51" fmla="*/ 0 h 73"/>
                <a:gd name="T52" fmla="*/ 1 w 138"/>
                <a:gd name="T53" fmla="*/ 0 h 73"/>
                <a:gd name="T54" fmla="*/ 1 w 138"/>
                <a:gd name="T55" fmla="*/ 0 h 73"/>
                <a:gd name="T56" fmla="*/ 1 w 138"/>
                <a:gd name="T57" fmla="*/ 0 h 73"/>
                <a:gd name="T58" fmla="*/ 1 w 138"/>
                <a:gd name="T59" fmla="*/ 0 h 73"/>
                <a:gd name="T60" fmla="*/ 1 w 138"/>
                <a:gd name="T61" fmla="*/ 0 h 73"/>
                <a:gd name="T62" fmla="*/ 1 w 138"/>
                <a:gd name="T63" fmla="*/ 0 h 73"/>
                <a:gd name="T64" fmla="*/ 1 w 138"/>
                <a:gd name="T65" fmla="*/ 0 h 73"/>
                <a:gd name="T66" fmla="*/ 1 w 138"/>
                <a:gd name="T67" fmla="*/ 0 h 73"/>
                <a:gd name="T68" fmla="*/ 1 w 138"/>
                <a:gd name="T69" fmla="*/ 0 h 73"/>
                <a:gd name="T70" fmla="*/ 1 w 138"/>
                <a:gd name="T71" fmla="*/ 0 h 73"/>
                <a:gd name="T72" fmla="*/ 1 w 138"/>
                <a:gd name="T73" fmla="*/ 0 h 73"/>
                <a:gd name="T74" fmla="*/ 1 w 138"/>
                <a:gd name="T75" fmla="*/ 0 h 73"/>
                <a:gd name="T76" fmla="*/ 1 w 138"/>
                <a:gd name="T77" fmla="*/ 0 h 73"/>
                <a:gd name="T78" fmla="*/ 1 w 138"/>
                <a:gd name="T79" fmla="*/ 0 h 73"/>
                <a:gd name="T80" fmla="*/ 1 w 138"/>
                <a:gd name="T81" fmla="*/ 0 h 73"/>
                <a:gd name="T82" fmla="*/ 1 w 138"/>
                <a:gd name="T83" fmla="*/ 0 h 73"/>
                <a:gd name="T84" fmla="*/ 1 w 138"/>
                <a:gd name="T85" fmla="*/ 0 h 73"/>
                <a:gd name="T86" fmla="*/ 1 w 138"/>
                <a:gd name="T87" fmla="*/ 0 h 73"/>
                <a:gd name="T88" fmla="*/ 1 w 138"/>
                <a:gd name="T89" fmla="*/ 0 h 73"/>
                <a:gd name="T90" fmla="*/ 0 w 138"/>
                <a:gd name="T91" fmla="*/ 0 h 7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8"/>
                <a:gd name="T139" fmla="*/ 0 h 73"/>
                <a:gd name="T140" fmla="*/ 138 w 138"/>
                <a:gd name="T141" fmla="*/ 73 h 7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8" h="73">
                  <a:moveTo>
                    <a:pt x="0" y="59"/>
                  </a:moveTo>
                  <a:lnTo>
                    <a:pt x="1" y="54"/>
                  </a:lnTo>
                  <a:lnTo>
                    <a:pt x="4" y="43"/>
                  </a:lnTo>
                  <a:lnTo>
                    <a:pt x="14" y="28"/>
                  </a:lnTo>
                  <a:lnTo>
                    <a:pt x="30" y="14"/>
                  </a:lnTo>
                  <a:lnTo>
                    <a:pt x="39" y="8"/>
                  </a:lnTo>
                  <a:lnTo>
                    <a:pt x="46" y="5"/>
                  </a:lnTo>
                  <a:lnTo>
                    <a:pt x="52" y="2"/>
                  </a:lnTo>
                  <a:lnTo>
                    <a:pt x="56" y="1"/>
                  </a:lnTo>
                  <a:lnTo>
                    <a:pt x="59" y="1"/>
                  </a:lnTo>
                  <a:lnTo>
                    <a:pt x="62" y="1"/>
                  </a:lnTo>
                  <a:lnTo>
                    <a:pt x="64" y="0"/>
                  </a:lnTo>
                  <a:lnTo>
                    <a:pt x="68" y="0"/>
                  </a:lnTo>
                  <a:lnTo>
                    <a:pt x="78" y="0"/>
                  </a:lnTo>
                  <a:lnTo>
                    <a:pt x="89" y="1"/>
                  </a:lnTo>
                  <a:lnTo>
                    <a:pt x="101" y="6"/>
                  </a:lnTo>
                  <a:lnTo>
                    <a:pt x="112" y="10"/>
                  </a:lnTo>
                  <a:lnTo>
                    <a:pt x="122" y="16"/>
                  </a:lnTo>
                  <a:lnTo>
                    <a:pt x="130" y="21"/>
                  </a:lnTo>
                  <a:lnTo>
                    <a:pt x="136" y="24"/>
                  </a:lnTo>
                  <a:lnTo>
                    <a:pt x="138" y="25"/>
                  </a:lnTo>
                  <a:lnTo>
                    <a:pt x="137" y="27"/>
                  </a:lnTo>
                  <a:lnTo>
                    <a:pt x="133" y="28"/>
                  </a:lnTo>
                  <a:lnTo>
                    <a:pt x="129" y="30"/>
                  </a:lnTo>
                  <a:lnTo>
                    <a:pt x="123" y="33"/>
                  </a:lnTo>
                  <a:lnTo>
                    <a:pt x="116" y="37"/>
                  </a:lnTo>
                  <a:lnTo>
                    <a:pt x="110" y="39"/>
                  </a:lnTo>
                  <a:lnTo>
                    <a:pt x="104" y="41"/>
                  </a:lnTo>
                  <a:lnTo>
                    <a:pt x="98" y="43"/>
                  </a:lnTo>
                  <a:lnTo>
                    <a:pt x="92" y="43"/>
                  </a:lnTo>
                  <a:lnTo>
                    <a:pt x="84" y="43"/>
                  </a:lnTo>
                  <a:lnTo>
                    <a:pt x="76" y="43"/>
                  </a:lnTo>
                  <a:lnTo>
                    <a:pt x="68" y="41"/>
                  </a:lnTo>
                  <a:lnTo>
                    <a:pt x="60" y="41"/>
                  </a:lnTo>
                  <a:lnTo>
                    <a:pt x="52" y="43"/>
                  </a:lnTo>
                  <a:lnTo>
                    <a:pt x="44" y="44"/>
                  </a:lnTo>
                  <a:lnTo>
                    <a:pt x="38" y="46"/>
                  </a:lnTo>
                  <a:lnTo>
                    <a:pt x="33" y="48"/>
                  </a:lnTo>
                  <a:lnTo>
                    <a:pt x="27" y="53"/>
                  </a:lnTo>
                  <a:lnTo>
                    <a:pt x="21" y="56"/>
                  </a:lnTo>
                  <a:lnTo>
                    <a:pt x="15" y="61"/>
                  </a:lnTo>
                  <a:lnTo>
                    <a:pt x="9" y="66"/>
                  </a:lnTo>
                  <a:lnTo>
                    <a:pt x="6" y="69"/>
                  </a:lnTo>
                  <a:lnTo>
                    <a:pt x="2" y="71"/>
                  </a:lnTo>
                  <a:lnTo>
                    <a:pt x="1" y="73"/>
                  </a:lnTo>
                  <a:lnTo>
                    <a:pt x="0"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39" name="Freeform 99"/>
            <p:cNvSpPr>
              <a:spLocks/>
            </p:cNvSpPr>
            <p:nvPr/>
          </p:nvSpPr>
          <p:spPr bwMode="auto">
            <a:xfrm>
              <a:off x="954" y="2164"/>
              <a:ext cx="60" cy="27"/>
            </a:xfrm>
            <a:custGeom>
              <a:avLst/>
              <a:gdLst>
                <a:gd name="T0" fmla="*/ 0 w 120"/>
                <a:gd name="T1" fmla="*/ 1 h 54"/>
                <a:gd name="T2" fmla="*/ 1 w 120"/>
                <a:gd name="T3" fmla="*/ 1 h 54"/>
                <a:gd name="T4" fmla="*/ 1 w 120"/>
                <a:gd name="T5" fmla="*/ 1 h 54"/>
                <a:gd name="T6" fmla="*/ 1 w 120"/>
                <a:gd name="T7" fmla="*/ 1 h 54"/>
                <a:gd name="T8" fmla="*/ 1 w 120"/>
                <a:gd name="T9" fmla="*/ 1 h 54"/>
                <a:gd name="T10" fmla="*/ 1 w 120"/>
                <a:gd name="T11" fmla="*/ 1 h 54"/>
                <a:gd name="T12" fmla="*/ 1 w 120"/>
                <a:gd name="T13" fmla="*/ 1 h 54"/>
                <a:gd name="T14" fmla="*/ 1 w 120"/>
                <a:gd name="T15" fmla="*/ 1 h 54"/>
                <a:gd name="T16" fmla="*/ 1 w 120"/>
                <a:gd name="T17" fmla="*/ 0 h 54"/>
                <a:gd name="T18" fmla="*/ 1 w 120"/>
                <a:gd name="T19" fmla="*/ 1 h 54"/>
                <a:gd name="T20" fmla="*/ 1 w 120"/>
                <a:gd name="T21" fmla="*/ 1 h 54"/>
                <a:gd name="T22" fmla="*/ 1 w 120"/>
                <a:gd name="T23" fmla="*/ 1 h 54"/>
                <a:gd name="T24" fmla="*/ 1 w 120"/>
                <a:gd name="T25" fmla="*/ 1 h 54"/>
                <a:gd name="T26" fmla="*/ 1 w 120"/>
                <a:gd name="T27" fmla="*/ 1 h 54"/>
                <a:gd name="T28" fmla="*/ 1 w 120"/>
                <a:gd name="T29" fmla="*/ 1 h 54"/>
                <a:gd name="T30" fmla="*/ 1 w 120"/>
                <a:gd name="T31" fmla="*/ 1 h 54"/>
                <a:gd name="T32" fmla="*/ 1 w 120"/>
                <a:gd name="T33" fmla="*/ 1 h 54"/>
                <a:gd name="T34" fmla="*/ 1 w 120"/>
                <a:gd name="T35" fmla="*/ 1 h 54"/>
                <a:gd name="T36" fmla="*/ 1 w 120"/>
                <a:gd name="T37" fmla="*/ 1 h 54"/>
                <a:gd name="T38" fmla="*/ 1 w 120"/>
                <a:gd name="T39" fmla="*/ 1 h 54"/>
                <a:gd name="T40" fmla="*/ 1 w 120"/>
                <a:gd name="T41" fmla="*/ 1 h 54"/>
                <a:gd name="T42" fmla="*/ 1 w 120"/>
                <a:gd name="T43" fmla="*/ 1 h 54"/>
                <a:gd name="T44" fmla="*/ 1 w 120"/>
                <a:gd name="T45" fmla="*/ 1 h 54"/>
                <a:gd name="T46" fmla="*/ 1 w 120"/>
                <a:gd name="T47" fmla="*/ 1 h 54"/>
                <a:gd name="T48" fmla="*/ 1 w 120"/>
                <a:gd name="T49" fmla="*/ 1 h 54"/>
                <a:gd name="T50" fmla="*/ 1 w 120"/>
                <a:gd name="T51" fmla="*/ 1 h 54"/>
                <a:gd name="T52" fmla="*/ 1 w 120"/>
                <a:gd name="T53" fmla="*/ 1 h 54"/>
                <a:gd name="T54" fmla="*/ 1 w 120"/>
                <a:gd name="T55" fmla="*/ 1 h 54"/>
                <a:gd name="T56" fmla="*/ 1 w 120"/>
                <a:gd name="T57" fmla="*/ 1 h 54"/>
                <a:gd name="T58" fmla="*/ 1 w 120"/>
                <a:gd name="T59" fmla="*/ 1 h 54"/>
                <a:gd name="T60" fmla="*/ 1 w 120"/>
                <a:gd name="T61" fmla="*/ 1 h 54"/>
                <a:gd name="T62" fmla="*/ 1 w 120"/>
                <a:gd name="T63" fmla="*/ 1 h 54"/>
                <a:gd name="T64" fmla="*/ 0 w 120"/>
                <a:gd name="T65" fmla="*/ 1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0"/>
                <a:gd name="T100" fmla="*/ 0 h 54"/>
                <a:gd name="T101" fmla="*/ 120 w 120"/>
                <a:gd name="T102" fmla="*/ 54 h 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0" h="54">
                  <a:moveTo>
                    <a:pt x="0" y="54"/>
                  </a:moveTo>
                  <a:lnTo>
                    <a:pt x="3" y="41"/>
                  </a:lnTo>
                  <a:lnTo>
                    <a:pt x="9" y="30"/>
                  </a:lnTo>
                  <a:lnTo>
                    <a:pt x="16" y="21"/>
                  </a:lnTo>
                  <a:lnTo>
                    <a:pt x="25" y="13"/>
                  </a:lnTo>
                  <a:lnTo>
                    <a:pt x="33" y="7"/>
                  </a:lnTo>
                  <a:lnTo>
                    <a:pt x="41" y="3"/>
                  </a:lnTo>
                  <a:lnTo>
                    <a:pt x="49" y="1"/>
                  </a:lnTo>
                  <a:lnTo>
                    <a:pt x="54" y="0"/>
                  </a:lnTo>
                  <a:lnTo>
                    <a:pt x="66" y="1"/>
                  </a:lnTo>
                  <a:lnTo>
                    <a:pt x="77" y="3"/>
                  </a:lnTo>
                  <a:lnTo>
                    <a:pt x="89" y="6"/>
                  </a:lnTo>
                  <a:lnTo>
                    <a:pt x="99" y="9"/>
                  </a:lnTo>
                  <a:lnTo>
                    <a:pt x="107" y="14"/>
                  </a:lnTo>
                  <a:lnTo>
                    <a:pt x="114" y="16"/>
                  </a:lnTo>
                  <a:lnTo>
                    <a:pt x="119" y="18"/>
                  </a:lnTo>
                  <a:lnTo>
                    <a:pt x="120" y="20"/>
                  </a:lnTo>
                  <a:lnTo>
                    <a:pt x="119" y="21"/>
                  </a:lnTo>
                  <a:lnTo>
                    <a:pt x="115" y="22"/>
                  </a:lnTo>
                  <a:lnTo>
                    <a:pt x="109" y="24"/>
                  </a:lnTo>
                  <a:lnTo>
                    <a:pt x="101" y="26"/>
                  </a:lnTo>
                  <a:lnTo>
                    <a:pt x="92" y="29"/>
                  </a:lnTo>
                  <a:lnTo>
                    <a:pt x="81" y="30"/>
                  </a:lnTo>
                  <a:lnTo>
                    <a:pt x="67" y="30"/>
                  </a:lnTo>
                  <a:lnTo>
                    <a:pt x="52" y="28"/>
                  </a:lnTo>
                  <a:lnTo>
                    <a:pt x="40" y="26"/>
                  </a:lnTo>
                  <a:lnTo>
                    <a:pt x="30" y="29"/>
                  </a:lnTo>
                  <a:lnTo>
                    <a:pt x="21" y="33"/>
                  </a:lnTo>
                  <a:lnTo>
                    <a:pt x="14" y="38"/>
                  </a:lnTo>
                  <a:lnTo>
                    <a:pt x="8" y="44"/>
                  </a:lnTo>
                  <a:lnTo>
                    <a:pt x="3" y="49"/>
                  </a:lnTo>
                  <a:lnTo>
                    <a:pt x="1" y="53"/>
                  </a:lnTo>
                  <a:lnTo>
                    <a:pt x="0" y="54"/>
                  </a:lnTo>
                  <a:close/>
                </a:path>
              </a:pathLst>
            </a:custGeom>
            <a:solidFill>
              <a:srgbClr val="63C4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40" name="Freeform 100"/>
            <p:cNvSpPr>
              <a:spLocks/>
            </p:cNvSpPr>
            <p:nvPr/>
          </p:nvSpPr>
          <p:spPr bwMode="auto">
            <a:xfrm>
              <a:off x="1055" y="2245"/>
              <a:ext cx="129" cy="159"/>
            </a:xfrm>
            <a:custGeom>
              <a:avLst/>
              <a:gdLst>
                <a:gd name="T0" fmla="*/ 1 w 258"/>
                <a:gd name="T1" fmla="*/ 0 h 319"/>
                <a:gd name="T2" fmla="*/ 1 w 258"/>
                <a:gd name="T3" fmla="*/ 0 h 319"/>
                <a:gd name="T4" fmla="*/ 1 w 258"/>
                <a:gd name="T5" fmla="*/ 0 h 319"/>
                <a:gd name="T6" fmla="*/ 1 w 258"/>
                <a:gd name="T7" fmla="*/ 0 h 319"/>
                <a:gd name="T8" fmla="*/ 1 w 258"/>
                <a:gd name="T9" fmla="*/ 0 h 319"/>
                <a:gd name="T10" fmla="*/ 1 w 258"/>
                <a:gd name="T11" fmla="*/ 0 h 319"/>
                <a:gd name="T12" fmla="*/ 1 w 258"/>
                <a:gd name="T13" fmla="*/ 0 h 319"/>
                <a:gd name="T14" fmla="*/ 1 w 258"/>
                <a:gd name="T15" fmla="*/ 0 h 319"/>
                <a:gd name="T16" fmla="*/ 1 w 258"/>
                <a:gd name="T17" fmla="*/ 0 h 319"/>
                <a:gd name="T18" fmla="*/ 1 w 258"/>
                <a:gd name="T19" fmla="*/ 0 h 319"/>
                <a:gd name="T20" fmla="*/ 1 w 258"/>
                <a:gd name="T21" fmla="*/ 0 h 319"/>
                <a:gd name="T22" fmla="*/ 1 w 258"/>
                <a:gd name="T23" fmla="*/ 0 h 319"/>
                <a:gd name="T24" fmla="*/ 1 w 258"/>
                <a:gd name="T25" fmla="*/ 0 h 319"/>
                <a:gd name="T26" fmla="*/ 1 w 258"/>
                <a:gd name="T27" fmla="*/ 0 h 319"/>
                <a:gd name="T28" fmla="*/ 1 w 258"/>
                <a:gd name="T29" fmla="*/ 0 h 319"/>
                <a:gd name="T30" fmla="*/ 1 w 258"/>
                <a:gd name="T31" fmla="*/ 0 h 319"/>
                <a:gd name="T32" fmla="*/ 1 w 258"/>
                <a:gd name="T33" fmla="*/ 0 h 319"/>
                <a:gd name="T34" fmla="*/ 1 w 258"/>
                <a:gd name="T35" fmla="*/ 0 h 319"/>
                <a:gd name="T36" fmla="*/ 1 w 258"/>
                <a:gd name="T37" fmla="*/ 0 h 319"/>
                <a:gd name="T38" fmla="*/ 1 w 258"/>
                <a:gd name="T39" fmla="*/ 0 h 319"/>
                <a:gd name="T40" fmla="*/ 1 w 258"/>
                <a:gd name="T41" fmla="*/ 0 h 319"/>
                <a:gd name="T42" fmla="*/ 1 w 258"/>
                <a:gd name="T43" fmla="*/ 0 h 319"/>
                <a:gd name="T44" fmla="*/ 1 w 258"/>
                <a:gd name="T45" fmla="*/ 0 h 319"/>
                <a:gd name="T46" fmla="*/ 1 w 258"/>
                <a:gd name="T47" fmla="*/ 0 h 319"/>
                <a:gd name="T48" fmla="*/ 1 w 258"/>
                <a:gd name="T49" fmla="*/ 0 h 319"/>
                <a:gd name="T50" fmla="*/ 1 w 258"/>
                <a:gd name="T51" fmla="*/ 0 h 319"/>
                <a:gd name="T52" fmla="*/ 1 w 258"/>
                <a:gd name="T53" fmla="*/ 0 h 319"/>
                <a:gd name="T54" fmla="*/ 1 w 258"/>
                <a:gd name="T55" fmla="*/ 0 h 319"/>
                <a:gd name="T56" fmla="*/ 1 w 258"/>
                <a:gd name="T57" fmla="*/ 0 h 319"/>
                <a:gd name="T58" fmla="*/ 0 w 258"/>
                <a:gd name="T59" fmla="*/ 0 h 319"/>
                <a:gd name="T60" fmla="*/ 0 w 258"/>
                <a:gd name="T61" fmla="*/ 0 h 319"/>
                <a:gd name="T62" fmla="*/ 1 w 258"/>
                <a:gd name="T63" fmla="*/ 0 h 319"/>
                <a:gd name="T64" fmla="*/ 1 w 258"/>
                <a:gd name="T65" fmla="*/ 0 h 319"/>
                <a:gd name="T66" fmla="*/ 1 w 258"/>
                <a:gd name="T67" fmla="*/ 0 h 319"/>
                <a:gd name="T68" fmla="*/ 1 w 258"/>
                <a:gd name="T69" fmla="*/ 0 h 319"/>
                <a:gd name="T70" fmla="*/ 1 w 258"/>
                <a:gd name="T71" fmla="*/ 0 h 319"/>
                <a:gd name="T72" fmla="*/ 1 w 258"/>
                <a:gd name="T73" fmla="*/ 0 h 319"/>
                <a:gd name="T74" fmla="*/ 1 w 258"/>
                <a:gd name="T75" fmla="*/ 0 h 319"/>
                <a:gd name="T76" fmla="*/ 1 w 258"/>
                <a:gd name="T77" fmla="*/ 0 h 319"/>
                <a:gd name="T78" fmla="*/ 1 w 258"/>
                <a:gd name="T79" fmla="*/ 0 h 319"/>
                <a:gd name="T80" fmla="*/ 1 w 258"/>
                <a:gd name="T81" fmla="*/ 0 h 319"/>
                <a:gd name="T82" fmla="*/ 1 w 258"/>
                <a:gd name="T83" fmla="*/ 0 h 319"/>
                <a:gd name="T84" fmla="*/ 1 w 258"/>
                <a:gd name="T85" fmla="*/ 0 h 319"/>
                <a:gd name="T86" fmla="*/ 1 w 258"/>
                <a:gd name="T87" fmla="*/ 0 h 319"/>
                <a:gd name="T88" fmla="*/ 1 w 258"/>
                <a:gd name="T89" fmla="*/ 0 h 319"/>
                <a:gd name="T90" fmla="*/ 1 w 258"/>
                <a:gd name="T91" fmla="*/ 0 h 319"/>
                <a:gd name="T92" fmla="*/ 1 w 258"/>
                <a:gd name="T93" fmla="*/ 0 h 319"/>
                <a:gd name="T94" fmla="*/ 1 w 258"/>
                <a:gd name="T95" fmla="*/ 0 h 319"/>
                <a:gd name="T96" fmla="*/ 1 w 258"/>
                <a:gd name="T97" fmla="*/ 0 h 319"/>
                <a:gd name="T98" fmla="*/ 1 w 258"/>
                <a:gd name="T99" fmla="*/ 0 h 319"/>
                <a:gd name="T100" fmla="*/ 1 w 258"/>
                <a:gd name="T101" fmla="*/ 0 h 319"/>
                <a:gd name="T102" fmla="*/ 1 w 258"/>
                <a:gd name="T103" fmla="*/ 0 h 319"/>
                <a:gd name="T104" fmla="*/ 1 w 258"/>
                <a:gd name="T105" fmla="*/ 0 h 319"/>
                <a:gd name="T106" fmla="*/ 1 w 258"/>
                <a:gd name="T107" fmla="*/ 0 h 319"/>
                <a:gd name="T108" fmla="*/ 1 w 258"/>
                <a:gd name="T109" fmla="*/ 0 h 319"/>
                <a:gd name="T110" fmla="*/ 1 w 258"/>
                <a:gd name="T111" fmla="*/ 0 h 319"/>
                <a:gd name="T112" fmla="*/ 1 w 258"/>
                <a:gd name="T113" fmla="*/ 0 h 319"/>
                <a:gd name="T114" fmla="*/ 1 w 258"/>
                <a:gd name="T115" fmla="*/ 0 h 319"/>
                <a:gd name="T116" fmla="*/ 1 w 258"/>
                <a:gd name="T117" fmla="*/ 0 h 319"/>
                <a:gd name="T118" fmla="*/ 1 w 258"/>
                <a:gd name="T119" fmla="*/ 0 h 319"/>
                <a:gd name="T120" fmla="*/ 1 w 258"/>
                <a:gd name="T121" fmla="*/ 0 h 319"/>
                <a:gd name="T122" fmla="*/ 1 w 258"/>
                <a:gd name="T123" fmla="*/ 0 h 31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8"/>
                <a:gd name="T187" fmla="*/ 0 h 319"/>
                <a:gd name="T188" fmla="*/ 258 w 258"/>
                <a:gd name="T189" fmla="*/ 319 h 31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8" h="319">
                  <a:moveTo>
                    <a:pt x="237" y="7"/>
                  </a:moveTo>
                  <a:lnTo>
                    <a:pt x="241" y="13"/>
                  </a:lnTo>
                  <a:lnTo>
                    <a:pt x="250" y="29"/>
                  </a:lnTo>
                  <a:lnTo>
                    <a:pt x="256" y="51"/>
                  </a:lnTo>
                  <a:lnTo>
                    <a:pt x="258" y="74"/>
                  </a:lnTo>
                  <a:lnTo>
                    <a:pt x="254" y="87"/>
                  </a:lnTo>
                  <a:lnTo>
                    <a:pt x="247" y="100"/>
                  </a:lnTo>
                  <a:lnTo>
                    <a:pt x="237" y="114"/>
                  </a:lnTo>
                  <a:lnTo>
                    <a:pt x="228" y="128"/>
                  </a:lnTo>
                  <a:lnTo>
                    <a:pt x="217" y="140"/>
                  </a:lnTo>
                  <a:lnTo>
                    <a:pt x="208" y="149"/>
                  </a:lnTo>
                  <a:lnTo>
                    <a:pt x="202" y="156"/>
                  </a:lnTo>
                  <a:lnTo>
                    <a:pt x="200" y="158"/>
                  </a:lnTo>
                  <a:lnTo>
                    <a:pt x="180" y="251"/>
                  </a:lnTo>
                  <a:lnTo>
                    <a:pt x="179" y="255"/>
                  </a:lnTo>
                  <a:lnTo>
                    <a:pt x="176" y="263"/>
                  </a:lnTo>
                  <a:lnTo>
                    <a:pt x="170" y="275"/>
                  </a:lnTo>
                  <a:lnTo>
                    <a:pt x="162" y="288"/>
                  </a:lnTo>
                  <a:lnTo>
                    <a:pt x="153" y="302"/>
                  </a:lnTo>
                  <a:lnTo>
                    <a:pt x="142" y="312"/>
                  </a:lnTo>
                  <a:lnTo>
                    <a:pt x="130" y="319"/>
                  </a:lnTo>
                  <a:lnTo>
                    <a:pt x="117" y="319"/>
                  </a:lnTo>
                  <a:lnTo>
                    <a:pt x="102" y="315"/>
                  </a:lnTo>
                  <a:lnTo>
                    <a:pt x="84" y="308"/>
                  </a:lnTo>
                  <a:lnTo>
                    <a:pt x="65" y="300"/>
                  </a:lnTo>
                  <a:lnTo>
                    <a:pt x="46" y="289"/>
                  </a:lnTo>
                  <a:lnTo>
                    <a:pt x="28" y="278"/>
                  </a:lnTo>
                  <a:lnTo>
                    <a:pt x="13" y="265"/>
                  </a:lnTo>
                  <a:lnTo>
                    <a:pt x="4" y="252"/>
                  </a:lnTo>
                  <a:lnTo>
                    <a:pt x="0" y="239"/>
                  </a:lnTo>
                  <a:lnTo>
                    <a:pt x="0" y="225"/>
                  </a:lnTo>
                  <a:lnTo>
                    <a:pt x="1" y="210"/>
                  </a:lnTo>
                  <a:lnTo>
                    <a:pt x="4" y="195"/>
                  </a:lnTo>
                  <a:lnTo>
                    <a:pt x="9" y="181"/>
                  </a:lnTo>
                  <a:lnTo>
                    <a:pt x="16" y="167"/>
                  </a:lnTo>
                  <a:lnTo>
                    <a:pt x="24" y="156"/>
                  </a:lnTo>
                  <a:lnTo>
                    <a:pt x="34" y="146"/>
                  </a:lnTo>
                  <a:lnTo>
                    <a:pt x="46" y="141"/>
                  </a:lnTo>
                  <a:lnTo>
                    <a:pt x="58" y="136"/>
                  </a:lnTo>
                  <a:lnTo>
                    <a:pt x="71" y="131"/>
                  </a:lnTo>
                  <a:lnTo>
                    <a:pt x="82" y="126"/>
                  </a:lnTo>
                  <a:lnTo>
                    <a:pt x="94" y="120"/>
                  </a:lnTo>
                  <a:lnTo>
                    <a:pt x="104" y="114"/>
                  </a:lnTo>
                  <a:lnTo>
                    <a:pt x="114" y="108"/>
                  </a:lnTo>
                  <a:lnTo>
                    <a:pt x="120" y="103"/>
                  </a:lnTo>
                  <a:lnTo>
                    <a:pt x="125" y="99"/>
                  </a:lnTo>
                  <a:lnTo>
                    <a:pt x="131" y="92"/>
                  </a:lnTo>
                  <a:lnTo>
                    <a:pt x="139" y="82"/>
                  </a:lnTo>
                  <a:lnTo>
                    <a:pt x="148" y="69"/>
                  </a:lnTo>
                  <a:lnTo>
                    <a:pt x="158" y="55"/>
                  </a:lnTo>
                  <a:lnTo>
                    <a:pt x="170" y="40"/>
                  </a:lnTo>
                  <a:lnTo>
                    <a:pt x="179" y="28"/>
                  </a:lnTo>
                  <a:lnTo>
                    <a:pt x="188" y="17"/>
                  </a:lnTo>
                  <a:lnTo>
                    <a:pt x="195" y="12"/>
                  </a:lnTo>
                  <a:lnTo>
                    <a:pt x="201" y="8"/>
                  </a:lnTo>
                  <a:lnTo>
                    <a:pt x="206" y="5"/>
                  </a:lnTo>
                  <a:lnTo>
                    <a:pt x="210" y="2"/>
                  </a:lnTo>
                  <a:lnTo>
                    <a:pt x="215" y="1"/>
                  </a:lnTo>
                  <a:lnTo>
                    <a:pt x="220" y="0"/>
                  </a:lnTo>
                  <a:lnTo>
                    <a:pt x="225" y="1"/>
                  </a:lnTo>
                  <a:lnTo>
                    <a:pt x="231" y="4"/>
                  </a:lnTo>
                  <a:lnTo>
                    <a:pt x="237" y="7"/>
                  </a:lnTo>
                  <a:close/>
                </a:path>
              </a:pathLst>
            </a:custGeom>
            <a:solidFill>
              <a:srgbClr val="F7A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41" name="Freeform 101"/>
            <p:cNvSpPr>
              <a:spLocks/>
            </p:cNvSpPr>
            <p:nvPr/>
          </p:nvSpPr>
          <p:spPr bwMode="auto">
            <a:xfrm>
              <a:off x="1051" y="2244"/>
              <a:ext cx="139" cy="164"/>
            </a:xfrm>
            <a:custGeom>
              <a:avLst/>
              <a:gdLst>
                <a:gd name="T0" fmla="*/ 0 w 279"/>
                <a:gd name="T1" fmla="*/ 1 h 327"/>
                <a:gd name="T2" fmla="*/ 0 w 279"/>
                <a:gd name="T3" fmla="*/ 1 h 327"/>
                <a:gd name="T4" fmla="*/ 0 w 279"/>
                <a:gd name="T5" fmla="*/ 1 h 327"/>
                <a:gd name="T6" fmla="*/ 0 w 279"/>
                <a:gd name="T7" fmla="*/ 1 h 327"/>
                <a:gd name="T8" fmla="*/ 0 w 279"/>
                <a:gd name="T9" fmla="*/ 1 h 327"/>
                <a:gd name="T10" fmla="*/ 0 w 279"/>
                <a:gd name="T11" fmla="*/ 1 h 327"/>
                <a:gd name="T12" fmla="*/ 0 w 279"/>
                <a:gd name="T13" fmla="*/ 1 h 327"/>
                <a:gd name="T14" fmla="*/ 0 w 279"/>
                <a:gd name="T15" fmla="*/ 1 h 327"/>
                <a:gd name="T16" fmla="*/ 0 w 279"/>
                <a:gd name="T17" fmla="*/ 1 h 327"/>
                <a:gd name="T18" fmla="*/ 0 w 279"/>
                <a:gd name="T19" fmla="*/ 1 h 327"/>
                <a:gd name="T20" fmla="*/ 0 w 279"/>
                <a:gd name="T21" fmla="*/ 1 h 327"/>
                <a:gd name="T22" fmla="*/ 0 w 279"/>
                <a:gd name="T23" fmla="*/ 1 h 327"/>
                <a:gd name="T24" fmla="*/ 0 w 279"/>
                <a:gd name="T25" fmla="*/ 1 h 327"/>
                <a:gd name="T26" fmla="*/ 0 w 279"/>
                <a:gd name="T27" fmla="*/ 1 h 327"/>
                <a:gd name="T28" fmla="*/ 0 w 279"/>
                <a:gd name="T29" fmla="*/ 1 h 327"/>
                <a:gd name="T30" fmla="*/ 0 w 279"/>
                <a:gd name="T31" fmla="*/ 1 h 327"/>
                <a:gd name="T32" fmla="*/ 0 w 279"/>
                <a:gd name="T33" fmla="*/ 1 h 327"/>
                <a:gd name="T34" fmla="*/ 0 w 279"/>
                <a:gd name="T35" fmla="*/ 1 h 327"/>
                <a:gd name="T36" fmla="*/ 0 w 279"/>
                <a:gd name="T37" fmla="*/ 1 h 327"/>
                <a:gd name="T38" fmla="*/ 0 w 279"/>
                <a:gd name="T39" fmla="*/ 1 h 327"/>
                <a:gd name="T40" fmla="*/ 0 w 279"/>
                <a:gd name="T41" fmla="*/ 1 h 327"/>
                <a:gd name="T42" fmla="*/ 0 w 279"/>
                <a:gd name="T43" fmla="*/ 1 h 327"/>
                <a:gd name="T44" fmla="*/ 0 w 279"/>
                <a:gd name="T45" fmla="*/ 1 h 327"/>
                <a:gd name="T46" fmla="*/ 0 w 279"/>
                <a:gd name="T47" fmla="*/ 1 h 327"/>
                <a:gd name="T48" fmla="*/ 0 w 279"/>
                <a:gd name="T49" fmla="*/ 1 h 327"/>
                <a:gd name="T50" fmla="*/ 0 w 279"/>
                <a:gd name="T51" fmla="*/ 1 h 327"/>
                <a:gd name="T52" fmla="*/ 0 w 279"/>
                <a:gd name="T53" fmla="*/ 1 h 327"/>
                <a:gd name="T54" fmla="*/ 0 w 279"/>
                <a:gd name="T55" fmla="*/ 1 h 327"/>
                <a:gd name="T56" fmla="*/ 0 w 279"/>
                <a:gd name="T57" fmla="*/ 1 h 327"/>
                <a:gd name="T58" fmla="*/ 0 w 279"/>
                <a:gd name="T59" fmla="*/ 1 h 327"/>
                <a:gd name="T60" fmla="*/ 0 w 279"/>
                <a:gd name="T61" fmla="*/ 1 h 327"/>
                <a:gd name="T62" fmla="*/ 0 w 279"/>
                <a:gd name="T63" fmla="*/ 1 h 327"/>
                <a:gd name="T64" fmla="*/ 0 w 279"/>
                <a:gd name="T65" fmla="*/ 1 h 327"/>
                <a:gd name="T66" fmla="*/ 0 w 279"/>
                <a:gd name="T67" fmla="*/ 1 h 327"/>
                <a:gd name="T68" fmla="*/ 0 w 279"/>
                <a:gd name="T69" fmla="*/ 1 h 327"/>
                <a:gd name="T70" fmla="*/ 0 w 279"/>
                <a:gd name="T71" fmla="*/ 1 h 327"/>
                <a:gd name="T72" fmla="*/ 0 w 279"/>
                <a:gd name="T73" fmla="*/ 1 h 327"/>
                <a:gd name="T74" fmla="*/ 0 w 279"/>
                <a:gd name="T75" fmla="*/ 1 h 327"/>
                <a:gd name="T76" fmla="*/ 0 w 279"/>
                <a:gd name="T77" fmla="*/ 1 h 327"/>
                <a:gd name="T78" fmla="*/ 0 w 279"/>
                <a:gd name="T79" fmla="*/ 1 h 327"/>
                <a:gd name="T80" fmla="*/ 0 w 279"/>
                <a:gd name="T81" fmla="*/ 1 h 327"/>
                <a:gd name="T82" fmla="*/ 0 w 279"/>
                <a:gd name="T83" fmla="*/ 1 h 327"/>
                <a:gd name="T84" fmla="*/ 0 w 279"/>
                <a:gd name="T85" fmla="*/ 1 h 327"/>
                <a:gd name="T86" fmla="*/ 0 w 279"/>
                <a:gd name="T87" fmla="*/ 1 h 327"/>
                <a:gd name="T88" fmla="*/ 0 w 279"/>
                <a:gd name="T89" fmla="*/ 1 h 327"/>
                <a:gd name="T90" fmla="*/ 0 w 279"/>
                <a:gd name="T91" fmla="*/ 1 h 327"/>
                <a:gd name="T92" fmla="*/ 0 w 279"/>
                <a:gd name="T93" fmla="*/ 1 h 327"/>
                <a:gd name="T94" fmla="*/ 0 w 279"/>
                <a:gd name="T95" fmla="*/ 1 h 32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79"/>
                <a:gd name="T145" fmla="*/ 0 h 327"/>
                <a:gd name="T146" fmla="*/ 279 w 279"/>
                <a:gd name="T147" fmla="*/ 327 h 32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79" h="327">
                  <a:moveTo>
                    <a:pt x="238" y="0"/>
                  </a:moveTo>
                  <a:lnTo>
                    <a:pt x="239" y="1"/>
                  </a:lnTo>
                  <a:lnTo>
                    <a:pt x="245" y="7"/>
                  </a:lnTo>
                  <a:lnTo>
                    <a:pt x="253" y="16"/>
                  </a:lnTo>
                  <a:lnTo>
                    <a:pt x="262" y="28"/>
                  </a:lnTo>
                  <a:lnTo>
                    <a:pt x="270" y="43"/>
                  </a:lnTo>
                  <a:lnTo>
                    <a:pt x="277" y="59"/>
                  </a:lnTo>
                  <a:lnTo>
                    <a:pt x="279" y="75"/>
                  </a:lnTo>
                  <a:lnTo>
                    <a:pt x="276" y="92"/>
                  </a:lnTo>
                  <a:lnTo>
                    <a:pt x="268" y="107"/>
                  </a:lnTo>
                  <a:lnTo>
                    <a:pt x="258" y="121"/>
                  </a:lnTo>
                  <a:lnTo>
                    <a:pt x="248" y="132"/>
                  </a:lnTo>
                  <a:lnTo>
                    <a:pt x="238" y="143"/>
                  </a:lnTo>
                  <a:lnTo>
                    <a:pt x="227" y="153"/>
                  </a:lnTo>
                  <a:lnTo>
                    <a:pt x="219" y="165"/>
                  </a:lnTo>
                  <a:lnTo>
                    <a:pt x="212" y="179"/>
                  </a:lnTo>
                  <a:lnTo>
                    <a:pt x="209" y="194"/>
                  </a:lnTo>
                  <a:lnTo>
                    <a:pt x="207" y="214"/>
                  </a:lnTo>
                  <a:lnTo>
                    <a:pt x="201" y="241"/>
                  </a:lnTo>
                  <a:lnTo>
                    <a:pt x="193" y="270"/>
                  </a:lnTo>
                  <a:lnTo>
                    <a:pt x="180" y="296"/>
                  </a:lnTo>
                  <a:lnTo>
                    <a:pt x="160" y="317"/>
                  </a:lnTo>
                  <a:lnTo>
                    <a:pt x="135" y="327"/>
                  </a:lnTo>
                  <a:lnTo>
                    <a:pt x="102" y="325"/>
                  </a:lnTo>
                  <a:lnTo>
                    <a:pt x="59" y="304"/>
                  </a:lnTo>
                  <a:lnTo>
                    <a:pt x="34" y="283"/>
                  </a:lnTo>
                  <a:lnTo>
                    <a:pt x="15" y="259"/>
                  </a:lnTo>
                  <a:lnTo>
                    <a:pt x="4" y="234"/>
                  </a:lnTo>
                  <a:lnTo>
                    <a:pt x="0" y="208"/>
                  </a:lnTo>
                  <a:lnTo>
                    <a:pt x="3" y="183"/>
                  </a:lnTo>
                  <a:lnTo>
                    <a:pt x="13" y="161"/>
                  </a:lnTo>
                  <a:lnTo>
                    <a:pt x="31" y="144"/>
                  </a:lnTo>
                  <a:lnTo>
                    <a:pt x="58" y="131"/>
                  </a:lnTo>
                  <a:lnTo>
                    <a:pt x="86" y="121"/>
                  </a:lnTo>
                  <a:lnTo>
                    <a:pt x="107" y="108"/>
                  </a:lnTo>
                  <a:lnTo>
                    <a:pt x="126" y="96"/>
                  </a:lnTo>
                  <a:lnTo>
                    <a:pt x="140" y="81"/>
                  </a:lnTo>
                  <a:lnTo>
                    <a:pt x="151" y="66"/>
                  </a:lnTo>
                  <a:lnTo>
                    <a:pt x="162" y="51"/>
                  </a:lnTo>
                  <a:lnTo>
                    <a:pt x="172" y="38"/>
                  </a:lnTo>
                  <a:lnTo>
                    <a:pt x="181" y="25"/>
                  </a:lnTo>
                  <a:lnTo>
                    <a:pt x="190" y="16"/>
                  </a:lnTo>
                  <a:lnTo>
                    <a:pt x="200" y="9"/>
                  </a:lnTo>
                  <a:lnTo>
                    <a:pt x="207" y="6"/>
                  </a:lnTo>
                  <a:lnTo>
                    <a:pt x="213" y="3"/>
                  </a:lnTo>
                  <a:lnTo>
                    <a:pt x="218" y="2"/>
                  </a:lnTo>
                  <a:lnTo>
                    <a:pt x="221" y="2"/>
                  </a:lnTo>
                  <a:lnTo>
                    <a:pt x="224" y="2"/>
                  </a:lnTo>
                  <a:lnTo>
                    <a:pt x="225" y="2"/>
                  </a:lnTo>
                  <a:lnTo>
                    <a:pt x="223" y="3"/>
                  </a:lnTo>
                  <a:lnTo>
                    <a:pt x="218" y="7"/>
                  </a:lnTo>
                  <a:lnTo>
                    <a:pt x="211" y="13"/>
                  </a:lnTo>
                  <a:lnTo>
                    <a:pt x="202" y="21"/>
                  </a:lnTo>
                  <a:lnTo>
                    <a:pt x="192" y="31"/>
                  </a:lnTo>
                  <a:lnTo>
                    <a:pt x="181" y="44"/>
                  </a:lnTo>
                  <a:lnTo>
                    <a:pt x="172" y="58"/>
                  </a:lnTo>
                  <a:lnTo>
                    <a:pt x="163" y="74"/>
                  </a:lnTo>
                  <a:lnTo>
                    <a:pt x="154" y="90"/>
                  </a:lnTo>
                  <a:lnTo>
                    <a:pt x="143" y="104"/>
                  </a:lnTo>
                  <a:lnTo>
                    <a:pt x="130" y="115"/>
                  </a:lnTo>
                  <a:lnTo>
                    <a:pt x="119" y="124"/>
                  </a:lnTo>
                  <a:lnTo>
                    <a:pt x="107" y="131"/>
                  </a:lnTo>
                  <a:lnTo>
                    <a:pt x="96" y="137"/>
                  </a:lnTo>
                  <a:lnTo>
                    <a:pt x="88" y="141"/>
                  </a:lnTo>
                  <a:lnTo>
                    <a:pt x="81" y="143"/>
                  </a:lnTo>
                  <a:lnTo>
                    <a:pt x="64" y="150"/>
                  </a:lnTo>
                  <a:lnTo>
                    <a:pt x="46" y="161"/>
                  </a:lnTo>
                  <a:lnTo>
                    <a:pt x="30" y="177"/>
                  </a:lnTo>
                  <a:lnTo>
                    <a:pt x="19" y="197"/>
                  </a:lnTo>
                  <a:lnTo>
                    <a:pt x="14" y="218"/>
                  </a:lnTo>
                  <a:lnTo>
                    <a:pt x="16" y="241"/>
                  </a:lnTo>
                  <a:lnTo>
                    <a:pt x="31" y="261"/>
                  </a:lnTo>
                  <a:lnTo>
                    <a:pt x="58" y="282"/>
                  </a:lnTo>
                  <a:lnTo>
                    <a:pt x="89" y="298"/>
                  </a:lnTo>
                  <a:lnTo>
                    <a:pt x="114" y="306"/>
                  </a:lnTo>
                  <a:lnTo>
                    <a:pt x="135" y="309"/>
                  </a:lnTo>
                  <a:lnTo>
                    <a:pt x="152" y="303"/>
                  </a:lnTo>
                  <a:lnTo>
                    <a:pt x="165" y="290"/>
                  </a:lnTo>
                  <a:lnTo>
                    <a:pt x="174" y="271"/>
                  </a:lnTo>
                  <a:lnTo>
                    <a:pt x="181" y="243"/>
                  </a:lnTo>
                  <a:lnTo>
                    <a:pt x="186" y="208"/>
                  </a:lnTo>
                  <a:lnTo>
                    <a:pt x="188" y="188"/>
                  </a:lnTo>
                  <a:lnTo>
                    <a:pt x="192" y="172"/>
                  </a:lnTo>
                  <a:lnTo>
                    <a:pt x="196" y="159"/>
                  </a:lnTo>
                  <a:lnTo>
                    <a:pt x="203" y="147"/>
                  </a:lnTo>
                  <a:lnTo>
                    <a:pt x="210" y="137"/>
                  </a:lnTo>
                  <a:lnTo>
                    <a:pt x="219" y="128"/>
                  </a:lnTo>
                  <a:lnTo>
                    <a:pt x="230" y="119"/>
                  </a:lnTo>
                  <a:lnTo>
                    <a:pt x="242" y="107"/>
                  </a:lnTo>
                  <a:lnTo>
                    <a:pt x="250" y="99"/>
                  </a:lnTo>
                  <a:lnTo>
                    <a:pt x="256" y="90"/>
                  </a:lnTo>
                  <a:lnTo>
                    <a:pt x="261" y="79"/>
                  </a:lnTo>
                  <a:lnTo>
                    <a:pt x="264" y="68"/>
                  </a:lnTo>
                  <a:lnTo>
                    <a:pt x="263" y="54"/>
                  </a:lnTo>
                  <a:lnTo>
                    <a:pt x="260" y="38"/>
                  </a:lnTo>
                  <a:lnTo>
                    <a:pt x="251" y="21"/>
                  </a:lnTo>
                  <a:lnTo>
                    <a:pt x="2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42" name="Freeform 102"/>
            <p:cNvSpPr>
              <a:spLocks/>
            </p:cNvSpPr>
            <p:nvPr/>
          </p:nvSpPr>
          <p:spPr bwMode="auto">
            <a:xfrm>
              <a:off x="1173" y="2196"/>
              <a:ext cx="23" cy="57"/>
            </a:xfrm>
            <a:custGeom>
              <a:avLst/>
              <a:gdLst>
                <a:gd name="T0" fmla="*/ 1 w 46"/>
                <a:gd name="T1" fmla="*/ 1 h 113"/>
                <a:gd name="T2" fmla="*/ 1 w 46"/>
                <a:gd name="T3" fmla="*/ 1 h 113"/>
                <a:gd name="T4" fmla="*/ 1 w 46"/>
                <a:gd name="T5" fmla="*/ 1 h 113"/>
                <a:gd name="T6" fmla="*/ 1 w 46"/>
                <a:gd name="T7" fmla="*/ 1 h 113"/>
                <a:gd name="T8" fmla="*/ 1 w 46"/>
                <a:gd name="T9" fmla="*/ 1 h 113"/>
                <a:gd name="T10" fmla="*/ 1 w 46"/>
                <a:gd name="T11" fmla="*/ 1 h 113"/>
                <a:gd name="T12" fmla="*/ 1 w 46"/>
                <a:gd name="T13" fmla="*/ 1 h 113"/>
                <a:gd name="T14" fmla="*/ 1 w 46"/>
                <a:gd name="T15" fmla="*/ 1 h 113"/>
                <a:gd name="T16" fmla="*/ 1 w 46"/>
                <a:gd name="T17" fmla="*/ 0 h 113"/>
                <a:gd name="T18" fmla="*/ 1 w 46"/>
                <a:gd name="T19" fmla="*/ 1 h 113"/>
                <a:gd name="T20" fmla="*/ 1 w 46"/>
                <a:gd name="T21" fmla="*/ 1 h 113"/>
                <a:gd name="T22" fmla="*/ 1 w 46"/>
                <a:gd name="T23" fmla="*/ 1 h 113"/>
                <a:gd name="T24" fmla="*/ 1 w 46"/>
                <a:gd name="T25" fmla="*/ 1 h 113"/>
                <a:gd name="T26" fmla="*/ 0 w 46"/>
                <a:gd name="T27" fmla="*/ 1 h 113"/>
                <a:gd name="T28" fmla="*/ 1 w 46"/>
                <a:gd name="T29" fmla="*/ 1 h 1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6"/>
                <a:gd name="T46" fmla="*/ 0 h 113"/>
                <a:gd name="T47" fmla="*/ 46 w 46"/>
                <a:gd name="T48" fmla="*/ 113 h 11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6" h="113">
                  <a:moveTo>
                    <a:pt x="8" y="113"/>
                  </a:moveTo>
                  <a:lnTo>
                    <a:pt x="10" y="109"/>
                  </a:lnTo>
                  <a:lnTo>
                    <a:pt x="16" y="97"/>
                  </a:lnTo>
                  <a:lnTo>
                    <a:pt x="24" y="80"/>
                  </a:lnTo>
                  <a:lnTo>
                    <a:pt x="33" y="59"/>
                  </a:lnTo>
                  <a:lnTo>
                    <a:pt x="40" y="40"/>
                  </a:lnTo>
                  <a:lnTo>
                    <a:pt x="44" y="21"/>
                  </a:lnTo>
                  <a:lnTo>
                    <a:pt x="46" y="7"/>
                  </a:lnTo>
                  <a:lnTo>
                    <a:pt x="40" y="0"/>
                  </a:lnTo>
                  <a:lnTo>
                    <a:pt x="20" y="2"/>
                  </a:lnTo>
                  <a:lnTo>
                    <a:pt x="20" y="14"/>
                  </a:lnTo>
                  <a:lnTo>
                    <a:pt x="20" y="43"/>
                  </a:lnTo>
                  <a:lnTo>
                    <a:pt x="15" y="76"/>
                  </a:lnTo>
                  <a:lnTo>
                    <a:pt x="0" y="102"/>
                  </a:lnTo>
                  <a:lnTo>
                    <a:pt x="8" y="1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43" name="Freeform 103"/>
            <p:cNvSpPr>
              <a:spLocks/>
            </p:cNvSpPr>
            <p:nvPr/>
          </p:nvSpPr>
          <p:spPr bwMode="auto">
            <a:xfrm>
              <a:off x="1124" y="2191"/>
              <a:ext cx="59" cy="41"/>
            </a:xfrm>
            <a:custGeom>
              <a:avLst/>
              <a:gdLst>
                <a:gd name="T0" fmla="*/ 1 w 116"/>
                <a:gd name="T1" fmla="*/ 1 h 82"/>
                <a:gd name="T2" fmla="*/ 1 w 116"/>
                <a:gd name="T3" fmla="*/ 1 h 82"/>
                <a:gd name="T4" fmla="*/ 1 w 116"/>
                <a:gd name="T5" fmla="*/ 1 h 82"/>
                <a:gd name="T6" fmla="*/ 1 w 116"/>
                <a:gd name="T7" fmla="*/ 1 h 82"/>
                <a:gd name="T8" fmla="*/ 1 w 116"/>
                <a:gd name="T9" fmla="*/ 1 h 82"/>
                <a:gd name="T10" fmla="*/ 1 w 116"/>
                <a:gd name="T11" fmla="*/ 1 h 82"/>
                <a:gd name="T12" fmla="*/ 1 w 116"/>
                <a:gd name="T13" fmla="*/ 1 h 82"/>
                <a:gd name="T14" fmla="*/ 1 w 116"/>
                <a:gd name="T15" fmla="*/ 1 h 82"/>
                <a:gd name="T16" fmla="*/ 1 w 116"/>
                <a:gd name="T17" fmla="*/ 1 h 82"/>
                <a:gd name="T18" fmla="*/ 1 w 116"/>
                <a:gd name="T19" fmla="*/ 1 h 82"/>
                <a:gd name="T20" fmla="*/ 1 w 116"/>
                <a:gd name="T21" fmla="*/ 0 h 82"/>
                <a:gd name="T22" fmla="*/ 1 w 116"/>
                <a:gd name="T23" fmla="*/ 1 h 82"/>
                <a:gd name="T24" fmla="*/ 1 w 116"/>
                <a:gd name="T25" fmla="*/ 1 h 82"/>
                <a:gd name="T26" fmla="*/ 1 w 116"/>
                <a:gd name="T27" fmla="*/ 1 h 82"/>
                <a:gd name="T28" fmla="*/ 1 w 116"/>
                <a:gd name="T29" fmla="*/ 1 h 82"/>
                <a:gd name="T30" fmla="*/ 1 w 116"/>
                <a:gd name="T31" fmla="*/ 1 h 82"/>
                <a:gd name="T32" fmla="*/ 0 w 116"/>
                <a:gd name="T33" fmla="*/ 1 h 82"/>
                <a:gd name="T34" fmla="*/ 1 w 116"/>
                <a:gd name="T35" fmla="*/ 1 h 82"/>
                <a:gd name="T36" fmla="*/ 1 w 116"/>
                <a:gd name="T37" fmla="*/ 1 h 82"/>
                <a:gd name="T38" fmla="*/ 1 w 116"/>
                <a:gd name="T39" fmla="*/ 1 h 82"/>
                <a:gd name="T40" fmla="*/ 1 w 116"/>
                <a:gd name="T41" fmla="*/ 1 h 82"/>
                <a:gd name="T42" fmla="*/ 1 w 116"/>
                <a:gd name="T43" fmla="*/ 1 h 82"/>
                <a:gd name="T44" fmla="*/ 1 w 116"/>
                <a:gd name="T45" fmla="*/ 1 h 82"/>
                <a:gd name="T46" fmla="*/ 1 w 116"/>
                <a:gd name="T47" fmla="*/ 1 h 82"/>
                <a:gd name="T48" fmla="*/ 1 w 116"/>
                <a:gd name="T49" fmla="*/ 1 h 82"/>
                <a:gd name="T50" fmla="*/ 1 w 116"/>
                <a:gd name="T51" fmla="*/ 1 h 82"/>
                <a:gd name="T52" fmla="*/ 1 w 116"/>
                <a:gd name="T53" fmla="*/ 1 h 82"/>
                <a:gd name="T54" fmla="*/ 1 w 116"/>
                <a:gd name="T55" fmla="*/ 1 h 82"/>
                <a:gd name="T56" fmla="*/ 1 w 116"/>
                <a:gd name="T57" fmla="*/ 1 h 82"/>
                <a:gd name="T58" fmla="*/ 1 w 116"/>
                <a:gd name="T59" fmla="*/ 1 h 82"/>
                <a:gd name="T60" fmla="*/ 1 w 116"/>
                <a:gd name="T61" fmla="*/ 1 h 82"/>
                <a:gd name="T62" fmla="*/ 1 w 116"/>
                <a:gd name="T63" fmla="*/ 1 h 82"/>
                <a:gd name="T64" fmla="*/ 1 w 116"/>
                <a:gd name="T65" fmla="*/ 1 h 82"/>
                <a:gd name="T66" fmla="*/ 1 w 116"/>
                <a:gd name="T67" fmla="*/ 1 h 8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6"/>
                <a:gd name="T103" fmla="*/ 0 h 82"/>
                <a:gd name="T104" fmla="*/ 116 w 116"/>
                <a:gd name="T105" fmla="*/ 82 h 8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6" h="82">
                  <a:moveTo>
                    <a:pt x="116" y="70"/>
                  </a:moveTo>
                  <a:lnTo>
                    <a:pt x="116" y="66"/>
                  </a:lnTo>
                  <a:lnTo>
                    <a:pt x="115" y="54"/>
                  </a:lnTo>
                  <a:lnTo>
                    <a:pt x="110" y="39"/>
                  </a:lnTo>
                  <a:lnTo>
                    <a:pt x="99" y="23"/>
                  </a:lnTo>
                  <a:lnTo>
                    <a:pt x="86" y="12"/>
                  </a:lnTo>
                  <a:lnTo>
                    <a:pt x="78" y="7"/>
                  </a:lnTo>
                  <a:lnTo>
                    <a:pt x="73" y="5"/>
                  </a:lnTo>
                  <a:lnTo>
                    <a:pt x="68" y="4"/>
                  </a:lnTo>
                  <a:lnTo>
                    <a:pt x="59" y="1"/>
                  </a:lnTo>
                  <a:lnTo>
                    <a:pt x="48" y="0"/>
                  </a:lnTo>
                  <a:lnTo>
                    <a:pt x="37" y="1"/>
                  </a:lnTo>
                  <a:lnTo>
                    <a:pt x="26" y="4"/>
                  </a:lnTo>
                  <a:lnTo>
                    <a:pt x="16" y="6"/>
                  </a:lnTo>
                  <a:lnTo>
                    <a:pt x="8" y="8"/>
                  </a:lnTo>
                  <a:lnTo>
                    <a:pt x="2" y="9"/>
                  </a:lnTo>
                  <a:lnTo>
                    <a:pt x="0" y="10"/>
                  </a:lnTo>
                  <a:lnTo>
                    <a:pt x="3" y="14"/>
                  </a:lnTo>
                  <a:lnTo>
                    <a:pt x="11" y="21"/>
                  </a:lnTo>
                  <a:lnTo>
                    <a:pt x="23" y="29"/>
                  </a:lnTo>
                  <a:lnTo>
                    <a:pt x="33" y="35"/>
                  </a:lnTo>
                  <a:lnTo>
                    <a:pt x="39" y="36"/>
                  </a:lnTo>
                  <a:lnTo>
                    <a:pt x="45" y="38"/>
                  </a:lnTo>
                  <a:lnTo>
                    <a:pt x="52" y="39"/>
                  </a:lnTo>
                  <a:lnTo>
                    <a:pt x="60" y="40"/>
                  </a:lnTo>
                  <a:lnTo>
                    <a:pt x="67" y="43"/>
                  </a:lnTo>
                  <a:lnTo>
                    <a:pt x="73" y="45"/>
                  </a:lnTo>
                  <a:lnTo>
                    <a:pt x="80" y="47"/>
                  </a:lnTo>
                  <a:lnTo>
                    <a:pt x="85" y="51"/>
                  </a:lnTo>
                  <a:lnTo>
                    <a:pt x="93" y="59"/>
                  </a:lnTo>
                  <a:lnTo>
                    <a:pt x="102" y="69"/>
                  </a:lnTo>
                  <a:lnTo>
                    <a:pt x="109" y="78"/>
                  </a:lnTo>
                  <a:lnTo>
                    <a:pt x="112" y="82"/>
                  </a:lnTo>
                  <a:lnTo>
                    <a:pt x="116" y="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44" name="Freeform 104"/>
            <p:cNvSpPr>
              <a:spLocks/>
            </p:cNvSpPr>
            <p:nvPr/>
          </p:nvSpPr>
          <p:spPr bwMode="auto">
            <a:xfrm>
              <a:off x="1129" y="2195"/>
              <a:ext cx="50" cy="31"/>
            </a:xfrm>
            <a:custGeom>
              <a:avLst/>
              <a:gdLst>
                <a:gd name="T0" fmla="*/ 1 w 99"/>
                <a:gd name="T1" fmla="*/ 1 h 61"/>
                <a:gd name="T2" fmla="*/ 1 w 99"/>
                <a:gd name="T3" fmla="*/ 1 h 61"/>
                <a:gd name="T4" fmla="*/ 1 w 99"/>
                <a:gd name="T5" fmla="*/ 1 h 61"/>
                <a:gd name="T6" fmla="*/ 1 w 99"/>
                <a:gd name="T7" fmla="*/ 1 h 61"/>
                <a:gd name="T8" fmla="*/ 1 w 99"/>
                <a:gd name="T9" fmla="*/ 1 h 61"/>
                <a:gd name="T10" fmla="*/ 1 w 99"/>
                <a:gd name="T11" fmla="*/ 1 h 61"/>
                <a:gd name="T12" fmla="*/ 1 w 99"/>
                <a:gd name="T13" fmla="*/ 1 h 61"/>
                <a:gd name="T14" fmla="*/ 1 w 99"/>
                <a:gd name="T15" fmla="*/ 1 h 61"/>
                <a:gd name="T16" fmla="*/ 1 w 99"/>
                <a:gd name="T17" fmla="*/ 1 h 61"/>
                <a:gd name="T18" fmla="*/ 1 w 99"/>
                <a:gd name="T19" fmla="*/ 0 h 61"/>
                <a:gd name="T20" fmla="*/ 1 w 99"/>
                <a:gd name="T21" fmla="*/ 0 h 61"/>
                <a:gd name="T22" fmla="*/ 1 w 99"/>
                <a:gd name="T23" fmla="*/ 0 h 61"/>
                <a:gd name="T24" fmla="*/ 1 w 99"/>
                <a:gd name="T25" fmla="*/ 1 h 61"/>
                <a:gd name="T26" fmla="*/ 1 w 99"/>
                <a:gd name="T27" fmla="*/ 1 h 61"/>
                <a:gd name="T28" fmla="*/ 1 w 99"/>
                <a:gd name="T29" fmla="*/ 1 h 61"/>
                <a:gd name="T30" fmla="*/ 1 w 99"/>
                <a:gd name="T31" fmla="*/ 1 h 61"/>
                <a:gd name="T32" fmla="*/ 0 w 99"/>
                <a:gd name="T33" fmla="*/ 1 h 61"/>
                <a:gd name="T34" fmla="*/ 1 w 99"/>
                <a:gd name="T35" fmla="*/ 1 h 61"/>
                <a:gd name="T36" fmla="*/ 1 w 99"/>
                <a:gd name="T37" fmla="*/ 1 h 61"/>
                <a:gd name="T38" fmla="*/ 1 w 99"/>
                <a:gd name="T39" fmla="*/ 1 h 61"/>
                <a:gd name="T40" fmla="*/ 1 w 99"/>
                <a:gd name="T41" fmla="*/ 1 h 61"/>
                <a:gd name="T42" fmla="*/ 1 w 99"/>
                <a:gd name="T43" fmla="*/ 1 h 61"/>
                <a:gd name="T44" fmla="*/ 1 w 99"/>
                <a:gd name="T45" fmla="*/ 1 h 61"/>
                <a:gd name="T46" fmla="*/ 1 w 99"/>
                <a:gd name="T47" fmla="*/ 1 h 61"/>
                <a:gd name="T48" fmla="*/ 1 w 99"/>
                <a:gd name="T49" fmla="*/ 1 h 61"/>
                <a:gd name="T50" fmla="*/ 1 w 99"/>
                <a:gd name="T51" fmla="*/ 1 h 61"/>
                <a:gd name="T52" fmla="*/ 1 w 99"/>
                <a:gd name="T53" fmla="*/ 1 h 61"/>
                <a:gd name="T54" fmla="*/ 1 w 99"/>
                <a:gd name="T55" fmla="*/ 1 h 61"/>
                <a:gd name="T56" fmla="*/ 1 w 99"/>
                <a:gd name="T57" fmla="*/ 1 h 61"/>
                <a:gd name="T58" fmla="*/ 1 w 99"/>
                <a:gd name="T59" fmla="*/ 1 h 61"/>
                <a:gd name="T60" fmla="*/ 1 w 99"/>
                <a:gd name="T61" fmla="*/ 1 h 61"/>
                <a:gd name="T62" fmla="*/ 1 w 99"/>
                <a:gd name="T63" fmla="*/ 1 h 61"/>
                <a:gd name="T64" fmla="*/ 1 w 99"/>
                <a:gd name="T65" fmla="*/ 1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9"/>
                <a:gd name="T100" fmla="*/ 0 h 61"/>
                <a:gd name="T101" fmla="*/ 99 w 99"/>
                <a:gd name="T102" fmla="*/ 61 h 6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9" h="61">
                  <a:moveTo>
                    <a:pt x="99" y="61"/>
                  </a:moveTo>
                  <a:lnTo>
                    <a:pt x="99" y="50"/>
                  </a:lnTo>
                  <a:lnTo>
                    <a:pt x="97" y="38"/>
                  </a:lnTo>
                  <a:lnTo>
                    <a:pt x="92" y="29"/>
                  </a:lnTo>
                  <a:lnTo>
                    <a:pt x="86" y="21"/>
                  </a:lnTo>
                  <a:lnTo>
                    <a:pt x="79" y="14"/>
                  </a:lnTo>
                  <a:lnTo>
                    <a:pt x="73" y="8"/>
                  </a:lnTo>
                  <a:lnTo>
                    <a:pt x="67" y="5"/>
                  </a:lnTo>
                  <a:lnTo>
                    <a:pt x="62" y="2"/>
                  </a:lnTo>
                  <a:lnTo>
                    <a:pt x="52" y="0"/>
                  </a:lnTo>
                  <a:lnTo>
                    <a:pt x="40" y="0"/>
                  </a:lnTo>
                  <a:lnTo>
                    <a:pt x="30" y="0"/>
                  </a:lnTo>
                  <a:lnTo>
                    <a:pt x="21" y="1"/>
                  </a:lnTo>
                  <a:lnTo>
                    <a:pt x="13" y="2"/>
                  </a:lnTo>
                  <a:lnTo>
                    <a:pt x="6" y="5"/>
                  </a:lnTo>
                  <a:lnTo>
                    <a:pt x="1" y="6"/>
                  </a:lnTo>
                  <a:lnTo>
                    <a:pt x="0" y="6"/>
                  </a:lnTo>
                  <a:lnTo>
                    <a:pt x="1" y="7"/>
                  </a:lnTo>
                  <a:lnTo>
                    <a:pt x="3" y="9"/>
                  </a:lnTo>
                  <a:lnTo>
                    <a:pt x="8" y="13"/>
                  </a:lnTo>
                  <a:lnTo>
                    <a:pt x="15" y="16"/>
                  </a:lnTo>
                  <a:lnTo>
                    <a:pt x="23" y="21"/>
                  </a:lnTo>
                  <a:lnTo>
                    <a:pt x="33" y="24"/>
                  </a:lnTo>
                  <a:lnTo>
                    <a:pt x="45" y="27"/>
                  </a:lnTo>
                  <a:lnTo>
                    <a:pt x="59" y="28"/>
                  </a:lnTo>
                  <a:lnTo>
                    <a:pt x="69" y="30"/>
                  </a:lnTo>
                  <a:lnTo>
                    <a:pt x="78" y="34"/>
                  </a:lnTo>
                  <a:lnTo>
                    <a:pt x="85" y="39"/>
                  </a:lnTo>
                  <a:lnTo>
                    <a:pt x="91" y="45"/>
                  </a:lnTo>
                  <a:lnTo>
                    <a:pt x="94" y="51"/>
                  </a:lnTo>
                  <a:lnTo>
                    <a:pt x="97" y="57"/>
                  </a:lnTo>
                  <a:lnTo>
                    <a:pt x="99" y="60"/>
                  </a:lnTo>
                  <a:lnTo>
                    <a:pt x="99" y="61"/>
                  </a:lnTo>
                  <a:close/>
                </a:path>
              </a:pathLst>
            </a:custGeom>
            <a:solidFill>
              <a:srgbClr val="63C4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45" name="Freeform 105"/>
            <p:cNvSpPr>
              <a:spLocks/>
            </p:cNvSpPr>
            <p:nvPr/>
          </p:nvSpPr>
          <p:spPr bwMode="auto">
            <a:xfrm>
              <a:off x="1064" y="2155"/>
              <a:ext cx="121" cy="163"/>
            </a:xfrm>
            <a:custGeom>
              <a:avLst/>
              <a:gdLst>
                <a:gd name="T0" fmla="*/ 1 w 242"/>
                <a:gd name="T1" fmla="*/ 1 h 326"/>
                <a:gd name="T2" fmla="*/ 1 w 242"/>
                <a:gd name="T3" fmla="*/ 1 h 326"/>
                <a:gd name="T4" fmla="*/ 1 w 242"/>
                <a:gd name="T5" fmla="*/ 1 h 326"/>
                <a:gd name="T6" fmla="*/ 1 w 242"/>
                <a:gd name="T7" fmla="*/ 1 h 326"/>
                <a:gd name="T8" fmla="*/ 1 w 242"/>
                <a:gd name="T9" fmla="*/ 1 h 326"/>
                <a:gd name="T10" fmla="*/ 1 w 242"/>
                <a:gd name="T11" fmla="*/ 1 h 326"/>
                <a:gd name="T12" fmla="*/ 1 w 242"/>
                <a:gd name="T13" fmla="*/ 1 h 326"/>
                <a:gd name="T14" fmla="*/ 1 w 242"/>
                <a:gd name="T15" fmla="*/ 1 h 326"/>
                <a:gd name="T16" fmla="*/ 1 w 242"/>
                <a:gd name="T17" fmla="*/ 1 h 326"/>
                <a:gd name="T18" fmla="*/ 1 w 242"/>
                <a:gd name="T19" fmla="*/ 1 h 326"/>
                <a:gd name="T20" fmla="*/ 1 w 242"/>
                <a:gd name="T21" fmla="*/ 1 h 326"/>
                <a:gd name="T22" fmla="*/ 1 w 242"/>
                <a:gd name="T23" fmla="*/ 1 h 326"/>
                <a:gd name="T24" fmla="*/ 1 w 242"/>
                <a:gd name="T25" fmla="*/ 1 h 326"/>
                <a:gd name="T26" fmla="*/ 1 w 242"/>
                <a:gd name="T27" fmla="*/ 1 h 326"/>
                <a:gd name="T28" fmla="*/ 1 w 242"/>
                <a:gd name="T29" fmla="*/ 1 h 326"/>
                <a:gd name="T30" fmla="*/ 1 w 242"/>
                <a:gd name="T31" fmla="*/ 1 h 326"/>
                <a:gd name="T32" fmla="*/ 1 w 242"/>
                <a:gd name="T33" fmla="*/ 1 h 326"/>
                <a:gd name="T34" fmla="*/ 1 w 242"/>
                <a:gd name="T35" fmla="*/ 1 h 326"/>
                <a:gd name="T36" fmla="*/ 1 w 242"/>
                <a:gd name="T37" fmla="*/ 1 h 326"/>
                <a:gd name="T38" fmla="*/ 1 w 242"/>
                <a:gd name="T39" fmla="*/ 1 h 326"/>
                <a:gd name="T40" fmla="*/ 1 w 242"/>
                <a:gd name="T41" fmla="*/ 1 h 326"/>
                <a:gd name="T42" fmla="*/ 1 w 242"/>
                <a:gd name="T43" fmla="*/ 1 h 326"/>
                <a:gd name="T44" fmla="*/ 1 w 242"/>
                <a:gd name="T45" fmla="*/ 1 h 326"/>
                <a:gd name="T46" fmla="*/ 1 w 242"/>
                <a:gd name="T47" fmla="*/ 1 h 326"/>
                <a:gd name="T48" fmla="*/ 1 w 242"/>
                <a:gd name="T49" fmla="*/ 1 h 326"/>
                <a:gd name="T50" fmla="*/ 1 w 242"/>
                <a:gd name="T51" fmla="*/ 1 h 326"/>
                <a:gd name="T52" fmla="*/ 1 w 242"/>
                <a:gd name="T53" fmla="*/ 1 h 326"/>
                <a:gd name="T54" fmla="*/ 1 w 242"/>
                <a:gd name="T55" fmla="*/ 1 h 326"/>
                <a:gd name="T56" fmla="*/ 1 w 242"/>
                <a:gd name="T57" fmla="*/ 1 h 326"/>
                <a:gd name="T58" fmla="*/ 1 w 242"/>
                <a:gd name="T59" fmla="*/ 1 h 326"/>
                <a:gd name="T60" fmla="*/ 0 w 242"/>
                <a:gd name="T61" fmla="*/ 1 h 326"/>
                <a:gd name="T62" fmla="*/ 0 w 242"/>
                <a:gd name="T63" fmla="*/ 1 h 326"/>
                <a:gd name="T64" fmla="*/ 1 w 242"/>
                <a:gd name="T65" fmla="*/ 1 h 326"/>
                <a:gd name="T66" fmla="*/ 1 w 242"/>
                <a:gd name="T67" fmla="*/ 1 h 326"/>
                <a:gd name="T68" fmla="*/ 1 w 242"/>
                <a:gd name="T69" fmla="*/ 1 h 326"/>
                <a:gd name="T70" fmla="*/ 1 w 242"/>
                <a:gd name="T71" fmla="*/ 1 h 326"/>
                <a:gd name="T72" fmla="*/ 1 w 242"/>
                <a:gd name="T73" fmla="*/ 1 h 326"/>
                <a:gd name="T74" fmla="*/ 1 w 242"/>
                <a:gd name="T75" fmla="*/ 1 h 326"/>
                <a:gd name="T76" fmla="*/ 1 w 242"/>
                <a:gd name="T77" fmla="*/ 1 h 326"/>
                <a:gd name="T78" fmla="*/ 1 w 242"/>
                <a:gd name="T79" fmla="*/ 1 h 326"/>
                <a:gd name="T80" fmla="*/ 1 w 242"/>
                <a:gd name="T81" fmla="*/ 1 h 326"/>
                <a:gd name="T82" fmla="*/ 1 w 242"/>
                <a:gd name="T83" fmla="*/ 1 h 326"/>
                <a:gd name="T84" fmla="*/ 1 w 242"/>
                <a:gd name="T85" fmla="*/ 1 h 326"/>
                <a:gd name="T86" fmla="*/ 1 w 242"/>
                <a:gd name="T87" fmla="*/ 1 h 326"/>
                <a:gd name="T88" fmla="*/ 1 w 242"/>
                <a:gd name="T89" fmla="*/ 1 h 326"/>
                <a:gd name="T90" fmla="*/ 1 w 242"/>
                <a:gd name="T91" fmla="*/ 1 h 326"/>
                <a:gd name="T92" fmla="*/ 1 w 242"/>
                <a:gd name="T93" fmla="*/ 1 h 326"/>
                <a:gd name="T94" fmla="*/ 1 w 242"/>
                <a:gd name="T95" fmla="*/ 1 h 326"/>
                <a:gd name="T96" fmla="*/ 1 w 242"/>
                <a:gd name="T97" fmla="*/ 1 h 326"/>
                <a:gd name="T98" fmla="*/ 1 w 242"/>
                <a:gd name="T99" fmla="*/ 1 h 326"/>
                <a:gd name="T100" fmla="*/ 1 w 242"/>
                <a:gd name="T101" fmla="*/ 1 h 326"/>
                <a:gd name="T102" fmla="*/ 1 w 242"/>
                <a:gd name="T103" fmla="*/ 1 h 326"/>
                <a:gd name="T104" fmla="*/ 1 w 242"/>
                <a:gd name="T105" fmla="*/ 1 h 326"/>
                <a:gd name="T106" fmla="*/ 1 w 242"/>
                <a:gd name="T107" fmla="*/ 1 h 326"/>
                <a:gd name="T108" fmla="*/ 1 w 242"/>
                <a:gd name="T109" fmla="*/ 1 h 326"/>
                <a:gd name="T110" fmla="*/ 1 w 242"/>
                <a:gd name="T111" fmla="*/ 1 h 326"/>
                <a:gd name="T112" fmla="*/ 1 w 242"/>
                <a:gd name="T113" fmla="*/ 1 h 326"/>
                <a:gd name="T114" fmla="*/ 1 w 242"/>
                <a:gd name="T115" fmla="*/ 1 h 326"/>
                <a:gd name="T116" fmla="*/ 1 w 242"/>
                <a:gd name="T117" fmla="*/ 0 h 326"/>
                <a:gd name="T118" fmla="*/ 1 w 242"/>
                <a:gd name="T119" fmla="*/ 0 h 326"/>
                <a:gd name="T120" fmla="*/ 1 w 242"/>
                <a:gd name="T121" fmla="*/ 1 h 326"/>
                <a:gd name="T122" fmla="*/ 1 w 242"/>
                <a:gd name="T123" fmla="*/ 1 h 32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2"/>
                <a:gd name="T187" fmla="*/ 0 h 326"/>
                <a:gd name="T188" fmla="*/ 242 w 242"/>
                <a:gd name="T189" fmla="*/ 326 h 32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2" h="326">
                  <a:moveTo>
                    <a:pt x="214" y="4"/>
                  </a:moveTo>
                  <a:lnTo>
                    <a:pt x="219" y="10"/>
                  </a:lnTo>
                  <a:lnTo>
                    <a:pt x="229" y="25"/>
                  </a:lnTo>
                  <a:lnTo>
                    <a:pt x="238" y="46"/>
                  </a:lnTo>
                  <a:lnTo>
                    <a:pt x="242" y="69"/>
                  </a:lnTo>
                  <a:lnTo>
                    <a:pt x="239" y="81"/>
                  </a:lnTo>
                  <a:lnTo>
                    <a:pt x="234" y="96"/>
                  </a:lnTo>
                  <a:lnTo>
                    <a:pt x="226" y="111"/>
                  </a:lnTo>
                  <a:lnTo>
                    <a:pt x="216" y="125"/>
                  </a:lnTo>
                  <a:lnTo>
                    <a:pt x="207" y="138"/>
                  </a:lnTo>
                  <a:lnTo>
                    <a:pt x="200" y="149"/>
                  </a:lnTo>
                  <a:lnTo>
                    <a:pt x="194" y="156"/>
                  </a:lnTo>
                  <a:lnTo>
                    <a:pt x="192" y="159"/>
                  </a:lnTo>
                  <a:lnTo>
                    <a:pt x="182" y="252"/>
                  </a:lnTo>
                  <a:lnTo>
                    <a:pt x="181" y="255"/>
                  </a:lnTo>
                  <a:lnTo>
                    <a:pt x="178" y="265"/>
                  </a:lnTo>
                  <a:lnTo>
                    <a:pt x="174" y="277"/>
                  </a:lnTo>
                  <a:lnTo>
                    <a:pt x="168" y="291"/>
                  </a:lnTo>
                  <a:lnTo>
                    <a:pt x="160" y="305"/>
                  </a:lnTo>
                  <a:lnTo>
                    <a:pt x="150" y="316"/>
                  </a:lnTo>
                  <a:lnTo>
                    <a:pt x="138" y="324"/>
                  </a:lnTo>
                  <a:lnTo>
                    <a:pt x="125" y="326"/>
                  </a:lnTo>
                  <a:lnTo>
                    <a:pt x="109" y="322"/>
                  </a:lnTo>
                  <a:lnTo>
                    <a:pt x="91" y="318"/>
                  </a:lnTo>
                  <a:lnTo>
                    <a:pt x="71" y="311"/>
                  </a:lnTo>
                  <a:lnTo>
                    <a:pt x="52" y="303"/>
                  </a:lnTo>
                  <a:lnTo>
                    <a:pt x="33" y="293"/>
                  </a:lnTo>
                  <a:lnTo>
                    <a:pt x="17" y="282"/>
                  </a:lnTo>
                  <a:lnTo>
                    <a:pt x="7" y="270"/>
                  </a:lnTo>
                  <a:lnTo>
                    <a:pt x="1" y="258"/>
                  </a:lnTo>
                  <a:lnTo>
                    <a:pt x="0" y="244"/>
                  </a:lnTo>
                  <a:lnTo>
                    <a:pt x="0" y="229"/>
                  </a:lnTo>
                  <a:lnTo>
                    <a:pt x="1" y="214"/>
                  </a:lnTo>
                  <a:lnTo>
                    <a:pt x="4" y="199"/>
                  </a:lnTo>
                  <a:lnTo>
                    <a:pt x="10" y="185"/>
                  </a:lnTo>
                  <a:lnTo>
                    <a:pt x="17" y="172"/>
                  </a:lnTo>
                  <a:lnTo>
                    <a:pt x="25" y="162"/>
                  </a:lnTo>
                  <a:lnTo>
                    <a:pt x="37" y="155"/>
                  </a:lnTo>
                  <a:lnTo>
                    <a:pt x="49" y="149"/>
                  </a:lnTo>
                  <a:lnTo>
                    <a:pt x="61" y="144"/>
                  </a:lnTo>
                  <a:lnTo>
                    <a:pt x="72" y="137"/>
                  </a:lnTo>
                  <a:lnTo>
                    <a:pt x="83" y="130"/>
                  </a:lnTo>
                  <a:lnTo>
                    <a:pt x="93" y="123"/>
                  </a:lnTo>
                  <a:lnTo>
                    <a:pt x="101" y="117"/>
                  </a:lnTo>
                  <a:lnTo>
                    <a:pt x="108" y="111"/>
                  </a:lnTo>
                  <a:lnTo>
                    <a:pt x="113" y="107"/>
                  </a:lnTo>
                  <a:lnTo>
                    <a:pt x="117" y="100"/>
                  </a:lnTo>
                  <a:lnTo>
                    <a:pt x="124" y="88"/>
                  </a:lnTo>
                  <a:lnTo>
                    <a:pt x="132" y="75"/>
                  </a:lnTo>
                  <a:lnTo>
                    <a:pt x="141" y="60"/>
                  </a:lnTo>
                  <a:lnTo>
                    <a:pt x="150" y="43"/>
                  </a:lnTo>
                  <a:lnTo>
                    <a:pt x="159" y="30"/>
                  </a:lnTo>
                  <a:lnTo>
                    <a:pt x="167" y="19"/>
                  </a:lnTo>
                  <a:lnTo>
                    <a:pt x="173" y="12"/>
                  </a:lnTo>
                  <a:lnTo>
                    <a:pt x="178" y="9"/>
                  </a:lnTo>
                  <a:lnTo>
                    <a:pt x="183" y="5"/>
                  </a:lnTo>
                  <a:lnTo>
                    <a:pt x="188" y="2"/>
                  </a:lnTo>
                  <a:lnTo>
                    <a:pt x="192" y="1"/>
                  </a:lnTo>
                  <a:lnTo>
                    <a:pt x="197" y="0"/>
                  </a:lnTo>
                  <a:lnTo>
                    <a:pt x="201" y="0"/>
                  </a:lnTo>
                  <a:lnTo>
                    <a:pt x="207" y="1"/>
                  </a:lnTo>
                  <a:lnTo>
                    <a:pt x="214" y="4"/>
                  </a:lnTo>
                  <a:close/>
                </a:path>
              </a:pathLst>
            </a:custGeom>
            <a:solidFill>
              <a:srgbClr val="F7A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46" name="Freeform 106"/>
            <p:cNvSpPr>
              <a:spLocks/>
            </p:cNvSpPr>
            <p:nvPr/>
          </p:nvSpPr>
          <p:spPr bwMode="auto">
            <a:xfrm>
              <a:off x="1058" y="2155"/>
              <a:ext cx="132" cy="167"/>
            </a:xfrm>
            <a:custGeom>
              <a:avLst/>
              <a:gdLst>
                <a:gd name="T0" fmla="*/ 1 w 264"/>
                <a:gd name="T1" fmla="*/ 1 h 334"/>
                <a:gd name="T2" fmla="*/ 1 w 264"/>
                <a:gd name="T3" fmla="*/ 1 h 334"/>
                <a:gd name="T4" fmla="*/ 1 w 264"/>
                <a:gd name="T5" fmla="*/ 1 h 334"/>
                <a:gd name="T6" fmla="*/ 1 w 264"/>
                <a:gd name="T7" fmla="*/ 1 h 334"/>
                <a:gd name="T8" fmla="*/ 1 w 264"/>
                <a:gd name="T9" fmla="*/ 1 h 334"/>
                <a:gd name="T10" fmla="*/ 1 w 264"/>
                <a:gd name="T11" fmla="*/ 1 h 334"/>
                <a:gd name="T12" fmla="*/ 1 w 264"/>
                <a:gd name="T13" fmla="*/ 1 h 334"/>
                <a:gd name="T14" fmla="*/ 1 w 264"/>
                <a:gd name="T15" fmla="*/ 1 h 334"/>
                <a:gd name="T16" fmla="*/ 1 w 264"/>
                <a:gd name="T17" fmla="*/ 1 h 334"/>
                <a:gd name="T18" fmla="*/ 1 w 264"/>
                <a:gd name="T19" fmla="*/ 1 h 334"/>
                <a:gd name="T20" fmla="*/ 1 w 264"/>
                <a:gd name="T21" fmla="*/ 1 h 334"/>
                <a:gd name="T22" fmla="*/ 1 w 264"/>
                <a:gd name="T23" fmla="*/ 1 h 334"/>
                <a:gd name="T24" fmla="*/ 1 w 264"/>
                <a:gd name="T25" fmla="*/ 1 h 334"/>
                <a:gd name="T26" fmla="*/ 1 w 264"/>
                <a:gd name="T27" fmla="*/ 1 h 334"/>
                <a:gd name="T28" fmla="*/ 0 w 264"/>
                <a:gd name="T29" fmla="*/ 1 h 334"/>
                <a:gd name="T30" fmla="*/ 1 w 264"/>
                <a:gd name="T31" fmla="*/ 1 h 334"/>
                <a:gd name="T32" fmla="*/ 1 w 264"/>
                <a:gd name="T33" fmla="*/ 1 h 334"/>
                <a:gd name="T34" fmla="*/ 1 w 264"/>
                <a:gd name="T35" fmla="*/ 1 h 334"/>
                <a:gd name="T36" fmla="*/ 1 w 264"/>
                <a:gd name="T37" fmla="*/ 1 h 334"/>
                <a:gd name="T38" fmla="*/ 1 w 264"/>
                <a:gd name="T39" fmla="*/ 1 h 334"/>
                <a:gd name="T40" fmla="*/ 1 w 264"/>
                <a:gd name="T41" fmla="*/ 1 h 334"/>
                <a:gd name="T42" fmla="*/ 1 w 264"/>
                <a:gd name="T43" fmla="*/ 1 h 334"/>
                <a:gd name="T44" fmla="*/ 1 w 264"/>
                <a:gd name="T45" fmla="*/ 1 h 334"/>
                <a:gd name="T46" fmla="*/ 1 w 264"/>
                <a:gd name="T47" fmla="*/ 1 h 334"/>
                <a:gd name="T48" fmla="*/ 1 w 264"/>
                <a:gd name="T49" fmla="*/ 1 h 334"/>
                <a:gd name="T50" fmla="*/ 1 w 264"/>
                <a:gd name="T51" fmla="*/ 1 h 334"/>
                <a:gd name="T52" fmla="*/ 1 w 264"/>
                <a:gd name="T53" fmla="*/ 1 h 334"/>
                <a:gd name="T54" fmla="*/ 1 w 264"/>
                <a:gd name="T55" fmla="*/ 1 h 334"/>
                <a:gd name="T56" fmla="*/ 1 w 264"/>
                <a:gd name="T57" fmla="*/ 1 h 334"/>
                <a:gd name="T58" fmla="*/ 1 w 264"/>
                <a:gd name="T59" fmla="*/ 1 h 334"/>
                <a:gd name="T60" fmla="*/ 1 w 264"/>
                <a:gd name="T61" fmla="*/ 1 h 334"/>
                <a:gd name="T62" fmla="*/ 1 w 264"/>
                <a:gd name="T63" fmla="*/ 1 h 334"/>
                <a:gd name="T64" fmla="*/ 1 w 264"/>
                <a:gd name="T65" fmla="*/ 1 h 334"/>
                <a:gd name="T66" fmla="*/ 1 w 264"/>
                <a:gd name="T67" fmla="*/ 1 h 334"/>
                <a:gd name="T68" fmla="*/ 1 w 264"/>
                <a:gd name="T69" fmla="*/ 1 h 334"/>
                <a:gd name="T70" fmla="*/ 1 w 264"/>
                <a:gd name="T71" fmla="*/ 1 h 334"/>
                <a:gd name="T72" fmla="*/ 1 w 264"/>
                <a:gd name="T73" fmla="*/ 1 h 334"/>
                <a:gd name="T74" fmla="*/ 1 w 264"/>
                <a:gd name="T75" fmla="*/ 1 h 334"/>
                <a:gd name="T76" fmla="*/ 1 w 264"/>
                <a:gd name="T77" fmla="*/ 1 h 334"/>
                <a:gd name="T78" fmla="*/ 1 w 264"/>
                <a:gd name="T79" fmla="*/ 1 h 334"/>
                <a:gd name="T80" fmla="*/ 1 w 264"/>
                <a:gd name="T81" fmla="*/ 1 h 334"/>
                <a:gd name="T82" fmla="*/ 1 w 264"/>
                <a:gd name="T83" fmla="*/ 1 h 334"/>
                <a:gd name="T84" fmla="*/ 1 w 264"/>
                <a:gd name="T85" fmla="*/ 1 h 334"/>
                <a:gd name="T86" fmla="*/ 1 w 264"/>
                <a:gd name="T87" fmla="*/ 1 h 334"/>
                <a:gd name="T88" fmla="*/ 1 w 264"/>
                <a:gd name="T89" fmla="*/ 1 h 334"/>
                <a:gd name="T90" fmla="*/ 1 w 264"/>
                <a:gd name="T91" fmla="*/ 1 h 334"/>
                <a:gd name="T92" fmla="*/ 1 w 264"/>
                <a:gd name="T93" fmla="*/ 1 h 334"/>
                <a:gd name="T94" fmla="*/ 1 w 264"/>
                <a:gd name="T95" fmla="*/ 1 h 3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4"/>
                <a:gd name="T145" fmla="*/ 0 h 334"/>
                <a:gd name="T146" fmla="*/ 264 w 264"/>
                <a:gd name="T147" fmla="*/ 334 h 3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4" h="334">
                  <a:moveTo>
                    <a:pt x="216" y="0"/>
                  </a:moveTo>
                  <a:lnTo>
                    <a:pt x="217" y="1"/>
                  </a:lnTo>
                  <a:lnTo>
                    <a:pt x="224" y="5"/>
                  </a:lnTo>
                  <a:lnTo>
                    <a:pt x="233" y="13"/>
                  </a:lnTo>
                  <a:lnTo>
                    <a:pt x="243" y="24"/>
                  </a:lnTo>
                  <a:lnTo>
                    <a:pt x="253" y="38"/>
                  </a:lnTo>
                  <a:lnTo>
                    <a:pt x="261" y="52"/>
                  </a:lnTo>
                  <a:lnTo>
                    <a:pt x="264" y="69"/>
                  </a:lnTo>
                  <a:lnTo>
                    <a:pt x="263" y="86"/>
                  </a:lnTo>
                  <a:lnTo>
                    <a:pt x="257" y="102"/>
                  </a:lnTo>
                  <a:lnTo>
                    <a:pt x="249" y="116"/>
                  </a:lnTo>
                  <a:lnTo>
                    <a:pt x="240" y="129"/>
                  </a:lnTo>
                  <a:lnTo>
                    <a:pt x="230" y="140"/>
                  </a:lnTo>
                  <a:lnTo>
                    <a:pt x="221" y="152"/>
                  </a:lnTo>
                  <a:lnTo>
                    <a:pt x="213" y="164"/>
                  </a:lnTo>
                  <a:lnTo>
                    <a:pt x="209" y="177"/>
                  </a:lnTo>
                  <a:lnTo>
                    <a:pt x="206" y="193"/>
                  </a:lnTo>
                  <a:lnTo>
                    <a:pt x="206" y="214"/>
                  </a:lnTo>
                  <a:lnTo>
                    <a:pt x="204" y="241"/>
                  </a:lnTo>
                  <a:lnTo>
                    <a:pt x="198" y="270"/>
                  </a:lnTo>
                  <a:lnTo>
                    <a:pt x="188" y="298"/>
                  </a:lnTo>
                  <a:lnTo>
                    <a:pt x="171" y="320"/>
                  </a:lnTo>
                  <a:lnTo>
                    <a:pt x="147" y="334"/>
                  </a:lnTo>
                  <a:lnTo>
                    <a:pt x="112" y="334"/>
                  </a:lnTo>
                  <a:lnTo>
                    <a:pt x="68" y="317"/>
                  </a:lnTo>
                  <a:lnTo>
                    <a:pt x="41" y="299"/>
                  </a:lnTo>
                  <a:lnTo>
                    <a:pt x="21" y="277"/>
                  </a:lnTo>
                  <a:lnTo>
                    <a:pt x="7" y="253"/>
                  </a:lnTo>
                  <a:lnTo>
                    <a:pt x="0" y="228"/>
                  </a:lnTo>
                  <a:lnTo>
                    <a:pt x="0" y="203"/>
                  </a:lnTo>
                  <a:lnTo>
                    <a:pt x="8" y="180"/>
                  </a:lnTo>
                  <a:lnTo>
                    <a:pt x="26" y="161"/>
                  </a:lnTo>
                  <a:lnTo>
                    <a:pt x="50" y="146"/>
                  </a:lnTo>
                  <a:lnTo>
                    <a:pt x="76" y="133"/>
                  </a:lnTo>
                  <a:lnTo>
                    <a:pt x="97" y="118"/>
                  </a:lnTo>
                  <a:lnTo>
                    <a:pt x="113" y="103"/>
                  </a:lnTo>
                  <a:lnTo>
                    <a:pt x="127" y="87"/>
                  </a:lnTo>
                  <a:lnTo>
                    <a:pt x="137" y="71"/>
                  </a:lnTo>
                  <a:lnTo>
                    <a:pt x="145" y="56"/>
                  </a:lnTo>
                  <a:lnTo>
                    <a:pt x="155" y="42"/>
                  </a:lnTo>
                  <a:lnTo>
                    <a:pt x="163" y="29"/>
                  </a:lnTo>
                  <a:lnTo>
                    <a:pt x="171" y="19"/>
                  </a:lnTo>
                  <a:lnTo>
                    <a:pt x="179" y="12"/>
                  </a:lnTo>
                  <a:lnTo>
                    <a:pt x="186" y="8"/>
                  </a:lnTo>
                  <a:lnTo>
                    <a:pt x="193" y="4"/>
                  </a:lnTo>
                  <a:lnTo>
                    <a:pt x="197" y="2"/>
                  </a:lnTo>
                  <a:lnTo>
                    <a:pt x="201" y="2"/>
                  </a:lnTo>
                  <a:lnTo>
                    <a:pt x="203" y="2"/>
                  </a:lnTo>
                  <a:lnTo>
                    <a:pt x="204" y="2"/>
                  </a:lnTo>
                  <a:lnTo>
                    <a:pt x="203" y="3"/>
                  </a:lnTo>
                  <a:lnTo>
                    <a:pt x="198" y="8"/>
                  </a:lnTo>
                  <a:lnTo>
                    <a:pt x="192" y="13"/>
                  </a:lnTo>
                  <a:lnTo>
                    <a:pt x="183" y="23"/>
                  </a:lnTo>
                  <a:lnTo>
                    <a:pt x="174" y="34"/>
                  </a:lnTo>
                  <a:lnTo>
                    <a:pt x="165" y="47"/>
                  </a:lnTo>
                  <a:lnTo>
                    <a:pt x="156" y="62"/>
                  </a:lnTo>
                  <a:lnTo>
                    <a:pt x="149" y="78"/>
                  </a:lnTo>
                  <a:lnTo>
                    <a:pt x="141" y="95"/>
                  </a:lnTo>
                  <a:lnTo>
                    <a:pt x="132" y="109"/>
                  </a:lnTo>
                  <a:lnTo>
                    <a:pt x="121" y="122"/>
                  </a:lnTo>
                  <a:lnTo>
                    <a:pt x="110" y="133"/>
                  </a:lnTo>
                  <a:lnTo>
                    <a:pt x="99" y="142"/>
                  </a:lnTo>
                  <a:lnTo>
                    <a:pt x="89" y="148"/>
                  </a:lnTo>
                  <a:lnTo>
                    <a:pt x="81" y="154"/>
                  </a:lnTo>
                  <a:lnTo>
                    <a:pt x="74" y="156"/>
                  </a:lnTo>
                  <a:lnTo>
                    <a:pt x="58" y="164"/>
                  </a:lnTo>
                  <a:lnTo>
                    <a:pt x="42" y="177"/>
                  </a:lnTo>
                  <a:lnTo>
                    <a:pt x="28" y="195"/>
                  </a:lnTo>
                  <a:lnTo>
                    <a:pt x="18" y="215"/>
                  </a:lnTo>
                  <a:lnTo>
                    <a:pt x="15" y="237"/>
                  </a:lnTo>
                  <a:lnTo>
                    <a:pt x="20" y="259"/>
                  </a:lnTo>
                  <a:lnTo>
                    <a:pt x="36" y="279"/>
                  </a:lnTo>
                  <a:lnTo>
                    <a:pt x="65" y="297"/>
                  </a:lnTo>
                  <a:lnTo>
                    <a:pt x="97" y="309"/>
                  </a:lnTo>
                  <a:lnTo>
                    <a:pt x="124" y="315"/>
                  </a:lnTo>
                  <a:lnTo>
                    <a:pt x="144" y="315"/>
                  </a:lnTo>
                  <a:lnTo>
                    <a:pt x="162" y="308"/>
                  </a:lnTo>
                  <a:lnTo>
                    <a:pt x="173" y="294"/>
                  </a:lnTo>
                  <a:lnTo>
                    <a:pt x="180" y="274"/>
                  </a:lnTo>
                  <a:lnTo>
                    <a:pt x="183" y="246"/>
                  </a:lnTo>
                  <a:lnTo>
                    <a:pt x="185" y="210"/>
                  </a:lnTo>
                  <a:lnTo>
                    <a:pt x="186" y="190"/>
                  </a:lnTo>
                  <a:lnTo>
                    <a:pt x="188" y="173"/>
                  </a:lnTo>
                  <a:lnTo>
                    <a:pt x="192" y="160"/>
                  </a:lnTo>
                  <a:lnTo>
                    <a:pt x="196" y="148"/>
                  </a:lnTo>
                  <a:lnTo>
                    <a:pt x="203" y="138"/>
                  </a:lnTo>
                  <a:lnTo>
                    <a:pt x="211" y="127"/>
                  </a:lnTo>
                  <a:lnTo>
                    <a:pt x="220" y="116"/>
                  </a:lnTo>
                  <a:lnTo>
                    <a:pt x="232" y="104"/>
                  </a:lnTo>
                  <a:lnTo>
                    <a:pt x="239" y="95"/>
                  </a:lnTo>
                  <a:lnTo>
                    <a:pt x="243" y="86"/>
                  </a:lnTo>
                  <a:lnTo>
                    <a:pt x="248" y="76"/>
                  </a:lnTo>
                  <a:lnTo>
                    <a:pt x="249" y="63"/>
                  </a:lnTo>
                  <a:lnTo>
                    <a:pt x="247" y="50"/>
                  </a:lnTo>
                  <a:lnTo>
                    <a:pt x="241" y="35"/>
                  </a:lnTo>
                  <a:lnTo>
                    <a:pt x="231" y="18"/>
                  </a:lnTo>
                  <a:lnTo>
                    <a:pt x="2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47" name="Freeform 107"/>
            <p:cNvSpPr>
              <a:spLocks/>
            </p:cNvSpPr>
            <p:nvPr/>
          </p:nvSpPr>
          <p:spPr bwMode="auto">
            <a:xfrm>
              <a:off x="1170" y="2105"/>
              <a:ext cx="18" cy="57"/>
            </a:xfrm>
            <a:custGeom>
              <a:avLst/>
              <a:gdLst>
                <a:gd name="T0" fmla="*/ 0 w 37"/>
                <a:gd name="T1" fmla="*/ 1 h 114"/>
                <a:gd name="T2" fmla="*/ 0 w 37"/>
                <a:gd name="T3" fmla="*/ 1 h 114"/>
                <a:gd name="T4" fmla="*/ 0 w 37"/>
                <a:gd name="T5" fmla="*/ 1 h 114"/>
                <a:gd name="T6" fmla="*/ 0 w 37"/>
                <a:gd name="T7" fmla="*/ 1 h 114"/>
                <a:gd name="T8" fmla="*/ 0 w 37"/>
                <a:gd name="T9" fmla="*/ 1 h 114"/>
                <a:gd name="T10" fmla="*/ 0 w 37"/>
                <a:gd name="T11" fmla="*/ 1 h 114"/>
                <a:gd name="T12" fmla="*/ 0 w 37"/>
                <a:gd name="T13" fmla="*/ 1 h 114"/>
                <a:gd name="T14" fmla="*/ 0 w 37"/>
                <a:gd name="T15" fmla="*/ 1 h 114"/>
                <a:gd name="T16" fmla="*/ 0 w 37"/>
                <a:gd name="T17" fmla="*/ 0 h 114"/>
                <a:gd name="T18" fmla="*/ 0 w 37"/>
                <a:gd name="T19" fmla="*/ 1 h 114"/>
                <a:gd name="T20" fmla="*/ 0 w 37"/>
                <a:gd name="T21" fmla="*/ 1 h 114"/>
                <a:gd name="T22" fmla="*/ 0 w 37"/>
                <a:gd name="T23" fmla="*/ 1 h 114"/>
                <a:gd name="T24" fmla="*/ 0 w 37"/>
                <a:gd name="T25" fmla="*/ 1 h 114"/>
                <a:gd name="T26" fmla="*/ 0 w 37"/>
                <a:gd name="T27" fmla="*/ 1 h 114"/>
                <a:gd name="T28" fmla="*/ 0 w 37"/>
                <a:gd name="T29" fmla="*/ 1 h 1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7"/>
                <a:gd name="T46" fmla="*/ 0 h 114"/>
                <a:gd name="T47" fmla="*/ 37 w 37"/>
                <a:gd name="T48" fmla="*/ 114 h 1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7" h="114">
                  <a:moveTo>
                    <a:pt x="9" y="114"/>
                  </a:moveTo>
                  <a:lnTo>
                    <a:pt x="11" y="110"/>
                  </a:lnTo>
                  <a:lnTo>
                    <a:pt x="16" y="97"/>
                  </a:lnTo>
                  <a:lnTo>
                    <a:pt x="22" y="80"/>
                  </a:lnTo>
                  <a:lnTo>
                    <a:pt x="29" y="59"/>
                  </a:lnTo>
                  <a:lnTo>
                    <a:pt x="34" y="38"/>
                  </a:lnTo>
                  <a:lnTo>
                    <a:pt x="37" y="20"/>
                  </a:lnTo>
                  <a:lnTo>
                    <a:pt x="37" y="6"/>
                  </a:lnTo>
                  <a:lnTo>
                    <a:pt x="30" y="0"/>
                  </a:lnTo>
                  <a:lnTo>
                    <a:pt x="10" y="4"/>
                  </a:lnTo>
                  <a:lnTo>
                    <a:pt x="12" y="15"/>
                  </a:lnTo>
                  <a:lnTo>
                    <a:pt x="14" y="44"/>
                  </a:lnTo>
                  <a:lnTo>
                    <a:pt x="11" y="77"/>
                  </a:lnTo>
                  <a:lnTo>
                    <a:pt x="0" y="103"/>
                  </a:lnTo>
                  <a:lnTo>
                    <a:pt x="9"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48" name="Freeform 108"/>
            <p:cNvSpPr>
              <a:spLocks/>
            </p:cNvSpPr>
            <p:nvPr/>
          </p:nvSpPr>
          <p:spPr bwMode="auto">
            <a:xfrm>
              <a:off x="1117" y="2104"/>
              <a:ext cx="60" cy="38"/>
            </a:xfrm>
            <a:custGeom>
              <a:avLst/>
              <a:gdLst>
                <a:gd name="T0" fmla="*/ 0 w 121"/>
                <a:gd name="T1" fmla="*/ 1 h 75"/>
                <a:gd name="T2" fmla="*/ 0 w 121"/>
                <a:gd name="T3" fmla="*/ 1 h 75"/>
                <a:gd name="T4" fmla="*/ 0 w 121"/>
                <a:gd name="T5" fmla="*/ 1 h 75"/>
                <a:gd name="T6" fmla="*/ 0 w 121"/>
                <a:gd name="T7" fmla="*/ 1 h 75"/>
                <a:gd name="T8" fmla="*/ 0 w 121"/>
                <a:gd name="T9" fmla="*/ 1 h 75"/>
                <a:gd name="T10" fmla="*/ 0 w 121"/>
                <a:gd name="T11" fmla="*/ 1 h 75"/>
                <a:gd name="T12" fmla="*/ 0 w 121"/>
                <a:gd name="T13" fmla="*/ 1 h 75"/>
                <a:gd name="T14" fmla="*/ 0 w 121"/>
                <a:gd name="T15" fmla="*/ 1 h 75"/>
                <a:gd name="T16" fmla="*/ 0 w 121"/>
                <a:gd name="T17" fmla="*/ 1 h 75"/>
                <a:gd name="T18" fmla="*/ 0 w 121"/>
                <a:gd name="T19" fmla="*/ 0 h 75"/>
                <a:gd name="T20" fmla="*/ 0 w 121"/>
                <a:gd name="T21" fmla="*/ 0 h 75"/>
                <a:gd name="T22" fmla="*/ 0 w 121"/>
                <a:gd name="T23" fmla="*/ 1 h 75"/>
                <a:gd name="T24" fmla="*/ 0 w 121"/>
                <a:gd name="T25" fmla="*/ 1 h 75"/>
                <a:gd name="T26" fmla="*/ 0 w 121"/>
                <a:gd name="T27" fmla="*/ 1 h 75"/>
                <a:gd name="T28" fmla="*/ 0 w 121"/>
                <a:gd name="T29" fmla="*/ 1 h 75"/>
                <a:gd name="T30" fmla="*/ 0 w 121"/>
                <a:gd name="T31" fmla="*/ 1 h 75"/>
                <a:gd name="T32" fmla="*/ 0 w 121"/>
                <a:gd name="T33" fmla="*/ 1 h 75"/>
                <a:gd name="T34" fmla="*/ 0 w 121"/>
                <a:gd name="T35" fmla="*/ 1 h 75"/>
                <a:gd name="T36" fmla="*/ 0 w 121"/>
                <a:gd name="T37" fmla="*/ 1 h 75"/>
                <a:gd name="T38" fmla="*/ 0 w 121"/>
                <a:gd name="T39" fmla="*/ 1 h 75"/>
                <a:gd name="T40" fmla="*/ 0 w 121"/>
                <a:gd name="T41" fmla="*/ 1 h 75"/>
                <a:gd name="T42" fmla="*/ 0 w 121"/>
                <a:gd name="T43" fmla="*/ 1 h 75"/>
                <a:gd name="T44" fmla="*/ 0 w 121"/>
                <a:gd name="T45" fmla="*/ 1 h 75"/>
                <a:gd name="T46" fmla="*/ 0 w 121"/>
                <a:gd name="T47" fmla="*/ 1 h 75"/>
                <a:gd name="T48" fmla="*/ 0 w 121"/>
                <a:gd name="T49" fmla="*/ 1 h 75"/>
                <a:gd name="T50" fmla="*/ 0 w 121"/>
                <a:gd name="T51" fmla="*/ 1 h 75"/>
                <a:gd name="T52" fmla="*/ 0 w 121"/>
                <a:gd name="T53" fmla="*/ 1 h 75"/>
                <a:gd name="T54" fmla="*/ 0 w 121"/>
                <a:gd name="T55" fmla="*/ 1 h 75"/>
                <a:gd name="T56" fmla="*/ 0 w 121"/>
                <a:gd name="T57" fmla="*/ 1 h 75"/>
                <a:gd name="T58" fmla="*/ 0 w 121"/>
                <a:gd name="T59" fmla="*/ 1 h 75"/>
                <a:gd name="T60" fmla="*/ 0 w 121"/>
                <a:gd name="T61" fmla="*/ 1 h 75"/>
                <a:gd name="T62" fmla="*/ 0 w 121"/>
                <a:gd name="T63" fmla="*/ 1 h 75"/>
                <a:gd name="T64" fmla="*/ 0 w 121"/>
                <a:gd name="T65" fmla="*/ 1 h 75"/>
                <a:gd name="T66" fmla="*/ 0 w 121"/>
                <a:gd name="T67" fmla="*/ 1 h 75"/>
                <a:gd name="T68" fmla="*/ 0 w 121"/>
                <a:gd name="T69" fmla="*/ 1 h 75"/>
                <a:gd name="T70" fmla="*/ 0 w 121"/>
                <a:gd name="T71" fmla="*/ 1 h 75"/>
                <a:gd name="T72" fmla="*/ 0 w 121"/>
                <a:gd name="T73" fmla="*/ 1 h 75"/>
                <a:gd name="T74" fmla="*/ 0 w 121"/>
                <a:gd name="T75" fmla="*/ 1 h 7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21"/>
                <a:gd name="T115" fmla="*/ 0 h 75"/>
                <a:gd name="T116" fmla="*/ 121 w 121"/>
                <a:gd name="T117" fmla="*/ 75 h 7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21" h="75">
                  <a:moveTo>
                    <a:pt x="121" y="62"/>
                  </a:moveTo>
                  <a:lnTo>
                    <a:pt x="121" y="58"/>
                  </a:lnTo>
                  <a:lnTo>
                    <a:pt x="118" y="46"/>
                  </a:lnTo>
                  <a:lnTo>
                    <a:pt x="112" y="32"/>
                  </a:lnTo>
                  <a:lnTo>
                    <a:pt x="99" y="17"/>
                  </a:lnTo>
                  <a:lnTo>
                    <a:pt x="86" y="7"/>
                  </a:lnTo>
                  <a:lnTo>
                    <a:pt x="78" y="4"/>
                  </a:lnTo>
                  <a:lnTo>
                    <a:pt x="72" y="2"/>
                  </a:lnTo>
                  <a:lnTo>
                    <a:pt x="67" y="1"/>
                  </a:lnTo>
                  <a:lnTo>
                    <a:pt x="57" y="0"/>
                  </a:lnTo>
                  <a:lnTo>
                    <a:pt x="47" y="0"/>
                  </a:lnTo>
                  <a:lnTo>
                    <a:pt x="37" y="2"/>
                  </a:lnTo>
                  <a:lnTo>
                    <a:pt x="25" y="5"/>
                  </a:lnTo>
                  <a:lnTo>
                    <a:pt x="16" y="8"/>
                  </a:lnTo>
                  <a:lnTo>
                    <a:pt x="8" y="12"/>
                  </a:lnTo>
                  <a:lnTo>
                    <a:pt x="2" y="14"/>
                  </a:lnTo>
                  <a:lnTo>
                    <a:pt x="0" y="15"/>
                  </a:lnTo>
                  <a:lnTo>
                    <a:pt x="1" y="16"/>
                  </a:lnTo>
                  <a:lnTo>
                    <a:pt x="3" y="17"/>
                  </a:lnTo>
                  <a:lnTo>
                    <a:pt x="8" y="21"/>
                  </a:lnTo>
                  <a:lnTo>
                    <a:pt x="12" y="24"/>
                  </a:lnTo>
                  <a:lnTo>
                    <a:pt x="18" y="28"/>
                  </a:lnTo>
                  <a:lnTo>
                    <a:pt x="24" y="31"/>
                  </a:lnTo>
                  <a:lnTo>
                    <a:pt x="30" y="34"/>
                  </a:lnTo>
                  <a:lnTo>
                    <a:pt x="34" y="36"/>
                  </a:lnTo>
                  <a:lnTo>
                    <a:pt x="40" y="37"/>
                  </a:lnTo>
                  <a:lnTo>
                    <a:pt x="47" y="37"/>
                  </a:lnTo>
                  <a:lnTo>
                    <a:pt x="54" y="38"/>
                  </a:lnTo>
                  <a:lnTo>
                    <a:pt x="62" y="38"/>
                  </a:lnTo>
                  <a:lnTo>
                    <a:pt x="69" y="39"/>
                  </a:lnTo>
                  <a:lnTo>
                    <a:pt x="77" y="40"/>
                  </a:lnTo>
                  <a:lnTo>
                    <a:pt x="83" y="43"/>
                  </a:lnTo>
                  <a:lnTo>
                    <a:pt x="88" y="46"/>
                  </a:lnTo>
                  <a:lnTo>
                    <a:pt x="97" y="53"/>
                  </a:lnTo>
                  <a:lnTo>
                    <a:pt x="107" y="64"/>
                  </a:lnTo>
                  <a:lnTo>
                    <a:pt x="115" y="72"/>
                  </a:lnTo>
                  <a:lnTo>
                    <a:pt x="118" y="75"/>
                  </a:lnTo>
                  <a:lnTo>
                    <a:pt x="121"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49" name="Freeform 109"/>
            <p:cNvSpPr>
              <a:spLocks/>
            </p:cNvSpPr>
            <p:nvPr/>
          </p:nvSpPr>
          <p:spPr bwMode="auto">
            <a:xfrm>
              <a:off x="1122" y="2107"/>
              <a:ext cx="51" cy="28"/>
            </a:xfrm>
            <a:custGeom>
              <a:avLst/>
              <a:gdLst>
                <a:gd name="T0" fmla="*/ 0 w 104"/>
                <a:gd name="T1" fmla="*/ 1 h 56"/>
                <a:gd name="T2" fmla="*/ 0 w 104"/>
                <a:gd name="T3" fmla="*/ 1 h 56"/>
                <a:gd name="T4" fmla="*/ 0 w 104"/>
                <a:gd name="T5" fmla="*/ 1 h 56"/>
                <a:gd name="T6" fmla="*/ 0 w 104"/>
                <a:gd name="T7" fmla="*/ 1 h 56"/>
                <a:gd name="T8" fmla="*/ 0 w 104"/>
                <a:gd name="T9" fmla="*/ 1 h 56"/>
                <a:gd name="T10" fmla="*/ 0 w 104"/>
                <a:gd name="T11" fmla="*/ 1 h 56"/>
                <a:gd name="T12" fmla="*/ 0 w 104"/>
                <a:gd name="T13" fmla="*/ 1 h 56"/>
                <a:gd name="T14" fmla="*/ 0 w 104"/>
                <a:gd name="T15" fmla="*/ 1 h 56"/>
                <a:gd name="T16" fmla="*/ 0 w 104"/>
                <a:gd name="T17" fmla="*/ 1 h 56"/>
                <a:gd name="T18" fmla="*/ 0 w 104"/>
                <a:gd name="T19" fmla="*/ 0 h 56"/>
                <a:gd name="T20" fmla="*/ 0 w 104"/>
                <a:gd name="T21" fmla="*/ 1 h 56"/>
                <a:gd name="T22" fmla="*/ 0 w 104"/>
                <a:gd name="T23" fmla="*/ 1 h 56"/>
                <a:gd name="T24" fmla="*/ 0 w 104"/>
                <a:gd name="T25" fmla="*/ 1 h 56"/>
                <a:gd name="T26" fmla="*/ 0 w 104"/>
                <a:gd name="T27" fmla="*/ 1 h 56"/>
                <a:gd name="T28" fmla="*/ 0 w 104"/>
                <a:gd name="T29" fmla="*/ 1 h 56"/>
                <a:gd name="T30" fmla="*/ 0 w 104"/>
                <a:gd name="T31" fmla="*/ 1 h 56"/>
                <a:gd name="T32" fmla="*/ 0 w 104"/>
                <a:gd name="T33" fmla="*/ 1 h 56"/>
                <a:gd name="T34" fmla="*/ 0 w 104"/>
                <a:gd name="T35" fmla="*/ 1 h 56"/>
                <a:gd name="T36" fmla="*/ 0 w 104"/>
                <a:gd name="T37" fmla="*/ 1 h 56"/>
                <a:gd name="T38" fmla="*/ 0 w 104"/>
                <a:gd name="T39" fmla="*/ 1 h 56"/>
                <a:gd name="T40" fmla="*/ 0 w 104"/>
                <a:gd name="T41" fmla="*/ 1 h 56"/>
                <a:gd name="T42" fmla="*/ 0 w 104"/>
                <a:gd name="T43" fmla="*/ 1 h 56"/>
                <a:gd name="T44" fmla="*/ 0 w 104"/>
                <a:gd name="T45" fmla="*/ 1 h 56"/>
                <a:gd name="T46" fmla="*/ 0 w 104"/>
                <a:gd name="T47" fmla="*/ 1 h 56"/>
                <a:gd name="T48" fmla="*/ 0 w 104"/>
                <a:gd name="T49" fmla="*/ 1 h 56"/>
                <a:gd name="T50" fmla="*/ 0 w 104"/>
                <a:gd name="T51" fmla="*/ 1 h 56"/>
                <a:gd name="T52" fmla="*/ 0 w 104"/>
                <a:gd name="T53" fmla="*/ 1 h 56"/>
                <a:gd name="T54" fmla="*/ 0 w 104"/>
                <a:gd name="T55" fmla="*/ 1 h 56"/>
                <a:gd name="T56" fmla="*/ 0 w 104"/>
                <a:gd name="T57" fmla="*/ 1 h 56"/>
                <a:gd name="T58" fmla="*/ 0 w 104"/>
                <a:gd name="T59" fmla="*/ 1 h 56"/>
                <a:gd name="T60" fmla="*/ 0 w 104"/>
                <a:gd name="T61" fmla="*/ 1 h 56"/>
                <a:gd name="T62" fmla="*/ 0 w 104"/>
                <a:gd name="T63" fmla="*/ 1 h 56"/>
                <a:gd name="T64" fmla="*/ 0 w 104"/>
                <a:gd name="T65" fmla="*/ 1 h 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4"/>
                <a:gd name="T100" fmla="*/ 0 h 56"/>
                <a:gd name="T101" fmla="*/ 104 w 104"/>
                <a:gd name="T102" fmla="*/ 56 h 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4" h="56">
                  <a:moveTo>
                    <a:pt x="104" y="56"/>
                  </a:moveTo>
                  <a:lnTo>
                    <a:pt x="103" y="45"/>
                  </a:lnTo>
                  <a:lnTo>
                    <a:pt x="99" y="34"/>
                  </a:lnTo>
                  <a:lnTo>
                    <a:pt x="93" y="25"/>
                  </a:lnTo>
                  <a:lnTo>
                    <a:pt x="88" y="17"/>
                  </a:lnTo>
                  <a:lnTo>
                    <a:pt x="81" y="10"/>
                  </a:lnTo>
                  <a:lnTo>
                    <a:pt x="74" y="6"/>
                  </a:lnTo>
                  <a:lnTo>
                    <a:pt x="67" y="2"/>
                  </a:lnTo>
                  <a:lnTo>
                    <a:pt x="62" y="1"/>
                  </a:lnTo>
                  <a:lnTo>
                    <a:pt x="52" y="0"/>
                  </a:lnTo>
                  <a:lnTo>
                    <a:pt x="40" y="1"/>
                  </a:lnTo>
                  <a:lnTo>
                    <a:pt x="30" y="2"/>
                  </a:lnTo>
                  <a:lnTo>
                    <a:pt x="21" y="5"/>
                  </a:lnTo>
                  <a:lnTo>
                    <a:pt x="12" y="7"/>
                  </a:lnTo>
                  <a:lnTo>
                    <a:pt x="6" y="8"/>
                  </a:lnTo>
                  <a:lnTo>
                    <a:pt x="1" y="10"/>
                  </a:lnTo>
                  <a:lnTo>
                    <a:pt x="0" y="10"/>
                  </a:lnTo>
                  <a:lnTo>
                    <a:pt x="1" y="11"/>
                  </a:lnTo>
                  <a:lnTo>
                    <a:pt x="5" y="14"/>
                  </a:lnTo>
                  <a:lnTo>
                    <a:pt x="9" y="17"/>
                  </a:lnTo>
                  <a:lnTo>
                    <a:pt x="16" y="21"/>
                  </a:lnTo>
                  <a:lnTo>
                    <a:pt x="24" y="24"/>
                  </a:lnTo>
                  <a:lnTo>
                    <a:pt x="35" y="26"/>
                  </a:lnTo>
                  <a:lnTo>
                    <a:pt x="47" y="28"/>
                  </a:lnTo>
                  <a:lnTo>
                    <a:pt x="61" y="28"/>
                  </a:lnTo>
                  <a:lnTo>
                    <a:pt x="71" y="28"/>
                  </a:lnTo>
                  <a:lnTo>
                    <a:pt x="81" y="31"/>
                  </a:lnTo>
                  <a:lnTo>
                    <a:pt x="89" y="36"/>
                  </a:lnTo>
                  <a:lnTo>
                    <a:pt x="94" y="41"/>
                  </a:lnTo>
                  <a:lnTo>
                    <a:pt x="98" y="47"/>
                  </a:lnTo>
                  <a:lnTo>
                    <a:pt x="101" y="52"/>
                  </a:lnTo>
                  <a:lnTo>
                    <a:pt x="104" y="55"/>
                  </a:lnTo>
                  <a:lnTo>
                    <a:pt x="104" y="56"/>
                  </a:lnTo>
                  <a:close/>
                </a:path>
              </a:pathLst>
            </a:custGeom>
            <a:solidFill>
              <a:srgbClr val="63C4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50" name="Freeform 110"/>
            <p:cNvSpPr>
              <a:spLocks/>
            </p:cNvSpPr>
            <p:nvPr/>
          </p:nvSpPr>
          <p:spPr bwMode="auto">
            <a:xfrm>
              <a:off x="833" y="2173"/>
              <a:ext cx="97" cy="169"/>
            </a:xfrm>
            <a:custGeom>
              <a:avLst/>
              <a:gdLst>
                <a:gd name="T0" fmla="*/ 1 w 193"/>
                <a:gd name="T1" fmla="*/ 0 h 340"/>
                <a:gd name="T2" fmla="*/ 1 w 193"/>
                <a:gd name="T3" fmla="*/ 0 h 340"/>
                <a:gd name="T4" fmla="*/ 1 w 193"/>
                <a:gd name="T5" fmla="*/ 0 h 340"/>
                <a:gd name="T6" fmla="*/ 1 w 193"/>
                <a:gd name="T7" fmla="*/ 0 h 340"/>
                <a:gd name="T8" fmla="*/ 1 w 193"/>
                <a:gd name="T9" fmla="*/ 0 h 340"/>
                <a:gd name="T10" fmla="*/ 1 w 193"/>
                <a:gd name="T11" fmla="*/ 0 h 340"/>
                <a:gd name="T12" fmla="*/ 1 w 193"/>
                <a:gd name="T13" fmla="*/ 0 h 340"/>
                <a:gd name="T14" fmla="*/ 1 w 193"/>
                <a:gd name="T15" fmla="*/ 0 h 340"/>
                <a:gd name="T16" fmla="*/ 1 w 193"/>
                <a:gd name="T17" fmla="*/ 0 h 340"/>
                <a:gd name="T18" fmla="*/ 1 w 193"/>
                <a:gd name="T19" fmla="*/ 0 h 340"/>
                <a:gd name="T20" fmla="*/ 1 w 193"/>
                <a:gd name="T21" fmla="*/ 0 h 340"/>
                <a:gd name="T22" fmla="*/ 1 w 193"/>
                <a:gd name="T23" fmla="*/ 0 h 340"/>
                <a:gd name="T24" fmla="*/ 1 w 193"/>
                <a:gd name="T25" fmla="*/ 0 h 340"/>
                <a:gd name="T26" fmla="*/ 1 w 193"/>
                <a:gd name="T27" fmla="*/ 0 h 340"/>
                <a:gd name="T28" fmla="*/ 1 w 193"/>
                <a:gd name="T29" fmla="*/ 0 h 340"/>
                <a:gd name="T30" fmla="*/ 1 w 193"/>
                <a:gd name="T31" fmla="*/ 0 h 340"/>
                <a:gd name="T32" fmla="*/ 1 w 193"/>
                <a:gd name="T33" fmla="*/ 0 h 340"/>
                <a:gd name="T34" fmla="*/ 1 w 193"/>
                <a:gd name="T35" fmla="*/ 0 h 340"/>
                <a:gd name="T36" fmla="*/ 1 w 193"/>
                <a:gd name="T37" fmla="*/ 0 h 340"/>
                <a:gd name="T38" fmla="*/ 1 w 193"/>
                <a:gd name="T39" fmla="*/ 0 h 340"/>
                <a:gd name="T40" fmla="*/ 1 w 193"/>
                <a:gd name="T41" fmla="*/ 0 h 340"/>
                <a:gd name="T42" fmla="*/ 1 w 193"/>
                <a:gd name="T43" fmla="*/ 0 h 340"/>
                <a:gd name="T44" fmla="*/ 1 w 193"/>
                <a:gd name="T45" fmla="*/ 0 h 340"/>
                <a:gd name="T46" fmla="*/ 1 w 193"/>
                <a:gd name="T47" fmla="*/ 0 h 340"/>
                <a:gd name="T48" fmla="*/ 1 w 193"/>
                <a:gd name="T49" fmla="*/ 0 h 340"/>
                <a:gd name="T50" fmla="*/ 1 w 193"/>
                <a:gd name="T51" fmla="*/ 0 h 340"/>
                <a:gd name="T52" fmla="*/ 1 w 193"/>
                <a:gd name="T53" fmla="*/ 0 h 340"/>
                <a:gd name="T54" fmla="*/ 1 w 193"/>
                <a:gd name="T55" fmla="*/ 0 h 340"/>
                <a:gd name="T56" fmla="*/ 1 w 193"/>
                <a:gd name="T57" fmla="*/ 0 h 340"/>
                <a:gd name="T58" fmla="*/ 1 w 193"/>
                <a:gd name="T59" fmla="*/ 0 h 340"/>
                <a:gd name="T60" fmla="*/ 1 w 193"/>
                <a:gd name="T61" fmla="*/ 0 h 340"/>
                <a:gd name="T62" fmla="*/ 0 w 193"/>
                <a:gd name="T63" fmla="*/ 0 h 340"/>
                <a:gd name="T64" fmla="*/ 1 w 193"/>
                <a:gd name="T65" fmla="*/ 0 h 340"/>
                <a:gd name="T66" fmla="*/ 1 w 193"/>
                <a:gd name="T67" fmla="*/ 0 h 340"/>
                <a:gd name="T68" fmla="*/ 1 w 193"/>
                <a:gd name="T69" fmla="*/ 0 h 340"/>
                <a:gd name="T70" fmla="*/ 1 w 193"/>
                <a:gd name="T71" fmla="*/ 0 h 340"/>
                <a:gd name="T72" fmla="*/ 1 w 193"/>
                <a:gd name="T73" fmla="*/ 0 h 340"/>
                <a:gd name="T74" fmla="*/ 1 w 193"/>
                <a:gd name="T75" fmla="*/ 0 h 340"/>
                <a:gd name="T76" fmla="*/ 1 w 193"/>
                <a:gd name="T77" fmla="*/ 0 h 340"/>
                <a:gd name="T78" fmla="*/ 1 w 193"/>
                <a:gd name="T79" fmla="*/ 0 h 340"/>
                <a:gd name="T80" fmla="*/ 1 w 193"/>
                <a:gd name="T81" fmla="*/ 0 h 340"/>
                <a:gd name="T82" fmla="*/ 1 w 193"/>
                <a:gd name="T83" fmla="*/ 0 h 340"/>
                <a:gd name="T84" fmla="*/ 1 w 193"/>
                <a:gd name="T85" fmla="*/ 0 h 340"/>
                <a:gd name="T86" fmla="*/ 1 w 193"/>
                <a:gd name="T87" fmla="*/ 0 h 340"/>
                <a:gd name="T88" fmla="*/ 1 w 193"/>
                <a:gd name="T89" fmla="*/ 0 h 340"/>
                <a:gd name="T90" fmla="*/ 1 w 193"/>
                <a:gd name="T91" fmla="*/ 0 h 3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93"/>
                <a:gd name="T139" fmla="*/ 0 h 340"/>
                <a:gd name="T140" fmla="*/ 193 w 193"/>
                <a:gd name="T141" fmla="*/ 340 h 3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93" h="340">
                  <a:moveTo>
                    <a:pt x="62" y="0"/>
                  </a:moveTo>
                  <a:lnTo>
                    <a:pt x="64" y="0"/>
                  </a:lnTo>
                  <a:lnTo>
                    <a:pt x="69" y="3"/>
                  </a:lnTo>
                  <a:lnTo>
                    <a:pt x="77" y="5"/>
                  </a:lnTo>
                  <a:lnTo>
                    <a:pt x="86" y="8"/>
                  </a:lnTo>
                  <a:lnTo>
                    <a:pt x="95" y="13"/>
                  </a:lnTo>
                  <a:lnTo>
                    <a:pt x="106" y="19"/>
                  </a:lnTo>
                  <a:lnTo>
                    <a:pt x="115" y="27"/>
                  </a:lnTo>
                  <a:lnTo>
                    <a:pt x="122" y="36"/>
                  </a:lnTo>
                  <a:lnTo>
                    <a:pt x="131" y="62"/>
                  </a:lnTo>
                  <a:lnTo>
                    <a:pt x="135" y="96"/>
                  </a:lnTo>
                  <a:lnTo>
                    <a:pt x="135" y="125"/>
                  </a:lnTo>
                  <a:lnTo>
                    <a:pt x="135" y="137"/>
                  </a:lnTo>
                  <a:lnTo>
                    <a:pt x="181" y="220"/>
                  </a:lnTo>
                  <a:lnTo>
                    <a:pt x="185" y="232"/>
                  </a:lnTo>
                  <a:lnTo>
                    <a:pt x="192" y="259"/>
                  </a:lnTo>
                  <a:lnTo>
                    <a:pt x="193" y="290"/>
                  </a:lnTo>
                  <a:lnTo>
                    <a:pt x="178" y="312"/>
                  </a:lnTo>
                  <a:lnTo>
                    <a:pt x="163" y="319"/>
                  </a:lnTo>
                  <a:lnTo>
                    <a:pt x="146" y="326"/>
                  </a:lnTo>
                  <a:lnTo>
                    <a:pt x="125" y="332"/>
                  </a:lnTo>
                  <a:lnTo>
                    <a:pt x="105" y="337"/>
                  </a:lnTo>
                  <a:lnTo>
                    <a:pt x="84" y="340"/>
                  </a:lnTo>
                  <a:lnTo>
                    <a:pt x="65" y="340"/>
                  </a:lnTo>
                  <a:lnTo>
                    <a:pt x="49" y="337"/>
                  </a:lnTo>
                  <a:lnTo>
                    <a:pt x="38" y="330"/>
                  </a:lnTo>
                  <a:lnTo>
                    <a:pt x="29" y="319"/>
                  </a:lnTo>
                  <a:lnTo>
                    <a:pt x="19" y="308"/>
                  </a:lnTo>
                  <a:lnTo>
                    <a:pt x="13" y="294"/>
                  </a:lnTo>
                  <a:lnTo>
                    <a:pt x="6" y="280"/>
                  </a:lnTo>
                  <a:lnTo>
                    <a:pt x="2" y="266"/>
                  </a:lnTo>
                  <a:lnTo>
                    <a:pt x="0" y="251"/>
                  </a:lnTo>
                  <a:lnTo>
                    <a:pt x="2" y="239"/>
                  </a:lnTo>
                  <a:lnTo>
                    <a:pt x="7" y="226"/>
                  </a:lnTo>
                  <a:lnTo>
                    <a:pt x="19" y="202"/>
                  </a:lnTo>
                  <a:lnTo>
                    <a:pt x="29" y="179"/>
                  </a:lnTo>
                  <a:lnTo>
                    <a:pt x="36" y="157"/>
                  </a:lnTo>
                  <a:lnTo>
                    <a:pt x="39" y="142"/>
                  </a:lnTo>
                  <a:lnTo>
                    <a:pt x="39" y="121"/>
                  </a:lnTo>
                  <a:lnTo>
                    <a:pt x="36" y="88"/>
                  </a:lnTo>
                  <a:lnTo>
                    <a:pt x="32" y="53"/>
                  </a:lnTo>
                  <a:lnTo>
                    <a:pt x="33" y="30"/>
                  </a:lnTo>
                  <a:lnTo>
                    <a:pt x="37" y="19"/>
                  </a:lnTo>
                  <a:lnTo>
                    <a:pt x="41" y="9"/>
                  </a:lnTo>
                  <a:lnTo>
                    <a:pt x="49" y="3"/>
                  </a:lnTo>
                  <a:lnTo>
                    <a:pt x="62" y="0"/>
                  </a:lnTo>
                  <a:close/>
                </a:path>
              </a:pathLst>
            </a:custGeom>
            <a:solidFill>
              <a:srgbClr val="F7A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51" name="Freeform 111"/>
            <p:cNvSpPr>
              <a:spLocks/>
            </p:cNvSpPr>
            <p:nvPr/>
          </p:nvSpPr>
          <p:spPr bwMode="auto">
            <a:xfrm>
              <a:off x="827" y="2173"/>
              <a:ext cx="107" cy="173"/>
            </a:xfrm>
            <a:custGeom>
              <a:avLst/>
              <a:gdLst>
                <a:gd name="T0" fmla="*/ 1 w 213"/>
                <a:gd name="T1" fmla="*/ 0 h 347"/>
                <a:gd name="T2" fmla="*/ 1 w 213"/>
                <a:gd name="T3" fmla="*/ 0 h 347"/>
                <a:gd name="T4" fmla="*/ 1 w 213"/>
                <a:gd name="T5" fmla="*/ 0 h 347"/>
                <a:gd name="T6" fmla="*/ 1 w 213"/>
                <a:gd name="T7" fmla="*/ 0 h 347"/>
                <a:gd name="T8" fmla="*/ 1 w 213"/>
                <a:gd name="T9" fmla="*/ 0 h 347"/>
                <a:gd name="T10" fmla="*/ 1 w 213"/>
                <a:gd name="T11" fmla="*/ 0 h 347"/>
                <a:gd name="T12" fmla="*/ 1 w 213"/>
                <a:gd name="T13" fmla="*/ 0 h 347"/>
                <a:gd name="T14" fmla="*/ 1 w 213"/>
                <a:gd name="T15" fmla="*/ 0 h 347"/>
                <a:gd name="T16" fmla="*/ 1 w 213"/>
                <a:gd name="T17" fmla="*/ 0 h 347"/>
                <a:gd name="T18" fmla="*/ 1 w 213"/>
                <a:gd name="T19" fmla="*/ 0 h 347"/>
                <a:gd name="T20" fmla="*/ 1 w 213"/>
                <a:gd name="T21" fmla="*/ 0 h 347"/>
                <a:gd name="T22" fmla="*/ 1 w 213"/>
                <a:gd name="T23" fmla="*/ 0 h 347"/>
                <a:gd name="T24" fmla="*/ 1 w 213"/>
                <a:gd name="T25" fmla="*/ 0 h 347"/>
                <a:gd name="T26" fmla="*/ 1 w 213"/>
                <a:gd name="T27" fmla="*/ 0 h 347"/>
                <a:gd name="T28" fmla="*/ 1 w 213"/>
                <a:gd name="T29" fmla="*/ 0 h 347"/>
                <a:gd name="T30" fmla="*/ 1 w 213"/>
                <a:gd name="T31" fmla="*/ 0 h 347"/>
                <a:gd name="T32" fmla="*/ 1 w 213"/>
                <a:gd name="T33" fmla="*/ 0 h 347"/>
                <a:gd name="T34" fmla="*/ 1 w 213"/>
                <a:gd name="T35" fmla="*/ 0 h 347"/>
                <a:gd name="T36" fmla="*/ 1 w 213"/>
                <a:gd name="T37" fmla="*/ 0 h 347"/>
                <a:gd name="T38" fmla="*/ 1 w 213"/>
                <a:gd name="T39" fmla="*/ 0 h 347"/>
                <a:gd name="T40" fmla="*/ 1 w 213"/>
                <a:gd name="T41" fmla="*/ 0 h 347"/>
                <a:gd name="T42" fmla="*/ 1 w 213"/>
                <a:gd name="T43" fmla="*/ 0 h 347"/>
                <a:gd name="T44" fmla="*/ 1 w 213"/>
                <a:gd name="T45" fmla="*/ 0 h 347"/>
                <a:gd name="T46" fmla="*/ 1 w 213"/>
                <a:gd name="T47" fmla="*/ 0 h 347"/>
                <a:gd name="T48" fmla="*/ 1 w 213"/>
                <a:gd name="T49" fmla="*/ 0 h 347"/>
                <a:gd name="T50" fmla="*/ 1 w 213"/>
                <a:gd name="T51" fmla="*/ 0 h 347"/>
                <a:gd name="T52" fmla="*/ 1 w 213"/>
                <a:gd name="T53" fmla="*/ 0 h 347"/>
                <a:gd name="T54" fmla="*/ 1 w 213"/>
                <a:gd name="T55" fmla="*/ 0 h 347"/>
                <a:gd name="T56" fmla="*/ 1 w 213"/>
                <a:gd name="T57" fmla="*/ 0 h 347"/>
                <a:gd name="T58" fmla="*/ 1 w 213"/>
                <a:gd name="T59" fmla="*/ 0 h 347"/>
                <a:gd name="T60" fmla="*/ 1 w 213"/>
                <a:gd name="T61" fmla="*/ 0 h 347"/>
                <a:gd name="T62" fmla="*/ 1 w 213"/>
                <a:gd name="T63" fmla="*/ 0 h 347"/>
                <a:gd name="T64" fmla="*/ 1 w 213"/>
                <a:gd name="T65" fmla="*/ 0 h 347"/>
                <a:gd name="T66" fmla="*/ 1 w 213"/>
                <a:gd name="T67" fmla="*/ 0 h 347"/>
                <a:gd name="T68" fmla="*/ 1 w 213"/>
                <a:gd name="T69" fmla="*/ 0 h 347"/>
                <a:gd name="T70" fmla="*/ 1 w 213"/>
                <a:gd name="T71" fmla="*/ 0 h 347"/>
                <a:gd name="T72" fmla="*/ 1 w 213"/>
                <a:gd name="T73" fmla="*/ 0 h 347"/>
                <a:gd name="T74" fmla="*/ 1 w 213"/>
                <a:gd name="T75" fmla="*/ 0 h 347"/>
                <a:gd name="T76" fmla="*/ 1 w 213"/>
                <a:gd name="T77" fmla="*/ 0 h 347"/>
                <a:gd name="T78" fmla="*/ 1 w 213"/>
                <a:gd name="T79" fmla="*/ 0 h 34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3"/>
                <a:gd name="T121" fmla="*/ 0 h 347"/>
                <a:gd name="T122" fmla="*/ 213 w 213"/>
                <a:gd name="T123" fmla="*/ 347 h 34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3" h="347">
                  <a:moveTo>
                    <a:pt x="61" y="0"/>
                  </a:moveTo>
                  <a:lnTo>
                    <a:pt x="64" y="0"/>
                  </a:lnTo>
                  <a:lnTo>
                    <a:pt x="71" y="0"/>
                  </a:lnTo>
                  <a:lnTo>
                    <a:pt x="83" y="1"/>
                  </a:lnTo>
                  <a:lnTo>
                    <a:pt x="98" y="5"/>
                  </a:lnTo>
                  <a:lnTo>
                    <a:pt x="114" y="11"/>
                  </a:lnTo>
                  <a:lnTo>
                    <a:pt x="129" y="17"/>
                  </a:lnTo>
                  <a:lnTo>
                    <a:pt x="142" y="29"/>
                  </a:lnTo>
                  <a:lnTo>
                    <a:pt x="151" y="44"/>
                  </a:lnTo>
                  <a:lnTo>
                    <a:pt x="157" y="76"/>
                  </a:lnTo>
                  <a:lnTo>
                    <a:pt x="156" y="107"/>
                  </a:lnTo>
                  <a:lnTo>
                    <a:pt x="157" y="136"/>
                  </a:lnTo>
                  <a:lnTo>
                    <a:pt x="169" y="164"/>
                  </a:lnTo>
                  <a:lnTo>
                    <a:pt x="180" y="181"/>
                  </a:lnTo>
                  <a:lnTo>
                    <a:pt x="194" y="204"/>
                  </a:lnTo>
                  <a:lnTo>
                    <a:pt x="207" y="231"/>
                  </a:lnTo>
                  <a:lnTo>
                    <a:pt x="213" y="259"/>
                  </a:lnTo>
                  <a:lnTo>
                    <a:pt x="213" y="287"/>
                  </a:lnTo>
                  <a:lnTo>
                    <a:pt x="201" y="312"/>
                  </a:lnTo>
                  <a:lnTo>
                    <a:pt x="173" y="333"/>
                  </a:lnTo>
                  <a:lnTo>
                    <a:pt x="128" y="346"/>
                  </a:lnTo>
                  <a:lnTo>
                    <a:pt x="96" y="347"/>
                  </a:lnTo>
                  <a:lnTo>
                    <a:pt x="67" y="341"/>
                  </a:lnTo>
                  <a:lnTo>
                    <a:pt x="42" y="330"/>
                  </a:lnTo>
                  <a:lnTo>
                    <a:pt x="21" y="312"/>
                  </a:lnTo>
                  <a:lnTo>
                    <a:pt x="7" y="293"/>
                  </a:lnTo>
                  <a:lnTo>
                    <a:pt x="0" y="269"/>
                  </a:lnTo>
                  <a:lnTo>
                    <a:pt x="3" y="243"/>
                  </a:lnTo>
                  <a:lnTo>
                    <a:pt x="14" y="217"/>
                  </a:lnTo>
                  <a:lnTo>
                    <a:pt x="28" y="191"/>
                  </a:lnTo>
                  <a:lnTo>
                    <a:pt x="36" y="167"/>
                  </a:lnTo>
                  <a:lnTo>
                    <a:pt x="41" y="145"/>
                  </a:lnTo>
                  <a:lnTo>
                    <a:pt x="42" y="125"/>
                  </a:lnTo>
                  <a:lnTo>
                    <a:pt x="41" y="106"/>
                  </a:lnTo>
                  <a:lnTo>
                    <a:pt x="38" y="88"/>
                  </a:lnTo>
                  <a:lnTo>
                    <a:pt x="37" y="72"/>
                  </a:lnTo>
                  <a:lnTo>
                    <a:pt x="36" y="57"/>
                  </a:lnTo>
                  <a:lnTo>
                    <a:pt x="39" y="32"/>
                  </a:lnTo>
                  <a:lnTo>
                    <a:pt x="45" y="17"/>
                  </a:lnTo>
                  <a:lnTo>
                    <a:pt x="52" y="11"/>
                  </a:lnTo>
                  <a:lnTo>
                    <a:pt x="54" y="9"/>
                  </a:lnTo>
                  <a:lnTo>
                    <a:pt x="52" y="17"/>
                  </a:lnTo>
                  <a:lnTo>
                    <a:pt x="50" y="38"/>
                  </a:lnTo>
                  <a:lnTo>
                    <a:pt x="49" y="68"/>
                  </a:lnTo>
                  <a:lnTo>
                    <a:pt x="54" y="104"/>
                  </a:lnTo>
                  <a:lnTo>
                    <a:pt x="59" y="140"/>
                  </a:lnTo>
                  <a:lnTo>
                    <a:pt x="54" y="171"/>
                  </a:lnTo>
                  <a:lnTo>
                    <a:pt x="48" y="196"/>
                  </a:lnTo>
                  <a:lnTo>
                    <a:pt x="39" y="210"/>
                  </a:lnTo>
                  <a:lnTo>
                    <a:pt x="30" y="226"/>
                  </a:lnTo>
                  <a:lnTo>
                    <a:pt x="26" y="247"/>
                  </a:lnTo>
                  <a:lnTo>
                    <a:pt x="25" y="270"/>
                  </a:lnTo>
                  <a:lnTo>
                    <a:pt x="28" y="292"/>
                  </a:lnTo>
                  <a:lnTo>
                    <a:pt x="38" y="311"/>
                  </a:lnTo>
                  <a:lnTo>
                    <a:pt x="56" y="326"/>
                  </a:lnTo>
                  <a:lnTo>
                    <a:pt x="80" y="333"/>
                  </a:lnTo>
                  <a:lnTo>
                    <a:pt x="113" y="331"/>
                  </a:lnTo>
                  <a:lnTo>
                    <a:pt x="147" y="322"/>
                  </a:lnTo>
                  <a:lnTo>
                    <a:pt x="172" y="311"/>
                  </a:lnTo>
                  <a:lnTo>
                    <a:pt x="189" y="299"/>
                  </a:lnTo>
                  <a:lnTo>
                    <a:pt x="198" y="284"/>
                  </a:lnTo>
                  <a:lnTo>
                    <a:pt x="200" y="266"/>
                  </a:lnTo>
                  <a:lnTo>
                    <a:pt x="194" y="244"/>
                  </a:lnTo>
                  <a:lnTo>
                    <a:pt x="180" y="219"/>
                  </a:lnTo>
                  <a:lnTo>
                    <a:pt x="160" y="190"/>
                  </a:lnTo>
                  <a:lnTo>
                    <a:pt x="149" y="173"/>
                  </a:lnTo>
                  <a:lnTo>
                    <a:pt x="141" y="159"/>
                  </a:lnTo>
                  <a:lnTo>
                    <a:pt x="136" y="145"/>
                  </a:lnTo>
                  <a:lnTo>
                    <a:pt x="133" y="133"/>
                  </a:lnTo>
                  <a:lnTo>
                    <a:pt x="133" y="120"/>
                  </a:lnTo>
                  <a:lnTo>
                    <a:pt x="133" y="107"/>
                  </a:lnTo>
                  <a:lnTo>
                    <a:pt x="134" y="92"/>
                  </a:lnTo>
                  <a:lnTo>
                    <a:pt x="136" y="76"/>
                  </a:lnTo>
                  <a:lnTo>
                    <a:pt x="136" y="66"/>
                  </a:lnTo>
                  <a:lnTo>
                    <a:pt x="135" y="54"/>
                  </a:lnTo>
                  <a:lnTo>
                    <a:pt x="132" y="44"/>
                  </a:lnTo>
                  <a:lnTo>
                    <a:pt x="126" y="32"/>
                  </a:lnTo>
                  <a:lnTo>
                    <a:pt x="117" y="23"/>
                  </a:lnTo>
                  <a:lnTo>
                    <a:pt x="103" y="14"/>
                  </a:lnTo>
                  <a:lnTo>
                    <a:pt x="84" y="6"/>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52" name="Freeform 112"/>
            <p:cNvSpPr>
              <a:spLocks/>
            </p:cNvSpPr>
            <p:nvPr/>
          </p:nvSpPr>
          <p:spPr bwMode="auto">
            <a:xfrm>
              <a:off x="837" y="2121"/>
              <a:ext cx="32" cy="53"/>
            </a:xfrm>
            <a:custGeom>
              <a:avLst/>
              <a:gdLst>
                <a:gd name="T0" fmla="*/ 1 w 64"/>
                <a:gd name="T1" fmla="*/ 1 h 105"/>
                <a:gd name="T2" fmla="*/ 1 w 64"/>
                <a:gd name="T3" fmla="*/ 1 h 105"/>
                <a:gd name="T4" fmla="*/ 1 w 64"/>
                <a:gd name="T5" fmla="*/ 1 h 105"/>
                <a:gd name="T6" fmla="*/ 1 w 64"/>
                <a:gd name="T7" fmla="*/ 1 h 105"/>
                <a:gd name="T8" fmla="*/ 1 w 64"/>
                <a:gd name="T9" fmla="*/ 1 h 105"/>
                <a:gd name="T10" fmla="*/ 1 w 64"/>
                <a:gd name="T11" fmla="*/ 1 h 105"/>
                <a:gd name="T12" fmla="*/ 1 w 64"/>
                <a:gd name="T13" fmla="*/ 1 h 105"/>
                <a:gd name="T14" fmla="*/ 1 w 64"/>
                <a:gd name="T15" fmla="*/ 1 h 105"/>
                <a:gd name="T16" fmla="*/ 1 w 64"/>
                <a:gd name="T17" fmla="*/ 0 h 105"/>
                <a:gd name="T18" fmla="*/ 0 w 64"/>
                <a:gd name="T19" fmla="*/ 1 h 105"/>
                <a:gd name="T20" fmla="*/ 1 w 64"/>
                <a:gd name="T21" fmla="*/ 1 h 105"/>
                <a:gd name="T22" fmla="*/ 1 w 64"/>
                <a:gd name="T23" fmla="*/ 1 h 105"/>
                <a:gd name="T24" fmla="*/ 1 w 64"/>
                <a:gd name="T25" fmla="*/ 1 h 105"/>
                <a:gd name="T26" fmla="*/ 1 w 64"/>
                <a:gd name="T27" fmla="*/ 1 h 105"/>
                <a:gd name="T28" fmla="*/ 1 w 64"/>
                <a:gd name="T29" fmla="*/ 1 h 105"/>
                <a:gd name="T30" fmla="*/ 1 w 64"/>
                <a:gd name="T31" fmla="*/ 1 h 105"/>
                <a:gd name="T32" fmla="*/ 1 w 64"/>
                <a:gd name="T33" fmla="*/ 1 h 105"/>
                <a:gd name="T34" fmla="*/ 1 w 64"/>
                <a:gd name="T35" fmla="*/ 1 h 105"/>
                <a:gd name="T36" fmla="*/ 1 w 64"/>
                <a:gd name="T37" fmla="*/ 1 h 10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4"/>
                <a:gd name="T58" fmla="*/ 0 h 105"/>
                <a:gd name="T59" fmla="*/ 64 w 64"/>
                <a:gd name="T60" fmla="*/ 105 h 10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4" h="105">
                  <a:moveTo>
                    <a:pt x="64" y="105"/>
                  </a:moveTo>
                  <a:lnTo>
                    <a:pt x="63" y="100"/>
                  </a:lnTo>
                  <a:lnTo>
                    <a:pt x="60" y="87"/>
                  </a:lnTo>
                  <a:lnTo>
                    <a:pt x="54" y="69"/>
                  </a:lnTo>
                  <a:lnTo>
                    <a:pt x="48" y="48"/>
                  </a:lnTo>
                  <a:lnTo>
                    <a:pt x="40" y="29"/>
                  </a:lnTo>
                  <a:lnTo>
                    <a:pt x="31" y="11"/>
                  </a:lnTo>
                  <a:lnTo>
                    <a:pt x="23" y="1"/>
                  </a:lnTo>
                  <a:lnTo>
                    <a:pt x="14" y="0"/>
                  </a:lnTo>
                  <a:lnTo>
                    <a:pt x="0" y="15"/>
                  </a:lnTo>
                  <a:lnTo>
                    <a:pt x="2" y="17"/>
                  </a:lnTo>
                  <a:lnTo>
                    <a:pt x="8" y="24"/>
                  </a:lnTo>
                  <a:lnTo>
                    <a:pt x="17" y="33"/>
                  </a:lnTo>
                  <a:lnTo>
                    <a:pt x="28" y="46"/>
                  </a:lnTo>
                  <a:lnTo>
                    <a:pt x="37" y="60"/>
                  </a:lnTo>
                  <a:lnTo>
                    <a:pt x="45" y="73"/>
                  </a:lnTo>
                  <a:lnTo>
                    <a:pt x="49" y="87"/>
                  </a:lnTo>
                  <a:lnTo>
                    <a:pt x="51" y="101"/>
                  </a:lnTo>
                  <a:lnTo>
                    <a:pt x="64" y="10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53" name="Freeform 113"/>
            <p:cNvSpPr>
              <a:spLocks/>
            </p:cNvSpPr>
            <p:nvPr/>
          </p:nvSpPr>
          <p:spPr bwMode="auto">
            <a:xfrm>
              <a:off x="793" y="2139"/>
              <a:ext cx="65" cy="27"/>
            </a:xfrm>
            <a:custGeom>
              <a:avLst/>
              <a:gdLst>
                <a:gd name="T0" fmla="*/ 0 w 132"/>
                <a:gd name="T1" fmla="*/ 0 h 56"/>
                <a:gd name="T2" fmla="*/ 0 w 132"/>
                <a:gd name="T3" fmla="*/ 0 h 56"/>
                <a:gd name="T4" fmla="*/ 0 w 132"/>
                <a:gd name="T5" fmla="*/ 0 h 56"/>
                <a:gd name="T6" fmla="*/ 0 w 132"/>
                <a:gd name="T7" fmla="*/ 0 h 56"/>
                <a:gd name="T8" fmla="*/ 0 w 132"/>
                <a:gd name="T9" fmla="*/ 0 h 56"/>
                <a:gd name="T10" fmla="*/ 0 w 132"/>
                <a:gd name="T11" fmla="*/ 0 h 56"/>
                <a:gd name="T12" fmla="*/ 0 w 132"/>
                <a:gd name="T13" fmla="*/ 0 h 56"/>
                <a:gd name="T14" fmla="*/ 0 w 132"/>
                <a:gd name="T15" fmla="*/ 0 h 56"/>
                <a:gd name="T16" fmla="*/ 0 w 132"/>
                <a:gd name="T17" fmla="*/ 0 h 56"/>
                <a:gd name="T18" fmla="*/ 0 w 132"/>
                <a:gd name="T19" fmla="*/ 0 h 56"/>
                <a:gd name="T20" fmla="*/ 0 w 132"/>
                <a:gd name="T21" fmla="*/ 0 h 56"/>
                <a:gd name="T22" fmla="*/ 0 w 132"/>
                <a:gd name="T23" fmla="*/ 0 h 56"/>
                <a:gd name="T24" fmla="*/ 0 w 132"/>
                <a:gd name="T25" fmla="*/ 0 h 56"/>
                <a:gd name="T26" fmla="*/ 0 w 132"/>
                <a:gd name="T27" fmla="*/ 0 h 56"/>
                <a:gd name="T28" fmla="*/ 0 w 132"/>
                <a:gd name="T29" fmla="*/ 0 h 56"/>
                <a:gd name="T30" fmla="*/ 0 w 132"/>
                <a:gd name="T31" fmla="*/ 0 h 56"/>
                <a:gd name="T32" fmla="*/ 0 w 132"/>
                <a:gd name="T33" fmla="*/ 0 h 56"/>
                <a:gd name="T34" fmla="*/ 0 w 132"/>
                <a:gd name="T35" fmla="*/ 0 h 56"/>
                <a:gd name="T36" fmla="*/ 0 w 132"/>
                <a:gd name="T37" fmla="*/ 0 h 56"/>
                <a:gd name="T38" fmla="*/ 0 w 132"/>
                <a:gd name="T39" fmla="*/ 0 h 56"/>
                <a:gd name="T40" fmla="*/ 0 w 132"/>
                <a:gd name="T41" fmla="*/ 0 h 56"/>
                <a:gd name="T42" fmla="*/ 0 w 132"/>
                <a:gd name="T43" fmla="*/ 0 h 56"/>
                <a:gd name="T44" fmla="*/ 0 w 132"/>
                <a:gd name="T45" fmla="*/ 0 h 56"/>
                <a:gd name="T46" fmla="*/ 0 w 132"/>
                <a:gd name="T47" fmla="*/ 0 h 56"/>
                <a:gd name="T48" fmla="*/ 0 w 132"/>
                <a:gd name="T49" fmla="*/ 0 h 56"/>
                <a:gd name="T50" fmla="*/ 0 w 132"/>
                <a:gd name="T51" fmla="*/ 0 h 56"/>
                <a:gd name="T52" fmla="*/ 0 w 132"/>
                <a:gd name="T53" fmla="*/ 0 h 56"/>
                <a:gd name="T54" fmla="*/ 0 w 132"/>
                <a:gd name="T55" fmla="*/ 0 h 56"/>
                <a:gd name="T56" fmla="*/ 0 w 132"/>
                <a:gd name="T57" fmla="*/ 0 h 56"/>
                <a:gd name="T58" fmla="*/ 0 w 132"/>
                <a:gd name="T59" fmla="*/ 0 h 56"/>
                <a:gd name="T60" fmla="*/ 0 w 132"/>
                <a:gd name="T61" fmla="*/ 0 h 56"/>
                <a:gd name="T62" fmla="*/ 0 w 132"/>
                <a:gd name="T63" fmla="*/ 0 h 56"/>
                <a:gd name="T64" fmla="*/ 0 w 132"/>
                <a:gd name="T65" fmla="*/ 0 h 56"/>
                <a:gd name="T66" fmla="*/ 0 w 132"/>
                <a:gd name="T67" fmla="*/ 0 h 56"/>
                <a:gd name="T68" fmla="*/ 0 w 132"/>
                <a:gd name="T69" fmla="*/ 0 h 56"/>
                <a:gd name="T70" fmla="*/ 0 w 132"/>
                <a:gd name="T71" fmla="*/ 0 h 56"/>
                <a:gd name="T72" fmla="*/ 0 w 132"/>
                <a:gd name="T73" fmla="*/ 0 h 56"/>
                <a:gd name="T74" fmla="*/ 0 w 132"/>
                <a:gd name="T75" fmla="*/ 0 h 56"/>
                <a:gd name="T76" fmla="*/ 0 w 132"/>
                <a:gd name="T77" fmla="*/ 0 h 56"/>
                <a:gd name="T78" fmla="*/ 0 w 132"/>
                <a:gd name="T79" fmla="*/ 0 h 56"/>
                <a:gd name="T80" fmla="*/ 0 w 132"/>
                <a:gd name="T81" fmla="*/ 0 h 56"/>
                <a:gd name="T82" fmla="*/ 0 w 132"/>
                <a:gd name="T83" fmla="*/ 0 h 56"/>
                <a:gd name="T84" fmla="*/ 0 w 132"/>
                <a:gd name="T85" fmla="*/ 0 h 56"/>
                <a:gd name="T86" fmla="*/ 0 w 132"/>
                <a:gd name="T87" fmla="*/ 0 h 56"/>
                <a:gd name="T88" fmla="*/ 0 w 132"/>
                <a:gd name="T89" fmla="*/ 0 h 56"/>
                <a:gd name="T90" fmla="*/ 0 w 132"/>
                <a:gd name="T91" fmla="*/ 0 h 56"/>
                <a:gd name="T92" fmla="*/ 0 w 132"/>
                <a:gd name="T93" fmla="*/ 0 h 56"/>
                <a:gd name="T94" fmla="*/ 0 w 132"/>
                <a:gd name="T95" fmla="*/ 0 h 56"/>
                <a:gd name="T96" fmla="*/ 0 w 132"/>
                <a:gd name="T97" fmla="*/ 0 h 56"/>
                <a:gd name="T98" fmla="*/ 0 w 132"/>
                <a:gd name="T99" fmla="*/ 0 h 5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32"/>
                <a:gd name="T151" fmla="*/ 0 h 56"/>
                <a:gd name="T152" fmla="*/ 132 w 132"/>
                <a:gd name="T153" fmla="*/ 56 h 5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32" h="56">
                  <a:moveTo>
                    <a:pt x="127" y="24"/>
                  </a:moveTo>
                  <a:lnTo>
                    <a:pt x="126" y="23"/>
                  </a:lnTo>
                  <a:lnTo>
                    <a:pt x="123" y="21"/>
                  </a:lnTo>
                  <a:lnTo>
                    <a:pt x="120" y="18"/>
                  </a:lnTo>
                  <a:lnTo>
                    <a:pt x="115" y="13"/>
                  </a:lnTo>
                  <a:lnTo>
                    <a:pt x="108" y="9"/>
                  </a:lnTo>
                  <a:lnTo>
                    <a:pt x="102" y="5"/>
                  </a:lnTo>
                  <a:lnTo>
                    <a:pt x="92" y="1"/>
                  </a:lnTo>
                  <a:lnTo>
                    <a:pt x="82" y="0"/>
                  </a:lnTo>
                  <a:lnTo>
                    <a:pt x="73" y="0"/>
                  </a:lnTo>
                  <a:lnTo>
                    <a:pt x="66" y="0"/>
                  </a:lnTo>
                  <a:lnTo>
                    <a:pt x="60" y="0"/>
                  </a:lnTo>
                  <a:lnTo>
                    <a:pt x="57" y="1"/>
                  </a:lnTo>
                  <a:lnTo>
                    <a:pt x="54" y="3"/>
                  </a:lnTo>
                  <a:lnTo>
                    <a:pt x="51" y="4"/>
                  </a:lnTo>
                  <a:lnTo>
                    <a:pt x="49" y="5"/>
                  </a:lnTo>
                  <a:lnTo>
                    <a:pt x="46" y="6"/>
                  </a:lnTo>
                  <a:lnTo>
                    <a:pt x="38" y="9"/>
                  </a:lnTo>
                  <a:lnTo>
                    <a:pt x="30" y="16"/>
                  </a:lnTo>
                  <a:lnTo>
                    <a:pt x="22" y="24"/>
                  </a:lnTo>
                  <a:lnTo>
                    <a:pt x="15" y="33"/>
                  </a:lnTo>
                  <a:lnTo>
                    <a:pt x="9" y="42"/>
                  </a:lnTo>
                  <a:lnTo>
                    <a:pt x="5" y="49"/>
                  </a:lnTo>
                  <a:lnTo>
                    <a:pt x="1" y="53"/>
                  </a:lnTo>
                  <a:lnTo>
                    <a:pt x="0" y="56"/>
                  </a:lnTo>
                  <a:lnTo>
                    <a:pt x="1" y="56"/>
                  </a:lnTo>
                  <a:lnTo>
                    <a:pt x="5" y="56"/>
                  </a:lnTo>
                  <a:lnTo>
                    <a:pt x="9" y="56"/>
                  </a:lnTo>
                  <a:lnTo>
                    <a:pt x="16" y="56"/>
                  </a:lnTo>
                  <a:lnTo>
                    <a:pt x="23" y="54"/>
                  </a:lnTo>
                  <a:lnTo>
                    <a:pt x="29" y="54"/>
                  </a:lnTo>
                  <a:lnTo>
                    <a:pt x="36" y="53"/>
                  </a:lnTo>
                  <a:lnTo>
                    <a:pt x="41" y="51"/>
                  </a:lnTo>
                  <a:lnTo>
                    <a:pt x="45" y="49"/>
                  </a:lnTo>
                  <a:lnTo>
                    <a:pt x="52" y="45"/>
                  </a:lnTo>
                  <a:lnTo>
                    <a:pt x="58" y="43"/>
                  </a:lnTo>
                  <a:lnTo>
                    <a:pt x="65" y="38"/>
                  </a:lnTo>
                  <a:lnTo>
                    <a:pt x="72" y="36"/>
                  </a:lnTo>
                  <a:lnTo>
                    <a:pt x="79" y="33"/>
                  </a:lnTo>
                  <a:lnTo>
                    <a:pt x="85" y="31"/>
                  </a:lnTo>
                  <a:lnTo>
                    <a:pt x="91" y="30"/>
                  </a:lnTo>
                  <a:lnTo>
                    <a:pt x="96" y="30"/>
                  </a:lnTo>
                  <a:lnTo>
                    <a:pt x="102" y="31"/>
                  </a:lnTo>
                  <a:lnTo>
                    <a:pt x="108" y="31"/>
                  </a:lnTo>
                  <a:lnTo>
                    <a:pt x="115" y="33"/>
                  </a:lnTo>
                  <a:lnTo>
                    <a:pt x="121" y="34"/>
                  </a:lnTo>
                  <a:lnTo>
                    <a:pt x="127" y="34"/>
                  </a:lnTo>
                  <a:lnTo>
                    <a:pt x="130" y="35"/>
                  </a:lnTo>
                  <a:lnTo>
                    <a:pt x="132" y="35"/>
                  </a:lnTo>
                  <a:lnTo>
                    <a:pt x="127"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54" name="Freeform 114"/>
            <p:cNvSpPr>
              <a:spLocks/>
            </p:cNvSpPr>
            <p:nvPr/>
          </p:nvSpPr>
          <p:spPr bwMode="auto">
            <a:xfrm>
              <a:off x="797" y="2142"/>
              <a:ext cx="55" cy="22"/>
            </a:xfrm>
            <a:custGeom>
              <a:avLst/>
              <a:gdLst>
                <a:gd name="T0" fmla="*/ 0 w 112"/>
                <a:gd name="T1" fmla="*/ 0 h 45"/>
                <a:gd name="T2" fmla="*/ 0 w 112"/>
                <a:gd name="T3" fmla="*/ 0 h 45"/>
                <a:gd name="T4" fmla="*/ 0 w 112"/>
                <a:gd name="T5" fmla="*/ 0 h 45"/>
                <a:gd name="T6" fmla="*/ 0 w 112"/>
                <a:gd name="T7" fmla="*/ 0 h 45"/>
                <a:gd name="T8" fmla="*/ 0 w 112"/>
                <a:gd name="T9" fmla="*/ 0 h 45"/>
                <a:gd name="T10" fmla="*/ 0 w 112"/>
                <a:gd name="T11" fmla="*/ 0 h 45"/>
                <a:gd name="T12" fmla="*/ 0 w 112"/>
                <a:gd name="T13" fmla="*/ 0 h 45"/>
                <a:gd name="T14" fmla="*/ 0 w 112"/>
                <a:gd name="T15" fmla="*/ 0 h 45"/>
                <a:gd name="T16" fmla="*/ 0 w 112"/>
                <a:gd name="T17" fmla="*/ 0 h 45"/>
                <a:gd name="T18" fmla="*/ 0 w 112"/>
                <a:gd name="T19" fmla="*/ 0 h 45"/>
                <a:gd name="T20" fmla="*/ 0 w 112"/>
                <a:gd name="T21" fmla="*/ 0 h 45"/>
                <a:gd name="T22" fmla="*/ 0 w 112"/>
                <a:gd name="T23" fmla="*/ 0 h 45"/>
                <a:gd name="T24" fmla="*/ 0 w 112"/>
                <a:gd name="T25" fmla="*/ 0 h 45"/>
                <a:gd name="T26" fmla="*/ 0 w 112"/>
                <a:gd name="T27" fmla="*/ 0 h 45"/>
                <a:gd name="T28" fmla="*/ 0 w 112"/>
                <a:gd name="T29" fmla="*/ 0 h 45"/>
                <a:gd name="T30" fmla="*/ 0 w 112"/>
                <a:gd name="T31" fmla="*/ 0 h 45"/>
                <a:gd name="T32" fmla="*/ 0 w 112"/>
                <a:gd name="T33" fmla="*/ 0 h 45"/>
                <a:gd name="T34" fmla="*/ 0 w 112"/>
                <a:gd name="T35" fmla="*/ 0 h 45"/>
                <a:gd name="T36" fmla="*/ 0 w 112"/>
                <a:gd name="T37" fmla="*/ 0 h 45"/>
                <a:gd name="T38" fmla="*/ 0 w 112"/>
                <a:gd name="T39" fmla="*/ 0 h 45"/>
                <a:gd name="T40" fmla="*/ 0 w 112"/>
                <a:gd name="T41" fmla="*/ 0 h 45"/>
                <a:gd name="T42" fmla="*/ 0 w 112"/>
                <a:gd name="T43" fmla="*/ 0 h 45"/>
                <a:gd name="T44" fmla="*/ 0 w 112"/>
                <a:gd name="T45" fmla="*/ 0 h 45"/>
                <a:gd name="T46" fmla="*/ 0 w 112"/>
                <a:gd name="T47" fmla="*/ 0 h 45"/>
                <a:gd name="T48" fmla="*/ 0 w 112"/>
                <a:gd name="T49" fmla="*/ 0 h 45"/>
                <a:gd name="T50" fmla="*/ 0 w 112"/>
                <a:gd name="T51" fmla="*/ 0 h 45"/>
                <a:gd name="T52" fmla="*/ 0 w 112"/>
                <a:gd name="T53" fmla="*/ 0 h 45"/>
                <a:gd name="T54" fmla="*/ 0 w 112"/>
                <a:gd name="T55" fmla="*/ 0 h 45"/>
                <a:gd name="T56" fmla="*/ 0 w 112"/>
                <a:gd name="T57" fmla="*/ 0 h 45"/>
                <a:gd name="T58" fmla="*/ 0 w 112"/>
                <a:gd name="T59" fmla="*/ 0 h 45"/>
                <a:gd name="T60" fmla="*/ 0 w 112"/>
                <a:gd name="T61" fmla="*/ 0 h 45"/>
                <a:gd name="T62" fmla="*/ 0 w 112"/>
                <a:gd name="T63" fmla="*/ 0 h 45"/>
                <a:gd name="T64" fmla="*/ 0 w 112"/>
                <a:gd name="T65" fmla="*/ 0 h 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2"/>
                <a:gd name="T100" fmla="*/ 0 h 45"/>
                <a:gd name="T101" fmla="*/ 112 w 112"/>
                <a:gd name="T102" fmla="*/ 45 h 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2" h="45">
                  <a:moveTo>
                    <a:pt x="112" y="23"/>
                  </a:moveTo>
                  <a:lnTo>
                    <a:pt x="104" y="14"/>
                  </a:lnTo>
                  <a:lnTo>
                    <a:pt x="95" y="8"/>
                  </a:lnTo>
                  <a:lnTo>
                    <a:pt x="86" y="3"/>
                  </a:lnTo>
                  <a:lnTo>
                    <a:pt x="75" y="1"/>
                  </a:lnTo>
                  <a:lnTo>
                    <a:pt x="66" y="0"/>
                  </a:lnTo>
                  <a:lnTo>
                    <a:pt x="58" y="0"/>
                  </a:lnTo>
                  <a:lnTo>
                    <a:pt x="51" y="1"/>
                  </a:lnTo>
                  <a:lnTo>
                    <a:pt x="46" y="2"/>
                  </a:lnTo>
                  <a:lnTo>
                    <a:pt x="37" y="8"/>
                  </a:lnTo>
                  <a:lnTo>
                    <a:pt x="28" y="15"/>
                  </a:lnTo>
                  <a:lnTo>
                    <a:pt x="21" y="22"/>
                  </a:lnTo>
                  <a:lnTo>
                    <a:pt x="14" y="29"/>
                  </a:lnTo>
                  <a:lnTo>
                    <a:pt x="8" y="35"/>
                  </a:lnTo>
                  <a:lnTo>
                    <a:pt x="4" y="40"/>
                  </a:lnTo>
                  <a:lnTo>
                    <a:pt x="1" y="44"/>
                  </a:lnTo>
                  <a:lnTo>
                    <a:pt x="0" y="45"/>
                  </a:lnTo>
                  <a:lnTo>
                    <a:pt x="1" y="45"/>
                  </a:lnTo>
                  <a:lnTo>
                    <a:pt x="5" y="45"/>
                  </a:lnTo>
                  <a:lnTo>
                    <a:pt x="12" y="45"/>
                  </a:lnTo>
                  <a:lnTo>
                    <a:pt x="19" y="44"/>
                  </a:lnTo>
                  <a:lnTo>
                    <a:pt x="28" y="41"/>
                  </a:lnTo>
                  <a:lnTo>
                    <a:pt x="38" y="38"/>
                  </a:lnTo>
                  <a:lnTo>
                    <a:pt x="49" y="32"/>
                  </a:lnTo>
                  <a:lnTo>
                    <a:pt x="60" y="24"/>
                  </a:lnTo>
                  <a:lnTo>
                    <a:pt x="69" y="18"/>
                  </a:lnTo>
                  <a:lnTo>
                    <a:pt x="79" y="16"/>
                  </a:lnTo>
                  <a:lnTo>
                    <a:pt x="87" y="15"/>
                  </a:lnTo>
                  <a:lnTo>
                    <a:pt x="95" y="16"/>
                  </a:lnTo>
                  <a:lnTo>
                    <a:pt x="102" y="18"/>
                  </a:lnTo>
                  <a:lnTo>
                    <a:pt x="107" y="21"/>
                  </a:lnTo>
                  <a:lnTo>
                    <a:pt x="111" y="22"/>
                  </a:lnTo>
                  <a:lnTo>
                    <a:pt x="112" y="23"/>
                  </a:lnTo>
                  <a:close/>
                </a:path>
              </a:pathLst>
            </a:custGeom>
            <a:solidFill>
              <a:srgbClr val="63C4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55" name="Freeform 115"/>
            <p:cNvSpPr>
              <a:spLocks/>
            </p:cNvSpPr>
            <p:nvPr/>
          </p:nvSpPr>
          <p:spPr bwMode="auto">
            <a:xfrm>
              <a:off x="1146" y="2301"/>
              <a:ext cx="102" cy="167"/>
            </a:xfrm>
            <a:custGeom>
              <a:avLst/>
              <a:gdLst>
                <a:gd name="T0" fmla="*/ 0 w 205"/>
                <a:gd name="T1" fmla="*/ 0 h 334"/>
                <a:gd name="T2" fmla="*/ 0 w 205"/>
                <a:gd name="T3" fmla="*/ 0 h 334"/>
                <a:gd name="T4" fmla="*/ 0 w 205"/>
                <a:gd name="T5" fmla="*/ 1 h 334"/>
                <a:gd name="T6" fmla="*/ 0 w 205"/>
                <a:gd name="T7" fmla="*/ 1 h 334"/>
                <a:gd name="T8" fmla="*/ 0 w 205"/>
                <a:gd name="T9" fmla="*/ 1 h 334"/>
                <a:gd name="T10" fmla="*/ 0 w 205"/>
                <a:gd name="T11" fmla="*/ 1 h 334"/>
                <a:gd name="T12" fmla="*/ 0 w 205"/>
                <a:gd name="T13" fmla="*/ 1 h 334"/>
                <a:gd name="T14" fmla="*/ 0 w 205"/>
                <a:gd name="T15" fmla="*/ 1 h 334"/>
                <a:gd name="T16" fmla="*/ 0 w 205"/>
                <a:gd name="T17" fmla="*/ 1 h 334"/>
                <a:gd name="T18" fmla="*/ 0 w 205"/>
                <a:gd name="T19" fmla="*/ 1 h 334"/>
                <a:gd name="T20" fmla="*/ 0 w 205"/>
                <a:gd name="T21" fmla="*/ 1 h 334"/>
                <a:gd name="T22" fmla="*/ 0 w 205"/>
                <a:gd name="T23" fmla="*/ 1 h 334"/>
                <a:gd name="T24" fmla="*/ 0 w 205"/>
                <a:gd name="T25" fmla="*/ 1 h 334"/>
                <a:gd name="T26" fmla="*/ 0 w 205"/>
                <a:gd name="T27" fmla="*/ 1 h 334"/>
                <a:gd name="T28" fmla="*/ 0 w 205"/>
                <a:gd name="T29" fmla="*/ 1 h 334"/>
                <a:gd name="T30" fmla="*/ 0 w 205"/>
                <a:gd name="T31" fmla="*/ 1 h 334"/>
                <a:gd name="T32" fmla="*/ 0 w 205"/>
                <a:gd name="T33" fmla="*/ 1 h 334"/>
                <a:gd name="T34" fmla="*/ 0 w 205"/>
                <a:gd name="T35" fmla="*/ 1 h 334"/>
                <a:gd name="T36" fmla="*/ 0 w 205"/>
                <a:gd name="T37" fmla="*/ 1 h 334"/>
                <a:gd name="T38" fmla="*/ 0 w 205"/>
                <a:gd name="T39" fmla="*/ 1 h 334"/>
                <a:gd name="T40" fmla="*/ 0 w 205"/>
                <a:gd name="T41" fmla="*/ 1 h 334"/>
                <a:gd name="T42" fmla="*/ 0 w 205"/>
                <a:gd name="T43" fmla="*/ 1 h 334"/>
                <a:gd name="T44" fmla="*/ 0 w 205"/>
                <a:gd name="T45" fmla="*/ 1 h 334"/>
                <a:gd name="T46" fmla="*/ 0 w 205"/>
                <a:gd name="T47" fmla="*/ 1 h 334"/>
                <a:gd name="T48" fmla="*/ 0 w 205"/>
                <a:gd name="T49" fmla="*/ 1 h 334"/>
                <a:gd name="T50" fmla="*/ 0 w 205"/>
                <a:gd name="T51" fmla="*/ 1 h 334"/>
                <a:gd name="T52" fmla="*/ 0 w 205"/>
                <a:gd name="T53" fmla="*/ 1 h 334"/>
                <a:gd name="T54" fmla="*/ 0 w 205"/>
                <a:gd name="T55" fmla="*/ 1 h 334"/>
                <a:gd name="T56" fmla="*/ 0 w 205"/>
                <a:gd name="T57" fmla="*/ 1 h 334"/>
                <a:gd name="T58" fmla="*/ 0 w 205"/>
                <a:gd name="T59" fmla="*/ 1 h 334"/>
                <a:gd name="T60" fmla="*/ 0 w 205"/>
                <a:gd name="T61" fmla="*/ 1 h 334"/>
                <a:gd name="T62" fmla="*/ 0 w 205"/>
                <a:gd name="T63" fmla="*/ 1 h 334"/>
                <a:gd name="T64" fmla="*/ 0 w 205"/>
                <a:gd name="T65" fmla="*/ 1 h 334"/>
                <a:gd name="T66" fmla="*/ 0 w 205"/>
                <a:gd name="T67" fmla="*/ 1 h 334"/>
                <a:gd name="T68" fmla="*/ 0 w 205"/>
                <a:gd name="T69" fmla="*/ 1 h 334"/>
                <a:gd name="T70" fmla="*/ 0 w 205"/>
                <a:gd name="T71" fmla="*/ 1 h 334"/>
                <a:gd name="T72" fmla="*/ 0 w 205"/>
                <a:gd name="T73" fmla="*/ 1 h 334"/>
                <a:gd name="T74" fmla="*/ 0 w 205"/>
                <a:gd name="T75" fmla="*/ 1 h 334"/>
                <a:gd name="T76" fmla="*/ 0 w 205"/>
                <a:gd name="T77" fmla="*/ 1 h 334"/>
                <a:gd name="T78" fmla="*/ 0 w 205"/>
                <a:gd name="T79" fmla="*/ 1 h 334"/>
                <a:gd name="T80" fmla="*/ 0 w 205"/>
                <a:gd name="T81" fmla="*/ 1 h 334"/>
                <a:gd name="T82" fmla="*/ 0 w 205"/>
                <a:gd name="T83" fmla="*/ 1 h 334"/>
                <a:gd name="T84" fmla="*/ 0 w 205"/>
                <a:gd name="T85" fmla="*/ 1 h 334"/>
                <a:gd name="T86" fmla="*/ 0 w 205"/>
                <a:gd name="T87" fmla="*/ 1 h 334"/>
                <a:gd name="T88" fmla="*/ 0 w 205"/>
                <a:gd name="T89" fmla="*/ 1 h 334"/>
                <a:gd name="T90" fmla="*/ 0 w 205"/>
                <a:gd name="T91" fmla="*/ 1 h 334"/>
                <a:gd name="T92" fmla="*/ 0 w 205"/>
                <a:gd name="T93" fmla="*/ 1 h 334"/>
                <a:gd name="T94" fmla="*/ 0 w 205"/>
                <a:gd name="T95" fmla="*/ 1 h 334"/>
                <a:gd name="T96" fmla="*/ 0 w 205"/>
                <a:gd name="T97" fmla="*/ 1 h 334"/>
                <a:gd name="T98" fmla="*/ 0 w 205"/>
                <a:gd name="T99" fmla="*/ 0 h 33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05"/>
                <a:gd name="T151" fmla="*/ 0 h 334"/>
                <a:gd name="T152" fmla="*/ 205 w 205"/>
                <a:gd name="T153" fmla="*/ 334 h 33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05" h="334">
                  <a:moveTo>
                    <a:pt x="22" y="0"/>
                  </a:moveTo>
                  <a:lnTo>
                    <a:pt x="25" y="0"/>
                  </a:lnTo>
                  <a:lnTo>
                    <a:pt x="29" y="1"/>
                  </a:lnTo>
                  <a:lnTo>
                    <a:pt x="37" y="2"/>
                  </a:lnTo>
                  <a:lnTo>
                    <a:pt x="48" y="3"/>
                  </a:lnTo>
                  <a:lnTo>
                    <a:pt x="58" y="7"/>
                  </a:lnTo>
                  <a:lnTo>
                    <a:pt x="70" y="12"/>
                  </a:lnTo>
                  <a:lnTo>
                    <a:pt x="79" y="17"/>
                  </a:lnTo>
                  <a:lnTo>
                    <a:pt x="88" y="24"/>
                  </a:lnTo>
                  <a:lnTo>
                    <a:pt x="102" y="50"/>
                  </a:lnTo>
                  <a:lnTo>
                    <a:pt x="112" y="82"/>
                  </a:lnTo>
                  <a:lnTo>
                    <a:pt x="117" y="111"/>
                  </a:lnTo>
                  <a:lnTo>
                    <a:pt x="119" y="122"/>
                  </a:lnTo>
                  <a:lnTo>
                    <a:pt x="180" y="195"/>
                  </a:lnTo>
                  <a:lnTo>
                    <a:pt x="182" y="198"/>
                  </a:lnTo>
                  <a:lnTo>
                    <a:pt x="187" y="206"/>
                  </a:lnTo>
                  <a:lnTo>
                    <a:pt x="193" y="218"/>
                  </a:lnTo>
                  <a:lnTo>
                    <a:pt x="199" y="232"/>
                  </a:lnTo>
                  <a:lnTo>
                    <a:pt x="203" y="248"/>
                  </a:lnTo>
                  <a:lnTo>
                    <a:pt x="205" y="263"/>
                  </a:lnTo>
                  <a:lnTo>
                    <a:pt x="203" y="275"/>
                  </a:lnTo>
                  <a:lnTo>
                    <a:pt x="195" y="286"/>
                  </a:lnTo>
                  <a:lnTo>
                    <a:pt x="181" y="295"/>
                  </a:lnTo>
                  <a:lnTo>
                    <a:pt x="165" y="305"/>
                  </a:lnTo>
                  <a:lnTo>
                    <a:pt x="147" y="316"/>
                  </a:lnTo>
                  <a:lnTo>
                    <a:pt x="127" y="324"/>
                  </a:lnTo>
                  <a:lnTo>
                    <a:pt x="106" y="331"/>
                  </a:lnTo>
                  <a:lnTo>
                    <a:pt x="88" y="334"/>
                  </a:lnTo>
                  <a:lnTo>
                    <a:pt x="72" y="334"/>
                  </a:lnTo>
                  <a:lnTo>
                    <a:pt x="59" y="329"/>
                  </a:lnTo>
                  <a:lnTo>
                    <a:pt x="49" y="321"/>
                  </a:lnTo>
                  <a:lnTo>
                    <a:pt x="37" y="311"/>
                  </a:lnTo>
                  <a:lnTo>
                    <a:pt x="28" y="299"/>
                  </a:lnTo>
                  <a:lnTo>
                    <a:pt x="19" y="287"/>
                  </a:lnTo>
                  <a:lnTo>
                    <a:pt x="13" y="273"/>
                  </a:lnTo>
                  <a:lnTo>
                    <a:pt x="8" y="259"/>
                  </a:lnTo>
                  <a:lnTo>
                    <a:pt x="7" y="246"/>
                  </a:lnTo>
                  <a:lnTo>
                    <a:pt x="10" y="234"/>
                  </a:lnTo>
                  <a:lnTo>
                    <a:pt x="18" y="207"/>
                  </a:lnTo>
                  <a:lnTo>
                    <a:pt x="23" y="182"/>
                  </a:lnTo>
                  <a:lnTo>
                    <a:pt x="26" y="160"/>
                  </a:lnTo>
                  <a:lnTo>
                    <a:pt x="26" y="144"/>
                  </a:lnTo>
                  <a:lnTo>
                    <a:pt x="21" y="123"/>
                  </a:lnTo>
                  <a:lnTo>
                    <a:pt x="12" y="91"/>
                  </a:lnTo>
                  <a:lnTo>
                    <a:pt x="4" y="58"/>
                  </a:lnTo>
                  <a:lnTo>
                    <a:pt x="0" y="36"/>
                  </a:lnTo>
                  <a:lnTo>
                    <a:pt x="2" y="24"/>
                  </a:lnTo>
                  <a:lnTo>
                    <a:pt x="4" y="14"/>
                  </a:lnTo>
                  <a:lnTo>
                    <a:pt x="11" y="6"/>
                  </a:lnTo>
                  <a:lnTo>
                    <a:pt x="22" y="0"/>
                  </a:lnTo>
                  <a:close/>
                </a:path>
              </a:pathLst>
            </a:custGeom>
            <a:solidFill>
              <a:srgbClr val="F7A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56" name="Freeform 116"/>
            <p:cNvSpPr>
              <a:spLocks/>
            </p:cNvSpPr>
            <p:nvPr/>
          </p:nvSpPr>
          <p:spPr bwMode="auto">
            <a:xfrm>
              <a:off x="1143" y="2301"/>
              <a:ext cx="109" cy="169"/>
            </a:xfrm>
            <a:custGeom>
              <a:avLst/>
              <a:gdLst>
                <a:gd name="T0" fmla="*/ 1 w 217"/>
                <a:gd name="T1" fmla="*/ 1 h 337"/>
                <a:gd name="T2" fmla="*/ 1 w 217"/>
                <a:gd name="T3" fmla="*/ 0 h 337"/>
                <a:gd name="T4" fmla="*/ 1 w 217"/>
                <a:gd name="T5" fmla="*/ 1 h 337"/>
                <a:gd name="T6" fmla="*/ 1 w 217"/>
                <a:gd name="T7" fmla="*/ 1 h 337"/>
                <a:gd name="T8" fmla="*/ 1 w 217"/>
                <a:gd name="T9" fmla="*/ 1 h 337"/>
                <a:gd name="T10" fmla="*/ 1 w 217"/>
                <a:gd name="T11" fmla="*/ 1 h 337"/>
                <a:gd name="T12" fmla="*/ 1 w 217"/>
                <a:gd name="T13" fmla="*/ 1 h 337"/>
                <a:gd name="T14" fmla="*/ 1 w 217"/>
                <a:gd name="T15" fmla="*/ 1 h 337"/>
                <a:gd name="T16" fmla="*/ 1 w 217"/>
                <a:gd name="T17" fmla="*/ 1 h 337"/>
                <a:gd name="T18" fmla="*/ 1 w 217"/>
                <a:gd name="T19" fmla="*/ 1 h 337"/>
                <a:gd name="T20" fmla="*/ 1 w 217"/>
                <a:gd name="T21" fmla="*/ 1 h 337"/>
                <a:gd name="T22" fmla="*/ 1 w 217"/>
                <a:gd name="T23" fmla="*/ 1 h 337"/>
                <a:gd name="T24" fmla="*/ 1 w 217"/>
                <a:gd name="T25" fmla="*/ 1 h 337"/>
                <a:gd name="T26" fmla="*/ 1 w 217"/>
                <a:gd name="T27" fmla="*/ 1 h 337"/>
                <a:gd name="T28" fmla="*/ 1 w 217"/>
                <a:gd name="T29" fmla="*/ 1 h 337"/>
                <a:gd name="T30" fmla="*/ 1 w 217"/>
                <a:gd name="T31" fmla="*/ 1 h 337"/>
                <a:gd name="T32" fmla="*/ 1 w 217"/>
                <a:gd name="T33" fmla="*/ 1 h 337"/>
                <a:gd name="T34" fmla="*/ 1 w 217"/>
                <a:gd name="T35" fmla="*/ 1 h 337"/>
                <a:gd name="T36" fmla="*/ 1 w 217"/>
                <a:gd name="T37" fmla="*/ 1 h 337"/>
                <a:gd name="T38" fmla="*/ 1 w 217"/>
                <a:gd name="T39" fmla="*/ 1 h 337"/>
                <a:gd name="T40" fmla="*/ 0 w 217"/>
                <a:gd name="T41" fmla="*/ 1 h 337"/>
                <a:gd name="T42" fmla="*/ 1 w 217"/>
                <a:gd name="T43" fmla="*/ 1 h 337"/>
                <a:gd name="T44" fmla="*/ 1 w 217"/>
                <a:gd name="T45" fmla="*/ 1 h 337"/>
                <a:gd name="T46" fmla="*/ 1 w 217"/>
                <a:gd name="T47" fmla="*/ 1 h 337"/>
                <a:gd name="T48" fmla="*/ 1 w 217"/>
                <a:gd name="T49" fmla="*/ 1 h 337"/>
                <a:gd name="T50" fmla="*/ 1 w 217"/>
                <a:gd name="T51" fmla="*/ 1 h 337"/>
                <a:gd name="T52" fmla="*/ 1 w 217"/>
                <a:gd name="T53" fmla="*/ 1 h 337"/>
                <a:gd name="T54" fmla="*/ 1 w 217"/>
                <a:gd name="T55" fmla="*/ 1 h 337"/>
                <a:gd name="T56" fmla="*/ 1 w 217"/>
                <a:gd name="T57" fmla="*/ 1 h 337"/>
                <a:gd name="T58" fmla="*/ 1 w 217"/>
                <a:gd name="T59" fmla="*/ 1 h 337"/>
                <a:gd name="T60" fmla="*/ 1 w 217"/>
                <a:gd name="T61" fmla="*/ 1 h 337"/>
                <a:gd name="T62" fmla="*/ 1 w 217"/>
                <a:gd name="T63" fmla="*/ 1 h 337"/>
                <a:gd name="T64" fmla="*/ 1 w 217"/>
                <a:gd name="T65" fmla="*/ 1 h 337"/>
                <a:gd name="T66" fmla="*/ 1 w 217"/>
                <a:gd name="T67" fmla="*/ 1 h 337"/>
                <a:gd name="T68" fmla="*/ 1 w 217"/>
                <a:gd name="T69" fmla="*/ 1 h 337"/>
                <a:gd name="T70" fmla="*/ 1 w 217"/>
                <a:gd name="T71" fmla="*/ 1 h 337"/>
                <a:gd name="T72" fmla="*/ 1 w 217"/>
                <a:gd name="T73" fmla="*/ 1 h 337"/>
                <a:gd name="T74" fmla="*/ 1 w 217"/>
                <a:gd name="T75" fmla="*/ 1 h 337"/>
                <a:gd name="T76" fmla="*/ 1 w 217"/>
                <a:gd name="T77" fmla="*/ 1 h 337"/>
                <a:gd name="T78" fmla="*/ 1 w 217"/>
                <a:gd name="T79" fmla="*/ 1 h 337"/>
                <a:gd name="T80" fmla="*/ 1 w 217"/>
                <a:gd name="T81" fmla="*/ 1 h 337"/>
                <a:gd name="T82" fmla="*/ 1 w 217"/>
                <a:gd name="T83" fmla="*/ 1 h 33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17"/>
                <a:gd name="T127" fmla="*/ 0 h 337"/>
                <a:gd name="T128" fmla="*/ 217 w 217"/>
                <a:gd name="T129" fmla="*/ 337 h 33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17" h="337">
                  <a:moveTo>
                    <a:pt x="16" y="2"/>
                  </a:moveTo>
                  <a:lnTo>
                    <a:pt x="17" y="2"/>
                  </a:lnTo>
                  <a:lnTo>
                    <a:pt x="25" y="1"/>
                  </a:lnTo>
                  <a:lnTo>
                    <a:pt x="36" y="0"/>
                  </a:lnTo>
                  <a:lnTo>
                    <a:pt x="51" y="0"/>
                  </a:lnTo>
                  <a:lnTo>
                    <a:pt x="69" y="2"/>
                  </a:lnTo>
                  <a:lnTo>
                    <a:pt x="85" y="8"/>
                  </a:lnTo>
                  <a:lnTo>
                    <a:pt x="100" y="16"/>
                  </a:lnTo>
                  <a:lnTo>
                    <a:pt x="111" y="29"/>
                  </a:lnTo>
                  <a:lnTo>
                    <a:pt x="118" y="45"/>
                  </a:lnTo>
                  <a:lnTo>
                    <a:pt x="123" y="60"/>
                  </a:lnTo>
                  <a:lnTo>
                    <a:pt x="125" y="75"/>
                  </a:lnTo>
                  <a:lnTo>
                    <a:pt x="128" y="90"/>
                  </a:lnTo>
                  <a:lnTo>
                    <a:pt x="130" y="105"/>
                  </a:lnTo>
                  <a:lnTo>
                    <a:pt x="133" y="119"/>
                  </a:lnTo>
                  <a:lnTo>
                    <a:pt x="140" y="131"/>
                  </a:lnTo>
                  <a:lnTo>
                    <a:pt x="151" y="144"/>
                  </a:lnTo>
                  <a:lnTo>
                    <a:pt x="166" y="159"/>
                  </a:lnTo>
                  <a:lnTo>
                    <a:pt x="183" y="180"/>
                  </a:lnTo>
                  <a:lnTo>
                    <a:pt x="200" y="204"/>
                  </a:lnTo>
                  <a:lnTo>
                    <a:pt x="214" y="230"/>
                  </a:lnTo>
                  <a:lnTo>
                    <a:pt x="217" y="258"/>
                  </a:lnTo>
                  <a:lnTo>
                    <a:pt x="210" y="284"/>
                  </a:lnTo>
                  <a:lnTo>
                    <a:pt x="187" y="310"/>
                  </a:lnTo>
                  <a:lnTo>
                    <a:pt x="145" y="331"/>
                  </a:lnTo>
                  <a:lnTo>
                    <a:pt x="114" y="337"/>
                  </a:lnTo>
                  <a:lnTo>
                    <a:pt x="84" y="337"/>
                  </a:lnTo>
                  <a:lnTo>
                    <a:pt x="56" y="331"/>
                  </a:lnTo>
                  <a:lnTo>
                    <a:pt x="33" y="318"/>
                  </a:lnTo>
                  <a:lnTo>
                    <a:pt x="16" y="301"/>
                  </a:lnTo>
                  <a:lnTo>
                    <a:pt x="5" y="279"/>
                  </a:lnTo>
                  <a:lnTo>
                    <a:pt x="2" y="253"/>
                  </a:lnTo>
                  <a:lnTo>
                    <a:pt x="9" y="225"/>
                  </a:lnTo>
                  <a:lnTo>
                    <a:pt x="17" y="197"/>
                  </a:lnTo>
                  <a:lnTo>
                    <a:pt x="22" y="172"/>
                  </a:lnTo>
                  <a:lnTo>
                    <a:pt x="22" y="150"/>
                  </a:lnTo>
                  <a:lnTo>
                    <a:pt x="19" y="129"/>
                  </a:lnTo>
                  <a:lnTo>
                    <a:pt x="15" y="111"/>
                  </a:lnTo>
                  <a:lnTo>
                    <a:pt x="9" y="94"/>
                  </a:lnTo>
                  <a:lnTo>
                    <a:pt x="4" y="78"/>
                  </a:lnTo>
                  <a:lnTo>
                    <a:pt x="1" y="63"/>
                  </a:lnTo>
                  <a:lnTo>
                    <a:pt x="0" y="39"/>
                  </a:lnTo>
                  <a:lnTo>
                    <a:pt x="3" y="24"/>
                  </a:lnTo>
                  <a:lnTo>
                    <a:pt x="8" y="16"/>
                  </a:lnTo>
                  <a:lnTo>
                    <a:pt x="10" y="14"/>
                  </a:lnTo>
                  <a:lnTo>
                    <a:pt x="10" y="22"/>
                  </a:lnTo>
                  <a:lnTo>
                    <a:pt x="10" y="43"/>
                  </a:lnTo>
                  <a:lnTo>
                    <a:pt x="16" y="73"/>
                  </a:lnTo>
                  <a:lnTo>
                    <a:pt x="27" y="106"/>
                  </a:lnTo>
                  <a:lnTo>
                    <a:pt x="38" y="141"/>
                  </a:lnTo>
                  <a:lnTo>
                    <a:pt x="40" y="173"/>
                  </a:lnTo>
                  <a:lnTo>
                    <a:pt x="38" y="198"/>
                  </a:lnTo>
                  <a:lnTo>
                    <a:pt x="32" y="214"/>
                  </a:lnTo>
                  <a:lnTo>
                    <a:pt x="26" y="232"/>
                  </a:lnTo>
                  <a:lnTo>
                    <a:pt x="25" y="253"/>
                  </a:lnTo>
                  <a:lnTo>
                    <a:pt x="28" y="275"/>
                  </a:lnTo>
                  <a:lnTo>
                    <a:pt x="36" y="296"/>
                  </a:lnTo>
                  <a:lnTo>
                    <a:pt x="50" y="313"/>
                  </a:lnTo>
                  <a:lnTo>
                    <a:pt x="70" y="325"/>
                  </a:lnTo>
                  <a:lnTo>
                    <a:pt x="95" y="327"/>
                  </a:lnTo>
                  <a:lnTo>
                    <a:pt x="128" y="318"/>
                  </a:lnTo>
                  <a:lnTo>
                    <a:pt x="159" y="303"/>
                  </a:lnTo>
                  <a:lnTo>
                    <a:pt x="182" y="288"/>
                  </a:lnTo>
                  <a:lnTo>
                    <a:pt x="197" y="273"/>
                  </a:lnTo>
                  <a:lnTo>
                    <a:pt x="202" y="256"/>
                  </a:lnTo>
                  <a:lnTo>
                    <a:pt x="200" y="238"/>
                  </a:lnTo>
                  <a:lnTo>
                    <a:pt x="191" y="219"/>
                  </a:lnTo>
                  <a:lnTo>
                    <a:pt x="174" y="197"/>
                  </a:lnTo>
                  <a:lnTo>
                    <a:pt x="148" y="172"/>
                  </a:lnTo>
                  <a:lnTo>
                    <a:pt x="134" y="158"/>
                  </a:lnTo>
                  <a:lnTo>
                    <a:pt x="123" y="144"/>
                  </a:lnTo>
                  <a:lnTo>
                    <a:pt x="116" y="132"/>
                  </a:lnTo>
                  <a:lnTo>
                    <a:pt x="110" y="121"/>
                  </a:lnTo>
                  <a:lnTo>
                    <a:pt x="108" y="108"/>
                  </a:lnTo>
                  <a:lnTo>
                    <a:pt x="106" y="96"/>
                  </a:lnTo>
                  <a:lnTo>
                    <a:pt x="104" y="81"/>
                  </a:lnTo>
                  <a:lnTo>
                    <a:pt x="103" y="65"/>
                  </a:lnTo>
                  <a:lnTo>
                    <a:pt x="101" y="54"/>
                  </a:lnTo>
                  <a:lnTo>
                    <a:pt x="99" y="43"/>
                  </a:lnTo>
                  <a:lnTo>
                    <a:pt x="93" y="32"/>
                  </a:lnTo>
                  <a:lnTo>
                    <a:pt x="85" y="23"/>
                  </a:lnTo>
                  <a:lnTo>
                    <a:pt x="75" y="15"/>
                  </a:lnTo>
                  <a:lnTo>
                    <a:pt x="60" y="9"/>
                  </a:lnTo>
                  <a:lnTo>
                    <a:pt x="40" y="5"/>
                  </a:lnTo>
                  <a:lnTo>
                    <a:pt x="1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57" name="Freeform 117"/>
            <p:cNvSpPr>
              <a:spLocks/>
            </p:cNvSpPr>
            <p:nvPr/>
          </p:nvSpPr>
          <p:spPr bwMode="auto">
            <a:xfrm>
              <a:off x="1122" y="2254"/>
              <a:ext cx="40" cy="48"/>
            </a:xfrm>
            <a:custGeom>
              <a:avLst/>
              <a:gdLst>
                <a:gd name="T0" fmla="*/ 1 w 80"/>
                <a:gd name="T1" fmla="*/ 1 h 94"/>
                <a:gd name="T2" fmla="*/ 1 w 80"/>
                <a:gd name="T3" fmla="*/ 1 h 94"/>
                <a:gd name="T4" fmla="*/ 1 w 80"/>
                <a:gd name="T5" fmla="*/ 1 h 94"/>
                <a:gd name="T6" fmla="*/ 1 w 80"/>
                <a:gd name="T7" fmla="*/ 1 h 94"/>
                <a:gd name="T8" fmla="*/ 1 w 80"/>
                <a:gd name="T9" fmla="*/ 1 h 94"/>
                <a:gd name="T10" fmla="*/ 1 w 80"/>
                <a:gd name="T11" fmla="*/ 1 h 94"/>
                <a:gd name="T12" fmla="*/ 1 w 80"/>
                <a:gd name="T13" fmla="*/ 1 h 94"/>
                <a:gd name="T14" fmla="*/ 1 w 80"/>
                <a:gd name="T15" fmla="*/ 0 h 94"/>
                <a:gd name="T16" fmla="*/ 1 w 80"/>
                <a:gd name="T17" fmla="*/ 0 h 94"/>
                <a:gd name="T18" fmla="*/ 0 w 80"/>
                <a:gd name="T19" fmla="*/ 1 h 94"/>
                <a:gd name="T20" fmla="*/ 1 w 80"/>
                <a:gd name="T21" fmla="*/ 1 h 94"/>
                <a:gd name="T22" fmla="*/ 1 w 80"/>
                <a:gd name="T23" fmla="*/ 1 h 94"/>
                <a:gd name="T24" fmla="*/ 1 w 80"/>
                <a:gd name="T25" fmla="*/ 1 h 94"/>
                <a:gd name="T26" fmla="*/ 1 w 80"/>
                <a:gd name="T27" fmla="*/ 1 h 94"/>
                <a:gd name="T28" fmla="*/ 1 w 80"/>
                <a:gd name="T29" fmla="*/ 1 h 94"/>
                <a:gd name="T30" fmla="*/ 1 w 80"/>
                <a:gd name="T31" fmla="*/ 1 h 94"/>
                <a:gd name="T32" fmla="*/ 1 w 80"/>
                <a:gd name="T33" fmla="*/ 1 h 94"/>
                <a:gd name="T34" fmla="*/ 1 w 80"/>
                <a:gd name="T35" fmla="*/ 1 h 94"/>
                <a:gd name="T36" fmla="*/ 1 w 80"/>
                <a:gd name="T37" fmla="*/ 1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0"/>
                <a:gd name="T58" fmla="*/ 0 h 94"/>
                <a:gd name="T59" fmla="*/ 80 w 80"/>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0" h="94">
                  <a:moveTo>
                    <a:pt x="80" y="94"/>
                  </a:moveTo>
                  <a:lnTo>
                    <a:pt x="77" y="90"/>
                  </a:lnTo>
                  <a:lnTo>
                    <a:pt x="72" y="77"/>
                  </a:lnTo>
                  <a:lnTo>
                    <a:pt x="64" y="61"/>
                  </a:lnTo>
                  <a:lnTo>
                    <a:pt x="53" y="41"/>
                  </a:lnTo>
                  <a:lnTo>
                    <a:pt x="42" y="23"/>
                  </a:lnTo>
                  <a:lnTo>
                    <a:pt x="30" y="8"/>
                  </a:lnTo>
                  <a:lnTo>
                    <a:pt x="20" y="0"/>
                  </a:lnTo>
                  <a:lnTo>
                    <a:pt x="11" y="0"/>
                  </a:lnTo>
                  <a:lnTo>
                    <a:pt x="0" y="16"/>
                  </a:lnTo>
                  <a:lnTo>
                    <a:pt x="2" y="18"/>
                  </a:lnTo>
                  <a:lnTo>
                    <a:pt x="11" y="23"/>
                  </a:lnTo>
                  <a:lnTo>
                    <a:pt x="21" y="31"/>
                  </a:lnTo>
                  <a:lnTo>
                    <a:pt x="32" y="41"/>
                  </a:lnTo>
                  <a:lnTo>
                    <a:pt x="44" y="54"/>
                  </a:lnTo>
                  <a:lnTo>
                    <a:pt x="54" y="67"/>
                  </a:lnTo>
                  <a:lnTo>
                    <a:pt x="62" y="80"/>
                  </a:lnTo>
                  <a:lnTo>
                    <a:pt x="66" y="93"/>
                  </a:lnTo>
                  <a:lnTo>
                    <a:pt x="80"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58" name="Freeform 118"/>
            <p:cNvSpPr>
              <a:spLocks/>
            </p:cNvSpPr>
            <p:nvPr/>
          </p:nvSpPr>
          <p:spPr bwMode="auto">
            <a:xfrm>
              <a:off x="1085" y="2273"/>
              <a:ext cx="63" cy="36"/>
            </a:xfrm>
            <a:custGeom>
              <a:avLst/>
              <a:gdLst>
                <a:gd name="T0" fmla="*/ 1 w 126"/>
                <a:gd name="T1" fmla="*/ 1 h 70"/>
                <a:gd name="T2" fmla="*/ 1 w 126"/>
                <a:gd name="T3" fmla="*/ 1 h 70"/>
                <a:gd name="T4" fmla="*/ 1 w 126"/>
                <a:gd name="T5" fmla="*/ 1 h 70"/>
                <a:gd name="T6" fmla="*/ 1 w 126"/>
                <a:gd name="T7" fmla="*/ 1 h 70"/>
                <a:gd name="T8" fmla="*/ 1 w 126"/>
                <a:gd name="T9" fmla="*/ 1 h 70"/>
                <a:gd name="T10" fmla="*/ 1 w 126"/>
                <a:gd name="T11" fmla="*/ 1 h 70"/>
                <a:gd name="T12" fmla="*/ 1 w 126"/>
                <a:gd name="T13" fmla="*/ 1 h 70"/>
                <a:gd name="T14" fmla="*/ 1 w 126"/>
                <a:gd name="T15" fmla="*/ 0 h 70"/>
                <a:gd name="T16" fmla="*/ 1 w 126"/>
                <a:gd name="T17" fmla="*/ 0 h 70"/>
                <a:gd name="T18" fmla="*/ 1 w 126"/>
                <a:gd name="T19" fmla="*/ 1 h 70"/>
                <a:gd name="T20" fmla="*/ 1 w 126"/>
                <a:gd name="T21" fmla="*/ 1 h 70"/>
                <a:gd name="T22" fmla="*/ 1 w 126"/>
                <a:gd name="T23" fmla="*/ 1 h 70"/>
                <a:gd name="T24" fmla="*/ 1 w 126"/>
                <a:gd name="T25" fmla="*/ 1 h 70"/>
                <a:gd name="T26" fmla="*/ 1 w 126"/>
                <a:gd name="T27" fmla="*/ 1 h 70"/>
                <a:gd name="T28" fmla="*/ 1 w 126"/>
                <a:gd name="T29" fmla="*/ 1 h 70"/>
                <a:gd name="T30" fmla="*/ 1 w 126"/>
                <a:gd name="T31" fmla="*/ 1 h 70"/>
                <a:gd name="T32" fmla="*/ 1 w 126"/>
                <a:gd name="T33" fmla="*/ 1 h 70"/>
                <a:gd name="T34" fmla="*/ 1 w 126"/>
                <a:gd name="T35" fmla="*/ 1 h 70"/>
                <a:gd name="T36" fmla="*/ 1 w 126"/>
                <a:gd name="T37" fmla="*/ 1 h 70"/>
                <a:gd name="T38" fmla="*/ 1 w 126"/>
                <a:gd name="T39" fmla="*/ 1 h 70"/>
                <a:gd name="T40" fmla="*/ 1 w 126"/>
                <a:gd name="T41" fmla="*/ 1 h 70"/>
                <a:gd name="T42" fmla="*/ 1 w 126"/>
                <a:gd name="T43" fmla="*/ 1 h 70"/>
                <a:gd name="T44" fmla="*/ 1 w 126"/>
                <a:gd name="T45" fmla="*/ 1 h 70"/>
                <a:gd name="T46" fmla="*/ 1 w 126"/>
                <a:gd name="T47" fmla="*/ 1 h 70"/>
                <a:gd name="T48" fmla="*/ 0 w 126"/>
                <a:gd name="T49" fmla="*/ 1 h 70"/>
                <a:gd name="T50" fmla="*/ 1 w 126"/>
                <a:gd name="T51" fmla="*/ 1 h 70"/>
                <a:gd name="T52" fmla="*/ 1 w 126"/>
                <a:gd name="T53" fmla="*/ 1 h 70"/>
                <a:gd name="T54" fmla="*/ 1 w 126"/>
                <a:gd name="T55" fmla="*/ 1 h 70"/>
                <a:gd name="T56" fmla="*/ 1 w 126"/>
                <a:gd name="T57" fmla="*/ 1 h 70"/>
                <a:gd name="T58" fmla="*/ 1 w 126"/>
                <a:gd name="T59" fmla="*/ 1 h 70"/>
                <a:gd name="T60" fmla="*/ 1 w 126"/>
                <a:gd name="T61" fmla="*/ 1 h 70"/>
                <a:gd name="T62" fmla="*/ 1 w 126"/>
                <a:gd name="T63" fmla="*/ 1 h 70"/>
                <a:gd name="T64" fmla="*/ 1 w 126"/>
                <a:gd name="T65" fmla="*/ 1 h 70"/>
                <a:gd name="T66" fmla="*/ 1 w 126"/>
                <a:gd name="T67" fmla="*/ 1 h 70"/>
                <a:gd name="T68" fmla="*/ 1 w 126"/>
                <a:gd name="T69" fmla="*/ 1 h 70"/>
                <a:gd name="T70" fmla="*/ 1 w 126"/>
                <a:gd name="T71" fmla="*/ 1 h 70"/>
                <a:gd name="T72" fmla="*/ 1 w 126"/>
                <a:gd name="T73" fmla="*/ 1 h 70"/>
                <a:gd name="T74" fmla="*/ 1 w 126"/>
                <a:gd name="T75" fmla="*/ 1 h 70"/>
                <a:gd name="T76" fmla="*/ 1 w 126"/>
                <a:gd name="T77" fmla="*/ 1 h 70"/>
                <a:gd name="T78" fmla="*/ 1 w 126"/>
                <a:gd name="T79" fmla="*/ 1 h 70"/>
                <a:gd name="T80" fmla="*/ 1 w 126"/>
                <a:gd name="T81" fmla="*/ 1 h 70"/>
                <a:gd name="T82" fmla="*/ 1 w 126"/>
                <a:gd name="T83" fmla="*/ 1 h 70"/>
                <a:gd name="T84" fmla="*/ 1 w 126"/>
                <a:gd name="T85" fmla="*/ 1 h 70"/>
                <a:gd name="T86" fmla="*/ 1 w 126"/>
                <a:gd name="T87" fmla="*/ 1 h 70"/>
                <a:gd name="T88" fmla="*/ 1 w 126"/>
                <a:gd name="T89" fmla="*/ 1 h 70"/>
                <a:gd name="T90" fmla="*/ 1 w 126"/>
                <a:gd name="T91" fmla="*/ 1 h 70"/>
                <a:gd name="T92" fmla="*/ 1 w 126"/>
                <a:gd name="T93" fmla="*/ 1 h 70"/>
                <a:gd name="T94" fmla="*/ 1 w 126"/>
                <a:gd name="T95" fmla="*/ 1 h 70"/>
                <a:gd name="T96" fmla="*/ 1 w 126"/>
                <a:gd name="T97" fmla="*/ 1 h 70"/>
                <a:gd name="T98" fmla="*/ 1 w 126"/>
                <a:gd name="T99" fmla="*/ 1 h 7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6"/>
                <a:gd name="T151" fmla="*/ 0 h 70"/>
                <a:gd name="T152" fmla="*/ 126 w 126"/>
                <a:gd name="T153" fmla="*/ 70 h 7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6" h="70">
                  <a:moveTo>
                    <a:pt x="119" y="15"/>
                  </a:moveTo>
                  <a:lnTo>
                    <a:pt x="118" y="14"/>
                  </a:lnTo>
                  <a:lnTo>
                    <a:pt x="116" y="12"/>
                  </a:lnTo>
                  <a:lnTo>
                    <a:pt x="111" y="9"/>
                  </a:lnTo>
                  <a:lnTo>
                    <a:pt x="106" y="6"/>
                  </a:lnTo>
                  <a:lnTo>
                    <a:pt x="99" y="3"/>
                  </a:lnTo>
                  <a:lnTo>
                    <a:pt x="91" y="1"/>
                  </a:lnTo>
                  <a:lnTo>
                    <a:pt x="82" y="0"/>
                  </a:lnTo>
                  <a:lnTo>
                    <a:pt x="72" y="0"/>
                  </a:lnTo>
                  <a:lnTo>
                    <a:pt x="63" y="1"/>
                  </a:lnTo>
                  <a:lnTo>
                    <a:pt x="56" y="2"/>
                  </a:lnTo>
                  <a:lnTo>
                    <a:pt x="50" y="4"/>
                  </a:lnTo>
                  <a:lnTo>
                    <a:pt x="47" y="6"/>
                  </a:lnTo>
                  <a:lnTo>
                    <a:pt x="44" y="7"/>
                  </a:lnTo>
                  <a:lnTo>
                    <a:pt x="42" y="9"/>
                  </a:lnTo>
                  <a:lnTo>
                    <a:pt x="40" y="10"/>
                  </a:lnTo>
                  <a:lnTo>
                    <a:pt x="37" y="11"/>
                  </a:lnTo>
                  <a:lnTo>
                    <a:pt x="29" y="17"/>
                  </a:lnTo>
                  <a:lnTo>
                    <a:pt x="22" y="25"/>
                  </a:lnTo>
                  <a:lnTo>
                    <a:pt x="17" y="34"/>
                  </a:lnTo>
                  <a:lnTo>
                    <a:pt x="11" y="45"/>
                  </a:lnTo>
                  <a:lnTo>
                    <a:pt x="6" y="54"/>
                  </a:lnTo>
                  <a:lnTo>
                    <a:pt x="3" y="62"/>
                  </a:lnTo>
                  <a:lnTo>
                    <a:pt x="2" y="68"/>
                  </a:lnTo>
                  <a:lnTo>
                    <a:pt x="0" y="70"/>
                  </a:lnTo>
                  <a:lnTo>
                    <a:pt x="2" y="70"/>
                  </a:lnTo>
                  <a:lnTo>
                    <a:pt x="5" y="69"/>
                  </a:lnTo>
                  <a:lnTo>
                    <a:pt x="10" y="68"/>
                  </a:lnTo>
                  <a:lnTo>
                    <a:pt x="17" y="67"/>
                  </a:lnTo>
                  <a:lnTo>
                    <a:pt x="22" y="65"/>
                  </a:lnTo>
                  <a:lnTo>
                    <a:pt x="29" y="63"/>
                  </a:lnTo>
                  <a:lnTo>
                    <a:pt x="35" y="61"/>
                  </a:lnTo>
                  <a:lnTo>
                    <a:pt x="40" y="58"/>
                  </a:lnTo>
                  <a:lnTo>
                    <a:pt x="44" y="55"/>
                  </a:lnTo>
                  <a:lnTo>
                    <a:pt x="49" y="50"/>
                  </a:lnTo>
                  <a:lnTo>
                    <a:pt x="55" y="46"/>
                  </a:lnTo>
                  <a:lnTo>
                    <a:pt x="60" y="41"/>
                  </a:lnTo>
                  <a:lnTo>
                    <a:pt x="67" y="37"/>
                  </a:lnTo>
                  <a:lnTo>
                    <a:pt x="73" y="32"/>
                  </a:lnTo>
                  <a:lnTo>
                    <a:pt x="79" y="29"/>
                  </a:lnTo>
                  <a:lnTo>
                    <a:pt x="85" y="27"/>
                  </a:lnTo>
                  <a:lnTo>
                    <a:pt x="89" y="26"/>
                  </a:lnTo>
                  <a:lnTo>
                    <a:pt x="96" y="25"/>
                  </a:lnTo>
                  <a:lnTo>
                    <a:pt x="103" y="25"/>
                  </a:lnTo>
                  <a:lnTo>
                    <a:pt x="110" y="25"/>
                  </a:lnTo>
                  <a:lnTo>
                    <a:pt x="116" y="25"/>
                  </a:lnTo>
                  <a:lnTo>
                    <a:pt x="121" y="25"/>
                  </a:lnTo>
                  <a:lnTo>
                    <a:pt x="125" y="25"/>
                  </a:lnTo>
                  <a:lnTo>
                    <a:pt x="126" y="25"/>
                  </a:lnTo>
                  <a:lnTo>
                    <a:pt x="119"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59" name="Freeform 119"/>
            <p:cNvSpPr>
              <a:spLocks/>
            </p:cNvSpPr>
            <p:nvPr/>
          </p:nvSpPr>
          <p:spPr bwMode="auto">
            <a:xfrm>
              <a:off x="1089" y="2276"/>
              <a:ext cx="53" cy="30"/>
            </a:xfrm>
            <a:custGeom>
              <a:avLst/>
              <a:gdLst>
                <a:gd name="T0" fmla="*/ 1 w 105"/>
                <a:gd name="T1" fmla="*/ 1 h 58"/>
                <a:gd name="T2" fmla="*/ 1 w 105"/>
                <a:gd name="T3" fmla="*/ 1 h 58"/>
                <a:gd name="T4" fmla="*/ 1 w 105"/>
                <a:gd name="T5" fmla="*/ 1 h 58"/>
                <a:gd name="T6" fmla="*/ 1 w 105"/>
                <a:gd name="T7" fmla="*/ 1 h 58"/>
                <a:gd name="T8" fmla="*/ 1 w 105"/>
                <a:gd name="T9" fmla="*/ 0 h 58"/>
                <a:gd name="T10" fmla="*/ 1 w 105"/>
                <a:gd name="T11" fmla="*/ 1 h 58"/>
                <a:gd name="T12" fmla="*/ 1 w 105"/>
                <a:gd name="T13" fmla="*/ 1 h 58"/>
                <a:gd name="T14" fmla="*/ 1 w 105"/>
                <a:gd name="T15" fmla="*/ 1 h 58"/>
                <a:gd name="T16" fmla="*/ 1 w 105"/>
                <a:gd name="T17" fmla="*/ 1 h 58"/>
                <a:gd name="T18" fmla="*/ 1 w 105"/>
                <a:gd name="T19" fmla="*/ 1 h 58"/>
                <a:gd name="T20" fmla="*/ 1 w 105"/>
                <a:gd name="T21" fmla="*/ 1 h 58"/>
                <a:gd name="T22" fmla="*/ 1 w 105"/>
                <a:gd name="T23" fmla="*/ 1 h 58"/>
                <a:gd name="T24" fmla="*/ 1 w 105"/>
                <a:gd name="T25" fmla="*/ 1 h 58"/>
                <a:gd name="T26" fmla="*/ 1 w 105"/>
                <a:gd name="T27" fmla="*/ 1 h 58"/>
                <a:gd name="T28" fmla="*/ 1 w 105"/>
                <a:gd name="T29" fmla="*/ 1 h 58"/>
                <a:gd name="T30" fmla="*/ 1 w 105"/>
                <a:gd name="T31" fmla="*/ 1 h 58"/>
                <a:gd name="T32" fmla="*/ 0 w 105"/>
                <a:gd name="T33" fmla="*/ 1 h 58"/>
                <a:gd name="T34" fmla="*/ 1 w 105"/>
                <a:gd name="T35" fmla="*/ 1 h 58"/>
                <a:gd name="T36" fmla="*/ 1 w 105"/>
                <a:gd name="T37" fmla="*/ 1 h 58"/>
                <a:gd name="T38" fmla="*/ 1 w 105"/>
                <a:gd name="T39" fmla="*/ 1 h 58"/>
                <a:gd name="T40" fmla="*/ 1 w 105"/>
                <a:gd name="T41" fmla="*/ 1 h 58"/>
                <a:gd name="T42" fmla="*/ 1 w 105"/>
                <a:gd name="T43" fmla="*/ 1 h 58"/>
                <a:gd name="T44" fmla="*/ 1 w 105"/>
                <a:gd name="T45" fmla="*/ 1 h 58"/>
                <a:gd name="T46" fmla="*/ 1 w 105"/>
                <a:gd name="T47" fmla="*/ 1 h 58"/>
                <a:gd name="T48" fmla="*/ 1 w 105"/>
                <a:gd name="T49" fmla="*/ 1 h 58"/>
                <a:gd name="T50" fmla="*/ 1 w 105"/>
                <a:gd name="T51" fmla="*/ 1 h 58"/>
                <a:gd name="T52" fmla="*/ 1 w 105"/>
                <a:gd name="T53" fmla="*/ 1 h 58"/>
                <a:gd name="T54" fmla="*/ 1 w 105"/>
                <a:gd name="T55" fmla="*/ 1 h 58"/>
                <a:gd name="T56" fmla="*/ 1 w 105"/>
                <a:gd name="T57" fmla="*/ 1 h 58"/>
                <a:gd name="T58" fmla="*/ 1 w 105"/>
                <a:gd name="T59" fmla="*/ 1 h 58"/>
                <a:gd name="T60" fmla="*/ 1 w 105"/>
                <a:gd name="T61" fmla="*/ 1 h 58"/>
                <a:gd name="T62" fmla="*/ 1 w 105"/>
                <a:gd name="T63" fmla="*/ 1 h 58"/>
                <a:gd name="T64" fmla="*/ 1 w 105"/>
                <a:gd name="T65" fmla="*/ 1 h 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5"/>
                <a:gd name="T100" fmla="*/ 0 h 58"/>
                <a:gd name="T101" fmla="*/ 105 w 105"/>
                <a:gd name="T102" fmla="*/ 58 h 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5" h="58">
                  <a:moveTo>
                    <a:pt x="105" y="14"/>
                  </a:moveTo>
                  <a:lnTo>
                    <a:pt x="96" y="8"/>
                  </a:lnTo>
                  <a:lnTo>
                    <a:pt x="86" y="3"/>
                  </a:lnTo>
                  <a:lnTo>
                    <a:pt x="75" y="1"/>
                  </a:lnTo>
                  <a:lnTo>
                    <a:pt x="65" y="0"/>
                  </a:lnTo>
                  <a:lnTo>
                    <a:pt x="56" y="1"/>
                  </a:lnTo>
                  <a:lnTo>
                    <a:pt x="48" y="2"/>
                  </a:lnTo>
                  <a:lnTo>
                    <a:pt x="41" y="4"/>
                  </a:lnTo>
                  <a:lnTo>
                    <a:pt x="36" y="6"/>
                  </a:lnTo>
                  <a:lnTo>
                    <a:pt x="28" y="14"/>
                  </a:lnTo>
                  <a:lnTo>
                    <a:pt x="21" y="23"/>
                  </a:lnTo>
                  <a:lnTo>
                    <a:pt x="15" y="31"/>
                  </a:lnTo>
                  <a:lnTo>
                    <a:pt x="10" y="39"/>
                  </a:lnTo>
                  <a:lnTo>
                    <a:pt x="6" y="47"/>
                  </a:lnTo>
                  <a:lnTo>
                    <a:pt x="3" y="52"/>
                  </a:lnTo>
                  <a:lnTo>
                    <a:pt x="2" y="57"/>
                  </a:lnTo>
                  <a:lnTo>
                    <a:pt x="0" y="58"/>
                  </a:lnTo>
                  <a:lnTo>
                    <a:pt x="2" y="58"/>
                  </a:lnTo>
                  <a:lnTo>
                    <a:pt x="5" y="57"/>
                  </a:lnTo>
                  <a:lnTo>
                    <a:pt x="11" y="56"/>
                  </a:lnTo>
                  <a:lnTo>
                    <a:pt x="18" y="54"/>
                  </a:lnTo>
                  <a:lnTo>
                    <a:pt x="26" y="49"/>
                  </a:lnTo>
                  <a:lnTo>
                    <a:pt x="35" y="43"/>
                  </a:lnTo>
                  <a:lnTo>
                    <a:pt x="45" y="36"/>
                  </a:lnTo>
                  <a:lnTo>
                    <a:pt x="55" y="26"/>
                  </a:lnTo>
                  <a:lnTo>
                    <a:pt x="63" y="18"/>
                  </a:lnTo>
                  <a:lnTo>
                    <a:pt x="71" y="13"/>
                  </a:lnTo>
                  <a:lnTo>
                    <a:pt x="79" y="11"/>
                  </a:lnTo>
                  <a:lnTo>
                    <a:pt x="87" y="11"/>
                  </a:lnTo>
                  <a:lnTo>
                    <a:pt x="95" y="11"/>
                  </a:lnTo>
                  <a:lnTo>
                    <a:pt x="101" y="12"/>
                  </a:lnTo>
                  <a:lnTo>
                    <a:pt x="104" y="14"/>
                  </a:lnTo>
                  <a:lnTo>
                    <a:pt x="105" y="14"/>
                  </a:lnTo>
                  <a:close/>
                </a:path>
              </a:pathLst>
            </a:custGeom>
            <a:solidFill>
              <a:srgbClr val="63C4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60" name="Freeform 120"/>
            <p:cNvSpPr>
              <a:spLocks/>
            </p:cNvSpPr>
            <p:nvPr/>
          </p:nvSpPr>
          <p:spPr bwMode="auto">
            <a:xfrm>
              <a:off x="1196" y="2212"/>
              <a:ext cx="94" cy="169"/>
            </a:xfrm>
            <a:custGeom>
              <a:avLst/>
              <a:gdLst>
                <a:gd name="T0" fmla="*/ 1 w 186"/>
                <a:gd name="T1" fmla="*/ 1 h 338"/>
                <a:gd name="T2" fmla="*/ 1 w 186"/>
                <a:gd name="T3" fmla="*/ 1 h 338"/>
                <a:gd name="T4" fmla="*/ 1 w 186"/>
                <a:gd name="T5" fmla="*/ 1 h 338"/>
                <a:gd name="T6" fmla="*/ 1 w 186"/>
                <a:gd name="T7" fmla="*/ 1 h 338"/>
                <a:gd name="T8" fmla="*/ 1 w 186"/>
                <a:gd name="T9" fmla="*/ 1 h 338"/>
                <a:gd name="T10" fmla="*/ 1 w 186"/>
                <a:gd name="T11" fmla="*/ 1 h 338"/>
                <a:gd name="T12" fmla="*/ 1 w 186"/>
                <a:gd name="T13" fmla="*/ 1 h 338"/>
                <a:gd name="T14" fmla="*/ 1 w 186"/>
                <a:gd name="T15" fmla="*/ 1 h 338"/>
                <a:gd name="T16" fmla="*/ 1 w 186"/>
                <a:gd name="T17" fmla="*/ 1 h 338"/>
                <a:gd name="T18" fmla="*/ 1 w 186"/>
                <a:gd name="T19" fmla="*/ 1 h 338"/>
                <a:gd name="T20" fmla="*/ 1 w 186"/>
                <a:gd name="T21" fmla="*/ 1 h 338"/>
                <a:gd name="T22" fmla="*/ 1 w 186"/>
                <a:gd name="T23" fmla="*/ 1 h 338"/>
                <a:gd name="T24" fmla="*/ 1 w 186"/>
                <a:gd name="T25" fmla="*/ 1 h 338"/>
                <a:gd name="T26" fmla="*/ 1 w 186"/>
                <a:gd name="T27" fmla="*/ 1 h 338"/>
                <a:gd name="T28" fmla="*/ 1 w 186"/>
                <a:gd name="T29" fmla="*/ 1 h 338"/>
                <a:gd name="T30" fmla="*/ 1 w 186"/>
                <a:gd name="T31" fmla="*/ 1 h 338"/>
                <a:gd name="T32" fmla="*/ 0 w 186"/>
                <a:gd name="T33" fmla="*/ 1 h 338"/>
                <a:gd name="T34" fmla="*/ 1 w 186"/>
                <a:gd name="T35" fmla="*/ 1 h 338"/>
                <a:gd name="T36" fmla="*/ 1 w 186"/>
                <a:gd name="T37" fmla="*/ 1 h 338"/>
                <a:gd name="T38" fmla="*/ 1 w 186"/>
                <a:gd name="T39" fmla="*/ 1 h 338"/>
                <a:gd name="T40" fmla="*/ 1 w 186"/>
                <a:gd name="T41" fmla="*/ 1 h 338"/>
                <a:gd name="T42" fmla="*/ 1 w 186"/>
                <a:gd name="T43" fmla="*/ 1 h 338"/>
                <a:gd name="T44" fmla="*/ 1 w 186"/>
                <a:gd name="T45" fmla="*/ 1 h 338"/>
                <a:gd name="T46" fmla="*/ 1 w 186"/>
                <a:gd name="T47" fmla="*/ 1 h 338"/>
                <a:gd name="T48" fmla="*/ 1 w 186"/>
                <a:gd name="T49" fmla="*/ 1 h 338"/>
                <a:gd name="T50" fmla="*/ 1 w 186"/>
                <a:gd name="T51" fmla="*/ 1 h 338"/>
                <a:gd name="T52" fmla="*/ 1 w 186"/>
                <a:gd name="T53" fmla="*/ 1 h 338"/>
                <a:gd name="T54" fmla="*/ 1 w 186"/>
                <a:gd name="T55" fmla="*/ 1 h 338"/>
                <a:gd name="T56" fmla="*/ 1 w 186"/>
                <a:gd name="T57" fmla="*/ 1 h 338"/>
                <a:gd name="T58" fmla="*/ 1 w 186"/>
                <a:gd name="T59" fmla="*/ 1 h 338"/>
                <a:gd name="T60" fmla="*/ 1 w 186"/>
                <a:gd name="T61" fmla="*/ 1 h 338"/>
                <a:gd name="T62" fmla="*/ 1 w 186"/>
                <a:gd name="T63" fmla="*/ 1 h 338"/>
                <a:gd name="T64" fmla="*/ 1 w 186"/>
                <a:gd name="T65" fmla="*/ 1 h 338"/>
                <a:gd name="T66" fmla="*/ 1 w 186"/>
                <a:gd name="T67" fmla="*/ 1 h 338"/>
                <a:gd name="T68" fmla="*/ 1 w 186"/>
                <a:gd name="T69" fmla="*/ 1 h 338"/>
                <a:gd name="T70" fmla="*/ 1 w 186"/>
                <a:gd name="T71" fmla="*/ 1 h 338"/>
                <a:gd name="T72" fmla="*/ 1 w 186"/>
                <a:gd name="T73" fmla="*/ 1 h 338"/>
                <a:gd name="T74" fmla="*/ 1 w 186"/>
                <a:gd name="T75" fmla="*/ 1 h 338"/>
                <a:gd name="T76" fmla="*/ 1 w 186"/>
                <a:gd name="T77" fmla="*/ 1 h 338"/>
                <a:gd name="T78" fmla="*/ 1 w 186"/>
                <a:gd name="T79" fmla="*/ 1 h 338"/>
                <a:gd name="T80" fmla="*/ 1 w 186"/>
                <a:gd name="T81" fmla="*/ 1 h 338"/>
                <a:gd name="T82" fmla="*/ 1 w 186"/>
                <a:gd name="T83" fmla="*/ 1 h 338"/>
                <a:gd name="T84" fmla="*/ 1 w 186"/>
                <a:gd name="T85" fmla="*/ 1 h 338"/>
                <a:gd name="T86" fmla="*/ 1 w 186"/>
                <a:gd name="T87" fmla="*/ 1 h 338"/>
                <a:gd name="T88" fmla="*/ 1 w 186"/>
                <a:gd name="T89" fmla="*/ 1 h 338"/>
                <a:gd name="T90" fmla="*/ 1 w 186"/>
                <a:gd name="T91" fmla="*/ 1 h 338"/>
                <a:gd name="T92" fmla="*/ 1 w 186"/>
                <a:gd name="T93" fmla="*/ 1 h 338"/>
                <a:gd name="T94" fmla="*/ 1 w 186"/>
                <a:gd name="T95" fmla="*/ 1 h 338"/>
                <a:gd name="T96" fmla="*/ 1 w 186"/>
                <a:gd name="T97" fmla="*/ 1 h 338"/>
                <a:gd name="T98" fmla="*/ 1 w 186"/>
                <a:gd name="T99" fmla="*/ 1 h 338"/>
                <a:gd name="T100" fmla="*/ 1 w 186"/>
                <a:gd name="T101" fmla="*/ 1 h 338"/>
                <a:gd name="T102" fmla="*/ 1 w 186"/>
                <a:gd name="T103" fmla="*/ 1 h 338"/>
                <a:gd name="T104" fmla="*/ 1 w 186"/>
                <a:gd name="T105" fmla="*/ 0 h 338"/>
                <a:gd name="T106" fmla="*/ 1 w 186"/>
                <a:gd name="T107" fmla="*/ 1 h 33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86"/>
                <a:gd name="T163" fmla="*/ 0 h 338"/>
                <a:gd name="T164" fmla="*/ 186 w 186"/>
                <a:gd name="T165" fmla="*/ 338 h 33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86" h="338">
                  <a:moveTo>
                    <a:pt x="67" y="1"/>
                  </a:moveTo>
                  <a:lnTo>
                    <a:pt x="65" y="2"/>
                  </a:lnTo>
                  <a:lnTo>
                    <a:pt x="61" y="4"/>
                  </a:lnTo>
                  <a:lnTo>
                    <a:pt x="54" y="9"/>
                  </a:lnTo>
                  <a:lnTo>
                    <a:pt x="46" y="15"/>
                  </a:lnTo>
                  <a:lnTo>
                    <a:pt x="38" y="21"/>
                  </a:lnTo>
                  <a:lnTo>
                    <a:pt x="30" y="29"/>
                  </a:lnTo>
                  <a:lnTo>
                    <a:pt x="22" y="39"/>
                  </a:lnTo>
                  <a:lnTo>
                    <a:pt x="17" y="49"/>
                  </a:lnTo>
                  <a:lnTo>
                    <a:pt x="15" y="78"/>
                  </a:lnTo>
                  <a:lnTo>
                    <a:pt x="19" y="111"/>
                  </a:lnTo>
                  <a:lnTo>
                    <a:pt x="25" y="139"/>
                  </a:lnTo>
                  <a:lnTo>
                    <a:pt x="29" y="150"/>
                  </a:lnTo>
                  <a:lnTo>
                    <a:pt x="2" y="243"/>
                  </a:lnTo>
                  <a:lnTo>
                    <a:pt x="2" y="246"/>
                  </a:lnTo>
                  <a:lnTo>
                    <a:pt x="1" y="255"/>
                  </a:lnTo>
                  <a:lnTo>
                    <a:pt x="0" y="269"/>
                  </a:lnTo>
                  <a:lnTo>
                    <a:pt x="1" y="284"/>
                  </a:lnTo>
                  <a:lnTo>
                    <a:pt x="3" y="300"/>
                  </a:lnTo>
                  <a:lnTo>
                    <a:pt x="8" y="314"/>
                  </a:lnTo>
                  <a:lnTo>
                    <a:pt x="15" y="325"/>
                  </a:lnTo>
                  <a:lnTo>
                    <a:pt x="26" y="331"/>
                  </a:lnTo>
                  <a:lnTo>
                    <a:pt x="42" y="335"/>
                  </a:lnTo>
                  <a:lnTo>
                    <a:pt x="61" y="337"/>
                  </a:lnTo>
                  <a:lnTo>
                    <a:pt x="83" y="338"/>
                  </a:lnTo>
                  <a:lnTo>
                    <a:pt x="105" y="338"/>
                  </a:lnTo>
                  <a:lnTo>
                    <a:pt x="124" y="337"/>
                  </a:lnTo>
                  <a:lnTo>
                    <a:pt x="144" y="332"/>
                  </a:lnTo>
                  <a:lnTo>
                    <a:pt x="158" y="325"/>
                  </a:lnTo>
                  <a:lnTo>
                    <a:pt x="168" y="316"/>
                  </a:lnTo>
                  <a:lnTo>
                    <a:pt x="179" y="290"/>
                  </a:lnTo>
                  <a:lnTo>
                    <a:pt x="186" y="260"/>
                  </a:lnTo>
                  <a:lnTo>
                    <a:pt x="185" y="231"/>
                  </a:lnTo>
                  <a:lnTo>
                    <a:pt x="174" y="208"/>
                  </a:lnTo>
                  <a:lnTo>
                    <a:pt x="165" y="198"/>
                  </a:lnTo>
                  <a:lnTo>
                    <a:pt x="156" y="187"/>
                  </a:lnTo>
                  <a:lnTo>
                    <a:pt x="148" y="177"/>
                  </a:lnTo>
                  <a:lnTo>
                    <a:pt x="141" y="167"/>
                  </a:lnTo>
                  <a:lnTo>
                    <a:pt x="135" y="156"/>
                  </a:lnTo>
                  <a:lnTo>
                    <a:pt x="130" y="147"/>
                  </a:lnTo>
                  <a:lnTo>
                    <a:pt x="125" y="139"/>
                  </a:lnTo>
                  <a:lnTo>
                    <a:pt x="123" y="133"/>
                  </a:lnTo>
                  <a:lnTo>
                    <a:pt x="118" y="112"/>
                  </a:lnTo>
                  <a:lnTo>
                    <a:pt x="114" y="79"/>
                  </a:lnTo>
                  <a:lnTo>
                    <a:pt x="108" y="46"/>
                  </a:lnTo>
                  <a:lnTo>
                    <a:pt x="102" y="24"/>
                  </a:lnTo>
                  <a:lnTo>
                    <a:pt x="99" y="18"/>
                  </a:lnTo>
                  <a:lnTo>
                    <a:pt x="95" y="13"/>
                  </a:lnTo>
                  <a:lnTo>
                    <a:pt x="93" y="9"/>
                  </a:lnTo>
                  <a:lnTo>
                    <a:pt x="90" y="5"/>
                  </a:lnTo>
                  <a:lnTo>
                    <a:pt x="85" y="3"/>
                  </a:lnTo>
                  <a:lnTo>
                    <a:pt x="80" y="1"/>
                  </a:lnTo>
                  <a:lnTo>
                    <a:pt x="73" y="0"/>
                  </a:lnTo>
                  <a:lnTo>
                    <a:pt x="67" y="1"/>
                  </a:lnTo>
                  <a:close/>
                </a:path>
              </a:pathLst>
            </a:custGeom>
            <a:solidFill>
              <a:srgbClr val="F7A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61" name="Freeform 121"/>
            <p:cNvSpPr>
              <a:spLocks/>
            </p:cNvSpPr>
            <p:nvPr/>
          </p:nvSpPr>
          <p:spPr bwMode="auto">
            <a:xfrm>
              <a:off x="1192" y="2211"/>
              <a:ext cx="105" cy="176"/>
            </a:xfrm>
            <a:custGeom>
              <a:avLst/>
              <a:gdLst>
                <a:gd name="T0" fmla="*/ 1 w 209"/>
                <a:gd name="T1" fmla="*/ 0 h 353"/>
                <a:gd name="T2" fmla="*/ 1 w 209"/>
                <a:gd name="T3" fmla="*/ 0 h 353"/>
                <a:gd name="T4" fmla="*/ 1 w 209"/>
                <a:gd name="T5" fmla="*/ 0 h 353"/>
                <a:gd name="T6" fmla="*/ 1 w 209"/>
                <a:gd name="T7" fmla="*/ 0 h 353"/>
                <a:gd name="T8" fmla="*/ 1 w 209"/>
                <a:gd name="T9" fmla="*/ 0 h 353"/>
                <a:gd name="T10" fmla="*/ 1 w 209"/>
                <a:gd name="T11" fmla="*/ 0 h 353"/>
                <a:gd name="T12" fmla="*/ 1 w 209"/>
                <a:gd name="T13" fmla="*/ 0 h 353"/>
                <a:gd name="T14" fmla="*/ 1 w 209"/>
                <a:gd name="T15" fmla="*/ 0 h 353"/>
                <a:gd name="T16" fmla="*/ 1 w 209"/>
                <a:gd name="T17" fmla="*/ 0 h 353"/>
                <a:gd name="T18" fmla="*/ 0 w 209"/>
                <a:gd name="T19" fmla="*/ 0 h 353"/>
                <a:gd name="T20" fmla="*/ 1 w 209"/>
                <a:gd name="T21" fmla="*/ 0 h 353"/>
                <a:gd name="T22" fmla="*/ 1 w 209"/>
                <a:gd name="T23" fmla="*/ 0 h 353"/>
                <a:gd name="T24" fmla="*/ 1 w 209"/>
                <a:gd name="T25" fmla="*/ 0 h 353"/>
                <a:gd name="T26" fmla="*/ 1 w 209"/>
                <a:gd name="T27" fmla="*/ 0 h 353"/>
                <a:gd name="T28" fmla="*/ 1 w 209"/>
                <a:gd name="T29" fmla="*/ 0 h 353"/>
                <a:gd name="T30" fmla="*/ 1 w 209"/>
                <a:gd name="T31" fmla="*/ 0 h 353"/>
                <a:gd name="T32" fmla="*/ 1 w 209"/>
                <a:gd name="T33" fmla="*/ 0 h 353"/>
                <a:gd name="T34" fmla="*/ 1 w 209"/>
                <a:gd name="T35" fmla="*/ 0 h 353"/>
                <a:gd name="T36" fmla="*/ 1 w 209"/>
                <a:gd name="T37" fmla="*/ 0 h 353"/>
                <a:gd name="T38" fmla="*/ 1 w 209"/>
                <a:gd name="T39" fmla="*/ 0 h 353"/>
                <a:gd name="T40" fmla="*/ 1 w 209"/>
                <a:gd name="T41" fmla="*/ 0 h 353"/>
                <a:gd name="T42" fmla="*/ 1 w 209"/>
                <a:gd name="T43" fmla="*/ 0 h 353"/>
                <a:gd name="T44" fmla="*/ 1 w 209"/>
                <a:gd name="T45" fmla="*/ 0 h 353"/>
                <a:gd name="T46" fmla="*/ 1 w 209"/>
                <a:gd name="T47" fmla="*/ 0 h 353"/>
                <a:gd name="T48" fmla="*/ 1 w 209"/>
                <a:gd name="T49" fmla="*/ 0 h 353"/>
                <a:gd name="T50" fmla="*/ 1 w 209"/>
                <a:gd name="T51" fmla="*/ 0 h 353"/>
                <a:gd name="T52" fmla="*/ 1 w 209"/>
                <a:gd name="T53" fmla="*/ 0 h 353"/>
                <a:gd name="T54" fmla="*/ 1 w 209"/>
                <a:gd name="T55" fmla="*/ 0 h 353"/>
                <a:gd name="T56" fmla="*/ 1 w 209"/>
                <a:gd name="T57" fmla="*/ 0 h 353"/>
                <a:gd name="T58" fmla="*/ 1 w 209"/>
                <a:gd name="T59" fmla="*/ 0 h 353"/>
                <a:gd name="T60" fmla="*/ 1 w 209"/>
                <a:gd name="T61" fmla="*/ 0 h 353"/>
                <a:gd name="T62" fmla="*/ 1 w 209"/>
                <a:gd name="T63" fmla="*/ 0 h 353"/>
                <a:gd name="T64" fmla="*/ 1 w 209"/>
                <a:gd name="T65" fmla="*/ 0 h 353"/>
                <a:gd name="T66" fmla="*/ 1 w 209"/>
                <a:gd name="T67" fmla="*/ 0 h 353"/>
                <a:gd name="T68" fmla="*/ 1 w 209"/>
                <a:gd name="T69" fmla="*/ 0 h 353"/>
                <a:gd name="T70" fmla="*/ 1 w 209"/>
                <a:gd name="T71" fmla="*/ 0 h 353"/>
                <a:gd name="T72" fmla="*/ 1 w 209"/>
                <a:gd name="T73" fmla="*/ 0 h 353"/>
                <a:gd name="T74" fmla="*/ 1 w 209"/>
                <a:gd name="T75" fmla="*/ 0 h 353"/>
                <a:gd name="T76" fmla="*/ 1 w 209"/>
                <a:gd name="T77" fmla="*/ 0 h 353"/>
                <a:gd name="T78" fmla="*/ 1 w 209"/>
                <a:gd name="T79" fmla="*/ 0 h 353"/>
                <a:gd name="T80" fmla="*/ 1 w 209"/>
                <a:gd name="T81" fmla="*/ 0 h 353"/>
                <a:gd name="T82" fmla="*/ 1 w 209"/>
                <a:gd name="T83" fmla="*/ 0 h 35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09"/>
                <a:gd name="T127" fmla="*/ 0 h 353"/>
                <a:gd name="T128" fmla="*/ 209 w 209"/>
                <a:gd name="T129" fmla="*/ 353 h 35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09" h="353">
                  <a:moveTo>
                    <a:pt x="87" y="0"/>
                  </a:moveTo>
                  <a:lnTo>
                    <a:pt x="85" y="0"/>
                  </a:lnTo>
                  <a:lnTo>
                    <a:pt x="78" y="3"/>
                  </a:lnTo>
                  <a:lnTo>
                    <a:pt x="67" y="7"/>
                  </a:lnTo>
                  <a:lnTo>
                    <a:pt x="53" y="14"/>
                  </a:lnTo>
                  <a:lnTo>
                    <a:pt x="38" y="22"/>
                  </a:lnTo>
                  <a:lnTo>
                    <a:pt x="25" y="34"/>
                  </a:lnTo>
                  <a:lnTo>
                    <a:pt x="15" y="47"/>
                  </a:lnTo>
                  <a:lnTo>
                    <a:pt x="10" y="64"/>
                  </a:lnTo>
                  <a:lnTo>
                    <a:pt x="10" y="81"/>
                  </a:lnTo>
                  <a:lnTo>
                    <a:pt x="12" y="97"/>
                  </a:lnTo>
                  <a:lnTo>
                    <a:pt x="16" y="112"/>
                  </a:lnTo>
                  <a:lnTo>
                    <a:pt x="20" y="127"/>
                  </a:lnTo>
                  <a:lnTo>
                    <a:pt x="24" y="141"/>
                  </a:lnTo>
                  <a:lnTo>
                    <a:pt x="26" y="155"/>
                  </a:lnTo>
                  <a:lnTo>
                    <a:pt x="26" y="170"/>
                  </a:lnTo>
                  <a:lnTo>
                    <a:pt x="22" y="184"/>
                  </a:lnTo>
                  <a:lnTo>
                    <a:pt x="14" y="204"/>
                  </a:lnTo>
                  <a:lnTo>
                    <a:pt x="5" y="231"/>
                  </a:lnTo>
                  <a:lnTo>
                    <a:pt x="0" y="259"/>
                  </a:lnTo>
                  <a:lnTo>
                    <a:pt x="0" y="289"/>
                  </a:lnTo>
                  <a:lnTo>
                    <a:pt x="7" y="316"/>
                  </a:lnTo>
                  <a:lnTo>
                    <a:pt x="24" y="338"/>
                  </a:lnTo>
                  <a:lnTo>
                    <a:pt x="55" y="350"/>
                  </a:lnTo>
                  <a:lnTo>
                    <a:pt x="102" y="353"/>
                  </a:lnTo>
                  <a:lnTo>
                    <a:pt x="134" y="346"/>
                  </a:lnTo>
                  <a:lnTo>
                    <a:pt x="161" y="334"/>
                  </a:lnTo>
                  <a:lnTo>
                    <a:pt x="183" y="317"/>
                  </a:lnTo>
                  <a:lnTo>
                    <a:pt x="199" y="295"/>
                  </a:lnTo>
                  <a:lnTo>
                    <a:pt x="208" y="272"/>
                  </a:lnTo>
                  <a:lnTo>
                    <a:pt x="209" y="248"/>
                  </a:lnTo>
                  <a:lnTo>
                    <a:pt x="201" y="224"/>
                  </a:lnTo>
                  <a:lnTo>
                    <a:pt x="184" y="201"/>
                  </a:lnTo>
                  <a:lnTo>
                    <a:pt x="164" y="179"/>
                  </a:lnTo>
                  <a:lnTo>
                    <a:pt x="151" y="157"/>
                  </a:lnTo>
                  <a:lnTo>
                    <a:pt x="141" y="136"/>
                  </a:lnTo>
                  <a:lnTo>
                    <a:pt x="136" y="117"/>
                  </a:lnTo>
                  <a:lnTo>
                    <a:pt x="132" y="98"/>
                  </a:lnTo>
                  <a:lnTo>
                    <a:pt x="130" y="81"/>
                  </a:lnTo>
                  <a:lnTo>
                    <a:pt x="128" y="65"/>
                  </a:lnTo>
                  <a:lnTo>
                    <a:pt x="125" y="50"/>
                  </a:lnTo>
                  <a:lnTo>
                    <a:pt x="117" y="27"/>
                  </a:lnTo>
                  <a:lnTo>
                    <a:pt x="108" y="15"/>
                  </a:lnTo>
                  <a:lnTo>
                    <a:pt x="100" y="9"/>
                  </a:lnTo>
                  <a:lnTo>
                    <a:pt x="96" y="8"/>
                  </a:lnTo>
                  <a:lnTo>
                    <a:pt x="100" y="15"/>
                  </a:lnTo>
                  <a:lnTo>
                    <a:pt x="108" y="35"/>
                  </a:lnTo>
                  <a:lnTo>
                    <a:pt x="116" y="65"/>
                  </a:lnTo>
                  <a:lnTo>
                    <a:pt x="118" y="100"/>
                  </a:lnTo>
                  <a:lnTo>
                    <a:pt x="120" y="119"/>
                  </a:lnTo>
                  <a:lnTo>
                    <a:pt x="123" y="136"/>
                  </a:lnTo>
                  <a:lnTo>
                    <a:pt x="128" y="151"/>
                  </a:lnTo>
                  <a:lnTo>
                    <a:pt x="133" y="166"/>
                  </a:lnTo>
                  <a:lnTo>
                    <a:pt x="140" y="178"/>
                  </a:lnTo>
                  <a:lnTo>
                    <a:pt x="147" y="188"/>
                  </a:lnTo>
                  <a:lnTo>
                    <a:pt x="154" y="196"/>
                  </a:lnTo>
                  <a:lnTo>
                    <a:pt x="159" y="201"/>
                  </a:lnTo>
                  <a:lnTo>
                    <a:pt x="171" y="214"/>
                  </a:lnTo>
                  <a:lnTo>
                    <a:pt x="181" y="233"/>
                  </a:lnTo>
                  <a:lnTo>
                    <a:pt x="187" y="255"/>
                  </a:lnTo>
                  <a:lnTo>
                    <a:pt x="189" y="277"/>
                  </a:lnTo>
                  <a:lnTo>
                    <a:pt x="183" y="299"/>
                  </a:lnTo>
                  <a:lnTo>
                    <a:pt x="169" y="316"/>
                  </a:lnTo>
                  <a:lnTo>
                    <a:pt x="147" y="328"/>
                  </a:lnTo>
                  <a:lnTo>
                    <a:pt x="114" y="334"/>
                  </a:lnTo>
                  <a:lnTo>
                    <a:pt x="79" y="333"/>
                  </a:lnTo>
                  <a:lnTo>
                    <a:pt x="52" y="328"/>
                  </a:lnTo>
                  <a:lnTo>
                    <a:pt x="32" y="320"/>
                  </a:lnTo>
                  <a:lnTo>
                    <a:pt x="20" y="308"/>
                  </a:lnTo>
                  <a:lnTo>
                    <a:pt x="15" y="290"/>
                  </a:lnTo>
                  <a:lnTo>
                    <a:pt x="16" y="269"/>
                  </a:lnTo>
                  <a:lnTo>
                    <a:pt x="23" y="242"/>
                  </a:lnTo>
                  <a:lnTo>
                    <a:pt x="35" y="209"/>
                  </a:lnTo>
                  <a:lnTo>
                    <a:pt x="47" y="173"/>
                  </a:lnTo>
                  <a:lnTo>
                    <a:pt x="48" y="146"/>
                  </a:lnTo>
                  <a:lnTo>
                    <a:pt x="42" y="121"/>
                  </a:lnTo>
                  <a:lnTo>
                    <a:pt x="32" y="92"/>
                  </a:lnTo>
                  <a:lnTo>
                    <a:pt x="29" y="82"/>
                  </a:lnTo>
                  <a:lnTo>
                    <a:pt x="27" y="72"/>
                  </a:lnTo>
                  <a:lnTo>
                    <a:pt x="29" y="60"/>
                  </a:lnTo>
                  <a:lnTo>
                    <a:pt x="32" y="47"/>
                  </a:lnTo>
                  <a:lnTo>
                    <a:pt x="39" y="36"/>
                  </a:lnTo>
                  <a:lnTo>
                    <a:pt x="49" y="24"/>
                  </a:lnTo>
                  <a:lnTo>
                    <a:pt x="65" y="12"/>
                  </a:lnTo>
                  <a:lnTo>
                    <a:pt x="8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62" name="Freeform 122"/>
            <p:cNvSpPr>
              <a:spLocks/>
            </p:cNvSpPr>
            <p:nvPr/>
          </p:nvSpPr>
          <p:spPr bwMode="auto">
            <a:xfrm>
              <a:off x="1225" y="2158"/>
              <a:ext cx="21" cy="57"/>
            </a:xfrm>
            <a:custGeom>
              <a:avLst/>
              <a:gdLst>
                <a:gd name="T0" fmla="*/ 0 w 42"/>
                <a:gd name="T1" fmla="*/ 1 h 114"/>
                <a:gd name="T2" fmla="*/ 0 w 42"/>
                <a:gd name="T3" fmla="*/ 1 h 114"/>
                <a:gd name="T4" fmla="*/ 1 w 42"/>
                <a:gd name="T5" fmla="*/ 1 h 114"/>
                <a:gd name="T6" fmla="*/ 1 w 42"/>
                <a:gd name="T7" fmla="*/ 1 h 114"/>
                <a:gd name="T8" fmla="*/ 1 w 42"/>
                <a:gd name="T9" fmla="*/ 0 h 114"/>
                <a:gd name="T10" fmla="*/ 1 w 42"/>
                <a:gd name="T11" fmla="*/ 1 h 114"/>
                <a:gd name="T12" fmla="*/ 1 w 42"/>
                <a:gd name="T13" fmla="*/ 1 h 114"/>
                <a:gd name="T14" fmla="*/ 1 w 42"/>
                <a:gd name="T15" fmla="*/ 1 h 114"/>
                <a:gd name="T16" fmla="*/ 1 w 42"/>
                <a:gd name="T17" fmla="*/ 1 h 114"/>
                <a:gd name="T18" fmla="*/ 1 w 42"/>
                <a:gd name="T19" fmla="*/ 1 h 114"/>
                <a:gd name="T20" fmla="*/ 1 w 42"/>
                <a:gd name="T21" fmla="*/ 1 h 114"/>
                <a:gd name="T22" fmla="*/ 1 w 42"/>
                <a:gd name="T23" fmla="*/ 1 h 114"/>
                <a:gd name="T24" fmla="*/ 1 w 42"/>
                <a:gd name="T25" fmla="*/ 1 h 114"/>
                <a:gd name="T26" fmla="*/ 1 w 42"/>
                <a:gd name="T27" fmla="*/ 1 h 114"/>
                <a:gd name="T28" fmla="*/ 0 w 42"/>
                <a:gd name="T29" fmla="*/ 1 h 1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
                <a:gd name="T46" fmla="*/ 0 h 114"/>
                <a:gd name="T47" fmla="*/ 42 w 42"/>
                <a:gd name="T48" fmla="*/ 114 h 1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 h="114">
                  <a:moveTo>
                    <a:pt x="0" y="114"/>
                  </a:moveTo>
                  <a:lnTo>
                    <a:pt x="0" y="96"/>
                  </a:lnTo>
                  <a:lnTo>
                    <a:pt x="4" y="56"/>
                  </a:lnTo>
                  <a:lnTo>
                    <a:pt x="11" y="16"/>
                  </a:lnTo>
                  <a:lnTo>
                    <a:pt x="26" y="0"/>
                  </a:lnTo>
                  <a:lnTo>
                    <a:pt x="42" y="11"/>
                  </a:lnTo>
                  <a:lnTo>
                    <a:pt x="41" y="13"/>
                  </a:lnTo>
                  <a:lnTo>
                    <a:pt x="36" y="21"/>
                  </a:lnTo>
                  <a:lnTo>
                    <a:pt x="30" y="33"/>
                  </a:lnTo>
                  <a:lnTo>
                    <a:pt x="23" y="46"/>
                  </a:lnTo>
                  <a:lnTo>
                    <a:pt x="18" y="62"/>
                  </a:lnTo>
                  <a:lnTo>
                    <a:pt x="13" y="79"/>
                  </a:lnTo>
                  <a:lnTo>
                    <a:pt x="12" y="94"/>
                  </a:lnTo>
                  <a:lnTo>
                    <a:pt x="14" y="107"/>
                  </a:lnTo>
                  <a:lnTo>
                    <a:pt x="0"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63" name="Freeform 123"/>
            <p:cNvSpPr>
              <a:spLocks/>
            </p:cNvSpPr>
            <p:nvPr/>
          </p:nvSpPr>
          <p:spPr bwMode="auto">
            <a:xfrm>
              <a:off x="1232" y="2169"/>
              <a:ext cx="66" cy="26"/>
            </a:xfrm>
            <a:custGeom>
              <a:avLst/>
              <a:gdLst>
                <a:gd name="T0" fmla="*/ 0 w 133"/>
                <a:gd name="T1" fmla="*/ 1 h 52"/>
                <a:gd name="T2" fmla="*/ 0 w 133"/>
                <a:gd name="T3" fmla="*/ 1 h 52"/>
                <a:gd name="T4" fmla="*/ 0 w 133"/>
                <a:gd name="T5" fmla="*/ 1 h 52"/>
                <a:gd name="T6" fmla="*/ 0 w 133"/>
                <a:gd name="T7" fmla="*/ 1 h 52"/>
                <a:gd name="T8" fmla="*/ 0 w 133"/>
                <a:gd name="T9" fmla="*/ 1 h 52"/>
                <a:gd name="T10" fmla="*/ 0 w 133"/>
                <a:gd name="T11" fmla="*/ 1 h 52"/>
                <a:gd name="T12" fmla="*/ 0 w 133"/>
                <a:gd name="T13" fmla="*/ 1 h 52"/>
                <a:gd name="T14" fmla="*/ 0 w 133"/>
                <a:gd name="T15" fmla="*/ 1 h 52"/>
                <a:gd name="T16" fmla="*/ 0 w 133"/>
                <a:gd name="T17" fmla="*/ 1 h 52"/>
                <a:gd name="T18" fmla="*/ 0 w 133"/>
                <a:gd name="T19" fmla="*/ 1 h 52"/>
                <a:gd name="T20" fmla="*/ 0 w 133"/>
                <a:gd name="T21" fmla="*/ 1 h 52"/>
                <a:gd name="T22" fmla="*/ 0 w 133"/>
                <a:gd name="T23" fmla="*/ 1 h 52"/>
                <a:gd name="T24" fmla="*/ 0 w 133"/>
                <a:gd name="T25" fmla="*/ 0 h 52"/>
                <a:gd name="T26" fmla="*/ 0 w 133"/>
                <a:gd name="T27" fmla="*/ 1 h 52"/>
                <a:gd name="T28" fmla="*/ 0 w 133"/>
                <a:gd name="T29" fmla="*/ 1 h 52"/>
                <a:gd name="T30" fmla="*/ 0 w 133"/>
                <a:gd name="T31" fmla="*/ 1 h 52"/>
                <a:gd name="T32" fmla="*/ 0 w 133"/>
                <a:gd name="T33" fmla="*/ 1 h 52"/>
                <a:gd name="T34" fmla="*/ 0 w 133"/>
                <a:gd name="T35" fmla="*/ 1 h 52"/>
                <a:gd name="T36" fmla="*/ 0 w 133"/>
                <a:gd name="T37" fmla="*/ 1 h 52"/>
                <a:gd name="T38" fmla="*/ 0 w 133"/>
                <a:gd name="T39" fmla="*/ 1 h 52"/>
                <a:gd name="T40" fmla="*/ 0 w 133"/>
                <a:gd name="T41" fmla="*/ 1 h 52"/>
                <a:gd name="T42" fmla="*/ 0 w 133"/>
                <a:gd name="T43" fmla="*/ 1 h 52"/>
                <a:gd name="T44" fmla="*/ 0 w 133"/>
                <a:gd name="T45" fmla="*/ 1 h 52"/>
                <a:gd name="T46" fmla="*/ 0 w 133"/>
                <a:gd name="T47" fmla="*/ 1 h 52"/>
                <a:gd name="T48" fmla="*/ 0 w 133"/>
                <a:gd name="T49" fmla="*/ 1 h 52"/>
                <a:gd name="T50" fmla="*/ 0 w 133"/>
                <a:gd name="T51" fmla="*/ 1 h 52"/>
                <a:gd name="T52" fmla="*/ 0 w 133"/>
                <a:gd name="T53" fmla="*/ 1 h 52"/>
                <a:gd name="T54" fmla="*/ 0 w 133"/>
                <a:gd name="T55" fmla="*/ 1 h 52"/>
                <a:gd name="T56" fmla="*/ 0 w 133"/>
                <a:gd name="T57" fmla="*/ 1 h 52"/>
                <a:gd name="T58" fmla="*/ 0 w 133"/>
                <a:gd name="T59" fmla="*/ 1 h 52"/>
                <a:gd name="T60" fmla="*/ 0 w 133"/>
                <a:gd name="T61" fmla="*/ 1 h 52"/>
                <a:gd name="T62" fmla="*/ 0 w 133"/>
                <a:gd name="T63" fmla="*/ 1 h 52"/>
                <a:gd name="T64" fmla="*/ 0 w 133"/>
                <a:gd name="T65" fmla="*/ 1 h 52"/>
                <a:gd name="T66" fmla="*/ 0 w 133"/>
                <a:gd name="T67" fmla="*/ 1 h 52"/>
                <a:gd name="T68" fmla="*/ 0 w 133"/>
                <a:gd name="T69" fmla="*/ 1 h 52"/>
                <a:gd name="T70" fmla="*/ 0 w 133"/>
                <a:gd name="T71" fmla="*/ 1 h 52"/>
                <a:gd name="T72" fmla="*/ 0 w 133"/>
                <a:gd name="T73" fmla="*/ 1 h 52"/>
                <a:gd name="T74" fmla="*/ 0 w 133"/>
                <a:gd name="T75" fmla="*/ 1 h 52"/>
                <a:gd name="T76" fmla="*/ 0 w 133"/>
                <a:gd name="T77" fmla="*/ 1 h 52"/>
                <a:gd name="T78" fmla="*/ 0 w 133"/>
                <a:gd name="T79" fmla="*/ 1 h 52"/>
                <a:gd name="T80" fmla="*/ 0 w 133"/>
                <a:gd name="T81" fmla="*/ 1 h 52"/>
                <a:gd name="T82" fmla="*/ 0 w 133"/>
                <a:gd name="T83" fmla="*/ 1 h 52"/>
                <a:gd name="T84" fmla="*/ 0 w 133"/>
                <a:gd name="T85" fmla="*/ 1 h 52"/>
                <a:gd name="T86" fmla="*/ 0 w 133"/>
                <a:gd name="T87" fmla="*/ 1 h 52"/>
                <a:gd name="T88" fmla="*/ 0 w 133"/>
                <a:gd name="T89" fmla="*/ 1 h 52"/>
                <a:gd name="T90" fmla="*/ 0 w 133"/>
                <a:gd name="T91" fmla="*/ 1 h 52"/>
                <a:gd name="T92" fmla="*/ 0 w 133"/>
                <a:gd name="T93" fmla="*/ 1 h 52"/>
                <a:gd name="T94" fmla="*/ 0 w 133"/>
                <a:gd name="T95" fmla="*/ 1 h 52"/>
                <a:gd name="T96" fmla="*/ 0 w 133"/>
                <a:gd name="T97" fmla="*/ 1 h 52"/>
                <a:gd name="T98" fmla="*/ 0 w 133"/>
                <a:gd name="T99" fmla="*/ 1 h 5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33"/>
                <a:gd name="T151" fmla="*/ 0 h 52"/>
                <a:gd name="T152" fmla="*/ 133 w 133"/>
                <a:gd name="T153" fmla="*/ 52 h 5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33" h="52">
                  <a:moveTo>
                    <a:pt x="1" y="39"/>
                  </a:moveTo>
                  <a:lnTo>
                    <a:pt x="1" y="38"/>
                  </a:lnTo>
                  <a:lnTo>
                    <a:pt x="4" y="36"/>
                  </a:lnTo>
                  <a:lnTo>
                    <a:pt x="6" y="31"/>
                  </a:lnTo>
                  <a:lnTo>
                    <a:pt x="11" y="26"/>
                  </a:lnTo>
                  <a:lnTo>
                    <a:pt x="15" y="21"/>
                  </a:lnTo>
                  <a:lnTo>
                    <a:pt x="22" y="15"/>
                  </a:lnTo>
                  <a:lnTo>
                    <a:pt x="30" y="11"/>
                  </a:lnTo>
                  <a:lnTo>
                    <a:pt x="39" y="6"/>
                  </a:lnTo>
                  <a:lnTo>
                    <a:pt x="49" y="4"/>
                  </a:lnTo>
                  <a:lnTo>
                    <a:pt x="55" y="1"/>
                  </a:lnTo>
                  <a:lnTo>
                    <a:pt x="61" y="1"/>
                  </a:lnTo>
                  <a:lnTo>
                    <a:pt x="65" y="0"/>
                  </a:lnTo>
                  <a:lnTo>
                    <a:pt x="67" y="1"/>
                  </a:lnTo>
                  <a:lnTo>
                    <a:pt x="70" y="1"/>
                  </a:lnTo>
                  <a:lnTo>
                    <a:pt x="73" y="3"/>
                  </a:lnTo>
                  <a:lnTo>
                    <a:pt x="75" y="3"/>
                  </a:lnTo>
                  <a:lnTo>
                    <a:pt x="84" y="5"/>
                  </a:lnTo>
                  <a:lnTo>
                    <a:pt x="94" y="10"/>
                  </a:lnTo>
                  <a:lnTo>
                    <a:pt x="104" y="15"/>
                  </a:lnTo>
                  <a:lnTo>
                    <a:pt x="113" y="22"/>
                  </a:lnTo>
                  <a:lnTo>
                    <a:pt x="120" y="30"/>
                  </a:lnTo>
                  <a:lnTo>
                    <a:pt x="127" y="36"/>
                  </a:lnTo>
                  <a:lnTo>
                    <a:pt x="132" y="41"/>
                  </a:lnTo>
                  <a:lnTo>
                    <a:pt x="133" y="42"/>
                  </a:lnTo>
                  <a:lnTo>
                    <a:pt x="132" y="42"/>
                  </a:lnTo>
                  <a:lnTo>
                    <a:pt x="128" y="43"/>
                  </a:lnTo>
                  <a:lnTo>
                    <a:pt x="123" y="44"/>
                  </a:lnTo>
                  <a:lnTo>
                    <a:pt x="118" y="45"/>
                  </a:lnTo>
                  <a:lnTo>
                    <a:pt x="111" y="46"/>
                  </a:lnTo>
                  <a:lnTo>
                    <a:pt x="104" y="46"/>
                  </a:lnTo>
                  <a:lnTo>
                    <a:pt x="97" y="46"/>
                  </a:lnTo>
                  <a:lnTo>
                    <a:pt x="91" y="46"/>
                  </a:lnTo>
                  <a:lnTo>
                    <a:pt x="85" y="45"/>
                  </a:lnTo>
                  <a:lnTo>
                    <a:pt x="80" y="43"/>
                  </a:lnTo>
                  <a:lnTo>
                    <a:pt x="73" y="41"/>
                  </a:lnTo>
                  <a:lnTo>
                    <a:pt x="66" y="39"/>
                  </a:lnTo>
                  <a:lnTo>
                    <a:pt x="58" y="37"/>
                  </a:lnTo>
                  <a:lnTo>
                    <a:pt x="51" y="36"/>
                  </a:lnTo>
                  <a:lnTo>
                    <a:pt x="44" y="35"/>
                  </a:lnTo>
                  <a:lnTo>
                    <a:pt x="38" y="36"/>
                  </a:lnTo>
                  <a:lnTo>
                    <a:pt x="34" y="37"/>
                  </a:lnTo>
                  <a:lnTo>
                    <a:pt x="28" y="39"/>
                  </a:lnTo>
                  <a:lnTo>
                    <a:pt x="21" y="42"/>
                  </a:lnTo>
                  <a:lnTo>
                    <a:pt x="15" y="45"/>
                  </a:lnTo>
                  <a:lnTo>
                    <a:pt x="9" y="48"/>
                  </a:lnTo>
                  <a:lnTo>
                    <a:pt x="5" y="50"/>
                  </a:lnTo>
                  <a:lnTo>
                    <a:pt x="1" y="51"/>
                  </a:lnTo>
                  <a:lnTo>
                    <a:pt x="0" y="52"/>
                  </a:lnTo>
                  <a:lnTo>
                    <a:pt x="1"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64" name="Freeform 124"/>
            <p:cNvSpPr>
              <a:spLocks/>
            </p:cNvSpPr>
            <p:nvPr/>
          </p:nvSpPr>
          <p:spPr bwMode="auto">
            <a:xfrm>
              <a:off x="1237" y="2173"/>
              <a:ext cx="57" cy="17"/>
            </a:xfrm>
            <a:custGeom>
              <a:avLst/>
              <a:gdLst>
                <a:gd name="T0" fmla="*/ 0 w 114"/>
                <a:gd name="T1" fmla="*/ 0 h 36"/>
                <a:gd name="T2" fmla="*/ 1 w 114"/>
                <a:gd name="T3" fmla="*/ 0 h 36"/>
                <a:gd name="T4" fmla="*/ 1 w 114"/>
                <a:gd name="T5" fmla="*/ 0 h 36"/>
                <a:gd name="T6" fmla="*/ 1 w 114"/>
                <a:gd name="T7" fmla="*/ 0 h 36"/>
                <a:gd name="T8" fmla="*/ 1 w 114"/>
                <a:gd name="T9" fmla="*/ 0 h 36"/>
                <a:gd name="T10" fmla="*/ 1 w 114"/>
                <a:gd name="T11" fmla="*/ 0 h 36"/>
                <a:gd name="T12" fmla="*/ 1 w 114"/>
                <a:gd name="T13" fmla="*/ 0 h 36"/>
                <a:gd name="T14" fmla="*/ 1 w 114"/>
                <a:gd name="T15" fmla="*/ 0 h 36"/>
                <a:gd name="T16" fmla="*/ 1 w 114"/>
                <a:gd name="T17" fmla="*/ 0 h 36"/>
                <a:gd name="T18" fmla="*/ 1 w 114"/>
                <a:gd name="T19" fmla="*/ 0 h 36"/>
                <a:gd name="T20" fmla="*/ 1 w 114"/>
                <a:gd name="T21" fmla="*/ 0 h 36"/>
                <a:gd name="T22" fmla="*/ 1 w 114"/>
                <a:gd name="T23" fmla="*/ 0 h 36"/>
                <a:gd name="T24" fmla="*/ 1 w 114"/>
                <a:gd name="T25" fmla="*/ 0 h 36"/>
                <a:gd name="T26" fmla="*/ 1 w 114"/>
                <a:gd name="T27" fmla="*/ 0 h 36"/>
                <a:gd name="T28" fmla="*/ 1 w 114"/>
                <a:gd name="T29" fmla="*/ 0 h 36"/>
                <a:gd name="T30" fmla="*/ 1 w 114"/>
                <a:gd name="T31" fmla="*/ 0 h 36"/>
                <a:gd name="T32" fmla="*/ 1 w 114"/>
                <a:gd name="T33" fmla="*/ 0 h 36"/>
                <a:gd name="T34" fmla="*/ 1 w 114"/>
                <a:gd name="T35" fmla="*/ 0 h 36"/>
                <a:gd name="T36" fmla="*/ 1 w 114"/>
                <a:gd name="T37" fmla="*/ 0 h 36"/>
                <a:gd name="T38" fmla="*/ 1 w 114"/>
                <a:gd name="T39" fmla="*/ 0 h 36"/>
                <a:gd name="T40" fmla="*/ 1 w 114"/>
                <a:gd name="T41" fmla="*/ 0 h 36"/>
                <a:gd name="T42" fmla="*/ 1 w 114"/>
                <a:gd name="T43" fmla="*/ 0 h 36"/>
                <a:gd name="T44" fmla="*/ 1 w 114"/>
                <a:gd name="T45" fmla="*/ 0 h 36"/>
                <a:gd name="T46" fmla="*/ 1 w 114"/>
                <a:gd name="T47" fmla="*/ 0 h 36"/>
                <a:gd name="T48" fmla="*/ 1 w 114"/>
                <a:gd name="T49" fmla="*/ 0 h 36"/>
                <a:gd name="T50" fmla="*/ 1 w 114"/>
                <a:gd name="T51" fmla="*/ 0 h 36"/>
                <a:gd name="T52" fmla="*/ 1 w 114"/>
                <a:gd name="T53" fmla="*/ 0 h 36"/>
                <a:gd name="T54" fmla="*/ 1 w 114"/>
                <a:gd name="T55" fmla="*/ 0 h 36"/>
                <a:gd name="T56" fmla="*/ 1 w 114"/>
                <a:gd name="T57" fmla="*/ 0 h 36"/>
                <a:gd name="T58" fmla="*/ 1 w 114"/>
                <a:gd name="T59" fmla="*/ 0 h 36"/>
                <a:gd name="T60" fmla="*/ 1 w 114"/>
                <a:gd name="T61" fmla="*/ 0 h 36"/>
                <a:gd name="T62" fmla="*/ 1 w 114"/>
                <a:gd name="T63" fmla="*/ 0 h 36"/>
                <a:gd name="T64" fmla="*/ 0 w 114"/>
                <a:gd name="T65" fmla="*/ 0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4"/>
                <a:gd name="T100" fmla="*/ 0 h 36"/>
                <a:gd name="T101" fmla="*/ 114 w 114"/>
                <a:gd name="T102" fmla="*/ 36 h 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4" h="36">
                  <a:moveTo>
                    <a:pt x="0" y="36"/>
                  </a:moveTo>
                  <a:lnTo>
                    <a:pt x="6" y="26"/>
                  </a:lnTo>
                  <a:lnTo>
                    <a:pt x="13" y="16"/>
                  </a:lnTo>
                  <a:lnTo>
                    <a:pt x="21" y="11"/>
                  </a:lnTo>
                  <a:lnTo>
                    <a:pt x="30" y="6"/>
                  </a:lnTo>
                  <a:lnTo>
                    <a:pt x="40" y="3"/>
                  </a:lnTo>
                  <a:lnTo>
                    <a:pt x="48" y="0"/>
                  </a:lnTo>
                  <a:lnTo>
                    <a:pt x="56" y="0"/>
                  </a:lnTo>
                  <a:lnTo>
                    <a:pt x="60" y="0"/>
                  </a:lnTo>
                  <a:lnTo>
                    <a:pt x="71" y="4"/>
                  </a:lnTo>
                  <a:lnTo>
                    <a:pt x="80" y="8"/>
                  </a:lnTo>
                  <a:lnTo>
                    <a:pt x="89" y="13"/>
                  </a:lnTo>
                  <a:lnTo>
                    <a:pt x="97" y="19"/>
                  </a:lnTo>
                  <a:lnTo>
                    <a:pt x="104" y="24"/>
                  </a:lnTo>
                  <a:lnTo>
                    <a:pt x="110" y="28"/>
                  </a:lnTo>
                  <a:lnTo>
                    <a:pt x="113" y="31"/>
                  </a:lnTo>
                  <a:lnTo>
                    <a:pt x="114" y="32"/>
                  </a:lnTo>
                  <a:lnTo>
                    <a:pt x="113" y="32"/>
                  </a:lnTo>
                  <a:lnTo>
                    <a:pt x="110" y="34"/>
                  </a:lnTo>
                  <a:lnTo>
                    <a:pt x="104" y="35"/>
                  </a:lnTo>
                  <a:lnTo>
                    <a:pt x="96" y="35"/>
                  </a:lnTo>
                  <a:lnTo>
                    <a:pt x="87" y="35"/>
                  </a:lnTo>
                  <a:lnTo>
                    <a:pt x="75" y="34"/>
                  </a:lnTo>
                  <a:lnTo>
                    <a:pt x="64" y="30"/>
                  </a:lnTo>
                  <a:lnTo>
                    <a:pt x="51" y="24"/>
                  </a:lnTo>
                  <a:lnTo>
                    <a:pt x="41" y="21"/>
                  </a:lnTo>
                  <a:lnTo>
                    <a:pt x="32" y="20"/>
                  </a:lnTo>
                  <a:lnTo>
                    <a:pt x="22" y="22"/>
                  </a:lnTo>
                  <a:lnTo>
                    <a:pt x="15" y="24"/>
                  </a:lnTo>
                  <a:lnTo>
                    <a:pt x="8" y="29"/>
                  </a:lnTo>
                  <a:lnTo>
                    <a:pt x="4" y="32"/>
                  </a:lnTo>
                  <a:lnTo>
                    <a:pt x="2" y="35"/>
                  </a:lnTo>
                  <a:lnTo>
                    <a:pt x="0" y="36"/>
                  </a:lnTo>
                  <a:close/>
                </a:path>
              </a:pathLst>
            </a:custGeom>
            <a:solidFill>
              <a:srgbClr val="63C4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65" name="Freeform 125"/>
            <p:cNvSpPr>
              <a:spLocks/>
            </p:cNvSpPr>
            <p:nvPr/>
          </p:nvSpPr>
          <p:spPr bwMode="auto">
            <a:xfrm>
              <a:off x="766" y="2158"/>
              <a:ext cx="118" cy="164"/>
            </a:xfrm>
            <a:custGeom>
              <a:avLst/>
              <a:gdLst>
                <a:gd name="T0" fmla="*/ 0 w 237"/>
                <a:gd name="T1" fmla="*/ 0 h 329"/>
                <a:gd name="T2" fmla="*/ 0 w 237"/>
                <a:gd name="T3" fmla="*/ 0 h 329"/>
                <a:gd name="T4" fmla="*/ 0 w 237"/>
                <a:gd name="T5" fmla="*/ 0 h 329"/>
                <a:gd name="T6" fmla="*/ 0 w 237"/>
                <a:gd name="T7" fmla="*/ 0 h 329"/>
                <a:gd name="T8" fmla="*/ 0 w 237"/>
                <a:gd name="T9" fmla="*/ 0 h 329"/>
                <a:gd name="T10" fmla="*/ 0 w 237"/>
                <a:gd name="T11" fmla="*/ 0 h 329"/>
                <a:gd name="T12" fmla="*/ 0 w 237"/>
                <a:gd name="T13" fmla="*/ 0 h 329"/>
                <a:gd name="T14" fmla="*/ 0 w 237"/>
                <a:gd name="T15" fmla="*/ 0 h 329"/>
                <a:gd name="T16" fmla="*/ 0 w 237"/>
                <a:gd name="T17" fmla="*/ 0 h 329"/>
                <a:gd name="T18" fmla="*/ 0 w 237"/>
                <a:gd name="T19" fmla="*/ 0 h 329"/>
                <a:gd name="T20" fmla="*/ 0 w 237"/>
                <a:gd name="T21" fmla="*/ 0 h 329"/>
                <a:gd name="T22" fmla="*/ 0 w 237"/>
                <a:gd name="T23" fmla="*/ 0 h 329"/>
                <a:gd name="T24" fmla="*/ 0 w 237"/>
                <a:gd name="T25" fmla="*/ 0 h 329"/>
                <a:gd name="T26" fmla="*/ 0 w 237"/>
                <a:gd name="T27" fmla="*/ 0 h 329"/>
                <a:gd name="T28" fmla="*/ 0 w 237"/>
                <a:gd name="T29" fmla="*/ 0 h 329"/>
                <a:gd name="T30" fmla="*/ 0 w 237"/>
                <a:gd name="T31" fmla="*/ 0 h 329"/>
                <a:gd name="T32" fmla="*/ 0 w 237"/>
                <a:gd name="T33" fmla="*/ 0 h 329"/>
                <a:gd name="T34" fmla="*/ 0 w 237"/>
                <a:gd name="T35" fmla="*/ 0 h 329"/>
                <a:gd name="T36" fmla="*/ 0 w 237"/>
                <a:gd name="T37" fmla="*/ 0 h 329"/>
                <a:gd name="T38" fmla="*/ 0 w 237"/>
                <a:gd name="T39" fmla="*/ 0 h 329"/>
                <a:gd name="T40" fmla="*/ 0 w 237"/>
                <a:gd name="T41" fmla="*/ 0 h 329"/>
                <a:gd name="T42" fmla="*/ 0 w 237"/>
                <a:gd name="T43" fmla="*/ 0 h 329"/>
                <a:gd name="T44" fmla="*/ 0 w 237"/>
                <a:gd name="T45" fmla="*/ 0 h 329"/>
                <a:gd name="T46" fmla="*/ 0 w 237"/>
                <a:gd name="T47" fmla="*/ 0 h 329"/>
                <a:gd name="T48" fmla="*/ 0 w 237"/>
                <a:gd name="T49" fmla="*/ 0 h 329"/>
                <a:gd name="T50" fmla="*/ 0 w 237"/>
                <a:gd name="T51" fmla="*/ 0 h 329"/>
                <a:gd name="T52" fmla="*/ 0 w 237"/>
                <a:gd name="T53" fmla="*/ 0 h 329"/>
                <a:gd name="T54" fmla="*/ 0 w 237"/>
                <a:gd name="T55" fmla="*/ 0 h 329"/>
                <a:gd name="T56" fmla="*/ 0 w 237"/>
                <a:gd name="T57" fmla="*/ 0 h 329"/>
                <a:gd name="T58" fmla="*/ 0 w 237"/>
                <a:gd name="T59" fmla="*/ 0 h 329"/>
                <a:gd name="T60" fmla="*/ 0 w 237"/>
                <a:gd name="T61" fmla="*/ 0 h 329"/>
                <a:gd name="T62" fmla="*/ 0 w 237"/>
                <a:gd name="T63" fmla="*/ 0 h 329"/>
                <a:gd name="T64" fmla="*/ 0 w 237"/>
                <a:gd name="T65" fmla="*/ 0 h 329"/>
                <a:gd name="T66" fmla="*/ 0 w 237"/>
                <a:gd name="T67" fmla="*/ 0 h 329"/>
                <a:gd name="T68" fmla="*/ 0 w 237"/>
                <a:gd name="T69" fmla="*/ 0 h 329"/>
                <a:gd name="T70" fmla="*/ 0 w 237"/>
                <a:gd name="T71" fmla="*/ 0 h 329"/>
                <a:gd name="T72" fmla="*/ 0 w 237"/>
                <a:gd name="T73" fmla="*/ 0 h 329"/>
                <a:gd name="T74" fmla="*/ 0 w 237"/>
                <a:gd name="T75" fmla="*/ 0 h 329"/>
                <a:gd name="T76" fmla="*/ 0 w 237"/>
                <a:gd name="T77" fmla="*/ 0 h 329"/>
                <a:gd name="T78" fmla="*/ 0 w 237"/>
                <a:gd name="T79" fmla="*/ 0 h 329"/>
                <a:gd name="T80" fmla="*/ 0 w 237"/>
                <a:gd name="T81" fmla="*/ 0 h 329"/>
                <a:gd name="T82" fmla="*/ 0 w 237"/>
                <a:gd name="T83" fmla="*/ 0 h 329"/>
                <a:gd name="T84" fmla="*/ 0 w 237"/>
                <a:gd name="T85" fmla="*/ 0 h 329"/>
                <a:gd name="T86" fmla="*/ 0 w 237"/>
                <a:gd name="T87" fmla="*/ 0 h 329"/>
                <a:gd name="T88" fmla="*/ 0 w 237"/>
                <a:gd name="T89" fmla="*/ 0 h 329"/>
                <a:gd name="T90" fmla="*/ 0 w 237"/>
                <a:gd name="T91" fmla="*/ 0 h 329"/>
                <a:gd name="T92" fmla="*/ 0 w 237"/>
                <a:gd name="T93" fmla="*/ 0 h 329"/>
                <a:gd name="T94" fmla="*/ 0 w 237"/>
                <a:gd name="T95" fmla="*/ 0 h 329"/>
                <a:gd name="T96" fmla="*/ 0 w 237"/>
                <a:gd name="T97" fmla="*/ 0 h 329"/>
                <a:gd name="T98" fmla="*/ 0 w 237"/>
                <a:gd name="T99" fmla="*/ 0 h 329"/>
                <a:gd name="T100" fmla="*/ 0 w 237"/>
                <a:gd name="T101" fmla="*/ 0 h 329"/>
                <a:gd name="T102" fmla="*/ 0 w 237"/>
                <a:gd name="T103" fmla="*/ 0 h 329"/>
                <a:gd name="T104" fmla="*/ 0 w 237"/>
                <a:gd name="T105" fmla="*/ 0 h 329"/>
                <a:gd name="T106" fmla="*/ 0 w 237"/>
                <a:gd name="T107" fmla="*/ 0 h 329"/>
                <a:gd name="T108" fmla="*/ 0 w 237"/>
                <a:gd name="T109" fmla="*/ 0 h 329"/>
                <a:gd name="T110" fmla="*/ 0 w 237"/>
                <a:gd name="T111" fmla="*/ 0 h 329"/>
                <a:gd name="T112" fmla="*/ 0 w 237"/>
                <a:gd name="T113" fmla="*/ 0 h 329"/>
                <a:gd name="T114" fmla="*/ 0 w 237"/>
                <a:gd name="T115" fmla="*/ 0 h 329"/>
                <a:gd name="T116" fmla="*/ 0 w 237"/>
                <a:gd name="T117" fmla="*/ 0 h 329"/>
                <a:gd name="T118" fmla="*/ 0 w 237"/>
                <a:gd name="T119" fmla="*/ 0 h 329"/>
                <a:gd name="T120" fmla="*/ 0 w 237"/>
                <a:gd name="T121" fmla="*/ 0 h 329"/>
                <a:gd name="T122" fmla="*/ 0 w 237"/>
                <a:gd name="T123" fmla="*/ 0 h 32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7"/>
                <a:gd name="T187" fmla="*/ 0 h 329"/>
                <a:gd name="T188" fmla="*/ 237 w 237"/>
                <a:gd name="T189" fmla="*/ 329 h 32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7" h="329">
                  <a:moveTo>
                    <a:pt x="209" y="5"/>
                  </a:moveTo>
                  <a:lnTo>
                    <a:pt x="213" y="11"/>
                  </a:lnTo>
                  <a:lnTo>
                    <a:pt x="224" y="25"/>
                  </a:lnTo>
                  <a:lnTo>
                    <a:pt x="234" y="45"/>
                  </a:lnTo>
                  <a:lnTo>
                    <a:pt x="237" y="68"/>
                  </a:lnTo>
                  <a:lnTo>
                    <a:pt x="235" y="81"/>
                  </a:lnTo>
                  <a:lnTo>
                    <a:pt x="229" y="96"/>
                  </a:lnTo>
                  <a:lnTo>
                    <a:pt x="222" y="111"/>
                  </a:lnTo>
                  <a:lnTo>
                    <a:pt x="214" y="126"/>
                  </a:lnTo>
                  <a:lnTo>
                    <a:pt x="205" y="139"/>
                  </a:lnTo>
                  <a:lnTo>
                    <a:pt x="198" y="149"/>
                  </a:lnTo>
                  <a:lnTo>
                    <a:pt x="194" y="157"/>
                  </a:lnTo>
                  <a:lnTo>
                    <a:pt x="191" y="159"/>
                  </a:lnTo>
                  <a:lnTo>
                    <a:pt x="183" y="254"/>
                  </a:lnTo>
                  <a:lnTo>
                    <a:pt x="182" y="257"/>
                  </a:lnTo>
                  <a:lnTo>
                    <a:pt x="180" y="266"/>
                  </a:lnTo>
                  <a:lnTo>
                    <a:pt x="176" y="279"/>
                  </a:lnTo>
                  <a:lnTo>
                    <a:pt x="171" y="293"/>
                  </a:lnTo>
                  <a:lnTo>
                    <a:pt x="162" y="307"/>
                  </a:lnTo>
                  <a:lnTo>
                    <a:pt x="153" y="319"/>
                  </a:lnTo>
                  <a:lnTo>
                    <a:pt x="142" y="326"/>
                  </a:lnTo>
                  <a:lnTo>
                    <a:pt x="129" y="329"/>
                  </a:lnTo>
                  <a:lnTo>
                    <a:pt x="113" y="326"/>
                  </a:lnTo>
                  <a:lnTo>
                    <a:pt x="95" y="322"/>
                  </a:lnTo>
                  <a:lnTo>
                    <a:pt x="75" y="315"/>
                  </a:lnTo>
                  <a:lnTo>
                    <a:pt x="54" y="308"/>
                  </a:lnTo>
                  <a:lnTo>
                    <a:pt x="36" y="299"/>
                  </a:lnTo>
                  <a:lnTo>
                    <a:pt x="20" y="288"/>
                  </a:lnTo>
                  <a:lnTo>
                    <a:pt x="8" y="277"/>
                  </a:lnTo>
                  <a:lnTo>
                    <a:pt x="2" y="264"/>
                  </a:lnTo>
                  <a:lnTo>
                    <a:pt x="0" y="250"/>
                  </a:lnTo>
                  <a:lnTo>
                    <a:pt x="0" y="235"/>
                  </a:lnTo>
                  <a:lnTo>
                    <a:pt x="1" y="220"/>
                  </a:lnTo>
                  <a:lnTo>
                    <a:pt x="5" y="205"/>
                  </a:lnTo>
                  <a:lnTo>
                    <a:pt x="9" y="192"/>
                  </a:lnTo>
                  <a:lnTo>
                    <a:pt x="15" y="179"/>
                  </a:lnTo>
                  <a:lnTo>
                    <a:pt x="24" y="169"/>
                  </a:lnTo>
                  <a:lnTo>
                    <a:pt x="35" y="162"/>
                  </a:lnTo>
                  <a:lnTo>
                    <a:pt x="46" y="156"/>
                  </a:lnTo>
                  <a:lnTo>
                    <a:pt x="59" y="149"/>
                  </a:lnTo>
                  <a:lnTo>
                    <a:pt x="69" y="141"/>
                  </a:lnTo>
                  <a:lnTo>
                    <a:pt x="81" y="134"/>
                  </a:lnTo>
                  <a:lnTo>
                    <a:pt x="90" y="127"/>
                  </a:lnTo>
                  <a:lnTo>
                    <a:pt x="98" y="120"/>
                  </a:lnTo>
                  <a:lnTo>
                    <a:pt x="105" y="114"/>
                  </a:lnTo>
                  <a:lnTo>
                    <a:pt x="109" y="110"/>
                  </a:lnTo>
                  <a:lnTo>
                    <a:pt x="114" y="103"/>
                  </a:lnTo>
                  <a:lnTo>
                    <a:pt x="121" y="91"/>
                  </a:lnTo>
                  <a:lnTo>
                    <a:pt x="128" y="78"/>
                  </a:lnTo>
                  <a:lnTo>
                    <a:pt x="137" y="61"/>
                  </a:lnTo>
                  <a:lnTo>
                    <a:pt x="145" y="46"/>
                  </a:lnTo>
                  <a:lnTo>
                    <a:pt x="153" y="32"/>
                  </a:lnTo>
                  <a:lnTo>
                    <a:pt x="161" y="21"/>
                  </a:lnTo>
                  <a:lnTo>
                    <a:pt x="167" y="14"/>
                  </a:lnTo>
                  <a:lnTo>
                    <a:pt x="172" y="10"/>
                  </a:lnTo>
                  <a:lnTo>
                    <a:pt x="176" y="6"/>
                  </a:lnTo>
                  <a:lnTo>
                    <a:pt x="181" y="4"/>
                  </a:lnTo>
                  <a:lnTo>
                    <a:pt x="186" y="2"/>
                  </a:lnTo>
                  <a:lnTo>
                    <a:pt x="190" y="0"/>
                  </a:lnTo>
                  <a:lnTo>
                    <a:pt x="196" y="0"/>
                  </a:lnTo>
                  <a:lnTo>
                    <a:pt x="202" y="2"/>
                  </a:lnTo>
                  <a:lnTo>
                    <a:pt x="209" y="5"/>
                  </a:lnTo>
                  <a:close/>
                </a:path>
              </a:pathLst>
            </a:custGeom>
            <a:solidFill>
              <a:srgbClr val="F7A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66" name="Freeform 126"/>
            <p:cNvSpPr>
              <a:spLocks/>
            </p:cNvSpPr>
            <p:nvPr/>
          </p:nvSpPr>
          <p:spPr bwMode="auto">
            <a:xfrm>
              <a:off x="760" y="2157"/>
              <a:ext cx="129" cy="169"/>
            </a:xfrm>
            <a:custGeom>
              <a:avLst/>
              <a:gdLst>
                <a:gd name="T0" fmla="*/ 0 w 259"/>
                <a:gd name="T1" fmla="*/ 0 h 339"/>
                <a:gd name="T2" fmla="*/ 0 w 259"/>
                <a:gd name="T3" fmla="*/ 0 h 339"/>
                <a:gd name="T4" fmla="*/ 0 w 259"/>
                <a:gd name="T5" fmla="*/ 0 h 339"/>
                <a:gd name="T6" fmla="*/ 0 w 259"/>
                <a:gd name="T7" fmla="*/ 0 h 339"/>
                <a:gd name="T8" fmla="*/ 0 w 259"/>
                <a:gd name="T9" fmla="*/ 0 h 339"/>
                <a:gd name="T10" fmla="*/ 0 w 259"/>
                <a:gd name="T11" fmla="*/ 0 h 339"/>
                <a:gd name="T12" fmla="*/ 0 w 259"/>
                <a:gd name="T13" fmla="*/ 0 h 339"/>
                <a:gd name="T14" fmla="*/ 0 w 259"/>
                <a:gd name="T15" fmla="*/ 0 h 339"/>
                <a:gd name="T16" fmla="*/ 0 w 259"/>
                <a:gd name="T17" fmla="*/ 0 h 339"/>
                <a:gd name="T18" fmla="*/ 0 w 259"/>
                <a:gd name="T19" fmla="*/ 0 h 339"/>
                <a:gd name="T20" fmla="*/ 0 w 259"/>
                <a:gd name="T21" fmla="*/ 0 h 339"/>
                <a:gd name="T22" fmla="*/ 0 w 259"/>
                <a:gd name="T23" fmla="*/ 0 h 339"/>
                <a:gd name="T24" fmla="*/ 0 w 259"/>
                <a:gd name="T25" fmla="*/ 0 h 339"/>
                <a:gd name="T26" fmla="*/ 0 w 259"/>
                <a:gd name="T27" fmla="*/ 0 h 339"/>
                <a:gd name="T28" fmla="*/ 0 w 259"/>
                <a:gd name="T29" fmla="*/ 0 h 339"/>
                <a:gd name="T30" fmla="*/ 0 w 259"/>
                <a:gd name="T31" fmla="*/ 0 h 339"/>
                <a:gd name="T32" fmla="*/ 0 w 259"/>
                <a:gd name="T33" fmla="*/ 0 h 339"/>
                <a:gd name="T34" fmla="*/ 0 w 259"/>
                <a:gd name="T35" fmla="*/ 0 h 339"/>
                <a:gd name="T36" fmla="*/ 0 w 259"/>
                <a:gd name="T37" fmla="*/ 0 h 339"/>
                <a:gd name="T38" fmla="*/ 0 w 259"/>
                <a:gd name="T39" fmla="*/ 0 h 339"/>
                <a:gd name="T40" fmla="*/ 0 w 259"/>
                <a:gd name="T41" fmla="*/ 0 h 339"/>
                <a:gd name="T42" fmla="*/ 0 w 259"/>
                <a:gd name="T43" fmla="*/ 0 h 339"/>
                <a:gd name="T44" fmla="*/ 0 w 259"/>
                <a:gd name="T45" fmla="*/ 0 h 339"/>
                <a:gd name="T46" fmla="*/ 0 w 259"/>
                <a:gd name="T47" fmla="*/ 0 h 339"/>
                <a:gd name="T48" fmla="*/ 0 w 259"/>
                <a:gd name="T49" fmla="*/ 0 h 339"/>
                <a:gd name="T50" fmla="*/ 0 w 259"/>
                <a:gd name="T51" fmla="*/ 0 h 339"/>
                <a:gd name="T52" fmla="*/ 0 w 259"/>
                <a:gd name="T53" fmla="*/ 0 h 339"/>
                <a:gd name="T54" fmla="*/ 0 w 259"/>
                <a:gd name="T55" fmla="*/ 0 h 339"/>
                <a:gd name="T56" fmla="*/ 0 w 259"/>
                <a:gd name="T57" fmla="*/ 0 h 339"/>
                <a:gd name="T58" fmla="*/ 0 w 259"/>
                <a:gd name="T59" fmla="*/ 0 h 339"/>
                <a:gd name="T60" fmla="*/ 0 w 259"/>
                <a:gd name="T61" fmla="*/ 0 h 339"/>
                <a:gd name="T62" fmla="*/ 0 w 259"/>
                <a:gd name="T63" fmla="*/ 0 h 339"/>
                <a:gd name="T64" fmla="*/ 0 w 259"/>
                <a:gd name="T65" fmla="*/ 0 h 339"/>
                <a:gd name="T66" fmla="*/ 0 w 259"/>
                <a:gd name="T67" fmla="*/ 0 h 339"/>
                <a:gd name="T68" fmla="*/ 0 w 259"/>
                <a:gd name="T69" fmla="*/ 0 h 339"/>
                <a:gd name="T70" fmla="*/ 0 w 259"/>
                <a:gd name="T71" fmla="*/ 0 h 339"/>
                <a:gd name="T72" fmla="*/ 0 w 259"/>
                <a:gd name="T73" fmla="*/ 0 h 339"/>
                <a:gd name="T74" fmla="*/ 0 w 259"/>
                <a:gd name="T75" fmla="*/ 0 h 339"/>
                <a:gd name="T76" fmla="*/ 0 w 259"/>
                <a:gd name="T77" fmla="*/ 0 h 339"/>
                <a:gd name="T78" fmla="*/ 0 w 259"/>
                <a:gd name="T79" fmla="*/ 0 h 339"/>
                <a:gd name="T80" fmla="*/ 0 w 259"/>
                <a:gd name="T81" fmla="*/ 0 h 339"/>
                <a:gd name="T82" fmla="*/ 0 w 259"/>
                <a:gd name="T83" fmla="*/ 0 h 339"/>
                <a:gd name="T84" fmla="*/ 0 w 259"/>
                <a:gd name="T85" fmla="*/ 0 h 339"/>
                <a:gd name="T86" fmla="*/ 0 w 259"/>
                <a:gd name="T87" fmla="*/ 0 h 339"/>
                <a:gd name="T88" fmla="*/ 0 w 259"/>
                <a:gd name="T89" fmla="*/ 0 h 339"/>
                <a:gd name="T90" fmla="*/ 0 w 259"/>
                <a:gd name="T91" fmla="*/ 0 h 339"/>
                <a:gd name="T92" fmla="*/ 0 w 259"/>
                <a:gd name="T93" fmla="*/ 0 h 339"/>
                <a:gd name="T94" fmla="*/ 0 w 259"/>
                <a:gd name="T95" fmla="*/ 0 h 3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59"/>
                <a:gd name="T145" fmla="*/ 0 h 339"/>
                <a:gd name="T146" fmla="*/ 259 w 259"/>
                <a:gd name="T147" fmla="*/ 339 h 3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59" h="339">
                  <a:moveTo>
                    <a:pt x="209" y="0"/>
                  </a:moveTo>
                  <a:lnTo>
                    <a:pt x="210" y="1"/>
                  </a:lnTo>
                  <a:lnTo>
                    <a:pt x="217" y="6"/>
                  </a:lnTo>
                  <a:lnTo>
                    <a:pt x="226" y="14"/>
                  </a:lnTo>
                  <a:lnTo>
                    <a:pt x="237" y="24"/>
                  </a:lnTo>
                  <a:lnTo>
                    <a:pt x="246" y="38"/>
                  </a:lnTo>
                  <a:lnTo>
                    <a:pt x="254" y="53"/>
                  </a:lnTo>
                  <a:lnTo>
                    <a:pt x="259" y="69"/>
                  </a:lnTo>
                  <a:lnTo>
                    <a:pt x="258" y="87"/>
                  </a:lnTo>
                  <a:lnTo>
                    <a:pt x="252" y="103"/>
                  </a:lnTo>
                  <a:lnTo>
                    <a:pt x="245" y="116"/>
                  </a:lnTo>
                  <a:lnTo>
                    <a:pt x="236" y="129"/>
                  </a:lnTo>
                  <a:lnTo>
                    <a:pt x="226" y="141"/>
                  </a:lnTo>
                  <a:lnTo>
                    <a:pt x="218" y="153"/>
                  </a:lnTo>
                  <a:lnTo>
                    <a:pt x="211" y="165"/>
                  </a:lnTo>
                  <a:lnTo>
                    <a:pt x="206" y="179"/>
                  </a:lnTo>
                  <a:lnTo>
                    <a:pt x="205" y="195"/>
                  </a:lnTo>
                  <a:lnTo>
                    <a:pt x="205" y="215"/>
                  </a:lnTo>
                  <a:lnTo>
                    <a:pt x="203" y="243"/>
                  </a:lnTo>
                  <a:lnTo>
                    <a:pt x="199" y="272"/>
                  </a:lnTo>
                  <a:lnTo>
                    <a:pt x="190" y="301"/>
                  </a:lnTo>
                  <a:lnTo>
                    <a:pt x="172" y="323"/>
                  </a:lnTo>
                  <a:lnTo>
                    <a:pt x="148" y="338"/>
                  </a:lnTo>
                  <a:lnTo>
                    <a:pt x="115" y="339"/>
                  </a:lnTo>
                  <a:lnTo>
                    <a:pt x="70" y="324"/>
                  </a:lnTo>
                  <a:lnTo>
                    <a:pt x="42" y="306"/>
                  </a:lnTo>
                  <a:lnTo>
                    <a:pt x="21" y="286"/>
                  </a:lnTo>
                  <a:lnTo>
                    <a:pt x="6" y="262"/>
                  </a:lnTo>
                  <a:lnTo>
                    <a:pt x="0" y="236"/>
                  </a:lnTo>
                  <a:lnTo>
                    <a:pt x="0" y="211"/>
                  </a:lnTo>
                  <a:lnTo>
                    <a:pt x="8" y="188"/>
                  </a:lnTo>
                  <a:lnTo>
                    <a:pt x="24" y="168"/>
                  </a:lnTo>
                  <a:lnTo>
                    <a:pt x="48" y="152"/>
                  </a:lnTo>
                  <a:lnTo>
                    <a:pt x="73" y="138"/>
                  </a:lnTo>
                  <a:lnTo>
                    <a:pt x="94" y="123"/>
                  </a:lnTo>
                  <a:lnTo>
                    <a:pt x="109" y="107"/>
                  </a:lnTo>
                  <a:lnTo>
                    <a:pt x="122" y="91"/>
                  </a:lnTo>
                  <a:lnTo>
                    <a:pt x="132" y="75"/>
                  </a:lnTo>
                  <a:lnTo>
                    <a:pt x="140" y="60"/>
                  </a:lnTo>
                  <a:lnTo>
                    <a:pt x="148" y="45"/>
                  </a:lnTo>
                  <a:lnTo>
                    <a:pt x="156" y="32"/>
                  </a:lnTo>
                  <a:lnTo>
                    <a:pt x="164" y="22"/>
                  </a:lnTo>
                  <a:lnTo>
                    <a:pt x="172" y="14"/>
                  </a:lnTo>
                  <a:lnTo>
                    <a:pt x="179" y="9"/>
                  </a:lnTo>
                  <a:lnTo>
                    <a:pt x="185" y="6"/>
                  </a:lnTo>
                  <a:lnTo>
                    <a:pt x="191" y="5"/>
                  </a:lnTo>
                  <a:lnTo>
                    <a:pt x="194" y="4"/>
                  </a:lnTo>
                  <a:lnTo>
                    <a:pt x="197" y="4"/>
                  </a:lnTo>
                  <a:lnTo>
                    <a:pt x="198" y="4"/>
                  </a:lnTo>
                  <a:lnTo>
                    <a:pt x="197" y="5"/>
                  </a:lnTo>
                  <a:lnTo>
                    <a:pt x="192" y="9"/>
                  </a:lnTo>
                  <a:lnTo>
                    <a:pt x="185" y="16"/>
                  </a:lnTo>
                  <a:lnTo>
                    <a:pt x="177" y="25"/>
                  </a:lnTo>
                  <a:lnTo>
                    <a:pt x="168" y="36"/>
                  </a:lnTo>
                  <a:lnTo>
                    <a:pt x="160" y="50"/>
                  </a:lnTo>
                  <a:lnTo>
                    <a:pt x="150" y="65"/>
                  </a:lnTo>
                  <a:lnTo>
                    <a:pt x="144" y="82"/>
                  </a:lnTo>
                  <a:lnTo>
                    <a:pt x="137" y="99"/>
                  </a:lnTo>
                  <a:lnTo>
                    <a:pt x="127" y="114"/>
                  </a:lnTo>
                  <a:lnTo>
                    <a:pt x="117" y="127"/>
                  </a:lnTo>
                  <a:lnTo>
                    <a:pt x="107" y="137"/>
                  </a:lnTo>
                  <a:lnTo>
                    <a:pt x="96" y="146"/>
                  </a:lnTo>
                  <a:lnTo>
                    <a:pt x="86" y="153"/>
                  </a:lnTo>
                  <a:lnTo>
                    <a:pt x="78" y="159"/>
                  </a:lnTo>
                  <a:lnTo>
                    <a:pt x="72" y="161"/>
                  </a:lnTo>
                  <a:lnTo>
                    <a:pt x="56" y="171"/>
                  </a:lnTo>
                  <a:lnTo>
                    <a:pt x="40" y="184"/>
                  </a:lnTo>
                  <a:lnTo>
                    <a:pt x="26" y="203"/>
                  </a:lnTo>
                  <a:lnTo>
                    <a:pt x="17" y="222"/>
                  </a:lnTo>
                  <a:lnTo>
                    <a:pt x="14" y="244"/>
                  </a:lnTo>
                  <a:lnTo>
                    <a:pt x="20" y="266"/>
                  </a:lnTo>
                  <a:lnTo>
                    <a:pt x="38" y="286"/>
                  </a:lnTo>
                  <a:lnTo>
                    <a:pt x="66" y="302"/>
                  </a:lnTo>
                  <a:lnTo>
                    <a:pt x="99" y="313"/>
                  </a:lnTo>
                  <a:lnTo>
                    <a:pt x="126" y="319"/>
                  </a:lnTo>
                  <a:lnTo>
                    <a:pt x="147" y="318"/>
                  </a:lnTo>
                  <a:lnTo>
                    <a:pt x="163" y="311"/>
                  </a:lnTo>
                  <a:lnTo>
                    <a:pt x="173" y="297"/>
                  </a:lnTo>
                  <a:lnTo>
                    <a:pt x="180" y="277"/>
                  </a:lnTo>
                  <a:lnTo>
                    <a:pt x="184" y="249"/>
                  </a:lnTo>
                  <a:lnTo>
                    <a:pt x="184" y="213"/>
                  </a:lnTo>
                  <a:lnTo>
                    <a:pt x="184" y="192"/>
                  </a:lnTo>
                  <a:lnTo>
                    <a:pt x="185" y="176"/>
                  </a:lnTo>
                  <a:lnTo>
                    <a:pt x="188" y="163"/>
                  </a:lnTo>
                  <a:lnTo>
                    <a:pt x="194" y="150"/>
                  </a:lnTo>
                  <a:lnTo>
                    <a:pt x="200" y="139"/>
                  </a:lnTo>
                  <a:lnTo>
                    <a:pt x="208" y="129"/>
                  </a:lnTo>
                  <a:lnTo>
                    <a:pt x="217" y="118"/>
                  </a:lnTo>
                  <a:lnTo>
                    <a:pt x="228" y="105"/>
                  </a:lnTo>
                  <a:lnTo>
                    <a:pt x="235" y="96"/>
                  </a:lnTo>
                  <a:lnTo>
                    <a:pt x="239" y="87"/>
                  </a:lnTo>
                  <a:lnTo>
                    <a:pt x="243" y="75"/>
                  </a:lnTo>
                  <a:lnTo>
                    <a:pt x="244" y="63"/>
                  </a:lnTo>
                  <a:lnTo>
                    <a:pt x="241" y="50"/>
                  </a:lnTo>
                  <a:lnTo>
                    <a:pt x="236" y="35"/>
                  </a:lnTo>
                  <a:lnTo>
                    <a:pt x="225" y="19"/>
                  </a:lnTo>
                  <a:lnTo>
                    <a:pt x="20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67" name="Freeform 127"/>
            <p:cNvSpPr>
              <a:spLocks/>
            </p:cNvSpPr>
            <p:nvPr/>
          </p:nvSpPr>
          <p:spPr bwMode="auto">
            <a:xfrm>
              <a:off x="868" y="2107"/>
              <a:ext cx="18" cy="57"/>
            </a:xfrm>
            <a:custGeom>
              <a:avLst/>
              <a:gdLst>
                <a:gd name="T0" fmla="*/ 1 w 36"/>
                <a:gd name="T1" fmla="*/ 1 h 114"/>
                <a:gd name="T2" fmla="*/ 1 w 36"/>
                <a:gd name="T3" fmla="*/ 1 h 114"/>
                <a:gd name="T4" fmla="*/ 1 w 36"/>
                <a:gd name="T5" fmla="*/ 1 h 114"/>
                <a:gd name="T6" fmla="*/ 1 w 36"/>
                <a:gd name="T7" fmla="*/ 1 h 114"/>
                <a:gd name="T8" fmla="*/ 1 w 36"/>
                <a:gd name="T9" fmla="*/ 1 h 114"/>
                <a:gd name="T10" fmla="*/ 1 w 36"/>
                <a:gd name="T11" fmla="*/ 1 h 114"/>
                <a:gd name="T12" fmla="*/ 1 w 36"/>
                <a:gd name="T13" fmla="*/ 1 h 114"/>
                <a:gd name="T14" fmla="*/ 1 w 36"/>
                <a:gd name="T15" fmla="*/ 1 h 114"/>
                <a:gd name="T16" fmla="*/ 1 w 36"/>
                <a:gd name="T17" fmla="*/ 0 h 114"/>
                <a:gd name="T18" fmla="*/ 1 w 36"/>
                <a:gd name="T19" fmla="*/ 1 h 114"/>
                <a:gd name="T20" fmla="*/ 1 w 36"/>
                <a:gd name="T21" fmla="*/ 1 h 114"/>
                <a:gd name="T22" fmla="*/ 1 w 36"/>
                <a:gd name="T23" fmla="*/ 1 h 114"/>
                <a:gd name="T24" fmla="*/ 1 w 36"/>
                <a:gd name="T25" fmla="*/ 1 h 114"/>
                <a:gd name="T26" fmla="*/ 0 w 36"/>
                <a:gd name="T27" fmla="*/ 1 h 114"/>
                <a:gd name="T28" fmla="*/ 1 w 36"/>
                <a:gd name="T29" fmla="*/ 1 h 1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6"/>
                <a:gd name="T46" fmla="*/ 0 h 114"/>
                <a:gd name="T47" fmla="*/ 36 w 36"/>
                <a:gd name="T48" fmla="*/ 114 h 1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6" h="114">
                  <a:moveTo>
                    <a:pt x="10" y="114"/>
                  </a:moveTo>
                  <a:lnTo>
                    <a:pt x="13" y="109"/>
                  </a:lnTo>
                  <a:lnTo>
                    <a:pt x="16" y="97"/>
                  </a:lnTo>
                  <a:lnTo>
                    <a:pt x="22" y="79"/>
                  </a:lnTo>
                  <a:lnTo>
                    <a:pt x="28" y="59"/>
                  </a:lnTo>
                  <a:lnTo>
                    <a:pt x="32" y="38"/>
                  </a:lnTo>
                  <a:lnTo>
                    <a:pt x="36" y="20"/>
                  </a:lnTo>
                  <a:lnTo>
                    <a:pt x="34" y="6"/>
                  </a:lnTo>
                  <a:lnTo>
                    <a:pt x="28" y="0"/>
                  </a:lnTo>
                  <a:lnTo>
                    <a:pt x="8" y="5"/>
                  </a:lnTo>
                  <a:lnTo>
                    <a:pt x="10" y="16"/>
                  </a:lnTo>
                  <a:lnTo>
                    <a:pt x="13" y="45"/>
                  </a:lnTo>
                  <a:lnTo>
                    <a:pt x="12" y="78"/>
                  </a:lnTo>
                  <a:lnTo>
                    <a:pt x="0" y="104"/>
                  </a:lnTo>
                  <a:lnTo>
                    <a:pt x="10"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68" name="Freeform 128"/>
            <p:cNvSpPr>
              <a:spLocks/>
            </p:cNvSpPr>
            <p:nvPr/>
          </p:nvSpPr>
          <p:spPr bwMode="auto">
            <a:xfrm>
              <a:off x="814" y="2107"/>
              <a:ext cx="61" cy="37"/>
            </a:xfrm>
            <a:custGeom>
              <a:avLst/>
              <a:gdLst>
                <a:gd name="T0" fmla="*/ 1 w 122"/>
                <a:gd name="T1" fmla="*/ 1 h 74"/>
                <a:gd name="T2" fmla="*/ 1 w 122"/>
                <a:gd name="T3" fmla="*/ 1 h 74"/>
                <a:gd name="T4" fmla="*/ 1 w 122"/>
                <a:gd name="T5" fmla="*/ 1 h 74"/>
                <a:gd name="T6" fmla="*/ 1 w 122"/>
                <a:gd name="T7" fmla="*/ 1 h 74"/>
                <a:gd name="T8" fmla="*/ 1 w 122"/>
                <a:gd name="T9" fmla="*/ 1 h 74"/>
                <a:gd name="T10" fmla="*/ 1 w 122"/>
                <a:gd name="T11" fmla="*/ 1 h 74"/>
                <a:gd name="T12" fmla="*/ 1 w 122"/>
                <a:gd name="T13" fmla="*/ 1 h 74"/>
                <a:gd name="T14" fmla="*/ 1 w 122"/>
                <a:gd name="T15" fmla="*/ 1 h 74"/>
                <a:gd name="T16" fmla="*/ 1 w 122"/>
                <a:gd name="T17" fmla="*/ 1 h 74"/>
                <a:gd name="T18" fmla="*/ 1 w 122"/>
                <a:gd name="T19" fmla="*/ 0 h 74"/>
                <a:gd name="T20" fmla="*/ 1 w 122"/>
                <a:gd name="T21" fmla="*/ 1 h 74"/>
                <a:gd name="T22" fmla="*/ 1 w 122"/>
                <a:gd name="T23" fmla="*/ 1 h 74"/>
                <a:gd name="T24" fmla="*/ 1 w 122"/>
                <a:gd name="T25" fmla="*/ 1 h 74"/>
                <a:gd name="T26" fmla="*/ 1 w 122"/>
                <a:gd name="T27" fmla="*/ 1 h 74"/>
                <a:gd name="T28" fmla="*/ 1 w 122"/>
                <a:gd name="T29" fmla="*/ 1 h 74"/>
                <a:gd name="T30" fmla="*/ 1 w 122"/>
                <a:gd name="T31" fmla="*/ 1 h 74"/>
                <a:gd name="T32" fmla="*/ 0 w 122"/>
                <a:gd name="T33" fmla="*/ 1 h 74"/>
                <a:gd name="T34" fmla="*/ 1 w 122"/>
                <a:gd name="T35" fmla="*/ 1 h 74"/>
                <a:gd name="T36" fmla="*/ 1 w 122"/>
                <a:gd name="T37" fmla="*/ 1 h 74"/>
                <a:gd name="T38" fmla="*/ 1 w 122"/>
                <a:gd name="T39" fmla="*/ 1 h 74"/>
                <a:gd name="T40" fmla="*/ 1 w 122"/>
                <a:gd name="T41" fmla="*/ 1 h 74"/>
                <a:gd name="T42" fmla="*/ 1 w 122"/>
                <a:gd name="T43" fmla="*/ 1 h 74"/>
                <a:gd name="T44" fmla="*/ 1 w 122"/>
                <a:gd name="T45" fmla="*/ 1 h 74"/>
                <a:gd name="T46" fmla="*/ 1 w 122"/>
                <a:gd name="T47" fmla="*/ 1 h 74"/>
                <a:gd name="T48" fmla="*/ 1 w 122"/>
                <a:gd name="T49" fmla="*/ 1 h 74"/>
                <a:gd name="T50" fmla="*/ 1 w 122"/>
                <a:gd name="T51" fmla="*/ 1 h 74"/>
                <a:gd name="T52" fmla="*/ 1 w 122"/>
                <a:gd name="T53" fmla="*/ 1 h 74"/>
                <a:gd name="T54" fmla="*/ 1 w 122"/>
                <a:gd name="T55" fmla="*/ 1 h 74"/>
                <a:gd name="T56" fmla="*/ 1 w 122"/>
                <a:gd name="T57" fmla="*/ 1 h 74"/>
                <a:gd name="T58" fmla="*/ 1 w 122"/>
                <a:gd name="T59" fmla="*/ 1 h 74"/>
                <a:gd name="T60" fmla="*/ 1 w 122"/>
                <a:gd name="T61" fmla="*/ 1 h 74"/>
                <a:gd name="T62" fmla="*/ 1 w 122"/>
                <a:gd name="T63" fmla="*/ 1 h 74"/>
                <a:gd name="T64" fmla="*/ 1 w 122"/>
                <a:gd name="T65" fmla="*/ 1 h 74"/>
                <a:gd name="T66" fmla="*/ 1 w 122"/>
                <a:gd name="T67" fmla="*/ 1 h 74"/>
                <a:gd name="T68" fmla="*/ 1 w 122"/>
                <a:gd name="T69" fmla="*/ 1 h 74"/>
                <a:gd name="T70" fmla="*/ 1 w 122"/>
                <a:gd name="T71" fmla="*/ 1 h 74"/>
                <a:gd name="T72" fmla="*/ 1 w 122"/>
                <a:gd name="T73" fmla="*/ 1 h 74"/>
                <a:gd name="T74" fmla="*/ 1 w 122"/>
                <a:gd name="T75" fmla="*/ 1 h 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22"/>
                <a:gd name="T115" fmla="*/ 0 h 74"/>
                <a:gd name="T116" fmla="*/ 122 w 122"/>
                <a:gd name="T117" fmla="*/ 74 h 7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22" h="74">
                  <a:moveTo>
                    <a:pt x="122" y="62"/>
                  </a:moveTo>
                  <a:lnTo>
                    <a:pt x="122" y="58"/>
                  </a:lnTo>
                  <a:lnTo>
                    <a:pt x="120" y="46"/>
                  </a:lnTo>
                  <a:lnTo>
                    <a:pt x="113" y="32"/>
                  </a:lnTo>
                  <a:lnTo>
                    <a:pt x="99" y="17"/>
                  </a:lnTo>
                  <a:lnTo>
                    <a:pt x="86" y="8"/>
                  </a:lnTo>
                  <a:lnTo>
                    <a:pt x="78" y="3"/>
                  </a:lnTo>
                  <a:lnTo>
                    <a:pt x="72" y="2"/>
                  </a:lnTo>
                  <a:lnTo>
                    <a:pt x="67" y="1"/>
                  </a:lnTo>
                  <a:lnTo>
                    <a:pt x="57" y="0"/>
                  </a:lnTo>
                  <a:lnTo>
                    <a:pt x="47" y="1"/>
                  </a:lnTo>
                  <a:lnTo>
                    <a:pt x="36" y="3"/>
                  </a:lnTo>
                  <a:lnTo>
                    <a:pt x="25" y="7"/>
                  </a:lnTo>
                  <a:lnTo>
                    <a:pt x="15" y="10"/>
                  </a:lnTo>
                  <a:lnTo>
                    <a:pt x="7" y="14"/>
                  </a:lnTo>
                  <a:lnTo>
                    <a:pt x="2" y="16"/>
                  </a:lnTo>
                  <a:lnTo>
                    <a:pt x="0" y="17"/>
                  </a:lnTo>
                  <a:lnTo>
                    <a:pt x="1" y="18"/>
                  </a:lnTo>
                  <a:lnTo>
                    <a:pt x="3" y="20"/>
                  </a:lnTo>
                  <a:lnTo>
                    <a:pt x="8" y="23"/>
                  </a:lnTo>
                  <a:lnTo>
                    <a:pt x="12" y="26"/>
                  </a:lnTo>
                  <a:lnTo>
                    <a:pt x="18" y="30"/>
                  </a:lnTo>
                  <a:lnTo>
                    <a:pt x="25" y="32"/>
                  </a:lnTo>
                  <a:lnTo>
                    <a:pt x="31" y="36"/>
                  </a:lnTo>
                  <a:lnTo>
                    <a:pt x="36" y="37"/>
                  </a:lnTo>
                  <a:lnTo>
                    <a:pt x="41" y="38"/>
                  </a:lnTo>
                  <a:lnTo>
                    <a:pt x="47" y="38"/>
                  </a:lnTo>
                  <a:lnTo>
                    <a:pt x="55" y="39"/>
                  </a:lnTo>
                  <a:lnTo>
                    <a:pt x="62" y="39"/>
                  </a:lnTo>
                  <a:lnTo>
                    <a:pt x="70" y="40"/>
                  </a:lnTo>
                  <a:lnTo>
                    <a:pt x="77" y="41"/>
                  </a:lnTo>
                  <a:lnTo>
                    <a:pt x="84" y="44"/>
                  </a:lnTo>
                  <a:lnTo>
                    <a:pt x="90" y="46"/>
                  </a:lnTo>
                  <a:lnTo>
                    <a:pt x="98" y="53"/>
                  </a:lnTo>
                  <a:lnTo>
                    <a:pt x="108" y="62"/>
                  </a:lnTo>
                  <a:lnTo>
                    <a:pt x="116" y="70"/>
                  </a:lnTo>
                  <a:lnTo>
                    <a:pt x="120" y="74"/>
                  </a:lnTo>
                  <a:lnTo>
                    <a:pt x="122"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69" name="Freeform 129"/>
            <p:cNvSpPr>
              <a:spLocks/>
            </p:cNvSpPr>
            <p:nvPr/>
          </p:nvSpPr>
          <p:spPr bwMode="auto">
            <a:xfrm>
              <a:off x="819" y="2111"/>
              <a:ext cx="53" cy="27"/>
            </a:xfrm>
            <a:custGeom>
              <a:avLst/>
              <a:gdLst>
                <a:gd name="T0" fmla="*/ 1 w 106"/>
                <a:gd name="T1" fmla="*/ 1 h 54"/>
                <a:gd name="T2" fmla="*/ 1 w 106"/>
                <a:gd name="T3" fmla="*/ 1 h 54"/>
                <a:gd name="T4" fmla="*/ 1 w 106"/>
                <a:gd name="T5" fmla="*/ 1 h 54"/>
                <a:gd name="T6" fmla="*/ 1 w 106"/>
                <a:gd name="T7" fmla="*/ 1 h 54"/>
                <a:gd name="T8" fmla="*/ 1 w 106"/>
                <a:gd name="T9" fmla="*/ 1 h 54"/>
                <a:gd name="T10" fmla="*/ 1 w 106"/>
                <a:gd name="T11" fmla="*/ 1 h 54"/>
                <a:gd name="T12" fmla="*/ 1 w 106"/>
                <a:gd name="T13" fmla="*/ 1 h 54"/>
                <a:gd name="T14" fmla="*/ 1 w 106"/>
                <a:gd name="T15" fmla="*/ 1 h 54"/>
                <a:gd name="T16" fmla="*/ 1 w 106"/>
                <a:gd name="T17" fmla="*/ 0 h 54"/>
                <a:gd name="T18" fmla="*/ 1 w 106"/>
                <a:gd name="T19" fmla="*/ 0 h 54"/>
                <a:gd name="T20" fmla="*/ 1 w 106"/>
                <a:gd name="T21" fmla="*/ 0 h 54"/>
                <a:gd name="T22" fmla="*/ 1 w 106"/>
                <a:gd name="T23" fmla="*/ 1 h 54"/>
                <a:gd name="T24" fmla="*/ 1 w 106"/>
                <a:gd name="T25" fmla="*/ 1 h 54"/>
                <a:gd name="T26" fmla="*/ 1 w 106"/>
                <a:gd name="T27" fmla="*/ 1 h 54"/>
                <a:gd name="T28" fmla="*/ 1 w 106"/>
                <a:gd name="T29" fmla="*/ 1 h 54"/>
                <a:gd name="T30" fmla="*/ 1 w 106"/>
                <a:gd name="T31" fmla="*/ 1 h 54"/>
                <a:gd name="T32" fmla="*/ 0 w 106"/>
                <a:gd name="T33" fmla="*/ 1 h 54"/>
                <a:gd name="T34" fmla="*/ 1 w 106"/>
                <a:gd name="T35" fmla="*/ 1 h 54"/>
                <a:gd name="T36" fmla="*/ 1 w 106"/>
                <a:gd name="T37" fmla="*/ 1 h 54"/>
                <a:gd name="T38" fmla="*/ 1 w 106"/>
                <a:gd name="T39" fmla="*/ 1 h 54"/>
                <a:gd name="T40" fmla="*/ 1 w 106"/>
                <a:gd name="T41" fmla="*/ 1 h 54"/>
                <a:gd name="T42" fmla="*/ 1 w 106"/>
                <a:gd name="T43" fmla="*/ 1 h 54"/>
                <a:gd name="T44" fmla="*/ 1 w 106"/>
                <a:gd name="T45" fmla="*/ 1 h 54"/>
                <a:gd name="T46" fmla="*/ 1 w 106"/>
                <a:gd name="T47" fmla="*/ 1 h 54"/>
                <a:gd name="T48" fmla="*/ 1 w 106"/>
                <a:gd name="T49" fmla="*/ 1 h 54"/>
                <a:gd name="T50" fmla="*/ 1 w 106"/>
                <a:gd name="T51" fmla="*/ 1 h 54"/>
                <a:gd name="T52" fmla="*/ 1 w 106"/>
                <a:gd name="T53" fmla="*/ 1 h 54"/>
                <a:gd name="T54" fmla="*/ 1 w 106"/>
                <a:gd name="T55" fmla="*/ 1 h 54"/>
                <a:gd name="T56" fmla="*/ 1 w 106"/>
                <a:gd name="T57" fmla="*/ 1 h 54"/>
                <a:gd name="T58" fmla="*/ 1 w 106"/>
                <a:gd name="T59" fmla="*/ 1 h 54"/>
                <a:gd name="T60" fmla="*/ 1 w 106"/>
                <a:gd name="T61" fmla="*/ 1 h 54"/>
                <a:gd name="T62" fmla="*/ 1 w 106"/>
                <a:gd name="T63" fmla="*/ 1 h 54"/>
                <a:gd name="T64" fmla="*/ 1 w 106"/>
                <a:gd name="T65" fmla="*/ 1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6"/>
                <a:gd name="T100" fmla="*/ 0 h 54"/>
                <a:gd name="T101" fmla="*/ 106 w 106"/>
                <a:gd name="T102" fmla="*/ 54 h 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6" h="54">
                  <a:moveTo>
                    <a:pt x="106" y="54"/>
                  </a:moveTo>
                  <a:lnTo>
                    <a:pt x="104" y="43"/>
                  </a:lnTo>
                  <a:lnTo>
                    <a:pt x="100" y="32"/>
                  </a:lnTo>
                  <a:lnTo>
                    <a:pt x="94" y="23"/>
                  </a:lnTo>
                  <a:lnTo>
                    <a:pt x="88" y="15"/>
                  </a:lnTo>
                  <a:lnTo>
                    <a:pt x="80" y="9"/>
                  </a:lnTo>
                  <a:lnTo>
                    <a:pt x="73" y="5"/>
                  </a:lnTo>
                  <a:lnTo>
                    <a:pt x="67" y="1"/>
                  </a:lnTo>
                  <a:lnTo>
                    <a:pt x="62" y="0"/>
                  </a:lnTo>
                  <a:lnTo>
                    <a:pt x="52" y="0"/>
                  </a:lnTo>
                  <a:lnTo>
                    <a:pt x="40" y="0"/>
                  </a:lnTo>
                  <a:lnTo>
                    <a:pt x="30" y="2"/>
                  </a:lnTo>
                  <a:lnTo>
                    <a:pt x="21" y="5"/>
                  </a:lnTo>
                  <a:lnTo>
                    <a:pt x="12" y="7"/>
                  </a:lnTo>
                  <a:lnTo>
                    <a:pt x="6" y="9"/>
                  </a:lnTo>
                  <a:lnTo>
                    <a:pt x="1" y="10"/>
                  </a:lnTo>
                  <a:lnTo>
                    <a:pt x="0" y="12"/>
                  </a:lnTo>
                  <a:lnTo>
                    <a:pt x="1" y="13"/>
                  </a:lnTo>
                  <a:lnTo>
                    <a:pt x="5" y="14"/>
                  </a:lnTo>
                  <a:lnTo>
                    <a:pt x="9" y="17"/>
                  </a:lnTo>
                  <a:lnTo>
                    <a:pt x="16" y="21"/>
                  </a:lnTo>
                  <a:lnTo>
                    <a:pt x="24" y="23"/>
                  </a:lnTo>
                  <a:lnTo>
                    <a:pt x="35" y="25"/>
                  </a:lnTo>
                  <a:lnTo>
                    <a:pt x="47" y="26"/>
                  </a:lnTo>
                  <a:lnTo>
                    <a:pt x="61" y="26"/>
                  </a:lnTo>
                  <a:lnTo>
                    <a:pt x="73" y="26"/>
                  </a:lnTo>
                  <a:lnTo>
                    <a:pt x="82" y="29"/>
                  </a:lnTo>
                  <a:lnTo>
                    <a:pt x="90" y="33"/>
                  </a:lnTo>
                  <a:lnTo>
                    <a:pt x="96" y="39"/>
                  </a:lnTo>
                  <a:lnTo>
                    <a:pt x="100" y="45"/>
                  </a:lnTo>
                  <a:lnTo>
                    <a:pt x="104" y="50"/>
                  </a:lnTo>
                  <a:lnTo>
                    <a:pt x="105" y="53"/>
                  </a:lnTo>
                  <a:lnTo>
                    <a:pt x="106" y="54"/>
                  </a:lnTo>
                  <a:close/>
                </a:path>
              </a:pathLst>
            </a:custGeom>
            <a:solidFill>
              <a:srgbClr val="63C4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70" name="Freeform 130"/>
            <p:cNvSpPr>
              <a:spLocks/>
            </p:cNvSpPr>
            <p:nvPr/>
          </p:nvSpPr>
          <p:spPr bwMode="auto">
            <a:xfrm>
              <a:off x="766" y="2260"/>
              <a:ext cx="510" cy="317"/>
            </a:xfrm>
            <a:custGeom>
              <a:avLst/>
              <a:gdLst>
                <a:gd name="T0" fmla="*/ 0 w 1022"/>
                <a:gd name="T1" fmla="*/ 0 h 636"/>
                <a:gd name="T2" fmla="*/ 0 w 1022"/>
                <a:gd name="T3" fmla="*/ 0 h 636"/>
                <a:gd name="T4" fmla="*/ 0 w 1022"/>
                <a:gd name="T5" fmla="*/ 0 h 636"/>
                <a:gd name="T6" fmla="*/ 0 w 1022"/>
                <a:gd name="T7" fmla="*/ 0 h 636"/>
                <a:gd name="T8" fmla="*/ 0 w 1022"/>
                <a:gd name="T9" fmla="*/ 0 h 636"/>
                <a:gd name="T10" fmla="*/ 0 w 1022"/>
                <a:gd name="T11" fmla="*/ 0 h 636"/>
                <a:gd name="T12" fmla="*/ 0 60000 65536"/>
                <a:gd name="T13" fmla="*/ 0 60000 65536"/>
                <a:gd name="T14" fmla="*/ 0 60000 65536"/>
                <a:gd name="T15" fmla="*/ 0 60000 65536"/>
                <a:gd name="T16" fmla="*/ 0 60000 65536"/>
                <a:gd name="T17" fmla="*/ 0 60000 65536"/>
                <a:gd name="T18" fmla="*/ 0 w 1022"/>
                <a:gd name="T19" fmla="*/ 0 h 636"/>
                <a:gd name="T20" fmla="*/ 1022 w 1022"/>
                <a:gd name="T21" fmla="*/ 636 h 636"/>
              </a:gdLst>
              <a:ahLst/>
              <a:cxnLst>
                <a:cxn ang="T12">
                  <a:pos x="T0" y="T1"/>
                </a:cxn>
                <a:cxn ang="T13">
                  <a:pos x="T2" y="T3"/>
                </a:cxn>
                <a:cxn ang="T14">
                  <a:pos x="T4" y="T5"/>
                </a:cxn>
                <a:cxn ang="T15">
                  <a:pos x="T6" y="T7"/>
                </a:cxn>
                <a:cxn ang="T16">
                  <a:pos x="T8" y="T9"/>
                </a:cxn>
                <a:cxn ang="T17">
                  <a:pos x="T10" y="T11"/>
                </a:cxn>
              </a:cxnLst>
              <a:rect l="T18" t="T19" r="T20" b="T21"/>
              <a:pathLst>
                <a:path w="1022" h="636">
                  <a:moveTo>
                    <a:pt x="5" y="0"/>
                  </a:moveTo>
                  <a:lnTo>
                    <a:pt x="1017" y="396"/>
                  </a:lnTo>
                  <a:lnTo>
                    <a:pt x="1022" y="486"/>
                  </a:lnTo>
                  <a:lnTo>
                    <a:pt x="802" y="636"/>
                  </a:lnTo>
                  <a:lnTo>
                    <a:pt x="0" y="445"/>
                  </a:lnTo>
                  <a:lnTo>
                    <a:pt x="5" y="0"/>
                  </a:lnTo>
                  <a:close/>
                </a:path>
              </a:pathLst>
            </a:custGeom>
            <a:solidFill>
              <a:srgbClr val="C60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71" name="Freeform 131"/>
            <p:cNvSpPr>
              <a:spLocks/>
            </p:cNvSpPr>
            <p:nvPr/>
          </p:nvSpPr>
          <p:spPr bwMode="auto">
            <a:xfrm>
              <a:off x="768" y="2247"/>
              <a:ext cx="628" cy="227"/>
            </a:xfrm>
            <a:custGeom>
              <a:avLst/>
              <a:gdLst>
                <a:gd name="T0" fmla="*/ 1 w 1255"/>
                <a:gd name="T1" fmla="*/ 1 h 454"/>
                <a:gd name="T2" fmla="*/ 1 w 1255"/>
                <a:gd name="T3" fmla="*/ 1 h 454"/>
                <a:gd name="T4" fmla="*/ 0 w 1255"/>
                <a:gd name="T5" fmla="*/ 1 h 454"/>
                <a:gd name="T6" fmla="*/ 0 w 1255"/>
                <a:gd name="T7" fmla="*/ 0 h 454"/>
                <a:gd name="T8" fmla="*/ 1 w 1255"/>
                <a:gd name="T9" fmla="*/ 1 h 454"/>
                <a:gd name="T10" fmla="*/ 1 w 1255"/>
                <a:gd name="T11" fmla="*/ 1 h 454"/>
                <a:gd name="T12" fmla="*/ 1 w 1255"/>
                <a:gd name="T13" fmla="*/ 1 h 454"/>
                <a:gd name="T14" fmla="*/ 1 w 1255"/>
                <a:gd name="T15" fmla="*/ 1 h 454"/>
                <a:gd name="T16" fmla="*/ 1 w 1255"/>
                <a:gd name="T17" fmla="*/ 1 h 454"/>
                <a:gd name="T18" fmla="*/ 1 w 1255"/>
                <a:gd name="T19" fmla="*/ 1 h 454"/>
                <a:gd name="T20" fmla="*/ 1 w 1255"/>
                <a:gd name="T21" fmla="*/ 1 h 454"/>
                <a:gd name="T22" fmla="*/ 1 w 1255"/>
                <a:gd name="T23" fmla="*/ 1 h 454"/>
                <a:gd name="T24" fmla="*/ 1 w 1255"/>
                <a:gd name="T25" fmla="*/ 1 h 454"/>
                <a:gd name="T26" fmla="*/ 1 w 1255"/>
                <a:gd name="T27" fmla="*/ 1 h 454"/>
                <a:gd name="T28" fmla="*/ 1 w 1255"/>
                <a:gd name="T29" fmla="*/ 1 h 454"/>
                <a:gd name="T30" fmla="*/ 1 w 1255"/>
                <a:gd name="T31" fmla="*/ 1 h 454"/>
                <a:gd name="T32" fmla="*/ 1 w 1255"/>
                <a:gd name="T33" fmla="*/ 1 h 454"/>
                <a:gd name="T34" fmla="*/ 1 w 1255"/>
                <a:gd name="T35" fmla="*/ 1 h 454"/>
                <a:gd name="T36" fmla="*/ 1 w 1255"/>
                <a:gd name="T37" fmla="*/ 1 h 454"/>
                <a:gd name="T38" fmla="*/ 1 w 1255"/>
                <a:gd name="T39" fmla="*/ 1 h 454"/>
                <a:gd name="T40" fmla="*/ 1 w 1255"/>
                <a:gd name="T41" fmla="*/ 1 h 454"/>
                <a:gd name="T42" fmla="*/ 1 w 1255"/>
                <a:gd name="T43" fmla="*/ 1 h 454"/>
                <a:gd name="T44" fmla="*/ 1 w 1255"/>
                <a:gd name="T45" fmla="*/ 1 h 454"/>
                <a:gd name="T46" fmla="*/ 1 w 1255"/>
                <a:gd name="T47" fmla="*/ 1 h 454"/>
                <a:gd name="T48" fmla="*/ 1 w 1255"/>
                <a:gd name="T49" fmla="*/ 1 h 454"/>
                <a:gd name="T50" fmla="*/ 1 w 1255"/>
                <a:gd name="T51" fmla="*/ 1 h 454"/>
                <a:gd name="T52" fmla="*/ 1 w 1255"/>
                <a:gd name="T53" fmla="*/ 1 h 454"/>
                <a:gd name="T54" fmla="*/ 1 w 1255"/>
                <a:gd name="T55" fmla="*/ 1 h 454"/>
                <a:gd name="T56" fmla="*/ 1 w 1255"/>
                <a:gd name="T57" fmla="*/ 1 h 454"/>
                <a:gd name="T58" fmla="*/ 1 w 1255"/>
                <a:gd name="T59" fmla="*/ 1 h 454"/>
                <a:gd name="T60" fmla="*/ 1 w 1255"/>
                <a:gd name="T61" fmla="*/ 1 h 454"/>
                <a:gd name="T62" fmla="*/ 1 w 1255"/>
                <a:gd name="T63" fmla="*/ 1 h 454"/>
                <a:gd name="T64" fmla="*/ 1 w 1255"/>
                <a:gd name="T65" fmla="*/ 1 h 454"/>
                <a:gd name="T66" fmla="*/ 1 w 1255"/>
                <a:gd name="T67" fmla="*/ 1 h 454"/>
                <a:gd name="T68" fmla="*/ 1 w 1255"/>
                <a:gd name="T69" fmla="*/ 1 h 454"/>
                <a:gd name="T70" fmla="*/ 1 w 1255"/>
                <a:gd name="T71" fmla="*/ 1 h 454"/>
                <a:gd name="T72" fmla="*/ 1 w 1255"/>
                <a:gd name="T73" fmla="*/ 1 h 454"/>
                <a:gd name="T74" fmla="*/ 1 w 1255"/>
                <a:gd name="T75" fmla="*/ 1 h 454"/>
                <a:gd name="T76" fmla="*/ 1 w 1255"/>
                <a:gd name="T77" fmla="*/ 1 h 454"/>
                <a:gd name="T78" fmla="*/ 1 w 1255"/>
                <a:gd name="T79" fmla="*/ 1 h 454"/>
                <a:gd name="T80" fmla="*/ 1 w 1255"/>
                <a:gd name="T81" fmla="*/ 1 h 454"/>
                <a:gd name="T82" fmla="*/ 1 w 1255"/>
                <a:gd name="T83" fmla="*/ 1 h 454"/>
                <a:gd name="T84" fmla="*/ 1 w 1255"/>
                <a:gd name="T85" fmla="*/ 1 h 454"/>
                <a:gd name="T86" fmla="*/ 1 w 1255"/>
                <a:gd name="T87" fmla="*/ 1 h 454"/>
                <a:gd name="T88" fmla="*/ 1 w 1255"/>
                <a:gd name="T89" fmla="*/ 1 h 45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55"/>
                <a:gd name="T136" fmla="*/ 0 h 454"/>
                <a:gd name="T137" fmla="*/ 1255 w 1255"/>
                <a:gd name="T138" fmla="*/ 454 h 45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55" h="454">
                  <a:moveTo>
                    <a:pt x="1255" y="337"/>
                  </a:moveTo>
                  <a:lnTo>
                    <a:pt x="1030" y="454"/>
                  </a:lnTo>
                  <a:lnTo>
                    <a:pt x="0" y="25"/>
                  </a:lnTo>
                  <a:lnTo>
                    <a:pt x="0" y="0"/>
                  </a:lnTo>
                  <a:lnTo>
                    <a:pt x="2" y="1"/>
                  </a:lnTo>
                  <a:lnTo>
                    <a:pt x="11" y="4"/>
                  </a:lnTo>
                  <a:lnTo>
                    <a:pt x="24" y="10"/>
                  </a:lnTo>
                  <a:lnTo>
                    <a:pt x="42" y="17"/>
                  </a:lnTo>
                  <a:lnTo>
                    <a:pt x="65" y="26"/>
                  </a:lnTo>
                  <a:lnTo>
                    <a:pt x="92" y="37"/>
                  </a:lnTo>
                  <a:lnTo>
                    <a:pt x="123" y="49"/>
                  </a:lnTo>
                  <a:lnTo>
                    <a:pt x="156" y="63"/>
                  </a:lnTo>
                  <a:lnTo>
                    <a:pt x="193" y="77"/>
                  </a:lnTo>
                  <a:lnTo>
                    <a:pt x="232" y="93"/>
                  </a:lnTo>
                  <a:lnTo>
                    <a:pt x="274" y="109"/>
                  </a:lnTo>
                  <a:lnTo>
                    <a:pt x="318" y="126"/>
                  </a:lnTo>
                  <a:lnTo>
                    <a:pt x="364" y="145"/>
                  </a:lnTo>
                  <a:lnTo>
                    <a:pt x="410" y="163"/>
                  </a:lnTo>
                  <a:lnTo>
                    <a:pt x="457" y="182"/>
                  </a:lnTo>
                  <a:lnTo>
                    <a:pt x="505" y="200"/>
                  </a:lnTo>
                  <a:lnTo>
                    <a:pt x="553" y="220"/>
                  </a:lnTo>
                  <a:lnTo>
                    <a:pt x="601" y="238"/>
                  </a:lnTo>
                  <a:lnTo>
                    <a:pt x="648" y="257"/>
                  </a:lnTo>
                  <a:lnTo>
                    <a:pt x="694" y="275"/>
                  </a:lnTo>
                  <a:lnTo>
                    <a:pt x="739" y="292"/>
                  </a:lnTo>
                  <a:lnTo>
                    <a:pt x="782" y="308"/>
                  </a:lnTo>
                  <a:lnTo>
                    <a:pt x="823" y="325"/>
                  </a:lnTo>
                  <a:lnTo>
                    <a:pt x="863" y="338"/>
                  </a:lnTo>
                  <a:lnTo>
                    <a:pt x="899" y="352"/>
                  </a:lnTo>
                  <a:lnTo>
                    <a:pt x="933" y="365"/>
                  </a:lnTo>
                  <a:lnTo>
                    <a:pt x="963" y="375"/>
                  </a:lnTo>
                  <a:lnTo>
                    <a:pt x="988" y="384"/>
                  </a:lnTo>
                  <a:lnTo>
                    <a:pt x="1010" y="391"/>
                  </a:lnTo>
                  <a:lnTo>
                    <a:pt x="1028" y="397"/>
                  </a:lnTo>
                  <a:lnTo>
                    <a:pt x="1041" y="401"/>
                  </a:lnTo>
                  <a:lnTo>
                    <a:pt x="1048" y="402"/>
                  </a:lnTo>
                  <a:lnTo>
                    <a:pt x="1069" y="398"/>
                  </a:lnTo>
                  <a:lnTo>
                    <a:pt x="1091" y="389"/>
                  </a:lnTo>
                  <a:lnTo>
                    <a:pt x="1114" y="375"/>
                  </a:lnTo>
                  <a:lnTo>
                    <a:pt x="1136" y="359"/>
                  </a:lnTo>
                  <a:lnTo>
                    <a:pt x="1155" y="344"/>
                  </a:lnTo>
                  <a:lnTo>
                    <a:pt x="1170" y="330"/>
                  </a:lnTo>
                  <a:lnTo>
                    <a:pt x="1180" y="321"/>
                  </a:lnTo>
                  <a:lnTo>
                    <a:pt x="1184" y="318"/>
                  </a:lnTo>
                  <a:lnTo>
                    <a:pt x="1255" y="3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72" name="Freeform 132"/>
            <p:cNvSpPr>
              <a:spLocks/>
            </p:cNvSpPr>
            <p:nvPr/>
          </p:nvSpPr>
          <p:spPr bwMode="auto">
            <a:xfrm>
              <a:off x="1001" y="2155"/>
              <a:ext cx="92" cy="169"/>
            </a:xfrm>
            <a:custGeom>
              <a:avLst/>
              <a:gdLst>
                <a:gd name="T0" fmla="*/ 0 w 185"/>
                <a:gd name="T1" fmla="*/ 1 h 337"/>
                <a:gd name="T2" fmla="*/ 0 w 185"/>
                <a:gd name="T3" fmla="*/ 1 h 337"/>
                <a:gd name="T4" fmla="*/ 0 w 185"/>
                <a:gd name="T5" fmla="*/ 1 h 337"/>
                <a:gd name="T6" fmla="*/ 0 w 185"/>
                <a:gd name="T7" fmla="*/ 1 h 337"/>
                <a:gd name="T8" fmla="*/ 0 w 185"/>
                <a:gd name="T9" fmla="*/ 1 h 337"/>
                <a:gd name="T10" fmla="*/ 0 w 185"/>
                <a:gd name="T11" fmla="*/ 1 h 337"/>
                <a:gd name="T12" fmla="*/ 0 w 185"/>
                <a:gd name="T13" fmla="*/ 1 h 337"/>
                <a:gd name="T14" fmla="*/ 0 w 185"/>
                <a:gd name="T15" fmla="*/ 1 h 337"/>
                <a:gd name="T16" fmla="*/ 0 w 185"/>
                <a:gd name="T17" fmla="*/ 1 h 337"/>
                <a:gd name="T18" fmla="*/ 0 w 185"/>
                <a:gd name="T19" fmla="*/ 1 h 337"/>
                <a:gd name="T20" fmla="*/ 0 w 185"/>
                <a:gd name="T21" fmla="*/ 1 h 337"/>
                <a:gd name="T22" fmla="*/ 0 w 185"/>
                <a:gd name="T23" fmla="*/ 1 h 337"/>
                <a:gd name="T24" fmla="*/ 0 w 185"/>
                <a:gd name="T25" fmla="*/ 1 h 337"/>
                <a:gd name="T26" fmla="*/ 0 w 185"/>
                <a:gd name="T27" fmla="*/ 1 h 337"/>
                <a:gd name="T28" fmla="*/ 0 w 185"/>
                <a:gd name="T29" fmla="*/ 1 h 337"/>
                <a:gd name="T30" fmla="*/ 0 w 185"/>
                <a:gd name="T31" fmla="*/ 1 h 337"/>
                <a:gd name="T32" fmla="*/ 0 w 185"/>
                <a:gd name="T33" fmla="*/ 1 h 337"/>
                <a:gd name="T34" fmla="*/ 0 w 185"/>
                <a:gd name="T35" fmla="*/ 1 h 337"/>
                <a:gd name="T36" fmla="*/ 0 w 185"/>
                <a:gd name="T37" fmla="*/ 1 h 337"/>
                <a:gd name="T38" fmla="*/ 0 w 185"/>
                <a:gd name="T39" fmla="*/ 1 h 337"/>
                <a:gd name="T40" fmla="*/ 0 w 185"/>
                <a:gd name="T41" fmla="*/ 1 h 337"/>
                <a:gd name="T42" fmla="*/ 0 w 185"/>
                <a:gd name="T43" fmla="*/ 1 h 337"/>
                <a:gd name="T44" fmla="*/ 0 w 185"/>
                <a:gd name="T45" fmla="*/ 1 h 337"/>
                <a:gd name="T46" fmla="*/ 0 w 185"/>
                <a:gd name="T47" fmla="*/ 1 h 337"/>
                <a:gd name="T48" fmla="*/ 0 w 185"/>
                <a:gd name="T49" fmla="*/ 1 h 337"/>
                <a:gd name="T50" fmla="*/ 0 w 185"/>
                <a:gd name="T51" fmla="*/ 1 h 337"/>
                <a:gd name="T52" fmla="*/ 0 w 185"/>
                <a:gd name="T53" fmla="*/ 1 h 337"/>
                <a:gd name="T54" fmla="*/ 0 w 185"/>
                <a:gd name="T55" fmla="*/ 1 h 337"/>
                <a:gd name="T56" fmla="*/ 0 w 185"/>
                <a:gd name="T57" fmla="*/ 1 h 337"/>
                <a:gd name="T58" fmla="*/ 0 w 185"/>
                <a:gd name="T59" fmla="*/ 1 h 337"/>
                <a:gd name="T60" fmla="*/ 0 w 185"/>
                <a:gd name="T61" fmla="*/ 1 h 337"/>
                <a:gd name="T62" fmla="*/ 0 w 185"/>
                <a:gd name="T63" fmla="*/ 1 h 337"/>
                <a:gd name="T64" fmla="*/ 0 w 185"/>
                <a:gd name="T65" fmla="*/ 1 h 337"/>
                <a:gd name="T66" fmla="*/ 0 w 185"/>
                <a:gd name="T67" fmla="*/ 1 h 337"/>
                <a:gd name="T68" fmla="*/ 0 w 185"/>
                <a:gd name="T69" fmla="*/ 1 h 337"/>
                <a:gd name="T70" fmla="*/ 0 w 185"/>
                <a:gd name="T71" fmla="*/ 1 h 337"/>
                <a:gd name="T72" fmla="*/ 0 w 185"/>
                <a:gd name="T73" fmla="*/ 1 h 337"/>
                <a:gd name="T74" fmla="*/ 0 w 185"/>
                <a:gd name="T75" fmla="*/ 1 h 337"/>
                <a:gd name="T76" fmla="*/ 0 w 185"/>
                <a:gd name="T77" fmla="*/ 1 h 337"/>
                <a:gd name="T78" fmla="*/ 0 w 185"/>
                <a:gd name="T79" fmla="*/ 1 h 337"/>
                <a:gd name="T80" fmla="*/ 0 w 185"/>
                <a:gd name="T81" fmla="*/ 1 h 337"/>
                <a:gd name="T82" fmla="*/ 0 w 185"/>
                <a:gd name="T83" fmla="*/ 1 h 337"/>
                <a:gd name="T84" fmla="*/ 0 w 185"/>
                <a:gd name="T85" fmla="*/ 1 h 337"/>
                <a:gd name="T86" fmla="*/ 0 w 185"/>
                <a:gd name="T87" fmla="*/ 1 h 337"/>
                <a:gd name="T88" fmla="*/ 0 w 185"/>
                <a:gd name="T89" fmla="*/ 1 h 337"/>
                <a:gd name="T90" fmla="*/ 0 w 185"/>
                <a:gd name="T91" fmla="*/ 1 h 337"/>
                <a:gd name="T92" fmla="*/ 0 w 185"/>
                <a:gd name="T93" fmla="*/ 1 h 337"/>
                <a:gd name="T94" fmla="*/ 0 w 185"/>
                <a:gd name="T95" fmla="*/ 1 h 337"/>
                <a:gd name="T96" fmla="*/ 0 w 185"/>
                <a:gd name="T97" fmla="*/ 1 h 337"/>
                <a:gd name="T98" fmla="*/ 0 w 185"/>
                <a:gd name="T99" fmla="*/ 1 h 337"/>
                <a:gd name="T100" fmla="*/ 0 w 185"/>
                <a:gd name="T101" fmla="*/ 1 h 337"/>
                <a:gd name="T102" fmla="*/ 0 w 185"/>
                <a:gd name="T103" fmla="*/ 0 h 337"/>
                <a:gd name="T104" fmla="*/ 0 w 185"/>
                <a:gd name="T105" fmla="*/ 0 h 337"/>
                <a:gd name="T106" fmla="*/ 0 w 185"/>
                <a:gd name="T107" fmla="*/ 1 h 33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85"/>
                <a:gd name="T163" fmla="*/ 0 h 337"/>
                <a:gd name="T164" fmla="*/ 185 w 185"/>
                <a:gd name="T165" fmla="*/ 337 h 33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85" h="337">
                  <a:moveTo>
                    <a:pt x="130" y="1"/>
                  </a:moveTo>
                  <a:lnTo>
                    <a:pt x="132" y="2"/>
                  </a:lnTo>
                  <a:lnTo>
                    <a:pt x="136" y="4"/>
                  </a:lnTo>
                  <a:lnTo>
                    <a:pt x="143" y="9"/>
                  </a:lnTo>
                  <a:lnTo>
                    <a:pt x="151" y="15"/>
                  </a:lnTo>
                  <a:lnTo>
                    <a:pt x="159" y="22"/>
                  </a:lnTo>
                  <a:lnTo>
                    <a:pt x="167" y="30"/>
                  </a:lnTo>
                  <a:lnTo>
                    <a:pt x="173" y="40"/>
                  </a:lnTo>
                  <a:lnTo>
                    <a:pt x="178" y="50"/>
                  </a:lnTo>
                  <a:lnTo>
                    <a:pt x="179" y="79"/>
                  </a:lnTo>
                  <a:lnTo>
                    <a:pt x="173" y="113"/>
                  </a:lnTo>
                  <a:lnTo>
                    <a:pt x="165" y="140"/>
                  </a:lnTo>
                  <a:lnTo>
                    <a:pt x="162" y="152"/>
                  </a:lnTo>
                  <a:lnTo>
                    <a:pt x="183" y="244"/>
                  </a:lnTo>
                  <a:lnTo>
                    <a:pt x="183" y="247"/>
                  </a:lnTo>
                  <a:lnTo>
                    <a:pt x="185" y="256"/>
                  </a:lnTo>
                  <a:lnTo>
                    <a:pt x="185" y="270"/>
                  </a:lnTo>
                  <a:lnTo>
                    <a:pt x="183" y="285"/>
                  </a:lnTo>
                  <a:lnTo>
                    <a:pt x="181" y="301"/>
                  </a:lnTo>
                  <a:lnTo>
                    <a:pt x="175" y="315"/>
                  </a:lnTo>
                  <a:lnTo>
                    <a:pt x="167" y="327"/>
                  </a:lnTo>
                  <a:lnTo>
                    <a:pt x="156" y="333"/>
                  </a:lnTo>
                  <a:lnTo>
                    <a:pt x="140" y="335"/>
                  </a:lnTo>
                  <a:lnTo>
                    <a:pt x="121" y="336"/>
                  </a:lnTo>
                  <a:lnTo>
                    <a:pt x="100" y="337"/>
                  </a:lnTo>
                  <a:lnTo>
                    <a:pt x="79" y="336"/>
                  </a:lnTo>
                  <a:lnTo>
                    <a:pt x="58" y="333"/>
                  </a:lnTo>
                  <a:lnTo>
                    <a:pt x="39" y="328"/>
                  </a:lnTo>
                  <a:lnTo>
                    <a:pt x="26" y="321"/>
                  </a:lnTo>
                  <a:lnTo>
                    <a:pt x="16" y="311"/>
                  </a:lnTo>
                  <a:lnTo>
                    <a:pt x="6" y="284"/>
                  </a:lnTo>
                  <a:lnTo>
                    <a:pt x="0" y="254"/>
                  </a:lnTo>
                  <a:lnTo>
                    <a:pt x="3" y="225"/>
                  </a:lnTo>
                  <a:lnTo>
                    <a:pt x="15" y="202"/>
                  </a:lnTo>
                  <a:lnTo>
                    <a:pt x="24" y="193"/>
                  </a:lnTo>
                  <a:lnTo>
                    <a:pt x="34" y="183"/>
                  </a:lnTo>
                  <a:lnTo>
                    <a:pt x="42" y="172"/>
                  </a:lnTo>
                  <a:lnTo>
                    <a:pt x="50" y="162"/>
                  </a:lnTo>
                  <a:lnTo>
                    <a:pt x="56" y="153"/>
                  </a:lnTo>
                  <a:lnTo>
                    <a:pt x="61" y="144"/>
                  </a:lnTo>
                  <a:lnTo>
                    <a:pt x="66" y="136"/>
                  </a:lnTo>
                  <a:lnTo>
                    <a:pt x="68" y="130"/>
                  </a:lnTo>
                  <a:lnTo>
                    <a:pt x="73" y="109"/>
                  </a:lnTo>
                  <a:lnTo>
                    <a:pt x="80" y="76"/>
                  </a:lnTo>
                  <a:lnTo>
                    <a:pt x="87" y="42"/>
                  </a:lnTo>
                  <a:lnTo>
                    <a:pt x="94" y="22"/>
                  </a:lnTo>
                  <a:lnTo>
                    <a:pt x="97" y="16"/>
                  </a:lnTo>
                  <a:lnTo>
                    <a:pt x="100" y="11"/>
                  </a:lnTo>
                  <a:lnTo>
                    <a:pt x="104" y="8"/>
                  </a:lnTo>
                  <a:lnTo>
                    <a:pt x="107" y="4"/>
                  </a:lnTo>
                  <a:lnTo>
                    <a:pt x="112" y="2"/>
                  </a:lnTo>
                  <a:lnTo>
                    <a:pt x="117" y="0"/>
                  </a:lnTo>
                  <a:lnTo>
                    <a:pt x="123" y="0"/>
                  </a:lnTo>
                  <a:lnTo>
                    <a:pt x="130" y="1"/>
                  </a:lnTo>
                  <a:close/>
                </a:path>
              </a:pathLst>
            </a:custGeom>
            <a:solidFill>
              <a:srgbClr val="F7A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73" name="Freeform 133"/>
            <p:cNvSpPr>
              <a:spLocks/>
            </p:cNvSpPr>
            <p:nvPr/>
          </p:nvSpPr>
          <p:spPr bwMode="auto">
            <a:xfrm>
              <a:off x="994" y="2154"/>
              <a:ext cx="104" cy="175"/>
            </a:xfrm>
            <a:custGeom>
              <a:avLst/>
              <a:gdLst>
                <a:gd name="T0" fmla="*/ 1 w 208"/>
                <a:gd name="T1" fmla="*/ 0 h 349"/>
                <a:gd name="T2" fmla="*/ 1 w 208"/>
                <a:gd name="T3" fmla="*/ 1 h 349"/>
                <a:gd name="T4" fmla="*/ 1 w 208"/>
                <a:gd name="T5" fmla="*/ 1 h 349"/>
                <a:gd name="T6" fmla="*/ 1 w 208"/>
                <a:gd name="T7" fmla="*/ 1 h 349"/>
                <a:gd name="T8" fmla="*/ 1 w 208"/>
                <a:gd name="T9" fmla="*/ 1 h 349"/>
                <a:gd name="T10" fmla="*/ 1 w 208"/>
                <a:gd name="T11" fmla="*/ 1 h 349"/>
                <a:gd name="T12" fmla="*/ 1 w 208"/>
                <a:gd name="T13" fmla="*/ 1 h 349"/>
                <a:gd name="T14" fmla="*/ 1 w 208"/>
                <a:gd name="T15" fmla="*/ 1 h 349"/>
                <a:gd name="T16" fmla="*/ 1 w 208"/>
                <a:gd name="T17" fmla="*/ 1 h 349"/>
                <a:gd name="T18" fmla="*/ 1 w 208"/>
                <a:gd name="T19" fmla="*/ 1 h 349"/>
                <a:gd name="T20" fmla="*/ 1 w 208"/>
                <a:gd name="T21" fmla="*/ 1 h 349"/>
                <a:gd name="T22" fmla="*/ 1 w 208"/>
                <a:gd name="T23" fmla="*/ 1 h 349"/>
                <a:gd name="T24" fmla="*/ 1 w 208"/>
                <a:gd name="T25" fmla="*/ 1 h 349"/>
                <a:gd name="T26" fmla="*/ 1 w 208"/>
                <a:gd name="T27" fmla="*/ 1 h 349"/>
                <a:gd name="T28" fmla="*/ 0 w 208"/>
                <a:gd name="T29" fmla="*/ 1 h 349"/>
                <a:gd name="T30" fmla="*/ 1 w 208"/>
                <a:gd name="T31" fmla="*/ 1 h 349"/>
                <a:gd name="T32" fmla="*/ 1 w 208"/>
                <a:gd name="T33" fmla="*/ 1 h 349"/>
                <a:gd name="T34" fmla="*/ 1 w 208"/>
                <a:gd name="T35" fmla="*/ 1 h 349"/>
                <a:gd name="T36" fmla="*/ 1 w 208"/>
                <a:gd name="T37" fmla="*/ 1 h 349"/>
                <a:gd name="T38" fmla="*/ 1 w 208"/>
                <a:gd name="T39" fmla="*/ 1 h 349"/>
                <a:gd name="T40" fmla="*/ 1 w 208"/>
                <a:gd name="T41" fmla="*/ 1 h 349"/>
                <a:gd name="T42" fmla="*/ 1 w 208"/>
                <a:gd name="T43" fmla="*/ 1 h 349"/>
                <a:gd name="T44" fmla="*/ 1 w 208"/>
                <a:gd name="T45" fmla="*/ 1 h 349"/>
                <a:gd name="T46" fmla="*/ 1 w 208"/>
                <a:gd name="T47" fmla="*/ 1 h 349"/>
                <a:gd name="T48" fmla="*/ 1 w 208"/>
                <a:gd name="T49" fmla="*/ 1 h 349"/>
                <a:gd name="T50" fmla="*/ 1 w 208"/>
                <a:gd name="T51" fmla="*/ 1 h 349"/>
                <a:gd name="T52" fmla="*/ 1 w 208"/>
                <a:gd name="T53" fmla="*/ 1 h 349"/>
                <a:gd name="T54" fmla="*/ 1 w 208"/>
                <a:gd name="T55" fmla="*/ 1 h 349"/>
                <a:gd name="T56" fmla="*/ 1 w 208"/>
                <a:gd name="T57" fmla="*/ 1 h 349"/>
                <a:gd name="T58" fmla="*/ 1 w 208"/>
                <a:gd name="T59" fmla="*/ 1 h 349"/>
                <a:gd name="T60" fmla="*/ 1 w 208"/>
                <a:gd name="T61" fmla="*/ 1 h 349"/>
                <a:gd name="T62" fmla="*/ 1 w 208"/>
                <a:gd name="T63" fmla="*/ 1 h 349"/>
                <a:gd name="T64" fmla="*/ 1 w 208"/>
                <a:gd name="T65" fmla="*/ 1 h 349"/>
                <a:gd name="T66" fmla="*/ 1 w 208"/>
                <a:gd name="T67" fmla="*/ 1 h 349"/>
                <a:gd name="T68" fmla="*/ 1 w 208"/>
                <a:gd name="T69" fmla="*/ 1 h 349"/>
                <a:gd name="T70" fmla="*/ 1 w 208"/>
                <a:gd name="T71" fmla="*/ 1 h 349"/>
                <a:gd name="T72" fmla="*/ 1 w 208"/>
                <a:gd name="T73" fmla="*/ 1 h 349"/>
                <a:gd name="T74" fmla="*/ 1 w 208"/>
                <a:gd name="T75" fmla="*/ 1 h 349"/>
                <a:gd name="T76" fmla="*/ 1 w 208"/>
                <a:gd name="T77" fmla="*/ 1 h 349"/>
                <a:gd name="T78" fmla="*/ 1 w 208"/>
                <a:gd name="T79" fmla="*/ 1 h 349"/>
                <a:gd name="T80" fmla="*/ 1 w 208"/>
                <a:gd name="T81" fmla="*/ 1 h 349"/>
                <a:gd name="T82" fmla="*/ 1 w 208"/>
                <a:gd name="T83" fmla="*/ 1 h 34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08"/>
                <a:gd name="T127" fmla="*/ 0 h 349"/>
                <a:gd name="T128" fmla="*/ 208 w 208"/>
                <a:gd name="T129" fmla="*/ 349 h 34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08" h="349">
                  <a:moveTo>
                    <a:pt x="132" y="0"/>
                  </a:moveTo>
                  <a:lnTo>
                    <a:pt x="133" y="0"/>
                  </a:lnTo>
                  <a:lnTo>
                    <a:pt x="141" y="3"/>
                  </a:lnTo>
                  <a:lnTo>
                    <a:pt x="152" y="7"/>
                  </a:lnTo>
                  <a:lnTo>
                    <a:pt x="165" y="14"/>
                  </a:lnTo>
                  <a:lnTo>
                    <a:pt x="179" y="23"/>
                  </a:lnTo>
                  <a:lnTo>
                    <a:pt x="192" y="35"/>
                  </a:lnTo>
                  <a:lnTo>
                    <a:pt x="201" y="49"/>
                  </a:lnTo>
                  <a:lnTo>
                    <a:pt x="205" y="66"/>
                  </a:lnTo>
                  <a:lnTo>
                    <a:pt x="205" y="83"/>
                  </a:lnTo>
                  <a:lnTo>
                    <a:pt x="203" y="98"/>
                  </a:lnTo>
                  <a:lnTo>
                    <a:pt x="199" y="113"/>
                  </a:lnTo>
                  <a:lnTo>
                    <a:pt x="194" y="127"/>
                  </a:lnTo>
                  <a:lnTo>
                    <a:pt x="189" y="142"/>
                  </a:lnTo>
                  <a:lnTo>
                    <a:pt x="186" y="156"/>
                  </a:lnTo>
                  <a:lnTo>
                    <a:pt x="186" y="171"/>
                  </a:lnTo>
                  <a:lnTo>
                    <a:pt x="189" y="186"/>
                  </a:lnTo>
                  <a:lnTo>
                    <a:pt x="196" y="205"/>
                  </a:lnTo>
                  <a:lnTo>
                    <a:pt x="203" y="232"/>
                  </a:lnTo>
                  <a:lnTo>
                    <a:pt x="208" y="261"/>
                  </a:lnTo>
                  <a:lnTo>
                    <a:pt x="207" y="291"/>
                  </a:lnTo>
                  <a:lnTo>
                    <a:pt x="199" y="317"/>
                  </a:lnTo>
                  <a:lnTo>
                    <a:pt x="180" y="338"/>
                  </a:lnTo>
                  <a:lnTo>
                    <a:pt x="149" y="349"/>
                  </a:lnTo>
                  <a:lnTo>
                    <a:pt x="102" y="349"/>
                  </a:lnTo>
                  <a:lnTo>
                    <a:pt x="71" y="341"/>
                  </a:lnTo>
                  <a:lnTo>
                    <a:pt x="44" y="329"/>
                  </a:lnTo>
                  <a:lnTo>
                    <a:pt x="23" y="310"/>
                  </a:lnTo>
                  <a:lnTo>
                    <a:pt x="8" y="289"/>
                  </a:lnTo>
                  <a:lnTo>
                    <a:pt x="0" y="265"/>
                  </a:lnTo>
                  <a:lnTo>
                    <a:pt x="0" y="241"/>
                  </a:lnTo>
                  <a:lnTo>
                    <a:pt x="10" y="217"/>
                  </a:lnTo>
                  <a:lnTo>
                    <a:pt x="28" y="195"/>
                  </a:lnTo>
                  <a:lnTo>
                    <a:pt x="48" y="173"/>
                  </a:lnTo>
                  <a:lnTo>
                    <a:pt x="63" y="152"/>
                  </a:lnTo>
                  <a:lnTo>
                    <a:pt x="72" y="133"/>
                  </a:lnTo>
                  <a:lnTo>
                    <a:pt x="79" y="113"/>
                  </a:lnTo>
                  <a:lnTo>
                    <a:pt x="82" y="95"/>
                  </a:lnTo>
                  <a:lnTo>
                    <a:pt x="86" y="78"/>
                  </a:lnTo>
                  <a:lnTo>
                    <a:pt x="88" y="61"/>
                  </a:lnTo>
                  <a:lnTo>
                    <a:pt x="91" y="46"/>
                  </a:lnTo>
                  <a:lnTo>
                    <a:pt x="101" y="25"/>
                  </a:lnTo>
                  <a:lnTo>
                    <a:pt x="111" y="12"/>
                  </a:lnTo>
                  <a:lnTo>
                    <a:pt x="118" y="7"/>
                  </a:lnTo>
                  <a:lnTo>
                    <a:pt x="121" y="6"/>
                  </a:lnTo>
                  <a:lnTo>
                    <a:pt x="118" y="13"/>
                  </a:lnTo>
                  <a:lnTo>
                    <a:pt x="109" y="33"/>
                  </a:lnTo>
                  <a:lnTo>
                    <a:pt x="101" y="63"/>
                  </a:lnTo>
                  <a:lnTo>
                    <a:pt x="96" y="97"/>
                  </a:lnTo>
                  <a:lnTo>
                    <a:pt x="95" y="116"/>
                  </a:lnTo>
                  <a:lnTo>
                    <a:pt x="90" y="133"/>
                  </a:lnTo>
                  <a:lnTo>
                    <a:pt x="86" y="148"/>
                  </a:lnTo>
                  <a:lnTo>
                    <a:pt x="79" y="162"/>
                  </a:lnTo>
                  <a:lnTo>
                    <a:pt x="71" y="174"/>
                  </a:lnTo>
                  <a:lnTo>
                    <a:pt x="64" y="183"/>
                  </a:lnTo>
                  <a:lnTo>
                    <a:pt x="58" y="190"/>
                  </a:lnTo>
                  <a:lnTo>
                    <a:pt x="52" y="195"/>
                  </a:lnTo>
                  <a:lnTo>
                    <a:pt x="40" y="209"/>
                  </a:lnTo>
                  <a:lnTo>
                    <a:pt x="29" y="227"/>
                  </a:lnTo>
                  <a:lnTo>
                    <a:pt x="22" y="248"/>
                  </a:lnTo>
                  <a:lnTo>
                    <a:pt x="20" y="271"/>
                  </a:lnTo>
                  <a:lnTo>
                    <a:pt x="25" y="292"/>
                  </a:lnTo>
                  <a:lnTo>
                    <a:pt x="37" y="310"/>
                  </a:lnTo>
                  <a:lnTo>
                    <a:pt x="59" y="324"/>
                  </a:lnTo>
                  <a:lnTo>
                    <a:pt x="91" y="331"/>
                  </a:lnTo>
                  <a:lnTo>
                    <a:pt x="126" y="332"/>
                  </a:lnTo>
                  <a:lnTo>
                    <a:pt x="152" y="329"/>
                  </a:lnTo>
                  <a:lnTo>
                    <a:pt x="173" y="322"/>
                  </a:lnTo>
                  <a:lnTo>
                    <a:pt x="186" y="309"/>
                  </a:lnTo>
                  <a:lnTo>
                    <a:pt x="192" y="293"/>
                  </a:lnTo>
                  <a:lnTo>
                    <a:pt x="193" y="271"/>
                  </a:lnTo>
                  <a:lnTo>
                    <a:pt x="187" y="243"/>
                  </a:lnTo>
                  <a:lnTo>
                    <a:pt x="176" y="210"/>
                  </a:lnTo>
                  <a:lnTo>
                    <a:pt x="165" y="174"/>
                  </a:lnTo>
                  <a:lnTo>
                    <a:pt x="164" y="147"/>
                  </a:lnTo>
                  <a:lnTo>
                    <a:pt x="171" y="122"/>
                  </a:lnTo>
                  <a:lnTo>
                    <a:pt x="182" y="94"/>
                  </a:lnTo>
                  <a:lnTo>
                    <a:pt x="186" y="83"/>
                  </a:lnTo>
                  <a:lnTo>
                    <a:pt x="188" y="73"/>
                  </a:lnTo>
                  <a:lnTo>
                    <a:pt x="188" y="61"/>
                  </a:lnTo>
                  <a:lnTo>
                    <a:pt x="185" y="49"/>
                  </a:lnTo>
                  <a:lnTo>
                    <a:pt x="178" y="37"/>
                  </a:lnTo>
                  <a:lnTo>
                    <a:pt x="167" y="25"/>
                  </a:lnTo>
                  <a:lnTo>
                    <a:pt x="152" y="13"/>
                  </a:lnTo>
                  <a:lnTo>
                    <a:pt x="13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74" name="Freeform 134"/>
            <p:cNvSpPr>
              <a:spLocks/>
            </p:cNvSpPr>
            <p:nvPr/>
          </p:nvSpPr>
          <p:spPr bwMode="auto">
            <a:xfrm>
              <a:off x="1052" y="2101"/>
              <a:ext cx="18" cy="57"/>
            </a:xfrm>
            <a:custGeom>
              <a:avLst/>
              <a:gdLst>
                <a:gd name="T0" fmla="*/ 1 w 36"/>
                <a:gd name="T1" fmla="*/ 1 h 114"/>
                <a:gd name="T2" fmla="*/ 1 w 36"/>
                <a:gd name="T3" fmla="*/ 1 h 114"/>
                <a:gd name="T4" fmla="*/ 1 w 36"/>
                <a:gd name="T5" fmla="*/ 1 h 114"/>
                <a:gd name="T6" fmla="*/ 1 w 36"/>
                <a:gd name="T7" fmla="*/ 1 h 114"/>
                <a:gd name="T8" fmla="*/ 1 w 36"/>
                <a:gd name="T9" fmla="*/ 0 h 114"/>
                <a:gd name="T10" fmla="*/ 0 w 36"/>
                <a:gd name="T11" fmla="*/ 1 h 114"/>
                <a:gd name="T12" fmla="*/ 1 w 36"/>
                <a:gd name="T13" fmla="*/ 1 h 114"/>
                <a:gd name="T14" fmla="*/ 1 w 36"/>
                <a:gd name="T15" fmla="*/ 1 h 114"/>
                <a:gd name="T16" fmla="*/ 1 w 36"/>
                <a:gd name="T17" fmla="*/ 1 h 114"/>
                <a:gd name="T18" fmla="*/ 1 w 36"/>
                <a:gd name="T19" fmla="*/ 1 h 114"/>
                <a:gd name="T20" fmla="*/ 1 w 36"/>
                <a:gd name="T21" fmla="*/ 1 h 114"/>
                <a:gd name="T22" fmla="*/ 1 w 36"/>
                <a:gd name="T23" fmla="*/ 1 h 114"/>
                <a:gd name="T24" fmla="*/ 1 w 36"/>
                <a:gd name="T25" fmla="*/ 1 h 114"/>
                <a:gd name="T26" fmla="*/ 1 w 36"/>
                <a:gd name="T27" fmla="*/ 1 h 114"/>
                <a:gd name="T28" fmla="*/ 1 w 36"/>
                <a:gd name="T29" fmla="*/ 1 h 1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6"/>
                <a:gd name="T46" fmla="*/ 0 h 114"/>
                <a:gd name="T47" fmla="*/ 36 w 36"/>
                <a:gd name="T48" fmla="*/ 114 h 1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6" h="114">
                  <a:moveTo>
                    <a:pt x="36" y="114"/>
                  </a:moveTo>
                  <a:lnTo>
                    <a:pt x="36" y="96"/>
                  </a:lnTo>
                  <a:lnTo>
                    <a:pt x="36" y="56"/>
                  </a:lnTo>
                  <a:lnTo>
                    <a:pt x="31" y="16"/>
                  </a:lnTo>
                  <a:lnTo>
                    <a:pt x="17" y="0"/>
                  </a:lnTo>
                  <a:lnTo>
                    <a:pt x="0" y="11"/>
                  </a:lnTo>
                  <a:lnTo>
                    <a:pt x="1" y="14"/>
                  </a:lnTo>
                  <a:lnTo>
                    <a:pt x="5" y="21"/>
                  </a:lnTo>
                  <a:lnTo>
                    <a:pt x="11" y="34"/>
                  </a:lnTo>
                  <a:lnTo>
                    <a:pt x="17" y="47"/>
                  </a:lnTo>
                  <a:lnTo>
                    <a:pt x="23" y="64"/>
                  </a:lnTo>
                  <a:lnTo>
                    <a:pt x="26" y="80"/>
                  </a:lnTo>
                  <a:lnTo>
                    <a:pt x="27" y="95"/>
                  </a:lnTo>
                  <a:lnTo>
                    <a:pt x="24" y="109"/>
                  </a:lnTo>
                  <a:lnTo>
                    <a:pt x="36"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75" name="Freeform 135"/>
            <p:cNvSpPr>
              <a:spLocks/>
            </p:cNvSpPr>
            <p:nvPr/>
          </p:nvSpPr>
          <p:spPr bwMode="auto">
            <a:xfrm>
              <a:off x="999" y="2112"/>
              <a:ext cx="66" cy="27"/>
            </a:xfrm>
            <a:custGeom>
              <a:avLst/>
              <a:gdLst>
                <a:gd name="T0" fmla="*/ 1 w 131"/>
                <a:gd name="T1" fmla="*/ 1 h 54"/>
                <a:gd name="T2" fmla="*/ 1 w 131"/>
                <a:gd name="T3" fmla="*/ 1 h 54"/>
                <a:gd name="T4" fmla="*/ 1 w 131"/>
                <a:gd name="T5" fmla="*/ 1 h 54"/>
                <a:gd name="T6" fmla="*/ 1 w 131"/>
                <a:gd name="T7" fmla="*/ 1 h 54"/>
                <a:gd name="T8" fmla="*/ 1 w 131"/>
                <a:gd name="T9" fmla="*/ 1 h 54"/>
                <a:gd name="T10" fmla="*/ 1 w 131"/>
                <a:gd name="T11" fmla="*/ 1 h 54"/>
                <a:gd name="T12" fmla="*/ 1 w 131"/>
                <a:gd name="T13" fmla="*/ 1 h 54"/>
                <a:gd name="T14" fmla="*/ 1 w 131"/>
                <a:gd name="T15" fmla="*/ 1 h 54"/>
                <a:gd name="T16" fmla="*/ 1 w 131"/>
                <a:gd name="T17" fmla="*/ 1 h 54"/>
                <a:gd name="T18" fmla="*/ 1 w 131"/>
                <a:gd name="T19" fmla="*/ 1 h 54"/>
                <a:gd name="T20" fmla="*/ 1 w 131"/>
                <a:gd name="T21" fmla="*/ 1 h 54"/>
                <a:gd name="T22" fmla="*/ 1 w 131"/>
                <a:gd name="T23" fmla="*/ 0 h 54"/>
                <a:gd name="T24" fmla="*/ 1 w 131"/>
                <a:gd name="T25" fmla="*/ 0 h 54"/>
                <a:gd name="T26" fmla="*/ 1 w 131"/>
                <a:gd name="T27" fmla="*/ 0 h 54"/>
                <a:gd name="T28" fmla="*/ 1 w 131"/>
                <a:gd name="T29" fmla="*/ 1 h 54"/>
                <a:gd name="T30" fmla="*/ 1 w 131"/>
                <a:gd name="T31" fmla="*/ 1 h 54"/>
                <a:gd name="T32" fmla="*/ 1 w 131"/>
                <a:gd name="T33" fmla="*/ 1 h 54"/>
                <a:gd name="T34" fmla="*/ 1 w 131"/>
                <a:gd name="T35" fmla="*/ 1 h 54"/>
                <a:gd name="T36" fmla="*/ 1 w 131"/>
                <a:gd name="T37" fmla="*/ 1 h 54"/>
                <a:gd name="T38" fmla="*/ 1 w 131"/>
                <a:gd name="T39" fmla="*/ 1 h 54"/>
                <a:gd name="T40" fmla="*/ 1 w 131"/>
                <a:gd name="T41" fmla="*/ 1 h 54"/>
                <a:gd name="T42" fmla="*/ 1 w 131"/>
                <a:gd name="T43" fmla="*/ 1 h 54"/>
                <a:gd name="T44" fmla="*/ 1 w 131"/>
                <a:gd name="T45" fmla="*/ 1 h 54"/>
                <a:gd name="T46" fmla="*/ 1 w 131"/>
                <a:gd name="T47" fmla="*/ 1 h 54"/>
                <a:gd name="T48" fmla="*/ 0 w 131"/>
                <a:gd name="T49" fmla="*/ 1 h 54"/>
                <a:gd name="T50" fmla="*/ 1 w 131"/>
                <a:gd name="T51" fmla="*/ 1 h 54"/>
                <a:gd name="T52" fmla="*/ 1 w 131"/>
                <a:gd name="T53" fmla="*/ 1 h 54"/>
                <a:gd name="T54" fmla="*/ 1 w 131"/>
                <a:gd name="T55" fmla="*/ 1 h 54"/>
                <a:gd name="T56" fmla="*/ 1 w 131"/>
                <a:gd name="T57" fmla="*/ 1 h 54"/>
                <a:gd name="T58" fmla="*/ 1 w 131"/>
                <a:gd name="T59" fmla="*/ 1 h 54"/>
                <a:gd name="T60" fmla="*/ 1 w 131"/>
                <a:gd name="T61" fmla="*/ 1 h 54"/>
                <a:gd name="T62" fmla="*/ 1 w 131"/>
                <a:gd name="T63" fmla="*/ 1 h 54"/>
                <a:gd name="T64" fmla="*/ 1 w 131"/>
                <a:gd name="T65" fmla="*/ 1 h 54"/>
                <a:gd name="T66" fmla="*/ 1 w 131"/>
                <a:gd name="T67" fmla="*/ 1 h 54"/>
                <a:gd name="T68" fmla="*/ 1 w 131"/>
                <a:gd name="T69" fmla="*/ 1 h 54"/>
                <a:gd name="T70" fmla="*/ 1 w 131"/>
                <a:gd name="T71" fmla="*/ 1 h 54"/>
                <a:gd name="T72" fmla="*/ 1 w 131"/>
                <a:gd name="T73" fmla="*/ 1 h 54"/>
                <a:gd name="T74" fmla="*/ 1 w 131"/>
                <a:gd name="T75" fmla="*/ 1 h 54"/>
                <a:gd name="T76" fmla="*/ 1 w 131"/>
                <a:gd name="T77" fmla="*/ 1 h 54"/>
                <a:gd name="T78" fmla="*/ 1 w 131"/>
                <a:gd name="T79" fmla="*/ 1 h 54"/>
                <a:gd name="T80" fmla="*/ 1 w 131"/>
                <a:gd name="T81" fmla="*/ 1 h 54"/>
                <a:gd name="T82" fmla="*/ 1 w 131"/>
                <a:gd name="T83" fmla="*/ 1 h 54"/>
                <a:gd name="T84" fmla="*/ 1 w 131"/>
                <a:gd name="T85" fmla="*/ 1 h 54"/>
                <a:gd name="T86" fmla="*/ 1 w 131"/>
                <a:gd name="T87" fmla="*/ 1 h 54"/>
                <a:gd name="T88" fmla="*/ 1 w 131"/>
                <a:gd name="T89" fmla="*/ 1 h 54"/>
                <a:gd name="T90" fmla="*/ 1 w 131"/>
                <a:gd name="T91" fmla="*/ 1 h 54"/>
                <a:gd name="T92" fmla="*/ 1 w 131"/>
                <a:gd name="T93" fmla="*/ 1 h 54"/>
                <a:gd name="T94" fmla="*/ 1 w 131"/>
                <a:gd name="T95" fmla="*/ 1 h 54"/>
                <a:gd name="T96" fmla="*/ 1 w 131"/>
                <a:gd name="T97" fmla="*/ 1 h 54"/>
                <a:gd name="T98" fmla="*/ 1 w 131"/>
                <a:gd name="T99" fmla="*/ 1 h 5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31"/>
                <a:gd name="T151" fmla="*/ 0 h 54"/>
                <a:gd name="T152" fmla="*/ 131 w 131"/>
                <a:gd name="T153" fmla="*/ 54 h 5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31" h="54">
                  <a:moveTo>
                    <a:pt x="129" y="42"/>
                  </a:moveTo>
                  <a:lnTo>
                    <a:pt x="129" y="40"/>
                  </a:lnTo>
                  <a:lnTo>
                    <a:pt x="128" y="37"/>
                  </a:lnTo>
                  <a:lnTo>
                    <a:pt x="125" y="34"/>
                  </a:lnTo>
                  <a:lnTo>
                    <a:pt x="122" y="28"/>
                  </a:lnTo>
                  <a:lnTo>
                    <a:pt x="116" y="22"/>
                  </a:lnTo>
                  <a:lnTo>
                    <a:pt x="110" y="16"/>
                  </a:lnTo>
                  <a:lnTo>
                    <a:pt x="102" y="12"/>
                  </a:lnTo>
                  <a:lnTo>
                    <a:pt x="93" y="7"/>
                  </a:lnTo>
                  <a:lnTo>
                    <a:pt x="84" y="4"/>
                  </a:lnTo>
                  <a:lnTo>
                    <a:pt x="77" y="1"/>
                  </a:lnTo>
                  <a:lnTo>
                    <a:pt x="72" y="0"/>
                  </a:lnTo>
                  <a:lnTo>
                    <a:pt x="69" y="0"/>
                  </a:lnTo>
                  <a:lnTo>
                    <a:pt x="65" y="0"/>
                  </a:lnTo>
                  <a:lnTo>
                    <a:pt x="63" y="1"/>
                  </a:lnTo>
                  <a:lnTo>
                    <a:pt x="60" y="1"/>
                  </a:lnTo>
                  <a:lnTo>
                    <a:pt x="57" y="1"/>
                  </a:lnTo>
                  <a:lnTo>
                    <a:pt x="48" y="2"/>
                  </a:lnTo>
                  <a:lnTo>
                    <a:pt x="39" y="7"/>
                  </a:lnTo>
                  <a:lnTo>
                    <a:pt x="29" y="13"/>
                  </a:lnTo>
                  <a:lnTo>
                    <a:pt x="21" y="20"/>
                  </a:lnTo>
                  <a:lnTo>
                    <a:pt x="12" y="27"/>
                  </a:lnTo>
                  <a:lnTo>
                    <a:pt x="6" y="32"/>
                  </a:lnTo>
                  <a:lnTo>
                    <a:pt x="1" y="37"/>
                  </a:lnTo>
                  <a:lnTo>
                    <a:pt x="0" y="38"/>
                  </a:lnTo>
                  <a:lnTo>
                    <a:pt x="1" y="38"/>
                  </a:lnTo>
                  <a:lnTo>
                    <a:pt x="4" y="39"/>
                  </a:lnTo>
                  <a:lnTo>
                    <a:pt x="9" y="40"/>
                  </a:lnTo>
                  <a:lnTo>
                    <a:pt x="15" y="42"/>
                  </a:lnTo>
                  <a:lnTo>
                    <a:pt x="21" y="44"/>
                  </a:lnTo>
                  <a:lnTo>
                    <a:pt x="27" y="44"/>
                  </a:lnTo>
                  <a:lnTo>
                    <a:pt x="33" y="45"/>
                  </a:lnTo>
                  <a:lnTo>
                    <a:pt x="39" y="45"/>
                  </a:lnTo>
                  <a:lnTo>
                    <a:pt x="45" y="44"/>
                  </a:lnTo>
                  <a:lnTo>
                    <a:pt x="50" y="42"/>
                  </a:lnTo>
                  <a:lnTo>
                    <a:pt x="57" y="40"/>
                  </a:lnTo>
                  <a:lnTo>
                    <a:pt x="65" y="38"/>
                  </a:lnTo>
                  <a:lnTo>
                    <a:pt x="72" y="37"/>
                  </a:lnTo>
                  <a:lnTo>
                    <a:pt x="80" y="36"/>
                  </a:lnTo>
                  <a:lnTo>
                    <a:pt x="87" y="36"/>
                  </a:lnTo>
                  <a:lnTo>
                    <a:pt x="93" y="37"/>
                  </a:lnTo>
                  <a:lnTo>
                    <a:pt x="98" y="38"/>
                  </a:lnTo>
                  <a:lnTo>
                    <a:pt x="103" y="40"/>
                  </a:lnTo>
                  <a:lnTo>
                    <a:pt x="110" y="44"/>
                  </a:lnTo>
                  <a:lnTo>
                    <a:pt x="116" y="46"/>
                  </a:lnTo>
                  <a:lnTo>
                    <a:pt x="122" y="50"/>
                  </a:lnTo>
                  <a:lnTo>
                    <a:pt x="126" y="52"/>
                  </a:lnTo>
                  <a:lnTo>
                    <a:pt x="130" y="53"/>
                  </a:lnTo>
                  <a:lnTo>
                    <a:pt x="131" y="54"/>
                  </a:lnTo>
                  <a:lnTo>
                    <a:pt x="129"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76" name="Freeform 136"/>
            <p:cNvSpPr>
              <a:spLocks/>
            </p:cNvSpPr>
            <p:nvPr/>
          </p:nvSpPr>
          <p:spPr bwMode="auto">
            <a:xfrm>
              <a:off x="1004" y="2114"/>
              <a:ext cx="56" cy="19"/>
            </a:xfrm>
            <a:custGeom>
              <a:avLst/>
              <a:gdLst>
                <a:gd name="T0" fmla="*/ 0 w 113"/>
                <a:gd name="T1" fmla="*/ 1 h 38"/>
                <a:gd name="T2" fmla="*/ 0 w 113"/>
                <a:gd name="T3" fmla="*/ 1 h 38"/>
                <a:gd name="T4" fmla="*/ 0 w 113"/>
                <a:gd name="T5" fmla="*/ 1 h 38"/>
                <a:gd name="T6" fmla="*/ 0 w 113"/>
                <a:gd name="T7" fmla="*/ 1 h 38"/>
                <a:gd name="T8" fmla="*/ 0 w 113"/>
                <a:gd name="T9" fmla="*/ 1 h 38"/>
                <a:gd name="T10" fmla="*/ 0 w 113"/>
                <a:gd name="T11" fmla="*/ 1 h 38"/>
                <a:gd name="T12" fmla="*/ 0 w 113"/>
                <a:gd name="T13" fmla="*/ 1 h 38"/>
                <a:gd name="T14" fmla="*/ 0 w 113"/>
                <a:gd name="T15" fmla="*/ 0 h 38"/>
                <a:gd name="T16" fmla="*/ 0 w 113"/>
                <a:gd name="T17" fmla="*/ 0 h 38"/>
                <a:gd name="T18" fmla="*/ 0 w 113"/>
                <a:gd name="T19" fmla="*/ 1 h 38"/>
                <a:gd name="T20" fmla="*/ 0 w 113"/>
                <a:gd name="T21" fmla="*/ 1 h 38"/>
                <a:gd name="T22" fmla="*/ 0 w 113"/>
                <a:gd name="T23" fmla="*/ 1 h 38"/>
                <a:gd name="T24" fmla="*/ 0 w 113"/>
                <a:gd name="T25" fmla="*/ 1 h 38"/>
                <a:gd name="T26" fmla="*/ 0 w 113"/>
                <a:gd name="T27" fmla="*/ 1 h 38"/>
                <a:gd name="T28" fmla="*/ 0 w 113"/>
                <a:gd name="T29" fmla="*/ 1 h 38"/>
                <a:gd name="T30" fmla="*/ 0 w 113"/>
                <a:gd name="T31" fmla="*/ 1 h 38"/>
                <a:gd name="T32" fmla="*/ 0 w 113"/>
                <a:gd name="T33" fmla="*/ 1 h 38"/>
                <a:gd name="T34" fmla="*/ 0 w 113"/>
                <a:gd name="T35" fmla="*/ 1 h 38"/>
                <a:gd name="T36" fmla="*/ 0 w 113"/>
                <a:gd name="T37" fmla="*/ 1 h 38"/>
                <a:gd name="T38" fmla="*/ 0 w 113"/>
                <a:gd name="T39" fmla="*/ 1 h 38"/>
                <a:gd name="T40" fmla="*/ 0 w 113"/>
                <a:gd name="T41" fmla="*/ 1 h 38"/>
                <a:gd name="T42" fmla="*/ 0 w 113"/>
                <a:gd name="T43" fmla="*/ 1 h 38"/>
                <a:gd name="T44" fmla="*/ 0 w 113"/>
                <a:gd name="T45" fmla="*/ 1 h 38"/>
                <a:gd name="T46" fmla="*/ 0 w 113"/>
                <a:gd name="T47" fmla="*/ 1 h 38"/>
                <a:gd name="T48" fmla="*/ 0 w 113"/>
                <a:gd name="T49" fmla="*/ 1 h 38"/>
                <a:gd name="T50" fmla="*/ 0 w 113"/>
                <a:gd name="T51" fmla="*/ 1 h 38"/>
                <a:gd name="T52" fmla="*/ 0 w 113"/>
                <a:gd name="T53" fmla="*/ 1 h 38"/>
                <a:gd name="T54" fmla="*/ 0 w 113"/>
                <a:gd name="T55" fmla="*/ 1 h 38"/>
                <a:gd name="T56" fmla="*/ 0 w 113"/>
                <a:gd name="T57" fmla="*/ 1 h 38"/>
                <a:gd name="T58" fmla="*/ 0 w 113"/>
                <a:gd name="T59" fmla="*/ 1 h 38"/>
                <a:gd name="T60" fmla="*/ 0 w 113"/>
                <a:gd name="T61" fmla="*/ 1 h 38"/>
                <a:gd name="T62" fmla="*/ 0 w 113"/>
                <a:gd name="T63" fmla="*/ 1 h 38"/>
                <a:gd name="T64" fmla="*/ 0 w 113"/>
                <a:gd name="T65" fmla="*/ 1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3"/>
                <a:gd name="T100" fmla="*/ 0 h 38"/>
                <a:gd name="T101" fmla="*/ 113 w 113"/>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3" h="38">
                  <a:moveTo>
                    <a:pt x="113" y="38"/>
                  </a:moveTo>
                  <a:lnTo>
                    <a:pt x="108" y="28"/>
                  </a:lnTo>
                  <a:lnTo>
                    <a:pt x="101" y="18"/>
                  </a:lnTo>
                  <a:lnTo>
                    <a:pt x="92" y="11"/>
                  </a:lnTo>
                  <a:lnTo>
                    <a:pt x="84" y="7"/>
                  </a:lnTo>
                  <a:lnTo>
                    <a:pt x="75" y="3"/>
                  </a:lnTo>
                  <a:lnTo>
                    <a:pt x="67" y="1"/>
                  </a:lnTo>
                  <a:lnTo>
                    <a:pt x="59" y="0"/>
                  </a:lnTo>
                  <a:lnTo>
                    <a:pt x="54" y="0"/>
                  </a:lnTo>
                  <a:lnTo>
                    <a:pt x="44" y="3"/>
                  </a:lnTo>
                  <a:lnTo>
                    <a:pt x="35" y="7"/>
                  </a:lnTo>
                  <a:lnTo>
                    <a:pt x="25" y="11"/>
                  </a:lnTo>
                  <a:lnTo>
                    <a:pt x="17" y="17"/>
                  </a:lnTo>
                  <a:lnTo>
                    <a:pt x="10" y="22"/>
                  </a:lnTo>
                  <a:lnTo>
                    <a:pt x="5" y="26"/>
                  </a:lnTo>
                  <a:lnTo>
                    <a:pt x="1" y="29"/>
                  </a:lnTo>
                  <a:lnTo>
                    <a:pt x="0" y="30"/>
                  </a:lnTo>
                  <a:lnTo>
                    <a:pt x="1" y="30"/>
                  </a:lnTo>
                  <a:lnTo>
                    <a:pt x="5" y="31"/>
                  </a:lnTo>
                  <a:lnTo>
                    <a:pt x="10" y="32"/>
                  </a:lnTo>
                  <a:lnTo>
                    <a:pt x="17" y="33"/>
                  </a:lnTo>
                  <a:lnTo>
                    <a:pt x="26" y="33"/>
                  </a:lnTo>
                  <a:lnTo>
                    <a:pt x="37" y="33"/>
                  </a:lnTo>
                  <a:lnTo>
                    <a:pt x="50" y="30"/>
                  </a:lnTo>
                  <a:lnTo>
                    <a:pt x="62" y="25"/>
                  </a:lnTo>
                  <a:lnTo>
                    <a:pt x="73" y="22"/>
                  </a:lnTo>
                  <a:lnTo>
                    <a:pt x="82" y="22"/>
                  </a:lnTo>
                  <a:lnTo>
                    <a:pt x="91" y="24"/>
                  </a:lnTo>
                  <a:lnTo>
                    <a:pt x="98" y="26"/>
                  </a:lnTo>
                  <a:lnTo>
                    <a:pt x="105" y="31"/>
                  </a:lnTo>
                  <a:lnTo>
                    <a:pt x="109" y="34"/>
                  </a:lnTo>
                  <a:lnTo>
                    <a:pt x="112" y="37"/>
                  </a:lnTo>
                  <a:lnTo>
                    <a:pt x="113" y="38"/>
                  </a:lnTo>
                  <a:close/>
                </a:path>
              </a:pathLst>
            </a:custGeom>
            <a:solidFill>
              <a:srgbClr val="63C4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77" name="Freeform 137"/>
            <p:cNvSpPr>
              <a:spLocks/>
            </p:cNvSpPr>
            <p:nvPr/>
          </p:nvSpPr>
          <p:spPr bwMode="auto">
            <a:xfrm>
              <a:off x="760" y="2464"/>
              <a:ext cx="451" cy="129"/>
            </a:xfrm>
            <a:custGeom>
              <a:avLst/>
              <a:gdLst>
                <a:gd name="T0" fmla="*/ 1 w 902"/>
                <a:gd name="T1" fmla="*/ 0 h 258"/>
                <a:gd name="T2" fmla="*/ 1 w 902"/>
                <a:gd name="T3" fmla="*/ 1 h 258"/>
                <a:gd name="T4" fmla="*/ 1 w 902"/>
                <a:gd name="T5" fmla="*/ 1 h 258"/>
                <a:gd name="T6" fmla="*/ 0 w 902"/>
                <a:gd name="T7" fmla="*/ 1 h 258"/>
                <a:gd name="T8" fmla="*/ 1 w 902"/>
                <a:gd name="T9" fmla="*/ 0 h 258"/>
                <a:gd name="T10" fmla="*/ 0 60000 65536"/>
                <a:gd name="T11" fmla="*/ 0 60000 65536"/>
                <a:gd name="T12" fmla="*/ 0 60000 65536"/>
                <a:gd name="T13" fmla="*/ 0 60000 65536"/>
                <a:gd name="T14" fmla="*/ 0 60000 65536"/>
                <a:gd name="T15" fmla="*/ 0 w 902"/>
                <a:gd name="T16" fmla="*/ 0 h 258"/>
                <a:gd name="T17" fmla="*/ 902 w 902"/>
                <a:gd name="T18" fmla="*/ 258 h 258"/>
              </a:gdLst>
              <a:ahLst/>
              <a:cxnLst>
                <a:cxn ang="T10">
                  <a:pos x="T0" y="T1"/>
                </a:cxn>
                <a:cxn ang="T11">
                  <a:pos x="T2" y="T3"/>
                </a:cxn>
                <a:cxn ang="T12">
                  <a:pos x="T4" y="T5"/>
                </a:cxn>
                <a:cxn ang="T13">
                  <a:pos x="T6" y="T7"/>
                </a:cxn>
                <a:cxn ang="T14">
                  <a:pos x="T8" y="T9"/>
                </a:cxn>
              </a:cxnLst>
              <a:rect l="T15" t="T16" r="T17" b="T18"/>
              <a:pathLst>
                <a:path w="902" h="258">
                  <a:moveTo>
                    <a:pt x="32" y="0"/>
                  </a:moveTo>
                  <a:lnTo>
                    <a:pt x="902" y="226"/>
                  </a:lnTo>
                  <a:lnTo>
                    <a:pt x="883" y="258"/>
                  </a:lnTo>
                  <a:lnTo>
                    <a:pt x="0" y="49"/>
                  </a:lnTo>
                  <a:lnTo>
                    <a:pt x="3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78" name="Freeform 138"/>
            <p:cNvSpPr>
              <a:spLocks/>
            </p:cNvSpPr>
            <p:nvPr/>
          </p:nvSpPr>
          <p:spPr bwMode="auto">
            <a:xfrm>
              <a:off x="1154" y="2488"/>
              <a:ext cx="238" cy="237"/>
            </a:xfrm>
            <a:custGeom>
              <a:avLst/>
              <a:gdLst>
                <a:gd name="T0" fmla="*/ 1 w 474"/>
                <a:gd name="T1" fmla="*/ 0 h 475"/>
                <a:gd name="T2" fmla="*/ 1 w 474"/>
                <a:gd name="T3" fmla="*/ 0 h 475"/>
                <a:gd name="T4" fmla="*/ 1 w 474"/>
                <a:gd name="T5" fmla="*/ 0 h 475"/>
                <a:gd name="T6" fmla="*/ 1 w 474"/>
                <a:gd name="T7" fmla="*/ 0 h 475"/>
                <a:gd name="T8" fmla="*/ 1 w 474"/>
                <a:gd name="T9" fmla="*/ 0 h 475"/>
                <a:gd name="T10" fmla="*/ 1 w 474"/>
                <a:gd name="T11" fmla="*/ 0 h 475"/>
                <a:gd name="T12" fmla="*/ 1 w 474"/>
                <a:gd name="T13" fmla="*/ 0 h 475"/>
                <a:gd name="T14" fmla="*/ 1 w 474"/>
                <a:gd name="T15" fmla="*/ 0 h 475"/>
                <a:gd name="T16" fmla="*/ 1 w 474"/>
                <a:gd name="T17" fmla="*/ 0 h 475"/>
                <a:gd name="T18" fmla="*/ 1 w 474"/>
                <a:gd name="T19" fmla="*/ 0 h 475"/>
                <a:gd name="T20" fmla="*/ 1 w 474"/>
                <a:gd name="T21" fmla="*/ 0 h 475"/>
                <a:gd name="T22" fmla="*/ 1 w 474"/>
                <a:gd name="T23" fmla="*/ 0 h 475"/>
                <a:gd name="T24" fmla="*/ 1 w 474"/>
                <a:gd name="T25" fmla="*/ 0 h 475"/>
                <a:gd name="T26" fmla="*/ 1 w 474"/>
                <a:gd name="T27" fmla="*/ 0 h 475"/>
                <a:gd name="T28" fmla="*/ 1 w 474"/>
                <a:gd name="T29" fmla="*/ 0 h 475"/>
                <a:gd name="T30" fmla="*/ 1 w 474"/>
                <a:gd name="T31" fmla="*/ 0 h 475"/>
                <a:gd name="T32" fmla="*/ 1 w 474"/>
                <a:gd name="T33" fmla="*/ 0 h 475"/>
                <a:gd name="T34" fmla="*/ 1 w 474"/>
                <a:gd name="T35" fmla="*/ 0 h 475"/>
                <a:gd name="T36" fmla="*/ 1 w 474"/>
                <a:gd name="T37" fmla="*/ 0 h 475"/>
                <a:gd name="T38" fmla="*/ 1 w 474"/>
                <a:gd name="T39" fmla="*/ 0 h 475"/>
                <a:gd name="T40" fmla="*/ 1 w 474"/>
                <a:gd name="T41" fmla="*/ 0 h 475"/>
                <a:gd name="T42" fmla="*/ 1 w 474"/>
                <a:gd name="T43" fmla="*/ 0 h 475"/>
                <a:gd name="T44" fmla="*/ 1 w 474"/>
                <a:gd name="T45" fmla="*/ 0 h 475"/>
                <a:gd name="T46" fmla="*/ 1 w 474"/>
                <a:gd name="T47" fmla="*/ 0 h 475"/>
                <a:gd name="T48" fmla="*/ 1 w 474"/>
                <a:gd name="T49" fmla="*/ 0 h 475"/>
                <a:gd name="T50" fmla="*/ 1 w 474"/>
                <a:gd name="T51" fmla="*/ 0 h 475"/>
                <a:gd name="T52" fmla="*/ 1 w 474"/>
                <a:gd name="T53" fmla="*/ 0 h 475"/>
                <a:gd name="T54" fmla="*/ 1 w 474"/>
                <a:gd name="T55" fmla="*/ 0 h 475"/>
                <a:gd name="T56" fmla="*/ 1 w 474"/>
                <a:gd name="T57" fmla="*/ 0 h 475"/>
                <a:gd name="T58" fmla="*/ 1 w 474"/>
                <a:gd name="T59" fmla="*/ 0 h 475"/>
                <a:gd name="T60" fmla="*/ 1 w 474"/>
                <a:gd name="T61" fmla="*/ 0 h 475"/>
                <a:gd name="T62" fmla="*/ 1 w 474"/>
                <a:gd name="T63" fmla="*/ 0 h 47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74"/>
                <a:gd name="T97" fmla="*/ 0 h 475"/>
                <a:gd name="T98" fmla="*/ 474 w 474"/>
                <a:gd name="T99" fmla="*/ 475 h 47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74" h="475">
                  <a:moveTo>
                    <a:pt x="237" y="475"/>
                  </a:moveTo>
                  <a:lnTo>
                    <a:pt x="261" y="474"/>
                  </a:lnTo>
                  <a:lnTo>
                    <a:pt x="285" y="470"/>
                  </a:lnTo>
                  <a:lnTo>
                    <a:pt x="307" y="464"/>
                  </a:lnTo>
                  <a:lnTo>
                    <a:pt x="329" y="456"/>
                  </a:lnTo>
                  <a:lnTo>
                    <a:pt x="350" y="446"/>
                  </a:lnTo>
                  <a:lnTo>
                    <a:pt x="369" y="434"/>
                  </a:lnTo>
                  <a:lnTo>
                    <a:pt x="388" y="421"/>
                  </a:lnTo>
                  <a:lnTo>
                    <a:pt x="405" y="404"/>
                  </a:lnTo>
                  <a:lnTo>
                    <a:pt x="420" y="388"/>
                  </a:lnTo>
                  <a:lnTo>
                    <a:pt x="434" y="370"/>
                  </a:lnTo>
                  <a:lnTo>
                    <a:pt x="446" y="350"/>
                  </a:lnTo>
                  <a:lnTo>
                    <a:pt x="456" y="330"/>
                  </a:lnTo>
                  <a:lnTo>
                    <a:pt x="464" y="308"/>
                  </a:lnTo>
                  <a:lnTo>
                    <a:pt x="470" y="285"/>
                  </a:lnTo>
                  <a:lnTo>
                    <a:pt x="473" y="262"/>
                  </a:lnTo>
                  <a:lnTo>
                    <a:pt x="474" y="237"/>
                  </a:lnTo>
                  <a:lnTo>
                    <a:pt x="473" y="213"/>
                  </a:lnTo>
                  <a:lnTo>
                    <a:pt x="470" y="189"/>
                  </a:lnTo>
                  <a:lnTo>
                    <a:pt x="464" y="167"/>
                  </a:lnTo>
                  <a:lnTo>
                    <a:pt x="456" y="145"/>
                  </a:lnTo>
                  <a:lnTo>
                    <a:pt x="446" y="125"/>
                  </a:lnTo>
                  <a:lnTo>
                    <a:pt x="434" y="105"/>
                  </a:lnTo>
                  <a:lnTo>
                    <a:pt x="420" y="87"/>
                  </a:lnTo>
                  <a:lnTo>
                    <a:pt x="405" y="69"/>
                  </a:lnTo>
                  <a:lnTo>
                    <a:pt x="388" y="54"/>
                  </a:lnTo>
                  <a:lnTo>
                    <a:pt x="369" y="40"/>
                  </a:lnTo>
                  <a:lnTo>
                    <a:pt x="350" y="29"/>
                  </a:lnTo>
                  <a:lnTo>
                    <a:pt x="329" y="19"/>
                  </a:lnTo>
                  <a:lnTo>
                    <a:pt x="307" y="11"/>
                  </a:lnTo>
                  <a:lnTo>
                    <a:pt x="285" y="5"/>
                  </a:lnTo>
                  <a:lnTo>
                    <a:pt x="261" y="1"/>
                  </a:lnTo>
                  <a:lnTo>
                    <a:pt x="237" y="0"/>
                  </a:lnTo>
                  <a:lnTo>
                    <a:pt x="213" y="1"/>
                  </a:lnTo>
                  <a:lnTo>
                    <a:pt x="189" y="5"/>
                  </a:lnTo>
                  <a:lnTo>
                    <a:pt x="167" y="11"/>
                  </a:lnTo>
                  <a:lnTo>
                    <a:pt x="145" y="19"/>
                  </a:lnTo>
                  <a:lnTo>
                    <a:pt x="124" y="29"/>
                  </a:lnTo>
                  <a:lnTo>
                    <a:pt x="105" y="40"/>
                  </a:lnTo>
                  <a:lnTo>
                    <a:pt x="86" y="54"/>
                  </a:lnTo>
                  <a:lnTo>
                    <a:pt x="69" y="69"/>
                  </a:lnTo>
                  <a:lnTo>
                    <a:pt x="54" y="87"/>
                  </a:lnTo>
                  <a:lnTo>
                    <a:pt x="40" y="105"/>
                  </a:lnTo>
                  <a:lnTo>
                    <a:pt x="28" y="125"/>
                  </a:lnTo>
                  <a:lnTo>
                    <a:pt x="18" y="145"/>
                  </a:lnTo>
                  <a:lnTo>
                    <a:pt x="10" y="167"/>
                  </a:lnTo>
                  <a:lnTo>
                    <a:pt x="4" y="189"/>
                  </a:lnTo>
                  <a:lnTo>
                    <a:pt x="1" y="213"/>
                  </a:lnTo>
                  <a:lnTo>
                    <a:pt x="0" y="237"/>
                  </a:lnTo>
                  <a:lnTo>
                    <a:pt x="1" y="262"/>
                  </a:lnTo>
                  <a:lnTo>
                    <a:pt x="4" y="285"/>
                  </a:lnTo>
                  <a:lnTo>
                    <a:pt x="10" y="308"/>
                  </a:lnTo>
                  <a:lnTo>
                    <a:pt x="18" y="330"/>
                  </a:lnTo>
                  <a:lnTo>
                    <a:pt x="28" y="350"/>
                  </a:lnTo>
                  <a:lnTo>
                    <a:pt x="40" y="370"/>
                  </a:lnTo>
                  <a:lnTo>
                    <a:pt x="54" y="388"/>
                  </a:lnTo>
                  <a:lnTo>
                    <a:pt x="69" y="404"/>
                  </a:lnTo>
                  <a:lnTo>
                    <a:pt x="86" y="421"/>
                  </a:lnTo>
                  <a:lnTo>
                    <a:pt x="105" y="434"/>
                  </a:lnTo>
                  <a:lnTo>
                    <a:pt x="124" y="446"/>
                  </a:lnTo>
                  <a:lnTo>
                    <a:pt x="145" y="456"/>
                  </a:lnTo>
                  <a:lnTo>
                    <a:pt x="167" y="464"/>
                  </a:lnTo>
                  <a:lnTo>
                    <a:pt x="189" y="470"/>
                  </a:lnTo>
                  <a:lnTo>
                    <a:pt x="213" y="474"/>
                  </a:lnTo>
                  <a:lnTo>
                    <a:pt x="237" y="4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79" name="Freeform 139"/>
            <p:cNvSpPr>
              <a:spLocks/>
            </p:cNvSpPr>
            <p:nvPr/>
          </p:nvSpPr>
          <p:spPr bwMode="auto">
            <a:xfrm>
              <a:off x="1223" y="2556"/>
              <a:ext cx="100" cy="100"/>
            </a:xfrm>
            <a:custGeom>
              <a:avLst/>
              <a:gdLst>
                <a:gd name="T0" fmla="*/ 1 w 200"/>
                <a:gd name="T1" fmla="*/ 0 h 201"/>
                <a:gd name="T2" fmla="*/ 1 w 200"/>
                <a:gd name="T3" fmla="*/ 0 h 201"/>
                <a:gd name="T4" fmla="*/ 1 w 200"/>
                <a:gd name="T5" fmla="*/ 0 h 201"/>
                <a:gd name="T6" fmla="*/ 1 w 200"/>
                <a:gd name="T7" fmla="*/ 0 h 201"/>
                <a:gd name="T8" fmla="*/ 1 w 200"/>
                <a:gd name="T9" fmla="*/ 0 h 201"/>
                <a:gd name="T10" fmla="*/ 1 w 200"/>
                <a:gd name="T11" fmla="*/ 0 h 201"/>
                <a:gd name="T12" fmla="*/ 1 w 200"/>
                <a:gd name="T13" fmla="*/ 0 h 201"/>
                <a:gd name="T14" fmla="*/ 1 w 200"/>
                <a:gd name="T15" fmla="*/ 0 h 201"/>
                <a:gd name="T16" fmla="*/ 0 w 200"/>
                <a:gd name="T17" fmla="*/ 0 h 201"/>
                <a:gd name="T18" fmla="*/ 1 w 200"/>
                <a:gd name="T19" fmla="*/ 0 h 201"/>
                <a:gd name="T20" fmla="*/ 1 w 200"/>
                <a:gd name="T21" fmla="*/ 0 h 201"/>
                <a:gd name="T22" fmla="*/ 1 w 200"/>
                <a:gd name="T23" fmla="*/ 0 h 201"/>
                <a:gd name="T24" fmla="*/ 1 w 200"/>
                <a:gd name="T25" fmla="*/ 0 h 201"/>
                <a:gd name="T26" fmla="*/ 1 w 200"/>
                <a:gd name="T27" fmla="*/ 0 h 201"/>
                <a:gd name="T28" fmla="*/ 1 w 200"/>
                <a:gd name="T29" fmla="*/ 0 h 201"/>
                <a:gd name="T30" fmla="*/ 1 w 200"/>
                <a:gd name="T31" fmla="*/ 0 h 201"/>
                <a:gd name="T32" fmla="*/ 1 w 200"/>
                <a:gd name="T33" fmla="*/ 0 h 201"/>
                <a:gd name="T34" fmla="*/ 1 w 200"/>
                <a:gd name="T35" fmla="*/ 0 h 201"/>
                <a:gd name="T36" fmla="*/ 1 w 200"/>
                <a:gd name="T37" fmla="*/ 0 h 201"/>
                <a:gd name="T38" fmla="*/ 1 w 200"/>
                <a:gd name="T39" fmla="*/ 0 h 201"/>
                <a:gd name="T40" fmla="*/ 1 w 200"/>
                <a:gd name="T41" fmla="*/ 0 h 201"/>
                <a:gd name="T42" fmla="*/ 1 w 200"/>
                <a:gd name="T43" fmla="*/ 0 h 201"/>
                <a:gd name="T44" fmla="*/ 1 w 200"/>
                <a:gd name="T45" fmla="*/ 0 h 201"/>
                <a:gd name="T46" fmla="*/ 1 w 200"/>
                <a:gd name="T47" fmla="*/ 0 h 201"/>
                <a:gd name="T48" fmla="*/ 1 w 200"/>
                <a:gd name="T49" fmla="*/ 0 h 201"/>
                <a:gd name="T50" fmla="*/ 1 w 200"/>
                <a:gd name="T51" fmla="*/ 0 h 201"/>
                <a:gd name="T52" fmla="*/ 1 w 200"/>
                <a:gd name="T53" fmla="*/ 0 h 201"/>
                <a:gd name="T54" fmla="*/ 1 w 200"/>
                <a:gd name="T55" fmla="*/ 0 h 201"/>
                <a:gd name="T56" fmla="*/ 1 w 200"/>
                <a:gd name="T57" fmla="*/ 0 h 201"/>
                <a:gd name="T58" fmla="*/ 1 w 200"/>
                <a:gd name="T59" fmla="*/ 0 h 201"/>
                <a:gd name="T60" fmla="*/ 1 w 200"/>
                <a:gd name="T61" fmla="*/ 0 h 201"/>
                <a:gd name="T62" fmla="*/ 1 w 200"/>
                <a:gd name="T63" fmla="*/ 0 h 201"/>
                <a:gd name="T64" fmla="*/ 1 w 200"/>
                <a:gd name="T65" fmla="*/ 0 h 2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0"/>
                <a:gd name="T100" fmla="*/ 0 h 201"/>
                <a:gd name="T101" fmla="*/ 200 w 200"/>
                <a:gd name="T102" fmla="*/ 201 h 2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0" h="201">
                  <a:moveTo>
                    <a:pt x="100" y="201"/>
                  </a:moveTo>
                  <a:lnTo>
                    <a:pt x="79" y="198"/>
                  </a:lnTo>
                  <a:lnTo>
                    <a:pt x="61" y="193"/>
                  </a:lnTo>
                  <a:lnTo>
                    <a:pt x="44" y="183"/>
                  </a:lnTo>
                  <a:lnTo>
                    <a:pt x="30" y="171"/>
                  </a:lnTo>
                  <a:lnTo>
                    <a:pt x="17" y="157"/>
                  </a:lnTo>
                  <a:lnTo>
                    <a:pt x="8" y="140"/>
                  </a:lnTo>
                  <a:lnTo>
                    <a:pt x="2" y="121"/>
                  </a:lnTo>
                  <a:lnTo>
                    <a:pt x="0" y="100"/>
                  </a:lnTo>
                  <a:lnTo>
                    <a:pt x="2" y="80"/>
                  </a:lnTo>
                  <a:lnTo>
                    <a:pt x="8" y="61"/>
                  </a:lnTo>
                  <a:lnTo>
                    <a:pt x="17" y="44"/>
                  </a:lnTo>
                  <a:lnTo>
                    <a:pt x="30" y="29"/>
                  </a:lnTo>
                  <a:lnTo>
                    <a:pt x="44" y="17"/>
                  </a:lnTo>
                  <a:lnTo>
                    <a:pt x="61" y="8"/>
                  </a:lnTo>
                  <a:lnTo>
                    <a:pt x="79" y="3"/>
                  </a:lnTo>
                  <a:lnTo>
                    <a:pt x="100" y="0"/>
                  </a:lnTo>
                  <a:lnTo>
                    <a:pt x="121" y="3"/>
                  </a:lnTo>
                  <a:lnTo>
                    <a:pt x="139" y="8"/>
                  </a:lnTo>
                  <a:lnTo>
                    <a:pt x="156" y="17"/>
                  </a:lnTo>
                  <a:lnTo>
                    <a:pt x="171" y="29"/>
                  </a:lnTo>
                  <a:lnTo>
                    <a:pt x="183" y="44"/>
                  </a:lnTo>
                  <a:lnTo>
                    <a:pt x="192" y="61"/>
                  </a:lnTo>
                  <a:lnTo>
                    <a:pt x="198" y="80"/>
                  </a:lnTo>
                  <a:lnTo>
                    <a:pt x="200" y="100"/>
                  </a:lnTo>
                  <a:lnTo>
                    <a:pt x="198" y="121"/>
                  </a:lnTo>
                  <a:lnTo>
                    <a:pt x="192" y="140"/>
                  </a:lnTo>
                  <a:lnTo>
                    <a:pt x="183" y="157"/>
                  </a:lnTo>
                  <a:lnTo>
                    <a:pt x="171" y="171"/>
                  </a:lnTo>
                  <a:lnTo>
                    <a:pt x="156" y="183"/>
                  </a:lnTo>
                  <a:lnTo>
                    <a:pt x="139" y="193"/>
                  </a:lnTo>
                  <a:lnTo>
                    <a:pt x="121" y="198"/>
                  </a:lnTo>
                  <a:lnTo>
                    <a:pt x="100" y="201"/>
                  </a:lnTo>
                  <a:close/>
                </a:path>
              </a:pathLst>
            </a:custGeom>
            <a:solidFill>
              <a:srgbClr val="F7BC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80" name="Freeform 140"/>
            <p:cNvSpPr>
              <a:spLocks/>
            </p:cNvSpPr>
            <p:nvPr/>
          </p:nvSpPr>
          <p:spPr bwMode="auto">
            <a:xfrm>
              <a:off x="654" y="1987"/>
              <a:ext cx="23" cy="44"/>
            </a:xfrm>
            <a:custGeom>
              <a:avLst/>
              <a:gdLst>
                <a:gd name="T0" fmla="*/ 0 w 45"/>
                <a:gd name="T1" fmla="*/ 1 h 88"/>
                <a:gd name="T2" fmla="*/ 1 w 45"/>
                <a:gd name="T3" fmla="*/ 0 h 88"/>
                <a:gd name="T4" fmla="*/ 1 w 45"/>
                <a:gd name="T5" fmla="*/ 1 h 88"/>
                <a:gd name="T6" fmla="*/ 1 w 45"/>
                <a:gd name="T7" fmla="*/ 1 h 88"/>
                <a:gd name="T8" fmla="*/ 0 w 45"/>
                <a:gd name="T9" fmla="*/ 1 h 88"/>
                <a:gd name="T10" fmla="*/ 0 60000 65536"/>
                <a:gd name="T11" fmla="*/ 0 60000 65536"/>
                <a:gd name="T12" fmla="*/ 0 60000 65536"/>
                <a:gd name="T13" fmla="*/ 0 60000 65536"/>
                <a:gd name="T14" fmla="*/ 0 60000 65536"/>
                <a:gd name="T15" fmla="*/ 0 w 45"/>
                <a:gd name="T16" fmla="*/ 0 h 88"/>
                <a:gd name="T17" fmla="*/ 45 w 45"/>
                <a:gd name="T18" fmla="*/ 88 h 88"/>
              </a:gdLst>
              <a:ahLst/>
              <a:cxnLst>
                <a:cxn ang="T10">
                  <a:pos x="T0" y="T1"/>
                </a:cxn>
                <a:cxn ang="T11">
                  <a:pos x="T2" y="T3"/>
                </a:cxn>
                <a:cxn ang="T12">
                  <a:pos x="T4" y="T5"/>
                </a:cxn>
                <a:cxn ang="T13">
                  <a:pos x="T6" y="T7"/>
                </a:cxn>
                <a:cxn ang="T14">
                  <a:pos x="T8" y="T9"/>
                </a:cxn>
              </a:cxnLst>
              <a:rect l="T15" t="T16" r="T17" b="T18"/>
              <a:pathLst>
                <a:path w="45" h="88">
                  <a:moveTo>
                    <a:pt x="0" y="63"/>
                  </a:moveTo>
                  <a:lnTo>
                    <a:pt x="45" y="0"/>
                  </a:lnTo>
                  <a:lnTo>
                    <a:pt x="45" y="84"/>
                  </a:lnTo>
                  <a:lnTo>
                    <a:pt x="26" y="88"/>
                  </a:lnTo>
                  <a:lnTo>
                    <a:pt x="0" y="63"/>
                  </a:lnTo>
                  <a:close/>
                </a:path>
              </a:pathLst>
            </a:custGeom>
            <a:solidFill>
              <a:srgbClr val="DB5B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81" name="Freeform 141"/>
            <p:cNvSpPr>
              <a:spLocks/>
            </p:cNvSpPr>
            <p:nvPr/>
          </p:nvSpPr>
          <p:spPr bwMode="auto">
            <a:xfrm>
              <a:off x="657" y="1950"/>
              <a:ext cx="49" cy="78"/>
            </a:xfrm>
            <a:custGeom>
              <a:avLst/>
              <a:gdLst>
                <a:gd name="T0" fmla="*/ 1 w 98"/>
                <a:gd name="T1" fmla="*/ 1 h 156"/>
                <a:gd name="T2" fmla="*/ 1 w 98"/>
                <a:gd name="T3" fmla="*/ 1 h 156"/>
                <a:gd name="T4" fmla="*/ 1 w 98"/>
                <a:gd name="T5" fmla="*/ 1 h 156"/>
                <a:gd name="T6" fmla="*/ 1 w 98"/>
                <a:gd name="T7" fmla="*/ 1 h 156"/>
                <a:gd name="T8" fmla="*/ 1 w 98"/>
                <a:gd name="T9" fmla="*/ 1 h 156"/>
                <a:gd name="T10" fmla="*/ 1 w 98"/>
                <a:gd name="T11" fmla="*/ 1 h 156"/>
                <a:gd name="T12" fmla="*/ 1 w 98"/>
                <a:gd name="T13" fmla="*/ 0 h 156"/>
                <a:gd name="T14" fmla="*/ 1 w 98"/>
                <a:gd name="T15" fmla="*/ 1 h 156"/>
                <a:gd name="T16" fmla="*/ 1 w 98"/>
                <a:gd name="T17" fmla="*/ 1 h 156"/>
                <a:gd name="T18" fmla="*/ 1 w 98"/>
                <a:gd name="T19" fmla="*/ 1 h 156"/>
                <a:gd name="T20" fmla="*/ 1 w 98"/>
                <a:gd name="T21" fmla="*/ 1 h 156"/>
                <a:gd name="T22" fmla="*/ 1 w 98"/>
                <a:gd name="T23" fmla="*/ 1 h 156"/>
                <a:gd name="T24" fmla="*/ 1 w 98"/>
                <a:gd name="T25" fmla="*/ 1 h 156"/>
                <a:gd name="T26" fmla="*/ 1 w 98"/>
                <a:gd name="T27" fmla="*/ 1 h 156"/>
                <a:gd name="T28" fmla="*/ 1 w 98"/>
                <a:gd name="T29" fmla="*/ 1 h 156"/>
                <a:gd name="T30" fmla="*/ 1 w 98"/>
                <a:gd name="T31" fmla="*/ 1 h 156"/>
                <a:gd name="T32" fmla="*/ 1 w 98"/>
                <a:gd name="T33" fmla="*/ 1 h 156"/>
                <a:gd name="T34" fmla="*/ 1 w 98"/>
                <a:gd name="T35" fmla="*/ 1 h 156"/>
                <a:gd name="T36" fmla="*/ 1 w 98"/>
                <a:gd name="T37" fmla="*/ 1 h 156"/>
                <a:gd name="T38" fmla="*/ 1 w 98"/>
                <a:gd name="T39" fmla="*/ 1 h 156"/>
                <a:gd name="T40" fmla="*/ 1 w 98"/>
                <a:gd name="T41" fmla="*/ 1 h 156"/>
                <a:gd name="T42" fmla="*/ 1 w 98"/>
                <a:gd name="T43" fmla="*/ 1 h 156"/>
                <a:gd name="T44" fmla="*/ 1 w 98"/>
                <a:gd name="T45" fmla="*/ 1 h 156"/>
                <a:gd name="T46" fmla="*/ 1 w 98"/>
                <a:gd name="T47" fmla="*/ 1 h 156"/>
                <a:gd name="T48" fmla="*/ 1 w 98"/>
                <a:gd name="T49" fmla="*/ 1 h 156"/>
                <a:gd name="T50" fmla="*/ 1 w 98"/>
                <a:gd name="T51" fmla="*/ 1 h 156"/>
                <a:gd name="T52" fmla="*/ 1 w 98"/>
                <a:gd name="T53" fmla="*/ 1 h 156"/>
                <a:gd name="T54" fmla="*/ 1 w 98"/>
                <a:gd name="T55" fmla="*/ 1 h 156"/>
                <a:gd name="T56" fmla="*/ 1 w 98"/>
                <a:gd name="T57" fmla="*/ 1 h 156"/>
                <a:gd name="T58" fmla="*/ 1 w 98"/>
                <a:gd name="T59" fmla="*/ 1 h 156"/>
                <a:gd name="T60" fmla="*/ 1 w 98"/>
                <a:gd name="T61" fmla="*/ 1 h 156"/>
                <a:gd name="T62" fmla="*/ 1 w 98"/>
                <a:gd name="T63" fmla="*/ 1 h 156"/>
                <a:gd name="T64" fmla="*/ 1 w 98"/>
                <a:gd name="T65" fmla="*/ 1 h 156"/>
                <a:gd name="T66" fmla="*/ 1 w 98"/>
                <a:gd name="T67" fmla="*/ 1 h 156"/>
                <a:gd name="T68" fmla="*/ 1 w 98"/>
                <a:gd name="T69" fmla="*/ 1 h 156"/>
                <a:gd name="T70" fmla="*/ 1 w 98"/>
                <a:gd name="T71" fmla="*/ 1 h 156"/>
                <a:gd name="T72" fmla="*/ 0 w 98"/>
                <a:gd name="T73" fmla="*/ 1 h 156"/>
                <a:gd name="T74" fmla="*/ 1 w 98"/>
                <a:gd name="T75" fmla="*/ 1 h 1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8"/>
                <a:gd name="T115" fmla="*/ 0 h 156"/>
                <a:gd name="T116" fmla="*/ 98 w 98"/>
                <a:gd name="T117" fmla="*/ 156 h 15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8" h="156">
                  <a:moveTo>
                    <a:pt x="6" y="21"/>
                  </a:moveTo>
                  <a:lnTo>
                    <a:pt x="10" y="20"/>
                  </a:lnTo>
                  <a:lnTo>
                    <a:pt x="19" y="16"/>
                  </a:lnTo>
                  <a:lnTo>
                    <a:pt x="33" y="10"/>
                  </a:lnTo>
                  <a:lnTo>
                    <a:pt x="48" y="5"/>
                  </a:lnTo>
                  <a:lnTo>
                    <a:pt x="64" y="1"/>
                  </a:lnTo>
                  <a:lnTo>
                    <a:pt x="77" y="0"/>
                  </a:lnTo>
                  <a:lnTo>
                    <a:pt x="88" y="2"/>
                  </a:lnTo>
                  <a:lnTo>
                    <a:pt x="92" y="10"/>
                  </a:lnTo>
                  <a:lnTo>
                    <a:pt x="91" y="28"/>
                  </a:lnTo>
                  <a:lnTo>
                    <a:pt x="86" y="42"/>
                  </a:lnTo>
                  <a:lnTo>
                    <a:pt x="80" y="51"/>
                  </a:lnTo>
                  <a:lnTo>
                    <a:pt x="76" y="54"/>
                  </a:lnTo>
                  <a:lnTo>
                    <a:pt x="81" y="54"/>
                  </a:lnTo>
                  <a:lnTo>
                    <a:pt x="90" y="55"/>
                  </a:lnTo>
                  <a:lnTo>
                    <a:pt x="98" y="62"/>
                  </a:lnTo>
                  <a:lnTo>
                    <a:pt x="98" y="77"/>
                  </a:lnTo>
                  <a:lnTo>
                    <a:pt x="90" y="93"/>
                  </a:lnTo>
                  <a:lnTo>
                    <a:pt x="79" y="104"/>
                  </a:lnTo>
                  <a:lnTo>
                    <a:pt x="69" y="111"/>
                  </a:lnTo>
                  <a:lnTo>
                    <a:pt x="65" y="114"/>
                  </a:lnTo>
                  <a:lnTo>
                    <a:pt x="66" y="115"/>
                  </a:lnTo>
                  <a:lnTo>
                    <a:pt x="71" y="117"/>
                  </a:lnTo>
                  <a:lnTo>
                    <a:pt x="75" y="120"/>
                  </a:lnTo>
                  <a:lnTo>
                    <a:pt x="79" y="125"/>
                  </a:lnTo>
                  <a:lnTo>
                    <a:pt x="81" y="132"/>
                  </a:lnTo>
                  <a:lnTo>
                    <a:pt x="80" y="139"/>
                  </a:lnTo>
                  <a:lnTo>
                    <a:pt x="74" y="146"/>
                  </a:lnTo>
                  <a:lnTo>
                    <a:pt x="63" y="154"/>
                  </a:lnTo>
                  <a:lnTo>
                    <a:pt x="53" y="156"/>
                  </a:lnTo>
                  <a:lnTo>
                    <a:pt x="43" y="155"/>
                  </a:lnTo>
                  <a:lnTo>
                    <a:pt x="33" y="150"/>
                  </a:lnTo>
                  <a:lnTo>
                    <a:pt x="22" y="146"/>
                  </a:lnTo>
                  <a:lnTo>
                    <a:pt x="14" y="140"/>
                  </a:lnTo>
                  <a:lnTo>
                    <a:pt x="6" y="134"/>
                  </a:lnTo>
                  <a:lnTo>
                    <a:pt x="1" y="130"/>
                  </a:lnTo>
                  <a:lnTo>
                    <a:pt x="0" y="129"/>
                  </a:lnTo>
                  <a:lnTo>
                    <a:pt x="6"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82" name="Freeform 142"/>
            <p:cNvSpPr>
              <a:spLocks/>
            </p:cNvSpPr>
            <p:nvPr/>
          </p:nvSpPr>
          <p:spPr bwMode="auto">
            <a:xfrm>
              <a:off x="662" y="1957"/>
              <a:ext cx="34" cy="60"/>
            </a:xfrm>
            <a:custGeom>
              <a:avLst/>
              <a:gdLst>
                <a:gd name="T0" fmla="*/ 0 w 69"/>
                <a:gd name="T1" fmla="*/ 1 h 119"/>
                <a:gd name="T2" fmla="*/ 0 w 69"/>
                <a:gd name="T3" fmla="*/ 1 h 119"/>
                <a:gd name="T4" fmla="*/ 0 w 69"/>
                <a:gd name="T5" fmla="*/ 1 h 119"/>
                <a:gd name="T6" fmla="*/ 0 w 69"/>
                <a:gd name="T7" fmla="*/ 1 h 119"/>
                <a:gd name="T8" fmla="*/ 0 w 69"/>
                <a:gd name="T9" fmla="*/ 1 h 119"/>
                <a:gd name="T10" fmla="*/ 0 w 69"/>
                <a:gd name="T11" fmla="*/ 1 h 119"/>
                <a:gd name="T12" fmla="*/ 0 w 69"/>
                <a:gd name="T13" fmla="*/ 0 h 119"/>
                <a:gd name="T14" fmla="*/ 0 w 69"/>
                <a:gd name="T15" fmla="*/ 0 h 119"/>
                <a:gd name="T16" fmla="*/ 0 w 69"/>
                <a:gd name="T17" fmla="*/ 1 h 119"/>
                <a:gd name="T18" fmla="*/ 0 w 69"/>
                <a:gd name="T19" fmla="*/ 1 h 119"/>
                <a:gd name="T20" fmla="*/ 0 w 69"/>
                <a:gd name="T21" fmla="*/ 1 h 119"/>
                <a:gd name="T22" fmla="*/ 0 w 69"/>
                <a:gd name="T23" fmla="*/ 1 h 119"/>
                <a:gd name="T24" fmla="*/ 0 w 69"/>
                <a:gd name="T25" fmla="*/ 1 h 119"/>
                <a:gd name="T26" fmla="*/ 0 w 69"/>
                <a:gd name="T27" fmla="*/ 1 h 119"/>
                <a:gd name="T28" fmla="*/ 0 w 69"/>
                <a:gd name="T29" fmla="*/ 1 h 119"/>
                <a:gd name="T30" fmla="*/ 0 w 69"/>
                <a:gd name="T31" fmla="*/ 1 h 119"/>
                <a:gd name="T32" fmla="*/ 0 w 69"/>
                <a:gd name="T33" fmla="*/ 1 h 119"/>
                <a:gd name="T34" fmla="*/ 0 w 69"/>
                <a:gd name="T35" fmla="*/ 1 h 119"/>
                <a:gd name="T36" fmla="*/ 0 w 69"/>
                <a:gd name="T37" fmla="*/ 1 h 119"/>
                <a:gd name="T38" fmla="*/ 0 w 69"/>
                <a:gd name="T39" fmla="*/ 1 h 119"/>
                <a:gd name="T40" fmla="*/ 0 w 69"/>
                <a:gd name="T41" fmla="*/ 1 h 119"/>
                <a:gd name="T42" fmla="*/ 0 w 69"/>
                <a:gd name="T43" fmla="*/ 1 h 119"/>
                <a:gd name="T44" fmla="*/ 0 w 69"/>
                <a:gd name="T45" fmla="*/ 1 h 119"/>
                <a:gd name="T46" fmla="*/ 0 w 69"/>
                <a:gd name="T47" fmla="*/ 1 h 119"/>
                <a:gd name="T48" fmla="*/ 0 w 69"/>
                <a:gd name="T49" fmla="*/ 1 h 119"/>
                <a:gd name="T50" fmla="*/ 0 w 69"/>
                <a:gd name="T51" fmla="*/ 1 h 119"/>
                <a:gd name="T52" fmla="*/ 0 w 69"/>
                <a:gd name="T53" fmla="*/ 1 h 119"/>
                <a:gd name="T54" fmla="*/ 0 w 69"/>
                <a:gd name="T55" fmla="*/ 1 h 119"/>
                <a:gd name="T56" fmla="*/ 0 w 69"/>
                <a:gd name="T57" fmla="*/ 1 h 119"/>
                <a:gd name="T58" fmla="*/ 0 w 69"/>
                <a:gd name="T59" fmla="*/ 1 h 119"/>
                <a:gd name="T60" fmla="*/ 0 w 69"/>
                <a:gd name="T61" fmla="*/ 1 h 119"/>
                <a:gd name="T62" fmla="*/ 0 w 69"/>
                <a:gd name="T63" fmla="*/ 1 h 119"/>
                <a:gd name="T64" fmla="*/ 0 w 69"/>
                <a:gd name="T65" fmla="*/ 1 h 119"/>
                <a:gd name="T66" fmla="*/ 0 w 69"/>
                <a:gd name="T67" fmla="*/ 1 h 119"/>
                <a:gd name="T68" fmla="*/ 0 w 69"/>
                <a:gd name="T69" fmla="*/ 1 h 119"/>
                <a:gd name="T70" fmla="*/ 0 w 69"/>
                <a:gd name="T71" fmla="*/ 1 h 119"/>
                <a:gd name="T72" fmla="*/ 0 w 69"/>
                <a:gd name="T73" fmla="*/ 1 h 11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9"/>
                <a:gd name="T112" fmla="*/ 0 h 119"/>
                <a:gd name="T113" fmla="*/ 69 w 69"/>
                <a:gd name="T114" fmla="*/ 119 h 11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9" h="119">
                  <a:moveTo>
                    <a:pt x="10" y="21"/>
                  </a:moveTo>
                  <a:lnTo>
                    <a:pt x="12" y="20"/>
                  </a:lnTo>
                  <a:lnTo>
                    <a:pt x="18" y="17"/>
                  </a:lnTo>
                  <a:lnTo>
                    <a:pt x="27" y="12"/>
                  </a:lnTo>
                  <a:lnTo>
                    <a:pt x="38" y="6"/>
                  </a:lnTo>
                  <a:lnTo>
                    <a:pt x="48" y="2"/>
                  </a:lnTo>
                  <a:lnTo>
                    <a:pt x="57" y="0"/>
                  </a:lnTo>
                  <a:lnTo>
                    <a:pt x="64" y="0"/>
                  </a:lnTo>
                  <a:lnTo>
                    <a:pt x="69" y="3"/>
                  </a:lnTo>
                  <a:lnTo>
                    <a:pt x="68" y="14"/>
                  </a:lnTo>
                  <a:lnTo>
                    <a:pt x="60" y="26"/>
                  </a:lnTo>
                  <a:lnTo>
                    <a:pt x="50" y="35"/>
                  </a:lnTo>
                  <a:lnTo>
                    <a:pt x="46" y="39"/>
                  </a:lnTo>
                  <a:lnTo>
                    <a:pt x="49" y="39"/>
                  </a:lnTo>
                  <a:lnTo>
                    <a:pt x="57" y="41"/>
                  </a:lnTo>
                  <a:lnTo>
                    <a:pt x="64" y="47"/>
                  </a:lnTo>
                  <a:lnTo>
                    <a:pt x="66" y="58"/>
                  </a:lnTo>
                  <a:lnTo>
                    <a:pt x="61" y="71"/>
                  </a:lnTo>
                  <a:lnTo>
                    <a:pt x="52" y="80"/>
                  </a:lnTo>
                  <a:lnTo>
                    <a:pt x="43" y="86"/>
                  </a:lnTo>
                  <a:lnTo>
                    <a:pt x="40" y="88"/>
                  </a:lnTo>
                  <a:lnTo>
                    <a:pt x="45" y="92"/>
                  </a:lnTo>
                  <a:lnTo>
                    <a:pt x="52" y="101"/>
                  </a:lnTo>
                  <a:lnTo>
                    <a:pt x="56" y="111"/>
                  </a:lnTo>
                  <a:lnTo>
                    <a:pt x="49" y="118"/>
                  </a:lnTo>
                  <a:lnTo>
                    <a:pt x="41" y="119"/>
                  </a:lnTo>
                  <a:lnTo>
                    <a:pt x="33" y="118"/>
                  </a:lnTo>
                  <a:lnTo>
                    <a:pt x="25" y="117"/>
                  </a:lnTo>
                  <a:lnTo>
                    <a:pt x="17" y="114"/>
                  </a:lnTo>
                  <a:lnTo>
                    <a:pt x="10" y="111"/>
                  </a:lnTo>
                  <a:lnTo>
                    <a:pt x="4" y="108"/>
                  </a:lnTo>
                  <a:lnTo>
                    <a:pt x="1" y="107"/>
                  </a:lnTo>
                  <a:lnTo>
                    <a:pt x="0" y="105"/>
                  </a:lnTo>
                  <a:lnTo>
                    <a:pt x="3" y="99"/>
                  </a:lnTo>
                  <a:lnTo>
                    <a:pt x="9" y="79"/>
                  </a:lnTo>
                  <a:lnTo>
                    <a:pt x="12" y="52"/>
                  </a:lnTo>
                  <a:lnTo>
                    <a:pt x="10" y="21"/>
                  </a:lnTo>
                  <a:close/>
                </a:path>
              </a:pathLst>
            </a:custGeom>
            <a:solidFill>
              <a:srgbClr val="54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83" name="Freeform 143"/>
            <p:cNvSpPr>
              <a:spLocks/>
            </p:cNvSpPr>
            <p:nvPr/>
          </p:nvSpPr>
          <p:spPr bwMode="auto">
            <a:xfrm>
              <a:off x="632" y="1798"/>
              <a:ext cx="54" cy="117"/>
            </a:xfrm>
            <a:custGeom>
              <a:avLst/>
              <a:gdLst>
                <a:gd name="T0" fmla="*/ 1 w 108"/>
                <a:gd name="T1" fmla="*/ 1 h 233"/>
                <a:gd name="T2" fmla="*/ 0 w 108"/>
                <a:gd name="T3" fmla="*/ 1 h 233"/>
                <a:gd name="T4" fmla="*/ 1 w 108"/>
                <a:gd name="T5" fmla="*/ 1 h 233"/>
                <a:gd name="T6" fmla="*/ 1 w 108"/>
                <a:gd name="T7" fmla="*/ 1 h 233"/>
                <a:gd name="T8" fmla="*/ 1 w 108"/>
                <a:gd name="T9" fmla="*/ 1 h 233"/>
                <a:gd name="T10" fmla="*/ 1 w 108"/>
                <a:gd name="T11" fmla="*/ 1 h 233"/>
                <a:gd name="T12" fmla="*/ 1 w 108"/>
                <a:gd name="T13" fmla="*/ 1 h 233"/>
                <a:gd name="T14" fmla="*/ 1 w 108"/>
                <a:gd name="T15" fmla="*/ 1 h 233"/>
                <a:gd name="T16" fmla="*/ 1 w 108"/>
                <a:gd name="T17" fmla="*/ 1 h 233"/>
                <a:gd name="T18" fmla="*/ 1 w 108"/>
                <a:gd name="T19" fmla="*/ 1 h 233"/>
                <a:gd name="T20" fmla="*/ 1 w 108"/>
                <a:gd name="T21" fmla="*/ 1 h 233"/>
                <a:gd name="T22" fmla="*/ 1 w 108"/>
                <a:gd name="T23" fmla="*/ 1 h 233"/>
                <a:gd name="T24" fmla="*/ 1 w 108"/>
                <a:gd name="T25" fmla="*/ 1 h 233"/>
                <a:gd name="T26" fmla="*/ 1 w 108"/>
                <a:gd name="T27" fmla="*/ 1 h 233"/>
                <a:gd name="T28" fmla="*/ 1 w 108"/>
                <a:gd name="T29" fmla="*/ 1 h 233"/>
                <a:gd name="T30" fmla="*/ 1 w 108"/>
                <a:gd name="T31" fmla="*/ 1 h 233"/>
                <a:gd name="T32" fmla="*/ 1 w 108"/>
                <a:gd name="T33" fmla="*/ 1 h 233"/>
                <a:gd name="T34" fmla="*/ 1 w 108"/>
                <a:gd name="T35" fmla="*/ 1 h 233"/>
                <a:gd name="T36" fmla="*/ 1 w 108"/>
                <a:gd name="T37" fmla="*/ 1 h 233"/>
                <a:gd name="T38" fmla="*/ 1 w 108"/>
                <a:gd name="T39" fmla="*/ 0 h 233"/>
                <a:gd name="T40" fmla="*/ 1 w 108"/>
                <a:gd name="T41" fmla="*/ 0 h 233"/>
                <a:gd name="T42" fmla="*/ 1 w 108"/>
                <a:gd name="T43" fmla="*/ 1 h 233"/>
                <a:gd name="T44" fmla="*/ 1 w 108"/>
                <a:gd name="T45" fmla="*/ 1 h 2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8"/>
                <a:gd name="T70" fmla="*/ 0 h 233"/>
                <a:gd name="T71" fmla="*/ 108 w 108"/>
                <a:gd name="T72" fmla="*/ 233 h 23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8" h="233">
                  <a:moveTo>
                    <a:pt x="6" y="5"/>
                  </a:moveTo>
                  <a:lnTo>
                    <a:pt x="0" y="214"/>
                  </a:lnTo>
                  <a:lnTo>
                    <a:pt x="42" y="233"/>
                  </a:lnTo>
                  <a:lnTo>
                    <a:pt x="45" y="228"/>
                  </a:lnTo>
                  <a:lnTo>
                    <a:pt x="50" y="213"/>
                  </a:lnTo>
                  <a:lnTo>
                    <a:pt x="59" y="191"/>
                  </a:lnTo>
                  <a:lnTo>
                    <a:pt x="68" y="164"/>
                  </a:lnTo>
                  <a:lnTo>
                    <a:pt x="77" y="138"/>
                  </a:lnTo>
                  <a:lnTo>
                    <a:pt x="86" y="114"/>
                  </a:lnTo>
                  <a:lnTo>
                    <a:pt x="92" y="94"/>
                  </a:lnTo>
                  <a:lnTo>
                    <a:pt x="95" y="82"/>
                  </a:lnTo>
                  <a:lnTo>
                    <a:pt x="101" y="66"/>
                  </a:lnTo>
                  <a:lnTo>
                    <a:pt x="107" y="49"/>
                  </a:lnTo>
                  <a:lnTo>
                    <a:pt x="108" y="33"/>
                  </a:lnTo>
                  <a:lnTo>
                    <a:pt x="99" y="19"/>
                  </a:lnTo>
                  <a:lnTo>
                    <a:pt x="88" y="13"/>
                  </a:lnTo>
                  <a:lnTo>
                    <a:pt x="77" y="9"/>
                  </a:lnTo>
                  <a:lnTo>
                    <a:pt x="63" y="4"/>
                  </a:lnTo>
                  <a:lnTo>
                    <a:pt x="49" y="1"/>
                  </a:lnTo>
                  <a:lnTo>
                    <a:pt x="35" y="0"/>
                  </a:lnTo>
                  <a:lnTo>
                    <a:pt x="23" y="0"/>
                  </a:lnTo>
                  <a:lnTo>
                    <a:pt x="12" y="1"/>
                  </a:lnTo>
                  <a:lnTo>
                    <a:pt x="6" y="5"/>
                  </a:lnTo>
                  <a:close/>
                </a:path>
              </a:pathLst>
            </a:custGeom>
            <a:solidFill>
              <a:srgbClr val="54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84" name="Freeform 144"/>
            <p:cNvSpPr>
              <a:spLocks/>
            </p:cNvSpPr>
            <p:nvPr/>
          </p:nvSpPr>
          <p:spPr bwMode="auto">
            <a:xfrm>
              <a:off x="388" y="1998"/>
              <a:ext cx="244" cy="621"/>
            </a:xfrm>
            <a:custGeom>
              <a:avLst/>
              <a:gdLst>
                <a:gd name="T0" fmla="*/ 1 w 488"/>
                <a:gd name="T1" fmla="*/ 0 h 1243"/>
                <a:gd name="T2" fmla="*/ 1 w 488"/>
                <a:gd name="T3" fmla="*/ 0 h 1243"/>
                <a:gd name="T4" fmla="*/ 1 w 488"/>
                <a:gd name="T5" fmla="*/ 0 h 1243"/>
                <a:gd name="T6" fmla="*/ 0 w 488"/>
                <a:gd name="T7" fmla="*/ 0 h 1243"/>
                <a:gd name="T8" fmla="*/ 1 w 488"/>
                <a:gd name="T9" fmla="*/ 0 h 1243"/>
                <a:gd name="T10" fmla="*/ 1 w 488"/>
                <a:gd name="T11" fmla="*/ 0 h 1243"/>
                <a:gd name="T12" fmla="*/ 1 w 488"/>
                <a:gd name="T13" fmla="*/ 0 h 1243"/>
                <a:gd name="T14" fmla="*/ 1 w 488"/>
                <a:gd name="T15" fmla="*/ 0 h 1243"/>
                <a:gd name="T16" fmla="*/ 1 w 488"/>
                <a:gd name="T17" fmla="*/ 0 h 1243"/>
                <a:gd name="T18" fmla="*/ 1 w 488"/>
                <a:gd name="T19" fmla="*/ 0 h 1243"/>
                <a:gd name="T20" fmla="*/ 1 w 488"/>
                <a:gd name="T21" fmla="*/ 0 h 1243"/>
                <a:gd name="T22" fmla="*/ 1 w 488"/>
                <a:gd name="T23" fmla="*/ 0 h 1243"/>
                <a:gd name="T24" fmla="*/ 1 w 488"/>
                <a:gd name="T25" fmla="*/ 0 h 1243"/>
                <a:gd name="T26" fmla="*/ 1 w 488"/>
                <a:gd name="T27" fmla="*/ 0 h 1243"/>
                <a:gd name="T28" fmla="*/ 1 w 488"/>
                <a:gd name="T29" fmla="*/ 0 h 1243"/>
                <a:gd name="T30" fmla="*/ 1 w 488"/>
                <a:gd name="T31" fmla="*/ 0 h 1243"/>
                <a:gd name="T32" fmla="*/ 1 w 488"/>
                <a:gd name="T33" fmla="*/ 0 h 1243"/>
                <a:gd name="T34" fmla="*/ 1 w 488"/>
                <a:gd name="T35" fmla="*/ 0 h 1243"/>
                <a:gd name="T36" fmla="*/ 1 w 488"/>
                <a:gd name="T37" fmla="*/ 0 h 1243"/>
                <a:gd name="T38" fmla="*/ 1 w 488"/>
                <a:gd name="T39" fmla="*/ 0 h 1243"/>
                <a:gd name="T40" fmla="*/ 1 w 488"/>
                <a:gd name="T41" fmla="*/ 0 h 1243"/>
                <a:gd name="T42" fmla="*/ 1 w 488"/>
                <a:gd name="T43" fmla="*/ 0 h 1243"/>
                <a:gd name="T44" fmla="*/ 1 w 488"/>
                <a:gd name="T45" fmla="*/ 0 h 1243"/>
                <a:gd name="T46" fmla="*/ 1 w 488"/>
                <a:gd name="T47" fmla="*/ 0 h 1243"/>
                <a:gd name="T48" fmla="*/ 1 w 488"/>
                <a:gd name="T49" fmla="*/ 0 h 1243"/>
                <a:gd name="T50" fmla="*/ 1 w 488"/>
                <a:gd name="T51" fmla="*/ 0 h 1243"/>
                <a:gd name="T52" fmla="*/ 1 w 488"/>
                <a:gd name="T53" fmla="*/ 0 h 1243"/>
                <a:gd name="T54" fmla="*/ 1 w 488"/>
                <a:gd name="T55" fmla="*/ 0 h 1243"/>
                <a:gd name="T56" fmla="*/ 1 w 488"/>
                <a:gd name="T57" fmla="*/ 0 h 1243"/>
                <a:gd name="T58" fmla="*/ 1 w 488"/>
                <a:gd name="T59" fmla="*/ 0 h 1243"/>
                <a:gd name="T60" fmla="*/ 1 w 488"/>
                <a:gd name="T61" fmla="*/ 0 h 1243"/>
                <a:gd name="T62" fmla="*/ 1 w 488"/>
                <a:gd name="T63" fmla="*/ 0 h 1243"/>
                <a:gd name="T64" fmla="*/ 1 w 488"/>
                <a:gd name="T65" fmla="*/ 0 h 1243"/>
                <a:gd name="T66" fmla="*/ 1 w 488"/>
                <a:gd name="T67" fmla="*/ 0 h 1243"/>
                <a:gd name="T68" fmla="*/ 1 w 488"/>
                <a:gd name="T69" fmla="*/ 0 h 1243"/>
                <a:gd name="T70" fmla="*/ 1 w 488"/>
                <a:gd name="T71" fmla="*/ 0 h 1243"/>
                <a:gd name="T72" fmla="*/ 1 w 488"/>
                <a:gd name="T73" fmla="*/ 0 h 1243"/>
                <a:gd name="T74" fmla="*/ 1 w 488"/>
                <a:gd name="T75" fmla="*/ 0 h 1243"/>
                <a:gd name="T76" fmla="*/ 1 w 488"/>
                <a:gd name="T77" fmla="*/ 0 h 1243"/>
                <a:gd name="T78" fmla="*/ 1 w 488"/>
                <a:gd name="T79" fmla="*/ 0 h 1243"/>
                <a:gd name="T80" fmla="*/ 1 w 488"/>
                <a:gd name="T81" fmla="*/ 0 h 1243"/>
                <a:gd name="T82" fmla="*/ 1 w 488"/>
                <a:gd name="T83" fmla="*/ 0 h 1243"/>
                <a:gd name="T84" fmla="*/ 1 w 488"/>
                <a:gd name="T85" fmla="*/ 0 h 1243"/>
                <a:gd name="T86" fmla="*/ 1 w 488"/>
                <a:gd name="T87" fmla="*/ 0 h 1243"/>
                <a:gd name="T88" fmla="*/ 1 w 488"/>
                <a:gd name="T89" fmla="*/ 0 h 1243"/>
                <a:gd name="T90" fmla="*/ 1 w 488"/>
                <a:gd name="T91" fmla="*/ 0 h 1243"/>
                <a:gd name="T92" fmla="*/ 1 w 488"/>
                <a:gd name="T93" fmla="*/ 0 h 1243"/>
                <a:gd name="T94" fmla="*/ 1 w 488"/>
                <a:gd name="T95" fmla="*/ 0 h 1243"/>
                <a:gd name="T96" fmla="*/ 1 w 488"/>
                <a:gd name="T97" fmla="*/ 0 h 124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88"/>
                <a:gd name="T148" fmla="*/ 0 h 1243"/>
                <a:gd name="T149" fmla="*/ 488 w 488"/>
                <a:gd name="T150" fmla="*/ 1243 h 124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88" h="1243">
                  <a:moveTo>
                    <a:pt x="93" y="0"/>
                  </a:moveTo>
                  <a:lnTo>
                    <a:pt x="87" y="16"/>
                  </a:lnTo>
                  <a:lnTo>
                    <a:pt x="73" y="58"/>
                  </a:lnTo>
                  <a:lnTo>
                    <a:pt x="53" y="120"/>
                  </a:lnTo>
                  <a:lnTo>
                    <a:pt x="33" y="196"/>
                  </a:lnTo>
                  <a:lnTo>
                    <a:pt x="14" y="277"/>
                  </a:lnTo>
                  <a:lnTo>
                    <a:pt x="3" y="357"/>
                  </a:lnTo>
                  <a:lnTo>
                    <a:pt x="0" y="431"/>
                  </a:lnTo>
                  <a:lnTo>
                    <a:pt x="13" y="490"/>
                  </a:lnTo>
                  <a:lnTo>
                    <a:pt x="33" y="536"/>
                  </a:lnTo>
                  <a:lnTo>
                    <a:pt x="52" y="574"/>
                  </a:lnTo>
                  <a:lnTo>
                    <a:pt x="71" y="606"/>
                  </a:lnTo>
                  <a:lnTo>
                    <a:pt x="87" y="630"/>
                  </a:lnTo>
                  <a:lnTo>
                    <a:pt x="100" y="649"/>
                  </a:lnTo>
                  <a:lnTo>
                    <a:pt x="110" y="661"/>
                  </a:lnTo>
                  <a:lnTo>
                    <a:pt x="117" y="669"/>
                  </a:lnTo>
                  <a:lnTo>
                    <a:pt x="119" y="672"/>
                  </a:lnTo>
                  <a:lnTo>
                    <a:pt x="82" y="888"/>
                  </a:lnTo>
                  <a:lnTo>
                    <a:pt x="80" y="901"/>
                  </a:lnTo>
                  <a:lnTo>
                    <a:pt x="76" y="933"/>
                  </a:lnTo>
                  <a:lnTo>
                    <a:pt x="71" y="980"/>
                  </a:lnTo>
                  <a:lnTo>
                    <a:pt x="67" y="1036"/>
                  </a:lnTo>
                  <a:lnTo>
                    <a:pt x="67" y="1092"/>
                  </a:lnTo>
                  <a:lnTo>
                    <a:pt x="71" y="1145"/>
                  </a:lnTo>
                  <a:lnTo>
                    <a:pt x="82" y="1186"/>
                  </a:lnTo>
                  <a:lnTo>
                    <a:pt x="102" y="1212"/>
                  </a:lnTo>
                  <a:lnTo>
                    <a:pt x="115" y="1219"/>
                  </a:lnTo>
                  <a:lnTo>
                    <a:pt x="129" y="1224"/>
                  </a:lnTo>
                  <a:lnTo>
                    <a:pt x="144" y="1229"/>
                  </a:lnTo>
                  <a:lnTo>
                    <a:pt x="161" y="1234"/>
                  </a:lnTo>
                  <a:lnTo>
                    <a:pt x="178" y="1237"/>
                  </a:lnTo>
                  <a:lnTo>
                    <a:pt x="195" y="1239"/>
                  </a:lnTo>
                  <a:lnTo>
                    <a:pt x="212" y="1242"/>
                  </a:lnTo>
                  <a:lnTo>
                    <a:pt x="229" y="1243"/>
                  </a:lnTo>
                  <a:lnTo>
                    <a:pt x="246" y="1243"/>
                  </a:lnTo>
                  <a:lnTo>
                    <a:pt x="262" y="1242"/>
                  </a:lnTo>
                  <a:lnTo>
                    <a:pt x="277" y="1239"/>
                  </a:lnTo>
                  <a:lnTo>
                    <a:pt x="291" y="1237"/>
                  </a:lnTo>
                  <a:lnTo>
                    <a:pt x="305" y="1234"/>
                  </a:lnTo>
                  <a:lnTo>
                    <a:pt x="316" y="1229"/>
                  </a:lnTo>
                  <a:lnTo>
                    <a:pt x="325" y="1223"/>
                  </a:lnTo>
                  <a:lnTo>
                    <a:pt x="333" y="1216"/>
                  </a:lnTo>
                  <a:lnTo>
                    <a:pt x="336" y="1218"/>
                  </a:lnTo>
                  <a:lnTo>
                    <a:pt x="344" y="1220"/>
                  </a:lnTo>
                  <a:lnTo>
                    <a:pt x="355" y="1222"/>
                  </a:lnTo>
                  <a:lnTo>
                    <a:pt x="370" y="1223"/>
                  </a:lnTo>
                  <a:lnTo>
                    <a:pt x="388" y="1223"/>
                  </a:lnTo>
                  <a:lnTo>
                    <a:pt x="405" y="1219"/>
                  </a:lnTo>
                  <a:lnTo>
                    <a:pt x="422" y="1211"/>
                  </a:lnTo>
                  <a:lnTo>
                    <a:pt x="439" y="1196"/>
                  </a:lnTo>
                  <a:lnTo>
                    <a:pt x="437" y="1195"/>
                  </a:lnTo>
                  <a:lnTo>
                    <a:pt x="431" y="1192"/>
                  </a:lnTo>
                  <a:lnTo>
                    <a:pt x="423" y="1186"/>
                  </a:lnTo>
                  <a:lnTo>
                    <a:pt x="413" y="1178"/>
                  </a:lnTo>
                  <a:lnTo>
                    <a:pt x="401" y="1167"/>
                  </a:lnTo>
                  <a:lnTo>
                    <a:pt x="390" y="1152"/>
                  </a:lnTo>
                  <a:lnTo>
                    <a:pt x="378" y="1132"/>
                  </a:lnTo>
                  <a:lnTo>
                    <a:pt x="368" y="1109"/>
                  </a:lnTo>
                  <a:lnTo>
                    <a:pt x="364" y="1092"/>
                  </a:lnTo>
                  <a:lnTo>
                    <a:pt x="366" y="1075"/>
                  </a:lnTo>
                  <a:lnTo>
                    <a:pt x="369" y="1057"/>
                  </a:lnTo>
                  <a:lnTo>
                    <a:pt x="376" y="1043"/>
                  </a:lnTo>
                  <a:lnTo>
                    <a:pt x="383" y="1029"/>
                  </a:lnTo>
                  <a:lnTo>
                    <a:pt x="389" y="1017"/>
                  </a:lnTo>
                  <a:lnTo>
                    <a:pt x="393" y="1010"/>
                  </a:lnTo>
                  <a:lnTo>
                    <a:pt x="396" y="1008"/>
                  </a:lnTo>
                  <a:lnTo>
                    <a:pt x="400" y="999"/>
                  </a:lnTo>
                  <a:lnTo>
                    <a:pt x="411" y="973"/>
                  </a:lnTo>
                  <a:lnTo>
                    <a:pt x="426" y="934"/>
                  </a:lnTo>
                  <a:lnTo>
                    <a:pt x="444" y="882"/>
                  </a:lnTo>
                  <a:lnTo>
                    <a:pt x="460" y="821"/>
                  </a:lnTo>
                  <a:lnTo>
                    <a:pt x="475" y="751"/>
                  </a:lnTo>
                  <a:lnTo>
                    <a:pt x="485" y="676"/>
                  </a:lnTo>
                  <a:lnTo>
                    <a:pt x="488" y="597"/>
                  </a:lnTo>
                  <a:lnTo>
                    <a:pt x="483" y="516"/>
                  </a:lnTo>
                  <a:lnTo>
                    <a:pt x="474" y="436"/>
                  </a:lnTo>
                  <a:lnTo>
                    <a:pt x="461" y="358"/>
                  </a:lnTo>
                  <a:lnTo>
                    <a:pt x="446" y="287"/>
                  </a:lnTo>
                  <a:lnTo>
                    <a:pt x="428" y="224"/>
                  </a:lnTo>
                  <a:lnTo>
                    <a:pt x="409" y="170"/>
                  </a:lnTo>
                  <a:lnTo>
                    <a:pt x="390" y="127"/>
                  </a:lnTo>
                  <a:lnTo>
                    <a:pt x="370" y="98"/>
                  </a:lnTo>
                  <a:lnTo>
                    <a:pt x="359" y="88"/>
                  </a:lnTo>
                  <a:lnTo>
                    <a:pt x="344" y="79"/>
                  </a:lnTo>
                  <a:lnTo>
                    <a:pt x="325" y="69"/>
                  </a:lnTo>
                  <a:lnTo>
                    <a:pt x="305" y="60"/>
                  </a:lnTo>
                  <a:lnTo>
                    <a:pt x="283" y="51"/>
                  </a:lnTo>
                  <a:lnTo>
                    <a:pt x="260" y="43"/>
                  </a:lnTo>
                  <a:lnTo>
                    <a:pt x="235" y="36"/>
                  </a:lnTo>
                  <a:lnTo>
                    <a:pt x="212" y="29"/>
                  </a:lnTo>
                  <a:lnTo>
                    <a:pt x="188" y="22"/>
                  </a:lnTo>
                  <a:lnTo>
                    <a:pt x="166" y="18"/>
                  </a:lnTo>
                  <a:lnTo>
                    <a:pt x="147" y="12"/>
                  </a:lnTo>
                  <a:lnTo>
                    <a:pt x="128" y="8"/>
                  </a:lnTo>
                  <a:lnTo>
                    <a:pt x="113" y="5"/>
                  </a:lnTo>
                  <a:lnTo>
                    <a:pt x="103" y="3"/>
                  </a:lnTo>
                  <a:lnTo>
                    <a:pt x="95" y="0"/>
                  </a:lnTo>
                  <a:lnTo>
                    <a:pt x="93" y="0"/>
                  </a:lnTo>
                  <a:close/>
                </a:path>
              </a:pathLst>
            </a:custGeom>
            <a:solidFill>
              <a:srgbClr val="8C47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85" name="Freeform 145"/>
            <p:cNvSpPr>
              <a:spLocks/>
            </p:cNvSpPr>
            <p:nvPr/>
          </p:nvSpPr>
          <p:spPr bwMode="auto">
            <a:xfrm>
              <a:off x="532" y="1786"/>
              <a:ext cx="164" cy="212"/>
            </a:xfrm>
            <a:custGeom>
              <a:avLst/>
              <a:gdLst>
                <a:gd name="T0" fmla="*/ 0 w 329"/>
                <a:gd name="T1" fmla="*/ 0 h 424"/>
                <a:gd name="T2" fmla="*/ 0 w 329"/>
                <a:gd name="T3" fmla="*/ 1 h 424"/>
                <a:gd name="T4" fmla="*/ 0 w 329"/>
                <a:gd name="T5" fmla="*/ 1 h 424"/>
                <a:gd name="T6" fmla="*/ 0 w 329"/>
                <a:gd name="T7" fmla="*/ 1 h 424"/>
                <a:gd name="T8" fmla="*/ 0 w 329"/>
                <a:gd name="T9" fmla="*/ 1 h 424"/>
                <a:gd name="T10" fmla="*/ 0 w 329"/>
                <a:gd name="T11" fmla="*/ 1 h 424"/>
                <a:gd name="T12" fmla="*/ 0 w 329"/>
                <a:gd name="T13" fmla="*/ 1 h 424"/>
                <a:gd name="T14" fmla="*/ 0 w 329"/>
                <a:gd name="T15" fmla="*/ 1 h 424"/>
                <a:gd name="T16" fmla="*/ 0 w 329"/>
                <a:gd name="T17" fmla="*/ 1 h 424"/>
                <a:gd name="T18" fmla="*/ 0 w 329"/>
                <a:gd name="T19" fmla="*/ 1 h 424"/>
                <a:gd name="T20" fmla="*/ 0 w 329"/>
                <a:gd name="T21" fmla="*/ 1 h 424"/>
                <a:gd name="T22" fmla="*/ 0 w 329"/>
                <a:gd name="T23" fmla="*/ 1 h 424"/>
                <a:gd name="T24" fmla="*/ 0 w 329"/>
                <a:gd name="T25" fmla="*/ 1 h 424"/>
                <a:gd name="T26" fmla="*/ 0 w 329"/>
                <a:gd name="T27" fmla="*/ 1 h 424"/>
                <a:gd name="T28" fmla="*/ 0 w 329"/>
                <a:gd name="T29" fmla="*/ 1 h 424"/>
                <a:gd name="T30" fmla="*/ 0 w 329"/>
                <a:gd name="T31" fmla="*/ 1 h 424"/>
                <a:gd name="T32" fmla="*/ 0 w 329"/>
                <a:gd name="T33" fmla="*/ 1 h 424"/>
                <a:gd name="T34" fmla="*/ 0 w 329"/>
                <a:gd name="T35" fmla="*/ 1 h 424"/>
                <a:gd name="T36" fmla="*/ 0 w 329"/>
                <a:gd name="T37" fmla="*/ 1 h 424"/>
                <a:gd name="T38" fmla="*/ 0 w 329"/>
                <a:gd name="T39" fmla="*/ 1 h 424"/>
                <a:gd name="T40" fmla="*/ 0 w 329"/>
                <a:gd name="T41" fmla="*/ 1 h 424"/>
                <a:gd name="T42" fmla="*/ 0 w 329"/>
                <a:gd name="T43" fmla="*/ 1 h 424"/>
                <a:gd name="T44" fmla="*/ 0 w 329"/>
                <a:gd name="T45" fmla="*/ 1 h 424"/>
                <a:gd name="T46" fmla="*/ 0 w 329"/>
                <a:gd name="T47" fmla="*/ 1 h 424"/>
                <a:gd name="T48" fmla="*/ 0 w 329"/>
                <a:gd name="T49" fmla="*/ 1 h 424"/>
                <a:gd name="T50" fmla="*/ 0 w 329"/>
                <a:gd name="T51" fmla="*/ 1 h 424"/>
                <a:gd name="T52" fmla="*/ 0 w 329"/>
                <a:gd name="T53" fmla="*/ 1 h 424"/>
                <a:gd name="T54" fmla="*/ 0 w 329"/>
                <a:gd name="T55" fmla="*/ 1 h 424"/>
                <a:gd name="T56" fmla="*/ 0 w 329"/>
                <a:gd name="T57" fmla="*/ 1 h 424"/>
                <a:gd name="T58" fmla="*/ 0 w 329"/>
                <a:gd name="T59" fmla="*/ 1 h 424"/>
                <a:gd name="T60" fmla="*/ 0 w 329"/>
                <a:gd name="T61" fmla="*/ 1 h 424"/>
                <a:gd name="T62" fmla="*/ 0 w 329"/>
                <a:gd name="T63" fmla="*/ 1 h 424"/>
                <a:gd name="T64" fmla="*/ 0 w 329"/>
                <a:gd name="T65" fmla="*/ 1 h 424"/>
                <a:gd name="T66" fmla="*/ 0 w 329"/>
                <a:gd name="T67" fmla="*/ 1 h 424"/>
                <a:gd name="T68" fmla="*/ 0 w 329"/>
                <a:gd name="T69" fmla="*/ 1 h 424"/>
                <a:gd name="T70" fmla="*/ 0 w 329"/>
                <a:gd name="T71" fmla="*/ 0 h 42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29"/>
                <a:gd name="T109" fmla="*/ 0 h 424"/>
                <a:gd name="T110" fmla="*/ 329 w 329"/>
                <a:gd name="T111" fmla="*/ 424 h 42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29" h="424">
                  <a:moveTo>
                    <a:pt x="168" y="0"/>
                  </a:moveTo>
                  <a:lnTo>
                    <a:pt x="165" y="21"/>
                  </a:lnTo>
                  <a:lnTo>
                    <a:pt x="161" y="68"/>
                  </a:lnTo>
                  <a:lnTo>
                    <a:pt x="151" y="120"/>
                  </a:lnTo>
                  <a:lnTo>
                    <a:pt x="140" y="153"/>
                  </a:lnTo>
                  <a:lnTo>
                    <a:pt x="129" y="167"/>
                  </a:lnTo>
                  <a:lnTo>
                    <a:pt x="111" y="189"/>
                  </a:lnTo>
                  <a:lnTo>
                    <a:pt x="89" y="216"/>
                  </a:lnTo>
                  <a:lnTo>
                    <a:pt x="64" y="244"/>
                  </a:lnTo>
                  <a:lnTo>
                    <a:pt x="41" y="272"/>
                  </a:lnTo>
                  <a:lnTo>
                    <a:pt x="20" y="295"/>
                  </a:lnTo>
                  <a:lnTo>
                    <a:pt x="6" y="312"/>
                  </a:lnTo>
                  <a:lnTo>
                    <a:pt x="0" y="318"/>
                  </a:lnTo>
                  <a:lnTo>
                    <a:pt x="75" y="339"/>
                  </a:lnTo>
                  <a:lnTo>
                    <a:pt x="253" y="424"/>
                  </a:lnTo>
                  <a:lnTo>
                    <a:pt x="255" y="421"/>
                  </a:lnTo>
                  <a:lnTo>
                    <a:pt x="261" y="409"/>
                  </a:lnTo>
                  <a:lnTo>
                    <a:pt x="270" y="394"/>
                  </a:lnTo>
                  <a:lnTo>
                    <a:pt x="282" y="376"/>
                  </a:lnTo>
                  <a:lnTo>
                    <a:pt x="292" y="356"/>
                  </a:lnTo>
                  <a:lnTo>
                    <a:pt x="302" y="337"/>
                  </a:lnTo>
                  <a:lnTo>
                    <a:pt x="312" y="322"/>
                  </a:lnTo>
                  <a:lnTo>
                    <a:pt x="317" y="310"/>
                  </a:lnTo>
                  <a:lnTo>
                    <a:pt x="324" y="263"/>
                  </a:lnTo>
                  <a:lnTo>
                    <a:pt x="328" y="182"/>
                  </a:lnTo>
                  <a:lnTo>
                    <a:pt x="329" y="103"/>
                  </a:lnTo>
                  <a:lnTo>
                    <a:pt x="328" y="61"/>
                  </a:lnTo>
                  <a:lnTo>
                    <a:pt x="324" y="56"/>
                  </a:lnTo>
                  <a:lnTo>
                    <a:pt x="318" y="56"/>
                  </a:lnTo>
                  <a:lnTo>
                    <a:pt x="314" y="58"/>
                  </a:lnTo>
                  <a:lnTo>
                    <a:pt x="312" y="59"/>
                  </a:lnTo>
                  <a:lnTo>
                    <a:pt x="226" y="238"/>
                  </a:lnTo>
                  <a:lnTo>
                    <a:pt x="214" y="235"/>
                  </a:lnTo>
                  <a:lnTo>
                    <a:pt x="221" y="75"/>
                  </a:lnTo>
                  <a:lnTo>
                    <a:pt x="221" y="31"/>
                  </a:lnTo>
                  <a:lnTo>
                    <a:pt x="168" y="0"/>
                  </a:lnTo>
                  <a:close/>
                </a:path>
              </a:pathLst>
            </a:custGeom>
            <a:solidFill>
              <a:srgbClr val="F7BC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86" name="Freeform 146"/>
            <p:cNvSpPr>
              <a:spLocks/>
            </p:cNvSpPr>
            <p:nvPr/>
          </p:nvSpPr>
          <p:spPr bwMode="auto">
            <a:xfrm>
              <a:off x="410" y="1799"/>
              <a:ext cx="281" cy="270"/>
            </a:xfrm>
            <a:custGeom>
              <a:avLst/>
              <a:gdLst>
                <a:gd name="T0" fmla="*/ 1 w 562"/>
                <a:gd name="T1" fmla="*/ 1 h 539"/>
                <a:gd name="T2" fmla="*/ 1 w 562"/>
                <a:gd name="T3" fmla="*/ 1 h 539"/>
                <a:gd name="T4" fmla="*/ 1 w 562"/>
                <a:gd name="T5" fmla="*/ 1 h 539"/>
                <a:gd name="T6" fmla="*/ 1 w 562"/>
                <a:gd name="T7" fmla="*/ 1 h 539"/>
                <a:gd name="T8" fmla="*/ 1 w 562"/>
                <a:gd name="T9" fmla="*/ 1 h 539"/>
                <a:gd name="T10" fmla="*/ 1 w 562"/>
                <a:gd name="T11" fmla="*/ 1 h 539"/>
                <a:gd name="T12" fmla="*/ 1 w 562"/>
                <a:gd name="T13" fmla="*/ 1 h 539"/>
                <a:gd name="T14" fmla="*/ 1 w 562"/>
                <a:gd name="T15" fmla="*/ 1 h 539"/>
                <a:gd name="T16" fmla="*/ 1 w 562"/>
                <a:gd name="T17" fmla="*/ 1 h 539"/>
                <a:gd name="T18" fmla="*/ 1 w 562"/>
                <a:gd name="T19" fmla="*/ 1 h 539"/>
                <a:gd name="T20" fmla="*/ 1 w 562"/>
                <a:gd name="T21" fmla="*/ 1 h 539"/>
                <a:gd name="T22" fmla="*/ 1 w 562"/>
                <a:gd name="T23" fmla="*/ 1 h 539"/>
                <a:gd name="T24" fmla="*/ 1 w 562"/>
                <a:gd name="T25" fmla="*/ 1 h 539"/>
                <a:gd name="T26" fmla="*/ 1 w 562"/>
                <a:gd name="T27" fmla="*/ 1 h 539"/>
                <a:gd name="T28" fmla="*/ 1 w 562"/>
                <a:gd name="T29" fmla="*/ 1 h 539"/>
                <a:gd name="T30" fmla="*/ 1 w 562"/>
                <a:gd name="T31" fmla="*/ 1 h 539"/>
                <a:gd name="T32" fmla="*/ 1 w 562"/>
                <a:gd name="T33" fmla="*/ 1 h 539"/>
                <a:gd name="T34" fmla="*/ 1 w 562"/>
                <a:gd name="T35" fmla="*/ 1 h 539"/>
                <a:gd name="T36" fmla="*/ 1 w 562"/>
                <a:gd name="T37" fmla="*/ 1 h 539"/>
                <a:gd name="T38" fmla="*/ 1 w 562"/>
                <a:gd name="T39" fmla="*/ 1 h 539"/>
                <a:gd name="T40" fmla="*/ 1 w 562"/>
                <a:gd name="T41" fmla="*/ 1 h 539"/>
                <a:gd name="T42" fmla="*/ 1 w 562"/>
                <a:gd name="T43" fmla="*/ 1 h 539"/>
                <a:gd name="T44" fmla="*/ 1 w 562"/>
                <a:gd name="T45" fmla="*/ 1 h 539"/>
                <a:gd name="T46" fmla="*/ 1 w 562"/>
                <a:gd name="T47" fmla="*/ 1 h 539"/>
                <a:gd name="T48" fmla="*/ 1 w 562"/>
                <a:gd name="T49" fmla="*/ 1 h 539"/>
                <a:gd name="T50" fmla="*/ 1 w 562"/>
                <a:gd name="T51" fmla="*/ 1 h 539"/>
                <a:gd name="T52" fmla="*/ 0 w 562"/>
                <a:gd name="T53" fmla="*/ 1 h 539"/>
                <a:gd name="T54" fmla="*/ 1 w 562"/>
                <a:gd name="T55" fmla="*/ 1 h 539"/>
                <a:gd name="T56" fmla="*/ 1 w 562"/>
                <a:gd name="T57" fmla="*/ 1 h 539"/>
                <a:gd name="T58" fmla="*/ 1 w 562"/>
                <a:gd name="T59" fmla="*/ 1 h 539"/>
                <a:gd name="T60" fmla="*/ 1 w 562"/>
                <a:gd name="T61" fmla="*/ 1 h 539"/>
                <a:gd name="T62" fmla="*/ 1 w 562"/>
                <a:gd name="T63" fmla="*/ 1 h 539"/>
                <a:gd name="T64" fmla="*/ 1 w 562"/>
                <a:gd name="T65" fmla="*/ 1 h 539"/>
                <a:gd name="T66" fmla="*/ 1 w 562"/>
                <a:gd name="T67" fmla="*/ 1 h 539"/>
                <a:gd name="T68" fmla="*/ 1 w 562"/>
                <a:gd name="T69" fmla="*/ 1 h 539"/>
                <a:gd name="T70" fmla="*/ 1 w 562"/>
                <a:gd name="T71" fmla="*/ 1 h 539"/>
                <a:gd name="T72" fmla="*/ 1 w 562"/>
                <a:gd name="T73" fmla="*/ 0 h 53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62"/>
                <a:gd name="T112" fmla="*/ 0 h 539"/>
                <a:gd name="T113" fmla="*/ 562 w 562"/>
                <a:gd name="T114" fmla="*/ 539 h 53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62" h="539">
                  <a:moveTo>
                    <a:pt x="417" y="0"/>
                  </a:moveTo>
                  <a:lnTo>
                    <a:pt x="415" y="9"/>
                  </a:lnTo>
                  <a:lnTo>
                    <a:pt x="408" y="35"/>
                  </a:lnTo>
                  <a:lnTo>
                    <a:pt x="396" y="71"/>
                  </a:lnTo>
                  <a:lnTo>
                    <a:pt x="380" y="116"/>
                  </a:lnTo>
                  <a:lnTo>
                    <a:pt x="357" y="162"/>
                  </a:lnTo>
                  <a:lnTo>
                    <a:pt x="328" y="206"/>
                  </a:lnTo>
                  <a:lnTo>
                    <a:pt x="294" y="244"/>
                  </a:lnTo>
                  <a:lnTo>
                    <a:pt x="251" y="271"/>
                  </a:lnTo>
                  <a:lnTo>
                    <a:pt x="305" y="302"/>
                  </a:lnTo>
                  <a:lnTo>
                    <a:pt x="308" y="303"/>
                  </a:lnTo>
                  <a:lnTo>
                    <a:pt x="313" y="305"/>
                  </a:lnTo>
                  <a:lnTo>
                    <a:pt x="324" y="310"/>
                  </a:lnTo>
                  <a:lnTo>
                    <a:pt x="336" y="316"/>
                  </a:lnTo>
                  <a:lnTo>
                    <a:pt x="351" y="324"/>
                  </a:lnTo>
                  <a:lnTo>
                    <a:pt x="369" y="334"/>
                  </a:lnTo>
                  <a:lnTo>
                    <a:pt x="388" y="345"/>
                  </a:lnTo>
                  <a:lnTo>
                    <a:pt x="409" y="359"/>
                  </a:lnTo>
                  <a:lnTo>
                    <a:pt x="430" y="374"/>
                  </a:lnTo>
                  <a:lnTo>
                    <a:pt x="452" y="392"/>
                  </a:lnTo>
                  <a:lnTo>
                    <a:pt x="474" y="411"/>
                  </a:lnTo>
                  <a:lnTo>
                    <a:pt x="494" y="432"/>
                  </a:lnTo>
                  <a:lnTo>
                    <a:pt x="514" y="455"/>
                  </a:lnTo>
                  <a:lnTo>
                    <a:pt x="532" y="479"/>
                  </a:lnTo>
                  <a:lnTo>
                    <a:pt x="548" y="506"/>
                  </a:lnTo>
                  <a:lnTo>
                    <a:pt x="562" y="534"/>
                  </a:lnTo>
                  <a:lnTo>
                    <a:pt x="551" y="539"/>
                  </a:lnTo>
                  <a:lnTo>
                    <a:pt x="547" y="539"/>
                  </a:lnTo>
                  <a:lnTo>
                    <a:pt x="538" y="539"/>
                  </a:lnTo>
                  <a:lnTo>
                    <a:pt x="523" y="539"/>
                  </a:lnTo>
                  <a:lnTo>
                    <a:pt x="504" y="538"/>
                  </a:lnTo>
                  <a:lnTo>
                    <a:pt x="479" y="537"/>
                  </a:lnTo>
                  <a:lnTo>
                    <a:pt x="452" y="533"/>
                  </a:lnTo>
                  <a:lnTo>
                    <a:pt x="421" y="530"/>
                  </a:lnTo>
                  <a:lnTo>
                    <a:pt x="387" y="525"/>
                  </a:lnTo>
                  <a:lnTo>
                    <a:pt x="369" y="522"/>
                  </a:lnTo>
                  <a:lnTo>
                    <a:pt x="349" y="519"/>
                  </a:lnTo>
                  <a:lnTo>
                    <a:pt x="328" y="516"/>
                  </a:lnTo>
                  <a:lnTo>
                    <a:pt x="305" y="511"/>
                  </a:lnTo>
                  <a:lnTo>
                    <a:pt x="282" y="508"/>
                  </a:lnTo>
                  <a:lnTo>
                    <a:pt x="258" y="502"/>
                  </a:lnTo>
                  <a:lnTo>
                    <a:pt x="233" y="496"/>
                  </a:lnTo>
                  <a:lnTo>
                    <a:pt x="209" y="489"/>
                  </a:lnTo>
                  <a:lnTo>
                    <a:pt x="184" y="481"/>
                  </a:lnTo>
                  <a:lnTo>
                    <a:pt x="160" y="472"/>
                  </a:lnTo>
                  <a:lnTo>
                    <a:pt x="137" y="462"/>
                  </a:lnTo>
                  <a:lnTo>
                    <a:pt x="115" y="450"/>
                  </a:lnTo>
                  <a:lnTo>
                    <a:pt x="95" y="436"/>
                  </a:lnTo>
                  <a:lnTo>
                    <a:pt x="76" y="420"/>
                  </a:lnTo>
                  <a:lnTo>
                    <a:pt x="59" y="403"/>
                  </a:lnTo>
                  <a:lnTo>
                    <a:pt x="44" y="383"/>
                  </a:lnTo>
                  <a:lnTo>
                    <a:pt x="21" y="342"/>
                  </a:lnTo>
                  <a:lnTo>
                    <a:pt x="7" y="303"/>
                  </a:lnTo>
                  <a:lnTo>
                    <a:pt x="0" y="265"/>
                  </a:lnTo>
                  <a:lnTo>
                    <a:pt x="0" y="230"/>
                  </a:lnTo>
                  <a:lnTo>
                    <a:pt x="6" y="199"/>
                  </a:lnTo>
                  <a:lnTo>
                    <a:pt x="15" y="174"/>
                  </a:lnTo>
                  <a:lnTo>
                    <a:pt x="29" y="152"/>
                  </a:lnTo>
                  <a:lnTo>
                    <a:pt x="44" y="137"/>
                  </a:lnTo>
                  <a:lnTo>
                    <a:pt x="54" y="130"/>
                  </a:lnTo>
                  <a:lnTo>
                    <a:pt x="68" y="122"/>
                  </a:lnTo>
                  <a:lnTo>
                    <a:pt x="85" y="112"/>
                  </a:lnTo>
                  <a:lnTo>
                    <a:pt x="106" y="100"/>
                  </a:lnTo>
                  <a:lnTo>
                    <a:pt x="129" y="89"/>
                  </a:lnTo>
                  <a:lnTo>
                    <a:pt x="154" y="77"/>
                  </a:lnTo>
                  <a:lnTo>
                    <a:pt x="181" y="64"/>
                  </a:lnTo>
                  <a:lnTo>
                    <a:pt x="209" y="53"/>
                  </a:lnTo>
                  <a:lnTo>
                    <a:pt x="237" y="41"/>
                  </a:lnTo>
                  <a:lnTo>
                    <a:pt x="266" y="31"/>
                  </a:lnTo>
                  <a:lnTo>
                    <a:pt x="295" y="21"/>
                  </a:lnTo>
                  <a:lnTo>
                    <a:pt x="323" y="13"/>
                  </a:lnTo>
                  <a:lnTo>
                    <a:pt x="349" y="7"/>
                  </a:lnTo>
                  <a:lnTo>
                    <a:pt x="374" y="2"/>
                  </a:lnTo>
                  <a:lnTo>
                    <a:pt x="396" y="0"/>
                  </a:lnTo>
                  <a:lnTo>
                    <a:pt x="417" y="0"/>
                  </a:lnTo>
                  <a:close/>
                </a:path>
              </a:pathLst>
            </a:custGeom>
            <a:solidFill>
              <a:srgbClr val="D8843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87" name="Freeform 147"/>
            <p:cNvSpPr>
              <a:spLocks/>
            </p:cNvSpPr>
            <p:nvPr/>
          </p:nvSpPr>
          <p:spPr bwMode="auto">
            <a:xfrm>
              <a:off x="613" y="1791"/>
              <a:ext cx="62" cy="125"/>
            </a:xfrm>
            <a:custGeom>
              <a:avLst/>
              <a:gdLst>
                <a:gd name="T0" fmla="*/ 1 w 124"/>
                <a:gd name="T1" fmla="*/ 0 h 250"/>
                <a:gd name="T2" fmla="*/ 1 w 124"/>
                <a:gd name="T3" fmla="*/ 1 h 250"/>
                <a:gd name="T4" fmla="*/ 1 w 124"/>
                <a:gd name="T5" fmla="*/ 1 h 250"/>
                <a:gd name="T6" fmla="*/ 1 w 124"/>
                <a:gd name="T7" fmla="*/ 1 h 250"/>
                <a:gd name="T8" fmla="*/ 1 w 124"/>
                <a:gd name="T9" fmla="*/ 1 h 250"/>
                <a:gd name="T10" fmla="*/ 1 w 124"/>
                <a:gd name="T11" fmla="*/ 1 h 250"/>
                <a:gd name="T12" fmla="*/ 1 w 124"/>
                <a:gd name="T13" fmla="*/ 1 h 250"/>
                <a:gd name="T14" fmla="*/ 1 w 124"/>
                <a:gd name="T15" fmla="*/ 1 h 250"/>
                <a:gd name="T16" fmla="*/ 0 w 124"/>
                <a:gd name="T17" fmla="*/ 1 h 250"/>
                <a:gd name="T18" fmla="*/ 1 w 124"/>
                <a:gd name="T19" fmla="*/ 1 h 250"/>
                <a:gd name="T20" fmla="*/ 1 w 124"/>
                <a:gd name="T21" fmla="*/ 1 h 250"/>
                <a:gd name="T22" fmla="*/ 1 w 124"/>
                <a:gd name="T23" fmla="*/ 1 h 250"/>
                <a:gd name="T24" fmla="*/ 1 w 124"/>
                <a:gd name="T25" fmla="*/ 1 h 250"/>
                <a:gd name="T26" fmla="*/ 1 w 124"/>
                <a:gd name="T27" fmla="*/ 1 h 250"/>
                <a:gd name="T28" fmla="*/ 1 w 124"/>
                <a:gd name="T29" fmla="*/ 1 h 250"/>
                <a:gd name="T30" fmla="*/ 1 w 124"/>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4"/>
                <a:gd name="T49" fmla="*/ 0 h 250"/>
                <a:gd name="T50" fmla="*/ 124 w 124"/>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4" h="250">
                  <a:moveTo>
                    <a:pt x="53" y="0"/>
                  </a:moveTo>
                  <a:lnTo>
                    <a:pt x="53" y="8"/>
                  </a:lnTo>
                  <a:lnTo>
                    <a:pt x="52" y="31"/>
                  </a:lnTo>
                  <a:lnTo>
                    <a:pt x="50" y="63"/>
                  </a:lnTo>
                  <a:lnTo>
                    <a:pt x="47" y="102"/>
                  </a:lnTo>
                  <a:lnTo>
                    <a:pt x="40" y="142"/>
                  </a:lnTo>
                  <a:lnTo>
                    <a:pt x="31" y="180"/>
                  </a:lnTo>
                  <a:lnTo>
                    <a:pt x="17" y="214"/>
                  </a:lnTo>
                  <a:lnTo>
                    <a:pt x="0" y="236"/>
                  </a:lnTo>
                  <a:lnTo>
                    <a:pt x="71" y="250"/>
                  </a:lnTo>
                  <a:lnTo>
                    <a:pt x="124" y="98"/>
                  </a:lnTo>
                  <a:lnTo>
                    <a:pt x="62" y="212"/>
                  </a:lnTo>
                  <a:lnTo>
                    <a:pt x="65" y="182"/>
                  </a:lnTo>
                  <a:lnTo>
                    <a:pt x="70" y="114"/>
                  </a:lnTo>
                  <a:lnTo>
                    <a:pt x="68" y="42"/>
                  </a:lnTo>
                  <a:lnTo>
                    <a:pt x="5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88" name="Freeform 148"/>
            <p:cNvSpPr>
              <a:spLocks/>
            </p:cNvSpPr>
            <p:nvPr/>
          </p:nvSpPr>
          <p:spPr bwMode="auto">
            <a:xfrm>
              <a:off x="664" y="1647"/>
              <a:ext cx="75" cy="160"/>
            </a:xfrm>
            <a:custGeom>
              <a:avLst/>
              <a:gdLst>
                <a:gd name="T0" fmla="*/ 0 w 150"/>
                <a:gd name="T1" fmla="*/ 1 h 319"/>
                <a:gd name="T2" fmla="*/ 0 w 150"/>
                <a:gd name="T3" fmla="*/ 1 h 319"/>
                <a:gd name="T4" fmla="*/ 1 w 150"/>
                <a:gd name="T5" fmla="*/ 1 h 319"/>
                <a:gd name="T6" fmla="*/ 1 w 150"/>
                <a:gd name="T7" fmla="*/ 1 h 319"/>
                <a:gd name="T8" fmla="*/ 1 w 150"/>
                <a:gd name="T9" fmla="*/ 1 h 319"/>
                <a:gd name="T10" fmla="*/ 1 w 150"/>
                <a:gd name="T11" fmla="*/ 1 h 319"/>
                <a:gd name="T12" fmla="*/ 1 w 150"/>
                <a:gd name="T13" fmla="*/ 1 h 319"/>
                <a:gd name="T14" fmla="*/ 1 w 150"/>
                <a:gd name="T15" fmla="*/ 1 h 319"/>
                <a:gd name="T16" fmla="*/ 1 w 150"/>
                <a:gd name="T17" fmla="*/ 1 h 319"/>
                <a:gd name="T18" fmla="*/ 1 w 150"/>
                <a:gd name="T19" fmla="*/ 1 h 319"/>
                <a:gd name="T20" fmla="*/ 1 w 150"/>
                <a:gd name="T21" fmla="*/ 1 h 319"/>
                <a:gd name="T22" fmla="*/ 1 w 150"/>
                <a:gd name="T23" fmla="*/ 1 h 319"/>
                <a:gd name="T24" fmla="*/ 1 w 150"/>
                <a:gd name="T25" fmla="*/ 1 h 319"/>
                <a:gd name="T26" fmla="*/ 1 w 150"/>
                <a:gd name="T27" fmla="*/ 1 h 319"/>
                <a:gd name="T28" fmla="*/ 1 w 150"/>
                <a:gd name="T29" fmla="*/ 1 h 319"/>
                <a:gd name="T30" fmla="*/ 1 w 150"/>
                <a:gd name="T31" fmla="*/ 1 h 319"/>
                <a:gd name="T32" fmla="*/ 1 w 150"/>
                <a:gd name="T33" fmla="*/ 0 h 319"/>
                <a:gd name="T34" fmla="*/ 1 w 150"/>
                <a:gd name="T35" fmla="*/ 0 h 319"/>
                <a:gd name="T36" fmla="*/ 1 w 150"/>
                <a:gd name="T37" fmla="*/ 1 h 319"/>
                <a:gd name="T38" fmla="*/ 1 w 150"/>
                <a:gd name="T39" fmla="*/ 1 h 319"/>
                <a:gd name="T40" fmla="*/ 1 w 150"/>
                <a:gd name="T41" fmla="*/ 1 h 319"/>
                <a:gd name="T42" fmla="*/ 1 w 150"/>
                <a:gd name="T43" fmla="*/ 1 h 319"/>
                <a:gd name="T44" fmla="*/ 1 w 150"/>
                <a:gd name="T45" fmla="*/ 1 h 319"/>
                <a:gd name="T46" fmla="*/ 1 w 150"/>
                <a:gd name="T47" fmla="*/ 1 h 319"/>
                <a:gd name="T48" fmla="*/ 1 w 150"/>
                <a:gd name="T49" fmla="*/ 1 h 319"/>
                <a:gd name="T50" fmla="*/ 1 w 150"/>
                <a:gd name="T51" fmla="*/ 1 h 319"/>
                <a:gd name="T52" fmla="*/ 1 w 150"/>
                <a:gd name="T53" fmla="*/ 1 h 319"/>
                <a:gd name="T54" fmla="*/ 1 w 150"/>
                <a:gd name="T55" fmla="*/ 1 h 319"/>
                <a:gd name="T56" fmla="*/ 1 w 150"/>
                <a:gd name="T57" fmla="*/ 1 h 319"/>
                <a:gd name="T58" fmla="*/ 1 w 150"/>
                <a:gd name="T59" fmla="*/ 1 h 319"/>
                <a:gd name="T60" fmla="*/ 1 w 150"/>
                <a:gd name="T61" fmla="*/ 1 h 319"/>
                <a:gd name="T62" fmla="*/ 1 w 150"/>
                <a:gd name="T63" fmla="*/ 1 h 319"/>
                <a:gd name="T64" fmla="*/ 0 w 150"/>
                <a:gd name="T65" fmla="*/ 1 h 3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0"/>
                <a:gd name="T100" fmla="*/ 0 h 319"/>
                <a:gd name="T101" fmla="*/ 150 w 150"/>
                <a:gd name="T102" fmla="*/ 319 h 3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0" h="319">
                  <a:moveTo>
                    <a:pt x="0" y="310"/>
                  </a:moveTo>
                  <a:lnTo>
                    <a:pt x="0" y="311"/>
                  </a:lnTo>
                  <a:lnTo>
                    <a:pt x="3" y="313"/>
                  </a:lnTo>
                  <a:lnTo>
                    <a:pt x="6" y="317"/>
                  </a:lnTo>
                  <a:lnTo>
                    <a:pt x="11" y="319"/>
                  </a:lnTo>
                  <a:lnTo>
                    <a:pt x="16" y="319"/>
                  </a:lnTo>
                  <a:lnTo>
                    <a:pt x="28" y="318"/>
                  </a:lnTo>
                  <a:lnTo>
                    <a:pt x="43" y="312"/>
                  </a:lnTo>
                  <a:lnTo>
                    <a:pt x="60" y="304"/>
                  </a:lnTo>
                  <a:lnTo>
                    <a:pt x="79" y="290"/>
                  </a:lnTo>
                  <a:lnTo>
                    <a:pt x="96" y="272"/>
                  </a:lnTo>
                  <a:lnTo>
                    <a:pt x="110" y="246"/>
                  </a:lnTo>
                  <a:lnTo>
                    <a:pt x="120" y="213"/>
                  </a:lnTo>
                  <a:lnTo>
                    <a:pt x="134" y="138"/>
                  </a:lnTo>
                  <a:lnTo>
                    <a:pt x="143" y="70"/>
                  </a:lnTo>
                  <a:lnTo>
                    <a:pt x="148" y="19"/>
                  </a:lnTo>
                  <a:lnTo>
                    <a:pt x="150" y="0"/>
                  </a:lnTo>
                  <a:lnTo>
                    <a:pt x="147" y="0"/>
                  </a:lnTo>
                  <a:lnTo>
                    <a:pt x="139" y="2"/>
                  </a:lnTo>
                  <a:lnTo>
                    <a:pt x="127" y="6"/>
                  </a:lnTo>
                  <a:lnTo>
                    <a:pt x="113" y="10"/>
                  </a:lnTo>
                  <a:lnTo>
                    <a:pt x="98" y="18"/>
                  </a:lnTo>
                  <a:lnTo>
                    <a:pt x="83" y="28"/>
                  </a:lnTo>
                  <a:lnTo>
                    <a:pt x="71" y="40"/>
                  </a:lnTo>
                  <a:lnTo>
                    <a:pt x="61" y="55"/>
                  </a:lnTo>
                  <a:lnTo>
                    <a:pt x="53" y="79"/>
                  </a:lnTo>
                  <a:lnTo>
                    <a:pt x="44" y="114"/>
                  </a:lnTo>
                  <a:lnTo>
                    <a:pt x="34" y="155"/>
                  </a:lnTo>
                  <a:lnTo>
                    <a:pt x="24" y="199"/>
                  </a:lnTo>
                  <a:lnTo>
                    <a:pt x="15" y="241"/>
                  </a:lnTo>
                  <a:lnTo>
                    <a:pt x="7" y="276"/>
                  </a:lnTo>
                  <a:lnTo>
                    <a:pt x="3" y="301"/>
                  </a:lnTo>
                  <a:lnTo>
                    <a:pt x="0" y="310"/>
                  </a:lnTo>
                  <a:close/>
                </a:path>
              </a:pathLst>
            </a:custGeom>
            <a:solidFill>
              <a:srgbClr val="8C47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89" name="Freeform 149"/>
            <p:cNvSpPr>
              <a:spLocks/>
            </p:cNvSpPr>
            <p:nvPr/>
          </p:nvSpPr>
          <p:spPr bwMode="auto">
            <a:xfrm>
              <a:off x="609" y="1635"/>
              <a:ext cx="161" cy="169"/>
            </a:xfrm>
            <a:custGeom>
              <a:avLst/>
              <a:gdLst>
                <a:gd name="T0" fmla="*/ 1 w 322"/>
                <a:gd name="T1" fmla="*/ 1 h 337"/>
                <a:gd name="T2" fmla="*/ 1 w 322"/>
                <a:gd name="T3" fmla="*/ 1 h 337"/>
                <a:gd name="T4" fmla="*/ 1 w 322"/>
                <a:gd name="T5" fmla="*/ 1 h 337"/>
                <a:gd name="T6" fmla="*/ 1 w 322"/>
                <a:gd name="T7" fmla="*/ 1 h 337"/>
                <a:gd name="T8" fmla="*/ 1 w 322"/>
                <a:gd name="T9" fmla="*/ 1 h 337"/>
                <a:gd name="T10" fmla="*/ 1 w 322"/>
                <a:gd name="T11" fmla="*/ 0 h 337"/>
                <a:gd name="T12" fmla="*/ 1 w 322"/>
                <a:gd name="T13" fmla="*/ 1 h 337"/>
                <a:gd name="T14" fmla="*/ 1 w 322"/>
                <a:gd name="T15" fmla="*/ 1 h 337"/>
                <a:gd name="T16" fmla="*/ 1 w 322"/>
                <a:gd name="T17" fmla="*/ 1 h 337"/>
                <a:gd name="T18" fmla="*/ 1 w 322"/>
                <a:gd name="T19" fmla="*/ 1 h 337"/>
                <a:gd name="T20" fmla="*/ 1 w 322"/>
                <a:gd name="T21" fmla="*/ 1 h 337"/>
                <a:gd name="T22" fmla="*/ 1 w 322"/>
                <a:gd name="T23" fmla="*/ 1 h 337"/>
                <a:gd name="T24" fmla="*/ 1 w 322"/>
                <a:gd name="T25" fmla="*/ 1 h 337"/>
                <a:gd name="T26" fmla="*/ 1 w 322"/>
                <a:gd name="T27" fmla="*/ 1 h 337"/>
                <a:gd name="T28" fmla="*/ 1 w 322"/>
                <a:gd name="T29" fmla="*/ 1 h 337"/>
                <a:gd name="T30" fmla="*/ 1 w 322"/>
                <a:gd name="T31" fmla="*/ 1 h 337"/>
                <a:gd name="T32" fmla="*/ 1 w 322"/>
                <a:gd name="T33" fmla="*/ 1 h 337"/>
                <a:gd name="T34" fmla="*/ 1 w 322"/>
                <a:gd name="T35" fmla="*/ 1 h 337"/>
                <a:gd name="T36" fmla="*/ 1 w 322"/>
                <a:gd name="T37" fmla="*/ 1 h 337"/>
                <a:gd name="T38" fmla="*/ 1 w 322"/>
                <a:gd name="T39" fmla="*/ 1 h 337"/>
                <a:gd name="T40" fmla="*/ 1 w 322"/>
                <a:gd name="T41" fmla="*/ 1 h 337"/>
                <a:gd name="T42" fmla="*/ 1 w 322"/>
                <a:gd name="T43" fmla="*/ 1 h 337"/>
                <a:gd name="T44" fmla="*/ 0 w 322"/>
                <a:gd name="T45" fmla="*/ 1 h 337"/>
                <a:gd name="T46" fmla="*/ 1 w 322"/>
                <a:gd name="T47" fmla="*/ 1 h 337"/>
                <a:gd name="T48" fmla="*/ 1 w 322"/>
                <a:gd name="T49" fmla="*/ 1 h 337"/>
                <a:gd name="T50" fmla="*/ 1 w 322"/>
                <a:gd name="T51" fmla="*/ 1 h 337"/>
                <a:gd name="T52" fmla="*/ 1 w 322"/>
                <a:gd name="T53" fmla="*/ 1 h 337"/>
                <a:gd name="T54" fmla="*/ 1 w 322"/>
                <a:gd name="T55" fmla="*/ 1 h 337"/>
                <a:gd name="T56" fmla="*/ 1 w 322"/>
                <a:gd name="T57" fmla="*/ 1 h 337"/>
                <a:gd name="T58" fmla="*/ 1 w 322"/>
                <a:gd name="T59" fmla="*/ 1 h 337"/>
                <a:gd name="T60" fmla="*/ 1 w 322"/>
                <a:gd name="T61" fmla="*/ 1 h 337"/>
                <a:gd name="T62" fmla="*/ 1 w 322"/>
                <a:gd name="T63" fmla="*/ 1 h 337"/>
                <a:gd name="T64" fmla="*/ 1 w 322"/>
                <a:gd name="T65" fmla="*/ 1 h 337"/>
                <a:gd name="T66" fmla="*/ 1 w 322"/>
                <a:gd name="T67" fmla="*/ 1 h 337"/>
                <a:gd name="T68" fmla="*/ 1 w 322"/>
                <a:gd name="T69" fmla="*/ 1 h 337"/>
                <a:gd name="T70" fmla="*/ 1 w 322"/>
                <a:gd name="T71" fmla="*/ 1 h 337"/>
                <a:gd name="T72" fmla="*/ 1 w 322"/>
                <a:gd name="T73" fmla="*/ 1 h 337"/>
                <a:gd name="T74" fmla="*/ 1 w 322"/>
                <a:gd name="T75" fmla="*/ 1 h 337"/>
                <a:gd name="T76" fmla="*/ 1 w 322"/>
                <a:gd name="T77" fmla="*/ 1 h 337"/>
                <a:gd name="T78" fmla="*/ 1 w 322"/>
                <a:gd name="T79" fmla="*/ 1 h 3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22"/>
                <a:gd name="T121" fmla="*/ 0 h 337"/>
                <a:gd name="T122" fmla="*/ 322 w 322"/>
                <a:gd name="T123" fmla="*/ 337 h 33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22" h="337">
                  <a:moveTo>
                    <a:pt x="321" y="68"/>
                  </a:moveTo>
                  <a:lnTo>
                    <a:pt x="322" y="65"/>
                  </a:lnTo>
                  <a:lnTo>
                    <a:pt x="322" y="57"/>
                  </a:lnTo>
                  <a:lnTo>
                    <a:pt x="318" y="46"/>
                  </a:lnTo>
                  <a:lnTo>
                    <a:pt x="307" y="27"/>
                  </a:lnTo>
                  <a:lnTo>
                    <a:pt x="298" y="18"/>
                  </a:lnTo>
                  <a:lnTo>
                    <a:pt x="287" y="11"/>
                  </a:lnTo>
                  <a:lnTo>
                    <a:pt x="273" y="6"/>
                  </a:lnTo>
                  <a:lnTo>
                    <a:pt x="259" y="3"/>
                  </a:lnTo>
                  <a:lnTo>
                    <a:pt x="246" y="1"/>
                  </a:lnTo>
                  <a:lnTo>
                    <a:pt x="236" y="0"/>
                  </a:lnTo>
                  <a:lnTo>
                    <a:pt x="228" y="0"/>
                  </a:lnTo>
                  <a:lnTo>
                    <a:pt x="225" y="0"/>
                  </a:lnTo>
                  <a:lnTo>
                    <a:pt x="223" y="1"/>
                  </a:lnTo>
                  <a:lnTo>
                    <a:pt x="219" y="3"/>
                  </a:lnTo>
                  <a:lnTo>
                    <a:pt x="211" y="9"/>
                  </a:lnTo>
                  <a:lnTo>
                    <a:pt x="200" y="17"/>
                  </a:lnTo>
                  <a:lnTo>
                    <a:pt x="189" y="27"/>
                  </a:lnTo>
                  <a:lnTo>
                    <a:pt x="177" y="42"/>
                  </a:lnTo>
                  <a:lnTo>
                    <a:pt x="166" y="59"/>
                  </a:lnTo>
                  <a:lnTo>
                    <a:pt x="154" y="81"/>
                  </a:lnTo>
                  <a:lnTo>
                    <a:pt x="139" y="125"/>
                  </a:lnTo>
                  <a:lnTo>
                    <a:pt x="131" y="164"/>
                  </a:lnTo>
                  <a:lnTo>
                    <a:pt x="129" y="193"/>
                  </a:lnTo>
                  <a:lnTo>
                    <a:pt x="126" y="213"/>
                  </a:lnTo>
                  <a:lnTo>
                    <a:pt x="124" y="221"/>
                  </a:lnTo>
                  <a:lnTo>
                    <a:pt x="122" y="231"/>
                  </a:lnTo>
                  <a:lnTo>
                    <a:pt x="118" y="243"/>
                  </a:lnTo>
                  <a:lnTo>
                    <a:pt x="114" y="254"/>
                  </a:lnTo>
                  <a:lnTo>
                    <a:pt x="108" y="266"/>
                  </a:lnTo>
                  <a:lnTo>
                    <a:pt x="101" y="276"/>
                  </a:lnTo>
                  <a:lnTo>
                    <a:pt x="93" y="283"/>
                  </a:lnTo>
                  <a:lnTo>
                    <a:pt x="84" y="286"/>
                  </a:lnTo>
                  <a:lnTo>
                    <a:pt x="73" y="286"/>
                  </a:lnTo>
                  <a:lnTo>
                    <a:pt x="61" y="284"/>
                  </a:lnTo>
                  <a:lnTo>
                    <a:pt x="48" y="281"/>
                  </a:lnTo>
                  <a:lnTo>
                    <a:pt x="37" y="276"/>
                  </a:lnTo>
                  <a:lnTo>
                    <a:pt x="25" y="270"/>
                  </a:lnTo>
                  <a:lnTo>
                    <a:pt x="16" y="264"/>
                  </a:lnTo>
                  <a:lnTo>
                    <a:pt x="10" y="259"/>
                  </a:lnTo>
                  <a:lnTo>
                    <a:pt x="7" y="254"/>
                  </a:lnTo>
                  <a:lnTo>
                    <a:pt x="4" y="248"/>
                  </a:lnTo>
                  <a:lnTo>
                    <a:pt x="2" y="248"/>
                  </a:lnTo>
                  <a:lnTo>
                    <a:pt x="1" y="251"/>
                  </a:lnTo>
                  <a:lnTo>
                    <a:pt x="0" y="253"/>
                  </a:lnTo>
                  <a:lnTo>
                    <a:pt x="0" y="259"/>
                  </a:lnTo>
                  <a:lnTo>
                    <a:pt x="0" y="271"/>
                  </a:lnTo>
                  <a:lnTo>
                    <a:pt x="3" y="287"/>
                  </a:lnTo>
                  <a:lnTo>
                    <a:pt x="14" y="301"/>
                  </a:lnTo>
                  <a:lnTo>
                    <a:pt x="20" y="308"/>
                  </a:lnTo>
                  <a:lnTo>
                    <a:pt x="28" y="314"/>
                  </a:lnTo>
                  <a:lnTo>
                    <a:pt x="37" y="321"/>
                  </a:lnTo>
                  <a:lnTo>
                    <a:pt x="46" y="327"/>
                  </a:lnTo>
                  <a:lnTo>
                    <a:pt x="55" y="331"/>
                  </a:lnTo>
                  <a:lnTo>
                    <a:pt x="65" y="335"/>
                  </a:lnTo>
                  <a:lnTo>
                    <a:pt x="77" y="337"/>
                  </a:lnTo>
                  <a:lnTo>
                    <a:pt x="88" y="336"/>
                  </a:lnTo>
                  <a:lnTo>
                    <a:pt x="100" y="334"/>
                  </a:lnTo>
                  <a:lnTo>
                    <a:pt x="111" y="329"/>
                  </a:lnTo>
                  <a:lnTo>
                    <a:pt x="122" y="323"/>
                  </a:lnTo>
                  <a:lnTo>
                    <a:pt x="132" y="316"/>
                  </a:lnTo>
                  <a:lnTo>
                    <a:pt x="140" y="307"/>
                  </a:lnTo>
                  <a:lnTo>
                    <a:pt x="148" y="297"/>
                  </a:lnTo>
                  <a:lnTo>
                    <a:pt x="154" y="285"/>
                  </a:lnTo>
                  <a:lnTo>
                    <a:pt x="159" y="271"/>
                  </a:lnTo>
                  <a:lnTo>
                    <a:pt x="167" y="235"/>
                  </a:lnTo>
                  <a:lnTo>
                    <a:pt x="175" y="190"/>
                  </a:lnTo>
                  <a:lnTo>
                    <a:pt x="182" y="153"/>
                  </a:lnTo>
                  <a:lnTo>
                    <a:pt x="184" y="138"/>
                  </a:lnTo>
                  <a:lnTo>
                    <a:pt x="186" y="125"/>
                  </a:lnTo>
                  <a:lnTo>
                    <a:pt x="193" y="97"/>
                  </a:lnTo>
                  <a:lnTo>
                    <a:pt x="202" y="68"/>
                  </a:lnTo>
                  <a:lnTo>
                    <a:pt x="214" y="49"/>
                  </a:lnTo>
                  <a:lnTo>
                    <a:pt x="222" y="44"/>
                  </a:lnTo>
                  <a:lnTo>
                    <a:pt x="231" y="39"/>
                  </a:lnTo>
                  <a:lnTo>
                    <a:pt x="243" y="34"/>
                  </a:lnTo>
                  <a:lnTo>
                    <a:pt x="257" y="31"/>
                  </a:lnTo>
                  <a:lnTo>
                    <a:pt x="272" y="32"/>
                  </a:lnTo>
                  <a:lnTo>
                    <a:pt x="288" y="36"/>
                  </a:lnTo>
                  <a:lnTo>
                    <a:pt x="304" y="48"/>
                  </a:lnTo>
                  <a:lnTo>
                    <a:pt x="321" y="68"/>
                  </a:lnTo>
                  <a:close/>
                </a:path>
              </a:pathLst>
            </a:custGeom>
            <a:solidFill>
              <a:srgbClr val="54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90" name="Freeform 150"/>
            <p:cNvSpPr>
              <a:spLocks/>
            </p:cNvSpPr>
            <p:nvPr/>
          </p:nvSpPr>
          <p:spPr bwMode="auto">
            <a:xfrm>
              <a:off x="664" y="1650"/>
              <a:ext cx="108" cy="167"/>
            </a:xfrm>
            <a:custGeom>
              <a:avLst/>
              <a:gdLst>
                <a:gd name="T0" fmla="*/ 0 w 217"/>
                <a:gd name="T1" fmla="*/ 0 h 334"/>
                <a:gd name="T2" fmla="*/ 0 w 217"/>
                <a:gd name="T3" fmla="*/ 0 h 334"/>
                <a:gd name="T4" fmla="*/ 0 w 217"/>
                <a:gd name="T5" fmla="*/ 0 h 334"/>
                <a:gd name="T6" fmla="*/ 0 w 217"/>
                <a:gd name="T7" fmla="*/ 1 h 334"/>
                <a:gd name="T8" fmla="*/ 0 w 217"/>
                <a:gd name="T9" fmla="*/ 1 h 334"/>
                <a:gd name="T10" fmla="*/ 0 w 217"/>
                <a:gd name="T11" fmla="*/ 1 h 334"/>
                <a:gd name="T12" fmla="*/ 0 w 217"/>
                <a:gd name="T13" fmla="*/ 1 h 334"/>
                <a:gd name="T14" fmla="*/ 0 w 217"/>
                <a:gd name="T15" fmla="*/ 1 h 334"/>
                <a:gd name="T16" fmla="*/ 0 w 217"/>
                <a:gd name="T17" fmla="*/ 1 h 334"/>
                <a:gd name="T18" fmla="*/ 0 w 217"/>
                <a:gd name="T19" fmla="*/ 1 h 334"/>
                <a:gd name="T20" fmla="*/ 0 w 217"/>
                <a:gd name="T21" fmla="*/ 1 h 334"/>
                <a:gd name="T22" fmla="*/ 0 w 217"/>
                <a:gd name="T23" fmla="*/ 1 h 334"/>
                <a:gd name="T24" fmla="*/ 0 w 217"/>
                <a:gd name="T25" fmla="*/ 1 h 334"/>
                <a:gd name="T26" fmla="*/ 0 w 217"/>
                <a:gd name="T27" fmla="*/ 1 h 334"/>
                <a:gd name="T28" fmla="*/ 0 w 217"/>
                <a:gd name="T29" fmla="*/ 1 h 334"/>
                <a:gd name="T30" fmla="*/ 0 w 217"/>
                <a:gd name="T31" fmla="*/ 1 h 334"/>
                <a:gd name="T32" fmla="*/ 0 w 217"/>
                <a:gd name="T33" fmla="*/ 1 h 334"/>
                <a:gd name="T34" fmla="*/ 0 w 217"/>
                <a:gd name="T35" fmla="*/ 1 h 334"/>
                <a:gd name="T36" fmla="*/ 0 w 217"/>
                <a:gd name="T37" fmla="*/ 1 h 334"/>
                <a:gd name="T38" fmla="*/ 0 w 217"/>
                <a:gd name="T39" fmla="*/ 1 h 334"/>
                <a:gd name="T40" fmla="*/ 0 w 217"/>
                <a:gd name="T41" fmla="*/ 1 h 334"/>
                <a:gd name="T42" fmla="*/ 0 w 217"/>
                <a:gd name="T43" fmla="*/ 1 h 334"/>
                <a:gd name="T44" fmla="*/ 0 w 217"/>
                <a:gd name="T45" fmla="*/ 1 h 334"/>
                <a:gd name="T46" fmla="*/ 0 w 217"/>
                <a:gd name="T47" fmla="*/ 1 h 334"/>
                <a:gd name="T48" fmla="*/ 0 w 217"/>
                <a:gd name="T49" fmla="*/ 1 h 334"/>
                <a:gd name="T50" fmla="*/ 0 w 217"/>
                <a:gd name="T51" fmla="*/ 1 h 334"/>
                <a:gd name="T52" fmla="*/ 0 w 217"/>
                <a:gd name="T53" fmla="*/ 1 h 334"/>
                <a:gd name="T54" fmla="*/ 0 w 217"/>
                <a:gd name="T55" fmla="*/ 1 h 334"/>
                <a:gd name="T56" fmla="*/ 0 w 217"/>
                <a:gd name="T57" fmla="*/ 1 h 334"/>
                <a:gd name="T58" fmla="*/ 0 w 217"/>
                <a:gd name="T59" fmla="*/ 1 h 334"/>
                <a:gd name="T60" fmla="*/ 0 w 217"/>
                <a:gd name="T61" fmla="*/ 1 h 334"/>
                <a:gd name="T62" fmla="*/ 0 w 217"/>
                <a:gd name="T63" fmla="*/ 1 h 334"/>
                <a:gd name="T64" fmla="*/ 0 w 217"/>
                <a:gd name="T65" fmla="*/ 1 h 334"/>
                <a:gd name="T66" fmla="*/ 0 w 217"/>
                <a:gd name="T67" fmla="*/ 1 h 334"/>
                <a:gd name="T68" fmla="*/ 0 w 217"/>
                <a:gd name="T69" fmla="*/ 1 h 334"/>
                <a:gd name="T70" fmla="*/ 0 w 217"/>
                <a:gd name="T71" fmla="*/ 1 h 334"/>
                <a:gd name="T72" fmla="*/ 0 w 217"/>
                <a:gd name="T73" fmla="*/ 1 h 334"/>
                <a:gd name="T74" fmla="*/ 0 w 217"/>
                <a:gd name="T75" fmla="*/ 1 h 334"/>
                <a:gd name="T76" fmla="*/ 0 w 217"/>
                <a:gd name="T77" fmla="*/ 1 h 334"/>
                <a:gd name="T78" fmla="*/ 0 w 217"/>
                <a:gd name="T79" fmla="*/ 1 h 334"/>
                <a:gd name="T80" fmla="*/ 0 w 217"/>
                <a:gd name="T81" fmla="*/ 1 h 334"/>
                <a:gd name="T82" fmla="*/ 0 w 217"/>
                <a:gd name="T83" fmla="*/ 1 h 334"/>
                <a:gd name="T84" fmla="*/ 0 w 217"/>
                <a:gd name="T85" fmla="*/ 1 h 334"/>
                <a:gd name="T86" fmla="*/ 0 w 217"/>
                <a:gd name="T87" fmla="*/ 1 h 334"/>
                <a:gd name="T88" fmla="*/ 0 w 217"/>
                <a:gd name="T89" fmla="*/ 1 h 334"/>
                <a:gd name="T90" fmla="*/ 0 w 217"/>
                <a:gd name="T91" fmla="*/ 1 h 334"/>
                <a:gd name="T92" fmla="*/ 0 w 217"/>
                <a:gd name="T93" fmla="*/ 1 h 334"/>
                <a:gd name="T94" fmla="*/ 0 w 217"/>
                <a:gd name="T95" fmla="*/ 1 h 334"/>
                <a:gd name="T96" fmla="*/ 0 w 217"/>
                <a:gd name="T97" fmla="*/ 1 h 334"/>
                <a:gd name="T98" fmla="*/ 0 w 217"/>
                <a:gd name="T99" fmla="*/ 1 h 334"/>
                <a:gd name="T100" fmla="*/ 0 w 217"/>
                <a:gd name="T101" fmla="*/ 0 h 33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17"/>
                <a:gd name="T154" fmla="*/ 0 h 334"/>
                <a:gd name="T155" fmla="*/ 217 w 217"/>
                <a:gd name="T156" fmla="*/ 334 h 33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17" h="334">
                  <a:moveTo>
                    <a:pt x="135" y="0"/>
                  </a:moveTo>
                  <a:lnTo>
                    <a:pt x="137" y="0"/>
                  </a:lnTo>
                  <a:lnTo>
                    <a:pt x="145" y="0"/>
                  </a:lnTo>
                  <a:lnTo>
                    <a:pt x="156" y="1"/>
                  </a:lnTo>
                  <a:lnTo>
                    <a:pt x="168" y="3"/>
                  </a:lnTo>
                  <a:lnTo>
                    <a:pt x="181" y="8"/>
                  </a:lnTo>
                  <a:lnTo>
                    <a:pt x="194" y="16"/>
                  </a:lnTo>
                  <a:lnTo>
                    <a:pt x="204" y="27"/>
                  </a:lnTo>
                  <a:lnTo>
                    <a:pt x="212" y="42"/>
                  </a:lnTo>
                  <a:lnTo>
                    <a:pt x="217" y="62"/>
                  </a:lnTo>
                  <a:lnTo>
                    <a:pt x="216" y="80"/>
                  </a:lnTo>
                  <a:lnTo>
                    <a:pt x="212" y="96"/>
                  </a:lnTo>
                  <a:lnTo>
                    <a:pt x="206" y="109"/>
                  </a:lnTo>
                  <a:lnTo>
                    <a:pt x="200" y="119"/>
                  </a:lnTo>
                  <a:lnTo>
                    <a:pt x="194" y="128"/>
                  </a:lnTo>
                  <a:lnTo>
                    <a:pt x="189" y="132"/>
                  </a:lnTo>
                  <a:lnTo>
                    <a:pt x="187" y="133"/>
                  </a:lnTo>
                  <a:lnTo>
                    <a:pt x="183" y="141"/>
                  </a:lnTo>
                  <a:lnTo>
                    <a:pt x="175" y="160"/>
                  </a:lnTo>
                  <a:lnTo>
                    <a:pt x="168" y="179"/>
                  </a:lnTo>
                  <a:lnTo>
                    <a:pt x="166" y="192"/>
                  </a:lnTo>
                  <a:lnTo>
                    <a:pt x="170" y="205"/>
                  </a:lnTo>
                  <a:lnTo>
                    <a:pt x="174" y="225"/>
                  </a:lnTo>
                  <a:lnTo>
                    <a:pt x="178" y="245"/>
                  </a:lnTo>
                  <a:lnTo>
                    <a:pt x="180" y="253"/>
                  </a:lnTo>
                  <a:lnTo>
                    <a:pt x="126" y="251"/>
                  </a:lnTo>
                  <a:lnTo>
                    <a:pt x="115" y="268"/>
                  </a:lnTo>
                  <a:lnTo>
                    <a:pt x="118" y="289"/>
                  </a:lnTo>
                  <a:lnTo>
                    <a:pt x="105" y="293"/>
                  </a:lnTo>
                  <a:lnTo>
                    <a:pt x="104" y="312"/>
                  </a:lnTo>
                  <a:lnTo>
                    <a:pt x="94" y="309"/>
                  </a:lnTo>
                  <a:lnTo>
                    <a:pt x="92" y="313"/>
                  </a:lnTo>
                  <a:lnTo>
                    <a:pt x="89" y="321"/>
                  </a:lnTo>
                  <a:lnTo>
                    <a:pt x="81" y="329"/>
                  </a:lnTo>
                  <a:lnTo>
                    <a:pt x="69" y="334"/>
                  </a:lnTo>
                  <a:lnTo>
                    <a:pt x="61" y="334"/>
                  </a:lnTo>
                  <a:lnTo>
                    <a:pt x="51" y="334"/>
                  </a:lnTo>
                  <a:lnTo>
                    <a:pt x="41" y="334"/>
                  </a:lnTo>
                  <a:lnTo>
                    <a:pt x="30" y="331"/>
                  </a:lnTo>
                  <a:lnTo>
                    <a:pt x="20" y="329"/>
                  </a:lnTo>
                  <a:lnTo>
                    <a:pt x="12" y="324"/>
                  </a:lnTo>
                  <a:lnTo>
                    <a:pt x="5" y="319"/>
                  </a:lnTo>
                  <a:lnTo>
                    <a:pt x="0" y="309"/>
                  </a:lnTo>
                  <a:lnTo>
                    <a:pt x="6" y="308"/>
                  </a:lnTo>
                  <a:lnTo>
                    <a:pt x="22" y="304"/>
                  </a:lnTo>
                  <a:lnTo>
                    <a:pt x="44" y="292"/>
                  </a:lnTo>
                  <a:lnTo>
                    <a:pt x="69" y="269"/>
                  </a:lnTo>
                  <a:lnTo>
                    <a:pt x="94" y="232"/>
                  </a:lnTo>
                  <a:lnTo>
                    <a:pt x="115" y="177"/>
                  </a:lnTo>
                  <a:lnTo>
                    <a:pt x="130" y="101"/>
                  </a:lnTo>
                  <a:lnTo>
                    <a:pt x="135" y="0"/>
                  </a:lnTo>
                  <a:close/>
                </a:path>
              </a:pathLst>
            </a:custGeom>
            <a:solidFill>
              <a:srgbClr val="54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91" name="Freeform 151"/>
            <p:cNvSpPr>
              <a:spLocks/>
            </p:cNvSpPr>
            <p:nvPr/>
          </p:nvSpPr>
          <p:spPr bwMode="auto">
            <a:xfrm>
              <a:off x="664" y="1665"/>
              <a:ext cx="109" cy="155"/>
            </a:xfrm>
            <a:custGeom>
              <a:avLst/>
              <a:gdLst>
                <a:gd name="T0" fmla="*/ 1 w 218"/>
                <a:gd name="T1" fmla="*/ 1 h 308"/>
                <a:gd name="T2" fmla="*/ 1 w 218"/>
                <a:gd name="T3" fmla="*/ 1 h 308"/>
                <a:gd name="T4" fmla="*/ 1 w 218"/>
                <a:gd name="T5" fmla="*/ 1 h 308"/>
                <a:gd name="T6" fmla="*/ 1 w 218"/>
                <a:gd name="T7" fmla="*/ 1 h 308"/>
                <a:gd name="T8" fmla="*/ 1 w 218"/>
                <a:gd name="T9" fmla="*/ 1 h 308"/>
                <a:gd name="T10" fmla="*/ 1 w 218"/>
                <a:gd name="T11" fmla="*/ 1 h 308"/>
                <a:gd name="T12" fmla="*/ 1 w 218"/>
                <a:gd name="T13" fmla="*/ 1 h 308"/>
                <a:gd name="T14" fmla="*/ 1 w 218"/>
                <a:gd name="T15" fmla="*/ 1 h 308"/>
                <a:gd name="T16" fmla="*/ 1 w 218"/>
                <a:gd name="T17" fmla="*/ 1 h 308"/>
                <a:gd name="T18" fmla="*/ 1 w 218"/>
                <a:gd name="T19" fmla="*/ 1 h 308"/>
                <a:gd name="T20" fmla="*/ 1 w 218"/>
                <a:gd name="T21" fmla="*/ 1 h 308"/>
                <a:gd name="T22" fmla="*/ 1 w 218"/>
                <a:gd name="T23" fmla="*/ 1 h 308"/>
                <a:gd name="T24" fmla="*/ 1 w 218"/>
                <a:gd name="T25" fmla="*/ 1 h 308"/>
                <a:gd name="T26" fmla="*/ 1 w 218"/>
                <a:gd name="T27" fmla="*/ 1 h 308"/>
                <a:gd name="T28" fmla="*/ 1 w 218"/>
                <a:gd name="T29" fmla="*/ 1 h 308"/>
                <a:gd name="T30" fmla="*/ 1 w 218"/>
                <a:gd name="T31" fmla="*/ 1 h 308"/>
                <a:gd name="T32" fmla="*/ 1 w 218"/>
                <a:gd name="T33" fmla="*/ 1 h 308"/>
                <a:gd name="T34" fmla="*/ 1 w 218"/>
                <a:gd name="T35" fmla="*/ 1 h 308"/>
                <a:gd name="T36" fmla="*/ 1 w 218"/>
                <a:gd name="T37" fmla="*/ 1 h 308"/>
                <a:gd name="T38" fmla="*/ 1 w 218"/>
                <a:gd name="T39" fmla="*/ 1 h 308"/>
                <a:gd name="T40" fmla="*/ 1 w 218"/>
                <a:gd name="T41" fmla="*/ 1 h 308"/>
                <a:gd name="T42" fmla="*/ 1 w 218"/>
                <a:gd name="T43" fmla="*/ 1 h 308"/>
                <a:gd name="T44" fmla="*/ 0 w 218"/>
                <a:gd name="T45" fmla="*/ 1 h 308"/>
                <a:gd name="T46" fmla="*/ 1 w 218"/>
                <a:gd name="T47" fmla="*/ 1 h 308"/>
                <a:gd name="T48" fmla="*/ 1 w 218"/>
                <a:gd name="T49" fmla="*/ 1 h 308"/>
                <a:gd name="T50" fmla="*/ 1 w 218"/>
                <a:gd name="T51" fmla="*/ 1 h 308"/>
                <a:gd name="T52" fmla="*/ 1 w 218"/>
                <a:gd name="T53" fmla="*/ 1 h 308"/>
                <a:gd name="T54" fmla="*/ 1 w 218"/>
                <a:gd name="T55" fmla="*/ 1 h 308"/>
                <a:gd name="T56" fmla="*/ 1 w 218"/>
                <a:gd name="T57" fmla="*/ 1 h 308"/>
                <a:gd name="T58" fmla="*/ 1 w 218"/>
                <a:gd name="T59" fmla="*/ 1 h 308"/>
                <a:gd name="T60" fmla="*/ 1 w 218"/>
                <a:gd name="T61" fmla="*/ 1 h 308"/>
                <a:gd name="T62" fmla="*/ 1 w 218"/>
                <a:gd name="T63" fmla="*/ 1 h 308"/>
                <a:gd name="T64" fmla="*/ 1 w 218"/>
                <a:gd name="T65" fmla="*/ 1 h 308"/>
                <a:gd name="T66" fmla="*/ 1 w 218"/>
                <a:gd name="T67" fmla="*/ 1 h 308"/>
                <a:gd name="T68" fmla="*/ 1 w 218"/>
                <a:gd name="T69" fmla="*/ 1 h 308"/>
                <a:gd name="T70" fmla="*/ 1 w 218"/>
                <a:gd name="T71" fmla="*/ 1 h 308"/>
                <a:gd name="T72" fmla="*/ 1 w 218"/>
                <a:gd name="T73" fmla="*/ 1 h 308"/>
                <a:gd name="T74" fmla="*/ 1 w 218"/>
                <a:gd name="T75" fmla="*/ 1 h 308"/>
                <a:gd name="T76" fmla="*/ 1 w 218"/>
                <a:gd name="T77" fmla="*/ 1 h 308"/>
                <a:gd name="T78" fmla="*/ 1 w 218"/>
                <a:gd name="T79" fmla="*/ 1 h 308"/>
                <a:gd name="T80" fmla="*/ 1 w 218"/>
                <a:gd name="T81" fmla="*/ 1 h 308"/>
                <a:gd name="T82" fmla="*/ 1 w 218"/>
                <a:gd name="T83" fmla="*/ 1 h 30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18"/>
                <a:gd name="T127" fmla="*/ 0 h 308"/>
                <a:gd name="T128" fmla="*/ 218 w 218"/>
                <a:gd name="T129" fmla="*/ 308 h 30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18" h="308">
                  <a:moveTo>
                    <a:pt x="205" y="0"/>
                  </a:moveTo>
                  <a:lnTo>
                    <a:pt x="209" y="3"/>
                  </a:lnTo>
                  <a:lnTo>
                    <a:pt x="215" y="15"/>
                  </a:lnTo>
                  <a:lnTo>
                    <a:pt x="218" y="34"/>
                  </a:lnTo>
                  <a:lnTo>
                    <a:pt x="212" y="65"/>
                  </a:lnTo>
                  <a:lnTo>
                    <a:pt x="208" y="76"/>
                  </a:lnTo>
                  <a:lnTo>
                    <a:pt x="202" y="87"/>
                  </a:lnTo>
                  <a:lnTo>
                    <a:pt x="195" y="101"/>
                  </a:lnTo>
                  <a:lnTo>
                    <a:pt x="188" y="115"/>
                  </a:lnTo>
                  <a:lnTo>
                    <a:pt x="181" y="130"/>
                  </a:lnTo>
                  <a:lnTo>
                    <a:pt x="175" y="144"/>
                  </a:lnTo>
                  <a:lnTo>
                    <a:pt x="173" y="155"/>
                  </a:lnTo>
                  <a:lnTo>
                    <a:pt x="173" y="165"/>
                  </a:lnTo>
                  <a:lnTo>
                    <a:pt x="178" y="186"/>
                  </a:lnTo>
                  <a:lnTo>
                    <a:pt x="182" y="208"/>
                  </a:lnTo>
                  <a:lnTo>
                    <a:pt x="187" y="226"/>
                  </a:lnTo>
                  <a:lnTo>
                    <a:pt x="188" y="233"/>
                  </a:lnTo>
                  <a:lnTo>
                    <a:pt x="136" y="221"/>
                  </a:lnTo>
                  <a:lnTo>
                    <a:pt x="134" y="224"/>
                  </a:lnTo>
                  <a:lnTo>
                    <a:pt x="128" y="232"/>
                  </a:lnTo>
                  <a:lnTo>
                    <a:pt x="122" y="243"/>
                  </a:lnTo>
                  <a:lnTo>
                    <a:pt x="121" y="253"/>
                  </a:lnTo>
                  <a:lnTo>
                    <a:pt x="121" y="262"/>
                  </a:lnTo>
                  <a:lnTo>
                    <a:pt x="119" y="267"/>
                  </a:lnTo>
                  <a:lnTo>
                    <a:pt x="114" y="269"/>
                  </a:lnTo>
                  <a:lnTo>
                    <a:pt x="109" y="268"/>
                  </a:lnTo>
                  <a:lnTo>
                    <a:pt x="105" y="269"/>
                  </a:lnTo>
                  <a:lnTo>
                    <a:pt x="106" y="275"/>
                  </a:lnTo>
                  <a:lnTo>
                    <a:pt x="107" y="283"/>
                  </a:lnTo>
                  <a:lnTo>
                    <a:pt x="106" y="286"/>
                  </a:lnTo>
                  <a:lnTo>
                    <a:pt x="102" y="286"/>
                  </a:lnTo>
                  <a:lnTo>
                    <a:pt x="98" y="285"/>
                  </a:lnTo>
                  <a:lnTo>
                    <a:pt x="96" y="284"/>
                  </a:lnTo>
                  <a:lnTo>
                    <a:pt x="95" y="284"/>
                  </a:lnTo>
                  <a:lnTo>
                    <a:pt x="92" y="288"/>
                  </a:lnTo>
                  <a:lnTo>
                    <a:pt x="88" y="297"/>
                  </a:lnTo>
                  <a:lnTo>
                    <a:pt x="79" y="305"/>
                  </a:lnTo>
                  <a:lnTo>
                    <a:pt x="67" y="308"/>
                  </a:lnTo>
                  <a:lnTo>
                    <a:pt x="60" y="308"/>
                  </a:lnTo>
                  <a:lnTo>
                    <a:pt x="51" y="307"/>
                  </a:lnTo>
                  <a:lnTo>
                    <a:pt x="41" y="306"/>
                  </a:lnTo>
                  <a:lnTo>
                    <a:pt x="31" y="304"/>
                  </a:lnTo>
                  <a:lnTo>
                    <a:pt x="21" y="300"/>
                  </a:lnTo>
                  <a:lnTo>
                    <a:pt x="13" y="296"/>
                  </a:lnTo>
                  <a:lnTo>
                    <a:pt x="5" y="289"/>
                  </a:lnTo>
                  <a:lnTo>
                    <a:pt x="0" y="279"/>
                  </a:lnTo>
                  <a:lnTo>
                    <a:pt x="4" y="282"/>
                  </a:lnTo>
                  <a:lnTo>
                    <a:pt x="11" y="286"/>
                  </a:lnTo>
                  <a:lnTo>
                    <a:pt x="23" y="293"/>
                  </a:lnTo>
                  <a:lnTo>
                    <a:pt x="37" y="298"/>
                  </a:lnTo>
                  <a:lnTo>
                    <a:pt x="52" y="301"/>
                  </a:lnTo>
                  <a:lnTo>
                    <a:pt x="67" y="300"/>
                  </a:lnTo>
                  <a:lnTo>
                    <a:pt x="81" y="292"/>
                  </a:lnTo>
                  <a:lnTo>
                    <a:pt x="92" y="276"/>
                  </a:lnTo>
                  <a:lnTo>
                    <a:pt x="102" y="276"/>
                  </a:lnTo>
                  <a:lnTo>
                    <a:pt x="102" y="262"/>
                  </a:lnTo>
                  <a:lnTo>
                    <a:pt x="113" y="259"/>
                  </a:lnTo>
                  <a:lnTo>
                    <a:pt x="113" y="252"/>
                  </a:lnTo>
                  <a:lnTo>
                    <a:pt x="113" y="237"/>
                  </a:lnTo>
                  <a:lnTo>
                    <a:pt x="118" y="221"/>
                  </a:lnTo>
                  <a:lnTo>
                    <a:pt x="129" y="210"/>
                  </a:lnTo>
                  <a:lnTo>
                    <a:pt x="132" y="212"/>
                  </a:lnTo>
                  <a:lnTo>
                    <a:pt x="136" y="213"/>
                  </a:lnTo>
                  <a:lnTo>
                    <a:pt x="143" y="215"/>
                  </a:lnTo>
                  <a:lnTo>
                    <a:pt x="151" y="217"/>
                  </a:lnTo>
                  <a:lnTo>
                    <a:pt x="159" y="220"/>
                  </a:lnTo>
                  <a:lnTo>
                    <a:pt x="166" y="221"/>
                  </a:lnTo>
                  <a:lnTo>
                    <a:pt x="172" y="221"/>
                  </a:lnTo>
                  <a:lnTo>
                    <a:pt x="174" y="218"/>
                  </a:lnTo>
                  <a:lnTo>
                    <a:pt x="173" y="207"/>
                  </a:lnTo>
                  <a:lnTo>
                    <a:pt x="170" y="188"/>
                  </a:lnTo>
                  <a:lnTo>
                    <a:pt x="164" y="170"/>
                  </a:lnTo>
                  <a:lnTo>
                    <a:pt x="160" y="157"/>
                  </a:lnTo>
                  <a:lnTo>
                    <a:pt x="162" y="150"/>
                  </a:lnTo>
                  <a:lnTo>
                    <a:pt x="164" y="141"/>
                  </a:lnTo>
                  <a:lnTo>
                    <a:pt x="170" y="130"/>
                  </a:lnTo>
                  <a:lnTo>
                    <a:pt x="175" y="116"/>
                  </a:lnTo>
                  <a:lnTo>
                    <a:pt x="182" y="100"/>
                  </a:lnTo>
                  <a:lnTo>
                    <a:pt x="189" y="84"/>
                  </a:lnTo>
                  <a:lnTo>
                    <a:pt x="196" y="66"/>
                  </a:lnTo>
                  <a:lnTo>
                    <a:pt x="201" y="50"/>
                  </a:lnTo>
                  <a:lnTo>
                    <a:pt x="206" y="32"/>
                  </a:lnTo>
                  <a:lnTo>
                    <a:pt x="210" y="18"/>
                  </a:lnTo>
                  <a:lnTo>
                    <a:pt x="210" y="8"/>
                  </a:lnTo>
                  <a:lnTo>
                    <a:pt x="20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92" name="Freeform 152"/>
            <p:cNvSpPr>
              <a:spLocks/>
            </p:cNvSpPr>
            <p:nvPr/>
          </p:nvSpPr>
          <p:spPr bwMode="auto">
            <a:xfrm>
              <a:off x="604" y="1645"/>
              <a:ext cx="161" cy="163"/>
            </a:xfrm>
            <a:custGeom>
              <a:avLst/>
              <a:gdLst>
                <a:gd name="T0" fmla="*/ 1 w 322"/>
                <a:gd name="T1" fmla="*/ 1 h 326"/>
                <a:gd name="T2" fmla="*/ 1 w 322"/>
                <a:gd name="T3" fmla="*/ 1 h 326"/>
                <a:gd name="T4" fmla="*/ 1 w 322"/>
                <a:gd name="T5" fmla="*/ 1 h 326"/>
                <a:gd name="T6" fmla="*/ 1 w 322"/>
                <a:gd name="T7" fmla="*/ 1 h 326"/>
                <a:gd name="T8" fmla="*/ 1 w 322"/>
                <a:gd name="T9" fmla="*/ 1 h 326"/>
                <a:gd name="T10" fmla="*/ 1 w 322"/>
                <a:gd name="T11" fmla="*/ 1 h 326"/>
                <a:gd name="T12" fmla="*/ 1 w 322"/>
                <a:gd name="T13" fmla="*/ 1 h 326"/>
                <a:gd name="T14" fmla="*/ 1 w 322"/>
                <a:gd name="T15" fmla="*/ 1 h 326"/>
                <a:gd name="T16" fmla="*/ 1 w 322"/>
                <a:gd name="T17" fmla="*/ 1 h 326"/>
                <a:gd name="T18" fmla="*/ 1 w 322"/>
                <a:gd name="T19" fmla="*/ 1 h 326"/>
                <a:gd name="T20" fmla="*/ 1 w 322"/>
                <a:gd name="T21" fmla="*/ 1 h 326"/>
                <a:gd name="T22" fmla="*/ 1 w 322"/>
                <a:gd name="T23" fmla="*/ 1 h 326"/>
                <a:gd name="T24" fmla="*/ 1 w 322"/>
                <a:gd name="T25" fmla="*/ 1 h 326"/>
                <a:gd name="T26" fmla="*/ 1 w 322"/>
                <a:gd name="T27" fmla="*/ 1 h 326"/>
                <a:gd name="T28" fmla="*/ 1 w 322"/>
                <a:gd name="T29" fmla="*/ 1 h 326"/>
                <a:gd name="T30" fmla="*/ 1 w 322"/>
                <a:gd name="T31" fmla="*/ 1 h 326"/>
                <a:gd name="T32" fmla="*/ 1 w 322"/>
                <a:gd name="T33" fmla="*/ 1 h 326"/>
                <a:gd name="T34" fmla="*/ 1 w 322"/>
                <a:gd name="T35" fmla="*/ 1 h 326"/>
                <a:gd name="T36" fmla="*/ 0 w 322"/>
                <a:gd name="T37" fmla="*/ 1 h 326"/>
                <a:gd name="T38" fmla="*/ 1 w 322"/>
                <a:gd name="T39" fmla="*/ 1 h 326"/>
                <a:gd name="T40" fmla="*/ 1 w 322"/>
                <a:gd name="T41" fmla="*/ 1 h 326"/>
                <a:gd name="T42" fmla="*/ 1 w 322"/>
                <a:gd name="T43" fmla="*/ 1 h 326"/>
                <a:gd name="T44" fmla="*/ 1 w 322"/>
                <a:gd name="T45" fmla="*/ 1 h 326"/>
                <a:gd name="T46" fmla="*/ 1 w 322"/>
                <a:gd name="T47" fmla="*/ 1 h 326"/>
                <a:gd name="T48" fmla="*/ 1 w 322"/>
                <a:gd name="T49" fmla="*/ 1 h 326"/>
                <a:gd name="T50" fmla="*/ 1 w 322"/>
                <a:gd name="T51" fmla="*/ 1 h 326"/>
                <a:gd name="T52" fmla="*/ 1 w 322"/>
                <a:gd name="T53" fmla="*/ 1 h 326"/>
                <a:gd name="T54" fmla="*/ 1 w 322"/>
                <a:gd name="T55" fmla="*/ 1 h 326"/>
                <a:gd name="T56" fmla="*/ 1 w 322"/>
                <a:gd name="T57" fmla="*/ 1 h 326"/>
                <a:gd name="T58" fmla="*/ 1 w 322"/>
                <a:gd name="T59" fmla="*/ 1 h 326"/>
                <a:gd name="T60" fmla="*/ 1 w 322"/>
                <a:gd name="T61" fmla="*/ 1 h 326"/>
                <a:gd name="T62" fmla="*/ 1 w 322"/>
                <a:gd name="T63" fmla="*/ 1 h 326"/>
                <a:gd name="T64" fmla="*/ 1 w 322"/>
                <a:gd name="T65" fmla="*/ 1 h 326"/>
                <a:gd name="T66" fmla="*/ 1 w 322"/>
                <a:gd name="T67" fmla="*/ 1 h 326"/>
                <a:gd name="T68" fmla="*/ 1 w 322"/>
                <a:gd name="T69" fmla="*/ 1 h 326"/>
                <a:gd name="T70" fmla="*/ 1 w 322"/>
                <a:gd name="T71" fmla="*/ 1 h 326"/>
                <a:gd name="T72" fmla="*/ 1 w 322"/>
                <a:gd name="T73" fmla="*/ 1 h 326"/>
                <a:gd name="T74" fmla="*/ 1 w 322"/>
                <a:gd name="T75" fmla="*/ 1 h 326"/>
                <a:gd name="T76" fmla="*/ 1 w 322"/>
                <a:gd name="T77" fmla="*/ 1 h 326"/>
                <a:gd name="T78" fmla="*/ 1 w 322"/>
                <a:gd name="T79" fmla="*/ 1 h 326"/>
                <a:gd name="T80" fmla="*/ 1 w 322"/>
                <a:gd name="T81" fmla="*/ 1 h 326"/>
                <a:gd name="T82" fmla="*/ 1 w 322"/>
                <a:gd name="T83" fmla="*/ 1 h 326"/>
                <a:gd name="T84" fmla="*/ 1 w 322"/>
                <a:gd name="T85" fmla="*/ 1 h 326"/>
                <a:gd name="T86" fmla="*/ 1 w 322"/>
                <a:gd name="T87" fmla="*/ 1 h 326"/>
                <a:gd name="T88" fmla="*/ 1 w 322"/>
                <a:gd name="T89" fmla="*/ 1 h 326"/>
                <a:gd name="T90" fmla="*/ 1 w 322"/>
                <a:gd name="T91" fmla="*/ 1 h 326"/>
                <a:gd name="T92" fmla="*/ 1 w 322"/>
                <a:gd name="T93" fmla="*/ 1 h 326"/>
                <a:gd name="T94" fmla="*/ 1 w 322"/>
                <a:gd name="T95" fmla="*/ 1 h 326"/>
                <a:gd name="T96" fmla="*/ 1 w 322"/>
                <a:gd name="T97" fmla="*/ 1 h 326"/>
                <a:gd name="T98" fmla="*/ 1 w 322"/>
                <a:gd name="T99" fmla="*/ 1 h 326"/>
                <a:gd name="T100" fmla="*/ 1 w 322"/>
                <a:gd name="T101" fmla="*/ 1 h 326"/>
                <a:gd name="T102" fmla="*/ 1 w 322"/>
                <a:gd name="T103" fmla="*/ 1 h 326"/>
                <a:gd name="T104" fmla="*/ 1 w 322"/>
                <a:gd name="T105" fmla="*/ 1 h 326"/>
                <a:gd name="T106" fmla="*/ 1 w 322"/>
                <a:gd name="T107" fmla="*/ 1 h 326"/>
                <a:gd name="T108" fmla="*/ 1 w 322"/>
                <a:gd name="T109" fmla="*/ 1 h 326"/>
                <a:gd name="T110" fmla="*/ 1 w 322"/>
                <a:gd name="T111" fmla="*/ 1 h 326"/>
                <a:gd name="T112" fmla="*/ 1 w 322"/>
                <a:gd name="T113" fmla="*/ 1 h 326"/>
                <a:gd name="T114" fmla="*/ 1 w 322"/>
                <a:gd name="T115" fmla="*/ 1 h 326"/>
                <a:gd name="T116" fmla="*/ 1 w 322"/>
                <a:gd name="T117" fmla="*/ 0 h 326"/>
                <a:gd name="T118" fmla="*/ 1 w 322"/>
                <a:gd name="T119" fmla="*/ 1 h 326"/>
                <a:gd name="T120" fmla="*/ 1 w 322"/>
                <a:gd name="T121" fmla="*/ 1 h 3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2"/>
                <a:gd name="T184" fmla="*/ 0 h 326"/>
                <a:gd name="T185" fmla="*/ 322 w 322"/>
                <a:gd name="T186" fmla="*/ 326 h 3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2" h="326">
                  <a:moveTo>
                    <a:pt x="322" y="36"/>
                  </a:moveTo>
                  <a:lnTo>
                    <a:pt x="317" y="32"/>
                  </a:lnTo>
                  <a:lnTo>
                    <a:pt x="305" y="25"/>
                  </a:lnTo>
                  <a:lnTo>
                    <a:pt x="287" y="17"/>
                  </a:lnTo>
                  <a:lnTo>
                    <a:pt x="265" y="15"/>
                  </a:lnTo>
                  <a:lnTo>
                    <a:pt x="244" y="21"/>
                  </a:lnTo>
                  <a:lnTo>
                    <a:pt x="223" y="39"/>
                  </a:lnTo>
                  <a:lnTo>
                    <a:pt x="207" y="75"/>
                  </a:lnTo>
                  <a:lnTo>
                    <a:pt x="195" y="133"/>
                  </a:lnTo>
                  <a:lnTo>
                    <a:pt x="185" y="198"/>
                  </a:lnTo>
                  <a:lnTo>
                    <a:pt x="171" y="251"/>
                  </a:lnTo>
                  <a:lnTo>
                    <a:pt x="153" y="289"/>
                  </a:lnTo>
                  <a:lnTo>
                    <a:pt x="131" y="315"/>
                  </a:lnTo>
                  <a:lnTo>
                    <a:pt x="105" y="326"/>
                  </a:lnTo>
                  <a:lnTo>
                    <a:pt x="78" y="325"/>
                  </a:lnTo>
                  <a:lnTo>
                    <a:pt x="47" y="310"/>
                  </a:lnTo>
                  <a:lnTo>
                    <a:pt x="13" y="283"/>
                  </a:lnTo>
                  <a:lnTo>
                    <a:pt x="5" y="270"/>
                  </a:lnTo>
                  <a:lnTo>
                    <a:pt x="0" y="251"/>
                  </a:lnTo>
                  <a:lnTo>
                    <a:pt x="2" y="232"/>
                  </a:lnTo>
                  <a:lnTo>
                    <a:pt x="6" y="212"/>
                  </a:lnTo>
                  <a:lnTo>
                    <a:pt x="13" y="195"/>
                  </a:lnTo>
                  <a:lnTo>
                    <a:pt x="24" y="183"/>
                  </a:lnTo>
                  <a:lnTo>
                    <a:pt x="35" y="180"/>
                  </a:lnTo>
                  <a:lnTo>
                    <a:pt x="49" y="186"/>
                  </a:lnTo>
                  <a:lnTo>
                    <a:pt x="56" y="196"/>
                  </a:lnTo>
                  <a:lnTo>
                    <a:pt x="57" y="206"/>
                  </a:lnTo>
                  <a:lnTo>
                    <a:pt x="55" y="214"/>
                  </a:lnTo>
                  <a:lnTo>
                    <a:pt x="53" y="218"/>
                  </a:lnTo>
                  <a:lnTo>
                    <a:pt x="53" y="214"/>
                  </a:lnTo>
                  <a:lnTo>
                    <a:pt x="51" y="207"/>
                  </a:lnTo>
                  <a:lnTo>
                    <a:pt x="48" y="199"/>
                  </a:lnTo>
                  <a:lnTo>
                    <a:pt x="41" y="194"/>
                  </a:lnTo>
                  <a:lnTo>
                    <a:pt x="32" y="194"/>
                  </a:lnTo>
                  <a:lnTo>
                    <a:pt x="22" y="201"/>
                  </a:lnTo>
                  <a:lnTo>
                    <a:pt x="14" y="212"/>
                  </a:lnTo>
                  <a:lnTo>
                    <a:pt x="10" y="227"/>
                  </a:lnTo>
                  <a:lnTo>
                    <a:pt x="10" y="242"/>
                  </a:lnTo>
                  <a:lnTo>
                    <a:pt x="14" y="258"/>
                  </a:lnTo>
                  <a:lnTo>
                    <a:pt x="22" y="274"/>
                  </a:lnTo>
                  <a:lnTo>
                    <a:pt x="35" y="289"/>
                  </a:lnTo>
                  <a:lnTo>
                    <a:pt x="50" y="301"/>
                  </a:lnTo>
                  <a:lnTo>
                    <a:pt x="71" y="309"/>
                  </a:lnTo>
                  <a:lnTo>
                    <a:pt x="96" y="312"/>
                  </a:lnTo>
                  <a:lnTo>
                    <a:pt x="125" y="308"/>
                  </a:lnTo>
                  <a:lnTo>
                    <a:pt x="139" y="300"/>
                  </a:lnTo>
                  <a:lnTo>
                    <a:pt x="150" y="285"/>
                  </a:lnTo>
                  <a:lnTo>
                    <a:pt x="161" y="264"/>
                  </a:lnTo>
                  <a:lnTo>
                    <a:pt x="170" y="239"/>
                  </a:lnTo>
                  <a:lnTo>
                    <a:pt x="177" y="210"/>
                  </a:lnTo>
                  <a:lnTo>
                    <a:pt x="182" y="179"/>
                  </a:lnTo>
                  <a:lnTo>
                    <a:pt x="186" y="148"/>
                  </a:lnTo>
                  <a:lnTo>
                    <a:pt x="188" y="118"/>
                  </a:lnTo>
                  <a:lnTo>
                    <a:pt x="192" y="88"/>
                  </a:lnTo>
                  <a:lnTo>
                    <a:pt x="200" y="59"/>
                  </a:lnTo>
                  <a:lnTo>
                    <a:pt x="212" y="34"/>
                  </a:lnTo>
                  <a:lnTo>
                    <a:pt x="227" y="14"/>
                  </a:lnTo>
                  <a:lnTo>
                    <a:pt x="246" y="1"/>
                  </a:lnTo>
                  <a:lnTo>
                    <a:pt x="269" y="0"/>
                  </a:lnTo>
                  <a:lnTo>
                    <a:pt x="294" y="11"/>
                  </a:lnTo>
                  <a:lnTo>
                    <a:pt x="322"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93" name="Freeform 153"/>
            <p:cNvSpPr>
              <a:spLocks/>
            </p:cNvSpPr>
            <p:nvPr/>
          </p:nvSpPr>
          <p:spPr bwMode="auto">
            <a:xfrm>
              <a:off x="608" y="1632"/>
              <a:ext cx="161" cy="153"/>
            </a:xfrm>
            <a:custGeom>
              <a:avLst/>
              <a:gdLst>
                <a:gd name="T0" fmla="*/ 1 w 321"/>
                <a:gd name="T1" fmla="*/ 1 h 305"/>
                <a:gd name="T2" fmla="*/ 1 w 321"/>
                <a:gd name="T3" fmla="*/ 1 h 305"/>
                <a:gd name="T4" fmla="*/ 1 w 321"/>
                <a:gd name="T5" fmla="*/ 1 h 305"/>
                <a:gd name="T6" fmla="*/ 1 w 321"/>
                <a:gd name="T7" fmla="*/ 0 h 305"/>
                <a:gd name="T8" fmla="*/ 1 w 321"/>
                <a:gd name="T9" fmla="*/ 1 h 305"/>
                <a:gd name="T10" fmla="*/ 1 w 321"/>
                <a:gd name="T11" fmla="*/ 1 h 305"/>
                <a:gd name="T12" fmla="*/ 1 w 321"/>
                <a:gd name="T13" fmla="*/ 1 h 305"/>
                <a:gd name="T14" fmla="*/ 1 w 321"/>
                <a:gd name="T15" fmla="*/ 1 h 305"/>
                <a:gd name="T16" fmla="*/ 1 w 321"/>
                <a:gd name="T17" fmla="*/ 1 h 305"/>
                <a:gd name="T18" fmla="*/ 1 w 321"/>
                <a:gd name="T19" fmla="*/ 1 h 305"/>
                <a:gd name="T20" fmla="*/ 1 w 321"/>
                <a:gd name="T21" fmla="*/ 1 h 305"/>
                <a:gd name="T22" fmla="*/ 1 w 321"/>
                <a:gd name="T23" fmla="*/ 1 h 305"/>
                <a:gd name="T24" fmla="*/ 1 w 321"/>
                <a:gd name="T25" fmla="*/ 1 h 305"/>
                <a:gd name="T26" fmla="*/ 1 w 321"/>
                <a:gd name="T27" fmla="*/ 1 h 305"/>
                <a:gd name="T28" fmla="*/ 1 w 321"/>
                <a:gd name="T29" fmla="*/ 1 h 305"/>
                <a:gd name="T30" fmla="*/ 1 w 321"/>
                <a:gd name="T31" fmla="*/ 1 h 305"/>
                <a:gd name="T32" fmla="*/ 1 w 321"/>
                <a:gd name="T33" fmla="*/ 1 h 305"/>
                <a:gd name="T34" fmla="*/ 1 w 321"/>
                <a:gd name="T35" fmla="*/ 1 h 305"/>
                <a:gd name="T36" fmla="*/ 1 w 321"/>
                <a:gd name="T37" fmla="*/ 1 h 305"/>
                <a:gd name="T38" fmla="*/ 0 w 321"/>
                <a:gd name="T39" fmla="*/ 1 h 305"/>
                <a:gd name="T40" fmla="*/ 1 w 321"/>
                <a:gd name="T41" fmla="*/ 1 h 305"/>
                <a:gd name="T42" fmla="*/ 1 w 321"/>
                <a:gd name="T43" fmla="*/ 1 h 305"/>
                <a:gd name="T44" fmla="*/ 1 w 321"/>
                <a:gd name="T45" fmla="*/ 1 h 305"/>
                <a:gd name="T46" fmla="*/ 1 w 321"/>
                <a:gd name="T47" fmla="*/ 1 h 305"/>
                <a:gd name="T48" fmla="*/ 1 w 321"/>
                <a:gd name="T49" fmla="*/ 1 h 305"/>
                <a:gd name="T50" fmla="*/ 1 w 321"/>
                <a:gd name="T51" fmla="*/ 1 h 305"/>
                <a:gd name="T52" fmla="*/ 1 w 321"/>
                <a:gd name="T53" fmla="*/ 1 h 305"/>
                <a:gd name="T54" fmla="*/ 1 w 321"/>
                <a:gd name="T55" fmla="*/ 1 h 305"/>
                <a:gd name="T56" fmla="*/ 1 w 321"/>
                <a:gd name="T57" fmla="*/ 1 h 305"/>
                <a:gd name="T58" fmla="*/ 1 w 321"/>
                <a:gd name="T59" fmla="*/ 1 h 305"/>
                <a:gd name="T60" fmla="*/ 1 w 321"/>
                <a:gd name="T61" fmla="*/ 1 h 305"/>
                <a:gd name="T62" fmla="*/ 1 w 321"/>
                <a:gd name="T63" fmla="*/ 1 h 30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1"/>
                <a:gd name="T97" fmla="*/ 0 h 305"/>
                <a:gd name="T98" fmla="*/ 321 w 321"/>
                <a:gd name="T99" fmla="*/ 305 h 30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1" h="305">
                  <a:moveTo>
                    <a:pt x="321" y="55"/>
                  </a:moveTo>
                  <a:lnTo>
                    <a:pt x="320" y="53"/>
                  </a:lnTo>
                  <a:lnTo>
                    <a:pt x="316" y="46"/>
                  </a:lnTo>
                  <a:lnTo>
                    <a:pt x="312" y="36"/>
                  </a:lnTo>
                  <a:lnTo>
                    <a:pt x="304" y="24"/>
                  </a:lnTo>
                  <a:lnTo>
                    <a:pt x="292" y="14"/>
                  </a:lnTo>
                  <a:lnTo>
                    <a:pt x="277" y="6"/>
                  </a:lnTo>
                  <a:lnTo>
                    <a:pt x="259" y="0"/>
                  </a:lnTo>
                  <a:lnTo>
                    <a:pt x="237" y="0"/>
                  </a:lnTo>
                  <a:lnTo>
                    <a:pt x="213" y="8"/>
                  </a:lnTo>
                  <a:lnTo>
                    <a:pt x="191" y="25"/>
                  </a:lnTo>
                  <a:lnTo>
                    <a:pt x="172" y="48"/>
                  </a:lnTo>
                  <a:lnTo>
                    <a:pt x="156" y="75"/>
                  </a:lnTo>
                  <a:lnTo>
                    <a:pt x="144" y="105"/>
                  </a:lnTo>
                  <a:lnTo>
                    <a:pt x="133" y="135"/>
                  </a:lnTo>
                  <a:lnTo>
                    <a:pt x="127" y="162"/>
                  </a:lnTo>
                  <a:lnTo>
                    <a:pt x="125" y="185"/>
                  </a:lnTo>
                  <a:lnTo>
                    <a:pt x="123" y="206"/>
                  </a:lnTo>
                  <a:lnTo>
                    <a:pt x="118" y="226"/>
                  </a:lnTo>
                  <a:lnTo>
                    <a:pt x="111" y="244"/>
                  </a:lnTo>
                  <a:lnTo>
                    <a:pt x="102" y="260"/>
                  </a:lnTo>
                  <a:lnTo>
                    <a:pt x="92" y="274"/>
                  </a:lnTo>
                  <a:lnTo>
                    <a:pt x="80" y="283"/>
                  </a:lnTo>
                  <a:lnTo>
                    <a:pt x="68" y="288"/>
                  </a:lnTo>
                  <a:lnTo>
                    <a:pt x="55" y="288"/>
                  </a:lnTo>
                  <a:lnTo>
                    <a:pt x="39" y="282"/>
                  </a:lnTo>
                  <a:lnTo>
                    <a:pt x="26" y="275"/>
                  </a:lnTo>
                  <a:lnTo>
                    <a:pt x="17" y="267"/>
                  </a:lnTo>
                  <a:lnTo>
                    <a:pt x="11" y="258"/>
                  </a:lnTo>
                  <a:lnTo>
                    <a:pt x="9" y="250"/>
                  </a:lnTo>
                  <a:lnTo>
                    <a:pt x="11" y="243"/>
                  </a:lnTo>
                  <a:lnTo>
                    <a:pt x="18" y="238"/>
                  </a:lnTo>
                  <a:lnTo>
                    <a:pt x="29" y="237"/>
                  </a:lnTo>
                  <a:lnTo>
                    <a:pt x="28" y="237"/>
                  </a:lnTo>
                  <a:lnTo>
                    <a:pt x="24" y="236"/>
                  </a:lnTo>
                  <a:lnTo>
                    <a:pt x="18" y="236"/>
                  </a:lnTo>
                  <a:lnTo>
                    <a:pt x="12" y="236"/>
                  </a:lnTo>
                  <a:lnTo>
                    <a:pt x="5" y="238"/>
                  </a:lnTo>
                  <a:lnTo>
                    <a:pt x="2" y="242"/>
                  </a:lnTo>
                  <a:lnTo>
                    <a:pt x="0" y="249"/>
                  </a:lnTo>
                  <a:lnTo>
                    <a:pt x="1" y="259"/>
                  </a:lnTo>
                  <a:lnTo>
                    <a:pt x="6" y="273"/>
                  </a:lnTo>
                  <a:lnTo>
                    <a:pt x="16" y="285"/>
                  </a:lnTo>
                  <a:lnTo>
                    <a:pt x="27" y="296"/>
                  </a:lnTo>
                  <a:lnTo>
                    <a:pt x="41" y="302"/>
                  </a:lnTo>
                  <a:lnTo>
                    <a:pt x="56" y="305"/>
                  </a:lnTo>
                  <a:lnTo>
                    <a:pt x="71" y="304"/>
                  </a:lnTo>
                  <a:lnTo>
                    <a:pt x="85" y="298"/>
                  </a:lnTo>
                  <a:lnTo>
                    <a:pt x="99" y="287"/>
                  </a:lnTo>
                  <a:lnTo>
                    <a:pt x="110" y="269"/>
                  </a:lnTo>
                  <a:lnTo>
                    <a:pt x="119" y="249"/>
                  </a:lnTo>
                  <a:lnTo>
                    <a:pt x="126" y="226"/>
                  </a:lnTo>
                  <a:lnTo>
                    <a:pt x="132" y="201"/>
                  </a:lnTo>
                  <a:lnTo>
                    <a:pt x="138" y="177"/>
                  </a:lnTo>
                  <a:lnTo>
                    <a:pt x="141" y="156"/>
                  </a:lnTo>
                  <a:lnTo>
                    <a:pt x="145" y="139"/>
                  </a:lnTo>
                  <a:lnTo>
                    <a:pt x="148" y="127"/>
                  </a:lnTo>
                  <a:lnTo>
                    <a:pt x="154" y="112"/>
                  </a:lnTo>
                  <a:lnTo>
                    <a:pt x="163" y="89"/>
                  </a:lnTo>
                  <a:lnTo>
                    <a:pt x="176" y="62"/>
                  </a:lnTo>
                  <a:lnTo>
                    <a:pt x="194" y="37"/>
                  </a:lnTo>
                  <a:lnTo>
                    <a:pt x="217" y="19"/>
                  </a:lnTo>
                  <a:lnTo>
                    <a:pt x="245" y="12"/>
                  </a:lnTo>
                  <a:lnTo>
                    <a:pt x="279" y="23"/>
                  </a:lnTo>
                  <a:lnTo>
                    <a:pt x="321"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94" name="Freeform 154"/>
            <p:cNvSpPr>
              <a:spLocks/>
            </p:cNvSpPr>
            <p:nvPr/>
          </p:nvSpPr>
          <p:spPr bwMode="auto">
            <a:xfrm>
              <a:off x="725" y="1696"/>
              <a:ext cx="15" cy="19"/>
            </a:xfrm>
            <a:custGeom>
              <a:avLst/>
              <a:gdLst>
                <a:gd name="T0" fmla="*/ 1 w 29"/>
                <a:gd name="T1" fmla="*/ 1 h 38"/>
                <a:gd name="T2" fmla="*/ 1 w 29"/>
                <a:gd name="T3" fmla="*/ 1 h 38"/>
                <a:gd name="T4" fmla="*/ 1 w 29"/>
                <a:gd name="T5" fmla="*/ 1 h 38"/>
                <a:gd name="T6" fmla="*/ 1 w 29"/>
                <a:gd name="T7" fmla="*/ 1 h 38"/>
                <a:gd name="T8" fmla="*/ 1 w 29"/>
                <a:gd name="T9" fmla="*/ 1 h 38"/>
                <a:gd name="T10" fmla="*/ 1 w 29"/>
                <a:gd name="T11" fmla="*/ 1 h 38"/>
                <a:gd name="T12" fmla="*/ 1 w 29"/>
                <a:gd name="T13" fmla="*/ 1 h 38"/>
                <a:gd name="T14" fmla="*/ 1 w 29"/>
                <a:gd name="T15" fmla="*/ 1 h 38"/>
                <a:gd name="T16" fmla="*/ 0 w 29"/>
                <a:gd name="T17" fmla="*/ 1 h 38"/>
                <a:gd name="T18" fmla="*/ 0 w 29"/>
                <a:gd name="T19" fmla="*/ 1 h 38"/>
                <a:gd name="T20" fmla="*/ 1 w 29"/>
                <a:gd name="T21" fmla="*/ 0 h 38"/>
                <a:gd name="T22" fmla="*/ 1 w 29"/>
                <a:gd name="T23" fmla="*/ 1 h 38"/>
                <a:gd name="T24" fmla="*/ 1 w 29"/>
                <a:gd name="T25" fmla="*/ 1 h 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38"/>
                <a:gd name="T41" fmla="*/ 29 w 29"/>
                <a:gd name="T42" fmla="*/ 38 h 3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38">
                  <a:moveTo>
                    <a:pt x="12" y="5"/>
                  </a:moveTo>
                  <a:lnTo>
                    <a:pt x="15" y="8"/>
                  </a:lnTo>
                  <a:lnTo>
                    <a:pt x="21" y="16"/>
                  </a:lnTo>
                  <a:lnTo>
                    <a:pt x="28" y="26"/>
                  </a:lnTo>
                  <a:lnTo>
                    <a:pt x="29" y="38"/>
                  </a:lnTo>
                  <a:lnTo>
                    <a:pt x="26" y="38"/>
                  </a:lnTo>
                  <a:lnTo>
                    <a:pt x="17" y="34"/>
                  </a:lnTo>
                  <a:lnTo>
                    <a:pt x="6" y="27"/>
                  </a:lnTo>
                  <a:lnTo>
                    <a:pt x="0" y="12"/>
                  </a:lnTo>
                  <a:lnTo>
                    <a:pt x="0" y="1"/>
                  </a:lnTo>
                  <a:lnTo>
                    <a:pt x="5" y="0"/>
                  </a:lnTo>
                  <a:lnTo>
                    <a:pt x="10" y="3"/>
                  </a:lnTo>
                  <a:lnTo>
                    <a:pt x="12"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95" name="Freeform 155"/>
            <p:cNvSpPr>
              <a:spLocks/>
            </p:cNvSpPr>
            <p:nvPr/>
          </p:nvSpPr>
          <p:spPr bwMode="auto">
            <a:xfrm>
              <a:off x="525" y="2053"/>
              <a:ext cx="106" cy="434"/>
            </a:xfrm>
            <a:custGeom>
              <a:avLst/>
              <a:gdLst>
                <a:gd name="T0" fmla="*/ 0 w 214"/>
                <a:gd name="T1" fmla="*/ 0 h 867"/>
                <a:gd name="T2" fmla="*/ 0 w 214"/>
                <a:gd name="T3" fmla="*/ 1 h 867"/>
                <a:gd name="T4" fmla="*/ 0 w 214"/>
                <a:gd name="T5" fmla="*/ 1 h 867"/>
                <a:gd name="T6" fmla="*/ 0 w 214"/>
                <a:gd name="T7" fmla="*/ 1 h 867"/>
                <a:gd name="T8" fmla="*/ 0 w 214"/>
                <a:gd name="T9" fmla="*/ 1 h 867"/>
                <a:gd name="T10" fmla="*/ 0 w 214"/>
                <a:gd name="T11" fmla="*/ 1 h 867"/>
                <a:gd name="T12" fmla="*/ 0 w 214"/>
                <a:gd name="T13" fmla="*/ 1 h 867"/>
                <a:gd name="T14" fmla="*/ 0 w 214"/>
                <a:gd name="T15" fmla="*/ 1 h 867"/>
                <a:gd name="T16" fmla="*/ 0 w 214"/>
                <a:gd name="T17" fmla="*/ 1 h 867"/>
                <a:gd name="T18" fmla="*/ 0 w 214"/>
                <a:gd name="T19" fmla="*/ 1 h 867"/>
                <a:gd name="T20" fmla="*/ 0 w 214"/>
                <a:gd name="T21" fmla="*/ 1 h 867"/>
                <a:gd name="T22" fmla="*/ 0 w 214"/>
                <a:gd name="T23" fmla="*/ 1 h 867"/>
                <a:gd name="T24" fmla="*/ 0 w 214"/>
                <a:gd name="T25" fmla="*/ 1 h 867"/>
                <a:gd name="T26" fmla="*/ 0 w 214"/>
                <a:gd name="T27" fmla="*/ 1 h 867"/>
                <a:gd name="T28" fmla="*/ 0 w 214"/>
                <a:gd name="T29" fmla="*/ 1 h 867"/>
                <a:gd name="T30" fmla="*/ 0 w 214"/>
                <a:gd name="T31" fmla="*/ 1 h 867"/>
                <a:gd name="T32" fmla="*/ 0 w 214"/>
                <a:gd name="T33" fmla="*/ 1 h 867"/>
                <a:gd name="T34" fmla="*/ 0 w 214"/>
                <a:gd name="T35" fmla="*/ 1 h 867"/>
                <a:gd name="T36" fmla="*/ 0 w 214"/>
                <a:gd name="T37" fmla="*/ 1 h 867"/>
                <a:gd name="T38" fmla="*/ 0 w 214"/>
                <a:gd name="T39" fmla="*/ 1 h 867"/>
                <a:gd name="T40" fmla="*/ 0 w 214"/>
                <a:gd name="T41" fmla="*/ 1 h 867"/>
                <a:gd name="T42" fmla="*/ 0 w 214"/>
                <a:gd name="T43" fmla="*/ 1 h 867"/>
                <a:gd name="T44" fmla="*/ 0 w 214"/>
                <a:gd name="T45" fmla="*/ 1 h 867"/>
                <a:gd name="T46" fmla="*/ 0 w 214"/>
                <a:gd name="T47" fmla="*/ 1 h 867"/>
                <a:gd name="T48" fmla="*/ 0 w 214"/>
                <a:gd name="T49" fmla="*/ 1 h 867"/>
                <a:gd name="T50" fmla="*/ 0 w 214"/>
                <a:gd name="T51" fmla="*/ 1 h 867"/>
                <a:gd name="T52" fmla="*/ 0 w 214"/>
                <a:gd name="T53" fmla="*/ 1 h 867"/>
                <a:gd name="T54" fmla="*/ 0 w 214"/>
                <a:gd name="T55" fmla="*/ 1 h 867"/>
                <a:gd name="T56" fmla="*/ 0 w 214"/>
                <a:gd name="T57" fmla="*/ 1 h 867"/>
                <a:gd name="T58" fmla="*/ 0 w 214"/>
                <a:gd name="T59" fmla="*/ 1 h 867"/>
                <a:gd name="T60" fmla="*/ 0 w 214"/>
                <a:gd name="T61" fmla="*/ 1 h 867"/>
                <a:gd name="T62" fmla="*/ 0 w 214"/>
                <a:gd name="T63" fmla="*/ 1 h 867"/>
                <a:gd name="T64" fmla="*/ 0 w 214"/>
                <a:gd name="T65" fmla="*/ 1 h 867"/>
                <a:gd name="T66" fmla="*/ 0 w 214"/>
                <a:gd name="T67" fmla="*/ 1 h 867"/>
                <a:gd name="T68" fmla="*/ 0 w 214"/>
                <a:gd name="T69" fmla="*/ 1 h 867"/>
                <a:gd name="T70" fmla="*/ 0 w 214"/>
                <a:gd name="T71" fmla="*/ 1 h 867"/>
                <a:gd name="T72" fmla="*/ 0 w 214"/>
                <a:gd name="T73" fmla="*/ 1 h 867"/>
                <a:gd name="T74" fmla="*/ 0 w 214"/>
                <a:gd name="T75" fmla="*/ 1 h 867"/>
                <a:gd name="T76" fmla="*/ 0 w 214"/>
                <a:gd name="T77" fmla="*/ 1 h 867"/>
                <a:gd name="T78" fmla="*/ 0 w 214"/>
                <a:gd name="T79" fmla="*/ 1 h 867"/>
                <a:gd name="T80" fmla="*/ 0 w 214"/>
                <a:gd name="T81" fmla="*/ 1 h 867"/>
                <a:gd name="T82" fmla="*/ 0 w 214"/>
                <a:gd name="T83" fmla="*/ 0 h 86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14"/>
                <a:gd name="T127" fmla="*/ 0 h 867"/>
                <a:gd name="T128" fmla="*/ 214 w 214"/>
                <a:gd name="T129" fmla="*/ 867 h 86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14" h="867">
                  <a:moveTo>
                    <a:pt x="0" y="0"/>
                  </a:moveTo>
                  <a:lnTo>
                    <a:pt x="3" y="2"/>
                  </a:lnTo>
                  <a:lnTo>
                    <a:pt x="11" y="9"/>
                  </a:lnTo>
                  <a:lnTo>
                    <a:pt x="21" y="21"/>
                  </a:lnTo>
                  <a:lnTo>
                    <a:pt x="36" y="38"/>
                  </a:lnTo>
                  <a:lnTo>
                    <a:pt x="52" y="62"/>
                  </a:lnTo>
                  <a:lnTo>
                    <a:pt x="70" y="92"/>
                  </a:lnTo>
                  <a:lnTo>
                    <a:pt x="88" y="129"/>
                  </a:lnTo>
                  <a:lnTo>
                    <a:pt x="106" y="174"/>
                  </a:lnTo>
                  <a:lnTo>
                    <a:pt x="123" y="227"/>
                  </a:lnTo>
                  <a:lnTo>
                    <a:pt x="138" y="289"/>
                  </a:lnTo>
                  <a:lnTo>
                    <a:pt x="149" y="359"/>
                  </a:lnTo>
                  <a:lnTo>
                    <a:pt x="157" y="440"/>
                  </a:lnTo>
                  <a:lnTo>
                    <a:pt x="161" y="530"/>
                  </a:lnTo>
                  <a:lnTo>
                    <a:pt x="159" y="631"/>
                  </a:lnTo>
                  <a:lnTo>
                    <a:pt x="151" y="744"/>
                  </a:lnTo>
                  <a:lnTo>
                    <a:pt x="136" y="867"/>
                  </a:lnTo>
                  <a:lnTo>
                    <a:pt x="140" y="859"/>
                  </a:lnTo>
                  <a:lnTo>
                    <a:pt x="148" y="835"/>
                  </a:lnTo>
                  <a:lnTo>
                    <a:pt x="161" y="801"/>
                  </a:lnTo>
                  <a:lnTo>
                    <a:pt x="176" y="760"/>
                  </a:lnTo>
                  <a:lnTo>
                    <a:pt x="189" y="715"/>
                  </a:lnTo>
                  <a:lnTo>
                    <a:pt x="202" y="671"/>
                  </a:lnTo>
                  <a:lnTo>
                    <a:pt x="210" y="631"/>
                  </a:lnTo>
                  <a:lnTo>
                    <a:pt x="214" y="599"/>
                  </a:lnTo>
                  <a:lnTo>
                    <a:pt x="214" y="564"/>
                  </a:lnTo>
                  <a:lnTo>
                    <a:pt x="214" y="516"/>
                  </a:lnTo>
                  <a:lnTo>
                    <a:pt x="214" y="457"/>
                  </a:lnTo>
                  <a:lnTo>
                    <a:pt x="211" y="395"/>
                  </a:lnTo>
                  <a:lnTo>
                    <a:pt x="208" y="332"/>
                  </a:lnTo>
                  <a:lnTo>
                    <a:pt x="201" y="273"/>
                  </a:lnTo>
                  <a:lnTo>
                    <a:pt x="192" y="222"/>
                  </a:lnTo>
                  <a:lnTo>
                    <a:pt x="178" y="184"/>
                  </a:lnTo>
                  <a:lnTo>
                    <a:pt x="163" y="153"/>
                  </a:lnTo>
                  <a:lnTo>
                    <a:pt x="148" y="123"/>
                  </a:lnTo>
                  <a:lnTo>
                    <a:pt x="135" y="94"/>
                  </a:lnTo>
                  <a:lnTo>
                    <a:pt x="124" y="68"/>
                  </a:lnTo>
                  <a:lnTo>
                    <a:pt x="115" y="46"/>
                  </a:lnTo>
                  <a:lnTo>
                    <a:pt x="106" y="27"/>
                  </a:lnTo>
                  <a:lnTo>
                    <a:pt x="102" y="17"/>
                  </a:lnTo>
                  <a:lnTo>
                    <a:pt x="101" y="13"/>
                  </a:lnTo>
                  <a:lnTo>
                    <a:pt x="0" y="0"/>
                  </a:lnTo>
                  <a:close/>
                </a:path>
              </a:pathLst>
            </a:custGeom>
            <a:solidFill>
              <a:srgbClr val="AD7C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96" name="Freeform 156"/>
            <p:cNvSpPr>
              <a:spLocks/>
            </p:cNvSpPr>
            <p:nvPr/>
          </p:nvSpPr>
          <p:spPr bwMode="auto">
            <a:xfrm>
              <a:off x="394" y="2002"/>
              <a:ext cx="82" cy="357"/>
            </a:xfrm>
            <a:custGeom>
              <a:avLst/>
              <a:gdLst>
                <a:gd name="T0" fmla="*/ 0 w 165"/>
                <a:gd name="T1" fmla="*/ 1 h 714"/>
                <a:gd name="T2" fmla="*/ 0 w 165"/>
                <a:gd name="T3" fmla="*/ 1 h 714"/>
                <a:gd name="T4" fmla="*/ 0 w 165"/>
                <a:gd name="T5" fmla="*/ 1 h 714"/>
                <a:gd name="T6" fmla="*/ 0 w 165"/>
                <a:gd name="T7" fmla="*/ 1 h 714"/>
                <a:gd name="T8" fmla="*/ 0 w 165"/>
                <a:gd name="T9" fmla="*/ 1 h 714"/>
                <a:gd name="T10" fmla="*/ 0 w 165"/>
                <a:gd name="T11" fmla="*/ 1 h 714"/>
                <a:gd name="T12" fmla="*/ 0 w 165"/>
                <a:gd name="T13" fmla="*/ 1 h 714"/>
                <a:gd name="T14" fmla="*/ 0 w 165"/>
                <a:gd name="T15" fmla="*/ 1 h 714"/>
                <a:gd name="T16" fmla="*/ 0 w 165"/>
                <a:gd name="T17" fmla="*/ 1 h 714"/>
                <a:gd name="T18" fmla="*/ 0 w 165"/>
                <a:gd name="T19" fmla="*/ 1 h 714"/>
                <a:gd name="T20" fmla="*/ 0 w 165"/>
                <a:gd name="T21" fmla="*/ 1 h 714"/>
                <a:gd name="T22" fmla="*/ 0 w 165"/>
                <a:gd name="T23" fmla="*/ 1 h 714"/>
                <a:gd name="T24" fmla="*/ 0 w 165"/>
                <a:gd name="T25" fmla="*/ 1 h 714"/>
                <a:gd name="T26" fmla="*/ 0 w 165"/>
                <a:gd name="T27" fmla="*/ 1 h 714"/>
                <a:gd name="T28" fmla="*/ 0 w 165"/>
                <a:gd name="T29" fmla="*/ 1 h 714"/>
                <a:gd name="T30" fmla="*/ 0 w 165"/>
                <a:gd name="T31" fmla="*/ 1 h 714"/>
                <a:gd name="T32" fmla="*/ 0 w 165"/>
                <a:gd name="T33" fmla="*/ 1 h 714"/>
                <a:gd name="T34" fmla="*/ 0 w 165"/>
                <a:gd name="T35" fmla="*/ 1 h 714"/>
                <a:gd name="T36" fmla="*/ 0 w 165"/>
                <a:gd name="T37" fmla="*/ 1 h 714"/>
                <a:gd name="T38" fmla="*/ 0 w 165"/>
                <a:gd name="T39" fmla="*/ 1 h 714"/>
                <a:gd name="T40" fmla="*/ 0 w 165"/>
                <a:gd name="T41" fmla="*/ 1 h 714"/>
                <a:gd name="T42" fmla="*/ 0 w 165"/>
                <a:gd name="T43" fmla="*/ 1 h 714"/>
                <a:gd name="T44" fmla="*/ 0 w 165"/>
                <a:gd name="T45" fmla="*/ 1 h 714"/>
                <a:gd name="T46" fmla="*/ 0 w 165"/>
                <a:gd name="T47" fmla="*/ 1 h 714"/>
                <a:gd name="T48" fmla="*/ 0 w 165"/>
                <a:gd name="T49" fmla="*/ 1 h 714"/>
                <a:gd name="T50" fmla="*/ 0 w 165"/>
                <a:gd name="T51" fmla="*/ 1 h 714"/>
                <a:gd name="T52" fmla="*/ 0 w 165"/>
                <a:gd name="T53" fmla="*/ 1 h 714"/>
                <a:gd name="T54" fmla="*/ 0 w 165"/>
                <a:gd name="T55" fmla="*/ 1 h 714"/>
                <a:gd name="T56" fmla="*/ 0 w 165"/>
                <a:gd name="T57" fmla="*/ 1 h 714"/>
                <a:gd name="T58" fmla="*/ 0 w 165"/>
                <a:gd name="T59" fmla="*/ 0 h 714"/>
                <a:gd name="T60" fmla="*/ 0 w 165"/>
                <a:gd name="T61" fmla="*/ 1 h 71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5"/>
                <a:gd name="T94" fmla="*/ 0 h 714"/>
                <a:gd name="T95" fmla="*/ 165 w 165"/>
                <a:gd name="T96" fmla="*/ 714 h 71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5" h="714">
                  <a:moveTo>
                    <a:pt x="165" y="54"/>
                  </a:moveTo>
                  <a:lnTo>
                    <a:pt x="162" y="56"/>
                  </a:lnTo>
                  <a:lnTo>
                    <a:pt x="156" y="61"/>
                  </a:lnTo>
                  <a:lnTo>
                    <a:pt x="146" y="69"/>
                  </a:lnTo>
                  <a:lnTo>
                    <a:pt x="135" y="83"/>
                  </a:lnTo>
                  <a:lnTo>
                    <a:pt x="121" y="101"/>
                  </a:lnTo>
                  <a:lnTo>
                    <a:pt x="107" y="124"/>
                  </a:lnTo>
                  <a:lnTo>
                    <a:pt x="93" y="151"/>
                  </a:lnTo>
                  <a:lnTo>
                    <a:pt x="81" y="186"/>
                  </a:lnTo>
                  <a:lnTo>
                    <a:pt x="70" y="225"/>
                  </a:lnTo>
                  <a:lnTo>
                    <a:pt x="63" y="272"/>
                  </a:lnTo>
                  <a:lnTo>
                    <a:pt x="60" y="326"/>
                  </a:lnTo>
                  <a:lnTo>
                    <a:pt x="61" y="387"/>
                  </a:lnTo>
                  <a:lnTo>
                    <a:pt x="68" y="456"/>
                  </a:lnTo>
                  <a:lnTo>
                    <a:pt x="82" y="534"/>
                  </a:lnTo>
                  <a:lnTo>
                    <a:pt x="103" y="620"/>
                  </a:lnTo>
                  <a:lnTo>
                    <a:pt x="132" y="714"/>
                  </a:lnTo>
                  <a:lnTo>
                    <a:pt x="127" y="706"/>
                  </a:lnTo>
                  <a:lnTo>
                    <a:pt x="112" y="683"/>
                  </a:lnTo>
                  <a:lnTo>
                    <a:pt x="91" y="649"/>
                  </a:lnTo>
                  <a:lnTo>
                    <a:pt x="67" y="608"/>
                  </a:lnTo>
                  <a:lnTo>
                    <a:pt x="41" y="565"/>
                  </a:lnTo>
                  <a:lnTo>
                    <a:pt x="21" y="520"/>
                  </a:lnTo>
                  <a:lnTo>
                    <a:pt x="6" y="479"/>
                  </a:lnTo>
                  <a:lnTo>
                    <a:pt x="0" y="447"/>
                  </a:lnTo>
                  <a:lnTo>
                    <a:pt x="5" y="369"/>
                  </a:lnTo>
                  <a:lnTo>
                    <a:pt x="14" y="266"/>
                  </a:lnTo>
                  <a:lnTo>
                    <a:pt x="22" y="179"/>
                  </a:lnTo>
                  <a:lnTo>
                    <a:pt x="26" y="142"/>
                  </a:lnTo>
                  <a:lnTo>
                    <a:pt x="78" y="0"/>
                  </a:lnTo>
                  <a:lnTo>
                    <a:pt x="165" y="54"/>
                  </a:lnTo>
                  <a:close/>
                </a:path>
              </a:pathLst>
            </a:custGeom>
            <a:solidFill>
              <a:srgbClr val="AD7C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97" name="Freeform 157"/>
            <p:cNvSpPr>
              <a:spLocks/>
            </p:cNvSpPr>
            <p:nvPr/>
          </p:nvSpPr>
          <p:spPr bwMode="auto">
            <a:xfrm>
              <a:off x="399" y="1797"/>
              <a:ext cx="290" cy="274"/>
            </a:xfrm>
            <a:custGeom>
              <a:avLst/>
              <a:gdLst>
                <a:gd name="T0" fmla="*/ 0 w 582"/>
                <a:gd name="T1" fmla="*/ 1 h 547"/>
                <a:gd name="T2" fmla="*/ 0 w 582"/>
                <a:gd name="T3" fmla="*/ 1 h 547"/>
                <a:gd name="T4" fmla="*/ 0 w 582"/>
                <a:gd name="T5" fmla="*/ 1 h 547"/>
                <a:gd name="T6" fmla="*/ 0 w 582"/>
                <a:gd name="T7" fmla="*/ 1 h 547"/>
                <a:gd name="T8" fmla="*/ 0 w 582"/>
                <a:gd name="T9" fmla="*/ 1 h 547"/>
                <a:gd name="T10" fmla="*/ 0 w 582"/>
                <a:gd name="T11" fmla="*/ 1 h 547"/>
                <a:gd name="T12" fmla="*/ 0 w 582"/>
                <a:gd name="T13" fmla="*/ 1 h 547"/>
                <a:gd name="T14" fmla="*/ 0 w 582"/>
                <a:gd name="T15" fmla="*/ 1 h 547"/>
                <a:gd name="T16" fmla="*/ 0 w 582"/>
                <a:gd name="T17" fmla="*/ 1 h 547"/>
                <a:gd name="T18" fmla="*/ 0 w 582"/>
                <a:gd name="T19" fmla="*/ 1 h 547"/>
                <a:gd name="T20" fmla="*/ 0 w 582"/>
                <a:gd name="T21" fmla="*/ 1 h 547"/>
                <a:gd name="T22" fmla="*/ 0 w 582"/>
                <a:gd name="T23" fmla="*/ 1 h 547"/>
                <a:gd name="T24" fmla="*/ 0 w 582"/>
                <a:gd name="T25" fmla="*/ 1 h 547"/>
                <a:gd name="T26" fmla="*/ 0 w 582"/>
                <a:gd name="T27" fmla="*/ 1 h 547"/>
                <a:gd name="T28" fmla="*/ 0 w 582"/>
                <a:gd name="T29" fmla="*/ 1 h 547"/>
                <a:gd name="T30" fmla="*/ 0 w 582"/>
                <a:gd name="T31" fmla="*/ 1 h 547"/>
                <a:gd name="T32" fmla="*/ 0 w 582"/>
                <a:gd name="T33" fmla="*/ 1 h 547"/>
                <a:gd name="T34" fmla="*/ 0 w 582"/>
                <a:gd name="T35" fmla="*/ 1 h 547"/>
                <a:gd name="T36" fmla="*/ 0 w 582"/>
                <a:gd name="T37" fmla="*/ 1 h 547"/>
                <a:gd name="T38" fmla="*/ 0 w 582"/>
                <a:gd name="T39" fmla="*/ 1 h 547"/>
                <a:gd name="T40" fmla="*/ 0 w 582"/>
                <a:gd name="T41" fmla="*/ 1 h 547"/>
                <a:gd name="T42" fmla="*/ 0 w 582"/>
                <a:gd name="T43" fmla="*/ 1 h 547"/>
                <a:gd name="T44" fmla="*/ 0 w 582"/>
                <a:gd name="T45" fmla="*/ 1 h 547"/>
                <a:gd name="T46" fmla="*/ 0 w 582"/>
                <a:gd name="T47" fmla="*/ 1 h 547"/>
                <a:gd name="T48" fmla="*/ 0 w 582"/>
                <a:gd name="T49" fmla="*/ 1 h 547"/>
                <a:gd name="T50" fmla="*/ 0 w 582"/>
                <a:gd name="T51" fmla="*/ 1 h 547"/>
                <a:gd name="T52" fmla="*/ 0 w 582"/>
                <a:gd name="T53" fmla="*/ 1 h 547"/>
                <a:gd name="T54" fmla="*/ 0 w 582"/>
                <a:gd name="T55" fmla="*/ 1 h 547"/>
                <a:gd name="T56" fmla="*/ 0 w 582"/>
                <a:gd name="T57" fmla="*/ 1 h 547"/>
                <a:gd name="T58" fmla="*/ 0 w 582"/>
                <a:gd name="T59" fmla="*/ 1 h 547"/>
                <a:gd name="T60" fmla="*/ 0 w 582"/>
                <a:gd name="T61" fmla="*/ 1 h 547"/>
                <a:gd name="T62" fmla="*/ 0 w 582"/>
                <a:gd name="T63" fmla="*/ 1 h 5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82"/>
                <a:gd name="T97" fmla="*/ 0 h 547"/>
                <a:gd name="T98" fmla="*/ 582 w 582"/>
                <a:gd name="T99" fmla="*/ 547 h 54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82" h="547">
                  <a:moveTo>
                    <a:pt x="431" y="0"/>
                  </a:moveTo>
                  <a:lnTo>
                    <a:pt x="425" y="2"/>
                  </a:lnTo>
                  <a:lnTo>
                    <a:pt x="410" y="4"/>
                  </a:lnTo>
                  <a:lnTo>
                    <a:pt x="387" y="7"/>
                  </a:lnTo>
                  <a:lnTo>
                    <a:pt x="358" y="14"/>
                  </a:lnTo>
                  <a:lnTo>
                    <a:pt x="323" y="22"/>
                  </a:lnTo>
                  <a:lnTo>
                    <a:pt x="285" y="33"/>
                  </a:lnTo>
                  <a:lnTo>
                    <a:pt x="243" y="45"/>
                  </a:lnTo>
                  <a:lnTo>
                    <a:pt x="201" y="60"/>
                  </a:lnTo>
                  <a:lnTo>
                    <a:pt x="159" y="78"/>
                  </a:lnTo>
                  <a:lnTo>
                    <a:pt x="119" y="98"/>
                  </a:lnTo>
                  <a:lnTo>
                    <a:pt x="83" y="121"/>
                  </a:lnTo>
                  <a:lnTo>
                    <a:pt x="52" y="148"/>
                  </a:lnTo>
                  <a:lnTo>
                    <a:pt x="27" y="178"/>
                  </a:lnTo>
                  <a:lnTo>
                    <a:pt x="8" y="211"/>
                  </a:lnTo>
                  <a:lnTo>
                    <a:pt x="0" y="247"/>
                  </a:lnTo>
                  <a:lnTo>
                    <a:pt x="2" y="287"/>
                  </a:lnTo>
                  <a:lnTo>
                    <a:pt x="14" y="327"/>
                  </a:lnTo>
                  <a:lnTo>
                    <a:pt x="31" y="363"/>
                  </a:lnTo>
                  <a:lnTo>
                    <a:pt x="53" y="395"/>
                  </a:lnTo>
                  <a:lnTo>
                    <a:pt x="81" y="424"/>
                  </a:lnTo>
                  <a:lnTo>
                    <a:pt x="112" y="449"/>
                  </a:lnTo>
                  <a:lnTo>
                    <a:pt x="148" y="471"/>
                  </a:lnTo>
                  <a:lnTo>
                    <a:pt x="186" y="491"/>
                  </a:lnTo>
                  <a:lnTo>
                    <a:pt x="227" y="507"/>
                  </a:lnTo>
                  <a:lnTo>
                    <a:pt x="270" y="520"/>
                  </a:lnTo>
                  <a:lnTo>
                    <a:pt x="315" y="530"/>
                  </a:lnTo>
                  <a:lnTo>
                    <a:pt x="360" y="538"/>
                  </a:lnTo>
                  <a:lnTo>
                    <a:pt x="406" y="544"/>
                  </a:lnTo>
                  <a:lnTo>
                    <a:pt x="452" y="546"/>
                  </a:lnTo>
                  <a:lnTo>
                    <a:pt x="497" y="547"/>
                  </a:lnTo>
                  <a:lnTo>
                    <a:pt x="540" y="546"/>
                  </a:lnTo>
                  <a:lnTo>
                    <a:pt x="582" y="543"/>
                  </a:lnTo>
                  <a:lnTo>
                    <a:pt x="575" y="543"/>
                  </a:lnTo>
                  <a:lnTo>
                    <a:pt x="555" y="540"/>
                  </a:lnTo>
                  <a:lnTo>
                    <a:pt x="526" y="538"/>
                  </a:lnTo>
                  <a:lnTo>
                    <a:pt x="486" y="534"/>
                  </a:lnTo>
                  <a:lnTo>
                    <a:pt x="441" y="528"/>
                  </a:lnTo>
                  <a:lnTo>
                    <a:pt x="391" y="519"/>
                  </a:lnTo>
                  <a:lnTo>
                    <a:pt x="337" y="508"/>
                  </a:lnTo>
                  <a:lnTo>
                    <a:pt x="282" y="494"/>
                  </a:lnTo>
                  <a:lnTo>
                    <a:pt x="229" y="477"/>
                  </a:lnTo>
                  <a:lnTo>
                    <a:pt x="179" y="456"/>
                  </a:lnTo>
                  <a:lnTo>
                    <a:pt x="133" y="432"/>
                  </a:lnTo>
                  <a:lnTo>
                    <a:pt x="94" y="405"/>
                  </a:lnTo>
                  <a:lnTo>
                    <a:pt x="64" y="371"/>
                  </a:lnTo>
                  <a:lnTo>
                    <a:pt x="44" y="334"/>
                  </a:lnTo>
                  <a:lnTo>
                    <a:pt x="37" y="292"/>
                  </a:lnTo>
                  <a:lnTo>
                    <a:pt x="44" y="244"/>
                  </a:lnTo>
                  <a:lnTo>
                    <a:pt x="57" y="213"/>
                  </a:lnTo>
                  <a:lnTo>
                    <a:pt x="75" y="185"/>
                  </a:lnTo>
                  <a:lnTo>
                    <a:pt x="98" y="158"/>
                  </a:lnTo>
                  <a:lnTo>
                    <a:pt x="126" y="134"/>
                  </a:lnTo>
                  <a:lnTo>
                    <a:pt x="156" y="112"/>
                  </a:lnTo>
                  <a:lnTo>
                    <a:pt x="189" y="91"/>
                  </a:lnTo>
                  <a:lnTo>
                    <a:pt x="223" y="74"/>
                  </a:lnTo>
                  <a:lnTo>
                    <a:pt x="257" y="58"/>
                  </a:lnTo>
                  <a:lnTo>
                    <a:pt x="291" y="44"/>
                  </a:lnTo>
                  <a:lnTo>
                    <a:pt x="322" y="33"/>
                  </a:lnTo>
                  <a:lnTo>
                    <a:pt x="352" y="22"/>
                  </a:lnTo>
                  <a:lnTo>
                    <a:pt x="378" y="14"/>
                  </a:lnTo>
                  <a:lnTo>
                    <a:pt x="400" y="8"/>
                  </a:lnTo>
                  <a:lnTo>
                    <a:pt x="416" y="4"/>
                  </a:lnTo>
                  <a:lnTo>
                    <a:pt x="428" y="2"/>
                  </a:lnTo>
                  <a:lnTo>
                    <a:pt x="4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98" name="Freeform 158"/>
            <p:cNvSpPr>
              <a:spLocks/>
            </p:cNvSpPr>
            <p:nvPr/>
          </p:nvSpPr>
          <p:spPr bwMode="auto">
            <a:xfrm>
              <a:off x="427" y="2344"/>
              <a:ext cx="211" cy="279"/>
            </a:xfrm>
            <a:custGeom>
              <a:avLst/>
              <a:gdLst>
                <a:gd name="T0" fmla="*/ 1 w 421"/>
                <a:gd name="T1" fmla="*/ 0 h 559"/>
                <a:gd name="T2" fmla="*/ 1 w 421"/>
                <a:gd name="T3" fmla="*/ 0 h 559"/>
                <a:gd name="T4" fmla="*/ 1 w 421"/>
                <a:gd name="T5" fmla="*/ 0 h 559"/>
                <a:gd name="T6" fmla="*/ 1 w 421"/>
                <a:gd name="T7" fmla="*/ 0 h 559"/>
                <a:gd name="T8" fmla="*/ 1 w 421"/>
                <a:gd name="T9" fmla="*/ 0 h 559"/>
                <a:gd name="T10" fmla="*/ 1 w 421"/>
                <a:gd name="T11" fmla="*/ 0 h 559"/>
                <a:gd name="T12" fmla="*/ 1 w 421"/>
                <a:gd name="T13" fmla="*/ 0 h 559"/>
                <a:gd name="T14" fmla="*/ 1 w 421"/>
                <a:gd name="T15" fmla="*/ 0 h 559"/>
                <a:gd name="T16" fmla="*/ 1 w 421"/>
                <a:gd name="T17" fmla="*/ 0 h 559"/>
                <a:gd name="T18" fmla="*/ 1 w 421"/>
                <a:gd name="T19" fmla="*/ 0 h 559"/>
                <a:gd name="T20" fmla="*/ 1 w 421"/>
                <a:gd name="T21" fmla="*/ 0 h 559"/>
                <a:gd name="T22" fmla="*/ 1 w 421"/>
                <a:gd name="T23" fmla="*/ 0 h 559"/>
                <a:gd name="T24" fmla="*/ 1 w 421"/>
                <a:gd name="T25" fmla="*/ 0 h 559"/>
                <a:gd name="T26" fmla="*/ 1 w 421"/>
                <a:gd name="T27" fmla="*/ 0 h 559"/>
                <a:gd name="T28" fmla="*/ 1 w 421"/>
                <a:gd name="T29" fmla="*/ 0 h 559"/>
                <a:gd name="T30" fmla="*/ 1 w 421"/>
                <a:gd name="T31" fmla="*/ 0 h 559"/>
                <a:gd name="T32" fmla="*/ 1 w 421"/>
                <a:gd name="T33" fmla="*/ 0 h 559"/>
                <a:gd name="T34" fmla="*/ 1 w 421"/>
                <a:gd name="T35" fmla="*/ 0 h 559"/>
                <a:gd name="T36" fmla="*/ 1 w 421"/>
                <a:gd name="T37" fmla="*/ 0 h 559"/>
                <a:gd name="T38" fmla="*/ 1 w 421"/>
                <a:gd name="T39" fmla="*/ 0 h 559"/>
                <a:gd name="T40" fmla="*/ 1 w 421"/>
                <a:gd name="T41" fmla="*/ 0 h 559"/>
                <a:gd name="T42" fmla="*/ 1 w 421"/>
                <a:gd name="T43" fmla="*/ 0 h 559"/>
                <a:gd name="T44" fmla="*/ 1 w 421"/>
                <a:gd name="T45" fmla="*/ 0 h 559"/>
                <a:gd name="T46" fmla="*/ 1 w 421"/>
                <a:gd name="T47" fmla="*/ 0 h 559"/>
                <a:gd name="T48" fmla="*/ 1 w 421"/>
                <a:gd name="T49" fmla="*/ 0 h 559"/>
                <a:gd name="T50" fmla="*/ 1 w 421"/>
                <a:gd name="T51" fmla="*/ 0 h 559"/>
                <a:gd name="T52" fmla="*/ 1 w 421"/>
                <a:gd name="T53" fmla="*/ 0 h 559"/>
                <a:gd name="T54" fmla="*/ 1 w 421"/>
                <a:gd name="T55" fmla="*/ 0 h 559"/>
                <a:gd name="T56" fmla="*/ 1 w 421"/>
                <a:gd name="T57" fmla="*/ 0 h 559"/>
                <a:gd name="T58" fmla="*/ 1 w 421"/>
                <a:gd name="T59" fmla="*/ 0 h 559"/>
                <a:gd name="T60" fmla="*/ 1 w 421"/>
                <a:gd name="T61" fmla="*/ 0 h 559"/>
                <a:gd name="T62" fmla="*/ 1 w 421"/>
                <a:gd name="T63" fmla="*/ 0 h 559"/>
                <a:gd name="T64" fmla="*/ 1 w 421"/>
                <a:gd name="T65" fmla="*/ 0 h 559"/>
                <a:gd name="T66" fmla="*/ 1 w 421"/>
                <a:gd name="T67" fmla="*/ 0 h 559"/>
                <a:gd name="T68" fmla="*/ 1 w 421"/>
                <a:gd name="T69" fmla="*/ 0 h 559"/>
                <a:gd name="T70" fmla="*/ 1 w 421"/>
                <a:gd name="T71" fmla="*/ 0 h 559"/>
                <a:gd name="T72" fmla="*/ 1 w 421"/>
                <a:gd name="T73" fmla="*/ 0 h 559"/>
                <a:gd name="T74" fmla="*/ 1 w 421"/>
                <a:gd name="T75" fmla="*/ 0 h 559"/>
                <a:gd name="T76" fmla="*/ 1 w 421"/>
                <a:gd name="T77" fmla="*/ 0 h 559"/>
                <a:gd name="T78" fmla="*/ 1 w 421"/>
                <a:gd name="T79" fmla="*/ 0 h 559"/>
                <a:gd name="T80" fmla="*/ 1 w 421"/>
                <a:gd name="T81" fmla="*/ 0 h 559"/>
                <a:gd name="T82" fmla="*/ 1 w 421"/>
                <a:gd name="T83" fmla="*/ 0 h 55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1"/>
                <a:gd name="T127" fmla="*/ 0 h 559"/>
                <a:gd name="T128" fmla="*/ 421 w 421"/>
                <a:gd name="T129" fmla="*/ 559 h 55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1" h="559">
                  <a:moveTo>
                    <a:pt x="33" y="0"/>
                  </a:moveTo>
                  <a:lnTo>
                    <a:pt x="31" y="21"/>
                  </a:lnTo>
                  <a:lnTo>
                    <a:pt x="24" y="75"/>
                  </a:lnTo>
                  <a:lnTo>
                    <a:pt x="16" y="154"/>
                  </a:lnTo>
                  <a:lnTo>
                    <a:pt x="8" y="243"/>
                  </a:lnTo>
                  <a:lnTo>
                    <a:pt x="2" y="337"/>
                  </a:lnTo>
                  <a:lnTo>
                    <a:pt x="0" y="422"/>
                  </a:lnTo>
                  <a:lnTo>
                    <a:pt x="5" y="489"/>
                  </a:lnTo>
                  <a:lnTo>
                    <a:pt x="18" y="526"/>
                  </a:lnTo>
                  <a:lnTo>
                    <a:pt x="35" y="542"/>
                  </a:lnTo>
                  <a:lnTo>
                    <a:pt x="53" y="551"/>
                  </a:lnTo>
                  <a:lnTo>
                    <a:pt x="69" y="557"/>
                  </a:lnTo>
                  <a:lnTo>
                    <a:pt x="83" y="559"/>
                  </a:lnTo>
                  <a:lnTo>
                    <a:pt x="94" y="559"/>
                  </a:lnTo>
                  <a:lnTo>
                    <a:pt x="102" y="557"/>
                  </a:lnTo>
                  <a:lnTo>
                    <a:pt x="108" y="556"/>
                  </a:lnTo>
                  <a:lnTo>
                    <a:pt x="110" y="554"/>
                  </a:lnTo>
                  <a:lnTo>
                    <a:pt x="116" y="554"/>
                  </a:lnTo>
                  <a:lnTo>
                    <a:pt x="130" y="554"/>
                  </a:lnTo>
                  <a:lnTo>
                    <a:pt x="151" y="553"/>
                  </a:lnTo>
                  <a:lnTo>
                    <a:pt x="175" y="551"/>
                  </a:lnTo>
                  <a:lnTo>
                    <a:pt x="200" y="547"/>
                  </a:lnTo>
                  <a:lnTo>
                    <a:pt x="223" y="542"/>
                  </a:lnTo>
                  <a:lnTo>
                    <a:pt x="243" y="535"/>
                  </a:lnTo>
                  <a:lnTo>
                    <a:pt x="255" y="524"/>
                  </a:lnTo>
                  <a:lnTo>
                    <a:pt x="257" y="526"/>
                  </a:lnTo>
                  <a:lnTo>
                    <a:pt x="260" y="527"/>
                  </a:lnTo>
                  <a:lnTo>
                    <a:pt x="265" y="529"/>
                  </a:lnTo>
                  <a:lnTo>
                    <a:pt x="273" y="531"/>
                  </a:lnTo>
                  <a:lnTo>
                    <a:pt x="282" y="534"/>
                  </a:lnTo>
                  <a:lnTo>
                    <a:pt x="293" y="536"/>
                  </a:lnTo>
                  <a:lnTo>
                    <a:pt x="307" y="537"/>
                  </a:lnTo>
                  <a:lnTo>
                    <a:pt x="323" y="537"/>
                  </a:lnTo>
                  <a:lnTo>
                    <a:pt x="341" y="535"/>
                  </a:lnTo>
                  <a:lnTo>
                    <a:pt x="358" y="531"/>
                  </a:lnTo>
                  <a:lnTo>
                    <a:pt x="374" y="527"/>
                  </a:lnTo>
                  <a:lnTo>
                    <a:pt x="390" y="521"/>
                  </a:lnTo>
                  <a:lnTo>
                    <a:pt x="403" y="516"/>
                  </a:lnTo>
                  <a:lnTo>
                    <a:pt x="412" y="512"/>
                  </a:lnTo>
                  <a:lnTo>
                    <a:pt x="419" y="508"/>
                  </a:lnTo>
                  <a:lnTo>
                    <a:pt x="421" y="507"/>
                  </a:lnTo>
                  <a:lnTo>
                    <a:pt x="414" y="506"/>
                  </a:lnTo>
                  <a:lnTo>
                    <a:pt x="398" y="503"/>
                  </a:lnTo>
                  <a:lnTo>
                    <a:pt x="375" y="494"/>
                  </a:lnTo>
                  <a:lnTo>
                    <a:pt x="350" y="481"/>
                  </a:lnTo>
                  <a:lnTo>
                    <a:pt x="327" y="462"/>
                  </a:lnTo>
                  <a:lnTo>
                    <a:pt x="310" y="436"/>
                  </a:lnTo>
                  <a:lnTo>
                    <a:pt x="301" y="400"/>
                  </a:lnTo>
                  <a:lnTo>
                    <a:pt x="308" y="356"/>
                  </a:lnTo>
                  <a:lnTo>
                    <a:pt x="325" y="304"/>
                  </a:lnTo>
                  <a:lnTo>
                    <a:pt x="341" y="251"/>
                  </a:lnTo>
                  <a:lnTo>
                    <a:pt x="356" y="200"/>
                  </a:lnTo>
                  <a:lnTo>
                    <a:pt x="371" y="151"/>
                  </a:lnTo>
                  <a:lnTo>
                    <a:pt x="382" y="108"/>
                  </a:lnTo>
                  <a:lnTo>
                    <a:pt x="392" y="73"/>
                  </a:lnTo>
                  <a:lnTo>
                    <a:pt x="398" y="48"/>
                  </a:lnTo>
                  <a:lnTo>
                    <a:pt x="401" y="34"/>
                  </a:lnTo>
                  <a:lnTo>
                    <a:pt x="395" y="30"/>
                  </a:lnTo>
                  <a:lnTo>
                    <a:pt x="381" y="29"/>
                  </a:lnTo>
                  <a:lnTo>
                    <a:pt x="359" y="32"/>
                  </a:lnTo>
                  <a:lnTo>
                    <a:pt x="333" y="36"/>
                  </a:lnTo>
                  <a:lnTo>
                    <a:pt x="304" y="41"/>
                  </a:lnTo>
                  <a:lnTo>
                    <a:pt x="273" y="48"/>
                  </a:lnTo>
                  <a:lnTo>
                    <a:pt x="245" y="56"/>
                  </a:lnTo>
                  <a:lnTo>
                    <a:pt x="220" y="63"/>
                  </a:lnTo>
                  <a:lnTo>
                    <a:pt x="215" y="60"/>
                  </a:lnTo>
                  <a:lnTo>
                    <a:pt x="220" y="50"/>
                  </a:lnTo>
                  <a:lnTo>
                    <a:pt x="225" y="41"/>
                  </a:lnTo>
                  <a:lnTo>
                    <a:pt x="224" y="42"/>
                  </a:lnTo>
                  <a:lnTo>
                    <a:pt x="219" y="46"/>
                  </a:lnTo>
                  <a:lnTo>
                    <a:pt x="212" y="51"/>
                  </a:lnTo>
                  <a:lnTo>
                    <a:pt x="204" y="55"/>
                  </a:lnTo>
                  <a:lnTo>
                    <a:pt x="194" y="58"/>
                  </a:lnTo>
                  <a:lnTo>
                    <a:pt x="184" y="60"/>
                  </a:lnTo>
                  <a:lnTo>
                    <a:pt x="172" y="63"/>
                  </a:lnTo>
                  <a:lnTo>
                    <a:pt x="160" y="63"/>
                  </a:lnTo>
                  <a:lnTo>
                    <a:pt x="147" y="63"/>
                  </a:lnTo>
                  <a:lnTo>
                    <a:pt x="133" y="60"/>
                  </a:lnTo>
                  <a:lnTo>
                    <a:pt x="119" y="57"/>
                  </a:lnTo>
                  <a:lnTo>
                    <a:pt x="106" y="52"/>
                  </a:lnTo>
                  <a:lnTo>
                    <a:pt x="91" y="45"/>
                  </a:lnTo>
                  <a:lnTo>
                    <a:pt x="76" y="37"/>
                  </a:lnTo>
                  <a:lnTo>
                    <a:pt x="62" y="27"/>
                  </a:lnTo>
                  <a:lnTo>
                    <a:pt x="47" y="15"/>
                  </a:lnTo>
                  <a:lnTo>
                    <a:pt x="33" y="0"/>
                  </a:lnTo>
                  <a:close/>
                </a:path>
              </a:pathLst>
            </a:custGeom>
            <a:solidFill>
              <a:srgbClr val="003F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199" name="Freeform 159"/>
            <p:cNvSpPr>
              <a:spLocks/>
            </p:cNvSpPr>
            <p:nvPr/>
          </p:nvSpPr>
          <p:spPr bwMode="auto">
            <a:xfrm>
              <a:off x="562" y="2051"/>
              <a:ext cx="83" cy="478"/>
            </a:xfrm>
            <a:custGeom>
              <a:avLst/>
              <a:gdLst>
                <a:gd name="T0" fmla="*/ 1 w 166"/>
                <a:gd name="T1" fmla="*/ 1 h 956"/>
                <a:gd name="T2" fmla="*/ 1 w 166"/>
                <a:gd name="T3" fmla="*/ 1 h 956"/>
                <a:gd name="T4" fmla="*/ 1 w 166"/>
                <a:gd name="T5" fmla="*/ 1 h 956"/>
                <a:gd name="T6" fmla="*/ 1 w 166"/>
                <a:gd name="T7" fmla="*/ 1 h 956"/>
                <a:gd name="T8" fmla="*/ 1 w 166"/>
                <a:gd name="T9" fmla="*/ 1 h 956"/>
                <a:gd name="T10" fmla="*/ 1 w 166"/>
                <a:gd name="T11" fmla="*/ 1 h 956"/>
                <a:gd name="T12" fmla="*/ 1 w 166"/>
                <a:gd name="T13" fmla="*/ 1 h 956"/>
                <a:gd name="T14" fmla="*/ 1 w 166"/>
                <a:gd name="T15" fmla="*/ 1 h 956"/>
                <a:gd name="T16" fmla="*/ 1 w 166"/>
                <a:gd name="T17" fmla="*/ 1 h 956"/>
                <a:gd name="T18" fmla="*/ 1 w 166"/>
                <a:gd name="T19" fmla="*/ 1 h 956"/>
                <a:gd name="T20" fmla="*/ 1 w 166"/>
                <a:gd name="T21" fmla="*/ 1 h 956"/>
                <a:gd name="T22" fmla="*/ 1 w 166"/>
                <a:gd name="T23" fmla="*/ 1 h 956"/>
                <a:gd name="T24" fmla="*/ 1 w 166"/>
                <a:gd name="T25" fmla="*/ 1 h 956"/>
                <a:gd name="T26" fmla="*/ 1 w 166"/>
                <a:gd name="T27" fmla="*/ 1 h 956"/>
                <a:gd name="T28" fmla="*/ 1 w 166"/>
                <a:gd name="T29" fmla="*/ 1 h 956"/>
                <a:gd name="T30" fmla="*/ 1 w 166"/>
                <a:gd name="T31" fmla="*/ 1 h 956"/>
                <a:gd name="T32" fmla="*/ 1 w 166"/>
                <a:gd name="T33" fmla="*/ 1 h 956"/>
                <a:gd name="T34" fmla="*/ 1 w 166"/>
                <a:gd name="T35" fmla="*/ 1 h 956"/>
                <a:gd name="T36" fmla="*/ 1 w 166"/>
                <a:gd name="T37" fmla="*/ 1 h 956"/>
                <a:gd name="T38" fmla="*/ 1 w 166"/>
                <a:gd name="T39" fmla="*/ 1 h 956"/>
                <a:gd name="T40" fmla="*/ 1 w 166"/>
                <a:gd name="T41" fmla="*/ 1 h 956"/>
                <a:gd name="T42" fmla="*/ 1 w 166"/>
                <a:gd name="T43" fmla="*/ 1 h 956"/>
                <a:gd name="T44" fmla="*/ 1 w 166"/>
                <a:gd name="T45" fmla="*/ 1 h 956"/>
                <a:gd name="T46" fmla="*/ 1 w 166"/>
                <a:gd name="T47" fmla="*/ 1 h 956"/>
                <a:gd name="T48" fmla="*/ 1 w 166"/>
                <a:gd name="T49" fmla="*/ 1 h 956"/>
                <a:gd name="T50" fmla="*/ 1 w 166"/>
                <a:gd name="T51" fmla="*/ 1 h 956"/>
                <a:gd name="T52" fmla="*/ 1 w 166"/>
                <a:gd name="T53" fmla="*/ 1 h 956"/>
                <a:gd name="T54" fmla="*/ 1 w 166"/>
                <a:gd name="T55" fmla="*/ 1 h 956"/>
                <a:gd name="T56" fmla="*/ 1 w 166"/>
                <a:gd name="T57" fmla="*/ 1 h 956"/>
                <a:gd name="T58" fmla="*/ 1 w 166"/>
                <a:gd name="T59" fmla="*/ 1 h 956"/>
                <a:gd name="T60" fmla="*/ 1 w 166"/>
                <a:gd name="T61" fmla="*/ 1 h 956"/>
                <a:gd name="T62" fmla="*/ 1 w 166"/>
                <a:gd name="T63" fmla="*/ 1 h 956"/>
                <a:gd name="T64" fmla="*/ 0 w 166"/>
                <a:gd name="T65" fmla="*/ 0 h 956"/>
                <a:gd name="T66" fmla="*/ 1 w 166"/>
                <a:gd name="T67" fmla="*/ 1 h 9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66"/>
                <a:gd name="T103" fmla="*/ 0 h 956"/>
                <a:gd name="T104" fmla="*/ 166 w 166"/>
                <a:gd name="T105" fmla="*/ 956 h 95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66" h="956">
                  <a:moveTo>
                    <a:pt x="65" y="30"/>
                  </a:moveTo>
                  <a:lnTo>
                    <a:pt x="67" y="35"/>
                  </a:lnTo>
                  <a:lnTo>
                    <a:pt x="75" y="47"/>
                  </a:lnTo>
                  <a:lnTo>
                    <a:pt x="86" y="68"/>
                  </a:lnTo>
                  <a:lnTo>
                    <a:pt x="99" y="97"/>
                  </a:lnTo>
                  <a:lnTo>
                    <a:pt x="114" y="134"/>
                  </a:lnTo>
                  <a:lnTo>
                    <a:pt x="129" y="178"/>
                  </a:lnTo>
                  <a:lnTo>
                    <a:pt x="143" y="228"/>
                  </a:lnTo>
                  <a:lnTo>
                    <a:pt x="155" y="286"/>
                  </a:lnTo>
                  <a:lnTo>
                    <a:pt x="163" y="350"/>
                  </a:lnTo>
                  <a:lnTo>
                    <a:pt x="166" y="421"/>
                  </a:lnTo>
                  <a:lnTo>
                    <a:pt x="164" y="497"/>
                  </a:lnTo>
                  <a:lnTo>
                    <a:pt x="155" y="578"/>
                  </a:lnTo>
                  <a:lnTo>
                    <a:pt x="139" y="666"/>
                  </a:lnTo>
                  <a:lnTo>
                    <a:pt x="112" y="758"/>
                  </a:lnTo>
                  <a:lnTo>
                    <a:pt x="76" y="855"/>
                  </a:lnTo>
                  <a:lnTo>
                    <a:pt x="28" y="956"/>
                  </a:lnTo>
                  <a:lnTo>
                    <a:pt x="30" y="949"/>
                  </a:lnTo>
                  <a:lnTo>
                    <a:pt x="37" y="931"/>
                  </a:lnTo>
                  <a:lnTo>
                    <a:pt x="48" y="901"/>
                  </a:lnTo>
                  <a:lnTo>
                    <a:pt x="59" y="862"/>
                  </a:lnTo>
                  <a:lnTo>
                    <a:pt x="73" y="812"/>
                  </a:lnTo>
                  <a:lnTo>
                    <a:pt x="87" y="756"/>
                  </a:lnTo>
                  <a:lnTo>
                    <a:pt x="99" y="692"/>
                  </a:lnTo>
                  <a:lnTo>
                    <a:pt x="110" y="623"/>
                  </a:lnTo>
                  <a:lnTo>
                    <a:pt x="118" y="550"/>
                  </a:lnTo>
                  <a:lnTo>
                    <a:pt x="121" y="472"/>
                  </a:lnTo>
                  <a:lnTo>
                    <a:pt x="120" y="393"/>
                  </a:lnTo>
                  <a:lnTo>
                    <a:pt x="112" y="312"/>
                  </a:lnTo>
                  <a:lnTo>
                    <a:pt x="98" y="232"/>
                  </a:lnTo>
                  <a:lnTo>
                    <a:pt x="75" y="152"/>
                  </a:lnTo>
                  <a:lnTo>
                    <a:pt x="43" y="75"/>
                  </a:lnTo>
                  <a:lnTo>
                    <a:pt x="0" y="0"/>
                  </a:lnTo>
                  <a:lnTo>
                    <a:pt x="65"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00" name="Freeform 160"/>
            <p:cNvSpPr>
              <a:spLocks/>
            </p:cNvSpPr>
            <p:nvPr/>
          </p:nvSpPr>
          <p:spPr bwMode="auto">
            <a:xfrm>
              <a:off x="482" y="2118"/>
              <a:ext cx="74" cy="287"/>
            </a:xfrm>
            <a:custGeom>
              <a:avLst/>
              <a:gdLst>
                <a:gd name="T0" fmla="*/ 0 w 150"/>
                <a:gd name="T1" fmla="*/ 1 h 572"/>
                <a:gd name="T2" fmla="*/ 0 w 150"/>
                <a:gd name="T3" fmla="*/ 1 h 572"/>
                <a:gd name="T4" fmla="*/ 0 w 150"/>
                <a:gd name="T5" fmla="*/ 1 h 572"/>
                <a:gd name="T6" fmla="*/ 0 w 150"/>
                <a:gd name="T7" fmla="*/ 1 h 572"/>
                <a:gd name="T8" fmla="*/ 0 w 150"/>
                <a:gd name="T9" fmla="*/ 1 h 572"/>
                <a:gd name="T10" fmla="*/ 0 w 150"/>
                <a:gd name="T11" fmla="*/ 1 h 572"/>
                <a:gd name="T12" fmla="*/ 0 w 150"/>
                <a:gd name="T13" fmla="*/ 1 h 572"/>
                <a:gd name="T14" fmla="*/ 0 w 150"/>
                <a:gd name="T15" fmla="*/ 1 h 572"/>
                <a:gd name="T16" fmla="*/ 0 w 150"/>
                <a:gd name="T17" fmla="*/ 1 h 572"/>
                <a:gd name="T18" fmla="*/ 0 w 150"/>
                <a:gd name="T19" fmla="*/ 1 h 572"/>
                <a:gd name="T20" fmla="*/ 0 w 150"/>
                <a:gd name="T21" fmla="*/ 1 h 572"/>
                <a:gd name="T22" fmla="*/ 0 w 150"/>
                <a:gd name="T23" fmla="*/ 1 h 572"/>
                <a:gd name="T24" fmla="*/ 0 w 150"/>
                <a:gd name="T25" fmla="*/ 1 h 572"/>
                <a:gd name="T26" fmla="*/ 0 w 150"/>
                <a:gd name="T27" fmla="*/ 1 h 572"/>
                <a:gd name="T28" fmla="*/ 0 w 150"/>
                <a:gd name="T29" fmla="*/ 1 h 572"/>
                <a:gd name="T30" fmla="*/ 0 w 150"/>
                <a:gd name="T31" fmla="*/ 1 h 572"/>
                <a:gd name="T32" fmla="*/ 0 w 150"/>
                <a:gd name="T33" fmla="*/ 1 h 572"/>
                <a:gd name="T34" fmla="*/ 0 w 150"/>
                <a:gd name="T35" fmla="*/ 1 h 572"/>
                <a:gd name="T36" fmla="*/ 0 w 150"/>
                <a:gd name="T37" fmla="*/ 1 h 572"/>
                <a:gd name="T38" fmla="*/ 0 w 150"/>
                <a:gd name="T39" fmla="*/ 1 h 572"/>
                <a:gd name="T40" fmla="*/ 0 w 150"/>
                <a:gd name="T41" fmla="*/ 1 h 572"/>
                <a:gd name="T42" fmla="*/ 0 w 150"/>
                <a:gd name="T43" fmla="*/ 1 h 572"/>
                <a:gd name="T44" fmla="*/ 0 w 150"/>
                <a:gd name="T45" fmla="*/ 1 h 572"/>
                <a:gd name="T46" fmla="*/ 0 w 150"/>
                <a:gd name="T47" fmla="*/ 1 h 572"/>
                <a:gd name="T48" fmla="*/ 0 w 150"/>
                <a:gd name="T49" fmla="*/ 0 h 572"/>
                <a:gd name="T50" fmla="*/ 0 w 150"/>
                <a:gd name="T51" fmla="*/ 1 h 57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0"/>
                <a:gd name="T79" fmla="*/ 0 h 572"/>
                <a:gd name="T80" fmla="*/ 150 w 150"/>
                <a:gd name="T81" fmla="*/ 572 h 57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0" h="572">
                  <a:moveTo>
                    <a:pt x="44" y="26"/>
                  </a:moveTo>
                  <a:lnTo>
                    <a:pt x="46" y="29"/>
                  </a:lnTo>
                  <a:lnTo>
                    <a:pt x="52" y="37"/>
                  </a:lnTo>
                  <a:lnTo>
                    <a:pt x="61" y="49"/>
                  </a:lnTo>
                  <a:lnTo>
                    <a:pt x="73" y="68"/>
                  </a:lnTo>
                  <a:lnTo>
                    <a:pt x="85" y="90"/>
                  </a:lnTo>
                  <a:lnTo>
                    <a:pt x="99" y="116"/>
                  </a:lnTo>
                  <a:lnTo>
                    <a:pt x="113" y="147"/>
                  </a:lnTo>
                  <a:lnTo>
                    <a:pt x="126" y="182"/>
                  </a:lnTo>
                  <a:lnTo>
                    <a:pt x="136" y="220"/>
                  </a:lnTo>
                  <a:lnTo>
                    <a:pt x="144" y="261"/>
                  </a:lnTo>
                  <a:lnTo>
                    <a:pt x="150" y="306"/>
                  </a:lnTo>
                  <a:lnTo>
                    <a:pt x="150" y="355"/>
                  </a:lnTo>
                  <a:lnTo>
                    <a:pt x="146" y="405"/>
                  </a:lnTo>
                  <a:lnTo>
                    <a:pt x="136" y="458"/>
                  </a:lnTo>
                  <a:lnTo>
                    <a:pt x="120" y="515"/>
                  </a:lnTo>
                  <a:lnTo>
                    <a:pt x="97" y="572"/>
                  </a:lnTo>
                  <a:lnTo>
                    <a:pt x="99" y="555"/>
                  </a:lnTo>
                  <a:lnTo>
                    <a:pt x="104" y="509"/>
                  </a:lnTo>
                  <a:lnTo>
                    <a:pt x="107" y="440"/>
                  </a:lnTo>
                  <a:lnTo>
                    <a:pt x="107" y="355"/>
                  </a:lnTo>
                  <a:lnTo>
                    <a:pt x="99" y="261"/>
                  </a:lnTo>
                  <a:lnTo>
                    <a:pt x="81" y="167"/>
                  </a:lnTo>
                  <a:lnTo>
                    <a:pt x="48" y="77"/>
                  </a:lnTo>
                  <a:lnTo>
                    <a:pt x="0" y="0"/>
                  </a:lnTo>
                  <a:lnTo>
                    <a:pt x="44"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01" name="Freeform 161"/>
            <p:cNvSpPr>
              <a:spLocks/>
            </p:cNvSpPr>
            <p:nvPr/>
          </p:nvSpPr>
          <p:spPr bwMode="auto">
            <a:xfrm>
              <a:off x="494" y="1780"/>
              <a:ext cx="209" cy="242"/>
            </a:xfrm>
            <a:custGeom>
              <a:avLst/>
              <a:gdLst>
                <a:gd name="T0" fmla="*/ 0 w 420"/>
                <a:gd name="T1" fmla="*/ 1 h 482"/>
                <a:gd name="T2" fmla="*/ 0 w 420"/>
                <a:gd name="T3" fmla="*/ 1 h 482"/>
                <a:gd name="T4" fmla="*/ 0 w 420"/>
                <a:gd name="T5" fmla="*/ 1 h 482"/>
                <a:gd name="T6" fmla="*/ 0 w 420"/>
                <a:gd name="T7" fmla="*/ 1 h 482"/>
                <a:gd name="T8" fmla="*/ 0 w 420"/>
                <a:gd name="T9" fmla="*/ 1 h 482"/>
                <a:gd name="T10" fmla="*/ 0 w 420"/>
                <a:gd name="T11" fmla="*/ 1 h 482"/>
                <a:gd name="T12" fmla="*/ 0 w 420"/>
                <a:gd name="T13" fmla="*/ 1 h 482"/>
                <a:gd name="T14" fmla="*/ 0 w 420"/>
                <a:gd name="T15" fmla="*/ 1 h 482"/>
                <a:gd name="T16" fmla="*/ 0 w 420"/>
                <a:gd name="T17" fmla="*/ 1 h 482"/>
                <a:gd name="T18" fmla="*/ 0 w 420"/>
                <a:gd name="T19" fmla="*/ 1 h 482"/>
                <a:gd name="T20" fmla="*/ 0 w 420"/>
                <a:gd name="T21" fmla="*/ 1 h 482"/>
                <a:gd name="T22" fmla="*/ 0 w 420"/>
                <a:gd name="T23" fmla="*/ 1 h 482"/>
                <a:gd name="T24" fmla="*/ 0 w 420"/>
                <a:gd name="T25" fmla="*/ 1 h 482"/>
                <a:gd name="T26" fmla="*/ 0 w 420"/>
                <a:gd name="T27" fmla="*/ 1 h 482"/>
                <a:gd name="T28" fmla="*/ 0 w 420"/>
                <a:gd name="T29" fmla="*/ 1 h 482"/>
                <a:gd name="T30" fmla="*/ 0 w 420"/>
                <a:gd name="T31" fmla="*/ 1 h 482"/>
                <a:gd name="T32" fmla="*/ 0 w 420"/>
                <a:gd name="T33" fmla="*/ 1 h 482"/>
                <a:gd name="T34" fmla="*/ 0 w 420"/>
                <a:gd name="T35" fmla="*/ 1 h 482"/>
                <a:gd name="T36" fmla="*/ 0 w 420"/>
                <a:gd name="T37" fmla="*/ 1 h 482"/>
                <a:gd name="T38" fmla="*/ 0 w 420"/>
                <a:gd name="T39" fmla="*/ 1 h 482"/>
                <a:gd name="T40" fmla="*/ 0 w 420"/>
                <a:gd name="T41" fmla="*/ 1 h 482"/>
                <a:gd name="T42" fmla="*/ 0 w 420"/>
                <a:gd name="T43" fmla="*/ 1 h 482"/>
                <a:gd name="T44" fmla="*/ 0 w 420"/>
                <a:gd name="T45" fmla="*/ 1 h 482"/>
                <a:gd name="T46" fmla="*/ 0 w 420"/>
                <a:gd name="T47" fmla="*/ 1 h 482"/>
                <a:gd name="T48" fmla="*/ 0 w 420"/>
                <a:gd name="T49" fmla="*/ 1 h 482"/>
                <a:gd name="T50" fmla="*/ 0 w 420"/>
                <a:gd name="T51" fmla="*/ 1 h 482"/>
                <a:gd name="T52" fmla="*/ 0 w 420"/>
                <a:gd name="T53" fmla="*/ 1 h 482"/>
                <a:gd name="T54" fmla="*/ 0 w 420"/>
                <a:gd name="T55" fmla="*/ 1 h 482"/>
                <a:gd name="T56" fmla="*/ 0 w 420"/>
                <a:gd name="T57" fmla="*/ 1 h 482"/>
                <a:gd name="T58" fmla="*/ 0 w 420"/>
                <a:gd name="T59" fmla="*/ 1 h 482"/>
                <a:gd name="T60" fmla="*/ 0 w 420"/>
                <a:gd name="T61" fmla="*/ 1 h 482"/>
                <a:gd name="T62" fmla="*/ 0 w 420"/>
                <a:gd name="T63" fmla="*/ 1 h 482"/>
                <a:gd name="T64" fmla="*/ 0 w 420"/>
                <a:gd name="T65" fmla="*/ 1 h 482"/>
                <a:gd name="T66" fmla="*/ 0 w 420"/>
                <a:gd name="T67" fmla="*/ 1 h 482"/>
                <a:gd name="T68" fmla="*/ 0 w 420"/>
                <a:gd name="T69" fmla="*/ 1 h 482"/>
                <a:gd name="T70" fmla="*/ 0 w 420"/>
                <a:gd name="T71" fmla="*/ 1 h 482"/>
                <a:gd name="T72" fmla="*/ 0 w 420"/>
                <a:gd name="T73" fmla="*/ 1 h 482"/>
                <a:gd name="T74" fmla="*/ 0 w 420"/>
                <a:gd name="T75" fmla="*/ 1 h 482"/>
                <a:gd name="T76" fmla="*/ 0 w 420"/>
                <a:gd name="T77" fmla="*/ 1 h 482"/>
                <a:gd name="T78" fmla="*/ 0 w 420"/>
                <a:gd name="T79" fmla="*/ 1 h 482"/>
                <a:gd name="T80" fmla="*/ 0 w 420"/>
                <a:gd name="T81" fmla="*/ 1 h 48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20"/>
                <a:gd name="T124" fmla="*/ 0 h 482"/>
                <a:gd name="T125" fmla="*/ 420 w 420"/>
                <a:gd name="T126" fmla="*/ 482 h 48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20" h="482">
                  <a:moveTo>
                    <a:pt x="231" y="0"/>
                  </a:moveTo>
                  <a:lnTo>
                    <a:pt x="231" y="2"/>
                  </a:lnTo>
                  <a:lnTo>
                    <a:pt x="231" y="10"/>
                  </a:lnTo>
                  <a:lnTo>
                    <a:pt x="230" y="22"/>
                  </a:lnTo>
                  <a:lnTo>
                    <a:pt x="227" y="37"/>
                  </a:lnTo>
                  <a:lnTo>
                    <a:pt x="225" y="55"/>
                  </a:lnTo>
                  <a:lnTo>
                    <a:pt x="219" y="77"/>
                  </a:lnTo>
                  <a:lnTo>
                    <a:pt x="212" y="101"/>
                  </a:lnTo>
                  <a:lnTo>
                    <a:pt x="203" y="127"/>
                  </a:lnTo>
                  <a:lnTo>
                    <a:pt x="192" y="154"/>
                  </a:lnTo>
                  <a:lnTo>
                    <a:pt x="175" y="182"/>
                  </a:lnTo>
                  <a:lnTo>
                    <a:pt x="157" y="211"/>
                  </a:lnTo>
                  <a:lnTo>
                    <a:pt x="135" y="239"/>
                  </a:lnTo>
                  <a:lnTo>
                    <a:pt x="109" y="267"/>
                  </a:lnTo>
                  <a:lnTo>
                    <a:pt x="77" y="294"/>
                  </a:lnTo>
                  <a:lnTo>
                    <a:pt x="42" y="320"/>
                  </a:lnTo>
                  <a:lnTo>
                    <a:pt x="0" y="343"/>
                  </a:lnTo>
                  <a:lnTo>
                    <a:pt x="3" y="343"/>
                  </a:lnTo>
                  <a:lnTo>
                    <a:pt x="11" y="343"/>
                  </a:lnTo>
                  <a:lnTo>
                    <a:pt x="22" y="344"/>
                  </a:lnTo>
                  <a:lnTo>
                    <a:pt x="38" y="345"/>
                  </a:lnTo>
                  <a:lnTo>
                    <a:pt x="57" y="347"/>
                  </a:lnTo>
                  <a:lnTo>
                    <a:pt x="79" y="350"/>
                  </a:lnTo>
                  <a:lnTo>
                    <a:pt x="103" y="355"/>
                  </a:lnTo>
                  <a:lnTo>
                    <a:pt x="129" y="360"/>
                  </a:lnTo>
                  <a:lnTo>
                    <a:pt x="156" y="367"/>
                  </a:lnTo>
                  <a:lnTo>
                    <a:pt x="183" y="377"/>
                  </a:lnTo>
                  <a:lnTo>
                    <a:pt x="211" y="388"/>
                  </a:lnTo>
                  <a:lnTo>
                    <a:pt x="239" y="402"/>
                  </a:lnTo>
                  <a:lnTo>
                    <a:pt x="265" y="418"/>
                  </a:lnTo>
                  <a:lnTo>
                    <a:pt x="289" y="436"/>
                  </a:lnTo>
                  <a:lnTo>
                    <a:pt x="312" y="458"/>
                  </a:lnTo>
                  <a:lnTo>
                    <a:pt x="333" y="482"/>
                  </a:lnTo>
                  <a:lnTo>
                    <a:pt x="339" y="471"/>
                  </a:lnTo>
                  <a:lnTo>
                    <a:pt x="353" y="440"/>
                  </a:lnTo>
                  <a:lnTo>
                    <a:pt x="372" y="394"/>
                  </a:lnTo>
                  <a:lnTo>
                    <a:pt x="392" y="335"/>
                  </a:lnTo>
                  <a:lnTo>
                    <a:pt x="409" y="271"/>
                  </a:lnTo>
                  <a:lnTo>
                    <a:pt x="420" y="203"/>
                  </a:lnTo>
                  <a:lnTo>
                    <a:pt x="420" y="136"/>
                  </a:lnTo>
                  <a:lnTo>
                    <a:pt x="406" y="75"/>
                  </a:lnTo>
                  <a:lnTo>
                    <a:pt x="398" y="98"/>
                  </a:lnTo>
                  <a:lnTo>
                    <a:pt x="399" y="107"/>
                  </a:lnTo>
                  <a:lnTo>
                    <a:pt x="402" y="134"/>
                  </a:lnTo>
                  <a:lnTo>
                    <a:pt x="403" y="173"/>
                  </a:lnTo>
                  <a:lnTo>
                    <a:pt x="402" y="219"/>
                  </a:lnTo>
                  <a:lnTo>
                    <a:pt x="394" y="269"/>
                  </a:lnTo>
                  <a:lnTo>
                    <a:pt x="379" y="319"/>
                  </a:lnTo>
                  <a:lnTo>
                    <a:pt x="353" y="364"/>
                  </a:lnTo>
                  <a:lnTo>
                    <a:pt x="314" y="400"/>
                  </a:lnTo>
                  <a:lnTo>
                    <a:pt x="312" y="398"/>
                  </a:lnTo>
                  <a:lnTo>
                    <a:pt x="309" y="397"/>
                  </a:lnTo>
                  <a:lnTo>
                    <a:pt x="303" y="394"/>
                  </a:lnTo>
                  <a:lnTo>
                    <a:pt x="296" y="389"/>
                  </a:lnTo>
                  <a:lnTo>
                    <a:pt x="286" y="385"/>
                  </a:lnTo>
                  <a:lnTo>
                    <a:pt x="276" y="379"/>
                  </a:lnTo>
                  <a:lnTo>
                    <a:pt x="262" y="373"/>
                  </a:lnTo>
                  <a:lnTo>
                    <a:pt x="248" y="367"/>
                  </a:lnTo>
                  <a:lnTo>
                    <a:pt x="232" y="360"/>
                  </a:lnTo>
                  <a:lnTo>
                    <a:pt x="215" y="354"/>
                  </a:lnTo>
                  <a:lnTo>
                    <a:pt x="196" y="348"/>
                  </a:lnTo>
                  <a:lnTo>
                    <a:pt x="177" y="341"/>
                  </a:lnTo>
                  <a:lnTo>
                    <a:pt x="157" y="335"/>
                  </a:lnTo>
                  <a:lnTo>
                    <a:pt x="135" y="330"/>
                  </a:lnTo>
                  <a:lnTo>
                    <a:pt x="113" y="326"/>
                  </a:lnTo>
                  <a:lnTo>
                    <a:pt x="91" y="322"/>
                  </a:lnTo>
                  <a:lnTo>
                    <a:pt x="94" y="320"/>
                  </a:lnTo>
                  <a:lnTo>
                    <a:pt x="101" y="316"/>
                  </a:lnTo>
                  <a:lnTo>
                    <a:pt x="110" y="306"/>
                  </a:lnTo>
                  <a:lnTo>
                    <a:pt x="122" y="295"/>
                  </a:lnTo>
                  <a:lnTo>
                    <a:pt x="137" y="281"/>
                  </a:lnTo>
                  <a:lnTo>
                    <a:pt x="153" y="264"/>
                  </a:lnTo>
                  <a:lnTo>
                    <a:pt x="171" y="245"/>
                  </a:lnTo>
                  <a:lnTo>
                    <a:pt x="188" y="225"/>
                  </a:lnTo>
                  <a:lnTo>
                    <a:pt x="204" y="201"/>
                  </a:lnTo>
                  <a:lnTo>
                    <a:pt x="219" y="177"/>
                  </a:lnTo>
                  <a:lnTo>
                    <a:pt x="232" y="152"/>
                  </a:lnTo>
                  <a:lnTo>
                    <a:pt x="243" y="127"/>
                  </a:lnTo>
                  <a:lnTo>
                    <a:pt x="250" y="99"/>
                  </a:lnTo>
                  <a:lnTo>
                    <a:pt x="254" y="73"/>
                  </a:lnTo>
                  <a:lnTo>
                    <a:pt x="253" y="45"/>
                  </a:lnTo>
                  <a:lnTo>
                    <a:pt x="246" y="17"/>
                  </a:lnTo>
                  <a:lnTo>
                    <a:pt x="2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02" name="Freeform 162"/>
            <p:cNvSpPr>
              <a:spLocks/>
            </p:cNvSpPr>
            <p:nvPr/>
          </p:nvSpPr>
          <p:spPr bwMode="auto">
            <a:xfrm>
              <a:off x="418" y="2333"/>
              <a:ext cx="132" cy="293"/>
            </a:xfrm>
            <a:custGeom>
              <a:avLst/>
              <a:gdLst>
                <a:gd name="T0" fmla="*/ 1 w 263"/>
                <a:gd name="T1" fmla="*/ 0 h 587"/>
                <a:gd name="T2" fmla="*/ 1 w 263"/>
                <a:gd name="T3" fmla="*/ 0 h 587"/>
                <a:gd name="T4" fmla="*/ 1 w 263"/>
                <a:gd name="T5" fmla="*/ 0 h 587"/>
                <a:gd name="T6" fmla="*/ 1 w 263"/>
                <a:gd name="T7" fmla="*/ 0 h 587"/>
                <a:gd name="T8" fmla="*/ 1 w 263"/>
                <a:gd name="T9" fmla="*/ 0 h 587"/>
                <a:gd name="T10" fmla="*/ 0 w 263"/>
                <a:gd name="T11" fmla="*/ 0 h 587"/>
                <a:gd name="T12" fmla="*/ 1 w 263"/>
                <a:gd name="T13" fmla="*/ 0 h 587"/>
                <a:gd name="T14" fmla="*/ 1 w 263"/>
                <a:gd name="T15" fmla="*/ 0 h 587"/>
                <a:gd name="T16" fmla="*/ 1 w 263"/>
                <a:gd name="T17" fmla="*/ 0 h 587"/>
                <a:gd name="T18" fmla="*/ 1 w 263"/>
                <a:gd name="T19" fmla="*/ 0 h 587"/>
                <a:gd name="T20" fmla="*/ 1 w 263"/>
                <a:gd name="T21" fmla="*/ 0 h 587"/>
                <a:gd name="T22" fmla="*/ 1 w 263"/>
                <a:gd name="T23" fmla="*/ 0 h 587"/>
                <a:gd name="T24" fmla="*/ 1 w 263"/>
                <a:gd name="T25" fmla="*/ 0 h 587"/>
                <a:gd name="T26" fmla="*/ 1 w 263"/>
                <a:gd name="T27" fmla="*/ 0 h 587"/>
                <a:gd name="T28" fmla="*/ 1 w 263"/>
                <a:gd name="T29" fmla="*/ 0 h 587"/>
                <a:gd name="T30" fmla="*/ 1 w 263"/>
                <a:gd name="T31" fmla="*/ 0 h 587"/>
                <a:gd name="T32" fmla="*/ 1 w 263"/>
                <a:gd name="T33" fmla="*/ 0 h 587"/>
                <a:gd name="T34" fmla="*/ 1 w 263"/>
                <a:gd name="T35" fmla="*/ 0 h 587"/>
                <a:gd name="T36" fmla="*/ 1 w 263"/>
                <a:gd name="T37" fmla="*/ 0 h 587"/>
                <a:gd name="T38" fmla="*/ 1 w 263"/>
                <a:gd name="T39" fmla="*/ 0 h 587"/>
                <a:gd name="T40" fmla="*/ 1 w 263"/>
                <a:gd name="T41" fmla="*/ 0 h 587"/>
                <a:gd name="T42" fmla="*/ 1 w 263"/>
                <a:gd name="T43" fmla="*/ 0 h 587"/>
                <a:gd name="T44" fmla="*/ 1 w 263"/>
                <a:gd name="T45" fmla="*/ 0 h 587"/>
                <a:gd name="T46" fmla="*/ 1 w 263"/>
                <a:gd name="T47" fmla="*/ 0 h 587"/>
                <a:gd name="T48" fmla="*/ 1 w 263"/>
                <a:gd name="T49" fmla="*/ 0 h 587"/>
                <a:gd name="T50" fmla="*/ 1 w 263"/>
                <a:gd name="T51" fmla="*/ 0 h 587"/>
                <a:gd name="T52" fmla="*/ 1 w 263"/>
                <a:gd name="T53" fmla="*/ 0 h 587"/>
                <a:gd name="T54" fmla="*/ 1 w 263"/>
                <a:gd name="T55" fmla="*/ 0 h 587"/>
                <a:gd name="T56" fmla="*/ 1 w 263"/>
                <a:gd name="T57" fmla="*/ 0 h 587"/>
                <a:gd name="T58" fmla="*/ 1 w 263"/>
                <a:gd name="T59" fmla="*/ 0 h 587"/>
                <a:gd name="T60" fmla="*/ 1 w 263"/>
                <a:gd name="T61" fmla="*/ 0 h 587"/>
                <a:gd name="T62" fmla="*/ 1 w 263"/>
                <a:gd name="T63" fmla="*/ 0 h 587"/>
                <a:gd name="T64" fmla="*/ 1 w 263"/>
                <a:gd name="T65" fmla="*/ 0 h 587"/>
                <a:gd name="T66" fmla="*/ 1 w 263"/>
                <a:gd name="T67" fmla="*/ 0 h 587"/>
                <a:gd name="T68" fmla="*/ 1 w 263"/>
                <a:gd name="T69" fmla="*/ 0 h 587"/>
                <a:gd name="T70" fmla="*/ 1 w 263"/>
                <a:gd name="T71" fmla="*/ 0 h 587"/>
                <a:gd name="T72" fmla="*/ 1 w 263"/>
                <a:gd name="T73" fmla="*/ 0 h 587"/>
                <a:gd name="T74" fmla="*/ 1 w 263"/>
                <a:gd name="T75" fmla="*/ 0 h 587"/>
                <a:gd name="T76" fmla="*/ 1 w 263"/>
                <a:gd name="T77" fmla="*/ 0 h 587"/>
                <a:gd name="T78" fmla="*/ 1 w 263"/>
                <a:gd name="T79" fmla="*/ 0 h 587"/>
                <a:gd name="T80" fmla="*/ 1 w 263"/>
                <a:gd name="T81" fmla="*/ 0 h 587"/>
                <a:gd name="T82" fmla="*/ 1 w 263"/>
                <a:gd name="T83" fmla="*/ 0 h 587"/>
                <a:gd name="T84" fmla="*/ 1 w 263"/>
                <a:gd name="T85" fmla="*/ 0 h 587"/>
                <a:gd name="T86" fmla="*/ 1 w 263"/>
                <a:gd name="T87" fmla="*/ 0 h 587"/>
                <a:gd name="T88" fmla="*/ 1 w 263"/>
                <a:gd name="T89" fmla="*/ 0 h 587"/>
                <a:gd name="T90" fmla="*/ 1 w 263"/>
                <a:gd name="T91" fmla="*/ 0 h 587"/>
                <a:gd name="T92" fmla="*/ 1 w 263"/>
                <a:gd name="T93" fmla="*/ 0 h 587"/>
                <a:gd name="T94" fmla="*/ 1 w 263"/>
                <a:gd name="T95" fmla="*/ 0 h 587"/>
                <a:gd name="T96" fmla="*/ 1 w 263"/>
                <a:gd name="T97" fmla="*/ 0 h 587"/>
                <a:gd name="T98" fmla="*/ 1 w 263"/>
                <a:gd name="T99" fmla="*/ 0 h 58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63"/>
                <a:gd name="T151" fmla="*/ 0 h 587"/>
                <a:gd name="T152" fmla="*/ 263 w 263"/>
                <a:gd name="T153" fmla="*/ 587 h 58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63" h="587">
                  <a:moveTo>
                    <a:pt x="40" y="0"/>
                  </a:moveTo>
                  <a:lnTo>
                    <a:pt x="36" y="23"/>
                  </a:lnTo>
                  <a:lnTo>
                    <a:pt x="27" y="86"/>
                  </a:lnTo>
                  <a:lnTo>
                    <a:pt x="16" y="174"/>
                  </a:lnTo>
                  <a:lnTo>
                    <a:pt x="6" y="276"/>
                  </a:lnTo>
                  <a:lnTo>
                    <a:pt x="0" y="379"/>
                  </a:lnTo>
                  <a:lnTo>
                    <a:pt x="3" y="473"/>
                  </a:lnTo>
                  <a:lnTo>
                    <a:pt x="14" y="542"/>
                  </a:lnTo>
                  <a:lnTo>
                    <a:pt x="38" y="576"/>
                  </a:lnTo>
                  <a:lnTo>
                    <a:pt x="56" y="581"/>
                  </a:lnTo>
                  <a:lnTo>
                    <a:pt x="73" y="584"/>
                  </a:lnTo>
                  <a:lnTo>
                    <a:pt x="91" y="587"/>
                  </a:lnTo>
                  <a:lnTo>
                    <a:pt x="110" y="587"/>
                  </a:lnTo>
                  <a:lnTo>
                    <a:pt x="128" y="587"/>
                  </a:lnTo>
                  <a:lnTo>
                    <a:pt x="148" y="585"/>
                  </a:lnTo>
                  <a:lnTo>
                    <a:pt x="165" y="583"/>
                  </a:lnTo>
                  <a:lnTo>
                    <a:pt x="184" y="580"/>
                  </a:lnTo>
                  <a:lnTo>
                    <a:pt x="200" y="576"/>
                  </a:lnTo>
                  <a:lnTo>
                    <a:pt x="215" y="573"/>
                  </a:lnTo>
                  <a:lnTo>
                    <a:pt x="228" y="569"/>
                  </a:lnTo>
                  <a:lnTo>
                    <a:pt x="240" y="566"/>
                  </a:lnTo>
                  <a:lnTo>
                    <a:pt x="249" y="564"/>
                  </a:lnTo>
                  <a:lnTo>
                    <a:pt x="257" y="561"/>
                  </a:lnTo>
                  <a:lnTo>
                    <a:pt x="262" y="559"/>
                  </a:lnTo>
                  <a:lnTo>
                    <a:pt x="263" y="559"/>
                  </a:lnTo>
                  <a:lnTo>
                    <a:pt x="261" y="560"/>
                  </a:lnTo>
                  <a:lnTo>
                    <a:pt x="254" y="561"/>
                  </a:lnTo>
                  <a:lnTo>
                    <a:pt x="243" y="564"/>
                  </a:lnTo>
                  <a:lnTo>
                    <a:pt x="230" y="566"/>
                  </a:lnTo>
                  <a:lnTo>
                    <a:pt x="215" y="568"/>
                  </a:lnTo>
                  <a:lnTo>
                    <a:pt x="196" y="569"/>
                  </a:lnTo>
                  <a:lnTo>
                    <a:pt x="177" y="570"/>
                  </a:lnTo>
                  <a:lnTo>
                    <a:pt x="157" y="570"/>
                  </a:lnTo>
                  <a:lnTo>
                    <a:pt x="136" y="569"/>
                  </a:lnTo>
                  <a:lnTo>
                    <a:pt x="117" y="565"/>
                  </a:lnTo>
                  <a:lnTo>
                    <a:pt x="97" y="559"/>
                  </a:lnTo>
                  <a:lnTo>
                    <a:pt x="80" y="551"/>
                  </a:lnTo>
                  <a:lnTo>
                    <a:pt x="65" y="539"/>
                  </a:lnTo>
                  <a:lnTo>
                    <a:pt x="52" y="526"/>
                  </a:lnTo>
                  <a:lnTo>
                    <a:pt x="43" y="507"/>
                  </a:lnTo>
                  <a:lnTo>
                    <a:pt x="37" y="485"/>
                  </a:lnTo>
                  <a:lnTo>
                    <a:pt x="34" y="429"/>
                  </a:lnTo>
                  <a:lnTo>
                    <a:pt x="34" y="362"/>
                  </a:lnTo>
                  <a:lnTo>
                    <a:pt x="36" y="287"/>
                  </a:lnTo>
                  <a:lnTo>
                    <a:pt x="41" y="213"/>
                  </a:lnTo>
                  <a:lnTo>
                    <a:pt x="45" y="145"/>
                  </a:lnTo>
                  <a:lnTo>
                    <a:pt x="51" y="90"/>
                  </a:lnTo>
                  <a:lnTo>
                    <a:pt x="55" y="52"/>
                  </a:lnTo>
                  <a:lnTo>
                    <a:pt x="56" y="38"/>
                  </a:lnTo>
                  <a:lnTo>
                    <a:pt x="4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03" name="Freeform 163"/>
            <p:cNvSpPr>
              <a:spLocks/>
            </p:cNvSpPr>
            <p:nvPr/>
          </p:nvSpPr>
          <p:spPr bwMode="auto">
            <a:xfrm>
              <a:off x="488" y="2416"/>
              <a:ext cx="126" cy="195"/>
            </a:xfrm>
            <a:custGeom>
              <a:avLst/>
              <a:gdLst>
                <a:gd name="T0" fmla="*/ 1 w 251"/>
                <a:gd name="T1" fmla="*/ 0 h 391"/>
                <a:gd name="T2" fmla="*/ 1 w 251"/>
                <a:gd name="T3" fmla="*/ 0 h 391"/>
                <a:gd name="T4" fmla="*/ 1 w 251"/>
                <a:gd name="T5" fmla="*/ 0 h 391"/>
                <a:gd name="T6" fmla="*/ 1 w 251"/>
                <a:gd name="T7" fmla="*/ 0 h 391"/>
                <a:gd name="T8" fmla="*/ 1 w 251"/>
                <a:gd name="T9" fmla="*/ 0 h 391"/>
                <a:gd name="T10" fmla="*/ 1 w 251"/>
                <a:gd name="T11" fmla="*/ 0 h 391"/>
                <a:gd name="T12" fmla="*/ 0 w 251"/>
                <a:gd name="T13" fmla="*/ 0 h 391"/>
                <a:gd name="T14" fmla="*/ 1 w 251"/>
                <a:gd name="T15" fmla="*/ 0 h 391"/>
                <a:gd name="T16" fmla="*/ 1 w 251"/>
                <a:gd name="T17" fmla="*/ 0 h 391"/>
                <a:gd name="T18" fmla="*/ 1 w 251"/>
                <a:gd name="T19" fmla="*/ 0 h 391"/>
                <a:gd name="T20" fmla="*/ 1 w 251"/>
                <a:gd name="T21" fmla="*/ 0 h 391"/>
                <a:gd name="T22" fmla="*/ 1 w 251"/>
                <a:gd name="T23" fmla="*/ 0 h 391"/>
                <a:gd name="T24" fmla="*/ 1 w 251"/>
                <a:gd name="T25" fmla="*/ 0 h 391"/>
                <a:gd name="T26" fmla="*/ 1 w 251"/>
                <a:gd name="T27" fmla="*/ 0 h 391"/>
                <a:gd name="T28" fmla="*/ 1 w 251"/>
                <a:gd name="T29" fmla="*/ 0 h 391"/>
                <a:gd name="T30" fmla="*/ 1 w 251"/>
                <a:gd name="T31" fmla="*/ 0 h 391"/>
                <a:gd name="T32" fmla="*/ 1 w 251"/>
                <a:gd name="T33" fmla="*/ 0 h 391"/>
                <a:gd name="T34" fmla="*/ 1 w 251"/>
                <a:gd name="T35" fmla="*/ 0 h 391"/>
                <a:gd name="T36" fmla="*/ 1 w 251"/>
                <a:gd name="T37" fmla="*/ 0 h 391"/>
                <a:gd name="T38" fmla="*/ 1 w 251"/>
                <a:gd name="T39" fmla="*/ 0 h 391"/>
                <a:gd name="T40" fmla="*/ 1 w 251"/>
                <a:gd name="T41" fmla="*/ 0 h 391"/>
                <a:gd name="T42" fmla="*/ 1 w 251"/>
                <a:gd name="T43" fmla="*/ 0 h 391"/>
                <a:gd name="T44" fmla="*/ 1 w 251"/>
                <a:gd name="T45" fmla="*/ 0 h 391"/>
                <a:gd name="T46" fmla="*/ 1 w 251"/>
                <a:gd name="T47" fmla="*/ 0 h 391"/>
                <a:gd name="T48" fmla="*/ 1 w 251"/>
                <a:gd name="T49" fmla="*/ 0 h 391"/>
                <a:gd name="T50" fmla="*/ 1 w 251"/>
                <a:gd name="T51" fmla="*/ 0 h 391"/>
                <a:gd name="T52" fmla="*/ 1 w 251"/>
                <a:gd name="T53" fmla="*/ 0 h 391"/>
                <a:gd name="T54" fmla="*/ 1 w 251"/>
                <a:gd name="T55" fmla="*/ 0 h 391"/>
                <a:gd name="T56" fmla="*/ 1 w 251"/>
                <a:gd name="T57" fmla="*/ 0 h 391"/>
                <a:gd name="T58" fmla="*/ 1 w 251"/>
                <a:gd name="T59" fmla="*/ 0 h 391"/>
                <a:gd name="T60" fmla="*/ 1 w 251"/>
                <a:gd name="T61" fmla="*/ 0 h 391"/>
                <a:gd name="T62" fmla="*/ 1 w 251"/>
                <a:gd name="T63" fmla="*/ 0 h 391"/>
                <a:gd name="T64" fmla="*/ 1 w 251"/>
                <a:gd name="T65" fmla="*/ 0 h 391"/>
                <a:gd name="T66" fmla="*/ 1 w 251"/>
                <a:gd name="T67" fmla="*/ 0 h 391"/>
                <a:gd name="T68" fmla="*/ 1 w 251"/>
                <a:gd name="T69" fmla="*/ 0 h 391"/>
                <a:gd name="T70" fmla="*/ 1 w 251"/>
                <a:gd name="T71" fmla="*/ 0 h 391"/>
                <a:gd name="T72" fmla="*/ 1 w 251"/>
                <a:gd name="T73" fmla="*/ 0 h 391"/>
                <a:gd name="T74" fmla="*/ 1 w 251"/>
                <a:gd name="T75" fmla="*/ 0 h 391"/>
                <a:gd name="T76" fmla="*/ 1 w 251"/>
                <a:gd name="T77" fmla="*/ 0 h 391"/>
                <a:gd name="T78" fmla="*/ 1 w 251"/>
                <a:gd name="T79" fmla="*/ 0 h 391"/>
                <a:gd name="T80" fmla="*/ 1 w 251"/>
                <a:gd name="T81" fmla="*/ 0 h 391"/>
                <a:gd name="T82" fmla="*/ 1 w 251"/>
                <a:gd name="T83" fmla="*/ 0 h 391"/>
                <a:gd name="T84" fmla="*/ 1 w 251"/>
                <a:gd name="T85" fmla="*/ 0 h 391"/>
                <a:gd name="T86" fmla="*/ 1 w 251"/>
                <a:gd name="T87" fmla="*/ 0 h 391"/>
                <a:gd name="T88" fmla="*/ 1 w 251"/>
                <a:gd name="T89" fmla="*/ 0 h 391"/>
                <a:gd name="T90" fmla="*/ 1 w 251"/>
                <a:gd name="T91" fmla="*/ 0 h 391"/>
                <a:gd name="T92" fmla="*/ 1 w 251"/>
                <a:gd name="T93" fmla="*/ 0 h 391"/>
                <a:gd name="T94" fmla="*/ 1 w 251"/>
                <a:gd name="T95" fmla="*/ 0 h 391"/>
                <a:gd name="T96" fmla="*/ 1 w 251"/>
                <a:gd name="T97" fmla="*/ 0 h 391"/>
                <a:gd name="T98" fmla="*/ 1 w 251"/>
                <a:gd name="T99" fmla="*/ 0 h 39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51"/>
                <a:gd name="T151" fmla="*/ 0 h 391"/>
                <a:gd name="T152" fmla="*/ 251 w 251"/>
                <a:gd name="T153" fmla="*/ 391 h 39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51" h="391">
                  <a:moveTo>
                    <a:pt x="86" y="0"/>
                  </a:moveTo>
                  <a:lnTo>
                    <a:pt x="81" y="11"/>
                  </a:lnTo>
                  <a:lnTo>
                    <a:pt x="66" y="41"/>
                  </a:lnTo>
                  <a:lnTo>
                    <a:pt x="47" y="83"/>
                  </a:lnTo>
                  <a:lnTo>
                    <a:pt x="26" y="134"/>
                  </a:lnTo>
                  <a:lnTo>
                    <a:pt x="10" y="188"/>
                  </a:lnTo>
                  <a:lnTo>
                    <a:pt x="0" y="241"/>
                  </a:lnTo>
                  <a:lnTo>
                    <a:pt x="2" y="287"/>
                  </a:lnTo>
                  <a:lnTo>
                    <a:pt x="19" y="322"/>
                  </a:lnTo>
                  <a:lnTo>
                    <a:pt x="32" y="334"/>
                  </a:lnTo>
                  <a:lnTo>
                    <a:pt x="46" y="346"/>
                  </a:lnTo>
                  <a:lnTo>
                    <a:pt x="59" y="355"/>
                  </a:lnTo>
                  <a:lnTo>
                    <a:pt x="71" y="364"/>
                  </a:lnTo>
                  <a:lnTo>
                    <a:pt x="85" y="371"/>
                  </a:lnTo>
                  <a:lnTo>
                    <a:pt x="99" y="377"/>
                  </a:lnTo>
                  <a:lnTo>
                    <a:pt x="112" y="382"/>
                  </a:lnTo>
                  <a:lnTo>
                    <a:pt x="125" y="385"/>
                  </a:lnTo>
                  <a:lnTo>
                    <a:pt x="139" y="387"/>
                  </a:lnTo>
                  <a:lnTo>
                    <a:pt x="154" y="388"/>
                  </a:lnTo>
                  <a:lnTo>
                    <a:pt x="169" y="390"/>
                  </a:lnTo>
                  <a:lnTo>
                    <a:pt x="184" y="390"/>
                  </a:lnTo>
                  <a:lnTo>
                    <a:pt x="200" y="388"/>
                  </a:lnTo>
                  <a:lnTo>
                    <a:pt x="216" y="387"/>
                  </a:lnTo>
                  <a:lnTo>
                    <a:pt x="234" y="385"/>
                  </a:lnTo>
                  <a:lnTo>
                    <a:pt x="251" y="383"/>
                  </a:lnTo>
                  <a:lnTo>
                    <a:pt x="249" y="383"/>
                  </a:lnTo>
                  <a:lnTo>
                    <a:pt x="243" y="385"/>
                  </a:lnTo>
                  <a:lnTo>
                    <a:pt x="233" y="386"/>
                  </a:lnTo>
                  <a:lnTo>
                    <a:pt x="220" y="388"/>
                  </a:lnTo>
                  <a:lnTo>
                    <a:pt x="204" y="390"/>
                  </a:lnTo>
                  <a:lnTo>
                    <a:pt x="188" y="391"/>
                  </a:lnTo>
                  <a:lnTo>
                    <a:pt x="168" y="390"/>
                  </a:lnTo>
                  <a:lnTo>
                    <a:pt x="150" y="387"/>
                  </a:lnTo>
                  <a:lnTo>
                    <a:pt x="130" y="384"/>
                  </a:lnTo>
                  <a:lnTo>
                    <a:pt x="111" y="377"/>
                  </a:lnTo>
                  <a:lnTo>
                    <a:pt x="93" y="367"/>
                  </a:lnTo>
                  <a:lnTo>
                    <a:pt x="76" y="354"/>
                  </a:lnTo>
                  <a:lnTo>
                    <a:pt x="61" y="338"/>
                  </a:lnTo>
                  <a:lnTo>
                    <a:pt x="49" y="316"/>
                  </a:lnTo>
                  <a:lnTo>
                    <a:pt x="40" y="291"/>
                  </a:lnTo>
                  <a:lnTo>
                    <a:pt x="36" y="261"/>
                  </a:lnTo>
                  <a:lnTo>
                    <a:pt x="34" y="217"/>
                  </a:lnTo>
                  <a:lnTo>
                    <a:pt x="39" y="172"/>
                  </a:lnTo>
                  <a:lnTo>
                    <a:pt x="47" y="128"/>
                  </a:lnTo>
                  <a:lnTo>
                    <a:pt x="58" y="88"/>
                  </a:lnTo>
                  <a:lnTo>
                    <a:pt x="68" y="53"/>
                  </a:lnTo>
                  <a:lnTo>
                    <a:pt x="77" y="26"/>
                  </a:lnTo>
                  <a:lnTo>
                    <a:pt x="84" y="7"/>
                  </a:lnTo>
                  <a:lnTo>
                    <a:pt x="8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04" name="Freeform 164"/>
            <p:cNvSpPr>
              <a:spLocks/>
            </p:cNvSpPr>
            <p:nvPr/>
          </p:nvSpPr>
          <p:spPr bwMode="auto">
            <a:xfrm>
              <a:off x="653" y="1555"/>
              <a:ext cx="198" cy="177"/>
            </a:xfrm>
            <a:custGeom>
              <a:avLst/>
              <a:gdLst>
                <a:gd name="T0" fmla="*/ 0 w 397"/>
                <a:gd name="T1" fmla="*/ 0 h 352"/>
                <a:gd name="T2" fmla="*/ 0 w 397"/>
                <a:gd name="T3" fmla="*/ 1 h 352"/>
                <a:gd name="T4" fmla="*/ 0 w 397"/>
                <a:gd name="T5" fmla="*/ 1 h 352"/>
                <a:gd name="T6" fmla="*/ 0 w 397"/>
                <a:gd name="T7" fmla="*/ 1 h 352"/>
                <a:gd name="T8" fmla="*/ 0 w 397"/>
                <a:gd name="T9" fmla="*/ 1 h 352"/>
                <a:gd name="T10" fmla="*/ 0 w 397"/>
                <a:gd name="T11" fmla="*/ 1 h 352"/>
                <a:gd name="T12" fmla="*/ 0 w 397"/>
                <a:gd name="T13" fmla="*/ 1 h 352"/>
                <a:gd name="T14" fmla="*/ 0 w 397"/>
                <a:gd name="T15" fmla="*/ 1 h 352"/>
                <a:gd name="T16" fmla="*/ 0 w 397"/>
                <a:gd name="T17" fmla="*/ 1 h 352"/>
                <a:gd name="T18" fmla="*/ 0 w 397"/>
                <a:gd name="T19" fmla="*/ 1 h 352"/>
                <a:gd name="T20" fmla="*/ 0 w 397"/>
                <a:gd name="T21" fmla="*/ 1 h 352"/>
                <a:gd name="T22" fmla="*/ 0 w 397"/>
                <a:gd name="T23" fmla="*/ 1 h 352"/>
                <a:gd name="T24" fmla="*/ 0 w 397"/>
                <a:gd name="T25" fmla="*/ 1 h 352"/>
                <a:gd name="T26" fmla="*/ 0 w 397"/>
                <a:gd name="T27" fmla="*/ 1 h 352"/>
                <a:gd name="T28" fmla="*/ 0 w 397"/>
                <a:gd name="T29" fmla="*/ 1 h 352"/>
                <a:gd name="T30" fmla="*/ 0 w 397"/>
                <a:gd name="T31" fmla="*/ 1 h 352"/>
                <a:gd name="T32" fmla="*/ 0 w 397"/>
                <a:gd name="T33" fmla="*/ 1 h 352"/>
                <a:gd name="T34" fmla="*/ 0 w 397"/>
                <a:gd name="T35" fmla="*/ 1 h 352"/>
                <a:gd name="T36" fmla="*/ 0 w 397"/>
                <a:gd name="T37" fmla="*/ 1 h 352"/>
                <a:gd name="T38" fmla="*/ 0 w 397"/>
                <a:gd name="T39" fmla="*/ 1 h 352"/>
                <a:gd name="T40" fmla="*/ 0 w 397"/>
                <a:gd name="T41" fmla="*/ 1 h 352"/>
                <a:gd name="T42" fmla="*/ 0 w 397"/>
                <a:gd name="T43" fmla="*/ 1 h 352"/>
                <a:gd name="T44" fmla="*/ 0 w 397"/>
                <a:gd name="T45" fmla="*/ 1 h 352"/>
                <a:gd name="T46" fmla="*/ 0 w 397"/>
                <a:gd name="T47" fmla="*/ 1 h 352"/>
                <a:gd name="T48" fmla="*/ 0 w 397"/>
                <a:gd name="T49" fmla="*/ 1 h 352"/>
                <a:gd name="T50" fmla="*/ 0 w 397"/>
                <a:gd name="T51" fmla="*/ 1 h 352"/>
                <a:gd name="T52" fmla="*/ 0 w 397"/>
                <a:gd name="T53" fmla="*/ 1 h 352"/>
                <a:gd name="T54" fmla="*/ 0 w 397"/>
                <a:gd name="T55" fmla="*/ 1 h 352"/>
                <a:gd name="T56" fmla="*/ 0 w 397"/>
                <a:gd name="T57" fmla="*/ 1 h 352"/>
                <a:gd name="T58" fmla="*/ 0 w 397"/>
                <a:gd name="T59" fmla="*/ 1 h 352"/>
                <a:gd name="T60" fmla="*/ 0 w 397"/>
                <a:gd name="T61" fmla="*/ 1 h 352"/>
                <a:gd name="T62" fmla="*/ 0 w 397"/>
                <a:gd name="T63" fmla="*/ 1 h 352"/>
                <a:gd name="T64" fmla="*/ 0 w 397"/>
                <a:gd name="T65" fmla="*/ 1 h 352"/>
                <a:gd name="T66" fmla="*/ 0 w 397"/>
                <a:gd name="T67" fmla="*/ 1 h 352"/>
                <a:gd name="T68" fmla="*/ 0 w 397"/>
                <a:gd name="T69" fmla="*/ 1 h 352"/>
                <a:gd name="T70" fmla="*/ 0 w 397"/>
                <a:gd name="T71" fmla="*/ 1 h 352"/>
                <a:gd name="T72" fmla="*/ 0 w 397"/>
                <a:gd name="T73" fmla="*/ 1 h 352"/>
                <a:gd name="T74" fmla="*/ 0 w 397"/>
                <a:gd name="T75" fmla="*/ 1 h 352"/>
                <a:gd name="T76" fmla="*/ 0 w 397"/>
                <a:gd name="T77" fmla="*/ 1 h 352"/>
                <a:gd name="T78" fmla="*/ 0 w 397"/>
                <a:gd name="T79" fmla="*/ 1 h 352"/>
                <a:gd name="T80" fmla="*/ 0 w 397"/>
                <a:gd name="T81" fmla="*/ 1 h 352"/>
                <a:gd name="T82" fmla="*/ 0 w 397"/>
                <a:gd name="T83" fmla="*/ 1 h 352"/>
                <a:gd name="T84" fmla="*/ 0 w 397"/>
                <a:gd name="T85" fmla="*/ 1 h 352"/>
                <a:gd name="T86" fmla="*/ 0 w 397"/>
                <a:gd name="T87" fmla="*/ 1 h 352"/>
                <a:gd name="T88" fmla="*/ 0 w 397"/>
                <a:gd name="T89" fmla="*/ 1 h 352"/>
                <a:gd name="T90" fmla="*/ 0 w 397"/>
                <a:gd name="T91" fmla="*/ 1 h 352"/>
                <a:gd name="T92" fmla="*/ 0 w 397"/>
                <a:gd name="T93" fmla="*/ 1 h 352"/>
                <a:gd name="T94" fmla="*/ 0 w 397"/>
                <a:gd name="T95" fmla="*/ 1 h 352"/>
                <a:gd name="T96" fmla="*/ 0 w 397"/>
                <a:gd name="T97" fmla="*/ 0 h 35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97"/>
                <a:gd name="T148" fmla="*/ 0 h 352"/>
                <a:gd name="T149" fmla="*/ 397 w 397"/>
                <a:gd name="T150" fmla="*/ 352 h 35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97" h="352">
                  <a:moveTo>
                    <a:pt x="0" y="0"/>
                  </a:moveTo>
                  <a:lnTo>
                    <a:pt x="0" y="5"/>
                  </a:lnTo>
                  <a:lnTo>
                    <a:pt x="2" y="20"/>
                  </a:lnTo>
                  <a:lnTo>
                    <a:pt x="7" y="43"/>
                  </a:lnTo>
                  <a:lnTo>
                    <a:pt x="17" y="72"/>
                  </a:lnTo>
                  <a:lnTo>
                    <a:pt x="33" y="107"/>
                  </a:lnTo>
                  <a:lnTo>
                    <a:pt x="57" y="144"/>
                  </a:lnTo>
                  <a:lnTo>
                    <a:pt x="93" y="182"/>
                  </a:lnTo>
                  <a:lnTo>
                    <a:pt x="139" y="220"/>
                  </a:lnTo>
                  <a:lnTo>
                    <a:pt x="163" y="236"/>
                  </a:lnTo>
                  <a:lnTo>
                    <a:pt x="185" y="250"/>
                  </a:lnTo>
                  <a:lnTo>
                    <a:pt x="204" y="261"/>
                  </a:lnTo>
                  <a:lnTo>
                    <a:pt x="222" y="271"/>
                  </a:lnTo>
                  <a:lnTo>
                    <a:pt x="238" y="278"/>
                  </a:lnTo>
                  <a:lnTo>
                    <a:pt x="253" y="285"/>
                  </a:lnTo>
                  <a:lnTo>
                    <a:pt x="267" y="291"/>
                  </a:lnTo>
                  <a:lnTo>
                    <a:pt x="280" y="296"/>
                  </a:lnTo>
                  <a:lnTo>
                    <a:pt x="293" y="300"/>
                  </a:lnTo>
                  <a:lnTo>
                    <a:pt x="306" y="305"/>
                  </a:lnTo>
                  <a:lnTo>
                    <a:pt x="318" y="309"/>
                  </a:lnTo>
                  <a:lnTo>
                    <a:pt x="332" y="315"/>
                  </a:lnTo>
                  <a:lnTo>
                    <a:pt x="346" y="322"/>
                  </a:lnTo>
                  <a:lnTo>
                    <a:pt x="361" y="330"/>
                  </a:lnTo>
                  <a:lnTo>
                    <a:pt x="377" y="341"/>
                  </a:lnTo>
                  <a:lnTo>
                    <a:pt x="396" y="352"/>
                  </a:lnTo>
                  <a:lnTo>
                    <a:pt x="397" y="351"/>
                  </a:lnTo>
                  <a:lnTo>
                    <a:pt x="397" y="349"/>
                  </a:lnTo>
                  <a:lnTo>
                    <a:pt x="397" y="346"/>
                  </a:lnTo>
                  <a:lnTo>
                    <a:pt x="396" y="342"/>
                  </a:lnTo>
                  <a:lnTo>
                    <a:pt x="393" y="336"/>
                  </a:lnTo>
                  <a:lnTo>
                    <a:pt x="387" y="329"/>
                  </a:lnTo>
                  <a:lnTo>
                    <a:pt x="381" y="321"/>
                  </a:lnTo>
                  <a:lnTo>
                    <a:pt x="369" y="311"/>
                  </a:lnTo>
                  <a:lnTo>
                    <a:pt x="355" y="298"/>
                  </a:lnTo>
                  <a:lnTo>
                    <a:pt x="336" y="283"/>
                  </a:lnTo>
                  <a:lnTo>
                    <a:pt x="313" y="267"/>
                  </a:lnTo>
                  <a:lnTo>
                    <a:pt x="284" y="247"/>
                  </a:lnTo>
                  <a:lnTo>
                    <a:pt x="249" y="225"/>
                  </a:lnTo>
                  <a:lnTo>
                    <a:pt x="209" y="201"/>
                  </a:lnTo>
                  <a:lnTo>
                    <a:pt x="162" y="174"/>
                  </a:lnTo>
                  <a:lnTo>
                    <a:pt x="119" y="146"/>
                  </a:lnTo>
                  <a:lnTo>
                    <a:pt x="84" y="116"/>
                  </a:lnTo>
                  <a:lnTo>
                    <a:pt x="56" y="87"/>
                  </a:lnTo>
                  <a:lnTo>
                    <a:pt x="35" y="60"/>
                  </a:lnTo>
                  <a:lnTo>
                    <a:pt x="19" y="35"/>
                  </a:lnTo>
                  <a:lnTo>
                    <a:pt x="8" y="17"/>
                  </a:lnTo>
                  <a:lnTo>
                    <a:pt x="3"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05" name="Freeform 165"/>
            <p:cNvSpPr>
              <a:spLocks/>
            </p:cNvSpPr>
            <p:nvPr/>
          </p:nvSpPr>
          <p:spPr bwMode="auto">
            <a:xfrm>
              <a:off x="696" y="1555"/>
              <a:ext cx="93" cy="115"/>
            </a:xfrm>
            <a:custGeom>
              <a:avLst/>
              <a:gdLst>
                <a:gd name="T0" fmla="*/ 1 w 185"/>
                <a:gd name="T1" fmla="*/ 0 h 231"/>
                <a:gd name="T2" fmla="*/ 1 w 185"/>
                <a:gd name="T3" fmla="*/ 0 h 231"/>
                <a:gd name="T4" fmla="*/ 1 w 185"/>
                <a:gd name="T5" fmla="*/ 0 h 231"/>
                <a:gd name="T6" fmla="*/ 1 w 185"/>
                <a:gd name="T7" fmla="*/ 0 h 231"/>
                <a:gd name="T8" fmla="*/ 1 w 185"/>
                <a:gd name="T9" fmla="*/ 0 h 231"/>
                <a:gd name="T10" fmla="*/ 1 w 185"/>
                <a:gd name="T11" fmla="*/ 0 h 231"/>
                <a:gd name="T12" fmla="*/ 1 w 185"/>
                <a:gd name="T13" fmla="*/ 0 h 231"/>
                <a:gd name="T14" fmla="*/ 1 w 185"/>
                <a:gd name="T15" fmla="*/ 0 h 231"/>
                <a:gd name="T16" fmla="*/ 1 w 185"/>
                <a:gd name="T17" fmla="*/ 0 h 231"/>
                <a:gd name="T18" fmla="*/ 1 w 185"/>
                <a:gd name="T19" fmla="*/ 0 h 231"/>
                <a:gd name="T20" fmla="*/ 1 w 185"/>
                <a:gd name="T21" fmla="*/ 0 h 231"/>
                <a:gd name="T22" fmla="*/ 1 w 185"/>
                <a:gd name="T23" fmla="*/ 0 h 231"/>
                <a:gd name="T24" fmla="*/ 1 w 185"/>
                <a:gd name="T25" fmla="*/ 0 h 231"/>
                <a:gd name="T26" fmla="*/ 1 w 185"/>
                <a:gd name="T27" fmla="*/ 0 h 231"/>
                <a:gd name="T28" fmla="*/ 1 w 185"/>
                <a:gd name="T29" fmla="*/ 0 h 231"/>
                <a:gd name="T30" fmla="*/ 1 w 185"/>
                <a:gd name="T31" fmla="*/ 0 h 231"/>
                <a:gd name="T32" fmla="*/ 0 w 185"/>
                <a:gd name="T33" fmla="*/ 0 h 231"/>
                <a:gd name="T34" fmla="*/ 1 w 185"/>
                <a:gd name="T35" fmla="*/ 0 h 231"/>
                <a:gd name="T36" fmla="*/ 1 w 185"/>
                <a:gd name="T37" fmla="*/ 0 h 231"/>
                <a:gd name="T38" fmla="*/ 1 w 185"/>
                <a:gd name="T39" fmla="*/ 0 h 231"/>
                <a:gd name="T40" fmla="*/ 1 w 185"/>
                <a:gd name="T41" fmla="*/ 0 h 231"/>
                <a:gd name="T42" fmla="*/ 1 w 185"/>
                <a:gd name="T43" fmla="*/ 0 h 231"/>
                <a:gd name="T44" fmla="*/ 1 w 185"/>
                <a:gd name="T45" fmla="*/ 0 h 231"/>
                <a:gd name="T46" fmla="*/ 1 w 185"/>
                <a:gd name="T47" fmla="*/ 0 h 231"/>
                <a:gd name="T48" fmla="*/ 1 w 185"/>
                <a:gd name="T49" fmla="*/ 0 h 23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5"/>
                <a:gd name="T76" fmla="*/ 0 h 231"/>
                <a:gd name="T77" fmla="*/ 185 w 185"/>
                <a:gd name="T78" fmla="*/ 231 h 23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5" h="231">
                  <a:moveTo>
                    <a:pt x="173" y="231"/>
                  </a:moveTo>
                  <a:lnTo>
                    <a:pt x="177" y="222"/>
                  </a:lnTo>
                  <a:lnTo>
                    <a:pt x="182" y="199"/>
                  </a:lnTo>
                  <a:lnTo>
                    <a:pt x="184" y="166"/>
                  </a:lnTo>
                  <a:lnTo>
                    <a:pt x="185" y="128"/>
                  </a:lnTo>
                  <a:lnTo>
                    <a:pt x="183" y="88"/>
                  </a:lnTo>
                  <a:lnTo>
                    <a:pt x="176" y="51"/>
                  </a:lnTo>
                  <a:lnTo>
                    <a:pt x="165" y="21"/>
                  </a:lnTo>
                  <a:lnTo>
                    <a:pt x="148" y="3"/>
                  </a:lnTo>
                  <a:lnTo>
                    <a:pt x="128" y="0"/>
                  </a:lnTo>
                  <a:lnTo>
                    <a:pt x="103" y="9"/>
                  </a:lnTo>
                  <a:lnTo>
                    <a:pt x="79" y="27"/>
                  </a:lnTo>
                  <a:lnTo>
                    <a:pt x="55" y="51"/>
                  </a:lnTo>
                  <a:lnTo>
                    <a:pt x="33" y="78"/>
                  </a:lnTo>
                  <a:lnTo>
                    <a:pt x="16" y="101"/>
                  </a:lnTo>
                  <a:lnTo>
                    <a:pt x="4" y="118"/>
                  </a:lnTo>
                  <a:lnTo>
                    <a:pt x="0" y="125"/>
                  </a:lnTo>
                  <a:lnTo>
                    <a:pt x="4" y="130"/>
                  </a:lnTo>
                  <a:lnTo>
                    <a:pt x="18" y="142"/>
                  </a:lnTo>
                  <a:lnTo>
                    <a:pt x="39" y="161"/>
                  </a:lnTo>
                  <a:lnTo>
                    <a:pt x="64" y="181"/>
                  </a:lnTo>
                  <a:lnTo>
                    <a:pt x="92" y="201"/>
                  </a:lnTo>
                  <a:lnTo>
                    <a:pt x="121" y="218"/>
                  </a:lnTo>
                  <a:lnTo>
                    <a:pt x="148" y="229"/>
                  </a:lnTo>
                  <a:lnTo>
                    <a:pt x="173" y="2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06" name="Freeform 166"/>
            <p:cNvSpPr>
              <a:spLocks/>
            </p:cNvSpPr>
            <p:nvPr/>
          </p:nvSpPr>
          <p:spPr bwMode="auto">
            <a:xfrm>
              <a:off x="538" y="1994"/>
              <a:ext cx="138" cy="45"/>
            </a:xfrm>
            <a:custGeom>
              <a:avLst/>
              <a:gdLst>
                <a:gd name="T0" fmla="*/ 0 w 276"/>
                <a:gd name="T1" fmla="*/ 0 h 91"/>
                <a:gd name="T2" fmla="*/ 1 w 276"/>
                <a:gd name="T3" fmla="*/ 0 h 91"/>
                <a:gd name="T4" fmla="*/ 1 w 276"/>
                <a:gd name="T5" fmla="*/ 0 h 91"/>
                <a:gd name="T6" fmla="*/ 1 w 276"/>
                <a:gd name="T7" fmla="*/ 0 h 91"/>
                <a:gd name="T8" fmla="*/ 1 w 276"/>
                <a:gd name="T9" fmla="*/ 0 h 91"/>
                <a:gd name="T10" fmla="*/ 1 w 276"/>
                <a:gd name="T11" fmla="*/ 0 h 91"/>
                <a:gd name="T12" fmla="*/ 1 w 276"/>
                <a:gd name="T13" fmla="*/ 0 h 91"/>
                <a:gd name="T14" fmla="*/ 1 w 276"/>
                <a:gd name="T15" fmla="*/ 0 h 91"/>
                <a:gd name="T16" fmla="*/ 1 w 276"/>
                <a:gd name="T17" fmla="*/ 0 h 91"/>
                <a:gd name="T18" fmla="*/ 1 w 276"/>
                <a:gd name="T19" fmla="*/ 0 h 91"/>
                <a:gd name="T20" fmla="*/ 1 w 276"/>
                <a:gd name="T21" fmla="*/ 0 h 91"/>
                <a:gd name="T22" fmla="*/ 1 w 276"/>
                <a:gd name="T23" fmla="*/ 0 h 91"/>
                <a:gd name="T24" fmla="*/ 1 w 276"/>
                <a:gd name="T25" fmla="*/ 0 h 91"/>
                <a:gd name="T26" fmla="*/ 1 w 276"/>
                <a:gd name="T27" fmla="*/ 0 h 91"/>
                <a:gd name="T28" fmla="*/ 1 w 276"/>
                <a:gd name="T29" fmla="*/ 0 h 91"/>
                <a:gd name="T30" fmla="*/ 1 w 276"/>
                <a:gd name="T31" fmla="*/ 0 h 91"/>
                <a:gd name="T32" fmla="*/ 1 w 276"/>
                <a:gd name="T33" fmla="*/ 0 h 91"/>
                <a:gd name="T34" fmla="*/ 1 w 276"/>
                <a:gd name="T35" fmla="*/ 0 h 91"/>
                <a:gd name="T36" fmla="*/ 1 w 276"/>
                <a:gd name="T37" fmla="*/ 0 h 91"/>
                <a:gd name="T38" fmla="*/ 1 w 276"/>
                <a:gd name="T39" fmla="*/ 0 h 91"/>
                <a:gd name="T40" fmla="*/ 1 w 276"/>
                <a:gd name="T41" fmla="*/ 0 h 91"/>
                <a:gd name="T42" fmla="*/ 1 w 276"/>
                <a:gd name="T43" fmla="*/ 0 h 91"/>
                <a:gd name="T44" fmla="*/ 1 w 276"/>
                <a:gd name="T45" fmla="*/ 0 h 91"/>
                <a:gd name="T46" fmla="*/ 1 w 276"/>
                <a:gd name="T47" fmla="*/ 0 h 91"/>
                <a:gd name="T48" fmla="*/ 1 w 276"/>
                <a:gd name="T49" fmla="*/ 0 h 91"/>
                <a:gd name="T50" fmla="*/ 1 w 276"/>
                <a:gd name="T51" fmla="*/ 0 h 91"/>
                <a:gd name="T52" fmla="*/ 1 w 276"/>
                <a:gd name="T53" fmla="*/ 0 h 91"/>
                <a:gd name="T54" fmla="*/ 1 w 276"/>
                <a:gd name="T55" fmla="*/ 0 h 91"/>
                <a:gd name="T56" fmla="*/ 1 w 276"/>
                <a:gd name="T57" fmla="*/ 0 h 91"/>
                <a:gd name="T58" fmla="*/ 1 w 276"/>
                <a:gd name="T59" fmla="*/ 0 h 91"/>
                <a:gd name="T60" fmla="*/ 1 w 276"/>
                <a:gd name="T61" fmla="*/ 0 h 91"/>
                <a:gd name="T62" fmla="*/ 1 w 276"/>
                <a:gd name="T63" fmla="*/ 0 h 91"/>
                <a:gd name="T64" fmla="*/ 1 w 276"/>
                <a:gd name="T65" fmla="*/ 0 h 91"/>
                <a:gd name="T66" fmla="*/ 0 w 276"/>
                <a:gd name="T67" fmla="*/ 0 h 9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76"/>
                <a:gd name="T103" fmla="*/ 0 h 91"/>
                <a:gd name="T104" fmla="*/ 276 w 276"/>
                <a:gd name="T105" fmla="*/ 91 h 9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76" h="91">
                  <a:moveTo>
                    <a:pt x="0" y="0"/>
                  </a:moveTo>
                  <a:lnTo>
                    <a:pt x="2" y="1"/>
                  </a:lnTo>
                  <a:lnTo>
                    <a:pt x="9" y="5"/>
                  </a:lnTo>
                  <a:lnTo>
                    <a:pt x="21" y="9"/>
                  </a:lnTo>
                  <a:lnTo>
                    <a:pt x="35" y="16"/>
                  </a:lnTo>
                  <a:lnTo>
                    <a:pt x="52" y="24"/>
                  </a:lnTo>
                  <a:lnTo>
                    <a:pt x="71" y="32"/>
                  </a:lnTo>
                  <a:lnTo>
                    <a:pt x="92" y="42"/>
                  </a:lnTo>
                  <a:lnTo>
                    <a:pt x="115" y="51"/>
                  </a:lnTo>
                  <a:lnTo>
                    <a:pt x="138" y="60"/>
                  </a:lnTo>
                  <a:lnTo>
                    <a:pt x="161" y="68"/>
                  </a:lnTo>
                  <a:lnTo>
                    <a:pt x="184" y="76"/>
                  </a:lnTo>
                  <a:lnTo>
                    <a:pt x="207" y="82"/>
                  </a:lnTo>
                  <a:lnTo>
                    <a:pt x="228" y="86"/>
                  </a:lnTo>
                  <a:lnTo>
                    <a:pt x="247" y="90"/>
                  </a:lnTo>
                  <a:lnTo>
                    <a:pt x="263" y="91"/>
                  </a:lnTo>
                  <a:lnTo>
                    <a:pt x="276" y="89"/>
                  </a:lnTo>
                  <a:lnTo>
                    <a:pt x="261" y="62"/>
                  </a:lnTo>
                  <a:lnTo>
                    <a:pt x="260" y="62"/>
                  </a:lnTo>
                  <a:lnTo>
                    <a:pt x="259" y="63"/>
                  </a:lnTo>
                  <a:lnTo>
                    <a:pt x="256" y="63"/>
                  </a:lnTo>
                  <a:lnTo>
                    <a:pt x="250" y="65"/>
                  </a:lnTo>
                  <a:lnTo>
                    <a:pt x="243" y="65"/>
                  </a:lnTo>
                  <a:lnTo>
                    <a:pt x="234" y="65"/>
                  </a:lnTo>
                  <a:lnTo>
                    <a:pt x="222" y="65"/>
                  </a:lnTo>
                  <a:lnTo>
                    <a:pt x="209" y="62"/>
                  </a:lnTo>
                  <a:lnTo>
                    <a:pt x="192" y="60"/>
                  </a:lnTo>
                  <a:lnTo>
                    <a:pt x="174" y="56"/>
                  </a:lnTo>
                  <a:lnTo>
                    <a:pt x="153" y="52"/>
                  </a:lnTo>
                  <a:lnTo>
                    <a:pt x="129" y="45"/>
                  </a:lnTo>
                  <a:lnTo>
                    <a:pt x="101" y="37"/>
                  </a:lnTo>
                  <a:lnTo>
                    <a:pt x="71" y="27"/>
                  </a:lnTo>
                  <a:lnTo>
                    <a:pt x="37" y="1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07" name="Freeform 167"/>
            <p:cNvSpPr>
              <a:spLocks/>
            </p:cNvSpPr>
            <p:nvPr/>
          </p:nvSpPr>
          <p:spPr bwMode="auto">
            <a:xfrm>
              <a:off x="667" y="1999"/>
              <a:ext cx="56" cy="71"/>
            </a:xfrm>
            <a:custGeom>
              <a:avLst/>
              <a:gdLst>
                <a:gd name="T0" fmla="*/ 0 w 112"/>
                <a:gd name="T1" fmla="*/ 0 h 143"/>
                <a:gd name="T2" fmla="*/ 1 w 112"/>
                <a:gd name="T3" fmla="*/ 0 h 143"/>
                <a:gd name="T4" fmla="*/ 1 w 112"/>
                <a:gd name="T5" fmla="*/ 0 h 143"/>
                <a:gd name="T6" fmla="*/ 1 w 112"/>
                <a:gd name="T7" fmla="*/ 0 h 143"/>
                <a:gd name="T8" fmla="*/ 1 w 112"/>
                <a:gd name="T9" fmla="*/ 0 h 143"/>
                <a:gd name="T10" fmla="*/ 1 w 112"/>
                <a:gd name="T11" fmla="*/ 0 h 143"/>
                <a:gd name="T12" fmla="*/ 1 w 112"/>
                <a:gd name="T13" fmla="*/ 0 h 143"/>
                <a:gd name="T14" fmla="*/ 1 w 112"/>
                <a:gd name="T15" fmla="*/ 0 h 143"/>
                <a:gd name="T16" fmla="*/ 1 w 112"/>
                <a:gd name="T17" fmla="*/ 0 h 143"/>
                <a:gd name="T18" fmla="*/ 1 w 112"/>
                <a:gd name="T19" fmla="*/ 0 h 143"/>
                <a:gd name="T20" fmla="*/ 1 w 112"/>
                <a:gd name="T21" fmla="*/ 0 h 143"/>
                <a:gd name="T22" fmla="*/ 1 w 112"/>
                <a:gd name="T23" fmla="*/ 0 h 143"/>
                <a:gd name="T24" fmla="*/ 1 w 112"/>
                <a:gd name="T25" fmla="*/ 0 h 143"/>
                <a:gd name="T26" fmla="*/ 1 w 112"/>
                <a:gd name="T27" fmla="*/ 0 h 143"/>
                <a:gd name="T28" fmla="*/ 1 w 112"/>
                <a:gd name="T29" fmla="*/ 0 h 143"/>
                <a:gd name="T30" fmla="*/ 1 w 112"/>
                <a:gd name="T31" fmla="*/ 0 h 143"/>
                <a:gd name="T32" fmla="*/ 1 w 112"/>
                <a:gd name="T33" fmla="*/ 0 h 143"/>
                <a:gd name="T34" fmla="*/ 1 w 112"/>
                <a:gd name="T35" fmla="*/ 0 h 143"/>
                <a:gd name="T36" fmla="*/ 1 w 112"/>
                <a:gd name="T37" fmla="*/ 0 h 143"/>
                <a:gd name="T38" fmla="*/ 1 w 112"/>
                <a:gd name="T39" fmla="*/ 0 h 143"/>
                <a:gd name="T40" fmla="*/ 1 w 112"/>
                <a:gd name="T41" fmla="*/ 0 h 143"/>
                <a:gd name="T42" fmla="*/ 1 w 112"/>
                <a:gd name="T43" fmla="*/ 0 h 143"/>
                <a:gd name="T44" fmla="*/ 1 w 112"/>
                <a:gd name="T45" fmla="*/ 0 h 143"/>
                <a:gd name="T46" fmla="*/ 1 w 112"/>
                <a:gd name="T47" fmla="*/ 0 h 143"/>
                <a:gd name="T48" fmla="*/ 1 w 112"/>
                <a:gd name="T49" fmla="*/ 0 h 143"/>
                <a:gd name="T50" fmla="*/ 1 w 112"/>
                <a:gd name="T51" fmla="*/ 0 h 143"/>
                <a:gd name="T52" fmla="*/ 1 w 112"/>
                <a:gd name="T53" fmla="*/ 0 h 143"/>
                <a:gd name="T54" fmla="*/ 1 w 112"/>
                <a:gd name="T55" fmla="*/ 0 h 143"/>
                <a:gd name="T56" fmla="*/ 1 w 112"/>
                <a:gd name="T57" fmla="*/ 0 h 143"/>
                <a:gd name="T58" fmla="*/ 1 w 112"/>
                <a:gd name="T59" fmla="*/ 0 h 143"/>
                <a:gd name="T60" fmla="*/ 1 w 112"/>
                <a:gd name="T61" fmla="*/ 0 h 143"/>
                <a:gd name="T62" fmla="*/ 1 w 112"/>
                <a:gd name="T63" fmla="*/ 0 h 143"/>
                <a:gd name="T64" fmla="*/ 1 w 112"/>
                <a:gd name="T65" fmla="*/ 0 h 143"/>
                <a:gd name="T66" fmla="*/ 1 w 112"/>
                <a:gd name="T67" fmla="*/ 0 h 143"/>
                <a:gd name="T68" fmla="*/ 1 w 112"/>
                <a:gd name="T69" fmla="*/ 0 h 143"/>
                <a:gd name="T70" fmla="*/ 1 w 112"/>
                <a:gd name="T71" fmla="*/ 0 h 143"/>
                <a:gd name="T72" fmla="*/ 1 w 112"/>
                <a:gd name="T73" fmla="*/ 0 h 143"/>
                <a:gd name="T74" fmla="*/ 0 w 112"/>
                <a:gd name="T75" fmla="*/ 0 h 14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12"/>
                <a:gd name="T115" fmla="*/ 0 h 143"/>
                <a:gd name="T116" fmla="*/ 112 w 112"/>
                <a:gd name="T117" fmla="*/ 143 h 14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12" h="143">
                  <a:moveTo>
                    <a:pt x="0" y="53"/>
                  </a:moveTo>
                  <a:lnTo>
                    <a:pt x="2" y="50"/>
                  </a:lnTo>
                  <a:lnTo>
                    <a:pt x="7" y="43"/>
                  </a:lnTo>
                  <a:lnTo>
                    <a:pt x="15" y="33"/>
                  </a:lnTo>
                  <a:lnTo>
                    <a:pt x="24" y="21"/>
                  </a:lnTo>
                  <a:lnTo>
                    <a:pt x="35" y="11"/>
                  </a:lnTo>
                  <a:lnTo>
                    <a:pt x="45" y="3"/>
                  </a:lnTo>
                  <a:lnTo>
                    <a:pt x="54" y="0"/>
                  </a:lnTo>
                  <a:lnTo>
                    <a:pt x="61" y="4"/>
                  </a:lnTo>
                  <a:lnTo>
                    <a:pt x="69" y="19"/>
                  </a:lnTo>
                  <a:lnTo>
                    <a:pt x="71" y="33"/>
                  </a:lnTo>
                  <a:lnTo>
                    <a:pt x="70" y="42"/>
                  </a:lnTo>
                  <a:lnTo>
                    <a:pt x="69" y="45"/>
                  </a:lnTo>
                  <a:lnTo>
                    <a:pt x="73" y="43"/>
                  </a:lnTo>
                  <a:lnTo>
                    <a:pt x="81" y="41"/>
                  </a:lnTo>
                  <a:lnTo>
                    <a:pt x="90" y="42"/>
                  </a:lnTo>
                  <a:lnTo>
                    <a:pt x="97" y="53"/>
                  </a:lnTo>
                  <a:lnTo>
                    <a:pt x="98" y="71"/>
                  </a:lnTo>
                  <a:lnTo>
                    <a:pt x="95" y="84"/>
                  </a:lnTo>
                  <a:lnTo>
                    <a:pt x="90" y="94"/>
                  </a:lnTo>
                  <a:lnTo>
                    <a:pt x="88" y="97"/>
                  </a:lnTo>
                  <a:lnTo>
                    <a:pt x="89" y="97"/>
                  </a:lnTo>
                  <a:lnTo>
                    <a:pt x="93" y="97"/>
                  </a:lnTo>
                  <a:lnTo>
                    <a:pt x="99" y="98"/>
                  </a:lnTo>
                  <a:lnTo>
                    <a:pt x="105" y="101"/>
                  </a:lnTo>
                  <a:lnTo>
                    <a:pt x="109" y="104"/>
                  </a:lnTo>
                  <a:lnTo>
                    <a:pt x="112" y="110"/>
                  </a:lnTo>
                  <a:lnTo>
                    <a:pt x="111" y="119"/>
                  </a:lnTo>
                  <a:lnTo>
                    <a:pt x="105" y="131"/>
                  </a:lnTo>
                  <a:lnTo>
                    <a:pt x="99" y="137"/>
                  </a:lnTo>
                  <a:lnTo>
                    <a:pt x="90" y="141"/>
                  </a:lnTo>
                  <a:lnTo>
                    <a:pt x="81" y="142"/>
                  </a:lnTo>
                  <a:lnTo>
                    <a:pt x="70" y="143"/>
                  </a:lnTo>
                  <a:lnTo>
                    <a:pt x="61" y="142"/>
                  </a:lnTo>
                  <a:lnTo>
                    <a:pt x="53" y="141"/>
                  </a:lnTo>
                  <a:lnTo>
                    <a:pt x="47" y="140"/>
                  </a:lnTo>
                  <a:lnTo>
                    <a:pt x="45" y="140"/>
                  </a:lnTo>
                  <a:lnTo>
                    <a:pt x="0"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08" name="Freeform 168"/>
            <p:cNvSpPr>
              <a:spLocks/>
            </p:cNvSpPr>
            <p:nvPr/>
          </p:nvSpPr>
          <p:spPr bwMode="auto">
            <a:xfrm>
              <a:off x="676" y="2006"/>
              <a:ext cx="39" cy="57"/>
            </a:xfrm>
            <a:custGeom>
              <a:avLst/>
              <a:gdLst>
                <a:gd name="T0" fmla="*/ 0 w 78"/>
                <a:gd name="T1" fmla="*/ 1 h 113"/>
                <a:gd name="T2" fmla="*/ 1 w 78"/>
                <a:gd name="T3" fmla="*/ 1 h 113"/>
                <a:gd name="T4" fmla="*/ 1 w 78"/>
                <a:gd name="T5" fmla="*/ 1 h 113"/>
                <a:gd name="T6" fmla="*/ 1 w 78"/>
                <a:gd name="T7" fmla="*/ 1 h 113"/>
                <a:gd name="T8" fmla="*/ 1 w 78"/>
                <a:gd name="T9" fmla="*/ 1 h 113"/>
                <a:gd name="T10" fmla="*/ 1 w 78"/>
                <a:gd name="T11" fmla="*/ 1 h 113"/>
                <a:gd name="T12" fmla="*/ 1 w 78"/>
                <a:gd name="T13" fmla="*/ 1 h 113"/>
                <a:gd name="T14" fmla="*/ 1 w 78"/>
                <a:gd name="T15" fmla="*/ 0 h 113"/>
                <a:gd name="T16" fmla="*/ 1 w 78"/>
                <a:gd name="T17" fmla="*/ 1 h 113"/>
                <a:gd name="T18" fmla="*/ 1 w 78"/>
                <a:gd name="T19" fmla="*/ 1 h 113"/>
                <a:gd name="T20" fmla="*/ 1 w 78"/>
                <a:gd name="T21" fmla="*/ 1 h 113"/>
                <a:gd name="T22" fmla="*/ 1 w 78"/>
                <a:gd name="T23" fmla="*/ 1 h 113"/>
                <a:gd name="T24" fmla="*/ 1 w 78"/>
                <a:gd name="T25" fmla="*/ 1 h 113"/>
                <a:gd name="T26" fmla="*/ 1 w 78"/>
                <a:gd name="T27" fmla="*/ 1 h 113"/>
                <a:gd name="T28" fmla="*/ 1 w 78"/>
                <a:gd name="T29" fmla="*/ 1 h 113"/>
                <a:gd name="T30" fmla="*/ 1 w 78"/>
                <a:gd name="T31" fmla="*/ 1 h 113"/>
                <a:gd name="T32" fmla="*/ 1 w 78"/>
                <a:gd name="T33" fmla="*/ 1 h 113"/>
                <a:gd name="T34" fmla="*/ 1 w 78"/>
                <a:gd name="T35" fmla="*/ 1 h 113"/>
                <a:gd name="T36" fmla="*/ 1 w 78"/>
                <a:gd name="T37" fmla="*/ 1 h 113"/>
                <a:gd name="T38" fmla="*/ 1 w 78"/>
                <a:gd name="T39" fmla="*/ 1 h 113"/>
                <a:gd name="T40" fmla="*/ 1 w 78"/>
                <a:gd name="T41" fmla="*/ 1 h 113"/>
                <a:gd name="T42" fmla="*/ 1 w 78"/>
                <a:gd name="T43" fmla="*/ 1 h 113"/>
                <a:gd name="T44" fmla="*/ 1 w 78"/>
                <a:gd name="T45" fmla="*/ 1 h 113"/>
                <a:gd name="T46" fmla="*/ 1 w 78"/>
                <a:gd name="T47" fmla="*/ 1 h 113"/>
                <a:gd name="T48" fmla="*/ 1 w 78"/>
                <a:gd name="T49" fmla="*/ 1 h 113"/>
                <a:gd name="T50" fmla="*/ 1 w 78"/>
                <a:gd name="T51" fmla="*/ 1 h 113"/>
                <a:gd name="T52" fmla="*/ 1 w 78"/>
                <a:gd name="T53" fmla="*/ 1 h 113"/>
                <a:gd name="T54" fmla="*/ 1 w 78"/>
                <a:gd name="T55" fmla="*/ 1 h 113"/>
                <a:gd name="T56" fmla="*/ 1 w 78"/>
                <a:gd name="T57" fmla="*/ 1 h 113"/>
                <a:gd name="T58" fmla="*/ 1 w 78"/>
                <a:gd name="T59" fmla="*/ 1 h 113"/>
                <a:gd name="T60" fmla="*/ 1 w 78"/>
                <a:gd name="T61" fmla="*/ 1 h 113"/>
                <a:gd name="T62" fmla="*/ 1 w 78"/>
                <a:gd name="T63" fmla="*/ 1 h 113"/>
                <a:gd name="T64" fmla="*/ 1 w 78"/>
                <a:gd name="T65" fmla="*/ 1 h 113"/>
                <a:gd name="T66" fmla="*/ 1 w 78"/>
                <a:gd name="T67" fmla="*/ 1 h 113"/>
                <a:gd name="T68" fmla="*/ 1 w 78"/>
                <a:gd name="T69" fmla="*/ 1 h 113"/>
                <a:gd name="T70" fmla="*/ 1 w 78"/>
                <a:gd name="T71" fmla="*/ 1 h 113"/>
                <a:gd name="T72" fmla="*/ 0 w 78"/>
                <a:gd name="T73" fmla="*/ 1 h 11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8"/>
                <a:gd name="T112" fmla="*/ 0 h 113"/>
                <a:gd name="T113" fmla="*/ 78 w 78"/>
                <a:gd name="T114" fmla="*/ 113 h 11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8" h="113">
                  <a:moveTo>
                    <a:pt x="0" y="43"/>
                  </a:moveTo>
                  <a:lnTo>
                    <a:pt x="2" y="41"/>
                  </a:lnTo>
                  <a:lnTo>
                    <a:pt x="5" y="35"/>
                  </a:lnTo>
                  <a:lnTo>
                    <a:pt x="9" y="27"/>
                  </a:lnTo>
                  <a:lnTo>
                    <a:pt x="14" y="19"/>
                  </a:lnTo>
                  <a:lnTo>
                    <a:pt x="20" y="11"/>
                  </a:lnTo>
                  <a:lnTo>
                    <a:pt x="27" y="4"/>
                  </a:lnTo>
                  <a:lnTo>
                    <a:pt x="33" y="0"/>
                  </a:lnTo>
                  <a:lnTo>
                    <a:pt x="37" y="2"/>
                  </a:lnTo>
                  <a:lnTo>
                    <a:pt x="42" y="12"/>
                  </a:lnTo>
                  <a:lnTo>
                    <a:pt x="41" y="25"/>
                  </a:lnTo>
                  <a:lnTo>
                    <a:pt x="38" y="36"/>
                  </a:lnTo>
                  <a:lnTo>
                    <a:pt x="36" y="41"/>
                  </a:lnTo>
                  <a:lnTo>
                    <a:pt x="40" y="40"/>
                  </a:lnTo>
                  <a:lnTo>
                    <a:pt x="47" y="37"/>
                  </a:lnTo>
                  <a:lnTo>
                    <a:pt x="55" y="37"/>
                  </a:lnTo>
                  <a:lnTo>
                    <a:pt x="62" y="45"/>
                  </a:lnTo>
                  <a:lnTo>
                    <a:pt x="63" y="58"/>
                  </a:lnTo>
                  <a:lnTo>
                    <a:pt x="60" y="69"/>
                  </a:lnTo>
                  <a:lnTo>
                    <a:pt x="57" y="78"/>
                  </a:lnTo>
                  <a:lnTo>
                    <a:pt x="56" y="81"/>
                  </a:lnTo>
                  <a:lnTo>
                    <a:pt x="60" y="82"/>
                  </a:lnTo>
                  <a:lnTo>
                    <a:pt x="71" y="86"/>
                  </a:lnTo>
                  <a:lnTo>
                    <a:pt x="78" y="91"/>
                  </a:lnTo>
                  <a:lnTo>
                    <a:pt x="77" y="101"/>
                  </a:lnTo>
                  <a:lnTo>
                    <a:pt x="71" y="105"/>
                  </a:lnTo>
                  <a:lnTo>
                    <a:pt x="64" y="108"/>
                  </a:lnTo>
                  <a:lnTo>
                    <a:pt x="57" y="110"/>
                  </a:lnTo>
                  <a:lnTo>
                    <a:pt x="49" y="112"/>
                  </a:lnTo>
                  <a:lnTo>
                    <a:pt x="42" y="112"/>
                  </a:lnTo>
                  <a:lnTo>
                    <a:pt x="36" y="113"/>
                  </a:lnTo>
                  <a:lnTo>
                    <a:pt x="32" y="113"/>
                  </a:lnTo>
                  <a:lnTo>
                    <a:pt x="30" y="113"/>
                  </a:lnTo>
                  <a:lnTo>
                    <a:pt x="29" y="106"/>
                  </a:lnTo>
                  <a:lnTo>
                    <a:pt x="26" y="89"/>
                  </a:lnTo>
                  <a:lnTo>
                    <a:pt x="17" y="66"/>
                  </a:lnTo>
                  <a:lnTo>
                    <a:pt x="0" y="43"/>
                  </a:lnTo>
                  <a:close/>
                </a:path>
              </a:pathLst>
            </a:custGeom>
            <a:solidFill>
              <a:srgbClr val="54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09" name="Freeform 169"/>
            <p:cNvSpPr>
              <a:spLocks/>
            </p:cNvSpPr>
            <p:nvPr/>
          </p:nvSpPr>
          <p:spPr bwMode="auto">
            <a:xfrm>
              <a:off x="757" y="2238"/>
              <a:ext cx="23" cy="252"/>
            </a:xfrm>
            <a:custGeom>
              <a:avLst/>
              <a:gdLst>
                <a:gd name="T0" fmla="*/ 0 w 45"/>
                <a:gd name="T1" fmla="*/ 0 h 503"/>
                <a:gd name="T2" fmla="*/ 1 w 45"/>
                <a:gd name="T3" fmla="*/ 1 h 503"/>
                <a:gd name="T4" fmla="*/ 1 w 45"/>
                <a:gd name="T5" fmla="*/ 1 h 503"/>
                <a:gd name="T6" fmla="*/ 1 w 45"/>
                <a:gd name="T7" fmla="*/ 1 h 503"/>
                <a:gd name="T8" fmla="*/ 0 w 45"/>
                <a:gd name="T9" fmla="*/ 0 h 503"/>
                <a:gd name="T10" fmla="*/ 0 60000 65536"/>
                <a:gd name="T11" fmla="*/ 0 60000 65536"/>
                <a:gd name="T12" fmla="*/ 0 60000 65536"/>
                <a:gd name="T13" fmla="*/ 0 60000 65536"/>
                <a:gd name="T14" fmla="*/ 0 60000 65536"/>
                <a:gd name="T15" fmla="*/ 0 w 45"/>
                <a:gd name="T16" fmla="*/ 0 h 503"/>
                <a:gd name="T17" fmla="*/ 45 w 45"/>
                <a:gd name="T18" fmla="*/ 503 h 503"/>
              </a:gdLst>
              <a:ahLst/>
              <a:cxnLst>
                <a:cxn ang="T10">
                  <a:pos x="T0" y="T1"/>
                </a:cxn>
                <a:cxn ang="T11">
                  <a:pos x="T2" y="T3"/>
                </a:cxn>
                <a:cxn ang="T12">
                  <a:pos x="T4" y="T5"/>
                </a:cxn>
                <a:cxn ang="T13">
                  <a:pos x="T6" y="T7"/>
                </a:cxn>
                <a:cxn ang="T14">
                  <a:pos x="T8" y="T9"/>
                </a:cxn>
              </a:cxnLst>
              <a:rect l="T15" t="T16" r="T17" b="T18"/>
              <a:pathLst>
                <a:path w="45" h="503">
                  <a:moveTo>
                    <a:pt x="0" y="0"/>
                  </a:moveTo>
                  <a:lnTo>
                    <a:pt x="6" y="500"/>
                  </a:lnTo>
                  <a:lnTo>
                    <a:pt x="45" y="503"/>
                  </a:lnTo>
                  <a:lnTo>
                    <a:pt x="25"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10" name="Freeform 170"/>
            <p:cNvSpPr>
              <a:spLocks/>
            </p:cNvSpPr>
            <p:nvPr/>
          </p:nvSpPr>
          <p:spPr bwMode="auto">
            <a:xfrm>
              <a:off x="384" y="1983"/>
              <a:ext cx="88" cy="389"/>
            </a:xfrm>
            <a:custGeom>
              <a:avLst/>
              <a:gdLst>
                <a:gd name="T0" fmla="*/ 0 w 177"/>
                <a:gd name="T1" fmla="*/ 0 h 778"/>
                <a:gd name="T2" fmla="*/ 0 w 177"/>
                <a:gd name="T3" fmla="*/ 1 h 778"/>
                <a:gd name="T4" fmla="*/ 0 w 177"/>
                <a:gd name="T5" fmla="*/ 1 h 778"/>
                <a:gd name="T6" fmla="*/ 0 w 177"/>
                <a:gd name="T7" fmla="*/ 1 h 778"/>
                <a:gd name="T8" fmla="*/ 0 w 177"/>
                <a:gd name="T9" fmla="*/ 1 h 778"/>
                <a:gd name="T10" fmla="*/ 0 w 177"/>
                <a:gd name="T11" fmla="*/ 1 h 778"/>
                <a:gd name="T12" fmla="*/ 0 w 177"/>
                <a:gd name="T13" fmla="*/ 1 h 778"/>
                <a:gd name="T14" fmla="*/ 0 w 177"/>
                <a:gd name="T15" fmla="*/ 1 h 778"/>
                <a:gd name="T16" fmla="*/ 0 w 177"/>
                <a:gd name="T17" fmla="*/ 1 h 778"/>
                <a:gd name="T18" fmla="*/ 0 w 177"/>
                <a:gd name="T19" fmla="*/ 1 h 778"/>
                <a:gd name="T20" fmla="*/ 0 w 177"/>
                <a:gd name="T21" fmla="*/ 1 h 778"/>
                <a:gd name="T22" fmla="*/ 0 w 177"/>
                <a:gd name="T23" fmla="*/ 1 h 778"/>
                <a:gd name="T24" fmla="*/ 0 w 177"/>
                <a:gd name="T25" fmla="*/ 1 h 778"/>
                <a:gd name="T26" fmla="*/ 0 w 177"/>
                <a:gd name="T27" fmla="*/ 1 h 778"/>
                <a:gd name="T28" fmla="*/ 0 w 177"/>
                <a:gd name="T29" fmla="*/ 1 h 778"/>
                <a:gd name="T30" fmla="*/ 0 w 177"/>
                <a:gd name="T31" fmla="*/ 1 h 778"/>
                <a:gd name="T32" fmla="*/ 0 w 177"/>
                <a:gd name="T33" fmla="*/ 1 h 778"/>
                <a:gd name="T34" fmla="*/ 0 w 177"/>
                <a:gd name="T35" fmla="*/ 1 h 778"/>
                <a:gd name="T36" fmla="*/ 0 w 177"/>
                <a:gd name="T37" fmla="*/ 1 h 778"/>
                <a:gd name="T38" fmla="*/ 0 w 177"/>
                <a:gd name="T39" fmla="*/ 1 h 778"/>
                <a:gd name="T40" fmla="*/ 0 w 177"/>
                <a:gd name="T41" fmla="*/ 1 h 778"/>
                <a:gd name="T42" fmla="*/ 0 w 177"/>
                <a:gd name="T43" fmla="*/ 1 h 778"/>
                <a:gd name="T44" fmla="*/ 0 w 177"/>
                <a:gd name="T45" fmla="*/ 1 h 778"/>
                <a:gd name="T46" fmla="*/ 0 w 177"/>
                <a:gd name="T47" fmla="*/ 1 h 778"/>
                <a:gd name="T48" fmla="*/ 0 w 177"/>
                <a:gd name="T49" fmla="*/ 1 h 778"/>
                <a:gd name="T50" fmla="*/ 0 w 177"/>
                <a:gd name="T51" fmla="*/ 1 h 778"/>
                <a:gd name="T52" fmla="*/ 0 w 177"/>
                <a:gd name="T53" fmla="*/ 1 h 778"/>
                <a:gd name="T54" fmla="*/ 0 w 177"/>
                <a:gd name="T55" fmla="*/ 1 h 778"/>
                <a:gd name="T56" fmla="*/ 0 w 177"/>
                <a:gd name="T57" fmla="*/ 1 h 778"/>
                <a:gd name="T58" fmla="*/ 0 w 177"/>
                <a:gd name="T59" fmla="*/ 1 h 778"/>
                <a:gd name="T60" fmla="*/ 0 w 177"/>
                <a:gd name="T61" fmla="*/ 1 h 778"/>
                <a:gd name="T62" fmla="*/ 0 w 177"/>
                <a:gd name="T63" fmla="*/ 1 h 778"/>
                <a:gd name="T64" fmla="*/ 0 w 177"/>
                <a:gd name="T65" fmla="*/ 1 h 778"/>
                <a:gd name="T66" fmla="*/ 0 w 177"/>
                <a:gd name="T67" fmla="*/ 0 h 77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7"/>
                <a:gd name="T103" fmla="*/ 0 h 778"/>
                <a:gd name="T104" fmla="*/ 177 w 177"/>
                <a:gd name="T105" fmla="*/ 778 h 77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7" h="778">
                  <a:moveTo>
                    <a:pt x="88" y="0"/>
                  </a:moveTo>
                  <a:lnTo>
                    <a:pt x="86" y="6"/>
                  </a:lnTo>
                  <a:lnTo>
                    <a:pt x="78" y="22"/>
                  </a:lnTo>
                  <a:lnTo>
                    <a:pt x="67" y="49"/>
                  </a:lnTo>
                  <a:lnTo>
                    <a:pt x="55" y="83"/>
                  </a:lnTo>
                  <a:lnTo>
                    <a:pt x="41" y="126"/>
                  </a:lnTo>
                  <a:lnTo>
                    <a:pt x="27" y="174"/>
                  </a:lnTo>
                  <a:lnTo>
                    <a:pt x="15" y="228"/>
                  </a:lnTo>
                  <a:lnTo>
                    <a:pt x="6" y="287"/>
                  </a:lnTo>
                  <a:lnTo>
                    <a:pt x="0" y="348"/>
                  </a:lnTo>
                  <a:lnTo>
                    <a:pt x="0" y="413"/>
                  </a:lnTo>
                  <a:lnTo>
                    <a:pt x="6" y="477"/>
                  </a:lnTo>
                  <a:lnTo>
                    <a:pt x="20" y="542"/>
                  </a:lnTo>
                  <a:lnTo>
                    <a:pt x="43" y="605"/>
                  </a:lnTo>
                  <a:lnTo>
                    <a:pt x="76" y="666"/>
                  </a:lnTo>
                  <a:lnTo>
                    <a:pt x="120" y="725"/>
                  </a:lnTo>
                  <a:lnTo>
                    <a:pt x="177" y="778"/>
                  </a:lnTo>
                  <a:lnTo>
                    <a:pt x="173" y="774"/>
                  </a:lnTo>
                  <a:lnTo>
                    <a:pt x="166" y="764"/>
                  </a:lnTo>
                  <a:lnTo>
                    <a:pt x="154" y="748"/>
                  </a:lnTo>
                  <a:lnTo>
                    <a:pt x="139" y="725"/>
                  </a:lnTo>
                  <a:lnTo>
                    <a:pt x="123" y="695"/>
                  </a:lnTo>
                  <a:lnTo>
                    <a:pt x="104" y="660"/>
                  </a:lnTo>
                  <a:lnTo>
                    <a:pt x="87" y="619"/>
                  </a:lnTo>
                  <a:lnTo>
                    <a:pt x="71" y="573"/>
                  </a:lnTo>
                  <a:lnTo>
                    <a:pt x="57" y="522"/>
                  </a:lnTo>
                  <a:lnTo>
                    <a:pt x="46" y="466"/>
                  </a:lnTo>
                  <a:lnTo>
                    <a:pt x="41" y="403"/>
                  </a:lnTo>
                  <a:lnTo>
                    <a:pt x="40" y="338"/>
                  </a:lnTo>
                  <a:lnTo>
                    <a:pt x="46" y="268"/>
                  </a:lnTo>
                  <a:lnTo>
                    <a:pt x="60" y="193"/>
                  </a:lnTo>
                  <a:lnTo>
                    <a:pt x="82" y="114"/>
                  </a:lnTo>
                  <a:lnTo>
                    <a:pt x="114" y="33"/>
                  </a:lnTo>
                  <a:lnTo>
                    <a:pt x="8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11" name="Freeform 171"/>
            <p:cNvSpPr>
              <a:spLocks/>
            </p:cNvSpPr>
            <p:nvPr/>
          </p:nvSpPr>
          <p:spPr bwMode="auto">
            <a:xfrm>
              <a:off x="574" y="2560"/>
              <a:ext cx="64" cy="55"/>
            </a:xfrm>
            <a:custGeom>
              <a:avLst/>
              <a:gdLst>
                <a:gd name="T0" fmla="*/ 1 w 126"/>
                <a:gd name="T1" fmla="*/ 1 h 110"/>
                <a:gd name="T2" fmla="*/ 1 w 126"/>
                <a:gd name="T3" fmla="*/ 1 h 110"/>
                <a:gd name="T4" fmla="*/ 1 w 126"/>
                <a:gd name="T5" fmla="*/ 1 h 110"/>
                <a:gd name="T6" fmla="*/ 1 w 126"/>
                <a:gd name="T7" fmla="*/ 1 h 110"/>
                <a:gd name="T8" fmla="*/ 1 w 126"/>
                <a:gd name="T9" fmla="*/ 1 h 110"/>
                <a:gd name="T10" fmla="*/ 1 w 126"/>
                <a:gd name="T11" fmla="*/ 1 h 110"/>
                <a:gd name="T12" fmla="*/ 1 w 126"/>
                <a:gd name="T13" fmla="*/ 1 h 110"/>
                <a:gd name="T14" fmla="*/ 1 w 126"/>
                <a:gd name="T15" fmla="*/ 1 h 110"/>
                <a:gd name="T16" fmla="*/ 1 w 126"/>
                <a:gd name="T17" fmla="*/ 1 h 110"/>
                <a:gd name="T18" fmla="*/ 1 w 126"/>
                <a:gd name="T19" fmla="*/ 1 h 110"/>
                <a:gd name="T20" fmla="*/ 1 w 126"/>
                <a:gd name="T21" fmla="*/ 1 h 110"/>
                <a:gd name="T22" fmla="*/ 1 w 126"/>
                <a:gd name="T23" fmla="*/ 1 h 110"/>
                <a:gd name="T24" fmla="*/ 1 w 126"/>
                <a:gd name="T25" fmla="*/ 1 h 110"/>
                <a:gd name="T26" fmla="*/ 1 w 126"/>
                <a:gd name="T27" fmla="*/ 1 h 110"/>
                <a:gd name="T28" fmla="*/ 1 w 126"/>
                <a:gd name="T29" fmla="*/ 1 h 110"/>
                <a:gd name="T30" fmla="*/ 1 w 126"/>
                <a:gd name="T31" fmla="*/ 1 h 110"/>
                <a:gd name="T32" fmla="*/ 1 w 126"/>
                <a:gd name="T33" fmla="*/ 0 h 110"/>
                <a:gd name="T34" fmla="*/ 1 w 126"/>
                <a:gd name="T35" fmla="*/ 1 h 110"/>
                <a:gd name="T36" fmla="*/ 1 w 126"/>
                <a:gd name="T37" fmla="*/ 1 h 110"/>
                <a:gd name="T38" fmla="*/ 1 w 126"/>
                <a:gd name="T39" fmla="*/ 1 h 110"/>
                <a:gd name="T40" fmla="*/ 1 w 126"/>
                <a:gd name="T41" fmla="*/ 1 h 110"/>
                <a:gd name="T42" fmla="*/ 1 w 126"/>
                <a:gd name="T43" fmla="*/ 1 h 110"/>
                <a:gd name="T44" fmla="*/ 1 w 126"/>
                <a:gd name="T45" fmla="*/ 1 h 110"/>
                <a:gd name="T46" fmla="*/ 1 w 126"/>
                <a:gd name="T47" fmla="*/ 1 h 110"/>
                <a:gd name="T48" fmla="*/ 1 w 126"/>
                <a:gd name="T49" fmla="*/ 1 h 110"/>
                <a:gd name="T50" fmla="*/ 1 w 126"/>
                <a:gd name="T51" fmla="*/ 1 h 110"/>
                <a:gd name="T52" fmla="*/ 1 w 126"/>
                <a:gd name="T53" fmla="*/ 1 h 110"/>
                <a:gd name="T54" fmla="*/ 1 w 126"/>
                <a:gd name="T55" fmla="*/ 1 h 110"/>
                <a:gd name="T56" fmla="*/ 1 w 126"/>
                <a:gd name="T57" fmla="*/ 1 h 110"/>
                <a:gd name="T58" fmla="*/ 1 w 126"/>
                <a:gd name="T59" fmla="*/ 1 h 110"/>
                <a:gd name="T60" fmla="*/ 1 w 126"/>
                <a:gd name="T61" fmla="*/ 1 h 110"/>
                <a:gd name="T62" fmla="*/ 1 w 126"/>
                <a:gd name="T63" fmla="*/ 1 h 110"/>
                <a:gd name="T64" fmla="*/ 0 w 126"/>
                <a:gd name="T65" fmla="*/ 1 h 110"/>
                <a:gd name="T66" fmla="*/ 1 w 126"/>
                <a:gd name="T67" fmla="*/ 1 h 110"/>
                <a:gd name="T68" fmla="*/ 1 w 126"/>
                <a:gd name="T69" fmla="*/ 1 h 110"/>
                <a:gd name="T70" fmla="*/ 1 w 126"/>
                <a:gd name="T71" fmla="*/ 1 h 110"/>
                <a:gd name="T72" fmla="*/ 1 w 126"/>
                <a:gd name="T73" fmla="*/ 1 h 110"/>
                <a:gd name="T74" fmla="*/ 1 w 126"/>
                <a:gd name="T75" fmla="*/ 1 h 110"/>
                <a:gd name="T76" fmla="*/ 1 w 126"/>
                <a:gd name="T77" fmla="*/ 1 h 110"/>
                <a:gd name="T78" fmla="*/ 1 w 126"/>
                <a:gd name="T79" fmla="*/ 1 h 110"/>
                <a:gd name="T80" fmla="*/ 1 w 126"/>
                <a:gd name="T81" fmla="*/ 1 h 11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6"/>
                <a:gd name="T124" fmla="*/ 0 h 110"/>
                <a:gd name="T125" fmla="*/ 126 w 126"/>
                <a:gd name="T126" fmla="*/ 110 h 11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6" h="110">
                  <a:moveTo>
                    <a:pt x="74" y="104"/>
                  </a:moveTo>
                  <a:lnTo>
                    <a:pt x="88" y="98"/>
                  </a:lnTo>
                  <a:lnTo>
                    <a:pt x="99" y="94"/>
                  </a:lnTo>
                  <a:lnTo>
                    <a:pt x="108" y="88"/>
                  </a:lnTo>
                  <a:lnTo>
                    <a:pt x="115" y="84"/>
                  </a:lnTo>
                  <a:lnTo>
                    <a:pt x="121" y="80"/>
                  </a:lnTo>
                  <a:lnTo>
                    <a:pt x="124" y="77"/>
                  </a:lnTo>
                  <a:lnTo>
                    <a:pt x="125" y="76"/>
                  </a:lnTo>
                  <a:lnTo>
                    <a:pt x="126" y="75"/>
                  </a:lnTo>
                  <a:lnTo>
                    <a:pt x="123" y="74"/>
                  </a:lnTo>
                  <a:lnTo>
                    <a:pt x="114" y="69"/>
                  </a:lnTo>
                  <a:lnTo>
                    <a:pt x="100" y="62"/>
                  </a:lnTo>
                  <a:lnTo>
                    <a:pt x="83" y="54"/>
                  </a:lnTo>
                  <a:lnTo>
                    <a:pt x="63" y="43"/>
                  </a:lnTo>
                  <a:lnTo>
                    <a:pt x="44" y="30"/>
                  </a:lnTo>
                  <a:lnTo>
                    <a:pt x="26" y="16"/>
                  </a:lnTo>
                  <a:lnTo>
                    <a:pt x="10" y="0"/>
                  </a:lnTo>
                  <a:lnTo>
                    <a:pt x="11" y="3"/>
                  </a:lnTo>
                  <a:lnTo>
                    <a:pt x="16" y="11"/>
                  </a:lnTo>
                  <a:lnTo>
                    <a:pt x="21" y="21"/>
                  </a:lnTo>
                  <a:lnTo>
                    <a:pt x="30" y="33"/>
                  </a:lnTo>
                  <a:lnTo>
                    <a:pt x="38" y="45"/>
                  </a:lnTo>
                  <a:lnTo>
                    <a:pt x="47" y="57"/>
                  </a:lnTo>
                  <a:lnTo>
                    <a:pt x="57" y="66"/>
                  </a:lnTo>
                  <a:lnTo>
                    <a:pt x="66" y="72"/>
                  </a:lnTo>
                  <a:lnTo>
                    <a:pt x="71" y="75"/>
                  </a:lnTo>
                  <a:lnTo>
                    <a:pt x="66" y="80"/>
                  </a:lnTo>
                  <a:lnTo>
                    <a:pt x="56" y="86"/>
                  </a:lnTo>
                  <a:lnTo>
                    <a:pt x="42" y="91"/>
                  </a:lnTo>
                  <a:lnTo>
                    <a:pt x="27" y="96"/>
                  </a:lnTo>
                  <a:lnTo>
                    <a:pt x="13" y="100"/>
                  </a:lnTo>
                  <a:lnTo>
                    <a:pt x="3" y="103"/>
                  </a:lnTo>
                  <a:lnTo>
                    <a:pt x="0" y="104"/>
                  </a:lnTo>
                  <a:lnTo>
                    <a:pt x="1" y="104"/>
                  </a:lnTo>
                  <a:lnTo>
                    <a:pt x="6" y="106"/>
                  </a:lnTo>
                  <a:lnTo>
                    <a:pt x="13" y="107"/>
                  </a:lnTo>
                  <a:lnTo>
                    <a:pt x="23" y="109"/>
                  </a:lnTo>
                  <a:lnTo>
                    <a:pt x="34" y="110"/>
                  </a:lnTo>
                  <a:lnTo>
                    <a:pt x="47" y="110"/>
                  </a:lnTo>
                  <a:lnTo>
                    <a:pt x="61" y="107"/>
                  </a:lnTo>
                  <a:lnTo>
                    <a:pt x="74"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12" name="Freeform 172"/>
            <p:cNvSpPr>
              <a:spLocks/>
            </p:cNvSpPr>
            <p:nvPr/>
          </p:nvSpPr>
          <p:spPr bwMode="auto">
            <a:xfrm>
              <a:off x="716" y="2484"/>
              <a:ext cx="97" cy="131"/>
            </a:xfrm>
            <a:custGeom>
              <a:avLst/>
              <a:gdLst>
                <a:gd name="T0" fmla="*/ 0 w 195"/>
                <a:gd name="T1" fmla="*/ 0 h 264"/>
                <a:gd name="T2" fmla="*/ 0 w 195"/>
                <a:gd name="T3" fmla="*/ 0 h 264"/>
                <a:gd name="T4" fmla="*/ 0 w 195"/>
                <a:gd name="T5" fmla="*/ 0 h 264"/>
                <a:gd name="T6" fmla="*/ 0 w 195"/>
                <a:gd name="T7" fmla="*/ 0 h 264"/>
                <a:gd name="T8" fmla="*/ 0 w 195"/>
                <a:gd name="T9" fmla="*/ 0 h 264"/>
                <a:gd name="T10" fmla="*/ 0 w 195"/>
                <a:gd name="T11" fmla="*/ 0 h 264"/>
                <a:gd name="T12" fmla="*/ 0 w 195"/>
                <a:gd name="T13" fmla="*/ 0 h 264"/>
                <a:gd name="T14" fmla="*/ 0 w 195"/>
                <a:gd name="T15" fmla="*/ 0 h 264"/>
                <a:gd name="T16" fmla="*/ 0 w 195"/>
                <a:gd name="T17" fmla="*/ 0 h 264"/>
                <a:gd name="T18" fmla="*/ 0 w 195"/>
                <a:gd name="T19" fmla="*/ 0 h 264"/>
                <a:gd name="T20" fmla="*/ 0 w 195"/>
                <a:gd name="T21" fmla="*/ 0 h 264"/>
                <a:gd name="T22" fmla="*/ 0 w 195"/>
                <a:gd name="T23" fmla="*/ 0 h 264"/>
                <a:gd name="T24" fmla="*/ 0 w 195"/>
                <a:gd name="T25" fmla="*/ 0 h 264"/>
                <a:gd name="T26" fmla="*/ 0 w 195"/>
                <a:gd name="T27" fmla="*/ 0 h 264"/>
                <a:gd name="T28" fmla="*/ 0 w 195"/>
                <a:gd name="T29" fmla="*/ 0 h 264"/>
                <a:gd name="T30" fmla="*/ 0 w 195"/>
                <a:gd name="T31" fmla="*/ 0 h 264"/>
                <a:gd name="T32" fmla="*/ 0 w 195"/>
                <a:gd name="T33" fmla="*/ 0 h 264"/>
                <a:gd name="T34" fmla="*/ 0 w 195"/>
                <a:gd name="T35" fmla="*/ 0 h 264"/>
                <a:gd name="T36" fmla="*/ 0 w 195"/>
                <a:gd name="T37" fmla="*/ 0 h 264"/>
                <a:gd name="T38" fmla="*/ 0 w 195"/>
                <a:gd name="T39" fmla="*/ 0 h 264"/>
                <a:gd name="T40" fmla="*/ 0 w 195"/>
                <a:gd name="T41" fmla="*/ 0 h 264"/>
                <a:gd name="T42" fmla="*/ 0 w 195"/>
                <a:gd name="T43" fmla="*/ 0 h 264"/>
                <a:gd name="T44" fmla="*/ 0 w 195"/>
                <a:gd name="T45" fmla="*/ 0 h 264"/>
                <a:gd name="T46" fmla="*/ 0 w 195"/>
                <a:gd name="T47" fmla="*/ 0 h 264"/>
                <a:gd name="T48" fmla="*/ 0 w 195"/>
                <a:gd name="T49" fmla="*/ 0 h 264"/>
                <a:gd name="T50" fmla="*/ 0 w 195"/>
                <a:gd name="T51" fmla="*/ 0 h 264"/>
                <a:gd name="T52" fmla="*/ 0 w 195"/>
                <a:gd name="T53" fmla="*/ 0 h 264"/>
                <a:gd name="T54" fmla="*/ 0 w 195"/>
                <a:gd name="T55" fmla="*/ 0 h 264"/>
                <a:gd name="T56" fmla="*/ 0 w 195"/>
                <a:gd name="T57" fmla="*/ 0 h 264"/>
                <a:gd name="T58" fmla="*/ 0 w 195"/>
                <a:gd name="T59" fmla="*/ 0 h 264"/>
                <a:gd name="T60" fmla="*/ 0 w 195"/>
                <a:gd name="T61" fmla="*/ 0 h 264"/>
                <a:gd name="T62" fmla="*/ 0 w 195"/>
                <a:gd name="T63" fmla="*/ 0 h 264"/>
                <a:gd name="T64" fmla="*/ 0 w 195"/>
                <a:gd name="T65" fmla="*/ 0 h 264"/>
                <a:gd name="T66" fmla="*/ 0 w 195"/>
                <a:gd name="T67" fmla="*/ 0 h 264"/>
                <a:gd name="T68" fmla="*/ 0 w 195"/>
                <a:gd name="T69" fmla="*/ 0 h 264"/>
                <a:gd name="T70" fmla="*/ 0 w 195"/>
                <a:gd name="T71" fmla="*/ 0 h 264"/>
                <a:gd name="T72" fmla="*/ 0 w 195"/>
                <a:gd name="T73" fmla="*/ 0 h 264"/>
                <a:gd name="T74" fmla="*/ 0 w 195"/>
                <a:gd name="T75" fmla="*/ 0 h 264"/>
                <a:gd name="T76" fmla="*/ 0 w 195"/>
                <a:gd name="T77" fmla="*/ 0 h 264"/>
                <a:gd name="T78" fmla="*/ 0 w 195"/>
                <a:gd name="T79" fmla="*/ 0 h 264"/>
                <a:gd name="T80" fmla="*/ 0 w 195"/>
                <a:gd name="T81" fmla="*/ 0 h 264"/>
                <a:gd name="T82" fmla="*/ 0 w 195"/>
                <a:gd name="T83" fmla="*/ 0 h 264"/>
                <a:gd name="T84" fmla="*/ 0 w 195"/>
                <a:gd name="T85" fmla="*/ 0 h 264"/>
                <a:gd name="T86" fmla="*/ 0 w 195"/>
                <a:gd name="T87" fmla="*/ 0 h 264"/>
                <a:gd name="T88" fmla="*/ 0 w 195"/>
                <a:gd name="T89" fmla="*/ 0 h 264"/>
                <a:gd name="T90" fmla="*/ 0 w 195"/>
                <a:gd name="T91" fmla="*/ 0 h 264"/>
                <a:gd name="T92" fmla="*/ 0 w 195"/>
                <a:gd name="T93" fmla="*/ 0 h 264"/>
                <a:gd name="T94" fmla="*/ 0 w 195"/>
                <a:gd name="T95" fmla="*/ 0 h 264"/>
                <a:gd name="T96" fmla="*/ 0 w 195"/>
                <a:gd name="T97" fmla="*/ 0 h 264"/>
                <a:gd name="T98" fmla="*/ 0 w 195"/>
                <a:gd name="T99" fmla="*/ 0 h 264"/>
                <a:gd name="T100" fmla="*/ 0 w 195"/>
                <a:gd name="T101" fmla="*/ 0 h 264"/>
                <a:gd name="T102" fmla="*/ 0 w 195"/>
                <a:gd name="T103" fmla="*/ 0 h 264"/>
                <a:gd name="T104" fmla="*/ 0 w 195"/>
                <a:gd name="T105" fmla="*/ 0 h 264"/>
                <a:gd name="T106" fmla="*/ 0 w 195"/>
                <a:gd name="T107" fmla="*/ 0 h 26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95"/>
                <a:gd name="T163" fmla="*/ 0 h 264"/>
                <a:gd name="T164" fmla="*/ 195 w 195"/>
                <a:gd name="T165" fmla="*/ 264 h 26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95" h="264">
                  <a:moveTo>
                    <a:pt x="173" y="5"/>
                  </a:moveTo>
                  <a:lnTo>
                    <a:pt x="176" y="9"/>
                  </a:lnTo>
                  <a:lnTo>
                    <a:pt x="184" y="21"/>
                  </a:lnTo>
                  <a:lnTo>
                    <a:pt x="191" y="38"/>
                  </a:lnTo>
                  <a:lnTo>
                    <a:pt x="195" y="57"/>
                  </a:lnTo>
                  <a:lnTo>
                    <a:pt x="192" y="67"/>
                  </a:lnTo>
                  <a:lnTo>
                    <a:pt x="188" y="78"/>
                  </a:lnTo>
                  <a:lnTo>
                    <a:pt x="181" y="90"/>
                  </a:lnTo>
                  <a:lnTo>
                    <a:pt x="174" y="101"/>
                  </a:lnTo>
                  <a:lnTo>
                    <a:pt x="167" y="112"/>
                  </a:lnTo>
                  <a:lnTo>
                    <a:pt x="160" y="120"/>
                  </a:lnTo>
                  <a:lnTo>
                    <a:pt x="155" y="126"/>
                  </a:lnTo>
                  <a:lnTo>
                    <a:pt x="154" y="128"/>
                  </a:lnTo>
                  <a:lnTo>
                    <a:pt x="146" y="204"/>
                  </a:lnTo>
                  <a:lnTo>
                    <a:pt x="145" y="206"/>
                  </a:lnTo>
                  <a:lnTo>
                    <a:pt x="143" y="214"/>
                  </a:lnTo>
                  <a:lnTo>
                    <a:pt x="139" y="225"/>
                  </a:lnTo>
                  <a:lnTo>
                    <a:pt x="135" y="235"/>
                  </a:lnTo>
                  <a:lnTo>
                    <a:pt x="128" y="247"/>
                  </a:lnTo>
                  <a:lnTo>
                    <a:pt x="121" y="257"/>
                  </a:lnTo>
                  <a:lnTo>
                    <a:pt x="112" y="263"/>
                  </a:lnTo>
                  <a:lnTo>
                    <a:pt x="101" y="264"/>
                  </a:lnTo>
                  <a:lnTo>
                    <a:pt x="89" y="262"/>
                  </a:lnTo>
                  <a:lnTo>
                    <a:pt x="74" y="257"/>
                  </a:lnTo>
                  <a:lnTo>
                    <a:pt x="58" y="251"/>
                  </a:lnTo>
                  <a:lnTo>
                    <a:pt x="41" y="244"/>
                  </a:lnTo>
                  <a:lnTo>
                    <a:pt x="26" y="237"/>
                  </a:lnTo>
                  <a:lnTo>
                    <a:pt x="14" y="228"/>
                  </a:lnTo>
                  <a:lnTo>
                    <a:pt x="6" y="219"/>
                  </a:lnTo>
                  <a:lnTo>
                    <a:pt x="1" y="209"/>
                  </a:lnTo>
                  <a:lnTo>
                    <a:pt x="0" y="186"/>
                  </a:lnTo>
                  <a:lnTo>
                    <a:pt x="3" y="161"/>
                  </a:lnTo>
                  <a:lnTo>
                    <a:pt x="13" y="141"/>
                  </a:lnTo>
                  <a:lnTo>
                    <a:pt x="29" y="127"/>
                  </a:lnTo>
                  <a:lnTo>
                    <a:pt x="39" y="122"/>
                  </a:lnTo>
                  <a:lnTo>
                    <a:pt x="48" y="116"/>
                  </a:lnTo>
                  <a:lnTo>
                    <a:pt x="58" y="111"/>
                  </a:lnTo>
                  <a:lnTo>
                    <a:pt x="67" y="105"/>
                  </a:lnTo>
                  <a:lnTo>
                    <a:pt x="74" y="100"/>
                  </a:lnTo>
                  <a:lnTo>
                    <a:pt x="81" y="95"/>
                  </a:lnTo>
                  <a:lnTo>
                    <a:pt x="86" y="90"/>
                  </a:lnTo>
                  <a:lnTo>
                    <a:pt x="90" y="86"/>
                  </a:lnTo>
                  <a:lnTo>
                    <a:pt x="93" y="81"/>
                  </a:lnTo>
                  <a:lnTo>
                    <a:pt x="99" y="73"/>
                  </a:lnTo>
                  <a:lnTo>
                    <a:pt x="106" y="61"/>
                  </a:lnTo>
                  <a:lnTo>
                    <a:pt x="113" y="48"/>
                  </a:lnTo>
                  <a:lnTo>
                    <a:pt x="121" y="37"/>
                  </a:lnTo>
                  <a:lnTo>
                    <a:pt x="128" y="25"/>
                  </a:lnTo>
                  <a:lnTo>
                    <a:pt x="135" y="16"/>
                  </a:lnTo>
                  <a:lnTo>
                    <a:pt x="139" y="10"/>
                  </a:lnTo>
                  <a:lnTo>
                    <a:pt x="147" y="5"/>
                  </a:lnTo>
                  <a:lnTo>
                    <a:pt x="154" y="1"/>
                  </a:lnTo>
                  <a:lnTo>
                    <a:pt x="162" y="0"/>
                  </a:lnTo>
                  <a:lnTo>
                    <a:pt x="173" y="5"/>
                  </a:lnTo>
                  <a:close/>
                </a:path>
              </a:pathLst>
            </a:custGeom>
            <a:solidFill>
              <a:srgbClr val="F7A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13" name="Freeform 173"/>
            <p:cNvSpPr>
              <a:spLocks/>
            </p:cNvSpPr>
            <p:nvPr/>
          </p:nvSpPr>
          <p:spPr bwMode="auto">
            <a:xfrm>
              <a:off x="711" y="2483"/>
              <a:ext cx="106" cy="135"/>
            </a:xfrm>
            <a:custGeom>
              <a:avLst/>
              <a:gdLst>
                <a:gd name="T0" fmla="*/ 0 w 213"/>
                <a:gd name="T1" fmla="*/ 0 h 269"/>
                <a:gd name="T2" fmla="*/ 0 w 213"/>
                <a:gd name="T3" fmla="*/ 1 h 269"/>
                <a:gd name="T4" fmla="*/ 0 w 213"/>
                <a:gd name="T5" fmla="*/ 1 h 269"/>
                <a:gd name="T6" fmla="*/ 0 w 213"/>
                <a:gd name="T7" fmla="*/ 1 h 269"/>
                <a:gd name="T8" fmla="*/ 0 w 213"/>
                <a:gd name="T9" fmla="*/ 1 h 269"/>
                <a:gd name="T10" fmla="*/ 0 w 213"/>
                <a:gd name="T11" fmla="*/ 1 h 269"/>
                <a:gd name="T12" fmla="*/ 0 w 213"/>
                <a:gd name="T13" fmla="*/ 1 h 269"/>
                <a:gd name="T14" fmla="*/ 0 w 213"/>
                <a:gd name="T15" fmla="*/ 1 h 269"/>
                <a:gd name="T16" fmla="*/ 0 w 213"/>
                <a:gd name="T17" fmla="*/ 1 h 269"/>
                <a:gd name="T18" fmla="*/ 0 w 213"/>
                <a:gd name="T19" fmla="*/ 1 h 269"/>
                <a:gd name="T20" fmla="*/ 0 w 213"/>
                <a:gd name="T21" fmla="*/ 1 h 269"/>
                <a:gd name="T22" fmla="*/ 0 w 213"/>
                <a:gd name="T23" fmla="*/ 1 h 269"/>
                <a:gd name="T24" fmla="*/ 0 w 213"/>
                <a:gd name="T25" fmla="*/ 1 h 269"/>
                <a:gd name="T26" fmla="*/ 0 w 213"/>
                <a:gd name="T27" fmla="*/ 1 h 269"/>
                <a:gd name="T28" fmla="*/ 0 w 213"/>
                <a:gd name="T29" fmla="*/ 1 h 269"/>
                <a:gd name="T30" fmla="*/ 0 w 213"/>
                <a:gd name="T31" fmla="*/ 1 h 269"/>
                <a:gd name="T32" fmla="*/ 0 w 213"/>
                <a:gd name="T33" fmla="*/ 1 h 269"/>
                <a:gd name="T34" fmla="*/ 0 w 213"/>
                <a:gd name="T35" fmla="*/ 1 h 269"/>
                <a:gd name="T36" fmla="*/ 0 w 213"/>
                <a:gd name="T37" fmla="*/ 1 h 269"/>
                <a:gd name="T38" fmla="*/ 0 w 213"/>
                <a:gd name="T39" fmla="*/ 1 h 269"/>
                <a:gd name="T40" fmla="*/ 0 w 213"/>
                <a:gd name="T41" fmla="*/ 1 h 269"/>
                <a:gd name="T42" fmla="*/ 0 w 213"/>
                <a:gd name="T43" fmla="*/ 1 h 269"/>
                <a:gd name="T44" fmla="*/ 0 w 213"/>
                <a:gd name="T45" fmla="*/ 1 h 269"/>
                <a:gd name="T46" fmla="*/ 0 w 213"/>
                <a:gd name="T47" fmla="*/ 1 h 269"/>
                <a:gd name="T48" fmla="*/ 0 w 213"/>
                <a:gd name="T49" fmla="*/ 1 h 269"/>
                <a:gd name="T50" fmla="*/ 0 w 213"/>
                <a:gd name="T51" fmla="*/ 1 h 269"/>
                <a:gd name="T52" fmla="*/ 0 w 213"/>
                <a:gd name="T53" fmla="*/ 1 h 269"/>
                <a:gd name="T54" fmla="*/ 0 w 213"/>
                <a:gd name="T55" fmla="*/ 1 h 269"/>
                <a:gd name="T56" fmla="*/ 0 w 213"/>
                <a:gd name="T57" fmla="*/ 1 h 269"/>
                <a:gd name="T58" fmla="*/ 0 w 213"/>
                <a:gd name="T59" fmla="*/ 1 h 269"/>
                <a:gd name="T60" fmla="*/ 0 w 213"/>
                <a:gd name="T61" fmla="*/ 1 h 269"/>
                <a:gd name="T62" fmla="*/ 0 w 213"/>
                <a:gd name="T63" fmla="*/ 1 h 269"/>
                <a:gd name="T64" fmla="*/ 0 w 213"/>
                <a:gd name="T65" fmla="*/ 1 h 269"/>
                <a:gd name="T66" fmla="*/ 0 w 213"/>
                <a:gd name="T67" fmla="*/ 1 h 269"/>
                <a:gd name="T68" fmla="*/ 0 w 213"/>
                <a:gd name="T69" fmla="*/ 1 h 269"/>
                <a:gd name="T70" fmla="*/ 0 w 213"/>
                <a:gd name="T71" fmla="*/ 1 h 269"/>
                <a:gd name="T72" fmla="*/ 0 w 213"/>
                <a:gd name="T73" fmla="*/ 1 h 269"/>
                <a:gd name="T74" fmla="*/ 0 w 213"/>
                <a:gd name="T75" fmla="*/ 1 h 269"/>
                <a:gd name="T76" fmla="*/ 0 w 213"/>
                <a:gd name="T77" fmla="*/ 1 h 269"/>
                <a:gd name="T78" fmla="*/ 0 w 213"/>
                <a:gd name="T79" fmla="*/ 1 h 269"/>
                <a:gd name="T80" fmla="*/ 0 w 213"/>
                <a:gd name="T81" fmla="*/ 1 h 269"/>
                <a:gd name="T82" fmla="*/ 0 w 213"/>
                <a:gd name="T83" fmla="*/ 1 h 269"/>
                <a:gd name="T84" fmla="*/ 0 w 213"/>
                <a:gd name="T85" fmla="*/ 1 h 269"/>
                <a:gd name="T86" fmla="*/ 0 w 213"/>
                <a:gd name="T87" fmla="*/ 1 h 269"/>
                <a:gd name="T88" fmla="*/ 0 w 213"/>
                <a:gd name="T89" fmla="*/ 1 h 269"/>
                <a:gd name="T90" fmla="*/ 0 w 213"/>
                <a:gd name="T91" fmla="*/ 1 h 26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3"/>
                <a:gd name="T139" fmla="*/ 0 h 269"/>
                <a:gd name="T140" fmla="*/ 213 w 213"/>
                <a:gd name="T141" fmla="*/ 269 h 26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3" h="269">
                  <a:moveTo>
                    <a:pt x="174" y="0"/>
                  </a:moveTo>
                  <a:lnTo>
                    <a:pt x="175" y="0"/>
                  </a:lnTo>
                  <a:lnTo>
                    <a:pt x="180" y="5"/>
                  </a:lnTo>
                  <a:lnTo>
                    <a:pt x="187" y="11"/>
                  </a:lnTo>
                  <a:lnTo>
                    <a:pt x="195" y="20"/>
                  </a:lnTo>
                  <a:lnTo>
                    <a:pt x="204" y="31"/>
                  </a:lnTo>
                  <a:lnTo>
                    <a:pt x="209" y="44"/>
                  </a:lnTo>
                  <a:lnTo>
                    <a:pt x="213" y="56"/>
                  </a:lnTo>
                  <a:lnTo>
                    <a:pt x="212" y="70"/>
                  </a:lnTo>
                  <a:lnTo>
                    <a:pt x="207" y="83"/>
                  </a:lnTo>
                  <a:lnTo>
                    <a:pt x="200" y="94"/>
                  </a:lnTo>
                  <a:lnTo>
                    <a:pt x="193" y="105"/>
                  </a:lnTo>
                  <a:lnTo>
                    <a:pt x="185" y="114"/>
                  </a:lnTo>
                  <a:lnTo>
                    <a:pt x="178" y="123"/>
                  </a:lnTo>
                  <a:lnTo>
                    <a:pt x="172" y="134"/>
                  </a:lnTo>
                  <a:lnTo>
                    <a:pt x="168" y="144"/>
                  </a:lnTo>
                  <a:lnTo>
                    <a:pt x="167" y="157"/>
                  </a:lnTo>
                  <a:lnTo>
                    <a:pt x="167" y="174"/>
                  </a:lnTo>
                  <a:lnTo>
                    <a:pt x="164" y="195"/>
                  </a:lnTo>
                  <a:lnTo>
                    <a:pt x="160" y="219"/>
                  </a:lnTo>
                  <a:lnTo>
                    <a:pt x="152" y="241"/>
                  </a:lnTo>
                  <a:lnTo>
                    <a:pt x="138" y="259"/>
                  </a:lnTo>
                  <a:lnTo>
                    <a:pt x="118" y="269"/>
                  </a:lnTo>
                  <a:lnTo>
                    <a:pt x="91" y="269"/>
                  </a:lnTo>
                  <a:lnTo>
                    <a:pt x="55" y="257"/>
                  </a:lnTo>
                  <a:lnTo>
                    <a:pt x="33" y="242"/>
                  </a:lnTo>
                  <a:lnTo>
                    <a:pt x="17" y="225"/>
                  </a:lnTo>
                  <a:lnTo>
                    <a:pt x="5" y="205"/>
                  </a:lnTo>
                  <a:lnTo>
                    <a:pt x="0" y="185"/>
                  </a:lnTo>
                  <a:lnTo>
                    <a:pt x="1" y="165"/>
                  </a:lnTo>
                  <a:lnTo>
                    <a:pt x="8" y="146"/>
                  </a:lnTo>
                  <a:lnTo>
                    <a:pt x="20" y="131"/>
                  </a:lnTo>
                  <a:lnTo>
                    <a:pt x="41" y="119"/>
                  </a:lnTo>
                  <a:lnTo>
                    <a:pt x="62" y="108"/>
                  </a:lnTo>
                  <a:lnTo>
                    <a:pt x="79" y="97"/>
                  </a:lnTo>
                  <a:lnTo>
                    <a:pt x="92" y="84"/>
                  </a:lnTo>
                  <a:lnTo>
                    <a:pt x="102" y="71"/>
                  </a:lnTo>
                  <a:lnTo>
                    <a:pt x="110" y="59"/>
                  </a:lnTo>
                  <a:lnTo>
                    <a:pt x="117" y="46"/>
                  </a:lnTo>
                  <a:lnTo>
                    <a:pt x="124" y="35"/>
                  </a:lnTo>
                  <a:lnTo>
                    <a:pt x="131" y="24"/>
                  </a:lnTo>
                  <a:lnTo>
                    <a:pt x="144" y="10"/>
                  </a:lnTo>
                  <a:lnTo>
                    <a:pt x="155" y="3"/>
                  </a:lnTo>
                  <a:lnTo>
                    <a:pt x="162" y="2"/>
                  </a:lnTo>
                  <a:lnTo>
                    <a:pt x="164" y="2"/>
                  </a:lnTo>
                  <a:lnTo>
                    <a:pt x="163" y="3"/>
                  </a:lnTo>
                  <a:lnTo>
                    <a:pt x="160" y="7"/>
                  </a:lnTo>
                  <a:lnTo>
                    <a:pt x="154" y="11"/>
                  </a:lnTo>
                  <a:lnTo>
                    <a:pt x="148" y="20"/>
                  </a:lnTo>
                  <a:lnTo>
                    <a:pt x="140" y="28"/>
                  </a:lnTo>
                  <a:lnTo>
                    <a:pt x="133" y="39"/>
                  </a:lnTo>
                  <a:lnTo>
                    <a:pt x="126" y="51"/>
                  </a:lnTo>
                  <a:lnTo>
                    <a:pt x="121" y="64"/>
                  </a:lnTo>
                  <a:lnTo>
                    <a:pt x="114" y="78"/>
                  </a:lnTo>
                  <a:lnTo>
                    <a:pt x="107" y="90"/>
                  </a:lnTo>
                  <a:lnTo>
                    <a:pt x="98" y="100"/>
                  </a:lnTo>
                  <a:lnTo>
                    <a:pt x="89" y="108"/>
                  </a:lnTo>
                  <a:lnTo>
                    <a:pt x="80" y="115"/>
                  </a:lnTo>
                  <a:lnTo>
                    <a:pt x="72" y="121"/>
                  </a:lnTo>
                  <a:lnTo>
                    <a:pt x="65" y="124"/>
                  </a:lnTo>
                  <a:lnTo>
                    <a:pt x="61" y="127"/>
                  </a:lnTo>
                  <a:lnTo>
                    <a:pt x="47" y="134"/>
                  </a:lnTo>
                  <a:lnTo>
                    <a:pt x="33" y="144"/>
                  </a:lnTo>
                  <a:lnTo>
                    <a:pt x="21" y="158"/>
                  </a:lnTo>
                  <a:lnTo>
                    <a:pt x="15" y="174"/>
                  </a:lnTo>
                  <a:lnTo>
                    <a:pt x="12" y="192"/>
                  </a:lnTo>
                  <a:lnTo>
                    <a:pt x="16" y="210"/>
                  </a:lnTo>
                  <a:lnTo>
                    <a:pt x="30" y="226"/>
                  </a:lnTo>
                  <a:lnTo>
                    <a:pt x="53" y="240"/>
                  </a:lnTo>
                  <a:lnTo>
                    <a:pt x="79" y="250"/>
                  </a:lnTo>
                  <a:lnTo>
                    <a:pt x="100" y="254"/>
                  </a:lnTo>
                  <a:lnTo>
                    <a:pt x="117" y="254"/>
                  </a:lnTo>
                  <a:lnTo>
                    <a:pt x="130" y="249"/>
                  </a:lnTo>
                  <a:lnTo>
                    <a:pt x="139" y="238"/>
                  </a:lnTo>
                  <a:lnTo>
                    <a:pt x="146" y="221"/>
                  </a:lnTo>
                  <a:lnTo>
                    <a:pt x="148" y="199"/>
                  </a:lnTo>
                  <a:lnTo>
                    <a:pt x="149" y="170"/>
                  </a:lnTo>
                  <a:lnTo>
                    <a:pt x="149" y="154"/>
                  </a:lnTo>
                  <a:lnTo>
                    <a:pt x="152" y="140"/>
                  </a:lnTo>
                  <a:lnTo>
                    <a:pt x="154" y="129"/>
                  </a:lnTo>
                  <a:lnTo>
                    <a:pt x="159" y="120"/>
                  </a:lnTo>
                  <a:lnTo>
                    <a:pt x="163" y="112"/>
                  </a:lnTo>
                  <a:lnTo>
                    <a:pt x="170" y="104"/>
                  </a:lnTo>
                  <a:lnTo>
                    <a:pt x="178" y="94"/>
                  </a:lnTo>
                  <a:lnTo>
                    <a:pt x="186" y="85"/>
                  </a:lnTo>
                  <a:lnTo>
                    <a:pt x="192" y="78"/>
                  </a:lnTo>
                  <a:lnTo>
                    <a:pt x="197" y="70"/>
                  </a:lnTo>
                  <a:lnTo>
                    <a:pt x="200" y="62"/>
                  </a:lnTo>
                  <a:lnTo>
                    <a:pt x="201" y="52"/>
                  </a:lnTo>
                  <a:lnTo>
                    <a:pt x="199" y="41"/>
                  </a:lnTo>
                  <a:lnTo>
                    <a:pt x="194" y="29"/>
                  </a:lnTo>
                  <a:lnTo>
                    <a:pt x="186" y="15"/>
                  </a:lnTo>
                  <a:lnTo>
                    <a:pt x="17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14" name="Freeform 174"/>
            <p:cNvSpPr>
              <a:spLocks/>
            </p:cNvSpPr>
            <p:nvPr/>
          </p:nvSpPr>
          <p:spPr bwMode="auto">
            <a:xfrm>
              <a:off x="801" y="2443"/>
              <a:ext cx="15" cy="46"/>
            </a:xfrm>
            <a:custGeom>
              <a:avLst/>
              <a:gdLst>
                <a:gd name="T0" fmla="*/ 1 w 30"/>
                <a:gd name="T1" fmla="*/ 1 h 92"/>
                <a:gd name="T2" fmla="*/ 1 w 30"/>
                <a:gd name="T3" fmla="*/ 1 h 92"/>
                <a:gd name="T4" fmla="*/ 1 w 30"/>
                <a:gd name="T5" fmla="*/ 1 h 92"/>
                <a:gd name="T6" fmla="*/ 1 w 30"/>
                <a:gd name="T7" fmla="*/ 1 h 92"/>
                <a:gd name="T8" fmla="*/ 1 w 30"/>
                <a:gd name="T9" fmla="*/ 1 h 92"/>
                <a:gd name="T10" fmla="*/ 1 w 30"/>
                <a:gd name="T11" fmla="*/ 1 h 92"/>
                <a:gd name="T12" fmla="*/ 1 w 30"/>
                <a:gd name="T13" fmla="*/ 1 h 92"/>
                <a:gd name="T14" fmla="*/ 1 w 30"/>
                <a:gd name="T15" fmla="*/ 1 h 92"/>
                <a:gd name="T16" fmla="*/ 1 w 30"/>
                <a:gd name="T17" fmla="*/ 0 h 92"/>
                <a:gd name="T18" fmla="*/ 1 w 30"/>
                <a:gd name="T19" fmla="*/ 1 h 92"/>
                <a:gd name="T20" fmla="*/ 1 w 30"/>
                <a:gd name="T21" fmla="*/ 1 h 92"/>
                <a:gd name="T22" fmla="*/ 1 w 30"/>
                <a:gd name="T23" fmla="*/ 1 h 92"/>
                <a:gd name="T24" fmla="*/ 1 w 30"/>
                <a:gd name="T25" fmla="*/ 1 h 92"/>
                <a:gd name="T26" fmla="*/ 0 w 30"/>
                <a:gd name="T27" fmla="*/ 1 h 92"/>
                <a:gd name="T28" fmla="*/ 1 w 30"/>
                <a:gd name="T29" fmla="*/ 1 h 9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0"/>
                <a:gd name="T46" fmla="*/ 0 h 92"/>
                <a:gd name="T47" fmla="*/ 30 w 30"/>
                <a:gd name="T48" fmla="*/ 92 h 9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0" h="92">
                  <a:moveTo>
                    <a:pt x="7" y="92"/>
                  </a:moveTo>
                  <a:lnTo>
                    <a:pt x="9" y="89"/>
                  </a:lnTo>
                  <a:lnTo>
                    <a:pt x="13" y="79"/>
                  </a:lnTo>
                  <a:lnTo>
                    <a:pt x="18" y="64"/>
                  </a:lnTo>
                  <a:lnTo>
                    <a:pt x="24" y="48"/>
                  </a:lnTo>
                  <a:lnTo>
                    <a:pt x="28" y="31"/>
                  </a:lnTo>
                  <a:lnTo>
                    <a:pt x="30" y="16"/>
                  </a:lnTo>
                  <a:lnTo>
                    <a:pt x="29" y="5"/>
                  </a:lnTo>
                  <a:lnTo>
                    <a:pt x="25" y="0"/>
                  </a:lnTo>
                  <a:lnTo>
                    <a:pt x="9" y="3"/>
                  </a:lnTo>
                  <a:lnTo>
                    <a:pt x="10" y="13"/>
                  </a:lnTo>
                  <a:lnTo>
                    <a:pt x="12" y="36"/>
                  </a:lnTo>
                  <a:lnTo>
                    <a:pt x="10" y="63"/>
                  </a:lnTo>
                  <a:lnTo>
                    <a:pt x="0" y="84"/>
                  </a:lnTo>
                  <a:lnTo>
                    <a:pt x="7" y="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15" name="Freeform 175"/>
            <p:cNvSpPr>
              <a:spLocks/>
            </p:cNvSpPr>
            <p:nvPr/>
          </p:nvSpPr>
          <p:spPr bwMode="auto">
            <a:xfrm>
              <a:off x="759" y="2442"/>
              <a:ext cx="48" cy="30"/>
            </a:xfrm>
            <a:custGeom>
              <a:avLst/>
              <a:gdLst>
                <a:gd name="T0" fmla="*/ 0 w 97"/>
                <a:gd name="T1" fmla="*/ 0 h 61"/>
                <a:gd name="T2" fmla="*/ 0 w 97"/>
                <a:gd name="T3" fmla="*/ 0 h 61"/>
                <a:gd name="T4" fmla="*/ 0 w 97"/>
                <a:gd name="T5" fmla="*/ 0 h 61"/>
                <a:gd name="T6" fmla="*/ 0 w 97"/>
                <a:gd name="T7" fmla="*/ 0 h 61"/>
                <a:gd name="T8" fmla="*/ 0 w 97"/>
                <a:gd name="T9" fmla="*/ 0 h 61"/>
                <a:gd name="T10" fmla="*/ 0 w 97"/>
                <a:gd name="T11" fmla="*/ 0 h 61"/>
                <a:gd name="T12" fmla="*/ 0 w 97"/>
                <a:gd name="T13" fmla="*/ 0 h 61"/>
                <a:gd name="T14" fmla="*/ 0 w 97"/>
                <a:gd name="T15" fmla="*/ 0 h 61"/>
                <a:gd name="T16" fmla="*/ 0 w 97"/>
                <a:gd name="T17" fmla="*/ 0 h 61"/>
                <a:gd name="T18" fmla="*/ 0 w 97"/>
                <a:gd name="T19" fmla="*/ 0 h 61"/>
                <a:gd name="T20" fmla="*/ 0 w 97"/>
                <a:gd name="T21" fmla="*/ 0 h 61"/>
                <a:gd name="T22" fmla="*/ 0 w 97"/>
                <a:gd name="T23" fmla="*/ 0 h 61"/>
                <a:gd name="T24" fmla="*/ 0 w 97"/>
                <a:gd name="T25" fmla="*/ 0 h 61"/>
                <a:gd name="T26" fmla="*/ 0 w 97"/>
                <a:gd name="T27" fmla="*/ 0 h 61"/>
                <a:gd name="T28" fmla="*/ 0 w 97"/>
                <a:gd name="T29" fmla="*/ 0 h 61"/>
                <a:gd name="T30" fmla="*/ 0 w 97"/>
                <a:gd name="T31" fmla="*/ 0 h 61"/>
                <a:gd name="T32" fmla="*/ 0 w 97"/>
                <a:gd name="T33" fmla="*/ 0 h 61"/>
                <a:gd name="T34" fmla="*/ 0 w 97"/>
                <a:gd name="T35" fmla="*/ 0 h 61"/>
                <a:gd name="T36" fmla="*/ 0 w 97"/>
                <a:gd name="T37" fmla="*/ 0 h 61"/>
                <a:gd name="T38" fmla="*/ 0 w 97"/>
                <a:gd name="T39" fmla="*/ 0 h 61"/>
                <a:gd name="T40" fmla="*/ 0 w 97"/>
                <a:gd name="T41" fmla="*/ 0 h 61"/>
                <a:gd name="T42" fmla="*/ 0 w 97"/>
                <a:gd name="T43" fmla="*/ 0 h 61"/>
                <a:gd name="T44" fmla="*/ 0 w 97"/>
                <a:gd name="T45" fmla="*/ 0 h 61"/>
                <a:gd name="T46" fmla="*/ 0 w 97"/>
                <a:gd name="T47" fmla="*/ 0 h 61"/>
                <a:gd name="T48" fmla="*/ 0 w 97"/>
                <a:gd name="T49" fmla="*/ 0 h 61"/>
                <a:gd name="T50" fmla="*/ 0 w 97"/>
                <a:gd name="T51" fmla="*/ 0 h 61"/>
                <a:gd name="T52" fmla="*/ 0 w 97"/>
                <a:gd name="T53" fmla="*/ 0 h 61"/>
                <a:gd name="T54" fmla="*/ 0 w 97"/>
                <a:gd name="T55" fmla="*/ 0 h 61"/>
                <a:gd name="T56" fmla="*/ 0 w 97"/>
                <a:gd name="T57" fmla="*/ 0 h 61"/>
                <a:gd name="T58" fmla="*/ 0 w 97"/>
                <a:gd name="T59" fmla="*/ 0 h 61"/>
                <a:gd name="T60" fmla="*/ 0 w 97"/>
                <a:gd name="T61" fmla="*/ 0 h 61"/>
                <a:gd name="T62" fmla="*/ 0 w 97"/>
                <a:gd name="T63" fmla="*/ 0 h 61"/>
                <a:gd name="T64" fmla="*/ 0 w 97"/>
                <a:gd name="T65" fmla="*/ 0 h 61"/>
                <a:gd name="T66" fmla="*/ 0 w 97"/>
                <a:gd name="T67" fmla="*/ 0 h 6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7"/>
                <a:gd name="T103" fmla="*/ 0 h 61"/>
                <a:gd name="T104" fmla="*/ 97 w 97"/>
                <a:gd name="T105" fmla="*/ 61 h 6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7" h="61">
                  <a:moveTo>
                    <a:pt x="97" y="52"/>
                  </a:moveTo>
                  <a:lnTo>
                    <a:pt x="97" y="48"/>
                  </a:lnTo>
                  <a:lnTo>
                    <a:pt x="95" y="39"/>
                  </a:lnTo>
                  <a:lnTo>
                    <a:pt x="90" y="27"/>
                  </a:lnTo>
                  <a:lnTo>
                    <a:pt x="80" y="15"/>
                  </a:lnTo>
                  <a:lnTo>
                    <a:pt x="69" y="7"/>
                  </a:lnTo>
                  <a:lnTo>
                    <a:pt x="62" y="3"/>
                  </a:lnTo>
                  <a:lnTo>
                    <a:pt x="58" y="2"/>
                  </a:lnTo>
                  <a:lnTo>
                    <a:pt x="54" y="1"/>
                  </a:lnTo>
                  <a:lnTo>
                    <a:pt x="47" y="0"/>
                  </a:lnTo>
                  <a:lnTo>
                    <a:pt x="38" y="0"/>
                  </a:lnTo>
                  <a:lnTo>
                    <a:pt x="30" y="2"/>
                  </a:lnTo>
                  <a:lnTo>
                    <a:pt x="21" y="5"/>
                  </a:lnTo>
                  <a:lnTo>
                    <a:pt x="13" y="8"/>
                  </a:lnTo>
                  <a:lnTo>
                    <a:pt x="6" y="10"/>
                  </a:lnTo>
                  <a:lnTo>
                    <a:pt x="1" y="12"/>
                  </a:lnTo>
                  <a:lnTo>
                    <a:pt x="0" y="13"/>
                  </a:lnTo>
                  <a:lnTo>
                    <a:pt x="3" y="15"/>
                  </a:lnTo>
                  <a:lnTo>
                    <a:pt x="11" y="21"/>
                  </a:lnTo>
                  <a:lnTo>
                    <a:pt x="19" y="27"/>
                  </a:lnTo>
                  <a:lnTo>
                    <a:pt x="28" y="30"/>
                  </a:lnTo>
                  <a:lnTo>
                    <a:pt x="32" y="31"/>
                  </a:lnTo>
                  <a:lnTo>
                    <a:pt x="37" y="31"/>
                  </a:lnTo>
                  <a:lnTo>
                    <a:pt x="44" y="32"/>
                  </a:lnTo>
                  <a:lnTo>
                    <a:pt x="50" y="32"/>
                  </a:lnTo>
                  <a:lnTo>
                    <a:pt x="56" y="33"/>
                  </a:lnTo>
                  <a:lnTo>
                    <a:pt x="62" y="35"/>
                  </a:lnTo>
                  <a:lnTo>
                    <a:pt x="67" y="36"/>
                  </a:lnTo>
                  <a:lnTo>
                    <a:pt x="72" y="38"/>
                  </a:lnTo>
                  <a:lnTo>
                    <a:pt x="79" y="44"/>
                  </a:lnTo>
                  <a:lnTo>
                    <a:pt x="85" y="52"/>
                  </a:lnTo>
                  <a:lnTo>
                    <a:pt x="92" y="59"/>
                  </a:lnTo>
                  <a:lnTo>
                    <a:pt x="95" y="61"/>
                  </a:lnTo>
                  <a:lnTo>
                    <a:pt x="97"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16" name="Freeform 176"/>
            <p:cNvSpPr>
              <a:spLocks/>
            </p:cNvSpPr>
            <p:nvPr/>
          </p:nvSpPr>
          <p:spPr bwMode="auto">
            <a:xfrm>
              <a:off x="762" y="2444"/>
              <a:ext cx="42" cy="23"/>
            </a:xfrm>
            <a:custGeom>
              <a:avLst/>
              <a:gdLst>
                <a:gd name="T0" fmla="*/ 1 w 84"/>
                <a:gd name="T1" fmla="*/ 1 h 46"/>
                <a:gd name="T2" fmla="*/ 1 w 84"/>
                <a:gd name="T3" fmla="*/ 1 h 46"/>
                <a:gd name="T4" fmla="*/ 1 w 84"/>
                <a:gd name="T5" fmla="*/ 1 h 46"/>
                <a:gd name="T6" fmla="*/ 1 w 84"/>
                <a:gd name="T7" fmla="*/ 1 h 46"/>
                <a:gd name="T8" fmla="*/ 1 w 84"/>
                <a:gd name="T9" fmla="*/ 1 h 46"/>
                <a:gd name="T10" fmla="*/ 1 w 84"/>
                <a:gd name="T11" fmla="*/ 0 h 46"/>
                <a:gd name="T12" fmla="*/ 1 w 84"/>
                <a:gd name="T13" fmla="*/ 1 h 46"/>
                <a:gd name="T14" fmla="*/ 1 w 84"/>
                <a:gd name="T15" fmla="*/ 1 h 46"/>
                <a:gd name="T16" fmla="*/ 1 w 84"/>
                <a:gd name="T17" fmla="*/ 1 h 46"/>
                <a:gd name="T18" fmla="*/ 1 w 84"/>
                <a:gd name="T19" fmla="*/ 1 h 46"/>
                <a:gd name="T20" fmla="*/ 1 w 84"/>
                <a:gd name="T21" fmla="*/ 1 h 46"/>
                <a:gd name="T22" fmla="*/ 1 w 84"/>
                <a:gd name="T23" fmla="*/ 1 h 46"/>
                <a:gd name="T24" fmla="*/ 0 w 84"/>
                <a:gd name="T25" fmla="*/ 1 h 46"/>
                <a:gd name="T26" fmla="*/ 1 w 84"/>
                <a:gd name="T27" fmla="*/ 1 h 46"/>
                <a:gd name="T28" fmla="*/ 1 w 84"/>
                <a:gd name="T29" fmla="*/ 1 h 46"/>
                <a:gd name="T30" fmla="*/ 1 w 84"/>
                <a:gd name="T31" fmla="*/ 1 h 46"/>
                <a:gd name="T32" fmla="*/ 1 w 84"/>
                <a:gd name="T33" fmla="*/ 1 h 46"/>
                <a:gd name="T34" fmla="*/ 1 w 84"/>
                <a:gd name="T35" fmla="*/ 1 h 46"/>
                <a:gd name="T36" fmla="*/ 1 w 84"/>
                <a:gd name="T37" fmla="*/ 1 h 46"/>
                <a:gd name="T38" fmla="*/ 1 w 84"/>
                <a:gd name="T39" fmla="*/ 1 h 46"/>
                <a:gd name="T40" fmla="*/ 1 w 84"/>
                <a:gd name="T41" fmla="*/ 1 h 46"/>
                <a:gd name="T42" fmla="*/ 1 w 84"/>
                <a:gd name="T43" fmla="*/ 1 h 46"/>
                <a:gd name="T44" fmla="*/ 1 w 84"/>
                <a:gd name="T45" fmla="*/ 1 h 46"/>
                <a:gd name="T46" fmla="*/ 1 w 84"/>
                <a:gd name="T47" fmla="*/ 1 h 46"/>
                <a:gd name="T48" fmla="*/ 1 w 84"/>
                <a:gd name="T49" fmla="*/ 1 h 46"/>
                <a:gd name="T50" fmla="*/ 1 w 84"/>
                <a:gd name="T51" fmla="*/ 1 h 46"/>
                <a:gd name="T52" fmla="*/ 1 w 84"/>
                <a:gd name="T53" fmla="*/ 1 h 46"/>
                <a:gd name="T54" fmla="*/ 1 w 84"/>
                <a:gd name="T55" fmla="*/ 1 h 46"/>
                <a:gd name="T56" fmla="*/ 1 w 84"/>
                <a:gd name="T57" fmla="*/ 1 h 4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4"/>
                <a:gd name="T88" fmla="*/ 0 h 46"/>
                <a:gd name="T89" fmla="*/ 84 w 84"/>
                <a:gd name="T90" fmla="*/ 46 h 4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4" h="46">
                  <a:moveTo>
                    <a:pt x="84" y="46"/>
                  </a:moveTo>
                  <a:lnTo>
                    <a:pt x="80" y="27"/>
                  </a:lnTo>
                  <a:lnTo>
                    <a:pt x="70" y="14"/>
                  </a:lnTo>
                  <a:lnTo>
                    <a:pt x="59" y="4"/>
                  </a:lnTo>
                  <a:lnTo>
                    <a:pt x="51" y="1"/>
                  </a:lnTo>
                  <a:lnTo>
                    <a:pt x="42" y="0"/>
                  </a:lnTo>
                  <a:lnTo>
                    <a:pt x="34" y="1"/>
                  </a:lnTo>
                  <a:lnTo>
                    <a:pt x="24" y="2"/>
                  </a:lnTo>
                  <a:lnTo>
                    <a:pt x="17" y="3"/>
                  </a:lnTo>
                  <a:lnTo>
                    <a:pt x="10" y="6"/>
                  </a:lnTo>
                  <a:lnTo>
                    <a:pt x="5" y="7"/>
                  </a:lnTo>
                  <a:lnTo>
                    <a:pt x="1" y="9"/>
                  </a:lnTo>
                  <a:lnTo>
                    <a:pt x="0" y="9"/>
                  </a:lnTo>
                  <a:lnTo>
                    <a:pt x="1" y="10"/>
                  </a:lnTo>
                  <a:lnTo>
                    <a:pt x="4" y="11"/>
                  </a:lnTo>
                  <a:lnTo>
                    <a:pt x="7" y="14"/>
                  </a:lnTo>
                  <a:lnTo>
                    <a:pt x="13" y="16"/>
                  </a:lnTo>
                  <a:lnTo>
                    <a:pt x="20" y="18"/>
                  </a:lnTo>
                  <a:lnTo>
                    <a:pt x="28" y="21"/>
                  </a:lnTo>
                  <a:lnTo>
                    <a:pt x="38" y="22"/>
                  </a:lnTo>
                  <a:lnTo>
                    <a:pt x="50" y="22"/>
                  </a:lnTo>
                  <a:lnTo>
                    <a:pt x="59" y="23"/>
                  </a:lnTo>
                  <a:lnTo>
                    <a:pt x="66" y="25"/>
                  </a:lnTo>
                  <a:lnTo>
                    <a:pt x="72" y="29"/>
                  </a:lnTo>
                  <a:lnTo>
                    <a:pt x="76" y="33"/>
                  </a:lnTo>
                  <a:lnTo>
                    <a:pt x="80" y="38"/>
                  </a:lnTo>
                  <a:lnTo>
                    <a:pt x="82" y="42"/>
                  </a:lnTo>
                  <a:lnTo>
                    <a:pt x="84" y="45"/>
                  </a:lnTo>
                  <a:lnTo>
                    <a:pt x="84" y="46"/>
                  </a:lnTo>
                  <a:close/>
                </a:path>
              </a:pathLst>
            </a:custGeom>
            <a:solidFill>
              <a:srgbClr val="63C4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17" name="Freeform 177"/>
            <p:cNvSpPr>
              <a:spLocks/>
            </p:cNvSpPr>
            <p:nvPr/>
          </p:nvSpPr>
          <p:spPr bwMode="auto">
            <a:xfrm>
              <a:off x="712" y="2449"/>
              <a:ext cx="80" cy="135"/>
            </a:xfrm>
            <a:custGeom>
              <a:avLst/>
              <a:gdLst>
                <a:gd name="T0" fmla="*/ 1 w 160"/>
                <a:gd name="T1" fmla="*/ 0 h 271"/>
                <a:gd name="T2" fmla="*/ 1 w 160"/>
                <a:gd name="T3" fmla="*/ 0 h 271"/>
                <a:gd name="T4" fmla="*/ 1 w 160"/>
                <a:gd name="T5" fmla="*/ 0 h 271"/>
                <a:gd name="T6" fmla="*/ 1 w 160"/>
                <a:gd name="T7" fmla="*/ 0 h 271"/>
                <a:gd name="T8" fmla="*/ 1 w 160"/>
                <a:gd name="T9" fmla="*/ 0 h 271"/>
                <a:gd name="T10" fmla="*/ 1 w 160"/>
                <a:gd name="T11" fmla="*/ 0 h 271"/>
                <a:gd name="T12" fmla="*/ 1 w 160"/>
                <a:gd name="T13" fmla="*/ 0 h 271"/>
                <a:gd name="T14" fmla="*/ 1 w 160"/>
                <a:gd name="T15" fmla="*/ 0 h 271"/>
                <a:gd name="T16" fmla="*/ 1 w 160"/>
                <a:gd name="T17" fmla="*/ 0 h 271"/>
                <a:gd name="T18" fmla="*/ 1 w 160"/>
                <a:gd name="T19" fmla="*/ 0 h 271"/>
                <a:gd name="T20" fmla="*/ 1 w 160"/>
                <a:gd name="T21" fmla="*/ 0 h 271"/>
                <a:gd name="T22" fmla="*/ 1 w 160"/>
                <a:gd name="T23" fmla="*/ 0 h 271"/>
                <a:gd name="T24" fmla="*/ 1 w 160"/>
                <a:gd name="T25" fmla="*/ 0 h 271"/>
                <a:gd name="T26" fmla="*/ 1 w 160"/>
                <a:gd name="T27" fmla="*/ 0 h 271"/>
                <a:gd name="T28" fmla="*/ 1 w 160"/>
                <a:gd name="T29" fmla="*/ 0 h 271"/>
                <a:gd name="T30" fmla="*/ 1 w 160"/>
                <a:gd name="T31" fmla="*/ 0 h 271"/>
                <a:gd name="T32" fmla="*/ 1 w 160"/>
                <a:gd name="T33" fmla="*/ 0 h 271"/>
                <a:gd name="T34" fmla="*/ 1 w 160"/>
                <a:gd name="T35" fmla="*/ 0 h 271"/>
                <a:gd name="T36" fmla="*/ 1 w 160"/>
                <a:gd name="T37" fmla="*/ 0 h 271"/>
                <a:gd name="T38" fmla="*/ 1 w 160"/>
                <a:gd name="T39" fmla="*/ 0 h 271"/>
                <a:gd name="T40" fmla="*/ 1 w 160"/>
                <a:gd name="T41" fmla="*/ 0 h 271"/>
                <a:gd name="T42" fmla="*/ 1 w 160"/>
                <a:gd name="T43" fmla="*/ 0 h 271"/>
                <a:gd name="T44" fmla="*/ 1 w 160"/>
                <a:gd name="T45" fmla="*/ 0 h 271"/>
                <a:gd name="T46" fmla="*/ 1 w 160"/>
                <a:gd name="T47" fmla="*/ 0 h 271"/>
                <a:gd name="T48" fmla="*/ 1 w 160"/>
                <a:gd name="T49" fmla="*/ 0 h 271"/>
                <a:gd name="T50" fmla="*/ 1 w 160"/>
                <a:gd name="T51" fmla="*/ 0 h 271"/>
                <a:gd name="T52" fmla="*/ 1 w 160"/>
                <a:gd name="T53" fmla="*/ 0 h 271"/>
                <a:gd name="T54" fmla="*/ 1 w 160"/>
                <a:gd name="T55" fmla="*/ 0 h 271"/>
                <a:gd name="T56" fmla="*/ 1 w 160"/>
                <a:gd name="T57" fmla="*/ 0 h 271"/>
                <a:gd name="T58" fmla="*/ 1 w 160"/>
                <a:gd name="T59" fmla="*/ 0 h 271"/>
                <a:gd name="T60" fmla="*/ 1 w 160"/>
                <a:gd name="T61" fmla="*/ 0 h 271"/>
                <a:gd name="T62" fmla="*/ 1 w 160"/>
                <a:gd name="T63" fmla="*/ 0 h 271"/>
                <a:gd name="T64" fmla="*/ 1 w 160"/>
                <a:gd name="T65" fmla="*/ 0 h 271"/>
                <a:gd name="T66" fmla="*/ 1 w 160"/>
                <a:gd name="T67" fmla="*/ 0 h 271"/>
                <a:gd name="T68" fmla="*/ 1 w 160"/>
                <a:gd name="T69" fmla="*/ 0 h 271"/>
                <a:gd name="T70" fmla="*/ 1 w 160"/>
                <a:gd name="T71" fmla="*/ 0 h 271"/>
                <a:gd name="T72" fmla="*/ 1 w 160"/>
                <a:gd name="T73" fmla="*/ 0 h 271"/>
                <a:gd name="T74" fmla="*/ 1 w 160"/>
                <a:gd name="T75" fmla="*/ 0 h 271"/>
                <a:gd name="T76" fmla="*/ 1 w 160"/>
                <a:gd name="T77" fmla="*/ 0 h 271"/>
                <a:gd name="T78" fmla="*/ 1 w 160"/>
                <a:gd name="T79" fmla="*/ 0 h 271"/>
                <a:gd name="T80" fmla="*/ 1 w 160"/>
                <a:gd name="T81" fmla="*/ 0 h 271"/>
                <a:gd name="T82" fmla="*/ 0 w 160"/>
                <a:gd name="T83" fmla="*/ 0 h 271"/>
                <a:gd name="T84" fmla="*/ 1 w 160"/>
                <a:gd name="T85" fmla="*/ 0 h 271"/>
                <a:gd name="T86" fmla="*/ 1 w 160"/>
                <a:gd name="T87" fmla="*/ 0 h 271"/>
                <a:gd name="T88" fmla="*/ 1 w 160"/>
                <a:gd name="T89" fmla="*/ 0 h 271"/>
                <a:gd name="T90" fmla="*/ 1 w 160"/>
                <a:gd name="T91" fmla="*/ 0 h 27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0"/>
                <a:gd name="T139" fmla="*/ 0 h 271"/>
                <a:gd name="T140" fmla="*/ 160 w 160"/>
                <a:gd name="T141" fmla="*/ 271 h 27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0" h="271">
                  <a:moveTo>
                    <a:pt x="18" y="0"/>
                  </a:moveTo>
                  <a:lnTo>
                    <a:pt x="19" y="0"/>
                  </a:lnTo>
                  <a:lnTo>
                    <a:pt x="24" y="1"/>
                  </a:lnTo>
                  <a:lnTo>
                    <a:pt x="31" y="1"/>
                  </a:lnTo>
                  <a:lnTo>
                    <a:pt x="38" y="3"/>
                  </a:lnTo>
                  <a:lnTo>
                    <a:pt x="47" y="6"/>
                  </a:lnTo>
                  <a:lnTo>
                    <a:pt x="55" y="9"/>
                  </a:lnTo>
                  <a:lnTo>
                    <a:pt x="64" y="15"/>
                  </a:lnTo>
                  <a:lnTo>
                    <a:pt x="71" y="21"/>
                  </a:lnTo>
                  <a:lnTo>
                    <a:pt x="82" y="41"/>
                  </a:lnTo>
                  <a:lnTo>
                    <a:pt x="89" y="68"/>
                  </a:lnTo>
                  <a:lnTo>
                    <a:pt x="92" y="91"/>
                  </a:lnTo>
                  <a:lnTo>
                    <a:pt x="93" y="100"/>
                  </a:lnTo>
                  <a:lnTo>
                    <a:pt x="142" y="160"/>
                  </a:lnTo>
                  <a:lnTo>
                    <a:pt x="146" y="169"/>
                  </a:lnTo>
                  <a:lnTo>
                    <a:pt x="155" y="190"/>
                  </a:lnTo>
                  <a:lnTo>
                    <a:pt x="160" y="215"/>
                  </a:lnTo>
                  <a:lnTo>
                    <a:pt x="151" y="234"/>
                  </a:lnTo>
                  <a:lnTo>
                    <a:pt x="140" y="241"/>
                  </a:lnTo>
                  <a:lnTo>
                    <a:pt x="127" y="249"/>
                  </a:lnTo>
                  <a:lnTo>
                    <a:pt x="112" y="257"/>
                  </a:lnTo>
                  <a:lnTo>
                    <a:pt x="96" y="264"/>
                  </a:lnTo>
                  <a:lnTo>
                    <a:pt x="79" y="268"/>
                  </a:lnTo>
                  <a:lnTo>
                    <a:pt x="64" y="271"/>
                  </a:lnTo>
                  <a:lnTo>
                    <a:pt x="52" y="271"/>
                  </a:lnTo>
                  <a:lnTo>
                    <a:pt x="41" y="266"/>
                  </a:lnTo>
                  <a:lnTo>
                    <a:pt x="32" y="259"/>
                  </a:lnTo>
                  <a:lnTo>
                    <a:pt x="24" y="250"/>
                  </a:lnTo>
                  <a:lnTo>
                    <a:pt x="16" y="241"/>
                  </a:lnTo>
                  <a:lnTo>
                    <a:pt x="10" y="230"/>
                  </a:lnTo>
                  <a:lnTo>
                    <a:pt x="5" y="220"/>
                  </a:lnTo>
                  <a:lnTo>
                    <a:pt x="2" y="208"/>
                  </a:lnTo>
                  <a:lnTo>
                    <a:pt x="1" y="198"/>
                  </a:lnTo>
                  <a:lnTo>
                    <a:pt x="3" y="188"/>
                  </a:lnTo>
                  <a:lnTo>
                    <a:pt x="10" y="167"/>
                  </a:lnTo>
                  <a:lnTo>
                    <a:pt x="15" y="146"/>
                  </a:lnTo>
                  <a:lnTo>
                    <a:pt x="17" y="129"/>
                  </a:lnTo>
                  <a:lnTo>
                    <a:pt x="18" y="116"/>
                  </a:lnTo>
                  <a:lnTo>
                    <a:pt x="15" y="100"/>
                  </a:lnTo>
                  <a:lnTo>
                    <a:pt x="8" y="74"/>
                  </a:lnTo>
                  <a:lnTo>
                    <a:pt x="2" y="47"/>
                  </a:lnTo>
                  <a:lnTo>
                    <a:pt x="0" y="29"/>
                  </a:lnTo>
                  <a:lnTo>
                    <a:pt x="1" y="18"/>
                  </a:lnTo>
                  <a:lnTo>
                    <a:pt x="3" y="10"/>
                  </a:lnTo>
                  <a:lnTo>
                    <a:pt x="8" y="5"/>
                  </a:lnTo>
                  <a:lnTo>
                    <a:pt x="18" y="0"/>
                  </a:lnTo>
                  <a:close/>
                </a:path>
              </a:pathLst>
            </a:custGeom>
            <a:solidFill>
              <a:srgbClr val="F7A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18" name="Freeform 178"/>
            <p:cNvSpPr>
              <a:spLocks/>
            </p:cNvSpPr>
            <p:nvPr/>
          </p:nvSpPr>
          <p:spPr bwMode="auto">
            <a:xfrm>
              <a:off x="708" y="2450"/>
              <a:ext cx="87" cy="135"/>
            </a:xfrm>
            <a:custGeom>
              <a:avLst/>
              <a:gdLst>
                <a:gd name="T0" fmla="*/ 1 w 173"/>
                <a:gd name="T1" fmla="*/ 0 h 272"/>
                <a:gd name="T2" fmla="*/ 1 w 173"/>
                <a:gd name="T3" fmla="*/ 0 h 272"/>
                <a:gd name="T4" fmla="*/ 1 w 173"/>
                <a:gd name="T5" fmla="*/ 0 h 272"/>
                <a:gd name="T6" fmla="*/ 1 w 173"/>
                <a:gd name="T7" fmla="*/ 0 h 272"/>
                <a:gd name="T8" fmla="*/ 1 w 173"/>
                <a:gd name="T9" fmla="*/ 0 h 272"/>
                <a:gd name="T10" fmla="*/ 1 w 173"/>
                <a:gd name="T11" fmla="*/ 0 h 272"/>
                <a:gd name="T12" fmla="*/ 1 w 173"/>
                <a:gd name="T13" fmla="*/ 0 h 272"/>
                <a:gd name="T14" fmla="*/ 1 w 173"/>
                <a:gd name="T15" fmla="*/ 0 h 272"/>
                <a:gd name="T16" fmla="*/ 1 w 173"/>
                <a:gd name="T17" fmla="*/ 0 h 272"/>
                <a:gd name="T18" fmla="*/ 1 w 173"/>
                <a:gd name="T19" fmla="*/ 0 h 272"/>
                <a:gd name="T20" fmla="*/ 1 w 173"/>
                <a:gd name="T21" fmla="*/ 0 h 272"/>
                <a:gd name="T22" fmla="*/ 1 w 173"/>
                <a:gd name="T23" fmla="*/ 0 h 272"/>
                <a:gd name="T24" fmla="*/ 1 w 173"/>
                <a:gd name="T25" fmla="*/ 0 h 272"/>
                <a:gd name="T26" fmla="*/ 0 w 173"/>
                <a:gd name="T27" fmla="*/ 0 h 272"/>
                <a:gd name="T28" fmla="*/ 1 w 173"/>
                <a:gd name="T29" fmla="*/ 0 h 272"/>
                <a:gd name="T30" fmla="*/ 1 w 173"/>
                <a:gd name="T31" fmla="*/ 0 h 272"/>
                <a:gd name="T32" fmla="*/ 1 w 173"/>
                <a:gd name="T33" fmla="*/ 0 h 272"/>
                <a:gd name="T34" fmla="*/ 1 w 173"/>
                <a:gd name="T35" fmla="*/ 0 h 272"/>
                <a:gd name="T36" fmla="*/ 1 w 173"/>
                <a:gd name="T37" fmla="*/ 0 h 272"/>
                <a:gd name="T38" fmla="*/ 1 w 173"/>
                <a:gd name="T39" fmla="*/ 0 h 272"/>
                <a:gd name="T40" fmla="*/ 1 w 173"/>
                <a:gd name="T41" fmla="*/ 0 h 272"/>
                <a:gd name="T42" fmla="*/ 1 w 173"/>
                <a:gd name="T43" fmla="*/ 0 h 272"/>
                <a:gd name="T44" fmla="*/ 1 w 173"/>
                <a:gd name="T45" fmla="*/ 0 h 272"/>
                <a:gd name="T46" fmla="*/ 1 w 173"/>
                <a:gd name="T47" fmla="*/ 0 h 272"/>
                <a:gd name="T48" fmla="*/ 1 w 173"/>
                <a:gd name="T49" fmla="*/ 0 h 272"/>
                <a:gd name="T50" fmla="*/ 1 w 173"/>
                <a:gd name="T51" fmla="*/ 0 h 272"/>
                <a:gd name="T52" fmla="*/ 1 w 173"/>
                <a:gd name="T53" fmla="*/ 0 h 272"/>
                <a:gd name="T54" fmla="*/ 1 w 173"/>
                <a:gd name="T55" fmla="*/ 0 h 272"/>
                <a:gd name="T56" fmla="*/ 1 w 173"/>
                <a:gd name="T57" fmla="*/ 0 h 272"/>
                <a:gd name="T58" fmla="*/ 1 w 173"/>
                <a:gd name="T59" fmla="*/ 0 h 272"/>
                <a:gd name="T60" fmla="*/ 1 w 173"/>
                <a:gd name="T61" fmla="*/ 0 h 272"/>
                <a:gd name="T62" fmla="*/ 1 w 173"/>
                <a:gd name="T63" fmla="*/ 0 h 272"/>
                <a:gd name="T64" fmla="*/ 1 w 173"/>
                <a:gd name="T65" fmla="*/ 0 h 272"/>
                <a:gd name="T66" fmla="*/ 1 w 173"/>
                <a:gd name="T67" fmla="*/ 0 h 272"/>
                <a:gd name="T68" fmla="*/ 1 w 173"/>
                <a:gd name="T69" fmla="*/ 0 h 272"/>
                <a:gd name="T70" fmla="*/ 1 w 173"/>
                <a:gd name="T71" fmla="*/ 0 h 272"/>
                <a:gd name="T72" fmla="*/ 1 w 173"/>
                <a:gd name="T73" fmla="*/ 0 h 272"/>
                <a:gd name="T74" fmla="*/ 1 w 173"/>
                <a:gd name="T75" fmla="*/ 0 h 27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73"/>
                <a:gd name="T115" fmla="*/ 0 h 272"/>
                <a:gd name="T116" fmla="*/ 173 w 173"/>
                <a:gd name="T117" fmla="*/ 272 h 27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73" h="272">
                  <a:moveTo>
                    <a:pt x="16" y="1"/>
                  </a:moveTo>
                  <a:lnTo>
                    <a:pt x="17" y="1"/>
                  </a:lnTo>
                  <a:lnTo>
                    <a:pt x="23" y="0"/>
                  </a:lnTo>
                  <a:lnTo>
                    <a:pt x="33" y="0"/>
                  </a:lnTo>
                  <a:lnTo>
                    <a:pt x="46" y="0"/>
                  </a:lnTo>
                  <a:lnTo>
                    <a:pt x="59" y="2"/>
                  </a:lnTo>
                  <a:lnTo>
                    <a:pt x="71" y="7"/>
                  </a:lnTo>
                  <a:lnTo>
                    <a:pt x="83" y="14"/>
                  </a:lnTo>
                  <a:lnTo>
                    <a:pt x="92" y="24"/>
                  </a:lnTo>
                  <a:lnTo>
                    <a:pt x="101" y="50"/>
                  </a:lnTo>
                  <a:lnTo>
                    <a:pt x="105" y="74"/>
                  </a:lnTo>
                  <a:lnTo>
                    <a:pt x="108" y="97"/>
                  </a:lnTo>
                  <a:lnTo>
                    <a:pt x="121" y="118"/>
                  </a:lnTo>
                  <a:lnTo>
                    <a:pt x="132" y="130"/>
                  </a:lnTo>
                  <a:lnTo>
                    <a:pt x="146" y="146"/>
                  </a:lnTo>
                  <a:lnTo>
                    <a:pt x="160" y="166"/>
                  </a:lnTo>
                  <a:lnTo>
                    <a:pt x="169" y="188"/>
                  </a:lnTo>
                  <a:lnTo>
                    <a:pt x="173" y="211"/>
                  </a:lnTo>
                  <a:lnTo>
                    <a:pt x="166" y="232"/>
                  </a:lnTo>
                  <a:lnTo>
                    <a:pt x="147" y="251"/>
                  </a:lnTo>
                  <a:lnTo>
                    <a:pt x="113" y="267"/>
                  </a:lnTo>
                  <a:lnTo>
                    <a:pt x="88" y="272"/>
                  </a:lnTo>
                  <a:lnTo>
                    <a:pt x="63" y="272"/>
                  </a:lnTo>
                  <a:lnTo>
                    <a:pt x="41" y="266"/>
                  </a:lnTo>
                  <a:lnTo>
                    <a:pt x="23" y="255"/>
                  </a:lnTo>
                  <a:lnTo>
                    <a:pt x="9" y="241"/>
                  </a:lnTo>
                  <a:lnTo>
                    <a:pt x="1" y="222"/>
                  </a:lnTo>
                  <a:lnTo>
                    <a:pt x="0" y="203"/>
                  </a:lnTo>
                  <a:lnTo>
                    <a:pt x="6" y="180"/>
                  </a:lnTo>
                  <a:lnTo>
                    <a:pt x="16" y="137"/>
                  </a:lnTo>
                  <a:lnTo>
                    <a:pt x="15" y="103"/>
                  </a:lnTo>
                  <a:lnTo>
                    <a:pt x="8" y="74"/>
                  </a:lnTo>
                  <a:lnTo>
                    <a:pt x="2" y="50"/>
                  </a:lnTo>
                  <a:lnTo>
                    <a:pt x="1" y="30"/>
                  </a:lnTo>
                  <a:lnTo>
                    <a:pt x="5" y="17"/>
                  </a:lnTo>
                  <a:lnTo>
                    <a:pt x="8" y="12"/>
                  </a:lnTo>
                  <a:lnTo>
                    <a:pt x="10" y="9"/>
                  </a:lnTo>
                  <a:lnTo>
                    <a:pt x="10" y="16"/>
                  </a:lnTo>
                  <a:lnTo>
                    <a:pt x="10" y="32"/>
                  </a:lnTo>
                  <a:lnTo>
                    <a:pt x="14" y="57"/>
                  </a:lnTo>
                  <a:lnTo>
                    <a:pt x="23" y="84"/>
                  </a:lnTo>
                  <a:lnTo>
                    <a:pt x="31" y="112"/>
                  </a:lnTo>
                  <a:lnTo>
                    <a:pt x="32" y="138"/>
                  </a:lnTo>
                  <a:lnTo>
                    <a:pt x="29" y="159"/>
                  </a:lnTo>
                  <a:lnTo>
                    <a:pt x="24" y="172"/>
                  </a:lnTo>
                  <a:lnTo>
                    <a:pt x="20" y="186"/>
                  </a:lnTo>
                  <a:lnTo>
                    <a:pt x="17" y="203"/>
                  </a:lnTo>
                  <a:lnTo>
                    <a:pt x="20" y="220"/>
                  </a:lnTo>
                  <a:lnTo>
                    <a:pt x="25" y="237"/>
                  </a:lnTo>
                  <a:lnTo>
                    <a:pt x="37" y="251"/>
                  </a:lnTo>
                  <a:lnTo>
                    <a:pt x="52" y="260"/>
                  </a:lnTo>
                  <a:lnTo>
                    <a:pt x="73" y="263"/>
                  </a:lnTo>
                  <a:lnTo>
                    <a:pt x="99" y="257"/>
                  </a:lnTo>
                  <a:lnTo>
                    <a:pt x="124" y="245"/>
                  </a:lnTo>
                  <a:lnTo>
                    <a:pt x="143" y="234"/>
                  </a:lnTo>
                  <a:lnTo>
                    <a:pt x="156" y="222"/>
                  </a:lnTo>
                  <a:lnTo>
                    <a:pt x="160" y="209"/>
                  </a:lnTo>
                  <a:lnTo>
                    <a:pt x="159" y="195"/>
                  </a:lnTo>
                  <a:lnTo>
                    <a:pt x="152" y="179"/>
                  </a:lnTo>
                  <a:lnTo>
                    <a:pt x="138" y="160"/>
                  </a:lnTo>
                  <a:lnTo>
                    <a:pt x="119" y="140"/>
                  </a:lnTo>
                  <a:lnTo>
                    <a:pt x="107" y="128"/>
                  </a:lnTo>
                  <a:lnTo>
                    <a:pt x="99" y="118"/>
                  </a:lnTo>
                  <a:lnTo>
                    <a:pt x="93" y="107"/>
                  </a:lnTo>
                  <a:lnTo>
                    <a:pt x="90" y="97"/>
                  </a:lnTo>
                  <a:lnTo>
                    <a:pt x="88" y="88"/>
                  </a:lnTo>
                  <a:lnTo>
                    <a:pt x="86" y="77"/>
                  </a:lnTo>
                  <a:lnTo>
                    <a:pt x="86" y="66"/>
                  </a:lnTo>
                  <a:lnTo>
                    <a:pt x="85" y="52"/>
                  </a:lnTo>
                  <a:lnTo>
                    <a:pt x="84" y="44"/>
                  </a:lnTo>
                  <a:lnTo>
                    <a:pt x="82" y="35"/>
                  </a:lnTo>
                  <a:lnTo>
                    <a:pt x="77" y="27"/>
                  </a:lnTo>
                  <a:lnTo>
                    <a:pt x="71" y="20"/>
                  </a:lnTo>
                  <a:lnTo>
                    <a:pt x="62" y="13"/>
                  </a:lnTo>
                  <a:lnTo>
                    <a:pt x="51" y="7"/>
                  </a:lnTo>
                  <a:lnTo>
                    <a:pt x="36" y="4"/>
                  </a:lnTo>
                  <a:lnTo>
                    <a:pt x="1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19" name="Freeform 179"/>
            <p:cNvSpPr>
              <a:spLocks/>
            </p:cNvSpPr>
            <p:nvPr/>
          </p:nvSpPr>
          <p:spPr bwMode="auto">
            <a:xfrm>
              <a:off x="694" y="2411"/>
              <a:ext cx="32" cy="39"/>
            </a:xfrm>
            <a:custGeom>
              <a:avLst/>
              <a:gdLst>
                <a:gd name="T0" fmla="*/ 1 w 64"/>
                <a:gd name="T1" fmla="*/ 1 h 77"/>
                <a:gd name="T2" fmla="*/ 1 w 64"/>
                <a:gd name="T3" fmla="*/ 1 h 77"/>
                <a:gd name="T4" fmla="*/ 1 w 64"/>
                <a:gd name="T5" fmla="*/ 1 h 77"/>
                <a:gd name="T6" fmla="*/ 1 w 64"/>
                <a:gd name="T7" fmla="*/ 1 h 77"/>
                <a:gd name="T8" fmla="*/ 1 w 64"/>
                <a:gd name="T9" fmla="*/ 1 h 77"/>
                <a:gd name="T10" fmla="*/ 1 w 64"/>
                <a:gd name="T11" fmla="*/ 1 h 77"/>
                <a:gd name="T12" fmla="*/ 1 w 64"/>
                <a:gd name="T13" fmla="*/ 1 h 77"/>
                <a:gd name="T14" fmla="*/ 1 w 64"/>
                <a:gd name="T15" fmla="*/ 0 h 77"/>
                <a:gd name="T16" fmla="*/ 1 w 64"/>
                <a:gd name="T17" fmla="*/ 0 h 77"/>
                <a:gd name="T18" fmla="*/ 0 w 64"/>
                <a:gd name="T19" fmla="*/ 1 h 77"/>
                <a:gd name="T20" fmla="*/ 1 w 64"/>
                <a:gd name="T21" fmla="*/ 1 h 77"/>
                <a:gd name="T22" fmla="*/ 1 w 64"/>
                <a:gd name="T23" fmla="*/ 1 h 77"/>
                <a:gd name="T24" fmla="*/ 1 w 64"/>
                <a:gd name="T25" fmla="*/ 1 h 77"/>
                <a:gd name="T26" fmla="*/ 1 w 64"/>
                <a:gd name="T27" fmla="*/ 1 h 77"/>
                <a:gd name="T28" fmla="*/ 1 w 64"/>
                <a:gd name="T29" fmla="*/ 1 h 77"/>
                <a:gd name="T30" fmla="*/ 1 w 64"/>
                <a:gd name="T31" fmla="*/ 1 h 77"/>
                <a:gd name="T32" fmla="*/ 1 w 64"/>
                <a:gd name="T33" fmla="*/ 1 h 77"/>
                <a:gd name="T34" fmla="*/ 1 w 64"/>
                <a:gd name="T35" fmla="*/ 1 h 77"/>
                <a:gd name="T36" fmla="*/ 1 w 64"/>
                <a:gd name="T37" fmla="*/ 1 h 7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4"/>
                <a:gd name="T58" fmla="*/ 0 h 77"/>
                <a:gd name="T59" fmla="*/ 64 w 64"/>
                <a:gd name="T60" fmla="*/ 77 h 7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4" h="77">
                  <a:moveTo>
                    <a:pt x="64" y="77"/>
                  </a:moveTo>
                  <a:lnTo>
                    <a:pt x="62" y="74"/>
                  </a:lnTo>
                  <a:lnTo>
                    <a:pt x="58" y="63"/>
                  </a:lnTo>
                  <a:lnTo>
                    <a:pt x="51" y="50"/>
                  </a:lnTo>
                  <a:lnTo>
                    <a:pt x="43" y="35"/>
                  </a:lnTo>
                  <a:lnTo>
                    <a:pt x="34" y="20"/>
                  </a:lnTo>
                  <a:lnTo>
                    <a:pt x="26" y="7"/>
                  </a:lnTo>
                  <a:lnTo>
                    <a:pt x="16" y="0"/>
                  </a:lnTo>
                  <a:lnTo>
                    <a:pt x="9" y="0"/>
                  </a:lnTo>
                  <a:lnTo>
                    <a:pt x="0" y="13"/>
                  </a:lnTo>
                  <a:lnTo>
                    <a:pt x="2" y="14"/>
                  </a:lnTo>
                  <a:lnTo>
                    <a:pt x="8" y="18"/>
                  </a:lnTo>
                  <a:lnTo>
                    <a:pt x="16" y="25"/>
                  </a:lnTo>
                  <a:lnTo>
                    <a:pt x="26" y="33"/>
                  </a:lnTo>
                  <a:lnTo>
                    <a:pt x="35" y="44"/>
                  </a:lnTo>
                  <a:lnTo>
                    <a:pt x="43" y="54"/>
                  </a:lnTo>
                  <a:lnTo>
                    <a:pt x="49" y="66"/>
                  </a:lnTo>
                  <a:lnTo>
                    <a:pt x="51" y="76"/>
                  </a:lnTo>
                  <a:lnTo>
                    <a:pt x="64" y="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20" name="Freeform 180"/>
            <p:cNvSpPr>
              <a:spLocks/>
            </p:cNvSpPr>
            <p:nvPr/>
          </p:nvSpPr>
          <p:spPr bwMode="auto">
            <a:xfrm>
              <a:off x="664" y="2426"/>
              <a:ext cx="50" cy="28"/>
            </a:xfrm>
            <a:custGeom>
              <a:avLst/>
              <a:gdLst>
                <a:gd name="T0" fmla="*/ 0 w 102"/>
                <a:gd name="T1" fmla="*/ 1 h 55"/>
                <a:gd name="T2" fmla="*/ 0 w 102"/>
                <a:gd name="T3" fmla="*/ 1 h 55"/>
                <a:gd name="T4" fmla="*/ 0 w 102"/>
                <a:gd name="T5" fmla="*/ 1 h 55"/>
                <a:gd name="T6" fmla="*/ 0 w 102"/>
                <a:gd name="T7" fmla="*/ 1 h 55"/>
                <a:gd name="T8" fmla="*/ 0 w 102"/>
                <a:gd name="T9" fmla="*/ 1 h 55"/>
                <a:gd name="T10" fmla="*/ 0 w 102"/>
                <a:gd name="T11" fmla="*/ 1 h 55"/>
                <a:gd name="T12" fmla="*/ 0 w 102"/>
                <a:gd name="T13" fmla="*/ 1 h 55"/>
                <a:gd name="T14" fmla="*/ 0 w 102"/>
                <a:gd name="T15" fmla="*/ 0 h 55"/>
                <a:gd name="T16" fmla="*/ 0 w 102"/>
                <a:gd name="T17" fmla="*/ 0 h 55"/>
                <a:gd name="T18" fmla="*/ 0 w 102"/>
                <a:gd name="T19" fmla="*/ 1 h 55"/>
                <a:gd name="T20" fmla="*/ 0 w 102"/>
                <a:gd name="T21" fmla="*/ 1 h 55"/>
                <a:gd name="T22" fmla="*/ 0 w 102"/>
                <a:gd name="T23" fmla="*/ 1 h 55"/>
                <a:gd name="T24" fmla="*/ 0 w 102"/>
                <a:gd name="T25" fmla="*/ 1 h 55"/>
                <a:gd name="T26" fmla="*/ 0 w 102"/>
                <a:gd name="T27" fmla="*/ 1 h 55"/>
                <a:gd name="T28" fmla="*/ 0 w 102"/>
                <a:gd name="T29" fmla="*/ 1 h 55"/>
                <a:gd name="T30" fmla="*/ 0 w 102"/>
                <a:gd name="T31" fmla="*/ 1 h 55"/>
                <a:gd name="T32" fmla="*/ 0 w 102"/>
                <a:gd name="T33" fmla="*/ 1 h 55"/>
                <a:gd name="T34" fmla="*/ 0 w 102"/>
                <a:gd name="T35" fmla="*/ 1 h 55"/>
                <a:gd name="T36" fmla="*/ 0 w 102"/>
                <a:gd name="T37" fmla="*/ 1 h 55"/>
                <a:gd name="T38" fmla="*/ 0 w 102"/>
                <a:gd name="T39" fmla="*/ 1 h 55"/>
                <a:gd name="T40" fmla="*/ 0 w 102"/>
                <a:gd name="T41" fmla="*/ 1 h 55"/>
                <a:gd name="T42" fmla="*/ 0 w 102"/>
                <a:gd name="T43" fmla="*/ 1 h 55"/>
                <a:gd name="T44" fmla="*/ 0 w 102"/>
                <a:gd name="T45" fmla="*/ 1 h 55"/>
                <a:gd name="T46" fmla="*/ 0 w 102"/>
                <a:gd name="T47" fmla="*/ 1 h 55"/>
                <a:gd name="T48" fmla="*/ 0 w 102"/>
                <a:gd name="T49" fmla="*/ 1 h 55"/>
                <a:gd name="T50" fmla="*/ 0 w 102"/>
                <a:gd name="T51" fmla="*/ 1 h 55"/>
                <a:gd name="T52" fmla="*/ 0 w 102"/>
                <a:gd name="T53" fmla="*/ 1 h 55"/>
                <a:gd name="T54" fmla="*/ 0 w 102"/>
                <a:gd name="T55" fmla="*/ 1 h 55"/>
                <a:gd name="T56" fmla="*/ 0 w 102"/>
                <a:gd name="T57" fmla="*/ 1 h 55"/>
                <a:gd name="T58" fmla="*/ 0 w 102"/>
                <a:gd name="T59" fmla="*/ 1 h 55"/>
                <a:gd name="T60" fmla="*/ 0 w 102"/>
                <a:gd name="T61" fmla="*/ 1 h 55"/>
                <a:gd name="T62" fmla="*/ 0 w 102"/>
                <a:gd name="T63" fmla="*/ 1 h 55"/>
                <a:gd name="T64" fmla="*/ 0 w 102"/>
                <a:gd name="T65" fmla="*/ 1 h 55"/>
                <a:gd name="T66" fmla="*/ 0 w 102"/>
                <a:gd name="T67" fmla="*/ 1 h 5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2"/>
                <a:gd name="T103" fmla="*/ 0 h 55"/>
                <a:gd name="T104" fmla="*/ 102 w 102"/>
                <a:gd name="T105" fmla="*/ 55 h 5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2" h="55">
                  <a:moveTo>
                    <a:pt x="97" y="13"/>
                  </a:moveTo>
                  <a:lnTo>
                    <a:pt x="96" y="11"/>
                  </a:lnTo>
                  <a:lnTo>
                    <a:pt x="95" y="10"/>
                  </a:lnTo>
                  <a:lnTo>
                    <a:pt x="91" y="8"/>
                  </a:lnTo>
                  <a:lnTo>
                    <a:pt x="87" y="6"/>
                  </a:lnTo>
                  <a:lnTo>
                    <a:pt x="81" y="3"/>
                  </a:lnTo>
                  <a:lnTo>
                    <a:pt x="75" y="1"/>
                  </a:lnTo>
                  <a:lnTo>
                    <a:pt x="67" y="0"/>
                  </a:lnTo>
                  <a:lnTo>
                    <a:pt x="59" y="0"/>
                  </a:lnTo>
                  <a:lnTo>
                    <a:pt x="46" y="2"/>
                  </a:lnTo>
                  <a:lnTo>
                    <a:pt x="38" y="3"/>
                  </a:lnTo>
                  <a:lnTo>
                    <a:pt x="35" y="6"/>
                  </a:lnTo>
                  <a:lnTo>
                    <a:pt x="30" y="8"/>
                  </a:lnTo>
                  <a:lnTo>
                    <a:pt x="19" y="18"/>
                  </a:lnTo>
                  <a:lnTo>
                    <a:pt x="9" y="34"/>
                  </a:lnTo>
                  <a:lnTo>
                    <a:pt x="2" y="49"/>
                  </a:lnTo>
                  <a:lnTo>
                    <a:pt x="0" y="55"/>
                  </a:lnTo>
                  <a:lnTo>
                    <a:pt x="4" y="54"/>
                  </a:lnTo>
                  <a:lnTo>
                    <a:pt x="13" y="53"/>
                  </a:lnTo>
                  <a:lnTo>
                    <a:pt x="23" y="49"/>
                  </a:lnTo>
                  <a:lnTo>
                    <a:pt x="32" y="46"/>
                  </a:lnTo>
                  <a:lnTo>
                    <a:pt x="36" y="44"/>
                  </a:lnTo>
                  <a:lnTo>
                    <a:pt x="40" y="40"/>
                  </a:lnTo>
                  <a:lnTo>
                    <a:pt x="45" y="37"/>
                  </a:lnTo>
                  <a:lnTo>
                    <a:pt x="50" y="32"/>
                  </a:lnTo>
                  <a:lnTo>
                    <a:pt x="54" y="29"/>
                  </a:lnTo>
                  <a:lnTo>
                    <a:pt x="59" y="25"/>
                  </a:lnTo>
                  <a:lnTo>
                    <a:pt x="65" y="23"/>
                  </a:lnTo>
                  <a:lnTo>
                    <a:pt x="69" y="22"/>
                  </a:lnTo>
                  <a:lnTo>
                    <a:pt x="78" y="22"/>
                  </a:lnTo>
                  <a:lnTo>
                    <a:pt x="89" y="22"/>
                  </a:lnTo>
                  <a:lnTo>
                    <a:pt x="98" y="22"/>
                  </a:lnTo>
                  <a:lnTo>
                    <a:pt x="102" y="22"/>
                  </a:lnTo>
                  <a:lnTo>
                    <a:pt x="97"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21" name="Freeform 181"/>
            <p:cNvSpPr>
              <a:spLocks/>
            </p:cNvSpPr>
            <p:nvPr/>
          </p:nvSpPr>
          <p:spPr bwMode="auto">
            <a:xfrm>
              <a:off x="667" y="2428"/>
              <a:ext cx="43" cy="23"/>
            </a:xfrm>
            <a:custGeom>
              <a:avLst/>
              <a:gdLst>
                <a:gd name="T0" fmla="*/ 1 w 85"/>
                <a:gd name="T1" fmla="*/ 1 h 46"/>
                <a:gd name="T2" fmla="*/ 1 w 85"/>
                <a:gd name="T3" fmla="*/ 1 h 46"/>
                <a:gd name="T4" fmla="*/ 1 w 85"/>
                <a:gd name="T5" fmla="*/ 1 h 46"/>
                <a:gd name="T6" fmla="*/ 1 w 85"/>
                <a:gd name="T7" fmla="*/ 1 h 46"/>
                <a:gd name="T8" fmla="*/ 1 w 85"/>
                <a:gd name="T9" fmla="*/ 0 h 46"/>
                <a:gd name="T10" fmla="*/ 1 w 85"/>
                <a:gd name="T11" fmla="*/ 0 h 46"/>
                <a:gd name="T12" fmla="*/ 1 w 85"/>
                <a:gd name="T13" fmla="*/ 1 h 46"/>
                <a:gd name="T14" fmla="*/ 1 w 85"/>
                <a:gd name="T15" fmla="*/ 1 h 46"/>
                <a:gd name="T16" fmla="*/ 1 w 85"/>
                <a:gd name="T17" fmla="*/ 1 h 46"/>
                <a:gd name="T18" fmla="*/ 1 w 85"/>
                <a:gd name="T19" fmla="*/ 1 h 46"/>
                <a:gd name="T20" fmla="*/ 1 w 85"/>
                <a:gd name="T21" fmla="*/ 1 h 46"/>
                <a:gd name="T22" fmla="*/ 1 w 85"/>
                <a:gd name="T23" fmla="*/ 1 h 46"/>
                <a:gd name="T24" fmla="*/ 0 w 85"/>
                <a:gd name="T25" fmla="*/ 1 h 46"/>
                <a:gd name="T26" fmla="*/ 1 w 85"/>
                <a:gd name="T27" fmla="*/ 1 h 46"/>
                <a:gd name="T28" fmla="*/ 1 w 85"/>
                <a:gd name="T29" fmla="*/ 1 h 46"/>
                <a:gd name="T30" fmla="*/ 1 w 85"/>
                <a:gd name="T31" fmla="*/ 1 h 46"/>
                <a:gd name="T32" fmla="*/ 1 w 85"/>
                <a:gd name="T33" fmla="*/ 1 h 46"/>
                <a:gd name="T34" fmla="*/ 1 w 85"/>
                <a:gd name="T35" fmla="*/ 1 h 46"/>
                <a:gd name="T36" fmla="*/ 1 w 85"/>
                <a:gd name="T37" fmla="*/ 1 h 46"/>
                <a:gd name="T38" fmla="*/ 1 w 85"/>
                <a:gd name="T39" fmla="*/ 1 h 46"/>
                <a:gd name="T40" fmla="*/ 1 w 85"/>
                <a:gd name="T41" fmla="*/ 1 h 46"/>
                <a:gd name="T42" fmla="*/ 1 w 85"/>
                <a:gd name="T43" fmla="*/ 1 h 46"/>
                <a:gd name="T44" fmla="*/ 1 w 85"/>
                <a:gd name="T45" fmla="*/ 1 h 46"/>
                <a:gd name="T46" fmla="*/ 1 w 85"/>
                <a:gd name="T47" fmla="*/ 1 h 46"/>
                <a:gd name="T48" fmla="*/ 1 w 85"/>
                <a:gd name="T49" fmla="*/ 1 h 46"/>
                <a:gd name="T50" fmla="*/ 1 w 85"/>
                <a:gd name="T51" fmla="*/ 1 h 46"/>
                <a:gd name="T52" fmla="*/ 1 w 85"/>
                <a:gd name="T53" fmla="*/ 1 h 46"/>
                <a:gd name="T54" fmla="*/ 1 w 85"/>
                <a:gd name="T55" fmla="*/ 1 h 46"/>
                <a:gd name="T56" fmla="*/ 1 w 85"/>
                <a:gd name="T57" fmla="*/ 1 h 4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5"/>
                <a:gd name="T88" fmla="*/ 0 h 46"/>
                <a:gd name="T89" fmla="*/ 85 w 85"/>
                <a:gd name="T90" fmla="*/ 46 h 4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5" h="46">
                  <a:moveTo>
                    <a:pt x="85" y="12"/>
                  </a:moveTo>
                  <a:lnTo>
                    <a:pt x="78" y="6"/>
                  </a:lnTo>
                  <a:lnTo>
                    <a:pt x="70" y="3"/>
                  </a:lnTo>
                  <a:lnTo>
                    <a:pt x="61" y="1"/>
                  </a:lnTo>
                  <a:lnTo>
                    <a:pt x="53" y="0"/>
                  </a:lnTo>
                  <a:lnTo>
                    <a:pt x="46" y="0"/>
                  </a:lnTo>
                  <a:lnTo>
                    <a:pt x="39" y="2"/>
                  </a:lnTo>
                  <a:lnTo>
                    <a:pt x="33" y="3"/>
                  </a:lnTo>
                  <a:lnTo>
                    <a:pt x="30" y="5"/>
                  </a:lnTo>
                  <a:lnTo>
                    <a:pt x="17" y="18"/>
                  </a:lnTo>
                  <a:lnTo>
                    <a:pt x="8" y="31"/>
                  </a:lnTo>
                  <a:lnTo>
                    <a:pt x="2" y="41"/>
                  </a:lnTo>
                  <a:lnTo>
                    <a:pt x="0" y="46"/>
                  </a:lnTo>
                  <a:lnTo>
                    <a:pt x="1" y="46"/>
                  </a:lnTo>
                  <a:lnTo>
                    <a:pt x="3" y="46"/>
                  </a:lnTo>
                  <a:lnTo>
                    <a:pt x="8" y="44"/>
                  </a:lnTo>
                  <a:lnTo>
                    <a:pt x="14" y="42"/>
                  </a:lnTo>
                  <a:lnTo>
                    <a:pt x="21" y="39"/>
                  </a:lnTo>
                  <a:lnTo>
                    <a:pt x="28" y="34"/>
                  </a:lnTo>
                  <a:lnTo>
                    <a:pt x="36" y="28"/>
                  </a:lnTo>
                  <a:lnTo>
                    <a:pt x="44" y="20"/>
                  </a:lnTo>
                  <a:lnTo>
                    <a:pt x="51" y="15"/>
                  </a:lnTo>
                  <a:lnTo>
                    <a:pt x="58" y="11"/>
                  </a:lnTo>
                  <a:lnTo>
                    <a:pt x="65" y="9"/>
                  </a:lnTo>
                  <a:lnTo>
                    <a:pt x="71" y="9"/>
                  </a:lnTo>
                  <a:lnTo>
                    <a:pt x="77" y="10"/>
                  </a:lnTo>
                  <a:lnTo>
                    <a:pt x="81" y="11"/>
                  </a:lnTo>
                  <a:lnTo>
                    <a:pt x="84" y="12"/>
                  </a:lnTo>
                  <a:lnTo>
                    <a:pt x="85" y="12"/>
                  </a:lnTo>
                  <a:close/>
                </a:path>
              </a:pathLst>
            </a:custGeom>
            <a:solidFill>
              <a:srgbClr val="63C4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22" name="Freeform 182"/>
            <p:cNvSpPr>
              <a:spLocks/>
            </p:cNvSpPr>
            <p:nvPr/>
          </p:nvSpPr>
          <p:spPr bwMode="auto">
            <a:xfrm>
              <a:off x="622" y="2470"/>
              <a:ext cx="93" cy="133"/>
            </a:xfrm>
            <a:custGeom>
              <a:avLst/>
              <a:gdLst>
                <a:gd name="T0" fmla="*/ 0 w 187"/>
                <a:gd name="T1" fmla="*/ 0 h 267"/>
                <a:gd name="T2" fmla="*/ 0 w 187"/>
                <a:gd name="T3" fmla="*/ 0 h 267"/>
                <a:gd name="T4" fmla="*/ 0 w 187"/>
                <a:gd name="T5" fmla="*/ 0 h 267"/>
                <a:gd name="T6" fmla="*/ 0 w 187"/>
                <a:gd name="T7" fmla="*/ 0 h 267"/>
                <a:gd name="T8" fmla="*/ 0 w 187"/>
                <a:gd name="T9" fmla="*/ 0 h 267"/>
                <a:gd name="T10" fmla="*/ 0 w 187"/>
                <a:gd name="T11" fmla="*/ 0 h 267"/>
                <a:gd name="T12" fmla="*/ 0 w 187"/>
                <a:gd name="T13" fmla="*/ 0 h 267"/>
                <a:gd name="T14" fmla="*/ 0 w 187"/>
                <a:gd name="T15" fmla="*/ 0 h 267"/>
                <a:gd name="T16" fmla="*/ 0 w 187"/>
                <a:gd name="T17" fmla="*/ 0 h 267"/>
                <a:gd name="T18" fmla="*/ 0 w 187"/>
                <a:gd name="T19" fmla="*/ 0 h 267"/>
                <a:gd name="T20" fmla="*/ 0 w 187"/>
                <a:gd name="T21" fmla="*/ 0 h 267"/>
                <a:gd name="T22" fmla="*/ 0 w 187"/>
                <a:gd name="T23" fmla="*/ 0 h 267"/>
                <a:gd name="T24" fmla="*/ 0 w 187"/>
                <a:gd name="T25" fmla="*/ 0 h 267"/>
                <a:gd name="T26" fmla="*/ 0 w 187"/>
                <a:gd name="T27" fmla="*/ 0 h 267"/>
                <a:gd name="T28" fmla="*/ 0 w 187"/>
                <a:gd name="T29" fmla="*/ 0 h 267"/>
                <a:gd name="T30" fmla="*/ 0 w 187"/>
                <a:gd name="T31" fmla="*/ 0 h 267"/>
                <a:gd name="T32" fmla="*/ 0 w 187"/>
                <a:gd name="T33" fmla="*/ 0 h 267"/>
                <a:gd name="T34" fmla="*/ 0 w 187"/>
                <a:gd name="T35" fmla="*/ 0 h 267"/>
                <a:gd name="T36" fmla="*/ 0 w 187"/>
                <a:gd name="T37" fmla="*/ 0 h 267"/>
                <a:gd name="T38" fmla="*/ 0 w 187"/>
                <a:gd name="T39" fmla="*/ 0 h 267"/>
                <a:gd name="T40" fmla="*/ 0 w 187"/>
                <a:gd name="T41" fmla="*/ 0 h 267"/>
                <a:gd name="T42" fmla="*/ 0 w 187"/>
                <a:gd name="T43" fmla="*/ 0 h 267"/>
                <a:gd name="T44" fmla="*/ 0 w 187"/>
                <a:gd name="T45" fmla="*/ 0 h 267"/>
                <a:gd name="T46" fmla="*/ 0 w 187"/>
                <a:gd name="T47" fmla="*/ 0 h 267"/>
                <a:gd name="T48" fmla="*/ 0 w 187"/>
                <a:gd name="T49" fmla="*/ 0 h 267"/>
                <a:gd name="T50" fmla="*/ 0 w 187"/>
                <a:gd name="T51" fmla="*/ 0 h 267"/>
                <a:gd name="T52" fmla="*/ 0 w 187"/>
                <a:gd name="T53" fmla="*/ 0 h 267"/>
                <a:gd name="T54" fmla="*/ 0 w 187"/>
                <a:gd name="T55" fmla="*/ 0 h 267"/>
                <a:gd name="T56" fmla="*/ 0 w 187"/>
                <a:gd name="T57" fmla="*/ 0 h 267"/>
                <a:gd name="T58" fmla="*/ 0 w 187"/>
                <a:gd name="T59" fmla="*/ 0 h 267"/>
                <a:gd name="T60" fmla="*/ 0 w 187"/>
                <a:gd name="T61" fmla="*/ 0 h 267"/>
                <a:gd name="T62" fmla="*/ 0 w 187"/>
                <a:gd name="T63" fmla="*/ 0 h 267"/>
                <a:gd name="T64" fmla="*/ 0 w 187"/>
                <a:gd name="T65" fmla="*/ 0 h 267"/>
                <a:gd name="T66" fmla="*/ 0 w 187"/>
                <a:gd name="T67" fmla="*/ 0 h 267"/>
                <a:gd name="T68" fmla="*/ 0 w 187"/>
                <a:gd name="T69" fmla="*/ 0 h 267"/>
                <a:gd name="T70" fmla="*/ 0 w 187"/>
                <a:gd name="T71" fmla="*/ 0 h 267"/>
                <a:gd name="T72" fmla="*/ 0 w 187"/>
                <a:gd name="T73" fmla="*/ 0 h 267"/>
                <a:gd name="T74" fmla="*/ 0 w 187"/>
                <a:gd name="T75" fmla="*/ 0 h 267"/>
                <a:gd name="T76" fmla="*/ 0 w 187"/>
                <a:gd name="T77" fmla="*/ 0 h 267"/>
                <a:gd name="T78" fmla="*/ 0 w 187"/>
                <a:gd name="T79" fmla="*/ 0 h 267"/>
                <a:gd name="T80" fmla="*/ 0 w 187"/>
                <a:gd name="T81" fmla="*/ 0 h 267"/>
                <a:gd name="T82" fmla="*/ 0 w 187"/>
                <a:gd name="T83" fmla="*/ 0 h 267"/>
                <a:gd name="T84" fmla="*/ 0 w 187"/>
                <a:gd name="T85" fmla="*/ 0 h 267"/>
                <a:gd name="T86" fmla="*/ 0 w 187"/>
                <a:gd name="T87" fmla="*/ 0 h 267"/>
                <a:gd name="T88" fmla="*/ 0 w 187"/>
                <a:gd name="T89" fmla="*/ 0 h 267"/>
                <a:gd name="T90" fmla="*/ 0 w 187"/>
                <a:gd name="T91" fmla="*/ 0 h 267"/>
                <a:gd name="T92" fmla="*/ 0 w 187"/>
                <a:gd name="T93" fmla="*/ 0 h 267"/>
                <a:gd name="T94" fmla="*/ 0 w 187"/>
                <a:gd name="T95" fmla="*/ 0 h 267"/>
                <a:gd name="T96" fmla="*/ 0 w 187"/>
                <a:gd name="T97" fmla="*/ 0 h 267"/>
                <a:gd name="T98" fmla="*/ 0 w 187"/>
                <a:gd name="T99" fmla="*/ 0 h 267"/>
                <a:gd name="T100" fmla="*/ 0 w 187"/>
                <a:gd name="T101" fmla="*/ 0 h 267"/>
                <a:gd name="T102" fmla="*/ 0 w 187"/>
                <a:gd name="T103" fmla="*/ 0 h 267"/>
                <a:gd name="T104" fmla="*/ 0 w 187"/>
                <a:gd name="T105" fmla="*/ 0 h 267"/>
                <a:gd name="T106" fmla="*/ 0 w 187"/>
                <a:gd name="T107" fmla="*/ 0 h 2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87"/>
                <a:gd name="T163" fmla="*/ 0 h 267"/>
                <a:gd name="T164" fmla="*/ 187 w 187"/>
                <a:gd name="T165" fmla="*/ 267 h 2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87" h="267">
                  <a:moveTo>
                    <a:pt x="25" y="4"/>
                  </a:moveTo>
                  <a:lnTo>
                    <a:pt x="22" y="9"/>
                  </a:lnTo>
                  <a:lnTo>
                    <a:pt x="13" y="20"/>
                  </a:lnTo>
                  <a:lnTo>
                    <a:pt x="3" y="36"/>
                  </a:lnTo>
                  <a:lnTo>
                    <a:pt x="0" y="55"/>
                  </a:lnTo>
                  <a:lnTo>
                    <a:pt x="1" y="65"/>
                  </a:lnTo>
                  <a:lnTo>
                    <a:pt x="6" y="76"/>
                  </a:lnTo>
                  <a:lnTo>
                    <a:pt x="12" y="89"/>
                  </a:lnTo>
                  <a:lnTo>
                    <a:pt x="18" y="101"/>
                  </a:lnTo>
                  <a:lnTo>
                    <a:pt x="24" y="112"/>
                  </a:lnTo>
                  <a:lnTo>
                    <a:pt x="30" y="120"/>
                  </a:lnTo>
                  <a:lnTo>
                    <a:pt x="35" y="126"/>
                  </a:lnTo>
                  <a:lnTo>
                    <a:pt x="36" y="128"/>
                  </a:lnTo>
                  <a:lnTo>
                    <a:pt x="39" y="205"/>
                  </a:lnTo>
                  <a:lnTo>
                    <a:pt x="39" y="208"/>
                  </a:lnTo>
                  <a:lnTo>
                    <a:pt x="42" y="216"/>
                  </a:lnTo>
                  <a:lnTo>
                    <a:pt x="45" y="226"/>
                  </a:lnTo>
                  <a:lnTo>
                    <a:pt x="48" y="238"/>
                  </a:lnTo>
                  <a:lnTo>
                    <a:pt x="54" y="249"/>
                  </a:lnTo>
                  <a:lnTo>
                    <a:pt x="61" y="258"/>
                  </a:lnTo>
                  <a:lnTo>
                    <a:pt x="70" y="265"/>
                  </a:lnTo>
                  <a:lnTo>
                    <a:pt x="81" y="267"/>
                  </a:lnTo>
                  <a:lnTo>
                    <a:pt x="93" y="265"/>
                  </a:lnTo>
                  <a:lnTo>
                    <a:pt x="108" y="262"/>
                  </a:lnTo>
                  <a:lnTo>
                    <a:pt x="126" y="257"/>
                  </a:lnTo>
                  <a:lnTo>
                    <a:pt x="142" y="252"/>
                  </a:lnTo>
                  <a:lnTo>
                    <a:pt x="157" y="245"/>
                  </a:lnTo>
                  <a:lnTo>
                    <a:pt x="169" y="237"/>
                  </a:lnTo>
                  <a:lnTo>
                    <a:pt x="180" y="229"/>
                  </a:lnTo>
                  <a:lnTo>
                    <a:pt x="184" y="218"/>
                  </a:lnTo>
                  <a:lnTo>
                    <a:pt x="187" y="195"/>
                  </a:lnTo>
                  <a:lnTo>
                    <a:pt x="184" y="171"/>
                  </a:lnTo>
                  <a:lnTo>
                    <a:pt x="176" y="149"/>
                  </a:lnTo>
                  <a:lnTo>
                    <a:pt x="161" y="134"/>
                  </a:lnTo>
                  <a:lnTo>
                    <a:pt x="152" y="129"/>
                  </a:lnTo>
                  <a:lnTo>
                    <a:pt x="143" y="124"/>
                  </a:lnTo>
                  <a:lnTo>
                    <a:pt x="134" y="117"/>
                  </a:lnTo>
                  <a:lnTo>
                    <a:pt x="126" y="111"/>
                  </a:lnTo>
                  <a:lnTo>
                    <a:pt x="118" y="105"/>
                  </a:lnTo>
                  <a:lnTo>
                    <a:pt x="111" y="100"/>
                  </a:lnTo>
                  <a:lnTo>
                    <a:pt x="106" y="95"/>
                  </a:lnTo>
                  <a:lnTo>
                    <a:pt x="103" y="91"/>
                  </a:lnTo>
                  <a:lnTo>
                    <a:pt x="99" y="86"/>
                  </a:lnTo>
                  <a:lnTo>
                    <a:pt x="94" y="76"/>
                  </a:lnTo>
                  <a:lnTo>
                    <a:pt x="89" y="65"/>
                  </a:lnTo>
                  <a:lnTo>
                    <a:pt x="82" y="52"/>
                  </a:lnTo>
                  <a:lnTo>
                    <a:pt x="75" y="40"/>
                  </a:lnTo>
                  <a:lnTo>
                    <a:pt x="68" y="28"/>
                  </a:lnTo>
                  <a:lnTo>
                    <a:pt x="62" y="19"/>
                  </a:lnTo>
                  <a:lnTo>
                    <a:pt x="58" y="13"/>
                  </a:lnTo>
                  <a:lnTo>
                    <a:pt x="51" y="6"/>
                  </a:lnTo>
                  <a:lnTo>
                    <a:pt x="44" y="2"/>
                  </a:lnTo>
                  <a:lnTo>
                    <a:pt x="36" y="0"/>
                  </a:lnTo>
                  <a:lnTo>
                    <a:pt x="25" y="4"/>
                  </a:lnTo>
                  <a:close/>
                </a:path>
              </a:pathLst>
            </a:custGeom>
            <a:solidFill>
              <a:srgbClr val="F7A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23" name="Freeform 183"/>
            <p:cNvSpPr>
              <a:spLocks/>
            </p:cNvSpPr>
            <p:nvPr/>
          </p:nvSpPr>
          <p:spPr bwMode="auto">
            <a:xfrm>
              <a:off x="617" y="2469"/>
              <a:ext cx="103" cy="137"/>
            </a:xfrm>
            <a:custGeom>
              <a:avLst/>
              <a:gdLst>
                <a:gd name="T0" fmla="*/ 1 w 205"/>
                <a:gd name="T1" fmla="*/ 0 h 274"/>
                <a:gd name="T2" fmla="*/ 1 w 205"/>
                <a:gd name="T3" fmla="*/ 1 h 274"/>
                <a:gd name="T4" fmla="*/ 1 w 205"/>
                <a:gd name="T5" fmla="*/ 1 h 274"/>
                <a:gd name="T6" fmla="*/ 0 w 205"/>
                <a:gd name="T7" fmla="*/ 1 h 274"/>
                <a:gd name="T8" fmla="*/ 1 w 205"/>
                <a:gd name="T9" fmla="*/ 1 h 274"/>
                <a:gd name="T10" fmla="*/ 1 w 205"/>
                <a:gd name="T11" fmla="*/ 1 h 274"/>
                <a:gd name="T12" fmla="*/ 1 w 205"/>
                <a:gd name="T13" fmla="*/ 1 h 274"/>
                <a:gd name="T14" fmla="*/ 1 w 205"/>
                <a:gd name="T15" fmla="*/ 1 h 274"/>
                <a:gd name="T16" fmla="*/ 1 w 205"/>
                <a:gd name="T17" fmla="*/ 1 h 274"/>
                <a:gd name="T18" fmla="*/ 1 w 205"/>
                <a:gd name="T19" fmla="*/ 1 h 274"/>
                <a:gd name="T20" fmla="*/ 1 w 205"/>
                <a:gd name="T21" fmla="*/ 1 h 274"/>
                <a:gd name="T22" fmla="*/ 1 w 205"/>
                <a:gd name="T23" fmla="*/ 1 h 274"/>
                <a:gd name="T24" fmla="*/ 1 w 205"/>
                <a:gd name="T25" fmla="*/ 1 h 274"/>
                <a:gd name="T26" fmla="*/ 1 w 205"/>
                <a:gd name="T27" fmla="*/ 1 h 274"/>
                <a:gd name="T28" fmla="*/ 1 w 205"/>
                <a:gd name="T29" fmla="*/ 1 h 274"/>
                <a:gd name="T30" fmla="*/ 1 w 205"/>
                <a:gd name="T31" fmla="*/ 1 h 274"/>
                <a:gd name="T32" fmla="*/ 1 w 205"/>
                <a:gd name="T33" fmla="*/ 1 h 274"/>
                <a:gd name="T34" fmla="*/ 1 w 205"/>
                <a:gd name="T35" fmla="*/ 1 h 274"/>
                <a:gd name="T36" fmla="*/ 1 w 205"/>
                <a:gd name="T37" fmla="*/ 1 h 274"/>
                <a:gd name="T38" fmla="*/ 1 w 205"/>
                <a:gd name="T39" fmla="*/ 1 h 274"/>
                <a:gd name="T40" fmla="*/ 1 w 205"/>
                <a:gd name="T41" fmla="*/ 1 h 274"/>
                <a:gd name="T42" fmla="*/ 1 w 205"/>
                <a:gd name="T43" fmla="*/ 1 h 274"/>
                <a:gd name="T44" fmla="*/ 1 w 205"/>
                <a:gd name="T45" fmla="*/ 1 h 274"/>
                <a:gd name="T46" fmla="*/ 1 w 205"/>
                <a:gd name="T47" fmla="*/ 1 h 274"/>
                <a:gd name="T48" fmla="*/ 1 w 205"/>
                <a:gd name="T49" fmla="*/ 1 h 274"/>
                <a:gd name="T50" fmla="*/ 1 w 205"/>
                <a:gd name="T51" fmla="*/ 1 h 274"/>
                <a:gd name="T52" fmla="*/ 1 w 205"/>
                <a:gd name="T53" fmla="*/ 1 h 274"/>
                <a:gd name="T54" fmla="*/ 1 w 205"/>
                <a:gd name="T55" fmla="*/ 1 h 274"/>
                <a:gd name="T56" fmla="*/ 1 w 205"/>
                <a:gd name="T57" fmla="*/ 1 h 274"/>
                <a:gd name="T58" fmla="*/ 1 w 205"/>
                <a:gd name="T59" fmla="*/ 1 h 274"/>
                <a:gd name="T60" fmla="*/ 1 w 205"/>
                <a:gd name="T61" fmla="*/ 1 h 274"/>
                <a:gd name="T62" fmla="*/ 1 w 205"/>
                <a:gd name="T63" fmla="*/ 1 h 274"/>
                <a:gd name="T64" fmla="*/ 1 w 205"/>
                <a:gd name="T65" fmla="*/ 1 h 274"/>
                <a:gd name="T66" fmla="*/ 1 w 205"/>
                <a:gd name="T67" fmla="*/ 1 h 274"/>
                <a:gd name="T68" fmla="*/ 1 w 205"/>
                <a:gd name="T69" fmla="*/ 1 h 274"/>
                <a:gd name="T70" fmla="*/ 1 w 205"/>
                <a:gd name="T71" fmla="*/ 1 h 274"/>
                <a:gd name="T72" fmla="*/ 1 w 205"/>
                <a:gd name="T73" fmla="*/ 1 h 274"/>
                <a:gd name="T74" fmla="*/ 1 w 205"/>
                <a:gd name="T75" fmla="*/ 1 h 274"/>
                <a:gd name="T76" fmla="*/ 1 w 205"/>
                <a:gd name="T77" fmla="*/ 1 h 274"/>
                <a:gd name="T78" fmla="*/ 1 w 205"/>
                <a:gd name="T79" fmla="*/ 1 h 274"/>
                <a:gd name="T80" fmla="*/ 1 w 205"/>
                <a:gd name="T81" fmla="*/ 1 h 274"/>
                <a:gd name="T82" fmla="*/ 1 w 205"/>
                <a:gd name="T83" fmla="*/ 1 h 274"/>
                <a:gd name="T84" fmla="*/ 1 w 205"/>
                <a:gd name="T85" fmla="*/ 1 h 274"/>
                <a:gd name="T86" fmla="*/ 1 w 205"/>
                <a:gd name="T87" fmla="*/ 1 h 274"/>
                <a:gd name="T88" fmla="*/ 1 w 205"/>
                <a:gd name="T89" fmla="*/ 1 h 274"/>
                <a:gd name="T90" fmla="*/ 1 w 205"/>
                <a:gd name="T91" fmla="*/ 1 h 27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5"/>
                <a:gd name="T139" fmla="*/ 0 h 274"/>
                <a:gd name="T140" fmla="*/ 205 w 205"/>
                <a:gd name="T141" fmla="*/ 274 h 27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5" h="274">
                  <a:moveTo>
                    <a:pt x="43" y="0"/>
                  </a:moveTo>
                  <a:lnTo>
                    <a:pt x="41" y="0"/>
                  </a:lnTo>
                  <a:lnTo>
                    <a:pt x="36" y="4"/>
                  </a:lnTo>
                  <a:lnTo>
                    <a:pt x="28" y="11"/>
                  </a:lnTo>
                  <a:lnTo>
                    <a:pt x="20" y="19"/>
                  </a:lnTo>
                  <a:lnTo>
                    <a:pt x="10" y="29"/>
                  </a:lnTo>
                  <a:lnTo>
                    <a:pt x="3" y="41"/>
                  </a:lnTo>
                  <a:lnTo>
                    <a:pt x="0" y="54"/>
                  </a:lnTo>
                  <a:lnTo>
                    <a:pt x="0" y="68"/>
                  </a:lnTo>
                  <a:lnTo>
                    <a:pt x="5" y="82"/>
                  </a:lnTo>
                  <a:lnTo>
                    <a:pt x="10" y="94"/>
                  </a:lnTo>
                  <a:lnTo>
                    <a:pt x="17" y="104"/>
                  </a:lnTo>
                  <a:lnTo>
                    <a:pt x="24" y="113"/>
                  </a:lnTo>
                  <a:lnTo>
                    <a:pt x="31" y="124"/>
                  </a:lnTo>
                  <a:lnTo>
                    <a:pt x="36" y="134"/>
                  </a:lnTo>
                  <a:lnTo>
                    <a:pt x="39" y="144"/>
                  </a:lnTo>
                  <a:lnTo>
                    <a:pt x="40" y="157"/>
                  </a:lnTo>
                  <a:lnTo>
                    <a:pt x="39" y="174"/>
                  </a:lnTo>
                  <a:lnTo>
                    <a:pt x="40" y="196"/>
                  </a:lnTo>
                  <a:lnTo>
                    <a:pt x="44" y="219"/>
                  </a:lnTo>
                  <a:lnTo>
                    <a:pt x="51" y="242"/>
                  </a:lnTo>
                  <a:lnTo>
                    <a:pt x="62" y="261"/>
                  </a:lnTo>
                  <a:lnTo>
                    <a:pt x="82" y="273"/>
                  </a:lnTo>
                  <a:lnTo>
                    <a:pt x="108" y="274"/>
                  </a:lnTo>
                  <a:lnTo>
                    <a:pt x="145" y="264"/>
                  </a:lnTo>
                  <a:lnTo>
                    <a:pt x="168" y="250"/>
                  </a:lnTo>
                  <a:lnTo>
                    <a:pt x="185" y="234"/>
                  </a:lnTo>
                  <a:lnTo>
                    <a:pt x="198" y="216"/>
                  </a:lnTo>
                  <a:lnTo>
                    <a:pt x="205" y="195"/>
                  </a:lnTo>
                  <a:lnTo>
                    <a:pt x="205" y="175"/>
                  </a:lnTo>
                  <a:lnTo>
                    <a:pt x="199" y="157"/>
                  </a:lnTo>
                  <a:lnTo>
                    <a:pt x="188" y="141"/>
                  </a:lnTo>
                  <a:lnTo>
                    <a:pt x="168" y="127"/>
                  </a:lnTo>
                  <a:lnTo>
                    <a:pt x="147" y="115"/>
                  </a:lnTo>
                  <a:lnTo>
                    <a:pt x="131" y="103"/>
                  </a:lnTo>
                  <a:lnTo>
                    <a:pt x="120" y="89"/>
                  </a:lnTo>
                  <a:lnTo>
                    <a:pt x="109" y="76"/>
                  </a:lnTo>
                  <a:lnTo>
                    <a:pt x="102" y="63"/>
                  </a:lnTo>
                  <a:lnTo>
                    <a:pt x="96" y="50"/>
                  </a:lnTo>
                  <a:lnTo>
                    <a:pt x="90" y="38"/>
                  </a:lnTo>
                  <a:lnTo>
                    <a:pt x="84" y="27"/>
                  </a:lnTo>
                  <a:lnTo>
                    <a:pt x="71" y="12"/>
                  </a:lnTo>
                  <a:lnTo>
                    <a:pt x="61" y="5"/>
                  </a:lnTo>
                  <a:lnTo>
                    <a:pt x="54" y="3"/>
                  </a:lnTo>
                  <a:lnTo>
                    <a:pt x="52" y="3"/>
                  </a:lnTo>
                  <a:lnTo>
                    <a:pt x="53" y="4"/>
                  </a:lnTo>
                  <a:lnTo>
                    <a:pt x="56" y="7"/>
                  </a:lnTo>
                  <a:lnTo>
                    <a:pt x="61" y="13"/>
                  </a:lnTo>
                  <a:lnTo>
                    <a:pt x="68" y="21"/>
                  </a:lnTo>
                  <a:lnTo>
                    <a:pt x="75" y="30"/>
                  </a:lnTo>
                  <a:lnTo>
                    <a:pt x="81" y="41"/>
                  </a:lnTo>
                  <a:lnTo>
                    <a:pt x="88" y="53"/>
                  </a:lnTo>
                  <a:lnTo>
                    <a:pt x="92" y="67"/>
                  </a:lnTo>
                  <a:lnTo>
                    <a:pt x="98" y="81"/>
                  </a:lnTo>
                  <a:lnTo>
                    <a:pt x="104" y="94"/>
                  </a:lnTo>
                  <a:lnTo>
                    <a:pt x="112" y="104"/>
                  </a:lnTo>
                  <a:lnTo>
                    <a:pt x="121" y="113"/>
                  </a:lnTo>
                  <a:lnTo>
                    <a:pt x="129" y="121"/>
                  </a:lnTo>
                  <a:lnTo>
                    <a:pt x="137" y="127"/>
                  </a:lnTo>
                  <a:lnTo>
                    <a:pt x="143" y="132"/>
                  </a:lnTo>
                  <a:lnTo>
                    <a:pt x="149" y="134"/>
                  </a:lnTo>
                  <a:lnTo>
                    <a:pt x="161" y="141"/>
                  </a:lnTo>
                  <a:lnTo>
                    <a:pt x="174" y="152"/>
                  </a:lnTo>
                  <a:lnTo>
                    <a:pt x="184" y="167"/>
                  </a:lnTo>
                  <a:lnTo>
                    <a:pt x="191" y="185"/>
                  </a:lnTo>
                  <a:lnTo>
                    <a:pt x="192" y="202"/>
                  </a:lnTo>
                  <a:lnTo>
                    <a:pt x="188" y="219"/>
                  </a:lnTo>
                  <a:lnTo>
                    <a:pt x="174" y="234"/>
                  </a:lnTo>
                  <a:lnTo>
                    <a:pt x="150" y="247"/>
                  </a:lnTo>
                  <a:lnTo>
                    <a:pt x="123" y="255"/>
                  </a:lnTo>
                  <a:lnTo>
                    <a:pt x="101" y="259"/>
                  </a:lnTo>
                  <a:lnTo>
                    <a:pt x="84" y="258"/>
                  </a:lnTo>
                  <a:lnTo>
                    <a:pt x="71" y="251"/>
                  </a:lnTo>
                  <a:lnTo>
                    <a:pt x="63" y="240"/>
                  </a:lnTo>
                  <a:lnTo>
                    <a:pt x="58" y="223"/>
                  </a:lnTo>
                  <a:lnTo>
                    <a:pt x="55" y="201"/>
                  </a:lnTo>
                  <a:lnTo>
                    <a:pt x="56" y="172"/>
                  </a:lnTo>
                  <a:lnTo>
                    <a:pt x="58" y="156"/>
                  </a:lnTo>
                  <a:lnTo>
                    <a:pt x="56" y="142"/>
                  </a:lnTo>
                  <a:lnTo>
                    <a:pt x="54" y="130"/>
                  </a:lnTo>
                  <a:lnTo>
                    <a:pt x="51" y="121"/>
                  </a:lnTo>
                  <a:lnTo>
                    <a:pt x="46" y="112"/>
                  </a:lnTo>
                  <a:lnTo>
                    <a:pt x="40" y="104"/>
                  </a:lnTo>
                  <a:lnTo>
                    <a:pt x="32" y="95"/>
                  </a:lnTo>
                  <a:lnTo>
                    <a:pt x="24" y="84"/>
                  </a:lnTo>
                  <a:lnTo>
                    <a:pt x="20" y="77"/>
                  </a:lnTo>
                  <a:lnTo>
                    <a:pt x="15" y="69"/>
                  </a:lnTo>
                  <a:lnTo>
                    <a:pt x="13" y="60"/>
                  </a:lnTo>
                  <a:lnTo>
                    <a:pt x="13" y="51"/>
                  </a:lnTo>
                  <a:lnTo>
                    <a:pt x="15" y="39"/>
                  </a:lnTo>
                  <a:lnTo>
                    <a:pt x="20" y="28"/>
                  </a:lnTo>
                  <a:lnTo>
                    <a:pt x="29" y="15"/>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24" name="Freeform 184"/>
            <p:cNvSpPr>
              <a:spLocks/>
            </p:cNvSpPr>
            <p:nvPr/>
          </p:nvSpPr>
          <p:spPr bwMode="auto">
            <a:xfrm>
              <a:off x="622" y="2428"/>
              <a:ext cx="13" cy="46"/>
            </a:xfrm>
            <a:custGeom>
              <a:avLst/>
              <a:gdLst>
                <a:gd name="T0" fmla="*/ 0 w 27"/>
                <a:gd name="T1" fmla="*/ 0 h 94"/>
                <a:gd name="T2" fmla="*/ 0 w 27"/>
                <a:gd name="T3" fmla="*/ 0 h 94"/>
                <a:gd name="T4" fmla="*/ 0 w 27"/>
                <a:gd name="T5" fmla="*/ 0 h 94"/>
                <a:gd name="T6" fmla="*/ 0 w 27"/>
                <a:gd name="T7" fmla="*/ 0 h 94"/>
                <a:gd name="T8" fmla="*/ 0 w 27"/>
                <a:gd name="T9" fmla="*/ 0 h 94"/>
                <a:gd name="T10" fmla="*/ 0 w 27"/>
                <a:gd name="T11" fmla="*/ 0 h 94"/>
                <a:gd name="T12" fmla="*/ 0 w 27"/>
                <a:gd name="T13" fmla="*/ 0 h 94"/>
                <a:gd name="T14" fmla="*/ 0 w 27"/>
                <a:gd name="T15" fmla="*/ 0 h 94"/>
                <a:gd name="T16" fmla="*/ 0 w 27"/>
                <a:gd name="T17" fmla="*/ 0 h 94"/>
                <a:gd name="T18" fmla="*/ 0 w 27"/>
                <a:gd name="T19" fmla="*/ 0 h 94"/>
                <a:gd name="T20" fmla="*/ 0 w 27"/>
                <a:gd name="T21" fmla="*/ 0 h 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
                <a:gd name="T34" fmla="*/ 0 h 94"/>
                <a:gd name="T35" fmla="*/ 27 w 27"/>
                <a:gd name="T36" fmla="*/ 94 h 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 h="94">
                  <a:moveTo>
                    <a:pt x="19" y="94"/>
                  </a:moveTo>
                  <a:lnTo>
                    <a:pt x="14" y="80"/>
                  </a:lnTo>
                  <a:lnTo>
                    <a:pt x="6" y="49"/>
                  </a:lnTo>
                  <a:lnTo>
                    <a:pt x="0" y="17"/>
                  </a:lnTo>
                  <a:lnTo>
                    <a:pt x="7" y="0"/>
                  </a:lnTo>
                  <a:lnTo>
                    <a:pt x="23" y="5"/>
                  </a:lnTo>
                  <a:lnTo>
                    <a:pt x="21" y="14"/>
                  </a:lnTo>
                  <a:lnTo>
                    <a:pt x="19" y="37"/>
                  </a:lnTo>
                  <a:lnTo>
                    <a:pt x="19" y="64"/>
                  </a:lnTo>
                  <a:lnTo>
                    <a:pt x="27" y="86"/>
                  </a:lnTo>
                  <a:lnTo>
                    <a:pt x="19"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25" name="Freeform 185"/>
            <p:cNvSpPr>
              <a:spLocks/>
            </p:cNvSpPr>
            <p:nvPr/>
          </p:nvSpPr>
          <p:spPr bwMode="auto">
            <a:xfrm>
              <a:off x="630" y="2429"/>
              <a:ext cx="50" cy="29"/>
            </a:xfrm>
            <a:custGeom>
              <a:avLst/>
              <a:gdLst>
                <a:gd name="T0" fmla="*/ 0 w 101"/>
                <a:gd name="T1" fmla="*/ 1 h 57"/>
                <a:gd name="T2" fmla="*/ 0 w 101"/>
                <a:gd name="T3" fmla="*/ 1 h 57"/>
                <a:gd name="T4" fmla="*/ 0 w 101"/>
                <a:gd name="T5" fmla="*/ 1 h 57"/>
                <a:gd name="T6" fmla="*/ 0 w 101"/>
                <a:gd name="T7" fmla="*/ 1 h 57"/>
                <a:gd name="T8" fmla="*/ 0 w 101"/>
                <a:gd name="T9" fmla="*/ 1 h 57"/>
                <a:gd name="T10" fmla="*/ 0 w 101"/>
                <a:gd name="T11" fmla="*/ 1 h 57"/>
                <a:gd name="T12" fmla="*/ 0 w 101"/>
                <a:gd name="T13" fmla="*/ 1 h 57"/>
                <a:gd name="T14" fmla="*/ 0 w 101"/>
                <a:gd name="T15" fmla="*/ 1 h 57"/>
                <a:gd name="T16" fmla="*/ 0 w 101"/>
                <a:gd name="T17" fmla="*/ 1 h 57"/>
                <a:gd name="T18" fmla="*/ 0 w 101"/>
                <a:gd name="T19" fmla="*/ 0 h 57"/>
                <a:gd name="T20" fmla="*/ 0 w 101"/>
                <a:gd name="T21" fmla="*/ 1 h 57"/>
                <a:gd name="T22" fmla="*/ 0 w 101"/>
                <a:gd name="T23" fmla="*/ 1 h 57"/>
                <a:gd name="T24" fmla="*/ 0 w 101"/>
                <a:gd name="T25" fmla="*/ 1 h 57"/>
                <a:gd name="T26" fmla="*/ 0 w 101"/>
                <a:gd name="T27" fmla="*/ 1 h 57"/>
                <a:gd name="T28" fmla="*/ 0 w 101"/>
                <a:gd name="T29" fmla="*/ 1 h 57"/>
                <a:gd name="T30" fmla="*/ 0 w 101"/>
                <a:gd name="T31" fmla="*/ 1 h 57"/>
                <a:gd name="T32" fmla="*/ 0 w 101"/>
                <a:gd name="T33" fmla="*/ 1 h 57"/>
                <a:gd name="T34" fmla="*/ 0 w 101"/>
                <a:gd name="T35" fmla="*/ 1 h 57"/>
                <a:gd name="T36" fmla="*/ 0 w 101"/>
                <a:gd name="T37" fmla="*/ 1 h 57"/>
                <a:gd name="T38" fmla="*/ 0 w 101"/>
                <a:gd name="T39" fmla="*/ 1 h 57"/>
                <a:gd name="T40" fmla="*/ 0 w 101"/>
                <a:gd name="T41" fmla="*/ 1 h 57"/>
                <a:gd name="T42" fmla="*/ 0 w 101"/>
                <a:gd name="T43" fmla="*/ 1 h 57"/>
                <a:gd name="T44" fmla="*/ 0 w 101"/>
                <a:gd name="T45" fmla="*/ 1 h 57"/>
                <a:gd name="T46" fmla="*/ 0 w 101"/>
                <a:gd name="T47" fmla="*/ 1 h 57"/>
                <a:gd name="T48" fmla="*/ 0 w 101"/>
                <a:gd name="T49" fmla="*/ 1 h 57"/>
                <a:gd name="T50" fmla="*/ 0 w 101"/>
                <a:gd name="T51" fmla="*/ 1 h 57"/>
                <a:gd name="T52" fmla="*/ 0 w 101"/>
                <a:gd name="T53" fmla="*/ 1 h 57"/>
                <a:gd name="T54" fmla="*/ 0 w 101"/>
                <a:gd name="T55" fmla="*/ 1 h 57"/>
                <a:gd name="T56" fmla="*/ 0 w 101"/>
                <a:gd name="T57" fmla="*/ 1 h 57"/>
                <a:gd name="T58" fmla="*/ 0 w 101"/>
                <a:gd name="T59" fmla="*/ 1 h 57"/>
                <a:gd name="T60" fmla="*/ 0 w 101"/>
                <a:gd name="T61" fmla="*/ 1 h 57"/>
                <a:gd name="T62" fmla="*/ 0 w 101"/>
                <a:gd name="T63" fmla="*/ 1 h 57"/>
                <a:gd name="T64" fmla="*/ 0 w 101"/>
                <a:gd name="T65" fmla="*/ 1 h 57"/>
                <a:gd name="T66" fmla="*/ 0 w 101"/>
                <a:gd name="T67" fmla="*/ 1 h 5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1"/>
                <a:gd name="T103" fmla="*/ 0 h 57"/>
                <a:gd name="T104" fmla="*/ 101 w 101"/>
                <a:gd name="T105" fmla="*/ 57 h 5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1" h="57">
                  <a:moveTo>
                    <a:pt x="0" y="48"/>
                  </a:moveTo>
                  <a:lnTo>
                    <a:pt x="0" y="45"/>
                  </a:lnTo>
                  <a:lnTo>
                    <a:pt x="4" y="35"/>
                  </a:lnTo>
                  <a:lnTo>
                    <a:pt x="10" y="24"/>
                  </a:lnTo>
                  <a:lnTo>
                    <a:pt x="20" y="12"/>
                  </a:lnTo>
                  <a:lnTo>
                    <a:pt x="31" y="5"/>
                  </a:lnTo>
                  <a:lnTo>
                    <a:pt x="38" y="2"/>
                  </a:lnTo>
                  <a:lnTo>
                    <a:pt x="43" y="2"/>
                  </a:lnTo>
                  <a:lnTo>
                    <a:pt x="48" y="1"/>
                  </a:lnTo>
                  <a:lnTo>
                    <a:pt x="54" y="0"/>
                  </a:lnTo>
                  <a:lnTo>
                    <a:pt x="64" y="1"/>
                  </a:lnTo>
                  <a:lnTo>
                    <a:pt x="72" y="3"/>
                  </a:lnTo>
                  <a:lnTo>
                    <a:pt x="81" y="5"/>
                  </a:lnTo>
                  <a:lnTo>
                    <a:pt x="88" y="9"/>
                  </a:lnTo>
                  <a:lnTo>
                    <a:pt x="95" y="11"/>
                  </a:lnTo>
                  <a:lnTo>
                    <a:pt x="99" y="14"/>
                  </a:lnTo>
                  <a:lnTo>
                    <a:pt x="101" y="15"/>
                  </a:lnTo>
                  <a:lnTo>
                    <a:pt x="97" y="17"/>
                  </a:lnTo>
                  <a:lnTo>
                    <a:pt x="89" y="22"/>
                  </a:lnTo>
                  <a:lnTo>
                    <a:pt x="80" y="27"/>
                  </a:lnTo>
                  <a:lnTo>
                    <a:pt x="71" y="30"/>
                  </a:lnTo>
                  <a:lnTo>
                    <a:pt x="66" y="31"/>
                  </a:lnTo>
                  <a:lnTo>
                    <a:pt x="61" y="31"/>
                  </a:lnTo>
                  <a:lnTo>
                    <a:pt x="56" y="31"/>
                  </a:lnTo>
                  <a:lnTo>
                    <a:pt x="50" y="31"/>
                  </a:lnTo>
                  <a:lnTo>
                    <a:pt x="43" y="32"/>
                  </a:lnTo>
                  <a:lnTo>
                    <a:pt x="37" y="33"/>
                  </a:lnTo>
                  <a:lnTo>
                    <a:pt x="33" y="34"/>
                  </a:lnTo>
                  <a:lnTo>
                    <a:pt x="28" y="37"/>
                  </a:lnTo>
                  <a:lnTo>
                    <a:pt x="21" y="41"/>
                  </a:lnTo>
                  <a:lnTo>
                    <a:pt x="12" y="48"/>
                  </a:lnTo>
                  <a:lnTo>
                    <a:pt x="5" y="55"/>
                  </a:lnTo>
                  <a:lnTo>
                    <a:pt x="3" y="57"/>
                  </a:lnTo>
                  <a:lnTo>
                    <a:pt x="0"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26" name="Freeform 186"/>
            <p:cNvSpPr>
              <a:spLocks/>
            </p:cNvSpPr>
            <p:nvPr/>
          </p:nvSpPr>
          <p:spPr bwMode="auto">
            <a:xfrm>
              <a:off x="634" y="2432"/>
              <a:ext cx="42" cy="21"/>
            </a:xfrm>
            <a:custGeom>
              <a:avLst/>
              <a:gdLst>
                <a:gd name="T0" fmla="*/ 0 w 85"/>
                <a:gd name="T1" fmla="*/ 0 h 43"/>
                <a:gd name="T2" fmla="*/ 0 w 85"/>
                <a:gd name="T3" fmla="*/ 0 h 43"/>
                <a:gd name="T4" fmla="*/ 0 w 85"/>
                <a:gd name="T5" fmla="*/ 0 h 43"/>
                <a:gd name="T6" fmla="*/ 0 w 85"/>
                <a:gd name="T7" fmla="*/ 0 h 43"/>
                <a:gd name="T8" fmla="*/ 0 w 85"/>
                <a:gd name="T9" fmla="*/ 0 h 43"/>
                <a:gd name="T10" fmla="*/ 0 w 85"/>
                <a:gd name="T11" fmla="*/ 0 h 43"/>
                <a:gd name="T12" fmla="*/ 0 w 85"/>
                <a:gd name="T13" fmla="*/ 0 h 43"/>
                <a:gd name="T14" fmla="*/ 0 w 85"/>
                <a:gd name="T15" fmla="*/ 0 h 43"/>
                <a:gd name="T16" fmla="*/ 0 w 85"/>
                <a:gd name="T17" fmla="*/ 0 h 43"/>
                <a:gd name="T18" fmla="*/ 0 w 85"/>
                <a:gd name="T19" fmla="*/ 0 h 43"/>
                <a:gd name="T20" fmla="*/ 0 w 85"/>
                <a:gd name="T21" fmla="*/ 0 h 43"/>
                <a:gd name="T22" fmla="*/ 0 w 85"/>
                <a:gd name="T23" fmla="*/ 0 h 43"/>
                <a:gd name="T24" fmla="*/ 0 w 85"/>
                <a:gd name="T25" fmla="*/ 0 h 43"/>
                <a:gd name="T26" fmla="*/ 0 w 85"/>
                <a:gd name="T27" fmla="*/ 0 h 43"/>
                <a:gd name="T28" fmla="*/ 0 w 85"/>
                <a:gd name="T29" fmla="*/ 0 h 43"/>
                <a:gd name="T30" fmla="*/ 0 w 85"/>
                <a:gd name="T31" fmla="*/ 0 h 43"/>
                <a:gd name="T32" fmla="*/ 0 w 85"/>
                <a:gd name="T33" fmla="*/ 0 h 43"/>
                <a:gd name="T34" fmla="*/ 0 w 85"/>
                <a:gd name="T35" fmla="*/ 0 h 43"/>
                <a:gd name="T36" fmla="*/ 0 w 85"/>
                <a:gd name="T37" fmla="*/ 0 h 43"/>
                <a:gd name="T38" fmla="*/ 0 w 85"/>
                <a:gd name="T39" fmla="*/ 0 h 43"/>
                <a:gd name="T40" fmla="*/ 0 w 85"/>
                <a:gd name="T41" fmla="*/ 0 h 43"/>
                <a:gd name="T42" fmla="*/ 0 w 85"/>
                <a:gd name="T43" fmla="*/ 0 h 43"/>
                <a:gd name="T44" fmla="*/ 0 w 85"/>
                <a:gd name="T45" fmla="*/ 0 h 43"/>
                <a:gd name="T46" fmla="*/ 0 w 85"/>
                <a:gd name="T47" fmla="*/ 0 h 43"/>
                <a:gd name="T48" fmla="*/ 0 w 85"/>
                <a:gd name="T49" fmla="*/ 0 h 43"/>
                <a:gd name="T50" fmla="*/ 0 w 85"/>
                <a:gd name="T51" fmla="*/ 0 h 43"/>
                <a:gd name="T52" fmla="*/ 0 w 85"/>
                <a:gd name="T53" fmla="*/ 0 h 43"/>
                <a:gd name="T54" fmla="*/ 0 w 85"/>
                <a:gd name="T55" fmla="*/ 0 h 43"/>
                <a:gd name="T56" fmla="*/ 0 w 85"/>
                <a:gd name="T57" fmla="*/ 0 h 43"/>
                <a:gd name="T58" fmla="*/ 0 w 85"/>
                <a:gd name="T59" fmla="*/ 0 h 43"/>
                <a:gd name="T60" fmla="*/ 0 w 85"/>
                <a:gd name="T61" fmla="*/ 0 h 43"/>
                <a:gd name="T62" fmla="*/ 0 w 85"/>
                <a:gd name="T63" fmla="*/ 0 h 43"/>
                <a:gd name="T64" fmla="*/ 0 w 85"/>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5"/>
                <a:gd name="T100" fmla="*/ 0 h 43"/>
                <a:gd name="T101" fmla="*/ 85 w 85"/>
                <a:gd name="T102" fmla="*/ 43 h 4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5" h="43">
                  <a:moveTo>
                    <a:pt x="0" y="43"/>
                  </a:moveTo>
                  <a:lnTo>
                    <a:pt x="1" y="34"/>
                  </a:lnTo>
                  <a:lnTo>
                    <a:pt x="5" y="26"/>
                  </a:lnTo>
                  <a:lnTo>
                    <a:pt x="9" y="18"/>
                  </a:lnTo>
                  <a:lnTo>
                    <a:pt x="15" y="12"/>
                  </a:lnTo>
                  <a:lnTo>
                    <a:pt x="21" y="7"/>
                  </a:lnTo>
                  <a:lnTo>
                    <a:pt x="27" y="4"/>
                  </a:lnTo>
                  <a:lnTo>
                    <a:pt x="32" y="2"/>
                  </a:lnTo>
                  <a:lnTo>
                    <a:pt x="36" y="0"/>
                  </a:lnTo>
                  <a:lnTo>
                    <a:pt x="45" y="0"/>
                  </a:lnTo>
                  <a:lnTo>
                    <a:pt x="53" y="2"/>
                  </a:lnTo>
                  <a:lnTo>
                    <a:pt x="61" y="3"/>
                  </a:lnTo>
                  <a:lnTo>
                    <a:pt x="69" y="5"/>
                  </a:lnTo>
                  <a:lnTo>
                    <a:pt x="76" y="7"/>
                  </a:lnTo>
                  <a:lnTo>
                    <a:pt x="81" y="9"/>
                  </a:lnTo>
                  <a:lnTo>
                    <a:pt x="84" y="11"/>
                  </a:lnTo>
                  <a:lnTo>
                    <a:pt x="85" y="11"/>
                  </a:lnTo>
                  <a:lnTo>
                    <a:pt x="84" y="12"/>
                  </a:lnTo>
                  <a:lnTo>
                    <a:pt x="82" y="13"/>
                  </a:lnTo>
                  <a:lnTo>
                    <a:pt x="79" y="15"/>
                  </a:lnTo>
                  <a:lnTo>
                    <a:pt x="73" y="18"/>
                  </a:lnTo>
                  <a:lnTo>
                    <a:pt x="65" y="20"/>
                  </a:lnTo>
                  <a:lnTo>
                    <a:pt x="57" y="22"/>
                  </a:lnTo>
                  <a:lnTo>
                    <a:pt x="47" y="22"/>
                  </a:lnTo>
                  <a:lnTo>
                    <a:pt x="36" y="22"/>
                  </a:lnTo>
                  <a:lnTo>
                    <a:pt x="27" y="22"/>
                  </a:lnTo>
                  <a:lnTo>
                    <a:pt x="20" y="25"/>
                  </a:lnTo>
                  <a:lnTo>
                    <a:pt x="14" y="27"/>
                  </a:lnTo>
                  <a:lnTo>
                    <a:pt x="8" y="32"/>
                  </a:lnTo>
                  <a:lnTo>
                    <a:pt x="5" y="36"/>
                  </a:lnTo>
                  <a:lnTo>
                    <a:pt x="3" y="40"/>
                  </a:lnTo>
                  <a:lnTo>
                    <a:pt x="0" y="42"/>
                  </a:lnTo>
                  <a:lnTo>
                    <a:pt x="0" y="43"/>
                  </a:lnTo>
                  <a:close/>
                </a:path>
              </a:pathLst>
            </a:custGeom>
            <a:solidFill>
              <a:srgbClr val="63C4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27" name="Freeform 187"/>
            <p:cNvSpPr>
              <a:spLocks/>
            </p:cNvSpPr>
            <p:nvPr/>
          </p:nvSpPr>
          <p:spPr bwMode="auto">
            <a:xfrm>
              <a:off x="805" y="2456"/>
              <a:ext cx="77" cy="138"/>
            </a:xfrm>
            <a:custGeom>
              <a:avLst/>
              <a:gdLst>
                <a:gd name="T0" fmla="*/ 1 w 153"/>
                <a:gd name="T1" fmla="*/ 0 h 274"/>
                <a:gd name="T2" fmla="*/ 1 w 153"/>
                <a:gd name="T3" fmla="*/ 0 h 274"/>
                <a:gd name="T4" fmla="*/ 1 w 153"/>
                <a:gd name="T5" fmla="*/ 1 h 274"/>
                <a:gd name="T6" fmla="*/ 1 w 153"/>
                <a:gd name="T7" fmla="*/ 1 h 274"/>
                <a:gd name="T8" fmla="*/ 1 w 153"/>
                <a:gd name="T9" fmla="*/ 1 h 274"/>
                <a:gd name="T10" fmla="*/ 1 w 153"/>
                <a:gd name="T11" fmla="*/ 1 h 274"/>
                <a:gd name="T12" fmla="*/ 1 w 153"/>
                <a:gd name="T13" fmla="*/ 1 h 274"/>
                <a:gd name="T14" fmla="*/ 1 w 153"/>
                <a:gd name="T15" fmla="*/ 1 h 274"/>
                <a:gd name="T16" fmla="*/ 1 w 153"/>
                <a:gd name="T17" fmla="*/ 1 h 274"/>
                <a:gd name="T18" fmla="*/ 1 w 153"/>
                <a:gd name="T19" fmla="*/ 1 h 274"/>
                <a:gd name="T20" fmla="*/ 1 w 153"/>
                <a:gd name="T21" fmla="*/ 1 h 274"/>
                <a:gd name="T22" fmla="*/ 1 w 153"/>
                <a:gd name="T23" fmla="*/ 1 h 274"/>
                <a:gd name="T24" fmla="*/ 1 w 153"/>
                <a:gd name="T25" fmla="*/ 1 h 274"/>
                <a:gd name="T26" fmla="*/ 1 w 153"/>
                <a:gd name="T27" fmla="*/ 1 h 274"/>
                <a:gd name="T28" fmla="*/ 1 w 153"/>
                <a:gd name="T29" fmla="*/ 1 h 274"/>
                <a:gd name="T30" fmla="*/ 0 w 153"/>
                <a:gd name="T31" fmla="*/ 1 h 274"/>
                <a:gd name="T32" fmla="*/ 1 w 153"/>
                <a:gd name="T33" fmla="*/ 1 h 274"/>
                <a:gd name="T34" fmla="*/ 1 w 153"/>
                <a:gd name="T35" fmla="*/ 1 h 274"/>
                <a:gd name="T36" fmla="*/ 1 w 153"/>
                <a:gd name="T37" fmla="*/ 1 h 274"/>
                <a:gd name="T38" fmla="*/ 1 w 153"/>
                <a:gd name="T39" fmla="*/ 1 h 274"/>
                <a:gd name="T40" fmla="*/ 1 w 153"/>
                <a:gd name="T41" fmla="*/ 1 h 274"/>
                <a:gd name="T42" fmla="*/ 1 w 153"/>
                <a:gd name="T43" fmla="*/ 1 h 274"/>
                <a:gd name="T44" fmla="*/ 1 w 153"/>
                <a:gd name="T45" fmla="*/ 1 h 274"/>
                <a:gd name="T46" fmla="*/ 1 w 153"/>
                <a:gd name="T47" fmla="*/ 1 h 274"/>
                <a:gd name="T48" fmla="*/ 1 w 153"/>
                <a:gd name="T49" fmla="*/ 1 h 274"/>
                <a:gd name="T50" fmla="*/ 1 w 153"/>
                <a:gd name="T51" fmla="*/ 1 h 274"/>
                <a:gd name="T52" fmla="*/ 1 w 153"/>
                <a:gd name="T53" fmla="*/ 1 h 274"/>
                <a:gd name="T54" fmla="*/ 1 w 153"/>
                <a:gd name="T55" fmla="*/ 1 h 274"/>
                <a:gd name="T56" fmla="*/ 1 w 153"/>
                <a:gd name="T57" fmla="*/ 1 h 274"/>
                <a:gd name="T58" fmla="*/ 1 w 153"/>
                <a:gd name="T59" fmla="*/ 1 h 274"/>
                <a:gd name="T60" fmla="*/ 1 w 153"/>
                <a:gd name="T61" fmla="*/ 1 h 274"/>
                <a:gd name="T62" fmla="*/ 1 w 153"/>
                <a:gd name="T63" fmla="*/ 1 h 274"/>
                <a:gd name="T64" fmla="*/ 1 w 153"/>
                <a:gd name="T65" fmla="*/ 1 h 274"/>
                <a:gd name="T66" fmla="*/ 1 w 153"/>
                <a:gd name="T67" fmla="*/ 1 h 274"/>
                <a:gd name="T68" fmla="*/ 1 w 153"/>
                <a:gd name="T69" fmla="*/ 1 h 274"/>
                <a:gd name="T70" fmla="*/ 1 w 153"/>
                <a:gd name="T71" fmla="*/ 1 h 274"/>
                <a:gd name="T72" fmla="*/ 1 w 153"/>
                <a:gd name="T73" fmla="*/ 1 h 274"/>
                <a:gd name="T74" fmla="*/ 1 w 153"/>
                <a:gd name="T75" fmla="*/ 1 h 274"/>
                <a:gd name="T76" fmla="*/ 1 w 153"/>
                <a:gd name="T77" fmla="*/ 1 h 274"/>
                <a:gd name="T78" fmla="*/ 1 w 153"/>
                <a:gd name="T79" fmla="*/ 1 h 274"/>
                <a:gd name="T80" fmla="*/ 1 w 153"/>
                <a:gd name="T81" fmla="*/ 1 h 274"/>
                <a:gd name="T82" fmla="*/ 1 w 153"/>
                <a:gd name="T83" fmla="*/ 0 h 27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3"/>
                <a:gd name="T127" fmla="*/ 0 h 274"/>
                <a:gd name="T128" fmla="*/ 153 w 153"/>
                <a:gd name="T129" fmla="*/ 274 h 27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3" h="274">
                  <a:moveTo>
                    <a:pt x="84" y="0"/>
                  </a:moveTo>
                  <a:lnTo>
                    <a:pt x="82" y="0"/>
                  </a:lnTo>
                  <a:lnTo>
                    <a:pt x="78" y="2"/>
                  </a:lnTo>
                  <a:lnTo>
                    <a:pt x="72" y="5"/>
                  </a:lnTo>
                  <a:lnTo>
                    <a:pt x="65" y="8"/>
                  </a:lnTo>
                  <a:lnTo>
                    <a:pt x="58" y="13"/>
                  </a:lnTo>
                  <a:lnTo>
                    <a:pt x="50" y="18"/>
                  </a:lnTo>
                  <a:lnTo>
                    <a:pt x="44" y="25"/>
                  </a:lnTo>
                  <a:lnTo>
                    <a:pt x="39" y="33"/>
                  </a:lnTo>
                  <a:lnTo>
                    <a:pt x="33" y="55"/>
                  </a:lnTo>
                  <a:lnTo>
                    <a:pt x="33" y="83"/>
                  </a:lnTo>
                  <a:lnTo>
                    <a:pt x="35" y="106"/>
                  </a:lnTo>
                  <a:lnTo>
                    <a:pt x="36" y="115"/>
                  </a:lnTo>
                  <a:lnTo>
                    <a:pt x="5" y="185"/>
                  </a:lnTo>
                  <a:lnTo>
                    <a:pt x="3" y="196"/>
                  </a:lnTo>
                  <a:lnTo>
                    <a:pt x="0" y="218"/>
                  </a:lnTo>
                  <a:lnTo>
                    <a:pt x="2" y="243"/>
                  </a:lnTo>
                  <a:lnTo>
                    <a:pt x="15" y="259"/>
                  </a:lnTo>
                  <a:lnTo>
                    <a:pt x="26" y="263"/>
                  </a:lnTo>
                  <a:lnTo>
                    <a:pt x="41" y="267"/>
                  </a:lnTo>
                  <a:lnTo>
                    <a:pt x="58" y="271"/>
                  </a:lnTo>
                  <a:lnTo>
                    <a:pt x="76" y="273"/>
                  </a:lnTo>
                  <a:lnTo>
                    <a:pt x="92" y="274"/>
                  </a:lnTo>
                  <a:lnTo>
                    <a:pt x="107" y="273"/>
                  </a:lnTo>
                  <a:lnTo>
                    <a:pt x="119" y="269"/>
                  </a:lnTo>
                  <a:lnTo>
                    <a:pt x="129" y="263"/>
                  </a:lnTo>
                  <a:lnTo>
                    <a:pt x="141" y="243"/>
                  </a:lnTo>
                  <a:lnTo>
                    <a:pt x="150" y="220"/>
                  </a:lnTo>
                  <a:lnTo>
                    <a:pt x="153" y="197"/>
                  </a:lnTo>
                  <a:lnTo>
                    <a:pt x="146" y="177"/>
                  </a:lnTo>
                  <a:lnTo>
                    <a:pt x="134" y="159"/>
                  </a:lnTo>
                  <a:lnTo>
                    <a:pt x="124" y="140"/>
                  </a:lnTo>
                  <a:lnTo>
                    <a:pt x="117" y="123"/>
                  </a:lnTo>
                  <a:lnTo>
                    <a:pt x="114" y="112"/>
                  </a:lnTo>
                  <a:lnTo>
                    <a:pt x="112" y="94"/>
                  </a:lnTo>
                  <a:lnTo>
                    <a:pt x="112" y="67"/>
                  </a:lnTo>
                  <a:lnTo>
                    <a:pt x="111" y="39"/>
                  </a:lnTo>
                  <a:lnTo>
                    <a:pt x="109" y="22"/>
                  </a:lnTo>
                  <a:lnTo>
                    <a:pt x="106" y="13"/>
                  </a:lnTo>
                  <a:lnTo>
                    <a:pt x="102" y="6"/>
                  </a:lnTo>
                  <a:lnTo>
                    <a:pt x="95" y="1"/>
                  </a:lnTo>
                  <a:lnTo>
                    <a:pt x="84" y="0"/>
                  </a:lnTo>
                  <a:close/>
                </a:path>
              </a:pathLst>
            </a:custGeom>
            <a:solidFill>
              <a:srgbClr val="F7A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28" name="Freeform 188"/>
            <p:cNvSpPr>
              <a:spLocks/>
            </p:cNvSpPr>
            <p:nvPr/>
          </p:nvSpPr>
          <p:spPr bwMode="auto">
            <a:xfrm>
              <a:off x="801" y="2456"/>
              <a:ext cx="86" cy="141"/>
            </a:xfrm>
            <a:custGeom>
              <a:avLst/>
              <a:gdLst>
                <a:gd name="T0" fmla="*/ 1 w 172"/>
                <a:gd name="T1" fmla="*/ 0 h 282"/>
                <a:gd name="T2" fmla="*/ 1 w 172"/>
                <a:gd name="T3" fmla="*/ 1 h 282"/>
                <a:gd name="T4" fmla="*/ 1 w 172"/>
                <a:gd name="T5" fmla="*/ 1 h 282"/>
                <a:gd name="T6" fmla="*/ 1 w 172"/>
                <a:gd name="T7" fmla="*/ 1 h 282"/>
                <a:gd name="T8" fmla="*/ 1 w 172"/>
                <a:gd name="T9" fmla="*/ 1 h 282"/>
                <a:gd name="T10" fmla="*/ 1 w 172"/>
                <a:gd name="T11" fmla="*/ 1 h 282"/>
                <a:gd name="T12" fmla="*/ 1 w 172"/>
                <a:gd name="T13" fmla="*/ 1 h 282"/>
                <a:gd name="T14" fmla="*/ 1 w 172"/>
                <a:gd name="T15" fmla="*/ 1 h 282"/>
                <a:gd name="T16" fmla="*/ 1 w 172"/>
                <a:gd name="T17" fmla="*/ 1 h 282"/>
                <a:gd name="T18" fmla="*/ 1 w 172"/>
                <a:gd name="T19" fmla="*/ 1 h 282"/>
                <a:gd name="T20" fmla="*/ 1 w 172"/>
                <a:gd name="T21" fmla="*/ 1 h 282"/>
                <a:gd name="T22" fmla="*/ 1 w 172"/>
                <a:gd name="T23" fmla="*/ 1 h 282"/>
                <a:gd name="T24" fmla="*/ 1 w 172"/>
                <a:gd name="T25" fmla="*/ 1 h 282"/>
                <a:gd name="T26" fmla="*/ 1 w 172"/>
                <a:gd name="T27" fmla="*/ 1 h 282"/>
                <a:gd name="T28" fmla="*/ 1 w 172"/>
                <a:gd name="T29" fmla="*/ 1 h 282"/>
                <a:gd name="T30" fmla="*/ 1 w 172"/>
                <a:gd name="T31" fmla="*/ 1 h 282"/>
                <a:gd name="T32" fmla="*/ 1 w 172"/>
                <a:gd name="T33" fmla="*/ 1 h 282"/>
                <a:gd name="T34" fmla="*/ 1 w 172"/>
                <a:gd name="T35" fmla="*/ 1 h 282"/>
                <a:gd name="T36" fmla="*/ 1 w 172"/>
                <a:gd name="T37" fmla="*/ 1 h 282"/>
                <a:gd name="T38" fmla="*/ 1 w 172"/>
                <a:gd name="T39" fmla="*/ 1 h 282"/>
                <a:gd name="T40" fmla="*/ 1 w 172"/>
                <a:gd name="T41" fmla="*/ 1 h 282"/>
                <a:gd name="T42" fmla="*/ 1 w 172"/>
                <a:gd name="T43" fmla="*/ 1 h 282"/>
                <a:gd name="T44" fmla="*/ 1 w 172"/>
                <a:gd name="T45" fmla="*/ 1 h 282"/>
                <a:gd name="T46" fmla="*/ 1 w 172"/>
                <a:gd name="T47" fmla="*/ 1 h 282"/>
                <a:gd name="T48" fmla="*/ 1 w 172"/>
                <a:gd name="T49" fmla="*/ 1 h 282"/>
                <a:gd name="T50" fmla="*/ 1 w 172"/>
                <a:gd name="T51" fmla="*/ 1 h 282"/>
                <a:gd name="T52" fmla="*/ 1 w 172"/>
                <a:gd name="T53" fmla="*/ 1 h 282"/>
                <a:gd name="T54" fmla="*/ 1 w 172"/>
                <a:gd name="T55" fmla="*/ 1 h 282"/>
                <a:gd name="T56" fmla="*/ 1 w 172"/>
                <a:gd name="T57" fmla="*/ 1 h 282"/>
                <a:gd name="T58" fmla="*/ 1 w 172"/>
                <a:gd name="T59" fmla="*/ 1 h 282"/>
                <a:gd name="T60" fmla="*/ 1 w 172"/>
                <a:gd name="T61" fmla="*/ 1 h 282"/>
                <a:gd name="T62" fmla="*/ 1 w 172"/>
                <a:gd name="T63" fmla="*/ 1 h 282"/>
                <a:gd name="T64" fmla="*/ 1 w 172"/>
                <a:gd name="T65" fmla="*/ 1 h 282"/>
                <a:gd name="T66" fmla="*/ 1 w 172"/>
                <a:gd name="T67" fmla="*/ 1 h 282"/>
                <a:gd name="T68" fmla="*/ 1 w 172"/>
                <a:gd name="T69" fmla="*/ 1 h 282"/>
                <a:gd name="T70" fmla="*/ 1 w 172"/>
                <a:gd name="T71" fmla="*/ 1 h 282"/>
                <a:gd name="T72" fmla="*/ 1 w 172"/>
                <a:gd name="T73" fmla="*/ 1 h 282"/>
                <a:gd name="T74" fmla="*/ 1 w 172"/>
                <a:gd name="T75" fmla="*/ 1 h 28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72"/>
                <a:gd name="T115" fmla="*/ 0 h 282"/>
                <a:gd name="T116" fmla="*/ 172 w 172"/>
                <a:gd name="T117" fmla="*/ 282 h 28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72" h="282">
                  <a:moveTo>
                    <a:pt x="103" y="0"/>
                  </a:moveTo>
                  <a:lnTo>
                    <a:pt x="102" y="0"/>
                  </a:lnTo>
                  <a:lnTo>
                    <a:pt x="95" y="1"/>
                  </a:lnTo>
                  <a:lnTo>
                    <a:pt x="86" y="3"/>
                  </a:lnTo>
                  <a:lnTo>
                    <a:pt x="74" y="7"/>
                  </a:lnTo>
                  <a:lnTo>
                    <a:pt x="62" y="11"/>
                  </a:lnTo>
                  <a:lnTo>
                    <a:pt x="50" y="19"/>
                  </a:lnTo>
                  <a:lnTo>
                    <a:pt x="41" y="29"/>
                  </a:lnTo>
                  <a:lnTo>
                    <a:pt x="35" y="41"/>
                  </a:lnTo>
                  <a:lnTo>
                    <a:pt x="33" y="68"/>
                  </a:lnTo>
                  <a:lnTo>
                    <a:pt x="36" y="93"/>
                  </a:lnTo>
                  <a:lnTo>
                    <a:pt x="37" y="116"/>
                  </a:lnTo>
                  <a:lnTo>
                    <a:pt x="30" y="139"/>
                  </a:lnTo>
                  <a:lnTo>
                    <a:pt x="22" y="154"/>
                  </a:lnTo>
                  <a:lnTo>
                    <a:pt x="13" y="174"/>
                  </a:lnTo>
                  <a:lnTo>
                    <a:pt x="5" y="197"/>
                  </a:lnTo>
                  <a:lnTo>
                    <a:pt x="0" y="220"/>
                  </a:lnTo>
                  <a:lnTo>
                    <a:pt x="3" y="242"/>
                  </a:lnTo>
                  <a:lnTo>
                    <a:pt x="14" y="261"/>
                  </a:lnTo>
                  <a:lnTo>
                    <a:pt x="38" y="275"/>
                  </a:lnTo>
                  <a:lnTo>
                    <a:pt x="75" y="282"/>
                  </a:lnTo>
                  <a:lnTo>
                    <a:pt x="102" y="281"/>
                  </a:lnTo>
                  <a:lnTo>
                    <a:pt x="125" y="274"/>
                  </a:lnTo>
                  <a:lnTo>
                    <a:pt x="144" y="262"/>
                  </a:lnTo>
                  <a:lnTo>
                    <a:pt x="159" y="247"/>
                  </a:lnTo>
                  <a:lnTo>
                    <a:pt x="169" y="230"/>
                  </a:lnTo>
                  <a:lnTo>
                    <a:pt x="172" y="211"/>
                  </a:lnTo>
                  <a:lnTo>
                    <a:pt x="170" y="191"/>
                  </a:lnTo>
                  <a:lnTo>
                    <a:pt x="158" y="170"/>
                  </a:lnTo>
                  <a:lnTo>
                    <a:pt x="146" y="151"/>
                  </a:lnTo>
                  <a:lnTo>
                    <a:pt x="136" y="132"/>
                  </a:lnTo>
                  <a:lnTo>
                    <a:pt x="132" y="115"/>
                  </a:lnTo>
                  <a:lnTo>
                    <a:pt x="129" y="98"/>
                  </a:lnTo>
                  <a:lnTo>
                    <a:pt x="128" y="83"/>
                  </a:lnTo>
                  <a:lnTo>
                    <a:pt x="128" y="69"/>
                  </a:lnTo>
                  <a:lnTo>
                    <a:pt x="129" y="56"/>
                  </a:lnTo>
                  <a:lnTo>
                    <a:pt x="128" y="44"/>
                  </a:lnTo>
                  <a:lnTo>
                    <a:pt x="124" y="24"/>
                  </a:lnTo>
                  <a:lnTo>
                    <a:pt x="118" y="13"/>
                  </a:lnTo>
                  <a:lnTo>
                    <a:pt x="112" y="8"/>
                  </a:lnTo>
                  <a:lnTo>
                    <a:pt x="110" y="7"/>
                  </a:lnTo>
                  <a:lnTo>
                    <a:pt x="112" y="13"/>
                  </a:lnTo>
                  <a:lnTo>
                    <a:pt x="116" y="30"/>
                  </a:lnTo>
                  <a:lnTo>
                    <a:pt x="119" y="54"/>
                  </a:lnTo>
                  <a:lnTo>
                    <a:pt x="117" y="83"/>
                  </a:lnTo>
                  <a:lnTo>
                    <a:pt x="116" y="112"/>
                  </a:lnTo>
                  <a:lnTo>
                    <a:pt x="121" y="137"/>
                  </a:lnTo>
                  <a:lnTo>
                    <a:pt x="129" y="156"/>
                  </a:lnTo>
                  <a:lnTo>
                    <a:pt x="138" y="167"/>
                  </a:lnTo>
                  <a:lnTo>
                    <a:pt x="146" y="179"/>
                  </a:lnTo>
                  <a:lnTo>
                    <a:pt x="151" y="196"/>
                  </a:lnTo>
                  <a:lnTo>
                    <a:pt x="154" y="213"/>
                  </a:lnTo>
                  <a:lnTo>
                    <a:pt x="153" y="231"/>
                  </a:lnTo>
                  <a:lnTo>
                    <a:pt x="146" y="247"/>
                  </a:lnTo>
                  <a:lnTo>
                    <a:pt x="133" y="260"/>
                  </a:lnTo>
                  <a:lnTo>
                    <a:pt x="113" y="268"/>
                  </a:lnTo>
                  <a:lnTo>
                    <a:pt x="87" y="268"/>
                  </a:lnTo>
                  <a:lnTo>
                    <a:pt x="59" y="264"/>
                  </a:lnTo>
                  <a:lnTo>
                    <a:pt x="38" y="258"/>
                  </a:lnTo>
                  <a:lnTo>
                    <a:pt x="24" y="249"/>
                  </a:lnTo>
                  <a:lnTo>
                    <a:pt x="15" y="237"/>
                  </a:lnTo>
                  <a:lnTo>
                    <a:pt x="12" y="223"/>
                  </a:lnTo>
                  <a:lnTo>
                    <a:pt x="15" y="206"/>
                  </a:lnTo>
                  <a:lnTo>
                    <a:pt x="24" y="185"/>
                  </a:lnTo>
                  <a:lnTo>
                    <a:pt x="37" y="160"/>
                  </a:lnTo>
                  <a:lnTo>
                    <a:pt x="51" y="133"/>
                  </a:lnTo>
                  <a:lnTo>
                    <a:pt x="56" y="112"/>
                  </a:lnTo>
                  <a:lnTo>
                    <a:pt x="53" y="92"/>
                  </a:lnTo>
                  <a:lnTo>
                    <a:pt x="49" y="67"/>
                  </a:lnTo>
                  <a:lnTo>
                    <a:pt x="48" y="59"/>
                  </a:lnTo>
                  <a:lnTo>
                    <a:pt x="48" y="49"/>
                  </a:lnTo>
                  <a:lnTo>
                    <a:pt x="49" y="40"/>
                  </a:lnTo>
                  <a:lnTo>
                    <a:pt x="53" y="31"/>
                  </a:lnTo>
                  <a:lnTo>
                    <a:pt x="60" y="23"/>
                  </a:lnTo>
                  <a:lnTo>
                    <a:pt x="71" y="15"/>
                  </a:lnTo>
                  <a:lnTo>
                    <a:pt x="85" y="7"/>
                  </a:lnTo>
                  <a:lnTo>
                    <a:pt x="10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29" name="Freeform 189"/>
            <p:cNvSpPr>
              <a:spLocks/>
            </p:cNvSpPr>
            <p:nvPr/>
          </p:nvSpPr>
          <p:spPr bwMode="auto">
            <a:xfrm>
              <a:off x="844" y="2413"/>
              <a:ext cx="22" cy="45"/>
            </a:xfrm>
            <a:custGeom>
              <a:avLst/>
              <a:gdLst>
                <a:gd name="T0" fmla="*/ 0 w 45"/>
                <a:gd name="T1" fmla="*/ 1 h 88"/>
                <a:gd name="T2" fmla="*/ 0 w 45"/>
                <a:gd name="T3" fmla="*/ 1 h 88"/>
                <a:gd name="T4" fmla="*/ 0 w 45"/>
                <a:gd name="T5" fmla="*/ 1 h 88"/>
                <a:gd name="T6" fmla="*/ 0 w 45"/>
                <a:gd name="T7" fmla="*/ 1 h 88"/>
                <a:gd name="T8" fmla="*/ 0 w 45"/>
                <a:gd name="T9" fmla="*/ 0 h 88"/>
                <a:gd name="T10" fmla="*/ 0 w 45"/>
                <a:gd name="T11" fmla="*/ 1 h 88"/>
                <a:gd name="T12" fmla="*/ 0 w 45"/>
                <a:gd name="T13" fmla="*/ 1 h 88"/>
                <a:gd name="T14" fmla="*/ 0 w 45"/>
                <a:gd name="T15" fmla="*/ 1 h 88"/>
                <a:gd name="T16" fmla="*/ 0 w 45"/>
                <a:gd name="T17" fmla="*/ 1 h 88"/>
                <a:gd name="T18" fmla="*/ 0 w 45"/>
                <a:gd name="T19" fmla="*/ 1 h 88"/>
                <a:gd name="T20" fmla="*/ 0 w 45"/>
                <a:gd name="T21" fmla="*/ 1 h 88"/>
                <a:gd name="T22" fmla="*/ 0 w 45"/>
                <a:gd name="T23" fmla="*/ 1 h 88"/>
                <a:gd name="T24" fmla="*/ 0 w 45"/>
                <a:gd name="T25" fmla="*/ 1 h 88"/>
                <a:gd name="T26" fmla="*/ 0 w 45"/>
                <a:gd name="T27" fmla="*/ 1 h 88"/>
                <a:gd name="T28" fmla="*/ 0 w 45"/>
                <a:gd name="T29" fmla="*/ 1 h 8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88"/>
                <a:gd name="T47" fmla="*/ 45 w 45"/>
                <a:gd name="T48" fmla="*/ 88 h 8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88">
                  <a:moveTo>
                    <a:pt x="0" y="88"/>
                  </a:moveTo>
                  <a:lnTo>
                    <a:pt x="2" y="73"/>
                  </a:lnTo>
                  <a:lnTo>
                    <a:pt x="9" y="41"/>
                  </a:lnTo>
                  <a:lnTo>
                    <a:pt x="18" y="10"/>
                  </a:lnTo>
                  <a:lnTo>
                    <a:pt x="32" y="0"/>
                  </a:lnTo>
                  <a:lnTo>
                    <a:pt x="45" y="10"/>
                  </a:lnTo>
                  <a:lnTo>
                    <a:pt x="43" y="12"/>
                  </a:lnTo>
                  <a:lnTo>
                    <a:pt x="39" y="18"/>
                  </a:lnTo>
                  <a:lnTo>
                    <a:pt x="32" y="26"/>
                  </a:lnTo>
                  <a:lnTo>
                    <a:pt x="25" y="36"/>
                  </a:lnTo>
                  <a:lnTo>
                    <a:pt x="18" y="49"/>
                  </a:lnTo>
                  <a:lnTo>
                    <a:pt x="14" y="62"/>
                  </a:lnTo>
                  <a:lnTo>
                    <a:pt x="10" y="73"/>
                  </a:lnTo>
                  <a:lnTo>
                    <a:pt x="10" y="85"/>
                  </a:lnTo>
                  <a:lnTo>
                    <a:pt x="0" y="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30" name="Freeform 190"/>
            <p:cNvSpPr>
              <a:spLocks/>
            </p:cNvSpPr>
            <p:nvPr/>
          </p:nvSpPr>
          <p:spPr bwMode="auto">
            <a:xfrm>
              <a:off x="851" y="2426"/>
              <a:ext cx="53" cy="21"/>
            </a:xfrm>
            <a:custGeom>
              <a:avLst/>
              <a:gdLst>
                <a:gd name="T0" fmla="*/ 1 w 106"/>
                <a:gd name="T1" fmla="*/ 1 h 41"/>
                <a:gd name="T2" fmla="*/ 1 w 106"/>
                <a:gd name="T3" fmla="*/ 1 h 41"/>
                <a:gd name="T4" fmla="*/ 1 w 106"/>
                <a:gd name="T5" fmla="*/ 1 h 41"/>
                <a:gd name="T6" fmla="*/ 1 w 106"/>
                <a:gd name="T7" fmla="*/ 1 h 41"/>
                <a:gd name="T8" fmla="*/ 1 w 106"/>
                <a:gd name="T9" fmla="*/ 1 h 41"/>
                <a:gd name="T10" fmla="*/ 1 w 106"/>
                <a:gd name="T11" fmla="*/ 0 h 41"/>
                <a:gd name="T12" fmla="*/ 1 w 106"/>
                <a:gd name="T13" fmla="*/ 0 h 41"/>
                <a:gd name="T14" fmla="*/ 1 w 106"/>
                <a:gd name="T15" fmla="*/ 1 h 41"/>
                <a:gd name="T16" fmla="*/ 1 w 106"/>
                <a:gd name="T17" fmla="*/ 1 h 41"/>
                <a:gd name="T18" fmla="*/ 1 w 106"/>
                <a:gd name="T19" fmla="*/ 1 h 41"/>
                <a:gd name="T20" fmla="*/ 1 w 106"/>
                <a:gd name="T21" fmla="*/ 1 h 41"/>
                <a:gd name="T22" fmla="*/ 1 w 106"/>
                <a:gd name="T23" fmla="*/ 1 h 41"/>
                <a:gd name="T24" fmla="*/ 1 w 106"/>
                <a:gd name="T25" fmla="*/ 1 h 41"/>
                <a:gd name="T26" fmla="*/ 1 w 106"/>
                <a:gd name="T27" fmla="*/ 1 h 41"/>
                <a:gd name="T28" fmla="*/ 1 w 106"/>
                <a:gd name="T29" fmla="*/ 1 h 41"/>
                <a:gd name="T30" fmla="*/ 1 w 106"/>
                <a:gd name="T31" fmla="*/ 1 h 41"/>
                <a:gd name="T32" fmla="*/ 1 w 106"/>
                <a:gd name="T33" fmla="*/ 1 h 41"/>
                <a:gd name="T34" fmla="*/ 1 w 106"/>
                <a:gd name="T35" fmla="*/ 1 h 41"/>
                <a:gd name="T36" fmla="*/ 1 w 106"/>
                <a:gd name="T37" fmla="*/ 1 h 41"/>
                <a:gd name="T38" fmla="*/ 1 w 106"/>
                <a:gd name="T39" fmla="*/ 1 h 41"/>
                <a:gd name="T40" fmla="*/ 1 w 106"/>
                <a:gd name="T41" fmla="*/ 1 h 41"/>
                <a:gd name="T42" fmla="*/ 1 w 106"/>
                <a:gd name="T43" fmla="*/ 1 h 41"/>
                <a:gd name="T44" fmla="*/ 1 w 106"/>
                <a:gd name="T45" fmla="*/ 1 h 41"/>
                <a:gd name="T46" fmla="*/ 1 w 106"/>
                <a:gd name="T47" fmla="*/ 1 h 41"/>
                <a:gd name="T48" fmla="*/ 1 w 106"/>
                <a:gd name="T49" fmla="*/ 1 h 41"/>
                <a:gd name="T50" fmla="*/ 1 w 106"/>
                <a:gd name="T51" fmla="*/ 1 h 41"/>
                <a:gd name="T52" fmla="*/ 1 w 106"/>
                <a:gd name="T53" fmla="*/ 1 h 41"/>
                <a:gd name="T54" fmla="*/ 1 w 106"/>
                <a:gd name="T55" fmla="*/ 1 h 41"/>
                <a:gd name="T56" fmla="*/ 1 w 106"/>
                <a:gd name="T57" fmla="*/ 1 h 41"/>
                <a:gd name="T58" fmla="*/ 1 w 106"/>
                <a:gd name="T59" fmla="*/ 1 h 41"/>
                <a:gd name="T60" fmla="*/ 1 w 106"/>
                <a:gd name="T61" fmla="*/ 1 h 41"/>
                <a:gd name="T62" fmla="*/ 1 w 106"/>
                <a:gd name="T63" fmla="*/ 1 h 41"/>
                <a:gd name="T64" fmla="*/ 0 w 106"/>
                <a:gd name="T65" fmla="*/ 1 h 41"/>
                <a:gd name="T66" fmla="*/ 1 w 106"/>
                <a:gd name="T67" fmla="*/ 1 h 4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6"/>
                <a:gd name="T103" fmla="*/ 0 h 41"/>
                <a:gd name="T104" fmla="*/ 106 w 106"/>
                <a:gd name="T105" fmla="*/ 41 h 4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6" h="41">
                  <a:moveTo>
                    <a:pt x="2" y="24"/>
                  </a:moveTo>
                  <a:lnTo>
                    <a:pt x="4" y="21"/>
                  </a:lnTo>
                  <a:lnTo>
                    <a:pt x="10" y="14"/>
                  </a:lnTo>
                  <a:lnTo>
                    <a:pt x="20" y="7"/>
                  </a:lnTo>
                  <a:lnTo>
                    <a:pt x="35" y="1"/>
                  </a:lnTo>
                  <a:lnTo>
                    <a:pt x="49" y="0"/>
                  </a:lnTo>
                  <a:lnTo>
                    <a:pt x="56" y="0"/>
                  </a:lnTo>
                  <a:lnTo>
                    <a:pt x="61" y="1"/>
                  </a:lnTo>
                  <a:lnTo>
                    <a:pt x="65" y="3"/>
                  </a:lnTo>
                  <a:lnTo>
                    <a:pt x="72" y="6"/>
                  </a:lnTo>
                  <a:lnTo>
                    <a:pt x="79" y="10"/>
                  </a:lnTo>
                  <a:lnTo>
                    <a:pt x="86" y="16"/>
                  </a:lnTo>
                  <a:lnTo>
                    <a:pt x="92" y="23"/>
                  </a:lnTo>
                  <a:lnTo>
                    <a:pt x="98" y="29"/>
                  </a:lnTo>
                  <a:lnTo>
                    <a:pt x="102" y="34"/>
                  </a:lnTo>
                  <a:lnTo>
                    <a:pt x="105" y="39"/>
                  </a:lnTo>
                  <a:lnTo>
                    <a:pt x="106" y="40"/>
                  </a:lnTo>
                  <a:lnTo>
                    <a:pt x="102" y="40"/>
                  </a:lnTo>
                  <a:lnTo>
                    <a:pt x="93" y="41"/>
                  </a:lnTo>
                  <a:lnTo>
                    <a:pt x="83" y="41"/>
                  </a:lnTo>
                  <a:lnTo>
                    <a:pt x="73" y="40"/>
                  </a:lnTo>
                  <a:lnTo>
                    <a:pt x="69" y="39"/>
                  </a:lnTo>
                  <a:lnTo>
                    <a:pt x="64" y="37"/>
                  </a:lnTo>
                  <a:lnTo>
                    <a:pt x="60" y="33"/>
                  </a:lnTo>
                  <a:lnTo>
                    <a:pt x="54" y="31"/>
                  </a:lnTo>
                  <a:lnTo>
                    <a:pt x="48" y="29"/>
                  </a:lnTo>
                  <a:lnTo>
                    <a:pt x="42" y="26"/>
                  </a:lnTo>
                  <a:lnTo>
                    <a:pt x="37" y="25"/>
                  </a:lnTo>
                  <a:lnTo>
                    <a:pt x="32" y="25"/>
                  </a:lnTo>
                  <a:lnTo>
                    <a:pt x="23" y="28"/>
                  </a:lnTo>
                  <a:lnTo>
                    <a:pt x="12" y="30"/>
                  </a:lnTo>
                  <a:lnTo>
                    <a:pt x="3" y="32"/>
                  </a:lnTo>
                  <a:lnTo>
                    <a:pt x="0" y="33"/>
                  </a:lnTo>
                  <a:lnTo>
                    <a:pt x="2"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31" name="Freeform 191"/>
            <p:cNvSpPr>
              <a:spLocks/>
            </p:cNvSpPr>
            <p:nvPr/>
          </p:nvSpPr>
          <p:spPr bwMode="auto">
            <a:xfrm>
              <a:off x="855" y="2428"/>
              <a:ext cx="46" cy="17"/>
            </a:xfrm>
            <a:custGeom>
              <a:avLst/>
              <a:gdLst>
                <a:gd name="T0" fmla="*/ 0 w 91"/>
                <a:gd name="T1" fmla="*/ 1 h 33"/>
                <a:gd name="T2" fmla="*/ 1 w 91"/>
                <a:gd name="T3" fmla="*/ 1 h 33"/>
                <a:gd name="T4" fmla="*/ 1 w 91"/>
                <a:gd name="T5" fmla="*/ 1 h 33"/>
                <a:gd name="T6" fmla="*/ 1 w 91"/>
                <a:gd name="T7" fmla="*/ 1 h 33"/>
                <a:gd name="T8" fmla="*/ 1 w 91"/>
                <a:gd name="T9" fmla="*/ 1 h 33"/>
                <a:gd name="T10" fmla="*/ 1 w 91"/>
                <a:gd name="T11" fmla="*/ 0 h 33"/>
                <a:gd name="T12" fmla="*/ 1 w 91"/>
                <a:gd name="T13" fmla="*/ 0 h 33"/>
                <a:gd name="T14" fmla="*/ 1 w 91"/>
                <a:gd name="T15" fmla="*/ 0 h 33"/>
                <a:gd name="T16" fmla="*/ 1 w 91"/>
                <a:gd name="T17" fmla="*/ 1 h 33"/>
                <a:gd name="T18" fmla="*/ 1 w 91"/>
                <a:gd name="T19" fmla="*/ 1 h 33"/>
                <a:gd name="T20" fmla="*/ 1 w 91"/>
                <a:gd name="T21" fmla="*/ 1 h 33"/>
                <a:gd name="T22" fmla="*/ 1 w 91"/>
                <a:gd name="T23" fmla="*/ 1 h 33"/>
                <a:gd name="T24" fmla="*/ 1 w 91"/>
                <a:gd name="T25" fmla="*/ 1 h 33"/>
                <a:gd name="T26" fmla="*/ 1 w 91"/>
                <a:gd name="T27" fmla="*/ 1 h 33"/>
                <a:gd name="T28" fmla="*/ 1 w 91"/>
                <a:gd name="T29" fmla="*/ 1 h 33"/>
                <a:gd name="T30" fmla="*/ 1 w 91"/>
                <a:gd name="T31" fmla="*/ 1 h 33"/>
                <a:gd name="T32" fmla="*/ 1 w 91"/>
                <a:gd name="T33" fmla="*/ 1 h 33"/>
                <a:gd name="T34" fmla="*/ 1 w 91"/>
                <a:gd name="T35" fmla="*/ 1 h 33"/>
                <a:gd name="T36" fmla="*/ 1 w 91"/>
                <a:gd name="T37" fmla="*/ 1 h 33"/>
                <a:gd name="T38" fmla="*/ 1 w 91"/>
                <a:gd name="T39" fmla="*/ 1 h 33"/>
                <a:gd name="T40" fmla="*/ 1 w 91"/>
                <a:gd name="T41" fmla="*/ 1 h 33"/>
                <a:gd name="T42" fmla="*/ 1 w 91"/>
                <a:gd name="T43" fmla="*/ 1 h 33"/>
                <a:gd name="T44" fmla="*/ 1 w 91"/>
                <a:gd name="T45" fmla="*/ 1 h 33"/>
                <a:gd name="T46" fmla="*/ 1 w 91"/>
                <a:gd name="T47" fmla="*/ 1 h 33"/>
                <a:gd name="T48" fmla="*/ 1 w 91"/>
                <a:gd name="T49" fmla="*/ 1 h 33"/>
                <a:gd name="T50" fmla="*/ 1 w 91"/>
                <a:gd name="T51" fmla="*/ 1 h 33"/>
                <a:gd name="T52" fmla="*/ 1 w 91"/>
                <a:gd name="T53" fmla="*/ 1 h 33"/>
                <a:gd name="T54" fmla="*/ 1 w 91"/>
                <a:gd name="T55" fmla="*/ 1 h 33"/>
                <a:gd name="T56" fmla="*/ 1 w 91"/>
                <a:gd name="T57" fmla="*/ 1 h 33"/>
                <a:gd name="T58" fmla="*/ 1 w 91"/>
                <a:gd name="T59" fmla="*/ 1 h 33"/>
                <a:gd name="T60" fmla="*/ 1 w 91"/>
                <a:gd name="T61" fmla="*/ 1 h 33"/>
                <a:gd name="T62" fmla="*/ 1 w 91"/>
                <a:gd name="T63" fmla="*/ 1 h 33"/>
                <a:gd name="T64" fmla="*/ 0 w 91"/>
                <a:gd name="T65" fmla="*/ 1 h 3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1"/>
                <a:gd name="T100" fmla="*/ 0 h 33"/>
                <a:gd name="T101" fmla="*/ 91 w 91"/>
                <a:gd name="T102" fmla="*/ 33 h 3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1" h="33">
                  <a:moveTo>
                    <a:pt x="0" y="21"/>
                  </a:moveTo>
                  <a:lnTo>
                    <a:pt x="6" y="15"/>
                  </a:lnTo>
                  <a:lnTo>
                    <a:pt x="12" y="9"/>
                  </a:lnTo>
                  <a:lnTo>
                    <a:pt x="19" y="4"/>
                  </a:lnTo>
                  <a:lnTo>
                    <a:pt x="27" y="2"/>
                  </a:lnTo>
                  <a:lnTo>
                    <a:pt x="35" y="0"/>
                  </a:lnTo>
                  <a:lnTo>
                    <a:pt x="42" y="0"/>
                  </a:lnTo>
                  <a:lnTo>
                    <a:pt x="48" y="0"/>
                  </a:lnTo>
                  <a:lnTo>
                    <a:pt x="52" y="1"/>
                  </a:lnTo>
                  <a:lnTo>
                    <a:pt x="60" y="4"/>
                  </a:lnTo>
                  <a:lnTo>
                    <a:pt x="67" y="10"/>
                  </a:lnTo>
                  <a:lnTo>
                    <a:pt x="73" y="15"/>
                  </a:lnTo>
                  <a:lnTo>
                    <a:pt x="79" y="20"/>
                  </a:lnTo>
                  <a:lnTo>
                    <a:pt x="84" y="25"/>
                  </a:lnTo>
                  <a:lnTo>
                    <a:pt x="87" y="29"/>
                  </a:lnTo>
                  <a:lnTo>
                    <a:pt x="90" y="32"/>
                  </a:lnTo>
                  <a:lnTo>
                    <a:pt x="91" y="33"/>
                  </a:lnTo>
                  <a:lnTo>
                    <a:pt x="90" y="33"/>
                  </a:lnTo>
                  <a:lnTo>
                    <a:pt x="87" y="33"/>
                  </a:lnTo>
                  <a:lnTo>
                    <a:pt x="82" y="33"/>
                  </a:lnTo>
                  <a:lnTo>
                    <a:pt x="76" y="33"/>
                  </a:lnTo>
                  <a:lnTo>
                    <a:pt x="69" y="32"/>
                  </a:lnTo>
                  <a:lnTo>
                    <a:pt x="60" y="29"/>
                  </a:lnTo>
                  <a:lnTo>
                    <a:pt x="50" y="25"/>
                  </a:lnTo>
                  <a:lnTo>
                    <a:pt x="41" y="19"/>
                  </a:lnTo>
                  <a:lnTo>
                    <a:pt x="33" y="16"/>
                  </a:lnTo>
                  <a:lnTo>
                    <a:pt x="26" y="13"/>
                  </a:lnTo>
                  <a:lnTo>
                    <a:pt x="19" y="13"/>
                  </a:lnTo>
                  <a:lnTo>
                    <a:pt x="12" y="15"/>
                  </a:lnTo>
                  <a:lnTo>
                    <a:pt x="8" y="17"/>
                  </a:lnTo>
                  <a:lnTo>
                    <a:pt x="3" y="19"/>
                  </a:lnTo>
                  <a:lnTo>
                    <a:pt x="1" y="20"/>
                  </a:lnTo>
                  <a:lnTo>
                    <a:pt x="0" y="21"/>
                  </a:lnTo>
                  <a:close/>
                </a:path>
              </a:pathLst>
            </a:custGeom>
            <a:solidFill>
              <a:srgbClr val="63C4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32" name="Freeform 192"/>
            <p:cNvSpPr>
              <a:spLocks/>
            </p:cNvSpPr>
            <p:nvPr/>
          </p:nvSpPr>
          <p:spPr bwMode="auto">
            <a:xfrm>
              <a:off x="893" y="2450"/>
              <a:ext cx="76" cy="138"/>
            </a:xfrm>
            <a:custGeom>
              <a:avLst/>
              <a:gdLst>
                <a:gd name="T0" fmla="*/ 0 w 153"/>
                <a:gd name="T1" fmla="*/ 0 h 276"/>
                <a:gd name="T2" fmla="*/ 0 w 153"/>
                <a:gd name="T3" fmla="*/ 0 h 276"/>
                <a:gd name="T4" fmla="*/ 0 w 153"/>
                <a:gd name="T5" fmla="*/ 1 h 276"/>
                <a:gd name="T6" fmla="*/ 0 w 153"/>
                <a:gd name="T7" fmla="*/ 1 h 276"/>
                <a:gd name="T8" fmla="*/ 0 w 153"/>
                <a:gd name="T9" fmla="*/ 1 h 276"/>
                <a:gd name="T10" fmla="*/ 0 w 153"/>
                <a:gd name="T11" fmla="*/ 1 h 276"/>
                <a:gd name="T12" fmla="*/ 0 w 153"/>
                <a:gd name="T13" fmla="*/ 1 h 276"/>
                <a:gd name="T14" fmla="*/ 0 w 153"/>
                <a:gd name="T15" fmla="*/ 1 h 276"/>
                <a:gd name="T16" fmla="*/ 0 w 153"/>
                <a:gd name="T17" fmla="*/ 1 h 276"/>
                <a:gd name="T18" fmla="*/ 0 w 153"/>
                <a:gd name="T19" fmla="*/ 1 h 276"/>
                <a:gd name="T20" fmla="*/ 0 w 153"/>
                <a:gd name="T21" fmla="*/ 1 h 276"/>
                <a:gd name="T22" fmla="*/ 0 w 153"/>
                <a:gd name="T23" fmla="*/ 1 h 276"/>
                <a:gd name="T24" fmla="*/ 0 w 153"/>
                <a:gd name="T25" fmla="*/ 1 h 276"/>
                <a:gd name="T26" fmla="*/ 0 w 153"/>
                <a:gd name="T27" fmla="*/ 1 h 276"/>
                <a:gd name="T28" fmla="*/ 0 w 153"/>
                <a:gd name="T29" fmla="*/ 1 h 276"/>
                <a:gd name="T30" fmla="*/ 0 w 153"/>
                <a:gd name="T31" fmla="*/ 1 h 276"/>
                <a:gd name="T32" fmla="*/ 0 w 153"/>
                <a:gd name="T33" fmla="*/ 1 h 276"/>
                <a:gd name="T34" fmla="*/ 0 w 153"/>
                <a:gd name="T35" fmla="*/ 1 h 276"/>
                <a:gd name="T36" fmla="*/ 0 w 153"/>
                <a:gd name="T37" fmla="*/ 1 h 276"/>
                <a:gd name="T38" fmla="*/ 0 w 153"/>
                <a:gd name="T39" fmla="*/ 1 h 276"/>
                <a:gd name="T40" fmla="*/ 0 w 153"/>
                <a:gd name="T41" fmla="*/ 1 h 276"/>
                <a:gd name="T42" fmla="*/ 0 w 153"/>
                <a:gd name="T43" fmla="*/ 1 h 276"/>
                <a:gd name="T44" fmla="*/ 0 w 153"/>
                <a:gd name="T45" fmla="*/ 1 h 276"/>
                <a:gd name="T46" fmla="*/ 0 w 153"/>
                <a:gd name="T47" fmla="*/ 1 h 276"/>
                <a:gd name="T48" fmla="*/ 0 w 153"/>
                <a:gd name="T49" fmla="*/ 1 h 276"/>
                <a:gd name="T50" fmla="*/ 0 w 153"/>
                <a:gd name="T51" fmla="*/ 1 h 276"/>
                <a:gd name="T52" fmla="*/ 0 w 153"/>
                <a:gd name="T53" fmla="*/ 1 h 276"/>
                <a:gd name="T54" fmla="*/ 0 w 153"/>
                <a:gd name="T55" fmla="*/ 1 h 276"/>
                <a:gd name="T56" fmla="*/ 0 w 153"/>
                <a:gd name="T57" fmla="*/ 1 h 276"/>
                <a:gd name="T58" fmla="*/ 0 w 153"/>
                <a:gd name="T59" fmla="*/ 1 h 276"/>
                <a:gd name="T60" fmla="*/ 0 w 153"/>
                <a:gd name="T61" fmla="*/ 1 h 276"/>
                <a:gd name="T62" fmla="*/ 0 w 153"/>
                <a:gd name="T63" fmla="*/ 1 h 276"/>
                <a:gd name="T64" fmla="*/ 0 w 153"/>
                <a:gd name="T65" fmla="*/ 1 h 276"/>
                <a:gd name="T66" fmla="*/ 0 w 153"/>
                <a:gd name="T67" fmla="*/ 1 h 276"/>
                <a:gd name="T68" fmla="*/ 0 w 153"/>
                <a:gd name="T69" fmla="*/ 1 h 276"/>
                <a:gd name="T70" fmla="*/ 0 w 153"/>
                <a:gd name="T71" fmla="*/ 1 h 276"/>
                <a:gd name="T72" fmla="*/ 0 w 153"/>
                <a:gd name="T73" fmla="*/ 1 h 276"/>
                <a:gd name="T74" fmla="*/ 0 w 153"/>
                <a:gd name="T75" fmla="*/ 1 h 276"/>
                <a:gd name="T76" fmla="*/ 0 w 153"/>
                <a:gd name="T77" fmla="*/ 1 h 276"/>
                <a:gd name="T78" fmla="*/ 0 w 153"/>
                <a:gd name="T79" fmla="*/ 1 h 276"/>
                <a:gd name="T80" fmla="*/ 0 w 153"/>
                <a:gd name="T81" fmla="*/ 1 h 276"/>
                <a:gd name="T82" fmla="*/ 0 w 153"/>
                <a:gd name="T83" fmla="*/ 1 h 276"/>
                <a:gd name="T84" fmla="*/ 0 w 153"/>
                <a:gd name="T85" fmla="*/ 1 h 276"/>
                <a:gd name="T86" fmla="*/ 0 w 153"/>
                <a:gd name="T87" fmla="*/ 1 h 276"/>
                <a:gd name="T88" fmla="*/ 0 w 153"/>
                <a:gd name="T89" fmla="*/ 1 h 276"/>
                <a:gd name="T90" fmla="*/ 0 w 153"/>
                <a:gd name="T91" fmla="*/ 0 h 2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53"/>
                <a:gd name="T139" fmla="*/ 0 h 276"/>
                <a:gd name="T140" fmla="*/ 153 w 153"/>
                <a:gd name="T141" fmla="*/ 276 h 2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53" h="276">
                  <a:moveTo>
                    <a:pt x="85" y="0"/>
                  </a:moveTo>
                  <a:lnTo>
                    <a:pt x="84" y="0"/>
                  </a:lnTo>
                  <a:lnTo>
                    <a:pt x="79" y="3"/>
                  </a:lnTo>
                  <a:lnTo>
                    <a:pt x="73" y="5"/>
                  </a:lnTo>
                  <a:lnTo>
                    <a:pt x="66" y="8"/>
                  </a:lnTo>
                  <a:lnTo>
                    <a:pt x="58" y="13"/>
                  </a:lnTo>
                  <a:lnTo>
                    <a:pt x="50" y="19"/>
                  </a:lnTo>
                  <a:lnTo>
                    <a:pt x="45" y="26"/>
                  </a:lnTo>
                  <a:lnTo>
                    <a:pt x="39" y="34"/>
                  </a:lnTo>
                  <a:lnTo>
                    <a:pt x="33" y="57"/>
                  </a:lnTo>
                  <a:lnTo>
                    <a:pt x="33" y="83"/>
                  </a:lnTo>
                  <a:lnTo>
                    <a:pt x="35" y="107"/>
                  </a:lnTo>
                  <a:lnTo>
                    <a:pt x="37" y="117"/>
                  </a:lnTo>
                  <a:lnTo>
                    <a:pt x="5" y="186"/>
                  </a:lnTo>
                  <a:lnTo>
                    <a:pt x="3" y="196"/>
                  </a:lnTo>
                  <a:lnTo>
                    <a:pt x="0" y="219"/>
                  </a:lnTo>
                  <a:lnTo>
                    <a:pt x="2" y="244"/>
                  </a:lnTo>
                  <a:lnTo>
                    <a:pt x="15" y="261"/>
                  </a:lnTo>
                  <a:lnTo>
                    <a:pt x="27" y="264"/>
                  </a:lnTo>
                  <a:lnTo>
                    <a:pt x="41" y="269"/>
                  </a:lnTo>
                  <a:lnTo>
                    <a:pt x="58" y="272"/>
                  </a:lnTo>
                  <a:lnTo>
                    <a:pt x="76" y="274"/>
                  </a:lnTo>
                  <a:lnTo>
                    <a:pt x="92" y="276"/>
                  </a:lnTo>
                  <a:lnTo>
                    <a:pt x="108" y="274"/>
                  </a:lnTo>
                  <a:lnTo>
                    <a:pt x="119" y="271"/>
                  </a:lnTo>
                  <a:lnTo>
                    <a:pt x="129" y="264"/>
                  </a:lnTo>
                  <a:lnTo>
                    <a:pt x="136" y="255"/>
                  </a:lnTo>
                  <a:lnTo>
                    <a:pt x="141" y="244"/>
                  </a:lnTo>
                  <a:lnTo>
                    <a:pt x="147" y="234"/>
                  </a:lnTo>
                  <a:lnTo>
                    <a:pt x="151" y="221"/>
                  </a:lnTo>
                  <a:lnTo>
                    <a:pt x="153" y="210"/>
                  </a:lnTo>
                  <a:lnTo>
                    <a:pt x="153" y="198"/>
                  </a:lnTo>
                  <a:lnTo>
                    <a:pt x="151" y="188"/>
                  </a:lnTo>
                  <a:lnTo>
                    <a:pt x="146" y="179"/>
                  </a:lnTo>
                  <a:lnTo>
                    <a:pt x="134" y="160"/>
                  </a:lnTo>
                  <a:lnTo>
                    <a:pt x="125" y="142"/>
                  </a:lnTo>
                  <a:lnTo>
                    <a:pt x="117" y="125"/>
                  </a:lnTo>
                  <a:lnTo>
                    <a:pt x="114" y="113"/>
                  </a:lnTo>
                  <a:lnTo>
                    <a:pt x="113" y="96"/>
                  </a:lnTo>
                  <a:lnTo>
                    <a:pt x="113" y="68"/>
                  </a:lnTo>
                  <a:lnTo>
                    <a:pt x="113" y="41"/>
                  </a:lnTo>
                  <a:lnTo>
                    <a:pt x="110" y="23"/>
                  </a:lnTo>
                  <a:lnTo>
                    <a:pt x="107" y="14"/>
                  </a:lnTo>
                  <a:lnTo>
                    <a:pt x="102" y="7"/>
                  </a:lnTo>
                  <a:lnTo>
                    <a:pt x="95" y="3"/>
                  </a:lnTo>
                  <a:lnTo>
                    <a:pt x="85" y="0"/>
                  </a:lnTo>
                  <a:close/>
                </a:path>
              </a:pathLst>
            </a:custGeom>
            <a:solidFill>
              <a:srgbClr val="F7A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33" name="Freeform 193"/>
            <p:cNvSpPr>
              <a:spLocks/>
            </p:cNvSpPr>
            <p:nvPr/>
          </p:nvSpPr>
          <p:spPr bwMode="auto">
            <a:xfrm>
              <a:off x="889" y="2450"/>
              <a:ext cx="86" cy="141"/>
            </a:xfrm>
            <a:custGeom>
              <a:avLst/>
              <a:gdLst>
                <a:gd name="T0" fmla="*/ 1 w 171"/>
                <a:gd name="T1" fmla="*/ 0 h 282"/>
                <a:gd name="T2" fmla="*/ 1 w 171"/>
                <a:gd name="T3" fmla="*/ 1 h 282"/>
                <a:gd name="T4" fmla="*/ 1 w 171"/>
                <a:gd name="T5" fmla="*/ 1 h 282"/>
                <a:gd name="T6" fmla="*/ 1 w 171"/>
                <a:gd name="T7" fmla="*/ 1 h 282"/>
                <a:gd name="T8" fmla="*/ 1 w 171"/>
                <a:gd name="T9" fmla="*/ 1 h 282"/>
                <a:gd name="T10" fmla="*/ 1 w 171"/>
                <a:gd name="T11" fmla="*/ 1 h 282"/>
                <a:gd name="T12" fmla="*/ 1 w 171"/>
                <a:gd name="T13" fmla="*/ 1 h 282"/>
                <a:gd name="T14" fmla="*/ 1 w 171"/>
                <a:gd name="T15" fmla="*/ 1 h 282"/>
                <a:gd name="T16" fmla="*/ 1 w 171"/>
                <a:gd name="T17" fmla="*/ 1 h 282"/>
                <a:gd name="T18" fmla="*/ 1 w 171"/>
                <a:gd name="T19" fmla="*/ 1 h 282"/>
                <a:gd name="T20" fmla="*/ 1 w 171"/>
                <a:gd name="T21" fmla="*/ 1 h 282"/>
                <a:gd name="T22" fmla="*/ 1 w 171"/>
                <a:gd name="T23" fmla="*/ 1 h 282"/>
                <a:gd name="T24" fmla="*/ 1 w 171"/>
                <a:gd name="T25" fmla="*/ 1 h 282"/>
                <a:gd name="T26" fmla="*/ 1 w 171"/>
                <a:gd name="T27" fmla="*/ 1 h 282"/>
                <a:gd name="T28" fmla="*/ 1 w 171"/>
                <a:gd name="T29" fmla="*/ 1 h 282"/>
                <a:gd name="T30" fmla="*/ 1 w 171"/>
                <a:gd name="T31" fmla="*/ 1 h 282"/>
                <a:gd name="T32" fmla="*/ 1 w 171"/>
                <a:gd name="T33" fmla="*/ 1 h 282"/>
                <a:gd name="T34" fmla="*/ 1 w 171"/>
                <a:gd name="T35" fmla="*/ 1 h 282"/>
                <a:gd name="T36" fmla="*/ 1 w 171"/>
                <a:gd name="T37" fmla="*/ 1 h 282"/>
                <a:gd name="T38" fmla="*/ 1 w 171"/>
                <a:gd name="T39" fmla="*/ 1 h 282"/>
                <a:gd name="T40" fmla="*/ 1 w 171"/>
                <a:gd name="T41" fmla="*/ 1 h 282"/>
                <a:gd name="T42" fmla="*/ 1 w 171"/>
                <a:gd name="T43" fmla="*/ 1 h 282"/>
                <a:gd name="T44" fmla="*/ 1 w 171"/>
                <a:gd name="T45" fmla="*/ 1 h 282"/>
                <a:gd name="T46" fmla="*/ 1 w 171"/>
                <a:gd name="T47" fmla="*/ 1 h 282"/>
                <a:gd name="T48" fmla="*/ 1 w 171"/>
                <a:gd name="T49" fmla="*/ 1 h 282"/>
                <a:gd name="T50" fmla="*/ 1 w 171"/>
                <a:gd name="T51" fmla="*/ 1 h 282"/>
                <a:gd name="T52" fmla="*/ 1 w 171"/>
                <a:gd name="T53" fmla="*/ 1 h 282"/>
                <a:gd name="T54" fmla="*/ 1 w 171"/>
                <a:gd name="T55" fmla="*/ 1 h 282"/>
                <a:gd name="T56" fmla="*/ 1 w 171"/>
                <a:gd name="T57" fmla="*/ 1 h 282"/>
                <a:gd name="T58" fmla="*/ 1 w 171"/>
                <a:gd name="T59" fmla="*/ 1 h 282"/>
                <a:gd name="T60" fmla="*/ 1 w 171"/>
                <a:gd name="T61" fmla="*/ 1 h 282"/>
                <a:gd name="T62" fmla="*/ 1 w 171"/>
                <a:gd name="T63" fmla="*/ 1 h 282"/>
                <a:gd name="T64" fmla="*/ 1 w 171"/>
                <a:gd name="T65" fmla="*/ 1 h 282"/>
                <a:gd name="T66" fmla="*/ 1 w 171"/>
                <a:gd name="T67" fmla="*/ 1 h 282"/>
                <a:gd name="T68" fmla="*/ 1 w 171"/>
                <a:gd name="T69" fmla="*/ 1 h 282"/>
                <a:gd name="T70" fmla="*/ 1 w 171"/>
                <a:gd name="T71" fmla="*/ 1 h 282"/>
                <a:gd name="T72" fmla="*/ 1 w 171"/>
                <a:gd name="T73" fmla="*/ 1 h 282"/>
                <a:gd name="T74" fmla="*/ 1 w 171"/>
                <a:gd name="T75" fmla="*/ 1 h 28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71"/>
                <a:gd name="T115" fmla="*/ 0 h 282"/>
                <a:gd name="T116" fmla="*/ 171 w 171"/>
                <a:gd name="T117" fmla="*/ 282 h 28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71" h="282">
                  <a:moveTo>
                    <a:pt x="103" y="0"/>
                  </a:moveTo>
                  <a:lnTo>
                    <a:pt x="102" y="0"/>
                  </a:lnTo>
                  <a:lnTo>
                    <a:pt x="95" y="1"/>
                  </a:lnTo>
                  <a:lnTo>
                    <a:pt x="86" y="4"/>
                  </a:lnTo>
                  <a:lnTo>
                    <a:pt x="74" y="7"/>
                  </a:lnTo>
                  <a:lnTo>
                    <a:pt x="62" y="12"/>
                  </a:lnTo>
                  <a:lnTo>
                    <a:pt x="50" y="20"/>
                  </a:lnTo>
                  <a:lnTo>
                    <a:pt x="40" y="29"/>
                  </a:lnTo>
                  <a:lnTo>
                    <a:pt x="34" y="42"/>
                  </a:lnTo>
                  <a:lnTo>
                    <a:pt x="32" y="68"/>
                  </a:lnTo>
                  <a:lnTo>
                    <a:pt x="35" y="92"/>
                  </a:lnTo>
                  <a:lnTo>
                    <a:pt x="36" y="117"/>
                  </a:lnTo>
                  <a:lnTo>
                    <a:pt x="30" y="140"/>
                  </a:lnTo>
                  <a:lnTo>
                    <a:pt x="21" y="155"/>
                  </a:lnTo>
                  <a:lnTo>
                    <a:pt x="12" y="173"/>
                  </a:lnTo>
                  <a:lnTo>
                    <a:pt x="4" y="196"/>
                  </a:lnTo>
                  <a:lnTo>
                    <a:pt x="0" y="219"/>
                  </a:lnTo>
                  <a:lnTo>
                    <a:pt x="2" y="242"/>
                  </a:lnTo>
                  <a:lnTo>
                    <a:pt x="13" y="262"/>
                  </a:lnTo>
                  <a:lnTo>
                    <a:pt x="38" y="276"/>
                  </a:lnTo>
                  <a:lnTo>
                    <a:pt x="74" y="282"/>
                  </a:lnTo>
                  <a:lnTo>
                    <a:pt x="101" y="281"/>
                  </a:lnTo>
                  <a:lnTo>
                    <a:pt x="124" y="274"/>
                  </a:lnTo>
                  <a:lnTo>
                    <a:pt x="144" y="263"/>
                  </a:lnTo>
                  <a:lnTo>
                    <a:pt x="159" y="248"/>
                  </a:lnTo>
                  <a:lnTo>
                    <a:pt x="168" y="231"/>
                  </a:lnTo>
                  <a:lnTo>
                    <a:pt x="171" y="211"/>
                  </a:lnTo>
                  <a:lnTo>
                    <a:pt x="169" y="191"/>
                  </a:lnTo>
                  <a:lnTo>
                    <a:pt x="157" y="171"/>
                  </a:lnTo>
                  <a:lnTo>
                    <a:pt x="145" y="151"/>
                  </a:lnTo>
                  <a:lnTo>
                    <a:pt x="136" y="133"/>
                  </a:lnTo>
                  <a:lnTo>
                    <a:pt x="131" y="115"/>
                  </a:lnTo>
                  <a:lnTo>
                    <a:pt x="129" y="98"/>
                  </a:lnTo>
                  <a:lnTo>
                    <a:pt x="127" y="83"/>
                  </a:lnTo>
                  <a:lnTo>
                    <a:pt x="127" y="69"/>
                  </a:lnTo>
                  <a:lnTo>
                    <a:pt x="129" y="56"/>
                  </a:lnTo>
                  <a:lnTo>
                    <a:pt x="127" y="43"/>
                  </a:lnTo>
                  <a:lnTo>
                    <a:pt x="123" y="25"/>
                  </a:lnTo>
                  <a:lnTo>
                    <a:pt x="117" y="13"/>
                  </a:lnTo>
                  <a:lnTo>
                    <a:pt x="111" y="8"/>
                  </a:lnTo>
                  <a:lnTo>
                    <a:pt x="109" y="7"/>
                  </a:lnTo>
                  <a:lnTo>
                    <a:pt x="111" y="13"/>
                  </a:lnTo>
                  <a:lnTo>
                    <a:pt x="115" y="30"/>
                  </a:lnTo>
                  <a:lnTo>
                    <a:pt x="118" y="54"/>
                  </a:lnTo>
                  <a:lnTo>
                    <a:pt x="116" y="83"/>
                  </a:lnTo>
                  <a:lnTo>
                    <a:pt x="115" y="112"/>
                  </a:lnTo>
                  <a:lnTo>
                    <a:pt x="121" y="137"/>
                  </a:lnTo>
                  <a:lnTo>
                    <a:pt x="129" y="156"/>
                  </a:lnTo>
                  <a:lnTo>
                    <a:pt x="137" y="167"/>
                  </a:lnTo>
                  <a:lnTo>
                    <a:pt x="145" y="180"/>
                  </a:lnTo>
                  <a:lnTo>
                    <a:pt x="150" y="196"/>
                  </a:lnTo>
                  <a:lnTo>
                    <a:pt x="153" y="213"/>
                  </a:lnTo>
                  <a:lnTo>
                    <a:pt x="152" y="232"/>
                  </a:lnTo>
                  <a:lnTo>
                    <a:pt x="145" y="248"/>
                  </a:lnTo>
                  <a:lnTo>
                    <a:pt x="132" y="261"/>
                  </a:lnTo>
                  <a:lnTo>
                    <a:pt x="112" y="269"/>
                  </a:lnTo>
                  <a:lnTo>
                    <a:pt x="86" y="269"/>
                  </a:lnTo>
                  <a:lnTo>
                    <a:pt x="58" y="264"/>
                  </a:lnTo>
                  <a:lnTo>
                    <a:pt x="38" y="258"/>
                  </a:lnTo>
                  <a:lnTo>
                    <a:pt x="23" y="249"/>
                  </a:lnTo>
                  <a:lnTo>
                    <a:pt x="15" y="238"/>
                  </a:lnTo>
                  <a:lnTo>
                    <a:pt x="12" y="224"/>
                  </a:lnTo>
                  <a:lnTo>
                    <a:pt x="15" y="206"/>
                  </a:lnTo>
                  <a:lnTo>
                    <a:pt x="24" y="186"/>
                  </a:lnTo>
                  <a:lnTo>
                    <a:pt x="38" y="160"/>
                  </a:lnTo>
                  <a:lnTo>
                    <a:pt x="51" y="134"/>
                  </a:lnTo>
                  <a:lnTo>
                    <a:pt x="56" y="112"/>
                  </a:lnTo>
                  <a:lnTo>
                    <a:pt x="54" y="91"/>
                  </a:lnTo>
                  <a:lnTo>
                    <a:pt x="49" y="67"/>
                  </a:lnTo>
                  <a:lnTo>
                    <a:pt x="48" y="58"/>
                  </a:lnTo>
                  <a:lnTo>
                    <a:pt x="48" y="49"/>
                  </a:lnTo>
                  <a:lnTo>
                    <a:pt x="49" y="41"/>
                  </a:lnTo>
                  <a:lnTo>
                    <a:pt x="54" y="31"/>
                  </a:lnTo>
                  <a:lnTo>
                    <a:pt x="61" y="22"/>
                  </a:lnTo>
                  <a:lnTo>
                    <a:pt x="70" y="14"/>
                  </a:lnTo>
                  <a:lnTo>
                    <a:pt x="85" y="7"/>
                  </a:lnTo>
                  <a:lnTo>
                    <a:pt x="10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34" name="Freeform 194"/>
            <p:cNvSpPr>
              <a:spLocks/>
            </p:cNvSpPr>
            <p:nvPr/>
          </p:nvSpPr>
          <p:spPr bwMode="auto">
            <a:xfrm>
              <a:off x="931" y="2408"/>
              <a:ext cx="23" cy="44"/>
            </a:xfrm>
            <a:custGeom>
              <a:avLst/>
              <a:gdLst>
                <a:gd name="T0" fmla="*/ 0 w 45"/>
                <a:gd name="T1" fmla="*/ 0 h 89"/>
                <a:gd name="T2" fmla="*/ 1 w 45"/>
                <a:gd name="T3" fmla="*/ 0 h 89"/>
                <a:gd name="T4" fmla="*/ 1 w 45"/>
                <a:gd name="T5" fmla="*/ 0 h 89"/>
                <a:gd name="T6" fmla="*/ 1 w 45"/>
                <a:gd name="T7" fmla="*/ 0 h 89"/>
                <a:gd name="T8" fmla="*/ 1 w 45"/>
                <a:gd name="T9" fmla="*/ 0 h 89"/>
                <a:gd name="T10" fmla="*/ 1 w 45"/>
                <a:gd name="T11" fmla="*/ 0 h 89"/>
                <a:gd name="T12" fmla="*/ 1 w 45"/>
                <a:gd name="T13" fmla="*/ 0 h 89"/>
                <a:gd name="T14" fmla="*/ 1 w 45"/>
                <a:gd name="T15" fmla="*/ 0 h 89"/>
                <a:gd name="T16" fmla="*/ 1 w 45"/>
                <a:gd name="T17" fmla="*/ 0 h 89"/>
                <a:gd name="T18" fmla="*/ 1 w 45"/>
                <a:gd name="T19" fmla="*/ 0 h 89"/>
                <a:gd name="T20" fmla="*/ 1 w 45"/>
                <a:gd name="T21" fmla="*/ 0 h 89"/>
                <a:gd name="T22" fmla="*/ 1 w 45"/>
                <a:gd name="T23" fmla="*/ 0 h 89"/>
                <a:gd name="T24" fmla="*/ 1 w 45"/>
                <a:gd name="T25" fmla="*/ 0 h 89"/>
                <a:gd name="T26" fmla="*/ 1 w 45"/>
                <a:gd name="T27" fmla="*/ 0 h 89"/>
                <a:gd name="T28" fmla="*/ 0 w 45"/>
                <a:gd name="T29" fmla="*/ 0 h 8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89"/>
                <a:gd name="T47" fmla="*/ 45 w 45"/>
                <a:gd name="T48" fmla="*/ 89 h 8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89">
                  <a:moveTo>
                    <a:pt x="0" y="89"/>
                  </a:moveTo>
                  <a:lnTo>
                    <a:pt x="2" y="74"/>
                  </a:lnTo>
                  <a:lnTo>
                    <a:pt x="9" y="42"/>
                  </a:lnTo>
                  <a:lnTo>
                    <a:pt x="19" y="10"/>
                  </a:lnTo>
                  <a:lnTo>
                    <a:pt x="32" y="0"/>
                  </a:lnTo>
                  <a:lnTo>
                    <a:pt x="45" y="10"/>
                  </a:lnTo>
                  <a:lnTo>
                    <a:pt x="44" y="13"/>
                  </a:lnTo>
                  <a:lnTo>
                    <a:pt x="39" y="19"/>
                  </a:lnTo>
                  <a:lnTo>
                    <a:pt x="32" y="27"/>
                  </a:lnTo>
                  <a:lnTo>
                    <a:pt x="25" y="37"/>
                  </a:lnTo>
                  <a:lnTo>
                    <a:pt x="19" y="50"/>
                  </a:lnTo>
                  <a:lnTo>
                    <a:pt x="14" y="62"/>
                  </a:lnTo>
                  <a:lnTo>
                    <a:pt x="11" y="74"/>
                  </a:lnTo>
                  <a:lnTo>
                    <a:pt x="11" y="85"/>
                  </a:lnTo>
                  <a:lnTo>
                    <a:pt x="0" y="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35" name="Freeform 195"/>
            <p:cNvSpPr>
              <a:spLocks/>
            </p:cNvSpPr>
            <p:nvPr/>
          </p:nvSpPr>
          <p:spPr bwMode="auto">
            <a:xfrm>
              <a:off x="939" y="2420"/>
              <a:ext cx="53" cy="21"/>
            </a:xfrm>
            <a:custGeom>
              <a:avLst/>
              <a:gdLst>
                <a:gd name="T0" fmla="*/ 0 w 107"/>
                <a:gd name="T1" fmla="*/ 1 h 42"/>
                <a:gd name="T2" fmla="*/ 0 w 107"/>
                <a:gd name="T3" fmla="*/ 1 h 42"/>
                <a:gd name="T4" fmla="*/ 0 w 107"/>
                <a:gd name="T5" fmla="*/ 1 h 42"/>
                <a:gd name="T6" fmla="*/ 0 w 107"/>
                <a:gd name="T7" fmla="*/ 1 h 42"/>
                <a:gd name="T8" fmla="*/ 0 w 107"/>
                <a:gd name="T9" fmla="*/ 1 h 42"/>
                <a:gd name="T10" fmla="*/ 0 w 107"/>
                <a:gd name="T11" fmla="*/ 1 h 42"/>
                <a:gd name="T12" fmla="*/ 0 w 107"/>
                <a:gd name="T13" fmla="*/ 1 h 42"/>
                <a:gd name="T14" fmla="*/ 0 w 107"/>
                <a:gd name="T15" fmla="*/ 1 h 42"/>
                <a:gd name="T16" fmla="*/ 0 w 107"/>
                <a:gd name="T17" fmla="*/ 1 h 42"/>
                <a:gd name="T18" fmla="*/ 0 w 107"/>
                <a:gd name="T19" fmla="*/ 0 h 42"/>
                <a:gd name="T20" fmla="*/ 0 w 107"/>
                <a:gd name="T21" fmla="*/ 0 h 42"/>
                <a:gd name="T22" fmla="*/ 0 w 107"/>
                <a:gd name="T23" fmla="*/ 1 h 42"/>
                <a:gd name="T24" fmla="*/ 0 w 107"/>
                <a:gd name="T25" fmla="*/ 1 h 42"/>
                <a:gd name="T26" fmla="*/ 0 w 107"/>
                <a:gd name="T27" fmla="*/ 1 h 42"/>
                <a:gd name="T28" fmla="*/ 0 w 107"/>
                <a:gd name="T29" fmla="*/ 1 h 42"/>
                <a:gd name="T30" fmla="*/ 0 w 107"/>
                <a:gd name="T31" fmla="*/ 1 h 42"/>
                <a:gd name="T32" fmla="*/ 0 w 107"/>
                <a:gd name="T33" fmla="*/ 1 h 42"/>
                <a:gd name="T34" fmla="*/ 0 w 107"/>
                <a:gd name="T35" fmla="*/ 1 h 42"/>
                <a:gd name="T36" fmla="*/ 0 w 107"/>
                <a:gd name="T37" fmla="*/ 1 h 42"/>
                <a:gd name="T38" fmla="*/ 0 w 107"/>
                <a:gd name="T39" fmla="*/ 1 h 42"/>
                <a:gd name="T40" fmla="*/ 0 w 107"/>
                <a:gd name="T41" fmla="*/ 1 h 42"/>
                <a:gd name="T42" fmla="*/ 0 w 107"/>
                <a:gd name="T43" fmla="*/ 1 h 42"/>
                <a:gd name="T44" fmla="*/ 0 w 107"/>
                <a:gd name="T45" fmla="*/ 1 h 42"/>
                <a:gd name="T46" fmla="*/ 0 w 107"/>
                <a:gd name="T47" fmla="*/ 1 h 42"/>
                <a:gd name="T48" fmla="*/ 0 w 107"/>
                <a:gd name="T49" fmla="*/ 1 h 42"/>
                <a:gd name="T50" fmla="*/ 0 w 107"/>
                <a:gd name="T51" fmla="*/ 1 h 42"/>
                <a:gd name="T52" fmla="*/ 0 w 107"/>
                <a:gd name="T53" fmla="*/ 1 h 42"/>
                <a:gd name="T54" fmla="*/ 0 w 107"/>
                <a:gd name="T55" fmla="*/ 1 h 42"/>
                <a:gd name="T56" fmla="*/ 0 w 107"/>
                <a:gd name="T57" fmla="*/ 1 h 42"/>
                <a:gd name="T58" fmla="*/ 0 w 107"/>
                <a:gd name="T59" fmla="*/ 1 h 42"/>
                <a:gd name="T60" fmla="*/ 0 w 107"/>
                <a:gd name="T61" fmla="*/ 1 h 42"/>
                <a:gd name="T62" fmla="*/ 0 w 107"/>
                <a:gd name="T63" fmla="*/ 1 h 42"/>
                <a:gd name="T64" fmla="*/ 0 w 107"/>
                <a:gd name="T65" fmla="*/ 1 h 42"/>
                <a:gd name="T66" fmla="*/ 0 w 107"/>
                <a:gd name="T67" fmla="*/ 1 h 42"/>
                <a:gd name="T68" fmla="*/ 0 w 107"/>
                <a:gd name="T69" fmla="*/ 1 h 42"/>
                <a:gd name="T70" fmla="*/ 0 w 107"/>
                <a:gd name="T71" fmla="*/ 1 h 42"/>
                <a:gd name="T72" fmla="*/ 0 w 107"/>
                <a:gd name="T73" fmla="*/ 1 h 42"/>
                <a:gd name="T74" fmla="*/ 0 w 107"/>
                <a:gd name="T75" fmla="*/ 1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7"/>
                <a:gd name="T115" fmla="*/ 0 h 42"/>
                <a:gd name="T116" fmla="*/ 107 w 107"/>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7" h="42">
                  <a:moveTo>
                    <a:pt x="2" y="23"/>
                  </a:moveTo>
                  <a:lnTo>
                    <a:pt x="2" y="22"/>
                  </a:lnTo>
                  <a:lnTo>
                    <a:pt x="4" y="21"/>
                  </a:lnTo>
                  <a:lnTo>
                    <a:pt x="7" y="18"/>
                  </a:lnTo>
                  <a:lnTo>
                    <a:pt x="11" y="14"/>
                  </a:lnTo>
                  <a:lnTo>
                    <a:pt x="16" y="11"/>
                  </a:lnTo>
                  <a:lnTo>
                    <a:pt x="22" y="7"/>
                  </a:lnTo>
                  <a:lnTo>
                    <a:pt x="29" y="4"/>
                  </a:lnTo>
                  <a:lnTo>
                    <a:pt x="37" y="2"/>
                  </a:lnTo>
                  <a:lnTo>
                    <a:pt x="49" y="0"/>
                  </a:lnTo>
                  <a:lnTo>
                    <a:pt x="56" y="0"/>
                  </a:lnTo>
                  <a:lnTo>
                    <a:pt x="61" y="2"/>
                  </a:lnTo>
                  <a:lnTo>
                    <a:pt x="65" y="3"/>
                  </a:lnTo>
                  <a:lnTo>
                    <a:pt x="72" y="5"/>
                  </a:lnTo>
                  <a:lnTo>
                    <a:pt x="79" y="10"/>
                  </a:lnTo>
                  <a:lnTo>
                    <a:pt x="86" y="17"/>
                  </a:lnTo>
                  <a:lnTo>
                    <a:pt x="93" y="23"/>
                  </a:lnTo>
                  <a:lnTo>
                    <a:pt x="99" y="29"/>
                  </a:lnTo>
                  <a:lnTo>
                    <a:pt x="103" y="35"/>
                  </a:lnTo>
                  <a:lnTo>
                    <a:pt x="106" y="40"/>
                  </a:lnTo>
                  <a:lnTo>
                    <a:pt x="107" y="41"/>
                  </a:lnTo>
                  <a:lnTo>
                    <a:pt x="103" y="41"/>
                  </a:lnTo>
                  <a:lnTo>
                    <a:pt x="94" y="42"/>
                  </a:lnTo>
                  <a:lnTo>
                    <a:pt x="83" y="41"/>
                  </a:lnTo>
                  <a:lnTo>
                    <a:pt x="74" y="40"/>
                  </a:lnTo>
                  <a:lnTo>
                    <a:pt x="69" y="38"/>
                  </a:lnTo>
                  <a:lnTo>
                    <a:pt x="64" y="36"/>
                  </a:lnTo>
                  <a:lnTo>
                    <a:pt x="60" y="34"/>
                  </a:lnTo>
                  <a:lnTo>
                    <a:pt x="54" y="32"/>
                  </a:lnTo>
                  <a:lnTo>
                    <a:pt x="48" y="29"/>
                  </a:lnTo>
                  <a:lnTo>
                    <a:pt x="42" y="27"/>
                  </a:lnTo>
                  <a:lnTo>
                    <a:pt x="37" y="26"/>
                  </a:lnTo>
                  <a:lnTo>
                    <a:pt x="32" y="26"/>
                  </a:lnTo>
                  <a:lnTo>
                    <a:pt x="23" y="28"/>
                  </a:lnTo>
                  <a:lnTo>
                    <a:pt x="12" y="30"/>
                  </a:lnTo>
                  <a:lnTo>
                    <a:pt x="3" y="33"/>
                  </a:lnTo>
                  <a:lnTo>
                    <a:pt x="0" y="34"/>
                  </a:lnTo>
                  <a:lnTo>
                    <a:pt x="2"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36" name="Freeform 196"/>
            <p:cNvSpPr>
              <a:spLocks/>
            </p:cNvSpPr>
            <p:nvPr/>
          </p:nvSpPr>
          <p:spPr bwMode="auto">
            <a:xfrm>
              <a:off x="943" y="2423"/>
              <a:ext cx="45" cy="16"/>
            </a:xfrm>
            <a:custGeom>
              <a:avLst/>
              <a:gdLst>
                <a:gd name="T0" fmla="*/ 0 w 91"/>
                <a:gd name="T1" fmla="*/ 0 h 33"/>
                <a:gd name="T2" fmla="*/ 0 w 91"/>
                <a:gd name="T3" fmla="*/ 0 h 33"/>
                <a:gd name="T4" fmla="*/ 0 w 91"/>
                <a:gd name="T5" fmla="*/ 0 h 33"/>
                <a:gd name="T6" fmla="*/ 0 w 91"/>
                <a:gd name="T7" fmla="*/ 0 h 33"/>
                <a:gd name="T8" fmla="*/ 0 w 91"/>
                <a:gd name="T9" fmla="*/ 0 h 33"/>
                <a:gd name="T10" fmla="*/ 0 w 91"/>
                <a:gd name="T11" fmla="*/ 0 h 33"/>
                <a:gd name="T12" fmla="*/ 0 w 91"/>
                <a:gd name="T13" fmla="*/ 0 h 33"/>
                <a:gd name="T14" fmla="*/ 0 w 91"/>
                <a:gd name="T15" fmla="*/ 0 h 33"/>
                <a:gd name="T16" fmla="*/ 0 w 91"/>
                <a:gd name="T17" fmla="*/ 0 h 33"/>
                <a:gd name="T18" fmla="*/ 0 w 91"/>
                <a:gd name="T19" fmla="*/ 0 h 33"/>
                <a:gd name="T20" fmla="*/ 0 w 91"/>
                <a:gd name="T21" fmla="*/ 0 h 33"/>
                <a:gd name="T22" fmla="*/ 0 w 91"/>
                <a:gd name="T23" fmla="*/ 0 h 33"/>
                <a:gd name="T24" fmla="*/ 0 w 91"/>
                <a:gd name="T25" fmla="*/ 0 h 33"/>
                <a:gd name="T26" fmla="*/ 0 w 91"/>
                <a:gd name="T27" fmla="*/ 0 h 33"/>
                <a:gd name="T28" fmla="*/ 0 w 91"/>
                <a:gd name="T29" fmla="*/ 0 h 33"/>
                <a:gd name="T30" fmla="*/ 0 w 91"/>
                <a:gd name="T31" fmla="*/ 0 h 33"/>
                <a:gd name="T32" fmla="*/ 0 w 91"/>
                <a:gd name="T33" fmla="*/ 0 h 33"/>
                <a:gd name="T34" fmla="*/ 0 w 91"/>
                <a:gd name="T35" fmla="*/ 0 h 33"/>
                <a:gd name="T36" fmla="*/ 0 w 91"/>
                <a:gd name="T37" fmla="*/ 0 h 33"/>
                <a:gd name="T38" fmla="*/ 0 w 91"/>
                <a:gd name="T39" fmla="*/ 0 h 33"/>
                <a:gd name="T40" fmla="*/ 0 w 91"/>
                <a:gd name="T41" fmla="*/ 0 h 33"/>
                <a:gd name="T42" fmla="*/ 0 w 91"/>
                <a:gd name="T43" fmla="*/ 0 h 33"/>
                <a:gd name="T44" fmla="*/ 0 w 91"/>
                <a:gd name="T45" fmla="*/ 0 h 33"/>
                <a:gd name="T46" fmla="*/ 0 w 91"/>
                <a:gd name="T47" fmla="*/ 0 h 33"/>
                <a:gd name="T48" fmla="*/ 0 w 91"/>
                <a:gd name="T49" fmla="*/ 0 h 33"/>
                <a:gd name="T50" fmla="*/ 0 w 91"/>
                <a:gd name="T51" fmla="*/ 0 h 33"/>
                <a:gd name="T52" fmla="*/ 0 w 91"/>
                <a:gd name="T53" fmla="*/ 0 h 33"/>
                <a:gd name="T54" fmla="*/ 0 w 91"/>
                <a:gd name="T55" fmla="*/ 0 h 33"/>
                <a:gd name="T56" fmla="*/ 0 w 91"/>
                <a:gd name="T57" fmla="*/ 0 h 33"/>
                <a:gd name="T58" fmla="*/ 0 w 91"/>
                <a:gd name="T59" fmla="*/ 0 h 33"/>
                <a:gd name="T60" fmla="*/ 0 w 91"/>
                <a:gd name="T61" fmla="*/ 0 h 33"/>
                <a:gd name="T62" fmla="*/ 0 w 91"/>
                <a:gd name="T63" fmla="*/ 0 h 33"/>
                <a:gd name="T64" fmla="*/ 0 w 91"/>
                <a:gd name="T65" fmla="*/ 0 h 3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1"/>
                <a:gd name="T100" fmla="*/ 0 h 33"/>
                <a:gd name="T101" fmla="*/ 91 w 91"/>
                <a:gd name="T102" fmla="*/ 33 h 3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1" h="33">
                  <a:moveTo>
                    <a:pt x="0" y="22"/>
                  </a:moveTo>
                  <a:lnTo>
                    <a:pt x="6" y="14"/>
                  </a:lnTo>
                  <a:lnTo>
                    <a:pt x="13" y="8"/>
                  </a:lnTo>
                  <a:lnTo>
                    <a:pt x="19" y="5"/>
                  </a:lnTo>
                  <a:lnTo>
                    <a:pt x="28" y="1"/>
                  </a:lnTo>
                  <a:lnTo>
                    <a:pt x="36" y="0"/>
                  </a:lnTo>
                  <a:lnTo>
                    <a:pt x="42" y="0"/>
                  </a:lnTo>
                  <a:lnTo>
                    <a:pt x="48" y="0"/>
                  </a:lnTo>
                  <a:lnTo>
                    <a:pt x="52" y="1"/>
                  </a:lnTo>
                  <a:lnTo>
                    <a:pt x="60" y="5"/>
                  </a:lnTo>
                  <a:lnTo>
                    <a:pt x="67" y="9"/>
                  </a:lnTo>
                  <a:lnTo>
                    <a:pt x="74" y="15"/>
                  </a:lnTo>
                  <a:lnTo>
                    <a:pt x="79" y="20"/>
                  </a:lnTo>
                  <a:lnTo>
                    <a:pt x="84" y="24"/>
                  </a:lnTo>
                  <a:lnTo>
                    <a:pt x="87" y="29"/>
                  </a:lnTo>
                  <a:lnTo>
                    <a:pt x="90" y="31"/>
                  </a:lnTo>
                  <a:lnTo>
                    <a:pt x="91" y="32"/>
                  </a:lnTo>
                  <a:lnTo>
                    <a:pt x="90" y="32"/>
                  </a:lnTo>
                  <a:lnTo>
                    <a:pt x="87" y="33"/>
                  </a:lnTo>
                  <a:lnTo>
                    <a:pt x="82" y="33"/>
                  </a:lnTo>
                  <a:lnTo>
                    <a:pt x="76" y="32"/>
                  </a:lnTo>
                  <a:lnTo>
                    <a:pt x="69" y="32"/>
                  </a:lnTo>
                  <a:lnTo>
                    <a:pt x="60" y="29"/>
                  </a:lnTo>
                  <a:lnTo>
                    <a:pt x="51" y="25"/>
                  </a:lnTo>
                  <a:lnTo>
                    <a:pt x="41" y="20"/>
                  </a:lnTo>
                  <a:lnTo>
                    <a:pt x="33" y="15"/>
                  </a:lnTo>
                  <a:lnTo>
                    <a:pt x="26" y="14"/>
                  </a:lnTo>
                  <a:lnTo>
                    <a:pt x="19" y="14"/>
                  </a:lnTo>
                  <a:lnTo>
                    <a:pt x="13" y="15"/>
                  </a:lnTo>
                  <a:lnTo>
                    <a:pt x="8" y="17"/>
                  </a:lnTo>
                  <a:lnTo>
                    <a:pt x="3" y="20"/>
                  </a:lnTo>
                  <a:lnTo>
                    <a:pt x="1" y="21"/>
                  </a:lnTo>
                  <a:lnTo>
                    <a:pt x="0" y="22"/>
                  </a:lnTo>
                  <a:close/>
                </a:path>
              </a:pathLst>
            </a:custGeom>
            <a:solidFill>
              <a:srgbClr val="63C4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37" name="Freeform 197"/>
            <p:cNvSpPr>
              <a:spLocks/>
            </p:cNvSpPr>
            <p:nvPr/>
          </p:nvSpPr>
          <p:spPr bwMode="auto">
            <a:xfrm>
              <a:off x="845" y="2413"/>
              <a:ext cx="78" cy="136"/>
            </a:xfrm>
            <a:custGeom>
              <a:avLst/>
              <a:gdLst>
                <a:gd name="T0" fmla="*/ 0 w 157"/>
                <a:gd name="T1" fmla="*/ 0 h 273"/>
                <a:gd name="T2" fmla="*/ 0 w 157"/>
                <a:gd name="T3" fmla="*/ 0 h 273"/>
                <a:gd name="T4" fmla="*/ 0 w 157"/>
                <a:gd name="T5" fmla="*/ 0 h 273"/>
                <a:gd name="T6" fmla="*/ 0 w 157"/>
                <a:gd name="T7" fmla="*/ 0 h 273"/>
                <a:gd name="T8" fmla="*/ 0 w 157"/>
                <a:gd name="T9" fmla="*/ 0 h 273"/>
                <a:gd name="T10" fmla="*/ 0 w 157"/>
                <a:gd name="T11" fmla="*/ 0 h 273"/>
                <a:gd name="T12" fmla="*/ 0 w 157"/>
                <a:gd name="T13" fmla="*/ 0 h 273"/>
                <a:gd name="T14" fmla="*/ 0 w 157"/>
                <a:gd name="T15" fmla="*/ 0 h 273"/>
                <a:gd name="T16" fmla="*/ 0 w 157"/>
                <a:gd name="T17" fmla="*/ 0 h 273"/>
                <a:gd name="T18" fmla="*/ 0 w 157"/>
                <a:gd name="T19" fmla="*/ 0 h 273"/>
                <a:gd name="T20" fmla="*/ 0 w 157"/>
                <a:gd name="T21" fmla="*/ 0 h 273"/>
                <a:gd name="T22" fmla="*/ 0 w 157"/>
                <a:gd name="T23" fmla="*/ 0 h 273"/>
                <a:gd name="T24" fmla="*/ 0 w 157"/>
                <a:gd name="T25" fmla="*/ 0 h 273"/>
                <a:gd name="T26" fmla="*/ 0 w 157"/>
                <a:gd name="T27" fmla="*/ 0 h 273"/>
                <a:gd name="T28" fmla="*/ 0 w 157"/>
                <a:gd name="T29" fmla="*/ 0 h 273"/>
                <a:gd name="T30" fmla="*/ 0 w 157"/>
                <a:gd name="T31" fmla="*/ 0 h 273"/>
                <a:gd name="T32" fmla="*/ 0 w 157"/>
                <a:gd name="T33" fmla="*/ 0 h 273"/>
                <a:gd name="T34" fmla="*/ 0 w 157"/>
                <a:gd name="T35" fmla="*/ 0 h 273"/>
                <a:gd name="T36" fmla="*/ 0 w 157"/>
                <a:gd name="T37" fmla="*/ 0 h 273"/>
                <a:gd name="T38" fmla="*/ 0 w 157"/>
                <a:gd name="T39" fmla="*/ 0 h 273"/>
                <a:gd name="T40" fmla="*/ 0 w 157"/>
                <a:gd name="T41" fmla="*/ 0 h 273"/>
                <a:gd name="T42" fmla="*/ 0 w 157"/>
                <a:gd name="T43" fmla="*/ 0 h 273"/>
                <a:gd name="T44" fmla="*/ 0 w 157"/>
                <a:gd name="T45" fmla="*/ 0 h 273"/>
                <a:gd name="T46" fmla="*/ 0 w 157"/>
                <a:gd name="T47" fmla="*/ 0 h 273"/>
                <a:gd name="T48" fmla="*/ 0 w 157"/>
                <a:gd name="T49" fmla="*/ 0 h 273"/>
                <a:gd name="T50" fmla="*/ 0 w 157"/>
                <a:gd name="T51" fmla="*/ 0 h 273"/>
                <a:gd name="T52" fmla="*/ 0 w 157"/>
                <a:gd name="T53" fmla="*/ 0 h 273"/>
                <a:gd name="T54" fmla="*/ 0 w 157"/>
                <a:gd name="T55" fmla="*/ 0 h 273"/>
                <a:gd name="T56" fmla="*/ 0 w 157"/>
                <a:gd name="T57" fmla="*/ 0 h 273"/>
                <a:gd name="T58" fmla="*/ 0 w 157"/>
                <a:gd name="T59" fmla="*/ 0 h 273"/>
                <a:gd name="T60" fmla="*/ 0 w 157"/>
                <a:gd name="T61" fmla="*/ 0 h 273"/>
                <a:gd name="T62" fmla="*/ 0 w 157"/>
                <a:gd name="T63" fmla="*/ 0 h 273"/>
                <a:gd name="T64" fmla="*/ 0 w 157"/>
                <a:gd name="T65" fmla="*/ 0 h 273"/>
                <a:gd name="T66" fmla="*/ 0 w 157"/>
                <a:gd name="T67" fmla="*/ 0 h 273"/>
                <a:gd name="T68" fmla="*/ 0 w 157"/>
                <a:gd name="T69" fmla="*/ 0 h 273"/>
                <a:gd name="T70" fmla="*/ 0 w 157"/>
                <a:gd name="T71" fmla="*/ 0 h 273"/>
                <a:gd name="T72" fmla="*/ 0 w 157"/>
                <a:gd name="T73" fmla="*/ 0 h 273"/>
                <a:gd name="T74" fmla="*/ 0 w 157"/>
                <a:gd name="T75" fmla="*/ 0 h 273"/>
                <a:gd name="T76" fmla="*/ 0 w 157"/>
                <a:gd name="T77" fmla="*/ 0 h 273"/>
                <a:gd name="T78" fmla="*/ 0 w 157"/>
                <a:gd name="T79" fmla="*/ 0 h 273"/>
                <a:gd name="T80" fmla="*/ 0 w 157"/>
                <a:gd name="T81" fmla="*/ 0 h 273"/>
                <a:gd name="T82" fmla="*/ 0 w 157"/>
                <a:gd name="T83" fmla="*/ 0 h 273"/>
                <a:gd name="T84" fmla="*/ 0 w 157"/>
                <a:gd name="T85" fmla="*/ 0 h 273"/>
                <a:gd name="T86" fmla="*/ 0 w 157"/>
                <a:gd name="T87" fmla="*/ 0 h 273"/>
                <a:gd name="T88" fmla="*/ 0 w 157"/>
                <a:gd name="T89" fmla="*/ 0 h 273"/>
                <a:gd name="T90" fmla="*/ 0 w 157"/>
                <a:gd name="T91" fmla="*/ 0 h 27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57"/>
                <a:gd name="T139" fmla="*/ 0 h 273"/>
                <a:gd name="T140" fmla="*/ 157 w 157"/>
                <a:gd name="T141" fmla="*/ 273 h 27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57" h="273">
                  <a:moveTo>
                    <a:pt x="131" y="0"/>
                  </a:moveTo>
                  <a:lnTo>
                    <a:pt x="130" y="0"/>
                  </a:lnTo>
                  <a:lnTo>
                    <a:pt x="126" y="2"/>
                  </a:lnTo>
                  <a:lnTo>
                    <a:pt x="120" y="3"/>
                  </a:lnTo>
                  <a:lnTo>
                    <a:pt x="112" y="5"/>
                  </a:lnTo>
                  <a:lnTo>
                    <a:pt x="104" y="9"/>
                  </a:lnTo>
                  <a:lnTo>
                    <a:pt x="94" y="12"/>
                  </a:lnTo>
                  <a:lnTo>
                    <a:pt x="88" y="18"/>
                  </a:lnTo>
                  <a:lnTo>
                    <a:pt x="81" y="23"/>
                  </a:lnTo>
                  <a:lnTo>
                    <a:pt x="70" y="44"/>
                  </a:lnTo>
                  <a:lnTo>
                    <a:pt x="65" y="71"/>
                  </a:lnTo>
                  <a:lnTo>
                    <a:pt x="62" y="94"/>
                  </a:lnTo>
                  <a:lnTo>
                    <a:pt x="61" y="104"/>
                  </a:lnTo>
                  <a:lnTo>
                    <a:pt x="16" y="165"/>
                  </a:lnTo>
                  <a:lnTo>
                    <a:pt x="12" y="174"/>
                  </a:lnTo>
                  <a:lnTo>
                    <a:pt x="3" y="196"/>
                  </a:lnTo>
                  <a:lnTo>
                    <a:pt x="0" y="222"/>
                  </a:lnTo>
                  <a:lnTo>
                    <a:pt x="9" y="240"/>
                  </a:lnTo>
                  <a:lnTo>
                    <a:pt x="21" y="247"/>
                  </a:lnTo>
                  <a:lnTo>
                    <a:pt x="35" y="254"/>
                  </a:lnTo>
                  <a:lnTo>
                    <a:pt x="50" y="261"/>
                  </a:lnTo>
                  <a:lnTo>
                    <a:pt x="66" y="266"/>
                  </a:lnTo>
                  <a:lnTo>
                    <a:pt x="82" y="271"/>
                  </a:lnTo>
                  <a:lnTo>
                    <a:pt x="97" y="273"/>
                  </a:lnTo>
                  <a:lnTo>
                    <a:pt x="109" y="272"/>
                  </a:lnTo>
                  <a:lnTo>
                    <a:pt x="120" y="268"/>
                  </a:lnTo>
                  <a:lnTo>
                    <a:pt x="128" y="260"/>
                  </a:lnTo>
                  <a:lnTo>
                    <a:pt x="136" y="252"/>
                  </a:lnTo>
                  <a:lnTo>
                    <a:pt x="143" y="241"/>
                  </a:lnTo>
                  <a:lnTo>
                    <a:pt x="150" y="231"/>
                  </a:lnTo>
                  <a:lnTo>
                    <a:pt x="154" y="219"/>
                  </a:lnTo>
                  <a:lnTo>
                    <a:pt x="157" y="208"/>
                  </a:lnTo>
                  <a:lnTo>
                    <a:pt x="157" y="197"/>
                  </a:lnTo>
                  <a:lnTo>
                    <a:pt x="154" y="187"/>
                  </a:lnTo>
                  <a:lnTo>
                    <a:pt x="146" y="167"/>
                  </a:lnTo>
                  <a:lnTo>
                    <a:pt x="142" y="147"/>
                  </a:lnTo>
                  <a:lnTo>
                    <a:pt x="138" y="129"/>
                  </a:lnTo>
                  <a:lnTo>
                    <a:pt x="137" y="117"/>
                  </a:lnTo>
                  <a:lnTo>
                    <a:pt x="139" y="100"/>
                  </a:lnTo>
                  <a:lnTo>
                    <a:pt x="145" y="73"/>
                  </a:lnTo>
                  <a:lnTo>
                    <a:pt x="151" y="47"/>
                  </a:lnTo>
                  <a:lnTo>
                    <a:pt x="152" y="28"/>
                  </a:lnTo>
                  <a:lnTo>
                    <a:pt x="151" y="19"/>
                  </a:lnTo>
                  <a:lnTo>
                    <a:pt x="147" y="11"/>
                  </a:lnTo>
                  <a:lnTo>
                    <a:pt x="142" y="4"/>
                  </a:lnTo>
                  <a:lnTo>
                    <a:pt x="131" y="0"/>
                  </a:lnTo>
                  <a:close/>
                </a:path>
              </a:pathLst>
            </a:custGeom>
            <a:solidFill>
              <a:srgbClr val="F7A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38" name="Freeform 198"/>
            <p:cNvSpPr>
              <a:spLocks/>
            </p:cNvSpPr>
            <p:nvPr/>
          </p:nvSpPr>
          <p:spPr bwMode="auto">
            <a:xfrm>
              <a:off x="842" y="2413"/>
              <a:ext cx="86" cy="138"/>
            </a:xfrm>
            <a:custGeom>
              <a:avLst/>
              <a:gdLst>
                <a:gd name="T0" fmla="*/ 0 w 173"/>
                <a:gd name="T1" fmla="*/ 0 h 275"/>
                <a:gd name="T2" fmla="*/ 0 w 173"/>
                <a:gd name="T3" fmla="*/ 0 h 275"/>
                <a:gd name="T4" fmla="*/ 0 w 173"/>
                <a:gd name="T5" fmla="*/ 1 h 275"/>
                <a:gd name="T6" fmla="*/ 0 w 173"/>
                <a:gd name="T7" fmla="*/ 1 h 275"/>
                <a:gd name="T8" fmla="*/ 0 w 173"/>
                <a:gd name="T9" fmla="*/ 1 h 275"/>
                <a:gd name="T10" fmla="*/ 0 w 173"/>
                <a:gd name="T11" fmla="*/ 1 h 275"/>
                <a:gd name="T12" fmla="*/ 0 w 173"/>
                <a:gd name="T13" fmla="*/ 1 h 275"/>
                <a:gd name="T14" fmla="*/ 0 w 173"/>
                <a:gd name="T15" fmla="*/ 1 h 275"/>
                <a:gd name="T16" fmla="*/ 0 w 173"/>
                <a:gd name="T17" fmla="*/ 1 h 275"/>
                <a:gd name="T18" fmla="*/ 0 w 173"/>
                <a:gd name="T19" fmla="*/ 1 h 275"/>
                <a:gd name="T20" fmla="*/ 0 w 173"/>
                <a:gd name="T21" fmla="*/ 1 h 275"/>
                <a:gd name="T22" fmla="*/ 0 w 173"/>
                <a:gd name="T23" fmla="*/ 1 h 275"/>
                <a:gd name="T24" fmla="*/ 0 w 173"/>
                <a:gd name="T25" fmla="*/ 1 h 275"/>
                <a:gd name="T26" fmla="*/ 0 w 173"/>
                <a:gd name="T27" fmla="*/ 1 h 275"/>
                <a:gd name="T28" fmla="*/ 0 w 173"/>
                <a:gd name="T29" fmla="*/ 1 h 275"/>
                <a:gd name="T30" fmla="*/ 0 w 173"/>
                <a:gd name="T31" fmla="*/ 1 h 275"/>
                <a:gd name="T32" fmla="*/ 0 w 173"/>
                <a:gd name="T33" fmla="*/ 1 h 275"/>
                <a:gd name="T34" fmla="*/ 0 w 173"/>
                <a:gd name="T35" fmla="*/ 1 h 275"/>
                <a:gd name="T36" fmla="*/ 0 w 173"/>
                <a:gd name="T37" fmla="*/ 1 h 275"/>
                <a:gd name="T38" fmla="*/ 0 w 173"/>
                <a:gd name="T39" fmla="*/ 1 h 275"/>
                <a:gd name="T40" fmla="*/ 0 w 173"/>
                <a:gd name="T41" fmla="*/ 1 h 275"/>
                <a:gd name="T42" fmla="*/ 0 w 173"/>
                <a:gd name="T43" fmla="*/ 1 h 275"/>
                <a:gd name="T44" fmla="*/ 0 w 173"/>
                <a:gd name="T45" fmla="*/ 1 h 275"/>
                <a:gd name="T46" fmla="*/ 0 w 173"/>
                <a:gd name="T47" fmla="*/ 1 h 275"/>
                <a:gd name="T48" fmla="*/ 0 w 173"/>
                <a:gd name="T49" fmla="*/ 1 h 275"/>
                <a:gd name="T50" fmla="*/ 0 w 173"/>
                <a:gd name="T51" fmla="*/ 1 h 275"/>
                <a:gd name="T52" fmla="*/ 0 w 173"/>
                <a:gd name="T53" fmla="*/ 1 h 275"/>
                <a:gd name="T54" fmla="*/ 0 w 173"/>
                <a:gd name="T55" fmla="*/ 1 h 275"/>
                <a:gd name="T56" fmla="*/ 0 w 173"/>
                <a:gd name="T57" fmla="*/ 1 h 275"/>
                <a:gd name="T58" fmla="*/ 0 w 173"/>
                <a:gd name="T59" fmla="*/ 1 h 275"/>
                <a:gd name="T60" fmla="*/ 0 w 173"/>
                <a:gd name="T61" fmla="*/ 1 h 275"/>
                <a:gd name="T62" fmla="*/ 0 w 173"/>
                <a:gd name="T63" fmla="*/ 1 h 275"/>
                <a:gd name="T64" fmla="*/ 0 w 173"/>
                <a:gd name="T65" fmla="*/ 1 h 275"/>
                <a:gd name="T66" fmla="*/ 0 w 173"/>
                <a:gd name="T67" fmla="*/ 1 h 275"/>
                <a:gd name="T68" fmla="*/ 0 w 173"/>
                <a:gd name="T69" fmla="*/ 1 h 275"/>
                <a:gd name="T70" fmla="*/ 0 w 173"/>
                <a:gd name="T71" fmla="*/ 1 h 27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73"/>
                <a:gd name="T109" fmla="*/ 0 h 275"/>
                <a:gd name="T110" fmla="*/ 173 w 173"/>
                <a:gd name="T111" fmla="*/ 275 h 27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73" h="275">
                  <a:moveTo>
                    <a:pt x="149" y="1"/>
                  </a:moveTo>
                  <a:lnTo>
                    <a:pt x="148" y="0"/>
                  </a:lnTo>
                  <a:lnTo>
                    <a:pt x="142" y="0"/>
                  </a:lnTo>
                  <a:lnTo>
                    <a:pt x="131" y="0"/>
                  </a:lnTo>
                  <a:lnTo>
                    <a:pt x="120" y="1"/>
                  </a:lnTo>
                  <a:lnTo>
                    <a:pt x="106" y="3"/>
                  </a:lnTo>
                  <a:lnTo>
                    <a:pt x="93" y="9"/>
                  </a:lnTo>
                  <a:lnTo>
                    <a:pt x="82" y="16"/>
                  </a:lnTo>
                  <a:lnTo>
                    <a:pt x="73" y="27"/>
                  </a:lnTo>
                  <a:lnTo>
                    <a:pt x="65" y="53"/>
                  </a:lnTo>
                  <a:lnTo>
                    <a:pt x="63" y="77"/>
                  </a:lnTo>
                  <a:lnTo>
                    <a:pt x="60" y="100"/>
                  </a:lnTo>
                  <a:lnTo>
                    <a:pt x="48" y="121"/>
                  </a:lnTo>
                  <a:lnTo>
                    <a:pt x="37" y="133"/>
                  </a:lnTo>
                  <a:lnTo>
                    <a:pt x="23" y="150"/>
                  </a:lnTo>
                  <a:lnTo>
                    <a:pt x="10" y="171"/>
                  </a:lnTo>
                  <a:lnTo>
                    <a:pt x="2" y="193"/>
                  </a:lnTo>
                  <a:lnTo>
                    <a:pt x="0" y="216"/>
                  </a:lnTo>
                  <a:lnTo>
                    <a:pt x="7" y="237"/>
                  </a:lnTo>
                  <a:lnTo>
                    <a:pt x="28" y="255"/>
                  </a:lnTo>
                  <a:lnTo>
                    <a:pt x="62" y="270"/>
                  </a:lnTo>
                  <a:lnTo>
                    <a:pt x="88" y="275"/>
                  </a:lnTo>
                  <a:lnTo>
                    <a:pt x="112" y="273"/>
                  </a:lnTo>
                  <a:lnTo>
                    <a:pt x="134" y="266"/>
                  </a:lnTo>
                  <a:lnTo>
                    <a:pt x="151" y="255"/>
                  </a:lnTo>
                  <a:lnTo>
                    <a:pt x="165" y="240"/>
                  </a:lnTo>
                  <a:lnTo>
                    <a:pt x="172" y="222"/>
                  </a:lnTo>
                  <a:lnTo>
                    <a:pt x="173" y="201"/>
                  </a:lnTo>
                  <a:lnTo>
                    <a:pt x="166" y="178"/>
                  </a:lnTo>
                  <a:lnTo>
                    <a:pt x="153" y="137"/>
                  </a:lnTo>
                  <a:lnTo>
                    <a:pt x="153" y="102"/>
                  </a:lnTo>
                  <a:lnTo>
                    <a:pt x="159" y="73"/>
                  </a:lnTo>
                  <a:lnTo>
                    <a:pt x="164" y="48"/>
                  </a:lnTo>
                  <a:lnTo>
                    <a:pt x="164" y="28"/>
                  </a:lnTo>
                  <a:lnTo>
                    <a:pt x="160" y="16"/>
                  </a:lnTo>
                  <a:lnTo>
                    <a:pt x="157" y="10"/>
                  </a:lnTo>
                  <a:lnTo>
                    <a:pt x="154" y="9"/>
                  </a:lnTo>
                  <a:lnTo>
                    <a:pt x="156" y="16"/>
                  </a:lnTo>
                  <a:lnTo>
                    <a:pt x="156" y="32"/>
                  </a:lnTo>
                  <a:lnTo>
                    <a:pt x="153" y="56"/>
                  </a:lnTo>
                  <a:lnTo>
                    <a:pt x="145" y="84"/>
                  </a:lnTo>
                  <a:lnTo>
                    <a:pt x="138" y="112"/>
                  </a:lnTo>
                  <a:lnTo>
                    <a:pt x="138" y="138"/>
                  </a:lnTo>
                  <a:lnTo>
                    <a:pt x="142" y="159"/>
                  </a:lnTo>
                  <a:lnTo>
                    <a:pt x="146" y="171"/>
                  </a:lnTo>
                  <a:lnTo>
                    <a:pt x="152" y="185"/>
                  </a:lnTo>
                  <a:lnTo>
                    <a:pt x="154" y="202"/>
                  </a:lnTo>
                  <a:lnTo>
                    <a:pt x="153" y="220"/>
                  </a:lnTo>
                  <a:lnTo>
                    <a:pt x="148" y="237"/>
                  </a:lnTo>
                  <a:lnTo>
                    <a:pt x="137" y="252"/>
                  </a:lnTo>
                  <a:lnTo>
                    <a:pt x="122" y="261"/>
                  </a:lnTo>
                  <a:lnTo>
                    <a:pt x="103" y="264"/>
                  </a:lnTo>
                  <a:lnTo>
                    <a:pt x="76" y="260"/>
                  </a:lnTo>
                  <a:lnTo>
                    <a:pt x="50" y="250"/>
                  </a:lnTo>
                  <a:lnTo>
                    <a:pt x="30" y="238"/>
                  </a:lnTo>
                  <a:lnTo>
                    <a:pt x="19" y="226"/>
                  </a:lnTo>
                  <a:lnTo>
                    <a:pt x="12" y="214"/>
                  </a:lnTo>
                  <a:lnTo>
                    <a:pt x="13" y="199"/>
                  </a:lnTo>
                  <a:lnTo>
                    <a:pt x="20" y="183"/>
                  </a:lnTo>
                  <a:lnTo>
                    <a:pt x="32" y="164"/>
                  </a:lnTo>
                  <a:lnTo>
                    <a:pt x="51" y="144"/>
                  </a:lnTo>
                  <a:lnTo>
                    <a:pt x="69" y="121"/>
                  </a:lnTo>
                  <a:lnTo>
                    <a:pt x="78" y="100"/>
                  </a:lnTo>
                  <a:lnTo>
                    <a:pt x="81" y="80"/>
                  </a:lnTo>
                  <a:lnTo>
                    <a:pt x="82" y="55"/>
                  </a:lnTo>
                  <a:lnTo>
                    <a:pt x="82" y="46"/>
                  </a:lnTo>
                  <a:lnTo>
                    <a:pt x="84" y="38"/>
                  </a:lnTo>
                  <a:lnTo>
                    <a:pt x="88" y="28"/>
                  </a:lnTo>
                  <a:lnTo>
                    <a:pt x="93" y="20"/>
                  </a:lnTo>
                  <a:lnTo>
                    <a:pt x="103" y="13"/>
                  </a:lnTo>
                  <a:lnTo>
                    <a:pt x="114" y="8"/>
                  </a:lnTo>
                  <a:lnTo>
                    <a:pt x="129" y="3"/>
                  </a:lnTo>
                  <a:lnTo>
                    <a:pt x="14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39" name="Freeform 199"/>
            <p:cNvSpPr>
              <a:spLocks/>
            </p:cNvSpPr>
            <p:nvPr/>
          </p:nvSpPr>
          <p:spPr bwMode="auto">
            <a:xfrm>
              <a:off x="907" y="2374"/>
              <a:ext cx="30" cy="39"/>
            </a:xfrm>
            <a:custGeom>
              <a:avLst/>
              <a:gdLst>
                <a:gd name="T0" fmla="*/ 0 w 61"/>
                <a:gd name="T1" fmla="*/ 0 h 80"/>
                <a:gd name="T2" fmla="*/ 0 w 61"/>
                <a:gd name="T3" fmla="*/ 0 h 80"/>
                <a:gd name="T4" fmla="*/ 0 w 61"/>
                <a:gd name="T5" fmla="*/ 0 h 80"/>
                <a:gd name="T6" fmla="*/ 0 w 61"/>
                <a:gd name="T7" fmla="*/ 0 h 80"/>
                <a:gd name="T8" fmla="*/ 0 w 61"/>
                <a:gd name="T9" fmla="*/ 0 h 80"/>
                <a:gd name="T10" fmla="*/ 0 w 61"/>
                <a:gd name="T11" fmla="*/ 0 h 80"/>
                <a:gd name="T12" fmla="*/ 0 w 61"/>
                <a:gd name="T13" fmla="*/ 0 h 80"/>
                <a:gd name="T14" fmla="*/ 0 w 61"/>
                <a:gd name="T15" fmla="*/ 0 h 80"/>
                <a:gd name="T16" fmla="*/ 0 w 61"/>
                <a:gd name="T17" fmla="*/ 0 h 80"/>
                <a:gd name="T18" fmla="*/ 0 w 61"/>
                <a:gd name="T19" fmla="*/ 0 h 80"/>
                <a:gd name="T20" fmla="*/ 0 w 61"/>
                <a:gd name="T21" fmla="*/ 0 h 80"/>
                <a:gd name="T22" fmla="*/ 0 w 61"/>
                <a:gd name="T23" fmla="*/ 0 h 80"/>
                <a:gd name="T24" fmla="*/ 0 w 61"/>
                <a:gd name="T25" fmla="*/ 0 h 80"/>
                <a:gd name="T26" fmla="*/ 0 w 61"/>
                <a:gd name="T27" fmla="*/ 0 h 80"/>
                <a:gd name="T28" fmla="*/ 0 w 61"/>
                <a:gd name="T29" fmla="*/ 0 h 80"/>
                <a:gd name="T30" fmla="*/ 0 w 61"/>
                <a:gd name="T31" fmla="*/ 0 h 80"/>
                <a:gd name="T32" fmla="*/ 0 w 61"/>
                <a:gd name="T33" fmla="*/ 0 h 80"/>
                <a:gd name="T34" fmla="*/ 0 w 61"/>
                <a:gd name="T35" fmla="*/ 0 h 80"/>
                <a:gd name="T36" fmla="*/ 0 w 61"/>
                <a:gd name="T37" fmla="*/ 0 h 8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1"/>
                <a:gd name="T58" fmla="*/ 0 h 80"/>
                <a:gd name="T59" fmla="*/ 61 w 61"/>
                <a:gd name="T60" fmla="*/ 80 h 8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1" h="80">
                  <a:moveTo>
                    <a:pt x="0" y="80"/>
                  </a:moveTo>
                  <a:lnTo>
                    <a:pt x="1" y="76"/>
                  </a:lnTo>
                  <a:lnTo>
                    <a:pt x="6" y="66"/>
                  </a:lnTo>
                  <a:lnTo>
                    <a:pt x="12" y="52"/>
                  </a:lnTo>
                  <a:lnTo>
                    <a:pt x="19" y="36"/>
                  </a:lnTo>
                  <a:lnTo>
                    <a:pt x="27" y="21"/>
                  </a:lnTo>
                  <a:lnTo>
                    <a:pt x="36" y="8"/>
                  </a:lnTo>
                  <a:lnTo>
                    <a:pt x="44" y="0"/>
                  </a:lnTo>
                  <a:lnTo>
                    <a:pt x="51" y="0"/>
                  </a:lnTo>
                  <a:lnTo>
                    <a:pt x="61" y="13"/>
                  </a:lnTo>
                  <a:lnTo>
                    <a:pt x="59" y="14"/>
                  </a:lnTo>
                  <a:lnTo>
                    <a:pt x="53" y="20"/>
                  </a:lnTo>
                  <a:lnTo>
                    <a:pt x="45" y="27"/>
                  </a:lnTo>
                  <a:lnTo>
                    <a:pt x="37" y="35"/>
                  </a:lnTo>
                  <a:lnTo>
                    <a:pt x="28" y="45"/>
                  </a:lnTo>
                  <a:lnTo>
                    <a:pt x="20" y="57"/>
                  </a:lnTo>
                  <a:lnTo>
                    <a:pt x="14" y="68"/>
                  </a:lnTo>
                  <a:lnTo>
                    <a:pt x="12" y="78"/>
                  </a:lnTo>
                  <a:lnTo>
                    <a:pt x="0" y="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40" name="Freeform 200"/>
            <p:cNvSpPr>
              <a:spLocks/>
            </p:cNvSpPr>
            <p:nvPr/>
          </p:nvSpPr>
          <p:spPr bwMode="auto">
            <a:xfrm>
              <a:off x="917" y="2389"/>
              <a:ext cx="52" cy="26"/>
            </a:xfrm>
            <a:custGeom>
              <a:avLst/>
              <a:gdLst>
                <a:gd name="T0" fmla="*/ 1 w 104"/>
                <a:gd name="T1" fmla="*/ 0 h 53"/>
                <a:gd name="T2" fmla="*/ 1 w 104"/>
                <a:gd name="T3" fmla="*/ 0 h 53"/>
                <a:gd name="T4" fmla="*/ 1 w 104"/>
                <a:gd name="T5" fmla="*/ 0 h 53"/>
                <a:gd name="T6" fmla="*/ 1 w 104"/>
                <a:gd name="T7" fmla="*/ 0 h 53"/>
                <a:gd name="T8" fmla="*/ 1 w 104"/>
                <a:gd name="T9" fmla="*/ 0 h 53"/>
                <a:gd name="T10" fmla="*/ 1 w 104"/>
                <a:gd name="T11" fmla="*/ 0 h 53"/>
                <a:gd name="T12" fmla="*/ 1 w 104"/>
                <a:gd name="T13" fmla="*/ 0 h 53"/>
                <a:gd name="T14" fmla="*/ 1 w 104"/>
                <a:gd name="T15" fmla="*/ 0 h 53"/>
                <a:gd name="T16" fmla="*/ 1 w 104"/>
                <a:gd name="T17" fmla="*/ 0 h 53"/>
                <a:gd name="T18" fmla="*/ 1 w 104"/>
                <a:gd name="T19" fmla="*/ 0 h 53"/>
                <a:gd name="T20" fmla="*/ 1 w 104"/>
                <a:gd name="T21" fmla="*/ 0 h 53"/>
                <a:gd name="T22" fmla="*/ 1 w 104"/>
                <a:gd name="T23" fmla="*/ 0 h 53"/>
                <a:gd name="T24" fmla="*/ 1 w 104"/>
                <a:gd name="T25" fmla="*/ 0 h 53"/>
                <a:gd name="T26" fmla="*/ 1 w 104"/>
                <a:gd name="T27" fmla="*/ 0 h 53"/>
                <a:gd name="T28" fmla="*/ 1 w 104"/>
                <a:gd name="T29" fmla="*/ 0 h 53"/>
                <a:gd name="T30" fmla="*/ 1 w 104"/>
                <a:gd name="T31" fmla="*/ 0 h 53"/>
                <a:gd name="T32" fmla="*/ 1 w 104"/>
                <a:gd name="T33" fmla="*/ 0 h 53"/>
                <a:gd name="T34" fmla="*/ 1 w 104"/>
                <a:gd name="T35" fmla="*/ 0 h 53"/>
                <a:gd name="T36" fmla="*/ 1 w 104"/>
                <a:gd name="T37" fmla="*/ 0 h 53"/>
                <a:gd name="T38" fmla="*/ 1 w 104"/>
                <a:gd name="T39" fmla="*/ 0 h 53"/>
                <a:gd name="T40" fmla="*/ 1 w 104"/>
                <a:gd name="T41" fmla="*/ 0 h 53"/>
                <a:gd name="T42" fmla="*/ 1 w 104"/>
                <a:gd name="T43" fmla="*/ 0 h 53"/>
                <a:gd name="T44" fmla="*/ 1 w 104"/>
                <a:gd name="T45" fmla="*/ 0 h 53"/>
                <a:gd name="T46" fmla="*/ 1 w 104"/>
                <a:gd name="T47" fmla="*/ 0 h 53"/>
                <a:gd name="T48" fmla="*/ 1 w 104"/>
                <a:gd name="T49" fmla="*/ 0 h 53"/>
                <a:gd name="T50" fmla="*/ 1 w 104"/>
                <a:gd name="T51" fmla="*/ 0 h 53"/>
                <a:gd name="T52" fmla="*/ 1 w 104"/>
                <a:gd name="T53" fmla="*/ 0 h 53"/>
                <a:gd name="T54" fmla="*/ 1 w 104"/>
                <a:gd name="T55" fmla="*/ 0 h 53"/>
                <a:gd name="T56" fmla="*/ 1 w 104"/>
                <a:gd name="T57" fmla="*/ 0 h 53"/>
                <a:gd name="T58" fmla="*/ 1 w 104"/>
                <a:gd name="T59" fmla="*/ 0 h 53"/>
                <a:gd name="T60" fmla="*/ 1 w 104"/>
                <a:gd name="T61" fmla="*/ 0 h 53"/>
                <a:gd name="T62" fmla="*/ 1 w 104"/>
                <a:gd name="T63" fmla="*/ 0 h 53"/>
                <a:gd name="T64" fmla="*/ 0 w 104"/>
                <a:gd name="T65" fmla="*/ 0 h 53"/>
                <a:gd name="T66" fmla="*/ 1 w 104"/>
                <a:gd name="T67" fmla="*/ 0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4"/>
                <a:gd name="T103" fmla="*/ 0 h 53"/>
                <a:gd name="T104" fmla="*/ 104 w 104"/>
                <a:gd name="T105" fmla="*/ 53 h 5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4" h="53">
                  <a:moveTo>
                    <a:pt x="6" y="15"/>
                  </a:moveTo>
                  <a:lnTo>
                    <a:pt x="7" y="14"/>
                  </a:lnTo>
                  <a:lnTo>
                    <a:pt x="8" y="13"/>
                  </a:lnTo>
                  <a:lnTo>
                    <a:pt x="12" y="10"/>
                  </a:lnTo>
                  <a:lnTo>
                    <a:pt x="16" y="7"/>
                  </a:lnTo>
                  <a:lnTo>
                    <a:pt x="21" y="5"/>
                  </a:lnTo>
                  <a:lnTo>
                    <a:pt x="28" y="2"/>
                  </a:lnTo>
                  <a:lnTo>
                    <a:pt x="35" y="0"/>
                  </a:lnTo>
                  <a:lnTo>
                    <a:pt x="43" y="0"/>
                  </a:lnTo>
                  <a:lnTo>
                    <a:pt x="56" y="1"/>
                  </a:lnTo>
                  <a:lnTo>
                    <a:pt x="63" y="4"/>
                  </a:lnTo>
                  <a:lnTo>
                    <a:pt x="67" y="6"/>
                  </a:lnTo>
                  <a:lnTo>
                    <a:pt x="71" y="8"/>
                  </a:lnTo>
                  <a:lnTo>
                    <a:pt x="83" y="19"/>
                  </a:lnTo>
                  <a:lnTo>
                    <a:pt x="93" y="33"/>
                  </a:lnTo>
                  <a:lnTo>
                    <a:pt x="101" y="47"/>
                  </a:lnTo>
                  <a:lnTo>
                    <a:pt x="104" y="53"/>
                  </a:lnTo>
                  <a:lnTo>
                    <a:pt x="100" y="53"/>
                  </a:lnTo>
                  <a:lnTo>
                    <a:pt x="91" y="51"/>
                  </a:lnTo>
                  <a:lnTo>
                    <a:pt x="81" y="50"/>
                  </a:lnTo>
                  <a:lnTo>
                    <a:pt x="71" y="46"/>
                  </a:lnTo>
                  <a:lnTo>
                    <a:pt x="68" y="44"/>
                  </a:lnTo>
                  <a:lnTo>
                    <a:pt x="63" y="40"/>
                  </a:lnTo>
                  <a:lnTo>
                    <a:pt x="59" y="37"/>
                  </a:lnTo>
                  <a:lnTo>
                    <a:pt x="54" y="32"/>
                  </a:lnTo>
                  <a:lnTo>
                    <a:pt x="48" y="29"/>
                  </a:lnTo>
                  <a:lnTo>
                    <a:pt x="44" y="27"/>
                  </a:lnTo>
                  <a:lnTo>
                    <a:pt x="38" y="24"/>
                  </a:lnTo>
                  <a:lnTo>
                    <a:pt x="33" y="23"/>
                  </a:lnTo>
                  <a:lnTo>
                    <a:pt x="24" y="23"/>
                  </a:lnTo>
                  <a:lnTo>
                    <a:pt x="14" y="23"/>
                  </a:lnTo>
                  <a:lnTo>
                    <a:pt x="3" y="24"/>
                  </a:lnTo>
                  <a:lnTo>
                    <a:pt x="0" y="24"/>
                  </a:lnTo>
                  <a:lnTo>
                    <a:pt x="6"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41" name="Freeform 201"/>
            <p:cNvSpPr>
              <a:spLocks/>
            </p:cNvSpPr>
            <p:nvPr/>
          </p:nvSpPr>
          <p:spPr bwMode="auto">
            <a:xfrm>
              <a:off x="922" y="2391"/>
              <a:ext cx="43" cy="22"/>
            </a:xfrm>
            <a:custGeom>
              <a:avLst/>
              <a:gdLst>
                <a:gd name="T0" fmla="*/ 0 w 87"/>
                <a:gd name="T1" fmla="*/ 1 h 42"/>
                <a:gd name="T2" fmla="*/ 0 w 87"/>
                <a:gd name="T3" fmla="*/ 1 h 42"/>
                <a:gd name="T4" fmla="*/ 0 w 87"/>
                <a:gd name="T5" fmla="*/ 1 h 42"/>
                <a:gd name="T6" fmla="*/ 0 w 87"/>
                <a:gd name="T7" fmla="*/ 1 h 42"/>
                <a:gd name="T8" fmla="*/ 0 w 87"/>
                <a:gd name="T9" fmla="*/ 0 h 42"/>
                <a:gd name="T10" fmla="*/ 0 w 87"/>
                <a:gd name="T11" fmla="*/ 0 h 42"/>
                <a:gd name="T12" fmla="*/ 0 w 87"/>
                <a:gd name="T13" fmla="*/ 0 h 42"/>
                <a:gd name="T14" fmla="*/ 0 w 87"/>
                <a:gd name="T15" fmla="*/ 1 h 42"/>
                <a:gd name="T16" fmla="*/ 0 w 87"/>
                <a:gd name="T17" fmla="*/ 1 h 42"/>
                <a:gd name="T18" fmla="*/ 0 w 87"/>
                <a:gd name="T19" fmla="*/ 1 h 42"/>
                <a:gd name="T20" fmla="*/ 0 w 87"/>
                <a:gd name="T21" fmla="*/ 1 h 42"/>
                <a:gd name="T22" fmla="*/ 0 w 87"/>
                <a:gd name="T23" fmla="*/ 1 h 42"/>
                <a:gd name="T24" fmla="*/ 0 w 87"/>
                <a:gd name="T25" fmla="*/ 1 h 42"/>
                <a:gd name="T26" fmla="*/ 0 w 87"/>
                <a:gd name="T27" fmla="*/ 1 h 42"/>
                <a:gd name="T28" fmla="*/ 0 w 87"/>
                <a:gd name="T29" fmla="*/ 1 h 42"/>
                <a:gd name="T30" fmla="*/ 0 w 87"/>
                <a:gd name="T31" fmla="*/ 1 h 42"/>
                <a:gd name="T32" fmla="*/ 0 w 87"/>
                <a:gd name="T33" fmla="*/ 1 h 42"/>
                <a:gd name="T34" fmla="*/ 0 w 87"/>
                <a:gd name="T35" fmla="*/ 1 h 42"/>
                <a:gd name="T36" fmla="*/ 0 w 87"/>
                <a:gd name="T37" fmla="*/ 1 h 42"/>
                <a:gd name="T38" fmla="*/ 0 w 87"/>
                <a:gd name="T39" fmla="*/ 1 h 42"/>
                <a:gd name="T40" fmla="*/ 0 w 87"/>
                <a:gd name="T41" fmla="*/ 1 h 42"/>
                <a:gd name="T42" fmla="*/ 0 w 87"/>
                <a:gd name="T43" fmla="*/ 1 h 42"/>
                <a:gd name="T44" fmla="*/ 0 w 87"/>
                <a:gd name="T45" fmla="*/ 1 h 42"/>
                <a:gd name="T46" fmla="*/ 0 w 87"/>
                <a:gd name="T47" fmla="*/ 1 h 42"/>
                <a:gd name="T48" fmla="*/ 0 w 87"/>
                <a:gd name="T49" fmla="*/ 1 h 42"/>
                <a:gd name="T50" fmla="*/ 0 w 87"/>
                <a:gd name="T51" fmla="*/ 1 h 42"/>
                <a:gd name="T52" fmla="*/ 0 w 87"/>
                <a:gd name="T53" fmla="*/ 1 h 42"/>
                <a:gd name="T54" fmla="*/ 0 w 87"/>
                <a:gd name="T55" fmla="*/ 1 h 42"/>
                <a:gd name="T56" fmla="*/ 0 w 87"/>
                <a:gd name="T57" fmla="*/ 1 h 4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7"/>
                <a:gd name="T88" fmla="*/ 0 h 42"/>
                <a:gd name="T89" fmla="*/ 87 w 87"/>
                <a:gd name="T90" fmla="*/ 42 h 4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7" h="42">
                  <a:moveTo>
                    <a:pt x="0" y="14"/>
                  </a:moveTo>
                  <a:lnTo>
                    <a:pt x="7" y="8"/>
                  </a:lnTo>
                  <a:lnTo>
                    <a:pt x="15" y="3"/>
                  </a:lnTo>
                  <a:lnTo>
                    <a:pt x="23" y="1"/>
                  </a:lnTo>
                  <a:lnTo>
                    <a:pt x="32" y="0"/>
                  </a:lnTo>
                  <a:lnTo>
                    <a:pt x="40" y="0"/>
                  </a:lnTo>
                  <a:lnTo>
                    <a:pt x="46" y="0"/>
                  </a:lnTo>
                  <a:lnTo>
                    <a:pt x="51" y="2"/>
                  </a:lnTo>
                  <a:lnTo>
                    <a:pt x="55" y="3"/>
                  </a:lnTo>
                  <a:lnTo>
                    <a:pt x="68" y="15"/>
                  </a:lnTo>
                  <a:lnTo>
                    <a:pt x="78" y="27"/>
                  </a:lnTo>
                  <a:lnTo>
                    <a:pt x="84" y="38"/>
                  </a:lnTo>
                  <a:lnTo>
                    <a:pt x="87" y="42"/>
                  </a:lnTo>
                  <a:lnTo>
                    <a:pt x="86" y="42"/>
                  </a:lnTo>
                  <a:lnTo>
                    <a:pt x="83" y="42"/>
                  </a:lnTo>
                  <a:lnTo>
                    <a:pt x="79" y="41"/>
                  </a:lnTo>
                  <a:lnTo>
                    <a:pt x="73" y="39"/>
                  </a:lnTo>
                  <a:lnTo>
                    <a:pt x="66" y="37"/>
                  </a:lnTo>
                  <a:lnTo>
                    <a:pt x="58" y="33"/>
                  </a:lnTo>
                  <a:lnTo>
                    <a:pt x="50" y="27"/>
                  </a:lnTo>
                  <a:lnTo>
                    <a:pt x="42" y="19"/>
                  </a:lnTo>
                  <a:lnTo>
                    <a:pt x="35" y="14"/>
                  </a:lnTo>
                  <a:lnTo>
                    <a:pt x="28" y="10"/>
                  </a:lnTo>
                  <a:lnTo>
                    <a:pt x="21" y="9"/>
                  </a:lnTo>
                  <a:lnTo>
                    <a:pt x="14" y="9"/>
                  </a:lnTo>
                  <a:lnTo>
                    <a:pt x="8" y="10"/>
                  </a:lnTo>
                  <a:lnTo>
                    <a:pt x="5" y="13"/>
                  </a:lnTo>
                  <a:lnTo>
                    <a:pt x="2" y="14"/>
                  </a:lnTo>
                  <a:lnTo>
                    <a:pt x="0" y="14"/>
                  </a:lnTo>
                  <a:close/>
                </a:path>
              </a:pathLst>
            </a:custGeom>
            <a:solidFill>
              <a:srgbClr val="63C4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42" name="Freeform 202"/>
            <p:cNvSpPr>
              <a:spLocks/>
            </p:cNvSpPr>
            <p:nvPr/>
          </p:nvSpPr>
          <p:spPr bwMode="auto">
            <a:xfrm>
              <a:off x="628" y="2399"/>
              <a:ext cx="78" cy="138"/>
            </a:xfrm>
            <a:custGeom>
              <a:avLst/>
              <a:gdLst>
                <a:gd name="T0" fmla="*/ 1 w 155"/>
                <a:gd name="T1" fmla="*/ 0 h 274"/>
                <a:gd name="T2" fmla="*/ 1 w 155"/>
                <a:gd name="T3" fmla="*/ 0 h 274"/>
                <a:gd name="T4" fmla="*/ 1 w 155"/>
                <a:gd name="T5" fmla="*/ 1 h 274"/>
                <a:gd name="T6" fmla="*/ 1 w 155"/>
                <a:gd name="T7" fmla="*/ 1 h 274"/>
                <a:gd name="T8" fmla="*/ 1 w 155"/>
                <a:gd name="T9" fmla="*/ 1 h 274"/>
                <a:gd name="T10" fmla="*/ 1 w 155"/>
                <a:gd name="T11" fmla="*/ 1 h 274"/>
                <a:gd name="T12" fmla="*/ 1 w 155"/>
                <a:gd name="T13" fmla="*/ 1 h 274"/>
                <a:gd name="T14" fmla="*/ 1 w 155"/>
                <a:gd name="T15" fmla="*/ 1 h 274"/>
                <a:gd name="T16" fmla="*/ 1 w 155"/>
                <a:gd name="T17" fmla="*/ 1 h 274"/>
                <a:gd name="T18" fmla="*/ 1 w 155"/>
                <a:gd name="T19" fmla="*/ 1 h 274"/>
                <a:gd name="T20" fmla="*/ 1 w 155"/>
                <a:gd name="T21" fmla="*/ 1 h 274"/>
                <a:gd name="T22" fmla="*/ 1 w 155"/>
                <a:gd name="T23" fmla="*/ 1 h 274"/>
                <a:gd name="T24" fmla="*/ 1 w 155"/>
                <a:gd name="T25" fmla="*/ 1 h 274"/>
                <a:gd name="T26" fmla="*/ 1 w 155"/>
                <a:gd name="T27" fmla="*/ 1 h 274"/>
                <a:gd name="T28" fmla="*/ 1 w 155"/>
                <a:gd name="T29" fmla="*/ 1 h 274"/>
                <a:gd name="T30" fmla="*/ 1 w 155"/>
                <a:gd name="T31" fmla="*/ 1 h 274"/>
                <a:gd name="T32" fmla="*/ 0 w 155"/>
                <a:gd name="T33" fmla="*/ 1 h 274"/>
                <a:gd name="T34" fmla="*/ 1 w 155"/>
                <a:gd name="T35" fmla="*/ 1 h 274"/>
                <a:gd name="T36" fmla="*/ 1 w 155"/>
                <a:gd name="T37" fmla="*/ 1 h 274"/>
                <a:gd name="T38" fmla="*/ 1 w 155"/>
                <a:gd name="T39" fmla="*/ 1 h 274"/>
                <a:gd name="T40" fmla="*/ 1 w 155"/>
                <a:gd name="T41" fmla="*/ 1 h 274"/>
                <a:gd name="T42" fmla="*/ 1 w 155"/>
                <a:gd name="T43" fmla="*/ 1 h 274"/>
                <a:gd name="T44" fmla="*/ 1 w 155"/>
                <a:gd name="T45" fmla="*/ 1 h 274"/>
                <a:gd name="T46" fmla="*/ 1 w 155"/>
                <a:gd name="T47" fmla="*/ 1 h 274"/>
                <a:gd name="T48" fmla="*/ 1 w 155"/>
                <a:gd name="T49" fmla="*/ 1 h 274"/>
                <a:gd name="T50" fmla="*/ 1 w 155"/>
                <a:gd name="T51" fmla="*/ 1 h 274"/>
                <a:gd name="T52" fmla="*/ 1 w 155"/>
                <a:gd name="T53" fmla="*/ 1 h 274"/>
                <a:gd name="T54" fmla="*/ 1 w 155"/>
                <a:gd name="T55" fmla="*/ 1 h 274"/>
                <a:gd name="T56" fmla="*/ 1 w 155"/>
                <a:gd name="T57" fmla="*/ 1 h 274"/>
                <a:gd name="T58" fmla="*/ 1 w 155"/>
                <a:gd name="T59" fmla="*/ 1 h 274"/>
                <a:gd name="T60" fmla="*/ 1 w 155"/>
                <a:gd name="T61" fmla="*/ 1 h 274"/>
                <a:gd name="T62" fmla="*/ 1 w 155"/>
                <a:gd name="T63" fmla="*/ 1 h 274"/>
                <a:gd name="T64" fmla="*/ 1 w 155"/>
                <a:gd name="T65" fmla="*/ 1 h 274"/>
                <a:gd name="T66" fmla="*/ 1 w 155"/>
                <a:gd name="T67" fmla="*/ 1 h 274"/>
                <a:gd name="T68" fmla="*/ 1 w 155"/>
                <a:gd name="T69" fmla="*/ 1 h 274"/>
                <a:gd name="T70" fmla="*/ 1 w 155"/>
                <a:gd name="T71" fmla="*/ 1 h 274"/>
                <a:gd name="T72" fmla="*/ 1 w 155"/>
                <a:gd name="T73" fmla="*/ 1 h 274"/>
                <a:gd name="T74" fmla="*/ 1 w 155"/>
                <a:gd name="T75" fmla="*/ 1 h 274"/>
                <a:gd name="T76" fmla="*/ 1 w 155"/>
                <a:gd name="T77" fmla="*/ 1 h 274"/>
                <a:gd name="T78" fmla="*/ 1 w 155"/>
                <a:gd name="T79" fmla="*/ 1 h 274"/>
                <a:gd name="T80" fmla="*/ 1 w 155"/>
                <a:gd name="T81" fmla="*/ 1 h 274"/>
                <a:gd name="T82" fmla="*/ 1 w 155"/>
                <a:gd name="T83" fmla="*/ 1 h 274"/>
                <a:gd name="T84" fmla="*/ 1 w 155"/>
                <a:gd name="T85" fmla="*/ 1 h 274"/>
                <a:gd name="T86" fmla="*/ 1 w 155"/>
                <a:gd name="T87" fmla="*/ 1 h 274"/>
                <a:gd name="T88" fmla="*/ 1 w 155"/>
                <a:gd name="T89" fmla="*/ 1 h 274"/>
                <a:gd name="T90" fmla="*/ 1 w 155"/>
                <a:gd name="T91" fmla="*/ 0 h 27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55"/>
                <a:gd name="T139" fmla="*/ 0 h 274"/>
                <a:gd name="T140" fmla="*/ 155 w 155"/>
                <a:gd name="T141" fmla="*/ 274 h 27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55" h="274">
                  <a:moveTo>
                    <a:pt x="108" y="0"/>
                  </a:moveTo>
                  <a:lnTo>
                    <a:pt x="107" y="0"/>
                  </a:lnTo>
                  <a:lnTo>
                    <a:pt x="102" y="1"/>
                  </a:lnTo>
                  <a:lnTo>
                    <a:pt x="97" y="3"/>
                  </a:lnTo>
                  <a:lnTo>
                    <a:pt x="89" y="6"/>
                  </a:lnTo>
                  <a:lnTo>
                    <a:pt x="80" y="9"/>
                  </a:lnTo>
                  <a:lnTo>
                    <a:pt x="72" y="15"/>
                  </a:lnTo>
                  <a:lnTo>
                    <a:pt x="66" y="21"/>
                  </a:lnTo>
                  <a:lnTo>
                    <a:pt x="60" y="28"/>
                  </a:lnTo>
                  <a:lnTo>
                    <a:pt x="52" y="49"/>
                  </a:lnTo>
                  <a:lnTo>
                    <a:pt x="49" y="77"/>
                  </a:lnTo>
                  <a:lnTo>
                    <a:pt x="48" y="100"/>
                  </a:lnTo>
                  <a:lnTo>
                    <a:pt x="48" y="109"/>
                  </a:lnTo>
                  <a:lnTo>
                    <a:pt x="10" y="176"/>
                  </a:lnTo>
                  <a:lnTo>
                    <a:pt x="7" y="185"/>
                  </a:lnTo>
                  <a:lnTo>
                    <a:pt x="1" y="208"/>
                  </a:lnTo>
                  <a:lnTo>
                    <a:pt x="0" y="233"/>
                  </a:lnTo>
                  <a:lnTo>
                    <a:pt x="11" y="251"/>
                  </a:lnTo>
                  <a:lnTo>
                    <a:pt x="23" y="257"/>
                  </a:lnTo>
                  <a:lnTo>
                    <a:pt x="38" y="261"/>
                  </a:lnTo>
                  <a:lnTo>
                    <a:pt x="54" y="267"/>
                  </a:lnTo>
                  <a:lnTo>
                    <a:pt x="70" y="271"/>
                  </a:lnTo>
                  <a:lnTo>
                    <a:pt x="87" y="274"/>
                  </a:lnTo>
                  <a:lnTo>
                    <a:pt x="102" y="274"/>
                  </a:lnTo>
                  <a:lnTo>
                    <a:pt x="115" y="272"/>
                  </a:lnTo>
                  <a:lnTo>
                    <a:pt x="124" y="266"/>
                  </a:lnTo>
                  <a:lnTo>
                    <a:pt x="132" y="258"/>
                  </a:lnTo>
                  <a:lnTo>
                    <a:pt x="139" y="249"/>
                  </a:lnTo>
                  <a:lnTo>
                    <a:pt x="145" y="237"/>
                  </a:lnTo>
                  <a:lnTo>
                    <a:pt x="151" y="226"/>
                  </a:lnTo>
                  <a:lnTo>
                    <a:pt x="154" y="215"/>
                  </a:lnTo>
                  <a:lnTo>
                    <a:pt x="155" y="204"/>
                  </a:lnTo>
                  <a:lnTo>
                    <a:pt x="154" y="192"/>
                  </a:lnTo>
                  <a:lnTo>
                    <a:pt x="151" y="183"/>
                  </a:lnTo>
                  <a:lnTo>
                    <a:pt x="140" y="164"/>
                  </a:lnTo>
                  <a:lnTo>
                    <a:pt x="133" y="144"/>
                  </a:lnTo>
                  <a:lnTo>
                    <a:pt x="128" y="127"/>
                  </a:lnTo>
                  <a:lnTo>
                    <a:pt x="125" y="115"/>
                  </a:lnTo>
                  <a:lnTo>
                    <a:pt x="127" y="98"/>
                  </a:lnTo>
                  <a:lnTo>
                    <a:pt x="129" y="70"/>
                  </a:lnTo>
                  <a:lnTo>
                    <a:pt x="131" y="43"/>
                  </a:lnTo>
                  <a:lnTo>
                    <a:pt x="131" y="25"/>
                  </a:lnTo>
                  <a:lnTo>
                    <a:pt x="128" y="16"/>
                  </a:lnTo>
                  <a:lnTo>
                    <a:pt x="124" y="8"/>
                  </a:lnTo>
                  <a:lnTo>
                    <a:pt x="119" y="2"/>
                  </a:lnTo>
                  <a:lnTo>
                    <a:pt x="108" y="0"/>
                  </a:lnTo>
                  <a:close/>
                </a:path>
              </a:pathLst>
            </a:custGeom>
            <a:solidFill>
              <a:srgbClr val="F7A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43" name="Freeform 203"/>
            <p:cNvSpPr>
              <a:spLocks/>
            </p:cNvSpPr>
            <p:nvPr/>
          </p:nvSpPr>
          <p:spPr bwMode="auto">
            <a:xfrm>
              <a:off x="625" y="2399"/>
              <a:ext cx="86" cy="140"/>
            </a:xfrm>
            <a:custGeom>
              <a:avLst/>
              <a:gdLst>
                <a:gd name="T0" fmla="*/ 1 w 172"/>
                <a:gd name="T1" fmla="*/ 0 h 279"/>
                <a:gd name="T2" fmla="*/ 1 w 172"/>
                <a:gd name="T3" fmla="*/ 1 h 279"/>
                <a:gd name="T4" fmla="*/ 1 w 172"/>
                <a:gd name="T5" fmla="*/ 1 h 279"/>
                <a:gd name="T6" fmla="*/ 1 w 172"/>
                <a:gd name="T7" fmla="*/ 1 h 279"/>
                <a:gd name="T8" fmla="*/ 1 w 172"/>
                <a:gd name="T9" fmla="*/ 1 h 279"/>
                <a:gd name="T10" fmla="*/ 1 w 172"/>
                <a:gd name="T11" fmla="*/ 1 h 279"/>
                <a:gd name="T12" fmla="*/ 1 w 172"/>
                <a:gd name="T13" fmla="*/ 1 h 279"/>
                <a:gd name="T14" fmla="*/ 1 w 172"/>
                <a:gd name="T15" fmla="*/ 1 h 279"/>
                <a:gd name="T16" fmla="*/ 0 w 172"/>
                <a:gd name="T17" fmla="*/ 1 h 279"/>
                <a:gd name="T18" fmla="*/ 1 w 172"/>
                <a:gd name="T19" fmla="*/ 1 h 279"/>
                <a:gd name="T20" fmla="*/ 1 w 172"/>
                <a:gd name="T21" fmla="*/ 1 h 279"/>
                <a:gd name="T22" fmla="*/ 1 w 172"/>
                <a:gd name="T23" fmla="*/ 1 h 279"/>
                <a:gd name="T24" fmla="*/ 1 w 172"/>
                <a:gd name="T25" fmla="*/ 1 h 279"/>
                <a:gd name="T26" fmla="*/ 1 w 172"/>
                <a:gd name="T27" fmla="*/ 1 h 279"/>
                <a:gd name="T28" fmla="*/ 1 w 172"/>
                <a:gd name="T29" fmla="*/ 1 h 279"/>
                <a:gd name="T30" fmla="*/ 1 w 172"/>
                <a:gd name="T31" fmla="*/ 1 h 279"/>
                <a:gd name="T32" fmla="*/ 1 w 172"/>
                <a:gd name="T33" fmla="*/ 1 h 279"/>
                <a:gd name="T34" fmla="*/ 1 w 172"/>
                <a:gd name="T35" fmla="*/ 1 h 279"/>
                <a:gd name="T36" fmla="*/ 1 w 172"/>
                <a:gd name="T37" fmla="*/ 1 h 279"/>
                <a:gd name="T38" fmla="*/ 1 w 172"/>
                <a:gd name="T39" fmla="*/ 1 h 279"/>
                <a:gd name="T40" fmla="*/ 1 w 172"/>
                <a:gd name="T41" fmla="*/ 1 h 279"/>
                <a:gd name="T42" fmla="*/ 1 w 172"/>
                <a:gd name="T43" fmla="*/ 1 h 279"/>
                <a:gd name="T44" fmla="*/ 1 w 172"/>
                <a:gd name="T45" fmla="*/ 1 h 279"/>
                <a:gd name="T46" fmla="*/ 1 w 172"/>
                <a:gd name="T47" fmla="*/ 1 h 279"/>
                <a:gd name="T48" fmla="*/ 1 w 172"/>
                <a:gd name="T49" fmla="*/ 1 h 279"/>
                <a:gd name="T50" fmla="*/ 1 w 172"/>
                <a:gd name="T51" fmla="*/ 1 h 279"/>
                <a:gd name="T52" fmla="*/ 1 w 172"/>
                <a:gd name="T53" fmla="*/ 1 h 279"/>
                <a:gd name="T54" fmla="*/ 1 w 172"/>
                <a:gd name="T55" fmla="*/ 1 h 279"/>
                <a:gd name="T56" fmla="*/ 1 w 172"/>
                <a:gd name="T57" fmla="*/ 1 h 279"/>
                <a:gd name="T58" fmla="*/ 1 w 172"/>
                <a:gd name="T59" fmla="*/ 1 h 279"/>
                <a:gd name="T60" fmla="*/ 1 w 172"/>
                <a:gd name="T61" fmla="*/ 1 h 279"/>
                <a:gd name="T62" fmla="*/ 1 w 172"/>
                <a:gd name="T63" fmla="*/ 1 h 279"/>
                <a:gd name="T64" fmla="*/ 1 w 172"/>
                <a:gd name="T65" fmla="*/ 1 h 279"/>
                <a:gd name="T66" fmla="*/ 1 w 172"/>
                <a:gd name="T67" fmla="*/ 1 h 279"/>
                <a:gd name="T68" fmla="*/ 1 w 172"/>
                <a:gd name="T69" fmla="*/ 1 h 279"/>
                <a:gd name="T70" fmla="*/ 1 w 172"/>
                <a:gd name="T71" fmla="*/ 1 h 279"/>
                <a:gd name="T72" fmla="*/ 1 w 172"/>
                <a:gd name="T73" fmla="*/ 1 h 279"/>
                <a:gd name="T74" fmla="*/ 1 w 172"/>
                <a:gd name="T75" fmla="*/ 1 h 27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72"/>
                <a:gd name="T115" fmla="*/ 0 h 279"/>
                <a:gd name="T116" fmla="*/ 172 w 172"/>
                <a:gd name="T117" fmla="*/ 279 h 27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72" h="279">
                  <a:moveTo>
                    <a:pt x="126" y="0"/>
                  </a:moveTo>
                  <a:lnTo>
                    <a:pt x="124" y="0"/>
                  </a:lnTo>
                  <a:lnTo>
                    <a:pt x="117" y="0"/>
                  </a:lnTo>
                  <a:lnTo>
                    <a:pt x="108" y="1"/>
                  </a:lnTo>
                  <a:lnTo>
                    <a:pt x="96" y="3"/>
                  </a:lnTo>
                  <a:lnTo>
                    <a:pt x="83" y="8"/>
                  </a:lnTo>
                  <a:lnTo>
                    <a:pt x="70" y="14"/>
                  </a:lnTo>
                  <a:lnTo>
                    <a:pt x="60" y="23"/>
                  </a:lnTo>
                  <a:lnTo>
                    <a:pt x="53" y="35"/>
                  </a:lnTo>
                  <a:lnTo>
                    <a:pt x="48" y="61"/>
                  </a:lnTo>
                  <a:lnTo>
                    <a:pt x="48" y="85"/>
                  </a:lnTo>
                  <a:lnTo>
                    <a:pt x="47" y="109"/>
                  </a:lnTo>
                  <a:lnTo>
                    <a:pt x="38" y="131"/>
                  </a:lnTo>
                  <a:lnTo>
                    <a:pt x="28" y="145"/>
                  </a:lnTo>
                  <a:lnTo>
                    <a:pt x="16" y="164"/>
                  </a:lnTo>
                  <a:lnTo>
                    <a:pt x="6" y="185"/>
                  </a:lnTo>
                  <a:lnTo>
                    <a:pt x="0" y="207"/>
                  </a:lnTo>
                  <a:lnTo>
                    <a:pt x="0" y="230"/>
                  </a:lnTo>
                  <a:lnTo>
                    <a:pt x="9" y="250"/>
                  </a:lnTo>
                  <a:lnTo>
                    <a:pt x="31" y="267"/>
                  </a:lnTo>
                  <a:lnTo>
                    <a:pt x="68" y="278"/>
                  </a:lnTo>
                  <a:lnTo>
                    <a:pt x="94" y="279"/>
                  </a:lnTo>
                  <a:lnTo>
                    <a:pt x="117" y="274"/>
                  </a:lnTo>
                  <a:lnTo>
                    <a:pt x="138" y="266"/>
                  </a:lnTo>
                  <a:lnTo>
                    <a:pt x="154" y="252"/>
                  </a:lnTo>
                  <a:lnTo>
                    <a:pt x="166" y="236"/>
                  </a:lnTo>
                  <a:lnTo>
                    <a:pt x="172" y="218"/>
                  </a:lnTo>
                  <a:lnTo>
                    <a:pt x="170" y="197"/>
                  </a:lnTo>
                  <a:lnTo>
                    <a:pt x="161" y="175"/>
                  </a:lnTo>
                  <a:lnTo>
                    <a:pt x="151" y="154"/>
                  </a:lnTo>
                  <a:lnTo>
                    <a:pt x="144" y="135"/>
                  </a:lnTo>
                  <a:lnTo>
                    <a:pt x="140" y="117"/>
                  </a:lnTo>
                  <a:lnTo>
                    <a:pt x="140" y="101"/>
                  </a:lnTo>
                  <a:lnTo>
                    <a:pt x="142" y="86"/>
                  </a:lnTo>
                  <a:lnTo>
                    <a:pt x="143" y="71"/>
                  </a:lnTo>
                  <a:lnTo>
                    <a:pt x="144" y="59"/>
                  </a:lnTo>
                  <a:lnTo>
                    <a:pt x="145" y="46"/>
                  </a:lnTo>
                  <a:lnTo>
                    <a:pt x="143" y="26"/>
                  </a:lnTo>
                  <a:lnTo>
                    <a:pt x="138" y="15"/>
                  </a:lnTo>
                  <a:lnTo>
                    <a:pt x="134" y="9"/>
                  </a:lnTo>
                  <a:lnTo>
                    <a:pt x="131" y="8"/>
                  </a:lnTo>
                  <a:lnTo>
                    <a:pt x="132" y="15"/>
                  </a:lnTo>
                  <a:lnTo>
                    <a:pt x="135" y="31"/>
                  </a:lnTo>
                  <a:lnTo>
                    <a:pt x="135" y="55"/>
                  </a:lnTo>
                  <a:lnTo>
                    <a:pt x="130" y="84"/>
                  </a:lnTo>
                  <a:lnTo>
                    <a:pt x="127" y="113"/>
                  </a:lnTo>
                  <a:lnTo>
                    <a:pt x="129" y="138"/>
                  </a:lnTo>
                  <a:lnTo>
                    <a:pt x="136" y="159"/>
                  </a:lnTo>
                  <a:lnTo>
                    <a:pt x="142" y="170"/>
                  </a:lnTo>
                  <a:lnTo>
                    <a:pt x="149" y="183"/>
                  </a:lnTo>
                  <a:lnTo>
                    <a:pt x="152" y="200"/>
                  </a:lnTo>
                  <a:lnTo>
                    <a:pt x="153" y="218"/>
                  </a:lnTo>
                  <a:lnTo>
                    <a:pt x="150" y="236"/>
                  </a:lnTo>
                  <a:lnTo>
                    <a:pt x="140" y="251"/>
                  </a:lnTo>
                  <a:lnTo>
                    <a:pt x="127" y="263"/>
                  </a:lnTo>
                  <a:lnTo>
                    <a:pt x="107" y="268"/>
                  </a:lnTo>
                  <a:lnTo>
                    <a:pt x="81" y="266"/>
                  </a:lnTo>
                  <a:lnTo>
                    <a:pt x="53" y="259"/>
                  </a:lnTo>
                  <a:lnTo>
                    <a:pt x="33" y="250"/>
                  </a:lnTo>
                  <a:lnTo>
                    <a:pt x="20" y="240"/>
                  </a:lnTo>
                  <a:lnTo>
                    <a:pt x="13" y="227"/>
                  </a:lnTo>
                  <a:lnTo>
                    <a:pt x="11" y="213"/>
                  </a:lnTo>
                  <a:lnTo>
                    <a:pt x="16" y="196"/>
                  </a:lnTo>
                  <a:lnTo>
                    <a:pt x="28" y="176"/>
                  </a:lnTo>
                  <a:lnTo>
                    <a:pt x="44" y="153"/>
                  </a:lnTo>
                  <a:lnTo>
                    <a:pt x="60" y="128"/>
                  </a:lnTo>
                  <a:lnTo>
                    <a:pt x="67" y="107"/>
                  </a:lnTo>
                  <a:lnTo>
                    <a:pt x="67" y="86"/>
                  </a:lnTo>
                  <a:lnTo>
                    <a:pt x="64" y="61"/>
                  </a:lnTo>
                  <a:lnTo>
                    <a:pt x="64" y="52"/>
                  </a:lnTo>
                  <a:lnTo>
                    <a:pt x="64" y="44"/>
                  </a:lnTo>
                  <a:lnTo>
                    <a:pt x="68" y="35"/>
                  </a:lnTo>
                  <a:lnTo>
                    <a:pt x="73" y="26"/>
                  </a:lnTo>
                  <a:lnTo>
                    <a:pt x="81" y="18"/>
                  </a:lnTo>
                  <a:lnTo>
                    <a:pt x="91" y="11"/>
                  </a:lnTo>
                  <a:lnTo>
                    <a:pt x="106" y="5"/>
                  </a:lnTo>
                  <a:lnTo>
                    <a:pt x="1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44" name="Freeform 204"/>
            <p:cNvSpPr>
              <a:spLocks/>
            </p:cNvSpPr>
            <p:nvPr/>
          </p:nvSpPr>
          <p:spPr bwMode="auto">
            <a:xfrm>
              <a:off x="679" y="2358"/>
              <a:ext cx="26" cy="43"/>
            </a:xfrm>
            <a:custGeom>
              <a:avLst/>
              <a:gdLst>
                <a:gd name="T0" fmla="*/ 0 w 53"/>
                <a:gd name="T1" fmla="*/ 1 h 85"/>
                <a:gd name="T2" fmla="*/ 0 w 53"/>
                <a:gd name="T3" fmla="*/ 1 h 85"/>
                <a:gd name="T4" fmla="*/ 0 w 53"/>
                <a:gd name="T5" fmla="*/ 1 h 85"/>
                <a:gd name="T6" fmla="*/ 0 w 53"/>
                <a:gd name="T7" fmla="*/ 1 h 85"/>
                <a:gd name="T8" fmla="*/ 0 w 53"/>
                <a:gd name="T9" fmla="*/ 1 h 85"/>
                <a:gd name="T10" fmla="*/ 0 w 53"/>
                <a:gd name="T11" fmla="*/ 1 h 85"/>
                <a:gd name="T12" fmla="*/ 0 w 53"/>
                <a:gd name="T13" fmla="*/ 1 h 85"/>
                <a:gd name="T14" fmla="*/ 0 w 53"/>
                <a:gd name="T15" fmla="*/ 1 h 85"/>
                <a:gd name="T16" fmla="*/ 0 w 53"/>
                <a:gd name="T17" fmla="*/ 0 h 85"/>
                <a:gd name="T18" fmla="*/ 0 w 53"/>
                <a:gd name="T19" fmla="*/ 1 h 85"/>
                <a:gd name="T20" fmla="*/ 0 w 53"/>
                <a:gd name="T21" fmla="*/ 1 h 85"/>
                <a:gd name="T22" fmla="*/ 0 w 53"/>
                <a:gd name="T23" fmla="*/ 1 h 85"/>
                <a:gd name="T24" fmla="*/ 0 w 53"/>
                <a:gd name="T25" fmla="*/ 1 h 85"/>
                <a:gd name="T26" fmla="*/ 0 w 53"/>
                <a:gd name="T27" fmla="*/ 1 h 85"/>
                <a:gd name="T28" fmla="*/ 0 w 53"/>
                <a:gd name="T29" fmla="*/ 1 h 85"/>
                <a:gd name="T30" fmla="*/ 0 w 53"/>
                <a:gd name="T31" fmla="*/ 1 h 85"/>
                <a:gd name="T32" fmla="*/ 0 w 53"/>
                <a:gd name="T33" fmla="*/ 1 h 85"/>
                <a:gd name="T34" fmla="*/ 0 w 53"/>
                <a:gd name="T35" fmla="*/ 1 h 85"/>
                <a:gd name="T36" fmla="*/ 0 w 53"/>
                <a:gd name="T37" fmla="*/ 1 h 8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85"/>
                <a:gd name="T59" fmla="*/ 53 w 53"/>
                <a:gd name="T60" fmla="*/ 85 h 8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85">
                  <a:moveTo>
                    <a:pt x="0" y="85"/>
                  </a:moveTo>
                  <a:lnTo>
                    <a:pt x="1" y="82"/>
                  </a:lnTo>
                  <a:lnTo>
                    <a:pt x="4" y="70"/>
                  </a:lnTo>
                  <a:lnTo>
                    <a:pt x="8" y="56"/>
                  </a:lnTo>
                  <a:lnTo>
                    <a:pt x="14" y="39"/>
                  </a:lnTo>
                  <a:lnTo>
                    <a:pt x="21" y="23"/>
                  </a:lnTo>
                  <a:lnTo>
                    <a:pt x="28" y="10"/>
                  </a:lnTo>
                  <a:lnTo>
                    <a:pt x="35" y="1"/>
                  </a:lnTo>
                  <a:lnTo>
                    <a:pt x="42" y="0"/>
                  </a:lnTo>
                  <a:lnTo>
                    <a:pt x="53" y="12"/>
                  </a:lnTo>
                  <a:lnTo>
                    <a:pt x="51" y="14"/>
                  </a:lnTo>
                  <a:lnTo>
                    <a:pt x="46" y="18"/>
                  </a:lnTo>
                  <a:lnTo>
                    <a:pt x="39" y="27"/>
                  </a:lnTo>
                  <a:lnTo>
                    <a:pt x="31" y="36"/>
                  </a:lnTo>
                  <a:lnTo>
                    <a:pt x="23" y="47"/>
                  </a:lnTo>
                  <a:lnTo>
                    <a:pt x="16" y="59"/>
                  </a:lnTo>
                  <a:lnTo>
                    <a:pt x="13" y="70"/>
                  </a:lnTo>
                  <a:lnTo>
                    <a:pt x="12" y="82"/>
                  </a:lnTo>
                  <a:lnTo>
                    <a:pt x="0"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45" name="Freeform 205"/>
            <p:cNvSpPr>
              <a:spLocks/>
            </p:cNvSpPr>
            <p:nvPr/>
          </p:nvSpPr>
          <p:spPr bwMode="auto">
            <a:xfrm>
              <a:off x="687" y="2372"/>
              <a:ext cx="53" cy="23"/>
            </a:xfrm>
            <a:custGeom>
              <a:avLst/>
              <a:gdLst>
                <a:gd name="T0" fmla="*/ 1 w 106"/>
                <a:gd name="T1" fmla="*/ 1 h 46"/>
                <a:gd name="T2" fmla="*/ 1 w 106"/>
                <a:gd name="T3" fmla="*/ 1 h 46"/>
                <a:gd name="T4" fmla="*/ 1 w 106"/>
                <a:gd name="T5" fmla="*/ 1 h 46"/>
                <a:gd name="T6" fmla="*/ 1 w 106"/>
                <a:gd name="T7" fmla="*/ 1 h 46"/>
                <a:gd name="T8" fmla="*/ 1 w 106"/>
                <a:gd name="T9" fmla="*/ 1 h 46"/>
                <a:gd name="T10" fmla="*/ 1 w 106"/>
                <a:gd name="T11" fmla="*/ 1 h 46"/>
                <a:gd name="T12" fmla="*/ 1 w 106"/>
                <a:gd name="T13" fmla="*/ 1 h 46"/>
                <a:gd name="T14" fmla="*/ 1 w 106"/>
                <a:gd name="T15" fmla="*/ 1 h 46"/>
                <a:gd name="T16" fmla="*/ 1 w 106"/>
                <a:gd name="T17" fmla="*/ 0 h 46"/>
                <a:gd name="T18" fmla="*/ 1 w 106"/>
                <a:gd name="T19" fmla="*/ 0 h 46"/>
                <a:gd name="T20" fmla="*/ 1 w 106"/>
                <a:gd name="T21" fmla="*/ 1 h 46"/>
                <a:gd name="T22" fmla="*/ 1 w 106"/>
                <a:gd name="T23" fmla="*/ 1 h 46"/>
                <a:gd name="T24" fmla="*/ 1 w 106"/>
                <a:gd name="T25" fmla="*/ 1 h 46"/>
                <a:gd name="T26" fmla="*/ 1 w 106"/>
                <a:gd name="T27" fmla="*/ 1 h 46"/>
                <a:gd name="T28" fmla="*/ 1 w 106"/>
                <a:gd name="T29" fmla="*/ 1 h 46"/>
                <a:gd name="T30" fmla="*/ 1 w 106"/>
                <a:gd name="T31" fmla="*/ 1 h 46"/>
                <a:gd name="T32" fmla="*/ 1 w 106"/>
                <a:gd name="T33" fmla="*/ 1 h 46"/>
                <a:gd name="T34" fmla="*/ 1 w 106"/>
                <a:gd name="T35" fmla="*/ 1 h 46"/>
                <a:gd name="T36" fmla="*/ 1 w 106"/>
                <a:gd name="T37" fmla="*/ 1 h 46"/>
                <a:gd name="T38" fmla="*/ 1 w 106"/>
                <a:gd name="T39" fmla="*/ 1 h 46"/>
                <a:gd name="T40" fmla="*/ 1 w 106"/>
                <a:gd name="T41" fmla="*/ 1 h 46"/>
                <a:gd name="T42" fmla="*/ 1 w 106"/>
                <a:gd name="T43" fmla="*/ 1 h 46"/>
                <a:gd name="T44" fmla="*/ 1 w 106"/>
                <a:gd name="T45" fmla="*/ 1 h 46"/>
                <a:gd name="T46" fmla="*/ 1 w 106"/>
                <a:gd name="T47" fmla="*/ 1 h 46"/>
                <a:gd name="T48" fmla="*/ 1 w 106"/>
                <a:gd name="T49" fmla="*/ 1 h 46"/>
                <a:gd name="T50" fmla="*/ 1 w 106"/>
                <a:gd name="T51" fmla="*/ 1 h 46"/>
                <a:gd name="T52" fmla="*/ 1 w 106"/>
                <a:gd name="T53" fmla="*/ 1 h 46"/>
                <a:gd name="T54" fmla="*/ 1 w 106"/>
                <a:gd name="T55" fmla="*/ 1 h 46"/>
                <a:gd name="T56" fmla="*/ 1 w 106"/>
                <a:gd name="T57" fmla="*/ 1 h 46"/>
                <a:gd name="T58" fmla="*/ 1 w 106"/>
                <a:gd name="T59" fmla="*/ 1 h 46"/>
                <a:gd name="T60" fmla="*/ 1 w 106"/>
                <a:gd name="T61" fmla="*/ 1 h 46"/>
                <a:gd name="T62" fmla="*/ 1 w 106"/>
                <a:gd name="T63" fmla="*/ 1 h 46"/>
                <a:gd name="T64" fmla="*/ 1 w 106"/>
                <a:gd name="T65" fmla="*/ 1 h 46"/>
                <a:gd name="T66" fmla="*/ 1 w 106"/>
                <a:gd name="T67" fmla="*/ 1 h 46"/>
                <a:gd name="T68" fmla="*/ 1 w 106"/>
                <a:gd name="T69" fmla="*/ 1 h 46"/>
                <a:gd name="T70" fmla="*/ 1 w 106"/>
                <a:gd name="T71" fmla="*/ 1 h 46"/>
                <a:gd name="T72" fmla="*/ 0 w 106"/>
                <a:gd name="T73" fmla="*/ 1 h 46"/>
                <a:gd name="T74" fmla="*/ 1 w 106"/>
                <a:gd name="T75" fmla="*/ 1 h 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6"/>
                <a:gd name="T115" fmla="*/ 0 h 46"/>
                <a:gd name="T116" fmla="*/ 106 w 106"/>
                <a:gd name="T117" fmla="*/ 46 h 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6" h="46">
                  <a:moveTo>
                    <a:pt x="5" y="18"/>
                  </a:moveTo>
                  <a:lnTo>
                    <a:pt x="6" y="17"/>
                  </a:lnTo>
                  <a:lnTo>
                    <a:pt x="7" y="16"/>
                  </a:lnTo>
                  <a:lnTo>
                    <a:pt x="11" y="13"/>
                  </a:lnTo>
                  <a:lnTo>
                    <a:pt x="14" y="9"/>
                  </a:lnTo>
                  <a:lnTo>
                    <a:pt x="19" y="7"/>
                  </a:lnTo>
                  <a:lnTo>
                    <a:pt x="26" y="3"/>
                  </a:lnTo>
                  <a:lnTo>
                    <a:pt x="33" y="1"/>
                  </a:lnTo>
                  <a:lnTo>
                    <a:pt x="41" y="0"/>
                  </a:lnTo>
                  <a:lnTo>
                    <a:pt x="55" y="0"/>
                  </a:lnTo>
                  <a:lnTo>
                    <a:pt x="61" y="1"/>
                  </a:lnTo>
                  <a:lnTo>
                    <a:pt x="65" y="2"/>
                  </a:lnTo>
                  <a:lnTo>
                    <a:pt x="69" y="4"/>
                  </a:lnTo>
                  <a:lnTo>
                    <a:pt x="76" y="8"/>
                  </a:lnTo>
                  <a:lnTo>
                    <a:pt x="82" y="13"/>
                  </a:lnTo>
                  <a:lnTo>
                    <a:pt x="89" y="19"/>
                  </a:lnTo>
                  <a:lnTo>
                    <a:pt x="95" y="26"/>
                  </a:lnTo>
                  <a:lnTo>
                    <a:pt x="99" y="34"/>
                  </a:lnTo>
                  <a:lnTo>
                    <a:pt x="103" y="40"/>
                  </a:lnTo>
                  <a:lnTo>
                    <a:pt x="105" y="45"/>
                  </a:lnTo>
                  <a:lnTo>
                    <a:pt x="106" y="46"/>
                  </a:lnTo>
                  <a:lnTo>
                    <a:pt x="103" y="46"/>
                  </a:lnTo>
                  <a:lnTo>
                    <a:pt x="94" y="45"/>
                  </a:lnTo>
                  <a:lnTo>
                    <a:pt x="83" y="44"/>
                  </a:lnTo>
                  <a:lnTo>
                    <a:pt x="74" y="41"/>
                  </a:lnTo>
                  <a:lnTo>
                    <a:pt x="69" y="39"/>
                  </a:lnTo>
                  <a:lnTo>
                    <a:pt x="65" y="37"/>
                  </a:lnTo>
                  <a:lnTo>
                    <a:pt x="60" y="34"/>
                  </a:lnTo>
                  <a:lnTo>
                    <a:pt x="55" y="31"/>
                  </a:lnTo>
                  <a:lnTo>
                    <a:pt x="50" y="29"/>
                  </a:lnTo>
                  <a:lnTo>
                    <a:pt x="44" y="25"/>
                  </a:lnTo>
                  <a:lnTo>
                    <a:pt x="38" y="24"/>
                  </a:lnTo>
                  <a:lnTo>
                    <a:pt x="34" y="23"/>
                  </a:lnTo>
                  <a:lnTo>
                    <a:pt x="25" y="24"/>
                  </a:lnTo>
                  <a:lnTo>
                    <a:pt x="14" y="25"/>
                  </a:lnTo>
                  <a:lnTo>
                    <a:pt x="4" y="26"/>
                  </a:lnTo>
                  <a:lnTo>
                    <a:pt x="0" y="27"/>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46" name="Freeform 206"/>
            <p:cNvSpPr>
              <a:spLocks/>
            </p:cNvSpPr>
            <p:nvPr/>
          </p:nvSpPr>
          <p:spPr bwMode="auto">
            <a:xfrm>
              <a:off x="692" y="2375"/>
              <a:ext cx="45" cy="19"/>
            </a:xfrm>
            <a:custGeom>
              <a:avLst/>
              <a:gdLst>
                <a:gd name="T0" fmla="*/ 0 w 89"/>
                <a:gd name="T1" fmla="*/ 1 h 38"/>
                <a:gd name="T2" fmla="*/ 1 w 89"/>
                <a:gd name="T3" fmla="*/ 1 h 38"/>
                <a:gd name="T4" fmla="*/ 1 w 89"/>
                <a:gd name="T5" fmla="*/ 1 h 38"/>
                <a:gd name="T6" fmla="*/ 1 w 89"/>
                <a:gd name="T7" fmla="*/ 1 h 38"/>
                <a:gd name="T8" fmla="*/ 1 w 89"/>
                <a:gd name="T9" fmla="*/ 0 h 38"/>
                <a:gd name="T10" fmla="*/ 1 w 89"/>
                <a:gd name="T11" fmla="*/ 0 h 38"/>
                <a:gd name="T12" fmla="*/ 1 w 89"/>
                <a:gd name="T13" fmla="*/ 0 h 38"/>
                <a:gd name="T14" fmla="*/ 1 w 89"/>
                <a:gd name="T15" fmla="*/ 1 h 38"/>
                <a:gd name="T16" fmla="*/ 1 w 89"/>
                <a:gd name="T17" fmla="*/ 1 h 38"/>
                <a:gd name="T18" fmla="*/ 1 w 89"/>
                <a:gd name="T19" fmla="*/ 1 h 38"/>
                <a:gd name="T20" fmla="*/ 1 w 89"/>
                <a:gd name="T21" fmla="*/ 1 h 38"/>
                <a:gd name="T22" fmla="*/ 1 w 89"/>
                <a:gd name="T23" fmla="*/ 1 h 38"/>
                <a:gd name="T24" fmla="*/ 1 w 89"/>
                <a:gd name="T25" fmla="*/ 1 h 38"/>
                <a:gd name="T26" fmla="*/ 1 w 89"/>
                <a:gd name="T27" fmla="*/ 1 h 38"/>
                <a:gd name="T28" fmla="*/ 1 w 89"/>
                <a:gd name="T29" fmla="*/ 1 h 38"/>
                <a:gd name="T30" fmla="*/ 1 w 89"/>
                <a:gd name="T31" fmla="*/ 1 h 38"/>
                <a:gd name="T32" fmla="*/ 1 w 89"/>
                <a:gd name="T33" fmla="*/ 1 h 38"/>
                <a:gd name="T34" fmla="*/ 1 w 89"/>
                <a:gd name="T35" fmla="*/ 1 h 38"/>
                <a:gd name="T36" fmla="*/ 1 w 89"/>
                <a:gd name="T37" fmla="*/ 1 h 38"/>
                <a:gd name="T38" fmla="*/ 1 w 89"/>
                <a:gd name="T39" fmla="*/ 1 h 38"/>
                <a:gd name="T40" fmla="*/ 1 w 89"/>
                <a:gd name="T41" fmla="*/ 1 h 38"/>
                <a:gd name="T42" fmla="*/ 1 w 89"/>
                <a:gd name="T43" fmla="*/ 1 h 38"/>
                <a:gd name="T44" fmla="*/ 1 w 89"/>
                <a:gd name="T45" fmla="*/ 1 h 38"/>
                <a:gd name="T46" fmla="*/ 1 w 89"/>
                <a:gd name="T47" fmla="*/ 1 h 38"/>
                <a:gd name="T48" fmla="*/ 1 w 89"/>
                <a:gd name="T49" fmla="*/ 1 h 38"/>
                <a:gd name="T50" fmla="*/ 1 w 89"/>
                <a:gd name="T51" fmla="*/ 1 h 38"/>
                <a:gd name="T52" fmla="*/ 1 w 89"/>
                <a:gd name="T53" fmla="*/ 1 h 38"/>
                <a:gd name="T54" fmla="*/ 1 w 89"/>
                <a:gd name="T55" fmla="*/ 1 h 38"/>
                <a:gd name="T56" fmla="*/ 1 w 89"/>
                <a:gd name="T57" fmla="*/ 1 h 38"/>
                <a:gd name="T58" fmla="*/ 1 w 89"/>
                <a:gd name="T59" fmla="*/ 1 h 38"/>
                <a:gd name="T60" fmla="*/ 1 w 89"/>
                <a:gd name="T61" fmla="*/ 1 h 38"/>
                <a:gd name="T62" fmla="*/ 1 w 89"/>
                <a:gd name="T63" fmla="*/ 1 h 38"/>
                <a:gd name="T64" fmla="*/ 0 w 89"/>
                <a:gd name="T65" fmla="*/ 1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9"/>
                <a:gd name="T100" fmla="*/ 0 h 38"/>
                <a:gd name="T101" fmla="*/ 89 w 89"/>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9" h="38">
                  <a:moveTo>
                    <a:pt x="0" y="18"/>
                  </a:moveTo>
                  <a:lnTo>
                    <a:pt x="6" y="11"/>
                  </a:lnTo>
                  <a:lnTo>
                    <a:pt x="13" y="6"/>
                  </a:lnTo>
                  <a:lnTo>
                    <a:pt x="21" y="3"/>
                  </a:lnTo>
                  <a:lnTo>
                    <a:pt x="31" y="0"/>
                  </a:lnTo>
                  <a:lnTo>
                    <a:pt x="38" y="0"/>
                  </a:lnTo>
                  <a:lnTo>
                    <a:pt x="45" y="0"/>
                  </a:lnTo>
                  <a:lnTo>
                    <a:pt x="50" y="2"/>
                  </a:lnTo>
                  <a:lnTo>
                    <a:pt x="54" y="3"/>
                  </a:lnTo>
                  <a:lnTo>
                    <a:pt x="61" y="7"/>
                  </a:lnTo>
                  <a:lnTo>
                    <a:pt x="68" y="13"/>
                  </a:lnTo>
                  <a:lnTo>
                    <a:pt x="73" y="19"/>
                  </a:lnTo>
                  <a:lnTo>
                    <a:pt x="79" y="25"/>
                  </a:lnTo>
                  <a:lnTo>
                    <a:pt x="84" y="30"/>
                  </a:lnTo>
                  <a:lnTo>
                    <a:pt x="87" y="34"/>
                  </a:lnTo>
                  <a:lnTo>
                    <a:pt x="88" y="37"/>
                  </a:lnTo>
                  <a:lnTo>
                    <a:pt x="89" y="38"/>
                  </a:lnTo>
                  <a:lnTo>
                    <a:pt x="88" y="38"/>
                  </a:lnTo>
                  <a:lnTo>
                    <a:pt x="85" y="38"/>
                  </a:lnTo>
                  <a:lnTo>
                    <a:pt x="80" y="38"/>
                  </a:lnTo>
                  <a:lnTo>
                    <a:pt x="74" y="37"/>
                  </a:lnTo>
                  <a:lnTo>
                    <a:pt x="68" y="35"/>
                  </a:lnTo>
                  <a:lnTo>
                    <a:pt x="59" y="32"/>
                  </a:lnTo>
                  <a:lnTo>
                    <a:pt x="51" y="27"/>
                  </a:lnTo>
                  <a:lnTo>
                    <a:pt x="42" y="20"/>
                  </a:lnTo>
                  <a:lnTo>
                    <a:pt x="35" y="15"/>
                  </a:lnTo>
                  <a:lnTo>
                    <a:pt x="27" y="12"/>
                  </a:lnTo>
                  <a:lnTo>
                    <a:pt x="20" y="12"/>
                  </a:lnTo>
                  <a:lnTo>
                    <a:pt x="13" y="12"/>
                  </a:lnTo>
                  <a:lnTo>
                    <a:pt x="8" y="14"/>
                  </a:lnTo>
                  <a:lnTo>
                    <a:pt x="3" y="15"/>
                  </a:lnTo>
                  <a:lnTo>
                    <a:pt x="1" y="17"/>
                  </a:lnTo>
                  <a:lnTo>
                    <a:pt x="0" y="18"/>
                  </a:lnTo>
                  <a:close/>
                </a:path>
              </a:pathLst>
            </a:custGeom>
            <a:solidFill>
              <a:srgbClr val="63C4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47" name="Freeform 207"/>
            <p:cNvSpPr>
              <a:spLocks/>
            </p:cNvSpPr>
            <p:nvPr/>
          </p:nvSpPr>
          <p:spPr bwMode="auto">
            <a:xfrm>
              <a:off x="592" y="2480"/>
              <a:ext cx="95" cy="133"/>
            </a:xfrm>
            <a:custGeom>
              <a:avLst/>
              <a:gdLst>
                <a:gd name="T0" fmla="*/ 1 w 189"/>
                <a:gd name="T1" fmla="*/ 1 h 266"/>
                <a:gd name="T2" fmla="*/ 1 w 189"/>
                <a:gd name="T3" fmla="*/ 1 h 266"/>
                <a:gd name="T4" fmla="*/ 1 w 189"/>
                <a:gd name="T5" fmla="*/ 1 h 266"/>
                <a:gd name="T6" fmla="*/ 1 w 189"/>
                <a:gd name="T7" fmla="*/ 1 h 266"/>
                <a:gd name="T8" fmla="*/ 0 w 189"/>
                <a:gd name="T9" fmla="*/ 1 h 266"/>
                <a:gd name="T10" fmla="*/ 1 w 189"/>
                <a:gd name="T11" fmla="*/ 1 h 266"/>
                <a:gd name="T12" fmla="*/ 1 w 189"/>
                <a:gd name="T13" fmla="*/ 1 h 266"/>
                <a:gd name="T14" fmla="*/ 1 w 189"/>
                <a:gd name="T15" fmla="*/ 1 h 266"/>
                <a:gd name="T16" fmla="*/ 1 w 189"/>
                <a:gd name="T17" fmla="*/ 1 h 266"/>
                <a:gd name="T18" fmla="*/ 1 w 189"/>
                <a:gd name="T19" fmla="*/ 1 h 266"/>
                <a:gd name="T20" fmla="*/ 1 w 189"/>
                <a:gd name="T21" fmla="*/ 1 h 266"/>
                <a:gd name="T22" fmla="*/ 1 w 189"/>
                <a:gd name="T23" fmla="*/ 1 h 266"/>
                <a:gd name="T24" fmla="*/ 1 w 189"/>
                <a:gd name="T25" fmla="*/ 1 h 266"/>
                <a:gd name="T26" fmla="*/ 1 w 189"/>
                <a:gd name="T27" fmla="*/ 1 h 266"/>
                <a:gd name="T28" fmla="*/ 1 w 189"/>
                <a:gd name="T29" fmla="*/ 1 h 266"/>
                <a:gd name="T30" fmla="*/ 1 w 189"/>
                <a:gd name="T31" fmla="*/ 1 h 266"/>
                <a:gd name="T32" fmla="*/ 1 w 189"/>
                <a:gd name="T33" fmla="*/ 1 h 266"/>
                <a:gd name="T34" fmla="*/ 1 w 189"/>
                <a:gd name="T35" fmla="*/ 1 h 266"/>
                <a:gd name="T36" fmla="*/ 1 w 189"/>
                <a:gd name="T37" fmla="*/ 1 h 266"/>
                <a:gd name="T38" fmla="*/ 1 w 189"/>
                <a:gd name="T39" fmla="*/ 1 h 266"/>
                <a:gd name="T40" fmla="*/ 1 w 189"/>
                <a:gd name="T41" fmla="*/ 1 h 266"/>
                <a:gd name="T42" fmla="*/ 1 w 189"/>
                <a:gd name="T43" fmla="*/ 1 h 266"/>
                <a:gd name="T44" fmla="*/ 1 w 189"/>
                <a:gd name="T45" fmla="*/ 1 h 266"/>
                <a:gd name="T46" fmla="*/ 1 w 189"/>
                <a:gd name="T47" fmla="*/ 1 h 266"/>
                <a:gd name="T48" fmla="*/ 1 w 189"/>
                <a:gd name="T49" fmla="*/ 1 h 266"/>
                <a:gd name="T50" fmla="*/ 1 w 189"/>
                <a:gd name="T51" fmla="*/ 1 h 266"/>
                <a:gd name="T52" fmla="*/ 1 w 189"/>
                <a:gd name="T53" fmla="*/ 1 h 266"/>
                <a:gd name="T54" fmla="*/ 1 w 189"/>
                <a:gd name="T55" fmla="*/ 1 h 266"/>
                <a:gd name="T56" fmla="*/ 1 w 189"/>
                <a:gd name="T57" fmla="*/ 1 h 266"/>
                <a:gd name="T58" fmla="*/ 1 w 189"/>
                <a:gd name="T59" fmla="*/ 1 h 266"/>
                <a:gd name="T60" fmla="*/ 1 w 189"/>
                <a:gd name="T61" fmla="*/ 1 h 266"/>
                <a:gd name="T62" fmla="*/ 1 w 189"/>
                <a:gd name="T63" fmla="*/ 1 h 266"/>
                <a:gd name="T64" fmla="*/ 1 w 189"/>
                <a:gd name="T65" fmla="*/ 1 h 266"/>
                <a:gd name="T66" fmla="*/ 1 w 189"/>
                <a:gd name="T67" fmla="*/ 1 h 266"/>
                <a:gd name="T68" fmla="*/ 1 w 189"/>
                <a:gd name="T69" fmla="*/ 1 h 266"/>
                <a:gd name="T70" fmla="*/ 1 w 189"/>
                <a:gd name="T71" fmla="*/ 1 h 266"/>
                <a:gd name="T72" fmla="*/ 1 w 189"/>
                <a:gd name="T73" fmla="*/ 1 h 266"/>
                <a:gd name="T74" fmla="*/ 1 w 189"/>
                <a:gd name="T75" fmla="*/ 1 h 266"/>
                <a:gd name="T76" fmla="*/ 1 w 189"/>
                <a:gd name="T77" fmla="*/ 1 h 266"/>
                <a:gd name="T78" fmla="*/ 1 w 189"/>
                <a:gd name="T79" fmla="*/ 1 h 266"/>
                <a:gd name="T80" fmla="*/ 1 w 189"/>
                <a:gd name="T81" fmla="*/ 1 h 266"/>
                <a:gd name="T82" fmla="*/ 1 w 189"/>
                <a:gd name="T83" fmla="*/ 1 h 266"/>
                <a:gd name="T84" fmla="*/ 1 w 189"/>
                <a:gd name="T85" fmla="*/ 1 h 266"/>
                <a:gd name="T86" fmla="*/ 1 w 189"/>
                <a:gd name="T87" fmla="*/ 1 h 266"/>
                <a:gd name="T88" fmla="*/ 1 w 189"/>
                <a:gd name="T89" fmla="*/ 1 h 266"/>
                <a:gd name="T90" fmla="*/ 1 w 189"/>
                <a:gd name="T91" fmla="*/ 1 h 266"/>
                <a:gd name="T92" fmla="*/ 1 w 189"/>
                <a:gd name="T93" fmla="*/ 1 h 266"/>
                <a:gd name="T94" fmla="*/ 1 w 189"/>
                <a:gd name="T95" fmla="*/ 1 h 266"/>
                <a:gd name="T96" fmla="*/ 1 w 189"/>
                <a:gd name="T97" fmla="*/ 1 h 266"/>
                <a:gd name="T98" fmla="*/ 1 w 189"/>
                <a:gd name="T99" fmla="*/ 1 h 266"/>
                <a:gd name="T100" fmla="*/ 1 w 189"/>
                <a:gd name="T101" fmla="*/ 1 h 266"/>
                <a:gd name="T102" fmla="*/ 1 w 189"/>
                <a:gd name="T103" fmla="*/ 1 h 266"/>
                <a:gd name="T104" fmla="*/ 1 w 189"/>
                <a:gd name="T105" fmla="*/ 0 h 266"/>
                <a:gd name="T106" fmla="*/ 1 w 189"/>
                <a:gd name="T107" fmla="*/ 1 h 26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89"/>
                <a:gd name="T163" fmla="*/ 0 h 266"/>
                <a:gd name="T164" fmla="*/ 189 w 189"/>
                <a:gd name="T165" fmla="*/ 266 h 26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89" h="266">
                  <a:moveTo>
                    <a:pt x="26" y="4"/>
                  </a:moveTo>
                  <a:lnTo>
                    <a:pt x="22" y="8"/>
                  </a:lnTo>
                  <a:lnTo>
                    <a:pt x="13" y="20"/>
                  </a:lnTo>
                  <a:lnTo>
                    <a:pt x="4" y="36"/>
                  </a:lnTo>
                  <a:lnTo>
                    <a:pt x="0" y="54"/>
                  </a:lnTo>
                  <a:lnTo>
                    <a:pt x="3" y="65"/>
                  </a:lnTo>
                  <a:lnTo>
                    <a:pt x="6" y="76"/>
                  </a:lnTo>
                  <a:lnTo>
                    <a:pt x="13" y="89"/>
                  </a:lnTo>
                  <a:lnTo>
                    <a:pt x="19" y="100"/>
                  </a:lnTo>
                  <a:lnTo>
                    <a:pt x="26" y="112"/>
                  </a:lnTo>
                  <a:lnTo>
                    <a:pt x="31" y="120"/>
                  </a:lnTo>
                  <a:lnTo>
                    <a:pt x="36" y="126"/>
                  </a:lnTo>
                  <a:lnTo>
                    <a:pt x="37" y="128"/>
                  </a:lnTo>
                  <a:lnTo>
                    <a:pt x="42" y="204"/>
                  </a:lnTo>
                  <a:lnTo>
                    <a:pt x="43" y="206"/>
                  </a:lnTo>
                  <a:lnTo>
                    <a:pt x="44" y="214"/>
                  </a:lnTo>
                  <a:lnTo>
                    <a:pt x="48" y="225"/>
                  </a:lnTo>
                  <a:lnTo>
                    <a:pt x="52" y="236"/>
                  </a:lnTo>
                  <a:lnTo>
                    <a:pt x="58" y="248"/>
                  </a:lnTo>
                  <a:lnTo>
                    <a:pt x="66" y="257"/>
                  </a:lnTo>
                  <a:lnTo>
                    <a:pt x="74" y="264"/>
                  </a:lnTo>
                  <a:lnTo>
                    <a:pt x="84" y="266"/>
                  </a:lnTo>
                  <a:lnTo>
                    <a:pt x="97" y="264"/>
                  </a:lnTo>
                  <a:lnTo>
                    <a:pt x="112" y="260"/>
                  </a:lnTo>
                  <a:lnTo>
                    <a:pt x="129" y="256"/>
                  </a:lnTo>
                  <a:lnTo>
                    <a:pt x="145" y="250"/>
                  </a:lnTo>
                  <a:lnTo>
                    <a:pt x="160" y="243"/>
                  </a:lnTo>
                  <a:lnTo>
                    <a:pt x="173" y="235"/>
                  </a:lnTo>
                  <a:lnTo>
                    <a:pt x="183" y="226"/>
                  </a:lnTo>
                  <a:lnTo>
                    <a:pt x="188" y="215"/>
                  </a:lnTo>
                  <a:lnTo>
                    <a:pt x="189" y="192"/>
                  </a:lnTo>
                  <a:lnTo>
                    <a:pt x="187" y="168"/>
                  </a:lnTo>
                  <a:lnTo>
                    <a:pt x="178" y="146"/>
                  </a:lnTo>
                  <a:lnTo>
                    <a:pt x="163" y="131"/>
                  </a:lnTo>
                  <a:lnTo>
                    <a:pt x="153" y="127"/>
                  </a:lnTo>
                  <a:lnTo>
                    <a:pt x="144" y="121"/>
                  </a:lnTo>
                  <a:lnTo>
                    <a:pt x="135" y="115"/>
                  </a:lnTo>
                  <a:lnTo>
                    <a:pt x="127" y="109"/>
                  </a:lnTo>
                  <a:lnTo>
                    <a:pt x="119" y="104"/>
                  </a:lnTo>
                  <a:lnTo>
                    <a:pt x="112" y="98"/>
                  </a:lnTo>
                  <a:lnTo>
                    <a:pt x="107" y="93"/>
                  </a:lnTo>
                  <a:lnTo>
                    <a:pt x="104" y="90"/>
                  </a:lnTo>
                  <a:lnTo>
                    <a:pt x="101" y="84"/>
                  </a:lnTo>
                  <a:lnTo>
                    <a:pt x="95" y="75"/>
                  </a:lnTo>
                  <a:lnTo>
                    <a:pt x="89" y="63"/>
                  </a:lnTo>
                  <a:lnTo>
                    <a:pt x="82" y="51"/>
                  </a:lnTo>
                  <a:lnTo>
                    <a:pt x="75" y="38"/>
                  </a:lnTo>
                  <a:lnTo>
                    <a:pt x="68" y="27"/>
                  </a:lnTo>
                  <a:lnTo>
                    <a:pt x="62" y="17"/>
                  </a:lnTo>
                  <a:lnTo>
                    <a:pt x="58" y="12"/>
                  </a:lnTo>
                  <a:lnTo>
                    <a:pt x="51" y="6"/>
                  </a:lnTo>
                  <a:lnTo>
                    <a:pt x="44" y="1"/>
                  </a:lnTo>
                  <a:lnTo>
                    <a:pt x="36" y="0"/>
                  </a:lnTo>
                  <a:lnTo>
                    <a:pt x="26" y="4"/>
                  </a:lnTo>
                  <a:close/>
                </a:path>
              </a:pathLst>
            </a:custGeom>
            <a:solidFill>
              <a:srgbClr val="F7A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48" name="Freeform 208"/>
            <p:cNvSpPr>
              <a:spLocks/>
            </p:cNvSpPr>
            <p:nvPr/>
          </p:nvSpPr>
          <p:spPr bwMode="auto">
            <a:xfrm>
              <a:off x="588" y="2478"/>
              <a:ext cx="104" cy="137"/>
            </a:xfrm>
            <a:custGeom>
              <a:avLst/>
              <a:gdLst>
                <a:gd name="T0" fmla="*/ 1 w 208"/>
                <a:gd name="T1" fmla="*/ 1 h 274"/>
                <a:gd name="T2" fmla="*/ 1 w 208"/>
                <a:gd name="T3" fmla="*/ 1 h 274"/>
                <a:gd name="T4" fmla="*/ 1 w 208"/>
                <a:gd name="T5" fmla="*/ 1 h 274"/>
                <a:gd name="T6" fmla="*/ 0 w 208"/>
                <a:gd name="T7" fmla="*/ 1 h 274"/>
                <a:gd name="T8" fmla="*/ 1 w 208"/>
                <a:gd name="T9" fmla="*/ 1 h 274"/>
                <a:gd name="T10" fmla="*/ 1 w 208"/>
                <a:gd name="T11" fmla="*/ 1 h 274"/>
                <a:gd name="T12" fmla="*/ 1 w 208"/>
                <a:gd name="T13" fmla="*/ 1 h 274"/>
                <a:gd name="T14" fmla="*/ 1 w 208"/>
                <a:gd name="T15" fmla="*/ 1 h 274"/>
                <a:gd name="T16" fmla="*/ 1 w 208"/>
                <a:gd name="T17" fmla="*/ 1 h 274"/>
                <a:gd name="T18" fmla="*/ 1 w 208"/>
                <a:gd name="T19" fmla="*/ 1 h 274"/>
                <a:gd name="T20" fmla="*/ 1 w 208"/>
                <a:gd name="T21" fmla="*/ 1 h 274"/>
                <a:gd name="T22" fmla="*/ 1 w 208"/>
                <a:gd name="T23" fmla="*/ 1 h 274"/>
                <a:gd name="T24" fmla="*/ 1 w 208"/>
                <a:gd name="T25" fmla="*/ 1 h 274"/>
                <a:gd name="T26" fmla="*/ 1 w 208"/>
                <a:gd name="T27" fmla="*/ 1 h 274"/>
                <a:gd name="T28" fmla="*/ 1 w 208"/>
                <a:gd name="T29" fmla="*/ 1 h 274"/>
                <a:gd name="T30" fmla="*/ 1 w 208"/>
                <a:gd name="T31" fmla="*/ 1 h 274"/>
                <a:gd name="T32" fmla="*/ 1 w 208"/>
                <a:gd name="T33" fmla="*/ 1 h 274"/>
                <a:gd name="T34" fmla="*/ 1 w 208"/>
                <a:gd name="T35" fmla="*/ 1 h 274"/>
                <a:gd name="T36" fmla="*/ 1 w 208"/>
                <a:gd name="T37" fmla="*/ 1 h 274"/>
                <a:gd name="T38" fmla="*/ 1 w 208"/>
                <a:gd name="T39" fmla="*/ 1 h 274"/>
                <a:gd name="T40" fmla="*/ 1 w 208"/>
                <a:gd name="T41" fmla="*/ 1 h 274"/>
                <a:gd name="T42" fmla="*/ 1 w 208"/>
                <a:gd name="T43" fmla="*/ 1 h 274"/>
                <a:gd name="T44" fmla="*/ 1 w 208"/>
                <a:gd name="T45" fmla="*/ 1 h 274"/>
                <a:gd name="T46" fmla="*/ 1 w 208"/>
                <a:gd name="T47" fmla="*/ 1 h 274"/>
                <a:gd name="T48" fmla="*/ 1 w 208"/>
                <a:gd name="T49" fmla="*/ 1 h 274"/>
                <a:gd name="T50" fmla="*/ 1 w 208"/>
                <a:gd name="T51" fmla="*/ 1 h 274"/>
                <a:gd name="T52" fmla="*/ 1 w 208"/>
                <a:gd name="T53" fmla="*/ 1 h 274"/>
                <a:gd name="T54" fmla="*/ 1 w 208"/>
                <a:gd name="T55" fmla="*/ 1 h 274"/>
                <a:gd name="T56" fmla="*/ 1 w 208"/>
                <a:gd name="T57" fmla="*/ 1 h 274"/>
                <a:gd name="T58" fmla="*/ 1 w 208"/>
                <a:gd name="T59" fmla="*/ 1 h 274"/>
                <a:gd name="T60" fmla="*/ 1 w 208"/>
                <a:gd name="T61" fmla="*/ 1 h 274"/>
                <a:gd name="T62" fmla="*/ 1 w 208"/>
                <a:gd name="T63" fmla="*/ 1 h 274"/>
                <a:gd name="T64" fmla="*/ 1 w 208"/>
                <a:gd name="T65" fmla="*/ 1 h 274"/>
                <a:gd name="T66" fmla="*/ 1 w 208"/>
                <a:gd name="T67" fmla="*/ 1 h 274"/>
                <a:gd name="T68" fmla="*/ 1 w 208"/>
                <a:gd name="T69" fmla="*/ 1 h 274"/>
                <a:gd name="T70" fmla="*/ 1 w 208"/>
                <a:gd name="T71" fmla="*/ 1 h 274"/>
                <a:gd name="T72" fmla="*/ 1 w 208"/>
                <a:gd name="T73" fmla="*/ 1 h 274"/>
                <a:gd name="T74" fmla="*/ 1 w 208"/>
                <a:gd name="T75" fmla="*/ 1 h 274"/>
                <a:gd name="T76" fmla="*/ 1 w 208"/>
                <a:gd name="T77" fmla="*/ 1 h 274"/>
                <a:gd name="T78" fmla="*/ 1 w 208"/>
                <a:gd name="T79" fmla="*/ 1 h 274"/>
                <a:gd name="T80" fmla="*/ 1 w 208"/>
                <a:gd name="T81" fmla="*/ 1 h 274"/>
                <a:gd name="T82" fmla="*/ 1 w 208"/>
                <a:gd name="T83" fmla="*/ 1 h 274"/>
                <a:gd name="T84" fmla="*/ 1 w 208"/>
                <a:gd name="T85" fmla="*/ 1 h 274"/>
                <a:gd name="T86" fmla="*/ 1 w 208"/>
                <a:gd name="T87" fmla="*/ 1 h 274"/>
                <a:gd name="T88" fmla="*/ 1 w 208"/>
                <a:gd name="T89" fmla="*/ 1 h 274"/>
                <a:gd name="T90" fmla="*/ 1 w 208"/>
                <a:gd name="T91" fmla="*/ 1 h 27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8"/>
                <a:gd name="T139" fmla="*/ 0 h 274"/>
                <a:gd name="T140" fmla="*/ 208 w 208"/>
                <a:gd name="T141" fmla="*/ 274 h 27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8" h="274">
                  <a:moveTo>
                    <a:pt x="42" y="0"/>
                  </a:moveTo>
                  <a:lnTo>
                    <a:pt x="41" y="1"/>
                  </a:lnTo>
                  <a:lnTo>
                    <a:pt x="35" y="4"/>
                  </a:lnTo>
                  <a:lnTo>
                    <a:pt x="28" y="11"/>
                  </a:lnTo>
                  <a:lnTo>
                    <a:pt x="19" y="19"/>
                  </a:lnTo>
                  <a:lnTo>
                    <a:pt x="11" y="30"/>
                  </a:lnTo>
                  <a:lnTo>
                    <a:pt x="4" y="42"/>
                  </a:lnTo>
                  <a:lnTo>
                    <a:pt x="0" y="55"/>
                  </a:lnTo>
                  <a:lnTo>
                    <a:pt x="0" y="69"/>
                  </a:lnTo>
                  <a:lnTo>
                    <a:pt x="5" y="83"/>
                  </a:lnTo>
                  <a:lnTo>
                    <a:pt x="11" y="94"/>
                  </a:lnTo>
                  <a:lnTo>
                    <a:pt x="17" y="105"/>
                  </a:lnTo>
                  <a:lnTo>
                    <a:pt x="26" y="114"/>
                  </a:lnTo>
                  <a:lnTo>
                    <a:pt x="32" y="124"/>
                  </a:lnTo>
                  <a:lnTo>
                    <a:pt x="37" y="134"/>
                  </a:lnTo>
                  <a:lnTo>
                    <a:pt x="41" y="145"/>
                  </a:lnTo>
                  <a:lnTo>
                    <a:pt x="42" y="158"/>
                  </a:lnTo>
                  <a:lnTo>
                    <a:pt x="42" y="175"/>
                  </a:lnTo>
                  <a:lnTo>
                    <a:pt x="43" y="196"/>
                  </a:lnTo>
                  <a:lnTo>
                    <a:pt x="46" y="220"/>
                  </a:lnTo>
                  <a:lnTo>
                    <a:pt x="54" y="243"/>
                  </a:lnTo>
                  <a:lnTo>
                    <a:pt x="67" y="261"/>
                  </a:lnTo>
                  <a:lnTo>
                    <a:pt x="85" y="273"/>
                  </a:lnTo>
                  <a:lnTo>
                    <a:pt x="113" y="274"/>
                  </a:lnTo>
                  <a:lnTo>
                    <a:pt x="149" y="262"/>
                  </a:lnTo>
                  <a:lnTo>
                    <a:pt x="172" y="249"/>
                  </a:lnTo>
                  <a:lnTo>
                    <a:pt x="189" y="232"/>
                  </a:lnTo>
                  <a:lnTo>
                    <a:pt x="201" y="214"/>
                  </a:lnTo>
                  <a:lnTo>
                    <a:pt x="208" y="193"/>
                  </a:lnTo>
                  <a:lnTo>
                    <a:pt x="208" y="174"/>
                  </a:lnTo>
                  <a:lnTo>
                    <a:pt x="202" y="154"/>
                  </a:lnTo>
                  <a:lnTo>
                    <a:pt x="189" y="138"/>
                  </a:lnTo>
                  <a:lnTo>
                    <a:pt x="170" y="125"/>
                  </a:lnTo>
                  <a:lnTo>
                    <a:pt x="149" y="114"/>
                  </a:lnTo>
                  <a:lnTo>
                    <a:pt x="133" y="101"/>
                  </a:lnTo>
                  <a:lnTo>
                    <a:pt x="120" y="88"/>
                  </a:lnTo>
                  <a:lnTo>
                    <a:pt x="111" y="76"/>
                  </a:lnTo>
                  <a:lnTo>
                    <a:pt x="103" y="62"/>
                  </a:lnTo>
                  <a:lnTo>
                    <a:pt x="96" y="49"/>
                  </a:lnTo>
                  <a:lnTo>
                    <a:pt x="90" y="38"/>
                  </a:lnTo>
                  <a:lnTo>
                    <a:pt x="84" y="27"/>
                  </a:lnTo>
                  <a:lnTo>
                    <a:pt x="72" y="12"/>
                  </a:lnTo>
                  <a:lnTo>
                    <a:pt x="61" y="6"/>
                  </a:lnTo>
                  <a:lnTo>
                    <a:pt x="53" y="3"/>
                  </a:lnTo>
                  <a:lnTo>
                    <a:pt x="51" y="3"/>
                  </a:lnTo>
                  <a:lnTo>
                    <a:pt x="52" y="4"/>
                  </a:lnTo>
                  <a:lnTo>
                    <a:pt x="56" y="8"/>
                  </a:lnTo>
                  <a:lnTo>
                    <a:pt x="60" y="14"/>
                  </a:lnTo>
                  <a:lnTo>
                    <a:pt x="67" y="20"/>
                  </a:lnTo>
                  <a:lnTo>
                    <a:pt x="74" y="30"/>
                  </a:lnTo>
                  <a:lnTo>
                    <a:pt x="81" y="40"/>
                  </a:lnTo>
                  <a:lnTo>
                    <a:pt x="87" y="53"/>
                  </a:lnTo>
                  <a:lnTo>
                    <a:pt x="92" y="67"/>
                  </a:lnTo>
                  <a:lnTo>
                    <a:pt x="98" y="80"/>
                  </a:lnTo>
                  <a:lnTo>
                    <a:pt x="105" y="93"/>
                  </a:lnTo>
                  <a:lnTo>
                    <a:pt x="113" y="103"/>
                  </a:lnTo>
                  <a:lnTo>
                    <a:pt x="122" y="113"/>
                  </a:lnTo>
                  <a:lnTo>
                    <a:pt x="130" y="121"/>
                  </a:lnTo>
                  <a:lnTo>
                    <a:pt x="138" y="126"/>
                  </a:lnTo>
                  <a:lnTo>
                    <a:pt x="145" y="130"/>
                  </a:lnTo>
                  <a:lnTo>
                    <a:pt x="150" y="132"/>
                  </a:lnTo>
                  <a:lnTo>
                    <a:pt x="163" y="139"/>
                  </a:lnTo>
                  <a:lnTo>
                    <a:pt x="176" y="151"/>
                  </a:lnTo>
                  <a:lnTo>
                    <a:pt x="187" y="166"/>
                  </a:lnTo>
                  <a:lnTo>
                    <a:pt x="194" y="182"/>
                  </a:lnTo>
                  <a:lnTo>
                    <a:pt x="195" y="199"/>
                  </a:lnTo>
                  <a:lnTo>
                    <a:pt x="190" y="216"/>
                  </a:lnTo>
                  <a:lnTo>
                    <a:pt x="176" y="232"/>
                  </a:lnTo>
                  <a:lnTo>
                    <a:pt x="152" y="245"/>
                  </a:lnTo>
                  <a:lnTo>
                    <a:pt x="126" y="254"/>
                  </a:lnTo>
                  <a:lnTo>
                    <a:pt x="105" y="259"/>
                  </a:lnTo>
                  <a:lnTo>
                    <a:pt x="88" y="258"/>
                  </a:lnTo>
                  <a:lnTo>
                    <a:pt x="75" y="252"/>
                  </a:lnTo>
                  <a:lnTo>
                    <a:pt x="66" y="240"/>
                  </a:lnTo>
                  <a:lnTo>
                    <a:pt x="61" y="223"/>
                  </a:lnTo>
                  <a:lnTo>
                    <a:pt x="59" y="200"/>
                  </a:lnTo>
                  <a:lnTo>
                    <a:pt x="59" y="172"/>
                  </a:lnTo>
                  <a:lnTo>
                    <a:pt x="59" y="156"/>
                  </a:lnTo>
                  <a:lnTo>
                    <a:pt x="59" y="143"/>
                  </a:lnTo>
                  <a:lnTo>
                    <a:pt x="56" y="131"/>
                  </a:lnTo>
                  <a:lnTo>
                    <a:pt x="52" y="122"/>
                  </a:lnTo>
                  <a:lnTo>
                    <a:pt x="47" y="113"/>
                  </a:lnTo>
                  <a:lnTo>
                    <a:pt x="41" y="105"/>
                  </a:lnTo>
                  <a:lnTo>
                    <a:pt x="34" y="95"/>
                  </a:lnTo>
                  <a:lnTo>
                    <a:pt x="26" y="85"/>
                  </a:lnTo>
                  <a:lnTo>
                    <a:pt x="20" y="78"/>
                  </a:lnTo>
                  <a:lnTo>
                    <a:pt x="16" y="70"/>
                  </a:lnTo>
                  <a:lnTo>
                    <a:pt x="13" y="61"/>
                  </a:lnTo>
                  <a:lnTo>
                    <a:pt x="13" y="50"/>
                  </a:lnTo>
                  <a:lnTo>
                    <a:pt x="14" y="40"/>
                  </a:lnTo>
                  <a:lnTo>
                    <a:pt x="20" y="27"/>
                  </a:lnTo>
                  <a:lnTo>
                    <a:pt x="29" y="15"/>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49" name="Freeform 209"/>
            <p:cNvSpPr>
              <a:spLocks/>
            </p:cNvSpPr>
            <p:nvPr/>
          </p:nvSpPr>
          <p:spPr bwMode="auto">
            <a:xfrm>
              <a:off x="592" y="2437"/>
              <a:ext cx="14" cy="47"/>
            </a:xfrm>
            <a:custGeom>
              <a:avLst/>
              <a:gdLst>
                <a:gd name="T0" fmla="*/ 1 w 28"/>
                <a:gd name="T1" fmla="*/ 1 h 93"/>
                <a:gd name="T2" fmla="*/ 1 w 28"/>
                <a:gd name="T3" fmla="*/ 1 h 93"/>
                <a:gd name="T4" fmla="*/ 1 w 28"/>
                <a:gd name="T5" fmla="*/ 1 h 93"/>
                <a:gd name="T6" fmla="*/ 0 w 28"/>
                <a:gd name="T7" fmla="*/ 1 h 93"/>
                <a:gd name="T8" fmla="*/ 1 w 28"/>
                <a:gd name="T9" fmla="*/ 0 h 93"/>
                <a:gd name="T10" fmla="*/ 1 w 28"/>
                <a:gd name="T11" fmla="*/ 1 h 93"/>
                <a:gd name="T12" fmla="*/ 1 w 28"/>
                <a:gd name="T13" fmla="*/ 1 h 93"/>
                <a:gd name="T14" fmla="*/ 1 w 28"/>
                <a:gd name="T15" fmla="*/ 1 h 93"/>
                <a:gd name="T16" fmla="*/ 1 w 28"/>
                <a:gd name="T17" fmla="*/ 1 h 93"/>
                <a:gd name="T18" fmla="*/ 1 w 28"/>
                <a:gd name="T19" fmla="*/ 1 h 93"/>
                <a:gd name="T20" fmla="*/ 1 w 28"/>
                <a:gd name="T21" fmla="*/ 1 h 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
                <a:gd name="T34" fmla="*/ 0 h 93"/>
                <a:gd name="T35" fmla="*/ 28 w 28"/>
                <a:gd name="T36" fmla="*/ 93 h 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 h="93">
                  <a:moveTo>
                    <a:pt x="20" y="93"/>
                  </a:moveTo>
                  <a:lnTo>
                    <a:pt x="15" y="79"/>
                  </a:lnTo>
                  <a:lnTo>
                    <a:pt x="6" y="48"/>
                  </a:lnTo>
                  <a:lnTo>
                    <a:pt x="0" y="16"/>
                  </a:lnTo>
                  <a:lnTo>
                    <a:pt x="7" y="0"/>
                  </a:lnTo>
                  <a:lnTo>
                    <a:pt x="22" y="3"/>
                  </a:lnTo>
                  <a:lnTo>
                    <a:pt x="21" y="14"/>
                  </a:lnTo>
                  <a:lnTo>
                    <a:pt x="19" y="37"/>
                  </a:lnTo>
                  <a:lnTo>
                    <a:pt x="19" y="63"/>
                  </a:lnTo>
                  <a:lnTo>
                    <a:pt x="28" y="85"/>
                  </a:lnTo>
                  <a:lnTo>
                    <a:pt x="20" y="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50" name="Freeform 210"/>
            <p:cNvSpPr>
              <a:spLocks/>
            </p:cNvSpPr>
            <p:nvPr/>
          </p:nvSpPr>
          <p:spPr bwMode="auto">
            <a:xfrm>
              <a:off x="600" y="2438"/>
              <a:ext cx="50" cy="29"/>
            </a:xfrm>
            <a:custGeom>
              <a:avLst/>
              <a:gdLst>
                <a:gd name="T0" fmla="*/ 0 w 101"/>
                <a:gd name="T1" fmla="*/ 0 h 59"/>
                <a:gd name="T2" fmla="*/ 0 w 101"/>
                <a:gd name="T3" fmla="*/ 0 h 59"/>
                <a:gd name="T4" fmla="*/ 0 w 101"/>
                <a:gd name="T5" fmla="*/ 0 h 59"/>
                <a:gd name="T6" fmla="*/ 0 w 101"/>
                <a:gd name="T7" fmla="*/ 0 h 59"/>
                <a:gd name="T8" fmla="*/ 0 w 101"/>
                <a:gd name="T9" fmla="*/ 0 h 59"/>
                <a:gd name="T10" fmla="*/ 0 w 101"/>
                <a:gd name="T11" fmla="*/ 0 h 59"/>
                <a:gd name="T12" fmla="*/ 0 w 101"/>
                <a:gd name="T13" fmla="*/ 0 h 59"/>
                <a:gd name="T14" fmla="*/ 0 w 101"/>
                <a:gd name="T15" fmla="*/ 0 h 59"/>
                <a:gd name="T16" fmla="*/ 0 w 101"/>
                <a:gd name="T17" fmla="*/ 0 h 59"/>
                <a:gd name="T18" fmla="*/ 0 w 101"/>
                <a:gd name="T19" fmla="*/ 0 h 59"/>
                <a:gd name="T20" fmla="*/ 0 w 101"/>
                <a:gd name="T21" fmla="*/ 0 h 59"/>
                <a:gd name="T22" fmla="*/ 0 w 101"/>
                <a:gd name="T23" fmla="*/ 0 h 59"/>
                <a:gd name="T24" fmla="*/ 0 w 101"/>
                <a:gd name="T25" fmla="*/ 0 h 59"/>
                <a:gd name="T26" fmla="*/ 0 w 101"/>
                <a:gd name="T27" fmla="*/ 0 h 59"/>
                <a:gd name="T28" fmla="*/ 0 w 101"/>
                <a:gd name="T29" fmla="*/ 0 h 59"/>
                <a:gd name="T30" fmla="*/ 0 w 101"/>
                <a:gd name="T31" fmla="*/ 0 h 59"/>
                <a:gd name="T32" fmla="*/ 0 w 101"/>
                <a:gd name="T33" fmla="*/ 0 h 59"/>
                <a:gd name="T34" fmla="*/ 0 w 101"/>
                <a:gd name="T35" fmla="*/ 0 h 59"/>
                <a:gd name="T36" fmla="*/ 0 w 101"/>
                <a:gd name="T37" fmla="*/ 0 h 59"/>
                <a:gd name="T38" fmla="*/ 0 w 101"/>
                <a:gd name="T39" fmla="*/ 0 h 59"/>
                <a:gd name="T40" fmla="*/ 0 w 101"/>
                <a:gd name="T41" fmla="*/ 0 h 59"/>
                <a:gd name="T42" fmla="*/ 0 w 101"/>
                <a:gd name="T43" fmla="*/ 0 h 59"/>
                <a:gd name="T44" fmla="*/ 0 w 101"/>
                <a:gd name="T45" fmla="*/ 0 h 59"/>
                <a:gd name="T46" fmla="*/ 0 w 101"/>
                <a:gd name="T47" fmla="*/ 0 h 59"/>
                <a:gd name="T48" fmla="*/ 0 w 101"/>
                <a:gd name="T49" fmla="*/ 0 h 59"/>
                <a:gd name="T50" fmla="*/ 0 w 101"/>
                <a:gd name="T51" fmla="*/ 0 h 59"/>
                <a:gd name="T52" fmla="*/ 0 w 101"/>
                <a:gd name="T53" fmla="*/ 0 h 59"/>
                <a:gd name="T54" fmla="*/ 0 w 101"/>
                <a:gd name="T55" fmla="*/ 0 h 59"/>
                <a:gd name="T56" fmla="*/ 0 w 101"/>
                <a:gd name="T57" fmla="*/ 0 h 59"/>
                <a:gd name="T58" fmla="*/ 0 w 101"/>
                <a:gd name="T59" fmla="*/ 0 h 59"/>
                <a:gd name="T60" fmla="*/ 0 w 101"/>
                <a:gd name="T61" fmla="*/ 0 h 59"/>
                <a:gd name="T62" fmla="*/ 0 w 101"/>
                <a:gd name="T63" fmla="*/ 0 h 59"/>
                <a:gd name="T64" fmla="*/ 0 w 101"/>
                <a:gd name="T65" fmla="*/ 0 h 59"/>
                <a:gd name="T66" fmla="*/ 0 w 101"/>
                <a:gd name="T67" fmla="*/ 0 h 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1"/>
                <a:gd name="T103" fmla="*/ 0 h 59"/>
                <a:gd name="T104" fmla="*/ 101 w 101"/>
                <a:gd name="T105" fmla="*/ 59 h 5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1" h="59">
                  <a:moveTo>
                    <a:pt x="0" y="50"/>
                  </a:moveTo>
                  <a:lnTo>
                    <a:pt x="0" y="46"/>
                  </a:lnTo>
                  <a:lnTo>
                    <a:pt x="4" y="37"/>
                  </a:lnTo>
                  <a:lnTo>
                    <a:pt x="10" y="25"/>
                  </a:lnTo>
                  <a:lnTo>
                    <a:pt x="20" y="14"/>
                  </a:lnTo>
                  <a:lnTo>
                    <a:pt x="32" y="6"/>
                  </a:lnTo>
                  <a:lnTo>
                    <a:pt x="37" y="4"/>
                  </a:lnTo>
                  <a:lnTo>
                    <a:pt x="42" y="2"/>
                  </a:lnTo>
                  <a:lnTo>
                    <a:pt x="46" y="1"/>
                  </a:lnTo>
                  <a:lnTo>
                    <a:pt x="53" y="0"/>
                  </a:lnTo>
                  <a:lnTo>
                    <a:pt x="63" y="1"/>
                  </a:lnTo>
                  <a:lnTo>
                    <a:pt x="71" y="4"/>
                  </a:lnTo>
                  <a:lnTo>
                    <a:pt x="80" y="6"/>
                  </a:lnTo>
                  <a:lnTo>
                    <a:pt x="88" y="9"/>
                  </a:lnTo>
                  <a:lnTo>
                    <a:pt x="95" y="12"/>
                  </a:lnTo>
                  <a:lnTo>
                    <a:pt x="99" y="14"/>
                  </a:lnTo>
                  <a:lnTo>
                    <a:pt x="101" y="15"/>
                  </a:lnTo>
                  <a:lnTo>
                    <a:pt x="97" y="17"/>
                  </a:lnTo>
                  <a:lnTo>
                    <a:pt x="89" y="22"/>
                  </a:lnTo>
                  <a:lnTo>
                    <a:pt x="80" y="28"/>
                  </a:lnTo>
                  <a:lnTo>
                    <a:pt x="71" y="30"/>
                  </a:lnTo>
                  <a:lnTo>
                    <a:pt x="66" y="31"/>
                  </a:lnTo>
                  <a:lnTo>
                    <a:pt x="61" y="31"/>
                  </a:lnTo>
                  <a:lnTo>
                    <a:pt x="56" y="31"/>
                  </a:lnTo>
                  <a:lnTo>
                    <a:pt x="49" y="31"/>
                  </a:lnTo>
                  <a:lnTo>
                    <a:pt x="43" y="32"/>
                  </a:lnTo>
                  <a:lnTo>
                    <a:pt x="37" y="34"/>
                  </a:lnTo>
                  <a:lnTo>
                    <a:pt x="32" y="35"/>
                  </a:lnTo>
                  <a:lnTo>
                    <a:pt x="27" y="37"/>
                  </a:lnTo>
                  <a:lnTo>
                    <a:pt x="20" y="43"/>
                  </a:lnTo>
                  <a:lnTo>
                    <a:pt x="12" y="50"/>
                  </a:lnTo>
                  <a:lnTo>
                    <a:pt x="5" y="57"/>
                  </a:lnTo>
                  <a:lnTo>
                    <a:pt x="3" y="59"/>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51" name="Freeform 211"/>
            <p:cNvSpPr>
              <a:spLocks/>
            </p:cNvSpPr>
            <p:nvPr/>
          </p:nvSpPr>
          <p:spPr bwMode="auto">
            <a:xfrm>
              <a:off x="604" y="2442"/>
              <a:ext cx="42" cy="21"/>
            </a:xfrm>
            <a:custGeom>
              <a:avLst/>
              <a:gdLst>
                <a:gd name="T0" fmla="*/ 0 w 86"/>
                <a:gd name="T1" fmla="*/ 0 h 43"/>
                <a:gd name="T2" fmla="*/ 0 w 86"/>
                <a:gd name="T3" fmla="*/ 0 h 43"/>
                <a:gd name="T4" fmla="*/ 0 w 86"/>
                <a:gd name="T5" fmla="*/ 0 h 43"/>
                <a:gd name="T6" fmla="*/ 0 w 86"/>
                <a:gd name="T7" fmla="*/ 0 h 43"/>
                <a:gd name="T8" fmla="*/ 0 w 86"/>
                <a:gd name="T9" fmla="*/ 0 h 43"/>
                <a:gd name="T10" fmla="*/ 0 w 86"/>
                <a:gd name="T11" fmla="*/ 0 h 43"/>
                <a:gd name="T12" fmla="*/ 0 w 86"/>
                <a:gd name="T13" fmla="*/ 0 h 43"/>
                <a:gd name="T14" fmla="*/ 0 w 86"/>
                <a:gd name="T15" fmla="*/ 0 h 43"/>
                <a:gd name="T16" fmla="*/ 0 w 86"/>
                <a:gd name="T17" fmla="*/ 0 h 43"/>
                <a:gd name="T18" fmla="*/ 0 w 86"/>
                <a:gd name="T19" fmla="*/ 0 h 43"/>
                <a:gd name="T20" fmla="*/ 0 w 86"/>
                <a:gd name="T21" fmla="*/ 0 h 43"/>
                <a:gd name="T22" fmla="*/ 0 w 86"/>
                <a:gd name="T23" fmla="*/ 0 h 43"/>
                <a:gd name="T24" fmla="*/ 0 w 86"/>
                <a:gd name="T25" fmla="*/ 0 h 43"/>
                <a:gd name="T26" fmla="*/ 0 w 86"/>
                <a:gd name="T27" fmla="*/ 0 h 43"/>
                <a:gd name="T28" fmla="*/ 0 w 86"/>
                <a:gd name="T29" fmla="*/ 0 h 43"/>
                <a:gd name="T30" fmla="*/ 0 w 86"/>
                <a:gd name="T31" fmla="*/ 0 h 43"/>
                <a:gd name="T32" fmla="*/ 0 w 86"/>
                <a:gd name="T33" fmla="*/ 0 h 43"/>
                <a:gd name="T34" fmla="*/ 0 w 86"/>
                <a:gd name="T35" fmla="*/ 0 h 43"/>
                <a:gd name="T36" fmla="*/ 0 w 86"/>
                <a:gd name="T37" fmla="*/ 0 h 43"/>
                <a:gd name="T38" fmla="*/ 0 w 86"/>
                <a:gd name="T39" fmla="*/ 0 h 43"/>
                <a:gd name="T40" fmla="*/ 0 w 86"/>
                <a:gd name="T41" fmla="*/ 0 h 43"/>
                <a:gd name="T42" fmla="*/ 0 w 86"/>
                <a:gd name="T43" fmla="*/ 0 h 43"/>
                <a:gd name="T44" fmla="*/ 0 w 86"/>
                <a:gd name="T45" fmla="*/ 0 h 43"/>
                <a:gd name="T46" fmla="*/ 0 w 86"/>
                <a:gd name="T47" fmla="*/ 0 h 43"/>
                <a:gd name="T48" fmla="*/ 0 w 86"/>
                <a:gd name="T49" fmla="*/ 0 h 43"/>
                <a:gd name="T50" fmla="*/ 0 w 86"/>
                <a:gd name="T51" fmla="*/ 0 h 43"/>
                <a:gd name="T52" fmla="*/ 0 w 86"/>
                <a:gd name="T53" fmla="*/ 0 h 43"/>
                <a:gd name="T54" fmla="*/ 0 w 86"/>
                <a:gd name="T55" fmla="*/ 0 h 43"/>
                <a:gd name="T56" fmla="*/ 0 w 86"/>
                <a:gd name="T57" fmla="*/ 0 h 43"/>
                <a:gd name="T58" fmla="*/ 0 w 86"/>
                <a:gd name="T59" fmla="*/ 0 h 43"/>
                <a:gd name="T60" fmla="*/ 0 w 86"/>
                <a:gd name="T61" fmla="*/ 0 h 43"/>
                <a:gd name="T62" fmla="*/ 0 w 86"/>
                <a:gd name="T63" fmla="*/ 0 h 43"/>
                <a:gd name="T64" fmla="*/ 0 w 86"/>
                <a:gd name="T65" fmla="*/ 0 h 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6"/>
                <a:gd name="T100" fmla="*/ 0 h 43"/>
                <a:gd name="T101" fmla="*/ 86 w 86"/>
                <a:gd name="T102" fmla="*/ 43 h 4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6" h="43">
                  <a:moveTo>
                    <a:pt x="0" y="43"/>
                  </a:moveTo>
                  <a:lnTo>
                    <a:pt x="1" y="33"/>
                  </a:lnTo>
                  <a:lnTo>
                    <a:pt x="5" y="25"/>
                  </a:lnTo>
                  <a:lnTo>
                    <a:pt x="10" y="17"/>
                  </a:lnTo>
                  <a:lnTo>
                    <a:pt x="15" y="12"/>
                  </a:lnTo>
                  <a:lnTo>
                    <a:pt x="21" y="7"/>
                  </a:lnTo>
                  <a:lnTo>
                    <a:pt x="27" y="3"/>
                  </a:lnTo>
                  <a:lnTo>
                    <a:pt x="33" y="1"/>
                  </a:lnTo>
                  <a:lnTo>
                    <a:pt x="36" y="0"/>
                  </a:lnTo>
                  <a:lnTo>
                    <a:pt x="45" y="0"/>
                  </a:lnTo>
                  <a:lnTo>
                    <a:pt x="53" y="0"/>
                  </a:lnTo>
                  <a:lnTo>
                    <a:pt x="61" y="2"/>
                  </a:lnTo>
                  <a:lnTo>
                    <a:pt x="69" y="3"/>
                  </a:lnTo>
                  <a:lnTo>
                    <a:pt x="76" y="6"/>
                  </a:lnTo>
                  <a:lnTo>
                    <a:pt x="81" y="7"/>
                  </a:lnTo>
                  <a:lnTo>
                    <a:pt x="84" y="9"/>
                  </a:lnTo>
                  <a:lnTo>
                    <a:pt x="86" y="9"/>
                  </a:lnTo>
                  <a:lnTo>
                    <a:pt x="84" y="10"/>
                  </a:lnTo>
                  <a:lnTo>
                    <a:pt x="82" y="12"/>
                  </a:lnTo>
                  <a:lnTo>
                    <a:pt x="79" y="14"/>
                  </a:lnTo>
                  <a:lnTo>
                    <a:pt x="73" y="16"/>
                  </a:lnTo>
                  <a:lnTo>
                    <a:pt x="65" y="18"/>
                  </a:lnTo>
                  <a:lnTo>
                    <a:pt x="57" y="21"/>
                  </a:lnTo>
                  <a:lnTo>
                    <a:pt x="48" y="21"/>
                  </a:lnTo>
                  <a:lnTo>
                    <a:pt x="36" y="21"/>
                  </a:lnTo>
                  <a:lnTo>
                    <a:pt x="27" y="21"/>
                  </a:lnTo>
                  <a:lnTo>
                    <a:pt x="20" y="23"/>
                  </a:lnTo>
                  <a:lnTo>
                    <a:pt x="14" y="27"/>
                  </a:lnTo>
                  <a:lnTo>
                    <a:pt x="8" y="30"/>
                  </a:lnTo>
                  <a:lnTo>
                    <a:pt x="5" y="35"/>
                  </a:lnTo>
                  <a:lnTo>
                    <a:pt x="3" y="39"/>
                  </a:lnTo>
                  <a:lnTo>
                    <a:pt x="0" y="42"/>
                  </a:lnTo>
                  <a:lnTo>
                    <a:pt x="0" y="43"/>
                  </a:lnTo>
                  <a:close/>
                </a:path>
              </a:pathLst>
            </a:custGeom>
            <a:solidFill>
              <a:srgbClr val="63C4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52" name="Freeform 212"/>
            <p:cNvSpPr>
              <a:spLocks/>
            </p:cNvSpPr>
            <p:nvPr/>
          </p:nvSpPr>
          <p:spPr bwMode="auto">
            <a:xfrm>
              <a:off x="710" y="2412"/>
              <a:ext cx="115" cy="119"/>
            </a:xfrm>
            <a:custGeom>
              <a:avLst/>
              <a:gdLst>
                <a:gd name="T0" fmla="*/ 0 w 232"/>
                <a:gd name="T1" fmla="*/ 1 h 238"/>
                <a:gd name="T2" fmla="*/ 0 w 232"/>
                <a:gd name="T3" fmla="*/ 1 h 238"/>
                <a:gd name="T4" fmla="*/ 0 w 232"/>
                <a:gd name="T5" fmla="*/ 1 h 238"/>
                <a:gd name="T6" fmla="*/ 0 w 232"/>
                <a:gd name="T7" fmla="*/ 1 h 238"/>
                <a:gd name="T8" fmla="*/ 0 w 232"/>
                <a:gd name="T9" fmla="*/ 1 h 238"/>
                <a:gd name="T10" fmla="*/ 0 w 232"/>
                <a:gd name="T11" fmla="*/ 0 h 238"/>
                <a:gd name="T12" fmla="*/ 0 w 232"/>
                <a:gd name="T13" fmla="*/ 0 h 238"/>
                <a:gd name="T14" fmla="*/ 0 w 232"/>
                <a:gd name="T15" fmla="*/ 1 h 238"/>
                <a:gd name="T16" fmla="*/ 0 w 232"/>
                <a:gd name="T17" fmla="*/ 1 h 238"/>
                <a:gd name="T18" fmla="*/ 0 w 232"/>
                <a:gd name="T19" fmla="*/ 1 h 238"/>
                <a:gd name="T20" fmla="*/ 0 w 232"/>
                <a:gd name="T21" fmla="*/ 1 h 238"/>
                <a:gd name="T22" fmla="*/ 0 w 232"/>
                <a:gd name="T23" fmla="*/ 1 h 238"/>
                <a:gd name="T24" fmla="*/ 0 w 232"/>
                <a:gd name="T25" fmla="*/ 1 h 238"/>
                <a:gd name="T26" fmla="*/ 0 w 232"/>
                <a:gd name="T27" fmla="*/ 1 h 238"/>
                <a:gd name="T28" fmla="*/ 0 w 232"/>
                <a:gd name="T29" fmla="*/ 1 h 238"/>
                <a:gd name="T30" fmla="*/ 0 w 232"/>
                <a:gd name="T31" fmla="*/ 1 h 238"/>
                <a:gd name="T32" fmla="*/ 0 w 232"/>
                <a:gd name="T33" fmla="*/ 1 h 238"/>
                <a:gd name="T34" fmla="*/ 0 w 232"/>
                <a:gd name="T35" fmla="*/ 1 h 238"/>
                <a:gd name="T36" fmla="*/ 0 w 232"/>
                <a:gd name="T37" fmla="*/ 1 h 238"/>
                <a:gd name="T38" fmla="*/ 0 w 232"/>
                <a:gd name="T39" fmla="*/ 1 h 238"/>
                <a:gd name="T40" fmla="*/ 0 w 232"/>
                <a:gd name="T41" fmla="*/ 1 h 238"/>
                <a:gd name="T42" fmla="*/ 0 w 232"/>
                <a:gd name="T43" fmla="*/ 1 h 238"/>
                <a:gd name="T44" fmla="*/ 0 w 232"/>
                <a:gd name="T45" fmla="*/ 1 h 238"/>
                <a:gd name="T46" fmla="*/ 0 w 232"/>
                <a:gd name="T47" fmla="*/ 1 h 238"/>
                <a:gd name="T48" fmla="*/ 0 w 232"/>
                <a:gd name="T49" fmla="*/ 1 h 238"/>
                <a:gd name="T50" fmla="*/ 0 w 232"/>
                <a:gd name="T51" fmla="*/ 1 h 238"/>
                <a:gd name="T52" fmla="*/ 0 w 232"/>
                <a:gd name="T53" fmla="*/ 1 h 238"/>
                <a:gd name="T54" fmla="*/ 0 w 232"/>
                <a:gd name="T55" fmla="*/ 1 h 238"/>
                <a:gd name="T56" fmla="*/ 0 w 232"/>
                <a:gd name="T57" fmla="*/ 1 h 238"/>
                <a:gd name="T58" fmla="*/ 0 w 232"/>
                <a:gd name="T59" fmla="*/ 1 h 238"/>
                <a:gd name="T60" fmla="*/ 0 w 232"/>
                <a:gd name="T61" fmla="*/ 1 h 238"/>
                <a:gd name="T62" fmla="*/ 0 w 232"/>
                <a:gd name="T63" fmla="*/ 1 h 238"/>
                <a:gd name="T64" fmla="*/ 0 w 232"/>
                <a:gd name="T65" fmla="*/ 1 h 238"/>
                <a:gd name="T66" fmla="*/ 0 w 232"/>
                <a:gd name="T67" fmla="*/ 1 h 238"/>
                <a:gd name="T68" fmla="*/ 0 w 232"/>
                <a:gd name="T69" fmla="*/ 1 h 238"/>
                <a:gd name="T70" fmla="*/ 0 w 232"/>
                <a:gd name="T71" fmla="*/ 1 h 238"/>
                <a:gd name="T72" fmla="*/ 0 w 232"/>
                <a:gd name="T73" fmla="*/ 1 h 238"/>
                <a:gd name="T74" fmla="*/ 0 w 232"/>
                <a:gd name="T75" fmla="*/ 1 h 238"/>
                <a:gd name="T76" fmla="*/ 0 w 232"/>
                <a:gd name="T77" fmla="*/ 1 h 238"/>
                <a:gd name="T78" fmla="*/ 0 w 232"/>
                <a:gd name="T79" fmla="*/ 1 h 238"/>
                <a:gd name="T80" fmla="*/ 0 w 232"/>
                <a:gd name="T81" fmla="*/ 1 h 238"/>
                <a:gd name="T82" fmla="*/ 0 w 232"/>
                <a:gd name="T83" fmla="*/ 1 h 238"/>
                <a:gd name="T84" fmla="*/ 0 w 232"/>
                <a:gd name="T85" fmla="*/ 1 h 238"/>
                <a:gd name="T86" fmla="*/ 0 w 232"/>
                <a:gd name="T87" fmla="*/ 1 h 238"/>
                <a:gd name="T88" fmla="*/ 0 w 232"/>
                <a:gd name="T89" fmla="*/ 1 h 238"/>
                <a:gd name="T90" fmla="*/ 0 w 232"/>
                <a:gd name="T91" fmla="*/ 1 h 238"/>
                <a:gd name="T92" fmla="*/ 0 w 232"/>
                <a:gd name="T93" fmla="*/ 1 h 238"/>
                <a:gd name="T94" fmla="*/ 0 w 232"/>
                <a:gd name="T95" fmla="*/ 1 h 238"/>
                <a:gd name="T96" fmla="*/ 0 w 232"/>
                <a:gd name="T97" fmla="*/ 1 h 238"/>
                <a:gd name="T98" fmla="*/ 0 w 232"/>
                <a:gd name="T99" fmla="*/ 1 h 238"/>
                <a:gd name="T100" fmla="*/ 0 w 232"/>
                <a:gd name="T101" fmla="*/ 1 h 238"/>
                <a:gd name="T102" fmla="*/ 0 w 232"/>
                <a:gd name="T103" fmla="*/ 1 h 238"/>
                <a:gd name="T104" fmla="*/ 0 w 232"/>
                <a:gd name="T105" fmla="*/ 1 h 238"/>
                <a:gd name="T106" fmla="*/ 0 w 232"/>
                <a:gd name="T107" fmla="*/ 1 h 238"/>
                <a:gd name="T108" fmla="*/ 0 w 232"/>
                <a:gd name="T109" fmla="*/ 1 h 238"/>
                <a:gd name="T110" fmla="*/ 0 w 232"/>
                <a:gd name="T111" fmla="*/ 1 h 238"/>
                <a:gd name="T112" fmla="*/ 0 w 232"/>
                <a:gd name="T113" fmla="*/ 1 h 238"/>
                <a:gd name="T114" fmla="*/ 0 w 232"/>
                <a:gd name="T115" fmla="*/ 1 h 23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32"/>
                <a:gd name="T175" fmla="*/ 0 h 238"/>
                <a:gd name="T176" fmla="*/ 232 w 232"/>
                <a:gd name="T177" fmla="*/ 238 h 23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32" h="238">
                  <a:moveTo>
                    <a:pt x="223" y="7"/>
                  </a:moveTo>
                  <a:lnTo>
                    <a:pt x="221" y="7"/>
                  </a:lnTo>
                  <a:lnTo>
                    <a:pt x="217" y="5"/>
                  </a:lnTo>
                  <a:lnTo>
                    <a:pt x="211" y="4"/>
                  </a:lnTo>
                  <a:lnTo>
                    <a:pt x="203" y="1"/>
                  </a:lnTo>
                  <a:lnTo>
                    <a:pt x="194" y="0"/>
                  </a:lnTo>
                  <a:lnTo>
                    <a:pt x="185" y="0"/>
                  </a:lnTo>
                  <a:lnTo>
                    <a:pt x="175" y="1"/>
                  </a:lnTo>
                  <a:lnTo>
                    <a:pt x="166" y="4"/>
                  </a:lnTo>
                  <a:lnTo>
                    <a:pt x="157" y="10"/>
                  </a:lnTo>
                  <a:lnTo>
                    <a:pt x="148" y="18"/>
                  </a:lnTo>
                  <a:lnTo>
                    <a:pt x="139" y="28"/>
                  </a:lnTo>
                  <a:lnTo>
                    <a:pt x="130" y="38"/>
                  </a:lnTo>
                  <a:lnTo>
                    <a:pt x="124" y="49"/>
                  </a:lnTo>
                  <a:lnTo>
                    <a:pt x="118" y="58"/>
                  </a:lnTo>
                  <a:lnTo>
                    <a:pt x="113" y="64"/>
                  </a:lnTo>
                  <a:lnTo>
                    <a:pt x="112" y="66"/>
                  </a:lnTo>
                  <a:lnTo>
                    <a:pt x="43" y="99"/>
                  </a:lnTo>
                  <a:lnTo>
                    <a:pt x="41" y="101"/>
                  </a:lnTo>
                  <a:lnTo>
                    <a:pt x="35" y="105"/>
                  </a:lnTo>
                  <a:lnTo>
                    <a:pt x="27" y="112"/>
                  </a:lnTo>
                  <a:lnTo>
                    <a:pt x="18" y="120"/>
                  </a:lnTo>
                  <a:lnTo>
                    <a:pt x="10" y="130"/>
                  </a:lnTo>
                  <a:lnTo>
                    <a:pt x="3" y="141"/>
                  </a:lnTo>
                  <a:lnTo>
                    <a:pt x="0" y="151"/>
                  </a:lnTo>
                  <a:lnTo>
                    <a:pt x="3" y="162"/>
                  </a:lnTo>
                  <a:lnTo>
                    <a:pt x="10" y="173"/>
                  </a:lnTo>
                  <a:lnTo>
                    <a:pt x="18" y="186"/>
                  </a:lnTo>
                  <a:lnTo>
                    <a:pt x="28" y="198"/>
                  </a:lnTo>
                  <a:lnTo>
                    <a:pt x="41" y="211"/>
                  </a:lnTo>
                  <a:lnTo>
                    <a:pt x="52" y="223"/>
                  </a:lnTo>
                  <a:lnTo>
                    <a:pt x="65" y="232"/>
                  </a:lnTo>
                  <a:lnTo>
                    <a:pt x="76" y="238"/>
                  </a:lnTo>
                  <a:lnTo>
                    <a:pt x="88" y="238"/>
                  </a:lnTo>
                  <a:lnTo>
                    <a:pt x="98" y="235"/>
                  </a:lnTo>
                  <a:lnTo>
                    <a:pt x="110" y="231"/>
                  </a:lnTo>
                  <a:lnTo>
                    <a:pt x="121" y="225"/>
                  </a:lnTo>
                  <a:lnTo>
                    <a:pt x="132" y="219"/>
                  </a:lnTo>
                  <a:lnTo>
                    <a:pt x="141" y="211"/>
                  </a:lnTo>
                  <a:lnTo>
                    <a:pt x="148" y="203"/>
                  </a:lnTo>
                  <a:lnTo>
                    <a:pt x="154" y="194"/>
                  </a:lnTo>
                  <a:lnTo>
                    <a:pt x="156" y="183"/>
                  </a:lnTo>
                  <a:lnTo>
                    <a:pt x="158" y="162"/>
                  </a:lnTo>
                  <a:lnTo>
                    <a:pt x="163" y="141"/>
                  </a:lnTo>
                  <a:lnTo>
                    <a:pt x="168" y="124"/>
                  </a:lnTo>
                  <a:lnTo>
                    <a:pt x="173" y="112"/>
                  </a:lnTo>
                  <a:lnTo>
                    <a:pt x="177" y="106"/>
                  </a:lnTo>
                  <a:lnTo>
                    <a:pt x="183" y="98"/>
                  </a:lnTo>
                  <a:lnTo>
                    <a:pt x="192" y="89"/>
                  </a:lnTo>
                  <a:lnTo>
                    <a:pt x="201" y="77"/>
                  </a:lnTo>
                  <a:lnTo>
                    <a:pt x="210" y="67"/>
                  </a:lnTo>
                  <a:lnTo>
                    <a:pt x="218" y="56"/>
                  </a:lnTo>
                  <a:lnTo>
                    <a:pt x="224" y="48"/>
                  </a:lnTo>
                  <a:lnTo>
                    <a:pt x="227" y="41"/>
                  </a:lnTo>
                  <a:lnTo>
                    <a:pt x="231" y="31"/>
                  </a:lnTo>
                  <a:lnTo>
                    <a:pt x="232" y="23"/>
                  </a:lnTo>
                  <a:lnTo>
                    <a:pt x="230" y="15"/>
                  </a:lnTo>
                  <a:lnTo>
                    <a:pt x="223" y="7"/>
                  </a:lnTo>
                  <a:close/>
                </a:path>
              </a:pathLst>
            </a:custGeom>
            <a:solidFill>
              <a:srgbClr val="F7A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53" name="Freeform 213"/>
            <p:cNvSpPr>
              <a:spLocks/>
            </p:cNvSpPr>
            <p:nvPr/>
          </p:nvSpPr>
          <p:spPr bwMode="auto">
            <a:xfrm>
              <a:off x="707" y="2409"/>
              <a:ext cx="120" cy="124"/>
            </a:xfrm>
            <a:custGeom>
              <a:avLst/>
              <a:gdLst>
                <a:gd name="T0" fmla="*/ 1 w 238"/>
                <a:gd name="T1" fmla="*/ 1 h 246"/>
                <a:gd name="T2" fmla="*/ 1 w 238"/>
                <a:gd name="T3" fmla="*/ 1 h 246"/>
                <a:gd name="T4" fmla="*/ 1 w 238"/>
                <a:gd name="T5" fmla="*/ 1 h 246"/>
                <a:gd name="T6" fmla="*/ 1 w 238"/>
                <a:gd name="T7" fmla="*/ 1 h 246"/>
                <a:gd name="T8" fmla="*/ 1 w 238"/>
                <a:gd name="T9" fmla="*/ 1 h 246"/>
                <a:gd name="T10" fmla="*/ 1 w 238"/>
                <a:gd name="T11" fmla="*/ 1 h 246"/>
                <a:gd name="T12" fmla="*/ 1 w 238"/>
                <a:gd name="T13" fmla="*/ 1 h 246"/>
                <a:gd name="T14" fmla="*/ 1 w 238"/>
                <a:gd name="T15" fmla="*/ 1 h 246"/>
                <a:gd name="T16" fmla="*/ 1 w 238"/>
                <a:gd name="T17" fmla="*/ 1 h 246"/>
                <a:gd name="T18" fmla="*/ 1 w 238"/>
                <a:gd name="T19" fmla="*/ 1 h 246"/>
                <a:gd name="T20" fmla="*/ 1 w 238"/>
                <a:gd name="T21" fmla="*/ 1 h 246"/>
                <a:gd name="T22" fmla="*/ 1 w 238"/>
                <a:gd name="T23" fmla="*/ 1 h 246"/>
                <a:gd name="T24" fmla="*/ 1 w 238"/>
                <a:gd name="T25" fmla="*/ 1 h 246"/>
                <a:gd name="T26" fmla="*/ 1 w 238"/>
                <a:gd name="T27" fmla="*/ 1 h 246"/>
                <a:gd name="T28" fmla="*/ 1 w 238"/>
                <a:gd name="T29" fmla="*/ 1 h 246"/>
                <a:gd name="T30" fmla="*/ 1 w 238"/>
                <a:gd name="T31" fmla="*/ 1 h 246"/>
                <a:gd name="T32" fmla="*/ 1 w 238"/>
                <a:gd name="T33" fmla="*/ 1 h 246"/>
                <a:gd name="T34" fmla="*/ 1 w 238"/>
                <a:gd name="T35" fmla="*/ 1 h 246"/>
                <a:gd name="T36" fmla="*/ 1 w 238"/>
                <a:gd name="T37" fmla="*/ 1 h 246"/>
                <a:gd name="T38" fmla="*/ 1 w 238"/>
                <a:gd name="T39" fmla="*/ 1 h 246"/>
                <a:gd name="T40" fmla="*/ 1 w 238"/>
                <a:gd name="T41" fmla="*/ 1 h 246"/>
                <a:gd name="T42" fmla="*/ 1 w 238"/>
                <a:gd name="T43" fmla="*/ 1 h 246"/>
                <a:gd name="T44" fmla="*/ 1 w 238"/>
                <a:gd name="T45" fmla="*/ 1 h 246"/>
                <a:gd name="T46" fmla="*/ 1 w 238"/>
                <a:gd name="T47" fmla="*/ 1 h 246"/>
                <a:gd name="T48" fmla="*/ 1 w 238"/>
                <a:gd name="T49" fmla="*/ 1 h 246"/>
                <a:gd name="T50" fmla="*/ 1 w 238"/>
                <a:gd name="T51" fmla="*/ 1 h 246"/>
                <a:gd name="T52" fmla="*/ 1 w 238"/>
                <a:gd name="T53" fmla="*/ 1 h 246"/>
                <a:gd name="T54" fmla="*/ 1 w 238"/>
                <a:gd name="T55" fmla="*/ 1 h 246"/>
                <a:gd name="T56" fmla="*/ 1 w 238"/>
                <a:gd name="T57" fmla="*/ 1 h 246"/>
                <a:gd name="T58" fmla="*/ 1 w 238"/>
                <a:gd name="T59" fmla="*/ 1 h 246"/>
                <a:gd name="T60" fmla="*/ 1 w 238"/>
                <a:gd name="T61" fmla="*/ 1 h 246"/>
                <a:gd name="T62" fmla="*/ 1 w 238"/>
                <a:gd name="T63" fmla="*/ 1 h 246"/>
                <a:gd name="T64" fmla="*/ 1 w 238"/>
                <a:gd name="T65" fmla="*/ 1 h 246"/>
                <a:gd name="T66" fmla="*/ 1 w 238"/>
                <a:gd name="T67" fmla="*/ 1 h 246"/>
                <a:gd name="T68" fmla="*/ 1 w 238"/>
                <a:gd name="T69" fmla="*/ 1 h 246"/>
                <a:gd name="T70" fmla="*/ 1 w 238"/>
                <a:gd name="T71" fmla="*/ 1 h 246"/>
                <a:gd name="T72" fmla="*/ 1 w 238"/>
                <a:gd name="T73" fmla="*/ 1 h 246"/>
                <a:gd name="T74" fmla="*/ 1 w 238"/>
                <a:gd name="T75" fmla="*/ 1 h 246"/>
                <a:gd name="T76" fmla="*/ 1 w 238"/>
                <a:gd name="T77" fmla="*/ 1 h 246"/>
                <a:gd name="T78" fmla="*/ 1 w 238"/>
                <a:gd name="T79" fmla="*/ 1 h 246"/>
                <a:gd name="T80" fmla="*/ 1 w 238"/>
                <a:gd name="T81" fmla="*/ 1 h 246"/>
                <a:gd name="T82" fmla="*/ 1 w 238"/>
                <a:gd name="T83" fmla="*/ 1 h 246"/>
                <a:gd name="T84" fmla="*/ 1 w 238"/>
                <a:gd name="T85" fmla="*/ 1 h 246"/>
                <a:gd name="T86" fmla="*/ 1 w 238"/>
                <a:gd name="T87" fmla="*/ 1 h 246"/>
                <a:gd name="T88" fmla="*/ 1 w 238"/>
                <a:gd name="T89" fmla="*/ 1 h 246"/>
                <a:gd name="T90" fmla="*/ 1 w 238"/>
                <a:gd name="T91" fmla="*/ 1 h 24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8"/>
                <a:gd name="T139" fmla="*/ 0 h 246"/>
                <a:gd name="T140" fmla="*/ 238 w 238"/>
                <a:gd name="T141" fmla="*/ 246 h 24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8" h="246">
                  <a:moveTo>
                    <a:pt x="235" y="18"/>
                  </a:moveTo>
                  <a:lnTo>
                    <a:pt x="234" y="17"/>
                  </a:lnTo>
                  <a:lnTo>
                    <a:pt x="228" y="13"/>
                  </a:lnTo>
                  <a:lnTo>
                    <a:pt x="220" y="9"/>
                  </a:lnTo>
                  <a:lnTo>
                    <a:pt x="208" y="4"/>
                  </a:lnTo>
                  <a:lnTo>
                    <a:pt x="196" y="1"/>
                  </a:lnTo>
                  <a:lnTo>
                    <a:pt x="182" y="0"/>
                  </a:lnTo>
                  <a:lnTo>
                    <a:pt x="168" y="1"/>
                  </a:lnTo>
                  <a:lnTo>
                    <a:pt x="155" y="6"/>
                  </a:lnTo>
                  <a:lnTo>
                    <a:pt x="145" y="16"/>
                  </a:lnTo>
                  <a:lnTo>
                    <a:pt x="137" y="25"/>
                  </a:lnTo>
                  <a:lnTo>
                    <a:pt x="130" y="35"/>
                  </a:lnTo>
                  <a:lnTo>
                    <a:pt x="123" y="46"/>
                  </a:lnTo>
                  <a:lnTo>
                    <a:pt x="117" y="56"/>
                  </a:lnTo>
                  <a:lnTo>
                    <a:pt x="109" y="65"/>
                  </a:lnTo>
                  <a:lnTo>
                    <a:pt x="101" y="72"/>
                  </a:lnTo>
                  <a:lnTo>
                    <a:pt x="90" y="78"/>
                  </a:lnTo>
                  <a:lnTo>
                    <a:pt x="73" y="84"/>
                  </a:lnTo>
                  <a:lnTo>
                    <a:pt x="54" y="93"/>
                  </a:lnTo>
                  <a:lnTo>
                    <a:pt x="33" y="106"/>
                  </a:lnTo>
                  <a:lnTo>
                    <a:pt x="15" y="122"/>
                  </a:lnTo>
                  <a:lnTo>
                    <a:pt x="3" y="140"/>
                  </a:lnTo>
                  <a:lnTo>
                    <a:pt x="0" y="162"/>
                  </a:lnTo>
                  <a:lnTo>
                    <a:pt x="9" y="188"/>
                  </a:lnTo>
                  <a:lnTo>
                    <a:pt x="33" y="217"/>
                  </a:lnTo>
                  <a:lnTo>
                    <a:pt x="54" y="233"/>
                  </a:lnTo>
                  <a:lnTo>
                    <a:pt x="76" y="243"/>
                  </a:lnTo>
                  <a:lnTo>
                    <a:pt x="98" y="246"/>
                  </a:lnTo>
                  <a:lnTo>
                    <a:pt x="119" y="245"/>
                  </a:lnTo>
                  <a:lnTo>
                    <a:pt x="138" y="237"/>
                  </a:lnTo>
                  <a:lnTo>
                    <a:pt x="153" y="224"/>
                  </a:lnTo>
                  <a:lnTo>
                    <a:pt x="163" y="207"/>
                  </a:lnTo>
                  <a:lnTo>
                    <a:pt x="168" y="184"/>
                  </a:lnTo>
                  <a:lnTo>
                    <a:pt x="170" y="161"/>
                  </a:lnTo>
                  <a:lnTo>
                    <a:pt x="176" y="141"/>
                  </a:lnTo>
                  <a:lnTo>
                    <a:pt x="183" y="124"/>
                  </a:lnTo>
                  <a:lnTo>
                    <a:pt x="192" y="110"/>
                  </a:lnTo>
                  <a:lnTo>
                    <a:pt x="200" y="99"/>
                  </a:lnTo>
                  <a:lnTo>
                    <a:pt x="209" y="87"/>
                  </a:lnTo>
                  <a:lnTo>
                    <a:pt x="219" y="78"/>
                  </a:lnTo>
                  <a:lnTo>
                    <a:pt x="225" y="67"/>
                  </a:lnTo>
                  <a:lnTo>
                    <a:pt x="235" y="50"/>
                  </a:lnTo>
                  <a:lnTo>
                    <a:pt x="238" y="38"/>
                  </a:lnTo>
                  <a:lnTo>
                    <a:pt x="237" y="31"/>
                  </a:lnTo>
                  <a:lnTo>
                    <a:pt x="236" y="28"/>
                  </a:lnTo>
                  <a:lnTo>
                    <a:pt x="235" y="29"/>
                  </a:lnTo>
                  <a:lnTo>
                    <a:pt x="234" y="34"/>
                  </a:lnTo>
                  <a:lnTo>
                    <a:pt x="230" y="41"/>
                  </a:lnTo>
                  <a:lnTo>
                    <a:pt x="225" y="49"/>
                  </a:lnTo>
                  <a:lnTo>
                    <a:pt x="220" y="59"/>
                  </a:lnTo>
                  <a:lnTo>
                    <a:pt x="212" y="70"/>
                  </a:lnTo>
                  <a:lnTo>
                    <a:pt x="202" y="80"/>
                  </a:lnTo>
                  <a:lnTo>
                    <a:pt x="192" y="91"/>
                  </a:lnTo>
                  <a:lnTo>
                    <a:pt x="182" y="101"/>
                  </a:lnTo>
                  <a:lnTo>
                    <a:pt x="172" y="112"/>
                  </a:lnTo>
                  <a:lnTo>
                    <a:pt x="166" y="124"/>
                  </a:lnTo>
                  <a:lnTo>
                    <a:pt x="161" y="134"/>
                  </a:lnTo>
                  <a:lnTo>
                    <a:pt x="158" y="145"/>
                  </a:lnTo>
                  <a:lnTo>
                    <a:pt x="155" y="155"/>
                  </a:lnTo>
                  <a:lnTo>
                    <a:pt x="154" y="162"/>
                  </a:lnTo>
                  <a:lnTo>
                    <a:pt x="154" y="168"/>
                  </a:lnTo>
                  <a:lnTo>
                    <a:pt x="152" y="183"/>
                  </a:lnTo>
                  <a:lnTo>
                    <a:pt x="146" y="199"/>
                  </a:lnTo>
                  <a:lnTo>
                    <a:pt x="137" y="214"/>
                  </a:lnTo>
                  <a:lnTo>
                    <a:pt x="124" y="226"/>
                  </a:lnTo>
                  <a:lnTo>
                    <a:pt x="108" y="236"/>
                  </a:lnTo>
                  <a:lnTo>
                    <a:pt x="90" y="237"/>
                  </a:lnTo>
                  <a:lnTo>
                    <a:pt x="70" y="231"/>
                  </a:lnTo>
                  <a:lnTo>
                    <a:pt x="49" y="214"/>
                  </a:lnTo>
                  <a:lnTo>
                    <a:pt x="31" y="192"/>
                  </a:lnTo>
                  <a:lnTo>
                    <a:pt x="19" y="173"/>
                  </a:lnTo>
                  <a:lnTo>
                    <a:pt x="14" y="157"/>
                  </a:lnTo>
                  <a:lnTo>
                    <a:pt x="15" y="144"/>
                  </a:lnTo>
                  <a:lnTo>
                    <a:pt x="22" y="131"/>
                  </a:lnTo>
                  <a:lnTo>
                    <a:pt x="35" y="120"/>
                  </a:lnTo>
                  <a:lnTo>
                    <a:pt x="55" y="110"/>
                  </a:lnTo>
                  <a:lnTo>
                    <a:pt x="81" y="100"/>
                  </a:lnTo>
                  <a:lnTo>
                    <a:pt x="96" y="94"/>
                  </a:lnTo>
                  <a:lnTo>
                    <a:pt x="109" y="87"/>
                  </a:lnTo>
                  <a:lnTo>
                    <a:pt x="118" y="81"/>
                  </a:lnTo>
                  <a:lnTo>
                    <a:pt x="126" y="74"/>
                  </a:lnTo>
                  <a:lnTo>
                    <a:pt x="133" y="66"/>
                  </a:lnTo>
                  <a:lnTo>
                    <a:pt x="139" y="57"/>
                  </a:lnTo>
                  <a:lnTo>
                    <a:pt x="144" y="47"/>
                  </a:lnTo>
                  <a:lnTo>
                    <a:pt x="151" y="35"/>
                  </a:lnTo>
                  <a:lnTo>
                    <a:pt x="155" y="27"/>
                  </a:lnTo>
                  <a:lnTo>
                    <a:pt x="161" y="20"/>
                  </a:lnTo>
                  <a:lnTo>
                    <a:pt x="168" y="15"/>
                  </a:lnTo>
                  <a:lnTo>
                    <a:pt x="177" y="11"/>
                  </a:lnTo>
                  <a:lnTo>
                    <a:pt x="187" y="9"/>
                  </a:lnTo>
                  <a:lnTo>
                    <a:pt x="200" y="9"/>
                  </a:lnTo>
                  <a:lnTo>
                    <a:pt x="216" y="11"/>
                  </a:lnTo>
                  <a:lnTo>
                    <a:pt x="23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54" name="Freeform 214"/>
            <p:cNvSpPr>
              <a:spLocks/>
            </p:cNvSpPr>
            <p:nvPr/>
          </p:nvSpPr>
          <p:spPr bwMode="auto">
            <a:xfrm>
              <a:off x="817" y="2389"/>
              <a:ext cx="42" cy="27"/>
            </a:xfrm>
            <a:custGeom>
              <a:avLst/>
              <a:gdLst>
                <a:gd name="T0" fmla="*/ 0 w 84"/>
                <a:gd name="T1" fmla="*/ 1 h 54"/>
                <a:gd name="T2" fmla="*/ 1 w 84"/>
                <a:gd name="T3" fmla="*/ 1 h 54"/>
                <a:gd name="T4" fmla="*/ 1 w 84"/>
                <a:gd name="T5" fmla="*/ 1 h 54"/>
                <a:gd name="T6" fmla="*/ 1 w 84"/>
                <a:gd name="T7" fmla="*/ 1 h 54"/>
                <a:gd name="T8" fmla="*/ 1 w 84"/>
                <a:gd name="T9" fmla="*/ 1 h 54"/>
                <a:gd name="T10" fmla="*/ 1 w 84"/>
                <a:gd name="T11" fmla="*/ 1 h 54"/>
                <a:gd name="T12" fmla="*/ 1 w 84"/>
                <a:gd name="T13" fmla="*/ 1 h 54"/>
                <a:gd name="T14" fmla="*/ 1 w 84"/>
                <a:gd name="T15" fmla="*/ 0 h 54"/>
                <a:gd name="T16" fmla="*/ 1 w 84"/>
                <a:gd name="T17" fmla="*/ 1 h 54"/>
                <a:gd name="T18" fmla="*/ 1 w 84"/>
                <a:gd name="T19" fmla="*/ 1 h 54"/>
                <a:gd name="T20" fmla="*/ 1 w 84"/>
                <a:gd name="T21" fmla="*/ 1 h 54"/>
                <a:gd name="T22" fmla="*/ 1 w 84"/>
                <a:gd name="T23" fmla="*/ 1 h 54"/>
                <a:gd name="T24" fmla="*/ 1 w 84"/>
                <a:gd name="T25" fmla="*/ 1 h 54"/>
                <a:gd name="T26" fmla="*/ 1 w 84"/>
                <a:gd name="T27" fmla="*/ 1 h 54"/>
                <a:gd name="T28" fmla="*/ 1 w 84"/>
                <a:gd name="T29" fmla="*/ 1 h 54"/>
                <a:gd name="T30" fmla="*/ 1 w 84"/>
                <a:gd name="T31" fmla="*/ 1 h 54"/>
                <a:gd name="T32" fmla="*/ 1 w 84"/>
                <a:gd name="T33" fmla="*/ 1 h 54"/>
                <a:gd name="T34" fmla="*/ 1 w 84"/>
                <a:gd name="T35" fmla="*/ 1 h 54"/>
                <a:gd name="T36" fmla="*/ 0 w 84"/>
                <a:gd name="T37" fmla="*/ 1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4"/>
                <a:gd name="T58" fmla="*/ 0 h 54"/>
                <a:gd name="T59" fmla="*/ 84 w 84"/>
                <a:gd name="T60" fmla="*/ 54 h 5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4" h="54">
                  <a:moveTo>
                    <a:pt x="0" y="50"/>
                  </a:moveTo>
                  <a:lnTo>
                    <a:pt x="3" y="47"/>
                  </a:lnTo>
                  <a:lnTo>
                    <a:pt x="11" y="41"/>
                  </a:lnTo>
                  <a:lnTo>
                    <a:pt x="23" y="30"/>
                  </a:lnTo>
                  <a:lnTo>
                    <a:pt x="36" y="20"/>
                  </a:lnTo>
                  <a:lnTo>
                    <a:pt x="51" y="11"/>
                  </a:lnTo>
                  <a:lnTo>
                    <a:pt x="64" y="4"/>
                  </a:lnTo>
                  <a:lnTo>
                    <a:pt x="74" y="0"/>
                  </a:lnTo>
                  <a:lnTo>
                    <a:pt x="81" y="4"/>
                  </a:lnTo>
                  <a:lnTo>
                    <a:pt x="84" y="20"/>
                  </a:lnTo>
                  <a:lnTo>
                    <a:pt x="81" y="20"/>
                  </a:lnTo>
                  <a:lnTo>
                    <a:pt x="74" y="22"/>
                  </a:lnTo>
                  <a:lnTo>
                    <a:pt x="64" y="24"/>
                  </a:lnTo>
                  <a:lnTo>
                    <a:pt x="53" y="28"/>
                  </a:lnTo>
                  <a:lnTo>
                    <a:pt x="40" y="32"/>
                  </a:lnTo>
                  <a:lnTo>
                    <a:pt x="27" y="38"/>
                  </a:lnTo>
                  <a:lnTo>
                    <a:pt x="18" y="45"/>
                  </a:lnTo>
                  <a:lnTo>
                    <a:pt x="11" y="54"/>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55" name="Freeform 215"/>
            <p:cNvSpPr>
              <a:spLocks/>
            </p:cNvSpPr>
            <p:nvPr/>
          </p:nvSpPr>
          <p:spPr bwMode="auto">
            <a:xfrm>
              <a:off x="832" y="2404"/>
              <a:ext cx="40" cy="40"/>
            </a:xfrm>
            <a:custGeom>
              <a:avLst/>
              <a:gdLst>
                <a:gd name="T0" fmla="*/ 1 w 78"/>
                <a:gd name="T1" fmla="*/ 0 h 82"/>
                <a:gd name="T2" fmla="*/ 1 w 78"/>
                <a:gd name="T3" fmla="*/ 0 h 82"/>
                <a:gd name="T4" fmla="*/ 1 w 78"/>
                <a:gd name="T5" fmla="*/ 0 h 82"/>
                <a:gd name="T6" fmla="*/ 1 w 78"/>
                <a:gd name="T7" fmla="*/ 0 h 82"/>
                <a:gd name="T8" fmla="*/ 1 w 78"/>
                <a:gd name="T9" fmla="*/ 0 h 82"/>
                <a:gd name="T10" fmla="*/ 1 w 78"/>
                <a:gd name="T11" fmla="*/ 0 h 82"/>
                <a:gd name="T12" fmla="*/ 1 w 78"/>
                <a:gd name="T13" fmla="*/ 0 h 82"/>
                <a:gd name="T14" fmla="*/ 1 w 78"/>
                <a:gd name="T15" fmla="*/ 0 h 82"/>
                <a:gd name="T16" fmla="*/ 1 w 78"/>
                <a:gd name="T17" fmla="*/ 0 h 82"/>
                <a:gd name="T18" fmla="*/ 1 w 78"/>
                <a:gd name="T19" fmla="*/ 0 h 82"/>
                <a:gd name="T20" fmla="*/ 1 w 78"/>
                <a:gd name="T21" fmla="*/ 0 h 82"/>
                <a:gd name="T22" fmla="*/ 1 w 78"/>
                <a:gd name="T23" fmla="*/ 0 h 82"/>
                <a:gd name="T24" fmla="*/ 1 w 78"/>
                <a:gd name="T25" fmla="*/ 0 h 82"/>
                <a:gd name="T26" fmla="*/ 1 w 78"/>
                <a:gd name="T27" fmla="*/ 0 h 82"/>
                <a:gd name="T28" fmla="*/ 1 w 78"/>
                <a:gd name="T29" fmla="*/ 0 h 82"/>
                <a:gd name="T30" fmla="*/ 1 w 78"/>
                <a:gd name="T31" fmla="*/ 0 h 82"/>
                <a:gd name="T32" fmla="*/ 1 w 78"/>
                <a:gd name="T33" fmla="*/ 0 h 82"/>
                <a:gd name="T34" fmla="*/ 1 w 78"/>
                <a:gd name="T35" fmla="*/ 0 h 82"/>
                <a:gd name="T36" fmla="*/ 1 w 78"/>
                <a:gd name="T37" fmla="*/ 0 h 82"/>
                <a:gd name="T38" fmla="*/ 1 w 78"/>
                <a:gd name="T39" fmla="*/ 0 h 82"/>
                <a:gd name="T40" fmla="*/ 1 w 78"/>
                <a:gd name="T41" fmla="*/ 0 h 82"/>
                <a:gd name="T42" fmla="*/ 1 w 78"/>
                <a:gd name="T43" fmla="*/ 0 h 82"/>
                <a:gd name="T44" fmla="*/ 1 w 78"/>
                <a:gd name="T45" fmla="*/ 0 h 82"/>
                <a:gd name="T46" fmla="*/ 1 w 78"/>
                <a:gd name="T47" fmla="*/ 0 h 82"/>
                <a:gd name="T48" fmla="*/ 1 w 78"/>
                <a:gd name="T49" fmla="*/ 0 h 82"/>
                <a:gd name="T50" fmla="*/ 1 w 78"/>
                <a:gd name="T51" fmla="*/ 0 h 82"/>
                <a:gd name="T52" fmla="*/ 1 w 78"/>
                <a:gd name="T53" fmla="*/ 0 h 82"/>
                <a:gd name="T54" fmla="*/ 1 w 78"/>
                <a:gd name="T55" fmla="*/ 0 h 82"/>
                <a:gd name="T56" fmla="*/ 0 w 78"/>
                <a:gd name="T57" fmla="*/ 0 h 82"/>
                <a:gd name="T58" fmla="*/ 1 w 78"/>
                <a:gd name="T59" fmla="*/ 0 h 8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78"/>
                <a:gd name="T91" fmla="*/ 0 h 82"/>
                <a:gd name="T92" fmla="*/ 78 w 78"/>
                <a:gd name="T93" fmla="*/ 82 h 8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78" h="82">
                  <a:moveTo>
                    <a:pt x="8" y="2"/>
                  </a:moveTo>
                  <a:lnTo>
                    <a:pt x="9" y="2"/>
                  </a:lnTo>
                  <a:lnTo>
                    <a:pt x="11" y="1"/>
                  </a:lnTo>
                  <a:lnTo>
                    <a:pt x="15" y="1"/>
                  </a:lnTo>
                  <a:lnTo>
                    <a:pt x="20" y="0"/>
                  </a:lnTo>
                  <a:lnTo>
                    <a:pt x="26" y="0"/>
                  </a:lnTo>
                  <a:lnTo>
                    <a:pt x="33" y="1"/>
                  </a:lnTo>
                  <a:lnTo>
                    <a:pt x="40" y="3"/>
                  </a:lnTo>
                  <a:lnTo>
                    <a:pt x="48" y="7"/>
                  </a:lnTo>
                  <a:lnTo>
                    <a:pt x="60" y="14"/>
                  </a:lnTo>
                  <a:lnTo>
                    <a:pt x="64" y="20"/>
                  </a:lnTo>
                  <a:lnTo>
                    <a:pt x="68" y="23"/>
                  </a:lnTo>
                  <a:lnTo>
                    <a:pt x="70" y="27"/>
                  </a:lnTo>
                  <a:lnTo>
                    <a:pt x="76" y="41"/>
                  </a:lnTo>
                  <a:lnTo>
                    <a:pt x="78" y="59"/>
                  </a:lnTo>
                  <a:lnTo>
                    <a:pt x="77" y="75"/>
                  </a:lnTo>
                  <a:lnTo>
                    <a:pt x="77" y="82"/>
                  </a:lnTo>
                  <a:lnTo>
                    <a:pt x="73" y="79"/>
                  </a:lnTo>
                  <a:lnTo>
                    <a:pt x="66" y="74"/>
                  </a:lnTo>
                  <a:lnTo>
                    <a:pt x="58" y="67"/>
                  </a:lnTo>
                  <a:lnTo>
                    <a:pt x="52" y="60"/>
                  </a:lnTo>
                  <a:lnTo>
                    <a:pt x="47" y="51"/>
                  </a:lnTo>
                  <a:lnTo>
                    <a:pt x="42" y="40"/>
                  </a:lnTo>
                  <a:lnTo>
                    <a:pt x="37" y="30"/>
                  </a:lnTo>
                  <a:lnTo>
                    <a:pt x="30" y="22"/>
                  </a:lnTo>
                  <a:lnTo>
                    <a:pt x="22" y="17"/>
                  </a:lnTo>
                  <a:lnTo>
                    <a:pt x="11" y="13"/>
                  </a:lnTo>
                  <a:lnTo>
                    <a:pt x="3" y="9"/>
                  </a:lnTo>
                  <a:lnTo>
                    <a:pt x="0" y="8"/>
                  </a:lnTo>
                  <a:lnTo>
                    <a:pt x="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56" name="Freeform 216"/>
            <p:cNvSpPr>
              <a:spLocks/>
            </p:cNvSpPr>
            <p:nvPr/>
          </p:nvSpPr>
          <p:spPr bwMode="auto">
            <a:xfrm>
              <a:off x="838" y="2406"/>
              <a:ext cx="31" cy="35"/>
            </a:xfrm>
            <a:custGeom>
              <a:avLst/>
              <a:gdLst>
                <a:gd name="T0" fmla="*/ 0 w 63"/>
                <a:gd name="T1" fmla="*/ 1 h 69"/>
                <a:gd name="T2" fmla="*/ 0 w 63"/>
                <a:gd name="T3" fmla="*/ 0 h 69"/>
                <a:gd name="T4" fmla="*/ 0 w 63"/>
                <a:gd name="T5" fmla="*/ 0 h 69"/>
                <a:gd name="T6" fmla="*/ 0 w 63"/>
                <a:gd name="T7" fmla="*/ 1 h 69"/>
                <a:gd name="T8" fmla="*/ 0 w 63"/>
                <a:gd name="T9" fmla="*/ 1 h 69"/>
                <a:gd name="T10" fmla="*/ 0 w 63"/>
                <a:gd name="T11" fmla="*/ 1 h 69"/>
                <a:gd name="T12" fmla="*/ 0 w 63"/>
                <a:gd name="T13" fmla="*/ 1 h 69"/>
                <a:gd name="T14" fmla="*/ 0 w 63"/>
                <a:gd name="T15" fmla="*/ 1 h 69"/>
                <a:gd name="T16" fmla="*/ 0 w 63"/>
                <a:gd name="T17" fmla="*/ 1 h 69"/>
                <a:gd name="T18" fmla="*/ 0 w 63"/>
                <a:gd name="T19" fmla="*/ 1 h 69"/>
                <a:gd name="T20" fmla="*/ 0 w 63"/>
                <a:gd name="T21" fmla="*/ 1 h 69"/>
                <a:gd name="T22" fmla="*/ 0 w 63"/>
                <a:gd name="T23" fmla="*/ 1 h 69"/>
                <a:gd name="T24" fmla="*/ 0 w 63"/>
                <a:gd name="T25" fmla="*/ 1 h 69"/>
                <a:gd name="T26" fmla="*/ 0 w 63"/>
                <a:gd name="T27" fmla="*/ 1 h 69"/>
                <a:gd name="T28" fmla="*/ 0 w 63"/>
                <a:gd name="T29" fmla="*/ 1 h 69"/>
                <a:gd name="T30" fmla="*/ 0 w 63"/>
                <a:gd name="T31" fmla="*/ 1 h 69"/>
                <a:gd name="T32" fmla="*/ 0 w 63"/>
                <a:gd name="T33" fmla="*/ 1 h 69"/>
                <a:gd name="T34" fmla="*/ 0 w 63"/>
                <a:gd name="T35" fmla="*/ 1 h 69"/>
                <a:gd name="T36" fmla="*/ 0 w 63"/>
                <a:gd name="T37" fmla="*/ 1 h 69"/>
                <a:gd name="T38" fmla="*/ 0 w 63"/>
                <a:gd name="T39" fmla="*/ 1 h 69"/>
                <a:gd name="T40" fmla="*/ 0 w 63"/>
                <a:gd name="T41" fmla="*/ 1 h 6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3"/>
                <a:gd name="T64" fmla="*/ 0 h 69"/>
                <a:gd name="T65" fmla="*/ 63 w 63"/>
                <a:gd name="T66" fmla="*/ 69 h 6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3" h="69">
                  <a:moveTo>
                    <a:pt x="0" y="2"/>
                  </a:moveTo>
                  <a:lnTo>
                    <a:pt x="9" y="0"/>
                  </a:lnTo>
                  <a:lnTo>
                    <a:pt x="18" y="0"/>
                  </a:lnTo>
                  <a:lnTo>
                    <a:pt x="27" y="2"/>
                  </a:lnTo>
                  <a:lnTo>
                    <a:pt x="35" y="4"/>
                  </a:lnTo>
                  <a:lnTo>
                    <a:pt x="42" y="9"/>
                  </a:lnTo>
                  <a:lnTo>
                    <a:pt x="47" y="12"/>
                  </a:lnTo>
                  <a:lnTo>
                    <a:pt x="51" y="16"/>
                  </a:lnTo>
                  <a:lnTo>
                    <a:pt x="53" y="19"/>
                  </a:lnTo>
                  <a:lnTo>
                    <a:pt x="59" y="35"/>
                  </a:lnTo>
                  <a:lnTo>
                    <a:pt x="62" y="52"/>
                  </a:lnTo>
                  <a:lnTo>
                    <a:pt x="63" y="64"/>
                  </a:lnTo>
                  <a:lnTo>
                    <a:pt x="63" y="69"/>
                  </a:lnTo>
                  <a:lnTo>
                    <a:pt x="60" y="67"/>
                  </a:lnTo>
                  <a:lnTo>
                    <a:pt x="52" y="60"/>
                  </a:lnTo>
                  <a:lnTo>
                    <a:pt x="42" y="47"/>
                  </a:lnTo>
                  <a:lnTo>
                    <a:pt x="33" y="27"/>
                  </a:lnTo>
                  <a:lnTo>
                    <a:pt x="25" y="14"/>
                  </a:lnTo>
                  <a:lnTo>
                    <a:pt x="14" y="6"/>
                  </a:lnTo>
                  <a:lnTo>
                    <a:pt x="5" y="2"/>
                  </a:lnTo>
                  <a:lnTo>
                    <a:pt x="0" y="2"/>
                  </a:lnTo>
                  <a:close/>
                </a:path>
              </a:pathLst>
            </a:custGeom>
            <a:solidFill>
              <a:srgbClr val="63C4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57" name="Freeform 217"/>
            <p:cNvSpPr>
              <a:spLocks/>
            </p:cNvSpPr>
            <p:nvPr/>
          </p:nvSpPr>
          <p:spPr bwMode="auto">
            <a:xfrm>
              <a:off x="612" y="2597"/>
              <a:ext cx="367" cy="261"/>
            </a:xfrm>
            <a:custGeom>
              <a:avLst/>
              <a:gdLst>
                <a:gd name="T0" fmla="*/ 1 w 733"/>
                <a:gd name="T1" fmla="*/ 1 h 522"/>
                <a:gd name="T2" fmla="*/ 1 w 733"/>
                <a:gd name="T3" fmla="*/ 1 h 522"/>
                <a:gd name="T4" fmla="*/ 1 w 733"/>
                <a:gd name="T5" fmla="*/ 1 h 522"/>
                <a:gd name="T6" fmla="*/ 1 w 733"/>
                <a:gd name="T7" fmla="*/ 1 h 522"/>
                <a:gd name="T8" fmla="*/ 1 w 733"/>
                <a:gd name="T9" fmla="*/ 1 h 522"/>
                <a:gd name="T10" fmla="*/ 1 w 733"/>
                <a:gd name="T11" fmla="*/ 1 h 522"/>
                <a:gd name="T12" fmla="*/ 1 w 733"/>
                <a:gd name="T13" fmla="*/ 1 h 522"/>
                <a:gd name="T14" fmla="*/ 1 w 733"/>
                <a:gd name="T15" fmla="*/ 1 h 522"/>
                <a:gd name="T16" fmla="*/ 1 w 733"/>
                <a:gd name="T17" fmla="*/ 1 h 522"/>
                <a:gd name="T18" fmla="*/ 1 w 733"/>
                <a:gd name="T19" fmla="*/ 1 h 522"/>
                <a:gd name="T20" fmla="*/ 1 w 733"/>
                <a:gd name="T21" fmla="*/ 1 h 522"/>
                <a:gd name="T22" fmla="*/ 1 w 733"/>
                <a:gd name="T23" fmla="*/ 1 h 522"/>
                <a:gd name="T24" fmla="*/ 1 w 733"/>
                <a:gd name="T25" fmla="*/ 1 h 522"/>
                <a:gd name="T26" fmla="*/ 1 w 733"/>
                <a:gd name="T27" fmla="*/ 1 h 522"/>
                <a:gd name="T28" fmla="*/ 1 w 733"/>
                <a:gd name="T29" fmla="*/ 1 h 522"/>
                <a:gd name="T30" fmla="*/ 1 w 733"/>
                <a:gd name="T31" fmla="*/ 1 h 522"/>
                <a:gd name="T32" fmla="*/ 1 w 733"/>
                <a:gd name="T33" fmla="*/ 1 h 522"/>
                <a:gd name="T34" fmla="*/ 1 w 733"/>
                <a:gd name="T35" fmla="*/ 1 h 522"/>
                <a:gd name="T36" fmla="*/ 1 w 733"/>
                <a:gd name="T37" fmla="*/ 1 h 522"/>
                <a:gd name="T38" fmla="*/ 1 w 733"/>
                <a:gd name="T39" fmla="*/ 1 h 522"/>
                <a:gd name="T40" fmla="*/ 1 w 733"/>
                <a:gd name="T41" fmla="*/ 1 h 522"/>
                <a:gd name="T42" fmla="*/ 1 w 733"/>
                <a:gd name="T43" fmla="*/ 1 h 522"/>
                <a:gd name="T44" fmla="*/ 1 w 733"/>
                <a:gd name="T45" fmla="*/ 1 h 522"/>
                <a:gd name="T46" fmla="*/ 1 w 733"/>
                <a:gd name="T47" fmla="*/ 1 h 522"/>
                <a:gd name="T48" fmla="*/ 1 w 733"/>
                <a:gd name="T49" fmla="*/ 1 h 522"/>
                <a:gd name="T50" fmla="*/ 1 w 733"/>
                <a:gd name="T51" fmla="*/ 1 h 522"/>
                <a:gd name="T52" fmla="*/ 1 w 733"/>
                <a:gd name="T53" fmla="*/ 1 h 522"/>
                <a:gd name="T54" fmla="*/ 1 w 733"/>
                <a:gd name="T55" fmla="*/ 1 h 522"/>
                <a:gd name="T56" fmla="*/ 1 w 733"/>
                <a:gd name="T57" fmla="*/ 1 h 522"/>
                <a:gd name="T58" fmla="*/ 1 w 733"/>
                <a:gd name="T59" fmla="*/ 1 h 522"/>
                <a:gd name="T60" fmla="*/ 1 w 733"/>
                <a:gd name="T61" fmla="*/ 1 h 522"/>
                <a:gd name="T62" fmla="*/ 1 w 733"/>
                <a:gd name="T63" fmla="*/ 1 h 522"/>
                <a:gd name="T64" fmla="*/ 1 w 733"/>
                <a:gd name="T65" fmla="*/ 1 h 522"/>
                <a:gd name="T66" fmla="*/ 1 w 733"/>
                <a:gd name="T67" fmla="*/ 1 h 522"/>
                <a:gd name="T68" fmla="*/ 1 w 733"/>
                <a:gd name="T69" fmla="*/ 1 h 522"/>
                <a:gd name="T70" fmla="*/ 1 w 733"/>
                <a:gd name="T71" fmla="*/ 1 h 522"/>
                <a:gd name="T72" fmla="*/ 1 w 733"/>
                <a:gd name="T73" fmla="*/ 1 h 522"/>
                <a:gd name="T74" fmla="*/ 1 w 733"/>
                <a:gd name="T75" fmla="*/ 1 h 522"/>
                <a:gd name="T76" fmla="*/ 1 w 733"/>
                <a:gd name="T77" fmla="*/ 1 h 522"/>
                <a:gd name="T78" fmla="*/ 1 w 733"/>
                <a:gd name="T79" fmla="*/ 1 h 522"/>
                <a:gd name="T80" fmla="*/ 1 w 733"/>
                <a:gd name="T81" fmla="*/ 1 h 522"/>
                <a:gd name="T82" fmla="*/ 1 w 733"/>
                <a:gd name="T83" fmla="*/ 1 h 522"/>
                <a:gd name="T84" fmla="*/ 1 w 733"/>
                <a:gd name="T85" fmla="*/ 1 h 522"/>
                <a:gd name="T86" fmla="*/ 0 w 733"/>
                <a:gd name="T87" fmla="*/ 1 h 522"/>
                <a:gd name="T88" fmla="*/ 0 w 733"/>
                <a:gd name="T89" fmla="*/ 1 h 522"/>
                <a:gd name="T90" fmla="*/ 1 w 733"/>
                <a:gd name="T91" fmla="*/ 1 h 522"/>
                <a:gd name="T92" fmla="*/ 1 w 733"/>
                <a:gd name="T93" fmla="*/ 1 h 522"/>
                <a:gd name="T94" fmla="*/ 1 w 733"/>
                <a:gd name="T95" fmla="*/ 0 h 522"/>
                <a:gd name="T96" fmla="*/ 1 w 733"/>
                <a:gd name="T97" fmla="*/ 1 h 522"/>
                <a:gd name="T98" fmla="*/ 1 w 733"/>
                <a:gd name="T99" fmla="*/ 1 h 522"/>
                <a:gd name="T100" fmla="*/ 1 w 733"/>
                <a:gd name="T101" fmla="*/ 1 h 522"/>
                <a:gd name="T102" fmla="*/ 1 w 733"/>
                <a:gd name="T103" fmla="*/ 1 h 522"/>
                <a:gd name="T104" fmla="*/ 1 w 733"/>
                <a:gd name="T105" fmla="*/ 1 h 522"/>
                <a:gd name="T106" fmla="*/ 1 w 733"/>
                <a:gd name="T107" fmla="*/ 1 h 522"/>
                <a:gd name="T108" fmla="*/ 1 w 733"/>
                <a:gd name="T109" fmla="*/ 1 h 522"/>
                <a:gd name="T110" fmla="*/ 1 w 733"/>
                <a:gd name="T111" fmla="*/ 1 h 522"/>
                <a:gd name="T112" fmla="*/ 1 w 733"/>
                <a:gd name="T113" fmla="*/ 1 h 522"/>
                <a:gd name="T114" fmla="*/ 1 w 733"/>
                <a:gd name="T115" fmla="*/ 1 h 522"/>
                <a:gd name="T116" fmla="*/ 1 w 733"/>
                <a:gd name="T117" fmla="*/ 1 h 522"/>
                <a:gd name="T118" fmla="*/ 1 w 733"/>
                <a:gd name="T119" fmla="*/ 1 h 522"/>
                <a:gd name="T120" fmla="*/ 1 w 733"/>
                <a:gd name="T121" fmla="*/ 1 h 52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33"/>
                <a:gd name="T184" fmla="*/ 0 h 522"/>
                <a:gd name="T185" fmla="*/ 733 w 733"/>
                <a:gd name="T186" fmla="*/ 522 h 52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33" h="522">
                  <a:moveTo>
                    <a:pt x="733" y="85"/>
                  </a:moveTo>
                  <a:lnTo>
                    <a:pt x="733" y="127"/>
                  </a:lnTo>
                  <a:lnTo>
                    <a:pt x="732" y="223"/>
                  </a:lnTo>
                  <a:lnTo>
                    <a:pt x="725" y="328"/>
                  </a:lnTo>
                  <a:lnTo>
                    <a:pt x="709" y="396"/>
                  </a:lnTo>
                  <a:lnTo>
                    <a:pt x="697" y="416"/>
                  </a:lnTo>
                  <a:lnTo>
                    <a:pt x="679" y="438"/>
                  </a:lnTo>
                  <a:lnTo>
                    <a:pt x="660" y="461"/>
                  </a:lnTo>
                  <a:lnTo>
                    <a:pt x="639" y="481"/>
                  </a:lnTo>
                  <a:lnTo>
                    <a:pt x="616" y="500"/>
                  </a:lnTo>
                  <a:lnTo>
                    <a:pt x="594" y="515"/>
                  </a:lnTo>
                  <a:lnTo>
                    <a:pt x="571" y="522"/>
                  </a:lnTo>
                  <a:lnTo>
                    <a:pt x="550" y="522"/>
                  </a:lnTo>
                  <a:lnTo>
                    <a:pt x="538" y="518"/>
                  </a:lnTo>
                  <a:lnTo>
                    <a:pt x="518" y="515"/>
                  </a:lnTo>
                  <a:lnTo>
                    <a:pt x="495" y="510"/>
                  </a:lnTo>
                  <a:lnTo>
                    <a:pt x="467" y="504"/>
                  </a:lnTo>
                  <a:lnTo>
                    <a:pt x="437" y="499"/>
                  </a:lnTo>
                  <a:lnTo>
                    <a:pt x="405" y="493"/>
                  </a:lnTo>
                  <a:lnTo>
                    <a:pt x="372" y="486"/>
                  </a:lnTo>
                  <a:lnTo>
                    <a:pt x="338" y="479"/>
                  </a:lnTo>
                  <a:lnTo>
                    <a:pt x="306" y="473"/>
                  </a:lnTo>
                  <a:lnTo>
                    <a:pt x="275" y="468"/>
                  </a:lnTo>
                  <a:lnTo>
                    <a:pt x="246" y="462"/>
                  </a:lnTo>
                  <a:lnTo>
                    <a:pt x="220" y="457"/>
                  </a:lnTo>
                  <a:lnTo>
                    <a:pt x="199" y="453"/>
                  </a:lnTo>
                  <a:lnTo>
                    <a:pt x="182" y="449"/>
                  </a:lnTo>
                  <a:lnTo>
                    <a:pt x="171" y="448"/>
                  </a:lnTo>
                  <a:lnTo>
                    <a:pt x="168" y="447"/>
                  </a:lnTo>
                  <a:lnTo>
                    <a:pt x="164" y="442"/>
                  </a:lnTo>
                  <a:lnTo>
                    <a:pt x="155" y="431"/>
                  </a:lnTo>
                  <a:lnTo>
                    <a:pt x="142" y="413"/>
                  </a:lnTo>
                  <a:lnTo>
                    <a:pt x="127" y="392"/>
                  </a:lnTo>
                  <a:lnTo>
                    <a:pt x="111" y="369"/>
                  </a:lnTo>
                  <a:lnTo>
                    <a:pt x="96" y="344"/>
                  </a:lnTo>
                  <a:lnTo>
                    <a:pt x="84" y="322"/>
                  </a:lnTo>
                  <a:lnTo>
                    <a:pt x="76" y="304"/>
                  </a:lnTo>
                  <a:lnTo>
                    <a:pt x="68" y="282"/>
                  </a:lnTo>
                  <a:lnTo>
                    <a:pt x="56" y="250"/>
                  </a:lnTo>
                  <a:lnTo>
                    <a:pt x="42" y="212"/>
                  </a:lnTo>
                  <a:lnTo>
                    <a:pt x="28" y="169"/>
                  </a:lnTo>
                  <a:lnTo>
                    <a:pt x="16" y="127"/>
                  </a:lnTo>
                  <a:lnTo>
                    <a:pt x="5" y="85"/>
                  </a:lnTo>
                  <a:lnTo>
                    <a:pt x="0" y="48"/>
                  </a:lnTo>
                  <a:lnTo>
                    <a:pt x="0" y="18"/>
                  </a:lnTo>
                  <a:lnTo>
                    <a:pt x="9" y="8"/>
                  </a:lnTo>
                  <a:lnTo>
                    <a:pt x="34" y="2"/>
                  </a:lnTo>
                  <a:lnTo>
                    <a:pt x="71" y="0"/>
                  </a:lnTo>
                  <a:lnTo>
                    <a:pt x="118" y="1"/>
                  </a:lnTo>
                  <a:lnTo>
                    <a:pt x="174" y="5"/>
                  </a:lnTo>
                  <a:lnTo>
                    <a:pt x="236" y="10"/>
                  </a:lnTo>
                  <a:lnTo>
                    <a:pt x="301" y="18"/>
                  </a:lnTo>
                  <a:lnTo>
                    <a:pt x="371" y="26"/>
                  </a:lnTo>
                  <a:lnTo>
                    <a:pt x="437" y="37"/>
                  </a:lnTo>
                  <a:lnTo>
                    <a:pt x="504" y="46"/>
                  </a:lnTo>
                  <a:lnTo>
                    <a:pt x="565" y="56"/>
                  </a:lnTo>
                  <a:lnTo>
                    <a:pt x="621" y="66"/>
                  </a:lnTo>
                  <a:lnTo>
                    <a:pt x="667" y="74"/>
                  </a:lnTo>
                  <a:lnTo>
                    <a:pt x="702" y="79"/>
                  </a:lnTo>
                  <a:lnTo>
                    <a:pt x="725" y="84"/>
                  </a:lnTo>
                  <a:lnTo>
                    <a:pt x="733" y="85"/>
                  </a:lnTo>
                  <a:close/>
                </a:path>
              </a:pathLst>
            </a:custGeom>
            <a:solidFill>
              <a:srgbClr val="AD7C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58" name="Freeform 218"/>
            <p:cNvSpPr>
              <a:spLocks/>
            </p:cNvSpPr>
            <p:nvPr/>
          </p:nvSpPr>
          <p:spPr bwMode="auto">
            <a:xfrm>
              <a:off x="611" y="2622"/>
              <a:ext cx="78" cy="175"/>
            </a:xfrm>
            <a:custGeom>
              <a:avLst/>
              <a:gdLst>
                <a:gd name="T0" fmla="*/ 0 w 158"/>
                <a:gd name="T1" fmla="*/ 0 h 351"/>
                <a:gd name="T2" fmla="*/ 0 w 158"/>
                <a:gd name="T3" fmla="*/ 0 h 351"/>
                <a:gd name="T4" fmla="*/ 0 w 158"/>
                <a:gd name="T5" fmla="*/ 0 h 351"/>
                <a:gd name="T6" fmla="*/ 0 w 158"/>
                <a:gd name="T7" fmla="*/ 0 h 351"/>
                <a:gd name="T8" fmla="*/ 0 w 158"/>
                <a:gd name="T9" fmla="*/ 0 h 351"/>
                <a:gd name="T10" fmla="*/ 0 w 158"/>
                <a:gd name="T11" fmla="*/ 0 h 351"/>
                <a:gd name="T12" fmla="*/ 0 w 158"/>
                <a:gd name="T13" fmla="*/ 0 h 351"/>
                <a:gd name="T14" fmla="*/ 0 w 158"/>
                <a:gd name="T15" fmla="*/ 0 h 351"/>
                <a:gd name="T16" fmla="*/ 0 w 158"/>
                <a:gd name="T17" fmla="*/ 0 h 351"/>
                <a:gd name="T18" fmla="*/ 0 w 158"/>
                <a:gd name="T19" fmla="*/ 0 h 351"/>
                <a:gd name="T20" fmla="*/ 0 w 158"/>
                <a:gd name="T21" fmla="*/ 0 h 351"/>
                <a:gd name="T22" fmla="*/ 0 w 158"/>
                <a:gd name="T23" fmla="*/ 0 h 351"/>
                <a:gd name="T24" fmla="*/ 0 w 158"/>
                <a:gd name="T25" fmla="*/ 0 h 351"/>
                <a:gd name="T26" fmla="*/ 0 w 158"/>
                <a:gd name="T27" fmla="*/ 0 h 351"/>
                <a:gd name="T28" fmla="*/ 0 w 158"/>
                <a:gd name="T29" fmla="*/ 0 h 351"/>
                <a:gd name="T30" fmla="*/ 0 w 158"/>
                <a:gd name="T31" fmla="*/ 0 h 351"/>
                <a:gd name="T32" fmla="*/ 0 w 158"/>
                <a:gd name="T33" fmla="*/ 0 h 351"/>
                <a:gd name="T34" fmla="*/ 0 w 158"/>
                <a:gd name="T35" fmla="*/ 0 h 351"/>
                <a:gd name="T36" fmla="*/ 0 w 158"/>
                <a:gd name="T37" fmla="*/ 0 h 351"/>
                <a:gd name="T38" fmla="*/ 0 w 158"/>
                <a:gd name="T39" fmla="*/ 0 h 351"/>
                <a:gd name="T40" fmla="*/ 0 w 158"/>
                <a:gd name="T41" fmla="*/ 0 h 351"/>
                <a:gd name="T42" fmla="*/ 0 w 158"/>
                <a:gd name="T43" fmla="*/ 0 h 351"/>
                <a:gd name="T44" fmla="*/ 0 w 158"/>
                <a:gd name="T45" fmla="*/ 0 h 351"/>
                <a:gd name="T46" fmla="*/ 0 w 158"/>
                <a:gd name="T47" fmla="*/ 0 h 351"/>
                <a:gd name="T48" fmla="*/ 0 w 158"/>
                <a:gd name="T49" fmla="*/ 0 h 351"/>
                <a:gd name="T50" fmla="*/ 0 w 158"/>
                <a:gd name="T51" fmla="*/ 0 h 351"/>
                <a:gd name="T52" fmla="*/ 0 w 158"/>
                <a:gd name="T53" fmla="*/ 0 h 35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8"/>
                <a:gd name="T82" fmla="*/ 0 h 351"/>
                <a:gd name="T83" fmla="*/ 158 w 158"/>
                <a:gd name="T84" fmla="*/ 351 h 35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8" h="351">
                  <a:moveTo>
                    <a:pt x="46" y="9"/>
                  </a:moveTo>
                  <a:lnTo>
                    <a:pt x="46" y="16"/>
                  </a:lnTo>
                  <a:lnTo>
                    <a:pt x="47" y="34"/>
                  </a:lnTo>
                  <a:lnTo>
                    <a:pt x="51" y="64"/>
                  </a:lnTo>
                  <a:lnTo>
                    <a:pt x="58" y="105"/>
                  </a:lnTo>
                  <a:lnTo>
                    <a:pt x="70" y="155"/>
                  </a:lnTo>
                  <a:lnTo>
                    <a:pt x="90" y="214"/>
                  </a:lnTo>
                  <a:lnTo>
                    <a:pt x="119" y="279"/>
                  </a:lnTo>
                  <a:lnTo>
                    <a:pt x="158" y="351"/>
                  </a:lnTo>
                  <a:lnTo>
                    <a:pt x="155" y="346"/>
                  </a:lnTo>
                  <a:lnTo>
                    <a:pt x="143" y="332"/>
                  </a:lnTo>
                  <a:lnTo>
                    <a:pt x="128" y="313"/>
                  </a:lnTo>
                  <a:lnTo>
                    <a:pt x="110" y="289"/>
                  </a:lnTo>
                  <a:lnTo>
                    <a:pt x="90" y="263"/>
                  </a:lnTo>
                  <a:lnTo>
                    <a:pt x="72" y="238"/>
                  </a:lnTo>
                  <a:lnTo>
                    <a:pt x="57" y="214"/>
                  </a:lnTo>
                  <a:lnTo>
                    <a:pt x="46" y="195"/>
                  </a:lnTo>
                  <a:lnTo>
                    <a:pt x="38" y="175"/>
                  </a:lnTo>
                  <a:lnTo>
                    <a:pt x="31" y="147"/>
                  </a:lnTo>
                  <a:lnTo>
                    <a:pt x="23" y="115"/>
                  </a:lnTo>
                  <a:lnTo>
                    <a:pt x="16" y="82"/>
                  </a:lnTo>
                  <a:lnTo>
                    <a:pt x="9" y="51"/>
                  </a:lnTo>
                  <a:lnTo>
                    <a:pt x="5" y="25"/>
                  </a:lnTo>
                  <a:lnTo>
                    <a:pt x="1" y="8"/>
                  </a:lnTo>
                  <a:lnTo>
                    <a:pt x="0" y="1"/>
                  </a:lnTo>
                  <a:lnTo>
                    <a:pt x="17" y="0"/>
                  </a:lnTo>
                  <a:lnTo>
                    <a:pt x="46" y="9"/>
                  </a:lnTo>
                  <a:close/>
                </a:path>
              </a:pathLst>
            </a:custGeom>
            <a:solidFill>
              <a:srgbClr val="8C47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59" name="Freeform 219"/>
            <p:cNvSpPr>
              <a:spLocks/>
            </p:cNvSpPr>
            <p:nvPr/>
          </p:nvSpPr>
          <p:spPr bwMode="auto">
            <a:xfrm>
              <a:off x="915" y="2640"/>
              <a:ext cx="63" cy="208"/>
            </a:xfrm>
            <a:custGeom>
              <a:avLst/>
              <a:gdLst>
                <a:gd name="T0" fmla="*/ 1 w 125"/>
                <a:gd name="T1" fmla="*/ 0 h 417"/>
                <a:gd name="T2" fmla="*/ 1 w 125"/>
                <a:gd name="T3" fmla="*/ 0 h 417"/>
                <a:gd name="T4" fmla="*/ 1 w 125"/>
                <a:gd name="T5" fmla="*/ 0 h 417"/>
                <a:gd name="T6" fmla="*/ 1 w 125"/>
                <a:gd name="T7" fmla="*/ 0 h 417"/>
                <a:gd name="T8" fmla="*/ 1 w 125"/>
                <a:gd name="T9" fmla="*/ 0 h 417"/>
                <a:gd name="T10" fmla="*/ 1 w 125"/>
                <a:gd name="T11" fmla="*/ 0 h 417"/>
                <a:gd name="T12" fmla="*/ 1 w 125"/>
                <a:gd name="T13" fmla="*/ 0 h 417"/>
                <a:gd name="T14" fmla="*/ 1 w 125"/>
                <a:gd name="T15" fmla="*/ 0 h 417"/>
                <a:gd name="T16" fmla="*/ 0 w 125"/>
                <a:gd name="T17" fmla="*/ 0 h 417"/>
                <a:gd name="T18" fmla="*/ 1 w 125"/>
                <a:gd name="T19" fmla="*/ 0 h 417"/>
                <a:gd name="T20" fmla="*/ 1 w 125"/>
                <a:gd name="T21" fmla="*/ 0 h 417"/>
                <a:gd name="T22" fmla="*/ 1 w 125"/>
                <a:gd name="T23" fmla="*/ 0 h 417"/>
                <a:gd name="T24" fmla="*/ 1 w 125"/>
                <a:gd name="T25" fmla="*/ 0 h 417"/>
                <a:gd name="T26" fmla="*/ 1 w 125"/>
                <a:gd name="T27" fmla="*/ 0 h 417"/>
                <a:gd name="T28" fmla="*/ 1 w 125"/>
                <a:gd name="T29" fmla="*/ 0 h 417"/>
                <a:gd name="T30" fmla="*/ 1 w 125"/>
                <a:gd name="T31" fmla="*/ 0 h 417"/>
                <a:gd name="T32" fmla="*/ 1 w 125"/>
                <a:gd name="T33" fmla="*/ 0 h 417"/>
                <a:gd name="T34" fmla="*/ 1 w 125"/>
                <a:gd name="T35" fmla="*/ 0 h 417"/>
                <a:gd name="T36" fmla="*/ 1 w 125"/>
                <a:gd name="T37" fmla="*/ 0 h 417"/>
                <a:gd name="T38" fmla="*/ 1 w 125"/>
                <a:gd name="T39" fmla="*/ 0 h 417"/>
                <a:gd name="T40" fmla="*/ 1 w 125"/>
                <a:gd name="T41" fmla="*/ 0 h 417"/>
                <a:gd name="T42" fmla="*/ 1 w 125"/>
                <a:gd name="T43" fmla="*/ 0 h 41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5"/>
                <a:gd name="T67" fmla="*/ 0 h 417"/>
                <a:gd name="T68" fmla="*/ 125 w 125"/>
                <a:gd name="T69" fmla="*/ 417 h 41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5" h="417">
                  <a:moveTo>
                    <a:pt x="23" y="49"/>
                  </a:moveTo>
                  <a:lnTo>
                    <a:pt x="26" y="61"/>
                  </a:lnTo>
                  <a:lnTo>
                    <a:pt x="33" y="95"/>
                  </a:lnTo>
                  <a:lnTo>
                    <a:pt x="41" y="144"/>
                  </a:lnTo>
                  <a:lnTo>
                    <a:pt x="48" y="203"/>
                  </a:lnTo>
                  <a:lnTo>
                    <a:pt x="50" y="265"/>
                  </a:lnTo>
                  <a:lnTo>
                    <a:pt x="45" y="325"/>
                  </a:lnTo>
                  <a:lnTo>
                    <a:pt x="28" y="378"/>
                  </a:lnTo>
                  <a:lnTo>
                    <a:pt x="0" y="417"/>
                  </a:lnTo>
                  <a:lnTo>
                    <a:pt x="4" y="411"/>
                  </a:lnTo>
                  <a:lnTo>
                    <a:pt x="18" y="395"/>
                  </a:lnTo>
                  <a:lnTo>
                    <a:pt x="38" y="370"/>
                  </a:lnTo>
                  <a:lnTo>
                    <a:pt x="59" y="336"/>
                  </a:lnTo>
                  <a:lnTo>
                    <a:pt x="83" y="296"/>
                  </a:lnTo>
                  <a:lnTo>
                    <a:pt x="102" y="251"/>
                  </a:lnTo>
                  <a:lnTo>
                    <a:pt x="117" y="202"/>
                  </a:lnTo>
                  <a:lnTo>
                    <a:pt x="124" y="150"/>
                  </a:lnTo>
                  <a:lnTo>
                    <a:pt x="125" y="67"/>
                  </a:lnTo>
                  <a:lnTo>
                    <a:pt x="124" y="22"/>
                  </a:lnTo>
                  <a:lnTo>
                    <a:pt x="122" y="4"/>
                  </a:lnTo>
                  <a:lnTo>
                    <a:pt x="121" y="0"/>
                  </a:lnTo>
                  <a:lnTo>
                    <a:pt x="23" y="49"/>
                  </a:lnTo>
                  <a:close/>
                </a:path>
              </a:pathLst>
            </a:custGeom>
            <a:solidFill>
              <a:srgbClr val="8C47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60" name="Freeform 220"/>
            <p:cNvSpPr>
              <a:spLocks/>
            </p:cNvSpPr>
            <p:nvPr/>
          </p:nvSpPr>
          <p:spPr bwMode="auto">
            <a:xfrm>
              <a:off x="608" y="2602"/>
              <a:ext cx="385" cy="269"/>
            </a:xfrm>
            <a:custGeom>
              <a:avLst/>
              <a:gdLst>
                <a:gd name="T0" fmla="*/ 1 w 769"/>
                <a:gd name="T1" fmla="*/ 1 h 537"/>
                <a:gd name="T2" fmla="*/ 1 w 769"/>
                <a:gd name="T3" fmla="*/ 1 h 537"/>
                <a:gd name="T4" fmla="*/ 1 w 769"/>
                <a:gd name="T5" fmla="*/ 1 h 537"/>
                <a:gd name="T6" fmla="*/ 1 w 769"/>
                <a:gd name="T7" fmla="*/ 1 h 537"/>
                <a:gd name="T8" fmla="*/ 1 w 769"/>
                <a:gd name="T9" fmla="*/ 1 h 537"/>
                <a:gd name="T10" fmla="*/ 1 w 769"/>
                <a:gd name="T11" fmla="*/ 1 h 537"/>
                <a:gd name="T12" fmla="*/ 1 w 769"/>
                <a:gd name="T13" fmla="*/ 1 h 537"/>
                <a:gd name="T14" fmla="*/ 1 w 769"/>
                <a:gd name="T15" fmla="*/ 1 h 537"/>
                <a:gd name="T16" fmla="*/ 1 w 769"/>
                <a:gd name="T17" fmla="*/ 1 h 537"/>
                <a:gd name="T18" fmla="*/ 1 w 769"/>
                <a:gd name="T19" fmla="*/ 1 h 537"/>
                <a:gd name="T20" fmla="*/ 1 w 769"/>
                <a:gd name="T21" fmla="*/ 1 h 537"/>
                <a:gd name="T22" fmla="*/ 1 w 769"/>
                <a:gd name="T23" fmla="*/ 1 h 537"/>
                <a:gd name="T24" fmla="*/ 1 w 769"/>
                <a:gd name="T25" fmla="*/ 1 h 537"/>
                <a:gd name="T26" fmla="*/ 1 w 769"/>
                <a:gd name="T27" fmla="*/ 1 h 537"/>
                <a:gd name="T28" fmla="*/ 1 w 769"/>
                <a:gd name="T29" fmla="*/ 1 h 537"/>
                <a:gd name="T30" fmla="*/ 0 w 769"/>
                <a:gd name="T31" fmla="*/ 1 h 537"/>
                <a:gd name="T32" fmla="*/ 1 w 769"/>
                <a:gd name="T33" fmla="*/ 1 h 537"/>
                <a:gd name="T34" fmla="*/ 1 w 769"/>
                <a:gd name="T35" fmla="*/ 1 h 537"/>
                <a:gd name="T36" fmla="*/ 1 w 769"/>
                <a:gd name="T37" fmla="*/ 1 h 537"/>
                <a:gd name="T38" fmla="*/ 1 w 769"/>
                <a:gd name="T39" fmla="*/ 1 h 537"/>
                <a:gd name="T40" fmla="*/ 1 w 769"/>
                <a:gd name="T41" fmla="*/ 1 h 537"/>
                <a:gd name="T42" fmla="*/ 1 w 769"/>
                <a:gd name="T43" fmla="*/ 1 h 537"/>
                <a:gd name="T44" fmla="*/ 1 w 769"/>
                <a:gd name="T45" fmla="*/ 1 h 537"/>
                <a:gd name="T46" fmla="*/ 1 w 769"/>
                <a:gd name="T47" fmla="*/ 1 h 537"/>
                <a:gd name="T48" fmla="*/ 1 w 769"/>
                <a:gd name="T49" fmla="*/ 1 h 537"/>
                <a:gd name="T50" fmla="*/ 1 w 769"/>
                <a:gd name="T51" fmla="*/ 1 h 537"/>
                <a:gd name="T52" fmla="*/ 1 w 769"/>
                <a:gd name="T53" fmla="*/ 1 h 537"/>
                <a:gd name="T54" fmla="*/ 1 w 769"/>
                <a:gd name="T55" fmla="*/ 1 h 537"/>
                <a:gd name="T56" fmla="*/ 1 w 769"/>
                <a:gd name="T57" fmla="*/ 1 h 537"/>
                <a:gd name="T58" fmla="*/ 1 w 769"/>
                <a:gd name="T59" fmla="*/ 1 h 537"/>
                <a:gd name="T60" fmla="*/ 1 w 769"/>
                <a:gd name="T61" fmla="*/ 1 h 537"/>
                <a:gd name="T62" fmla="*/ 1 w 769"/>
                <a:gd name="T63" fmla="*/ 1 h 537"/>
                <a:gd name="T64" fmla="*/ 1 w 769"/>
                <a:gd name="T65" fmla="*/ 1 h 5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69"/>
                <a:gd name="T100" fmla="*/ 0 h 537"/>
                <a:gd name="T101" fmla="*/ 769 w 769"/>
                <a:gd name="T102" fmla="*/ 537 h 5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69" h="537">
                  <a:moveTo>
                    <a:pt x="769" y="87"/>
                  </a:moveTo>
                  <a:lnTo>
                    <a:pt x="768" y="106"/>
                  </a:lnTo>
                  <a:lnTo>
                    <a:pt x="764" y="158"/>
                  </a:lnTo>
                  <a:lnTo>
                    <a:pt x="756" y="232"/>
                  </a:lnTo>
                  <a:lnTo>
                    <a:pt x="741" y="315"/>
                  </a:lnTo>
                  <a:lnTo>
                    <a:pt x="718" y="398"/>
                  </a:lnTo>
                  <a:lnTo>
                    <a:pt x="687" y="470"/>
                  </a:lnTo>
                  <a:lnTo>
                    <a:pt x="644" y="520"/>
                  </a:lnTo>
                  <a:lnTo>
                    <a:pt x="588" y="537"/>
                  </a:lnTo>
                  <a:lnTo>
                    <a:pt x="556" y="536"/>
                  </a:lnTo>
                  <a:lnTo>
                    <a:pt x="523" y="534"/>
                  </a:lnTo>
                  <a:lnTo>
                    <a:pt x="488" y="530"/>
                  </a:lnTo>
                  <a:lnTo>
                    <a:pt x="453" y="528"/>
                  </a:lnTo>
                  <a:lnTo>
                    <a:pt x="419" y="523"/>
                  </a:lnTo>
                  <a:lnTo>
                    <a:pt x="384" y="520"/>
                  </a:lnTo>
                  <a:lnTo>
                    <a:pt x="350" y="514"/>
                  </a:lnTo>
                  <a:lnTo>
                    <a:pt x="316" y="508"/>
                  </a:lnTo>
                  <a:lnTo>
                    <a:pt x="284" y="502"/>
                  </a:lnTo>
                  <a:lnTo>
                    <a:pt x="254" y="494"/>
                  </a:lnTo>
                  <a:lnTo>
                    <a:pt x="225" y="486"/>
                  </a:lnTo>
                  <a:lnTo>
                    <a:pt x="200" y="477"/>
                  </a:lnTo>
                  <a:lnTo>
                    <a:pt x="177" y="467"/>
                  </a:lnTo>
                  <a:lnTo>
                    <a:pt x="156" y="455"/>
                  </a:lnTo>
                  <a:lnTo>
                    <a:pt x="140" y="444"/>
                  </a:lnTo>
                  <a:lnTo>
                    <a:pt x="127" y="430"/>
                  </a:lnTo>
                  <a:lnTo>
                    <a:pt x="104" y="397"/>
                  </a:lnTo>
                  <a:lnTo>
                    <a:pt x="81" y="353"/>
                  </a:lnTo>
                  <a:lnTo>
                    <a:pt x="58" y="301"/>
                  </a:lnTo>
                  <a:lnTo>
                    <a:pt x="36" y="243"/>
                  </a:lnTo>
                  <a:lnTo>
                    <a:pt x="19" y="182"/>
                  </a:lnTo>
                  <a:lnTo>
                    <a:pt x="6" y="120"/>
                  </a:lnTo>
                  <a:lnTo>
                    <a:pt x="0" y="59"/>
                  </a:lnTo>
                  <a:lnTo>
                    <a:pt x="2" y="0"/>
                  </a:lnTo>
                  <a:lnTo>
                    <a:pt x="4" y="13"/>
                  </a:lnTo>
                  <a:lnTo>
                    <a:pt x="11" y="46"/>
                  </a:lnTo>
                  <a:lnTo>
                    <a:pt x="23" y="97"/>
                  </a:lnTo>
                  <a:lnTo>
                    <a:pt x="40" y="157"/>
                  </a:lnTo>
                  <a:lnTo>
                    <a:pt x="63" y="221"/>
                  </a:lnTo>
                  <a:lnTo>
                    <a:pt x="93" y="285"/>
                  </a:lnTo>
                  <a:lnTo>
                    <a:pt x="129" y="341"/>
                  </a:lnTo>
                  <a:lnTo>
                    <a:pt x="171" y="386"/>
                  </a:lnTo>
                  <a:lnTo>
                    <a:pt x="195" y="403"/>
                  </a:lnTo>
                  <a:lnTo>
                    <a:pt x="222" y="420"/>
                  </a:lnTo>
                  <a:lnTo>
                    <a:pt x="251" y="433"/>
                  </a:lnTo>
                  <a:lnTo>
                    <a:pt x="281" y="446"/>
                  </a:lnTo>
                  <a:lnTo>
                    <a:pt x="312" y="456"/>
                  </a:lnTo>
                  <a:lnTo>
                    <a:pt x="344" y="464"/>
                  </a:lnTo>
                  <a:lnTo>
                    <a:pt x="376" y="471"/>
                  </a:lnTo>
                  <a:lnTo>
                    <a:pt x="409" y="477"/>
                  </a:lnTo>
                  <a:lnTo>
                    <a:pt x="441" y="481"/>
                  </a:lnTo>
                  <a:lnTo>
                    <a:pt x="471" y="482"/>
                  </a:lnTo>
                  <a:lnTo>
                    <a:pt x="501" y="482"/>
                  </a:lnTo>
                  <a:lnTo>
                    <a:pt x="529" y="479"/>
                  </a:lnTo>
                  <a:lnTo>
                    <a:pt x="556" y="475"/>
                  </a:lnTo>
                  <a:lnTo>
                    <a:pt x="579" y="469"/>
                  </a:lnTo>
                  <a:lnTo>
                    <a:pt x="600" y="461"/>
                  </a:lnTo>
                  <a:lnTo>
                    <a:pt x="618" y="452"/>
                  </a:lnTo>
                  <a:lnTo>
                    <a:pt x="648" y="420"/>
                  </a:lnTo>
                  <a:lnTo>
                    <a:pt x="672" y="370"/>
                  </a:lnTo>
                  <a:lnTo>
                    <a:pt x="691" y="309"/>
                  </a:lnTo>
                  <a:lnTo>
                    <a:pt x="706" y="243"/>
                  </a:lnTo>
                  <a:lnTo>
                    <a:pt x="716" y="181"/>
                  </a:lnTo>
                  <a:lnTo>
                    <a:pt x="724" y="128"/>
                  </a:lnTo>
                  <a:lnTo>
                    <a:pt x="728" y="91"/>
                  </a:lnTo>
                  <a:lnTo>
                    <a:pt x="729" y="78"/>
                  </a:lnTo>
                  <a:lnTo>
                    <a:pt x="769"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61" name="Freeform 221"/>
            <p:cNvSpPr>
              <a:spLocks/>
            </p:cNvSpPr>
            <p:nvPr/>
          </p:nvSpPr>
          <p:spPr bwMode="auto">
            <a:xfrm>
              <a:off x="604" y="2552"/>
              <a:ext cx="382" cy="116"/>
            </a:xfrm>
            <a:custGeom>
              <a:avLst/>
              <a:gdLst>
                <a:gd name="T0" fmla="*/ 1 w 763"/>
                <a:gd name="T1" fmla="*/ 0 h 232"/>
                <a:gd name="T2" fmla="*/ 1 w 763"/>
                <a:gd name="T3" fmla="*/ 1 h 232"/>
                <a:gd name="T4" fmla="*/ 1 w 763"/>
                <a:gd name="T5" fmla="*/ 1 h 232"/>
                <a:gd name="T6" fmla="*/ 1 w 763"/>
                <a:gd name="T7" fmla="*/ 1 h 232"/>
                <a:gd name="T8" fmla="*/ 1 w 763"/>
                <a:gd name="T9" fmla="*/ 1 h 232"/>
                <a:gd name="T10" fmla="*/ 1 w 763"/>
                <a:gd name="T11" fmla="*/ 1 h 232"/>
                <a:gd name="T12" fmla="*/ 1 w 763"/>
                <a:gd name="T13" fmla="*/ 1 h 232"/>
                <a:gd name="T14" fmla="*/ 1 w 763"/>
                <a:gd name="T15" fmla="*/ 1 h 232"/>
                <a:gd name="T16" fmla="*/ 1 w 763"/>
                <a:gd name="T17" fmla="*/ 1 h 232"/>
                <a:gd name="T18" fmla="*/ 1 w 763"/>
                <a:gd name="T19" fmla="*/ 1 h 232"/>
                <a:gd name="T20" fmla="*/ 1 w 763"/>
                <a:gd name="T21" fmla="*/ 1 h 232"/>
                <a:gd name="T22" fmla="*/ 1 w 763"/>
                <a:gd name="T23" fmla="*/ 1 h 232"/>
                <a:gd name="T24" fmla="*/ 1 w 763"/>
                <a:gd name="T25" fmla="*/ 1 h 232"/>
                <a:gd name="T26" fmla="*/ 1 w 763"/>
                <a:gd name="T27" fmla="*/ 1 h 232"/>
                <a:gd name="T28" fmla="*/ 1 w 763"/>
                <a:gd name="T29" fmla="*/ 1 h 232"/>
                <a:gd name="T30" fmla="*/ 1 w 763"/>
                <a:gd name="T31" fmla="*/ 1 h 232"/>
                <a:gd name="T32" fmla="*/ 1 w 763"/>
                <a:gd name="T33" fmla="*/ 1 h 232"/>
                <a:gd name="T34" fmla="*/ 1 w 763"/>
                <a:gd name="T35" fmla="*/ 1 h 232"/>
                <a:gd name="T36" fmla="*/ 1 w 763"/>
                <a:gd name="T37" fmla="*/ 1 h 232"/>
                <a:gd name="T38" fmla="*/ 1 w 763"/>
                <a:gd name="T39" fmla="*/ 1 h 232"/>
                <a:gd name="T40" fmla="*/ 1 w 763"/>
                <a:gd name="T41" fmla="*/ 1 h 232"/>
                <a:gd name="T42" fmla="*/ 1 w 763"/>
                <a:gd name="T43" fmla="*/ 1 h 232"/>
                <a:gd name="T44" fmla="*/ 1 w 763"/>
                <a:gd name="T45" fmla="*/ 1 h 232"/>
                <a:gd name="T46" fmla="*/ 1 w 763"/>
                <a:gd name="T47" fmla="*/ 1 h 232"/>
                <a:gd name="T48" fmla="*/ 1 w 763"/>
                <a:gd name="T49" fmla="*/ 1 h 232"/>
                <a:gd name="T50" fmla="*/ 1 w 763"/>
                <a:gd name="T51" fmla="*/ 1 h 232"/>
                <a:gd name="T52" fmla="*/ 0 w 763"/>
                <a:gd name="T53" fmla="*/ 1 h 232"/>
                <a:gd name="T54" fmla="*/ 1 w 763"/>
                <a:gd name="T55" fmla="*/ 1 h 232"/>
                <a:gd name="T56" fmla="*/ 1 w 763"/>
                <a:gd name="T57" fmla="*/ 1 h 232"/>
                <a:gd name="T58" fmla="*/ 1 w 763"/>
                <a:gd name="T59" fmla="*/ 1 h 232"/>
                <a:gd name="T60" fmla="*/ 1 w 763"/>
                <a:gd name="T61" fmla="*/ 1 h 232"/>
                <a:gd name="T62" fmla="*/ 1 w 763"/>
                <a:gd name="T63" fmla="*/ 1 h 232"/>
                <a:gd name="T64" fmla="*/ 1 w 763"/>
                <a:gd name="T65" fmla="*/ 1 h 232"/>
                <a:gd name="T66" fmla="*/ 1 w 763"/>
                <a:gd name="T67" fmla="*/ 1 h 232"/>
                <a:gd name="T68" fmla="*/ 1 w 763"/>
                <a:gd name="T69" fmla="*/ 1 h 232"/>
                <a:gd name="T70" fmla="*/ 1 w 763"/>
                <a:gd name="T71" fmla="*/ 1 h 232"/>
                <a:gd name="T72" fmla="*/ 1 w 763"/>
                <a:gd name="T73" fmla="*/ 1 h 232"/>
                <a:gd name="T74" fmla="*/ 1 w 763"/>
                <a:gd name="T75" fmla="*/ 1 h 232"/>
                <a:gd name="T76" fmla="*/ 1 w 763"/>
                <a:gd name="T77" fmla="*/ 1 h 232"/>
                <a:gd name="T78" fmla="*/ 1 w 763"/>
                <a:gd name="T79" fmla="*/ 1 h 232"/>
                <a:gd name="T80" fmla="*/ 1 w 763"/>
                <a:gd name="T81" fmla="*/ 1 h 232"/>
                <a:gd name="T82" fmla="*/ 1 w 763"/>
                <a:gd name="T83" fmla="*/ 1 h 232"/>
                <a:gd name="T84" fmla="*/ 1 w 763"/>
                <a:gd name="T85" fmla="*/ 1 h 232"/>
                <a:gd name="T86" fmla="*/ 1 w 763"/>
                <a:gd name="T87" fmla="*/ 1 h 232"/>
                <a:gd name="T88" fmla="*/ 1 w 763"/>
                <a:gd name="T89" fmla="*/ 1 h 232"/>
                <a:gd name="T90" fmla="*/ 1 w 763"/>
                <a:gd name="T91" fmla="*/ 1 h 232"/>
                <a:gd name="T92" fmla="*/ 1 w 763"/>
                <a:gd name="T93" fmla="*/ 1 h 232"/>
                <a:gd name="T94" fmla="*/ 1 w 763"/>
                <a:gd name="T95" fmla="*/ 1 h 232"/>
                <a:gd name="T96" fmla="*/ 1 w 763"/>
                <a:gd name="T97" fmla="*/ 1 h 232"/>
                <a:gd name="T98" fmla="*/ 1 w 763"/>
                <a:gd name="T99" fmla="*/ 1 h 232"/>
                <a:gd name="T100" fmla="*/ 1 w 763"/>
                <a:gd name="T101" fmla="*/ 1 h 232"/>
                <a:gd name="T102" fmla="*/ 1 w 763"/>
                <a:gd name="T103" fmla="*/ 1 h 232"/>
                <a:gd name="T104" fmla="*/ 1 w 763"/>
                <a:gd name="T105" fmla="*/ 1 h 232"/>
                <a:gd name="T106" fmla="*/ 1 w 763"/>
                <a:gd name="T107" fmla="*/ 1 h 232"/>
                <a:gd name="T108" fmla="*/ 1 w 763"/>
                <a:gd name="T109" fmla="*/ 1 h 232"/>
                <a:gd name="T110" fmla="*/ 1 w 763"/>
                <a:gd name="T111" fmla="*/ 1 h 232"/>
                <a:gd name="T112" fmla="*/ 1 w 763"/>
                <a:gd name="T113" fmla="*/ 1 h 232"/>
                <a:gd name="T114" fmla="*/ 1 w 763"/>
                <a:gd name="T115" fmla="*/ 1 h 232"/>
                <a:gd name="T116" fmla="*/ 1 w 763"/>
                <a:gd name="T117" fmla="*/ 1 h 232"/>
                <a:gd name="T118" fmla="*/ 1 w 763"/>
                <a:gd name="T119" fmla="*/ 0 h 23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63"/>
                <a:gd name="T181" fmla="*/ 0 h 232"/>
                <a:gd name="T182" fmla="*/ 763 w 763"/>
                <a:gd name="T183" fmla="*/ 232 h 23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63" h="232">
                  <a:moveTo>
                    <a:pt x="737" y="0"/>
                  </a:moveTo>
                  <a:lnTo>
                    <a:pt x="739" y="6"/>
                  </a:lnTo>
                  <a:lnTo>
                    <a:pt x="744" y="22"/>
                  </a:lnTo>
                  <a:lnTo>
                    <a:pt x="749" y="46"/>
                  </a:lnTo>
                  <a:lnTo>
                    <a:pt x="756" y="74"/>
                  </a:lnTo>
                  <a:lnTo>
                    <a:pt x="761" y="104"/>
                  </a:lnTo>
                  <a:lnTo>
                    <a:pt x="763" y="130"/>
                  </a:lnTo>
                  <a:lnTo>
                    <a:pt x="762" y="154"/>
                  </a:lnTo>
                  <a:lnTo>
                    <a:pt x="754" y="169"/>
                  </a:lnTo>
                  <a:lnTo>
                    <a:pt x="742" y="178"/>
                  </a:lnTo>
                  <a:lnTo>
                    <a:pt x="723" y="187"/>
                  </a:lnTo>
                  <a:lnTo>
                    <a:pt x="699" y="197"/>
                  </a:lnTo>
                  <a:lnTo>
                    <a:pt x="671" y="207"/>
                  </a:lnTo>
                  <a:lnTo>
                    <a:pt x="646" y="217"/>
                  </a:lnTo>
                  <a:lnTo>
                    <a:pt x="624" y="225"/>
                  </a:lnTo>
                  <a:lnTo>
                    <a:pt x="608" y="229"/>
                  </a:lnTo>
                  <a:lnTo>
                    <a:pt x="602" y="232"/>
                  </a:lnTo>
                  <a:lnTo>
                    <a:pt x="165" y="171"/>
                  </a:lnTo>
                  <a:lnTo>
                    <a:pt x="159" y="169"/>
                  </a:lnTo>
                  <a:lnTo>
                    <a:pt x="146" y="167"/>
                  </a:lnTo>
                  <a:lnTo>
                    <a:pt x="125" y="163"/>
                  </a:lnTo>
                  <a:lnTo>
                    <a:pt x="101" y="158"/>
                  </a:lnTo>
                  <a:lnTo>
                    <a:pt x="75" y="152"/>
                  </a:lnTo>
                  <a:lnTo>
                    <a:pt x="51" y="145"/>
                  </a:lnTo>
                  <a:lnTo>
                    <a:pt x="30" y="138"/>
                  </a:lnTo>
                  <a:lnTo>
                    <a:pt x="17" y="131"/>
                  </a:lnTo>
                  <a:lnTo>
                    <a:pt x="0" y="20"/>
                  </a:lnTo>
                  <a:lnTo>
                    <a:pt x="2" y="20"/>
                  </a:lnTo>
                  <a:lnTo>
                    <a:pt x="6" y="22"/>
                  </a:lnTo>
                  <a:lnTo>
                    <a:pt x="13" y="23"/>
                  </a:lnTo>
                  <a:lnTo>
                    <a:pt x="22" y="27"/>
                  </a:lnTo>
                  <a:lnTo>
                    <a:pt x="33" y="30"/>
                  </a:lnTo>
                  <a:lnTo>
                    <a:pt x="45" y="34"/>
                  </a:lnTo>
                  <a:lnTo>
                    <a:pt x="59" y="37"/>
                  </a:lnTo>
                  <a:lnTo>
                    <a:pt x="74" y="42"/>
                  </a:lnTo>
                  <a:lnTo>
                    <a:pt x="90" y="46"/>
                  </a:lnTo>
                  <a:lnTo>
                    <a:pt x="106" y="50"/>
                  </a:lnTo>
                  <a:lnTo>
                    <a:pt x="124" y="54"/>
                  </a:lnTo>
                  <a:lnTo>
                    <a:pt x="141" y="58"/>
                  </a:lnTo>
                  <a:lnTo>
                    <a:pt x="157" y="61"/>
                  </a:lnTo>
                  <a:lnTo>
                    <a:pt x="173" y="65"/>
                  </a:lnTo>
                  <a:lnTo>
                    <a:pt x="188" y="67"/>
                  </a:lnTo>
                  <a:lnTo>
                    <a:pt x="203" y="69"/>
                  </a:lnTo>
                  <a:lnTo>
                    <a:pt x="215" y="70"/>
                  </a:lnTo>
                  <a:lnTo>
                    <a:pt x="231" y="70"/>
                  </a:lnTo>
                  <a:lnTo>
                    <a:pt x="250" y="70"/>
                  </a:lnTo>
                  <a:lnTo>
                    <a:pt x="272" y="72"/>
                  </a:lnTo>
                  <a:lnTo>
                    <a:pt x="298" y="72"/>
                  </a:lnTo>
                  <a:lnTo>
                    <a:pt x="323" y="72"/>
                  </a:lnTo>
                  <a:lnTo>
                    <a:pt x="350" y="72"/>
                  </a:lnTo>
                  <a:lnTo>
                    <a:pt x="377" y="70"/>
                  </a:lnTo>
                  <a:lnTo>
                    <a:pt x="403" y="70"/>
                  </a:lnTo>
                  <a:lnTo>
                    <a:pt x="428" y="70"/>
                  </a:lnTo>
                  <a:lnTo>
                    <a:pt x="451" y="70"/>
                  </a:lnTo>
                  <a:lnTo>
                    <a:pt x="471" y="70"/>
                  </a:lnTo>
                  <a:lnTo>
                    <a:pt x="488" y="69"/>
                  </a:lnTo>
                  <a:lnTo>
                    <a:pt x="500" y="69"/>
                  </a:lnTo>
                  <a:lnTo>
                    <a:pt x="509" y="69"/>
                  </a:lnTo>
                  <a:lnTo>
                    <a:pt x="512" y="69"/>
                  </a:lnTo>
                  <a:lnTo>
                    <a:pt x="737" y="0"/>
                  </a:lnTo>
                  <a:close/>
                </a:path>
              </a:pathLst>
            </a:custGeom>
            <a:solidFill>
              <a:srgbClr val="AD7C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62" name="Freeform 222"/>
            <p:cNvSpPr>
              <a:spLocks/>
            </p:cNvSpPr>
            <p:nvPr/>
          </p:nvSpPr>
          <p:spPr bwMode="auto">
            <a:xfrm>
              <a:off x="710" y="2579"/>
              <a:ext cx="273" cy="77"/>
            </a:xfrm>
            <a:custGeom>
              <a:avLst/>
              <a:gdLst>
                <a:gd name="T0" fmla="*/ 0 w 547"/>
                <a:gd name="T1" fmla="*/ 0 h 156"/>
                <a:gd name="T2" fmla="*/ 0 w 547"/>
                <a:gd name="T3" fmla="*/ 0 h 156"/>
                <a:gd name="T4" fmla="*/ 0 w 547"/>
                <a:gd name="T5" fmla="*/ 0 h 156"/>
                <a:gd name="T6" fmla="*/ 0 w 547"/>
                <a:gd name="T7" fmla="*/ 0 h 156"/>
                <a:gd name="T8" fmla="*/ 0 w 547"/>
                <a:gd name="T9" fmla="*/ 0 h 156"/>
                <a:gd name="T10" fmla="*/ 0 w 547"/>
                <a:gd name="T11" fmla="*/ 0 h 156"/>
                <a:gd name="T12" fmla="*/ 0 w 547"/>
                <a:gd name="T13" fmla="*/ 0 h 156"/>
                <a:gd name="T14" fmla="*/ 0 w 547"/>
                <a:gd name="T15" fmla="*/ 0 h 156"/>
                <a:gd name="T16" fmla="*/ 0 w 547"/>
                <a:gd name="T17" fmla="*/ 0 h 156"/>
                <a:gd name="T18" fmla="*/ 0 w 547"/>
                <a:gd name="T19" fmla="*/ 0 h 156"/>
                <a:gd name="T20" fmla="*/ 0 w 547"/>
                <a:gd name="T21" fmla="*/ 0 h 156"/>
                <a:gd name="T22" fmla="*/ 0 w 547"/>
                <a:gd name="T23" fmla="*/ 0 h 156"/>
                <a:gd name="T24" fmla="*/ 0 w 547"/>
                <a:gd name="T25" fmla="*/ 0 h 156"/>
                <a:gd name="T26" fmla="*/ 0 w 547"/>
                <a:gd name="T27" fmla="*/ 0 h 156"/>
                <a:gd name="T28" fmla="*/ 0 w 547"/>
                <a:gd name="T29" fmla="*/ 0 h 156"/>
                <a:gd name="T30" fmla="*/ 0 w 547"/>
                <a:gd name="T31" fmla="*/ 0 h 156"/>
                <a:gd name="T32" fmla="*/ 0 w 547"/>
                <a:gd name="T33" fmla="*/ 0 h 156"/>
                <a:gd name="T34" fmla="*/ 0 w 547"/>
                <a:gd name="T35" fmla="*/ 0 h 156"/>
                <a:gd name="T36" fmla="*/ 0 w 547"/>
                <a:gd name="T37" fmla="*/ 0 h 156"/>
                <a:gd name="T38" fmla="*/ 0 w 547"/>
                <a:gd name="T39" fmla="*/ 0 h 156"/>
                <a:gd name="T40" fmla="*/ 0 w 547"/>
                <a:gd name="T41" fmla="*/ 0 h 156"/>
                <a:gd name="T42" fmla="*/ 0 w 547"/>
                <a:gd name="T43" fmla="*/ 0 h 156"/>
                <a:gd name="T44" fmla="*/ 0 w 547"/>
                <a:gd name="T45" fmla="*/ 0 h 156"/>
                <a:gd name="T46" fmla="*/ 0 w 547"/>
                <a:gd name="T47" fmla="*/ 0 h 156"/>
                <a:gd name="T48" fmla="*/ 0 w 547"/>
                <a:gd name="T49" fmla="*/ 0 h 156"/>
                <a:gd name="T50" fmla="*/ 0 w 547"/>
                <a:gd name="T51" fmla="*/ 0 h 156"/>
                <a:gd name="T52" fmla="*/ 0 w 547"/>
                <a:gd name="T53" fmla="*/ 0 h 156"/>
                <a:gd name="T54" fmla="*/ 0 w 547"/>
                <a:gd name="T55" fmla="*/ 0 h 156"/>
                <a:gd name="T56" fmla="*/ 0 w 547"/>
                <a:gd name="T57" fmla="*/ 0 h 156"/>
                <a:gd name="T58" fmla="*/ 0 w 547"/>
                <a:gd name="T59" fmla="*/ 0 h 156"/>
                <a:gd name="T60" fmla="*/ 0 w 547"/>
                <a:gd name="T61" fmla="*/ 0 h 156"/>
                <a:gd name="T62" fmla="*/ 0 w 547"/>
                <a:gd name="T63" fmla="*/ 0 h 156"/>
                <a:gd name="T64" fmla="*/ 0 w 547"/>
                <a:gd name="T65" fmla="*/ 0 h 156"/>
                <a:gd name="T66" fmla="*/ 0 w 547"/>
                <a:gd name="T67" fmla="*/ 0 h 156"/>
                <a:gd name="T68" fmla="*/ 0 w 547"/>
                <a:gd name="T69" fmla="*/ 0 h 156"/>
                <a:gd name="T70" fmla="*/ 0 w 547"/>
                <a:gd name="T71" fmla="*/ 0 h 156"/>
                <a:gd name="T72" fmla="*/ 0 w 547"/>
                <a:gd name="T73" fmla="*/ 0 h 156"/>
                <a:gd name="T74" fmla="*/ 0 w 547"/>
                <a:gd name="T75" fmla="*/ 0 h 1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47"/>
                <a:gd name="T115" fmla="*/ 0 h 156"/>
                <a:gd name="T116" fmla="*/ 547 w 547"/>
                <a:gd name="T117" fmla="*/ 156 h 15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47" h="156">
                  <a:moveTo>
                    <a:pt x="530" y="0"/>
                  </a:moveTo>
                  <a:lnTo>
                    <a:pt x="530" y="1"/>
                  </a:lnTo>
                  <a:lnTo>
                    <a:pt x="529" y="5"/>
                  </a:lnTo>
                  <a:lnTo>
                    <a:pt x="527" y="12"/>
                  </a:lnTo>
                  <a:lnTo>
                    <a:pt x="523" y="19"/>
                  </a:lnTo>
                  <a:lnTo>
                    <a:pt x="515" y="28"/>
                  </a:lnTo>
                  <a:lnTo>
                    <a:pt x="504" y="38"/>
                  </a:lnTo>
                  <a:lnTo>
                    <a:pt x="488" y="49"/>
                  </a:lnTo>
                  <a:lnTo>
                    <a:pt x="466" y="60"/>
                  </a:lnTo>
                  <a:lnTo>
                    <a:pt x="438" y="70"/>
                  </a:lnTo>
                  <a:lnTo>
                    <a:pt x="404" y="81"/>
                  </a:lnTo>
                  <a:lnTo>
                    <a:pt x="361" y="91"/>
                  </a:lnTo>
                  <a:lnTo>
                    <a:pt x="309" y="99"/>
                  </a:lnTo>
                  <a:lnTo>
                    <a:pt x="248" y="107"/>
                  </a:lnTo>
                  <a:lnTo>
                    <a:pt x="177" y="113"/>
                  </a:lnTo>
                  <a:lnTo>
                    <a:pt x="95" y="115"/>
                  </a:lnTo>
                  <a:lnTo>
                    <a:pt x="0" y="116"/>
                  </a:lnTo>
                  <a:lnTo>
                    <a:pt x="6" y="118"/>
                  </a:lnTo>
                  <a:lnTo>
                    <a:pt x="22" y="120"/>
                  </a:lnTo>
                  <a:lnTo>
                    <a:pt x="48" y="122"/>
                  </a:lnTo>
                  <a:lnTo>
                    <a:pt x="80" y="127"/>
                  </a:lnTo>
                  <a:lnTo>
                    <a:pt x="118" y="131"/>
                  </a:lnTo>
                  <a:lnTo>
                    <a:pt x="162" y="136"/>
                  </a:lnTo>
                  <a:lnTo>
                    <a:pt x="208" y="142"/>
                  </a:lnTo>
                  <a:lnTo>
                    <a:pt x="256" y="145"/>
                  </a:lnTo>
                  <a:lnTo>
                    <a:pt x="305" y="150"/>
                  </a:lnTo>
                  <a:lnTo>
                    <a:pt x="352" y="153"/>
                  </a:lnTo>
                  <a:lnTo>
                    <a:pt x="396" y="154"/>
                  </a:lnTo>
                  <a:lnTo>
                    <a:pt x="436" y="156"/>
                  </a:lnTo>
                  <a:lnTo>
                    <a:pt x="472" y="154"/>
                  </a:lnTo>
                  <a:lnTo>
                    <a:pt x="499" y="151"/>
                  </a:lnTo>
                  <a:lnTo>
                    <a:pt x="519" y="145"/>
                  </a:lnTo>
                  <a:lnTo>
                    <a:pt x="528" y="137"/>
                  </a:lnTo>
                  <a:lnTo>
                    <a:pt x="541" y="101"/>
                  </a:lnTo>
                  <a:lnTo>
                    <a:pt x="545" y="74"/>
                  </a:lnTo>
                  <a:lnTo>
                    <a:pt x="547" y="55"/>
                  </a:lnTo>
                  <a:lnTo>
                    <a:pt x="547" y="49"/>
                  </a:lnTo>
                  <a:lnTo>
                    <a:pt x="530" y="0"/>
                  </a:lnTo>
                  <a:close/>
                </a:path>
              </a:pathLst>
            </a:custGeom>
            <a:solidFill>
              <a:srgbClr val="8C47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63" name="Freeform 223"/>
            <p:cNvSpPr>
              <a:spLocks/>
            </p:cNvSpPr>
            <p:nvPr/>
          </p:nvSpPr>
          <p:spPr bwMode="auto">
            <a:xfrm>
              <a:off x="611" y="2546"/>
              <a:ext cx="383" cy="122"/>
            </a:xfrm>
            <a:custGeom>
              <a:avLst/>
              <a:gdLst>
                <a:gd name="T0" fmla="*/ 1 w 766"/>
                <a:gd name="T1" fmla="*/ 1 h 243"/>
                <a:gd name="T2" fmla="*/ 1 w 766"/>
                <a:gd name="T3" fmla="*/ 1 h 243"/>
                <a:gd name="T4" fmla="*/ 1 w 766"/>
                <a:gd name="T5" fmla="*/ 1 h 243"/>
                <a:gd name="T6" fmla="*/ 1 w 766"/>
                <a:gd name="T7" fmla="*/ 1 h 243"/>
                <a:gd name="T8" fmla="*/ 1 w 766"/>
                <a:gd name="T9" fmla="*/ 1 h 243"/>
                <a:gd name="T10" fmla="*/ 1 w 766"/>
                <a:gd name="T11" fmla="*/ 1 h 243"/>
                <a:gd name="T12" fmla="*/ 1 w 766"/>
                <a:gd name="T13" fmla="*/ 1 h 243"/>
                <a:gd name="T14" fmla="*/ 1 w 766"/>
                <a:gd name="T15" fmla="*/ 1 h 243"/>
                <a:gd name="T16" fmla="*/ 1 w 766"/>
                <a:gd name="T17" fmla="*/ 1 h 243"/>
                <a:gd name="T18" fmla="*/ 1 w 766"/>
                <a:gd name="T19" fmla="*/ 1 h 243"/>
                <a:gd name="T20" fmla="*/ 1 w 766"/>
                <a:gd name="T21" fmla="*/ 1 h 243"/>
                <a:gd name="T22" fmla="*/ 1 w 766"/>
                <a:gd name="T23" fmla="*/ 1 h 243"/>
                <a:gd name="T24" fmla="*/ 1 w 766"/>
                <a:gd name="T25" fmla="*/ 1 h 243"/>
                <a:gd name="T26" fmla="*/ 1 w 766"/>
                <a:gd name="T27" fmla="*/ 1 h 243"/>
                <a:gd name="T28" fmla="*/ 1 w 766"/>
                <a:gd name="T29" fmla="*/ 1 h 243"/>
                <a:gd name="T30" fmla="*/ 1 w 766"/>
                <a:gd name="T31" fmla="*/ 1 h 243"/>
                <a:gd name="T32" fmla="*/ 1 w 766"/>
                <a:gd name="T33" fmla="*/ 1 h 243"/>
                <a:gd name="T34" fmla="*/ 1 w 766"/>
                <a:gd name="T35" fmla="*/ 1 h 243"/>
                <a:gd name="T36" fmla="*/ 1 w 766"/>
                <a:gd name="T37" fmla="*/ 1 h 243"/>
                <a:gd name="T38" fmla="*/ 1 w 766"/>
                <a:gd name="T39" fmla="*/ 1 h 243"/>
                <a:gd name="T40" fmla="*/ 1 w 766"/>
                <a:gd name="T41" fmla="*/ 1 h 243"/>
                <a:gd name="T42" fmla="*/ 1 w 766"/>
                <a:gd name="T43" fmla="*/ 1 h 243"/>
                <a:gd name="T44" fmla="*/ 1 w 766"/>
                <a:gd name="T45" fmla="*/ 1 h 243"/>
                <a:gd name="T46" fmla="*/ 1 w 766"/>
                <a:gd name="T47" fmla="*/ 1 h 243"/>
                <a:gd name="T48" fmla="*/ 1 w 766"/>
                <a:gd name="T49" fmla="*/ 1 h 243"/>
                <a:gd name="T50" fmla="*/ 1 w 766"/>
                <a:gd name="T51" fmla="*/ 1 h 243"/>
                <a:gd name="T52" fmla="*/ 1 w 766"/>
                <a:gd name="T53" fmla="*/ 1 h 243"/>
                <a:gd name="T54" fmla="*/ 1 w 766"/>
                <a:gd name="T55" fmla="*/ 1 h 243"/>
                <a:gd name="T56" fmla="*/ 1 w 766"/>
                <a:gd name="T57" fmla="*/ 1 h 243"/>
                <a:gd name="T58" fmla="*/ 1 w 766"/>
                <a:gd name="T59" fmla="*/ 1 h 243"/>
                <a:gd name="T60" fmla="*/ 1 w 766"/>
                <a:gd name="T61" fmla="*/ 1 h 243"/>
                <a:gd name="T62" fmla="*/ 1 w 766"/>
                <a:gd name="T63" fmla="*/ 1 h 243"/>
                <a:gd name="T64" fmla="*/ 1 w 766"/>
                <a:gd name="T65" fmla="*/ 1 h 243"/>
                <a:gd name="T66" fmla="*/ 1 w 766"/>
                <a:gd name="T67" fmla="*/ 1 h 243"/>
                <a:gd name="T68" fmla="*/ 1 w 766"/>
                <a:gd name="T69" fmla="*/ 1 h 243"/>
                <a:gd name="T70" fmla="*/ 1 w 766"/>
                <a:gd name="T71" fmla="*/ 0 h 24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66"/>
                <a:gd name="T109" fmla="*/ 0 h 243"/>
                <a:gd name="T110" fmla="*/ 766 w 766"/>
                <a:gd name="T111" fmla="*/ 243 h 24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66" h="243">
                  <a:moveTo>
                    <a:pt x="714" y="2"/>
                  </a:moveTo>
                  <a:lnTo>
                    <a:pt x="726" y="10"/>
                  </a:lnTo>
                  <a:lnTo>
                    <a:pt x="736" y="25"/>
                  </a:lnTo>
                  <a:lnTo>
                    <a:pt x="746" y="47"/>
                  </a:lnTo>
                  <a:lnTo>
                    <a:pt x="754" y="73"/>
                  </a:lnTo>
                  <a:lnTo>
                    <a:pt x="760" y="103"/>
                  </a:lnTo>
                  <a:lnTo>
                    <a:pt x="765" y="134"/>
                  </a:lnTo>
                  <a:lnTo>
                    <a:pt x="766" y="167"/>
                  </a:lnTo>
                  <a:lnTo>
                    <a:pt x="765" y="198"/>
                  </a:lnTo>
                  <a:lnTo>
                    <a:pt x="764" y="200"/>
                  </a:lnTo>
                  <a:lnTo>
                    <a:pt x="762" y="202"/>
                  </a:lnTo>
                  <a:lnTo>
                    <a:pt x="757" y="206"/>
                  </a:lnTo>
                  <a:lnTo>
                    <a:pt x="751" y="209"/>
                  </a:lnTo>
                  <a:lnTo>
                    <a:pt x="744" y="212"/>
                  </a:lnTo>
                  <a:lnTo>
                    <a:pt x="735" y="215"/>
                  </a:lnTo>
                  <a:lnTo>
                    <a:pt x="725" y="218"/>
                  </a:lnTo>
                  <a:lnTo>
                    <a:pt x="712" y="222"/>
                  </a:lnTo>
                  <a:lnTo>
                    <a:pt x="698" y="225"/>
                  </a:lnTo>
                  <a:lnTo>
                    <a:pt x="683" y="229"/>
                  </a:lnTo>
                  <a:lnTo>
                    <a:pt x="667" y="232"/>
                  </a:lnTo>
                  <a:lnTo>
                    <a:pt x="649" y="235"/>
                  </a:lnTo>
                  <a:lnTo>
                    <a:pt x="629" y="237"/>
                  </a:lnTo>
                  <a:lnTo>
                    <a:pt x="608" y="239"/>
                  </a:lnTo>
                  <a:lnTo>
                    <a:pt x="585" y="240"/>
                  </a:lnTo>
                  <a:lnTo>
                    <a:pt x="562" y="241"/>
                  </a:lnTo>
                  <a:lnTo>
                    <a:pt x="537" y="243"/>
                  </a:lnTo>
                  <a:lnTo>
                    <a:pt x="510" y="243"/>
                  </a:lnTo>
                  <a:lnTo>
                    <a:pt x="482" y="241"/>
                  </a:lnTo>
                  <a:lnTo>
                    <a:pt x="453" y="240"/>
                  </a:lnTo>
                  <a:lnTo>
                    <a:pt x="422" y="238"/>
                  </a:lnTo>
                  <a:lnTo>
                    <a:pt x="390" y="235"/>
                  </a:lnTo>
                  <a:lnTo>
                    <a:pt x="356" y="231"/>
                  </a:lnTo>
                  <a:lnTo>
                    <a:pt x="322" y="227"/>
                  </a:lnTo>
                  <a:lnTo>
                    <a:pt x="286" y="221"/>
                  </a:lnTo>
                  <a:lnTo>
                    <a:pt x="249" y="214"/>
                  </a:lnTo>
                  <a:lnTo>
                    <a:pt x="211" y="206"/>
                  </a:lnTo>
                  <a:lnTo>
                    <a:pt x="171" y="197"/>
                  </a:lnTo>
                  <a:lnTo>
                    <a:pt x="130" y="185"/>
                  </a:lnTo>
                  <a:lnTo>
                    <a:pt x="88" y="174"/>
                  </a:lnTo>
                  <a:lnTo>
                    <a:pt x="45" y="161"/>
                  </a:lnTo>
                  <a:lnTo>
                    <a:pt x="0" y="146"/>
                  </a:lnTo>
                  <a:lnTo>
                    <a:pt x="8" y="147"/>
                  </a:lnTo>
                  <a:lnTo>
                    <a:pt x="31" y="151"/>
                  </a:lnTo>
                  <a:lnTo>
                    <a:pt x="68" y="156"/>
                  </a:lnTo>
                  <a:lnTo>
                    <a:pt x="114" y="162"/>
                  </a:lnTo>
                  <a:lnTo>
                    <a:pt x="169" y="169"/>
                  </a:lnTo>
                  <a:lnTo>
                    <a:pt x="232" y="176"/>
                  </a:lnTo>
                  <a:lnTo>
                    <a:pt x="299" y="183"/>
                  </a:lnTo>
                  <a:lnTo>
                    <a:pt x="366" y="189"/>
                  </a:lnTo>
                  <a:lnTo>
                    <a:pt x="436" y="193"/>
                  </a:lnTo>
                  <a:lnTo>
                    <a:pt x="501" y="195"/>
                  </a:lnTo>
                  <a:lnTo>
                    <a:pt x="563" y="195"/>
                  </a:lnTo>
                  <a:lnTo>
                    <a:pt x="620" y="192"/>
                  </a:lnTo>
                  <a:lnTo>
                    <a:pt x="667" y="186"/>
                  </a:lnTo>
                  <a:lnTo>
                    <a:pt x="704" y="176"/>
                  </a:lnTo>
                  <a:lnTo>
                    <a:pt x="728" y="161"/>
                  </a:lnTo>
                  <a:lnTo>
                    <a:pt x="737" y="140"/>
                  </a:lnTo>
                  <a:lnTo>
                    <a:pt x="736" y="100"/>
                  </a:lnTo>
                  <a:lnTo>
                    <a:pt x="729" y="70"/>
                  </a:lnTo>
                  <a:lnTo>
                    <a:pt x="719" y="47"/>
                  </a:lnTo>
                  <a:lnTo>
                    <a:pt x="706" y="32"/>
                  </a:lnTo>
                  <a:lnTo>
                    <a:pt x="694" y="23"/>
                  </a:lnTo>
                  <a:lnTo>
                    <a:pt x="683" y="17"/>
                  </a:lnTo>
                  <a:lnTo>
                    <a:pt x="675" y="15"/>
                  </a:lnTo>
                  <a:lnTo>
                    <a:pt x="672" y="15"/>
                  </a:lnTo>
                  <a:lnTo>
                    <a:pt x="672" y="13"/>
                  </a:lnTo>
                  <a:lnTo>
                    <a:pt x="674" y="11"/>
                  </a:lnTo>
                  <a:lnTo>
                    <a:pt x="678" y="8"/>
                  </a:lnTo>
                  <a:lnTo>
                    <a:pt x="681" y="4"/>
                  </a:lnTo>
                  <a:lnTo>
                    <a:pt x="687" y="2"/>
                  </a:lnTo>
                  <a:lnTo>
                    <a:pt x="695" y="0"/>
                  </a:lnTo>
                  <a:lnTo>
                    <a:pt x="704" y="0"/>
                  </a:lnTo>
                  <a:lnTo>
                    <a:pt x="71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64" name="Freeform 224"/>
            <p:cNvSpPr>
              <a:spLocks/>
            </p:cNvSpPr>
            <p:nvPr/>
          </p:nvSpPr>
          <p:spPr bwMode="auto">
            <a:xfrm>
              <a:off x="862" y="2656"/>
              <a:ext cx="53" cy="206"/>
            </a:xfrm>
            <a:custGeom>
              <a:avLst/>
              <a:gdLst>
                <a:gd name="T0" fmla="*/ 1 w 104"/>
                <a:gd name="T1" fmla="*/ 0 h 414"/>
                <a:gd name="T2" fmla="*/ 1 w 104"/>
                <a:gd name="T3" fmla="*/ 0 h 414"/>
                <a:gd name="T4" fmla="*/ 1 w 104"/>
                <a:gd name="T5" fmla="*/ 0 h 414"/>
                <a:gd name="T6" fmla="*/ 1 w 104"/>
                <a:gd name="T7" fmla="*/ 0 h 414"/>
                <a:gd name="T8" fmla="*/ 1 w 104"/>
                <a:gd name="T9" fmla="*/ 0 h 414"/>
                <a:gd name="T10" fmla="*/ 1 w 104"/>
                <a:gd name="T11" fmla="*/ 0 h 414"/>
                <a:gd name="T12" fmla="*/ 1 w 104"/>
                <a:gd name="T13" fmla="*/ 0 h 414"/>
                <a:gd name="T14" fmla="*/ 1 w 104"/>
                <a:gd name="T15" fmla="*/ 0 h 414"/>
                <a:gd name="T16" fmla="*/ 1 w 104"/>
                <a:gd name="T17" fmla="*/ 0 h 414"/>
                <a:gd name="T18" fmla="*/ 1 w 104"/>
                <a:gd name="T19" fmla="*/ 0 h 414"/>
                <a:gd name="T20" fmla="*/ 1 w 104"/>
                <a:gd name="T21" fmla="*/ 0 h 414"/>
                <a:gd name="T22" fmla="*/ 1 w 104"/>
                <a:gd name="T23" fmla="*/ 0 h 414"/>
                <a:gd name="T24" fmla="*/ 1 w 104"/>
                <a:gd name="T25" fmla="*/ 0 h 414"/>
                <a:gd name="T26" fmla="*/ 1 w 104"/>
                <a:gd name="T27" fmla="*/ 0 h 414"/>
                <a:gd name="T28" fmla="*/ 1 w 104"/>
                <a:gd name="T29" fmla="*/ 0 h 414"/>
                <a:gd name="T30" fmla="*/ 0 w 104"/>
                <a:gd name="T31" fmla="*/ 0 h 414"/>
                <a:gd name="T32" fmla="*/ 0 w 104"/>
                <a:gd name="T33" fmla="*/ 0 h 414"/>
                <a:gd name="T34" fmla="*/ 1 w 104"/>
                <a:gd name="T35" fmla="*/ 0 h 414"/>
                <a:gd name="T36" fmla="*/ 1 w 104"/>
                <a:gd name="T37" fmla="*/ 0 h 4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414"/>
                <a:gd name="T59" fmla="*/ 104 w 104"/>
                <a:gd name="T60" fmla="*/ 414 h 4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414">
                  <a:moveTo>
                    <a:pt x="104" y="20"/>
                  </a:moveTo>
                  <a:lnTo>
                    <a:pt x="103" y="37"/>
                  </a:lnTo>
                  <a:lnTo>
                    <a:pt x="101" y="83"/>
                  </a:lnTo>
                  <a:lnTo>
                    <a:pt x="98" y="148"/>
                  </a:lnTo>
                  <a:lnTo>
                    <a:pt x="92" y="220"/>
                  </a:lnTo>
                  <a:lnTo>
                    <a:pt x="84" y="294"/>
                  </a:lnTo>
                  <a:lnTo>
                    <a:pt x="73" y="356"/>
                  </a:lnTo>
                  <a:lnTo>
                    <a:pt x="59" y="400"/>
                  </a:lnTo>
                  <a:lnTo>
                    <a:pt x="45" y="414"/>
                  </a:lnTo>
                  <a:lnTo>
                    <a:pt x="30" y="410"/>
                  </a:lnTo>
                  <a:lnTo>
                    <a:pt x="18" y="408"/>
                  </a:lnTo>
                  <a:lnTo>
                    <a:pt x="11" y="406"/>
                  </a:lnTo>
                  <a:lnTo>
                    <a:pt x="5" y="405"/>
                  </a:lnTo>
                  <a:lnTo>
                    <a:pt x="2" y="404"/>
                  </a:lnTo>
                  <a:lnTo>
                    <a:pt x="1" y="404"/>
                  </a:lnTo>
                  <a:lnTo>
                    <a:pt x="0" y="404"/>
                  </a:lnTo>
                  <a:lnTo>
                    <a:pt x="83" y="0"/>
                  </a:lnTo>
                  <a:lnTo>
                    <a:pt x="104"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65" name="Freeform 225"/>
            <p:cNvSpPr>
              <a:spLocks/>
            </p:cNvSpPr>
            <p:nvPr/>
          </p:nvSpPr>
          <p:spPr bwMode="auto">
            <a:xfrm>
              <a:off x="650" y="2626"/>
              <a:ext cx="68" cy="190"/>
            </a:xfrm>
            <a:custGeom>
              <a:avLst/>
              <a:gdLst>
                <a:gd name="T0" fmla="*/ 0 w 138"/>
                <a:gd name="T1" fmla="*/ 1 h 380"/>
                <a:gd name="T2" fmla="*/ 0 w 138"/>
                <a:gd name="T3" fmla="*/ 1 h 380"/>
                <a:gd name="T4" fmla="*/ 0 w 138"/>
                <a:gd name="T5" fmla="*/ 1 h 380"/>
                <a:gd name="T6" fmla="*/ 0 w 138"/>
                <a:gd name="T7" fmla="*/ 1 h 380"/>
                <a:gd name="T8" fmla="*/ 0 w 138"/>
                <a:gd name="T9" fmla="*/ 1 h 380"/>
                <a:gd name="T10" fmla="*/ 0 w 138"/>
                <a:gd name="T11" fmla="*/ 1 h 380"/>
                <a:gd name="T12" fmla="*/ 0 w 138"/>
                <a:gd name="T13" fmla="*/ 1 h 380"/>
                <a:gd name="T14" fmla="*/ 0 w 138"/>
                <a:gd name="T15" fmla="*/ 1 h 380"/>
                <a:gd name="T16" fmla="*/ 0 w 138"/>
                <a:gd name="T17" fmla="*/ 1 h 380"/>
                <a:gd name="T18" fmla="*/ 0 w 138"/>
                <a:gd name="T19" fmla="*/ 1 h 380"/>
                <a:gd name="T20" fmla="*/ 0 w 138"/>
                <a:gd name="T21" fmla="*/ 1 h 380"/>
                <a:gd name="T22" fmla="*/ 0 w 138"/>
                <a:gd name="T23" fmla="*/ 1 h 380"/>
                <a:gd name="T24" fmla="*/ 0 w 138"/>
                <a:gd name="T25" fmla="*/ 1 h 380"/>
                <a:gd name="T26" fmla="*/ 0 w 138"/>
                <a:gd name="T27" fmla="*/ 1 h 380"/>
                <a:gd name="T28" fmla="*/ 0 w 138"/>
                <a:gd name="T29" fmla="*/ 1 h 380"/>
                <a:gd name="T30" fmla="*/ 0 w 138"/>
                <a:gd name="T31" fmla="*/ 1 h 380"/>
                <a:gd name="T32" fmla="*/ 0 w 138"/>
                <a:gd name="T33" fmla="*/ 1 h 380"/>
                <a:gd name="T34" fmla="*/ 0 w 138"/>
                <a:gd name="T35" fmla="*/ 1 h 380"/>
                <a:gd name="T36" fmla="*/ 0 w 138"/>
                <a:gd name="T37" fmla="*/ 1 h 380"/>
                <a:gd name="T38" fmla="*/ 0 w 138"/>
                <a:gd name="T39" fmla="*/ 0 h 380"/>
                <a:gd name="T40" fmla="*/ 0 w 138"/>
                <a:gd name="T41" fmla="*/ 1 h 380"/>
                <a:gd name="T42" fmla="*/ 0 w 138"/>
                <a:gd name="T43" fmla="*/ 1 h 380"/>
                <a:gd name="T44" fmla="*/ 0 w 138"/>
                <a:gd name="T45" fmla="*/ 1 h 380"/>
                <a:gd name="T46" fmla="*/ 0 w 138"/>
                <a:gd name="T47" fmla="*/ 1 h 380"/>
                <a:gd name="T48" fmla="*/ 0 w 138"/>
                <a:gd name="T49" fmla="*/ 1 h 380"/>
                <a:gd name="T50" fmla="*/ 0 w 138"/>
                <a:gd name="T51" fmla="*/ 1 h 38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8"/>
                <a:gd name="T79" fmla="*/ 0 h 380"/>
                <a:gd name="T80" fmla="*/ 138 w 138"/>
                <a:gd name="T81" fmla="*/ 380 h 38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8" h="380">
                  <a:moveTo>
                    <a:pt x="48" y="43"/>
                  </a:moveTo>
                  <a:lnTo>
                    <a:pt x="48" y="54"/>
                  </a:lnTo>
                  <a:lnTo>
                    <a:pt x="49" y="83"/>
                  </a:lnTo>
                  <a:lnTo>
                    <a:pt x="52" y="124"/>
                  </a:lnTo>
                  <a:lnTo>
                    <a:pt x="59" y="175"/>
                  </a:lnTo>
                  <a:lnTo>
                    <a:pt x="70" y="230"/>
                  </a:lnTo>
                  <a:lnTo>
                    <a:pt x="86" y="286"/>
                  </a:lnTo>
                  <a:lnTo>
                    <a:pt x="109" y="337"/>
                  </a:lnTo>
                  <a:lnTo>
                    <a:pt x="138" y="380"/>
                  </a:lnTo>
                  <a:lnTo>
                    <a:pt x="93" y="368"/>
                  </a:lnTo>
                  <a:lnTo>
                    <a:pt x="88" y="357"/>
                  </a:lnTo>
                  <a:lnTo>
                    <a:pt x="75" y="327"/>
                  </a:lnTo>
                  <a:lnTo>
                    <a:pt x="59" y="283"/>
                  </a:lnTo>
                  <a:lnTo>
                    <a:pt x="40" y="230"/>
                  </a:lnTo>
                  <a:lnTo>
                    <a:pt x="22" y="174"/>
                  </a:lnTo>
                  <a:lnTo>
                    <a:pt x="7" y="118"/>
                  </a:lnTo>
                  <a:lnTo>
                    <a:pt x="0" y="70"/>
                  </a:lnTo>
                  <a:lnTo>
                    <a:pt x="2" y="32"/>
                  </a:lnTo>
                  <a:lnTo>
                    <a:pt x="10" y="10"/>
                  </a:lnTo>
                  <a:lnTo>
                    <a:pt x="18" y="0"/>
                  </a:lnTo>
                  <a:lnTo>
                    <a:pt x="26" y="1"/>
                  </a:lnTo>
                  <a:lnTo>
                    <a:pt x="33" y="8"/>
                  </a:lnTo>
                  <a:lnTo>
                    <a:pt x="38" y="19"/>
                  </a:lnTo>
                  <a:lnTo>
                    <a:pt x="43" y="31"/>
                  </a:lnTo>
                  <a:lnTo>
                    <a:pt x="47" y="40"/>
                  </a:lnTo>
                  <a:lnTo>
                    <a:pt x="48"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66" name="Freeform 226"/>
            <p:cNvSpPr>
              <a:spLocks/>
            </p:cNvSpPr>
            <p:nvPr/>
          </p:nvSpPr>
          <p:spPr bwMode="auto">
            <a:xfrm>
              <a:off x="698" y="2693"/>
              <a:ext cx="179" cy="51"/>
            </a:xfrm>
            <a:custGeom>
              <a:avLst/>
              <a:gdLst>
                <a:gd name="T0" fmla="*/ 0 w 359"/>
                <a:gd name="T1" fmla="*/ 0 h 104"/>
                <a:gd name="T2" fmla="*/ 0 w 359"/>
                <a:gd name="T3" fmla="*/ 0 h 104"/>
                <a:gd name="T4" fmla="*/ 0 w 359"/>
                <a:gd name="T5" fmla="*/ 0 h 104"/>
                <a:gd name="T6" fmla="*/ 0 w 359"/>
                <a:gd name="T7" fmla="*/ 0 h 104"/>
                <a:gd name="T8" fmla="*/ 0 w 359"/>
                <a:gd name="T9" fmla="*/ 0 h 104"/>
                <a:gd name="T10" fmla="*/ 0 w 359"/>
                <a:gd name="T11" fmla="*/ 0 h 104"/>
                <a:gd name="T12" fmla="*/ 0 w 359"/>
                <a:gd name="T13" fmla="*/ 0 h 104"/>
                <a:gd name="T14" fmla="*/ 0 w 359"/>
                <a:gd name="T15" fmla="*/ 0 h 104"/>
                <a:gd name="T16" fmla="*/ 0 w 359"/>
                <a:gd name="T17" fmla="*/ 0 h 104"/>
                <a:gd name="T18" fmla="*/ 0 w 359"/>
                <a:gd name="T19" fmla="*/ 0 h 104"/>
                <a:gd name="T20" fmla="*/ 0 w 359"/>
                <a:gd name="T21" fmla="*/ 0 h 104"/>
                <a:gd name="T22" fmla="*/ 0 w 359"/>
                <a:gd name="T23" fmla="*/ 0 h 104"/>
                <a:gd name="T24" fmla="*/ 0 w 359"/>
                <a:gd name="T25" fmla="*/ 0 h 104"/>
                <a:gd name="T26" fmla="*/ 0 w 359"/>
                <a:gd name="T27" fmla="*/ 0 h 104"/>
                <a:gd name="T28" fmla="*/ 0 w 359"/>
                <a:gd name="T29" fmla="*/ 0 h 104"/>
                <a:gd name="T30" fmla="*/ 0 w 359"/>
                <a:gd name="T31" fmla="*/ 0 h 104"/>
                <a:gd name="T32" fmla="*/ 0 w 359"/>
                <a:gd name="T33" fmla="*/ 0 h 104"/>
                <a:gd name="T34" fmla="*/ 0 w 359"/>
                <a:gd name="T35" fmla="*/ 0 h 104"/>
                <a:gd name="T36" fmla="*/ 0 w 359"/>
                <a:gd name="T37" fmla="*/ 0 h 104"/>
                <a:gd name="T38" fmla="*/ 0 w 359"/>
                <a:gd name="T39" fmla="*/ 0 h 104"/>
                <a:gd name="T40" fmla="*/ 0 w 359"/>
                <a:gd name="T41" fmla="*/ 0 h 104"/>
                <a:gd name="T42" fmla="*/ 0 w 359"/>
                <a:gd name="T43" fmla="*/ 0 h 104"/>
                <a:gd name="T44" fmla="*/ 0 w 359"/>
                <a:gd name="T45" fmla="*/ 0 h 104"/>
                <a:gd name="T46" fmla="*/ 0 w 359"/>
                <a:gd name="T47" fmla="*/ 0 h 104"/>
                <a:gd name="T48" fmla="*/ 0 w 359"/>
                <a:gd name="T49" fmla="*/ 0 h 104"/>
                <a:gd name="T50" fmla="*/ 0 w 359"/>
                <a:gd name="T51" fmla="*/ 0 h 104"/>
                <a:gd name="T52" fmla="*/ 0 w 359"/>
                <a:gd name="T53" fmla="*/ 0 h 104"/>
                <a:gd name="T54" fmla="*/ 0 w 359"/>
                <a:gd name="T55" fmla="*/ 0 h 104"/>
                <a:gd name="T56" fmla="*/ 0 w 359"/>
                <a:gd name="T57" fmla="*/ 0 h 104"/>
                <a:gd name="T58" fmla="*/ 0 w 359"/>
                <a:gd name="T59" fmla="*/ 0 h 104"/>
                <a:gd name="T60" fmla="*/ 0 w 359"/>
                <a:gd name="T61" fmla="*/ 0 h 104"/>
                <a:gd name="T62" fmla="*/ 0 w 359"/>
                <a:gd name="T63" fmla="*/ 0 h 104"/>
                <a:gd name="T64" fmla="*/ 0 w 359"/>
                <a:gd name="T65" fmla="*/ 0 h 104"/>
                <a:gd name="T66" fmla="*/ 0 w 359"/>
                <a:gd name="T67" fmla="*/ 0 h 10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59"/>
                <a:gd name="T103" fmla="*/ 0 h 104"/>
                <a:gd name="T104" fmla="*/ 359 w 359"/>
                <a:gd name="T105" fmla="*/ 104 h 10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59" h="104">
                  <a:moveTo>
                    <a:pt x="0" y="0"/>
                  </a:moveTo>
                  <a:lnTo>
                    <a:pt x="6" y="2"/>
                  </a:lnTo>
                  <a:lnTo>
                    <a:pt x="22" y="9"/>
                  </a:lnTo>
                  <a:lnTo>
                    <a:pt x="45" y="19"/>
                  </a:lnTo>
                  <a:lnTo>
                    <a:pt x="73" y="29"/>
                  </a:lnTo>
                  <a:lnTo>
                    <a:pt x="103" y="40"/>
                  </a:lnTo>
                  <a:lnTo>
                    <a:pt x="132" y="50"/>
                  </a:lnTo>
                  <a:lnTo>
                    <a:pt x="157" y="57"/>
                  </a:lnTo>
                  <a:lnTo>
                    <a:pt x="177" y="59"/>
                  </a:lnTo>
                  <a:lnTo>
                    <a:pt x="196" y="60"/>
                  </a:lnTo>
                  <a:lnTo>
                    <a:pt x="223" y="61"/>
                  </a:lnTo>
                  <a:lnTo>
                    <a:pt x="253" y="65"/>
                  </a:lnTo>
                  <a:lnTo>
                    <a:pt x="284" y="68"/>
                  </a:lnTo>
                  <a:lnTo>
                    <a:pt x="312" y="72"/>
                  </a:lnTo>
                  <a:lnTo>
                    <a:pt x="335" y="74"/>
                  </a:lnTo>
                  <a:lnTo>
                    <a:pt x="353" y="76"/>
                  </a:lnTo>
                  <a:lnTo>
                    <a:pt x="359" y="77"/>
                  </a:lnTo>
                  <a:lnTo>
                    <a:pt x="356" y="78"/>
                  </a:lnTo>
                  <a:lnTo>
                    <a:pt x="350" y="82"/>
                  </a:lnTo>
                  <a:lnTo>
                    <a:pt x="340" y="85"/>
                  </a:lnTo>
                  <a:lnTo>
                    <a:pt x="327" y="90"/>
                  </a:lnTo>
                  <a:lnTo>
                    <a:pt x="310" y="96"/>
                  </a:lnTo>
                  <a:lnTo>
                    <a:pt x="291" y="99"/>
                  </a:lnTo>
                  <a:lnTo>
                    <a:pt x="269" y="103"/>
                  </a:lnTo>
                  <a:lnTo>
                    <a:pt x="244" y="104"/>
                  </a:lnTo>
                  <a:lnTo>
                    <a:pt x="218" y="102"/>
                  </a:lnTo>
                  <a:lnTo>
                    <a:pt x="189" y="97"/>
                  </a:lnTo>
                  <a:lnTo>
                    <a:pt x="162" y="89"/>
                  </a:lnTo>
                  <a:lnTo>
                    <a:pt x="134" y="80"/>
                  </a:lnTo>
                  <a:lnTo>
                    <a:pt x="111" y="72"/>
                  </a:lnTo>
                  <a:lnTo>
                    <a:pt x="92" y="64"/>
                  </a:lnTo>
                  <a:lnTo>
                    <a:pt x="80" y="59"/>
                  </a:lnTo>
                  <a:lnTo>
                    <a:pt x="75" y="57"/>
                  </a:lnTo>
                  <a:lnTo>
                    <a:pt x="0" y="0"/>
                  </a:lnTo>
                  <a:close/>
                </a:path>
              </a:pathLst>
            </a:custGeom>
            <a:solidFill>
              <a:srgbClr val="8C47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67" name="Freeform 227"/>
            <p:cNvSpPr>
              <a:spLocks/>
            </p:cNvSpPr>
            <p:nvPr/>
          </p:nvSpPr>
          <p:spPr bwMode="auto">
            <a:xfrm>
              <a:off x="701" y="2701"/>
              <a:ext cx="173" cy="52"/>
            </a:xfrm>
            <a:custGeom>
              <a:avLst/>
              <a:gdLst>
                <a:gd name="T0" fmla="*/ 1 w 346"/>
                <a:gd name="T1" fmla="*/ 0 h 105"/>
                <a:gd name="T2" fmla="*/ 1 w 346"/>
                <a:gd name="T3" fmla="*/ 0 h 105"/>
                <a:gd name="T4" fmla="*/ 1 w 346"/>
                <a:gd name="T5" fmla="*/ 0 h 105"/>
                <a:gd name="T6" fmla="*/ 1 w 346"/>
                <a:gd name="T7" fmla="*/ 0 h 105"/>
                <a:gd name="T8" fmla="*/ 1 w 346"/>
                <a:gd name="T9" fmla="*/ 0 h 105"/>
                <a:gd name="T10" fmla="*/ 1 w 346"/>
                <a:gd name="T11" fmla="*/ 0 h 105"/>
                <a:gd name="T12" fmla="*/ 1 w 346"/>
                <a:gd name="T13" fmla="*/ 0 h 105"/>
                <a:gd name="T14" fmla="*/ 1 w 346"/>
                <a:gd name="T15" fmla="*/ 0 h 105"/>
                <a:gd name="T16" fmla="*/ 1 w 346"/>
                <a:gd name="T17" fmla="*/ 0 h 105"/>
                <a:gd name="T18" fmla="*/ 1 w 346"/>
                <a:gd name="T19" fmla="*/ 0 h 105"/>
                <a:gd name="T20" fmla="*/ 1 w 346"/>
                <a:gd name="T21" fmla="*/ 0 h 105"/>
                <a:gd name="T22" fmla="*/ 1 w 346"/>
                <a:gd name="T23" fmla="*/ 0 h 105"/>
                <a:gd name="T24" fmla="*/ 1 w 346"/>
                <a:gd name="T25" fmla="*/ 0 h 105"/>
                <a:gd name="T26" fmla="*/ 1 w 346"/>
                <a:gd name="T27" fmla="*/ 0 h 105"/>
                <a:gd name="T28" fmla="*/ 1 w 346"/>
                <a:gd name="T29" fmla="*/ 0 h 105"/>
                <a:gd name="T30" fmla="*/ 1 w 346"/>
                <a:gd name="T31" fmla="*/ 0 h 105"/>
                <a:gd name="T32" fmla="*/ 0 w 346"/>
                <a:gd name="T33" fmla="*/ 0 h 105"/>
                <a:gd name="T34" fmla="*/ 1 w 346"/>
                <a:gd name="T35" fmla="*/ 0 h 105"/>
                <a:gd name="T36" fmla="*/ 1 w 346"/>
                <a:gd name="T37" fmla="*/ 0 h 105"/>
                <a:gd name="T38" fmla="*/ 1 w 346"/>
                <a:gd name="T39" fmla="*/ 0 h 105"/>
                <a:gd name="T40" fmla="*/ 1 w 346"/>
                <a:gd name="T41" fmla="*/ 0 h 105"/>
                <a:gd name="T42" fmla="*/ 1 w 346"/>
                <a:gd name="T43" fmla="*/ 0 h 105"/>
                <a:gd name="T44" fmla="*/ 1 w 346"/>
                <a:gd name="T45" fmla="*/ 0 h 105"/>
                <a:gd name="T46" fmla="*/ 1 w 346"/>
                <a:gd name="T47" fmla="*/ 0 h 105"/>
                <a:gd name="T48" fmla="*/ 1 w 346"/>
                <a:gd name="T49" fmla="*/ 0 h 105"/>
                <a:gd name="T50" fmla="*/ 1 w 346"/>
                <a:gd name="T51" fmla="*/ 0 h 105"/>
                <a:gd name="T52" fmla="*/ 1 w 346"/>
                <a:gd name="T53" fmla="*/ 0 h 105"/>
                <a:gd name="T54" fmla="*/ 1 w 346"/>
                <a:gd name="T55" fmla="*/ 0 h 105"/>
                <a:gd name="T56" fmla="*/ 1 w 346"/>
                <a:gd name="T57" fmla="*/ 0 h 105"/>
                <a:gd name="T58" fmla="*/ 1 w 346"/>
                <a:gd name="T59" fmla="*/ 0 h 105"/>
                <a:gd name="T60" fmla="*/ 1 w 346"/>
                <a:gd name="T61" fmla="*/ 0 h 105"/>
                <a:gd name="T62" fmla="*/ 1 w 346"/>
                <a:gd name="T63" fmla="*/ 0 h 105"/>
                <a:gd name="T64" fmla="*/ 1 w 346"/>
                <a:gd name="T65" fmla="*/ 0 h 10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6"/>
                <a:gd name="T100" fmla="*/ 0 h 105"/>
                <a:gd name="T101" fmla="*/ 346 w 346"/>
                <a:gd name="T102" fmla="*/ 105 h 10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6" h="105">
                  <a:moveTo>
                    <a:pt x="346" y="81"/>
                  </a:moveTo>
                  <a:lnTo>
                    <a:pt x="339" y="80"/>
                  </a:lnTo>
                  <a:lnTo>
                    <a:pt x="320" y="79"/>
                  </a:lnTo>
                  <a:lnTo>
                    <a:pt x="295" y="76"/>
                  </a:lnTo>
                  <a:lnTo>
                    <a:pt x="265" y="74"/>
                  </a:lnTo>
                  <a:lnTo>
                    <a:pt x="234" y="71"/>
                  </a:lnTo>
                  <a:lnTo>
                    <a:pt x="206" y="68"/>
                  </a:lnTo>
                  <a:lnTo>
                    <a:pt x="184" y="66"/>
                  </a:lnTo>
                  <a:lnTo>
                    <a:pt x="173" y="64"/>
                  </a:lnTo>
                  <a:lnTo>
                    <a:pt x="161" y="60"/>
                  </a:lnTo>
                  <a:lnTo>
                    <a:pt x="139" y="52"/>
                  </a:lnTo>
                  <a:lnTo>
                    <a:pt x="112" y="42"/>
                  </a:lnTo>
                  <a:lnTo>
                    <a:pt x="81" y="30"/>
                  </a:lnTo>
                  <a:lnTo>
                    <a:pt x="51" y="20"/>
                  </a:lnTo>
                  <a:lnTo>
                    <a:pt x="25" y="10"/>
                  </a:lnTo>
                  <a:lnTo>
                    <a:pt x="7" y="3"/>
                  </a:lnTo>
                  <a:lnTo>
                    <a:pt x="0" y="0"/>
                  </a:lnTo>
                  <a:lnTo>
                    <a:pt x="6" y="4"/>
                  </a:lnTo>
                  <a:lnTo>
                    <a:pt x="20" y="14"/>
                  </a:lnTo>
                  <a:lnTo>
                    <a:pt x="41" y="29"/>
                  </a:lnTo>
                  <a:lnTo>
                    <a:pt x="68" y="46"/>
                  </a:lnTo>
                  <a:lnTo>
                    <a:pt x="97" y="65"/>
                  </a:lnTo>
                  <a:lnTo>
                    <a:pt x="127" y="81"/>
                  </a:lnTo>
                  <a:lnTo>
                    <a:pt x="154" y="95"/>
                  </a:lnTo>
                  <a:lnTo>
                    <a:pt x="177" y="103"/>
                  </a:lnTo>
                  <a:lnTo>
                    <a:pt x="200" y="105"/>
                  </a:lnTo>
                  <a:lnTo>
                    <a:pt x="227" y="105"/>
                  </a:lnTo>
                  <a:lnTo>
                    <a:pt x="255" y="102"/>
                  </a:lnTo>
                  <a:lnTo>
                    <a:pt x="282" y="97"/>
                  </a:lnTo>
                  <a:lnTo>
                    <a:pt x="306" y="91"/>
                  </a:lnTo>
                  <a:lnTo>
                    <a:pt x="327" y="87"/>
                  </a:lnTo>
                  <a:lnTo>
                    <a:pt x="341" y="82"/>
                  </a:lnTo>
                  <a:lnTo>
                    <a:pt x="346" y="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68" name="Freeform 228"/>
            <p:cNvSpPr>
              <a:spLocks/>
            </p:cNvSpPr>
            <p:nvPr/>
          </p:nvSpPr>
          <p:spPr bwMode="auto">
            <a:xfrm>
              <a:off x="707" y="2757"/>
              <a:ext cx="134" cy="56"/>
            </a:xfrm>
            <a:custGeom>
              <a:avLst/>
              <a:gdLst>
                <a:gd name="T0" fmla="*/ 0 w 267"/>
                <a:gd name="T1" fmla="*/ 0 h 112"/>
                <a:gd name="T2" fmla="*/ 1 w 267"/>
                <a:gd name="T3" fmla="*/ 1 h 112"/>
                <a:gd name="T4" fmla="*/ 1 w 267"/>
                <a:gd name="T5" fmla="*/ 1 h 112"/>
                <a:gd name="T6" fmla="*/ 1 w 267"/>
                <a:gd name="T7" fmla="*/ 1 h 112"/>
                <a:gd name="T8" fmla="*/ 1 w 267"/>
                <a:gd name="T9" fmla="*/ 1 h 112"/>
                <a:gd name="T10" fmla="*/ 1 w 267"/>
                <a:gd name="T11" fmla="*/ 1 h 112"/>
                <a:gd name="T12" fmla="*/ 1 w 267"/>
                <a:gd name="T13" fmla="*/ 1 h 112"/>
                <a:gd name="T14" fmla="*/ 1 w 267"/>
                <a:gd name="T15" fmla="*/ 1 h 112"/>
                <a:gd name="T16" fmla="*/ 1 w 267"/>
                <a:gd name="T17" fmla="*/ 1 h 112"/>
                <a:gd name="T18" fmla="*/ 1 w 267"/>
                <a:gd name="T19" fmla="*/ 1 h 112"/>
                <a:gd name="T20" fmla="*/ 1 w 267"/>
                <a:gd name="T21" fmla="*/ 1 h 112"/>
                <a:gd name="T22" fmla="*/ 1 w 267"/>
                <a:gd name="T23" fmla="*/ 1 h 112"/>
                <a:gd name="T24" fmla="*/ 1 w 267"/>
                <a:gd name="T25" fmla="*/ 1 h 112"/>
                <a:gd name="T26" fmla="*/ 1 w 267"/>
                <a:gd name="T27" fmla="*/ 1 h 112"/>
                <a:gd name="T28" fmla="*/ 1 w 267"/>
                <a:gd name="T29" fmla="*/ 1 h 112"/>
                <a:gd name="T30" fmla="*/ 1 w 267"/>
                <a:gd name="T31" fmla="*/ 1 h 112"/>
                <a:gd name="T32" fmla="*/ 1 w 267"/>
                <a:gd name="T33" fmla="*/ 1 h 112"/>
                <a:gd name="T34" fmla="*/ 1 w 267"/>
                <a:gd name="T35" fmla="*/ 1 h 112"/>
                <a:gd name="T36" fmla="*/ 1 w 267"/>
                <a:gd name="T37" fmla="*/ 1 h 112"/>
                <a:gd name="T38" fmla="*/ 1 w 267"/>
                <a:gd name="T39" fmla="*/ 1 h 112"/>
                <a:gd name="T40" fmla="*/ 1 w 267"/>
                <a:gd name="T41" fmla="*/ 1 h 112"/>
                <a:gd name="T42" fmla="*/ 1 w 267"/>
                <a:gd name="T43" fmla="*/ 1 h 112"/>
                <a:gd name="T44" fmla="*/ 1 w 267"/>
                <a:gd name="T45" fmla="*/ 1 h 112"/>
                <a:gd name="T46" fmla="*/ 1 w 267"/>
                <a:gd name="T47" fmla="*/ 1 h 112"/>
                <a:gd name="T48" fmla="*/ 1 w 267"/>
                <a:gd name="T49" fmla="*/ 1 h 112"/>
                <a:gd name="T50" fmla="*/ 1 w 267"/>
                <a:gd name="T51" fmla="*/ 1 h 112"/>
                <a:gd name="T52" fmla="*/ 1 w 267"/>
                <a:gd name="T53" fmla="*/ 1 h 112"/>
                <a:gd name="T54" fmla="*/ 1 w 267"/>
                <a:gd name="T55" fmla="*/ 1 h 112"/>
                <a:gd name="T56" fmla="*/ 1 w 267"/>
                <a:gd name="T57" fmla="*/ 1 h 112"/>
                <a:gd name="T58" fmla="*/ 1 w 267"/>
                <a:gd name="T59" fmla="*/ 1 h 112"/>
                <a:gd name="T60" fmla="*/ 1 w 267"/>
                <a:gd name="T61" fmla="*/ 1 h 112"/>
                <a:gd name="T62" fmla="*/ 1 w 267"/>
                <a:gd name="T63" fmla="*/ 1 h 112"/>
                <a:gd name="T64" fmla="*/ 1 w 267"/>
                <a:gd name="T65" fmla="*/ 1 h 112"/>
                <a:gd name="T66" fmla="*/ 0 w 267"/>
                <a:gd name="T67" fmla="*/ 0 h 1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67"/>
                <a:gd name="T103" fmla="*/ 0 h 112"/>
                <a:gd name="T104" fmla="*/ 267 w 267"/>
                <a:gd name="T105" fmla="*/ 112 h 1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67" h="112">
                  <a:moveTo>
                    <a:pt x="0" y="0"/>
                  </a:moveTo>
                  <a:lnTo>
                    <a:pt x="5" y="2"/>
                  </a:lnTo>
                  <a:lnTo>
                    <a:pt x="19" y="9"/>
                  </a:lnTo>
                  <a:lnTo>
                    <a:pt x="40" y="19"/>
                  </a:lnTo>
                  <a:lnTo>
                    <a:pt x="64" y="29"/>
                  </a:lnTo>
                  <a:lnTo>
                    <a:pt x="90" y="39"/>
                  </a:lnTo>
                  <a:lnTo>
                    <a:pt x="114" y="49"/>
                  </a:lnTo>
                  <a:lnTo>
                    <a:pt x="133" y="55"/>
                  </a:lnTo>
                  <a:lnTo>
                    <a:pt x="147" y="58"/>
                  </a:lnTo>
                  <a:lnTo>
                    <a:pt x="160" y="59"/>
                  </a:lnTo>
                  <a:lnTo>
                    <a:pt x="177" y="61"/>
                  </a:lnTo>
                  <a:lnTo>
                    <a:pt x="197" y="65"/>
                  </a:lnTo>
                  <a:lnTo>
                    <a:pt x="217" y="68"/>
                  </a:lnTo>
                  <a:lnTo>
                    <a:pt x="236" y="72"/>
                  </a:lnTo>
                  <a:lnTo>
                    <a:pt x="252" y="75"/>
                  </a:lnTo>
                  <a:lnTo>
                    <a:pt x="262" y="77"/>
                  </a:lnTo>
                  <a:lnTo>
                    <a:pt x="267" y="78"/>
                  </a:lnTo>
                  <a:lnTo>
                    <a:pt x="265" y="80"/>
                  </a:lnTo>
                  <a:lnTo>
                    <a:pt x="257" y="84"/>
                  </a:lnTo>
                  <a:lnTo>
                    <a:pt x="245" y="90"/>
                  </a:lnTo>
                  <a:lnTo>
                    <a:pt x="231" y="97"/>
                  </a:lnTo>
                  <a:lnTo>
                    <a:pt x="215" y="104"/>
                  </a:lnTo>
                  <a:lnTo>
                    <a:pt x="197" y="110"/>
                  </a:lnTo>
                  <a:lnTo>
                    <a:pt x="178" y="112"/>
                  </a:lnTo>
                  <a:lnTo>
                    <a:pt x="161" y="112"/>
                  </a:lnTo>
                  <a:lnTo>
                    <a:pt x="141" y="107"/>
                  </a:lnTo>
                  <a:lnTo>
                    <a:pt x="121" y="99"/>
                  </a:lnTo>
                  <a:lnTo>
                    <a:pt x="99" y="88"/>
                  </a:lnTo>
                  <a:lnTo>
                    <a:pt x="77" y="75"/>
                  </a:lnTo>
                  <a:lnTo>
                    <a:pt x="58" y="62"/>
                  </a:lnTo>
                  <a:lnTo>
                    <a:pt x="42" y="52"/>
                  </a:lnTo>
                  <a:lnTo>
                    <a:pt x="32" y="44"/>
                  </a:lnTo>
                  <a:lnTo>
                    <a:pt x="28" y="42"/>
                  </a:lnTo>
                  <a:lnTo>
                    <a:pt x="0" y="0"/>
                  </a:lnTo>
                  <a:close/>
                </a:path>
              </a:pathLst>
            </a:custGeom>
            <a:solidFill>
              <a:srgbClr val="8C47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69" name="Freeform 229"/>
            <p:cNvSpPr>
              <a:spLocks/>
            </p:cNvSpPr>
            <p:nvPr/>
          </p:nvSpPr>
          <p:spPr bwMode="auto">
            <a:xfrm>
              <a:off x="706" y="2765"/>
              <a:ext cx="138" cy="51"/>
            </a:xfrm>
            <a:custGeom>
              <a:avLst/>
              <a:gdLst>
                <a:gd name="T0" fmla="*/ 0 w 277"/>
                <a:gd name="T1" fmla="*/ 0 h 103"/>
                <a:gd name="T2" fmla="*/ 0 w 277"/>
                <a:gd name="T3" fmla="*/ 0 h 103"/>
                <a:gd name="T4" fmla="*/ 0 w 277"/>
                <a:gd name="T5" fmla="*/ 0 h 103"/>
                <a:gd name="T6" fmla="*/ 0 w 277"/>
                <a:gd name="T7" fmla="*/ 0 h 103"/>
                <a:gd name="T8" fmla="*/ 0 w 277"/>
                <a:gd name="T9" fmla="*/ 0 h 103"/>
                <a:gd name="T10" fmla="*/ 0 w 277"/>
                <a:gd name="T11" fmla="*/ 0 h 103"/>
                <a:gd name="T12" fmla="*/ 0 w 277"/>
                <a:gd name="T13" fmla="*/ 0 h 103"/>
                <a:gd name="T14" fmla="*/ 0 w 277"/>
                <a:gd name="T15" fmla="*/ 0 h 103"/>
                <a:gd name="T16" fmla="*/ 0 w 277"/>
                <a:gd name="T17" fmla="*/ 0 h 103"/>
                <a:gd name="T18" fmla="*/ 0 w 277"/>
                <a:gd name="T19" fmla="*/ 0 h 103"/>
                <a:gd name="T20" fmla="*/ 0 w 277"/>
                <a:gd name="T21" fmla="*/ 0 h 103"/>
                <a:gd name="T22" fmla="*/ 0 w 277"/>
                <a:gd name="T23" fmla="*/ 0 h 103"/>
                <a:gd name="T24" fmla="*/ 0 w 277"/>
                <a:gd name="T25" fmla="*/ 0 h 103"/>
                <a:gd name="T26" fmla="*/ 0 w 277"/>
                <a:gd name="T27" fmla="*/ 0 h 103"/>
                <a:gd name="T28" fmla="*/ 0 w 277"/>
                <a:gd name="T29" fmla="*/ 0 h 103"/>
                <a:gd name="T30" fmla="*/ 0 w 277"/>
                <a:gd name="T31" fmla="*/ 0 h 103"/>
                <a:gd name="T32" fmla="*/ 0 w 277"/>
                <a:gd name="T33" fmla="*/ 0 h 103"/>
                <a:gd name="T34" fmla="*/ 0 w 277"/>
                <a:gd name="T35" fmla="*/ 0 h 103"/>
                <a:gd name="T36" fmla="*/ 0 w 277"/>
                <a:gd name="T37" fmla="*/ 0 h 103"/>
                <a:gd name="T38" fmla="*/ 0 w 277"/>
                <a:gd name="T39" fmla="*/ 0 h 103"/>
                <a:gd name="T40" fmla="*/ 0 w 277"/>
                <a:gd name="T41" fmla="*/ 0 h 103"/>
                <a:gd name="T42" fmla="*/ 0 w 277"/>
                <a:gd name="T43" fmla="*/ 0 h 103"/>
                <a:gd name="T44" fmla="*/ 0 w 277"/>
                <a:gd name="T45" fmla="*/ 0 h 103"/>
                <a:gd name="T46" fmla="*/ 0 w 277"/>
                <a:gd name="T47" fmla="*/ 0 h 103"/>
                <a:gd name="T48" fmla="*/ 0 w 277"/>
                <a:gd name="T49" fmla="*/ 0 h 103"/>
                <a:gd name="T50" fmla="*/ 0 w 277"/>
                <a:gd name="T51" fmla="*/ 0 h 103"/>
                <a:gd name="T52" fmla="*/ 0 w 277"/>
                <a:gd name="T53" fmla="*/ 0 h 103"/>
                <a:gd name="T54" fmla="*/ 0 w 277"/>
                <a:gd name="T55" fmla="*/ 0 h 103"/>
                <a:gd name="T56" fmla="*/ 0 w 277"/>
                <a:gd name="T57" fmla="*/ 0 h 103"/>
                <a:gd name="T58" fmla="*/ 0 w 277"/>
                <a:gd name="T59" fmla="*/ 0 h 103"/>
                <a:gd name="T60" fmla="*/ 0 w 277"/>
                <a:gd name="T61" fmla="*/ 0 h 103"/>
                <a:gd name="T62" fmla="*/ 0 w 277"/>
                <a:gd name="T63" fmla="*/ 0 h 103"/>
                <a:gd name="T64" fmla="*/ 0 w 277"/>
                <a:gd name="T65" fmla="*/ 0 h 103"/>
                <a:gd name="T66" fmla="*/ 0 w 277"/>
                <a:gd name="T67" fmla="*/ 0 h 103"/>
                <a:gd name="T68" fmla="*/ 0 w 277"/>
                <a:gd name="T69" fmla="*/ 0 h 103"/>
                <a:gd name="T70" fmla="*/ 0 w 277"/>
                <a:gd name="T71" fmla="*/ 0 h 103"/>
                <a:gd name="T72" fmla="*/ 0 w 277"/>
                <a:gd name="T73" fmla="*/ 0 h 103"/>
                <a:gd name="T74" fmla="*/ 0 w 277"/>
                <a:gd name="T75" fmla="*/ 0 h 103"/>
                <a:gd name="T76" fmla="*/ 0 w 277"/>
                <a:gd name="T77" fmla="*/ 0 h 103"/>
                <a:gd name="T78" fmla="*/ 0 w 277"/>
                <a:gd name="T79" fmla="*/ 0 h 103"/>
                <a:gd name="T80" fmla="*/ 0 w 277"/>
                <a:gd name="T81" fmla="*/ 0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77"/>
                <a:gd name="T124" fmla="*/ 0 h 103"/>
                <a:gd name="T125" fmla="*/ 277 w 277"/>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77" h="103">
                  <a:moveTo>
                    <a:pt x="277" y="77"/>
                  </a:moveTo>
                  <a:lnTo>
                    <a:pt x="274" y="77"/>
                  </a:lnTo>
                  <a:lnTo>
                    <a:pt x="270" y="77"/>
                  </a:lnTo>
                  <a:lnTo>
                    <a:pt x="262" y="77"/>
                  </a:lnTo>
                  <a:lnTo>
                    <a:pt x="251" y="77"/>
                  </a:lnTo>
                  <a:lnTo>
                    <a:pt x="238" y="77"/>
                  </a:lnTo>
                  <a:lnTo>
                    <a:pt x="223" y="76"/>
                  </a:lnTo>
                  <a:lnTo>
                    <a:pt x="205" y="75"/>
                  </a:lnTo>
                  <a:lnTo>
                    <a:pt x="187" y="73"/>
                  </a:lnTo>
                  <a:lnTo>
                    <a:pt x="167" y="69"/>
                  </a:lnTo>
                  <a:lnTo>
                    <a:pt x="147" y="66"/>
                  </a:lnTo>
                  <a:lnTo>
                    <a:pt x="125" y="60"/>
                  </a:lnTo>
                  <a:lnTo>
                    <a:pt x="103" y="53"/>
                  </a:lnTo>
                  <a:lnTo>
                    <a:pt x="80" y="45"/>
                  </a:lnTo>
                  <a:lnTo>
                    <a:pt x="58" y="35"/>
                  </a:lnTo>
                  <a:lnTo>
                    <a:pt x="36" y="22"/>
                  </a:lnTo>
                  <a:lnTo>
                    <a:pt x="15" y="8"/>
                  </a:lnTo>
                  <a:lnTo>
                    <a:pt x="7" y="2"/>
                  </a:lnTo>
                  <a:lnTo>
                    <a:pt x="3" y="0"/>
                  </a:lnTo>
                  <a:lnTo>
                    <a:pt x="0" y="1"/>
                  </a:lnTo>
                  <a:lnTo>
                    <a:pt x="1" y="5"/>
                  </a:lnTo>
                  <a:lnTo>
                    <a:pt x="6" y="10"/>
                  </a:lnTo>
                  <a:lnTo>
                    <a:pt x="12" y="17"/>
                  </a:lnTo>
                  <a:lnTo>
                    <a:pt x="21" y="25"/>
                  </a:lnTo>
                  <a:lnTo>
                    <a:pt x="31" y="36"/>
                  </a:lnTo>
                  <a:lnTo>
                    <a:pt x="43" y="46"/>
                  </a:lnTo>
                  <a:lnTo>
                    <a:pt x="57" y="57"/>
                  </a:lnTo>
                  <a:lnTo>
                    <a:pt x="71" y="66"/>
                  </a:lnTo>
                  <a:lnTo>
                    <a:pt x="87" y="76"/>
                  </a:lnTo>
                  <a:lnTo>
                    <a:pt x="103" y="85"/>
                  </a:lnTo>
                  <a:lnTo>
                    <a:pt x="120" y="92"/>
                  </a:lnTo>
                  <a:lnTo>
                    <a:pt x="136" y="98"/>
                  </a:lnTo>
                  <a:lnTo>
                    <a:pt x="153" y="101"/>
                  </a:lnTo>
                  <a:lnTo>
                    <a:pt x="172" y="103"/>
                  </a:lnTo>
                  <a:lnTo>
                    <a:pt x="191" y="100"/>
                  </a:lnTo>
                  <a:lnTo>
                    <a:pt x="212" y="97"/>
                  </a:lnTo>
                  <a:lnTo>
                    <a:pt x="232" y="92"/>
                  </a:lnTo>
                  <a:lnTo>
                    <a:pt x="249" y="86"/>
                  </a:lnTo>
                  <a:lnTo>
                    <a:pt x="264" y="82"/>
                  </a:lnTo>
                  <a:lnTo>
                    <a:pt x="273" y="78"/>
                  </a:lnTo>
                  <a:lnTo>
                    <a:pt x="277" y="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70" name="Freeform 230"/>
            <p:cNvSpPr>
              <a:spLocks/>
            </p:cNvSpPr>
            <p:nvPr/>
          </p:nvSpPr>
          <p:spPr bwMode="auto">
            <a:xfrm>
              <a:off x="594" y="2549"/>
              <a:ext cx="384" cy="45"/>
            </a:xfrm>
            <a:custGeom>
              <a:avLst/>
              <a:gdLst>
                <a:gd name="T0" fmla="*/ 1 w 768"/>
                <a:gd name="T1" fmla="*/ 0 h 91"/>
                <a:gd name="T2" fmla="*/ 1 w 768"/>
                <a:gd name="T3" fmla="*/ 0 h 91"/>
                <a:gd name="T4" fmla="*/ 1 w 768"/>
                <a:gd name="T5" fmla="*/ 0 h 91"/>
                <a:gd name="T6" fmla="*/ 1 w 768"/>
                <a:gd name="T7" fmla="*/ 0 h 91"/>
                <a:gd name="T8" fmla="*/ 1 w 768"/>
                <a:gd name="T9" fmla="*/ 0 h 91"/>
                <a:gd name="T10" fmla="*/ 1 w 768"/>
                <a:gd name="T11" fmla="*/ 0 h 91"/>
                <a:gd name="T12" fmla="*/ 1 w 768"/>
                <a:gd name="T13" fmla="*/ 0 h 91"/>
                <a:gd name="T14" fmla="*/ 1 w 768"/>
                <a:gd name="T15" fmla="*/ 0 h 91"/>
                <a:gd name="T16" fmla="*/ 1 w 768"/>
                <a:gd name="T17" fmla="*/ 0 h 91"/>
                <a:gd name="T18" fmla="*/ 1 w 768"/>
                <a:gd name="T19" fmla="*/ 0 h 91"/>
                <a:gd name="T20" fmla="*/ 1 w 768"/>
                <a:gd name="T21" fmla="*/ 0 h 91"/>
                <a:gd name="T22" fmla="*/ 1 w 768"/>
                <a:gd name="T23" fmla="*/ 0 h 91"/>
                <a:gd name="T24" fmla="*/ 1 w 768"/>
                <a:gd name="T25" fmla="*/ 0 h 91"/>
                <a:gd name="T26" fmla="*/ 1 w 768"/>
                <a:gd name="T27" fmla="*/ 0 h 91"/>
                <a:gd name="T28" fmla="*/ 1 w 768"/>
                <a:gd name="T29" fmla="*/ 0 h 91"/>
                <a:gd name="T30" fmla="*/ 1 w 768"/>
                <a:gd name="T31" fmla="*/ 0 h 91"/>
                <a:gd name="T32" fmla="*/ 1 w 768"/>
                <a:gd name="T33" fmla="*/ 0 h 91"/>
                <a:gd name="T34" fmla="*/ 1 w 768"/>
                <a:gd name="T35" fmla="*/ 0 h 91"/>
                <a:gd name="T36" fmla="*/ 1 w 768"/>
                <a:gd name="T37" fmla="*/ 0 h 91"/>
                <a:gd name="T38" fmla="*/ 1 w 768"/>
                <a:gd name="T39" fmla="*/ 0 h 91"/>
                <a:gd name="T40" fmla="*/ 1 w 768"/>
                <a:gd name="T41" fmla="*/ 0 h 91"/>
                <a:gd name="T42" fmla="*/ 1 w 768"/>
                <a:gd name="T43" fmla="*/ 0 h 91"/>
                <a:gd name="T44" fmla="*/ 1 w 768"/>
                <a:gd name="T45" fmla="*/ 0 h 91"/>
                <a:gd name="T46" fmla="*/ 1 w 768"/>
                <a:gd name="T47" fmla="*/ 0 h 91"/>
                <a:gd name="T48" fmla="*/ 0 w 768"/>
                <a:gd name="T49" fmla="*/ 0 h 91"/>
                <a:gd name="T50" fmla="*/ 1 w 768"/>
                <a:gd name="T51" fmla="*/ 0 h 91"/>
                <a:gd name="T52" fmla="*/ 1 w 768"/>
                <a:gd name="T53" fmla="*/ 0 h 91"/>
                <a:gd name="T54" fmla="*/ 1 w 768"/>
                <a:gd name="T55" fmla="*/ 0 h 91"/>
                <a:gd name="T56" fmla="*/ 1 w 768"/>
                <a:gd name="T57" fmla="*/ 0 h 91"/>
                <a:gd name="T58" fmla="*/ 1 w 768"/>
                <a:gd name="T59" fmla="*/ 0 h 91"/>
                <a:gd name="T60" fmla="*/ 1 w 768"/>
                <a:gd name="T61" fmla="*/ 0 h 91"/>
                <a:gd name="T62" fmla="*/ 1 w 768"/>
                <a:gd name="T63" fmla="*/ 0 h 91"/>
                <a:gd name="T64" fmla="*/ 1 w 768"/>
                <a:gd name="T65" fmla="*/ 0 h 91"/>
                <a:gd name="T66" fmla="*/ 1 w 768"/>
                <a:gd name="T67" fmla="*/ 0 h 91"/>
                <a:gd name="T68" fmla="*/ 1 w 768"/>
                <a:gd name="T69" fmla="*/ 0 h 91"/>
                <a:gd name="T70" fmla="*/ 1 w 768"/>
                <a:gd name="T71" fmla="*/ 0 h 91"/>
                <a:gd name="T72" fmla="*/ 1 w 768"/>
                <a:gd name="T73" fmla="*/ 0 h 91"/>
                <a:gd name="T74" fmla="*/ 1 w 768"/>
                <a:gd name="T75" fmla="*/ 0 h 91"/>
                <a:gd name="T76" fmla="*/ 1 w 768"/>
                <a:gd name="T77" fmla="*/ 0 h 91"/>
                <a:gd name="T78" fmla="*/ 1 w 768"/>
                <a:gd name="T79" fmla="*/ 0 h 91"/>
                <a:gd name="T80" fmla="*/ 1 w 768"/>
                <a:gd name="T81" fmla="*/ 0 h 91"/>
                <a:gd name="T82" fmla="*/ 1 w 768"/>
                <a:gd name="T83" fmla="*/ 0 h 91"/>
                <a:gd name="T84" fmla="*/ 1 w 768"/>
                <a:gd name="T85" fmla="*/ 0 h 91"/>
                <a:gd name="T86" fmla="*/ 1 w 768"/>
                <a:gd name="T87" fmla="*/ 0 h 91"/>
                <a:gd name="T88" fmla="*/ 1 w 768"/>
                <a:gd name="T89" fmla="*/ 0 h 91"/>
                <a:gd name="T90" fmla="*/ 1 w 768"/>
                <a:gd name="T91" fmla="*/ 0 h 91"/>
                <a:gd name="T92" fmla="*/ 1 w 768"/>
                <a:gd name="T93" fmla="*/ 0 h 91"/>
                <a:gd name="T94" fmla="*/ 1 w 768"/>
                <a:gd name="T95" fmla="*/ 0 h 91"/>
                <a:gd name="T96" fmla="*/ 1 w 768"/>
                <a:gd name="T97" fmla="*/ 0 h 91"/>
                <a:gd name="T98" fmla="*/ 1 w 768"/>
                <a:gd name="T99" fmla="*/ 0 h 91"/>
                <a:gd name="T100" fmla="*/ 1 w 768"/>
                <a:gd name="T101" fmla="*/ 0 h 91"/>
                <a:gd name="T102" fmla="*/ 1 w 768"/>
                <a:gd name="T103" fmla="*/ 0 h 91"/>
                <a:gd name="T104" fmla="*/ 1 w 768"/>
                <a:gd name="T105" fmla="*/ 0 h 91"/>
                <a:gd name="T106" fmla="*/ 1 w 768"/>
                <a:gd name="T107" fmla="*/ 0 h 91"/>
                <a:gd name="T108" fmla="*/ 1 w 768"/>
                <a:gd name="T109" fmla="*/ 0 h 91"/>
                <a:gd name="T110" fmla="*/ 1 w 768"/>
                <a:gd name="T111" fmla="*/ 0 h 91"/>
                <a:gd name="T112" fmla="*/ 1 w 768"/>
                <a:gd name="T113" fmla="*/ 0 h 91"/>
                <a:gd name="T114" fmla="*/ 1 w 768"/>
                <a:gd name="T115" fmla="*/ 0 h 91"/>
                <a:gd name="T116" fmla="*/ 1 w 768"/>
                <a:gd name="T117" fmla="*/ 0 h 91"/>
                <a:gd name="T118" fmla="*/ 1 w 768"/>
                <a:gd name="T119" fmla="*/ 0 h 9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68"/>
                <a:gd name="T181" fmla="*/ 0 h 91"/>
                <a:gd name="T182" fmla="*/ 768 w 768"/>
                <a:gd name="T183" fmla="*/ 91 h 9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68" h="91">
                  <a:moveTo>
                    <a:pt x="752" y="0"/>
                  </a:moveTo>
                  <a:lnTo>
                    <a:pt x="747" y="1"/>
                  </a:lnTo>
                  <a:lnTo>
                    <a:pt x="732" y="4"/>
                  </a:lnTo>
                  <a:lnTo>
                    <a:pt x="711" y="8"/>
                  </a:lnTo>
                  <a:lnTo>
                    <a:pt x="681" y="14"/>
                  </a:lnTo>
                  <a:lnTo>
                    <a:pt x="645" y="21"/>
                  </a:lnTo>
                  <a:lnTo>
                    <a:pt x="603" y="28"/>
                  </a:lnTo>
                  <a:lnTo>
                    <a:pt x="557" y="35"/>
                  </a:lnTo>
                  <a:lnTo>
                    <a:pt x="508" y="41"/>
                  </a:lnTo>
                  <a:lnTo>
                    <a:pt x="455" y="47"/>
                  </a:lnTo>
                  <a:lnTo>
                    <a:pt x="402" y="52"/>
                  </a:lnTo>
                  <a:lnTo>
                    <a:pt x="346" y="57"/>
                  </a:lnTo>
                  <a:lnTo>
                    <a:pt x="292" y="59"/>
                  </a:lnTo>
                  <a:lnTo>
                    <a:pt x="239" y="59"/>
                  </a:lnTo>
                  <a:lnTo>
                    <a:pt x="189" y="57"/>
                  </a:lnTo>
                  <a:lnTo>
                    <a:pt x="141" y="52"/>
                  </a:lnTo>
                  <a:lnTo>
                    <a:pt x="98" y="44"/>
                  </a:lnTo>
                  <a:lnTo>
                    <a:pt x="71" y="37"/>
                  </a:lnTo>
                  <a:lnTo>
                    <a:pt x="50" y="31"/>
                  </a:lnTo>
                  <a:lnTo>
                    <a:pt x="33" y="26"/>
                  </a:lnTo>
                  <a:lnTo>
                    <a:pt x="20" y="21"/>
                  </a:lnTo>
                  <a:lnTo>
                    <a:pt x="10" y="18"/>
                  </a:lnTo>
                  <a:lnTo>
                    <a:pt x="4" y="14"/>
                  </a:lnTo>
                  <a:lnTo>
                    <a:pt x="1" y="13"/>
                  </a:lnTo>
                  <a:lnTo>
                    <a:pt x="0" y="12"/>
                  </a:lnTo>
                  <a:lnTo>
                    <a:pt x="17" y="47"/>
                  </a:lnTo>
                  <a:lnTo>
                    <a:pt x="63" y="67"/>
                  </a:lnTo>
                  <a:lnTo>
                    <a:pt x="64" y="67"/>
                  </a:lnTo>
                  <a:lnTo>
                    <a:pt x="65" y="67"/>
                  </a:lnTo>
                  <a:lnTo>
                    <a:pt x="70" y="68"/>
                  </a:lnTo>
                  <a:lnTo>
                    <a:pt x="75" y="69"/>
                  </a:lnTo>
                  <a:lnTo>
                    <a:pt x="82" y="69"/>
                  </a:lnTo>
                  <a:lnTo>
                    <a:pt x="91" y="71"/>
                  </a:lnTo>
                  <a:lnTo>
                    <a:pt x="101" y="73"/>
                  </a:lnTo>
                  <a:lnTo>
                    <a:pt x="114" y="74"/>
                  </a:lnTo>
                  <a:lnTo>
                    <a:pt x="129" y="75"/>
                  </a:lnTo>
                  <a:lnTo>
                    <a:pt x="146" y="77"/>
                  </a:lnTo>
                  <a:lnTo>
                    <a:pt x="166" y="79"/>
                  </a:lnTo>
                  <a:lnTo>
                    <a:pt x="188" y="81"/>
                  </a:lnTo>
                  <a:lnTo>
                    <a:pt x="212" y="83"/>
                  </a:lnTo>
                  <a:lnTo>
                    <a:pt x="239" y="85"/>
                  </a:lnTo>
                  <a:lnTo>
                    <a:pt x="269" y="88"/>
                  </a:lnTo>
                  <a:lnTo>
                    <a:pt x="302" y="90"/>
                  </a:lnTo>
                  <a:lnTo>
                    <a:pt x="332" y="91"/>
                  </a:lnTo>
                  <a:lnTo>
                    <a:pt x="365" y="91"/>
                  </a:lnTo>
                  <a:lnTo>
                    <a:pt x="401" y="90"/>
                  </a:lnTo>
                  <a:lnTo>
                    <a:pt x="439" y="89"/>
                  </a:lnTo>
                  <a:lnTo>
                    <a:pt x="477" y="87"/>
                  </a:lnTo>
                  <a:lnTo>
                    <a:pt x="516" y="84"/>
                  </a:lnTo>
                  <a:lnTo>
                    <a:pt x="555" y="81"/>
                  </a:lnTo>
                  <a:lnTo>
                    <a:pt x="592" y="77"/>
                  </a:lnTo>
                  <a:lnTo>
                    <a:pt x="628" y="74"/>
                  </a:lnTo>
                  <a:lnTo>
                    <a:pt x="661" y="71"/>
                  </a:lnTo>
                  <a:lnTo>
                    <a:pt x="691" y="67"/>
                  </a:lnTo>
                  <a:lnTo>
                    <a:pt x="716" y="64"/>
                  </a:lnTo>
                  <a:lnTo>
                    <a:pt x="738" y="61"/>
                  </a:lnTo>
                  <a:lnTo>
                    <a:pt x="754" y="60"/>
                  </a:lnTo>
                  <a:lnTo>
                    <a:pt x="765" y="58"/>
                  </a:lnTo>
                  <a:lnTo>
                    <a:pt x="768" y="58"/>
                  </a:lnTo>
                  <a:lnTo>
                    <a:pt x="75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71" name="Freeform 231"/>
            <p:cNvSpPr>
              <a:spLocks/>
            </p:cNvSpPr>
            <p:nvPr/>
          </p:nvSpPr>
          <p:spPr bwMode="auto">
            <a:xfrm>
              <a:off x="636" y="2685"/>
              <a:ext cx="36" cy="30"/>
            </a:xfrm>
            <a:custGeom>
              <a:avLst/>
              <a:gdLst>
                <a:gd name="T0" fmla="*/ 1 w 71"/>
                <a:gd name="T1" fmla="*/ 1 h 60"/>
                <a:gd name="T2" fmla="*/ 1 w 71"/>
                <a:gd name="T3" fmla="*/ 1 h 60"/>
                <a:gd name="T4" fmla="*/ 1 w 71"/>
                <a:gd name="T5" fmla="*/ 1 h 60"/>
                <a:gd name="T6" fmla="*/ 1 w 71"/>
                <a:gd name="T7" fmla="*/ 1 h 60"/>
                <a:gd name="T8" fmla="*/ 1 w 71"/>
                <a:gd name="T9" fmla="*/ 1 h 60"/>
                <a:gd name="T10" fmla="*/ 1 w 71"/>
                <a:gd name="T11" fmla="*/ 1 h 60"/>
                <a:gd name="T12" fmla="*/ 1 w 71"/>
                <a:gd name="T13" fmla="*/ 1 h 60"/>
                <a:gd name="T14" fmla="*/ 1 w 71"/>
                <a:gd name="T15" fmla="*/ 1 h 60"/>
                <a:gd name="T16" fmla="*/ 1 w 71"/>
                <a:gd name="T17" fmla="*/ 1 h 60"/>
                <a:gd name="T18" fmla="*/ 1 w 71"/>
                <a:gd name="T19" fmla="*/ 1 h 60"/>
                <a:gd name="T20" fmla="*/ 1 w 71"/>
                <a:gd name="T21" fmla="*/ 1 h 60"/>
                <a:gd name="T22" fmla="*/ 1 w 71"/>
                <a:gd name="T23" fmla="*/ 0 h 60"/>
                <a:gd name="T24" fmla="*/ 1 w 71"/>
                <a:gd name="T25" fmla="*/ 0 h 60"/>
                <a:gd name="T26" fmla="*/ 1 w 71"/>
                <a:gd name="T27" fmla="*/ 0 h 60"/>
                <a:gd name="T28" fmla="*/ 1 w 71"/>
                <a:gd name="T29" fmla="*/ 1 h 60"/>
                <a:gd name="T30" fmla="*/ 1 w 71"/>
                <a:gd name="T31" fmla="*/ 1 h 60"/>
                <a:gd name="T32" fmla="*/ 1 w 71"/>
                <a:gd name="T33" fmla="*/ 1 h 60"/>
                <a:gd name="T34" fmla="*/ 1 w 71"/>
                <a:gd name="T35" fmla="*/ 1 h 60"/>
                <a:gd name="T36" fmla="*/ 0 w 71"/>
                <a:gd name="T37" fmla="*/ 1 h 60"/>
                <a:gd name="T38" fmla="*/ 1 w 71"/>
                <a:gd name="T39" fmla="*/ 1 h 60"/>
                <a:gd name="T40" fmla="*/ 1 w 71"/>
                <a:gd name="T41" fmla="*/ 1 h 6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1"/>
                <a:gd name="T64" fmla="*/ 0 h 60"/>
                <a:gd name="T65" fmla="*/ 71 w 71"/>
                <a:gd name="T66" fmla="*/ 60 h 6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1" h="60">
                  <a:moveTo>
                    <a:pt x="2" y="60"/>
                  </a:moveTo>
                  <a:lnTo>
                    <a:pt x="6" y="60"/>
                  </a:lnTo>
                  <a:lnTo>
                    <a:pt x="14" y="59"/>
                  </a:lnTo>
                  <a:lnTo>
                    <a:pt x="25" y="57"/>
                  </a:lnTo>
                  <a:lnTo>
                    <a:pt x="38" y="53"/>
                  </a:lnTo>
                  <a:lnTo>
                    <a:pt x="51" y="46"/>
                  </a:lnTo>
                  <a:lnTo>
                    <a:pt x="62" y="36"/>
                  </a:lnTo>
                  <a:lnTo>
                    <a:pt x="69" y="22"/>
                  </a:lnTo>
                  <a:lnTo>
                    <a:pt x="71" y="4"/>
                  </a:lnTo>
                  <a:lnTo>
                    <a:pt x="69" y="4"/>
                  </a:lnTo>
                  <a:lnTo>
                    <a:pt x="63" y="1"/>
                  </a:lnTo>
                  <a:lnTo>
                    <a:pt x="55" y="0"/>
                  </a:lnTo>
                  <a:lnTo>
                    <a:pt x="46" y="0"/>
                  </a:lnTo>
                  <a:lnTo>
                    <a:pt x="36" y="0"/>
                  </a:lnTo>
                  <a:lnTo>
                    <a:pt x="25" y="4"/>
                  </a:lnTo>
                  <a:lnTo>
                    <a:pt x="16" y="8"/>
                  </a:lnTo>
                  <a:lnTo>
                    <a:pt x="9" y="16"/>
                  </a:lnTo>
                  <a:lnTo>
                    <a:pt x="2" y="35"/>
                  </a:lnTo>
                  <a:lnTo>
                    <a:pt x="0" y="49"/>
                  </a:lnTo>
                  <a:lnTo>
                    <a:pt x="1" y="57"/>
                  </a:lnTo>
                  <a:lnTo>
                    <a:pt x="2"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72" name="Freeform 232"/>
            <p:cNvSpPr>
              <a:spLocks/>
            </p:cNvSpPr>
            <p:nvPr/>
          </p:nvSpPr>
          <p:spPr bwMode="auto">
            <a:xfrm>
              <a:off x="638" y="2687"/>
              <a:ext cx="29" cy="27"/>
            </a:xfrm>
            <a:custGeom>
              <a:avLst/>
              <a:gdLst>
                <a:gd name="T0" fmla="*/ 0 w 58"/>
                <a:gd name="T1" fmla="*/ 1 h 53"/>
                <a:gd name="T2" fmla="*/ 1 w 58"/>
                <a:gd name="T3" fmla="*/ 1 h 53"/>
                <a:gd name="T4" fmla="*/ 1 w 58"/>
                <a:gd name="T5" fmla="*/ 1 h 53"/>
                <a:gd name="T6" fmla="*/ 1 w 58"/>
                <a:gd name="T7" fmla="*/ 1 h 53"/>
                <a:gd name="T8" fmla="*/ 1 w 58"/>
                <a:gd name="T9" fmla="*/ 1 h 53"/>
                <a:gd name="T10" fmla="*/ 1 w 58"/>
                <a:gd name="T11" fmla="*/ 1 h 53"/>
                <a:gd name="T12" fmla="*/ 1 w 58"/>
                <a:gd name="T13" fmla="*/ 1 h 53"/>
                <a:gd name="T14" fmla="*/ 1 w 58"/>
                <a:gd name="T15" fmla="*/ 1 h 53"/>
                <a:gd name="T16" fmla="*/ 1 w 58"/>
                <a:gd name="T17" fmla="*/ 1 h 53"/>
                <a:gd name="T18" fmla="*/ 1 w 58"/>
                <a:gd name="T19" fmla="*/ 1 h 53"/>
                <a:gd name="T20" fmla="*/ 1 w 58"/>
                <a:gd name="T21" fmla="*/ 0 h 53"/>
                <a:gd name="T22" fmla="*/ 1 w 58"/>
                <a:gd name="T23" fmla="*/ 0 h 53"/>
                <a:gd name="T24" fmla="*/ 1 w 58"/>
                <a:gd name="T25" fmla="*/ 1 h 53"/>
                <a:gd name="T26" fmla="*/ 1 w 58"/>
                <a:gd name="T27" fmla="*/ 1 h 53"/>
                <a:gd name="T28" fmla="*/ 1 w 58"/>
                <a:gd name="T29" fmla="*/ 1 h 53"/>
                <a:gd name="T30" fmla="*/ 1 w 58"/>
                <a:gd name="T31" fmla="*/ 1 h 53"/>
                <a:gd name="T32" fmla="*/ 0 w 58"/>
                <a:gd name="T33" fmla="*/ 1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3"/>
                <a:gd name="T53" fmla="*/ 58 w 5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3">
                  <a:moveTo>
                    <a:pt x="0" y="53"/>
                  </a:moveTo>
                  <a:lnTo>
                    <a:pt x="3" y="53"/>
                  </a:lnTo>
                  <a:lnTo>
                    <a:pt x="10" y="50"/>
                  </a:lnTo>
                  <a:lnTo>
                    <a:pt x="19" y="48"/>
                  </a:lnTo>
                  <a:lnTo>
                    <a:pt x="29" y="42"/>
                  </a:lnTo>
                  <a:lnTo>
                    <a:pt x="40" y="37"/>
                  </a:lnTo>
                  <a:lnTo>
                    <a:pt x="49" y="27"/>
                  </a:lnTo>
                  <a:lnTo>
                    <a:pt x="56" y="16"/>
                  </a:lnTo>
                  <a:lnTo>
                    <a:pt x="58" y="2"/>
                  </a:lnTo>
                  <a:lnTo>
                    <a:pt x="56" y="1"/>
                  </a:lnTo>
                  <a:lnTo>
                    <a:pt x="51" y="0"/>
                  </a:lnTo>
                  <a:lnTo>
                    <a:pt x="43" y="0"/>
                  </a:lnTo>
                  <a:lnTo>
                    <a:pt x="34" y="1"/>
                  </a:lnTo>
                  <a:lnTo>
                    <a:pt x="23" y="6"/>
                  </a:lnTo>
                  <a:lnTo>
                    <a:pt x="14" y="15"/>
                  </a:lnTo>
                  <a:lnTo>
                    <a:pt x="6" y="31"/>
                  </a:lnTo>
                  <a:lnTo>
                    <a:pt x="0" y="53"/>
                  </a:lnTo>
                  <a:close/>
                </a:path>
              </a:pathLst>
            </a:custGeom>
            <a:solidFill>
              <a:srgbClr val="63C4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73" name="Freeform 233"/>
            <p:cNvSpPr>
              <a:spLocks/>
            </p:cNvSpPr>
            <p:nvPr/>
          </p:nvSpPr>
          <p:spPr bwMode="auto">
            <a:xfrm>
              <a:off x="444" y="2606"/>
              <a:ext cx="29" cy="36"/>
            </a:xfrm>
            <a:custGeom>
              <a:avLst/>
              <a:gdLst>
                <a:gd name="T0" fmla="*/ 0 w 60"/>
                <a:gd name="T1" fmla="*/ 1 h 72"/>
                <a:gd name="T2" fmla="*/ 0 w 60"/>
                <a:gd name="T3" fmla="*/ 1 h 72"/>
                <a:gd name="T4" fmla="*/ 0 w 60"/>
                <a:gd name="T5" fmla="*/ 1 h 72"/>
                <a:gd name="T6" fmla="*/ 0 w 60"/>
                <a:gd name="T7" fmla="*/ 1 h 72"/>
                <a:gd name="T8" fmla="*/ 0 w 60"/>
                <a:gd name="T9" fmla="*/ 1 h 72"/>
                <a:gd name="T10" fmla="*/ 0 w 60"/>
                <a:gd name="T11" fmla="*/ 1 h 72"/>
                <a:gd name="T12" fmla="*/ 0 w 60"/>
                <a:gd name="T13" fmla="*/ 1 h 72"/>
                <a:gd name="T14" fmla="*/ 0 w 60"/>
                <a:gd name="T15" fmla="*/ 1 h 72"/>
                <a:gd name="T16" fmla="*/ 0 w 60"/>
                <a:gd name="T17" fmla="*/ 0 h 72"/>
                <a:gd name="T18" fmla="*/ 0 w 60"/>
                <a:gd name="T19" fmla="*/ 1 h 72"/>
                <a:gd name="T20" fmla="*/ 0 w 60"/>
                <a:gd name="T21" fmla="*/ 1 h 72"/>
                <a:gd name="T22" fmla="*/ 0 w 60"/>
                <a:gd name="T23" fmla="*/ 1 h 72"/>
                <a:gd name="T24" fmla="*/ 0 w 60"/>
                <a:gd name="T25" fmla="*/ 1 h 72"/>
                <a:gd name="T26" fmla="*/ 0 w 60"/>
                <a:gd name="T27" fmla="*/ 1 h 72"/>
                <a:gd name="T28" fmla="*/ 0 w 60"/>
                <a:gd name="T29" fmla="*/ 1 h 72"/>
                <a:gd name="T30" fmla="*/ 0 w 60"/>
                <a:gd name="T31" fmla="*/ 1 h 72"/>
                <a:gd name="T32" fmla="*/ 0 w 60"/>
                <a:gd name="T33" fmla="*/ 1 h 72"/>
                <a:gd name="T34" fmla="*/ 0 w 60"/>
                <a:gd name="T35" fmla="*/ 1 h 72"/>
                <a:gd name="T36" fmla="*/ 0 w 60"/>
                <a:gd name="T37" fmla="*/ 1 h 72"/>
                <a:gd name="T38" fmla="*/ 0 w 60"/>
                <a:gd name="T39" fmla="*/ 1 h 72"/>
                <a:gd name="T40" fmla="*/ 0 w 60"/>
                <a:gd name="T41" fmla="*/ 1 h 7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72"/>
                <a:gd name="T65" fmla="*/ 60 w 60"/>
                <a:gd name="T66" fmla="*/ 72 h 7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72">
                  <a:moveTo>
                    <a:pt x="60" y="70"/>
                  </a:moveTo>
                  <a:lnTo>
                    <a:pt x="60" y="66"/>
                  </a:lnTo>
                  <a:lnTo>
                    <a:pt x="59" y="58"/>
                  </a:lnTo>
                  <a:lnTo>
                    <a:pt x="57" y="46"/>
                  </a:lnTo>
                  <a:lnTo>
                    <a:pt x="53" y="34"/>
                  </a:lnTo>
                  <a:lnTo>
                    <a:pt x="46" y="21"/>
                  </a:lnTo>
                  <a:lnTo>
                    <a:pt x="36" y="11"/>
                  </a:lnTo>
                  <a:lnTo>
                    <a:pt x="22" y="3"/>
                  </a:lnTo>
                  <a:lnTo>
                    <a:pt x="4" y="0"/>
                  </a:lnTo>
                  <a:lnTo>
                    <a:pt x="1" y="8"/>
                  </a:lnTo>
                  <a:lnTo>
                    <a:pt x="0" y="26"/>
                  </a:lnTo>
                  <a:lnTo>
                    <a:pt x="4" y="46"/>
                  </a:lnTo>
                  <a:lnTo>
                    <a:pt x="16" y="63"/>
                  </a:lnTo>
                  <a:lnTo>
                    <a:pt x="27" y="67"/>
                  </a:lnTo>
                  <a:lnTo>
                    <a:pt x="35" y="70"/>
                  </a:lnTo>
                  <a:lnTo>
                    <a:pt x="43" y="72"/>
                  </a:lnTo>
                  <a:lnTo>
                    <a:pt x="48" y="72"/>
                  </a:lnTo>
                  <a:lnTo>
                    <a:pt x="53" y="72"/>
                  </a:lnTo>
                  <a:lnTo>
                    <a:pt x="57" y="71"/>
                  </a:lnTo>
                  <a:lnTo>
                    <a:pt x="59" y="70"/>
                  </a:lnTo>
                  <a:lnTo>
                    <a:pt x="60" y="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74" name="Freeform 234"/>
            <p:cNvSpPr>
              <a:spLocks/>
            </p:cNvSpPr>
            <p:nvPr/>
          </p:nvSpPr>
          <p:spPr bwMode="auto">
            <a:xfrm>
              <a:off x="446" y="2611"/>
              <a:ext cx="26" cy="29"/>
            </a:xfrm>
            <a:custGeom>
              <a:avLst/>
              <a:gdLst>
                <a:gd name="T0" fmla="*/ 0 w 53"/>
                <a:gd name="T1" fmla="*/ 1 h 57"/>
                <a:gd name="T2" fmla="*/ 0 w 53"/>
                <a:gd name="T3" fmla="*/ 1 h 57"/>
                <a:gd name="T4" fmla="*/ 0 w 53"/>
                <a:gd name="T5" fmla="*/ 1 h 57"/>
                <a:gd name="T6" fmla="*/ 0 w 53"/>
                <a:gd name="T7" fmla="*/ 1 h 57"/>
                <a:gd name="T8" fmla="*/ 0 w 53"/>
                <a:gd name="T9" fmla="*/ 1 h 57"/>
                <a:gd name="T10" fmla="*/ 0 w 53"/>
                <a:gd name="T11" fmla="*/ 1 h 57"/>
                <a:gd name="T12" fmla="*/ 0 w 53"/>
                <a:gd name="T13" fmla="*/ 1 h 57"/>
                <a:gd name="T14" fmla="*/ 0 w 53"/>
                <a:gd name="T15" fmla="*/ 1 h 57"/>
                <a:gd name="T16" fmla="*/ 0 w 53"/>
                <a:gd name="T17" fmla="*/ 0 h 57"/>
                <a:gd name="T18" fmla="*/ 0 w 53"/>
                <a:gd name="T19" fmla="*/ 1 h 57"/>
                <a:gd name="T20" fmla="*/ 0 w 53"/>
                <a:gd name="T21" fmla="*/ 1 h 57"/>
                <a:gd name="T22" fmla="*/ 0 w 53"/>
                <a:gd name="T23" fmla="*/ 1 h 57"/>
                <a:gd name="T24" fmla="*/ 0 w 53"/>
                <a:gd name="T25" fmla="*/ 1 h 57"/>
                <a:gd name="T26" fmla="*/ 0 w 53"/>
                <a:gd name="T27" fmla="*/ 1 h 57"/>
                <a:gd name="T28" fmla="*/ 0 w 53"/>
                <a:gd name="T29" fmla="*/ 1 h 57"/>
                <a:gd name="T30" fmla="*/ 0 w 53"/>
                <a:gd name="T31" fmla="*/ 1 h 57"/>
                <a:gd name="T32" fmla="*/ 0 w 53"/>
                <a:gd name="T33" fmla="*/ 1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57"/>
                <a:gd name="T53" fmla="*/ 53 w 53"/>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57">
                  <a:moveTo>
                    <a:pt x="53" y="57"/>
                  </a:moveTo>
                  <a:lnTo>
                    <a:pt x="53" y="55"/>
                  </a:lnTo>
                  <a:lnTo>
                    <a:pt x="50" y="48"/>
                  </a:lnTo>
                  <a:lnTo>
                    <a:pt x="48" y="39"/>
                  </a:lnTo>
                  <a:lnTo>
                    <a:pt x="43" y="29"/>
                  </a:lnTo>
                  <a:lnTo>
                    <a:pt x="37" y="18"/>
                  </a:lnTo>
                  <a:lnTo>
                    <a:pt x="27" y="9"/>
                  </a:lnTo>
                  <a:lnTo>
                    <a:pt x="16" y="2"/>
                  </a:lnTo>
                  <a:lnTo>
                    <a:pt x="2" y="0"/>
                  </a:lnTo>
                  <a:lnTo>
                    <a:pt x="1" y="2"/>
                  </a:lnTo>
                  <a:lnTo>
                    <a:pt x="0" y="8"/>
                  </a:lnTo>
                  <a:lnTo>
                    <a:pt x="0" y="15"/>
                  </a:lnTo>
                  <a:lnTo>
                    <a:pt x="1" y="25"/>
                  </a:lnTo>
                  <a:lnTo>
                    <a:pt x="5" y="34"/>
                  </a:lnTo>
                  <a:lnTo>
                    <a:pt x="15" y="44"/>
                  </a:lnTo>
                  <a:lnTo>
                    <a:pt x="31" y="52"/>
                  </a:lnTo>
                  <a:lnTo>
                    <a:pt x="53" y="57"/>
                  </a:lnTo>
                  <a:close/>
                </a:path>
              </a:pathLst>
            </a:custGeom>
            <a:solidFill>
              <a:srgbClr val="63C4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75" name="Freeform 235"/>
            <p:cNvSpPr>
              <a:spLocks/>
            </p:cNvSpPr>
            <p:nvPr/>
          </p:nvSpPr>
          <p:spPr bwMode="auto">
            <a:xfrm>
              <a:off x="533" y="2636"/>
              <a:ext cx="25" cy="29"/>
            </a:xfrm>
            <a:custGeom>
              <a:avLst/>
              <a:gdLst>
                <a:gd name="T0" fmla="*/ 1 w 50"/>
                <a:gd name="T1" fmla="*/ 1 h 58"/>
                <a:gd name="T2" fmla="*/ 1 w 50"/>
                <a:gd name="T3" fmla="*/ 1 h 58"/>
                <a:gd name="T4" fmla="*/ 1 w 50"/>
                <a:gd name="T5" fmla="*/ 1 h 58"/>
                <a:gd name="T6" fmla="*/ 1 w 50"/>
                <a:gd name="T7" fmla="*/ 1 h 58"/>
                <a:gd name="T8" fmla="*/ 1 w 50"/>
                <a:gd name="T9" fmla="*/ 1 h 58"/>
                <a:gd name="T10" fmla="*/ 1 w 50"/>
                <a:gd name="T11" fmla="*/ 1 h 58"/>
                <a:gd name="T12" fmla="*/ 1 w 50"/>
                <a:gd name="T13" fmla="*/ 1 h 58"/>
                <a:gd name="T14" fmla="*/ 1 w 50"/>
                <a:gd name="T15" fmla="*/ 1 h 58"/>
                <a:gd name="T16" fmla="*/ 1 w 50"/>
                <a:gd name="T17" fmla="*/ 0 h 58"/>
                <a:gd name="T18" fmla="*/ 1 w 50"/>
                <a:gd name="T19" fmla="*/ 0 h 58"/>
                <a:gd name="T20" fmla="*/ 1 w 50"/>
                <a:gd name="T21" fmla="*/ 0 h 58"/>
                <a:gd name="T22" fmla="*/ 1 w 50"/>
                <a:gd name="T23" fmla="*/ 0 h 58"/>
                <a:gd name="T24" fmla="*/ 1 w 50"/>
                <a:gd name="T25" fmla="*/ 1 h 58"/>
                <a:gd name="T26" fmla="*/ 1 w 50"/>
                <a:gd name="T27" fmla="*/ 1 h 58"/>
                <a:gd name="T28" fmla="*/ 1 w 50"/>
                <a:gd name="T29" fmla="*/ 1 h 58"/>
                <a:gd name="T30" fmla="*/ 1 w 50"/>
                <a:gd name="T31" fmla="*/ 1 h 58"/>
                <a:gd name="T32" fmla="*/ 1 w 50"/>
                <a:gd name="T33" fmla="*/ 1 h 58"/>
                <a:gd name="T34" fmla="*/ 0 w 50"/>
                <a:gd name="T35" fmla="*/ 1 h 58"/>
                <a:gd name="T36" fmla="*/ 1 w 50"/>
                <a:gd name="T37" fmla="*/ 1 h 58"/>
                <a:gd name="T38" fmla="*/ 1 w 50"/>
                <a:gd name="T39" fmla="*/ 1 h 58"/>
                <a:gd name="T40" fmla="*/ 1 w 50"/>
                <a:gd name="T41" fmla="*/ 1 h 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58"/>
                <a:gd name="T65" fmla="*/ 50 w 50"/>
                <a:gd name="T66" fmla="*/ 58 h 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58">
                  <a:moveTo>
                    <a:pt x="4" y="58"/>
                  </a:moveTo>
                  <a:lnTo>
                    <a:pt x="7" y="57"/>
                  </a:lnTo>
                  <a:lnTo>
                    <a:pt x="12" y="56"/>
                  </a:lnTo>
                  <a:lnTo>
                    <a:pt x="22" y="51"/>
                  </a:lnTo>
                  <a:lnTo>
                    <a:pt x="31" y="46"/>
                  </a:lnTo>
                  <a:lnTo>
                    <a:pt x="40" y="38"/>
                  </a:lnTo>
                  <a:lnTo>
                    <a:pt x="47" y="28"/>
                  </a:lnTo>
                  <a:lnTo>
                    <a:pt x="50" y="15"/>
                  </a:lnTo>
                  <a:lnTo>
                    <a:pt x="48" y="0"/>
                  </a:lnTo>
                  <a:lnTo>
                    <a:pt x="47" y="0"/>
                  </a:lnTo>
                  <a:lnTo>
                    <a:pt x="42" y="0"/>
                  </a:lnTo>
                  <a:lnTo>
                    <a:pt x="35" y="0"/>
                  </a:lnTo>
                  <a:lnTo>
                    <a:pt x="27" y="3"/>
                  </a:lnTo>
                  <a:lnTo>
                    <a:pt x="19" y="5"/>
                  </a:lnTo>
                  <a:lnTo>
                    <a:pt x="12" y="8"/>
                  </a:lnTo>
                  <a:lnTo>
                    <a:pt x="5" y="14"/>
                  </a:lnTo>
                  <a:lnTo>
                    <a:pt x="2" y="22"/>
                  </a:lnTo>
                  <a:lnTo>
                    <a:pt x="0" y="38"/>
                  </a:lnTo>
                  <a:lnTo>
                    <a:pt x="1" y="49"/>
                  </a:lnTo>
                  <a:lnTo>
                    <a:pt x="3" y="56"/>
                  </a:lnTo>
                  <a:lnTo>
                    <a:pt x="4"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76" name="Freeform 236"/>
            <p:cNvSpPr>
              <a:spLocks/>
            </p:cNvSpPr>
            <p:nvPr/>
          </p:nvSpPr>
          <p:spPr bwMode="auto">
            <a:xfrm>
              <a:off x="535" y="2638"/>
              <a:ext cx="19" cy="25"/>
            </a:xfrm>
            <a:custGeom>
              <a:avLst/>
              <a:gdLst>
                <a:gd name="T0" fmla="*/ 0 w 37"/>
                <a:gd name="T1" fmla="*/ 1 h 49"/>
                <a:gd name="T2" fmla="*/ 1 w 37"/>
                <a:gd name="T3" fmla="*/ 1 h 49"/>
                <a:gd name="T4" fmla="*/ 1 w 37"/>
                <a:gd name="T5" fmla="*/ 1 h 49"/>
                <a:gd name="T6" fmla="*/ 1 w 37"/>
                <a:gd name="T7" fmla="*/ 1 h 49"/>
                <a:gd name="T8" fmla="*/ 1 w 37"/>
                <a:gd name="T9" fmla="*/ 1 h 49"/>
                <a:gd name="T10" fmla="*/ 1 w 37"/>
                <a:gd name="T11" fmla="*/ 1 h 49"/>
                <a:gd name="T12" fmla="*/ 1 w 37"/>
                <a:gd name="T13" fmla="*/ 1 h 49"/>
                <a:gd name="T14" fmla="*/ 1 w 37"/>
                <a:gd name="T15" fmla="*/ 1 h 49"/>
                <a:gd name="T16" fmla="*/ 1 w 37"/>
                <a:gd name="T17" fmla="*/ 0 h 49"/>
                <a:gd name="T18" fmla="*/ 1 w 37"/>
                <a:gd name="T19" fmla="*/ 0 h 49"/>
                <a:gd name="T20" fmla="*/ 1 w 37"/>
                <a:gd name="T21" fmla="*/ 0 h 49"/>
                <a:gd name="T22" fmla="*/ 1 w 37"/>
                <a:gd name="T23" fmla="*/ 1 h 49"/>
                <a:gd name="T24" fmla="*/ 1 w 37"/>
                <a:gd name="T25" fmla="*/ 1 h 49"/>
                <a:gd name="T26" fmla="*/ 1 w 37"/>
                <a:gd name="T27" fmla="*/ 1 h 49"/>
                <a:gd name="T28" fmla="*/ 1 w 37"/>
                <a:gd name="T29" fmla="*/ 1 h 49"/>
                <a:gd name="T30" fmla="*/ 1 w 37"/>
                <a:gd name="T31" fmla="*/ 1 h 49"/>
                <a:gd name="T32" fmla="*/ 0 w 37"/>
                <a:gd name="T33" fmla="*/ 1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49"/>
                <a:gd name="T53" fmla="*/ 37 w 37"/>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49">
                  <a:moveTo>
                    <a:pt x="0" y="49"/>
                  </a:moveTo>
                  <a:lnTo>
                    <a:pt x="3" y="48"/>
                  </a:lnTo>
                  <a:lnTo>
                    <a:pt x="7" y="46"/>
                  </a:lnTo>
                  <a:lnTo>
                    <a:pt x="14" y="43"/>
                  </a:lnTo>
                  <a:lnTo>
                    <a:pt x="21" y="37"/>
                  </a:lnTo>
                  <a:lnTo>
                    <a:pt x="29" y="30"/>
                  </a:lnTo>
                  <a:lnTo>
                    <a:pt x="35" y="22"/>
                  </a:lnTo>
                  <a:lnTo>
                    <a:pt x="37" y="11"/>
                  </a:lnTo>
                  <a:lnTo>
                    <a:pt x="37" y="0"/>
                  </a:lnTo>
                  <a:lnTo>
                    <a:pt x="36" y="0"/>
                  </a:lnTo>
                  <a:lnTo>
                    <a:pt x="31" y="0"/>
                  </a:lnTo>
                  <a:lnTo>
                    <a:pt x="24" y="1"/>
                  </a:lnTo>
                  <a:lnTo>
                    <a:pt x="18" y="3"/>
                  </a:lnTo>
                  <a:lnTo>
                    <a:pt x="11" y="9"/>
                  </a:lnTo>
                  <a:lnTo>
                    <a:pt x="5" y="18"/>
                  </a:lnTo>
                  <a:lnTo>
                    <a:pt x="1" y="31"/>
                  </a:lnTo>
                  <a:lnTo>
                    <a:pt x="0" y="49"/>
                  </a:lnTo>
                  <a:close/>
                </a:path>
              </a:pathLst>
            </a:custGeom>
            <a:solidFill>
              <a:srgbClr val="63C4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77" name="Freeform 237"/>
            <p:cNvSpPr>
              <a:spLocks/>
            </p:cNvSpPr>
            <p:nvPr/>
          </p:nvSpPr>
          <p:spPr bwMode="auto">
            <a:xfrm>
              <a:off x="411" y="2628"/>
              <a:ext cx="88" cy="94"/>
            </a:xfrm>
            <a:custGeom>
              <a:avLst/>
              <a:gdLst>
                <a:gd name="T0" fmla="*/ 1 w 176"/>
                <a:gd name="T1" fmla="*/ 1 h 188"/>
                <a:gd name="T2" fmla="*/ 1 w 176"/>
                <a:gd name="T3" fmla="*/ 1 h 188"/>
                <a:gd name="T4" fmla="*/ 1 w 176"/>
                <a:gd name="T5" fmla="*/ 1 h 188"/>
                <a:gd name="T6" fmla="*/ 1 w 176"/>
                <a:gd name="T7" fmla="*/ 1 h 188"/>
                <a:gd name="T8" fmla="*/ 1 w 176"/>
                <a:gd name="T9" fmla="*/ 1 h 188"/>
                <a:gd name="T10" fmla="*/ 1 w 176"/>
                <a:gd name="T11" fmla="*/ 1 h 188"/>
                <a:gd name="T12" fmla="*/ 1 w 176"/>
                <a:gd name="T13" fmla="*/ 1 h 188"/>
                <a:gd name="T14" fmla="*/ 1 w 176"/>
                <a:gd name="T15" fmla="*/ 1 h 188"/>
                <a:gd name="T16" fmla="*/ 1 w 176"/>
                <a:gd name="T17" fmla="*/ 1 h 188"/>
                <a:gd name="T18" fmla="*/ 0 w 176"/>
                <a:gd name="T19" fmla="*/ 1 h 188"/>
                <a:gd name="T20" fmla="*/ 1 w 176"/>
                <a:gd name="T21" fmla="*/ 1 h 188"/>
                <a:gd name="T22" fmla="*/ 1 w 176"/>
                <a:gd name="T23" fmla="*/ 1 h 188"/>
                <a:gd name="T24" fmla="*/ 1 w 176"/>
                <a:gd name="T25" fmla="*/ 1 h 188"/>
                <a:gd name="T26" fmla="*/ 1 w 176"/>
                <a:gd name="T27" fmla="*/ 1 h 188"/>
                <a:gd name="T28" fmla="*/ 1 w 176"/>
                <a:gd name="T29" fmla="*/ 1 h 188"/>
                <a:gd name="T30" fmla="*/ 1 w 176"/>
                <a:gd name="T31" fmla="*/ 1 h 188"/>
                <a:gd name="T32" fmla="*/ 1 w 176"/>
                <a:gd name="T33" fmla="*/ 1 h 188"/>
                <a:gd name="T34" fmla="*/ 1 w 176"/>
                <a:gd name="T35" fmla="*/ 1 h 188"/>
                <a:gd name="T36" fmla="*/ 1 w 176"/>
                <a:gd name="T37" fmla="*/ 1 h 188"/>
                <a:gd name="T38" fmla="*/ 1 w 176"/>
                <a:gd name="T39" fmla="*/ 1 h 188"/>
                <a:gd name="T40" fmla="*/ 1 w 176"/>
                <a:gd name="T41" fmla="*/ 1 h 188"/>
                <a:gd name="T42" fmla="*/ 1 w 176"/>
                <a:gd name="T43" fmla="*/ 1 h 188"/>
                <a:gd name="T44" fmla="*/ 1 w 176"/>
                <a:gd name="T45" fmla="*/ 1 h 188"/>
                <a:gd name="T46" fmla="*/ 1 w 176"/>
                <a:gd name="T47" fmla="*/ 1 h 188"/>
                <a:gd name="T48" fmla="*/ 1 w 176"/>
                <a:gd name="T49" fmla="*/ 1 h 188"/>
                <a:gd name="T50" fmla="*/ 1 w 176"/>
                <a:gd name="T51" fmla="*/ 1 h 188"/>
                <a:gd name="T52" fmla="*/ 1 w 176"/>
                <a:gd name="T53" fmla="*/ 1 h 188"/>
                <a:gd name="T54" fmla="*/ 1 w 176"/>
                <a:gd name="T55" fmla="*/ 1 h 188"/>
                <a:gd name="T56" fmla="*/ 1 w 176"/>
                <a:gd name="T57" fmla="*/ 1 h 188"/>
                <a:gd name="T58" fmla="*/ 1 w 176"/>
                <a:gd name="T59" fmla="*/ 1 h 188"/>
                <a:gd name="T60" fmla="*/ 1 w 176"/>
                <a:gd name="T61" fmla="*/ 1 h 188"/>
                <a:gd name="T62" fmla="*/ 1 w 176"/>
                <a:gd name="T63" fmla="*/ 1 h 188"/>
                <a:gd name="T64" fmla="*/ 1 w 176"/>
                <a:gd name="T65" fmla="*/ 1 h 188"/>
                <a:gd name="T66" fmla="*/ 1 w 176"/>
                <a:gd name="T67" fmla="*/ 1 h 188"/>
                <a:gd name="T68" fmla="*/ 1 w 176"/>
                <a:gd name="T69" fmla="*/ 1 h 188"/>
                <a:gd name="T70" fmla="*/ 1 w 176"/>
                <a:gd name="T71" fmla="*/ 1 h 188"/>
                <a:gd name="T72" fmla="*/ 1 w 176"/>
                <a:gd name="T73" fmla="*/ 1 h 188"/>
                <a:gd name="T74" fmla="*/ 1 w 176"/>
                <a:gd name="T75" fmla="*/ 1 h 188"/>
                <a:gd name="T76" fmla="*/ 1 w 176"/>
                <a:gd name="T77" fmla="*/ 0 h 188"/>
                <a:gd name="T78" fmla="*/ 1 w 176"/>
                <a:gd name="T79" fmla="*/ 1 h 188"/>
                <a:gd name="T80" fmla="*/ 1 w 176"/>
                <a:gd name="T81" fmla="*/ 1 h 188"/>
                <a:gd name="T82" fmla="*/ 1 w 176"/>
                <a:gd name="T83" fmla="*/ 1 h 188"/>
                <a:gd name="T84" fmla="*/ 1 w 176"/>
                <a:gd name="T85" fmla="*/ 1 h 188"/>
                <a:gd name="T86" fmla="*/ 1 w 176"/>
                <a:gd name="T87" fmla="*/ 1 h 188"/>
                <a:gd name="T88" fmla="*/ 1 w 176"/>
                <a:gd name="T89" fmla="*/ 1 h 188"/>
                <a:gd name="T90" fmla="*/ 1 w 176"/>
                <a:gd name="T91" fmla="*/ 1 h 188"/>
                <a:gd name="T92" fmla="*/ 1 w 176"/>
                <a:gd name="T93" fmla="*/ 1 h 188"/>
                <a:gd name="T94" fmla="*/ 1 w 176"/>
                <a:gd name="T95" fmla="*/ 1 h 188"/>
                <a:gd name="T96" fmla="*/ 1 w 176"/>
                <a:gd name="T97" fmla="*/ 1 h 18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6"/>
                <a:gd name="T148" fmla="*/ 0 h 188"/>
                <a:gd name="T149" fmla="*/ 176 w 176"/>
                <a:gd name="T150" fmla="*/ 188 h 18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6" h="188">
                  <a:moveTo>
                    <a:pt x="79" y="28"/>
                  </a:moveTo>
                  <a:lnTo>
                    <a:pt x="77" y="27"/>
                  </a:lnTo>
                  <a:lnTo>
                    <a:pt x="69" y="23"/>
                  </a:lnTo>
                  <a:lnTo>
                    <a:pt x="58" y="20"/>
                  </a:lnTo>
                  <a:lnTo>
                    <a:pt x="46" y="19"/>
                  </a:lnTo>
                  <a:lnTo>
                    <a:pt x="32" y="19"/>
                  </a:lnTo>
                  <a:lnTo>
                    <a:pt x="20" y="24"/>
                  </a:lnTo>
                  <a:lnTo>
                    <a:pt x="9" y="36"/>
                  </a:lnTo>
                  <a:lnTo>
                    <a:pt x="2" y="54"/>
                  </a:lnTo>
                  <a:lnTo>
                    <a:pt x="0" y="76"/>
                  </a:lnTo>
                  <a:lnTo>
                    <a:pt x="1" y="97"/>
                  </a:lnTo>
                  <a:lnTo>
                    <a:pt x="6" y="115"/>
                  </a:lnTo>
                  <a:lnTo>
                    <a:pt x="15" y="133"/>
                  </a:lnTo>
                  <a:lnTo>
                    <a:pt x="25" y="148"/>
                  </a:lnTo>
                  <a:lnTo>
                    <a:pt x="38" y="160"/>
                  </a:lnTo>
                  <a:lnTo>
                    <a:pt x="51" y="172"/>
                  </a:lnTo>
                  <a:lnTo>
                    <a:pt x="66" y="180"/>
                  </a:lnTo>
                  <a:lnTo>
                    <a:pt x="80" y="186"/>
                  </a:lnTo>
                  <a:lnTo>
                    <a:pt x="93" y="188"/>
                  </a:lnTo>
                  <a:lnTo>
                    <a:pt x="104" y="188"/>
                  </a:lnTo>
                  <a:lnTo>
                    <a:pt x="114" y="187"/>
                  </a:lnTo>
                  <a:lnTo>
                    <a:pt x="121" y="184"/>
                  </a:lnTo>
                  <a:lnTo>
                    <a:pt x="126" y="182"/>
                  </a:lnTo>
                  <a:lnTo>
                    <a:pt x="130" y="180"/>
                  </a:lnTo>
                  <a:lnTo>
                    <a:pt x="131" y="179"/>
                  </a:lnTo>
                  <a:lnTo>
                    <a:pt x="133" y="175"/>
                  </a:lnTo>
                  <a:lnTo>
                    <a:pt x="139" y="165"/>
                  </a:lnTo>
                  <a:lnTo>
                    <a:pt x="147" y="150"/>
                  </a:lnTo>
                  <a:lnTo>
                    <a:pt x="156" y="133"/>
                  </a:lnTo>
                  <a:lnTo>
                    <a:pt x="165" y="112"/>
                  </a:lnTo>
                  <a:lnTo>
                    <a:pt x="172" y="92"/>
                  </a:lnTo>
                  <a:lnTo>
                    <a:pt x="176" y="73"/>
                  </a:lnTo>
                  <a:lnTo>
                    <a:pt x="175" y="57"/>
                  </a:lnTo>
                  <a:lnTo>
                    <a:pt x="171" y="42"/>
                  </a:lnTo>
                  <a:lnTo>
                    <a:pt x="168" y="29"/>
                  </a:lnTo>
                  <a:lnTo>
                    <a:pt x="163" y="17"/>
                  </a:lnTo>
                  <a:lnTo>
                    <a:pt x="157" y="8"/>
                  </a:lnTo>
                  <a:lnTo>
                    <a:pt x="150" y="2"/>
                  </a:lnTo>
                  <a:lnTo>
                    <a:pt x="141" y="0"/>
                  </a:lnTo>
                  <a:lnTo>
                    <a:pt x="131" y="1"/>
                  </a:lnTo>
                  <a:lnTo>
                    <a:pt x="117" y="7"/>
                  </a:lnTo>
                  <a:lnTo>
                    <a:pt x="104" y="14"/>
                  </a:lnTo>
                  <a:lnTo>
                    <a:pt x="95" y="19"/>
                  </a:lnTo>
                  <a:lnTo>
                    <a:pt x="88" y="23"/>
                  </a:lnTo>
                  <a:lnTo>
                    <a:pt x="84" y="26"/>
                  </a:lnTo>
                  <a:lnTo>
                    <a:pt x="81" y="27"/>
                  </a:lnTo>
                  <a:lnTo>
                    <a:pt x="80" y="28"/>
                  </a:lnTo>
                  <a:lnTo>
                    <a:pt x="79" y="28"/>
                  </a:lnTo>
                  <a:close/>
                </a:path>
              </a:pathLst>
            </a:custGeom>
            <a:solidFill>
              <a:srgbClr val="C60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78" name="Freeform 238"/>
            <p:cNvSpPr>
              <a:spLocks/>
            </p:cNvSpPr>
            <p:nvPr/>
          </p:nvSpPr>
          <p:spPr bwMode="auto">
            <a:xfrm>
              <a:off x="412" y="2636"/>
              <a:ext cx="35" cy="61"/>
            </a:xfrm>
            <a:custGeom>
              <a:avLst/>
              <a:gdLst>
                <a:gd name="T0" fmla="*/ 1 w 70"/>
                <a:gd name="T1" fmla="*/ 1 h 121"/>
                <a:gd name="T2" fmla="*/ 1 w 70"/>
                <a:gd name="T3" fmla="*/ 1 h 121"/>
                <a:gd name="T4" fmla="*/ 1 w 70"/>
                <a:gd name="T5" fmla="*/ 1 h 121"/>
                <a:gd name="T6" fmla="*/ 1 w 70"/>
                <a:gd name="T7" fmla="*/ 1 h 121"/>
                <a:gd name="T8" fmla="*/ 1 w 70"/>
                <a:gd name="T9" fmla="*/ 0 h 121"/>
                <a:gd name="T10" fmla="*/ 1 w 70"/>
                <a:gd name="T11" fmla="*/ 0 h 121"/>
                <a:gd name="T12" fmla="*/ 1 w 70"/>
                <a:gd name="T13" fmla="*/ 1 h 121"/>
                <a:gd name="T14" fmla="*/ 1 w 70"/>
                <a:gd name="T15" fmla="*/ 1 h 121"/>
                <a:gd name="T16" fmla="*/ 1 w 70"/>
                <a:gd name="T17" fmla="*/ 1 h 121"/>
                <a:gd name="T18" fmla="*/ 1 w 70"/>
                <a:gd name="T19" fmla="*/ 1 h 121"/>
                <a:gd name="T20" fmla="*/ 0 w 70"/>
                <a:gd name="T21" fmla="*/ 1 h 121"/>
                <a:gd name="T22" fmla="*/ 1 w 70"/>
                <a:gd name="T23" fmla="*/ 1 h 121"/>
                <a:gd name="T24" fmla="*/ 1 w 70"/>
                <a:gd name="T25" fmla="*/ 1 h 121"/>
                <a:gd name="T26" fmla="*/ 1 w 70"/>
                <a:gd name="T27" fmla="*/ 1 h 121"/>
                <a:gd name="T28" fmla="*/ 1 w 70"/>
                <a:gd name="T29" fmla="*/ 1 h 121"/>
                <a:gd name="T30" fmla="*/ 1 w 70"/>
                <a:gd name="T31" fmla="*/ 1 h 121"/>
                <a:gd name="T32" fmla="*/ 1 w 70"/>
                <a:gd name="T33" fmla="*/ 1 h 121"/>
                <a:gd name="T34" fmla="*/ 1 w 70"/>
                <a:gd name="T35" fmla="*/ 1 h 121"/>
                <a:gd name="T36" fmla="*/ 1 w 70"/>
                <a:gd name="T37" fmla="*/ 1 h 121"/>
                <a:gd name="T38" fmla="*/ 1 w 70"/>
                <a:gd name="T39" fmla="*/ 1 h 121"/>
                <a:gd name="T40" fmla="*/ 1 w 70"/>
                <a:gd name="T41" fmla="*/ 1 h 121"/>
                <a:gd name="T42" fmla="*/ 1 w 70"/>
                <a:gd name="T43" fmla="*/ 1 h 121"/>
                <a:gd name="T44" fmla="*/ 1 w 70"/>
                <a:gd name="T45" fmla="*/ 1 h 121"/>
                <a:gd name="T46" fmla="*/ 1 w 70"/>
                <a:gd name="T47" fmla="*/ 1 h 121"/>
                <a:gd name="T48" fmla="*/ 1 w 70"/>
                <a:gd name="T49" fmla="*/ 1 h 12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0"/>
                <a:gd name="T76" fmla="*/ 0 h 121"/>
                <a:gd name="T77" fmla="*/ 70 w 70"/>
                <a:gd name="T78" fmla="*/ 121 h 12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0" h="121">
                  <a:moveTo>
                    <a:pt x="70" y="10"/>
                  </a:moveTo>
                  <a:lnTo>
                    <a:pt x="69" y="8"/>
                  </a:lnTo>
                  <a:lnTo>
                    <a:pt x="65" y="6"/>
                  </a:lnTo>
                  <a:lnTo>
                    <a:pt x="60" y="3"/>
                  </a:lnTo>
                  <a:lnTo>
                    <a:pt x="52" y="0"/>
                  </a:lnTo>
                  <a:lnTo>
                    <a:pt x="43" y="0"/>
                  </a:lnTo>
                  <a:lnTo>
                    <a:pt x="33" y="3"/>
                  </a:lnTo>
                  <a:lnTo>
                    <a:pt x="23" y="8"/>
                  </a:lnTo>
                  <a:lnTo>
                    <a:pt x="11" y="19"/>
                  </a:lnTo>
                  <a:lnTo>
                    <a:pt x="3" y="34"/>
                  </a:lnTo>
                  <a:lnTo>
                    <a:pt x="0" y="50"/>
                  </a:lnTo>
                  <a:lnTo>
                    <a:pt x="1" y="67"/>
                  </a:lnTo>
                  <a:lnTo>
                    <a:pt x="4" y="83"/>
                  </a:lnTo>
                  <a:lnTo>
                    <a:pt x="10" y="98"/>
                  </a:lnTo>
                  <a:lnTo>
                    <a:pt x="15" y="111"/>
                  </a:lnTo>
                  <a:lnTo>
                    <a:pt x="19" y="118"/>
                  </a:lnTo>
                  <a:lnTo>
                    <a:pt x="20" y="121"/>
                  </a:lnTo>
                  <a:lnTo>
                    <a:pt x="20" y="117"/>
                  </a:lnTo>
                  <a:lnTo>
                    <a:pt x="20" y="104"/>
                  </a:lnTo>
                  <a:lnTo>
                    <a:pt x="22" y="86"/>
                  </a:lnTo>
                  <a:lnTo>
                    <a:pt x="25" y="65"/>
                  </a:lnTo>
                  <a:lnTo>
                    <a:pt x="31" y="44"/>
                  </a:lnTo>
                  <a:lnTo>
                    <a:pt x="39" y="27"/>
                  </a:lnTo>
                  <a:lnTo>
                    <a:pt x="53" y="14"/>
                  </a:lnTo>
                  <a:lnTo>
                    <a:pt x="70" y="10"/>
                  </a:lnTo>
                  <a:close/>
                </a:path>
              </a:pathLst>
            </a:custGeom>
            <a:solidFill>
              <a:srgbClr val="DB5B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79" name="Freeform 239"/>
            <p:cNvSpPr>
              <a:spLocks/>
            </p:cNvSpPr>
            <p:nvPr/>
          </p:nvSpPr>
          <p:spPr bwMode="auto">
            <a:xfrm>
              <a:off x="403" y="2626"/>
              <a:ext cx="104" cy="94"/>
            </a:xfrm>
            <a:custGeom>
              <a:avLst/>
              <a:gdLst>
                <a:gd name="T0" fmla="*/ 0 w 210"/>
                <a:gd name="T1" fmla="*/ 1 h 187"/>
                <a:gd name="T2" fmla="*/ 0 w 210"/>
                <a:gd name="T3" fmla="*/ 1 h 187"/>
                <a:gd name="T4" fmla="*/ 0 w 210"/>
                <a:gd name="T5" fmla="*/ 1 h 187"/>
                <a:gd name="T6" fmla="*/ 0 w 210"/>
                <a:gd name="T7" fmla="*/ 1 h 187"/>
                <a:gd name="T8" fmla="*/ 0 w 210"/>
                <a:gd name="T9" fmla="*/ 1 h 187"/>
                <a:gd name="T10" fmla="*/ 0 w 210"/>
                <a:gd name="T11" fmla="*/ 1 h 187"/>
                <a:gd name="T12" fmla="*/ 0 w 210"/>
                <a:gd name="T13" fmla="*/ 1 h 187"/>
                <a:gd name="T14" fmla="*/ 0 w 210"/>
                <a:gd name="T15" fmla="*/ 1 h 187"/>
                <a:gd name="T16" fmla="*/ 0 w 210"/>
                <a:gd name="T17" fmla="*/ 1 h 187"/>
                <a:gd name="T18" fmla="*/ 0 w 210"/>
                <a:gd name="T19" fmla="*/ 1 h 187"/>
                <a:gd name="T20" fmla="*/ 0 w 210"/>
                <a:gd name="T21" fmla="*/ 1 h 187"/>
                <a:gd name="T22" fmla="*/ 0 w 210"/>
                <a:gd name="T23" fmla="*/ 1 h 187"/>
                <a:gd name="T24" fmla="*/ 0 w 210"/>
                <a:gd name="T25" fmla="*/ 1 h 187"/>
                <a:gd name="T26" fmla="*/ 0 w 210"/>
                <a:gd name="T27" fmla="*/ 1 h 187"/>
                <a:gd name="T28" fmla="*/ 0 w 210"/>
                <a:gd name="T29" fmla="*/ 1 h 187"/>
                <a:gd name="T30" fmla="*/ 0 w 210"/>
                <a:gd name="T31" fmla="*/ 1 h 187"/>
                <a:gd name="T32" fmla="*/ 0 w 210"/>
                <a:gd name="T33" fmla="*/ 1 h 187"/>
                <a:gd name="T34" fmla="*/ 0 w 210"/>
                <a:gd name="T35" fmla="*/ 1 h 187"/>
                <a:gd name="T36" fmla="*/ 0 w 210"/>
                <a:gd name="T37" fmla="*/ 1 h 187"/>
                <a:gd name="T38" fmla="*/ 0 w 210"/>
                <a:gd name="T39" fmla="*/ 1 h 187"/>
                <a:gd name="T40" fmla="*/ 0 w 210"/>
                <a:gd name="T41" fmla="*/ 1 h 187"/>
                <a:gd name="T42" fmla="*/ 0 w 210"/>
                <a:gd name="T43" fmla="*/ 1 h 187"/>
                <a:gd name="T44" fmla="*/ 0 w 210"/>
                <a:gd name="T45" fmla="*/ 1 h 187"/>
                <a:gd name="T46" fmla="*/ 0 w 210"/>
                <a:gd name="T47" fmla="*/ 1 h 187"/>
                <a:gd name="T48" fmla="*/ 0 w 210"/>
                <a:gd name="T49" fmla="*/ 1 h 187"/>
                <a:gd name="T50" fmla="*/ 0 w 210"/>
                <a:gd name="T51" fmla="*/ 0 h 187"/>
                <a:gd name="T52" fmla="*/ 0 w 210"/>
                <a:gd name="T53" fmla="*/ 1 h 187"/>
                <a:gd name="T54" fmla="*/ 0 w 210"/>
                <a:gd name="T55" fmla="*/ 1 h 187"/>
                <a:gd name="T56" fmla="*/ 0 w 210"/>
                <a:gd name="T57" fmla="*/ 1 h 187"/>
                <a:gd name="T58" fmla="*/ 0 w 210"/>
                <a:gd name="T59" fmla="*/ 1 h 187"/>
                <a:gd name="T60" fmla="*/ 0 w 210"/>
                <a:gd name="T61" fmla="*/ 1 h 187"/>
                <a:gd name="T62" fmla="*/ 0 w 210"/>
                <a:gd name="T63" fmla="*/ 1 h 187"/>
                <a:gd name="T64" fmla="*/ 0 w 210"/>
                <a:gd name="T65" fmla="*/ 1 h 187"/>
                <a:gd name="T66" fmla="*/ 0 w 210"/>
                <a:gd name="T67" fmla="*/ 1 h 187"/>
                <a:gd name="T68" fmla="*/ 0 w 210"/>
                <a:gd name="T69" fmla="*/ 1 h 187"/>
                <a:gd name="T70" fmla="*/ 0 w 210"/>
                <a:gd name="T71" fmla="*/ 1 h 187"/>
                <a:gd name="T72" fmla="*/ 0 w 210"/>
                <a:gd name="T73" fmla="*/ 1 h 187"/>
                <a:gd name="T74" fmla="*/ 0 w 210"/>
                <a:gd name="T75" fmla="*/ 1 h 187"/>
                <a:gd name="T76" fmla="*/ 0 w 210"/>
                <a:gd name="T77" fmla="*/ 1 h 187"/>
                <a:gd name="T78" fmla="*/ 0 w 210"/>
                <a:gd name="T79" fmla="*/ 1 h 187"/>
                <a:gd name="T80" fmla="*/ 0 w 210"/>
                <a:gd name="T81" fmla="*/ 1 h 187"/>
                <a:gd name="T82" fmla="*/ 0 w 210"/>
                <a:gd name="T83" fmla="*/ 1 h 187"/>
                <a:gd name="T84" fmla="*/ 0 w 210"/>
                <a:gd name="T85" fmla="*/ 1 h 187"/>
                <a:gd name="T86" fmla="*/ 0 w 210"/>
                <a:gd name="T87" fmla="*/ 1 h 187"/>
                <a:gd name="T88" fmla="*/ 0 w 210"/>
                <a:gd name="T89" fmla="*/ 1 h 187"/>
                <a:gd name="T90" fmla="*/ 0 w 210"/>
                <a:gd name="T91" fmla="*/ 1 h 187"/>
                <a:gd name="T92" fmla="*/ 0 w 210"/>
                <a:gd name="T93" fmla="*/ 1 h 187"/>
                <a:gd name="T94" fmla="*/ 0 w 210"/>
                <a:gd name="T95" fmla="*/ 1 h 187"/>
                <a:gd name="T96" fmla="*/ 0 w 210"/>
                <a:gd name="T97" fmla="*/ 1 h 187"/>
                <a:gd name="T98" fmla="*/ 0 w 210"/>
                <a:gd name="T99" fmla="*/ 1 h 187"/>
                <a:gd name="T100" fmla="*/ 0 w 210"/>
                <a:gd name="T101" fmla="*/ 1 h 187"/>
                <a:gd name="T102" fmla="*/ 0 w 210"/>
                <a:gd name="T103" fmla="*/ 1 h 187"/>
                <a:gd name="T104" fmla="*/ 0 w 210"/>
                <a:gd name="T105" fmla="*/ 1 h 187"/>
                <a:gd name="T106" fmla="*/ 0 w 210"/>
                <a:gd name="T107" fmla="*/ 1 h 187"/>
                <a:gd name="T108" fmla="*/ 0 w 210"/>
                <a:gd name="T109" fmla="*/ 1 h 187"/>
                <a:gd name="T110" fmla="*/ 0 w 210"/>
                <a:gd name="T111" fmla="*/ 1 h 187"/>
                <a:gd name="T112" fmla="*/ 0 w 210"/>
                <a:gd name="T113" fmla="*/ 1 h 187"/>
                <a:gd name="T114" fmla="*/ 0 w 210"/>
                <a:gd name="T115" fmla="*/ 1 h 187"/>
                <a:gd name="T116" fmla="*/ 0 w 210"/>
                <a:gd name="T117" fmla="*/ 1 h 187"/>
                <a:gd name="T118" fmla="*/ 0 w 210"/>
                <a:gd name="T119" fmla="*/ 1 h 187"/>
                <a:gd name="T120" fmla="*/ 0 w 210"/>
                <a:gd name="T121" fmla="*/ 1 h 187"/>
                <a:gd name="T122" fmla="*/ 0 w 210"/>
                <a:gd name="T123" fmla="*/ 1 h 18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10"/>
                <a:gd name="T187" fmla="*/ 0 h 187"/>
                <a:gd name="T188" fmla="*/ 210 w 210"/>
                <a:gd name="T189" fmla="*/ 187 h 18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10" h="187">
                  <a:moveTo>
                    <a:pt x="77" y="23"/>
                  </a:moveTo>
                  <a:lnTo>
                    <a:pt x="75" y="22"/>
                  </a:lnTo>
                  <a:lnTo>
                    <a:pt x="69" y="20"/>
                  </a:lnTo>
                  <a:lnTo>
                    <a:pt x="61" y="18"/>
                  </a:lnTo>
                  <a:lnTo>
                    <a:pt x="52" y="16"/>
                  </a:lnTo>
                  <a:lnTo>
                    <a:pt x="42" y="16"/>
                  </a:lnTo>
                  <a:lnTo>
                    <a:pt x="30" y="18"/>
                  </a:lnTo>
                  <a:lnTo>
                    <a:pt x="20" y="24"/>
                  </a:lnTo>
                  <a:lnTo>
                    <a:pt x="12" y="33"/>
                  </a:lnTo>
                  <a:lnTo>
                    <a:pt x="5" y="47"/>
                  </a:lnTo>
                  <a:lnTo>
                    <a:pt x="1" y="63"/>
                  </a:lnTo>
                  <a:lnTo>
                    <a:pt x="0" y="80"/>
                  </a:lnTo>
                  <a:lnTo>
                    <a:pt x="3" y="100"/>
                  </a:lnTo>
                  <a:lnTo>
                    <a:pt x="11" y="121"/>
                  </a:lnTo>
                  <a:lnTo>
                    <a:pt x="23" y="140"/>
                  </a:lnTo>
                  <a:lnTo>
                    <a:pt x="43" y="159"/>
                  </a:lnTo>
                  <a:lnTo>
                    <a:pt x="71" y="176"/>
                  </a:lnTo>
                  <a:lnTo>
                    <a:pt x="157" y="187"/>
                  </a:lnTo>
                  <a:lnTo>
                    <a:pt x="162" y="179"/>
                  </a:lnTo>
                  <a:lnTo>
                    <a:pt x="174" y="159"/>
                  </a:lnTo>
                  <a:lnTo>
                    <a:pt x="189" y="128"/>
                  </a:lnTo>
                  <a:lnTo>
                    <a:pt x="203" y="93"/>
                  </a:lnTo>
                  <a:lnTo>
                    <a:pt x="210" y="60"/>
                  </a:lnTo>
                  <a:lnTo>
                    <a:pt x="205" y="29"/>
                  </a:lnTo>
                  <a:lnTo>
                    <a:pt x="186" y="8"/>
                  </a:lnTo>
                  <a:lnTo>
                    <a:pt x="145" y="0"/>
                  </a:lnTo>
                  <a:lnTo>
                    <a:pt x="140" y="2"/>
                  </a:lnTo>
                  <a:lnTo>
                    <a:pt x="129" y="9"/>
                  </a:lnTo>
                  <a:lnTo>
                    <a:pt x="118" y="18"/>
                  </a:lnTo>
                  <a:lnTo>
                    <a:pt x="112" y="30"/>
                  </a:lnTo>
                  <a:lnTo>
                    <a:pt x="113" y="33"/>
                  </a:lnTo>
                  <a:lnTo>
                    <a:pt x="117" y="33"/>
                  </a:lnTo>
                  <a:lnTo>
                    <a:pt x="121" y="30"/>
                  </a:lnTo>
                  <a:lnTo>
                    <a:pt x="128" y="25"/>
                  </a:lnTo>
                  <a:lnTo>
                    <a:pt x="135" y="19"/>
                  </a:lnTo>
                  <a:lnTo>
                    <a:pt x="142" y="15"/>
                  </a:lnTo>
                  <a:lnTo>
                    <a:pt x="150" y="11"/>
                  </a:lnTo>
                  <a:lnTo>
                    <a:pt x="157" y="11"/>
                  </a:lnTo>
                  <a:lnTo>
                    <a:pt x="164" y="18"/>
                  </a:lnTo>
                  <a:lnTo>
                    <a:pt x="168" y="37"/>
                  </a:lnTo>
                  <a:lnTo>
                    <a:pt x="172" y="61"/>
                  </a:lnTo>
                  <a:lnTo>
                    <a:pt x="172" y="90"/>
                  </a:lnTo>
                  <a:lnTo>
                    <a:pt x="170" y="118"/>
                  </a:lnTo>
                  <a:lnTo>
                    <a:pt x="163" y="144"/>
                  </a:lnTo>
                  <a:lnTo>
                    <a:pt x="151" y="164"/>
                  </a:lnTo>
                  <a:lnTo>
                    <a:pt x="134" y="175"/>
                  </a:lnTo>
                  <a:lnTo>
                    <a:pt x="114" y="177"/>
                  </a:lnTo>
                  <a:lnTo>
                    <a:pt x="95" y="174"/>
                  </a:lnTo>
                  <a:lnTo>
                    <a:pt x="75" y="166"/>
                  </a:lnTo>
                  <a:lnTo>
                    <a:pt x="59" y="153"/>
                  </a:lnTo>
                  <a:lnTo>
                    <a:pt x="44" y="139"/>
                  </a:lnTo>
                  <a:lnTo>
                    <a:pt x="34" y="123"/>
                  </a:lnTo>
                  <a:lnTo>
                    <a:pt x="27" y="105"/>
                  </a:lnTo>
                  <a:lnTo>
                    <a:pt x="24" y="87"/>
                  </a:lnTo>
                  <a:lnTo>
                    <a:pt x="28" y="64"/>
                  </a:lnTo>
                  <a:lnTo>
                    <a:pt x="34" y="47"/>
                  </a:lnTo>
                  <a:lnTo>
                    <a:pt x="42" y="35"/>
                  </a:lnTo>
                  <a:lnTo>
                    <a:pt x="52" y="27"/>
                  </a:lnTo>
                  <a:lnTo>
                    <a:pt x="61" y="24"/>
                  </a:lnTo>
                  <a:lnTo>
                    <a:pt x="69" y="23"/>
                  </a:lnTo>
                  <a:lnTo>
                    <a:pt x="75" y="23"/>
                  </a:lnTo>
                  <a:lnTo>
                    <a:pt x="77"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80" name="Freeform 240"/>
            <p:cNvSpPr>
              <a:spLocks/>
            </p:cNvSpPr>
            <p:nvPr/>
          </p:nvSpPr>
          <p:spPr bwMode="auto">
            <a:xfrm>
              <a:off x="446" y="2598"/>
              <a:ext cx="29" cy="53"/>
            </a:xfrm>
            <a:custGeom>
              <a:avLst/>
              <a:gdLst>
                <a:gd name="T0" fmla="*/ 1 w 57"/>
                <a:gd name="T1" fmla="*/ 1 h 106"/>
                <a:gd name="T2" fmla="*/ 1 w 57"/>
                <a:gd name="T3" fmla="*/ 1 h 106"/>
                <a:gd name="T4" fmla="*/ 0 w 57"/>
                <a:gd name="T5" fmla="*/ 1 h 106"/>
                <a:gd name="T6" fmla="*/ 1 w 57"/>
                <a:gd name="T7" fmla="*/ 1 h 106"/>
                <a:gd name="T8" fmla="*/ 1 w 57"/>
                <a:gd name="T9" fmla="*/ 0 h 106"/>
                <a:gd name="T10" fmla="*/ 1 w 57"/>
                <a:gd name="T11" fmla="*/ 1 h 106"/>
                <a:gd name="T12" fmla="*/ 1 w 57"/>
                <a:gd name="T13" fmla="*/ 1 h 106"/>
                <a:gd name="T14" fmla="*/ 1 w 57"/>
                <a:gd name="T15" fmla="*/ 1 h 106"/>
                <a:gd name="T16" fmla="*/ 1 w 57"/>
                <a:gd name="T17" fmla="*/ 1 h 106"/>
                <a:gd name="T18" fmla="*/ 1 w 57"/>
                <a:gd name="T19" fmla="*/ 1 h 106"/>
                <a:gd name="T20" fmla="*/ 1 w 57"/>
                <a:gd name="T21" fmla="*/ 1 h 106"/>
                <a:gd name="T22" fmla="*/ 1 w 57"/>
                <a:gd name="T23" fmla="*/ 1 h 106"/>
                <a:gd name="T24" fmla="*/ 1 w 57"/>
                <a:gd name="T25" fmla="*/ 1 h 106"/>
                <a:gd name="T26" fmla="*/ 1 w 57"/>
                <a:gd name="T27" fmla="*/ 1 h 106"/>
                <a:gd name="T28" fmla="*/ 1 w 57"/>
                <a:gd name="T29" fmla="*/ 1 h 10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7"/>
                <a:gd name="T46" fmla="*/ 0 h 106"/>
                <a:gd name="T47" fmla="*/ 57 w 57"/>
                <a:gd name="T48" fmla="*/ 106 h 10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7" h="106">
                  <a:moveTo>
                    <a:pt x="2" y="106"/>
                  </a:moveTo>
                  <a:lnTo>
                    <a:pt x="1" y="89"/>
                  </a:lnTo>
                  <a:lnTo>
                    <a:pt x="0" y="52"/>
                  </a:lnTo>
                  <a:lnTo>
                    <a:pt x="5" y="16"/>
                  </a:lnTo>
                  <a:lnTo>
                    <a:pt x="22" y="0"/>
                  </a:lnTo>
                  <a:lnTo>
                    <a:pt x="57" y="22"/>
                  </a:lnTo>
                  <a:lnTo>
                    <a:pt x="55" y="22"/>
                  </a:lnTo>
                  <a:lnTo>
                    <a:pt x="48" y="23"/>
                  </a:lnTo>
                  <a:lnTo>
                    <a:pt x="40" y="27"/>
                  </a:lnTo>
                  <a:lnTo>
                    <a:pt x="30" y="32"/>
                  </a:lnTo>
                  <a:lnTo>
                    <a:pt x="20" y="42"/>
                  </a:lnTo>
                  <a:lnTo>
                    <a:pt x="13" y="57"/>
                  </a:lnTo>
                  <a:lnTo>
                    <a:pt x="10" y="78"/>
                  </a:lnTo>
                  <a:lnTo>
                    <a:pt x="11" y="106"/>
                  </a:lnTo>
                  <a:lnTo>
                    <a:pt x="2" y="1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81" name="Freeform 241"/>
            <p:cNvSpPr>
              <a:spLocks/>
            </p:cNvSpPr>
            <p:nvPr/>
          </p:nvSpPr>
          <p:spPr bwMode="auto">
            <a:xfrm>
              <a:off x="543" y="2629"/>
              <a:ext cx="116" cy="109"/>
            </a:xfrm>
            <a:custGeom>
              <a:avLst/>
              <a:gdLst>
                <a:gd name="T0" fmla="*/ 1 w 232"/>
                <a:gd name="T1" fmla="*/ 1 h 218"/>
                <a:gd name="T2" fmla="*/ 1 w 232"/>
                <a:gd name="T3" fmla="*/ 1 h 218"/>
                <a:gd name="T4" fmla="*/ 1 w 232"/>
                <a:gd name="T5" fmla="*/ 1 h 218"/>
                <a:gd name="T6" fmla="*/ 1 w 232"/>
                <a:gd name="T7" fmla="*/ 1 h 218"/>
                <a:gd name="T8" fmla="*/ 1 w 232"/>
                <a:gd name="T9" fmla="*/ 1 h 218"/>
                <a:gd name="T10" fmla="*/ 1 w 232"/>
                <a:gd name="T11" fmla="*/ 1 h 218"/>
                <a:gd name="T12" fmla="*/ 1 w 232"/>
                <a:gd name="T13" fmla="*/ 1 h 218"/>
                <a:gd name="T14" fmla="*/ 1 w 232"/>
                <a:gd name="T15" fmla="*/ 1 h 218"/>
                <a:gd name="T16" fmla="*/ 0 w 232"/>
                <a:gd name="T17" fmla="*/ 1 h 218"/>
                <a:gd name="T18" fmla="*/ 1 w 232"/>
                <a:gd name="T19" fmla="*/ 1 h 218"/>
                <a:gd name="T20" fmla="*/ 1 w 232"/>
                <a:gd name="T21" fmla="*/ 1 h 218"/>
                <a:gd name="T22" fmla="*/ 1 w 232"/>
                <a:gd name="T23" fmla="*/ 1 h 218"/>
                <a:gd name="T24" fmla="*/ 1 w 232"/>
                <a:gd name="T25" fmla="*/ 1 h 218"/>
                <a:gd name="T26" fmla="*/ 1 w 232"/>
                <a:gd name="T27" fmla="*/ 1 h 218"/>
                <a:gd name="T28" fmla="*/ 1 w 232"/>
                <a:gd name="T29" fmla="*/ 1 h 218"/>
                <a:gd name="T30" fmla="*/ 1 w 232"/>
                <a:gd name="T31" fmla="*/ 1 h 218"/>
                <a:gd name="T32" fmla="*/ 1 w 232"/>
                <a:gd name="T33" fmla="*/ 1 h 218"/>
                <a:gd name="T34" fmla="*/ 1 w 232"/>
                <a:gd name="T35" fmla="*/ 1 h 218"/>
                <a:gd name="T36" fmla="*/ 1 w 232"/>
                <a:gd name="T37" fmla="*/ 1 h 218"/>
                <a:gd name="T38" fmla="*/ 1 w 232"/>
                <a:gd name="T39" fmla="*/ 1 h 218"/>
                <a:gd name="T40" fmla="*/ 1 w 232"/>
                <a:gd name="T41" fmla="*/ 1 h 218"/>
                <a:gd name="T42" fmla="*/ 1 w 232"/>
                <a:gd name="T43" fmla="*/ 1 h 218"/>
                <a:gd name="T44" fmla="*/ 1 w 232"/>
                <a:gd name="T45" fmla="*/ 1 h 218"/>
                <a:gd name="T46" fmla="*/ 1 w 232"/>
                <a:gd name="T47" fmla="*/ 1 h 218"/>
                <a:gd name="T48" fmla="*/ 1 w 232"/>
                <a:gd name="T49" fmla="*/ 1 h 218"/>
                <a:gd name="T50" fmla="*/ 1 w 232"/>
                <a:gd name="T51" fmla="*/ 1 h 218"/>
                <a:gd name="T52" fmla="*/ 1 w 232"/>
                <a:gd name="T53" fmla="*/ 1 h 218"/>
                <a:gd name="T54" fmla="*/ 1 w 232"/>
                <a:gd name="T55" fmla="*/ 1 h 218"/>
                <a:gd name="T56" fmla="*/ 1 w 232"/>
                <a:gd name="T57" fmla="*/ 1 h 218"/>
                <a:gd name="T58" fmla="*/ 1 w 232"/>
                <a:gd name="T59" fmla="*/ 1 h 218"/>
                <a:gd name="T60" fmla="*/ 1 w 232"/>
                <a:gd name="T61" fmla="*/ 1 h 218"/>
                <a:gd name="T62" fmla="*/ 1 w 232"/>
                <a:gd name="T63" fmla="*/ 1 h 218"/>
                <a:gd name="T64" fmla="*/ 1 w 232"/>
                <a:gd name="T65" fmla="*/ 1 h 218"/>
                <a:gd name="T66" fmla="*/ 1 w 232"/>
                <a:gd name="T67" fmla="*/ 1 h 218"/>
                <a:gd name="T68" fmla="*/ 1 w 232"/>
                <a:gd name="T69" fmla="*/ 0 h 218"/>
                <a:gd name="T70" fmla="*/ 1 w 232"/>
                <a:gd name="T71" fmla="*/ 0 h 218"/>
                <a:gd name="T72" fmla="*/ 1 w 232"/>
                <a:gd name="T73" fmla="*/ 1 h 218"/>
                <a:gd name="T74" fmla="*/ 1 w 232"/>
                <a:gd name="T75" fmla="*/ 1 h 218"/>
                <a:gd name="T76" fmla="*/ 1 w 232"/>
                <a:gd name="T77" fmla="*/ 1 h 218"/>
                <a:gd name="T78" fmla="*/ 1 w 232"/>
                <a:gd name="T79" fmla="*/ 1 h 218"/>
                <a:gd name="T80" fmla="*/ 1 w 232"/>
                <a:gd name="T81" fmla="*/ 1 h 218"/>
                <a:gd name="T82" fmla="*/ 1 w 232"/>
                <a:gd name="T83" fmla="*/ 1 h 218"/>
                <a:gd name="T84" fmla="*/ 1 w 232"/>
                <a:gd name="T85" fmla="*/ 1 h 218"/>
                <a:gd name="T86" fmla="*/ 1 w 232"/>
                <a:gd name="T87" fmla="*/ 1 h 21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2"/>
                <a:gd name="T133" fmla="*/ 0 h 218"/>
                <a:gd name="T134" fmla="*/ 232 w 232"/>
                <a:gd name="T135" fmla="*/ 218 h 21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2" h="218">
                  <a:moveTo>
                    <a:pt x="95" y="27"/>
                  </a:moveTo>
                  <a:lnTo>
                    <a:pt x="91" y="28"/>
                  </a:lnTo>
                  <a:lnTo>
                    <a:pt x="81" y="30"/>
                  </a:lnTo>
                  <a:lnTo>
                    <a:pt x="66" y="35"/>
                  </a:lnTo>
                  <a:lnTo>
                    <a:pt x="50" y="41"/>
                  </a:lnTo>
                  <a:lnTo>
                    <a:pt x="33" y="49"/>
                  </a:lnTo>
                  <a:lnTo>
                    <a:pt x="18" y="58"/>
                  </a:lnTo>
                  <a:lnTo>
                    <a:pt x="6" y="68"/>
                  </a:lnTo>
                  <a:lnTo>
                    <a:pt x="0" y="81"/>
                  </a:lnTo>
                  <a:lnTo>
                    <a:pt x="3" y="97"/>
                  </a:lnTo>
                  <a:lnTo>
                    <a:pt x="13" y="118"/>
                  </a:lnTo>
                  <a:lnTo>
                    <a:pt x="28" y="141"/>
                  </a:lnTo>
                  <a:lnTo>
                    <a:pt x="45" y="163"/>
                  </a:lnTo>
                  <a:lnTo>
                    <a:pt x="63" y="185"/>
                  </a:lnTo>
                  <a:lnTo>
                    <a:pt x="79" y="202"/>
                  </a:lnTo>
                  <a:lnTo>
                    <a:pt x="89" y="214"/>
                  </a:lnTo>
                  <a:lnTo>
                    <a:pt x="94" y="218"/>
                  </a:lnTo>
                  <a:lnTo>
                    <a:pt x="119" y="216"/>
                  </a:lnTo>
                  <a:lnTo>
                    <a:pt x="137" y="193"/>
                  </a:lnTo>
                  <a:lnTo>
                    <a:pt x="157" y="211"/>
                  </a:lnTo>
                  <a:lnTo>
                    <a:pt x="160" y="208"/>
                  </a:lnTo>
                  <a:lnTo>
                    <a:pt x="167" y="197"/>
                  </a:lnTo>
                  <a:lnTo>
                    <a:pt x="179" y="181"/>
                  </a:lnTo>
                  <a:lnTo>
                    <a:pt x="193" y="163"/>
                  </a:lnTo>
                  <a:lnTo>
                    <a:pt x="205" y="142"/>
                  </a:lnTo>
                  <a:lnTo>
                    <a:pt x="218" y="121"/>
                  </a:lnTo>
                  <a:lnTo>
                    <a:pt x="227" y="102"/>
                  </a:lnTo>
                  <a:lnTo>
                    <a:pt x="232" y="86"/>
                  </a:lnTo>
                  <a:lnTo>
                    <a:pt x="232" y="71"/>
                  </a:lnTo>
                  <a:lnTo>
                    <a:pt x="230" y="55"/>
                  </a:lnTo>
                  <a:lnTo>
                    <a:pt x="225" y="40"/>
                  </a:lnTo>
                  <a:lnTo>
                    <a:pt x="219" y="26"/>
                  </a:lnTo>
                  <a:lnTo>
                    <a:pt x="210" y="13"/>
                  </a:lnTo>
                  <a:lnTo>
                    <a:pt x="199" y="5"/>
                  </a:lnTo>
                  <a:lnTo>
                    <a:pt x="186" y="0"/>
                  </a:lnTo>
                  <a:lnTo>
                    <a:pt x="171" y="0"/>
                  </a:lnTo>
                  <a:lnTo>
                    <a:pt x="149" y="5"/>
                  </a:lnTo>
                  <a:lnTo>
                    <a:pt x="132" y="11"/>
                  </a:lnTo>
                  <a:lnTo>
                    <a:pt x="119" y="15"/>
                  </a:lnTo>
                  <a:lnTo>
                    <a:pt x="109" y="19"/>
                  </a:lnTo>
                  <a:lnTo>
                    <a:pt x="102" y="22"/>
                  </a:lnTo>
                  <a:lnTo>
                    <a:pt x="97" y="25"/>
                  </a:lnTo>
                  <a:lnTo>
                    <a:pt x="96" y="27"/>
                  </a:lnTo>
                  <a:lnTo>
                    <a:pt x="95" y="27"/>
                  </a:lnTo>
                  <a:close/>
                </a:path>
              </a:pathLst>
            </a:custGeom>
            <a:solidFill>
              <a:srgbClr val="C60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82" name="Freeform 242"/>
            <p:cNvSpPr>
              <a:spLocks/>
            </p:cNvSpPr>
            <p:nvPr/>
          </p:nvSpPr>
          <p:spPr bwMode="auto">
            <a:xfrm>
              <a:off x="601" y="2634"/>
              <a:ext cx="58" cy="90"/>
            </a:xfrm>
            <a:custGeom>
              <a:avLst/>
              <a:gdLst>
                <a:gd name="T0" fmla="*/ 0 w 115"/>
                <a:gd name="T1" fmla="*/ 0 h 181"/>
                <a:gd name="T2" fmla="*/ 1 w 115"/>
                <a:gd name="T3" fmla="*/ 0 h 181"/>
                <a:gd name="T4" fmla="*/ 1 w 115"/>
                <a:gd name="T5" fmla="*/ 0 h 181"/>
                <a:gd name="T6" fmla="*/ 1 w 115"/>
                <a:gd name="T7" fmla="*/ 0 h 181"/>
                <a:gd name="T8" fmla="*/ 1 w 115"/>
                <a:gd name="T9" fmla="*/ 0 h 181"/>
                <a:gd name="T10" fmla="*/ 1 w 115"/>
                <a:gd name="T11" fmla="*/ 0 h 181"/>
                <a:gd name="T12" fmla="*/ 1 w 115"/>
                <a:gd name="T13" fmla="*/ 0 h 181"/>
                <a:gd name="T14" fmla="*/ 1 w 115"/>
                <a:gd name="T15" fmla="*/ 0 h 181"/>
                <a:gd name="T16" fmla="*/ 1 w 115"/>
                <a:gd name="T17" fmla="*/ 0 h 181"/>
                <a:gd name="T18" fmla="*/ 1 w 115"/>
                <a:gd name="T19" fmla="*/ 0 h 181"/>
                <a:gd name="T20" fmla="*/ 1 w 115"/>
                <a:gd name="T21" fmla="*/ 0 h 181"/>
                <a:gd name="T22" fmla="*/ 1 w 115"/>
                <a:gd name="T23" fmla="*/ 0 h 181"/>
                <a:gd name="T24" fmla="*/ 1 w 115"/>
                <a:gd name="T25" fmla="*/ 0 h 181"/>
                <a:gd name="T26" fmla="*/ 1 w 115"/>
                <a:gd name="T27" fmla="*/ 0 h 181"/>
                <a:gd name="T28" fmla="*/ 1 w 115"/>
                <a:gd name="T29" fmla="*/ 0 h 181"/>
                <a:gd name="T30" fmla="*/ 1 w 115"/>
                <a:gd name="T31" fmla="*/ 0 h 181"/>
                <a:gd name="T32" fmla="*/ 1 w 115"/>
                <a:gd name="T33" fmla="*/ 0 h 181"/>
                <a:gd name="T34" fmla="*/ 1 w 115"/>
                <a:gd name="T35" fmla="*/ 0 h 181"/>
                <a:gd name="T36" fmla="*/ 1 w 115"/>
                <a:gd name="T37" fmla="*/ 0 h 181"/>
                <a:gd name="T38" fmla="*/ 1 w 115"/>
                <a:gd name="T39" fmla="*/ 0 h 181"/>
                <a:gd name="T40" fmla="*/ 1 w 115"/>
                <a:gd name="T41" fmla="*/ 0 h 181"/>
                <a:gd name="T42" fmla="*/ 1 w 115"/>
                <a:gd name="T43" fmla="*/ 0 h 181"/>
                <a:gd name="T44" fmla="*/ 1 w 115"/>
                <a:gd name="T45" fmla="*/ 0 h 181"/>
                <a:gd name="T46" fmla="*/ 1 w 115"/>
                <a:gd name="T47" fmla="*/ 0 h 181"/>
                <a:gd name="T48" fmla="*/ 1 w 115"/>
                <a:gd name="T49" fmla="*/ 0 h 181"/>
                <a:gd name="T50" fmla="*/ 1 w 115"/>
                <a:gd name="T51" fmla="*/ 0 h 181"/>
                <a:gd name="T52" fmla="*/ 0 w 115"/>
                <a:gd name="T53" fmla="*/ 0 h 18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15"/>
                <a:gd name="T82" fmla="*/ 0 h 181"/>
                <a:gd name="T83" fmla="*/ 115 w 115"/>
                <a:gd name="T84" fmla="*/ 181 h 18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15" h="181">
                  <a:moveTo>
                    <a:pt x="0" y="18"/>
                  </a:moveTo>
                  <a:lnTo>
                    <a:pt x="5" y="20"/>
                  </a:lnTo>
                  <a:lnTo>
                    <a:pt x="18" y="27"/>
                  </a:lnTo>
                  <a:lnTo>
                    <a:pt x="35" y="39"/>
                  </a:lnTo>
                  <a:lnTo>
                    <a:pt x="53" y="55"/>
                  </a:lnTo>
                  <a:lnTo>
                    <a:pt x="67" y="77"/>
                  </a:lnTo>
                  <a:lnTo>
                    <a:pt x="72" y="106"/>
                  </a:lnTo>
                  <a:lnTo>
                    <a:pt x="68" y="139"/>
                  </a:lnTo>
                  <a:lnTo>
                    <a:pt x="47" y="179"/>
                  </a:lnTo>
                  <a:lnTo>
                    <a:pt x="62" y="181"/>
                  </a:lnTo>
                  <a:lnTo>
                    <a:pt x="109" y="98"/>
                  </a:lnTo>
                  <a:lnTo>
                    <a:pt x="110" y="94"/>
                  </a:lnTo>
                  <a:lnTo>
                    <a:pt x="113" y="86"/>
                  </a:lnTo>
                  <a:lnTo>
                    <a:pt x="114" y="75"/>
                  </a:lnTo>
                  <a:lnTo>
                    <a:pt x="115" y="61"/>
                  </a:lnTo>
                  <a:lnTo>
                    <a:pt x="114" y="46"/>
                  </a:lnTo>
                  <a:lnTo>
                    <a:pt x="109" y="31"/>
                  </a:lnTo>
                  <a:lnTo>
                    <a:pt x="101" y="18"/>
                  </a:lnTo>
                  <a:lnTo>
                    <a:pt x="86" y="8"/>
                  </a:lnTo>
                  <a:lnTo>
                    <a:pt x="69" y="2"/>
                  </a:lnTo>
                  <a:lnTo>
                    <a:pt x="53" y="0"/>
                  </a:lnTo>
                  <a:lnTo>
                    <a:pt x="38" y="1"/>
                  </a:lnTo>
                  <a:lnTo>
                    <a:pt x="25" y="4"/>
                  </a:lnTo>
                  <a:lnTo>
                    <a:pt x="15" y="9"/>
                  </a:lnTo>
                  <a:lnTo>
                    <a:pt x="7" y="14"/>
                  </a:lnTo>
                  <a:lnTo>
                    <a:pt x="2" y="17"/>
                  </a:lnTo>
                  <a:lnTo>
                    <a:pt x="0" y="18"/>
                  </a:lnTo>
                  <a:close/>
                </a:path>
              </a:pathLst>
            </a:custGeom>
            <a:solidFill>
              <a:srgbClr val="DB5B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83" name="Freeform 243"/>
            <p:cNvSpPr>
              <a:spLocks/>
            </p:cNvSpPr>
            <p:nvPr/>
          </p:nvSpPr>
          <p:spPr bwMode="auto">
            <a:xfrm>
              <a:off x="541" y="2628"/>
              <a:ext cx="121" cy="115"/>
            </a:xfrm>
            <a:custGeom>
              <a:avLst/>
              <a:gdLst>
                <a:gd name="T0" fmla="*/ 1 w 242"/>
                <a:gd name="T1" fmla="*/ 1 h 230"/>
                <a:gd name="T2" fmla="*/ 1 w 242"/>
                <a:gd name="T3" fmla="*/ 1 h 230"/>
                <a:gd name="T4" fmla="*/ 1 w 242"/>
                <a:gd name="T5" fmla="*/ 1 h 230"/>
                <a:gd name="T6" fmla="*/ 1 w 242"/>
                <a:gd name="T7" fmla="*/ 1 h 230"/>
                <a:gd name="T8" fmla="*/ 1 w 242"/>
                <a:gd name="T9" fmla="*/ 1 h 230"/>
                <a:gd name="T10" fmla="*/ 1 w 242"/>
                <a:gd name="T11" fmla="*/ 1 h 230"/>
                <a:gd name="T12" fmla="*/ 1 w 242"/>
                <a:gd name="T13" fmla="*/ 1 h 230"/>
                <a:gd name="T14" fmla="*/ 1 w 242"/>
                <a:gd name="T15" fmla="*/ 1 h 230"/>
                <a:gd name="T16" fmla="*/ 1 w 242"/>
                <a:gd name="T17" fmla="*/ 1 h 230"/>
                <a:gd name="T18" fmla="*/ 1 w 242"/>
                <a:gd name="T19" fmla="*/ 1 h 230"/>
                <a:gd name="T20" fmla="*/ 1 w 242"/>
                <a:gd name="T21" fmla="*/ 1 h 230"/>
                <a:gd name="T22" fmla="*/ 1 w 242"/>
                <a:gd name="T23" fmla="*/ 1 h 230"/>
                <a:gd name="T24" fmla="*/ 1 w 242"/>
                <a:gd name="T25" fmla="*/ 1 h 230"/>
                <a:gd name="T26" fmla="*/ 1 w 242"/>
                <a:gd name="T27" fmla="*/ 0 h 230"/>
                <a:gd name="T28" fmla="*/ 1 w 242"/>
                <a:gd name="T29" fmla="*/ 1 h 230"/>
                <a:gd name="T30" fmla="*/ 1 w 242"/>
                <a:gd name="T31" fmla="*/ 1 h 230"/>
                <a:gd name="T32" fmla="*/ 1 w 242"/>
                <a:gd name="T33" fmla="*/ 1 h 230"/>
                <a:gd name="T34" fmla="*/ 1 w 242"/>
                <a:gd name="T35" fmla="*/ 1 h 230"/>
                <a:gd name="T36" fmla="*/ 1 w 242"/>
                <a:gd name="T37" fmla="*/ 1 h 230"/>
                <a:gd name="T38" fmla="*/ 1 w 242"/>
                <a:gd name="T39" fmla="*/ 1 h 230"/>
                <a:gd name="T40" fmla="*/ 1 w 242"/>
                <a:gd name="T41" fmla="*/ 1 h 230"/>
                <a:gd name="T42" fmla="*/ 1 w 242"/>
                <a:gd name="T43" fmla="*/ 1 h 230"/>
                <a:gd name="T44" fmla="*/ 1 w 242"/>
                <a:gd name="T45" fmla="*/ 1 h 230"/>
                <a:gd name="T46" fmla="*/ 1 w 242"/>
                <a:gd name="T47" fmla="*/ 1 h 230"/>
                <a:gd name="T48" fmla="*/ 1 w 242"/>
                <a:gd name="T49" fmla="*/ 1 h 230"/>
                <a:gd name="T50" fmla="*/ 1 w 242"/>
                <a:gd name="T51" fmla="*/ 1 h 230"/>
                <a:gd name="T52" fmla="*/ 1 w 242"/>
                <a:gd name="T53" fmla="*/ 1 h 230"/>
                <a:gd name="T54" fmla="*/ 1 w 242"/>
                <a:gd name="T55" fmla="*/ 1 h 230"/>
                <a:gd name="T56" fmla="*/ 1 w 242"/>
                <a:gd name="T57" fmla="*/ 1 h 230"/>
                <a:gd name="T58" fmla="*/ 1 w 242"/>
                <a:gd name="T59" fmla="*/ 1 h 230"/>
                <a:gd name="T60" fmla="*/ 1 w 242"/>
                <a:gd name="T61" fmla="*/ 1 h 230"/>
                <a:gd name="T62" fmla="*/ 1 w 242"/>
                <a:gd name="T63" fmla="*/ 1 h 230"/>
                <a:gd name="T64" fmla="*/ 1 w 242"/>
                <a:gd name="T65" fmla="*/ 1 h 2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2"/>
                <a:gd name="T100" fmla="*/ 0 h 230"/>
                <a:gd name="T101" fmla="*/ 242 w 242"/>
                <a:gd name="T102" fmla="*/ 230 h 23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2" h="230">
                  <a:moveTo>
                    <a:pt x="84" y="35"/>
                  </a:moveTo>
                  <a:lnTo>
                    <a:pt x="80" y="33"/>
                  </a:lnTo>
                  <a:lnTo>
                    <a:pt x="70" y="32"/>
                  </a:lnTo>
                  <a:lnTo>
                    <a:pt x="56" y="32"/>
                  </a:lnTo>
                  <a:lnTo>
                    <a:pt x="40" y="33"/>
                  </a:lnTo>
                  <a:lnTo>
                    <a:pt x="24" y="40"/>
                  </a:lnTo>
                  <a:lnTo>
                    <a:pt x="11" y="52"/>
                  </a:lnTo>
                  <a:lnTo>
                    <a:pt x="2" y="70"/>
                  </a:lnTo>
                  <a:lnTo>
                    <a:pt x="0" y="98"/>
                  </a:lnTo>
                  <a:lnTo>
                    <a:pt x="4" y="128"/>
                  </a:lnTo>
                  <a:lnTo>
                    <a:pt x="14" y="154"/>
                  </a:lnTo>
                  <a:lnTo>
                    <a:pt x="26" y="177"/>
                  </a:lnTo>
                  <a:lnTo>
                    <a:pt x="44" y="196"/>
                  </a:lnTo>
                  <a:lnTo>
                    <a:pt x="62" y="211"/>
                  </a:lnTo>
                  <a:lnTo>
                    <a:pt x="83" y="221"/>
                  </a:lnTo>
                  <a:lnTo>
                    <a:pt x="105" y="228"/>
                  </a:lnTo>
                  <a:lnTo>
                    <a:pt x="126" y="230"/>
                  </a:lnTo>
                  <a:lnTo>
                    <a:pt x="140" y="213"/>
                  </a:lnTo>
                  <a:lnTo>
                    <a:pt x="164" y="227"/>
                  </a:lnTo>
                  <a:lnTo>
                    <a:pt x="171" y="219"/>
                  </a:lnTo>
                  <a:lnTo>
                    <a:pt x="188" y="196"/>
                  </a:lnTo>
                  <a:lnTo>
                    <a:pt x="209" y="162"/>
                  </a:lnTo>
                  <a:lnTo>
                    <a:pt x="229" y="124"/>
                  </a:lnTo>
                  <a:lnTo>
                    <a:pt x="242" y="85"/>
                  </a:lnTo>
                  <a:lnTo>
                    <a:pt x="242" y="48"/>
                  </a:lnTo>
                  <a:lnTo>
                    <a:pt x="224" y="20"/>
                  </a:lnTo>
                  <a:lnTo>
                    <a:pt x="183" y="2"/>
                  </a:lnTo>
                  <a:lnTo>
                    <a:pt x="164" y="0"/>
                  </a:lnTo>
                  <a:lnTo>
                    <a:pt x="151" y="2"/>
                  </a:lnTo>
                  <a:lnTo>
                    <a:pt x="140" y="7"/>
                  </a:lnTo>
                  <a:lnTo>
                    <a:pt x="132" y="13"/>
                  </a:lnTo>
                  <a:lnTo>
                    <a:pt x="126" y="20"/>
                  </a:lnTo>
                  <a:lnTo>
                    <a:pt x="123" y="25"/>
                  </a:lnTo>
                  <a:lnTo>
                    <a:pt x="121" y="30"/>
                  </a:lnTo>
                  <a:lnTo>
                    <a:pt x="121" y="31"/>
                  </a:lnTo>
                  <a:lnTo>
                    <a:pt x="124" y="30"/>
                  </a:lnTo>
                  <a:lnTo>
                    <a:pt x="135" y="27"/>
                  </a:lnTo>
                  <a:lnTo>
                    <a:pt x="150" y="23"/>
                  </a:lnTo>
                  <a:lnTo>
                    <a:pt x="168" y="22"/>
                  </a:lnTo>
                  <a:lnTo>
                    <a:pt x="185" y="23"/>
                  </a:lnTo>
                  <a:lnTo>
                    <a:pt x="203" y="29"/>
                  </a:lnTo>
                  <a:lnTo>
                    <a:pt x="216" y="41"/>
                  </a:lnTo>
                  <a:lnTo>
                    <a:pt x="224" y="62"/>
                  </a:lnTo>
                  <a:lnTo>
                    <a:pt x="226" y="88"/>
                  </a:lnTo>
                  <a:lnTo>
                    <a:pt x="220" y="113"/>
                  </a:lnTo>
                  <a:lnTo>
                    <a:pt x="208" y="137"/>
                  </a:lnTo>
                  <a:lnTo>
                    <a:pt x="196" y="160"/>
                  </a:lnTo>
                  <a:lnTo>
                    <a:pt x="182" y="179"/>
                  </a:lnTo>
                  <a:lnTo>
                    <a:pt x="170" y="194"/>
                  </a:lnTo>
                  <a:lnTo>
                    <a:pt x="161" y="203"/>
                  </a:lnTo>
                  <a:lnTo>
                    <a:pt x="158" y="206"/>
                  </a:lnTo>
                  <a:lnTo>
                    <a:pt x="155" y="203"/>
                  </a:lnTo>
                  <a:lnTo>
                    <a:pt x="147" y="195"/>
                  </a:lnTo>
                  <a:lnTo>
                    <a:pt x="138" y="189"/>
                  </a:lnTo>
                  <a:lnTo>
                    <a:pt x="129" y="191"/>
                  </a:lnTo>
                  <a:lnTo>
                    <a:pt x="120" y="198"/>
                  </a:lnTo>
                  <a:lnTo>
                    <a:pt x="111" y="205"/>
                  </a:lnTo>
                  <a:lnTo>
                    <a:pt x="105" y="210"/>
                  </a:lnTo>
                  <a:lnTo>
                    <a:pt x="102" y="211"/>
                  </a:lnTo>
                  <a:lnTo>
                    <a:pt x="95" y="206"/>
                  </a:lnTo>
                  <a:lnTo>
                    <a:pt x="78" y="192"/>
                  </a:lnTo>
                  <a:lnTo>
                    <a:pt x="57" y="172"/>
                  </a:lnTo>
                  <a:lnTo>
                    <a:pt x="37" y="146"/>
                  </a:lnTo>
                  <a:lnTo>
                    <a:pt x="24" y="119"/>
                  </a:lnTo>
                  <a:lnTo>
                    <a:pt x="24" y="90"/>
                  </a:lnTo>
                  <a:lnTo>
                    <a:pt x="41" y="61"/>
                  </a:lnTo>
                  <a:lnTo>
                    <a:pt x="84"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84" name="Freeform 244"/>
            <p:cNvSpPr>
              <a:spLocks/>
            </p:cNvSpPr>
            <p:nvPr/>
          </p:nvSpPr>
          <p:spPr bwMode="auto">
            <a:xfrm>
              <a:off x="570" y="2614"/>
              <a:ext cx="28" cy="32"/>
            </a:xfrm>
            <a:custGeom>
              <a:avLst/>
              <a:gdLst>
                <a:gd name="T0" fmla="*/ 0 w 57"/>
                <a:gd name="T1" fmla="*/ 1 h 63"/>
                <a:gd name="T2" fmla="*/ 0 w 57"/>
                <a:gd name="T3" fmla="*/ 1 h 63"/>
                <a:gd name="T4" fmla="*/ 0 w 57"/>
                <a:gd name="T5" fmla="*/ 1 h 63"/>
                <a:gd name="T6" fmla="*/ 0 w 57"/>
                <a:gd name="T7" fmla="*/ 1 h 63"/>
                <a:gd name="T8" fmla="*/ 0 w 57"/>
                <a:gd name="T9" fmla="*/ 1 h 63"/>
                <a:gd name="T10" fmla="*/ 0 w 57"/>
                <a:gd name="T11" fmla="*/ 1 h 63"/>
                <a:gd name="T12" fmla="*/ 0 w 57"/>
                <a:gd name="T13" fmla="*/ 1 h 63"/>
                <a:gd name="T14" fmla="*/ 0 w 57"/>
                <a:gd name="T15" fmla="*/ 1 h 63"/>
                <a:gd name="T16" fmla="*/ 0 w 57"/>
                <a:gd name="T17" fmla="*/ 1 h 63"/>
                <a:gd name="T18" fmla="*/ 0 w 57"/>
                <a:gd name="T19" fmla="*/ 0 h 63"/>
                <a:gd name="T20" fmla="*/ 0 w 57"/>
                <a:gd name="T21" fmla="*/ 1 h 63"/>
                <a:gd name="T22" fmla="*/ 0 w 57"/>
                <a:gd name="T23" fmla="*/ 1 h 63"/>
                <a:gd name="T24" fmla="*/ 0 w 57"/>
                <a:gd name="T25" fmla="*/ 1 h 63"/>
                <a:gd name="T26" fmla="*/ 0 w 57"/>
                <a:gd name="T27" fmla="*/ 1 h 63"/>
                <a:gd name="T28" fmla="*/ 0 w 57"/>
                <a:gd name="T29" fmla="*/ 1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7"/>
                <a:gd name="T46" fmla="*/ 0 h 63"/>
                <a:gd name="T47" fmla="*/ 57 w 57"/>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7" h="63">
                  <a:moveTo>
                    <a:pt x="42" y="63"/>
                  </a:moveTo>
                  <a:lnTo>
                    <a:pt x="41" y="61"/>
                  </a:lnTo>
                  <a:lnTo>
                    <a:pt x="38" y="56"/>
                  </a:lnTo>
                  <a:lnTo>
                    <a:pt x="35" y="48"/>
                  </a:lnTo>
                  <a:lnTo>
                    <a:pt x="29" y="40"/>
                  </a:lnTo>
                  <a:lnTo>
                    <a:pt x="23" y="31"/>
                  </a:lnTo>
                  <a:lnTo>
                    <a:pt x="16" y="23"/>
                  </a:lnTo>
                  <a:lnTo>
                    <a:pt x="8" y="17"/>
                  </a:lnTo>
                  <a:lnTo>
                    <a:pt x="0" y="13"/>
                  </a:lnTo>
                  <a:lnTo>
                    <a:pt x="43" y="0"/>
                  </a:lnTo>
                  <a:lnTo>
                    <a:pt x="45" y="6"/>
                  </a:lnTo>
                  <a:lnTo>
                    <a:pt x="51" y="24"/>
                  </a:lnTo>
                  <a:lnTo>
                    <a:pt x="56" y="43"/>
                  </a:lnTo>
                  <a:lnTo>
                    <a:pt x="57" y="57"/>
                  </a:lnTo>
                  <a:lnTo>
                    <a:pt x="42"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85" name="Freeform 245"/>
            <p:cNvSpPr>
              <a:spLocks/>
            </p:cNvSpPr>
            <p:nvPr/>
          </p:nvSpPr>
          <p:spPr bwMode="auto">
            <a:xfrm>
              <a:off x="483" y="2657"/>
              <a:ext cx="89" cy="92"/>
            </a:xfrm>
            <a:custGeom>
              <a:avLst/>
              <a:gdLst>
                <a:gd name="T0" fmla="*/ 1 w 177"/>
                <a:gd name="T1" fmla="*/ 1 h 183"/>
                <a:gd name="T2" fmla="*/ 1 w 177"/>
                <a:gd name="T3" fmla="*/ 1 h 183"/>
                <a:gd name="T4" fmla="*/ 1 w 177"/>
                <a:gd name="T5" fmla="*/ 1 h 183"/>
                <a:gd name="T6" fmla="*/ 1 w 177"/>
                <a:gd name="T7" fmla="*/ 1 h 183"/>
                <a:gd name="T8" fmla="*/ 1 w 177"/>
                <a:gd name="T9" fmla="*/ 1 h 183"/>
                <a:gd name="T10" fmla="*/ 1 w 177"/>
                <a:gd name="T11" fmla="*/ 1 h 183"/>
                <a:gd name="T12" fmla="*/ 1 w 177"/>
                <a:gd name="T13" fmla="*/ 1 h 183"/>
                <a:gd name="T14" fmla="*/ 1 w 177"/>
                <a:gd name="T15" fmla="*/ 1 h 183"/>
                <a:gd name="T16" fmla="*/ 1 w 177"/>
                <a:gd name="T17" fmla="*/ 1 h 183"/>
                <a:gd name="T18" fmla="*/ 1 w 177"/>
                <a:gd name="T19" fmla="*/ 1 h 183"/>
                <a:gd name="T20" fmla="*/ 1 w 177"/>
                <a:gd name="T21" fmla="*/ 1 h 183"/>
                <a:gd name="T22" fmla="*/ 1 w 177"/>
                <a:gd name="T23" fmla="*/ 1 h 183"/>
                <a:gd name="T24" fmla="*/ 1 w 177"/>
                <a:gd name="T25" fmla="*/ 1 h 183"/>
                <a:gd name="T26" fmla="*/ 1 w 177"/>
                <a:gd name="T27" fmla="*/ 1 h 183"/>
                <a:gd name="T28" fmla="*/ 1 w 177"/>
                <a:gd name="T29" fmla="*/ 1 h 183"/>
                <a:gd name="T30" fmla="*/ 1 w 177"/>
                <a:gd name="T31" fmla="*/ 1 h 183"/>
                <a:gd name="T32" fmla="*/ 1 w 177"/>
                <a:gd name="T33" fmla="*/ 1 h 183"/>
                <a:gd name="T34" fmla="*/ 1 w 177"/>
                <a:gd name="T35" fmla="*/ 1 h 183"/>
                <a:gd name="T36" fmla="*/ 1 w 177"/>
                <a:gd name="T37" fmla="*/ 1 h 183"/>
                <a:gd name="T38" fmla="*/ 1 w 177"/>
                <a:gd name="T39" fmla="*/ 1 h 183"/>
                <a:gd name="T40" fmla="*/ 1 w 177"/>
                <a:gd name="T41" fmla="*/ 1 h 183"/>
                <a:gd name="T42" fmla="*/ 1 w 177"/>
                <a:gd name="T43" fmla="*/ 1 h 183"/>
                <a:gd name="T44" fmla="*/ 1 w 177"/>
                <a:gd name="T45" fmla="*/ 1 h 183"/>
                <a:gd name="T46" fmla="*/ 1 w 177"/>
                <a:gd name="T47" fmla="*/ 1 h 183"/>
                <a:gd name="T48" fmla="*/ 1 w 177"/>
                <a:gd name="T49" fmla="*/ 1 h 183"/>
                <a:gd name="T50" fmla="*/ 1 w 177"/>
                <a:gd name="T51" fmla="*/ 1 h 183"/>
                <a:gd name="T52" fmla="*/ 1 w 177"/>
                <a:gd name="T53" fmla="*/ 1 h 183"/>
                <a:gd name="T54" fmla="*/ 1 w 177"/>
                <a:gd name="T55" fmla="*/ 1 h 183"/>
                <a:gd name="T56" fmla="*/ 1 w 177"/>
                <a:gd name="T57" fmla="*/ 1 h 183"/>
                <a:gd name="T58" fmla="*/ 1 w 177"/>
                <a:gd name="T59" fmla="*/ 1 h 183"/>
                <a:gd name="T60" fmla="*/ 1 w 177"/>
                <a:gd name="T61" fmla="*/ 1 h 183"/>
                <a:gd name="T62" fmla="*/ 1 w 177"/>
                <a:gd name="T63" fmla="*/ 1 h 183"/>
                <a:gd name="T64" fmla="*/ 0 w 177"/>
                <a:gd name="T65" fmla="*/ 1 h 183"/>
                <a:gd name="T66" fmla="*/ 1 w 177"/>
                <a:gd name="T67" fmla="*/ 1 h 183"/>
                <a:gd name="T68" fmla="*/ 1 w 177"/>
                <a:gd name="T69" fmla="*/ 1 h 183"/>
                <a:gd name="T70" fmla="*/ 1 w 177"/>
                <a:gd name="T71" fmla="*/ 1 h 183"/>
                <a:gd name="T72" fmla="*/ 1 w 177"/>
                <a:gd name="T73" fmla="*/ 1 h 183"/>
                <a:gd name="T74" fmla="*/ 1 w 177"/>
                <a:gd name="T75" fmla="*/ 1 h 183"/>
                <a:gd name="T76" fmla="*/ 1 w 177"/>
                <a:gd name="T77" fmla="*/ 0 h 183"/>
                <a:gd name="T78" fmla="*/ 1 w 177"/>
                <a:gd name="T79" fmla="*/ 0 h 183"/>
                <a:gd name="T80" fmla="*/ 1 w 177"/>
                <a:gd name="T81" fmla="*/ 1 h 183"/>
                <a:gd name="T82" fmla="*/ 1 w 177"/>
                <a:gd name="T83" fmla="*/ 1 h 183"/>
                <a:gd name="T84" fmla="*/ 1 w 177"/>
                <a:gd name="T85" fmla="*/ 1 h 183"/>
                <a:gd name="T86" fmla="*/ 1 w 177"/>
                <a:gd name="T87" fmla="*/ 1 h 183"/>
                <a:gd name="T88" fmla="*/ 1 w 177"/>
                <a:gd name="T89" fmla="*/ 1 h 183"/>
                <a:gd name="T90" fmla="*/ 1 w 177"/>
                <a:gd name="T91" fmla="*/ 1 h 183"/>
                <a:gd name="T92" fmla="*/ 1 w 177"/>
                <a:gd name="T93" fmla="*/ 1 h 183"/>
                <a:gd name="T94" fmla="*/ 1 w 177"/>
                <a:gd name="T95" fmla="*/ 1 h 183"/>
                <a:gd name="T96" fmla="*/ 1 w 177"/>
                <a:gd name="T97" fmla="*/ 1 h 18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7"/>
                <a:gd name="T148" fmla="*/ 0 h 183"/>
                <a:gd name="T149" fmla="*/ 177 w 177"/>
                <a:gd name="T150" fmla="*/ 183 h 18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7" h="183">
                  <a:moveTo>
                    <a:pt x="92" y="22"/>
                  </a:moveTo>
                  <a:lnTo>
                    <a:pt x="94" y="21"/>
                  </a:lnTo>
                  <a:lnTo>
                    <a:pt x="101" y="16"/>
                  </a:lnTo>
                  <a:lnTo>
                    <a:pt x="111" y="11"/>
                  </a:lnTo>
                  <a:lnTo>
                    <a:pt x="124" y="8"/>
                  </a:lnTo>
                  <a:lnTo>
                    <a:pt x="138" y="8"/>
                  </a:lnTo>
                  <a:lnTo>
                    <a:pt x="150" y="11"/>
                  </a:lnTo>
                  <a:lnTo>
                    <a:pt x="162" y="22"/>
                  </a:lnTo>
                  <a:lnTo>
                    <a:pt x="171" y="39"/>
                  </a:lnTo>
                  <a:lnTo>
                    <a:pt x="176" y="61"/>
                  </a:lnTo>
                  <a:lnTo>
                    <a:pt x="177" y="82"/>
                  </a:lnTo>
                  <a:lnTo>
                    <a:pt x="173" y="101"/>
                  </a:lnTo>
                  <a:lnTo>
                    <a:pt x="167" y="119"/>
                  </a:lnTo>
                  <a:lnTo>
                    <a:pt x="157" y="135"/>
                  </a:lnTo>
                  <a:lnTo>
                    <a:pt x="147" y="148"/>
                  </a:lnTo>
                  <a:lnTo>
                    <a:pt x="134" y="160"/>
                  </a:lnTo>
                  <a:lnTo>
                    <a:pt x="121" y="170"/>
                  </a:lnTo>
                  <a:lnTo>
                    <a:pt x="107" y="177"/>
                  </a:lnTo>
                  <a:lnTo>
                    <a:pt x="95" y="182"/>
                  </a:lnTo>
                  <a:lnTo>
                    <a:pt x="84" y="183"/>
                  </a:lnTo>
                  <a:lnTo>
                    <a:pt x="74" y="182"/>
                  </a:lnTo>
                  <a:lnTo>
                    <a:pt x="66" y="181"/>
                  </a:lnTo>
                  <a:lnTo>
                    <a:pt x="61" y="178"/>
                  </a:lnTo>
                  <a:lnTo>
                    <a:pt x="57" y="177"/>
                  </a:lnTo>
                  <a:lnTo>
                    <a:pt x="56" y="176"/>
                  </a:lnTo>
                  <a:lnTo>
                    <a:pt x="54" y="173"/>
                  </a:lnTo>
                  <a:lnTo>
                    <a:pt x="47" y="163"/>
                  </a:lnTo>
                  <a:lnTo>
                    <a:pt x="36" y="150"/>
                  </a:lnTo>
                  <a:lnTo>
                    <a:pt x="26" y="134"/>
                  </a:lnTo>
                  <a:lnTo>
                    <a:pt x="15" y="114"/>
                  </a:lnTo>
                  <a:lnTo>
                    <a:pt x="6" y="96"/>
                  </a:lnTo>
                  <a:lnTo>
                    <a:pt x="1" y="76"/>
                  </a:lnTo>
                  <a:lnTo>
                    <a:pt x="0" y="60"/>
                  </a:lnTo>
                  <a:lnTo>
                    <a:pt x="2" y="45"/>
                  </a:lnTo>
                  <a:lnTo>
                    <a:pt x="4" y="32"/>
                  </a:lnTo>
                  <a:lnTo>
                    <a:pt x="8" y="19"/>
                  </a:lnTo>
                  <a:lnTo>
                    <a:pt x="12" y="10"/>
                  </a:lnTo>
                  <a:lnTo>
                    <a:pt x="18" y="3"/>
                  </a:lnTo>
                  <a:lnTo>
                    <a:pt x="26" y="0"/>
                  </a:lnTo>
                  <a:lnTo>
                    <a:pt x="38" y="0"/>
                  </a:lnTo>
                  <a:lnTo>
                    <a:pt x="51" y="5"/>
                  </a:lnTo>
                  <a:lnTo>
                    <a:pt x="65" y="10"/>
                  </a:lnTo>
                  <a:lnTo>
                    <a:pt x="74" y="15"/>
                  </a:lnTo>
                  <a:lnTo>
                    <a:pt x="81" y="17"/>
                  </a:lnTo>
                  <a:lnTo>
                    <a:pt x="87" y="19"/>
                  </a:lnTo>
                  <a:lnTo>
                    <a:pt x="89" y="21"/>
                  </a:lnTo>
                  <a:lnTo>
                    <a:pt x="91" y="22"/>
                  </a:lnTo>
                  <a:lnTo>
                    <a:pt x="92" y="22"/>
                  </a:lnTo>
                  <a:close/>
                </a:path>
              </a:pathLst>
            </a:custGeom>
            <a:solidFill>
              <a:srgbClr val="C60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86" name="Freeform 246"/>
            <p:cNvSpPr>
              <a:spLocks/>
            </p:cNvSpPr>
            <p:nvPr/>
          </p:nvSpPr>
          <p:spPr bwMode="auto">
            <a:xfrm>
              <a:off x="481" y="2657"/>
              <a:ext cx="39" cy="57"/>
            </a:xfrm>
            <a:custGeom>
              <a:avLst/>
              <a:gdLst>
                <a:gd name="T0" fmla="*/ 1 w 77"/>
                <a:gd name="T1" fmla="*/ 1 h 114"/>
                <a:gd name="T2" fmla="*/ 1 w 77"/>
                <a:gd name="T3" fmla="*/ 1 h 114"/>
                <a:gd name="T4" fmla="*/ 1 w 77"/>
                <a:gd name="T5" fmla="*/ 1 h 114"/>
                <a:gd name="T6" fmla="*/ 1 w 77"/>
                <a:gd name="T7" fmla="*/ 1 h 114"/>
                <a:gd name="T8" fmla="*/ 1 w 77"/>
                <a:gd name="T9" fmla="*/ 1 h 114"/>
                <a:gd name="T10" fmla="*/ 1 w 77"/>
                <a:gd name="T11" fmla="*/ 0 h 114"/>
                <a:gd name="T12" fmla="*/ 1 w 77"/>
                <a:gd name="T13" fmla="*/ 1 h 114"/>
                <a:gd name="T14" fmla="*/ 1 w 77"/>
                <a:gd name="T15" fmla="*/ 1 h 114"/>
                <a:gd name="T16" fmla="*/ 1 w 77"/>
                <a:gd name="T17" fmla="*/ 1 h 114"/>
                <a:gd name="T18" fmla="*/ 0 w 77"/>
                <a:gd name="T19" fmla="*/ 1 h 114"/>
                <a:gd name="T20" fmla="*/ 1 w 77"/>
                <a:gd name="T21" fmla="*/ 1 h 114"/>
                <a:gd name="T22" fmla="*/ 1 w 77"/>
                <a:gd name="T23" fmla="*/ 1 h 114"/>
                <a:gd name="T24" fmla="*/ 1 w 77"/>
                <a:gd name="T25" fmla="*/ 1 h 114"/>
                <a:gd name="T26" fmla="*/ 1 w 77"/>
                <a:gd name="T27" fmla="*/ 1 h 114"/>
                <a:gd name="T28" fmla="*/ 1 w 77"/>
                <a:gd name="T29" fmla="*/ 1 h 114"/>
                <a:gd name="T30" fmla="*/ 1 w 77"/>
                <a:gd name="T31" fmla="*/ 1 h 114"/>
                <a:gd name="T32" fmla="*/ 1 w 77"/>
                <a:gd name="T33" fmla="*/ 1 h 114"/>
                <a:gd name="T34" fmla="*/ 1 w 77"/>
                <a:gd name="T35" fmla="*/ 1 h 114"/>
                <a:gd name="T36" fmla="*/ 1 w 77"/>
                <a:gd name="T37" fmla="*/ 1 h 114"/>
                <a:gd name="T38" fmla="*/ 1 w 77"/>
                <a:gd name="T39" fmla="*/ 1 h 114"/>
                <a:gd name="T40" fmla="*/ 1 w 77"/>
                <a:gd name="T41" fmla="*/ 1 h 114"/>
                <a:gd name="T42" fmla="*/ 1 w 77"/>
                <a:gd name="T43" fmla="*/ 1 h 114"/>
                <a:gd name="T44" fmla="*/ 1 w 77"/>
                <a:gd name="T45" fmla="*/ 1 h 114"/>
                <a:gd name="T46" fmla="*/ 1 w 77"/>
                <a:gd name="T47" fmla="*/ 1 h 114"/>
                <a:gd name="T48" fmla="*/ 1 w 77"/>
                <a:gd name="T49" fmla="*/ 1 h 11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7"/>
                <a:gd name="T76" fmla="*/ 0 h 114"/>
                <a:gd name="T77" fmla="*/ 77 w 77"/>
                <a:gd name="T78" fmla="*/ 114 h 11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7" h="114">
                  <a:moveTo>
                    <a:pt x="77" y="19"/>
                  </a:moveTo>
                  <a:lnTo>
                    <a:pt x="75" y="17"/>
                  </a:lnTo>
                  <a:lnTo>
                    <a:pt x="68" y="12"/>
                  </a:lnTo>
                  <a:lnTo>
                    <a:pt x="59" y="6"/>
                  </a:lnTo>
                  <a:lnTo>
                    <a:pt x="47" y="1"/>
                  </a:lnTo>
                  <a:lnTo>
                    <a:pt x="36" y="0"/>
                  </a:lnTo>
                  <a:lnTo>
                    <a:pt x="23" y="3"/>
                  </a:lnTo>
                  <a:lnTo>
                    <a:pt x="13" y="16"/>
                  </a:lnTo>
                  <a:lnTo>
                    <a:pt x="5" y="37"/>
                  </a:lnTo>
                  <a:lnTo>
                    <a:pt x="0" y="61"/>
                  </a:lnTo>
                  <a:lnTo>
                    <a:pt x="1" y="79"/>
                  </a:lnTo>
                  <a:lnTo>
                    <a:pt x="5" y="92"/>
                  </a:lnTo>
                  <a:lnTo>
                    <a:pt x="11" y="102"/>
                  </a:lnTo>
                  <a:lnTo>
                    <a:pt x="18" y="108"/>
                  </a:lnTo>
                  <a:lnTo>
                    <a:pt x="24" y="111"/>
                  </a:lnTo>
                  <a:lnTo>
                    <a:pt x="29" y="114"/>
                  </a:lnTo>
                  <a:lnTo>
                    <a:pt x="31" y="114"/>
                  </a:lnTo>
                  <a:lnTo>
                    <a:pt x="30" y="109"/>
                  </a:lnTo>
                  <a:lnTo>
                    <a:pt x="29" y="97"/>
                  </a:lnTo>
                  <a:lnTo>
                    <a:pt x="29" y="79"/>
                  </a:lnTo>
                  <a:lnTo>
                    <a:pt x="30" y="60"/>
                  </a:lnTo>
                  <a:lnTo>
                    <a:pt x="33" y="40"/>
                  </a:lnTo>
                  <a:lnTo>
                    <a:pt x="43" y="26"/>
                  </a:lnTo>
                  <a:lnTo>
                    <a:pt x="56" y="18"/>
                  </a:lnTo>
                  <a:lnTo>
                    <a:pt x="77" y="19"/>
                  </a:lnTo>
                  <a:close/>
                </a:path>
              </a:pathLst>
            </a:custGeom>
            <a:solidFill>
              <a:srgbClr val="DB5B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87" name="Freeform 247"/>
            <p:cNvSpPr>
              <a:spLocks/>
            </p:cNvSpPr>
            <p:nvPr/>
          </p:nvSpPr>
          <p:spPr bwMode="auto">
            <a:xfrm>
              <a:off x="475" y="2655"/>
              <a:ext cx="106" cy="94"/>
            </a:xfrm>
            <a:custGeom>
              <a:avLst/>
              <a:gdLst>
                <a:gd name="T0" fmla="*/ 1 w 212"/>
                <a:gd name="T1" fmla="*/ 1 h 188"/>
                <a:gd name="T2" fmla="*/ 1 w 212"/>
                <a:gd name="T3" fmla="*/ 1 h 188"/>
                <a:gd name="T4" fmla="*/ 1 w 212"/>
                <a:gd name="T5" fmla="*/ 1 h 188"/>
                <a:gd name="T6" fmla="*/ 1 w 212"/>
                <a:gd name="T7" fmla="*/ 1 h 188"/>
                <a:gd name="T8" fmla="*/ 1 w 212"/>
                <a:gd name="T9" fmla="*/ 1 h 188"/>
                <a:gd name="T10" fmla="*/ 1 w 212"/>
                <a:gd name="T11" fmla="*/ 1 h 188"/>
                <a:gd name="T12" fmla="*/ 1 w 212"/>
                <a:gd name="T13" fmla="*/ 1 h 188"/>
                <a:gd name="T14" fmla="*/ 1 w 212"/>
                <a:gd name="T15" fmla="*/ 1 h 188"/>
                <a:gd name="T16" fmla="*/ 1 w 212"/>
                <a:gd name="T17" fmla="*/ 1 h 188"/>
                <a:gd name="T18" fmla="*/ 1 w 212"/>
                <a:gd name="T19" fmla="*/ 1 h 188"/>
                <a:gd name="T20" fmla="*/ 1 w 212"/>
                <a:gd name="T21" fmla="*/ 1 h 188"/>
                <a:gd name="T22" fmla="*/ 1 w 212"/>
                <a:gd name="T23" fmla="*/ 1 h 188"/>
                <a:gd name="T24" fmla="*/ 1 w 212"/>
                <a:gd name="T25" fmla="*/ 0 h 188"/>
                <a:gd name="T26" fmla="*/ 1 w 212"/>
                <a:gd name="T27" fmla="*/ 1 h 188"/>
                <a:gd name="T28" fmla="*/ 1 w 212"/>
                <a:gd name="T29" fmla="*/ 1 h 188"/>
                <a:gd name="T30" fmla="*/ 1 w 212"/>
                <a:gd name="T31" fmla="*/ 1 h 188"/>
                <a:gd name="T32" fmla="*/ 1 w 212"/>
                <a:gd name="T33" fmla="*/ 1 h 188"/>
                <a:gd name="T34" fmla="*/ 1 w 212"/>
                <a:gd name="T35" fmla="*/ 1 h 188"/>
                <a:gd name="T36" fmla="*/ 1 w 212"/>
                <a:gd name="T37" fmla="*/ 1 h 188"/>
                <a:gd name="T38" fmla="*/ 1 w 212"/>
                <a:gd name="T39" fmla="*/ 1 h 188"/>
                <a:gd name="T40" fmla="*/ 1 w 212"/>
                <a:gd name="T41" fmla="*/ 1 h 188"/>
                <a:gd name="T42" fmla="*/ 1 w 212"/>
                <a:gd name="T43" fmla="*/ 1 h 188"/>
                <a:gd name="T44" fmla="*/ 1 w 212"/>
                <a:gd name="T45" fmla="*/ 1 h 188"/>
                <a:gd name="T46" fmla="*/ 1 w 212"/>
                <a:gd name="T47" fmla="*/ 1 h 188"/>
                <a:gd name="T48" fmla="*/ 1 w 212"/>
                <a:gd name="T49" fmla="*/ 1 h 188"/>
                <a:gd name="T50" fmla="*/ 1 w 212"/>
                <a:gd name="T51" fmla="*/ 1 h 188"/>
                <a:gd name="T52" fmla="*/ 1 w 212"/>
                <a:gd name="T53" fmla="*/ 1 h 188"/>
                <a:gd name="T54" fmla="*/ 1 w 212"/>
                <a:gd name="T55" fmla="*/ 1 h 188"/>
                <a:gd name="T56" fmla="*/ 1 w 212"/>
                <a:gd name="T57" fmla="*/ 1 h 188"/>
                <a:gd name="T58" fmla="*/ 1 w 212"/>
                <a:gd name="T59" fmla="*/ 1 h 188"/>
                <a:gd name="T60" fmla="*/ 1 w 212"/>
                <a:gd name="T61" fmla="*/ 1 h 188"/>
                <a:gd name="T62" fmla="*/ 1 w 212"/>
                <a:gd name="T63" fmla="*/ 1 h 188"/>
                <a:gd name="T64" fmla="*/ 1 w 212"/>
                <a:gd name="T65" fmla="*/ 1 h 1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2"/>
                <a:gd name="T100" fmla="*/ 0 h 188"/>
                <a:gd name="T101" fmla="*/ 212 w 212"/>
                <a:gd name="T102" fmla="*/ 188 h 1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2" h="188">
                  <a:moveTo>
                    <a:pt x="128" y="16"/>
                  </a:moveTo>
                  <a:lnTo>
                    <a:pt x="130" y="15"/>
                  </a:lnTo>
                  <a:lnTo>
                    <a:pt x="135" y="13"/>
                  </a:lnTo>
                  <a:lnTo>
                    <a:pt x="143" y="10"/>
                  </a:lnTo>
                  <a:lnTo>
                    <a:pt x="153" y="7"/>
                  </a:lnTo>
                  <a:lnTo>
                    <a:pt x="164" y="5"/>
                  </a:lnTo>
                  <a:lnTo>
                    <a:pt x="175" y="6"/>
                  </a:lnTo>
                  <a:lnTo>
                    <a:pt x="186" y="11"/>
                  </a:lnTo>
                  <a:lnTo>
                    <a:pt x="195" y="19"/>
                  </a:lnTo>
                  <a:lnTo>
                    <a:pt x="203" y="31"/>
                  </a:lnTo>
                  <a:lnTo>
                    <a:pt x="209" y="48"/>
                  </a:lnTo>
                  <a:lnTo>
                    <a:pt x="212" y="66"/>
                  </a:lnTo>
                  <a:lnTo>
                    <a:pt x="211" y="86"/>
                  </a:lnTo>
                  <a:lnTo>
                    <a:pt x="205" y="106"/>
                  </a:lnTo>
                  <a:lnTo>
                    <a:pt x="194" y="127"/>
                  </a:lnTo>
                  <a:lnTo>
                    <a:pt x="177" y="148"/>
                  </a:lnTo>
                  <a:lnTo>
                    <a:pt x="151" y="167"/>
                  </a:lnTo>
                  <a:lnTo>
                    <a:pt x="67" y="188"/>
                  </a:lnTo>
                  <a:lnTo>
                    <a:pt x="61" y="181"/>
                  </a:lnTo>
                  <a:lnTo>
                    <a:pt x="46" y="160"/>
                  </a:lnTo>
                  <a:lnTo>
                    <a:pt x="28" y="133"/>
                  </a:lnTo>
                  <a:lnTo>
                    <a:pt x="11" y="99"/>
                  </a:lnTo>
                  <a:lnTo>
                    <a:pt x="0" y="66"/>
                  </a:lnTo>
                  <a:lnTo>
                    <a:pt x="1" y="36"/>
                  </a:lnTo>
                  <a:lnTo>
                    <a:pt x="19" y="13"/>
                  </a:lnTo>
                  <a:lnTo>
                    <a:pt x="58" y="0"/>
                  </a:lnTo>
                  <a:lnTo>
                    <a:pt x="59" y="0"/>
                  </a:lnTo>
                  <a:lnTo>
                    <a:pt x="64" y="1"/>
                  </a:lnTo>
                  <a:lnTo>
                    <a:pt x="69" y="4"/>
                  </a:lnTo>
                  <a:lnTo>
                    <a:pt x="75" y="7"/>
                  </a:lnTo>
                  <a:lnTo>
                    <a:pt x="82" y="11"/>
                  </a:lnTo>
                  <a:lnTo>
                    <a:pt x="88" y="15"/>
                  </a:lnTo>
                  <a:lnTo>
                    <a:pt x="92" y="21"/>
                  </a:lnTo>
                  <a:lnTo>
                    <a:pt x="95" y="27"/>
                  </a:lnTo>
                  <a:lnTo>
                    <a:pt x="94" y="30"/>
                  </a:lnTo>
                  <a:lnTo>
                    <a:pt x="90" y="30"/>
                  </a:lnTo>
                  <a:lnTo>
                    <a:pt x="86" y="28"/>
                  </a:lnTo>
                  <a:lnTo>
                    <a:pt x="79" y="24"/>
                  </a:lnTo>
                  <a:lnTo>
                    <a:pt x="72" y="20"/>
                  </a:lnTo>
                  <a:lnTo>
                    <a:pt x="64" y="15"/>
                  </a:lnTo>
                  <a:lnTo>
                    <a:pt x="56" y="13"/>
                  </a:lnTo>
                  <a:lnTo>
                    <a:pt x="49" y="13"/>
                  </a:lnTo>
                  <a:lnTo>
                    <a:pt x="43" y="21"/>
                  </a:lnTo>
                  <a:lnTo>
                    <a:pt x="39" y="39"/>
                  </a:lnTo>
                  <a:lnTo>
                    <a:pt x="39" y="64"/>
                  </a:lnTo>
                  <a:lnTo>
                    <a:pt x="42" y="92"/>
                  </a:lnTo>
                  <a:lnTo>
                    <a:pt x="47" y="120"/>
                  </a:lnTo>
                  <a:lnTo>
                    <a:pt x="57" y="145"/>
                  </a:lnTo>
                  <a:lnTo>
                    <a:pt x="71" y="164"/>
                  </a:lnTo>
                  <a:lnTo>
                    <a:pt x="88" y="173"/>
                  </a:lnTo>
                  <a:lnTo>
                    <a:pt x="107" y="173"/>
                  </a:lnTo>
                  <a:lnTo>
                    <a:pt x="127" y="167"/>
                  </a:lnTo>
                  <a:lnTo>
                    <a:pt x="144" y="157"/>
                  </a:lnTo>
                  <a:lnTo>
                    <a:pt x="160" y="144"/>
                  </a:lnTo>
                  <a:lnTo>
                    <a:pt x="172" y="128"/>
                  </a:lnTo>
                  <a:lnTo>
                    <a:pt x="181" y="111"/>
                  </a:lnTo>
                  <a:lnTo>
                    <a:pt x="187" y="92"/>
                  </a:lnTo>
                  <a:lnTo>
                    <a:pt x="187" y="74"/>
                  </a:lnTo>
                  <a:lnTo>
                    <a:pt x="182" y="51"/>
                  </a:lnTo>
                  <a:lnTo>
                    <a:pt x="174" y="35"/>
                  </a:lnTo>
                  <a:lnTo>
                    <a:pt x="164" y="24"/>
                  </a:lnTo>
                  <a:lnTo>
                    <a:pt x="155" y="19"/>
                  </a:lnTo>
                  <a:lnTo>
                    <a:pt x="144" y="15"/>
                  </a:lnTo>
                  <a:lnTo>
                    <a:pt x="136" y="15"/>
                  </a:lnTo>
                  <a:lnTo>
                    <a:pt x="130" y="16"/>
                  </a:lnTo>
                  <a:lnTo>
                    <a:pt x="128"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88" name="Freeform 248"/>
            <p:cNvSpPr>
              <a:spLocks/>
            </p:cNvSpPr>
            <p:nvPr/>
          </p:nvSpPr>
          <p:spPr bwMode="auto">
            <a:xfrm>
              <a:off x="502" y="2617"/>
              <a:ext cx="33" cy="51"/>
            </a:xfrm>
            <a:custGeom>
              <a:avLst/>
              <a:gdLst>
                <a:gd name="T0" fmla="*/ 1 w 64"/>
                <a:gd name="T1" fmla="*/ 0 h 104"/>
                <a:gd name="T2" fmla="*/ 1 w 64"/>
                <a:gd name="T3" fmla="*/ 0 h 104"/>
                <a:gd name="T4" fmla="*/ 1 w 64"/>
                <a:gd name="T5" fmla="*/ 0 h 104"/>
                <a:gd name="T6" fmla="*/ 1 w 64"/>
                <a:gd name="T7" fmla="*/ 0 h 104"/>
                <a:gd name="T8" fmla="*/ 1 w 64"/>
                <a:gd name="T9" fmla="*/ 0 h 104"/>
                <a:gd name="T10" fmla="*/ 0 w 64"/>
                <a:gd name="T11" fmla="*/ 0 h 104"/>
                <a:gd name="T12" fmla="*/ 1 w 64"/>
                <a:gd name="T13" fmla="*/ 0 h 104"/>
                <a:gd name="T14" fmla="*/ 1 w 64"/>
                <a:gd name="T15" fmla="*/ 0 h 104"/>
                <a:gd name="T16" fmla="*/ 1 w 64"/>
                <a:gd name="T17" fmla="*/ 0 h 104"/>
                <a:gd name="T18" fmla="*/ 1 w 64"/>
                <a:gd name="T19" fmla="*/ 0 h 104"/>
                <a:gd name="T20" fmla="*/ 1 w 64"/>
                <a:gd name="T21" fmla="*/ 0 h 104"/>
                <a:gd name="T22" fmla="*/ 1 w 64"/>
                <a:gd name="T23" fmla="*/ 0 h 104"/>
                <a:gd name="T24" fmla="*/ 1 w 64"/>
                <a:gd name="T25" fmla="*/ 0 h 104"/>
                <a:gd name="T26" fmla="*/ 1 w 64"/>
                <a:gd name="T27" fmla="*/ 0 h 104"/>
                <a:gd name="T28" fmla="*/ 1 w 64"/>
                <a:gd name="T29" fmla="*/ 0 h 1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4"/>
                <a:gd name="T46" fmla="*/ 0 h 104"/>
                <a:gd name="T47" fmla="*/ 64 w 64"/>
                <a:gd name="T48" fmla="*/ 104 h 1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4" h="104">
                  <a:moveTo>
                    <a:pt x="64" y="103"/>
                  </a:moveTo>
                  <a:lnTo>
                    <a:pt x="64" y="85"/>
                  </a:lnTo>
                  <a:lnTo>
                    <a:pt x="61" y="49"/>
                  </a:lnTo>
                  <a:lnTo>
                    <a:pt x="51" y="13"/>
                  </a:lnTo>
                  <a:lnTo>
                    <a:pt x="33" y="0"/>
                  </a:lnTo>
                  <a:lnTo>
                    <a:pt x="0" y="24"/>
                  </a:lnTo>
                  <a:lnTo>
                    <a:pt x="2" y="24"/>
                  </a:lnTo>
                  <a:lnTo>
                    <a:pt x="9" y="24"/>
                  </a:lnTo>
                  <a:lnTo>
                    <a:pt x="18" y="27"/>
                  </a:lnTo>
                  <a:lnTo>
                    <a:pt x="28" y="31"/>
                  </a:lnTo>
                  <a:lnTo>
                    <a:pt x="38" y="40"/>
                  </a:lnTo>
                  <a:lnTo>
                    <a:pt x="47" y="55"/>
                  </a:lnTo>
                  <a:lnTo>
                    <a:pt x="53" y="76"/>
                  </a:lnTo>
                  <a:lnTo>
                    <a:pt x="54" y="104"/>
                  </a:lnTo>
                  <a:lnTo>
                    <a:pt x="64" y="1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89" name="Freeform 249"/>
            <p:cNvSpPr>
              <a:spLocks/>
            </p:cNvSpPr>
            <p:nvPr/>
          </p:nvSpPr>
          <p:spPr bwMode="auto">
            <a:xfrm>
              <a:off x="311" y="2713"/>
              <a:ext cx="328" cy="140"/>
            </a:xfrm>
            <a:custGeom>
              <a:avLst/>
              <a:gdLst>
                <a:gd name="T0" fmla="*/ 1 w 656"/>
                <a:gd name="T1" fmla="*/ 0 h 281"/>
                <a:gd name="T2" fmla="*/ 1 w 656"/>
                <a:gd name="T3" fmla="*/ 0 h 281"/>
                <a:gd name="T4" fmla="*/ 1 w 656"/>
                <a:gd name="T5" fmla="*/ 0 h 281"/>
                <a:gd name="T6" fmla="*/ 1 w 656"/>
                <a:gd name="T7" fmla="*/ 0 h 281"/>
                <a:gd name="T8" fmla="*/ 1 w 656"/>
                <a:gd name="T9" fmla="*/ 0 h 281"/>
                <a:gd name="T10" fmla="*/ 1 w 656"/>
                <a:gd name="T11" fmla="*/ 0 h 281"/>
                <a:gd name="T12" fmla="*/ 1 w 656"/>
                <a:gd name="T13" fmla="*/ 0 h 281"/>
                <a:gd name="T14" fmla="*/ 1 w 656"/>
                <a:gd name="T15" fmla="*/ 0 h 281"/>
                <a:gd name="T16" fmla="*/ 1 w 656"/>
                <a:gd name="T17" fmla="*/ 0 h 281"/>
                <a:gd name="T18" fmla="*/ 1 w 656"/>
                <a:gd name="T19" fmla="*/ 0 h 281"/>
                <a:gd name="T20" fmla="*/ 1 w 656"/>
                <a:gd name="T21" fmla="*/ 0 h 281"/>
                <a:gd name="T22" fmla="*/ 1 w 656"/>
                <a:gd name="T23" fmla="*/ 0 h 281"/>
                <a:gd name="T24" fmla="*/ 1 w 656"/>
                <a:gd name="T25" fmla="*/ 0 h 281"/>
                <a:gd name="T26" fmla="*/ 1 w 656"/>
                <a:gd name="T27" fmla="*/ 0 h 281"/>
                <a:gd name="T28" fmla="*/ 1 w 656"/>
                <a:gd name="T29" fmla="*/ 0 h 281"/>
                <a:gd name="T30" fmla="*/ 1 w 656"/>
                <a:gd name="T31" fmla="*/ 0 h 281"/>
                <a:gd name="T32" fmla="*/ 1 w 656"/>
                <a:gd name="T33" fmla="*/ 0 h 281"/>
                <a:gd name="T34" fmla="*/ 1 w 656"/>
                <a:gd name="T35" fmla="*/ 0 h 281"/>
                <a:gd name="T36" fmla="*/ 1 w 656"/>
                <a:gd name="T37" fmla="*/ 0 h 281"/>
                <a:gd name="T38" fmla="*/ 1 w 656"/>
                <a:gd name="T39" fmla="*/ 0 h 281"/>
                <a:gd name="T40" fmla="*/ 1 w 656"/>
                <a:gd name="T41" fmla="*/ 0 h 281"/>
                <a:gd name="T42" fmla="*/ 1 w 656"/>
                <a:gd name="T43" fmla="*/ 0 h 281"/>
                <a:gd name="T44" fmla="*/ 1 w 656"/>
                <a:gd name="T45" fmla="*/ 0 h 281"/>
                <a:gd name="T46" fmla="*/ 1 w 656"/>
                <a:gd name="T47" fmla="*/ 0 h 281"/>
                <a:gd name="T48" fmla="*/ 1 w 656"/>
                <a:gd name="T49" fmla="*/ 0 h 281"/>
                <a:gd name="T50" fmla="*/ 1 w 656"/>
                <a:gd name="T51" fmla="*/ 0 h 281"/>
                <a:gd name="T52" fmla="*/ 1 w 656"/>
                <a:gd name="T53" fmla="*/ 0 h 281"/>
                <a:gd name="T54" fmla="*/ 1 w 656"/>
                <a:gd name="T55" fmla="*/ 0 h 281"/>
                <a:gd name="T56" fmla="*/ 1 w 656"/>
                <a:gd name="T57" fmla="*/ 0 h 281"/>
                <a:gd name="T58" fmla="*/ 1 w 656"/>
                <a:gd name="T59" fmla="*/ 0 h 281"/>
                <a:gd name="T60" fmla="*/ 1 w 656"/>
                <a:gd name="T61" fmla="*/ 0 h 281"/>
                <a:gd name="T62" fmla="*/ 1 w 656"/>
                <a:gd name="T63" fmla="*/ 0 h 28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6"/>
                <a:gd name="T97" fmla="*/ 0 h 281"/>
                <a:gd name="T98" fmla="*/ 656 w 656"/>
                <a:gd name="T99" fmla="*/ 281 h 28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6" h="281">
                  <a:moveTo>
                    <a:pt x="0" y="0"/>
                  </a:moveTo>
                  <a:lnTo>
                    <a:pt x="1" y="7"/>
                  </a:lnTo>
                  <a:lnTo>
                    <a:pt x="4" y="25"/>
                  </a:lnTo>
                  <a:lnTo>
                    <a:pt x="8" y="50"/>
                  </a:lnTo>
                  <a:lnTo>
                    <a:pt x="14" y="79"/>
                  </a:lnTo>
                  <a:lnTo>
                    <a:pt x="22" y="110"/>
                  </a:lnTo>
                  <a:lnTo>
                    <a:pt x="31" y="140"/>
                  </a:lnTo>
                  <a:lnTo>
                    <a:pt x="40" y="165"/>
                  </a:lnTo>
                  <a:lnTo>
                    <a:pt x="52" y="181"/>
                  </a:lnTo>
                  <a:lnTo>
                    <a:pt x="66" y="194"/>
                  </a:lnTo>
                  <a:lnTo>
                    <a:pt x="83" y="209"/>
                  </a:lnTo>
                  <a:lnTo>
                    <a:pt x="103" y="224"/>
                  </a:lnTo>
                  <a:lnTo>
                    <a:pt x="123" y="239"/>
                  </a:lnTo>
                  <a:lnTo>
                    <a:pt x="145" y="253"/>
                  </a:lnTo>
                  <a:lnTo>
                    <a:pt x="167" y="263"/>
                  </a:lnTo>
                  <a:lnTo>
                    <a:pt x="188" y="271"/>
                  </a:lnTo>
                  <a:lnTo>
                    <a:pt x="207" y="273"/>
                  </a:lnTo>
                  <a:lnTo>
                    <a:pt x="219" y="273"/>
                  </a:lnTo>
                  <a:lnTo>
                    <a:pt x="235" y="273"/>
                  </a:lnTo>
                  <a:lnTo>
                    <a:pt x="256" y="275"/>
                  </a:lnTo>
                  <a:lnTo>
                    <a:pt x="280" y="275"/>
                  </a:lnTo>
                  <a:lnTo>
                    <a:pt x="307" y="276"/>
                  </a:lnTo>
                  <a:lnTo>
                    <a:pt x="334" y="276"/>
                  </a:lnTo>
                  <a:lnTo>
                    <a:pt x="364" y="277"/>
                  </a:lnTo>
                  <a:lnTo>
                    <a:pt x="393" y="277"/>
                  </a:lnTo>
                  <a:lnTo>
                    <a:pt x="422" y="278"/>
                  </a:lnTo>
                  <a:lnTo>
                    <a:pt x="449" y="279"/>
                  </a:lnTo>
                  <a:lnTo>
                    <a:pt x="476" y="279"/>
                  </a:lnTo>
                  <a:lnTo>
                    <a:pt x="498" y="280"/>
                  </a:lnTo>
                  <a:lnTo>
                    <a:pt x="517" y="280"/>
                  </a:lnTo>
                  <a:lnTo>
                    <a:pt x="531" y="281"/>
                  </a:lnTo>
                  <a:lnTo>
                    <a:pt x="540" y="281"/>
                  </a:lnTo>
                  <a:lnTo>
                    <a:pt x="544" y="281"/>
                  </a:lnTo>
                  <a:lnTo>
                    <a:pt x="546" y="279"/>
                  </a:lnTo>
                  <a:lnTo>
                    <a:pt x="553" y="273"/>
                  </a:lnTo>
                  <a:lnTo>
                    <a:pt x="563" y="265"/>
                  </a:lnTo>
                  <a:lnTo>
                    <a:pt x="575" y="255"/>
                  </a:lnTo>
                  <a:lnTo>
                    <a:pt x="586" y="245"/>
                  </a:lnTo>
                  <a:lnTo>
                    <a:pt x="598" y="233"/>
                  </a:lnTo>
                  <a:lnTo>
                    <a:pt x="607" y="222"/>
                  </a:lnTo>
                  <a:lnTo>
                    <a:pt x="613" y="212"/>
                  </a:lnTo>
                  <a:lnTo>
                    <a:pt x="618" y="201"/>
                  </a:lnTo>
                  <a:lnTo>
                    <a:pt x="626" y="185"/>
                  </a:lnTo>
                  <a:lnTo>
                    <a:pt x="634" y="164"/>
                  </a:lnTo>
                  <a:lnTo>
                    <a:pt x="642" y="142"/>
                  </a:lnTo>
                  <a:lnTo>
                    <a:pt x="649" y="119"/>
                  </a:lnTo>
                  <a:lnTo>
                    <a:pt x="653" y="97"/>
                  </a:lnTo>
                  <a:lnTo>
                    <a:pt x="656" y="76"/>
                  </a:lnTo>
                  <a:lnTo>
                    <a:pt x="652" y="59"/>
                  </a:lnTo>
                  <a:lnTo>
                    <a:pt x="643" y="52"/>
                  </a:lnTo>
                  <a:lnTo>
                    <a:pt x="620" y="45"/>
                  </a:lnTo>
                  <a:lnTo>
                    <a:pt x="586" y="40"/>
                  </a:lnTo>
                  <a:lnTo>
                    <a:pt x="544" y="34"/>
                  </a:lnTo>
                  <a:lnTo>
                    <a:pt x="494" y="28"/>
                  </a:lnTo>
                  <a:lnTo>
                    <a:pt x="439" y="24"/>
                  </a:lnTo>
                  <a:lnTo>
                    <a:pt x="380" y="19"/>
                  </a:lnTo>
                  <a:lnTo>
                    <a:pt x="320" y="15"/>
                  </a:lnTo>
                  <a:lnTo>
                    <a:pt x="260" y="12"/>
                  </a:lnTo>
                  <a:lnTo>
                    <a:pt x="203" y="9"/>
                  </a:lnTo>
                  <a:lnTo>
                    <a:pt x="149" y="6"/>
                  </a:lnTo>
                  <a:lnTo>
                    <a:pt x="100" y="4"/>
                  </a:lnTo>
                  <a:lnTo>
                    <a:pt x="59" y="3"/>
                  </a:lnTo>
                  <a:lnTo>
                    <a:pt x="28" y="2"/>
                  </a:lnTo>
                  <a:lnTo>
                    <a:pt x="7" y="0"/>
                  </a:lnTo>
                  <a:lnTo>
                    <a:pt x="0" y="0"/>
                  </a:lnTo>
                  <a:close/>
                </a:path>
              </a:pathLst>
            </a:custGeom>
            <a:solidFill>
              <a:srgbClr val="63C4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90" name="Freeform 250"/>
            <p:cNvSpPr>
              <a:spLocks/>
            </p:cNvSpPr>
            <p:nvPr/>
          </p:nvSpPr>
          <p:spPr bwMode="auto">
            <a:xfrm>
              <a:off x="313" y="2667"/>
              <a:ext cx="332" cy="89"/>
            </a:xfrm>
            <a:custGeom>
              <a:avLst/>
              <a:gdLst>
                <a:gd name="T0" fmla="*/ 1 w 663"/>
                <a:gd name="T1" fmla="*/ 0 h 179"/>
                <a:gd name="T2" fmla="*/ 1 w 663"/>
                <a:gd name="T3" fmla="*/ 0 h 179"/>
                <a:gd name="T4" fmla="*/ 0 w 663"/>
                <a:gd name="T5" fmla="*/ 0 h 179"/>
                <a:gd name="T6" fmla="*/ 1 w 663"/>
                <a:gd name="T7" fmla="*/ 0 h 179"/>
                <a:gd name="T8" fmla="*/ 1 w 663"/>
                <a:gd name="T9" fmla="*/ 0 h 179"/>
                <a:gd name="T10" fmla="*/ 1 w 663"/>
                <a:gd name="T11" fmla="*/ 0 h 179"/>
                <a:gd name="T12" fmla="*/ 1 w 663"/>
                <a:gd name="T13" fmla="*/ 0 h 179"/>
                <a:gd name="T14" fmla="*/ 1 w 663"/>
                <a:gd name="T15" fmla="*/ 0 h 179"/>
                <a:gd name="T16" fmla="*/ 1 w 663"/>
                <a:gd name="T17" fmla="*/ 0 h 179"/>
                <a:gd name="T18" fmla="*/ 1 w 663"/>
                <a:gd name="T19" fmla="*/ 0 h 179"/>
                <a:gd name="T20" fmla="*/ 1 w 663"/>
                <a:gd name="T21" fmla="*/ 0 h 179"/>
                <a:gd name="T22" fmla="*/ 1 w 663"/>
                <a:gd name="T23" fmla="*/ 0 h 179"/>
                <a:gd name="T24" fmla="*/ 1 w 663"/>
                <a:gd name="T25" fmla="*/ 0 h 179"/>
                <a:gd name="T26" fmla="*/ 1 w 663"/>
                <a:gd name="T27" fmla="*/ 0 h 179"/>
                <a:gd name="T28" fmla="*/ 1 w 663"/>
                <a:gd name="T29" fmla="*/ 0 h 179"/>
                <a:gd name="T30" fmla="*/ 1 w 663"/>
                <a:gd name="T31" fmla="*/ 0 h 179"/>
                <a:gd name="T32" fmla="*/ 1 w 663"/>
                <a:gd name="T33" fmla="*/ 0 h 179"/>
                <a:gd name="T34" fmla="*/ 1 w 663"/>
                <a:gd name="T35" fmla="*/ 0 h 179"/>
                <a:gd name="T36" fmla="*/ 1 w 663"/>
                <a:gd name="T37" fmla="*/ 0 h 179"/>
                <a:gd name="T38" fmla="*/ 1 w 663"/>
                <a:gd name="T39" fmla="*/ 0 h 179"/>
                <a:gd name="T40" fmla="*/ 1 w 663"/>
                <a:gd name="T41" fmla="*/ 0 h 179"/>
                <a:gd name="T42" fmla="*/ 1 w 663"/>
                <a:gd name="T43" fmla="*/ 0 h 179"/>
                <a:gd name="T44" fmla="*/ 1 w 663"/>
                <a:gd name="T45" fmla="*/ 0 h 179"/>
                <a:gd name="T46" fmla="*/ 1 w 663"/>
                <a:gd name="T47" fmla="*/ 0 h 179"/>
                <a:gd name="T48" fmla="*/ 1 w 663"/>
                <a:gd name="T49" fmla="*/ 0 h 179"/>
                <a:gd name="T50" fmla="*/ 1 w 663"/>
                <a:gd name="T51" fmla="*/ 0 h 179"/>
                <a:gd name="T52" fmla="*/ 1 w 663"/>
                <a:gd name="T53" fmla="*/ 0 h 179"/>
                <a:gd name="T54" fmla="*/ 1 w 663"/>
                <a:gd name="T55" fmla="*/ 0 h 179"/>
                <a:gd name="T56" fmla="*/ 1 w 663"/>
                <a:gd name="T57" fmla="*/ 0 h 179"/>
                <a:gd name="T58" fmla="*/ 1 w 663"/>
                <a:gd name="T59" fmla="*/ 0 h 179"/>
                <a:gd name="T60" fmla="*/ 1 w 663"/>
                <a:gd name="T61" fmla="*/ 0 h 179"/>
                <a:gd name="T62" fmla="*/ 1 w 663"/>
                <a:gd name="T63" fmla="*/ 0 h 179"/>
                <a:gd name="T64" fmla="*/ 1 w 663"/>
                <a:gd name="T65" fmla="*/ 0 h 179"/>
                <a:gd name="T66" fmla="*/ 1 w 663"/>
                <a:gd name="T67" fmla="*/ 0 h 179"/>
                <a:gd name="T68" fmla="*/ 1 w 663"/>
                <a:gd name="T69" fmla="*/ 0 h 179"/>
                <a:gd name="T70" fmla="*/ 1 w 663"/>
                <a:gd name="T71" fmla="*/ 0 h 179"/>
                <a:gd name="T72" fmla="*/ 1 w 663"/>
                <a:gd name="T73" fmla="*/ 0 h 179"/>
                <a:gd name="T74" fmla="*/ 1 w 663"/>
                <a:gd name="T75" fmla="*/ 0 h 179"/>
                <a:gd name="T76" fmla="*/ 1 w 663"/>
                <a:gd name="T77" fmla="*/ 0 h 179"/>
                <a:gd name="T78" fmla="*/ 1 w 663"/>
                <a:gd name="T79" fmla="*/ 0 h 179"/>
                <a:gd name="T80" fmla="*/ 1 w 663"/>
                <a:gd name="T81" fmla="*/ 0 h 179"/>
                <a:gd name="T82" fmla="*/ 1 w 663"/>
                <a:gd name="T83" fmla="*/ 0 h 179"/>
                <a:gd name="T84" fmla="*/ 1 w 663"/>
                <a:gd name="T85" fmla="*/ 0 h 179"/>
                <a:gd name="T86" fmla="*/ 1 w 663"/>
                <a:gd name="T87" fmla="*/ 0 h 179"/>
                <a:gd name="T88" fmla="*/ 1 w 663"/>
                <a:gd name="T89" fmla="*/ 0 h 179"/>
                <a:gd name="T90" fmla="*/ 1 w 663"/>
                <a:gd name="T91" fmla="*/ 0 h 179"/>
                <a:gd name="T92" fmla="*/ 1 w 663"/>
                <a:gd name="T93" fmla="*/ 0 h 179"/>
                <a:gd name="T94" fmla="*/ 1 w 663"/>
                <a:gd name="T95" fmla="*/ 0 h 179"/>
                <a:gd name="T96" fmla="*/ 1 w 663"/>
                <a:gd name="T97" fmla="*/ 0 h 179"/>
                <a:gd name="T98" fmla="*/ 1 w 663"/>
                <a:gd name="T99" fmla="*/ 0 h 179"/>
                <a:gd name="T100" fmla="*/ 1 w 663"/>
                <a:gd name="T101" fmla="*/ 0 h 179"/>
                <a:gd name="T102" fmla="*/ 1 w 663"/>
                <a:gd name="T103" fmla="*/ 0 h 179"/>
                <a:gd name="T104" fmla="*/ 1 w 663"/>
                <a:gd name="T105" fmla="*/ 0 h 179"/>
                <a:gd name="T106" fmla="*/ 1 w 663"/>
                <a:gd name="T107" fmla="*/ 0 h 179"/>
                <a:gd name="T108" fmla="*/ 1 w 663"/>
                <a:gd name="T109" fmla="*/ 0 h 179"/>
                <a:gd name="T110" fmla="*/ 1 w 663"/>
                <a:gd name="T111" fmla="*/ 0 h 17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63"/>
                <a:gd name="T169" fmla="*/ 0 h 179"/>
                <a:gd name="T170" fmla="*/ 663 w 663"/>
                <a:gd name="T171" fmla="*/ 179 h 17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63" h="179">
                  <a:moveTo>
                    <a:pt x="4" y="0"/>
                  </a:moveTo>
                  <a:lnTo>
                    <a:pt x="2" y="13"/>
                  </a:lnTo>
                  <a:lnTo>
                    <a:pt x="0" y="43"/>
                  </a:lnTo>
                  <a:lnTo>
                    <a:pt x="1" y="77"/>
                  </a:lnTo>
                  <a:lnTo>
                    <a:pt x="15" y="101"/>
                  </a:lnTo>
                  <a:lnTo>
                    <a:pt x="27" y="109"/>
                  </a:lnTo>
                  <a:lnTo>
                    <a:pt x="45" y="116"/>
                  </a:lnTo>
                  <a:lnTo>
                    <a:pt x="63" y="123"/>
                  </a:lnTo>
                  <a:lnTo>
                    <a:pt x="83" y="129"/>
                  </a:lnTo>
                  <a:lnTo>
                    <a:pt x="100" y="134"/>
                  </a:lnTo>
                  <a:lnTo>
                    <a:pt x="115" y="139"/>
                  </a:lnTo>
                  <a:lnTo>
                    <a:pt x="125" y="141"/>
                  </a:lnTo>
                  <a:lnTo>
                    <a:pt x="129" y="142"/>
                  </a:lnTo>
                  <a:lnTo>
                    <a:pt x="520" y="179"/>
                  </a:lnTo>
                  <a:lnTo>
                    <a:pt x="525" y="179"/>
                  </a:lnTo>
                  <a:lnTo>
                    <a:pt x="537" y="178"/>
                  </a:lnTo>
                  <a:lnTo>
                    <a:pt x="554" y="177"/>
                  </a:lnTo>
                  <a:lnTo>
                    <a:pt x="573" y="174"/>
                  </a:lnTo>
                  <a:lnTo>
                    <a:pt x="595" y="172"/>
                  </a:lnTo>
                  <a:lnTo>
                    <a:pt x="615" y="170"/>
                  </a:lnTo>
                  <a:lnTo>
                    <a:pt x="632" y="167"/>
                  </a:lnTo>
                  <a:lnTo>
                    <a:pt x="644" y="165"/>
                  </a:lnTo>
                  <a:lnTo>
                    <a:pt x="663" y="103"/>
                  </a:lnTo>
                  <a:lnTo>
                    <a:pt x="661" y="103"/>
                  </a:lnTo>
                  <a:lnTo>
                    <a:pt x="656" y="104"/>
                  </a:lnTo>
                  <a:lnTo>
                    <a:pt x="648" y="104"/>
                  </a:lnTo>
                  <a:lnTo>
                    <a:pt x="639" y="105"/>
                  </a:lnTo>
                  <a:lnTo>
                    <a:pt x="626" y="106"/>
                  </a:lnTo>
                  <a:lnTo>
                    <a:pt x="613" y="108"/>
                  </a:lnTo>
                  <a:lnTo>
                    <a:pt x="596" y="110"/>
                  </a:lnTo>
                  <a:lnTo>
                    <a:pt x="581" y="111"/>
                  </a:lnTo>
                  <a:lnTo>
                    <a:pt x="564" y="112"/>
                  </a:lnTo>
                  <a:lnTo>
                    <a:pt x="548" y="115"/>
                  </a:lnTo>
                  <a:lnTo>
                    <a:pt x="531" y="116"/>
                  </a:lnTo>
                  <a:lnTo>
                    <a:pt x="516" y="117"/>
                  </a:lnTo>
                  <a:lnTo>
                    <a:pt x="501" y="118"/>
                  </a:lnTo>
                  <a:lnTo>
                    <a:pt x="488" y="119"/>
                  </a:lnTo>
                  <a:lnTo>
                    <a:pt x="477" y="120"/>
                  </a:lnTo>
                  <a:lnTo>
                    <a:pt x="467" y="121"/>
                  </a:lnTo>
                  <a:lnTo>
                    <a:pt x="457" y="121"/>
                  </a:lnTo>
                  <a:lnTo>
                    <a:pt x="443" y="120"/>
                  </a:lnTo>
                  <a:lnTo>
                    <a:pt x="427" y="117"/>
                  </a:lnTo>
                  <a:lnTo>
                    <a:pt x="406" y="113"/>
                  </a:lnTo>
                  <a:lnTo>
                    <a:pt x="386" y="109"/>
                  </a:lnTo>
                  <a:lnTo>
                    <a:pt x="363" y="104"/>
                  </a:lnTo>
                  <a:lnTo>
                    <a:pt x="338" y="98"/>
                  </a:lnTo>
                  <a:lnTo>
                    <a:pt x="314" y="93"/>
                  </a:lnTo>
                  <a:lnTo>
                    <a:pt x="291" y="87"/>
                  </a:lnTo>
                  <a:lnTo>
                    <a:pt x="268" y="81"/>
                  </a:lnTo>
                  <a:lnTo>
                    <a:pt x="247" y="77"/>
                  </a:lnTo>
                  <a:lnTo>
                    <a:pt x="229" y="72"/>
                  </a:lnTo>
                  <a:lnTo>
                    <a:pt x="214" y="67"/>
                  </a:lnTo>
                  <a:lnTo>
                    <a:pt x="202" y="64"/>
                  </a:lnTo>
                  <a:lnTo>
                    <a:pt x="194" y="63"/>
                  </a:lnTo>
                  <a:lnTo>
                    <a:pt x="192" y="62"/>
                  </a:lnTo>
                  <a:lnTo>
                    <a:pt x="4" y="0"/>
                  </a:lnTo>
                  <a:close/>
                </a:path>
              </a:pathLst>
            </a:custGeom>
            <a:solidFill>
              <a:srgbClr val="F7BC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91" name="Freeform 251"/>
            <p:cNvSpPr>
              <a:spLocks/>
            </p:cNvSpPr>
            <p:nvPr/>
          </p:nvSpPr>
          <p:spPr bwMode="auto">
            <a:xfrm>
              <a:off x="471" y="2562"/>
              <a:ext cx="88" cy="94"/>
            </a:xfrm>
            <a:custGeom>
              <a:avLst/>
              <a:gdLst>
                <a:gd name="T0" fmla="*/ 1 w 176"/>
                <a:gd name="T1" fmla="*/ 1 h 187"/>
                <a:gd name="T2" fmla="*/ 1 w 176"/>
                <a:gd name="T3" fmla="*/ 1 h 187"/>
                <a:gd name="T4" fmla="*/ 1 w 176"/>
                <a:gd name="T5" fmla="*/ 1 h 187"/>
                <a:gd name="T6" fmla="*/ 1 w 176"/>
                <a:gd name="T7" fmla="*/ 1 h 187"/>
                <a:gd name="T8" fmla="*/ 1 w 176"/>
                <a:gd name="T9" fmla="*/ 1 h 187"/>
                <a:gd name="T10" fmla="*/ 1 w 176"/>
                <a:gd name="T11" fmla="*/ 1 h 187"/>
                <a:gd name="T12" fmla="*/ 1 w 176"/>
                <a:gd name="T13" fmla="*/ 1 h 187"/>
                <a:gd name="T14" fmla="*/ 1 w 176"/>
                <a:gd name="T15" fmla="*/ 1 h 187"/>
                <a:gd name="T16" fmla="*/ 1 w 176"/>
                <a:gd name="T17" fmla="*/ 1 h 187"/>
                <a:gd name="T18" fmla="*/ 0 w 176"/>
                <a:gd name="T19" fmla="*/ 1 h 187"/>
                <a:gd name="T20" fmla="*/ 1 w 176"/>
                <a:gd name="T21" fmla="*/ 1 h 187"/>
                <a:gd name="T22" fmla="*/ 1 w 176"/>
                <a:gd name="T23" fmla="*/ 1 h 187"/>
                <a:gd name="T24" fmla="*/ 1 w 176"/>
                <a:gd name="T25" fmla="*/ 1 h 187"/>
                <a:gd name="T26" fmla="*/ 1 w 176"/>
                <a:gd name="T27" fmla="*/ 1 h 187"/>
                <a:gd name="T28" fmla="*/ 1 w 176"/>
                <a:gd name="T29" fmla="*/ 1 h 187"/>
                <a:gd name="T30" fmla="*/ 1 w 176"/>
                <a:gd name="T31" fmla="*/ 1 h 187"/>
                <a:gd name="T32" fmla="*/ 1 w 176"/>
                <a:gd name="T33" fmla="*/ 1 h 187"/>
                <a:gd name="T34" fmla="*/ 1 w 176"/>
                <a:gd name="T35" fmla="*/ 1 h 187"/>
                <a:gd name="T36" fmla="*/ 1 w 176"/>
                <a:gd name="T37" fmla="*/ 1 h 187"/>
                <a:gd name="T38" fmla="*/ 1 w 176"/>
                <a:gd name="T39" fmla="*/ 1 h 187"/>
                <a:gd name="T40" fmla="*/ 1 w 176"/>
                <a:gd name="T41" fmla="*/ 1 h 187"/>
                <a:gd name="T42" fmla="*/ 1 w 176"/>
                <a:gd name="T43" fmla="*/ 1 h 187"/>
                <a:gd name="T44" fmla="*/ 1 w 176"/>
                <a:gd name="T45" fmla="*/ 1 h 187"/>
                <a:gd name="T46" fmla="*/ 1 w 176"/>
                <a:gd name="T47" fmla="*/ 1 h 187"/>
                <a:gd name="T48" fmla="*/ 1 w 176"/>
                <a:gd name="T49" fmla="*/ 1 h 187"/>
                <a:gd name="T50" fmla="*/ 1 w 176"/>
                <a:gd name="T51" fmla="*/ 1 h 187"/>
                <a:gd name="T52" fmla="*/ 1 w 176"/>
                <a:gd name="T53" fmla="*/ 1 h 187"/>
                <a:gd name="T54" fmla="*/ 1 w 176"/>
                <a:gd name="T55" fmla="*/ 1 h 187"/>
                <a:gd name="T56" fmla="*/ 1 w 176"/>
                <a:gd name="T57" fmla="*/ 1 h 187"/>
                <a:gd name="T58" fmla="*/ 1 w 176"/>
                <a:gd name="T59" fmla="*/ 1 h 187"/>
                <a:gd name="T60" fmla="*/ 1 w 176"/>
                <a:gd name="T61" fmla="*/ 1 h 187"/>
                <a:gd name="T62" fmla="*/ 1 w 176"/>
                <a:gd name="T63" fmla="*/ 1 h 187"/>
                <a:gd name="T64" fmla="*/ 1 w 176"/>
                <a:gd name="T65" fmla="*/ 1 h 187"/>
                <a:gd name="T66" fmla="*/ 1 w 176"/>
                <a:gd name="T67" fmla="*/ 1 h 187"/>
                <a:gd name="T68" fmla="*/ 1 w 176"/>
                <a:gd name="T69" fmla="*/ 1 h 187"/>
                <a:gd name="T70" fmla="*/ 1 w 176"/>
                <a:gd name="T71" fmla="*/ 1 h 187"/>
                <a:gd name="T72" fmla="*/ 1 w 176"/>
                <a:gd name="T73" fmla="*/ 1 h 187"/>
                <a:gd name="T74" fmla="*/ 1 w 176"/>
                <a:gd name="T75" fmla="*/ 1 h 187"/>
                <a:gd name="T76" fmla="*/ 1 w 176"/>
                <a:gd name="T77" fmla="*/ 0 h 187"/>
                <a:gd name="T78" fmla="*/ 1 w 176"/>
                <a:gd name="T79" fmla="*/ 1 h 187"/>
                <a:gd name="T80" fmla="*/ 1 w 176"/>
                <a:gd name="T81" fmla="*/ 1 h 187"/>
                <a:gd name="T82" fmla="*/ 1 w 176"/>
                <a:gd name="T83" fmla="*/ 1 h 187"/>
                <a:gd name="T84" fmla="*/ 1 w 176"/>
                <a:gd name="T85" fmla="*/ 1 h 187"/>
                <a:gd name="T86" fmla="*/ 1 w 176"/>
                <a:gd name="T87" fmla="*/ 1 h 187"/>
                <a:gd name="T88" fmla="*/ 1 w 176"/>
                <a:gd name="T89" fmla="*/ 1 h 187"/>
                <a:gd name="T90" fmla="*/ 1 w 176"/>
                <a:gd name="T91" fmla="*/ 1 h 187"/>
                <a:gd name="T92" fmla="*/ 1 w 176"/>
                <a:gd name="T93" fmla="*/ 1 h 187"/>
                <a:gd name="T94" fmla="*/ 1 w 176"/>
                <a:gd name="T95" fmla="*/ 1 h 187"/>
                <a:gd name="T96" fmla="*/ 1 w 176"/>
                <a:gd name="T97" fmla="*/ 1 h 18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6"/>
                <a:gd name="T148" fmla="*/ 0 h 187"/>
                <a:gd name="T149" fmla="*/ 176 w 176"/>
                <a:gd name="T150" fmla="*/ 187 h 18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6" h="187">
                  <a:moveTo>
                    <a:pt x="80" y="29"/>
                  </a:moveTo>
                  <a:lnTo>
                    <a:pt x="77" y="27"/>
                  </a:lnTo>
                  <a:lnTo>
                    <a:pt x="69" y="24"/>
                  </a:lnTo>
                  <a:lnTo>
                    <a:pt x="59" y="20"/>
                  </a:lnTo>
                  <a:lnTo>
                    <a:pt x="46" y="18"/>
                  </a:lnTo>
                  <a:lnTo>
                    <a:pt x="32" y="19"/>
                  </a:lnTo>
                  <a:lnTo>
                    <a:pt x="21" y="24"/>
                  </a:lnTo>
                  <a:lnTo>
                    <a:pt x="9" y="35"/>
                  </a:lnTo>
                  <a:lnTo>
                    <a:pt x="3" y="54"/>
                  </a:lnTo>
                  <a:lnTo>
                    <a:pt x="0" y="76"/>
                  </a:lnTo>
                  <a:lnTo>
                    <a:pt x="1" y="96"/>
                  </a:lnTo>
                  <a:lnTo>
                    <a:pt x="7" y="115"/>
                  </a:lnTo>
                  <a:lnTo>
                    <a:pt x="15" y="132"/>
                  </a:lnTo>
                  <a:lnTo>
                    <a:pt x="26" y="147"/>
                  </a:lnTo>
                  <a:lnTo>
                    <a:pt x="38" y="160"/>
                  </a:lnTo>
                  <a:lnTo>
                    <a:pt x="52" y="171"/>
                  </a:lnTo>
                  <a:lnTo>
                    <a:pt x="67" y="179"/>
                  </a:lnTo>
                  <a:lnTo>
                    <a:pt x="81" y="185"/>
                  </a:lnTo>
                  <a:lnTo>
                    <a:pt x="94" y="187"/>
                  </a:lnTo>
                  <a:lnTo>
                    <a:pt x="105" y="187"/>
                  </a:lnTo>
                  <a:lnTo>
                    <a:pt x="114" y="186"/>
                  </a:lnTo>
                  <a:lnTo>
                    <a:pt x="121" y="184"/>
                  </a:lnTo>
                  <a:lnTo>
                    <a:pt x="127" y="182"/>
                  </a:lnTo>
                  <a:lnTo>
                    <a:pt x="130" y="179"/>
                  </a:lnTo>
                  <a:lnTo>
                    <a:pt x="132" y="178"/>
                  </a:lnTo>
                  <a:lnTo>
                    <a:pt x="134" y="175"/>
                  </a:lnTo>
                  <a:lnTo>
                    <a:pt x="140" y="164"/>
                  </a:lnTo>
                  <a:lnTo>
                    <a:pt x="148" y="149"/>
                  </a:lnTo>
                  <a:lnTo>
                    <a:pt x="157" y="132"/>
                  </a:lnTo>
                  <a:lnTo>
                    <a:pt x="166" y="111"/>
                  </a:lnTo>
                  <a:lnTo>
                    <a:pt x="173" y="92"/>
                  </a:lnTo>
                  <a:lnTo>
                    <a:pt x="176" y="72"/>
                  </a:lnTo>
                  <a:lnTo>
                    <a:pt x="175" y="56"/>
                  </a:lnTo>
                  <a:lnTo>
                    <a:pt x="172" y="42"/>
                  </a:lnTo>
                  <a:lnTo>
                    <a:pt x="168" y="29"/>
                  </a:lnTo>
                  <a:lnTo>
                    <a:pt x="164" y="17"/>
                  </a:lnTo>
                  <a:lnTo>
                    <a:pt x="158" y="9"/>
                  </a:lnTo>
                  <a:lnTo>
                    <a:pt x="151" y="2"/>
                  </a:lnTo>
                  <a:lnTo>
                    <a:pt x="142" y="0"/>
                  </a:lnTo>
                  <a:lnTo>
                    <a:pt x="132" y="1"/>
                  </a:lnTo>
                  <a:lnTo>
                    <a:pt x="118" y="7"/>
                  </a:lnTo>
                  <a:lnTo>
                    <a:pt x="105" y="14"/>
                  </a:lnTo>
                  <a:lnTo>
                    <a:pt x="96" y="19"/>
                  </a:lnTo>
                  <a:lnTo>
                    <a:pt x="89" y="23"/>
                  </a:lnTo>
                  <a:lnTo>
                    <a:pt x="84" y="26"/>
                  </a:lnTo>
                  <a:lnTo>
                    <a:pt x="82" y="27"/>
                  </a:lnTo>
                  <a:lnTo>
                    <a:pt x="81" y="29"/>
                  </a:lnTo>
                  <a:lnTo>
                    <a:pt x="80" y="29"/>
                  </a:lnTo>
                  <a:close/>
                </a:path>
              </a:pathLst>
            </a:custGeom>
            <a:solidFill>
              <a:srgbClr val="C60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92" name="Freeform 252"/>
            <p:cNvSpPr>
              <a:spLocks/>
            </p:cNvSpPr>
            <p:nvPr/>
          </p:nvSpPr>
          <p:spPr bwMode="auto">
            <a:xfrm>
              <a:off x="469" y="2571"/>
              <a:ext cx="47" cy="81"/>
            </a:xfrm>
            <a:custGeom>
              <a:avLst/>
              <a:gdLst>
                <a:gd name="T0" fmla="*/ 1 w 93"/>
                <a:gd name="T1" fmla="*/ 0 h 164"/>
                <a:gd name="T2" fmla="*/ 1 w 93"/>
                <a:gd name="T3" fmla="*/ 0 h 164"/>
                <a:gd name="T4" fmla="*/ 1 w 93"/>
                <a:gd name="T5" fmla="*/ 0 h 164"/>
                <a:gd name="T6" fmla="*/ 1 w 93"/>
                <a:gd name="T7" fmla="*/ 0 h 164"/>
                <a:gd name="T8" fmla="*/ 1 w 93"/>
                <a:gd name="T9" fmla="*/ 0 h 164"/>
                <a:gd name="T10" fmla="*/ 1 w 93"/>
                <a:gd name="T11" fmla="*/ 0 h 164"/>
                <a:gd name="T12" fmla="*/ 1 w 93"/>
                <a:gd name="T13" fmla="*/ 0 h 164"/>
                <a:gd name="T14" fmla="*/ 1 w 93"/>
                <a:gd name="T15" fmla="*/ 0 h 164"/>
                <a:gd name="T16" fmla="*/ 1 w 93"/>
                <a:gd name="T17" fmla="*/ 0 h 164"/>
                <a:gd name="T18" fmla="*/ 1 w 93"/>
                <a:gd name="T19" fmla="*/ 0 h 164"/>
                <a:gd name="T20" fmla="*/ 1 w 93"/>
                <a:gd name="T21" fmla="*/ 0 h 164"/>
                <a:gd name="T22" fmla="*/ 1 w 93"/>
                <a:gd name="T23" fmla="*/ 0 h 164"/>
                <a:gd name="T24" fmla="*/ 1 w 93"/>
                <a:gd name="T25" fmla="*/ 0 h 164"/>
                <a:gd name="T26" fmla="*/ 1 w 93"/>
                <a:gd name="T27" fmla="*/ 0 h 164"/>
                <a:gd name="T28" fmla="*/ 1 w 93"/>
                <a:gd name="T29" fmla="*/ 0 h 164"/>
                <a:gd name="T30" fmla="*/ 1 w 93"/>
                <a:gd name="T31" fmla="*/ 0 h 164"/>
                <a:gd name="T32" fmla="*/ 1 w 93"/>
                <a:gd name="T33" fmla="*/ 0 h 164"/>
                <a:gd name="T34" fmla="*/ 0 w 93"/>
                <a:gd name="T35" fmla="*/ 0 h 164"/>
                <a:gd name="T36" fmla="*/ 1 w 93"/>
                <a:gd name="T37" fmla="*/ 0 h 164"/>
                <a:gd name="T38" fmla="*/ 1 w 93"/>
                <a:gd name="T39" fmla="*/ 0 h 164"/>
                <a:gd name="T40" fmla="*/ 1 w 93"/>
                <a:gd name="T41" fmla="*/ 0 h 164"/>
                <a:gd name="T42" fmla="*/ 1 w 93"/>
                <a:gd name="T43" fmla="*/ 0 h 164"/>
                <a:gd name="T44" fmla="*/ 1 w 93"/>
                <a:gd name="T45" fmla="*/ 0 h 164"/>
                <a:gd name="T46" fmla="*/ 1 w 93"/>
                <a:gd name="T47" fmla="*/ 0 h 164"/>
                <a:gd name="T48" fmla="*/ 1 w 93"/>
                <a:gd name="T49" fmla="*/ 0 h 164"/>
                <a:gd name="T50" fmla="*/ 1 w 93"/>
                <a:gd name="T51" fmla="*/ 0 h 164"/>
                <a:gd name="T52" fmla="*/ 1 w 93"/>
                <a:gd name="T53" fmla="*/ 0 h 164"/>
                <a:gd name="T54" fmla="*/ 1 w 93"/>
                <a:gd name="T55" fmla="*/ 0 h 164"/>
                <a:gd name="T56" fmla="*/ 1 w 93"/>
                <a:gd name="T57" fmla="*/ 0 h 164"/>
                <a:gd name="T58" fmla="*/ 1 w 93"/>
                <a:gd name="T59" fmla="*/ 0 h 164"/>
                <a:gd name="T60" fmla="*/ 1 w 93"/>
                <a:gd name="T61" fmla="*/ 0 h 164"/>
                <a:gd name="T62" fmla="*/ 1 w 93"/>
                <a:gd name="T63" fmla="*/ 0 h 164"/>
                <a:gd name="T64" fmla="*/ 1 w 93"/>
                <a:gd name="T65" fmla="*/ 0 h 16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3"/>
                <a:gd name="T100" fmla="*/ 0 h 164"/>
                <a:gd name="T101" fmla="*/ 93 w 93"/>
                <a:gd name="T102" fmla="*/ 164 h 16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3" h="164">
                  <a:moveTo>
                    <a:pt x="75" y="7"/>
                  </a:moveTo>
                  <a:lnTo>
                    <a:pt x="70" y="9"/>
                  </a:lnTo>
                  <a:lnTo>
                    <a:pt x="60" y="17"/>
                  </a:lnTo>
                  <a:lnTo>
                    <a:pt x="47" y="30"/>
                  </a:lnTo>
                  <a:lnTo>
                    <a:pt x="37" y="48"/>
                  </a:lnTo>
                  <a:lnTo>
                    <a:pt x="32" y="70"/>
                  </a:lnTo>
                  <a:lnTo>
                    <a:pt x="37" y="97"/>
                  </a:lnTo>
                  <a:lnTo>
                    <a:pt x="56" y="128"/>
                  </a:lnTo>
                  <a:lnTo>
                    <a:pt x="93" y="164"/>
                  </a:lnTo>
                  <a:lnTo>
                    <a:pt x="90" y="162"/>
                  </a:lnTo>
                  <a:lnTo>
                    <a:pt x="82" y="158"/>
                  </a:lnTo>
                  <a:lnTo>
                    <a:pt x="69" y="152"/>
                  </a:lnTo>
                  <a:lnTo>
                    <a:pt x="55" y="145"/>
                  </a:lnTo>
                  <a:lnTo>
                    <a:pt x="40" y="136"/>
                  </a:lnTo>
                  <a:lnTo>
                    <a:pt x="25" y="127"/>
                  </a:lnTo>
                  <a:lnTo>
                    <a:pt x="14" y="117"/>
                  </a:lnTo>
                  <a:lnTo>
                    <a:pt x="6" y="108"/>
                  </a:lnTo>
                  <a:lnTo>
                    <a:pt x="0" y="85"/>
                  </a:lnTo>
                  <a:lnTo>
                    <a:pt x="1" y="56"/>
                  </a:lnTo>
                  <a:lnTo>
                    <a:pt x="7" y="33"/>
                  </a:lnTo>
                  <a:lnTo>
                    <a:pt x="9" y="23"/>
                  </a:lnTo>
                  <a:lnTo>
                    <a:pt x="13" y="20"/>
                  </a:lnTo>
                  <a:lnTo>
                    <a:pt x="21" y="12"/>
                  </a:lnTo>
                  <a:lnTo>
                    <a:pt x="29" y="3"/>
                  </a:lnTo>
                  <a:lnTo>
                    <a:pt x="34" y="0"/>
                  </a:lnTo>
                  <a:lnTo>
                    <a:pt x="37" y="0"/>
                  </a:lnTo>
                  <a:lnTo>
                    <a:pt x="41" y="0"/>
                  </a:lnTo>
                  <a:lnTo>
                    <a:pt x="46" y="0"/>
                  </a:lnTo>
                  <a:lnTo>
                    <a:pt x="52" y="0"/>
                  </a:lnTo>
                  <a:lnTo>
                    <a:pt x="57" y="1"/>
                  </a:lnTo>
                  <a:lnTo>
                    <a:pt x="63" y="2"/>
                  </a:lnTo>
                  <a:lnTo>
                    <a:pt x="69" y="5"/>
                  </a:lnTo>
                  <a:lnTo>
                    <a:pt x="75" y="7"/>
                  </a:lnTo>
                  <a:close/>
                </a:path>
              </a:pathLst>
            </a:custGeom>
            <a:solidFill>
              <a:srgbClr val="DB5B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93" name="Freeform 253"/>
            <p:cNvSpPr>
              <a:spLocks/>
            </p:cNvSpPr>
            <p:nvPr/>
          </p:nvSpPr>
          <p:spPr bwMode="auto">
            <a:xfrm>
              <a:off x="463" y="2560"/>
              <a:ext cx="105" cy="97"/>
            </a:xfrm>
            <a:custGeom>
              <a:avLst/>
              <a:gdLst>
                <a:gd name="T0" fmla="*/ 1 w 210"/>
                <a:gd name="T1" fmla="*/ 0 h 195"/>
                <a:gd name="T2" fmla="*/ 1 w 210"/>
                <a:gd name="T3" fmla="*/ 0 h 195"/>
                <a:gd name="T4" fmla="*/ 1 w 210"/>
                <a:gd name="T5" fmla="*/ 0 h 195"/>
                <a:gd name="T6" fmla="*/ 1 w 210"/>
                <a:gd name="T7" fmla="*/ 0 h 195"/>
                <a:gd name="T8" fmla="*/ 1 w 210"/>
                <a:gd name="T9" fmla="*/ 0 h 195"/>
                <a:gd name="T10" fmla="*/ 1 w 210"/>
                <a:gd name="T11" fmla="*/ 0 h 195"/>
                <a:gd name="T12" fmla="*/ 1 w 210"/>
                <a:gd name="T13" fmla="*/ 0 h 195"/>
                <a:gd name="T14" fmla="*/ 1 w 210"/>
                <a:gd name="T15" fmla="*/ 0 h 195"/>
                <a:gd name="T16" fmla="*/ 1 w 210"/>
                <a:gd name="T17" fmla="*/ 0 h 195"/>
                <a:gd name="T18" fmla="*/ 1 w 210"/>
                <a:gd name="T19" fmla="*/ 0 h 195"/>
                <a:gd name="T20" fmla="*/ 1 w 210"/>
                <a:gd name="T21" fmla="*/ 0 h 195"/>
                <a:gd name="T22" fmla="*/ 1 w 210"/>
                <a:gd name="T23" fmla="*/ 0 h 195"/>
                <a:gd name="T24" fmla="*/ 1 w 210"/>
                <a:gd name="T25" fmla="*/ 0 h 195"/>
                <a:gd name="T26" fmla="*/ 1 w 210"/>
                <a:gd name="T27" fmla="*/ 0 h 195"/>
                <a:gd name="T28" fmla="*/ 1 w 210"/>
                <a:gd name="T29" fmla="*/ 0 h 195"/>
                <a:gd name="T30" fmla="*/ 1 w 210"/>
                <a:gd name="T31" fmla="*/ 0 h 195"/>
                <a:gd name="T32" fmla="*/ 1 w 210"/>
                <a:gd name="T33" fmla="*/ 0 h 195"/>
                <a:gd name="T34" fmla="*/ 1 w 210"/>
                <a:gd name="T35" fmla="*/ 0 h 195"/>
                <a:gd name="T36" fmla="*/ 1 w 210"/>
                <a:gd name="T37" fmla="*/ 0 h 195"/>
                <a:gd name="T38" fmla="*/ 1 w 210"/>
                <a:gd name="T39" fmla="*/ 0 h 195"/>
                <a:gd name="T40" fmla="*/ 1 w 210"/>
                <a:gd name="T41" fmla="*/ 0 h 195"/>
                <a:gd name="T42" fmla="*/ 1 w 210"/>
                <a:gd name="T43" fmla="*/ 0 h 195"/>
                <a:gd name="T44" fmla="*/ 1 w 210"/>
                <a:gd name="T45" fmla="*/ 0 h 195"/>
                <a:gd name="T46" fmla="*/ 1 w 210"/>
                <a:gd name="T47" fmla="*/ 0 h 195"/>
                <a:gd name="T48" fmla="*/ 1 w 210"/>
                <a:gd name="T49" fmla="*/ 0 h 195"/>
                <a:gd name="T50" fmla="*/ 1 w 210"/>
                <a:gd name="T51" fmla="*/ 0 h 195"/>
                <a:gd name="T52" fmla="*/ 1 w 210"/>
                <a:gd name="T53" fmla="*/ 0 h 195"/>
                <a:gd name="T54" fmla="*/ 1 w 210"/>
                <a:gd name="T55" fmla="*/ 0 h 195"/>
                <a:gd name="T56" fmla="*/ 1 w 210"/>
                <a:gd name="T57" fmla="*/ 0 h 195"/>
                <a:gd name="T58" fmla="*/ 1 w 210"/>
                <a:gd name="T59" fmla="*/ 0 h 195"/>
                <a:gd name="T60" fmla="*/ 1 w 210"/>
                <a:gd name="T61" fmla="*/ 0 h 195"/>
                <a:gd name="T62" fmla="*/ 1 w 210"/>
                <a:gd name="T63" fmla="*/ 0 h 195"/>
                <a:gd name="T64" fmla="*/ 1 w 210"/>
                <a:gd name="T65" fmla="*/ 0 h 195"/>
                <a:gd name="T66" fmla="*/ 1 w 210"/>
                <a:gd name="T67" fmla="*/ 0 h 19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0"/>
                <a:gd name="T103" fmla="*/ 0 h 195"/>
                <a:gd name="T104" fmla="*/ 210 w 210"/>
                <a:gd name="T105" fmla="*/ 195 h 19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0" h="195">
                  <a:moveTo>
                    <a:pt x="75" y="23"/>
                  </a:moveTo>
                  <a:lnTo>
                    <a:pt x="73" y="22"/>
                  </a:lnTo>
                  <a:lnTo>
                    <a:pt x="67" y="21"/>
                  </a:lnTo>
                  <a:lnTo>
                    <a:pt x="59" y="19"/>
                  </a:lnTo>
                  <a:lnTo>
                    <a:pt x="50" y="16"/>
                  </a:lnTo>
                  <a:lnTo>
                    <a:pt x="39" y="16"/>
                  </a:lnTo>
                  <a:lnTo>
                    <a:pt x="28" y="19"/>
                  </a:lnTo>
                  <a:lnTo>
                    <a:pt x="18" y="24"/>
                  </a:lnTo>
                  <a:lnTo>
                    <a:pt x="9" y="34"/>
                  </a:lnTo>
                  <a:lnTo>
                    <a:pt x="4" y="48"/>
                  </a:lnTo>
                  <a:lnTo>
                    <a:pt x="0" y="65"/>
                  </a:lnTo>
                  <a:lnTo>
                    <a:pt x="1" y="86"/>
                  </a:lnTo>
                  <a:lnTo>
                    <a:pt x="6" y="107"/>
                  </a:lnTo>
                  <a:lnTo>
                    <a:pt x="16" y="130"/>
                  </a:lnTo>
                  <a:lnTo>
                    <a:pt x="31" y="152"/>
                  </a:lnTo>
                  <a:lnTo>
                    <a:pt x="53" y="173"/>
                  </a:lnTo>
                  <a:lnTo>
                    <a:pt x="81" y="190"/>
                  </a:lnTo>
                  <a:lnTo>
                    <a:pt x="83" y="190"/>
                  </a:lnTo>
                  <a:lnTo>
                    <a:pt x="91" y="193"/>
                  </a:lnTo>
                  <a:lnTo>
                    <a:pt x="102" y="194"/>
                  </a:lnTo>
                  <a:lnTo>
                    <a:pt x="114" y="195"/>
                  </a:lnTo>
                  <a:lnTo>
                    <a:pt x="127" y="195"/>
                  </a:lnTo>
                  <a:lnTo>
                    <a:pt x="138" y="195"/>
                  </a:lnTo>
                  <a:lnTo>
                    <a:pt x="149" y="193"/>
                  </a:lnTo>
                  <a:lnTo>
                    <a:pt x="155" y="188"/>
                  </a:lnTo>
                  <a:lnTo>
                    <a:pt x="163" y="175"/>
                  </a:lnTo>
                  <a:lnTo>
                    <a:pt x="176" y="152"/>
                  </a:lnTo>
                  <a:lnTo>
                    <a:pt x="191" y="122"/>
                  </a:lnTo>
                  <a:lnTo>
                    <a:pt x="204" y="89"/>
                  </a:lnTo>
                  <a:lnTo>
                    <a:pt x="210" y="56"/>
                  </a:lnTo>
                  <a:lnTo>
                    <a:pt x="204" y="28"/>
                  </a:lnTo>
                  <a:lnTo>
                    <a:pt x="183" y="7"/>
                  </a:lnTo>
                  <a:lnTo>
                    <a:pt x="143" y="0"/>
                  </a:lnTo>
                  <a:lnTo>
                    <a:pt x="137" y="3"/>
                  </a:lnTo>
                  <a:lnTo>
                    <a:pt x="127" y="9"/>
                  </a:lnTo>
                  <a:lnTo>
                    <a:pt x="115" y="19"/>
                  </a:lnTo>
                  <a:lnTo>
                    <a:pt x="110" y="30"/>
                  </a:lnTo>
                  <a:lnTo>
                    <a:pt x="111" y="34"/>
                  </a:lnTo>
                  <a:lnTo>
                    <a:pt x="114" y="34"/>
                  </a:lnTo>
                  <a:lnTo>
                    <a:pt x="119" y="31"/>
                  </a:lnTo>
                  <a:lnTo>
                    <a:pt x="126" y="27"/>
                  </a:lnTo>
                  <a:lnTo>
                    <a:pt x="133" y="21"/>
                  </a:lnTo>
                  <a:lnTo>
                    <a:pt x="140" y="16"/>
                  </a:lnTo>
                  <a:lnTo>
                    <a:pt x="148" y="13"/>
                  </a:lnTo>
                  <a:lnTo>
                    <a:pt x="155" y="12"/>
                  </a:lnTo>
                  <a:lnTo>
                    <a:pt x="170" y="20"/>
                  </a:lnTo>
                  <a:lnTo>
                    <a:pt x="179" y="38"/>
                  </a:lnTo>
                  <a:lnTo>
                    <a:pt x="182" y="62"/>
                  </a:lnTo>
                  <a:lnTo>
                    <a:pt x="181" y="90"/>
                  </a:lnTo>
                  <a:lnTo>
                    <a:pt x="174" y="119"/>
                  </a:lnTo>
                  <a:lnTo>
                    <a:pt x="164" y="144"/>
                  </a:lnTo>
                  <a:lnTo>
                    <a:pt x="150" y="165"/>
                  </a:lnTo>
                  <a:lnTo>
                    <a:pt x="132" y="175"/>
                  </a:lnTo>
                  <a:lnTo>
                    <a:pt x="112" y="178"/>
                  </a:lnTo>
                  <a:lnTo>
                    <a:pt x="92" y="174"/>
                  </a:lnTo>
                  <a:lnTo>
                    <a:pt x="74" y="166"/>
                  </a:lnTo>
                  <a:lnTo>
                    <a:pt x="57" y="153"/>
                  </a:lnTo>
                  <a:lnTo>
                    <a:pt x="43" y="140"/>
                  </a:lnTo>
                  <a:lnTo>
                    <a:pt x="32" y="124"/>
                  </a:lnTo>
                  <a:lnTo>
                    <a:pt x="26" y="105"/>
                  </a:lnTo>
                  <a:lnTo>
                    <a:pt x="23" y="88"/>
                  </a:lnTo>
                  <a:lnTo>
                    <a:pt x="26" y="65"/>
                  </a:lnTo>
                  <a:lnTo>
                    <a:pt x="31" y="48"/>
                  </a:lnTo>
                  <a:lnTo>
                    <a:pt x="41" y="36"/>
                  </a:lnTo>
                  <a:lnTo>
                    <a:pt x="50" y="28"/>
                  </a:lnTo>
                  <a:lnTo>
                    <a:pt x="59" y="24"/>
                  </a:lnTo>
                  <a:lnTo>
                    <a:pt x="67" y="23"/>
                  </a:lnTo>
                  <a:lnTo>
                    <a:pt x="73" y="23"/>
                  </a:lnTo>
                  <a:lnTo>
                    <a:pt x="75"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94" name="Freeform 254"/>
            <p:cNvSpPr>
              <a:spLocks/>
            </p:cNvSpPr>
            <p:nvPr/>
          </p:nvSpPr>
          <p:spPr bwMode="auto">
            <a:xfrm>
              <a:off x="504" y="2523"/>
              <a:ext cx="29" cy="53"/>
            </a:xfrm>
            <a:custGeom>
              <a:avLst/>
              <a:gdLst>
                <a:gd name="T0" fmla="*/ 0 w 59"/>
                <a:gd name="T1" fmla="*/ 1 h 106"/>
                <a:gd name="T2" fmla="*/ 0 w 59"/>
                <a:gd name="T3" fmla="*/ 1 h 106"/>
                <a:gd name="T4" fmla="*/ 0 w 59"/>
                <a:gd name="T5" fmla="*/ 1 h 106"/>
                <a:gd name="T6" fmla="*/ 0 w 59"/>
                <a:gd name="T7" fmla="*/ 1 h 106"/>
                <a:gd name="T8" fmla="*/ 0 w 59"/>
                <a:gd name="T9" fmla="*/ 0 h 106"/>
                <a:gd name="T10" fmla="*/ 0 w 59"/>
                <a:gd name="T11" fmla="*/ 1 h 106"/>
                <a:gd name="T12" fmla="*/ 0 w 59"/>
                <a:gd name="T13" fmla="*/ 1 h 106"/>
                <a:gd name="T14" fmla="*/ 0 w 59"/>
                <a:gd name="T15" fmla="*/ 1 h 106"/>
                <a:gd name="T16" fmla="*/ 0 w 59"/>
                <a:gd name="T17" fmla="*/ 1 h 106"/>
                <a:gd name="T18" fmla="*/ 0 w 59"/>
                <a:gd name="T19" fmla="*/ 1 h 106"/>
                <a:gd name="T20" fmla="*/ 0 w 59"/>
                <a:gd name="T21" fmla="*/ 1 h 106"/>
                <a:gd name="T22" fmla="*/ 0 w 59"/>
                <a:gd name="T23" fmla="*/ 1 h 106"/>
                <a:gd name="T24" fmla="*/ 0 w 59"/>
                <a:gd name="T25" fmla="*/ 1 h 106"/>
                <a:gd name="T26" fmla="*/ 0 w 59"/>
                <a:gd name="T27" fmla="*/ 1 h 106"/>
                <a:gd name="T28" fmla="*/ 0 w 59"/>
                <a:gd name="T29" fmla="*/ 1 h 10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9"/>
                <a:gd name="T46" fmla="*/ 0 h 106"/>
                <a:gd name="T47" fmla="*/ 59 w 59"/>
                <a:gd name="T48" fmla="*/ 106 h 10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9" h="106">
                  <a:moveTo>
                    <a:pt x="2" y="106"/>
                  </a:moveTo>
                  <a:lnTo>
                    <a:pt x="1" y="88"/>
                  </a:lnTo>
                  <a:lnTo>
                    <a:pt x="0" y="51"/>
                  </a:lnTo>
                  <a:lnTo>
                    <a:pt x="6" y="15"/>
                  </a:lnTo>
                  <a:lnTo>
                    <a:pt x="22" y="0"/>
                  </a:lnTo>
                  <a:lnTo>
                    <a:pt x="59" y="21"/>
                  </a:lnTo>
                  <a:lnTo>
                    <a:pt x="56" y="21"/>
                  </a:lnTo>
                  <a:lnTo>
                    <a:pt x="50" y="23"/>
                  </a:lnTo>
                  <a:lnTo>
                    <a:pt x="40" y="25"/>
                  </a:lnTo>
                  <a:lnTo>
                    <a:pt x="31" y="31"/>
                  </a:lnTo>
                  <a:lnTo>
                    <a:pt x="22" y="41"/>
                  </a:lnTo>
                  <a:lnTo>
                    <a:pt x="15" y="56"/>
                  </a:lnTo>
                  <a:lnTo>
                    <a:pt x="12" y="77"/>
                  </a:lnTo>
                  <a:lnTo>
                    <a:pt x="13" y="106"/>
                  </a:lnTo>
                  <a:lnTo>
                    <a:pt x="2" y="1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95" name="Freeform 255"/>
            <p:cNvSpPr>
              <a:spLocks/>
            </p:cNvSpPr>
            <p:nvPr/>
          </p:nvSpPr>
          <p:spPr bwMode="auto">
            <a:xfrm>
              <a:off x="351" y="2740"/>
              <a:ext cx="50" cy="99"/>
            </a:xfrm>
            <a:custGeom>
              <a:avLst/>
              <a:gdLst>
                <a:gd name="T0" fmla="*/ 0 w 101"/>
                <a:gd name="T1" fmla="*/ 0 h 198"/>
                <a:gd name="T2" fmla="*/ 0 w 101"/>
                <a:gd name="T3" fmla="*/ 1 h 198"/>
                <a:gd name="T4" fmla="*/ 0 w 101"/>
                <a:gd name="T5" fmla="*/ 1 h 198"/>
                <a:gd name="T6" fmla="*/ 0 w 101"/>
                <a:gd name="T7" fmla="*/ 1 h 198"/>
                <a:gd name="T8" fmla="*/ 0 w 101"/>
                <a:gd name="T9" fmla="*/ 1 h 198"/>
                <a:gd name="T10" fmla="*/ 0 w 101"/>
                <a:gd name="T11" fmla="*/ 1 h 198"/>
                <a:gd name="T12" fmla="*/ 0 w 101"/>
                <a:gd name="T13" fmla="*/ 1 h 198"/>
                <a:gd name="T14" fmla="*/ 0 w 101"/>
                <a:gd name="T15" fmla="*/ 1 h 198"/>
                <a:gd name="T16" fmla="*/ 0 w 101"/>
                <a:gd name="T17" fmla="*/ 1 h 198"/>
                <a:gd name="T18" fmla="*/ 0 w 101"/>
                <a:gd name="T19" fmla="*/ 1 h 198"/>
                <a:gd name="T20" fmla="*/ 0 w 101"/>
                <a:gd name="T21" fmla="*/ 0 h 1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1"/>
                <a:gd name="T34" fmla="*/ 0 h 198"/>
                <a:gd name="T35" fmla="*/ 101 w 101"/>
                <a:gd name="T36" fmla="*/ 198 h 1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1" h="198">
                  <a:moveTo>
                    <a:pt x="0" y="0"/>
                  </a:moveTo>
                  <a:lnTo>
                    <a:pt x="2" y="8"/>
                  </a:lnTo>
                  <a:lnTo>
                    <a:pt x="8" y="27"/>
                  </a:lnTo>
                  <a:lnTo>
                    <a:pt x="18" y="57"/>
                  </a:lnTo>
                  <a:lnTo>
                    <a:pt x="31" y="92"/>
                  </a:lnTo>
                  <a:lnTo>
                    <a:pt x="46" y="126"/>
                  </a:lnTo>
                  <a:lnTo>
                    <a:pt x="63" y="159"/>
                  </a:lnTo>
                  <a:lnTo>
                    <a:pt x="81" y="184"/>
                  </a:lnTo>
                  <a:lnTo>
                    <a:pt x="101" y="198"/>
                  </a:lnTo>
                  <a:lnTo>
                    <a:pt x="48" y="9"/>
                  </a:lnTo>
                  <a:lnTo>
                    <a:pt x="0" y="0"/>
                  </a:lnTo>
                  <a:close/>
                </a:path>
              </a:pathLst>
            </a:custGeom>
            <a:solidFill>
              <a:srgbClr val="19A8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96" name="Freeform 256"/>
            <p:cNvSpPr>
              <a:spLocks/>
            </p:cNvSpPr>
            <p:nvPr/>
          </p:nvSpPr>
          <p:spPr bwMode="auto">
            <a:xfrm>
              <a:off x="542" y="2752"/>
              <a:ext cx="54" cy="100"/>
            </a:xfrm>
            <a:custGeom>
              <a:avLst/>
              <a:gdLst>
                <a:gd name="T0" fmla="*/ 1 w 107"/>
                <a:gd name="T1" fmla="*/ 1 h 200"/>
                <a:gd name="T2" fmla="*/ 1 w 107"/>
                <a:gd name="T3" fmla="*/ 1 h 200"/>
                <a:gd name="T4" fmla="*/ 1 w 107"/>
                <a:gd name="T5" fmla="*/ 1 h 200"/>
                <a:gd name="T6" fmla="*/ 1 w 107"/>
                <a:gd name="T7" fmla="*/ 1 h 200"/>
                <a:gd name="T8" fmla="*/ 1 w 107"/>
                <a:gd name="T9" fmla="*/ 1 h 200"/>
                <a:gd name="T10" fmla="*/ 1 w 107"/>
                <a:gd name="T11" fmla="*/ 1 h 200"/>
                <a:gd name="T12" fmla="*/ 1 w 107"/>
                <a:gd name="T13" fmla="*/ 1 h 200"/>
                <a:gd name="T14" fmla="*/ 1 w 107"/>
                <a:gd name="T15" fmla="*/ 1 h 200"/>
                <a:gd name="T16" fmla="*/ 0 w 107"/>
                <a:gd name="T17" fmla="*/ 1 h 200"/>
                <a:gd name="T18" fmla="*/ 1 w 107"/>
                <a:gd name="T19" fmla="*/ 1 h 200"/>
                <a:gd name="T20" fmla="*/ 1 w 107"/>
                <a:gd name="T21" fmla="*/ 1 h 200"/>
                <a:gd name="T22" fmla="*/ 1 w 107"/>
                <a:gd name="T23" fmla="*/ 1 h 200"/>
                <a:gd name="T24" fmla="*/ 1 w 107"/>
                <a:gd name="T25" fmla="*/ 1 h 200"/>
                <a:gd name="T26" fmla="*/ 1 w 107"/>
                <a:gd name="T27" fmla="*/ 1 h 200"/>
                <a:gd name="T28" fmla="*/ 1 w 107"/>
                <a:gd name="T29" fmla="*/ 1 h 200"/>
                <a:gd name="T30" fmla="*/ 1 w 107"/>
                <a:gd name="T31" fmla="*/ 1 h 200"/>
                <a:gd name="T32" fmla="*/ 1 w 107"/>
                <a:gd name="T33" fmla="*/ 1 h 200"/>
                <a:gd name="T34" fmla="*/ 1 w 107"/>
                <a:gd name="T35" fmla="*/ 1 h 200"/>
                <a:gd name="T36" fmla="*/ 1 w 107"/>
                <a:gd name="T37" fmla="*/ 1 h 200"/>
                <a:gd name="T38" fmla="*/ 1 w 107"/>
                <a:gd name="T39" fmla="*/ 1 h 200"/>
                <a:gd name="T40" fmla="*/ 1 w 107"/>
                <a:gd name="T41" fmla="*/ 1 h 200"/>
                <a:gd name="T42" fmla="*/ 1 w 107"/>
                <a:gd name="T43" fmla="*/ 0 h 200"/>
                <a:gd name="T44" fmla="*/ 1 w 107"/>
                <a:gd name="T45" fmla="*/ 1 h 2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7"/>
                <a:gd name="T70" fmla="*/ 0 h 200"/>
                <a:gd name="T71" fmla="*/ 107 w 107"/>
                <a:gd name="T72" fmla="*/ 200 h 2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7" h="200">
                  <a:moveTo>
                    <a:pt x="42" y="9"/>
                  </a:moveTo>
                  <a:lnTo>
                    <a:pt x="42" y="16"/>
                  </a:lnTo>
                  <a:lnTo>
                    <a:pt x="42" y="34"/>
                  </a:lnTo>
                  <a:lnTo>
                    <a:pt x="42" y="61"/>
                  </a:lnTo>
                  <a:lnTo>
                    <a:pt x="39" y="92"/>
                  </a:lnTo>
                  <a:lnTo>
                    <a:pt x="35" y="125"/>
                  </a:lnTo>
                  <a:lnTo>
                    <a:pt x="28" y="156"/>
                  </a:lnTo>
                  <a:lnTo>
                    <a:pt x="16" y="183"/>
                  </a:lnTo>
                  <a:lnTo>
                    <a:pt x="0" y="200"/>
                  </a:lnTo>
                  <a:lnTo>
                    <a:pt x="61" y="196"/>
                  </a:lnTo>
                  <a:lnTo>
                    <a:pt x="63" y="192"/>
                  </a:lnTo>
                  <a:lnTo>
                    <a:pt x="68" y="183"/>
                  </a:lnTo>
                  <a:lnTo>
                    <a:pt x="75" y="170"/>
                  </a:lnTo>
                  <a:lnTo>
                    <a:pt x="83" y="153"/>
                  </a:lnTo>
                  <a:lnTo>
                    <a:pt x="91" y="135"/>
                  </a:lnTo>
                  <a:lnTo>
                    <a:pt x="99" y="116"/>
                  </a:lnTo>
                  <a:lnTo>
                    <a:pt x="105" y="98"/>
                  </a:lnTo>
                  <a:lnTo>
                    <a:pt x="107" y="82"/>
                  </a:lnTo>
                  <a:lnTo>
                    <a:pt x="106" y="52"/>
                  </a:lnTo>
                  <a:lnTo>
                    <a:pt x="103" y="25"/>
                  </a:lnTo>
                  <a:lnTo>
                    <a:pt x="99" y="7"/>
                  </a:lnTo>
                  <a:lnTo>
                    <a:pt x="97" y="0"/>
                  </a:lnTo>
                  <a:lnTo>
                    <a:pt x="42" y="9"/>
                  </a:lnTo>
                  <a:close/>
                </a:path>
              </a:pathLst>
            </a:custGeom>
            <a:solidFill>
              <a:srgbClr val="19A8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97" name="Freeform 257"/>
            <p:cNvSpPr>
              <a:spLocks/>
            </p:cNvSpPr>
            <p:nvPr/>
          </p:nvSpPr>
          <p:spPr bwMode="auto">
            <a:xfrm>
              <a:off x="594" y="2748"/>
              <a:ext cx="45" cy="93"/>
            </a:xfrm>
            <a:custGeom>
              <a:avLst/>
              <a:gdLst>
                <a:gd name="T0" fmla="*/ 1 w 89"/>
                <a:gd name="T1" fmla="*/ 0 h 184"/>
                <a:gd name="T2" fmla="*/ 1 w 89"/>
                <a:gd name="T3" fmla="*/ 1 h 184"/>
                <a:gd name="T4" fmla="*/ 1 w 89"/>
                <a:gd name="T5" fmla="*/ 1 h 184"/>
                <a:gd name="T6" fmla="*/ 1 w 89"/>
                <a:gd name="T7" fmla="*/ 1 h 184"/>
                <a:gd name="T8" fmla="*/ 1 w 89"/>
                <a:gd name="T9" fmla="*/ 1 h 184"/>
                <a:gd name="T10" fmla="*/ 1 w 89"/>
                <a:gd name="T11" fmla="*/ 1 h 184"/>
                <a:gd name="T12" fmla="*/ 1 w 89"/>
                <a:gd name="T13" fmla="*/ 1 h 184"/>
                <a:gd name="T14" fmla="*/ 1 w 89"/>
                <a:gd name="T15" fmla="*/ 1 h 184"/>
                <a:gd name="T16" fmla="*/ 0 w 89"/>
                <a:gd name="T17" fmla="*/ 1 h 184"/>
                <a:gd name="T18" fmla="*/ 1 w 89"/>
                <a:gd name="T19" fmla="*/ 1 h 184"/>
                <a:gd name="T20" fmla="*/ 1 w 89"/>
                <a:gd name="T21" fmla="*/ 1 h 184"/>
                <a:gd name="T22" fmla="*/ 1 w 89"/>
                <a:gd name="T23" fmla="*/ 1 h 184"/>
                <a:gd name="T24" fmla="*/ 1 w 89"/>
                <a:gd name="T25" fmla="*/ 1 h 184"/>
                <a:gd name="T26" fmla="*/ 1 w 89"/>
                <a:gd name="T27" fmla="*/ 1 h 184"/>
                <a:gd name="T28" fmla="*/ 1 w 89"/>
                <a:gd name="T29" fmla="*/ 1 h 184"/>
                <a:gd name="T30" fmla="*/ 1 w 89"/>
                <a:gd name="T31" fmla="*/ 1 h 184"/>
                <a:gd name="T32" fmla="*/ 1 w 89"/>
                <a:gd name="T33" fmla="*/ 1 h 184"/>
                <a:gd name="T34" fmla="*/ 1 w 89"/>
                <a:gd name="T35" fmla="*/ 1 h 184"/>
                <a:gd name="T36" fmla="*/ 1 w 89"/>
                <a:gd name="T37" fmla="*/ 1 h 184"/>
                <a:gd name="T38" fmla="*/ 1 w 89"/>
                <a:gd name="T39" fmla="*/ 1 h 184"/>
                <a:gd name="T40" fmla="*/ 1 w 89"/>
                <a:gd name="T41" fmla="*/ 0 h 184"/>
                <a:gd name="T42" fmla="*/ 1 w 89"/>
                <a:gd name="T43" fmla="*/ 0 h 184"/>
                <a:gd name="T44" fmla="*/ 1 w 89"/>
                <a:gd name="T45" fmla="*/ 0 h 184"/>
                <a:gd name="T46" fmla="*/ 1 w 89"/>
                <a:gd name="T47" fmla="*/ 0 h 184"/>
                <a:gd name="T48" fmla="*/ 1 w 89"/>
                <a:gd name="T49" fmla="*/ 0 h 18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9"/>
                <a:gd name="T76" fmla="*/ 0 h 184"/>
                <a:gd name="T77" fmla="*/ 89 w 89"/>
                <a:gd name="T78" fmla="*/ 184 h 18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9" h="184">
                  <a:moveTo>
                    <a:pt x="39" y="0"/>
                  </a:moveTo>
                  <a:lnTo>
                    <a:pt x="39" y="4"/>
                  </a:lnTo>
                  <a:lnTo>
                    <a:pt x="39" y="16"/>
                  </a:lnTo>
                  <a:lnTo>
                    <a:pt x="39" y="34"/>
                  </a:lnTo>
                  <a:lnTo>
                    <a:pt x="37" y="57"/>
                  </a:lnTo>
                  <a:lnTo>
                    <a:pt x="33" y="86"/>
                  </a:lnTo>
                  <a:lnTo>
                    <a:pt x="26" y="117"/>
                  </a:lnTo>
                  <a:lnTo>
                    <a:pt x="15" y="150"/>
                  </a:lnTo>
                  <a:lnTo>
                    <a:pt x="0" y="184"/>
                  </a:lnTo>
                  <a:lnTo>
                    <a:pt x="3" y="180"/>
                  </a:lnTo>
                  <a:lnTo>
                    <a:pt x="14" y="166"/>
                  </a:lnTo>
                  <a:lnTo>
                    <a:pt x="28" y="146"/>
                  </a:lnTo>
                  <a:lnTo>
                    <a:pt x="45" y="121"/>
                  </a:lnTo>
                  <a:lnTo>
                    <a:pt x="61" y="93"/>
                  </a:lnTo>
                  <a:lnTo>
                    <a:pt x="75" y="63"/>
                  </a:lnTo>
                  <a:lnTo>
                    <a:pt x="85" y="32"/>
                  </a:lnTo>
                  <a:lnTo>
                    <a:pt x="89" y="3"/>
                  </a:lnTo>
                  <a:lnTo>
                    <a:pt x="86" y="2"/>
                  </a:lnTo>
                  <a:lnTo>
                    <a:pt x="81" y="1"/>
                  </a:lnTo>
                  <a:lnTo>
                    <a:pt x="72" y="1"/>
                  </a:lnTo>
                  <a:lnTo>
                    <a:pt x="64" y="0"/>
                  </a:lnTo>
                  <a:lnTo>
                    <a:pt x="55" y="0"/>
                  </a:lnTo>
                  <a:lnTo>
                    <a:pt x="47" y="0"/>
                  </a:lnTo>
                  <a:lnTo>
                    <a:pt x="41" y="0"/>
                  </a:lnTo>
                  <a:lnTo>
                    <a:pt x="39" y="0"/>
                  </a:lnTo>
                  <a:close/>
                </a:path>
              </a:pathLst>
            </a:custGeom>
            <a:solidFill>
              <a:srgbClr val="19A8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98" name="Freeform 258"/>
            <p:cNvSpPr>
              <a:spLocks/>
            </p:cNvSpPr>
            <p:nvPr/>
          </p:nvSpPr>
          <p:spPr bwMode="auto">
            <a:xfrm>
              <a:off x="296" y="2714"/>
              <a:ext cx="345" cy="150"/>
            </a:xfrm>
            <a:custGeom>
              <a:avLst/>
              <a:gdLst>
                <a:gd name="T0" fmla="*/ 1 w 689"/>
                <a:gd name="T1" fmla="*/ 1 h 300"/>
                <a:gd name="T2" fmla="*/ 1 w 689"/>
                <a:gd name="T3" fmla="*/ 1 h 300"/>
                <a:gd name="T4" fmla="*/ 1 w 689"/>
                <a:gd name="T5" fmla="*/ 1 h 300"/>
                <a:gd name="T6" fmla="*/ 1 w 689"/>
                <a:gd name="T7" fmla="*/ 1 h 300"/>
                <a:gd name="T8" fmla="*/ 1 w 689"/>
                <a:gd name="T9" fmla="*/ 1 h 300"/>
                <a:gd name="T10" fmla="*/ 1 w 689"/>
                <a:gd name="T11" fmla="*/ 1 h 300"/>
                <a:gd name="T12" fmla="*/ 1 w 689"/>
                <a:gd name="T13" fmla="*/ 1 h 300"/>
                <a:gd name="T14" fmla="*/ 1 w 689"/>
                <a:gd name="T15" fmla="*/ 1 h 300"/>
                <a:gd name="T16" fmla="*/ 1 w 689"/>
                <a:gd name="T17" fmla="*/ 1 h 300"/>
                <a:gd name="T18" fmla="*/ 1 w 689"/>
                <a:gd name="T19" fmla="*/ 1 h 300"/>
                <a:gd name="T20" fmla="*/ 1 w 689"/>
                <a:gd name="T21" fmla="*/ 1 h 300"/>
                <a:gd name="T22" fmla="*/ 1 w 689"/>
                <a:gd name="T23" fmla="*/ 1 h 300"/>
                <a:gd name="T24" fmla="*/ 1 w 689"/>
                <a:gd name="T25" fmla="*/ 1 h 300"/>
                <a:gd name="T26" fmla="*/ 1 w 689"/>
                <a:gd name="T27" fmla="*/ 1 h 300"/>
                <a:gd name="T28" fmla="*/ 1 w 689"/>
                <a:gd name="T29" fmla="*/ 1 h 300"/>
                <a:gd name="T30" fmla="*/ 1 w 689"/>
                <a:gd name="T31" fmla="*/ 1 h 300"/>
                <a:gd name="T32" fmla="*/ 1 w 689"/>
                <a:gd name="T33" fmla="*/ 1 h 300"/>
                <a:gd name="T34" fmla="*/ 1 w 689"/>
                <a:gd name="T35" fmla="*/ 1 h 300"/>
                <a:gd name="T36" fmla="*/ 1 w 689"/>
                <a:gd name="T37" fmla="*/ 1 h 300"/>
                <a:gd name="T38" fmla="*/ 1 w 689"/>
                <a:gd name="T39" fmla="*/ 1 h 300"/>
                <a:gd name="T40" fmla="*/ 1 w 689"/>
                <a:gd name="T41" fmla="*/ 1 h 300"/>
                <a:gd name="T42" fmla="*/ 1 w 689"/>
                <a:gd name="T43" fmla="*/ 1 h 300"/>
                <a:gd name="T44" fmla="*/ 1 w 689"/>
                <a:gd name="T45" fmla="*/ 1 h 300"/>
                <a:gd name="T46" fmla="*/ 1 w 689"/>
                <a:gd name="T47" fmla="*/ 1 h 300"/>
                <a:gd name="T48" fmla="*/ 1 w 689"/>
                <a:gd name="T49" fmla="*/ 1 h 300"/>
                <a:gd name="T50" fmla="*/ 1 w 689"/>
                <a:gd name="T51" fmla="*/ 1 h 300"/>
                <a:gd name="T52" fmla="*/ 1 w 689"/>
                <a:gd name="T53" fmla="*/ 1 h 300"/>
                <a:gd name="T54" fmla="*/ 1 w 689"/>
                <a:gd name="T55" fmla="*/ 1 h 300"/>
                <a:gd name="T56" fmla="*/ 1 w 689"/>
                <a:gd name="T57" fmla="*/ 1 h 300"/>
                <a:gd name="T58" fmla="*/ 1 w 689"/>
                <a:gd name="T59" fmla="*/ 1 h 300"/>
                <a:gd name="T60" fmla="*/ 1 w 689"/>
                <a:gd name="T61" fmla="*/ 1 h 300"/>
                <a:gd name="T62" fmla="*/ 1 w 689"/>
                <a:gd name="T63" fmla="*/ 1 h 300"/>
                <a:gd name="T64" fmla="*/ 1 w 689"/>
                <a:gd name="T65" fmla="*/ 1 h 300"/>
                <a:gd name="T66" fmla="*/ 1 w 689"/>
                <a:gd name="T67" fmla="*/ 1 h 300"/>
                <a:gd name="T68" fmla="*/ 1 w 689"/>
                <a:gd name="T69" fmla="*/ 1 h 300"/>
                <a:gd name="T70" fmla="*/ 1 w 689"/>
                <a:gd name="T71" fmla="*/ 1 h 300"/>
                <a:gd name="T72" fmla="*/ 0 w 689"/>
                <a:gd name="T73" fmla="*/ 0 h 30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89"/>
                <a:gd name="T112" fmla="*/ 0 h 300"/>
                <a:gd name="T113" fmla="*/ 689 w 689"/>
                <a:gd name="T114" fmla="*/ 300 h 30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89" h="300">
                  <a:moveTo>
                    <a:pt x="0" y="0"/>
                  </a:moveTo>
                  <a:lnTo>
                    <a:pt x="1" y="3"/>
                  </a:lnTo>
                  <a:lnTo>
                    <a:pt x="2" y="11"/>
                  </a:lnTo>
                  <a:lnTo>
                    <a:pt x="6" y="24"/>
                  </a:lnTo>
                  <a:lnTo>
                    <a:pt x="12" y="41"/>
                  </a:lnTo>
                  <a:lnTo>
                    <a:pt x="19" y="62"/>
                  </a:lnTo>
                  <a:lnTo>
                    <a:pt x="27" y="84"/>
                  </a:lnTo>
                  <a:lnTo>
                    <a:pt x="36" y="108"/>
                  </a:lnTo>
                  <a:lnTo>
                    <a:pt x="47" y="133"/>
                  </a:lnTo>
                  <a:lnTo>
                    <a:pt x="61" y="160"/>
                  </a:lnTo>
                  <a:lnTo>
                    <a:pt x="76" y="184"/>
                  </a:lnTo>
                  <a:lnTo>
                    <a:pt x="92" y="208"/>
                  </a:lnTo>
                  <a:lnTo>
                    <a:pt x="112" y="230"/>
                  </a:lnTo>
                  <a:lnTo>
                    <a:pt x="133" y="249"/>
                  </a:lnTo>
                  <a:lnTo>
                    <a:pt x="155" y="264"/>
                  </a:lnTo>
                  <a:lnTo>
                    <a:pt x="180" y="275"/>
                  </a:lnTo>
                  <a:lnTo>
                    <a:pt x="206" y="281"/>
                  </a:lnTo>
                  <a:lnTo>
                    <a:pt x="235" y="284"/>
                  </a:lnTo>
                  <a:lnTo>
                    <a:pt x="265" y="288"/>
                  </a:lnTo>
                  <a:lnTo>
                    <a:pt x="295" y="290"/>
                  </a:lnTo>
                  <a:lnTo>
                    <a:pt x="326" y="293"/>
                  </a:lnTo>
                  <a:lnTo>
                    <a:pt x="357" y="296"/>
                  </a:lnTo>
                  <a:lnTo>
                    <a:pt x="388" y="298"/>
                  </a:lnTo>
                  <a:lnTo>
                    <a:pt x="418" y="299"/>
                  </a:lnTo>
                  <a:lnTo>
                    <a:pt x="448" y="300"/>
                  </a:lnTo>
                  <a:lnTo>
                    <a:pt x="476" y="300"/>
                  </a:lnTo>
                  <a:lnTo>
                    <a:pt x="504" y="300"/>
                  </a:lnTo>
                  <a:lnTo>
                    <a:pt x="528" y="299"/>
                  </a:lnTo>
                  <a:lnTo>
                    <a:pt x="550" y="298"/>
                  </a:lnTo>
                  <a:lnTo>
                    <a:pt x="570" y="295"/>
                  </a:lnTo>
                  <a:lnTo>
                    <a:pt x="587" y="291"/>
                  </a:lnTo>
                  <a:lnTo>
                    <a:pt x="600" y="287"/>
                  </a:lnTo>
                  <a:lnTo>
                    <a:pt x="611" y="281"/>
                  </a:lnTo>
                  <a:lnTo>
                    <a:pt x="628" y="265"/>
                  </a:lnTo>
                  <a:lnTo>
                    <a:pt x="644" y="243"/>
                  </a:lnTo>
                  <a:lnTo>
                    <a:pt x="660" y="216"/>
                  </a:lnTo>
                  <a:lnTo>
                    <a:pt x="674" y="186"/>
                  </a:lnTo>
                  <a:lnTo>
                    <a:pt x="684" y="154"/>
                  </a:lnTo>
                  <a:lnTo>
                    <a:pt x="689" y="121"/>
                  </a:lnTo>
                  <a:lnTo>
                    <a:pt x="689" y="86"/>
                  </a:lnTo>
                  <a:lnTo>
                    <a:pt x="681" y="53"/>
                  </a:lnTo>
                  <a:lnTo>
                    <a:pt x="680" y="60"/>
                  </a:lnTo>
                  <a:lnTo>
                    <a:pt x="678" y="78"/>
                  </a:lnTo>
                  <a:lnTo>
                    <a:pt x="672" y="105"/>
                  </a:lnTo>
                  <a:lnTo>
                    <a:pt x="663" y="137"/>
                  </a:lnTo>
                  <a:lnTo>
                    <a:pt x="648" y="170"/>
                  </a:lnTo>
                  <a:lnTo>
                    <a:pt x="628" y="202"/>
                  </a:lnTo>
                  <a:lnTo>
                    <a:pt x="601" y="230"/>
                  </a:lnTo>
                  <a:lnTo>
                    <a:pt x="567" y="250"/>
                  </a:lnTo>
                  <a:lnTo>
                    <a:pt x="546" y="257"/>
                  </a:lnTo>
                  <a:lnTo>
                    <a:pt x="524" y="262"/>
                  </a:lnTo>
                  <a:lnTo>
                    <a:pt x="500" y="266"/>
                  </a:lnTo>
                  <a:lnTo>
                    <a:pt x="474" y="269"/>
                  </a:lnTo>
                  <a:lnTo>
                    <a:pt x="447" y="270"/>
                  </a:lnTo>
                  <a:lnTo>
                    <a:pt x="419" y="272"/>
                  </a:lnTo>
                  <a:lnTo>
                    <a:pt x="391" y="272"/>
                  </a:lnTo>
                  <a:lnTo>
                    <a:pt x="363" y="269"/>
                  </a:lnTo>
                  <a:lnTo>
                    <a:pt x="334" y="267"/>
                  </a:lnTo>
                  <a:lnTo>
                    <a:pt x="307" y="265"/>
                  </a:lnTo>
                  <a:lnTo>
                    <a:pt x="280" y="260"/>
                  </a:lnTo>
                  <a:lnTo>
                    <a:pt x="255" y="255"/>
                  </a:lnTo>
                  <a:lnTo>
                    <a:pt x="231" y="250"/>
                  </a:lnTo>
                  <a:lnTo>
                    <a:pt x="209" y="243"/>
                  </a:lnTo>
                  <a:lnTo>
                    <a:pt x="189" y="236"/>
                  </a:lnTo>
                  <a:lnTo>
                    <a:pt x="172" y="228"/>
                  </a:lnTo>
                  <a:lnTo>
                    <a:pt x="142" y="206"/>
                  </a:lnTo>
                  <a:lnTo>
                    <a:pt x="115" y="174"/>
                  </a:lnTo>
                  <a:lnTo>
                    <a:pt x="92" y="137"/>
                  </a:lnTo>
                  <a:lnTo>
                    <a:pt x="73" y="98"/>
                  </a:lnTo>
                  <a:lnTo>
                    <a:pt x="57" y="61"/>
                  </a:lnTo>
                  <a:lnTo>
                    <a:pt x="45" y="30"/>
                  </a:lnTo>
                  <a:lnTo>
                    <a:pt x="38" y="8"/>
                  </a:lnTo>
                  <a:lnTo>
                    <a:pt x="3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299" name="Freeform 259"/>
            <p:cNvSpPr>
              <a:spLocks/>
            </p:cNvSpPr>
            <p:nvPr/>
          </p:nvSpPr>
          <p:spPr bwMode="auto">
            <a:xfrm>
              <a:off x="293" y="2661"/>
              <a:ext cx="344" cy="102"/>
            </a:xfrm>
            <a:custGeom>
              <a:avLst/>
              <a:gdLst>
                <a:gd name="T0" fmla="*/ 1 w 688"/>
                <a:gd name="T1" fmla="*/ 0 h 204"/>
                <a:gd name="T2" fmla="*/ 1 w 688"/>
                <a:gd name="T3" fmla="*/ 1 h 204"/>
                <a:gd name="T4" fmla="*/ 1 w 688"/>
                <a:gd name="T5" fmla="*/ 1 h 204"/>
                <a:gd name="T6" fmla="*/ 1 w 688"/>
                <a:gd name="T7" fmla="*/ 1 h 204"/>
                <a:gd name="T8" fmla="*/ 1 w 688"/>
                <a:gd name="T9" fmla="*/ 1 h 204"/>
                <a:gd name="T10" fmla="*/ 1 w 688"/>
                <a:gd name="T11" fmla="*/ 1 h 204"/>
                <a:gd name="T12" fmla="*/ 0 w 688"/>
                <a:gd name="T13" fmla="*/ 1 h 204"/>
                <a:gd name="T14" fmla="*/ 1 w 688"/>
                <a:gd name="T15" fmla="*/ 1 h 204"/>
                <a:gd name="T16" fmla="*/ 1 w 688"/>
                <a:gd name="T17" fmla="*/ 1 h 204"/>
                <a:gd name="T18" fmla="*/ 1 w 688"/>
                <a:gd name="T19" fmla="*/ 1 h 204"/>
                <a:gd name="T20" fmla="*/ 1 w 688"/>
                <a:gd name="T21" fmla="*/ 1 h 204"/>
                <a:gd name="T22" fmla="*/ 1 w 688"/>
                <a:gd name="T23" fmla="*/ 1 h 204"/>
                <a:gd name="T24" fmla="*/ 1 w 688"/>
                <a:gd name="T25" fmla="*/ 1 h 204"/>
                <a:gd name="T26" fmla="*/ 1 w 688"/>
                <a:gd name="T27" fmla="*/ 1 h 204"/>
                <a:gd name="T28" fmla="*/ 1 w 688"/>
                <a:gd name="T29" fmla="*/ 1 h 204"/>
                <a:gd name="T30" fmla="*/ 1 w 688"/>
                <a:gd name="T31" fmla="*/ 1 h 204"/>
                <a:gd name="T32" fmla="*/ 1 w 688"/>
                <a:gd name="T33" fmla="*/ 1 h 204"/>
                <a:gd name="T34" fmla="*/ 1 w 688"/>
                <a:gd name="T35" fmla="*/ 1 h 204"/>
                <a:gd name="T36" fmla="*/ 1 w 688"/>
                <a:gd name="T37" fmla="*/ 1 h 204"/>
                <a:gd name="T38" fmla="*/ 1 w 688"/>
                <a:gd name="T39" fmla="*/ 1 h 204"/>
                <a:gd name="T40" fmla="*/ 1 w 688"/>
                <a:gd name="T41" fmla="*/ 1 h 204"/>
                <a:gd name="T42" fmla="*/ 1 w 688"/>
                <a:gd name="T43" fmla="*/ 1 h 204"/>
                <a:gd name="T44" fmla="*/ 1 w 688"/>
                <a:gd name="T45" fmla="*/ 1 h 204"/>
                <a:gd name="T46" fmla="*/ 1 w 688"/>
                <a:gd name="T47" fmla="*/ 1 h 204"/>
                <a:gd name="T48" fmla="*/ 1 w 688"/>
                <a:gd name="T49" fmla="*/ 1 h 204"/>
                <a:gd name="T50" fmla="*/ 1 w 688"/>
                <a:gd name="T51" fmla="*/ 1 h 204"/>
                <a:gd name="T52" fmla="*/ 1 w 688"/>
                <a:gd name="T53" fmla="*/ 1 h 204"/>
                <a:gd name="T54" fmla="*/ 1 w 688"/>
                <a:gd name="T55" fmla="*/ 1 h 204"/>
                <a:gd name="T56" fmla="*/ 1 w 688"/>
                <a:gd name="T57" fmla="*/ 1 h 204"/>
                <a:gd name="T58" fmla="*/ 1 w 688"/>
                <a:gd name="T59" fmla="*/ 1 h 204"/>
                <a:gd name="T60" fmla="*/ 1 w 688"/>
                <a:gd name="T61" fmla="*/ 1 h 204"/>
                <a:gd name="T62" fmla="*/ 1 w 688"/>
                <a:gd name="T63" fmla="*/ 1 h 204"/>
                <a:gd name="T64" fmla="*/ 1 w 688"/>
                <a:gd name="T65" fmla="*/ 1 h 204"/>
                <a:gd name="T66" fmla="*/ 1 w 688"/>
                <a:gd name="T67" fmla="*/ 1 h 204"/>
                <a:gd name="T68" fmla="*/ 1 w 688"/>
                <a:gd name="T69" fmla="*/ 1 h 204"/>
                <a:gd name="T70" fmla="*/ 1 w 688"/>
                <a:gd name="T71" fmla="*/ 1 h 204"/>
                <a:gd name="T72" fmla="*/ 1 w 688"/>
                <a:gd name="T73" fmla="*/ 1 h 204"/>
                <a:gd name="T74" fmla="*/ 1 w 688"/>
                <a:gd name="T75" fmla="*/ 1 h 204"/>
                <a:gd name="T76" fmla="*/ 1 w 688"/>
                <a:gd name="T77" fmla="*/ 1 h 204"/>
                <a:gd name="T78" fmla="*/ 1 w 688"/>
                <a:gd name="T79" fmla="*/ 1 h 204"/>
                <a:gd name="T80" fmla="*/ 1 w 688"/>
                <a:gd name="T81" fmla="*/ 1 h 204"/>
                <a:gd name="T82" fmla="*/ 1 w 688"/>
                <a:gd name="T83" fmla="*/ 1 h 204"/>
                <a:gd name="T84" fmla="*/ 1 w 688"/>
                <a:gd name="T85" fmla="*/ 1 h 204"/>
                <a:gd name="T86" fmla="*/ 1 w 688"/>
                <a:gd name="T87" fmla="*/ 1 h 204"/>
                <a:gd name="T88" fmla="*/ 1 w 688"/>
                <a:gd name="T89" fmla="*/ 1 h 204"/>
                <a:gd name="T90" fmla="*/ 1 w 688"/>
                <a:gd name="T91" fmla="*/ 1 h 204"/>
                <a:gd name="T92" fmla="*/ 1 w 688"/>
                <a:gd name="T93" fmla="*/ 1 h 204"/>
                <a:gd name="T94" fmla="*/ 1 w 688"/>
                <a:gd name="T95" fmla="*/ 1 h 204"/>
                <a:gd name="T96" fmla="*/ 1 w 688"/>
                <a:gd name="T97" fmla="*/ 1 h 204"/>
                <a:gd name="T98" fmla="*/ 1 w 688"/>
                <a:gd name="T99" fmla="*/ 1 h 204"/>
                <a:gd name="T100" fmla="*/ 1 w 688"/>
                <a:gd name="T101" fmla="*/ 1 h 204"/>
                <a:gd name="T102" fmla="*/ 1 w 688"/>
                <a:gd name="T103" fmla="*/ 1 h 204"/>
                <a:gd name="T104" fmla="*/ 1 w 688"/>
                <a:gd name="T105" fmla="*/ 1 h 204"/>
                <a:gd name="T106" fmla="*/ 1 w 688"/>
                <a:gd name="T107" fmla="*/ 1 h 204"/>
                <a:gd name="T108" fmla="*/ 1 w 688"/>
                <a:gd name="T109" fmla="*/ 1 h 204"/>
                <a:gd name="T110" fmla="*/ 1 w 688"/>
                <a:gd name="T111" fmla="*/ 0 h 204"/>
                <a:gd name="T112" fmla="*/ 1 w 688"/>
                <a:gd name="T113" fmla="*/ 0 h 2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88"/>
                <a:gd name="T172" fmla="*/ 0 h 204"/>
                <a:gd name="T173" fmla="*/ 688 w 688"/>
                <a:gd name="T174" fmla="*/ 204 h 2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88" h="204">
                  <a:moveTo>
                    <a:pt x="33" y="0"/>
                  </a:moveTo>
                  <a:lnTo>
                    <a:pt x="23" y="3"/>
                  </a:lnTo>
                  <a:lnTo>
                    <a:pt x="15" y="10"/>
                  </a:lnTo>
                  <a:lnTo>
                    <a:pt x="8" y="22"/>
                  </a:lnTo>
                  <a:lnTo>
                    <a:pt x="4" y="36"/>
                  </a:lnTo>
                  <a:lnTo>
                    <a:pt x="2" y="52"/>
                  </a:lnTo>
                  <a:lnTo>
                    <a:pt x="0" y="69"/>
                  </a:lnTo>
                  <a:lnTo>
                    <a:pt x="2" y="87"/>
                  </a:lnTo>
                  <a:lnTo>
                    <a:pt x="6" y="106"/>
                  </a:lnTo>
                  <a:lnTo>
                    <a:pt x="11" y="112"/>
                  </a:lnTo>
                  <a:lnTo>
                    <a:pt x="20" y="120"/>
                  </a:lnTo>
                  <a:lnTo>
                    <a:pt x="36" y="130"/>
                  </a:lnTo>
                  <a:lnTo>
                    <a:pt x="56" y="140"/>
                  </a:lnTo>
                  <a:lnTo>
                    <a:pt x="82" y="151"/>
                  </a:lnTo>
                  <a:lnTo>
                    <a:pt x="112" y="161"/>
                  </a:lnTo>
                  <a:lnTo>
                    <a:pt x="148" y="171"/>
                  </a:lnTo>
                  <a:lnTo>
                    <a:pt x="189" y="182"/>
                  </a:lnTo>
                  <a:lnTo>
                    <a:pt x="234" y="190"/>
                  </a:lnTo>
                  <a:lnTo>
                    <a:pt x="285" y="197"/>
                  </a:lnTo>
                  <a:lnTo>
                    <a:pt x="341" y="201"/>
                  </a:lnTo>
                  <a:lnTo>
                    <a:pt x="401" y="204"/>
                  </a:lnTo>
                  <a:lnTo>
                    <a:pt x="466" y="203"/>
                  </a:lnTo>
                  <a:lnTo>
                    <a:pt x="536" y="198"/>
                  </a:lnTo>
                  <a:lnTo>
                    <a:pt x="610" y="190"/>
                  </a:lnTo>
                  <a:lnTo>
                    <a:pt x="688" y="177"/>
                  </a:lnTo>
                  <a:lnTo>
                    <a:pt x="681" y="177"/>
                  </a:lnTo>
                  <a:lnTo>
                    <a:pt x="662" y="176"/>
                  </a:lnTo>
                  <a:lnTo>
                    <a:pt x="631" y="174"/>
                  </a:lnTo>
                  <a:lnTo>
                    <a:pt x="591" y="170"/>
                  </a:lnTo>
                  <a:lnTo>
                    <a:pt x="544" y="167"/>
                  </a:lnTo>
                  <a:lnTo>
                    <a:pt x="491" y="162"/>
                  </a:lnTo>
                  <a:lnTo>
                    <a:pt x="435" y="156"/>
                  </a:lnTo>
                  <a:lnTo>
                    <a:pt x="376" y="150"/>
                  </a:lnTo>
                  <a:lnTo>
                    <a:pt x="317" y="143"/>
                  </a:lnTo>
                  <a:lnTo>
                    <a:pt x="260" y="135"/>
                  </a:lnTo>
                  <a:lnTo>
                    <a:pt x="205" y="127"/>
                  </a:lnTo>
                  <a:lnTo>
                    <a:pt x="157" y="116"/>
                  </a:lnTo>
                  <a:lnTo>
                    <a:pt x="116" y="106"/>
                  </a:lnTo>
                  <a:lnTo>
                    <a:pt x="82" y="95"/>
                  </a:lnTo>
                  <a:lnTo>
                    <a:pt x="60" y="83"/>
                  </a:lnTo>
                  <a:lnTo>
                    <a:pt x="50" y="70"/>
                  </a:lnTo>
                  <a:lnTo>
                    <a:pt x="46" y="47"/>
                  </a:lnTo>
                  <a:lnTo>
                    <a:pt x="46" y="32"/>
                  </a:lnTo>
                  <a:lnTo>
                    <a:pt x="49" y="22"/>
                  </a:lnTo>
                  <a:lnTo>
                    <a:pt x="55" y="16"/>
                  </a:lnTo>
                  <a:lnTo>
                    <a:pt x="60" y="12"/>
                  </a:lnTo>
                  <a:lnTo>
                    <a:pt x="66" y="12"/>
                  </a:lnTo>
                  <a:lnTo>
                    <a:pt x="71" y="14"/>
                  </a:lnTo>
                  <a:lnTo>
                    <a:pt x="72" y="14"/>
                  </a:lnTo>
                  <a:lnTo>
                    <a:pt x="71" y="12"/>
                  </a:lnTo>
                  <a:lnTo>
                    <a:pt x="69" y="11"/>
                  </a:lnTo>
                  <a:lnTo>
                    <a:pt x="66" y="9"/>
                  </a:lnTo>
                  <a:lnTo>
                    <a:pt x="63" y="7"/>
                  </a:lnTo>
                  <a:lnTo>
                    <a:pt x="57" y="3"/>
                  </a:lnTo>
                  <a:lnTo>
                    <a:pt x="50" y="1"/>
                  </a:lnTo>
                  <a:lnTo>
                    <a:pt x="42" y="0"/>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00" name="Freeform 260"/>
            <p:cNvSpPr>
              <a:spLocks/>
            </p:cNvSpPr>
            <p:nvPr/>
          </p:nvSpPr>
          <p:spPr bwMode="auto">
            <a:xfrm>
              <a:off x="369" y="2731"/>
              <a:ext cx="65" cy="121"/>
            </a:xfrm>
            <a:custGeom>
              <a:avLst/>
              <a:gdLst>
                <a:gd name="T0" fmla="*/ 0 w 132"/>
                <a:gd name="T1" fmla="*/ 1 h 242"/>
                <a:gd name="T2" fmla="*/ 0 w 132"/>
                <a:gd name="T3" fmla="*/ 1 h 242"/>
                <a:gd name="T4" fmla="*/ 0 w 132"/>
                <a:gd name="T5" fmla="*/ 1 h 242"/>
                <a:gd name="T6" fmla="*/ 0 w 132"/>
                <a:gd name="T7" fmla="*/ 1 h 242"/>
                <a:gd name="T8" fmla="*/ 0 w 132"/>
                <a:gd name="T9" fmla="*/ 1 h 242"/>
                <a:gd name="T10" fmla="*/ 0 w 132"/>
                <a:gd name="T11" fmla="*/ 1 h 242"/>
                <a:gd name="T12" fmla="*/ 0 w 132"/>
                <a:gd name="T13" fmla="*/ 1 h 242"/>
                <a:gd name="T14" fmla="*/ 0 w 132"/>
                <a:gd name="T15" fmla="*/ 1 h 242"/>
                <a:gd name="T16" fmla="*/ 0 w 132"/>
                <a:gd name="T17" fmla="*/ 1 h 242"/>
                <a:gd name="T18" fmla="*/ 0 w 132"/>
                <a:gd name="T19" fmla="*/ 1 h 242"/>
                <a:gd name="T20" fmla="*/ 0 w 132"/>
                <a:gd name="T21" fmla="*/ 1 h 242"/>
                <a:gd name="T22" fmla="*/ 0 w 132"/>
                <a:gd name="T23" fmla="*/ 1 h 242"/>
                <a:gd name="T24" fmla="*/ 0 w 132"/>
                <a:gd name="T25" fmla="*/ 1 h 242"/>
                <a:gd name="T26" fmla="*/ 0 w 132"/>
                <a:gd name="T27" fmla="*/ 1 h 242"/>
                <a:gd name="T28" fmla="*/ 0 w 132"/>
                <a:gd name="T29" fmla="*/ 1 h 242"/>
                <a:gd name="T30" fmla="*/ 0 w 132"/>
                <a:gd name="T31" fmla="*/ 1 h 242"/>
                <a:gd name="T32" fmla="*/ 0 w 132"/>
                <a:gd name="T33" fmla="*/ 1 h 242"/>
                <a:gd name="T34" fmla="*/ 0 w 132"/>
                <a:gd name="T35" fmla="*/ 0 h 242"/>
                <a:gd name="T36" fmla="*/ 0 w 132"/>
                <a:gd name="T37" fmla="*/ 1 h 2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2"/>
                <a:gd name="T58" fmla="*/ 0 h 242"/>
                <a:gd name="T59" fmla="*/ 132 w 132"/>
                <a:gd name="T60" fmla="*/ 242 h 24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2" h="242">
                  <a:moveTo>
                    <a:pt x="0" y="10"/>
                  </a:moveTo>
                  <a:lnTo>
                    <a:pt x="3" y="20"/>
                  </a:lnTo>
                  <a:lnTo>
                    <a:pt x="10" y="46"/>
                  </a:lnTo>
                  <a:lnTo>
                    <a:pt x="19" y="83"/>
                  </a:lnTo>
                  <a:lnTo>
                    <a:pt x="31" y="126"/>
                  </a:lnTo>
                  <a:lnTo>
                    <a:pt x="46" y="168"/>
                  </a:lnTo>
                  <a:lnTo>
                    <a:pt x="61" y="205"/>
                  </a:lnTo>
                  <a:lnTo>
                    <a:pt x="77" y="232"/>
                  </a:lnTo>
                  <a:lnTo>
                    <a:pt x="92" y="242"/>
                  </a:lnTo>
                  <a:lnTo>
                    <a:pt x="105" y="242"/>
                  </a:lnTo>
                  <a:lnTo>
                    <a:pt x="115" y="242"/>
                  </a:lnTo>
                  <a:lnTo>
                    <a:pt x="122" y="242"/>
                  </a:lnTo>
                  <a:lnTo>
                    <a:pt x="127" y="242"/>
                  </a:lnTo>
                  <a:lnTo>
                    <a:pt x="129" y="242"/>
                  </a:lnTo>
                  <a:lnTo>
                    <a:pt x="130" y="242"/>
                  </a:lnTo>
                  <a:lnTo>
                    <a:pt x="132" y="242"/>
                  </a:lnTo>
                  <a:lnTo>
                    <a:pt x="18"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01" name="Freeform 261"/>
            <p:cNvSpPr>
              <a:spLocks/>
            </p:cNvSpPr>
            <p:nvPr/>
          </p:nvSpPr>
          <p:spPr bwMode="auto">
            <a:xfrm>
              <a:off x="560" y="2747"/>
              <a:ext cx="47" cy="100"/>
            </a:xfrm>
            <a:custGeom>
              <a:avLst/>
              <a:gdLst>
                <a:gd name="T0" fmla="*/ 1 w 93"/>
                <a:gd name="T1" fmla="*/ 1 h 200"/>
                <a:gd name="T2" fmla="*/ 1 w 93"/>
                <a:gd name="T3" fmla="*/ 1 h 200"/>
                <a:gd name="T4" fmla="*/ 1 w 93"/>
                <a:gd name="T5" fmla="*/ 1 h 200"/>
                <a:gd name="T6" fmla="*/ 1 w 93"/>
                <a:gd name="T7" fmla="*/ 1 h 200"/>
                <a:gd name="T8" fmla="*/ 1 w 93"/>
                <a:gd name="T9" fmla="*/ 1 h 200"/>
                <a:gd name="T10" fmla="*/ 1 w 93"/>
                <a:gd name="T11" fmla="*/ 1 h 200"/>
                <a:gd name="T12" fmla="*/ 1 w 93"/>
                <a:gd name="T13" fmla="*/ 1 h 200"/>
                <a:gd name="T14" fmla="*/ 1 w 93"/>
                <a:gd name="T15" fmla="*/ 1 h 200"/>
                <a:gd name="T16" fmla="*/ 0 w 93"/>
                <a:gd name="T17" fmla="*/ 1 h 200"/>
                <a:gd name="T18" fmla="*/ 1 w 93"/>
                <a:gd name="T19" fmla="*/ 1 h 200"/>
                <a:gd name="T20" fmla="*/ 1 w 93"/>
                <a:gd name="T21" fmla="*/ 1 h 200"/>
                <a:gd name="T22" fmla="*/ 1 w 93"/>
                <a:gd name="T23" fmla="*/ 1 h 200"/>
                <a:gd name="T24" fmla="*/ 1 w 93"/>
                <a:gd name="T25" fmla="*/ 1 h 200"/>
                <a:gd name="T26" fmla="*/ 1 w 93"/>
                <a:gd name="T27" fmla="*/ 1 h 200"/>
                <a:gd name="T28" fmla="*/ 1 w 93"/>
                <a:gd name="T29" fmla="*/ 1 h 200"/>
                <a:gd name="T30" fmla="*/ 1 w 93"/>
                <a:gd name="T31" fmla="*/ 1 h 200"/>
                <a:gd name="T32" fmla="*/ 1 w 93"/>
                <a:gd name="T33" fmla="*/ 1 h 200"/>
                <a:gd name="T34" fmla="*/ 1 w 93"/>
                <a:gd name="T35" fmla="*/ 1 h 200"/>
                <a:gd name="T36" fmla="*/ 1 w 93"/>
                <a:gd name="T37" fmla="*/ 1 h 200"/>
                <a:gd name="T38" fmla="*/ 1 w 93"/>
                <a:gd name="T39" fmla="*/ 0 h 200"/>
                <a:gd name="T40" fmla="*/ 1 w 93"/>
                <a:gd name="T41" fmla="*/ 0 h 200"/>
                <a:gd name="T42" fmla="*/ 1 w 93"/>
                <a:gd name="T43" fmla="*/ 1 h 200"/>
                <a:gd name="T44" fmla="*/ 1 w 93"/>
                <a:gd name="T45" fmla="*/ 1 h 200"/>
                <a:gd name="T46" fmla="*/ 1 w 93"/>
                <a:gd name="T47" fmla="*/ 1 h 200"/>
                <a:gd name="T48" fmla="*/ 1 w 93"/>
                <a:gd name="T49" fmla="*/ 1 h 200"/>
                <a:gd name="T50" fmla="*/ 1 w 93"/>
                <a:gd name="T51" fmla="*/ 1 h 20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3"/>
                <a:gd name="T79" fmla="*/ 0 h 200"/>
                <a:gd name="T80" fmla="*/ 93 w 93"/>
                <a:gd name="T81" fmla="*/ 200 h 20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3" h="200">
                  <a:moveTo>
                    <a:pt x="48" y="20"/>
                  </a:moveTo>
                  <a:lnTo>
                    <a:pt x="49" y="26"/>
                  </a:lnTo>
                  <a:lnTo>
                    <a:pt x="50" y="42"/>
                  </a:lnTo>
                  <a:lnTo>
                    <a:pt x="52" y="65"/>
                  </a:lnTo>
                  <a:lnTo>
                    <a:pt x="50" y="94"/>
                  </a:lnTo>
                  <a:lnTo>
                    <a:pt x="46" y="124"/>
                  </a:lnTo>
                  <a:lnTo>
                    <a:pt x="37" y="154"/>
                  </a:lnTo>
                  <a:lnTo>
                    <a:pt x="22" y="179"/>
                  </a:lnTo>
                  <a:lnTo>
                    <a:pt x="0" y="200"/>
                  </a:lnTo>
                  <a:lnTo>
                    <a:pt x="39" y="200"/>
                  </a:lnTo>
                  <a:lnTo>
                    <a:pt x="42" y="194"/>
                  </a:lnTo>
                  <a:lnTo>
                    <a:pt x="50" y="179"/>
                  </a:lnTo>
                  <a:lnTo>
                    <a:pt x="61" y="156"/>
                  </a:lnTo>
                  <a:lnTo>
                    <a:pt x="73" y="129"/>
                  </a:lnTo>
                  <a:lnTo>
                    <a:pt x="84" y="99"/>
                  </a:lnTo>
                  <a:lnTo>
                    <a:pt x="91" y="69"/>
                  </a:lnTo>
                  <a:lnTo>
                    <a:pt x="93" y="42"/>
                  </a:lnTo>
                  <a:lnTo>
                    <a:pt x="87" y="20"/>
                  </a:lnTo>
                  <a:lnTo>
                    <a:pt x="78" y="6"/>
                  </a:lnTo>
                  <a:lnTo>
                    <a:pt x="70" y="0"/>
                  </a:lnTo>
                  <a:lnTo>
                    <a:pt x="63" y="0"/>
                  </a:lnTo>
                  <a:lnTo>
                    <a:pt x="57" y="2"/>
                  </a:lnTo>
                  <a:lnTo>
                    <a:pt x="54" y="8"/>
                  </a:lnTo>
                  <a:lnTo>
                    <a:pt x="50" y="13"/>
                  </a:lnTo>
                  <a:lnTo>
                    <a:pt x="49" y="18"/>
                  </a:lnTo>
                  <a:lnTo>
                    <a:pt x="4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02" name="Freeform 262"/>
            <p:cNvSpPr>
              <a:spLocks/>
            </p:cNvSpPr>
            <p:nvPr/>
          </p:nvSpPr>
          <p:spPr bwMode="auto">
            <a:xfrm>
              <a:off x="412" y="2784"/>
              <a:ext cx="152" cy="17"/>
            </a:xfrm>
            <a:custGeom>
              <a:avLst/>
              <a:gdLst>
                <a:gd name="T0" fmla="*/ 0 w 303"/>
                <a:gd name="T1" fmla="*/ 0 h 35"/>
                <a:gd name="T2" fmla="*/ 1 w 303"/>
                <a:gd name="T3" fmla="*/ 0 h 35"/>
                <a:gd name="T4" fmla="*/ 1 w 303"/>
                <a:gd name="T5" fmla="*/ 0 h 35"/>
                <a:gd name="T6" fmla="*/ 1 w 303"/>
                <a:gd name="T7" fmla="*/ 0 h 35"/>
                <a:gd name="T8" fmla="*/ 1 w 303"/>
                <a:gd name="T9" fmla="*/ 0 h 35"/>
                <a:gd name="T10" fmla="*/ 1 w 303"/>
                <a:gd name="T11" fmla="*/ 0 h 35"/>
                <a:gd name="T12" fmla="*/ 1 w 303"/>
                <a:gd name="T13" fmla="*/ 0 h 35"/>
                <a:gd name="T14" fmla="*/ 1 w 303"/>
                <a:gd name="T15" fmla="*/ 0 h 35"/>
                <a:gd name="T16" fmla="*/ 1 w 303"/>
                <a:gd name="T17" fmla="*/ 0 h 35"/>
                <a:gd name="T18" fmla="*/ 1 w 303"/>
                <a:gd name="T19" fmla="*/ 0 h 35"/>
                <a:gd name="T20" fmla="*/ 1 w 303"/>
                <a:gd name="T21" fmla="*/ 0 h 35"/>
                <a:gd name="T22" fmla="*/ 1 w 303"/>
                <a:gd name="T23" fmla="*/ 0 h 35"/>
                <a:gd name="T24" fmla="*/ 1 w 303"/>
                <a:gd name="T25" fmla="*/ 0 h 35"/>
                <a:gd name="T26" fmla="*/ 1 w 303"/>
                <a:gd name="T27" fmla="*/ 0 h 35"/>
                <a:gd name="T28" fmla="*/ 1 w 303"/>
                <a:gd name="T29" fmla="*/ 0 h 35"/>
                <a:gd name="T30" fmla="*/ 1 w 303"/>
                <a:gd name="T31" fmla="*/ 0 h 35"/>
                <a:gd name="T32" fmla="*/ 1 w 303"/>
                <a:gd name="T33" fmla="*/ 0 h 35"/>
                <a:gd name="T34" fmla="*/ 1 w 303"/>
                <a:gd name="T35" fmla="*/ 0 h 35"/>
                <a:gd name="T36" fmla="*/ 1 w 303"/>
                <a:gd name="T37" fmla="*/ 0 h 35"/>
                <a:gd name="T38" fmla="*/ 1 w 303"/>
                <a:gd name="T39" fmla="*/ 0 h 35"/>
                <a:gd name="T40" fmla="*/ 1 w 303"/>
                <a:gd name="T41" fmla="*/ 0 h 35"/>
                <a:gd name="T42" fmla="*/ 1 w 303"/>
                <a:gd name="T43" fmla="*/ 0 h 35"/>
                <a:gd name="T44" fmla="*/ 1 w 303"/>
                <a:gd name="T45" fmla="*/ 0 h 35"/>
                <a:gd name="T46" fmla="*/ 1 w 303"/>
                <a:gd name="T47" fmla="*/ 0 h 35"/>
                <a:gd name="T48" fmla="*/ 1 w 303"/>
                <a:gd name="T49" fmla="*/ 0 h 35"/>
                <a:gd name="T50" fmla="*/ 1 w 303"/>
                <a:gd name="T51" fmla="*/ 0 h 35"/>
                <a:gd name="T52" fmla="*/ 1 w 303"/>
                <a:gd name="T53" fmla="*/ 0 h 35"/>
                <a:gd name="T54" fmla="*/ 1 w 303"/>
                <a:gd name="T55" fmla="*/ 0 h 35"/>
                <a:gd name="T56" fmla="*/ 1 w 303"/>
                <a:gd name="T57" fmla="*/ 0 h 35"/>
                <a:gd name="T58" fmla="*/ 1 w 303"/>
                <a:gd name="T59" fmla="*/ 0 h 35"/>
                <a:gd name="T60" fmla="*/ 1 w 303"/>
                <a:gd name="T61" fmla="*/ 0 h 35"/>
                <a:gd name="T62" fmla="*/ 1 w 303"/>
                <a:gd name="T63" fmla="*/ 0 h 35"/>
                <a:gd name="T64" fmla="*/ 0 w 303"/>
                <a:gd name="T65" fmla="*/ 0 h 3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3"/>
                <a:gd name="T100" fmla="*/ 0 h 35"/>
                <a:gd name="T101" fmla="*/ 303 w 303"/>
                <a:gd name="T102" fmla="*/ 35 h 3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3" h="35">
                  <a:moveTo>
                    <a:pt x="0" y="0"/>
                  </a:moveTo>
                  <a:lnTo>
                    <a:pt x="6" y="0"/>
                  </a:lnTo>
                  <a:lnTo>
                    <a:pt x="22" y="3"/>
                  </a:lnTo>
                  <a:lnTo>
                    <a:pt x="45" y="4"/>
                  </a:lnTo>
                  <a:lnTo>
                    <a:pt x="72" y="6"/>
                  </a:lnTo>
                  <a:lnTo>
                    <a:pt x="99" y="9"/>
                  </a:lnTo>
                  <a:lnTo>
                    <a:pt x="124" y="11"/>
                  </a:lnTo>
                  <a:lnTo>
                    <a:pt x="144" y="13"/>
                  </a:lnTo>
                  <a:lnTo>
                    <a:pt x="154" y="13"/>
                  </a:lnTo>
                  <a:lnTo>
                    <a:pt x="165" y="13"/>
                  </a:lnTo>
                  <a:lnTo>
                    <a:pt x="183" y="11"/>
                  </a:lnTo>
                  <a:lnTo>
                    <a:pt x="207" y="9"/>
                  </a:lnTo>
                  <a:lnTo>
                    <a:pt x="234" y="6"/>
                  </a:lnTo>
                  <a:lnTo>
                    <a:pt x="259" y="4"/>
                  </a:lnTo>
                  <a:lnTo>
                    <a:pt x="281" y="3"/>
                  </a:lnTo>
                  <a:lnTo>
                    <a:pt x="297" y="0"/>
                  </a:lnTo>
                  <a:lnTo>
                    <a:pt x="303" y="0"/>
                  </a:lnTo>
                  <a:lnTo>
                    <a:pt x="298" y="1"/>
                  </a:lnTo>
                  <a:lnTo>
                    <a:pt x="287" y="6"/>
                  </a:lnTo>
                  <a:lnTo>
                    <a:pt x="268" y="11"/>
                  </a:lnTo>
                  <a:lnTo>
                    <a:pt x="246" y="18"/>
                  </a:lnTo>
                  <a:lnTo>
                    <a:pt x="222" y="24"/>
                  </a:lnTo>
                  <a:lnTo>
                    <a:pt x="198" y="29"/>
                  </a:lnTo>
                  <a:lnTo>
                    <a:pt x="175" y="34"/>
                  </a:lnTo>
                  <a:lnTo>
                    <a:pt x="154" y="35"/>
                  </a:lnTo>
                  <a:lnTo>
                    <a:pt x="133" y="34"/>
                  </a:lnTo>
                  <a:lnTo>
                    <a:pt x="109" y="29"/>
                  </a:lnTo>
                  <a:lnTo>
                    <a:pt x="84" y="24"/>
                  </a:lnTo>
                  <a:lnTo>
                    <a:pt x="59" y="18"/>
                  </a:lnTo>
                  <a:lnTo>
                    <a:pt x="36" y="11"/>
                  </a:lnTo>
                  <a:lnTo>
                    <a:pt x="17" y="6"/>
                  </a:lnTo>
                  <a:lnTo>
                    <a:pt x="4"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03" name="Freeform 263"/>
            <p:cNvSpPr>
              <a:spLocks/>
            </p:cNvSpPr>
            <p:nvPr/>
          </p:nvSpPr>
          <p:spPr bwMode="auto">
            <a:xfrm>
              <a:off x="445" y="2820"/>
              <a:ext cx="121" cy="19"/>
            </a:xfrm>
            <a:custGeom>
              <a:avLst/>
              <a:gdLst>
                <a:gd name="T0" fmla="*/ 0 w 240"/>
                <a:gd name="T1" fmla="*/ 1 h 38"/>
                <a:gd name="T2" fmla="*/ 1 w 240"/>
                <a:gd name="T3" fmla="*/ 1 h 38"/>
                <a:gd name="T4" fmla="*/ 1 w 240"/>
                <a:gd name="T5" fmla="*/ 1 h 38"/>
                <a:gd name="T6" fmla="*/ 1 w 240"/>
                <a:gd name="T7" fmla="*/ 1 h 38"/>
                <a:gd name="T8" fmla="*/ 1 w 240"/>
                <a:gd name="T9" fmla="*/ 1 h 38"/>
                <a:gd name="T10" fmla="*/ 1 w 240"/>
                <a:gd name="T11" fmla="*/ 1 h 38"/>
                <a:gd name="T12" fmla="*/ 1 w 240"/>
                <a:gd name="T13" fmla="*/ 1 h 38"/>
                <a:gd name="T14" fmla="*/ 1 w 240"/>
                <a:gd name="T15" fmla="*/ 1 h 38"/>
                <a:gd name="T16" fmla="*/ 1 w 240"/>
                <a:gd name="T17" fmla="*/ 1 h 38"/>
                <a:gd name="T18" fmla="*/ 1 w 240"/>
                <a:gd name="T19" fmla="*/ 1 h 38"/>
                <a:gd name="T20" fmla="*/ 1 w 240"/>
                <a:gd name="T21" fmla="*/ 1 h 38"/>
                <a:gd name="T22" fmla="*/ 1 w 240"/>
                <a:gd name="T23" fmla="*/ 1 h 38"/>
                <a:gd name="T24" fmla="*/ 1 w 240"/>
                <a:gd name="T25" fmla="*/ 1 h 38"/>
                <a:gd name="T26" fmla="*/ 1 w 240"/>
                <a:gd name="T27" fmla="*/ 1 h 38"/>
                <a:gd name="T28" fmla="*/ 1 w 240"/>
                <a:gd name="T29" fmla="*/ 1 h 38"/>
                <a:gd name="T30" fmla="*/ 1 w 240"/>
                <a:gd name="T31" fmla="*/ 1 h 38"/>
                <a:gd name="T32" fmla="*/ 1 w 240"/>
                <a:gd name="T33" fmla="*/ 1 h 38"/>
                <a:gd name="T34" fmla="*/ 1 w 240"/>
                <a:gd name="T35" fmla="*/ 0 h 38"/>
                <a:gd name="T36" fmla="*/ 1 w 240"/>
                <a:gd name="T37" fmla="*/ 1 h 38"/>
                <a:gd name="T38" fmla="*/ 1 w 240"/>
                <a:gd name="T39" fmla="*/ 1 h 38"/>
                <a:gd name="T40" fmla="*/ 1 w 240"/>
                <a:gd name="T41" fmla="*/ 1 h 38"/>
                <a:gd name="T42" fmla="*/ 1 w 240"/>
                <a:gd name="T43" fmla="*/ 1 h 38"/>
                <a:gd name="T44" fmla="*/ 1 w 240"/>
                <a:gd name="T45" fmla="*/ 1 h 38"/>
                <a:gd name="T46" fmla="*/ 1 w 240"/>
                <a:gd name="T47" fmla="*/ 1 h 38"/>
                <a:gd name="T48" fmla="*/ 1 w 240"/>
                <a:gd name="T49" fmla="*/ 1 h 38"/>
                <a:gd name="T50" fmla="*/ 1 w 240"/>
                <a:gd name="T51" fmla="*/ 1 h 38"/>
                <a:gd name="T52" fmla="*/ 1 w 240"/>
                <a:gd name="T53" fmla="*/ 1 h 38"/>
                <a:gd name="T54" fmla="*/ 1 w 240"/>
                <a:gd name="T55" fmla="*/ 1 h 38"/>
                <a:gd name="T56" fmla="*/ 1 w 240"/>
                <a:gd name="T57" fmla="*/ 1 h 38"/>
                <a:gd name="T58" fmla="*/ 1 w 240"/>
                <a:gd name="T59" fmla="*/ 1 h 38"/>
                <a:gd name="T60" fmla="*/ 1 w 240"/>
                <a:gd name="T61" fmla="*/ 1 h 38"/>
                <a:gd name="T62" fmla="*/ 1 w 240"/>
                <a:gd name="T63" fmla="*/ 1 h 38"/>
                <a:gd name="T64" fmla="*/ 0 w 240"/>
                <a:gd name="T65" fmla="*/ 1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0"/>
                <a:gd name="T100" fmla="*/ 0 h 38"/>
                <a:gd name="T101" fmla="*/ 240 w 240"/>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0" h="38">
                  <a:moveTo>
                    <a:pt x="0" y="7"/>
                  </a:moveTo>
                  <a:lnTo>
                    <a:pt x="1" y="7"/>
                  </a:lnTo>
                  <a:lnTo>
                    <a:pt x="5" y="8"/>
                  </a:lnTo>
                  <a:lnTo>
                    <a:pt x="13" y="9"/>
                  </a:lnTo>
                  <a:lnTo>
                    <a:pt x="23" y="10"/>
                  </a:lnTo>
                  <a:lnTo>
                    <a:pt x="34" y="12"/>
                  </a:lnTo>
                  <a:lnTo>
                    <a:pt x="48" y="13"/>
                  </a:lnTo>
                  <a:lnTo>
                    <a:pt x="63" y="16"/>
                  </a:lnTo>
                  <a:lnTo>
                    <a:pt x="80" y="17"/>
                  </a:lnTo>
                  <a:lnTo>
                    <a:pt x="97" y="17"/>
                  </a:lnTo>
                  <a:lnTo>
                    <a:pt x="116" y="18"/>
                  </a:lnTo>
                  <a:lnTo>
                    <a:pt x="135" y="18"/>
                  </a:lnTo>
                  <a:lnTo>
                    <a:pt x="155" y="17"/>
                  </a:lnTo>
                  <a:lnTo>
                    <a:pt x="173" y="15"/>
                  </a:lnTo>
                  <a:lnTo>
                    <a:pt x="193" y="12"/>
                  </a:lnTo>
                  <a:lnTo>
                    <a:pt x="211" y="8"/>
                  </a:lnTo>
                  <a:lnTo>
                    <a:pt x="229" y="3"/>
                  </a:lnTo>
                  <a:lnTo>
                    <a:pt x="239" y="0"/>
                  </a:lnTo>
                  <a:lnTo>
                    <a:pt x="240" y="2"/>
                  </a:lnTo>
                  <a:lnTo>
                    <a:pt x="232" y="8"/>
                  </a:lnTo>
                  <a:lnTo>
                    <a:pt x="217" y="16"/>
                  </a:lnTo>
                  <a:lnTo>
                    <a:pt x="197" y="25"/>
                  </a:lnTo>
                  <a:lnTo>
                    <a:pt x="171" y="32"/>
                  </a:lnTo>
                  <a:lnTo>
                    <a:pt x="144" y="37"/>
                  </a:lnTo>
                  <a:lnTo>
                    <a:pt x="114" y="38"/>
                  </a:lnTo>
                  <a:lnTo>
                    <a:pt x="97" y="35"/>
                  </a:lnTo>
                  <a:lnTo>
                    <a:pt x="79" y="32"/>
                  </a:lnTo>
                  <a:lnTo>
                    <a:pt x="61" y="27"/>
                  </a:lnTo>
                  <a:lnTo>
                    <a:pt x="42" y="22"/>
                  </a:lnTo>
                  <a:lnTo>
                    <a:pt x="25" y="16"/>
                  </a:lnTo>
                  <a:lnTo>
                    <a:pt x="12" y="11"/>
                  </a:lnTo>
                  <a:lnTo>
                    <a:pt x="3" y="8"/>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04" name="Freeform 264"/>
            <p:cNvSpPr>
              <a:spLocks/>
            </p:cNvSpPr>
            <p:nvPr/>
          </p:nvSpPr>
          <p:spPr bwMode="auto">
            <a:xfrm>
              <a:off x="362" y="2536"/>
              <a:ext cx="116" cy="109"/>
            </a:xfrm>
            <a:custGeom>
              <a:avLst/>
              <a:gdLst>
                <a:gd name="T0" fmla="*/ 1 w 230"/>
                <a:gd name="T1" fmla="*/ 1 h 218"/>
                <a:gd name="T2" fmla="*/ 1 w 230"/>
                <a:gd name="T3" fmla="*/ 1 h 218"/>
                <a:gd name="T4" fmla="*/ 1 w 230"/>
                <a:gd name="T5" fmla="*/ 1 h 218"/>
                <a:gd name="T6" fmla="*/ 1 w 230"/>
                <a:gd name="T7" fmla="*/ 1 h 218"/>
                <a:gd name="T8" fmla="*/ 1 w 230"/>
                <a:gd name="T9" fmla="*/ 1 h 218"/>
                <a:gd name="T10" fmla="*/ 1 w 230"/>
                <a:gd name="T11" fmla="*/ 1 h 218"/>
                <a:gd name="T12" fmla="*/ 1 w 230"/>
                <a:gd name="T13" fmla="*/ 1 h 218"/>
                <a:gd name="T14" fmla="*/ 1 w 230"/>
                <a:gd name="T15" fmla="*/ 1 h 218"/>
                <a:gd name="T16" fmla="*/ 0 w 230"/>
                <a:gd name="T17" fmla="*/ 1 h 218"/>
                <a:gd name="T18" fmla="*/ 1 w 230"/>
                <a:gd name="T19" fmla="*/ 1 h 218"/>
                <a:gd name="T20" fmla="*/ 1 w 230"/>
                <a:gd name="T21" fmla="*/ 1 h 218"/>
                <a:gd name="T22" fmla="*/ 1 w 230"/>
                <a:gd name="T23" fmla="*/ 1 h 218"/>
                <a:gd name="T24" fmla="*/ 1 w 230"/>
                <a:gd name="T25" fmla="*/ 1 h 218"/>
                <a:gd name="T26" fmla="*/ 1 w 230"/>
                <a:gd name="T27" fmla="*/ 1 h 218"/>
                <a:gd name="T28" fmla="*/ 1 w 230"/>
                <a:gd name="T29" fmla="*/ 1 h 218"/>
                <a:gd name="T30" fmla="*/ 1 w 230"/>
                <a:gd name="T31" fmla="*/ 1 h 218"/>
                <a:gd name="T32" fmla="*/ 1 w 230"/>
                <a:gd name="T33" fmla="*/ 1 h 218"/>
                <a:gd name="T34" fmla="*/ 1 w 230"/>
                <a:gd name="T35" fmla="*/ 1 h 218"/>
                <a:gd name="T36" fmla="*/ 1 w 230"/>
                <a:gd name="T37" fmla="*/ 1 h 218"/>
                <a:gd name="T38" fmla="*/ 1 w 230"/>
                <a:gd name="T39" fmla="*/ 1 h 218"/>
                <a:gd name="T40" fmla="*/ 1 w 230"/>
                <a:gd name="T41" fmla="*/ 1 h 218"/>
                <a:gd name="T42" fmla="*/ 1 w 230"/>
                <a:gd name="T43" fmla="*/ 1 h 218"/>
                <a:gd name="T44" fmla="*/ 1 w 230"/>
                <a:gd name="T45" fmla="*/ 1 h 218"/>
                <a:gd name="T46" fmla="*/ 1 w 230"/>
                <a:gd name="T47" fmla="*/ 1 h 218"/>
                <a:gd name="T48" fmla="*/ 1 w 230"/>
                <a:gd name="T49" fmla="*/ 1 h 218"/>
                <a:gd name="T50" fmla="*/ 1 w 230"/>
                <a:gd name="T51" fmla="*/ 1 h 218"/>
                <a:gd name="T52" fmla="*/ 1 w 230"/>
                <a:gd name="T53" fmla="*/ 1 h 218"/>
                <a:gd name="T54" fmla="*/ 1 w 230"/>
                <a:gd name="T55" fmla="*/ 1 h 218"/>
                <a:gd name="T56" fmla="*/ 1 w 230"/>
                <a:gd name="T57" fmla="*/ 0 h 218"/>
                <a:gd name="T58" fmla="*/ 1 w 230"/>
                <a:gd name="T59" fmla="*/ 1 h 218"/>
                <a:gd name="T60" fmla="*/ 1 w 230"/>
                <a:gd name="T61" fmla="*/ 1 h 218"/>
                <a:gd name="T62" fmla="*/ 1 w 230"/>
                <a:gd name="T63" fmla="*/ 1 h 218"/>
                <a:gd name="T64" fmla="*/ 1 w 230"/>
                <a:gd name="T65" fmla="*/ 1 h 218"/>
                <a:gd name="T66" fmla="*/ 1 w 230"/>
                <a:gd name="T67" fmla="*/ 1 h 218"/>
                <a:gd name="T68" fmla="*/ 1 w 230"/>
                <a:gd name="T69" fmla="*/ 1 h 218"/>
                <a:gd name="T70" fmla="*/ 1 w 230"/>
                <a:gd name="T71" fmla="*/ 1 h 218"/>
                <a:gd name="T72" fmla="*/ 1 w 230"/>
                <a:gd name="T73" fmla="*/ 1 h 21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0"/>
                <a:gd name="T112" fmla="*/ 0 h 218"/>
                <a:gd name="T113" fmla="*/ 230 w 230"/>
                <a:gd name="T114" fmla="*/ 218 h 21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0" h="218">
                  <a:moveTo>
                    <a:pt x="93" y="26"/>
                  </a:moveTo>
                  <a:lnTo>
                    <a:pt x="89" y="28"/>
                  </a:lnTo>
                  <a:lnTo>
                    <a:pt x="79" y="30"/>
                  </a:lnTo>
                  <a:lnTo>
                    <a:pt x="64" y="34"/>
                  </a:lnTo>
                  <a:lnTo>
                    <a:pt x="48" y="40"/>
                  </a:lnTo>
                  <a:lnTo>
                    <a:pt x="31" y="48"/>
                  </a:lnTo>
                  <a:lnTo>
                    <a:pt x="16" y="57"/>
                  </a:lnTo>
                  <a:lnTo>
                    <a:pt x="5" y="68"/>
                  </a:lnTo>
                  <a:lnTo>
                    <a:pt x="0" y="81"/>
                  </a:lnTo>
                  <a:lnTo>
                    <a:pt x="2" y="97"/>
                  </a:lnTo>
                  <a:lnTo>
                    <a:pt x="12" y="117"/>
                  </a:lnTo>
                  <a:lnTo>
                    <a:pt x="27" y="139"/>
                  </a:lnTo>
                  <a:lnTo>
                    <a:pt x="45" y="162"/>
                  </a:lnTo>
                  <a:lnTo>
                    <a:pt x="62" y="184"/>
                  </a:lnTo>
                  <a:lnTo>
                    <a:pt x="77" y="201"/>
                  </a:lnTo>
                  <a:lnTo>
                    <a:pt x="87" y="213"/>
                  </a:lnTo>
                  <a:lnTo>
                    <a:pt x="92" y="218"/>
                  </a:lnTo>
                  <a:lnTo>
                    <a:pt x="118" y="215"/>
                  </a:lnTo>
                  <a:lnTo>
                    <a:pt x="137" y="192"/>
                  </a:lnTo>
                  <a:lnTo>
                    <a:pt x="156" y="211"/>
                  </a:lnTo>
                  <a:lnTo>
                    <a:pt x="230" y="107"/>
                  </a:lnTo>
                  <a:lnTo>
                    <a:pt x="230" y="102"/>
                  </a:lnTo>
                  <a:lnTo>
                    <a:pt x="230" y="89"/>
                  </a:lnTo>
                  <a:lnTo>
                    <a:pt x="228" y="70"/>
                  </a:lnTo>
                  <a:lnTo>
                    <a:pt x="224" y="49"/>
                  </a:lnTo>
                  <a:lnTo>
                    <a:pt x="216" y="29"/>
                  </a:lnTo>
                  <a:lnTo>
                    <a:pt x="206" y="11"/>
                  </a:lnTo>
                  <a:lnTo>
                    <a:pt x="190" y="1"/>
                  </a:lnTo>
                  <a:lnTo>
                    <a:pt x="169" y="0"/>
                  </a:lnTo>
                  <a:lnTo>
                    <a:pt x="147" y="5"/>
                  </a:lnTo>
                  <a:lnTo>
                    <a:pt x="130" y="9"/>
                  </a:lnTo>
                  <a:lnTo>
                    <a:pt x="117" y="14"/>
                  </a:lnTo>
                  <a:lnTo>
                    <a:pt x="107" y="17"/>
                  </a:lnTo>
                  <a:lnTo>
                    <a:pt x="100" y="21"/>
                  </a:lnTo>
                  <a:lnTo>
                    <a:pt x="95" y="24"/>
                  </a:lnTo>
                  <a:lnTo>
                    <a:pt x="94" y="25"/>
                  </a:lnTo>
                  <a:lnTo>
                    <a:pt x="93" y="26"/>
                  </a:lnTo>
                  <a:close/>
                </a:path>
              </a:pathLst>
            </a:custGeom>
            <a:solidFill>
              <a:srgbClr val="C60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05" name="Freeform 265"/>
            <p:cNvSpPr>
              <a:spLocks/>
            </p:cNvSpPr>
            <p:nvPr/>
          </p:nvSpPr>
          <p:spPr bwMode="auto">
            <a:xfrm>
              <a:off x="413" y="2538"/>
              <a:ext cx="65" cy="79"/>
            </a:xfrm>
            <a:custGeom>
              <a:avLst/>
              <a:gdLst>
                <a:gd name="T0" fmla="*/ 1 w 129"/>
                <a:gd name="T1" fmla="*/ 1 h 157"/>
                <a:gd name="T2" fmla="*/ 1 w 129"/>
                <a:gd name="T3" fmla="*/ 1 h 157"/>
                <a:gd name="T4" fmla="*/ 1 w 129"/>
                <a:gd name="T5" fmla="*/ 1 h 157"/>
                <a:gd name="T6" fmla="*/ 1 w 129"/>
                <a:gd name="T7" fmla="*/ 1 h 157"/>
                <a:gd name="T8" fmla="*/ 1 w 129"/>
                <a:gd name="T9" fmla="*/ 1 h 157"/>
                <a:gd name="T10" fmla="*/ 1 w 129"/>
                <a:gd name="T11" fmla="*/ 1 h 157"/>
                <a:gd name="T12" fmla="*/ 1 w 129"/>
                <a:gd name="T13" fmla="*/ 1 h 157"/>
                <a:gd name="T14" fmla="*/ 1 w 129"/>
                <a:gd name="T15" fmla="*/ 1 h 157"/>
                <a:gd name="T16" fmla="*/ 1 w 129"/>
                <a:gd name="T17" fmla="*/ 1 h 157"/>
                <a:gd name="T18" fmla="*/ 1 w 129"/>
                <a:gd name="T19" fmla="*/ 1 h 157"/>
                <a:gd name="T20" fmla="*/ 1 w 129"/>
                <a:gd name="T21" fmla="*/ 1 h 157"/>
                <a:gd name="T22" fmla="*/ 1 w 129"/>
                <a:gd name="T23" fmla="*/ 1 h 157"/>
                <a:gd name="T24" fmla="*/ 1 w 129"/>
                <a:gd name="T25" fmla="*/ 1 h 157"/>
                <a:gd name="T26" fmla="*/ 1 w 129"/>
                <a:gd name="T27" fmla="*/ 1 h 157"/>
                <a:gd name="T28" fmla="*/ 1 w 129"/>
                <a:gd name="T29" fmla="*/ 1 h 157"/>
                <a:gd name="T30" fmla="*/ 1 w 129"/>
                <a:gd name="T31" fmla="*/ 1 h 157"/>
                <a:gd name="T32" fmla="*/ 1 w 129"/>
                <a:gd name="T33" fmla="*/ 1 h 157"/>
                <a:gd name="T34" fmla="*/ 1 w 129"/>
                <a:gd name="T35" fmla="*/ 1 h 157"/>
                <a:gd name="T36" fmla="*/ 1 w 129"/>
                <a:gd name="T37" fmla="*/ 1 h 157"/>
                <a:gd name="T38" fmla="*/ 1 w 129"/>
                <a:gd name="T39" fmla="*/ 1 h 157"/>
                <a:gd name="T40" fmla="*/ 1 w 129"/>
                <a:gd name="T41" fmla="*/ 1 h 157"/>
                <a:gd name="T42" fmla="*/ 1 w 129"/>
                <a:gd name="T43" fmla="*/ 1 h 157"/>
                <a:gd name="T44" fmla="*/ 1 w 129"/>
                <a:gd name="T45" fmla="*/ 0 h 157"/>
                <a:gd name="T46" fmla="*/ 1 w 129"/>
                <a:gd name="T47" fmla="*/ 1 h 157"/>
                <a:gd name="T48" fmla="*/ 1 w 129"/>
                <a:gd name="T49" fmla="*/ 1 h 157"/>
                <a:gd name="T50" fmla="*/ 0 w 129"/>
                <a:gd name="T51" fmla="*/ 1 h 157"/>
                <a:gd name="T52" fmla="*/ 1 w 129"/>
                <a:gd name="T53" fmla="*/ 1 h 15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29"/>
                <a:gd name="T82" fmla="*/ 0 h 157"/>
                <a:gd name="T83" fmla="*/ 129 w 129"/>
                <a:gd name="T84" fmla="*/ 157 h 15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29" h="157">
                  <a:moveTo>
                    <a:pt x="7" y="23"/>
                  </a:moveTo>
                  <a:lnTo>
                    <a:pt x="12" y="23"/>
                  </a:lnTo>
                  <a:lnTo>
                    <a:pt x="24" y="24"/>
                  </a:lnTo>
                  <a:lnTo>
                    <a:pt x="41" y="28"/>
                  </a:lnTo>
                  <a:lnTo>
                    <a:pt x="60" y="38"/>
                  </a:lnTo>
                  <a:lnTo>
                    <a:pt x="77" y="51"/>
                  </a:lnTo>
                  <a:lnTo>
                    <a:pt x="89" y="74"/>
                  </a:lnTo>
                  <a:lnTo>
                    <a:pt x="93" y="105"/>
                  </a:lnTo>
                  <a:lnTo>
                    <a:pt x="88" y="147"/>
                  </a:lnTo>
                  <a:lnTo>
                    <a:pt x="91" y="157"/>
                  </a:lnTo>
                  <a:lnTo>
                    <a:pt x="93" y="154"/>
                  </a:lnTo>
                  <a:lnTo>
                    <a:pt x="100" y="147"/>
                  </a:lnTo>
                  <a:lnTo>
                    <a:pt x="108" y="134"/>
                  </a:lnTo>
                  <a:lnTo>
                    <a:pt x="118" y="119"/>
                  </a:lnTo>
                  <a:lnTo>
                    <a:pt x="124" y="102"/>
                  </a:lnTo>
                  <a:lnTo>
                    <a:pt x="129" y="85"/>
                  </a:lnTo>
                  <a:lnTo>
                    <a:pt x="129" y="66"/>
                  </a:lnTo>
                  <a:lnTo>
                    <a:pt x="123" y="50"/>
                  </a:lnTo>
                  <a:lnTo>
                    <a:pt x="114" y="35"/>
                  </a:lnTo>
                  <a:lnTo>
                    <a:pt x="104" y="23"/>
                  </a:lnTo>
                  <a:lnTo>
                    <a:pt x="93" y="11"/>
                  </a:lnTo>
                  <a:lnTo>
                    <a:pt x="81" y="3"/>
                  </a:lnTo>
                  <a:lnTo>
                    <a:pt x="66" y="0"/>
                  </a:lnTo>
                  <a:lnTo>
                    <a:pt x="48" y="1"/>
                  </a:lnTo>
                  <a:lnTo>
                    <a:pt x="26" y="6"/>
                  </a:lnTo>
                  <a:lnTo>
                    <a:pt x="0" y="18"/>
                  </a:lnTo>
                  <a:lnTo>
                    <a:pt x="7" y="23"/>
                  </a:lnTo>
                  <a:close/>
                </a:path>
              </a:pathLst>
            </a:custGeom>
            <a:solidFill>
              <a:srgbClr val="DB5B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06" name="Freeform 266"/>
            <p:cNvSpPr>
              <a:spLocks/>
            </p:cNvSpPr>
            <p:nvPr/>
          </p:nvSpPr>
          <p:spPr bwMode="auto">
            <a:xfrm>
              <a:off x="360" y="2534"/>
              <a:ext cx="121" cy="115"/>
            </a:xfrm>
            <a:custGeom>
              <a:avLst/>
              <a:gdLst>
                <a:gd name="T0" fmla="*/ 1 w 242"/>
                <a:gd name="T1" fmla="*/ 0 h 231"/>
                <a:gd name="T2" fmla="*/ 1 w 242"/>
                <a:gd name="T3" fmla="*/ 0 h 231"/>
                <a:gd name="T4" fmla="*/ 1 w 242"/>
                <a:gd name="T5" fmla="*/ 0 h 231"/>
                <a:gd name="T6" fmla="*/ 1 w 242"/>
                <a:gd name="T7" fmla="*/ 0 h 231"/>
                <a:gd name="T8" fmla="*/ 1 w 242"/>
                <a:gd name="T9" fmla="*/ 0 h 231"/>
                <a:gd name="T10" fmla="*/ 1 w 242"/>
                <a:gd name="T11" fmla="*/ 0 h 231"/>
                <a:gd name="T12" fmla="*/ 1 w 242"/>
                <a:gd name="T13" fmla="*/ 0 h 231"/>
                <a:gd name="T14" fmla="*/ 1 w 242"/>
                <a:gd name="T15" fmla="*/ 0 h 231"/>
                <a:gd name="T16" fmla="*/ 1 w 242"/>
                <a:gd name="T17" fmla="*/ 0 h 231"/>
                <a:gd name="T18" fmla="*/ 1 w 242"/>
                <a:gd name="T19" fmla="*/ 0 h 231"/>
                <a:gd name="T20" fmla="*/ 1 w 242"/>
                <a:gd name="T21" fmla="*/ 0 h 231"/>
                <a:gd name="T22" fmla="*/ 1 w 242"/>
                <a:gd name="T23" fmla="*/ 0 h 231"/>
                <a:gd name="T24" fmla="*/ 1 w 242"/>
                <a:gd name="T25" fmla="*/ 0 h 231"/>
                <a:gd name="T26" fmla="*/ 1 w 242"/>
                <a:gd name="T27" fmla="*/ 0 h 231"/>
                <a:gd name="T28" fmla="*/ 1 w 242"/>
                <a:gd name="T29" fmla="*/ 0 h 231"/>
                <a:gd name="T30" fmla="*/ 1 w 242"/>
                <a:gd name="T31" fmla="*/ 0 h 231"/>
                <a:gd name="T32" fmla="*/ 1 w 242"/>
                <a:gd name="T33" fmla="*/ 0 h 231"/>
                <a:gd name="T34" fmla="*/ 1 w 242"/>
                <a:gd name="T35" fmla="*/ 0 h 231"/>
                <a:gd name="T36" fmla="*/ 1 w 242"/>
                <a:gd name="T37" fmla="*/ 0 h 231"/>
                <a:gd name="T38" fmla="*/ 1 w 242"/>
                <a:gd name="T39" fmla="*/ 0 h 231"/>
                <a:gd name="T40" fmla="*/ 1 w 242"/>
                <a:gd name="T41" fmla="*/ 0 h 231"/>
                <a:gd name="T42" fmla="*/ 1 w 242"/>
                <a:gd name="T43" fmla="*/ 0 h 231"/>
                <a:gd name="T44" fmla="*/ 1 w 242"/>
                <a:gd name="T45" fmla="*/ 0 h 231"/>
                <a:gd name="T46" fmla="*/ 1 w 242"/>
                <a:gd name="T47" fmla="*/ 0 h 231"/>
                <a:gd name="T48" fmla="*/ 1 w 242"/>
                <a:gd name="T49" fmla="*/ 0 h 231"/>
                <a:gd name="T50" fmla="*/ 1 w 242"/>
                <a:gd name="T51" fmla="*/ 0 h 231"/>
                <a:gd name="T52" fmla="*/ 1 w 242"/>
                <a:gd name="T53" fmla="*/ 0 h 231"/>
                <a:gd name="T54" fmla="*/ 1 w 242"/>
                <a:gd name="T55" fmla="*/ 0 h 231"/>
                <a:gd name="T56" fmla="*/ 1 w 242"/>
                <a:gd name="T57" fmla="*/ 0 h 231"/>
                <a:gd name="T58" fmla="*/ 1 w 242"/>
                <a:gd name="T59" fmla="*/ 0 h 231"/>
                <a:gd name="T60" fmla="*/ 1 w 242"/>
                <a:gd name="T61" fmla="*/ 0 h 231"/>
                <a:gd name="T62" fmla="*/ 1 w 242"/>
                <a:gd name="T63" fmla="*/ 0 h 231"/>
                <a:gd name="T64" fmla="*/ 1 w 242"/>
                <a:gd name="T65" fmla="*/ 0 h 2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2"/>
                <a:gd name="T100" fmla="*/ 0 h 231"/>
                <a:gd name="T101" fmla="*/ 242 w 242"/>
                <a:gd name="T102" fmla="*/ 231 h 2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2" h="231">
                  <a:moveTo>
                    <a:pt x="84" y="35"/>
                  </a:moveTo>
                  <a:lnTo>
                    <a:pt x="81" y="34"/>
                  </a:lnTo>
                  <a:lnTo>
                    <a:pt x="70" y="33"/>
                  </a:lnTo>
                  <a:lnTo>
                    <a:pt x="56" y="33"/>
                  </a:lnTo>
                  <a:lnTo>
                    <a:pt x="40" y="34"/>
                  </a:lnTo>
                  <a:lnTo>
                    <a:pt x="24" y="40"/>
                  </a:lnTo>
                  <a:lnTo>
                    <a:pt x="10" y="51"/>
                  </a:lnTo>
                  <a:lnTo>
                    <a:pt x="2" y="70"/>
                  </a:lnTo>
                  <a:lnTo>
                    <a:pt x="0" y="97"/>
                  </a:lnTo>
                  <a:lnTo>
                    <a:pt x="5" y="128"/>
                  </a:lnTo>
                  <a:lnTo>
                    <a:pt x="14" y="155"/>
                  </a:lnTo>
                  <a:lnTo>
                    <a:pt x="27" y="178"/>
                  </a:lnTo>
                  <a:lnTo>
                    <a:pt x="44" y="196"/>
                  </a:lnTo>
                  <a:lnTo>
                    <a:pt x="62" y="211"/>
                  </a:lnTo>
                  <a:lnTo>
                    <a:pt x="83" y="222"/>
                  </a:lnTo>
                  <a:lnTo>
                    <a:pt x="105" y="228"/>
                  </a:lnTo>
                  <a:lnTo>
                    <a:pt x="127" y="231"/>
                  </a:lnTo>
                  <a:lnTo>
                    <a:pt x="139" y="214"/>
                  </a:lnTo>
                  <a:lnTo>
                    <a:pt x="165" y="227"/>
                  </a:lnTo>
                  <a:lnTo>
                    <a:pt x="172" y="219"/>
                  </a:lnTo>
                  <a:lnTo>
                    <a:pt x="188" y="196"/>
                  </a:lnTo>
                  <a:lnTo>
                    <a:pt x="209" y="163"/>
                  </a:lnTo>
                  <a:lnTo>
                    <a:pt x="229" y="125"/>
                  </a:lnTo>
                  <a:lnTo>
                    <a:pt x="242" y="86"/>
                  </a:lnTo>
                  <a:lnTo>
                    <a:pt x="242" y="49"/>
                  </a:lnTo>
                  <a:lnTo>
                    <a:pt x="224" y="19"/>
                  </a:lnTo>
                  <a:lnTo>
                    <a:pt x="182" y="2"/>
                  </a:lnTo>
                  <a:lnTo>
                    <a:pt x="165" y="0"/>
                  </a:lnTo>
                  <a:lnTo>
                    <a:pt x="151" y="3"/>
                  </a:lnTo>
                  <a:lnTo>
                    <a:pt x="139" y="7"/>
                  </a:lnTo>
                  <a:lnTo>
                    <a:pt x="131" y="13"/>
                  </a:lnTo>
                  <a:lnTo>
                    <a:pt x="126" y="20"/>
                  </a:lnTo>
                  <a:lnTo>
                    <a:pt x="122" y="26"/>
                  </a:lnTo>
                  <a:lnTo>
                    <a:pt x="120" y="30"/>
                  </a:lnTo>
                  <a:lnTo>
                    <a:pt x="120" y="32"/>
                  </a:lnTo>
                  <a:lnTo>
                    <a:pt x="123" y="30"/>
                  </a:lnTo>
                  <a:lnTo>
                    <a:pt x="135" y="27"/>
                  </a:lnTo>
                  <a:lnTo>
                    <a:pt x="150" y="23"/>
                  </a:lnTo>
                  <a:lnTo>
                    <a:pt x="167" y="22"/>
                  </a:lnTo>
                  <a:lnTo>
                    <a:pt x="185" y="23"/>
                  </a:lnTo>
                  <a:lnTo>
                    <a:pt x="202" y="29"/>
                  </a:lnTo>
                  <a:lnTo>
                    <a:pt x="215" y="42"/>
                  </a:lnTo>
                  <a:lnTo>
                    <a:pt x="224" y="63"/>
                  </a:lnTo>
                  <a:lnTo>
                    <a:pt x="225" y="88"/>
                  </a:lnTo>
                  <a:lnTo>
                    <a:pt x="219" y="113"/>
                  </a:lnTo>
                  <a:lnTo>
                    <a:pt x="209" y="138"/>
                  </a:lnTo>
                  <a:lnTo>
                    <a:pt x="196" y="161"/>
                  </a:lnTo>
                  <a:lnTo>
                    <a:pt x="182" y="179"/>
                  </a:lnTo>
                  <a:lnTo>
                    <a:pt x="171" y="194"/>
                  </a:lnTo>
                  <a:lnTo>
                    <a:pt x="161" y="203"/>
                  </a:lnTo>
                  <a:lnTo>
                    <a:pt x="158" y="207"/>
                  </a:lnTo>
                  <a:lnTo>
                    <a:pt x="154" y="203"/>
                  </a:lnTo>
                  <a:lnTo>
                    <a:pt x="147" y="195"/>
                  </a:lnTo>
                  <a:lnTo>
                    <a:pt x="137" y="189"/>
                  </a:lnTo>
                  <a:lnTo>
                    <a:pt x="128" y="192"/>
                  </a:lnTo>
                  <a:lnTo>
                    <a:pt x="119" y="199"/>
                  </a:lnTo>
                  <a:lnTo>
                    <a:pt x="111" y="205"/>
                  </a:lnTo>
                  <a:lnTo>
                    <a:pt x="104" y="210"/>
                  </a:lnTo>
                  <a:lnTo>
                    <a:pt x="101" y="211"/>
                  </a:lnTo>
                  <a:lnTo>
                    <a:pt x="94" y="207"/>
                  </a:lnTo>
                  <a:lnTo>
                    <a:pt x="77" y="193"/>
                  </a:lnTo>
                  <a:lnTo>
                    <a:pt x="56" y="172"/>
                  </a:lnTo>
                  <a:lnTo>
                    <a:pt x="36" y="147"/>
                  </a:lnTo>
                  <a:lnTo>
                    <a:pt x="23" y="119"/>
                  </a:lnTo>
                  <a:lnTo>
                    <a:pt x="23" y="90"/>
                  </a:lnTo>
                  <a:lnTo>
                    <a:pt x="41" y="61"/>
                  </a:lnTo>
                  <a:lnTo>
                    <a:pt x="84"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07" name="Freeform 267"/>
            <p:cNvSpPr>
              <a:spLocks/>
            </p:cNvSpPr>
            <p:nvPr/>
          </p:nvSpPr>
          <p:spPr bwMode="auto">
            <a:xfrm>
              <a:off x="389" y="2521"/>
              <a:ext cx="27" cy="32"/>
            </a:xfrm>
            <a:custGeom>
              <a:avLst/>
              <a:gdLst>
                <a:gd name="T0" fmla="*/ 0 w 55"/>
                <a:gd name="T1" fmla="*/ 1 h 63"/>
                <a:gd name="T2" fmla="*/ 0 w 55"/>
                <a:gd name="T3" fmla="*/ 1 h 63"/>
                <a:gd name="T4" fmla="*/ 0 w 55"/>
                <a:gd name="T5" fmla="*/ 1 h 63"/>
                <a:gd name="T6" fmla="*/ 0 w 55"/>
                <a:gd name="T7" fmla="*/ 1 h 63"/>
                <a:gd name="T8" fmla="*/ 0 w 55"/>
                <a:gd name="T9" fmla="*/ 1 h 63"/>
                <a:gd name="T10" fmla="*/ 0 w 55"/>
                <a:gd name="T11" fmla="*/ 1 h 63"/>
                <a:gd name="T12" fmla="*/ 0 w 55"/>
                <a:gd name="T13" fmla="*/ 1 h 63"/>
                <a:gd name="T14" fmla="*/ 0 w 55"/>
                <a:gd name="T15" fmla="*/ 1 h 63"/>
                <a:gd name="T16" fmla="*/ 0 w 55"/>
                <a:gd name="T17" fmla="*/ 1 h 63"/>
                <a:gd name="T18" fmla="*/ 0 w 55"/>
                <a:gd name="T19" fmla="*/ 0 h 63"/>
                <a:gd name="T20" fmla="*/ 0 w 55"/>
                <a:gd name="T21" fmla="*/ 1 h 63"/>
                <a:gd name="T22" fmla="*/ 0 w 55"/>
                <a:gd name="T23" fmla="*/ 1 h 63"/>
                <a:gd name="T24" fmla="*/ 0 w 55"/>
                <a:gd name="T25" fmla="*/ 1 h 63"/>
                <a:gd name="T26" fmla="*/ 0 w 55"/>
                <a:gd name="T27" fmla="*/ 1 h 63"/>
                <a:gd name="T28" fmla="*/ 0 w 55"/>
                <a:gd name="T29" fmla="*/ 1 h 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5"/>
                <a:gd name="T46" fmla="*/ 0 h 63"/>
                <a:gd name="T47" fmla="*/ 55 w 55"/>
                <a:gd name="T48" fmla="*/ 63 h 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5" h="63">
                  <a:moveTo>
                    <a:pt x="40" y="63"/>
                  </a:moveTo>
                  <a:lnTo>
                    <a:pt x="39" y="61"/>
                  </a:lnTo>
                  <a:lnTo>
                    <a:pt x="36" y="56"/>
                  </a:lnTo>
                  <a:lnTo>
                    <a:pt x="33" y="48"/>
                  </a:lnTo>
                  <a:lnTo>
                    <a:pt x="27" y="40"/>
                  </a:lnTo>
                  <a:lnTo>
                    <a:pt x="21" y="31"/>
                  </a:lnTo>
                  <a:lnTo>
                    <a:pt x="15" y="23"/>
                  </a:lnTo>
                  <a:lnTo>
                    <a:pt x="8" y="17"/>
                  </a:lnTo>
                  <a:lnTo>
                    <a:pt x="0" y="14"/>
                  </a:lnTo>
                  <a:lnTo>
                    <a:pt x="42" y="0"/>
                  </a:lnTo>
                  <a:lnTo>
                    <a:pt x="45" y="7"/>
                  </a:lnTo>
                  <a:lnTo>
                    <a:pt x="50" y="24"/>
                  </a:lnTo>
                  <a:lnTo>
                    <a:pt x="55" y="44"/>
                  </a:lnTo>
                  <a:lnTo>
                    <a:pt x="55" y="58"/>
                  </a:lnTo>
                  <a:lnTo>
                    <a:pt x="40"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08" name="Freeform 268"/>
            <p:cNvSpPr>
              <a:spLocks/>
            </p:cNvSpPr>
            <p:nvPr/>
          </p:nvSpPr>
          <p:spPr bwMode="auto">
            <a:xfrm>
              <a:off x="312" y="2606"/>
              <a:ext cx="94" cy="87"/>
            </a:xfrm>
            <a:custGeom>
              <a:avLst/>
              <a:gdLst>
                <a:gd name="T0" fmla="*/ 1 w 187"/>
                <a:gd name="T1" fmla="*/ 1 h 174"/>
                <a:gd name="T2" fmla="*/ 1 w 187"/>
                <a:gd name="T3" fmla="*/ 1 h 174"/>
                <a:gd name="T4" fmla="*/ 1 w 187"/>
                <a:gd name="T5" fmla="*/ 1 h 174"/>
                <a:gd name="T6" fmla="*/ 1 w 187"/>
                <a:gd name="T7" fmla="*/ 1 h 174"/>
                <a:gd name="T8" fmla="*/ 1 w 187"/>
                <a:gd name="T9" fmla="*/ 1 h 174"/>
                <a:gd name="T10" fmla="*/ 1 w 187"/>
                <a:gd name="T11" fmla="*/ 1 h 174"/>
                <a:gd name="T12" fmla="*/ 1 w 187"/>
                <a:gd name="T13" fmla="*/ 1 h 174"/>
                <a:gd name="T14" fmla="*/ 1 w 187"/>
                <a:gd name="T15" fmla="*/ 1 h 174"/>
                <a:gd name="T16" fmla="*/ 1 w 187"/>
                <a:gd name="T17" fmla="*/ 1 h 174"/>
                <a:gd name="T18" fmla="*/ 1 w 187"/>
                <a:gd name="T19" fmla="*/ 1 h 174"/>
                <a:gd name="T20" fmla="*/ 1 w 187"/>
                <a:gd name="T21" fmla="*/ 1 h 174"/>
                <a:gd name="T22" fmla="*/ 1 w 187"/>
                <a:gd name="T23" fmla="*/ 1 h 174"/>
                <a:gd name="T24" fmla="*/ 1 w 187"/>
                <a:gd name="T25" fmla="*/ 1 h 174"/>
                <a:gd name="T26" fmla="*/ 1 w 187"/>
                <a:gd name="T27" fmla="*/ 1 h 174"/>
                <a:gd name="T28" fmla="*/ 1 w 187"/>
                <a:gd name="T29" fmla="*/ 1 h 174"/>
                <a:gd name="T30" fmla="*/ 1 w 187"/>
                <a:gd name="T31" fmla="*/ 1 h 174"/>
                <a:gd name="T32" fmla="*/ 1 w 187"/>
                <a:gd name="T33" fmla="*/ 1 h 174"/>
                <a:gd name="T34" fmla="*/ 1 w 187"/>
                <a:gd name="T35" fmla="*/ 1 h 174"/>
                <a:gd name="T36" fmla="*/ 1 w 187"/>
                <a:gd name="T37" fmla="*/ 1 h 174"/>
                <a:gd name="T38" fmla="*/ 1 w 187"/>
                <a:gd name="T39" fmla="*/ 1 h 174"/>
                <a:gd name="T40" fmla="*/ 1 w 187"/>
                <a:gd name="T41" fmla="*/ 1 h 174"/>
                <a:gd name="T42" fmla="*/ 1 w 187"/>
                <a:gd name="T43" fmla="*/ 1 h 174"/>
                <a:gd name="T44" fmla="*/ 1 w 187"/>
                <a:gd name="T45" fmla="*/ 1 h 174"/>
                <a:gd name="T46" fmla="*/ 0 w 187"/>
                <a:gd name="T47" fmla="*/ 1 h 174"/>
                <a:gd name="T48" fmla="*/ 1 w 187"/>
                <a:gd name="T49" fmla="*/ 1 h 174"/>
                <a:gd name="T50" fmla="*/ 1 w 187"/>
                <a:gd name="T51" fmla="*/ 1 h 174"/>
                <a:gd name="T52" fmla="*/ 1 w 187"/>
                <a:gd name="T53" fmla="*/ 1 h 174"/>
                <a:gd name="T54" fmla="*/ 1 w 187"/>
                <a:gd name="T55" fmla="*/ 1 h 174"/>
                <a:gd name="T56" fmla="*/ 1 w 187"/>
                <a:gd name="T57" fmla="*/ 0 h 174"/>
                <a:gd name="T58" fmla="*/ 1 w 187"/>
                <a:gd name="T59" fmla="*/ 1 h 174"/>
                <a:gd name="T60" fmla="*/ 1 w 187"/>
                <a:gd name="T61" fmla="*/ 1 h 174"/>
                <a:gd name="T62" fmla="*/ 1 w 187"/>
                <a:gd name="T63" fmla="*/ 1 h 174"/>
                <a:gd name="T64" fmla="*/ 1 w 187"/>
                <a:gd name="T65" fmla="*/ 1 h 174"/>
                <a:gd name="T66" fmla="*/ 1 w 187"/>
                <a:gd name="T67" fmla="*/ 1 h 174"/>
                <a:gd name="T68" fmla="*/ 1 w 187"/>
                <a:gd name="T69" fmla="*/ 1 h 174"/>
                <a:gd name="T70" fmla="*/ 1 w 187"/>
                <a:gd name="T71" fmla="*/ 1 h 17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87"/>
                <a:gd name="T109" fmla="*/ 0 h 174"/>
                <a:gd name="T110" fmla="*/ 187 w 187"/>
                <a:gd name="T111" fmla="*/ 174 h 17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87" h="174">
                  <a:moveTo>
                    <a:pt x="111" y="6"/>
                  </a:moveTo>
                  <a:lnTo>
                    <a:pt x="113" y="6"/>
                  </a:lnTo>
                  <a:lnTo>
                    <a:pt x="118" y="5"/>
                  </a:lnTo>
                  <a:lnTo>
                    <a:pt x="125" y="4"/>
                  </a:lnTo>
                  <a:lnTo>
                    <a:pt x="134" y="3"/>
                  </a:lnTo>
                  <a:lnTo>
                    <a:pt x="144" y="4"/>
                  </a:lnTo>
                  <a:lnTo>
                    <a:pt x="155" y="5"/>
                  </a:lnTo>
                  <a:lnTo>
                    <a:pt x="164" y="8"/>
                  </a:lnTo>
                  <a:lnTo>
                    <a:pt x="172" y="14"/>
                  </a:lnTo>
                  <a:lnTo>
                    <a:pt x="182" y="38"/>
                  </a:lnTo>
                  <a:lnTo>
                    <a:pt x="187" y="72"/>
                  </a:lnTo>
                  <a:lnTo>
                    <a:pt x="187" y="103"/>
                  </a:lnTo>
                  <a:lnTo>
                    <a:pt x="187" y="117"/>
                  </a:lnTo>
                  <a:lnTo>
                    <a:pt x="150" y="174"/>
                  </a:lnTo>
                  <a:lnTo>
                    <a:pt x="45" y="144"/>
                  </a:lnTo>
                  <a:lnTo>
                    <a:pt x="44" y="143"/>
                  </a:lnTo>
                  <a:lnTo>
                    <a:pt x="40" y="137"/>
                  </a:lnTo>
                  <a:lnTo>
                    <a:pt x="34" y="130"/>
                  </a:lnTo>
                  <a:lnTo>
                    <a:pt x="28" y="121"/>
                  </a:lnTo>
                  <a:lnTo>
                    <a:pt x="20" y="112"/>
                  </a:lnTo>
                  <a:lnTo>
                    <a:pt x="14" y="100"/>
                  </a:lnTo>
                  <a:lnTo>
                    <a:pt x="8" y="89"/>
                  </a:lnTo>
                  <a:lnTo>
                    <a:pt x="4" y="79"/>
                  </a:lnTo>
                  <a:lnTo>
                    <a:pt x="0" y="57"/>
                  </a:lnTo>
                  <a:lnTo>
                    <a:pt x="4" y="36"/>
                  </a:lnTo>
                  <a:lnTo>
                    <a:pt x="12" y="19"/>
                  </a:lnTo>
                  <a:lnTo>
                    <a:pt x="26" y="7"/>
                  </a:lnTo>
                  <a:lnTo>
                    <a:pt x="40" y="1"/>
                  </a:lnTo>
                  <a:lnTo>
                    <a:pt x="53" y="0"/>
                  </a:lnTo>
                  <a:lnTo>
                    <a:pt x="66" y="1"/>
                  </a:lnTo>
                  <a:lnTo>
                    <a:pt x="76" y="4"/>
                  </a:lnTo>
                  <a:lnTo>
                    <a:pt x="86" y="8"/>
                  </a:lnTo>
                  <a:lnTo>
                    <a:pt x="93" y="12"/>
                  </a:lnTo>
                  <a:lnTo>
                    <a:pt x="97" y="15"/>
                  </a:lnTo>
                  <a:lnTo>
                    <a:pt x="98" y="16"/>
                  </a:lnTo>
                  <a:lnTo>
                    <a:pt x="111" y="6"/>
                  </a:lnTo>
                  <a:close/>
                </a:path>
              </a:pathLst>
            </a:custGeom>
            <a:solidFill>
              <a:srgbClr val="C60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09" name="Freeform 269"/>
            <p:cNvSpPr>
              <a:spLocks/>
            </p:cNvSpPr>
            <p:nvPr/>
          </p:nvSpPr>
          <p:spPr bwMode="auto">
            <a:xfrm>
              <a:off x="315" y="2605"/>
              <a:ext cx="34" cy="66"/>
            </a:xfrm>
            <a:custGeom>
              <a:avLst/>
              <a:gdLst>
                <a:gd name="T0" fmla="*/ 1 w 68"/>
                <a:gd name="T1" fmla="*/ 0 h 133"/>
                <a:gd name="T2" fmla="*/ 1 w 68"/>
                <a:gd name="T3" fmla="*/ 0 h 133"/>
                <a:gd name="T4" fmla="*/ 1 w 68"/>
                <a:gd name="T5" fmla="*/ 0 h 133"/>
                <a:gd name="T6" fmla="*/ 1 w 68"/>
                <a:gd name="T7" fmla="*/ 0 h 133"/>
                <a:gd name="T8" fmla="*/ 1 w 68"/>
                <a:gd name="T9" fmla="*/ 0 h 133"/>
                <a:gd name="T10" fmla="*/ 1 w 68"/>
                <a:gd name="T11" fmla="*/ 0 h 133"/>
                <a:gd name="T12" fmla="*/ 1 w 68"/>
                <a:gd name="T13" fmla="*/ 0 h 133"/>
                <a:gd name="T14" fmla="*/ 1 w 68"/>
                <a:gd name="T15" fmla="*/ 0 h 133"/>
                <a:gd name="T16" fmla="*/ 1 w 68"/>
                <a:gd name="T17" fmla="*/ 0 h 133"/>
                <a:gd name="T18" fmla="*/ 0 w 68"/>
                <a:gd name="T19" fmla="*/ 0 h 133"/>
                <a:gd name="T20" fmla="*/ 0 w 68"/>
                <a:gd name="T21" fmla="*/ 0 h 133"/>
                <a:gd name="T22" fmla="*/ 1 w 68"/>
                <a:gd name="T23" fmla="*/ 0 h 133"/>
                <a:gd name="T24" fmla="*/ 1 w 68"/>
                <a:gd name="T25" fmla="*/ 0 h 133"/>
                <a:gd name="T26" fmla="*/ 1 w 68"/>
                <a:gd name="T27" fmla="*/ 0 h 133"/>
                <a:gd name="T28" fmla="*/ 1 w 68"/>
                <a:gd name="T29" fmla="*/ 0 h 133"/>
                <a:gd name="T30" fmla="*/ 1 w 68"/>
                <a:gd name="T31" fmla="*/ 0 h 133"/>
                <a:gd name="T32" fmla="*/ 1 w 68"/>
                <a:gd name="T33" fmla="*/ 0 h 133"/>
                <a:gd name="T34" fmla="*/ 1 w 68"/>
                <a:gd name="T35" fmla="*/ 0 h 133"/>
                <a:gd name="T36" fmla="*/ 1 w 68"/>
                <a:gd name="T37" fmla="*/ 0 h 133"/>
                <a:gd name="T38" fmla="*/ 1 w 68"/>
                <a:gd name="T39" fmla="*/ 0 h 133"/>
                <a:gd name="T40" fmla="*/ 1 w 68"/>
                <a:gd name="T41" fmla="*/ 0 h 133"/>
                <a:gd name="T42" fmla="*/ 1 w 68"/>
                <a:gd name="T43" fmla="*/ 0 h 133"/>
                <a:gd name="T44" fmla="*/ 1 w 68"/>
                <a:gd name="T45" fmla="*/ 0 h 133"/>
                <a:gd name="T46" fmla="*/ 1 w 68"/>
                <a:gd name="T47" fmla="*/ 0 h 133"/>
                <a:gd name="T48" fmla="*/ 1 w 68"/>
                <a:gd name="T49" fmla="*/ 0 h 13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8"/>
                <a:gd name="T76" fmla="*/ 0 h 133"/>
                <a:gd name="T77" fmla="*/ 68 w 68"/>
                <a:gd name="T78" fmla="*/ 133 h 13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8" h="133">
                  <a:moveTo>
                    <a:pt x="68" y="1"/>
                  </a:moveTo>
                  <a:lnTo>
                    <a:pt x="66" y="1"/>
                  </a:lnTo>
                  <a:lnTo>
                    <a:pt x="61" y="0"/>
                  </a:lnTo>
                  <a:lnTo>
                    <a:pt x="54" y="0"/>
                  </a:lnTo>
                  <a:lnTo>
                    <a:pt x="45" y="0"/>
                  </a:lnTo>
                  <a:lnTo>
                    <a:pt x="35" y="2"/>
                  </a:lnTo>
                  <a:lnTo>
                    <a:pt x="24" y="7"/>
                  </a:lnTo>
                  <a:lnTo>
                    <a:pt x="14" y="15"/>
                  </a:lnTo>
                  <a:lnTo>
                    <a:pt x="5" y="27"/>
                  </a:lnTo>
                  <a:lnTo>
                    <a:pt x="0" y="42"/>
                  </a:lnTo>
                  <a:lnTo>
                    <a:pt x="0" y="59"/>
                  </a:lnTo>
                  <a:lnTo>
                    <a:pt x="5" y="76"/>
                  </a:lnTo>
                  <a:lnTo>
                    <a:pt x="12" y="93"/>
                  </a:lnTo>
                  <a:lnTo>
                    <a:pt x="20" y="108"/>
                  </a:lnTo>
                  <a:lnTo>
                    <a:pt x="28" y="121"/>
                  </a:lnTo>
                  <a:lnTo>
                    <a:pt x="34" y="129"/>
                  </a:lnTo>
                  <a:lnTo>
                    <a:pt x="36" y="133"/>
                  </a:lnTo>
                  <a:lnTo>
                    <a:pt x="35" y="128"/>
                  </a:lnTo>
                  <a:lnTo>
                    <a:pt x="32" y="115"/>
                  </a:lnTo>
                  <a:lnTo>
                    <a:pt x="29" y="98"/>
                  </a:lnTo>
                  <a:lnTo>
                    <a:pt x="28" y="76"/>
                  </a:lnTo>
                  <a:lnTo>
                    <a:pt x="30" y="54"/>
                  </a:lnTo>
                  <a:lnTo>
                    <a:pt x="36" y="32"/>
                  </a:lnTo>
                  <a:lnTo>
                    <a:pt x="49" y="14"/>
                  </a:lnTo>
                  <a:lnTo>
                    <a:pt x="68" y="1"/>
                  </a:lnTo>
                  <a:close/>
                </a:path>
              </a:pathLst>
            </a:custGeom>
            <a:solidFill>
              <a:srgbClr val="DB5B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10" name="Freeform 270"/>
            <p:cNvSpPr>
              <a:spLocks/>
            </p:cNvSpPr>
            <p:nvPr/>
          </p:nvSpPr>
          <p:spPr bwMode="auto">
            <a:xfrm>
              <a:off x="305" y="2602"/>
              <a:ext cx="107" cy="97"/>
            </a:xfrm>
            <a:custGeom>
              <a:avLst/>
              <a:gdLst>
                <a:gd name="T0" fmla="*/ 1 w 214"/>
                <a:gd name="T1" fmla="*/ 1 h 194"/>
                <a:gd name="T2" fmla="*/ 1 w 214"/>
                <a:gd name="T3" fmla="*/ 0 h 194"/>
                <a:gd name="T4" fmla="*/ 1 w 214"/>
                <a:gd name="T5" fmla="*/ 1 h 194"/>
                <a:gd name="T6" fmla="*/ 0 w 214"/>
                <a:gd name="T7" fmla="*/ 1 h 194"/>
                <a:gd name="T8" fmla="*/ 1 w 214"/>
                <a:gd name="T9" fmla="*/ 1 h 194"/>
                <a:gd name="T10" fmla="*/ 1 w 214"/>
                <a:gd name="T11" fmla="*/ 1 h 194"/>
                <a:gd name="T12" fmla="*/ 1 w 214"/>
                <a:gd name="T13" fmla="*/ 1 h 194"/>
                <a:gd name="T14" fmla="*/ 1 w 214"/>
                <a:gd name="T15" fmla="*/ 1 h 194"/>
                <a:gd name="T16" fmla="*/ 1 w 214"/>
                <a:gd name="T17" fmla="*/ 1 h 194"/>
                <a:gd name="T18" fmla="*/ 1 w 214"/>
                <a:gd name="T19" fmla="*/ 1 h 194"/>
                <a:gd name="T20" fmla="*/ 1 w 214"/>
                <a:gd name="T21" fmla="*/ 1 h 194"/>
                <a:gd name="T22" fmla="*/ 1 w 214"/>
                <a:gd name="T23" fmla="*/ 1 h 194"/>
                <a:gd name="T24" fmla="*/ 1 w 214"/>
                <a:gd name="T25" fmla="*/ 1 h 194"/>
                <a:gd name="T26" fmla="*/ 1 w 214"/>
                <a:gd name="T27" fmla="*/ 1 h 194"/>
                <a:gd name="T28" fmla="*/ 1 w 214"/>
                <a:gd name="T29" fmla="*/ 1 h 194"/>
                <a:gd name="T30" fmla="*/ 1 w 214"/>
                <a:gd name="T31" fmla="*/ 1 h 194"/>
                <a:gd name="T32" fmla="*/ 1 w 214"/>
                <a:gd name="T33" fmla="*/ 1 h 194"/>
                <a:gd name="T34" fmla="*/ 1 w 214"/>
                <a:gd name="T35" fmla="*/ 1 h 194"/>
                <a:gd name="T36" fmla="*/ 1 w 214"/>
                <a:gd name="T37" fmla="*/ 1 h 194"/>
                <a:gd name="T38" fmla="*/ 1 w 214"/>
                <a:gd name="T39" fmla="*/ 1 h 194"/>
                <a:gd name="T40" fmla="*/ 1 w 214"/>
                <a:gd name="T41" fmla="*/ 1 h 194"/>
                <a:gd name="T42" fmla="*/ 1 w 214"/>
                <a:gd name="T43" fmla="*/ 1 h 194"/>
                <a:gd name="T44" fmla="*/ 1 w 214"/>
                <a:gd name="T45" fmla="*/ 1 h 194"/>
                <a:gd name="T46" fmla="*/ 1 w 214"/>
                <a:gd name="T47" fmla="*/ 1 h 194"/>
                <a:gd name="T48" fmla="*/ 1 w 214"/>
                <a:gd name="T49" fmla="*/ 1 h 194"/>
                <a:gd name="T50" fmla="*/ 1 w 214"/>
                <a:gd name="T51" fmla="*/ 1 h 194"/>
                <a:gd name="T52" fmla="*/ 1 w 214"/>
                <a:gd name="T53" fmla="*/ 1 h 194"/>
                <a:gd name="T54" fmla="*/ 1 w 214"/>
                <a:gd name="T55" fmla="*/ 1 h 194"/>
                <a:gd name="T56" fmla="*/ 1 w 214"/>
                <a:gd name="T57" fmla="*/ 1 h 194"/>
                <a:gd name="T58" fmla="*/ 1 w 214"/>
                <a:gd name="T59" fmla="*/ 1 h 194"/>
                <a:gd name="T60" fmla="*/ 1 w 214"/>
                <a:gd name="T61" fmla="*/ 1 h 194"/>
                <a:gd name="T62" fmla="*/ 1 w 214"/>
                <a:gd name="T63" fmla="*/ 1 h 194"/>
                <a:gd name="T64" fmla="*/ 1 w 214"/>
                <a:gd name="T65" fmla="*/ 1 h 19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4"/>
                <a:gd name="T100" fmla="*/ 0 h 194"/>
                <a:gd name="T101" fmla="*/ 214 w 214"/>
                <a:gd name="T102" fmla="*/ 194 h 19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4" h="194">
                  <a:moveTo>
                    <a:pt x="85" y="3"/>
                  </a:moveTo>
                  <a:lnTo>
                    <a:pt x="80" y="2"/>
                  </a:lnTo>
                  <a:lnTo>
                    <a:pt x="68" y="0"/>
                  </a:lnTo>
                  <a:lnTo>
                    <a:pt x="51" y="0"/>
                  </a:lnTo>
                  <a:lnTo>
                    <a:pt x="33" y="2"/>
                  </a:lnTo>
                  <a:lnTo>
                    <a:pt x="17" y="7"/>
                  </a:lnTo>
                  <a:lnTo>
                    <a:pt x="4" y="19"/>
                  </a:lnTo>
                  <a:lnTo>
                    <a:pt x="0" y="37"/>
                  </a:lnTo>
                  <a:lnTo>
                    <a:pt x="4" y="64"/>
                  </a:lnTo>
                  <a:lnTo>
                    <a:pt x="16" y="92"/>
                  </a:lnTo>
                  <a:lnTo>
                    <a:pt x="27" y="117"/>
                  </a:lnTo>
                  <a:lnTo>
                    <a:pt x="41" y="136"/>
                  </a:lnTo>
                  <a:lnTo>
                    <a:pt x="54" y="150"/>
                  </a:lnTo>
                  <a:lnTo>
                    <a:pt x="68" y="162"/>
                  </a:lnTo>
                  <a:lnTo>
                    <a:pt x="80" y="170"/>
                  </a:lnTo>
                  <a:lnTo>
                    <a:pt x="93" y="174"/>
                  </a:lnTo>
                  <a:lnTo>
                    <a:pt x="104" y="175"/>
                  </a:lnTo>
                  <a:lnTo>
                    <a:pt x="116" y="177"/>
                  </a:lnTo>
                  <a:lnTo>
                    <a:pt x="127" y="179"/>
                  </a:lnTo>
                  <a:lnTo>
                    <a:pt x="139" y="182"/>
                  </a:lnTo>
                  <a:lnTo>
                    <a:pt x="150" y="186"/>
                  </a:lnTo>
                  <a:lnTo>
                    <a:pt x="160" y="188"/>
                  </a:lnTo>
                  <a:lnTo>
                    <a:pt x="167" y="192"/>
                  </a:lnTo>
                  <a:lnTo>
                    <a:pt x="171" y="193"/>
                  </a:lnTo>
                  <a:lnTo>
                    <a:pt x="174" y="194"/>
                  </a:lnTo>
                  <a:lnTo>
                    <a:pt x="178" y="186"/>
                  </a:lnTo>
                  <a:lnTo>
                    <a:pt x="188" y="164"/>
                  </a:lnTo>
                  <a:lnTo>
                    <a:pt x="200" y="133"/>
                  </a:lnTo>
                  <a:lnTo>
                    <a:pt x="210" y="98"/>
                  </a:lnTo>
                  <a:lnTo>
                    <a:pt x="214" y="63"/>
                  </a:lnTo>
                  <a:lnTo>
                    <a:pt x="206" y="33"/>
                  </a:lnTo>
                  <a:lnTo>
                    <a:pt x="184" y="10"/>
                  </a:lnTo>
                  <a:lnTo>
                    <a:pt x="144" y="2"/>
                  </a:lnTo>
                  <a:lnTo>
                    <a:pt x="142" y="2"/>
                  </a:lnTo>
                  <a:lnTo>
                    <a:pt x="140" y="3"/>
                  </a:lnTo>
                  <a:lnTo>
                    <a:pt x="136" y="5"/>
                  </a:lnTo>
                  <a:lnTo>
                    <a:pt x="130" y="7"/>
                  </a:lnTo>
                  <a:lnTo>
                    <a:pt x="124" y="10"/>
                  </a:lnTo>
                  <a:lnTo>
                    <a:pt x="118" y="14"/>
                  </a:lnTo>
                  <a:lnTo>
                    <a:pt x="112" y="18"/>
                  </a:lnTo>
                  <a:lnTo>
                    <a:pt x="108" y="22"/>
                  </a:lnTo>
                  <a:lnTo>
                    <a:pt x="107" y="26"/>
                  </a:lnTo>
                  <a:lnTo>
                    <a:pt x="112" y="25"/>
                  </a:lnTo>
                  <a:lnTo>
                    <a:pt x="123" y="22"/>
                  </a:lnTo>
                  <a:lnTo>
                    <a:pt x="137" y="19"/>
                  </a:lnTo>
                  <a:lnTo>
                    <a:pt x="152" y="18"/>
                  </a:lnTo>
                  <a:lnTo>
                    <a:pt x="167" y="19"/>
                  </a:lnTo>
                  <a:lnTo>
                    <a:pt x="180" y="26"/>
                  </a:lnTo>
                  <a:lnTo>
                    <a:pt x="192" y="37"/>
                  </a:lnTo>
                  <a:lnTo>
                    <a:pt x="198" y="54"/>
                  </a:lnTo>
                  <a:lnTo>
                    <a:pt x="197" y="76"/>
                  </a:lnTo>
                  <a:lnTo>
                    <a:pt x="192" y="98"/>
                  </a:lnTo>
                  <a:lnTo>
                    <a:pt x="184" y="121"/>
                  </a:lnTo>
                  <a:lnTo>
                    <a:pt x="176" y="142"/>
                  </a:lnTo>
                  <a:lnTo>
                    <a:pt x="167" y="158"/>
                  </a:lnTo>
                  <a:lnTo>
                    <a:pt x="161" y="170"/>
                  </a:lnTo>
                  <a:lnTo>
                    <a:pt x="159" y="174"/>
                  </a:lnTo>
                  <a:lnTo>
                    <a:pt x="73" y="147"/>
                  </a:lnTo>
                  <a:lnTo>
                    <a:pt x="69" y="143"/>
                  </a:lnTo>
                  <a:lnTo>
                    <a:pt x="58" y="132"/>
                  </a:lnTo>
                  <a:lnTo>
                    <a:pt x="46" y="116"/>
                  </a:lnTo>
                  <a:lnTo>
                    <a:pt x="34" y="95"/>
                  </a:lnTo>
                  <a:lnTo>
                    <a:pt x="28" y="73"/>
                  </a:lnTo>
                  <a:lnTo>
                    <a:pt x="33" y="49"/>
                  </a:lnTo>
                  <a:lnTo>
                    <a:pt x="50" y="25"/>
                  </a:lnTo>
                  <a:lnTo>
                    <a:pt x="8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11" name="Freeform 271"/>
            <p:cNvSpPr>
              <a:spLocks/>
            </p:cNvSpPr>
            <p:nvPr/>
          </p:nvSpPr>
          <p:spPr bwMode="auto">
            <a:xfrm>
              <a:off x="346" y="2563"/>
              <a:ext cx="21" cy="52"/>
            </a:xfrm>
            <a:custGeom>
              <a:avLst/>
              <a:gdLst>
                <a:gd name="T0" fmla="*/ 0 w 43"/>
                <a:gd name="T1" fmla="*/ 1 h 104"/>
                <a:gd name="T2" fmla="*/ 0 w 43"/>
                <a:gd name="T3" fmla="*/ 1 h 104"/>
                <a:gd name="T4" fmla="*/ 0 w 43"/>
                <a:gd name="T5" fmla="*/ 1 h 104"/>
                <a:gd name="T6" fmla="*/ 0 w 43"/>
                <a:gd name="T7" fmla="*/ 1 h 104"/>
                <a:gd name="T8" fmla="*/ 0 w 43"/>
                <a:gd name="T9" fmla="*/ 0 h 104"/>
                <a:gd name="T10" fmla="*/ 0 w 43"/>
                <a:gd name="T11" fmla="*/ 1 h 104"/>
                <a:gd name="T12" fmla="*/ 0 w 43"/>
                <a:gd name="T13" fmla="*/ 1 h 104"/>
                <a:gd name="T14" fmla="*/ 0 w 43"/>
                <a:gd name="T15" fmla="*/ 1 h 104"/>
                <a:gd name="T16" fmla="*/ 0 w 43"/>
                <a:gd name="T17" fmla="*/ 1 h 104"/>
                <a:gd name="T18" fmla="*/ 0 w 43"/>
                <a:gd name="T19" fmla="*/ 1 h 104"/>
                <a:gd name="T20" fmla="*/ 0 w 43"/>
                <a:gd name="T21" fmla="*/ 1 h 104"/>
                <a:gd name="T22" fmla="*/ 0 w 43"/>
                <a:gd name="T23" fmla="*/ 1 h 104"/>
                <a:gd name="T24" fmla="*/ 0 w 43"/>
                <a:gd name="T25" fmla="*/ 1 h 104"/>
                <a:gd name="T26" fmla="*/ 0 w 43"/>
                <a:gd name="T27" fmla="*/ 1 h 104"/>
                <a:gd name="T28" fmla="*/ 0 w 43"/>
                <a:gd name="T29" fmla="*/ 1 h 1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
                <a:gd name="T46" fmla="*/ 0 h 104"/>
                <a:gd name="T47" fmla="*/ 43 w 43"/>
                <a:gd name="T48" fmla="*/ 104 h 10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 h="104">
                  <a:moveTo>
                    <a:pt x="0" y="92"/>
                  </a:moveTo>
                  <a:lnTo>
                    <a:pt x="1" y="78"/>
                  </a:lnTo>
                  <a:lnTo>
                    <a:pt x="6" y="46"/>
                  </a:lnTo>
                  <a:lnTo>
                    <a:pt x="14" y="15"/>
                  </a:lnTo>
                  <a:lnTo>
                    <a:pt x="27" y="0"/>
                  </a:lnTo>
                  <a:lnTo>
                    <a:pt x="43" y="12"/>
                  </a:lnTo>
                  <a:lnTo>
                    <a:pt x="42" y="15"/>
                  </a:lnTo>
                  <a:lnTo>
                    <a:pt x="38" y="23"/>
                  </a:lnTo>
                  <a:lnTo>
                    <a:pt x="32" y="35"/>
                  </a:lnTo>
                  <a:lnTo>
                    <a:pt x="29" y="50"/>
                  </a:lnTo>
                  <a:lnTo>
                    <a:pt x="26" y="65"/>
                  </a:lnTo>
                  <a:lnTo>
                    <a:pt x="24" y="80"/>
                  </a:lnTo>
                  <a:lnTo>
                    <a:pt x="27" y="93"/>
                  </a:lnTo>
                  <a:lnTo>
                    <a:pt x="35" y="104"/>
                  </a:lnTo>
                  <a:lnTo>
                    <a:pt x="0" y="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12" name="Freeform 272"/>
            <p:cNvSpPr>
              <a:spLocks/>
            </p:cNvSpPr>
            <p:nvPr/>
          </p:nvSpPr>
          <p:spPr bwMode="auto">
            <a:xfrm>
              <a:off x="314" y="2663"/>
              <a:ext cx="336" cy="70"/>
            </a:xfrm>
            <a:custGeom>
              <a:avLst/>
              <a:gdLst>
                <a:gd name="T0" fmla="*/ 0 w 673"/>
                <a:gd name="T1" fmla="*/ 0 h 140"/>
                <a:gd name="T2" fmla="*/ 0 w 673"/>
                <a:gd name="T3" fmla="*/ 1 h 140"/>
                <a:gd name="T4" fmla="*/ 0 w 673"/>
                <a:gd name="T5" fmla="*/ 1 h 140"/>
                <a:gd name="T6" fmla="*/ 0 w 673"/>
                <a:gd name="T7" fmla="*/ 1 h 140"/>
                <a:gd name="T8" fmla="*/ 0 w 673"/>
                <a:gd name="T9" fmla="*/ 1 h 140"/>
                <a:gd name="T10" fmla="*/ 0 w 673"/>
                <a:gd name="T11" fmla="*/ 1 h 140"/>
                <a:gd name="T12" fmla="*/ 0 w 673"/>
                <a:gd name="T13" fmla="*/ 1 h 140"/>
                <a:gd name="T14" fmla="*/ 0 w 673"/>
                <a:gd name="T15" fmla="*/ 1 h 140"/>
                <a:gd name="T16" fmla="*/ 0 w 673"/>
                <a:gd name="T17" fmla="*/ 1 h 140"/>
                <a:gd name="T18" fmla="*/ 0 w 673"/>
                <a:gd name="T19" fmla="*/ 1 h 140"/>
                <a:gd name="T20" fmla="*/ 0 w 673"/>
                <a:gd name="T21" fmla="*/ 1 h 140"/>
                <a:gd name="T22" fmla="*/ 0 w 673"/>
                <a:gd name="T23" fmla="*/ 1 h 140"/>
                <a:gd name="T24" fmla="*/ 0 w 673"/>
                <a:gd name="T25" fmla="*/ 1 h 140"/>
                <a:gd name="T26" fmla="*/ 0 w 673"/>
                <a:gd name="T27" fmla="*/ 1 h 140"/>
                <a:gd name="T28" fmla="*/ 0 w 673"/>
                <a:gd name="T29" fmla="*/ 1 h 140"/>
                <a:gd name="T30" fmla="*/ 0 w 673"/>
                <a:gd name="T31" fmla="*/ 1 h 140"/>
                <a:gd name="T32" fmla="*/ 0 w 673"/>
                <a:gd name="T33" fmla="*/ 1 h 140"/>
                <a:gd name="T34" fmla="*/ 0 w 673"/>
                <a:gd name="T35" fmla="*/ 1 h 140"/>
                <a:gd name="T36" fmla="*/ 0 w 673"/>
                <a:gd name="T37" fmla="*/ 1 h 140"/>
                <a:gd name="T38" fmla="*/ 0 w 673"/>
                <a:gd name="T39" fmla="*/ 1 h 140"/>
                <a:gd name="T40" fmla="*/ 0 w 673"/>
                <a:gd name="T41" fmla="*/ 1 h 140"/>
                <a:gd name="T42" fmla="*/ 0 w 673"/>
                <a:gd name="T43" fmla="*/ 1 h 140"/>
                <a:gd name="T44" fmla="*/ 0 w 673"/>
                <a:gd name="T45" fmla="*/ 1 h 140"/>
                <a:gd name="T46" fmla="*/ 0 w 673"/>
                <a:gd name="T47" fmla="*/ 1 h 140"/>
                <a:gd name="T48" fmla="*/ 0 w 673"/>
                <a:gd name="T49" fmla="*/ 1 h 140"/>
                <a:gd name="T50" fmla="*/ 0 w 673"/>
                <a:gd name="T51" fmla="*/ 1 h 140"/>
                <a:gd name="T52" fmla="*/ 0 w 673"/>
                <a:gd name="T53" fmla="*/ 1 h 140"/>
                <a:gd name="T54" fmla="*/ 0 w 673"/>
                <a:gd name="T55" fmla="*/ 1 h 140"/>
                <a:gd name="T56" fmla="*/ 0 w 673"/>
                <a:gd name="T57" fmla="*/ 1 h 140"/>
                <a:gd name="T58" fmla="*/ 0 w 673"/>
                <a:gd name="T59" fmla="*/ 1 h 140"/>
                <a:gd name="T60" fmla="*/ 0 w 673"/>
                <a:gd name="T61" fmla="*/ 1 h 140"/>
                <a:gd name="T62" fmla="*/ 0 w 673"/>
                <a:gd name="T63" fmla="*/ 1 h 140"/>
                <a:gd name="T64" fmla="*/ 0 w 673"/>
                <a:gd name="T65" fmla="*/ 1 h 140"/>
                <a:gd name="T66" fmla="*/ 0 w 673"/>
                <a:gd name="T67" fmla="*/ 1 h 140"/>
                <a:gd name="T68" fmla="*/ 0 w 673"/>
                <a:gd name="T69" fmla="*/ 1 h 140"/>
                <a:gd name="T70" fmla="*/ 0 w 673"/>
                <a:gd name="T71" fmla="*/ 1 h 140"/>
                <a:gd name="T72" fmla="*/ 0 w 673"/>
                <a:gd name="T73" fmla="*/ 1 h 140"/>
                <a:gd name="T74" fmla="*/ 0 w 673"/>
                <a:gd name="T75" fmla="*/ 1 h 140"/>
                <a:gd name="T76" fmla="*/ 0 w 673"/>
                <a:gd name="T77" fmla="*/ 1 h 140"/>
                <a:gd name="T78" fmla="*/ 0 w 673"/>
                <a:gd name="T79" fmla="*/ 1 h 140"/>
                <a:gd name="T80" fmla="*/ 0 w 673"/>
                <a:gd name="T81" fmla="*/ 1 h 140"/>
                <a:gd name="T82" fmla="*/ 0 w 673"/>
                <a:gd name="T83" fmla="*/ 1 h 140"/>
                <a:gd name="T84" fmla="*/ 0 w 673"/>
                <a:gd name="T85" fmla="*/ 1 h 140"/>
                <a:gd name="T86" fmla="*/ 0 w 673"/>
                <a:gd name="T87" fmla="*/ 1 h 140"/>
                <a:gd name="T88" fmla="*/ 0 w 673"/>
                <a:gd name="T89" fmla="*/ 1 h 140"/>
                <a:gd name="T90" fmla="*/ 0 w 673"/>
                <a:gd name="T91" fmla="*/ 1 h 140"/>
                <a:gd name="T92" fmla="*/ 0 w 673"/>
                <a:gd name="T93" fmla="*/ 1 h 140"/>
                <a:gd name="T94" fmla="*/ 0 w 673"/>
                <a:gd name="T95" fmla="*/ 1 h 140"/>
                <a:gd name="T96" fmla="*/ 0 w 673"/>
                <a:gd name="T97" fmla="*/ 1 h 140"/>
                <a:gd name="T98" fmla="*/ 0 w 673"/>
                <a:gd name="T99" fmla="*/ 1 h 140"/>
                <a:gd name="T100" fmla="*/ 0 w 673"/>
                <a:gd name="T101" fmla="*/ 1 h 140"/>
                <a:gd name="T102" fmla="*/ 0 w 673"/>
                <a:gd name="T103" fmla="*/ 1 h 140"/>
                <a:gd name="T104" fmla="*/ 0 w 673"/>
                <a:gd name="T105" fmla="*/ 1 h 140"/>
                <a:gd name="T106" fmla="*/ 0 w 673"/>
                <a:gd name="T107" fmla="*/ 1 h 140"/>
                <a:gd name="T108" fmla="*/ 0 w 673"/>
                <a:gd name="T109" fmla="*/ 1 h 140"/>
                <a:gd name="T110" fmla="*/ 0 w 673"/>
                <a:gd name="T111" fmla="*/ 1 h 140"/>
                <a:gd name="T112" fmla="*/ 0 w 673"/>
                <a:gd name="T113" fmla="*/ 1 h 140"/>
                <a:gd name="T114" fmla="*/ 0 w 673"/>
                <a:gd name="T115" fmla="*/ 1 h 140"/>
                <a:gd name="T116" fmla="*/ 0 w 673"/>
                <a:gd name="T117" fmla="*/ 1 h 140"/>
                <a:gd name="T118" fmla="*/ 0 w 673"/>
                <a:gd name="T119" fmla="*/ 0 h 14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73"/>
                <a:gd name="T181" fmla="*/ 0 h 140"/>
                <a:gd name="T182" fmla="*/ 673 w 673"/>
                <a:gd name="T183" fmla="*/ 140 h 14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73" h="140">
                  <a:moveTo>
                    <a:pt x="8" y="0"/>
                  </a:moveTo>
                  <a:lnTo>
                    <a:pt x="13" y="2"/>
                  </a:lnTo>
                  <a:lnTo>
                    <a:pt x="25" y="5"/>
                  </a:lnTo>
                  <a:lnTo>
                    <a:pt x="46" y="11"/>
                  </a:lnTo>
                  <a:lnTo>
                    <a:pt x="74" y="18"/>
                  </a:lnTo>
                  <a:lnTo>
                    <a:pt x="107" y="26"/>
                  </a:lnTo>
                  <a:lnTo>
                    <a:pt x="145" y="36"/>
                  </a:lnTo>
                  <a:lnTo>
                    <a:pt x="186" y="45"/>
                  </a:lnTo>
                  <a:lnTo>
                    <a:pt x="233" y="56"/>
                  </a:lnTo>
                  <a:lnTo>
                    <a:pt x="280" y="67"/>
                  </a:lnTo>
                  <a:lnTo>
                    <a:pt x="328" y="76"/>
                  </a:lnTo>
                  <a:lnTo>
                    <a:pt x="378" y="87"/>
                  </a:lnTo>
                  <a:lnTo>
                    <a:pt x="427" y="95"/>
                  </a:lnTo>
                  <a:lnTo>
                    <a:pt x="474" y="102"/>
                  </a:lnTo>
                  <a:lnTo>
                    <a:pt x="521" y="108"/>
                  </a:lnTo>
                  <a:lnTo>
                    <a:pt x="563" y="111"/>
                  </a:lnTo>
                  <a:lnTo>
                    <a:pt x="601" y="112"/>
                  </a:lnTo>
                  <a:lnTo>
                    <a:pt x="623" y="112"/>
                  </a:lnTo>
                  <a:lnTo>
                    <a:pt x="640" y="111"/>
                  </a:lnTo>
                  <a:lnTo>
                    <a:pt x="653" y="111"/>
                  </a:lnTo>
                  <a:lnTo>
                    <a:pt x="662" y="110"/>
                  </a:lnTo>
                  <a:lnTo>
                    <a:pt x="668" y="109"/>
                  </a:lnTo>
                  <a:lnTo>
                    <a:pt x="670" y="109"/>
                  </a:lnTo>
                  <a:lnTo>
                    <a:pt x="673" y="108"/>
                  </a:lnTo>
                  <a:lnTo>
                    <a:pt x="661" y="126"/>
                  </a:lnTo>
                  <a:lnTo>
                    <a:pt x="633" y="131"/>
                  </a:lnTo>
                  <a:lnTo>
                    <a:pt x="631" y="132"/>
                  </a:lnTo>
                  <a:lnTo>
                    <a:pt x="628" y="132"/>
                  </a:lnTo>
                  <a:lnTo>
                    <a:pt x="624" y="133"/>
                  </a:lnTo>
                  <a:lnTo>
                    <a:pt x="618" y="134"/>
                  </a:lnTo>
                  <a:lnTo>
                    <a:pt x="610" y="136"/>
                  </a:lnTo>
                  <a:lnTo>
                    <a:pt x="601" y="137"/>
                  </a:lnTo>
                  <a:lnTo>
                    <a:pt x="591" y="139"/>
                  </a:lnTo>
                  <a:lnTo>
                    <a:pt x="578" y="139"/>
                  </a:lnTo>
                  <a:lnTo>
                    <a:pt x="563" y="140"/>
                  </a:lnTo>
                  <a:lnTo>
                    <a:pt x="546" y="140"/>
                  </a:lnTo>
                  <a:lnTo>
                    <a:pt x="526" y="140"/>
                  </a:lnTo>
                  <a:lnTo>
                    <a:pt x="504" y="139"/>
                  </a:lnTo>
                  <a:lnTo>
                    <a:pt x="481" y="137"/>
                  </a:lnTo>
                  <a:lnTo>
                    <a:pt x="454" y="135"/>
                  </a:lnTo>
                  <a:lnTo>
                    <a:pt x="425" y="133"/>
                  </a:lnTo>
                  <a:lnTo>
                    <a:pt x="398" y="129"/>
                  </a:lnTo>
                  <a:lnTo>
                    <a:pt x="368" y="124"/>
                  </a:lnTo>
                  <a:lnTo>
                    <a:pt x="336" y="118"/>
                  </a:lnTo>
                  <a:lnTo>
                    <a:pt x="302" y="111"/>
                  </a:lnTo>
                  <a:lnTo>
                    <a:pt x="267" y="103"/>
                  </a:lnTo>
                  <a:lnTo>
                    <a:pt x="231" y="94"/>
                  </a:lnTo>
                  <a:lnTo>
                    <a:pt x="196" y="86"/>
                  </a:lnTo>
                  <a:lnTo>
                    <a:pt x="162" y="76"/>
                  </a:lnTo>
                  <a:lnTo>
                    <a:pt x="129" y="68"/>
                  </a:lnTo>
                  <a:lnTo>
                    <a:pt x="99" y="59"/>
                  </a:lnTo>
                  <a:lnTo>
                    <a:pt x="71" y="52"/>
                  </a:lnTo>
                  <a:lnTo>
                    <a:pt x="47" y="45"/>
                  </a:lnTo>
                  <a:lnTo>
                    <a:pt x="27" y="40"/>
                  </a:lnTo>
                  <a:lnTo>
                    <a:pt x="13" y="35"/>
                  </a:lnTo>
                  <a:lnTo>
                    <a:pt x="3" y="33"/>
                  </a:lnTo>
                  <a:lnTo>
                    <a:pt x="0" y="32"/>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13" name="Freeform 273"/>
            <p:cNvSpPr>
              <a:spLocks/>
            </p:cNvSpPr>
            <p:nvPr/>
          </p:nvSpPr>
          <p:spPr bwMode="auto">
            <a:xfrm>
              <a:off x="550" y="2549"/>
              <a:ext cx="89" cy="97"/>
            </a:xfrm>
            <a:custGeom>
              <a:avLst/>
              <a:gdLst>
                <a:gd name="T0" fmla="*/ 1 w 178"/>
                <a:gd name="T1" fmla="*/ 0 h 195"/>
                <a:gd name="T2" fmla="*/ 1 w 178"/>
                <a:gd name="T3" fmla="*/ 0 h 195"/>
                <a:gd name="T4" fmla="*/ 1 w 178"/>
                <a:gd name="T5" fmla="*/ 0 h 195"/>
                <a:gd name="T6" fmla="*/ 1 w 178"/>
                <a:gd name="T7" fmla="*/ 0 h 195"/>
                <a:gd name="T8" fmla="*/ 1 w 178"/>
                <a:gd name="T9" fmla="*/ 0 h 195"/>
                <a:gd name="T10" fmla="*/ 1 w 178"/>
                <a:gd name="T11" fmla="*/ 0 h 195"/>
                <a:gd name="T12" fmla="*/ 1 w 178"/>
                <a:gd name="T13" fmla="*/ 0 h 195"/>
                <a:gd name="T14" fmla="*/ 0 w 178"/>
                <a:gd name="T15" fmla="*/ 0 h 195"/>
                <a:gd name="T16" fmla="*/ 1 w 178"/>
                <a:gd name="T17" fmla="*/ 0 h 195"/>
                <a:gd name="T18" fmla="*/ 1 w 178"/>
                <a:gd name="T19" fmla="*/ 0 h 195"/>
                <a:gd name="T20" fmla="*/ 1 w 178"/>
                <a:gd name="T21" fmla="*/ 0 h 195"/>
                <a:gd name="T22" fmla="*/ 1 w 178"/>
                <a:gd name="T23" fmla="*/ 0 h 195"/>
                <a:gd name="T24" fmla="*/ 1 w 178"/>
                <a:gd name="T25" fmla="*/ 0 h 195"/>
                <a:gd name="T26" fmla="*/ 1 w 178"/>
                <a:gd name="T27" fmla="*/ 0 h 195"/>
                <a:gd name="T28" fmla="*/ 1 w 178"/>
                <a:gd name="T29" fmla="*/ 0 h 195"/>
                <a:gd name="T30" fmla="*/ 1 w 178"/>
                <a:gd name="T31" fmla="*/ 0 h 195"/>
                <a:gd name="T32" fmla="*/ 1 w 178"/>
                <a:gd name="T33" fmla="*/ 0 h 195"/>
                <a:gd name="T34" fmla="*/ 1 w 178"/>
                <a:gd name="T35" fmla="*/ 0 h 195"/>
                <a:gd name="T36" fmla="*/ 1 w 178"/>
                <a:gd name="T37" fmla="*/ 0 h 195"/>
                <a:gd name="T38" fmla="*/ 1 w 178"/>
                <a:gd name="T39" fmla="*/ 0 h 195"/>
                <a:gd name="T40" fmla="*/ 1 w 178"/>
                <a:gd name="T41" fmla="*/ 0 h 195"/>
                <a:gd name="T42" fmla="*/ 1 w 178"/>
                <a:gd name="T43" fmla="*/ 0 h 195"/>
                <a:gd name="T44" fmla="*/ 1 w 178"/>
                <a:gd name="T45" fmla="*/ 0 h 195"/>
                <a:gd name="T46" fmla="*/ 1 w 178"/>
                <a:gd name="T47" fmla="*/ 0 h 195"/>
                <a:gd name="T48" fmla="*/ 1 w 178"/>
                <a:gd name="T49" fmla="*/ 0 h 195"/>
                <a:gd name="T50" fmla="*/ 1 w 178"/>
                <a:gd name="T51" fmla="*/ 0 h 195"/>
                <a:gd name="T52" fmla="*/ 1 w 178"/>
                <a:gd name="T53" fmla="*/ 0 h 195"/>
                <a:gd name="T54" fmla="*/ 1 w 178"/>
                <a:gd name="T55" fmla="*/ 0 h 195"/>
                <a:gd name="T56" fmla="*/ 1 w 178"/>
                <a:gd name="T57" fmla="*/ 0 h 195"/>
                <a:gd name="T58" fmla="*/ 1 w 178"/>
                <a:gd name="T59" fmla="*/ 0 h 195"/>
                <a:gd name="T60" fmla="*/ 1 w 178"/>
                <a:gd name="T61" fmla="*/ 0 h 195"/>
                <a:gd name="T62" fmla="*/ 1 w 178"/>
                <a:gd name="T63" fmla="*/ 0 h 195"/>
                <a:gd name="T64" fmla="*/ 1 w 178"/>
                <a:gd name="T65" fmla="*/ 0 h 195"/>
                <a:gd name="T66" fmla="*/ 1 w 178"/>
                <a:gd name="T67" fmla="*/ 0 h 195"/>
                <a:gd name="T68" fmla="*/ 1 w 178"/>
                <a:gd name="T69" fmla="*/ 0 h 195"/>
                <a:gd name="T70" fmla="*/ 1 w 178"/>
                <a:gd name="T71" fmla="*/ 0 h 195"/>
                <a:gd name="T72" fmla="*/ 1 w 178"/>
                <a:gd name="T73" fmla="*/ 0 h 195"/>
                <a:gd name="T74" fmla="*/ 1 w 178"/>
                <a:gd name="T75" fmla="*/ 0 h 195"/>
                <a:gd name="T76" fmla="*/ 1 w 178"/>
                <a:gd name="T77" fmla="*/ 0 h 195"/>
                <a:gd name="T78" fmla="*/ 1 w 178"/>
                <a:gd name="T79" fmla="*/ 0 h 195"/>
                <a:gd name="T80" fmla="*/ 1 w 178"/>
                <a:gd name="T81" fmla="*/ 0 h 19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8"/>
                <a:gd name="T124" fmla="*/ 0 h 195"/>
                <a:gd name="T125" fmla="*/ 178 w 178"/>
                <a:gd name="T126" fmla="*/ 195 h 19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8" h="195">
                  <a:moveTo>
                    <a:pt x="58" y="58"/>
                  </a:moveTo>
                  <a:lnTo>
                    <a:pt x="54" y="58"/>
                  </a:lnTo>
                  <a:lnTo>
                    <a:pt x="46" y="59"/>
                  </a:lnTo>
                  <a:lnTo>
                    <a:pt x="36" y="61"/>
                  </a:lnTo>
                  <a:lnTo>
                    <a:pt x="24" y="66"/>
                  </a:lnTo>
                  <a:lnTo>
                    <a:pt x="13" y="73"/>
                  </a:lnTo>
                  <a:lnTo>
                    <a:pt x="5" y="84"/>
                  </a:lnTo>
                  <a:lnTo>
                    <a:pt x="0" y="99"/>
                  </a:lnTo>
                  <a:lnTo>
                    <a:pt x="4" y="119"/>
                  </a:lnTo>
                  <a:lnTo>
                    <a:pt x="13" y="140"/>
                  </a:lnTo>
                  <a:lnTo>
                    <a:pt x="24" y="157"/>
                  </a:lnTo>
                  <a:lnTo>
                    <a:pt x="38" y="171"/>
                  </a:lnTo>
                  <a:lnTo>
                    <a:pt x="53" y="181"/>
                  </a:lnTo>
                  <a:lnTo>
                    <a:pt x="70" y="188"/>
                  </a:lnTo>
                  <a:lnTo>
                    <a:pt x="88" y="193"/>
                  </a:lnTo>
                  <a:lnTo>
                    <a:pt x="105" y="195"/>
                  </a:lnTo>
                  <a:lnTo>
                    <a:pt x="122" y="195"/>
                  </a:lnTo>
                  <a:lnTo>
                    <a:pt x="137" y="193"/>
                  </a:lnTo>
                  <a:lnTo>
                    <a:pt x="149" y="189"/>
                  </a:lnTo>
                  <a:lnTo>
                    <a:pt x="159" y="183"/>
                  </a:lnTo>
                  <a:lnTo>
                    <a:pt x="166" y="178"/>
                  </a:lnTo>
                  <a:lnTo>
                    <a:pt x="171" y="172"/>
                  </a:lnTo>
                  <a:lnTo>
                    <a:pt x="174" y="167"/>
                  </a:lnTo>
                  <a:lnTo>
                    <a:pt x="176" y="164"/>
                  </a:lnTo>
                  <a:lnTo>
                    <a:pt x="176" y="163"/>
                  </a:lnTo>
                  <a:lnTo>
                    <a:pt x="178" y="147"/>
                  </a:lnTo>
                  <a:lnTo>
                    <a:pt x="176" y="110"/>
                  </a:lnTo>
                  <a:lnTo>
                    <a:pt x="171" y="67"/>
                  </a:lnTo>
                  <a:lnTo>
                    <a:pt x="155" y="35"/>
                  </a:lnTo>
                  <a:lnTo>
                    <a:pt x="144" y="24"/>
                  </a:lnTo>
                  <a:lnTo>
                    <a:pt x="135" y="14"/>
                  </a:lnTo>
                  <a:lnTo>
                    <a:pt x="125" y="7"/>
                  </a:lnTo>
                  <a:lnTo>
                    <a:pt x="115" y="1"/>
                  </a:lnTo>
                  <a:lnTo>
                    <a:pt x="106" y="0"/>
                  </a:lnTo>
                  <a:lnTo>
                    <a:pt x="98" y="1"/>
                  </a:lnTo>
                  <a:lnTo>
                    <a:pt x="89" y="8"/>
                  </a:lnTo>
                  <a:lnTo>
                    <a:pt x="81" y="20"/>
                  </a:lnTo>
                  <a:lnTo>
                    <a:pt x="67" y="42"/>
                  </a:lnTo>
                  <a:lnTo>
                    <a:pt x="61" y="53"/>
                  </a:lnTo>
                  <a:lnTo>
                    <a:pt x="58" y="57"/>
                  </a:lnTo>
                  <a:lnTo>
                    <a:pt x="58" y="58"/>
                  </a:lnTo>
                  <a:close/>
                </a:path>
              </a:pathLst>
            </a:custGeom>
            <a:solidFill>
              <a:srgbClr val="C60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14" name="Freeform 274"/>
            <p:cNvSpPr>
              <a:spLocks/>
            </p:cNvSpPr>
            <p:nvPr/>
          </p:nvSpPr>
          <p:spPr bwMode="auto">
            <a:xfrm>
              <a:off x="587" y="2549"/>
              <a:ext cx="55" cy="88"/>
            </a:xfrm>
            <a:custGeom>
              <a:avLst/>
              <a:gdLst>
                <a:gd name="T0" fmla="*/ 0 w 111"/>
                <a:gd name="T1" fmla="*/ 0 h 178"/>
                <a:gd name="T2" fmla="*/ 0 w 111"/>
                <a:gd name="T3" fmla="*/ 0 h 178"/>
                <a:gd name="T4" fmla="*/ 0 w 111"/>
                <a:gd name="T5" fmla="*/ 0 h 178"/>
                <a:gd name="T6" fmla="*/ 0 w 111"/>
                <a:gd name="T7" fmla="*/ 0 h 178"/>
                <a:gd name="T8" fmla="*/ 0 w 111"/>
                <a:gd name="T9" fmla="*/ 0 h 178"/>
                <a:gd name="T10" fmla="*/ 0 w 111"/>
                <a:gd name="T11" fmla="*/ 0 h 178"/>
                <a:gd name="T12" fmla="*/ 0 w 111"/>
                <a:gd name="T13" fmla="*/ 0 h 178"/>
                <a:gd name="T14" fmla="*/ 0 w 111"/>
                <a:gd name="T15" fmla="*/ 0 h 178"/>
                <a:gd name="T16" fmla="*/ 0 w 111"/>
                <a:gd name="T17" fmla="*/ 0 h 178"/>
                <a:gd name="T18" fmla="*/ 0 w 111"/>
                <a:gd name="T19" fmla="*/ 0 h 178"/>
                <a:gd name="T20" fmla="*/ 0 w 111"/>
                <a:gd name="T21" fmla="*/ 0 h 178"/>
                <a:gd name="T22" fmla="*/ 0 w 111"/>
                <a:gd name="T23" fmla="*/ 0 h 178"/>
                <a:gd name="T24" fmla="*/ 0 w 111"/>
                <a:gd name="T25" fmla="*/ 0 h 178"/>
                <a:gd name="T26" fmla="*/ 0 w 111"/>
                <a:gd name="T27" fmla="*/ 0 h 178"/>
                <a:gd name="T28" fmla="*/ 0 w 111"/>
                <a:gd name="T29" fmla="*/ 0 h 178"/>
                <a:gd name="T30" fmla="*/ 0 w 111"/>
                <a:gd name="T31" fmla="*/ 0 h 178"/>
                <a:gd name="T32" fmla="*/ 0 w 111"/>
                <a:gd name="T33" fmla="*/ 0 h 178"/>
                <a:gd name="T34" fmla="*/ 0 w 111"/>
                <a:gd name="T35" fmla="*/ 0 h 178"/>
                <a:gd name="T36" fmla="*/ 0 w 111"/>
                <a:gd name="T37" fmla="*/ 0 h 178"/>
                <a:gd name="T38" fmla="*/ 0 w 111"/>
                <a:gd name="T39" fmla="*/ 0 h 178"/>
                <a:gd name="T40" fmla="*/ 0 w 111"/>
                <a:gd name="T41" fmla="*/ 0 h 178"/>
                <a:gd name="T42" fmla="*/ 0 w 111"/>
                <a:gd name="T43" fmla="*/ 0 h 17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11"/>
                <a:gd name="T67" fmla="*/ 0 h 178"/>
                <a:gd name="T68" fmla="*/ 111 w 111"/>
                <a:gd name="T69" fmla="*/ 178 h 17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11" h="178">
                  <a:moveTo>
                    <a:pt x="0" y="41"/>
                  </a:moveTo>
                  <a:lnTo>
                    <a:pt x="2" y="34"/>
                  </a:lnTo>
                  <a:lnTo>
                    <a:pt x="9" y="20"/>
                  </a:lnTo>
                  <a:lnTo>
                    <a:pt x="18" y="6"/>
                  </a:lnTo>
                  <a:lnTo>
                    <a:pt x="31" y="0"/>
                  </a:lnTo>
                  <a:lnTo>
                    <a:pt x="41" y="6"/>
                  </a:lnTo>
                  <a:lnTo>
                    <a:pt x="55" y="20"/>
                  </a:lnTo>
                  <a:lnTo>
                    <a:pt x="71" y="41"/>
                  </a:lnTo>
                  <a:lnTo>
                    <a:pt x="86" y="65"/>
                  </a:lnTo>
                  <a:lnTo>
                    <a:pt x="100" y="91"/>
                  </a:lnTo>
                  <a:lnTo>
                    <a:pt x="108" y="118"/>
                  </a:lnTo>
                  <a:lnTo>
                    <a:pt x="111" y="141"/>
                  </a:lnTo>
                  <a:lnTo>
                    <a:pt x="104" y="159"/>
                  </a:lnTo>
                  <a:lnTo>
                    <a:pt x="71" y="178"/>
                  </a:lnTo>
                  <a:lnTo>
                    <a:pt x="72" y="172"/>
                  </a:lnTo>
                  <a:lnTo>
                    <a:pt x="76" y="156"/>
                  </a:lnTo>
                  <a:lnTo>
                    <a:pt x="78" y="134"/>
                  </a:lnTo>
                  <a:lnTo>
                    <a:pt x="77" y="109"/>
                  </a:lnTo>
                  <a:lnTo>
                    <a:pt x="71" y="83"/>
                  </a:lnTo>
                  <a:lnTo>
                    <a:pt x="59" y="61"/>
                  </a:lnTo>
                  <a:lnTo>
                    <a:pt x="36" y="46"/>
                  </a:lnTo>
                  <a:lnTo>
                    <a:pt x="0" y="41"/>
                  </a:lnTo>
                  <a:close/>
                </a:path>
              </a:pathLst>
            </a:custGeom>
            <a:solidFill>
              <a:srgbClr val="DB5B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15" name="Freeform 275"/>
            <p:cNvSpPr>
              <a:spLocks/>
            </p:cNvSpPr>
            <p:nvPr/>
          </p:nvSpPr>
          <p:spPr bwMode="auto">
            <a:xfrm>
              <a:off x="542" y="2545"/>
              <a:ext cx="102" cy="102"/>
            </a:xfrm>
            <a:custGeom>
              <a:avLst/>
              <a:gdLst>
                <a:gd name="T0" fmla="*/ 1 w 204"/>
                <a:gd name="T1" fmla="*/ 1 h 204"/>
                <a:gd name="T2" fmla="*/ 1 w 204"/>
                <a:gd name="T3" fmla="*/ 1 h 204"/>
                <a:gd name="T4" fmla="*/ 1 w 204"/>
                <a:gd name="T5" fmla="*/ 1 h 204"/>
                <a:gd name="T6" fmla="*/ 1 w 204"/>
                <a:gd name="T7" fmla="*/ 1 h 204"/>
                <a:gd name="T8" fmla="*/ 1 w 204"/>
                <a:gd name="T9" fmla="*/ 1 h 204"/>
                <a:gd name="T10" fmla="*/ 1 w 204"/>
                <a:gd name="T11" fmla="*/ 1 h 204"/>
                <a:gd name="T12" fmla="*/ 1 w 204"/>
                <a:gd name="T13" fmla="*/ 1 h 204"/>
                <a:gd name="T14" fmla="*/ 1 w 204"/>
                <a:gd name="T15" fmla="*/ 1 h 204"/>
                <a:gd name="T16" fmla="*/ 1 w 204"/>
                <a:gd name="T17" fmla="*/ 1 h 204"/>
                <a:gd name="T18" fmla="*/ 1 w 204"/>
                <a:gd name="T19" fmla="*/ 1 h 204"/>
                <a:gd name="T20" fmla="*/ 1 w 204"/>
                <a:gd name="T21" fmla="*/ 1 h 204"/>
                <a:gd name="T22" fmla="*/ 1 w 204"/>
                <a:gd name="T23" fmla="*/ 1 h 204"/>
                <a:gd name="T24" fmla="*/ 1 w 204"/>
                <a:gd name="T25" fmla="*/ 1 h 204"/>
                <a:gd name="T26" fmla="*/ 1 w 204"/>
                <a:gd name="T27" fmla="*/ 1 h 204"/>
                <a:gd name="T28" fmla="*/ 1 w 204"/>
                <a:gd name="T29" fmla="*/ 1 h 204"/>
                <a:gd name="T30" fmla="*/ 1 w 204"/>
                <a:gd name="T31" fmla="*/ 0 h 204"/>
                <a:gd name="T32" fmla="*/ 1 w 204"/>
                <a:gd name="T33" fmla="*/ 1 h 204"/>
                <a:gd name="T34" fmla="*/ 1 w 204"/>
                <a:gd name="T35" fmla="*/ 1 h 204"/>
                <a:gd name="T36" fmla="*/ 1 w 204"/>
                <a:gd name="T37" fmla="*/ 1 h 204"/>
                <a:gd name="T38" fmla="*/ 1 w 204"/>
                <a:gd name="T39" fmla="*/ 1 h 204"/>
                <a:gd name="T40" fmla="*/ 1 w 204"/>
                <a:gd name="T41" fmla="*/ 1 h 204"/>
                <a:gd name="T42" fmla="*/ 1 w 204"/>
                <a:gd name="T43" fmla="*/ 1 h 204"/>
                <a:gd name="T44" fmla="*/ 1 w 204"/>
                <a:gd name="T45" fmla="*/ 1 h 204"/>
                <a:gd name="T46" fmla="*/ 1 w 204"/>
                <a:gd name="T47" fmla="*/ 1 h 204"/>
                <a:gd name="T48" fmla="*/ 1 w 204"/>
                <a:gd name="T49" fmla="*/ 1 h 204"/>
                <a:gd name="T50" fmla="*/ 1 w 204"/>
                <a:gd name="T51" fmla="*/ 1 h 204"/>
                <a:gd name="T52" fmla="*/ 1 w 204"/>
                <a:gd name="T53" fmla="*/ 1 h 204"/>
                <a:gd name="T54" fmla="*/ 1 w 204"/>
                <a:gd name="T55" fmla="*/ 1 h 204"/>
                <a:gd name="T56" fmla="*/ 1 w 204"/>
                <a:gd name="T57" fmla="*/ 1 h 204"/>
                <a:gd name="T58" fmla="*/ 1 w 204"/>
                <a:gd name="T59" fmla="*/ 1 h 204"/>
                <a:gd name="T60" fmla="*/ 1 w 204"/>
                <a:gd name="T61" fmla="*/ 1 h 204"/>
                <a:gd name="T62" fmla="*/ 1 w 204"/>
                <a:gd name="T63" fmla="*/ 1 h 20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4"/>
                <a:gd name="T97" fmla="*/ 0 h 204"/>
                <a:gd name="T98" fmla="*/ 204 w 204"/>
                <a:gd name="T99" fmla="*/ 204 h 20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4" h="204">
                  <a:moveTo>
                    <a:pt x="53" y="67"/>
                  </a:moveTo>
                  <a:lnTo>
                    <a:pt x="51" y="67"/>
                  </a:lnTo>
                  <a:lnTo>
                    <a:pt x="45" y="68"/>
                  </a:lnTo>
                  <a:lnTo>
                    <a:pt x="37" y="71"/>
                  </a:lnTo>
                  <a:lnTo>
                    <a:pt x="28" y="74"/>
                  </a:lnTo>
                  <a:lnTo>
                    <a:pt x="17" y="80"/>
                  </a:lnTo>
                  <a:lnTo>
                    <a:pt x="9" y="87"/>
                  </a:lnTo>
                  <a:lnTo>
                    <a:pt x="4" y="96"/>
                  </a:lnTo>
                  <a:lnTo>
                    <a:pt x="0" y="109"/>
                  </a:lnTo>
                  <a:lnTo>
                    <a:pt x="2" y="124"/>
                  </a:lnTo>
                  <a:lnTo>
                    <a:pt x="8" y="141"/>
                  </a:lnTo>
                  <a:lnTo>
                    <a:pt x="17" y="158"/>
                  </a:lnTo>
                  <a:lnTo>
                    <a:pt x="32" y="174"/>
                  </a:lnTo>
                  <a:lnTo>
                    <a:pt x="50" y="188"/>
                  </a:lnTo>
                  <a:lnTo>
                    <a:pt x="70" y="198"/>
                  </a:lnTo>
                  <a:lnTo>
                    <a:pt x="96" y="204"/>
                  </a:lnTo>
                  <a:lnTo>
                    <a:pt x="123" y="203"/>
                  </a:lnTo>
                  <a:lnTo>
                    <a:pt x="149" y="198"/>
                  </a:lnTo>
                  <a:lnTo>
                    <a:pt x="168" y="193"/>
                  </a:lnTo>
                  <a:lnTo>
                    <a:pt x="183" y="188"/>
                  </a:lnTo>
                  <a:lnTo>
                    <a:pt x="192" y="182"/>
                  </a:lnTo>
                  <a:lnTo>
                    <a:pt x="198" y="178"/>
                  </a:lnTo>
                  <a:lnTo>
                    <a:pt x="202" y="174"/>
                  </a:lnTo>
                  <a:lnTo>
                    <a:pt x="203" y="172"/>
                  </a:lnTo>
                  <a:lnTo>
                    <a:pt x="203" y="171"/>
                  </a:lnTo>
                  <a:lnTo>
                    <a:pt x="203" y="162"/>
                  </a:lnTo>
                  <a:lnTo>
                    <a:pt x="204" y="136"/>
                  </a:lnTo>
                  <a:lnTo>
                    <a:pt x="202" y="103"/>
                  </a:lnTo>
                  <a:lnTo>
                    <a:pt x="197" y="66"/>
                  </a:lnTo>
                  <a:lnTo>
                    <a:pt x="186" y="33"/>
                  </a:lnTo>
                  <a:lnTo>
                    <a:pt x="167" y="10"/>
                  </a:lnTo>
                  <a:lnTo>
                    <a:pt x="139" y="0"/>
                  </a:lnTo>
                  <a:lnTo>
                    <a:pt x="100" y="13"/>
                  </a:lnTo>
                  <a:lnTo>
                    <a:pt x="97" y="18"/>
                  </a:lnTo>
                  <a:lnTo>
                    <a:pt x="90" y="29"/>
                  </a:lnTo>
                  <a:lnTo>
                    <a:pt x="85" y="43"/>
                  </a:lnTo>
                  <a:lnTo>
                    <a:pt x="86" y="56"/>
                  </a:lnTo>
                  <a:lnTo>
                    <a:pt x="92" y="57"/>
                  </a:lnTo>
                  <a:lnTo>
                    <a:pt x="98" y="44"/>
                  </a:lnTo>
                  <a:lnTo>
                    <a:pt x="105" y="28"/>
                  </a:lnTo>
                  <a:lnTo>
                    <a:pt x="115" y="18"/>
                  </a:lnTo>
                  <a:lnTo>
                    <a:pt x="124" y="21"/>
                  </a:lnTo>
                  <a:lnTo>
                    <a:pt x="137" y="34"/>
                  </a:lnTo>
                  <a:lnTo>
                    <a:pt x="152" y="53"/>
                  </a:lnTo>
                  <a:lnTo>
                    <a:pt x="167" y="78"/>
                  </a:lnTo>
                  <a:lnTo>
                    <a:pt x="179" y="104"/>
                  </a:lnTo>
                  <a:lnTo>
                    <a:pt x="186" y="130"/>
                  </a:lnTo>
                  <a:lnTo>
                    <a:pt x="186" y="154"/>
                  </a:lnTo>
                  <a:lnTo>
                    <a:pt x="176" y="171"/>
                  </a:lnTo>
                  <a:lnTo>
                    <a:pt x="160" y="182"/>
                  </a:lnTo>
                  <a:lnTo>
                    <a:pt x="142" y="189"/>
                  </a:lnTo>
                  <a:lnTo>
                    <a:pt x="121" y="192"/>
                  </a:lnTo>
                  <a:lnTo>
                    <a:pt x="101" y="189"/>
                  </a:lnTo>
                  <a:lnTo>
                    <a:pt x="82" y="185"/>
                  </a:lnTo>
                  <a:lnTo>
                    <a:pt x="65" y="175"/>
                  </a:lnTo>
                  <a:lnTo>
                    <a:pt x="50" y="164"/>
                  </a:lnTo>
                  <a:lnTo>
                    <a:pt x="39" y="149"/>
                  </a:lnTo>
                  <a:lnTo>
                    <a:pt x="30" y="127"/>
                  </a:lnTo>
                  <a:lnTo>
                    <a:pt x="27" y="110"/>
                  </a:lnTo>
                  <a:lnTo>
                    <a:pt x="29" y="95"/>
                  </a:lnTo>
                  <a:lnTo>
                    <a:pt x="33" y="84"/>
                  </a:lnTo>
                  <a:lnTo>
                    <a:pt x="39" y="76"/>
                  </a:lnTo>
                  <a:lnTo>
                    <a:pt x="46" y="71"/>
                  </a:lnTo>
                  <a:lnTo>
                    <a:pt x="51" y="68"/>
                  </a:lnTo>
                  <a:lnTo>
                    <a:pt x="53"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16" name="Freeform 276"/>
            <p:cNvSpPr>
              <a:spLocks/>
            </p:cNvSpPr>
            <p:nvPr/>
          </p:nvSpPr>
          <p:spPr bwMode="auto">
            <a:xfrm>
              <a:off x="554" y="2529"/>
              <a:ext cx="25" cy="51"/>
            </a:xfrm>
            <a:custGeom>
              <a:avLst/>
              <a:gdLst>
                <a:gd name="T0" fmla="*/ 0 w 51"/>
                <a:gd name="T1" fmla="*/ 1 h 101"/>
                <a:gd name="T2" fmla="*/ 0 w 51"/>
                <a:gd name="T3" fmla="*/ 1 h 101"/>
                <a:gd name="T4" fmla="*/ 0 w 51"/>
                <a:gd name="T5" fmla="*/ 1 h 101"/>
                <a:gd name="T6" fmla="*/ 0 w 51"/>
                <a:gd name="T7" fmla="*/ 1 h 101"/>
                <a:gd name="T8" fmla="*/ 0 w 51"/>
                <a:gd name="T9" fmla="*/ 1 h 101"/>
                <a:gd name="T10" fmla="*/ 0 w 51"/>
                <a:gd name="T11" fmla="*/ 1 h 101"/>
                <a:gd name="T12" fmla="*/ 0 w 51"/>
                <a:gd name="T13" fmla="*/ 1 h 101"/>
                <a:gd name="T14" fmla="*/ 0 w 51"/>
                <a:gd name="T15" fmla="*/ 1 h 101"/>
                <a:gd name="T16" fmla="*/ 0 w 51"/>
                <a:gd name="T17" fmla="*/ 0 h 101"/>
                <a:gd name="T18" fmla="*/ 0 w 51"/>
                <a:gd name="T19" fmla="*/ 1 h 101"/>
                <a:gd name="T20" fmla="*/ 0 w 51"/>
                <a:gd name="T21" fmla="*/ 1 h 101"/>
                <a:gd name="T22" fmla="*/ 0 w 51"/>
                <a:gd name="T23" fmla="*/ 1 h 101"/>
                <a:gd name="T24" fmla="*/ 0 w 51"/>
                <a:gd name="T25" fmla="*/ 1 h 101"/>
                <a:gd name="T26" fmla="*/ 0 w 51"/>
                <a:gd name="T27" fmla="*/ 1 h 101"/>
                <a:gd name="T28" fmla="*/ 0 w 51"/>
                <a:gd name="T29" fmla="*/ 1 h 101"/>
                <a:gd name="T30" fmla="*/ 0 w 51"/>
                <a:gd name="T31" fmla="*/ 1 h 101"/>
                <a:gd name="T32" fmla="*/ 0 w 51"/>
                <a:gd name="T33" fmla="*/ 1 h 101"/>
                <a:gd name="T34" fmla="*/ 0 w 51"/>
                <a:gd name="T35" fmla="*/ 1 h 101"/>
                <a:gd name="T36" fmla="*/ 0 w 51"/>
                <a:gd name="T37" fmla="*/ 1 h 10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1"/>
                <a:gd name="T58" fmla="*/ 0 h 101"/>
                <a:gd name="T59" fmla="*/ 51 w 51"/>
                <a:gd name="T60" fmla="*/ 101 h 10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1" h="101">
                  <a:moveTo>
                    <a:pt x="42" y="101"/>
                  </a:moveTo>
                  <a:lnTo>
                    <a:pt x="39" y="98"/>
                  </a:lnTo>
                  <a:lnTo>
                    <a:pt x="32" y="88"/>
                  </a:lnTo>
                  <a:lnTo>
                    <a:pt x="23" y="73"/>
                  </a:lnTo>
                  <a:lnTo>
                    <a:pt x="14" y="55"/>
                  </a:lnTo>
                  <a:lnTo>
                    <a:pt x="6" y="38"/>
                  </a:lnTo>
                  <a:lnTo>
                    <a:pt x="0" y="21"/>
                  </a:lnTo>
                  <a:lnTo>
                    <a:pt x="0" y="8"/>
                  </a:lnTo>
                  <a:lnTo>
                    <a:pt x="7" y="0"/>
                  </a:lnTo>
                  <a:lnTo>
                    <a:pt x="48" y="1"/>
                  </a:lnTo>
                  <a:lnTo>
                    <a:pt x="46" y="2"/>
                  </a:lnTo>
                  <a:lnTo>
                    <a:pt x="42" y="7"/>
                  </a:lnTo>
                  <a:lnTo>
                    <a:pt x="35" y="14"/>
                  </a:lnTo>
                  <a:lnTo>
                    <a:pt x="29" y="23"/>
                  </a:lnTo>
                  <a:lnTo>
                    <a:pt x="27" y="37"/>
                  </a:lnTo>
                  <a:lnTo>
                    <a:pt x="28" y="53"/>
                  </a:lnTo>
                  <a:lnTo>
                    <a:pt x="35" y="73"/>
                  </a:lnTo>
                  <a:lnTo>
                    <a:pt x="51" y="97"/>
                  </a:lnTo>
                  <a:lnTo>
                    <a:pt x="4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17" name="Freeform 277"/>
            <p:cNvSpPr>
              <a:spLocks/>
            </p:cNvSpPr>
            <p:nvPr/>
          </p:nvSpPr>
          <p:spPr bwMode="auto">
            <a:xfrm>
              <a:off x="478" y="2512"/>
              <a:ext cx="30" cy="35"/>
            </a:xfrm>
            <a:custGeom>
              <a:avLst/>
              <a:gdLst>
                <a:gd name="T0" fmla="*/ 1 w 60"/>
                <a:gd name="T1" fmla="*/ 1 h 70"/>
                <a:gd name="T2" fmla="*/ 1 w 60"/>
                <a:gd name="T3" fmla="*/ 1 h 70"/>
                <a:gd name="T4" fmla="*/ 1 w 60"/>
                <a:gd name="T5" fmla="*/ 1 h 70"/>
                <a:gd name="T6" fmla="*/ 1 w 60"/>
                <a:gd name="T7" fmla="*/ 1 h 70"/>
                <a:gd name="T8" fmla="*/ 1 w 60"/>
                <a:gd name="T9" fmla="*/ 1 h 70"/>
                <a:gd name="T10" fmla="*/ 1 w 60"/>
                <a:gd name="T11" fmla="*/ 1 h 70"/>
                <a:gd name="T12" fmla="*/ 1 w 60"/>
                <a:gd name="T13" fmla="*/ 1 h 70"/>
                <a:gd name="T14" fmla="*/ 1 w 60"/>
                <a:gd name="T15" fmla="*/ 1 h 70"/>
                <a:gd name="T16" fmla="*/ 1 w 60"/>
                <a:gd name="T17" fmla="*/ 0 h 70"/>
                <a:gd name="T18" fmla="*/ 1 w 60"/>
                <a:gd name="T19" fmla="*/ 1 h 70"/>
                <a:gd name="T20" fmla="*/ 0 w 60"/>
                <a:gd name="T21" fmla="*/ 1 h 70"/>
                <a:gd name="T22" fmla="*/ 1 w 60"/>
                <a:gd name="T23" fmla="*/ 1 h 70"/>
                <a:gd name="T24" fmla="*/ 1 w 60"/>
                <a:gd name="T25" fmla="*/ 1 h 70"/>
                <a:gd name="T26" fmla="*/ 1 w 60"/>
                <a:gd name="T27" fmla="*/ 1 h 70"/>
                <a:gd name="T28" fmla="*/ 1 w 60"/>
                <a:gd name="T29" fmla="*/ 1 h 70"/>
                <a:gd name="T30" fmla="*/ 1 w 60"/>
                <a:gd name="T31" fmla="*/ 1 h 70"/>
                <a:gd name="T32" fmla="*/ 1 w 60"/>
                <a:gd name="T33" fmla="*/ 1 h 70"/>
                <a:gd name="T34" fmla="*/ 1 w 60"/>
                <a:gd name="T35" fmla="*/ 1 h 70"/>
                <a:gd name="T36" fmla="*/ 1 w 60"/>
                <a:gd name="T37" fmla="*/ 1 h 70"/>
                <a:gd name="T38" fmla="*/ 1 w 60"/>
                <a:gd name="T39" fmla="*/ 1 h 70"/>
                <a:gd name="T40" fmla="*/ 1 w 60"/>
                <a:gd name="T41" fmla="*/ 1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70"/>
                <a:gd name="T65" fmla="*/ 60 w 60"/>
                <a:gd name="T66" fmla="*/ 70 h 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70">
                  <a:moveTo>
                    <a:pt x="60" y="67"/>
                  </a:moveTo>
                  <a:lnTo>
                    <a:pt x="60" y="64"/>
                  </a:lnTo>
                  <a:lnTo>
                    <a:pt x="59" y="56"/>
                  </a:lnTo>
                  <a:lnTo>
                    <a:pt x="57" y="46"/>
                  </a:lnTo>
                  <a:lnTo>
                    <a:pt x="53" y="32"/>
                  </a:lnTo>
                  <a:lnTo>
                    <a:pt x="46" y="19"/>
                  </a:lnTo>
                  <a:lnTo>
                    <a:pt x="36" y="9"/>
                  </a:lnTo>
                  <a:lnTo>
                    <a:pt x="22" y="2"/>
                  </a:lnTo>
                  <a:lnTo>
                    <a:pt x="4" y="0"/>
                  </a:lnTo>
                  <a:lnTo>
                    <a:pt x="1" y="8"/>
                  </a:lnTo>
                  <a:lnTo>
                    <a:pt x="0" y="25"/>
                  </a:lnTo>
                  <a:lnTo>
                    <a:pt x="4" y="46"/>
                  </a:lnTo>
                  <a:lnTo>
                    <a:pt x="16" y="62"/>
                  </a:lnTo>
                  <a:lnTo>
                    <a:pt x="27" y="66"/>
                  </a:lnTo>
                  <a:lnTo>
                    <a:pt x="35" y="69"/>
                  </a:lnTo>
                  <a:lnTo>
                    <a:pt x="43" y="70"/>
                  </a:lnTo>
                  <a:lnTo>
                    <a:pt x="49" y="70"/>
                  </a:lnTo>
                  <a:lnTo>
                    <a:pt x="53" y="70"/>
                  </a:lnTo>
                  <a:lnTo>
                    <a:pt x="57" y="69"/>
                  </a:lnTo>
                  <a:lnTo>
                    <a:pt x="59" y="67"/>
                  </a:lnTo>
                  <a:lnTo>
                    <a:pt x="60"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18" name="Freeform 278"/>
            <p:cNvSpPr>
              <a:spLocks/>
            </p:cNvSpPr>
            <p:nvPr/>
          </p:nvSpPr>
          <p:spPr bwMode="auto">
            <a:xfrm>
              <a:off x="480" y="2517"/>
              <a:ext cx="27" cy="29"/>
            </a:xfrm>
            <a:custGeom>
              <a:avLst/>
              <a:gdLst>
                <a:gd name="T0" fmla="*/ 1 w 53"/>
                <a:gd name="T1" fmla="*/ 1 h 57"/>
                <a:gd name="T2" fmla="*/ 1 w 53"/>
                <a:gd name="T3" fmla="*/ 1 h 57"/>
                <a:gd name="T4" fmla="*/ 1 w 53"/>
                <a:gd name="T5" fmla="*/ 1 h 57"/>
                <a:gd name="T6" fmla="*/ 1 w 53"/>
                <a:gd name="T7" fmla="*/ 1 h 57"/>
                <a:gd name="T8" fmla="*/ 1 w 53"/>
                <a:gd name="T9" fmla="*/ 1 h 57"/>
                <a:gd name="T10" fmla="*/ 1 w 53"/>
                <a:gd name="T11" fmla="*/ 1 h 57"/>
                <a:gd name="T12" fmla="*/ 1 w 53"/>
                <a:gd name="T13" fmla="*/ 1 h 57"/>
                <a:gd name="T14" fmla="*/ 1 w 53"/>
                <a:gd name="T15" fmla="*/ 1 h 57"/>
                <a:gd name="T16" fmla="*/ 1 w 53"/>
                <a:gd name="T17" fmla="*/ 0 h 57"/>
                <a:gd name="T18" fmla="*/ 1 w 53"/>
                <a:gd name="T19" fmla="*/ 1 h 57"/>
                <a:gd name="T20" fmla="*/ 0 w 53"/>
                <a:gd name="T21" fmla="*/ 1 h 57"/>
                <a:gd name="T22" fmla="*/ 0 w 53"/>
                <a:gd name="T23" fmla="*/ 1 h 57"/>
                <a:gd name="T24" fmla="*/ 1 w 53"/>
                <a:gd name="T25" fmla="*/ 1 h 57"/>
                <a:gd name="T26" fmla="*/ 1 w 53"/>
                <a:gd name="T27" fmla="*/ 1 h 57"/>
                <a:gd name="T28" fmla="*/ 1 w 53"/>
                <a:gd name="T29" fmla="*/ 1 h 57"/>
                <a:gd name="T30" fmla="*/ 1 w 53"/>
                <a:gd name="T31" fmla="*/ 1 h 57"/>
                <a:gd name="T32" fmla="*/ 1 w 53"/>
                <a:gd name="T33" fmla="*/ 1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57"/>
                <a:gd name="T53" fmla="*/ 53 w 53"/>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57">
                  <a:moveTo>
                    <a:pt x="53" y="57"/>
                  </a:moveTo>
                  <a:lnTo>
                    <a:pt x="53" y="55"/>
                  </a:lnTo>
                  <a:lnTo>
                    <a:pt x="50" y="48"/>
                  </a:lnTo>
                  <a:lnTo>
                    <a:pt x="48" y="39"/>
                  </a:lnTo>
                  <a:lnTo>
                    <a:pt x="44" y="29"/>
                  </a:lnTo>
                  <a:lnTo>
                    <a:pt x="37" y="18"/>
                  </a:lnTo>
                  <a:lnTo>
                    <a:pt x="27" y="9"/>
                  </a:lnTo>
                  <a:lnTo>
                    <a:pt x="16" y="2"/>
                  </a:lnTo>
                  <a:lnTo>
                    <a:pt x="2" y="0"/>
                  </a:lnTo>
                  <a:lnTo>
                    <a:pt x="1" y="2"/>
                  </a:lnTo>
                  <a:lnTo>
                    <a:pt x="0" y="7"/>
                  </a:lnTo>
                  <a:lnTo>
                    <a:pt x="0" y="15"/>
                  </a:lnTo>
                  <a:lnTo>
                    <a:pt x="1" y="24"/>
                  </a:lnTo>
                  <a:lnTo>
                    <a:pt x="6" y="34"/>
                  </a:lnTo>
                  <a:lnTo>
                    <a:pt x="15" y="44"/>
                  </a:lnTo>
                  <a:lnTo>
                    <a:pt x="31" y="52"/>
                  </a:lnTo>
                  <a:lnTo>
                    <a:pt x="53" y="57"/>
                  </a:lnTo>
                  <a:close/>
                </a:path>
              </a:pathLst>
            </a:custGeom>
            <a:solidFill>
              <a:srgbClr val="63C4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19" name="Freeform 279"/>
            <p:cNvSpPr>
              <a:spLocks/>
            </p:cNvSpPr>
            <p:nvPr/>
          </p:nvSpPr>
          <p:spPr bwMode="auto">
            <a:xfrm>
              <a:off x="413" y="2496"/>
              <a:ext cx="26" cy="35"/>
            </a:xfrm>
            <a:custGeom>
              <a:avLst/>
              <a:gdLst>
                <a:gd name="T0" fmla="*/ 0 w 53"/>
                <a:gd name="T1" fmla="*/ 0 h 71"/>
                <a:gd name="T2" fmla="*/ 0 w 53"/>
                <a:gd name="T3" fmla="*/ 0 h 71"/>
                <a:gd name="T4" fmla="*/ 0 w 53"/>
                <a:gd name="T5" fmla="*/ 0 h 71"/>
                <a:gd name="T6" fmla="*/ 0 w 53"/>
                <a:gd name="T7" fmla="*/ 0 h 71"/>
                <a:gd name="T8" fmla="*/ 0 w 53"/>
                <a:gd name="T9" fmla="*/ 0 h 71"/>
                <a:gd name="T10" fmla="*/ 0 w 53"/>
                <a:gd name="T11" fmla="*/ 0 h 71"/>
                <a:gd name="T12" fmla="*/ 0 w 53"/>
                <a:gd name="T13" fmla="*/ 0 h 71"/>
                <a:gd name="T14" fmla="*/ 0 w 53"/>
                <a:gd name="T15" fmla="*/ 0 h 71"/>
                <a:gd name="T16" fmla="*/ 0 w 53"/>
                <a:gd name="T17" fmla="*/ 0 h 71"/>
                <a:gd name="T18" fmla="*/ 0 w 53"/>
                <a:gd name="T19" fmla="*/ 0 h 71"/>
                <a:gd name="T20" fmla="*/ 0 w 53"/>
                <a:gd name="T21" fmla="*/ 0 h 71"/>
                <a:gd name="T22" fmla="*/ 0 w 53"/>
                <a:gd name="T23" fmla="*/ 0 h 71"/>
                <a:gd name="T24" fmla="*/ 0 w 53"/>
                <a:gd name="T25" fmla="*/ 0 h 71"/>
                <a:gd name="T26" fmla="*/ 0 w 53"/>
                <a:gd name="T27" fmla="*/ 0 h 71"/>
                <a:gd name="T28" fmla="*/ 0 w 53"/>
                <a:gd name="T29" fmla="*/ 0 h 71"/>
                <a:gd name="T30" fmla="*/ 0 w 53"/>
                <a:gd name="T31" fmla="*/ 0 h 71"/>
                <a:gd name="T32" fmla="*/ 0 w 53"/>
                <a:gd name="T33" fmla="*/ 0 h 71"/>
                <a:gd name="T34" fmla="*/ 0 w 53"/>
                <a:gd name="T35" fmla="*/ 0 h 71"/>
                <a:gd name="T36" fmla="*/ 0 w 53"/>
                <a:gd name="T37" fmla="*/ 0 h 71"/>
                <a:gd name="T38" fmla="*/ 0 w 53"/>
                <a:gd name="T39" fmla="*/ 0 h 71"/>
                <a:gd name="T40" fmla="*/ 0 w 53"/>
                <a:gd name="T41" fmla="*/ 0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3"/>
                <a:gd name="T64" fmla="*/ 0 h 71"/>
                <a:gd name="T65" fmla="*/ 53 w 53"/>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3" h="71">
                  <a:moveTo>
                    <a:pt x="8" y="71"/>
                  </a:moveTo>
                  <a:lnTo>
                    <a:pt x="10" y="69"/>
                  </a:lnTo>
                  <a:lnTo>
                    <a:pt x="17" y="66"/>
                  </a:lnTo>
                  <a:lnTo>
                    <a:pt x="26" y="61"/>
                  </a:lnTo>
                  <a:lnTo>
                    <a:pt x="36" y="53"/>
                  </a:lnTo>
                  <a:lnTo>
                    <a:pt x="45" y="43"/>
                  </a:lnTo>
                  <a:lnTo>
                    <a:pt x="51" y="31"/>
                  </a:lnTo>
                  <a:lnTo>
                    <a:pt x="53" y="16"/>
                  </a:lnTo>
                  <a:lnTo>
                    <a:pt x="48" y="0"/>
                  </a:lnTo>
                  <a:lnTo>
                    <a:pt x="46" y="0"/>
                  </a:lnTo>
                  <a:lnTo>
                    <a:pt x="41" y="1"/>
                  </a:lnTo>
                  <a:lnTo>
                    <a:pt x="35" y="3"/>
                  </a:lnTo>
                  <a:lnTo>
                    <a:pt x="26" y="5"/>
                  </a:lnTo>
                  <a:lnTo>
                    <a:pt x="17" y="10"/>
                  </a:lnTo>
                  <a:lnTo>
                    <a:pt x="9" y="15"/>
                  </a:lnTo>
                  <a:lnTo>
                    <a:pt x="3" y="22"/>
                  </a:lnTo>
                  <a:lnTo>
                    <a:pt x="0" y="31"/>
                  </a:lnTo>
                  <a:lnTo>
                    <a:pt x="0" y="49"/>
                  </a:lnTo>
                  <a:lnTo>
                    <a:pt x="2" y="61"/>
                  </a:lnTo>
                  <a:lnTo>
                    <a:pt x="6" y="68"/>
                  </a:lnTo>
                  <a:lnTo>
                    <a:pt x="8"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20" name="Freeform 280"/>
            <p:cNvSpPr>
              <a:spLocks/>
            </p:cNvSpPr>
            <p:nvPr/>
          </p:nvSpPr>
          <p:spPr bwMode="auto">
            <a:xfrm>
              <a:off x="416" y="2499"/>
              <a:ext cx="18" cy="30"/>
            </a:xfrm>
            <a:custGeom>
              <a:avLst/>
              <a:gdLst>
                <a:gd name="T0" fmla="*/ 0 w 37"/>
                <a:gd name="T1" fmla="*/ 1 h 60"/>
                <a:gd name="T2" fmla="*/ 0 w 37"/>
                <a:gd name="T3" fmla="*/ 1 h 60"/>
                <a:gd name="T4" fmla="*/ 0 w 37"/>
                <a:gd name="T5" fmla="*/ 1 h 60"/>
                <a:gd name="T6" fmla="*/ 0 w 37"/>
                <a:gd name="T7" fmla="*/ 1 h 60"/>
                <a:gd name="T8" fmla="*/ 0 w 37"/>
                <a:gd name="T9" fmla="*/ 1 h 60"/>
                <a:gd name="T10" fmla="*/ 0 w 37"/>
                <a:gd name="T11" fmla="*/ 1 h 60"/>
                <a:gd name="T12" fmla="*/ 0 w 37"/>
                <a:gd name="T13" fmla="*/ 1 h 60"/>
                <a:gd name="T14" fmla="*/ 0 w 37"/>
                <a:gd name="T15" fmla="*/ 1 h 60"/>
                <a:gd name="T16" fmla="*/ 0 w 37"/>
                <a:gd name="T17" fmla="*/ 0 h 60"/>
                <a:gd name="T18" fmla="*/ 0 w 37"/>
                <a:gd name="T19" fmla="*/ 0 h 60"/>
                <a:gd name="T20" fmla="*/ 0 w 37"/>
                <a:gd name="T21" fmla="*/ 1 h 60"/>
                <a:gd name="T22" fmla="*/ 0 w 37"/>
                <a:gd name="T23" fmla="*/ 1 h 60"/>
                <a:gd name="T24" fmla="*/ 0 w 37"/>
                <a:gd name="T25" fmla="*/ 1 h 60"/>
                <a:gd name="T26" fmla="*/ 0 w 37"/>
                <a:gd name="T27" fmla="*/ 1 h 60"/>
                <a:gd name="T28" fmla="*/ 0 w 37"/>
                <a:gd name="T29" fmla="*/ 1 h 60"/>
                <a:gd name="T30" fmla="*/ 0 w 37"/>
                <a:gd name="T31" fmla="*/ 1 h 60"/>
                <a:gd name="T32" fmla="*/ 0 w 37"/>
                <a:gd name="T33" fmla="*/ 1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60"/>
                <a:gd name="T53" fmla="*/ 37 w 37"/>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60">
                  <a:moveTo>
                    <a:pt x="2" y="60"/>
                  </a:moveTo>
                  <a:lnTo>
                    <a:pt x="4" y="59"/>
                  </a:lnTo>
                  <a:lnTo>
                    <a:pt x="9" y="55"/>
                  </a:lnTo>
                  <a:lnTo>
                    <a:pt x="16" y="50"/>
                  </a:lnTo>
                  <a:lnTo>
                    <a:pt x="24" y="43"/>
                  </a:lnTo>
                  <a:lnTo>
                    <a:pt x="30" y="35"/>
                  </a:lnTo>
                  <a:lnTo>
                    <a:pt x="35" y="24"/>
                  </a:lnTo>
                  <a:lnTo>
                    <a:pt x="37" y="13"/>
                  </a:lnTo>
                  <a:lnTo>
                    <a:pt x="34" y="0"/>
                  </a:lnTo>
                  <a:lnTo>
                    <a:pt x="32" y="0"/>
                  </a:lnTo>
                  <a:lnTo>
                    <a:pt x="27" y="1"/>
                  </a:lnTo>
                  <a:lnTo>
                    <a:pt x="20" y="3"/>
                  </a:lnTo>
                  <a:lnTo>
                    <a:pt x="14" y="7"/>
                  </a:lnTo>
                  <a:lnTo>
                    <a:pt x="7" y="14"/>
                  </a:lnTo>
                  <a:lnTo>
                    <a:pt x="2" y="24"/>
                  </a:lnTo>
                  <a:lnTo>
                    <a:pt x="0" y="39"/>
                  </a:lnTo>
                  <a:lnTo>
                    <a:pt x="2" y="60"/>
                  </a:lnTo>
                  <a:close/>
                </a:path>
              </a:pathLst>
            </a:custGeom>
            <a:solidFill>
              <a:srgbClr val="63C4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21" name="Freeform 281"/>
            <p:cNvSpPr>
              <a:spLocks/>
            </p:cNvSpPr>
            <p:nvPr/>
          </p:nvSpPr>
          <p:spPr bwMode="auto">
            <a:xfrm>
              <a:off x="308" y="2564"/>
              <a:ext cx="41" cy="27"/>
            </a:xfrm>
            <a:custGeom>
              <a:avLst/>
              <a:gdLst>
                <a:gd name="T0" fmla="*/ 0 w 83"/>
                <a:gd name="T1" fmla="*/ 0 h 55"/>
                <a:gd name="T2" fmla="*/ 0 w 83"/>
                <a:gd name="T3" fmla="*/ 0 h 55"/>
                <a:gd name="T4" fmla="*/ 0 w 83"/>
                <a:gd name="T5" fmla="*/ 0 h 55"/>
                <a:gd name="T6" fmla="*/ 0 w 83"/>
                <a:gd name="T7" fmla="*/ 0 h 55"/>
                <a:gd name="T8" fmla="*/ 0 w 83"/>
                <a:gd name="T9" fmla="*/ 0 h 55"/>
                <a:gd name="T10" fmla="*/ 0 w 83"/>
                <a:gd name="T11" fmla="*/ 0 h 55"/>
                <a:gd name="T12" fmla="*/ 0 w 83"/>
                <a:gd name="T13" fmla="*/ 0 h 55"/>
                <a:gd name="T14" fmla="*/ 0 w 83"/>
                <a:gd name="T15" fmla="*/ 0 h 55"/>
                <a:gd name="T16" fmla="*/ 0 w 83"/>
                <a:gd name="T17" fmla="*/ 0 h 55"/>
                <a:gd name="T18" fmla="*/ 0 w 83"/>
                <a:gd name="T19" fmla="*/ 0 h 55"/>
                <a:gd name="T20" fmla="*/ 0 w 83"/>
                <a:gd name="T21" fmla="*/ 0 h 55"/>
                <a:gd name="T22" fmla="*/ 0 w 83"/>
                <a:gd name="T23" fmla="*/ 0 h 55"/>
                <a:gd name="T24" fmla="*/ 0 w 83"/>
                <a:gd name="T25" fmla="*/ 0 h 55"/>
                <a:gd name="T26" fmla="*/ 0 w 83"/>
                <a:gd name="T27" fmla="*/ 0 h 55"/>
                <a:gd name="T28" fmla="*/ 0 w 83"/>
                <a:gd name="T29" fmla="*/ 0 h 55"/>
                <a:gd name="T30" fmla="*/ 0 w 83"/>
                <a:gd name="T31" fmla="*/ 0 h 55"/>
                <a:gd name="T32" fmla="*/ 0 w 83"/>
                <a:gd name="T33" fmla="*/ 0 h 55"/>
                <a:gd name="T34" fmla="*/ 0 w 83"/>
                <a:gd name="T35" fmla="*/ 0 h 55"/>
                <a:gd name="T36" fmla="*/ 0 w 83"/>
                <a:gd name="T37" fmla="*/ 0 h 55"/>
                <a:gd name="T38" fmla="*/ 0 w 83"/>
                <a:gd name="T39" fmla="*/ 0 h 55"/>
                <a:gd name="T40" fmla="*/ 0 w 83"/>
                <a:gd name="T41" fmla="*/ 0 h 55"/>
                <a:gd name="T42" fmla="*/ 0 w 83"/>
                <a:gd name="T43" fmla="*/ 0 h 55"/>
                <a:gd name="T44" fmla="*/ 0 w 83"/>
                <a:gd name="T45" fmla="*/ 0 h 55"/>
                <a:gd name="T46" fmla="*/ 0 w 83"/>
                <a:gd name="T47" fmla="*/ 0 h 55"/>
                <a:gd name="T48" fmla="*/ 0 w 83"/>
                <a:gd name="T49" fmla="*/ 0 h 5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3"/>
                <a:gd name="T76" fmla="*/ 0 h 55"/>
                <a:gd name="T77" fmla="*/ 83 w 83"/>
                <a:gd name="T78" fmla="*/ 55 h 5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3" h="55">
                  <a:moveTo>
                    <a:pt x="83" y="39"/>
                  </a:moveTo>
                  <a:lnTo>
                    <a:pt x="82" y="37"/>
                  </a:lnTo>
                  <a:lnTo>
                    <a:pt x="77" y="30"/>
                  </a:lnTo>
                  <a:lnTo>
                    <a:pt x="69" y="21"/>
                  </a:lnTo>
                  <a:lnTo>
                    <a:pt x="59" y="12"/>
                  </a:lnTo>
                  <a:lnTo>
                    <a:pt x="47" y="5"/>
                  </a:lnTo>
                  <a:lnTo>
                    <a:pt x="34" y="0"/>
                  </a:lnTo>
                  <a:lnTo>
                    <a:pt x="17" y="0"/>
                  </a:lnTo>
                  <a:lnTo>
                    <a:pt x="0" y="8"/>
                  </a:lnTo>
                  <a:lnTo>
                    <a:pt x="0" y="11"/>
                  </a:lnTo>
                  <a:lnTo>
                    <a:pt x="2" y="15"/>
                  </a:lnTo>
                  <a:lnTo>
                    <a:pt x="5" y="23"/>
                  </a:lnTo>
                  <a:lnTo>
                    <a:pt x="9" y="31"/>
                  </a:lnTo>
                  <a:lnTo>
                    <a:pt x="15" y="41"/>
                  </a:lnTo>
                  <a:lnTo>
                    <a:pt x="22" y="49"/>
                  </a:lnTo>
                  <a:lnTo>
                    <a:pt x="31" y="53"/>
                  </a:lnTo>
                  <a:lnTo>
                    <a:pt x="42" y="55"/>
                  </a:lnTo>
                  <a:lnTo>
                    <a:pt x="52" y="54"/>
                  </a:lnTo>
                  <a:lnTo>
                    <a:pt x="61" y="52"/>
                  </a:lnTo>
                  <a:lnTo>
                    <a:pt x="68" y="50"/>
                  </a:lnTo>
                  <a:lnTo>
                    <a:pt x="74" y="47"/>
                  </a:lnTo>
                  <a:lnTo>
                    <a:pt x="79" y="44"/>
                  </a:lnTo>
                  <a:lnTo>
                    <a:pt x="81" y="42"/>
                  </a:lnTo>
                  <a:lnTo>
                    <a:pt x="83" y="41"/>
                  </a:lnTo>
                  <a:lnTo>
                    <a:pt x="83"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22" name="Freeform 282"/>
            <p:cNvSpPr>
              <a:spLocks/>
            </p:cNvSpPr>
            <p:nvPr/>
          </p:nvSpPr>
          <p:spPr bwMode="auto">
            <a:xfrm>
              <a:off x="312" y="2569"/>
              <a:ext cx="35" cy="18"/>
            </a:xfrm>
            <a:custGeom>
              <a:avLst/>
              <a:gdLst>
                <a:gd name="T0" fmla="*/ 0 w 72"/>
                <a:gd name="T1" fmla="*/ 1 h 35"/>
                <a:gd name="T2" fmla="*/ 0 w 72"/>
                <a:gd name="T3" fmla="*/ 1 h 35"/>
                <a:gd name="T4" fmla="*/ 0 w 72"/>
                <a:gd name="T5" fmla="*/ 1 h 35"/>
                <a:gd name="T6" fmla="*/ 0 w 72"/>
                <a:gd name="T7" fmla="*/ 1 h 35"/>
                <a:gd name="T8" fmla="*/ 0 w 72"/>
                <a:gd name="T9" fmla="*/ 1 h 35"/>
                <a:gd name="T10" fmla="*/ 0 w 72"/>
                <a:gd name="T11" fmla="*/ 1 h 35"/>
                <a:gd name="T12" fmla="*/ 0 w 72"/>
                <a:gd name="T13" fmla="*/ 0 h 35"/>
                <a:gd name="T14" fmla="*/ 0 w 72"/>
                <a:gd name="T15" fmla="*/ 0 h 35"/>
                <a:gd name="T16" fmla="*/ 0 w 72"/>
                <a:gd name="T17" fmla="*/ 1 h 35"/>
                <a:gd name="T18" fmla="*/ 0 w 72"/>
                <a:gd name="T19" fmla="*/ 1 h 35"/>
                <a:gd name="T20" fmla="*/ 0 w 72"/>
                <a:gd name="T21" fmla="*/ 1 h 35"/>
                <a:gd name="T22" fmla="*/ 0 w 72"/>
                <a:gd name="T23" fmla="*/ 1 h 35"/>
                <a:gd name="T24" fmla="*/ 0 w 72"/>
                <a:gd name="T25" fmla="*/ 1 h 35"/>
                <a:gd name="T26" fmla="*/ 0 w 72"/>
                <a:gd name="T27" fmla="*/ 1 h 35"/>
                <a:gd name="T28" fmla="*/ 0 w 72"/>
                <a:gd name="T29" fmla="*/ 1 h 35"/>
                <a:gd name="T30" fmla="*/ 0 w 72"/>
                <a:gd name="T31" fmla="*/ 1 h 35"/>
                <a:gd name="T32" fmla="*/ 0 w 72"/>
                <a:gd name="T33" fmla="*/ 1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2"/>
                <a:gd name="T52" fmla="*/ 0 h 35"/>
                <a:gd name="T53" fmla="*/ 72 w 72"/>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2" h="35">
                  <a:moveTo>
                    <a:pt x="72" y="28"/>
                  </a:moveTo>
                  <a:lnTo>
                    <a:pt x="71" y="26"/>
                  </a:lnTo>
                  <a:lnTo>
                    <a:pt x="66" y="21"/>
                  </a:lnTo>
                  <a:lnTo>
                    <a:pt x="59" y="16"/>
                  </a:lnTo>
                  <a:lnTo>
                    <a:pt x="50" y="9"/>
                  </a:lnTo>
                  <a:lnTo>
                    <a:pt x="38" y="3"/>
                  </a:lnTo>
                  <a:lnTo>
                    <a:pt x="27" y="0"/>
                  </a:lnTo>
                  <a:lnTo>
                    <a:pt x="14" y="0"/>
                  </a:lnTo>
                  <a:lnTo>
                    <a:pt x="0" y="4"/>
                  </a:lnTo>
                  <a:lnTo>
                    <a:pt x="0" y="6"/>
                  </a:lnTo>
                  <a:lnTo>
                    <a:pt x="3" y="12"/>
                  </a:lnTo>
                  <a:lnTo>
                    <a:pt x="6" y="19"/>
                  </a:lnTo>
                  <a:lnTo>
                    <a:pt x="12" y="26"/>
                  </a:lnTo>
                  <a:lnTo>
                    <a:pt x="20" y="32"/>
                  </a:lnTo>
                  <a:lnTo>
                    <a:pt x="32" y="35"/>
                  </a:lnTo>
                  <a:lnTo>
                    <a:pt x="50" y="35"/>
                  </a:lnTo>
                  <a:lnTo>
                    <a:pt x="72" y="28"/>
                  </a:lnTo>
                  <a:close/>
                </a:path>
              </a:pathLst>
            </a:custGeom>
            <a:solidFill>
              <a:srgbClr val="63C4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23" name="Freeform 283"/>
            <p:cNvSpPr>
              <a:spLocks/>
            </p:cNvSpPr>
            <p:nvPr/>
          </p:nvSpPr>
          <p:spPr bwMode="auto">
            <a:xfrm>
              <a:off x="569" y="2533"/>
              <a:ext cx="31" cy="21"/>
            </a:xfrm>
            <a:custGeom>
              <a:avLst/>
              <a:gdLst>
                <a:gd name="T0" fmla="*/ 0 w 63"/>
                <a:gd name="T1" fmla="*/ 0 h 44"/>
                <a:gd name="T2" fmla="*/ 0 w 63"/>
                <a:gd name="T3" fmla="*/ 0 h 44"/>
                <a:gd name="T4" fmla="*/ 0 w 63"/>
                <a:gd name="T5" fmla="*/ 0 h 44"/>
                <a:gd name="T6" fmla="*/ 0 w 63"/>
                <a:gd name="T7" fmla="*/ 0 h 44"/>
                <a:gd name="T8" fmla="*/ 0 w 63"/>
                <a:gd name="T9" fmla="*/ 0 h 44"/>
                <a:gd name="T10" fmla="*/ 0 w 63"/>
                <a:gd name="T11" fmla="*/ 0 h 44"/>
                <a:gd name="T12" fmla="*/ 0 w 63"/>
                <a:gd name="T13" fmla="*/ 0 h 44"/>
                <a:gd name="T14" fmla="*/ 0 w 63"/>
                <a:gd name="T15" fmla="*/ 0 h 44"/>
                <a:gd name="T16" fmla="*/ 0 w 63"/>
                <a:gd name="T17" fmla="*/ 0 h 44"/>
                <a:gd name="T18" fmla="*/ 0 w 63"/>
                <a:gd name="T19" fmla="*/ 0 h 44"/>
                <a:gd name="T20" fmla="*/ 0 w 63"/>
                <a:gd name="T21" fmla="*/ 0 h 44"/>
                <a:gd name="T22" fmla="*/ 0 w 63"/>
                <a:gd name="T23" fmla="*/ 0 h 44"/>
                <a:gd name="T24" fmla="*/ 0 w 63"/>
                <a:gd name="T25" fmla="*/ 0 h 44"/>
                <a:gd name="T26" fmla="*/ 0 w 63"/>
                <a:gd name="T27" fmla="*/ 0 h 44"/>
                <a:gd name="T28" fmla="*/ 0 w 63"/>
                <a:gd name="T29" fmla="*/ 0 h 44"/>
                <a:gd name="T30" fmla="*/ 0 w 63"/>
                <a:gd name="T31" fmla="*/ 0 h 44"/>
                <a:gd name="T32" fmla="*/ 0 w 63"/>
                <a:gd name="T33" fmla="*/ 0 h 44"/>
                <a:gd name="T34" fmla="*/ 0 w 63"/>
                <a:gd name="T35" fmla="*/ 0 h 44"/>
                <a:gd name="T36" fmla="*/ 0 w 63"/>
                <a:gd name="T37" fmla="*/ 0 h 44"/>
                <a:gd name="T38" fmla="*/ 0 w 63"/>
                <a:gd name="T39" fmla="*/ 0 h 44"/>
                <a:gd name="T40" fmla="*/ 0 w 63"/>
                <a:gd name="T41" fmla="*/ 0 h 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3"/>
                <a:gd name="T64" fmla="*/ 0 h 44"/>
                <a:gd name="T65" fmla="*/ 63 w 63"/>
                <a:gd name="T66" fmla="*/ 44 h 4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3" h="44">
                  <a:moveTo>
                    <a:pt x="0" y="43"/>
                  </a:moveTo>
                  <a:lnTo>
                    <a:pt x="2" y="43"/>
                  </a:lnTo>
                  <a:lnTo>
                    <a:pt x="9" y="44"/>
                  </a:lnTo>
                  <a:lnTo>
                    <a:pt x="18" y="44"/>
                  </a:lnTo>
                  <a:lnTo>
                    <a:pt x="30" y="43"/>
                  </a:lnTo>
                  <a:lnTo>
                    <a:pt x="40" y="39"/>
                  </a:lnTo>
                  <a:lnTo>
                    <a:pt x="51" y="33"/>
                  </a:lnTo>
                  <a:lnTo>
                    <a:pt x="59" y="23"/>
                  </a:lnTo>
                  <a:lnTo>
                    <a:pt x="63" y="8"/>
                  </a:lnTo>
                  <a:lnTo>
                    <a:pt x="62" y="7"/>
                  </a:lnTo>
                  <a:lnTo>
                    <a:pt x="58" y="6"/>
                  </a:lnTo>
                  <a:lnTo>
                    <a:pt x="52" y="3"/>
                  </a:lnTo>
                  <a:lnTo>
                    <a:pt x="44" y="1"/>
                  </a:lnTo>
                  <a:lnTo>
                    <a:pt x="36" y="0"/>
                  </a:lnTo>
                  <a:lnTo>
                    <a:pt x="27" y="1"/>
                  </a:lnTo>
                  <a:lnTo>
                    <a:pt x="20" y="3"/>
                  </a:lnTo>
                  <a:lnTo>
                    <a:pt x="13" y="9"/>
                  </a:lnTo>
                  <a:lnTo>
                    <a:pt x="3" y="23"/>
                  </a:lnTo>
                  <a:lnTo>
                    <a:pt x="0" y="33"/>
                  </a:lnTo>
                  <a:lnTo>
                    <a:pt x="0" y="40"/>
                  </a:lnTo>
                  <a:lnTo>
                    <a:pt x="0"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24" name="Freeform 284"/>
            <p:cNvSpPr>
              <a:spLocks/>
            </p:cNvSpPr>
            <p:nvPr/>
          </p:nvSpPr>
          <p:spPr bwMode="auto">
            <a:xfrm>
              <a:off x="569" y="2535"/>
              <a:ext cx="27" cy="18"/>
            </a:xfrm>
            <a:custGeom>
              <a:avLst/>
              <a:gdLst>
                <a:gd name="T0" fmla="*/ 0 w 53"/>
                <a:gd name="T1" fmla="*/ 1 h 35"/>
                <a:gd name="T2" fmla="*/ 1 w 53"/>
                <a:gd name="T3" fmla="*/ 1 h 35"/>
                <a:gd name="T4" fmla="*/ 1 w 53"/>
                <a:gd name="T5" fmla="*/ 1 h 35"/>
                <a:gd name="T6" fmla="*/ 1 w 53"/>
                <a:gd name="T7" fmla="*/ 1 h 35"/>
                <a:gd name="T8" fmla="*/ 1 w 53"/>
                <a:gd name="T9" fmla="*/ 1 h 35"/>
                <a:gd name="T10" fmla="*/ 1 w 53"/>
                <a:gd name="T11" fmla="*/ 1 h 35"/>
                <a:gd name="T12" fmla="*/ 1 w 53"/>
                <a:gd name="T13" fmla="*/ 1 h 35"/>
                <a:gd name="T14" fmla="*/ 1 w 53"/>
                <a:gd name="T15" fmla="*/ 1 h 35"/>
                <a:gd name="T16" fmla="*/ 1 w 53"/>
                <a:gd name="T17" fmla="*/ 1 h 35"/>
                <a:gd name="T18" fmla="*/ 1 w 53"/>
                <a:gd name="T19" fmla="*/ 1 h 35"/>
                <a:gd name="T20" fmla="*/ 1 w 53"/>
                <a:gd name="T21" fmla="*/ 1 h 35"/>
                <a:gd name="T22" fmla="*/ 1 w 53"/>
                <a:gd name="T23" fmla="*/ 0 h 35"/>
                <a:gd name="T24" fmla="*/ 1 w 53"/>
                <a:gd name="T25" fmla="*/ 0 h 35"/>
                <a:gd name="T26" fmla="*/ 1 w 53"/>
                <a:gd name="T27" fmla="*/ 1 h 35"/>
                <a:gd name="T28" fmla="*/ 1 w 53"/>
                <a:gd name="T29" fmla="*/ 1 h 35"/>
                <a:gd name="T30" fmla="*/ 1 w 53"/>
                <a:gd name="T31" fmla="*/ 1 h 35"/>
                <a:gd name="T32" fmla="*/ 0 w 53"/>
                <a:gd name="T33" fmla="*/ 1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35"/>
                <a:gd name="T53" fmla="*/ 53 w 53"/>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35">
                  <a:moveTo>
                    <a:pt x="0" y="35"/>
                  </a:moveTo>
                  <a:lnTo>
                    <a:pt x="2" y="35"/>
                  </a:lnTo>
                  <a:lnTo>
                    <a:pt x="7" y="35"/>
                  </a:lnTo>
                  <a:lnTo>
                    <a:pt x="15" y="34"/>
                  </a:lnTo>
                  <a:lnTo>
                    <a:pt x="24" y="32"/>
                  </a:lnTo>
                  <a:lnTo>
                    <a:pt x="34" y="28"/>
                  </a:lnTo>
                  <a:lnTo>
                    <a:pt x="43" y="23"/>
                  </a:lnTo>
                  <a:lnTo>
                    <a:pt x="50" y="15"/>
                  </a:lnTo>
                  <a:lnTo>
                    <a:pt x="53" y="4"/>
                  </a:lnTo>
                  <a:lnTo>
                    <a:pt x="52" y="3"/>
                  </a:lnTo>
                  <a:lnTo>
                    <a:pt x="47" y="2"/>
                  </a:lnTo>
                  <a:lnTo>
                    <a:pt x="42" y="0"/>
                  </a:lnTo>
                  <a:lnTo>
                    <a:pt x="34" y="0"/>
                  </a:lnTo>
                  <a:lnTo>
                    <a:pt x="26" y="2"/>
                  </a:lnTo>
                  <a:lnTo>
                    <a:pt x="16" y="8"/>
                  </a:lnTo>
                  <a:lnTo>
                    <a:pt x="8" y="18"/>
                  </a:lnTo>
                  <a:lnTo>
                    <a:pt x="0" y="35"/>
                  </a:lnTo>
                  <a:close/>
                </a:path>
              </a:pathLst>
            </a:custGeom>
            <a:solidFill>
              <a:srgbClr val="63C4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25" name="Freeform 285"/>
            <p:cNvSpPr>
              <a:spLocks/>
            </p:cNvSpPr>
            <p:nvPr/>
          </p:nvSpPr>
          <p:spPr bwMode="auto">
            <a:xfrm>
              <a:off x="1346" y="2728"/>
              <a:ext cx="32" cy="28"/>
            </a:xfrm>
            <a:custGeom>
              <a:avLst/>
              <a:gdLst>
                <a:gd name="T0" fmla="*/ 0 w 65"/>
                <a:gd name="T1" fmla="*/ 1 h 55"/>
                <a:gd name="T2" fmla="*/ 0 w 65"/>
                <a:gd name="T3" fmla="*/ 1 h 55"/>
                <a:gd name="T4" fmla="*/ 0 w 65"/>
                <a:gd name="T5" fmla="*/ 1 h 55"/>
                <a:gd name="T6" fmla="*/ 0 w 65"/>
                <a:gd name="T7" fmla="*/ 1 h 55"/>
                <a:gd name="T8" fmla="*/ 0 w 65"/>
                <a:gd name="T9" fmla="*/ 1 h 55"/>
                <a:gd name="T10" fmla="*/ 0 w 65"/>
                <a:gd name="T11" fmla="*/ 1 h 55"/>
                <a:gd name="T12" fmla="*/ 0 w 65"/>
                <a:gd name="T13" fmla="*/ 1 h 55"/>
                <a:gd name="T14" fmla="*/ 0 w 65"/>
                <a:gd name="T15" fmla="*/ 1 h 55"/>
                <a:gd name="T16" fmla="*/ 0 w 65"/>
                <a:gd name="T17" fmla="*/ 1 h 55"/>
                <a:gd name="T18" fmla="*/ 0 w 65"/>
                <a:gd name="T19" fmla="*/ 1 h 55"/>
                <a:gd name="T20" fmla="*/ 0 w 65"/>
                <a:gd name="T21" fmla="*/ 1 h 55"/>
                <a:gd name="T22" fmla="*/ 0 w 65"/>
                <a:gd name="T23" fmla="*/ 1 h 55"/>
                <a:gd name="T24" fmla="*/ 0 w 65"/>
                <a:gd name="T25" fmla="*/ 0 h 55"/>
                <a:gd name="T26" fmla="*/ 0 w 65"/>
                <a:gd name="T27" fmla="*/ 1 h 55"/>
                <a:gd name="T28" fmla="*/ 0 w 65"/>
                <a:gd name="T29" fmla="*/ 1 h 55"/>
                <a:gd name="T30" fmla="*/ 0 w 65"/>
                <a:gd name="T31" fmla="*/ 1 h 55"/>
                <a:gd name="T32" fmla="*/ 0 w 65"/>
                <a:gd name="T33" fmla="*/ 1 h 55"/>
                <a:gd name="T34" fmla="*/ 0 w 65"/>
                <a:gd name="T35" fmla="*/ 1 h 55"/>
                <a:gd name="T36" fmla="*/ 0 w 65"/>
                <a:gd name="T37" fmla="*/ 1 h 55"/>
                <a:gd name="T38" fmla="*/ 0 w 65"/>
                <a:gd name="T39" fmla="*/ 1 h 55"/>
                <a:gd name="T40" fmla="*/ 0 w 65"/>
                <a:gd name="T41" fmla="*/ 1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5"/>
                <a:gd name="T64" fmla="*/ 0 h 55"/>
                <a:gd name="T65" fmla="*/ 65 w 65"/>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5" h="55">
                  <a:moveTo>
                    <a:pt x="2" y="55"/>
                  </a:moveTo>
                  <a:lnTo>
                    <a:pt x="5" y="55"/>
                  </a:lnTo>
                  <a:lnTo>
                    <a:pt x="13" y="54"/>
                  </a:lnTo>
                  <a:lnTo>
                    <a:pt x="23" y="53"/>
                  </a:lnTo>
                  <a:lnTo>
                    <a:pt x="35" y="48"/>
                  </a:lnTo>
                  <a:lnTo>
                    <a:pt x="46" y="42"/>
                  </a:lnTo>
                  <a:lnTo>
                    <a:pt x="55" y="33"/>
                  </a:lnTo>
                  <a:lnTo>
                    <a:pt x="62" y="20"/>
                  </a:lnTo>
                  <a:lnTo>
                    <a:pt x="65" y="3"/>
                  </a:lnTo>
                  <a:lnTo>
                    <a:pt x="62" y="3"/>
                  </a:lnTo>
                  <a:lnTo>
                    <a:pt x="58" y="2"/>
                  </a:lnTo>
                  <a:lnTo>
                    <a:pt x="51" y="1"/>
                  </a:lnTo>
                  <a:lnTo>
                    <a:pt x="42" y="0"/>
                  </a:lnTo>
                  <a:lnTo>
                    <a:pt x="32" y="1"/>
                  </a:lnTo>
                  <a:lnTo>
                    <a:pt x="23" y="3"/>
                  </a:lnTo>
                  <a:lnTo>
                    <a:pt x="15" y="8"/>
                  </a:lnTo>
                  <a:lnTo>
                    <a:pt x="8" y="16"/>
                  </a:lnTo>
                  <a:lnTo>
                    <a:pt x="2" y="32"/>
                  </a:lnTo>
                  <a:lnTo>
                    <a:pt x="0" y="44"/>
                  </a:lnTo>
                  <a:lnTo>
                    <a:pt x="1" y="53"/>
                  </a:lnTo>
                  <a:lnTo>
                    <a:pt x="2"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26" name="Freeform 286"/>
            <p:cNvSpPr>
              <a:spLocks/>
            </p:cNvSpPr>
            <p:nvPr/>
          </p:nvSpPr>
          <p:spPr bwMode="auto">
            <a:xfrm>
              <a:off x="1347" y="2731"/>
              <a:ext cx="26" cy="23"/>
            </a:xfrm>
            <a:custGeom>
              <a:avLst/>
              <a:gdLst>
                <a:gd name="T0" fmla="*/ 0 w 51"/>
                <a:gd name="T1" fmla="*/ 0 h 47"/>
                <a:gd name="T2" fmla="*/ 1 w 51"/>
                <a:gd name="T3" fmla="*/ 0 h 47"/>
                <a:gd name="T4" fmla="*/ 1 w 51"/>
                <a:gd name="T5" fmla="*/ 0 h 47"/>
                <a:gd name="T6" fmla="*/ 1 w 51"/>
                <a:gd name="T7" fmla="*/ 0 h 47"/>
                <a:gd name="T8" fmla="*/ 1 w 51"/>
                <a:gd name="T9" fmla="*/ 0 h 47"/>
                <a:gd name="T10" fmla="*/ 1 w 51"/>
                <a:gd name="T11" fmla="*/ 0 h 47"/>
                <a:gd name="T12" fmla="*/ 1 w 51"/>
                <a:gd name="T13" fmla="*/ 0 h 47"/>
                <a:gd name="T14" fmla="*/ 1 w 51"/>
                <a:gd name="T15" fmla="*/ 0 h 47"/>
                <a:gd name="T16" fmla="*/ 1 w 51"/>
                <a:gd name="T17" fmla="*/ 0 h 47"/>
                <a:gd name="T18" fmla="*/ 1 w 51"/>
                <a:gd name="T19" fmla="*/ 0 h 47"/>
                <a:gd name="T20" fmla="*/ 1 w 51"/>
                <a:gd name="T21" fmla="*/ 0 h 47"/>
                <a:gd name="T22" fmla="*/ 1 w 51"/>
                <a:gd name="T23" fmla="*/ 0 h 47"/>
                <a:gd name="T24" fmla="*/ 1 w 51"/>
                <a:gd name="T25" fmla="*/ 0 h 47"/>
                <a:gd name="T26" fmla="*/ 1 w 51"/>
                <a:gd name="T27" fmla="*/ 0 h 47"/>
                <a:gd name="T28" fmla="*/ 1 w 51"/>
                <a:gd name="T29" fmla="*/ 0 h 47"/>
                <a:gd name="T30" fmla="*/ 1 w 51"/>
                <a:gd name="T31" fmla="*/ 0 h 47"/>
                <a:gd name="T32" fmla="*/ 0 w 51"/>
                <a:gd name="T33" fmla="*/ 0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47"/>
                <a:gd name="T53" fmla="*/ 51 w 51"/>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47">
                  <a:moveTo>
                    <a:pt x="0" y="47"/>
                  </a:moveTo>
                  <a:lnTo>
                    <a:pt x="2" y="47"/>
                  </a:lnTo>
                  <a:lnTo>
                    <a:pt x="8" y="46"/>
                  </a:lnTo>
                  <a:lnTo>
                    <a:pt x="16" y="43"/>
                  </a:lnTo>
                  <a:lnTo>
                    <a:pt x="26" y="39"/>
                  </a:lnTo>
                  <a:lnTo>
                    <a:pt x="35" y="34"/>
                  </a:lnTo>
                  <a:lnTo>
                    <a:pt x="43" y="26"/>
                  </a:lnTo>
                  <a:lnTo>
                    <a:pt x="49" y="15"/>
                  </a:lnTo>
                  <a:lnTo>
                    <a:pt x="51" y="2"/>
                  </a:lnTo>
                  <a:lnTo>
                    <a:pt x="49" y="1"/>
                  </a:lnTo>
                  <a:lnTo>
                    <a:pt x="45" y="0"/>
                  </a:lnTo>
                  <a:lnTo>
                    <a:pt x="38" y="0"/>
                  </a:lnTo>
                  <a:lnTo>
                    <a:pt x="30" y="1"/>
                  </a:lnTo>
                  <a:lnTo>
                    <a:pt x="20" y="5"/>
                  </a:lnTo>
                  <a:lnTo>
                    <a:pt x="12" y="14"/>
                  </a:lnTo>
                  <a:lnTo>
                    <a:pt x="5" y="28"/>
                  </a:lnTo>
                  <a:lnTo>
                    <a:pt x="0" y="47"/>
                  </a:lnTo>
                  <a:close/>
                </a:path>
              </a:pathLst>
            </a:custGeom>
            <a:solidFill>
              <a:srgbClr val="63C4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27" name="Freeform 287"/>
            <p:cNvSpPr>
              <a:spLocks/>
            </p:cNvSpPr>
            <p:nvPr/>
          </p:nvSpPr>
          <p:spPr bwMode="auto">
            <a:xfrm>
              <a:off x="1172" y="2658"/>
              <a:ext cx="27" cy="32"/>
            </a:xfrm>
            <a:custGeom>
              <a:avLst/>
              <a:gdLst>
                <a:gd name="T0" fmla="*/ 0 w 56"/>
                <a:gd name="T1" fmla="*/ 1 h 63"/>
                <a:gd name="T2" fmla="*/ 0 w 56"/>
                <a:gd name="T3" fmla="*/ 1 h 63"/>
                <a:gd name="T4" fmla="*/ 0 w 56"/>
                <a:gd name="T5" fmla="*/ 1 h 63"/>
                <a:gd name="T6" fmla="*/ 0 w 56"/>
                <a:gd name="T7" fmla="*/ 1 h 63"/>
                <a:gd name="T8" fmla="*/ 0 w 56"/>
                <a:gd name="T9" fmla="*/ 1 h 63"/>
                <a:gd name="T10" fmla="*/ 0 w 56"/>
                <a:gd name="T11" fmla="*/ 1 h 63"/>
                <a:gd name="T12" fmla="*/ 0 w 56"/>
                <a:gd name="T13" fmla="*/ 1 h 63"/>
                <a:gd name="T14" fmla="*/ 0 w 56"/>
                <a:gd name="T15" fmla="*/ 1 h 63"/>
                <a:gd name="T16" fmla="*/ 0 w 56"/>
                <a:gd name="T17" fmla="*/ 0 h 63"/>
                <a:gd name="T18" fmla="*/ 0 w 56"/>
                <a:gd name="T19" fmla="*/ 1 h 63"/>
                <a:gd name="T20" fmla="*/ 0 w 56"/>
                <a:gd name="T21" fmla="*/ 1 h 63"/>
                <a:gd name="T22" fmla="*/ 0 w 56"/>
                <a:gd name="T23" fmla="*/ 1 h 63"/>
                <a:gd name="T24" fmla="*/ 0 w 56"/>
                <a:gd name="T25" fmla="*/ 1 h 63"/>
                <a:gd name="T26" fmla="*/ 0 w 56"/>
                <a:gd name="T27" fmla="*/ 1 h 63"/>
                <a:gd name="T28" fmla="*/ 0 w 56"/>
                <a:gd name="T29" fmla="*/ 1 h 63"/>
                <a:gd name="T30" fmla="*/ 0 w 56"/>
                <a:gd name="T31" fmla="*/ 1 h 63"/>
                <a:gd name="T32" fmla="*/ 0 w 56"/>
                <a:gd name="T33" fmla="*/ 1 h 63"/>
                <a:gd name="T34" fmla="*/ 0 w 56"/>
                <a:gd name="T35" fmla="*/ 1 h 63"/>
                <a:gd name="T36" fmla="*/ 0 w 56"/>
                <a:gd name="T37" fmla="*/ 1 h 63"/>
                <a:gd name="T38" fmla="*/ 0 w 56"/>
                <a:gd name="T39" fmla="*/ 1 h 63"/>
                <a:gd name="T40" fmla="*/ 0 w 56"/>
                <a:gd name="T41" fmla="*/ 1 h 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6"/>
                <a:gd name="T64" fmla="*/ 0 h 63"/>
                <a:gd name="T65" fmla="*/ 56 w 56"/>
                <a:gd name="T66" fmla="*/ 63 h 6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6" h="63">
                  <a:moveTo>
                    <a:pt x="56" y="61"/>
                  </a:moveTo>
                  <a:lnTo>
                    <a:pt x="56" y="59"/>
                  </a:lnTo>
                  <a:lnTo>
                    <a:pt x="54" y="51"/>
                  </a:lnTo>
                  <a:lnTo>
                    <a:pt x="53" y="40"/>
                  </a:lnTo>
                  <a:lnTo>
                    <a:pt x="49" y="29"/>
                  </a:lnTo>
                  <a:lnTo>
                    <a:pt x="43" y="17"/>
                  </a:lnTo>
                  <a:lnTo>
                    <a:pt x="34" y="8"/>
                  </a:lnTo>
                  <a:lnTo>
                    <a:pt x="21" y="1"/>
                  </a:lnTo>
                  <a:lnTo>
                    <a:pt x="4" y="0"/>
                  </a:lnTo>
                  <a:lnTo>
                    <a:pt x="3" y="7"/>
                  </a:lnTo>
                  <a:lnTo>
                    <a:pt x="0" y="22"/>
                  </a:lnTo>
                  <a:lnTo>
                    <a:pt x="4" y="40"/>
                  </a:lnTo>
                  <a:lnTo>
                    <a:pt x="16" y="55"/>
                  </a:lnTo>
                  <a:lnTo>
                    <a:pt x="24" y="60"/>
                  </a:lnTo>
                  <a:lnTo>
                    <a:pt x="32" y="62"/>
                  </a:lnTo>
                  <a:lnTo>
                    <a:pt x="39" y="63"/>
                  </a:lnTo>
                  <a:lnTo>
                    <a:pt x="45" y="63"/>
                  </a:lnTo>
                  <a:lnTo>
                    <a:pt x="50" y="63"/>
                  </a:lnTo>
                  <a:lnTo>
                    <a:pt x="53" y="62"/>
                  </a:lnTo>
                  <a:lnTo>
                    <a:pt x="54" y="61"/>
                  </a:lnTo>
                  <a:lnTo>
                    <a:pt x="56"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28" name="Freeform 288"/>
            <p:cNvSpPr>
              <a:spLocks/>
            </p:cNvSpPr>
            <p:nvPr/>
          </p:nvSpPr>
          <p:spPr bwMode="auto">
            <a:xfrm>
              <a:off x="1174" y="2663"/>
              <a:ext cx="24" cy="26"/>
            </a:xfrm>
            <a:custGeom>
              <a:avLst/>
              <a:gdLst>
                <a:gd name="T0" fmla="*/ 1 w 47"/>
                <a:gd name="T1" fmla="*/ 1 h 52"/>
                <a:gd name="T2" fmla="*/ 1 w 47"/>
                <a:gd name="T3" fmla="*/ 1 h 52"/>
                <a:gd name="T4" fmla="*/ 1 w 47"/>
                <a:gd name="T5" fmla="*/ 1 h 52"/>
                <a:gd name="T6" fmla="*/ 1 w 47"/>
                <a:gd name="T7" fmla="*/ 1 h 52"/>
                <a:gd name="T8" fmla="*/ 1 w 47"/>
                <a:gd name="T9" fmla="*/ 1 h 52"/>
                <a:gd name="T10" fmla="*/ 1 w 47"/>
                <a:gd name="T11" fmla="*/ 1 h 52"/>
                <a:gd name="T12" fmla="*/ 1 w 47"/>
                <a:gd name="T13" fmla="*/ 1 h 52"/>
                <a:gd name="T14" fmla="*/ 1 w 47"/>
                <a:gd name="T15" fmla="*/ 1 h 52"/>
                <a:gd name="T16" fmla="*/ 1 w 47"/>
                <a:gd name="T17" fmla="*/ 0 h 52"/>
                <a:gd name="T18" fmla="*/ 1 w 47"/>
                <a:gd name="T19" fmla="*/ 1 h 52"/>
                <a:gd name="T20" fmla="*/ 0 w 47"/>
                <a:gd name="T21" fmla="*/ 1 h 52"/>
                <a:gd name="T22" fmla="*/ 0 w 47"/>
                <a:gd name="T23" fmla="*/ 1 h 52"/>
                <a:gd name="T24" fmla="*/ 1 w 47"/>
                <a:gd name="T25" fmla="*/ 1 h 52"/>
                <a:gd name="T26" fmla="*/ 1 w 47"/>
                <a:gd name="T27" fmla="*/ 1 h 52"/>
                <a:gd name="T28" fmla="*/ 1 w 47"/>
                <a:gd name="T29" fmla="*/ 1 h 52"/>
                <a:gd name="T30" fmla="*/ 1 w 47"/>
                <a:gd name="T31" fmla="*/ 1 h 52"/>
                <a:gd name="T32" fmla="*/ 1 w 47"/>
                <a:gd name="T33" fmla="*/ 1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52"/>
                <a:gd name="T53" fmla="*/ 47 w 47"/>
                <a:gd name="T54" fmla="*/ 52 h 5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52">
                  <a:moveTo>
                    <a:pt x="47" y="52"/>
                  </a:moveTo>
                  <a:lnTo>
                    <a:pt x="47" y="50"/>
                  </a:lnTo>
                  <a:lnTo>
                    <a:pt x="45" y="44"/>
                  </a:lnTo>
                  <a:lnTo>
                    <a:pt x="42" y="36"/>
                  </a:lnTo>
                  <a:lnTo>
                    <a:pt x="39" y="26"/>
                  </a:lnTo>
                  <a:lnTo>
                    <a:pt x="32" y="16"/>
                  </a:lnTo>
                  <a:lnTo>
                    <a:pt x="25" y="8"/>
                  </a:lnTo>
                  <a:lnTo>
                    <a:pt x="15" y="3"/>
                  </a:lnTo>
                  <a:lnTo>
                    <a:pt x="2" y="0"/>
                  </a:lnTo>
                  <a:lnTo>
                    <a:pt x="1" y="3"/>
                  </a:lnTo>
                  <a:lnTo>
                    <a:pt x="0" y="7"/>
                  </a:lnTo>
                  <a:lnTo>
                    <a:pt x="0" y="14"/>
                  </a:lnTo>
                  <a:lnTo>
                    <a:pt x="1" y="22"/>
                  </a:lnTo>
                  <a:lnTo>
                    <a:pt x="4" y="31"/>
                  </a:lnTo>
                  <a:lnTo>
                    <a:pt x="14" y="39"/>
                  </a:lnTo>
                  <a:lnTo>
                    <a:pt x="27" y="46"/>
                  </a:lnTo>
                  <a:lnTo>
                    <a:pt x="47" y="52"/>
                  </a:lnTo>
                  <a:close/>
                </a:path>
              </a:pathLst>
            </a:custGeom>
            <a:solidFill>
              <a:srgbClr val="63C4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29" name="Freeform 289"/>
            <p:cNvSpPr>
              <a:spLocks/>
            </p:cNvSpPr>
            <p:nvPr/>
          </p:nvSpPr>
          <p:spPr bwMode="auto">
            <a:xfrm>
              <a:off x="1252" y="2685"/>
              <a:ext cx="23" cy="25"/>
            </a:xfrm>
            <a:custGeom>
              <a:avLst/>
              <a:gdLst>
                <a:gd name="T0" fmla="*/ 1 w 44"/>
                <a:gd name="T1" fmla="*/ 0 h 52"/>
                <a:gd name="T2" fmla="*/ 1 w 44"/>
                <a:gd name="T3" fmla="*/ 0 h 52"/>
                <a:gd name="T4" fmla="*/ 1 w 44"/>
                <a:gd name="T5" fmla="*/ 0 h 52"/>
                <a:gd name="T6" fmla="*/ 1 w 44"/>
                <a:gd name="T7" fmla="*/ 0 h 52"/>
                <a:gd name="T8" fmla="*/ 1 w 44"/>
                <a:gd name="T9" fmla="*/ 0 h 52"/>
                <a:gd name="T10" fmla="*/ 1 w 44"/>
                <a:gd name="T11" fmla="*/ 0 h 52"/>
                <a:gd name="T12" fmla="*/ 1 w 44"/>
                <a:gd name="T13" fmla="*/ 0 h 52"/>
                <a:gd name="T14" fmla="*/ 1 w 44"/>
                <a:gd name="T15" fmla="*/ 0 h 52"/>
                <a:gd name="T16" fmla="*/ 1 w 44"/>
                <a:gd name="T17" fmla="*/ 0 h 52"/>
                <a:gd name="T18" fmla="*/ 1 w 44"/>
                <a:gd name="T19" fmla="*/ 0 h 52"/>
                <a:gd name="T20" fmla="*/ 1 w 44"/>
                <a:gd name="T21" fmla="*/ 0 h 52"/>
                <a:gd name="T22" fmla="*/ 1 w 44"/>
                <a:gd name="T23" fmla="*/ 0 h 52"/>
                <a:gd name="T24" fmla="*/ 1 w 44"/>
                <a:gd name="T25" fmla="*/ 0 h 52"/>
                <a:gd name="T26" fmla="*/ 1 w 44"/>
                <a:gd name="T27" fmla="*/ 0 h 52"/>
                <a:gd name="T28" fmla="*/ 1 w 44"/>
                <a:gd name="T29" fmla="*/ 0 h 52"/>
                <a:gd name="T30" fmla="*/ 1 w 44"/>
                <a:gd name="T31" fmla="*/ 0 h 52"/>
                <a:gd name="T32" fmla="*/ 1 w 44"/>
                <a:gd name="T33" fmla="*/ 0 h 52"/>
                <a:gd name="T34" fmla="*/ 0 w 44"/>
                <a:gd name="T35" fmla="*/ 0 h 52"/>
                <a:gd name="T36" fmla="*/ 1 w 44"/>
                <a:gd name="T37" fmla="*/ 0 h 52"/>
                <a:gd name="T38" fmla="*/ 1 w 44"/>
                <a:gd name="T39" fmla="*/ 0 h 52"/>
                <a:gd name="T40" fmla="*/ 1 w 44"/>
                <a:gd name="T41" fmla="*/ 0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4"/>
                <a:gd name="T64" fmla="*/ 0 h 52"/>
                <a:gd name="T65" fmla="*/ 44 w 44"/>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4" h="52">
                  <a:moveTo>
                    <a:pt x="4" y="52"/>
                  </a:moveTo>
                  <a:lnTo>
                    <a:pt x="6" y="52"/>
                  </a:lnTo>
                  <a:lnTo>
                    <a:pt x="12" y="50"/>
                  </a:lnTo>
                  <a:lnTo>
                    <a:pt x="19" y="46"/>
                  </a:lnTo>
                  <a:lnTo>
                    <a:pt x="28" y="42"/>
                  </a:lnTo>
                  <a:lnTo>
                    <a:pt x="36" y="35"/>
                  </a:lnTo>
                  <a:lnTo>
                    <a:pt x="42" y="25"/>
                  </a:lnTo>
                  <a:lnTo>
                    <a:pt x="44" y="14"/>
                  </a:lnTo>
                  <a:lnTo>
                    <a:pt x="43" y="0"/>
                  </a:lnTo>
                  <a:lnTo>
                    <a:pt x="42" y="0"/>
                  </a:lnTo>
                  <a:lnTo>
                    <a:pt x="38" y="0"/>
                  </a:lnTo>
                  <a:lnTo>
                    <a:pt x="32" y="0"/>
                  </a:lnTo>
                  <a:lnTo>
                    <a:pt x="25" y="1"/>
                  </a:lnTo>
                  <a:lnTo>
                    <a:pt x="18" y="3"/>
                  </a:lnTo>
                  <a:lnTo>
                    <a:pt x="11" y="7"/>
                  </a:lnTo>
                  <a:lnTo>
                    <a:pt x="5" y="13"/>
                  </a:lnTo>
                  <a:lnTo>
                    <a:pt x="2" y="20"/>
                  </a:lnTo>
                  <a:lnTo>
                    <a:pt x="0" y="33"/>
                  </a:lnTo>
                  <a:lnTo>
                    <a:pt x="1" y="44"/>
                  </a:lnTo>
                  <a:lnTo>
                    <a:pt x="3" y="50"/>
                  </a:lnTo>
                  <a:lnTo>
                    <a:pt x="4"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30" name="Freeform 290"/>
            <p:cNvSpPr>
              <a:spLocks/>
            </p:cNvSpPr>
            <p:nvPr/>
          </p:nvSpPr>
          <p:spPr bwMode="auto">
            <a:xfrm>
              <a:off x="1255" y="2687"/>
              <a:ext cx="16" cy="22"/>
            </a:xfrm>
            <a:custGeom>
              <a:avLst/>
              <a:gdLst>
                <a:gd name="T0" fmla="*/ 0 w 34"/>
                <a:gd name="T1" fmla="*/ 0 h 45"/>
                <a:gd name="T2" fmla="*/ 0 w 34"/>
                <a:gd name="T3" fmla="*/ 0 h 45"/>
                <a:gd name="T4" fmla="*/ 0 w 34"/>
                <a:gd name="T5" fmla="*/ 0 h 45"/>
                <a:gd name="T6" fmla="*/ 0 w 34"/>
                <a:gd name="T7" fmla="*/ 0 h 45"/>
                <a:gd name="T8" fmla="*/ 0 w 34"/>
                <a:gd name="T9" fmla="*/ 0 h 45"/>
                <a:gd name="T10" fmla="*/ 0 w 34"/>
                <a:gd name="T11" fmla="*/ 0 h 45"/>
                <a:gd name="T12" fmla="*/ 0 w 34"/>
                <a:gd name="T13" fmla="*/ 0 h 45"/>
                <a:gd name="T14" fmla="*/ 0 w 34"/>
                <a:gd name="T15" fmla="*/ 0 h 45"/>
                <a:gd name="T16" fmla="*/ 0 w 34"/>
                <a:gd name="T17" fmla="*/ 0 h 45"/>
                <a:gd name="T18" fmla="*/ 0 w 34"/>
                <a:gd name="T19" fmla="*/ 0 h 45"/>
                <a:gd name="T20" fmla="*/ 0 w 34"/>
                <a:gd name="T21" fmla="*/ 0 h 45"/>
                <a:gd name="T22" fmla="*/ 0 w 34"/>
                <a:gd name="T23" fmla="*/ 0 h 45"/>
                <a:gd name="T24" fmla="*/ 0 w 34"/>
                <a:gd name="T25" fmla="*/ 0 h 45"/>
                <a:gd name="T26" fmla="*/ 0 w 34"/>
                <a:gd name="T27" fmla="*/ 0 h 45"/>
                <a:gd name="T28" fmla="*/ 0 w 34"/>
                <a:gd name="T29" fmla="*/ 0 h 45"/>
                <a:gd name="T30" fmla="*/ 0 w 34"/>
                <a:gd name="T31" fmla="*/ 0 h 45"/>
                <a:gd name="T32" fmla="*/ 0 w 34"/>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45"/>
                <a:gd name="T53" fmla="*/ 34 w 34"/>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45">
                  <a:moveTo>
                    <a:pt x="0" y="45"/>
                  </a:moveTo>
                  <a:lnTo>
                    <a:pt x="1" y="43"/>
                  </a:lnTo>
                  <a:lnTo>
                    <a:pt x="6" y="42"/>
                  </a:lnTo>
                  <a:lnTo>
                    <a:pt x="12" y="39"/>
                  </a:lnTo>
                  <a:lnTo>
                    <a:pt x="19" y="33"/>
                  </a:lnTo>
                  <a:lnTo>
                    <a:pt x="25" y="27"/>
                  </a:lnTo>
                  <a:lnTo>
                    <a:pt x="30" y="19"/>
                  </a:lnTo>
                  <a:lnTo>
                    <a:pt x="34" y="10"/>
                  </a:lnTo>
                  <a:lnTo>
                    <a:pt x="32" y="0"/>
                  </a:lnTo>
                  <a:lnTo>
                    <a:pt x="31" y="0"/>
                  </a:lnTo>
                  <a:lnTo>
                    <a:pt x="27" y="0"/>
                  </a:lnTo>
                  <a:lnTo>
                    <a:pt x="21" y="0"/>
                  </a:lnTo>
                  <a:lnTo>
                    <a:pt x="15" y="3"/>
                  </a:lnTo>
                  <a:lnTo>
                    <a:pt x="9" y="8"/>
                  </a:lnTo>
                  <a:lnTo>
                    <a:pt x="4" y="16"/>
                  </a:lnTo>
                  <a:lnTo>
                    <a:pt x="0" y="27"/>
                  </a:lnTo>
                  <a:lnTo>
                    <a:pt x="0" y="45"/>
                  </a:lnTo>
                  <a:close/>
                </a:path>
              </a:pathLst>
            </a:custGeom>
            <a:solidFill>
              <a:srgbClr val="63C4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31" name="Freeform 291"/>
            <p:cNvSpPr>
              <a:spLocks/>
            </p:cNvSpPr>
            <p:nvPr/>
          </p:nvSpPr>
          <p:spPr bwMode="auto">
            <a:xfrm>
              <a:off x="1143" y="2678"/>
              <a:ext cx="79" cy="84"/>
            </a:xfrm>
            <a:custGeom>
              <a:avLst/>
              <a:gdLst>
                <a:gd name="T0" fmla="*/ 0 w 159"/>
                <a:gd name="T1" fmla="*/ 1 h 168"/>
                <a:gd name="T2" fmla="*/ 0 w 159"/>
                <a:gd name="T3" fmla="*/ 1 h 168"/>
                <a:gd name="T4" fmla="*/ 0 w 159"/>
                <a:gd name="T5" fmla="*/ 1 h 168"/>
                <a:gd name="T6" fmla="*/ 0 w 159"/>
                <a:gd name="T7" fmla="*/ 1 h 168"/>
                <a:gd name="T8" fmla="*/ 0 w 159"/>
                <a:gd name="T9" fmla="*/ 1 h 168"/>
                <a:gd name="T10" fmla="*/ 0 w 159"/>
                <a:gd name="T11" fmla="*/ 1 h 168"/>
                <a:gd name="T12" fmla="*/ 0 w 159"/>
                <a:gd name="T13" fmla="*/ 1 h 168"/>
                <a:gd name="T14" fmla="*/ 0 w 159"/>
                <a:gd name="T15" fmla="*/ 1 h 168"/>
                <a:gd name="T16" fmla="*/ 0 w 159"/>
                <a:gd name="T17" fmla="*/ 1 h 168"/>
                <a:gd name="T18" fmla="*/ 0 w 159"/>
                <a:gd name="T19" fmla="*/ 1 h 168"/>
                <a:gd name="T20" fmla="*/ 0 w 159"/>
                <a:gd name="T21" fmla="*/ 1 h 168"/>
                <a:gd name="T22" fmla="*/ 0 w 159"/>
                <a:gd name="T23" fmla="*/ 1 h 168"/>
                <a:gd name="T24" fmla="*/ 0 w 159"/>
                <a:gd name="T25" fmla="*/ 1 h 168"/>
                <a:gd name="T26" fmla="*/ 0 w 159"/>
                <a:gd name="T27" fmla="*/ 1 h 168"/>
                <a:gd name="T28" fmla="*/ 0 w 159"/>
                <a:gd name="T29" fmla="*/ 1 h 168"/>
                <a:gd name="T30" fmla="*/ 0 w 159"/>
                <a:gd name="T31" fmla="*/ 1 h 168"/>
                <a:gd name="T32" fmla="*/ 0 w 159"/>
                <a:gd name="T33" fmla="*/ 1 h 168"/>
                <a:gd name="T34" fmla="*/ 0 w 159"/>
                <a:gd name="T35" fmla="*/ 1 h 168"/>
                <a:gd name="T36" fmla="*/ 0 w 159"/>
                <a:gd name="T37" fmla="*/ 1 h 168"/>
                <a:gd name="T38" fmla="*/ 0 w 159"/>
                <a:gd name="T39" fmla="*/ 1 h 168"/>
                <a:gd name="T40" fmla="*/ 0 w 159"/>
                <a:gd name="T41" fmla="*/ 1 h 168"/>
                <a:gd name="T42" fmla="*/ 0 w 159"/>
                <a:gd name="T43" fmla="*/ 1 h 168"/>
                <a:gd name="T44" fmla="*/ 0 w 159"/>
                <a:gd name="T45" fmla="*/ 1 h 168"/>
                <a:gd name="T46" fmla="*/ 0 w 159"/>
                <a:gd name="T47" fmla="*/ 1 h 168"/>
                <a:gd name="T48" fmla="*/ 0 w 159"/>
                <a:gd name="T49" fmla="*/ 1 h 168"/>
                <a:gd name="T50" fmla="*/ 0 w 159"/>
                <a:gd name="T51" fmla="*/ 1 h 168"/>
                <a:gd name="T52" fmla="*/ 0 w 159"/>
                <a:gd name="T53" fmla="*/ 1 h 168"/>
                <a:gd name="T54" fmla="*/ 0 w 159"/>
                <a:gd name="T55" fmla="*/ 1 h 168"/>
                <a:gd name="T56" fmla="*/ 0 w 159"/>
                <a:gd name="T57" fmla="*/ 1 h 168"/>
                <a:gd name="T58" fmla="*/ 0 w 159"/>
                <a:gd name="T59" fmla="*/ 1 h 168"/>
                <a:gd name="T60" fmla="*/ 0 w 159"/>
                <a:gd name="T61" fmla="*/ 1 h 168"/>
                <a:gd name="T62" fmla="*/ 0 w 159"/>
                <a:gd name="T63" fmla="*/ 1 h 168"/>
                <a:gd name="T64" fmla="*/ 0 w 159"/>
                <a:gd name="T65" fmla="*/ 1 h 168"/>
                <a:gd name="T66" fmla="*/ 0 w 159"/>
                <a:gd name="T67" fmla="*/ 1 h 168"/>
                <a:gd name="T68" fmla="*/ 0 w 159"/>
                <a:gd name="T69" fmla="*/ 1 h 168"/>
                <a:gd name="T70" fmla="*/ 0 w 159"/>
                <a:gd name="T71" fmla="*/ 1 h 168"/>
                <a:gd name="T72" fmla="*/ 0 w 159"/>
                <a:gd name="T73" fmla="*/ 1 h 168"/>
                <a:gd name="T74" fmla="*/ 0 w 159"/>
                <a:gd name="T75" fmla="*/ 1 h 168"/>
                <a:gd name="T76" fmla="*/ 0 w 159"/>
                <a:gd name="T77" fmla="*/ 0 h 168"/>
                <a:gd name="T78" fmla="*/ 0 w 159"/>
                <a:gd name="T79" fmla="*/ 1 h 168"/>
                <a:gd name="T80" fmla="*/ 0 w 159"/>
                <a:gd name="T81" fmla="*/ 1 h 168"/>
                <a:gd name="T82" fmla="*/ 0 w 159"/>
                <a:gd name="T83" fmla="*/ 1 h 168"/>
                <a:gd name="T84" fmla="*/ 0 w 159"/>
                <a:gd name="T85" fmla="*/ 1 h 168"/>
                <a:gd name="T86" fmla="*/ 0 w 159"/>
                <a:gd name="T87" fmla="*/ 1 h 168"/>
                <a:gd name="T88" fmla="*/ 0 w 159"/>
                <a:gd name="T89" fmla="*/ 1 h 168"/>
                <a:gd name="T90" fmla="*/ 0 w 159"/>
                <a:gd name="T91" fmla="*/ 1 h 168"/>
                <a:gd name="T92" fmla="*/ 0 w 159"/>
                <a:gd name="T93" fmla="*/ 1 h 168"/>
                <a:gd name="T94" fmla="*/ 0 w 159"/>
                <a:gd name="T95" fmla="*/ 1 h 168"/>
                <a:gd name="T96" fmla="*/ 0 w 159"/>
                <a:gd name="T97" fmla="*/ 1 h 1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59"/>
                <a:gd name="T148" fmla="*/ 0 h 168"/>
                <a:gd name="T149" fmla="*/ 159 w 159"/>
                <a:gd name="T150" fmla="*/ 168 h 16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59" h="168">
                  <a:moveTo>
                    <a:pt x="71" y="26"/>
                  </a:moveTo>
                  <a:lnTo>
                    <a:pt x="69" y="24"/>
                  </a:lnTo>
                  <a:lnTo>
                    <a:pt x="62" y="22"/>
                  </a:lnTo>
                  <a:lnTo>
                    <a:pt x="53" y="19"/>
                  </a:lnTo>
                  <a:lnTo>
                    <a:pt x="41" y="16"/>
                  </a:lnTo>
                  <a:lnTo>
                    <a:pt x="30" y="17"/>
                  </a:lnTo>
                  <a:lnTo>
                    <a:pt x="18" y="22"/>
                  </a:lnTo>
                  <a:lnTo>
                    <a:pt x="9" y="32"/>
                  </a:lnTo>
                  <a:lnTo>
                    <a:pt x="2" y="49"/>
                  </a:lnTo>
                  <a:lnTo>
                    <a:pt x="0" y="68"/>
                  </a:lnTo>
                  <a:lnTo>
                    <a:pt x="1" y="87"/>
                  </a:lnTo>
                  <a:lnTo>
                    <a:pt x="7" y="104"/>
                  </a:lnTo>
                  <a:lnTo>
                    <a:pt x="13" y="119"/>
                  </a:lnTo>
                  <a:lnTo>
                    <a:pt x="23" y="133"/>
                  </a:lnTo>
                  <a:lnTo>
                    <a:pt x="34" y="144"/>
                  </a:lnTo>
                  <a:lnTo>
                    <a:pt x="47" y="153"/>
                  </a:lnTo>
                  <a:lnTo>
                    <a:pt x="60" y="161"/>
                  </a:lnTo>
                  <a:lnTo>
                    <a:pt x="72" y="166"/>
                  </a:lnTo>
                  <a:lnTo>
                    <a:pt x="84" y="168"/>
                  </a:lnTo>
                  <a:lnTo>
                    <a:pt x="94" y="168"/>
                  </a:lnTo>
                  <a:lnTo>
                    <a:pt x="102" y="167"/>
                  </a:lnTo>
                  <a:lnTo>
                    <a:pt x="109" y="165"/>
                  </a:lnTo>
                  <a:lnTo>
                    <a:pt x="114" y="163"/>
                  </a:lnTo>
                  <a:lnTo>
                    <a:pt x="117" y="161"/>
                  </a:lnTo>
                  <a:lnTo>
                    <a:pt x="118" y="160"/>
                  </a:lnTo>
                  <a:lnTo>
                    <a:pt x="121" y="157"/>
                  </a:lnTo>
                  <a:lnTo>
                    <a:pt x="125" y="148"/>
                  </a:lnTo>
                  <a:lnTo>
                    <a:pt x="133" y="135"/>
                  </a:lnTo>
                  <a:lnTo>
                    <a:pt x="141" y="119"/>
                  </a:lnTo>
                  <a:lnTo>
                    <a:pt x="149" y="100"/>
                  </a:lnTo>
                  <a:lnTo>
                    <a:pt x="155" y="82"/>
                  </a:lnTo>
                  <a:lnTo>
                    <a:pt x="159" y="65"/>
                  </a:lnTo>
                  <a:lnTo>
                    <a:pt x="157" y="50"/>
                  </a:lnTo>
                  <a:lnTo>
                    <a:pt x="154" y="37"/>
                  </a:lnTo>
                  <a:lnTo>
                    <a:pt x="151" y="26"/>
                  </a:lnTo>
                  <a:lnTo>
                    <a:pt x="147" y="15"/>
                  </a:lnTo>
                  <a:lnTo>
                    <a:pt x="142" y="7"/>
                  </a:lnTo>
                  <a:lnTo>
                    <a:pt x="136" y="3"/>
                  </a:lnTo>
                  <a:lnTo>
                    <a:pt x="128" y="0"/>
                  </a:lnTo>
                  <a:lnTo>
                    <a:pt x="118" y="1"/>
                  </a:lnTo>
                  <a:lnTo>
                    <a:pt x="106" y="6"/>
                  </a:lnTo>
                  <a:lnTo>
                    <a:pt x="94" y="13"/>
                  </a:lnTo>
                  <a:lnTo>
                    <a:pt x="86" y="17"/>
                  </a:lnTo>
                  <a:lnTo>
                    <a:pt x="79" y="21"/>
                  </a:lnTo>
                  <a:lnTo>
                    <a:pt x="76" y="23"/>
                  </a:lnTo>
                  <a:lnTo>
                    <a:pt x="73" y="24"/>
                  </a:lnTo>
                  <a:lnTo>
                    <a:pt x="71" y="26"/>
                  </a:lnTo>
                  <a:close/>
                </a:path>
              </a:pathLst>
            </a:custGeom>
            <a:solidFill>
              <a:srgbClr val="C60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32" name="Freeform 292"/>
            <p:cNvSpPr>
              <a:spLocks/>
            </p:cNvSpPr>
            <p:nvPr/>
          </p:nvSpPr>
          <p:spPr bwMode="auto">
            <a:xfrm>
              <a:off x="1143" y="2685"/>
              <a:ext cx="32" cy="54"/>
            </a:xfrm>
            <a:custGeom>
              <a:avLst/>
              <a:gdLst>
                <a:gd name="T0" fmla="*/ 1 w 63"/>
                <a:gd name="T1" fmla="*/ 1 h 108"/>
                <a:gd name="T2" fmla="*/ 1 w 63"/>
                <a:gd name="T3" fmla="*/ 1 h 108"/>
                <a:gd name="T4" fmla="*/ 1 w 63"/>
                <a:gd name="T5" fmla="*/ 1 h 108"/>
                <a:gd name="T6" fmla="*/ 1 w 63"/>
                <a:gd name="T7" fmla="*/ 1 h 108"/>
                <a:gd name="T8" fmla="*/ 1 w 63"/>
                <a:gd name="T9" fmla="*/ 0 h 108"/>
                <a:gd name="T10" fmla="*/ 1 w 63"/>
                <a:gd name="T11" fmla="*/ 0 h 108"/>
                <a:gd name="T12" fmla="*/ 1 w 63"/>
                <a:gd name="T13" fmla="*/ 1 h 108"/>
                <a:gd name="T14" fmla="*/ 1 w 63"/>
                <a:gd name="T15" fmla="*/ 1 h 108"/>
                <a:gd name="T16" fmla="*/ 1 w 63"/>
                <a:gd name="T17" fmla="*/ 1 h 108"/>
                <a:gd name="T18" fmla="*/ 1 w 63"/>
                <a:gd name="T19" fmla="*/ 1 h 108"/>
                <a:gd name="T20" fmla="*/ 0 w 63"/>
                <a:gd name="T21" fmla="*/ 1 h 108"/>
                <a:gd name="T22" fmla="*/ 1 w 63"/>
                <a:gd name="T23" fmla="*/ 1 h 108"/>
                <a:gd name="T24" fmla="*/ 1 w 63"/>
                <a:gd name="T25" fmla="*/ 1 h 108"/>
                <a:gd name="T26" fmla="*/ 1 w 63"/>
                <a:gd name="T27" fmla="*/ 1 h 108"/>
                <a:gd name="T28" fmla="*/ 1 w 63"/>
                <a:gd name="T29" fmla="*/ 1 h 108"/>
                <a:gd name="T30" fmla="*/ 1 w 63"/>
                <a:gd name="T31" fmla="*/ 1 h 108"/>
                <a:gd name="T32" fmla="*/ 1 w 63"/>
                <a:gd name="T33" fmla="*/ 1 h 108"/>
                <a:gd name="T34" fmla="*/ 1 w 63"/>
                <a:gd name="T35" fmla="*/ 1 h 108"/>
                <a:gd name="T36" fmla="*/ 1 w 63"/>
                <a:gd name="T37" fmla="*/ 1 h 108"/>
                <a:gd name="T38" fmla="*/ 1 w 63"/>
                <a:gd name="T39" fmla="*/ 1 h 108"/>
                <a:gd name="T40" fmla="*/ 1 w 63"/>
                <a:gd name="T41" fmla="*/ 1 h 108"/>
                <a:gd name="T42" fmla="*/ 1 w 63"/>
                <a:gd name="T43" fmla="*/ 1 h 108"/>
                <a:gd name="T44" fmla="*/ 1 w 63"/>
                <a:gd name="T45" fmla="*/ 1 h 108"/>
                <a:gd name="T46" fmla="*/ 1 w 63"/>
                <a:gd name="T47" fmla="*/ 1 h 108"/>
                <a:gd name="T48" fmla="*/ 1 w 63"/>
                <a:gd name="T49" fmla="*/ 1 h 10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3"/>
                <a:gd name="T76" fmla="*/ 0 h 108"/>
                <a:gd name="T77" fmla="*/ 63 w 63"/>
                <a:gd name="T78" fmla="*/ 108 h 10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3" h="108">
                  <a:moveTo>
                    <a:pt x="63" y="8"/>
                  </a:moveTo>
                  <a:lnTo>
                    <a:pt x="62" y="7"/>
                  </a:lnTo>
                  <a:lnTo>
                    <a:pt x="59" y="5"/>
                  </a:lnTo>
                  <a:lnTo>
                    <a:pt x="54" y="2"/>
                  </a:lnTo>
                  <a:lnTo>
                    <a:pt x="47" y="0"/>
                  </a:lnTo>
                  <a:lnTo>
                    <a:pt x="39" y="0"/>
                  </a:lnTo>
                  <a:lnTo>
                    <a:pt x="30" y="2"/>
                  </a:lnTo>
                  <a:lnTo>
                    <a:pt x="21" y="7"/>
                  </a:lnTo>
                  <a:lnTo>
                    <a:pt x="10" y="17"/>
                  </a:lnTo>
                  <a:lnTo>
                    <a:pt x="3" y="30"/>
                  </a:lnTo>
                  <a:lnTo>
                    <a:pt x="0" y="45"/>
                  </a:lnTo>
                  <a:lnTo>
                    <a:pt x="1" y="60"/>
                  </a:lnTo>
                  <a:lnTo>
                    <a:pt x="4" y="75"/>
                  </a:lnTo>
                  <a:lnTo>
                    <a:pt x="9" y="88"/>
                  </a:lnTo>
                  <a:lnTo>
                    <a:pt x="14" y="99"/>
                  </a:lnTo>
                  <a:lnTo>
                    <a:pt x="17" y="106"/>
                  </a:lnTo>
                  <a:lnTo>
                    <a:pt x="18" y="108"/>
                  </a:lnTo>
                  <a:lnTo>
                    <a:pt x="18" y="104"/>
                  </a:lnTo>
                  <a:lnTo>
                    <a:pt x="18" y="92"/>
                  </a:lnTo>
                  <a:lnTo>
                    <a:pt x="19" y="76"/>
                  </a:lnTo>
                  <a:lnTo>
                    <a:pt x="23" y="58"/>
                  </a:lnTo>
                  <a:lnTo>
                    <a:pt x="27" y="40"/>
                  </a:lnTo>
                  <a:lnTo>
                    <a:pt x="35" y="24"/>
                  </a:lnTo>
                  <a:lnTo>
                    <a:pt x="47" y="13"/>
                  </a:lnTo>
                  <a:lnTo>
                    <a:pt x="63" y="8"/>
                  </a:lnTo>
                  <a:close/>
                </a:path>
              </a:pathLst>
            </a:custGeom>
            <a:solidFill>
              <a:srgbClr val="DB5B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33" name="Freeform 293"/>
            <p:cNvSpPr>
              <a:spLocks/>
            </p:cNvSpPr>
            <p:nvPr/>
          </p:nvSpPr>
          <p:spPr bwMode="auto">
            <a:xfrm>
              <a:off x="1135" y="2676"/>
              <a:ext cx="94" cy="85"/>
            </a:xfrm>
            <a:custGeom>
              <a:avLst/>
              <a:gdLst>
                <a:gd name="T0" fmla="*/ 0 w 189"/>
                <a:gd name="T1" fmla="*/ 1 h 169"/>
                <a:gd name="T2" fmla="*/ 0 w 189"/>
                <a:gd name="T3" fmla="*/ 1 h 169"/>
                <a:gd name="T4" fmla="*/ 0 w 189"/>
                <a:gd name="T5" fmla="*/ 1 h 169"/>
                <a:gd name="T6" fmla="*/ 0 w 189"/>
                <a:gd name="T7" fmla="*/ 1 h 169"/>
                <a:gd name="T8" fmla="*/ 0 w 189"/>
                <a:gd name="T9" fmla="*/ 1 h 169"/>
                <a:gd name="T10" fmla="*/ 0 w 189"/>
                <a:gd name="T11" fmla="*/ 1 h 169"/>
                <a:gd name="T12" fmla="*/ 0 w 189"/>
                <a:gd name="T13" fmla="*/ 1 h 169"/>
                <a:gd name="T14" fmla="*/ 0 w 189"/>
                <a:gd name="T15" fmla="*/ 1 h 169"/>
                <a:gd name="T16" fmla="*/ 0 w 189"/>
                <a:gd name="T17" fmla="*/ 1 h 169"/>
                <a:gd name="T18" fmla="*/ 0 w 189"/>
                <a:gd name="T19" fmla="*/ 1 h 169"/>
                <a:gd name="T20" fmla="*/ 0 w 189"/>
                <a:gd name="T21" fmla="*/ 1 h 169"/>
                <a:gd name="T22" fmla="*/ 0 w 189"/>
                <a:gd name="T23" fmla="*/ 1 h 169"/>
                <a:gd name="T24" fmla="*/ 0 w 189"/>
                <a:gd name="T25" fmla="*/ 1 h 169"/>
                <a:gd name="T26" fmla="*/ 0 w 189"/>
                <a:gd name="T27" fmla="*/ 1 h 169"/>
                <a:gd name="T28" fmla="*/ 0 w 189"/>
                <a:gd name="T29" fmla="*/ 1 h 169"/>
                <a:gd name="T30" fmla="*/ 0 w 189"/>
                <a:gd name="T31" fmla="*/ 1 h 169"/>
                <a:gd name="T32" fmla="*/ 0 w 189"/>
                <a:gd name="T33" fmla="*/ 1 h 169"/>
                <a:gd name="T34" fmla="*/ 0 w 189"/>
                <a:gd name="T35" fmla="*/ 1 h 169"/>
                <a:gd name="T36" fmla="*/ 0 w 189"/>
                <a:gd name="T37" fmla="*/ 1 h 169"/>
                <a:gd name="T38" fmla="*/ 0 w 189"/>
                <a:gd name="T39" fmla="*/ 1 h 169"/>
                <a:gd name="T40" fmla="*/ 0 w 189"/>
                <a:gd name="T41" fmla="*/ 1 h 169"/>
                <a:gd name="T42" fmla="*/ 0 w 189"/>
                <a:gd name="T43" fmla="*/ 1 h 169"/>
                <a:gd name="T44" fmla="*/ 0 w 189"/>
                <a:gd name="T45" fmla="*/ 1 h 169"/>
                <a:gd name="T46" fmla="*/ 0 w 189"/>
                <a:gd name="T47" fmla="*/ 1 h 169"/>
                <a:gd name="T48" fmla="*/ 0 w 189"/>
                <a:gd name="T49" fmla="*/ 1 h 169"/>
                <a:gd name="T50" fmla="*/ 0 w 189"/>
                <a:gd name="T51" fmla="*/ 0 h 169"/>
                <a:gd name="T52" fmla="*/ 0 w 189"/>
                <a:gd name="T53" fmla="*/ 1 h 169"/>
                <a:gd name="T54" fmla="*/ 0 w 189"/>
                <a:gd name="T55" fmla="*/ 1 h 169"/>
                <a:gd name="T56" fmla="*/ 0 w 189"/>
                <a:gd name="T57" fmla="*/ 1 h 169"/>
                <a:gd name="T58" fmla="*/ 0 w 189"/>
                <a:gd name="T59" fmla="*/ 1 h 169"/>
                <a:gd name="T60" fmla="*/ 0 w 189"/>
                <a:gd name="T61" fmla="*/ 1 h 169"/>
                <a:gd name="T62" fmla="*/ 0 w 189"/>
                <a:gd name="T63" fmla="*/ 1 h 169"/>
                <a:gd name="T64" fmla="*/ 0 w 189"/>
                <a:gd name="T65" fmla="*/ 1 h 169"/>
                <a:gd name="T66" fmla="*/ 0 w 189"/>
                <a:gd name="T67" fmla="*/ 1 h 169"/>
                <a:gd name="T68" fmla="*/ 0 w 189"/>
                <a:gd name="T69" fmla="*/ 1 h 169"/>
                <a:gd name="T70" fmla="*/ 0 w 189"/>
                <a:gd name="T71" fmla="*/ 1 h 169"/>
                <a:gd name="T72" fmla="*/ 0 w 189"/>
                <a:gd name="T73" fmla="*/ 1 h 169"/>
                <a:gd name="T74" fmla="*/ 0 w 189"/>
                <a:gd name="T75" fmla="*/ 1 h 169"/>
                <a:gd name="T76" fmla="*/ 0 w 189"/>
                <a:gd name="T77" fmla="*/ 1 h 169"/>
                <a:gd name="T78" fmla="*/ 0 w 189"/>
                <a:gd name="T79" fmla="*/ 1 h 169"/>
                <a:gd name="T80" fmla="*/ 0 w 189"/>
                <a:gd name="T81" fmla="*/ 1 h 169"/>
                <a:gd name="T82" fmla="*/ 0 w 189"/>
                <a:gd name="T83" fmla="*/ 1 h 169"/>
                <a:gd name="T84" fmla="*/ 0 w 189"/>
                <a:gd name="T85" fmla="*/ 1 h 169"/>
                <a:gd name="T86" fmla="*/ 0 w 189"/>
                <a:gd name="T87" fmla="*/ 1 h 169"/>
                <a:gd name="T88" fmla="*/ 0 w 189"/>
                <a:gd name="T89" fmla="*/ 1 h 169"/>
                <a:gd name="T90" fmla="*/ 0 w 189"/>
                <a:gd name="T91" fmla="*/ 1 h 169"/>
                <a:gd name="T92" fmla="*/ 0 w 189"/>
                <a:gd name="T93" fmla="*/ 1 h 169"/>
                <a:gd name="T94" fmla="*/ 0 w 189"/>
                <a:gd name="T95" fmla="*/ 1 h 169"/>
                <a:gd name="T96" fmla="*/ 0 w 189"/>
                <a:gd name="T97" fmla="*/ 1 h 169"/>
                <a:gd name="T98" fmla="*/ 0 w 189"/>
                <a:gd name="T99" fmla="*/ 1 h 169"/>
                <a:gd name="T100" fmla="*/ 0 w 189"/>
                <a:gd name="T101" fmla="*/ 1 h 169"/>
                <a:gd name="T102" fmla="*/ 0 w 189"/>
                <a:gd name="T103" fmla="*/ 1 h 169"/>
                <a:gd name="T104" fmla="*/ 0 w 189"/>
                <a:gd name="T105" fmla="*/ 1 h 169"/>
                <a:gd name="T106" fmla="*/ 0 w 189"/>
                <a:gd name="T107" fmla="*/ 1 h 169"/>
                <a:gd name="T108" fmla="*/ 0 w 189"/>
                <a:gd name="T109" fmla="*/ 1 h 169"/>
                <a:gd name="T110" fmla="*/ 0 w 189"/>
                <a:gd name="T111" fmla="*/ 1 h 169"/>
                <a:gd name="T112" fmla="*/ 0 w 189"/>
                <a:gd name="T113" fmla="*/ 1 h 169"/>
                <a:gd name="T114" fmla="*/ 0 w 189"/>
                <a:gd name="T115" fmla="*/ 1 h 169"/>
                <a:gd name="T116" fmla="*/ 0 w 189"/>
                <a:gd name="T117" fmla="*/ 1 h 169"/>
                <a:gd name="T118" fmla="*/ 0 w 189"/>
                <a:gd name="T119" fmla="*/ 1 h 169"/>
                <a:gd name="T120" fmla="*/ 0 w 189"/>
                <a:gd name="T121" fmla="*/ 1 h 169"/>
                <a:gd name="T122" fmla="*/ 0 w 189"/>
                <a:gd name="T123" fmla="*/ 1 h 16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89"/>
                <a:gd name="T187" fmla="*/ 0 h 169"/>
                <a:gd name="T188" fmla="*/ 189 w 189"/>
                <a:gd name="T189" fmla="*/ 169 h 16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89" h="169">
                  <a:moveTo>
                    <a:pt x="71" y="20"/>
                  </a:moveTo>
                  <a:lnTo>
                    <a:pt x="68" y="19"/>
                  </a:lnTo>
                  <a:lnTo>
                    <a:pt x="64" y="18"/>
                  </a:lnTo>
                  <a:lnTo>
                    <a:pt x="57" y="16"/>
                  </a:lnTo>
                  <a:lnTo>
                    <a:pt x="48" y="15"/>
                  </a:lnTo>
                  <a:lnTo>
                    <a:pt x="39" y="14"/>
                  </a:lnTo>
                  <a:lnTo>
                    <a:pt x="28" y="16"/>
                  </a:lnTo>
                  <a:lnTo>
                    <a:pt x="19" y="20"/>
                  </a:lnTo>
                  <a:lnTo>
                    <a:pt x="12" y="30"/>
                  </a:lnTo>
                  <a:lnTo>
                    <a:pt x="6" y="41"/>
                  </a:lnTo>
                  <a:lnTo>
                    <a:pt x="2" y="56"/>
                  </a:lnTo>
                  <a:lnTo>
                    <a:pt x="0" y="72"/>
                  </a:lnTo>
                  <a:lnTo>
                    <a:pt x="4" y="90"/>
                  </a:lnTo>
                  <a:lnTo>
                    <a:pt x="11" y="108"/>
                  </a:lnTo>
                  <a:lnTo>
                    <a:pt x="22" y="126"/>
                  </a:lnTo>
                  <a:lnTo>
                    <a:pt x="41" y="143"/>
                  </a:lnTo>
                  <a:lnTo>
                    <a:pt x="65" y="159"/>
                  </a:lnTo>
                  <a:lnTo>
                    <a:pt x="142" y="169"/>
                  </a:lnTo>
                  <a:lnTo>
                    <a:pt x="147" y="162"/>
                  </a:lnTo>
                  <a:lnTo>
                    <a:pt x="158" y="143"/>
                  </a:lnTo>
                  <a:lnTo>
                    <a:pt x="172" y="115"/>
                  </a:lnTo>
                  <a:lnTo>
                    <a:pt x="184" y="84"/>
                  </a:lnTo>
                  <a:lnTo>
                    <a:pt x="189" y="54"/>
                  </a:lnTo>
                  <a:lnTo>
                    <a:pt x="186" y="26"/>
                  </a:lnTo>
                  <a:lnTo>
                    <a:pt x="168" y="7"/>
                  </a:lnTo>
                  <a:lnTo>
                    <a:pt x="132" y="0"/>
                  </a:lnTo>
                  <a:lnTo>
                    <a:pt x="127" y="2"/>
                  </a:lnTo>
                  <a:lnTo>
                    <a:pt x="117" y="8"/>
                  </a:lnTo>
                  <a:lnTo>
                    <a:pt x="106" y="16"/>
                  </a:lnTo>
                  <a:lnTo>
                    <a:pt x="102" y="26"/>
                  </a:lnTo>
                  <a:lnTo>
                    <a:pt x="103" y="30"/>
                  </a:lnTo>
                  <a:lnTo>
                    <a:pt x="106" y="30"/>
                  </a:lnTo>
                  <a:lnTo>
                    <a:pt x="110" y="27"/>
                  </a:lnTo>
                  <a:lnTo>
                    <a:pt x="116" y="23"/>
                  </a:lnTo>
                  <a:lnTo>
                    <a:pt x="123" y="18"/>
                  </a:lnTo>
                  <a:lnTo>
                    <a:pt x="130" y="14"/>
                  </a:lnTo>
                  <a:lnTo>
                    <a:pt x="135" y="11"/>
                  </a:lnTo>
                  <a:lnTo>
                    <a:pt x="142" y="10"/>
                  </a:lnTo>
                  <a:lnTo>
                    <a:pt x="148" y="17"/>
                  </a:lnTo>
                  <a:lnTo>
                    <a:pt x="153" y="33"/>
                  </a:lnTo>
                  <a:lnTo>
                    <a:pt x="155" y="55"/>
                  </a:lnTo>
                  <a:lnTo>
                    <a:pt x="156" y="80"/>
                  </a:lnTo>
                  <a:lnTo>
                    <a:pt x="153" y="106"/>
                  </a:lnTo>
                  <a:lnTo>
                    <a:pt x="147" y="130"/>
                  </a:lnTo>
                  <a:lnTo>
                    <a:pt x="136" y="147"/>
                  </a:lnTo>
                  <a:lnTo>
                    <a:pt x="121" y="158"/>
                  </a:lnTo>
                  <a:lnTo>
                    <a:pt x="104" y="159"/>
                  </a:lnTo>
                  <a:lnTo>
                    <a:pt x="86" y="156"/>
                  </a:lnTo>
                  <a:lnTo>
                    <a:pt x="70" y="148"/>
                  </a:lnTo>
                  <a:lnTo>
                    <a:pt x="55" y="138"/>
                  </a:lnTo>
                  <a:lnTo>
                    <a:pt x="42" y="125"/>
                  </a:lnTo>
                  <a:lnTo>
                    <a:pt x="32" y="110"/>
                  </a:lnTo>
                  <a:lnTo>
                    <a:pt x="26" y="94"/>
                  </a:lnTo>
                  <a:lnTo>
                    <a:pt x="24" y="78"/>
                  </a:lnTo>
                  <a:lnTo>
                    <a:pt x="26" y="57"/>
                  </a:lnTo>
                  <a:lnTo>
                    <a:pt x="32" y="42"/>
                  </a:lnTo>
                  <a:lnTo>
                    <a:pt x="39" y="32"/>
                  </a:lnTo>
                  <a:lnTo>
                    <a:pt x="48" y="25"/>
                  </a:lnTo>
                  <a:lnTo>
                    <a:pt x="56" y="22"/>
                  </a:lnTo>
                  <a:lnTo>
                    <a:pt x="64" y="20"/>
                  </a:lnTo>
                  <a:lnTo>
                    <a:pt x="68" y="20"/>
                  </a:lnTo>
                  <a:lnTo>
                    <a:pt x="71"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34" name="Freeform 294"/>
            <p:cNvSpPr>
              <a:spLocks/>
            </p:cNvSpPr>
            <p:nvPr/>
          </p:nvSpPr>
          <p:spPr bwMode="auto">
            <a:xfrm>
              <a:off x="1174" y="2650"/>
              <a:ext cx="26" cy="48"/>
            </a:xfrm>
            <a:custGeom>
              <a:avLst/>
              <a:gdLst>
                <a:gd name="T0" fmla="*/ 1 w 52"/>
                <a:gd name="T1" fmla="*/ 1 h 96"/>
                <a:gd name="T2" fmla="*/ 0 w 52"/>
                <a:gd name="T3" fmla="*/ 1 h 96"/>
                <a:gd name="T4" fmla="*/ 0 w 52"/>
                <a:gd name="T5" fmla="*/ 1 h 96"/>
                <a:gd name="T6" fmla="*/ 1 w 52"/>
                <a:gd name="T7" fmla="*/ 1 h 96"/>
                <a:gd name="T8" fmla="*/ 1 w 52"/>
                <a:gd name="T9" fmla="*/ 0 h 96"/>
                <a:gd name="T10" fmla="*/ 1 w 52"/>
                <a:gd name="T11" fmla="*/ 1 h 96"/>
                <a:gd name="T12" fmla="*/ 1 w 52"/>
                <a:gd name="T13" fmla="*/ 1 h 96"/>
                <a:gd name="T14" fmla="*/ 1 w 52"/>
                <a:gd name="T15" fmla="*/ 1 h 96"/>
                <a:gd name="T16" fmla="*/ 1 w 52"/>
                <a:gd name="T17" fmla="*/ 1 h 96"/>
                <a:gd name="T18" fmla="*/ 1 w 52"/>
                <a:gd name="T19" fmla="*/ 1 h 96"/>
                <a:gd name="T20" fmla="*/ 1 w 52"/>
                <a:gd name="T21" fmla="*/ 1 h 96"/>
                <a:gd name="T22" fmla="*/ 1 w 52"/>
                <a:gd name="T23" fmla="*/ 1 h 96"/>
                <a:gd name="T24" fmla="*/ 1 w 52"/>
                <a:gd name="T25" fmla="*/ 1 h 96"/>
                <a:gd name="T26" fmla="*/ 1 w 52"/>
                <a:gd name="T27" fmla="*/ 1 h 96"/>
                <a:gd name="T28" fmla="*/ 1 w 52"/>
                <a:gd name="T29" fmla="*/ 1 h 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2"/>
                <a:gd name="T46" fmla="*/ 0 h 96"/>
                <a:gd name="T47" fmla="*/ 52 w 52"/>
                <a:gd name="T48" fmla="*/ 96 h 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2" h="96">
                  <a:moveTo>
                    <a:pt x="1" y="96"/>
                  </a:moveTo>
                  <a:lnTo>
                    <a:pt x="0" y="81"/>
                  </a:lnTo>
                  <a:lnTo>
                    <a:pt x="0" y="47"/>
                  </a:lnTo>
                  <a:lnTo>
                    <a:pt x="5" y="14"/>
                  </a:lnTo>
                  <a:lnTo>
                    <a:pt x="18" y="0"/>
                  </a:lnTo>
                  <a:lnTo>
                    <a:pt x="52" y="20"/>
                  </a:lnTo>
                  <a:lnTo>
                    <a:pt x="50" y="20"/>
                  </a:lnTo>
                  <a:lnTo>
                    <a:pt x="44" y="21"/>
                  </a:lnTo>
                  <a:lnTo>
                    <a:pt x="36" y="23"/>
                  </a:lnTo>
                  <a:lnTo>
                    <a:pt x="26" y="29"/>
                  </a:lnTo>
                  <a:lnTo>
                    <a:pt x="18" y="38"/>
                  </a:lnTo>
                  <a:lnTo>
                    <a:pt x="12" y="51"/>
                  </a:lnTo>
                  <a:lnTo>
                    <a:pt x="9" y="70"/>
                  </a:lnTo>
                  <a:lnTo>
                    <a:pt x="10" y="96"/>
                  </a:lnTo>
                  <a:lnTo>
                    <a:pt x="1"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35" name="Freeform 295"/>
            <p:cNvSpPr>
              <a:spLocks/>
            </p:cNvSpPr>
            <p:nvPr/>
          </p:nvSpPr>
          <p:spPr bwMode="auto">
            <a:xfrm>
              <a:off x="1262" y="2678"/>
              <a:ext cx="104" cy="98"/>
            </a:xfrm>
            <a:custGeom>
              <a:avLst/>
              <a:gdLst>
                <a:gd name="T0" fmla="*/ 1 w 207"/>
                <a:gd name="T1" fmla="*/ 1 h 196"/>
                <a:gd name="T2" fmla="*/ 1 w 207"/>
                <a:gd name="T3" fmla="*/ 1 h 196"/>
                <a:gd name="T4" fmla="*/ 1 w 207"/>
                <a:gd name="T5" fmla="*/ 1 h 196"/>
                <a:gd name="T6" fmla="*/ 1 w 207"/>
                <a:gd name="T7" fmla="*/ 1 h 196"/>
                <a:gd name="T8" fmla="*/ 1 w 207"/>
                <a:gd name="T9" fmla="*/ 1 h 196"/>
                <a:gd name="T10" fmla="*/ 1 w 207"/>
                <a:gd name="T11" fmla="*/ 1 h 196"/>
                <a:gd name="T12" fmla="*/ 1 w 207"/>
                <a:gd name="T13" fmla="*/ 1 h 196"/>
                <a:gd name="T14" fmla="*/ 1 w 207"/>
                <a:gd name="T15" fmla="*/ 1 h 196"/>
                <a:gd name="T16" fmla="*/ 0 w 207"/>
                <a:gd name="T17" fmla="*/ 1 h 196"/>
                <a:gd name="T18" fmla="*/ 1 w 207"/>
                <a:gd name="T19" fmla="*/ 1 h 196"/>
                <a:gd name="T20" fmla="*/ 1 w 207"/>
                <a:gd name="T21" fmla="*/ 1 h 196"/>
                <a:gd name="T22" fmla="*/ 1 w 207"/>
                <a:gd name="T23" fmla="*/ 1 h 196"/>
                <a:gd name="T24" fmla="*/ 1 w 207"/>
                <a:gd name="T25" fmla="*/ 1 h 196"/>
                <a:gd name="T26" fmla="*/ 1 w 207"/>
                <a:gd name="T27" fmla="*/ 1 h 196"/>
                <a:gd name="T28" fmla="*/ 1 w 207"/>
                <a:gd name="T29" fmla="*/ 1 h 196"/>
                <a:gd name="T30" fmla="*/ 1 w 207"/>
                <a:gd name="T31" fmla="*/ 1 h 196"/>
                <a:gd name="T32" fmla="*/ 1 w 207"/>
                <a:gd name="T33" fmla="*/ 1 h 196"/>
                <a:gd name="T34" fmla="*/ 1 w 207"/>
                <a:gd name="T35" fmla="*/ 1 h 196"/>
                <a:gd name="T36" fmla="*/ 1 w 207"/>
                <a:gd name="T37" fmla="*/ 1 h 196"/>
                <a:gd name="T38" fmla="*/ 1 w 207"/>
                <a:gd name="T39" fmla="*/ 1 h 196"/>
                <a:gd name="T40" fmla="*/ 1 w 207"/>
                <a:gd name="T41" fmla="*/ 1 h 196"/>
                <a:gd name="T42" fmla="*/ 1 w 207"/>
                <a:gd name="T43" fmla="*/ 1 h 196"/>
                <a:gd name="T44" fmla="*/ 1 w 207"/>
                <a:gd name="T45" fmla="*/ 1 h 196"/>
                <a:gd name="T46" fmla="*/ 1 w 207"/>
                <a:gd name="T47" fmla="*/ 1 h 196"/>
                <a:gd name="T48" fmla="*/ 1 w 207"/>
                <a:gd name="T49" fmla="*/ 1 h 196"/>
                <a:gd name="T50" fmla="*/ 1 w 207"/>
                <a:gd name="T51" fmla="*/ 1 h 196"/>
                <a:gd name="T52" fmla="*/ 1 w 207"/>
                <a:gd name="T53" fmla="*/ 1 h 196"/>
                <a:gd name="T54" fmla="*/ 1 w 207"/>
                <a:gd name="T55" fmla="*/ 1 h 196"/>
                <a:gd name="T56" fmla="*/ 1 w 207"/>
                <a:gd name="T57" fmla="*/ 1 h 196"/>
                <a:gd name="T58" fmla="*/ 1 w 207"/>
                <a:gd name="T59" fmla="*/ 1 h 196"/>
                <a:gd name="T60" fmla="*/ 1 w 207"/>
                <a:gd name="T61" fmla="*/ 1 h 196"/>
                <a:gd name="T62" fmla="*/ 1 w 207"/>
                <a:gd name="T63" fmla="*/ 1 h 196"/>
                <a:gd name="T64" fmla="*/ 1 w 207"/>
                <a:gd name="T65" fmla="*/ 1 h 196"/>
                <a:gd name="T66" fmla="*/ 1 w 207"/>
                <a:gd name="T67" fmla="*/ 1 h 196"/>
                <a:gd name="T68" fmla="*/ 1 w 207"/>
                <a:gd name="T69" fmla="*/ 0 h 196"/>
                <a:gd name="T70" fmla="*/ 1 w 207"/>
                <a:gd name="T71" fmla="*/ 0 h 196"/>
                <a:gd name="T72" fmla="*/ 1 w 207"/>
                <a:gd name="T73" fmla="*/ 1 h 196"/>
                <a:gd name="T74" fmla="*/ 1 w 207"/>
                <a:gd name="T75" fmla="*/ 1 h 196"/>
                <a:gd name="T76" fmla="*/ 1 w 207"/>
                <a:gd name="T77" fmla="*/ 1 h 196"/>
                <a:gd name="T78" fmla="*/ 1 w 207"/>
                <a:gd name="T79" fmla="*/ 1 h 196"/>
                <a:gd name="T80" fmla="*/ 1 w 207"/>
                <a:gd name="T81" fmla="*/ 1 h 196"/>
                <a:gd name="T82" fmla="*/ 1 w 207"/>
                <a:gd name="T83" fmla="*/ 1 h 196"/>
                <a:gd name="T84" fmla="*/ 1 w 207"/>
                <a:gd name="T85" fmla="*/ 1 h 196"/>
                <a:gd name="T86" fmla="*/ 1 w 207"/>
                <a:gd name="T87" fmla="*/ 1 h 19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7"/>
                <a:gd name="T133" fmla="*/ 0 h 196"/>
                <a:gd name="T134" fmla="*/ 207 w 207"/>
                <a:gd name="T135" fmla="*/ 196 h 19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7" h="196">
                  <a:moveTo>
                    <a:pt x="84" y="25"/>
                  </a:moveTo>
                  <a:lnTo>
                    <a:pt x="81" y="26"/>
                  </a:lnTo>
                  <a:lnTo>
                    <a:pt x="72" y="28"/>
                  </a:lnTo>
                  <a:lnTo>
                    <a:pt x="59" y="31"/>
                  </a:lnTo>
                  <a:lnTo>
                    <a:pt x="44" y="36"/>
                  </a:lnTo>
                  <a:lnTo>
                    <a:pt x="29" y="43"/>
                  </a:lnTo>
                  <a:lnTo>
                    <a:pt x="15" y="52"/>
                  </a:lnTo>
                  <a:lnTo>
                    <a:pt x="5" y="61"/>
                  </a:lnTo>
                  <a:lnTo>
                    <a:pt x="0" y="73"/>
                  </a:lnTo>
                  <a:lnTo>
                    <a:pt x="2" y="88"/>
                  </a:lnTo>
                  <a:lnTo>
                    <a:pt x="12" y="106"/>
                  </a:lnTo>
                  <a:lnTo>
                    <a:pt x="24" y="127"/>
                  </a:lnTo>
                  <a:lnTo>
                    <a:pt x="40" y="147"/>
                  </a:lnTo>
                  <a:lnTo>
                    <a:pt x="55" y="166"/>
                  </a:lnTo>
                  <a:lnTo>
                    <a:pt x="69" y="181"/>
                  </a:lnTo>
                  <a:lnTo>
                    <a:pt x="80" y="193"/>
                  </a:lnTo>
                  <a:lnTo>
                    <a:pt x="83" y="196"/>
                  </a:lnTo>
                  <a:lnTo>
                    <a:pt x="107" y="195"/>
                  </a:lnTo>
                  <a:lnTo>
                    <a:pt x="123" y="174"/>
                  </a:lnTo>
                  <a:lnTo>
                    <a:pt x="141" y="190"/>
                  </a:lnTo>
                  <a:lnTo>
                    <a:pt x="143" y="187"/>
                  </a:lnTo>
                  <a:lnTo>
                    <a:pt x="151" y="178"/>
                  </a:lnTo>
                  <a:lnTo>
                    <a:pt x="160" y="164"/>
                  </a:lnTo>
                  <a:lnTo>
                    <a:pt x="173" y="148"/>
                  </a:lnTo>
                  <a:lnTo>
                    <a:pt x="184" y="129"/>
                  </a:lnTo>
                  <a:lnTo>
                    <a:pt x="195" y="110"/>
                  </a:lnTo>
                  <a:lnTo>
                    <a:pt x="203" y="93"/>
                  </a:lnTo>
                  <a:lnTo>
                    <a:pt x="207" y="78"/>
                  </a:lnTo>
                  <a:lnTo>
                    <a:pt x="207" y="64"/>
                  </a:lnTo>
                  <a:lnTo>
                    <a:pt x="206" y="50"/>
                  </a:lnTo>
                  <a:lnTo>
                    <a:pt x="202" y="36"/>
                  </a:lnTo>
                  <a:lnTo>
                    <a:pt x="196" y="23"/>
                  </a:lnTo>
                  <a:lnTo>
                    <a:pt x="188" y="12"/>
                  </a:lnTo>
                  <a:lnTo>
                    <a:pt x="178" y="4"/>
                  </a:lnTo>
                  <a:lnTo>
                    <a:pt x="166" y="0"/>
                  </a:lnTo>
                  <a:lnTo>
                    <a:pt x="152" y="0"/>
                  </a:lnTo>
                  <a:lnTo>
                    <a:pt x="133" y="5"/>
                  </a:lnTo>
                  <a:lnTo>
                    <a:pt x="118" y="10"/>
                  </a:lnTo>
                  <a:lnTo>
                    <a:pt x="106" y="13"/>
                  </a:lnTo>
                  <a:lnTo>
                    <a:pt x="97" y="18"/>
                  </a:lnTo>
                  <a:lnTo>
                    <a:pt x="91" y="20"/>
                  </a:lnTo>
                  <a:lnTo>
                    <a:pt x="87" y="22"/>
                  </a:lnTo>
                  <a:lnTo>
                    <a:pt x="85" y="25"/>
                  </a:lnTo>
                  <a:lnTo>
                    <a:pt x="84" y="25"/>
                  </a:lnTo>
                  <a:close/>
                </a:path>
              </a:pathLst>
            </a:custGeom>
            <a:solidFill>
              <a:srgbClr val="C60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36" name="Freeform 296"/>
            <p:cNvSpPr>
              <a:spLocks/>
            </p:cNvSpPr>
            <p:nvPr/>
          </p:nvSpPr>
          <p:spPr bwMode="auto">
            <a:xfrm>
              <a:off x="1314" y="2683"/>
              <a:ext cx="52" cy="81"/>
            </a:xfrm>
            <a:custGeom>
              <a:avLst/>
              <a:gdLst>
                <a:gd name="T0" fmla="*/ 0 w 105"/>
                <a:gd name="T1" fmla="*/ 1 h 162"/>
                <a:gd name="T2" fmla="*/ 0 w 105"/>
                <a:gd name="T3" fmla="*/ 1 h 162"/>
                <a:gd name="T4" fmla="*/ 0 w 105"/>
                <a:gd name="T5" fmla="*/ 1 h 162"/>
                <a:gd name="T6" fmla="*/ 0 w 105"/>
                <a:gd name="T7" fmla="*/ 1 h 162"/>
                <a:gd name="T8" fmla="*/ 0 w 105"/>
                <a:gd name="T9" fmla="*/ 1 h 162"/>
                <a:gd name="T10" fmla="*/ 0 w 105"/>
                <a:gd name="T11" fmla="*/ 1 h 162"/>
                <a:gd name="T12" fmla="*/ 0 w 105"/>
                <a:gd name="T13" fmla="*/ 1 h 162"/>
                <a:gd name="T14" fmla="*/ 0 w 105"/>
                <a:gd name="T15" fmla="*/ 1 h 162"/>
                <a:gd name="T16" fmla="*/ 0 w 105"/>
                <a:gd name="T17" fmla="*/ 1 h 162"/>
                <a:gd name="T18" fmla="*/ 0 w 105"/>
                <a:gd name="T19" fmla="*/ 1 h 162"/>
                <a:gd name="T20" fmla="*/ 0 w 105"/>
                <a:gd name="T21" fmla="*/ 1 h 162"/>
                <a:gd name="T22" fmla="*/ 0 w 105"/>
                <a:gd name="T23" fmla="*/ 1 h 162"/>
                <a:gd name="T24" fmla="*/ 0 w 105"/>
                <a:gd name="T25" fmla="*/ 1 h 162"/>
                <a:gd name="T26" fmla="*/ 0 w 105"/>
                <a:gd name="T27" fmla="*/ 1 h 162"/>
                <a:gd name="T28" fmla="*/ 0 w 105"/>
                <a:gd name="T29" fmla="*/ 1 h 162"/>
                <a:gd name="T30" fmla="*/ 0 w 105"/>
                <a:gd name="T31" fmla="*/ 1 h 162"/>
                <a:gd name="T32" fmla="*/ 0 w 105"/>
                <a:gd name="T33" fmla="*/ 1 h 162"/>
                <a:gd name="T34" fmla="*/ 0 w 105"/>
                <a:gd name="T35" fmla="*/ 1 h 162"/>
                <a:gd name="T36" fmla="*/ 0 w 105"/>
                <a:gd name="T37" fmla="*/ 1 h 162"/>
                <a:gd name="T38" fmla="*/ 0 w 105"/>
                <a:gd name="T39" fmla="*/ 1 h 162"/>
                <a:gd name="T40" fmla="*/ 0 w 105"/>
                <a:gd name="T41" fmla="*/ 0 h 162"/>
                <a:gd name="T42" fmla="*/ 0 w 105"/>
                <a:gd name="T43" fmla="*/ 1 h 162"/>
                <a:gd name="T44" fmla="*/ 0 w 105"/>
                <a:gd name="T45" fmla="*/ 1 h 162"/>
                <a:gd name="T46" fmla="*/ 0 w 105"/>
                <a:gd name="T47" fmla="*/ 1 h 162"/>
                <a:gd name="T48" fmla="*/ 0 w 105"/>
                <a:gd name="T49" fmla="*/ 1 h 162"/>
                <a:gd name="T50" fmla="*/ 0 w 105"/>
                <a:gd name="T51" fmla="*/ 1 h 162"/>
                <a:gd name="T52" fmla="*/ 0 w 105"/>
                <a:gd name="T53" fmla="*/ 1 h 16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05"/>
                <a:gd name="T82" fmla="*/ 0 h 162"/>
                <a:gd name="T83" fmla="*/ 105 w 105"/>
                <a:gd name="T84" fmla="*/ 162 h 16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05" h="162">
                  <a:moveTo>
                    <a:pt x="0" y="16"/>
                  </a:moveTo>
                  <a:lnTo>
                    <a:pt x="4" y="18"/>
                  </a:lnTo>
                  <a:lnTo>
                    <a:pt x="17" y="24"/>
                  </a:lnTo>
                  <a:lnTo>
                    <a:pt x="32" y="34"/>
                  </a:lnTo>
                  <a:lnTo>
                    <a:pt x="48" y="49"/>
                  </a:lnTo>
                  <a:lnTo>
                    <a:pt x="61" y="69"/>
                  </a:lnTo>
                  <a:lnTo>
                    <a:pt x="65" y="94"/>
                  </a:lnTo>
                  <a:lnTo>
                    <a:pt x="61" y="124"/>
                  </a:lnTo>
                  <a:lnTo>
                    <a:pt x="42" y="161"/>
                  </a:lnTo>
                  <a:lnTo>
                    <a:pt x="56" y="162"/>
                  </a:lnTo>
                  <a:lnTo>
                    <a:pt x="99" y="87"/>
                  </a:lnTo>
                  <a:lnTo>
                    <a:pt x="100" y="85"/>
                  </a:lnTo>
                  <a:lnTo>
                    <a:pt x="101" y="77"/>
                  </a:lnTo>
                  <a:lnTo>
                    <a:pt x="103" y="66"/>
                  </a:lnTo>
                  <a:lnTo>
                    <a:pt x="105" y="54"/>
                  </a:lnTo>
                  <a:lnTo>
                    <a:pt x="103" y="41"/>
                  </a:lnTo>
                  <a:lnTo>
                    <a:pt x="99" y="27"/>
                  </a:lnTo>
                  <a:lnTo>
                    <a:pt x="91" y="16"/>
                  </a:lnTo>
                  <a:lnTo>
                    <a:pt x="78" y="6"/>
                  </a:lnTo>
                  <a:lnTo>
                    <a:pt x="62" y="1"/>
                  </a:lnTo>
                  <a:lnTo>
                    <a:pt x="48" y="0"/>
                  </a:lnTo>
                  <a:lnTo>
                    <a:pt x="34" y="1"/>
                  </a:lnTo>
                  <a:lnTo>
                    <a:pt x="23" y="4"/>
                  </a:lnTo>
                  <a:lnTo>
                    <a:pt x="14" y="8"/>
                  </a:lnTo>
                  <a:lnTo>
                    <a:pt x="6" y="11"/>
                  </a:lnTo>
                  <a:lnTo>
                    <a:pt x="1" y="15"/>
                  </a:lnTo>
                  <a:lnTo>
                    <a:pt x="0" y="16"/>
                  </a:lnTo>
                  <a:close/>
                </a:path>
              </a:pathLst>
            </a:custGeom>
            <a:solidFill>
              <a:srgbClr val="DB5B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37" name="Freeform 297"/>
            <p:cNvSpPr>
              <a:spLocks/>
            </p:cNvSpPr>
            <p:nvPr/>
          </p:nvSpPr>
          <p:spPr bwMode="auto">
            <a:xfrm>
              <a:off x="1260" y="2677"/>
              <a:ext cx="109" cy="104"/>
            </a:xfrm>
            <a:custGeom>
              <a:avLst/>
              <a:gdLst>
                <a:gd name="T0" fmla="*/ 1 w 218"/>
                <a:gd name="T1" fmla="*/ 1 h 207"/>
                <a:gd name="T2" fmla="*/ 1 w 218"/>
                <a:gd name="T3" fmla="*/ 1 h 207"/>
                <a:gd name="T4" fmla="*/ 1 w 218"/>
                <a:gd name="T5" fmla="*/ 1 h 207"/>
                <a:gd name="T6" fmla="*/ 1 w 218"/>
                <a:gd name="T7" fmla="*/ 1 h 207"/>
                <a:gd name="T8" fmla="*/ 1 w 218"/>
                <a:gd name="T9" fmla="*/ 1 h 207"/>
                <a:gd name="T10" fmla="*/ 1 w 218"/>
                <a:gd name="T11" fmla="*/ 1 h 207"/>
                <a:gd name="T12" fmla="*/ 1 w 218"/>
                <a:gd name="T13" fmla="*/ 1 h 207"/>
                <a:gd name="T14" fmla="*/ 1 w 218"/>
                <a:gd name="T15" fmla="*/ 1 h 207"/>
                <a:gd name="T16" fmla="*/ 1 w 218"/>
                <a:gd name="T17" fmla="*/ 1 h 207"/>
                <a:gd name="T18" fmla="*/ 1 w 218"/>
                <a:gd name="T19" fmla="*/ 1 h 207"/>
                <a:gd name="T20" fmla="*/ 1 w 218"/>
                <a:gd name="T21" fmla="*/ 1 h 207"/>
                <a:gd name="T22" fmla="*/ 1 w 218"/>
                <a:gd name="T23" fmla="*/ 1 h 207"/>
                <a:gd name="T24" fmla="*/ 1 w 218"/>
                <a:gd name="T25" fmla="*/ 1 h 207"/>
                <a:gd name="T26" fmla="*/ 1 w 218"/>
                <a:gd name="T27" fmla="*/ 0 h 207"/>
                <a:gd name="T28" fmla="*/ 1 w 218"/>
                <a:gd name="T29" fmla="*/ 1 h 207"/>
                <a:gd name="T30" fmla="*/ 1 w 218"/>
                <a:gd name="T31" fmla="*/ 1 h 207"/>
                <a:gd name="T32" fmla="*/ 1 w 218"/>
                <a:gd name="T33" fmla="*/ 1 h 207"/>
                <a:gd name="T34" fmla="*/ 1 w 218"/>
                <a:gd name="T35" fmla="*/ 1 h 207"/>
                <a:gd name="T36" fmla="*/ 1 w 218"/>
                <a:gd name="T37" fmla="*/ 1 h 207"/>
                <a:gd name="T38" fmla="*/ 1 w 218"/>
                <a:gd name="T39" fmla="*/ 1 h 207"/>
                <a:gd name="T40" fmla="*/ 1 w 218"/>
                <a:gd name="T41" fmla="*/ 1 h 207"/>
                <a:gd name="T42" fmla="*/ 1 w 218"/>
                <a:gd name="T43" fmla="*/ 1 h 207"/>
                <a:gd name="T44" fmla="*/ 1 w 218"/>
                <a:gd name="T45" fmla="*/ 1 h 207"/>
                <a:gd name="T46" fmla="*/ 1 w 218"/>
                <a:gd name="T47" fmla="*/ 1 h 207"/>
                <a:gd name="T48" fmla="*/ 1 w 218"/>
                <a:gd name="T49" fmla="*/ 1 h 207"/>
                <a:gd name="T50" fmla="*/ 1 w 218"/>
                <a:gd name="T51" fmla="*/ 1 h 207"/>
                <a:gd name="T52" fmla="*/ 1 w 218"/>
                <a:gd name="T53" fmla="*/ 1 h 207"/>
                <a:gd name="T54" fmla="*/ 1 w 218"/>
                <a:gd name="T55" fmla="*/ 1 h 207"/>
                <a:gd name="T56" fmla="*/ 1 w 218"/>
                <a:gd name="T57" fmla="*/ 1 h 207"/>
                <a:gd name="T58" fmla="*/ 1 w 218"/>
                <a:gd name="T59" fmla="*/ 1 h 207"/>
                <a:gd name="T60" fmla="*/ 1 w 218"/>
                <a:gd name="T61" fmla="*/ 1 h 207"/>
                <a:gd name="T62" fmla="*/ 1 w 218"/>
                <a:gd name="T63" fmla="*/ 1 h 207"/>
                <a:gd name="T64" fmla="*/ 1 w 218"/>
                <a:gd name="T65" fmla="*/ 1 h 20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8"/>
                <a:gd name="T100" fmla="*/ 0 h 207"/>
                <a:gd name="T101" fmla="*/ 218 w 218"/>
                <a:gd name="T102" fmla="*/ 207 h 20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8" h="207">
                  <a:moveTo>
                    <a:pt x="77" y="31"/>
                  </a:moveTo>
                  <a:lnTo>
                    <a:pt x="73" y="30"/>
                  </a:lnTo>
                  <a:lnTo>
                    <a:pt x="64" y="29"/>
                  </a:lnTo>
                  <a:lnTo>
                    <a:pt x="51" y="29"/>
                  </a:lnTo>
                  <a:lnTo>
                    <a:pt x="37" y="30"/>
                  </a:lnTo>
                  <a:lnTo>
                    <a:pt x="22" y="36"/>
                  </a:lnTo>
                  <a:lnTo>
                    <a:pt x="11" y="46"/>
                  </a:lnTo>
                  <a:lnTo>
                    <a:pt x="3" y="63"/>
                  </a:lnTo>
                  <a:lnTo>
                    <a:pt x="0" y="88"/>
                  </a:lnTo>
                  <a:lnTo>
                    <a:pt x="5" y="115"/>
                  </a:lnTo>
                  <a:lnTo>
                    <a:pt x="13" y="139"/>
                  </a:lnTo>
                  <a:lnTo>
                    <a:pt x="25" y="159"/>
                  </a:lnTo>
                  <a:lnTo>
                    <a:pt x="40" y="176"/>
                  </a:lnTo>
                  <a:lnTo>
                    <a:pt x="57" y="190"/>
                  </a:lnTo>
                  <a:lnTo>
                    <a:pt x="75" y="199"/>
                  </a:lnTo>
                  <a:lnTo>
                    <a:pt x="95" y="205"/>
                  </a:lnTo>
                  <a:lnTo>
                    <a:pt x="115" y="207"/>
                  </a:lnTo>
                  <a:lnTo>
                    <a:pt x="126" y="191"/>
                  </a:lnTo>
                  <a:lnTo>
                    <a:pt x="149" y="204"/>
                  </a:lnTo>
                  <a:lnTo>
                    <a:pt x="155" y="196"/>
                  </a:lnTo>
                  <a:lnTo>
                    <a:pt x="170" y="176"/>
                  </a:lnTo>
                  <a:lnTo>
                    <a:pt x="189" y="146"/>
                  </a:lnTo>
                  <a:lnTo>
                    <a:pt x="207" y="112"/>
                  </a:lnTo>
                  <a:lnTo>
                    <a:pt x="218" y="76"/>
                  </a:lnTo>
                  <a:lnTo>
                    <a:pt x="218" y="44"/>
                  </a:lnTo>
                  <a:lnTo>
                    <a:pt x="202" y="17"/>
                  </a:lnTo>
                  <a:lnTo>
                    <a:pt x="165" y="1"/>
                  </a:lnTo>
                  <a:lnTo>
                    <a:pt x="149" y="0"/>
                  </a:lnTo>
                  <a:lnTo>
                    <a:pt x="136" y="1"/>
                  </a:lnTo>
                  <a:lnTo>
                    <a:pt x="126" y="6"/>
                  </a:lnTo>
                  <a:lnTo>
                    <a:pt x="119" y="10"/>
                  </a:lnTo>
                  <a:lnTo>
                    <a:pt x="115" y="17"/>
                  </a:lnTo>
                  <a:lnTo>
                    <a:pt x="111" y="22"/>
                  </a:lnTo>
                  <a:lnTo>
                    <a:pt x="109" y="27"/>
                  </a:lnTo>
                  <a:lnTo>
                    <a:pt x="109" y="28"/>
                  </a:lnTo>
                  <a:lnTo>
                    <a:pt x="112" y="27"/>
                  </a:lnTo>
                  <a:lnTo>
                    <a:pt x="121" y="23"/>
                  </a:lnTo>
                  <a:lnTo>
                    <a:pt x="135" y="21"/>
                  </a:lnTo>
                  <a:lnTo>
                    <a:pt x="151" y="20"/>
                  </a:lnTo>
                  <a:lnTo>
                    <a:pt x="168" y="21"/>
                  </a:lnTo>
                  <a:lnTo>
                    <a:pt x="183" y="27"/>
                  </a:lnTo>
                  <a:lnTo>
                    <a:pt x="195" y="38"/>
                  </a:lnTo>
                  <a:lnTo>
                    <a:pt x="202" y="57"/>
                  </a:lnTo>
                  <a:lnTo>
                    <a:pt x="203" y="80"/>
                  </a:lnTo>
                  <a:lnTo>
                    <a:pt x="197" y="101"/>
                  </a:lnTo>
                  <a:lnTo>
                    <a:pt x="188" y="123"/>
                  </a:lnTo>
                  <a:lnTo>
                    <a:pt x="177" y="143"/>
                  </a:lnTo>
                  <a:lnTo>
                    <a:pt x="165" y="160"/>
                  </a:lnTo>
                  <a:lnTo>
                    <a:pt x="154" y="174"/>
                  </a:lnTo>
                  <a:lnTo>
                    <a:pt x="147" y="182"/>
                  </a:lnTo>
                  <a:lnTo>
                    <a:pt x="143" y="185"/>
                  </a:lnTo>
                  <a:lnTo>
                    <a:pt x="141" y="182"/>
                  </a:lnTo>
                  <a:lnTo>
                    <a:pt x="133" y="175"/>
                  </a:lnTo>
                  <a:lnTo>
                    <a:pt x="125" y="169"/>
                  </a:lnTo>
                  <a:lnTo>
                    <a:pt x="116" y="172"/>
                  </a:lnTo>
                  <a:lnTo>
                    <a:pt x="108" y="179"/>
                  </a:lnTo>
                  <a:lnTo>
                    <a:pt x="101" y="184"/>
                  </a:lnTo>
                  <a:lnTo>
                    <a:pt x="95" y="189"/>
                  </a:lnTo>
                  <a:lnTo>
                    <a:pt x="93" y="190"/>
                  </a:lnTo>
                  <a:lnTo>
                    <a:pt x="87" y="185"/>
                  </a:lnTo>
                  <a:lnTo>
                    <a:pt x="71" y="173"/>
                  </a:lnTo>
                  <a:lnTo>
                    <a:pt x="52" y="156"/>
                  </a:lnTo>
                  <a:lnTo>
                    <a:pt x="34" y="133"/>
                  </a:lnTo>
                  <a:lnTo>
                    <a:pt x="22" y="107"/>
                  </a:lnTo>
                  <a:lnTo>
                    <a:pt x="22" y="81"/>
                  </a:lnTo>
                  <a:lnTo>
                    <a:pt x="39" y="54"/>
                  </a:lnTo>
                  <a:lnTo>
                    <a:pt x="77"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38" name="Freeform 298"/>
            <p:cNvSpPr>
              <a:spLocks/>
            </p:cNvSpPr>
            <p:nvPr/>
          </p:nvSpPr>
          <p:spPr bwMode="auto">
            <a:xfrm>
              <a:off x="1286" y="2665"/>
              <a:ext cx="25" cy="28"/>
            </a:xfrm>
            <a:custGeom>
              <a:avLst/>
              <a:gdLst>
                <a:gd name="T0" fmla="*/ 0 w 51"/>
                <a:gd name="T1" fmla="*/ 1 h 56"/>
                <a:gd name="T2" fmla="*/ 0 w 51"/>
                <a:gd name="T3" fmla="*/ 1 h 56"/>
                <a:gd name="T4" fmla="*/ 0 w 51"/>
                <a:gd name="T5" fmla="*/ 1 h 56"/>
                <a:gd name="T6" fmla="*/ 0 w 51"/>
                <a:gd name="T7" fmla="*/ 1 h 56"/>
                <a:gd name="T8" fmla="*/ 0 w 51"/>
                <a:gd name="T9" fmla="*/ 1 h 56"/>
                <a:gd name="T10" fmla="*/ 0 w 51"/>
                <a:gd name="T11" fmla="*/ 1 h 56"/>
                <a:gd name="T12" fmla="*/ 0 w 51"/>
                <a:gd name="T13" fmla="*/ 1 h 56"/>
                <a:gd name="T14" fmla="*/ 0 w 51"/>
                <a:gd name="T15" fmla="*/ 1 h 56"/>
                <a:gd name="T16" fmla="*/ 0 w 51"/>
                <a:gd name="T17" fmla="*/ 1 h 56"/>
                <a:gd name="T18" fmla="*/ 0 w 51"/>
                <a:gd name="T19" fmla="*/ 0 h 56"/>
                <a:gd name="T20" fmla="*/ 0 w 51"/>
                <a:gd name="T21" fmla="*/ 1 h 56"/>
                <a:gd name="T22" fmla="*/ 0 w 51"/>
                <a:gd name="T23" fmla="*/ 1 h 56"/>
                <a:gd name="T24" fmla="*/ 0 w 51"/>
                <a:gd name="T25" fmla="*/ 1 h 56"/>
                <a:gd name="T26" fmla="*/ 0 w 51"/>
                <a:gd name="T27" fmla="*/ 1 h 56"/>
                <a:gd name="T28" fmla="*/ 0 w 51"/>
                <a:gd name="T29" fmla="*/ 1 h 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1"/>
                <a:gd name="T46" fmla="*/ 0 h 56"/>
                <a:gd name="T47" fmla="*/ 51 w 51"/>
                <a:gd name="T48" fmla="*/ 56 h 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1" h="56">
                  <a:moveTo>
                    <a:pt x="37" y="56"/>
                  </a:moveTo>
                  <a:lnTo>
                    <a:pt x="36" y="54"/>
                  </a:lnTo>
                  <a:lnTo>
                    <a:pt x="34" y="49"/>
                  </a:lnTo>
                  <a:lnTo>
                    <a:pt x="30" y="44"/>
                  </a:lnTo>
                  <a:lnTo>
                    <a:pt x="26" y="36"/>
                  </a:lnTo>
                  <a:lnTo>
                    <a:pt x="21" y="28"/>
                  </a:lnTo>
                  <a:lnTo>
                    <a:pt x="14" y="21"/>
                  </a:lnTo>
                  <a:lnTo>
                    <a:pt x="7" y="15"/>
                  </a:lnTo>
                  <a:lnTo>
                    <a:pt x="0" y="11"/>
                  </a:lnTo>
                  <a:lnTo>
                    <a:pt x="40" y="0"/>
                  </a:lnTo>
                  <a:lnTo>
                    <a:pt x="42" y="7"/>
                  </a:lnTo>
                  <a:lnTo>
                    <a:pt x="46" y="22"/>
                  </a:lnTo>
                  <a:lnTo>
                    <a:pt x="50" y="39"/>
                  </a:lnTo>
                  <a:lnTo>
                    <a:pt x="51" y="52"/>
                  </a:lnTo>
                  <a:lnTo>
                    <a:pt x="37"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39" name="Freeform 299"/>
            <p:cNvSpPr>
              <a:spLocks/>
            </p:cNvSpPr>
            <p:nvPr/>
          </p:nvSpPr>
          <p:spPr bwMode="auto">
            <a:xfrm>
              <a:off x="1208" y="2704"/>
              <a:ext cx="79" cy="82"/>
            </a:xfrm>
            <a:custGeom>
              <a:avLst/>
              <a:gdLst>
                <a:gd name="T0" fmla="*/ 0 w 159"/>
                <a:gd name="T1" fmla="*/ 0 h 166"/>
                <a:gd name="T2" fmla="*/ 0 w 159"/>
                <a:gd name="T3" fmla="*/ 0 h 166"/>
                <a:gd name="T4" fmla="*/ 0 w 159"/>
                <a:gd name="T5" fmla="*/ 0 h 166"/>
                <a:gd name="T6" fmla="*/ 0 w 159"/>
                <a:gd name="T7" fmla="*/ 0 h 166"/>
                <a:gd name="T8" fmla="*/ 0 w 159"/>
                <a:gd name="T9" fmla="*/ 0 h 166"/>
                <a:gd name="T10" fmla="*/ 0 w 159"/>
                <a:gd name="T11" fmla="*/ 0 h 166"/>
                <a:gd name="T12" fmla="*/ 0 w 159"/>
                <a:gd name="T13" fmla="*/ 0 h 166"/>
                <a:gd name="T14" fmla="*/ 0 w 159"/>
                <a:gd name="T15" fmla="*/ 0 h 166"/>
                <a:gd name="T16" fmla="*/ 0 w 159"/>
                <a:gd name="T17" fmla="*/ 0 h 166"/>
                <a:gd name="T18" fmla="*/ 0 w 159"/>
                <a:gd name="T19" fmla="*/ 0 h 166"/>
                <a:gd name="T20" fmla="*/ 0 w 159"/>
                <a:gd name="T21" fmla="*/ 0 h 166"/>
                <a:gd name="T22" fmla="*/ 0 w 159"/>
                <a:gd name="T23" fmla="*/ 0 h 166"/>
                <a:gd name="T24" fmla="*/ 0 w 159"/>
                <a:gd name="T25" fmla="*/ 0 h 166"/>
                <a:gd name="T26" fmla="*/ 0 w 159"/>
                <a:gd name="T27" fmla="*/ 0 h 166"/>
                <a:gd name="T28" fmla="*/ 0 w 159"/>
                <a:gd name="T29" fmla="*/ 0 h 166"/>
                <a:gd name="T30" fmla="*/ 0 w 159"/>
                <a:gd name="T31" fmla="*/ 0 h 166"/>
                <a:gd name="T32" fmla="*/ 0 w 159"/>
                <a:gd name="T33" fmla="*/ 0 h 166"/>
                <a:gd name="T34" fmla="*/ 0 w 159"/>
                <a:gd name="T35" fmla="*/ 0 h 166"/>
                <a:gd name="T36" fmla="*/ 0 w 159"/>
                <a:gd name="T37" fmla="*/ 0 h 166"/>
                <a:gd name="T38" fmla="*/ 0 w 159"/>
                <a:gd name="T39" fmla="*/ 0 h 166"/>
                <a:gd name="T40" fmla="*/ 0 w 159"/>
                <a:gd name="T41" fmla="*/ 0 h 166"/>
                <a:gd name="T42" fmla="*/ 0 w 159"/>
                <a:gd name="T43" fmla="*/ 0 h 166"/>
                <a:gd name="T44" fmla="*/ 0 w 159"/>
                <a:gd name="T45" fmla="*/ 0 h 166"/>
                <a:gd name="T46" fmla="*/ 0 w 159"/>
                <a:gd name="T47" fmla="*/ 0 h 166"/>
                <a:gd name="T48" fmla="*/ 0 w 159"/>
                <a:gd name="T49" fmla="*/ 0 h 166"/>
                <a:gd name="T50" fmla="*/ 0 w 159"/>
                <a:gd name="T51" fmla="*/ 0 h 166"/>
                <a:gd name="T52" fmla="*/ 0 w 159"/>
                <a:gd name="T53" fmla="*/ 0 h 166"/>
                <a:gd name="T54" fmla="*/ 0 w 159"/>
                <a:gd name="T55" fmla="*/ 0 h 166"/>
                <a:gd name="T56" fmla="*/ 0 w 159"/>
                <a:gd name="T57" fmla="*/ 0 h 166"/>
                <a:gd name="T58" fmla="*/ 0 w 159"/>
                <a:gd name="T59" fmla="*/ 0 h 166"/>
                <a:gd name="T60" fmla="*/ 0 w 159"/>
                <a:gd name="T61" fmla="*/ 0 h 166"/>
                <a:gd name="T62" fmla="*/ 0 w 159"/>
                <a:gd name="T63" fmla="*/ 0 h 166"/>
                <a:gd name="T64" fmla="*/ 0 w 159"/>
                <a:gd name="T65" fmla="*/ 0 h 166"/>
                <a:gd name="T66" fmla="*/ 0 w 159"/>
                <a:gd name="T67" fmla="*/ 0 h 166"/>
                <a:gd name="T68" fmla="*/ 0 w 159"/>
                <a:gd name="T69" fmla="*/ 0 h 166"/>
                <a:gd name="T70" fmla="*/ 0 w 159"/>
                <a:gd name="T71" fmla="*/ 0 h 166"/>
                <a:gd name="T72" fmla="*/ 0 w 159"/>
                <a:gd name="T73" fmla="*/ 0 h 166"/>
                <a:gd name="T74" fmla="*/ 0 w 159"/>
                <a:gd name="T75" fmla="*/ 0 h 166"/>
                <a:gd name="T76" fmla="*/ 0 w 159"/>
                <a:gd name="T77" fmla="*/ 0 h 166"/>
                <a:gd name="T78" fmla="*/ 0 w 159"/>
                <a:gd name="T79" fmla="*/ 0 h 166"/>
                <a:gd name="T80" fmla="*/ 0 w 159"/>
                <a:gd name="T81" fmla="*/ 0 h 166"/>
                <a:gd name="T82" fmla="*/ 0 w 159"/>
                <a:gd name="T83" fmla="*/ 0 h 166"/>
                <a:gd name="T84" fmla="*/ 0 w 159"/>
                <a:gd name="T85" fmla="*/ 0 h 166"/>
                <a:gd name="T86" fmla="*/ 0 w 159"/>
                <a:gd name="T87" fmla="*/ 0 h 166"/>
                <a:gd name="T88" fmla="*/ 0 w 159"/>
                <a:gd name="T89" fmla="*/ 0 h 166"/>
                <a:gd name="T90" fmla="*/ 0 w 159"/>
                <a:gd name="T91" fmla="*/ 0 h 166"/>
                <a:gd name="T92" fmla="*/ 0 w 159"/>
                <a:gd name="T93" fmla="*/ 0 h 166"/>
                <a:gd name="T94" fmla="*/ 0 w 159"/>
                <a:gd name="T95" fmla="*/ 0 h 166"/>
                <a:gd name="T96" fmla="*/ 0 w 159"/>
                <a:gd name="T97" fmla="*/ 0 h 16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59"/>
                <a:gd name="T148" fmla="*/ 0 h 166"/>
                <a:gd name="T149" fmla="*/ 159 w 159"/>
                <a:gd name="T150" fmla="*/ 166 h 16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59" h="166">
                  <a:moveTo>
                    <a:pt x="83" y="20"/>
                  </a:moveTo>
                  <a:lnTo>
                    <a:pt x="85" y="18"/>
                  </a:lnTo>
                  <a:lnTo>
                    <a:pt x="91" y="15"/>
                  </a:lnTo>
                  <a:lnTo>
                    <a:pt x="100" y="10"/>
                  </a:lnTo>
                  <a:lnTo>
                    <a:pt x="112" y="8"/>
                  </a:lnTo>
                  <a:lnTo>
                    <a:pt x="123" y="7"/>
                  </a:lnTo>
                  <a:lnTo>
                    <a:pt x="136" y="10"/>
                  </a:lnTo>
                  <a:lnTo>
                    <a:pt x="146" y="20"/>
                  </a:lnTo>
                  <a:lnTo>
                    <a:pt x="154" y="36"/>
                  </a:lnTo>
                  <a:lnTo>
                    <a:pt x="159" y="55"/>
                  </a:lnTo>
                  <a:lnTo>
                    <a:pt x="159" y="74"/>
                  </a:lnTo>
                  <a:lnTo>
                    <a:pt x="156" y="91"/>
                  </a:lnTo>
                  <a:lnTo>
                    <a:pt x="151" y="107"/>
                  </a:lnTo>
                  <a:lnTo>
                    <a:pt x="142" y="121"/>
                  </a:lnTo>
                  <a:lnTo>
                    <a:pt x="132" y="134"/>
                  </a:lnTo>
                  <a:lnTo>
                    <a:pt x="121" y="145"/>
                  </a:lnTo>
                  <a:lnTo>
                    <a:pt x="108" y="154"/>
                  </a:lnTo>
                  <a:lnTo>
                    <a:pt x="97" y="161"/>
                  </a:lnTo>
                  <a:lnTo>
                    <a:pt x="85" y="165"/>
                  </a:lnTo>
                  <a:lnTo>
                    <a:pt x="75" y="166"/>
                  </a:lnTo>
                  <a:lnTo>
                    <a:pt x="67" y="165"/>
                  </a:lnTo>
                  <a:lnTo>
                    <a:pt x="60" y="164"/>
                  </a:lnTo>
                  <a:lnTo>
                    <a:pt x="55" y="161"/>
                  </a:lnTo>
                  <a:lnTo>
                    <a:pt x="52" y="160"/>
                  </a:lnTo>
                  <a:lnTo>
                    <a:pt x="50" y="159"/>
                  </a:lnTo>
                  <a:lnTo>
                    <a:pt x="48" y="156"/>
                  </a:lnTo>
                  <a:lnTo>
                    <a:pt x="41" y="147"/>
                  </a:lnTo>
                  <a:lnTo>
                    <a:pt x="33" y="136"/>
                  </a:lnTo>
                  <a:lnTo>
                    <a:pt x="23" y="120"/>
                  </a:lnTo>
                  <a:lnTo>
                    <a:pt x="14" y="104"/>
                  </a:lnTo>
                  <a:lnTo>
                    <a:pt x="6" y="86"/>
                  </a:lnTo>
                  <a:lnTo>
                    <a:pt x="0" y="69"/>
                  </a:lnTo>
                  <a:lnTo>
                    <a:pt x="0" y="54"/>
                  </a:lnTo>
                  <a:lnTo>
                    <a:pt x="2" y="40"/>
                  </a:lnTo>
                  <a:lnTo>
                    <a:pt x="3" y="29"/>
                  </a:lnTo>
                  <a:lnTo>
                    <a:pt x="7" y="18"/>
                  </a:lnTo>
                  <a:lnTo>
                    <a:pt x="11" y="9"/>
                  </a:lnTo>
                  <a:lnTo>
                    <a:pt x="16" y="4"/>
                  </a:lnTo>
                  <a:lnTo>
                    <a:pt x="24" y="0"/>
                  </a:lnTo>
                  <a:lnTo>
                    <a:pt x="33" y="1"/>
                  </a:lnTo>
                  <a:lnTo>
                    <a:pt x="46" y="5"/>
                  </a:lnTo>
                  <a:lnTo>
                    <a:pt x="59" y="9"/>
                  </a:lnTo>
                  <a:lnTo>
                    <a:pt x="68" y="14"/>
                  </a:lnTo>
                  <a:lnTo>
                    <a:pt x="74" y="16"/>
                  </a:lnTo>
                  <a:lnTo>
                    <a:pt x="78" y="17"/>
                  </a:lnTo>
                  <a:lnTo>
                    <a:pt x="80" y="18"/>
                  </a:lnTo>
                  <a:lnTo>
                    <a:pt x="83" y="20"/>
                  </a:lnTo>
                  <a:close/>
                </a:path>
              </a:pathLst>
            </a:custGeom>
            <a:solidFill>
              <a:srgbClr val="C60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40" name="Freeform 300"/>
            <p:cNvSpPr>
              <a:spLocks/>
            </p:cNvSpPr>
            <p:nvPr/>
          </p:nvSpPr>
          <p:spPr bwMode="auto">
            <a:xfrm>
              <a:off x="1206" y="2703"/>
              <a:ext cx="35" cy="52"/>
            </a:xfrm>
            <a:custGeom>
              <a:avLst/>
              <a:gdLst>
                <a:gd name="T0" fmla="*/ 1 w 69"/>
                <a:gd name="T1" fmla="*/ 1 h 104"/>
                <a:gd name="T2" fmla="*/ 1 w 69"/>
                <a:gd name="T3" fmla="*/ 1 h 104"/>
                <a:gd name="T4" fmla="*/ 1 w 69"/>
                <a:gd name="T5" fmla="*/ 1 h 104"/>
                <a:gd name="T6" fmla="*/ 1 w 69"/>
                <a:gd name="T7" fmla="*/ 1 h 104"/>
                <a:gd name="T8" fmla="*/ 1 w 69"/>
                <a:gd name="T9" fmla="*/ 1 h 104"/>
                <a:gd name="T10" fmla="*/ 1 w 69"/>
                <a:gd name="T11" fmla="*/ 0 h 104"/>
                <a:gd name="T12" fmla="*/ 1 w 69"/>
                <a:gd name="T13" fmla="*/ 1 h 104"/>
                <a:gd name="T14" fmla="*/ 1 w 69"/>
                <a:gd name="T15" fmla="*/ 1 h 104"/>
                <a:gd name="T16" fmla="*/ 1 w 69"/>
                <a:gd name="T17" fmla="*/ 1 h 104"/>
                <a:gd name="T18" fmla="*/ 0 w 69"/>
                <a:gd name="T19" fmla="*/ 1 h 104"/>
                <a:gd name="T20" fmla="*/ 0 w 69"/>
                <a:gd name="T21" fmla="*/ 1 h 104"/>
                <a:gd name="T22" fmla="*/ 1 w 69"/>
                <a:gd name="T23" fmla="*/ 1 h 104"/>
                <a:gd name="T24" fmla="*/ 1 w 69"/>
                <a:gd name="T25" fmla="*/ 1 h 104"/>
                <a:gd name="T26" fmla="*/ 1 w 69"/>
                <a:gd name="T27" fmla="*/ 1 h 104"/>
                <a:gd name="T28" fmla="*/ 1 w 69"/>
                <a:gd name="T29" fmla="*/ 1 h 104"/>
                <a:gd name="T30" fmla="*/ 1 w 69"/>
                <a:gd name="T31" fmla="*/ 1 h 104"/>
                <a:gd name="T32" fmla="*/ 1 w 69"/>
                <a:gd name="T33" fmla="*/ 1 h 104"/>
                <a:gd name="T34" fmla="*/ 1 w 69"/>
                <a:gd name="T35" fmla="*/ 1 h 104"/>
                <a:gd name="T36" fmla="*/ 1 w 69"/>
                <a:gd name="T37" fmla="*/ 1 h 104"/>
                <a:gd name="T38" fmla="*/ 1 w 69"/>
                <a:gd name="T39" fmla="*/ 1 h 104"/>
                <a:gd name="T40" fmla="*/ 1 w 69"/>
                <a:gd name="T41" fmla="*/ 1 h 104"/>
                <a:gd name="T42" fmla="*/ 1 w 69"/>
                <a:gd name="T43" fmla="*/ 1 h 104"/>
                <a:gd name="T44" fmla="*/ 1 w 69"/>
                <a:gd name="T45" fmla="*/ 1 h 104"/>
                <a:gd name="T46" fmla="*/ 1 w 69"/>
                <a:gd name="T47" fmla="*/ 1 h 104"/>
                <a:gd name="T48" fmla="*/ 1 w 69"/>
                <a:gd name="T49" fmla="*/ 1 h 10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9"/>
                <a:gd name="T76" fmla="*/ 0 h 104"/>
                <a:gd name="T77" fmla="*/ 69 w 69"/>
                <a:gd name="T78" fmla="*/ 104 h 10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9" h="104">
                  <a:moveTo>
                    <a:pt x="69" y="18"/>
                  </a:moveTo>
                  <a:lnTo>
                    <a:pt x="67" y="16"/>
                  </a:lnTo>
                  <a:lnTo>
                    <a:pt x="61" y="11"/>
                  </a:lnTo>
                  <a:lnTo>
                    <a:pt x="52" y="6"/>
                  </a:lnTo>
                  <a:lnTo>
                    <a:pt x="42" y="1"/>
                  </a:lnTo>
                  <a:lnTo>
                    <a:pt x="31" y="0"/>
                  </a:lnTo>
                  <a:lnTo>
                    <a:pt x="20" y="3"/>
                  </a:lnTo>
                  <a:lnTo>
                    <a:pt x="11" y="14"/>
                  </a:lnTo>
                  <a:lnTo>
                    <a:pt x="4" y="33"/>
                  </a:lnTo>
                  <a:lnTo>
                    <a:pt x="0" y="55"/>
                  </a:lnTo>
                  <a:lnTo>
                    <a:pt x="0" y="71"/>
                  </a:lnTo>
                  <a:lnTo>
                    <a:pt x="4" y="84"/>
                  </a:lnTo>
                  <a:lnTo>
                    <a:pt x="10" y="92"/>
                  </a:lnTo>
                  <a:lnTo>
                    <a:pt x="16" y="98"/>
                  </a:lnTo>
                  <a:lnTo>
                    <a:pt x="22" y="101"/>
                  </a:lnTo>
                  <a:lnTo>
                    <a:pt x="27" y="104"/>
                  </a:lnTo>
                  <a:lnTo>
                    <a:pt x="28" y="104"/>
                  </a:lnTo>
                  <a:lnTo>
                    <a:pt x="27" y="99"/>
                  </a:lnTo>
                  <a:lnTo>
                    <a:pt x="26" y="87"/>
                  </a:lnTo>
                  <a:lnTo>
                    <a:pt x="26" y="72"/>
                  </a:lnTo>
                  <a:lnTo>
                    <a:pt x="27" y="54"/>
                  </a:lnTo>
                  <a:lnTo>
                    <a:pt x="30" y="38"/>
                  </a:lnTo>
                  <a:lnTo>
                    <a:pt x="37" y="24"/>
                  </a:lnTo>
                  <a:lnTo>
                    <a:pt x="51" y="17"/>
                  </a:lnTo>
                  <a:lnTo>
                    <a:pt x="69" y="18"/>
                  </a:lnTo>
                  <a:close/>
                </a:path>
              </a:pathLst>
            </a:custGeom>
            <a:solidFill>
              <a:srgbClr val="DB5B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41" name="Freeform 301"/>
            <p:cNvSpPr>
              <a:spLocks/>
            </p:cNvSpPr>
            <p:nvPr/>
          </p:nvSpPr>
          <p:spPr bwMode="auto">
            <a:xfrm>
              <a:off x="1200" y="2702"/>
              <a:ext cx="95" cy="84"/>
            </a:xfrm>
            <a:custGeom>
              <a:avLst/>
              <a:gdLst>
                <a:gd name="T0" fmla="*/ 0 w 191"/>
                <a:gd name="T1" fmla="*/ 0 h 169"/>
                <a:gd name="T2" fmla="*/ 0 w 191"/>
                <a:gd name="T3" fmla="*/ 0 h 169"/>
                <a:gd name="T4" fmla="*/ 0 w 191"/>
                <a:gd name="T5" fmla="*/ 0 h 169"/>
                <a:gd name="T6" fmla="*/ 0 w 191"/>
                <a:gd name="T7" fmla="*/ 0 h 169"/>
                <a:gd name="T8" fmla="*/ 0 w 191"/>
                <a:gd name="T9" fmla="*/ 0 h 169"/>
                <a:gd name="T10" fmla="*/ 0 w 191"/>
                <a:gd name="T11" fmla="*/ 0 h 169"/>
                <a:gd name="T12" fmla="*/ 0 w 191"/>
                <a:gd name="T13" fmla="*/ 0 h 169"/>
                <a:gd name="T14" fmla="*/ 0 w 191"/>
                <a:gd name="T15" fmla="*/ 0 h 169"/>
                <a:gd name="T16" fmla="*/ 0 w 191"/>
                <a:gd name="T17" fmla="*/ 0 h 169"/>
                <a:gd name="T18" fmla="*/ 0 w 191"/>
                <a:gd name="T19" fmla="*/ 0 h 169"/>
                <a:gd name="T20" fmla="*/ 0 w 191"/>
                <a:gd name="T21" fmla="*/ 0 h 169"/>
                <a:gd name="T22" fmla="*/ 0 w 191"/>
                <a:gd name="T23" fmla="*/ 0 h 169"/>
                <a:gd name="T24" fmla="*/ 0 w 191"/>
                <a:gd name="T25" fmla="*/ 0 h 169"/>
                <a:gd name="T26" fmla="*/ 0 w 191"/>
                <a:gd name="T27" fmla="*/ 0 h 169"/>
                <a:gd name="T28" fmla="*/ 0 w 191"/>
                <a:gd name="T29" fmla="*/ 0 h 169"/>
                <a:gd name="T30" fmla="*/ 0 w 191"/>
                <a:gd name="T31" fmla="*/ 0 h 169"/>
                <a:gd name="T32" fmla="*/ 0 w 191"/>
                <a:gd name="T33" fmla="*/ 0 h 169"/>
                <a:gd name="T34" fmla="*/ 0 w 191"/>
                <a:gd name="T35" fmla="*/ 0 h 169"/>
                <a:gd name="T36" fmla="*/ 0 w 191"/>
                <a:gd name="T37" fmla="*/ 0 h 169"/>
                <a:gd name="T38" fmla="*/ 0 w 191"/>
                <a:gd name="T39" fmla="*/ 0 h 169"/>
                <a:gd name="T40" fmla="*/ 0 w 191"/>
                <a:gd name="T41" fmla="*/ 0 h 169"/>
                <a:gd name="T42" fmla="*/ 0 w 191"/>
                <a:gd name="T43" fmla="*/ 0 h 169"/>
                <a:gd name="T44" fmla="*/ 0 w 191"/>
                <a:gd name="T45" fmla="*/ 0 h 169"/>
                <a:gd name="T46" fmla="*/ 0 w 191"/>
                <a:gd name="T47" fmla="*/ 0 h 169"/>
                <a:gd name="T48" fmla="*/ 0 w 191"/>
                <a:gd name="T49" fmla="*/ 0 h 169"/>
                <a:gd name="T50" fmla="*/ 0 w 191"/>
                <a:gd name="T51" fmla="*/ 0 h 169"/>
                <a:gd name="T52" fmla="*/ 0 w 191"/>
                <a:gd name="T53" fmla="*/ 0 h 169"/>
                <a:gd name="T54" fmla="*/ 0 w 191"/>
                <a:gd name="T55" fmla="*/ 0 h 169"/>
                <a:gd name="T56" fmla="*/ 0 w 191"/>
                <a:gd name="T57" fmla="*/ 0 h 169"/>
                <a:gd name="T58" fmla="*/ 0 w 191"/>
                <a:gd name="T59" fmla="*/ 0 h 169"/>
                <a:gd name="T60" fmla="*/ 0 w 191"/>
                <a:gd name="T61" fmla="*/ 0 h 169"/>
                <a:gd name="T62" fmla="*/ 0 w 191"/>
                <a:gd name="T63" fmla="*/ 0 h 169"/>
                <a:gd name="T64" fmla="*/ 0 w 191"/>
                <a:gd name="T65" fmla="*/ 0 h 169"/>
                <a:gd name="T66" fmla="*/ 0 w 191"/>
                <a:gd name="T67" fmla="*/ 0 h 169"/>
                <a:gd name="T68" fmla="*/ 0 w 191"/>
                <a:gd name="T69" fmla="*/ 0 h 169"/>
                <a:gd name="T70" fmla="*/ 0 w 191"/>
                <a:gd name="T71" fmla="*/ 0 h 169"/>
                <a:gd name="T72" fmla="*/ 0 w 191"/>
                <a:gd name="T73" fmla="*/ 0 h 169"/>
                <a:gd name="T74" fmla="*/ 0 w 191"/>
                <a:gd name="T75" fmla="*/ 0 h 169"/>
                <a:gd name="T76" fmla="*/ 0 w 191"/>
                <a:gd name="T77" fmla="*/ 0 h 169"/>
                <a:gd name="T78" fmla="*/ 0 w 191"/>
                <a:gd name="T79" fmla="*/ 0 h 169"/>
                <a:gd name="T80" fmla="*/ 0 w 191"/>
                <a:gd name="T81" fmla="*/ 0 h 169"/>
                <a:gd name="T82" fmla="*/ 0 w 191"/>
                <a:gd name="T83" fmla="*/ 0 h 169"/>
                <a:gd name="T84" fmla="*/ 0 w 191"/>
                <a:gd name="T85" fmla="*/ 0 h 169"/>
                <a:gd name="T86" fmla="*/ 0 w 191"/>
                <a:gd name="T87" fmla="*/ 0 h 169"/>
                <a:gd name="T88" fmla="*/ 0 w 191"/>
                <a:gd name="T89" fmla="*/ 0 h 169"/>
                <a:gd name="T90" fmla="*/ 0 w 191"/>
                <a:gd name="T91" fmla="*/ 0 h 169"/>
                <a:gd name="T92" fmla="*/ 0 w 191"/>
                <a:gd name="T93" fmla="*/ 0 h 169"/>
                <a:gd name="T94" fmla="*/ 0 w 191"/>
                <a:gd name="T95" fmla="*/ 0 h 169"/>
                <a:gd name="T96" fmla="*/ 0 w 191"/>
                <a:gd name="T97" fmla="*/ 0 h 169"/>
                <a:gd name="T98" fmla="*/ 0 w 191"/>
                <a:gd name="T99" fmla="*/ 0 h 169"/>
                <a:gd name="T100" fmla="*/ 0 w 191"/>
                <a:gd name="T101" fmla="*/ 0 h 169"/>
                <a:gd name="T102" fmla="*/ 0 w 191"/>
                <a:gd name="T103" fmla="*/ 0 h 169"/>
                <a:gd name="T104" fmla="*/ 0 w 191"/>
                <a:gd name="T105" fmla="*/ 0 h 169"/>
                <a:gd name="T106" fmla="*/ 0 w 191"/>
                <a:gd name="T107" fmla="*/ 0 h 169"/>
                <a:gd name="T108" fmla="*/ 0 w 191"/>
                <a:gd name="T109" fmla="*/ 0 h 169"/>
                <a:gd name="T110" fmla="*/ 0 w 191"/>
                <a:gd name="T111" fmla="*/ 0 h 169"/>
                <a:gd name="T112" fmla="*/ 0 w 191"/>
                <a:gd name="T113" fmla="*/ 0 h 169"/>
                <a:gd name="T114" fmla="*/ 0 w 191"/>
                <a:gd name="T115" fmla="*/ 0 h 169"/>
                <a:gd name="T116" fmla="*/ 0 w 191"/>
                <a:gd name="T117" fmla="*/ 0 h 169"/>
                <a:gd name="T118" fmla="*/ 0 w 191"/>
                <a:gd name="T119" fmla="*/ 0 h 169"/>
                <a:gd name="T120" fmla="*/ 0 w 191"/>
                <a:gd name="T121" fmla="*/ 0 h 169"/>
                <a:gd name="T122" fmla="*/ 0 w 191"/>
                <a:gd name="T123" fmla="*/ 0 h 16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91"/>
                <a:gd name="T187" fmla="*/ 0 h 169"/>
                <a:gd name="T188" fmla="*/ 191 w 191"/>
                <a:gd name="T189" fmla="*/ 169 h 16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91" h="169">
                  <a:moveTo>
                    <a:pt x="115" y="13"/>
                  </a:moveTo>
                  <a:lnTo>
                    <a:pt x="116" y="12"/>
                  </a:lnTo>
                  <a:lnTo>
                    <a:pt x="122" y="10"/>
                  </a:lnTo>
                  <a:lnTo>
                    <a:pt x="129" y="8"/>
                  </a:lnTo>
                  <a:lnTo>
                    <a:pt x="137" y="5"/>
                  </a:lnTo>
                  <a:lnTo>
                    <a:pt x="147" y="4"/>
                  </a:lnTo>
                  <a:lnTo>
                    <a:pt x="156" y="5"/>
                  </a:lnTo>
                  <a:lnTo>
                    <a:pt x="167" y="9"/>
                  </a:lnTo>
                  <a:lnTo>
                    <a:pt x="175" y="17"/>
                  </a:lnTo>
                  <a:lnTo>
                    <a:pt x="182" y="28"/>
                  </a:lnTo>
                  <a:lnTo>
                    <a:pt x="187" y="42"/>
                  </a:lnTo>
                  <a:lnTo>
                    <a:pt x="191" y="58"/>
                  </a:lnTo>
                  <a:lnTo>
                    <a:pt x="190" y="76"/>
                  </a:lnTo>
                  <a:lnTo>
                    <a:pt x="185" y="95"/>
                  </a:lnTo>
                  <a:lnTo>
                    <a:pt x="175" y="114"/>
                  </a:lnTo>
                  <a:lnTo>
                    <a:pt x="159" y="132"/>
                  </a:lnTo>
                  <a:lnTo>
                    <a:pt x="136" y="150"/>
                  </a:lnTo>
                  <a:lnTo>
                    <a:pt x="60" y="169"/>
                  </a:lnTo>
                  <a:lnTo>
                    <a:pt x="54" y="162"/>
                  </a:lnTo>
                  <a:lnTo>
                    <a:pt x="41" y="145"/>
                  </a:lnTo>
                  <a:lnTo>
                    <a:pt x="25" y="118"/>
                  </a:lnTo>
                  <a:lnTo>
                    <a:pt x="10" y="89"/>
                  </a:lnTo>
                  <a:lnTo>
                    <a:pt x="0" y="58"/>
                  </a:lnTo>
                  <a:lnTo>
                    <a:pt x="1" y="32"/>
                  </a:lnTo>
                  <a:lnTo>
                    <a:pt x="17" y="10"/>
                  </a:lnTo>
                  <a:lnTo>
                    <a:pt x="53" y="0"/>
                  </a:lnTo>
                  <a:lnTo>
                    <a:pt x="57" y="1"/>
                  </a:lnTo>
                  <a:lnTo>
                    <a:pt x="68" y="5"/>
                  </a:lnTo>
                  <a:lnTo>
                    <a:pt x="79" y="13"/>
                  </a:lnTo>
                  <a:lnTo>
                    <a:pt x="85" y="23"/>
                  </a:lnTo>
                  <a:lnTo>
                    <a:pt x="84" y="26"/>
                  </a:lnTo>
                  <a:lnTo>
                    <a:pt x="81" y="26"/>
                  </a:lnTo>
                  <a:lnTo>
                    <a:pt x="77" y="24"/>
                  </a:lnTo>
                  <a:lnTo>
                    <a:pt x="71" y="20"/>
                  </a:lnTo>
                  <a:lnTo>
                    <a:pt x="64" y="17"/>
                  </a:lnTo>
                  <a:lnTo>
                    <a:pt x="57" y="13"/>
                  </a:lnTo>
                  <a:lnTo>
                    <a:pt x="50" y="11"/>
                  </a:lnTo>
                  <a:lnTo>
                    <a:pt x="43" y="11"/>
                  </a:lnTo>
                  <a:lnTo>
                    <a:pt x="39" y="18"/>
                  </a:lnTo>
                  <a:lnTo>
                    <a:pt x="35" y="34"/>
                  </a:lnTo>
                  <a:lnTo>
                    <a:pt x="35" y="57"/>
                  </a:lnTo>
                  <a:lnTo>
                    <a:pt x="38" y="83"/>
                  </a:lnTo>
                  <a:lnTo>
                    <a:pt x="42" y="108"/>
                  </a:lnTo>
                  <a:lnTo>
                    <a:pt x="50" y="130"/>
                  </a:lnTo>
                  <a:lnTo>
                    <a:pt x="63" y="147"/>
                  </a:lnTo>
                  <a:lnTo>
                    <a:pt x="79" y="155"/>
                  </a:lnTo>
                  <a:lnTo>
                    <a:pt x="98" y="155"/>
                  </a:lnTo>
                  <a:lnTo>
                    <a:pt x="114" y="150"/>
                  </a:lnTo>
                  <a:lnTo>
                    <a:pt x="130" y="141"/>
                  </a:lnTo>
                  <a:lnTo>
                    <a:pt x="144" y="129"/>
                  </a:lnTo>
                  <a:lnTo>
                    <a:pt x="155" y="115"/>
                  </a:lnTo>
                  <a:lnTo>
                    <a:pt x="163" y="99"/>
                  </a:lnTo>
                  <a:lnTo>
                    <a:pt x="168" y="83"/>
                  </a:lnTo>
                  <a:lnTo>
                    <a:pt x="168" y="66"/>
                  </a:lnTo>
                  <a:lnTo>
                    <a:pt x="163" y="46"/>
                  </a:lnTo>
                  <a:lnTo>
                    <a:pt x="156" y="31"/>
                  </a:lnTo>
                  <a:lnTo>
                    <a:pt x="147" y="21"/>
                  </a:lnTo>
                  <a:lnTo>
                    <a:pt x="138" y="16"/>
                  </a:lnTo>
                  <a:lnTo>
                    <a:pt x="130" y="13"/>
                  </a:lnTo>
                  <a:lnTo>
                    <a:pt x="122" y="12"/>
                  </a:lnTo>
                  <a:lnTo>
                    <a:pt x="117" y="13"/>
                  </a:lnTo>
                  <a:lnTo>
                    <a:pt x="115"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42" name="Freeform 302"/>
            <p:cNvSpPr>
              <a:spLocks/>
            </p:cNvSpPr>
            <p:nvPr/>
          </p:nvSpPr>
          <p:spPr bwMode="auto">
            <a:xfrm>
              <a:off x="1225" y="2667"/>
              <a:ext cx="29" cy="46"/>
            </a:xfrm>
            <a:custGeom>
              <a:avLst/>
              <a:gdLst>
                <a:gd name="T0" fmla="*/ 0 w 59"/>
                <a:gd name="T1" fmla="*/ 0 h 94"/>
                <a:gd name="T2" fmla="*/ 0 w 59"/>
                <a:gd name="T3" fmla="*/ 0 h 94"/>
                <a:gd name="T4" fmla="*/ 0 w 59"/>
                <a:gd name="T5" fmla="*/ 0 h 94"/>
                <a:gd name="T6" fmla="*/ 0 w 59"/>
                <a:gd name="T7" fmla="*/ 0 h 94"/>
                <a:gd name="T8" fmla="*/ 0 w 59"/>
                <a:gd name="T9" fmla="*/ 0 h 94"/>
                <a:gd name="T10" fmla="*/ 0 w 59"/>
                <a:gd name="T11" fmla="*/ 0 h 94"/>
                <a:gd name="T12" fmla="*/ 0 w 59"/>
                <a:gd name="T13" fmla="*/ 0 h 94"/>
                <a:gd name="T14" fmla="*/ 0 w 59"/>
                <a:gd name="T15" fmla="*/ 0 h 94"/>
                <a:gd name="T16" fmla="*/ 0 w 59"/>
                <a:gd name="T17" fmla="*/ 0 h 94"/>
                <a:gd name="T18" fmla="*/ 0 w 59"/>
                <a:gd name="T19" fmla="*/ 0 h 94"/>
                <a:gd name="T20" fmla="*/ 0 w 59"/>
                <a:gd name="T21" fmla="*/ 0 h 94"/>
                <a:gd name="T22" fmla="*/ 0 w 59"/>
                <a:gd name="T23" fmla="*/ 0 h 94"/>
                <a:gd name="T24" fmla="*/ 0 w 59"/>
                <a:gd name="T25" fmla="*/ 0 h 94"/>
                <a:gd name="T26" fmla="*/ 0 w 59"/>
                <a:gd name="T27" fmla="*/ 0 h 94"/>
                <a:gd name="T28" fmla="*/ 0 w 59"/>
                <a:gd name="T29" fmla="*/ 0 h 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9"/>
                <a:gd name="T46" fmla="*/ 0 h 94"/>
                <a:gd name="T47" fmla="*/ 59 w 59"/>
                <a:gd name="T48" fmla="*/ 94 h 9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9" h="94">
                  <a:moveTo>
                    <a:pt x="59" y="92"/>
                  </a:moveTo>
                  <a:lnTo>
                    <a:pt x="59" y="78"/>
                  </a:lnTo>
                  <a:lnTo>
                    <a:pt x="56" y="44"/>
                  </a:lnTo>
                  <a:lnTo>
                    <a:pt x="47" y="12"/>
                  </a:lnTo>
                  <a:lnTo>
                    <a:pt x="31" y="0"/>
                  </a:lnTo>
                  <a:lnTo>
                    <a:pt x="0" y="23"/>
                  </a:lnTo>
                  <a:lnTo>
                    <a:pt x="3" y="23"/>
                  </a:lnTo>
                  <a:lnTo>
                    <a:pt x="8" y="23"/>
                  </a:lnTo>
                  <a:lnTo>
                    <a:pt x="16" y="26"/>
                  </a:lnTo>
                  <a:lnTo>
                    <a:pt x="27" y="29"/>
                  </a:lnTo>
                  <a:lnTo>
                    <a:pt x="36" y="37"/>
                  </a:lnTo>
                  <a:lnTo>
                    <a:pt x="44" y="50"/>
                  </a:lnTo>
                  <a:lnTo>
                    <a:pt x="49" y="68"/>
                  </a:lnTo>
                  <a:lnTo>
                    <a:pt x="50" y="94"/>
                  </a:lnTo>
                  <a:lnTo>
                    <a:pt x="59" y="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43" name="Freeform 303"/>
            <p:cNvSpPr>
              <a:spLocks/>
            </p:cNvSpPr>
            <p:nvPr/>
          </p:nvSpPr>
          <p:spPr bwMode="auto">
            <a:xfrm>
              <a:off x="1053" y="2754"/>
              <a:ext cx="294" cy="126"/>
            </a:xfrm>
            <a:custGeom>
              <a:avLst/>
              <a:gdLst>
                <a:gd name="T0" fmla="*/ 0 w 589"/>
                <a:gd name="T1" fmla="*/ 0 h 254"/>
                <a:gd name="T2" fmla="*/ 0 w 589"/>
                <a:gd name="T3" fmla="*/ 0 h 254"/>
                <a:gd name="T4" fmla="*/ 0 w 589"/>
                <a:gd name="T5" fmla="*/ 0 h 254"/>
                <a:gd name="T6" fmla="*/ 0 w 589"/>
                <a:gd name="T7" fmla="*/ 0 h 254"/>
                <a:gd name="T8" fmla="*/ 0 w 589"/>
                <a:gd name="T9" fmla="*/ 0 h 254"/>
                <a:gd name="T10" fmla="*/ 0 w 589"/>
                <a:gd name="T11" fmla="*/ 0 h 254"/>
                <a:gd name="T12" fmla="*/ 0 w 589"/>
                <a:gd name="T13" fmla="*/ 0 h 254"/>
                <a:gd name="T14" fmla="*/ 0 w 589"/>
                <a:gd name="T15" fmla="*/ 0 h 254"/>
                <a:gd name="T16" fmla="*/ 0 w 589"/>
                <a:gd name="T17" fmla="*/ 0 h 254"/>
                <a:gd name="T18" fmla="*/ 0 w 589"/>
                <a:gd name="T19" fmla="*/ 0 h 254"/>
                <a:gd name="T20" fmla="*/ 0 w 589"/>
                <a:gd name="T21" fmla="*/ 0 h 254"/>
                <a:gd name="T22" fmla="*/ 0 w 589"/>
                <a:gd name="T23" fmla="*/ 0 h 254"/>
                <a:gd name="T24" fmla="*/ 0 w 589"/>
                <a:gd name="T25" fmla="*/ 0 h 254"/>
                <a:gd name="T26" fmla="*/ 0 w 589"/>
                <a:gd name="T27" fmla="*/ 0 h 254"/>
                <a:gd name="T28" fmla="*/ 0 w 589"/>
                <a:gd name="T29" fmla="*/ 0 h 254"/>
                <a:gd name="T30" fmla="*/ 0 w 589"/>
                <a:gd name="T31" fmla="*/ 0 h 254"/>
                <a:gd name="T32" fmla="*/ 0 w 589"/>
                <a:gd name="T33" fmla="*/ 0 h 254"/>
                <a:gd name="T34" fmla="*/ 0 w 589"/>
                <a:gd name="T35" fmla="*/ 0 h 254"/>
                <a:gd name="T36" fmla="*/ 0 w 589"/>
                <a:gd name="T37" fmla="*/ 0 h 254"/>
                <a:gd name="T38" fmla="*/ 0 w 589"/>
                <a:gd name="T39" fmla="*/ 0 h 254"/>
                <a:gd name="T40" fmla="*/ 0 w 589"/>
                <a:gd name="T41" fmla="*/ 0 h 254"/>
                <a:gd name="T42" fmla="*/ 0 w 589"/>
                <a:gd name="T43" fmla="*/ 0 h 254"/>
                <a:gd name="T44" fmla="*/ 0 w 589"/>
                <a:gd name="T45" fmla="*/ 0 h 254"/>
                <a:gd name="T46" fmla="*/ 0 w 589"/>
                <a:gd name="T47" fmla="*/ 0 h 254"/>
                <a:gd name="T48" fmla="*/ 0 w 589"/>
                <a:gd name="T49" fmla="*/ 0 h 254"/>
                <a:gd name="T50" fmla="*/ 0 w 589"/>
                <a:gd name="T51" fmla="*/ 0 h 254"/>
                <a:gd name="T52" fmla="*/ 0 w 589"/>
                <a:gd name="T53" fmla="*/ 0 h 254"/>
                <a:gd name="T54" fmla="*/ 0 w 589"/>
                <a:gd name="T55" fmla="*/ 0 h 254"/>
                <a:gd name="T56" fmla="*/ 0 w 589"/>
                <a:gd name="T57" fmla="*/ 0 h 254"/>
                <a:gd name="T58" fmla="*/ 0 w 589"/>
                <a:gd name="T59" fmla="*/ 0 h 254"/>
                <a:gd name="T60" fmla="*/ 0 w 589"/>
                <a:gd name="T61" fmla="*/ 0 h 254"/>
                <a:gd name="T62" fmla="*/ 0 w 589"/>
                <a:gd name="T63" fmla="*/ 0 h 2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89"/>
                <a:gd name="T97" fmla="*/ 0 h 254"/>
                <a:gd name="T98" fmla="*/ 589 w 589"/>
                <a:gd name="T99" fmla="*/ 254 h 2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89" h="254">
                  <a:moveTo>
                    <a:pt x="0" y="0"/>
                  </a:moveTo>
                  <a:lnTo>
                    <a:pt x="1" y="6"/>
                  </a:lnTo>
                  <a:lnTo>
                    <a:pt x="3" y="22"/>
                  </a:lnTo>
                  <a:lnTo>
                    <a:pt x="7" y="44"/>
                  </a:lnTo>
                  <a:lnTo>
                    <a:pt x="13" y="70"/>
                  </a:lnTo>
                  <a:lnTo>
                    <a:pt x="19" y="99"/>
                  </a:lnTo>
                  <a:lnTo>
                    <a:pt x="28" y="126"/>
                  </a:lnTo>
                  <a:lnTo>
                    <a:pt x="37" y="148"/>
                  </a:lnTo>
                  <a:lnTo>
                    <a:pt x="47" y="163"/>
                  </a:lnTo>
                  <a:lnTo>
                    <a:pt x="60" y="174"/>
                  </a:lnTo>
                  <a:lnTo>
                    <a:pt x="75" y="188"/>
                  </a:lnTo>
                  <a:lnTo>
                    <a:pt x="92" y="202"/>
                  </a:lnTo>
                  <a:lnTo>
                    <a:pt x="111" y="214"/>
                  </a:lnTo>
                  <a:lnTo>
                    <a:pt x="130" y="227"/>
                  </a:lnTo>
                  <a:lnTo>
                    <a:pt x="150" y="236"/>
                  </a:lnTo>
                  <a:lnTo>
                    <a:pt x="169" y="243"/>
                  </a:lnTo>
                  <a:lnTo>
                    <a:pt x="187" y="246"/>
                  </a:lnTo>
                  <a:lnTo>
                    <a:pt x="197" y="246"/>
                  </a:lnTo>
                  <a:lnTo>
                    <a:pt x="212" y="246"/>
                  </a:lnTo>
                  <a:lnTo>
                    <a:pt x="230" y="247"/>
                  </a:lnTo>
                  <a:lnTo>
                    <a:pt x="252" y="247"/>
                  </a:lnTo>
                  <a:lnTo>
                    <a:pt x="275" y="248"/>
                  </a:lnTo>
                  <a:lnTo>
                    <a:pt x="301" y="248"/>
                  </a:lnTo>
                  <a:lnTo>
                    <a:pt x="327" y="249"/>
                  </a:lnTo>
                  <a:lnTo>
                    <a:pt x="354" y="249"/>
                  </a:lnTo>
                  <a:lnTo>
                    <a:pt x="379" y="250"/>
                  </a:lnTo>
                  <a:lnTo>
                    <a:pt x="404" y="251"/>
                  </a:lnTo>
                  <a:lnTo>
                    <a:pt x="427" y="251"/>
                  </a:lnTo>
                  <a:lnTo>
                    <a:pt x="447" y="252"/>
                  </a:lnTo>
                  <a:lnTo>
                    <a:pt x="464" y="252"/>
                  </a:lnTo>
                  <a:lnTo>
                    <a:pt x="477" y="254"/>
                  </a:lnTo>
                  <a:lnTo>
                    <a:pt x="485" y="254"/>
                  </a:lnTo>
                  <a:lnTo>
                    <a:pt x="488" y="254"/>
                  </a:lnTo>
                  <a:lnTo>
                    <a:pt x="491" y="251"/>
                  </a:lnTo>
                  <a:lnTo>
                    <a:pt x="496" y="247"/>
                  </a:lnTo>
                  <a:lnTo>
                    <a:pt x="506" y="240"/>
                  </a:lnTo>
                  <a:lnTo>
                    <a:pt x="516" y="231"/>
                  </a:lnTo>
                  <a:lnTo>
                    <a:pt x="528" y="220"/>
                  </a:lnTo>
                  <a:lnTo>
                    <a:pt x="538" y="210"/>
                  </a:lnTo>
                  <a:lnTo>
                    <a:pt x="546" y="199"/>
                  </a:lnTo>
                  <a:lnTo>
                    <a:pt x="551" y="191"/>
                  </a:lnTo>
                  <a:lnTo>
                    <a:pt x="555" y="181"/>
                  </a:lnTo>
                  <a:lnTo>
                    <a:pt x="562" y="166"/>
                  </a:lnTo>
                  <a:lnTo>
                    <a:pt x="569" y="148"/>
                  </a:lnTo>
                  <a:lnTo>
                    <a:pt x="577" y="128"/>
                  </a:lnTo>
                  <a:lnTo>
                    <a:pt x="584" y="107"/>
                  </a:lnTo>
                  <a:lnTo>
                    <a:pt x="587" y="87"/>
                  </a:lnTo>
                  <a:lnTo>
                    <a:pt x="589" y="68"/>
                  </a:lnTo>
                  <a:lnTo>
                    <a:pt x="586" y="53"/>
                  </a:lnTo>
                  <a:lnTo>
                    <a:pt x="577" y="46"/>
                  </a:lnTo>
                  <a:lnTo>
                    <a:pt x="557" y="41"/>
                  </a:lnTo>
                  <a:lnTo>
                    <a:pt x="528" y="35"/>
                  </a:lnTo>
                  <a:lnTo>
                    <a:pt x="490" y="30"/>
                  </a:lnTo>
                  <a:lnTo>
                    <a:pt x="445" y="26"/>
                  </a:lnTo>
                  <a:lnTo>
                    <a:pt x="395" y="21"/>
                  </a:lnTo>
                  <a:lnTo>
                    <a:pt x="342" y="16"/>
                  </a:lnTo>
                  <a:lnTo>
                    <a:pt x="288" y="13"/>
                  </a:lnTo>
                  <a:lnTo>
                    <a:pt x="234" y="11"/>
                  </a:lnTo>
                  <a:lnTo>
                    <a:pt x="182" y="7"/>
                  </a:lnTo>
                  <a:lnTo>
                    <a:pt x="134" y="5"/>
                  </a:lnTo>
                  <a:lnTo>
                    <a:pt x="90" y="4"/>
                  </a:lnTo>
                  <a:lnTo>
                    <a:pt x="53" y="3"/>
                  </a:lnTo>
                  <a:lnTo>
                    <a:pt x="24" y="1"/>
                  </a:lnTo>
                  <a:lnTo>
                    <a:pt x="7" y="0"/>
                  </a:lnTo>
                  <a:lnTo>
                    <a:pt x="0" y="0"/>
                  </a:lnTo>
                  <a:close/>
                </a:path>
              </a:pathLst>
            </a:custGeom>
            <a:solidFill>
              <a:srgbClr val="63C4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44" name="Freeform 304"/>
            <p:cNvSpPr>
              <a:spLocks/>
            </p:cNvSpPr>
            <p:nvPr/>
          </p:nvSpPr>
          <p:spPr bwMode="auto">
            <a:xfrm>
              <a:off x="1055" y="2713"/>
              <a:ext cx="299" cy="80"/>
            </a:xfrm>
            <a:custGeom>
              <a:avLst/>
              <a:gdLst>
                <a:gd name="T0" fmla="*/ 1 w 598"/>
                <a:gd name="T1" fmla="*/ 0 h 161"/>
                <a:gd name="T2" fmla="*/ 1 w 598"/>
                <a:gd name="T3" fmla="*/ 0 h 161"/>
                <a:gd name="T4" fmla="*/ 0 w 598"/>
                <a:gd name="T5" fmla="*/ 0 h 161"/>
                <a:gd name="T6" fmla="*/ 1 w 598"/>
                <a:gd name="T7" fmla="*/ 0 h 161"/>
                <a:gd name="T8" fmla="*/ 1 w 598"/>
                <a:gd name="T9" fmla="*/ 0 h 161"/>
                <a:gd name="T10" fmla="*/ 1 w 598"/>
                <a:gd name="T11" fmla="*/ 0 h 161"/>
                <a:gd name="T12" fmla="*/ 1 w 598"/>
                <a:gd name="T13" fmla="*/ 0 h 161"/>
                <a:gd name="T14" fmla="*/ 1 w 598"/>
                <a:gd name="T15" fmla="*/ 0 h 161"/>
                <a:gd name="T16" fmla="*/ 1 w 598"/>
                <a:gd name="T17" fmla="*/ 0 h 161"/>
                <a:gd name="T18" fmla="*/ 1 w 598"/>
                <a:gd name="T19" fmla="*/ 0 h 161"/>
                <a:gd name="T20" fmla="*/ 1 w 598"/>
                <a:gd name="T21" fmla="*/ 0 h 161"/>
                <a:gd name="T22" fmla="*/ 1 w 598"/>
                <a:gd name="T23" fmla="*/ 0 h 161"/>
                <a:gd name="T24" fmla="*/ 1 w 598"/>
                <a:gd name="T25" fmla="*/ 0 h 161"/>
                <a:gd name="T26" fmla="*/ 1 w 598"/>
                <a:gd name="T27" fmla="*/ 0 h 161"/>
                <a:gd name="T28" fmla="*/ 1 w 598"/>
                <a:gd name="T29" fmla="*/ 0 h 161"/>
                <a:gd name="T30" fmla="*/ 1 w 598"/>
                <a:gd name="T31" fmla="*/ 0 h 161"/>
                <a:gd name="T32" fmla="*/ 1 w 598"/>
                <a:gd name="T33" fmla="*/ 0 h 161"/>
                <a:gd name="T34" fmla="*/ 1 w 598"/>
                <a:gd name="T35" fmla="*/ 0 h 161"/>
                <a:gd name="T36" fmla="*/ 1 w 598"/>
                <a:gd name="T37" fmla="*/ 0 h 161"/>
                <a:gd name="T38" fmla="*/ 1 w 598"/>
                <a:gd name="T39" fmla="*/ 0 h 161"/>
                <a:gd name="T40" fmla="*/ 1 w 598"/>
                <a:gd name="T41" fmla="*/ 0 h 161"/>
                <a:gd name="T42" fmla="*/ 1 w 598"/>
                <a:gd name="T43" fmla="*/ 0 h 161"/>
                <a:gd name="T44" fmla="*/ 1 w 598"/>
                <a:gd name="T45" fmla="*/ 0 h 161"/>
                <a:gd name="T46" fmla="*/ 1 w 598"/>
                <a:gd name="T47" fmla="*/ 0 h 161"/>
                <a:gd name="T48" fmla="*/ 1 w 598"/>
                <a:gd name="T49" fmla="*/ 0 h 161"/>
                <a:gd name="T50" fmla="*/ 1 w 598"/>
                <a:gd name="T51" fmla="*/ 0 h 161"/>
                <a:gd name="T52" fmla="*/ 1 w 598"/>
                <a:gd name="T53" fmla="*/ 0 h 161"/>
                <a:gd name="T54" fmla="*/ 1 w 598"/>
                <a:gd name="T55" fmla="*/ 0 h 161"/>
                <a:gd name="T56" fmla="*/ 1 w 598"/>
                <a:gd name="T57" fmla="*/ 0 h 161"/>
                <a:gd name="T58" fmla="*/ 1 w 598"/>
                <a:gd name="T59" fmla="*/ 0 h 161"/>
                <a:gd name="T60" fmla="*/ 1 w 598"/>
                <a:gd name="T61" fmla="*/ 0 h 161"/>
                <a:gd name="T62" fmla="*/ 1 w 598"/>
                <a:gd name="T63" fmla="*/ 0 h 161"/>
                <a:gd name="T64" fmla="*/ 1 w 598"/>
                <a:gd name="T65" fmla="*/ 0 h 161"/>
                <a:gd name="T66" fmla="*/ 1 w 598"/>
                <a:gd name="T67" fmla="*/ 0 h 161"/>
                <a:gd name="T68" fmla="*/ 1 w 598"/>
                <a:gd name="T69" fmla="*/ 0 h 161"/>
                <a:gd name="T70" fmla="*/ 1 w 598"/>
                <a:gd name="T71" fmla="*/ 0 h 161"/>
                <a:gd name="T72" fmla="*/ 1 w 598"/>
                <a:gd name="T73" fmla="*/ 0 h 161"/>
                <a:gd name="T74" fmla="*/ 1 w 598"/>
                <a:gd name="T75" fmla="*/ 0 h 161"/>
                <a:gd name="T76" fmla="*/ 1 w 598"/>
                <a:gd name="T77" fmla="*/ 0 h 161"/>
                <a:gd name="T78" fmla="*/ 1 w 598"/>
                <a:gd name="T79" fmla="*/ 0 h 161"/>
                <a:gd name="T80" fmla="*/ 1 w 598"/>
                <a:gd name="T81" fmla="*/ 0 h 161"/>
                <a:gd name="T82" fmla="*/ 1 w 598"/>
                <a:gd name="T83" fmla="*/ 0 h 161"/>
                <a:gd name="T84" fmla="*/ 1 w 598"/>
                <a:gd name="T85" fmla="*/ 0 h 161"/>
                <a:gd name="T86" fmla="*/ 1 w 598"/>
                <a:gd name="T87" fmla="*/ 0 h 161"/>
                <a:gd name="T88" fmla="*/ 1 w 598"/>
                <a:gd name="T89" fmla="*/ 0 h 161"/>
                <a:gd name="T90" fmla="*/ 1 w 598"/>
                <a:gd name="T91" fmla="*/ 0 h 161"/>
                <a:gd name="T92" fmla="*/ 1 w 598"/>
                <a:gd name="T93" fmla="*/ 0 h 161"/>
                <a:gd name="T94" fmla="*/ 1 w 598"/>
                <a:gd name="T95" fmla="*/ 0 h 16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98"/>
                <a:gd name="T145" fmla="*/ 0 h 161"/>
                <a:gd name="T146" fmla="*/ 598 w 598"/>
                <a:gd name="T147" fmla="*/ 161 h 16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98" h="161">
                  <a:moveTo>
                    <a:pt x="5" y="0"/>
                  </a:moveTo>
                  <a:lnTo>
                    <a:pt x="3" y="12"/>
                  </a:lnTo>
                  <a:lnTo>
                    <a:pt x="0" y="38"/>
                  </a:lnTo>
                  <a:lnTo>
                    <a:pt x="2" y="70"/>
                  </a:lnTo>
                  <a:lnTo>
                    <a:pt x="14" y="91"/>
                  </a:lnTo>
                  <a:lnTo>
                    <a:pt x="26" y="98"/>
                  </a:lnTo>
                  <a:lnTo>
                    <a:pt x="41" y="104"/>
                  </a:lnTo>
                  <a:lnTo>
                    <a:pt x="58" y="111"/>
                  </a:lnTo>
                  <a:lnTo>
                    <a:pt x="75" y="117"/>
                  </a:lnTo>
                  <a:lnTo>
                    <a:pt x="91" y="121"/>
                  </a:lnTo>
                  <a:lnTo>
                    <a:pt x="104" y="125"/>
                  </a:lnTo>
                  <a:lnTo>
                    <a:pt x="113" y="127"/>
                  </a:lnTo>
                  <a:lnTo>
                    <a:pt x="117" y="128"/>
                  </a:lnTo>
                  <a:lnTo>
                    <a:pt x="469" y="161"/>
                  </a:lnTo>
                  <a:lnTo>
                    <a:pt x="473" y="161"/>
                  </a:lnTo>
                  <a:lnTo>
                    <a:pt x="484" y="159"/>
                  </a:lnTo>
                  <a:lnTo>
                    <a:pt x="499" y="158"/>
                  </a:lnTo>
                  <a:lnTo>
                    <a:pt x="518" y="157"/>
                  </a:lnTo>
                  <a:lnTo>
                    <a:pt x="536" y="155"/>
                  </a:lnTo>
                  <a:lnTo>
                    <a:pt x="554" y="154"/>
                  </a:lnTo>
                  <a:lnTo>
                    <a:pt x="571" y="151"/>
                  </a:lnTo>
                  <a:lnTo>
                    <a:pt x="581" y="149"/>
                  </a:lnTo>
                  <a:lnTo>
                    <a:pt x="598" y="93"/>
                  </a:lnTo>
                  <a:lnTo>
                    <a:pt x="593" y="93"/>
                  </a:lnTo>
                  <a:lnTo>
                    <a:pt x="576" y="95"/>
                  </a:lnTo>
                  <a:lnTo>
                    <a:pt x="552" y="97"/>
                  </a:lnTo>
                  <a:lnTo>
                    <a:pt x="525" y="100"/>
                  </a:lnTo>
                  <a:lnTo>
                    <a:pt x="493" y="102"/>
                  </a:lnTo>
                  <a:lnTo>
                    <a:pt x="465" y="105"/>
                  </a:lnTo>
                  <a:lnTo>
                    <a:pt x="440" y="108"/>
                  </a:lnTo>
                  <a:lnTo>
                    <a:pt x="422" y="109"/>
                  </a:lnTo>
                  <a:lnTo>
                    <a:pt x="413" y="109"/>
                  </a:lnTo>
                  <a:lnTo>
                    <a:pt x="401" y="108"/>
                  </a:lnTo>
                  <a:lnTo>
                    <a:pt x="385" y="105"/>
                  </a:lnTo>
                  <a:lnTo>
                    <a:pt x="368" y="102"/>
                  </a:lnTo>
                  <a:lnTo>
                    <a:pt x="348" y="98"/>
                  </a:lnTo>
                  <a:lnTo>
                    <a:pt x="328" y="94"/>
                  </a:lnTo>
                  <a:lnTo>
                    <a:pt x="306" y="89"/>
                  </a:lnTo>
                  <a:lnTo>
                    <a:pt x="285" y="83"/>
                  </a:lnTo>
                  <a:lnTo>
                    <a:pt x="263" y="79"/>
                  </a:lnTo>
                  <a:lnTo>
                    <a:pt x="243" y="73"/>
                  </a:lnTo>
                  <a:lnTo>
                    <a:pt x="224" y="68"/>
                  </a:lnTo>
                  <a:lnTo>
                    <a:pt x="208" y="65"/>
                  </a:lnTo>
                  <a:lnTo>
                    <a:pt x="194" y="62"/>
                  </a:lnTo>
                  <a:lnTo>
                    <a:pt x="184" y="58"/>
                  </a:lnTo>
                  <a:lnTo>
                    <a:pt x="177" y="57"/>
                  </a:lnTo>
                  <a:lnTo>
                    <a:pt x="174" y="56"/>
                  </a:lnTo>
                  <a:lnTo>
                    <a:pt x="5" y="0"/>
                  </a:lnTo>
                  <a:close/>
                </a:path>
              </a:pathLst>
            </a:custGeom>
            <a:solidFill>
              <a:srgbClr val="F7BC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45" name="Freeform 305"/>
            <p:cNvSpPr>
              <a:spLocks/>
            </p:cNvSpPr>
            <p:nvPr/>
          </p:nvSpPr>
          <p:spPr bwMode="auto">
            <a:xfrm>
              <a:off x="1196" y="2618"/>
              <a:ext cx="80" cy="84"/>
            </a:xfrm>
            <a:custGeom>
              <a:avLst/>
              <a:gdLst>
                <a:gd name="T0" fmla="*/ 1 w 159"/>
                <a:gd name="T1" fmla="*/ 0 h 170"/>
                <a:gd name="T2" fmla="*/ 1 w 159"/>
                <a:gd name="T3" fmla="*/ 0 h 170"/>
                <a:gd name="T4" fmla="*/ 1 w 159"/>
                <a:gd name="T5" fmla="*/ 0 h 170"/>
                <a:gd name="T6" fmla="*/ 1 w 159"/>
                <a:gd name="T7" fmla="*/ 0 h 170"/>
                <a:gd name="T8" fmla="*/ 1 w 159"/>
                <a:gd name="T9" fmla="*/ 0 h 170"/>
                <a:gd name="T10" fmla="*/ 1 w 159"/>
                <a:gd name="T11" fmla="*/ 0 h 170"/>
                <a:gd name="T12" fmla="*/ 1 w 159"/>
                <a:gd name="T13" fmla="*/ 0 h 170"/>
                <a:gd name="T14" fmla="*/ 1 w 159"/>
                <a:gd name="T15" fmla="*/ 0 h 170"/>
                <a:gd name="T16" fmla="*/ 1 w 159"/>
                <a:gd name="T17" fmla="*/ 0 h 170"/>
                <a:gd name="T18" fmla="*/ 0 w 159"/>
                <a:gd name="T19" fmla="*/ 0 h 170"/>
                <a:gd name="T20" fmla="*/ 1 w 159"/>
                <a:gd name="T21" fmla="*/ 0 h 170"/>
                <a:gd name="T22" fmla="*/ 1 w 159"/>
                <a:gd name="T23" fmla="*/ 0 h 170"/>
                <a:gd name="T24" fmla="*/ 1 w 159"/>
                <a:gd name="T25" fmla="*/ 0 h 170"/>
                <a:gd name="T26" fmla="*/ 1 w 159"/>
                <a:gd name="T27" fmla="*/ 0 h 170"/>
                <a:gd name="T28" fmla="*/ 1 w 159"/>
                <a:gd name="T29" fmla="*/ 0 h 170"/>
                <a:gd name="T30" fmla="*/ 1 w 159"/>
                <a:gd name="T31" fmla="*/ 0 h 170"/>
                <a:gd name="T32" fmla="*/ 1 w 159"/>
                <a:gd name="T33" fmla="*/ 0 h 170"/>
                <a:gd name="T34" fmla="*/ 1 w 159"/>
                <a:gd name="T35" fmla="*/ 0 h 170"/>
                <a:gd name="T36" fmla="*/ 1 w 159"/>
                <a:gd name="T37" fmla="*/ 0 h 170"/>
                <a:gd name="T38" fmla="*/ 1 w 159"/>
                <a:gd name="T39" fmla="*/ 0 h 170"/>
                <a:gd name="T40" fmla="*/ 1 w 159"/>
                <a:gd name="T41" fmla="*/ 0 h 170"/>
                <a:gd name="T42" fmla="*/ 1 w 159"/>
                <a:gd name="T43" fmla="*/ 0 h 170"/>
                <a:gd name="T44" fmla="*/ 1 w 159"/>
                <a:gd name="T45" fmla="*/ 0 h 170"/>
                <a:gd name="T46" fmla="*/ 1 w 159"/>
                <a:gd name="T47" fmla="*/ 0 h 170"/>
                <a:gd name="T48" fmla="*/ 1 w 159"/>
                <a:gd name="T49" fmla="*/ 0 h 170"/>
                <a:gd name="T50" fmla="*/ 1 w 159"/>
                <a:gd name="T51" fmla="*/ 0 h 170"/>
                <a:gd name="T52" fmla="*/ 1 w 159"/>
                <a:gd name="T53" fmla="*/ 0 h 170"/>
                <a:gd name="T54" fmla="*/ 1 w 159"/>
                <a:gd name="T55" fmla="*/ 0 h 170"/>
                <a:gd name="T56" fmla="*/ 1 w 159"/>
                <a:gd name="T57" fmla="*/ 0 h 170"/>
                <a:gd name="T58" fmla="*/ 1 w 159"/>
                <a:gd name="T59" fmla="*/ 0 h 170"/>
                <a:gd name="T60" fmla="*/ 1 w 159"/>
                <a:gd name="T61" fmla="*/ 0 h 170"/>
                <a:gd name="T62" fmla="*/ 1 w 159"/>
                <a:gd name="T63" fmla="*/ 0 h 170"/>
                <a:gd name="T64" fmla="*/ 1 w 159"/>
                <a:gd name="T65" fmla="*/ 0 h 170"/>
                <a:gd name="T66" fmla="*/ 1 w 159"/>
                <a:gd name="T67" fmla="*/ 0 h 170"/>
                <a:gd name="T68" fmla="*/ 1 w 159"/>
                <a:gd name="T69" fmla="*/ 0 h 170"/>
                <a:gd name="T70" fmla="*/ 1 w 159"/>
                <a:gd name="T71" fmla="*/ 0 h 170"/>
                <a:gd name="T72" fmla="*/ 1 w 159"/>
                <a:gd name="T73" fmla="*/ 0 h 170"/>
                <a:gd name="T74" fmla="*/ 1 w 159"/>
                <a:gd name="T75" fmla="*/ 0 h 170"/>
                <a:gd name="T76" fmla="*/ 1 w 159"/>
                <a:gd name="T77" fmla="*/ 0 h 170"/>
                <a:gd name="T78" fmla="*/ 1 w 159"/>
                <a:gd name="T79" fmla="*/ 0 h 170"/>
                <a:gd name="T80" fmla="*/ 1 w 159"/>
                <a:gd name="T81" fmla="*/ 0 h 170"/>
                <a:gd name="T82" fmla="*/ 1 w 159"/>
                <a:gd name="T83" fmla="*/ 0 h 170"/>
                <a:gd name="T84" fmla="*/ 1 w 159"/>
                <a:gd name="T85" fmla="*/ 0 h 170"/>
                <a:gd name="T86" fmla="*/ 1 w 159"/>
                <a:gd name="T87" fmla="*/ 0 h 170"/>
                <a:gd name="T88" fmla="*/ 1 w 159"/>
                <a:gd name="T89" fmla="*/ 0 h 170"/>
                <a:gd name="T90" fmla="*/ 1 w 159"/>
                <a:gd name="T91" fmla="*/ 0 h 170"/>
                <a:gd name="T92" fmla="*/ 1 w 159"/>
                <a:gd name="T93" fmla="*/ 0 h 170"/>
                <a:gd name="T94" fmla="*/ 1 w 159"/>
                <a:gd name="T95" fmla="*/ 0 h 170"/>
                <a:gd name="T96" fmla="*/ 1 w 159"/>
                <a:gd name="T97" fmla="*/ 0 h 17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59"/>
                <a:gd name="T148" fmla="*/ 0 h 170"/>
                <a:gd name="T149" fmla="*/ 159 w 159"/>
                <a:gd name="T150" fmla="*/ 170 h 17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59" h="170">
                  <a:moveTo>
                    <a:pt x="71" y="26"/>
                  </a:moveTo>
                  <a:lnTo>
                    <a:pt x="69" y="25"/>
                  </a:lnTo>
                  <a:lnTo>
                    <a:pt x="62" y="22"/>
                  </a:lnTo>
                  <a:lnTo>
                    <a:pt x="53" y="19"/>
                  </a:lnTo>
                  <a:lnTo>
                    <a:pt x="41" y="17"/>
                  </a:lnTo>
                  <a:lnTo>
                    <a:pt x="29" y="18"/>
                  </a:lnTo>
                  <a:lnTo>
                    <a:pt x="18" y="22"/>
                  </a:lnTo>
                  <a:lnTo>
                    <a:pt x="8" y="33"/>
                  </a:lnTo>
                  <a:lnTo>
                    <a:pt x="2" y="50"/>
                  </a:lnTo>
                  <a:lnTo>
                    <a:pt x="0" y="70"/>
                  </a:lnTo>
                  <a:lnTo>
                    <a:pt x="1" y="88"/>
                  </a:lnTo>
                  <a:lnTo>
                    <a:pt x="6" y="104"/>
                  </a:lnTo>
                  <a:lnTo>
                    <a:pt x="14" y="120"/>
                  </a:lnTo>
                  <a:lnTo>
                    <a:pt x="23" y="133"/>
                  </a:lnTo>
                  <a:lnTo>
                    <a:pt x="34" y="146"/>
                  </a:lnTo>
                  <a:lnTo>
                    <a:pt x="47" y="155"/>
                  </a:lnTo>
                  <a:lnTo>
                    <a:pt x="60" y="163"/>
                  </a:lnTo>
                  <a:lnTo>
                    <a:pt x="72" y="167"/>
                  </a:lnTo>
                  <a:lnTo>
                    <a:pt x="84" y="170"/>
                  </a:lnTo>
                  <a:lnTo>
                    <a:pt x="94" y="170"/>
                  </a:lnTo>
                  <a:lnTo>
                    <a:pt x="102" y="169"/>
                  </a:lnTo>
                  <a:lnTo>
                    <a:pt x="109" y="166"/>
                  </a:lnTo>
                  <a:lnTo>
                    <a:pt x="114" y="163"/>
                  </a:lnTo>
                  <a:lnTo>
                    <a:pt x="117" y="162"/>
                  </a:lnTo>
                  <a:lnTo>
                    <a:pt x="118" y="161"/>
                  </a:lnTo>
                  <a:lnTo>
                    <a:pt x="121" y="157"/>
                  </a:lnTo>
                  <a:lnTo>
                    <a:pt x="125" y="149"/>
                  </a:lnTo>
                  <a:lnTo>
                    <a:pt x="133" y="135"/>
                  </a:lnTo>
                  <a:lnTo>
                    <a:pt x="141" y="119"/>
                  </a:lnTo>
                  <a:lnTo>
                    <a:pt x="150" y="102"/>
                  </a:lnTo>
                  <a:lnTo>
                    <a:pt x="155" y="83"/>
                  </a:lnTo>
                  <a:lnTo>
                    <a:pt x="159" y="66"/>
                  </a:lnTo>
                  <a:lnTo>
                    <a:pt x="158" y="51"/>
                  </a:lnTo>
                  <a:lnTo>
                    <a:pt x="154" y="38"/>
                  </a:lnTo>
                  <a:lnTo>
                    <a:pt x="151" y="27"/>
                  </a:lnTo>
                  <a:lnTo>
                    <a:pt x="147" y="17"/>
                  </a:lnTo>
                  <a:lnTo>
                    <a:pt x="141" y="9"/>
                  </a:lnTo>
                  <a:lnTo>
                    <a:pt x="136" y="3"/>
                  </a:lnTo>
                  <a:lnTo>
                    <a:pt x="128" y="0"/>
                  </a:lnTo>
                  <a:lnTo>
                    <a:pt x="117" y="2"/>
                  </a:lnTo>
                  <a:lnTo>
                    <a:pt x="106" y="6"/>
                  </a:lnTo>
                  <a:lnTo>
                    <a:pt x="94" y="13"/>
                  </a:lnTo>
                  <a:lnTo>
                    <a:pt x="86" y="18"/>
                  </a:lnTo>
                  <a:lnTo>
                    <a:pt x="79" y="21"/>
                  </a:lnTo>
                  <a:lnTo>
                    <a:pt x="76" y="23"/>
                  </a:lnTo>
                  <a:lnTo>
                    <a:pt x="73" y="25"/>
                  </a:lnTo>
                  <a:lnTo>
                    <a:pt x="71" y="26"/>
                  </a:lnTo>
                  <a:close/>
                </a:path>
              </a:pathLst>
            </a:custGeom>
            <a:solidFill>
              <a:srgbClr val="C60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46" name="Freeform 306"/>
            <p:cNvSpPr>
              <a:spLocks/>
            </p:cNvSpPr>
            <p:nvPr/>
          </p:nvSpPr>
          <p:spPr bwMode="auto">
            <a:xfrm>
              <a:off x="1195" y="2625"/>
              <a:ext cx="42" cy="74"/>
            </a:xfrm>
            <a:custGeom>
              <a:avLst/>
              <a:gdLst>
                <a:gd name="T0" fmla="*/ 0 w 85"/>
                <a:gd name="T1" fmla="*/ 1 h 148"/>
                <a:gd name="T2" fmla="*/ 0 w 85"/>
                <a:gd name="T3" fmla="*/ 1 h 148"/>
                <a:gd name="T4" fmla="*/ 0 w 85"/>
                <a:gd name="T5" fmla="*/ 1 h 148"/>
                <a:gd name="T6" fmla="*/ 0 w 85"/>
                <a:gd name="T7" fmla="*/ 1 h 148"/>
                <a:gd name="T8" fmla="*/ 0 w 85"/>
                <a:gd name="T9" fmla="*/ 1 h 148"/>
                <a:gd name="T10" fmla="*/ 0 w 85"/>
                <a:gd name="T11" fmla="*/ 1 h 148"/>
                <a:gd name="T12" fmla="*/ 0 w 85"/>
                <a:gd name="T13" fmla="*/ 1 h 148"/>
                <a:gd name="T14" fmla="*/ 0 w 85"/>
                <a:gd name="T15" fmla="*/ 1 h 148"/>
                <a:gd name="T16" fmla="*/ 0 w 85"/>
                <a:gd name="T17" fmla="*/ 1 h 148"/>
                <a:gd name="T18" fmla="*/ 0 w 85"/>
                <a:gd name="T19" fmla="*/ 1 h 148"/>
                <a:gd name="T20" fmla="*/ 0 w 85"/>
                <a:gd name="T21" fmla="*/ 1 h 148"/>
                <a:gd name="T22" fmla="*/ 0 w 85"/>
                <a:gd name="T23" fmla="*/ 1 h 148"/>
                <a:gd name="T24" fmla="*/ 0 w 85"/>
                <a:gd name="T25" fmla="*/ 1 h 148"/>
                <a:gd name="T26" fmla="*/ 0 w 85"/>
                <a:gd name="T27" fmla="*/ 1 h 148"/>
                <a:gd name="T28" fmla="*/ 0 w 85"/>
                <a:gd name="T29" fmla="*/ 1 h 148"/>
                <a:gd name="T30" fmla="*/ 0 w 85"/>
                <a:gd name="T31" fmla="*/ 1 h 148"/>
                <a:gd name="T32" fmla="*/ 0 w 85"/>
                <a:gd name="T33" fmla="*/ 1 h 148"/>
                <a:gd name="T34" fmla="*/ 0 w 85"/>
                <a:gd name="T35" fmla="*/ 1 h 148"/>
                <a:gd name="T36" fmla="*/ 0 w 85"/>
                <a:gd name="T37" fmla="*/ 1 h 148"/>
                <a:gd name="T38" fmla="*/ 0 w 85"/>
                <a:gd name="T39" fmla="*/ 1 h 148"/>
                <a:gd name="T40" fmla="*/ 0 w 85"/>
                <a:gd name="T41" fmla="*/ 1 h 148"/>
                <a:gd name="T42" fmla="*/ 0 w 85"/>
                <a:gd name="T43" fmla="*/ 1 h 148"/>
                <a:gd name="T44" fmla="*/ 0 w 85"/>
                <a:gd name="T45" fmla="*/ 1 h 148"/>
                <a:gd name="T46" fmla="*/ 0 w 85"/>
                <a:gd name="T47" fmla="*/ 1 h 148"/>
                <a:gd name="T48" fmla="*/ 0 w 85"/>
                <a:gd name="T49" fmla="*/ 0 h 148"/>
                <a:gd name="T50" fmla="*/ 0 w 85"/>
                <a:gd name="T51" fmla="*/ 0 h 148"/>
                <a:gd name="T52" fmla="*/ 0 w 85"/>
                <a:gd name="T53" fmla="*/ 0 h 148"/>
                <a:gd name="T54" fmla="*/ 0 w 85"/>
                <a:gd name="T55" fmla="*/ 0 h 148"/>
                <a:gd name="T56" fmla="*/ 0 w 85"/>
                <a:gd name="T57" fmla="*/ 0 h 148"/>
                <a:gd name="T58" fmla="*/ 0 w 85"/>
                <a:gd name="T59" fmla="*/ 1 h 148"/>
                <a:gd name="T60" fmla="*/ 0 w 85"/>
                <a:gd name="T61" fmla="*/ 1 h 148"/>
                <a:gd name="T62" fmla="*/ 0 w 85"/>
                <a:gd name="T63" fmla="*/ 1 h 148"/>
                <a:gd name="T64" fmla="*/ 0 w 85"/>
                <a:gd name="T65" fmla="*/ 1 h 14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5"/>
                <a:gd name="T100" fmla="*/ 0 h 148"/>
                <a:gd name="T101" fmla="*/ 85 w 85"/>
                <a:gd name="T102" fmla="*/ 148 h 14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5" h="148">
                  <a:moveTo>
                    <a:pt x="67" y="7"/>
                  </a:moveTo>
                  <a:lnTo>
                    <a:pt x="64" y="10"/>
                  </a:lnTo>
                  <a:lnTo>
                    <a:pt x="53" y="17"/>
                  </a:lnTo>
                  <a:lnTo>
                    <a:pt x="43" y="28"/>
                  </a:lnTo>
                  <a:lnTo>
                    <a:pt x="33" y="44"/>
                  </a:lnTo>
                  <a:lnTo>
                    <a:pt x="29" y="65"/>
                  </a:lnTo>
                  <a:lnTo>
                    <a:pt x="34" y="88"/>
                  </a:lnTo>
                  <a:lnTo>
                    <a:pt x="51" y="117"/>
                  </a:lnTo>
                  <a:lnTo>
                    <a:pt x="85" y="148"/>
                  </a:lnTo>
                  <a:lnTo>
                    <a:pt x="82" y="147"/>
                  </a:lnTo>
                  <a:lnTo>
                    <a:pt x="74" y="143"/>
                  </a:lnTo>
                  <a:lnTo>
                    <a:pt x="63" y="137"/>
                  </a:lnTo>
                  <a:lnTo>
                    <a:pt x="50" y="132"/>
                  </a:lnTo>
                  <a:lnTo>
                    <a:pt x="36" y="124"/>
                  </a:lnTo>
                  <a:lnTo>
                    <a:pt x="24" y="116"/>
                  </a:lnTo>
                  <a:lnTo>
                    <a:pt x="12" y="106"/>
                  </a:lnTo>
                  <a:lnTo>
                    <a:pt x="5" y="98"/>
                  </a:lnTo>
                  <a:lnTo>
                    <a:pt x="0" y="78"/>
                  </a:lnTo>
                  <a:lnTo>
                    <a:pt x="3" y="52"/>
                  </a:lnTo>
                  <a:lnTo>
                    <a:pt x="7" y="32"/>
                  </a:lnTo>
                  <a:lnTo>
                    <a:pt x="10" y="22"/>
                  </a:lnTo>
                  <a:lnTo>
                    <a:pt x="12" y="19"/>
                  </a:lnTo>
                  <a:lnTo>
                    <a:pt x="19" y="12"/>
                  </a:lnTo>
                  <a:lnTo>
                    <a:pt x="27" y="4"/>
                  </a:lnTo>
                  <a:lnTo>
                    <a:pt x="33" y="0"/>
                  </a:lnTo>
                  <a:lnTo>
                    <a:pt x="35" y="0"/>
                  </a:lnTo>
                  <a:lnTo>
                    <a:pt x="38" y="0"/>
                  </a:lnTo>
                  <a:lnTo>
                    <a:pt x="42" y="0"/>
                  </a:lnTo>
                  <a:lnTo>
                    <a:pt x="47" y="0"/>
                  </a:lnTo>
                  <a:lnTo>
                    <a:pt x="52" y="2"/>
                  </a:lnTo>
                  <a:lnTo>
                    <a:pt x="57" y="3"/>
                  </a:lnTo>
                  <a:lnTo>
                    <a:pt x="63" y="5"/>
                  </a:lnTo>
                  <a:lnTo>
                    <a:pt x="67" y="7"/>
                  </a:lnTo>
                  <a:close/>
                </a:path>
              </a:pathLst>
            </a:custGeom>
            <a:solidFill>
              <a:srgbClr val="DB5B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47" name="Freeform 307"/>
            <p:cNvSpPr>
              <a:spLocks/>
            </p:cNvSpPr>
            <p:nvPr/>
          </p:nvSpPr>
          <p:spPr bwMode="auto">
            <a:xfrm>
              <a:off x="1190" y="2617"/>
              <a:ext cx="94" cy="87"/>
            </a:xfrm>
            <a:custGeom>
              <a:avLst/>
              <a:gdLst>
                <a:gd name="T0" fmla="*/ 1 w 188"/>
                <a:gd name="T1" fmla="*/ 0 h 175"/>
                <a:gd name="T2" fmla="*/ 1 w 188"/>
                <a:gd name="T3" fmla="*/ 0 h 175"/>
                <a:gd name="T4" fmla="*/ 1 w 188"/>
                <a:gd name="T5" fmla="*/ 0 h 175"/>
                <a:gd name="T6" fmla="*/ 1 w 188"/>
                <a:gd name="T7" fmla="*/ 0 h 175"/>
                <a:gd name="T8" fmla="*/ 1 w 188"/>
                <a:gd name="T9" fmla="*/ 0 h 175"/>
                <a:gd name="T10" fmla="*/ 0 w 188"/>
                <a:gd name="T11" fmla="*/ 0 h 175"/>
                <a:gd name="T12" fmla="*/ 1 w 188"/>
                <a:gd name="T13" fmla="*/ 0 h 175"/>
                <a:gd name="T14" fmla="*/ 1 w 188"/>
                <a:gd name="T15" fmla="*/ 0 h 175"/>
                <a:gd name="T16" fmla="*/ 1 w 188"/>
                <a:gd name="T17" fmla="*/ 0 h 175"/>
                <a:gd name="T18" fmla="*/ 1 w 188"/>
                <a:gd name="T19" fmla="*/ 0 h 175"/>
                <a:gd name="T20" fmla="*/ 1 w 188"/>
                <a:gd name="T21" fmla="*/ 0 h 175"/>
                <a:gd name="T22" fmla="*/ 1 w 188"/>
                <a:gd name="T23" fmla="*/ 0 h 175"/>
                <a:gd name="T24" fmla="*/ 1 w 188"/>
                <a:gd name="T25" fmla="*/ 0 h 175"/>
                <a:gd name="T26" fmla="*/ 1 w 188"/>
                <a:gd name="T27" fmla="*/ 0 h 175"/>
                <a:gd name="T28" fmla="*/ 1 w 188"/>
                <a:gd name="T29" fmla="*/ 0 h 175"/>
                <a:gd name="T30" fmla="*/ 1 w 188"/>
                <a:gd name="T31" fmla="*/ 0 h 175"/>
                <a:gd name="T32" fmla="*/ 1 w 188"/>
                <a:gd name="T33" fmla="*/ 0 h 175"/>
                <a:gd name="T34" fmla="*/ 1 w 188"/>
                <a:gd name="T35" fmla="*/ 0 h 175"/>
                <a:gd name="T36" fmla="*/ 1 w 188"/>
                <a:gd name="T37" fmla="*/ 0 h 175"/>
                <a:gd name="T38" fmla="*/ 1 w 188"/>
                <a:gd name="T39" fmla="*/ 0 h 175"/>
                <a:gd name="T40" fmla="*/ 1 w 188"/>
                <a:gd name="T41" fmla="*/ 0 h 175"/>
                <a:gd name="T42" fmla="*/ 1 w 188"/>
                <a:gd name="T43" fmla="*/ 0 h 175"/>
                <a:gd name="T44" fmla="*/ 1 w 188"/>
                <a:gd name="T45" fmla="*/ 0 h 175"/>
                <a:gd name="T46" fmla="*/ 1 w 188"/>
                <a:gd name="T47" fmla="*/ 0 h 175"/>
                <a:gd name="T48" fmla="*/ 1 w 188"/>
                <a:gd name="T49" fmla="*/ 0 h 175"/>
                <a:gd name="T50" fmla="*/ 1 w 188"/>
                <a:gd name="T51" fmla="*/ 0 h 175"/>
                <a:gd name="T52" fmla="*/ 1 w 188"/>
                <a:gd name="T53" fmla="*/ 0 h 175"/>
                <a:gd name="T54" fmla="*/ 1 w 188"/>
                <a:gd name="T55" fmla="*/ 0 h 175"/>
                <a:gd name="T56" fmla="*/ 1 w 188"/>
                <a:gd name="T57" fmla="*/ 0 h 175"/>
                <a:gd name="T58" fmla="*/ 1 w 188"/>
                <a:gd name="T59" fmla="*/ 0 h 175"/>
                <a:gd name="T60" fmla="*/ 1 w 188"/>
                <a:gd name="T61" fmla="*/ 0 h 175"/>
                <a:gd name="T62" fmla="*/ 1 w 188"/>
                <a:gd name="T63" fmla="*/ 0 h 175"/>
                <a:gd name="T64" fmla="*/ 1 w 188"/>
                <a:gd name="T65" fmla="*/ 0 h 175"/>
                <a:gd name="T66" fmla="*/ 1 w 188"/>
                <a:gd name="T67" fmla="*/ 0 h 17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8"/>
                <a:gd name="T103" fmla="*/ 0 h 175"/>
                <a:gd name="T104" fmla="*/ 188 w 188"/>
                <a:gd name="T105" fmla="*/ 175 h 17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8" h="175">
                  <a:moveTo>
                    <a:pt x="67" y="21"/>
                  </a:moveTo>
                  <a:lnTo>
                    <a:pt x="65" y="20"/>
                  </a:lnTo>
                  <a:lnTo>
                    <a:pt x="60" y="19"/>
                  </a:lnTo>
                  <a:lnTo>
                    <a:pt x="53" y="16"/>
                  </a:lnTo>
                  <a:lnTo>
                    <a:pt x="44" y="14"/>
                  </a:lnTo>
                  <a:lnTo>
                    <a:pt x="35" y="14"/>
                  </a:lnTo>
                  <a:lnTo>
                    <a:pt x="24" y="16"/>
                  </a:lnTo>
                  <a:lnTo>
                    <a:pt x="15" y="21"/>
                  </a:lnTo>
                  <a:lnTo>
                    <a:pt x="8" y="29"/>
                  </a:lnTo>
                  <a:lnTo>
                    <a:pt x="2" y="42"/>
                  </a:lnTo>
                  <a:lnTo>
                    <a:pt x="0" y="58"/>
                  </a:lnTo>
                  <a:lnTo>
                    <a:pt x="0" y="76"/>
                  </a:lnTo>
                  <a:lnTo>
                    <a:pt x="5" y="96"/>
                  </a:lnTo>
                  <a:lnTo>
                    <a:pt x="14" y="116"/>
                  </a:lnTo>
                  <a:lnTo>
                    <a:pt x="28" y="136"/>
                  </a:lnTo>
                  <a:lnTo>
                    <a:pt x="47" y="154"/>
                  </a:lnTo>
                  <a:lnTo>
                    <a:pt x="73" y="171"/>
                  </a:lnTo>
                  <a:lnTo>
                    <a:pt x="75" y="171"/>
                  </a:lnTo>
                  <a:lnTo>
                    <a:pt x="82" y="172"/>
                  </a:lnTo>
                  <a:lnTo>
                    <a:pt x="91" y="174"/>
                  </a:lnTo>
                  <a:lnTo>
                    <a:pt x="103" y="174"/>
                  </a:lnTo>
                  <a:lnTo>
                    <a:pt x="113" y="175"/>
                  </a:lnTo>
                  <a:lnTo>
                    <a:pt x="125" y="174"/>
                  </a:lnTo>
                  <a:lnTo>
                    <a:pt x="133" y="173"/>
                  </a:lnTo>
                  <a:lnTo>
                    <a:pt x="138" y="168"/>
                  </a:lnTo>
                  <a:lnTo>
                    <a:pt x="145" y="158"/>
                  </a:lnTo>
                  <a:lnTo>
                    <a:pt x="158" y="137"/>
                  </a:lnTo>
                  <a:lnTo>
                    <a:pt x="172" y="110"/>
                  </a:lnTo>
                  <a:lnTo>
                    <a:pt x="183" y="80"/>
                  </a:lnTo>
                  <a:lnTo>
                    <a:pt x="188" y="50"/>
                  </a:lnTo>
                  <a:lnTo>
                    <a:pt x="183" y="24"/>
                  </a:lnTo>
                  <a:lnTo>
                    <a:pt x="165" y="7"/>
                  </a:lnTo>
                  <a:lnTo>
                    <a:pt x="128" y="0"/>
                  </a:lnTo>
                  <a:lnTo>
                    <a:pt x="123" y="2"/>
                  </a:lnTo>
                  <a:lnTo>
                    <a:pt x="113" y="8"/>
                  </a:lnTo>
                  <a:lnTo>
                    <a:pt x="103" y="16"/>
                  </a:lnTo>
                  <a:lnTo>
                    <a:pt x="98" y="27"/>
                  </a:lnTo>
                  <a:lnTo>
                    <a:pt x="99" y="30"/>
                  </a:lnTo>
                  <a:lnTo>
                    <a:pt x="103" y="30"/>
                  </a:lnTo>
                  <a:lnTo>
                    <a:pt x="106" y="28"/>
                  </a:lnTo>
                  <a:lnTo>
                    <a:pt x="112" y="23"/>
                  </a:lnTo>
                  <a:lnTo>
                    <a:pt x="119" y="19"/>
                  </a:lnTo>
                  <a:lnTo>
                    <a:pt x="126" y="14"/>
                  </a:lnTo>
                  <a:lnTo>
                    <a:pt x="131" y="12"/>
                  </a:lnTo>
                  <a:lnTo>
                    <a:pt x="138" y="11"/>
                  </a:lnTo>
                  <a:lnTo>
                    <a:pt x="152" y="17"/>
                  </a:lnTo>
                  <a:lnTo>
                    <a:pt x="160" y="34"/>
                  </a:lnTo>
                  <a:lnTo>
                    <a:pt x="163" y="55"/>
                  </a:lnTo>
                  <a:lnTo>
                    <a:pt x="161" y="81"/>
                  </a:lnTo>
                  <a:lnTo>
                    <a:pt x="156" y="106"/>
                  </a:lnTo>
                  <a:lnTo>
                    <a:pt x="146" y="129"/>
                  </a:lnTo>
                  <a:lnTo>
                    <a:pt x="134" y="148"/>
                  </a:lnTo>
                  <a:lnTo>
                    <a:pt x="118" y="157"/>
                  </a:lnTo>
                  <a:lnTo>
                    <a:pt x="100" y="158"/>
                  </a:lnTo>
                  <a:lnTo>
                    <a:pt x="82" y="156"/>
                  </a:lnTo>
                  <a:lnTo>
                    <a:pt x="66" y="149"/>
                  </a:lnTo>
                  <a:lnTo>
                    <a:pt x="51" y="138"/>
                  </a:lnTo>
                  <a:lnTo>
                    <a:pt x="38" y="125"/>
                  </a:lnTo>
                  <a:lnTo>
                    <a:pt x="28" y="111"/>
                  </a:lnTo>
                  <a:lnTo>
                    <a:pt x="22" y="95"/>
                  </a:lnTo>
                  <a:lnTo>
                    <a:pt x="20" y="78"/>
                  </a:lnTo>
                  <a:lnTo>
                    <a:pt x="22" y="57"/>
                  </a:lnTo>
                  <a:lnTo>
                    <a:pt x="28" y="42"/>
                  </a:lnTo>
                  <a:lnTo>
                    <a:pt x="35" y="31"/>
                  </a:lnTo>
                  <a:lnTo>
                    <a:pt x="44" y="25"/>
                  </a:lnTo>
                  <a:lnTo>
                    <a:pt x="52" y="22"/>
                  </a:lnTo>
                  <a:lnTo>
                    <a:pt x="60" y="21"/>
                  </a:lnTo>
                  <a:lnTo>
                    <a:pt x="65" y="21"/>
                  </a:lnTo>
                  <a:lnTo>
                    <a:pt x="67"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48" name="Freeform 308"/>
            <p:cNvSpPr>
              <a:spLocks/>
            </p:cNvSpPr>
            <p:nvPr/>
          </p:nvSpPr>
          <p:spPr bwMode="auto">
            <a:xfrm>
              <a:off x="1227" y="2583"/>
              <a:ext cx="26" cy="47"/>
            </a:xfrm>
            <a:custGeom>
              <a:avLst/>
              <a:gdLst>
                <a:gd name="T0" fmla="*/ 1 w 52"/>
                <a:gd name="T1" fmla="*/ 0 h 95"/>
                <a:gd name="T2" fmla="*/ 0 w 52"/>
                <a:gd name="T3" fmla="*/ 0 h 95"/>
                <a:gd name="T4" fmla="*/ 0 w 52"/>
                <a:gd name="T5" fmla="*/ 0 h 95"/>
                <a:gd name="T6" fmla="*/ 1 w 52"/>
                <a:gd name="T7" fmla="*/ 0 h 95"/>
                <a:gd name="T8" fmla="*/ 1 w 52"/>
                <a:gd name="T9" fmla="*/ 0 h 95"/>
                <a:gd name="T10" fmla="*/ 1 w 52"/>
                <a:gd name="T11" fmla="*/ 0 h 95"/>
                <a:gd name="T12" fmla="*/ 1 w 52"/>
                <a:gd name="T13" fmla="*/ 0 h 95"/>
                <a:gd name="T14" fmla="*/ 1 w 52"/>
                <a:gd name="T15" fmla="*/ 0 h 95"/>
                <a:gd name="T16" fmla="*/ 1 w 52"/>
                <a:gd name="T17" fmla="*/ 0 h 95"/>
                <a:gd name="T18" fmla="*/ 1 w 52"/>
                <a:gd name="T19" fmla="*/ 0 h 95"/>
                <a:gd name="T20" fmla="*/ 1 w 52"/>
                <a:gd name="T21" fmla="*/ 0 h 95"/>
                <a:gd name="T22" fmla="*/ 1 w 52"/>
                <a:gd name="T23" fmla="*/ 0 h 95"/>
                <a:gd name="T24" fmla="*/ 1 w 52"/>
                <a:gd name="T25" fmla="*/ 0 h 95"/>
                <a:gd name="T26" fmla="*/ 1 w 52"/>
                <a:gd name="T27" fmla="*/ 0 h 95"/>
                <a:gd name="T28" fmla="*/ 1 w 52"/>
                <a:gd name="T29" fmla="*/ 0 h 9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2"/>
                <a:gd name="T46" fmla="*/ 0 h 95"/>
                <a:gd name="T47" fmla="*/ 52 w 52"/>
                <a:gd name="T48" fmla="*/ 95 h 9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2" h="95">
                  <a:moveTo>
                    <a:pt x="1" y="95"/>
                  </a:moveTo>
                  <a:lnTo>
                    <a:pt x="0" y="80"/>
                  </a:lnTo>
                  <a:lnTo>
                    <a:pt x="0" y="46"/>
                  </a:lnTo>
                  <a:lnTo>
                    <a:pt x="4" y="14"/>
                  </a:lnTo>
                  <a:lnTo>
                    <a:pt x="19" y="0"/>
                  </a:lnTo>
                  <a:lnTo>
                    <a:pt x="52" y="20"/>
                  </a:lnTo>
                  <a:lnTo>
                    <a:pt x="49" y="20"/>
                  </a:lnTo>
                  <a:lnTo>
                    <a:pt x="44" y="21"/>
                  </a:lnTo>
                  <a:lnTo>
                    <a:pt x="36" y="23"/>
                  </a:lnTo>
                  <a:lnTo>
                    <a:pt x="26" y="28"/>
                  </a:lnTo>
                  <a:lnTo>
                    <a:pt x="18" y="37"/>
                  </a:lnTo>
                  <a:lnTo>
                    <a:pt x="11" y="51"/>
                  </a:lnTo>
                  <a:lnTo>
                    <a:pt x="9" y="69"/>
                  </a:lnTo>
                  <a:lnTo>
                    <a:pt x="10" y="95"/>
                  </a:lnTo>
                  <a:lnTo>
                    <a:pt x="1"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49" name="Freeform 309"/>
            <p:cNvSpPr>
              <a:spLocks/>
            </p:cNvSpPr>
            <p:nvPr/>
          </p:nvSpPr>
          <p:spPr bwMode="auto">
            <a:xfrm>
              <a:off x="1089" y="2778"/>
              <a:ext cx="45" cy="89"/>
            </a:xfrm>
            <a:custGeom>
              <a:avLst/>
              <a:gdLst>
                <a:gd name="T0" fmla="*/ 0 w 91"/>
                <a:gd name="T1" fmla="*/ 0 h 178"/>
                <a:gd name="T2" fmla="*/ 0 w 91"/>
                <a:gd name="T3" fmla="*/ 1 h 178"/>
                <a:gd name="T4" fmla="*/ 0 w 91"/>
                <a:gd name="T5" fmla="*/ 1 h 178"/>
                <a:gd name="T6" fmla="*/ 0 w 91"/>
                <a:gd name="T7" fmla="*/ 1 h 178"/>
                <a:gd name="T8" fmla="*/ 0 w 91"/>
                <a:gd name="T9" fmla="*/ 1 h 178"/>
                <a:gd name="T10" fmla="*/ 0 w 91"/>
                <a:gd name="T11" fmla="*/ 1 h 178"/>
                <a:gd name="T12" fmla="*/ 0 w 91"/>
                <a:gd name="T13" fmla="*/ 1 h 178"/>
                <a:gd name="T14" fmla="*/ 0 w 91"/>
                <a:gd name="T15" fmla="*/ 1 h 178"/>
                <a:gd name="T16" fmla="*/ 0 w 91"/>
                <a:gd name="T17" fmla="*/ 1 h 178"/>
                <a:gd name="T18" fmla="*/ 0 w 91"/>
                <a:gd name="T19" fmla="*/ 1 h 178"/>
                <a:gd name="T20" fmla="*/ 0 w 91"/>
                <a:gd name="T21" fmla="*/ 0 h 1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1"/>
                <a:gd name="T34" fmla="*/ 0 h 178"/>
                <a:gd name="T35" fmla="*/ 91 w 91"/>
                <a:gd name="T36" fmla="*/ 178 h 1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1" h="178">
                  <a:moveTo>
                    <a:pt x="0" y="0"/>
                  </a:moveTo>
                  <a:lnTo>
                    <a:pt x="3" y="7"/>
                  </a:lnTo>
                  <a:lnTo>
                    <a:pt x="7" y="25"/>
                  </a:lnTo>
                  <a:lnTo>
                    <a:pt x="16" y="51"/>
                  </a:lnTo>
                  <a:lnTo>
                    <a:pt x="28" y="81"/>
                  </a:lnTo>
                  <a:lnTo>
                    <a:pt x="42" y="114"/>
                  </a:lnTo>
                  <a:lnTo>
                    <a:pt x="57" y="142"/>
                  </a:lnTo>
                  <a:lnTo>
                    <a:pt x="74" y="165"/>
                  </a:lnTo>
                  <a:lnTo>
                    <a:pt x="91" y="178"/>
                  </a:lnTo>
                  <a:lnTo>
                    <a:pt x="43" y="8"/>
                  </a:lnTo>
                  <a:lnTo>
                    <a:pt x="0" y="0"/>
                  </a:lnTo>
                  <a:close/>
                </a:path>
              </a:pathLst>
            </a:custGeom>
            <a:solidFill>
              <a:srgbClr val="19A8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50" name="Freeform 310"/>
            <p:cNvSpPr>
              <a:spLocks/>
            </p:cNvSpPr>
            <p:nvPr/>
          </p:nvSpPr>
          <p:spPr bwMode="auto">
            <a:xfrm>
              <a:off x="1260" y="2789"/>
              <a:ext cx="49" cy="90"/>
            </a:xfrm>
            <a:custGeom>
              <a:avLst/>
              <a:gdLst>
                <a:gd name="T0" fmla="*/ 1 w 96"/>
                <a:gd name="T1" fmla="*/ 1 h 180"/>
                <a:gd name="T2" fmla="*/ 1 w 96"/>
                <a:gd name="T3" fmla="*/ 1 h 180"/>
                <a:gd name="T4" fmla="*/ 1 w 96"/>
                <a:gd name="T5" fmla="*/ 1 h 180"/>
                <a:gd name="T6" fmla="*/ 1 w 96"/>
                <a:gd name="T7" fmla="*/ 1 h 180"/>
                <a:gd name="T8" fmla="*/ 1 w 96"/>
                <a:gd name="T9" fmla="*/ 1 h 180"/>
                <a:gd name="T10" fmla="*/ 1 w 96"/>
                <a:gd name="T11" fmla="*/ 1 h 180"/>
                <a:gd name="T12" fmla="*/ 1 w 96"/>
                <a:gd name="T13" fmla="*/ 1 h 180"/>
                <a:gd name="T14" fmla="*/ 1 w 96"/>
                <a:gd name="T15" fmla="*/ 1 h 180"/>
                <a:gd name="T16" fmla="*/ 0 w 96"/>
                <a:gd name="T17" fmla="*/ 1 h 180"/>
                <a:gd name="T18" fmla="*/ 1 w 96"/>
                <a:gd name="T19" fmla="*/ 1 h 180"/>
                <a:gd name="T20" fmla="*/ 1 w 96"/>
                <a:gd name="T21" fmla="*/ 1 h 180"/>
                <a:gd name="T22" fmla="*/ 1 w 96"/>
                <a:gd name="T23" fmla="*/ 1 h 180"/>
                <a:gd name="T24" fmla="*/ 1 w 96"/>
                <a:gd name="T25" fmla="*/ 1 h 180"/>
                <a:gd name="T26" fmla="*/ 1 w 96"/>
                <a:gd name="T27" fmla="*/ 1 h 180"/>
                <a:gd name="T28" fmla="*/ 1 w 96"/>
                <a:gd name="T29" fmla="*/ 1 h 180"/>
                <a:gd name="T30" fmla="*/ 1 w 96"/>
                <a:gd name="T31" fmla="*/ 1 h 180"/>
                <a:gd name="T32" fmla="*/ 1 w 96"/>
                <a:gd name="T33" fmla="*/ 1 h 180"/>
                <a:gd name="T34" fmla="*/ 1 w 96"/>
                <a:gd name="T35" fmla="*/ 1 h 180"/>
                <a:gd name="T36" fmla="*/ 1 w 96"/>
                <a:gd name="T37" fmla="*/ 1 h 180"/>
                <a:gd name="T38" fmla="*/ 1 w 96"/>
                <a:gd name="T39" fmla="*/ 1 h 180"/>
                <a:gd name="T40" fmla="*/ 1 w 96"/>
                <a:gd name="T41" fmla="*/ 1 h 180"/>
                <a:gd name="T42" fmla="*/ 1 w 96"/>
                <a:gd name="T43" fmla="*/ 0 h 180"/>
                <a:gd name="T44" fmla="*/ 1 w 96"/>
                <a:gd name="T45" fmla="*/ 1 h 1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6"/>
                <a:gd name="T70" fmla="*/ 0 h 180"/>
                <a:gd name="T71" fmla="*/ 96 w 96"/>
                <a:gd name="T72" fmla="*/ 180 h 18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6" h="180">
                  <a:moveTo>
                    <a:pt x="38" y="9"/>
                  </a:moveTo>
                  <a:lnTo>
                    <a:pt x="38" y="14"/>
                  </a:lnTo>
                  <a:lnTo>
                    <a:pt x="38" y="32"/>
                  </a:lnTo>
                  <a:lnTo>
                    <a:pt x="38" y="56"/>
                  </a:lnTo>
                  <a:lnTo>
                    <a:pt x="37" y="83"/>
                  </a:lnTo>
                  <a:lnTo>
                    <a:pt x="32" y="113"/>
                  </a:lnTo>
                  <a:lnTo>
                    <a:pt x="25" y="141"/>
                  </a:lnTo>
                  <a:lnTo>
                    <a:pt x="15" y="164"/>
                  </a:lnTo>
                  <a:lnTo>
                    <a:pt x="0" y="180"/>
                  </a:lnTo>
                  <a:lnTo>
                    <a:pt x="55" y="177"/>
                  </a:lnTo>
                  <a:lnTo>
                    <a:pt x="57" y="173"/>
                  </a:lnTo>
                  <a:lnTo>
                    <a:pt x="61" y="165"/>
                  </a:lnTo>
                  <a:lnTo>
                    <a:pt x="68" y="154"/>
                  </a:lnTo>
                  <a:lnTo>
                    <a:pt x="76" y="139"/>
                  </a:lnTo>
                  <a:lnTo>
                    <a:pt x="83" y="123"/>
                  </a:lnTo>
                  <a:lnTo>
                    <a:pt x="90" y="105"/>
                  </a:lnTo>
                  <a:lnTo>
                    <a:pt x="94" y="89"/>
                  </a:lnTo>
                  <a:lnTo>
                    <a:pt x="96" y="74"/>
                  </a:lnTo>
                  <a:lnTo>
                    <a:pt x="96" y="48"/>
                  </a:lnTo>
                  <a:lnTo>
                    <a:pt x="93" y="24"/>
                  </a:lnTo>
                  <a:lnTo>
                    <a:pt x="90" y="7"/>
                  </a:lnTo>
                  <a:lnTo>
                    <a:pt x="87" y="0"/>
                  </a:lnTo>
                  <a:lnTo>
                    <a:pt x="38" y="9"/>
                  </a:lnTo>
                  <a:close/>
                </a:path>
              </a:pathLst>
            </a:custGeom>
            <a:solidFill>
              <a:srgbClr val="19A8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51" name="Freeform 311"/>
            <p:cNvSpPr>
              <a:spLocks/>
            </p:cNvSpPr>
            <p:nvPr/>
          </p:nvSpPr>
          <p:spPr bwMode="auto">
            <a:xfrm>
              <a:off x="1308" y="2786"/>
              <a:ext cx="40" cy="82"/>
            </a:xfrm>
            <a:custGeom>
              <a:avLst/>
              <a:gdLst>
                <a:gd name="T0" fmla="*/ 0 w 81"/>
                <a:gd name="T1" fmla="*/ 0 h 164"/>
                <a:gd name="T2" fmla="*/ 0 w 81"/>
                <a:gd name="T3" fmla="*/ 1 h 164"/>
                <a:gd name="T4" fmla="*/ 0 w 81"/>
                <a:gd name="T5" fmla="*/ 1 h 164"/>
                <a:gd name="T6" fmla="*/ 0 w 81"/>
                <a:gd name="T7" fmla="*/ 1 h 164"/>
                <a:gd name="T8" fmla="*/ 0 w 81"/>
                <a:gd name="T9" fmla="*/ 1 h 164"/>
                <a:gd name="T10" fmla="*/ 0 w 81"/>
                <a:gd name="T11" fmla="*/ 1 h 164"/>
                <a:gd name="T12" fmla="*/ 0 w 81"/>
                <a:gd name="T13" fmla="*/ 1 h 164"/>
                <a:gd name="T14" fmla="*/ 0 w 81"/>
                <a:gd name="T15" fmla="*/ 1 h 164"/>
                <a:gd name="T16" fmla="*/ 0 w 81"/>
                <a:gd name="T17" fmla="*/ 1 h 164"/>
                <a:gd name="T18" fmla="*/ 0 w 81"/>
                <a:gd name="T19" fmla="*/ 1 h 164"/>
                <a:gd name="T20" fmla="*/ 0 w 81"/>
                <a:gd name="T21" fmla="*/ 1 h 164"/>
                <a:gd name="T22" fmla="*/ 0 w 81"/>
                <a:gd name="T23" fmla="*/ 1 h 164"/>
                <a:gd name="T24" fmla="*/ 0 w 81"/>
                <a:gd name="T25" fmla="*/ 1 h 164"/>
                <a:gd name="T26" fmla="*/ 0 w 81"/>
                <a:gd name="T27" fmla="*/ 1 h 164"/>
                <a:gd name="T28" fmla="*/ 0 w 81"/>
                <a:gd name="T29" fmla="*/ 1 h 164"/>
                <a:gd name="T30" fmla="*/ 0 w 81"/>
                <a:gd name="T31" fmla="*/ 1 h 164"/>
                <a:gd name="T32" fmla="*/ 0 w 81"/>
                <a:gd name="T33" fmla="*/ 1 h 164"/>
                <a:gd name="T34" fmla="*/ 0 w 81"/>
                <a:gd name="T35" fmla="*/ 1 h 164"/>
                <a:gd name="T36" fmla="*/ 0 w 81"/>
                <a:gd name="T37" fmla="*/ 1 h 164"/>
                <a:gd name="T38" fmla="*/ 0 w 81"/>
                <a:gd name="T39" fmla="*/ 0 h 164"/>
                <a:gd name="T40" fmla="*/ 0 w 81"/>
                <a:gd name="T41" fmla="*/ 0 h 164"/>
                <a:gd name="T42" fmla="*/ 0 w 81"/>
                <a:gd name="T43" fmla="*/ 0 h 164"/>
                <a:gd name="T44" fmla="*/ 0 w 81"/>
                <a:gd name="T45" fmla="*/ 0 h 164"/>
                <a:gd name="T46" fmla="*/ 0 w 81"/>
                <a:gd name="T47" fmla="*/ 0 h 164"/>
                <a:gd name="T48" fmla="*/ 0 w 81"/>
                <a:gd name="T49" fmla="*/ 0 h 16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1"/>
                <a:gd name="T76" fmla="*/ 0 h 164"/>
                <a:gd name="T77" fmla="*/ 81 w 81"/>
                <a:gd name="T78" fmla="*/ 164 h 16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1" h="164">
                  <a:moveTo>
                    <a:pt x="37" y="0"/>
                  </a:moveTo>
                  <a:lnTo>
                    <a:pt x="37" y="3"/>
                  </a:lnTo>
                  <a:lnTo>
                    <a:pt x="37" y="14"/>
                  </a:lnTo>
                  <a:lnTo>
                    <a:pt x="37" y="31"/>
                  </a:lnTo>
                  <a:lnTo>
                    <a:pt x="35" y="52"/>
                  </a:lnTo>
                  <a:lnTo>
                    <a:pt x="31" y="77"/>
                  </a:lnTo>
                  <a:lnTo>
                    <a:pt x="24" y="105"/>
                  </a:lnTo>
                  <a:lnTo>
                    <a:pt x="14" y="134"/>
                  </a:lnTo>
                  <a:lnTo>
                    <a:pt x="0" y="164"/>
                  </a:lnTo>
                  <a:lnTo>
                    <a:pt x="4" y="160"/>
                  </a:lnTo>
                  <a:lnTo>
                    <a:pt x="13" y="148"/>
                  </a:lnTo>
                  <a:lnTo>
                    <a:pt x="25" y="131"/>
                  </a:lnTo>
                  <a:lnTo>
                    <a:pt x="40" y="108"/>
                  </a:lnTo>
                  <a:lnTo>
                    <a:pt x="55" y="83"/>
                  </a:lnTo>
                  <a:lnTo>
                    <a:pt x="68" y="55"/>
                  </a:lnTo>
                  <a:lnTo>
                    <a:pt x="77" y="29"/>
                  </a:lnTo>
                  <a:lnTo>
                    <a:pt x="81" y="2"/>
                  </a:lnTo>
                  <a:lnTo>
                    <a:pt x="78" y="1"/>
                  </a:lnTo>
                  <a:lnTo>
                    <a:pt x="74" y="1"/>
                  </a:lnTo>
                  <a:lnTo>
                    <a:pt x="67" y="0"/>
                  </a:lnTo>
                  <a:lnTo>
                    <a:pt x="59" y="0"/>
                  </a:lnTo>
                  <a:lnTo>
                    <a:pt x="51" y="0"/>
                  </a:lnTo>
                  <a:lnTo>
                    <a:pt x="44" y="0"/>
                  </a:lnTo>
                  <a:lnTo>
                    <a:pt x="39" y="0"/>
                  </a:lnTo>
                  <a:lnTo>
                    <a:pt x="37" y="0"/>
                  </a:lnTo>
                  <a:close/>
                </a:path>
              </a:pathLst>
            </a:custGeom>
            <a:solidFill>
              <a:srgbClr val="19A8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52" name="Freeform 312"/>
            <p:cNvSpPr>
              <a:spLocks/>
            </p:cNvSpPr>
            <p:nvPr/>
          </p:nvSpPr>
          <p:spPr bwMode="auto">
            <a:xfrm>
              <a:off x="1039" y="2755"/>
              <a:ext cx="310" cy="135"/>
            </a:xfrm>
            <a:custGeom>
              <a:avLst/>
              <a:gdLst>
                <a:gd name="T0" fmla="*/ 1 w 620"/>
                <a:gd name="T1" fmla="*/ 1 h 270"/>
                <a:gd name="T2" fmla="*/ 1 w 620"/>
                <a:gd name="T3" fmla="*/ 1 h 270"/>
                <a:gd name="T4" fmla="*/ 1 w 620"/>
                <a:gd name="T5" fmla="*/ 1 h 270"/>
                <a:gd name="T6" fmla="*/ 1 w 620"/>
                <a:gd name="T7" fmla="*/ 1 h 270"/>
                <a:gd name="T8" fmla="*/ 1 w 620"/>
                <a:gd name="T9" fmla="*/ 1 h 270"/>
                <a:gd name="T10" fmla="*/ 1 w 620"/>
                <a:gd name="T11" fmla="*/ 1 h 270"/>
                <a:gd name="T12" fmla="*/ 1 w 620"/>
                <a:gd name="T13" fmla="*/ 1 h 270"/>
                <a:gd name="T14" fmla="*/ 1 w 620"/>
                <a:gd name="T15" fmla="*/ 1 h 270"/>
                <a:gd name="T16" fmla="*/ 1 w 620"/>
                <a:gd name="T17" fmla="*/ 1 h 270"/>
                <a:gd name="T18" fmla="*/ 1 w 620"/>
                <a:gd name="T19" fmla="*/ 1 h 270"/>
                <a:gd name="T20" fmla="*/ 1 w 620"/>
                <a:gd name="T21" fmla="*/ 1 h 270"/>
                <a:gd name="T22" fmla="*/ 1 w 620"/>
                <a:gd name="T23" fmla="*/ 1 h 270"/>
                <a:gd name="T24" fmla="*/ 1 w 620"/>
                <a:gd name="T25" fmla="*/ 1 h 270"/>
                <a:gd name="T26" fmla="*/ 1 w 620"/>
                <a:gd name="T27" fmla="*/ 1 h 270"/>
                <a:gd name="T28" fmla="*/ 1 w 620"/>
                <a:gd name="T29" fmla="*/ 1 h 270"/>
                <a:gd name="T30" fmla="*/ 1 w 620"/>
                <a:gd name="T31" fmla="*/ 1 h 270"/>
                <a:gd name="T32" fmla="*/ 1 w 620"/>
                <a:gd name="T33" fmla="*/ 1 h 270"/>
                <a:gd name="T34" fmla="*/ 1 w 620"/>
                <a:gd name="T35" fmla="*/ 1 h 270"/>
                <a:gd name="T36" fmla="*/ 1 w 620"/>
                <a:gd name="T37" fmla="*/ 1 h 270"/>
                <a:gd name="T38" fmla="*/ 1 w 620"/>
                <a:gd name="T39" fmla="*/ 1 h 270"/>
                <a:gd name="T40" fmla="*/ 1 w 620"/>
                <a:gd name="T41" fmla="*/ 1 h 270"/>
                <a:gd name="T42" fmla="*/ 1 w 620"/>
                <a:gd name="T43" fmla="*/ 1 h 270"/>
                <a:gd name="T44" fmla="*/ 1 w 620"/>
                <a:gd name="T45" fmla="*/ 1 h 270"/>
                <a:gd name="T46" fmla="*/ 1 w 620"/>
                <a:gd name="T47" fmla="*/ 1 h 270"/>
                <a:gd name="T48" fmla="*/ 1 w 620"/>
                <a:gd name="T49" fmla="*/ 1 h 270"/>
                <a:gd name="T50" fmla="*/ 1 w 620"/>
                <a:gd name="T51" fmla="*/ 1 h 270"/>
                <a:gd name="T52" fmla="*/ 1 w 620"/>
                <a:gd name="T53" fmla="*/ 1 h 270"/>
                <a:gd name="T54" fmla="*/ 1 w 620"/>
                <a:gd name="T55" fmla="*/ 1 h 270"/>
                <a:gd name="T56" fmla="*/ 1 w 620"/>
                <a:gd name="T57" fmla="*/ 1 h 270"/>
                <a:gd name="T58" fmla="*/ 1 w 620"/>
                <a:gd name="T59" fmla="*/ 1 h 270"/>
                <a:gd name="T60" fmla="*/ 1 w 620"/>
                <a:gd name="T61" fmla="*/ 1 h 270"/>
                <a:gd name="T62" fmla="*/ 1 w 620"/>
                <a:gd name="T63" fmla="*/ 1 h 270"/>
                <a:gd name="T64" fmla="*/ 1 w 620"/>
                <a:gd name="T65" fmla="*/ 1 h 270"/>
                <a:gd name="T66" fmla="*/ 1 w 620"/>
                <a:gd name="T67" fmla="*/ 1 h 270"/>
                <a:gd name="T68" fmla="*/ 1 w 620"/>
                <a:gd name="T69" fmla="*/ 1 h 270"/>
                <a:gd name="T70" fmla="*/ 1 w 620"/>
                <a:gd name="T71" fmla="*/ 1 h 270"/>
                <a:gd name="T72" fmla="*/ 0 w 620"/>
                <a:gd name="T73" fmla="*/ 0 h 2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20"/>
                <a:gd name="T112" fmla="*/ 0 h 270"/>
                <a:gd name="T113" fmla="*/ 620 w 620"/>
                <a:gd name="T114" fmla="*/ 270 h 27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20" h="270">
                  <a:moveTo>
                    <a:pt x="0" y="0"/>
                  </a:moveTo>
                  <a:lnTo>
                    <a:pt x="1" y="2"/>
                  </a:lnTo>
                  <a:lnTo>
                    <a:pt x="3" y="10"/>
                  </a:lnTo>
                  <a:lnTo>
                    <a:pt x="6" y="21"/>
                  </a:lnTo>
                  <a:lnTo>
                    <a:pt x="11" y="36"/>
                  </a:lnTo>
                  <a:lnTo>
                    <a:pt x="16" y="55"/>
                  </a:lnTo>
                  <a:lnTo>
                    <a:pt x="23" y="76"/>
                  </a:lnTo>
                  <a:lnTo>
                    <a:pt x="33" y="97"/>
                  </a:lnTo>
                  <a:lnTo>
                    <a:pt x="43" y="119"/>
                  </a:lnTo>
                  <a:lnTo>
                    <a:pt x="56" y="142"/>
                  </a:lnTo>
                  <a:lnTo>
                    <a:pt x="68" y="165"/>
                  </a:lnTo>
                  <a:lnTo>
                    <a:pt x="84" y="186"/>
                  </a:lnTo>
                  <a:lnTo>
                    <a:pt x="100" y="206"/>
                  </a:lnTo>
                  <a:lnTo>
                    <a:pt x="120" y="223"/>
                  </a:lnTo>
                  <a:lnTo>
                    <a:pt x="140" y="237"/>
                  </a:lnTo>
                  <a:lnTo>
                    <a:pt x="163" y="246"/>
                  </a:lnTo>
                  <a:lnTo>
                    <a:pt x="187" y="252"/>
                  </a:lnTo>
                  <a:lnTo>
                    <a:pt x="212" y="255"/>
                  </a:lnTo>
                  <a:lnTo>
                    <a:pt x="239" y="258"/>
                  </a:lnTo>
                  <a:lnTo>
                    <a:pt x="266" y="261"/>
                  </a:lnTo>
                  <a:lnTo>
                    <a:pt x="294" y="263"/>
                  </a:lnTo>
                  <a:lnTo>
                    <a:pt x="323" y="266"/>
                  </a:lnTo>
                  <a:lnTo>
                    <a:pt x="350" y="268"/>
                  </a:lnTo>
                  <a:lnTo>
                    <a:pt x="377" y="269"/>
                  </a:lnTo>
                  <a:lnTo>
                    <a:pt x="403" y="270"/>
                  </a:lnTo>
                  <a:lnTo>
                    <a:pt x="429" y="270"/>
                  </a:lnTo>
                  <a:lnTo>
                    <a:pt x="453" y="270"/>
                  </a:lnTo>
                  <a:lnTo>
                    <a:pt x="475" y="269"/>
                  </a:lnTo>
                  <a:lnTo>
                    <a:pt x="496" y="268"/>
                  </a:lnTo>
                  <a:lnTo>
                    <a:pt x="513" y="266"/>
                  </a:lnTo>
                  <a:lnTo>
                    <a:pt x="528" y="262"/>
                  </a:lnTo>
                  <a:lnTo>
                    <a:pt x="541" y="258"/>
                  </a:lnTo>
                  <a:lnTo>
                    <a:pt x="550" y="252"/>
                  </a:lnTo>
                  <a:lnTo>
                    <a:pt x="565" y="237"/>
                  </a:lnTo>
                  <a:lnTo>
                    <a:pt x="581" y="217"/>
                  </a:lnTo>
                  <a:lnTo>
                    <a:pt x="595" y="194"/>
                  </a:lnTo>
                  <a:lnTo>
                    <a:pt x="607" y="167"/>
                  </a:lnTo>
                  <a:lnTo>
                    <a:pt x="615" y="138"/>
                  </a:lnTo>
                  <a:lnTo>
                    <a:pt x="620" y="108"/>
                  </a:lnTo>
                  <a:lnTo>
                    <a:pt x="620" y="77"/>
                  </a:lnTo>
                  <a:lnTo>
                    <a:pt x="613" y="47"/>
                  </a:lnTo>
                  <a:lnTo>
                    <a:pt x="612" y="53"/>
                  </a:lnTo>
                  <a:lnTo>
                    <a:pt x="610" y="70"/>
                  </a:lnTo>
                  <a:lnTo>
                    <a:pt x="605" y="94"/>
                  </a:lnTo>
                  <a:lnTo>
                    <a:pt x="596" y="122"/>
                  </a:lnTo>
                  <a:lnTo>
                    <a:pt x="583" y="153"/>
                  </a:lnTo>
                  <a:lnTo>
                    <a:pt x="565" y="182"/>
                  </a:lnTo>
                  <a:lnTo>
                    <a:pt x="542" y="206"/>
                  </a:lnTo>
                  <a:lnTo>
                    <a:pt x="511" y="224"/>
                  </a:lnTo>
                  <a:lnTo>
                    <a:pt x="492" y="230"/>
                  </a:lnTo>
                  <a:lnTo>
                    <a:pt x="473" y="236"/>
                  </a:lnTo>
                  <a:lnTo>
                    <a:pt x="451" y="239"/>
                  </a:lnTo>
                  <a:lnTo>
                    <a:pt x="428" y="241"/>
                  </a:lnTo>
                  <a:lnTo>
                    <a:pt x="402" y="244"/>
                  </a:lnTo>
                  <a:lnTo>
                    <a:pt x="378" y="244"/>
                  </a:lnTo>
                  <a:lnTo>
                    <a:pt x="353" y="244"/>
                  </a:lnTo>
                  <a:lnTo>
                    <a:pt x="326" y="243"/>
                  </a:lnTo>
                  <a:lnTo>
                    <a:pt x="301" y="240"/>
                  </a:lnTo>
                  <a:lnTo>
                    <a:pt x="277" y="237"/>
                  </a:lnTo>
                  <a:lnTo>
                    <a:pt x="253" y="233"/>
                  </a:lnTo>
                  <a:lnTo>
                    <a:pt x="230" y="229"/>
                  </a:lnTo>
                  <a:lnTo>
                    <a:pt x="208" y="224"/>
                  </a:lnTo>
                  <a:lnTo>
                    <a:pt x="188" y="218"/>
                  </a:lnTo>
                  <a:lnTo>
                    <a:pt x="170" y="211"/>
                  </a:lnTo>
                  <a:lnTo>
                    <a:pt x="155" y="205"/>
                  </a:lnTo>
                  <a:lnTo>
                    <a:pt x="128" y="185"/>
                  </a:lnTo>
                  <a:lnTo>
                    <a:pt x="104" y="156"/>
                  </a:lnTo>
                  <a:lnTo>
                    <a:pt x="83" y="123"/>
                  </a:lnTo>
                  <a:lnTo>
                    <a:pt x="66" y="87"/>
                  </a:lnTo>
                  <a:lnTo>
                    <a:pt x="51" y="54"/>
                  </a:lnTo>
                  <a:lnTo>
                    <a:pt x="41" y="26"/>
                  </a:lnTo>
                  <a:lnTo>
                    <a:pt x="35" y="6"/>
                  </a:lnTo>
                  <a:lnTo>
                    <a:pt x="3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53" name="Freeform 313"/>
            <p:cNvSpPr>
              <a:spLocks/>
            </p:cNvSpPr>
            <p:nvPr/>
          </p:nvSpPr>
          <p:spPr bwMode="auto">
            <a:xfrm>
              <a:off x="1037" y="2707"/>
              <a:ext cx="309" cy="92"/>
            </a:xfrm>
            <a:custGeom>
              <a:avLst/>
              <a:gdLst>
                <a:gd name="T0" fmla="*/ 1 w 618"/>
                <a:gd name="T1" fmla="*/ 0 h 183"/>
                <a:gd name="T2" fmla="*/ 1 w 618"/>
                <a:gd name="T3" fmla="*/ 1 h 183"/>
                <a:gd name="T4" fmla="*/ 1 w 618"/>
                <a:gd name="T5" fmla="*/ 1 h 183"/>
                <a:gd name="T6" fmla="*/ 1 w 618"/>
                <a:gd name="T7" fmla="*/ 1 h 183"/>
                <a:gd name="T8" fmla="*/ 1 w 618"/>
                <a:gd name="T9" fmla="*/ 1 h 183"/>
                <a:gd name="T10" fmla="*/ 0 w 618"/>
                <a:gd name="T11" fmla="*/ 1 h 183"/>
                <a:gd name="T12" fmla="*/ 0 w 618"/>
                <a:gd name="T13" fmla="*/ 1 h 183"/>
                <a:gd name="T14" fmla="*/ 1 w 618"/>
                <a:gd name="T15" fmla="*/ 1 h 183"/>
                <a:gd name="T16" fmla="*/ 1 w 618"/>
                <a:gd name="T17" fmla="*/ 1 h 183"/>
                <a:gd name="T18" fmla="*/ 1 w 618"/>
                <a:gd name="T19" fmla="*/ 1 h 183"/>
                <a:gd name="T20" fmla="*/ 1 w 618"/>
                <a:gd name="T21" fmla="*/ 1 h 183"/>
                <a:gd name="T22" fmla="*/ 1 w 618"/>
                <a:gd name="T23" fmla="*/ 1 h 183"/>
                <a:gd name="T24" fmla="*/ 1 w 618"/>
                <a:gd name="T25" fmla="*/ 1 h 183"/>
                <a:gd name="T26" fmla="*/ 1 w 618"/>
                <a:gd name="T27" fmla="*/ 1 h 183"/>
                <a:gd name="T28" fmla="*/ 1 w 618"/>
                <a:gd name="T29" fmla="*/ 1 h 183"/>
                <a:gd name="T30" fmla="*/ 1 w 618"/>
                <a:gd name="T31" fmla="*/ 1 h 183"/>
                <a:gd name="T32" fmla="*/ 1 w 618"/>
                <a:gd name="T33" fmla="*/ 1 h 183"/>
                <a:gd name="T34" fmla="*/ 1 w 618"/>
                <a:gd name="T35" fmla="*/ 1 h 183"/>
                <a:gd name="T36" fmla="*/ 1 w 618"/>
                <a:gd name="T37" fmla="*/ 1 h 183"/>
                <a:gd name="T38" fmla="*/ 1 w 618"/>
                <a:gd name="T39" fmla="*/ 1 h 183"/>
                <a:gd name="T40" fmla="*/ 1 w 618"/>
                <a:gd name="T41" fmla="*/ 1 h 183"/>
                <a:gd name="T42" fmla="*/ 1 w 618"/>
                <a:gd name="T43" fmla="*/ 1 h 183"/>
                <a:gd name="T44" fmla="*/ 1 w 618"/>
                <a:gd name="T45" fmla="*/ 1 h 183"/>
                <a:gd name="T46" fmla="*/ 1 w 618"/>
                <a:gd name="T47" fmla="*/ 1 h 183"/>
                <a:gd name="T48" fmla="*/ 1 w 618"/>
                <a:gd name="T49" fmla="*/ 1 h 183"/>
                <a:gd name="T50" fmla="*/ 1 w 618"/>
                <a:gd name="T51" fmla="*/ 1 h 183"/>
                <a:gd name="T52" fmla="*/ 1 w 618"/>
                <a:gd name="T53" fmla="*/ 1 h 183"/>
                <a:gd name="T54" fmla="*/ 1 w 618"/>
                <a:gd name="T55" fmla="*/ 1 h 183"/>
                <a:gd name="T56" fmla="*/ 1 w 618"/>
                <a:gd name="T57" fmla="*/ 1 h 183"/>
                <a:gd name="T58" fmla="*/ 1 w 618"/>
                <a:gd name="T59" fmla="*/ 1 h 183"/>
                <a:gd name="T60" fmla="*/ 1 w 618"/>
                <a:gd name="T61" fmla="*/ 1 h 183"/>
                <a:gd name="T62" fmla="*/ 1 w 618"/>
                <a:gd name="T63" fmla="*/ 1 h 183"/>
                <a:gd name="T64" fmla="*/ 1 w 618"/>
                <a:gd name="T65" fmla="*/ 1 h 183"/>
                <a:gd name="T66" fmla="*/ 1 w 618"/>
                <a:gd name="T67" fmla="*/ 1 h 183"/>
                <a:gd name="T68" fmla="*/ 1 w 618"/>
                <a:gd name="T69" fmla="*/ 1 h 183"/>
                <a:gd name="T70" fmla="*/ 1 w 618"/>
                <a:gd name="T71" fmla="*/ 1 h 183"/>
                <a:gd name="T72" fmla="*/ 1 w 618"/>
                <a:gd name="T73" fmla="*/ 1 h 183"/>
                <a:gd name="T74" fmla="*/ 1 w 618"/>
                <a:gd name="T75" fmla="*/ 1 h 183"/>
                <a:gd name="T76" fmla="*/ 1 w 618"/>
                <a:gd name="T77" fmla="*/ 1 h 183"/>
                <a:gd name="T78" fmla="*/ 1 w 618"/>
                <a:gd name="T79" fmla="*/ 1 h 183"/>
                <a:gd name="T80" fmla="*/ 1 w 618"/>
                <a:gd name="T81" fmla="*/ 1 h 183"/>
                <a:gd name="T82" fmla="*/ 1 w 618"/>
                <a:gd name="T83" fmla="*/ 1 h 183"/>
                <a:gd name="T84" fmla="*/ 1 w 618"/>
                <a:gd name="T85" fmla="*/ 1 h 183"/>
                <a:gd name="T86" fmla="*/ 1 w 618"/>
                <a:gd name="T87" fmla="*/ 1 h 183"/>
                <a:gd name="T88" fmla="*/ 1 w 618"/>
                <a:gd name="T89" fmla="*/ 1 h 183"/>
                <a:gd name="T90" fmla="*/ 1 w 618"/>
                <a:gd name="T91" fmla="*/ 1 h 183"/>
                <a:gd name="T92" fmla="*/ 1 w 618"/>
                <a:gd name="T93" fmla="*/ 1 h 183"/>
                <a:gd name="T94" fmla="*/ 1 w 618"/>
                <a:gd name="T95" fmla="*/ 1 h 183"/>
                <a:gd name="T96" fmla="*/ 1 w 618"/>
                <a:gd name="T97" fmla="*/ 1 h 183"/>
                <a:gd name="T98" fmla="*/ 1 w 618"/>
                <a:gd name="T99" fmla="*/ 1 h 183"/>
                <a:gd name="T100" fmla="*/ 1 w 618"/>
                <a:gd name="T101" fmla="*/ 1 h 183"/>
                <a:gd name="T102" fmla="*/ 1 w 618"/>
                <a:gd name="T103" fmla="*/ 1 h 183"/>
                <a:gd name="T104" fmla="*/ 1 w 618"/>
                <a:gd name="T105" fmla="*/ 1 h 183"/>
                <a:gd name="T106" fmla="*/ 1 w 618"/>
                <a:gd name="T107" fmla="*/ 1 h 183"/>
                <a:gd name="T108" fmla="*/ 1 w 618"/>
                <a:gd name="T109" fmla="*/ 1 h 183"/>
                <a:gd name="T110" fmla="*/ 1 w 618"/>
                <a:gd name="T111" fmla="*/ 0 h 183"/>
                <a:gd name="T112" fmla="*/ 1 w 618"/>
                <a:gd name="T113" fmla="*/ 0 h 18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18"/>
                <a:gd name="T172" fmla="*/ 0 h 183"/>
                <a:gd name="T173" fmla="*/ 618 w 618"/>
                <a:gd name="T174" fmla="*/ 183 h 18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18" h="183">
                  <a:moveTo>
                    <a:pt x="28" y="0"/>
                  </a:moveTo>
                  <a:lnTo>
                    <a:pt x="20" y="2"/>
                  </a:lnTo>
                  <a:lnTo>
                    <a:pt x="12" y="9"/>
                  </a:lnTo>
                  <a:lnTo>
                    <a:pt x="7" y="20"/>
                  </a:lnTo>
                  <a:lnTo>
                    <a:pt x="3" y="32"/>
                  </a:lnTo>
                  <a:lnTo>
                    <a:pt x="0" y="47"/>
                  </a:lnTo>
                  <a:lnTo>
                    <a:pt x="0" y="63"/>
                  </a:lnTo>
                  <a:lnTo>
                    <a:pt x="1" y="79"/>
                  </a:lnTo>
                  <a:lnTo>
                    <a:pt x="4" y="96"/>
                  </a:lnTo>
                  <a:lnTo>
                    <a:pt x="8" y="101"/>
                  </a:lnTo>
                  <a:lnTo>
                    <a:pt x="17" y="108"/>
                  </a:lnTo>
                  <a:lnTo>
                    <a:pt x="31" y="116"/>
                  </a:lnTo>
                  <a:lnTo>
                    <a:pt x="49" y="125"/>
                  </a:lnTo>
                  <a:lnTo>
                    <a:pt x="72" y="136"/>
                  </a:lnTo>
                  <a:lnTo>
                    <a:pt x="100" y="145"/>
                  </a:lnTo>
                  <a:lnTo>
                    <a:pt x="132" y="154"/>
                  </a:lnTo>
                  <a:lnTo>
                    <a:pt x="169" y="163"/>
                  </a:lnTo>
                  <a:lnTo>
                    <a:pt x="210" y="170"/>
                  </a:lnTo>
                  <a:lnTo>
                    <a:pt x="257" y="177"/>
                  </a:lnTo>
                  <a:lnTo>
                    <a:pt x="306" y="181"/>
                  </a:lnTo>
                  <a:lnTo>
                    <a:pt x="360" y="183"/>
                  </a:lnTo>
                  <a:lnTo>
                    <a:pt x="419" y="182"/>
                  </a:lnTo>
                  <a:lnTo>
                    <a:pt x="481" y="178"/>
                  </a:lnTo>
                  <a:lnTo>
                    <a:pt x="548" y="172"/>
                  </a:lnTo>
                  <a:lnTo>
                    <a:pt x="618" y="160"/>
                  </a:lnTo>
                  <a:lnTo>
                    <a:pt x="613" y="160"/>
                  </a:lnTo>
                  <a:lnTo>
                    <a:pt x="594" y="159"/>
                  </a:lnTo>
                  <a:lnTo>
                    <a:pt x="566" y="157"/>
                  </a:lnTo>
                  <a:lnTo>
                    <a:pt x="531" y="154"/>
                  </a:lnTo>
                  <a:lnTo>
                    <a:pt x="488" y="151"/>
                  </a:lnTo>
                  <a:lnTo>
                    <a:pt x="441" y="146"/>
                  </a:lnTo>
                  <a:lnTo>
                    <a:pt x="390" y="142"/>
                  </a:lnTo>
                  <a:lnTo>
                    <a:pt x="337" y="136"/>
                  </a:lnTo>
                  <a:lnTo>
                    <a:pt x="284" y="129"/>
                  </a:lnTo>
                  <a:lnTo>
                    <a:pt x="232" y="122"/>
                  </a:lnTo>
                  <a:lnTo>
                    <a:pt x="184" y="114"/>
                  </a:lnTo>
                  <a:lnTo>
                    <a:pt x="140" y="105"/>
                  </a:lnTo>
                  <a:lnTo>
                    <a:pt x="103" y="96"/>
                  </a:lnTo>
                  <a:lnTo>
                    <a:pt x="73" y="85"/>
                  </a:lnTo>
                  <a:lnTo>
                    <a:pt x="54" y="75"/>
                  </a:lnTo>
                  <a:lnTo>
                    <a:pt x="45" y="63"/>
                  </a:lnTo>
                  <a:lnTo>
                    <a:pt x="41" y="43"/>
                  </a:lnTo>
                  <a:lnTo>
                    <a:pt x="41" y="29"/>
                  </a:lnTo>
                  <a:lnTo>
                    <a:pt x="43" y="20"/>
                  </a:lnTo>
                  <a:lnTo>
                    <a:pt x="48" y="14"/>
                  </a:lnTo>
                  <a:lnTo>
                    <a:pt x="54" y="11"/>
                  </a:lnTo>
                  <a:lnTo>
                    <a:pt x="58" y="10"/>
                  </a:lnTo>
                  <a:lnTo>
                    <a:pt x="63" y="11"/>
                  </a:lnTo>
                  <a:lnTo>
                    <a:pt x="64" y="11"/>
                  </a:lnTo>
                  <a:lnTo>
                    <a:pt x="62" y="9"/>
                  </a:lnTo>
                  <a:lnTo>
                    <a:pt x="60" y="8"/>
                  </a:lnTo>
                  <a:lnTo>
                    <a:pt x="55" y="6"/>
                  </a:lnTo>
                  <a:lnTo>
                    <a:pt x="50" y="3"/>
                  </a:lnTo>
                  <a:lnTo>
                    <a:pt x="45" y="1"/>
                  </a:lnTo>
                  <a:lnTo>
                    <a:pt x="37" y="0"/>
                  </a:lnTo>
                  <a:lnTo>
                    <a:pt x="2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54" name="Freeform 314"/>
            <p:cNvSpPr>
              <a:spLocks/>
            </p:cNvSpPr>
            <p:nvPr/>
          </p:nvSpPr>
          <p:spPr bwMode="auto">
            <a:xfrm>
              <a:off x="1105" y="2770"/>
              <a:ext cx="59" cy="109"/>
            </a:xfrm>
            <a:custGeom>
              <a:avLst/>
              <a:gdLst>
                <a:gd name="T0" fmla="*/ 0 w 118"/>
                <a:gd name="T1" fmla="*/ 1 h 217"/>
                <a:gd name="T2" fmla="*/ 1 w 118"/>
                <a:gd name="T3" fmla="*/ 1 h 217"/>
                <a:gd name="T4" fmla="*/ 1 w 118"/>
                <a:gd name="T5" fmla="*/ 1 h 217"/>
                <a:gd name="T6" fmla="*/ 1 w 118"/>
                <a:gd name="T7" fmla="*/ 1 h 217"/>
                <a:gd name="T8" fmla="*/ 1 w 118"/>
                <a:gd name="T9" fmla="*/ 1 h 217"/>
                <a:gd name="T10" fmla="*/ 1 w 118"/>
                <a:gd name="T11" fmla="*/ 1 h 217"/>
                <a:gd name="T12" fmla="*/ 1 w 118"/>
                <a:gd name="T13" fmla="*/ 1 h 217"/>
                <a:gd name="T14" fmla="*/ 1 w 118"/>
                <a:gd name="T15" fmla="*/ 1 h 217"/>
                <a:gd name="T16" fmla="*/ 1 w 118"/>
                <a:gd name="T17" fmla="*/ 1 h 217"/>
                <a:gd name="T18" fmla="*/ 1 w 118"/>
                <a:gd name="T19" fmla="*/ 1 h 217"/>
                <a:gd name="T20" fmla="*/ 1 w 118"/>
                <a:gd name="T21" fmla="*/ 1 h 217"/>
                <a:gd name="T22" fmla="*/ 1 w 118"/>
                <a:gd name="T23" fmla="*/ 1 h 217"/>
                <a:gd name="T24" fmla="*/ 1 w 118"/>
                <a:gd name="T25" fmla="*/ 1 h 217"/>
                <a:gd name="T26" fmla="*/ 1 w 118"/>
                <a:gd name="T27" fmla="*/ 1 h 217"/>
                <a:gd name="T28" fmla="*/ 1 w 118"/>
                <a:gd name="T29" fmla="*/ 1 h 217"/>
                <a:gd name="T30" fmla="*/ 1 w 118"/>
                <a:gd name="T31" fmla="*/ 1 h 217"/>
                <a:gd name="T32" fmla="*/ 1 w 118"/>
                <a:gd name="T33" fmla="*/ 1 h 217"/>
                <a:gd name="T34" fmla="*/ 1 w 118"/>
                <a:gd name="T35" fmla="*/ 0 h 217"/>
                <a:gd name="T36" fmla="*/ 0 w 118"/>
                <a:gd name="T37" fmla="*/ 1 h 2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8"/>
                <a:gd name="T58" fmla="*/ 0 h 217"/>
                <a:gd name="T59" fmla="*/ 118 w 118"/>
                <a:gd name="T60" fmla="*/ 217 h 2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8" h="217">
                  <a:moveTo>
                    <a:pt x="0" y="8"/>
                  </a:moveTo>
                  <a:lnTo>
                    <a:pt x="2" y="17"/>
                  </a:lnTo>
                  <a:lnTo>
                    <a:pt x="8" y="40"/>
                  </a:lnTo>
                  <a:lnTo>
                    <a:pt x="17" y="74"/>
                  </a:lnTo>
                  <a:lnTo>
                    <a:pt x="27" y="112"/>
                  </a:lnTo>
                  <a:lnTo>
                    <a:pt x="41" y="151"/>
                  </a:lnTo>
                  <a:lnTo>
                    <a:pt x="55" y="185"/>
                  </a:lnTo>
                  <a:lnTo>
                    <a:pt x="69" y="208"/>
                  </a:lnTo>
                  <a:lnTo>
                    <a:pt x="83" y="217"/>
                  </a:lnTo>
                  <a:lnTo>
                    <a:pt x="94" y="217"/>
                  </a:lnTo>
                  <a:lnTo>
                    <a:pt x="103" y="217"/>
                  </a:lnTo>
                  <a:lnTo>
                    <a:pt x="109" y="217"/>
                  </a:lnTo>
                  <a:lnTo>
                    <a:pt x="114" y="217"/>
                  </a:lnTo>
                  <a:lnTo>
                    <a:pt x="116" y="217"/>
                  </a:lnTo>
                  <a:lnTo>
                    <a:pt x="118" y="217"/>
                  </a:lnTo>
                  <a:lnTo>
                    <a:pt x="15"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55" name="Freeform 315"/>
            <p:cNvSpPr>
              <a:spLocks/>
            </p:cNvSpPr>
            <p:nvPr/>
          </p:nvSpPr>
          <p:spPr bwMode="auto">
            <a:xfrm>
              <a:off x="1276" y="2784"/>
              <a:ext cx="42" cy="91"/>
            </a:xfrm>
            <a:custGeom>
              <a:avLst/>
              <a:gdLst>
                <a:gd name="T0" fmla="*/ 1 w 84"/>
                <a:gd name="T1" fmla="*/ 1 h 182"/>
                <a:gd name="T2" fmla="*/ 1 w 84"/>
                <a:gd name="T3" fmla="*/ 1 h 182"/>
                <a:gd name="T4" fmla="*/ 1 w 84"/>
                <a:gd name="T5" fmla="*/ 1 h 182"/>
                <a:gd name="T6" fmla="*/ 1 w 84"/>
                <a:gd name="T7" fmla="*/ 1 h 182"/>
                <a:gd name="T8" fmla="*/ 1 w 84"/>
                <a:gd name="T9" fmla="*/ 1 h 182"/>
                <a:gd name="T10" fmla="*/ 1 w 84"/>
                <a:gd name="T11" fmla="*/ 1 h 182"/>
                <a:gd name="T12" fmla="*/ 1 w 84"/>
                <a:gd name="T13" fmla="*/ 1 h 182"/>
                <a:gd name="T14" fmla="*/ 1 w 84"/>
                <a:gd name="T15" fmla="*/ 1 h 182"/>
                <a:gd name="T16" fmla="*/ 0 w 84"/>
                <a:gd name="T17" fmla="*/ 1 h 182"/>
                <a:gd name="T18" fmla="*/ 1 w 84"/>
                <a:gd name="T19" fmla="*/ 1 h 182"/>
                <a:gd name="T20" fmla="*/ 1 w 84"/>
                <a:gd name="T21" fmla="*/ 1 h 182"/>
                <a:gd name="T22" fmla="*/ 1 w 84"/>
                <a:gd name="T23" fmla="*/ 1 h 182"/>
                <a:gd name="T24" fmla="*/ 1 w 84"/>
                <a:gd name="T25" fmla="*/ 1 h 182"/>
                <a:gd name="T26" fmla="*/ 1 w 84"/>
                <a:gd name="T27" fmla="*/ 1 h 182"/>
                <a:gd name="T28" fmla="*/ 1 w 84"/>
                <a:gd name="T29" fmla="*/ 1 h 182"/>
                <a:gd name="T30" fmla="*/ 1 w 84"/>
                <a:gd name="T31" fmla="*/ 1 h 182"/>
                <a:gd name="T32" fmla="*/ 1 w 84"/>
                <a:gd name="T33" fmla="*/ 1 h 182"/>
                <a:gd name="T34" fmla="*/ 1 w 84"/>
                <a:gd name="T35" fmla="*/ 1 h 182"/>
                <a:gd name="T36" fmla="*/ 1 w 84"/>
                <a:gd name="T37" fmla="*/ 1 h 182"/>
                <a:gd name="T38" fmla="*/ 1 w 84"/>
                <a:gd name="T39" fmla="*/ 1 h 182"/>
                <a:gd name="T40" fmla="*/ 1 w 84"/>
                <a:gd name="T41" fmla="*/ 0 h 182"/>
                <a:gd name="T42" fmla="*/ 1 w 84"/>
                <a:gd name="T43" fmla="*/ 1 h 182"/>
                <a:gd name="T44" fmla="*/ 1 w 84"/>
                <a:gd name="T45" fmla="*/ 1 h 182"/>
                <a:gd name="T46" fmla="*/ 1 w 84"/>
                <a:gd name="T47" fmla="*/ 1 h 182"/>
                <a:gd name="T48" fmla="*/ 1 w 84"/>
                <a:gd name="T49" fmla="*/ 1 h 182"/>
                <a:gd name="T50" fmla="*/ 1 w 84"/>
                <a:gd name="T51" fmla="*/ 1 h 18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4"/>
                <a:gd name="T79" fmla="*/ 0 h 182"/>
                <a:gd name="T80" fmla="*/ 84 w 84"/>
                <a:gd name="T81" fmla="*/ 182 h 18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4" h="182">
                  <a:moveTo>
                    <a:pt x="44" y="20"/>
                  </a:moveTo>
                  <a:lnTo>
                    <a:pt x="45" y="26"/>
                  </a:lnTo>
                  <a:lnTo>
                    <a:pt x="46" y="39"/>
                  </a:lnTo>
                  <a:lnTo>
                    <a:pt x="46" y="61"/>
                  </a:lnTo>
                  <a:lnTo>
                    <a:pt x="46" y="87"/>
                  </a:lnTo>
                  <a:lnTo>
                    <a:pt x="41" y="113"/>
                  </a:lnTo>
                  <a:lnTo>
                    <a:pt x="33" y="141"/>
                  </a:lnTo>
                  <a:lnTo>
                    <a:pt x="19" y="164"/>
                  </a:lnTo>
                  <a:lnTo>
                    <a:pt x="0" y="182"/>
                  </a:lnTo>
                  <a:lnTo>
                    <a:pt x="36" y="182"/>
                  </a:lnTo>
                  <a:lnTo>
                    <a:pt x="38" y="176"/>
                  </a:lnTo>
                  <a:lnTo>
                    <a:pt x="46" y="163"/>
                  </a:lnTo>
                  <a:lnTo>
                    <a:pt x="55" y="142"/>
                  </a:lnTo>
                  <a:lnTo>
                    <a:pt x="67" y="118"/>
                  </a:lnTo>
                  <a:lnTo>
                    <a:pt x="76" y="90"/>
                  </a:lnTo>
                  <a:lnTo>
                    <a:pt x="83" y="64"/>
                  </a:lnTo>
                  <a:lnTo>
                    <a:pt x="84" y="39"/>
                  </a:lnTo>
                  <a:lnTo>
                    <a:pt x="79" y="20"/>
                  </a:lnTo>
                  <a:lnTo>
                    <a:pt x="71" y="7"/>
                  </a:lnTo>
                  <a:lnTo>
                    <a:pt x="63" y="1"/>
                  </a:lnTo>
                  <a:lnTo>
                    <a:pt x="58" y="0"/>
                  </a:lnTo>
                  <a:lnTo>
                    <a:pt x="53" y="4"/>
                  </a:lnTo>
                  <a:lnTo>
                    <a:pt x="48" y="8"/>
                  </a:lnTo>
                  <a:lnTo>
                    <a:pt x="46" y="14"/>
                  </a:lnTo>
                  <a:lnTo>
                    <a:pt x="44" y="18"/>
                  </a:lnTo>
                  <a:lnTo>
                    <a:pt x="44"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56" name="Freeform 316"/>
            <p:cNvSpPr>
              <a:spLocks/>
            </p:cNvSpPr>
            <p:nvPr/>
          </p:nvSpPr>
          <p:spPr bwMode="auto">
            <a:xfrm>
              <a:off x="1144" y="2818"/>
              <a:ext cx="136" cy="16"/>
            </a:xfrm>
            <a:custGeom>
              <a:avLst/>
              <a:gdLst>
                <a:gd name="T0" fmla="*/ 0 w 273"/>
                <a:gd name="T1" fmla="*/ 0 h 32"/>
                <a:gd name="T2" fmla="*/ 0 w 273"/>
                <a:gd name="T3" fmla="*/ 0 h 32"/>
                <a:gd name="T4" fmla="*/ 0 w 273"/>
                <a:gd name="T5" fmla="*/ 1 h 32"/>
                <a:gd name="T6" fmla="*/ 0 w 273"/>
                <a:gd name="T7" fmla="*/ 1 h 32"/>
                <a:gd name="T8" fmla="*/ 0 w 273"/>
                <a:gd name="T9" fmla="*/ 1 h 32"/>
                <a:gd name="T10" fmla="*/ 0 w 273"/>
                <a:gd name="T11" fmla="*/ 1 h 32"/>
                <a:gd name="T12" fmla="*/ 0 w 273"/>
                <a:gd name="T13" fmla="*/ 1 h 32"/>
                <a:gd name="T14" fmla="*/ 0 w 273"/>
                <a:gd name="T15" fmla="*/ 1 h 32"/>
                <a:gd name="T16" fmla="*/ 0 w 273"/>
                <a:gd name="T17" fmla="*/ 1 h 32"/>
                <a:gd name="T18" fmla="*/ 0 w 273"/>
                <a:gd name="T19" fmla="*/ 1 h 32"/>
                <a:gd name="T20" fmla="*/ 0 w 273"/>
                <a:gd name="T21" fmla="*/ 1 h 32"/>
                <a:gd name="T22" fmla="*/ 0 w 273"/>
                <a:gd name="T23" fmla="*/ 1 h 32"/>
                <a:gd name="T24" fmla="*/ 0 w 273"/>
                <a:gd name="T25" fmla="*/ 1 h 32"/>
                <a:gd name="T26" fmla="*/ 0 w 273"/>
                <a:gd name="T27" fmla="*/ 1 h 32"/>
                <a:gd name="T28" fmla="*/ 0 w 273"/>
                <a:gd name="T29" fmla="*/ 1 h 32"/>
                <a:gd name="T30" fmla="*/ 0 w 273"/>
                <a:gd name="T31" fmla="*/ 0 h 32"/>
                <a:gd name="T32" fmla="*/ 0 w 273"/>
                <a:gd name="T33" fmla="*/ 0 h 32"/>
                <a:gd name="T34" fmla="*/ 0 w 273"/>
                <a:gd name="T35" fmla="*/ 1 h 32"/>
                <a:gd name="T36" fmla="*/ 0 w 273"/>
                <a:gd name="T37" fmla="*/ 1 h 32"/>
                <a:gd name="T38" fmla="*/ 0 w 273"/>
                <a:gd name="T39" fmla="*/ 1 h 32"/>
                <a:gd name="T40" fmla="*/ 0 w 273"/>
                <a:gd name="T41" fmla="*/ 1 h 32"/>
                <a:gd name="T42" fmla="*/ 0 w 273"/>
                <a:gd name="T43" fmla="*/ 1 h 32"/>
                <a:gd name="T44" fmla="*/ 0 w 273"/>
                <a:gd name="T45" fmla="*/ 1 h 32"/>
                <a:gd name="T46" fmla="*/ 0 w 273"/>
                <a:gd name="T47" fmla="*/ 1 h 32"/>
                <a:gd name="T48" fmla="*/ 0 w 273"/>
                <a:gd name="T49" fmla="*/ 1 h 32"/>
                <a:gd name="T50" fmla="*/ 0 w 273"/>
                <a:gd name="T51" fmla="*/ 1 h 32"/>
                <a:gd name="T52" fmla="*/ 0 w 273"/>
                <a:gd name="T53" fmla="*/ 1 h 32"/>
                <a:gd name="T54" fmla="*/ 0 w 273"/>
                <a:gd name="T55" fmla="*/ 1 h 32"/>
                <a:gd name="T56" fmla="*/ 0 w 273"/>
                <a:gd name="T57" fmla="*/ 1 h 32"/>
                <a:gd name="T58" fmla="*/ 0 w 273"/>
                <a:gd name="T59" fmla="*/ 1 h 32"/>
                <a:gd name="T60" fmla="*/ 0 w 273"/>
                <a:gd name="T61" fmla="*/ 1 h 32"/>
                <a:gd name="T62" fmla="*/ 0 w 273"/>
                <a:gd name="T63" fmla="*/ 1 h 32"/>
                <a:gd name="T64" fmla="*/ 0 w 273"/>
                <a:gd name="T65" fmla="*/ 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3"/>
                <a:gd name="T100" fmla="*/ 0 h 32"/>
                <a:gd name="T101" fmla="*/ 273 w 273"/>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3" h="32">
                  <a:moveTo>
                    <a:pt x="0" y="0"/>
                  </a:moveTo>
                  <a:lnTo>
                    <a:pt x="6" y="0"/>
                  </a:lnTo>
                  <a:lnTo>
                    <a:pt x="20" y="2"/>
                  </a:lnTo>
                  <a:lnTo>
                    <a:pt x="40" y="4"/>
                  </a:lnTo>
                  <a:lnTo>
                    <a:pt x="64" y="6"/>
                  </a:lnTo>
                  <a:lnTo>
                    <a:pt x="90" y="9"/>
                  </a:lnTo>
                  <a:lnTo>
                    <a:pt x="112" y="10"/>
                  </a:lnTo>
                  <a:lnTo>
                    <a:pt x="129" y="13"/>
                  </a:lnTo>
                  <a:lnTo>
                    <a:pt x="138" y="13"/>
                  </a:lnTo>
                  <a:lnTo>
                    <a:pt x="147" y="13"/>
                  </a:lnTo>
                  <a:lnTo>
                    <a:pt x="165" y="10"/>
                  </a:lnTo>
                  <a:lnTo>
                    <a:pt x="187" y="9"/>
                  </a:lnTo>
                  <a:lnTo>
                    <a:pt x="211" y="6"/>
                  </a:lnTo>
                  <a:lnTo>
                    <a:pt x="234" y="4"/>
                  </a:lnTo>
                  <a:lnTo>
                    <a:pt x="253" y="2"/>
                  </a:lnTo>
                  <a:lnTo>
                    <a:pt x="267" y="0"/>
                  </a:lnTo>
                  <a:lnTo>
                    <a:pt x="273" y="0"/>
                  </a:lnTo>
                  <a:lnTo>
                    <a:pt x="270" y="1"/>
                  </a:lnTo>
                  <a:lnTo>
                    <a:pt x="258" y="5"/>
                  </a:lnTo>
                  <a:lnTo>
                    <a:pt x="242" y="10"/>
                  </a:lnTo>
                  <a:lnTo>
                    <a:pt x="222" y="16"/>
                  </a:lnTo>
                  <a:lnTo>
                    <a:pt x="200" y="22"/>
                  </a:lnTo>
                  <a:lnTo>
                    <a:pt x="177" y="28"/>
                  </a:lnTo>
                  <a:lnTo>
                    <a:pt x="157" y="31"/>
                  </a:lnTo>
                  <a:lnTo>
                    <a:pt x="138" y="32"/>
                  </a:lnTo>
                  <a:lnTo>
                    <a:pt x="120" y="31"/>
                  </a:lnTo>
                  <a:lnTo>
                    <a:pt x="99" y="28"/>
                  </a:lnTo>
                  <a:lnTo>
                    <a:pt x="76" y="22"/>
                  </a:lnTo>
                  <a:lnTo>
                    <a:pt x="53" y="16"/>
                  </a:lnTo>
                  <a:lnTo>
                    <a:pt x="32" y="10"/>
                  </a:lnTo>
                  <a:lnTo>
                    <a:pt x="16" y="5"/>
                  </a:lnTo>
                  <a:lnTo>
                    <a:pt x="5"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57" name="Freeform 317"/>
            <p:cNvSpPr>
              <a:spLocks/>
            </p:cNvSpPr>
            <p:nvPr/>
          </p:nvSpPr>
          <p:spPr bwMode="auto">
            <a:xfrm>
              <a:off x="1174" y="2850"/>
              <a:ext cx="108" cy="17"/>
            </a:xfrm>
            <a:custGeom>
              <a:avLst/>
              <a:gdLst>
                <a:gd name="T0" fmla="*/ 0 w 216"/>
                <a:gd name="T1" fmla="*/ 1 h 33"/>
                <a:gd name="T2" fmla="*/ 1 w 216"/>
                <a:gd name="T3" fmla="*/ 1 h 33"/>
                <a:gd name="T4" fmla="*/ 1 w 216"/>
                <a:gd name="T5" fmla="*/ 1 h 33"/>
                <a:gd name="T6" fmla="*/ 1 w 216"/>
                <a:gd name="T7" fmla="*/ 1 h 33"/>
                <a:gd name="T8" fmla="*/ 1 w 216"/>
                <a:gd name="T9" fmla="*/ 1 h 33"/>
                <a:gd name="T10" fmla="*/ 1 w 216"/>
                <a:gd name="T11" fmla="*/ 1 h 33"/>
                <a:gd name="T12" fmla="*/ 1 w 216"/>
                <a:gd name="T13" fmla="*/ 1 h 33"/>
                <a:gd name="T14" fmla="*/ 1 w 216"/>
                <a:gd name="T15" fmla="*/ 1 h 33"/>
                <a:gd name="T16" fmla="*/ 1 w 216"/>
                <a:gd name="T17" fmla="*/ 1 h 33"/>
                <a:gd name="T18" fmla="*/ 1 w 216"/>
                <a:gd name="T19" fmla="*/ 1 h 33"/>
                <a:gd name="T20" fmla="*/ 1 w 216"/>
                <a:gd name="T21" fmla="*/ 1 h 33"/>
                <a:gd name="T22" fmla="*/ 1 w 216"/>
                <a:gd name="T23" fmla="*/ 1 h 33"/>
                <a:gd name="T24" fmla="*/ 1 w 216"/>
                <a:gd name="T25" fmla="*/ 1 h 33"/>
                <a:gd name="T26" fmla="*/ 1 w 216"/>
                <a:gd name="T27" fmla="*/ 1 h 33"/>
                <a:gd name="T28" fmla="*/ 1 w 216"/>
                <a:gd name="T29" fmla="*/ 1 h 33"/>
                <a:gd name="T30" fmla="*/ 1 w 216"/>
                <a:gd name="T31" fmla="*/ 1 h 33"/>
                <a:gd name="T32" fmla="*/ 1 w 216"/>
                <a:gd name="T33" fmla="*/ 1 h 33"/>
                <a:gd name="T34" fmla="*/ 1 w 216"/>
                <a:gd name="T35" fmla="*/ 0 h 33"/>
                <a:gd name="T36" fmla="*/ 1 w 216"/>
                <a:gd name="T37" fmla="*/ 1 h 33"/>
                <a:gd name="T38" fmla="*/ 1 w 216"/>
                <a:gd name="T39" fmla="*/ 1 h 33"/>
                <a:gd name="T40" fmla="*/ 1 w 216"/>
                <a:gd name="T41" fmla="*/ 1 h 33"/>
                <a:gd name="T42" fmla="*/ 1 w 216"/>
                <a:gd name="T43" fmla="*/ 1 h 33"/>
                <a:gd name="T44" fmla="*/ 1 w 216"/>
                <a:gd name="T45" fmla="*/ 1 h 33"/>
                <a:gd name="T46" fmla="*/ 1 w 216"/>
                <a:gd name="T47" fmla="*/ 1 h 33"/>
                <a:gd name="T48" fmla="*/ 1 w 216"/>
                <a:gd name="T49" fmla="*/ 1 h 33"/>
                <a:gd name="T50" fmla="*/ 1 w 216"/>
                <a:gd name="T51" fmla="*/ 1 h 33"/>
                <a:gd name="T52" fmla="*/ 1 w 216"/>
                <a:gd name="T53" fmla="*/ 1 h 33"/>
                <a:gd name="T54" fmla="*/ 1 w 216"/>
                <a:gd name="T55" fmla="*/ 1 h 33"/>
                <a:gd name="T56" fmla="*/ 1 w 216"/>
                <a:gd name="T57" fmla="*/ 1 h 33"/>
                <a:gd name="T58" fmla="*/ 1 w 216"/>
                <a:gd name="T59" fmla="*/ 1 h 33"/>
                <a:gd name="T60" fmla="*/ 1 w 216"/>
                <a:gd name="T61" fmla="*/ 1 h 33"/>
                <a:gd name="T62" fmla="*/ 1 w 216"/>
                <a:gd name="T63" fmla="*/ 1 h 33"/>
                <a:gd name="T64" fmla="*/ 0 w 216"/>
                <a:gd name="T65" fmla="*/ 1 h 3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6"/>
                <a:gd name="T100" fmla="*/ 0 h 33"/>
                <a:gd name="T101" fmla="*/ 216 w 216"/>
                <a:gd name="T102" fmla="*/ 33 h 3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6" h="33">
                  <a:moveTo>
                    <a:pt x="0" y="5"/>
                  </a:moveTo>
                  <a:lnTo>
                    <a:pt x="1" y="5"/>
                  </a:lnTo>
                  <a:lnTo>
                    <a:pt x="6" y="7"/>
                  </a:lnTo>
                  <a:lnTo>
                    <a:pt x="11" y="8"/>
                  </a:lnTo>
                  <a:lnTo>
                    <a:pt x="21" y="9"/>
                  </a:lnTo>
                  <a:lnTo>
                    <a:pt x="31" y="10"/>
                  </a:lnTo>
                  <a:lnTo>
                    <a:pt x="44" y="11"/>
                  </a:lnTo>
                  <a:lnTo>
                    <a:pt x="56" y="14"/>
                  </a:lnTo>
                  <a:lnTo>
                    <a:pt x="71" y="14"/>
                  </a:lnTo>
                  <a:lnTo>
                    <a:pt x="87" y="15"/>
                  </a:lnTo>
                  <a:lnTo>
                    <a:pt x="104" y="15"/>
                  </a:lnTo>
                  <a:lnTo>
                    <a:pt x="121" y="15"/>
                  </a:lnTo>
                  <a:lnTo>
                    <a:pt x="138" y="15"/>
                  </a:lnTo>
                  <a:lnTo>
                    <a:pt x="155" y="12"/>
                  </a:lnTo>
                  <a:lnTo>
                    <a:pt x="173" y="10"/>
                  </a:lnTo>
                  <a:lnTo>
                    <a:pt x="189" y="7"/>
                  </a:lnTo>
                  <a:lnTo>
                    <a:pt x="205" y="2"/>
                  </a:lnTo>
                  <a:lnTo>
                    <a:pt x="215" y="0"/>
                  </a:lnTo>
                  <a:lnTo>
                    <a:pt x="216" y="2"/>
                  </a:lnTo>
                  <a:lnTo>
                    <a:pt x="210" y="7"/>
                  </a:lnTo>
                  <a:lnTo>
                    <a:pt x="196" y="14"/>
                  </a:lnTo>
                  <a:lnTo>
                    <a:pt x="177" y="22"/>
                  </a:lnTo>
                  <a:lnTo>
                    <a:pt x="154" y="29"/>
                  </a:lnTo>
                  <a:lnTo>
                    <a:pt x="129" y="32"/>
                  </a:lnTo>
                  <a:lnTo>
                    <a:pt x="102" y="33"/>
                  </a:lnTo>
                  <a:lnTo>
                    <a:pt x="87" y="31"/>
                  </a:lnTo>
                  <a:lnTo>
                    <a:pt x="71" y="27"/>
                  </a:lnTo>
                  <a:lnTo>
                    <a:pt x="54" y="24"/>
                  </a:lnTo>
                  <a:lnTo>
                    <a:pt x="38" y="18"/>
                  </a:lnTo>
                  <a:lnTo>
                    <a:pt x="23" y="14"/>
                  </a:lnTo>
                  <a:lnTo>
                    <a:pt x="11" y="9"/>
                  </a:lnTo>
                  <a:lnTo>
                    <a:pt x="3" y="7"/>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58" name="Freeform 318"/>
            <p:cNvSpPr>
              <a:spLocks/>
            </p:cNvSpPr>
            <p:nvPr/>
          </p:nvSpPr>
          <p:spPr bwMode="auto">
            <a:xfrm>
              <a:off x="1099" y="2595"/>
              <a:ext cx="103" cy="97"/>
            </a:xfrm>
            <a:custGeom>
              <a:avLst/>
              <a:gdLst>
                <a:gd name="T0" fmla="*/ 1 w 206"/>
                <a:gd name="T1" fmla="*/ 0 h 195"/>
                <a:gd name="T2" fmla="*/ 1 w 206"/>
                <a:gd name="T3" fmla="*/ 0 h 195"/>
                <a:gd name="T4" fmla="*/ 1 w 206"/>
                <a:gd name="T5" fmla="*/ 0 h 195"/>
                <a:gd name="T6" fmla="*/ 1 w 206"/>
                <a:gd name="T7" fmla="*/ 0 h 195"/>
                <a:gd name="T8" fmla="*/ 1 w 206"/>
                <a:gd name="T9" fmla="*/ 0 h 195"/>
                <a:gd name="T10" fmla="*/ 1 w 206"/>
                <a:gd name="T11" fmla="*/ 0 h 195"/>
                <a:gd name="T12" fmla="*/ 1 w 206"/>
                <a:gd name="T13" fmla="*/ 0 h 195"/>
                <a:gd name="T14" fmla="*/ 1 w 206"/>
                <a:gd name="T15" fmla="*/ 0 h 195"/>
                <a:gd name="T16" fmla="*/ 0 w 206"/>
                <a:gd name="T17" fmla="*/ 0 h 195"/>
                <a:gd name="T18" fmla="*/ 1 w 206"/>
                <a:gd name="T19" fmla="*/ 0 h 195"/>
                <a:gd name="T20" fmla="*/ 1 w 206"/>
                <a:gd name="T21" fmla="*/ 0 h 195"/>
                <a:gd name="T22" fmla="*/ 1 w 206"/>
                <a:gd name="T23" fmla="*/ 0 h 195"/>
                <a:gd name="T24" fmla="*/ 1 w 206"/>
                <a:gd name="T25" fmla="*/ 0 h 195"/>
                <a:gd name="T26" fmla="*/ 1 w 206"/>
                <a:gd name="T27" fmla="*/ 0 h 195"/>
                <a:gd name="T28" fmla="*/ 1 w 206"/>
                <a:gd name="T29" fmla="*/ 0 h 195"/>
                <a:gd name="T30" fmla="*/ 1 w 206"/>
                <a:gd name="T31" fmla="*/ 0 h 195"/>
                <a:gd name="T32" fmla="*/ 1 w 206"/>
                <a:gd name="T33" fmla="*/ 0 h 195"/>
                <a:gd name="T34" fmla="*/ 1 w 206"/>
                <a:gd name="T35" fmla="*/ 0 h 195"/>
                <a:gd name="T36" fmla="*/ 1 w 206"/>
                <a:gd name="T37" fmla="*/ 0 h 195"/>
                <a:gd name="T38" fmla="*/ 1 w 206"/>
                <a:gd name="T39" fmla="*/ 0 h 195"/>
                <a:gd name="T40" fmla="*/ 1 w 206"/>
                <a:gd name="T41" fmla="*/ 0 h 195"/>
                <a:gd name="T42" fmla="*/ 1 w 206"/>
                <a:gd name="T43" fmla="*/ 0 h 195"/>
                <a:gd name="T44" fmla="*/ 1 w 206"/>
                <a:gd name="T45" fmla="*/ 0 h 195"/>
                <a:gd name="T46" fmla="*/ 1 w 206"/>
                <a:gd name="T47" fmla="*/ 0 h 195"/>
                <a:gd name="T48" fmla="*/ 1 w 206"/>
                <a:gd name="T49" fmla="*/ 0 h 195"/>
                <a:gd name="T50" fmla="*/ 1 w 206"/>
                <a:gd name="T51" fmla="*/ 0 h 195"/>
                <a:gd name="T52" fmla="*/ 1 w 206"/>
                <a:gd name="T53" fmla="*/ 0 h 195"/>
                <a:gd name="T54" fmla="*/ 1 w 206"/>
                <a:gd name="T55" fmla="*/ 0 h 195"/>
                <a:gd name="T56" fmla="*/ 1 w 206"/>
                <a:gd name="T57" fmla="*/ 0 h 195"/>
                <a:gd name="T58" fmla="*/ 1 w 206"/>
                <a:gd name="T59" fmla="*/ 0 h 195"/>
                <a:gd name="T60" fmla="*/ 1 w 206"/>
                <a:gd name="T61" fmla="*/ 0 h 195"/>
                <a:gd name="T62" fmla="*/ 1 w 206"/>
                <a:gd name="T63" fmla="*/ 0 h 195"/>
                <a:gd name="T64" fmla="*/ 1 w 206"/>
                <a:gd name="T65" fmla="*/ 0 h 195"/>
                <a:gd name="T66" fmla="*/ 1 w 206"/>
                <a:gd name="T67" fmla="*/ 0 h 195"/>
                <a:gd name="T68" fmla="*/ 1 w 206"/>
                <a:gd name="T69" fmla="*/ 0 h 195"/>
                <a:gd name="T70" fmla="*/ 1 w 206"/>
                <a:gd name="T71" fmla="*/ 0 h 195"/>
                <a:gd name="T72" fmla="*/ 1 w 206"/>
                <a:gd name="T73" fmla="*/ 0 h 19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6"/>
                <a:gd name="T112" fmla="*/ 0 h 195"/>
                <a:gd name="T113" fmla="*/ 206 w 206"/>
                <a:gd name="T114" fmla="*/ 195 h 19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6" h="195">
                  <a:moveTo>
                    <a:pt x="84" y="23"/>
                  </a:moveTo>
                  <a:lnTo>
                    <a:pt x="81" y="25"/>
                  </a:lnTo>
                  <a:lnTo>
                    <a:pt x="71" y="27"/>
                  </a:lnTo>
                  <a:lnTo>
                    <a:pt x="59" y="30"/>
                  </a:lnTo>
                  <a:lnTo>
                    <a:pt x="44" y="36"/>
                  </a:lnTo>
                  <a:lnTo>
                    <a:pt x="29" y="43"/>
                  </a:lnTo>
                  <a:lnTo>
                    <a:pt x="15" y="51"/>
                  </a:lnTo>
                  <a:lnTo>
                    <a:pt x="5" y="61"/>
                  </a:lnTo>
                  <a:lnTo>
                    <a:pt x="0" y="73"/>
                  </a:lnTo>
                  <a:lnTo>
                    <a:pt x="2" y="88"/>
                  </a:lnTo>
                  <a:lnTo>
                    <a:pt x="12" y="105"/>
                  </a:lnTo>
                  <a:lnTo>
                    <a:pt x="24" y="126"/>
                  </a:lnTo>
                  <a:lnTo>
                    <a:pt x="40" y="145"/>
                  </a:lnTo>
                  <a:lnTo>
                    <a:pt x="55" y="165"/>
                  </a:lnTo>
                  <a:lnTo>
                    <a:pt x="69" y="180"/>
                  </a:lnTo>
                  <a:lnTo>
                    <a:pt x="80" y="192"/>
                  </a:lnTo>
                  <a:lnTo>
                    <a:pt x="83" y="195"/>
                  </a:lnTo>
                  <a:lnTo>
                    <a:pt x="106" y="194"/>
                  </a:lnTo>
                  <a:lnTo>
                    <a:pt x="123" y="173"/>
                  </a:lnTo>
                  <a:lnTo>
                    <a:pt x="141" y="189"/>
                  </a:lnTo>
                  <a:lnTo>
                    <a:pt x="206" y="96"/>
                  </a:lnTo>
                  <a:lnTo>
                    <a:pt x="206" y="91"/>
                  </a:lnTo>
                  <a:lnTo>
                    <a:pt x="206" y="80"/>
                  </a:lnTo>
                  <a:lnTo>
                    <a:pt x="204" y="63"/>
                  </a:lnTo>
                  <a:lnTo>
                    <a:pt x="201" y="44"/>
                  </a:lnTo>
                  <a:lnTo>
                    <a:pt x="195" y="26"/>
                  </a:lnTo>
                  <a:lnTo>
                    <a:pt x="184" y="11"/>
                  </a:lnTo>
                  <a:lnTo>
                    <a:pt x="171" y="2"/>
                  </a:lnTo>
                  <a:lnTo>
                    <a:pt x="152" y="0"/>
                  </a:lnTo>
                  <a:lnTo>
                    <a:pt x="133" y="4"/>
                  </a:lnTo>
                  <a:lnTo>
                    <a:pt x="118" y="8"/>
                  </a:lnTo>
                  <a:lnTo>
                    <a:pt x="105" y="12"/>
                  </a:lnTo>
                  <a:lnTo>
                    <a:pt x="97" y="15"/>
                  </a:lnTo>
                  <a:lnTo>
                    <a:pt x="90" y="19"/>
                  </a:lnTo>
                  <a:lnTo>
                    <a:pt x="86" y="21"/>
                  </a:lnTo>
                  <a:lnTo>
                    <a:pt x="84" y="23"/>
                  </a:lnTo>
                  <a:close/>
                </a:path>
              </a:pathLst>
            </a:custGeom>
            <a:solidFill>
              <a:srgbClr val="C60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59" name="Freeform 319"/>
            <p:cNvSpPr>
              <a:spLocks/>
            </p:cNvSpPr>
            <p:nvPr/>
          </p:nvSpPr>
          <p:spPr bwMode="auto">
            <a:xfrm>
              <a:off x="1145" y="2596"/>
              <a:ext cx="58" cy="71"/>
            </a:xfrm>
            <a:custGeom>
              <a:avLst/>
              <a:gdLst>
                <a:gd name="T0" fmla="*/ 0 w 118"/>
                <a:gd name="T1" fmla="*/ 1 h 141"/>
                <a:gd name="T2" fmla="*/ 0 w 118"/>
                <a:gd name="T3" fmla="*/ 1 h 141"/>
                <a:gd name="T4" fmla="*/ 0 w 118"/>
                <a:gd name="T5" fmla="*/ 1 h 141"/>
                <a:gd name="T6" fmla="*/ 0 w 118"/>
                <a:gd name="T7" fmla="*/ 1 h 141"/>
                <a:gd name="T8" fmla="*/ 0 w 118"/>
                <a:gd name="T9" fmla="*/ 1 h 141"/>
                <a:gd name="T10" fmla="*/ 0 w 118"/>
                <a:gd name="T11" fmla="*/ 1 h 141"/>
                <a:gd name="T12" fmla="*/ 0 w 118"/>
                <a:gd name="T13" fmla="*/ 1 h 141"/>
                <a:gd name="T14" fmla="*/ 0 w 118"/>
                <a:gd name="T15" fmla="*/ 1 h 141"/>
                <a:gd name="T16" fmla="*/ 0 w 118"/>
                <a:gd name="T17" fmla="*/ 1 h 141"/>
                <a:gd name="T18" fmla="*/ 0 w 118"/>
                <a:gd name="T19" fmla="*/ 1 h 141"/>
                <a:gd name="T20" fmla="*/ 0 w 118"/>
                <a:gd name="T21" fmla="*/ 1 h 141"/>
                <a:gd name="T22" fmla="*/ 0 w 118"/>
                <a:gd name="T23" fmla="*/ 1 h 141"/>
                <a:gd name="T24" fmla="*/ 0 w 118"/>
                <a:gd name="T25" fmla="*/ 1 h 141"/>
                <a:gd name="T26" fmla="*/ 0 w 118"/>
                <a:gd name="T27" fmla="*/ 1 h 141"/>
                <a:gd name="T28" fmla="*/ 0 w 118"/>
                <a:gd name="T29" fmla="*/ 1 h 141"/>
                <a:gd name="T30" fmla="*/ 0 w 118"/>
                <a:gd name="T31" fmla="*/ 1 h 141"/>
                <a:gd name="T32" fmla="*/ 0 w 118"/>
                <a:gd name="T33" fmla="*/ 1 h 141"/>
                <a:gd name="T34" fmla="*/ 0 w 118"/>
                <a:gd name="T35" fmla="*/ 1 h 141"/>
                <a:gd name="T36" fmla="*/ 0 w 118"/>
                <a:gd name="T37" fmla="*/ 1 h 141"/>
                <a:gd name="T38" fmla="*/ 0 w 118"/>
                <a:gd name="T39" fmla="*/ 1 h 141"/>
                <a:gd name="T40" fmla="*/ 0 w 118"/>
                <a:gd name="T41" fmla="*/ 1 h 141"/>
                <a:gd name="T42" fmla="*/ 0 w 118"/>
                <a:gd name="T43" fmla="*/ 1 h 141"/>
                <a:gd name="T44" fmla="*/ 0 w 118"/>
                <a:gd name="T45" fmla="*/ 0 h 141"/>
                <a:gd name="T46" fmla="*/ 0 w 118"/>
                <a:gd name="T47" fmla="*/ 1 h 141"/>
                <a:gd name="T48" fmla="*/ 0 w 118"/>
                <a:gd name="T49" fmla="*/ 1 h 141"/>
                <a:gd name="T50" fmla="*/ 0 w 118"/>
                <a:gd name="T51" fmla="*/ 1 h 141"/>
                <a:gd name="T52" fmla="*/ 0 w 118"/>
                <a:gd name="T53" fmla="*/ 1 h 14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18"/>
                <a:gd name="T82" fmla="*/ 0 h 141"/>
                <a:gd name="T83" fmla="*/ 118 w 118"/>
                <a:gd name="T84" fmla="*/ 141 h 14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18" h="141">
                  <a:moveTo>
                    <a:pt x="7" y="21"/>
                  </a:moveTo>
                  <a:lnTo>
                    <a:pt x="12" y="21"/>
                  </a:lnTo>
                  <a:lnTo>
                    <a:pt x="22" y="22"/>
                  </a:lnTo>
                  <a:lnTo>
                    <a:pt x="38" y="26"/>
                  </a:lnTo>
                  <a:lnTo>
                    <a:pt x="54" y="33"/>
                  </a:lnTo>
                  <a:lnTo>
                    <a:pt x="69" y="47"/>
                  </a:lnTo>
                  <a:lnTo>
                    <a:pt x="81" y="67"/>
                  </a:lnTo>
                  <a:lnTo>
                    <a:pt x="84" y="95"/>
                  </a:lnTo>
                  <a:lnTo>
                    <a:pt x="78" y="133"/>
                  </a:lnTo>
                  <a:lnTo>
                    <a:pt x="82" y="141"/>
                  </a:lnTo>
                  <a:lnTo>
                    <a:pt x="84" y="139"/>
                  </a:lnTo>
                  <a:lnTo>
                    <a:pt x="90" y="132"/>
                  </a:lnTo>
                  <a:lnTo>
                    <a:pt x="98" y="121"/>
                  </a:lnTo>
                  <a:lnTo>
                    <a:pt x="106" y="107"/>
                  </a:lnTo>
                  <a:lnTo>
                    <a:pt x="113" y="92"/>
                  </a:lnTo>
                  <a:lnTo>
                    <a:pt x="116" y="76"/>
                  </a:lnTo>
                  <a:lnTo>
                    <a:pt x="118" y="61"/>
                  </a:lnTo>
                  <a:lnTo>
                    <a:pt x="112" y="46"/>
                  </a:lnTo>
                  <a:lnTo>
                    <a:pt x="103" y="32"/>
                  </a:lnTo>
                  <a:lnTo>
                    <a:pt x="93" y="21"/>
                  </a:lnTo>
                  <a:lnTo>
                    <a:pt x="84" y="11"/>
                  </a:lnTo>
                  <a:lnTo>
                    <a:pt x="73" y="3"/>
                  </a:lnTo>
                  <a:lnTo>
                    <a:pt x="60" y="0"/>
                  </a:lnTo>
                  <a:lnTo>
                    <a:pt x="44" y="1"/>
                  </a:lnTo>
                  <a:lnTo>
                    <a:pt x="24" y="7"/>
                  </a:lnTo>
                  <a:lnTo>
                    <a:pt x="0" y="17"/>
                  </a:lnTo>
                  <a:lnTo>
                    <a:pt x="7" y="21"/>
                  </a:lnTo>
                  <a:close/>
                </a:path>
              </a:pathLst>
            </a:custGeom>
            <a:solidFill>
              <a:srgbClr val="DB5B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60" name="Freeform 320"/>
            <p:cNvSpPr>
              <a:spLocks/>
            </p:cNvSpPr>
            <p:nvPr/>
          </p:nvSpPr>
          <p:spPr bwMode="auto">
            <a:xfrm>
              <a:off x="1097" y="2593"/>
              <a:ext cx="109" cy="104"/>
            </a:xfrm>
            <a:custGeom>
              <a:avLst/>
              <a:gdLst>
                <a:gd name="T0" fmla="*/ 1 w 218"/>
                <a:gd name="T1" fmla="*/ 1 h 207"/>
                <a:gd name="T2" fmla="*/ 1 w 218"/>
                <a:gd name="T3" fmla="*/ 1 h 207"/>
                <a:gd name="T4" fmla="*/ 1 w 218"/>
                <a:gd name="T5" fmla="*/ 1 h 207"/>
                <a:gd name="T6" fmla="*/ 1 w 218"/>
                <a:gd name="T7" fmla="*/ 1 h 207"/>
                <a:gd name="T8" fmla="*/ 1 w 218"/>
                <a:gd name="T9" fmla="*/ 1 h 207"/>
                <a:gd name="T10" fmla="*/ 1 w 218"/>
                <a:gd name="T11" fmla="*/ 1 h 207"/>
                <a:gd name="T12" fmla="*/ 1 w 218"/>
                <a:gd name="T13" fmla="*/ 1 h 207"/>
                <a:gd name="T14" fmla="*/ 1 w 218"/>
                <a:gd name="T15" fmla="*/ 1 h 207"/>
                <a:gd name="T16" fmla="*/ 1 w 218"/>
                <a:gd name="T17" fmla="*/ 1 h 207"/>
                <a:gd name="T18" fmla="*/ 1 w 218"/>
                <a:gd name="T19" fmla="*/ 1 h 207"/>
                <a:gd name="T20" fmla="*/ 1 w 218"/>
                <a:gd name="T21" fmla="*/ 1 h 207"/>
                <a:gd name="T22" fmla="*/ 1 w 218"/>
                <a:gd name="T23" fmla="*/ 1 h 207"/>
                <a:gd name="T24" fmla="*/ 1 w 218"/>
                <a:gd name="T25" fmla="*/ 1 h 207"/>
                <a:gd name="T26" fmla="*/ 1 w 218"/>
                <a:gd name="T27" fmla="*/ 0 h 207"/>
                <a:gd name="T28" fmla="*/ 1 w 218"/>
                <a:gd name="T29" fmla="*/ 1 h 207"/>
                <a:gd name="T30" fmla="*/ 1 w 218"/>
                <a:gd name="T31" fmla="*/ 1 h 207"/>
                <a:gd name="T32" fmla="*/ 1 w 218"/>
                <a:gd name="T33" fmla="*/ 1 h 207"/>
                <a:gd name="T34" fmla="*/ 1 w 218"/>
                <a:gd name="T35" fmla="*/ 1 h 207"/>
                <a:gd name="T36" fmla="*/ 1 w 218"/>
                <a:gd name="T37" fmla="*/ 1 h 207"/>
                <a:gd name="T38" fmla="*/ 1 w 218"/>
                <a:gd name="T39" fmla="*/ 1 h 207"/>
                <a:gd name="T40" fmla="*/ 1 w 218"/>
                <a:gd name="T41" fmla="*/ 1 h 207"/>
                <a:gd name="T42" fmla="*/ 1 w 218"/>
                <a:gd name="T43" fmla="*/ 1 h 207"/>
                <a:gd name="T44" fmla="*/ 1 w 218"/>
                <a:gd name="T45" fmla="*/ 1 h 207"/>
                <a:gd name="T46" fmla="*/ 1 w 218"/>
                <a:gd name="T47" fmla="*/ 1 h 207"/>
                <a:gd name="T48" fmla="*/ 1 w 218"/>
                <a:gd name="T49" fmla="*/ 1 h 207"/>
                <a:gd name="T50" fmla="*/ 1 w 218"/>
                <a:gd name="T51" fmla="*/ 1 h 207"/>
                <a:gd name="T52" fmla="*/ 1 w 218"/>
                <a:gd name="T53" fmla="*/ 1 h 207"/>
                <a:gd name="T54" fmla="*/ 1 w 218"/>
                <a:gd name="T55" fmla="*/ 1 h 207"/>
                <a:gd name="T56" fmla="*/ 1 w 218"/>
                <a:gd name="T57" fmla="*/ 1 h 207"/>
                <a:gd name="T58" fmla="*/ 1 w 218"/>
                <a:gd name="T59" fmla="*/ 1 h 207"/>
                <a:gd name="T60" fmla="*/ 1 w 218"/>
                <a:gd name="T61" fmla="*/ 1 h 207"/>
                <a:gd name="T62" fmla="*/ 1 w 218"/>
                <a:gd name="T63" fmla="*/ 1 h 207"/>
                <a:gd name="T64" fmla="*/ 1 w 218"/>
                <a:gd name="T65" fmla="*/ 1 h 20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8"/>
                <a:gd name="T100" fmla="*/ 0 h 207"/>
                <a:gd name="T101" fmla="*/ 218 w 218"/>
                <a:gd name="T102" fmla="*/ 207 h 20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8" h="207">
                  <a:moveTo>
                    <a:pt x="76" y="31"/>
                  </a:moveTo>
                  <a:lnTo>
                    <a:pt x="73" y="30"/>
                  </a:lnTo>
                  <a:lnTo>
                    <a:pt x="64" y="29"/>
                  </a:lnTo>
                  <a:lnTo>
                    <a:pt x="51" y="29"/>
                  </a:lnTo>
                  <a:lnTo>
                    <a:pt x="37" y="30"/>
                  </a:lnTo>
                  <a:lnTo>
                    <a:pt x="22" y="36"/>
                  </a:lnTo>
                  <a:lnTo>
                    <a:pt x="11" y="46"/>
                  </a:lnTo>
                  <a:lnTo>
                    <a:pt x="3" y="63"/>
                  </a:lnTo>
                  <a:lnTo>
                    <a:pt x="0" y="87"/>
                  </a:lnTo>
                  <a:lnTo>
                    <a:pt x="5" y="115"/>
                  </a:lnTo>
                  <a:lnTo>
                    <a:pt x="13" y="139"/>
                  </a:lnTo>
                  <a:lnTo>
                    <a:pt x="25" y="159"/>
                  </a:lnTo>
                  <a:lnTo>
                    <a:pt x="40" y="176"/>
                  </a:lnTo>
                  <a:lnTo>
                    <a:pt x="57" y="190"/>
                  </a:lnTo>
                  <a:lnTo>
                    <a:pt x="75" y="199"/>
                  </a:lnTo>
                  <a:lnTo>
                    <a:pt x="95" y="205"/>
                  </a:lnTo>
                  <a:lnTo>
                    <a:pt x="115" y="207"/>
                  </a:lnTo>
                  <a:lnTo>
                    <a:pt x="126" y="191"/>
                  </a:lnTo>
                  <a:lnTo>
                    <a:pt x="149" y="205"/>
                  </a:lnTo>
                  <a:lnTo>
                    <a:pt x="155" y="197"/>
                  </a:lnTo>
                  <a:lnTo>
                    <a:pt x="170" y="176"/>
                  </a:lnTo>
                  <a:lnTo>
                    <a:pt x="189" y="147"/>
                  </a:lnTo>
                  <a:lnTo>
                    <a:pt x="207" y="113"/>
                  </a:lnTo>
                  <a:lnTo>
                    <a:pt x="218" y="77"/>
                  </a:lnTo>
                  <a:lnTo>
                    <a:pt x="218" y="44"/>
                  </a:lnTo>
                  <a:lnTo>
                    <a:pt x="202" y="17"/>
                  </a:lnTo>
                  <a:lnTo>
                    <a:pt x="165" y="1"/>
                  </a:lnTo>
                  <a:lnTo>
                    <a:pt x="149" y="0"/>
                  </a:lnTo>
                  <a:lnTo>
                    <a:pt x="136" y="1"/>
                  </a:lnTo>
                  <a:lnTo>
                    <a:pt x="126" y="6"/>
                  </a:lnTo>
                  <a:lnTo>
                    <a:pt x="119" y="10"/>
                  </a:lnTo>
                  <a:lnTo>
                    <a:pt x="115" y="17"/>
                  </a:lnTo>
                  <a:lnTo>
                    <a:pt x="111" y="22"/>
                  </a:lnTo>
                  <a:lnTo>
                    <a:pt x="109" y="26"/>
                  </a:lnTo>
                  <a:lnTo>
                    <a:pt x="109" y="28"/>
                  </a:lnTo>
                  <a:lnTo>
                    <a:pt x="112" y="26"/>
                  </a:lnTo>
                  <a:lnTo>
                    <a:pt x="121" y="23"/>
                  </a:lnTo>
                  <a:lnTo>
                    <a:pt x="135" y="21"/>
                  </a:lnTo>
                  <a:lnTo>
                    <a:pt x="151" y="20"/>
                  </a:lnTo>
                  <a:lnTo>
                    <a:pt x="168" y="21"/>
                  </a:lnTo>
                  <a:lnTo>
                    <a:pt x="182" y="26"/>
                  </a:lnTo>
                  <a:lnTo>
                    <a:pt x="195" y="38"/>
                  </a:lnTo>
                  <a:lnTo>
                    <a:pt x="202" y="56"/>
                  </a:lnTo>
                  <a:lnTo>
                    <a:pt x="203" y="79"/>
                  </a:lnTo>
                  <a:lnTo>
                    <a:pt x="197" y="102"/>
                  </a:lnTo>
                  <a:lnTo>
                    <a:pt x="188" y="124"/>
                  </a:lnTo>
                  <a:lnTo>
                    <a:pt x="177" y="144"/>
                  </a:lnTo>
                  <a:lnTo>
                    <a:pt x="164" y="161"/>
                  </a:lnTo>
                  <a:lnTo>
                    <a:pt x="154" y="174"/>
                  </a:lnTo>
                  <a:lnTo>
                    <a:pt x="146" y="182"/>
                  </a:lnTo>
                  <a:lnTo>
                    <a:pt x="142" y="185"/>
                  </a:lnTo>
                  <a:lnTo>
                    <a:pt x="140" y="182"/>
                  </a:lnTo>
                  <a:lnTo>
                    <a:pt x="133" y="175"/>
                  </a:lnTo>
                  <a:lnTo>
                    <a:pt x="124" y="170"/>
                  </a:lnTo>
                  <a:lnTo>
                    <a:pt x="116" y="172"/>
                  </a:lnTo>
                  <a:lnTo>
                    <a:pt x="108" y="178"/>
                  </a:lnTo>
                  <a:lnTo>
                    <a:pt x="101" y="184"/>
                  </a:lnTo>
                  <a:lnTo>
                    <a:pt x="95" y="189"/>
                  </a:lnTo>
                  <a:lnTo>
                    <a:pt x="93" y="190"/>
                  </a:lnTo>
                  <a:lnTo>
                    <a:pt x="87" y="185"/>
                  </a:lnTo>
                  <a:lnTo>
                    <a:pt x="71" y="173"/>
                  </a:lnTo>
                  <a:lnTo>
                    <a:pt x="51" y="155"/>
                  </a:lnTo>
                  <a:lnTo>
                    <a:pt x="34" y="132"/>
                  </a:lnTo>
                  <a:lnTo>
                    <a:pt x="22" y="107"/>
                  </a:lnTo>
                  <a:lnTo>
                    <a:pt x="21" y="81"/>
                  </a:lnTo>
                  <a:lnTo>
                    <a:pt x="38" y="54"/>
                  </a:lnTo>
                  <a:lnTo>
                    <a:pt x="76"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61" name="Freeform 321"/>
            <p:cNvSpPr>
              <a:spLocks/>
            </p:cNvSpPr>
            <p:nvPr/>
          </p:nvSpPr>
          <p:spPr bwMode="auto">
            <a:xfrm>
              <a:off x="1123" y="2581"/>
              <a:ext cx="25" cy="28"/>
            </a:xfrm>
            <a:custGeom>
              <a:avLst/>
              <a:gdLst>
                <a:gd name="T0" fmla="*/ 0 w 51"/>
                <a:gd name="T1" fmla="*/ 1 h 56"/>
                <a:gd name="T2" fmla="*/ 0 w 51"/>
                <a:gd name="T3" fmla="*/ 1 h 56"/>
                <a:gd name="T4" fmla="*/ 0 w 51"/>
                <a:gd name="T5" fmla="*/ 1 h 56"/>
                <a:gd name="T6" fmla="*/ 0 w 51"/>
                <a:gd name="T7" fmla="*/ 1 h 56"/>
                <a:gd name="T8" fmla="*/ 0 w 51"/>
                <a:gd name="T9" fmla="*/ 1 h 56"/>
                <a:gd name="T10" fmla="*/ 0 w 51"/>
                <a:gd name="T11" fmla="*/ 1 h 56"/>
                <a:gd name="T12" fmla="*/ 0 w 51"/>
                <a:gd name="T13" fmla="*/ 1 h 56"/>
                <a:gd name="T14" fmla="*/ 0 w 51"/>
                <a:gd name="T15" fmla="*/ 1 h 56"/>
                <a:gd name="T16" fmla="*/ 0 w 51"/>
                <a:gd name="T17" fmla="*/ 1 h 56"/>
                <a:gd name="T18" fmla="*/ 0 w 51"/>
                <a:gd name="T19" fmla="*/ 0 h 56"/>
                <a:gd name="T20" fmla="*/ 0 w 51"/>
                <a:gd name="T21" fmla="*/ 1 h 56"/>
                <a:gd name="T22" fmla="*/ 0 w 51"/>
                <a:gd name="T23" fmla="*/ 1 h 56"/>
                <a:gd name="T24" fmla="*/ 0 w 51"/>
                <a:gd name="T25" fmla="*/ 1 h 56"/>
                <a:gd name="T26" fmla="*/ 0 w 51"/>
                <a:gd name="T27" fmla="*/ 1 h 56"/>
                <a:gd name="T28" fmla="*/ 0 w 51"/>
                <a:gd name="T29" fmla="*/ 1 h 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1"/>
                <a:gd name="T46" fmla="*/ 0 h 56"/>
                <a:gd name="T47" fmla="*/ 51 w 51"/>
                <a:gd name="T48" fmla="*/ 56 h 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1" h="56">
                  <a:moveTo>
                    <a:pt x="37" y="56"/>
                  </a:moveTo>
                  <a:lnTo>
                    <a:pt x="36" y="54"/>
                  </a:lnTo>
                  <a:lnTo>
                    <a:pt x="34" y="49"/>
                  </a:lnTo>
                  <a:lnTo>
                    <a:pt x="30" y="44"/>
                  </a:lnTo>
                  <a:lnTo>
                    <a:pt x="26" y="35"/>
                  </a:lnTo>
                  <a:lnTo>
                    <a:pt x="21" y="27"/>
                  </a:lnTo>
                  <a:lnTo>
                    <a:pt x="14" y="20"/>
                  </a:lnTo>
                  <a:lnTo>
                    <a:pt x="7" y="15"/>
                  </a:lnTo>
                  <a:lnTo>
                    <a:pt x="0" y="12"/>
                  </a:lnTo>
                  <a:lnTo>
                    <a:pt x="38" y="0"/>
                  </a:lnTo>
                  <a:lnTo>
                    <a:pt x="41" y="7"/>
                  </a:lnTo>
                  <a:lnTo>
                    <a:pt x="45" y="22"/>
                  </a:lnTo>
                  <a:lnTo>
                    <a:pt x="50" y="39"/>
                  </a:lnTo>
                  <a:lnTo>
                    <a:pt x="51" y="52"/>
                  </a:lnTo>
                  <a:lnTo>
                    <a:pt x="37"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62" name="Freeform 322"/>
            <p:cNvSpPr>
              <a:spLocks/>
            </p:cNvSpPr>
            <p:nvPr/>
          </p:nvSpPr>
          <p:spPr bwMode="auto">
            <a:xfrm>
              <a:off x="1054" y="2657"/>
              <a:ext cx="84" cy="78"/>
            </a:xfrm>
            <a:custGeom>
              <a:avLst/>
              <a:gdLst>
                <a:gd name="T0" fmla="*/ 1 w 167"/>
                <a:gd name="T1" fmla="*/ 1 h 156"/>
                <a:gd name="T2" fmla="*/ 1 w 167"/>
                <a:gd name="T3" fmla="*/ 1 h 156"/>
                <a:gd name="T4" fmla="*/ 1 w 167"/>
                <a:gd name="T5" fmla="*/ 1 h 156"/>
                <a:gd name="T6" fmla="*/ 1 w 167"/>
                <a:gd name="T7" fmla="*/ 1 h 156"/>
                <a:gd name="T8" fmla="*/ 1 w 167"/>
                <a:gd name="T9" fmla="*/ 1 h 156"/>
                <a:gd name="T10" fmla="*/ 1 w 167"/>
                <a:gd name="T11" fmla="*/ 1 h 156"/>
                <a:gd name="T12" fmla="*/ 1 w 167"/>
                <a:gd name="T13" fmla="*/ 1 h 156"/>
                <a:gd name="T14" fmla="*/ 1 w 167"/>
                <a:gd name="T15" fmla="*/ 1 h 156"/>
                <a:gd name="T16" fmla="*/ 1 w 167"/>
                <a:gd name="T17" fmla="*/ 1 h 156"/>
                <a:gd name="T18" fmla="*/ 1 w 167"/>
                <a:gd name="T19" fmla="*/ 1 h 156"/>
                <a:gd name="T20" fmla="*/ 1 w 167"/>
                <a:gd name="T21" fmla="*/ 1 h 156"/>
                <a:gd name="T22" fmla="*/ 1 w 167"/>
                <a:gd name="T23" fmla="*/ 1 h 156"/>
                <a:gd name="T24" fmla="*/ 1 w 167"/>
                <a:gd name="T25" fmla="*/ 1 h 156"/>
                <a:gd name="T26" fmla="*/ 1 w 167"/>
                <a:gd name="T27" fmla="*/ 1 h 156"/>
                <a:gd name="T28" fmla="*/ 1 w 167"/>
                <a:gd name="T29" fmla="*/ 1 h 156"/>
                <a:gd name="T30" fmla="*/ 1 w 167"/>
                <a:gd name="T31" fmla="*/ 1 h 156"/>
                <a:gd name="T32" fmla="*/ 1 w 167"/>
                <a:gd name="T33" fmla="*/ 1 h 156"/>
                <a:gd name="T34" fmla="*/ 1 w 167"/>
                <a:gd name="T35" fmla="*/ 1 h 156"/>
                <a:gd name="T36" fmla="*/ 1 w 167"/>
                <a:gd name="T37" fmla="*/ 1 h 156"/>
                <a:gd name="T38" fmla="*/ 1 w 167"/>
                <a:gd name="T39" fmla="*/ 1 h 156"/>
                <a:gd name="T40" fmla="*/ 1 w 167"/>
                <a:gd name="T41" fmla="*/ 1 h 156"/>
                <a:gd name="T42" fmla="*/ 1 w 167"/>
                <a:gd name="T43" fmla="*/ 1 h 156"/>
                <a:gd name="T44" fmla="*/ 1 w 167"/>
                <a:gd name="T45" fmla="*/ 1 h 156"/>
                <a:gd name="T46" fmla="*/ 0 w 167"/>
                <a:gd name="T47" fmla="*/ 1 h 156"/>
                <a:gd name="T48" fmla="*/ 1 w 167"/>
                <a:gd name="T49" fmla="*/ 1 h 156"/>
                <a:gd name="T50" fmla="*/ 1 w 167"/>
                <a:gd name="T51" fmla="*/ 1 h 156"/>
                <a:gd name="T52" fmla="*/ 1 w 167"/>
                <a:gd name="T53" fmla="*/ 1 h 156"/>
                <a:gd name="T54" fmla="*/ 1 w 167"/>
                <a:gd name="T55" fmla="*/ 1 h 156"/>
                <a:gd name="T56" fmla="*/ 1 w 167"/>
                <a:gd name="T57" fmla="*/ 0 h 156"/>
                <a:gd name="T58" fmla="*/ 1 w 167"/>
                <a:gd name="T59" fmla="*/ 1 h 156"/>
                <a:gd name="T60" fmla="*/ 1 w 167"/>
                <a:gd name="T61" fmla="*/ 1 h 156"/>
                <a:gd name="T62" fmla="*/ 1 w 167"/>
                <a:gd name="T63" fmla="*/ 1 h 156"/>
                <a:gd name="T64" fmla="*/ 1 w 167"/>
                <a:gd name="T65" fmla="*/ 1 h 156"/>
                <a:gd name="T66" fmla="*/ 1 w 167"/>
                <a:gd name="T67" fmla="*/ 1 h 156"/>
                <a:gd name="T68" fmla="*/ 1 w 167"/>
                <a:gd name="T69" fmla="*/ 1 h 156"/>
                <a:gd name="T70" fmla="*/ 1 w 167"/>
                <a:gd name="T71" fmla="*/ 1 h 15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7"/>
                <a:gd name="T109" fmla="*/ 0 h 156"/>
                <a:gd name="T110" fmla="*/ 167 w 167"/>
                <a:gd name="T111" fmla="*/ 156 h 15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7" h="156">
                  <a:moveTo>
                    <a:pt x="99" y="6"/>
                  </a:moveTo>
                  <a:lnTo>
                    <a:pt x="100" y="6"/>
                  </a:lnTo>
                  <a:lnTo>
                    <a:pt x="105" y="4"/>
                  </a:lnTo>
                  <a:lnTo>
                    <a:pt x="112" y="3"/>
                  </a:lnTo>
                  <a:lnTo>
                    <a:pt x="120" y="3"/>
                  </a:lnTo>
                  <a:lnTo>
                    <a:pt x="129" y="3"/>
                  </a:lnTo>
                  <a:lnTo>
                    <a:pt x="138" y="4"/>
                  </a:lnTo>
                  <a:lnTo>
                    <a:pt x="147" y="8"/>
                  </a:lnTo>
                  <a:lnTo>
                    <a:pt x="155" y="12"/>
                  </a:lnTo>
                  <a:lnTo>
                    <a:pt x="164" y="33"/>
                  </a:lnTo>
                  <a:lnTo>
                    <a:pt x="167" y="64"/>
                  </a:lnTo>
                  <a:lnTo>
                    <a:pt x="167" y="92"/>
                  </a:lnTo>
                  <a:lnTo>
                    <a:pt x="167" y="105"/>
                  </a:lnTo>
                  <a:lnTo>
                    <a:pt x="135" y="156"/>
                  </a:lnTo>
                  <a:lnTo>
                    <a:pt x="39" y="130"/>
                  </a:lnTo>
                  <a:lnTo>
                    <a:pt x="38" y="129"/>
                  </a:lnTo>
                  <a:lnTo>
                    <a:pt x="35" y="124"/>
                  </a:lnTo>
                  <a:lnTo>
                    <a:pt x="30" y="117"/>
                  </a:lnTo>
                  <a:lnTo>
                    <a:pt x="24" y="109"/>
                  </a:lnTo>
                  <a:lnTo>
                    <a:pt x="17" y="100"/>
                  </a:lnTo>
                  <a:lnTo>
                    <a:pt x="12" y="90"/>
                  </a:lnTo>
                  <a:lnTo>
                    <a:pt x="6" y="80"/>
                  </a:lnTo>
                  <a:lnTo>
                    <a:pt x="3" y="70"/>
                  </a:lnTo>
                  <a:lnTo>
                    <a:pt x="0" y="52"/>
                  </a:lnTo>
                  <a:lnTo>
                    <a:pt x="3" y="33"/>
                  </a:lnTo>
                  <a:lnTo>
                    <a:pt x="9" y="17"/>
                  </a:lnTo>
                  <a:lnTo>
                    <a:pt x="22" y="7"/>
                  </a:lnTo>
                  <a:lnTo>
                    <a:pt x="35" y="2"/>
                  </a:lnTo>
                  <a:lnTo>
                    <a:pt x="47" y="0"/>
                  </a:lnTo>
                  <a:lnTo>
                    <a:pt x="59" y="1"/>
                  </a:lnTo>
                  <a:lnTo>
                    <a:pt x="68" y="3"/>
                  </a:lnTo>
                  <a:lnTo>
                    <a:pt x="76" y="8"/>
                  </a:lnTo>
                  <a:lnTo>
                    <a:pt x="82" y="11"/>
                  </a:lnTo>
                  <a:lnTo>
                    <a:pt x="87" y="14"/>
                  </a:lnTo>
                  <a:lnTo>
                    <a:pt x="88" y="15"/>
                  </a:lnTo>
                  <a:lnTo>
                    <a:pt x="99" y="6"/>
                  </a:lnTo>
                  <a:close/>
                </a:path>
              </a:pathLst>
            </a:custGeom>
            <a:solidFill>
              <a:srgbClr val="C60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63" name="Freeform 323"/>
            <p:cNvSpPr>
              <a:spLocks/>
            </p:cNvSpPr>
            <p:nvPr/>
          </p:nvSpPr>
          <p:spPr bwMode="auto">
            <a:xfrm>
              <a:off x="1056" y="2656"/>
              <a:ext cx="31" cy="60"/>
            </a:xfrm>
            <a:custGeom>
              <a:avLst/>
              <a:gdLst>
                <a:gd name="T0" fmla="*/ 1 w 62"/>
                <a:gd name="T1" fmla="*/ 1 h 119"/>
                <a:gd name="T2" fmla="*/ 1 w 62"/>
                <a:gd name="T3" fmla="*/ 1 h 119"/>
                <a:gd name="T4" fmla="*/ 1 w 62"/>
                <a:gd name="T5" fmla="*/ 0 h 119"/>
                <a:gd name="T6" fmla="*/ 1 w 62"/>
                <a:gd name="T7" fmla="*/ 0 h 119"/>
                <a:gd name="T8" fmla="*/ 1 w 62"/>
                <a:gd name="T9" fmla="*/ 1 h 119"/>
                <a:gd name="T10" fmla="*/ 1 w 62"/>
                <a:gd name="T11" fmla="*/ 1 h 119"/>
                <a:gd name="T12" fmla="*/ 1 w 62"/>
                <a:gd name="T13" fmla="*/ 1 h 119"/>
                <a:gd name="T14" fmla="*/ 1 w 62"/>
                <a:gd name="T15" fmla="*/ 1 h 119"/>
                <a:gd name="T16" fmla="*/ 1 w 62"/>
                <a:gd name="T17" fmla="*/ 1 h 119"/>
                <a:gd name="T18" fmla="*/ 0 w 62"/>
                <a:gd name="T19" fmla="*/ 1 h 119"/>
                <a:gd name="T20" fmla="*/ 1 w 62"/>
                <a:gd name="T21" fmla="*/ 1 h 119"/>
                <a:gd name="T22" fmla="*/ 1 w 62"/>
                <a:gd name="T23" fmla="*/ 1 h 119"/>
                <a:gd name="T24" fmla="*/ 1 w 62"/>
                <a:gd name="T25" fmla="*/ 1 h 119"/>
                <a:gd name="T26" fmla="*/ 1 w 62"/>
                <a:gd name="T27" fmla="*/ 1 h 119"/>
                <a:gd name="T28" fmla="*/ 1 w 62"/>
                <a:gd name="T29" fmla="*/ 1 h 119"/>
                <a:gd name="T30" fmla="*/ 1 w 62"/>
                <a:gd name="T31" fmla="*/ 1 h 119"/>
                <a:gd name="T32" fmla="*/ 1 w 62"/>
                <a:gd name="T33" fmla="*/ 1 h 119"/>
                <a:gd name="T34" fmla="*/ 1 w 62"/>
                <a:gd name="T35" fmla="*/ 1 h 119"/>
                <a:gd name="T36" fmla="*/ 1 w 62"/>
                <a:gd name="T37" fmla="*/ 1 h 119"/>
                <a:gd name="T38" fmla="*/ 1 w 62"/>
                <a:gd name="T39" fmla="*/ 1 h 119"/>
                <a:gd name="T40" fmla="*/ 1 w 62"/>
                <a:gd name="T41" fmla="*/ 1 h 119"/>
                <a:gd name="T42" fmla="*/ 1 w 62"/>
                <a:gd name="T43" fmla="*/ 1 h 119"/>
                <a:gd name="T44" fmla="*/ 1 w 62"/>
                <a:gd name="T45" fmla="*/ 1 h 119"/>
                <a:gd name="T46" fmla="*/ 1 w 62"/>
                <a:gd name="T47" fmla="*/ 1 h 119"/>
                <a:gd name="T48" fmla="*/ 1 w 62"/>
                <a:gd name="T49" fmla="*/ 1 h 11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2"/>
                <a:gd name="T76" fmla="*/ 0 h 119"/>
                <a:gd name="T77" fmla="*/ 62 w 62"/>
                <a:gd name="T78" fmla="*/ 119 h 11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2" h="119">
                  <a:moveTo>
                    <a:pt x="62" y="1"/>
                  </a:moveTo>
                  <a:lnTo>
                    <a:pt x="61" y="1"/>
                  </a:lnTo>
                  <a:lnTo>
                    <a:pt x="56" y="0"/>
                  </a:lnTo>
                  <a:lnTo>
                    <a:pt x="49" y="0"/>
                  </a:lnTo>
                  <a:lnTo>
                    <a:pt x="41" y="1"/>
                  </a:lnTo>
                  <a:lnTo>
                    <a:pt x="32" y="3"/>
                  </a:lnTo>
                  <a:lnTo>
                    <a:pt x="22" y="7"/>
                  </a:lnTo>
                  <a:lnTo>
                    <a:pt x="12" y="15"/>
                  </a:lnTo>
                  <a:lnTo>
                    <a:pt x="4" y="25"/>
                  </a:lnTo>
                  <a:lnTo>
                    <a:pt x="0" y="39"/>
                  </a:lnTo>
                  <a:lnTo>
                    <a:pt x="1" y="54"/>
                  </a:lnTo>
                  <a:lnTo>
                    <a:pt x="4" y="69"/>
                  </a:lnTo>
                  <a:lnTo>
                    <a:pt x="11" y="84"/>
                  </a:lnTo>
                  <a:lnTo>
                    <a:pt x="19" y="98"/>
                  </a:lnTo>
                  <a:lnTo>
                    <a:pt x="26" y="109"/>
                  </a:lnTo>
                  <a:lnTo>
                    <a:pt x="31" y="117"/>
                  </a:lnTo>
                  <a:lnTo>
                    <a:pt x="33" y="119"/>
                  </a:lnTo>
                  <a:lnTo>
                    <a:pt x="32" y="115"/>
                  </a:lnTo>
                  <a:lnTo>
                    <a:pt x="30" y="104"/>
                  </a:lnTo>
                  <a:lnTo>
                    <a:pt x="27" y="88"/>
                  </a:lnTo>
                  <a:lnTo>
                    <a:pt x="26" y="69"/>
                  </a:lnTo>
                  <a:lnTo>
                    <a:pt x="27" y="49"/>
                  </a:lnTo>
                  <a:lnTo>
                    <a:pt x="33" y="30"/>
                  </a:lnTo>
                  <a:lnTo>
                    <a:pt x="45" y="12"/>
                  </a:lnTo>
                  <a:lnTo>
                    <a:pt x="62" y="1"/>
                  </a:lnTo>
                  <a:close/>
                </a:path>
              </a:pathLst>
            </a:custGeom>
            <a:solidFill>
              <a:srgbClr val="DB5B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64" name="Freeform 324"/>
            <p:cNvSpPr>
              <a:spLocks/>
            </p:cNvSpPr>
            <p:nvPr/>
          </p:nvSpPr>
          <p:spPr bwMode="auto">
            <a:xfrm>
              <a:off x="1047" y="2654"/>
              <a:ext cx="96" cy="87"/>
            </a:xfrm>
            <a:custGeom>
              <a:avLst/>
              <a:gdLst>
                <a:gd name="T0" fmla="*/ 0 w 193"/>
                <a:gd name="T1" fmla="*/ 1 h 174"/>
                <a:gd name="T2" fmla="*/ 0 w 193"/>
                <a:gd name="T3" fmla="*/ 1 h 174"/>
                <a:gd name="T4" fmla="*/ 0 w 193"/>
                <a:gd name="T5" fmla="*/ 0 h 174"/>
                <a:gd name="T6" fmla="*/ 0 w 193"/>
                <a:gd name="T7" fmla="*/ 0 h 174"/>
                <a:gd name="T8" fmla="*/ 0 w 193"/>
                <a:gd name="T9" fmla="*/ 1 h 174"/>
                <a:gd name="T10" fmla="*/ 0 w 193"/>
                <a:gd name="T11" fmla="*/ 1 h 174"/>
                <a:gd name="T12" fmla="*/ 0 w 193"/>
                <a:gd name="T13" fmla="*/ 1 h 174"/>
                <a:gd name="T14" fmla="*/ 0 w 193"/>
                <a:gd name="T15" fmla="*/ 1 h 174"/>
                <a:gd name="T16" fmla="*/ 0 w 193"/>
                <a:gd name="T17" fmla="*/ 1 h 174"/>
                <a:gd name="T18" fmla="*/ 0 w 193"/>
                <a:gd name="T19" fmla="*/ 1 h 174"/>
                <a:gd name="T20" fmla="*/ 0 w 193"/>
                <a:gd name="T21" fmla="*/ 1 h 174"/>
                <a:gd name="T22" fmla="*/ 0 w 193"/>
                <a:gd name="T23" fmla="*/ 1 h 174"/>
                <a:gd name="T24" fmla="*/ 0 w 193"/>
                <a:gd name="T25" fmla="*/ 1 h 174"/>
                <a:gd name="T26" fmla="*/ 0 w 193"/>
                <a:gd name="T27" fmla="*/ 1 h 174"/>
                <a:gd name="T28" fmla="*/ 0 w 193"/>
                <a:gd name="T29" fmla="*/ 1 h 174"/>
                <a:gd name="T30" fmla="*/ 0 w 193"/>
                <a:gd name="T31" fmla="*/ 1 h 174"/>
                <a:gd name="T32" fmla="*/ 0 w 193"/>
                <a:gd name="T33" fmla="*/ 1 h 174"/>
                <a:gd name="T34" fmla="*/ 0 w 193"/>
                <a:gd name="T35" fmla="*/ 1 h 174"/>
                <a:gd name="T36" fmla="*/ 0 w 193"/>
                <a:gd name="T37" fmla="*/ 1 h 174"/>
                <a:gd name="T38" fmla="*/ 0 w 193"/>
                <a:gd name="T39" fmla="*/ 1 h 174"/>
                <a:gd name="T40" fmla="*/ 0 w 193"/>
                <a:gd name="T41" fmla="*/ 1 h 174"/>
                <a:gd name="T42" fmla="*/ 0 w 193"/>
                <a:gd name="T43" fmla="*/ 1 h 174"/>
                <a:gd name="T44" fmla="*/ 0 w 193"/>
                <a:gd name="T45" fmla="*/ 1 h 174"/>
                <a:gd name="T46" fmla="*/ 0 w 193"/>
                <a:gd name="T47" fmla="*/ 1 h 174"/>
                <a:gd name="T48" fmla="*/ 0 w 193"/>
                <a:gd name="T49" fmla="*/ 1 h 174"/>
                <a:gd name="T50" fmla="*/ 0 w 193"/>
                <a:gd name="T51" fmla="*/ 1 h 174"/>
                <a:gd name="T52" fmla="*/ 0 w 193"/>
                <a:gd name="T53" fmla="*/ 1 h 174"/>
                <a:gd name="T54" fmla="*/ 0 w 193"/>
                <a:gd name="T55" fmla="*/ 1 h 174"/>
                <a:gd name="T56" fmla="*/ 0 w 193"/>
                <a:gd name="T57" fmla="*/ 1 h 174"/>
                <a:gd name="T58" fmla="*/ 0 w 193"/>
                <a:gd name="T59" fmla="*/ 1 h 174"/>
                <a:gd name="T60" fmla="*/ 0 w 193"/>
                <a:gd name="T61" fmla="*/ 1 h 174"/>
                <a:gd name="T62" fmla="*/ 0 w 193"/>
                <a:gd name="T63" fmla="*/ 1 h 174"/>
                <a:gd name="T64" fmla="*/ 0 w 193"/>
                <a:gd name="T65" fmla="*/ 1 h 174"/>
                <a:gd name="T66" fmla="*/ 0 w 193"/>
                <a:gd name="T67" fmla="*/ 1 h 174"/>
                <a:gd name="T68" fmla="*/ 0 w 193"/>
                <a:gd name="T69" fmla="*/ 1 h 174"/>
                <a:gd name="T70" fmla="*/ 0 w 193"/>
                <a:gd name="T71" fmla="*/ 1 h 174"/>
                <a:gd name="T72" fmla="*/ 0 w 193"/>
                <a:gd name="T73" fmla="*/ 1 h 174"/>
                <a:gd name="T74" fmla="*/ 0 w 193"/>
                <a:gd name="T75" fmla="*/ 1 h 174"/>
                <a:gd name="T76" fmla="*/ 0 w 193"/>
                <a:gd name="T77" fmla="*/ 1 h 174"/>
                <a:gd name="T78" fmla="*/ 0 w 193"/>
                <a:gd name="T79" fmla="*/ 1 h 174"/>
                <a:gd name="T80" fmla="*/ 0 w 193"/>
                <a:gd name="T81" fmla="*/ 1 h 174"/>
                <a:gd name="T82" fmla="*/ 0 w 193"/>
                <a:gd name="T83" fmla="*/ 1 h 174"/>
                <a:gd name="T84" fmla="*/ 0 w 193"/>
                <a:gd name="T85" fmla="*/ 1 h 174"/>
                <a:gd name="T86" fmla="*/ 0 w 193"/>
                <a:gd name="T87" fmla="*/ 1 h 174"/>
                <a:gd name="T88" fmla="*/ 0 w 193"/>
                <a:gd name="T89" fmla="*/ 1 h 174"/>
                <a:gd name="T90" fmla="*/ 0 w 193"/>
                <a:gd name="T91" fmla="*/ 1 h 174"/>
                <a:gd name="T92" fmla="*/ 0 w 193"/>
                <a:gd name="T93" fmla="*/ 1 h 174"/>
                <a:gd name="T94" fmla="*/ 0 w 193"/>
                <a:gd name="T95" fmla="*/ 1 h 174"/>
                <a:gd name="T96" fmla="*/ 0 w 193"/>
                <a:gd name="T97" fmla="*/ 1 h 174"/>
                <a:gd name="T98" fmla="*/ 0 w 193"/>
                <a:gd name="T99" fmla="*/ 1 h 174"/>
                <a:gd name="T100" fmla="*/ 0 w 193"/>
                <a:gd name="T101" fmla="*/ 1 h 174"/>
                <a:gd name="T102" fmla="*/ 0 w 193"/>
                <a:gd name="T103" fmla="*/ 1 h 174"/>
                <a:gd name="T104" fmla="*/ 0 w 193"/>
                <a:gd name="T105" fmla="*/ 1 h 174"/>
                <a:gd name="T106" fmla="*/ 0 w 193"/>
                <a:gd name="T107" fmla="*/ 1 h 174"/>
                <a:gd name="T108" fmla="*/ 0 w 193"/>
                <a:gd name="T109" fmla="*/ 1 h 174"/>
                <a:gd name="T110" fmla="*/ 0 w 193"/>
                <a:gd name="T111" fmla="*/ 1 h 174"/>
                <a:gd name="T112" fmla="*/ 0 w 193"/>
                <a:gd name="T113" fmla="*/ 1 h 174"/>
                <a:gd name="T114" fmla="*/ 0 w 193"/>
                <a:gd name="T115" fmla="*/ 1 h 174"/>
                <a:gd name="T116" fmla="*/ 0 w 193"/>
                <a:gd name="T117" fmla="*/ 1 h 174"/>
                <a:gd name="T118" fmla="*/ 0 w 193"/>
                <a:gd name="T119" fmla="*/ 1 h 174"/>
                <a:gd name="T120" fmla="*/ 0 w 193"/>
                <a:gd name="T121" fmla="*/ 1 h 174"/>
                <a:gd name="T122" fmla="*/ 0 w 193"/>
                <a:gd name="T123" fmla="*/ 1 h 17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93"/>
                <a:gd name="T187" fmla="*/ 0 h 174"/>
                <a:gd name="T188" fmla="*/ 193 w 193"/>
                <a:gd name="T189" fmla="*/ 174 h 17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93" h="174">
                  <a:moveTo>
                    <a:pt x="78" y="2"/>
                  </a:moveTo>
                  <a:lnTo>
                    <a:pt x="73" y="1"/>
                  </a:lnTo>
                  <a:lnTo>
                    <a:pt x="63" y="0"/>
                  </a:lnTo>
                  <a:lnTo>
                    <a:pt x="48" y="0"/>
                  </a:lnTo>
                  <a:lnTo>
                    <a:pt x="31" y="1"/>
                  </a:lnTo>
                  <a:lnTo>
                    <a:pt x="17" y="7"/>
                  </a:lnTo>
                  <a:lnTo>
                    <a:pt x="5" y="17"/>
                  </a:lnTo>
                  <a:lnTo>
                    <a:pt x="0" y="33"/>
                  </a:lnTo>
                  <a:lnTo>
                    <a:pt x="5" y="58"/>
                  </a:lnTo>
                  <a:lnTo>
                    <a:pt x="15" y="83"/>
                  </a:lnTo>
                  <a:lnTo>
                    <a:pt x="27" y="105"/>
                  </a:lnTo>
                  <a:lnTo>
                    <a:pt x="38" y="122"/>
                  </a:lnTo>
                  <a:lnTo>
                    <a:pt x="50" y="135"/>
                  </a:lnTo>
                  <a:lnTo>
                    <a:pt x="61" y="145"/>
                  </a:lnTo>
                  <a:lnTo>
                    <a:pt x="73" y="152"/>
                  </a:lnTo>
                  <a:lnTo>
                    <a:pt x="84" y="157"/>
                  </a:lnTo>
                  <a:lnTo>
                    <a:pt x="95" y="158"/>
                  </a:lnTo>
                  <a:lnTo>
                    <a:pt x="105" y="159"/>
                  </a:lnTo>
                  <a:lnTo>
                    <a:pt x="117" y="161"/>
                  </a:lnTo>
                  <a:lnTo>
                    <a:pt x="127" y="164"/>
                  </a:lnTo>
                  <a:lnTo>
                    <a:pt x="136" y="166"/>
                  </a:lnTo>
                  <a:lnTo>
                    <a:pt x="144" y="169"/>
                  </a:lnTo>
                  <a:lnTo>
                    <a:pt x="151" y="172"/>
                  </a:lnTo>
                  <a:lnTo>
                    <a:pt x="156" y="173"/>
                  </a:lnTo>
                  <a:lnTo>
                    <a:pt x="157" y="174"/>
                  </a:lnTo>
                  <a:lnTo>
                    <a:pt x="161" y="167"/>
                  </a:lnTo>
                  <a:lnTo>
                    <a:pt x="170" y="147"/>
                  </a:lnTo>
                  <a:lnTo>
                    <a:pt x="181" y="120"/>
                  </a:lnTo>
                  <a:lnTo>
                    <a:pt x="190" y="88"/>
                  </a:lnTo>
                  <a:lnTo>
                    <a:pt x="193" y="56"/>
                  </a:lnTo>
                  <a:lnTo>
                    <a:pt x="187" y="29"/>
                  </a:lnTo>
                  <a:lnTo>
                    <a:pt x="167" y="9"/>
                  </a:lnTo>
                  <a:lnTo>
                    <a:pt x="131" y="1"/>
                  </a:lnTo>
                  <a:lnTo>
                    <a:pt x="127" y="2"/>
                  </a:lnTo>
                  <a:lnTo>
                    <a:pt x="118" y="6"/>
                  </a:lnTo>
                  <a:lnTo>
                    <a:pt x="108" y="12"/>
                  </a:lnTo>
                  <a:lnTo>
                    <a:pt x="98" y="20"/>
                  </a:lnTo>
                  <a:lnTo>
                    <a:pt x="97" y="22"/>
                  </a:lnTo>
                  <a:lnTo>
                    <a:pt x="103" y="22"/>
                  </a:lnTo>
                  <a:lnTo>
                    <a:pt x="112" y="20"/>
                  </a:lnTo>
                  <a:lnTo>
                    <a:pt x="124" y="17"/>
                  </a:lnTo>
                  <a:lnTo>
                    <a:pt x="137" y="16"/>
                  </a:lnTo>
                  <a:lnTo>
                    <a:pt x="151" y="17"/>
                  </a:lnTo>
                  <a:lnTo>
                    <a:pt x="164" y="23"/>
                  </a:lnTo>
                  <a:lnTo>
                    <a:pt x="174" y="33"/>
                  </a:lnTo>
                  <a:lnTo>
                    <a:pt x="179" y="50"/>
                  </a:lnTo>
                  <a:lnTo>
                    <a:pt x="179" y="68"/>
                  </a:lnTo>
                  <a:lnTo>
                    <a:pt x="174" y="89"/>
                  </a:lnTo>
                  <a:lnTo>
                    <a:pt x="167" y="108"/>
                  </a:lnTo>
                  <a:lnTo>
                    <a:pt x="159" y="128"/>
                  </a:lnTo>
                  <a:lnTo>
                    <a:pt x="152" y="143"/>
                  </a:lnTo>
                  <a:lnTo>
                    <a:pt x="147" y="153"/>
                  </a:lnTo>
                  <a:lnTo>
                    <a:pt x="144" y="157"/>
                  </a:lnTo>
                  <a:lnTo>
                    <a:pt x="67" y="131"/>
                  </a:lnTo>
                  <a:lnTo>
                    <a:pt x="64" y="128"/>
                  </a:lnTo>
                  <a:lnTo>
                    <a:pt x="53" y="119"/>
                  </a:lnTo>
                  <a:lnTo>
                    <a:pt x="42" y="104"/>
                  </a:lnTo>
                  <a:lnTo>
                    <a:pt x="31" y="85"/>
                  </a:lnTo>
                  <a:lnTo>
                    <a:pt x="27" y="64"/>
                  </a:lnTo>
                  <a:lnTo>
                    <a:pt x="30" y="44"/>
                  </a:lnTo>
                  <a:lnTo>
                    <a:pt x="46" y="22"/>
                  </a:lnTo>
                  <a:lnTo>
                    <a:pt x="7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65" name="Freeform 325"/>
            <p:cNvSpPr>
              <a:spLocks/>
            </p:cNvSpPr>
            <p:nvPr/>
          </p:nvSpPr>
          <p:spPr bwMode="auto">
            <a:xfrm>
              <a:off x="1084" y="2619"/>
              <a:ext cx="19" cy="47"/>
            </a:xfrm>
            <a:custGeom>
              <a:avLst/>
              <a:gdLst>
                <a:gd name="T0" fmla="*/ 0 w 38"/>
                <a:gd name="T1" fmla="*/ 1 h 93"/>
                <a:gd name="T2" fmla="*/ 1 w 38"/>
                <a:gd name="T3" fmla="*/ 1 h 93"/>
                <a:gd name="T4" fmla="*/ 1 w 38"/>
                <a:gd name="T5" fmla="*/ 1 h 93"/>
                <a:gd name="T6" fmla="*/ 1 w 38"/>
                <a:gd name="T7" fmla="*/ 1 h 93"/>
                <a:gd name="T8" fmla="*/ 1 w 38"/>
                <a:gd name="T9" fmla="*/ 0 h 93"/>
                <a:gd name="T10" fmla="*/ 1 w 38"/>
                <a:gd name="T11" fmla="*/ 1 h 93"/>
                <a:gd name="T12" fmla="*/ 1 w 38"/>
                <a:gd name="T13" fmla="*/ 1 h 93"/>
                <a:gd name="T14" fmla="*/ 1 w 38"/>
                <a:gd name="T15" fmla="*/ 1 h 93"/>
                <a:gd name="T16" fmla="*/ 1 w 38"/>
                <a:gd name="T17" fmla="*/ 1 h 93"/>
                <a:gd name="T18" fmla="*/ 1 w 38"/>
                <a:gd name="T19" fmla="*/ 1 h 93"/>
                <a:gd name="T20" fmla="*/ 0 w 38"/>
                <a:gd name="T21" fmla="*/ 1 h 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
                <a:gd name="T34" fmla="*/ 0 h 93"/>
                <a:gd name="T35" fmla="*/ 38 w 38"/>
                <a:gd name="T36" fmla="*/ 93 h 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 h="93">
                  <a:moveTo>
                    <a:pt x="0" y="83"/>
                  </a:moveTo>
                  <a:lnTo>
                    <a:pt x="1" y="70"/>
                  </a:lnTo>
                  <a:lnTo>
                    <a:pt x="5" y="41"/>
                  </a:lnTo>
                  <a:lnTo>
                    <a:pt x="13" y="14"/>
                  </a:lnTo>
                  <a:lnTo>
                    <a:pt x="23" y="0"/>
                  </a:lnTo>
                  <a:lnTo>
                    <a:pt x="38" y="10"/>
                  </a:lnTo>
                  <a:lnTo>
                    <a:pt x="34" y="20"/>
                  </a:lnTo>
                  <a:lnTo>
                    <a:pt x="25" y="45"/>
                  </a:lnTo>
                  <a:lnTo>
                    <a:pt x="22" y="72"/>
                  </a:lnTo>
                  <a:lnTo>
                    <a:pt x="31" y="93"/>
                  </a:ln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66" name="Freeform 326"/>
            <p:cNvSpPr>
              <a:spLocks/>
            </p:cNvSpPr>
            <p:nvPr/>
          </p:nvSpPr>
          <p:spPr bwMode="auto">
            <a:xfrm>
              <a:off x="1055" y="2709"/>
              <a:ext cx="303" cy="62"/>
            </a:xfrm>
            <a:custGeom>
              <a:avLst/>
              <a:gdLst>
                <a:gd name="T0" fmla="*/ 1 w 605"/>
                <a:gd name="T1" fmla="*/ 0 h 124"/>
                <a:gd name="T2" fmla="*/ 1 w 605"/>
                <a:gd name="T3" fmla="*/ 1 h 124"/>
                <a:gd name="T4" fmla="*/ 1 w 605"/>
                <a:gd name="T5" fmla="*/ 1 h 124"/>
                <a:gd name="T6" fmla="*/ 1 w 605"/>
                <a:gd name="T7" fmla="*/ 1 h 124"/>
                <a:gd name="T8" fmla="*/ 1 w 605"/>
                <a:gd name="T9" fmla="*/ 1 h 124"/>
                <a:gd name="T10" fmla="*/ 1 w 605"/>
                <a:gd name="T11" fmla="*/ 1 h 124"/>
                <a:gd name="T12" fmla="*/ 1 w 605"/>
                <a:gd name="T13" fmla="*/ 1 h 124"/>
                <a:gd name="T14" fmla="*/ 1 w 605"/>
                <a:gd name="T15" fmla="*/ 1 h 124"/>
                <a:gd name="T16" fmla="*/ 1 w 605"/>
                <a:gd name="T17" fmla="*/ 1 h 124"/>
                <a:gd name="T18" fmla="*/ 1 w 605"/>
                <a:gd name="T19" fmla="*/ 1 h 124"/>
                <a:gd name="T20" fmla="*/ 1 w 605"/>
                <a:gd name="T21" fmla="*/ 1 h 124"/>
                <a:gd name="T22" fmla="*/ 1 w 605"/>
                <a:gd name="T23" fmla="*/ 1 h 124"/>
                <a:gd name="T24" fmla="*/ 1 w 605"/>
                <a:gd name="T25" fmla="*/ 1 h 124"/>
                <a:gd name="T26" fmla="*/ 1 w 605"/>
                <a:gd name="T27" fmla="*/ 1 h 124"/>
                <a:gd name="T28" fmla="*/ 1 w 605"/>
                <a:gd name="T29" fmla="*/ 1 h 124"/>
                <a:gd name="T30" fmla="*/ 1 w 605"/>
                <a:gd name="T31" fmla="*/ 1 h 124"/>
                <a:gd name="T32" fmla="*/ 1 w 605"/>
                <a:gd name="T33" fmla="*/ 1 h 124"/>
                <a:gd name="T34" fmla="*/ 1 w 605"/>
                <a:gd name="T35" fmla="*/ 1 h 124"/>
                <a:gd name="T36" fmla="*/ 1 w 605"/>
                <a:gd name="T37" fmla="*/ 1 h 124"/>
                <a:gd name="T38" fmla="*/ 1 w 605"/>
                <a:gd name="T39" fmla="*/ 1 h 124"/>
                <a:gd name="T40" fmla="*/ 1 w 605"/>
                <a:gd name="T41" fmla="*/ 1 h 124"/>
                <a:gd name="T42" fmla="*/ 1 w 605"/>
                <a:gd name="T43" fmla="*/ 1 h 124"/>
                <a:gd name="T44" fmla="*/ 1 w 605"/>
                <a:gd name="T45" fmla="*/ 1 h 124"/>
                <a:gd name="T46" fmla="*/ 1 w 605"/>
                <a:gd name="T47" fmla="*/ 1 h 124"/>
                <a:gd name="T48" fmla="*/ 1 w 605"/>
                <a:gd name="T49" fmla="*/ 1 h 124"/>
                <a:gd name="T50" fmla="*/ 1 w 605"/>
                <a:gd name="T51" fmla="*/ 1 h 124"/>
                <a:gd name="T52" fmla="*/ 1 w 605"/>
                <a:gd name="T53" fmla="*/ 1 h 124"/>
                <a:gd name="T54" fmla="*/ 1 w 605"/>
                <a:gd name="T55" fmla="*/ 1 h 124"/>
                <a:gd name="T56" fmla="*/ 1 w 605"/>
                <a:gd name="T57" fmla="*/ 1 h 124"/>
                <a:gd name="T58" fmla="*/ 1 w 605"/>
                <a:gd name="T59" fmla="*/ 1 h 124"/>
                <a:gd name="T60" fmla="*/ 1 w 605"/>
                <a:gd name="T61" fmla="*/ 1 h 124"/>
                <a:gd name="T62" fmla="*/ 1 w 605"/>
                <a:gd name="T63" fmla="*/ 1 h 124"/>
                <a:gd name="T64" fmla="*/ 1 w 605"/>
                <a:gd name="T65" fmla="*/ 1 h 124"/>
                <a:gd name="T66" fmla="*/ 1 w 605"/>
                <a:gd name="T67" fmla="*/ 1 h 124"/>
                <a:gd name="T68" fmla="*/ 1 w 605"/>
                <a:gd name="T69" fmla="*/ 1 h 124"/>
                <a:gd name="T70" fmla="*/ 1 w 605"/>
                <a:gd name="T71" fmla="*/ 1 h 124"/>
                <a:gd name="T72" fmla="*/ 1 w 605"/>
                <a:gd name="T73" fmla="*/ 1 h 124"/>
                <a:gd name="T74" fmla="*/ 1 w 605"/>
                <a:gd name="T75" fmla="*/ 1 h 124"/>
                <a:gd name="T76" fmla="*/ 1 w 605"/>
                <a:gd name="T77" fmla="*/ 1 h 124"/>
                <a:gd name="T78" fmla="*/ 1 w 605"/>
                <a:gd name="T79" fmla="*/ 1 h 124"/>
                <a:gd name="T80" fmla="*/ 1 w 605"/>
                <a:gd name="T81" fmla="*/ 1 h 124"/>
                <a:gd name="T82" fmla="*/ 1 w 605"/>
                <a:gd name="T83" fmla="*/ 1 h 124"/>
                <a:gd name="T84" fmla="*/ 1 w 605"/>
                <a:gd name="T85" fmla="*/ 1 h 124"/>
                <a:gd name="T86" fmla="*/ 1 w 605"/>
                <a:gd name="T87" fmla="*/ 1 h 124"/>
                <a:gd name="T88" fmla="*/ 1 w 605"/>
                <a:gd name="T89" fmla="*/ 1 h 124"/>
                <a:gd name="T90" fmla="*/ 1 w 605"/>
                <a:gd name="T91" fmla="*/ 1 h 124"/>
                <a:gd name="T92" fmla="*/ 1 w 605"/>
                <a:gd name="T93" fmla="*/ 1 h 124"/>
                <a:gd name="T94" fmla="*/ 1 w 605"/>
                <a:gd name="T95" fmla="*/ 1 h 124"/>
                <a:gd name="T96" fmla="*/ 1 w 605"/>
                <a:gd name="T97" fmla="*/ 1 h 124"/>
                <a:gd name="T98" fmla="*/ 1 w 605"/>
                <a:gd name="T99" fmla="*/ 1 h 124"/>
                <a:gd name="T100" fmla="*/ 1 w 605"/>
                <a:gd name="T101" fmla="*/ 1 h 124"/>
                <a:gd name="T102" fmla="*/ 1 w 605"/>
                <a:gd name="T103" fmla="*/ 1 h 124"/>
                <a:gd name="T104" fmla="*/ 1 w 605"/>
                <a:gd name="T105" fmla="*/ 1 h 124"/>
                <a:gd name="T106" fmla="*/ 1 w 605"/>
                <a:gd name="T107" fmla="*/ 1 h 124"/>
                <a:gd name="T108" fmla="*/ 1 w 605"/>
                <a:gd name="T109" fmla="*/ 1 h 124"/>
                <a:gd name="T110" fmla="*/ 1 w 605"/>
                <a:gd name="T111" fmla="*/ 1 h 124"/>
                <a:gd name="T112" fmla="*/ 1 w 605"/>
                <a:gd name="T113" fmla="*/ 1 h 124"/>
                <a:gd name="T114" fmla="*/ 1 w 605"/>
                <a:gd name="T115" fmla="*/ 1 h 124"/>
                <a:gd name="T116" fmla="*/ 0 w 605"/>
                <a:gd name="T117" fmla="*/ 1 h 124"/>
                <a:gd name="T118" fmla="*/ 1 w 605"/>
                <a:gd name="T119" fmla="*/ 0 h 12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05"/>
                <a:gd name="T181" fmla="*/ 0 h 124"/>
                <a:gd name="T182" fmla="*/ 605 w 605"/>
                <a:gd name="T183" fmla="*/ 124 h 12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05" h="124">
                  <a:moveTo>
                    <a:pt x="8" y="0"/>
                  </a:moveTo>
                  <a:lnTo>
                    <a:pt x="12" y="1"/>
                  </a:lnTo>
                  <a:lnTo>
                    <a:pt x="24" y="4"/>
                  </a:lnTo>
                  <a:lnTo>
                    <a:pt x="42" y="9"/>
                  </a:lnTo>
                  <a:lnTo>
                    <a:pt x="66" y="16"/>
                  </a:lnTo>
                  <a:lnTo>
                    <a:pt x="96" y="23"/>
                  </a:lnTo>
                  <a:lnTo>
                    <a:pt x="131" y="32"/>
                  </a:lnTo>
                  <a:lnTo>
                    <a:pt x="169" y="40"/>
                  </a:lnTo>
                  <a:lnTo>
                    <a:pt x="209" y="49"/>
                  </a:lnTo>
                  <a:lnTo>
                    <a:pt x="252" y="59"/>
                  </a:lnTo>
                  <a:lnTo>
                    <a:pt x="296" y="68"/>
                  </a:lnTo>
                  <a:lnTo>
                    <a:pt x="341" y="77"/>
                  </a:lnTo>
                  <a:lnTo>
                    <a:pt x="384" y="84"/>
                  </a:lnTo>
                  <a:lnTo>
                    <a:pt x="427" y="91"/>
                  </a:lnTo>
                  <a:lnTo>
                    <a:pt x="468" y="95"/>
                  </a:lnTo>
                  <a:lnTo>
                    <a:pt x="506" y="99"/>
                  </a:lnTo>
                  <a:lnTo>
                    <a:pt x="541" y="100"/>
                  </a:lnTo>
                  <a:lnTo>
                    <a:pt x="561" y="100"/>
                  </a:lnTo>
                  <a:lnTo>
                    <a:pt x="577" y="99"/>
                  </a:lnTo>
                  <a:lnTo>
                    <a:pt x="588" y="99"/>
                  </a:lnTo>
                  <a:lnTo>
                    <a:pt x="596" y="97"/>
                  </a:lnTo>
                  <a:lnTo>
                    <a:pt x="601" y="96"/>
                  </a:lnTo>
                  <a:lnTo>
                    <a:pt x="604" y="96"/>
                  </a:lnTo>
                  <a:lnTo>
                    <a:pt x="605" y="95"/>
                  </a:lnTo>
                  <a:lnTo>
                    <a:pt x="595" y="111"/>
                  </a:lnTo>
                  <a:lnTo>
                    <a:pt x="571" y="116"/>
                  </a:lnTo>
                  <a:lnTo>
                    <a:pt x="569" y="117"/>
                  </a:lnTo>
                  <a:lnTo>
                    <a:pt x="566" y="117"/>
                  </a:lnTo>
                  <a:lnTo>
                    <a:pt x="562" y="118"/>
                  </a:lnTo>
                  <a:lnTo>
                    <a:pt x="557" y="119"/>
                  </a:lnTo>
                  <a:lnTo>
                    <a:pt x="550" y="120"/>
                  </a:lnTo>
                  <a:lnTo>
                    <a:pt x="542" y="122"/>
                  </a:lnTo>
                  <a:lnTo>
                    <a:pt x="532" y="123"/>
                  </a:lnTo>
                  <a:lnTo>
                    <a:pt x="520" y="124"/>
                  </a:lnTo>
                  <a:lnTo>
                    <a:pt x="506" y="124"/>
                  </a:lnTo>
                  <a:lnTo>
                    <a:pt x="491" y="124"/>
                  </a:lnTo>
                  <a:lnTo>
                    <a:pt x="474" y="124"/>
                  </a:lnTo>
                  <a:lnTo>
                    <a:pt x="455" y="124"/>
                  </a:lnTo>
                  <a:lnTo>
                    <a:pt x="433" y="123"/>
                  </a:lnTo>
                  <a:lnTo>
                    <a:pt x="410" y="120"/>
                  </a:lnTo>
                  <a:lnTo>
                    <a:pt x="383" y="118"/>
                  </a:lnTo>
                  <a:lnTo>
                    <a:pt x="359" y="115"/>
                  </a:lnTo>
                  <a:lnTo>
                    <a:pt x="331" y="110"/>
                  </a:lnTo>
                  <a:lnTo>
                    <a:pt x="303" y="104"/>
                  </a:lnTo>
                  <a:lnTo>
                    <a:pt x="271" y="99"/>
                  </a:lnTo>
                  <a:lnTo>
                    <a:pt x="240" y="91"/>
                  </a:lnTo>
                  <a:lnTo>
                    <a:pt x="208" y="84"/>
                  </a:lnTo>
                  <a:lnTo>
                    <a:pt x="177" y="76"/>
                  </a:lnTo>
                  <a:lnTo>
                    <a:pt x="146" y="68"/>
                  </a:lnTo>
                  <a:lnTo>
                    <a:pt x="116" y="59"/>
                  </a:lnTo>
                  <a:lnTo>
                    <a:pt x="88" y="53"/>
                  </a:lnTo>
                  <a:lnTo>
                    <a:pt x="64" y="46"/>
                  </a:lnTo>
                  <a:lnTo>
                    <a:pt x="42" y="40"/>
                  </a:lnTo>
                  <a:lnTo>
                    <a:pt x="25" y="34"/>
                  </a:lnTo>
                  <a:lnTo>
                    <a:pt x="11" y="31"/>
                  </a:lnTo>
                  <a:lnTo>
                    <a:pt x="3" y="28"/>
                  </a:lnTo>
                  <a:lnTo>
                    <a:pt x="0" y="27"/>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67" name="Freeform 327"/>
            <p:cNvSpPr>
              <a:spLocks/>
            </p:cNvSpPr>
            <p:nvPr/>
          </p:nvSpPr>
          <p:spPr bwMode="auto">
            <a:xfrm>
              <a:off x="1268" y="2606"/>
              <a:ext cx="79" cy="88"/>
            </a:xfrm>
            <a:custGeom>
              <a:avLst/>
              <a:gdLst>
                <a:gd name="T0" fmla="*/ 0 w 159"/>
                <a:gd name="T1" fmla="*/ 1 h 176"/>
                <a:gd name="T2" fmla="*/ 0 w 159"/>
                <a:gd name="T3" fmla="*/ 1 h 176"/>
                <a:gd name="T4" fmla="*/ 0 w 159"/>
                <a:gd name="T5" fmla="*/ 1 h 176"/>
                <a:gd name="T6" fmla="*/ 0 w 159"/>
                <a:gd name="T7" fmla="*/ 1 h 176"/>
                <a:gd name="T8" fmla="*/ 0 w 159"/>
                <a:gd name="T9" fmla="*/ 1 h 176"/>
                <a:gd name="T10" fmla="*/ 0 w 159"/>
                <a:gd name="T11" fmla="*/ 1 h 176"/>
                <a:gd name="T12" fmla="*/ 0 w 159"/>
                <a:gd name="T13" fmla="*/ 1 h 176"/>
                <a:gd name="T14" fmla="*/ 0 w 159"/>
                <a:gd name="T15" fmla="*/ 1 h 176"/>
                <a:gd name="T16" fmla="*/ 0 w 159"/>
                <a:gd name="T17" fmla="*/ 1 h 176"/>
                <a:gd name="T18" fmla="*/ 0 w 159"/>
                <a:gd name="T19" fmla="*/ 1 h 176"/>
                <a:gd name="T20" fmla="*/ 0 w 159"/>
                <a:gd name="T21" fmla="*/ 1 h 176"/>
                <a:gd name="T22" fmla="*/ 0 w 159"/>
                <a:gd name="T23" fmla="*/ 1 h 176"/>
                <a:gd name="T24" fmla="*/ 0 w 159"/>
                <a:gd name="T25" fmla="*/ 1 h 176"/>
                <a:gd name="T26" fmla="*/ 0 w 159"/>
                <a:gd name="T27" fmla="*/ 1 h 176"/>
                <a:gd name="T28" fmla="*/ 0 w 159"/>
                <a:gd name="T29" fmla="*/ 1 h 176"/>
                <a:gd name="T30" fmla="*/ 0 w 159"/>
                <a:gd name="T31" fmla="*/ 1 h 176"/>
                <a:gd name="T32" fmla="*/ 0 w 159"/>
                <a:gd name="T33" fmla="*/ 1 h 176"/>
                <a:gd name="T34" fmla="*/ 0 w 159"/>
                <a:gd name="T35" fmla="*/ 1 h 176"/>
                <a:gd name="T36" fmla="*/ 0 w 159"/>
                <a:gd name="T37" fmla="*/ 1 h 176"/>
                <a:gd name="T38" fmla="*/ 0 w 159"/>
                <a:gd name="T39" fmla="*/ 1 h 176"/>
                <a:gd name="T40" fmla="*/ 0 w 159"/>
                <a:gd name="T41" fmla="*/ 1 h 176"/>
                <a:gd name="T42" fmla="*/ 0 w 159"/>
                <a:gd name="T43" fmla="*/ 1 h 176"/>
                <a:gd name="T44" fmla="*/ 0 w 159"/>
                <a:gd name="T45" fmla="*/ 1 h 176"/>
                <a:gd name="T46" fmla="*/ 0 w 159"/>
                <a:gd name="T47" fmla="*/ 1 h 176"/>
                <a:gd name="T48" fmla="*/ 0 w 159"/>
                <a:gd name="T49" fmla="*/ 1 h 176"/>
                <a:gd name="T50" fmla="*/ 0 w 159"/>
                <a:gd name="T51" fmla="*/ 1 h 176"/>
                <a:gd name="T52" fmla="*/ 0 w 159"/>
                <a:gd name="T53" fmla="*/ 1 h 176"/>
                <a:gd name="T54" fmla="*/ 0 w 159"/>
                <a:gd name="T55" fmla="*/ 1 h 176"/>
                <a:gd name="T56" fmla="*/ 0 w 159"/>
                <a:gd name="T57" fmla="*/ 1 h 176"/>
                <a:gd name="T58" fmla="*/ 0 w 159"/>
                <a:gd name="T59" fmla="*/ 1 h 176"/>
                <a:gd name="T60" fmla="*/ 0 w 159"/>
                <a:gd name="T61" fmla="*/ 1 h 176"/>
                <a:gd name="T62" fmla="*/ 0 w 159"/>
                <a:gd name="T63" fmla="*/ 1 h 176"/>
                <a:gd name="T64" fmla="*/ 0 w 159"/>
                <a:gd name="T65" fmla="*/ 1 h 176"/>
                <a:gd name="T66" fmla="*/ 0 w 159"/>
                <a:gd name="T67" fmla="*/ 0 h 176"/>
                <a:gd name="T68" fmla="*/ 0 w 159"/>
                <a:gd name="T69" fmla="*/ 1 h 176"/>
                <a:gd name="T70" fmla="*/ 0 w 159"/>
                <a:gd name="T71" fmla="*/ 1 h 176"/>
                <a:gd name="T72" fmla="*/ 0 w 159"/>
                <a:gd name="T73" fmla="*/ 1 h 176"/>
                <a:gd name="T74" fmla="*/ 0 w 159"/>
                <a:gd name="T75" fmla="*/ 1 h 176"/>
                <a:gd name="T76" fmla="*/ 0 w 159"/>
                <a:gd name="T77" fmla="*/ 1 h 176"/>
                <a:gd name="T78" fmla="*/ 0 w 159"/>
                <a:gd name="T79" fmla="*/ 1 h 176"/>
                <a:gd name="T80" fmla="*/ 0 w 159"/>
                <a:gd name="T81" fmla="*/ 1 h 17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59"/>
                <a:gd name="T124" fmla="*/ 0 h 176"/>
                <a:gd name="T125" fmla="*/ 159 w 159"/>
                <a:gd name="T126" fmla="*/ 176 h 17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59" h="176">
                  <a:moveTo>
                    <a:pt x="51" y="52"/>
                  </a:moveTo>
                  <a:lnTo>
                    <a:pt x="49" y="52"/>
                  </a:lnTo>
                  <a:lnTo>
                    <a:pt x="41" y="53"/>
                  </a:lnTo>
                  <a:lnTo>
                    <a:pt x="32" y="56"/>
                  </a:lnTo>
                  <a:lnTo>
                    <a:pt x="20" y="60"/>
                  </a:lnTo>
                  <a:lnTo>
                    <a:pt x="11" y="67"/>
                  </a:lnTo>
                  <a:lnTo>
                    <a:pt x="3" y="76"/>
                  </a:lnTo>
                  <a:lnTo>
                    <a:pt x="0" y="90"/>
                  </a:lnTo>
                  <a:lnTo>
                    <a:pt x="3" y="107"/>
                  </a:lnTo>
                  <a:lnTo>
                    <a:pt x="11" y="126"/>
                  </a:lnTo>
                  <a:lnTo>
                    <a:pt x="22" y="141"/>
                  </a:lnTo>
                  <a:lnTo>
                    <a:pt x="34" y="153"/>
                  </a:lnTo>
                  <a:lnTo>
                    <a:pt x="48" y="163"/>
                  </a:lnTo>
                  <a:lnTo>
                    <a:pt x="63" y="170"/>
                  </a:lnTo>
                  <a:lnTo>
                    <a:pt x="78" y="174"/>
                  </a:lnTo>
                  <a:lnTo>
                    <a:pt x="94" y="176"/>
                  </a:lnTo>
                  <a:lnTo>
                    <a:pt x="109" y="176"/>
                  </a:lnTo>
                  <a:lnTo>
                    <a:pt x="123" y="174"/>
                  </a:lnTo>
                  <a:lnTo>
                    <a:pt x="133" y="171"/>
                  </a:lnTo>
                  <a:lnTo>
                    <a:pt x="142" y="166"/>
                  </a:lnTo>
                  <a:lnTo>
                    <a:pt x="149" y="160"/>
                  </a:lnTo>
                  <a:lnTo>
                    <a:pt x="154" y="156"/>
                  </a:lnTo>
                  <a:lnTo>
                    <a:pt x="156" y="151"/>
                  </a:lnTo>
                  <a:lnTo>
                    <a:pt x="159" y="148"/>
                  </a:lnTo>
                  <a:lnTo>
                    <a:pt x="159" y="147"/>
                  </a:lnTo>
                  <a:lnTo>
                    <a:pt x="159" y="133"/>
                  </a:lnTo>
                  <a:lnTo>
                    <a:pt x="159" y="99"/>
                  </a:lnTo>
                  <a:lnTo>
                    <a:pt x="153" y="60"/>
                  </a:lnTo>
                  <a:lnTo>
                    <a:pt x="139" y="31"/>
                  </a:lnTo>
                  <a:lnTo>
                    <a:pt x="130" y="22"/>
                  </a:lnTo>
                  <a:lnTo>
                    <a:pt x="121" y="13"/>
                  </a:lnTo>
                  <a:lnTo>
                    <a:pt x="113" y="7"/>
                  </a:lnTo>
                  <a:lnTo>
                    <a:pt x="104" y="3"/>
                  </a:lnTo>
                  <a:lnTo>
                    <a:pt x="95" y="0"/>
                  </a:lnTo>
                  <a:lnTo>
                    <a:pt x="88" y="3"/>
                  </a:lnTo>
                  <a:lnTo>
                    <a:pt x="80" y="8"/>
                  </a:lnTo>
                  <a:lnTo>
                    <a:pt x="72" y="19"/>
                  </a:lnTo>
                  <a:lnTo>
                    <a:pt x="61" y="38"/>
                  </a:lnTo>
                  <a:lnTo>
                    <a:pt x="54" y="47"/>
                  </a:lnTo>
                  <a:lnTo>
                    <a:pt x="51" y="52"/>
                  </a:lnTo>
                  <a:close/>
                </a:path>
              </a:pathLst>
            </a:custGeom>
            <a:solidFill>
              <a:srgbClr val="C60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68" name="Freeform 328"/>
            <p:cNvSpPr>
              <a:spLocks/>
            </p:cNvSpPr>
            <p:nvPr/>
          </p:nvSpPr>
          <p:spPr bwMode="auto">
            <a:xfrm>
              <a:off x="1301" y="2606"/>
              <a:ext cx="50" cy="80"/>
            </a:xfrm>
            <a:custGeom>
              <a:avLst/>
              <a:gdLst>
                <a:gd name="T0" fmla="*/ 0 w 100"/>
                <a:gd name="T1" fmla="*/ 1 h 159"/>
                <a:gd name="T2" fmla="*/ 1 w 100"/>
                <a:gd name="T3" fmla="*/ 1 h 159"/>
                <a:gd name="T4" fmla="*/ 1 w 100"/>
                <a:gd name="T5" fmla="*/ 1 h 159"/>
                <a:gd name="T6" fmla="*/ 1 w 100"/>
                <a:gd name="T7" fmla="*/ 1 h 159"/>
                <a:gd name="T8" fmla="*/ 1 w 100"/>
                <a:gd name="T9" fmla="*/ 0 h 159"/>
                <a:gd name="T10" fmla="*/ 1 w 100"/>
                <a:gd name="T11" fmla="*/ 1 h 159"/>
                <a:gd name="T12" fmla="*/ 1 w 100"/>
                <a:gd name="T13" fmla="*/ 1 h 159"/>
                <a:gd name="T14" fmla="*/ 1 w 100"/>
                <a:gd name="T15" fmla="*/ 1 h 159"/>
                <a:gd name="T16" fmla="*/ 1 w 100"/>
                <a:gd name="T17" fmla="*/ 1 h 159"/>
                <a:gd name="T18" fmla="*/ 1 w 100"/>
                <a:gd name="T19" fmla="*/ 1 h 159"/>
                <a:gd name="T20" fmla="*/ 1 w 100"/>
                <a:gd name="T21" fmla="*/ 1 h 159"/>
                <a:gd name="T22" fmla="*/ 1 w 100"/>
                <a:gd name="T23" fmla="*/ 1 h 159"/>
                <a:gd name="T24" fmla="*/ 1 w 100"/>
                <a:gd name="T25" fmla="*/ 1 h 159"/>
                <a:gd name="T26" fmla="*/ 1 w 100"/>
                <a:gd name="T27" fmla="*/ 1 h 159"/>
                <a:gd name="T28" fmla="*/ 1 w 100"/>
                <a:gd name="T29" fmla="*/ 1 h 159"/>
                <a:gd name="T30" fmla="*/ 1 w 100"/>
                <a:gd name="T31" fmla="*/ 1 h 159"/>
                <a:gd name="T32" fmla="*/ 1 w 100"/>
                <a:gd name="T33" fmla="*/ 1 h 159"/>
                <a:gd name="T34" fmla="*/ 1 w 100"/>
                <a:gd name="T35" fmla="*/ 1 h 159"/>
                <a:gd name="T36" fmla="*/ 1 w 100"/>
                <a:gd name="T37" fmla="*/ 1 h 159"/>
                <a:gd name="T38" fmla="*/ 1 w 100"/>
                <a:gd name="T39" fmla="*/ 1 h 159"/>
                <a:gd name="T40" fmla="*/ 1 w 100"/>
                <a:gd name="T41" fmla="*/ 1 h 159"/>
                <a:gd name="T42" fmla="*/ 0 w 100"/>
                <a:gd name="T43" fmla="*/ 1 h 15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0"/>
                <a:gd name="T67" fmla="*/ 0 h 159"/>
                <a:gd name="T68" fmla="*/ 100 w 100"/>
                <a:gd name="T69" fmla="*/ 159 h 15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0" h="159">
                  <a:moveTo>
                    <a:pt x="0" y="36"/>
                  </a:moveTo>
                  <a:lnTo>
                    <a:pt x="3" y="30"/>
                  </a:lnTo>
                  <a:lnTo>
                    <a:pt x="9" y="18"/>
                  </a:lnTo>
                  <a:lnTo>
                    <a:pt x="18" y="5"/>
                  </a:lnTo>
                  <a:lnTo>
                    <a:pt x="29" y="0"/>
                  </a:lnTo>
                  <a:lnTo>
                    <a:pt x="37" y="5"/>
                  </a:lnTo>
                  <a:lnTo>
                    <a:pt x="50" y="18"/>
                  </a:lnTo>
                  <a:lnTo>
                    <a:pt x="64" y="36"/>
                  </a:lnTo>
                  <a:lnTo>
                    <a:pt x="79" y="58"/>
                  </a:lnTo>
                  <a:lnTo>
                    <a:pt x="90" y="82"/>
                  </a:lnTo>
                  <a:lnTo>
                    <a:pt x="98" y="105"/>
                  </a:lnTo>
                  <a:lnTo>
                    <a:pt x="100" y="126"/>
                  </a:lnTo>
                  <a:lnTo>
                    <a:pt x="94" y="142"/>
                  </a:lnTo>
                  <a:lnTo>
                    <a:pt x="64" y="159"/>
                  </a:lnTo>
                  <a:lnTo>
                    <a:pt x="65" y="154"/>
                  </a:lnTo>
                  <a:lnTo>
                    <a:pt x="68" y="140"/>
                  </a:lnTo>
                  <a:lnTo>
                    <a:pt x="71" y="120"/>
                  </a:lnTo>
                  <a:lnTo>
                    <a:pt x="70" y="97"/>
                  </a:lnTo>
                  <a:lnTo>
                    <a:pt x="65" y="74"/>
                  </a:lnTo>
                  <a:lnTo>
                    <a:pt x="52" y="55"/>
                  </a:lnTo>
                  <a:lnTo>
                    <a:pt x="32" y="41"/>
                  </a:lnTo>
                  <a:lnTo>
                    <a:pt x="0" y="36"/>
                  </a:lnTo>
                  <a:close/>
                </a:path>
              </a:pathLst>
            </a:custGeom>
            <a:solidFill>
              <a:srgbClr val="DB5B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69" name="Freeform 329"/>
            <p:cNvSpPr>
              <a:spLocks/>
            </p:cNvSpPr>
            <p:nvPr/>
          </p:nvSpPr>
          <p:spPr bwMode="auto">
            <a:xfrm>
              <a:off x="1261" y="2603"/>
              <a:ext cx="91" cy="91"/>
            </a:xfrm>
            <a:custGeom>
              <a:avLst/>
              <a:gdLst>
                <a:gd name="T0" fmla="*/ 0 w 183"/>
                <a:gd name="T1" fmla="*/ 0 h 183"/>
                <a:gd name="T2" fmla="*/ 0 w 183"/>
                <a:gd name="T3" fmla="*/ 0 h 183"/>
                <a:gd name="T4" fmla="*/ 0 w 183"/>
                <a:gd name="T5" fmla="*/ 0 h 183"/>
                <a:gd name="T6" fmla="*/ 0 w 183"/>
                <a:gd name="T7" fmla="*/ 0 h 183"/>
                <a:gd name="T8" fmla="*/ 0 w 183"/>
                <a:gd name="T9" fmla="*/ 0 h 183"/>
                <a:gd name="T10" fmla="*/ 0 w 183"/>
                <a:gd name="T11" fmla="*/ 0 h 183"/>
                <a:gd name="T12" fmla="*/ 0 w 183"/>
                <a:gd name="T13" fmla="*/ 0 h 183"/>
                <a:gd name="T14" fmla="*/ 0 w 183"/>
                <a:gd name="T15" fmla="*/ 0 h 183"/>
                <a:gd name="T16" fmla="*/ 0 w 183"/>
                <a:gd name="T17" fmla="*/ 0 h 183"/>
                <a:gd name="T18" fmla="*/ 0 w 183"/>
                <a:gd name="T19" fmla="*/ 0 h 183"/>
                <a:gd name="T20" fmla="*/ 0 w 183"/>
                <a:gd name="T21" fmla="*/ 0 h 183"/>
                <a:gd name="T22" fmla="*/ 0 w 183"/>
                <a:gd name="T23" fmla="*/ 0 h 183"/>
                <a:gd name="T24" fmla="*/ 0 w 183"/>
                <a:gd name="T25" fmla="*/ 0 h 183"/>
                <a:gd name="T26" fmla="*/ 0 w 183"/>
                <a:gd name="T27" fmla="*/ 0 h 183"/>
                <a:gd name="T28" fmla="*/ 0 w 183"/>
                <a:gd name="T29" fmla="*/ 0 h 183"/>
                <a:gd name="T30" fmla="*/ 0 w 183"/>
                <a:gd name="T31" fmla="*/ 0 h 183"/>
                <a:gd name="T32" fmla="*/ 0 w 183"/>
                <a:gd name="T33" fmla="*/ 0 h 183"/>
                <a:gd name="T34" fmla="*/ 0 w 183"/>
                <a:gd name="T35" fmla="*/ 0 h 183"/>
                <a:gd name="T36" fmla="*/ 0 w 183"/>
                <a:gd name="T37" fmla="*/ 0 h 183"/>
                <a:gd name="T38" fmla="*/ 0 w 183"/>
                <a:gd name="T39" fmla="*/ 0 h 183"/>
                <a:gd name="T40" fmla="*/ 0 w 183"/>
                <a:gd name="T41" fmla="*/ 0 h 183"/>
                <a:gd name="T42" fmla="*/ 0 w 183"/>
                <a:gd name="T43" fmla="*/ 0 h 183"/>
                <a:gd name="T44" fmla="*/ 0 w 183"/>
                <a:gd name="T45" fmla="*/ 0 h 183"/>
                <a:gd name="T46" fmla="*/ 0 w 183"/>
                <a:gd name="T47" fmla="*/ 0 h 183"/>
                <a:gd name="T48" fmla="*/ 0 w 183"/>
                <a:gd name="T49" fmla="*/ 0 h 183"/>
                <a:gd name="T50" fmla="*/ 0 w 183"/>
                <a:gd name="T51" fmla="*/ 0 h 183"/>
                <a:gd name="T52" fmla="*/ 0 w 183"/>
                <a:gd name="T53" fmla="*/ 0 h 183"/>
                <a:gd name="T54" fmla="*/ 0 w 183"/>
                <a:gd name="T55" fmla="*/ 0 h 183"/>
                <a:gd name="T56" fmla="*/ 0 w 183"/>
                <a:gd name="T57" fmla="*/ 0 h 183"/>
                <a:gd name="T58" fmla="*/ 0 w 183"/>
                <a:gd name="T59" fmla="*/ 0 h 183"/>
                <a:gd name="T60" fmla="*/ 0 w 183"/>
                <a:gd name="T61" fmla="*/ 0 h 183"/>
                <a:gd name="T62" fmla="*/ 0 w 183"/>
                <a:gd name="T63" fmla="*/ 0 h 18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3"/>
                <a:gd name="T97" fmla="*/ 0 h 183"/>
                <a:gd name="T98" fmla="*/ 183 w 183"/>
                <a:gd name="T99" fmla="*/ 183 h 18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3" h="183">
                  <a:moveTo>
                    <a:pt x="47" y="59"/>
                  </a:moveTo>
                  <a:lnTo>
                    <a:pt x="45" y="59"/>
                  </a:lnTo>
                  <a:lnTo>
                    <a:pt x="40" y="61"/>
                  </a:lnTo>
                  <a:lnTo>
                    <a:pt x="32" y="63"/>
                  </a:lnTo>
                  <a:lnTo>
                    <a:pt x="24" y="65"/>
                  </a:lnTo>
                  <a:lnTo>
                    <a:pt x="15" y="71"/>
                  </a:lnTo>
                  <a:lnTo>
                    <a:pt x="8" y="77"/>
                  </a:lnTo>
                  <a:lnTo>
                    <a:pt x="2" y="86"/>
                  </a:lnTo>
                  <a:lnTo>
                    <a:pt x="0" y="96"/>
                  </a:lnTo>
                  <a:lnTo>
                    <a:pt x="1" y="110"/>
                  </a:lnTo>
                  <a:lnTo>
                    <a:pt x="7" y="125"/>
                  </a:lnTo>
                  <a:lnTo>
                    <a:pt x="16" y="141"/>
                  </a:lnTo>
                  <a:lnTo>
                    <a:pt x="29" y="155"/>
                  </a:lnTo>
                  <a:lnTo>
                    <a:pt x="45" y="168"/>
                  </a:lnTo>
                  <a:lnTo>
                    <a:pt x="63" y="178"/>
                  </a:lnTo>
                  <a:lnTo>
                    <a:pt x="85" y="183"/>
                  </a:lnTo>
                  <a:lnTo>
                    <a:pt x="110" y="183"/>
                  </a:lnTo>
                  <a:lnTo>
                    <a:pt x="133" y="178"/>
                  </a:lnTo>
                  <a:lnTo>
                    <a:pt x="151" y="173"/>
                  </a:lnTo>
                  <a:lnTo>
                    <a:pt x="163" y="169"/>
                  </a:lnTo>
                  <a:lnTo>
                    <a:pt x="173" y="164"/>
                  </a:lnTo>
                  <a:lnTo>
                    <a:pt x="177" y="160"/>
                  </a:lnTo>
                  <a:lnTo>
                    <a:pt x="181" y="156"/>
                  </a:lnTo>
                  <a:lnTo>
                    <a:pt x="182" y="154"/>
                  </a:lnTo>
                  <a:lnTo>
                    <a:pt x="182" y="153"/>
                  </a:lnTo>
                  <a:lnTo>
                    <a:pt x="182" y="145"/>
                  </a:lnTo>
                  <a:lnTo>
                    <a:pt x="183" y="122"/>
                  </a:lnTo>
                  <a:lnTo>
                    <a:pt x="181" y="92"/>
                  </a:lnTo>
                  <a:lnTo>
                    <a:pt x="176" y="59"/>
                  </a:lnTo>
                  <a:lnTo>
                    <a:pt x="166" y="29"/>
                  </a:lnTo>
                  <a:lnTo>
                    <a:pt x="150" y="8"/>
                  </a:lnTo>
                  <a:lnTo>
                    <a:pt x="124" y="0"/>
                  </a:lnTo>
                  <a:lnTo>
                    <a:pt x="90" y="11"/>
                  </a:lnTo>
                  <a:lnTo>
                    <a:pt x="86" y="16"/>
                  </a:lnTo>
                  <a:lnTo>
                    <a:pt x="80" y="25"/>
                  </a:lnTo>
                  <a:lnTo>
                    <a:pt x="76" y="38"/>
                  </a:lnTo>
                  <a:lnTo>
                    <a:pt x="77" y="49"/>
                  </a:lnTo>
                  <a:lnTo>
                    <a:pt x="82" y="50"/>
                  </a:lnTo>
                  <a:lnTo>
                    <a:pt x="87" y="39"/>
                  </a:lnTo>
                  <a:lnTo>
                    <a:pt x="93" y="25"/>
                  </a:lnTo>
                  <a:lnTo>
                    <a:pt x="103" y="16"/>
                  </a:lnTo>
                  <a:lnTo>
                    <a:pt x="112" y="18"/>
                  </a:lnTo>
                  <a:lnTo>
                    <a:pt x="124" y="29"/>
                  </a:lnTo>
                  <a:lnTo>
                    <a:pt x="137" y="48"/>
                  </a:lnTo>
                  <a:lnTo>
                    <a:pt x="151" y="70"/>
                  </a:lnTo>
                  <a:lnTo>
                    <a:pt x="161" y="93"/>
                  </a:lnTo>
                  <a:lnTo>
                    <a:pt x="167" y="116"/>
                  </a:lnTo>
                  <a:lnTo>
                    <a:pt x="167" y="137"/>
                  </a:lnTo>
                  <a:lnTo>
                    <a:pt x="159" y="153"/>
                  </a:lnTo>
                  <a:lnTo>
                    <a:pt x="144" y="163"/>
                  </a:lnTo>
                  <a:lnTo>
                    <a:pt x="128" y="170"/>
                  </a:lnTo>
                  <a:lnTo>
                    <a:pt x="109" y="172"/>
                  </a:lnTo>
                  <a:lnTo>
                    <a:pt x="91" y="170"/>
                  </a:lnTo>
                  <a:lnTo>
                    <a:pt x="74" y="165"/>
                  </a:lnTo>
                  <a:lnTo>
                    <a:pt x="57" y="157"/>
                  </a:lnTo>
                  <a:lnTo>
                    <a:pt x="45" y="146"/>
                  </a:lnTo>
                  <a:lnTo>
                    <a:pt x="34" y="133"/>
                  </a:lnTo>
                  <a:lnTo>
                    <a:pt x="26" y="114"/>
                  </a:lnTo>
                  <a:lnTo>
                    <a:pt x="23" y="97"/>
                  </a:lnTo>
                  <a:lnTo>
                    <a:pt x="25" y="85"/>
                  </a:lnTo>
                  <a:lnTo>
                    <a:pt x="29" y="74"/>
                  </a:lnTo>
                  <a:lnTo>
                    <a:pt x="34" y="67"/>
                  </a:lnTo>
                  <a:lnTo>
                    <a:pt x="40" y="63"/>
                  </a:lnTo>
                  <a:lnTo>
                    <a:pt x="45" y="61"/>
                  </a:lnTo>
                  <a:lnTo>
                    <a:pt x="47"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70" name="Freeform 330"/>
            <p:cNvSpPr>
              <a:spLocks/>
            </p:cNvSpPr>
            <p:nvPr/>
          </p:nvSpPr>
          <p:spPr bwMode="auto">
            <a:xfrm>
              <a:off x="1271" y="2588"/>
              <a:ext cx="23" cy="46"/>
            </a:xfrm>
            <a:custGeom>
              <a:avLst/>
              <a:gdLst>
                <a:gd name="T0" fmla="*/ 1 w 44"/>
                <a:gd name="T1" fmla="*/ 1 h 91"/>
                <a:gd name="T2" fmla="*/ 1 w 44"/>
                <a:gd name="T3" fmla="*/ 1 h 91"/>
                <a:gd name="T4" fmla="*/ 1 w 44"/>
                <a:gd name="T5" fmla="*/ 1 h 91"/>
                <a:gd name="T6" fmla="*/ 1 w 44"/>
                <a:gd name="T7" fmla="*/ 1 h 91"/>
                <a:gd name="T8" fmla="*/ 1 w 44"/>
                <a:gd name="T9" fmla="*/ 1 h 91"/>
                <a:gd name="T10" fmla="*/ 1 w 44"/>
                <a:gd name="T11" fmla="*/ 1 h 91"/>
                <a:gd name="T12" fmla="*/ 0 w 44"/>
                <a:gd name="T13" fmla="*/ 1 h 91"/>
                <a:gd name="T14" fmla="*/ 0 w 44"/>
                <a:gd name="T15" fmla="*/ 1 h 91"/>
                <a:gd name="T16" fmla="*/ 1 w 44"/>
                <a:gd name="T17" fmla="*/ 0 h 91"/>
                <a:gd name="T18" fmla="*/ 1 w 44"/>
                <a:gd name="T19" fmla="*/ 1 h 91"/>
                <a:gd name="T20" fmla="*/ 1 w 44"/>
                <a:gd name="T21" fmla="*/ 1 h 91"/>
                <a:gd name="T22" fmla="*/ 1 w 44"/>
                <a:gd name="T23" fmla="*/ 1 h 91"/>
                <a:gd name="T24" fmla="*/ 1 w 44"/>
                <a:gd name="T25" fmla="*/ 1 h 91"/>
                <a:gd name="T26" fmla="*/ 1 w 44"/>
                <a:gd name="T27" fmla="*/ 1 h 91"/>
                <a:gd name="T28" fmla="*/ 1 w 44"/>
                <a:gd name="T29" fmla="*/ 1 h 91"/>
                <a:gd name="T30" fmla="*/ 1 w 44"/>
                <a:gd name="T31" fmla="*/ 1 h 91"/>
                <a:gd name="T32" fmla="*/ 1 w 44"/>
                <a:gd name="T33" fmla="*/ 1 h 91"/>
                <a:gd name="T34" fmla="*/ 1 w 44"/>
                <a:gd name="T35" fmla="*/ 1 h 91"/>
                <a:gd name="T36" fmla="*/ 1 w 44"/>
                <a:gd name="T37" fmla="*/ 1 h 9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4"/>
                <a:gd name="T58" fmla="*/ 0 h 91"/>
                <a:gd name="T59" fmla="*/ 44 w 44"/>
                <a:gd name="T60" fmla="*/ 91 h 9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4" h="91">
                  <a:moveTo>
                    <a:pt x="36" y="91"/>
                  </a:moveTo>
                  <a:lnTo>
                    <a:pt x="34" y="87"/>
                  </a:lnTo>
                  <a:lnTo>
                    <a:pt x="28" y="78"/>
                  </a:lnTo>
                  <a:lnTo>
                    <a:pt x="19" y="65"/>
                  </a:lnTo>
                  <a:lnTo>
                    <a:pt x="11" y="49"/>
                  </a:lnTo>
                  <a:lnTo>
                    <a:pt x="3" y="33"/>
                  </a:lnTo>
                  <a:lnTo>
                    <a:pt x="0" y="19"/>
                  </a:lnTo>
                  <a:lnTo>
                    <a:pt x="0" y="7"/>
                  </a:lnTo>
                  <a:lnTo>
                    <a:pt x="5" y="0"/>
                  </a:lnTo>
                  <a:lnTo>
                    <a:pt x="43" y="1"/>
                  </a:lnTo>
                  <a:lnTo>
                    <a:pt x="41" y="2"/>
                  </a:lnTo>
                  <a:lnTo>
                    <a:pt x="36" y="5"/>
                  </a:lnTo>
                  <a:lnTo>
                    <a:pt x="31" y="11"/>
                  </a:lnTo>
                  <a:lnTo>
                    <a:pt x="26" y="20"/>
                  </a:lnTo>
                  <a:lnTo>
                    <a:pt x="23" y="32"/>
                  </a:lnTo>
                  <a:lnTo>
                    <a:pt x="24" y="47"/>
                  </a:lnTo>
                  <a:lnTo>
                    <a:pt x="31" y="65"/>
                  </a:lnTo>
                  <a:lnTo>
                    <a:pt x="44" y="86"/>
                  </a:lnTo>
                  <a:lnTo>
                    <a:pt x="36"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71" name="Freeform 331"/>
            <p:cNvSpPr>
              <a:spLocks/>
            </p:cNvSpPr>
            <p:nvPr/>
          </p:nvSpPr>
          <p:spPr bwMode="auto">
            <a:xfrm>
              <a:off x="1203" y="2573"/>
              <a:ext cx="27" cy="31"/>
            </a:xfrm>
            <a:custGeom>
              <a:avLst/>
              <a:gdLst>
                <a:gd name="T0" fmla="*/ 0 w 56"/>
                <a:gd name="T1" fmla="*/ 0 h 63"/>
                <a:gd name="T2" fmla="*/ 0 w 56"/>
                <a:gd name="T3" fmla="*/ 0 h 63"/>
                <a:gd name="T4" fmla="*/ 0 w 56"/>
                <a:gd name="T5" fmla="*/ 0 h 63"/>
                <a:gd name="T6" fmla="*/ 0 w 56"/>
                <a:gd name="T7" fmla="*/ 0 h 63"/>
                <a:gd name="T8" fmla="*/ 0 w 56"/>
                <a:gd name="T9" fmla="*/ 0 h 63"/>
                <a:gd name="T10" fmla="*/ 0 w 56"/>
                <a:gd name="T11" fmla="*/ 0 h 63"/>
                <a:gd name="T12" fmla="*/ 0 w 56"/>
                <a:gd name="T13" fmla="*/ 0 h 63"/>
                <a:gd name="T14" fmla="*/ 0 w 56"/>
                <a:gd name="T15" fmla="*/ 0 h 63"/>
                <a:gd name="T16" fmla="*/ 0 w 56"/>
                <a:gd name="T17" fmla="*/ 0 h 63"/>
                <a:gd name="T18" fmla="*/ 0 w 56"/>
                <a:gd name="T19" fmla="*/ 0 h 63"/>
                <a:gd name="T20" fmla="*/ 0 w 56"/>
                <a:gd name="T21" fmla="*/ 0 h 63"/>
                <a:gd name="T22" fmla="*/ 0 w 56"/>
                <a:gd name="T23" fmla="*/ 0 h 63"/>
                <a:gd name="T24" fmla="*/ 0 w 56"/>
                <a:gd name="T25" fmla="*/ 0 h 63"/>
                <a:gd name="T26" fmla="*/ 0 w 56"/>
                <a:gd name="T27" fmla="*/ 0 h 63"/>
                <a:gd name="T28" fmla="*/ 0 w 56"/>
                <a:gd name="T29" fmla="*/ 0 h 63"/>
                <a:gd name="T30" fmla="*/ 0 w 56"/>
                <a:gd name="T31" fmla="*/ 0 h 63"/>
                <a:gd name="T32" fmla="*/ 0 w 56"/>
                <a:gd name="T33" fmla="*/ 0 h 63"/>
                <a:gd name="T34" fmla="*/ 0 w 56"/>
                <a:gd name="T35" fmla="*/ 0 h 63"/>
                <a:gd name="T36" fmla="*/ 0 w 56"/>
                <a:gd name="T37" fmla="*/ 0 h 63"/>
                <a:gd name="T38" fmla="*/ 0 w 56"/>
                <a:gd name="T39" fmla="*/ 0 h 63"/>
                <a:gd name="T40" fmla="*/ 0 w 56"/>
                <a:gd name="T41" fmla="*/ 0 h 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6"/>
                <a:gd name="T64" fmla="*/ 0 h 63"/>
                <a:gd name="T65" fmla="*/ 56 w 56"/>
                <a:gd name="T66" fmla="*/ 63 h 6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6" h="63">
                  <a:moveTo>
                    <a:pt x="56" y="61"/>
                  </a:moveTo>
                  <a:lnTo>
                    <a:pt x="56" y="58"/>
                  </a:lnTo>
                  <a:lnTo>
                    <a:pt x="55" y="50"/>
                  </a:lnTo>
                  <a:lnTo>
                    <a:pt x="53" y="40"/>
                  </a:lnTo>
                  <a:lnTo>
                    <a:pt x="49" y="28"/>
                  </a:lnTo>
                  <a:lnTo>
                    <a:pt x="43" y="17"/>
                  </a:lnTo>
                  <a:lnTo>
                    <a:pt x="34" y="8"/>
                  </a:lnTo>
                  <a:lnTo>
                    <a:pt x="21" y="1"/>
                  </a:lnTo>
                  <a:lnTo>
                    <a:pt x="4" y="0"/>
                  </a:lnTo>
                  <a:lnTo>
                    <a:pt x="3" y="7"/>
                  </a:lnTo>
                  <a:lnTo>
                    <a:pt x="0" y="22"/>
                  </a:lnTo>
                  <a:lnTo>
                    <a:pt x="4" y="40"/>
                  </a:lnTo>
                  <a:lnTo>
                    <a:pt x="17" y="55"/>
                  </a:lnTo>
                  <a:lnTo>
                    <a:pt x="25" y="60"/>
                  </a:lnTo>
                  <a:lnTo>
                    <a:pt x="33" y="62"/>
                  </a:lnTo>
                  <a:lnTo>
                    <a:pt x="40" y="63"/>
                  </a:lnTo>
                  <a:lnTo>
                    <a:pt x="45" y="63"/>
                  </a:lnTo>
                  <a:lnTo>
                    <a:pt x="50" y="63"/>
                  </a:lnTo>
                  <a:lnTo>
                    <a:pt x="53" y="62"/>
                  </a:lnTo>
                  <a:lnTo>
                    <a:pt x="55" y="61"/>
                  </a:lnTo>
                  <a:lnTo>
                    <a:pt x="56"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72" name="Freeform 332"/>
            <p:cNvSpPr>
              <a:spLocks/>
            </p:cNvSpPr>
            <p:nvPr/>
          </p:nvSpPr>
          <p:spPr bwMode="auto">
            <a:xfrm>
              <a:off x="1205" y="2577"/>
              <a:ext cx="24" cy="26"/>
            </a:xfrm>
            <a:custGeom>
              <a:avLst/>
              <a:gdLst>
                <a:gd name="T0" fmla="*/ 1 w 47"/>
                <a:gd name="T1" fmla="*/ 1 h 52"/>
                <a:gd name="T2" fmla="*/ 1 w 47"/>
                <a:gd name="T3" fmla="*/ 1 h 52"/>
                <a:gd name="T4" fmla="*/ 1 w 47"/>
                <a:gd name="T5" fmla="*/ 1 h 52"/>
                <a:gd name="T6" fmla="*/ 1 w 47"/>
                <a:gd name="T7" fmla="*/ 1 h 52"/>
                <a:gd name="T8" fmla="*/ 1 w 47"/>
                <a:gd name="T9" fmla="*/ 1 h 52"/>
                <a:gd name="T10" fmla="*/ 1 w 47"/>
                <a:gd name="T11" fmla="*/ 1 h 52"/>
                <a:gd name="T12" fmla="*/ 1 w 47"/>
                <a:gd name="T13" fmla="*/ 1 h 52"/>
                <a:gd name="T14" fmla="*/ 1 w 47"/>
                <a:gd name="T15" fmla="*/ 1 h 52"/>
                <a:gd name="T16" fmla="*/ 1 w 47"/>
                <a:gd name="T17" fmla="*/ 0 h 52"/>
                <a:gd name="T18" fmla="*/ 1 w 47"/>
                <a:gd name="T19" fmla="*/ 1 h 52"/>
                <a:gd name="T20" fmla="*/ 0 w 47"/>
                <a:gd name="T21" fmla="*/ 1 h 52"/>
                <a:gd name="T22" fmla="*/ 0 w 47"/>
                <a:gd name="T23" fmla="*/ 1 h 52"/>
                <a:gd name="T24" fmla="*/ 1 w 47"/>
                <a:gd name="T25" fmla="*/ 1 h 52"/>
                <a:gd name="T26" fmla="*/ 1 w 47"/>
                <a:gd name="T27" fmla="*/ 1 h 52"/>
                <a:gd name="T28" fmla="*/ 1 w 47"/>
                <a:gd name="T29" fmla="*/ 1 h 52"/>
                <a:gd name="T30" fmla="*/ 1 w 47"/>
                <a:gd name="T31" fmla="*/ 1 h 52"/>
                <a:gd name="T32" fmla="*/ 1 w 47"/>
                <a:gd name="T33" fmla="*/ 1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52"/>
                <a:gd name="T53" fmla="*/ 47 w 47"/>
                <a:gd name="T54" fmla="*/ 52 h 5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52">
                  <a:moveTo>
                    <a:pt x="47" y="52"/>
                  </a:moveTo>
                  <a:lnTo>
                    <a:pt x="47" y="49"/>
                  </a:lnTo>
                  <a:lnTo>
                    <a:pt x="46" y="44"/>
                  </a:lnTo>
                  <a:lnTo>
                    <a:pt x="43" y="36"/>
                  </a:lnTo>
                  <a:lnTo>
                    <a:pt x="39" y="25"/>
                  </a:lnTo>
                  <a:lnTo>
                    <a:pt x="33" y="16"/>
                  </a:lnTo>
                  <a:lnTo>
                    <a:pt x="25" y="8"/>
                  </a:lnTo>
                  <a:lnTo>
                    <a:pt x="15" y="2"/>
                  </a:lnTo>
                  <a:lnTo>
                    <a:pt x="2" y="0"/>
                  </a:lnTo>
                  <a:lnTo>
                    <a:pt x="1" y="2"/>
                  </a:lnTo>
                  <a:lnTo>
                    <a:pt x="0" y="7"/>
                  </a:lnTo>
                  <a:lnTo>
                    <a:pt x="0" y="14"/>
                  </a:lnTo>
                  <a:lnTo>
                    <a:pt x="1" y="22"/>
                  </a:lnTo>
                  <a:lnTo>
                    <a:pt x="5" y="31"/>
                  </a:lnTo>
                  <a:lnTo>
                    <a:pt x="14" y="39"/>
                  </a:lnTo>
                  <a:lnTo>
                    <a:pt x="28" y="46"/>
                  </a:lnTo>
                  <a:lnTo>
                    <a:pt x="47" y="52"/>
                  </a:lnTo>
                  <a:close/>
                </a:path>
              </a:pathLst>
            </a:custGeom>
            <a:solidFill>
              <a:srgbClr val="63C4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73" name="Freeform 333"/>
            <p:cNvSpPr>
              <a:spLocks/>
            </p:cNvSpPr>
            <p:nvPr/>
          </p:nvSpPr>
          <p:spPr bwMode="auto">
            <a:xfrm>
              <a:off x="1145" y="2558"/>
              <a:ext cx="23" cy="32"/>
            </a:xfrm>
            <a:custGeom>
              <a:avLst/>
              <a:gdLst>
                <a:gd name="T0" fmla="*/ 0 w 47"/>
                <a:gd name="T1" fmla="*/ 1 h 62"/>
                <a:gd name="T2" fmla="*/ 0 w 47"/>
                <a:gd name="T3" fmla="*/ 1 h 62"/>
                <a:gd name="T4" fmla="*/ 0 w 47"/>
                <a:gd name="T5" fmla="*/ 1 h 62"/>
                <a:gd name="T6" fmla="*/ 0 w 47"/>
                <a:gd name="T7" fmla="*/ 1 h 62"/>
                <a:gd name="T8" fmla="*/ 0 w 47"/>
                <a:gd name="T9" fmla="*/ 1 h 62"/>
                <a:gd name="T10" fmla="*/ 0 w 47"/>
                <a:gd name="T11" fmla="*/ 1 h 62"/>
                <a:gd name="T12" fmla="*/ 0 w 47"/>
                <a:gd name="T13" fmla="*/ 1 h 62"/>
                <a:gd name="T14" fmla="*/ 0 w 47"/>
                <a:gd name="T15" fmla="*/ 1 h 62"/>
                <a:gd name="T16" fmla="*/ 0 w 47"/>
                <a:gd name="T17" fmla="*/ 0 h 62"/>
                <a:gd name="T18" fmla="*/ 0 w 47"/>
                <a:gd name="T19" fmla="*/ 0 h 62"/>
                <a:gd name="T20" fmla="*/ 0 w 47"/>
                <a:gd name="T21" fmla="*/ 1 h 62"/>
                <a:gd name="T22" fmla="*/ 0 w 47"/>
                <a:gd name="T23" fmla="*/ 1 h 62"/>
                <a:gd name="T24" fmla="*/ 0 w 47"/>
                <a:gd name="T25" fmla="*/ 1 h 62"/>
                <a:gd name="T26" fmla="*/ 0 w 47"/>
                <a:gd name="T27" fmla="*/ 1 h 62"/>
                <a:gd name="T28" fmla="*/ 0 w 47"/>
                <a:gd name="T29" fmla="*/ 1 h 62"/>
                <a:gd name="T30" fmla="*/ 0 w 47"/>
                <a:gd name="T31" fmla="*/ 1 h 62"/>
                <a:gd name="T32" fmla="*/ 0 w 47"/>
                <a:gd name="T33" fmla="*/ 1 h 62"/>
                <a:gd name="T34" fmla="*/ 0 w 47"/>
                <a:gd name="T35" fmla="*/ 1 h 62"/>
                <a:gd name="T36" fmla="*/ 0 w 47"/>
                <a:gd name="T37" fmla="*/ 1 h 62"/>
                <a:gd name="T38" fmla="*/ 0 w 47"/>
                <a:gd name="T39" fmla="*/ 1 h 62"/>
                <a:gd name="T40" fmla="*/ 0 w 47"/>
                <a:gd name="T41" fmla="*/ 1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7"/>
                <a:gd name="T64" fmla="*/ 0 h 62"/>
                <a:gd name="T65" fmla="*/ 47 w 47"/>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7" h="62">
                  <a:moveTo>
                    <a:pt x="8" y="62"/>
                  </a:moveTo>
                  <a:lnTo>
                    <a:pt x="10" y="61"/>
                  </a:lnTo>
                  <a:lnTo>
                    <a:pt x="16" y="59"/>
                  </a:lnTo>
                  <a:lnTo>
                    <a:pt x="24" y="54"/>
                  </a:lnTo>
                  <a:lnTo>
                    <a:pt x="33" y="47"/>
                  </a:lnTo>
                  <a:lnTo>
                    <a:pt x="40" y="38"/>
                  </a:lnTo>
                  <a:lnTo>
                    <a:pt x="46" y="27"/>
                  </a:lnTo>
                  <a:lnTo>
                    <a:pt x="47" y="15"/>
                  </a:lnTo>
                  <a:lnTo>
                    <a:pt x="44" y="0"/>
                  </a:lnTo>
                  <a:lnTo>
                    <a:pt x="43" y="0"/>
                  </a:lnTo>
                  <a:lnTo>
                    <a:pt x="38" y="1"/>
                  </a:lnTo>
                  <a:lnTo>
                    <a:pt x="31" y="2"/>
                  </a:lnTo>
                  <a:lnTo>
                    <a:pt x="24" y="4"/>
                  </a:lnTo>
                  <a:lnTo>
                    <a:pt x="16" y="8"/>
                  </a:lnTo>
                  <a:lnTo>
                    <a:pt x="9" y="12"/>
                  </a:lnTo>
                  <a:lnTo>
                    <a:pt x="4" y="19"/>
                  </a:lnTo>
                  <a:lnTo>
                    <a:pt x="0" y="27"/>
                  </a:lnTo>
                  <a:lnTo>
                    <a:pt x="0" y="44"/>
                  </a:lnTo>
                  <a:lnTo>
                    <a:pt x="2" y="54"/>
                  </a:lnTo>
                  <a:lnTo>
                    <a:pt x="6" y="60"/>
                  </a:lnTo>
                  <a:lnTo>
                    <a:pt x="8"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74" name="Freeform 334"/>
            <p:cNvSpPr>
              <a:spLocks/>
            </p:cNvSpPr>
            <p:nvPr/>
          </p:nvSpPr>
          <p:spPr bwMode="auto">
            <a:xfrm>
              <a:off x="1147" y="2561"/>
              <a:ext cx="17" cy="27"/>
            </a:xfrm>
            <a:custGeom>
              <a:avLst/>
              <a:gdLst>
                <a:gd name="T0" fmla="*/ 1 w 33"/>
                <a:gd name="T1" fmla="*/ 1 h 54"/>
                <a:gd name="T2" fmla="*/ 1 w 33"/>
                <a:gd name="T3" fmla="*/ 1 h 54"/>
                <a:gd name="T4" fmla="*/ 1 w 33"/>
                <a:gd name="T5" fmla="*/ 1 h 54"/>
                <a:gd name="T6" fmla="*/ 1 w 33"/>
                <a:gd name="T7" fmla="*/ 1 h 54"/>
                <a:gd name="T8" fmla="*/ 1 w 33"/>
                <a:gd name="T9" fmla="*/ 1 h 54"/>
                <a:gd name="T10" fmla="*/ 1 w 33"/>
                <a:gd name="T11" fmla="*/ 1 h 54"/>
                <a:gd name="T12" fmla="*/ 1 w 33"/>
                <a:gd name="T13" fmla="*/ 1 h 54"/>
                <a:gd name="T14" fmla="*/ 1 w 33"/>
                <a:gd name="T15" fmla="*/ 1 h 54"/>
                <a:gd name="T16" fmla="*/ 1 w 33"/>
                <a:gd name="T17" fmla="*/ 0 h 54"/>
                <a:gd name="T18" fmla="*/ 1 w 33"/>
                <a:gd name="T19" fmla="*/ 0 h 54"/>
                <a:gd name="T20" fmla="*/ 1 w 33"/>
                <a:gd name="T21" fmla="*/ 0 h 54"/>
                <a:gd name="T22" fmla="*/ 1 w 33"/>
                <a:gd name="T23" fmla="*/ 1 h 54"/>
                <a:gd name="T24" fmla="*/ 1 w 33"/>
                <a:gd name="T25" fmla="*/ 1 h 54"/>
                <a:gd name="T26" fmla="*/ 1 w 33"/>
                <a:gd name="T27" fmla="*/ 1 h 54"/>
                <a:gd name="T28" fmla="*/ 1 w 33"/>
                <a:gd name="T29" fmla="*/ 1 h 54"/>
                <a:gd name="T30" fmla="*/ 0 w 33"/>
                <a:gd name="T31" fmla="*/ 1 h 54"/>
                <a:gd name="T32" fmla="*/ 1 w 33"/>
                <a:gd name="T33" fmla="*/ 1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3"/>
                <a:gd name="T52" fmla="*/ 0 h 54"/>
                <a:gd name="T53" fmla="*/ 33 w 33"/>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3" h="54">
                  <a:moveTo>
                    <a:pt x="2" y="54"/>
                  </a:moveTo>
                  <a:lnTo>
                    <a:pt x="3" y="53"/>
                  </a:lnTo>
                  <a:lnTo>
                    <a:pt x="8" y="49"/>
                  </a:lnTo>
                  <a:lnTo>
                    <a:pt x="15" y="45"/>
                  </a:lnTo>
                  <a:lnTo>
                    <a:pt x="21" y="39"/>
                  </a:lnTo>
                  <a:lnTo>
                    <a:pt x="26" y="31"/>
                  </a:lnTo>
                  <a:lnTo>
                    <a:pt x="31" y="21"/>
                  </a:lnTo>
                  <a:lnTo>
                    <a:pt x="33" y="11"/>
                  </a:lnTo>
                  <a:lnTo>
                    <a:pt x="31" y="0"/>
                  </a:lnTo>
                  <a:lnTo>
                    <a:pt x="30" y="0"/>
                  </a:lnTo>
                  <a:lnTo>
                    <a:pt x="25" y="0"/>
                  </a:lnTo>
                  <a:lnTo>
                    <a:pt x="18" y="2"/>
                  </a:lnTo>
                  <a:lnTo>
                    <a:pt x="13" y="5"/>
                  </a:lnTo>
                  <a:lnTo>
                    <a:pt x="7" y="12"/>
                  </a:lnTo>
                  <a:lnTo>
                    <a:pt x="2" y="21"/>
                  </a:lnTo>
                  <a:lnTo>
                    <a:pt x="0" y="35"/>
                  </a:lnTo>
                  <a:lnTo>
                    <a:pt x="2" y="54"/>
                  </a:lnTo>
                  <a:close/>
                </a:path>
              </a:pathLst>
            </a:custGeom>
            <a:solidFill>
              <a:srgbClr val="63C4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75" name="Freeform 335"/>
            <p:cNvSpPr>
              <a:spLocks/>
            </p:cNvSpPr>
            <p:nvPr/>
          </p:nvSpPr>
          <p:spPr bwMode="auto">
            <a:xfrm>
              <a:off x="1049" y="2619"/>
              <a:ext cx="38" cy="25"/>
            </a:xfrm>
            <a:custGeom>
              <a:avLst/>
              <a:gdLst>
                <a:gd name="T0" fmla="*/ 1 w 75"/>
                <a:gd name="T1" fmla="*/ 1 h 50"/>
                <a:gd name="T2" fmla="*/ 1 w 75"/>
                <a:gd name="T3" fmla="*/ 1 h 50"/>
                <a:gd name="T4" fmla="*/ 1 w 75"/>
                <a:gd name="T5" fmla="*/ 1 h 50"/>
                <a:gd name="T6" fmla="*/ 1 w 75"/>
                <a:gd name="T7" fmla="*/ 1 h 50"/>
                <a:gd name="T8" fmla="*/ 1 w 75"/>
                <a:gd name="T9" fmla="*/ 1 h 50"/>
                <a:gd name="T10" fmla="*/ 1 w 75"/>
                <a:gd name="T11" fmla="*/ 1 h 50"/>
                <a:gd name="T12" fmla="*/ 1 w 75"/>
                <a:gd name="T13" fmla="*/ 0 h 50"/>
                <a:gd name="T14" fmla="*/ 1 w 75"/>
                <a:gd name="T15" fmla="*/ 1 h 50"/>
                <a:gd name="T16" fmla="*/ 0 w 75"/>
                <a:gd name="T17" fmla="*/ 1 h 50"/>
                <a:gd name="T18" fmla="*/ 0 w 75"/>
                <a:gd name="T19" fmla="*/ 1 h 50"/>
                <a:gd name="T20" fmla="*/ 1 w 75"/>
                <a:gd name="T21" fmla="*/ 1 h 50"/>
                <a:gd name="T22" fmla="*/ 1 w 75"/>
                <a:gd name="T23" fmla="*/ 1 h 50"/>
                <a:gd name="T24" fmla="*/ 1 w 75"/>
                <a:gd name="T25" fmla="*/ 1 h 50"/>
                <a:gd name="T26" fmla="*/ 1 w 75"/>
                <a:gd name="T27" fmla="*/ 1 h 50"/>
                <a:gd name="T28" fmla="*/ 1 w 75"/>
                <a:gd name="T29" fmla="*/ 1 h 50"/>
                <a:gd name="T30" fmla="*/ 1 w 75"/>
                <a:gd name="T31" fmla="*/ 1 h 50"/>
                <a:gd name="T32" fmla="*/ 1 w 75"/>
                <a:gd name="T33" fmla="*/ 1 h 50"/>
                <a:gd name="T34" fmla="*/ 1 w 75"/>
                <a:gd name="T35" fmla="*/ 1 h 50"/>
                <a:gd name="T36" fmla="*/ 1 w 75"/>
                <a:gd name="T37" fmla="*/ 1 h 50"/>
                <a:gd name="T38" fmla="*/ 1 w 75"/>
                <a:gd name="T39" fmla="*/ 1 h 50"/>
                <a:gd name="T40" fmla="*/ 1 w 75"/>
                <a:gd name="T41" fmla="*/ 1 h 50"/>
                <a:gd name="T42" fmla="*/ 1 w 75"/>
                <a:gd name="T43" fmla="*/ 1 h 50"/>
                <a:gd name="T44" fmla="*/ 1 w 75"/>
                <a:gd name="T45" fmla="*/ 1 h 50"/>
                <a:gd name="T46" fmla="*/ 1 w 75"/>
                <a:gd name="T47" fmla="*/ 1 h 50"/>
                <a:gd name="T48" fmla="*/ 1 w 75"/>
                <a:gd name="T49" fmla="*/ 1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5"/>
                <a:gd name="T76" fmla="*/ 0 h 50"/>
                <a:gd name="T77" fmla="*/ 75 w 75"/>
                <a:gd name="T78" fmla="*/ 50 h 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5" h="50">
                  <a:moveTo>
                    <a:pt x="75" y="35"/>
                  </a:moveTo>
                  <a:lnTo>
                    <a:pt x="74" y="33"/>
                  </a:lnTo>
                  <a:lnTo>
                    <a:pt x="69" y="27"/>
                  </a:lnTo>
                  <a:lnTo>
                    <a:pt x="62" y="19"/>
                  </a:lnTo>
                  <a:lnTo>
                    <a:pt x="53" y="11"/>
                  </a:lnTo>
                  <a:lnTo>
                    <a:pt x="43" y="4"/>
                  </a:lnTo>
                  <a:lnTo>
                    <a:pt x="30" y="0"/>
                  </a:lnTo>
                  <a:lnTo>
                    <a:pt x="15" y="1"/>
                  </a:lnTo>
                  <a:lnTo>
                    <a:pt x="0" y="8"/>
                  </a:lnTo>
                  <a:lnTo>
                    <a:pt x="0" y="10"/>
                  </a:lnTo>
                  <a:lnTo>
                    <a:pt x="2" y="15"/>
                  </a:lnTo>
                  <a:lnTo>
                    <a:pt x="5" y="22"/>
                  </a:lnTo>
                  <a:lnTo>
                    <a:pt x="9" y="29"/>
                  </a:lnTo>
                  <a:lnTo>
                    <a:pt x="14" y="37"/>
                  </a:lnTo>
                  <a:lnTo>
                    <a:pt x="21" y="44"/>
                  </a:lnTo>
                  <a:lnTo>
                    <a:pt x="29" y="48"/>
                  </a:lnTo>
                  <a:lnTo>
                    <a:pt x="38" y="50"/>
                  </a:lnTo>
                  <a:lnTo>
                    <a:pt x="47" y="49"/>
                  </a:lnTo>
                  <a:lnTo>
                    <a:pt x="55" y="48"/>
                  </a:lnTo>
                  <a:lnTo>
                    <a:pt x="62" y="45"/>
                  </a:lnTo>
                  <a:lnTo>
                    <a:pt x="67" y="42"/>
                  </a:lnTo>
                  <a:lnTo>
                    <a:pt x="70" y="40"/>
                  </a:lnTo>
                  <a:lnTo>
                    <a:pt x="73" y="38"/>
                  </a:lnTo>
                  <a:lnTo>
                    <a:pt x="75" y="37"/>
                  </a:lnTo>
                  <a:lnTo>
                    <a:pt x="75"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76" name="Freeform 336"/>
            <p:cNvSpPr>
              <a:spLocks/>
            </p:cNvSpPr>
            <p:nvPr/>
          </p:nvSpPr>
          <p:spPr bwMode="auto">
            <a:xfrm>
              <a:off x="1053" y="2624"/>
              <a:ext cx="33" cy="16"/>
            </a:xfrm>
            <a:custGeom>
              <a:avLst/>
              <a:gdLst>
                <a:gd name="T0" fmla="*/ 1 w 66"/>
                <a:gd name="T1" fmla="*/ 1 h 32"/>
                <a:gd name="T2" fmla="*/ 1 w 66"/>
                <a:gd name="T3" fmla="*/ 1 h 32"/>
                <a:gd name="T4" fmla="*/ 1 w 66"/>
                <a:gd name="T5" fmla="*/ 1 h 32"/>
                <a:gd name="T6" fmla="*/ 1 w 66"/>
                <a:gd name="T7" fmla="*/ 1 h 32"/>
                <a:gd name="T8" fmla="*/ 1 w 66"/>
                <a:gd name="T9" fmla="*/ 1 h 32"/>
                <a:gd name="T10" fmla="*/ 1 w 66"/>
                <a:gd name="T11" fmla="*/ 1 h 32"/>
                <a:gd name="T12" fmla="*/ 1 w 66"/>
                <a:gd name="T13" fmla="*/ 0 h 32"/>
                <a:gd name="T14" fmla="*/ 1 w 66"/>
                <a:gd name="T15" fmla="*/ 0 h 32"/>
                <a:gd name="T16" fmla="*/ 0 w 66"/>
                <a:gd name="T17" fmla="*/ 1 h 32"/>
                <a:gd name="T18" fmla="*/ 0 w 66"/>
                <a:gd name="T19" fmla="*/ 1 h 32"/>
                <a:gd name="T20" fmla="*/ 1 w 66"/>
                <a:gd name="T21" fmla="*/ 1 h 32"/>
                <a:gd name="T22" fmla="*/ 1 w 66"/>
                <a:gd name="T23" fmla="*/ 1 h 32"/>
                <a:gd name="T24" fmla="*/ 1 w 66"/>
                <a:gd name="T25" fmla="*/ 1 h 32"/>
                <a:gd name="T26" fmla="*/ 1 w 66"/>
                <a:gd name="T27" fmla="*/ 1 h 32"/>
                <a:gd name="T28" fmla="*/ 1 w 66"/>
                <a:gd name="T29" fmla="*/ 1 h 32"/>
                <a:gd name="T30" fmla="*/ 1 w 66"/>
                <a:gd name="T31" fmla="*/ 1 h 32"/>
                <a:gd name="T32" fmla="*/ 1 w 66"/>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32"/>
                <a:gd name="T53" fmla="*/ 66 w 66"/>
                <a:gd name="T54" fmla="*/ 32 h 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32">
                  <a:moveTo>
                    <a:pt x="66" y="27"/>
                  </a:moveTo>
                  <a:lnTo>
                    <a:pt x="64" y="24"/>
                  </a:lnTo>
                  <a:lnTo>
                    <a:pt x="60" y="21"/>
                  </a:lnTo>
                  <a:lnTo>
                    <a:pt x="53" y="15"/>
                  </a:lnTo>
                  <a:lnTo>
                    <a:pt x="45" y="8"/>
                  </a:lnTo>
                  <a:lnTo>
                    <a:pt x="34" y="4"/>
                  </a:lnTo>
                  <a:lnTo>
                    <a:pt x="24" y="0"/>
                  </a:lnTo>
                  <a:lnTo>
                    <a:pt x="11" y="0"/>
                  </a:lnTo>
                  <a:lnTo>
                    <a:pt x="0" y="5"/>
                  </a:lnTo>
                  <a:lnTo>
                    <a:pt x="0" y="7"/>
                  </a:lnTo>
                  <a:lnTo>
                    <a:pt x="2" y="12"/>
                  </a:lnTo>
                  <a:lnTo>
                    <a:pt x="5" y="17"/>
                  </a:lnTo>
                  <a:lnTo>
                    <a:pt x="10" y="24"/>
                  </a:lnTo>
                  <a:lnTo>
                    <a:pt x="18" y="30"/>
                  </a:lnTo>
                  <a:lnTo>
                    <a:pt x="30" y="32"/>
                  </a:lnTo>
                  <a:lnTo>
                    <a:pt x="46" y="32"/>
                  </a:lnTo>
                  <a:lnTo>
                    <a:pt x="66" y="27"/>
                  </a:lnTo>
                  <a:close/>
                </a:path>
              </a:pathLst>
            </a:custGeom>
            <a:solidFill>
              <a:srgbClr val="63C4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77" name="Freeform 337"/>
            <p:cNvSpPr>
              <a:spLocks/>
            </p:cNvSpPr>
            <p:nvPr/>
          </p:nvSpPr>
          <p:spPr bwMode="auto">
            <a:xfrm>
              <a:off x="1285" y="2591"/>
              <a:ext cx="28" cy="20"/>
            </a:xfrm>
            <a:custGeom>
              <a:avLst/>
              <a:gdLst>
                <a:gd name="T0" fmla="*/ 0 w 58"/>
                <a:gd name="T1" fmla="*/ 0 h 41"/>
                <a:gd name="T2" fmla="*/ 0 w 58"/>
                <a:gd name="T3" fmla="*/ 0 h 41"/>
                <a:gd name="T4" fmla="*/ 0 w 58"/>
                <a:gd name="T5" fmla="*/ 0 h 41"/>
                <a:gd name="T6" fmla="*/ 0 w 58"/>
                <a:gd name="T7" fmla="*/ 0 h 41"/>
                <a:gd name="T8" fmla="*/ 0 w 58"/>
                <a:gd name="T9" fmla="*/ 0 h 41"/>
                <a:gd name="T10" fmla="*/ 0 w 58"/>
                <a:gd name="T11" fmla="*/ 0 h 41"/>
                <a:gd name="T12" fmla="*/ 0 w 58"/>
                <a:gd name="T13" fmla="*/ 0 h 41"/>
                <a:gd name="T14" fmla="*/ 0 w 58"/>
                <a:gd name="T15" fmla="*/ 0 h 41"/>
                <a:gd name="T16" fmla="*/ 0 w 58"/>
                <a:gd name="T17" fmla="*/ 0 h 41"/>
                <a:gd name="T18" fmla="*/ 0 w 58"/>
                <a:gd name="T19" fmla="*/ 0 h 41"/>
                <a:gd name="T20" fmla="*/ 0 w 58"/>
                <a:gd name="T21" fmla="*/ 0 h 41"/>
                <a:gd name="T22" fmla="*/ 0 w 58"/>
                <a:gd name="T23" fmla="*/ 0 h 41"/>
                <a:gd name="T24" fmla="*/ 0 w 58"/>
                <a:gd name="T25" fmla="*/ 0 h 41"/>
                <a:gd name="T26" fmla="*/ 0 w 58"/>
                <a:gd name="T27" fmla="*/ 0 h 41"/>
                <a:gd name="T28" fmla="*/ 0 w 58"/>
                <a:gd name="T29" fmla="*/ 0 h 41"/>
                <a:gd name="T30" fmla="*/ 0 w 58"/>
                <a:gd name="T31" fmla="*/ 0 h 41"/>
                <a:gd name="T32" fmla="*/ 0 w 58"/>
                <a:gd name="T33" fmla="*/ 0 h 41"/>
                <a:gd name="T34" fmla="*/ 0 w 58"/>
                <a:gd name="T35" fmla="*/ 0 h 41"/>
                <a:gd name="T36" fmla="*/ 0 w 58"/>
                <a:gd name="T37" fmla="*/ 0 h 41"/>
                <a:gd name="T38" fmla="*/ 0 w 58"/>
                <a:gd name="T39" fmla="*/ 0 h 41"/>
                <a:gd name="T40" fmla="*/ 0 w 58"/>
                <a:gd name="T41" fmla="*/ 0 h 4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8"/>
                <a:gd name="T64" fmla="*/ 0 h 41"/>
                <a:gd name="T65" fmla="*/ 58 w 58"/>
                <a:gd name="T66" fmla="*/ 41 h 4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8" h="41">
                  <a:moveTo>
                    <a:pt x="0" y="40"/>
                  </a:moveTo>
                  <a:lnTo>
                    <a:pt x="2" y="40"/>
                  </a:lnTo>
                  <a:lnTo>
                    <a:pt x="8" y="41"/>
                  </a:lnTo>
                  <a:lnTo>
                    <a:pt x="17" y="41"/>
                  </a:lnTo>
                  <a:lnTo>
                    <a:pt x="27" y="40"/>
                  </a:lnTo>
                  <a:lnTo>
                    <a:pt x="37" y="36"/>
                  </a:lnTo>
                  <a:lnTo>
                    <a:pt x="46" y="30"/>
                  </a:lnTo>
                  <a:lnTo>
                    <a:pt x="53" y="21"/>
                  </a:lnTo>
                  <a:lnTo>
                    <a:pt x="58" y="9"/>
                  </a:lnTo>
                  <a:lnTo>
                    <a:pt x="56" y="7"/>
                  </a:lnTo>
                  <a:lnTo>
                    <a:pt x="52" y="6"/>
                  </a:lnTo>
                  <a:lnTo>
                    <a:pt x="47" y="4"/>
                  </a:lnTo>
                  <a:lnTo>
                    <a:pt x="40" y="2"/>
                  </a:lnTo>
                  <a:lnTo>
                    <a:pt x="32" y="0"/>
                  </a:lnTo>
                  <a:lnTo>
                    <a:pt x="24" y="2"/>
                  </a:lnTo>
                  <a:lnTo>
                    <a:pt x="17" y="4"/>
                  </a:lnTo>
                  <a:lnTo>
                    <a:pt x="12" y="9"/>
                  </a:lnTo>
                  <a:lnTo>
                    <a:pt x="3" y="21"/>
                  </a:lnTo>
                  <a:lnTo>
                    <a:pt x="0" y="30"/>
                  </a:lnTo>
                  <a:lnTo>
                    <a:pt x="0" y="37"/>
                  </a:lnTo>
                  <a:lnTo>
                    <a:pt x="0"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78" name="Freeform 338"/>
            <p:cNvSpPr>
              <a:spLocks/>
            </p:cNvSpPr>
            <p:nvPr/>
          </p:nvSpPr>
          <p:spPr bwMode="auto">
            <a:xfrm>
              <a:off x="1285" y="2594"/>
              <a:ext cx="24" cy="16"/>
            </a:xfrm>
            <a:custGeom>
              <a:avLst/>
              <a:gdLst>
                <a:gd name="T0" fmla="*/ 0 w 49"/>
                <a:gd name="T1" fmla="*/ 1 h 32"/>
                <a:gd name="T2" fmla="*/ 0 w 49"/>
                <a:gd name="T3" fmla="*/ 1 h 32"/>
                <a:gd name="T4" fmla="*/ 0 w 49"/>
                <a:gd name="T5" fmla="*/ 1 h 32"/>
                <a:gd name="T6" fmla="*/ 0 w 49"/>
                <a:gd name="T7" fmla="*/ 1 h 32"/>
                <a:gd name="T8" fmla="*/ 0 w 49"/>
                <a:gd name="T9" fmla="*/ 1 h 32"/>
                <a:gd name="T10" fmla="*/ 0 w 49"/>
                <a:gd name="T11" fmla="*/ 1 h 32"/>
                <a:gd name="T12" fmla="*/ 0 w 49"/>
                <a:gd name="T13" fmla="*/ 1 h 32"/>
                <a:gd name="T14" fmla="*/ 0 w 49"/>
                <a:gd name="T15" fmla="*/ 1 h 32"/>
                <a:gd name="T16" fmla="*/ 0 w 49"/>
                <a:gd name="T17" fmla="*/ 1 h 32"/>
                <a:gd name="T18" fmla="*/ 0 w 49"/>
                <a:gd name="T19" fmla="*/ 1 h 32"/>
                <a:gd name="T20" fmla="*/ 0 w 49"/>
                <a:gd name="T21" fmla="*/ 1 h 32"/>
                <a:gd name="T22" fmla="*/ 0 w 49"/>
                <a:gd name="T23" fmla="*/ 1 h 32"/>
                <a:gd name="T24" fmla="*/ 0 w 49"/>
                <a:gd name="T25" fmla="*/ 0 h 32"/>
                <a:gd name="T26" fmla="*/ 0 w 49"/>
                <a:gd name="T27" fmla="*/ 1 h 32"/>
                <a:gd name="T28" fmla="*/ 0 w 49"/>
                <a:gd name="T29" fmla="*/ 1 h 32"/>
                <a:gd name="T30" fmla="*/ 0 w 49"/>
                <a:gd name="T31" fmla="*/ 1 h 32"/>
                <a:gd name="T32" fmla="*/ 0 w 49"/>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32"/>
                <a:gd name="T53" fmla="*/ 49 w 49"/>
                <a:gd name="T54" fmla="*/ 32 h 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32">
                  <a:moveTo>
                    <a:pt x="0" y="32"/>
                  </a:moveTo>
                  <a:lnTo>
                    <a:pt x="2" y="32"/>
                  </a:lnTo>
                  <a:lnTo>
                    <a:pt x="7" y="32"/>
                  </a:lnTo>
                  <a:lnTo>
                    <a:pt x="14" y="31"/>
                  </a:lnTo>
                  <a:lnTo>
                    <a:pt x="22" y="29"/>
                  </a:lnTo>
                  <a:lnTo>
                    <a:pt x="31" y="27"/>
                  </a:lnTo>
                  <a:lnTo>
                    <a:pt x="38" y="21"/>
                  </a:lnTo>
                  <a:lnTo>
                    <a:pt x="45" y="14"/>
                  </a:lnTo>
                  <a:lnTo>
                    <a:pt x="49" y="5"/>
                  </a:lnTo>
                  <a:lnTo>
                    <a:pt x="47" y="4"/>
                  </a:lnTo>
                  <a:lnTo>
                    <a:pt x="44" y="2"/>
                  </a:lnTo>
                  <a:lnTo>
                    <a:pt x="38" y="1"/>
                  </a:lnTo>
                  <a:lnTo>
                    <a:pt x="31" y="0"/>
                  </a:lnTo>
                  <a:lnTo>
                    <a:pt x="23" y="2"/>
                  </a:lnTo>
                  <a:lnTo>
                    <a:pt x="15" y="8"/>
                  </a:lnTo>
                  <a:lnTo>
                    <a:pt x="7" y="17"/>
                  </a:lnTo>
                  <a:lnTo>
                    <a:pt x="0" y="32"/>
                  </a:lnTo>
                  <a:close/>
                </a:path>
              </a:pathLst>
            </a:custGeom>
            <a:solidFill>
              <a:srgbClr val="63C4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79" name="Freeform 339"/>
            <p:cNvSpPr>
              <a:spLocks/>
            </p:cNvSpPr>
            <p:nvPr/>
          </p:nvSpPr>
          <p:spPr bwMode="auto">
            <a:xfrm>
              <a:off x="623" y="2816"/>
              <a:ext cx="75" cy="42"/>
            </a:xfrm>
            <a:custGeom>
              <a:avLst/>
              <a:gdLst>
                <a:gd name="T0" fmla="*/ 0 w 150"/>
                <a:gd name="T1" fmla="*/ 1 h 83"/>
                <a:gd name="T2" fmla="*/ 1 w 150"/>
                <a:gd name="T3" fmla="*/ 1 h 83"/>
                <a:gd name="T4" fmla="*/ 1 w 150"/>
                <a:gd name="T5" fmla="*/ 1 h 83"/>
                <a:gd name="T6" fmla="*/ 1 w 150"/>
                <a:gd name="T7" fmla="*/ 1 h 83"/>
                <a:gd name="T8" fmla="*/ 1 w 150"/>
                <a:gd name="T9" fmla="*/ 1 h 83"/>
                <a:gd name="T10" fmla="*/ 1 w 150"/>
                <a:gd name="T11" fmla="*/ 1 h 83"/>
                <a:gd name="T12" fmla="*/ 1 w 150"/>
                <a:gd name="T13" fmla="*/ 1 h 83"/>
                <a:gd name="T14" fmla="*/ 1 w 150"/>
                <a:gd name="T15" fmla="*/ 1 h 83"/>
                <a:gd name="T16" fmla="*/ 1 w 150"/>
                <a:gd name="T17" fmla="*/ 1 h 83"/>
                <a:gd name="T18" fmla="*/ 1 w 150"/>
                <a:gd name="T19" fmla="*/ 0 h 83"/>
                <a:gd name="T20" fmla="*/ 1 w 150"/>
                <a:gd name="T21" fmla="*/ 1 h 83"/>
                <a:gd name="T22" fmla="*/ 1 w 150"/>
                <a:gd name="T23" fmla="*/ 1 h 83"/>
                <a:gd name="T24" fmla="*/ 1 w 150"/>
                <a:gd name="T25" fmla="*/ 1 h 83"/>
                <a:gd name="T26" fmla="*/ 1 w 150"/>
                <a:gd name="T27" fmla="*/ 1 h 83"/>
                <a:gd name="T28" fmla="*/ 1 w 150"/>
                <a:gd name="T29" fmla="*/ 1 h 83"/>
                <a:gd name="T30" fmla="*/ 1 w 150"/>
                <a:gd name="T31" fmla="*/ 1 h 83"/>
                <a:gd name="T32" fmla="*/ 1 w 150"/>
                <a:gd name="T33" fmla="*/ 1 h 83"/>
                <a:gd name="T34" fmla="*/ 0 w 150"/>
                <a:gd name="T35" fmla="*/ 1 h 8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0"/>
                <a:gd name="T55" fmla="*/ 0 h 83"/>
                <a:gd name="T56" fmla="*/ 150 w 150"/>
                <a:gd name="T57" fmla="*/ 83 h 8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0" h="83">
                  <a:moveTo>
                    <a:pt x="0" y="83"/>
                  </a:moveTo>
                  <a:lnTo>
                    <a:pt x="150" y="83"/>
                  </a:lnTo>
                  <a:lnTo>
                    <a:pt x="132" y="71"/>
                  </a:lnTo>
                  <a:lnTo>
                    <a:pt x="114" y="57"/>
                  </a:lnTo>
                  <a:lnTo>
                    <a:pt x="98" y="44"/>
                  </a:lnTo>
                  <a:lnTo>
                    <a:pt x="83" y="31"/>
                  </a:lnTo>
                  <a:lnTo>
                    <a:pt x="71" y="18"/>
                  </a:lnTo>
                  <a:lnTo>
                    <a:pt x="60" y="9"/>
                  </a:lnTo>
                  <a:lnTo>
                    <a:pt x="54" y="2"/>
                  </a:lnTo>
                  <a:lnTo>
                    <a:pt x="52" y="0"/>
                  </a:lnTo>
                  <a:lnTo>
                    <a:pt x="50" y="11"/>
                  </a:lnTo>
                  <a:lnTo>
                    <a:pt x="45" y="23"/>
                  </a:lnTo>
                  <a:lnTo>
                    <a:pt x="40" y="35"/>
                  </a:lnTo>
                  <a:lnTo>
                    <a:pt x="31" y="46"/>
                  </a:lnTo>
                  <a:lnTo>
                    <a:pt x="23" y="57"/>
                  </a:lnTo>
                  <a:lnTo>
                    <a:pt x="15" y="67"/>
                  </a:lnTo>
                  <a:lnTo>
                    <a:pt x="7" y="76"/>
                  </a:lnTo>
                  <a:lnTo>
                    <a:pt x="0" y="83"/>
                  </a:lnTo>
                  <a:close/>
                </a:path>
              </a:pathLst>
            </a:custGeom>
            <a:solidFill>
              <a:srgbClr val="19A8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80" name="Freeform 340"/>
            <p:cNvSpPr>
              <a:spLocks/>
            </p:cNvSpPr>
            <p:nvPr/>
          </p:nvSpPr>
          <p:spPr bwMode="auto">
            <a:xfrm>
              <a:off x="316" y="2818"/>
              <a:ext cx="38" cy="40"/>
            </a:xfrm>
            <a:custGeom>
              <a:avLst/>
              <a:gdLst>
                <a:gd name="T0" fmla="*/ 0 w 75"/>
                <a:gd name="T1" fmla="*/ 0 h 81"/>
                <a:gd name="T2" fmla="*/ 0 w 75"/>
                <a:gd name="T3" fmla="*/ 0 h 81"/>
                <a:gd name="T4" fmla="*/ 1 w 75"/>
                <a:gd name="T5" fmla="*/ 0 h 81"/>
                <a:gd name="T6" fmla="*/ 1 w 75"/>
                <a:gd name="T7" fmla="*/ 0 h 81"/>
                <a:gd name="T8" fmla="*/ 1 w 75"/>
                <a:gd name="T9" fmla="*/ 0 h 81"/>
                <a:gd name="T10" fmla="*/ 1 w 75"/>
                <a:gd name="T11" fmla="*/ 0 h 81"/>
                <a:gd name="T12" fmla="*/ 1 w 75"/>
                <a:gd name="T13" fmla="*/ 0 h 81"/>
                <a:gd name="T14" fmla="*/ 1 w 75"/>
                <a:gd name="T15" fmla="*/ 0 h 81"/>
                <a:gd name="T16" fmla="*/ 1 w 75"/>
                <a:gd name="T17" fmla="*/ 0 h 81"/>
                <a:gd name="T18" fmla="*/ 1 w 75"/>
                <a:gd name="T19" fmla="*/ 0 h 81"/>
                <a:gd name="T20" fmla="*/ 0 w 75"/>
                <a:gd name="T21" fmla="*/ 0 h 8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5"/>
                <a:gd name="T34" fmla="*/ 0 h 81"/>
                <a:gd name="T35" fmla="*/ 75 w 75"/>
                <a:gd name="T36" fmla="*/ 81 h 8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5" h="81">
                  <a:moveTo>
                    <a:pt x="0" y="0"/>
                  </a:moveTo>
                  <a:lnTo>
                    <a:pt x="0" y="81"/>
                  </a:lnTo>
                  <a:lnTo>
                    <a:pt x="75" y="81"/>
                  </a:lnTo>
                  <a:lnTo>
                    <a:pt x="63" y="73"/>
                  </a:lnTo>
                  <a:lnTo>
                    <a:pt x="51" y="63"/>
                  </a:lnTo>
                  <a:lnTo>
                    <a:pt x="40" y="53"/>
                  </a:lnTo>
                  <a:lnTo>
                    <a:pt x="30" y="43"/>
                  </a:lnTo>
                  <a:lnTo>
                    <a:pt x="21" y="32"/>
                  </a:lnTo>
                  <a:lnTo>
                    <a:pt x="13" y="21"/>
                  </a:lnTo>
                  <a:lnTo>
                    <a:pt x="6" y="10"/>
                  </a:lnTo>
                  <a:lnTo>
                    <a:pt x="0" y="0"/>
                  </a:lnTo>
                  <a:close/>
                </a:path>
              </a:pathLst>
            </a:custGeom>
            <a:solidFill>
              <a:srgbClr val="19A8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81" name="Freeform 341"/>
            <p:cNvSpPr>
              <a:spLocks/>
            </p:cNvSpPr>
            <p:nvPr/>
          </p:nvSpPr>
          <p:spPr bwMode="auto">
            <a:xfrm>
              <a:off x="960" y="2565"/>
              <a:ext cx="142" cy="293"/>
            </a:xfrm>
            <a:custGeom>
              <a:avLst/>
              <a:gdLst>
                <a:gd name="T0" fmla="*/ 0 w 285"/>
                <a:gd name="T1" fmla="*/ 0 h 587"/>
                <a:gd name="T2" fmla="*/ 0 w 285"/>
                <a:gd name="T3" fmla="*/ 0 h 587"/>
                <a:gd name="T4" fmla="*/ 0 w 285"/>
                <a:gd name="T5" fmla="*/ 0 h 587"/>
                <a:gd name="T6" fmla="*/ 0 w 285"/>
                <a:gd name="T7" fmla="*/ 0 h 587"/>
                <a:gd name="T8" fmla="*/ 0 w 285"/>
                <a:gd name="T9" fmla="*/ 0 h 587"/>
                <a:gd name="T10" fmla="*/ 0 w 285"/>
                <a:gd name="T11" fmla="*/ 0 h 587"/>
                <a:gd name="T12" fmla="*/ 0 w 285"/>
                <a:gd name="T13" fmla="*/ 0 h 587"/>
                <a:gd name="T14" fmla="*/ 0 w 285"/>
                <a:gd name="T15" fmla="*/ 0 h 587"/>
                <a:gd name="T16" fmla="*/ 0 w 285"/>
                <a:gd name="T17" fmla="*/ 0 h 587"/>
                <a:gd name="T18" fmla="*/ 0 w 285"/>
                <a:gd name="T19" fmla="*/ 0 h 587"/>
                <a:gd name="T20" fmla="*/ 0 w 285"/>
                <a:gd name="T21" fmla="*/ 0 h 587"/>
                <a:gd name="T22" fmla="*/ 0 w 285"/>
                <a:gd name="T23" fmla="*/ 0 h 587"/>
                <a:gd name="T24" fmla="*/ 0 w 285"/>
                <a:gd name="T25" fmla="*/ 0 h 587"/>
                <a:gd name="T26" fmla="*/ 0 w 285"/>
                <a:gd name="T27" fmla="*/ 0 h 587"/>
                <a:gd name="T28" fmla="*/ 0 w 285"/>
                <a:gd name="T29" fmla="*/ 0 h 587"/>
                <a:gd name="T30" fmla="*/ 0 w 285"/>
                <a:gd name="T31" fmla="*/ 0 h 587"/>
                <a:gd name="T32" fmla="*/ 0 w 285"/>
                <a:gd name="T33" fmla="*/ 0 h 587"/>
                <a:gd name="T34" fmla="*/ 0 w 285"/>
                <a:gd name="T35" fmla="*/ 0 h 587"/>
                <a:gd name="T36" fmla="*/ 0 w 285"/>
                <a:gd name="T37" fmla="*/ 0 h 587"/>
                <a:gd name="T38" fmla="*/ 0 w 285"/>
                <a:gd name="T39" fmla="*/ 0 h 587"/>
                <a:gd name="T40" fmla="*/ 0 w 285"/>
                <a:gd name="T41" fmla="*/ 0 h 587"/>
                <a:gd name="T42" fmla="*/ 0 w 285"/>
                <a:gd name="T43" fmla="*/ 0 h 587"/>
                <a:gd name="T44" fmla="*/ 0 w 285"/>
                <a:gd name="T45" fmla="*/ 0 h 587"/>
                <a:gd name="T46" fmla="*/ 0 w 285"/>
                <a:gd name="T47" fmla="*/ 0 h 587"/>
                <a:gd name="T48" fmla="*/ 0 w 285"/>
                <a:gd name="T49" fmla="*/ 0 h 587"/>
                <a:gd name="T50" fmla="*/ 0 w 285"/>
                <a:gd name="T51" fmla="*/ 0 h 587"/>
                <a:gd name="T52" fmla="*/ 0 w 285"/>
                <a:gd name="T53" fmla="*/ 0 h 587"/>
                <a:gd name="T54" fmla="*/ 0 w 285"/>
                <a:gd name="T55" fmla="*/ 0 h 587"/>
                <a:gd name="T56" fmla="*/ 0 w 285"/>
                <a:gd name="T57" fmla="*/ 0 h 587"/>
                <a:gd name="T58" fmla="*/ 0 w 285"/>
                <a:gd name="T59" fmla="*/ 0 h 587"/>
                <a:gd name="T60" fmla="*/ 0 w 285"/>
                <a:gd name="T61" fmla="*/ 0 h 587"/>
                <a:gd name="T62" fmla="*/ 0 w 285"/>
                <a:gd name="T63" fmla="*/ 0 h 587"/>
                <a:gd name="T64" fmla="*/ 0 w 285"/>
                <a:gd name="T65" fmla="*/ 0 h 587"/>
                <a:gd name="T66" fmla="*/ 0 w 285"/>
                <a:gd name="T67" fmla="*/ 0 h 587"/>
                <a:gd name="T68" fmla="*/ 0 w 285"/>
                <a:gd name="T69" fmla="*/ 0 h 587"/>
                <a:gd name="T70" fmla="*/ 0 w 285"/>
                <a:gd name="T71" fmla="*/ 0 h 587"/>
                <a:gd name="T72" fmla="*/ 0 w 285"/>
                <a:gd name="T73" fmla="*/ 0 h 587"/>
                <a:gd name="T74" fmla="*/ 0 w 285"/>
                <a:gd name="T75" fmla="*/ 0 h 587"/>
                <a:gd name="T76" fmla="*/ 0 w 285"/>
                <a:gd name="T77" fmla="*/ 0 h 587"/>
                <a:gd name="T78" fmla="*/ 0 w 285"/>
                <a:gd name="T79" fmla="*/ 0 h 587"/>
                <a:gd name="T80" fmla="*/ 0 w 285"/>
                <a:gd name="T81" fmla="*/ 0 h 587"/>
                <a:gd name="T82" fmla="*/ 0 w 285"/>
                <a:gd name="T83" fmla="*/ 0 h 587"/>
                <a:gd name="T84" fmla="*/ 0 w 285"/>
                <a:gd name="T85" fmla="*/ 0 h 587"/>
                <a:gd name="T86" fmla="*/ 0 w 285"/>
                <a:gd name="T87" fmla="*/ 0 h 587"/>
                <a:gd name="T88" fmla="*/ 0 w 285"/>
                <a:gd name="T89" fmla="*/ 0 h 587"/>
                <a:gd name="T90" fmla="*/ 0 w 285"/>
                <a:gd name="T91" fmla="*/ 0 h 587"/>
                <a:gd name="T92" fmla="*/ 0 w 285"/>
                <a:gd name="T93" fmla="*/ 0 h 587"/>
                <a:gd name="T94" fmla="*/ 0 w 285"/>
                <a:gd name="T95" fmla="*/ 0 h 587"/>
                <a:gd name="T96" fmla="*/ 0 w 285"/>
                <a:gd name="T97" fmla="*/ 0 h 587"/>
                <a:gd name="T98" fmla="*/ 0 w 285"/>
                <a:gd name="T99" fmla="*/ 0 h 587"/>
                <a:gd name="T100" fmla="*/ 0 w 285"/>
                <a:gd name="T101" fmla="*/ 0 h 58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85"/>
                <a:gd name="T154" fmla="*/ 0 h 587"/>
                <a:gd name="T155" fmla="*/ 285 w 285"/>
                <a:gd name="T156" fmla="*/ 587 h 58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85" h="587">
                  <a:moveTo>
                    <a:pt x="0" y="587"/>
                  </a:moveTo>
                  <a:lnTo>
                    <a:pt x="199" y="587"/>
                  </a:lnTo>
                  <a:lnTo>
                    <a:pt x="159" y="523"/>
                  </a:lnTo>
                  <a:lnTo>
                    <a:pt x="136" y="463"/>
                  </a:lnTo>
                  <a:lnTo>
                    <a:pt x="125" y="408"/>
                  </a:lnTo>
                  <a:lnTo>
                    <a:pt x="123" y="360"/>
                  </a:lnTo>
                  <a:lnTo>
                    <a:pt x="126" y="321"/>
                  </a:lnTo>
                  <a:lnTo>
                    <a:pt x="132" y="291"/>
                  </a:lnTo>
                  <a:lnTo>
                    <a:pt x="139" y="271"/>
                  </a:lnTo>
                  <a:lnTo>
                    <a:pt x="141" y="264"/>
                  </a:lnTo>
                  <a:lnTo>
                    <a:pt x="135" y="241"/>
                  </a:lnTo>
                  <a:lnTo>
                    <a:pt x="136" y="222"/>
                  </a:lnTo>
                  <a:lnTo>
                    <a:pt x="141" y="204"/>
                  </a:lnTo>
                  <a:lnTo>
                    <a:pt x="149" y="191"/>
                  </a:lnTo>
                  <a:lnTo>
                    <a:pt x="157" y="179"/>
                  </a:lnTo>
                  <a:lnTo>
                    <a:pt x="165" y="172"/>
                  </a:lnTo>
                  <a:lnTo>
                    <a:pt x="171" y="166"/>
                  </a:lnTo>
                  <a:lnTo>
                    <a:pt x="173" y="165"/>
                  </a:lnTo>
                  <a:lnTo>
                    <a:pt x="172" y="164"/>
                  </a:lnTo>
                  <a:lnTo>
                    <a:pt x="167" y="159"/>
                  </a:lnTo>
                  <a:lnTo>
                    <a:pt x="163" y="154"/>
                  </a:lnTo>
                  <a:lnTo>
                    <a:pt x="158" y="146"/>
                  </a:lnTo>
                  <a:lnTo>
                    <a:pt x="154" y="136"/>
                  </a:lnTo>
                  <a:lnTo>
                    <a:pt x="152" y="126"/>
                  </a:lnTo>
                  <a:lnTo>
                    <a:pt x="154" y="115"/>
                  </a:lnTo>
                  <a:lnTo>
                    <a:pt x="161" y="104"/>
                  </a:lnTo>
                  <a:lnTo>
                    <a:pt x="171" y="95"/>
                  </a:lnTo>
                  <a:lnTo>
                    <a:pt x="182" y="87"/>
                  </a:lnTo>
                  <a:lnTo>
                    <a:pt x="195" y="82"/>
                  </a:lnTo>
                  <a:lnTo>
                    <a:pt x="207" y="80"/>
                  </a:lnTo>
                  <a:lnTo>
                    <a:pt x="218" y="78"/>
                  </a:lnTo>
                  <a:lnTo>
                    <a:pt x="227" y="78"/>
                  </a:lnTo>
                  <a:lnTo>
                    <a:pt x="233" y="78"/>
                  </a:lnTo>
                  <a:lnTo>
                    <a:pt x="235" y="78"/>
                  </a:lnTo>
                  <a:lnTo>
                    <a:pt x="239" y="71"/>
                  </a:lnTo>
                  <a:lnTo>
                    <a:pt x="245" y="64"/>
                  </a:lnTo>
                  <a:lnTo>
                    <a:pt x="253" y="59"/>
                  </a:lnTo>
                  <a:lnTo>
                    <a:pt x="262" y="55"/>
                  </a:lnTo>
                  <a:lnTo>
                    <a:pt x="270" y="50"/>
                  </a:lnTo>
                  <a:lnTo>
                    <a:pt x="278" y="48"/>
                  </a:lnTo>
                  <a:lnTo>
                    <a:pt x="283" y="47"/>
                  </a:lnTo>
                  <a:lnTo>
                    <a:pt x="285" y="45"/>
                  </a:lnTo>
                  <a:lnTo>
                    <a:pt x="87" y="0"/>
                  </a:lnTo>
                  <a:lnTo>
                    <a:pt x="98" y="108"/>
                  </a:lnTo>
                  <a:lnTo>
                    <a:pt x="98" y="208"/>
                  </a:lnTo>
                  <a:lnTo>
                    <a:pt x="89" y="298"/>
                  </a:lnTo>
                  <a:lnTo>
                    <a:pt x="75" y="379"/>
                  </a:lnTo>
                  <a:lnTo>
                    <a:pt x="56" y="450"/>
                  </a:lnTo>
                  <a:lnTo>
                    <a:pt x="36" y="508"/>
                  </a:lnTo>
                  <a:lnTo>
                    <a:pt x="17" y="554"/>
                  </a:lnTo>
                  <a:lnTo>
                    <a:pt x="0" y="587"/>
                  </a:lnTo>
                  <a:close/>
                </a:path>
              </a:pathLst>
            </a:custGeom>
            <a:solidFill>
              <a:srgbClr val="19A8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82" name="Freeform 342"/>
            <p:cNvSpPr>
              <a:spLocks/>
            </p:cNvSpPr>
            <p:nvPr/>
          </p:nvSpPr>
          <p:spPr bwMode="auto">
            <a:xfrm>
              <a:off x="639" y="2337"/>
              <a:ext cx="112" cy="77"/>
            </a:xfrm>
            <a:custGeom>
              <a:avLst/>
              <a:gdLst>
                <a:gd name="T0" fmla="*/ 1 w 223"/>
                <a:gd name="T1" fmla="*/ 0 h 155"/>
                <a:gd name="T2" fmla="*/ 1 w 223"/>
                <a:gd name="T3" fmla="*/ 0 h 155"/>
                <a:gd name="T4" fmla="*/ 1 w 223"/>
                <a:gd name="T5" fmla="*/ 0 h 155"/>
                <a:gd name="T6" fmla="*/ 1 w 223"/>
                <a:gd name="T7" fmla="*/ 0 h 155"/>
                <a:gd name="T8" fmla="*/ 1 w 223"/>
                <a:gd name="T9" fmla="*/ 0 h 155"/>
                <a:gd name="T10" fmla="*/ 1 w 223"/>
                <a:gd name="T11" fmla="*/ 0 h 155"/>
                <a:gd name="T12" fmla="*/ 1 w 223"/>
                <a:gd name="T13" fmla="*/ 0 h 155"/>
                <a:gd name="T14" fmla="*/ 1 w 223"/>
                <a:gd name="T15" fmla="*/ 0 h 155"/>
                <a:gd name="T16" fmla="*/ 1 w 223"/>
                <a:gd name="T17" fmla="*/ 0 h 155"/>
                <a:gd name="T18" fmla="*/ 1 w 223"/>
                <a:gd name="T19" fmla="*/ 0 h 155"/>
                <a:gd name="T20" fmla="*/ 1 w 223"/>
                <a:gd name="T21" fmla="*/ 0 h 155"/>
                <a:gd name="T22" fmla="*/ 1 w 223"/>
                <a:gd name="T23" fmla="*/ 0 h 155"/>
                <a:gd name="T24" fmla="*/ 1 w 223"/>
                <a:gd name="T25" fmla="*/ 0 h 155"/>
                <a:gd name="T26" fmla="*/ 1 w 223"/>
                <a:gd name="T27" fmla="*/ 0 h 155"/>
                <a:gd name="T28" fmla="*/ 1 w 223"/>
                <a:gd name="T29" fmla="*/ 0 h 155"/>
                <a:gd name="T30" fmla="*/ 1 w 223"/>
                <a:gd name="T31" fmla="*/ 0 h 155"/>
                <a:gd name="T32" fmla="*/ 1 w 223"/>
                <a:gd name="T33" fmla="*/ 0 h 155"/>
                <a:gd name="T34" fmla="*/ 1 w 223"/>
                <a:gd name="T35" fmla="*/ 0 h 155"/>
                <a:gd name="T36" fmla="*/ 0 w 223"/>
                <a:gd name="T37" fmla="*/ 0 h 155"/>
                <a:gd name="T38" fmla="*/ 1 w 223"/>
                <a:gd name="T39" fmla="*/ 0 h 15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23"/>
                <a:gd name="T61" fmla="*/ 0 h 155"/>
                <a:gd name="T62" fmla="*/ 223 w 223"/>
                <a:gd name="T63" fmla="*/ 155 h 15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23" h="155">
                  <a:moveTo>
                    <a:pt x="27" y="0"/>
                  </a:moveTo>
                  <a:lnTo>
                    <a:pt x="220" y="0"/>
                  </a:lnTo>
                  <a:lnTo>
                    <a:pt x="223" y="79"/>
                  </a:lnTo>
                  <a:lnTo>
                    <a:pt x="220" y="72"/>
                  </a:lnTo>
                  <a:lnTo>
                    <a:pt x="208" y="57"/>
                  </a:lnTo>
                  <a:lnTo>
                    <a:pt x="191" y="38"/>
                  </a:lnTo>
                  <a:lnTo>
                    <a:pt x="169" y="22"/>
                  </a:lnTo>
                  <a:lnTo>
                    <a:pt x="144" y="14"/>
                  </a:lnTo>
                  <a:lnTo>
                    <a:pt x="117" y="20"/>
                  </a:lnTo>
                  <a:lnTo>
                    <a:pt x="88" y="47"/>
                  </a:lnTo>
                  <a:lnTo>
                    <a:pt x="59" y="98"/>
                  </a:lnTo>
                  <a:lnTo>
                    <a:pt x="57" y="99"/>
                  </a:lnTo>
                  <a:lnTo>
                    <a:pt x="51" y="103"/>
                  </a:lnTo>
                  <a:lnTo>
                    <a:pt x="43" y="108"/>
                  </a:lnTo>
                  <a:lnTo>
                    <a:pt x="33" y="114"/>
                  </a:lnTo>
                  <a:lnTo>
                    <a:pt x="23" y="123"/>
                  </a:lnTo>
                  <a:lnTo>
                    <a:pt x="13" y="133"/>
                  </a:lnTo>
                  <a:lnTo>
                    <a:pt x="5" y="143"/>
                  </a:lnTo>
                  <a:lnTo>
                    <a:pt x="0" y="155"/>
                  </a:lnTo>
                  <a:lnTo>
                    <a:pt x="27" y="0"/>
                  </a:lnTo>
                  <a:close/>
                </a:path>
              </a:pathLst>
            </a:custGeom>
            <a:solidFill>
              <a:srgbClr val="19A8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83" name="Freeform 343"/>
            <p:cNvSpPr>
              <a:spLocks/>
            </p:cNvSpPr>
            <p:nvPr/>
          </p:nvSpPr>
          <p:spPr bwMode="auto">
            <a:xfrm>
              <a:off x="1053" y="1504"/>
              <a:ext cx="99" cy="64"/>
            </a:xfrm>
            <a:custGeom>
              <a:avLst/>
              <a:gdLst>
                <a:gd name="T0" fmla="*/ 1 w 198"/>
                <a:gd name="T1" fmla="*/ 0 h 129"/>
                <a:gd name="T2" fmla="*/ 1 w 198"/>
                <a:gd name="T3" fmla="*/ 0 h 129"/>
                <a:gd name="T4" fmla="*/ 1 w 198"/>
                <a:gd name="T5" fmla="*/ 0 h 129"/>
                <a:gd name="T6" fmla="*/ 1 w 198"/>
                <a:gd name="T7" fmla="*/ 0 h 129"/>
                <a:gd name="T8" fmla="*/ 1 w 198"/>
                <a:gd name="T9" fmla="*/ 0 h 129"/>
                <a:gd name="T10" fmla="*/ 1 w 198"/>
                <a:gd name="T11" fmla="*/ 0 h 129"/>
                <a:gd name="T12" fmla="*/ 1 w 198"/>
                <a:gd name="T13" fmla="*/ 0 h 129"/>
                <a:gd name="T14" fmla="*/ 1 w 198"/>
                <a:gd name="T15" fmla="*/ 0 h 129"/>
                <a:gd name="T16" fmla="*/ 1 w 198"/>
                <a:gd name="T17" fmla="*/ 0 h 129"/>
                <a:gd name="T18" fmla="*/ 1 w 198"/>
                <a:gd name="T19" fmla="*/ 0 h 129"/>
                <a:gd name="T20" fmla="*/ 1 w 198"/>
                <a:gd name="T21" fmla="*/ 0 h 129"/>
                <a:gd name="T22" fmla="*/ 1 w 198"/>
                <a:gd name="T23" fmla="*/ 0 h 129"/>
                <a:gd name="T24" fmla="*/ 1 w 198"/>
                <a:gd name="T25" fmla="*/ 0 h 129"/>
                <a:gd name="T26" fmla="*/ 1 w 198"/>
                <a:gd name="T27" fmla="*/ 0 h 129"/>
                <a:gd name="T28" fmla="*/ 1 w 198"/>
                <a:gd name="T29" fmla="*/ 0 h 129"/>
                <a:gd name="T30" fmla="*/ 1 w 198"/>
                <a:gd name="T31" fmla="*/ 0 h 129"/>
                <a:gd name="T32" fmla="*/ 0 w 198"/>
                <a:gd name="T33" fmla="*/ 0 h 129"/>
                <a:gd name="T34" fmla="*/ 1 w 198"/>
                <a:gd name="T35" fmla="*/ 0 h 129"/>
                <a:gd name="T36" fmla="*/ 1 w 198"/>
                <a:gd name="T37" fmla="*/ 0 h 129"/>
                <a:gd name="T38" fmla="*/ 1 w 198"/>
                <a:gd name="T39" fmla="*/ 0 h 129"/>
                <a:gd name="T40" fmla="*/ 1 w 198"/>
                <a:gd name="T41" fmla="*/ 0 h 129"/>
                <a:gd name="T42" fmla="*/ 1 w 198"/>
                <a:gd name="T43" fmla="*/ 0 h 129"/>
                <a:gd name="T44" fmla="*/ 1 w 198"/>
                <a:gd name="T45" fmla="*/ 0 h 129"/>
                <a:gd name="T46" fmla="*/ 1 w 198"/>
                <a:gd name="T47" fmla="*/ 0 h 129"/>
                <a:gd name="T48" fmla="*/ 1 w 198"/>
                <a:gd name="T49" fmla="*/ 0 h 129"/>
                <a:gd name="T50" fmla="*/ 1 w 198"/>
                <a:gd name="T51" fmla="*/ 0 h 129"/>
                <a:gd name="T52" fmla="*/ 1 w 198"/>
                <a:gd name="T53" fmla="*/ 0 h 129"/>
                <a:gd name="T54" fmla="*/ 1 w 198"/>
                <a:gd name="T55" fmla="*/ 0 h 129"/>
                <a:gd name="T56" fmla="*/ 1 w 198"/>
                <a:gd name="T57" fmla="*/ 0 h 129"/>
                <a:gd name="T58" fmla="*/ 1 w 198"/>
                <a:gd name="T59" fmla="*/ 0 h 129"/>
                <a:gd name="T60" fmla="*/ 1 w 198"/>
                <a:gd name="T61" fmla="*/ 0 h 129"/>
                <a:gd name="T62" fmla="*/ 1 w 198"/>
                <a:gd name="T63" fmla="*/ 0 h 129"/>
                <a:gd name="T64" fmla="*/ 1 w 198"/>
                <a:gd name="T65" fmla="*/ 0 h 129"/>
                <a:gd name="T66" fmla="*/ 1 w 198"/>
                <a:gd name="T67" fmla="*/ 0 h 129"/>
                <a:gd name="T68" fmla="*/ 1 w 198"/>
                <a:gd name="T69" fmla="*/ 0 h 129"/>
                <a:gd name="T70" fmla="*/ 1 w 198"/>
                <a:gd name="T71" fmla="*/ 0 h 129"/>
                <a:gd name="T72" fmla="*/ 1 w 198"/>
                <a:gd name="T73" fmla="*/ 0 h 1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8"/>
                <a:gd name="T112" fmla="*/ 0 h 129"/>
                <a:gd name="T113" fmla="*/ 198 w 198"/>
                <a:gd name="T114" fmla="*/ 129 h 1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8" h="129">
                  <a:moveTo>
                    <a:pt x="198" y="114"/>
                  </a:moveTo>
                  <a:lnTo>
                    <a:pt x="196" y="112"/>
                  </a:lnTo>
                  <a:lnTo>
                    <a:pt x="190" y="104"/>
                  </a:lnTo>
                  <a:lnTo>
                    <a:pt x="181" y="93"/>
                  </a:lnTo>
                  <a:lnTo>
                    <a:pt x="170" y="79"/>
                  </a:lnTo>
                  <a:lnTo>
                    <a:pt x="158" y="66"/>
                  </a:lnTo>
                  <a:lnTo>
                    <a:pt x="145" y="53"/>
                  </a:lnTo>
                  <a:lnTo>
                    <a:pt x="131" y="41"/>
                  </a:lnTo>
                  <a:lnTo>
                    <a:pt x="120" y="32"/>
                  </a:lnTo>
                  <a:lnTo>
                    <a:pt x="107" y="24"/>
                  </a:lnTo>
                  <a:lnTo>
                    <a:pt x="94" y="17"/>
                  </a:lnTo>
                  <a:lnTo>
                    <a:pt x="82" y="12"/>
                  </a:lnTo>
                  <a:lnTo>
                    <a:pt x="68" y="6"/>
                  </a:lnTo>
                  <a:lnTo>
                    <a:pt x="53" y="2"/>
                  </a:lnTo>
                  <a:lnTo>
                    <a:pt x="37" y="0"/>
                  </a:lnTo>
                  <a:lnTo>
                    <a:pt x="19" y="0"/>
                  </a:lnTo>
                  <a:lnTo>
                    <a:pt x="0" y="2"/>
                  </a:lnTo>
                  <a:lnTo>
                    <a:pt x="2" y="3"/>
                  </a:lnTo>
                  <a:lnTo>
                    <a:pt x="8" y="7"/>
                  </a:lnTo>
                  <a:lnTo>
                    <a:pt x="17" y="12"/>
                  </a:lnTo>
                  <a:lnTo>
                    <a:pt x="29" y="18"/>
                  </a:lnTo>
                  <a:lnTo>
                    <a:pt x="40" y="28"/>
                  </a:lnTo>
                  <a:lnTo>
                    <a:pt x="53" y="37"/>
                  </a:lnTo>
                  <a:lnTo>
                    <a:pt x="64" y="48"/>
                  </a:lnTo>
                  <a:lnTo>
                    <a:pt x="74" y="61"/>
                  </a:lnTo>
                  <a:lnTo>
                    <a:pt x="82" y="74"/>
                  </a:lnTo>
                  <a:lnTo>
                    <a:pt x="87" y="86"/>
                  </a:lnTo>
                  <a:lnTo>
                    <a:pt x="94" y="98"/>
                  </a:lnTo>
                  <a:lnTo>
                    <a:pt x="102" y="107"/>
                  </a:lnTo>
                  <a:lnTo>
                    <a:pt x="112" y="116"/>
                  </a:lnTo>
                  <a:lnTo>
                    <a:pt x="125" y="122"/>
                  </a:lnTo>
                  <a:lnTo>
                    <a:pt x="145" y="127"/>
                  </a:lnTo>
                  <a:lnTo>
                    <a:pt x="169" y="129"/>
                  </a:lnTo>
                  <a:lnTo>
                    <a:pt x="172" y="129"/>
                  </a:lnTo>
                  <a:lnTo>
                    <a:pt x="178" y="127"/>
                  </a:lnTo>
                  <a:lnTo>
                    <a:pt x="188" y="123"/>
                  </a:lnTo>
                  <a:lnTo>
                    <a:pt x="198" y="11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384" name="Freeform 344"/>
            <p:cNvSpPr>
              <a:spLocks/>
            </p:cNvSpPr>
            <p:nvPr/>
          </p:nvSpPr>
          <p:spPr bwMode="auto">
            <a:xfrm>
              <a:off x="1041" y="1498"/>
              <a:ext cx="111" cy="71"/>
            </a:xfrm>
            <a:custGeom>
              <a:avLst/>
              <a:gdLst>
                <a:gd name="T0" fmla="*/ 1 w 221"/>
                <a:gd name="T1" fmla="*/ 0 h 143"/>
                <a:gd name="T2" fmla="*/ 1 w 221"/>
                <a:gd name="T3" fmla="*/ 0 h 143"/>
                <a:gd name="T4" fmla="*/ 1 w 221"/>
                <a:gd name="T5" fmla="*/ 0 h 143"/>
                <a:gd name="T6" fmla="*/ 1 w 221"/>
                <a:gd name="T7" fmla="*/ 0 h 143"/>
                <a:gd name="T8" fmla="*/ 1 w 221"/>
                <a:gd name="T9" fmla="*/ 0 h 143"/>
                <a:gd name="T10" fmla="*/ 1 w 221"/>
                <a:gd name="T11" fmla="*/ 0 h 143"/>
                <a:gd name="T12" fmla="*/ 1 w 221"/>
                <a:gd name="T13" fmla="*/ 0 h 143"/>
                <a:gd name="T14" fmla="*/ 1 w 221"/>
                <a:gd name="T15" fmla="*/ 0 h 143"/>
                <a:gd name="T16" fmla="*/ 1 w 221"/>
                <a:gd name="T17" fmla="*/ 0 h 143"/>
                <a:gd name="T18" fmla="*/ 1 w 221"/>
                <a:gd name="T19" fmla="*/ 0 h 143"/>
                <a:gd name="T20" fmla="*/ 1 w 221"/>
                <a:gd name="T21" fmla="*/ 0 h 143"/>
                <a:gd name="T22" fmla="*/ 1 w 221"/>
                <a:gd name="T23" fmla="*/ 0 h 143"/>
                <a:gd name="T24" fmla="*/ 1 w 221"/>
                <a:gd name="T25" fmla="*/ 0 h 143"/>
                <a:gd name="T26" fmla="*/ 1 w 221"/>
                <a:gd name="T27" fmla="*/ 0 h 143"/>
                <a:gd name="T28" fmla="*/ 1 w 221"/>
                <a:gd name="T29" fmla="*/ 0 h 143"/>
                <a:gd name="T30" fmla="*/ 1 w 221"/>
                <a:gd name="T31" fmla="*/ 0 h 143"/>
                <a:gd name="T32" fmla="*/ 0 w 221"/>
                <a:gd name="T33" fmla="*/ 0 h 143"/>
                <a:gd name="T34" fmla="*/ 1 w 221"/>
                <a:gd name="T35" fmla="*/ 0 h 143"/>
                <a:gd name="T36" fmla="*/ 1 w 221"/>
                <a:gd name="T37" fmla="*/ 0 h 143"/>
                <a:gd name="T38" fmla="*/ 1 w 221"/>
                <a:gd name="T39" fmla="*/ 0 h 143"/>
                <a:gd name="T40" fmla="*/ 1 w 221"/>
                <a:gd name="T41" fmla="*/ 0 h 143"/>
                <a:gd name="T42" fmla="*/ 1 w 221"/>
                <a:gd name="T43" fmla="*/ 0 h 143"/>
                <a:gd name="T44" fmla="*/ 1 w 221"/>
                <a:gd name="T45" fmla="*/ 0 h 143"/>
                <a:gd name="T46" fmla="*/ 1 w 221"/>
                <a:gd name="T47" fmla="*/ 0 h 143"/>
                <a:gd name="T48" fmla="*/ 1 w 221"/>
                <a:gd name="T49" fmla="*/ 0 h 143"/>
                <a:gd name="T50" fmla="*/ 1 w 221"/>
                <a:gd name="T51" fmla="*/ 0 h 143"/>
                <a:gd name="T52" fmla="*/ 1 w 221"/>
                <a:gd name="T53" fmla="*/ 0 h 143"/>
                <a:gd name="T54" fmla="*/ 1 w 221"/>
                <a:gd name="T55" fmla="*/ 0 h 143"/>
                <a:gd name="T56" fmla="*/ 1 w 221"/>
                <a:gd name="T57" fmla="*/ 0 h 143"/>
                <a:gd name="T58" fmla="*/ 1 w 221"/>
                <a:gd name="T59" fmla="*/ 0 h 143"/>
                <a:gd name="T60" fmla="*/ 1 w 221"/>
                <a:gd name="T61" fmla="*/ 0 h 143"/>
                <a:gd name="T62" fmla="*/ 1 w 221"/>
                <a:gd name="T63" fmla="*/ 0 h 143"/>
                <a:gd name="T64" fmla="*/ 1 w 221"/>
                <a:gd name="T65" fmla="*/ 0 h 143"/>
                <a:gd name="T66" fmla="*/ 1 w 221"/>
                <a:gd name="T67" fmla="*/ 0 h 143"/>
                <a:gd name="T68" fmla="*/ 1 w 221"/>
                <a:gd name="T69" fmla="*/ 0 h 143"/>
                <a:gd name="T70" fmla="*/ 1 w 221"/>
                <a:gd name="T71" fmla="*/ 0 h 143"/>
                <a:gd name="T72" fmla="*/ 1 w 221"/>
                <a:gd name="T73" fmla="*/ 0 h 143"/>
                <a:gd name="T74" fmla="*/ 1 w 221"/>
                <a:gd name="T75" fmla="*/ 0 h 143"/>
                <a:gd name="T76" fmla="*/ 1 w 221"/>
                <a:gd name="T77" fmla="*/ 0 h 143"/>
                <a:gd name="T78" fmla="*/ 1 w 221"/>
                <a:gd name="T79" fmla="*/ 0 h 143"/>
                <a:gd name="T80" fmla="*/ 1 w 221"/>
                <a:gd name="T81" fmla="*/ 0 h 143"/>
                <a:gd name="T82" fmla="*/ 1 w 221"/>
                <a:gd name="T83" fmla="*/ 0 h 143"/>
                <a:gd name="T84" fmla="*/ 1 w 221"/>
                <a:gd name="T85" fmla="*/ 0 h 143"/>
                <a:gd name="T86" fmla="*/ 1 w 221"/>
                <a:gd name="T87" fmla="*/ 0 h 143"/>
                <a:gd name="T88" fmla="*/ 1 w 221"/>
                <a:gd name="T89" fmla="*/ 0 h 143"/>
                <a:gd name="T90" fmla="*/ 1 w 221"/>
                <a:gd name="T91" fmla="*/ 0 h 143"/>
                <a:gd name="T92" fmla="*/ 1 w 221"/>
                <a:gd name="T93" fmla="*/ 0 h 143"/>
                <a:gd name="T94" fmla="*/ 1 w 221"/>
                <a:gd name="T95" fmla="*/ 0 h 143"/>
                <a:gd name="T96" fmla="*/ 1 w 221"/>
                <a:gd name="T97" fmla="*/ 0 h 143"/>
                <a:gd name="T98" fmla="*/ 1 w 221"/>
                <a:gd name="T99" fmla="*/ 0 h 143"/>
                <a:gd name="T100" fmla="*/ 1 w 221"/>
                <a:gd name="T101" fmla="*/ 0 h 143"/>
                <a:gd name="T102" fmla="*/ 1 w 221"/>
                <a:gd name="T103" fmla="*/ 0 h 143"/>
                <a:gd name="T104" fmla="*/ 1 w 221"/>
                <a:gd name="T105" fmla="*/ 0 h 143"/>
                <a:gd name="T106" fmla="*/ 1 w 221"/>
                <a:gd name="T107" fmla="*/ 0 h 143"/>
                <a:gd name="T108" fmla="*/ 1 w 221"/>
                <a:gd name="T109" fmla="*/ 0 h 143"/>
                <a:gd name="T110" fmla="*/ 1 w 221"/>
                <a:gd name="T111" fmla="*/ 0 h 143"/>
                <a:gd name="T112" fmla="*/ 1 w 221"/>
                <a:gd name="T113" fmla="*/ 0 h 1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21"/>
                <a:gd name="T172" fmla="*/ 0 h 143"/>
                <a:gd name="T173" fmla="*/ 221 w 221"/>
                <a:gd name="T174" fmla="*/ 143 h 14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21" h="143">
                  <a:moveTo>
                    <a:pt x="221" y="125"/>
                  </a:moveTo>
                  <a:lnTo>
                    <a:pt x="220" y="123"/>
                  </a:lnTo>
                  <a:lnTo>
                    <a:pt x="218" y="118"/>
                  </a:lnTo>
                  <a:lnTo>
                    <a:pt x="213" y="110"/>
                  </a:lnTo>
                  <a:lnTo>
                    <a:pt x="207" y="100"/>
                  </a:lnTo>
                  <a:lnTo>
                    <a:pt x="199" y="87"/>
                  </a:lnTo>
                  <a:lnTo>
                    <a:pt x="190" y="74"/>
                  </a:lnTo>
                  <a:lnTo>
                    <a:pt x="178" y="60"/>
                  </a:lnTo>
                  <a:lnTo>
                    <a:pt x="166" y="48"/>
                  </a:lnTo>
                  <a:lnTo>
                    <a:pt x="151" y="35"/>
                  </a:lnTo>
                  <a:lnTo>
                    <a:pt x="135" y="22"/>
                  </a:lnTo>
                  <a:lnTo>
                    <a:pt x="116" y="13"/>
                  </a:lnTo>
                  <a:lnTo>
                    <a:pt x="97" y="6"/>
                  </a:lnTo>
                  <a:lnTo>
                    <a:pt x="75" y="2"/>
                  </a:lnTo>
                  <a:lnTo>
                    <a:pt x="52" y="0"/>
                  </a:lnTo>
                  <a:lnTo>
                    <a:pt x="26" y="4"/>
                  </a:lnTo>
                  <a:lnTo>
                    <a:pt x="0" y="12"/>
                  </a:lnTo>
                  <a:lnTo>
                    <a:pt x="3" y="13"/>
                  </a:lnTo>
                  <a:lnTo>
                    <a:pt x="13" y="17"/>
                  </a:lnTo>
                  <a:lnTo>
                    <a:pt x="25" y="22"/>
                  </a:lnTo>
                  <a:lnTo>
                    <a:pt x="40" y="29"/>
                  </a:lnTo>
                  <a:lnTo>
                    <a:pt x="56" y="40"/>
                  </a:lnTo>
                  <a:lnTo>
                    <a:pt x="71" y="51"/>
                  </a:lnTo>
                  <a:lnTo>
                    <a:pt x="84" y="64"/>
                  </a:lnTo>
                  <a:lnTo>
                    <a:pt x="93" y="79"/>
                  </a:lnTo>
                  <a:lnTo>
                    <a:pt x="101" y="94"/>
                  </a:lnTo>
                  <a:lnTo>
                    <a:pt x="110" y="109"/>
                  </a:lnTo>
                  <a:lnTo>
                    <a:pt x="123" y="121"/>
                  </a:lnTo>
                  <a:lnTo>
                    <a:pt x="137" y="132"/>
                  </a:lnTo>
                  <a:lnTo>
                    <a:pt x="152" y="140"/>
                  </a:lnTo>
                  <a:lnTo>
                    <a:pt x="168" y="143"/>
                  </a:lnTo>
                  <a:lnTo>
                    <a:pt x="186" y="143"/>
                  </a:lnTo>
                  <a:lnTo>
                    <a:pt x="205" y="138"/>
                  </a:lnTo>
                  <a:lnTo>
                    <a:pt x="203" y="138"/>
                  </a:lnTo>
                  <a:lnTo>
                    <a:pt x="196" y="139"/>
                  </a:lnTo>
                  <a:lnTo>
                    <a:pt x="185" y="139"/>
                  </a:lnTo>
                  <a:lnTo>
                    <a:pt x="174" y="138"/>
                  </a:lnTo>
                  <a:lnTo>
                    <a:pt x="161" y="134"/>
                  </a:lnTo>
                  <a:lnTo>
                    <a:pt x="148" y="128"/>
                  </a:lnTo>
                  <a:lnTo>
                    <a:pt x="136" y="117"/>
                  </a:lnTo>
                  <a:lnTo>
                    <a:pt x="127" y="102"/>
                  </a:lnTo>
                  <a:lnTo>
                    <a:pt x="114" y="78"/>
                  </a:lnTo>
                  <a:lnTo>
                    <a:pt x="99" y="59"/>
                  </a:lnTo>
                  <a:lnTo>
                    <a:pt x="85" y="44"/>
                  </a:lnTo>
                  <a:lnTo>
                    <a:pt x="71" y="33"/>
                  </a:lnTo>
                  <a:lnTo>
                    <a:pt x="59" y="25"/>
                  </a:lnTo>
                  <a:lnTo>
                    <a:pt x="49" y="20"/>
                  </a:lnTo>
                  <a:lnTo>
                    <a:pt x="42" y="18"/>
                  </a:lnTo>
                  <a:lnTo>
                    <a:pt x="40" y="17"/>
                  </a:lnTo>
                  <a:lnTo>
                    <a:pt x="44" y="15"/>
                  </a:lnTo>
                  <a:lnTo>
                    <a:pt x="52" y="14"/>
                  </a:lnTo>
                  <a:lnTo>
                    <a:pt x="67" y="15"/>
                  </a:lnTo>
                  <a:lnTo>
                    <a:pt x="87" y="20"/>
                  </a:lnTo>
                  <a:lnTo>
                    <a:pt x="113" y="32"/>
                  </a:lnTo>
                  <a:lnTo>
                    <a:pt x="144" y="51"/>
                  </a:lnTo>
                  <a:lnTo>
                    <a:pt x="181" y="81"/>
                  </a:lnTo>
                  <a:lnTo>
                    <a:pt x="221" y="1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grpSp>
      <p:grpSp>
        <p:nvGrpSpPr>
          <p:cNvPr id="38919" name="Group 345"/>
          <p:cNvGrpSpPr>
            <a:grpSpLocks/>
          </p:cNvGrpSpPr>
          <p:nvPr/>
        </p:nvGrpSpPr>
        <p:grpSpPr bwMode="auto">
          <a:xfrm>
            <a:off x="3551238" y="2595563"/>
            <a:ext cx="2133600" cy="2235200"/>
            <a:chOff x="1159" y="1363"/>
            <a:chExt cx="2031" cy="2128"/>
          </a:xfrm>
        </p:grpSpPr>
        <p:sp>
          <p:nvSpPr>
            <p:cNvPr id="38922" name="Freeform 346"/>
            <p:cNvSpPr>
              <a:spLocks/>
            </p:cNvSpPr>
            <p:nvPr/>
          </p:nvSpPr>
          <p:spPr bwMode="auto">
            <a:xfrm>
              <a:off x="1910" y="2195"/>
              <a:ext cx="716" cy="769"/>
            </a:xfrm>
            <a:custGeom>
              <a:avLst/>
              <a:gdLst>
                <a:gd name="T0" fmla="*/ 0 w 1434"/>
                <a:gd name="T1" fmla="*/ 0 h 1540"/>
                <a:gd name="T2" fmla="*/ 0 w 1434"/>
                <a:gd name="T3" fmla="*/ 0 h 1540"/>
                <a:gd name="T4" fmla="*/ 0 w 1434"/>
                <a:gd name="T5" fmla="*/ 0 h 1540"/>
                <a:gd name="T6" fmla="*/ 0 w 1434"/>
                <a:gd name="T7" fmla="*/ 0 h 1540"/>
                <a:gd name="T8" fmla="*/ 0 w 1434"/>
                <a:gd name="T9" fmla="*/ 0 h 1540"/>
                <a:gd name="T10" fmla="*/ 0 w 1434"/>
                <a:gd name="T11" fmla="*/ 0 h 1540"/>
                <a:gd name="T12" fmla="*/ 0 w 1434"/>
                <a:gd name="T13" fmla="*/ 0 h 1540"/>
                <a:gd name="T14" fmla="*/ 0 w 1434"/>
                <a:gd name="T15" fmla="*/ 0 h 1540"/>
                <a:gd name="T16" fmla="*/ 0 w 1434"/>
                <a:gd name="T17" fmla="*/ 0 h 1540"/>
                <a:gd name="T18" fmla="*/ 0 w 1434"/>
                <a:gd name="T19" fmla="*/ 0 h 1540"/>
                <a:gd name="T20" fmla="*/ 0 w 1434"/>
                <a:gd name="T21" fmla="*/ 0 h 1540"/>
                <a:gd name="T22" fmla="*/ 0 w 1434"/>
                <a:gd name="T23" fmla="*/ 0 h 1540"/>
                <a:gd name="T24" fmla="*/ 0 w 1434"/>
                <a:gd name="T25" fmla="*/ 0 h 1540"/>
                <a:gd name="T26" fmla="*/ 0 w 1434"/>
                <a:gd name="T27" fmla="*/ 0 h 1540"/>
                <a:gd name="T28" fmla="*/ 0 w 1434"/>
                <a:gd name="T29" fmla="*/ 0 h 1540"/>
                <a:gd name="T30" fmla="*/ 0 w 1434"/>
                <a:gd name="T31" fmla="*/ 0 h 1540"/>
                <a:gd name="T32" fmla="*/ 0 w 1434"/>
                <a:gd name="T33" fmla="*/ 0 h 1540"/>
                <a:gd name="T34" fmla="*/ 0 w 1434"/>
                <a:gd name="T35" fmla="*/ 0 h 1540"/>
                <a:gd name="T36" fmla="*/ 0 w 1434"/>
                <a:gd name="T37" fmla="*/ 0 h 1540"/>
                <a:gd name="T38" fmla="*/ 0 w 1434"/>
                <a:gd name="T39" fmla="*/ 0 h 1540"/>
                <a:gd name="T40" fmla="*/ 0 w 1434"/>
                <a:gd name="T41" fmla="*/ 0 h 1540"/>
                <a:gd name="T42" fmla="*/ 0 w 1434"/>
                <a:gd name="T43" fmla="*/ 0 h 1540"/>
                <a:gd name="T44" fmla="*/ 0 w 1434"/>
                <a:gd name="T45" fmla="*/ 0 h 1540"/>
                <a:gd name="T46" fmla="*/ 0 w 1434"/>
                <a:gd name="T47" fmla="*/ 0 h 1540"/>
                <a:gd name="T48" fmla="*/ 0 w 1434"/>
                <a:gd name="T49" fmla="*/ 0 h 1540"/>
                <a:gd name="T50" fmla="*/ 0 w 1434"/>
                <a:gd name="T51" fmla="*/ 0 h 1540"/>
                <a:gd name="T52" fmla="*/ 0 w 1434"/>
                <a:gd name="T53" fmla="*/ 0 h 1540"/>
                <a:gd name="T54" fmla="*/ 0 w 1434"/>
                <a:gd name="T55" fmla="*/ 0 h 1540"/>
                <a:gd name="T56" fmla="*/ 0 w 1434"/>
                <a:gd name="T57" fmla="*/ 0 h 1540"/>
                <a:gd name="T58" fmla="*/ 0 w 1434"/>
                <a:gd name="T59" fmla="*/ 0 h 1540"/>
                <a:gd name="T60" fmla="*/ 0 w 1434"/>
                <a:gd name="T61" fmla="*/ 0 h 1540"/>
                <a:gd name="T62" fmla="*/ 0 w 1434"/>
                <a:gd name="T63" fmla="*/ 0 h 1540"/>
                <a:gd name="T64" fmla="*/ 0 w 1434"/>
                <a:gd name="T65" fmla="*/ 0 h 15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34"/>
                <a:gd name="T100" fmla="*/ 0 h 1540"/>
                <a:gd name="T101" fmla="*/ 1434 w 1434"/>
                <a:gd name="T102" fmla="*/ 1540 h 15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34" h="1540">
                  <a:moveTo>
                    <a:pt x="0" y="135"/>
                  </a:moveTo>
                  <a:lnTo>
                    <a:pt x="289" y="0"/>
                  </a:lnTo>
                  <a:lnTo>
                    <a:pt x="774" y="27"/>
                  </a:lnTo>
                  <a:lnTo>
                    <a:pt x="1071" y="183"/>
                  </a:lnTo>
                  <a:lnTo>
                    <a:pt x="1287" y="318"/>
                  </a:lnTo>
                  <a:lnTo>
                    <a:pt x="1287" y="321"/>
                  </a:lnTo>
                  <a:lnTo>
                    <a:pt x="1285" y="329"/>
                  </a:lnTo>
                  <a:lnTo>
                    <a:pt x="1283" y="335"/>
                  </a:lnTo>
                  <a:lnTo>
                    <a:pt x="1283" y="342"/>
                  </a:lnTo>
                  <a:lnTo>
                    <a:pt x="1283" y="352"/>
                  </a:lnTo>
                  <a:lnTo>
                    <a:pt x="1283" y="361"/>
                  </a:lnTo>
                  <a:lnTo>
                    <a:pt x="1283" y="371"/>
                  </a:lnTo>
                  <a:lnTo>
                    <a:pt x="1283" y="382"/>
                  </a:lnTo>
                  <a:lnTo>
                    <a:pt x="1285" y="392"/>
                  </a:lnTo>
                  <a:lnTo>
                    <a:pt x="1289" y="405"/>
                  </a:lnTo>
                  <a:lnTo>
                    <a:pt x="1291" y="417"/>
                  </a:lnTo>
                  <a:lnTo>
                    <a:pt x="1297" y="428"/>
                  </a:lnTo>
                  <a:lnTo>
                    <a:pt x="1302" y="437"/>
                  </a:lnTo>
                  <a:lnTo>
                    <a:pt x="1310" y="449"/>
                  </a:lnTo>
                  <a:lnTo>
                    <a:pt x="1316" y="458"/>
                  </a:lnTo>
                  <a:lnTo>
                    <a:pt x="1325" y="468"/>
                  </a:lnTo>
                  <a:lnTo>
                    <a:pt x="1333" y="475"/>
                  </a:lnTo>
                  <a:lnTo>
                    <a:pt x="1344" y="483"/>
                  </a:lnTo>
                  <a:lnTo>
                    <a:pt x="1354" y="491"/>
                  </a:lnTo>
                  <a:lnTo>
                    <a:pt x="1365" y="498"/>
                  </a:lnTo>
                  <a:lnTo>
                    <a:pt x="1375" y="504"/>
                  </a:lnTo>
                  <a:lnTo>
                    <a:pt x="1386" y="512"/>
                  </a:lnTo>
                  <a:lnTo>
                    <a:pt x="1394" y="515"/>
                  </a:lnTo>
                  <a:lnTo>
                    <a:pt x="1403" y="519"/>
                  </a:lnTo>
                  <a:lnTo>
                    <a:pt x="1411" y="523"/>
                  </a:lnTo>
                  <a:lnTo>
                    <a:pt x="1418" y="527"/>
                  </a:lnTo>
                  <a:lnTo>
                    <a:pt x="1430" y="531"/>
                  </a:lnTo>
                  <a:lnTo>
                    <a:pt x="1434" y="534"/>
                  </a:lnTo>
                  <a:lnTo>
                    <a:pt x="1407" y="694"/>
                  </a:lnTo>
                  <a:lnTo>
                    <a:pt x="1314" y="728"/>
                  </a:lnTo>
                  <a:lnTo>
                    <a:pt x="1143" y="671"/>
                  </a:lnTo>
                  <a:lnTo>
                    <a:pt x="1145" y="669"/>
                  </a:lnTo>
                  <a:lnTo>
                    <a:pt x="1148" y="666"/>
                  </a:lnTo>
                  <a:lnTo>
                    <a:pt x="1154" y="660"/>
                  </a:lnTo>
                  <a:lnTo>
                    <a:pt x="1160" y="654"/>
                  </a:lnTo>
                  <a:lnTo>
                    <a:pt x="1162" y="643"/>
                  </a:lnTo>
                  <a:lnTo>
                    <a:pt x="1162" y="631"/>
                  </a:lnTo>
                  <a:lnTo>
                    <a:pt x="1158" y="624"/>
                  </a:lnTo>
                  <a:lnTo>
                    <a:pt x="1156" y="618"/>
                  </a:lnTo>
                  <a:lnTo>
                    <a:pt x="1150" y="610"/>
                  </a:lnTo>
                  <a:lnTo>
                    <a:pt x="1143" y="605"/>
                  </a:lnTo>
                  <a:lnTo>
                    <a:pt x="1133" y="595"/>
                  </a:lnTo>
                  <a:lnTo>
                    <a:pt x="1122" y="584"/>
                  </a:lnTo>
                  <a:lnTo>
                    <a:pt x="1109" y="574"/>
                  </a:lnTo>
                  <a:lnTo>
                    <a:pt x="1095" y="567"/>
                  </a:lnTo>
                  <a:lnTo>
                    <a:pt x="1080" y="557"/>
                  </a:lnTo>
                  <a:lnTo>
                    <a:pt x="1067" y="548"/>
                  </a:lnTo>
                  <a:lnTo>
                    <a:pt x="1051" y="538"/>
                  </a:lnTo>
                  <a:lnTo>
                    <a:pt x="1038" y="531"/>
                  </a:lnTo>
                  <a:lnTo>
                    <a:pt x="1023" y="523"/>
                  </a:lnTo>
                  <a:lnTo>
                    <a:pt x="1010" y="515"/>
                  </a:lnTo>
                  <a:lnTo>
                    <a:pt x="996" y="508"/>
                  </a:lnTo>
                  <a:lnTo>
                    <a:pt x="987" y="504"/>
                  </a:lnTo>
                  <a:lnTo>
                    <a:pt x="977" y="498"/>
                  </a:lnTo>
                  <a:lnTo>
                    <a:pt x="972" y="496"/>
                  </a:lnTo>
                  <a:lnTo>
                    <a:pt x="966" y="494"/>
                  </a:lnTo>
                  <a:lnTo>
                    <a:pt x="808" y="949"/>
                  </a:lnTo>
                  <a:lnTo>
                    <a:pt x="867" y="1540"/>
                  </a:lnTo>
                  <a:lnTo>
                    <a:pt x="59" y="1534"/>
                  </a:lnTo>
                  <a:lnTo>
                    <a:pt x="0" y="135"/>
                  </a:lnTo>
                  <a:close/>
                </a:path>
              </a:pathLst>
            </a:custGeom>
            <a:solidFill>
              <a:srgbClr val="D7E0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23" name="Freeform 347"/>
            <p:cNvSpPr>
              <a:spLocks/>
            </p:cNvSpPr>
            <p:nvPr/>
          </p:nvSpPr>
          <p:spPr bwMode="auto">
            <a:xfrm>
              <a:off x="1859" y="2216"/>
              <a:ext cx="321" cy="360"/>
            </a:xfrm>
            <a:custGeom>
              <a:avLst/>
              <a:gdLst>
                <a:gd name="T0" fmla="*/ 1 w 641"/>
                <a:gd name="T1" fmla="*/ 1 h 720"/>
                <a:gd name="T2" fmla="*/ 1 w 641"/>
                <a:gd name="T3" fmla="*/ 1 h 720"/>
                <a:gd name="T4" fmla="*/ 1 w 641"/>
                <a:gd name="T5" fmla="*/ 1 h 720"/>
                <a:gd name="T6" fmla="*/ 1 w 641"/>
                <a:gd name="T7" fmla="*/ 1 h 720"/>
                <a:gd name="T8" fmla="*/ 1 w 641"/>
                <a:gd name="T9" fmla="*/ 1 h 720"/>
                <a:gd name="T10" fmla="*/ 1 w 641"/>
                <a:gd name="T11" fmla="*/ 1 h 720"/>
                <a:gd name="T12" fmla="*/ 1 w 641"/>
                <a:gd name="T13" fmla="*/ 1 h 720"/>
                <a:gd name="T14" fmla="*/ 1 w 641"/>
                <a:gd name="T15" fmla="*/ 1 h 720"/>
                <a:gd name="T16" fmla="*/ 1 w 641"/>
                <a:gd name="T17" fmla="*/ 1 h 720"/>
                <a:gd name="T18" fmla="*/ 1 w 641"/>
                <a:gd name="T19" fmla="*/ 1 h 720"/>
                <a:gd name="T20" fmla="*/ 1 w 641"/>
                <a:gd name="T21" fmla="*/ 1 h 720"/>
                <a:gd name="T22" fmla="*/ 1 w 641"/>
                <a:gd name="T23" fmla="*/ 1 h 720"/>
                <a:gd name="T24" fmla="*/ 1 w 641"/>
                <a:gd name="T25" fmla="*/ 1 h 720"/>
                <a:gd name="T26" fmla="*/ 1 w 641"/>
                <a:gd name="T27" fmla="*/ 1 h 720"/>
                <a:gd name="T28" fmla="*/ 1 w 641"/>
                <a:gd name="T29" fmla="*/ 1 h 720"/>
                <a:gd name="T30" fmla="*/ 1 w 641"/>
                <a:gd name="T31" fmla="*/ 1 h 720"/>
                <a:gd name="T32" fmla="*/ 1 w 641"/>
                <a:gd name="T33" fmla="*/ 1 h 720"/>
                <a:gd name="T34" fmla="*/ 1 w 641"/>
                <a:gd name="T35" fmla="*/ 1 h 720"/>
                <a:gd name="T36" fmla="*/ 1 w 641"/>
                <a:gd name="T37" fmla="*/ 1 h 720"/>
                <a:gd name="T38" fmla="*/ 1 w 641"/>
                <a:gd name="T39" fmla="*/ 1 h 720"/>
                <a:gd name="T40" fmla="*/ 1 w 641"/>
                <a:gd name="T41" fmla="*/ 1 h 720"/>
                <a:gd name="T42" fmla="*/ 1 w 641"/>
                <a:gd name="T43" fmla="*/ 1 h 720"/>
                <a:gd name="T44" fmla="*/ 1 w 641"/>
                <a:gd name="T45" fmla="*/ 1 h 720"/>
                <a:gd name="T46" fmla="*/ 1 w 641"/>
                <a:gd name="T47" fmla="*/ 1 h 720"/>
                <a:gd name="T48" fmla="*/ 1 w 641"/>
                <a:gd name="T49" fmla="*/ 1 h 720"/>
                <a:gd name="T50" fmla="*/ 1 w 641"/>
                <a:gd name="T51" fmla="*/ 1 h 720"/>
                <a:gd name="T52" fmla="*/ 1 w 641"/>
                <a:gd name="T53" fmla="*/ 1 h 720"/>
                <a:gd name="T54" fmla="*/ 1 w 641"/>
                <a:gd name="T55" fmla="*/ 1 h 720"/>
                <a:gd name="T56" fmla="*/ 1 w 641"/>
                <a:gd name="T57" fmla="*/ 1 h 720"/>
                <a:gd name="T58" fmla="*/ 1 w 641"/>
                <a:gd name="T59" fmla="*/ 1 h 720"/>
                <a:gd name="T60" fmla="*/ 1 w 641"/>
                <a:gd name="T61" fmla="*/ 1 h 720"/>
                <a:gd name="T62" fmla="*/ 1 w 641"/>
                <a:gd name="T63" fmla="*/ 1 h 720"/>
                <a:gd name="T64" fmla="*/ 1 w 641"/>
                <a:gd name="T65" fmla="*/ 1 h 720"/>
                <a:gd name="T66" fmla="*/ 1 w 641"/>
                <a:gd name="T67" fmla="*/ 1 h 720"/>
                <a:gd name="T68" fmla="*/ 1 w 641"/>
                <a:gd name="T69" fmla="*/ 1 h 720"/>
                <a:gd name="T70" fmla="*/ 1 w 641"/>
                <a:gd name="T71" fmla="*/ 1 h 720"/>
                <a:gd name="T72" fmla="*/ 1 w 641"/>
                <a:gd name="T73" fmla="*/ 1 h 720"/>
                <a:gd name="T74" fmla="*/ 1 w 641"/>
                <a:gd name="T75" fmla="*/ 1 h 720"/>
                <a:gd name="T76" fmla="*/ 1 w 641"/>
                <a:gd name="T77" fmla="*/ 1 h 720"/>
                <a:gd name="T78" fmla="*/ 1 w 641"/>
                <a:gd name="T79" fmla="*/ 1 h 720"/>
                <a:gd name="T80" fmla="*/ 1 w 641"/>
                <a:gd name="T81" fmla="*/ 1 h 720"/>
                <a:gd name="T82" fmla="*/ 1 w 641"/>
                <a:gd name="T83" fmla="*/ 1 h 720"/>
                <a:gd name="T84" fmla="*/ 0 w 641"/>
                <a:gd name="T85" fmla="*/ 1 h 72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41"/>
                <a:gd name="T130" fmla="*/ 0 h 720"/>
                <a:gd name="T131" fmla="*/ 641 w 641"/>
                <a:gd name="T132" fmla="*/ 720 h 72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41" h="720">
                  <a:moveTo>
                    <a:pt x="0" y="152"/>
                  </a:moveTo>
                  <a:lnTo>
                    <a:pt x="113" y="93"/>
                  </a:lnTo>
                  <a:lnTo>
                    <a:pt x="113" y="91"/>
                  </a:lnTo>
                  <a:lnTo>
                    <a:pt x="118" y="91"/>
                  </a:lnTo>
                  <a:lnTo>
                    <a:pt x="122" y="91"/>
                  </a:lnTo>
                  <a:lnTo>
                    <a:pt x="130" y="91"/>
                  </a:lnTo>
                  <a:lnTo>
                    <a:pt x="137" y="91"/>
                  </a:lnTo>
                  <a:lnTo>
                    <a:pt x="149" y="91"/>
                  </a:lnTo>
                  <a:lnTo>
                    <a:pt x="160" y="93"/>
                  </a:lnTo>
                  <a:lnTo>
                    <a:pt x="173" y="95"/>
                  </a:lnTo>
                  <a:lnTo>
                    <a:pt x="187" y="95"/>
                  </a:lnTo>
                  <a:lnTo>
                    <a:pt x="198" y="97"/>
                  </a:lnTo>
                  <a:lnTo>
                    <a:pt x="213" y="99"/>
                  </a:lnTo>
                  <a:lnTo>
                    <a:pt x="229" y="103"/>
                  </a:lnTo>
                  <a:lnTo>
                    <a:pt x="240" y="107"/>
                  </a:lnTo>
                  <a:lnTo>
                    <a:pt x="253" y="112"/>
                  </a:lnTo>
                  <a:lnTo>
                    <a:pt x="267" y="116"/>
                  </a:lnTo>
                  <a:lnTo>
                    <a:pt x="280" y="124"/>
                  </a:lnTo>
                  <a:lnTo>
                    <a:pt x="289" y="129"/>
                  </a:lnTo>
                  <a:lnTo>
                    <a:pt x="299" y="137"/>
                  </a:lnTo>
                  <a:lnTo>
                    <a:pt x="307" y="148"/>
                  </a:lnTo>
                  <a:lnTo>
                    <a:pt x="314" y="158"/>
                  </a:lnTo>
                  <a:lnTo>
                    <a:pt x="320" y="165"/>
                  </a:lnTo>
                  <a:lnTo>
                    <a:pt x="327" y="177"/>
                  </a:lnTo>
                  <a:lnTo>
                    <a:pt x="331" y="184"/>
                  </a:lnTo>
                  <a:lnTo>
                    <a:pt x="337" y="196"/>
                  </a:lnTo>
                  <a:lnTo>
                    <a:pt x="339" y="203"/>
                  </a:lnTo>
                  <a:lnTo>
                    <a:pt x="343" y="211"/>
                  </a:lnTo>
                  <a:lnTo>
                    <a:pt x="345" y="219"/>
                  </a:lnTo>
                  <a:lnTo>
                    <a:pt x="348" y="226"/>
                  </a:lnTo>
                  <a:lnTo>
                    <a:pt x="348" y="236"/>
                  </a:lnTo>
                  <a:lnTo>
                    <a:pt x="350" y="240"/>
                  </a:lnTo>
                  <a:lnTo>
                    <a:pt x="350" y="238"/>
                  </a:lnTo>
                  <a:lnTo>
                    <a:pt x="354" y="230"/>
                  </a:lnTo>
                  <a:lnTo>
                    <a:pt x="356" y="221"/>
                  </a:lnTo>
                  <a:lnTo>
                    <a:pt x="360" y="209"/>
                  </a:lnTo>
                  <a:lnTo>
                    <a:pt x="362" y="202"/>
                  </a:lnTo>
                  <a:lnTo>
                    <a:pt x="364" y="194"/>
                  </a:lnTo>
                  <a:lnTo>
                    <a:pt x="365" y="184"/>
                  </a:lnTo>
                  <a:lnTo>
                    <a:pt x="369" y="177"/>
                  </a:lnTo>
                  <a:lnTo>
                    <a:pt x="369" y="167"/>
                  </a:lnTo>
                  <a:lnTo>
                    <a:pt x="373" y="160"/>
                  </a:lnTo>
                  <a:lnTo>
                    <a:pt x="375" y="152"/>
                  </a:lnTo>
                  <a:lnTo>
                    <a:pt x="377" y="143"/>
                  </a:lnTo>
                  <a:lnTo>
                    <a:pt x="377" y="133"/>
                  </a:lnTo>
                  <a:lnTo>
                    <a:pt x="379" y="122"/>
                  </a:lnTo>
                  <a:lnTo>
                    <a:pt x="379" y="112"/>
                  </a:lnTo>
                  <a:lnTo>
                    <a:pt x="381" y="105"/>
                  </a:lnTo>
                  <a:lnTo>
                    <a:pt x="381" y="95"/>
                  </a:lnTo>
                  <a:lnTo>
                    <a:pt x="383" y="88"/>
                  </a:lnTo>
                  <a:lnTo>
                    <a:pt x="383" y="78"/>
                  </a:lnTo>
                  <a:lnTo>
                    <a:pt x="384" y="72"/>
                  </a:lnTo>
                  <a:lnTo>
                    <a:pt x="384" y="57"/>
                  </a:lnTo>
                  <a:lnTo>
                    <a:pt x="384" y="48"/>
                  </a:lnTo>
                  <a:lnTo>
                    <a:pt x="384" y="40"/>
                  </a:lnTo>
                  <a:lnTo>
                    <a:pt x="491" y="40"/>
                  </a:lnTo>
                  <a:lnTo>
                    <a:pt x="491" y="38"/>
                  </a:lnTo>
                  <a:lnTo>
                    <a:pt x="497" y="36"/>
                  </a:lnTo>
                  <a:lnTo>
                    <a:pt x="500" y="34"/>
                  </a:lnTo>
                  <a:lnTo>
                    <a:pt x="506" y="30"/>
                  </a:lnTo>
                  <a:lnTo>
                    <a:pt x="516" y="29"/>
                  </a:lnTo>
                  <a:lnTo>
                    <a:pt x="525" y="27"/>
                  </a:lnTo>
                  <a:lnTo>
                    <a:pt x="535" y="21"/>
                  </a:lnTo>
                  <a:lnTo>
                    <a:pt x="548" y="15"/>
                  </a:lnTo>
                  <a:lnTo>
                    <a:pt x="561" y="10"/>
                  </a:lnTo>
                  <a:lnTo>
                    <a:pt x="576" y="6"/>
                  </a:lnTo>
                  <a:lnTo>
                    <a:pt x="588" y="0"/>
                  </a:lnTo>
                  <a:lnTo>
                    <a:pt x="588" y="6"/>
                  </a:lnTo>
                  <a:lnTo>
                    <a:pt x="586" y="11"/>
                  </a:lnTo>
                  <a:lnTo>
                    <a:pt x="586" y="21"/>
                  </a:lnTo>
                  <a:lnTo>
                    <a:pt x="586" y="30"/>
                  </a:lnTo>
                  <a:lnTo>
                    <a:pt x="590" y="42"/>
                  </a:lnTo>
                  <a:lnTo>
                    <a:pt x="592" y="53"/>
                  </a:lnTo>
                  <a:lnTo>
                    <a:pt x="594" y="68"/>
                  </a:lnTo>
                  <a:lnTo>
                    <a:pt x="595" y="76"/>
                  </a:lnTo>
                  <a:lnTo>
                    <a:pt x="597" y="84"/>
                  </a:lnTo>
                  <a:lnTo>
                    <a:pt x="599" y="91"/>
                  </a:lnTo>
                  <a:lnTo>
                    <a:pt x="601" y="101"/>
                  </a:lnTo>
                  <a:lnTo>
                    <a:pt x="601" y="110"/>
                  </a:lnTo>
                  <a:lnTo>
                    <a:pt x="605" y="118"/>
                  </a:lnTo>
                  <a:lnTo>
                    <a:pt x="607" y="127"/>
                  </a:lnTo>
                  <a:lnTo>
                    <a:pt x="609" y="137"/>
                  </a:lnTo>
                  <a:lnTo>
                    <a:pt x="611" y="145"/>
                  </a:lnTo>
                  <a:lnTo>
                    <a:pt x="613" y="152"/>
                  </a:lnTo>
                  <a:lnTo>
                    <a:pt x="616" y="162"/>
                  </a:lnTo>
                  <a:lnTo>
                    <a:pt x="618" y="171"/>
                  </a:lnTo>
                  <a:lnTo>
                    <a:pt x="620" y="177"/>
                  </a:lnTo>
                  <a:lnTo>
                    <a:pt x="622" y="186"/>
                  </a:lnTo>
                  <a:lnTo>
                    <a:pt x="622" y="194"/>
                  </a:lnTo>
                  <a:lnTo>
                    <a:pt x="626" y="202"/>
                  </a:lnTo>
                  <a:lnTo>
                    <a:pt x="630" y="213"/>
                  </a:lnTo>
                  <a:lnTo>
                    <a:pt x="633" y="228"/>
                  </a:lnTo>
                  <a:lnTo>
                    <a:pt x="635" y="236"/>
                  </a:lnTo>
                  <a:lnTo>
                    <a:pt x="637" y="243"/>
                  </a:lnTo>
                  <a:lnTo>
                    <a:pt x="639" y="249"/>
                  </a:lnTo>
                  <a:lnTo>
                    <a:pt x="641" y="251"/>
                  </a:lnTo>
                  <a:lnTo>
                    <a:pt x="637" y="251"/>
                  </a:lnTo>
                  <a:lnTo>
                    <a:pt x="632" y="255"/>
                  </a:lnTo>
                  <a:lnTo>
                    <a:pt x="624" y="262"/>
                  </a:lnTo>
                  <a:lnTo>
                    <a:pt x="616" y="274"/>
                  </a:lnTo>
                  <a:lnTo>
                    <a:pt x="611" y="278"/>
                  </a:lnTo>
                  <a:lnTo>
                    <a:pt x="607" y="285"/>
                  </a:lnTo>
                  <a:lnTo>
                    <a:pt x="601" y="293"/>
                  </a:lnTo>
                  <a:lnTo>
                    <a:pt x="595" y="302"/>
                  </a:lnTo>
                  <a:lnTo>
                    <a:pt x="592" y="310"/>
                  </a:lnTo>
                  <a:lnTo>
                    <a:pt x="586" y="321"/>
                  </a:lnTo>
                  <a:lnTo>
                    <a:pt x="582" y="333"/>
                  </a:lnTo>
                  <a:lnTo>
                    <a:pt x="578" y="346"/>
                  </a:lnTo>
                  <a:lnTo>
                    <a:pt x="575" y="359"/>
                  </a:lnTo>
                  <a:lnTo>
                    <a:pt x="571" y="373"/>
                  </a:lnTo>
                  <a:lnTo>
                    <a:pt x="567" y="386"/>
                  </a:lnTo>
                  <a:lnTo>
                    <a:pt x="565" y="401"/>
                  </a:lnTo>
                  <a:lnTo>
                    <a:pt x="561" y="416"/>
                  </a:lnTo>
                  <a:lnTo>
                    <a:pt x="559" y="432"/>
                  </a:lnTo>
                  <a:lnTo>
                    <a:pt x="557" y="445"/>
                  </a:lnTo>
                  <a:lnTo>
                    <a:pt x="557" y="460"/>
                  </a:lnTo>
                  <a:lnTo>
                    <a:pt x="556" y="471"/>
                  </a:lnTo>
                  <a:lnTo>
                    <a:pt x="554" y="483"/>
                  </a:lnTo>
                  <a:lnTo>
                    <a:pt x="554" y="494"/>
                  </a:lnTo>
                  <a:lnTo>
                    <a:pt x="554" y="504"/>
                  </a:lnTo>
                  <a:lnTo>
                    <a:pt x="554" y="511"/>
                  </a:lnTo>
                  <a:lnTo>
                    <a:pt x="554" y="517"/>
                  </a:lnTo>
                  <a:lnTo>
                    <a:pt x="554" y="521"/>
                  </a:lnTo>
                  <a:lnTo>
                    <a:pt x="554" y="523"/>
                  </a:lnTo>
                  <a:lnTo>
                    <a:pt x="497" y="720"/>
                  </a:lnTo>
                  <a:lnTo>
                    <a:pt x="267" y="477"/>
                  </a:lnTo>
                  <a:lnTo>
                    <a:pt x="0" y="152"/>
                  </a:lnTo>
                  <a:close/>
                </a:path>
              </a:pathLst>
            </a:custGeom>
            <a:solidFill>
              <a:srgbClr val="BDC9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24" name="Freeform 348"/>
            <p:cNvSpPr>
              <a:spLocks/>
            </p:cNvSpPr>
            <p:nvPr/>
          </p:nvSpPr>
          <p:spPr bwMode="auto">
            <a:xfrm>
              <a:off x="1869" y="2906"/>
              <a:ext cx="444" cy="461"/>
            </a:xfrm>
            <a:custGeom>
              <a:avLst/>
              <a:gdLst>
                <a:gd name="T0" fmla="*/ 0 w 888"/>
                <a:gd name="T1" fmla="*/ 1 h 922"/>
                <a:gd name="T2" fmla="*/ 1 w 888"/>
                <a:gd name="T3" fmla="*/ 1 h 922"/>
                <a:gd name="T4" fmla="*/ 1 w 888"/>
                <a:gd name="T5" fmla="*/ 1 h 922"/>
                <a:gd name="T6" fmla="*/ 1 w 888"/>
                <a:gd name="T7" fmla="*/ 1 h 922"/>
                <a:gd name="T8" fmla="*/ 1 w 888"/>
                <a:gd name="T9" fmla="*/ 1 h 922"/>
                <a:gd name="T10" fmla="*/ 1 w 888"/>
                <a:gd name="T11" fmla="*/ 1 h 922"/>
                <a:gd name="T12" fmla="*/ 1 w 888"/>
                <a:gd name="T13" fmla="*/ 0 h 922"/>
                <a:gd name="T14" fmla="*/ 0 w 888"/>
                <a:gd name="T15" fmla="*/ 1 h 922"/>
                <a:gd name="T16" fmla="*/ 0 w 888"/>
                <a:gd name="T17" fmla="*/ 1 h 9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88"/>
                <a:gd name="T28" fmla="*/ 0 h 922"/>
                <a:gd name="T29" fmla="*/ 888 w 888"/>
                <a:gd name="T30" fmla="*/ 922 h 9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88" h="922">
                  <a:moveTo>
                    <a:pt x="0" y="882"/>
                  </a:moveTo>
                  <a:lnTo>
                    <a:pt x="236" y="916"/>
                  </a:lnTo>
                  <a:lnTo>
                    <a:pt x="466" y="249"/>
                  </a:lnTo>
                  <a:lnTo>
                    <a:pt x="637" y="922"/>
                  </a:lnTo>
                  <a:lnTo>
                    <a:pt x="814" y="817"/>
                  </a:lnTo>
                  <a:lnTo>
                    <a:pt x="888" y="9"/>
                  </a:lnTo>
                  <a:lnTo>
                    <a:pt x="59" y="0"/>
                  </a:lnTo>
                  <a:lnTo>
                    <a:pt x="0" y="882"/>
                  </a:lnTo>
                  <a:close/>
                </a:path>
              </a:pathLst>
            </a:custGeom>
            <a:solidFill>
              <a:srgbClr val="8A99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25" name="Freeform 349"/>
            <p:cNvSpPr>
              <a:spLocks/>
            </p:cNvSpPr>
            <p:nvPr/>
          </p:nvSpPr>
          <p:spPr bwMode="auto">
            <a:xfrm>
              <a:off x="1912" y="2214"/>
              <a:ext cx="689" cy="750"/>
            </a:xfrm>
            <a:custGeom>
              <a:avLst/>
              <a:gdLst>
                <a:gd name="T0" fmla="*/ 1 w 1376"/>
                <a:gd name="T1" fmla="*/ 0 h 1502"/>
                <a:gd name="T2" fmla="*/ 1 w 1376"/>
                <a:gd name="T3" fmla="*/ 0 h 1502"/>
                <a:gd name="T4" fmla="*/ 1 w 1376"/>
                <a:gd name="T5" fmla="*/ 0 h 1502"/>
                <a:gd name="T6" fmla="*/ 1 w 1376"/>
                <a:gd name="T7" fmla="*/ 0 h 1502"/>
                <a:gd name="T8" fmla="*/ 1 w 1376"/>
                <a:gd name="T9" fmla="*/ 0 h 1502"/>
                <a:gd name="T10" fmla="*/ 1 w 1376"/>
                <a:gd name="T11" fmla="*/ 0 h 1502"/>
                <a:gd name="T12" fmla="*/ 1 w 1376"/>
                <a:gd name="T13" fmla="*/ 0 h 1502"/>
                <a:gd name="T14" fmla="*/ 1 w 1376"/>
                <a:gd name="T15" fmla="*/ 0 h 1502"/>
                <a:gd name="T16" fmla="*/ 1 w 1376"/>
                <a:gd name="T17" fmla="*/ 0 h 1502"/>
                <a:gd name="T18" fmla="*/ 1 w 1376"/>
                <a:gd name="T19" fmla="*/ 0 h 1502"/>
                <a:gd name="T20" fmla="*/ 1 w 1376"/>
                <a:gd name="T21" fmla="*/ 0 h 1502"/>
                <a:gd name="T22" fmla="*/ 1 w 1376"/>
                <a:gd name="T23" fmla="*/ 0 h 1502"/>
                <a:gd name="T24" fmla="*/ 1 w 1376"/>
                <a:gd name="T25" fmla="*/ 0 h 1502"/>
                <a:gd name="T26" fmla="*/ 1 w 1376"/>
                <a:gd name="T27" fmla="*/ 0 h 1502"/>
                <a:gd name="T28" fmla="*/ 1 w 1376"/>
                <a:gd name="T29" fmla="*/ 0 h 1502"/>
                <a:gd name="T30" fmla="*/ 1 w 1376"/>
                <a:gd name="T31" fmla="*/ 0 h 1502"/>
                <a:gd name="T32" fmla="*/ 1 w 1376"/>
                <a:gd name="T33" fmla="*/ 0 h 1502"/>
                <a:gd name="T34" fmla="*/ 1 w 1376"/>
                <a:gd name="T35" fmla="*/ 0 h 1502"/>
                <a:gd name="T36" fmla="*/ 1 w 1376"/>
                <a:gd name="T37" fmla="*/ 0 h 1502"/>
                <a:gd name="T38" fmla="*/ 1 w 1376"/>
                <a:gd name="T39" fmla="*/ 0 h 1502"/>
                <a:gd name="T40" fmla="*/ 1 w 1376"/>
                <a:gd name="T41" fmla="*/ 0 h 1502"/>
                <a:gd name="T42" fmla="*/ 1 w 1376"/>
                <a:gd name="T43" fmla="*/ 0 h 1502"/>
                <a:gd name="T44" fmla="*/ 1 w 1376"/>
                <a:gd name="T45" fmla="*/ 0 h 1502"/>
                <a:gd name="T46" fmla="*/ 1 w 1376"/>
                <a:gd name="T47" fmla="*/ 0 h 1502"/>
                <a:gd name="T48" fmla="*/ 1 w 1376"/>
                <a:gd name="T49" fmla="*/ 0 h 1502"/>
                <a:gd name="T50" fmla="*/ 1 w 1376"/>
                <a:gd name="T51" fmla="*/ 0 h 1502"/>
                <a:gd name="T52" fmla="*/ 1 w 1376"/>
                <a:gd name="T53" fmla="*/ 0 h 1502"/>
                <a:gd name="T54" fmla="*/ 1 w 1376"/>
                <a:gd name="T55" fmla="*/ 0 h 1502"/>
                <a:gd name="T56" fmla="*/ 1 w 1376"/>
                <a:gd name="T57" fmla="*/ 0 h 1502"/>
                <a:gd name="T58" fmla="*/ 1 w 1376"/>
                <a:gd name="T59" fmla="*/ 0 h 1502"/>
                <a:gd name="T60" fmla="*/ 1 w 1376"/>
                <a:gd name="T61" fmla="*/ 0 h 1502"/>
                <a:gd name="T62" fmla="*/ 1 w 1376"/>
                <a:gd name="T63" fmla="*/ 0 h 1502"/>
                <a:gd name="T64" fmla="*/ 1 w 1376"/>
                <a:gd name="T65" fmla="*/ 0 h 1502"/>
                <a:gd name="T66" fmla="*/ 1 w 1376"/>
                <a:gd name="T67" fmla="*/ 0 h 1502"/>
                <a:gd name="T68" fmla="*/ 1 w 1376"/>
                <a:gd name="T69" fmla="*/ 0 h 1502"/>
                <a:gd name="T70" fmla="*/ 1 w 1376"/>
                <a:gd name="T71" fmla="*/ 0 h 1502"/>
                <a:gd name="T72" fmla="*/ 1 w 1376"/>
                <a:gd name="T73" fmla="*/ 0 h 1502"/>
                <a:gd name="T74" fmla="*/ 1 w 1376"/>
                <a:gd name="T75" fmla="*/ 0 h 1502"/>
                <a:gd name="T76" fmla="*/ 1 w 1376"/>
                <a:gd name="T77" fmla="*/ 0 h 1502"/>
                <a:gd name="T78" fmla="*/ 1 w 1376"/>
                <a:gd name="T79" fmla="*/ 0 h 1502"/>
                <a:gd name="T80" fmla="*/ 1 w 1376"/>
                <a:gd name="T81" fmla="*/ 0 h 1502"/>
                <a:gd name="T82" fmla="*/ 1 w 1376"/>
                <a:gd name="T83" fmla="*/ 0 h 1502"/>
                <a:gd name="T84" fmla="*/ 1 w 1376"/>
                <a:gd name="T85" fmla="*/ 0 h 1502"/>
                <a:gd name="T86" fmla="*/ 1 w 1376"/>
                <a:gd name="T87" fmla="*/ 0 h 1502"/>
                <a:gd name="T88" fmla="*/ 1 w 1376"/>
                <a:gd name="T89" fmla="*/ 0 h 1502"/>
                <a:gd name="T90" fmla="*/ 1 w 1376"/>
                <a:gd name="T91" fmla="*/ 0 h 1502"/>
                <a:gd name="T92" fmla="*/ 1 w 1376"/>
                <a:gd name="T93" fmla="*/ 0 h 1502"/>
                <a:gd name="T94" fmla="*/ 1 w 1376"/>
                <a:gd name="T95" fmla="*/ 0 h 1502"/>
                <a:gd name="T96" fmla="*/ 1 w 1376"/>
                <a:gd name="T97" fmla="*/ 0 h 1502"/>
                <a:gd name="T98" fmla="*/ 1 w 1376"/>
                <a:gd name="T99" fmla="*/ 0 h 1502"/>
                <a:gd name="T100" fmla="*/ 1 w 1376"/>
                <a:gd name="T101" fmla="*/ 0 h 1502"/>
                <a:gd name="T102" fmla="*/ 1 w 1376"/>
                <a:gd name="T103" fmla="*/ 0 h 1502"/>
                <a:gd name="T104" fmla="*/ 1 w 1376"/>
                <a:gd name="T105" fmla="*/ 0 h 1502"/>
                <a:gd name="T106" fmla="*/ 1 w 1376"/>
                <a:gd name="T107" fmla="*/ 0 h 1502"/>
                <a:gd name="T108" fmla="*/ 1 w 1376"/>
                <a:gd name="T109" fmla="*/ 0 h 1502"/>
                <a:gd name="T110" fmla="*/ 1 w 1376"/>
                <a:gd name="T111" fmla="*/ 0 h 1502"/>
                <a:gd name="T112" fmla="*/ 1 w 1376"/>
                <a:gd name="T113" fmla="*/ 0 h 150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376"/>
                <a:gd name="T172" fmla="*/ 0 h 1502"/>
                <a:gd name="T173" fmla="*/ 1376 w 1376"/>
                <a:gd name="T174" fmla="*/ 1502 h 150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376" h="1502">
                  <a:moveTo>
                    <a:pt x="483" y="426"/>
                  </a:moveTo>
                  <a:lnTo>
                    <a:pt x="485" y="422"/>
                  </a:lnTo>
                  <a:lnTo>
                    <a:pt x="496" y="415"/>
                  </a:lnTo>
                  <a:lnTo>
                    <a:pt x="504" y="409"/>
                  </a:lnTo>
                  <a:lnTo>
                    <a:pt x="513" y="403"/>
                  </a:lnTo>
                  <a:lnTo>
                    <a:pt x="525" y="398"/>
                  </a:lnTo>
                  <a:lnTo>
                    <a:pt x="536" y="392"/>
                  </a:lnTo>
                  <a:lnTo>
                    <a:pt x="547" y="384"/>
                  </a:lnTo>
                  <a:lnTo>
                    <a:pt x="561" y="379"/>
                  </a:lnTo>
                  <a:lnTo>
                    <a:pt x="574" y="371"/>
                  </a:lnTo>
                  <a:lnTo>
                    <a:pt x="589" y="365"/>
                  </a:lnTo>
                  <a:lnTo>
                    <a:pt x="597" y="361"/>
                  </a:lnTo>
                  <a:lnTo>
                    <a:pt x="604" y="360"/>
                  </a:lnTo>
                  <a:lnTo>
                    <a:pt x="612" y="358"/>
                  </a:lnTo>
                  <a:lnTo>
                    <a:pt x="620" y="358"/>
                  </a:lnTo>
                  <a:lnTo>
                    <a:pt x="629" y="354"/>
                  </a:lnTo>
                  <a:lnTo>
                    <a:pt x="637" y="354"/>
                  </a:lnTo>
                  <a:lnTo>
                    <a:pt x="646" y="354"/>
                  </a:lnTo>
                  <a:lnTo>
                    <a:pt x="654" y="354"/>
                  </a:lnTo>
                  <a:lnTo>
                    <a:pt x="660" y="352"/>
                  </a:lnTo>
                  <a:lnTo>
                    <a:pt x="669" y="352"/>
                  </a:lnTo>
                  <a:lnTo>
                    <a:pt x="677" y="352"/>
                  </a:lnTo>
                  <a:lnTo>
                    <a:pt x="684" y="354"/>
                  </a:lnTo>
                  <a:lnTo>
                    <a:pt x="692" y="354"/>
                  </a:lnTo>
                  <a:lnTo>
                    <a:pt x="699" y="354"/>
                  </a:lnTo>
                  <a:lnTo>
                    <a:pt x="705" y="356"/>
                  </a:lnTo>
                  <a:lnTo>
                    <a:pt x="715" y="360"/>
                  </a:lnTo>
                  <a:lnTo>
                    <a:pt x="728" y="361"/>
                  </a:lnTo>
                  <a:lnTo>
                    <a:pt x="741" y="365"/>
                  </a:lnTo>
                  <a:lnTo>
                    <a:pt x="755" y="371"/>
                  </a:lnTo>
                  <a:lnTo>
                    <a:pt x="766" y="377"/>
                  </a:lnTo>
                  <a:lnTo>
                    <a:pt x="777" y="380"/>
                  </a:lnTo>
                  <a:lnTo>
                    <a:pt x="787" y="386"/>
                  </a:lnTo>
                  <a:lnTo>
                    <a:pt x="796" y="390"/>
                  </a:lnTo>
                  <a:lnTo>
                    <a:pt x="804" y="396"/>
                  </a:lnTo>
                  <a:lnTo>
                    <a:pt x="815" y="403"/>
                  </a:lnTo>
                  <a:lnTo>
                    <a:pt x="819" y="405"/>
                  </a:lnTo>
                  <a:lnTo>
                    <a:pt x="802" y="177"/>
                  </a:lnTo>
                  <a:lnTo>
                    <a:pt x="745" y="103"/>
                  </a:lnTo>
                  <a:lnTo>
                    <a:pt x="580" y="207"/>
                  </a:lnTo>
                  <a:lnTo>
                    <a:pt x="690" y="0"/>
                  </a:lnTo>
                  <a:lnTo>
                    <a:pt x="768" y="34"/>
                  </a:lnTo>
                  <a:lnTo>
                    <a:pt x="774" y="40"/>
                  </a:lnTo>
                  <a:lnTo>
                    <a:pt x="781" y="44"/>
                  </a:lnTo>
                  <a:lnTo>
                    <a:pt x="791" y="53"/>
                  </a:lnTo>
                  <a:lnTo>
                    <a:pt x="802" y="61"/>
                  </a:lnTo>
                  <a:lnTo>
                    <a:pt x="815" y="72"/>
                  </a:lnTo>
                  <a:lnTo>
                    <a:pt x="823" y="78"/>
                  </a:lnTo>
                  <a:lnTo>
                    <a:pt x="831" y="86"/>
                  </a:lnTo>
                  <a:lnTo>
                    <a:pt x="838" y="92"/>
                  </a:lnTo>
                  <a:lnTo>
                    <a:pt x="848" y="99"/>
                  </a:lnTo>
                  <a:lnTo>
                    <a:pt x="855" y="105"/>
                  </a:lnTo>
                  <a:lnTo>
                    <a:pt x="863" y="111"/>
                  </a:lnTo>
                  <a:lnTo>
                    <a:pt x="872" y="118"/>
                  </a:lnTo>
                  <a:lnTo>
                    <a:pt x="880" y="126"/>
                  </a:lnTo>
                  <a:lnTo>
                    <a:pt x="888" y="133"/>
                  </a:lnTo>
                  <a:lnTo>
                    <a:pt x="897" y="141"/>
                  </a:lnTo>
                  <a:lnTo>
                    <a:pt x="907" y="150"/>
                  </a:lnTo>
                  <a:lnTo>
                    <a:pt x="916" y="158"/>
                  </a:lnTo>
                  <a:lnTo>
                    <a:pt x="924" y="166"/>
                  </a:lnTo>
                  <a:lnTo>
                    <a:pt x="933" y="173"/>
                  </a:lnTo>
                  <a:lnTo>
                    <a:pt x="941" y="181"/>
                  </a:lnTo>
                  <a:lnTo>
                    <a:pt x="949" y="188"/>
                  </a:lnTo>
                  <a:lnTo>
                    <a:pt x="956" y="196"/>
                  </a:lnTo>
                  <a:lnTo>
                    <a:pt x="964" y="202"/>
                  </a:lnTo>
                  <a:lnTo>
                    <a:pt x="971" y="209"/>
                  </a:lnTo>
                  <a:lnTo>
                    <a:pt x="979" y="217"/>
                  </a:lnTo>
                  <a:lnTo>
                    <a:pt x="990" y="228"/>
                  </a:lnTo>
                  <a:lnTo>
                    <a:pt x="1000" y="242"/>
                  </a:lnTo>
                  <a:lnTo>
                    <a:pt x="1009" y="251"/>
                  </a:lnTo>
                  <a:lnTo>
                    <a:pt x="1019" y="261"/>
                  </a:lnTo>
                  <a:lnTo>
                    <a:pt x="1023" y="268"/>
                  </a:lnTo>
                  <a:lnTo>
                    <a:pt x="1030" y="278"/>
                  </a:lnTo>
                  <a:lnTo>
                    <a:pt x="1036" y="283"/>
                  </a:lnTo>
                  <a:lnTo>
                    <a:pt x="1042" y="293"/>
                  </a:lnTo>
                  <a:lnTo>
                    <a:pt x="1049" y="302"/>
                  </a:lnTo>
                  <a:lnTo>
                    <a:pt x="1059" y="310"/>
                  </a:lnTo>
                  <a:lnTo>
                    <a:pt x="1066" y="316"/>
                  </a:lnTo>
                  <a:lnTo>
                    <a:pt x="1080" y="322"/>
                  </a:lnTo>
                  <a:lnTo>
                    <a:pt x="1087" y="322"/>
                  </a:lnTo>
                  <a:lnTo>
                    <a:pt x="1095" y="322"/>
                  </a:lnTo>
                  <a:lnTo>
                    <a:pt x="1104" y="322"/>
                  </a:lnTo>
                  <a:lnTo>
                    <a:pt x="1114" y="322"/>
                  </a:lnTo>
                  <a:lnTo>
                    <a:pt x="1122" y="320"/>
                  </a:lnTo>
                  <a:lnTo>
                    <a:pt x="1133" y="320"/>
                  </a:lnTo>
                  <a:lnTo>
                    <a:pt x="1141" y="320"/>
                  </a:lnTo>
                  <a:lnTo>
                    <a:pt x="1152" y="320"/>
                  </a:lnTo>
                  <a:lnTo>
                    <a:pt x="1160" y="318"/>
                  </a:lnTo>
                  <a:lnTo>
                    <a:pt x="1167" y="316"/>
                  </a:lnTo>
                  <a:lnTo>
                    <a:pt x="1175" y="314"/>
                  </a:lnTo>
                  <a:lnTo>
                    <a:pt x="1180" y="314"/>
                  </a:lnTo>
                  <a:lnTo>
                    <a:pt x="1190" y="314"/>
                  </a:lnTo>
                  <a:lnTo>
                    <a:pt x="1194" y="314"/>
                  </a:lnTo>
                  <a:lnTo>
                    <a:pt x="1192" y="316"/>
                  </a:lnTo>
                  <a:lnTo>
                    <a:pt x="1190" y="329"/>
                  </a:lnTo>
                  <a:lnTo>
                    <a:pt x="1186" y="335"/>
                  </a:lnTo>
                  <a:lnTo>
                    <a:pt x="1184" y="344"/>
                  </a:lnTo>
                  <a:lnTo>
                    <a:pt x="1182" y="354"/>
                  </a:lnTo>
                  <a:lnTo>
                    <a:pt x="1182" y="365"/>
                  </a:lnTo>
                  <a:lnTo>
                    <a:pt x="1180" y="375"/>
                  </a:lnTo>
                  <a:lnTo>
                    <a:pt x="1180" y="386"/>
                  </a:lnTo>
                  <a:lnTo>
                    <a:pt x="1180" y="396"/>
                  </a:lnTo>
                  <a:lnTo>
                    <a:pt x="1180" y="407"/>
                  </a:lnTo>
                  <a:lnTo>
                    <a:pt x="1180" y="415"/>
                  </a:lnTo>
                  <a:lnTo>
                    <a:pt x="1184" y="424"/>
                  </a:lnTo>
                  <a:lnTo>
                    <a:pt x="1188" y="432"/>
                  </a:lnTo>
                  <a:lnTo>
                    <a:pt x="1194" y="439"/>
                  </a:lnTo>
                  <a:lnTo>
                    <a:pt x="1199" y="443"/>
                  </a:lnTo>
                  <a:lnTo>
                    <a:pt x="1209" y="447"/>
                  </a:lnTo>
                  <a:lnTo>
                    <a:pt x="1217" y="449"/>
                  </a:lnTo>
                  <a:lnTo>
                    <a:pt x="1226" y="451"/>
                  </a:lnTo>
                  <a:lnTo>
                    <a:pt x="1236" y="449"/>
                  </a:lnTo>
                  <a:lnTo>
                    <a:pt x="1247" y="449"/>
                  </a:lnTo>
                  <a:lnTo>
                    <a:pt x="1257" y="447"/>
                  </a:lnTo>
                  <a:lnTo>
                    <a:pt x="1268" y="447"/>
                  </a:lnTo>
                  <a:lnTo>
                    <a:pt x="1277" y="445"/>
                  </a:lnTo>
                  <a:lnTo>
                    <a:pt x="1287" y="445"/>
                  </a:lnTo>
                  <a:lnTo>
                    <a:pt x="1296" y="443"/>
                  </a:lnTo>
                  <a:lnTo>
                    <a:pt x="1304" y="443"/>
                  </a:lnTo>
                  <a:lnTo>
                    <a:pt x="1314" y="445"/>
                  </a:lnTo>
                  <a:lnTo>
                    <a:pt x="1319" y="451"/>
                  </a:lnTo>
                  <a:lnTo>
                    <a:pt x="1317" y="455"/>
                  </a:lnTo>
                  <a:lnTo>
                    <a:pt x="1315" y="460"/>
                  </a:lnTo>
                  <a:lnTo>
                    <a:pt x="1310" y="468"/>
                  </a:lnTo>
                  <a:lnTo>
                    <a:pt x="1306" y="475"/>
                  </a:lnTo>
                  <a:lnTo>
                    <a:pt x="1296" y="483"/>
                  </a:lnTo>
                  <a:lnTo>
                    <a:pt x="1291" y="491"/>
                  </a:lnTo>
                  <a:lnTo>
                    <a:pt x="1281" y="500"/>
                  </a:lnTo>
                  <a:lnTo>
                    <a:pt x="1276" y="510"/>
                  </a:lnTo>
                  <a:lnTo>
                    <a:pt x="1266" y="515"/>
                  </a:lnTo>
                  <a:lnTo>
                    <a:pt x="1257" y="525"/>
                  </a:lnTo>
                  <a:lnTo>
                    <a:pt x="1249" y="531"/>
                  </a:lnTo>
                  <a:lnTo>
                    <a:pt x="1243" y="538"/>
                  </a:lnTo>
                  <a:lnTo>
                    <a:pt x="1232" y="548"/>
                  </a:lnTo>
                  <a:lnTo>
                    <a:pt x="1230" y="552"/>
                  </a:lnTo>
                  <a:lnTo>
                    <a:pt x="1376" y="552"/>
                  </a:lnTo>
                  <a:lnTo>
                    <a:pt x="1350" y="696"/>
                  </a:lnTo>
                  <a:lnTo>
                    <a:pt x="1131" y="662"/>
                  </a:lnTo>
                  <a:lnTo>
                    <a:pt x="1085" y="597"/>
                  </a:lnTo>
                  <a:lnTo>
                    <a:pt x="1116" y="561"/>
                  </a:lnTo>
                  <a:lnTo>
                    <a:pt x="1112" y="557"/>
                  </a:lnTo>
                  <a:lnTo>
                    <a:pt x="1103" y="552"/>
                  </a:lnTo>
                  <a:lnTo>
                    <a:pt x="1095" y="548"/>
                  </a:lnTo>
                  <a:lnTo>
                    <a:pt x="1087" y="544"/>
                  </a:lnTo>
                  <a:lnTo>
                    <a:pt x="1078" y="540"/>
                  </a:lnTo>
                  <a:lnTo>
                    <a:pt x="1068" y="536"/>
                  </a:lnTo>
                  <a:lnTo>
                    <a:pt x="1059" y="531"/>
                  </a:lnTo>
                  <a:lnTo>
                    <a:pt x="1049" y="525"/>
                  </a:lnTo>
                  <a:lnTo>
                    <a:pt x="1038" y="519"/>
                  </a:lnTo>
                  <a:lnTo>
                    <a:pt x="1028" y="515"/>
                  </a:lnTo>
                  <a:lnTo>
                    <a:pt x="1017" y="510"/>
                  </a:lnTo>
                  <a:lnTo>
                    <a:pt x="1007" y="506"/>
                  </a:lnTo>
                  <a:lnTo>
                    <a:pt x="998" y="504"/>
                  </a:lnTo>
                  <a:lnTo>
                    <a:pt x="990" y="504"/>
                  </a:lnTo>
                  <a:lnTo>
                    <a:pt x="983" y="500"/>
                  </a:lnTo>
                  <a:lnTo>
                    <a:pt x="975" y="498"/>
                  </a:lnTo>
                  <a:lnTo>
                    <a:pt x="968" y="496"/>
                  </a:lnTo>
                  <a:lnTo>
                    <a:pt x="964" y="496"/>
                  </a:lnTo>
                  <a:lnTo>
                    <a:pt x="954" y="496"/>
                  </a:lnTo>
                  <a:lnTo>
                    <a:pt x="950" y="500"/>
                  </a:lnTo>
                  <a:lnTo>
                    <a:pt x="945" y="504"/>
                  </a:lnTo>
                  <a:lnTo>
                    <a:pt x="945" y="508"/>
                  </a:lnTo>
                  <a:lnTo>
                    <a:pt x="912" y="591"/>
                  </a:lnTo>
                  <a:lnTo>
                    <a:pt x="909" y="591"/>
                  </a:lnTo>
                  <a:lnTo>
                    <a:pt x="905" y="591"/>
                  </a:lnTo>
                  <a:lnTo>
                    <a:pt x="897" y="593"/>
                  </a:lnTo>
                  <a:lnTo>
                    <a:pt x="892" y="597"/>
                  </a:lnTo>
                  <a:lnTo>
                    <a:pt x="880" y="599"/>
                  </a:lnTo>
                  <a:lnTo>
                    <a:pt x="869" y="603"/>
                  </a:lnTo>
                  <a:lnTo>
                    <a:pt x="857" y="607"/>
                  </a:lnTo>
                  <a:lnTo>
                    <a:pt x="844" y="612"/>
                  </a:lnTo>
                  <a:lnTo>
                    <a:pt x="829" y="618"/>
                  </a:lnTo>
                  <a:lnTo>
                    <a:pt x="817" y="622"/>
                  </a:lnTo>
                  <a:lnTo>
                    <a:pt x="802" y="626"/>
                  </a:lnTo>
                  <a:lnTo>
                    <a:pt x="791" y="631"/>
                  </a:lnTo>
                  <a:lnTo>
                    <a:pt x="777" y="635"/>
                  </a:lnTo>
                  <a:lnTo>
                    <a:pt x="766" y="641"/>
                  </a:lnTo>
                  <a:lnTo>
                    <a:pt x="758" y="645"/>
                  </a:lnTo>
                  <a:lnTo>
                    <a:pt x="751" y="650"/>
                  </a:lnTo>
                  <a:lnTo>
                    <a:pt x="741" y="658"/>
                  </a:lnTo>
                  <a:lnTo>
                    <a:pt x="738" y="666"/>
                  </a:lnTo>
                  <a:lnTo>
                    <a:pt x="739" y="673"/>
                  </a:lnTo>
                  <a:lnTo>
                    <a:pt x="743" y="681"/>
                  </a:lnTo>
                  <a:lnTo>
                    <a:pt x="747" y="688"/>
                  </a:lnTo>
                  <a:lnTo>
                    <a:pt x="753" y="700"/>
                  </a:lnTo>
                  <a:lnTo>
                    <a:pt x="753" y="705"/>
                  </a:lnTo>
                  <a:lnTo>
                    <a:pt x="755" y="713"/>
                  </a:lnTo>
                  <a:lnTo>
                    <a:pt x="753" y="721"/>
                  </a:lnTo>
                  <a:lnTo>
                    <a:pt x="751" y="728"/>
                  </a:lnTo>
                  <a:lnTo>
                    <a:pt x="745" y="738"/>
                  </a:lnTo>
                  <a:lnTo>
                    <a:pt x="741" y="745"/>
                  </a:lnTo>
                  <a:lnTo>
                    <a:pt x="736" y="755"/>
                  </a:lnTo>
                  <a:lnTo>
                    <a:pt x="728" y="766"/>
                  </a:lnTo>
                  <a:lnTo>
                    <a:pt x="720" y="776"/>
                  </a:lnTo>
                  <a:lnTo>
                    <a:pt x="711" y="787"/>
                  </a:lnTo>
                  <a:lnTo>
                    <a:pt x="703" y="797"/>
                  </a:lnTo>
                  <a:lnTo>
                    <a:pt x="696" y="808"/>
                  </a:lnTo>
                  <a:lnTo>
                    <a:pt x="686" y="816"/>
                  </a:lnTo>
                  <a:lnTo>
                    <a:pt x="679" y="825"/>
                  </a:lnTo>
                  <a:lnTo>
                    <a:pt x="671" y="831"/>
                  </a:lnTo>
                  <a:lnTo>
                    <a:pt x="665" y="840"/>
                  </a:lnTo>
                  <a:lnTo>
                    <a:pt x="656" y="850"/>
                  </a:lnTo>
                  <a:lnTo>
                    <a:pt x="654" y="854"/>
                  </a:lnTo>
                  <a:lnTo>
                    <a:pt x="696" y="981"/>
                  </a:lnTo>
                  <a:lnTo>
                    <a:pt x="791" y="1031"/>
                  </a:lnTo>
                  <a:lnTo>
                    <a:pt x="825" y="1088"/>
                  </a:lnTo>
                  <a:lnTo>
                    <a:pt x="823" y="1086"/>
                  </a:lnTo>
                  <a:lnTo>
                    <a:pt x="817" y="1082"/>
                  </a:lnTo>
                  <a:lnTo>
                    <a:pt x="808" y="1074"/>
                  </a:lnTo>
                  <a:lnTo>
                    <a:pt x="798" y="1069"/>
                  </a:lnTo>
                  <a:lnTo>
                    <a:pt x="787" y="1059"/>
                  </a:lnTo>
                  <a:lnTo>
                    <a:pt x="776" y="1055"/>
                  </a:lnTo>
                  <a:lnTo>
                    <a:pt x="762" y="1051"/>
                  </a:lnTo>
                  <a:lnTo>
                    <a:pt x="751" y="1055"/>
                  </a:lnTo>
                  <a:lnTo>
                    <a:pt x="739" y="1061"/>
                  </a:lnTo>
                  <a:lnTo>
                    <a:pt x="732" y="1072"/>
                  </a:lnTo>
                  <a:lnTo>
                    <a:pt x="720" y="1084"/>
                  </a:lnTo>
                  <a:lnTo>
                    <a:pt x="717" y="1097"/>
                  </a:lnTo>
                  <a:lnTo>
                    <a:pt x="711" y="1110"/>
                  </a:lnTo>
                  <a:lnTo>
                    <a:pt x="707" y="1122"/>
                  </a:lnTo>
                  <a:lnTo>
                    <a:pt x="705" y="1129"/>
                  </a:lnTo>
                  <a:lnTo>
                    <a:pt x="705" y="1133"/>
                  </a:lnTo>
                  <a:lnTo>
                    <a:pt x="762" y="1289"/>
                  </a:lnTo>
                  <a:lnTo>
                    <a:pt x="795" y="1477"/>
                  </a:lnTo>
                  <a:lnTo>
                    <a:pt x="0" y="1502"/>
                  </a:lnTo>
                  <a:lnTo>
                    <a:pt x="2" y="1498"/>
                  </a:lnTo>
                  <a:lnTo>
                    <a:pt x="7" y="1491"/>
                  </a:lnTo>
                  <a:lnTo>
                    <a:pt x="11" y="1483"/>
                  </a:lnTo>
                  <a:lnTo>
                    <a:pt x="15" y="1477"/>
                  </a:lnTo>
                  <a:lnTo>
                    <a:pt x="21" y="1470"/>
                  </a:lnTo>
                  <a:lnTo>
                    <a:pt x="27" y="1462"/>
                  </a:lnTo>
                  <a:lnTo>
                    <a:pt x="32" y="1451"/>
                  </a:lnTo>
                  <a:lnTo>
                    <a:pt x="40" y="1441"/>
                  </a:lnTo>
                  <a:lnTo>
                    <a:pt x="46" y="1430"/>
                  </a:lnTo>
                  <a:lnTo>
                    <a:pt x="55" y="1418"/>
                  </a:lnTo>
                  <a:lnTo>
                    <a:pt x="63" y="1407"/>
                  </a:lnTo>
                  <a:lnTo>
                    <a:pt x="70" y="1394"/>
                  </a:lnTo>
                  <a:lnTo>
                    <a:pt x="80" y="1382"/>
                  </a:lnTo>
                  <a:lnTo>
                    <a:pt x="87" y="1369"/>
                  </a:lnTo>
                  <a:lnTo>
                    <a:pt x="95" y="1354"/>
                  </a:lnTo>
                  <a:lnTo>
                    <a:pt x="103" y="1340"/>
                  </a:lnTo>
                  <a:lnTo>
                    <a:pt x="110" y="1325"/>
                  </a:lnTo>
                  <a:lnTo>
                    <a:pt x="120" y="1314"/>
                  </a:lnTo>
                  <a:lnTo>
                    <a:pt x="125" y="1299"/>
                  </a:lnTo>
                  <a:lnTo>
                    <a:pt x="133" y="1285"/>
                  </a:lnTo>
                  <a:lnTo>
                    <a:pt x="141" y="1270"/>
                  </a:lnTo>
                  <a:lnTo>
                    <a:pt x="146" y="1259"/>
                  </a:lnTo>
                  <a:lnTo>
                    <a:pt x="152" y="1245"/>
                  </a:lnTo>
                  <a:lnTo>
                    <a:pt x="158" y="1230"/>
                  </a:lnTo>
                  <a:lnTo>
                    <a:pt x="161" y="1219"/>
                  </a:lnTo>
                  <a:lnTo>
                    <a:pt x="167" y="1207"/>
                  </a:lnTo>
                  <a:lnTo>
                    <a:pt x="169" y="1194"/>
                  </a:lnTo>
                  <a:lnTo>
                    <a:pt x="171" y="1184"/>
                  </a:lnTo>
                  <a:lnTo>
                    <a:pt x="173" y="1175"/>
                  </a:lnTo>
                  <a:lnTo>
                    <a:pt x="175" y="1167"/>
                  </a:lnTo>
                  <a:lnTo>
                    <a:pt x="173" y="1158"/>
                  </a:lnTo>
                  <a:lnTo>
                    <a:pt x="173" y="1148"/>
                  </a:lnTo>
                  <a:lnTo>
                    <a:pt x="171" y="1139"/>
                  </a:lnTo>
                  <a:lnTo>
                    <a:pt x="171" y="1133"/>
                  </a:lnTo>
                  <a:lnTo>
                    <a:pt x="167" y="1124"/>
                  </a:lnTo>
                  <a:lnTo>
                    <a:pt x="167" y="1116"/>
                  </a:lnTo>
                  <a:lnTo>
                    <a:pt x="165" y="1108"/>
                  </a:lnTo>
                  <a:lnTo>
                    <a:pt x="163" y="1103"/>
                  </a:lnTo>
                  <a:lnTo>
                    <a:pt x="156" y="1088"/>
                  </a:lnTo>
                  <a:lnTo>
                    <a:pt x="152" y="1076"/>
                  </a:lnTo>
                  <a:lnTo>
                    <a:pt x="146" y="1063"/>
                  </a:lnTo>
                  <a:lnTo>
                    <a:pt x="141" y="1051"/>
                  </a:lnTo>
                  <a:lnTo>
                    <a:pt x="133" y="1038"/>
                  </a:lnTo>
                  <a:lnTo>
                    <a:pt x="127" y="1027"/>
                  </a:lnTo>
                  <a:lnTo>
                    <a:pt x="122" y="1013"/>
                  </a:lnTo>
                  <a:lnTo>
                    <a:pt x="118" y="1002"/>
                  </a:lnTo>
                  <a:lnTo>
                    <a:pt x="114" y="989"/>
                  </a:lnTo>
                  <a:lnTo>
                    <a:pt x="110" y="977"/>
                  </a:lnTo>
                  <a:lnTo>
                    <a:pt x="110" y="964"/>
                  </a:lnTo>
                  <a:lnTo>
                    <a:pt x="112" y="951"/>
                  </a:lnTo>
                  <a:lnTo>
                    <a:pt x="116" y="937"/>
                  </a:lnTo>
                  <a:lnTo>
                    <a:pt x="125" y="926"/>
                  </a:lnTo>
                  <a:lnTo>
                    <a:pt x="131" y="920"/>
                  </a:lnTo>
                  <a:lnTo>
                    <a:pt x="139" y="916"/>
                  </a:lnTo>
                  <a:lnTo>
                    <a:pt x="146" y="911"/>
                  </a:lnTo>
                  <a:lnTo>
                    <a:pt x="156" y="909"/>
                  </a:lnTo>
                  <a:lnTo>
                    <a:pt x="165" y="905"/>
                  </a:lnTo>
                  <a:lnTo>
                    <a:pt x="177" y="901"/>
                  </a:lnTo>
                  <a:lnTo>
                    <a:pt x="186" y="897"/>
                  </a:lnTo>
                  <a:lnTo>
                    <a:pt x="198" y="896"/>
                  </a:lnTo>
                  <a:lnTo>
                    <a:pt x="211" y="892"/>
                  </a:lnTo>
                  <a:lnTo>
                    <a:pt x="222" y="890"/>
                  </a:lnTo>
                  <a:lnTo>
                    <a:pt x="236" y="888"/>
                  </a:lnTo>
                  <a:lnTo>
                    <a:pt x="247" y="888"/>
                  </a:lnTo>
                  <a:lnTo>
                    <a:pt x="258" y="886"/>
                  </a:lnTo>
                  <a:lnTo>
                    <a:pt x="272" y="884"/>
                  </a:lnTo>
                  <a:lnTo>
                    <a:pt x="283" y="882"/>
                  </a:lnTo>
                  <a:lnTo>
                    <a:pt x="295" y="882"/>
                  </a:lnTo>
                  <a:lnTo>
                    <a:pt x="306" y="880"/>
                  </a:lnTo>
                  <a:lnTo>
                    <a:pt x="317" y="880"/>
                  </a:lnTo>
                  <a:lnTo>
                    <a:pt x="327" y="880"/>
                  </a:lnTo>
                  <a:lnTo>
                    <a:pt x="338" y="880"/>
                  </a:lnTo>
                  <a:lnTo>
                    <a:pt x="346" y="880"/>
                  </a:lnTo>
                  <a:lnTo>
                    <a:pt x="353" y="880"/>
                  </a:lnTo>
                  <a:lnTo>
                    <a:pt x="359" y="880"/>
                  </a:lnTo>
                  <a:lnTo>
                    <a:pt x="367" y="880"/>
                  </a:lnTo>
                  <a:lnTo>
                    <a:pt x="374" y="880"/>
                  </a:lnTo>
                  <a:lnTo>
                    <a:pt x="378" y="880"/>
                  </a:lnTo>
                  <a:lnTo>
                    <a:pt x="295" y="719"/>
                  </a:lnTo>
                  <a:lnTo>
                    <a:pt x="296" y="719"/>
                  </a:lnTo>
                  <a:lnTo>
                    <a:pt x="308" y="719"/>
                  </a:lnTo>
                  <a:lnTo>
                    <a:pt x="315" y="717"/>
                  </a:lnTo>
                  <a:lnTo>
                    <a:pt x="325" y="717"/>
                  </a:lnTo>
                  <a:lnTo>
                    <a:pt x="333" y="715"/>
                  </a:lnTo>
                  <a:lnTo>
                    <a:pt x="346" y="713"/>
                  </a:lnTo>
                  <a:lnTo>
                    <a:pt x="355" y="709"/>
                  </a:lnTo>
                  <a:lnTo>
                    <a:pt x="367" y="705"/>
                  </a:lnTo>
                  <a:lnTo>
                    <a:pt x="378" y="700"/>
                  </a:lnTo>
                  <a:lnTo>
                    <a:pt x="390" y="694"/>
                  </a:lnTo>
                  <a:lnTo>
                    <a:pt x="401" y="686"/>
                  </a:lnTo>
                  <a:lnTo>
                    <a:pt x="414" y="679"/>
                  </a:lnTo>
                  <a:lnTo>
                    <a:pt x="424" y="667"/>
                  </a:lnTo>
                  <a:lnTo>
                    <a:pt x="433" y="656"/>
                  </a:lnTo>
                  <a:lnTo>
                    <a:pt x="437" y="647"/>
                  </a:lnTo>
                  <a:lnTo>
                    <a:pt x="441" y="639"/>
                  </a:lnTo>
                  <a:lnTo>
                    <a:pt x="443" y="631"/>
                  </a:lnTo>
                  <a:lnTo>
                    <a:pt x="449" y="624"/>
                  </a:lnTo>
                  <a:lnTo>
                    <a:pt x="450" y="614"/>
                  </a:lnTo>
                  <a:lnTo>
                    <a:pt x="454" y="607"/>
                  </a:lnTo>
                  <a:lnTo>
                    <a:pt x="456" y="597"/>
                  </a:lnTo>
                  <a:lnTo>
                    <a:pt x="460" y="588"/>
                  </a:lnTo>
                  <a:lnTo>
                    <a:pt x="462" y="576"/>
                  </a:lnTo>
                  <a:lnTo>
                    <a:pt x="464" y="569"/>
                  </a:lnTo>
                  <a:lnTo>
                    <a:pt x="464" y="557"/>
                  </a:lnTo>
                  <a:lnTo>
                    <a:pt x="468" y="550"/>
                  </a:lnTo>
                  <a:lnTo>
                    <a:pt x="469" y="540"/>
                  </a:lnTo>
                  <a:lnTo>
                    <a:pt x="469" y="531"/>
                  </a:lnTo>
                  <a:lnTo>
                    <a:pt x="471" y="521"/>
                  </a:lnTo>
                  <a:lnTo>
                    <a:pt x="473" y="513"/>
                  </a:lnTo>
                  <a:lnTo>
                    <a:pt x="473" y="504"/>
                  </a:lnTo>
                  <a:lnTo>
                    <a:pt x="475" y="494"/>
                  </a:lnTo>
                  <a:lnTo>
                    <a:pt x="475" y="485"/>
                  </a:lnTo>
                  <a:lnTo>
                    <a:pt x="477" y="477"/>
                  </a:lnTo>
                  <a:lnTo>
                    <a:pt x="479" y="462"/>
                  </a:lnTo>
                  <a:lnTo>
                    <a:pt x="479" y="451"/>
                  </a:lnTo>
                  <a:lnTo>
                    <a:pt x="479" y="439"/>
                  </a:lnTo>
                  <a:lnTo>
                    <a:pt x="481" y="432"/>
                  </a:lnTo>
                  <a:lnTo>
                    <a:pt x="481" y="426"/>
                  </a:lnTo>
                  <a:lnTo>
                    <a:pt x="483" y="426"/>
                  </a:lnTo>
                  <a:close/>
                </a:path>
              </a:pathLst>
            </a:custGeom>
            <a:solidFill>
              <a:srgbClr val="BDC9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26" name="Freeform 350"/>
            <p:cNvSpPr>
              <a:spLocks/>
            </p:cNvSpPr>
            <p:nvPr/>
          </p:nvSpPr>
          <p:spPr bwMode="auto">
            <a:xfrm>
              <a:off x="2231" y="2521"/>
              <a:ext cx="355" cy="234"/>
            </a:xfrm>
            <a:custGeom>
              <a:avLst/>
              <a:gdLst>
                <a:gd name="T0" fmla="*/ 0 w 711"/>
                <a:gd name="T1" fmla="*/ 0 h 470"/>
                <a:gd name="T2" fmla="*/ 0 w 711"/>
                <a:gd name="T3" fmla="*/ 0 h 470"/>
                <a:gd name="T4" fmla="*/ 0 w 711"/>
                <a:gd name="T5" fmla="*/ 0 h 470"/>
                <a:gd name="T6" fmla="*/ 0 w 711"/>
                <a:gd name="T7" fmla="*/ 0 h 470"/>
                <a:gd name="T8" fmla="*/ 0 w 711"/>
                <a:gd name="T9" fmla="*/ 0 h 470"/>
                <a:gd name="T10" fmla="*/ 0 w 711"/>
                <a:gd name="T11" fmla="*/ 0 h 470"/>
                <a:gd name="T12" fmla="*/ 0 w 711"/>
                <a:gd name="T13" fmla="*/ 0 h 470"/>
                <a:gd name="T14" fmla="*/ 0 w 711"/>
                <a:gd name="T15" fmla="*/ 0 h 470"/>
                <a:gd name="T16" fmla="*/ 0 w 711"/>
                <a:gd name="T17" fmla="*/ 0 h 470"/>
                <a:gd name="T18" fmla="*/ 0 w 711"/>
                <a:gd name="T19" fmla="*/ 0 h 470"/>
                <a:gd name="T20" fmla="*/ 0 w 711"/>
                <a:gd name="T21" fmla="*/ 0 h 470"/>
                <a:gd name="T22" fmla="*/ 0 w 711"/>
                <a:gd name="T23" fmla="*/ 0 h 470"/>
                <a:gd name="T24" fmla="*/ 0 w 711"/>
                <a:gd name="T25" fmla="*/ 0 h 470"/>
                <a:gd name="T26" fmla="*/ 0 w 711"/>
                <a:gd name="T27" fmla="*/ 0 h 470"/>
                <a:gd name="T28" fmla="*/ 0 w 711"/>
                <a:gd name="T29" fmla="*/ 0 h 470"/>
                <a:gd name="T30" fmla="*/ 0 w 711"/>
                <a:gd name="T31" fmla="*/ 0 h 470"/>
                <a:gd name="T32" fmla="*/ 0 w 711"/>
                <a:gd name="T33" fmla="*/ 0 h 470"/>
                <a:gd name="T34" fmla="*/ 0 w 711"/>
                <a:gd name="T35" fmla="*/ 0 h 470"/>
                <a:gd name="T36" fmla="*/ 0 w 711"/>
                <a:gd name="T37" fmla="*/ 0 h 470"/>
                <a:gd name="T38" fmla="*/ 0 w 711"/>
                <a:gd name="T39" fmla="*/ 0 h 470"/>
                <a:gd name="T40" fmla="*/ 0 w 711"/>
                <a:gd name="T41" fmla="*/ 0 h 470"/>
                <a:gd name="T42" fmla="*/ 0 w 711"/>
                <a:gd name="T43" fmla="*/ 0 h 470"/>
                <a:gd name="T44" fmla="*/ 0 w 711"/>
                <a:gd name="T45" fmla="*/ 0 h 470"/>
                <a:gd name="T46" fmla="*/ 0 w 711"/>
                <a:gd name="T47" fmla="*/ 0 h 470"/>
                <a:gd name="T48" fmla="*/ 0 w 711"/>
                <a:gd name="T49" fmla="*/ 0 h 470"/>
                <a:gd name="T50" fmla="*/ 0 w 711"/>
                <a:gd name="T51" fmla="*/ 0 h 470"/>
                <a:gd name="T52" fmla="*/ 0 w 711"/>
                <a:gd name="T53" fmla="*/ 0 h 470"/>
                <a:gd name="T54" fmla="*/ 0 w 711"/>
                <a:gd name="T55" fmla="*/ 0 h 470"/>
                <a:gd name="T56" fmla="*/ 0 w 711"/>
                <a:gd name="T57" fmla="*/ 0 h 470"/>
                <a:gd name="T58" fmla="*/ 0 w 711"/>
                <a:gd name="T59" fmla="*/ 0 h 470"/>
                <a:gd name="T60" fmla="*/ 0 w 711"/>
                <a:gd name="T61" fmla="*/ 0 h 470"/>
                <a:gd name="T62" fmla="*/ 0 w 711"/>
                <a:gd name="T63" fmla="*/ 0 h 470"/>
                <a:gd name="T64" fmla="*/ 0 w 711"/>
                <a:gd name="T65" fmla="*/ 0 h 470"/>
                <a:gd name="T66" fmla="*/ 0 w 711"/>
                <a:gd name="T67" fmla="*/ 0 h 470"/>
                <a:gd name="T68" fmla="*/ 0 w 711"/>
                <a:gd name="T69" fmla="*/ 0 h 470"/>
                <a:gd name="T70" fmla="*/ 0 w 711"/>
                <a:gd name="T71" fmla="*/ 0 h 470"/>
                <a:gd name="T72" fmla="*/ 0 w 711"/>
                <a:gd name="T73" fmla="*/ 0 h 470"/>
                <a:gd name="T74" fmla="*/ 0 w 711"/>
                <a:gd name="T75" fmla="*/ 0 h 470"/>
                <a:gd name="T76" fmla="*/ 0 w 711"/>
                <a:gd name="T77" fmla="*/ 0 h 470"/>
                <a:gd name="T78" fmla="*/ 0 w 711"/>
                <a:gd name="T79" fmla="*/ 0 h 470"/>
                <a:gd name="T80" fmla="*/ 0 w 711"/>
                <a:gd name="T81" fmla="*/ 0 h 470"/>
                <a:gd name="T82" fmla="*/ 0 w 711"/>
                <a:gd name="T83" fmla="*/ 0 h 470"/>
                <a:gd name="T84" fmla="*/ 0 w 711"/>
                <a:gd name="T85" fmla="*/ 0 h 470"/>
                <a:gd name="T86" fmla="*/ 0 w 711"/>
                <a:gd name="T87" fmla="*/ 0 h 4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1"/>
                <a:gd name="T133" fmla="*/ 0 h 470"/>
                <a:gd name="T134" fmla="*/ 711 w 711"/>
                <a:gd name="T135" fmla="*/ 470 h 4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1" h="470">
                  <a:moveTo>
                    <a:pt x="553" y="0"/>
                  </a:moveTo>
                  <a:lnTo>
                    <a:pt x="549" y="0"/>
                  </a:lnTo>
                  <a:lnTo>
                    <a:pt x="543" y="2"/>
                  </a:lnTo>
                  <a:lnTo>
                    <a:pt x="534" y="4"/>
                  </a:lnTo>
                  <a:lnTo>
                    <a:pt x="523" y="14"/>
                  </a:lnTo>
                  <a:lnTo>
                    <a:pt x="513" y="17"/>
                  </a:lnTo>
                  <a:lnTo>
                    <a:pt x="505" y="23"/>
                  </a:lnTo>
                  <a:lnTo>
                    <a:pt x="494" y="29"/>
                  </a:lnTo>
                  <a:lnTo>
                    <a:pt x="485" y="38"/>
                  </a:lnTo>
                  <a:lnTo>
                    <a:pt x="471" y="46"/>
                  </a:lnTo>
                  <a:lnTo>
                    <a:pt x="460" y="59"/>
                  </a:lnTo>
                  <a:lnTo>
                    <a:pt x="452" y="65"/>
                  </a:lnTo>
                  <a:lnTo>
                    <a:pt x="447" y="71"/>
                  </a:lnTo>
                  <a:lnTo>
                    <a:pt x="437" y="78"/>
                  </a:lnTo>
                  <a:lnTo>
                    <a:pt x="431" y="88"/>
                  </a:lnTo>
                  <a:lnTo>
                    <a:pt x="424" y="93"/>
                  </a:lnTo>
                  <a:lnTo>
                    <a:pt x="416" y="103"/>
                  </a:lnTo>
                  <a:lnTo>
                    <a:pt x="407" y="110"/>
                  </a:lnTo>
                  <a:lnTo>
                    <a:pt x="399" y="120"/>
                  </a:lnTo>
                  <a:lnTo>
                    <a:pt x="391" y="128"/>
                  </a:lnTo>
                  <a:lnTo>
                    <a:pt x="382" y="137"/>
                  </a:lnTo>
                  <a:lnTo>
                    <a:pt x="374" y="147"/>
                  </a:lnTo>
                  <a:lnTo>
                    <a:pt x="367" y="158"/>
                  </a:lnTo>
                  <a:lnTo>
                    <a:pt x="357" y="166"/>
                  </a:lnTo>
                  <a:lnTo>
                    <a:pt x="350" y="177"/>
                  </a:lnTo>
                  <a:lnTo>
                    <a:pt x="340" y="185"/>
                  </a:lnTo>
                  <a:lnTo>
                    <a:pt x="332" y="196"/>
                  </a:lnTo>
                  <a:lnTo>
                    <a:pt x="325" y="206"/>
                  </a:lnTo>
                  <a:lnTo>
                    <a:pt x="315" y="215"/>
                  </a:lnTo>
                  <a:lnTo>
                    <a:pt x="310" y="226"/>
                  </a:lnTo>
                  <a:lnTo>
                    <a:pt x="302" y="236"/>
                  </a:lnTo>
                  <a:lnTo>
                    <a:pt x="294" y="245"/>
                  </a:lnTo>
                  <a:lnTo>
                    <a:pt x="285" y="253"/>
                  </a:lnTo>
                  <a:lnTo>
                    <a:pt x="279" y="261"/>
                  </a:lnTo>
                  <a:lnTo>
                    <a:pt x="274" y="272"/>
                  </a:lnTo>
                  <a:lnTo>
                    <a:pt x="266" y="278"/>
                  </a:lnTo>
                  <a:lnTo>
                    <a:pt x="260" y="287"/>
                  </a:lnTo>
                  <a:lnTo>
                    <a:pt x="256" y="293"/>
                  </a:lnTo>
                  <a:lnTo>
                    <a:pt x="253" y="301"/>
                  </a:lnTo>
                  <a:lnTo>
                    <a:pt x="243" y="310"/>
                  </a:lnTo>
                  <a:lnTo>
                    <a:pt x="237" y="318"/>
                  </a:lnTo>
                  <a:lnTo>
                    <a:pt x="234" y="323"/>
                  </a:lnTo>
                  <a:lnTo>
                    <a:pt x="234" y="327"/>
                  </a:lnTo>
                  <a:lnTo>
                    <a:pt x="131" y="282"/>
                  </a:lnTo>
                  <a:lnTo>
                    <a:pt x="0" y="312"/>
                  </a:lnTo>
                  <a:lnTo>
                    <a:pt x="28" y="401"/>
                  </a:lnTo>
                  <a:lnTo>
                    <a:pt x="30" y="401"/>
                  </a:lnTo>
                  <a:lnTo>
                    <a:pt x="40" y="401"/>
                  </a:lnTo>
                  <a:lnTo>
                    <a:pt x="43" y="401"/>
                  </a:lnTo>
                  <a:lnTo>
                    <a:pt x="49" y="401"/>
                  </a:lnTo>
                  <a:lnTo>
                    <a:pt x="59" y="401"/>
                  </a:lnTo>
                  <a:lnTo>
                    <a:pt x="66" y="403"/>
                  </a:lnTo>
                  <a:lnTo>
                    <a:pt x="74" y="403"/>
                  </a:lnTo>
                  <a:lnTo>
                    <a:pt x="83" y="403"/>
                  </a:lnTo>
                  <a:lnTo>
                    <a:pt x="91" y="405"/>
                  </a:lnTo>
                  <a:lnTo>
                    <a:pt x="101" y="409"/>
                  </a:lnTo>
                  <a:lnTo>
                    <a:pt x="108" y="411"/>
                  </a:lnTo>
                  <a:lnTo>
                    <a:pt x="120" y="413"/>
                  </a:lnTo>
                  <a:lnTo>
                    <a:pt x="127" y="418"/>
                  </a:lnTo>
                  <a:lnTo>
                    <a:pt x="137" y="422"/>
                  </a:lnTo>
                  <a:lnTo>
                    <a:pt x="150" y="430"/>
                  </a:lnTo>
                  <a:lnTo>
                    <a:pt x="159" y="437"/>
                  </a:lnTo>
                  <a:lnTo>
                    <a:pt x="167" y="445"/>
                  </a:lnTo>
                  <a:lnTo>
                    <a:pt x="175" y="455"/>
                  </a:lnTo>
                  <a:lnTo>
                    <a:pt x="180" y="464"/>
                  </a:lnTo>
                  <a:lnTo>
                    <a:pt x="182" y="470"/>
                  </a:lnTo>
                  <a:lnTo>
                    <a:pt x="184" y="468"/>
                  </a:lnTo>
                  <a:lnTo>
                    <a:pt x="190" y="466"/>
                  </a:lnTo>
                  <a:lnTo>
                    <a:pt x="197" y="464"/>
                  </a:lnTo>
                  <a:lnTo>
                    <a:pt x="211" y="460"/>
                  </a:lnTo>
                  <a:lnTo>
                    <a:pt x="220" y="455"/>
                  </a:lnTo>
                  <a:lnTo>
                    <a:pt x="234" y="451"/>
                  </a:lnTo>
                  <a:lnTo>
                    <a:pt x="245" y="443"/>
                  </a:lnTo>
                  <a:lnTo>
                    <a:pt x="255" y="436"/>
                  </a:lnTo>
                  <a:lnTo>
                    <a:pt x="262" y="426"/>
                  </a:lnTo>
                  <a:lnTo>
                    <a:pt x="268" y="418"/>
                  </a:lnTo>
                  <a:lnTo>
                    <a:pt x="272" y="411"/>
                  </a:lnTo>
                  <a:lnTo>
                    <a:pt x="275" y="407"/>
                  </a:lnTo>
                  <a:lnTo>
                    <a:pt x="279" y="398"/>
                  </a:lnTo>
                  <a:lnTo>
                    <a:pt x="281" y="396"/>
                  </a:lnTo>
                  <a:lnTo>
                    <a:pt x="283" y="394"/>
                  </a:lnTo>
                  <a:lnTo>
                    <a:pt x="291" y="388"/>
                  </a:lnTo>
                  <a:lnTo>
                    <a:pt x="296" y="384"/>
                  </a:lnTo>
                  <a:lnTo>
                    <a:pt x="304" y="380"/>
                  </a:lnTo>
                  <a:lnTo>
                    <a:pt x="312" y="375"/>
                  </a:lnTo>
                  <a:lnTo>
                    <a:pt x="323" y="371"/>
                  </a:lnTo>
                  <a:lnTo>
                    <a:pt x="331" y="363"/>
                  </a:lnTo>
                  <a:lnTo>
                    <a:pt x="344" y="358"/>
                  </a:lnTo>
                  <a:lnTo>
                    <a:pt x="355" y="350"/>
                  </a:lnTo>
                  <a:lnTo>
                    <a:pt x="369" y="342"/>
                  </a:lnTo>
                  <a:lnTo>
                    <a:pt x="382" y="335"/>
                  </a:lnTo>
                  <a:lnTo>
                    <a:pt x="395" y="327"/>
                  </a:lnTo>
                  <a:lnTo>
                    <a:pt x="401" y="321"/>
                  </a:lnTo>
                  <a:lnTo>
                    <a:pt x="408" y="318"/>
                  </a:lnTo>
                  <a:lnTo>
                    <a:pt x="416" y="314"/>
                  </a:lnTo>
                  <a:lnTo>
                    <a:pt x="426" y="312"/>
                  </a:lnTo>
                  <a:lnTo>
                    <a:pt x="439" y="302"/>
                  </a:lnTo>
                  <a:lnTo>
                    <a:pt x="454" y="291"/>
                  </a:lnTo>
                  <a:lnTo>
                    <a:pt x="462" y="287"/>
                  </a:lnTo>
                  <a:lnTo>
                    <a:pt x="469" y="282"/>
                  </a:lnTo>
                  <a:lnTo>
                    <a:pt x="477" y="276"/>
                  </a:lnTo>
                  <a:lnTo>
                    <a:pt x="486" y="272"/>
                  </a:lnTo>
                  <a:lnTo>
                    <a:pt x="492" y="266"/>
                  </a:lnTo>
                  <a:lnTo>
                    <a:pt x="502" y="261"/>
                  </a:lnTo>
                  <a:lnTo>
                    <a:pt x="507" y="257"/>
                  </a:lnTo>
                  <a:lnTo>
                    <a:pt x="517" y="253"/>
                  </a:lnTo>
                  <a:lnTo>
                    <a:pt x="523" y="247"/>
                  </a:lnTo>
                  <a:lnTo>
                    <a:pt x="532" y="242"/>
                  </a:lnTo>
                  <a:lnTo>
                    <a:pt x="540" y="238"/>
                  </a:lnTo>
                  <a:lnTo>
                    <a:pt x="547" y="234"/>
                  </a:lnTo>
                  <a:lnTo>
                    <a:pt x="562" y="223"/>
                  </a:lnTo>
                  <a:lnTo>
                    <a:pt x="576" y="213"/>
                  </a:lnTo>
                  <a:lnTo>
                    <a:pt x="589" y="204"/>
                  </a:lnTo>
                  <a:lnTo>
                    <a:pt x="602" y="196"/>
                  </a:lnTo>
                  <a:lnTo>
                    <a:pt x="616" y="185"/>
                  </a:lnTo>
                  <a:lnTo>
                    <a:pt x="629" y="177"/>
                  </a:lnTo>
                  <a:lnTo>
                    <a:pt x="639" y="169"/>
                  </a:lnTo>
                  <a:lnTo>
                    <a:pt x="650" y="160"/>
                  </a:lnTo>
                  <a:lnTo>
                    <a:pt x="659" y="152"/>
                  </a:lnTo>
                  <a:lnTo>
                    <a:pt x="667" y="145"/>
                  </a:lnTo>
                  <a:lnTo>
                    <a:pt x="675" y="135"/>
                  </a:lnTo>
                  <a:lnTo>
                    <a:pt x="680" y="129"/>
                  </a:lnTo>
                  <a:lnTo>
                    <a:pt x="690" y="114"/>
                  </a:lnTo>
                  <a:lnTo>
                    <a:pt x="699" y="105"/>
                  </a:lnTo>
                  <a:lnTo>
                    <a:pt x="703" y="91"/>
                  </a:lnTo>
                  <a:lnTo>
                    <a:pt x="709" y="84"/>
                  </a:lnTo>
                  <a:lnTo>
                    <a:pt x="709" y="74"/>
                  </a:lnTo>
                  <a:lnTo>
                    <a:pt x="711" y="69"/>
                  </a:lnTo>
                  <a:lnTo>
                    <a:pt x="707" y="55"/>
                  </a:lnTo>
                  <a:lnTo>
                    <a:pt x="703" y="48"/>
                  </a:lnTo>
                  <a:lnTo>
                    <a:pt x="697" y="42"/>
                  </a:lnTo>
                  <a:lnTo>
                    <a:pt x="696" y="42"/>
                  </a:lnTo>
                  <a:lnTo>
                    <a:pt x="553" y="0"/>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27" name="Freeform 351"/>
            <p:cNvSpPr>
              <a:spLocks/>
            </p:cNvSpPr>
            <p:nvPr/>
          </p:nvSpPr>
          <p:spPr bwMode="auto">
            <a:xfrm>
              <a:off x="2148" y="1991"/>
              <a:ext cx="178" cy="357"/>
            </a:xfrm>
            <a:custGeom>
              <a:avLst/>
              <a:gdLst>
                <a:gd name="T0" fmla="*/ 0 w 356"/>
                <a:gd name="T1" fmla="*/ 1 h 713"/>
                <a:gd name="T2" fmla="*/ 1 w 356"/>
                <a:gd name="T3" fmla="*/ 1 h 713"/>
                <a:gd name="T4" fmla="*/ 1 w 356"/>
                <a:gd name="T5" fmla="*/ 1 h 713"/>
                <a:gd name="T6" fmla="*/ 1 w 356"/>
                <a:gd name="T7" fmla="*/ 1 h 713"/>
                <a:gd name="T8" fmla="*/ 1 w 356"/>
                <a:gd name="T9" fmla="*/ 1 h 713"/>
                <a:gd name="T10" fmla="*/ 1 w 356"/>
                <a:gd name="T11" fmla="*/ 1 h 713"/>
                <a:gd name="T12" fmla="*/ 1 w 356"/>
                <a:gd name="T13" fmla="*/ 1 h 713"/>
                <a:gd name="T14" fmla="*/ 1 w 356"/>
                <a:gd name="T15" fmla="*/ 1 h 713"/>
                <a:gd name="T16" fmla="*/ 1 w 356"/>
                <a:gd name="T17" fmla="*/ 1 h 713"/>
                <a:gd name="T18" fmla="*/ 1 w 356"/>
                <a:gd name="T19" fmla="*/ 1 h 713"/>
                <a:gd name="T20" fmla="*/ 1 w 356"/>
                <a:gd name="T21" fmla="*/ 1 h 713"/>
                <a:gd name="T22" fmla="*/ 1 w 356"/>
                <a:gd name="T23" fmla="*/ 1 h 713"/>
                <a:gd name="T24" fmla="*/ 1 w 356"/>
                <a:gd name="T25" fmla="*/ 1 h 713"/>
                <a:gd name="T26" fmla="*/ 1 w 356"/>
                <a:gd name="T27" fmla="*/ 1 h 713"/>
                <a:gd name="T28" fmla="*/ 1 w 356"/>
                <a:gd name="T29" fmla="*/ 1 h 713"/>
                <a:gd name="T30" fmla="*/ 1 w 356"/>
                <a:gd name="T31" fmla="*/ 1 h 713"/>
                <a:gd name="T32" fmla="*/ 1 w 356"/>
                <a:gd name="T33" fmla="*/ 1 h 713"/>
                <a:gd name="T34" fmla="*/ 1 w 356"/>
                <a:gd name="T35" fmla="*/ 1 h 713"/>
                <a:gd name="T36" fmla="*/ 1 w 356"/>
                <a:gd name="T37" fmla="*/ 1 h 713"/>
                <a:gd name="T38" fmla="*/ 1 w 356"/>
                <a:gd name="T39" fmla="*/ 1 h 713"/>
                <a:gd name="T40" fmla="*/ 1 w 356"/>
                <a:gd name="T41" fmla="*/ 1 h 713"/>
                <a:gd name="T42" fmla="*/ 1 w 356"/>
                <a:gd name="T43" fmla="*/ 1 h 713"/>
                <a:gd name="T44" fmla="*/ 1 w 356"/>
                <a:gd name="T45" fmla="*/ 1 h 713"/>
                <a:gd name="T46" fmla="*/ 1 w 356"/>
                <a:gd name="T47" fmla="*/ 1 h 713"/>
                <a:gd name="T48" fmla="*/ 1 w 356"/>
                <a:gd name="T49" fmla="*/ 1 h 713"/>
                <a:gd name="T50" fmla="*/ 1 w 356"/>
                <a:gd name="T51" fmla="*/ 1 h 713"/>
                <a:gd name="T52" fmla="*/ 1 w 356"/>
                <a:gd name="T53" fmla="*/ 1 h 713"/>
                <a:gd name="T54" fmla="*/ 1 w 356"/>
                <a:gd name="T55" fmla="*/ 1 h 713"/>
                <a:gd name="T56" fmla="*/ 1 w 356"/>
                <a:gd name="T57" fmla="*/ 1 h 713"/>
                <a:gd name="T58" fmla="*/ 1 w 356"/>
                <a:gd name="T59" fmla="*/ 1 h 713"/>
                <a:gd name="T60" fmla="*/ 1 w 356"/>
                <a:gd name="T61" fmla="*/ 1 h 713"/>
                <a:gd name="T62" fmla="*/ 1 w 356"/>
                <a:gd name="T63" fmla="*/ 1 h 713"/>
                <a:gd name="T64" fmla="*/ 1 w 356"/>
                <a:gd name="T65" fmla="*/ 1 h 713"/>
                <a:gd name="T66" fmla="*/ 1 w 356"/>
                <a:gd name="T67" fmla="*/ 0 h 713"/>
                <a:gd name="T68" fmla="*/ 1 w 356"/>
                <a:gd name="T69" fmla="*/ 1 h 713"/>
                <a:gd name="T70" fmla="*/ 1 w 356"/>
                <a:gd name="T71" fmla="*/ 1 h 713"/>
                <a:gd name="T72" fmla="*/ 1 w 356"/>
                <a:gd name="T73" fmla="*/ 1 h 713"/>
                <a:gd name="T74" fmla="*/ 1 w 356"/>
                <a:gd name="T75" fmla="*/ 1 h 713"/>
                <a:gd name="T76" fmla="*/ 1 w 356"/>
                <a:gd name="T77" fmla="*/ 1 h 713"/>
                <a:gd name="T78" fmla="*/ 1 w 356"/>
                <a:gd name="T79" fmla="*/ 1 h 713"/>
                <a:gd name="T80" fmla="*/ 1 w 356"/>
                <a:gd name="T81" fmla="*/ 1 h 713"/>
                <a:gd name="T82" fmla="*/ 1 w 356"/>
                <a:gd name="T83" fmla="*/ 1 h 713"/>
                <a:gd name="T84" fmla="*/ 1 w 356"/>
                <a:gd name="T85" fmla="*/ 1 h 713"/>
                <a:gd name="T86" fmla="*/ 1 w 356"/>
                <a:gd name="T87" fmla="*/ 1 h 713"/>
                <a:gd name="T88" fmla="*/ 1 w 356"/>
                <a:gd name="T89" fmla="*/ 1 h 713"/>
                <a:gd name="T90" fmla="*/ 1 w 356"/>
                <a:gd name="T91" fmla="*/ 1 h 713"/>
                <a:gd name="T92" fmla="*/ 1 w 356"/>
                <a:gd name="T93" fmla="*/ 1 h 713"/>
                <a:gd name="T94" fmla="*/ 1 w 356"/>
                <a:gd name="T95" fmla="*/ 1 h 713"/>
                <a:gd name="T96" fmla="*/ 1 w 356"/>
                <a:gd name="T97" fmla="*/ 1 h 713"/>
                <a:gd name="T98" fmla="*/ 1 w 356"/>
                <a:gd name="T99" fmla="*/ 1 h 713"/>
                <a:gd name="T100" fmla="*/ 1 w 356"/>
                <a:gd name="T101" fmla="*/ 1 h 713"/>
                <a:gd name="T102" fmla="*/ 1 w 356"/>
                <a:gd name="T103" fmla="*/ 1 h 713"/>
                <a:gd name="T104" fmla="*/ 1 w 356"/>
                <a:gd name="T105" fmla="*/ 1 h 713"/>
                <a:gd name="T106" fmla="*/ 1 w 356"/>
                <a:gd name="T107" fmla="*/ 1 h 713"/>
                <a:gd name="T108" fmla="*/ 1 w 356"/>
                <a:gd name="T109" fmla="*/ 1 h 713"/>
                <a:gd name="T110" fmla="*/ 1 w 356"/>
                <a:gd name="T111" fmla="*/ 1 h 713"/>
                <a:gd name="T112" fmla="*/ 1 w 356"/>
                <a:gd name="T113" fmla="*/ 1 h 713"/>
                <a:gd name="T114" fmla="*/ 1 w 356"/>
                <a:gd name="T115" fmla="*/ 1 h 713"/>
                <a:gd name="T116" fmla="*/ 1 w 356"/>
                <a:gd name="T117" fmla="*/ 1 h 713"/>
                <a:gd name="T118" fmla="*/ 1 w 356"/>
                <a:gd name="T119" fmla="*/ 1 h 713"/>
                <a:gd name="T120" fmla="*/ 1 w 356"/>
                <a:gd name="T121" fmla="*/ 1 h 713"/>
                <a:gd name="T122" fmla="*/ 0 w 356"/>
                <a:gd name="T123" fmla="*/ 1 h 713"/>
                <a:gd name="T124" fmla="*/ 0 w 356"/>
                <a:gd name="T125" fmla="*/ 1 h 71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56"/>
                <a:gd name="T190" fmla="*/ 0 h 713"/>
                <a:gd name="T191" fmla="*/ 356 w 356"/>
                <a:gd name="T192" fmla="*/ 713 h 71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56" h="713">
                  <a:moveTo>
                    <a:pt x="0" y="479"/>
                  </a:moveTo>
                  <a:lnTo>
                    <a:pt x="69" y="713"/>
                  </a:lnTo>
                  <a:lnTo>
                    <a:pt x="228" y="517"/>
                  </a:lnTo>
                  <a:lnTo>
                    <a:pt x="219" y="449"/>
                  </a:lnTo>
                  <a:lnTo>
                    <a:pt x="221" y="447"/>
                  </a:lnTo>
                  <a:lnTo>
                    <a:pt x="227" y="441"/>
                  </a:lnTo>
                  <a:lnTo>
                    <a:pt x="236" y="434"/>
                  </a:lnTo>
                  <a:lnTo>
                    <a:pt x="249" y="421"/>
                  </a:lnTo>
                  <a:lnTo>
                    <a:pt x="255" y="413"/>
                  </a:lnTo>
                  <a:lnTo>
                    <a:pt x="265" y="403"/>
                  </a:lnTo>
                  <a:lnTo>
                    <a:pt x="270" y="394"/>
                  </a:lnTo>
                  <a:lnTo>
                    <a:pt x="280" y="384"/>
                  </a:lnTo>
                  <a:lnTo>
                    <a:pt x="286" y="371"/>
                  </a:lnTo>
                  <a:lnTo>
                    <a:pt x="293" y="358"/>
                  </a:lnTo>
                  <a:lnTo>
                    <a:pt x="301" y="345"/>
                  </a:lnTo>
                  <a:lnTo>
                    <a:pt x="308" y="331"/>
                  </a:lnTo>
                  <a:lnTo>
                    <a:pt x="310" y="324"/>
                  </a:lnTo>
                  <a:lnTo>
                    <a:pt x="312" y="314"/>
                  </a:lnTo>
                  <a:lnTo>
                    <a:pt x="316" y="307"/>
                  </a:lnTo>
                  <a:lnTo>
                    <a:pt x="318" y="299"/>
                  </a:lnTo>
                  <a:lnTo>
                    <a:pt x="322" y="284"/>
                  </a:lnTo>
                  <a:lnTo>
                    <a:pt x="327" y="272"/>
                  </a:lnTo>
                  <a:lnTo>
                    <a:pt x="331" y="259"/>
                  </a:lnTo>
                  <a:lnTo>
                    <a:pt x="335" y="248"/>
                  </a:lnTo>
                  <a:lnTo>
                    <a:pt x="341" y="236"/>
                  </a:lnTo>
                  <a:lnTo>
                    <a:pt x="344" y="227"/>
                  </a:lnTo>
                  <a:lnTo>
                    <a:pt x="346" y="217"/>
                  </a:lnTo>
                  <a:lnTo>
                    <a:pt x="348" y="211"/>
                  </a:lnTo>
                  <a:lnTo>
                    <a:pt x="350" y="202"/>
                  </a:lnTo>
                  <a:lnTo>
                    <a:pt x="352" y="198"/>
                  </a:lnTo>
                  <a:lnTo>
                    <a:pt x="356" y="191"/>
                  </a:lnTo>
                  <a:lnTo>
                    <a:pt x="356" y="189"/>
                  </a:lnTo>
                  <a:lnTo>
                    <a:pt x="109" y="18"/>
                  </a:lnTo>
                  <a:lnTo>
                    <a:pt x="71" y="0"/>
                  </a:lnTo>
                  <a:lnTo>
                    <a:pt x="42" y="84"/>
                  </a:lnTo>
                  <a:lnTo>
                    <a:pt x="25" y="162"/>
                  </a:lnTo>
                  <a:lnTo>
                    <a:pt x="36" y="211"/>
                  </a:lnTo>
                  <a:lnTo>
                    <a:pt x="35" y="213"/>
                  </a:lnTo>
                  <a:lnTo>
                    <a:pt x="33" y="221"/>
                  </a:lnTo>
                  <a:lnTo>
                    <a:pt x="29" y="227"/>
                  </a:lnTo>
                  <a:lnTo>
                    <a:pt x="29" y="234"/>
                  </a:lnTo>
                  <a:lnTo>
                    <a:pt x="27" y="242"/>
                  </a:lnTo>
                  <a:lnTo>
                    <a:pt x="27" y="251"/>
                  </a:lnTo>
                  <a:lnTo>
                    <a:pt x="23" y="261"/>
                  </a:lnTo>
                  <a:lnTo>
                    <a:pt x="23" y="270"/>
                  </a:lnTo>
                  <a:lnTo>
                    <a:pt x="21" y="280"/>
                  </a:lnTo>
                  <a:lnTo>
                    <a:pt x="21" y="291"/>
                  </a:lnTo>
                  <a:lnTo>
                    <a:pt x="19" y="301"/>
                  </a:lnTo>
                  <a:lnTo>
                    <a:pt x="17" y="310"/>
                  </a:lnTo>
                  <a:lnTo>
                    <a:pt x="17" y="320"/>
                  </a:lnTo>
                  <a:lnTo>
                    <a:pt x="19" y="331"/>
                  </a:lnTo>
                  <a:lnTo>
                    <a:pt x="19" y="339"/>
                  </a:lnTo>
                  <a:lnTo>
                    <a:pt x="19" y="348"/>
                  </a:lnTo>
                  <a:lnTo>
                    <a:pt x="21" y="356"/>
                  </a:lnTo>
                  <a:lnTo>
                    <a:pt x="23" y="364"/>
                  </a:lnTo>
                  <a:lnTo>
                    <a:pt x="27" y="379"/>
                  </a:lnTo>
                  <a:lnTo>
                    <a:pt x="31" y="390"/>
                  </a:lnTo>
                  <a:lnTo>
                    <a:pt x="33" y="400"/>
                  </a:lnTo>
                  <a:lnTo>
                    <a:pt x="38" y="405"/>
                  </a:lnTo>
                  <a:lnTo>
                    <a:pt x="40" y="409"/>
                  </a:lnTo>
                  <a:lnTo>
                    <a:pt x="42" y="413"/>
                  </a:lnTo>
                  <a:lnTo>
                    <a:pt x="0" y="479"/>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28" name="Freeform 352"/>
            <p:cNvSpPr>
              <a:spLocks/>
            </p:cNvSpPr>
            <p:nvPr/>
          </p:nvSpPr>
          <p:spPr bwMode="auto">
            <a:xfrm>
              <a:off x="2174" y="2021"/>
              <a:ext cx="145" cy="311"/>
            </a:xfrm>
            <a:custGeom>
              <a:avLst/>
              <a:gdLst>
                <a:gd name="T0" fmla="*/ 0 w 291"/>
                <a:gd name="T1" fmla="*/ 0 h 624"/>
                <a:gd name="T2" fmla="*/ 0 w 291"/>
                <a:gd name="T3" fmla="*/ 0 h 624"/>
                <a:gd name="T4" fmla="*/ 0 w 291"/>
                <a:gd name="T5" fmla="*/ 0 h 624"/>
                <a:gd name="T6" fmla="*/ 0 w 291"/>
                <a:gd name="T7" fmla="*/ 0 h 624"/>
                <a:gd name="T8" fmla="*/ 0 w 291"/>
                <a:gd name="T9" fmla="*/ 0 h 624"/>
                <a:gd name="T10" fmla="*/ 0 w 291"/>
                <a:gd name="T11" fmla="*/ 0 h 624"/>
                <a:gd name="T12" fmla="*/ 0 w 291"/>
                <a:gd name="T13" fmla="*/ 0 h 624"/>
                <a:gd name="T14" fmla="*/ 0 w 291"/>
                <a:gd name="T15" fmla="*/ 0 h 624"/>
                <a:gd name="T16" fmla="*/ 0 w 291"/>
                <a:gd name="T17" fmla="*/ 0 h 624"/>
                <a:gd name="T18" fmla="*/ 0 w 291"/>
                <a:gd name="T19" fmla="*/ 0 h 624"/>
                <a:gd name="T20" fmla="*/ 0 w 291"/>
                <a:gd name="T21" fmla="*/ 0 h 624"/>
                <a:gd name="T22" fmla="*/ 0 w 291"/>
                <a:gd name="T23" fmla="*/ 0 h 624"/>
                <a:gd name="T24" fmla="*/ 0 w 291"/>
                <a:gd name="T25" fmla="*/ 0 h 624"/>
                <a:gd name="T26" fmla="*/ 0 w 291"/>
                <a:gd name="T27" fmla="*/ 0 h 624"/>
                <a:gd name="T28" fmla="*/ 0 w 291"/>
                <a:gd name="T29" fmla="*/ 0 h 624"/>
                <a:gd name="T30" fmla="*/ 0 w 291"/>
                <a:gd name="T31" fmla="*/ 0 h 624"/>
                <a:gd name="T32" fmla="*/ 0 w 291"/>
                <a:gd name="T33" fmla="*/ 0 h 624"/>
                <a:gd name="T34" fmla="*/ 0 w 291"/>
                <a:gd name="T35" fmla="*/ 0 h 624"/>
                <a:gd name="T36" fmla="*/ 0 w 291"/>
                <a:gd name="T37" fmla="*/ 0 h 624"/>
                <a:gd name="T38" fmla="*/ 0 w 291"/>
                <a:gd name="T39" fmla="*/ 0 h 624"/>
                <a:gd name="T40" fmla="*/ 0 w 291"/>
                <a:gd name="T41" fmla="*/ 0 h 624"/>
                <a:gd name="T42" fmla="*/ 0 w 291"/>
                <a:gd name="T43" fmla="*/ 0 h 624"/>
                <a:gd name="T44" fmla="*/ 0 w 291"/>
                <a:gd name="T45" fmla="*/ 0 h 624"/>
                <a:gd name="T46" fmla="*/ 0 w 291"/>
                <a:gd name="T47" fmla="*/ 0 h 624"/>
                <a:gd name="T48" fmla="*/ 0 w 291"/>
                <a:gd name="T49" fmla="*/ 0 h 624"/>
                <a:gd name="T50" fmla="*/ 0 w 291"/>
                <a:gd name="T51" fmla="*/ 0 h 624"/>
                <a:gd name="T52" fmla="*/ 0 w 291"/>
                <a:gd name="T53" fmla="*/ 0 h 624"/>
                <a:gd name="T54" fmla="*/ 0 w 291"/>
                <a:gd name="T55" fmla="*/ 0 h 624"/>
                <a:gd name="T56" fmla="*/ 0 w 291"/>
                <a:gd name="T57" fmla="*/ 0 h 624"/>
                <a:gd name="T58" fmla="*/ 0 w 291"/>
                <a:gd name="T59" fmla="*/ 0 h 624"/>
                <a:gd name="T60" fmla="*/ 0 w 291"/>
                <a:gd name="T61" fmla="*/ 0 h 624"/>
                <a:gd name="T62" fmla="*/ 0 w 291"/>
                <a:gd name="T63" fmla="*/ 0 h 624"/>
                <a:gd name="T64" fmla="*/ 0 w 291"/>
                <a:gd name="T65" fmla="*/ 0 h 624"/>
                <a:gd name="T66" fmla="*/ 0 w 291"/>
                <a:gd name="T67" fmla="*/ 0 h 624"/>
                <a:gd name="T68" fmla="*/ 0 w 291"/>
                <a:gd name="T69" fmla="*/ 0 h 624"/>
                <a:gd name="T70" fmla="*/ 0 w 291"/>
                <a:gd name="T71" fmla="*/ 0 h 624"/>
                <a:gd name="T72" fmla="*/ 0 w 291"/>
                <a:gd name="T73" fmla="*/ 0 h 624"/>
                <a:gd name="T74" fmla="*/ 0 w 291"/>
                <a:gd name="T75" fmla="*/ 0 h 624"/>
                <a:gd name="T76" fmla="*/ 0 w 291"/>
                <a:gd name="T77" fmla="*/ 0 h 624"/>
                <a:gd name="T78" fmla="*/ 0 w 291"/>
                <a:gd name="T79" fmla="*/ 0 h 624"/>
                <a:gd name="T80" fmla="*/ 0 w 291"/>
                <a:gd name="T81" fmla="*/ 0 h 62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91"/>
                <a:gd name="T124" fmla="*/ 0 h 624"/>
                <a:gd name="T125" fmla="*/ 291 w 291"/>
                <a:gd name="T126" fmla="*/ 624 h 62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91" h="624">
                  <a:moveTo>
                    <a:pt x="291" y="65"/>
                  </a:moveTo>
                  <a:lnTo>
                    <a:pt x="81" y="0"/>
                  </a:lnTo>
                  <a:lnTo>
                    <a:pt x="102" y="54"/>
                  </a:lnTo>
                  <a:lnTo>
                    <a:pt x="47" y="65"/>
                  </a:lnTo>
                  <a:lnTo>
                    <a:pt x="81" y="122"/>
                  </a:lnTo>
                  <a:lnTo>
                    <a:pt x="108" y="124"/>
                  </a:lnTo>
                  <a:lnTo>
                    <a:pt x="161" y="118"/>
                  </a:lnTo>
                  <a:lnTo>
                    <a:pt x="150" y="244"/>
                  </a:lnTo>
                  <a:lnTo>
                    <a:pt x="144" y="244"/>
                  </a:lnTo>
                  <a:lnTo>
                    <a:pt x="133" y="246"/>
                  </a:lnTo>
                  <a:lnTo>
                    <a:pt x="125" y="246"/>
                  </a:lnTo>
                  <a:lnTo>
                    <a:pt x="118" y="248"/>
                  </a:lnTo>
                  <a:lnTo>
                    <a:pt x="110" y="249"/>
                  </a:lnTo>
                  <a:lnTo>
                    <a:pt x="106" y="249"/>
                  </a:lnTo>
                  <a:lnTo>
                    <a:pt x="97" y="240"/>
                  </a:lnTo>
                  <a:lnTo>
                    <a:pt x="93" y="236"/>
                  </a:lnTo>
                  <a:lnTo>
                    <a:pt x="55" y="255"/>
                  </a:lnTo>
                  <a:lnTo>
                    <a:pt x="36" y="274"/>
                  </a:lnTo>
                  <a:lnTo>
                    <a:pt x="0" y="268"/>
                  </a:lnTo>
                  <a:lnTo>
                    <a:pt x="36" y="301"/>
                  </a:lnTo>
                  <a:lnTo>
                    <a:pt x="89" y="287"/>
                  </a:lnTo>
                  <a:lnTo>
                    <a:pt x="93" y="289"/>
                  </a:lnTo>
                  <a:lnTo>
                    <a:pt x="100" y="293"/>
                  </a:lnTo>
                  <a:lnTo>
                    <a:pt x="100" y="295"/>
                  </a:lnTo>
                  <a:lnTo>
                    <a:pt x="100" y="299"/>
                  </a:lnTo>
                  <a:lnTo>
                    <a:pt x="123" y="329"/>
                  </a:lnTo>
                  <a:lnTo>
                    <a:pt x="97" y="331"/>
                  </a:lnTo>
                  <a:lnTo>
                    <a:pt x="114" y="371"/>
                  </a:lnTo>
                  <a:lnTo>
                    <a:pt x="100" y="386"/>
                  </a:lnTo>
                  <a:lnTo>
                    <a:pt x="55" y="381"/>
                  </a:lnTo>
                  <a:lnTo>
                    <a:pt x="57" y="417"/>
                  </a:lnTo>
                  <a:lnTo>
                    <a:pt x="62" y="413"/>
                  </a:lnTo>
                  <a:lnTo>
                    <a:pt x="76" y="413"/>
                  </a:lnTo>
                  <a:lnTo>
                    <a:pt x="81" y="417"/>
                  </a:lnTo>
                  <a:lnTo>
                    <a:pt x="87" y="422"/>
                  </a:lnTo>
                  <a:lnTo>
                    <a:pt x="87" y="426"/>
                  </a:lnTo>
                  <a:lnTo>
                    <a:pt x="91" y="434"/>
                  </a:lnTo>
                  <a:lnTo>
                    <a:pt x="91" y="441"/>
                  </a:lnTo>
                  <a:lnTo>
                    <a:pt x="93" y="451"/>
                  </a:lnTo>
                  <a:lnTo>
                    <a:pt x="89" y="460"/>
                  </a:lnTo>
                  <a:lnTo>
                    <a:pt x="87" y="472"/>
                  </a:lnTo>
                  <a:lnTo>
                    <a:pt x="83" y="485"/>
                  </a:lnTo>
                  <a:lnTo>
                    <a:pt x="81" y="498"/>
                  </a:lnTo>
                  <a:lnTo>
                    <a:pt x="78" y="512"/>
                  </a:lnTo>
                  <a:lnTo>
                    <a:pt x="72" y="527"/>
                  </a:lnTo>
                  <a:lnTo>
                    <a:pt x="68" y="540"/>
                  </a:lnTo>
                  <a:lnTo>
                    <a:pt x="66" y="555"/>
                  </a:lnTo>
                  <a:lnTo>
                    <a:pt x="61" y="567"/>
                  </a:lnTo>
                  <a:lnTo>
                    <a:pt x="57" y="580"/>
                  </a:lnTo>
                  <a:lnTo>
                    <a:pt x="51" y="592"/>
                  </a:lnTo>
                  <a:lnTo>
                    <a:pt x="49" y="603"/>
                  </a:lnTo>
                  <a:lnTo>
                    <a:pt x="45" y="609"/>
                  </a:lnTo>
                  <a:lnTo>
                    <a:pt x="43" y="616"/>
                  </a:lnTo>
                  <a:lnTo>
                    <a:pt x="43" y="620"/>
                  </a:lnTo>
                  <a:lnTo>
                    <a:pt x="43" y="624"/>
                  </a:lnTo>
                  <a:lnTo>
                    <a:pt x="194" y="464"/>
                  </a:lnTo>
                  <a:lnTo>
                    <a:pt x="173" y="388"/>
                  </a:lnTo>
                  <a:lnTo>
                    <a:pt x="175" y="386"/>
                  </a:lnTo>
                  <a:lnTo>
                    <a:pt x="182" y="382"/>
                  </a:lnTo>
                  <a:lnTo>
                    <a:pt x="192" y="375"/>
                  </a:lnTo>
                  <a:lnTo>
                    <a:pt x="203" y="369"/>
                  </a:lnTo>
                  <a:lnTo>
                    <a:pt x="216" y="356"/>
                  </a:lnTo>
                  <a:lnTo>
                    <a:pt x="230" y="343"/>
                  </a:lnTo>
                  <a:lnTo>
                    <a:pt x="235" y="333"/>
                  </a:lnTo>
                  <a:lnTo>
                    <a:pt x="241" y="325"/>
                  </a:lnTo>
                  <a:lnTo>
                    <a:pt x="247" y="314"/>
                  </a:lnTo>
                  <a:lnTo>
                    <a:pt x="254" y="305"/>
                  </a:lnTo>
                  <a:lnTo>
                    <a:pt x="256" y="291"/>
                  </a:lnTo>
                  <a:lnTo>
                    <a:pt x="258" y="280"/>
                  </a:lnTo>
                  <a:lnTo>
                    <a:pt x="262" y="265"/>
                  </a:lnTo>
                  <a:lnTo>
                    <a:pt x="264" y="253"/>
                  </a:lnTo>
                  <a:lnTo>
                    <a:pt x="266" y="238"/>
                  </a:lnTo>
                  <a:lnTo>
                    <a:pt x="268" y="227"/>
                  </a:lnTo>
                  <a:lnTo>
                    <a:pt x="268" y="213"/>
                  </a:lnTo>
                  <a:lnTo>
                    <a:pt x="270" y="202"/>
                  </a:lnTo>
                  <a:lnTo>
                    <a:pt x="270" y="189"/>
                  </a:lnTo>
                  <a:lnTo>
                    <a:pt x="270" y="179"/>
                  </a:lnTo>
                  <a:lnTo>
                    <a:pt x="270" y="168"/>
                  </a:lnTo>
                  <a:lnTo>
                    <a:pt x="272" y="162"/>
                  </a:lnTo>
                  <a:lnTo>
                    <a:pt x="272" y="149"/>
                  </a:lnTo>
                  <a:lnTo>
                    <a:pt x="272" y="147"/>
                  </a:lnTo>
                  <a:lnTo>
                    <a:pt x="291" y="65"/>
                  </a:lnTo>
                  <a:close/>
                </a:path>
              </a:pathLst>
            </a:custGeom>
            <a:solidFill>
              <a:srgbClr val="E79D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29" name="Freeform 353"/>
            <p:cNvSpPr>
              <a:spLocks/>
            </p:cNvSpPr>
            <p:nvPr/>
          </p:nvSpPr>
          <p:spPr bwMode="auto">
            <a:xfrm>
              <a:off x="2172" y="1744"/>
              <a:ext cx="222" cy="316"/>
            </a:xfrm>
            <a:custGeom>
              <a:avLst/>
              <a:gdLst>
                <a:gd name="T0" fmla="*/ 0 w 445"/>
                <a:gd name="T1" fmla="*/ 1 h 631"/>
                <a:gd name="T2" fmla="*/ 0 w 445"/>
                <a:gd name="T3" fmla="*/ 1 h 631"/>
                <a:gd name="T4" fmla="*/ 0 w 445"/>
                <a:gd name="T5" fmla="*/ 1 h 631"/>
                <a:gd name="T6" fmla="*/ 0 w 445"/>
                <a:gd name="T7" fmla="*/ 1 h 631"/>
                <a:gd name="T8" fmla="*/ 0 w 445"/>
                <a:gd name="T9" fmla="*/ 1 h 631"/>
                <a:gd name="T10" fmla="*/ 0 w 445"/>
                <a:gd name="T11" fmla="*/ 1 h 631"/>
                <a:gd name="T12" fmla="*/ 0 w 445"/>
                <a:gd name="T13" fmla="*/ 1 h 631"/>
                <a:gd name="T14" fmla="*/ 0 w 445"/>
                <a:gd name="T15" fmla="*/ 1 h 631"/>
                <a:gd name="T16" fmla="*/ 0 w 445"/>
                <a:gd name="T17" fmla="*/ 1 h 631"/>
                <a:gd name="T18" fmla="*/ 0 w 445"/>
                <a:gd name="T19" fmla="*/ 1 h 631"/>
                <a:gd name="T20" fmla="*/ 0 w 445"/>
                <a:gd name="T21" fmla="*/ 1 h 631"/>
                <a:gd name="T22" fmla="*/ 0 w 445"/>
                <a:gd name="T23" fmla="*/ 1 h 631"/>
                <a:gd name="T24" fmla="*/ 0 w 445"/>
                <a:gd name="T25" fmla="*/ 1 h 631"/>
                <a:gd name="T26" fmla="*/ 0 w 445"/>
                <a:gd name="T27" fmla="*/ 1 h 631"/>
                <a:gd name="T28" fmla="*/ 0 w 445"/>
                <a:gd name="T29" fmla="*/ 1 h 631"/>
                <a:gd name="T30" fmla="*/ 0 w 445"/>
                <a:gd name="T31" fmla="*/ 1 h 631"/>
                <a:gd name="T32" fmla="*/ 0 w 445"/>
                <a:gd name="T33" fmla="*/ 1 h 631"/>
                <a:gd name="T34" fmla="*/ 0 w 445"/>
                <a:gd name="T35" fmla="*/ 1 h 631"/>
                <a:gd name="T36" fmla="*/ 0 w 445"/>
                <a:gd name="T37" fmla="*/ 1 h 631"/>
                <a:gd name="T38" fmla="*/ 0 w 445"/>
                <a:gd name="T39" fmla="*/ 1 h 631"/>
                <a:gd name="T40" fmla="*/ 0 w 445"/>
                <a:gd name="T41" fmla="*/ 1 h 631"/>
                <a:gd name="T42" fmla="*/ 0 w 445"/>
                <a:gd name="T43" fmla="*/ 1 h 631"/>
                <a:gd name="T44" fmla="*/ 0 w 445"/>
                <a:gd name="T45" fmla="*/ 1 h 631"/>
                <a:gd name="T46" fmla="*/ 0 w 445"/>
                <a:gd name="T47" fmla="*/ 1 h 631"/>
                <a:gd name="T48" fmla="*/ 0 w 445"/>
                <a:gd name="T49" fmla="*/ 1 h 631"/>
                <a:gd name="T50" fmla="*/ 0 w 445"/>
                <a:gd name="T51" fmla="*/ 1 h 631"/>
                <a:gd name="T52" fmla="*/ 0 w 445"/>
                <a:gd name="T53" fmla="*/ 1 h 631"/>
                <a:gd name="T54" fmla="*/ 0 w 445"/>
                <a:gd name="T55" fmla="*/ 1 h 631"/>
                <a:gd name="T56" fmla="*/ 0 w 445"/>
                <a:gd name="T57" fmla="*/ 0 h 631"/>
                <a:gd name="T58" fmla="*/ 0 w 445"/>
                <a:gd name="T59" fmla="*/ 1 h 631"/>
                <a:gd name="T60" fmla="*/ 0 w 445"/>
                <a:gd name="T61" fmla="*/ 1 h 631"/>
                <a:gd name="T62" fmla="*/ 0 w 445"/>
                <a:gd name="T63" fmla="*/ 1 h 631"/>
                <a:gd name="T64" fmla="*/ 0 w 445"/>
                <a:gd name="T65" fmla="*/ 1 h 631"/>
                <a:gd name="T66" fmla="*/ 0 w 445"/>
                <a:gd name="T67" fmla="*/ 1 h 631"/>
                <a:gd name="T68" fmla="*/ 0 w 445"/>
                <a:gd name="T69" fmla="*/ 1 h 631"/>
                <a:gd name="T70" fmla="*/ 0 w 445"/>
                <a:gd name="T71" fmla="*/ 1 h 631"/>
                <a:gd name="T72" fmla="*/ 0 w 445"/>
                <a:gd name="T73" fmla="*/ 1 h 631"/>
                <a:gd name="T74" fmla="*/ 0 w 445"/>
                <a:gd name="T75" fmla="*/ 1 h 631"/>
                <a:gd name="T76" fmla="*/ 0 w 445"/>
                <a:gd name="T77" fmla="*/ 1 h 631"/>
                <a:gd name="T78" fmla="*/ 0 w 445"/>
                <a:gd name="T79" fmla="*/ 1 h 631"/>
                <a:gd name="T80" fmla="*/ 0 w 445"/>
                <a:gd name="T81" fmla="*/ 1 h 631"/>
                <a:gd name="T82" fmla="*/ 0 w 445"/>
                <a:gd name="T83" fmla="*/ 1 h 631"/>
                <a:gd name="T84" fmla="*/ 0 w 445"/>
                <a:gd name="T85" fmla="*/ 1 h 631"/>
                <a:gd name="T86" fmla="*/ 0 w 445"/>
                <a:gd name="T87" fmla="*/ 1 h 631"/>
                <a:gd name="T88" fmla="*/ 0 w 445"/>
                <a:gd name="T89" fmla="*/ 1 h 631"/>
                <a:gd name="T90" fmla="*/ 0 w 445"/>
                <a:gd name="T91" fmla="*/ 1 h 631"/>
                <a:gd name="T92" fmla="*/ 0 w 445"/>
                <a:gd name="T93" fmla="*/ 1 h 631"/>
                <a:gd name="T94" fmla="*/ 0 w 445"/>
                <a:gd name="T95" fmla="*/ 1 h 631"/>
                <a:gd name="T96" fmla="*/ 0 w 445"/>
                <a:gd name="T97" fmla="*/ 1 h 631"/>
                <a:gd name="T98" fmla="*/ 0 w 445"/>
                <a:gd name="T99" fmla="*/ 1 h 631"/>
                <a:gd name="T100" fmla="*/ 0 w 445"/>
                <a:gd name="T101" fmla="*/ 1 h 631"/>
                <a:gd name="T102" fmla="*/ 0 w 445"/>
                <a:gd name="T103" fmla="*/ 1 h 631"/>
                <a:gd name="T104" fmla="*/ 0 w 445"/>
                <a:gd name="T105" fmla="*/ 1 h 631"/>
                <a:gd name="T106" fmla="*/ 0 w 445"/>
                <a:gd name="T107" fmla="*/ 1 h 631"/>
                <a:gd name="T108" fmla="*/ 0 w 445"/>
                <a:gd name="T109" fmla="*/ 1 h 631"/>
                <a:gd name="T110" fmla="*/ 0 w 445"/>
                <a:gd name="T111" fmla="*/ 1 h 631"/>
                <a:gd name="T112" fmla="*/ 0 w 445"/>
                <a:gd name="T113" fmla="*/ 1 h 631"/>
                <a:gd name="T114" fmla="*/ 0 w 445"/>
                <a:gd name="T115" fmla="*/ 1 h 631"/>
                <a:gd name="T116" fmla="*/ 0 w 445"/>
                <a:gd name="T117" fmla="*/ 1 h 631"/>
                <a:gd name="T118" fmla="*/ 0 w 445"/>
                <a:gd name="T119" fmla="*/ 1 h 631"/>
                <a:gd name="T120" fmla="*/ 0 w 445"/>
                <a:gd name="T121" fmla="*/ 1 h 631"/>
                <a:gd name="T122" fmla="*/ 0 w 445"/>
                <a:gd name="T123" fmla="*/ 1 h 63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45"/>
                <a:gd name="T187" fmla="*/ 0 h 631"/>
                <a:gd name="T188" fmla="*/ 445 w 445"/>
                <a:gd name="T189" fmla="*/ 631 h 63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45" h="631">
                  <a:moveTo>
                    <a:pt x="0" y="542"/>
                  </a:moveTo>
                  <a:lnTo>
                    <a:pt x="4" y="542"/>
                  </a:lnTo>
                  <a:lnTo>
                    <a:pt x="7" y="544"/>
                  </a:lnTo>
                  <a:lnTo>
                    <a:pt x="15" y="548"/>
                  </a:lnTo>
                  <a:lnTo>
                    <a:pt x="23" y="550"/>
                  </a:lnTo>
                  <a:lnTo>
                    <a:pt x="34" y="553"/>
                  </a:lnTo>
                  <a:lnTo>
                    <a:pt x="46" y="559"/>
                  </a:lnTo>
                  <a:lnTo>
                    <a:pt x="57" y="565"/>
                  </a:lnTo>
                  <a:lnTo>
                    <a:pt x="70" y="569"/>
                  </a:lnTo>
                  <a:lnTo>
                    <a:pt x="82" y="574"/>
                  </a:lnTo>
                  <a:lnTo>
                    <a:pt x="97" y="578"/>
                  </a:lnTo>
                  <a:lnTo>
                    <a:pt x="112" y="586"/>
                  </a:lnTo>
                  <a:lnTo>
                    <a:pt x="125" y="591"/>
                  </a:lnTo>
                  <a:lnTo>
                    <a:pt x="139" y="597"/>
                  </a:lnTo>
                  <a:lnTo>
                    <a:pt x="152" y="603"/>
                  </a:lnTo>
                  <a:lnTo>
                    <a:pt x="167" y="610"/>
                  </a:lnTo>
                  <a:lnTo>
                    <a:pt x="179" y="614"/>
                  </a:lnTo>
                  <a:lnTo>
                    <a:pt x="192" y="618"/>
                  </a:lnTo>
                  <a:lnTo>
                    <a:pt x="203" y="620"/>
                  </a:lnTo>
                  <a:lnTo>
                    <a:pt x="217" y="624"/>
                  </a:lnTo>
                  <a:lnTo>
                    <a:pt x="226" y="624"/>
                  </a:lnTo>
                  <a:lnTo>
                    <a:pt x="238" y="628"/>
                  </a:lnTo>
                  <a:lnTo>
                    <a:pt x="249" y="629"/>
                  </a:lnTo>
                  <a:lnTo>
                    <a:pt x="260" y="629"/>
                  </a:lnTo>
                  <a:lnTo>
                    <a:pt x="268" y="629"/>
                  </a:lnTo>
                  <a:lnTo>
                    <a:pt x="277" y="629"/>
                  </a:lnTo>
                  <a:lnTo>
                    <a:pt x="283" y="629"/>
                  </a:lnTo>
                  <a:lnTo>
                    <a:pt x="293" y="631"/>
                  </a:lnTo>
                  <a:lnTo>
                    <a:pt x="302" y="631"/>
                  </a:lnTo>
                  <a:lnTo>
                    <a:pt x="306" y="631"/>
                  </a:lnTo>
                  <a:lnTo>
                    <a:pt x="342" y="536"/>
                  </a:lnTo>
                  <a:lnTo>
                    <a:pt x="331" y="517"/>
                  </a:lnTo>
                  <a:lnTo>
                    <a:pt x="445" y="95"/>
                  </a:lnTo>
                  <a:lnTo>
                    <a:pt x="441" y="93"/>
                  </a:lnTo>
                  <a:lnTo>
                    <a:pt x="437" y="93"/>
                  </a:lnTo>
                  <a:lnTo>
                    <a:pt x="430" y="93"/>
                  </a:lnTo>
                  <a:lnTo>
                    <a:pt x="418" y="93"/>
                  </a:lnTo>
                  <a:lnTo>
                    <a:pt x="409" y="90"/>
                  </a:lnTo>
                  <a:lnTo>
                    <a:pt x="403" y="88"/>
                  </a:lnTo>
                  <a:lnTo>
                    <a:pt x="393" y="84"/>
                  </a:lnTo>
                  <a:lnTo>
                    <a:pt x="384" y="84"/>
                  </a:lnTo>
                  <a:lnTo>
                    <a:pt x="373" y="78"/>
                  </a:lnTo>
                  <a:lnTo>
                    <a:pt x="363" y="74"/>
                  </a:lnTo>
                  <a:lnTo>
                    <a:pt x="352" y="69"/>
                  </a:lnTo>
                  <a:lnTo>
                    <a:pt x="338" y="65"/>
                  </a:lnTo>
                  <a:lnTo>
                    <a:pt x="323" y="57"/>
                  </a:lnTo>
                  <a:lnTo>
                    <a:pt x="310" y="52"/>
                  </a:lnTo>
                  <a:lnTo>
                    <a:pt x="296" y="46"/>
                  </a:lnTo>
                  <a:lnTo>
                    <a:pt x="283" y="40"/>
                  </a:lnTo>
                  <a:lnTo>
                    <a:pt x="270" y="33"/>
                  </a:lnTo>
                  <a:lnTo>
                    <a:pt x="258" y="27"/>
                  </a:lnTo>
                  <a:lnTo>
                    <a:pt x="247" y="23"/>
                  </a:lnTo>
                  <a:lnTo>
                    <a:pt x="238" y="19"/>
                  </a:lnTo>
                  <a:lnTo>
                    <a:pt x="228" y="15"/>
                  </a:lnTo>
                  <a:lnTo>
                    <a:pt x="220" y="12"/>
                  </a:lnTo>
                  <a:lnTo>
                    <a:pt x="213" y="6"/>
                  </a:lnTo>
                  <a:lnTo>
                    <a:pt x="207" y="6"/>
                  </a:lnTo>
                  <a:lnTo>
                    <a:pt x="200" y="0"/>
                  </a:lnTo>
                  <a:lnTo>
                    <a:pt x="198" y="0"/>
                  </a:lnTo>
                  <a:lnTo>
                    <a:pt x="192" y="8"/>
                  </a:lnTo>
                  <a:lnTo>
                    <a:pt x="190" y="17"/>
                  </a:lnTo>
                  <a:lnTo>
                    <a:pt x="186" y="25"/>
                  </a:lnTo>
                  <a:lnTo>
                    <a:pt x="182" y="33"/>
                  </a:lnTo>
                  <a:lnTo>
                    <a:pt x="179" y="42"/>
                  </a:lnTo>
                  <a:lnTo>
                    <a:pt x="177" y="50"/>
                  </a:lnTo>
                  <a:lnTo>
                    <a:pt x="173" y="57"/>
                  </a:lnTo>
                  <a:lnTo>
                    <a:pt x="169" y="67"/>
                  </a:lnTo>
                  <a:lnTo>
                    <a:pt x="165" y="74"/>
                  </a:lnTo>
                  <a:lnTo>
                    <a:pt x="161" y="84"/>
                  </a:lnTo>
                  <a:lnTo>
                    <a:pt x="158" y="91"/>
                  </a:lnTo>
                  <a:lnTo>
                    <a:pt x="154" y="101"/>
                  </a:lnTo>
                  <a:lnTo>
                    <a:pt x="150" y="109"/>
                  </a:lnTo>
                  <a:lnTo>
                    <a:pt x="146" y="118"/>
                  </a:lnTo>
                  <a:lnTo>
                    <a:pt x="141" y="128"/>
                  </a:lnTo>
                  <a:lnTo>
                    <a:pt x="139" y="137"/>
                  </a:lnTo>
                  <a:lnTo>
                    <a:pt x="135" y="145"/>
                  </a:lnTo>
                  <a:lnTo>
                    <a:pt x="131" y="154"/>
                  </a:lnTo>
                  <a:lnTo>
                    <a:pt x="127" y="162"/>
                  </a:lnTo>
                  <a:lnTo>
                    <a:pt x="122" y="171"/>
                  </a:lnTo>
                  <a:lnTo>
                    <a:pt x="118" y="179"/>
                  </a:lnTo>
                  <a:lnTo>
                    <a:pt x="114" y="188"/>
                  </a:lnTo>
                  <a:lnTo>
                    <a:pt x="110" y="198"/>
                  </a:lnTo>
                  <a:lnTo>
                    <a:pt x="106" y="207"/>
                  </a:lnTo>
                  <a:lnTo>
                    <a:pt x="103" y="215"/>
                  </a:lnTo>
                  <a:lnTo>
                    <a:pt x="99" y="225"/>
                  </a:lnTo>
                  <a:lnTo>
                    <a:pt x="95" y="234"/>
                  </a:lnTo>
                  <a:lnTo>
                    <a:pt x="91" y="244"/>
                  </a:lnTo>
                  <a:lnTo>
                    <a:pt x="85" y="251"/>
                  </a:lnTo>
                  <a:lnTo>
                    <a:pt x="82" y="261"/>
                  </a:lnTo>
                  <a:lnTo>
                    <a:pt x="78" y="270"/>
                  </a:lnTo>
                  <a:lnTo>
                    <a:pt x="76" y="280"/>
                  </a:lnTo>
                  <a:lnTo>
                    <a:pt x="70" y="287"/>
                  </a:lnTo>
                  <a:lnTo>
                    <a:pt x="66" y="295"/>
                  </a:lnTo>
                  <a:lnTo>
                    <a:pt x="63" y="304"/>
                  </a:lnTo>
                  <a:lnTo>
                    <a:pt x="59" y="314"/>
                  </a:lnTo>
                  <a:lnTo>
                    <a:pt x="55" y="321"/>
                  </a:lnTo>
                  <a:lnTo>
                    <a:pt x="51" y="331"/>
                  </a:lnTo>
                  <a:lnTo>
                    <a:pt x="49" y="339"/>
                  </a:lnTo>
                  <a:lnTo>
                    <a:pt x="46" y="348"/>
                  </a:lnTo>
                  <a:lnTo>
                    <a:pt x="42" y="356"/>
                  </a:lnTo>
                  <a:lnTo>
                    <a:pt x="38" y="365"/>
                  </a:lnTo>
                  <a:lnTo>
                    <a:pt x="36" y="373"/>
                  </a:lnTo>
                  <a:lnTo>
                    <a:pt x="32" y="382"/>
                  </a:lnTo>
                  <a:lnTo>
                    <a:pt x="30" y="390"/>
                  </a:lnTo>
                  <a:lnTo>
                    <a:pt x="27" y="398"/>
                  </a:lnTo>
                  <a:lnTo>
                    <a:pt x="25" y="407"/>
                  </a:lnTo>
                  <a:lnTo>
                    <a:pt x="23" y="417"/>
                  </a:lnTo>
                  <a:lnTo>
                    <a:pt x="19" y="422"/>
                  </a:lnTo>
                  <a:lnTo>
                    <a:pt x="17" y="432"/>
                  </a:lnTo>
                  <a:lnTo>
                    <a:pt x="15" y="439"/>
                  </a:lnTo>
                  <a:lnTo>
                    <a:pt x="13" y="447"/>
                  </a:lnTo>
                  <a:lnTo>
                    <a:pt x="11" y="456"/>
                  </a:lnTo>
                  <a:lnTo>
                    <a:pt x="9" y="464"/>
                  </a:lnTo>
                  <a:lnTo>
                    <a:pt x="6" y="474"/>
                  </a:lnTo>
                  <a:lnTo>
                    <a:pt x="6" y="481"/>
                  </a:lnTo>
                  <a:lnTo>
                    <a:pt x="4" y="489"/>
                  </a:lnTo>
                  <a:lnTo>
                    <a:pt x="2" y="496"/>
                  </a:lnTo>
                  <a:lnTo>
                    <a:pt x="0" y="504"/>
                  </a:lnTo>
                  <a:lnTo>
                    <a:pt x="0" y="512"/>
                  </a:lnTo>
                  <a:lnTo>
                    <a:pt x="0" y="517"/>
                  </a:lnTo>
                  <a:lnTo>
                    <a:pt x="0" y="527"/>
                  </a:lnTo>
                  <a:lnTo>
                    <a:pt x="0" y="532"/>
                  </a:lnTo>
                  <a:lnTo>
                    <a:pt x="0" y="542"/>
                  </a:lnTo>
                  <a:close/>
                </a:path>
              </a:pathLst>
            </a:custGeom>
            <a:solidFill>
              <a:srgbClr val="D7E0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30" name="Freeform 354"/>
            <p:cNvSpPr>
              <a:spLocks/>
            </p:cNvSpPr>
            <p:nvPr/>
          </p:nvSpPr>
          <p:spPr bwMode="auto">
            <a:xfrm>
              <a:off x="2189" y="1785"/>
              <a:ext cx="187" cy="277"/>
            </a:xfrm>
            <a:custGeom>
              <a:avLst/>
              <a:gdLst>
                <a:gd name="T0" fmla="*/ 0 w 375"/>
                <a:gd name="T1" fmla="*/ 1 h 553"/>
                <a:gd name="T2" fmla="*/ 0 w 375"/>
                <a:gd name="T3" fmla="*/ 1 h 553"/>
                <a:gd name="T4" fmla="*/ 0 w 375"/>
                <a:gd name="T5" fmla="*/ 0 h 553"/>
                <a:gd name="T6" fmla="*/ 0 w 375"/>
                <a:gd name="T7" fmla="*/ 1 h 553"/>
                <a:gd name="T8" fmla="*/ 0 w 375"/>
                <a:gd name="T9" fmla="*/ 1 h 553"/>
                <a:gd name="T10" fmla="*/ 0 w 375"/>
                <a:gd name="T11" fmla="*/ 1 h 553"/>
                <a:gd name="T12" fmla="*/ 0 w 375"/>
                <a:gd name="T13" fmla="*/ 1 h 553"/>
                <a:gd name="T14" fmla="*/ 0 w 375"/>
                <a:gd name="T15" fmla="*/ 1 h 553"/>
                <a:gd name="T16" fmla="*/ 0 w 375"/>
                <a:gd name="T17" fmla="*/ 1 h 553"/>
                <a:gd name="T18" fmla="*/ 0 w 375"/>
                <a:gd name="T19" fmla="*/ 1 h 553"/>
                <a:gd name="T20" fmla="*/ 0 w 375"/>
                <a:gd name="T21" fmla="*/ 1 h 553"/>
                <a:gd name="T22" fmla="*/ 0 w 375"/>
                <a:gd name="T23" fmla="*/ 1 h 553"/>
                <a:gd name="T24" fmla="*/ 0 w 375"/>
                <a:gd name="T25" fmla="*/ 1 h 553"/>
                <a:gd name="T26" fmla="*/ 0 w 375"/>
                <a:gd name="T27" fmla="*/ 1 h 553"/>
                <a:gd name="T28" fmla="*/ 0 w 375"/>
                <a:gd name="T29" fmla="*/ 1 h 553"/>
                <a:gd name="T30" fmla="*/ 0 w 375"/>
                <a:gd name="T31" fmla="*/ 1 h 553"/>
                <a:gd name="T32" fmla="*/ 0 w 375"/>
                <a:gd name="T33" fmla="*/ 1 h 553"/>
                <a:gd name="T34" fmla="*/ 0 w 375"/>
                <a:gd name="T35" fmla="*/ 1 h 553"/>
                <a:gd name="T36" fmla="*/ 0 w 375"/>
                <a:gd name="T37" fmla="*/ 1 h 553"/>
                <a:gd name="T38" fmla="*/ 0 w 375"/>
                <a:gd name="T39" fmla="*/ 1 h 553"/>
                <a:gd name="T40" fmla="*/ 0 w 375"/>
                <a:gd name="T41" fmla="*/ 1 h 553"/>
                <a:gd name="T42" fmla="*/ 0 w 375"/>
                <a:gd name="T43" fmla="*/ 1 h 553"/>
                <a:gd name="T44" fmla="*/ 0 w 375"/>
                <a:gd name="T45" fmla="*/ 1 h 553"/>
                <a:gd name="T46" fmla="*/ 0 w 375"/>
                <a:gd name="T47" fmla="*/ 1 h 553"/>
                <a:gd name="T48" fmla="*/ 0 w 375"/>
                <a:gd name="T49" fmla="*/ 1 h 553"/>
                <a:gd name="T50" fmla="*/ 0 w 375"/>
                <a:gd name="T51" fmla="*/ 1 h 553"/>
                <a:gd name="T52" fmla="*/ 0 w 375"/>
                <a:gd name="T53" fmla="*/ 1 h 553"/>
                <a:gd name="T54" fmla="*/ 0 w 375"/>
                <a:gd name="T55" fmla="*/ 1 h 553"/>
                <a:gd name="T56" fmla="*/ 0 w 375"/>
                <a:gd name="T57" fmla="*/ 1 h 553"/>
                <a:gd name="T58" fmla="*/ 0 w 375"/>
                <a:gd name="T59" fmla="*/ 1 h 553"/>
                <a:gd name="T60" fmla="*/ 0 w 375"/>
                <a:gd name="T61" fmla="*/ 1 h 553"/>
                <a:gd name="T62" fmla="*/ 0 w 375"/>
                <a:gd name="T63" fmla="*/ 1 h 553"/>
                <a:gd name="T64" fmla="*/ 0 w 375"/>
                <a:gd name="T65" fmla="*/ 1 h 553"/>
                <a:gd name="T66" fmla="*/ 0 w 375"/>
                <a:gd name="T67" fmla="*/ 1 h 553"/>
                <a:gd name="T68" fmla="*/ 0 w 375"/>
                <a:gd name="T69" fmla="*/ 1 h 553"/>
                <a:gd name="T70" fmla="*/ 0 w 375"/>
                <a:gd name="T71" fmla="*/ 1 h 553"/>
                <a:gd name="T72" fmla="*/ 0 w 375"/>
                <a:gd name="T73" fmla="*/ 1 h 553"/>
                <a:gd name="T74" fmla="*/ 0 w 375"/>
                <a:gd name="T75" fmla="*/ 1 h 55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75"/>
                <a:gd name="T115" fmla="*/ 0 h 553"/>
                <a:gd name="T116" fmla="*/ 375 w 375"/>
                <a:gd name="T117" fmla="*/ 553 h 55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75" h="553">
                  <a:moveTo>
                    <a:pt x="280" y="412"/>
                  </a:moveTo>
                  <a:lnTo>
                    <a:pt x="375" y="46"/>
                  </a:lnTo>
                  <a:lnTo>
                    <a:pt x="331" y="36"/>
                  </a:lnTo>
                  <a:lnTo>
                    <a:pt x="243" y="304"/>
                  </a:lnTo>
                  <a:lnTo>
                    <a:pt x="304" y="15"/>
                  </a:lnTo>
                  <a:lnTo>
                    <a:pt x="253" y="0"/>
                  </a:lnTo>
                  <a:lnTo>
                    <a:pt x="167" y="340"/>
                  </a:lnTo>
                  <a:lnTo>
                    <a:pt x="84" y="317"/>
                  </a:lnTo>
                  <a:lnTo>
                    <a:pt x="158" y="25"/>
                  </a:lnTo>
                  <a:lnTo>
                    <a:pt x="31" y="319"/>
                  </a:lnTo>
                  <a:lnTo>
                    <a:pt x="32" y="321"/>
                  </a:lnTo>
                  <a:lnTo>
                    <a:pt x="40" y="327"/>
                  </a:lnTo>
                  <a:lnTo>
                    <a:pt x="44" y="331"/>
                  </a:lnTo>
                  <a:lnTo>
                    <a:pt x="51" y="335"/>
                  </a:lnTo>
                  <a:lnTo>
                    <a:pt x="57" y="340"/>
                  </a:lnTo>
                  <a:lnTo>
                    <a:pt x="67" y="346"/>
                  </a:lnTo>
                  <a:lnTo>
                    <a:pt x="74" y="350"/>
                  </a:lnTo>
                  <a:lnTo>
                    <a:pt x="82" y="357"/>
                  </a:lnTo>
                  <a:lnTo>
                    <a:pt x="93" y="363"/>
                  </a:lnTo>
                  <a:lnTo>
                    <a:pt x="103" y="371"/>
                  </a:lnTo>
                  <a:lnTo>
                    <a:pt x="110" y="376"/>
                  </a:lnTo>
                  <a:lnTo>
                    <a:pt x="120" y="384"/>
                  </a:lnTo>
                  <a:lnTo>
                    <a:pt x="129" y="392"/>
                  </a:lnTo>
                  <a:lnTo>
                    <a:pt x="139" y="397"/>
                  </a:lnTo>
                  <a:lnTo>
                    <a:pt x="127" y="392"/>
                  </a:lnTo>
                  <a:lnTo>
                    <a:pt x="114" y="386"/>
                  </a:lnTo>
                  <a:lnTo>
                    <a:pt x="103" y="380"/>
                  </a:lnTo>
                  <a:lnTo>
                    <a:pt x="93" y="376"/>
                  </a:lnTo>
                  <a:lnTo>
                    <a:pt x="82" y="373"/>
                  </a:lnTo>
                  <a:lnTo>
                    <a:pt x="76" y="371"/>
                  </a:lnTo>
                  <a:lnTo>
                    <a:pt x="70" y="367"/>
                  </a:lnTo>
                  <a:lnTo>
                    <a:pt x="95" y="422"/>
                  </a:lnTo>
                  <a:lnTo>
                    <a:pt x="0" y="454"/>
                  </a:lnTo>
                  <a:lnTo>
                    <a:pt x="2" y="456"/>
                  </a:lnTo>
                  <a:lnTo>
                    <a:pt x="13" y="464"/>
                  </a:lnTo>
                  <a:lnTo>
                    <a:pt x="21" y="468"/>
                  </a:lnTo>
                  <a:lnTo>
                    <a:pt x="31" y="473"/>
                  </a:lnTo>
                  <a:lnTo>
                    <a:pt x="40" y="481"/>
                  </a:lnTo>
                  <a:lnTo>
                    <a:pt x="51" y="489"/>
                  </a:lnTo>
                  <a:lnTo>
                    <a:pt x="63" y="496"/>
                  </a:lnTo>
                  <a:lnTo>
                    <a:pt x="76" y="502"/>
                  </a:lnTo>
                  <a:lnTo>
                    <a:pt x="88" y="509"/>
                  </a:lnTo>
                  <a:lnTo>
                    <a:pt x="101" y="517"/>
                  </a:lnTo>
                  <a:lnTo>
                    <a:pt x="112" y="523"/>
                  </a:lnTo>
                  <a:lnTo>
                    <a:pt x="124" y="530"/>
                  </a:lnTo>
                  <a:lnTo>
                    <a:pt x="137" y="536"/>
                  </a:lnTo>
                  <a:lnTo>
                    <a:pt x="148" y="542"/>
                  </a:lnTo>
                  <a:lnTo>
                    <a:pt x="158" y="542"/>
                  </a:lnTo>
                  <a:lnTo>
                    <a:pt x="169" y="546"/>
                  </a:lnTo>
                  <a:lnTo>
                    <a:pt x="181" y="547"/>
                  </a:lnTo>
                  <a:lnTo>
                    <a:pt x="192" y="549"/>
                  </a:lnTo>
                  <a:lnTo>
                    <a:pt x="202" y="549"/>
                  </a:lnTo>
                  <a:lnTo>
                    <a:pt x="211" y="551"/>
                  </a:lnTo>
                  <a:lnTo>
                    <a:pt x="221" y="551"/>
                  </a:lnTo>
                  <a:lnTo>
                    <a:pt x="230" y="553"/>
                  </a:lnTo>
                  <a:lnTo>
                    <a:pt x="243" y="551"/>
                  </a:lnTo>
                  <a:lnTo>
                    <a:pt x="255" y="551"/>
                  </a:lnTo>
                  <a:lnTo>
                    <a:pt x="262" y="549"/>
                  </a:lnTo>
                  <a:lnTo>
                    <a:pt x="266" y="549"/>
                  </a:lnTo>
                  <a:lnTo>
                    <a:pt x="272" y="447"/>
                  </a:lnTo>
                  <a:lnTo>
                    <a:pt x="270" y="445"/>
                  </a:lnTo>
                  <a:lnTo>
                    <a:pt x="264" y="443"/>
                  </a:lnTo>
                  <a:lnTo>
                    <a:pt x="257" y="441"/>
                  </a:lnTo>
                  <a:lnTo>
                    <a:pt x="249" y="437"/>
                  </a:lnTo>
                  <a:lnTo>
                    <a:pt x="240" y="433"/>
                  </a:lnTo>
                  <a:lnTo>
                    <a:pt x="230" y="431"/>
                  </a:lnTo>
                  <a:lnTo>
                    <a:pt x="221" y="426"/>
                  </a:lnTo>
                  <a:lnTo>
                    <a:pt x="213" y="424"/>
                  </a:lnTo>
                  <a:lnTo>
                    <a:pt x="221" y="422"/>
                  </a:lnTo>
                  <a:lnTo>
                    <a:pt x="234" y="420"/>
                  </a:lnTo>
                  <a:lnTo>
                    <a:pt x="243" y="418"/>
                  </a:lnTo>
                  <a:lnTo>
                    <a:pt x="255" y="416"/>
                  </a:lnTo>
                  <a:lnTo>
                    <a:pt x="264" y="414"/>
                  </a:lnTo>
                  <a:lnTo>
                    <a:pt x="272" y="412"/>
                  </a:lnTo>
                  <a:lnTo>
                    <a:pt x="278" y="412"/>
                  </a:lnTo>
                  <a:lnTo>
                    <a:pt x="280" y="412"/>
                  </a:lnTo>
                  <a:close/>
                </a:path>
              </a:pathLst>
            </a:custGeom>
            <a:solidFill>
              <a:srgbClr val="BDC9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31" name="Freeform 355"/>
            <p:cNvSpPr>
              <a:spLocks/>
            </p:cNvSpPr>
            <p:nvPr/>
          </p:nvSpPr>
          <p:spPr bwMode="auto">
            <a:xfrm>
              <a:off x="2537" y="1727"/>
              <a:ext cx="246" cy="263"/>
            </a:xfrm>
            <a:custGeom>
              <a:avLst/>
              <a:gdLst>
                <a:gd name="T0" fmla="*/ 1 w 492"/>
                <a:gd name="T1" fmla="*/ 0 h 527"/>
                <a:gd name="T2" fmla="*/ 1 w 492"/>
                <a:gd name="T3" fmla="*/ 0 h 527"/>
                <a:gd name="T4" fmla="*/ 1 w 492"/>
                <a:gd name="T5" fmla="*/ 0 h 527"/>
                <a:gd name="T6" fmla="*/ 1 w 492"/>
                <a:gd name="T7" fmla="*/ 0 h 527"/>
                <a:gd name="T8" fmla="*/ 1 w 492"/>
                <a:gd name="T9" fmla="*/ 0 h 527"/>
                <a:gd name="T10" fmla="*/ 1 w 492"/>
                <a:gd name="T11" fmla="*/ 0 h 527"/>
                <a:gd name="T12" fmla="*/ 1 w 492"/>
                <a:gd name="T13" fmla="*/ 0 h 527"/>
                <a:gd name="T14" fmla="*/ 1 w 492"/>
                <a:gd name="T15" fmla="*/ 0 h 527"/>
                <a:gd name="T16" fmla="*/ 1 w 492"/>
                <a:gd name="T17" fmla="*/ 0 h 527"/>
                <a:gd name="T18" fmla="*/ 1 w 492"/>
                <a:gd name="T19" fmla="*/ 0 h 527"/>
                <a:gd name="T20" fmla="*/ 1 w 492"/>
                <a:gd name="T21" fmla="*/ 0 h 527"/>
                <a:gd name="T22" fmla="*/ 1 w 492"/>
                <a:gd name="T23" fmla="*/ 0 h 527"/>
                <a:gd name="T24" fmla="*/ 1 w 492"/>
                <a:gd name="T25" fmla="*/ 0 h 527"/>
                <a:gd name="T26" fmla="*/ 1 w 492"/>
                <a:gd name="T27" fmla="*/ 0 h 527"/>
                <a:gd name="T28" fmla="*/ 1 w 492"/>
                <a:gd name="T29" fmla="*/ 0 h 527"/>
                <a:gd name="T30" fmla="*/ 1 w 492"/>
                <a:gd name="T31" fmla="*/ 0 h 527"/>
                <a:gd name="T32" fmla="*/ 1 w 492"/>
                <a:gd name="T33" fmla="*/ 0 h 527"/>
                <a:gd name="T34" fmla="*/ 1 w 492"/>
                <a:gd name="T35" fmla="*/ 0 h 527"/>
                <a:gd name="T36" fmla="*/ 1 w 492"/>
                <a:gd name="T37" fmla="*/ 0 h 527"/>
                <a:gd name="T38" fmla="*/ 1 w 492"/>
                <a:gd name="T39" fmla="*/ 0 h 527"/>
                <a:gd name="T40" fmla="*/ 1 w 492"/>
                <a:gd name="T41" fmla="*/ 0 h 527"/>
                <a:gd name="T42" fmla="*/ 1 w 492"/>
                <a:gd name="T43" fmla="*/ 0 h 527"/>
                <a:gd name="T44" fmla="*/ 1 w 492"/>
                <a:gd name="T45" fmla="*/ 0 h 527"/>
                <a:gd name="T46" fmla="*/ 1 w 492"/>
                <a:gd name="T47" fmla="*/ 0 h 527"/>
                <a:gd name="T48" fmla="*/ 1 w 492"/>
                <a:gd name="T49" fmla="*/ 0 h 527"/>
                <a:gd name="T50" fmla="*/ 1 w 492"/>
                <a:gd name="T51" fmla="*/ 0 h 527"/>
                <a:gd name="T52" fmla="*/ 1 w 492"/>
                <a:gd name="T53" fmla="*/ 0 h 527"/>
                <a:gd name="T54" fmla="*/ 1 w 492"/>
                <a:gd name="T55" fmla="*/ 0 h 527"/>
                <a:gd name="T56" fmla="*/ 1 w 492"/>
                <a:gd name="T57" fmla="*/ 0 h 527"/>
                <a:gd name="T58" fmla="*/ 1 w 492"/>
                <a:gd name="T59" fmla="*/ 0 h 527"/>
                <a:gd name="T60" fmla="*/ 1 w 492"/>
                <a:gd name="T61" fmla="*/ 0 h 527"/>
                <a:gd name="T62" fmla="*/ 1 w 492"/>
                <a:gd name="T63" fmla="*/ 0 h 527"/>
                <a:gd name="T64" fmla="*/ 1 w 492"/>
                <a:gd name="T65" fmla="*/ 0 h 527"/>
                <a:gd name="T66" fmla="*/ 1 w 492"/>
                <a:gd name="T67" fmla="*/ 0 h 527"/>
                <a:gd name="T68" fmla="*/ 1 w 492"/>
                <a:gd name="T69" fmla="*/ 0 h 527"/>
                <a:gd name="T70" fmla="*/ 1 w 492"/>
                <a:gd name="T71" fmla="*/ 0 h 527"/>
                <a:gd name="T72" fmla="*/ 1 w 492"/>
                <a:gd name="T73" fmla="*/ 0 h 527"/>
                <a:gd name="T74" fmla="*/ 1 w 492"/>
                <a:gd name="T75" fmla="*/ 0 h 527"/>
                <a:gd name="T76" fmla="*/ 1 w 492"/>
                <a:gd name="T77" fmla="*/ 0 h 527"/>
                <a:gd name="T78" fmla="*/ 1 w 492"/>
                <a:gd name="T79" fmla="*/ 0 h 527"/>
                <a:gd name="T80" fmla="*/ 0 w 492"/>
                <a:gd name="T81" fmla="*/ 0 h 527"/>
                <a:gd name="T82" fmla="*/ 0 w 492"/>
                <a:gd name="T83" fmla="*/ 0 h 527"/>
                <a:gd name="T84" fmla="*/ 1 w 492"/>
                <a:gd name="T85" fmla="*/ 0 h 527"/>
                <a:gd name="T86" fmla="*/ 1 w 492"/>
                <a:gd name="T87" fmla="*/ 0 h 527"/>
                <a:gd name="T88" fmla="*/ 1 w 492"/>
                <a:gd name="T89" fmla="*/ 0 h 527"/>
                <a:gd name="T90" fmla="*/ 1 w 492"/>
                <a:gd name="T91" fmla="*/ 0 h 527"/>
                <a:gd name="T92" fmla="*/ 1 w 492"/>
                <a:gd name="T93" fmla="*/ 0 h 527"/>
                <a:gd name="T94" fmla="*/ 1 w 492"/>
                <a:gd name="T95" fmla="*/ 0 h 527"/>
                <a:gd name="T96" fmla="*/ 1 w 492"/>
                <a:gd name="T97" fmla="*/ 0 h 527"/>
                <a:gd name="T98" fmla="*/ 1 w 492"/>
                <a:gd name="T99" fmla="*/ 0 h 527"/>
                <a:gd name="T100" fmla="*/ 1 w 492"/>
                <a:gd name="T101" fmla="*/ 0 h 527"/>
                <a:gd name="T102" fmla="*/ 1 w 492"/>
                <a:gd name="T103" fmla="*/ 0 h 52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92"/>
                <a:gd name="T157" fmla="*/ 0 h 527"/>
                <a:gd name="T158" fmla="*/ 492 w 492"/>
                <a:gd name="T159" fmla="*/ 527 h 52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92" h="527">
                  <a:moveTo>
                    <a:pt x="63" y="78"/>
                  </a:moveTo>
                  <a:lnTo>
                    <a:pt x="304" y="0"/>
                  </a:lnTo>
                  <a:lnTo>
                    <a:pt x="310" y="0"/>
                  </a:lnTo>
                  <a:lnTo>
                    <a:pt x="317" y="2"/>
                  </a:lnTo>
                  <a:lnTo>
                    <a:pt x="327" y="6"/>
                  </a:lnTo>
                  <a:lnTo>
                    <a:pt x="336" y="10"/>
                  </a:lnTo>
                  <a:lnTo>
                    <a:pt x="350" y="15"/>
                  </a:lnTo>
                  <a:lnTo>
                    <a:pt x="355" y="15"/>
                  </a:lnTo>
                  <a:lnTo>
                    <a:pt x="363" y="19"/>
                  </a:lnTo>
                  <a:lnTo>
                    <a:pt x="371" y="23"/>
                  </a:lnTo>
                  <a:lnTo>
                    <a:pt x="380" y="27"/>
                  </a:lnTo>
                  <a:lnTo>
                    <a:pt x="393" y="34"/>
                  </a:lnTo>
                  <a:lnTo>
                    <a:pt x="409" y="44"/>
                  </a:lnTo>
                  <a:lnTo>
                    <a:pt x="414" y="48"/>
                  </a:lnTo>
                  <a:lnTo>
                    <a:pt x="424" y="55"/>
                  </a:lnTo>
                  <a:lnTo>
                    <a:pt x="430" y="61"/>
                  </a:lnTo>
                  <a:lnTo>
                    <a:pt x="439" y="68"/>
                  </a:lnTo>
                  <a:lnTo>
                    <a:pt x="445" y="74"/>
                  </a:lnTo>
                  <a:lnTo>
                    <a:pt x="450" y="82"/>
                  </a:lnTo>
                  <a:lnTo>
                    <a:pt x="458" y="91"/>
                  </a:lnTo>
                  <a:lnTo>
                    <a:pt x="466" y="99"/>
                  </a:lnTo>
                  <a:lnTo>
                    <a:pt x="469" y="106"/>
                  </a:lnTo>
                  <a:lnTo>
                    <a:pt x="475" y="118"/>
                  </a:lnTo>
                  <a:lnTo>
                    <a:pt x="479" y="127"/>
                  </a:lnTo>
                  <a:lnTo>
                    <a:pt x="485" y="137"/>
                  </a:lnTo>
                  <a:lnTo>
                    <a:pt x="485" y="146"/>
                  </a:lnTo>
                  <a:lnTo>
                    <a:pt x="489" y="158"/>
                  </a:lnTo>
                  <a:lnTo>
                    <a:pt x="490" y="167"/>
                  </a:lnTo>
                  <a:lnTo>
                    <a:pt x="490" y="181"/>
                  </a:lnTo>
                  <a:lnTo>
                    <a:pt x="490" y="192"/>
                  </a:lnTo>
                  <a:lnTo>
                    <a:pt x="490" y="203"/>
                  </a:lnTo>
                  <a:lnTo>
                    <a:pt x="490" y="217"/>
                  </a:lnTo>
                  <a:lnTo>
                    <a:pt x="492" y="228"/>
                  </a:lnTo>
                  <a:lnTo>
                    <a:pt x="490" y="240"/>
                  </a:lnTo>
                  <a:lnTo>
                    <a:pt x="490" y="253"/>
                  </a:lnTo>
                  <a:lnTo>
                    <a:pt x="490" y="264"/>
                  </a:lnTo>
                  <a:lnTo>
                    <a:pt x="489" y="278"/>
                  </a:lnTo>
                  <a:lnTo>
                    <a:pt x="485" y="289"/>
                  </a:lnTo>
                  <a:lnTo>
                    <a:pt x="485" y="300"/>
                  </a:lnTo>
                  <a:lnTo>
                    <a:pt x="483" y="314"/>
                  </a:lnTo>
                  <a:lnTo>
                    <a:pt x="481" y="325"/>
                  </a:lnTo>
                  <a:lnTo>
                    <a:pt x="477" y="335"/>
                  </a:lnTo>
                  <a:lnTo>
                    <a:pt x="475" y="346"/>
                  </a:lnTo>
                  <a:lnTo>
                    <a:pt x="471" y="355"/>
                  </a:lnTo>
                  <a:lnTo>
                    <a:pt x="469" y="367"/>
                  </a:lnTo>
                  <a:lnTo>
                    <a:pt x="468" y="375"/>
                  </a:lnTo>
                  <a:lnTo>
                    <a:pt x="466" y="386"/>
                  </a:lnTo>
                  <a:lnTo>
                    <a:pt x="464" y="394"/>
                  </a:lnTo>
                  <a:lnTo>
                    <a:pt x="462" y="401"/>
                  </a:lnTo>
                  <a:lnTo>
                    <a:pt x="458" y="414"/>
                  </a:lnTo>
                  <a:lnTo>
                    <a:pt x="454" y="424"/>
                  </a:lnTo>
                  <a:lnTo>
                    <a:pt x="454" y="430"/>
                  </a:lnTo>
                  <a:lnTo>
                    <a:pt x="454" y="433"/>
                  </a:lnTo>
                  <a:lnTo>
                    <a:pt x="122" y="527"/>
                  </a:lnTo>
                  <a:lnTo>
                    <a:pt x="120" y="523"/>
                  </a:lnTo>
                  <a:lnTo>
                    <a:pt x="118" y="519"/>
                  </a:lnTo>
                  <a:lnTo>
                    <a:pt x="112" y="511"/>
                  </a:lnTo>
                  <a:lnTo>
                    <a:pt x="106" y="506"/>
                  </a:lnTo>
                  <a:lnTo>
                    <a:pt x="97" y="494"/>
                  </a:lnTo>
                  <a:lnTo>
                    <a:pt x="89" y="481"/>
                  </a:lnTo>
                  <a:lnTo>
                    <a:pt x="80" y="468"/>
                  </a:lnTo>
                  <a:lnTo>
                    <a:pt x="72" y="454"/>
                  </a:lnTo>
                  <a:lnTo>
                    <a:pt x="66" y="445"/>
                  </a:lnTo>
                  <a:lnTo>
                    <a:pt x="61" y="435"/>
                  </a:lnTo>
                  <a:lnTo>
                    <a:pt x="55" y="426"/>
                  </a:lnTo>
                  <a:lnTo>
                    <a:pt x="51" y="418"/>
                  </a:lnTo>
                  <a:lnTo>
                    <a:pt x="46" y="409"/>
                  </a:lnTo>
                  <a:lnTo>
                    <a:pt x="40" y="399"/>
                  </a:lnTo>
                  <a:lnTo>
                    <a:pt x="36" y="390"/>
                  </a:lnTo>
                  <a:lnTo>
                    <a:pt x="32" y="380"/>
                  </a:lnTo>
                  <a:lnTo>
                    <a:pt x="27" y="369"/>
                  </a:lnTo>
                  <a:lnTo>
                    <a:pt x="23" y="359"/>
                  </a:lnTo>
                  <a:lnTo>
                    <a:pt x="19" y="348"/>
                  </a:lnTo>
                  <a:lnTo>
                    <a:pt x="17" y="338"/>
                  </a:lnTo>
                  <a:lnTo>
                    <a:pt x="11" y="327"/>
                  </a:lnTo>
                  <a:lnTo>
                    <a:pt x="9" y="316"/>
                  </a:lnTo>
                  <a:lnTo>
                    <a:pt x="6" y="304"/>
                  </a:lnTo>
                  <a:lnTo>
                    <a:pt x="6" y="295"/>
                  </a:lnTo>
                  <a:lnTo>
                    <a:pt x="2" y="283"/>
                  </a:lnTo>
                  <a:lnTo>
                    <a:pt x="2" y="274"/>
                  </a:lnTo>
                  <a:lnTo>
                    <a:pt x="0" y="260"/>
                  </a:lnTo>
                  <a:lnTo>
                    <a:pt x="0" y="251"/>
                  </a:lnTo>
                  <a:lnTo>
                    <a:pt x="0" y="240"/>
                  </a:lnTo>
                  <a:lnTo>
                    <a:pt x="0" y="230"/>
                  </a:lnTo>
                  <a:lnTo>
                    <a:pt x="2" y="221"/>
                  </a:lnTo>
                  <a:lnTo>
                    <a:pt x="4" y="213"/>
                  </a:lnTo>
                  <a:lnTo>
                    <a:pt x="4" y="202"/>
                  </a:lnTo>
                  <a:lnTo>
                    <a:pt x="6" y="192"/>
                  </a:lnTo>
                  <a:lnTo>
                    <a:pt x="8" y="183"/>
                  </a:lnTo>
                  <a:lnTo>
                    <a:pt x="11" y="175"/>
                  </a:lnTo>
                  <a:lnTo>
                    <a:pt x="15" y="165"/>
                  </a:lnTo>
                  <a:lnTo>
                    <a:pt x="17" y="158"/>
                  </a:lnTo>
                  <a:lnTo>
                    <a:pt x="21" y="150"/>
                  </a:lnTo>
                  <a:lnTo>
                    <a:pt x="25" y="143"/>
                  </a:lnTo>
                  <a:lnTo>
                    <a:pt x="27" y="135"/>
                  </a:lnTo>
                  <a:lnTo>
                    <a:pt x="30" y="127"/>
                  </a:lnTo>
                  <a:lnTo>
                    <a:pt x="32" y="120"/>
                  </a:lnTo>
                  <a:lnTo>
                    <a:pt x="36" y="114"/>
                  </a:lnTo>
                  <a:lnTo>
                    <a:pt x="42" y="103"/>
                  </a:lnTo>
                  <a:lnTo>
                    <a:pt x="49" y="95"/>
                  </a:lnTo>
                  <a:lnTo>
                    <a:pt x="53" y="86"/>
                  </a:lnTo>
                  <a:lnTo>
                    <a:pt x="57" y="82"/>
                  </a:lnTo>
                  <a:lnTo>
                    <a:pt x="61" y="78"/>
                  </a:lnTo>
                  <a:lnTo>
                    <a:pt x="63" y="78"/>
                  </a:lnTo>
                  <a:close/>
                </a:path>
              </a:pathLst>
            </a:custGeom>
            <a:solidFill>
              <a:srgbClr val="FFF2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32" name="Freeform 356"/>
            <p:cNvSpPr>
              <a:spLocks/>
            </p:cNvSpPr>
            <p:nvPr/>
          </p:nvSpPr>
          <p:spPr bwMode="auto">
            <a:xfrm>
              <a:off x="2615" y="1738"/>
              <a:ext cx="159" cy="168"/>
            </a:xfrm>
            <a:custGeom>
              <a:avLst/>
              <a:gdLst>
                <a:gd name="T0" fmla="*/ 1 w 317"/>
                <a:gd name="T1" fmla="*/ 1 h 334"/>
                <a:gd name="T2" fmla="*/ 1 w 317"/>
                <a:gd name="T3" fmla="*/ 1 h 334"/>
                <a:gd name="T4" fmla="*/ 1 w 317"/>
                <a:gd name="T5" fmla="*/ 1 h 334"/>
                <a:gd name="T6" fmla="*/ 1 w 317"/>
                <a:gd name="T7" fmla="*/ 1 h 334"/>
                <a:gd name="T8" fmla="*/ 1 w 317"/>
                <a:gd name="T9" fmla="*/ 1 h 334"/>
                <a:gd name="T10" fmla="*/ 1 w 317"/>
                <a:gd name="T11" fmla="*/ 1 h 334"/>
                <a:gd name="T12" fmla="*/ 1 w 317"/>
                <a:gd name="T13" fmla="*/ 1 h 334"/>
                <a:gd name="T14" fmla="*/ 1 w 317"/>
                <a:gd name="T15" fmla="*/ 1 h 334"/>
                <a:gd name="T16" fmla="*/ 1 w 317"/>
                <a:gd name="T17" fmla="*/ 1 h 334"/>
                <a:gd name="T18" fmla="*/ 1 w 317"/>
                <a:gd name="T19" fmla="*/ 0 h 334"/>
                <a:gd name="T20" fmla="*/ 1 w 317"/>
                <a:gd name="T21" fmla="*/ 0 h 334"/>
                <a:gd name="T22" fmla="*/ 1 w 317"/>
                <a:gd name="T23" fmla="*/ 1 h 334"/>
                <a:gd name="T24" fmla="*/ 1 w 317"/>
                <a:gd name="T25" fmla="*/ 1 h 334"/>
                <a:gd name="T26" fmla="*/ 1 w 317"/>
                <a:gd name="T27" fmla="*/ 1 h 334"/>
                <a:gd name="T28" fmla="*/ 1 w 317"/>
                <a:gd name="T29" fmla="*/ 1 h 334"/>
                <a:gd name="T30" fmla="*/ 1 w 317"/>
                <a:gd name="T31" fmla="*/ 1 h 334"/>
                <a:gd name="T32" fmla="*/ 1 w 317"/>
                <a:gd name="T33" fmla="*/ 1 h 334"/>
                <a:gd name="T34" fmla="*/ 1 w 317"/>
                <a:gd name="T35" fmla="*/ 1 h 334"/>
                <a:gd name="T36" fmla="*/ 0 w 317"/>
                <a:gd name="T37" fmla="*/ 1 h 334"/>
                <a:gd name="T38" fmla="*/ 1 w 317"/>
                <a:gd name="T39" fmla="*/ 1 h 334"/>
                <a:gd name="T40" fmla="*/ 1 w 317"/>
                <a:gd name="T41" fmla="*/ 1 h 334"/>
                <a:gd name="T42" fmla="*/ 1 w 317"/>
                <a:gd name="T43" fmla="*/ 1 h 334"/>
                <a:gd name="T44" fmla="*/ 1 w 317"/>
                <a:gd name="T45" fmla="*/ 1 h 334"/>
                <a:gd name="T46" fmla="*/ 1 w 317"/>
                <a:gd name="T47" fmla="*/ 1 h 334"/>
                <a:gd name="T48" fmla="*/ 1 w 317"/>
                <a:gd name="T49" fmla="*/ 1 h 334"/>
                <a:gd name="T50" fmla="*/ 1 w 317"/>
                <a:gd name="T51" fmla="*/ 1 h 334"/>
                <a:gd name="T52" fmla="*/ 1 w 317"/>
                <a:gd name="T53" fmla="*/ 1 h 334"/>
                <a:gd name="T54" fmla="*/ 1 w 317"/>
                <a:gd name="T55" fmla="*/ 1 h 334"/>
                <a:gd name="T56" fmla="*/ 1 w 317"/>
                <a:gd name="T57" fmla="*/ 1 h 334"/>
                <a:gd name="T58" fmla="*/ 1 w 317"/>
                <a:gd name="T59" fmla="*/ 1 h 334"/>
                <a:gd name="T60" fmla="*/ 1 w 317"/>
                <a:gd name="T61" fmla="*/ 1 h 334"/>
                <a:gd name="T62" fmla="*/ 1 w 317"/>
                <a:gd name="T63" fmla="*/ 1 h 334"/>
                <a:gd name="T64" fmla="*/ 1 w 317"/>
                <a:gd name="T65" fmla="*/ 1 h 334"/>
                <a:gd name="T66" fmla="*/ 1 w 317"/>
                <a:gd name="T67" fmla="*/ 1 h 334"/>
                <a:gd name="T68" fmla="*/ 1 w 317"/>
                <a:gd name="T69" fmla="*/ 1 h 3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17"/>
                <a:gd name="T106" fmla="*/ 0 h 334"/>
                <a:gd name="T107" fmla="*/ 317 w 317"/>
                <a:gd name="T108" fmla="*/ 334 h 3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17" h="334">
                  <a:moveTo>
                    <a:pt x="317" y="104"/>
                  </a:moveTo>
                  <a:lnTo>
                    <a:pt x="315" y="101"/>
                  </a:lnTo>
                  <a:lnTo>
                    <a:pt x="313" y="99"/>
                  </a:lnTo>
                  <a:lnTo>
                    <a:pt x="308" y="93"/>
                  </a:lnTo>
                  <a:lnTo>
                    <a:pt x="302" y="85"/>
                  </a:lnTo>
                  <a:lnTo>
                    <a:pt x="293" y="78"/>
                  </a:lnTo>
                  <a:lnTo>
                    <a:pt x="283" y="68"/>
                  </a:lnTo>
                  <a:lnTo>
                    <a:pt x="272" y="61"/>
                  </a:lnTo>
                  <a:lnTo>
                    <a:pt x="258" y="53"/>
                  </a:lnTo>
                  <a:lnTo>
                    <a:pt x="251" y="47"/>
                  </a:lnTo>
                  <a:lnTo>
                    <a:pt x="243" y="42"/>
                  </a:lnTo>
                  <a:lnTo>
                    <a:pt x="234" y="38"/>
                  </a:lnTo>
                  <a:lnTo>
                    <a:pt x="226" y="34"/>
                  </a:lnTo>
                  <a:lnTo>
                    <a:pt x="218" y="28"/>
                  </a:lnTo>
                  <a:lnTo>
                    <a:pt x="209" y="23"/>
                  </a:lnTo>
                  <a:lnTo>
                    <a:pt x="201" y="19"/>
                  </a:lnTo>
                  <a:lnTo>
                    <a:pt x="194" y="17"/>
                  </a:lnTo>
                  <a:lnTo>
                    <a:pt x="179" y="7"/>
                  </a:lnTo>
                  <a:lnTo>
                    <a:pt x="169" y="4"/>
                  </a:lnTo>
                  <a:lnTo>
                    <a:pt x="161" y="0"/>
                  </a:lnTo>
                  <a:lnTo>
                    <a:pt x="160" y="0"/>
                  </a:lnTo>
                  <a:lnTo>
                    <a:pt x="158" y="0"/>
                  </a:lnTo>
                  <a:lnTo>
                    <a:pt x="150" y="4"/>
                  </a:lnTo>
                  <a:lnTo>
                    <a:pt x="140" y="7"/>
                  </a:lnTo>
                  <a:lnTo>
                    <a:pt x="129" y="17"/>
                  </a:lnTo>
                  <a:lnTo>
                    <a:pt x="121" y="19"/>
                  </a:lnTo>
                  <a:lnTo>
                    <a:pt x="114" y="23"/>
                  </a:lnTo>
                  <a:lnTo>
                    <a:pt x="106" y="26"/>
                  </a:lnTo>
                  <a:lnTo>
                    <a:pt x="99" y="30"/>
                  </a:lnTo>
                  <a:lnTo>
                    <a:pt x="83" y="38"/>
                  </a:lnTo>
                  <a:lnTo>
                    <a:pt x="70" y="44"/>
                  </a:lnTo>
                  <a:lnTo>
                    <a:pt x="55" y="47"/>
                  </a:lnTo>
                  <a:lnTo>
                    <a:pt x="42" y="47"/>
                  </a:lnTo>
                  <a:lnTo>
                    <a:pt x="28" y="45"/>
                  </a:lnTo>
                  <a:lnTo>
                    <a:pt x="17" y="44"/>
                  </a:lnTo>
                  <a:lnTo>
                    <a:pt x="7" y="40"/>
                  </a:lnTo>
                  <a:lnTo>
                    <a:pt x="2" y="36"/>
                  </a:lnTo>
                  <a:lnTo>
                    <a:pt x="0" y="36"/>
                  </a:lnTo>
                  <a:lnTo>
                    <a:pt x="2" y="38"/>
                  </a:lnTo>
                  <a:lnTo>
                    <a:pt x="7" y="40"/>
                  </a:lnTo>
                  <a:lnTo>
                    <a:pt x="15" y="44"/>
                  </a:lnTo>
                  <a:lnTo>
                    <a:pt x="23" y="47"/>
                  </a:lnTo>
                  <a:lnTo>
                    <a:pt x="32" y="53"/>
                  </a:lnTo>
                  <a:lnTo>
                    <a:pt x="42" y="59"/>
                  </a:lnTo>
                  <a:lnTo>
                    <a:pt x="53" y="64"/>
                  </a:lnTo>
                  <a:lnTo>
                    <a:pt x="63" y="68"/>
                  </a:lnTo>
                  <a:lnTo>
                    <a:pt x="70" y="74"/>
                  </a:lnTo>
                  <a:lnTo>
                    <a:pt x="76" y="80"/>
                  </a:lnTo>
                  <a:lnTo>
                    <a:pt x="82" y="85"/>
                  </a:lnTo>
                  <a:lnTo>
                    <a:pt x="82" y="89"/>
                  </a:lnTo>
                  <a:lnTo>
                    <a:pt x="82" y="93"/>
                  </a:lnTo>
                  <a:lnTo>
                    <a:pt x="76" y="95"/>
                  </a:lnTo>
                  <a:lnTo>
                    <a:pt x="66" y="99"/>
                  </a:lnTo>
                  <a:lnTo>
                    <a:pt x="55" y="99"/>
                  </a:lnTo>
                  <a:lnTo>
                    <a:pt x="47" y="104"/>
                  </a:lnTo>
                  <a:lnTo>
                    <a:pt x="42" y="108"/>
                  </a:lnTo>
                  <a:lnTo>
                    <a:pt x="42" y="114"/>
                  </a:lnTo>
                  <a:lnTo>
                    <a:pt x="40" y="120"/>
                  </a:lnTo>
                  <a:lnTo>
                    <a:pt x="42" y="127"/>
                  </a:lnTo>
                  <a:lnTo>
                    <a:pt x="44" y="135"/>
                  </a:lnTo>
                  <a:lnTo>
                    <a:pt x="47" y="144"/>
                  </a:lnTo>
                  <a:lnTo>
                    <a:pt x="53" y="150"/>
                  </a:lnTo>
                  <a:lnTo>
                    <a:pt x="57" y="158"/>
                  </a:lnTo>
                  <a:lnTo>
                    <a:pt x="63" y="165"/>
                  </a:lnTo>
                  <a:lnTo>
                    <a:pt x="66" y="171"/>
                  </a:lnTo>
                  <a:lnTo>
                    <a:pt x="76" y="180"/>
                  </a:lnTo>
                  <a:lnTo>
                    <a:pt x="80" y="184"/>
                  </a:lnTo>
                  <a:lnTo>
                    <a:pt x="123" y="334"/>
                  </a:lnTo>
                  <a:lnTo>
                    <a:pt x="317" y="104"/>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33" name="Freeform 357"/>
            <p:cNvSpPr>
              <a:spLocks/>
            </p:cNvSpPr>
            <p:nvPr/>
          </p:nvSpPr>
          <p:spPr bwMode="auto">
            <a:xfrm>
              <a:off x="2546" y="1764"/>
              <a:ext cx="325" cy="244"/>
            </a:xfrm>
            <a:custGeom>
              <a:avLst/>
              <a:gdLst>
                <a:gd name="T0" fmla="*/ 1 w 650"/>
                <a:gd name="T1" fmla="*/ 0 h 489"/>
                <a:gd name="T2" fmla="*/ 1 w 650"/>
                <a:gd name="T3" fmla="*/ 0 h 489"/>
                <a:gd name="T4" fmla="*/ 1 w 650"/>
                <a:gd name="T5" fmla="*/ 0 h 489"/>
                <a:gd name="T6" fmla="*/ 1 w 650"/>
                <a:gd name="T7" fmla="*/ 0 h 489"/>
                <a:gd name="T8" fmla="*/ 1 w 650"/>
                <a:gd name="T9" fmla="*/ 0 h 489"/>
                <a:gd name="T10" fmla="*/ 1 w 650"/>
                <a:gd name="T11" fmla="*/ 0 h 489"/>
                <a:gd name="T12" fmla="*/ 1 w 650"/>
                <a:gd name="T13" fmla="*/ 0 h 489"/>
                <a:gd name="T14" fmla="*/ 1 w 650"/>
                <a:gd name="T15" fmla="*/ 0 h 489"/>
                <a:gd name="T16" fmla="*/ 1 w 650"/>
                <a:gd name="T17" fmla="*/ 0 h 489"/>
                <a:gd name="T18" fmla="*/ 1 w 650"/>
                <a:gd name="T19" fmla="*/ 0 h 489"/>
                <a:gd name="T20" fmla="*/ 1 w 650"/>
                <a:gd name="T21" fmla="*/ 0 h 489"/>
                <a:gd name="T22" fmla="*/ 1 w 650"/>
                <a:gd name="T23" fmla="*/ 0 h 489"/>
                <a:gd name="T24" fmla="*/ 1 w 650"/>
                <a:gd name="T25" fmla="*/ 0 h 489"/>
                <a:gd name="T26" fmla="*/ 1 w 650"/>
                <a:gd name="T27" fmla="*/ 0 h 489"/>
                <a:gd name="T28" fmla="*/ 1 w 650"/>
                <a:gd name="T29" fmla="*/ 0 h 489"/>
                <a:gd name="T30" fmla="*/ 1 w 650"/>
                <a:gd name="T31" fmla="*/ 0 h 489"/>
                <a:gd name="T32" fmla="*/ 0 w 650"/>
                <a:gd name="T33" fmla="*/ 0 h 489"/>
                <a:gd name="T34" fmla="*/ 0 w 650"/>
                <a:gd name="T35" fmla="*/ 0 h 489"/>
                <a:gd name="T36" fmla="*/ 1 w 650"/>
                <a:gd name="T37" fmla="*/ 0 h 489"/>
                <a:gd name="T38" fmla="*/ 1 w 650"/>
                <a:gd name="T39" fmla="*/ 0 h 489"/>
                <a:gd name="T40" fmla="*/ 1 w 650"/>
                <a:gd name="T41" fmla="*/ 0 h 489"/>
                <a:gd name="T42" fmla="*/ 1 w 650"/>
                <a:gd name="T43" fmla="*/ 0 h 489"/>
                <a:gd name="T44" fmla="*/ 1 w 650"/>
                <a:gd name="T45" fmla="*/ 0 h 489"/>
                <a:gd name="T46" fmla="*/ 1 w 650"/>
                <a:gd name="T47" fmla="*/ 0 h 489"/>
                <a:gd name="T48" fmla="*/ 1 w 650"/>
                <a:gd name="T49" fmla="*/ 0 h 489"/>
                <a:gd name="T50" fmla="*/ 1 w 650"/>
                <a:gd name="T51" fmla="*/ 0 h 489"/>
                <a:gd name="T52" fmla="*/ 1 w 650"/>
                <a:gd name="T53" fmla="*/ 0 h 489"/>
                <a:gd name="T54" fmla="*/ 1 w 650"/>
                <a:gd name="T55" fmla="*/ 0 h 489"/>
                <a:gd name="T56" fmla="*/ 1 w 650"/>
                <a:gd name="T57" fmla="*/ 0 h 489"/>
                <a:gd name="T58" fmla="*/ 1 w 650"/>
                <a:gd name="T59" fmla="*/ 0 h 489"/>
                <a:gd name="T60" fmla="*/ 1 w 650"/>
                <a:gd name="T61" fmla="*/ 0 h 489"/>
                <a:gd name="T62" fmla="*/ 1 w 650"/>
                <a:gd name="T63" fmla="*/ 0 h 489"/>
                <a:gd name="T64" fmla="*/ 1 w 650"/>
                <a:gd name="T65" fmla="*/ 0 h 489"/>
                <a:gd name="T66" fmla="*/ 1 w 650"/>
                <a:gd name="T67" fmla="*/ 0 h 489"/>
                <a:gd name="T68" fmla="*/ 1 w 650"/>
                <a:gd name="T69" fmla="*/ 0 h 489"/>
                <a:gd name="T70" fmla="*/ 1 w 650"/>
                <a:gd name="T71" fmla="*/ 0 h 489"/>
                <a:gd name="T72" fmla="*/ 1 w 650"/>
                <a:gd name="T73" fmla="*/ 0 h 489"/>
                <a:gd name="T74" fmla="*/ 1 w 650"/>
                <a:gd name="T75" fmla="*/ 0 h 489"/>
                <a:gd name="T76" fmla="*/ 1 w 650"/>
                <a:gd name="T77" fmla="*/ 0 h 489"/>
                <a:gd name="T78" fmla="*/ 1 w 650"/>
                <a:gd name="T79" fmla="*/ 0 h 489"/>
                <a:gd name="T80" fmla="*/ 1 w 650"/>
                <a:gd name="T81" fmla="*/ 0 h 489"/>
                <a:gd name="T82" fmla="*/ 1 w 650"/>
                <a:gd name="T83" fmla="*/ 0 h 489"/>
                <a:gd name="T84" fmla="*/ 1 w 650"/>
                <a:gd name="T85" fmla="*/ 0 h 489"/>
                <a:gd name="T86" fmla="*/ 1 w 650"/>
                <a:gd name="T87" fmla="*/ 0 h 489"/>
                <a:gd name="T88" fmla="*/ 1 w 650"/>
                <a:gd name="T89" fmla="*/ 0 h 489"/>
                <a:gd name="T90" fmla="*/ 1 w 650"/>
                <a:gd name="T91" fmla="*/ 0 h 489"/>
                <a:gd name="T92" fmla="*/ 1 w 650"/>
                <a:gd name="T93" fmla="*/ 0 h 489"/>
                <a:gd name="T94" fmla="*/ 1 w 650"/>
                <a:gd name="T95" fmla="*/ 0 h 489"/>
                <a:gd name="T96" fmla="*/ 1 w 650"/>
                <a:gd name="T97" fmla="*/ 0 h 489"/>
                <a:gd name="T98" fmla="*/ 1 w 650"/>
                <a:gd name="T99" fmla="*/ 0 h 489"/>
                <a:gd name="T100" fmla="*/ 1 w 650"/>
                <a:gd name="T101" fmla="*/ 0 h 489"/>
                <a:gd name="T102" fmla="*/ 1 w 650"/>
                <a:gd name="T103" fmla="*/ 0 h 489"/>
                <a:gd name="T104" fmla="*/ 1 w 650"/>
                <a:gd name="T105" fmla="*/ 0 h 489"/>
                <a:gd name="T106" fmla="*/ 1 w 650"/>
                <a:gd name="T107" fmla="*/ 0 h 489"/>
                <a:gd name="T108" fmla="*/ 1 w 650"/>
                <a:gd name="T109" fmla="*/ 0 h 489"/>
                <a:gd name="T110" fmla="*/ 1 w 650"/>
                <a:gd name="T111" fmla="*/ 0 h 489"/>
                <a:gd name="T112" fmla="*/ 1 w 650"/>
                <a:gd name="T113" fmla="*/ 0 h 489"/>
                <a:gd name="T114" fmla="*/ 1 w 650"/>
                <a:gd name="T115" fmla="*/ 0 h 489"/>
                <a:gd name="T116" fmla="*/ 1 w 650"/>
                <a:gd name="T117" fmla="*/ 0 h 489"/>
                <a:gd name="T118" fmla="*/ 1 w 650"/>
                <a:gd name="T119" fmla="*/ 0 h 489"/>
                <a:gd name="T120" fmla="*/ 1 w 650"/>
                <a:gd name="T121" fmla="*/ 0 h 489"/>
                <a:gd name="T122" fmla="*/ 1 w 650"/>
                <a:gd name="T123" fmla="*/ 0 h 489"/>
                <a:gd name="T124" fmla="*/ 1 w 650"/>
                <a:gd name="T125" fmla="*/ 0 h 48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50"/>
                <a:gd name="T190" fmla="*/ 0 h 489"/>
                <a:gd name="T191" fmla="*/ 650 w 650"/>
                <a:gd name="T192" fmla="*/ 489 h 48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50" h="489">
                  <a:moveTo>
                    <a:pt x="266" y="53"/>
                  </a:moveTo>
                  <a:lnTo>
                    <a:pt x="262" y="53"/>
                  </a:lnTo>
                  <a:lnTo>
                    <a:pt x="257" y="57"/>
                  </a:lnTo>
                  <a:lnTo>
                    <a:pt x="251" y="61"/>
                  </a:lnTo>
                  <a:lnTo>
                    <a:pt x="245" y="69"/>
                  </a:lnTo>
                  <a:lnTo>
                    <a:pt x="243" y="72"/>
                  </a:lnTo>
                  <a:lnTo>
                    <a:pt x="241" y="78"/>
                  </a:lnTo>
                  <a:lnTo>
                    <a:pt x="240" y="86"/>
                  </a:lnTo>
                  <a:lnTo>
                    <a:pt x="238" y="93"/>
                  </a:lnTo>
                  <a:lnTo>
                    <a:pt x="234" y="101"/>
                  </a:lnTo>
                  <a:lnTo>
                    <a:pt x="234" y="110"/>
                  </a:lnTo>
                  <a:lnTo>
                    <a:pt x="234" y="122"/>
                  </a:lnTo>
                  <a:lnTo>
                    <a:pt x="234" y="135"/>
                  </a:lnTo>
                  <a:lnTo>
                    <a:pt x="234" y="148"/>
                  </a:lnTo>
                  <a:lnTo>
                    <a:pt x="236" y="164"/>
                  </a:lnTo>
                  <a:lnTo>
                    <a:pt x="238" y="177"/>
                  </a:lnTo>
                  <a:lnTo>
                    <a:pt x="241" y="192"/>
                  </a:lnTo>
                  <a:lnTo>
                    <a:pt x="241" y="205"/>
                  </a:lnTo>
                  <a:lnTo>
                    <a:pt x="245" y="219"/>
                  </a:lnTo>
                  <a:lnTo>
                    <a:pt x="245" y="230"/>
                  </a:lnTo>
                  <a:lnTo>
                    <a:pt x="249" y="240"/>
                  </a:lnTo>
                  <a:lnTo>
                    <a:pt x="251" y="249"/>
                  </a:lnTo>
                  <a:lnTo>
                    <a:pt x="251" y="255"/>
                  </a:lnTo>
                  <a:lnTo>
                    <a:pt x="253" y="261"/>
                  </a:lnTo>
                  <a:lnTo>
                    <a:pt x="255" y="262"/>
                  </a:lnTo>
                  <a:lnTo>
                    <a:pt x="253" y="261"/>
                  </a:lnTo>
                  <a:lnTo>
                    <a:pt x="251" y="255"/>
                  </a:lnTo>
                  <a:lnTo>
                    <a:pt x="245" y="247"/>
                  </a:lnTo>
                  <a:lnTo>
                    <a:pt x="243" y="240"/>
                  </a:lnTo>
                  <a:lnTo>
                    <a:pt x="236" y="224"/>
                  </a:lnTo>
                  <a:lnTo>
                    <a:pt x="232" y="213"/>
                  </a:lnTo>
                  <a:lnTo>
                    <a:pt x="222" y="198"/>
                  </a:lnTo>
                  <a:lnTo>
                    <a:pt x="217" y="185"/>
                  </a:lnTo>
                  <a:lnTo>
                    <a:pt x="211" y="175"/>
                  </a:lnTo>
                  <a:lnTo>
                    <a:pt x="205" y="167"/>
                  </a:lnTo>
                  <a:lnTo>
                    <a:pt x="202" y="160"/>
                  </a:lnTo>
                  <a:lnTo>
                    <a:pt x="198" y="150"/>
                  </a:lnTo>
                  <a:lnTo>
                    <a:pt x="192" y="143"/>
                  </a:lnTo>
                  <a:lnTo>
                    <a:pt x="188" y="133"/>
                  </a:lnTo>
                  <a:lnTo>
                    <a:pt x="183" y="126"/>
                  </a:lnTo>
                  <a:lnTo>
                    <a:pt x="179" y="118"/>
                  </a:lnTo>
                  <a:lnTo>
                    <a:pt x="173" y="109"/>
                  </a:lnTo>
                  <a:lnTo>
                    <a:pt x="167" y="101"/>
                  </a:lnTo>
                  <a:lnTo>
                    <a:pt x="164" y="93"/>
                  </a:lnTo>
                  <a:lnTo>
                    <a:pt x="160" y="86"/>
                  </a:lnTo>
                  <a:lnTo>
                    <a:pt x="148" y="72"/>
                  </a:lnTo>
                  <a:lnTo>
                    <a:pt x="141" y="61"/>
                  </a:lnTo>
                  <a:lnTo>
                    <a:pt x="129" y="48"/>
                  </a:lnTo>
                  <a:lnTo>
                    <a:pt x="120" y="38"/>
                  </a:lnTo>
                  <a:lnTo>
                    <a:pt x="108" y="31"/>
                  </a:lnTo>
                  <a:lnTo>
                    <a:pt x="101" y="25"/>
                  </a:lnTo>
                  <a:lnTo>
                    <a:pt x="89" y="21"/>
                  </a:lnTo>
                  <a:lnTo>
                    <a:pt x="80" y="17"/>
                  </a:lnTo>
                  <a:lnTo>
                    <a:pt x="72" y="17"/>
                  </a:lnTo>
                  <a:lnTo>
                    <a:pt x="65" y="19"/>
                  </a:lnTo>
                  <a:lnTo>
                    <a:pt x="55" y="21"/>
                  </a:lnTo>
                  <a:lnTo>
                    <a:pt x="48" y="25"/>
                  </a:lnTo>
                  <a:lnTo>
                    <a:pt x="40" y="29"/>
                  </a:lnTo>
                  <a:lnTo>
                    <a:pt x="34" y="38"/>
                  </a:lnTo>
                  <a:lnTo>
                    <a:pt x="27" y="44"/>
                  </a:lnTo>
                  <a:lnTo>
                    <a:pt x="21" y="55"/>
                  </a:lnTo>
                  <a:lnTo>
                    <a:pt x="17" y="67"/>
                  </a:lnTo>
                  <a:lnTo>
                    <a:pt x="13" y="80"/>
                  </a:lnTo>
                  <a:lnTo>
                    <a:pt x="10" y="93"/>
                  </a:lnTo>
                  <a:lnTo>
                    <a:pt x="6" y="107"/>
                  </a:lnTo>
                  <a:lnTo>
                    <a:pt x="2" y="120"/>
                  </a:lnTo>
                  <a:lnTo>
                    <a:pt x="0" y="135"/>
                  </a:lnTo>
                  <a:lnTo>
                    <a:pt x="0" y="148"/>
                  </a:lnTo>
                  <a:lnTo>
                    <a:pt x="0" y="166"/>
                  </a:lnTo>
                  <a:lnTo>
                    <a:pt x="0" y="171"/>
                  </a:lnTo>
                  <a:lnTo>
                    <a:pt x="0" y="179"/>
                  </a:lnTo>
                  <a:lnTo>
                    <a:pt x="0" y="188"/>
                  </a:lnTo>
                  <a:lnTo>
                    <a:pt x="0" y="196"/>
                  </a:lnTo>
                  <a:lnTo>
                    <a:pt x="0" y="204"/>
                  </a:lnTo>
                  <a:lnTo>
                    <a:pt x="0" y="211"/>
                  </a:lnTo>
                  <a:lnTo>
                    <a:pt x="2" y="219"/>
                  </a:lnTo>
                  <a:lnTo>
                    <a:pt x="4" y="226"/>
                  </a:lnTo>
                  <a:lnTo>
                    <a:pt x="6" y="234"/>
                  </a:lnTo>
                  <a:lnTo>
                    <a:pt x="8" y="242"/>
                  </a:lnTo>
                  <a:lnTo>
                    <a:pt x="10" y="251"/>
                  </a:lnTo>
                  <a:lnTo>
                    <a:pt x="11" y="259"/>
                  </a:lnTo>
                  <a:lnTo>
                    <a:pt x="13" y="266"/>
                  </a:lnTo>
                  <a:lnTo>
                    <a:pt x="15" y="276"/>
                  </a:lnTo>
                  <a:lnTo>
                    <a:pt x="17" y="283"/>
                  </a:lnTo>
                  <a:lnTo>
                    <a:pt x="21" y="291"/>
                  </a:lnTo>
                  <a:lnTo>
                    <a:pt x="25" y="301"/>
                  </a:lnTo>
                  <a:lnTo>
                    <a:pt x="27" y="308"/>
                  </a:lnTo>
                  <a:lnTo>
                    <a:pt x="30" y="316"/>
                  </a:lnTo>
                  <a:lnTo>
                    <a:pt x="34" y="325"/>
                  </a:lnTo>
                  <a:lnTo>
                    <a:pt x="38" y="331"/>
                  </a:lnTo>
                  <a:lnTo>
                    <a:pt x="40" y="340"/>
                  </a:lnTo>
                  <a:lnTo>
                    <a:pt x="44" y="346"/>
                  </a:lnTo>
                  <a:lnTo>
                    <a:pt x="48" y="356"/>
                  </a:lnTo>
                  <a:lnTo>
                    <a:pt x="51" y="361"/>
                  </a:lnTo>
                  <a:lnTo>
                    <a:pt x="55" y="371"/>
                  </a:lnTo>
                  <a:lnTo>
                    <a:pt x="61" y="377"/>
                  </a:lnTo>
                  <a:lnTo>
                    <a:pt x="65" y="386"/>
                  </a:lnTo>
                  <a:lnTo>
                    <a:pt x="74" y="399"/>
                  </a:lnTo>
                  <a:lnTo>
                    <a:pt x="86" y="413"/>
                  </a:lnTo>
                  <a:lnTo>
                    <a:pt x="97" y="426"/>
                  </a:lnTo>
                  <a:lnTo>
                    <a:pt x="110" y="439"/>
                  </a:lnTo>
                  <a:lnTo>
                    <a:pt x="120" y="449"/>
                  </a:lnTo>
                  <a:lnTo>
                    <a:pt x="133" y="458"/>
                  </a:lnTo>
                  <a:lnTo>
                    <a:pt x="146" y="468"/>
                  </a:lnTo>
                  <a:lnTo>
                    <a:pt x="160" y="475"/>
                  </a:lnTo>
                  <a:lnTo>
                    <a:pt x="171" y="479"/>
                  </a:lnTo>
                  <a:lnTo>
                    <a:pt x="186" y="485"/>
                  </a:lnTo>
                  <a:lnTo>
                    <a:pt x="202" y="487"/>
                  </a:lnTo>
                  <a:lnTo>
                    <a:pt x="217" y="489"/>
                  </a:lnTo>
                  <a:lnTo>
                    <a:pt x="222" y="485"/>
                  </a:lnTo>
                  <a:lnTo>
                    <a:pt x="232" y="483"/>
                  </a:lnTo>
                  <a:lnTo>
                    <a:pt x="243" y="483"/>
                  </a:lnTo>
                  <a:lnTo>
                    <a:pt x="257" y="481"/>
                  </a:lnTo>
                  <a:lnTo>
                    <a:pt x="262" y="479"/>
                  </a:lnTo>
                  <a:lnTo>
                    <a:pt x="268" y="477"/>
                  </a:lnTo>
                  <a:lnTo>
                    <a:pt x="276" y="477"/>
                  </a:lnTo>
                  <a:lnTo>
                    <a:pt x="283" y="477"/>
                  </a:lnTo>
                  <a:lnTo>
                    <a:pt x="291" y="475"/>
                  </a:lnTo>
                  <a:lnTo>
                    <a:pt x="299" y="475"/>
                  </a:lnTo>
                  <a:lnTo>
                    <a:pt x="306" y="473"/>
                  </a:lnTo>
                  <a:lnTo>
                    <a:pt x="316" y="473"/>
                  </a:lnTo>
                  <a:lnTo>
                    <a:pt x="323" y="472"/>
                  </a:lnTo>
                  <a:lnTo>
                    <a:pt x="333" y="470"/>
                  </a:lnTo>
                  <a:lnTo>
                    <a:pt x="340" y="468"/>
                  </a:lnTo>
                  <a:lnTo>
                    <a:pt x="348" y="468"/>
                  </a:lnTo>
                  <a:lnTo>
                    <a:pt x="357" y="466"/>
                  </a:lnTo>
                  <a:lnTo>
                    <a:pt x="367" y="464"/>
                  </a:lnTo>
                  <a:lnTo>
                    <a:pt x="376" y="464"/>
                  </a:lnTo>
                  <a:lnTo>
                    <a:pt x="386" y="464"/>
                  </a:lnTo>
                  <a:lnTo>
                    <a:pt x="394" y="460"/>
                  </a:lnTo>
                  <a:lnTo>
                    <a:pt x="403" y="460"/>
                  </a:lnTo>
                  <a:lnTo>
                    <a:pt x="413" y="458"/>
                  </a:lnTo>
                  <a:lnTo>
                    <a:pt x="422" y="458"/>
                  </a:lnTo>
                  <a:lnTo>
                    <a:pt x="432" y="456"/>
                  </a:lnTo>
                  <a:lnTo>
                    <a:pt x="443" y="454"/>
                  </a:lnTo>
                  <a:lnTo>
                    <a:pt x="451" y="453"/>
                  </a:lnTo>
                  <a:lnTo>
                    <a:pt x="462" y="453"/>
                  </a:lnTo>
                  <a:lnTo>
                    <a:pt x="470" y="451"/>
                  </a:lnTo>
                  <a:lnTo>
                    <a:pt x="479" y="449"/>
                  </a:lnTo>
                  <a:lnTo>
                    <a:pt x="489" y="449"/>
                  </a:lnTo>
                  <a:lnTo>
                    <a:pt x="498" y="447"/>
                  </a:lnTo>
                  <a:lnTo>
                    <a:pt x="506" y="443"/>
                  </a:lnTo>
                  <a:lnTo>
                    <a:pt x="513" y="443"/>
                  </a:lnTo>
                  <a:lnTo>
                    <a:pt x="523" y="441"/>
                  </a:lnTo>
                  <a:lnTo>
                    <a:pt x="532" y="441"/>
                  </a:lnTo>
                  <a:lnTo>
                    <a:pt x="540" y="439"/>
                  </a:lnTo>
                  <a:lnTo>
                    <a:pt x="548" y="437"/>
                  </a:lnTo>
                  <a:lnTo>
                    <a:pt x="555" y="437"/>
                  </a:lnTo>
                  <a:lnTo>
                    <a:pt x="565" y="437"/>
                  </a:lnTo>
                  <a:lnTo>
                    <a:pt x="578" y="434"/>
                  </a:lnTo>
                  <a:lnTo>
                    <a:pt x="593" y="434"/>
                  </a:lnTo>
                  <a:lnTo>
                    <a:pt x="605" y="430"/>
                  </a:lnTo>
                  <a:lnTo>
                    <a:pt x="614" y="428"/>
                  </a:lnTo>
                  <a:lnTo>
                    <a:pt x="625" y="428"/>
                  </a:lnTo>
                  <a:lnTo>
                    <a:pt x="635" y="428"/>
                  </a:lnTo>
                  <a:lnTo>
                    <a:pt x="645" y="426"/>
                  </a:lnTo>
                  <a:lnTo>
                    <a:pt x="650" y="426"/>
                  </a:lnTo>
                  <a:lnTo>
                    <a:pt x="650" y="422"/>
                  </a:lnTo>
                  <a:lnTo>
                    <a:pt x="648" y="420"/>
                  </a:lnTo>
                  <a:lnTo>
                    <a:pt x="645" y="413"/>
                  </a:lnTo>
                  <a:lnTo>
                    <a:pt x="641" y="407"/>
                  </a:lnTo>
                  <a:lnTo>
                    <a:pt x="635" y="396"/>
                  </a:lnTo>
                  <a:lnTo>
                    <a:pt x="629" y="384"/>
                  </a:lnTo>
                  <a:lnTo>
                    <a:pt x="622" y="371"/>
                  </a:lnTo>
                  <a:lnTo>
                    <a:pt x="616" y="358"/>
                  </a:lnTo>
                  <a:lnTo>
                    <a:pt x="610" y="350"/>
                  </a:lnTo>
                  <a:lnTo>
                    <a:pt x="606" y="342"/>
                  </a:lnTo>
                  <a:lnTo>
                    <a:pt x="603" y="333"/>
                  </a:lnTo>
                  <a:lnTo>
                    <a:pt x="599" y="325"/>
                  </a:lnTo>
                  <a:lnTo>
                    <a:pt x="593" y="316"/>
                  </a:lnTo>
                  <a:lnTo>
                    <a:pt x="589" y="306"/>
                  </a:lnTo>
                  <a:lnTo>
                    <a:pt x="584" y="297"/>
                  </a:lnTo>
                  <a:lnTo>
                    <a:pt x="580" y="289"/>
                  </a:lnTo>
                  <a:lnTo>
                    <a:pt x="574" y="278"/>
                  </a:lnTo>
                  <a:lnTo>
                    <a:pt x="568" y="270"/>
                  </a:lnTo>
                  <a:lnTo>
                    <a:pt x="565" y="259"/>
                  </a:lnTo>
                  <a:lnTo>
                    <a:pt x="559" y="251"/>
                  </a:lnTo>
                  <a:lnTo>
                    <a:pt x="553" y="240"/>
                  </a:lnTo>
                  <a:lnTo>
                    <a:pt x="549" y="230"/>
                  </a:lnTo>
                  <a:lnTo>
                    <a:pt x="544" y="221"/>
                  </a:lnTo>
                  <a:lnTo>
                    <a:pt x="540" y="211"/>
                  </a:lnTo>
                  <a:lnTo>
                    <a:pt x="532" y="200"/>
                  </a:lnTo>
                  <a:lnTo>
                    <a:pt x="527" y="190"/>
                  </a:lnTo>
                  <a:lnTo>
                    <a:pt x="521" y="179"/>
                  </a:lnTo>
                  <a:lnTo>
                    <a:pt x="515" y="169"/>
                  </a:lnTo>
                  <a:lnTo>
                    <a:pt x="510" y="160"/>
                  </a:lnTo>
                  <a:lnTo>
                    <a:pt x="504" y="150"/>
                  </a:lnTo>
                  <a:lnTo>
                    <a:pt x="498" y="139"/>
                  </a:lnTo>
                  <a:lnTo>
                    <a:pt x="494" y="131"/>
                  </a:lnTo>
                  <a:lnTo>
                    <a:pt x="487" y="122"/>
                  </a:lnTo>
                  <a:lnTo>
                    <a:pt x="481" y="112"/>
                  </a:lnTo>
                  <a:lnTo>
                    <a:pt x="475" y="105"/>
                  </a:lnTo>
                  <a:lnTo>
                    <a:pt x="472" y="95"/>
                  </a:lnTo>
                  <a:lnTo>
                    <a:pt x="466" y="88"/>
                  </a:lnTo>
                  <a:lnTo>
                    <a:pt x="460" y="78"/>
                  </a:lnTo>
                  <a:lnTo>
                    <a:pt x="456" y="72"/>
                  </a:lnTo>
                  <a:lnTo>
                    <a:pt x="452" y="65"/>
                  </a:lnTo>
                  <a:lnTo>
                    <a:pt x="447" y="57"/>
                  </a:lnTo>
                  <a:lnTo>
                    <a:pt x="441" y="48"/>
                  </a:lnTo>
                  <a:lnTo>
                    <a:pt x="435" y="42"/>
                  </a:lnTo>
                  <a:lnTo>
                    <a:pt x="432" y="36"/>
                  </a:lnTo>
                  <a:lnTo>
                    <a:pt x="422" y="25"/>
                  </a:lnTo>
                  <a:lnTo>
                    <a:pt x="416" y="17"/>
                  </a:lnTo>
                  <a:lnTo>
                    <a:pt x="409" y="8"/>
                  </a:lnTo>
                  <a:lnTo>
                    <a:pt x="403" y="4"/>
                  </a:lnTo>
                  <a:lnTo>
                    <a:pt x="397" y="0"/>
                  </a:lnTo>
                  <a:lnTo>
                    <a:pt x="394" y="2"/>
                  </a:lnTo>
                  <a:lnTo>
                    <a:pt x="384" y="2"/>
                  </a:lnTo>
                  <a:lnTo>
                    <a:pt x="378" y="2"/>
                  </a:lnTo>
                  <a:lnTo>
                    <a:pt x="371" y="2"/>
                  </a:lnTo>
                  <a:lnTo>
                    <a:pt x="367" y="4"/>
                  </a:lnTo>
                  <a:lnTo>
                    <a:pt x="357" y="8"/>
                  </a:lnTo>
                  <a:lnTo>
                    <a:pt x="352" y="12"/>
                  </a:lnTo>
                  <a:lnTo>
                    <a:pt x="348" y="17"/>
                  </a:lnTo>
                  <a:lnTo>
                    <a:pt x="348" y="19"/>
                  </a:lnTo>
                  <a:lnTo>
                    <a:pt x="346" y="21"/>
                  </a:lnTo>
                  <a:lnTo>
                    <a:pt x="346" y="27"/>
                  </a:lnTo>
                  <a:lnTo>
                    <a:pt x="344" y="36"/>
                  </a:lnTo>
                  <a:lnTo>
                    <a:pt x="342" y="50"/>
                  </a:lnTo>
                  <a:lnTo>
                    <a:pt x="342" y="55"/>
                  </a:lnTo>
                  <a:lnTo>
                    <a:pt x="340" y="63"/>
                  </a:lnTo>
                  <a:lnTo>
                    <a:pt x="340" y="72"/>
                  </a:lnTo>
                  <a:lnTo>
                    <a:pt x="340" y="80"/>
                  </a:lnTo>
                  <a:lnTo>
                    <a:pt x="338" y="88"/>
                  </a:lnTo>
                  <a:lnTo>
                    <a:pt x="337" y="97"/>
                  </a:lnTo>
                  <a:lnTo>
                    <a:pt x="337" y="105"/>
                  </a:lnTo>
                  <a:lnTo>
                    <a:pt x="337" y="114"/>
                  </a:lnTo>
                  <a:lnTo>
                    <a:pt x="337" y="122"/>
                  </a:lnTo>
                  <a:lnTo>
                    <a:pt x="335" y="129"/>
                  </a:lnTo>
                  <a:lnTo>
                    <a:pt x="333" y="137"/>
                  </a:lnTo>
                  <a:lnTo>
                    <a:pt x="333" y="145"/>
                  </a:lnTo>
                  <a:lnTo>
                    <a:pt x="331" y="156"/>
                  </a:lnTo>
                  <a:lnTo>
                    <a:pt x="331" y="167"/>
                  </a:lnTo>
                  <a:lnTo>
                    <a:pt x="327" y="173"/>
                  </a:lnTo>
                  <a:lnTo>
                    <a:pt x="327" y="175"/>
                  </a:lnTo>
                  <a:lnTo>
                    <a:pt x="327" y="171"/>
                  </a:lnTo>
                  <a:lnTo>
                    <a:pt x="327" y="166"/>
                  </a:lnTo>
                  <a:lnTo>
                    <a:pt x="327" y="152"/>
                  </a:lnTo>
                  <a:lnTo>
                    <a:pt x="325" y="141"/>
                  </a:lnTo>
                  <a:lnTo>
                    <a:pt x="321" y="129"/>
                  </a:lnTo>
                  <a:lnTo>
                    <a:pt x="318" y="120"/>
                  </a:lnTo>
                  <a:lnTo>
                    <a:pt x="312" y="109"/>
                  </a:lnTo>
                  <a:lnTo>
                    <a:pt x="306" y="101"/>
                  </a:lnTo>
                  <a:lnTo>
                    <a:pt x="302" y="93"/>
                  </a:lnTo>
                  <a:lnTo>
                    <a:pt x="297" y="86"/>
                  </a:lnTo>
                  <a:lnTo>
                    <a:pt x="291" y="78"/>
                  </a:lnTo>
                  <a:lnTo>
                    <a:pt x="285" y="70"/>
                  </a:lnTo>
                  <a:lnTo>
                    <a:pt x="279" y="65"/>
                  </a:lnTo>
                  <a:lnTo>
                    <a:pt x="276" y="61"/>
                  </a:lnTo>
                  <a:lnTo>
                    <a:pt x="266" y="53"/>
                  </a:lnTo>
                  <a:close/>
                </a:path>
              </a:pathLst>
            </a:custGeom>
            <a:solidFill>
              <a:srgbClr val="A969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34" name="Freeform 358"/>
            <p:cNvSpPr>
              <a:spLocks/>
            </p:cNvSpPr>
            <p:nvPr/>
          </p:nvSpPr>
          <p:spPr bwMode="auto">
            <a:xfrm>
              <a:off x="2681" y="1732"/>
              <a:ext cx="269" cy="356"/>
            </a:xfrm>
            <a:custGeom>
              <a:avLst/>
              <a:gdLst>
                <a:gd name="T0" fmla="*/ 1 w 538"/>
                <a:gd name="T1" fmla="*/ 0 h 712"/>
                <a:gd name="T2" fmla="*/ 1 w 538"/>
                <a:gd name="T3" fmla="*/ 1 h 712"/>
                <a:gd name="T4" fmla="*/ 1 w 538"/>
                <a:gd name="T5" fmla="*/ 1 h 712"/>
                <a:gd name="T6" fmla="*/ 1 w 538"/>
                <a:gd name="T7" fmla="*/ 1 h 712"/>
                <a:gd name="T8" fmla="*/ 1 w 538"/>
                <a:gd name="T9" fmla="*/ 1 h 712"/>
                <a:gd name="T10" fmla="*/ 1 w 538"/>
                <a:gd name="T11" fmla="*/ 1 h 712"/>
                <a:gd name="T12" fmla="*/ 1 w 538"/>
                <a:gd name="T13" fmla="*/ 1 h 712"/>
                <a:gd name="T14" fmla="*/ 1 w 538"/>
                <a:gd name="T15" fmla="*/ 1 h 712"/>
                <a:gd name="T16" fmla="*/ 1 w 538"/>
                <a:gd name="T17" fmla="*/ 1 h 712"/>
                <a:gd name="T18" fmla="*/ 1 w 538"/>
                <a:gd name="T19" fmla="*/ 1 h 712"/>
                <a:gd name="T20" fmla="*/ 1 w 538"/>
                <a:gd name="T21" fmla="*/ 1 h 712"/>
                <a:gd name="T22" fmla="*/ 1 w 538"/>
                <a:gd name="T23" fmla="*/ 1 h 712"/>
                <a:gd name="T24" fmla="*/ 1 w 538"/>
                <a:gd name="T25" fmla="*/ 1 h 712"/>
                <a:gd name="T26" fmla="*/ 1 w 538"/>
                <a:gd name="T27" fmla="*/ 1 h 712"/>
                <a:gd name="T28" fmla="*/ 1 w 538"/>
                <a:gd name="T29" fmla="*/ 1 h 712"/>
                <a:gd name="T30" fmla="*/ 1 w 538"/>
                <a:gd name="T31" fmla="*/ 1 h 712"/>
                <a:gd name="T32" fmla="*/ 1 w 538"/>
                <a:gd name="T33" fmla="*/ 1 h 712"/>
                <a:gd name="T34" fmla="*/ 1 w 538"/>
                <a:gd name="T35" fmla="*/ 1 h 712"/>
                <a:gd name="T36" fmla="*/ 1 w 538"/>
                <a:gd name="T37" fmla="*/ 1 h 712"/>
                <a:gd name="T38" fmla="*/ 1 w 538"/>
                <a:gd name="T39" fmla="*/ 1 h 712"/>
                <a:gd name="T40" fmla="*/ 1 w 538"/>
                <a:gd name="T41" fmla="*/ 1 h 712"/>
                <a:gd name="T42" fmla="*/ 1 w 538"/>
                <a:gd name="T43" fmla="*/ 1 h 712"/>
                <a:gd name="T44" fmla="*/ 1 w 538"/>
                <a:gd name="T45" fmla="*/ 1 h 712"/>
                <a:gd name="T46" fmla="*/ 1 w 538"/>
                <a:gd name="T47" fmla="*/ 1 h 712"/>
                <a:gd name="T48" fmla="*/ 1 w 538"/>
                <a:gd name="T49" fmla="*/ 1 h 712"/>
                <a:gd name="T50" fmla="*/ 1 w 538"/>
                <a:gd name="T51" fmla="*/ 1 h 712"/>
                <a:gd name="T52" fmla="*/ 1 w 538"/>
                <a:gd name="T53" fmla="*/ 1 h 712"/>
                <a:gd name="T54" fmla="*/ 1 w 538"/>
                <a:gd name="T55" fmla="*/ 1 h 712"/>
                <a:gd name="T56" fmla="*/ 1 w 538"/>
                <a:gd name="T57" fmla="*/ 1 h 712"/>
                <a:gd name="T58" fmla="*/ 1 w 538"/>
                <a:gd name="T59" fmla="*/ 1 h 712"/>
                <a:gd name="T60" fmla="*/ 1 w 538"/>
                <a:gd name="T61" fmla="*/ 1 h 712"/>
                <a:gd name="T62" fmla="*/ 1 w 538"/>
                <a:gd name="T63" fmla="*/ 1 h 712"/>
                <a:gd name="T64" fmla="*/ 1 w 538"/>
                <a:gd name="T65" fmla="*/ 1 h 712"/>
                <a:gd name="T66" fmla="*/ 1 w 538"/>
                <a:gd name="T67" fmla="*/ 1 h 712"/>
                <a:gd name="T68" fmla="*/ 1 w 538"/>
                <a:gd name="T69" fmla="*/ 1 h 712"/>
                <a:gd name="T70" fmla="*/ 1 w 538"/>
                <a:gd name="T71" fmla="*/ 1 h 712"/>
                <a:gd name="T72" fmla="*/ 1 w 538"/>
                <a:gd name="T73" fmla="*/ 1 h 712"/>
                <a:gd name="T74" fmla="*/ 1 w 538"/>
                <a:gd name="T75" fmla="*/ 1 h 712"/>
                <a:gd name="T76" fmla="*/ 1 w 538"/>
                <a:gd name="T77" fmla="*/ 1 h 712"/>
                <a:gd name="T78" fmla="*/ 1 w 538"/>
                <a:gd name="T79" fmla="*/ 1 h 712"/>
                <a:gd name="T80" fmla="*/ 1 w 538"/>
                <a:gd name="T81" fmla="*/ 1 h 712"/>
                <a:gd name="T82" fmla="*/ 1 w 538"/>
                <a:gd name="T83" fmla="*/ 1 h 712"/>
                <a:gd name="T84" fmla="*/ 0 w 538"/>
                <a:gd name="T85" fmla="*/ 1 h 712"/>
                <a:gd name="T86" fmla="*/ 0 w 538"/>
                <a:gd name="T87" fmla="*/ 1 h 712"/>
                <a:gd name="T88" fmla="*/ 0 w 538"/>
                <a:gd name="T89" fmla="*/ 1 h 712"/>
                <a:gd name="T90" fmla="*/ 0 w 538"/>
                <a:gd name="T91" fmla="*/ 1 h 712"/>
                <a:gd name="T92" fmla="*/ 0 w 538"/>
                <a:gd name="T93" fmla="*/ 1 h 712"/>
                <a:gd name="T94" fmla="*/ 1 w 538"/>
                <a:gd name="T95" fmla="*/ 1 h 712"/>
                <a:gd name="T96" fmla="*/ 1 w 538"/>
                <a:gd name="T97" fmla="*/ 1 h 712"/>
                <a:gd name="T98" fmla="*/ 1 w 538"/>
                <a:gd name="T99" fmla="*/ 1 h 712"/>
                <a:gd name="T100" fmla="*/ 1 w 538"/>
                <a:gd name="T101" fmla="*/ 1 h 712"/>
                <a:gd name="T102" fmla="*/ 1 w 538"/>
                <a:gd name="T103" fmla="*/ 1 h 712"/>
                <a:gd name="T104" fmla="*/ 1 w 538"/>
                <a:gd name="T105" fmla="*/ 1 h 712"/>
                <a:gd name="T106" fmla="*/ 1 w 538"/>
                <a:gd name="T107" fmla="*/ 1 h 712"/>
                <a:gd name="T108" fmla="*/ 1 w 538"/>
                <a:gd name="T109" fmla="*/ 1 h 712"/>
                <a:gd name="T110" fmla="*/ 1 w 538"/>
                <a:gd name="T111" fmla="*/ 1 h 712"/>
                <a:gd name="T112" fmla="*/ 1 w 538"/>
                <a:gd name="T113" fmla="*/ 1 h 71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38"/>
                <a:gd name="T172" fmla="*/ 0 h 712"/>
                <a:gd name="T173" fmla="*/ 538 w 538"/>
                <a:gd name="T174" fmla="*/ 712 h 71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38" h="712">
                  <a:moveTo>
                    <a:pt x="46" y="163"/>
                  </a:moveTo>
                  <a:lnTo>
                    <a:pt x="369" y="0"/>
                  </a:lnTo>
                  <a:lnTo>
                    <a:pt x="373" y="3"/>
                  </a:lnTo>
                  <a:lnTo>
                    <a:pt x="378" y="7"/>
                  </a:lnTo>
                  <a:lnTo>
                    <a:pt x="388" y="15"/>
                  </a:lnTo>
                  <a:lnTo>
                    <a:pt x="397" y="24"/>
                  </a:lnTo>
                  <a:lnTo>
                    <a:pt x="411" y="36"/>
                  </a:lnTo>
                  <a:lnTo>
                    <a:pt x="416" y="41"/>
                  </a:lnTo>
                  <a:lnTo>
                    <a:pt x="424" y="49"/>
                  </a:lnTo>
                  <a:lnTo>
                    <a:pt x="428" y="57"/>
                  </a:lnTo>
                  <a:lnTo>
                    <a:pt x="437" y="66"/>
                  </a:lnTo>
                  <a:lnTo>
                    <a:pt x="443" y="74"/>
                  </a:lnTo>
                  <a:lnTo>
                    <a:pt x="449" y="81"/>
                  </a:lnTo>
                  <a:lnTo>
                    <a:pt x="456" y="91"/>
                  </a:lnTo>
                  <a:lnTo>
                    <a:pt x="464" y="102"/>
                  </a:lnTo>
                  <a:lnTo>
                    <a:pt x="468" y="110"/>
                  </a:lnTo>
                  <a:lnTo>
                    <a:pt x="475" y="121"/>
                  </a:lnTo>
                  <a:lnTo>
                    <a:pt x="483" y="131"/>
                  </a:lnTo>
                  <a:lnTo>
                    <a:pt x="488" y="142"/>
                  </a:lnTo>
                  <a:lnTo>
                    <a:pt x="494" y="154"/>
                  </a:lnTo>
                  <a:lnTo>
                    <a:pt x="500" y="165"/>
                  </a:lnTo>
                  <a:lnTo>
                    <a:pt x="506" y="178"/>
                  </a:lnTo>
                  <a:lnTo>
                    <a:pt x="511" y="192"/>
                  </a:lnTo>
                  <a:lnTo>
                    <a:pt x="515" y="203"/>
                  </a:lnTo>
                  <a:lnTo>
                    <a:pt x="521" y="216"/>
                  </a:lnTo>
                  <a:lnTo>
                    <a:pt x="525" y="230"/>
                  </a:lnTo>
                  <a:lnTo>
                    <a:pt x="528" y="245"/>
                  </a:lnTo>
                  <a:lnTo>
                    <a:pt x="530" y="258"/>
                  </a:lnTo>
                  <a:lnTo>
                    <a:pt x="532" y="271"/>
                  </a:lnTo>
                  <a:lnTo>
                    <a:pt x="534" y="285"/>
                  </a:lnTo>
                  <a:lnTo>
                    <a:pt x="536" y="300"/>
                  </a:lnTo>
                  <a:lnTo>
                    <a:pt x="536" y="315"/>
                  </a:lnTo>
                  <a:lnTo>
                    <a:pt x="536" y="330"/>
                  </a:lnTo>
                  <a:lnTo>
                    <a:pt x="536" y="344"/>
                  </a:lnTo>
                  <a:lnTo>
                    <a:pt x="538" y="359"/>
                  </a:lnTo>
                  <a:lnTo>
                    <a:pt x="536" y="372"/>
                  </a:lnTo>
                  <a:lnTo>
                    <a:pt x="534" y="385"/>
                  </a:lnTo>
                  <a:lnTo>
                    <a:pt x="534" y="401"/>
                  </a:lnTo>
                  <a:lnTo>
                    <a:pt x="532" y="416"/>
                  </a:lnTo>
                  <a:lnTo>
                    <a:pt x="528" y="429"/>
                  </a:lnTo>
                  <a:lnTo>
                    <a:pt x="528" y="442"/>
                  </a:lnTo>
                  <a:lnTo>
                    <a:pt x="526" y="456"/>
                  </a:lnTo>
                  <a:lnTo>
                    <a:pt x="525" y="469"/>
                  </a:lnTo>
                  <a:lnTo>
                    <a:pt x="523" y="480"/>
                  </a:lnTo>
                  <a:lnTo>
                    <a:pt x="519" y="492"/>
                  </a:lnTo>
                  <a:lnTo>
                    <a:pt x="517" y="503"/>
                  </a:lnTo>
                  <a:lnTo>
                    <a:pt x="515" y="515"/>
                  </a:lnTo>
                  <a:lnTo>
                    <a:pt x="513" y="524"/>
                  </a:lnTo>
                  <a:lnTo>
                    <a:pt x="511" y="534"/>
                  </a:lnTo>
                  <a:lnTo>
                    <a:pt x="509" y="541"/>
                  </a:lnTo>
                  <a:lnTo>
                    <a:pt x="507" y="553"/>
                  </a:lnTo>
                  <a:lnTo>
                    <a:pt x="504" y="564"/>
                  </a:lnTo>
                  <a:lnTo>
                    <a:pt x="500" y="575"/>
                  </a:lnTo>
                  <a:lnTo>
                    <a:pt x="500" y="583"/>
                  </a:lnTo>
                  <a:lnTo>
                    <a:pt x="500" y="585"/>
                  </a:lnTo>
                  <a:lnTo>
                    <a:pt x="156" y="712"/>
                  </a:lnTo>
                  <a:lnTo>
                    <a:pt x="152" y="709"/>
                  </a:lnTo>
                  <a:lnTo>
                    <a:pt x="142" y="703"/>
                  </a:lnTo>
                  <a:lnTo>
                    <a:pt x="135" y="697"/>
                  </a:lnTo>
                  <a:lnTo>
                    <a:pt x="127" y="690"/>
                  </a:lnTo>
                  <a:lnTo>
                    <a:pt x="118" y="682"/>
                  </a:lnTo>
                  <a:lnTo>
                    <a:pt x="110" y="674"/>
                  </a:lnTo>
                  <a:lnTo>
                    <a:pt x="99" y="659"/>
                  </a:lnTo>
                  <a:lnTo>
                    <a:pt x="87" y="648"/>
                  </a:lnTo>
                  <a:lnTo>
                    <a:pt x="80" y="638"/>
                  </a:lnTo>
                  <a:lnTo>
                    <a:pt x="76" y="629"/>
                  </a:lnTo>
                  <a:lnTo>
                    <a:pt x="70" y="621"/>
                  </a:lnTo>
                  <a:lnTo>
                    <a:pt x="65" y="614"/>
                  </a:lnTo>
                  <a:lnTo>
                    <a:pt x="59" y="602"/>
                  </a:lnTo>
                  <a:lnTo>
                    <a:pt x="53" y="591"/>
                  </a:lnTo>
                  <a:lnTo>
                    <a:pt x="47" y="579"/>
                  </a:lnTo>
                  <a:lnTo>
                    <a:pt x="42" y="568"/>
                  </a:lnTo>
                  <a:lnTo>
                    <a:pt x="36" y="555"/>
                  </a:lnTo>
                  <a:lnTo>
                    <a:pt x="30" y="541"/>
                  </a:lnTo>
                  <a:lnTo>
                    <a:pt x="25" y="528"/>
                  </a:lnTo>
                  <a:lnTo>
                    <a:pt x="21" y="517"/>
                  </a:lnTo>
                  <a:lnTo>
                    <a:pt x="17" y="507"/>
                  </a:lnTo>
                  <a:lnTo>
                    <a:pt x="15" y="499"/>
                  </a:lnTo>
                  <a:lnTo>
                    <a:pt x="11" y="492"/>
                  </a:lnTo>
                  <a:lnTo>
                    <a:pt x="9" y="484"/>
                  </a:lnTo>
                  <a:lnTo>
                    <a:pt x="7" y="477"/>
                  </a:lnTo>
                  <a:lnTo>
                    <a:pt x="6" y="469"/>
                  </a:lnTo>
                  <a:lnTo>
                    <a:pt x="6" y="461"/>
                  </a:lnTo>
                  <a:lnTo>
                    <a:pt x="6" y="454"/>
                  </a:lnTo>
                  <a:lnTo>
                    <a:pt x="2" y="446"/>
                  </a:lnTo>
                  <a:lnTo>
                    <a:pt x="0" y="437"/>
                  </a:lnTo>
                  <a:lnTo>
                    <a:pt x="0" y="429"/>
                  </a:lnTo>
                  <a:lnTo>
                    <a:pt x="0" y="422"/>
                  </a:lnTo>
                  <a:lnTo>
                    <a:pt x="0" y="406"/>
                  </a:lnTo>
                  <a:lnTo>
                    <a:pt x="0" y="393"/>
                  </a:lnTo>
                  <a:lnTo>
                    <a:pt x="0" y="385"/>
                  </a:lnTo>
                  <a:lnTo>
                    <a:pt x="0" y="376"/>
                  </a:lnTo>
                  <a:lnTo>
                    <a:pt x="0" y="368"/>
                  </a:lnTo>
                  <a:lnTo>
                    <a:pt x="0" y="361"/>
                  </a:lnTo>
                  <a:lnTo>
                    <a:pt x="0" y="345"/>
                  </a:lnTo>
                  <a:lnTo>
                    <a:pt x="2" y="332"/>
                  </a:lnTo>
                  <a:lnTo>
                    <a:pt x="2" y="317"/>
                  </a:lnTo>
                  <a:lnTo>
                    <a:pt x="6" y="304"/>
                  </a:lnTo>
                  <a:lnTo>
                    <a:pt x="6" y="290"/>
                  </a:lnTo>
                  <a:lnTo>
                    <a:pt x="9" y="279"/>
                  </a:lnTo>
                  <a:lnTo>
                    <a:pt x="11" y="264"/>
                  </a:lnTo>
                  <a:lnTo>
                    <a:pt x="15" y="252"/>
                  </a:lnTo>
                  <a:lnTo>
                    <a:pt x="17" y="241"/>
                  </a:lnTo>
                  <a:lnTo>
                    <a:pt x="21" y="230"/>
                  </a:lnTo>
                  <a:lnTo>
                    <a:pt x="23" y="218"/>
                  </a:lnTo>
                  <a:lnTo>
                    <a:pt x="25" y="209"/>
                  </a:lnTo>
                  <a:lnTo>
                    <a:pt x="28" y="201"/>
                  </a:lnTo>
                  <a:lnTo>
                    <a:pt x="32" y="193"/>
                  </a:lnTo>
                  <a:lnTo>
                    <a:pt x="34" y="186"/>
                  </a:lnTo>
                  <a:lnTo>
                    <a:pt x="36" y="178"/>
                  </a:lnTo>
                  <a:lnTo>
                    <a:pt x="38" y="173"/>
                  </a:lnTo>
                  <a:lnTo>
                    <a:pt x="40" y="169"/>
                  </a:lnTo>
                  <a:lnTo>
                    <a:pt x="44" y="163"/>
                  </a:lnTo>
                  <a:lnTo>
                    <a:pt x="46" y="163"/>
                  </a:lnTo>
                  <a:close/>
                </a:path>
              </a:pathLst>
            </a:custGeom>
            <a:solidFill>
              <a:srgbClr val="FFF2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35" name="Freeform 359"/>
            <p:cNvSpPr>
              <a:spLocks/>
            </p:cNvSpPr>
            <p:nvPr/>
          </p:nvSpPr>
          <p:spPr bwMode="auto">
            <a:xfrm>
              <a:off x="2764" y="1756"/>
              <a:ext cx="166" cy="194"/>
            </a:xfrm>
            <a:custGeom>
              <a:avLst/>
              <a:gdLst>
                <a:gd name="T0" fmla="*/ 1 w 331"/>
                <a:gd name="T1" fmla="*/ 0 h 390"/>
                <a:gd name="T2" fmla="*/ 1 w 331"/>
                <a:gd name="T3" fmla="*/ 0 h 390"/>
                <a:gd name="T4" fmla="*/ 1 w 331"/>
                <a:gd name="T5" fmla="*/ 0 h 390"/>
                <a:gd name="T6" fmla="*/ 1 w 331"/>
                <a:gd name="T7" fmla="*/ 0 h 390"/>
                <a:gd name="T8" fmla="*/ 1 w 331"/>
                <a:gd name="T9" fmla="*/ 0 h 390"/>
                <a:gd name="T10" fmla="*/ 1 w 331"/>
                <a:gd name="T11" fmla="*/ 0 h 390"/>
                <a:gd name="T12" fmla="*/ 1 w 331"/>
                <a:gd name="T13" fmla="*/ 0 h 390"/>
                <a:gd name="T14" fmla="*/ 1 w 331"/>
                <a:gd name="T15" fmla="*/ 0 h 390"/>
                <a:gd name="T16" fmla="*/ 1 w 331"/>
                <a:gd name="T17" fmla="*/ 0 h 390"/>
                <a:gd name="T18" fmla="*/ 1 w 331"/>
                <a:gd name="T19" fmla="*/ 0 h 390"/>
                <a:gd name="T20" fmla="*/ 1 w 331"/>
                <a:gd name="T21" fmla="*/ 0 h 390"/>
                <a:gd name="T22" fmla="*/ 1 w 331"/>
                <a:gd name="T23" fmla="*/ 0 h 390"/>
                <a:gd name="T24" fmla="*/ 1 w 331"/>
                <a:gd name="T25" fmla="*/ 0 h 390"/>
                <a:gd name="T26" fmla="*/ 0 w 331"/>
                <a:gd name="T27" fmla="*/ 0 h 390"/>
                <a:gd name="T28" fmla="*/ 1 w 331"/>
                <a:gd name="T29" fmla="*/ 0 h 390"/>
                <a:gd name="T30" fmla="*/ 1 w 331"/>
                <a:gd name="T31" fmla="*/ 0 h 390"/>
                <a:gd name="T32" fmla="*/ 1 w 331"/>
                <a:gd name="T33" fmla="*/ 0 h 390"/>
                <a:gd name="T34" fmla="*/ 1 w 331"/>
                <a:gd name="T35" fmla="*/ 0 h 390"/>
                <a:gd name="T36" fmla="*/ 1 w 331"/>
                <a:gd name="T37" fmla="*/ 0 h 390"/>
                <a:gd name="T38" fmla="*/ 1 w 331"/>
                <a:gd name="T39" fmla="*/ 0 h 390"/>
                <a:gd name="T40" fmla="*/ 1 w 331"/>
                <a:gd name="T41" fmla="*/ 0 h 390"/>
                <a:gd name="T42" fmla="*/ 1 w 331"/>
                <a:gd name="T43" fmla="*/ 0 h 390"/>
                <a:gd name="T44" fmla="*/ 1 w 331"/>
                <a:gd name="T45" fmla="*/ 0 h 390"/>
                <a:gd name="T46" fmla="*/ 1 w 331"/>
                <a:gd name="T47" fmla="*/ 0 h 390"/>
                <a:gd name="T48" fmla="*/ 1 w 331"/>
                <a:gd name="T49" fmla="*/ 0 h 390"/>
                <a:gd name="T50" fmla="*/ 1 w 331"/>
                <a:gd name="T51" fmla="*/ 0 h 390"/>
                <a:gd name="T52" fmla="*/ 1 w 331"/>
                <a:gd name="T53" fmla="*/ 0 h 390"/>
                <a:gd name="T54" fmla="*/ 1 w 331"/>
                <a:gd name="T55" fmla="*/ 0 h 390"/>
                <a:gd name="T56" fmla="*/ 1 w 331"/>
                <a:gd name="T57" fmla="*/ 0 h 390"/>
                <a:gd name="T58" fmla="*/ 1 w 331"/>
                <a:gd name="T59" fmla="*/ 0 h 390"/>
                <a:gd name="T60" fmla="*/ 1 w 331"/>
                <a:gd name="T61" fmla="*/ 0 h 390"/>
                <a:gd name="T62" fmla="*/ 1 w 331"/>
                <a:gd name="T63" fmla="*/ 0 h 390"/>
                <a:gd name="T64" fmla="*/ 1 w 331"/>
                <a:gd name="T65" fmla="*/ 0 h 390"/>
                <a:gd name="T66" fmla="*/ 1 w 331"/>
                <a:gd name="T67" fmla="*/ 0 h 390"/>
                <a:gd name="T68" fmla="*/ 1 w 331"/>
                <a:gd name="T69" fmla="*/ 0 h 39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31"/>
                <a:gd name="T106" fmla="*/ 0 h 390"/>
                <a:gd name="T107" fmla="*/ 331 w 331"/>
                <a:gd name="T108" fmla="*/ 390 h 39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31" h="390">
                  <a:moveTo>
                    <a:pt x="331" y="217"/>
                  </a:moveTo>
                  <a:lnTo>
                    <a:pt x="329" y="211"/>
                  </a:lnTo>
                  <a:lnTo>
                    <a:pt x="325" y="202"/>
                  </a:lnTo>
                  <a:lnTo>
                    <a:pt x="323" y="194"/>
                  </a:lnTo>
                  <a:lnTo>
                    <a:pt x="320" y="186"/>
                  </a:lnTo>
                  <a:lnTo>
                    <a:pt x="316" y="179"/>
                  </a:lnTo>
                  <a:lnTo>
                    <a:pt x="314" y="171"/>
                  </a:lnTo>
                  <a:lnTo>
                    <a:pt x="308" y="160"/>
                  </a:lnTo>
                  <a:lnTo>
                    <a:pt x="303" y="150"/>
                  </a:lnTo>
                  <a:lnTo>
                    <a:pt x="299" y="139"/>
                  </a:lnTo>
                  <a:lnTo>
                    <a:pt x="293" y="127"/>
                  </a:lnTo>
                  <a:lnTo>
                    <a:pt x="289" y="116"/>
                  </a:lnTo>
                  <a:lnTo>
                    <a:pt x="284" y="105"/>
                  </a:lnTo>
                  <a:lnTo>
                    <a:pt x="278" y="95"/>
                  </a:lnTo>
                  <a:lnTo>
                    <a:pt x="272" y="86"/>
                  </a:lnTo>
                  <a:lnTo>
                    <a:pt x="263" y="74"/>
                  </a:lnTo>
                  <a:lnTo>
                    <a:pt x="257" y="65"/>
                  </a:lnTo>
                  <a:lnTo>
                    <a:pt x="249" y="57"/>
                  </a:lnTo>
                  <a:lnTo>
                    <a:pt x="244" y="49"/>
                  </a:lnTo>
                  <a:lnTo>
                    <a:pt x="234" y="40"/>
                  </a:lnTo>
                  <a:lnTo>
                    <a:pt x="228" y="32"/>
                  </a:lnTo>
                  <a:lnTo>
                    <a:pt x="223" y="25"/>
                  </a:lnTo>
                  <a:lnTo>
                    <a:pt x="217" y="21"/>
                  </a:lnTo>
                  <a:lnTo>
                    <a:pt x="204" y="10"/>
                  </a:lnTo>
                  <a:lnTo>
                    <a:pt x="198" y="4"/>
                  </a:lnTo>
                  <a:lnTo>
                    <a:pt x="192" y="0"/>
                  </a:lnTo>
                  <a:lnTo>
                    <a:pt x="190" y="0"/>
                  </a:lnTo>
                  <a:lnTo>
                    <a:pt x="0" y="84"/>
                  </a:lnTo>
                  <a:lnTo>
                    <a:pt x="2" y="84"/>
                  </a:lnTo>
                  <a:lnTo>
                    <a:pt x="12" y="86"/>
                  </a:lnTo>
                  <a:lnTo>
                    <a:pt x="17" y="87"/>
                  </a:lnTo>
                  <a:lnTo>
                    <a:pt x="27" y="89"/>
                  </a:lnTo>
                  <a:lnTo>
                    <a:pt x="35" y="95"/>
                  </a:lnTo>
                  <a:lnTo>
                    <a:pt x="44" y="101"/>
                  </a:lnTo>
                  <a:lnTo>
                    <a:pt x="52" y="105"/>
                  </a:lnTo>
                  <a:lnTo>
                    <a:pt x="63" y="110"/>
                  </a:lnTo>
                  <a:lnTo>
                    <a:pt x="73" y="118"/>
                  </a:lnTo>
                  <a:lnTo>
                    <a:pt x="82" y="127"/>
                  </a:lnTo>
                  <a:lnTo>
                    <a:pt x="92" y="135"/>
                  </a:lnTo>
                  <a:lnTo>
                    <a:pt x="103" y="148"/>
                  </a:lnTo>
                  <a:lnTo>
                    <a:pt x="111" y="162"/>
                  </a:lnTo>
                  <a:lnTo>
                    <a:pt x="120" y="177"/>
                  </a:lnTo>
                  <a:lnTo>
                    <a:pt x="122" y="183"/>
                  </a:lnTo>
                  <a:lnTo>
                    <a:pt x="126" y="190"/>
                  </a:lnTo>
                  <a:lnTo>
                    <a:pt x="128" y="198"/>
                  </a:lnTo>
                  <a:lnTo>
                    <a:pt x="131" y="207"/>
                  </a:lnTo>
                  <a:lnTo>
                    <a:pt x="133" y="215"/>
                  </a:lnTo>
                  <a:lnTo>
                    <a:pt x="137" y="222"/>
                  </a:lnTo>
                  <a:lnTo>
                    <a:pt x="139" y="232"/>
                  </a:lnTo>
                  <a:lnTo>
                    <a:pt x="143" y="241"/>
                  </a:lnTo>
                  <a:lnTo>
                    <a:pt x="145" y="249"/>
                  </a:lnTo>
                  <a:lnTo>
                    <a:pt x="147" y="257"/>
                  </a:lnTo>
                  <a:lnTo>
                    <a:pt x="149" y="266"/>
                  </a:lnTo>
                  <a:lnTo>
                    <a:pt x="152" y="276"/>
                  </a:lnTo>
                  <a:lnTo>
                    <a:pt x="152" y="283"/>
                  </a:lnTo>
                  <a:lnTo>
                    <a:pt x="156" y="293"/>
                  </a:lnTo>
                  <a:lnTo>
                    <a:pt x="158" y="302"/>
                  </a:lnTo>
                  <a:lnTo>
                    <a:pt x="160" y="312"/>
                  </a:lnTo>
                  <a:lnTo>
                    <a:pt x="160" y="318"/>
                  </a:lnTo>
                  <a:lnTo>
                    <a:pt x="162" y="327"/>
                  </a:lnTo>
                  <a:lnTo>
                    <a:pt x="162" y="333"/>
                  </a:lnTo>
                  <a:lnTo>
                    <a:pt x="164" y="342"/>
                  </a:lnTo>
                  <a:lnTo>
                    <a:pt x="166" y="354"/>
                  </a:lnTo>
                  <a:lnTo>
                    <a:pt x="168" y="367"/>
                  </a:lnTo>
                  <a:lnTo>
                    <a:pt x="168" y="375"/>
                  </a:lnTo>
                  <a:lnTo>
                    <a:pt x="169" y="384"/>
                  </a:lnTo>
                  <a:lnTo>
                    <a:pt x="169" y="388"/>
                  </a:lnTo>
                  <a:lnTo>
                    <a:pt x="171" y="390"/>
                  </a:lnTo>
                  <a:lnTo>
                    <a:pt x="331" y="217"/>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36" name="Freeform 360"/>
            <p:cNvSpPr>
              <a:spLocks/>
            </p:cNvSpPr>
            <p:nvPr/>
          </p:nvSpPr>
          <p:spPr bwMode="auto">
            <a:xfrm>
              <a:off x="2694" y="1803"/>
              <a:ext cx="232" cy="292"/>
            </a:xfrm>
            <a:custGeom>
              <a:avLst/>
              <a:gdLst>
                <a:gd name="T0" fmla="*/ 1 w 463"/>
                <a:gd name="T1" fmla="*/ 1 h 584"/>
                <a:gd name="T2" fmla="*/ 1 w 463"/>
                <a:gd name="T3" fmla="*/ 1 h 584"/>
                <a:gd name="T4" fmla="*/ 1 w 463"/>
                <a:gd name="T5" fmla="*/ 1 h 584"/>
                <a:gd name="T6" fmla="*/ 1 w 463"/>
                <a:gd name="T7" fmla="*/ 1 h 584"/>
                <a:gd name="T8" fmla="*/ 1 w 463"/>
                <a:gd name="T9" fmla="*/ 1 h 584"/>
                <a:gd name="T10" fmla="*/ 1 w 463"/>
                <a:gd name="T11" fmla="*/ 1 h 584"/>
                <a:gd name="T12" fmla="*/ 1 w 463"/>
                <a:gd name="T13" fmla="*/ 1 h 584"/>
                <a:gd name="T14" fmla="*/ 1 w 463"/>
                <a:gd name="T15" fmla="*/ 1 h 584"/>
                <a:gd name="T16" fmla="*/ 1 w 463"/>
                <a:gd name="T17" fmla="*/ 1 h 584"/>
                <a:gd name="T18" fmla="*/ 1 w 463"/>
                <a:gd name="T19" fmla="*/ 1 h 584"/>
                <a:gd name="T20" fmla="*/ 1 w 463"/>
                <a:gd name="T21" fmla="*/ 1 h 584"/>
                <a:gd name="T22" fmla="*/ 1 w 463"/>
                <a:gd name="T23" fmla="*/ 1 h 584"/>
                <a:gd name="T24" fmla="*/ 1 w 463"/>
                <a:gd name="T25" fmla="*/ 1 h 584"/>
                <a:gd name="T26" fmla="*/ 1 w 463"/>
                <a:gd name="T27" fmla="*/ 1 h 584"/>
                <a:gd name="T28" fmla="*/ 1 w 463"/>
                <a:gd name="T29" fmla="*/ 1 h 584"/>
                <a:gd name="T30" fmla="*/ 1 w 463"/>
                <a:gd name="T31" fmla="*/ 1 h 584"/>
                <a:gd name="T32" fmla="*/ 1 w 463"/>
                <a:gd name="T33" fmla="*/ 1 h 584"/>
                <a:gd name="T34" fmla="*/ 1 w 463"/>
                <a:gd name="T35" fmla="*/ 1 h 584"/>
                <a:gd name="T36" fmla="*/ 1 w 463"/>
                <a:gd name="T37" fmla="*/ 1 h 584"/>
                <a:gd name="T38" fmla="*/ 1 w 463"/>
                <a:gd name="T39" fmla="*/ 1 h 584"/>
                <a:gd name="T40" fmla="*/ 1 w 463"/>
                <a:gd name="T41" fmla="*/ 1 h 584"/>
                <a:gd name="T42" fmla="*/ 1 w 463"/>
                <a:gd name="T43" fmla="*/ 1 h 584"/>
                <a:gd name="T44" fmla="*/ 1 w 463"/>
                <a:gd name="T45" fmla="*/ 1 h 584"/>
                <a:gd name="T46" fmla="*/ 1 w 463"/>
                <a:gd name="T47" fmla="*/ 1 h 584"/>
                <a:gd name="T48" fmla="*/ 0 w 463"/>
                <a:gd name="T49" fmla="*/ 1 h 584"/>
                <a:gd name="T50" fmla="*/ 0 w 463"/>
                <a:gd name="T51" fmla="*/ 1 h 584"/>
                <a:gd name="T52" fmla="*/ 1 w 463"/>
                <a:gd name="T53" fmla="*/ 1 h 584"/>
                <a:gd name="T54" fmla="*/ 1 w 463"/>
                <a:gd name="T55" fmla="*/ 1 h 584"/>
                <a:gd name="T56" fmla="*/ 1 w 463"/>
                <a:gd name="T57" fmla="*/ 1 h 584"/>
                <a:gd name="T58" fmla="*/ 1 w 463"/>
                <a:gd name="T59" fmla="*/ 1 h 584"/>
                <a:gd name="T60" fmla="*/ 1 w 463"/>
                <a:gd name="T61" fmla="*/ 1 h 584"/>
                <a:gd name="T62" fmla="*/ 1 w 463"/>
                <a:gd name="T63" fmla="*/ 1 h 584"/>
                <a:gd name="T64" fmla="*/ 1 w 463"/>
                <a:gd name="T65" fmla="*/ 1 h 584"/>
                <a:gd name="T66" fmla="*/ 1 w 463"/>
                <a:gd name="T67" fmla="*/ 1 h 584"/>
                <a:gd name="T68" fmla="*/ 1 w 463"/>
                <a:gd name="T69" fmla="*/ 1 h 584"/>
                <a:gd name="T70" fmla="*/ 1 w 463"/>
                <a:gd name="T71" fmla="*/ 1 h 584"/>
                <a:gd name="T72" fmla="*/ 1 w 463"/>
                <a:gd name="T73" fmla="*/ 1 h 584"/>
                <a:gd name="T74" fmla="*/ 1 w 463"/>
                <a:gd name="T75" fmla="*/ 1 h 584"/>
                <a:gd name="T76" fmla="*/ 1 w 463"/>
                <a:gd name="T77" fmla="*/ 1 h 584"/>
                <a:gd name="T78" fmla="*/ 1 w 463"/>
                <a:gd name="T79" fmla="*/ 1 h 584"/>
                <a:gd name="T80" fmla="*/ 1 w 463"/>
                <a:gd name="T81" fmla="*/ 1 h 584"/>
                <a:gd name="T82" fmla="*/ 1 w 463"/>
                <a:gd name="T83" fmla="*/ 1 h 584"/>
                <a:gd name="T84" fmla="*/ 1 w 463"/>
                <a:gd name="T85" fmla="*/ 1 h 584"/>
                <a:gd name="T86" fmla="*/ 1 w 463"/>
                <a:gd name="T87" fmla="*/ 1 h 584"/>
                <a:gd name="T88" fmla="*/ 1 w 463"/>
                <a:gd name="T89" fmla="*/ 1 h 584"/>
                <a:gd name="T90" fmla="*/ 1 w 463"/>
                <a:gd name="T91" fmla="*/ 1 h 584"/>
                <a:gd name="T92" fmla="*/ 1 w 463"/>
                <a:gd name="T93" fmla="*/ 1 h 584"/>
                <a:gd name="T94" fmla="*/ 1 w 463"/>
                <a:gd name="T95" fmla="*/ 1 h 584"/>
                <a:gd name="T96" fmla="*/ 1 w 463"/>
                <a:gd name="T97" fmla="*/ 1 h 584"/>
                <a:gd name="T98" fmla="*/ 1 w 463"/>
                <a:gd name="T99" fmla="*/ 1 h 584"/>
                <a:gd name="T100" fmla="*/ 1 w 463"/>
                <a:gd name="T101" fmla="*/ 1 h 584"/>
                <a:gd name="T102" fmla="*/ 1 w 463"/>
                <a:gd name="T103" fmla="*/ 1 h 584"/>
                <a:gd name="T104" fmla="*/ 1 w 463"/>
                <a:gd name="T105" fmla="*/ 1 h 584"/>
                <a:gd name="T106" fmla="*/ 1 w 463"/>
                <a:gd name="T107" fmla="*/ 1 h 584"/>
                <a:gd name="T108" fmla="*/ 1 w 463"/>
                <a:gd name="T109" fmla="*/ 1 h 584"/>
                <a:gd name="T110" fmla="*/ 1 w 463"/>
                <a:gd name="T111" fmla="*/ 1 h 584"/>
                <a:gd name="T112" fmla="*/ 1 w 463"/>
                <a:gd name="T113" fmla="*/ 1 h 584"/>
                <a:gd name="T114" fmla="*/ 1 w 463"/>
                <a:gd name="T115" fmla="*/ 1 h 58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63"/>
                <a:gd name="T175" fmla="*/ 0 h 584"/>
                <a:gd name="T176" fmla="*/ 463 w 463"/>
                <a:gd name="T177" fmla="*/ 584 h 58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63" h="584">
                  <a:moveTo>
                    <a:pt x="399" y="0"/>
                  </a:moveTo>
                  <a:lnTo>
                    <a:pt x="401" y="0"/>
                  </a:lnTo>
                  <a:lnTo>
                    <a:pt x="408" y="8"/>
                  </a:lnTo>
                  <a:lnTo>
                    <a:pt x="412" y="12"/>
                  </a:lnTo>
                  <a:lnTo>
                    <a:pt x="418" y="19"/>
                  </a:lnTo>
                  <a:lnTo>
                    <a:pt x="424" y="27"/>
                  </a:lnTo>
                  <a:lnTo>
                    <a:pt x="433" y="36"/>
                  </a:lnTo>
                  <a:lnTo>
                    <a:pt x="439" y="44"/>
                  </a:lnTo>
                  <a:lnTo>
                    <a:pt x="443" y="53"/>
                  </a:lnTo>
                  <a:lnTo>
                    <a:pt x="448" y="65"/>
                  </a:lnTo>
                  <a:lnTo>
                    <a:pt x="454" y="76"/>
                  </a:lnTo>
                  <a:lnTo>
                    <a:pt x="458" y="89"/>
                  </a:lnTo>
                  <a:lnTo>
                    <a:pt x="460" y="101"/>
                  </a:lnTo>
                  <a:lnTo>
                    <a:pt x="460" y="108"/>
                  </a:lnTo>
                  <a:lnTo>
                    <a:pt x="462" y="116"/>
                  </a:lnTo>
                  <a:lnTo>
                    <a:pt x="462" y="124"/>
                  </a:lnTo>
                  <a:lnTo>
                    <a:pt x="463" y="131"/>
                  </a:lnTo>
                  <a:lnTo>
                    <a:pt x="462" y="139"/>
                  </a:lnTo>
                  <a:lnTo>
                    <a:pt x="460" y="148"/>
                  </a:lnTo>
                  <a:lnTo>
                    <a:pt x="458" y="160"/>
                  </a:lnTo>
                  <a:lnTo>
                    <a:pt x="458" y="173"/>
                  </a:lnTo>
                  <a:lnTo>
                    <a:pt x="458" y="179"/>
                  </a:lnTo>
                  <a:lnTo>
                    <a:pt x="458" y="186"/>
                  </a:lnTo>
                  <a:lnTo>
                    <a:pt x="456" y="194"/>
                  </a:lnTo>
                  <a:lnTo>
                    <a:pt x="456" y="203"/>
                  </a:lnTo>
                  <a:lnTo>
                    <a:pt x="454" y="209"/>
                  </a:lnTo>
                  <a:lnTo>
                    <a:pt x="454" y="217"/>
                  </a:lnTo>
                  <a:lnTo>
                    <a:pt x="454" y="226"/>
                  </a:lnTo>
                  <a:lnTo>
                    <a:pt x="454" y="236"/>
                  </a:lnTo>
                  <a:lnTo>
                    <a:pt x="454" y="243"/>
                  </a:lnTo>
                  <a:lnTo>
                    <a:pt x="452" y="253"/>
                  </a:lnTo>
                  <a:lnTo>
                    <a:pt x="450" y="262"/>
                  </a:lnTo>
                  <a:lnTo>
                    <a:pt x="450" y="272"/>
                  </a:lnTo>
                  <a:lnTo>
                    <a:pt x="448" y="280"/>
                  </a:lnTo>
                  <a:lnTo>
                    <a:pt x="448" y="289"/>
                  </a:lnTo>
                  <a:lnTo>
                    <a:pt x="448" y="299"/>
                  </a:lnTo>
                  <a:lnTo>
                    <a:pt x="448" y="310"/>
                  </a:lnTo>
                  <a:lnTo>
                    <a:pt x="446" y="318"/>
                  </a:lnTo>
                  <a:lnTo>
                    <a:pt x="446" y="329"/>
                  </a:lnTo>
                  <a:lnTo>
                    <a:pt x="444" y="337"/>
                  </a:lnTo>
                  <a:lnTo>
                    <a:pt x="444" y="348"/>
                  </a:lnTo>
                  <a:lnTo>
                    <a:pt x="443" y="357"/>
                  </a:lnTo>
                  <a:lnTo>
                    <a:pt x="443" y="367"/>
                  </a:lnTo>
                  <a:lnTo>
                    <a:pt x="443" y="376"/>
                  </a:lnTo>
                  <a:lnTo>
                    <a:pt x="443" y="388"/>
                  </a:lnTo>
                  <a:lnTo>
                    <a:pt x="443" y="395"/>
                  </a:lnTo>
                  <a:lnTo>
                    <a:pt x="441" y="405"/>
                  </a:lnTo>
                  <a:lnTo>
                    <a:pt x="439" y="414"/>
                  </a:lnTo>
                  <a:lnTo>
                    <a:pt x="439" y="424"/>
                  </a:lnTo>
                  <a:lnTo>
                    <a:pt x="439" y="432"/>
                  </a:lnTo>
                  <a:lnTo>
                    <a:pt x="439" y="441"/>
                  </a:lnTo>
                  <a:lnTo>
                    <a:pt x="437" y="451"/>
                  </a:lnTo>
                  <a:lnTo>
                    <a:pt x="437" y="460"/>
                  </a:lnTo>
                  <a:lnTo>
                    <a:pt x="435" y="470"/>
                  </a:lnTo>
                  <a:lnTo>
                    <a:pt x="435" y="477"/>
                  </a:lnTo>
                  <a:lnTo>
                    <a:pt x="433" y="487"/>
                  </a:lnTo>
                  <a:lnTo>
                    <a:pt x="433" y="494"/>
                  </a:lnTo>
                  <a:lnTo>
                    <a:pt x="433" y="502"/>
                  </a:lnTo>
                  <a:lnTo>
                    <a:pt x="433" y="510"/>
                  </a:lnTo>
                  <a:lnTo>
                    <a:pt x="433" y="517"/>
                  </a:lnTo>
                  <a:lnTo>
                    <a:pt x="433" y="525"/>
                  </a:lnTo>
                  <a:lnTo>
                    <a:pt x="431" y="536"/>
                  </a:lnTo>
                  <a:lnTo>
                    <a:pt x="429" y="548"/>
                  </a:lnTo>
                  <a:lnTo>
                    <a:pt x="429" y="557"/>
                  </a:lnTo>
                  <a:lnTo>
                    <a:pt x="429" y="567"/>
                  </a:lnTo>
                  <a:lnTo>
                    <a:pt x="429" y="578"/>
                  </a:lnTo>
                  <a:lnTo>
                    <a:pt x="429" y="584"/>
                  </a:lnTo>
                  <a:lnTo>
                    <a:pt x="129" y="567"/>
                  </a:lnTo>
                  <a:lnTo>
                    <a:pt x="125" y="565"/>
                  </a:lnTo>
                  <a:lnTo>
                    <a:pt x="123" y="559"/>
                  </a:lnTo>
                  <a:lnTo>
                    <a:pt x="116" y="549"/>
                  </a:lnTo>
                  <a:lnTo>
                    <a:pt x="110" y="536"/>
                  </a:lnTo>
                  <a:lnTo>
                    <a:pt x="104" y="529"/>
                  </a:lnTo>
                  <a:lnTo>
                    <a:pt x="100" y="521"/>
                  </a:lnTo>
                  <a:lnTo>
                    <a:pt x="95" y="511"/>
                  </a:lnTo>
                  <a:lnTo>
                    <a:pt x="91" y="506"/>
                  </a:lnTo>
                  <a:lnTo>
                    <a:pt x="83" y="496"/>
                  </a:lnTo>
                  <a:lnTo>
                    <a:pt x="79" y="487"/>
                  </a:lnTo>
                  <a:lnTo>
                    <a:pt x="72" y="475"/>
                  </a:lnTo>
                  <a:lnTo>
                    <a:pt x="68" y="466"/>
                  </a:lnTo>
                  <a:lnTo>
                    <a:pt x="60" y="454"/>
                  </a:lnTo>
                  <a:lnTo>
                    <a:pt x="55" y="443"/>
                  </a:lnTo>
                  <a:lnTo>
                    <a:pt x="49" y="432"/>
                  </a:lnTo>
                  <a:lnTo>
                    <a:pt x="43" y="420"/>
                  </a:lnTo>
                  <a:lnTo>
                    <a:pt x="38" y="409"/>
                  </a:lnTo>
                  <a:lnTo>
                    <a:pt x="32" y="397"/>
                  </a:lnTo>
                  <a:lnTo>
                    <a:pt x="28" y="386"/>
                  </a:lnTo>
                  <a:lnTo>
                    <a:pt x="24" y="375"/>
                  </a:lnTo>
                  <a:lnTo>
                    <a:pt x="21" y="361"/>
                  </a:lnTo>
                  <a:lnTo>
                    <a:pt x="15" y="350"/>
                  </a:lnTo>
                  <a:lnTo>
                    <a:pt x="11" y="338"/>
                  </a:lnTo>
                  <a:lnTo>
                    <a:pt x="9" y="329"/>
                  </a:lnTo>
                  <a:lnTo>
                    <a:pt x="5" y="316"/>
                  </a:lnTo>
                  <a:lnTo>
                    <a:pt x="5" y="306"/>
                  </a:lnTo>
                  <a:lnTo>
                    <a:pt x="3" y="295"/>
                  </a:lnTo>
                  <a:lnTo>
                    <a:pt x="3" y="287"/>
                  </a:lnTo>
                  <a:lnTo>
                    <a:pt x="2" y="276"/>
                  </a:lnTo>
                  <a:lnTo>
                    <a:pt x="0" y="266"/>
                  </a:lnTo>
                  <a:lnTo>
                    <a:pt x="0" y="257"/>
                  </a:lnTo>
                  <a:lnTo>
                    <a:pt x="0" y="247"/>
                  </a:lnTo>
                  <a:lnTo>
                    <a:pt x="0" y="236"/>
                  </a:lnTo>
                  <a:lnTo>
                    <a:pt x="0" y="228"/>
                  </a:lnTo>
                  <a:lnTo>
                    <a:pt x="0" y="217"/>
                  </a:lnTo>
                  <a:lnTo>
                    <a:pt x="0" y="207"/>
                  </a:lnTo>
                  <a:lnTo>
                    <a:pt x="0" y="198"/>
                  </a:lnTo>
                  <a:lnTo>
                    <a:pt x="0" y="188"/>
                  </a:lnTo>
                  <a:lnTo>
                    <a:pt x="0" y="179"/>
                  </a:lnTo>
                  <a:lnTo>
                    <a:pt x="2" y="171"/>
                  </a:lnTo>
                  <a:lnTo>
                    <a:pt x="2" y="162"/>
                  </a:lnTo>
                  <a:lnTo>
                    <a:pt x="3" y="154"/>
                  </a:lnTo>
                  <a:lnTo>
                    <a:pt x="5" y="146"/>
                  </a:lnTo>
                  <a:lnTo>
                    <a:pt x="5" y="139"/>
                  </a:lnTo>
                  <a:lnTo>
                    <a:pt x="5" y="131"/>
                  </a:lnTo>
                  <a:lnTo>
                    <a:pt x="5" y="122"/>
                  </a:lnTo>
                  <a:lnTo>
                    <a:pt x="7" y="114"/>
                  </a:lnTo>
                  <a:lnTo>
                    <a:pt x="9" y="107"/>
                  </a:lnTo>
                  <a:lnTo>
                    <a:pt x="11" y="93"/>
                  </a:lnTo>
                  <a:lnTo>
                    <a:pt x="15" y="82"/>
                  </a:lnTo>
                  <a:lnTo>
                    <a:pt x="19" y="69"/>
                  </a:lnTo>
                  <a:lnTo>
                    <a:pt x="22" y="59"/>
                  </a:lnTo>
                  <a:lnTo>
                    <a:pt x="26" y="50"/>
                  </a:lnTo>
                  <a:lnTo>
                    <a:pt x="30" y="42"/>
                  </a:lnTo>
                  <a:lnTo>
                    <a:pt x="40" y="29"/>
                  </a:lnTo>
                  <a:lnTo>
                    <a:pt x="49" y="21"/>
                  </a:lnTo>
                  <a:lnTo>
                    <a:pt x="57" y="13"/>
                  </a:lnTo>
                  <a:lnTo>
                    <a:pt x="68" y="12"/>
                  </a:lnTo>
                  <a:lnTo>
                    <a:pt x="79" y="10"/>
                  </a:lnTo>
                  <a:lnTo>
                    <a:pt x="91" y="15"/>
                  </a:lnTo>
                  <a:lnTo>
                    <a:pt x="98" y="17"/>
                  </a:lnTo>
                  <a:lnTo>
                    <a:pt x="106" y="21"/>
                  </a:lnTo>
                  <a:lnTo>
                    <a:pt x="114" y="27"/>
                  </a:lnTo>
                  <a:lnTo>
                    <a:pt x="123" y="31"/>
                  </a:lnTo>
                  <a:lnTo>
                    <a:pt x="131" y="36"/>
                  </a:lnTo>
                  <a:lnTo>
                    <a:pt x="140" y="42"/>
                  </a:lnTo>
                  <a:lnTo>
                    <a:pt x="150" y="50"/>
                  </a:lnTo>
                  <a:lnTo>
                    <a:pt x="161" y="57"/>
                  </a:lnTo>
                  <a:lnTo>
                    <a:pt x="169" y="67"/>
                  </a:lnTo>
                  <a:lnTo>
                    <a:pt x="180" y="76"/>
                  </a:lnTo>
                  <a:lnTo>
                    <a:pt x="190" y="86"/>
                  </a:lnTo>
                  <a:lnTo>
                    <a:pt x="201" y="97"/>
                  </a:lnTo>
                  <a:lnTo>
                    <a:pt x="209" y="108"/>
                  </a:lnTo>
                  <a:lnTo>
                    <a:pt x="218" y="122"/>
                  </a:lnTo>
                  <a:lnTo>
                    <a:pt x="222" y="127"/>
                  </a:lnTo>
                  <a:lnTo>
                    <a:pt x="226" y="133"/>
                  </a:lnTo>
                  <a:lnTo>
                    <a:pt x="232" y="143"/>
                  </a:lnTo>
                  <a:lnTo>
                    <a:pt x="237" y="150"/>
                  </a:lnTo>
                  <a:lnTo>
                    <a:pt x="239" y="158"/>
                  </a:lnTo>
                  <a:lnTo>
                    <a:pt x="243" y="165"/>
                  </a:lnTo>
                  <a:lnTo>
                    <a:pt x="247" y="173"/>
                  </a:lnTo>
                  <a:lnTo>
                    <a:pt x="251" y="183"/>
                  </a:lnTo>
                  <a:lnTo>
                    <a:pt x="252" y="192"/>
                  </a:lnTo>
                  <a:lnTo>
                    <a:pt x="256" y="202"/>
                  </a:lnTo>
                  <a:lnTo>
                    <a:pt x="258" y="211"/>
                  </a:lnTo>
                  <a:lnTo>
                    <a:pt x="262" y="223"/>
                  </a:lnTo>
                  <a:lnTo>
                    <a:pt x="262" y="230"/>
                  </a:lnTo>
                  <a:lnTo>
                    <a:pt x="264" y="240"/>
                  </a:lnTo>
                  <a:lnTo>
                    <a:pt x="266" y="249"/>
                  </a:lnTo>
                  <a:lnTo>
                    <a:pt x="268" y="261"/>
                  </a:lnTo>
                  <a:lnTo>
                    <a:pt x="268" y="270"/>
                  </a:lnTo>
                  <a:lnTo>
                    <a:pt x="268" y="281"/>
                  </a:lnTo>
                  <a:lnTo>
                    <a:pt x="268" y="291"/>
                  </a:lnTo>
                  <a:lnTo>
                    <a:pt x="268" y="302"/>
                  </a:lnTo>
                  <a:lnTo>
                    <a:pt x="268" y="312"/>
                  </a:lnTo>
                  <a:lnTo>
                    <a:pt x="268" y="321"/>
                  </a:lnTo>
                  <a:lnTo>
                    <a:pt x="266" y="331"/>
                  </a:lnTo>
                  <a:lnTo>
                    <a:pt x="266" y="342"/>
                  </a:lnTo>
                  <a:lnTo>
                    <a:pt x="264" y="352"/>
                  </a:lnTo>
                  <a:lnTo>
                    <a:pt x="264" y="361"/>
                  </a:lnTo>
                  <a:lnTo>
                    <a:pt x="262" y="371"/>
                  </a:lnTo>
                  <a:lnTo>
                    <a:pt x="262" y="380"/>
                  </a:lnTo>
                  <a:lnTo>
                    <a:pt x="260" y="388"/>
                  </a:lnTo>
                  <a:lnTo>
                    <a:pt x="260" y="395"/>
                  </a:lnTo>
                  <a:lnTo>
                    <a:pt x="256" y="405"/>
                  </a:lnTo>
                  <a:lnTo>
                    <a:pt x="256" y="413"/>
                  </a:lnTo>
                  <a:lnTo>
                    <a:pt x="256" y="420"/>
                  </a:lnTo>
                  <a:lnTo>
                    <a:pt x="254" y="426"/>
                  </a:lnTo>
                  <a:lnTo>
                    <a:pt x="252" y="433"/>
                  </a:lnTo>
                  <a:lnTo>
                    <a:pt x="252" y="441"/>
                  </a:lnTo>
                  <a:lnTo>
                    <a:pt x="251" y="449"/>
                  </a:lnTo>
                  <a:lnTo>
                    <a:pt x="249" y="456"/>
                  </a:lnTo>
                  <a:lnTo>
                    <a:pt x="249" y="460"/>
                  </a:lnTo>
                  <a:lnTo>
                    <a:pt x="249" y="464"/>
                  </a:lnTo>
                  <a:lnTo>
                    <a:pt x="251" y="460"/>
                  </a:lnTo>
                  <a:lnTo>
                    <a:pt x="256" y="449"/>
                  </a:lnTo>
                  <a:lnTo>
                    <a:pt x="260" y="439"/>
                  </a:lnTo>
                  <a:lnTo>
                    <a:pt x="264" y="432"/>
                  </a:lnTo>
                  <a:lnTo>
                    <a:pt x="268" y="420"/>
                  </a:lnTo>
                  <a:lnTo>
                    <a:pt x="273" y="411"/>
                  </a:lnTo>
                  <a:lnTo>
                    <a:pt x="277" y="395"/>
                  </a:lnTo>
                  <a:lnTo>
                    <a:pt x="283" y="382"/>
                  </a:lnTo>
                  <a:lnTo>
                    <a:pt x="285" y="375"/>
                  </a:lnTo>
                  <a:lnTo>
                    <a:pt x="287" y="365"/>
                  </a:lnTo>
                  <a:lnTo>
                    <a:pt x="289" y="357"/>
                  </a:lnTo>
                  <a:lnTo>
                    <a:pt x="292" y="350"/>
                  </a:lnTo>
                  <a:lnTo>
                    <a:pt x="292" y="340"/>
                  </a:lnTo>
                  <a:lnTo>
                    <a:pt x="294" y="333"/>
                  </a:lnTo>
                  <a:lnTo>
                    <a:pt x="296" y="325"/>
                  </a:lnTo>
                  <a:lnTo>
                    <a:pt x="298" y="316"/>
                  </a:lnTo>
                  <a:lnTo>
                    <a:pt x="298" y="306"/>
                  </a:lnTo>
                  <a:lnTo>
                    <a:pt x="300" y="299"/>
                  </a:lnTo>
                  <a:lnTo>
                    <a:pt x="302" y="289"/>
                  </a:lnTo>
                  <a:lnTo>
                    <a:pt x="302" y="280"/>
                  </a:lnTo>
                  <a:lnTo>
                    <a:pt x="302" y="268"/>
                  </a:lnTo>
                  <a:lnTo>
                    <a:pt x="302" y="259"/>
                  </a:lnTo>
                  <a:lnTo>
                    <a:pt x="302" y="249"/>
                  </a:lnTo>
                  <a:lnTo>
                    <a:pt x="302" y="242"/>
                  </a:lnTo>
                  <a:lnTo>
                    <a:pt x="300" y="232"/>
                  </a:lnTo>
                  <a:lnTo>
                    <a:pt x="300" y="223"/>
                  </a:lnTo>
                  <a:lnTo>
                    <a:pt x="298" y="215"/>
                  </a:lnTo>
                  <a:lnTo>
                    <a:pt x="298" y="207"/>
                  </a:lnTo>
                  <a:lnTo>
                    <a:pt x="298" y="198"/>
                  </a:lnTo>
                  <a:lnTo>
                    <a:pt x="296" y="188"/>
                  </a:lnTo>
                  <a:lnTo>
                    <a:pt x="294" y="181"/>
                  </a:lnTo>
                  <a:lnTo>
                    <a:pt x="294" y="173"/>
                  </a:lnTo>
                  <a:lnTo>
                    <a:pt x="292" y="158"/>
                  </a:lnTo>
                  <a:lnTo>
                    <a:pt x="290" y="146"/>
                  </a:lnTo>
                  <a:lnTo>
                    <a:pt x="287" y="131"/>
                  </a:lnTo>
                  <a:lnTo>
                    <a:pt x="287" y="122"/>
                  </a:lnTo>
                  <a:lnTo>
                    <a:pt x="287" y="110"/>
                  </a:lnTo>
                  <a:lnTo>
                    <a:pt x="287" y="101"/>
                  </a:lnTo>
                  <a:lnTo>
                    <a:pt x="289" y="91"/>
                  </a:lnTo>
                  <a:lnTo>
                    <a:pt x="292" y="86"/>
                  </a:lnTo>
                  <a:lnTo>
                    <a:pt x="296" y="80"/>
                  </a:lnTo>
                  <a:lnTo>
                    <a:pt x="302" y="76"/>
                  </a:lnTo>
                  <a:lnTo>
                    <a:pt x="313" y="70"/>
                  </a:lnTo>
                  <a:lnTo>
                    <a:pt x="328" y="72"/>
                  </a:lnTo>
                  <a:lnTo>
                    <a:pt x="340" y="82"/>
                  </a:lnTo>
                  <a:lnTo>
                    <a:pt x="353" y="93"/>
                  </a:lnTo>
                  <a:lnTo>
                    <a:pt x="365" y="107"/>
                  </a:lnTo>
                  <a:lnTo>
                    <a:pt x="374" y="118"/>
                  </a:lnTo>
                  <a:lnTo>
                    <a:pt x="382" y="127"/>
                  </a:lnTo>
                  <a:lnTo>
                    <a:pt x="384" y="131"/>
                  </a:lnTo>
                  <a:lnTo>
                    <a:pt x="399" y="0"/>
                  </a:lnTo>
                  <a:close/>
                </a:path>
              </a:pathLst>
            </a:custGeom>
            <a:solidFill>
              <a:srgbClr val="A969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37" name="Freeform 361"/>
            <p:cNvSpPr>
              <a:spLocks/>
            </p:cNvSpPr>
            <p:nvPr/>
          </p:nvSpPr>
          <p:spPr bwMode="auto">
            <a:xfrm>
              <a:off x="2845" y="1785"/>
              <a:ext cx="324" cy="401"/>
            </a:xfrm>
            <a:custGeom>
              <a:avLst/>
              <a:gdLst>
                <a:gd name="T0" fmla="*/ 1 w 648"/>
                <a:gd name="T1" fmla="*/ 1 h 802"/>
                <a:gd name="T2" fmla="*/ 1 w 648"/>
                <a:gd name="T3" fmla="*/ 1 h 802"/>
                <a:gd name="T4" fmla="*/ 1 w 648"/>
                <a:gd name="T5" fmla="*/ 1 h 802"/>
                <a:gd name="T6" fmla="*/ 1 w 648"/>
                <a:gd name="T7" fmla="*/ 1 h 802"/>
                <a:gd name="T8" fmla="*/ 1 w 648"/>
                <a:gd name="T9" fmla="*/ 1 h 802"/>
                <a:gd name="T10" fmla="*/ 1 w 648"/>
                <a:gd name="T11" fmla="*/ 1 h 802"/>
                <a:gd name="T12" fmla="*/ 1 w 648"/>
                <a:gd name="T13" fmla="*/ 1 h 802"/>
                <a:gd name="T14" fmla="*/ 1 w 648"/>
                <a:gd name="T15" fmla="*/ 1 h 802"/>
                <a:gd name="T16" fmla="*/ 0 w 648"/>
                <a:gd name="T17" fmla="*/ 1 h 802"/>
                <a:gd name="T18" fmla="*/ 1 w 648"/>
                <a:gd name="T19" fmla="*/ 1 h 802"/>
                <a:gd name="T20" fmla="*/ 1 w 648"/>
                <a:gd name="T21" fmla="*/ 1 h 802"/>
                <a:gd name="T22" fmla="*/ 1 w 648"/>
                <a:gd name="T23" fmla="*/ 1 h 802"/>
                <a:gd name="T24" fmla="*/ 1 w 648"/>
                <a:gd name="T25" fmla="*/ 1 h 802"/>
                <a:gd name="T26" fmla="*/ 1 w 648"/>
                <a:gd name="T27" fmla="*/ 1 h 802"/>
                <a:gd name="T28" fmla="*/ 1 w 648"/>
                <a:gd name="T29" fmla="*/ 1 h 802"/>
                <a:gd name="T30" fmla="*/ 1 w 648"/>
                <a:gd name="T31" fmla="*/ 1 h 802"/>
                <a:gd name="T32" fmla="*/ 1 w 648"/>
                <a:gd name="T33" fmla="*/ 1 h 802"/>
                <a:gd name="T34" fmla="*/ 1 w 648"/>
                <a:gd name="T35" fmla="*/ 1 h 802"/>
                <a:gd name="T36" fmla="*/ 1 w 648"/>
                <a:gd name="T37" fmla="*/ 1 h 802"/>
                <a:gd name="T38" fmla="*/ 1 w 648"/>
                <a:gd name="T39" fmla="*/ 1 h 802"/>
                <a:gd name="T40" fmla="*/ 1 w 648"/>
                <a:gd name="T41" fmla="*/ 1 h 802"/>
                <a:gd name="T42" fmla="*/ 1 w 648"/>
                <a:gd name="T43" fmla="*/ 1 h 802"/>
                <a:gd name="T44" fmla="*/ 1 w 648"/>
                <a:gd name="T45" fmla="*/ 1 h 802"/>
                <a:gd name="T46" fmla="*/ 1 w 648"/>
                <a:gd name="T47" fmla="*/ 1 h 802"/>
                <a:gd name="T48" fmla="*/ 1 w 648"/>
                <a:gd name="T49" fmla="*/ 1 h 802"/>
                <a:gd name="T50" fmla="*/ 1 w 648"/>
                <a:gd name="T51" fmla="*/ 1 h 802"/>
                <a:gd name="T52" fmla="*/ 1 w 648"/>
                <a:gd name="T53" fmla="*/ 1 h 802"/>
                <a:gd name="T54" fmla="*/ 1 w 648"/>
                <a:gd name="T55" fmla="*/ 1 h 802"/>
                <a:gd name="T56" fmla="*/ 1 w 648"/>
                <a:gd name="T57" fmla="*/ 1 h 802"/>
                <a:gd name="T58" fmla="*/ 1 w 648"/>
                <a:gd name="T59" fmla="*/ 1 h 802"/>
                <a:gd name="T60" fmla="*/ 1 w 648"/>
                <a:gd name="T61" fmla="*/ 1 h 802"/>
                <a:gd name="T62" fmla="*/ 1 w 648"/>
                <a:gd name="T63" fmla="*/ 1 h 802"/>
                <a:gd name="T64" fmla="*/ 1 w 648"/>
                <a:gd name="T65" fmla="*/ 1 h 802"/>
                <a:gd name="T66" fmla="*/ 1 w 648"/>
                <a:gd name="T67" fmla="*/ 1 h 802"/>
                <a:gd name="T68" fmla="*/ 1 w 648"/>
                <a:gd name="T69" fmla="*/ 1 h 802"/>
                <a:gd name="T70" fmla="*/ 1 w 648"/>
                <a:gd name="T71" fmla="*/ 1 h 802"/>
                <a:gd name="T72" fmla="*/ 1 w 648"/>
                <a:gd name="T73" fmla="*/ 1 h 802"/>
                <a:gd name="T74" fmla="*/ 1 w 648"/>
                <a:gd name="T75" fmla="*/ 1 h 802"/>
                <a:gd name="T76" fmla="*/ 1 w 648"/>
                <a:gd name="T77" fmla="*/ 1 h 802"/>
                <a:gd name="T78" fmla="*/ 1 w 648"/>
                <a:gd name="T79" fmla="*/ 1 h 802"/>
                <a:gd name="T80" fmla="*/ 1 w 648"/>
                <a:gd name="T81" fmla="*/ 1 h 802"/>
                <a:gd name="T82" fmla="*/ 1 w 648"/>
                <a:gd name="T83" fmla="*/ 1 h 802"/>
                <a:gd name="T84" fmla="*/ 1 w 648"/>
                <a:gd name="T85" fmla="*/ 1 h 8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48"/>
                <a:gd name="T130" fmla="*/ 0 h 802"/>
                <a:gd name="T131" fmla="*/ 648 w 648"/>
                <a:gd name="T132" fmla="*/ 802 h 8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48" h="802">
                  <a:moveTo>
                    <a:pt x="506" y="0"/>
                  </a:moveTo>
                  <a:lnTo>
                    <a:pt x="116" y="184"/>
                  </a:lnTo>
                  <a:lnTo>
                    <a:pt x="112" y="184"/>
                  </a:lnTo>
                  <a:lnTo>
                    <a:pt x="108" y="190"/>
                  </a:lnTo>
                  <a:lnTo>
                    <a:pt x="101" y="198"/>
                  </a:lnTo>
                  <a:lnTo>
                    <a:pt x="93" y="209"/>
                  </a:lnTo>
                  <a:lnTo>
                    <a:pt x="87" y="215"/>
                  </a:lnTo>
                  <a:lnTo>
                    <a:pt x="82" y="222"/>
                  </a:lnTo>
                  <a:lnTo>
                    <a:pt x="76" y="230"/>
                  </a:lnTo>
                  <a:lnTo>
                    <a:pt x="70" y="239"/>
                  </a:lnTo>
                  <a:lnTo>
                    <a:pt x="63" y="249"/>
                  </a:lnTo>
                  <a:lnTo>
                    <a:pt x="59" y="259"/>
                  </a:lnTo>
                  <a:lnTo>
                    <a:pt x="51" y="268"/>
                  </a:lnTo>
                  <a:lnTo>
                    <a:pt x="47" y="279"/>
                  </a:lnTo>
                  <a:lnTo>
                    <a:pt x="42" y="289"/>
                  </a:lnTo>
                  <a:lnTo>
                    <a:pt x="36" y="300"/>
                  </a:lnTo>
                  <a:lnTo>
                    <a:pt x="28" y="312"/>
                  </a:lnTo>
                  <a:lnTo>
                    <a:pt x="25" y="325"/>
                  </a:lnTo>
                  <a:lnTo>
                    <a:pt x="19" y="336"/>
                  </a:lnTo>
                  <a:lnTo>
                    <a:pt x="15" y="350"/>
                  </a:lnTo>
                  <a:lnTo>
                    <a:pt x="9" y="363"/>
                  </a:lnTo>
                  <a:lnTo>
                    <a:pt x="7" y="376"/>
                  </a:lnTo>
                  <a:lnTo>
                    <a:pt x="4" y="390"/>
                  </a:lnTo>
                  <a:lnTo>
                    <a:pt x="2" y="405"/>
                  </a:lnTo>
                  <a:lnTo>
                    <a:pt x="0" y="418"/>
                  </a:lnTo>
                  <a:lnTo>
                    <a:pt x="0" y="433"/>
                  </a:lnTo>
                  <a:lnTo>
                    <a:pt x="0" y="447"/>
                  </a:lnTo>
                  <a:lnTo>
                    <a:pt x="0" y="462"/>
                  </a:lnTo>
                  <a:lnTo>
                    <a:pt x="2" y="477"/>
                  </a:lnTo>
                  <a:lnTo>
                    <a:pt x="6" y="492"/>
                  </a:lnTo>
                  <a:lnTo>
                    <a:pt x="9" y="504"/>
                  </a:lnTo>
                  <a:lnTo>
                    <a:pt x="13" y="519"/>
                  </a:lnTo>
                  <a:lnTo>
                    <a:pt x="17" y="532"/>
                  </a:lnTo>
                  <a:lnTo>
                    <a:pt x="25" y="547"/>
                  </a:lnTo>
                  <a:lnTo>
                    <a:pt x="30" y="561"/>
                  </a:lnTo>
                  <a:lnTo>
                    <a:pt x="38" y="574"/>
                  </a:lnTo>
                  <a:lnTo>
                    <a:pt x="46" y="589"/>
                  </a:lnTo>
                  <a:lnTo>
                    <a:pt x="55" y="603"/>
                  </a:lnTo>
                  <a:lnTo>
                    <a:pt x="65" y="616"/>
                  </a:lnTo>
                  <a:lnTo>
                    <a:pt x="74" y="629"/>
                  </a:lnTo>
                  <a:lnTo>
                    <a:pt x="82" y="642"/>
                  </a:lnTo>
                  <a:lnTo>
                    <a:pt x="93" y="656"/>
                  </a:lnTo>
                  <a:lnTo>
                    <a:pt x="103" y="667"/>
                  </a:lnTo>
                  <a:lnTo>
                    <a:pt x="114" y="679"/>
                  </a:lnTo>
                  <a:lnTo>
                    <a:pt x="125" y="692"/>
                  </a:lnTo>
                  <a:lnTo>
                    <a:pt x="137" y="705"/>
                  </a:lnTo>
                  <a:lnTo>
                    <a:pt x="146" y="715"/>
                  </a:lnTo>
                  <a:lnTo>
                    <a:pt x="156" y="724"/>
                  </a:lnTo>
                  <a:lnTo>
                    <a:pt x="165" y="734"/>
                  </a:lnTo>
                  <a:lnTo>
                    <a:pt x="175" y="743"/>
                  </a:lnTo>
                  <a:lnTo>
                    <a:pt x="182" y="751"/>
                  </a:lnTo>
                  <a:lnTo>
                    <a:pt x="192" y="760"/>
                  </a:lnTo>
                  <a:lnTo>
                    <a:pt x="201" y="766"/>
                  </a:lnTo>
                  <a:lnTo>
                    <a:pt x="209" y="776"/>
                  </a:lnTo>
                  <a:lnTo>
                    <a:pt x="222" y="785"/>
                  </a:lnTo>
                  <a:lnTo>
                    <a:pt x="232" y="795"/>
                  </a:lnTo>
                  <a:lnTo>
                    <a:pt x="239" y="800"/>
                  </a:lnTo>
                  <a:lnTo>
                    <a:pt x="241" y="802"/>
                  </a:lnTo>
                  <a:lnTo>
                    <a:pt x="622" y="671"/>
                  </a:lnTo>
                  <a:lnTo>
                    <a:pt x="622" y="669"/>
                  </a:lnTo>
                  <a:lnTo>
                    <a:pt x="622" y="663"/>
                  </a:lnTo>
                  <a:lnTo>
                    <a:pt x="623" y="654"/>
                  </a:lnTo>
                  <a:lnTo>
                    <a:pt x="625" y="641"/>
                  </a:lnTo>
                  <a:lnTo>
                    <a:pt x="625" y="633"/>
                  </a:lnTo>
                  <a:lnTo>
                    <a:pt x="629" y="623"/>
                  </a:lnTo>
                  <a:lnTo>
                    <a:pt x="631" y="614"/>
                  </a:lnTo>
                  <a:lnTo>
                    <a:pt x="633" y="604"/>
                  </a:lnTo>
                  <a:lnTo>
                    <a:pt x="633" y="593"/>
                  </a:lnTo>
                  <a:lnTo>
                    <a:pt x="635" y="584"/>
                  </a:lnTo>
                  <a:lnTo>
                    <a:pt x="637" y="572"/>
                  </a:lnTo>
                  <a:lnTo>
                    <a:pt x="641" y="561"/>
                  </a:lnTo>
                  <a:lnTo>
                    <a:pt x="641" y="547"/>
                  </a:lnTo>
                  <a:lnTo>
                    <a:pt x="642" y="532"/>
                  </a:lnTo>
                  <a:lnTo>
                    <a:pt x="642" y="519"/>
                  </a:lnTo>
                  <a:lnTo>
                    <a:pt x="646" y="506"/>
                  </a:lnTo>
                  <a:lnTo>
                    <a:pt x="646" y="496"/>
                  </a:lnTo>
                  <a:lnTo>
                    <a:pt x="646" y="490"/>
                  </a:lnTo>
                  <a:lnTo>
                    <a:pt x="646" y="481"/>
                  </a:lnTo>
                  <a:lnTo>
                    <a:pt x="646" y="475"/>
                  </a:lnTo>
                  <a:lnTo>
                    <a:pt x="646" y="468"/>
                  </a:lnTo>
                  <a:lnTo>
                    <a:pt x="646" y="458"/>
                  </a:lnTo>
                  <a:lnTo>
                    <a:pt x="646" y="450"/>
                  </a:lnTo>
                  <a:lnTo>
                    <a:pt x="648" y="443"/>
                  </a:lnTo>
                  <a:lnTo>
                    <a:pt x="646" y="433"/>
                  </a:lnTo>
                  <a:lnTo>
                    <a:pt x="646" y="426"/>
                  </a:lnTo>
                  <a:lnTo>
                    <a:pt x="646" y="416"/>
                  </a:lnTo>
                  <a:lnTo>
                    <a:pt x="646" y="409"/>
                  </a:lnTo>
                  <a:lnTo>
                    <a:pt x="646" y="399"/>
                  </a:lnTo>
                  <a:lnTo>
                    <a:pt x="646" y="392"/>
                  </a:lnTo>
                  <a:lnTo>
                    <a:pt x="646" y="382"/>
                  </a:lnTo>
                  <a:lnTo>
                    <a:pt x="646" y="374"/>
                  </a:lnTo>
                  <a:lnTo>
                    <a:pt x="644" y="365"/>
                  </a:lnTo>
                  <a:lnTo>
                    <a:pt x="644" y="355"/>
                  </a:lnTo>
                  <a:lnTo>
                    <a:pt x="642" y="346"/>
                  </a:lnTo>
                  <a:lnTo>
                    <a:pt x="642" y="338"/>
                  </a:lnTo>
                  <a:lnTo>
                    <a:pt x="641" y="329"/>
                  </a:lnTo>
                  <a:lnTo>
                    <a:pt x="641" y="319"/>
                  </a:lnTo>
                  <a:lnTo>
                    <a:pt x="641" y="310"/>
                  </a:lnTo>
                  <a:lnTo>
                    <a:pt x="641" y="302"/>
                  </a:lnTo>
                  <a:lnTo>
                    <a:pt x="637" y="291"/>
                  </a:lnTo>
                  <a:lnTo>
                    <a:pt x="635" y="281"/>
                  </a:lnTo>
                  <a:lnTo>
                    <a:pt x="635" y="272"/>
                  </a:lnTo>
                  <a:lnTo>
                    <a:pt x="633" y="264"/>
                  </a:lnTo>
                  <a:lnTo>
                    <a:pt x="631" y="255"/>
                  </a:lnTo>
                  <a:lnTo>
                    <a:pt x="629" y="247"/>
                  </a:lnTo>
                  <a:lnTo>
                    <a:pt x="625" y="239"/>
                  </a:lnTo>
                  <a:lnTo>
                    <a:pt x="625" y="230"/>
                  </a:lnTo>
                  <a:lnTo>
                    <a:pt x="622" y="222"/>
                  </a:lnTo>
                  <a:lnTo>
                    <a:pt x="620" y="213"/>
                  </a:lnTo>
                  <a:lnTo>
                    <a:pt x="616" y="205"/>
                  </a:lnTo>
                  <a:lnTo>
                    <a:pt x="616" y="198"/>
                  </a:lnTo>
                  <a:lnTo>
                    <a:pt x="610" y="182"/>
                  </a:lnTo>
                  <a:lnTo>
                    <a:pt x="606" y="169"/>
                  </a:lnTo>
                  <a:lnTo>
                    <a:pt x="601" y="154"/>
                  </a:lnTo>
                  <a:lnTo>
                    <a:pt x="595" y="141"/>
                  </a:lnTo>
                  <a:lnTo>
                    <a:pt x="589" y="127"/>
                  </a:lnTo>
                  <a:lnTo>
                    <a:pt x="585" y="116"/>
                  </a:lnTo>
                  <a:lnTo>
                    <a:pt x="578" y="103"/>
                  </a:lnTo>
                  <a:lnTo>
                    <a:pt x="572" y="93"/>
                  </a:lnTo>
                  <a:lnTo>
                    <a:pt x="566" y="82"/>
                  </a:lnTo>
                  <a:lnTo>
                    <a:pt x="563" y="74"/>
                  </a:lnTo>
                  <a:lnTo>
                    <a:pt x="555" y="65"/>
                  </a:lnTo>
                  <a:lnTo>
                    <a:pt x="549" y="57"/>
                  </a:lnTo>
                  <a:lnTo>
                    <a:pt x="545" y="48"/>
                  </a:lnTo>
                  <a:lnTo>
                    <a:pt x="540" y="42"/>
                  </a:lnTo>
                  <a:lnTo>
                    <a:pt x="530" y="27"/>
                  </a:lnTo>
                  <a:lnTo>
                    <a:pt x="523" y="17"/>
                  </a:lnTo>
                  <a:lnTo>
                    <a:pt x="515" y="8"/>
                  </a:lnTo>
                  <a:lnTo>
                    <a:pt x="509" y="4"/>
                  </a:lnTo>
                  <a:lnTo>
                    <a:pt x="506" y="0"/>
                  </a:lnTo>
                  <a:close/>
                </a:path>
              </a:pathLst>
            </a:custGeom>
            <a:solidFill>
              <a:srgbClr val="FFF2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38" name="Freeform 362"/>
            <p:cNvSpPr>
              <a:spLocks/>
            </p:cNvSpPr>
            <p:nvPr/>
          </p:nvSpPr>
          <p:spPr bwMode="auto">
            <a:xfrm>
              <a:off x="2958" y="1826"/>
              <a:ext cx="203" cy="351"/>
            </a:xfrm>
            <a:custGeom>
              <a:avLst/>
              <a:gdLst>
                <a:gd name="T0" fmla="*/ 1 w 405"/>
                <a:gd name="T1" fmla="*/ 1 h 701"/>
                <a:gd name="T2" fmla="*/ 1 w 405"/>
                <a:gd name="T3" fmla="*/ 1 h 701"/>
                <a:gd name="T4" fmla="*/ 1 w 405"/>
                <a:gd name="T5" fmla="*/ 1 h 701"/>
                <a:gd name="T6" fmla="*/ 1 w 405"/>
                <a:gd name="T7" fmla="*/ 1 h 701"/>
                <a:gd name="T8" fmla="*/ 1 w 405"/>
                <a:gd name="T9" fmla="*/ 1 h 701"/>
                <a:gd name="T10" fmla="*/ 1 w 405"/>
                <a:gd name="T11" fmla="*/ 1 h 701"/>
                <a:gd name="T12" fmla="*/ 1 w 405"/>
                <a:gd name="T13" fmla="*/ 1 h 701"/>
                <a:gd name="T14" fmla="*/ 1 w 405"/>
                <a:gd name="T15" fmla="*/ 1 h 701"/>
                <a:gd name="T16" fmla="*/ 1 w 405"/>
                <a:gd name="T17" fmla="*/ 1 h 701"/>
                <a:gd name="T18" fmla="*/ 1 w 405"/>
                <a:gd name="T19" fmla="*/ 1 h 701"/>
                <a:gd name="T20" fmla="*/ 1 w 405"/>
                <a:gd name="T21" fmla="*/ 1 h 701"/>
                <a:gd name="T22" fmla="*/ 1 w 405"/>
                <a:gd name="T23" fmla="*/ 1 h 701"/>
                <a:gd name="T24" fmla="*/ 1 w 405"/>
                <a:gd name="T25" fmla="*/ 1 h 701"/>
                <a:gd name="T26" fmla="*/ 1 w 405"/>
                <a:gd name="T27" fmla="*/ 1 h 701"/>
                <a:gd name="T28" fmla="*/ 1 w 405"/>
                <a:gd name="T29" fmla="*/ 1 h 701"/>
                <a:gd name="T30" fmla="*/ 1 w 405"/>
                <a:gd name="T31" fmla="*/ 1 h 701"/>
                <a:gd name="T32" fmla="*/ 1 w 405"/>
                <a:gd name="T33" fmla="*/ 1 h 701"/>
                <a:gd name="T34" fmla="*/ 1 w 405"/>
                <a:gd name="T35" fmla="*/ 1 h 701"/>
                <a:gd name="T36" fmla="*/ 1 w 405"/>
                <a:gd name="T37" fmla="*/ 1 h 701"/>
                <a:gd name="T38" fmla="*/ 1 w 405"/>
                <a:gd name="T39" fmla="*/ 1 h 701"/>
                <a:gd name="T40" fmla="*/ 1 w 405"/>
                <a:gd name="T41" fmla="*/ 1 h 701"/>
                <a:gd name="T42" fmla="*/ 1 w 405"/>
                <a:gd name="T43" fmla="*/ 1 h 701"/>
                <a:gd name="T44" fmla="*/ 1 w 405"/>
                <a:gd name="T45" fmla="*/ 1 h 701"/>
                <a:gd name="T46" fmla="*/ 1 w 405"/>
                <a:gd name="T47" fmla="*/ 1 h 701"/>
                <a:gd name="T48" fmla="*/ 1 w 405"/>
                <a:gd name="T49" fmla="*/ 1 h 701"/>
                <a:gd name="T50" fmla="*/ 1 w 405"/>
                <a:gd name="T51" fmla="*/ 1 h 701"/>
                <a:gd name="T52" fmla="*/ 1 w 405"/>
                <a:gd name="T53" fmla="*/ 1 h 701"/>
                <a:gd name="T54" fmla="*/ 1 w 405"/>
                <a:gd name="T55" fmla="*/ 1 h 701"/>
                <a:gd name="T56" fmla="*/ 1 w 405"/>
                <a:gd name="T57" fmla="*/ 1 h 701"/>
                <a:gd name="T58" fmla="*/ 1 w 405"/>
                <a:gd name="T59" fmla="*/ 1 h 701"/>
                <a:gd name="T60" fmla="*/ 1 w 405"/>
                <a:gd name="T61" fmla="*/ 1 h 701"/>
                <a:gd name="T62" fmla="*/ 1 w 405"/>
                <a:gd name="T63" fmla="*/ 1 h 701"/>
                <a:gd name="T64" fmla="*/ 1 w 405"/>
                <a:gd name="T65" fmla="*/ 1 h 701"/>
                <a:gd name="T66" fmla="*/ 1 w 405"/>
                <a:gd name="T67" fmla="*/ 1 h 701"/>
                <a:gd name="T68" fmla="*/ 1 w 405"/>
                <a:gd name="T69" fmla="*/ 1 h 701"/>
                <a:gd name="T70" fmla="*/ 1 w 405"/>
                <a:gd name="T71" fmla="*/ 1 h 701"/>
                <a:gd name="T72" fmla="*/ 1 w 405"/>
                <a:gd name="T73" fmla="*/ 1 h 701"/>
                <a:gd name="T74" fmla="*/ 1 w 405"/>
                <a:gd name="T75" fmla="*/ 1 h 701"/>
                <a:gd name="T76" fmla="*/ 1 w 405"/>
                <a:gd name="T77" fmla="*/ 1 h 701"/>
                <a:gd name="T78" fmla="*/ 1 w 405"/>
                <a:gd name="T79" fmla="*/ 1 h 701"/>
                <a:gd name="T80" fmla="*/ 1 w 405"/>
                <a:gd name="T81" fmla="*/ 1 h 701"/>
                <a:gd name="T82" fmla="*/ 1 w 405"/>
                <a:gd name="T83" fmla="*/ 1 h 701"/>
                <a:gd name="T84" fmla="*/ 1 w 405"/>
                <a:gd name="T85" fmla="*/ 1 h 701"/>
                <a:gd name="T86" fmla="*/ 1 w 405"/>
                <a:gd name="T87" fmla="*/ 1 h 701"/>
                <a:gd name="T88" fmla="*/ 1 w 405"/>
                <a:gd name="T89" fmla="*/ 1 h 701"/>
                <a:gd name="T90" fmla="*/ 1 w 405"/>
                <a:gd name="T91" fmla="*/ 1 h 701"/>
                <a:gd name="T92" fmla="*/ 1 w 405"/>
                <a:gd name="T93" fmla="*/ 1 h 701"/>
                <a:gd name="T94" fmla="*/ 1 w 405"/>
                <a:gd name="T95" fmla="*/ 1 h 701"/>
                <a:gd name="T96" fmla="*/ 1 w 405"/>
                <a:gd name="T97" fmla="*/ 1 h 70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05"/>
                <a:gd name="T148" fmla="*/ 0 h 701"/>
                <a:gd name="T149" fmla="*/ 405 w 405"/>
                <a:gd name="T150" fmla="*/ 701 h 70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05" h="701">
                  <a:moveTo>
                    <a:pt x="359" y="701"/>
                  </a:moveTo>
                  <a:lnTo>
                    <a:pt x="359" y="697"/>
                  </a:lnTo>
                  <a:lnTo>
                    <a:pt x="359" y="690"/>
                  </a:lnTo>
                  <a:lnTo>
                    <a:pt x="359" y="684"/>
                  </a:lnTo>
                  <a:lnTo>
                    <a:pt x="363" y="678"/>
                  </a:lnTo>
                  <a:lnTo>
                    <a:pt x="363" y="671"/>
                  </a:lnTo>
                  <a:lnTo>
                    <a:pt x="367" y="663"/>
                  </a:lnTo>
                  <a:lnTo>
                    <a:pt x="369" y="654"/>
                  </a:lnTo>
                  <a:lnTo>
                    <a:pt x="371" y="642"/>
                  </a:lnTo>
                  <a:lnTo>
                    <a:pt x="373" y="633"/>
                  </a:lnTo>
                  <a:lnTo>
                    <a:pt x="377" y="621"/>
                  </a:lnTo>
                  <a:lnTo>
                    <a:pt x="378" y="608"/>
                  </a:lnTo>
                  <a:lnTo>
                    <a:pt x="380" y="597"/>
                  </a:lnTo>
                  <a:lnTo>
                    <a:pt x="384" y="581"/>
                  </a:lnTo>
                  <a:lnTo>
                    <a:pt x="388" y="568"/>
                  </a:lnTo>
                  <a:lnTo>
                    <a:pt x="388" y="560"/>
                  </a:lnTo>
                  <a:lnTo>
                    <a:pt x="390" y="553"/>
                  </a:lnTo>
                  <a:lnTo>
                    <a:pt x="390" y="545"/>
                  </a:lnTo>
                  <a:lnTo>
                    <a:pt x="392" y="538"/>
                  </a:lnTo>
                  <a:lnTo>
                    <a:pt x="392" y="530"/>
                  </a:lnTo>
                  <a:lnTo>
                    <a:pt x="394" y="521"/>
                  </a:lnTo>
                  <a:lnTo>
                    <a:pt x="396" y="513"/>
                  </a:lnTo>
                  <a:lnTo>
                    <a:pt x="396" y="507"/>
                  </a:lnTo>
                  <a:lnTo>
                    <a:pt x="396" y="498"/>
                  </a:lnTo>
                  <a:lnTo>
                    <a:pt x="397" y="490"/>
                  </a:lnTo>
                  <a:lnTo>
                    <a:pt x="397" y="481"/>
                  </a:lnTo>
                  <a:lnTo>
                    <a:pt x="399" y="473"/>
                  </a:lnTo>
                  <a:lnTo>
                    <a:pt x="399" y="465"/>
                  </a:lnTo>
                  <a:lnTo>
                    <a:pt x="399" y="456"/>
                  </a:lnTo>
                  <a:lnTo>
                    <a:pt x="401" y="448"/>
                  </a:lnTo>
                  <a:lnTo>
                    <a:pt x="403" y="441"/>
                  </a:lnTo>
                  <a:lnTo>
                    <a:pt x="403" y="431"/>
                  </a:lnTo>
                  <a:lnTo>
                    <a:pt x="403" y="424"/>
                  </a:lnTo>
                  <a:lnTo>
                    <a:pt x="403" y="414"/>
                  </a:lnTo>
                  <a:lnTo>
                    <a:pt x="405" y="407"/>
                  </a:lnTo>
                  <a:lnTo>
                    <a:pt x="405" y="399"/>
                  </a:lnTo>
                  <a:lnTo>
                    <a:pt x="405" y="389"/>
                  </a:lnTo>
                  <a:lnTo>
                    <a:pt x="405" y="382"/>
                  </a:lnTo>
                  <a:lnTo>
                    <a:pt x="405" y="374"/>
                  </a:lnTo>
                  <a:lnTo>
                    <a:pt x="405" y="365"/>
                  </a:lnTo>
                  <a:lnTo>
                    <a:pt x="405" y="355"/>
                  </a:lnTo>
                  <a:lnTo>
                    <a:pt x="405" y="348"/>
                  </a:lnTo>
                  <a:lnTo>
                    <a:pt x="405" y="340"/>
                  </a:lnTo>
                  <a:lnTo>
                    <a:pt x="403" y="330"/>
                  </a:lnTo>
                  <a:lnTo>
                    <a:pt x="403" y="323"/>
                  </a:lnTo>
                  <a:lnTo>
                    <a:pt x="403" y="313"/>
                  </a:lnTo>
                  <a:lnTo>
                    <a:pt x="403" y="308"/>
                  </a:lnTo>
                  <a:lnTo>
                    <a:pt x="401" y="298"/>
                  </a:lnTo>
                  <a:lnTo>
                    <a:pt x="399" y="291"/>
                  </a:lnTo>
                  <a:lnTo>
                    <a:pt x="399" y="283"/>
                  </a:lnTo>
                  <a:lnTo>
                    <a:pt x="397" y="273"/>
                  </a:lnTo>
                  <a:lnTo>
                    <a:pt x="396" y="266"/>
                  </a:lnTo>
                  <a:lnTo>
                    <a:pt x="396" y="258"/>
                  </a:lnTo>
                  <a:lnTo>
                    <a:pt x="394" y="249"/>
                  </a:lnTo>
                  <a:lnTo>
                    <a:pt x="392" y="243"/>
                  </a:lnTo>
                  <a:lnTo>
                    <a:pt x="390" y="234"/>
                  </a:lnTo>
                  <a:lnTo>
                    <a:pt x="388" y="226"/>
                  </a:lnTo>
                  <a:lnTo>
                    <a:pt x="384" y="218"/>
                  </a:lnTo>
                  <a:lnTo>
                    <a:pt x="384" y="213"/>
                  </a:lnTo>
                  <a:lnTo>
                    <a:pt x="378" y="197"/>
                  </a:lnTo>
                  <a:lnTo>
                    <a:pt x="377" y="184"/>
                  </a:lnTo>
                  <a:lnTo>
                    <a:pt x="371" y="169"/>
                  </a:lnTo>
                  <a:lnTo>
                    <a:pt x="365" y="156"/>
                  </a:lnTo>
                  <a:lnTo>
                    <a:pt x="361" y="142"/>
                  </a:lnTo>
                  <a:lnTo>
                    <a:pt x="358" y="131"/>
                  </a:lnTo>
                  <a:lnTo>
                    <a:pt x="352" y="118"/>
                  </a:lnTo>
                  <a:lnTo>
                    <a:pt x="346" y="106"/>
                  </a:lnTo>
                  <a:lnTo>
                    <a:pt x="342" y="97"/>
                  </a:lnTo>
                  <a:lnTo>
                    <a:pt x="339" y="85"/>
                  </a:lnTo>
                  <a:lnTo>
                    <a:pt x="333" y="76"/>
                  </a:lnTo>
                  <a:lnTo>
                    <a:pt x="327" y="66"/>
                  </a:lnTo>
                  <a:lnTo>
                    <a:pt x="321" y="57"/>
                  </a:lnTo>
                  <a:lnTo>
                    <a:pt x="318" y="49"/>
                  </a:lnTo>
                  <a:lnTo>
                    <a:pt x="312" y="42"/>
                  </a:lnTo>
                  <a:lnTo>
                    <a:pt x="308" y="32"/>
                  </a:lnTo>
                  <a:lnTo>
                    <a:pt x="304" y="24"/>
                  </a:lnTo>
                  <a:lnTo>
                    <a:pt x="300" y="21"/>
                  </a:lnTo>
                  <a:lnTo>
                    <a:pt x="293" y="9"/>
                  </a:lnTo>
                  <a:lnTo>
                    <a:pt x="289" y="4"/>
                  </a:lnTo>
                  <a:lnTo>
                    <a:pt x="285" y="0"/>
                  </a:lnTo>
                  <a:lnTo>
                    <a:pt x="4" y="81"/>
                  </a:lnTo>
                  <a:lnTo>
                    <a:pt x="0" y="85"/>
                  </a:lnTo>
                  <a:lnTo>
                    <a:pt x="12" y="85"/>
                  </a:lnTo>
                  <a:lnTo>
                    <a:pt x="19" y="85"/>
                  </a:lnTo>
                  <a:lnTo>
                    <a:pt x="29" y="87"/>
                  </a:lnTo>
                  <a:lnTo>
                    <a:pt x="38" y="91"/>
                  </a:lnTo>
                  <a:lnTo>
                    <a:pt x="50" y="97"/>
                  </a:lnTo>
                  <a:lnTo>
                    <a:pt x="59" y="100"/>
                  </a:lnTo>
                  <a:lnTo>
                    <a:pt x="70" y="110"/>
                  </a:lnTo>
                  <a:lnTo>
                    <a:pt x="82" y="118"/>
                  </a:lnTo>
                  <a:lnTo>
                    <a:pt x="91" y="131"/>
                  </a:lnTo>
                  <a:lnTo>
                    <a:pt x="97" y="138"/>
                  </a:lnTo>
                  <a:lnTo>
                    <a:pt x="101" y="146"/>
                  </a:lnTo>
                  <a:lnTo>
                    <a:pt x="105" y="156"/>
                  </a:lnTo>
                  <a:lnTo>
                    <a:pt x="108" y="167"/>
                  </a:lnTo>
                  <a:lnTo>
                    <a:pt x="112" y="177"/>
                  </a:lnTo>
                  <a:lnTo>
                    <a:pt x="116" y="188"/>
                  </a:lnTo>
                  <a:lnTo>
                    <a:pt x="118" y="199"/>
                  </a:lnTo>
                  <a:lnTo>
                    <a:pt x="122" y="215"/>
                  </a:lnTo>
                  <a:lnTo>
                    <a:pt x="124" y="228"/>
                  </a:lnTo>
                  <a:lnTo>
                    <a:pt x="126" y="241"/>
                  </a:lnTo>
                  <a:lnTo>
                    <a:pt x="126" y="249"/>
                  </a:lnTo>
                  <a:lnTo>
                    <a:pt x="126" y="256"/>
                  </a:lnTo>
                  <a:lnTo>
                    <a:pt x="126" y="264"/>
                  </a:lnTo>
                  <a:lnTo>
                    <a:pt x="127" y="273"/>
                  </a:lnTo>
                  <a:lnTo>
                    <a:pt x="126" y="281"/>
                  </a:lnTo>
                  <a:lnTo>
                    <a:pt x="126" y="289"/>
                  </a:lnTo>
                  <a:lnTo>
                    <a:pt x="126" y="298"/>
                  </a:lnTo>
                  <a:lnTo>
                    <a:pt x="126" y="306"/>
                  </a:lnTo>
                  <a:lnTo>
                    <a:pt x="126" y="313"/>
                  </a:lnTo>
                  <a:lnTo>
                    <a:pt x="126" y="325"/>
                  </a:lnTo>
                  <a:lnTo>
                    <a:pt x="126" y="332"/>
                  </a:lnTo>
                  <a:lnTo>
                    <a:pt x="126" y="342"/>
                  </a:lnTo>
                  <a:lnTo>
                    <a:pt x="124" y="349"/>
                  </a:lnTo>
                  <a:lnTo>
                    <a:pt x="122" y="359"/>
                  </a:lnTo>
                  <a:lnTo>
                    <a:pt x="122" y="368"/>
                  </a:lnTo>
                  <a:lnTo>
                    <a:pt x="122" y="378"/>
                  </a:lnTo>
                  <a:lnTo>
                    <a:pt x="122" y="386"/>
                  </a:lnTo>
                  <a:lnTo>
                    <a:pt x="120" y="395"/>
                  </a:lnTo>
                  <a:lnTo>
                    <a:pt x="120" y="405"/>
                  </a:lnTo>
                  <a:lnTo>
                    <a:pt x="120" y="414"/>
                  </a:lnTo>
                  <a:lnTo>
                    <a:pt x="118" y="422"/>
                  </a:lnTo>
                  <a:lnTo>
                    <a:pt x="118" y="431"/>
                  </a:lnTo>
                  <a:lnTo>
                    <a:pt x="116" y="441"/>
                  </a:lnTo>
                  <a:lnTo>
                    <a:pt x="116" y="450"/>
                  </a:lnTo>
                  <a:lnTo>
                    <a:pt x="114" y="458"/>
                  </a:lnTo>
                  <a:lnTo>
                    <a:pt x="114" y="467"/>
                  </a:lnTo>
                  <a:lnTo>
                    <a:pt x="112" y="477"/>
                  </a:lnTo>
                  <a:lnTo>
                    <a:pt x="112" y="486"/>
                  </a:lnTo>
                  <a:lnTo>
                    <a:pt x="110" y="494"/>
                  </a:lnTo>
                  <a:lnTo>
                    <a:pt x="108" y="502"/>
                  </a:lnTo>
                  <a:lnTo>
                    <a:pt x="107" y="511"/>
                  </a:lnTo>
                  <a:lnTo>
                    <a:pt x="107" y="519"/>
                  </a:lnTo>
                  <a:lnTo>
                    <a:pt x="105" y="526"/>
                  </a:lnTo>
                  <a:lnTo>
                    <a:pt x="103" y="536"/>
                  </a:lnTo>
                  <a:lnTo>
                    <a:pt x="103" y="543"/>
                  </a:lnTo>
                  <a:lnTo>
                    <a:pt x="103" y="551"/>
                  </a:lnTo>
                  <a:lnTo>
                    <a:pt x="99" y="566"/>
                  </a:lnTo>
                  <a:lnTo>
                    <a:pt x="97" y="579"/>
                  </a:lnTo>
                  <a:lnTo>
                    <a:pt x="95" y="593"/>
                  </a:lnTo>
                  <a:lnTo>
                    <a:pt x="95" y="606"/>
                  </a:lnTo>
                  <a:lnTo>
                    <a:pt x="91" y="616"/>
                  </a:lnTo>
                  <a:lnTo>
                    <a:pt x="91" y="625"/>
                  </a:lnTo>
                  <a:lnTo>
                    <a:pt x="88" y="633"/>
                  </a:lnTo>
                  <a:lnTo>
                    <a:pt x="88" y="642"/>
                  </a:lnTo>
                  <a:lnTo>
                    <a:pt x="88" y="652"/>
                  </a:lnTo>
                  <a:lnTo>
                    <a:pt x="88" y="656"/>
                  </a:lnTo>
                  <a:lnTo>
                    <a:pt x="359" y="701"/>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39" name="Freeform 363"/>
            <p:cNvSpPr>
              <a:spLocks/>
            </p:cNvSpPr>
            <p:nvPr/>
          </p:nvSpPr>
          <p:spPr bwMode="auto">
            <a:xfrm>
              <a:off x="2852" y="1887"/>
              <a:ext cx="319" cy="343"/>
            </a:xfrm>
            <a:custGeom>
              <a:avLst/>
              <a:gdLst>
                <a:gd name="T0" fmla="*/ 0 w 639"/>
                <a:gd name="T1" fmla="*/ 0 h 687"/>
                <a:gd name="T2" fmla="*/ 0 w 639"/>
                <a:gd name="T3" fmla="*/ 0 h 687"/>
                <a:gd name="T4" fmla="*/ 0 w 639"/>
                <a:gd name="T5" fmla="*/ 0 h 687"/>
                <a:gd name="T6" fmla="*/ 0 w 639"/>
                <a:gd name="T7" fmla="*/ 0 h 687"/>
                <a:gd name="T8" fmla="*/ 0 w 639"/>
                <a:gd name="T9" fmla="*/ 0 h 687"/>
                <a:gd name="T10" fmla="*/ 0 w 639"/>
                <a:gd name="T11" fmla="*/ 0 h 687"/>
                <a:gd name="T12" fmla="*/ 0 w 639"/>
                <a:gd name="T13" fmla="*/ 0 h 687"/>
                <a:gd name="T14" fmla="*/ 0 w 639"/>
                <a:gd name="T15" fmla="*/ 0 h 687"/>
                <a:gd name="T16" fmla="*/ 0 w 639"/>
                <a:gd name="T17" fmla="*/ 0 h 687"/>
                <a:gd name="T18" fmla="*/ 0 w 639"/>
                <a:gd name="T19" fmla="*/ 0 h 687"/>
                <a:gd name="T20" fmla="*/ 0 w 639"/>
                <a:gd name="T21" fmla="*/ 0 h 687"/>
                <a:gd name="T22" fmla="*/ 0 w 639"/>
                <a:gd name="T23" fmla="*/ 0 h 687"/>
                <a:gd name="T24" fmla="*/ 0 w 639"/>
                <a:gd name="T25" fmla="*/ 0 h 687"/>
                <a:gd name="T26" fmla="*/ 0 w 639"/>
                <a:gd name="T27" fmla="*/ 0 h 687"/>
                <a:gd name="T28" fmla="*/ 0 w 639"/>
                <a:gd name="T29" fmla="*/ 0 h 687"/>
                <a:gd name="T30" fmla="*/ 0 w 639"/>
                <a:gd name="T31" fmla="*/ 0 h 687"/>
                <a:gd name="T32" fmla="*/ 0 w 639"/>
                <a:gd name="T33" fmla="*/ 0 h 687"/>
                <a:gd name="T34" fmla="*/ 0 w 639"/>
                <a:gd name="T35" fmla="*/ 0 h 687"/>
                <a:gd name="T36" fmla="*/ 0 w 639"/>
                <a:gd name="T37" fmla="*/ 0 h 687"/>
                <a:gd name="T38" fmla="*/ 0 w 639"/>
                <a:gd name="T39" fmla="*/ 0 h 687"/>
                <a:gd name="T40" fmla="*/ 0 w 639"/>
                <a:gd name="T41" fmla="*/ 0 h 687"/>
                <a:gd name="T42" fmla="*/ 0 w 639"/>
                <a:gd name="T43" fmla="*/ 0 h 687"/>
                <a:gd name="T44" fmla="*/ 0 w 639"/>
                <a:gd name="T45" fmla="*/ 0 h 687"/>
                <a:gd name="T46" fmla="*/ 0 w 639"/>
                <a:gd name="T47" fmla="*/ 0 h 687"/>
                <a:gd name="T48" fmla="*/ 0 w 639"/>
                <a:gd name="T49" fmla="*/ 0 h 687"/>
                <a:gd name="T50" fmla="*/ 0 w 639"/>
                <a:gd name="T51" fmla="*/ 0 h 687"/>
                <a:gd name="T52" fmla="*/ 0 w 639"/>
                <a:gd name="T53" fmla="*/ 0 h 687"/>
                <a:gd name="T54" fmla="*/ 0 w 639"/>
                <a:gd name="T55" fmla="*/ 0 h 687"/>
                <a:gd name="T56" fmla="*/ 0 w 639"/>
                <a:gd name="T57" fmla="*/ 0 h 687"/>
                <a:gd name="T58" fmla="*/ 0 w 639"/>
                <a:gd name="T59" fmla="*/ 0 h 687"/>
                <a:gd name="T60" fmla="*/ 0 w 639"/>
                <a:gd name="T61" fmla="*/ 0 h 687"/>
                <a:gd name="T62" fmla="*/ 0 w 639"/>
                <a:gd name="T63" fmla="*/ 0 h 687"/>
                <a:gd name="T64" fmla="*/ 0 w 639"/>
                <a:gd name="T65" fmla="*/ 0 h 687"/>
                <a:gd name="T66" fmla="*/ 0 w 639"/>
                <a:gd name="T67" fmla="*/ 0 h 687"/>
                <a:gd name="T68" fmla="*/ 0 w 639"/>
                <a:gd name="T69" fmla="*/ 0 h 687"/>
                <a:gd name="T70" fmla="*/ 0 w 639"/>
                <a:gd name="T71" fmla="*/ 0 h 687"/>
                <a:gd name="T72" fmla="*/ 0 w 639"/>
                <a:gd name="T73" fmla="*/ 0 h 687"/>
                <a:gd name="T74" fmla="*/ 0 w 639"/>
                <a:gd name="T75" fmla="*/ 0 h 687"/>
                <a:gd name="T76" fmla="*/ 0 w 639"/>
                <a:gd name="T77" fmla="*/ 0 h 687"/>
                <a:gd name="T78" fmla="*/ 0 w 639"/>
                <a:gd name="T79" fmla="*/ 0 h 687"/>
                <a:gd name="T80" fmla="*/ 0 w 639"/>
                <a:gd name="T81" fmla="*/ 0 h 687"/>
                <a:gd name="T82" fmla="*/ 0 w 639"/>
                <a:gd name="T83" fmla="*/ 0 h 687"/>
                <a:gd name="T84" fmla="*/ 0 w 639"/>
                <a:gd name="T85" fmla="*/ 0 h 687"/>
                <a:gd name="T86" fmla="*/ 0 w 639"/>
                <a:gd name="T87" fmla="*/ 0 h 687"/>
                <a:gd name="T88" fmla="*/ 0 w 639"/>
                <a:gd name="T89" fmla="*/ 0 h 687"/>
                <a:gd name="T90" fmla="*/ 0 w 639"/>
                <a:gd name="T91" fmla="*/ 0 h 687"/>
                <a:gd name="T92" fmla="*/ 0 w 639"/>
                <a:gd name="T93" fmla="*/ 0 h 687"/>
                <a:gd name="T94" fmla="*/ 0 w 639"/>
                <a:gd name="T95" fmla="*/ 0 h 687"/>
                <a:gd name="T96" fmla="*/ 0 w 639"/>
                <a:gd name="T97" fmla="*/ 0 h 687"/>
                <a:gd name="T98" fmla="*/ 0 w 639"/>
                <a:gd name="T99" fmla="*/ 0 h 687"/>
                <a:gd name="T100" fmla="*/ 0 w 639"/>
                <a:gd name="T101" fmla="*/ 0 h 687"/>
                <a:gd name="T102" fmla="*/ 0 w 639"/>
                <a:gd name="T103" fmla="*/ 0 h 687"/>
                <a:gd name="T104" fmla="*/ 0 w 639"/>
                <a:gd name="T105" fmla="*/ 0 h 687"/>
                <a:gd name="T106" fmla="*/ 0 w 639"/>
                <a:gd name="T107" fmla="*/ 0 h 687"/>
                <a:gd name="T108" fmla="*/ 0 w 639"/>
                <a:gd name="T109" fmla="*/ 0 h 687"/>
                <a:gd name="T110" fmla="*/ 0 w 639"/>
                <a:gd name="T111" fmla="*/ 0 h 687"/>
                <a:gd name="T112" fmla="*/ 0 w 639"/>
                <a:gd name="T113" fmla="*/ 0 h 687"/>
                <a:gd name="T114" fmla="*/ 0 w 639"/>
                <a:gd name="T115" fmla="*/ 0 h 687"/>
                <a:gd name="T116" fmla="*/ 0 w 639"/>
                <a:gd name="T117" fmla="*/ 0 h 687"/>
                <a:gd name="T118" fmla="*/ 0 w 639"/>
                <a:gd name="T119" fmla="*/ 0 h 68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39"/>
                <a:gd name="T181" fmla="*/ 0 h 687"/>
                <a:gd name="T182" fmla="*/ 639 w 639"/>
                <a:gd name="T183" fmla="*/ 687 h 68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39" h="687">
                  <a:moveTo>
                    <a:pt x="609" y="168"/>
                  </a:moveTo>
                  <a:lnTo>
                    <a:pt x="557" y="453"/>
                  </a:lnTo>
                  <a:lnTo>
                    <a:pt x="555" y="449"/>
                  </a:lnTo>
                  <a:lnTo>
                    <a:pt x="553" y="441"/>
                  </a:lnTo>
                  <a:lnTo>
                    <a:pt x="552" y="436"/>
                  </a:lnTo>
                  <a:lnTo>
                    <a:pt x="552" y="430"/>
                  </a:lnTo>
                  <a:lnTo>
                    <a:pt x="552" y="422"/>
                  </a:lnTo>
                  <a:lnTo>
                    <a:pt x="552" y="415"/>
                  </a:lnTo>
                  <a:lnTo>
                    <a:pt x="548" y="405"/>
                  </a:lnTo>
                  <a:lnTo>
                    <a:pt x="548" y="398"/>
                  </a:lnTo>
                  <a:lnTo>
                    <a:pt x="546" y="388"/>
                  </a:lnTo>
                  <a:lnTo>
                    <a:pt x="544" y="379"/>
                  </a:lnTo>
                  <a:lnTo>
                    <a:pt x="542" y="367"/>
                  </a:lnTo>
                  <a:lnTo>
                    <a:pt x="540" y="358"/>
                  </a:lnTo>
                  <a:lnTo>
                    <a:pt x="538" y="346"/>
                  </a:lnTo>
                  <a:lnTo>
                    <a:pt x="536" y="337"/>
                  </a:lnTo>
                  <a:lnTo>
                    <a:pt x="534" y="325"/>
                  </a:lnTo>
                  <a:lnTo>
                    <a:pt x="532" y="314"/>
                  </a:lnTo>
                  <a:lnTo>
                    <a:pt x="529" y="305"/>
                  </a:lnTo>
                  <a:lnTo>
                    <a:pt x="527" y="293"/>
                  </a:lnTo>
                  <a:lnTo>
                    <a:pt x="523" y="284"/>
                  </a:lnTo>
                  <a:lnTo>
                    <a:pt x="521" y="274"/>
                  </a:lnTo>
                  <a:lnTo>
                    <a:pt x="517" y="265"/>
                  </a:lnTo>
                  <a:lnTo>
                    <a:pt x="515" y="257"/>
                  </a:lnTo>
                  <a:lnTo>
                    <a:pt x="512" y="247"/>
                  </a:lnTo>
                  <a:lnTo>
                    <a:pt x="506" y="242"/>
                  </a:lnTo>
                  <a:lnTo>
                    <a:pt x="502" y="234"/>
                  </a:lnTo>
                  <a:lnTo>
                    <a:pt x="500" y="230"/>
                  </a:lnTo>
                  <a:lnTo>
                    <a:pt x="491" y="223"/>
                  </a:lnTo>
                  <a:lnTo>
                    <a:pt x="485" y="221"/>
                  </a:lnTo>
                  <a:lnTo>
                    <a:pt x="475" y="223"/>
                  </a:lnTo>
                  <a:lnTo>
                    <a:pt x="466" y="228"/>
                  </a:lnTo>
                  <a:lnTo>
                    <a:pt x="460" y="232"/>
                  </a:lnTo>
                  <a:lnTo>
                    <a:pt x="456" y="238"/>
                  </a:lnTo>
                  <a:lnTo>
                    <a:pt x="451" y="246"/>
                  </a:lnTo>
                  <a:lnTo>
                    <a:pt x="447" y="253"/>
                  </a:lnTo>
                  <a:lnTo>
                    <a:pt x="443" y="261"/>
                  </a:lnTo>
                  <a:lnTo>
                    <a:pt x="439" y="268"/>
                  </a:lnTo>
                  <a:lnTo>
                    <a:pt x="436" y="278"/>
                  </a:lnTo>
                  <a:lnTo>
                    <a:pt x="432" y="289"/>
                  </a:lnTo>
                  <a:lnTo>
                    <a:pt x="426" y="299"/>
                  </a:lnTo>
                  <a:lnTo>
                    <a:pt x="422" y="310"/>
                  </a:lnTo>
                  <a:lnTo>
                    <a:pt x="418" y="320"/>
                  </a:lnTo>
                  <a:lnTo>
                    <a:pt x="417" y="333"/>
                  </a:lnTo>
                  <a:lnTo>
                    <a:pt x="411" y="343"/>
                  </a:lnTo>
                  <a:lnTo>
                    <a:pt x="407" y="354"/>
                  </a:lnTo>
                  <a:lnTo>
                    <a:pt x="403" y="365"/>
                  </a:lnTo>
                  <a:lnTo>
                    <a:pt x="401" y="375"/>
                  </a:lnTo>
                  <a:lnTo>
                    <a:pt x="396" y="386"/>
                  </a:lnTo>
                  <a:lnTo>
                    <a:pt x="394" y="396"/>
                  </a:lnTo>
                  <a:lnTo>
                    <a:pt x="392" y="405"/>
                  </a:lnTo>
                  <a:lnTo>
                    <a:pt x="388" y="415"/>
                  </a:lnTo>
                  <a:lnTo>
                    <a:pt x="384" y="424"/>
                  </a:lnTo>
                  <a:lnTo>
                    <a:pt x="382" y="432"/>
                  </a:lnTo>
                  <a:lnTo>
                    <a:pt x="380" y="439"/>
                  </a:lnTo>
                  <a:lnTo>
                    <a:pt x="379" y="447"/>
                  </a:lnTo>
                  <a:lnTo>
                    <a:pt x="375" y="460"/>
                  </a:lnTo>
                  <a:lnTo>
                    <a:pt x="375" y="468"/>
                  </a:lnTo>
                  <a:lnTo>
                    <a:pt x="371" y="472"/>
                  </a:lnTo>
                  <a:lnTo>
                    <a:pt x="365" y="464"/>
                  </a:lnTo>
                  <a:lnTo>
                    <a:pt x="365" y="457"/>
                  </a:lnTo>
                  <a:lnTo>
                    <a:pt x="363" y="447"/>
                  </a:lnTo>
                  <a:lnTo>
                    <a:pt x="363" y="436"/>
                  </a:lnTo>
                  <a:lnTo>
                    <a:pt x="363" y="426"/>
                  </a:lnTo>
                  <a:lnTo>
                    <a:pt x="361" y="415"/>
                  </a:lnTo>
                  <a:lnTo>
                    <a:pt x="359" y="403"/>
                  </a:lnTo>
                  <a:lnTo>
                    <a:pt x="359" y="390"/>
                  </a:lnTo>
                  <a:lnTo>
                    <a:pt x="359" y="382"/>
                  </a:lnTo>
                  <a:lnTo>
                    <a:pt x="359" y="375"/>
                  </a:lnTo>
                  <a:lnTo>
                    <a:pt x="359" y="369"/>
                  </a:lnTo>
                  <a:lnTo>
                    <a:pt x="359" y="363"/>
                  </a:lnTo>
                  <a:lnTo>
                    <a:pt x="295" y="417"/>
                  </a:lnTo>
                  <a:lnTo>
                    <a:pt x="295" y="415"/>
                  </a:lnTo>
                  <a:lnTo>
                    <a:pt x="295" y="409"/>
                  </a:lnTo>
                  <a:lnTo>
                    <a:pt x="295" y="400"/>
                  </a:lnTo>
                  <a:lnTo>
                    <a:pt x="297" y="386"/>
                  </a:lnTo>
                  <a:lnTo>
                    <a:pt x="297" y="379"/>
                  </a:lnTo>
                  <a:lnTo>
                    <a:pt x="297" y="369"/>
                  </a:lnTo>
                  <a:lnTo>
                    <a:pt x="297" y="362"/>
                  </a:lnTo>
                  <a:lnTo>
                    <a:pt x="299" y="354"/>
                  </a:lnTo>
                  <a:lnTo>
                    <a:pt x="299" y="343"/>
                  </a:lnTo>
                  <a:lnTo>
                    <a:pt x="301" y="333"/>
                  </a:lnTo>
                  <a:lnTo>
                    <a:pt x="301" y="324"/>
                  </a:lnTo>
                  <a:lnTo>
                    <a:pt x="301" y="314"/>
                  </a:lnTo>
                  <a:lnTo>
                    <a:pt x="301" y="301"/>
                  </a:lnTo>
                  <a:lnTo>
                    <a:pt x="301" y="289"/>
                  </a:lnTo>
                  <a:lnTo>
                    <a:pt x="301" y="276"/>
                  </a:lnTo>
                  <a:lnTo>
                    <a:pt x="301" y="265"/>
                  </a:lnTo>
                  <a:lnTo>
                    <a:pt x="299" y="253"/>
                  </a:lnTo>
                  <a:lnTo>
                    <a:pt x="299" y="240"/>
                  </a:lnTo>
                  <a:lnTo>
                    <a:pt x="299" y="228"/>
                  </a:lnTo>
                  <a:lnTo>
                    <a:pt x="299" y="215"/>
                  </a:lnTo>
                  <a:lnTo>
                    <a:pt x="297" y="202"/>
                  </a:lnTo>
                  <a:lnTo>
                    <a:pt x="295" y="189"/>
                  </a:lnTo>
                  <a:lnTo>
                    <a:pt x="295" y="175"/>
                  </a:lnTo>
                  <a:lnTo>
                    <a:pt x="295" y="162"/>
                  </a:lnTo>
                  <a:lnTo>
                    <a:pt x="291" y="151"/>
                  </a:lnTo>
                  <a:lnTo>
                    <a:pt x="289" y="137"/>
                  </a:lnTo>
                  <a:lnTo>
                    <a:pt x="289" y="126"/>
                  </a:lnTo>
                  <a:lnTo>
                    <a:pt x="287" y="114"/>
                  </a:lnTo>
                  <a:lnTo>
                    <a:pt x="283" y="101"/>
                  </a:lnTo>
                  <a:lnTo>
                    <a:pt x="280" y="92"/>
                  </a:lnTo>
                  <a:lnTo>
                    <a:pt x="274" y="82"/>
                  </a:lnTo>
                  <a:lnTo>
                    <a:pt x="270" y="73"/>
                  </a:lnTo>
                  <a:lnTo>
                    <a:pt x="264" y="65"/>
                  </a:lnTo>
                  <a:lnTo>
                    <a:pt x="259" y="56"/>
                  </a:lnTo>
                  <a:lnTo>
                    <a:pt x="255" y="50"/>
                  </a:lnTo>
                  <a:lnTo>
                    <a:pt x="249" y="44"/>
                  </a:lnTo>
                  <a:lnTo>
                    <a:pt x="236" y="31"/>
                  </a:lnTo>
                  <a:lnTo>
                    <a:pt x="225" y="23"/>
                  </a:lnTo>
                  <a:lnTo>
                    <a:pt x="211" y="16"/>
                  </a:lnTo>
                  <a:lnTo>
                    <a:pt x="200" y="10"/>
                  </a:lnTo>
                  <a:lnTo>
                    <a:pt x="185" y="6"/>
                  </a:lnTo>
                  <a:lnTo>
                    <a:pt x="173" y="2"/>
                  </a:lnTo>
                  <a:lnTo>
                    <a:pt x="162" y="0"/>
                  </a:lnTo>
                  <a:lnTo>
                    <a:pt x="154" y="0"/>
                  </a:lnTo>
                  <a:lnTo>
                    <a:pt x="143" y="0"/>
                  </a:lnTo>
                  <a:lnTo>
                    <a:pt x="139" y="0"/>
                  </a:lnTo>
                  <a:lnTo>
                    <a:pt x="133" y="0"/>
                  </a:lnTo>
                  <a:lnTo>
                    <a:pt x="129" y="0"/>
                  </a:lnTo>
                  <a:lnTo>
                    <a:pt x="120" y="6"/>
                  </a:lnTo>
                  <a:lnTo>
                    <a:pt x="112" y="10"/>
                  </a:lnTo>
                  <a:lnTo>
                    <a:pt x="105" y="16"/>
                  </a:lnTo>
                  <a:lnTo>
                    <a:pt x="97" y="21"/>
                  </a:lnTo>
                  <a:lnTo>
                    <a:pt x="88" y="31"/>
                  </a:lnTo>
                  <a:lnTo>
                    <a:pt x="78" y="38"/>
                  </a:lnTo>
                  <a:lnTo>
                    <a:pt x="69" y="50"/>
                  </a:lnTo>
                  <a:lnTo>
                    <a:pt x="63" y="56"/>
                  </a:lnTo>
                  <a:lnTo>
                    <a:pt x="59" y="63"/>
                  </a:lnTo>
                  <a:lnTo>
                    <a:pt x="55" y="71"/>
                  </a:lnTo>
                  <a:lnTo>
                    <a:pt x="52" y="80"/>
                  </a:lnTo>
                  <a:lnTo>
                    <a:pt x="46" y="88"/>
                  </a:lnTo>
                  <a:lnTo>
                    <a:pt x="42" y="97"/>
                  </a:lnTo>
                  <a:lnTo>
                    <a:pt x="38" y="107"/>
                  </a:lnTo>
                  <a:lnTo>
                    <a:pt x="33" y="116"/>
                  </a:lnTo>
                  <a:lnTo>
                    <a:pt x="29" y="128"/>
                  </a:lnTo>
                  <a:lnTo>
                    <a:pt x="25" y="137"/>
                  </a:lnTo>
                  <a:lnTo>
                    <a:pt x="23" y="151"/>
                  </a:lnTo>
                  <a:lnTo>
                    <a:pt x="21" y="164"/>
                  </a:lnTo>
                  <a:lnTo>
                    <a:pt x="17" y="177"/>
                  </a:lnTo>
                  <a:lnTo>
                    <a:pt x="13" y="189"/>
                  </a:lnTo>
                  <a:lnTo>
                    <a:pt x="10" y="202"/>
                  </a:lnTo>
                  <a:lnTo>
                    <a:pt x="8" y="213"/>
                  </a:lnTo>
                  <a:lnTo>
                    <a:pt x="6" y="227"/>
                  </a:lnTo>
                  <a:lnTo>
                    <a:pt x="4" y="238"/>
                  </a:lnTo>
                  <a:lnTo>
                    <a:pt x="2" y="251"/>
                  </a:lnTo>
                  <a:lnTo>
                    <a:pt x="2" y="265"/>
                  </a:lnTo>
                  <a:lnTo>
                    <a:pt x="2" y="276"/>
                  </a:lnTo>
                  <a:lnTo>
                    <a:pt x="0" y="289"/>
                  </a:lnTo>
                  <a:lnTo>
                    <a:pt x="0" y="301"/>
                  </a:lnTo>
                  <a:lnTo>
                    <a:pt x="0" y="314"/>
                  </a:lnTo>
                  <a:lnTo>
                    <a:pt x="0" y="325"/>
                  </a:lnTo>
                  <a:lnTo>
                    <a:pt x="0" y="337"/>
                  </a:lnTo>
                  <a:lnTo>
                    <a:pt x="2" y="350"/>
                  </a:lnTo>
                  <a:lnTo>
                    <a:pt x="4" y="362"/>
                  </a:lnTo>
                  <a:lnTo>
                    <a:pt x="4" y="373"/>
                  </a:lnTo>
                  <a:lnTo>
                    <a:pt x="6" y="384"/>
                  </a:lnTo>
                  <a:lnTo>
                    <a:pt x="8" y="396"/>
                  </a:lnTo>
                  <a:lnTo>
                    <a:pt x="12" y="407"/>
                  </a:lnTo>
                  <a:lnTo>
                    <a:pt x="13" y="417"/>
                  </a:lnTo>
                  <a:lnTo>
                    <a:pt x="15" y="428"/>
                  </a:lnTo>
                  <a:lnTo>
                    <a:pt x="19" y="439"/>
                  </a:lnTo>
                  <a:lnTo>
                    <a:pt x="23" y="451"/>
                  </a:lnTo>
                  <a:lnTo>
                    <a:pt x="27" y="458"/>
                  </a:lnTo>
                  <a:lnTo>
                    <a:pt x="31" y="468"/>
                  </a:lnTo>
                  <a:lnTo>
                    <a:pt x="34" y="477"/>
                  </a:lnTo>
                  <a:lnTo>
                    <a:pt x="40" y="487"/>
                  </a:lnTo>
                  <a:lnTo>
                    <a:pt x="44" y="496"/>
                  </a:lnTo>
                  <a:lnTo>
                    <a:pt x="48" y="506"/>
                  </a:lnTo>
                  <a:lnTo>
                    <a:pt x="53" y="514"/>
                  </a:lnTo>
                  <a:lnTo>
                    <a:pt x="61" y="523"/>
                  </a:lnTo>
                  <a:lnTo>
                    <a:pt x="72" y="536"/>
                  </a:lnTo>
                  <a:lnTo>
                    <a:pt x="84" y="552"/>
                  </a:lnTo>
                  <a:lnTo>
                    <a:pt x="97" y="567"/>
                  </a:lnTo>
                  <a:lnTo>
                    <a:pt x="110" y="582"/>
                  </a:lnTo>
                  <a:lnTo>
                    <a:pt x="124" y="593"/>
                  </a:lnTo>
                  <a:lnTo>
                    <a:pt x="135" y="605"/>
                  </a:lnTo>
                  <a:lnTo>
                    <a:pt x="148" y="614"/>
                  </a:lnTo>
                  <a:lnTo>
                    <a:pt x="160" y="626"/>
                  </a:lnTo>
                  <a:lnTo>
                    <a:pt x="169" y="633"/>
                  </a:lnTo>
                  <a:lnTo>
                    <a:pt x="181" y="641"/>
                  </a:lnTo>
                  <a:lnTo>
                    <a:pt x="188" y="649"/>
                  </a:lnTo>
                  <a:lnTo>
                    <a:pt x="200" y="654"/>
                  </a:lnTo>
                  <a:lnTo>
                    <a:pt x="209" y="660"/>
                  </a:lnTo>
                  <a:lnTo>
                    <a:pt x="215" y="664"/>
                  </a:lnTo>
                  <a:lnTo>
                    <a:pt x="557" y="687"/>
                  </a:lnTo>
                  <a:lnTo>
                    <a:pt x="557" y="685"/>
                  </a:lnTo>
                  <a:lnTo>
                    <a:pt x="561" y="679"/>
                  </a:lnTo>
                  <a:lnTo>
                    <a:pt x="563" y="671"/>
                  </a:lnTo>
                  <a:lnTo>
                    <a:pt x="567" y="664"/>
                  </a:lnTo>
                  <a:lnTo>
                    <a:pt x="572" y="650"/>
                  </a:lnTo>
                  <a:lnTo>
                    <a:pt x="578" y="637"/>
                  </a:lnTo>
                  <a:lnTo>
                    <a:pt x="582" y="628"/>
                  </a:lnTo>
                  <a:lnTo>
                    <a:pt x="586" y="620"/>
                  </a:lnTo>
                  <a:lnTo>
                    <a:pt x="590" y="612"/>
                  </a:lnTo>
                  <a:lnTo>
                    <a:pt x="593" y="605"/>
                  </a:lnTo>
                  <a:lnTo>
                    <a:pt x="597" y="593"/>
                  </a:lnTo>
                  <a:lnTo>
                    <a:pt x="599" y="584"/>
                  </a:lnTo>
                  <a:lnTo>
                    <a:pt x="603" y="574"/>
                  </a:lnTo>
                  <a:lnTo>
                    <a:pt x="607" y="565"/>
                  </a:lnTo>
                  <a:lnTo>
                    <a:pt x="609" y="554"/>
                  </a:lnTo>
                  <a:lnTo>
                    <a:pt x="612" y="544"/>
                  </a:lnTo>
                  <a:lnTo>
                    <a:pt x="616" y="533"/>
                  </a:lnTo>
                  <a:lnTo>
                    <a:pt x="620" y="523"/>
                  </a:lnTo>
                  <a:lnTo>
                    <a:pt x="622" y="512"/>
                  </a:lnTo>
                  <a:lnTo>
                    <a:pt x="626" y="500"/>
                  </a:lnTo>
                  <a:lnTo>
                    <a:pt x="628" y="489"/>
                  </a:lnTo>
                  <a:lnTo>
                    <a:pt x="631" y="477"/>
                  </a:lnTo>
                  <a:lnTo>
                    <a:pt x="633" y="466"/>
                  </a:lnTo>
                  <a:lnTo>
                    <a:pt x="633" y="457"/>
                  </a:lnTo>
                  <a:lnTo>
                    <a:pt x="635" y="445"/>
                  </a:lnTo>
                  <a:lnTo>
                    <a:pt x="637" y="434"/>
                  </a:lnTo>
                  <a:lnTo>
                    <a:pt x="637" y="420"/>
                  </a:lnTo>
                  <a:lnTo>
                    <a:pt x="637" y="409"/>
                  </a:lnTo>
                  <a:lnTo>
                    <a:pt x="637" y="396"/>
                  </a:lnTo>
                  <a:lnTo>
                    <a:pt x="639" y="386"/>
                  </a:lnTo>
                  <a:lnTo>
                    <a:pt x="637" y="373"/>
                  </a:lnTo>
                  <a:lnTo>
                    <a:pt x="637" y="362"/>
                  </a:lnTo>
                  <a:lnTo>
                    <a:pt x="637" y="350"/>
                  </a:lnTo>
                  <a:lnTo>
                    <a:pt x="637" y="339"/>
                  </a:lnTo>
                  <a:lnTo>
                    <a:pt x="635" y="327"/>
                  </a:lnTo>
                  <a:lnTo>
                    <a:pt x="635" y="314"/>
                  </a:lnTo>
                  <a:lnTo>
                    <a:pt x="633" y="305"/>
                  </a:lnTo>
                  <a:lnTo>
                    <a:pt x="633" y="293"/>
                  </a:lnTo>
                  <a:lnTo>
                    <a:pt x="629" y="282"/>
                  </a:lnTo>
                  <a:lnTo>
                    <a:pt x="629" y="272"/>
                  </a:lnTo>
                  <a:lnTo>
                    <a:pt x="628" y="263"/>
                  </a:lnTo>
                  <a:lnTo>
                    <a:pt x="628" y="253"/>
                  </a:lnTo>
                  <a:lnTo>
                    <a:pt x="624" y="244"/>
                  </a:lnTo>
                  <a:lnTo>
                    <a:pt x="622" y="232"/>
                  </a:lnTo>
                  <a:lnTo>
                    <a:pt x="620" y="225"/>
                  </a:lnTo>
                  <a:lnTo>
                    <a:pt x="618" y="219"/>
                  </a:lnTo>
                  <a:lnTo>
                    <a:pt x="616" y="209"/>
                  </a:lnTo>
                  <a:lnTo>
                    <a:pt x="616" y="202"/>
                  </a:lnTo>
                  <a:lnTo>
                    <a:pt x="612" y="194"/>
                  </a:lnTo>
                  <a:lnTo>
                    <a:pt x="612" y="190"/>
                  </a:lnTo>
                  <a:lnTo>
                    <a:pt x="609" y="179"/>
                  </a:lnTo>
                  <a:lnTo>
                    <a:pt x="609" y="171"/>
                  </a:lnTo>
                  <a:lnTo>
                    <a:pt x="609" y="168"/>
                  </a:lnTo>
                  <a:close/>
                </a:path>
              </a:pathLst>
            </a:custGeom>
            <a:solidFill>
              <a:srgbClr val="A969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40" name="Freeform 364"/>
            <p:cNvSpPr>
              <a:spLocks/>
            </p:cNvSpPr>
            <p:nvPr/>
          </p:nvSpPr>
          <p:spPr bwMode="auto">
            <a:xfrm>
              <a:off x="3009" y="1363"/>
              <a:ext cx="100" cy="486"/>
            </a:xfrm>
            <a:custGeom>
              <a:avLst/>
              <a:gdLst>
                <a:gd name="T0" fmla="*/ 1 w 199"/>
                <a:gd name="T1" fmla="*/ 1 h 971"/>
                <a:gd name="T2" fmla="*/ 1 w 199"/>
                <a:gd name="T3" fmla="*/ 1 h 971"/>
                <a:gd name="T4" fmla="*/ 1 w 199"/>
                <a:gd name="T5" fmla="*/ 1 h 971"/>
                <a:gd name="T6" fmla="*/ 1 w 199"/>
                <a:gd name="T7" fmla="*/ 1 h 971"/>
                <a:gd name="T8" fmla="*/ 1 w 199"/>
                <a:gd name="T9" fmla="*/ 1 h 971"/>
                <a:gd name="T10" fmla="*/ 1 w 199"/>
                <a:gd name="T11" fmla="*/ 1 h 971"/>
                <a:gd name="T12" fmla="*/ 1 w 199"/>
                <a:gd name="T13" fmla="*/ 1 h 971"/>
                <a:gd name="T14" fmla="*/ 1 w 199"/>
                <a:gd name="T15" fmla="*/ 1 h 971"/>
                <a:gd name="T16" fmla="*/ 1 w 199"/>
                <a:gd name="T17" fmla="*/ 1 h 971"/>
                <a:gd name="T18" fmla="*/ 1 w 199"/>
                <a:gd name="T19" fmla="*/ 1 h 971"/>
                <a:gd name="T20" fmla="*/ 1 w 199"/>
                <a:gd name="T21" fmla="*/ 1 h 971"/>
                <a:gd name="T22" fmla="*/ 1 w 199"/>
                <a:gd name="T23" fmla="*/ 1 h 971"/>
                <a:gd name="T24" fmla="*/ 1 w 199"/>
                <a:gd name="T25" fmla="*/ 1 h 971"/>
                <a:gd name="T26" fmla="*/ 1 w 199"/>
                <a:gd name="T27" fmla="*/ 1 h 971"/>
                <a:gd name="T28" fmla="*/ 1 w 199"/>
                <a:gd name="T29" fmla="*/ 1 h 971"/>
                <a:gd name="T30" fmla="*/ 1 w 199"/>
                <a:gd name="T31" fmla="*/ 1 h 971"/>
                <a:gd name="T32" fmla="*/ 1 w 199"/>
                <a:gd name="T33" fmla="*/ 1 h 971"/>
                <a:gd name="T34" fmla="*/ 1 w 199"/>
                <a:gd name="T35" fmla="*/ 1 h 971"/>
                <a:gd name="T36" fmla="*/ 1 w 199"/>
                <a:gd name="T37" fmla="*/ 1 h 971"/>
                <a:gd name="T38" fmla="*/ 1 w 199"/>
                <a:gd name="T39" fmla="*/ 1 h 971"/>
                <a:gd name="T40" fmla="*/ 1 w 199"/>
                <a:gd name="T41" fmla="*/ 1 h 971"/>
                <a:gd name="T42" fmla="*/ 1 w 199"/>
                <a:gd name="T43" fmla="*/ 1 h 971"/>
                <a:gd name="T44" fmla="*/ 1 w 199"/>
                <a:gd name="T45" fmla="*/ 1 h 971"/>
                <a:gd name="T46" fmla="*/ 1 w 199"/>
                <a:gd name="T47" fmla="*/ 1 h 971"/>
                <a:gd name="T48" fmla="*/ 1 w 199"/>
                <a:gd name="T49" fmla="*/ 1 h 971"/>
                <a:gd name="T50" fmla="*/ 1 w 199"/>
                <a:gd name="T51" fmla="*/ 1 h 971"/>
                <a:gd name="T52" fmla="*/ 1 w 199"/>
                <a:gd name="T53" fmla="*/ 0 h 971"/>
                <a:gd name="T54" fmla="*/ 1 w 199"/>
                <a:gd name="T55" fmla="*/ 1 h 971"/>
                <a:gd name="T56" fmla="*/ 1 w 199"/>
                <a:gd name="T57" fmla="*/ 1 h 971"/>
                <a:gd name="T58" fmla="*/ 1 w 199"/>
                <a:gd name="T59" fmla="*/ 1 h 971"/>
                <a:gd name="T60" fmla="*/ 1 w 199"/>
                <a:gd name="T61" fmla="*/ 1 h 971"/>
                <a:gd name="T62" fmla="*/ 1 w 199"/>
                <a:gd name="T63" fmla="*/ 1 h 971"/>
                <a:gd name="T64" fmla="*/ 1 w 199"/>
                <a:gd name="T65" fmla="*/ 1 h 971"/>
                <a:gd name="T66" fmla="*/ 1 w 199"/>
                <a:gd name="T67" fmla="*/ 1 h 971"/>
                <a:gd name="T68" fmla="*/ 1 w 199"/>
                <a:gd name="T69" fmla="*/ 1 h 971"/>
                <a:gd name="T70" fmla="*/ 1 w 199"/>
                <a:gd name="T71" fmla="*/ 1 h 971"/>
                <a:gd name="T72" fmla="*/ 1 w 199"/>
                <a:gd name="T73" fmla="*/ 1 h 971"/>
                <a:gd name="T74" fmla="*/ 1 w 199"/>
                <a:gd name="T75" fmla="*/ 1 h 971"/>
                <a:gd name="T76" fmla="*/ 1 w 199"/>
                <a:gd name="T77" fmla="*/ 1 h 971"/>
                <a:gd name="T78" fmla="*/ 1 w 199"/>
                <a:gd name="T79" fmla="*/ 1 h 971"/>
                <a:gd name="T80" fmla="*/ 1 w 199"/>
                <a:gd name="T81" fmla="*/ 1 h 971"/>
                <a:gd name="T82" fmla="*/ 1 w 199"/>
                <a:gd name="T83" fmla="*/ 1 h 971"/>
                <a:gd name="T84" fmla="*/ 1 w 199"/>
                <a:gd name="T85" fmla="*/ 1 h 971"/>
                <a:gd name="T86" fmla="*/ 1 w 199"/>
                <a:gd name="T87" fmla="*/ 1 h 971"/>
                <a:gd name="T88" fmla="*/ 1 w 199"/>
                <a:gd name="T89" fmla="*/ 1 h 971"/>
                <a:gd name="T90" fmla="*/ 1 w 199"/>
                <a:gd name="T91" fmla="*/ 1 h 971"/>
                <a:gd name="T92" fmla="*/ 1 w 199"/>
                <a:gd name="T93" fmla="*/ 1 h 971"/>
                <a:gd name="T94" fmla="*/ 1 w 199"/>
                <a:gd name="T95" fmla="*/ 1 h 971"/>
                <a:gd name="T96" fmla="*/ 1 w 199"/>
                <a:gd name="T97" fmla="*/ 1 h 971"/>
                <a:gd name="T98" fmla="*/ 1 w 199"/>
                <a:gd name="T99" fmla="*/ 1 h 971"/>
                <a:gd name="T100" fmla="*/ 1 w 199"/>
                <a:gd name="T101" fmla="*/ 1 h 971"/>
                <a:gd name="T102" fmla="*/ 1 w 199"/>
                <a:gd name="T103" fmla="*/ 1 h 97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9"/>
                <a:gd name="T157" fmla="*/ 0 h 971"/>
                <a:gd name="T158" fmla="*/ 199 w 199"/>
                <a:gd name="T159" fmla="*/ 971 h 97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9" h="971">
                  <a:moveTo>
                    <a:pt x="4" y="935"/>
                  </a:moveTo>
                  <a:lnTo>
                    <a:pt x="82" y="971"/>
                  </a:lnTo>
                  <a:lnTo>
                    <a:pt x="199" y="914"/>
                  </a:lnTo>
                  <a:lnTo>
                    <a:pt x="197" y="911"/>
                  </a:lnTo>
                  <a:lnTo>
                    <a:pt x="197" y="905"/>
                  </a:lnTo>
                  <a:lnTo>
                    <a:pt x="196" y="895"/>
                  </a:lnTo>
                  <a:lnTo>
                    <a:pt x="196" y="893"/>
                  </a:lnTo>
                  <a:lnTo>
                    <a:pt x="184" y="888"/>
                  </a:lnTo>
                  <a:lnTo>
                    <a:pt x="175" y="882"/>
                  </a:lnTo>
                  <a:lnTo>
                    <a:pt x="165" y="876"/>
                  </a:lnTo>
                  <a:lnTo>
                    <a:pt x="161" y="871"/>
                  </a:lnTo>
                  <a:lnTo>
                    <a:pt x="154" y="863"/>
                  </a:lnTo>
                  <a:lnTo>
                    <a:pt x="150" y="855"/>
                  </a:lnTo>
                  <a:lnTo>
                    <a:pt x="144" y="846"/>
                  </a:lnTo>
                  <a:lnTo>
                    <a:pt x="140" y="833"/>
                  </a:lnTo>
                  <a:lnTo>
                    <a:pt x="139" y="829"/>
                  </a:lnTo>
                  <a:lnTo>
                    <a:pt x="137" y="823"/>
                  </a:lnTo>
                  <a:lnTo>
                    <a:pt x="135" y="814"/>
                  </a:lnTo>
                  <a:lnTo>
                    <a:pt x="135" y="806"/>
                  </a:lnTo>
                  <a:lnTo>
                    <a:pt x="131" y="795"/>
                  </a:lnTo>
                  <a:lnTo>
                    <a:pt x="131" y="785"/>
                  </a:lnTo>
                  <a:lnTo>
                    <a:pt x="129" y="772"/>
                  </a:lnTo>
                  <a:lnTo>
                    <a:pt x="129" y="758"/>
                  </a:lnTo>
                  <a:lnTo>
                    <a:pt x="127" y="743"/>
                  </a:lnTo>
                  <a:lnTo>
                    <a:pt x="125" y="730"/>
                  </a:lnTo>
                  <a:lnTo>
                    <a:pt x="125" y="715"/>
                  </a:lnTo>
                  <a:lnTo>
                    <a:pt x="125" y="701"/>
                  </a:lnTo>
                  <a:lnTo>
                    <a:pt x="125" y="688"/>
                  </a:lnTo>
                  <a:lnTo>
                    <a:pt x="125" y="675"/>
                  </a:lnTo>
                  <a:lnTo>
                    <a:pt x="125" y="663"/>
                  </a:lnTo>
                  <a:lnTo>
                    <a:pt x="125" y="652"/>
                  </a:lnTo>
                  <a:lnTo>
                    <a:pt x="125" y="644"/>
                  </a:lnTo>
                  <a:lnTo>
                    <a:pt x="125" y="637"/>
                  </a:lnTo>
                  <a:lnTo>
                    <a:pt x="125" y="629"/>
                  </a:lnTo>
                  <a:lnTo>
                    <a:pt x="127" y="622"/>
                  </a:lnTo>
                  <a:lnTo>
                    <a:pt x="127" y="614"/>
                  </a:lnTo>
                  <a:lnTo>
                    <a:pt x="129" y="606"/>
                  </a:lnTo>
                  <a:lnTo>
                    <a:pt x="129" y="599"/>
                  </a:lnTo>
                  <a:lnTo>
                    <a:pt x="129" y="591"/>
                  </a:lnTo>
                  <a:lnTo>
                    <a:pt x="129" y="584"/>
                  </a:lnTo>
                  <a:lnTo>
                    <a:pt x="131" y="576"/>
                  </a:lnTo>
                  <a:lnTo>
                    <a:pt x="133" y="566"/>
                  </a:lnTo>
                  <a:lnTo>
                    <a:pt x="135" y="559"/>
                  </a:lnTo>
                  <a:lnTo>
                    <a:pt x="135" y="551"/>
                  </a:lnTo>
                  <a:lnTo>
                    <a:pt x="135" y="542"/>
                  </a:lnTo>
                  <a:lnTo>
                    <a:pt x="137" y="534"/>
                  </a:lnTo>
                  <a:lnTo>
                    <a:pt x="139" y="527"/>
                  </a:lnTo>
                  <a:lnTo>
                    <a:pt x="139" y="517"/>
                  </a:lnTo>
                  <a:lnTo>
                    <a:pt x="139" y="509"/>
                  </a:lnTo>
                  <a:lnTo>
                    <a:pt x="140" y="500"/>
                  </a:lnTo>
                  <a:lnTo>
                    <a:pt x="140" y="490"/>
                  </a:lnTo>
                  <a:lnTo>
                    <a:pt x="140" y="481"/>
                  </a:lnTo>
                  <a:lnTo>
                    <a:pt x="142" y="473"/>
                  </a:lnTo>
                  <a:lnTo>
                    <a:pt x="144" y="466"/>
                  </a:lnTo>
                  <a:lnTo>
                    <a:pt x="146" y="456"/>
                  </a:lnTo>
                  <a:lnTo>
                    <a:pt x="146" y="447"/>
                  </a:lnTo>
                  <a:lnTo>
                    <a:pt x="146" y="439"/>
                  </a:lnTo>
                  <a:lnTo>
                    <a:pt x="148" y="430"/>
                  </a:lnTo>
                  <a:lnTo>
                    <a:pt x="150" y="422"/>
                  </a:lnTo>
                  <a:lnTo>
                    <a:pt x="150" y="412"/>
                  </a:lnTo>
                  <a:lnTo>
                    <a:pt x="150" y="405"/>
                  </a:lnTo>
                  <a:lnTo>
                    <a:pt x="152" y="395"/>
                  </a:lnTo>
                  <a:lnTo>
                    <a:pt x="154" y="388"/>
                  </a:lnTo>
                  <a:lnTo>
                    <a:pt x="154" y="378"/>
                  </a:lnTo>
                  <a:lnTo>
                    <a:pt x="154" y="369"/>
                  </a:lnTo>
                  <a:lnTo>
                    <a:pt x="156" y="359"/>
                  </a:lnTo>
                  <a:lnTo>
                    <a:pt x="156" y="352"/>
                  </a:lnTo>
                  <a:lnTo>
                    <a:pt x="156" y="344"/>
                  </a:lnTo>
                  <a:lnTo>
                    <a:pt x="156" y="335"/>
                  </a:lnTo>
                  <a:lnTo>
                    <a:pt x="158" y="327"/>
                  </a:lnTo>
                  <a:lnTo>
                    <a:pt x="159" y="319"/>
                  </a:lnTo>
                  <a:lnTo>
                    <a:pt x="159" y="308"/>
                  </a:lnTo>
                  <a:lnTo>
                    <a:pt x="159" y="300"/>
                  </a:lnTo>
                  <a:lnTo>
                    <a:pt x="161" y="293"/>
                  </a:lnTo>
                  <a:lnTo>
                    <a:pt x="161" y="283"/>
                  </a:lnTo>
                  <a:lnTo>
                    <a:pt x="161" y="276"/>
                  </a:lnTo>
                  <a:lnTo>
                    <a:pt x="161" y="268"/>
                  </a:lnTo>
                  <a:lnTo>
                    <a:pt x="163" y="260"/>
                  </a:lnTo>
                  <a:lnTo>
                    <a:pt x="165" y="253"/>
                  </a:lnTo>
                  <a:lnTo>
                    <a:pt x="165" y="245"/>
                  </a:lnTo>
                  <a:lnTo>
                    <a:pt x="165" y="238"/>
                  </a:lnTo>
                  <a:lnTo>
                    <a:pt x="165" y="230"/>
                  </a:lnTo>
                  <a:lnTo>
                    <a:pt x="165" y="222"/>
                  </a:lnTo>
                  <a:lnTo>
                    <a:pt x="165" y="209"/>
                  </a:lnTo>
                  <a:lnTo>
                    <a:pt x="167" y="198"/>
                  </a:lnTo>
                  <a:lnTo>
                    <a:pt x="167" y="182"/>
                  </a:lnTo>
                  <a:lnTo>
                    <a:pt x="167" y="171"/>
                  </a:lnTo>
                  <a:lnTo>
                    <a:pt x="167" y="160"/>
                  </a:lnTo>
                  <a:lnTo>
                    <a:pt x="169" y="150"/>
                  </a:lnTo>
                  <a:lnTo>
                    <a:pt x="167" y="135"/>
                  </a:lnTo>
                  <a:lnTo>
                    <a:pt x="165" y="122"/>
                  </a:lnTo>
                  <a:lnTo>
                    <a:pt x="165" y="110"/>
                  </a:lnTo>
                  <a:lnTo>
                    <a:pt x="163" y="101"/>
                  </a:lnTo>
                  <a:lnTo>
                    <a:pt x="161" y="87"/>
                  </a:lnTo>
                  <a:lnTo>
                    <a:pt x="158" y="80"/>
                  </a:lnTo>
                  <a:lnTo>
                    <a:pt x="156" y="70"/>
                  </a:lnTo>
                  <a:lnTo>
                    <a:pt x="154" y="63"/>
                  </a:lnTo>
                  <a:lnTo>
                    <a:pt x="150" y="55"/>
                  </a:lnTo>
                  <a:lnTo>
                    <a:pt x="146" y="46"/>
                  </a:lnTo>
                  <a:lnTo>
                    <a:pt x="144" y="40"/>
                  </a:lnTo>
                  <a:lnTo>
                    <a:pt x="140" y="34"/>
                  </a:lnTo>
                  <a:lnTo>
                    <a:pt x="135" y="25"/>
                  </a:lnTo>
                  <a:lnTo>
                    <a:pt x="127" y="17"/>
                  </a:lnTo>
                  <a:lnTo>
                    <a:pt x="120" y="10"/>
                  </a:lnTo>
                  <a:lnTo>
                    <a:pt x="110" y="6"/>
                  </a:lnTo>
                  <a:lnTo>
                    <a:pt x="102" y="2"/>
                  </a:lnTo>
                  <a:lnTo>
                    <a:pt x="95" y="2"/>
                  </a:lnTo>
                  <a:lnTo>
                    <a:pt x="87" y="0"/>
                  </a:lnTo>
                  <a:lnTo>
                    <a:pt x="80" y="2"/>
                  </a:lnTo>
                  <a:lnTo>
                    <a:pt x="72" y="4"/>
                  </a:lnTo>
                  <a:lnTo>
                    <a:pt x="66" y="6"/>
                  </a:lnTo>
                  <a:lnTo>
                    <a:pt x="53" y="11"/>
                  </a:lnTo>
                  <a:lnTo>
                    <a:pt x="42" y="21"/>
                  </a:lnTo>
                  <a:lnTo>
                    <a:pt x="38" y="25"/>
                  </a:lnTo>
                  <a:lnTo>
                    <a:pt x="34" y="34"/>
                  </a:lnTo>
                  <a:lnTo>
                    <a:pt x="30" y="42"/>
                  </a:lnTo>
                  <a:lnTo>
                    <a:pt x="28" y="55"/>
                  </a:lnTo>
                  <a:lnTo>
                    <a:pt x="26" y="59"/>
                  </a:lnTo>
                  <a:lnTo>
                    <a:pt x="24" y="65"/>
                  </a:lnTo>
                  <a:lnTo>
                    <a:pt x="24" y="72"/>
                  </a:lnTo>
                  <a:lnTo>
                    <a:pt x="24" y="80"/>
                  </a:lnTo>
                  <a:lnTo>
                    <a:pt x="24" y="87"/>
                  </a:lnTo>
                  <a:lnTo>
                    <a:pt x="24" y="95"/>
                  </a:lnTo>
                  <a:lnTo>
                    <a:pt x="24" y="105"/>
                  </a:lnTo>
                  <a:lnTo>
                    <a:pt x="24" y="116"/>
                  </a:lnTo>
                  <a:lnTo>
                    <a:pt x="24" y="125"/>
                  </a:lnTo>
                  <a:lnTo>
                    <a:pt x="24" y="137"/>
                  </a:lnTo>
                  <a:lnTo>
                    <a:pt x="24" y="148"/>
                  </a:lnTo>
                  <a:lnTo>
                    <a:pt x="24" y="162"/>
                  </a:lnTo>
                  <a:lnTo>
                    <a:pt x="24" y="173"/>
                  </a:lnTo>
                  <a:lnTo>
                    <a:pt x="26" y="186"/>
                  </a:lnTo>
                  <a:lnTo>
                    <a:pt x="26" y="194"/>
                  </a:lnTo>
                  <a:lnTo>
                    <a:pt x="28" y="202"/>
                  </a:lnTo>
                  <a:lnTo>
                    <a:pt x="30" y="209"/>
                  </a:lnTo>
                  <a:lnTo>
                    <a:pt x="30" y="217"/>
                  </a:lnTo>
                  <a:lnTo>
                    <a:pt x="30" y="224"/>
                  </a:lnTo>
                  <a:lnTo>
                    <a:pt x="30" y="232"/>
                  </a:lnTo>
                  <a:lnTo>
                    <a:pt x="30" y="240"/>
                  </a:lnTo>
                  <a:lnTo>
                    <a:pt x="32" y="247"/>
                  </a:lnTo>
                  <a:lnTo>
                    <a:pt x="32" y="257"/>
                  </a:lnTo>
                  <a:lnTo>
                    <a:pt x="34" y="264"/>
                  </a:lnTo>
                  <a:lnTo>
                    <a:pt x="34" y="272"/>
                  </a:lnTo>
                  <a:lnTo>
                    <a:pt x="34" y="283"/>
                  </a:lnTo>
                  <a:lnTo>
                    <a:pt x="34" y="291"/>
                  </a:lnTo>
                  <a:lnTo>
                    <a:pt x="34" y="298"/>
                  </a:lnTo>
                  <a:lnTo>
                    <a:pt x="34" y="308"/>
                  </a:lnTo>
                  <a:lnTo>
                    <a:pt x="36" y="317"/>
                  </a:lnTo>
                  <a:lnTo>
                    <a:pt x="36" y="325"/>
                  </a:lnTo>
                  <a:lnTo>
                    <a:pt x="38" y="335"/>
                  </a:lnTo>
                  <a:lnTo>
                    <a:pt x="40" y="344"/>
                  </a:lnTo>
                  <a:lnTo>
                    <a:pt x="40" y="354"/>
                  </a:lnTo>
                  <a:lnTo>
                    <a:pt x="40" y="363"/>
                  </a:lnTo>
                  <a:lnTo>
                    <a:pt x="40" y="371"/>
                  </a:lnTo>
                  <a:lnTo>
                    <a:pt x="42" y="380"/>
                  </a:lnTo>
                  <a:lnTo>
                    <a:pt x="43" y="390"/>
                  </a:lnTo>
                  <a:lnTo>
                    <a:pt x="43" y="399"/>
                  </a:lnTo>
                  <a:lnTo>
                    <a:pt x="43" y="409"/>
                  </a:lnTo>
                  <a:lnTo>
                    <a:pt x="45" y="418"/>
                  </a:lnTo>
                  <a:lnTo>
                    <a:pt x="47" y="428"/>
                  </a:lnTo>
                  <a:lnTo>
                    <a:pt x="47" y="435"/>
                  </a:lnTo>
                  <a:lnTo>
                    <a:pt x="47" y="445"/>
                  </a:lnTo>
                  <a:lnTo>
                    <a:pt x="49" y="454"/>
                  </a:lnTo>
                  <a:lnTo>
                    <a:pt x="49" y="466"/>
                  </a:lnTo>
                  <a:lnTo>
                    <a:pt x="49" y="475"/>
                  </a:lnTo>
                  <a:lnTo>
                    <a:pt x="51" y="485"/>
                  </a:lnTo>
                  <a:lnTo>
                    <a:pt x="53" y="494"/>
                  </a:lnTo>
                  <a:lnTo>
                    <a:pt x="55" y="506"/>
                  </a:lnTo>
                  <a:lnTo>
                    <a:pt x="55" y="513"/>
                  </a:lnTo>
                  <a:lnTo>
                    <a:pt x="55" y="523"/>
                  </a:lnTo>
                  <a:lnTo>
                    <a:pt x="55" y="532"/>
                  </a:lnTo>
                  <a:lnTo>
                    <a:pt x="57" y="542"/>
                  </a:lnTo>
                  <a:lnTo>
                    <a:pt x="57" y="551"/>
                  </a:lnTo>
                  <a:lnTo>
                    <a:pt x="57" y="561"/>
                  </a:lnTo>
                  <a:lnTo>
                    <a:pt x="59" y="570"/>
                  </a:lnTo>
                  <a:lnTo>
                    <a:pt x="59" y="580"/>
                  </a:lnTo>
                  <a:lnTo>
                    <a:pt x="59" y="587"/>
                  </a:lnTo>
                  <a:lnTo>
                    <a:pt x="59" y="597"/>
                  </a:lnTo>
                  <a:lnTo>
                    <a:pt x="59" y="606"/>
                  </a:lnTo>
                  <a:lnTo>
                    <a:pt x="61" y="616"/>
                  </a:lnTo>
                  <a:lnTo>
                    <a:pt x="61" y="623"/>
                  </a:lnTo>
                  <a:lnTo>
                    <a:pt x="63" y="633"/>
                  </a:lnTo>
                  <a:lnTo>
                    <a:pt x="63" y="642"/>
                  </a:lnTo>
                  <a:lnTo>
                    <a:pt x="64" y="652"/>
                  </a:lnTo>
                  <a:lnTo>
                    <a:pt x="64" y="660"/>
                  </a:lnTo>
                  <a:lnTo>
                    <a:pt x="64" y="667"/>
                  </a:lnTo>
                  <a:lnTo>
                    <a:pt x="64" y="677"/>
                  </a:lnTo>
                  <a:lnTo>
                    <a:pt x="64" y="684"/>
                  </a:lnTo>
                  <a:lnTo>
                    <a:pt x="64" y="692"/>
                  </a:lnTo>
                  <a:lnTo>
                    <a:pt x="64" y="701"/>
                  </a:lnTo>
                  <a:lnTo>
                    <a:pt x="64" y="709"/>
                  </a:lnTo>
                  <a:lnTo>
                    <a:pt x="66" y="719"/>
                  </a:lnTo>
                  <a:lnTo>
                    <a:pt x="66" y="732"/>
                  </a:lnTo>
                  <a:lnTo>
                    <a:pt x="66" y="747"/>
                  </a:lnTo>
                  <a:lnTo>
                    <a:pt x="66" y="760"/>
                  </a:lnTo>
                  <a:lnTo>
                    <a:pt x="66" y="776"/>
                  </a:lnTo>
                  <a:lnTo>
                    <a:pt x="64" y="787"/>
                  </a:lnTo>
                  <a:lnTo>
                    <a:pt x="63" y="798"/>
                  </a:lnTo>
                  <a:lnTo>
                    <a:pt x="59" y="810"/>
                  </a:lnTo>
                  <a:lnTo>
                    <a:pt x="57" y="823"/>
                  </a:lnTo>
                  <a:lnTo>
                    <a:pt x="53" y="833"/>
                  </a:lnTo>
                  <a:lnTo>
                    <a:pt x="49" y="842"/>
                  </a:lnTo>
                  <a:lnTo>
                    <a:pt x="43" y="852"/>
                  </a:lnTo>
                  <a:lnTo>
                    <a:pt x="40" y="863"/>
                  </a:lnTo>
                  <a:lnTo>
                    <a:pt x="34" y="871"/>
                  </a:lnTo>
                  <a:lnTo>
                    <a:pt x="30" y="878"/>
                  </a:lnTo>
                  <a:lnTo>
                    <a:pt x="24" y="886"/>
                  </a:lnTo>
                  <a:lnTo>
                    <a:pt x="19" y="892"/>
                  </a:lnTo>
                  <a:lnTo>
                    <a:pt x="9" y="903"/>
                  </a:lnTo>
                  <a:lnTo>
                    <a:pt x="0" y="911"/>
                  </a:lnTo>
                  <a:lnTo>
                    <a:pt x="4" y="935"/>
                  </a:lnTo>
                  <a:close/>
                </a:path>
              </a:pathLst>
            </a:custGeom>
            <a:solidFill>
              <a:srgbClr val="C299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41" name="Freeform 365"/>
            <p:cNvSpPr>
              <a:spLocks/>
            </p:cNvSpPr>
            <p:nvPr/>
          </p:nvSpPr>
          <p:spPr bwMode="auto">
            <a:xfrm>
              <a:off x="2782" y="1372"/>
              <a:ext cx="88" cy="411"/>
            </a:xfrm>
            <a:custGeom>
              <a:avLst/>
              <a:gdLst>
                <a:gd name="T0" fmla="*/ 0 w 175"/>
                <a:gd name="T1" fmla="*/ 0 h 823"/>
                <a:gd name="T2" fmla="*/ 1 w 175"/>
                <a:gd name="T3" fmla="*/ 0 h 823"/>
                <a:gd name="T4" fmla="*/ 1 w 175"/>
                <a:gd name="T5" fmla="*/ 0 h 823"/>
                <a:gd name="T6" fmla="*/ 1 w 175"/>
                <a:gd name="T7" fmla="*/ 0 h 823"/>
                <a:gd name="T8" fmla="*/ 1 w 175"/>
                <a:gd name="T9" fmla="*/ 0 h 823"/>
                <a:gd name="T10" fmla="*/ 1 w 175"/>
                <a:gd name="T11" fmla="*/ 0 h 823"/>
                <a:gd name="T12" fmla="*/ 1 w 175"/>
                <a:gd name="T13" fmla="*/ 0 h 823"/>
                <a:gd name="T14" fmla="*/ 1 w 175"/>
                <a:gd name="T15" fmla="*/ 0 h 823"/>
                <a:gd name="T16" fmla="*/ 1 w 175"/>
                <a:gd name="T17" fmla="*/ 0 h 823"/>
                <a:gd name="T18" fmla="*/ 1 w 175"/>
                <a:gd name="T19" fmla="*/ 0 h 823"/>
                <a:gd name="T20" fmla="*/ 1 w 175"/>
                <a:gd name="T21" fmla="*/ 0 h 823"/>
                <a:gd name="T22" fmla="*/ 1 w 175"/>
                <a:gd name="T23" fmla="*/ 0 h 823"/>
                <a:gd name="T24" fmla="*/ 1 w 175"/>
                <a:gd name="T25" fmla="*/ 0 h 823"/>
                <a:gd name="T26" fmla="*/ 1 w 175"/>
                <a:gd name="T27" fmla="*/ 0 h 823"/>
                <a:gd name="T28" fmla="*/ 1 w 175"/>
                <a:gd name="T29" fmla="*/ 0 h 823"/>
                <a:gd name="T30" fmla="*/ 1 w 175"/>
                <a:gd name="T31" fmla="*/ 0 h 823"/>
                <a:gd name="T32" fmla="*/ 1 w 175"/>
                <a:gd name="T33" fmla="*/ 0 h 823"/>
                <a:gd name="T34" fmla="*/ 1 w 175"/>
                <a:gd name="T35" fmla="*/ 0 h 823"/>
                <a:gd name="T36" fmla="*/ 1 w 175"/>
                <a:gd name="T37" fmla="*/ 0 h 823"/>
                <a:gd name="T38" fmla="*/ 1 w 175"/>
                <a:gd name="T39" fmla="*/ 0 h 823"/>
                <a:gd name="T40" fmla="*/ 1 w 175"/>
                <a:gd name="T41" fmla="*/ 0 h 823"/>
                <a:gd name="T42" fmla="*/ 1 w 175"/>
                <a:gd name="T43" fmla="*/ 0 h 823"/>
                <a:gd name="T44" fmla="*/ 1 w 175"/>
                <a:gd name="T45" fmla="*/ 0 h 823"/>
                <a:gd name="T46" fmla="*/ 1 w 175"/>
                <a:gd name="T47" fmla="*/ 0 h 823"/>
                <a:gd name="T48" fmla="*/ 1 w 175"/>
                <a:gd name="T49" fmla="*/ 0 h 823"/>
                <a:gd name="T50" fmla="*/ 1 w 175"/>
                <a:gd name="T51" fmla="*/ 0 h 823"/>
                <a:gd name="T52" fmla="*/ 1 w 175"/>
                <a:gd name="T53" fmla="*/ 0 h 823"/>
                <a:gd name="T54" fmla="*/ 1 w 175"/>
                <a:gd name="T55" fmla="*/ 0 h 823"/>
                <a:gd name="T56" fmla="*/ 1 w 175"/>
                <a:gd name="T57" fmla="*/ 0 h 823"/>
                <a:gd name="T58" fmla="*/ 1 w 175"/>
                <a:gd name="T59" fmla="*/ 0 h 823"/>
                <a:gd name="T60" fmla="*/ 1 w 175"/>
                <a:gd name="T61" fmla="*/ 0 h 823"/>
                <a:gd name="T62" fmla="*/ 1 w 175"/>
                <a:gd name="T63" fmla="*/ 0 h 823"/>
                <a:gd name="T64" fmla="*/ 1 w 175"/>
                <a:gd name="T65" fmla="*/ 0 h 823"/>
                <a:gd name="T66" fmla="*/ 1 w 175"/>
                <a:gd name="T67" fmla="*/ 0 h 823"/>
                <a:gd name="T68" fmla="*/ 1 w 175"/>
                <a:gd name="T69" fmla="*/ 0 h 823"/>
                <a:gd name="T70" fmla="*/ 1 w 175"/>
                <a:gd name="T71" fmla="*/ 0 h 823"/>
                <a:gd name="T72" fmla="*/ 1 w 175"/>
                <a:gd name="T73" fmla="*/ 0 h 823"/>
                <a:gd name="T74" fmla="*/ 1 w 175"/>
                <a:gd name="T75" fmla="*/ 0 h 823"/>
                <a:gd name="T76" fmla="*/ 1 w 175"/>
                <a:gd name="T77" fmla="*/ 0 h 823"/>
                <a:gd name="T78" fmla="*/ 1 w 175"/>
                <a:gd name="T79" fmla="*/ 0 h 823"/>
                <a:gd name="T80" fmla="*/ 1 w 175"/>
                <a:gd name="T81" fmla="*/ 0 h 823"/>
                <a:gd name="T82" fmla="*/ 1 w 175"/>
                <a:gd name="T83" fmla="*/ 0 h 823"/>
                <a:gd name="T84" fmla="*/ 1 w 175"/>
                <a:gd name="T85" fmla="*/ 0 h 823"/>
                <a:gd name="T86" fmla="*/ 1 w 175"/>
                <a:gd name="T87" fmla="*/ 0 h 823"/>
                <a:gd name="T88" fmla="*/ 1 w 175"/>
                <a:gd name="T89" fmla="*/ 0 h 823"/>
                <a:gd name="T90" fmla="*/ 1 w 175"/>
                <a:gd name="T91" fmla="*/ 0 h 823"/>
                <a:gd name="T92" fmla="*/ 1 w 175"/>
                <a:gd name="T93" fmla="*/ 0 h 823"/>
                <a:gd name="T94" fmla="*/ 1 w 175"/>
                <a:gd name="T95" fmla="*/ 0 h 823"/>
                <a:gd name="T96" fmla="*/ 1 w 175"/>
                <a:gd name="T97" fmla="*/ 0 h 823"/>
                <a:gd name="T98" fmla="*/ 1 w 175"/>
                <a:gd name="T99" fmla="*/ 0 h 823"/>
                <a:gd name="T100" fmla="*/ 1 w 175"/>
                <a:gd name="T101" fmla="*/ 0 h 823"/>
                <a:gd name="T102" fmla="*/ 1 w 175"/>
                <a:gd name="T103" fmla="*/ 0 h 823"/>
                <a:gd name="T104" fmla="*/ 1 w 175"/>
                <a:gd name="T105" fmla="*/ 0 h 823"/>
                <a:gd name="T106" fmla="*/ 1 w 175"/>
                <a:gd name="T107" fmla="*/ 0 h 823"/>
                <a:gd name="T108" fmla="*/ 1 w 175"/>
                <a:gd name="T109" fmla="*/ 0 h 823"/>
                <a:gd name="T110" fmla="*/ 1 w 175"/>
                <a:gd name="T111" fmla="*/ 0 h 823"/>
                <a:gd name="T112" fmla="*/ 1 w 175"/>
                <a:gd name="T113" fmla="*/ 0 h 82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75"/>
                <a:gd name="T172" fmla="*/ 0 h 823"/>
                <a:gd name="T173" fmla="*/ 175 w 175"/>
                <a:gd name="T174" fmla="*/ 823 h 82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75" h="823">
                  <a:moveTo>
                    <a:pt x="175" y="764"/>
                  </a:moveTo>
                  <a:lnTo>
                    <a:pt x="80" y="823"/>
                  </a:lnTo>
                  <a:lnTo>
                    <a:pt x="0" y="804"/>
                  </a:lnTo>
                  <a:lnTo>
                    <a:pt x="4" y="778"/>
                  </a:lnTo>
                  <a:lnTo>
                    <a:pt x="6" y="778"/>
                  </a:lnTo>
                  <a:lnTo>
                    <a:pt x="18" y="776"/>
                  </a:lnTo>
                  <a:lnTo>
                    <a:pt x="23" y="772"/>
                  </a:lnTo>
                  <a:lnTo>
                    <a:pt x="31" y="772"/>
                  </a:lnTo>
                  <a:lnTo>
                    <a:pt x="40" y="768"/>
                  </a:lnTo>
                  <a:lnTo>
                    <a:pt x="50" y="764"/>
                  </a:lnTo>
                  <a:lnTo>
                    <a:pt x="57" y="757"/>
                  </a:lnTo>
                  <a:lnTo>
                    <a:pt x="67" y="751"/>
                  </a:lnTo>
                  <a:lnTo>
                    <a:pt x="75" y="741"/>
                  </a:lnTo>
                  <a:lnTo>
                    <a:pt x="82" y="732"/>
                  </a:lnTo>
                  <a:lnTo>
                    <a:pt x="84" y="724"/>
                  </a:lnTo>
                  <a:lnTo>
                    <a:pt x="86" y="717"/>
                  </a:lnTo>
                  <a:lnTo>
                    <a:pt x="90" y="709"/>
                  </a:lnTo>
                  <a:lnTo>
                    <a:pt x="92" y="702"/>
                  </a:lnTo>
                  <a:lnTo>
                    <a:pt x="94" y="692"/>
                  </a:lnTo>
                  <a:lnTo>
                    <a:pt x="95" y="684"/>
                  </a:lnTo>
                  <a:lnTo>
                    <a:pt x="97" y="675"/>
                  </a:lnTo>
                  <a:lnTo>
                    <a:pt x="99" y="665"/>
                  </a:lnTo>
                  <a:lnTo>
                    <a:pt x="97" y="654"/>
                  </a:lnTo>
                  <a:lnTo>
                    <a:pt x="97" y="641"/>
                  </a:lnTo>
                  <a:lnTo>
                    <a:pt x="95" y="629"/>
                  </a:lnTo>
                  <a:lnTo>
                    <a:pt x="95" y="616"/>
                  </a:lnTo>
                  <a:lnTo>
                    <a:pt x="95" y="601"/>
                  </a:lnTo>
                  <a:lnTo>
                    <a:pt x="94" y="587"/>
                  </a:lnTo>
                  <a:lnTo>
                    <a:pt x="92" y="574"/>
                  </a:lnTo>
                  <a:lnTo>
                    <a:pt x="92" y="559"/>
                  </a:lnTo>
                  <a:lnTo>
                    <a:pt x="88" y="551"/>
                  </a:lnTo>
                  <a:lnTo>
                    <a:pt x="88" y="544"/>
                  </a:lnTo>
                  <a:lnTo>
                    <a:pt x="86" y="534"/>
                  </a:lnTo>
                  <a:lnTo>
                    <a:pt x="86" y="529"/>
                  </a:lnTo>
                  <a:lnTo>
                    <a:pt x="82" y="519"/>
                  </a:lnTo>
                  <a:lnTo>
                    <a:pt x="82" y="511"/>
                  </a:lnTo>
                  <a:lnTo>
                    <a:pt x="80" y="504"/>
                  </a:lnTo>
                  <a:lnTo>
                    <a:pt x="80" y="496"/>
                  </a:lnTo>
                  <a:lnTo>
                    <a:pt x="76" y="489"/>
                  </a:lnTo>
                  <a:lnTo>
                    <a:pt x="76" y="479"/>
                  </a:lnTo>
                  <a:lnTo>
                    <a:pt x="75" y="472"/>
                  </a:lnTo>
                  <a:lnTo>
                    <a:pt x="75" y="464"/>
                  </a:lnTo>
                  <a:lnTo>
                    <a:pt x="73" y="454"/>
                  </a:lnTo>
                  <a:lnTo>
                    <a:pt x="71" y="447"/>
                  </a:lnTo>
                  <a:lnTo>
                    <a:pt x="71" y="437"/>
                  </a:lnTo>
                  <a:lnTo>
                    <a:pt x="71" y="432"/>
                  </a:lnTo>
                  <a:lnTo>
                    <a:pt x="67" y="422"/>
                  </a:lnTo>
                  <a:lnTo>
                    <a:pt x="67" y="413"/>
                  </a:lnTo>
                  <a:lnTo>
                    <a:pt x="65" y="405"/>
                  </a:lnTo>
                  <a:lnTo>
                    <a:pt x="63" y="397"/>
                  </a:lnTo>
                  <a:lnTo>
                    <a:pt x="61" y="388"/>
                  </a:lnTo>
                  <a:lnTo>
                    <a:pt x="61" y="378"/>
                  </a:lnTo>
                  <a:lnTo>
                    <a:pt x="57" y="371"/>
                  </a:lnTo>
                  <a:lnTo>
                    <a:pt x="57" y="363"/>
                  </a:lnTo>
                  <a:lnTo>
                    <a:pt x="56" y="354"/>
                  </a:lnTo>
                  <a:lnTo>
                    <a:pt x="54" y="346"/>
                  </a:lnTo>
                  <a:lnTo>
                    <a:pt x="52" y="337"/>
                  </a:lnTo>
                  <a:lnTo>
                    <a:pt x="50" y="329"/>
                  </a:lnTo>
                  <a:lnTo>
                    <a:pt x="50" y="321"/>
                  </a:lnTo>
                  <a:lnTo>
                    <a:pt x="48" y="312"/>
                  </a:lnTo>
                  <a:lnTo>
                    <a:pt x="46" y="304"/>
                  </a:lnTo>
                  <a:lnTo>
                    <a:pt x="46" y="297"/>
                  </a:lnTo>
                  <a:lnTo>
                    <a:pt x="44" y="289"/>
                  </a:lnTo>
                  <a:lnTo>
                    <a:pt x="42" y="281"/>
                  </a:lnTo>
                  <a:lnTo>
                    <a:pt x="40" y="272"/>
                  </a:lnTo>
                  <a:lnTo>
                    <a:pt x="40" y="264"/>
                  </a:lnTo>
                  <a:lnTo>
                    <a:pt x="38" y="249"/>
                  </a:lnTo>
                  <a:lnTo>
                    <a:pt x="37" y="236"/>
                  </a:lnTo>
                  <a:lnTo>
                    <a:pt x="35" y="221"/>
                  </a:lnTo>
                  <a:lnTo>
                    <a:pt x="33" y="205"/>
                  </a:lnTo>
                  <a:lnTo>
                    <a:pt x="31" y="192"/>
                  </a:lnTo>
                  <a:lnTo>
                    <a:pt x="31" y="181"/>
                  </a:lnTo>
                  <a:lnTo>
                    <a:pt x="31" y="165"/>
                  </a:lnTo>
                  <a:lnTo>
                    <a:pt x="29" y="154"/>
                  </a:lnTo>
                  <a:lnTo>
                    <a:pt x="29" y="143"/>
                  </a:lnTo>
                  <a:lnTo>
                    <a:pt x="29" y="131"/>
                  </a:lnTo>
                  <a:lnTo>
                    <a:pt x="29" y="120"/>
                  </a:lnTo>
                  <a:lnTo>
                    <a:pt x="29" y="110"/>
                  </a:lnTo>
                  <a:lnTo>
                    <a:pt x="31" y="101"/>
                  </a:lnTo>
                  <a:lnTo>
                    <a:pt x="31" y="93"/>
                  </a:lnTo>
                  <a:lnTo>
                    <a:pt x="31" y="84"/>
                  </a:lnTo>
                  <a:lnTo>
                    <a:pt x="33" y="74"/>
                  </a:lnTo>
                  <a:lnTo>
                    <a:pt x="35" y="69"/>
                  </a:lnTo>
                  <a:lnTo>
                    <a:pt x="37" y="61"/>
                  </a:lnTo>
                  <a:lnTo>
                    <a:pt x="40" y="48"/>
                  </a:lnTo>
                  <a:lnTo>
                    <a:pt x="46" y="38"/>
                  </a:lnTo>
                  <a:lnTo>
                    <a:pt x="50" y="27"/>
                  </a:lnTo>
                  <a:lnTo>
                    <a:pt x="57" y="19"/>
                  </a:lnTo>
                  <a:lnTo>
                    <a:pt x="63" y="13"/>
                  </a:lnTo>
                  <a:lnTo>
                    <a:pt x="71" y="8"/>
                  </a:lnTo>
                  <a:lnTo>
                    <a:pt x="84" y="2"/>
                  </a:lnTo>
                  <a:lnTo>
                    <a:pt x="99" y="0"/>
                  </a:lnTo>
                  <a:lnTo>
                    <a:pt x="111" y="2"/>
                  </a:lnTo>
                  <a:lnTo>
                    <a:pt x="126" y="10"/>
                  </a:lnTo>
                  <a:lnTo>
                    <a:pt x="132" y="13"/>
                  </a:lnTo>
                  <a:lnTo>
                    <a:pt x="135" y="21"/>
                  </a:lnTo>
                  <a:lnTo>
                    <a:pt x="141" y="27"/>
                  </a:lnTo>
                  <a:lnTo>
                    <a:pt x="149" y="38"/>
                  </a:lnTo>
                  <a:lnTo>
                    <a:pt x="152" y="48"/>
                  </a:lnTo>
                  <a:lnTo>
                    <a:pt x="156" y="61"/>
                  </a:lnTo>
                  <a:lnTo>
                    <a:pt x="158" y="69"/>
                  </a:lnTo>
                  <a:lnTo>
                    <a:pt x="162" y="74"/>
                  </a:lnTo>
                  <a:lnTo>
                    <a:pt x="162" y="84"/>
                  </a:lnTo>
                  <a:lnTo>
                    <a:pt x="166" y="91"/>
                  </a:lnTo>
                  <a:lnTo>
                    <a:pt x="166" y="99"/>
                  </a:lnTo>
                  <a:lnTo>
                    <a:pt x="168" y="108"/>
                  </a:lnTo>
                  <a:lnTo>
                    <a:pt x="168" y="116"/>
                  </a:lnTo>
                  <a:lnTo>
                    <a:pt x="172" y="127"/>
                  </a:lnTo>
                  <a:lnTo>
                    <a:pt x="172" y="137"/>
                  </a:lnTo>
                  <a:lnTo>
                    <a:pt x="172" y="148"/>
                  </a:lnTo>
                  <a:lnTo>
                    <a:pt x="173" y="160"/>
                  </a:lnTo>
                  <a:lnTo>
                    <a:pt x="175" y="171"/>
                  </a:lnTo>
                  <a:lnTo>
                    <a:pt x="175" y="183"/>
                  </a:lnTo>
                  <a:lnTo>
                    <a:pt x="175" y="194"/>
                  </a:lnTo>
                  <a:lnTo>
                    <a:pt x="175" y="207"/>
                  </a:lnTo>
                  <a:lnTo>
                    <a:pt x="175" y="221"/>
                  </a:lnTo>
                  <a:lnTo>
                    <a:pt x="173" y="234"/>
                  </a:lnTo>
                  <a:lnTo>
                    <a:pt x="173" y="249"/>
                  </a:lnTo>
                  <a:lnTo>
                    <a:pt x="173" y="255"/>
                  </a:lnTo>
                  <a:lnTo>
                    <a:pt x="173" y="262"/>
                  </a:lnTo>
                  <a:lnTo>
                    <a:pt x="173" y="270"/>
                  </a:lnTo>
                  <a:lnTo>
                    <a:pt x="173" y="280"/>
                  </a:lnTo>
                  <a:lnTo>
                    <a:pt x="172" y="293"/>
                  </a:lnTo>
                  <a:lnTo>
                    <a:pt x="172" y="308"/>
                  </a:lnTo>
                  <a:lnTo>
                    <a:pt x="170" y="316"/>
                  </a:lnTo>
                  <a:lnTo>
                    <a:pt x="170" y="321"/>
                  </a:lnTo>
                  <a:lnTo>
                    <a:pt x="170" y="331"/>
                  </a:lnTo>
                  <a:lnTo>
                    <a:pt x="170" y="338"/>
                  </a:lnTo>
                  <a:lnTo>
                    <a:pt x="168" y="352"/>
                  </a:lnTo>
                  <a:lnTo>
                    <a:pt x="168" y="367"/>
                  </a:lnTo>
                  <a:lnTo>
                    <a:pt x="168" y="375"/>
                  </a:lnTo>
                  <a:lnTo>
                    <a:pt x="168" y="382"/>
                  </a:lnTo>
                  <a:lnTo>
                    <a:pt x="168" y="392"/>
                  </a:lnTo>
                  <a:lnTo>
                    <a:pt x="168" y="399"/>
                  </a:lnTo>
                  <a:lnTo>
                    <a:pt x="164" y="413"/>
                  </a:lnTo>
                  <a:lnTo>
                    <a:pt x="162" y="428"/>
                  </a:lnTo>
                  <a:lnTo>
                    <a:pt x="162" y="435"/>
                  </a:lnTo>
                  <a:lnTo>
                    <a:pt x="162" y="443"/>
                  </a:lnTo>
                  <a:lnTo>
                    <a:pt x="162" y="451"/>
                  </a:lnTo>
                  <a:lnTo>
                    <a:pt x="162" y="458"/>
                  </a:lnTo>
                  <a:lnTo>
                    <a:pt x="158" y="473"/>
                  </a:lnTo>
                  <a:lnTo>
                    <a:pt x="156" y="487"/>
                  </a:lnTo>
                  <a:lnTo>
                    <a:pt x="156" y="500"/>
                  </a:lnTo>
                  <a:lnTo>
                    <a:pt x="156" y="515"/>
                  </a:lnTo>
                  <a:lnTo>
                    <a:pt x="154" y="529"/>
                  </a:lnTo>
                  <a:lnTo>
                    <a:pt x="152" y="542"/>
                  </a:lnTo>
                  <a:lnTo>
                    <a:pt x="152" y="553"/>
                  </a:lnTo>
                  <a:lnTo>
                    <a:pt x="152" y="568"/>
                  </a:lnTo>
                  <a:lnTo>
                    <a:pt x="151" y="580"/>
                  </a:lnTo>
                  <a:lnTo>
                    <a:pt x="149" y="589"/>
                  </a:lnTo>
                  <a:lnTo>
                    <a:pt x="149" y="601"/>
                  </a:lnTo>
                  <a:lnTo>
                    <a:pt x="149" y="612"/>
                  </a:lnTo>
                  <a:lnTo>
                    <a:pt x="147" y="620"/>
                  </a:lnTo>
                  <a:lnTo>
                    <a:pt x="147" y="629"/>
                  </a:lnTo>
                  <a:lnTo>
                    <a:pt x="145" y="637"/>
                  </a:lnTo>
                  <a:lnTo>
                    <a:pt x="145" y="646"/>
                  </a:lnTo>
                  <a:lnTo>
                    <a:pt x="143" y="658"/>
                  </a:lnTo>
                  <a:lnTo>
                    <a:pt x="143" y="671"/>
                  </a:lnTo>
                  <a:lnTo>
                    <a:pt x="141" y="679"/>
                  </a:lnTo>
                  <a:lnTo>
                    <a:pt x="141" y="686"/>
                  </a:lnTo>
                  <a:lnTo>
                    <a:pt x="141" y="694"/>
                  </a:lnTo>
                  <a:lnTo>
                    <a:pt x="143" y="702"/>
                  </a:lnTo>
                  <a:lnTo>
                    <a:pt x="143" y="707"/>
                  </a:lnTo>
                  <a:lnTo>
                    <a:pt x="147" y="713"/>
                  </a:lnTo>
                  <a:lnTo>
                    <a:pt x="151" y="717"/>
                  </a:lnTo>
                  <a:lnTo>
                    <a:pt x="154" y="721"/>
                  </a:lnTo>
                  <a:lnTo>
                    <a:pt x="160" y="726"/>
                  </a:lnTo>
                  <a:lnTo>
                    <a:pt x="168" y="732"/>
                  </a:lnTo>
                  <a:lnTo>
                    <a:pt x="172" y="740"/>
                  </a:lnTo>
                  <a:lnTo>
                    <a:pt x="175" y="741"/>
                  </a:lnTo>
                  <a:lnTo>
                    <a:pt x="175" y="764"/>
                  </a:lnTo>
                  <a:close/>
                </a:path>
              </a:pathLst>
            </a:custGeom>
            <a:solidFill>
              <a:srgbClr val="C299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42" name="Freeform 366"/>
            <p:cNvSpPr>
              <a:spLocks/>
            </p:cNvSpPr>
            <p:nvPr/>
          </p:nvSpPr>
          <p:spPr bwMode="auto">
            <a:xfrm>
              <a:off x="2614" y="1393"/>
              <a:ext cx="83" cy="376"/>
            </a:xfrm>
            <a:custGeom>
              <a:avLst/>
              <a:gdLst>
                <a:gd name="T0" fmla="*/ 0 w 165"/>
                <a:gd name="T1" fmla="*/ 1 h 751"/>
                <a:gd name="T2" fmla="*/ 1 w 165"/>
                <a:gd name="T3" fmla="*/ 1 h 751"/>
                <a:gd name="T4" fmla="*/ 1 w 165"/>
                <a:gd name="T5" fmla="*/ 1 h 751"/>
                <a:gd name="T6" fmla="*/ 1 w 165"/>
                <a:gd name="T7" fmla="*/ 1 h 751"/>
                <a:gd name="T8" fmla="*/ 1 w 165"/>
                <a:gd name="T9" fmla="*/ 1 h 751"/>
                <a:gd name="T10" fmla="*/ 1 w 165"/>
                <a:gd name="T11" fmla="*/ 1 h 751"/>
                <a:gd name="T12" fmla="*/ 1 w 165"/>
                <a:gd name="T13" fmla="*/ 1 h 751"/>
                <a:gd name="T14" fmla="*/ 1 w 165"/>
                <a:gd name="T15" fmla="*/ 1 h 751"/>
                <a:gd name="T16" fmla="*/ 1 w 165"/>
                <a:gd name="T17" fmla="*/ 1 h 751"/>
                <a:gd name="T18" fmla="*/ 1 w 165"/>
                <a:gd name="T19" fmla="*/ 1 h 751"/>
                <a:gd name="T20" fmla="*/ 1 w 165"/>
                <a:gd name="T21" fmla="*/ 1 h 751"/>
                <a:gd name="T22" fmla="*/ 1 w 165"/>
                <a:gd name="T23" fmla="*/ 1 h 751"/>
                <a:gd name="T24" fmla="*/ 1 w 165"/>
                <a:gd name="T25" fmla="*/ 1 h 751"/>
                <a:gd name="T26" fmla="*/ 1 w 165"/>
                <a:gd name="T27" fmla="*/ 1 h 751"/>
                <a:gd name="T28" fmla="*/ 1 w 165"/>
                <a:gd name="T29" fmla="*/ 1 h 751"/>
                <a:gd name="T30" fmla="*/ 1 w 165"/>
                <a:gd name="T31" fmla="*/ 1 h 751"/>
                <a:gd name="T32" fmla="*/ 1 w 165"/>
                <a:gd name="T33" fmla="*/ 1 h 751"/>
                <a:gd name="T34" fmla="*/ 1 w 165"/>
                <a:gd name="T35" fmla="*/ 1 h 751"/>
                <a:gd name="T36" fmla="*/ 1 w 165"/>
                <a:gd name="T37" fmla="*/ 1 h 751"/>
                <a:gd name="T38" fmla="*/ 1 w 165"/>
                <a:gd name="T39" fmla="*/ 1 h 751"/>
                <a:gd name="T40" fmla="*/ 1 w 165"/>
                <a:gd name="T41" fmla="*/ 1 h 751"/>
                <a:gd name="T42" fmla="*/ 1 w 165"/>
                <a:gd name="T43" fmla="*/ 0 h 751"/>
                <a:gd name="T44" fmla="*/ 1 w 165"/>
                <a:gd name="T45" fmla="*/ 1 h 751"/>
                <a:gd name="T46" fmla="*/ 1 w 165"/>
                <a:gd name="T47" fmla="*/ 1 h 751"/>
                <a:gd name="T48" fmla="*/ 1 w 165"/>
                <a:gd name="T49" fmla="*/ 1 h 751"/>
                <a:gd name="T50" fmla="*/ 1 w 165"/>
                <a:gd name="T51" fmla="*/ 1 h 751"/>
                <a:gd name="T52" fmla="*/ 1 w 165"/>
                <a:gd name="T53" fmla="*/ 1 h 751"/>
                <a:gd name="T54" fmla="*/ 1 w 165"/>
                <a:gd name="T55" fmla="*/ 1 h 751"/>
                <a:gd name="T56" fmla="*/ 1 w 165"/>
                <a:gd name="T57" fmla="*/ 1 h 751"/>
                <a:gd name="T58" fmla="*/ 1 w 165"/>
                <a:gd name="T59" fmla="*/ 1 h 751"/>
                <a:gd name="T60" fmla="*/ 1 w 165"/>
                <a:gd name="T61" fmla="*/ 1 h 751"/>
                <a:gd name="T62" fmla="*/ 1 w 165"/>
                <a:gd name="T63" fmla="*/ 1 h 751"/>
                <a:gd name="T64" fmla="*/ 1 w 165"/>
                <a:gd name="T65" fmla="*/ 1 h 751"/>
                <a:gd name="T66" fmla="*/ 1 w 165"/>
                <a:gd name="T67" fmla="*/ 1 h 751"/>
                <a:gd name="T68" fmla="*/ 1 w 165"/>
                <a:gd name="T69" fmla="*/ 1 h 751"/>
                <a:gd name="T70" fmla="*/ 1 w 165"/>
                <a:gd name="T71" fmla="*/ 1 h 751"/>
                <a:gd name="T72" fmla="*/ 1 w 165"/>
                <a:gd name="T73" fmla="*/ 1 h 751"/>
                <a:gd name="T74" fmla="*/ 1 w 165"/>
                <a:gd name="T75" fmla="*/ 1 h 751"/>
                <a:gd name="T76" fmla="*/ 1 w 165"/>
                <a:gd name="T77" fmla="*/ 1 h 751"/>
                <a:gd name="T78" fmla="*/ 1 w 165"/>
                <a:gd name="T79" fmla="*/ 1 h 751"/>
                <a:gd name="T80" fmla="*/ 1 w 165"/>
                <a:gd name="T81" fmla="*/ 1 h 751"/>
                <a:gd name="T82" fmla="*/ 1 w 165"/>
                <a:gd name="T83" fmla="*/ 1 h 751"/>
                <a:gd name="T84" fmla="*/ 1 w 165"/>
                <a:gd name="T85" fmla="*/ 1 h 751"/>
                <a:gd name="T86" fmla="*/ 1 w 165"/>
                <a:gd name="T87" fmla="*/ 1 h 751"/>
                <a:gd name="T88" fmla="*/ 1 w 165"/>
                <a:gd name="T89" fmla="*/ 1 h 75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65"/>
                <a:gd name="T136" fmla="*/ 0 h 751"/>
                <a:gd name="T137" fmla="*/ 165 w 165"/>
                <a:gd name="T138" fmla="*/ 751 h 75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65" h="751">
                  <a:moveTo>
                    <a:pt x="165" y="701"/>
                  </a:moveTo>
                  <a:lnTo>
                    <a:pt x="80" y="751"/>
                  </a:lnTo>
                  <a:lnTo>
                    <a:pt x="0" y="732"/>
                  </a:lnTo>
                  <a:lnTo>
                    <a:pt x="0" y="709"/>
                  </a:lnTo>
                  <a:lnTo>
                    <a:pt x="74" y="637"/>
                  </a:lnTo>
                  <a:lnTo>
                    <a:pt x="74" y="635"/>
                  </a:lnTo>
                  <a:lnTo>
                    <a:pt x="74" y="631"/>
                  </a:lnTo>
                  <a:lnTo>
                    <a:pt x="72" y="621"/>
                  </a:lnTo>
                  <a:lnTo>
                    <a:pt x="72" y="612"/>
                  </a:lnTo>
                  <a:lnTo>
                    <a:pt x="68" y="602"/>
                  </a:lnTo>
                  <a:lnTo>
                    <a:pt x="68" y="595"/>
                  </a:lnTo>
                  <a:lnTo>
                    <a:pt x="66" y="583"/>
                  </a:lnTo>
                  <a:lnTo>
                    <a:pt x="65" y="572"/>
                  </a:lnTo>
                  <a:lnTo>
                    <a:pt x="63" y="566"/>
                  </a:lnTo>
                  <a:lnTo>
                    <a:pt x="63" y="559"/>
                  </a:lnTo>
                  <a:lnTo>
                    <a:pt x="59" y="551"/>
                  </a:lnTo>
                  <a:lnTo>
                    <a:pt x="59" y="543"/>
                  </a:lnTo>
                  <a:lnTo>
                    <a:pt x="57" y="534"/>
                  </a:lnTo>
                  <a:lnTo>
                    <a:pt x="55" y="526"/>
                  </a:lnTo>
                  <a:lnTo>
                    <a:pt x="55" y="515"/>
                  </a:lnTo>
                  <a:lnTo>
                    <a:pt x="53" y="507"/>
                  </a:lnTo>
                  <a:lnTo>
                    <a:pt x="49" y="496"/>
                  </a:lnTo>
                  <a:lnTo>
                    <a:pt x="49" y="485"/>
                  </a:lnTo>
                  <a:lnTo>
                    <a:pt x="46" y="475"/>
                  </a:lnTo>
                  <a:lnTo>
                    <a:pt x="44" y="464"/>
                  </a:lnTo>
                  <a:lnTo>
                    <a:pt x="42" y="450"/>
                  </a:lnTo>
                  <a:lnTo>
                    <a:pt x="40" y="439"/>
                  </a:lnTo>
                  <a:lnTo>
                    <a:pt x="38" y="426"/>
                  </a:lnTo>
                  <a:lnTo>
                    <a:pt x="36" y="414"/>
                  </a:lnTo>
                  <a:lnTo>
                    <a:pt x="34" y="401"/>
                  </a:lnTo>
                  <a:lnTo>
                    <a:pt x="32" y="390"/>
                  </a:lnTo>
                  <a:lnTo>
                    <a:pt x="28" y="374"/>
                  </a:lnTo>
                  <a:lnTo>
                    <a:pt x="28" y="363"/>
                  </a:lnTo>
                  <a:lnTo>
                    <a:pt x="25" y="348"/>
                  </a:lnTo>
                  <a:lnTo>
                    <a:pt x="25" y="336"/>
                  </a:lnTo>
                  <a:lnTo>
                    <a:pt x="23" y="323"/>
                  </a:lnTo>
                  <a:lnTo>
                    <a:pt x="23" y="310"/>
                  </a:lnTo>
                  <a:lnTo>
                    <a:pt x="19" y="296"/>
                  </a:lnTo>
                  <a:lnTo>
                    <a:pt x="19" y="283"/>
                  </a:lnTo>
                  <a:lnTo>
                    <a:pt x="15" y="268"/>
                  </a:lnTo>
                  <a:lnTo>
                    <a:pt x="13" y="256"/>
                  </a:lnTo>
                  <a:lnTo>
                    <a:pt x="13" y="241"/>
                  </a:lnTo>
                  <a:lnTo>
                    <a:pt x="11" y="230"/>
                  </a:lnTo>
                  <a:lnTo>
                    <a:pt x="11" y="217"/>
                  </a:lnTo>
                  <a:lnTo>
                    <a:pt x="11" y="205"/>
                  </a:lnTo>
                  <a:lnTo>
                    <a:pt x="9" y="192"/>
                  </a:lnTo>
                  <a:lnTo>
                    <a:pt x="9" y="180"/>
                  </a:lnTo>
                  <a:lnTo>
                    <a:pt x="8" y="167"/>
                  </a:lnTo>
                  <a:lnTo>
                    <a:pt x="8" y="156"/>
                  </a:lnTo>
                  <a:lnTo>
                    <a:pt x="8" y="146"/>
                  </a:lnTo>
                  <a:lnTo>
                    <a:pt x="8" y="137"/>
                  </a:lnTo>
                  <a:lnTo>
                    <a:pt x="8" y="125"/>
                  </a:lnTo>
                  <a:lnTo>
                    <a:pt x="9" y="116"/>
                  </a:lnTo>
                  <a:lnTo>
                    <a:pt x="9" y="104"/>
                  </a:lnTo>
                  <a:lnTo>
                    <a:pt x="9" y="95"/>
                  </a:lnTo>
                  <a:lnTo>
                    <a:pt x="9" y="87"/>
                  </a:lnTo>
                  <a:lnTo>
                    <a:pt x="9" y="80"/>
                  </a:lnTo>
                  <a:lnTo>
                    <a:pt x="11" y="64"/>
                  </a:lnTo>
                  <a:lnTo>
                    <a:pt x="15" y="51"/>
                  </a:lnTo>
                  <a:lnTo>
                    <a:pt x="19" y="40"/>
                  </a:lnTo>
                  <a:lnTo>
                    <a:pt x="23" y="30"/>
                  </a:lnTo>
                  <a:lnTo>
                    <a:pt x="27" y="19"/>
                  </a:lnTo>
                  <a:lnTo>
                    <a:pt x="32" y="15"/>
                  </a:lnTo>
                  <a:lnTo>
                    <a:pt x="40" y="4"/>
                  </a:lnTo>
                  <a:lnTo>
                    <a:pt x="51" y="0"/>
                  </a:lnTo>
                  <a:lnTo>
                    <a:pt x="61" y="0"/>
                  </a:lnTo>
                  <a:lnTo>
                    <a:pt x="72" y="4"/>
                  </a:lnTo>
                  <a:lnTo>
                    <a:pt x="80" y="9"/>
                  </a:lnTo>
                  <a:lnTo>
                    <a:pt x="87" y="21"/>
                  </a:lnTo>
                  <a:lnTo>
                    <a:pt x="89" y="28"/>
                  </a:lnTo>
                  <a:lnTo>
                    <a:pt x="95" y="36"/>
                  </a:lnTo>
                  <a:lnTo>
                    <a:pt x="97" y="44"/>
                  </a:lnTo>
                  <a:lnTo>
                    <a:pt x="101" y="55"/>
                  </a:lnTo>
                  <a:lnTo>
                    <a:pt x="103" y="64"/>
                  </a:lnTo>
                  <a:lnTo>
                    <a:pt x="104" y="78"/>
                  </a:lnTo>
                  <a:lnTo>
                    <a:pt x="108" y="91"/>
                  </a:lnTo>
                  <a:lnTo>
                    <a:pt x="110" y="104"/>
                  </a:lnTo>
                  <a:lnTo>
                    <a:pt x="110" y="112"/>
                  </a:lnTo>
                  <a:lnTo>
                    <a:pt x="112" y="120"/>
                  </a:lnTo>
                  <a:lnTo>
                    <a:pt x="112" y="127"/>
                  </a:lnTo>
                  <a:lnTo>
                    <a:pt x="114" y="137"/>
                  </a:lnTo>
                  <a:lnTo>
                    <a:pt x="114" y="144"/>
                  </a:lnTo>
                  <a:lnTo>
                    <a:pt x="114" y="152"/>
                  </a:lnTo>
                  <a:lnTo>
                    <a:pt x="116" y="161"/>
                  </a:lnTo>
                  <a:lnTo>
                    <a:pt x="118" y="173"/>
                  </a:lnTo>
                  <a:lnTo>
                    <a:pt x="118" y="182"/>
                  </a:lnTo>
                  <a:lnTo>
                    <a:pt x="118" y="192"/>
                  </a:lnTo>
                  <a:lnTo>
                    <a:pt x="118" y="201"/>
                  </a:lnTo>
                  <a:lnTo>
                    <a:pt x="118" y="213"/>
                  </a:lnTo>
                  <a:lnTo>
                    <a:pt x="118" y="222"/>
                  </a:lnTo>
                  <a:lnTo>
                    <a:pt x="118" y="234"/>
                  </a:lnTo>
                  <a:lnTo>
                    <a:pt x="118" y="245"/>
                  </a:lnTo>
                  <a:lnTo>
                    <a:pt x="118" y="258"/>
                  </a:lnTo>
                  <a:lnTo>
                    <a:pt x="116" y="268"/>
                  </a:lnTo>
                  <a:lnTo>
                    <a:pt x="116" y="277"/>
                  </a:lnTo>
                  <a:lnTo>
                    <a:pt x="116" y="289"/>
                  </a:lnTo>
                  <a:lnTo>
                    <a:pt x="116" y="302"/>
                  </a:lnTo>
                  <a:lnTo>
                    <a:pt x="116" y="313"/>
                  </a:lnTo>
                  <a:lnTo>
                    <a:pt x="116" y="325"/>
                  </a:lnTo>
                  <a:lnTo>
                    <a:pt x="116" y="338"/>
                  </a:lnTo>
                  <a:lnTo>
                    <a:pt x="116" y="350"/>
                  </a:lnTo>
                  <a:lnTo>
                    <a:pt x="114" y="361"/>
                  </a:lnTo>
                  <a:lnTo>
                    <a:pt x="114" y="372"/>
                  </a:lnTo>
                  <a:lnTo>
                    <a:pt x="114" y="384"/>
                  </a:lnTo>
                  <a:lnTo>
                    <a:pt x="114" y="393"/>
                  </a:lnTo>
                  <a:lnTo>
                    <a:pt x="114" y="405"/>
                  </a:lnTo>
                  <a:lnTo>
                    <a:pt x="114" y="416"/>
                  </a:lnTo>
                  <a:lnTo>
                    <a:pt x="114" y="428"/>
                  </a:lnTo>
                  <a:lnTo>
                    <a:pt x="114" y="439"/>
                  </a:lnTo>
                  <a:lnTo>
                    <a:pt x="112" y="448"/>
                  </a:lnTo>
                  <a:lnTo>
                    <a:pt x="112" y="458"/>
                  </a:lnTo>
                  <a:lnTo>
                    <a:pt x="112" y="467"/>
                  </a:lnTo>
                  <a:lnTo>
                    <a:pt x="112" y="479"/>
                  </a:lnTo>
                  <a:lnTo>
                    <a:pt x="112" y="488"/>
                  </a:lnTo>
                  <a:lnTo>
                    <a:pt x="112" y="498"/>
                  </a:lnTo>
                  <a:lnTo>
                    <a:pt x="112" y="505"/>
                  </a:lnTo>
                  <a:lnTo>
                    <a:pt x="112" y="515"/>
                  </a:lnTo>
                  <a:lnTo>
                    <a:pt x="110" y="530"/>
                  </a:lnTo>
                  <a:lnTo>
                    <a:pt x="110" y="543"/>
                  </a:lnTo>
                  <a:lnTo>
                    <a:pt x="110" y="557"/>
                  </a:lnTo>
                  <a:lnTo>
                    <a:pt x="110" y="568"/>
                  </a:lnTo>
                  <a:lnTo>
                    <a:pt x="110" y="578"/>
                  </a:lnTo>
                  <a:lnTo>
                    <a:pt x="110" y="589"/>
                  </a:lnTo>
                  <a:lnTo>
                    <a:pt x="110" y="597"/>
                  </a:lnTo>
                  <a:lnTo>
                    <a:pt x="112" y="606"/>
                  </a:lnTo>
                  <a:lnTo>
                    <a:pt x="114" y="618"/>
                  </a:lnTo>
                  <a:lnTo>
                    <a:pt x="116" y="631"/>
                  </a:lnTo>
                  <a:lnTo>
                    <a:pt x="120" y="639"/>
                  </a:lnTo>
                  <a:lnTo>
                    <a:pt x="125" y="648"/>
                  </a:lnTo>
                  <a:lnTo>
                    <a:pt x="137" y="658"/>
                  </a:lnTo>
                  <a:lnTo>
                    <a:pt x="150" y="667"/>
                  </a:lnTo>
                  <a:lnTo>
                    <a:pt x="160" y="671"/>
                  </a:lnTo>
                  <a:lnTo>
                    <a:pt x="165" y="673"/>
                  </a:lnTo>
                  <a:lnTo>
                    <a:pt x="165" y="701"/>
                  </a:lnTo>
                  <a:close/>
                </a:path>
              </a:pathLst>
            </a:custGeom>
            <a:solidFill>
              <a:srgbClr val="C299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43" name="Freeform 367"/>
            <p:cNvSpPr>
              <a:spLocks/>
            </p:cNvSpPr>
            <p:nvPr/>
          </p:nvSpPr>
          <p:spPr bwMode="auto">
            <a:xfrm>
              <a:off x="2802" y="1415"/>
              <a:ext cx="35" cy="233"/>
            </a:xfrm>
            <a:custGeom>
              <a:avLst/>
              <a:gdLst>
                <a:gd name="T0" fmla="*/ 0 w 71"/>
                <a:gd name="T1" fmla="*/ 0 h 465"/>
                <a:gd name="T2" fmla="*/ 0 w 71"/>
                <a:gd name="T3" fmla="*/ 1 h 465"/>
                <a:gd name="T4" fmla="*/ 0 w 71"/>
                <a:gd name="T5" fmla="*/ 1 h 465"/>
                <a:gd name="T6" fmla="*/ 0 w 71"/>
                <a:gd name="T7" fmla="*/ 1 h 465"/>
                <a:gd name="T8" fmla="*/ 0 w 71"/>
                <a:gd name="T9" fmla="*/ 1 h 465"/>
                <a:gd name="T10" fmla="*/ 0 w 71"/>
                <a:gd name="T11" fmla="*/ 1 h 465"/>
                <a:gd name="T12" fmla="*/ 0 w 71"/>
                <a:gd name="T13" fmla="*/ 1 h 465"/>
                <a:gd name="T14" fmla="*/ 0 w 71"/>
                <a:gd name="T15" fmla="*/ 1 h 465"/>
                <a:gd name="T16" fmla="*/ 0 w 71"/>
                <a:gd name="T17" fmla="*/ 1 h 465"/>
                <a:gd name="T18" fmla="*/ 0 w 71"/>
                <a:gd name="T19" fmla="*/ 1 h 465"/>
                <a:gd name="T20" fmla="*/ 0 w 71"/>
                <a:gd name="T21" fmla="*/ 1 h 465"/>
                <a:gd name="T22" fmla="*/ 0 w 71"/>
                <a:gd name="T23" fmla="*/ 1 h 465"/>
                <a:gd name="T24" fmla="*/ 0 w 71"/>
                <a:gd name="T25" fmla="*/ 1 h 465"/>
                <a:gd name="T26" fmla="*/ 0 w 71"/>
                <a:gd name="T27" fmla="*/ 1 h 465"/>
                <a:gd name="T28" fmla="*/ 0 w 71"/>
                <a:gd name="T29" fmla="*/ 1 h 465"/>
                <a:gd name="T30" fmla="*/ 0 w 71"/>
                <a:gd name="T31" fmla="*/ 1 h 465"/>
                <a:gd name="T32" fmla="*/ 0 w 71"/>
                <a:gd name="T33" fmla="*/ 1 h 465"/>
                <a:gd name="T34" fmla="*/ 0 w 71"/>
                <a:gd name="T35" fmla="*/ 1 h 465"/>
                <a:gd name="T36" fmla="*/ 0 w 71"/>
                <a:gd name="T37" fmla="*/ 1 h 465"/>
                <a:gd name="T38" fmla="*/ 0 w 71"/>
                <a:gd name="T39" fmla="*/ 1 h 465"/>
                <a:gd name="T40" fmla="*/ 0 w 71"/>
                <a:gd name="T41" fmla="*/ 1 h 465"/>
                <a:gd name="T42" fmla="*/ 0 w 71"/>
                <a:gd name="T43" fmla="*/ 1 h 465"/>
                <a:gd name="T44" fmla="*/ 0 w 71"/>
                <a:gd name="T45" fmla="*/ 1 h 465"/>
                <a:gd name="T46" fmla="*/ 0 w 71"/>
                <a:gd name="T47" fmla="*/ 1 h 465"/>
                <a:gd name="T48" fmla="*/ 0 w 71"/>
                <a:gd name="T49" fmla="*/ 1 h 465"/>
                <a:gd name="T50" fmla="*/ 0 w 71"/>
                <a:gd name="T51" fmla="*/ 1 h 465"/>
                <a:gd name="T52" fmla="*/ 0 w 71"/>
                <a:gd name="T53" fmla="*/ 1 h 465"/>
                <a:gd name="T54" fmla="*/ 0 w 71"/>
                <a:gd name="T55" fmla="*/ 1 h 465"/>
                <a:gd name="T56" fmla="*/ 0 w 71"/>
                <a:gd name="T57" fmla="*/ 1 h 465"/>
                <a:gd name="T58" fmla="*/ 0 w 71"/>
                <a:gd name="T59" fmla="*/ 1 h 465"/>
                <a:gd name="T60" fmla="*/ 0 w 71"/>
                <a:gd name="T61" fmla="*/ 1 h 465"/>
                <a:gd name="T62" fmla="*/ 0 w 71"/>
                <a:gd name="T63" fmla="*/ 1 h 465"/>
                <a:gd name="T64" fmla="*/ 0 w 71"/>
                <a:gd name="T65" fmla="*/ 1 h 465"/>
                <a:gd name="T66" fmla="*/ 0 w 71"/>
                <a:gd name="T67" fmla="*/ 1 h 465"/>
                <a:gd name="T68" fmla="*/ 0 w 71"/>
                <a:gd name="T69" fmla="*/ 1 h 465"/>
                <a:gd name="T70" fmla="*/ 0 w 71"/>
                <a:gd name="T71" fmla="*/ 1 h 465"/>
                <a:gd name="T72" fmla="*/ 0 w 71"/>
                <a:gd name="T73" fmla="*/ 1 h 465"/>
                <a:gd name="T74" fmla="*/ 0 w 71"/>
                <a:gd name="T75" fmla="*/ 1 h 465"/>
                <a:gd name="T76" fmla="*/ 0 w 71"/>
                <a:gd name="T77" fmla="*/ 1 h 465"/>
                <a:gd name="T78" fmla="*/ 0 w 71"/>
                <a:gd name="T79" fmla="*/ 1 h 465"/>
                <a:gd name="T80" fmla="*/ 0 w 71"/>
                <a:gd name="T81" fmla="*/ 1 h 465"/>
                <a:gd name="T82" fmla="*/ 0 w 71"/>
                <a:gd name="T83" fmla="*/ 1 h 465"/>
                <a:gd name="T84" fmla="*/ 0 w 71"/>
                <a:gd name="T85" fmla="*/ 1 h 465"/>
                <a:gd name="T86" fmla="*/ 0 w 71"/>
                <a:gd name="T87" fmla="*/ 1 h 465"/>
                <a:gd name="T88" fmla="*/ 0 w 71"/>
                <a:gd name="T89" fmla="*/ 1 h 465"/>
                <a:gd name="T90" fmla="*/ 0 w 71"/>
                <a:gd name="T91" fmla="*/ 1 h 465"/>
                <a:gd name="T92" fmla="*/ 0 w 71"/>
                <a:gd name="T93" fmla="*/ 0 h 465"/>
                <a:gd name="T94" fmla="*/ 0 w 71"/>
                <a:gd name="T95" fmla="*/ 0 h 465"/>
                <a:gd name="T96" fmla="*/ 0 w 71"/>
                <a:gd name="T97" fmla="*/ 0 h 465"/>
                <a:gd name="T98" fmla="*/ 0 w 71"/>
                <a:gd name="T99" fmla="*/ 0 h 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71"/>
                <a:gd name="T151" fmla="*/ 0 h 465"/>
                <a:gd name="T152" fmla="*/ 71 w 71"/>
                <a:gd name="T153" fmla="*/ 465 h 4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71" h="465">
                  <a:moveTo>
                    <a:pt x="14" y="0"/>
                  </a:moveTo>
                  <a:lnTo>
                    <a:pt x="71" y="129"/>
                  </a:lnTo>
                  <a:lnTo>
                    <a:pt x="71" y="465"/>
                  </a:lnTo>
                  <a:lnTo>
                    <a:pt x="69" y="461"/>
                  </a:lnTo>
                  <a:lnTo>
                    <a:pt x="67" y="456"/>
                  </a:lnTo>
                  <a:lnTo>
                    <a:pt x="65" y="448"/>
                  </a:lnTo>
                  <a:lnTo>
                    <a:pt x="65" y="442"/>
                  </a:lnTo>
                  <a:lnTo>
                    <a:pt x="61" y="435"/>
                  </a:lnTo>
                  <a:lnTo>
                    <a:pt x="61" y="427"/>
                  </a:lnTo>
                  <a:lnTo>
                    <a:pt x="59" y="416"/>
                  </a:lnTo>
                  <a:lnTo>
                    <a:pt x="57" y="406"/>
                  </a:lnTo>
                  <a:lnTo>
                    <a:pt x="55" y="395"/>
                  </a:lnTo>
                  <a:lnTo>
                    <a:pt x="54" y="385"/>
                  </a:lnTo>
                  <a:lnTo>
                    <a:pt x="52" y="374"/>
                  </a:lnTo>
                  <a:lnTo>
                    <a:pt x="50" y="361"/>
                  </a:lnTo>
                  <a:lnTo>
                    <a:pt x="46" y="349"/>
                  </a:lnTo>
                  <a:lnTo>
                    <a:pt x="46" y="336"/>
                  </a:lnTo>
                  <a:lnTo>
                    <a:pt x="40" y="321"/>
                  </a:lnTo>
                  <a:lnTo>
                    <a:pt x="38" y="307"/>
                  </a:lnTo>
                  <a:lnTo>
                    <a:pt x="36" y="294"/>
                  </a:lnTo>
                  <a:lnTo>
                    <a:pt x="35" y="279"/>
                  </a:lnTo>
                  <a:lnTo>
                    <a:pt x="31" y="264"/>
                  </a:lnTo>
                  <a:lnTo>
                    <a:pt x="29" y="250"/>
                  </a:lnTo>
                  <a:lnTo>
                    <a:pt x="27" y="235"/>
                  </a:lnTo>
                  <a:lnTo>
                    <a:pt x="25" y="222"/>
                  </a:lnTo>
                  <a:lnTo>
                    <a:pt x="21" y="207"/>
                  </a:lnTo>
                  <a:lnTo>
                    <a:pt x="19" y="193"/>
                  </a:lnTo>
                  <a:lnTo>
                    <a:pt x="16" y="178"/>
                  </a:lnTo>
                  <a:lnTo>
                    <a:pt x="16" y="167"/>
                  </a:lnTo>
                  <a:lnTo>
                    <a:pt x="12" y="154"/>
                  </a:lnTo>
                  <a:lnTo>
                    <a:pt x="10" y="140"/>
                  </a:lnTo>
                  <a:lnTo>
                    <a:pt x="8" y="127"/>
                  </a:lnTo>
                  <a:lnTo>
                    <a:pt x="8" y="117"/>
                  </a:lnTo>
                  <a:lnTo>
                    <a:pt x="6" y="106"/>
                  </a:lnTo>
                  <a:lnTo>
                    <a:pt x="4" y="97"/>
                  </a:lnTo>
                  <a:lnTo>
                    <a:pt x="2" y="87"/>
                  </a:lnTo>
                  <a:lnTo>
                    <a:pt x="2" y="77"/>
                  </a:lnTo>
                  <a:lnTo>
                    <a:pt x="0" y="70"/>
                  </a:lnTo>
                  <a:lnTo>
                    <a:pt x="0" y="60"/>
                  </a:lnTo>
                  <a:lnTo>
                    <a:pt x="0" y="55"/>
                  </a:lnTo>
                  <a:lnTo>
                    <a:pt x="0" y="49"/>
                  </a:lnTo>
                  <a:lnTo>
                    <a:pt x="0" y="36"/>
                  </a:lnTo>
                  <a:lnTo>
                    <a:pt x="0" y="26"/>
                  </a:lnTo>
                  <a:lnTo>
                    <a:pt x="2" y="17"/>
                  </a:lnTo>
                  <a:lnTo>
                    <a:pt x="4" y="13"/>
                  </a:lnTo>
                  <a:lnTo>
                    <a:pt x="6" y="5"/>
                  </a:lnTo>
                  <a:lnTo>
                    <a:pt x="10" y="0"/>
                  </a:lnTo>
                  <a:lnTo>
                    <a:pt x="12" y="0"/>
                  </a:lnTo>
                  <a:lnTo>
                    <a:pt x="14" y="0"/>
                  </a:lnTo>
                  <a:close/>
                </a:path>
              </a:pathLst>
            </a:custGeom>
            <a:solidFill>
              <a:srgbClr val="FFF5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44" name="Freeform 368"/>
            <p:cNvSpPr>
              <a:spLocks/>
            </p:cNvSpPr>
            <p:nvPr/>
          </p:nvSpPr>
          <p:spPr bwMode="auto">
            <a:xfrm>
              <a:off x="2623" y="1432"/>
              <a:ext cx="29" cy="222"/>
            </a:xfrm>
            <a:custGeom>
              <a:avLst/>
              <a:gdLst>
                <a:gd name="T0" fmla="*/ 0 w 59"/>
                <a:gd name="T1" fmla="*/ 0 h 443"/>
                <a:gd name="T2" fmla="*/ 0 w 59"/>
                <a:gd name="T3" fmla="*/ 1 h 443"/>
                <a:gd name="T4" fmla="*/ 0 w 59"/>
                <a:gd name="T5" fmla="*/ 1 h 443"/>
                <a:gd name="T6" fmla="*/ 0 w 59"/>
                <a:gd name="T7" fmla="*/ 1 h 443"/>
                <a:gd name="T8" fmla="*/ 0 w 59"/>
                <a:gd name="T9" fmla="*/ 1 h 443"/>
                <a:gd name="T10" fmla="*/ 0 w 59"/>
                <a:gd name="T11" fmla="*/ 1 h 443"/>
                <a:gd name="T12" fmla="*/ 0 w 59"/>
                <a:gd name="T13" fmla="*/ 1 h 443"/>
                <a:gd name="T14" fmla="*/ 0 w 59"/>
                <a:gd name="T15" fmla="*/ 1 h 443"/>
                <a:gd name="T16" fmla="*/ 0 w 59"/>
                <a:gd name="T17" fmla="*/ 1 h 443"/>
                <a:gd name="T18" fmla="*/ 0 w 59"/>
                <a:gd name="T19" fmla="*/ 1 h 443"/>
                <a:gd name="T20" fmla="*/ 0 w 59"/>
                <a:gd name="T21" fmla="*/ 1 h 443"/>
                <a:gd name="T22" fmla="*/ 0 w 59"/>
                <a:gd name="T23" fmla="*/ 1 h 443"/>
                <a:gd name="T24" fmla="*/ 0 w 59"/>
                <a:gd name="T25" fmla="*/ 1 h 443"/>
                <a:gd name="T26" fmla="*/ 0 w 59"/>
                <a:gd name="T27" fmla="*/ 1 h 443"/>
                <a:gd name="T28" fmla="*/ 0 w 59"/>
                <a:gd name="T29" fmla="*/ 1 h 443"/>
                <a:gd name="T30" fmla="*/ 0 w 59"/>
                <a:gd name="T31" fmla="*/ 1 h 443"/>
                <a:gd name="T32" fmla="*/ 0 w 59"/>
                <a:gd name="T33" fmla="*/ 1 h 443"/>
                <a:gd name="T34" fmla="*/ 0 w 59"/>
                <a:gd name="T35" fmla="*/ 1 h 443"/>
                <a:gd name="T36" fmla="*/ 0 w 59"/>
                <a:gd name="T37" fmla="*/ 1 h 443"/>
                <a:gd name="T38" fmla="*/ 0 w 59"/>
                <a:gd name="T39" fmla="*/ 1 h 443"/>
                <a:gd name="T40" fmla="*/ 0 w 59"/>
                <a:gd name="T41" fmla="*/ 1 h 443"/>
                <a:gd name="T42" fmla="*/ 0 w 59"/>
                <a:gd name="T43" fmla="*/ 1 h 443"/>
                <a:gd name="T44" fmla="*/ 0 w 59"/>
                <a:gd name="T45" fmla="*/ 1 h 443"/>
                <a:gd name="T46" fmla="*/ 0 w 59"/>
                <a:gd name="T47" fmla="*/ 1 h 443"/>
                <a:gd name="T48" fmla="*/ 0 w 59"/>
                <a:gd name="T49" fmla="*/ 1 h 443"/>
                <a:gd name="T50" fmla="*/ 0 w 59"/>
                <a:gd name="T51" fmla="*/ 1 h 443"/>
                <a:gd name="T52" fmla="*/ 0 w 59"/>
                <a:gd name="T53" fmla="*/ 1 h 443"/>
                <a:gd name="T54" fmla="*/ 0 w 59"/>
                <a:gd name="T55" fmla="*/ 1 h 443"/>
                <a:gd name="T56" fmla="*/ 0 w 59"/>
                <a:gd name="T57" fmla="*/ 1 h 443"/>
                <a:gd name="T58" fmla="*/ 0 w 59"/>
                <a:gd name="T59" fmla="*/ 1 h 443"/>
                <a:gd name="T60" fmla="*/ 0 w 59"/>
                <a:gd name="T61" fmla="*/ 1 h 443"/>
                <a:gd name="T62" fmla="*/ 0 w 59"/>
                <a:gd name="T63" fmla="*/ 1 h 443"/>
                <a:gd name="T64" fmla="*/ 0 w 59"/>
                <a:gd name="T65" fmla="*/ 1 h 443"/>
                <a:gd name="T66" fmla="*/ 0 w 59"/>
                <a:gd name="T67" fmla="*/ 1 h 443"/>
                <a:gd name="T68" fmla="*/ 0 w 59"/>
                <a:gd name="T69" fmla="*/ 1 h 443"/>
                <a:gd name="T70" fmla="*/ 0 w 59"/>
                <a:gd name="T71" fmla="*/ 1 h 443"/>
                <a:gd name="T72" fmla="*/ 0 w 59"/>
                <a:gd name="T73" fmla="*/ 1 h 443"/>
                <a:gd name="T74" fmla="*/ 0 w 59"/>
                <a:gd name="T75" fmla="*/ 1 h 443"/>
                <a:gd name="T76" fmla="*/ 0 w 59"/>
                <a:gd name="T77" fmla="*/ 1 h 443"/>
                <a:gd name="T78" fmla="*/ 0 w 59"/>
                <a:gd name="T79" fmla="*/ 1 h 443"/>
                <a:gd name="T80" fmla="*/ 0 w 59"/>
                <a:gd name="T81" fmla="*/ 1 h 443"/>
                <a:gd name="T82" fmla="*/ 0 w 59"/>
                <a:gd name="T83" fmla="*/ 1 h 443"/>
                <a:gd name="T84" fmla="*/ 0 w 59"/>
                <a:gd name="T85" fmla="*/ 1 h 443"/>
                <a:gd name="T86" fmla="*/ 0 w 59"/>
                <a:gd name="T87" fmla="*/ 1 h 443"/>
                <a:gd name="T88" fmla="*/ 0 w 59"/>
                <a:gd name="T89" fmla="*/ 1 h 443"/>
                <a:gd name="T90" fmla="*/ 0 w 59"/>
                <a:gd name="T91" fmla="*/ 1 h 443"/>
                <a:gd name="T92" fmla="*/ 0 w 59"/>
                <a:gd name="T93" fmla="*/ 1 h 443"/>
                <a:gd name="T94" fmla="*/ 0 w 59"/>
                <a:gd name="T95" fmla="*/ 1 h 443"/>
                <a:gd name="T96" fmla="*/ 0 w 59"/>
                <a:gd name="T97" fmla="*/ 1 h 443"/>
                <a:gd name="T98" fmla="*/ 0 w 59"/>
                <a:gd name="T99" fmla="*/ 1 h 443"/>
                <a:gd name="T100" fmla="*/ 0 w 59"/>
                <a:gd name="T101" fmla="*/ 0 h 443"/>
                <a:gd name="T102" fmla="*/ 0 w 59"/>
                <a:gd name="T103" fmla="*/ 0 h 44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443"/>
                <a:gd name="T158" fmla="*/ 59 w 59"/>
                <a:gd name="T159" fmla="*/ 443 h 44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443">
                  <a:moveTo>
                    <a:pt x="6" y="0"/>
                  </a:moveTo>
                  <a:lnTo>
                    <a:pt x="4" y="2"/>
                  </a:lnTo>
                  <a:lnTo>
                    <a:pt x="2" y="9"/>
                  </a:lnTo>
                  <a:lnTo>
                    <a:pt x="2" y="13"/>
                  </a:lnTo>
                  <a:lnTo>
                    <a:pt x="2" y="21"/>
                  </a:lnTo>
                  <a:lnTo>
                    <a:pt x="2" y="28"/>
                  </a:lnTo>
                  <a:lnTo>
                    <a:pt x="2" y="40"/>
                  </a:lnTo>
                  <a:lnTo>
                    <a:pt x="0" y="47"/>
                  </a:lnTo>
                  <a:lnTo>
                    <a:pt x="0" y="61"/>
                  </a:lnTo>
                  <a:lnTo>
                    <a:pt x="0" y="66"/>
                  </a:lnTo>
                  <a:lnTo>
                    <a:pt x="0" y="72"/>
                  </a:lnTo>
                  <a:lnTo>
                    <a:pt x="0" y="82"/>
                  </a:lnTo>
                  <a:lnTo>
                    <a:pt x="0" y="89"/>
                  </a:lnTo>
                  <a:lnTo>
                    <a:pt x="0" y="97"/>
                  </a:lnTo>
                  <a:lnTo>
                    <a:pt x="0" y="104"/>
                  </a:lnTo>
                  <a:lnTo>
                    <a:pt x="0" y="114"/>
                  </a:lnTo>
                  <a:lnTo>
                    <a:pt x="2" y="123"/>
                  </a:lnTo>
                  <a:lnTo>
                    <a:pt x="2" y="131"/>
                  </a:lnTo>
                  <a:lnTo>
                    <a:pt x="2" y="142"/>
                  </a:lnTo>
                  <a:lnTo>
                    <a:pt x="4" y="152"/>
                  </a:lnTo>
                  <a:lnTo>
                    <a:pt x="6" y="163"/>
                  </a:lnTo>
                  <a:lnTo>
                    <a:pt x="6" y="171"/>
                  </a:lnTo>
                  <a:lnTo>
                    <a:pt x="6" y="182"/>
                  </a:lnTo>
                  <a:lnTo>
                    <a:pt x="8" y="194"/>
                  </a:lnTo>
                  <a:lnTo>
                    <a:pt x="11" y="205"/>
                  </a:lnTo>
                  <a:lnTo>
                    <a:pt x="11" y="215"/>
                  </a:lnTo>
                  <a:lnTo>
                    <a:pt x="15" y="228"/>
                  </a:lnTo>
                  <a:lnTo>
                    <a:pt x="17" y="239"/>
                  </a:lnTo>
                  <a:lnTo>
                    <a:pt x="19" y="251"/>
                  </a:lnTo>
                  <a:lnTo>
                    <a:pt x="21" y="262"/>
                  </a:lnTo>
                  <a:lnTo>
                    <a:pt x="23" y="275"/>
                  </a:lnTo>
                  <a:lnTo>
                    <a:pt x="25" y="285"/>
                  </a:lnTo>
                  <a:lnTo>
                    <a:pt x="27" y="298"/>
                  </a:lnTo>
                  <a:lnTo>
                    <a:pt x="29" y="310"/>
                  </a:lnTo>
                  <a:lnTo>
                    <a:pt x="32" y="321"/>
                  </a:lnTo>
                  <a:lnTo>
                    <a:pt x="32" y="331"/>
                  </a:lnTo>
                  <a:lnTo>
                    <a:pt x="38" y="344"/>
                  </a:lnTo>
                  <a:lnTo>
                    <a:pt x="38" y="353"/>
                  </a:lnTo>
                  <a:lnTo>
                    <a:pt x="40" y="363"/>
                  </a:lnTo>
                  <a:lnTo>
                    <a:pt x="42" y="372"/>
                  </a:lnTo>
                  <a:lnTo>
                    <a:pt x="44" y="382"/>
                  </a:lnTo>
                  <a:lnTo>
                    <a:pt x="46" y="389"/>
                  </a:lnTo>
                  <a:lnTo>
                    <a:pt x="48" y="397"/>
                  </a:lnTo>
                  <a:lnTo>
                    <a:pt x="49" y="407"/>
                  </a:lnTo>
                  <a:lnTo>
                    <a:pt x="51" y="414"/>
                  </a:lnTo>
                  <a:lnTo>
                    <a:pt x="53" y="426"/>
                  </a:lnTo>
                  <a:lnTo>
                    <a:pt x="57" y="435"/>
                  </a:lnTo>
                  <a:lnTo>
                    <a:pt x="57" y="441"/>
                  </a:lnTo>
                  <a:lnTo>
                    <a:pt x="59" y="443"/>
                  </a:lnTo>
                  <a:lnTo>
                    <a:pt x="49" y="137"/>
                  </a:lnTo>
                  <a:lnTo>
                    <a:pt x="6" y="0"/>
                  </a:lnTo>
                  <a:close/>
                </a:path>
              </a:pathLst>
            </a:custGeom>
            <a:solidFill>
              <a:srgbClr val="FFF5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45" name="Freeform 369"/>
            <p:cNvSpPr>
              <a:spLocks/>
            </p:cNvSpPr>
            <p:nvPr/>
          </p:nvSpPr>
          <p:spPr bwMode="auto">
            <a:xfrm>
              <a:off x="3033" y="1429"/>
              <a:ext cx="29" cy="248"/>
            </a:xfrm>
            <a:custGeom>
              <a:avLst/>
              <a:gdLst>
                <a:gd name="T0" fmla="*/ 0 w 57"/>
                <a:gd name="T1" fmla="*/ 0 h 496"/>
                <a:gd name="T2" fmla="*/ 0 w 57"/>
                <a:gd name="T3" fmla="*/ 1 h 496"/>
                <a:gd name="T4" fmla="*/ 0 w 57"/>
                <a:gd name="T5" fmla="*/ 1 h 496"/>
                <a:gd name="T6" fmla="*/ 0 w 57"/>
                <a:gd name="T7" fmla="*/ 1 h 496"/>
                <a:gd name="T8" fmla="*/ 0 w 57"/>
                <a:gd name="T9" fmla="*/ 1 h 496"/>
                <a:gd name="T10" fmla="*/ 0 w 57"/>
                <a:gd name="T11" fmla="*/ 1 h 496"/>
                <a:gd name="T12" fmla="*/ 0 w 57"/>
                <a:gd name="T13" fmla="*/ 1 h 496"/>
                <a:gd name="T14" fmla="*/ 0 w 57"/>
                <a:gd name="T15" fmla="*/ 1 h 496"/>
                <a:gd name="T16" fmla="*/ 0 w 57"/>
                <a:gd name="T17" fmla="*/ 1 h 496"/>
                <a:gd name="T18" fmla="*/ 0 w 57"/>
                <a:gd name="T19" fmla="*/ 1 h 496"/>
                <a:gd name="T20" fmla="*/ 0 w 57"/>
                <a:gd name="T21" fmla="*/ 1 h 496"/>
                <a:gd name="T22" fmla="*/ 0 w 57"/>
                <a:gd name="T23" fmla="*/ 1 h 496"/>
                <a:gd name="T24" fmla="*/ 1 w 57"/>
                <a:gd name="T25" fmla="*/ 1 h 496"/>
                <a:gd name="T26" fmla="*/ 1 w 57"/>
                <a:gd name="T27" fmla="*/ 1 h 496"/>
                <a:gd name="T28" fmla="*/ 1 w 57"/>
                <a:gd name="T29" fmla="*/ 1 h 496"/>
                <a:gd name="T30" fmla="*/ 1 w 57"/>
                <a:gd name="T31" fmla="*/ 1 h 496"/>
                <a:gd name="T32" fmla="*/ 1 w 57"/>
                <a:gd name="T33" fmla="*/ 1 h 496"/>
                <a:gd name="T34" fmla="*/ 1 w 57"/>
                <a:gd name="T35" fmla="*/ 1 h 496"/>
                <a:gd name="T36" fmla="*/ 1 w 57"/>
                <a:gd name="T37" fmla="*/ 1 h 496"/>
                <a:gd name="T38" fmla="*/ 1 w 57"/>
                <a:gd name="T39" fmla="*/ 1 h 496"/>
                <a:gd name="T40" fmla="*/ 1 w 57"/>
                <a:gd name="T41" fmla="*/ 1 h 496"/>
                <a:gd name="T42" fmla="*/ 1 w 57"/>
                <a:gd name="T43" fmla="*/ 1 h 496"/>
                <a:gd name="T44" fmla="*/ 1 w 57"/>
                <a:gd name="T45" fmla="*/ 1 h 496"/>
                <a:gd name="T46" fmla="*/ 1 w 57"/>
                <a:gd name="T47" fmla="*/ 1 h 496"/>
                <a:gd name="T48" fmla="*/ 1 w 57"/>
                <a:gd name="T49" fmla="*/ 1 h 496"/>
                <a:gd name="T50" fmla="*/ 1 w 57"/>
                <a:gd name="T51" fmla="*/ 1 h 496"/>
                <a:gd name="T52" fmla="*/ 1 w 57"/>
                <a:gd name="T53" fmla="*/ 1 h 496"/>
                <a:gd name="T54" fmla="*/ 1 w 57"/>
                <a:gd name="T55" fmla="*/ 1 h 496"/>
                <a:gd name="T56" fmla="*/ 1 w 57"/>
                <a:gd name="T57" fmla="*/ 1 h 496"/>
                <a:gd name="T58" fmla="*/ 1 w 57"/>
                <a:gd name="T59" fmla="*/ 1 h 496"/>
                <a:gd name="T60" fmla="*/ 1 w 57"/>
                <a:gd name="T61" fmla="*/ 1 h 496"/>
                <a:gd name="T62" fmla="*/ 1 w 57"/>
                <a:gd name="T63" fmla="*/ 1 h 496"/>
                <a:gd name="T64" fmla="*/ 1 w 57"/>
                <a:gd name="T65" fmla="*/ 1 h 496"/>
                <a:gd name="T66" fmla="*/ 1 w 57"/>
                <a:gd name="T67" fmla="*/ 1 h 496"/>
                <a:gd name="T68" fmla="*/ 1 w 57"/>
                <a:gd name="T69" fmla="*/ 1 h 496"/>
                <a:gd name="T70" fmla="*/ 1 w 57"/>
                <a:gd name="T71" fmla="*/ 1 h 496"/>
                <a:gd name="T72" fmla="*/ 1 w 57"/>
                <a:gd name="T73" fmla="*/ 1 h 496"/>
                <a:gd name="T74" fmla="*/ 1 w 57"/>
                <a:gd name="T75" fmla="*/ 1 h 496"/>
                <a:gd name="T76" fmla="*/ 1 w 57"/>
                <a:gd name="T77" fmla="*/ 1 h 496"/>
                <a:gd name="T78" fmla="*/ 1 w 57"/>
                <a:gd name="T79" fmla="*/ 1 h 496"/>
                <a:gd name="T80" fmla="*/ 1 w 57"/>
                <a:gd name="T81" fmla="*/ 1 h 496"/>
                <a:gd name="T82" fmla="*/ 1 w 57"/>
                <a:gd name="T83" fmla="*/ 1 h 496"/>
                <a:gd name="T84" fmla="*/ 1 w 57"/>
                <a:gd name="T85" fmla="*/ 1 h 496"/>
                <a:gd name="T86" fmla="*/ 1 w 57"/>
                <a:gd name="T87" fmla="*/ 1 h 496"/>
                <a:gd name="T88" fmla="*/ 1 w 57"/>
                <a:gd name="T89" fmla="*/ 1 h 496"/>
                <a:gd name="T90" fmla="*/ 1 w 57"/>
                <a:gd name="T91" fmla="*/ 1 h 496"/>
                <a:gd name="T92" fmla="*/ 1 w 57"/>
                <a:gd name="T93" fmla="*/ 1 h 496"/>
                <a:gd name="T94" fmla="*/ 1 w 57"/>
                <a:gd name="T95" fmla="*/ 1 h 496"/>
                <a:gd name="T96" fmla="*/ 1 w 57"/>
                <a:gd name="T97" fmla="*/ 1 h 496"/>
                <a:gd name="T98" fmla="*/ 1 w 57"/>
                <a:gd name="T99" fmla="*/ 1 h 496"/>
                <a:gd name="T100" fmla="*/ 1 w 57"/>
                <a:gd name="T101" fmla="*/ 1 h 496"/>
                <a:gd name="T102" fmla="*/ 1 w 57"/>
                <a:gd name="T103" fmla="*/ 1 h 496"/>
                <a:gd name="T104" fmla="*/ 0 w 57"/>
                <a:gd name="T105" fmla="*/ 0 h 496"/>
                <a:gd name="T106" fmla="*/ 0 w 57"/>
                <a:gd name="T107" fmla="*/ 0 h 49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7"/>
                <a:gd name="T163" fmla="*/ 0 h 496"/>
                <a:gd name="T164" fmla="*/ 57 w 57"/>
                <a:gd name="T165" fmla="*/ 496 h 49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7" h="496">
                  <a:moveTo>
                    <a:pt x="0" y="0"/>
                  </a:moveTo>
                  <a:lnTo>
                    <a:pt x="0" y="2"/>
                  </a:lnTo>
                  <a:lnTo>
                    <a:pt x="0" y="15"/>
                  </a:lnTo>
                  <a:lnTo>
                    <a:pt x="0" y="21"/>
                  </a:lnTo>
                  <a:lnTo>
                    <a:pt x="0" y="32"/>
                  </a:lnTo>
                  <a:lnTo>
                    <a:pt x="0" y="44"/>
                  </a:lnTo>
                  <a:lnTo>
                    <a:pt x="0" y="59"/>
                  </a:lnTo>
                  <a:lnTo>
                    <a:pt x="0" y="67"/>
                  </a:lnTo>
                  <a:lnTo>
                    <a:pt x="0" y="72"/>
                  </a:lnTo>
                  <a:lnTo>
                    <a:pt x="0" y="80"/>
                  </a:lnTo>
                  <a:lnTo>
                    <a:pt x="0" y="90"/>
                  </a:lnTo>
                  <a:lnTo>
                    <a:pt x="0" y="97"/>
                  </a:lnTo>
                  <a:lnTo>
                    <a:pt x="2" y="107"/>
                  </a:lnTo>
                  <a:lnTo>
                    <a:pt x="2" y="116"/>
                  </a:lnTo>
                  <a:lnTo>
                    <a:pt x="2" y="128"/>
                  </a:lnTo>
                  <a:lnTo>
                    <a:pt x="2" y="135"/>
                  </a:lnTo>
                  <a:lnTo>
                    <a:pt x="2" y="147"/>
                  </a:lnTo>
                  <a:lnTo>
                    <a:pt x="2" y="156"/>
                  </a:lnTo>
                  <a:lnTo>
                    <a:pt x="4" y="167"/>
                  </a:lnTo>
                  <a:lnTo>
                    <a:pt x="4" y="179"/>
                  </a:lnTo>
                  <a:lnTo>
                    <a:pt x="6" y="190"/>
                  </a:lnTo>
                  <a:lnTo>
                    <a:pt x="8" y="202"/>
                  </a:lnTo>
                  <a:lnTo>
                    <a:pt x="8" y="215"/>
                  </a:lnTo>
                  <a:lnTo>
                    <a:pt x="8" y="226"/>
                  </a:lnTo>
                  <a:lnTo>
                    <a:pt x="10" y="238"/>
                  </a:lnTo>
                  <a:lnTo>
                    <a:pt x="12" y="249"/>
                  </a:lnTo>
                  <a:lnTo>
                    <a:pt x="12" y="261"/>
                  </a:lnTo>
                  <a:lnTo>
                    <a:pt x="12" y="272"/>
                  </a:lnTo>
                  <a:lnTo>
                    <a:pt x="14" y="283"/>
                  </a:lnTo>
                  <a:lnTo>
                    <a:pt x="16" y="297"/>
                  </a:lnTo>
                  <a:lnTo>
                    <a:pt x="17" y="308"/>
                  </a:lnTo>
                  <a:lnTo>
                    <a:pt x="17" y="320"/>
                  </a:lnTo>
                  <a:lnTo>
                    <a:pt x="17" y="333"/>
                  </a:lnTo>
                  <a:lnTo>
                    <a:pt x="19" y="344"/>
                  </a:lnTo>
                  <a:lnTo>
                    <a:pt x="23" y="356"/>
                  </a:lnTo>
                  <a:lnTo>
                    <a:pt x="23" y="367"/>
                  </a:lnTo>
                  <a:lnTo>
                    <a:pt x="23" y="378"/>
                  </a:lnTo>
                  <a:lnTo>
                    <a:pt x="25" y="390"/>
                  </a:lnTo>
                  <a:lnTo>
                    <a:pt x="29" y="399"/>
                  </a:lnTo>
                  <a:lnTo>
                    <a:pt x="29" y="411"/>
                  </a:lnTo>
                  <a:lnTo>
                    <a:pt x="29" y="420"/>
                  </a:lnTo>
                  <a:lnTo>
                    <a:pt x="31" y="428"/>
                  </a:lnTo>
                  <a:lnTo>
                    <a:pt x="33" y="437"/>
                  </a:lnTo>
                  <a:lnTo>
                    <a:pt x="33" y="445"/>
                  </a:lnTo>
                  <a:lnTo>
                    <a:pt x="33" y="453"/>
                  </a:lnTo>
                  <a:lnTo>
                    <a:pt x="35" y="460"/>
                  </a:lnTo>
                  <a:lnTo>
                    <a:pt x="36" y="468"/>
                  </a:lnTo>
                  <a:lnTo>
                    <a:pt x="38" y="479"/>
                  </a:lnTo>
                  <a:lnTo>
                    <a:pt x="38" y="487"/>
                  </a:lnTo>
                  <a:lnTo>
                    <a:pt x="38" y="492"/>
                  </a:lnTo>
                  <a:lnTo>
                    <a:pt x="40" y="496"/>
                  </a:lnTo>
                  <a:lnTo>
                    <a:pt x="57" y="137"/>
                  </a:lnTo>
                  <a:lnTo>
                    <a:pt x="0" y="0"/>
                  </a:lnTo>
                  <a:close/>
                </a:path>
              </a:pathLst>
            </a:custGeom>
            <a:solidFill>
              <a:srgbClr val="FFF5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46" name="Freeform 370"/>
            <p:cNvSpPr>
              <a:spLocks/>
            </p:cNvSpPr>
            <p:nvPr/>
          </p:nvSpPr>
          <p:spPr bwMode="auto">
            <a:xfrm>
              <a:off x="2866" y="1907"/>
              <a:ext cx="126" cy="278"/>
            </a:xfrm>
            <a:custGeom>
              <a:avLst/>
              <a:gdLst>
                <a:gd name="T0" fmla="*/ 0 w 253"/>
                <a:gd name="T1" fmla="*/ 0 h 557"/>
                <a:gd name="T2" fmla="*/ 0 w 253"/>
                <a:gd name="T3" fmla="*/ 0 h 557"/>
                <a:gd name="T4" fmla="*/ 0 w 253"/>
                <a:gd name="T5" fmla="*/ 0 h 557"/>
                <a:gd name="T6" fmla="*/ 0 w 253"/>
                <a:gd name="T7" fmla="*/ 0 h 557"/>
                <a:gd name="T8" fmla="*/ 0 w 253"/>
                <a:gd name="T9" fmla="*/ 0 h 557"/>
                <a:gd name="T10" fmla="*/ 0 w 253"/>
                <a:gd name="T11" fmla="*/ 0 h 557"/>
                <a:gd name="T12" fmla="*/ 0 w 253"/>
                <a:gd name="T13" fmla="*/ 0 h 557"/>
                <a:gd name="T14" fmla="*/ 0 w 253"/>
                <a:gd name="T15" fmla="*/ 0 h 557"/>
                <a:gd name="T16" fmla="*/ 0 w 253"/>
                <a:gd name="T17" fmla="*/ 0 h 557"/>
                <a:gd name="T18" fmla="*/ 0 w 253"/>
                <a:gd name="T19" fmla="*/ 0 h 557"/>
                <a:gd name="T20" fmla="*/ 0 w 253"/>
                <a:gd name="T21" fmla="*/ 0 h 557"/>
                <a:gd name="T22" fmla="*/ 0 w 253"/>
                <a:gd name="T23" fmla="*/ 0 h 557"/>
                <a:gd name="T24" fmla="*/ 0 w 253"/>
                <a:gd name="T25" fmla="*/ 0 h 557"/>
                <a:gd name="T26" fmla="*/ 0 w 253"/>
                <a:gd name="T27" fmla="*/ 0 h 557"/>
                <a:gd name="T28" fmla="*/ 0 w 253"/>
                <a:gd name="T29" fmla="*/ 0 h 557"/>
                <a:gd name="T30" fmla="*/ 0 w 253"/>
                <a:gd name="T31" fmla="*/ 0 h 557"/>
                <a:gd name="T32" fmla="*/ 0 w 253"/>
                <a:gd name="T33" fmla="*/ 0 h 557"/>
                <a:gd name="T34" fmla="*/ 0 w 253"/>
                <a:gd name="T35" fmla="*/ 0 h 557"/>
                <a:gd name="T36" fmla="*/ 0 w 253"/>
                <a:gd name="T37" fmla="*/ 0 h 557"/>
                <a:gd name="T38" fmla="*/ 0 w 253"/>
                <a:gd name="T39" fmla="*/ 0 h 557"/>
                <a:gd name="T40" fmla="*/ 0 w 253"/>
                <a:gd name="T41" fmla="*/ 0 h 557"/>
                <a:gd name="T42" fmla="*/ 0 w 253"/>
                <a:gd name="T43" fmla="*/ 0 h 557"/>
                <a:gd name="T44" fmla="*/ 0 w 253"/>
                <a:gd name="T45" fmla="*/ 0 h 557"/>
                <a:gd name="T46" fmla="*/ 0 w 253"/>
                <a:gd name="T47" fmla="*/ 0 h 557"/>
                <a:gd name="T48" fmla="*/ 0 w 253"/>
                <a:gd name="T49" fmla="*/ 0 h 557"/>
                <a:gd name="T50" fmla="*/ 0 w 253"/>
                <a:gd name="T51" fmla="*/ 0 h 557"/>
                <a:gd name="T52" fmla="*/ 0 w 253"/>
                <a:gd name="T53" fmla="*/ 0 h 557"/>
                <a:gd name="T54" fmla="*/ 0 w 253"/>
                <a:gd name="T55" fmla="*/ 0 h 557"/>
                <a:gd name="T56" fmla="*/ 0 w 253"/>
                <a:gd name="T57" fmla="*/ 0 h 557"/>
                <a:gd name="T58" fmla="*/ 0 w 253"/>
                <a:gd name="T59" fmla="*/ 0 h 557"/>
                <a:gd name="T60" fmla="*/ 0 w 253"/>
                <a:gd name="T61" fmla="*/ 0 h 557"/>
                <a:gd name="T62" fmla="*/ 0 w 253"/>
                <a:gd name="T63" fmla="*/ 0 h 557"/>
                <a:gd name="T64" fmla="*/ 0 w 253"/>
                <a:gd name="T65" fmla="*/ 0 h 557"/>
                <a:gd name="T66" fmla="*/ 0 w 253"/>
                <a:gd name="T67" fmla="*/ 0 h 557"/>
                <a:gd name="T68" fmla="*/ 0 w 253"/>
                <a:gd name="T69" fmla="*/ 0 h 557"/>
                <a:gd name="T70" fmla="*/ 0 w 253"/>
                <a:gd name="T71" fmla="*/ 0 h 557"/>
                <a:gd name="T72" fmla="*/ 0 w 253"/>
                <a:gd name="T73" fmla="*/ 0 h 557"/>
                <a:gd name="T74" fmla="*/ 0 w 253"/>
                <a:gd name="T75" fmla="*/ 0 h 557"/>
                <a:gd name="T76" fmla="*/ 0 w 253"/>
                <a:gd name="T77" fmla="*/ 0 h 557"/>
                <a:gd name="T78" fmla="*/ 0 w 253"/>
                <a:gd name="T79" fmla="*/ 0 h 557"/>
                <a:gd name="T80" fmla="*/ 0 w 253"/>
                <a:gd name="T81" fmla="*/ 0 h 557"/>
                <a:gd name="T82" fmla="*/ 0 w 253"/>
                <a:gd name="T83" fmla="*/ 0 h 557"/>
                <a:gd name="T84" fmla="*/ 0 w 253"/>
                <a:gd name="T85" fmla="*/ 0 h 557"/>
                <a:gd name="T86" fmla="*/ 0 w 253"/>
                <a:gd name="T87" fmla="*/ 0 h 557"/>
                <a:gd name="T88" fmla="*/ 0 w 253"/>
                <a:gd name="T89" fmla="*/ 0 h 557"/>
                <a:gd name="T90" fmla="*/ 0 w 253"/>
                <a:gd name="T91" fmla="*/ 0 h 557"/>
                <a:gd name="T92" fmla="*/ 0 w 253"/>
                <a:gd name="T93" fmla="*/ 0 h 557"/>
                <a:gd name="T94" fmla="*/ 0 w 253"/>
                <a:gd name="T95" fmla="*/ 0 h 557"/>
                <a:gd name="T96" fmla="*/ 0 w 253"/>
                <a:gd name="T97" fmla="*/ 0 h 557"/>
                <a:gd name="T98" fmla="*/ 0 w 253"/>
                <a:gd name="T99" fmla="*/ 0 h 557"/>
                <a:gd name="T100" fmla="*/ 0 w 253"/>
                <a:gd name="T101" fmla="*/ 0 h 557"/>
                <a:gd name="T102" fmla="*/ 0 w 253"/>
                <a:gd name="T103" fmla="*/ 0 h 557"/>
                <a:gd name="T104" fmla="*/ 0 w 253"/>
                <a:gd name="T105" fmla="*/ 0 h 557"/>
                <a:gd name="T106" fmla="*/ 0 w 253"/>
                <a:gd name="T107" fmla="*/ 0 h 557"/>
                <a:gd name="T108" fmla="*/ 0 w 253"/>
                <a:gd name="T109" fmla="*/ 0 h 557"/>
                <a:gd name="T110" fmla="*/ 0 w 253"/>
                <a:gd name="T111" fmla="*/ 0 h 557"/>
                <a:gd name="T112" fmla="*/ 0 w 253"/>
                <a:gd name="T113" fmla="*/ 0 h 557"/>
                <a:gd name="T114" fmla="*/ 0 w 253"/>
                <a:gd name="T115" fmla="*/ 0 h 557"/>
                <a:gd name="T116" fmla="*/ 0 w 253"/>
                <a:gd name="T117" fmla="*/ 0 h 557"/>
                <a:gd name="T118" fmla="*/ 0 w 253"/>
                <a:gd name="T119" fmla="*/ 0 h 557"/>
                <a:gd name="T120" fmla="*/ 0 w 253"/>
                <a:gd name="T121" fmla="*/ 0 h 55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53"/>
                <a:gd name="T184" fmla="*/ 0 h 557"/>
                <a:gd name="T185" fmla="*/ 253 w 253"/>
                <a:gd name="T186" fmla="*/ 557 h 55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53" h="557">
                  <a:moveTo>
                    <a:pt x="209" y="496"/>
                  </a:moveTo>
                  <a:lnTo>
                    <a:pt x="209" y="495"/>
                  </a:lnTo>
                  <a:lnTo>
                    <a:pt x="211" y="491"/>
                  </a:lnTo>
                  <a:lnTo>
                    <a:pt x="211" y="483"/>
                  </a:lnTo>
                  <a:lnTo>
                    <a:pt x="216" y="476"/>
                  </a:lnTo>
                  <a:lnTo>
                    <a:pt x="220" y="462"/>
                  </a:lnTo>
                  <a:lnTo>
                    <a:pt x="224" y="449"/>
                  </a:lnTo>
                  <a:lnTo>
                    <a:pt x="226" y="441"/>
                  </a:lnTo>
                  <a:lnTo>
                    <a:pt x="228" y="432"/>
                  </a:lnTo>
                  <a:lnTo>
                    <a:pt x="230" y="424"/>
                  </a:lnTo>
                  <a:lnTo>
                    <a:pt x="234" y="417"/>
                  </a:lnTo>
                  <a:lnTo>
                    <a:pt x="235" y="407"/>
                  </a:lnTo>
                  <a:lnTo>
                    <a:pt x="235" y="396"/>
                  </a:lnTo>
                  <a:lnTo>
                    <a:pt x="237" y="386"/>
                  </a:lnTo>
                  <a:lnTo>
                    <a:pt x="241" y="375"/>
                  </a:lnTo>
                  <a:lnTo>
                    <a:pt x="241" y="365"/>
                  </a:lnTo>
                  <a:lnTo>
                    <a:pt x="245" y="354"/>
                  </a:lnTo>
                  <a:lnTo>
                    <a:pt x="245" y="342"/>
                  </a:lnTo>
                  <a:lnTo>
                    <a:pt x="249" y="331"/>
                  </a:lnTo>
                  <a:lnTo>
                    <a:pt x="249" y="320"/>
                  </a:lnTo>
                  <a:lnTo>
                    <a:pt x="251" y="306"/>
                  </a:lnTo>
                  <a:lnTo>
                    <a:pt x="251" y="295"/>
                  </a:lnTo>
                  <a:lnTo>
                    <a:pt x="253" y="284"/>
                  </a:lnTo>
                  <a:lnTo>
                    <a:pt x="253" y="268"/>
                  </a:lnTo>
                  <a:lnTo>
                    <a:pt x="253" y="257"/>
                  </a:lnTo>
                  <a:lnTo>
                    <a:pt x="253" y="244"/>
                  </a:lnTo>
                  <a:lnTo>
                    <a:pt x="253" y="230"/>
                  </a:lnTo>
                  <a:lnTo>
                    <a:pt x="251" y="217"/>
                  </a:lnTo>
                  <a:lnTo>
                    <a:pt x="249" y="204"/>
                  </a:lnTo>
                  <a:lnTo>
                    <a:pt x="245" y="190"/>
                  </a:lnTo>
                  <a:lnTo>
                    <a:pt x="245" y="179"/>
                  </a:lnTo>
                  <a:lnTo>
                    <a:pt x="241" y="166"/>
                  </a:lnTo>
                  <a:lnTo>
                    <a:pt x="239" y="152"/>
                  </a:lnTo>
                  <a:lnTo>
                    <a:pt x="235" y="143"/>
                  </a:lnTo>
                  <a:lnTo>
                    <a:pt x="234" y="131"/>
                  </a:lnTo>
                  <a:lnTo>
                    <a:pt x="230" y="118"/>
                  </a:lnTo>
                  <a:lnTo>
                    <a:pt x="226" y="109"/>
                  </a:lnTo>
                  <a:lnTo>
                    <a:pt x="220" y="97"/>
                  </a:lnTo>
                  <a:lnTo>
                    <a:pt x="216" y="90"/>
                  </a:lnTo>
                  <a:lnTo>
                    <a:pt x="211" y="80"/>
                  </a:lnTo>
                  <a:lnTo>
                    <a:pt x="207" y="71"/>
                  </a:lnTo>
                  <a:lnTo>
                    <a:pt x="201" y="63"/>
                  </a:lnTo>
                  <a:lnTo>
                    <a:pt x="197" y="57"/>
                  </a:lnTo>
                  <a:lnTo>
                    <a:pt x="190" y="48"/>
                  </a:lnTo>
                  <a:lnTo>
                    <a:pt x="186" y="40"/>
                  </a:lnTo>
                  <a:lnTo>
                    <a:pt x="180" y="33"/>
                  </a:lnTo>
                  <a:lnTo>
                    <a:pt x="175" y="29"/>
                  </a:lnTo>
                  <a:lnTo>
                    <a:pt x="161" y="17"/>
                  </a:lnTo>
                  <a:lnTo>
                    <a:pt x="150" y="10"/>
                  </a:lnTo>
                  <a:lnTo>
                    <a:pt x="138" y="4"/>
                  </a:lnTo>
                  <a:lnTo>
                    <a:pt x="127" y="0"/>
                  </a:lnTo>
                  <a:lnTo>
                    <a:pt x="116" y="0"/>
                  </a:lnTo>
                  <a:lnTo>
                    <a:pt x="104" y="4"/>
                  </a:lnTo>
                  <a:lnTo>
                    <a:pt x="93" y="8"/>
                  </a:lnTo>
                  <a:lnTo>
                    <a:pt x="83" y="16"/>
                  </a:lnTo>
                  <a:lnTo>
                    <a:pt x="74" y="27"/>
                  </a:lnTo>
                  <a:lnTo>
                    <a:pt x="64" y="40"/>
                  </a:lnTo>
                  <a:lnTo>
                    <a:pt x="59" y="46"/>
                  </a:lnTo>
                  <a:lnTo>
                    <a:pt x="55" y="52"/>
                  </a:lnTo>
                  <a:lnTo>
                    <a:pt x="51" y="61"/>
                  </a:lnTo>
                  <a:lnTo>
                    <a:pt x="47" y="69"/>
                  </a:lnTo>
                  <a:lnTo>
                    <a:pt x="43" y="76"/>
                  </a:lnTo>
                  <a:lnTo>
                    <a:pt x="40" y="86"/>
                  </a:lnTo>
                  <a:lnTo>
                    <a:pt x="36" y="95"/>
                  </a:lnTo>
                  <a:lnTo>
                    <a:pt x="34" y="105"/>
                  </a:lnTo>
                  <a:lnTo>
                    <a:pt x="28" y="112"/>
                  </a:lnTo>
                  <a:lnTo>
                    <a:pt x="24" y="122"/>
                  </a:lnTo>
                  <a:lnTo>
                    <a:pt x="23" y="131"/>
                  </a:lnTo>
                  <a:lnTo>
                    <a:pt x="19" y="143"/>
                  </a:lnTo>
                  <a:lnTo>
                    <a:pt x="15" y="152"/>
                  </a:lnTo>
                  <a:lnTo>
                    <a:pt x="13" y="164"/>
                  </a:lnTo>
                  <a:lnTo>
                    <a:pt x="11" y="173"/>
                  </a:lnTo>
                  <a:lnTo>
                    <a:pt x="9" y="185"/>
                  </a:lnTo>
                  <a:lnTo>
                    <a:pt x="7" y="194"/>
                  </a:lnTo>
                  <a:lnTo>
                    <a:pt x="5" y="204"/>
                  </a:lnTo>
                  <a:lnTo>
                    <a:pt x="4" y="213"/>
                  </a:lnTo>
                  <a:lnTo>
                    <a:pt x="4" y="225"/>
                  </a:lnTo>
                  <a:lnTo>
                    <a:pt x="2" y="234"/>
                  </a:lnTo>
                  <a:lnTo>
                    <a:pt x="0" y="244"/>
                  </a:lnTo>
                  <a:lnTo>
                    <a:pt x="0" y="253"/>
                  </a:lnTo>
                  <a:lnTo>
                    <a:pt x="0" y="265"/>
                  </a:lnTo>
                  <a:lnTo>
                    <a:pt x="0" y="274"/>
                  </a:lnTo>
                  <a:lnTo>
                    <a:pt x="0" y="282"/>
                  </a:lnTo>
                  <a:lnTo>
                    <a:pt x="0" y="289"/>
                  </a:lnTo>
                  <a:lnTo>
                    <a:pt x="0" y="299"/>
                  </a:lnTo>
                  <a:lnTo>
                    <a:pt x="0" y="304"/>
                  </a:lnTo>
                  <a:lnTo>
                    <a:pt x="0" y="314"/>
                  </a:lnTo>
                  <a:lnTo>
                    <a:pt x="2" y="322"/>
                  </a:lnTo>
                  <a:lnTo>
                    <a:pt x="4" y="329"/>
                  </a:lnTo>
                  <a:lnTo>
                    <a:pt x="4" y="344"/>
                  </a:lnTo>
                  <a:lnTo>
                    <a:pt x="9" y="360"/>
                  </a:lnTo>
                  <a:lnTo>
                    <a:pt x="13" y="371"/>
                  </a:lnTo>
                  <a:lnTo>
                    <a:pt x="17" y="386"/>
                  </a:lnTo>
                  <a:lnTo>
                    <a:pt x="21" y="396"/>
                  </a:lnTo>
                  <a:lnTo>
                    <a:pt x="24" y="407"/>
                  </a:lnTo>
                  <a:lnTo>
                    <a:pt x="30" y="417"/>
                  </a:lnTo>
                  <a:lnTo>
                    <a:pt x="36" y="428"/>
                  </a:lnTo>
                  <a:lnTo>
                    <a:pt x="40" y="436"/>
                  </a:lnTo>
                  <a:lnTo>
                    <a:pt x="47" y="447"/>
                  </a:lnTo>
                  <a:lnTo>
                    <a:pt x="53" y="455"/>
                  </a:lnTo>
                  <a:lnTo>
                    <a:pt x="59" y="464"/>
                  </a:lnTo>
                  <a:lnTo>
                    <a:pt x="64" y="472"/>
                  </a:lnTo>
                  <a:lnTo>
                    <a:pt x="70" y="479"/>
                  </a:lnTo>
                  <a:lnTo>
                    <a:pt x="74" y="487"/>
                  </a:lnTo>
                  <a:lnTo>
                    <a:pt x="80" y="495"/>
                  </a:lnTo>
                  <a:lnTo>
                    <a:pt x="83" y="502"/>
                  </a:lnTo>
                  <a:lnTo>
                    <a:pt x="89" y="508"/>
                  </a:lnTo>
                  <a:lnTo>
                    <a:pt x="93" y="515"/>
                  </a:lnTo>
                  <a:lnTo>
                    <a:pt x="99" y="523"/>
                  </a:lnTo>
                  <a:lnTo>
                    <a:pt x="108" y="533"/>
                  </a:lnTo>
                  <a:lnTo>
                    <a:pt x="119" y="542"/>
                  </a:lnTo>
                  <a:lnTo>
                    <a:pt x="129" y="550"/>
                  </a:lnTo>
                  <a:lnTo>
                    <a:pt x="140" y="557"/>
                  </a:lnTo>
                  <a:lnTo>
                    <a:pt x="152" y="557"/>
                  </a:lnTo>
                  <a:lnTo>
                    <a:pt x="165" y="553"/>
                  </a:lnTo>
                  <a:lnTo>
                    <a:pt x="175" y="542"/>
                  </a:lnTo>
                  <a:lnTo>
                    <a:pt x="186" y="533"/>
                  </a:lnTo>
                  <a:lnTo>
                    <a:pt x="194" y="517"/>
                  </a:lnTo>
                  <a:lnTo>
                    <a:pt x="201" y="508"/>
                  </a:lnTo>
                  <a:lnTo>
                    <a:pt x="205" y="500"/>
                  </a:lnTo>
                  <a:lnTo>
                    <a:pt x="209" y="496"/>
                  </a:lnTo>
                  <a:close/>
                </a:path>
              </a:pathLst>
            </a:custGeom>
            <a:solidFill>
              <a:srgbClr val="FFF2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47" name="Freeform 371"/>
            <p:cNvSpPr>
              <a:spLocks/>
            </p:cNvSpPr>
            <p:nvPr/>
          </p:nvSpPr>
          <p:spPr bwMode="auto">
            <a:xfrm>
              <a:off x="2706" y="1839"/>
              <a:ext cx="108" cy="232"/>
            </a:xfrm>
            <a:custGeom>
              <a:avLst/>
              <a:gdLst>
                <a:gd name="T0" fmla="*/ 1 w 215"/>
                <a:gd name="T1" fmla="*/ 1 h 464"/>
                <a:gd name="T2" fmla="*/ 1 w 215"/>
                <a:gd name="T3" fmla="*/ 1 h 464"/>
                <a:gd name="T4" fmla="*/ 1 w 215"/>
                <a:gd name="T5" fmla="*/ 1 h 464"/>
                <a:gd name="T6" fmla="*/ 1 w 215"/>
                <a:gd name="T7" fmla="*/ 1 h 464"/>
                <a:gd name="T8" fmla="*/ 1 w 215"/>
                <a:gd name="T9" fmla="*/ 1 h 464"/>
                <a:gd name="T10" fmla="*/ 1 w 215"/>
                <a:gd name="T11" fmla="*/ 1 h 464"/>
                <a:gd name="T12" fmla="*/ 1 w 215"/>
                <a:gd name="T13" fmla="*/ 1 h 464"/>
                <a:gd name="T14" fmla="*/ 1 w 215"/>
                <a:gd name="T15" fmla="*/ 1 h 464"/>
                <a:gd name="T16" fmla="*/ 1 w 215"/>
                <a:gd name="T17" fmla="*/ 1 h 464"/>
                <a:gd name="T18" fmla="*/ 1 w 215"/>
                <a:gd name="T19" fmla="*/ 1 h 464"/>
                <a:gd name="T20" fmla="*/ 1 w 215"/>
                <a:gd name="T21" fmla="*/ 1 h 464"/>
                <a:gd name="T22" fmla="*/ 1 w 215"/>
                <a:gd name="T23" fmla="*/ 1 h 464"/>
                <a:gd name="T24" fmla="*/ 1 w 215"/>
                <a:gd name="T25" fmla="*/ 1 h 464"/>
                <a:gd name="T26" fmla="*/ 1 w 215"/>
                <a:gd name="T27" fmla="*/ 1 h 464"/>
                <a:gd name="T28" fmla="*/ 1 w 215"/>
                <a:gd name="T29" fmla="*/ 1 h 464"/>
                <a:gd name="T30" fmla="*/ 1 w 215"/>
                <a:gd name="T31" fmla="*/ 1 h 464"/>
                <a:gd name="T32" fmla="*/ 1 w 215"/>
                <a:gd name="T33" fmla="*/ 1 h 464"/>
                <a:gd name="T34" fmla="*/ 1 w 215"/>
                <a:gd name="T35" fmla="*/ 1 h 464"/>
                <a:gd name="T36" fmla="*/ 1 w 215"/>
                <a:gd name="T37" fmla="*/ 1 h 464"/>
                <a:gd name="T38" fmla="*/ 1 w 215"/>
                <a:gd name="T39" fmla="*/ 1 h 464"/>
                <a:gd name="T40" fmla="*/ 1 w 215"/>
                <a:gd name="T41" fmla="*/ 1 h 464"/>
                <a:gd name="T42" fmla="*/ 1 w 215"/>
                <a:gd name="T43" fmla="*/ 1 h 464"/>
                <a:gd name="T44" fmla="*/ 1 w 215"/>
                <a:gd name="T45" fmla="*/ 1 h 464"/>
                <a:gd name="T46" fmla="*/ 1 w 215"/>
                <a:gd name="T47" fmla="*/ 1 h 464"/>
                <a:gd name="T48" fmla="*/ 1 w 215"/>
                <a:gd name="T49" fmla="*/ 0 h 464"/>
                <a:gd name="T50" fmla="*/ 1 w 215"/>
                <a:gd name="T51" fmla="*/ 1 h 464"/>
                <a:gd name="T52" fmla="*/ 1 w 215"/>
                <a:gd name="T53" fmla="*/ 1 h 464"/>
                <a:gd name="T54" fmla="*/ 1 w 215"/>
                <a:gd name="T55" fmla="*/ 1 h 464"/>
                <a:gd name="T56" fmla="*/ 1 w 215"/>
                <a:gd name="T57" fmla="*/ 1 h 464"/>
                <a:gd name="T58" fmla="*/ 1 w 215"/>
                <a:gd name="T59" fmla="*/ 1 h 464"/>
                <a:gd name="T60" fmla="*/ 1 w 215"/>
                <a:gd name="T61" fmla="*/ 1 h 464"/>
                <a:gd name="T62" fmla="*/ 1 w 215"/>
                <a:gd name="T63" fmla="*/ 1 h 464"/>
                <a:gd name="T64" fmla="*/ 1 w 215"/>
                <a:gd name="T65" fmla="*/ 1 h 464"/>
                <a:gd name="T66" fmla="*/ 1 w 215"/>
                <a:gd name="T67" fmla="*/ 1 h 464"/>
                <a:gd name="T68" fmla="*/ 0 w 215"/>
                <a:gd name="T69" fmla="*/ 1 h 464"/>
                <a:gd name="T70" fmla="*/ 0 w 215"/>
                <a:gd name="T71" fmla="*/ 1 h 464"/>
                <a:gd name="T72" fmla="*/ 0 w 215"/>
                <a:gd name="T73" fmla="*/ 1 h 464"/>
                <a:gd name="T74" fmla="*/ 1 w 215"/>
                <a:gd name="T75" fmla="*/ 1 h 464"/>
                <a:gd name="T76" fmla="*/ 1 w 215"/>
                <a:gd name="T77" fmla="*/ 1 h 464"/>
                <a:gd name="T78" fmla="*/ 1 w 215"/>
                <a:gd name="T79" fmla="*/ 1 h 464"/>
                <a:gd name="T80" fmla="*/ 1 w 215"/>
                <a:gd name="T81" fmla="*/ 1 h 464"/>
                <a:gd name="T82" fmla="*/ 1 w 215"/>
                <a:gd name="T83" fmla="*/ 1 h 464"/>
                <a:gd name="T84" fmla="*/ 1 w 215"/>
                <a:gd name="T85" fmla="*/ 1 h 464"/>
                <a:gd name="T86" fmla="*/ 1 w 215"/>
                <a:gd name="T87" fmla="*/ 1 h 464"/>
                <a:gd name="T88" fmla="*/ 1 w 215"/>
                <a:gd name="T89" fmla="*/ 1 h 464"/>
                <a:gd name="T90" fmla="*/ 1 w 215"/>
                <a:gd name="T91" fmla="*/ 1 h 464"/>
                <a:gd name="T92" fmla="*/ 1 w 215"/>
                <a:gd name="T93" fmla="*/ 1 h 464"/>
                <a:gd name="T94" fmla="*/ 1 w 215"/>
                <a:gd name="T95" fmla="*/ 1 h 464"/>
                <a:gd name="T96" fmla="*/ 1 w 215"/>
                <a:gd name="T97" fmla="*/ 1 h 464"/>
                <a:gd name="T98" fmla="*/ 1 w 215"/>
                <a:gd name="T99" fmla="*/ 1 h 464"/>
                <a:gd name="T100" fmla="*/ 1 w 215"/>
                <a:gd name="T101" fmla="*/ 1 h 464"/>
                <a:gd name="T102" fmla="*/ 1 w 215"/>
                <a:gd name="T103" fmla="*/ 1 h 464"/>
                <a:gd name="T104" fmla="*/ 1 w 215"/>
                <a:gd name="T105" fmla="*/ 1 h 464"/>
                <a:gd name="T106" fmla="*/ 1 w 215"/>
                <a:gd name="T107" fmla="*/ 1 h 464"/>
                <a:gd name="T108" fmla="*/ 1 w 215"/>
                <a:gd name="T109" fmla="*/ 1 h 46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15"/>
                <a:gd name="T166" fmla="*/ 0 h 464"/>
                <a:gd name="T167" fmla="*/ 215 w 215"/>
                <a:gd name="T168" fmla="*/ 464 h 46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15" h="464">
                  <a:moveTo>
                    <a:pt x="177" y="449"/>
                  </a:moveTo>
                  <a:lnTo>
                    <a:pt x="177" y="447"/>
                  </a:lnTo>
                  <a:lnTo>
                    <a:pt x="179" y="443"/>
                  </a:lnTo>
                  <a:lnTo>
                    <a:pt x="181" y="434"/>
                  </a:lnTo>
                  <a:lnTo>
                    <a:pt x="185" y="424"/>
                  </a:lnTo>
                  <a:lnTo>
                    <a:pt x="185" y="417"/>
                  </a:lnTo>
                  <a:lnTo>
                    <a:pt x="189" y="409"/>
                  </a:lnTo>
                  <a:lnTo>
                    <a:pt x="189" y="401"/>
                  </a:lnTo>
                  <a:lnTo>
                    <a:pt x="192" y="394"/>
                  </a:lnTo>
                  <a:lnTo>
                    <a:pt x="192" y="384"/>
                  </a:lnTo>
                  <a:lnTo>
                    <a:pt x="196" y="377"/>
                  </a:lnTo>
                  <a:lnTo>
                    <a:pt x="198" y="369"/>
                  </a:lnTo>
                  <a:lnTo>
                    <a:pt x="202" y="360"/>
                  </a:lnTo>
                  <a:lnTo>
                    <a:pt x="202" y="348"/>
                  </a:lnTo>
                  <a:lnTo>
                    <a:pt x="204" y="339"/>
                  </a:lnTo>
                  <a:lnTo>
                    <a:pt x="206" y="327"/>
                  </a:lnTo>
                  <a:lnTo>
                    <a:pt x="208" y="318"/>
                  </a:lnTo>
                  <a:lnTo>
                    <a:pt x="208" y="306"/>
                  </a:lnTo>
                  <a:lnTo>
                    <a:pt x="211" y="295"/>
                  </a:lnTo>
                  <a:lnTo>
                    <a:pt x="211" y="284"/>
                  </a:lnTo>
                  <a:lnTo>
                    <a:pt x="213" y="274"/>
                  </a:lnTo>
                  <a:lnTo>
                    <a:pt x="213" y="263"/>
                  </a:lnTo>
                  <a:lnTo>
                    <a:pt x="213" y="251"/>
                  </a:lnTo>
                  <a:lnTo>
                    <a:pt x="213" y="240"/>
                  </a:lnTo>
                  <a:lnTo>
                    <a:pt x="215" y="228"/>
                  </a:lnTo>
                  <a:lnTo>
                    <a:pt x="215" y="217"/>
                  </a:lnTo>
                  <a:lnTo>
                    <a:pt x="215" y="206"/>
                  </a:lnTo>
                  <a:lnTo>
                    <a:pt x="213" y="196"/>
                  </a:lnTo>
                  <a:lnTo>
                    <a:pt x="213" y="187"/>
                  </a:lnTo>
                  <a:lnTo>
                    <a:pt x="211" y="173"/>
                  </a:lnTo>
                  <a:lnTo>
                    <a:pt x="208" y="162"/>
                  </a:lnTo>
                  <a:lnTo>
                    <a:pt x="206" y="151"/>
                  </a:lnTo>
                  <a:lnTo>
                    <a:pt x="204" y="143"/>
                  </a:lnTo>
                  <a:lnTo>
                    <a:pt x="202" y="131"/>
                  </a:lnTo>
                  <a:lnTo>
                    <a:pt x="198" y="122"/>
                  </a:lnTo>
                  <a:lnTo>
                    <a:pt x="194" y="112"/>
                  </a:lnTo>
                  <a:lnTo>
                    <a:pt x="192" y="105"/>
                  </a:lnTo>
                  <a:lnTo>
                    <a:pt x="189" y="95"/>
                  </a:lnTo>
                  <a:lnTo>
                    <a:pt x="183" y="86"/>
                  </a:lnTo>
                  <a:lnTo>
                    <a:pt x="179" y="78"/>
                  </a:lnTo>
                  <a:lnTo>
                    <a:pt x="175" y="71"/>
                  </a:lnTo>
                  <a:lnTo>
                    <a:pt x="166" y="57"/>
                  </a:lnTo>
                  <a:lnTo>
                    <a:pt x="156" y="44"/>
                  </a:lnTo>
                  <a:lnTo>
                    <a:pt x="143" y="33"/>
                  </a:lnTo>
                  <a:lnTo>
                    <a:pt x="131" y="23"/>
                  </a:lnTo>
                  <a:lnTo>
                    <a:pt x="122" y="16"/>
                  </a:lnTo>
                  <a:lnTo>
                    <a:pt x="111" y="10"/>
                  </a:lnTo>
                  <a:lnTo>
                    <a:pt x="99" y="4"/>
                  </a:lnTo>
                  <a:lnTo>
                    <a:pt x="88" y="2"/>
                  </a:lnTo>
                  <a:lnTo>
                    <a:pt x="76" y="0"/>
                  </a:lnTo>
                  <a:lnTo>
                    <a:pt x="69" y="4"/>
                  </a:lnTo>
                  <a:lnTo>
                    <a:pt x="57" y="6"/>
                  </a:lnTo>
                  <a:lnTo>
                    <a:pt x="50" y="12"/>
                  </a:lnTo>
                  <a:lnTo>
                    <a:pt x="42" y="19"/>
                  </a:lnTo>
                  <a:lnTo>
                    <a:pt x="35" y="29"/>
                  </a:lnTo>
                  <a:lnTo>
                    <a:pt x="27" y="40"/>
                  </a:lnTo>
                  <a:lnTo>
                    <a:pt x="21" y="52"/>
                  </a:lnTo>
                  <a:lnTo>
                    <a:pt x="17" y="57"/>
                  </a:lnTo>
                  <a:lnTo>
                    <a:pt x="16" y="65"/>
                  </a:lnTo>
                  <a:lnTo>
                    <a:pt x="14" y="73"/>
                  </a:lnTo>
                  <a:lnTo>
                    <a:pt x="12" y="80"/>
                  </a:lnTo>
                  <a:lnTo>
                    <a:pt x="10" y="88"/>
                  </a:lnTo>
                  <a:lnTo>
                    <a:pt x="8" y="95"/>
                  </a:lnTo>
                  <a:lnTo>
                    <a:pt x="6" y="105"/>
                  </a:lnTo>
                  <a:lnTo>
                    <a:pt x="4" y="112"/>
                  </a:lnTo>
                  <a:lnTo>
                    <a:pt x="2" y="120"/>
                  </a:lnTo>
                  <a:lnTo>
                    <a:pt x="2" y="130"/>
                  </a:lnTo>
                  <a:lnTo>
                    <a:pt x="2" y="139"/>
                  </a:lnTo>
                  <a:lnTo>
                    <a:pt x="2" y="149"/>
                  </a:lnTo>
                  <a:lnTo>
                    <a:pt x="0" y="156"/>
                  </a:lnTo>
                  <a:lnTo>
                    <a:pt x="0" y="166"/>
                  </a:lnTo>
                  <a:lnTo>
                    <a:pt x="0" y="175"/>
                  </a:lnTo>
                  <a:lnTo>
                    <a:pt x="0" y="185"/>
                  </a:lnTo>
                  <a:lnTo>
                    <a:pt x="0" y="192"/>
                  </a:lnTo>
                  <a:lnTo>
                    <a:pt x="2" y="204"/>
                  </a:lnTo>
                  <a:lnTo>
                    <a:pt x="2" y="211"/>
                  </a:lnTo>
                  <a:lnTo>
                    <a:pt x="4" y="223"/>
                  </a:lnTo>
                  <a:lnTo>
                    <a:pt x="4" y="232"/>
                  </a:lnTo>
                  <a:lnTo>
                    <a:pt x="4" y="242"/>
                  </a:lnTo>
                  <a:lnTo>
                    <a:pt x="6" y="249"/>
                  </a:lnTo>
                  <a:lnTo>
                    <a:pt x="8" y="259"/>
                  </a:lnTo>
                  <a:lnTo>
                    <a:pt x="8" y="266"/>
                  </a:lnTo>
                  <a:lnTo>
                    <a:pt x="12" y="278"/>
                  </a:lnTo>
                  <a:lnTo>
                    <a:pt x="12" y="285"/>
                  </a:lnTo>
                  <a:lnTo>
                    <a:pt x="16" y="295"/>
                  </a:lnTo>
                  <a:lnTo>
                    <a:pt x="17" y="303"/>
                  </a:lnTo>
                  <a:lnTo>
                    <a:pt x="21" y="312"/>
                  </a:lnTo>
                  <a:lnTo>
                    <a:pt x="21" y="320"/>
                  </a:lnTo>
                  <a:lnTo>
                    <a:pt x="27" y="327"/>
                  </a:lnTo>
                  <a:lnTo>
                    <a:pt x="29" y="335"/>
                  </a:lnTo>
                  <a:lnTo>
                    <a:pt x="31" y="342"/>
                  </a:lnTo>
                  <a:lnTo>
                    <a:pt x="35" y="352"/>
                  </a:lnTo>
                  <a:lnTo>
                    <a:pt x="38" y="360"/>
                  </a:lnTo>
                  <a:lnTo>
                    <a:pt x="44" y="373"/>
                  </a:lnTo>
                  <a:lnTo>
                    <a:pt x="52" y="388"/>
                  </a:lnTo>
                  <a:lnTo>
                    <a:pt x="57" y="400"/>
                  </a:lnTo>
                  <a:lnTo>
                    <a:pt x="67" y="413"/>
                  </a:lnTo>
                  <a:lnTo>
                    <a:pt x="73" y="422"/>
                  </a:lnTo>
                  <a:lnTo>
                    <a:pt x="82" y="434"/>
                  </a:lnTo>
                  <a:lnTo>
                    <a:pt x="88" y="441"/>
                  </a:lnTo>
                  <a:lnTo>
                    <a:pt x="97" y="449"/>
                  </a:lnTo>
                  <a:lnTo>
                    <a:pt x="111" y="458"/>
                  </a:lnTo>
                  <a:lnTo>
                    <a:pt x="124" y="464"/>
                  </a:lnTo>
                  <a:lnTo>
                    <a:pt x="137" y="464"/>
                  </a:lnTo>
                  <a:lnTo>
                    <a:pt x="152" y="462"/>
                  </a:lnTo>
                  <a:lnTo>
                    <a:pt x="162" y="458"/>
                  </a:lnTo>
                  <a:lnTo>
                    <a:pt x="170" y="455"/>
                  </a:lnTo>
                  <a:lnTo>
                    <a:pt x="175" y="449"/>
                  </a:lnTo>
                  <a:lnTo>
                    <a:pt x="177" y="449"/>
                  </a:lnTo>
                  <a:close/>
                </a:path>
              </a:pathLst>
            </a:custGeom>
            <a:solidFill>
              <a:srgbClr val="FFF2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48" name="Freeform 372"/>
            <p:cNvSpPr>
              <a:spLocks/>
            </p:cNvSpPr>
            <p:nvPr/>
          </p:nvSpPr>
          <p:spPr bwMode="auto">
            <a:xfrm>
              <a:off x="2553" y="1788"/>
              <a:ext cx="105" cy="200"/>
            </a:xfrm>
            <a:custGeom>
              <a:avLst/>
              <a:gdLst>
                <a:gd name="T0" fmla="*/ 1 w 209"/>
                <a:gd name="T1" fmla="*/ 0 h 401"/>
                <a:gd name="T2" fmla="*/ 1 w 209"/>
                <a:gd name="T3" fmla="*/ 0 h 401"/>
                <a:gd name="T4" fmla="*/ 1 w 209"/>
                <a:gd name="T5" fmla="*/ 0 h 401"/>
                <a:gd name="T6" fmla="*/ 1 w 209"/>
                <a:gd name="T7" fmla="*/ 0 h 401"/>
                <a:gd name="T8" fmla="*/ 1 w 209"/>
                <a:gd name="T9" fmla="*/ 0 h 401"/>
                <a:gd name="T10" fmla="*/ 1 w 209"/>
                <a:gd name="T11" fmla="*/ 0 h 401"/>
                <a:gd name="T12" fmla="*/ 1 w 209"/>
                <a:gd name="T13" fmla="*/ 0 h 401"/>
                <a:gd name="T14" fmla="*/ 1 w 209"/>
                <a:gd name="T15" fmla="*/ 0 h 401"/>
                <a:gd name="T16" fmla="*/ 1 w 209"/>
                <a:gd name="T17" fmla="*/ 0 h 401"/>
                <a:gd name="T18" fmla="*/ 1 w 209"/>
                <a:gd name="T19" fmla="*/ 0 h 401"/>
                <a:gd name="T20" fmla="*/ 1 w 209"/>
                <a:gd name="T21" fmla="*/ 0 h 401"/>
                <a:gd name="T22" fmla="*/ 1 w 209"/>
                <a:gd name="T23" fmla="*/ 0 h 401"/>
                <a:gd name="T24" fmla="*/ 1 w 209"/>
                <a:gd name="T25" fmla="*/ 0 h 401"/>
                <a:gd name="T26" fmla="*/ 1 w 209"/>
                <a:gd name="T27" fmla="*/ 0 h 401"/>
                <a:gd name="T28" fmla="*/ 1 w 209"/>
                <a:gd name="T29" fmla="*/ 0 h 401"/>
                <a:gd name="T30" fmla="*/ 1 w 209"/>
                <a:gd name="T31" fmla="*/ 0 h 401"/>
                <a:gd name="T32" fmla="*/ 1 w 209"/>
                <a:gd name="T33" fmla="*/ 0 h 401"/>
                <a:gd name="T34" fmla="*/ 1 w 209"/>
                <a:gd name="T35" fmla="*/ 0 h 401"/>
                <a:gd name="T36" fmla="*/ 1 w 209"/>
                <a:gd name="T37" fmla="*/ 0 h 401"/>
                <a:gd name="T38" fmla="*/ 1 w 209"/>
                <a:gd name="T39" fmla="*/ 0 h 401"/>
                <a:gd name="T40" fmla="*/ 1 w 209"/>
                <a:gd name="T41" fmla="*/ 0 h 401"/>
                <a:gd name="T42" fmla="*/ 1 w 209"/>
                <a:gd name="T43" fmla="*/ 0 h 401"/>
                <a:gd name="T44" fmla="*/ 1 w 209"/>
                <a:gd name="T45" fmla="*/ 0 h 401"/>
                <a:gd name="T46" fmla="*/ 1 w 209"/>
                <a:gd name="T47" fmla="*/ 0 h 401"/>
                <a:gd name="T48" fmla="*/ 1 w 209"/>
                <a:gd name="T49" fmla="*/ 0 h 401"/>
                <a:gd name="T50" fmla="*/ 1 w 209"/>
                <a:gd name="T51" fmla="*/ 0 h 401"/>
                <a:gd name="T52" fmla="*/ 1 w 209"/>
                <a:gd name="T53" fmla="*/ 0 h 401"/>
                <a:gd name="T54" fmla="*/ 0 w 209"/>
                <a:gd name="T55" fmla="*/ 0 h 401"/>
                <a:gd name="T56" fmla="*/ 0 w 209"/>
                <a:gd name="T57" fmla="*/ 0 h 401"/>
                <a:gd name="T58" fmla="*/ 0 w 209"/>
                <a:gd name="T59" fmla="*/ 0 h 401"/>
                <a:gd name="T60" fmla="*/ 0 w 209"/>
                <a:gd name="T61" fmla="*/ 0 h 401"/>
                <a:gd name="T62" fmla="*/ 1 w 209"/>
                <a:gd name="T63" fmla="*/ 0 h 401"/>
                <a:gd name="T64" fmla="*/ 1 w 209"/>
                <a:gd name="T65" fmla="*/ 0 h 401"/>
                <a:gd name="T66" fmla="*/ 1 w 209"/>
                <a:gd name="T67" fmla="*/ 0 h 401"/>
                <a:gd name="T68" fmla="*/ 1 w 209"/>
                <a:gd name="T69" fmla="*/ 0 h 401"/>
                <a:gd name="T70" fmla="*/ 1 w 209"/>
                <a:gd name="T71" fmla="*/ 0 h 401"/>
                <a:gd name="T72" fmla="*/ 1 w 209"/>
                <a:gd name="T73" fmla="*/ 0 h 401"/>
                <a:gd name="T74" fmla="*/ 1 w 209"/>
                <a:gd name="T75" fmla="*/ 0 h 401"/>
                <a:gd name="T76" fmla="*/ 1 w 209"/>
                <a:gd name="T77" fmla="*/ 0 h 401"/>
                <a:gd name="T78" fmla="*/ 1 w 209"/>
                <a:gd name="T79" fmla="*/ 0 h 401"/>
                <a:gd name="T80" fmla="*/ 1 w 209"/>
                <a:gd name="T81" fmla="*/ 0 h 401"/>
                <a:gd name="T82" fmla="*/ 1 w 209"/>
                <a:gd name="T83" fmla="*/ 0 h 401"/>
                <a:gd name="T84" fmla="*/ 1 w 209"/>
                <a:gd name="T85" fmla="*/ 0 h 401"/>
                <a:gd name="T86" fmla="*/ 1 w 209"/>
                <a:gd name="T87" fmla="*/ 0 h 401"/>
                <a:gd name="T88" fmla="*/ 1 w 209"/>
                <a:gd name="T89" fmla="*/ 0 h 401"/>
                <a:gd name="T90" fmla="*/ 1 w 209"/>
                <a:gd name="T91" fmla="*/ 0 h 401"/>
                <a:gd name="T92" fmla="*/ 1 w 209"/>
                <a:gd name="T93" fmla="*/ 0 h 40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9"/>
                <a:gd name="T142" fmla="*/ 0 h 401"/>
                <a:gd name="T143" fmla="*/ 209 w 209"/>
                <a:gd name="T144" fmla="*/ 401 h 40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9" h="401">
                  <a:moveTo>
                    <a:pt x="181" y="395"/>
                  </a:moveTo>
                  <a:lnTo>
                    <a:pt x="181" y="389"/>
                  </a:lnTo>
                  <a:lnTo>
                    <a:pt x="187" y="378"/>
                  </a:lnTo>
                  <a:lnTo>
                    <a:pt x="188" y="368"/>
                  </a:lnTo>
                  <a:lnTo>
                    <a:pt x="192" y="359"/>
                  </a:lnTo>
                  <a:lnTo>
                    <a:pt x="196" y="346"/>
                  </a:lnTo>
                  <a:lnTo>
                    <a:pt x="200" y="334"/>
                  </a:lnTo>
                  <a:lnTo>
                    <a:pt x="202" y="319"/>
                  </a:lnTo>
                  <a:lnTo>
                    <a:pt x="206" y="306"/>
                  </a:lnTo>
                  <a:lnTo>
                    <a:pt x="206" y="298"/>
                  </a:lnTo>
                  <a:lnTo>
                    <a:pt x="206" y="289"/>
                  </a:lnTo>
                  <a:lnTo>
                    <a:pt x="207" y="281"/>
                  </a:lnTo>
                  <a:lnTo>
                    <a:pt x="209" y="273"/>
                  </a:lnTo>
                  <a:lnTo>
                    <a:pt x="209" y="264"/>
                  </a:lnTo>
                  <a:lnTo>
                    <a:pt x="209" y="256"/>
                  </a:lnTo>
                  <a:lnTo>
                    <a:pt x="209" y="247"/>
                  </a:lnTo>
                  <a:lnTo>
                    <a:pt x="209" y="237"/>
                  </a:lnTo>
                  <a:lnTo>
                    <a:pt x="207" y="228"/>
                  </a:lnTo>
                  <a:lnTo>
                    <a:pt x="207" y="220"/>
                  </a:lnTo>
                  <a:lnTo>
                    <a:pt x="206" y="213"/>
                  </a:lnTo>
                  <a:lnTo>
                    <a:pt x="206" y="203"/>
                  </a:lnTo>
                  <a:lnTo>
                    <a:pt x="204" y="192"/>
                  </a:lnTo>
                  <a:lnTo>
                    <a:pt x="202" y="184"/>
                  </a:lnTo>
                  <a:lnTo>
                    <a:pt x="198" y="173"/>
                  </a:lnTo>
                  <a:lnTo>
                    <a:pt x="196" y="165"/>
                  </a:lnTo>
                  <a:lnTo>
                    <a:pt x="192" y="156"/>
                  </a:lnTo>
                  <a:lnTo>
                    <a:pt x="190" y="146"/>
                  </a:lnTo>
                  <a:lnTo>
                    <a:pt x="187" y="137"/>
                  </a:lnTo>
                  <a:lnTo>
                    <a:pt x="183" y="129"/>
                  </a:lnTo>
                  <a:lnTo>
                    <a:pt x="179" y="119"/>
                  </a:lnTo>
                  <a:lnTo>
                    <a:pt x="175" y="112"/>
                  </a:lnTo>
                  <a:lnTo>
                    <a:pt x="171" y="102"/>
                  </a:lnTo>
                  <a:lnTo>
                    <a:pt x="166" y="95"/>
                  </a:lnTo>
                  <a:lnTo>
                    <a:pt x="162" y="85"/>
                  </a:lnTo>
                  <a:lnTo>
                    <a:pt x="156" y="78"/>
                  </a:lnTo>
                  <a:lnTo>
                    <a:pt x="150" y="70"/>
                  </a:lnTo>
                  <a:lnTo>
                    <a:pt x="147" y="64"/>
                  </a:lnTo>
                  <a:lnTo>
                    <a:pt x="135" y="49"/>
                  </a:lnTo>
                  <a:lnTo>
                    <a:pt x="124" y="36"/>
                  </a:lnTo>
                  <a:lnTo>
                    <a:pt x="112" y="24"/>
                  </a:lnTo>
                  <a:lnTo>
                    <a:pt x="103" y="17"/>
                  </a:lnTo>
                  <a:lnTo>
                    <a:pt x="90" y="7"/>
                  </a:lnTo>
                  <a:lnTo>
                    <a:pt x="80" y="3"/>
                  </a:lnTo>
                  <a:lnTo>
                    <a:pt x="71" y="0"/>
                  </a:lnTo>
                  <a:lnTo>
                    <a:pt x="63" y="0"/>
                  </a:lnTo>
                  <a:lnTo>
                    <a:pt x="52" y="0"/>
                  </a:lnTo>
                  <a:lnTo>
                    <a:pt x="44" y="3"/>
                  </a:lnTo>
                  <a:lnTo>
                    <a:pt x="34" y="7"/>
                  </a:lnTo>
                  <a:lnTo>
                    <a:pt x="31" y="15"/>
                  </a:lnTo>
                  <a:lnTo>
                    <a:pt x="21" y="24"/>
                  </a:lnTo>
                  <a:lnTo>
                    <a:pt x="17" y="36"/>
                  </a:lnTo>
                  <a:lnTo>
                    <a:pt x="12" y="45"/>
                  </a:lnTo>
                  <a:lnTo>
                    <a:pt x="10" y="61"/>
                  </a:lnTo>
                  <a:lnTo>
                    <a:pt x="4" y="76"/>
                  </a:lnTo>
                  <a:lnTo>
                    <a:pt x="2" y="91"/>
                  </a:lnTo>
                  <a:lnTo>
                    <a:pt x="0" y="99"/>
                  </a:lnTo>
                  <a:lnTo>
                    <a:pt x="0" y="106"/>
                  </a:lnTo>
                  <a:lnTo>
                    <a:pt x="0" y="116"/>
                  </a:lnTo>
                  <a:lnTo>
                    <a:pt x="0" y="125"/>
                  </a:lnTo>
                  <a:lnTo>
                    <a:pt x="0" y="133"/>
                  </a:lnTo>
                  <a:lnTo>
                    <a:pt x="0" y="142"/>
                  </a:lnTo>
                  <a:lnTo>
                    <a:pt x="0" y="150"/>
                  </a:lnTo>
                  <a:lnTo>
                    <a:pt x="2" y="159"/>
                  </a:lnTo>
                  <a:lnTo>
                    <a:pt x="2" y="167"/>
                  </a:lnTo>
                  <a:lnTo>
                    <a:pt x="4" y="176"/>
                  </a:lnTo>
                  <a:lnTo>
                    <a:pt x="6" y="186"/>
                  </a:lnTo>
                  <a:lnTo>
                    <a:pt x="10" y="195"/>
                  </a:lnTo>
                  <a:lnTo>
                    <a:pt x="10" y="203"/>
                  </a:lnTo>
                  <a:lnTo>
                    <a:pt x="12" y="211"/>
                  </a:lnTo>
                  <a:lnTo>
                    <a:pt x="14" y="218"/>
                  </a:lnTo>
                  <a:lnTo>
                    <a:pt x="15" y="228"/>
                  </a:lnTo>
                  <a:lnTo>
                    <a:pt x="19" y="233"/>
                  </a:lnTo>
                  <a:lnTo>
                    <a:pt x="21" y="243"/>
                  </a:lnTo>
                  <a:lnTo>
                    <a:pt x="25" y="251"/>
                  </a:lnTo>
                  <a:lnTo>
                    <a:pt x="29" y="258"/>
                  </a:lnTo>
                  <a:lnTo>
                    <a:pt x="34" y="273"/>
                  </a:lnTo>
                  <a:lnTo>
                    <a:pt x="42" y="287"/>
                  </a:lnTo>
                  <a:lnTo>
                    <a:pt x="50" y="300"/>
                  </a:lnTo>
                  <a:lnTo>
                    <a:pt x="59" y="313"/>
                  </a:lnTo>
                  <a:lnTo>
                    <a:pt x="67" y="325"/>
                  </a:lnTo>
                  <a:lnTo>
                    <a:pt x="76" y="338"/>
                  </a:lnTo>
                  <a:lnTo>
                    <a:pt x="84" y="348"/>
                  </a:lnTo>
                  <a:lnTo>
                    <a:pt x="91" y="359"/>
                  </a:lnTo>
                  <a:lnTo>
                    <a:pt x="99" y="367"/>
                  </a:lnTo>
                  <a:lnTo>
                    <a:pt x="107" y="374"/>
                  </a:lnTo>
                  <a:lnTo>
                    <a:pt x="114" y="382"/>
                  </a:lnTo>
                  <a:lnTo>
                    <a:pt x="122" y="389"/>
                  </a:lnTo>
                  <a:lnTo>
                    <a:pt x="135" y="395"/>
                  </a:lnTo>
                  <a:lnTo>
                    <a:pt x="147" y="401"/>
                  </a:lnTo>
                  <a:lnTo>
                    <a:pt x="156" y="401"/>
                  </a:lnTo>
                  <a:lnTo>
                    <a:pt x="166" y="401"/>
                  </a:lnTo>
                  <a:lnTo>
                    <a:pt x="177" y="395"/>
                  </a:lnTo>
                  <a:lnTo>
                    <a:pt x="181" y="395"/>
                  </a:lnTo>
                  <a:close/>
                </a:path>
              </a:pathLst>
            </a:custGeom>
            <a:solidFill>
              <a:srgbClr val="FFF2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49" name="Freeform 373"/>
            <p:cNvSpPr>
              <a:spLocks/>
            </p:cNvSpPr>
            <p:nvPr/>
          </p:nvSpPr>
          <p:spPr bwMode="auto">
            <a:xfrm>
              <a:off x="2556" y="1798"/>
              <a:ext cx="88" cy="84"/>
            </a:xfrm>
            <a:custGeom>
              <a:avLst/>
              <a:gdLst>
                <a:gd name="T0" fmla="*/ 0 w 177"/>
                <a:gd name="T1" fmla="*/ 1 h 167"/>
                <a:gd name="T2" fmla="*/ 0 w 177"/>
                <a:gd name="T3" fmla="*/ 1 h 167"/>
                <a:gd name="T4" fmla="*/ 0 w 177"/>
                <a:gd name="T5" fmla="*/ 1 h 167"/>
                <a:gd name="T6" fmla="*/ 0 w 177"/>
                <a:gd name="T7" fmla="*/ 1 h 167"/>
                <a:gd name="T8" fmla="*/ 0 w 177"/>
                <a:gd name="T9" fmla="*/ 1 h 167"/>
                <a:gd name="T10" fmla="*/ 0 w 177"/>
                <a:gd name="T11" fmla="*/ 1 h 167"/>
                <a:gd name="T12" fmla="*/ 0 w 177"/>
                <a:gd name="T13" fmla="*/ 1 h 167"/>
                <a:gd name="T14" fmla="*/ 0 w 177"/>
                <a:gd name="T15" fmla="*/ 1 h 167"/>
                <a:gd name="T16" fmla="*/ 0 w 177"/>
                <a:gd name="T17" fmla="*/ 1 h 167"/>
                <a:gd name="T18" fmla="*/ 0 w 177"/>
                <a:gd name="T19" fmla="*/ 1 h 167"/>
                <a:gd name="T20" fmla="*/ 0 w 177"/>
                <a:gd name="T21" fmla="*/ 1 h 167"/>
                <a:gd name="T22" fmla="*/ 0 w 177"/>
                <a:gd name="T23" fmla="*/ 1 h 167"/>
                <a:gd name="T24" fmla="*/ 0 w 177"/>
                <a:gd name="T25" fmla="*/ 1 h 167"/>
                <a:gd name="T26" fmla="*/ 0 w 177"/>
                <a:gd name="T27" fmla="*/ 1 h 167"/>
                <a:gd name="T28" fmla="*/ 0 w 177"/>
                <a:gd name="T29" fmla="*/ 0 h 167"/>
                <a:gd name="T30" fmla="*/ 0 w 177"/>
                <a:gd name="T31" fmla="*/ 0 h 167"/>
                <a:gd name="T32" fmla="*/ 0 w 177"/>
                <a:gd name="T33" fmla="*/ 1 h 167"/>
                <a:gd name="T34" fmla="*/ 0 w 177"/>
                <a:gd name="T35" fmla="*/ 1 h 167"/>
                <a:gd name="T36" fmla="*/ 0 w 177"/>
                <a:gd name="T37" fmla="*/ 1 h 167"/>
                <a:gd name="T38" fmla="*/ 0 w 177"/>
                <a:gd name="T39" fmla="*/ 1 h 167"/>
                <a:gd name="T40" fmla="*/ 0 w 177"/>
                <a:gd name="T41" fmla="*/ 1 h 167"/>
                <a:gd name="T42" fmla="*/ 0 w 177"/>
                <a:gd name="T43" fmla="*/ 1 h 167"/>
                <a:gd name="T44" fmla="*/ 0 w 177"/>
                <a:gd name="T45" fmla="*/ 1 h 167"/>
                <a:gd name="T46" fmla="*/ 0 w 177"/>
                <a:gd name="T47" fmla="*/ 1 h 167"/>
                <a:gd name="T48" fmla="*/ 0 w 177"/>
                <a:gd name="T49" fmla="*/ 1 h 167"/>
                <a:gd name="T50" fmla="*/ 0 w 177"/>
                <a:gd name="T51" fmla="*/ 1 h 167"/>
                <a:gd name="T52" fmla="*/ 0 w 177"/>
                <a:gd name="T53" fmla="*/ 1 h 167"/>
                <a:gd name="T54" fmla="*/ 0 w 177"/>
                <a:gd name="T55" fmla="*/ 1 h 167"/>
                <a:gd name="T56" fmla="*/ 0 w 177"/>
                <a:gd name="T57" fmla="*/ 1 h 167"/>
                <a:gd name="T58" fmla="*/ 0 w 177"/>
                <a:gd name="T59" fmla="*/ 1 h 167"/>
                <a:gd name="T60" fmla="*/ 0 w 177"/>
                <a:gd name="T61" fmla="*/ 1 h 167"/>
                <a:gd name="T62" fmla="*/ 0 w 177"/>
                <a:gd name="T63" fmla="*/ 1 h 167"/>
                <a:gd name="T64" fmla="*/ 0 w 177"/>
                <a:gd name="T65" fmla="*/ 1 h 167"/>
                <a:gd name="T66" fmla="*/ 0 w 177"/>
                <a:gd name="T67" fmla="*/ 1 h 167"/>
                <a:gd name="T68" fmla="*/ 0 w 177"/>
                <a:gd name="T69" fmla="*/ 1 h 167"/>
                <a:gd name="T70" fmla="*/ 0 w 177"/>
                <a:gd name="T71" fmla="*/ 1 h 167"/>
                <a:gd name="T72" fmla="*/ 0 w 177"/>
                <a:gd name="T73" fmla="*/ 1 h 16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77"/>
                <a:gd name="T112" fmla="*/ 0 h 167"/>
                <a:gd name="T113" fmla="*/ 177 w 177"/>
                <a:gd name="T114" fmla="*/ 167 h 16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77" h="167">
                  <a:moveTo>
                    <a:pt x="177" y="167"/>
                  </a:moveTo>
                  <a:lnTo>
                    <a:pt x="0" y="104"/>
                  </a:lnTo>
                  <a:lnTo>
                    <a:pt x="0" y="100"/>
                  </a:lnTo>
                  <a:lnTo>
                    <a:pt x="2" y="91"/>
                  </a:lnTo>
                  <a:lnTo>
                    <a:pt x="2" y="85"/>
                  </a:lnTo>
                  <a:lnTo>
                    <a:pt x="4" y="78"/>
                  </a:lnTo>
                  <a:lnTo>
                    <a:pt x="6" y="70"/>
                  </a:lnTo>
                  <a:lnTo>
                    <a:pt x="9" y="62"/>
                  </a:lnTo>
                  <a:lnTo>
                    <a:pt x="9" y="53"/>
                  </a:lnTo>
                  <a:lnTo>
                    <a:pt x="13" y="45"/>
                  </a:lnTo>
                  <a:lnTo>
                    <a:pt x="15" y="36"/>
                  </a:lnTo>
                  <a:lnTo>
                    <a:pt x="19" y="30"/>
                  </a:lnTo>
                  <a:lnTo>
                    <a:pt x="27" y="15"/>
                  </a:lnTo>
                  <a:lnTo>
                    <a:pt x="34" y="5"/>
                  </a:lnTo>
                  <a:lnTo>
                    <a:pt x="44" y="0"/>
                  </a:lnTo>
                  <a:lnTo>
                    <a:pt x="51" y="0"/>
                  </a:lnTo>
                  <a:lnTo>
                    <a:pt x="61" y="1"/>
                  </a:lnTo>
                  <a:lnTo>
                    <a:pt x="70" y="9"/>
                  </a:lnTo>
                  <a:lnTo>
                    <a:pt x="80" y="19"/>
                  </a:lnTo>
                  <a:lnTo>
                    <a:pt x="91" y="32"/>
                  </a:lnTo>
                  <a:lnTo>
                    <a:pt x="97" y="40"/>
                  </a:lnTo>
                  <a:lnTo>
                    <a:pt x="104" y="47"/>
                  </a:lnTo>
                  <a:lnTo>
                    <a:pt x="110" y="55"/>
                  </a:lnTo>
                  <a:lnTo>
                    <a:pt x="116" y="64"/>
                  </a:lnTo>
                  <a:lnTo>
                    <a:pt x="120" y="74"/>
                  </a:lnTo>
                  <a:lnTo>
                    <a:pt x="127" y="81"/>
                  </a:lnTo>
                  <a:lnTo>
                    <a:pt x="131" y="91"/>
                  </a:lnTo>
                  <a:lnTo>
                    <a:pt x="139" y="100"/>
                  </a:lnTo>
                  <a:lnTo>
                    <a:pt x="143" y="108"/>
                  </a:lnTo>
                  <a:lnTo>
                    <a:pt x="148" y="116"/>
                  </a:lnTo>
                  <a:lnTo>
                    <a:pt x="152" y="125"/>
                  </a:lnTo>
                  <a:lnTo>
                    <a:pt x="158" y="133"/>
                  </a:lnTo>
                  <a:lnTo>
                    <a:pt x="165" y="146"/>
                  </a:lnTo>
                  <a:lnTo>
                    <a:pt x="171" y="155"/>
                  </a:lnTo>
                  <a:lnTo>
                    <a:pt x="175" y="163"/>
                  </a:lnTo>
                  <a:lnTo>
                    <a:pt x="177" y="167"/>
                  </a:lnTo>
                  <a:close/>
                </a:path>
              </a:pathLst>
            </a:custGeom>
            <a:solidFill>
              <a:srgbClr val="C769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50" name="Freeform 374"/>
            <p:cNvSpPr>
              <a:spLocks/>
            </p:cNvSpPr>
            <p:nvPr/>
          </p:nvSpPr>
          <p:spPr bwMode="auto">
            <a:xfrm>
              <a:off x="2699" y="1842"/>
              <a:ext cx="101" cy="111"/>
            </a:xfrm>
            <a:custGeom>
              <a:avLst/>
              <a:gdLst>
                <a:gd name="T0" fmla="*/ 0 w 204"/>
                <a:gd name="T1" fmla="*/ 1 h 222"/>
                <a:gd name="T2" fmla="*/ 0 w 204"/>
                <a:gd name="T3" fmla="*/ 1 h 222"/>
                <a:gd name="T4" fmla="*/ 0 w 204"/>
                <a:gd name="T5" fmla="*/ 1 h 222"/>
                <a:gd name="T6" fmla="*/ 0 w 204"/>
                <a:gd name="T7" fmla="*/ 1 h 222"/>
                <a:gd name="T8" fmla="*/ 0 w 204"/>
                <a:gd name="T9" fmla="*/ 1 h 222"/>
                <a:gd name="T10" fmla="*/ 0 w 204"/>
                <a:gd name="T11" fmla="*/ 1 h 222"/>
                <a:gd name="T12" fmla="*/ 0 w 204"/>
                <a:gd name="T13" fmla="*/ 1 h 222"/>
                <a:gd name="T14" fmla="*/ 0 w 204"/>
                <a:gd name="T15" fmla="*/ 1 h 222"/>
                <a:gd name="T16" fmla="*/ 0 w 204"/>
                <a:gd name="T17" fmla="*/ 1 h 222"/>
                <a:gd name="T18" fmla="*/ 0 w 204"/>
                <a:gd name="T19" fmla="*/ 1 h 222"/>
                <a:gd name="T20" fmla="*/ 0 w 204"/>
                <a:gd name="T21" fmla="*/ 1 h 222"/>
                <a:gd name="T22" fmla="*/ 0 w 204"/>
                <a:gd name="T23" fmla="*/ 1 h 222"/>
                <a:gd name="T24" fmla="*/ 0 w 204"/>
                <a:gd name="T25" fmla="*/ 1 h 222"/>
                <a:gd name="T26" fmla="*/ 0 w 204"/>
                <a:gd name="T27" fmla="*/ 1 h 222"/>
                <a:gd name="T28" fmla="*/ 0 w 204"/>
                <a:gd name="T29" fmla="*/ 1 h 222"/>
                <a:gd name="T30" fmla="*/ 0 w 204"/>
                <a:gd name="T31" fmla="*/ 0 h 222"/>
                <a:gd name="T32" fmla="*/ 0 w 204"/>
                <a:gd name="T33" fmla="*/ 1 h 222"/>
                <a:gd name="T34" fmla="*/ 0 w 204"/>
                <a:gd name="T35" fmla="*/ 1 h 222"/>
                <a:gd name="T36" fmla="*/ 0 w 204"/>
                <a:gd name="T37" fmla="*/ 1 h 222"/>
                <a:gd name="T38" fmla="*/ 0 w 204"/>
                <a:gd name="T39" fmla="*/ 1 h 222"/>
                <a:gd name="T40" fmla="*/ 0 w 204"/>
                <a:gd name="T41" fmla="*/ 1 h 222"/>
                <a:gd name="T42" fmla="*/ 0 w 204"/>
                <a:gd name="T43" fmla="*/ 1 h 222"/>
                <a:gd name="T44" fmla="*/ 0 w 204"/>
                <a:gd name="T45" fmla="*/ 1 h 222"/>
                <a:gd name="T46" fmla="*/ 0 w 204"/>
                <a:gd name="T47" fmla="*/ 1 h 222"/>
                <a:gd name="T48" fmla="*/ 0 w 204"/>
                <a:gd name="T49" fmla="*/ 1 h 222"/>
                <a:gd name="T50" fmla="*/ 0 w 204"/>
                <a:gd name="T51" fmla="*/ 1 h 222"/>
                <a:gd name="T52" fmla="*/ 0 w 204"/>
                <a:gd name="T53" fmla="*/ 1 h 222"/>
                <a:gd name="T54" fmla="*/ 0 w 204"/>
                <a:gd name="T55" fmla="*/ 1 h 222"/>
                <a:gd name="T56" fmla="*/ 0 w 204"/>
                <a:gd name="T57" fmla="*/ 1 h 222"/>
                <a:gd name="T58" fmla="*/ 0 w 204"/>
                <a:gd name="T59" fmla="*/ 1 h 222"/>
                <a:gd name="T60" fmla="*/ 0 w 204"/>
                <a:gd name="T61" fmla="*/ 1 h 222"/>
                <a:gd name="T62" fmla="*/ 0 w 204"/>
                <a:gd name="T63" fmla="*/ 1 h 222"/>
                <a:gd name="T64" fmla="*/ 0 w 204"/>
                <a:gd name="T65" fmla="*/ 1 h 222"/>
                <a:gd name="T66" fmla="*/ 0 w 204"/>
                <a:gd name="T67" fmla="*/ 1 h 222"/>
                <a:gd name="T68" fmla="*/ 0 w 204"/>
                <a:gd name="T69" fmla="*/ 1 h 222"/>
                <a:gd name="T70" fmla="*/ 0 w 204"/>
                <a:gd name="T71" fmla="*/ 1 h 222"/>
                <a:gd name="T72" fmla="*/ 0 w 204"/>
                <a:gd name="T73" fmla="*/ 1 h 222"/>
                <a:gd name="T74" fmla="*/ 0 w 204"/>
                <a:gd name="T75" fmla="*/ 1 h 222"/>
                <a:gd name="T76" fmla="*/ 0 w 204"/>
                <a:gd name="T77" fmla="*/ 1 h 222"/>
                <a:gd name="T78" fmla="*/ 0 w 204"/>
                <a:gd name="T79" fmla="*/ 1 h 222"/>
                <a:gd name="T80" fmla="*/ 0 w 204"/>
                <a:gd name="T81" fmla="*/ 1 h 222"/>
                <a:gd name="T82" fmla="*/ 0 w 204"/>
                <a:gd name="T83" fmla="*/ 1 h 222"/>
                <a:gd name="T84" fmla="*/ 0 w 204"/>
                <a:gd name="T85" fmla="*/ 1 h 222"/>
                <a:gd name="T86" fmla="*/ 0 w 204"/>
                <a:gd name="T87" fmla="*/ 1 h 222"/>
                <a:gd name="T88" fmla="*/ 0 w 204"/>
                <a:gd name="T89" fmla="*/ 1 h 22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4"/>
                <a:gd name="T136" fmla="*/ 0 h 222"/>
                <a:gd name="T137" fmla="*/ 204 w 204"/>
                <a:gd name="T138" fmla="*/ 222 h 22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4" h="222">
                  <a:moveTo>
                    <a:pt x="0" y="105"/>
                  </a:moveTo>
                  <a:lnTo>
                    <a:pt x="0" y="99"/>
                  </a:lnTo>
                  <a:lnTo>
                    <a:pt x="2" y="89"/>
                  </a:lnTo>
                  <a:lnTo>
                    <a:pt x="4" y="80"/>
                  </a:lnTo>
                  <a:lnTo>
                    <a:pt x="6" y="74"/>
                  </a:lnTo>
                  <a:lnTo>
                    <a:pt x="10" y="65"/>
                  </a:lnTo>
                  <a:lnTo>
                    <a:pt x="13" y="57"/>
                  </a:lnTo>
                  <a:lnTo>
                    <a:pt x="17" y="48"/>
                  </a:lnTo>
                  <a:lnTo>
                    <a:pt x="21" y="38"/>
                  </a:lnTo>
                  <a:lnTo>
                    <a:pt x="27" y="29"/>
                  </a:lnTo>
                  <a:lnTo>
                    <a:pt x="32" y="23"/>
                  </a:lnTo>
                  <a:lnTo>
                    <a:pt x="38" y="13"/>
                  </a:lnTo>
                  <a:lnTo>
                    <a:pt x="46" y="10"/>
                  </a:lnTo>
                  <a:lnTo>
                    <a:pt x="51" y="4"/>
                  </a:lnTo>
                  <a:lnTo>
                    <a:pt x="61" y="4"/>
                  </a:lnTo>
                  <a:lnTo>
                    <a:pt x="67" y="0"/>
                  </a:lnTo>
                  <a:lnTo>
                    <a:pt x="74" y="2"/>
                  </a:lnTo>
                  <a:lnTo>
                    <a:pt x="82" y="4"/>
                  </a:lnTo>
                  <a:lnTo>
                    <a:pt x="91" y="8"/>
                  </a:lnTo>
                  <a:lnTo>
                    <a:pt x="99" y="11"/>
                  </a:lnTo>
                  <a:lnTo>
                    <a:pt x="107" y="19"/>
                  </a:lnTo>
                  <a:lnTo>
                    <a:pt x="116" y="25"/>
                  </a:lnTo>
                  <a:lnTo>
                    <a:pt x="126" y="34"/>
                  </a:lnTo>
                  <a:lnTo>
                    <a:pt x="131" y="44"/>
                  </a:lnTo>
                  <a:lnTo>
                    <a:pt x="141" y="53"/>
                  </a:lnTo>
                  <a:lnTo>
                    <a:pt x="146" y="65"/>
                  </a:lnTo>
                  <a:lnTo>
                    <a:pt x="156" y="76"/>
                  </a:lnTo>
                  <a:lnTo>
                    <a:pt x="162" y="86"/>
                  </a:lnTo>
                  <a:lnTo>
                    <a:pt x="169" y="99"/>
                  </a:lnTo>
                  <a:lnTo>
                    <a:pt x="175" y="110"/>
                  </a:lnTo>
                  <a:lnTo>
                    <a:pt x="183" y="122"/>
                  </a:lnTo>
                  <a:lnTo>
                    <a:pt x="186" y="131"/>
                  </a:lnTo>
                  <a:lnTo>
                    <a:pt x="190" y="141"/>
                  </a:lnTo>
                  <a:lnTo>
                    <a:pt x="192" y="150"/>
                  </a:lnTo>
                  <a:lnTo>
                    <a:pt x="196" y="162"/>
                  </a:lnTo>
                  <a:lnTo>
                    <a:pt x="198" y="169"/>
                  </a:lnTo>
                  <a:lnTo>
                    <a:pt x="200" y="177"/>
                  </a:lnTo>
                  <a:lnTo>
                    <a:pt x="202" y="186"/>
                  </a:lnTo>
                  <a:lnTo>
                    <a:pt x="204" y="194"/>
                  </a:lnTo>
                  <a:lnTo>
                    <a:pt x="204" y="205"/>
                  </a:lnTo>
                  <a:lnTo>
                    <a:pt x="204" y="215"/>
                  </a:lnTo>
                  <a:lnTo>
                    <a:pt x="204" y="221"/>
                  </a:lnTo>
                  <a:lnTo>
                    <a:pt x="204" y="222"/>
                  </a:lnTo>
                  <a:lnTo>
                    <a:pt x="0" y="105"/>
                  </a:lnTo>
                  <a:close/>
                </a:path>
              </a:pathLst>
            </a:custGeom>
            <a:solidFill>
              <a:srgbClr val="C769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51" name="Freeform 375"/>
            <p:cNvSpPr>
              <a:spLocks/>
            </p:cNvSpPr>
            <p:nvPr/>
          </p:nvSpPr>
          <p:spPr bwMode="auto">
            <a:xfrm>
              <a:off x="2870" y="1906"/>
              <a:ext cx="107" cy="144"/>
            </a:xfrm>
            <a:custGeom>
              <a:avLst/>
              <a:gdLst>
                <a:gd name="T0" fmla="*/ 0 w 215"/>
                <a:gd name="T1" fmla="*/ 0 h 289"/>
                <a:gd name="T2" fmla="*/ 0 w 215"/>
                <a:gd name="T3" fmla="*/ 0 h 289"/>
                <a:gd name="T4" fmla="*/ 0 w 215"/>
                <a:gd name="T5" fmla="*/ 0 h 289"/>
                <a:gd name="T6" fmla="*/ 0 w 215"/>
                <a:gd name="T7" fmla="*/ 0 h 289"/>
                <a:gd name="T8" fmla="*/ 0 w 215"/>
                <a:gd name="T9" fmla="*/ 0 h 289"/>
                <a:gd name="T10" fmla="*/ 0 w 215"/>
                <a:gd name="T11" fmla="*/ 0 h 289"/>
                <a:gd name="T12" fmla="*/ 0 w 215"/>
                <a:gd name="T13" fmla="*/ 0 h 289"/>
                <a:gd name="T14" fmla="*/ 0 w 215"/>
                <a:gd name="T15" fmla="*/ 0 h 289"/>
                <a:gd name="T16" fmla="*/ 0 w 215"/>
                <a:gd name="T17" fmla="*/ 0 h 289"/>
                <a:gd name="T18" fmla="*/ 0 w 215"/>
                <a:gd name="T19" fmla="*/ 0 h 289"/>
                <a:gd name="T20" fmla="*/ 0 w 215"/>
                <a:gd name="T21" fmla="*/ 0 h 289"/>
                <a:gd name="T22" fmla="*/ 0 w 215"/>
                <a:gd name="T23" fmla="*/ 0 h 289"/>
                <a:gd name="T24" fmla="*/ 0 w 215"/>
                <a:gd name="T25" fmla="*/ 0 h 289"/>
                <a:gd name="T26" fmla="*/ 0 w 215"/>
                <a:gd name="T27" fmla="*/ 0 h 289"/>
                <a:gd name="T28" fmla="*/ 0 w 215"/>
                <a:gd name="T29" fmla="*/ 0 h 289"/>
                <a:gd name="T30" fmla="*/ 0 w 215"/>
                <a:gd name="T31" fmla="*/ 0 h 289"/>
                <a:gd name="T32" fmla="*/ 0 w 215"/>
                <a:gd name="T33" fmla="*/ 0 h 289"/>
                <a:gd name="T34" fmla="*/ 0 w 215"/>
                <a:gd name="T35" fmla="*/ 0 h 289"/>
                <a:gd name="T36" fmla="*/ 0 w 215"/>
                <a:gd name="T37" fmla="*/ 0 h 289"/>
                <a:gd name="T38" fmla="*/ 0 w 215"/>
                <a:gd name="T39" fmla="*/ 0 h 289"/>
                <a:gd name="T40" fmla="*/ 0 w 215"/>
                <a:gd name="T41" fmla="*/ 0 h 289"/>
                <a:gd name="T42" fmla="*/ 0 w 215"/>
                <a:gd name="T43" fmla="*/ 0 h 289"/>
                <a:gd name="T44" fmla="*/ 0 w 215"/>
                <a:gd name="T45" fmla="*/ 0 h 289"/>
                <a:gd name="T46" fmla="*/ 0 w 215"/>
                <a:gd name="T47" fmla="*/ 0 h 289"/>
                <a:gd name="T48" fmla="*/ 0 w 215"/>
                <a:gd name="T49" fmla="*/ 0 h 289"/>
                <a:gd name="T50" fmla="*/ 0 w 215"/>
                <a:gd name="T51" fmla="*/ 0 h 289"/>
                <a:gd name="T52" fmla="*/ 0 w 215"/>
                <a:gd name="T53" fmla="*/ 0 h 289"/>
                <a:gd name="T54" fmla="*/ 0 w 215"/>
                <a:gd name="T55" fmla="*/ 0 h 289"/>
                <a:gd name="T56" fmla="*/ 0 w 215"/>
                <a:gd name="T57" fmla="*/ 0 h 289"/>
                <a:gd name="T58" fmla="*/ 0 w 215"/>
                <a:gd name="T59" fmla="*/ 0 h 289"/>
                <a:gd name="T60" fmla="*/ 0 w 215"/>
                <a:gd name="T61" fmla="*/ 0 h 289"/>
                <a:gd name="T62" fmla="*/ 0 w 215"/>
                <a:gd name="T63" fmla="*/ 0 h 289"/>
                <a:gd name="T64" fmla="*/ 0 w 215"/>
                <a:gd name="T65" fmla="*/ 0 h 289"/>
                <a:gd name="T66" fmla="*/ 0 w 215"/>
                <a:gd name="T67" fmla="*/ 0 h 289"/>
                <a:gd name="T68" fmla="*/ 0 w 215"/>
                <a:gd name="T69" fmla="*/ 0 h 289"/>
                <a:gd name="T70" fmla="*/ 0 w 215"/>
                <a:gd name="T71" fmla="*/ 0 h 289"/>
                <a:gd name="T72" fmla="*/ 0 w 215"/>
                <a:gd name="T73" fmla="*/ 0 h 289"/>
                <a:gd name="T74" fmla="*/ 0 w 215"/>
                <a:gd name="T75" fmla="*/ 0 h 289"/>
                <a:gd name="T76" fmla="*/ 0 w 215"/>
                <a:gd name="T77" fmla="*/ 0 h 289"/>
                <a:gd name="T78" fmla="*/ 0 w 215"/>
                <a:gd name="T79" fmla="*/ 0 h 289"/>
                <a:gd name="T80" fmla="*/ 0 w 215"/>
                <a:gd name="T81" fmla="*/ 0 h 289"/>
                <a:gd name="T82" fmla="*/ 0 w 215"/>
                <a:gd name="T83" fmla="*/ 0 h 289"/>
                <a:gd name="T84" fmla="*/ 0 w 215"/>
                <a:gd name="T85" fmla="*/ 0 h 289"/>
                <a:gd name="T86" fmla="*/ 0 w 215"/>
                <a:gd name="T87" fmla="*/ 0 h 289"/>
                <a:gd name="T88" fmla="*/ 0 w 215"/>
                <a:gd name="T89" fmla="*/ 0 h 289"/>
                <a:gd name="T90" fmla="*/ 0 w 215"/>
                <a:gd name="T91" fmla="*/ 0 h 289"/>
                <a:gd name="T92" fmla="*/ 0 w 215"/>
                <a:gd name="T93" fmla="*/ 0 h 289"/>
                <a:gd name="T94" fmla="*/ 0 w 215"/>
                <a:gd name="T95" fmla="*/ 0 h 289"/>
                <a:gd name="T96" fmla="*/ 0 w 215"/>
                <a:gd name="T97" fmla="*/ 0 h 289"/>
                <a:gd name="T98" fmla="*/ 0 w 215"/>
                <a:gd name="T99" fmla="*/ 0 h 289"/>
                <a:gd name="T100" fmla="*/ 0 w 215"/>
                <a:gd name="T101" fmla="*/ 0 h 289"/>
                <a:gd name="T102" fmla="*/ 0 w 215"/>
                <a:gd name="T103" fmla="*/ 0 h 289"/>
                <a:gd name="T104" fmla="*/ 0 w 215"/>
                <a:gd name="T105" fmla="*/ 0 h 28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15"/>
                <a:gd name="T160" fmla="*/ 0 h 289"/>
                <a:gd name="T161" fmla="*/ 215 w 215"/>
                <a:gd name="T162" fmla="*/ 289 h 28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15" h="289">
                  <a:moveTo>
                    <a:pt x="0" y="145"/>
                  </a:moveTo>
                  <a:lnTo>
                    <a:pt x="0" y="143"/>
                  </a:lnTo>
                  <a:lnTo>
                    <a:pt x="2" y="139"/>
                  </a:lnTo>
                  <a:lnTo>
                    <a:pt x="2" y="133"/>
                  </a:lnTo>
                  <a:lnTo>
                    <a:pt x="6" y="128"/>
                  </a:lnTo>
                  <a:lnTo>
                    <a:pt x="10" y="118"/>
                  </a:lnTo>
                  <a:lnTo>
                    <a:pt x="14" y="109"/>
                  </a:lnTo>
                  <a:lnTo>
                    <a:pt x="19" y="97"/>
                  </a:lnTo>
                  <a:lnTo>
                    <a:pt x="27" y="88"/>
                  </a:lnTo>
                  <a:lnTo>
                    <a:pt x="31" y="75"/>
                  </a:lnTo>
                  <a:lnTo>
                    <a:pt x="38" y="63"/>
                  </a:lnTo>
                  <a:lnTo>
                    <a:pt x="44" y="50"/>
                  </a:lnTo>
                  <a:lnTo>
                    <a:pt x="52" y="40"/>
                  </a:lnTo>
                  <a:lnTo>
                    <a:pt x="57" y="29"/>
                  </a:lnTo>
                  <a:lnTo>
                    <a:pt x="65" y="21"/>
                  </a:lnTo>
                  <a:lnTo>
                    <a:pt x="73" y="12"/>
                  </a:lnTo>
                  <a:lnTo>
                    <a:pt x="80" y="8"/>
                  </a:lnTo>
                  <a:lnTo>
                    <a:pt x="92" y="0"/>
                  </a:lnTo>
                  <a:lnTo>
                    <a:pt x="107" y="0"/>
                  </a:lnTo>
                  <a:lnTo>
                    <a:pt x="114" y="2"/>
                  </a:lnTo>
                  <a:lnTo>
                    <a:pt x="124" y="8"/>
                  </a:lnTo>
                  <a:lnTo>
                    <a:pt x="131" y="12"/>
                  </a:lnTo>
                  <a:lnTo>
                    <a:pt x="139" y="19"/>
                  </a:lnTo>
                  <a:lnTo>
                    <a:pt x="147" y="27"/>
                  </a:lnTo>
                  <a:lnTo>
                    <a:pt x="154" y="37"/>
                  </a:lnTo>
                  <a:lnTo>
                    <a:pt x="162" y="44"/>
                  </a:lnTo>
                  <a:lnTo>
                    <a:pt x="170" y="57"/>
                  </a:lnTo>
                  <a:lnTo>
                    <a:pt x="177" y="69"/>
                  </a:lnTo>
                  <a:lnTo>
                    <a:pt x="183" y="82"/>
                  </a:lnTo>
                  <a:lnTo>
                    <a:pt x="187" y="90"/>
                  </a:lnTo>
                  <a:lnTo>
                    <a:pt x="189" y="95"/>
                  </a:lnTo>
                  <a:lnTo>
                    <a:pt x="192" y="105"/>
                  </a:lnTo>
                  <a:lnTo>
                    <a:pt x="196" y="113"/>
                  </a:lnTo>
                  <a:lnTo>
                    <a:pt x="198" y="124"/>
                  </a:lnTo>
                  <a:lnTo>
                    <a:pt x="204" y="139"/>
                  </a:lnTo>
                  <a:lnTo>
                    <a:pt x="204" y="147"/>
                  </a:lnTo>
                  <a:lnTo>
                    <a:pt x="206" y="154"/>
                  </a:lnTo>
                  <a:lnTo>
                    <a:pt x="206" y="162"/>
                  </a:lnTo>
                  <a:lnTo>
                    <a:pt x="209" y="170"/>
                  </a:lnTo>
                  <a:lnTo>
                    <a:pt x="209" y="185"/>
                  </a:lnTo>
                  <a:lnTo>
                    <a:pt x="211" y="200"/>
                  </a:lnTo>
                  <a:lnTo>
                    <a:pt x="213" y="213"/>
                  </a:lnTo>
                  <a:lnTo>
                    <a:pt x="213" y="228"/>
                  </a:lnTo>
                  <a:lnTo>
                    <a:pt x="213" y="240"/>
                  </a:lnTo>
                  <a:lnTo>
                    <a:pt x="213" y="251"/>
                  </a:lnTo>
                  <a:lnTo>
                    <a:pt x="213" y="261"/>
                  </a:lnTo>
                  <a:lnTo>
                    <a:pt x="215" y="270"/>
                  </a:lnTo>
                  <a:lnTo>
                    <a:pt x="215" y="278"/>
                  </a:lnTo>
                  <a:lnTo>
                    <a:pt x="215" y="284"/>
                  </a:lnTo>
                  <a:lnTo>
                    <a:pt x="215" y="287"/>
                  </a:lnTo>
                  <a:lnTo>
                    <a:pt x="215" y="289"/>
                  </a:lnTo>
                  <a:lnTo>
                    <a:pt x="0" y="145"/>
                  </a:lnTo>
                  <a:close/>
                </a:path>
              </a:pathLst>
            </a:custGeom>
            <a:solidFill>
              <a:srgbClr val="C769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52" name="Freeform 376"/>
            <p:cNvSpPr>
              <a:spLocks/>
            </p:cNvSpPr>
            <p:nvPr/>
          </p:nvSpPr>
          <p:spPr bwMode="auto">
            <a:xfrm>
              <a:off x="2888" y="2065"/>
              <a:ext cx="71" cy="100"/>
            </a:xfrm>
            <a:custGeom>
              <a:avLst/>
              <a:gdLst>
                <a:gd name="T0" fmla="*/ 0 w 143"/>
                <a:gd name="T1" fmla="*/ 0 h 199"/>
                <a:gd name="T2" fmla="*/ 0 w 143"/>
                <a:gd name="T3" fmla="*/ 1 h 199"/>
                <a:gd name="T4" fmla="*/ 0 w 143"/>
                <a:gd name="T5" fmla="*/ 1 h 199"/>
                <a:gd name="T6" fmla="*/ 0 w 143"/>
                <a:gd name="T7" fmla="*/ 1 h 199"/>
                <a:gd name="T8" fmla="*/ 0 w 143"/>
                <a:gd name="T9" fmla="*/ 1 h 199"/>
                <a:gd name="T10" fmla="*/ 0 w 143"/>
                <a:gd name="T11" fmla="*/ 1 h 199"/>
                <a:gd name="T12" fmla="*/ 0 w 143"/>
                <a:gd name="T13" fmla="*/ 1 h 199"/>
                <a:gd name="T14" fmla="*/ 0 w 143"/>
                <a:gd name="T15" fmla="*/ 1 h 199"/>
                <a:gd name="T16" fmla="*/ 0 w 143"/>
                <a:gd name="T17" fmla="*/ 1 h 199"/>
                <a:gd name="T18" fmla="*/ 0 w 143"/>
                <a:gd name="T19" fmla="*/ 1 h 199"/>
                <a:gd name="T20" fmla="*/ 0 w 143"/>
                <a:gd name="T21" fmla="*/ 1 h 199"/>
                <a:gd name="T22" fmla="*/ 0 w 143"/>
                <a:gd name="T23" fmla="*/ 1 h 199"/>
                <a:gd name="T24" fmla="*/ 0 w 143"/>
                <a:gd name="T25" fmla="*/ 1 h 199"/>
                <a:gd name="T26" fmla="*/ 0 w 143"/>
                <a:gd name="T27" fmla="*/ 1 h 199"/>
                <a:gd name="T28" fmla="*/ 0 w 143"/>
                <a:gd name="T29" fmla="*/ 1 h 199"/>
                <a:gd name="T30" fmla="*/ 0 w 143"/>
                <a:gd name="T31" fmla="*/ 1 h 199"/>
                <a:gd name="T32" fmla="*/ 0 w 143"/>
                <a:gd name="T33" fmla="*/ 1 h 199"/>
                <a:gd name="T34" fmla="*/ 0 w 143"/>
                <a:gd name="T35" fmla="*/ 1 h 199"/>
                <a:gd name="T36" fmla="*/ 0 w 143"/>
                <a:gd name="T37" fmla="*/ 1 h 199"/>
                <a:gd name="T38" fmla="*/ 0 w 143"/>
                <a:gd name="T39" fmla="*/ 1 h 199"/>
                <a:gd name="T40" fmla="*/ 0 w 143"/>
                <a:gd name="T41" fmla="*/ 1 h 199"/>
                <a:gd name="T42" fmla="*/ 0 w 143"/>
                <a:gd name="T43" fmla="*/ 1 h 199"/>
                <a:gd name="T44" fmla="*/ 0 w 143"/>
                <a:gd name="T45" fmla="*/ 1 h 199"/>
                <a:gd name="T46" fmla="*/ 0 w 143"/>
                <a:gd name="T47" fmla="*/ 1 h 199"/>
                <a:gd name="T48" fmla="*/ 0 w 143"/>
                <a:gd name="T49" fmla="*/ 1 h 199"/>
                <a:gd name="T50" fmla="*/ 0 w 143"/>
                <a:gd name="T51" fmla="*/ 1 h 199"/>
                <a:gd name="T52" fmla="*/ 0 w 143"/>
                <a:gd name="T53" fmla="*/ 1 h 199"/>
                <a:gd name="T54" fmla="*/ 0 w 143"/>
                <a:gd name="T55" fmla="*/ 1 h 199"/>
                <a:gd name="T56" fmla="*/ 0 w 143"/>
                <a:gd name="T57" fmla="*/ 1 h 199"/>
                <a:gd name="T58" fmla="*/ 0 w 143"/>
                <a:gd name="T59" fmla="*/ 1 h 199"/>
                <a:gd name="T60" fmla="*/ 0 w 143"/>
                <a:gd name="T61" fmla="*/ 1 h 199"/>
                <a:gd name="T62" fmla="*/ 0 w 143"/>
                <a:gd name="T63" fmla="*/ 1 h 199"/>
                <a:gd name="T64" fmla="*/ 0 w 143"/>
                <a:gd name="T65" fmla="*/ 1 h 199"/>
                <a:gd name="T66" fmla="*/ 0 w 143"/>
                <a:gd name="T67" fmla="*/ 1 h 199"/>
                <a:gd name="T68" fmla="*/ 0 w 143"/>
                <a:gd name="T69" fmla="*/ 1 h 199"/>
                <a:gd name="T70" fmla="*/ 0 w 143"/>
                <a:gd name="T71" fmla="*/ 1 h 199"/>
                <a:gd name="T72" fmla="*/ 0 w 143"/>
                <a:gd name="T73" fmla="*/ 1 h 199"/>
                <a:gd name="T74" fmla="*/ 0 w 143"/>
                <a:gd name="T75" fmla="*/ 1 h 199"/>
                <a:gd name="T76" fmla="*/ 0 w 143"/>
                <a:gd name="T77" fmla="*/ 1 h 199"/>
                <a:gd name="T78" fmla="*/ 0 w 143"/>
                <a:gd name="T79" fmla="*/ 1 h 199"/>
                <a:gd name="T80" fmla="*/ 0 w 143"/>
                <a:gd name="T81" fmla="*/ 1 h 199"/>
                <a:gd name="T82" fmla="*/ 0 w 143"/>
                <a:gd name="T83" fmla="*/ 1 h 199"/>
                <a:gd name="T84" fmla="*/ 0 w 143"/>
                <a:gd name="T85" fmla="*/ 1 h 199"/>
                <a:gd name="T86" fmla="*/ 0 w 143"/>
                <a:gd name="T87" fmla="*/ 1 h 199"/>
                <a:gd name="T88" fmla="*/ 0 w 143"/>
                <a:gd name="T89" fmla="*/ 1 h 199"/>
                <a:gd name="T90" fmla="*/ 0 w 143"/>
                <a:gd name="T91" fmla="*/ 1 h 199"/>
                <a:gd name="T92" fmla="*/ 0 w 143"/>
                <a:gd name="T93" fmla="*/ 1 h 199"/>
                <a:gd name="T94" fmla="*/ 0 w 143"/>
                <a:gd name="T95" fmla="*/ 1 h 199"/>
                <a:gd name="T96" fmla="*/ 0 w 143"/>
                <a:gd name="T97" fmla="*/ 1 h 199"/>
                <a:gd name="T98" fmla="*/ 0 w 143"/>
                <a:gd name="T99" fmla="*/ 1 h 199"/>
                <a:gd name="T100" fmla="*/ 0 w 143"/>
                <a:gd name="T101" fmla="*/ 1 h 199"/>
                <a:gd name="T102" fmla="*/ 0 w 143"/>
                <a:gd name="T103" fmla="*/ 1 h 199"/>
                <a:gd name="T104" fmla="*/ 0 w 143"/>
                <a:gd name="T105" fmla="*/ 1 h 199"/>
                <a:gd name="T106" fmla="*/ 0 w 143"/>
                <a:gd name="T107" fmla="*/ 1 h 199"/>
                <a:gd name="T108" fmla="*/ 0 w 143"/>
                <a:gd name="T109" fmla="*/ 1 h 199"/>
                <a:gd name="T110" fmla="*/ 0 w 143"/>
                <a:gd name="T111" fmla="*/ 1 h 199"/>
                <a:gd name="T112" fmla="*/ 0 w 143"/>
                <a:gd name="T113" fmla="*/ 0 h 199"/>
                <a:gd name="T114" fmla="*/ 0 w 143"/>
                <a:gd name="T115" fmla="*/ 0 h 19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3"/>
                <a:gd name="T175" fmla="*/ 0 h 199"/>
                <a:gd name="T176" fmla="*/ 143 w 143"/>
                <a:gd name="T177" fmla="*/ 199 h 19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3" h="199">
                  <a:moveTo>
                    <a:pt x="143" y="0"/>
                  </a:moveTo>
                  <a:lnTo>
                    <a:pt x="139" y="2"/>
                  </a:lnTo>
                  <a:lnTo>
                    <a:pt x="132" y="7"/>
                  </a:lnTo>
                  <a:lnTo>
                    <a:pt x="122" y="13"/>
                  </a:lnTo>
                  <a:lnTo>
                    <a:pt x="111" y="26"/>
                  </a:lnTo>
                  <a:lnTo>
                    <a:pt x="101" y="30"/>
                  </a:lnTo>
                  <a:lnTo>
                    <a:pt x="95" y="38"/>
                  </a:lnTo>
                  <a:lnTo>
                    <a:pt x="88" y="42"/>
                  </a:lnTo>
                  <a:lnTo>
                    <a:pt x="82" y="49"/>
                  </a:lnTo>
                  <a:lnTo>
                    <a:pt x="67" y="61"/>
                  </a:lnTo>
                  <a:lnTo>
                    <a:pt x="56" y="72"/>
                  </a:lnTo>
                  <a:lnTo>
                    <a:pt x="46" y="81"/>
                  </a:lnTo>
                  <a:lnTo>
                    <a:pt x="37" y="89"/>
                  </a:lnTo>
                  <a:lnTo>
                    <a:pt x="27" y="93"/>
                  </a:lnTo>
                  <a:lnTo>
                    <a:pt x="18" y="99"/>
                  </a:lnTo>
                  <a:lnTo>
                    <a:pt x="10" y="99"/>
                  </a:lnTo>
                  <a:lnTo>
                    <a:pt x="4" y="102"/>
                  </a:lnTo>
                  <a:lnTo>
                    <a:pt x="0" y="102"/>
                  </a:lnTo>
                  <a:lnTo>
                    <a:pt x="2" y="108"/>
                  </a:lnTo>
                  <a:lnTo>
                    <a:pt x="12" y="119"/>
                  </a:lnTo>
                  <a:lnTo>
                    <a:pt x="16" y="129"/>
                  </a:lnTo>
                  <a:lnTo>
                    <a:pt x="23" y="138"/>
                  </a:lnTo>
                  <a:lnTo>
                    <a:pt x="31" y="148"/>
                  </a:lnTo>
                  <a:lnTo>
                    <a:pt x="42" y="159"/>
                  </a:lnTo>
                  <a:lnTo>
                    <a:pt x="50" y="167"/>
                  </a:lnTo>
                  <a:lnTo>
                    <a:pt x="57" y="177"/>
                  </a:lnTo>
                  <a:lnTo>
                    <a:pt x="67" y="184"/>
                  </a:lnTo>
                  <a:lnTo>
                    <a:pt x="75" y="192"/>
                  </a:lnTo>
                  <a:lnTo>
                    <a:pt x="82" y="196"/>
                  </a:lnTo>
                  <a:lnTo>
                    <a:pt x="90" y="199"/>
                  </a:lnTo>
                  <a:lnTo>
                    <a:pt x="97" y="199"/>
                  </a:lnTo>
                  <a:lnTo>
                    <a:pt x="103" y="197"/>
                  </a:lnTo>
                  <a:lnTo>
                    <a:pt x="107" y="190"/>
                  </a:lnTo>
                  <a:lnTo>
                    <a:pt x="113" y="180"/>
                  </a:lnTo>
                  <a:lnTo>
                    <a:pt x="116" y="169"/>
                  </a:lnTo>
                  <a:lnTo>
                    <a:pt x="122" y="156"/>
                  </a:lnTo>
                  <a:lnTo>
                    <a:pt x="122" y="148"/>
                  </a:lnTo>
                  <a:lnTo>
                    <a:pt x="124" y="138"/>
                  </a:lnTo>
                  <a:lnTo>
                    <a:pt x="126" y="131"/>
                  </a:lnTo>
                  <a:lnTo>
                    <a:pt x="128" y="123"/>
                  </a:lnTo>
                  <a:lnTo>
                    <a:pt x="128" y="114"/>
                  </a:lnTo>
                  <a:lnTo>
                    <a:pt x="132" y="106"/>
                  </a:lnTo>
                  <a:lnTo>
                    <a:pt x="132" y="99"/>
                  </a:lnTo>
                  <a:lnTo>
                    <a:pt x="134" y="89"/>
                  </a:lnTo>
                  <a:lnTo>
                    <a:pt x="134" y="80"/>
                  </a:lnTo>
                  <a:lnTo>
                    <a:pt x="135" y="72"/>
                  </a:lnTo>
                  <a:lnTo>
                    <a:pt x="135" y="62"/>
                  </a:lnTo>
                  <a:lnTo>
                    <a:pt x="137" y="55"/>
                  </a:lnTo>
                  <a:lnTo>
                    <a:pt x="137" y="47"/>
                  </a:lnTo>
                  <a:lnTo>
                    <a:pt x="137" y="38"/>
                  </a:lnTo>
                  <a:lnTo>
                    <a:pt x="139" y="32"/>
                  </a:lnTo>
                  <a:lnTo>
                    <a:pt x="141" y="26"/>
                  </a:lnTo>
                  <a:lnTo>
                    <a:pt x="141" y="13"/>
                  </a:lnTo>
                  <a:lnTo>
                    <a:pt x="143" y="7"/>
                  </a:lnTo>
                  <a:lnTo>
                    <a:pt x="143" y="2"/>
                  </a:lnTo>
                  <a:lnTo>
                    <a:pt x="143" y="0"/>
                  </a:lnTo>
                  <a:close/>
                </a:path>
              </a:pathLst>
            </a:custGeom>
            <a:solidFill>
              <a:srgbClr val="FFE6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53" name="Freeform 377"/>
            <p:cNvSpPr>
              <a:spLocks/>
            </p:cNvSpPr>
            <p:nvPr/>
          </p:nvSpPr>
          <p:spPr bwMode="auto">
            <a:xfrm>
              <a:off x="2736" y="1994"/>
              <a:ext cx="67" cy="69"/>
            </a:xfrm>
            <a:custGeom>
              <a:avLst/>
              <a:gdLst>
                <a:gd name="T0" fmla="*/ 0 w 135"/>
                <a:gd name="T1" fmla="*/ 0 h 137"/>
                <a:gd name="T2" fmla="*/ 0 w 135"/>
                <a:gd name="T3" fmla="*/ 1 h 137"/>
                <a:gd name="T4" fmla="*/ 0 w 135"/>
                <a:gd name="T5" fmla="*/ 1 h 137"/>
                <a:gd name="T6" fmla="*/ 0 w 135"/>
                <a:gd name="T7" fmla="*/ 1 h 137"/>
                <a:gd name="T8" fmla="*/ 0 w 135"/>
                <a:gd name="T9" fmla="*/ 1 h 137"/>
                <a:gd name="T10" fmla="*/ 0 w 135"/>
                <a:gd name="T11" fmla="*/ 1 h 137"/>
                <a:gd name="T12" fmla="*/ 0 w 135"/>
                <a:gd name="T13" fmla="*/ 1 h 137"/>
                <a:gd name="T14" fmla="*/ 0 w 135"/>
                <a:gd name="T15" fmla="*/ 1 h 137"/>
                <a:gd name="T16" fmla="*/ 0 w 135"/>
                <a:gd name="T17" fmla="*/ 1 h 137"/>
                <a:gd name="T18" fmla="*/ 0 w 135"/>
                <a:gd name="T19" fmla="*/ 1 h 137"/>
                <a:gd name="T20" fmla="*/ 0 w 135"/>
                <a:gd name="T21" fmla="*/ 1 h 137"/>
                <a:gd name="T22" fmla="*/ 0 w 135"/>
                <a:gd name="T23" fmla="*/ 1 h 137"/>
                <a:gd name="T24" fmla="*/ 0 w 135"/>
                <a:gd name="T25" fmla="*/ 1 h 137"/>
                <a:gd name="T26" fmla="*/ 0 w 135"/>
                <a:gd name="T27" fmla="*/ 1 h 137"/>
                <a:gd name="T28" fmla="*/ 0 w 135"/>
                <a:gd name="T29" fmla="*/ 1 h 137"/>
                <a:gd name="T30" fmla="*/ 0 w 135"/>
                <a:gd name="T31" fmla="*/ 1 h 137"/>
                <a:gd name="T32" fmla="*/ 0 w 135"/>
                <a:gd name="T33" fmla="*/ 1 h 137"/>
                <a:gd name="T34" fmla="*/ 0 w 135"/>
                <a:gd name="T35" fmla="*/ 1 h 137"/>
                <a:gd name="T36" fmla="*/ 0 w 135"/>
                <a:gd name="T37" fmla="*/ 1 h 137"/>
                <a:gd name="T38" fmla="*/ 0 w 135"/>
                <a:gd name="T39" fmla="*/ 1 h 137"/>
                <a:gd name="T40" fmla="*/ 0 w 135"/>
                <a:gd name="T41" fmla="*/ 1 h 137"/>
                <a:gd name="T42" fmla="*/ 0 w 135"/>
                <a:gd name="T43" fmla="*/ 1 h 137"/>
                <a:gd name="T44" fmla="*/ 0 w 135"/>
                <a:gd name="T45" fmla="*/ 1 h 137"/>
                <a:gd name="T46" fmla="*/ 0 w 135"/>
                <a:gd name="T47" fmla="*/ 1 h 137"/>
                <a:gd name="T48" fmla="*/ 0 w 135"/>
                <a:gd name="T49" fmla="*/ 1 h 137"/>
                <a:gd name="T50" fmla="*/ 0 w 135"/>
                <a:gd name="T51" fmla="*/ 1 h 137"/>
                <a:gd name="T52" fmla="*/ 0 w 135"/>
                <a:gd name="T53" fmla="*/ 1 h 137"/>
                <a:gd name="T54" fmla="*/ 0 w 135"/>
                <a:gd name="T55" fmla="*/ 1 h 137"/>
                <a:gd name="T56" fmla="*/ 0 w 135"/>
                <a:gd name="T57" fmla="*/ 1 h 137"/>
                <a:gd name="T58" fmla="*/ 0 w 135"/>
                <a:gd name="T59" fmla="*/ 1 h 137"/>
                <a:gd name="T60" fmla="*/ 0 w 135"/>
                <a:gd name="T61" fmla="*/ 1 h 137"/>
                <a:gd name="T62" fmla="*/ 0 w 135"/>
                <a:gd name="T63" fmla="*/ 1 h 137"/>
                <a:gd name="T64" fmla="*/ 0 w 135"/>
                <a:gd name="T65" fmla="*/ 1 h 137"/>
                <a:gd name="T66" fmla="*/ 0 w 135"/>
                <a:gd name="T67" fmla="*/ 1 h 137"/>
                <a:gd name="T68" fmla="*/ 0 w 135"/>
                <a:gd name="T69" fmla="*/ 1 h 137"/>
                <a:gd name="T70" fmla="*/ 0 w 135"/>
                <a:gd name="T71" fmla="*/ 1 h 137"/>
                <a:gd name="T72" fmla="*/ 0 w 135"/>
                <a:gd name="T73" fmla="*/ 1 h 137"/>
                <a:gd name="T74" fmla="*/ 0 w 135"/>
                <a:gd name="T75" fmla="*/ 1 h 137"/>
                <a:gd name="T76" fmla="*/ 0 w 135"/>
                <a:gd name="T77" fmla="*/ 1 h 137"/>
                <a:gd name="T78" fmla="*/ 0 w 135"/>
                <a:gd name="T79" fmla="*/ 1 h 137"/>
                <a:gd name="T80" fmla="*/ 0 w 135"/>
                <a:gd name="T81" fmla="*/ 1 h 137"/>
                <a:gd name="T82" fmla="*/ 0 w 135"/>
                <a:gd name="T83" fmla="*/ 0 h 137"/>
                <a:gd name="T84" fmla="*/ 0 w 135"/>
                <a:gd name="T85" fmla="*/ 0 h 137"/>
                <a:gd name="T86" fmla="*/ 0 w 135"/>
                <a:gd name="T87" fmla="*/ 0 h 13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5"/>
                <a:gd name="T133" fmla="*/ 0 h 137"/>
                <a:gd name="T134" fmla="*/ 135 w 135"/>
                <a:gd name="T135" fmla="*/ 137 h 13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5" h="137">
                  <a:moveTo>
                    <a:pt x="135" y="0"/>
                  </a:moveTo>
                  <a:lnTo>
                    <a:pt x="131" y="4"/>
                  </a:lnTo>
                  <a:lnTo>
                    <a:pt x="122" y="13"/>
                  </a:lnTo>
                  <a:lnTo>
                    <a:pt x="114" y="17"/>
                  </a:lnTo>
                  <a:lnTo>
                    <a:pt x="105" y="23"/>
                  </a:lnTo>
                  <a:lnTo>
                    <a:pt x="93" y="29"/>
                  </a:lnTo>
                  <a:lnTo>
                    <a:pt x="84" y="32"/>
                  </a:lnTo>
                  <a:lnTo>
                    <a:pt x="69" y="34"/>
                  </a:lnTo>
                  <a:lnTo>
                    <a:pt x="55" y="36"/>
                  </a:lnTo>
                  <a:lnTo>
                    <a:pt x="40" y="36"/>
                  </a:lnTo>
                  <a:lnTo>
                    <a:pt x="29" y="36"/>
                  </a:lnTo>
                  <a:lnTo>
                    <a:pt x="15" y="34"/>
                  </a:lnTo>
                  <a:lnTo>
                    <a:pt x="8" y="32"/>
                  </a:lnTo>
                  <a:lnTo>
                    <a:pt x="2" y="32"/>
                  </a:lnTo>
                  <a:lnTo>
                    <a:pt x="0" y="32"/>
                  </a:lnTo>
                  <a:lnTo>
                    <a:pt x="0" y="38"/>
                  </a:lnTo>
                  <a:lnTo>
                    <a:pt x="6" y="50"/>
                  </a:lnTo>
                  <a:lnTo>
                    <a:pt x="10" y="57"/>
                  </a:lnTo>
                  <a:lnTo>
                    <a:pt x="14" y="67"/>
                  </a:lnTo>
                  <a:lnTo>
                    <a:pt x="17" y="76"/>
                  </a:lnTo>
                  <a:lnTo>
                    <a:pt x="25" y="88"/>
                  </a:lnTo>
                  <a:lnTo>
                    <a:pt x="29" y="97"/>
                  </a:lnTo>
                  <a:lnTo>
                    <a:pt x="36" y="107"/>
                  </a:lnTo>
                  <a:lnTo>
                    <a:pt x="42" y="114"/>
                  </a:lnTo>
                  <a:lnTo>
                    <a:pt x="50" y="124"/>
                  </a:lnTo>
                  <a:lnTo>
                    <a:pt x="63" y="135"/>
                  </a:lnTo>
                  <a:lnTo>
                    <a:pt x="78" y="137"/>
                  </a:lnTo>
                  <a:lnTo>
                    <a:pt x="84" y="133"/>
                  </a:lnTo>
                  <a:lnTo>
                    <a:pt x="90" y="128"/>
                  </a:lnTo>
                  <a:lnTo>
                    <a:pt x="95" y="120"/>
                  </a:lnTo>
                  <a:lnTo>
                    <a:pt x="101" y="110"/>
                  </a:lnTo>
                  <a:lnTo>
                    <a:pt x="105" y="99"/>
                  </a:lnTo>
                  <a:lnTo>
                    <a:pt x="109" y="90"/>
                  </a:lnTo>
                  <a:lnTo>
                    <a:pt x="114" y="76"/>
                  </a:lnTo>
                  <a:lnTo>
                    <a:pt x="118" y="65"/>
                  </a:lnTo>
                  <a:lnTo>
                    <a:pt x="122" y="53"/>
                  </a:lnTo>
                  <a:lnTo>
                    <a:pt x="126" y="40"/>
                  </a:lnTo>
                  <a:lnTo>
                    <a:pt x="130" y="29"/>
                  </a:lnTo>
                  <a:lnTo>
                    <a:pt x="131" y="19"/>
                  </a:lnTo>
                  <a:lnTo>
                    <a:pt x="133" y="10"/>
                  </a:lnTo>
                  <a:lnTo>
                    <a:pt x="133" y="4"/>
                  </a:lnTo>
                  <a:lnTo>
                    <a:pt x="135" y="0"/>
                  </a:lnTo>
                  <a:close/>
                </a:path>
              </a:pathLst>
            </a:custGeom>
            <a:solidFill>
              <a:srgbClr val="FFE6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54" name="Freeform 378"/>
            <p:cNvSpPr>
              <a:spLocks/>
            </p:cNvSpPr>
            <p:nvPr/>
          </p:nvSpPr>
          <p:spPr bwMode="auto">
            <a:xfrm>
              <a:off x="2603" y="1924"/>
              <a:ext cx="48" cy="70"/>
            </a:xfrm>
            <a:custGeom>
              <a:avLst/>
              <a:gdLst>
                <a:gd name="T0" fmla="*/ 0 w 97"/>
                <a:gd name="T1" fmla="*/ 0 h 140"/>
                <a:gd name="T2" fmla="*/ 0 w 97"/>
                <a:gd name="T3" fmla="*/ 0 h 140"/>
                <a:gd name="T4" fmla="*/ 0 w 97"/>
                <a:gd name="T5" fmla="*/ 1 h 140"/>
                <a:gd name="T6" fmla="*/ 0 w 97"/>
                <a:gd name="T7" fmla="*/ 1 h 140"/>
                <a:gd name="T8" fmla="*/ 0 w 97"/>
                <a:gd name="T9" fmla="*/ 1 h 140"/>
                <a:gd name="T10" fmla="*/ 0 w 97"/>
                <a:gd name="T11" fmla="*/ 1 h 140"/>
                <a:gd name="T12" fmla="*/ 0 w 97"/>
                <a:gd name="T13" fmla="*/ 1 h 140"/>
                <a:gd name="T14" fmla="*/ 0 w 97"/>
                <a:gd name="T15" fmla="*/ 1 h 140"/>
                <a:gd name="T16" fmla="*/ 0 w 97"/>
                <a:gd name="T17" fmla="*/ 1 h 140"/>
                <a:gd name="T18" fmla="*/ 0 w 97"/>
                <a:gd name="T19" fmla="*/ 1 h 140"/>
                <a:gd name="T20" fmla="*/ 0 w 97"/>
                <a:gd name="T21" fmla="*/ 1 h 140"/>
                <a:gd name="T22" fmla="*/ 0 w 97"/>
                <a:gd name="T23" fmla="*/ 1 h 140"/>
                <a:gd name="T24" fmla="*/ 0 w 97"/>
                <a:gd name="T25" fmla="*/ 1 h 140"/>
                <a:gd name="T26" fmla="*/ 0 w 97"/>
                <a:gd name="T27" fmla="*/ 1 h 140"/>
                <a:gd name="T28" fmla="*/ 0 w 97"/>
                <a:gd name="T29" fmla="*/ 1 h 140"/>
                <a:gd name="T30" fmla="*/ 0 w 97"/>
                <a:gd name="T31" fmla="*/ 1 h 140"/>
                <a:gd name="T32" fmla="*/ 0 w 97"/>
                <a:gd name="T33" fmla="*/ 1 h 140"/>
                <a:gd name="T34" fmla="*/ 0 w 97"/>
                <a:gd name="T35" fmla="*/ 1 h 140"/>
                <a:gd name="T36" fmla="*/ 0 w 97"/>
                <a:gd name="T37" fmla="*/ 1 h 140"/>
                <a:gd name="T38" fmla="*/ 0 w 97"/>
                <a:gd name="T39" fmla="*/ 1 h 140"/>
                <a:gd name="T40" fmla="*/ 0 w 97"/>
                <a:gd name="T41" fmla="*/ 1 h 140"/>
                <a:gd name="T42" fmla="*/ 0 w 97"/>
                <a:gd name="T43" fmla="*/ 1 h 140"/>
                <a:gd name="T44" fmla="*/ 0 w 97"/>
                <a:gd name="T45" fmla="*/ 1 h 140"/>
                <a:gd name="T46" fmla="*/ 0 w 97"/>
                <a:gd name="T47" fmla="*/ 1 h 140"/>
                <a:gd name="T48" fmla="*/ 0 w 97"/>
                <a:gd name="T49" fmla="*/ 1 h 140"/>
                <a:gd name="T50" fmla="*/ 0 w 97"/>
                <a:gd name="T51" fmla="*/ 1 h 140"/>
                <a:gd name="T52" fmla="*/ 0 w 97"/>
                <a:gd name="T53" fmla="*/ 1 h 140"/>
                <a:gd name="T54" fmla="*/ 0 w 97"/>
                <a:gd name="T55" fmla="*/ 1 h 140"/>
                <a:gd name="T56" fmla="*/ 0 w 97"/>
                <a:gd name="T57" fmla="*/ 1 h 140"/>
                <a:gd name="T58" fmla="*/ 0 w 97"/>
                <a:gd name="T59" fmla="*/ 1 h 140"/>
                <a:gd name="T60" fmla="*/ 0 w 97"/>
                <a:gd name="T61" fmla="*/ 1 h 140"/>
                <a:gd name="T62" fmla="*/ 0 w 97"/>
                <a:gd name="T63" fmla="*/ 1 h 140"/>
                <a:gd name="T64" fmla="*/ 0 w 97"/>
                <a:gd name="T65" fmla="*/ 1 h 140"/>
                <a:gd name="T66" fmla="*/ 0 w 97"/>
                <a:gd name="T67" fmla="*/ 1 h 140"/>
                <a:gd name="T68" fmla="*/ 0 w 97"/>
                <a:gd name="T69" fmla="*/ 1 h 140"/>
                <a:gd name="T70" fmla="*/ 0 w 97"/>
                <a:gd name="T71" fmla="*/ 1 h 140"/>
                <a:gd name="T72" fmla="*/ 0 w 97"/>
                <a:gd name="T73" fmla="*/ 1 h 140"/>
                <a:gd name="T74" fmla="*/ 0 w 97"/>
                <a:gd name="T75" fmla="*/ 1 h 140"/>
                <a:gd name="T76" fmla="*/ 0 w 97"/>
                <a:gd name="T77" fmla="*/ 1 h 140"/>
                <a:gd name="T78" fmla="*/ 0 w 97"/>
                <a:gd name="T79" fmla="*/ 1 h 140"/>
                <a:gd name="T80" fmla="*/ 0 w 97"/>
                <a:gd name="T81" fmla="*/ 1 h 140"/>
                <a:gd name="T82" fmla="*/ 0 w 97"/>
                <a:gd name="T83" fmla="*/ 0 h 140"/>
                <a:gd name="T84" fmla="*/ 0 w 97"/>
                <a:gd name="T85" fmla="*/ 0 h 1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7"/>
                <a:gd name="T130" fmla="*/ 0 h 140"/>
                <a:gd name="T131" fmla="*/ 97 w 97"/>
                <a:gd name="T132" fmla="*/ 140 h 1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7" h="140">
                  <a:moveTo>
                    <a:pt x="95" y="0"/>
                  </a:moveTo>
                  <a:lnTo>
                    <a:pt x="91" y="0"/>
                  </a:lnTo>
                  <a:lnTo>
                    <a:pt x="89" y="5"/>
                  </a:lnTo>
                  <a:lnTo>
                    <a:pt x="84" y="11"/>
                  </a:lnTo>
                  <a:lnTo>
                    <a:pt x="78" y="20"/>
                  </a:lnTo>
                  <a:lnTo>
                    <a:pt x="70" y="28"/>
                  </a:lnTo>
                  <a:lnTo>
                    <a:pt x="63" y="36"/>
                  </a:lnTo>
                  <a:lnTo>
                    <a:pt x="53" y="43"/>
                  </a:lnTo>
                  <a:lnTo>
                    <a:pt x="46" y="51"/>
                  </a:lnTo>
                  <a:lnTo>
                    <a:pt x="36" y="55"/>
                  </a:lnTo>
                  <a:lnTo>
                    <a:pt x="27" y="58"/>
                  </a:lnTo>
                  <a:lnTo>
                    <a:pt x="19" y="60"/>
                  </a:lnTo>
                  <a:lnTo>
                    <a:pt x="13" y="62"/>
                  </a:lnTo>
                  <a:lnTo>
                    <a:pt x="2" y="62"/>
                  </a:lnTo>
                  <a:lnTo>
                    <a:pt x="0" y="62"/>
                  </a:lnTo>
                  <a:lnTo>
                    <a:pt x="2" y="64"/>
                  </a:lnTo>
                  <a:lnTo>
                    <a:pt x="8" y="76"/>
                  </a:lnTo>
                  <a:lnTo>
                    <a:pt x="11" y="81"/>
                  </a:lnTo>
                  <a:lnTo>
                    <a:pt x="17" y="89"/>
                  </a:lnTo>
                  <a:lnTo>
                    <a:pt x="23" y="96"/>
                  </a:lnTo>
                  <a:lnTo>
                    <a:pt x="32" y="108"/>
                  </a:lnTo>
                  <a:lnTo>
                    <a:pt x="36" y="114"/>
                  </a:lnTo>
                  <a:lnTo>
                    <a:pt x="44" y="121"/>
                  </a:lnTo>
                  <a:lnTo>
                    <a:pt x="51" y="129"/>
                  </a:lnTo>
                  <a:lnTo>
                    <a:pt x="59" y="133"/>
                  </a:lnTo>
                  <a:lnTo>
                    <a:pt x="72" y="140"/>
                  </a:lnTo>
                  <a:lnTo>
                    <a:pt x="84" y="140"/>
                  </a:lnTo>
                  <a:lnTo>
                    <a:pt x="88" y="134"/>
                  </a:lnTo>
                  <a:lnTo>
                    <a:pt x="89" y="129"/>
                  </a:lnTo>
                  <a:lnTo>
                    <a:pt x="91" y="119"/>
                  </a:lnTo>
                  <a:lnTo>
                    <a:pt x="95" y="112"/>
                  </a:lnTo>
                  <a:lnTo>
                    <a:pt x="95" y="98"/>
                  </a:lnTo>
                  <a:lnTo>
                    <a:pt x="97" y="87"/>
                  </a:lnTo>
                  <a:lnTo>
                    <a:pt x="97" y="76"/>
                  </a:lnTo>
                  <a:lnTo>
                    <a:pt x="97" y="62"/>
                  </a:lnTo>
                  <a:lnTo>
                    <a:pt x="97" y="51"/>
                  </a:lnTo>
                  <a:lnTo>
                    <a:pt x="97" y="38"/>
                  </a:lnTo>
                  <a:lnTo>
                    <a:pt x="97" y="26"/>
                  </a:lnTo>
                  <a:lnTo>
                    <a:pt x="97" y="19"/>
                  </a:lnTo>
                  <a:lnTo>
                    <a:pt x="95" y="9"/>
                  </a:lnTo>
                  <a:lnTo>
                    <a:pt x="95" y="3"/>
                  </a:lnTo>
                  <a:lnTo>
                    <a:pt x="95" y="0"/>
                  </a:lnTo>
                  <a:close/>
                </a:path>
              </a:pathLst>
            </a:custGeom>
            <a:solidFill>
              <a:srgbClr val="FFE6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55" name="Freeform 379"/>
            <p:cNvSpPr>
              <a:spLocks/>
            </p:cNvSpPr>
            <p:nvPr/>
          </p:nvSpPr>
          <p:spPr bwMode="auto">
            <a:xfrm>
              <a:off x="1159" y="1524"/>
              <a:ext cx="319" cy="513"/>
            </a:xfrm>
            <a:custGeom>
              <a:avLst/>
              <a:gdLst>
                <a:gd name="T0" fmla="*/ 0 w 639"/>
                <a:gd name="T1" fmla="*/ 0 h 1027"/>
                <a:gd name="T2" fmla="*/ 0 w 639"/>
                <a:gd name="T3" fmla="*/ 0 h 1027"/>
                <a:gd name="T4" fmla="*/ 0 w 639"/>
                <a:gd name="T5" fmla="*/ 0 h 1027"/>
                <a:gd name="T6" fmla="*/ 0 w 639"/>
                <a:gd name="T7" fmla="*/ 0 h 1027"/>
                <a:gd name="T8" fmla="*/ 0 w 639"/>
                <a:gd name="T9" fmla="*/ 0 h 1027"/>
                <a:gd name="T10" fmla="*/ 0 w 639"/>
                <a:gd name="T11" fmla="*/ 0 h 1027"/>
                <a:gd name="T12" fmla="*/ 0 w 639"/>
                <a:gd name="T13" fmla="*/ 0 h 1027"/>
                <a:gd name="T14" fmla="*/ 0 w 639"/>
                <a:gd name="T15" fmla="*/ 0 h 1027"/>
                <a:gd name="T16" fmla="*/ 0 w 639"/>
                <a:gd name="T17" fmla="*/ 0 h 1027"/>
                <a:gd name="T18" fmla="*/ 0 w 639"/>
                <a:gd name="T19" fmla="*/ 0 h 1027"/>
                <a:gd name="T20" fmla="*/ 0 w 639"/>
                <a:gd name="T21" fmla="*/ 0 h 1027"/>
                <a:gd name="T22" fmla="*/ 0 w 639"/>
                <a:gd name="T23" fmla="*/ 0 h 1027"/>
                <a:gd name="T24" fmla="*/ 0 w 639"/>
                <a:gd name="T25" fmla="*/ 0 h 1027"/>
                <a:gd name="T26" fmla="*/ 0 w 639"/>
                <a:gd name="T27" fmla="*/ 0 h 1027"/>
                <a:gd name="T28" fmla="*/ 0 w 639"/>
                <a:gd name="T29" fmla="*/ 0 h 1027"/>
                <a:gd name="T30" fmla="*/ 0 w 639"/>
                <a:gd name="T31" fmla="*/ 0 h 1027"/>
                <a:gd name="T32" fmla="*/ 0 w 639"/>
                <a:gd name="T33" fmla="*/ 0 h 1027"/>
                <a:gd name="T34" fmla="*/ 0 w 639"/>
                <a:gd name="T35" fmla="*/ 0 h 1027"/>
                <a:gd name="T36" fmla="*/ 0 w 639"/>
                <a:gd name="T37" fmla="*/ 0 h 1027"/>
                <a:gd name="T38" fmla="*/ 0 w 639"/>
                <a:gd name="T39" fmla="*/ 0 h 1027"/>
                <a:gd name="T40" fmla="*/ 0 w 639"/>
                <a:gd name="T41" fmla="*/ 0 h 1027"/>
                <a:gd name="T42" fmla="*/ 0 w 639"/>
                <a:gd name="T43" fmla="*/ 0 h 1027"/>
                <a:gd name="T44" fmla="*/ 0 w 639"/>
                <a:gd name="T45" fmla="*/ 0 h 1027"/>
                <a:gd name="T46" fmla="*/ 0 w 639"/>
                <a:gd name="T47" fmla="*/ 0 h 1027"/>
                <a:gd name="T48" fmla="*/ 0 w 639"/>
                <a:gd name="T49" fmla="*/ 0 h 1027"/>
                <a:gd name="T50" fmla="*/ 0 w 639"/>
                <a:gd name="T51" fmla="*/ 0 h 1027"/>
                <a:gd name="T52" fmla="*/ 0 w 639"/>
                <a:gd name="T53" fmla="*/ 0 h 1027"/>
                <a:gd name="T54" fmla="*/ 0 w 639"/>
                <a:gd name="T55" fmla="*/ 0 h 1027"/>
                <a:gd name="T56" fmla="*/ 0 w 639"/>
                <a:gd name="T57" fmla="*/ 0 h 1027"/>
                <a:gd name="T58" fmla="*/ 0 w 639"/>
                <a:gd name="T59" fmla="*/ 0 h 1027"/>
                <a:gd name="T60" fmla="*/ 0 w 639"/>
                <a:gd name="T61" fmla="*/ 0 h 1027"/>
                <a:gd name="T62" fmla="*/ 0 w 639"/>
                <a:gd name="T63" fmla="*/ 0 h 1027"/>
                <a:gd name="T64" fmla="*/ 0 w 639"/>
                <a:gd name="T65" fmla="*/ 0 h 1027"/>
                <a:gd name="T66" fmla="*/ 0 w 639"/>
                <a:gd name="T67" fmla="*/ 0 h 1027"/>
                <a:gd name="T68" fmla="*/ 0 w 639"/>
                <a:gd name="T69" fmla="*/ 0 h 1027"/>
                <a:gd name="T70" fmla="*/ 0 w 639"/>
                <a:gd name="T71" fmla="*/ 0 h 1027"/>
                <a:gd name="T72" fmla="*/ 0 w 639"/>
                <a:gd name="T73" fmla="*/ 0 h 1027"/>
                <a:gd name="T74" fmla="*/ 0 w 639"/>
                <a:gd name="T75" fmla="*/ 0 h 1027"/>
                <a:gd name="T76" fmla="*/ 0 w 639"/>
                <a:gd name="T77" fmla="*/ 0 h 1027"/>
                <a:gd name="T78" fmla="*/ 0 w 639"/>
                <a:gd name="T79" fmla="*/ 0 h 1027"/>
                <a:gd name="T80" fmla="*/ 0 w 639"/>
                <a:gd name="T81" fmla="*/ 0 h 1027"/>
                <a:gd name="T82" fmla="*/ 0 w 639"/>
                <a:gd name="T83" fmla="*/ 0 h 1027"/>
                <a:gd name="T84" fmla="*/ 0 w 639"/>
                <a:gd name="T85" fmla="*/ 0 h 1027"/>
                <a:gd name="T86" fmla="*/ 0 w 639"/>
                <a:gd name="T87" fmla="*/ 0 h 1027"/>
                <a:gd name="T88" fmla="*/ 0 w 639"/>
                <a:gd name="T89" fmla="*/ 0 h 1027"/>
                <a:gd name="T90" fmla="*/ 0 w 639"/>
                <a:gd name="T91" fmla="*/ 0 h 1027"/>
                <a:gd name="T92" fmla="*/ 0 w 639"/>
                <a:gd name="T93" fmla="*/ 0 h 1027"/>
                <a:gd name="T94" fmla="*/ 0 w 639"/>
                <a:gd name="T95" fmla="*/ 0 h 102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39"/>
                <a:gd name="T145" fmla="*/ 0 h 1027"/>
                <a:gd name="T146" fmla="*/ 639 w 639"/>
                <a:gd name="T147" fmla="*/ 1027 h 102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39" h="1027">
                  <a:moveTo>
                    <a:pt x="40" y="137"/>
                  </a:moveTo>
                  <a:lnTo>
                    <a:pt x="40" y="137"/>
                  </a:lnTo>
                  <a:lnTo>
                    <a:pt x="38" y="143"/>
                  </a:lnTo>
                  <a:lnTo>
                    <a:pt x="35" y="149"/>
                  </a:lnTo>
                  <a:lnTo>
                    <a:pt x="31" y="160"/>
                  </a:lnTo>
                  <a:lnTo>
                    <a:pt x="29" y="164"/>
                  </a:lnTo>
                  <a:lnTo>
                    <a:pt x="27" y="171"/>
                  </a:lnTo>
                  <a:lnTo>
                    <a:pt x="25" y="179"/>
                  </a:lnTo>
                  <a:lnTo>
                    <a:pt x="23" y="188"/>
                  </a:lnTo>
                  <a:lnTo>
                    <a:pt x="21" y="196"/>
                  </a:lnTo>
                  <a:lnTo>
                    <a:pt x="19" y="206"/>
                  </a:lnTo>
                  <a:lnTo>
                    <a:pt x="16" y="215"/>
                  </a:lnTo>
                  <a:lnTo>
                    <a:pt x="16" y="226"/>
                  </a:lnTo>
                  <a:lnTo>
                    <a:pt x="12" y="236"/>
                  </a:lnTo>
                  <a:lnTo>
                    <a:pt x="10" y="247"/>
                  </a:lnTo>
                  <a:lnTo>
                    <a:pt x="6" y="261"/>
                  </a:lnTo>
                  <a:lnTo>
                    <a:pt x="6" y="272"/>
                  </a:lnTo>
                  <a:lnTo>
                    <a:pt x="4" y="285"/>
                  </a:lnTo>
                  <a:lnTo>
                    <a:pt x="2" y="297"/>
                  </a:lnTo>
                  <a:lnTo>
                    <a:pt x="0" y="310"/>
                  </a:lnTo>
                  <a:lnTo>
                    <a:pt x="0" y="327"/>
                  </a:lnTo>
                  <a:lnTo>
                    <a:pt x="0" y="341"/>
                  </a:lnTo>
                  <a:lnTo>
                    <a:pt x="0" y="356"/>
                  </a:lnTo>
                  <a:lnTo>
                    <a:pt x="0" y="361"/>
                  </a:lnTo>
                  <a:lnTo>
                    <a:pt x="0" y="369"/>
                  </a:lnTo>
                  <a:lnTo>
                    <a:pt x="0" y="377"/>
                  </a:lnTo>
                  <a:lnTo>
                    <a:pt x="0" y="386"/>
                  </a:lnTo>
                  <a:lnTo>
                    <a:pt x="0" y="392"/>
                  </a:lnTo>
                  <a:lnTo>
                    <a:pt x="0" y="401"/>
                  </a:lnTo>
                  <a:lnTo>
                    <a:pt x="2" y="409"/>
                  </a:lnTo>
                  <a:lnTo>
                    <a:pt x="4" y="417"/>
                  </a:lnTo>
                  <a:lnTo>
                    <a:pt x="4" y="426"/>
                  </a:lnTo>
                  <a:lnTo>
                    <a:pt x="6" y="434"/>
                  </a:lnTo>
                  <a:lnTo>
                    <a:pt x="6" y="443"/>
                  </a:lnTo>
                  <a:lnTo>
                    <a:pt x="10" y="453"/>
                  </a:lnTo>
                  <a:lnTo>
                    <a:pt x="10" y="460"/>
                  </a:lnTo>
                  <a:lnTo>
                    <a:pt x="12" y="468"/>
                  </a:lnTo>
                  <a:lnTo>
                    <a:pt x="12" y="477"/>
                  </a:lnTo>
                  <a:lnTo>
                    <a:pt x="14" y="485"/>
                  </a:lnTo>
                  <a:lnTo>
                    <a:pt x="16" y="493"/>
                  </a:lnTo>
                  <a:lnTo>
                    <a:pt x="17" y="504"/>
                  </a:lnTo>
                  <a:lnTo>
                    <a:pt x="19" y="512"/>
                  </a:lnTo>
                  <a:lnTo>
                    <a:pt x="23" y="521"/>
                  </a:lnTo>
                  <a:lnTo>
                    <a:pt x="25" y="529"/>
                  </a:lnTo>
                  <a:lnTo>
                    <a:pt x="27" y="538"/>
                  </a:lnTo>
                  <a:lnTo>
                    <a:pt x="29" y="550"/>
                  </a:lnTo>
                  <a:lnTo>
                    <a:pt x="33" y="559"/>
                  </a:lnTo>
                  <a:lnTo>
                    <a:pt x="36" y="569"/>
                  </a:lnTo>
                  <a:lnTo>
                    <a:pt x="38" y="578"/>
                  </a:lnTo>
                  <a:lnTo>
                    <a:pt x="40" y="588"/>
                  </a:lnTo>
                  <a:lnTo>
                    <a:pt x="46" y="599"/>
                  </a:lnTo>
                  <a:lnTo>
                    <a:pt x="48" y="607"/>
                  </a:lnTo>
                  <a:lnTo>
                    <a:pt x="52" y="616"/>
                  </a:lnTo>
                  <a:lnTo>
                    <a:pt x="55" y="626"/>
                  </a:lnTo>
                  <a:lnTo>
                    <a:pt x="59" y="635"/>
                  </a:lnTo>
                  <a:lnTo>
                    <a:pt x="63" y="647"/>
                  </a:lnTo>
                  <a:lnTo>
                    <a:pt x="67" y="656"/>
                  </a:lnTo>
                  <a:lnTo>
                    <a:pt x="73" y="666"/>
                  </a:lnTo>
                  <a:lnTo>
                    <a:pt x="76" y="675"/>
                  </a:lnTo>
                  <a:lnTo>
                    <a:pt x="80" y="685"/>
                  </a:lnTo>
                  <a:lnTo>
                    <a:pt x="84" y="694"/>
                  </a:lnTo>
                  <a:lnTo>
                    <a:pt x="88" y="704"/>
                  </a:lnTo>
                  <a:lnTo>
                    <a:pt x="92" y="713"/>
                  </a:lnTo>
                  <a:lnTo>
                    <a:pt x="97" y="723"/>
                  </a:lnTo>
                  <a:lnTo>
                    <a:pt x="101" y="732"/>
                  </a:lnTo>
                  <a:lnTo>
                    <a:pt x="107" y="742"/>
                  </a:lnTo>
                  <a:lnTo>
                    <a:pt x="112" y="753"/>
                  </a:lnTo>
                  <a:lnTo>
                    <a:pt x="116" y="762"/>
                  </a:lnTo>
                  <a:lnTo>
                    <a:pt x="120" y="772"/>
                  </a:lnTo>
                  <a:lnTo>
                    <a:pt x="124" y="780"/>
                  </a:lnTo>
                  <a:lnTo>
                    <a:pt x="130" y="789"/>
                  </a:lnTo>
                  <a:lnTo>
                    <a:pt x="133" y="797"/>
                  </a:lnTo>
                  <a:lnTo>
                    <a:pt x="139" y="808"/>
                  </a:lnTo>
                  <a:lnTo>
                    <a:pt x="145" y="816"/>
                  </a:lnTo>
                  <a:lnTo>
                    <a:pt x="150" y="825"/>
                  </a:lnTo>
                  <a:lnTo>
                    <a:pt x="154" y="833"/>
                  </a:lnTo>
                  <a:lnTo>
                    <a:pt x="160" y="842"/>
                  </a:lnTo>
                  <a:lnTo>
                    <a:pt x="166" y="850"/>
                  </a:lnTo>
                  <a:lnTo>
                    <a:pt x="171" y="858"/>
                  </a:lnTo>
                  <a:lnTo>
                    <a:pt x="175" y="867"/>
                  </a:lnTo>
                  <a:lnTo>
                    <a:pt x="181" y="875"/>
                  </a:lnTo>
                  <a:lnTo>
                    <a:pt x="187" y="884"/>
                  </a:lnTo>
                  <a:lnTo>
                    <a:pt x="192" y="892"/>
                  </a:lnTo>
                  <a:lnTo>
                    <a:pt x="202" y="905"/>
                  </a:lnTo>
                  <a:lnTo>
                    <a:pt x="213" y="918"/>
                  </a:lnTo>
                  <a:lnTo>
                    <a:pt x="225" y="932"/>
                  </a:lnTo>
                  <a:lnTo>
                    <a:pt x="238" y="945"/>
                  </a:lnTo>
                  <a:lnTo>
                    <a:pt x="247" y="956"/>
                  </a:lnTo>
                  <a:lnTo>
                    <a:pt x="259" y="968"/>
                  </a:lnTo>
                  <a:lnTo>
                    <a:pt x="268" y="977"/>
                  </a:lnTo>
                  <a:lnTo>
                    <a:pt x="282" y="989"/>
                  </a:lnTo>
                  <a:lnTo>
                    <a:pt x="291" y="994"/>
                  </a:lnTo>
                  <a:lnTo>
                    <a:pt x="301" y="1002"/>
                  </a:lnTo>
                  <a:lnTo>
                    <a:pt x="310" y="1008"/>
                  </a:lnTo>
                  <a:lnTo>
                    <a:pt x="322" y="1013"/>
                  </a:lnTo>
                  <a:lnTo>
                    <a:pt x="331" y="1017"/>
                  </a:lnTo>
                  <a:lnTo>
                    <a:pt x="343" y="1021"/>
                  </a:lnTo>
                  <a:lnTo>
                    <a:pt x="352" y="1025"/>
                  </a:lnTo>
                  <a:lnTo>
                    <a:pt x="363" y="1027"/>
                  </a:lnTo>
                  <a:lnTo>
                    <a:pt x="371" y="1027"/>
                  </a:lnTo>
                  <a:lnTo>
                    <a:pt x="381" y="1027"/>
                  </a:lnTo>
                  <a:lnTo>
                    <a:pt x="390" y="1027"/>
                  </a:lnTo>
                  <a:lnTo>
                    <a:pt x="400" y="1027"/>
                  </a:lnTo>
                  <a:lnTo>
                    <a:pt x="407" y="1025"/>
                  </a:lnTo>
                  <a:lnTo>
                    <a:pt x="417" y="1023"/>
                  </a:lnTo>
                  <a:lnTo>
                    <a:pt x="426" y="1019"/>
                  </a:lnTo>
                  <a:lnTo>
                    <a:pt x="436" y="1019"/>
                  </a:lnTo>
                  <a:lnTo>
                    <a:pt x="445" y="1013"/>
                  </a:lnTo>
                  <a:lnTo>
                    <a:pt x="453" y="1010"/>
                  </a:lnTo>
                  <a:lnTo>
                    <a:pt x="460" y="1004"/>
                  </a:lnTo>
                  <a:lnTo>
                    <a:pt x="470" y="1000"/>
                  </a:lnTo>
                  <a:lnTo>
                    <a:pt x="476" y="994"/>
                  </a:lnTo>
                  <a:lnTo>
                    <a:pt x="485" y="991"/>
                  </a:lnTo>
                  <a:lnTo>
                    <a:pt x="493" y="985"/>
                  </a:lnTo>
                  <a:lnTo>
                    <a:pt x="500" y="979"/>
                  </a:lnTo>
                  <a:lnTo>
                    <a:pt x="516" y="968"/>
                  </a:lnTo>
                  <a:lnTo>
                    <a:pt x="529" y="956"/>
                  </a:lnTo>
                  <a:lnTo>
                    <a:pt x="540" y="945"/>
                  </a:lnTo>
                  <a:lnTo>
                    <a:pt x="555" y="934"/>
                  </a:lnTo>
                  <a:lnTo>
                    <a:pt x="565" y="920"/>
                  </a:lnTo>
                  <a:lnTo>
                    <a:pt x="576" y="911"/>
                  </a:lnTo>
                  <a:lnTo>
                    <a:pt x="584" y="899"/>
                  </a:lnTo>
                  <a:lnTo>
                    <a:pt x="593" y="892"/>
                  </a:lnTo>
                  <a:lnTo>
                    <a:pt x="601" y="884"/>
                  </a:lnTo>
                  <a:lnTo>
                    <a:pt x="607" y="875"/>
                  </a:lnTo>
                  <a:lnTo>
                    <a:pt x="612" y="867"/>
                  </a:lnTo>
                  <a:lnTo>
                    <a:pt x="620" y="861"/>
                  </a:lnTo>
                  <a:lnTo>
                    <a:pt x="626" y="848"/>
                  </a:lnTo>
                  <a:lnTo>
                    <a:pt x="633" y="842"/>
                  </a:lnTo>
                  <a:lnTo>
                    <a:pt x="635" y="837"/>
                  </a:lnTo>
                  <a:lnTo>
                    <a:pt x="639" y="837"/>
                  </a:lnTo>
                  <a:lnTo>
                    <a:pt x="616" y="327"/>
                  </a:lnTo>
                  <a:lnTo>
                    <a:pt x="614" y="321"/>
                  </a:lnTo>
                  <a:lnTo>
                    <a:pt x="611" y="314"/>
                  </a:lnTo>
                  <a:lnTo>
                    <a:pt x="609" y="306"/>
                  </a:lnTo>
                  <a:lnTo>
                    <a:pt x="607" y="299"/>
                  </a:lnTo>
                  <a:lnTo>
                    <a:pt x="605" y="291"/>
                  </a:lnTo>
                  <a:lnTo>
                    <a:pt x="603" y="282"/>
                  </a:lnTo>
                  <a:lnTo>
                    <a:pt x="599" y="270"/>
                  </a:lnTo>
                  <a:lnTo>
                    <a:pt x="595" y="261"/>
                  </a:lnTo>
                  <a:lnTo>
                    <a:pt x="590" y="247"/>
                  </a:lnTo>
                  <a:lnTo>
                    <a:pt x="588" y="236"/>
                  </a:lnTo>
                  <a:lnTo>
                    <a:pt x="582" y="223"/>
                  </a:lnTo>
                  <a:lnTo>
                    <a:pt x="578" y="209"/>
                  </a:lnTo>
                  <a:lnTo>
                    <a:pt x="574" y="196"/>
                  </a:lnTo>
                  <a:lnTo>
                    <a:pt x="571" y="185"/>
                  </a:lnTo>
                  <a:lnTo>
                    <a:pt x="563" y="169"/>
                  </a:lnTo>
                  <a:lnTo>
                    <a:pt x="557" y="154"/>
                  </a:lnTo>
                  <a:lnTo>
                    <a:pt x="552" y="139"/>
                  </a:lnTo>
                  <a:lnTo>
                    <a:pt x="546" y="126"/>
                  </a:lnTo>
                  <a:lnTo>
                    <a:pt x="540" y="112"/>
                  </a:lnTo>
                  <a:lnTo>
                    <a:pt x="533" y="99"/>
                  </a:lnTo>
                  <a:lnTo>
                    <a:pt x="525" y="86"/>
                  </a:lnTo>
                  <a:lnTo>
                    <a:pt x="521" y="72"/>
                  </a:lnTo>
                  <a:lnTo>
                    <a:pt x="512" y="61"/>
                  </a:lnTo>
                  <a:lnTo>
                    <a:pt x="504" y="48"/>
                  </a:lnTo>
                  <a:lnTo>
                    <a:pt x="498" y="38"/>
                  </a:lnTo>
                  <a:lnTo>
                    <a:pt x="491" y="29"/>
                  </a:lnTo>
                  <a:lnTo>
                    <a:pt x="483" y="19"/>
                  </a:lnTo>
                  <a:lnTo>
                    <a:pt x="476" y="12"/>
                  </a:lnTo>
                  <a:lnTo>
                    <a:pt x="468" y="4"/>
                  </a:lnTo>
                  <a:lnTo>
                    <a:pt x="460" y="0"/>
                  </a:lnTo>
                  <a:lnTo>
                    <a:pt x="447" y="4"/>
                  </a:lnTo>
                  <a:lnTo>
                    <a:pt x="434" y="8"/>
                  </a:lnTo>
                  <a:lnTo>
                    <a:pt x="420" y="12"/>
                  </a:lnTo>
                  <a:lnTo>
                    <a:pt x="409" y="17"/>
                  </a:lnTo>
                  <a:lnTo>
                    <a:pt x="394" y="21"/>
                  </a:lnTo>
                  <a:lnTo>
                    <a:pt x="381" y="25"/>
                  </a:lnTo>
                  <a:lnTo>
                    <a:pt x="369" y="29"/>
                  </a:lnTo>
                  <a:lnTo>
                    <a:pt x="356" y="33"/>
                  </a:lnTo>
                  <a:lnTo>
                    <a:pt x="343" y="38"/>
                  </a:lnTo>
                  <a:lnTo>
                    <a:pt x="329" y="42"/>
                  </a:lnTo>
                  <a:lnTo>
                    <a:pt x="316" y="46"/>
                  </a:lnTo>
                  <a:lnTo>
                    <a:pt x="304" y="50"/>
                  </a:lnTo>
                  <a:lnTo>
                    <a:pt x="289" y="53"/>
                  </a:lnTo>
                  <a:lnTo>
                    <a:pt x="276" y="59"/>
                  </a:lnTo>
                  <a:lnTo>
                    <a:pt x="263" y="63"/>
                  </a:lnTo>
                  <a:lnTo>
                    <a:pt x="251" y="69"/>
                  </a:lnTo>
                  <a:lnTo>
                    <a:pt x="238" y="72"/>
                  </a:lnTo>
                  <a:lnTo>
                    <a:pt x="223" y="76"/>
                  </a:lnTo>
                  <a:lnTo>
                    <a:pt x="209" y="80"/>
                  </a:lnTo>
                  <a:lnTo>
                    <a:pt x="198" y="84"/>
                  </a:lnTo>
                  <a:lnTo>
                    <a:pt x="183" y="88"/>
                  </a:lnTo>
                  <a:lnTo>
                    <a:pt x="171" y="93"/>
                  </a:lnTo>
                  <a:lnTo>
                    <a:pt x="158" y="97"/>
                  </a:lnTo>
                  <a:lnTo>
                    <a:pt x="145" y="103"/>
                  </a:lnTo>
                  <a:lnTo>
                    <a:pt x="131" y="107"/>
                  </a:lnTo>
                  <a:lnTo>
                    <a:pt x="118" y="111"/>
                  </a:lnTo>
                  <a:lnTo>
                    <a:pt x="105" y="114"/>
                  </a:lnTo>
                  <a:lnTo>
                    <a:pt x="92" y="118"/>
                  </a:lnTo>
                  <a:lnTo>
                    <a:pt x="78" y="124"/>
                  </a:lnTo>
                  <a:lnTo>
                    <a:pt x="67" y="128"/>
                  </a:lnTo>
                  <a:lnTo>
                    <a:pt x="54" y="131"/>
                  </a:lnTo>
                  <a:lnTo>
                    <a:pt x="40" y="137"/>
                  </a:lnTo>
                  <a:close/>
                </a:path>
              </a:pathLst>
            </a:custGeom>
            <a:solidFill>
              <a:srgbClr val="FFDB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56" name="Freeform 380"/>
            <p:cNvSpPr>
              <a:spLocks/>
            </p:cNvSpPr>
            <p:nvPr/>
          </p:nvSpPr>
          <p:spPr bwMode="auto">
            <a:xfrm>
              <a:off x="1414" y="1536"/>
              <a:ext cx="299" cy="521"/>
            </a:xfrm>
            <a:custGeom>
              <a:avLst/>
              <a:gdLst>
                <a:gd name="T0" fmla="*/ 1 w 597"/>
                <a:gd name="T1" fmla="*/ 1 h 1042"/>
                <a:gd name="T2" fmla="*/ 1 w 597"/>
                <a:gd name="T3" fmla="*/ 1 h 1042"/>
                <a:gd name="T4" fmla="*/ 1 w 597"/>
                <a:gd name="T5" fmla="*/ 1 h 1042"/>
                <a:gd name="T6" fmla="*/ 1 w 597"/>
                <a:gd name="T7" fmla="*/ 1 h 1042"/>
                <a:gd name="T8" fmla="*/ 1 w 597"/>
                <a:gd name="T9" fmla="*/ 1 h 1042"/>
                <a:gd name="T10" fmla="*/ 1 w 597"/>
                <a:gd name="T11" fmla="*/ 1 h 1042"/>
                <a:gd name="T12" fmla="*/ 1 w 597"/>
                <a:gd name="T13" fmla="*/ 1 h 1042"/>
                <a:gd name="T14" fmla="*/ 0 w 597"/>
                <a:gd name="T15" fmla="*/ 1 h 1042"/>
                <a:gd name="T16" fmla="*/ 0 w 597"/>
                <a:gd name="T17" fmla="*/ 1 h 1042"/>
                <a:gd name="T18" fmla="*/ 0 w 597"/>
                <a:gd name="T19" fmla="*/ 1 h 1042"/>
                <a:gd name="T20" fmla="*/ 1 w 597"/>
                <a:gd name="T21" fmla="*/ 1 h 1042"/>
                <a:gd name="T22" fmla="*/ 1 w 597"/>
                <a:gd name="T23" fmla="*/ 1 h 1042"/>
                <a:gd name="T24" fmla="*/ 1 w 597"/>
                <a:gd name="T25" fmla="*/ 1 h 1042"/>
                <a:gd name="T26" fmla="*/ 1 w 597"/>
                <a:gd name="T27" fmla="*/ 1 h 1042"/>
                <a:gd name="T28" fmla="*/ 1 w 597"/>
                <a:gd name="T29" fmla="*/ 1 h 1042"/>
                <a:gd name="T30" fmla="*/ 1 w 597"/>
                <a:gd name="T31" fmla="*/ 1 h 1042"/>
                <a:gd name="T32" fmla="*/ 1 w 597"/>
                <a:gd name="T33" fmla="*/ 1 h 1042"/>
                <a:gd name="T34" fmla="*/ 1 w 597"/>
                <a:gd name="T35" fmla="*/ 1 h 1042"/>
                <a:gd name="T36" fmla="*/ 1 w 597"/>
                <a:gd name="T37" fmla="*/ 1 h 1042"/>
                <a:gd name="T38" fmla="*/ 1 w 597"/>
                <a:gd name="T39" fmla="*/ 1 h 1042"/>
                <a:gd name="T40" fmla="*/ 1 w 597"/>
                <a:gd name="T41" fmla="*/ 1 h 1042"/>
                <a:gd name="T42" fmla="*/ 1 w 597"/>
                <a:gd name="T43" fmla="*/ 1 h 1042"/>
                <a:gd name="T44" fmla="*/ 1 w 597"/>
                <a:gd name="T45" fmla="*/ 1 h 1042"/>
                <a:gd name="T46" fmla="*/ 1 w 597"/>
                <a:gd name="T47" fmla="*/ 1 h 1042"/>
                <a:gd name="T48" fmla="*/ 1 w 597"/>
                <a:gd name="T49" fmla="*/ 1 h 1042"/>
                <a:gd name="T50" fmla="*/ 1 w 597"/>
                <a:gd name="T51" fmla="*/ 1 h 1042"/>
                <a:gd name="T52" fmla="*/ 1 w 597"/>
                <a:gd name="T53" fmla="*/ 1 h 1042"/>
                <a:gd name="T54" fmla="*/ 1 w 597"/>
                <a:gd name="T55" fmla="*/ 1 h 1042"/>
                <a:gd name="T56" fmla="*/ 1 w 597"/>
                <a:gd name="T57" fmla="*/ 1 h 1042"/>
                <a:gd name="T58" fmla="*/ 1 w 597"/>
                <a:gd name="T59" fmla="*/ 1 h 1042"/>
                <a:gd name="T60" fmla="*/ 1 w 597"/>
                <a:gd name="T61" fmla="*/ 1 h 1042"/>
                <a:gd name="T62" fmla="*/ 1 w 597"/>
                <a:gd name="T63" fmla="*/ 1 h 1042"/>
                <a:gd name="T64" fmla="*/ 1 w 597"/>
                <a:gd name="T65" fmla="*/ 1 h 1042"/>
                <a:gd name="T66" fmla="*/ 1 w 597"/>
                <a:gd name="T67" fmla="*/ 1 h 1042"/>
                <a:gd name="T68" fmla="*/ 1 w 597"/>
                <a:gd name="T69" fmla="*/ 1 h 1042"/>
                <a:gd name="T70" fmla="*/ 1 w 597"/>
                <a:gd name="T71" fmla="*/ 1 h 1042"/>
                <a:gd name="T72" fmla="*/ 1 w 597"/>
                <a:gd name="T73" fmla="*/ 1 h 1042"/>
                <a:gd name="T74" fmla="*/ 1 w 597"/>
                <a:gd name="T75" fmla="*/ 1 h 1042"/>
                <a:gd name="T76" fmla="*/ 1 w 597"/>
                <a:gd name="T77" fmla="*/ 1 h 1042"/>
                <a:gd name="T78" fmla="*/ 1 w 597"/>
                <a:gd name="T79" fmla="*/ 1 h 1042"/>
                <a:gd name="T80" fmla="*/ 1 w 597"/>
                <a:gd name="T81" fmla="*/ 1 h 1042"/>
                <a:gd name="T82" fmla="*/ 1 w 597"/>
                <a:gd name="T83" fmla="*/ 1 h 1042"/>
                <a:gd name="T84" fmla="*/ 1 w 597"/>
                <a:gd name="T85" fmla="*/ 1 h 1042"/>
                <a:gd name="T86" fmla="*/ 1 w 597"/>
                <a:gd name="T87" fmla="*/ 1 h 1042"/>
                <a:gd name="T88" fmla="*/ 1 w 597"/>
                <a:gd name="T89" fmla="*/ 1 h 1042"/>
                <a:gd name="T90" fmla="*/ 1 w 597"/>
                <a:gd name="T91" fmla="*/ 1 h 1042"/>
                <a:gd name="T92" fmla="*/ 1 w 597"/>
                <a:gd name="T93" fmla="*/ 1 h 1042"/>
                <a:gd name="T94" fmla="*/ 1 w 597"/>
                <a:gd name="T95" fmla="*/ 1 h 1042"/>
                <a:gd name="T96" fmla="*/ 1 w 597"/>
                <a:gd name="T97" fmla="*/ 1 h 1042"/>
                <a:gd name="T98" fmla="*/ 1 w 597"/>
                <a:gd name="T99" fmla="*/ 1 h 1042"/>
                <a:gd name="T100" fmla="*/ 1 w 597"/>
                <a:gd name="T101" fmla="*/ 1 h 1042"/>
                <a:gd name="T102" fmla="*/ 1 w 597"/>
                <a:gd name="T103" fmla="*/ 1 h 1042"/>
                <a:gd name="T104" fmla="*/ 1 w 597"/>
                <a:gd name="T105" fmla="*/ 1 h 1042"/>
                <a:gd name="T106" fmla="*/ 1 w 597"/>
                <a:gd name="T107" fmla="*/ 0 h 104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97"/>
                <a:gd name="T163" fmla="*/ 0 h 1042"/>
                <a:gd name="T164" fmla="*/ 597 w 597"/>
                <a:gd name="T165" fmla="*/ 1042 h 104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97" h="1042">
                  <a:moveTo>
                    <a:pt x="30" y="74"/>
                  </a:moveTo>
                  <a:lnTo>
                    <a:pt x="28" y="74"/>
                  </a:lnTo>
                  <a:lnTo>
                    <a:pt x="28" y="78"/>
                  </a:lnTo>
                  <a:lnTo>
                    <a:pt x="28" y="86"/>
                  </a:lnTo>
                  <a:lnTo>
                    <a:pt x="26" y="97"/>
                  </a:lnTo>
                  <a:lnTo>
                    <a:pt x="24" y="101"/>
                  </a:lnTo>
                  <a:lnTo>
                    <a:pt x="23" y="108"/>
                  </a:lnTo>
                  <a:lnTo>
                    <a:pt x="23" y="116"/>
                  </a:lnTo>
                  <a:lnTo>
                    <a:pt x="23" y="124"/>
                  </a:lnTo>
                  <a:lnTo>
                    <a:pt x="21" y="133"/>
                  </a:lnTo>
                  <a:lnTo>
                    <a:pt x="21" y="141"/>
                  </a:lnTo>
                  <a:lnTo>
                    <a:pt x="19" y="150"/>
                  </a:lnTo>
                  <a:lnTo>
                    <a:pt x="19" y="162"/>
                  </a:lnTo>
                  <a:lnTo>
                    <a:pt x="19" y="169"/>
                  </a:lnTo>
                  <a:lnTo>
                    <a:pt x="17" y="181"/>
                  </a:lnTo>
                  <a:lnTo>
                    <a:pt x="15" y="192"/>
                  </a:lnTo>
                  <a:lnTo>
                    <a:pt x="15" y="205"/>
                  </a:lnTo>
                  <a:lnTo>
                    <a:pt x="13" y="217"/>
                  </a:lnTo>
                  <a:lnTo>
                    <a:pt x="13" y="230"/>
                  </a:lnTo>
                  <a:lnTo>
                    <a:pt x="11" y="243"/>
                  </a:lnTo>
                  <a:lnTo>
                    <a:pt x="11" y="257"/>
                  </a:lnTo>
                  <a:lnTo>
                    <a:pt x="9" y="270"/>
                  </a:lnTo>
                  <a:lnTo>
                    <a:pt x="9" y="283"/>
                  </a:lnTo>
                  <a:lnTo>
                    <a:pt x="7" y="296"/>
                  </a:lnTo>
                  <a:lnTo>
                    <a:pt x="7" y="312"/>
                  </a:lnTo>
                  <a:lnTo>
                    <a:pt x="5" y="327"/>
                  </a:lnTo>
                  <a:lnTo>
                    <a:pt x="4" y="342"/>
                  </a:lnTo>
                  <a:lnTo>
                    <a:pt x="4" y="357"/>
                  </a:lnTo>
                  <a:lnTo>
                    <a:pt x="4" y="373"/>
                  </a:lnTo>
                  <a:lnTo>
                    <a:pt x="4" y="388"/>
                  </a:lnTo>
                  <a:lnTo>
                    <a:pt x="2" y="403"/>
                  </a:lnTo>
                  <a:lnTo>
                    <a:pt x="0" y="418"/>
                  </a:lnTo>
                  <a:lnTo>
                    <a:pt x="0" y="433"/>
                  </a:lnTo>
                  <a:lnTo>
                    <a:pt x="0" y="449"/>
                  </a:lnTo>
                  <a:lnTo>
                    <a:pt x="0" y="466"/>
                  </a:lnTo>
                  <a:lnTo>
                    <a:pt x="0" y="483"/>
                  </a:lnTo>
                  <a:lnTo>
                    <a:pt x="0" y="500"/>
                  </a:lnTo>
                  <a:lnTo>
                    <a:pt x="0" y="513"/>
                  </a:lnTo>
                  <a:lnTo>
                    <a:pt x="0" y="528"/>
                  </a:lnTo>
                  <a:lnTo>
                    <a:pt x="0" y="544"/>
                  </a:lnTo>
                  <a:lnTo>
                    <a:pt x="0" y="561"/>
                  </a:lnTo>
                  <a:lnTo>
                    <a:pt x="0" y="576"/>
                  </a:lnTo>
                  <a:lnTo>
                    <a:pt x="0" y="593"/>
                  </a:lnTo>
                  <a:lnTo>
                    <a:pt x="2" y="608"/>
                  </a:lnTo>
                  <a:lnTo>
                    <a:pt x="4" y="625"/>
                  </a:lnTo>
                  <a:lnTo>
                    <a:pt x="4" y="639"/>
                  </a:lnTo>
                  <a:lnTo>
                    <a:pt x="4" y="654"/>
                  </a:lnTo>
                  <a:lnTo>
                    <a:pt x="4" y="667"/>
                  </a:lnTo>
                  <a:lnTo>
                    <a:pt x="5" y="682"/>
                  </a:lnTo>
                  <a:lnTo>
                    <a:pt x="7" y="696"/>
                  </a:lnTo>
                  <a:lnTo>
                    <a:pt x="9" y="711"/>
                  </a:lnTo>
                  <a:lnTo>
                    <a:pt x="11" y="724"/>
                  </a:lnTo>
                  <a:lnTo>
                    <a:pt x="13" y="739"/>
                  </a:lnTo>
                  <a:lnTo>
                    <a:pt x="15" y="751"/>
                  </a:lnTo>
                  <a:lnTo>
                    <a:pt x="19" y="764"/>
                  </a:lnTo>
                  <a:lnTo>
                    <a:pt x="19" y="777"/>
                  </a:lnTo>
                  <a:lnTo>
                    <a:pt x="23" y="789"/>
                  </a:lnTo>
                  <a:lnTo>
                    <a:pt x="26" y="800"/>
                  </a:lnTo>
                  <a:lnTo>
                    <a:pt x="30" y="812"/>
                  </a:lnTo>
                  <a:lnTo>
                    <a:pt x="34" y="823"/>
                  </a:lnTo>
                  <a:lnTo>
                    <a:pt x="38" y="834"/>
                  </a:lnTo>
                  <a:lnTo>
                    <a:pt x="42" y="844"/>
                  </a:lnTo>
                  <a:lnTo>
                    <a:pt x="45" y="853"/>
                  </a:lnTo>
                  <a:lnTo>
                    <a:pt x="49" y="863"/>
                  </a:lnTo>
                  <a:lnTo>
                    <a:pt x="53" y="872"/>
                  </a:lnTo>
                  <a:lnTo>
                    <a:pt x="57" y="880"/>
                  </a:lnTo>
                  <a:lnTo>
                    <a:pt x="61" y="890"/>
                  </a:lnTo>
                  <a:lnTo>
                    <a:pt x="64" y="897"/>
                  </a:lnTo>
                  <a:lnTo>
                    <a:pt x="70" y="905"/>
                  </a:lnTo>
                  <a:lnTo>
                    <a:pt x="78" y="920"/>
                  </a:lnTo>
                  <a:lnTo>
                    <a:pt x="87" y="933"/>
                  </a:lnTo>
                  <a:lnTo>
                    <a:pt x="97" y="947"/>
                  </a:lnTo>
                  <a:lnTo>
                    <a:pt x="106" y="960"/>
                  </a:lnTo>
                  <a:lnTo>
                    <a:pt x="114" y="969"/>
                  </a:lnTo>
                  <a:lnTo>
                    <a:pt x="125" y="979"/>
                  </a:lnTo>
                  <a:lnTo>
                    <a:pt x="135" y="988"/>
                  </a:lnTo>
                  <a:lnTo>
                    <a:pt x="146" y="998"/>
                  </a:lnTo>
                  <a:lnTo>
                    <a:pt x="157" y="1006"/>
                  </a:lnTo>
                  <a:lnTo>
                    <a:pt x="169" y="1013"/>
                  </a:lnTo>
                  <a:lnTo>
                    <a:pt x="180" y="1019"/>
                  </a:lnTo>
                  <a:lnTo>
                    <a:pt x="192" y="1026"/>
                  </a:lnTo>
                  <a:lnTo>
                    <a:pt x="201" y="1028"/>
                  </a:lnTo>
                  <a:lnTo>
                    <a:pt x="213" y="1032"/>
                  </a:lnTo>
                  <a:lnTo>
                    <a:pt x="224" y="1036"/>
                  </a:lnTo>
                  <a:lnTo>
                    <a:pt x="235" y="1038"/>
                  </a:lnTo>
                  <a:lnTo>
                    <a:pt x="247" y="1040"/>
                  </a:lnTo>
                  <a:lnTo>
                    <a:pt x="258" y="1040"/>
                  </a:lnTo>
                  <a:lnTo>
                    <a:pt x="270" y="1040"/>
                  </a:lnTo>
                  <a:lnTo>
                    <a:pt x="281" y="1042"/>
                  </a:lnTo>
                  <a:lnTo>
                    <a:pt x="292" y="1040"/>
                  </a:lnTo>
                  <a:lnTo>
                    <a:pt x="304" y="1040"/>
                  </a:lnTo>
                  <a:lnTo>
                    <a:pt x="315" y="1036"/>
                  </a:lnTo>
                  <a:lnTo>
                    <a:pt x="327" y="1036"/>
                  </a:lnTo>
                  <a:lnTo>
                    <a:pt x="336" y="1032"/>
                  </a:lnTo>
                  <a:lnTo>
                    <a:pt x="348" y="1030"/>
                  </a:lnTo>
                  <a:lnTo>
                    <a:pt x="359" y="1026"/>
                  </a:lnTo>
                  <a:lnTo>
                    <a:pt x="370" y="1023"/>
                  </a:lnTo>
                  <a:lnTo>
                    <a:pt x="380" y="1017"/>
                  </a:lnTo>
                  <a:lnTo>
                    <a:pt x="389" y="1011"/>
                  </a:lnTo>
                  <a:lnTo>
                    <a:pt x="399" y="1006"/>
                  </a:lnTo>
                  <a:lnTo>
                    <a:pt x="408" y="1002"/>
                  </a:lnTo>
                  <a:lnTo>
                    <a:pt x="416" y="994"/>
                  </a:lnTo>
                  <a:lnTo>
                    <a:pt x="427" y="990"/>
                  </a:lnTo>
                  <a:lnTo>
                    <a:pt x="435" y="983"/>
                  </a:lnTo>
                  <a:lnTo>
                    <a:pt x="445" y="977"/>
                  </a:lnTo>
                  <a:lnTo>
                    <a:pt x="452" y="969"/>
                  </a:lnTo>
                  <a:lnTo>
                    <a:pt x="460" y="964"/>
                  </a:lnTo>
                  <a:lnTo>
                    <a:pt x="467" y="954"/>
                  </a:lnTo>
                  <a:lnTo>
                    <a:pt x="477" y="948"/>
                  </a:lnTo>
                  <a:lnTo>
                    <a:pt x="490" y="935"/>
                  </a:lnTo>
                  <a:lnTo>
                    <a:pt x="504" y="924"/>
                  </a:lnTo>
                  <a:lnTo>
                    <a:pt x="513" y="909"/>
                  </a:lnTo>
                  <a:lnTo>
                    <a:pt x="524" y="899"/>
                  </a:lnTo>
                  <a:lnTo>
                    <a:pt x="532" y="886"/>
                  </a:lnTo>
                  <a:lnTo>
                    <a:pt x="542" y="878"/>
                  </a:lnTo>
                  <a:lnTo>
                    <a:pt x="545" y="869"/>
                  </a:lnTo>
                  <a:lnTo>
                    <a:pt x="551" y="863"/>
                  </a:lnTo>
                  <a:lnTo>
                    <a:pt x="553" y="859"/>
                  </a:lnTo>
                  <a:lnTo>
                    <a:pt x="555" y="859"/>
                  </a:lnTo>
                  <a:lnTo>
                    <a:pt x="555" y="857"/>
                  </a:lnTo>
                  <a:lnTo>
                    <a:pt x="555" y="853"/>
                  </a:lnTo>
                  <a:lnTo>
                    <a:pt x="557" y="848"/>
                  </a:lnTo>
                  <a:lnTo>
                    <a:pt x="559" y="842"/>
                  </a:lnTo>
                  <a:lnTo>
                    <a:pt x="561" y="833"/>
                  </a:lnTo>
                  <a:lnTo>
                    <a:pt x="562" y="821"/>
                  </a:lnTo>
                  <a:lnTo>
                    <a:pt x="566" y="808"/>
                  </a:lnTo>
                  <a:lnTo>
                    <a:pt x="570" y="793"/>
                  </a:lnTo>
                  <a:lnTo>
                    <a:pt x="570" y="783"/>
                  </a:lnTo>
                  <a:lnTo>
                    <a:pt x="572" y="776"/>
                  </a:lnTo>
                  <a:lnTo>
                    <a:pt x="572" y="768"/>
                  </a:lnTo>
                  <a:lnTo>
                    <a:pt x="576" y="758"/>
                  </a:lnTo>
                  <a:lnTo>
                    <a:pt x="578" y="747"/>
                  </a:lnTo>
                  <a:lnTo>
                    <a:pt x="578" y="737"/>
                  </a:lnTo>
                  <a:lnTo>
                    <a:pt x="580" y="728"/>
                  </a:lnTo>
                  <a:lnTo>
                    <a:pt x="583" y="718"/>
                  </a:lnTo>
                  <a:lnTo>
                    <a:pt x="583" y="707"/>
                  </a:lnTo>
                  <a:lnTo>
                    <a:pt x="583" y="696"/>
                  </a:lnTo>
                  <a:lnTo>
                    <a:pt x="585" y="686"/>
                  </a:lnTo>
                  <a:lnTo>
                    <a:pt x="587" y="675"/>
                  </a:lnTo>
                  <a:lnTo>
                    <a:pt x="587" y="661"/>
                  </a:lnTo>
                  <a:lnTo>
                    <a:pt x="589" y="650"/>
                  </a:lnTo>
                  <a:lnTo>
                    <a:pt x="591" y="637"/>
                  </a:lnTo>
                  <a:lnTo>
                    <a:pt x="593" y="625"/>
                  </a:lnTo>
                  <a:lnTo>
                    <a:pt x="593" y="610"/>
                  </a:lnTo>
                  <a:lnTo>
                    <a:pt x="593" y="597"/>
                  </a:lnTo>
                  <a:lnTo>
                    <a:pt x="593" y="584"/>
                  </a:lnTo>
                  <a:lnTo>
                    <a:pt x="595" y="570"/>
                  </a:lnTo>
                  <a:lnTo>
                    <a:pt x="595" y="561"/>
                  </a:lnTo>
                  <a:lnTo>
                    <a:pt x="595" y="553"/>
                  </a:lnTo>
                  <a:lnTo>
                    <a:pt x="595" y="544"/>
                  </a:lnTo>
                  <a:lnTo>
                    <a:pt x="595" y="538"/>
                  </a:lnTo>
                  <a:lnTo>
                    <a:pt x="595" y="528"/>
                  </a:lnTo>
                  <a:lnTo>
                    <a:pt x="595" y="521"/>
                  </a:lnTo>
                  <a:lnTo>
                    <a:pt x="595" y="513"/>
                  </a:lnTo>
                  <a:lnTo>
                    <a:pt x="597" y="506"/>
                  </a:lnTo>
                  <a:lnTo>
                    <a:pt x="595" y="496"/>
                  </a:lnTo>
                  <a:lnTo>
                    <a:pt x="595" y="488"/>
                  </a:lnTo>
                  <a:lnTo>
                    <a:pt x="595" y="479"/>
                  </a:lnTo>
                  <a:lnTo>
                    <a:pt x="595" y="471"/>
                  </a:lnTo>
                  <a:lnTo>
                    <a:pt x="595" y="462"/>
                  </a:lnTo>
                  <a:lnTo>
                    <a:pt x="595" y="452"/>
                  </a:lnTo>
                  <a:lnTo>
                    <a:pt x="595" y="445"/>
                  </a:lnTo>
                  <a:lnTo>
                    <a:pt x="595" y="437"/>
                  </a:lnTo>
                  <a:lnTo>
                    <a:pt x="593" y="428"/>
                  </a:lnTo>
                  <a:lnTo>
                    <a:pt x="593" y="418"/>
                  </a:lnTo>
                  <a:lnTo>
                    <a:pt x="593" y="411"/>
                  </a:lnTo>
                  <a:lnTo>
                    <a:pt x="593" y="403"/>
                  </a:lnTo>
                  <a:lnTo>
                    <a:pt x="591" y="393"/>
                  </a:lnTo>
                  <a:lnTo>
                    <a:pt x="591" y="386"/>
                  </a:lnTo>
                  <a:lnTo>
                    <a:pt x="591" y="378"/>
                  </a:lnTo>
                  <a:lnTo>
                    <a:pt x="591" y="369"/>
                  </a:lnTo>
                  <a:lnTo>
                    <a:pt x="589" y="359"/>
                  </a:lnTo>
                  <a:lnTo>
                    <a:pt x="587" y="352"/>
                  </a:lnTo>
                  <a:lnTo>
                    <a:pt x="587" y="342"/>
                  </a:lnTo>
                  <a:lnTo>
                    <a:pt x="585" y="333"/>
                  </a:lnTo>
                  <a:lnTo>
                    <a:pt x="583" y="325"/>
                  </a:lnTo>
                  <a:lnTo>
                    <a:pt x="583" y="317"/>
                  </a:lnTo>
                  <a:lnTo>
                    <a:pt x="581" y="308"/>
                  </a:lnTo>
                  <a:lnTo>
                    <a:pt x="581" y="300"/>
                  </a:lnTo>
                  <a:lnTo>
                    <a:pt x="578" y="291"/>
                  </a:lnTo>
                  <a:lnTo>
                    <a:pt x="578" y="283"/>
                  </a:lnTo>
                  <a:lnTo>
                    <a:pt x="576" y="276"/>
                  </a:lnTo>
                  <a:lnTo>
                    <a:pt x="576" y="266"/>
                  </a:lnTo>
                  <a:lnTo>
                    <a:pt x="572" y="258"/>
                  </a:lnTo>
                  <a:lnTo>
                    <a:pt x="572" y="251"/>
                  </a:lnTo>
                  <a:lnTo>
                    <a:pt x="570" y="243"/>
                  </a:lnTo>
                  <a:lnTo>
                    <a:pt x="568" y="236"/>
                  </a:lnTo>
                  <a:lnTo>
                    <a:pt x="566" y="228"/>
                  </a:lnTo>
                  <a:lnTo>
                    <a:pt x="562" y="220"/>
                  </a:lnTo>
                  <a:lnTo>
                    <a:pt x="561" y="213"/>
                  </a:lnTo>
                  <a:lnTo>
                    <a:pt x="559" y="205"/>
                  </a:lnTo>
                  <a:lnTo>
                    <a:pt x="553" y="192"/>
                  </a:lnTo>
                  <a:lnTo>
                    <a:pt x="549" y="181"/>
                  </a:lnTo>
                  <a:lnTo>
                    <a:pt x="543" y="167"/>
                  </a:lnTo>
                  <a:lnTo>
                    <a:pt x="538" y="154"/>
                  </a:lnTo>
                  <a:lnTo>
                    <a:pt x="530" y="144"/>
                  </a:lnTo>
                  <a:lnTo>
                    <a:pt x="524" y="135"/>
                  </a:lnTo>
                  <a:lnTo>
                    <a:pt x="517" y="124"/>
                  </a:lnTo>
                  <a:lnTo>
                    <a:pt x="507" y="114"/>
                  </a:lnTo>
                  <a:lnTo>
                    <a:pt x="500" y="106"/>
                  </a:lnTo>
                  <a:lnTo>
                    <a:pt x="492" y="99"/>
                  </a:lnTo>
                  <a:lnTo>
                    <a:pt x="484" y="89"/>
                  </a:lnTo>
                  <a:lnTo>
                    <a:pt x="477" y="82"/>
                  </a:lnTo>
                  <a:lnTo>
                    <a:pt x="467" y="74"/>
                  </a:lnTo>
                  <a:lnTo>
                    <a:pt x="462" y="68"/>
                  </a:lnTo>
                  <a:lnTo>
                    <a:pt x="452" y="61"/>
                  </a:lnTo>
                  <a:lnTo>
                    <a:pt x="445" y="55"/>
                  </a:lnTo>
                  <a:lnTo>
                    <a:pt x="437" y="47"/>
                  </a:lnTo>
                  <a:lnTo>
                    <a:pt x="431" y="44"/>
                  </a:lnTo>
                  <a:lnTo>
                    <a:pt x="416" y="34"/>
                  </a:lnTo>
                  <a:lnTo>
                    <a:pt x="403" y="28"/>
                  </a:lnTo>
                  <a:lnTo>
                    <a:pt x="389" y="19"/>
                  </a:lnTo>
                  <a:lnTo>
                    <a:pt x="378" y="13"/>
                  </a:lnTo>
                  <a:lnTo>
                    <a:pt x="369" y="8"/>
                  </a:lnTo>
                  <a:lnTo>
                    <a:pt x="361" y="6"/>
                  </a:lnTo>
                  <a:lnTo>
                    <a:pt x="348" y="0"/>
                  </a:lnTo>
                  <a:lnTo>
                    <a:pt x="346" y="0"/>
                  </a:lnTo>
                  <a:lnTo>
                    <a:pt x="30" y="74"/>
                  </a:lnTo>
                  <a:close/>
                </a:path>
              </a:pathLst>
            </a:custGeom>
            <a:solidFill>
              <a:srgbClr val="FFDB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57" name="Freeform 381"/>
            <p:cNvSpPr>
              <a:spLocks/>
            </p:cNvSpPr>
            <p:nvPr/>
          </p:nvSpPr>
          <p:spPr bwMode="auto">
            <a:xfrm>
              <a:off x="1169" y="1583"/>
              <a:ext cx="278" cy="452"/>
            </a:xfrm>
            <a:custGeom>
              <a:avLst/>
              <a:gdLst>
                <a:gd name="T0" fmla="*/ 1 w 555"/>
                <a:gd name="T1" fmla="*/ 0 h 905"/>
                <a:gd name="T2" fmla="*/ 1 w 555"/>
                <a:gd name="T3" fmla="*/ 0 h 905"/>
                <a:gd name="T4" fmla="*/ 1 w 555"/>
                <a:gd name="T5" fmla="*/ 0 h 905"/>
                <a:gd name="T6" fmla="*/ 1 w 555"/>
                <a:gd name="T7" fmla="*/ 0 h 905"/>
                <a:gd name="T8" fmla="*/ 1 w 555"/>
                <a:gd name="T9" fmla="*/ 0 h 905"/>
                <a:gd name="T10" fmla="*/ 0 w 555"/>
                <a:gd name="T11" fmla="*/ 0 h 905"/>
                <a:gd name="T12" fmla="*/ 0 w 555"/>
                <a:gd name="T13" fmla="*/ 0 h 905"/>
                <a:gd name="T14" fmla="*/ 0 w 555"/>
                <a:gd name="T15" fmla="*/ 0 h 905"/>
                <a:gd name="T16" fmla="*/ 1 w 555"/>
                <a:gd name="T17" fmla="*/ 0 h 905"/>
                <a:gd name="T18" fmla="*/ 1 w 555"/>
                <a:gd name="T19" fmla="*/ 0 h 905"/>
                <a:gd name="T20" fmla="*/ 1 w 555"/>
                <a:gd name="T21" fmla="*/ 0 h 905"/>
                <a:gd name="T22" fmla="*/ 1 w 555"/>
                <a:gd name="T23" fmla="*/ 0 h 905"/>
                <a:gd name="T24" fmla="*/ 1 w 555"/>
                <a:gd name="T25" fmla="*/ 0 h 905"/>
                <a:gd name="T26" fmla="*/ 1 w 555"/>
                <a:gd name="T27" fmla="*/ 0 h 905"/>
                <a:gd name="T28" fmla="*/ 1 w 555"/>
                <a:gd name="T29" fmla="*/ 0 h 905"/>
                <a:gd name="T30" fmla="*/ 1 w 555"/>
                <a:gd name="T31" fmla="*/ 0 h 905"/>
                <a:gd name="T32" fmla="*/ 1 w 555"/>
                <a:gd name="T33" fmla="*/ 0 h 905"/>
                <a:gd name="T34" fmla="*/ 1 w 555"/>
                <a:gd name="T35" fmla="*/ 0 h 905"/>
                <a:gd name="T36" fmla="*/ 1 w 555"/>
                <a:gd name="T37" fmla="*/ 0 h 905"/>
                <a:gd name="T38" fmla="*/ 1 w 555"/>
                <a:gd name="T39" fmla="*/ 0 h 905"/>
                <a:gd name="T40" fmla="*/ 1 w 555"/>
                <a:gd name="T41" fmla="*/ 0 h 905"/>
                <a:gd name="T42" fmla="*/ 1 w 555"/>
                <a:gd name="T43" fmla="*/ 0 h 905"/>
                <a:gd name="T44" fmla="*/ 1 w 555"/>
                <a:gd name="T45" fmla="*/ 0 h 905"/>
                <a:gd name="T46" fmla="*/ 1 w 555"/>
                <a:gd name="T47" fmla="*/ 0 h 905"/>
                <a:gd name="T48" fmla="*/ 1 w 555"/>
                <a:gd name="T49" fmla="*/ 0 h 905"/>
                <a:gd name="T50" fmla="*/ 1 w 555"/>
                <a:gd name="T51" fmla="*/ 0 h 905"/>
                <a:gd name="T52" fmla="*/ 1 w 555"/>
                <a:gd name="T53" fmla="*/ 0 h 905"/>
                <a:gd name="T54" fmla="*/ 1 w 555"/>
                <a:gd name="T55" fmla="*/ 0 h 905"/>
                <a:gd name="T56" fmla="*/ 1 w 555"/>
                <a:gd name="T57" fmla="*/ 0 h 905"/>
                <a:gd name="T58" fmla="*/ 1 w 555"/>
                <a:gd name="T59" fmla="*/ 0 h 905"/>
                <a:gd name="T60" fmla="*/ 1 w 555"/>
                <a:gd name="T61" fmla="*/ 0 h 905"/>
                <a:gd name="T62" fmla="*/ 1 w 555"/>
                <a:gd name="T63" fmla="*/ 0 h 905"/>
                <a:gd name="T64" fmla="*/ 1 w 555"/>
                <a:gd name="T65" fmla="*/ 0 h 905"/>
                <a:gd name="T66" fmla="*/ 1 w 555"/>
                <a:gd name="T67" fmla="*/ 0 h 905"/>
                <a:gd name="T68" fmla="*/ 1 w 555"/>
                <a:gd name="T69" fmla="*/ 0 h 905"/>
                <a:gd name="T70" fmla="*/ 1 w 555"/>
                <a:gd name="T71" fmla="*/ 0 h 905"/>
                <a:gd name="T72" fmla="*/ 1 w 555"/>
                <a:gd name="T73" fmla="*/ 0 h 905"/>
                <a:gd name="T74" fmla="*/ 1 w 555"/>
                <a:gd name="T75" fmla="*/ 0 h 905"/>
                <a:gd name="T76" fmla="*/ 1 w 555"/>
                <a:gd name="T77" fmla="*/ 0 h 905"/>
                <a:gd name="T78" fmla="*/ 1 w 555"/>
                <a:gd name="T79" fmla="*/ 0 h 905"/>
                <a:gd name="T80" fmla="*/ 1 w 555"/>
                <a:gd name="T81" fmla="*/ 0 h 905"/>
                <a:gd name="T82" fmla="*/ 1 w 555"/>
                <a:gd name="T83" fmla="*/ 0 h 905"/>
                <a:gd name="T84" fmla="*/ 1 w 555"/>
                <a:gd name="T85" fmla="*/ 0 h 905"/>
                <a:gd name="T86" fmla="*/ 1 w 555"/>
                <a:gd name="T87" fmla="*/ 0 h 905"/>
                <a:gd name="T88" fmla="*/ 1 w 555"/>
                <a:gd name="T89" fmla="*/ 0 h 905"/>
                <a:gd name="T90" fmla="*/ 1 w 555"/>
                <a:gd name="T91" fmla="*/ 0 h 905"/>
                <a:gd name="T92" fmla="*/ 1 w 555"/>
                <a:gd name="T93" fmla="*/ 0 h 905"/>
                <a:gd name="T94" fmla="*/ 1 w 555"/>
                <a:gd name="T95" fmla="*/ 0 h 905"/>
                <a:gd name="T96" fmla="*/ 1 w 555"/>
                <a:gd name="T97" fmla="*/ 0 h 905"/>
                <a:gd name="T98" fmla="*/ 1 w 555"/>
                <a:gd name="T99" fmla="*/ 0 h 905"/>
                <a:gd name="T100" fmla="*/ 1 w 555"/>
                <a:gd name="T101" fmla="*/ 0 h 905"/>
                <a:gd name="T102" fmla="*/ 1 w 555"/>
                <a:gd name="T103" fmla="*/ 0 h 905"/>
                <a:gd name="T104" fmla="*/ 1 w 555"/>
                <a:gd name="T105" fmla="*/ 0 h 90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55"/>
                <a:gd name="T160" fmla="*/ 0 h 905"/>
                <a:gd name="T161" fmla="*/ 555 w 555"/>
                <a:gd name="T162" fmla="*/ 905 h 90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55" h="905">
                  <a:moveTo>
                    <a:pt x="177" y="0"/>
                  </a:moveTo>
                  <a:lnTo>
                    <a:pt x="42" y="40"/>
                  </a:lnTo>
                  <a:lnTo>
                    <a:pt x="40" y="42"/>
                  </a:lnTo>
                  <a:lnTo>
                    <a:pt x="38" y="46"/>
                  </a:lnTo>
                  <a:lnTo>
                    <a:pt x="34" y="51"/>
                  </a:lnTo>
                  <a:lnTo>
                    <a:pt x="34" y="57"/>
                  </a:lnTo>
                  <a:lnTo>
                    <a:pt x="33" y="63"/>
                  </a:lnTo>
                  <a:lnTo>
                    <a:pt x="31" y="70"/>
                  </a:lnTo>
                  <a:lnTo>
                    <a:pt x="29" y="78"/>
                  </a:lnTo>
                  <a:lnTo>
                    <a:pt x="25" y="88"/>
                  </a:lnTo>
                  <a:lnTo>
                    <a:pt x="23" y="95"/>
                  </a:lnTo>
                  <a:lnTo>
                    <a:pt x="21" y="107"/>
                  </a:lnTo>
                  <a:lnTo>
                    <a:pt x="17" y="118"/>
                  </a:lnTo>
                  <a:lnTo>
                    <a:pt x="15" y="127"/>
                  </a:lnTo>
                  <a:lnTo>
                    <a:pt x="14" y="141"/>
                  </a:lnTo>
                  <a:lnTo>
                    <a:pt x="12" y="154"/>
                  </a:lnTo>
                  <a:lnTo>
                    <a:pt x="8" y="167"/>
                  </a:lnTo>
                  <a:lnTo>
                    <a:pt x="6" y="179"/>
                  </a:lnTo>
                  <a:lnTo>
                    <a:pt x="4" y="192"/>
                  </a:lnTo>
                  <a:lnTo>
                    <a:pt x="4" y="207"/>
                  </a:lnTo>
                  <a:lnTo>
                    <a:pt x="0" y="221"/>
                  </a:lnTo>
                  <a:lnTo>
                    <a:pt x="0" y="236"/>
                  </a:lnTo>
                  <a:lnTo>
                    <a:pt x="0" y="243"/>
                  </a:lnTo>
                  <a:lnTo>
                    <a:pt x="0" y="251"/>
                  </a:lnTo>
                  <a:lnTo>
                    <a:pt x="0" y="259"/>
                  </a:lnTo>
                  <a:lnTo>
                    <a:pt x="0" y="268"/>
                  </a:lnTo>
                  <a:lnTo>
                    <a:pt x="0" y="274"/>
                  </a:lnTo>
                  <a:lnTo>
                    <a:pt x="0" y="283"/>
                  </a:lnTo>
                  <a:lnTo>
                    <a:pt x="0" y="289"/>
                  </a:lnTo>
                  <a:lnTo>
                    <a:pt x="0" y="299"/>
                  </a:lnTo>
                  <a:lnTo>
                    <a:pt x="0" y="304"/>
                  </a:lnTo>
                  <a:lnTo>
                    <a:pt x="0" y="314"/>
                  </a:lnTo>
                  <a:lnTo>
                    <a:pt x="0" y="321"/>
                  </a:lnTo>
                  <a:lnTo>
                    <a:pt x="2" y="329"/>
                  </a:lnTo>
                  <a:lnTo>
                    <a:pt x="2" y="337"/>
                  </a:lnTo>
                  <a:lnTo>
                    <a:pt x="4" y="346"/>
                  </a:lnTo>
                  <a:lnTo>
                    <a:pt x="6" y="354"/>
                  </a:lnTo>
                  <a:lnTo>
                    <a:pt x="6" y="361"/>
                  </a:lnTo>
                  <a:lnTo>
                    <a:pt x="8" y="369"/>
                  </a:lnTo>
                  <a:lnTo>
                    <a:pt x="10" y="376"/>
                  </a:lnTo>
                  <a:lnTo>
                    <a:pt x="12" y="386"/>
                  </a:lnTo>
                  <a:lnTo>
                    <a:pt x="15" y="394"/>
                  </a:lnTo>
                  <a:lnTo>
                    <a:pt x="15" y="401"/>
                  </a:lnTo>
                  <a:lnTo>
                    <a:pt x="17" y="409"/>
                  </a:lnTo>
                  <a:lnTo>
                    <a:pt x="19" y="416"/>
                  </a:lnTo>
                  <a:lnTo>
                    <a:pt x="21" y="424"/>
                  </a:lnTo>
                  <a:lnTo>
                    <a:pt x="23" y="432"/>
                  </a:lnTo>
                  <a:lnTo>
                    <a:pt x="27" y="441"/>
                  </a:lnTo>
                  <a:lnTo>
                    <a:pt x="29" y="449"/>
                  </a:lnTo>
                  <a:lnTo>
                    <a:pt x="33" y="456"/>
                  </a:lnTo>
                  <a:lnTo>
                    <a:pt x="34" y="466"/>
                  </a:lnTo>
                  <a:lnTo>
                    <a:pt x="38" y="473"/>
                  </a:lnTo>
                  <a:lnTo>
                    <a:pt x="40" y="481"/>
                  </a:lnTo>
                  <a:lnTo>
                    <a:pt x="46" y="492"/>
                  </a:lnTo>
                  <a:lnTo>
                    <a:pt x="48" y="500"/>
                  </a:lnTo>
                  <a:lnTo>
                    <a:pt x="52" y="508"/>
                  </a:lnTo>
                  <a:lnTo>
                    <a:pt x="55" y="517"/>
                  </a:lnTo>
                  <a:lnTo>
                    <a:pt x="61" y="527"/>
                  </a:lnTo>
                  <a:lnTo>
                    <a:pt x="63" y="534"/>
                  </a:lnTo>
                  <a:lnTo>
                    <a:pt x="67" y="542"/>
                  </a:lnTo>
                  <a:lnTo>
                    <a:pt x="71" y="551"/>
                  </a:lnTo>
                  <a:lnTo>
                    <a:pt x="74" y="559"/>
                  </a:lnTo>
                  <a:lnTo>
                    <a:pt x="76" y="568"/>
                  </a:lnTo>
                  <a:lnTo>
                    <a:pt x="80" y="576"/>
                  </a:lnTo>
                  <a:lnTo>
                    <a:pt x="86" y="584"/>
                  </a:lnTo>
                  <a:lnTo>
                    <a:pt x="90" y="593"/>
                  </a:lnTo>
                  <a:lnTo>
                    <a:pt x="91" y="599"/>
                  </a:lnTo>
                  <a:lnTo>
                    <a:pt x="95" y="608"/>
                  </a:lnTo>
                  <a:lnTo>
                    <a:pt x="101" y="616"/>
                  </a:lnTo>
                  <a:lnTo>
                    <a:pt x="105" y="624"/>
                  </a:lnTo>
                  <a:lnTo>
                    <a:pt x="109" y="631"/>
                  </a:lnTo>
                  <a:lnTo>
                    <a:pt x="112" y="639"/>
                  </a:lnTo>
                  <a:lnTo>
                    <a:pt x="116" y="646"/>
                  </a:lnTo>
                  <a:lnTo>
                    <a:pt x="120" y="654"/>
                  </a:lnTo>
                  <a:lnTo>
                    <a:pt x="128" y="669"/>
                  </a:lnTo>
                  <a:lnTo>
                    <a:pt x="135" y="683"/>
                  </a:lnTo>
                  <a:lnTo>
                    <a:pt x="141" y="694"/>
                  </a:lnTo>
                  <a:lnTo>
                    <a:pt x="149" y="709"/>
                  </a:lnTo>
                  <a:lnTo>
                    <a:pt x="154" y="719"/>
                  </a:lnTo>
                  <a:lnTo>
                    <a:pt x="162" y="730"/>
                  </a:lnTo>
                  <a:lnTo>
                    <a:pt x="166" y="740"/>
                  </a:lnTo>
                  <a:lnTo>
                    <a:pt x="173" y="751"/>
                  </a:lnTo>
                  <a:lnTo>
                    <a:pt x="177" y="760"/>
                  </a:lnTo>
                  <a:lnTo>
                    <a:pt x="181" y="768"/>
                  </a:lnTo>
                  <a:lnTo>
                    <a:pt x="187" y="774"/>
                  </a:lnTo>
                  <a:lnTo>
                    <a:pt x="190" y="779"/>
                  </a:lnTo>
                  <a:lnTo>
                    <a:pt x="194" y="787"/>
                  </a:lnTo>
                  <a:lnTo>
                    <a:pt x="196" y="791"/>
                  </a:lnTo>
                  <a:lnTo>
                    <a:pt x="202" y="797"/>
                  </a:lnTo>
                  <a:lnTo>
                    <a:pt x="206" y="800"/>
                  </a:lnTo>
                  <a:lnTo>
                    <a:pt x="213" y="810"/>
                  </a:lnTo>
                  <a:lnTo>
                    <a:pt x="223" y="817"/>
                  </a:lnTo>
                  <a:lnTo>
                    <a:pt x="232" y="827"/>
                  </a:lnTo>
                  <a:lnTo>
                    <a:pt x="244" y="836"/>
                  </a:lnTo>
                  <a:lnTo>
                    <a:pt x="259" y="850"/>
                  </a:lnTo>
                  <a:lnTo>
                    <a:pt x="264" y="854"/>
                  </a:lnTo>
                  <a:lnTo>
                    <a:pt x="272" y="859"/>
                  </a:lnTo>
                  <a:lnTo>
                    <a:pt x="280" y="865"/>
                  </a:lnTo>
                  <a:lnTo>
                    <a:pt x="287" y="871"/>
                  </a:lnTo>
                  <a:lnTo>
                    <a:pt x="297" y="874"/>
                  </a:lnTo>
                  <a:lnTo>
                    <a:pt x="304" y="878"/>
                  </a:lnTo>
                  <a:lnTo>
                    <a:pt x="312" y="882"/>
                  </a:lnTo>
                  <a:lnTo>
                    <a:pt x="322" y="888"/>
                  </a:lnTo>
                  <a:lnTo>
                    <a:pt x="329" y="892"/>
                  </a:lnTo>
                  <a:lnTo>
                    <a:pt x="337" y="895"/>
                  </a:lnTo>
                  <a:lnTo>
                    <a:pt x="346" y="897"/>
                  </a:lnTo>
                  <a:lnTo>
                    <a:pt x="354" y="901"/>
                  </a:lnTo>
                  <a:lnTo>
                    <a:pt x="363" y="901"/>
                  </a:lnTo>
                  <a:lnTo>
                    <a:pt x="373" y="903"/>
                  </a:lnTo>
                  <a:lnTo>
                    <a:pt x="380" y="903"/>
                  </a:lnTo>
                  <a:lnTo>
                    <a:pt x="390" y="905"/>
                  </a:lnTo>
                  <a:lnTo>
                    <a:pt x="398" y="901"/>
                  </a:lnTo>
                  <a:lnTo>
                    <a:pt x="405" y="901"/>
                  </a:lnTo>
                  <a:lnTo>
                    <a:pt x="413" y="897"/>
                  </a:lnTo>
                  <a:lnTo>
                    <a:pt x="422" y="897"/>
                  </a:lnTo>
                  <a:lnTo>
                    <a:pt x="428" y="892"/>
                  </a:lnTo>
                  <a:lnTo>
                    <a:pt x="437" y="888"/>
                  </a:lnTo>
                  <a:lnTo>
                    <a:pt x="443" y="884"/>
                  </a:lnTo>
                  <a:lnTo>
                    <a:pt x="453" y="882"/>
                  </a:lnTo>
                  <a:lnTo>
                    <a:pt x="466" y="871"/>
                  </a:lnTo>
                  <a:lnTo>
                    <a:pt x="481" y="859"/>
                  </a:lnTo>
                  <a:lnTo>
                    <a:pt x="495" y="846"/>
                  </a:lnTo>
                  <a:lnTo>
                    <a:pt x="506" y="836"/>
                  </a:lnTo>
                  <a:lnTo>
                    <a:pt x="515" y="823"/>
                  </a:lnTo>
                  <a:lnTo>
                    <a:pt x="525" y="812"/>
                  </a:lnTo>
                  <a:lnTo>
                    <a:pt x="534" y="800"/>
                  </a:lnTo>
                  <a:lnTo>
                    <a:pt x="542" y="791"/>
                  </a:lnTo>
                  <a:lnTo>
                    <a:pt x="546" y="781"/>
                  </a:lnTo>
                  <a:lnTo>
                    <a:pt x="552" y="776"/>
                  </a:lnTo>
                  <a:lnTo>
                    <a:pt x="555" y="772"/>
                  </a:lnTo>
                  <a:lnTo>
                    <a:pt x="515" y="608"/>
                  </a:lnTo>
                  <a:lnTo>
                    <a:pt x="514" y="608"/>
                  </a:lnTo>
                  <a:lnTo>
                    <a:pt x="512" y="614"/>
                  </a:lnTo>
                  <a:lnTo>
                    <a:pt x="508" y="620"/>
                  </a:lnTo>
                  <a:lnTo>
                    <a:pt x="504" y="629"/>
                  </a:lnTo>
                  <a:lnTo>
                    <a:pt x="500" y="637"/>
                  </a:lnTo>
                  <a:lnTo>
                    <a:pt x="493" y="648"/>
                  </a:lnTo>
                  <a:lnTo>
                    <a:pt x="483" y="660"/>
                  </a:lnTo>
                  <a:lnTo>
                    <a:pt x="477" y="673"/>
                  </a:lnTo>
                  <a:lnTo>
                    <a:pt x="466" y="683"/>
                  </a:lnTo>
                  <a:lnTo>
                    <a:pt x="456" y="692"/>
                  </a:lnTo>
                  <a:lnTo>
                    <a:pt x="445" y="700"/>
                  </a:lnTo>
                  <a:lnTo>
                    <a:pt x="434" y="709"/>
                  </a:lnTo>
                  <a:lnTo>
                    <a:pt x="422" y="713"/>
                  </a:lnTo>
                  <a:lnTo>
                    <a:pt x="409" y="715"/>
                  </a:lnTo>
                  <a:lnTo>
                    <a:pt x="396" y="715"/>
                  </a:lnTo>
                  <a:lnTo>
                    <a:pt x="382" y="713"/>
                  </a:lnTo>
                  <a:lnTo>
                    <a:pt x="373" y="709"/>
                  </a:lnTo>
                  <a:lnTo>
                    <a:pt x="365" y="705"/>
                  </a:lnTo>
                  <a:lnTo>
                    <a:pt x="358" y="698"/>
                  </a:lnTo>
                  <a:lnTo>
                    <a:pt x="348" y="692"/>
                  </a:lnTo>
                  <a:lnTo>
                    <a:pt x="341" y="684"/>
                  </a:lnTo>
                  <a:lnTo>
                    <a:pt x="333" y="675"/>
                  </a:lnTo>
                  <a:lnTo>
                    <a:pt x="323" y="667"/>
                  </a:lnTo>
                  <a:lnTo>
                    <a:pt x="318" y="658"/>
                  </a:lnTo>
                  <a:lnTo>
                    <a:pt x="308" y="648"/>
                  </a:lnTo>
                  <a:lnTo>
                    <a:pt x="301" y="639"/>
                  </a:lnTo>
                  <a:lnTo>
                    <a:pt x="293" y="627"/>
                  </a:lnTo>
                  <a:lnTo>
                    <a:pt x="283" y="616"/>
                  </a:lnTo>
                  <a:lnTo>
                    <a:pt x="276" y="603"/>
                  </a:lnTo>
                  <a:lnTo>
                    <a:pt x="266" y="589"/>
                  </a:lnTo>
                  <a:lnTo>
                    <a:pt x="259" y="578"/>
                  </a:lnTo>
                  <a:lnTo>
                    <a:pt x="251" y="565"/>
                  </a:lnTo>
                  <a:lnTo>
                    <a:pt x="244" y="549"/>
                  </a:lnTo>
                  <a:lnTo>
                    <a:pt x="236" y="536"/>
                  </a:lnTo>
                  <a:lnTo>
                    <a:pt x="228" y="521"/>
                  </a:lnTo>
                  <a:lnTo>
                    <a:pt x="223" y="508"/>
                  </a:lnTo>
                  <a:lnTo>
                    <a:pt x="217" y="498"/>
                  </a:lnTo>
                  <a:lnTo>
                    <a:pt x="213" y="492"/>
                  </a:lnTo>
                  <a:lnTo>
                    <a:pt x="211" y="483"/>
                  </a:lnTo>
                  <a:lnTo>
                    <a:pt x="207" y="477"/>
                  </a:lnTo>
                  <a:lnTo>
                    <a:pt x="202" y="462"/>
                  </a:lnTo>
                  <a:lnTo>
                    <a:pt x="196" y="447"/>
                  </a:lnTo>
                  <a:lnTo>
                    <a:pt x="192" y="439"/>
                  </a:lnTo>
                  <a:lnTo>
                    <a:pt x="190" y="432"/>
                  </a:lnTo>
                  <a:lnTo>
                    <a:pt x="187" y="422"/>
                  </a:lnTo>
                  <a:lnTo>
                    <a:pt x="185" y="416"/>
                  </a:lnTo>
                  <a:lnTo>
                    <a:pt x="179" y="401"/>
                  </a:lnTo>
                  <a:lnTo>
                    <a:pt x="175" y="386"/>
                  </a:lnTo>
                  <a:lnTo>
                    <a:pt x="171" y="378"/>
                  </a:lnTo>
                  <a:lnTo>
                    <a:pt x="171" y="371"/>
                  </a:lnTo>
                  <a:lnTo>
                    <a:pt x="168" y="363"/>
                  </a:lnTo>
                  <a:lnTo>
                    <a:pt x="166" y="356"/>
                  </a:lnTo>
                  <a:lnTo>
                    <a:pt x="164" y="340"/>
                  </a:lnTo>
                  <a:lnTo>
                    <a:pt x="162" y="329"/>
                  </a:lnTo>
                  <a:lnTo>
                    <a:pt x="158" y="314"/>
                  </a:lnTo>
                  <a:lnTo>
                    <a:pt x="156" y="299"/>
                  </a:lnTo>
                  <a:lnTo>
                    <a:pt x="154" y="285"/>
                  </a:lnTo>
                  <a:lnTo>
                    <a:pt x="152" y="270"/>
                  </a:lnTo>
                  <a:lnTo>
                    <a:pt x="150" y="255"/>
                  </a:lnTo>
                  <a:lnTo>
                    <a:pt x="150" y="242"/>
                  </a:lnTo>
                  <a:lnTo>
                    <a:pt x="150" y="226"/>
                  </a:lnTo>
                  <a:lnTo>
                    <a:pt x="150" y="213"/>
                  </a:lnTo>
                  <a:lnTo>
                    <a:pt x="150" y="198"/>
                  </a:lnTo>
                  <a:lnTo>
                    <a:pt x="150" y="184"/>
                  </a:lnTo>
                  <a:lnTo>
                    <a:pt x="150" y="169"/>
                  </a:lnTo>
                  <a:lnTo>
                    <a:pt x="150" y="158"/>
                  </a:lnTo>
                  <a:lnTo>
                    <a:pt x="150" y="143"/>
                  </a:lnTo>
                  <a:lnTo>
                    <a:pt x="152" y="131"/>
                  </a:lnTo>
                  <a:lnTo>
                    <a:pt x="154" y="118"/>
                  </a:lnTo>
                  <a:lnTo>
                    <a:pt x="156" y="107"/>
                  </a:lnTo>
                  <a:lnTo>
                    <a:pt x="156" y="95"/>
                  </a:lnTo>
                  <a:lnTo>
                    <a:pt x="160" y="82"/>
                  </a:lnTo>
                  <a:lnTo>
                    <a:pt x="160" y="70"/>
                  </a:lnTo>
                  <a:lnTo>
                    <a:pt x="162" y="63"/>
                  </a:lnTo>
                  <a:lnTo>
                    <a:pt x="164" y="51"/>
                  </a:lnTo>
                  <a:lnTo>
                    <a:pt x="166" y="44"/>
                  </a:lnTo>
                  <a:lnTo>
                    <a:pt x="166" y="36"/>
                  </a:lnTo>
                  <a:lnTo>
                    <a:pt x="169" y="29"/>
                  </a:lnTo>
                  <a:lnTo>
                    <a:pt x="171" y="15"/>
                  </a:lnTo>
                  <a:lnTo>
                    <a:pt x="173" y="6"/>
                  </a:lnTo>
                  <a:lnTo>
                    <a:pt x="175" y="0"/>
                  </a:lnTo>
                  <a:lnTo>
                    <a:pt x="177" y="0"/>
                  </a:lnTo>
                  <a:close/>
                </a:path>
              </a:pathLst>
            </a:custGeom>
            <a:solidFill>
              <a:srgbClr val="E6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58" name="Freeform 382"/>
            <p:cNvSpPr>
              <a:spLocks/>
            </p:cNvSpPr>
            <p:nvPr/>
          </p:nvSpPr>
          <p:spPr bwMode="auto">
            <a:xfrm>
              <a:off x="1398" y="1571"/>
              <a:ext cx="285" cy="478"/>
            </a:xfrm>
            <a:custGeom>
              <a:avLst/>
              <a:gdLst>
                <a:gd name="T0" fmla="*/ 0 w 571"/>
                <a:gd name="T1" fmla="*/ 1 h 956"/>
                <a:gd name="T2" fmla="*/ 0 w 571"/>
                <a:gd name="T3" fmla="*/ 1 h 956"/>
                <a:gd name="T4" fmla="*/ 0 w 571"/>
                <a:gd name="T5" fmla="*/ 1 h 956"/>
                <a:gd name="T6" fmla="*/ 0 w 571"/>
                <a:gd name="T7" fmla="*/ 1 h 956"/>
                <a:gd name="T8" fmla="*/ 0 w 571"/>
                <a:gd name="T9" fmla="*/ 1 h 956"/>
                <a:gd name="T10" fmla="*/ 0 w 571"/>
                <a:gd name="T11" fmla="*/ 1 h 956"/>
                <a:gd name="T12" fmla="*/ 0 w 571"/>
                <a:gd name="T13" fmla="*/ 1 h 956"/>
                <a:gd name="T14" fmla="*/ 0 w 571"/>
                <a:gd name="T15" fmla="*/ 1 h 956"/>
                <a:gd name="T16" fmla="*/ 0 w 571"/>
                <a:gd name="T17" fmla="*/ 1 h 956"/>
                <a:gd name="T18" fmla="*/ 0 w 571"/>
                <a:gd name="T19" fmla="*/ 1 h 956"/>
                <a:gd name="T20" fmla="*/ 0 w 571"/>
                <a:gd name="T21" fmla="*/ 1 h 956"/>
                <a:gd name="T22" fmla="*/ 0 w 571"/>
                <a:gd name="T23" fmla="*/ 1 h 956"/>
                <a:gd name="T24" fmla="*/ 0 w 571"/>
                <a:gd name="T25" fmla="*/ 1 h 956"/>
                <a:gd name="T26" fmla="*/ 0 w 571"/>
                <a:gd name="T27" fmla="*/ 1 h 956"/>
                <a:gd name="T28" fmla="*/ 0 w 571"/>
                <a:gd name="T29" fmla="*/ 1 h 956"/>
                <a:gd name="T30" fmla="*/ 0 w 571"/>
                <a:gd name="T31" fmla="*/ 1 h 956"/>
                <a:gd name="T32" fmla="*/ 0 w 571"/>
                <a:gd name="T33" fmla="*/ 1 h 956"/>
                <a:gd name="T34" fmla="*/ 0 w 571"/>
                <a:gd name="T35" fmla="*/ 1 h 956"/>
                <a:gd name="T36" fmla="*/ 0 w 571"/>
                <a:gd name="T37" fmla="*/ 1 h 956"/>
                <a:gd name="T38" fmla="*/ 0 w 571"/>
                <a:gd name="T39" fmla="*/ 1 h 956"/>
                <a:gd name="T40" fmla="*/ 0 w 571"/>
                <a:gd name="T41" fmla="*/ 1 h 956"/>
                <a:gd name="T42" fmla="*/ 0 w 571"/>
                <a:gd name="T43" fmla="*/ 1 h 956"/>
                <a:gd name="T44" fmla="*/ 0 w 571"/>
                <a:gd name="T45" fmla="*/ 1 h 956"/>
                <a:gd name="T46" fmla="*/ 0 w 571"/>
                <a:gd name="T47" fmla="*/ 1 h 956"/>
                <a:gd name="T48" fmla="*/ 0 w 571"/>
                <a:gd name="T49" fmla="*/ 1 h 956"/>
                <a:gd name="T50" fmla="*/ 0 w 571"/>
                <a:gd name="T51" fmla="*/ 1 h 956"/>
                <a:gd name="T52" fmla="*/ 0 w 571"/>
                <a:gd name="T53" fmla="*/ 1 h 956"/>
                <a:gd name="T54" fmla="*/ 0 w 571"/>
                <a:gd name="T55" fmla="*/ 1 h 956"/>
                <a:gd name="T56" fmla="*/ 0 w 571"/>
                <a:gd name="T57" fmla="*/ 1 h 956"/>
                <a:gd name="T58" fmla="*/ 0 w 571"/>
                <a:gd name="T59" fmla="*/ 1 h 956"/>
                <a:gd name="T60" fmla="*/ 0 w 571"/>
                <a:gd name="T61" fmla="*/ 1 h 956"/>
                <a:gd name="T62" fmla="*/ 0 w 571"/>
                <a:gd name="T63" fmla="*/ 1 h 956"/>
                <a:gd name="T64" fmla="*/ 0 w 571"/>
                <a:gd name="T65" fmla="*/ 1 h 956"/>
                <a:gd name="T66" fmla="*/ 0 w 571"/>
                <a:gd name="T67" fmla="*/ 1 h 956"/>
                <a:gd name="T68" fmla="*/ 0 w 571"/>
                <a:gd name="T69" fmla="*/ 1 h 956"/>
                <a:gd name="T70" fmla="*/ 0 w 571"/>
                <a:gd name="T71" fmla="*/ 1 h 956"/>
                <a:gd name="T72" fmla="*/ 0 w 571"/>
                <a:gd name="T73" fmla="*/ 1 h 956"/>
                <a:gd name="T74" fmla="*/ 0 w 571"/>
                <a:gd name="T75" fmla="*/ 1 h 956"/>
                <a:gd name="T76" fmla="*/ 0 w 571"/>
                <a:gd name="T77" fmla="*/ 1 h 956"/>
                <a:gd name="T78" fmla="*/ 0 w 571"/>
                <a:gd name="T79" fmla="*/ 1 h 956"/>
                <a:gd name="T80" fmla="*/ 0 w 571"/>
                <a:gd name="T81" fmla="*/ 1 h 956"/>
                <a:gd name="T82" fmla="*/ 0 w 571"/>
                <a:gd name="T83" fmla="*/ 1 h 956"/>
                <a:gd name="T84" fmla="*/ 0 w 571"/>
                <a:gd name="T85" fmla="*/ 1 h 956"/>
                <a:gd name="T86" fmla="*/ 0 w 571"/>
                <a:gd name="T87" fmla="*/ 1 h 956"/>
                <a:gd name="T88" fmla="*/ 0 w 571"/>
                <a:gd name="T89" fmla="*/ 1 h 956"/>
                <a:gd name="T90" fmla="*/ 0 w 571"/>
                <a:gd name="T91" fmla="*/ 1 h 956"/>
                <a:gd name="T92" fmla="*/ 0 w 571"/>
                <a:gd name="T93" fmla="*/ 1 h 956"/>
                <a:gd name="T94" fmla="*/ 0 w 571"/>
                <a:gd name="T95" fmla="*/ 1 h 956"/>
                <a:gd name="T96" fmla="*/ 0 w 571"/>
                <a:gd name="T97" fmla="*/ 1 h 956"/>
                <a:gd name="T98" fmla="*/ 0 w 571"/>
                <a:gd name="T99" fmla="*/ 1 h 956"/>
                <a:gd name="T100" fmla="*/ 0 w 571"/>
                <a:gd name="T101" fmla="*/ 1 h 956"/>
                <a:gd name="T102" fmla="*/ 0 w 571"/>
                <a:gd name="T103" fmla="*/ 1 h 956"/>
                <a:gd name="T104" fmla="*/ 0 w 571"/>
                <a:gd name="T105" fmla="*/ 1 h 956"/>
                <a:gd name="T106" fmla="*/ 0 w 571"/>
                <a:gd name="T107" fmla="*/ 1 h 956"/>
                <a:gd name="T108" fmla="*/ 0 w 571"/>
                <a:gd name="T109" fmla="*/ 1 h 956"/>
                <a:gd name="T110" fmla="*/ 0 w 571"/>
                <a:gd name="T111" fmla="*/ 1 h 956"/>
                <a:gd name="T112" fmla="*/ 0 w 571"/>
                <a:gd name="T113" fmla="*/ 1 h 956"/>
                <a:gd name="T114" fmla="*/ 0 w 571"/>
                <a:gd name="T115" fmla="*/ 1 h 956"/>
                <a:gd name="T116" fmla="*/ 0 w 571"/>
                <a:gd name="T117" fmla="*/ 0 h 9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71"/>
                <a:gd name="T178" fmla="*/ 0 h 956"/>
                <a:gd name="T179" fmla="*/ 571 w 571"/>
                <a:gd name="T180" fmla="*/ 956 h 95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71" h="956">
                  <a:moveTo>
                    <a:pt x="221" y="0"/>
                  </a:moveTo>
                  <a:lnTo>
                    <a:pt x="86" y="31"/>
                  </a:lnTo>
                  <a:lnTo>
                    <a:pt x="84" y="35"/>
                  </a:lnTo>
                  <a:lnTo>
                    <a:pt x="82" y="44"/>
                  </a:lnTo>
                  <a:lnTo>
                    <a:pt x="78" y="50"/>
                  </a:lnTo>
                  <a:lnTo>
                    <a:pt x="76" y="59"/>
                  </a:lnTo>
                  <a:lnTo>
                    <a:pt x="73" y="67"/>
                  </a:lnTo>
                  <a:lnTo>
                    <a:pt x="71" y="80"/>
                  </a:lnTo>
                  <a:lnTo>
                    <a:pt x="67" y="90"/>
                  </a:lnTo>
                  <a:lnTo>
                    <a:pt x="61" y="103"/>
                  </a:lnTo>
                  <a:lnTo>
                    <a:pt x="59" y="109"/>
                  </a:lnTo>
                  <a:lnTo>
                    <a:pt x="57" y="114"/>
                  </a:lnTo>
                  <a:lnTo>
                    <a:pt x="56" y="124"/>
                  </a:lnTo>
                  <a:lnTo>
                    <a:pt x="54" y="131"/>
                  </a:lnTo>
                  <a:lnTo>
                    <a:pt x="52" y="139"/>
                  </a:lnTo>
                  <a:lnTo>
                    <a:pt x="50" y="145"/>
                  </a:lnTo>
                  <a:lnTo>
                    <a:pt x="46" y="154"/>
                  </a:lnTo>
                  <a:lnTo>
                    <a:pt x="46" y="162"/>
                  </a:lnTo>
                  <a:lnTo>
                    <a:pt x="42" y="171"/>
                  </a:lnTo>
                  <a:lnTo>
                    <a:pt x="42" y="181"/>
                  </a:lnTo>
                  <a:lnTo>
                    <a:pt x="40" y="188"/>
                  </a:lnTo>
                  <a:lnTo>
                    <a:pt x="38" y="198"/>
                  </a:lnTo>
                  <a:lnTo>
                    <a:pt x="35" y="206"/>
                  </a:lnTo>
                  <a:lnTo>
                    <a:pt x="33" y="215"/>
                  </a:lnTo>
                  <a:lnTo>
                    <a:pt x="31" y="223"/>
                  </a:lnTo>
                  <a:lnTo>
                    <a:pt x="29" y="232"/>
                  </a:lnTo>
                  <a:lnTo>
                    <a:pt x="25" y="242"/>
                  </a:lnTo>
                  <a:lnTo>
                    <a:pt x="25" y="251"/>
                  </a:lnTo>
                  <a:lnTo>
                    <a:pt x="21" y="261"/>
                  </a:lnTo>
                  <a:lnTo>
                    <a:pt x="21" y="270"/>
                  </a:lnTo>
                  <a:lnTo>
                    <a:pt x="17" y="278"/>
                  </a:lnTo>
                  <a:lnTo>
                    <a:pt x="16" y="287"/>
                  </a:lnTo>
                  <a:lnTo>
                    <a:pt x="16" y="297"/>
                  </a:lnTo>
                  <a:lnTo>
                    <a:pt x="14" y="308"/>
                  </a:lnTo>
                  <a:lnTo>
                    <a:pt x="12" y="316"/>
                  </a:lnTo>
                  <a:lnTo>
                    <a:pt x="10" y="327"/>
                  </a:lnTo>
                  <a:lnTo>
                    <a:pt x="10" y="335"/>
                  </a:lnTo>
                  <a:lnTo>
                    <a:pt x="10" y="346"/>
                  </a:lnTo>
                  <a:lnTo>
                    <a:pt x="6" y="354"/>
                  </a:lnTo>
                  <a:lnTo>
                    <a:pt x="6" y="363"/>
                  </a:lnTo>
                  <a:lnTo>
                    <a:pt x="4" y="373"/>
                  </a:lnTo>
                  <a:lnTo>
                    <a:pt x="4" y="382"/>
                  </a:lnTo>
                  <a:lnTo>
                    <a:pt x="2" y="390"/>
                  </a:lnTo>
                  <a:lnTo>
                    <a:pt x="2" y="399"/>
                  </a:lnTo>
                  <a:lnTo>
                    <a:pt x="2" y="409"/>
                  </a:lnTo>
                  <a:lnTo>
                    <a:pt x="2" y="418"/>
                  </a:lnTo>
                  <a:lnTo>
                    <a:pt x="0" y="426"/>
                  </a:lnTo>
                  <a:lnTo>
                    <a:pt x="0" y="434"/>
                  </a:lnTo>
                  <a:lnTo>
                    <a:pt x="0" y="443"/>
                  </a:lnTo>
                  <a:lnTo>
                    <a:pt x="0" y="451"/>
                  </a:lnTo>
                  <a:lnTo>
                    <a:pt x="0" y="458"/>
                  </a:lnTo>
                  <a:lnTo>
                    <a:pt x="2" y="468"/>
                  </a:lnTo>
                  <a:lnTo>
                    <a:pt x="4" y="476"/>
                  </a:lnTo>
                  <a:lnTo>
                    <a:pt x="6" y="485"/>
                  </a:lnTo>
                  <a:lnTo>
                    <a:pt x="6" y="498"/>
                  </a:lnTo>
                  <a:lnTo>
                    <a:pt x="8" y="514"/>
                  </a:lnTo>
                  <a:lnTo>
                    <a:pt x="10" y="527"/>
                  </a:lnTo>
                  <a:lnTo>
                    <a:pt x="14" y="542"/>
                  </a:lnTo>
                  <a:lnTo>
                    <a:pt x="16" y="555"/>
                  </a:lnTo>
                  <a:lnTo>
                    <a:pt x="19" y="571"/>
                  </a:lnTo>
                  <a:lnTo>
                    <a:pt x="23" y="586"/>
                  </a:lnTo>
                  <a:lnTo>
                    <a:pt x="27" y="601"/>
                  </a:lnTo>
                  <a:lnTo>
                    <a:pt x="31" y="612"/>
                  </a:lnTo>
                  <a:lnTo>
                    <a:pt x="37" y="626"/>
                  </a:lnTo>
                  <a:lnTo>
                    <a:pt x="40" y="641"/>
                  </a:lnTo>
                  <a:lnTo>
                    <a:pt x="44" y="654"/>
                  </a:lnTo>
                  <a:lnTo>
                    <a:pt x="48" y="667"/>
                  </a:lnTo>
                  <a:lnTo>
                    <a:pt x="54" y="679"/>
                  </a:lnTo>
                  <a:lnTo>
                    <a:pt x="59" y="692"/>
                  </a:lnTo>
                  <a:lnTo>
                    <a:pt x="65" y="706"/>
                  </a:lnTo>
                  <a:lnTo>
                    <a:pt x="69" y="717"/>
                  </a:lnTo>
                  <a:lnTo>
                    <a:pt x="75" y="728"/>
                  </a:lnTo>
                  <a:lnTo>
                    <a:pt x="80" y="740"/>
                  </a:lnTo>
                  <a:lnTo>
                    <a:pt x="86" y="753"/>
                  </a:lnTo>
                  <a:lnTo>
                    <a:pt x="92" y="763"/>
                  </a:lnTo>
                  <a:lnTo>
                    <a:pt x="97" y="774"/>
                  </a:lnTo>
                  <a:lnTo>
                    <a:pt x="101" y="783"/>
                  </a:lnTo>
                  <a:lnTo>
                    <a:pt x="109" y="795"/>
                  </a:lnTo>
                  <a:lnTo>
                    <a:pt x="113" y="804"/>
                  </a:lnTo>
                  <a:lnTo>
                    <a:pt x="120" y="814"/>
                  </a:lnTo>
                  <a:lnTo>
                    <a:pt x="126" y="823"/>
                  </a:lnTo>
                  <a:lnTo>
                    <a:pt x="132" y="835"/>
                  </a:lnTo>
                  <a:lnTo>
                    <a:pt x="137" y="842"/>
                  </a:lnTo>
                  <a:lnTo>
                    <a:pt x="143" y="850"/>
                  </a:lnTo>
                  <a:lnTo>
                    <a:pt x="149" y="859"/>
                  </a:lnTo>
                  <a:lnTo>
                    <a:pt x="156" y="869"/>
                  </a:lnTo>
                  <a:lnTo>
                    <a:pt x="166" y="880"/>
                  </a:lnTo>
                  <a:lnTo>
                    <a:pt x="177" y="896"/>
                  </a:lnTo>
                  <a:lnTo>
                    <a:pt x="187" y="905"/>
                  </a:lnTo>
                  <a:lnTo>
                    <a:pt x="198" y="918"/>
                  </a:lnTo>
                  <a:lnTo>
                    <a:pt x="208" y="926"/>
                  </a:lnTo>
                  <a:lnTo>
                    <a:pt x="219" y="936"/>
                  </a:lnTo>
                  <a:lnTo>
                    <a:pt x="229" y="941"/>
                  </a:lnTo>
                  <a:lnTo>
                    <a:pt x="242" y="949"/>
                  </a:lnTo>
                  <a:lnTo>
                    <a:pt x="251" y="951"/>
                  </a:lnTo>
                  <a:lnTo>
                    <a:pt x="263" y="955"/>
                  </a:lnTo>
                  <a:lnTo>
                    <a:pt x="274" y="956"/>
                  </a:lnTo>
                  <a:lnTo>
                    <a:pt x="287" y="956"/>
                  </a:lnTo>
                  <a:lnTo>
                    <a:pt x="299" y="956"/>
                  </a:lnTo>
                  <a:lnTo>
                    <a:pt x="312" y="955"/>
                  </a:lnTo>
                  <a:lnTo>
                    <a:pt x="318" y="951"/>
                  </a:lnTo>
                  <a:lnTo>
                    <a:pt x="325" y="951"/>
                  </a:lnTo>
                  <a:lnTo>
                    <a:pt x="333" y="949"/>
                  </a:lnTo>
                  <a:lnTo>
                    <a:pt x="343" y="947"/>
                  </a:lnTo>
                  <a:lnTo>
                    <a:pt x="356" y="939"/>
                  </a:lnTo>
                  <a:lnTo>
                    <a:pt x="371" y="934"/>
                  </a:lnTo>
                  <a:lnTo>
                    <a:pt x="379" y="930"/>
                  </a:lnTo>
                  <a:lnTo>
                    <a:pt x="388" y="924"/>
                  </a:lnTo>
                  <a:lnTo>
                    <a:pt x="396" y="920"/>
                  </a:lnTo>
                  <a:lnTo>
                    <a:pt x="403" y="918"/>
                  </a:lnTo>
                  <a:lnTo>
                    <a:pt x="411" y="915"/>
                  </a:lnTo>
                  <a:lnTo>
                    <a:pt x="419" y="909"/>
                  </a:lnTo>
                  <a:lnTo>
                    <a:pt x="428" y="905"/>
                  </a:lnTo>
                  <a:lnTo>
                    <a:pt x="436" y="901"/>
                  </a:lnTo>
                  <a:lnTo>
                    <a:pt x="443" y="897"/>
                  </a:lnTo>
                  <a:lnTo>
                    <a:pt x="451" y="894"/>
                  </a:lnTo>
                  <a:lnTo>
                    <a:pt x="459" y="890"/>
                  </a:lnTo>
                  <a:lnTo>
                    <a:pt x="466" y="884"/>
                  </a:lnTo>
                  <a:lnTo>
                    <a:pt x="479" y="875"/>
                  </a:lnTo>
                  <a:lnTo>
                    <a:pt x="491" y="867"/>
                  </a:lnTo>
                  <a:lnTo>
                    <a:pt x="502" y="859"/>
                  </a:lnTo>
                  <a:lnTo>
                    <a:pt x="514" y="854"/>
                  </a:lnTo>
                  <a:lnTo>
                    <a:pt x="519" y="850"/>
                  </a:lnTo>
                  <a:lnTo>
                    <a:pt x="527" y="846"/>
                  </a:lnTo>
                  <a:lnTo>
                    <a:pt x="531" y="844"/>
                  </a:lnTo>
                  <a:lnTo>
                    <a:pt x="533" y="844"/>
                  </a:lnTo>
                  <a:lnTo>
                    <a:pt x="571" y="753"/>
                  </a:lnTo>
                  <a:lnTo>
                    <a:pt x="565" y="757"/>
                  </a:lnTo>
                  <a:lnTo>
                    <a:pt x="556" y="763"/>
                  </a:lnTo>
                  <a:lnTo>
                    <a:pt x="546" y="768"/>
                  </a:lnTo>
                  <a:lnTo>
                    <a:pt x="535" y="774"/>
                  </a:lnTo>
                  <a:lnTo>
                    <a:pt x="525" y="778"/>
                  </a:lnTo>
                  <a:lnTo>
                    <a:pt x="514" y="785"/>
                  </a:lnTo>
                  <a:lnTo>
                    <a:pt x="498" y="789"/>
                  </a:lnTo>
                  <a:lnTo>
                    <a:pt x="485" y="795"/>
                  </a:lnTo>
                  <a:lnTo>
                    <a:pt x="476" y="797"/>
                  </a:lnTo>
                  <a:lnTo>
                    <a:pt x="470" y="799"/>
                  </a:lnTo>
                  <a:lnTo>
                    <a:pt x="460" y="801"/>
                  </a:lnTo>
                  <a:lnTo>
                    <a:pt x="455" y="802"/>
                  </a:lnTo>
                  <a:lnTo>
                    <a:pt x="445" y="802"/>
                  </a:lnTo>
                  <a:lnTo>
                    <a:pt x="438" y="804"/>
                  </a:lnTo>
                  <a:lnTo>
                    <a:pt x="430" y="804"/>
                  </a:lnTo>
                  <a:lnTo>
                    <a:pt x="421" y="806"/>
                  </a:lnTo>
                  <a:lnTo>
                    <a:pt x="413" y="804"/>
                  </a:lnTo>
                  <a:lnTo>
                    <a:pt x="403" y="804"/>
                  </a:lnTo>
                  <a:lnTo>
                    <a:pt x="396" y="802"/>
                  </a:lnTo>
                  <a:lnTo>
                    <a:pt x="388" y="802"/>
                  </a:lnTo>
                  <a:lnTo>
                    <a:pt x="379" y="801"/>
                  </a:lnTo>
                  <a:lnTo>
                    <a:pt x="371" y="799"/>
                  </a:lnTo>
                  <a:lnTo>
                    <a:pt x="363" y="795"/>
                  </a:lnTo>
                  <a:lnTo>
                    <a:pt x="354" y="793"/>
                  </a:lnTo>
                  <a:lnTo>
                    <a:pt x="346" y="789"/>
                  </a:lnTo>
                  <a:lnTo>
                    <a:pt x="339" y="783"/>
                  </a:lnTo>
                  <a:lnTo>
                    <a:pt x="329" y="778"/>
                  </a:lnTo>
                  <a:lnTo>
                    <a:pt x="324" y="774"/>
                  </a:lnTo>
                  <a:lnTo>
                    <a:pt x="314" y="768"/>
                  </a:lnTo>
                  <a:lnTo>
                    <a:pt x="306" y="763"/>
                  </a:lnTo>
                  <a:lnTo>
                    <a:pt x="299" y="755"/>
                  </a:lnTo>
                  <a:lnTo>
                    <a:pt x="293" y="749"/>
                  </a:lnTo>
                  <a:lnTo>
                    <a:pt x="284" y="742"/>
                  </a:lnTo>
                  <a:lnTo>
                    <a:pt x="278" y="732"/>
                  </a:lnTo>
                  <a:lnTo>
                    <a:pt x="270" y="725"/>
                  </a:lnTo>
                  <a:lnTo>
                    <a:pt x="265" y="717"/>
                  </a:lnTo>
                  <a:lnTo>
                    <a:pt x="257" y="706"/>
                  </a:lnTo>
                  <a:lnTo>
                    <a:pt x="251" y="696"/>
                  </a:lnTo>
                  <a:lnTo>
                    <a:pt x="244" y="685"/>
                  </a:lnTo>
                  <a:lnTo>
                    <a:pt x="240" y="675"/>
                  </a:lnTo>
                  <a:lnTo>
                    <a:pt x="232" y="662"/>
                  </a:lnTo>
                  <a:lnTo>
                    <a:pt x="229" y="650"/>
                  </a:lnTo>
                  <a:lnTo>
                    <a:pt x="223" y="637"/>
                  </a:lnTo>
                  <a:lnTo>
                    <a:pt x="219" y="626"/>
                  </a:lnTo>
                  <a:lnTo>
                    <a:pt x="213" y="612"/>
                  </a:lnTo>
                  <a:lnTo>
                    <a:pt x="210" y="599"/>
                  </a:lnTo>
                  <a:lnTo>
                    <a:pt x="206" y="584"/>
                  </a:lnTo>
                  <a:lnTo>
                    <a:pt x="202" y="571"/>
                  </a:lnTo>
                  <a:lnTo>
                    <a:pt x="200" y="561"/>
                  </a:lnTo>
                  <a:lnTo>
                    <a:pt x="198" y="553"/>
                  </a:lnTo>
                  <a:lnTo>
                    <a:pt x="196" y="546"/>
                  </a:lnTo>
                  <a:lnTo>
                    <a:pt x="196" y="538"/>
                  </a:lnTo>
                  <a:lnTo>
                    <a:pt x="196" y="531"/>
                  </a:lnTo>
                  <a:lnTo>
                    <a:pt x="194" y="521"/>
                  </a:lnTo>
                  <a:lnTo>
                    <a:pt x="192" y="514"/>
                  </a:lnTo>
                  <a:lnTo>
                    <a:pt x="192" y="506"/>
                  </a:lnTo>
                  <a:lnTo>
                    <a:pt x="192" y="496"/>
                  </a:lnTo>
                  <a:lnTo>
                    <a:pt x="190" y="487"/>
                  </a:lnTo>
                  <a:lnTo>
                    <a:pt x="189" y="477"/>
                  </a:lnTo>
                  <a:lnTo>
                    <a:pt x="189" y="470"/>
                  </a:lnTo>
                  <a:lnTo>
                    <a:pt x="187" y="458"/>
                  </a:lnTo>
                  <a:lnTo>
                    <a:pt x="187" y="449"/>
                  </a:lnTo>
                  <a:lnTo>
                    <a:pt x="187" y="439"/>
                  </a:lnTo>
                  <a:lnTo>
                    <a:pt x="187" y="432"/>
                  </a:lnTo>
                  <a:lnTo>
                    <a:pt x="187" y="420"/>
                  </a:lnTo>
                  <a:lnTo>
                    <a:pt x="187" y="411"/>
                  </a:lnTo>
                  <a:lnTo>
                    <a:pt x="187" y="399"/>
                  </a:lnTo>
                  <a:lnTo>
                    <a:pt x="187" y="390"/>
                  </a:lnTo>
                  <a:lnTo>
                    <a:pt x="187" y="379"/>
                  </a:lnTo>
                  <a:lnTo>
                    <a:pt x="187" y="369"/>
                  </a:lnTo>
                  <a:lnTo>
                    <a:pt x="187" y="358"/>
                  </a:lnTo>
                  <a:lnTo>
                    <a:pt x="189" y="348"/>
                  </a:lnTo>
                  <a:lnTo>
                    <a:pt x="189" y="337"/>
                  </a:lnTo>
                  <a:lnTo>
                    <a:pt x="189" y="327"/>
                  </a:lnTo>
                  <a:lnTo>
                    <a:pt x="189" y="316"/>
                  </a:lnTo>
                  <a:lnTo>
                    <a:pt x="189" y="306"/>
                  </a:lnTo>
                  <a:lnTo>
                    <a:pt x="189" y="295"/>
                  </a:lnTo>
                  <a:lnTo>
                    <a:pt x="190" y="285"/>
                  </a:lnTo>
                  <a:lnTo>
                    <a:pt x="190" y="274"/>
                  </a:lnTo>
                  <a:lnTo>
                    <a:pt x="192" y="265"/>
                  </a:lnTo>
                  <a:lnTo>
                    <a:pt x="192" y="253"/>
                  </a:lnTo>
                  <a:lnTo>
                    <a:pt x="192" y="244"/>
                  </a:lnTo>
                  <a:lnTo>
                    <a:pt x="192" y="232"/>
                  </a:lnTo>
                  <a:lnTo>
                    <a:pt x="194" y="223"/>
                  </a:lnTo>
                  <a:lnTo>
                    <a:pt x="194" y="211"/>
                  </a:lnTo>
                  <a:lnTo>
                    <a:pt x="196" y="202"/>
                  </a:lnTo>
                  <a:lnTo>
                    <a:pt x="196" y="192"/>
                  </a:lnTo>
                  <a:lnTo>
                    <a:pt x="198" y="185"/>
                  </a:lnTo>
                  <a:lnTo>
                    <a:pt x="198" y="173"/>
                  </a:lnTo>
                  <a:lnTo>
                    <a:pt x="198" y="164"/>
                  </a:lnTo>
                  <a:lnTo>
                    <a:pt x="200" y="154"/>
                  </a:lnTo>
                  <a:lnTo>
                    <a:pt x="202" y="145"/>
                  </a:lnTo>
                  <a:lnTo>
                    <a:pt x="202" y="135"/>
                  </a:lnTo>
                  <a:lnTo>
                    <a:pt x="202" y="128"/>
                  </a:lnTo>
                  <a:lnTo>
                    <a:pt x="204" y="120"/>
                  </a:lnTo>
                  <a:lnTo>
                    <a:pt x="206" y="111"/>
                  </a:lnTo>
                  <a:lnTo>
                    <a:pt x="206" y="103"/>
                  </a:lnTo>
                  <a:lnTo>
                    <a:pt x="206" y="93"/>
                  </a:lnTo>
                  <a:lnTo>
                    <a:pt x="208" y="86"/>
                  </a:lnTo>
                  <a:lnTo>
                    <a:pt x="208" y="80"/>
                  </a:lnTo>
                  <a:lnTo>
                    <a:pt x="210" y="65"/>
                  </a:lnTo>
                  <a:lnTo>
                    <a:pt x="213" y="54"/>
                  </a:lnTo>
                  <a:lnTo>
                    <a:pt x="213" y="40"/>
                  </a:lnTo>
                  <a:lnTo>
                    <a:pt x="215" y="29"/>
                  </a:lnTo>
                  <a:lnTo>
                    <a:pt x="215" y="21"/>
                  </a:lnTo>
                  <a:lnTo>
                    <a:pt x="217" y="14"/>
                  </a:lnTo>
                  <a:lnTo>
                    <a:pt x="219" y="4"/>
                  </a:lnTo>
                  <a:lnTo>
                    <a:pt x="221" y="0"/>
                  </a:lnTo>
                  <a:close/>
                </a:path>
              </a:pathLst>
            </a:custGeom>
            <a:solidFill>
              <a:srgbClr val="E6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59" name="Freeform 383"/>
            <p:cNvSpPr>
              <a:spLocks/>
            </p:cNvSpPr>
            <p:nvPr/>
          </p:nvSpPr>
          <p:spPr bwMode="auto">
            <a:xfrm>
              <a:off x="1267" y="1531"/>
              <a:ext cx="162" cy="231"/>
            </a:xfrm>
            <a:custGeom>
              <a:avLst/>
              <a:gdLst>
                <a:gd name="T0" fmla="*/ 1 w 323"/>
                <a:gd name="T1" fmla="*/ 1 h 462"/>
                <a:gd name="T2" fmla="*/ 1 w 323"/>
                <a:gd name="T3" fmla="*/ 1 h 462"/>
                <a:gd name="T4" fmla="*/ 1 w 323"/>
                <a:gd name="T5" fmla="*/ 1 h 462"/>
                <a:gd name="T6" fmla="*/ 1 w 323"/>
                <a:gd name="T7" fmla="*/ 1 h 462"/>
                <a:gd name="T8" fmla="*/ 1 w 323"/>
                <a:gd name="T9" fmla="*/ 1 h 462"/>
                <a:gd name="T10" fmla="*/ 1 w 323"/>
                <a:gd name="T11" fmla="*/ 1 h 462"/>
                <a:gd name="T12" fmla="*/ 1 w 323"/>
                <a:gd name="T13" fmla="*/ 1 h 462"/>
                <a:gd name="T14" fmla="*/ 1 w 323"/>
                <a:gd name="T15" fmla="*/ 1 h 462"/>
                <a:gd name="T16" fmla="*/ 1 w 323"/>
                <a:gd name="T17" fmla="*/ 0 h 462"/>
                <a:gd name="T18" fmla="*/ 1 w 323"/>
                <a:gd name="T19" fmla="*/ 1 h 462"/>
                <a:gd name="T20" fmla="*/ 1 w 323"/>
                <a:gd name="T21" fmla="*/ 1 h 462"/>
                <a:gd name="T22" fmla="*/ 1 w 323"/>
                <a:gd name="T23" fmla="*/ 1 h 462"/>
                <a:gd name="T24" fmla="*/ 1 w 323"/>
                <a:gd name="T25" fmla="*/ 1 h 462"/>
                <a:gd name="T26" fmla="*/ 1 w 323"/>
                <a:gd name="T27" fmla="*/ 1 h 462"/>
                <a:gd name="T28" fmla="*/ 1 w 323"/>
                <a:gd name="T29" fmla="*/ 1 h 462"/>
                <a:gd name="T30" fmla="*/ 1 w 323"/>
                <a:gd name="T31" fmla="*/ 1 h 462"/>
                <a:gd name="T32" fmla="*/ 1 w 323"/>
                <a:gd name="T33" fmla="*/ 1 h 462"/>
                <a:gd name="T34" fmla="*/ 1 w 323"/>
                <a:gd name="T35" fmla="*/ 1 h 462"/>
                <a:gd name="T36" fmla="*/ 1 w 323"/>
                <a:gd name="T37" fmla="*/ 1 h 462"/>
                <a:gd name="T38" fmla="*/ 1 w 323"/>
                <a:gd name="T39" fmla="*/ 1 h 462"/>
                <a:gd name="T40" fmla="*/ 1 w 323"/>
                <a:gd name="T41" fmla="*/ 1 h 462"/>
                <a:gd name="T42" fmla="*/ 1 w 323"/>
                <a:gd name="T43" fmla="*/ 1 h 462"/>
                <a:gd name="T44" fmla="*/ 0 w 323"/>
                <a:gd name="T45" fmla="*/ 1 h 462"/>
                <a:gd name="T46" fmla="*/ 0 w 323"/>
                <a:gd name="T47" fmla="*/ 1 h 462"/>
                <a:gd name="T48" fmla="*/ 0 w 323"/>
                <a:gd name="T49" fmla="*/ 1 h 462"/>
                <a:gd name="T50" fmla="*/ 0 w 323"/>
                <a:gd name="T51" fmla="*/ 1 h 462"/>
                <a:gd name="T52" fmla="*/ 0 w 323"/>
                <a:gd name="T53" fmla="*/ 1 h 462"/>
                <a:gd name="T54" fmla="*/ 1 w 323"/>
                <a:gd name="T55" fmla="*/ 1 h 462"/>
                <a:gd name="T56" fmla="*/ 1 w 323"/>
                <a:gd name="T57" fmla="*/ 1 h 462"/>
                <a:gd name="T58" fmla="*/ 1 w 323"/>
                <a:gd name="T59" fmla="*/ 1 h 462"/>
                <a:gd name="T60" fmla="*/ 1 w 323"/>
                <a:gd name="T61" fmla="*/ 1 h 462"/>
                <a:gd name="T62" fmla="*/ 1 w 323"/>
                <a:gd name="T63" fmla="*/ 1 h 462"/>
                <a:gd name="T64" fmla="*/ 1 w 323"/>
                <a:gd name="T65" fmla="*/ 1 h 462"/>
                <a:gd name="T66" fmla="*/ 1 w 323"/>
                <a:gd name="T67" fmla="*/ 1 h 462"/>
                <a:gd name="T68" fmla="*/ 1 w 323"/>
                <a:gd name="T69" fmla="*/ 1 h 462"/>
                <a:gd name="T70" fmla="*/ 1 w 323"/>
                <a:gd name="T71" fmla="*/ 1 h 462"/>
                <a:gd name="T72" fmla="*/ 1 w 323"/>
                <a:gd name="T73" fmla="*/ 1 h 462"/>
                <a:gd name="T74" fmla="*/ 1 w 323"/>
                <a:gd name="T75" fmla="*/ 1 h 462"/>
                <a:gd name="T76" fmla="*/ 1 w 323"/>
                <a:gd name="T77" fmla="*/ 1 h 462"/>
                <a:gd name="T78" fmla="*/ 1 w 323"/>
                <a:gd name="T79" fmla="*/ 1 h 462"/>
                <a:gd name="T80" fmla="*/ 1 w 323"/>
                <a:gd name="T81" fmla="*/ 1 h 462"/>
                <a:gd name="T82" fmla="*/ 1 w 323"/>
                <a:gd name="T83" fmla="*/ 1 h 462"/>
                <a:gd name="T84" fmla="*/ 1 w 323"/>
                <a:gd name="T85" fmla="*/ 1 h 462"/>
                <a:gd name="T86" fmla="*/ 1 w 323"/>
                <a:gd name="T87" fmla="*/ 1 h 462"/>
                <a:gd name="T88" fmla="*/ 1 w 323"/>
                <a:gd name="T89" fmla="*/ 1 h 462"/>
                <a:gd name="T90" fmla="*/ 1 w 323"/>
                <a:gd name="T91" fmla="*/ 1 h 462"/>
                <a:gd name="T92" fmla="*/ 1 w 323"/>
                <a:gd name="T93" fmla="*/ 1 h 462"/>
                <a:gd name="T94" fmla="*/ 1 w 323"/>
                <a:gd name="T95" fmla="*/ 1 h 462"/>
                <a:gd name="T96" fmla="*/ 1 w 323"/>
                <a:gd name="T97" fmla="*/ 1 h 462"/>
                <a:gd name="T98" fmla="*/ 1 w 323"/>
                <a:gd name="T99" fmla="*/ 1 h 462"/>
                <a:gd name="T100" fmla="*/ 1 w 323"/>
                <a:gd name="T101" fmla="*/ 1 h 462"/>
                <a:gd name="T102" fmla="*/ 1 w 323"/>
                <a:gd name="T103" fmla="*/ 1 h 462"/>
                <a:gd name="T104" fmla="*/ 1 w 323"/>
                <a:gd name="T105" fmla="*/ 1 h 462"/>
                <a:gd name="T106" fmla="*/ 1 w 323"/>
                <a:gd name="T107" fmla="*/ 1 h 4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23"/>
                <a:gd name="T163" fmla="*/ 0 h 462"/>
                <a:gd name="T164" fmla="*/ 323 w 323"/>
                <a:gd name="T165" fmla="*/ 462 h 4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23" h="462">
                  <a:moveTo>
                    <a:pt x="323" y="124"/>
                  </a:moveTo>
                  <a:lnTo>
                    <a:pt x="319" y="122"/>
                  </a:lnTo>
                  <a:lnTo>
                    <a:pt x="318" y="118"/>
                  </a:lnTo>
                  <a:lnTo>
                    <a:pt x="312" y="115"/>
                  </a:lnTo>
                  <a:lnTo>
                    <a:pt x="304" y="109"/>
                  </a:lnTo>
                  <a:lnTo>
                    <a:pt x="295" y="99"/>
                  </a:lnTo>
                  <a:lnTo>
                    <a:pt x="285" y="90"/>
                  </a:lnTo>
                  <a:lnTo>
                    <a:pt x="272" y="80"/>
                  </a:lnTo>
                  <a:lnTo>
                    <a:pt x="262" y="71"/>
                  </a:lnTo>
                  <a:lnTo>
                    <a:pt x="247" y="57"/>
                  </a:lnTo>
                  <a:lnTo>
                    <a:pt x="234" y="48"/>
                  </a:lnTo>
                  <a:lnTo>
                    <a:pt x="219" y="38"/>
                  </a:lnTo>
                  <a:lnTo>
                    <a:pt x="205" y="29"/>
                  </a:lnTo>
                  <a:lnTo>
                    <a:pt x="190" y="19"/>
                  </a:lnTo>
                  <a:lnTo>
                    <a:pt x="177" y="12"/>
                  </a:lnTo>
                  <a:lnTo>
                    <a:pt x="162" y="8"/>
                  </a:lnTo>
                  <a:lnTo>
                    <a:pt x="148" y="4"/>
                  </a:lnTo>
                  <a:lnTo>
                    <a:pt x="133" y="0"/>
                  </a:lnTo>
                  <a:lnTo>
                    <a:pt x="122" y="0"/>
                  </a:lnTo>
                  <a:lnTo>
                    <a:pt x="108" y="2"/>
                  </a:lnTo>
                  <a:lnTo>
                    <a:pt x="97" y="6"/>
                  </a:lnTo>
                  <a:lnTo>
                    <a:pt x="87" y="10"/>
                  </a:lnTo>
                  <a:lnTo>
                    <a:pt x="76" y="18"/>
                  </a:lnTo>
                  <a:lnTo>
                    <a:pt x="68" y="25"/>
                  </a:lnTo>
                  <a:lnTo>
                    <a:pt x="61" y="37"/>
                  </a:lnTo>
                  <a:lnTo>
                    <a:pt x="51" y="44"/>
                  </a:lnTo>
                  <a:lnTo>
                    <a:pt x="44" y="57"/>
                  </a:lnTo>
                  <a:lnTo>
                    <a:pt x="36" y="69"/>
                  </a:lnTo>
                  <a:lnTo>
                    <a:pt x="32" y="84"/>
                  </a:lnTo>
                  <a:lnTo>
                    <a:pt x="27" y="99"/>
                  </a:lnTo>
                  <a:lnTo>
                    <a:pt x="21" y="115"/>
                  </a:lnTo>
                  <a:lnTo>
                    <a:pt x="19" y="122"/>
                  </a:lnTo>
                  <a:lnTo>
                    <a:pt x="17" y="130"/>
                  </a:lnTo>
                  <a:lnTo>
                    <a:pt x="15" y="139"/>
                  </a:lnTo>
                  <a:lnTo>
                    <a:pt x="15" y="149"/>
                  </a:lnTo>
                  <a:lnTo>
                    <a:pt x="11" y="156"/>
                  </a:lnTo>
                  <a:lnTo>
                    <a:pt x="10" y="164"/>
                  </a:lnTo>
                  <a:lnTo>
                    <a:pt x="8" y="173"/>
                  </a:lnTo>
                  <a:lnTo>
                    <a:pt x="8" y="183"/>
                  </a:lnTo>
                  <a:lnTo>
                    <a:pt x="6" y="191"/>
                  </a:lnTo>
                  <a:lnTo>
                    <a:pt x="6" y="200"/>
                  </a:lnTo>
                  <a:lnTo>
                    <a:pt x="4" y="210"/>
                  </a:lnTo>
                  <a:lnTo>
                    <a:pt x="4" y="219"/>
                  </a:lnTo>
                  <a:lnTo>
                    <a:pt x="2" y="227"/>
                  </a:lnTo>
                  <a:lnTo>
                    <a:pt x="2" y="234"/>
                  </a:lnTo>
                  <a:lnTo>
                    <a:pt x="0" y="244"/>
                  </a:lnTo>
                  <a:lnTo>
                    <a:pt x="0" y="251"/>
                  </a:lnTo>
                  <a:lnTo>
                    <a:pt x="0" y="261"/>
                  </a:lnTo>
                  <a:lnTo>
                    <a:pt x="0" y="268"/>
                  </a:lnTo>
                  <a:lnTo>
                    <a:pt x="0" y="276"/>
                  </a:lnTo>
                  <a:lnTo>
                    <a:pt x="0" y="286"/>
                  </a:lnTo>
                  <a:lnTo>
                    <a:pt x="0" y="297"/>
                  </a:lnTo>
                  <a:lnTo>
                    <a:pt x="0" y="312"/>
                  </a:lnTo>
                  <a:lnTo>
                    <a:pt x="0" y="322"/>
                  </a:lnTo>
                  <a:lnTo>
                    <a:pt x="2" y="333"/>
                  </a:lnTo>
                  <a:lnTo>
                    <a:pt x="2" y="341"/>
                  </a:lnTo>
                  <a:lnTo>
                    <a:pt x="2" y="346"/>
                  </a:lnTo>
                  <a:lnTo>
                    <a:pt x="2" y="350"/>
                  </a:lnTo>
                  <a:lnTo>
                    <a:pt x="4" y="352"/>
                  </a:lnTo>
                  <a:lnTo>
                    <a:pt x="51" y="462"/>
                  </a:lnTo>
                  <a:lnTo>
                    <a:pt x="51" y="459"/>
                  </a:lnTo>
                  <a:lnTo>
                    <a:pt x="51" y="453"/>
                  </a:lnTo>
                  <a:lnTo>
                    <a:pt x="51" y="445"/>
                  </a:lnTo>
                  <a:lnTo>
                    <a:pt x="53" y="436"/>
                  </a:lnTo>
                  <a:lnTo>
                    <a:pt x="55" y="422"/>
                  </a:lnTo>
                  <a:lnTo>
                    <a:pt x="57" y="411"/>
                  </a:lnTo>
                  <a:lnTo>
                    <a:pt x="61" y="396"/>
                  </a:lnTo>
                  <a:lnTo>
                    <a:pt x="65" y="383"/>
                  </a:lnTo>
                  <a:lnTo>
                    <a:pt x="65" y="373"/>
                  </a:lnTo>
                  <a:lnTo>
                    <a:pt x="67" y="367"/>
                  </a:lnTo>
                  <a:lnTo>
                    <a:pt x="67" y="358"/>
                  </a:lnTo>
                  <a:lnTo>
                    <a:pt x="70" y="352"/>
                  </a:lnTo>
                  <a:lnTo>
                    <a:pt x="74" y="337"/>
                  </a:lnTo>
                  <a:lnTo>
                    <a:pt x="80" y="327"/>
                  </a:lnTo>
                  <a:lnTo>
                    <a:pt x="84" y="314"/>
                  </a:lnTo>
                  <a:lnTo>
                    <a:pt x="87" y="306"/>
                  </a:lnTo>
                  <a:lnTo>
                    <a:pt x="93" y="301"/>
                  </a:lnTo>
                  <a:lnTo>
                    <a:pt x="99" y="299"/>
                  </a:lnTo>
                  <a:lnTo>
                    <a:pt x="103" y="297"/>
                  </a:lnTo>
                  <a:lnTo>
                    <a:pt x="108" y="301"/>
                  </a:lnTo>
                  <a:lnTo>
                    <a:pt x="114" y="306"/>
                  </a:lnTo>
                  <a:lnTo>
                    <a:pt x="120" y="316"/>
                  </a:lnTo>
                  <a:lnTo>
                    <a:pt x="124" y="324"/>
                  </a:lnTo>
                  <a:lnTo>
                    <a:pt x="129" y="335"/>
                  </a:lnTo>
                  <a:lnTo>
                    <a:pt x="135" y="346"/>
                  </a:lnTo>
                  <a:lnTo>
                    <a:pt x="141" y="362"/>
                  </a:lnTo>
                  <a:lnTo>
                    <a:pt x="146" y="373"/>
                  </a:lnTo>
                  <a:lnTo>
                    <a:pt x="152" y="386"/>
                  </a:lnTo>
                  <a:lnTo>
                    <a:pt x="158" y="398"/>
                  </a:lnTo>
                  <a:lnTo>
                    <a:pt x="165" y="411"/>
                  </a:lnTo>
                  <a:lnTo>
                    <a:pt x="171" y="421"/>
                  </a:lnTo>
                  <a:lnTo>
                    <a:pt x="177" y="430"/>
                  </a:lnTo>
                  <a:lnTo>
                    <a:pt x="186" y="438"/>
                  </a:lnTo>
                  <a:lnTo>
                    <a:pt x="194" y="443"/>
                  </a:lnTo>
                  <a:lnTo>
                    <a:pt x="207" y="441"/>
                  </a:lnTo>
                  <a:lnTo>
                    <a:pt x="222" y="432"/>
                  </a:lnTo>
                  <a:lnTo>
                    <a:pt x="230" y="424"/>
                  </a:lnTo>
                  <a:lnTo>
                    <a:pt x="238" y="417"/>
                  </a:lnTo>
                  <a:lnTo>
                    <a:pt x="245" y="407"/>
                  </a:lnTo>
                  <a:lnTo>
                    <a:pt x="253" y="400"/>
                  </a:lnTo>
                  <a:lnTo>
                    <a:pt x="259" y="388"/>
                  </a:lnTo>
                  <a:lnTo>
                    <a:pt x="264" y="379"/>
                  </a:lnTo>
                  <a:lnTo>
                    <a:pt x="268" y="371"/>
                  </a:lnTo>
                  <a:lnTo>
                    <a:pt x="274" y="362"/>
                  </a:lnTo>
                  <a:lnTo>
                    <a:pt x="281" y="350"/>
                  </a:lnTo>
                  <a:lnTo>
                    <a:pt x="283" y="346"/>
                  </a:lnTo>
                  <a:lnTo>
                    <a:pt x="323" y="124"/>
                  </a:lnTo>
                  <a:close/>
                </a:path>
              </a:pathLst>
            </a:custGeom>
            <a:solidFill>
              <a:srgbClr val="EB99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60" name="Freeform 384"/>
            <p:cNvSpPr>
              <a:spLocks/>
            </p:cNvSpPr>
            <p:nvPr/>
          </p:nvSpPr>
          <p:spPr bwMode="auto">
            <a:xfrm>
              <a:off x="1506" y="1554"/>
              <a:ext cx="193" cy="260"/>
            </a:xfrm>
            <a:custGeom>
              <a:avLst/>
              <a:gdLst>
                <a:gd name="T0" fmla="*/ 0 w 386"/>
                <a:gd name="T1" fmla="*/ 1 h 519"/>
                <a:gd name="T2" fmla="*/ 1 w 386"/>
                <a:gd name="T3" fmla="*/ 1 h 519"/>
                <a:gd name="T4" fmla="*/ 1 w 386"/>
                <a:gd name="T5" fmla="*/ 1 h 519"/>
                <a:gd name="T6" fmla="*/ 1 w 386"/>
                <a:gd name="T7" fmla="*/ 1 h 519"/>
                <a:gd name="T8" fmla="*/ 1 w 386"/>
                <a:gd name="T9" fmla="*/ 1 h 519"/>
                <a:gd name="T10" fmla="*/ 1 w 386"/>
                <a:gd name="T11" fmla="*/ 1 h 519"/>
                <a:gd name="T12" fmla="*/ 1 w 386"/>
                <a:gd name="T13" fmla="*/ 1 h 519"/>
                <a:gd name="T14" fmla="*/ 1 w 386"/>
                <a:gd name="T15" fmla="*/ 1 h 519"/>
                <a:gd name="T16" fmla="*/ 1 w 386"/>
                <a:gd name="T17" fmla="*/ 1 h 519"/>
                <a:gd name="T18" fmla="*/ 1 w 386"/>
                <a:gd name="T19" fmla="*/ 1 h 519"/>
                <a:gd name="T20" fmla="*/ 1 w 386"/>
                <a:gd name="T21" fmla="*/ 1 h 519"/>
                <a:gd name="T22" fmla="*/ 1 w 386"/>
                <a:gd name="T23" fmla="*/ 0 h 519"/>
                <a:gd name="T24" fmla="*/ 1 w 386"/>
                <a:gd name="T25" fmla="*/ 1 h 519"/>
                <a:gd name="T26" fmla="*/ 1 w 386"/>
                <a:gd name="T27" fmla="*/ 1 h 519"/>
                <a:gd name="T28" fmla="*/ 1 w 386"/>
                <a:gd name="T29" fmla="*/ 1 h 519"/>
                <a:gd name="T30" fmla="*/ 1 w 386"/>
                <a:gd name="T31" fmla="*/ 1 h 519"/>
                <a:gd name="T32" fmla="*/ 1 w 386"/>
                <a:gd name="T33" fmla="*/ 1 h 519"/>
                <a:gd name="T34" fmla="*/ 1 w 386"/>
                <a:gd name="T35" fmla="*/ 1 h 519"/>
                <a:gd name="T36" fmla="*/ 1 w 386"/>
                <a:gd name="T37" fmla="*/ 1 h 519"/>
                <a:gd name="T38" fmla="*/ 1 w 386"/>
                <a:gd name="T39" fmla="*/ 1 h 519"/>
                <a:gd name="T40" fmla="*/ 1 w 386"/>
                <a:gd name="T41" fmla="*/ 1 h 519"/>
                <a:gd name="T42" fmla="*/ 1 w 386"/>
                <a:gd name="T43" fmla="*/ 1 h 519"/>
                <a:gd name="T44" fmla="*/ 1 w 386"/>
                <a:gd name="T45" fmla="*/ 1 h 519"/>
                <a:gd name="T46" fmla="*/ 1 w 386"/>
                <a:gd name="T47" fmla="*/ 1 h 519"/>
                <a:gd name="T48" fmla="*/ 1 w 386"/>
                <a:gd name="T49" fmla="*/ 1 h 519"/>
                <a:gd name="T50" fmla="*/ 1 w 386"/>
                <a:gd name="T51" fmla="*/ 1 h 519"/>
                <a:gd name="T52" fmla="*/ 1 w 386"/>
                <a:gd name="T53" fmla="*/ 1 h 519"/>
                <a:gd name="T54" fmla="*/ 1 w 386"/>
                <a:gd name="T55" fmla="*/ 1 h 519"/>
                <a:gd name="T56" fmla="*/ 1 w 386"/>
                <a:gd name="T57" fmla="*/ 1 h 519"/>
                <a:gd name="T58" fmla="*/ 1 w 386"/>
                <a:gd name="T59" fmla="*/ 1 h 519"/>
                <a:gd name="T60" fmla="*/ 1 w 386"/>
                <a:gd name="T61" fmla="*/ 1 h 519"/>
                <a:gd name="T62" fmla="*/ 1 w 386"/>
                <a:gd name="T63" fmla="*/ 1 h 519"/>
                <a:gd name="T64" fmla="*/ 1 w 386"/>
                <a:gd name="T65" fmla="*/ 1 h 519"/>
                <a:gd name="T66" fmla="*/ 1 w 386"/>
                <a:gd name="T67" fmla="*/ 1 h 519"/>
                <a:gd name="T68" fmla="*/ 1 w 386"/>
                <a:gd name="T69" fmla="*/ 1 h 519"/>
                <a:gd name="T70" fmla="*/ 1 w 386"/>
                <a:gd name="T71" fmla="*/ 1 h 519"/>
                <a:gd name="T72" fmla="*/ 1 w 386"/>
                <a:gd name="T73" fmla="*/ 1 h 519"/>
                <a:gd name="T74" fmla="*/ 1 w 386"/>
                <a:gd name="T75" fmla="*/ 1 h 519"/>
                <a:gd name="T76" fmla="*/ 1 w 386"/>
                <a:gd name="T77" fmla="*/ 1 h 519"/>
                <a:gd name="T78" fmla="*/ 1 w 386"/>
                <a:gd name="T79" fmla="*/ 1 h 519"/>
                <a:gd name="T80" fmla="*/ 1 w 386"/>
                <a:gd name="T81" fmla="*/ 1 h 519"/>
                <a:gd name="T82" fmla="*/ 1 w 386"/>
                <a:gd name="T83" fmla="*/ 1 h 519"/>
                <a:gd name="T84" fmla="*/ 1 w 386"/>
                <a:gd name="T85" fmla="*/ 1 h 519"/>
                <a:gd name="T86" fmla="*/ 1 w 386"/>
                <a:gd name="T87" fmla="*/ 1 h 519"/>
                <a:gd name="T88" fmla="*/ 1 w 386"/>
                <a:gd name="T89" fmla="*/ 1 h 519"/>
                <a:gd name="T90" fmla="*/ 1 w 386"/>
                <a:gd name="T91" fmla="*/ 1 h 519"/>
                <a:gd name="T92" fmla="*/ 1 w 386"/>
                <a:gd name="T93" fmla="*/ 1 h 519"/>
                <a:gd name="T94" fmla="*/ 1 w 386"/>
                <a:gd name="T95" fmla="*/ 1 h 519"/>
                <a:gd name="T96" fmla="*/ 1 w 386"/>
                <a:gd name="T97" fmla="*/ 1 h 519"/>
                <a:gd name="T98" fmla="*/ 1 w 386"/>
                <a:gd name="T99" fmla="*/ 1 h 519"/>
                <a:gd name="T100" fmla="*/ 1 w 386"/>
                <a:gd name="T101" fmla="*/ 1 h 519"/>
                <a:gd name="T102" fmla="*/ 1 w 386"/>
                <a:gd name="T103" fmla="*/ 1 h 519"/>
                <a:gd name="T104" fmla="*/ 1 w 386"/>
                <a:gd name="T105" fmla="*/ 1 h 519"/>
                <a:gd name="T106" fmla="*/ 1 w 386"/>
                <a:gd name="T107" fmla="*/ 1 h 519"/>
                <a:gd name="T108" fmla="*/ 1 w 386"/>
                <a:gd name="T109" fmla="*/ 1 h 519"/>
                <a:gd name="T110" fmla="*/ 1 w 386"/>
                <a:gd name="T111" fmla="*/ 1 h 519"/>
                <a:gd name="T112" fmla="*/ 1 w 386"/>
                <a:gd name="T113" fmla="*/ 1 h 519"/>
                <a:gd name="T114" fmla="*/ 0 w 386"/>
                <a:gd name="T115" fmla="*/ 1 h 51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86"/>
                <a:gd name="T175" fmla="*/ 0 h 519"/>
                <a:gd name="T176" fmla="*/ 386 w 386"/>
                <a:gd name="T177" fmla="*/ 519 h 51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86" h="519">
                  <a:moveTo>
                    <a:pt x="0" y="276"/>
                  </a:moveTo>
                  <a:lnTo>
                    <a:pt x="0" y="274"/>
                  </a:lnTo>
                  <a:lnTo>
                    <a:pt x="0" y="270"/>
                  </a:lnTo>
                  <a:lnTo>
                    <a:pt x="0" y="260"/>
                  </a:lnTo>
                  <a:lnTo>
                    <a:pt x="2" y="253"/>
                  </a:lnTo>
                  <a:lnTo>
                    <a:pt x="2" y="240"/>
                  </a:lnTo>
                  <a:lnTo>
                    <a:pt x="2" y="226"/>
                  </a:lnTo>
                  <a:lnTo>
                    <a:pt x="2" y="219"/>
                  </a:lnTo>
                  <a:lnTo>
                    <a:pt x="4" y="211"/>
                  </a:lnTo>
                  <a:lnTo>
                    <a:pt x="6" y="203"/>
                  </a:lnTo>
                  <a:lnTo>
                    <a:pt x="8" y="196"/>
                  </a:lnTo>
                  <a:lnTo>
                    <a:pt x="8" y="186"/>
                  </a:lnTo>
                  <a:lnTo>
                    <a:pt x="8" y="179"/>
                  </a:lnTo>
                  <a:lnTo>
                    <a:pt x="10" y="169"/>
                  </a:lnTo>
                  <a:lnTo>
                    <a:pt x="12" y="162"/>
                  </a:lnTo>
                  <a:lnTo>
                    <a:pt x="14" y="152"/>
                  </a:lnTo>
                  <a:lnTo>
                    <a:pt x="15" y="145"/>
                  </a:lnTo>
                  <a:lnTo>
                    <a:pt x="17" y="135"/>
                  </a:lnTo>
                  <a:lnTo>
                    <a:pt x="19" y="127"/>
                  </a:lnTo>
                  <a:lnTo>
                    <a:pt x="21" y="118"/>
                  </a:lnTo>
                  <a:lnTo>
                    <a:pt x="23" y="110"/>
                  </a:lnTo>
                  <a:lnTo>
                    <a:pt x="25" y="103"/>
                  </a:lnTo>
                  <a:lnTo>
                    <a:pt x="29" y="95"/>
                  </a:lnTo>
                  <a:lnTo>
                    <a:pt x="34" y="82"/>
                  </a:lnTo>
                  <a:lnTo>
                    <a:pt x="42" y="70"/>
                  </a:lnTo>
                  <a:lnTo>
                    <a:pt x="50" y="57"/>
                  </a:lnTo>
                  <a:lnTo>
                    <a:pt x="57" y="48"/>
                  </a:lnTo>
                  <a:lnTo>
                    <a:pt x="65" y="38"/>
                  </a:lnTo>
                  <a:lnTo>
                    <a:pt x="72" y="30"/>
                  </a:lnTo>
                  <a:lnTo>
                    <a:pt x="82" y="23"/>
                  </a:lnTo>
                  <a:lnTo>
                    <a:pt x="90" y="17"/>
                  </a:lnTo>
                  <a:lnTo>
                    <a:pt x="99" y="11"/>
                  </a:lnTo>
                  <a:lnTo>
                    <a:pt x="109" y="8"/>
                  </a:lnTo>
                  <a:lnTo>
                    <a:pt x="116" y="4"/>
                  </a:lnTo>
                  <a:lnTo>
                    <a:pt x="126" y="2"/>
                  </a:lnTo>
                  <a:lnTo>
                    <a:pt x="135" y="0"/>
                  </a:lnTo>
                  <a:lnTo>
                    <a:pt x="145" y="0"/>
                  </a:lnTo>
                  <a:lnTo>
                    <a:pt x="154" y="0"/>
                  </a:lnTo>
                  <a:lnTo>
                    <a:pt x="164" y="2"/>
                  </a:lnTo>
                  <a:lnTo>
                    <a:pt x="173" y="2"/>
                  </a:lnTo>
                  <a:lnTo>
                    <a:pt x="185" y="8"/>
                  </a:lnTo>
                  <a:lnTo>
                    <a:pt x="194" y="8"/>
                  </a:lnTo>
                  <a:lnTo>
                    <a:pt x="204" y="11"/>
                  </a:lnTo>
                  <a:lnTo>
                    <a:pt x="213" y="17"/>
                  </a:lnTo>
                  <a:lnTo>
                    <a:pt x="225" y="23"/>
                  </a:lnTo>
                  <a:lnTo>
                    <a:pt x="234" y="29"/>
                  </a:lnTo>
                  <a:lnTo>
                    <a:pt x="245" y="38"/>
                  </a:lnTo>
                  <a:lnTo>
                    <a:pt x="255" y="44"/>
                  </a:lnTo>
                  <a:lnTo>
                    <a:pt x="268" y="55"/>
                  </a:lnTo>
                  <a:lnTo>
                    <a:pt x="278" y="65"/>
                  </a:lnTo>
                  <a:lnTo>
                    <a:pt x="289" y="78"/>
                  </a:lnTo>
                  <a:lnTo>
                    <a:pt x="293" y="84"/>
                  </a:lnTo>
                  <a:lnTo>
                    <a:pt x="299" y="89"/>
                  </a:lnTo>
                  <a:lnTo>
                    <a:pt x="304" y="99"/>
                  </a:lnTo>
                  <a:lnTo>
                    <a:pt x="310" y="107"/>
                  </a:lnTo>
                  <a:lnTo>
                    <a:pt x="314" y="114"/>
                  </a:lnTo>
                  <a:lnTo>
                    <a:pt x="318" y="122"/>
                  </a:lnTo>
                  <a:lnTo>
                    <a:pt x="322" y="129"/>
                  </a:lnTo>
                  <a:lnTo>
                    <a:pt x="325" y="139"/>
                  </a:lnTo>
                  <a:lnTo>
                    <a:pt x="331" y="146"/>
                  </a:lnTo>
                  <a:lnTo>
                    <a:pt x="335" y="158"/>
                  </a:lnTo>
                  <a:lnTo>
                    <a:pt x="339" y="167"/>
                  </a:lnTo>
                  <a:lnTo>
                    <a:pt x="342" y="179"/>
                  </a:lnTo>
                  <a:lnTo>
                    <a:pt x="344" y="186"/>
                  </a:lnTo>
                  <a:lnTo>
                    <a:pt x="346" y="198"/>
                  </a:lnTo>
                  <a:lnTo>
                    <a:pt x="350" y="209"/>
                  </a:lnTo>
                  <a:lnTo>
                    <a:pt x="352" y="221"/>
                  </a:lnTo>
                  <a:lnTo>
                    <a:pt x="354" y="234"/>
                  </a:lnTo>
                  <a:lnTo>
                    <a:pt x="356" y="245"/>
                  </a:lnTo>
                  <a:lnTo>
                    <a:pt x="360" y="259"/>
                  </a:lnTo>
                  <a:lnTo>
                    <a:pt x="361" y="272"/>
                  </a:lnTo>
                  <a:lnTo>
                    <a:pt x="363" y="285"/>
                  </a:lnTo>
                  <a:lnTo>
                    <a:pt x="365" y="297"/>
                  </a:lnTo>
                  <a:lnTo>
                    <a:pt x="365" y="310"/>
                  </a:lnTo>
                  <a:lnTo>
                    <a:pt x="369" y="325"/>
                  </a:lnTo>
                  <a:lnTo>
                    <a:pt x="371" y="337"/>
                  </a:lnTo>
                  <a:lnTo>
                    <a:pt x="371" y="352"/>
                  </a:lnTo>
                  <a:lnTo>
                    <a:pt x="373" y="363"/>
                  </a:lnTo>
                  <a:lnTo>
                    <a:pt x="377" y="376"/>
                  </a:lnTo>
                  <a:lnTo>
                    <a:pt x="377" y="388"/>
                  </a:lnTo>
                  <a:lnTo>
                    <a:pt x="377" y="399"/>
                  </a:lnTo>
                  <a:lnTo>
                    <a:pt x="377" y="411"/>
                  </a:lnTo>
                  <a:lnTo>
                    <a:pt x="379" y="422"/>
                  </a:lnTo>
                  <a:lnTo>
                    <a:pt x="379" y="432"/>
                  </a:lnTo>
                  <a:lnTo>
                    <a:pt x="380" y="441"/>
                  </a:lnTo>
                  <a:lnTo>
                    <a:pt x="380" y="451"/>
                  </a:lnTo>
                  <a:lnTo>
                    <a:pt x="382" y="460"/>
                  </a:lnTo>
                  <a:lnTo>
                    <a:pt x="382" y="473"/>
                  </a:lnTo>
                  <a:lnTo>
                    <a:pt x="384" y="485"/>
                  </a:lnTo>
                  <a:lnTo>
                    <a:pt x="384" y="492"/>
                  </a:lnTo>
                  <a:lnTo>
                    <a:pt x="386" y="494"/>
                  </a:lnTo>
                  <a:lnTo>
                    <a:pt x="384" y="492"/>
                  </a:lnTo>
                  <a:lnTo>
                    <a:pt x="382" y="487"/>
                  </a:lnTo>
                  <a:lnTo>
                    <a:pt x="379" y="477"/>
                  </a:lnTo>
                  <a:lnTo>
                    <a:pt x="377" y="468"/>
                  </a:lnTo>
                  <a:lnTo>
                    <a:pt x="371" y="452"/>
                  </a:lnTo>
                  <a:lnTo>
                    <a:pt x="365" y="441"/>
                  </a:lnTo>
                  <a:lnTo>
                    <a:pt x="363" y="432"/>
                  </a:lnTo>
                  <a:lnTo>
                    <a:pt x="361" y="426"/>
                  </a:lnTo>
                  <a:lnTo>
                    <a:pt x="358" y="416"/>
                  </a:lnTo>
                  <a:lnTo>
                    <a:pt x="356" y="411"/>
                  </a:lnTo>
                  <a:lnTo>
                    <a:pt x="350" y="403"/>
                  </a:lnTo>
                  <a:lnTo>
                    <a:pt x="346" y="394"/>
                  </a:lnTo>
                  <a:lnTo>
                    <a:pt x="342" y="386"/>
                  </a:lnTo>
                  <a:lnTo>
                    <a:pt x="339" y="380"/>
                  </a:lnTo>
                  <a:lnTo>
                    <a:pt x="331" y="365"/>
                  </a:lnTo>
                  <a:lnTo>
                    <a:pt x="323" y="354"/>
                  </a:lnTo>
                  <a:lnTo>
                    <a:pt x="314" y="342"/>
                  </a:lnTo>
                  <a:lnTo>
                    <a:pt x="304" y="337"/>
                  </a:lnTo>
                  <a:lnTo>
                    <a:pt x="297" y="331"/>
                  </a:lnTo>
                  <a:lnTo>
                    <a:pt x="289" y="331"/>
                  </a:lnTo>
                  <a:lnTo>
                    <a:pt x="278" y="333"/>
                  </a:lnTo>
                  <a:lnTo>
                    <a:pt x="268" y="340"/>
                  </a:lnTo>
                  <a:lnTo>
                    <a:pt x="259" y="348"/>
                  </a:lnTo>
                  <a:lnTo>
                    <a:pt x="249" y="361"/>
                  </a:lnTo>
                  <a:lnTo>
                    <a:pt x="244" y="367"/>
                  </a:lnTo>
                  <a:lnTo>
                    <a:pt x="240" y="376"/>
                  </a:lnTo>
                  <a:lnTo>
                    <a:pt x="234" y="384"/>
                  </a:lnTo>
                  <a:lnTo>
                    <a:pt x="230" y="392"/>
                  </a:lnTo>
                  <a:lnTo>
                    <a:pt x="225" y="401"/>
                  </a:lnTo>
                  <a:lnTo>
                    <a:pt x="221" y="409"/>
                  </a:lnTo>
                  <a:lnTo>
                    <a:pt x="217" y="416"/>
                  </a:lnTo>
                  <a:lnTo>
                    <a:pt x="213" y="428"/>
                  </a:lnTo>
                  <a:lnTo>
                    <a:pt x="209" y="435"/>
                  </a:lnTo>
                  <a:lnTo>
                    <a:pt x="204" y="443"/>
                  </a:lnTo>
                  <a:lnTo>
                    <a:pt x="200" y="452"/>
                  </a:lnTo>
                  <a:lnTo>
                    <a:pt x="196" y="460"/>
                  </a:lnTo>
                  <a:lnTo>
                    <a:pt x="192" y="468"/>
                  </a:lnTo>
                  <a:lnTo>
                    <a:pt x="188" y="473"/>
                  </a:lnTo>
                  <a:lnTo>
                    <a:pt x="185" y="481"/>
                  </a:lnTo>
                  <a:lnTo>
                    <a:pt x="181" y="489"/>
                  </a:lnTo>
                  <a:lnTo>
                    <a:pt x="173" y="500"/>
                  </a:lnTo>
                  <a:lnTo>
                    <a:pt x="169" y="510"/>
                  </a:lnTo>
                  <a:lnTo>
                    <a:pt x="162" y="515"/>
                  </a:lnTo>
                  <a:lnTo>
                    <a:pt x="158" y="519"/>
                  </a:lnTo>
                  <a:lnTo>
                    <a:pt x="152" y="515"/>
                  </a:lnTo>
                  <a:lnTo>
                    <a:pt x="148" y="510"/>
                  </a:lnTo>
                  <a:lnTo>
                    <a:pt x="145" y="502"/>
                  </a:lnTo>
                  <a:lnTo>
                    <a:pt x="139" y="490"/>
                  </a:lnTo>
                  <a:lnTo>
                    <a:pt x="137" y="483"/>
                  </a:lnTo>
                  <a:lnTo>
                    <a:pt x="135" y="477"/>
                  </a:lnTo>
                  <a:lnTo>
                    <a:pt x="133" y="468"/>
                  </a:lnTo>
                  <a:lnTo>
                    <a:pt x="131" y="462"/>
                  </a:lnTo>
                  <a:lnTo>
                    <a:pt x="128" y="452"/>
                  </a:lnTo>
                  <a:lnTo>
                    <a:pt x="128" y="445"/>
                  </a:lnTo>
                  <a:lnTo>
                    <a:pt x="126" y="437"/>
                  </a:lnTo>
                  <a:lnTo>
                    <a:pt x="126" y="428"/>
                  </a:lnTo>
                  <a:lnTo>
                    <a:pt x="124" y="418"/>
                  </a:lnTo>
                  <a:lnTo>
                    <a:pt x="122" y="409"/>
                  </a:lnTo>
                  <a:lnTo>
                    <a:pt x="118" y="401"/>
                  </a:lnTo>
                  <a:lnTo>
                    <a:pt x="118" y="392"/>
                  </a:lnTo>
                  <a:lnTo>
                    <a:pt x="114" y="384"/>
                  </a:lnTo>
                  <a:lnTo>
                    <a:pt x="112" y="376"/>
                  </a:lnTo>
                  <a:lnTo>
                    <a:pt x="112" y="367"/>
                  </a:lnTo>
                  <a:lnTo>
                    <a:pt x="110" y="361"/>
                  </a:lnTo>
                  <a:lnTo>
                    <a:pt x="107" y="346"/>
                  </a:lnTo>
                  <a:lnTo>
                    <a:pt x="103" y="335"/>
                  </a:lnTo>
                  <a:lnTo>
                    <a:pt x="97" y="325"/>
                  </a:lnTo>
                  <a:lnTo>
                    <a:pt x="93" y="321"/>
                  </a:lnTo>
                  <a:lnTo>
                    <a:pt x="78" y="318"/>
                  </a:lnTo>
                  <a:lnTo>
                    <a:pt x="65" y="327"/>
                  </a:lnTo>
                  <a:lnTo>
                    <a:pt x="57" y="335"/>
                  </a:lnTo>
                  <a:lnTo>
                    <a:pt x="50" y="342"/>
                  </a:lnTo>
                  <a:lnTo>
                    <a:pt x="42" y="352"/>
                  </a:lnTo>
                  <a:lnTo>
                    <a:pt x="38" y="365"/>
                  </a:lnTo>
                  <a:lnTo>
                    <a:pt x="29" y="375"/>
                  </a:lnTo>
                  <a:lnTo>
                    <a:pt x="23" y="386"/>
                  </a:lnTo>
                  <a:lnTo>
                    <a:pt x="17" y="395"/>
                  </a:lnTo>
                  <a:lnTo>
                    <a:pt x="14" y="407"/>
                  </a:lnTo>
                  <a:lnTo>
                    <a:pt x="10" y="413"/>
                  </a:lnTo>
                  <a:lnTo>
                    <a:pt x="8" y="420"/>
                  </a:lnTo>
                  <a:lnTo>
                    <a:pt x="6" y="424"/>
                  </a:lnTo>
                  <a:lnTo>
                    <a:pt x="6" y="428"/>
                  </a:lnTo>
                  <a:lnTo>
                    <a:pt x="0" y="276"/>
                  </a:lnTo>
                  <a:close/>
                </a:path>
              </a:pathLst>
            </a:custGeom>
            <a:solidFill>
              <a:srgbClr val="EB99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61" name="Freeform 385"/>
            <p:cNvSpPr>
              <a:spLocks/>
            </p:cNvSpPr>
            <p:nvPr/>
          </p:nvSpPr>
          <p:spPr bwMode="auto">
            <a:xfrm>
              <a:off x="1290" y="1771"/>
              <a:ext cx="131" cy="150"/>
            </a:xfrm>
            <a:custGeom>
              <a:avLst/>
              <a:gdLst>
                <a:gd name="T0" fmla="*/ 0 w 262"/>
                <a:gd name="T1" fmla="*/ 0 h 301"/>
                <a:gd name="T2" fmla="*/ 0 w 262"/>
                <a:gd name="T3" fmla="*/ 0 h 301"/>
                <a:gd name="T4" fmla="*/ 0 w 262"/>
                <a:gd name="T5" fmla="*/ 0 h 301"/>
                <a:gd name="T6" fmla="*/ 1 w 262"/>
                <a:gd name="T7" fmla="*/ 0 h 301"/>
                <a:gd name="T8" fmla="*/ 1 w 262"/>
                <a:gd name="T9" fmla="*/ 0 h 301"/>
                <a:gd name="T10" fmla="*/ 1 w 262"/>
                <a:gd name="T11" fmla="*/ 0 h 301"/>
                <a:gd name="T12" fmla="*/ 1 w 262"/>
                <a:gd name="T13" fmla="*/ 0 h 301"/>
                <a:gd name="T14" fmla="*/ 1 w 262"/>
                <a:gd name="T15" fmla="*/ 0 h 301"/>
                <a:gd name="T16" fmla="*/ 1 w 262"/>
                <a:gd name="T17" fmla="*/ 0 h 301"/>
                <a:gd name="T18" fmla="*/ 1 w 262"/>
                <a:gd name="T19" fmla="*/ 0 h 301"/>
                <a:gd name="T20" fmla="*/ 1 w 262"/>
                <a:gd name="T21" fmla="*/ 0 h 301"/>
                <a:gd name="T22" fmla="*/ 1 w 262"/>
                <a:gd name="T23" fmla="*/ 0 h 301"/>
                <a:gd name="T24" fmla="*/ 1 w 262"/>
                <a:gd name="T25" fmla="*/ 0 h 301"/>
                <a:gd name="T26" fmla="*/ 1 w 262"/>
                <a:gd name="T27" fmla="*/ 0 h 301"/>
                <a:gd name="T28" fmla="*/ 1 w 262"/>
                <a:gd name="T29" fmla="*/ 0 h 301"/>
                <a:gd name="T30" fmla="*/ 1 w 262"/>
                <a:gd name="T31" fmla="*/ 0 h 301"/>
                <a:gd name="T32" fmla="*/ 1 w 262"/>
                <a:gd name="T33" fmla="*/ 0 h 301"/>
                <a:gd name="T34" fmla="*/ 1 w 262"/>
                <a:gd name="T35" fmla="*/ 0 h 301"/>
                <a:gd name="T36" fmla="*/ 1 w 262"/>
                <a:gd name="T37" fmla="*/ 0 h 301"/>
                <a:gd name="T38" fmla="*/ 1 w 262"/>
                <a:gd name="T39" fmla="*/ 0 h 301"/>
                <a:gd name="T40" fmla="*/ 1 w 262"/>
                <a:gd name="T41" fmla="*/ 0 h 301"/>
                <a:gd name="T42" fmla="*/ 1 w 262"/>
                <a:gd name="T43" fmla="*/ 0 h 301"/>
                <a:gd name="T44" fmla="*/ 1 w 262"/>
                <a:gd name="T45" fmla="*/ 0 h 301"/>
                <a:gd name="T46" fmla="*/ 1 w 262"/>
                <a:gd name="T47" fmla="*/ 0 h 301"/>
                <a:gd name="T48" fmla="*/ 1 w 262"/>
                <a:gd name="T49" fmla="*/ 0 h 301"/>
                <a:gd name="T50" fmla="*/ 1 w 262"/>
                <a:gd name="T51" fmla="*/ 0 h 301"/>
                <a:gd name="T52" fmla="*/ 1 w 262"/>
                <a:gd name="T53" fmla="*/ 0 h 301"/>
                <a:gd name="T54" fmla="*/ 1 w 262"/>
                <a:gd name="T55" fmla="*/ 0 h 301"/>
                <a:gd name="T56" fmla="*/ 1 w 262"/>
                <a:gd name="T57" fmla="*/ 0 h 301"/>
                <a:gd name="T58" fmla="*/ 1 w 262"/>
                <a:gd name="T59" fmla="*/ 0 h 301"/>
                <a:gd name="T60" fmla="*/ 1 w 262"/>
                <a:gd name="T61" fmla="*/ 0 h 301"/>
                <a:gd name="T62" fmla="*/ 1 w 262"/>
                <a:gd name="T63" fmla="*/ 0 h 301"/>
                <a:gd name="T64" fmla="*/ 1 w 262"/>
                <a:gd name="T65" fmla="*/ 0 h 301"/>
                <a:gd name="T66" fmla="*/ 1 w 262"/>
                <a:gd name="T67" fmla="*/ 0 h 301"/>
                <a:gd name="T68" fmla="*/ 1 w 262"/>
                <a:gd name="T69" fmla="*/ 0 h 301"/>
                <a:gd name="T70" fmla="*/ 1 w 262"/>
                <a:gd name="T71" fmla="*/ 0 h 30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62"/>
                <a:gd name="T109" fmla="*/ 0 h 301"/>
                <a:gd name="T110" fmla="*/ 262 w 262"/>
                <a:gd name="T111" fmla="*/ 301 h 30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62" h="301">
                  <a:moveTo>
                    <a:pt x="28" y="168"/>
                  </a:moveTo>
                  <a:lnTo>
                    <a:pt x="0" y="86"/>
                  </a:lnTo>
                  <a:lnTo>
                    <a:pt x="0" y="80"/>
                  </a:lnTo>
                  <a:lnTo>
                    <a:pt x="0" y="71"/>
                  </a:lnTo>
                  <a:lnTo>
                    <a:pt x="0" y="63"/>
                  </a:lnTo>
                  <a:lnTo>
                    <a:pt x="0" y="56"/>
                  </a:lnTo>
                  <a:lnTo>
                    <a:pt x="2" y="48"/>
                  </a:lnTo>
                  <a:lnTo>
                    <a:pt x="5" y="40"/>
                  </a:lnTo>
                  <a:lnTo>
                    <a:pt x="5" y="33"/>
                  </a:lnTo>
                  <a:lnTo>
                    <a:pt x="9" y="25"/>
                  </a:lnTo>
                  <a:lnTo>
                    <a:pt x="9" y="16"/>
                  </a:lnTo>
                  <a:lnTo>
                    <a:pt x="15" y="10"/>
                  </a:lnTo>
                  <a:lnTo>
                    <a:pt x="22" y="2"/>
                  </a:lnTo>
                  <a:lnTo>
                    <a:pt x="34" y="0"/>
                  </a:lnTo>
                  <a:lnTo>
                    <a:pt x="38" y="2"/>
                  </a:lnTo>
                  <a:lnTo>
                    <a:pt x="45" y="6"/>
                  </a:lnTo>
                  <a:lnTo>
                    <a:pt x="51" y="14"/>
                  </a:lnTo>
                  <a:lnTo>
                    <a:pt x="57" y="21"/>
                  </a:lnTo>
                  <a:lnTo>
                    <a:pt x="64" y="31"/>
                  </a:lnTo>
                  <a:lnTo>
                    <a:pt x="70" y="40"/>
                  </a:lnTo>
                  <a:lnTo>
                    <a:pt x="80" y="50"/>
                  </a:lnTo>
                  <a:lnTo>
                    <a:pt x="87" y="59"/>
                  </a:lnTo>
                  <a:lnTo>
                    <a:pt x="95" y="71"/>
                  </a:lnTo>
                  <a:lnTo>
                    <a:pt x="102" y="80"/>
                  </a:lnTo>
                  <a:lnTo>
                    <a:pt x="110" y="88"/>
                  </a:lnTo>
                  <a:lnTo>
                    <a:pt x="119" y="97"/>
                  </a:lnTo>
                  <a:lnTo>
                    <a:pt x="127" y="105"/>
                  </a:lnTo>
                  <a:lnTo>
                    <a:pt x="135" y="111"/>
                  </a:lnTo>
                  <a:lnTo>
                    <a:pt x="142" y="113"/>
                  </a:lnTo>
                  <a:lnTo>
                    <a:pt x="152" y="116"/>
                  </a:lnTo>
                  <a:lnTo>
                    <a:pt x="165" y="111"/>
                  </a:lnTo>
                  <a:lnTo>
                    <a:pt x="176" y="101"/>
                  </a:lnTo>
                  <a:lnTo>
                    <a:pt x="182" y="92"/>
                  </a:lnTo>
                  <a:lnTo>
                    <a:pt x="188" y="82"/>
                  </a:lnTo>
                  <a:lnTo>
                    <a:pt x="192" y="73"/>
                  </a:lnTo>
                  <a:lnTo>
                    <a:pt x="197" y="65"/>
                  </a:lnTo>
                  <a:lnTo>
                    <a:pt x="201" y="54"/>
                  </a:lnTo>
                  <a:lnTo>
                    <a:pt x="205" y="44"/>
                  </a:lnTo>
                  <a:lnTo>
                    <a:pt x="207" y="35"/>
                  </a:lnTo>
                  <a:lnTo>
                    <a:pt x="211" y="27"/>
                  </a:lnTo>
                  <a:lnTo>
                    <a:pt x="213" y="14"/>
                  </a:lnTo>
                  <a:lnTo>
                    <a:pt x="216" y="12"/>
                  </a:lnTo>
                  <a:lnTo>
                    <a:pt x="262" y="242"/>
                  </a:lnTo>
                  <a:lnTo>
                    <a:pt x="258" y="244"/>
                  </a:lnTo>
                  <a:lnTo>
                    <a:pt x="253" y="253"/>
                  </a:lnTo>
                  <a:lnTo>
                    <a:pt x="239" y="265"/>
                  </a:lnTo>
                  <a:lnTo>
                    <a:pt x="226" y="278"/>
                  </a:lnTo>
                  <a:lnTo>
                    <a:pt x="216" y="284"/>
                  </a:lnTo>
                  <a:lnTo>
                    <a:pt x="207" y="289"/>
                  </a:lnTo>
                  <a:lnTo>
                    <a:pt x="197" y="293"/>
                  </a:lnTo>
                  <a:lnTo>
                    <a:pt x="188" y="299"/>
                  </a:lnTo>
                  <a:lnTo>
                    <a:pt x="178" y="299"/>
                  </a:lnTo>
                  <a:lnTo>
                    <a:pt x="169" y="301"/>
                  </a:lnTo>
                  <a:lnTo>
                    <a:pt x="159" y="299"/>
                  </a:lnTo>
                  <a:lnTo>
                    <a:pt x="152" y="295"/>
                  </a:lnTo>
                  <a:lnTo>
                    <a:pt x="140" y="288"/>
                  </a:lnTo>
                  <a:lnTo>
                    <a:pt x="133" y="278"/>
                  </a:lnTo>
                  <a:lnTo>
                    <a:pt x="125" y="265"/>
                  </a:lnTo>
                  <a:lnTo>
                    <a:pt x="118" y="253"/>
                  </a:lnTo>
                  <a:lnTo>
                    <a:pt x="110" y="238"/>
                  </a:lnTo>
                  <a:lnTo>
                    <a:pt x="106" y="225"/>
                  </a:lnTo>
                  <a:lnTo>
                    <a:pt x="99" y="210"/>
                  </a:lnTo>
                  <a:lnTo>
                    <a:pt x="95" y="196"/>
                  </a:lnTo>
                  <a:lnTo>
                    <a:pt x="89" y="181"/>
                  </a:lnTo>
                  <a:lnTo>
                    <a:pt x="85" y="166"/>
                  </a:lnTo>
                  <a:lnTo>
                    <a:pt x="81" y="154"/>
                  </a:lnTo>
                  <a:lnTo>
                    <a:pt x="78" y="143"/>
                  </a:lnTo>
                  <a:lnTo>
                    <a:pt x="74" y="134"/>
                  </a:lnTo>
                  <a:lnTo>
                    <a:pt x="72" y="126"/>
                  </a:lnTo>
                  <a:lnTo>
                    <a:pt x="72" y="120"/>
                  </a:lnTo>
                  <a:lnTo>
                    <a:pt x="28" y="168"/>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62" name="Freeform 386"/>
            <p:cNvSpPr>
              <a:spLocks/>
            </p:cNvSpPr>
            <p:nvPr/>
          </p:nvSpPr>
          <p:spPr bwMode="auto">
            <a:xfrm>
              <a:off x="1518" y="1753"/>
              <a:ext cx="185" cy="174"/>
            </a:xfrm>
            <a:custGeom>
              <a:avLst/>
              <a:gdLst>
                <a:gd name="T0" fmla="*/ 0 w 371"/>
                <a:gd name="T1" fmla="*/ 1 h 348"/>
                <a:gd name="T2" fmla="*/ 0 w 371"/>
                <a:gd name="T3" fmla="*/ 1 h 348"/>
                <a:gd name="T4" fmla="*/ 0 w 371"/>
                <a:gd name="T5" fmla="*/ 1 h 348"/>
                <a:gd name="T6" fmla="*/ 0 w 371"/>
                <a:gd name="T7" fmla="*/ 1 h 348"/>
                <a:gd name="T8" fmla="*/ 0 w 371"/>
                <a:gd name="T9" fmla="*/ 1 h 348"/>
                <a:gd name="T10" fmla="*/ 0 w 371"/>
                <a:gd name="T11" fmla="*/ 1 h 348"/>
                <a:gd name="T12" fmla="*/ 0 w 371"/>
                <a:gd name="T13" fmla="*/ 1 h 348"/>
                <a:gd name="T14" fmla="*/ 0 w 371"/>
                <a:gd name="T15" fmla="*/ 1 h 348"/>
                <a:gd name="T16" fmla="*/ 0 w 371"/>
                <a:gd name="T17" fmla="*/ 1 h 348"/>
                <a:gd name="T18" fmla="*/ 0 w 371"/>
                <a:gd name="T19" fmla="*/ 1 h 348"/>
                <a:gd name="T20" fmla="*/ 0 w 371"/>
                <a:gd name="T21" fmla="*/ 1 h 348"/>
                <a:gd name="T22" fmla="*/ 0 w 371"/>
                <a:gd name="T23" fmla="*/ 1 h 348"/>
                <a:gd name="T24" fmla="*/ 0 w 371"/>
                <a:gd name="T25" fmla="*/ 1 h 348"/>
                <a:gd name="T26" fmla="*/ 0 w 371"/>
                <a:gd name="T27" fmla="*/ 1 h 348"/>
                <a:gd name="T28" fmla="*/ 0 w 371"/>
                <a:gd name="T29" fmla="*/ 1 h 348"/>
                <a:gd name="T30" fmla="*/ 0 w 371"/>
                <a:gd name="T31" fmla="*/ 1 h 348"/>
                <a:gd name="T32" fmla="*/ 0 w 371"/>
                <a:gd name="T33" fmla="*/ 1 h 348"/>
                <a:gd name="T34" fmla="*/ 0 w 371"/>
                <a:gd name="T35" fmla="*/ 1 h 348"/>
                <a:gd name="T36" fmla="*/ 0 w 371"/>
                <a:gd name="T37" fmla="*/ 1 h 348"/>
                <a:gd name="T38" fmla="*/ 0 w 371"/>
                <a:gd name="T39" fmla="*/ 1 h 348"/>
                <a:gd name="T40" fmla="*/ 0 w 371"/>
                <a:gd name="T41" fmla="*/ 1 h 348"/>
                <a:gd name="T42" fmla="*/ 0 w 371"/>
                <a:gd name="T43" fmla="*/ 1 h 348"/>
                <a:gd name="T44" fmla="*/ 0 w 371"/>
                <a:gd name="T45" fmla="*/ 1 h 348"/>
                <a:gd name="T46" fmla="*/ 0 w 371"/>
                <a:gd name="T47" fmla="*/ 1 h 348"/>
                <a:gd name="T48" fmla="*/ 0 w 371"/>
                <a:gd name="T49" fmla="*/ 1 h 348"/>
                <a:gd name="T50" fmla="*/ 0 w 371"/>
                <a:gd name="T51" fmla="*/ 1 h 348"/>
                <a:gd name="T52" fmla="*/ 0 w 371"/>
                <a:gd name="T53" fmla="*/ 1 h 348"/>
                <a:gd name="T54" fmla="*/ 0 w 371"/>
                <a:gd name="T55" fmla="*/ 1 h 348"/>
                <a:gd name="T56" fmla="*/ 0 w 371"/>
                <a:gd name="T57" fmla="*/ 1 h 348"/>
                <a:gd name="T58" fmla="*/ 0 w 371"/>
                <a:gd name="T59" fmla="*/ 1 h 348"/>
                <a:gd name="T60" fmla="*/ 0 w 371"/>
                <a:gd name="T61" fmla="*/ 1 h 348"/>
                <a:gd name="T62" fmla="*/ 0 w 371"/>
                <a:gd name="T63" fmla="*/ 1 h 348"/>
                <a:gd name="T64" fmla="*/ 0 w 371"/>
                <a:gd name="T65" fmla="*/ 1 h 348"/>
                <a:gd name="T66" fmla="*/ 0 w 371"/>
                <a:gd name="T67" fmla="*/ 1 h 348"/>
                <a:gd name="T68" fmla="*/ 0 w 371"/>
                <a:gd name="T69" fmla="*/ 1 h 348"/>
                <a:gd name="T70" fmla="*/ 0 w 371"/>
                <a:gd name="T71" fmla="*/ 1 h 348"/>
                <a:gd name="T72" fmla="*/ 0 w 371"/>
                <a:gd name="T73" fmla="*/ 1 h 348"/>
                <a:gd name="T74" fmla="*/ 0 w 371"/>
                <a:gd name="T75" fmla="*/ 1 h 348"/>
                <a:gd name="T76" fmla="*/ 0 w 371"/>
                <a:gd name="T77" fmla="*/ 1 h 348"/>
                <a:gd name="T78" fmla="*/ 0 w 371"/>
                <a:gd name="T79" fmla="*/ 1 h 348"/>
                <a:gd name="T80" fmla="*/ 0 w 371"/>
                <a:gd name="T81" fmla="*/ 1 h 348"/>
                <a:gd name="T82" fmla="*/ 0 w 371"/>
                <a:gd name="T83" fmla="*/ 1 h 348"/>
                <a:gd name="T84" fmla="*/ 0 w 371"/>
                <a:gd name="T85" fmla="*/ 1 h 34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71"/>
                <a:gd name="T130" fmla="*/ 0 h 348"/>
                <a:gd name="T131" fmla="*/ 371 w 371"/>
                <a:gd name="T132" fmla="*/ 348 h 34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71" h="348">
                  <a:moveTo>
                    <a:pt x="0" y="90"/>
                  </a:moveTo>
                  <a:lnTo>
                    <a:pt x="0" y="86"/>
                  </a:lnTo>
                  <a:lnTo>
                    <a:pt x="0" y="84"/>
                  </a:lnTo>
                  <a:lnTo>
                    <a:pt x="0" y="76"/>
                  </a:lnTo>
                  <a:lnTo>
                    <a:pt x="2" y="71"/>
                  </a:lnTo>
                  <a:lnTo>
                    <a:pt x="2" y="61"/>
                  </a:lnTo>
                  <a:lnTo>
                    <a:pt x="4" y="52"/>
                  </a:lnTo>
                  <a:lnTo>
                    <a:pt x="6" y="42"/>
                  </a:lnTo>
                  <a:lnTo>
                    <a:pt x="8" y="35"/>
                  </a:lnTo>
                  <a:lnTo>
                    <a:pt x="9" y="23"/>
                  </a:lnTo>
                  <a:lnTo>
                    <a:pt x="13" y="16"/>
                  </a:lnTo>
                  <a:lnTo>
                    <a:pt x="17" y="8"/>
                  </a:lnTo>
                  <a:lnTo>
                    <a:pt x="21" y="4"/>
                  </a:lnTo>
                  <a:lnTo>
                    <a:pt x="28" y="0"/>
                  </a:lnTo>
                  <a:lnTo>
                    <a:pt x="38" y="8"/>
                  </a:lnTo>
                  <a:lnTo>
                    <a:pt x="42" y="16"/>
                  </a:lnTo>
                  <a:lnTo>
                    <a:pt x="47" y="29"/>
                  </a:lnTo>
                  <a:lnTo>
                    <a:pt x="47" y="35"/>
                  </a:lnTo>
                  <a:lnTo>
                    <a:pt x="53" y="42"/>
                  </a:lnTo>
                  <a:lnTo>
                    <a:pt x="53" y="50"/>
                  </a:lnTo>
                  <a:lnTo>
                    <a:pt x="59" y="61"/>
                  </a:lnTo>
                  <a:lnTo>
                    <a:pt x="61" y="69"/>
                  </a:lnTo>
                  <a:lnTo>
                    <a:pt x="63" y="76"/>
                  </a:lnTo>
                  <a:lnTo>
                    <a:pt x="66" y="86"/>
                  </a:lnTo>
                  <a:lnTo>
                    <a:pt x="70" y="97"/>
                  </a:lnTo>
                  <a:lnTo>
                    <a:pt x="74" y="107"/>
                  </a:lnTo>
                  <a:lnTo>
                    <a:pt x="76" y="118"/>
                  </a:lnTo>
                  <a:lnTo>
                    <a:pt x="78" y="128"/>
                  </a:lnTo>
                  <a:lnTo>
                    <a:pt x="84" y="139"/>
                  </a:lnTo>
                  <a:lnTo>
                    <a:pt x="85" y="147"/>
                  </a:lnTo>
                  <a:lnTo>
                    <a:pt x="87" y="156"/>
                  </a:lnTo>
                  <a:lnTo>
                    <a:pt x="91" y="168"/>
                  </a:lnTo>
                  <a:lnTo>
                    <a:pt x="95" y="177"/>
                  </a:lnTo>
                  <a:lnTo>
                    <a:pt x="99" y="185"/>
                  </a:lnTo>
                  <a:lnTo>
                    <a:pt x="101" y="192"/>
                  </a:lnTo>
                  <a:lnTo>
                    <a:pt x="104" y="202"/>
                  </a:lnTo>
                  <a:lnTo>
                    <a:pt x="108" y="209"/>
                  </a:lnTo>
                  <a:lnTo>
                    <a:pt x="116" y="223"/>
                  </a:lnTo>
                  <a:lnTo>
                    <a:pt x="123" y="232"/>
                  </a:lnTo>
                  <a:lnTo>
                    <a:pt x="129" y="238"/>
                  </a:lnTo>
                  <a:lnTo>
                    <a:pt x="139" y="242"/>
                  </a:lnTo>
                  <a:lnTo>
                    <a:pt x="144" y="238"/>
                  </a:lnTo>
                  <a:lnTo>
                    <a:pt x="152" y="232"/>
                  </a:lnTo>
                  <a:lnTo>
                    <a:pt x="160" y="223"/>
                  </a:lnTo>
                  <a:lnTo>
                    <a:pt x="167" y="213"/>
                  </a:lnTo>
                  <a:lnTo>
                    <a:pt x="169" y="204"/>
                  </a:lnTo>
                  <a:lnTo>
                    <a:pt x="175" y="198"/>
                  </a:lnTo>
                  <a:lnTo>
                    <a:pt x="179" y="189"/>
                  </a:lnTo>
                  <a:lnTo>
                    <a:pt x="182" y="181"/>
                  </a:lnTo>
                  <a:lnTo>
                    <a:pt x="186" y="171"/>
                  </a:lnTo>
                  <a:lnTo>
                    <a:pt x="190" y="162"/>
                  </a:lnTo>
                  <a:lnTo>
                    <a:pt x="194" y="154"/>
                  </a:lnTo>
                  <a:lnTo>
                    <a:pt x="200" y="147"/>
                  </a:lnTo>
                  <a:lnTo>
                    <a:pt x="201" y="135"/>
                  </a:lnTo>
                  <a:lnTo>
                    <a:pt x="205" y="128"/>
                  </a:lnTo>
                  <a:lnTo>
                    <a:pt x="209" y="116"/>
                  </a:lnTo>
                  <a:lnTo>
                    <a:pt x="215" y="107"/>
                  </a:lnTo>
                  <a:lnTo>
                    <a:pt x="219" y="97"/>
                  </a:lnTo>
                  <a:lnTo>
                    <a:pt x="222" y="90"/>
                  </a:lnTo>
                  <a:lnTo>
                    <a:pt x="226" y="80"/>
                  </a:lnTo>
                  <a:lnTo>
                    <a:pt x="230" y="74"/>
                  </a:lnTo>
                  <a:lnTo>
                    <a:pt x="234" y="67"/>
                  </a:lnTo>
                  <a:lnTo>
                    <a:pt x="239" y="59"/>
                  </a:lnTo>
                  <a:lnTo>
                    <a:pt x="243" y="52"/>
                  </a:lnTo>
                  <a:lnTo>
                    <a:pt x="249" y="48"/>
                  </a:lnTo>
                  <a:lnTo>
                    <a:pt x="257" y="38"/>
                  </a:lnTo>
                  <a:lnTo>
                    <a:pt x="266" y="35"/>
                  </a:lnTo>
                  <a:lnTo>
                    <a:pt x="276" y="31"/>
                  </a:lnTo>
                  <a:lnTo>
                    <a:pt x="283" y="33"/>
                  </a:lnTo>
                  <a:lnTo>
                    <a:pt x="293" y="36"/>
                  </a:lnTo>
                  <a:lnTo>
                    <a:pt x="302" y="46"/>
                  </a:lnTo>
                  <a:lnTo>
                    <a:pt x="310" y="55"/>
                  </a:lnTo>
                  <a:lnTo>
                    <a:pt x="319" y="67"/>
                  </a:lnTo>
                  <a:lnTo>
                    <a:pt x="327" y="80"/>
                  </a:lnTo>
                  <a:lnTo>
                    <a:pt x="336" y="93"/>
                  </a:lnTo>
                  <a:lnTo>
                    <a:pt x="342" y="107"/>
                  </a:lnTo>
                  <a:lnTo>
                    <a:pt x="350" y="120"/>
                  </a:lnTo>
                  <a:lnTo>
                    <a:pt x="355" y="132"/>
                  </a:lnTo>
                  <a:lnTo>
                    <a:pt x="361" y="143"/>
                  </a:lnTo>
                  <a:lnTo>
                    <a:pt x="363" y="152"/>
                  </a:lnTo>
                  <a:lnTo>
                    <a:pt x="367" y="162"/>
                  </a:lnTo>
                  <a:lnTo>
                    <a:pt x="371" y="166"/>
                  </a:lnTo>
                  <a:lnTo>
                    <a:pt x="371" y="168"/>
                  </a:lnTo>
                  <a:lnTo>
                    <a:pt x="361" y="278"/>
                  </a:lnTo>
                  <a:lnTo>
                    <a:pt x="357" y="274"/>
                  </a:lnTo>
                  <a:lnTo>
                    <a:pt x="355" y="263"/>
                  </a:lnTo>
                  <a:lnTo>
                    <a:pt x="348" y="249"/>
                  </a:lnTo>
                  <a:lnTo>
                    <a:pt x="340" y="238"/>
                  </a:lnTo>
                  <a:lnTo>
                    <a:pt x="327" y="223"/>
                  </a:lnTo>
                  <a:lnTo>
                    <a:pt x="314" y="213"/>
                  </a:lnTo>
                  <a:lnTo>
                    <a:pt x="304" y="208"/>
                  </a:lnTo>
                  <a:lnTo>
                    <a:pt x="295" y="208"/>
                  </a:lnTo>
                  <a:lnTo>
                    <a:pt x="285" y="208"/>
                  </a:lnTo>
                  <a:lnTo>
                    <a:pt x="276" y="211"/>
                  </a:lnTo>
                  <a:lnTo>
                    <a:pt x="264" y="215"/>
                  </a:lnTo>
                  <a:lnTo>
                    <a:pt x="253" y="223"/>
                  </a:lnTo>
                  <a:lnTo>
                    <a:pt x="239" y="230"/>
                  </a:lnTo>
                  <a:lnTo>
                    <a:pt x="230" y="244"/>
                  </a:lnTo>
                  <a:lnTo>
                    <a:pt x="215" y="253"/>
                  </a:lnTo>
                  <a:lnTo>
                    <a:pt x="203" y="265"/>
                  </a:lnTo>
                  <a:lnTo>
                    <a:pt x="190" y="278"/>
                  </a:lnTo>
                  <a:lnTo>
                    <a:pt x="179" y="291"/>
                  </a:lnTo>
                  <a:lnTo>
                    <a:pt x="163" y="303"/>
                  </a:lnTo>
                  <a:lnTo>
                    <a:pt x="152" y="314"/>
                  </a:lnTo>
                  <a:lnTo>
                    <a:pt x="139" y="324"/>
                  </a:lnTo>
                  <a:lnTo>
                    <a:pt x="129" y="335"/>
                  </a:lnTo>
                  <a:lnTo>
                    <a:pt x="116" y="339"/>
                  </a:lnTo>
                  <a:lnTo>
                    <a:pt x="103" y="344"/>
                  </a:lnTo>
                  <a:lnTo>
                    <a:pt x="93" y="348"/>
                  </a:lnTo>
                  <a:lnTo>
                    <a:pt x="84" y="348"/>
                  </a:lnTo>
                  <a:lnTo>
                    <a:pt x="74" y="343"/>
                  </a:lnTo>
                  <a:lnTo>
                    <a:pt x="63" y="335"/>
                  </a:lnTo>
                  <a:lnTo>
                    <a:pt x="55" y="325"/>
                  </a:lnTo>
                  <a:lnTo>
                    <a:pt x="47" y="316"/>
                  </a:lnTo>
                  <a:lnTo>
                    <a:pt x="38" y="303"/>
                  </a:lnTo>
                  <a:lnTo>
                    <a:pt x="34" y="289"/>
                  </a:lnTo>
                  <a:lnTo>
                    <a:pt x="28" y="274"/>
                  </a:lnTo>
                  <a:lnTo>
                    <a:pt x="23" y="259"/>
                  </a:lnTo>
                  <a:lnTo>
                    <a:pt x="19" y="251"/>
                  </a:lnTo>
                  <a:lnTo>
                    <a:pt x="17" y="244"/>
                  </a:lnTo>
                  <a:lnTo>
                    <a:pt x="15" y="236"/>
                  </a:lnTo>
                  <a:lnTo>
                    <a:pt x="13" y="228"/>
                  </a:lnTo>
                  <a:lnTo>
                    <a:pt x="11" y="217"/>
                  </a:lnTo>
                  <a:lnTo>
                    <a:pt x="9" y="206"/>
                  </a:lnTo>
                  <a:lnTo>
                    <a:pt x="8" y="194"/>
                  </a:lnTo>
                  <a:lnTo>
                    <a:pt x="6" y="189"/>
                  </a:lnTo>
                  <a:lnTo>
                    <a:pt x="6" y="183"/>
                  </a:lnTo>
                  <a:lnTo>
                    <a:pt x="0" y="9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63" name="Freeform 387"/>
            <p:cNvSpPr>
              <a:spLocks/>
            </p:cNvSpPr>
            <p:nvPr/>
          </p:nvSpPr>
          <p:spPr bwMode="auto">
            <a:xfrm>
              <a:off x="1211" y="1838"/>
              <a:ext cx="219" cy="187"/>
            </a:xfrm>
            <a:custGeom>
              <a:avLst/>
              <a:gdLst>
                <a:gd name="T0" fmla="*/ 1 w 437"/>
                <a:gd name="T1" fmla="*/ 0 h 375"/>
                <a:gd name="T2" fmla="*/ 1 w 437"/>
                <a:gd name="T3" fmla="*/ 0 h 375"/>
                <a:gd name="T4" fmla="*/ 1 w 437"/>
                <a:gd name="T5" fmla="*/ 0 h 375"/>
                <a:gd name="T6" fmla="*/ 1 w 437"/>
                <a:gd name="T7" fmla="*/ 0 h 375"/>
                <a:gd name="T8" fmla="*/ 1 w 437"/>
                <a:gd name="T9" fmla="*/ 0 h 375"/>
                <a:gd name="T10" fmla="*/ 1 w 437"/>
                <a:gd name="T11" fmla="*/ 0 h 375"/>
                <a:gd name="T12" fmla="*/ 1 w 437"/>
                <a:gd name="T13" fmla="*/ 0 h 375"/>
                <a:gd name="T14" fmla="*/ 1 w 437"/>
                <a:gd name="T15" fmla="*/ 0 h 375"/>
                <a:gd name="T16" fmla="*/ 1 w 437"/>
                <a:gd name="T17" fmla="*/ 0 h 375"/>
                <a:gd name="T18" fmla="*/ 1 w 437"/>
                <a:gd name="T19" fmla="*/ 0 h 375"/>
                <a:gd name="T20" fmla="*/ 1 w 437"/>
                <a:gd name="T21" fmla="*/ 0 h 375"/>
                <a:gd name="T22" fmla="*/ 1 w 437"/>
                <a:gd name="T23" fmla="*/ 0 h 375"/>
                <a:gd name="T24" fmla="*/ 1 w 437"/>
                <a:gd name="T25" fmla="*/ 0 h 375"/>
                <a:gd name="T26" fmla="*/ 1 w 437"/>
                <a:gd name="T27" fmla="*/ 0 h 375"/>
                <a:gd name="T28" fmla="*/ 1 w 437"/>
                <a:gd name="T29" fmla="*/ 0 h 375"/>
                <a:gd name="T30" fmla="*/ 1 w 437"/>
                <a:gd name="T31" fmla="*/ 0 h 375"/>
                <a:gd name="T32" fmla="*/ 1 w 437"/>
                <a:gd name="T33" fmla="*/ 0 h 375"/>
                <a:gd name="T34" fmla="*/ 1 w 437"/>
                <a:gd name="T35" fmla="*/ 0 h 375"/>
                <a:gd name="T36" fmla="*/ 1 w 437"/>
                <a:gd name="T37" fmla="*/ 0 h 375"/>
                <a:gd name="T38" fmla="*/ 1 w 437"/>
                <a:gd name="T39" fmla="*/ 0 h 375"/>
                <a:gd name="T40" fmla="*/ 1 w 437"/>
                <a:gd name="T41" fmla="*/ 0 h 375"/>
                <a:gd name="T42" fmla="*/ 1 w 437"/>
                <a:gd name="T43" fmla="*/ 0 h 375"/>
                <a:gd name="T44" fmla="*/ 1 w 437"/>
                <a:gd name="T45" fmla="*/ 0 h 375"/>
                <a:gd name="T46" fmla="*/ 1 w 437"/>
                <a:gd name="T47" fmla="*/ 0 h 375"/>
                <a:gd name="T48" fmla="*/ 1 w 437"/>
                <a:gd name="T49" fmla="*/ 0 h 375"/>
                <a:gd name="T50" fmla="*/ 1 w 437"/>
                <a:gd name="T51" fmla="*/ 0 h 375"/>
                <a:gd name="T52" fmla="*/ 1 w 437"/>
                <a:gd name="T53" fmla="*/ 0 h 375"/>
                <a:gd name="T54" fmla="*/ 1 w 437"/>
                <a:gd name="T55" fmla="*/ 0 h 375"/>
                <a:gd name="T56" fmla="*/ 1 w 437"/>
                <a:gd name="T57" fmla="*/ 0 h 375"/>
                <a:gd name="T58" fmla="*/ 1 w 437"/>
                <a:gd name="T59" fmla="*/ 0 h 375"/>
                <a:gd name="T60" fmla="*/ 1 w 437"/>
                <a:gd name="T61" fmla="*/ 0 h 375"/>
                <a:gd name="T62" fmla="*/ 1 w 437"/>
                <a:gd name="T63" fmla="*/ 0 h 375"/>
                <a:gd name="T64" fmla="*/ 1 w 437"/>
                <a:gd name="T65" fmla="*/ 0 h 375"/>
                <a:gd name="T66" fmla="*/ 1 w 437"/>
                <a:gd name="T67" fmla="*/ 0 h 375"/>
                <a:gd name="T68" fmla="*/ 1 w 437"/>
                <a:gd name="T69" fmla="*/ 0 h 375"/>
                <a:gd name="T70" fmla="*/ 1 w 437"/>
                <a:gd name="T71" fmla="*/ 0 h 375"/>
                <a:gd name="T72" fmla="*/ 1 w 437"/>
                <a:gd name="T73" fmla="*/ 0 h 375"/>
                <a:gd name="T74" fmla="*/ 1 w 437"/>
                <a:gd name="T75" fmla="*/ 0 h 375"/>
                <a:gd name="T76" fmla="*/ 1 w 437"/>
                <a:gd name="T77" fmla="*/ 0 h 375"/>
                <a:gd name="T78" fmla="*/ 1 w 437"/>
                <a:gd name="T79" fmla="*/ 0 h 375"/>
                <a:gd name="T80" fmla="*/ 1 w 437"/>
                <a:gd name="T81" fmla="*/ 0 h 375"/>
                <a:gd name="T82" fmla="*/ 1 w 437"/>
                <a:gd name="T83" fmla="*/ 0 h 375"/>
                <a:gd name="T84" fmla="*/ 1 w 437"/>
                <a:gd name="T85" fmla="*/ 0 h 375"/>
                <a:gd name="T86" fmla="*/ 1 w 437"/>
                <a:gd name="T87" fmla="*/ 0 h 375"/>
                <a:gd name="T88" fmla="*/ 1 w 437"/>
                <a:gd name="T89" fmla="*/ 0 h 375"/>
                <a:gd name="T90" fmla="*/ 1 w 437"/>
                <a:gd name="T91" fmla="*/ 0 h 375"/>
                <a:gd name="T92" fmla="*/ 1 w 437"/>
                <a:gd name="T93" fmla="*/ 0 h 375"/>
                <a:gd name="T94" fmla="*/ 1 w 437"/>
                <a:gd name="T95" fmla="*/ 0 h 375"/>
                <a:gd name="T96" fmla="*/ 1 w 437"/>
                <a:gd name="T97" fmla="*/ 0 h 375"/>
                <a:gd name="T98" fmla="*/ 1 w 437"/>
                <a:gd name="T99" fmla="*/ 0 h 375"/>
                <a:gd name="T100" fmla="*/ 1 w 437"/>
                <a:gd name="T101" fmla="*/ 0 h 375"/>
                <a:gd name="T102" fmla="*/ 1 w 437"/>
                <a:gd name="T103" fmla="*/ 0 h 375"/>
                <a:gd name="T104" fmla="*/ 0 w 437"/>
                <a:gd name="T105" fmla="*/ 0 h 37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37"/>
                <a:gd name="T160" fmla="*/ 0 h 375"/>
                <a:gd name="T161" fmla="*/ 437 w 437"/>
                <a:gd name="T162" fmla="*/ 375 h 37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37" h="375">
                  <a:moveTo>
                    <a:pt x="0" y="0"/>
                  </a:moveTo>
                  <a:lnTo>
                    <a:pt x="127" y="46"/>
                  </a:lnTo>
                  <a:lnTo>
                    <a:pt x="129" y="52"/>
                  </a:lnTo>
                  <a:lnTo>
                    <a:pt x="133" y="61"/>
                  </a:lnTo>
                  <a:lnTo>
                    <a:pt x="139" y="73"/>
                  </a:lnTo>
                  <a:lnTo>
                    <a:pt x="141" y="78"/>
                  </a:lnTo>
                  <a:lnTo>
                    <a:pt x="142" y="86"/>
                  </a:lnTo>
                  <a:lnTo>
                    <a:pt x="148" y="94"/>
                  </a:lnTo>
                  <a:lnTo>
                    <a:pt x="152" y="103"/>
                  </a:lnTo>
                  <a:lnTo>
                    <a:pt x="156" y="111"/>
                  </a:lnTo>
                  <a:lnTo>
                    <a:pt x="160" y="118"/>
                  </a:lnTo>
                  <a:lnTo>
                    <a:pt x="165" y="128"/>
                  </a:lnTo>
                  <a:lnTo>
                    <a:pt x="171" y="139"/>
                  </a:lnTo>
                  <a:lnTo>
                    <a:pt x="175" y="147"/>
                  </a:lnTo>
                  <a:lnTo>
                    <a:pt x="180" y="158"/>
                  </a:lnTo>
                  <a:lnTo>
                    <a:pt x="186" y="168"/>
                  </a:lnTo>
                  <a:lnTo>
                    <a:pt x="192" y="179"/>
                  </a:lnTo>
                  <a:lnTo>
                    <a:pt x="198" y="187"/>
                  </a:lnTo>
                  <a:lnTo>
                    <a:pt x="203" y="198"/>
                  </a:lnTo>
                  <a:lnTo>
                    <a:pt x="209" y="206"/>
                  </a:lnTo>
                  <a:lnTo>
                    <a:pt x="218" y="217"/>
                  </a:lnTo>
                  <a:lnTo>
                    <a:pt x="224" y="225"/>
                  </a:lnTo>
                  <a:lnTo>
                    <a:pt x="230" y="234"/>
                  </a:lnTo>
                  <a:lnTo>
                    <a:pt x="238" y="242"/>
                  </a:lnTo>
                  <a:lnTo>
                    <a:pt x="245" y="251"/>
                  </a:lnTo>
                  <a:lnTo>
                    <a:pt x="253" y="259"/>
                  </a:lnTo>
                  <a:lnTo>
                    <a:pt x="258" y="267"/>
                  </a:lnTo>
                  <a:lnTo>
                    <a:pt x="268" y="274"/>
                  </a:lnTo>
                  <a:lnTo>
                    <a:pt x="276" y="280"/>
                  </a:lnTo>
                  <a:lnTo>
                    <a:pt x="289" y="289"/>
                  </a:lnTo>
                  <a:lnTo>
                    <a:pt x="304" y="297"/>
                  </a:lnTo>
                  <a:lnTo>
                    <a:pt x="317" y="301"/>
                  </a:lnTo>
                  <a:lnTo>
                    <a:pt x="333" y="305"/>
                  </a:lnTo>
                  <a:lnTo>
                    <a:pt x="346" y="306"/>
                  </a:lnTo>
                  <a:lnTo>
                    <a:pt x="359" y="308"/>
                  </a:lnTo>
                  <a:lnTo>
                    <a:pt x="372" y="306"/>
                  </a:lnTo>
                  <a:lnTo>
                    <a:pt x="384" y="306"/>
                  </a:lnTo>
                  <a:lnTo>
                    <a:pt x="395" y="305"/>
                  </a:lnTo>
                  <a:lnTo>
                    <a:pt x="405" y="301"/>
                  </a:lnTo>
                  <a:lnTo>
                    <a:pt x="414" y="297"/>
                  </a:lnTo>
                  <a:lnTo>
                    <a:pt x="422" y="295"/>
                  </a:lnTo>
                  <a:lnTo>
                    <a:pt x="433" y="289"/>
                  </a:lnTo>
                  <a:lnTo>
                    <a:pt x="437" y="289"/>
                  </a:lnTo>
                  <a:lnTo>
                    <a:pt x="433" y="289"/>
                  </a:lnTo>
                  <a:lnTo>
                    <a:pt x="426" y="299"/>
                  </a:lnTo>
                  <a:lnTo>
                    <a:pt x="420" y="303"/>
                  </a:lnTo>
                  <a:lnTo>
                    <a:pt x="414" y="308"/>
                  </a:lnTo>
                  <a:lnTo>
                    <a:pt x="407" y="316"/>
                  </a:lnTo>
                  <a:lnTo>
                    <a:pt x="399" y="324"/>
                  </a:lnTo>
                  <a:lnTo>
                    <a:pt x="390" y="329"/>
                  </a:lnTo>
                  <a:lnTo>
                    <a:pt x="382" y="335"/>
                  </a:lnTo>
                  <a:lnTo>
                    <a:pt x="372" y="343"/>
                  </a:lnTo>
                  <a:lnTo>
                    <a:pt x="363" y="350"/>
                  </a:lnTo>
                  <a:lnTo>
                    <a:pt x="352" y="356"/>
                  </a:lnTo>
                  <a:lnTo>
                    <a:pt x="342" y="362"/>
                  </a:lnTo>
                  <a:lnTo>
                    <a:pt x="333" y="365"/>
                  </a:lnTo>
                  <a:lnTo>
                    <a:pt x="323" y="371"/>
                  </a:lnTo>
                  <a:lnTo>
                    <a:pt x="310" y="371"/>
                  </a:lnTo>
                  <a:lnTo>
                    <a:pt x="300" y="375"/>
                  </a:lnTo>
                  <a:lnTo>
                    <a:pt x="289" y="375"/>
                  </a:lnTo>
                  <a:lnTo>
                    <a:pt x="279" y="375"/>
                  </a:lnTo>
                  <a:lnTo>
                    <a:pt x="268" y="371"/>
                  </a:lnTo>
                  <a:lnTo>
                    <a:pt x="257" y="369"/>
                  </a:lnTo>
                  <a:lnTo>
                    <a:pt x="245" y="365"/>
                  </a:lnTo>
                  <a:lnTo>
                    <a:pt x="236" y="362"/>
                  </a:lnTo>
                  <a:lnTo>
                    <a:pt x="224" y="352"/>
                  </a:lnTo>
                  <a:lnTo>
                    <a:pt x="213" y="344"/>
                  </a:lnTo>
                  <a:lnTo>
                    <a:pt x="199" y="335"/>
                  </a:lnTo>
                  <a:lnTo>
                    <a:pt x="188" y="324"/>
                  </a:lnTo>
                  <a:lnTo>
                    <a:pt x="182" y="316"/>
                  </a:lnTo>
                  <a:lnTo>
                    <a:pt x="177" y="310"/>
                  </a:lnTo>
                  <a:lnTo>
                    <a:pt x="169" y="303"/>
                  </a:lnTo>
                  <a:lnTo>
                    <a:pt x="163" y="295"/>
                  </a:lnTo>
                  <a:lnTo>
                    <a:pt x="158" y="287"/>
                  </a:lnTo>
                  <a:lnTo>
                    <a:pt x="152" y="280"/>
                  </a:lnTo>
                  <a:lnTo>
                    <a:pt x="146" y="270"/>
                  </a:lnTo>
                  <a:lnTo>
                    <a:pt x="141" y="265"/>
                  </a:lnTo>
                  <a:lnTo>
                    <a:pt x="133" y="253"/>
                  </a:lnTo>
                  <a:lnTo>
                    <a:pt x="127" y="244"/>
                  </a:lnTo>
                  <a:lnTo>
                    <a:pt x="120" y="232"/>
                  </a:lnTo>
                  <a:lnTo>
                    <a:pt x="114" y="223"/>
                  </a:lnTo>
                  <a:lnTo>
                    <a:pt x="108" y="210"/>
                  </a:lnTo>
                  <a:lnTo>
                    <a:pt x="103" y="200"/>
                  </a:lnTo>
                  <a:lnTo>
                    <a:pt x="95" y="189"/>
                  </a:lnTo>
                  <a:lnTo>
                    <a:pt x="89" y="179"/>
                  </a:lnTo>
                  <a:lnTo>
                    <a:pt x="82" y="166"/>
                  </a:lnTo>
                  <a:lnTo>
                    <a:pt x="78" y="156"/>
                  </a:lnTo>
                  <a:lnTo>
                    <a:pt x="70" y="143"/>
                  </a:lnTo>
                  <a:lnTo>
                    <a:pt x="65" y="133"/>
                  </a:lnTo>
                  <a:lnTo>
                    <a:pt x="59" y="122"/>
                  </a:lnTo>
                  <a:lnTo>
                    <a:pt x="53" y="113"/>
                  </a:lnTo>
                  <a:lnTo>
                    <a:pt x="47" y="103"/>
                  </a:lnTo>
                  <a:lnTo>
                    <a:pt x="44" y="94"/>
                  </a:lnTo>
                  <a:lnTo>
                    <a:pt x="38" y="82"/>
                  </a:lnTo>
                  <a:lnTo>
                    <a:pt x="32" y="73"/>
                  </a:lnTo>
                  <a:lnTo>
                    <a:pt x="28" y="63"/>
                  </a:lnTo>
                  <a:lnTo>
                    <a:pt x="25" y="56"/>
                  </a:lnTo>
                  <a:lnTo>
                    <a:pt x="21" y="46"/>
                  </a:lnTo>
                  <a:lnTo>
                    <a:pt x="17" y="38"/>
                  </a:lnTo>
                  <a:lnTo>
                    <a:pt x="13" y="31"/>
                  </a:lnTo>
                  <a:lnTo>
                    <a:pt x="11" y="27"/>
                  </a:lnTo>
                  <a:lnTo>
                    <a:pt x="6" y="14"/>
                  </a:lnTo>
                  <a:lnTo>
                    <a:pt x="2" y="6"/>
                  </a:lnTo>
                  <a:lnTo>
                    <a:pt x="0" y="0"/>
                  </a:lnTo>
                  <a:close/>
                </a:path>
              </a:pathLst>
            </a:custGeom>
            <a:solidFill>
              <a:srgbClr val="EB99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64" name="Freeform 388"/>
            <p:cNvSpPr>
              <a:spLocks/>
            </p:cNvSpPr>
            <p:nvPr/>
          </p:nvSpPr>
          <p:spPr bwMode="auto">
            <a:xfrm>
              <a:off x="1436" y="1847"/>
              <a:ext cx="223" cy="191"/>
            </a:xfrm>
            <a:custGeom>
              <a:avLst/>
              <a:gdLst>
                <a:gd name="T0" fmla="*/ 1 w 445"/>
                <a:gd name="T1" fmla="*/ 1 h 382"/>
                <a:gd name="T2" fmla="*/ 1 w 445"/>
                <a:gd name="T3" fmla="*/ 1 h 382"/>
                <a:gd name="T4" fmla="*/ 1 w 445"/>
                <a:gd name="T5" fmla="*/ 1 h 382"/>
                <a:gd name="T6" fmla="*/ 1 w 445"/>
                <a:gd name="T7" fmla="*/ 1 h 382"/>
                <a:gd name="T8" fmla="*/ 1 w 445"/>
                <a:gd name="T9" fmla="*/ 1 h 382"/>
                <a:gd name="T10" fmla="*/ 1 w 445"/>
                <a:gd name="T11" fmla="*/ 1 h 382"/>
                <a:gd name="T12" fmla="*/ 1 w 445"/>
                <a:gd name="T13" fmla="*/ 1 h 382"/>
                <a:gd name="T14" fmla="*/ 1 w 445"/>
                <a:gd name="T15" fmla="*/ 1 h 382"/>
                <a:gd name="T16" fmla="*/ 1 w 445"/>
                <a:gd name="T17" fmla="*/ 1 h 382"/>
                <a:gd name="T18" fmla="*/ 1 w 445"/>
                <a:gd name="T19" fmla="*/ 1 h 382"/>
                <a:gd name="T20" fmla="*/ 1 w 445"/>
                <a:gd name="T21" fmla="*/ 1 h 382"/>
                <a:gd name="T22" fmla="*/ 1 w 445"/>
                <a:gd name="T23" fmla="*/ 1 h 382"/>
                <a:gd name="T24" fmla="*/ 1 w 445"/>
                <a:gd name="T25" fmla="*/ 1 h 382"/>
                <a:gd name="T26" fmla="*/ 1 w 445"/>
                <a:gd name="T27" fmla="*/ 1 h 382"/>
                <a:gd name="T28" fmla="*/ 1 w 445"/>
                <a:gd name="T29" fmla="*/ 1 h 382"/>
                <a:gd name="T30" fmla="*/ 1 w 445"/>
                <a:gd name="T31" fmla="*/ 1 h 382"/>
                <a:gd name="T32" fmla="*/ 1 w 445"/>
                <a:gd name="T33" fmla="*/ 1 h 382"/>
                <a:gd name="T34" fmla="*/ 1 w 445"/>
                <a:gd name="T35" fmla="*/ 1 h 382"/>
                <a:gd name="T36" fmla="*/ 1 w 445"/>
                <a:gd name="T37" fmla="*/ 1 h 382"/>
                <a:gd name="T38" fmla="*/ 1 w 445"/>
                <a:gd name="T39" fmla="*/ 1 h 382"/>
                <a:gd name="T40" fmla="*/ 1 w 445"/>
                <a:gd name="T41" fmla="*/ 1 h 382"/>
                <a:gd name="T42" fmla="*/ 1 w 445"/>
                <a:gd name="T43" fmla="*/ 1 h 382"/>
                <a:gd name="T44" fmla="*/ 1 w 445"/>
                <a:gd name="T45" fmla="*/ 1 h 382"/>
                <a:gd name="T46" fmla="*/ 1 w 445"/>
                <a:gd name="T47" fmla="*/ 1 h 382"/>
                <a:gd name="T48" fmla="*/ 1 w 445"/>
                <a:gd name="T49" fmla="*/ 1 h 382"/>
                <a:gd name="T50" fmla="*/ 1 w 445"/>
                <a:gd name="T51" fmla="*/ 1 h 382"/>
                <a:gd name="T52" fmla="*/ 1 w 445"/>
                <a:gd name="T53" fmla="*/ 1 h 382"/>
                <a:gd name="T54" fmla="*/ 1 w 445"/>
                <a:gd name="T55" fmla="*/ 1 h 382"/>
                <a:gd name="T56" fmla="*/ 1 w 445"/>
                <a:gd name="T57" fmla="*/ 1 h 382"/>
                <a:gd name="T58" fmla="*/ 1 w 445"/>
                <a:gd name="T59" fmla="*/ 1 h 382"/>
                <a:gd name="T60" fmla="*/ 1 w 445"/>
                <a:gd name="T61" fmla="*/ 1 h 382"/>
                <a:gd name="T62" fmla="*/ 1 w 445"/>
                <a:gd name="T63" fmla="*/ 1 h 382"/>
                <a:gd name="T64" fmla="*/ 1 w 445"/>
                <a:gd name="T65" fmla="*/ 1 h 382"/>
                <a:gd name="T66" fmla="*/ 1 w 445"/>
                <a:gd name="T67" fmla="*/ 1 h 382"/>
                <a:gd name="T68" fmla="*/ 1 w 445"/>
                <a:gd name="T69" fmla="*/ 1 h 382"/>
                <a:gd name="T70" fmla="*/ 1 w 445"/>
                <a:gd name="T71" fmla="*/ 1 h 382"/>
                <a:gd name="T72" fmla="*/ 1 w 445"/>
                <a:gd name="T73" fmla="*/ 1 h 382"/>
                <a:gd name="T74" fmla="*/ 1 w 445"/>
                <a:gd name="T75" fmla="*/ 1 h 382"/>
                <a:gd name="T76" fmla="*/ 1 w 445"/>
                <a:gd name="T77" fmla="*/ 1 h 382"/>
                <a:gd name="T78" fmla="*/ 1 w 445"/>
                <a:gd name="T79" fmla="*/ 1 h 382"/>
                <a:gd name="T80" fmla="*/ 1 w 445"/>
                <a:gd name="T81" fmla="*/ 1 h 382"/>
                <a:gd name="T82" fmla="*/ 1 w 445"/>
                <a:gd name="T83" fmla="*/ 1 h 382"/>
                <a:gd name="T84" fmla="*/ 1 w 445"/>
                <a:gd name="T85" fmla="*/ 1 h 382"/>
                <a:gd name="T86" fmla="*/ 1 w 445"/>
                <a:gd name="T87" fmla="*/ 1 h 382"/>
                <a:gd name="T88" fmla="*/ 1 w 445"/>
                <a:gd name="T89" fmla="*/ 1 h 382"/>
                <a:gd name="T90" fmla="*/ 1 w 445"/>
                <a:gd name="T91" fmla="*/ 1 h 382"/>
                <a:gd name="T92" fmla="*/ 1 w 445"/>
                <a:gd name="T93" fmla="*/ 1 h 382"/>
                <a:gd name="T94" fmla="*/ 1 w 445"/>
                <a:gd name="T95" fmla="*/ 1 h 382"/>
                <a:gd name="T96" fmla="*/ 1 w 445"/>
                <a:gd name="T97" fmla="*/ 1 h 382"/>
                <a:gd name="T98" fmla="*/ 1 w 445"/>
                <a:gd name="T99" fmla="*/ 1 h 382"/>
                <a:gd name="T100" fmla="*/ 0 w 445"/>
                <a:gd name="T101" fmla="*/ 0 h 382"/>
                <a:gd name="T102" fmla="*/ 0 w 445"/>
                <a:gd name="T103" fmla="*/ 0 h 38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45"/>
                <a:gd name="T157" fmla="*/ 0 h 382"/>
                <a:gd name="T158" fmla="*/ 445 w 445"/>
                <a:gd name="T159" fmla="*/ 382 h 38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45" h="382">
                  <a:moveTo>
                    <a:pt x="0" y="0"/>
                  </a:moveTo>
                  <a:lnTo>
                    <a:pt x="82" y="19"/>
                  </a:lnTo>
                  <a:lnTo>
                    <a:pt x="82" y="20"/>
                  </a:lnTo>
                  <a:lnTo>
                    <a:pt x="84" y="26"/>
                  </a:lnTo>
                  <a:lnTo>
                    <a:pt x="86" y="34"/>
                  </a:lnTo>
                  <a:lnTo>
                    <a:pt x="90" y="45"/>
                  </a:lnTo>
                  <a:lnTo>
                    <a:pt x="90" y="51"/>
                  </a:lnTo>
                  <a:lnTo>
                    <a:pt x="92" y="58"/>
                  </a:lnTo>
                  <a:lnTo>
                    <a:pt x="94" y="66"/>
                  </a:lnTo>
                  <a:lnTo>
                    <a:pt x="97" y="74"/>
                  </a:lnTo>
                  <a:lnTo>
                    <a:pt x="101" y="83"/>
                  </a:lnTo>
                  <a:lnTo>
                    <a:pt x="103" y="91"/>
                  </a:lnTo>
                  <a:lnTo>
                    <a:pt x="107" y="100"/>
                  </a:lnTo>
                  <a:lnTo>
                    <a:pt x="111" y="112"/>
                  </a:lnTo>
                  <a:lnTo>
                    <a:pt x="114" y="119"/>
                  </a:lnTo>
                  <a:lnTo>
                    <a:pt x="118" y="129"/>
                  </a:lnTo>
                  <a:lnTo>
                    <a:pt x="122" y="140"/>
                  </a:lnTo>
                  <a:lnTo>
                    <a:pt x="128" y="150"/>
                  </a:lnTo>
                  <a:lnTo>
                    <a:pt x="132" y="159"/>
                  </a:lnTo>
                  <a:lnTo>
                    <a:pt x="137" y="171"/>
                  </a:lnTo>
                  <a:lnTo>
                    <a:pt x="141" y="180"/>
                  </a:lnTo>
                  <a:lnTo>
                    <a:pt x="149" y="190"/>
                  </a:lnTo>
                  <a:lnTo>
                    <a:pt x="154" y="201"/>
                  </a:lnTo>
                  <a:lnTo>
                    <a:pt x="162" y="211"/>
                  </a:lnTo>
                  <a:lnTo>
                    <a:pt x="166" y="220"/>
                  </a:lnTo>
                  <a:lnTo>
                    <a:pt x="173" y="230"/>
                  </a:lnTo>
                  <a:lnTo>
                    <a:pt x="181" y="237"/>
                  </a:lnTo>
                  <a:lnTo>
                    <a:pt x="187" y="247"/>
                  </a:lnTo>
                  <a:lnTo>
                    <a:pt x="196" y="254"/>
                  </a:lnTo>
                  <a:lnTo>
                    <a:pt x="204" y="262"/>
                  </a:lnTo>
                  <a:lnTo>
                    <a:pt x="211" y="268"/>
                  </a:lnTo>
                  <a:lnTo>
                    <a:pt x="219" y="273"/>
                  </a:lnTo>
                  <a:lnTo>
                    <a:pt x="227" y="277"/>
                  </a:lnTo>
                  <a:lnTo>
                    <a:pt x="236" y="283"/>
                  </a:lnTo>
                  <a:lnTo>
                    <a:pt x="244" y="287"/>
                  </a:lnTo>
                  <a:lnTo>
                    <a:pt x="253" y="288"/>
                  </a:lnTo>
                  <a:lnTo>
                    <a:pt x="263" y="292"/>
                  </a:lnTo>
                  <a:lnTo>
                    <a:pt x="274" y="294"/>
                  </a:lnTo>
                  <a:lnTo>
                    <a:pt x="284" y="296"/>
                  </a:lnTo>
                  <a:lnTo>
                    <a:pt x="293" y="298"/>
                  </a:lnTo>
                  <a:lnTo>
                    <a:pt x="303" y="298"/>
                  </a:lnTo>
                  <a:lnTo>
                    <a:pt x="314" y="298"/>
                  </a:lnTo>
                  <a:lnTo>
                    <a:pt x="324" y="298"/>
                  </a:lnTo>
                  <a:lnTo>
                    <a:pt x="333" y="298"/>
                  </a:lnTo>
                  <a:lnTo>
                    <a:pt x="343" y="298"/>
                  </a:lnTo>
                  <a:lnTo>
                    <a:pt x="354" y="298"/>
                  </a:lnTo>
                  <a:lnTo>
                    <a:pt x="364" y="294"/>
                  </a:lnTo>
                  <a:lnTo>
                    <a:pt x="371" y="294"/>
                  </a:lnTo>
                  <a:lnTo>
                    <a:pt x="379" y="292"/>
                  </a:lnTo>
                  <a:lnTo>
                    <a:pt x="388" y="292"/>
                  </a:lnTo>
                  <a:lnTo>
                    <a:pt x="396" y="288"/>
                  </a:lnTo>
                  <a:lnTo>
                    <a:pt x="403" y="288"/>
                  </a:lnTo>
                  <a:lnTo>
                    <a:pt x="411" y="287"/>
                  </a:lnTo>
                  <a:lnTo>
                    <a:pt x="419" y="287"/>
                  </a:lnTo>
                  <a:lnTo>
                    <a:pt x="428" y="283"/>
                  </a:lnTo>
                  <a:lnTo>
                    <a:pt x="438" y="281"/>
                  </a:lnTo>
                  <a:lnTo>
                    <a:pt x="443" y="279"/>
                  </a:lnTo>
                  <a:lnTo>
                    <a:pt x="445" y="279"/>
                  </a:lnTo>
                  <a:lnTo>
                    <a:pt x="278" y="378"/>
                  </a:lnTo>
                  <a:lnTo>
                    <a:pt x="272" y="378"/>
                  </a:lnTo>
                  <a:lnTo>
                    <a:pt x="261" y="382"/>
                  </a:lnTo>
                  <a:lnTo>
                    <a:pt x="251" y="382"/>
                  </a:lnTo>
                  <a:lnTo>
                    <a:pt x="242" y="382"/>
                  </a:lnTo>
                  <a:lnTo>
                    <a:pt x="232" y="380"/>
                  </a:lnTo>
                  <a:lnTo>
                    <a:pt x="223" y="380"/>
                  </a:lnTo>
                  <a:lnTo>
                    <a:pt x="210" y="376"/>
                  </a:lnTo>
                  <a:lnTo>
                    <a:pt x="198" y="372"/>
                  </a:lnTo>
                  <a:lnTo>
                    <a:pt x="185" y="366"/>
                  </a:lnTo>
                  <a:lnTo>
                    <a:pt x="172" y="359"/>
                  </a:lnTo>
                  <a:lnTo>
                    <a:pt x="158" y="347"/>
                  </a:lnTo>
                  <a:lnTo>
                    <a:pt x="147" y="338"/>
                  </a:lnTo>
                  <a:lnTo>
                    <a:pt x="139" y="328"/>
                  </a:lnTo>
                  <a:lnTo>
                    <a:pt x="134" y="323"/>
                  </a:lnTo>
                  <a:lnTo>
                    <a:pt x="126" y="313"/>
                  </a:lnTo>
                  <a:lnTo>
                    <a:pt x="122" y="306"/>
                  </a:lnTo>
                  <a:lnTo>
                    <a:pt x="116" y="294"/>
                  </a:lnTo>
                  <a:lnTo>
                    <a:pt x="111" y="283"/>
                  </a:lnTo>
                  <a:lnTo>
                    <a:pt x="103" y="271"/>
                  </a:lnTo>
                  <a:lnTo>
                    <a:pt x="97" y="262"/>
                  </a:lnTo>
                  <a:lnTo>
                    <a:pt x="92" y="249"/>
                  </a:lnTo>
                  <a:lnTo>
                    <a:pt x="86" y="237"/>
                  </a:lnTo>
                  <a:lnTo>
                    <a:pt x="80" y="224"/>
                  </a:lnTo>
                  <a:lnTo>
                    <a:pt x="76" y="212"/>
                  </a:lnTo>
                  <a:lnTo>
                    <a:pt x="71" y="199"/>
                  </a:lnTo>
                  <a:lnTo>
                    <a:pt x="65" y="186"/>
                  </a:lnTo>
                  <a:lnTo>
                    <a:pt x="59" y="174"/>
                  </a:lnTo>
                  <a:lnTo>
                    <a:pt x="56" y="161"/>
                  </a:lnTo>
                  <a:lnTo>
                    <a:pt x="50" y="148"/>
                  </a:lnTo>
                  <a:lnTo>
                    <a:pt x="46" y="135"/>
                  </a:lnTo>
                  <a:lnTo>
                    <a:pt x="40" y="123"/>
                  </a:lnTo>
                  <a:lnTo>
                    <a:pt x="37" y="112"/>
                  </a:lnTo>
                  <a:lnTo>
                    <a:pt x="33" y="100"/>
                  </a:lnTo>
                  <a:lnTo>
                    <a:pt x="29" y="87"/>
                  </a:lnTo>
                  <a:lnTo>
                    <a:pt x="25" y="76"/>
                  </a:lnTo>
                  <a:lnTo>
                    <a:pt x="21" y="66"/>
                  </a:lnTo>
                  <a:lnTo>
                    <a:pt x="16" y="55"/>
                  </a:lnTo>
                  <a:lnTo>
                    <a:pt x="14" y="45"/>
                  </a:lnTo>
                  <a:lnTo>
                    <a:pt x="10" y="38"/>
                  </a:lnTo>
                  <a:lnTo>
                    <a:pt x="10" y="30"/>
                  </a:lnTo>
                  <a:lnTo>
                    <a:pt x="4" y="17"/>
                  </a:lnTo>
                  <a:lnTo>
                    <a:pt x="0" y="7"/>
                  </a:lnTo>
                  <a:lnTo>
                    <a:pt x="0" y="0"/>
                  </a:lnTo>
                  <a:close/>
                </a:path>
              </a:pathLst>
            </a:custGeom>
            <a:solidFill>
              <a:srgbClr val="EB99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65" name="Freeform 389"/>
            <p:cNvSpPr>
              <a:spLocks/>
            </p:cNvSpPr>
            <p:nvPr/>
          </p:nvSpPr>
          <p:spPr bwMode="auto">
            <a:xfrm>
              <a:off x="1521" y="2008"/>
              <a:ext cx="123" cy="107"/>
            </a:xfrm>
            <a:custGeom>
              <a:avLst/>
              <a:gdLst>
                <a:gd name="T0" fmla="*/ 0 w 247"/>
                <a:gd name="T1" fmla="*/ 1 h 213"/>
                <a:gd name="T2" fmla="*/ 0 w 247"/>
                <a:gd name="T3" fmla="*/ 1 h 213"/>
                <a:gd name="T4" fmla="*/ 0 w 247"/>
                <a:gd name="T5" fmla="*/ 1 h 213"/>
                <a:gd name="T6" fmla="*/ 0 w 247"/>
                <a:gd name="T7" fmla="*/ 1 h 213"/>
                <a:gd name="T8" fmla="*/ 0 w 247"/>
                <a:gd name="T9" fmla="*/ 1 h 213"/>
                <a:gd name="T10" fmla="*/ 0 w 247"/>
                <a:gd name="T11" fmla="*/ 1 h 213"/>
                <a:gd name="T12" fmla="*/ 0 w 247"/>
                <a:gd name="T13" fmla="*/ 1 h 213"/>
                <a:gd name="T14" fmla="*/ 0 w 247"/>
                <a:gd name="T15" fmla="*/ 1 h 213"/>
                <a:gd name="T16" fmla="*/ 0 w 247"/>
                <a:gd name="T17" fmla="*/ 1 h 213"/>
                <a:gd name="T18" fmla="*/ 0 w 247"/>
                <a:gd name="T19" fmla="*/ 1 h 213"/>
                <a:gd name="T20" fmla="*/ 0 w 247"/>
                <a:gd name="T21" fmla="*/ 1 h 213"/>
                <a:gd name="T22" fmla="*/ 0 w 247"/>
                <a:gd name="T23" fmla="*/ 1 h 213"/>
                <a:gd name="T24" fmla="*/ 0 w 247"/>
                <a:gd name="T25" fmla="*/ 1 h 213"/>
                <a:gd name="T26" fmla="*/ 0 w 247"/>
                <a:gd name="T27" fmla="*/ 1 h 213"/>
                <a:gd name="T28" fmla="*/ 0 w 247"/>
                <a:gd name="T29" fmla="*/ 1 h 213"/>
                <a:gd name="T30" fmla="*/ 0 w 247"/>
                <a:gd name="T31" fmla="*/ 1 h 213"/>
                <a:gd name="T32" fmla="*/ 0 w 247"/>
                <a:gd name="T33" fmla="*/ 0 h 213"/>
                <a:gd name="T34" fmla="*/ 0 w 247"/>
                <a:gd name="T35" fmla="*/ 1 h 213"/>
                <a:gd name="T36" fmla="*/ 0 w 247"/>
                <a:gd name="T37" fmla="*/ 1 h 213"/>
                <a:gd name="T38" fmla="*/ 0 w 247"/>
                <a:gd name="T39" fmla="*/ 1 h 213"/>
                <a:gd name="T40" fmla="*/ 0 w 247"/>
                <a:gd name="T41" fmla="*/ 1 h 213"/>
                <a:gd name="T42" fmla="*/ 0 w 247"/>
                <a:gd name="T43" fmla="*/ 1 h 213"/>
                <a:gd name="T44" fmla="*/ 0 w 247"/>
                <a:gd name="T45" fmla="*/ 1 h 213"/>
                <a:gd name="T46" fmla="*/ 0 w 247"/>
                <a:gd name="T47" fmla="*/ 1 h 213"/>
                <a:gd name="T48" fmla="*/ 0 w 247"/>
                <a:gd name="T49" fmla="*/ 1 h 213"/>
                <a:gd name="T50" fmla="*/ 0 w 247"/>
                <a:gd name="T51" fmla="*/ 1 h 213"/>
                <a:gd name="T52" fmla="*/ 0 w 247"/>
                <a:gd name="T53" fmla="*/ 1 h 213"/>
                <a:gd name="T54" fmla="*/ 0 w 247"/>
                <a:gd name="T55" fmla="*/ 1 h 213"/>
                <a:gd name="T56" fmla="*/ 0 w 247"/>
                <a:gd name="T57" fmla="*/ 1 h 213"/>
                <a:gd name="T58" fmla="*/ 0 w 247"/>
                <a:gd name="T59" fmla="*/ 1 h 213"/>
                <a:gd name="T60" fmla="*/ 0 w 247"/>
                <a:gd name="T61" fmla="*/ 1 h 213"/>
                <a:gd name="T62" fmla="*/ 0 w 247"/>
                <a:gd name="T63" fmla="*/ 1 h 213"/>
                <a:gd name="T64" fmla="*/ 0 w 247"/>
                <a:gd name="T65" fmla="*/ 1 h 213"/>
                <a:gd name="T66" fmla="*/ 0 w 247"/>
                <a:gd name="T67" fmla="*/ 1 h 213"/>
                <a:gd name="T68" fmla="*/ 0 w 247"/>
                <a:gd name="T69" fmla="*/ 1 h 213"/>
                <a:gd name="T70" fmla="*/ 0 w 247"/>
                <a:gd name="T71" fmla="*/ 1 h 213"/>
                <a:gd name="T72" fmla="*/ 0 w 247"/>
                <a:gd name="T73" fmla="*/ 1 h 213"/>
                <a:gd name="T74" fmla="*/ 0 w 247"/>
                <a:gd name="T75" fmla="*/ 1 h 213"/>
                <a:gd name="T76" fmla="*/ 0 w 247"/>
                <a:gd name="T77" fmla="*/ 1 h 213"/>
                <a:gd name="T78" fmla="*/ 0 w 247"/>
                <a:gd name="T79" fmla="*/ 1 h 213"/>
                <a:gd name="T80" fmla="*/ 0 w 247"/>
                <a:gd name="T81" fmla="*/ 1 h 21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47"/>
                <a:gd name="T124" fmla="*/ 0 h 213"/>
                <a:gd name="T125" fmla="*/ 247 w 247"/>
                <a:gd name="T126" fmla="*/ 213 h 21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47" h="213">
                  <a:moveTo>
                    <a:pt x="28" y="13"/>
                  </a:moveTo>
                  <a:lnTo>
                    <a:pt x="30" y="19"/>
                  </a:lnTo>
                  <a:lnTo>
                    <a:pt x="32" y="24"/>
                  </a:lnTo>
                  <a:lnTo>
                    <a:pt x="38" y="34"/>
                  </a:lnTo>
                  <a:lnTo>
                    <a:pt x="40" y="42"/>
                  </a:lnTo>
                  <a:lnTo>
                    <a:pt x="45" y="55"/>
                  </a:lnTo>
                  <a:lnTo>
                    <a:pt x="51" y="66"/>
                  </a:lnTo>
                  <a:lnTo>
                    <a:pt x="57" y="80"/>
                  </a:lnTo>
                  <a:lnTo>
                    <a:pt x="62" y="91"/>
                  </a:lnTo>
                  <a:lnTo>
                    <a:pt x="72" y="102"/>
                  </a:lnTo>
                  <a:lnTo>
                    <a:pt x="78" y="114"/>
                  </a:lnTo>
                  <a:lnTo>
                    <a:pt x="87" y="125"/>
                  </a:lnTo>
                  <a:lnTo>
                    <a:pt x="95" y="133"/>
                  </a:lnTo>
                  <a:lnTo>
                    <a:pt x="102" y="140"/>
                  </a:lnTo>
                  <a:lnTo>
                    <a:pt x="112" y="144"/>
                  </a:lnTo>
                  <a:lnTo>
                    <a:pt x="121" y="148"/>
                  </a:lnTo>
                  <a:lnTo>
                    <a:pt x="127" y="146"/>
                  </a:lnTo>
                  <a:lnTo>
                    <a:pt x="137" y="142"/>
                  </a:lnTo>
                  <a:lnTo>
                    <a:pt x="144" y="135"/>
                  </a:lnTo>
                  <a:lnTo>
                    <a:pt x="154" y="127"/>
                  </a:lnTo>
                  <a:lnTo>
                    <a:pt x="159" y="116"/>
                  </a:lnTo>
                  <a:lnTo>
                    <a:pt x="167" y="106"/>
                  </a:lnTo>
                  <a:lnTo>
                    <a:pt x="173" y="95"/>
                  </a:lnTo>
                  <a:lnTo>
                    <a:pt x="180" y="83"/>
                  </a:lnTo>
                  <a:lnTo>
                    <a:pt x="184" y="70"/>
                  </a:lnTo>
                  <a:lnTo>
                    <a:pt x="190" y="59"/>
                  </a:lnTo>
                  <a:lnTo>
                    <a:pt x="194" y="45"/>
                  </a:lnTo>
                  <a:lnTo>
                    <a:pt x="199" y="38"/>
                  </a:lnTo>
                  <a:lnTo>
                    <a:pt x="199" y="28"/>
                  </a:lnTo>
                  <a:lnTo>
                    <a:pt x="203" y="22"/>
                  </a:lnTo>
                  <a:lnTo>
                    <a:pt x="203" y="19"/>
                  </a:lnTo>
                  <a:lnTo>
                    <a:pt x="205" y="19"/>
                  </a:lnTo>
                  <a:lnTo>
                    <a:pt x="247" y="0"/>
                  </a:lnTo>
                  <a:lnTo>
                    <a:pt x="245" y="0"/>
                  </a:lnTo>
                  <a:lnTo>
                    <a:pt x="243" y="7"/>
                  </a:lnTo>
                  <a:lnTo>
                    <a:pt x="239" y="17"/>
                  </a:lnTo>
                  <a:lnTo>
                    <a:pt x="233" y="30"/>
                  </a:lnTo>
                  <a:lnTo>
                    <a:pt x="230" y="38"/>
                  </a:lnTo>
                  <a:lnTo>
                    <a:pt x="228" y="45"/>
                  </a:lnTo>
                  <a:lnTo>
                    <a:pt x="224" y="55"/>
                  </a:lnTo>
                  <a:lnTo>
                    <a:pt x="222" y="64"/>
                  </a:lnTo>
                  <a:lnTo>
                    <a:pt x="218" y="74"/>
                  </a:lnTo>
                  <a:lnTo>
                    <a:pt x="214" y="83"/>
                  </a:lnTo>
                  <a:lnTo>
                    <a:pt x="209" y="93"/>
                  </a:lnTo>
                  <a:lnTo>
                    <a:pt x="207" y="104"/>
                  </a:lnTo>
                  <a:lnTo>
                    <a:pt x="201" y="112"/>
                  </a:lnTo>
                  <a:lnTo>
                    <a:pt x="195" y="121"/>
                  </a:lnTo>
                  <a:lnTo>
                    <a:pt x="190" y="131"/>
                  </a:lnTo>
                  <a:lnTo>
                    <a:pt x="186" y="142"/>
                  </a:lnTo>
                  <a:lnTo>
                    <a:pt x="180" y="150"/>
                  </a:lnTo>
                  <a:lnTo>
                    <a:pt x="175" y="159"/>
                  </a:lnTo>
                  <a:lnTo>
                    <a:pt x="169" y="167"/>
                  </a:lnTo>
                  <a:lnTo>
                    <a:pt x="165" y="176"/>
                  </a:lnTo>
                  <a:lnTo>
                    <a:pt x="154" y="188"/>
                  </a:lnTo>
                  <a:lnTo>
                    <a:pt x="142" y="201"/>
                  </a:lnTo>
                  <a:lnTo>
                    <a:pt x="133" y="207"/>
                  </a:lnTo>
                  <a:lnTo>
                    <a:pt x="121" y="213"/>
                  </a:lnTo>
                  <a:lnTo>
                    <a:pt x="108" y="209"/>
                  </a:lnTo>
                  <a:lnTo>
                    <a:pt x="97" y="203"/>
                  </a:lnTo>
                  <a:lnTo>
                    <a:pt x="85" y="192"/>
                  </a:lnTo>
                  <a:lnTo>
                    <a:pt x="74" y="180"/>
                  </a:lnTo>
                  <a:lnTo>
                    <a:pt x="68" y="171"/>
                  </a:lnTo>
                  <a:lnTo>
                    <a:pt x="62" y="163"/>
                  </a:lnTo>
                  <a:lnTo>
                    <a:pt x="57" y="156"/>
                  </a:lnTo>
                  <a:lnTo>
                    <a:pt x="53" y="146"/>
                  </a:lnTo>
                  <a:lnTo>
                    <a:pt x="49" y="137"/>
                  </a:lnTo>
                  <a:lnTo>
                    <a:pt x="45" y="129"/>
                  </a:lnTo>
                  <a:lnTo>
                    <a:pt x="41" y="119"/>
                  </a:lnTo>
                  <a:lnTo>
                    <a:pt x="38" y="110"/>
                  </a:lnTo>
                  <a:lnTo>
                    <a:pt x="32" y="100"/>
                  </a:lnTo>
                  <a:lnTo>
                    <a:pt x="28" y="91"/>
                  </a:lnTo>
                  <a:lnTo>
                    <a:pt x="22" y="81"/>
                  </a:lnTo>
                  <a:lnTo>
                    <a:pt x="21" y="74"/>
                  </a:lnTo>
                  <a:lnTo>
                    <a:pt x="17" y="64"/>
                  </a:lnTo>
                  <a:lnTo>
                    <a:pt x="13" y="55"/>
                  </a:lnTo>
                  <a:lnTo>
                    <a:pt x="11" y="47"/>
                  </a:lnTo>
                  <a:lnTo>
                    <a:pt x="9" y="42"/>
                  </a:lnTo>
                  <a:lnTo>
                    <a:pt x="3" y="28"/>
                  </a:lnTo>
                  <a:lnTo>
                    <a:pt x="2" y="19"/>
                  </a:lnTo>
                  <a:lnTo>
                    <a:pt x="0" y="11"/>
                  </a:lnTo>
                  <a:lnTo>
                    <a:pt x="0" y="9"/>
                  </a:lnTo>
                  <a:lnTo>
                    <a:pt x="28" y="13"/>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66" name="Freeform 390"/>
            <p:cNvSpPr>
              <a:spLocks/>
            </p:cNvSpPr>
            <p:nvPr/>
          </p:nvSpPr>
          <p:spPr bwMode="auto">
            <a:xfrm>
              <a:off x="1323" y="1993"/>
              <a:ext cx="110" cy="93"/>
            </a:xfrm>
            <a:custGeom>
              <a:avLst/>
              <a:gdLst>
                <a:gd name="T0" fmla="*/ 0 w 221"/>
                <a:gd name="T1" fmla="*/ 0 h 187"/>
                <a:gd name="T2" fmla="*/ 0 w 221"/>
                <a:gd name="T3" fmla="*/ 0 h 187"/>
                <a:gd name="T4" fmla="*/ 0 w 221"/>
                <a:gd name="T5" fmla="*/ 0 h 187"/>
                <a:gd name="T6" fmla="*/ 0 w 221"/>
                <a:gd name="T7" fmla="*/ 0 h 187"/>
                <a:gd name="T8" fmla="*/ 0 w 221"/>
                <a:gd name="T9" fmla="*/ 0 h 187"/>
                <a:gd name="T10" fmla="*/ 0 w 221"/>
                <a:gd name="T11" fmla="*/ 0 h 187"/>
                <a:gd name="T12" fmla="*/ 0 w 221"/>
                <a:gd name="T13" fmla="*/ 0 h 187"/>
                <a:gd name="T14" fmla="*/ 0 w 221"/>
                <a:gd name="T15" fmla="*/ 0 h 187"/>
                <a:gd name="T16" fmla="*/ 0 w 221"/>
                <a:gd name="T17" fmla="*/ 0 h 187"/>
                <a:gd name="T18" fmla="*/ 0 w 221"/>
                <a:gd name="T19" fmla="*/ 0 h 187"/>
                <a:gd name="T20" fmla="*/ 0 w 221"/>
                <a:gd name="T21" fmla="*/ 0 h 187"/>
                <a:gd name="T22" fmla="*/ 0 w 221"/>
                <a:gd name="T23" fmla="*/ 0 h 187"/>
                <a:gd name="T24" fmla="*/ 0 w 221"/>
                <a:gd name="T25" fmla="*/ 0 h 187"/>
                <a:gd name="T26" fmla="*/ 0 w 221"/>
                <a:gd name="T27" fmla="*/ 0 h 187"/>
                <a:gd name="T28" fmla="*/ 0 w 221"/>
                <a:gd name="T29" fmla="*/ 0 h 187"/>
                <a:gd name="T30" fmla="*/ 0 w 221"/>
                <a:gd name="T31" fmla="*/ 0 h 187"/>
                <a:gd name="T32" fmla="*/ 0 w 221"/>
                <a:gd name="T33" fmla="*/ 0 h 187"/>
                <a:gd name="T34" fmla="*/ 0 w 221"/>
                <a:gd name="T35" fmla="*/ 0 h 187"/>
                <a:gd name="T36" fmla="*/ 0 w 221"/>
                <a:gd name="T37" fmla="*/ 0 h 187"/>
                <a:gd name="T38" fmla="*/ 0 w 221"/>
                <a:gd name="T39" fmla="*/ 0 h 187"/>
                <a:gd name="T40" fmla="*/ 0 w 221"/>
                <a:gd name="T41" fmla="*/ 0 h 187"/>
                <a:gd name="T42" fmla="*/ 0 w 221"/>
                <a:gd name="T43" fmla="*/ 0 h 187"/>
                <a:gd name="T44" fmla="*/ 0 w 221"/>
                <a:gd name="T45" fmla="*/ 0 h 187"/>
                <a:gd name="T46" fmla="*/ 0 w 221"/>
                <a:gd name="T47" fmla="*/ 0 h 187"/>
                <a:gd name="T48" fmla="*/ 0 w 221"/>
                <a:gd name="T49" fmla="*/ 0 h 187"/>
                <a:gd name="T50" fmla="*/ 0 w 221"/>
                <a:gd name="T51" fmla="*/ 0 h 187"/>
                <a:gd name="T52" fmla="*/ 0 w 221"/>
                <a:gd name="T53" fmla="*/ 0 h 187"/>
                <a:gd name="T54" fmla="*/ 0 w 221"/>
                <a:gd name="T55" fmla="*/ 0 h 187"/>
                <a:gd name="T56" fmla="*/ 0 w 221"/>
                <a:gd name="T57" fmla="*/ 0 h 187"/>
                <a:gd name="T58" fmla="*/ 0 w 221"/>
                <a:gd name="T59" fmla="*/ 0 h 187"/>
                <a:gd name="T60" fmla="*/ 0 w 221"/>
                <a:gd name="T61" fmla="*/ 0 h 187"/>
                <a:gd name="T62" fmla="*/ 0 w 221"/>
                <a:gd name="T63" fmla="*/ 0 h 187"/>
                <a:gd name="T64" fmla="*/ 0 w 221"/>
                <a:gd name="T65" fmla="*/ 0 h 187"/>
                <a:gd name="T66" fmla="*/ 0 w 221"/>
                <a:gd name="T67" fmla="*/ 0 h 187"/>
                <a:gd name="T68" fmla="*/ 0 w 221"/>
                <a:gd name="T69" fmla="*/ 0 h 187"/>
                <a:gd name="T70" fmla="*/ 0 w 221"/>
                <a:gd name="T71" fmla="*/ 0 h 187"/>
                <a:gd name="T72" fmla="*/ 0 w 221"/>
                <a:gd name="T73" fmla="*/ 0 h 187"/>
                <a:gd name="T74" fmla="*/ 0 w 221"/>
                <a:gd name="T75" fmla="*/ 0 h 187"/>
                <a:gd name="T76" fmla="*/ 0 w 221"/>
                <a:gd name="T77" fmla="*/ 0 h 187"/>
                <a:gd name="T78" fmla="*/ 0 w 221"/>
                <a:gd name="T79" fmla="*/ 0 h 18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1"/>
                <a:gd name="T121" fmla="*/ 0 h 187"/>
                <a:gd name="T122" fmla="*/ 221 w 221"/>
                <a:gd name="T123" fmla="*/ 187 h 18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1" h="187">
                  <a:moveTo>
                    <a:pt x="17" y="14"/>
                  </a:moveTo>
                  <a:lnTo>
                    <a:pt x="17" y="17"/>
                  </a:lnTo>
                  <a:lnTo>
                    <a:pt x="19" y="23"/>
                  </a:lnTo>
                  <a:lnTo>
                    <a:pt x="23" y="31"/>
                  </a:lnTo>
                  <a:lnTo>
                    <a:pt x="25" y="40"/>
                  </a:lnTo>
                  <a:lnTo>
                    <a:pt x="29" y="52"/>
                  </a:lnTo>
                  <a:lnTo>
                    <a:pt x="34" y="63"/>
                  </a:lnTo>
                  <a:lnTo>
                    <a:pt x="40" y="76"/>
                  </a:lnTo>
                  <a:lnTo>
                    <a:pt x="44" y="86"/>
                  </a:lnTo>
                  <a:lnTo>
                    <a:pt x="50" y="97"/>
                  </a:lnTo>
                  <a:lnTo>
                    <a:pt x="55" y="109"/>
                  </a:lnTo>
                  <a:lnTo>
                    <a:pt x="65" y="118"/>
                  </a:lnTo>
                  <a:lnTo>
                    <a:pt x="71" y="126"/>
                  </a:lnTo>
                  <a:lnTo>
                    <a:pt x="80" y="131"/>
                  </a:lnTo>
                  <a:lnTo>
                    <a:pt x="88" y="137"/>
                  </a:lnTo>
                  <a:lnTo>
                    <a:pt x="95" y="139"/>
                  </a:lnTo>
                  <a:lnTo>
                    <a:pt x="105" y="137"/>
                  </a:lnTo>
                  <a:lnTo>
                    <a:pt x="112" y="131"/>
                  </a:lnTo>
                  <a:lnTo>
                    <a:pt x="120" y="126"/>
                  </a:lnTo>
                  <a:lnTo>
                    <a:pt x="129" y="118"/>
                  </a:lnTo>
                  <a:lnTo>
                    <a:pt x="137" y="107"/>
                  </a:lnTo>
                  <a:lnTo>
                    <a:pt x="147" y="95"/>
                  </a:lnTo>
                  <a:lnTo>
                    <a:pt x="154" y="86"/>
                  </a:lnTo>
                  <a:lnTo>
                    <a:pt x="162" y="74"/>
                  </a:lnTo>
                  <a:lnTo>
                    <a:pt x="167" y="61"/>
                  </a:lnTo>
                  <a:lnTo>
                    <a:pt x="175" y="50"/>
                  </a:lnTo>
                  <a:lnTo>
                    <a:pt x="181" y="38"/>
                  </a:lnTo>
                  <a:lnTo>
                    <a:pt x="187" y="31"/>
                  </a:lnTo>
                  <a:lnTo>
                    <a:pt x="190" y="19"/>
                  </a:lnTo>
                  <a:lnTo>
                    <a:pt x="194" y="15"/>
                  </a:lnTo>
                  <a:lnTo>
                    <a:pt x="196" y="10"/>
                  </a:lnTo>
                  <a:lnTo>
                    <a:pt x="198" y="10"/>
                  </a:lnTo>
                  <a:lnTo>
                    <a:pt x="221" y="0"/>
                  </a:lnTo>
                  <a:lnTo>
                    <a:pt x="217" y="6"/>
                  </a:lnTo>
                  <a:lnTo>
                    <a:pt x="213" y="12"/>
                  </a:lnTo>
                  <a:lnTo>
                    <a:pt x="211" y="23"/>
                  </a:lnTo>
                  <a:lnTo>
                    <a:pt x="204" y="34"/>
                  </a:lnTo>
                  <a:lnTo>
                    <a:pt x="198" y="48"/>
                  </a:lnTo>
                  <a:lnTo>
                    <a:pt x="194" y="55"/>
                  </a:lnTo>
                  <a:lnTo>
                    <a:pt x="192" y="63"/>
                  </a:lnTo>
                  <a:lnTo>
                    <a:pt x="187" y="71"/>
                  </a:lnTo>
                  <a:lnTo>
                    <a:pt x="185" y="80"/>
                  </a:lnTo>
                  <a:lnTo>
                    <a:pt x="179" y="86"/>
                  </a:lnTo>
                  <a:lnTo>
                    <a:pt x="175" y="95"/>
                  </a:lnTo>
                  <a:lnTo>
                    <a:pt x="171" y="101"/>
                  </a:lnTo>
                  <a:lnTo>
                    <a:pt x="166" y="111"/>
                  </a:lnTo>
                  <a:lnTo>
                    <a:pt x="160" y="116"/>
                  </a:lnTo>
                  <a:lnTo>
                    <a:pt x="156" y="126"/>
                  </a:lnTo>
                  <a:lnTo>
                    <a:pt x="152" y="131"/>
                  </a:lnTo>
                  <a:lnTo>
                    <a:pt x="148" y="141"/>
                  </a:lnTo>
                  <a:lnTo>
                    <a:pt x="139" y="152"/>
                  </a:lnTo>
                  <a:lnTo>
                    <a:pt x="129" y="164"/>
                  </a:lnTo>
                  <a:lnTo>
                    <a:pt x="120" y="173"/>
                  </a:lnTo>
                  <a:lnTo>
                    <a:pt x="112" y="183"/>
                  </a:lnTo>
                  <a:lnTo>
                    <a:pt x="101" y="187"/>
                  </a:lnTo>
                  <a:lnTo>
                    <a:pt x="91" y="187"/>
                  </a:lnTo>
                  <a:lnTo>
                    <a:pt x="84" y="187"/>
                  </a:lnTo>
                  <a:lnTo>
                    <a:pt x="74" y="187"/>
                  </a:lnTo>
                  <a:lnTo>
                    <a:pt x="67" y="181"/>
                  </a:lnTo>
                  <a:lnTo>
                    <a:pt x="59" y="175"/>
                  </a:lnTo>
                  <a:lnTo>
                    <a:pt x="50" y="168"/>
                  </a:lnTo>
                  <a:lnTo>
                    <a:pt x="44" y="162"/>
                  </a:lnTo>
                  <a:lnTo>
                    <a:pt x="36" y="150"/>
                  </a:lnTo>
                  <a:lnTo>
                    <a:pt x="31" y="141"/>
                  </a:lnTo>
                  <a:lnTo>
                    <a:pt x="25" y="130"/>
                  </a:lnTo>
                  <a:lnTo>
                    <a:pt x="21" y="120"/>
                  </a:lnTo>
                  <a:lnTo>
                    <a:pt x="15" y="109"/>
                  </a:lnTo>
                  <a:lnTo>
                    <a:pt x="12" y="97"/>
                  </a:lnTo>
                  <a:lnTo>
                    <a:pt x="10" y="86"/>
                  </a:lnTo>
                  <a:lnTo>
                    <a:pt x="6" y="78"/>
                  </a:lnTo>
                  <a:lnTo>
                    <a:pt x="2" y="69"/>
                  </a:lnTo>
                  <a:lnTo>
                    <a:pt x="2" y="61"/>
                  </a:lnTo>
                  <a:lnTo>
                    <a:pt x="0" y="52"/>
                  </a:lnTo>
                  <a:lnTo>
                    <a:pt x="2" y="46"/>
                  </a:lnTo>
                  <a:lnTo>
                    <a:pt x="2" y="34"/>
                  </a:lnTo>
                  <a:lnTo>
                    <a:pt x="6" y="27"/>
                  </a:lnTo>
                  <a:lnTo>
                    <a:pt x="14" y="15"/>
                  </a:lnTo>
                  <a:lnTo>
                    <a:pt x="17" y="14"/>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67" name="Freeform 391"/>
            <p:cNvSpPr>
              <a:spLocks/>
            </p:cNvSpPr>
            <p:nvPr/>
          </p:nvSpPr>
          <p:spPr bwMode="auto">
            <a:xfrm>
              <a:off x="1597" y="1886"/>
              <a:ext cx="97" cy="64"/>
            </a:xfrm>
            <a:custGeom>
              <a:avLst/>
              <a:gdLst>
                <a:gd name="T0" fmla="*/ 0 w 194"/>
                <a:gd name="T1" fmla="*/ 0 h 130"/>
                <a:gd name="T2" fmla="*/ 1 w 194"/>
                <a:gd name="T3" fmla="*/ 0 h 130"/>
                <a:gd name="T4" fmla="*/ 1 w 194"/>
                <a:gd name="T5" fmla="*/ 0 h 130"/>
                <a:gd name="T6" fmla="*/ 1 w 194"/>
                <a:gd name="T7" fmla="*/ 0 h 130"/>
                <a:gd name="T8" fmla="*/ 1 w 194"/>
                <a:gd name="T9" fmla="*/ 0 h 130"/>
                <a:gd name="T10" fmla="*/ 1 w 194"/>
                <a:gd name="T11" fmla="*/ 0 h 130"/>
                <a:gd name="T12" fmla="*/ 1 w 194"/>
                <a:gd name="T13" fmla="*/ 0 h 130"/>
                <a:gd name="T14" fmla="*/ 1 w 194"/>
                <a:gd name="T15" fmla="*/ 0 h 130"/>
                <a:gd name="T16" fmla="*/ 1 w 194"/>
                <a:gd name="T17" fmla="*/ 0 h 130"/>
                <a:gd name="T18" fmla="*/ 1 w 194"/>
                <a:gd name="T19" fmla="*/ 0 h 130"/>
                <a:gd name="T20" fmla="*/ 1 w 194"/>
                <a:gd name="T21" fmla="*/ 0 h 130"/>
                <a:gd name="T22" fmla="*/ 1 w 194"/>
                <a:gd name="T23" fmla="*/ 0 h 130"/>
                <a:gd name="T24" fmla="*/ 1 w 194"/>
                <a:gd name="T25" fmla="*/ 0 h 130"/>
                <a:gd name="T26" fmla="*/ 1 w 194"/>
                <a:gd name="T27" fmla="*/ 0 h 130"/>
                <a:gd name="T28" fmla="*/ 1 w 194"/>
                <a:gd name="T29" fmla="*/ 0 h 130"/>
                <a:gd name="T30" fmla="*/ 1 w 194"/>
                <a:gd name="T31" fmla="*/ 0 h 130"/>
                <a:gd name="T32" fmla="*/ 1 w 194"/>
                <a:gd name="T33" fmla="*/ 0 h 130"/>
                <a:gd name="T34" fmla="*/ 1 w 194"/>
                <a:gd name="T35" fmla="*/ 0 h 130"/>
                <a:gd name="T36" fmla="*/ 1 w 194"/>
                <a:gd name="T37" fmla="*/ 0 h 130"/>
                <a:gd name="T38" fmla="*/ 1 w 194"/>
                <a:gd name="T39" fmla="*/ 0 h 130"/>
                <a:gd name="T40" fmla="*/ 1 w 194"/>
                <a:gd name="T41" fmla="*/ 0 h 130"/>
                <a:gd name="T42" fmla="*/ 1 w 194"/>
                <a:gd name="T43" fmla="*/ 0 h 130"/>
                <a:gd name="T44" fmla="*/ 1 w 194"/>
                <a:gd name="T45" fmla="*/ 0 h 130"/>
                <a:gd name="T46" fmla="*/ 1 w 194"/>
                <a:gd name="T47" fmla="*/ 0 h 130"/>
                <a:gd name="T48" fmla="*/ 1 w 194"/>
                <a:gd name="T49" fmla="*/ 0 h 130"/>
                <a:gd name="T50" fmla="*/ 1 w 194"/>
                <a:gd name="T51" fmla="*/ 0 h 130"/>
                <a:gd name="T52" fmla="*/ 1 w 194"/>
                <a:gd name="T53" fmla="*/ 0 h 130"/>
                <a:gd name="T54" fmla="*/ 1 w 194"/>
                <a:gd name="T55" fmla="*/ 0 h 130"/>
                <a:gd name="T56" fmla="*/ 1 w 194"/>
                <a:gd name="T57" fmla="*/ 0 h 130"/>
                <a:gd name="T58" fmla="*/ 1 w 194"/>
                <a:gd name="T59" fmla="*/ 0 h 130"/>
                <a:gd name="T60" fmla="*/ 1 w 194"/>
                <a:gd name="T61" fmla="*/ 0 h 130"/>
                <a:gd name="T62" fmla="*/ 1 w 194"/>
                <a:gd name="T63" fmla="*/ 0 h 130"/>
                <a:gd name="T64" fmla="*/ 1 w 194"/>
                <a:gd name="T65" fmla="*/ 0 h 130"/>
                <a:gd name="T66" fmla="*/ 1 w 194"/>
                <a:gd name="T67" fmla="*/ 0 h 130"/>
                <a:gd name="T68" fmla="*/ 1 w 194"/>
                <a:gd name="T69" fmla="*/ 0 h 130"/>
                <a:gd name="T70" fmla="*/ 1 w 194"/>
                <a:gd name="T71" fmla="*/ 0 h 130"/>
                <a:gd name="T72" fmla="*/ 1 w 194"/>
                <a:gd name="T73" fmla="*/ 0 h 130"/>
                <a:gd name="T74" fmla="*/ 1 w 194"/>
                <a:gd name="T75" fmla="*/ 0 h 130"/>
                <a:gd name="T76" fmla="*/ 1 w 194"/>
                <a:gd name="T77" fmla="*/ 0 h 130"/>
                <a:gd name="T78" fmla="*/ 1 w 194"/>
                <a:gd name="T79" fmla="*/ 0 h 130"/>
                <a:gd name="T80" fmla="*/ 1 w 194"/>
                <a:gd name="T81" fmla="*/ 0 h 130"/>
                <a:gd name="T82" fmla="*/ 1 w 194"/>
                <a:gd name="T83" fmla="*/ 0 h 130"/>
                <a:gd name="T84" fmla="*/ 1 w 194"/>
                <a:gd name="T85" fmla="*/ 0 h 130"/>
                <a:gd name="T86" fmla="*/ 1 w 194"/>
                <a:gd name="T87" fmla="*/ 0 h 130"/>
                <a:gd name="T88" fmla="*/ 1 w 194"/>
                <a:gd name="T89" fmla="*/ 0 h 130"/>
                <a:gd name="T90" fmla="*/ 1 w 194"/>
                <a:gd name="T91" fmla="*/ 0 h 130"/>
                <a:gd name="T92" fmla="*/ 1 w 194"/>
                <a:gd name="T93" fmla="*/ 0 h 130"/>
                <a:gd name="T94" fmla="*/ 0 w 194"/>
                <a:gd name="T95" fmla="*/ 0 h 130"/>
                <a:gd name="T96" fmla="*/ 0 w 194"/>
                <a:gd name="T97" fmla="*/ 0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4"/>
                <a:gd name="T148" fmla="*/ 0 h 130"/>
                <a:gd name="T149" fmla="*/ 194 w 194"/>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4" h="130">
                  <a:moveTo>
                    <a:pt x="0" y="88"/>
                  </a:moveTo>
                  <a:lnTo>
                    <a:pt x="2" y="86"/>
                  </a:lnTo>
                  <a:lnTo>
                    <a:pt x="5" y="86"/>
                  </a:lnTo>
                  <a:lnTo>
                    <a:pt x="15" y="84"/>
                  </a:lnTo>
                  <a:lnTo>
                    <a:pt x="26" y="84"/>
                  </a:lnTo>
                  <a:lnTo>
                    <a:pt x="40" y="78"/>
                  </a:lnTo>
                  <a:lnTo>
                    <a:pt x="53" y="75"/>
                  </a:lnTo>
                  <a:lnTo>
                    <a:pt x="66" y="69"/>
                  </a:lnTo>
                  <a:lnTo>
                    <a:pt x="81" y="63"/>
                  </a:lnTo>
                  <a:lnTo>
                    <a:pt x="91" y="52"/>
                  </a:lnTo>
                  <a:lnTo>
                    <a:pt x="102" y="42"/>
                  </a:lnTo>
                  <a:lnTo>
                    <a:pt x="110" y="31"/>
                  </a:lnTo>
                  <a:lnTo>
                    <a:pt x="118" y="23"/>
                  </a:lnTo>
                  <a:lnTo>
                    <a:pt x="125" y="12"/>
                  </a:lnTo>
                  <a:lnTo>
                    <a:pt x="133" y="6"/>
                  </a:lnTo>
                  <a:lnTo>
                    <a:pt x="140" y="0"/>
                  </a:lnTo>
                  <a:lnTo>
                    <a:pt x="148" y="0"/>
                  </a:lnTo>
                  <a:lnTo>
                    <a:pt x="156" y="2"/>
                  </a:lnTo>
                  <a:lnTo>
                    <a:pt x="161" y="8"/>
                  </a:lnTo>
                  <a:lnTo>
                    <a:pt x="169" y="14"/>
                  </a:lnTo>
                  <a:lnTo>
                    <a:pt x="178" y="23"/>
                  </a:lnTo>
                  <a:lnTo>
                    <a:pt x="182" y="29"/>
                  </a:lnTo>
                  <a:lnTo>
                    <a:pt x="188" y="37"/>
                  </a:lnTo>
                  <a:lnTo>
                    <a:pt x="190" y="40"/>
                  </a:lnTo>
                  <a:lnTo>
                    <a:pt x="194" y="42"/>
                  </a:lnTo>
                  <a:lnTo>
                    <a:pt x="192" y="48"/>
                  </a:lnTo>
                  <a:lnTo>
                    <a:pt x="192" y="59"/>
                  </a:lnTo>
                  <a:lnTo>
                    <a:pt x="188" y="67"/>
                  </a:lnTo>
                  <a:lnTo>
                    <a:pt x="184" y="75"/>
                  </a:lnTo>
                  <a:lnTo>
                    <a:pt x="178" y="84"/>
                  </a:lnTo>
                  <a:lnTo>
                    <a:pt x="173" y="94"/>
                  </a:lnTo>
                  <a:lnTo>
                    <a:pt x="163" y="99"/>
                  </a:lnTo>
                  <a:lnTo>
                    <a:pt x="154" y="109"/>
                  </a:lnTo>
                  <a:lnTo>
                    <a:pt x="142" y="115"/>
                  </a:lnTo>
                  <a:lnTo>
                    <a:pt x="131" y="122"/>
                  </a:lnTo>
                  <a:lnTo>
                    <a:pt x="116" y="124"/>
                  </a:lnTo>
                  <a:lnTo>
                    <a:pt x="102" y="130"/>
                  </a:lnTo>
                  <a:lnTo>
                    <a:pt x="87" y="130"/>
                  </a:lnTo>
                  <a:lnTo>
                    <a:pt x="76" y="130"/>
                  </a:lnTo>
                  <a:lnTo>
                    <a:pt x="66" y="128"/>
                  </a:lnTo>
                  <a:lnTo>
                    <a:pt x="59" y="126"/>
                  </a:lnTo>
                  <a:lnTo>
                    <a:pt x="51" y="124"/>
                  </a:lnTo>
                  <a:lnTo>
                    <a:pt x="45" y="120"/>
                  </a:lnTo>
                  <a:lnTo>
                    <a:pt x="32" y="113"/>
                  </a:lnTo>
                  <a:lnTo>
                    <a:pt x="21" y="107"/>
                  </a:lnTo>
                  <a:lnTo>
                    <a:pt x="11" y="99"/>
                  </a:lnTo>
                  <a:lnTo>
                    <a:pt x="5" y="94"/>
                  </a:lnTo>
                  <a:lnTo>
                    <a:pt x="0" y="88"/>
                  </a:lnTo>
                  <a:close/>
                </a:path>
              </a:pathLst>
            </a:custGeom>
            <a:solidFill>
              <a:srgbClr val="FFF5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68" name="Freeform 392"/>
            <p:cNvSpPr>
              <a:spLocks/>
            </p:cNvSpPr>
            <p:nvPr/>
          </p:nvSpPr>
          <p:spPr bwMode="auto">
            <a:xfrm>
              <a:off x="1559" y="2024"/>
              <a:ext cx="77" cy="93"/>
            </a:xfrm>
            <a:custGeom>
              <a:avLst/>
              <a:gdLst>
                <a:gd name="T0" fmla="*/ 1 w 154"/>
                <a:gd name="T1" fmla="*/ 0 h 184"/>
                <a:gd name="T2" fmla="*/ 1 w 154"/>
                <a:gd name="T3" fmla="*/ 1 h 184"/>
                <a:gd name="T4" fmla="*/ 1 w 154"/>
                <a:gd name="T5" fmla="*/ 1 h 184"/>
                <a:gd name="T6" fmla="*/ 1 w 154"/>
                <a:gd name="T7" fmla="*/ 1 h 184"/>
                <a:gd name="T8" fmla="*/ 1 w 154"/>
                <a:gd name="T9" fmla="*/ 1 h 184"/>
                <a:gd name="T10" fmla="*/ 1 w 154"/>
                <a:gd name="T11" fmla="*/ 1 h 184"/>
                <a:gd name="T12" fmla="*/ 1 w 154"/>
                <a:gd name="T13" fmla="*/ 1 h 184"/>
                <a:gd name="T14" fmla="*/ 1 w 154"/>
                <a:gd name="T15" fmla="*/ 1 h 184"/>
                <a:gd name="T16" fmla="*/ 1 w 154"/>
                <a:gd name="T17" fmla="*/ 1 h 184"/>
                <a:gd name="T18" fmla="*/ 1 w 154"/>
                <a:gd name="T19" fmla="*/ 1 h 184"/>
                <a:gd name="T20" fmla="*/ 1 w 154"/>
                <a:gd name="T21" fmla="*/ 1 h 184"/>
                <a:gd name="T22" fmla="*/ 1 w 154"/>
                <a:gd name="T23" fmla="*/ 1 h 184"/>
                <a:gd name="T24" fmla="*/ 1 w 154"/>
                <a:gd name="T25" fmla="*/ 1 h 184"/>
                <a:gd name="T26" fmla="*/ 1 w 154"/>
                <a:gd name="T27" fmla="*/ 1 h 184"/>
                <a:gd name="T28" fmla="*/ 1 w 154"/>
                <a:gd name="T29" fmla="*/ 1 h 184"/>
                <a:gd name="T30" fmla="*/ 1 w 154"/>
                <a:gd name="T31" fmla="*/ 1 h 184"/>
                <a:gd name="T32" fmla="*/ 1 w 154"/>
                <a:gd name="T33" fmla="*/ 1 h 184"/>
                <a:gd name="T34" fmla="*/ 1 w 154"/>
                <a:gd name="T35" fmla="*/ 1 h 184"/>
                <a:gd name="T36" fmla="*/ 1 w 154"/>
                <a:gd name="T37" fmla="*/ 1 h 184"/>
                <a:gd name="T38" fmla="*/ 1 w 154"/>
                <a:gd name="T39" fmla="*/ 1 h 184"/>
                <a:gd name="T40" fmla="*/ 1 w 154"/>
                <a:gd name="T41" fmla="*/ 1 h 184"/>
                <a:gd name="T42" fmla="*/ 1 w 154"/>
                <a:gd name="T43" fmla="*/ 1 h 184"/>
                <a:gd name="T44" fmla="*/ 1 w 154"/>
                <a:gd name="T45" fmla="*/ 1 h 184"/>
                <a:gd name="T46" fmla="*/ 1 w 154"/>
                <a:gd name="T47" fmla="*/ 1 h 184"/>
                <a:gd name="T48" fmla="*/ 1 w 154"/>
                <a:gd name="T49" fmla="*/ 1 h 184"/>
                <a:gd name="T50" fmla="*/ 1 w 154"/>
                <a:gd name="T51" fmla="*/ 1 h 184"/>
                <a:gd name="T52" fmla="*/ 1 w 154"/>
                <a:gd name="T53" fmla="*/ 1 h 184"/>
                <a:gd name="T54" fmla="*/ 0 w 154"/>
                <a:gd name="T55" fmla="*/ 1 h 184"/>
                <a:gd name="T56" fmla="*/ 1 w 154"/>
                <a:gd name="T57" fmla="*/ 1 h 184"/>
                <a:gd name="T58" fmla="*/ 1 w 154"/>
                <a:gd name="T59" fmla="*/ 1 h 184"/>
                <a:gd name="T60" fmla="*/ 1 w 154"/>
                <a:gd name="T61" fmla="*/ 1 h 184"/>
                <a:gd name="T62" fmla="*/ 1 w 154"/>
                <a:gd name="T63" fmla="*/ 1 h 184"/>
                <a:gd name="T64" fmla="*/ 1 w 154"/>
                <a:gd name="T65" fmla="*/ 1 h 184"/>
                <a:gd name="T66" fmla="*/ 1 w 154"/>
                <a:gd name="T67" fmla="*/ 1 h 184"/>
                <a:gd name="T68" fmla="*/ 1 w 154"/>
                <a:gd name="T69" fmla="*/ 1 h 184"/>
                <a:gd name="T70" fmla="*/ 1 w 154"/>
                <a:gd name="T71" fmla="*/ 1 h 184"/>
                <a:gd name="T72" fmla="*/ 1 w 154"/>
                <a:gd name="T73" fmla="*/ 1 h 184"/>
                <a:gd name="T74" fmla="*/ 1 w 154"/>
                <a:gd name="T75" fmla="*/ 1 h 184"/>
                <a:gd name="T76" fmla="*/ 1 w 154"/>
                <a:gd name="T77" fmla="*/ 1 h 184"/>
                <a:gd name="T78" fmla="*/ 1 w 154"/>
                <a:gd name="T79" fmla="*/ 1 h 184"/>
                <a:gd name="T80" fmla="*/ 1 w 154"/>
                <a:gd name="T81" fmla="*/ 1 h 184"/>
                <a:gd name="T82" fmla="*/ 1 w 154"/>
                <a:gd name="T83" fmla="*/ 1 h 184"/>
                <a:gd name="T84" fmla="*/ 1 w 154"/>
                <a:gd name="T85" fmla="*/ 1 h 184"/>
                <a:gd name="T86" fmla="*/ 1 w 154"/>
                <a:gd name="T87" fmla="*/ 1 h 184"/>
                <a:gd name="T88" fmla="*/ 1 w 154"/>
                <a:gd name="T89" fmla="*/ 1 h 184"/>
                <a:gd name="T90" fmla="*/ 1 w 154"/>
                <a:gd name="T91" fmla="*/ 1 h 184"/>
                <a:gd name="T92" fmla="*/ 1 w 154"/>
                <a:gd name="T93" fmla="*/ 1 h 184"/>
                <a:gd name="T94" fmla="*/ 1 w 154"/>
                <a:gd name="T95" fmla="*/ 1 h 184"/>
                <a:gd name="T96" fmla="*/ 1 w 154"/>
                <a:gd name="T97" fmla="*/ 0 h 184"/>
                <a:gd name="T98" fmla="*/ 1 w 154"/>
                <a:gd name="T99" fmla="*/ 0 h 18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54"/>
                <a:gd name="T151" fmla="*/ 0 h 184"/>
                <a:gd name="T152" fmla="*/ 154 w 154"/>
                <a:gd name="T153" fmla="*/ 184 h 18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54" h="184">
                  <a:moveTo>
                    <a:pt x="154" y="0"/>
                  </a:moveTo>
                  <a:lnTo>
                    <a:pt x="127" y="21"/>
                  </a:lnTo>
                  <a:lnTo>
                    <a:pt x="125" y="23"/>
                  </a:lnTo>
                  <a:lnTo>
                    <a:pt x="123" y="30"/>
                  </a:lnTo>
                  <a:lnTo>
                    <a:pt x="119" y="34"/>
                  </a:lnTo>
                  <a:lnTo>
                    <a:pt x="118" y="42"/>
                  </a:lnTo>
                  <a:lnTo>
                    <a:pt x="114" y="49"/>
                  </a:lnTo>
                  <a:lnTo>
                    <a:pt x="112" y="57"/>
                  </a:lnTo>
                  <a:lnTo>
                    <a:pt x="108" y="63"/>
                  </a:lnTo>
                  <a:lnTo>
                    <a:pt x="106" y="72"/>
                  </a:lnTo>
                  <a:lnTo>
                    <a:pt x="102" y="78"/>
                  </a:lnTo>
                  <a:lnTo>
                    <a:pt x="102" y="87"/>
                  </a:lnTo>
                  <a:lnTo>
                    <a:pt x="97" y="93"/>
                  </a:lnTo>
                  <a:lnTo>
                    <a:pt x="97" y="103"/>
                  </a:lnTo>
                  <a:lnTo>
                    <a:pt x="93" y="110"/>
                  </a:lnTo>
                  <a:lnTo>
                    <a:pt x="93" y="120"/>
                  </a:lnTo>
                  <a:lnTo>
                    <a:pt x="85" y="129"/>
                  </a:lnTo>
                  <a:lnTo>
                    <a:pt x="80" y="139"/>
                  </a:lnTo>
                  <a:lnTo>
                    <a:pt x="74" y="144"/>
                  </a:lnTo>
                  <a:lnTo>
                    <a:pt x="68" y="150"/>
                  </a:lnTo>
                  <a:lnTo>
                    <a:pt x="57" y="154"/>
                  </a:lnTo>
                  <a:lnTo>
                    <a:pt x="45" y="152"/>
                  </a:lnTo>
                  <a:lnTo>
                    <a:pt x="38" y="148"/>
                  </a:lnTo>
                  <a:lnTo>
                    <a:pt x="28" y="144"/>
                  </a:lnTo>
                  <a:lnTo>
                    <a:pt x="21" y="139"/>
                  </a:lnTo>
                  <a:lnTo>
                    <a:pt x="15" y="135"/>
                  </a:lnTo>
                  <a:lnTo>
                    <a:pt x="2" y="124"/>
                  </a:lnTo>
                  <a:lnTo>
                    <a:pt x="0" y="122"/>
                  </a:lnTo>
                  <a:lnTo>
                    <a:pt x="45" y="184"/>
                  </a:lnTo>
                  <a:lnTo>
                    <a:pt x="49" y="184"/>
                  </a:lnTo>
                  <a:lnTo>
                    <a:pt x="62" y="181"/>
                  </a:lnTo>
                  <a:lnTo>
                    <a:pt x="68" y="175"/>
                  </a:lnTo>
                  <a:lnTo>
                    <a:pt x="78" y="167"/>
                  </a:lnTo>
                  <a:lnTo>
                    <a:pt x="87" y="156"/>
                  </a:lnTo>
                  <a:lnTo>
                    <a:pt x="99" y="144"/>
                  </a:lnTo>
                  <a:lnTo>
                    <a:pt x="102" y="133"/>
                  </a:lnTo>
                  <a:lnTo>
                    <a:pt x="108" y="124"/>
                  </a:lnTo>
                  <a:lnTo>
                    <a:pt x="114" y="112"/>
                  </a:lnTo>
                  <a:lnTo>
                    <a:pt x="119" y="101"/>
                  </a:lnTo>
                  <a:lnTo>
                    <a:pt x="123" y="89"/>
                  </a:lnTo>
                  <a:lnTo>
                    <a:pt x="127" y="78"/>
                  </a:lnTo>
                  <a:lnTo>
                    <a:pt x="133" y="65"/>
                  </a:lnTo>
                  <a:lnTo>
                    <a:pt x="138" y="53"/>
                  </a:lnTo>
                  <a:lnTo>
                    <a:pt x="140" y="42"/>
                  </a:lnTo>
                  <a:lnTo>
                    <a:pt x="142" y="32"/>
                  </a:lnTo>
                  <a:lnTo>
                    <a:pt x="146" y="23"/>
                  </a:lnTo>
                  <a:lnTo>
                    <a:pt x="148" y="15"/>
                  </a:lnTo>
                  <a:lnTo>
                    <a:pt x="152" y="2"/>
                  </a:lnTo>
                  <a:lnTo>
                    <a:pt x="154" y="0"/>
                  </a:lnTo>
                  <a:close/>
                </a:path>
              </a:pathLst>
            </a:custGeom>
            <a:solidFill>
              <a:srgbClr val="FFF5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69" name="Freeform 393"/>
            <p:cNvSpPr>
              <a:spLocks/>
            </p:cNvSpPr>
            <p:nvPr/>
          </p:nvSpPr>
          <p:spPr bwMode="auto">
            <a:xfrm>
              <a:off x="1358" y="2009"/>
              <a:ext cx="72" cy="79"/>
            </a:xfrm>
            <a:custGeom>
              <a:avLst/>
              <a:gdLst>
                <a:gd name="T0" fmla="*/ 1 w 142"/>
                <a:gd name="T1" fmla="*/ 1 h 157"/>
                <a:gd name="T2" fmla="*/ 1 w 142"/>
                <a:gd name="T3" fmla="*/ 1 h 157"/>
                <a:gd name="T4" fmla="*/ 1 w 142"/>
                <a:gd name="T5" fmla="*/ 1 h 157"/>
                <a:gd name="T6" fmla="*/ 1 w 142"/>
                <a:gd name="T7" fmla="*/ 1 h 157"/>
                <a:gd name="T8" fmla="*/ 1 w 142"/>
                <a:gd name="T9" fmla="*/ 1 h 157"/>
                <a:gd name="T10" fmla="*/ 1 w 142"/>
                <a:gd name="T11" fmla="*/ 1 h 157"/>
                <a:gd name="T12" fmla="*/ 1 w 142"/>
                <a:gd name="T13" fmla="*/ 1 h 157"/>
                <a:gd name="T14" fmla="*/ 1 w 142"/>
                <a:gd name="T15" fmla="*/ 1 h 157"/>
                <a:gd name="T16" fmla="*/ 1 w 142"/>
                <a:gd name="T17" fmla="*/ 1 h 157"/>
                <a:gd name="T18" fmla="*/ 1 w 142"/>
                <a:gd name="T19" fmla="*/ 1 h 157"/>
                <a:gd name="T20" fmla="*/ 1 w 142"/>
                <a:gd name="T21" fmla="*/ 1 h 157"/>
                <a:gd name="T22" fmla="*/ 1 w 142"/>
                <a:gd name="T23" fmla="*/ 1 h 157"/>
                <a:gd name="T24" fmla="*/ 1 w 142"/>
                <a:gd name="T25" fmla="*/ 1 h 157"/>
                <a:gd name="T26" fmla="*/ 1 w 142"/>
                <a:gd name="T27" fmla="*/ 1 h 157"/>
                <a:gd name="T28" fmla="*/ 1 w 142"/>
                <a:gd name="T29" fmla="*/ 1 h 157"/>
                <a:gd name="T30" fmla="*/ 1 w 142"/>
                <a:gd name="T31" fmla="*/ 1 h 157"/>
                <a:gd name="T32" fmla="*/ 1 w 142"/>
                <a:gd name="T33" fmla="*/ 1 h 157"/>
                <a:gd name="T34" fmla="*/ 1 w 142"/>
                <a:gd name="T35" fmla="*/ 1 h 157"/>
                <a:gd name="T36" fmla="*/ 1 w 142"/>
                <a:gd name="T37" fmla="*/ 1 h 157"/>
                <a:gd name="T38" fmla="*/ 1 w 142"/>
                <a:gd name="T39" fmla="*/ 1 h 157"/>
                <a:gd name="T40" fmla="*/ 1 w 142"/>
                <a:gd name="T41" fmla="*/ 1 h 157"/>
                <a:gd name="T42" fmla="*/ 0 w 142"/>
                <a:gd name="T43" fmla="*/ 1 h 157"/>
                <a:gd name="T44" fmla="*/ 1 w 142"/>
                <a:gd name="T45" fmla="*/ 1 h 157"/>
                <a:gd name="T46" fmla="*/ 1 w 142"/>
                <a:gd name="T47" fmla="*/ 1 h 157"/>
                <a:gd name="T48" fmla="*/ 1 w 142"/>
                <a:gd name="T49" fmla="*/ 1 h 157"/>
                <a:gd name="T50" fmla="*/ 1 w 142"/>
                <a:gd name="T51" fmla="*/ 1 h 157"/>
                <a:gd name="T52" fmla="*/ 1 w 142"/>
                <a:gd name="T53" fmla="*/ 1 h 157"/>
                <a:gd name="T54" fmla="*/ 1 w 142"/>
                <a:gd name="T55" fmla="*/ 1 h 157"/>
                <a:gd name="T56" fmla="*/ 1 w 142"/>
                <a:gd name="T57" fmla="*/ 1 h 157"/>
                <a:gd name="T58" fmla="*/ 1 w 142"/>
                <a:gd name="T59" fmla="*/ 1 h 157"/>
                <a:gd name="T60" fmla="*/ 1 w 142"/>
                <a:gd name="T61" fmla="*/ 1 h 157"/>
                <a:gd name="T62" fmla="*/ 1 w 142"/>
                <a:gd name="T63" fmla="*/ 1 h 157"/>
                <a:gd name="T64" fmla="*/ 1 w 142"/>
                <a:gd name="T65" fmla="*/ 1 h 157"/>
                <a:gd name="T66" fmla="*/ 1 w 142"/>
                <a:gd name="T67" fmla="*/ 1 h 157"/>
                <a:gd name="T68" fmla="*/ 1 w 142"/>
                <a:gd name="T69" fmla="*/ 1 h 157"/>
                <a:gd name="T70" fmla="*/ 1 w 142"/>
                <a:gd name="T71" fmla="*/ 1 h 157"/>
                <a:gd name="T72" fmla="*/ 1 w 142"/>
                <a:gd name="T73" fmla="*/ 1 h 157"/>
                <a:gd name="T74" fmla="*/ 1 w 142"/>
                <a:gd name="T75" fmla="*/ 1 h 157"/>
                <a:gd name="T76" fmla="*/ 1 w 142"/>
                <a:gd name="T77" fmla="*/ 1 h 157"/>
                <a:gd name="T78" fmla="*/ 1 w 142"/>
                <a:gd name="T79" fmla="*/ 1 h 157"/>
                <a:gd name="T80" fmla="*/ 1 w 142"/>
                <a:gd name="T81" fmla="*/ 1 h 157"/>
                <a:gd name="T82" fmla="*/ 1 w 142"/>
                <a:gd name="T83" fmla="*/ 1 h 157"/>
                <a:gd name="T84" fmla="*/ 1 w 142"/>
                <a:gd name="T85" fmla="*/ 0 h 157"/>
                <a:gd name="T86" fmla="*/ 1 w 142"/>
                <a:gd name="T87" fmla="*/ 1 h 157"/>
                <a:gd name="T88" fmla="*/ 1 w 142"/>
                <a:gd name="T89" fmla="*/ 1 h 1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2"/>
                <a:gd name="T136" fmla="*/ 0 h 157"/>
                <a:gd name="T137" fmla="*/ 142 w 142"/>
                <a:gd name="T138" fmla="*/ 157 h 1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2" h="157">
                  <a:moveTo>
                    <a:pt x="117" y="13"/>
                  </a:moveTo>
                  <a:lnTo>
                    <a:pt x="116" y="17"/>
                  </a:lnTo>
                  <a:lnTo>
                    <a:pt x="112" y="24"/>
                  </a:lnTo>
                  <a:lnTo>
                    <a:pt x="110" y="28"/>
                  </a:lnTo>
                  <a:lnTo>
                    <a:pt x="106" y="38"/>
                  </a:lnTo>
                  <a:lnTo>
                    <a:pt x="102" y="45"/>
                  </a:lnTo>
                  <a:lnTo>
                    <a:pt x="100" y="53"/>
                  </a:lnTo>
                  <a:lnTo>
                    <a:pt x="95" y="62"/>
                  </a:lnTo>
                  <a:lnTo>
                    <a:pt x="89" y="70"/>
                  </a:lnTo>
                  <a:lnTo>
                    <a:pt x="85" y="79"/>
                  </a:lnTo>
                  <a:lnTo>
                    <a:pt x="79" y="89"/>
                  </a:lnTo>
                  <a:lnTo>
                    <a:pt x="76" y="97"/>
                  </a:lnTo>
                  <a:lnTo>
                    <a:pt x="70" y="104"/>
                  </a:lnTo>
                  <a:lnTo>
                    <a:pt x="64" y="112"/>
                  </a:lnTo>
                  <a:lnTo>
                    <a:pt x="60" y="119"/>
                  </a:lnTo>
                  <a:lnTo>
                    <a:pt x="49" y="129"/>
                  </a:lnTo>
                  <a:lnTo>
                    <a:pt x="38" y="135"/>
                  </a:lnTo>
                  <a:lnTo>
                    <a:pt x="26" y="136"/>
                  </a:lnTo>
                  <a:lnTo>
                    <a:pt x="19" y="138"/>
                  </a:lnTo>
                  <a:lnTo>
                    <a:pt x="9" y="136"/>
                  </a:lnTo>
                  <a:lnTo>
                    <a:pt x="3" y="136"/>
                  </a:lnTo>
                  <a:lnTo>
                    <a:pt x="0" y="135"/>
                  </a:lnTo>
                  <a:lnTo>
                    <a:pt x="34" y="157"/>
                  </a:lnTo>
                  <a:lnTo>
                    <a:pt x="36" y="155"/>
                  </a:lnTo>
                  <a:lnTo>
                    <a:pt x="45" y="150"/>
                  </a:lnTo>
                  <a:lnTo>
                    <a:pt x="51" y="144"/>
                  </a:lnTo>
                  <a:lnTo>
                    <a:pt x="60" y="138"/>
                  </a:lnTo>
                  <a:lnTo>
                    <a:pt x="68" y="129"/>
                  </a:lnTo>
                  <a:lnTo>
                    <a:pt x="79" y="117"/>
                  </a:lnTo>
                  <a:lnTo>
                    <a:pt x="83" y="108"/>
                  </a:lnTo>
                  <a:lnTo>
                    <a:pt x="89" y="98"/>
                  </a:lnTo>
                  <a:lnTo>
                    <a:pt x="95" y="89"/>
                  </a:lnTo>
                  <a:lnTo>
                    <a:pt x="100" y="79"/>
                  </a:lnTo>
                  <a:lnTo>
                    <a:pt x="104" y="68"/>
                  </a:lnTo>
                  <a:lnTo>
                    <a:pt x="110" y="60"/>
                  </a:lnTo>
                  <a:lnTo>
                    <a:pt x="116" y="51"/>
                  </a:lnTo>
                  <a:lnTo>
                    <a:pt x="121" y="43"/>
                  </a:lnTo>
                  <a:lnTo>
                    <a:pt x="123" y="32"/>
                  </a:lnTo>
                  <a:lnTo>
                    <a:pt x="127" y="24"/>
                  </a:lnTo>
                  <a:lnTo>
                    <a:pt x="131" y="17"/>
                  </a:lnTo>
                  <a:lnTo>
                    <a:pt x="135" y="11"/>
                  </a:lnTo>
                  <a:lnTo>
                    <a:pt x="140" y="1"/>
                  </a:lnTo>
                  <a:lnTo>
                    <a:pt x="142" y="0"/>
                  </a:lnTo>
                  <a:lnTo>
                    <a:pt x="117" y="13"/>
                  </a:lnTo>
                  <a:close/>
                </a:path>
              </a:pathLst>
            </a:custGeom>
            <a:solidFill>
              <a:srgbClr val="FFF5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70" name="Freeform 394"/>
            <p:cNvSpPr>
              <a:spLocks/>
            </p:cNvSpPr>
            <p:nvPr/>
          </p:nvSpPr>
          <p:spPr bwMode="auto">
            <a:xfrm>
              <a:off x="1400" y="2186"/>
              <a:ext cx="870" cy="1207"/>
            </a:xfrm>
            <a:custGeom>
              <a:avLst/>
              <a:gdLst>
                <a:gd name="T0" fmla="*/ 1 w 1740"/>
                <a:gd name="T1" fmla="*/ 1 h 2414"/>
                <a:gd name="T2" fmla="*/ 1 w 1740"/>
                <a:gd name="T3" fmla="*/ 1 h 2414"/>
                <a:gd name="T4" fmla="*/ 1 w 1740"/>
                <a:gd name="T5" fmla="*/ 1 h 2414"/>
                <a:gd name="T6" fmla="*/ 1 w 1740"/>
                <a:gd name="T7" fmla="*/ 1 h 2414"/>
                <a:gd name="T8" fmla="*/ 1 w 1740"/>
                <a:gd name="T9" fmla="*/ 1 h 2414"/>
                <a:gd name="T10" fmla="*/ 1 w 1740"/>
                <a:gd name="T11" fmla="*/ 1 h 2414"/>
                <a:gd name="T12" fmla="*/ 1 w 1740"/>
                <a:gd name="T13" fmla="*/ 1 h 2414"/>
                <a:gd name="T14" fmla="*/ 1 w 1740"/>
                <a:gd name="T15" fmla="*/ 1 h 2414"/>
                <a:gd name="T16" fmla="*/ 1 w 1740"/>
                <a:gd name="T17" fmla="*/ 1 h 2414"/>
                <a:gd name="T18" fmla="*/ 0 w 1740"/>
                <a:gd name="T19" fmla="*/ 1 h 2414"/>
                <a:gd name="T20" fmla="*/ 1 w 1740"/>
                <a:gd name="T21" fmla="*/ 1 h 2414"/>
                <a:gd name="T22" fmla="*/ 1 w 1740"/>
                <a:gd name="T23" fmla="*/ 1 h 2414"/>
                <a:gd name="T24" fmla="*/ 1 w 1740"/>
                <a:gd name="T25" fmla="*/ 1 h 2414"/>
                <a:gd name="T26" fmla="*/ 1 w 1740"/>
                <a:gd name="T27" fmla="*/ 1 h 2414"/>
                <a:gd name="T28" fmla="*/ 1 w 1740"/>
                <a:gd name="T29" fmla="*/ 1 h 2414"/>
                <a:gd name="T30" fmla="*/ 1 w 1740"/>
                <a:gd name="T31" fmla="*/ 1 h 2414"/>
                <a:gd name="T32" fmla="*/ 1 w 1740"/>
                <a:gd name="T33" fmla="*/ 1 h 2414"/>
                <a:gd name="T34" fmla="*/ 1 w 1740"/>
                <a:gd name="T35" fmla="*/ 1 h 2414"/>
                <a:gd name="T36" fmla="*/ 1 w 1740"/>
                <a:gd name="T37" fmla="*/ 1 h 2414"/>
                <a:gd name="T38" fmla="*/ 1 w 1740"/>
                <a:gd name="T39" fmla="*/ 1 h 2414"/>
                <a:gd name="T40" fmla="*/ 1 w 1740"/>
                <a:gd name="T41" fmla="*/ 1 h 2414"/>
                <a:gd name="T42" fmla="*/ 1 w 1740"/>
                <a:gd name="T43" fmla="*/ 1 h 2414"/>
                <a:gd name="T44" fmla="*/ 1 w 1740"/>
                <a:gd name="T45" fmla="*/ 1 h 2414"/>
                <a:gd name="T46" fmla="*/ 1 w 1740"/>
                <a:gd name="T47" fmla="*/ 1 h 2414"/>
                <a:gd name="T48" fmla="*/ 1 w 1740"/>
                <a:gd name="T49" fmla="*/ 1 h 2414"/>
                <a:gd name="T50" fmla="*/ 1 w 1740"/>
                <a:gd name="T51" fmla="*/ 1 h 2414"/>
                <a:gd name="T52" fmla="*/ 1 w 1740"/>
                <a:gd name="T53" fmla="*/ 1 h 2414"/>
                <a:gd name="T54" fmla="*/ 1 w 1740"/>
                <a:gd name="T55" fmla="*/ 1 h 2414"/>
                <a:gd name="T56" fmla="*/ 1 w 1740"/>
                <a:gd name="T57" fmla="*/ 1 h 2414"/>
                <a:gd name="T58" fmla="*/ 1 w 1740"/>
                <a:gd name="T59" fmla="*/ 1 h 2414"/>
                <a:gd name="T60" fmla="*/ 1 w 1740"/>
                <a:gd name="T61" fmla="*/ 1 h 2414"/>
                <a:gd name="T62" fmla="*/ 1 w 1740"/>
                <a:gd name="T63" fmla="*/ 1 h 2414"/>
                <a:gd name="T64" fmla="*/ 1 w 1740"/>
                <a:gd name="T65" fmla="*/ 1 h 2414"/>
                <a:gd name="T66" fmla="*/ 1 w 1740"/>
                <a:gd name="T67" fmla="*/ 1 h 2414"/>
                <a:gd name="T68" fmla="*/ 1 w 1740"/>
                <a:gd name="T69" fmla="*/ 1 h 2414"/>
                <a:gd name="T70" fmla="*/ 1 w 1740"/>
                <a:gd name="T71" fmla="*/ 1 h 2414"/>
                <a:gd name="T72" fmla="*/ 1 w 1740"/>
                <a:gd name="T73" fmla="*/ 1 h 2414"/>
                <a:gd name="T74" fmla="*/ 1 w 1740"/>
                <a:gd name="T75" fmla="*/ 1 h 2414"/>
                <a:gd name="T76" fmla="*/ 1 w 1740"/>
                <a:gd name="T77" fmla="*/ 1 h 2414"/>
                <a:gd name="T78" fmla="*/ 1 w 1740"/>
                <a:gd name="T79" fmla="*/ 1 h 2414"/>
                <a:gd name="T80" fmla="*/ 1 w 1740"/>
                <a:gd name="T81" fmla="*/ 1 h 2414"/>
                <a:gd name="T82" fmla="*/ 1 w 1740"/>
                <a:gd name="T83" fmla="*/ 1 h 2414"/>
                <a:gd name="T84" fmla="*/ 1 w 1740"/>
                <a:gd name="T85" fmla="*/ 1 h 2414"/>
                <a:gd name="T86" fmla="*/ 1 w 1740"/>
                <a:gd name="T87" fmla="*/ 1 h 2414"/>
                <a:gd name="T88" fmla="*/ 1 w 1740"/>
                <a:gd name="T89" fmla="*/ 1 h 2414"/>
                <a:gd name="T90" fmla="*/ 1 w 1740"/>
                <a:gd name="T91" fmla="*/ 1 h 2414"/>
                <a:gd name="T92" fmla="*/ 1 w 1740"/>
                <a:gd name="T93" fmla="*/ 1 h 2414"/>
                <a:gd name="T94" fmla="*/ 1 w 1740"/>
                <a:gd name="T95" fmla="*/ 1 h 2414"/>
                <a:gd name="T96" fmla="*/ 1 w 1740"/>
                <a:gd name="T97" fmla="*/ 1 h 2414"/>
                <a:gd name="T98" fmla="*/ 1 w 1740"/>
                <a:gd name="T99" fmla="*/ 1 h 2414"/>
                <a:gd name="T100" fmla="*/ 1 w 1740"/>
                <a:gd name="T101" fmla="*/ 1 h 2414"/>
                <a:gd name="T102" fmla="*/ 1 w 1740"/>
                <a:gd name="T103" fmla="*/ 1 h 2414"/>
                <a:gd name="T104" fmla="*/ 1 w 1740"/>
                <a:gd name="T105" fmla="*/ 1 h 2414"/>
                <a:gd name="T106" fmla="*/ 1 w 1740"/>
                <a:gd name="T107" fmla="*/ 1 h 2414"/>
                <a:gd name="T108" fmla="*/ 1 w 1740"/>
                <a:gd name="T109" fmla="*/ 1 h 2414"/>
                <a:gd name="T110" fmla="*/ 1 w 1740"/>
                <a:gd name="T111" fmla="*/ 1 h 2414"/>
                <a:gd name="T112" fmla="*/ 1 w 1740"/>
                <a:gd name="T113" fmla="*/ 1 h 2414"/>
                <a:gd name="T114" fmla="*/ 1 w 1740"/>
                <a:gd name="T115" fmla="*/ 1 h 2414"/>
                <a:gd name="T116" fmla="*/ 1 w 1740"/>
                <a:gd name="T117" fmla="*/ 1 h 2414"/>
                <a:gd name="T118" fmla="*/ 1 w 1740"/>
                <a:gd name="T119" fmla="*/ 1 h 2414"/>
                <a:gd name="T120" fmla="*/ 1 w 1740"/>
                <a:gd name="T121" fmla="*/ 1 h 241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40"/>
                <a:gd name="T184" fmla="*/ 0 h 2414"/>
                <a:gd name="T185" fmla="*/ 1740 w 1740"/>
                <a:gd name="T186" fmla="*/ 2414 h 241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40" h="2414">
                  <a:moveTo>
                    <a:pt x="628" y="0"/>
                  </a:moveTo>
                  <a:lnTo>
                    <a:pt x="626" y="0"/>
                  </a:lnTo>
                  <a:lnTo>
                    <a:pt x="622" y="4"/>
                  </a:lnTo>
                  <a:lnTo>
                    <a:pt x="616" y="12"/>
                  </a:lnTo>
                  <a:lnTo>
                    <a:pt x="612" y="21"/>
                  </a:lnTo>
                  <a:lnTo>
                    <a:pt x="605" y="31"/>
                  </a:lnTo>
                  <a:lnTo>
                    <a:pt x="597" y="44"/>
                  </a:lnTo>
                  <a:lnTo>
                    <a:pt x="591" y="50"/>
                  </a:lnTo>
                  <a:lnTo>
                    <a:pt x="588" y="59"/>
                  </a:lnTo>
                  <a:lnTo>
                    <a:pt x="582" y="67"/>
                  </a:lnTo>
                  <a:lnTo>
                    <a:pt x="578" y="74"/>
                  </a:lnTo>
                  <a:lnTo>
                    <a:pt x="572" y="82"/>
                  </a:lnTo>
                  <a:lnTo>
                    <a:pt x="565" y="89"/>
                  </a:lnTo>
                  <a:lnTo>
                    <a:pt x="557" y="99"/>
                  </a:lnTo>
                  <a:lnTo>
                    <a:pt x="552" y="107"/>
                  </a:lnTo>
                  <a:lnTo>
                    <a:pt x="544" y="114"/>
                  </a:lnTo>
                  <a:lnTo>
                    <a:pt x="536" y="126"/>
                  </a:lnTo>
                  <a:lnTo>
                    <a:pt x="531" y="133"/>
                  </a:lnTo>
                  <a:lnTo>
                    <a:pt x="523" y="143"/>
                  </a:lnTo>
                  <a:lnTo>
                    <a:pt x="513" y="150"/>
                  </a:lnTo>
                  <a:lnTo>
                    <a:pt x="506" y="160"/>
                  </a:lnTo>
                  <a:lnTo>
                    <a:pt x="496" y="169"/>
                  </a:lnTo>
                  <a:lnTo>
                    <a:pt x="489" y="179"/>
                  </a:lnTo>
                  <a:lnTo>
                    <a:pt x="479" y="186"/>
                  </a:lnTo>
                  <a:lnTo>
                    <a:pt x="470" y="196"/>
                  </a:lnTo>
                  <a:lnTo>
                    <a:pt x="460" y="204"/>
                  </a:lnTo>
                  <a:lnTo>
                    <a:pt x="453" y="211"/>
                  </a:lnTo>
                  <a:lnTo>
                    <a:pt x="441" y="219"/>
                  </a:lnTo>
                  <a:lnTo>
                    <a:pt x="432" y="226"/>
                  </a:lnTo>
                  <a:lnTo>
                    <a:pt x="420" y="232"/>
                  </a:lnTo>
                  <a:lnTo>
                    <a:pt x="411" y="240"/>
                  </a:lnTo>
                  <a:lnTo>
                    <a:pt x="399" y="245"/>
                  </a:lnTo>
                  <a:lnTo>
                    <a:pt x="390" y="253"/>
                  </a:lnTo>
                  <a:lnTo>
                    <a:pt x="380" y="257"/>
                  </a:lnTo>
                  <a:lnTo>
                    <a:pt x="371" y="264"/>
                  </a:lnTo>
                  <a:lnTo>
                    <a:pt x="359" y="268"/>
                  </a:lnTo>
                  <a:lnTo>
                    <a:pt x="350" y="274"/>
                  </a:lnTo>
                  <a:lnTo>
                    <a:pt x="339" y="280"/>
                  </a:lnTo>
                  <a:lnTo>
                    <a:pt x="329" y="285"/>
                  </a:lnTo>
                  <a:lnTo>
                    <a:pt x="320" y="289"/>
                  </a:lnTo>
                  <a:lnTo>
                    <a:pt x="310" y="293"/>
                  </a:lnTo>
                  <a:lnTo>
                    <a:pt x="302" y="297"/>
                  </a:lnTo>
                  <a:lnTo>
                    <a:pt x="295" y="302"/>
                  </a:lnTo>
                  <a:lnTo>
                    <a:pt x="283" y="302"/>
                  </a:lnTo>
                  <a:lnTo>
                    <a:pt x="276" y="308"/>
                  </a:lnTo>
                  <a:lnTo>
                    <a:pt x="268" y="308"/>
                  </a:lnTo>
                  <a:lnTo>
                    <a:pt x="261" y="314"/>
                  </a:lnTo>
                  <a:lnTo>
                    <a:pt x="247" y="318"/>
                  </a:lnTo>
                  <a:lnTo>
                    <a:pt x="236" y="321"/>
                  </a:lnTo>
                  <a:lnTo>
                    <a:pt x="226" y="323"/>
                  </a:lnTo>
                  <a:lnTo>
                    <a:pt x="219" y="327"/>
                  </a:lnTo>
                  <a:lnTo>
                    <a:pt x="213" y="327"/>
                  </a:lnTo>
                  <a:lnTo>
                    <a:pt x="213" y="329"/>
                  </a:lnTo>
                  <a:lnTo>
                    <a:pt x="213" y="331"/>
                  </a:lnTo>
                  <a:lnTo>
                    <a:pt x="219" y="338"/>
                  </a:lnTo>
                  <a:lnTo>
                    <a:pt x="219" y="342"/>
                  </a:lnTo>
                  <a:lnTo>
                    <a:pt x="221" y="352"/>
                  </a:lnTo>
                  <a:lnTo>
                    <a:pt x="223" y="357"/>
                  </a:lnTo>
                  <a:lnTo>
                    <a:pt x="225" y="369"/>
                  </a:lnTo>
                  <a:lnTo>
                    <a:pt x="225" y="378"/>
                  </a:lnTo>
                  <a:lnTo>
                    <a:pt x="225" y="390"/>
                  </a:lnTo>
                  <a:lnTo>
                    <a:pt x="223" y="403"/>
                  </a:lnTo>
                  <a:lnTo>
                    <a:pt x="221" y="418"/>
                  </a:lnTo>
                  <a:lnTo>
                    <a:pt x="219" y="424"/>
                  </a:lnTo>
                  <a:lnTo>
                    <a:pt x="217" y="434"/>
                  </a:lnTo>
                  <a:lnTo>
                    <a:pt x="213" y="441"/>
                  </a:lnTo>
                  <a:lnTo>
                    <a:pt x="213" y="449"/>
                  </a:lnTo>
                  <a:lnTo>
                    <a:pt x="209" y="458"/>
                  </a:lnTo>
                  <a:lnTo>
                    <a:pt x="204" y="466"/>
                  </a:lnTo>
                  <a:lnTo>
                    <a:pt x="200" y="475"/>
                  </a:lnTo>
                  <a:lnTo>
                    <a:pt x="198" y="487"/>
                  </a:lnTo>
                  <a:lnTo>
                    <a:pt x="190" y="494"/>
                  </a:lnTo>
                  <a:lnTo>
                    <a:pt x="183" y="506"/>
                  </a:lnTo>
                  <a:lnTo>
                    <a:pt x="177" y="515"/>
                  </a:lnTo>
                  <a:lnTo>
                    <a:pt x="171" y="525"/>
                  </a:lnTo>
                  <a:lnTo>
                    <a:pt x="164" y="536"/>
                  </a:lnTo>
                  <a:lnTo>
                    <a:pt x="156" y="546"/>
                  </a:lnTo>
                  <a:lnTo>
                    <a:pt x="148" y="555"/>
                  </a:lnTo>
                  <a:lnTo>
                    <a:pt x="141" y="568"/>
                  </a:lnTo>
                  <a:lnTo>
                    <a:pt x="131" y="580"/>
                  </a:lnTo>
                  <a:lnTo>
                    <a:pt x="124" y="591"/>
                  </a:lnTo>
                  <a:lnTo>
                    <a:pt x="114" y="601"/>
                  </a:lnTo>
                  <a:lnTo>
                    <a:pt x="107" y="614"/>
                  </a:lnTo>
                  <a:lnTo>
                    <a:pt x="97" y="626"/>
                  </a:lnTo>
                  <a:lnTo>
                    <a:pt x="90" y="637"/>
                  </a:lnTo>
                  <a:lnTo>
                    <a:pt x="82" y="650"/>
                  </a:lnTo>
                  <a:lnTo>
                    <a:pt x="72" y="662"/>
                  </a:lnTo>
                  <a:lnTo>
                    <a:pt x="65" y="673"/>
                  </a:lnTo>
                  <a:lnTo>
                    <a:pt x="57" y="686"/>
                  </a:lnTo>
                  <a:lnTo>
                    <a:pt x="48" y="698"/>
                  </a:lnTo>
                  <a:lnTo>
                    <a:pt x="42" y="709"/>
                  </a:lnTo>
                  <a:lnTo>
                    <a:pt x="34" y="721"/>
                  </a:lnTo>
                  <a:lnTo>
                    <a:pt x="29" y="734"/>
                  </a:lnTo>
                  <a:lnTo>
                    <a:pt x="21" y="745"/>
                  </a:lnTo>
                  <a:lnTo>
                    <a:pt x="17" y="759"/>
                  </a:lnTo>
                  <a:lnTo>
                    <a:pt x="12" y="768"/>
                  </a:lnTo>
                  <a:lnTo>
                    <a:pt x="8" y="781"/>
                  </a:lnTo>
                  <a:lnTo>
                    <a:pt x="6" y="793"/>
                  </a:lnTo>
                  <a:lnTo>
                    <a:pt x="2" y="804"/>
                  </a:lnTo>
                  <a:lnTo>
                    <a:pt x="0" y="816"/>
                  </a:lnTo>
                  <a:lnTo>
                    <a:pt x="0" y="829"/>
                  </a:lnTo>
                  <a:lnTo>
                    <a:pt x="0" y="840"/>
                  </a:lnTo>
                  <a:lnTo>
                    <a:pt x="2" y="852"/>
                  </a:lnTo>
                  <a:lnTo>
                    <a:pt x="2" y="861"/>
                  </a:lnTo>
                  <a:lnTo>
                    <a:pt x="4" y="873"/>
                  </a:lnTo>
                  <a:lnTo>
                    <a:pt x="6" y="884"/>
                  </a:lnTo>
                  <a:lnTo>
                    <a:pt x="12" y="895"/>
                  </a:lnTo>
                  <a:lnTo>
                    <a:pt x="15" y="905"/>
                  </a:lnTo>
                  <a:lnTo>
                    <a:pt x="21" y="914"/>
                  </a:lnTo>
                  <a:lnTo>
                    <a:pt x="27" y="924"/>
                  </a:lnTo>
                  <a:lnTo>
                    <a:pt x="34" y="935"/>
                  </a:lnTo>
                  <a:lnTo>
                    <a:pt x="40" y="943"/>
                  </a:lnTo>
                  <a:lnTo>
                    <a:pt x="48" y="952"/>
                  </a:lnTo>
                  <a:lnTo>
                    <a:pt x="55" y="960"/>
                  </a:lnTo>
                  <a:lnTo>
                    <a:pt x="63" y="971"/>
                  </a:lnTo>
                  <a:lnTo>
                    <a:pt x="71" y="977"/>
                  </a:lnTo>
                  <a:lnTo>
                    <a:pt x="78" y="987"/>
                  </a:lnTo>
                  <a:lnTo>
                    <a:pt x="88" y="994"/>
                  </a:lnTo>
                  <a:lnTo>
                    <a:pt x="97" y="1002"/>
                  </a:lnTo>
                  <a:lnTo>
                    <a:pt x="103" y="1008"/>
                  </a:lnTo>
                  <a:lnTo>
                    <a:pt x="112" y="1015"/>
                  </a:lnTo>
                  <a:lnTo>
                    <a:pt x="120" y="1021"/>
                  </a:lnTo>
                  <a:lnTo>
                    <a:pt x="128" y="1027"/>
                  </a:lnTo>
                  <a:lnTo>
                    <a:pt x="143" y="1038"/>
                  </a:lnTo>
                  <a:lnTo>
                    <a:pt x="156" y="1047"/>
                  </a:lnTo>
                  <a:lnTo>
                    <a:pt x="167" y="1053"/>
                  </a:lnTo>
                  <a:lnTo>
                    <a:pt x="175" y="1059"/>
                  </a:lnTo>
                  <a:lnTo>
                    <a:pt x="181" y="1063"/>
                  </a:lnTo>
                  <a:lnTo>
                    <a:pt x="183" y="1065"/>
                  </a:lnTo>
                  <a:lnTo>
                    <a:pt x="287" y="1065"/>
                  </a:lnTo>
                  <a:lnTo>
                    <a:pt x="287" y="1067"/>
                  </a:lnTo>
                  <a:lnTo>
                    <a:pt x="289" y="1074"/>
                  </a:lnTo>
                  <a:lnTo>
                    <a:pt x="289" y="1078"/>
                  </a:lnTo>
                  <a:lnTo>
                    <a:pt x="289" y="1086"/>
                  </a:lnTo>
                  <a:lnTo>
                    <a:pt x="291" y="1093"/>
                  </a:lnTo>
                  <a:lnTo>
                    <a:pt x="293" y="1103"/>
                  </a:lnTo>
                  <a:lnTo>
                    <a:pt x="293" y="1110"/>
                  </a:lnTo>
                  <a:lnTo>
                    <a:pt x="293" y="1118"/>
                  </a:lnTo>
                  <a:lnTo>
                    <a:pt x="293" y="1127"/>
                  </a:lnTo>
                  <a:lnTo>
                    <a:pt x="295" y="1139"/>
                  </a:lnTo>
                  <a:lnTo>
                    <a:pt x="293" y="1150"/>
                  </a:lnTo>
                  <a:lnTo>
                    <a:pt x="291" y="1162"/>
                  </a:lnTo>
                  <a:lnTo>
                    <a:pt x="289" y="1173"/>
                  </a:lnTo>
                  <a:lnTo>
                    <a:pt x="287" y="1186"/>
                  </a:lnTo>
                  <a:lnTo>
                    <a:pt x="283" y="1196"/>
                  </a:lnTo>
                  <a:lnTo>
                    <a:pt x="280" y="1207"/>
                  </a:lnTo>
                  <a:lnTo>
                    <a:pt x="274" y="1215"/>
                  </a:lnTo>
                  <a:lnTo>
                    <a:pt x="272" y="1224"/>
                  </a:lnTo>
                  <a:lnTo>
                    <a:pt x="264" y="1239"/>
                  </a:lnTo>
                  <a:lnTo>
                    <a:pt x="257" y="1253"/>
                  </a:lnTo>
                  <a:lnTo>
                    <a:pt x="249" y="1264"/>
                  </a:lnTo>
                  <a:lnTo>
                    <a:pt x="240" y="1279"/>
                  </a:lnTo>
                  <a:lnTo>
                    <a:pt x="236" y="1287"/>
                  </a:lnTo>
                  <a:lnTo>
                    <a:pt x="232" y="1295"/>
                  </a:lnTo>
                  <a:lnTo>
                    <a:pt x="228" y="1304"/>
                  </a:lnTo>
                  <a:lnTo>
                    <a:pt x="228" y="1316"/>
                  </a:lnTo>
                  <a:lnTo>
                    <a:pt x="225" y="1323"/>
                  </a:lnTo>
                  <a:lnTo>
                    <a:pt x="221" y="1335"/>
                  </a:lnTo>
                  <a:lnTo>
                    <a:pt x="219" y="1344"/>
                  </a:lnTo>
                  <a:lnTo>
                    <a:pt x="215" y="1355"/>
                  </a:lnTo>
                  <a:lnTo>
                    <a:pt x="213" y="1365"/>
                  </a:lnTo>
                  <a:lnTo>
                    <a:pt x="211" y="1374"/>
                  </a:lnTo>
                  <a:lnTo>
                    <a:pt x="209" y="1384"/>
                  </a:lnTo>
                  <a:lnTo>
                    <a:pt x="207" y="1393"/>
                  </a:lnTo>
                  <a:lnTo>
                    <a:pt x="204" y="1401"/>
                  </a:lnTo>
                  <a:lnTo>
                    <a:pt x="204" y="1409"/>
                  </a:lnTo>
                  <a:lnTo>
                    <a:pt x="202" y="1414"/>
                  </a:lnTo>
                  <a:lnTo>
                    <a:pt x="202" y="1422"/>
                  </a:lnTo>
                  <a:lnTo>
                    <a:pt x="200" y="1430"/>
                  </a:lnTo>
                  <a:lnTo>
                    <a:pt x="200" y="1433"/>
                  </a:lnTo>
                  <a:lnTo>
                    <a:pt x="390" y="1660"/>
                  </a:lnTo>
                  <a:lnTo>
                    <a:pt x="388" y="1665"/>
                  </a:lnTo>
                  <a:lnTo>
                    <a:pt x="386" y="1673"/>
                  </a:lnTo>
                  <a:lnTo>
                    <a:pt x="384" y="1684"/>
                  </a:lnTo>
                  <a:lnTo>
                    <a:pt x="382" y="1690"/>
                  </a:lnTo>
                  <a:lnTo>
                    <a:pt x="380" y="1696"/>
                  </a:lnTo>
                  <a:lnTo>
                    <a:pt x="380" y="1705"/>
                  </a:lnTo>
                  <a:lnTo>
                    <a:pt x="380" y="1713"/>
                  </a:lnTo>
                  <a:lnTo>
                    <a:pt x="379" y="1720"/>
                  </a:lnTo>
                  <a:lnTo>
                    <a:pt x="377" y="1732"/>
                  </a:lnTo>
                  <a:lnTo>
                    <a:pt x="375" y="1741"/>
                  </a:lnTo>
                  <a:lnTo>
                    <a:pt x="375" y="1755"/>
                  </a:lnTo>
                  <a:lnTo>
                    <a:pt x="375" y="1764"/>
                  </a:lnTo>
                  <a:lnTo>
                    <a:pt x="373" y="1776"/>
                  </a:lnTo>
                  <a:lnTo>
                    <a:pt x="373" y="1789"/>
                  </a:lnTo>
                  <a:lnTo>
                    <a:pt x="373" y="1800"/>
                  </a:lnTo>
                  <a:lnTo>
                    <a:pt x="371" y="1814"/>
                  </a:lnTo>
                  <a:lnTo>
                    <a:pt x="371" y="1827"/>
                  </a:lnTo>
                  <a:lnTo>
                    <a:pt x="371" y="1834"/>
                  </a:lnTo>
                  <a:lnTo>
                    <a:pt x="373" y="1842"/>
                  </a:lnTo>
                  <a:lnTo>
                    <a:pt x="373" y="1850"/>
                  </a:lnTo>
                  <a:lnTo>
                    <a:pt x="375" y="1857"/>
                  </a:lnTo>
                  <a:lnTo>
                    <a:pt x="375" y="1872"/>
                  </a:lnTo>
                  <a:lnTo>
                    <a:pt x="375" y="1888"/>
                  </a:lnTo>
                  <a:lnTo>
                    <a:pt x="375" y="1895"/>
                  </a:lnTo>
                  <a:lnTo>
                    <a:pt x="375" y="1903"/>
                  </a:lnTo>
                  <a:lnTo>
                    <a:pt x="377" y="1912"/>
                  </a:lnTo>
                  <a:lnTo>
                    <a:pt x="379" y="1920"/>
                  </a:lnTo>
                  <a:lnTo>
                    <a:pt x="379" y="1928"/>
                  </a:lnTo>
                  <a:lnTo>
                    <a:pt x="380" y="1937"/>
                  </a:lnTo>
                  <a:lnTo>
                    <a:pt x="380" y="1945"/>
                  </a:lnTo>
                  <a:lnTo>
                    <a:pt x="382" y="1952"/>
                  </a:lnTo>
                  <a:lnTo>
                    <a:pt x="384" y="1962"/>
                  </a:lnTo>
                  <a:lnTo>
                    <a:pt x="386" y="1971"/>
                  </a:lnTo>
                  <a:lnTo>
                    <a:pt x="388" y="1979"/>
                  </a:lnTo>
                  <a:lnTo>
                    <a:pt x="390" y="1988"/>
                  </a:lnTo>
                  <a:lnTo>
                    <a:pt x="390" y="1998"/>
                  </a:lnTo>
                  <a:lnTo>
                    <a:pt x="394" y="2006"/>
                  </a:lnTo>
                  <a:lnTo>
                    <a:pt x="396" y="2013"/>
                  </a:lnTo>
                  <a:lnTo>
                    <a:pt x="398" y="2025"/>
                  </a:lnTo>
                  <a:lnTo>
                    <a:pt x="399" y="2032"/>
                  </a:lnTo>
                  <a:lnTo>
                    <a:pt x="401" y="2042"/>
                  </a:lnTo>
                  <a:lnTo>
                    <a:pt x="403" y="2051"/>
                  </a:lnTo>
                  <a:lnTo>
                    <a:pt x="405" y="2061"/>
                  </a:lnTo>
                  <a:lnTo>
                    <a:pt x="407" y="2070"/>
                  </a:lnTo>
                  <a:lnTo>
                    <a:pt x="411" y="2078"/>
                  </a:lnTo>
                  <a:lnTo>
                    <a:pt x="413" y="2087"/>
                  </a:lnTo>
                  <a:lnTo>
                    <a:pt x="417" y="2097"/>
                  </a:lnTo>
                  <a:lnTo>
                    <a:pt x="420" y="2104"/>
                  </a:lnTo>
                  <a:lnTo>
                    <a:pt x="422" y="2114"/>
                  </a:lnTo>
                  <a:lnTo>
                    <a:pt x="426" y="2123"/>
                  </a:lnTo>
                  <a:lnTo>
                    <a:pt x="430" y="2133"/>
                  </a:lnTo>
                  <a:lnTo>
                    <a:pt x="432" y="2140"/>
                  </a:lnTo>
                  <a:lnTo>
                    <a:pt x="436" y="2150"/>
                  </a:lnTo>
                  <a:lnTo>
                    <a:pt x="437" y="2158"/>
                  </a:lnTo>
                  <a:lnTo>
                    <a:pt x="441" y="2167"/>
                  </a:lnTo>
                  <a:lnTo>
                    <a:pt x="445" y="2177"/>
                  </a:lnTo>
                  <a:lnTo>
                    <a:pt x="447" y="2186"/>
                  </a:lnTo>
                  <a:lnTo>
                    <a:pt x="451" y="2194"/>
                  </a:lnTo>
                  <a:lnTo>
                    <a:pt x="455" y="2203"/>
                  </a:lnTo>
                  <a:lnTo>
                    <a:pt x="456" y="2211"/>
                  </a:lnTo>
                  <a:lnTo>
                    <a:pt x="460" y="2220"/>
                  </a:lnTo>
                  <a:lnTo>
                    <a:pt x="462" y="2228"/>
                  </a:lnTo>
                  <a:lnTo>
                    <a:pt x="466" y="2237"/>
                  </a:lnTo>
                  <a:lnTo>
                    <a:pt x="470" y="2245"/>
                  </a:lnTo>
                  <a:lnTo>
                    <a:pt x="474" y="2253"/>
                  </a:lnTo>
                  <a:lnTo>
                    <a:pt x="475" y="2262"/>
                  </a:lnTo>
                  <a:lnTo>
                    <a:pt x="481" y="2270"/>
                  </a:lnTo>
                  <a:lnTo>
                    <a:pt x="485" y="2283"/>
                  </a:lnTo>
                  <a:lnTo>
                    <a:pt x="491" y="2298"/>
                  </a:lnTo>
                  <a:lnTo>
                    <a:pt x="496" y="2312"/>
                  </a:lnTo>
                  <a:lnTo>
                    <a:pt x="504" y="2325"/>
                  </a:lnTo>
                  <a:lnTo>
                    <a:pt x="508" y="2338"/>
                  </a:lnTo>
                  <a:lnTo>
                    <a:pt x="513" y="2350"/>
                  </a:lnTo>
                  <a:lnTo>
                    <a:pt x="517" y="2359"/>
                  </a:lnTo>
                  <a:lnTo>
                    <a:pt x="523" y="2370"/>
                  </a:lnTo>
                  <a:lnTo>
                    <a:pt x="527" y="2378"/>
                  </a:lnTo>
                  <a:lnTo>
                    <a:pt x="531" y="2388"/>
                  </a:lnTo>
                  <a:lnTo>
                    <a:pt x="533" y="2393"/>
                  </a:lnTo>
                  <a:lnTo>
                    <a:pt x="536" y="2399"/>
                  </a:lnTo>
                  <a:lnTo>
                    <a:pt x="540" y="2407"/>
                  </a:lnTo>
                  <a:lnTo>
                    <a:pt x="542" y="2410"/>
                  </a:lnTo>
                  <a:lnTo>
                    <a:pt x="544" y="2410"/>
                  </a:lnTo>
                  <a:lnTo>
                    <a:pt x="550" y="2410"/>
                  </a:lnTo>
                  <a:lnTo>
                    <a:pt x="557" y="2410"/>
                  </a:lnTo>
                  <a:lnTo>
                    <a:pt x="572" y="2412"/>
                  </a:lnTo>
                  <a:lnTo>
                    <a:pt x="578" y="2412"/>
                  </a:lnTo>
                  <a:lnTo>
                    <a:pt x="588" y="2412"/>
                  </a:lnTo>
                  <a:lnTo>
                    <a:pt x="595" y="2412"/>
                  </a:lnTo>
                  <a:lnTo>
                    <a:pt x="605" y="2414"/>
                  </a:lnTo>
                  <a:lnTo>
                    <a:pt x="612" y="2414"/>
                  </a:lnTo>
                  <a:lnTo>
                    <a:pt x="624" y="2414"/>
                  </a:lnTo>
                  <a:lnTo>
                    <a:pt x="635" y="2414"/>
                  </a:lnTo>
                  <a:lnTo>
                    <a:pt x="647" y="2414"/>
                  </a:lnTo>
                  <a:lnTo>
                    <a:pt x="658" y="2414"/>
                  </a:lnTo>
                  <a:lnTo>
                    <a:pt x="669" y="2414"/>
                  </a:lnTo>
                  <a:lnTo>
                    <a:pt x="683" y="2412"/>
                  </a:lnTo>
                  <a:lnTo>
                    <a:pt x="696" y="2412"/>
                  </a:lnTo>
                  <a:lnTo>
                    <a:pt x="707" y="2410"/>
                  </a:lnTo>
                  <a:lnTo>
                    <a:pt x="721" y="2408"/>
                  </a:lnTo>
                  <a:lnTo>
                    <a:pt x="734" y="2408"/>
                  </a:lnTo>
                  <a:lnTo>
                    <a:pt x="747" y="2408"/>
                  </a:lnTo>
                  <a:lnTo>
                    <a:pt x="761" y="2405"/>
                  </a:lnTo>
                  <a:lnTo>
                    <a:pt x="774" y="2403"/>
                  </a:lnTo>
                  <a:lnTo>
                    <a:pt x="785" y="2401"/>
                  </a:lnTo>
                  <a:lnTo>
                    <a:pt x="799" y="2399"/>
                  </a:lnTo>
                  <a:lnTo>
                    <a:pt x="812" y="2395"/>
                  </a:lnTo>
                  <a:lnTo>
                    <a:pt x="825" y="2393"/>
                  </a:lnTo>
                  <a:lnTo>
                    <a:pt x="839" y="2389"/>
                  </a:lnTo>
                  <a:lnTo>
                    <a:pt x="852" y="2388"/>
                  </a:lnTo>
                  <a:lnTo>
                    <a:pt x="863" y="2382"/>
                  </a:lnTo>
                  <a:lnTo>
                    <a:pt x="873" y="2376"/>
                  </a:lnTo>
                  <a:lnTo>
                    <a:pt x="884" y="2370"/>
                  </a:lnTo>
                  <a:lnTo>
                    <a:pt x="898" y="2365"/>
                  </a:lnTo>
                  <a:lnTo>
                    <a:pt x="907" y="2359"/>
                  </a:lnTo>
                  <a:lnTo>
                    <a:pt x="918" y="2353"/>
                  </a:lnTo>
                  <a:lnTo>
                    <a:pt x="930" y="2346"/>
                  </a:lnTo>
                  <a:lnTo>
                    <a:pt x="939" y="2340"/>
                  </a:lnTo>
                  <a:lnTo>
                    <a:pt x="949" y="2332"/>
                  </a:lnTo>
                  <a:lnTo>
                    <a:pt x="960" y="2325"/>
                  </a:lnTo>
                  <a:lnTo>
                    <a:pt x="970" y="2317"/>
                  </a:lnTo>
                  <a:lnTo>
                    <a:pt x="979" y="2312"/>
                  </a:lnTo>
                  <a:lnTo>
                    <a:pt x="987" y="2302"/>
                  </a:lnTo>
                  <a:lnTo>
                    <a:pt x="994" y="2296"/>
                  </a:lnTo>
                  <a:lnTo>
                    <a:pt x="1004" y="2289"/>
                  </a:lnTo>
                  <a:lnTo>
                    <a:pt x="1013" y="2281"/>
                  </a:lnTo>
                  <a:lnTo>
                    <a:pt x="1019" y="2274"/>
                  </a:lnTo>
                  <a:lnTo>
                    <a:pt x="1029" y="2266"/>
                  </a:lnTo>
                  <a:lnTo>
                    <a:pt x="1036" y="2256"/>
                  </a:lnTo>
                  <a:lnTo>
                    <a:pt x="1044" y="2251"/>
                  </a:lnTo>
                  <a:lnTo>
                    <a:pt x="1050" y="2241"/>
                  </a:lnTo>
                  <a:lnTo>
                    <a:pt x="1057" y="2236"/>
                  </a:lnTo>
                  <a:lnTo>
                    <a:pt x="1065" y="2226"/>
                  </a:lnTo>
                  <a:lnTo>
                    <a:pt x="1072" y="2220"/>
                  </a:lnTo>
                  <a:lnTo>
                    <a:pt x="1086" y="2205"/>
                  </a:lnTo>
                  <a:lnTo>
                    <a:pt x="1097" y="2192"/>
                  </a:lnTo>
                  <a:lnTo>
                    <a:pt x="1109" y="2177"/>
                  </a:lnTo>
                  <a:lnTo>
                    <a:pt x="1122" y="2165"/>
                  </a:lnTo>
                  <a:lnTo>
                    <a:pt x="1131" y="2154"/>
                  </a:lnTo>
                  <a:lnTo>
                    <a:pt x="1141" y="2142"/>
                  </a:lnTo>
                  <a:lnTo>
                    <a:pt x="1148" y="2133"/>
                  </a:lnTo>
                  <a:lnTo>
                    <a:pt x="1158" y="2125"/>
                  </a:lnTo>
                  <a:lnTo>
                    <a:pt x="1166" y="2116"/>
                  </a:lnTo>
                  <a:lnTo>
                    <a:pt x="1173" y="2110"/>
                  </a:lnTo>
                  <a:lnTo>
                    <a:pt x="1181" y="2102"/>
                  </a:lnTo>
                  <a:lnTo>
                    <a:pt x="1186" y="2099"/>
                  </a:lnTo>
                  <a:lnTo>
                    <a:pt x="1196" y="2089"/>
                  </a:lnTo>
                  <a:lnTo>
                    <a:pt x="1204" y="2085"/>
                  </a:lnTo>
                  <a:lnTo>
                    <a:pt x="1207" y="2082"/>
                  </a:lnTo>
                  <a:lnTo>
                    <a:pt x="1211" y="2082"/>
                  </a:lnTo>
                  <a:lnTo>
                    <a:pt x="1209" y="2080"/>
                  </a:lnTo>
                  <a:lnTo>
                    <a:pt x="1207" y="2074"/>
                  </a:lnTo>
                  <a:lnTo>
                    <a:pt x="1207" y="2063"/>
                  </a:lnTo>
                  <a:lnTo>
                    <a:pt x="1205" y="2049"/>
                  </a:lnTo>
                  <a:lnTo>
                    <a:pt x="1204" y="2042"/>
                  </a:lnTo>
                  <a:lnTo>
                    <a:pt x="1202" y="2034"/>
                  </a:lnTo>
                  <a:lnTo>
                    <a:pt x="1202" y="2025"/>
                  </a:lnTo>
                  <a:lnTo>
                    <a:pt x="1200" y="2013"/>
                  </a:lnTo>
                  <a:lnTo>
                    <a:pt x="1198" y="2004"/>
                  </a:lnTo>
                  <a:lnTo>
                    <a:pt x="1196" y="1992"/>
                  </a:lnTo>
                  <a:lnTo>
                    <a:pt x="1196" y="1979"/>
                  </a:lnTo>
                  <a:lnTo>
                    <a:pt x="1196" y="1968"/>
                  </a:lnTo>
                  <a:lnTo>
                    <a:pt x="1192" y="1952"/>
                  </a:lnTo>
                  <a:lnTo>
                    <a:pt x="1192" y="1939"/>
                  </a:lnTo>
                  <a:lnTo>
                    <a:pt x="1188" y="1924"/>
                  </a:lnTo>
                  <a:lnTo>
                    <a:pt x="1186" y="1910"/>
                  </a:lnTo>
                  <a:lnTo>
                    <a:pt x="1186" y="1903"/>
                  </a:lnTo>
                  <a:lnTo>
                    <a:pt x="1185" y="1893"/>
                  </a:lnTo>
                  <a:lnTo>
                    <a:pt x="1183" y="1886"/>
                  </a:lnTo>
                  <a:lnTo>
                    <a:pt x="1183" y="1876"/>
                  </a:lnTo>
                  <a:lnTo>
                    <a:pt x="1181" y="1869"/>
                  </a:lnTo>
                  <a:lnTo>
                    <a:pt x="1181" y="1861"/>
                  </a:lnTo>
                  <a:lnTo>
                    <a:pt x="1179" y="1852"/>
                  </a:lnTo>
                  <a:lnTo>
                    <a:pt x="1179" y="1846"/>
                  </a:lnTo>
                  <a:lnTo>
                    <a:pt x="1177" y="1836"/>
                  </a:lnTo>
                  <a:lnTo>
                    <a:pt x="1177" y="1827"/>
                  </a:lnTo>
                  <a:lnTo>
                    <a:pt x="1175" y="1817"/>
                  </a:lnTo>
                  <a:lnTo>
                    <a:pt x="1175" y="1810"/>
                  </a:lnTo>
                  <a:lnTo>
                    <a:pt x="1173" y="1800"/>
                  </a:lnTo>
                  <a:lnTo>
                    <a:pt x="1171" y="1791"/>
                  </a:lnTo>
                  <a:lnTo>
                    <a:pt x="1171" y="1781"/>
                  </a:lnTo>
                  <a:lnTo>
                    <a:pt x="1171" y="1774"/>
                  </a:lnTo>
                  <a:lnTo>
                    <a:pt x="1169" y="1764"/>
                  </a:lnTo>
                  <a:lnTo>
                    <a:pt x="1167" y="1755"/>
                  </a:lnTo>
                  <a:lnTo>
                    <a:pt x="1167" y="1745"/>
                  </a:lnTo>
                  <a:lnTo>
                    <a:pt x="1167" y="1736"/>
                  </a:lnTo>
                  <a:lnTo>
                    <a:pt x="1166" y="1726"/>
                  </a:lnTo>
                  <a:lnTo>
                    <a:pt x="1164" y="1715"/>
                  </a:lnTo>
                  <a:lnTo>
                    <a:pt x="1162" y="1705"/>
                  </a:lnTo>
                  <a:lnTo>
                    <a:pt x="1162" y="1698"/>
                  </a:lnTo>
                  <a:lnTo>
                    <a:pt x="1162" y="1686"/>
                  </a:lnTo>
                  <a:lnTo>
                    <a:pt x="1160" y="1677"/>
                  </a:lnTo>
                  <a:lnTo>
                    <a:pt x="1158" y="1665"/>
                  </a:lnTo>
                  <a:lnTo>
                    <a:pt x="1158" y="1658"/>
                  </a:lnTo>
                  <a:lnTo>
                    <a:pt x="1156" y="1646"/>
                  </a:lnTo>
                  <a:lnTo>
                    <a:pt x="1156" y="1637"/>
                  </a:lnTo>
                  <a:lnTo>
                    <a:pt x="1154" y="1625"/>
                  </a:lnTo>
                  <a:lnTo>
                    <a:pt x="1154" y="1618"/>
                  </a:lnTo>
                  <a:lnTo>
                    <a:pt x="1152" y="1606"/>
                  </a:lnTo>
                  <a:lnTo>
                    <a:pt x="1150" y="1597"/>
                  </a:lnTo>
                  <a:lnTo>
                    <a:pt x="1150" y="1585"/>
                  </a:lnTo>
                  <a:lnTo>
                    <a:pt x="1150" y="1576"/>
                  </a:lnTo>
                  <a:lnTo>
                    <a:pt x="1148" y="1566"/>
                  </a:lnTo>
                  <a:lnTo>
                    <a:pt x="1147" y="1557"/>
                  </a:lnTo>
                  <a:lnTo>
                    <a:pt x="1147" y="1547"/>
                  </a:lnTo>
                  <a:lnTo>
                    <a:pt x="1147" y="1538"/>
                  </a:lnTo>
                  <a:lnTo>
                    <a:pt x="1145" y="1528"/>
                  </a:lnTo>
                  <a:lnTo>
                    <a:pt x="1143" y="1517"/>
                  </a:lnTo>
                  <a:lnTo>
                    <a:pt x="1141" y="1507"/>
                  </a:lnTo>
                  <a:lnTo>
                    <a:pt x="1141" y="1498"/>
                  </a:lnTo>
                  <a:lnTo>
                    <a:pt x="1141" y="1488"/>
                  </a:lnTo>
                  <a:lnTo>
                    <a:pt x="1139" y="1479"/>
                  </a:lnTo>
                  <a:lnTo>
                    <a:pt x="1137" y="1469"/>
                  </a:lnTo>
                  <a:lnTo>
                    <a:pt x="1137" y="1462"/>
                  </a:lnTo>
                  <a:lnTo>
                    <a:pt x="1135" y="1452"/>
                  </a:lnTo>
                  <a:lnTo>
                    <a:pt x="1135" y="1443"/>
                  </a:lnTo>
                  <a:lnTo>
                    <a:pt x="1135" y="1433"/>
                  </a:lnTo>
                  <a:lnTo>
                    <a:pt x="1135" y="1426"/>
                  </a:lnTo>
                  <a:lnTo>
                    <a:pt x="1133" y="1416"/>
                  </a:lnTo>
                  <a:lnTo>
                    <a:pt x="1133" y="1409"/>
                  </a:lnTo>
                  <a:lnTo>
                    <a:pt x="1133" y="1401"/>
                  </a:lnTo>
                  <a:lnTo>
                    <a:pt x="1133" y="1393"/>
                  </a:lnTo>
                  <a:lnTo>
                    <a:pt x="1131" y="1386"/>
                  </a:lnTo>
                  <a:lnTo>
                    <a:pt x="1131" y="1376"/>
                  </a:lnTo>
                  <a:lnTo>
                    <a:pt x="1129" y="1369"/>
                  </a:lnTo>
                  <a:lnTo>
                    <a:pt x="1129" y="1361"/>
                  </a:lnTo>
                  <a:lnTo>
                    <a:pt x="1128" y="1346"/>
                  </a:lnTo>
                  <a:lnTo>
                    <a:pt x="1126" y="1333"/>
                  </a:lnTo>
                  <a:lnTo>
                    <a:pt x="1126" y="1319"/>
                  </a:lnTo>
                  <a:lnTo>
                    <a:pt x="1124" y="1308"/>
                  </a:lnTo>
                  <a:lnTo>
                    <a:pt x="1124" y="1295"/>
                  </a:lnTo>
                  <a:lnTo>
                    <a:pt x="1124" y="1287"/>
                  </a:lnTo>
                  <a:lnTo>
                    <a:pt x="1122" y="1276"/>
                  </a:lnTo>
                  <a:lnTo>
                    <a:pt x="1122" y="1270"/>
                  </a:lnTo>
                  <a:lnTo>
                    <a:pt x="1122" y="1260"/>
                  </a:lnTo>
                  <a:lnTo>
                    <a:pt x="1122" y="1257"/>
                  </a:lnTo>
                  <a:lnTo>
                    <a:pt x="1122" y="1249"/>
                  </a:lnTo>
                  <a:lnTo>
                    <a:pt x="1122" y="1247"/>
                  </a:lnTo>
                  <a:lnTo>
                    <a:pt x="1122" y="1245"/>
                  </a:lnTo>
                  <a:lnTo>
                    <a:pt x="1128" y="1239"/>
                  </a:lnTo>
                  <a:lnTo>
                    <a:pt x="1135" y="1228"/>
                  </a:lnTo>
                  <a:lnTo>
                    <a:pt x="1147" y="1217"/>
                  </a:lnTo>
                  <a:lnTo>
                    <a:pt x="1150" y="1209"/>
                  </a:lnTo>
                  <a:lnTo>
                    <a:pt x="1156" y="1200"/>
                  </a:lnTo>
                  <a:lnTo>
                    <a:pt x="1162" y="1190"/>
                  </a:lnTo>
                  <a:lnTo>
                    <a:pt x="1167" y="1181"/>
                  </a:lnTo>
                  <a:lnTo>
                    <a:pt x="1171" y="1169"/>
                  </a:lnTo>
                  <a:lnTo>
                    <a:pt x="1175" y="1160"/>
                  </a:lnTo>
                  <a:lnTo>
                    <a:pt x="1177" y="1148"/>
                  </a:lnTo>
                  <a:lnTo>
                    <a:pt x="1181" y="1139"/>
                  </a:lnTo>
                  <a:lnTo>
                    <a:pt x="1181" y="1125"/>
                  </a:lnTo>
                  <a:lnTo>
                    <a:pt x="1183" y="1112"/>
                  </a:lnTo>
                  <a:lnTo>
                    <a:pt x="1183" y="1101"/>
                  </a:lnTo>
                  <a:lnTo>
                    <a:pt x="1183" y="1087"/>
                  </a:lnTo>
                  <a:lnTo>
                    <a:pt x="1181" y="1076"/>
                  </a:lnTo>
                  <a:lnTo>
                    <a:pt x="1179" y="1063"/>
                  </a:lnTo>
                  <a:lnTo>
                    <a:pt x="1177" y="1051"/>
                  </a:lnTo>
                  <a:lnTo>
                    <a:pt x="1177" y="1042"/>
                  </a:lnTo>
                  <a:lnTo>
                    <a:pt x="1171" y="1028"/>
                  </a:lnTo>
                  <a:lnTo>
                    <a:pt x="1171" y="1021"/>
                  </a:lnTo>
                  <a:lnTo>
                    <a:pt x="1167" y="1011"/>
                  </a:lnTo>
                  <a:lnTo>
                    <a:pt x="1167" y="1006"/>
                  </a:lnTo>
                  <a:lnTo>
                    <a:pt x="1162" y="994"/>
                  </a:lnTo>
                  <a:lnTo>
                    <a:pt x="1162" y="990"/>
                  </a:lnTo>
                  <a:lnTo>
                    <a:pt x="1162" y="989"/>
                  </a:lnTo>
                  <a:lnTo>
                    <a:pt x="1167" y="983"/>
                  </a:lnTo>
                  <a:lnTo>
                    <a:pt x="1169" y="973"/>
                  </a:lnTo>
                  <a:lnTo>
                    <a:pt x="1175" y="960"/>
                  </a:lnTo>
                  <a:lnTo>
                    <a:pt x="1177" y="952"/>
                  </a:lnTo>
                  <a:lnTo>
                    <a:pt x="1179" y="945"/>
                  </a:lnTo>
                  <a:lnTo>
                    <a:pt x="1181" y="935"/>
                  </a:lnTo>
                  <a:lnTo>
                    <a:pt x="1183" y="928"/>
                  </a:lnTo>
                  <a:lnTo>
                    <a:pt x="1185" y="916"/>
                  </a:lnTo>
                  <a:lnTo>
                    <a:pt x="1186" y="907"/>
                  </a:lnTo>
                  <a:lnTo>
                    <a:pt x="1186" y="897"/>
                  </a:lnTo>
                  <a:lnTo>
                    <a:pt x="1186" y="888"/>
                  </a:lnTo>
                  <a:lnTo>
                    <a:pt x="1186" y="875"/>
                  </a:lnTo>
                  <a:lnTo>
                    <a:pt x="1185" y="865"/>
                  </a:lnTo>
                  <a:lnTo>
                    <a:pt x="1183" y="854"/>
                  </a:lnTo>
                  <a:lnTo>
                    <a:pt x="1181" y="842"/>
                  </a:lnTo>
                  <a:lnTo>
                    <a:pt x="1179" y="829"/>
                  </a:lnTo>
                  <a:lnTo>
                    <a:pt x="1177" y="819"/>
                  </a:lnTo>
                  <a:lnTo>
                    <a:pt x="1173" y="808"/>
                  </a:lnTo>
                  <a:lnTo>
                    <a:pt x="1171" y="800"/>
                  </a:lnTo>
                  <a:lnTo>
                    <a:pt x="1167" y="791"/>
                  </a:lnTo>
                  <a:lnTo>
                    <a:pt x="1166" y="783"/>
                  </a:lnTo>
                  <a:lnTo>
                    <a:pt x="1162" y="774"/>
                  </a:lnTo>
                  <a:lnTo>
                    <a:pt x="1162" y="770"/>
                  </a:lnTo>
                  <a:lnTo>
                    <a:pt x="1156" y="762"/>
                  </a:lnTo>
                  <a:lnTo>
                    <a:pt x="1156" y="759"/>
                  </a:lnTo>
                  <a:lnTo>
                    <a:pt x="1200" y="698"/>
                  </a:lnTo>
                  <a:lnTo>
                    <a:pt x="1204" y="698"/>
                  </a:lnTo>
                  <a:lnTo>
                    <a:pt x="1211" y="702"/>
                  </a:lnTo>
                  <a:lnTo>
                    <a:pt x="1221" y="705"/>
                  </a:lnTo>
                  <a:lnTo>
                    <a:pt x="1232" y="709"/>
                  </a:lnTo>
                  <a:lnTo>
                    <a:pt x="1245" y="717"/>
                  </a:lnTo>
                  <a:lnTo>
                    <a:pt x="1253" y="719"/>
                  </a:lnTo>
                  <a:lnTo>
                    <a:pt x="1261" y="722"/>
                  </a:lnTo>
                  <a:lnTo>
                    <a:pt x="1268" y="728"/>
                  </a:lnTo>
                  <a:lnTo>
                    <a:pt x="1278" y="732"/>
                  </a:lnTo>
                  <a:lnTo>
                    <a:pt x="1287" y="734"/>
                  </a:lnTo>
                  <a:lnTo>
                    <a:pt x="1295" y="738"/>
                  </a:lnTo>
                  <a:lnTo>
                    <a:pt x="1304" y="743"/>
                  </a:lnTo>
                  <a:lnTo>
                    <a:pt x="1316" y="747"/>
                  </a:lnTo>
                  <a:lnTo>
                    <a:pt x="1323" y="751"/>
                  </a:lnTo>
                  <a:lnTo>
                    <a:pt x="1335" y="757"/>
                  </a:lnTo>
                  <a:lnTo>
                    <a:pt x="1344" y="762"/>
                  </a:lnTo>
                  <a:lnTo>
                    <a:pt x="1358" y="768"/>
                  </a:lnTo>
                  <a:lnTo>
                    <a:pt x="1367" y="772"/>
                  </a:lnTo>
                  <a:lnTo>
                    <a:pt x="1378" y="776"/>
                  </a:lnTo>
                  <a:lnTo>
                    <a:pt x="1388" y="781"/>
                  </a:lnTo>
                  <a:lnTo>
                    <a:pt x="1401" y="787"/>
                  </a:lnTo>
                  <a:lnTo>
                    <a:pt x="1413" y="791"/>
                  </a:lnTo>
                  <a:lnTo>
                    <a:pt x="1424" y="798"/>
                  </a:lnTo>
                  <a:lnTo>
                    <a:pt x="1436" y="802"/>
                  </a:lnTo>
                  <a:lnTo>
                    <a:pt x="1449" y="808"/>
                  </a:lnTo>
                  <a:lnTo>
                    <a:pt x="1458" y="814"/>
                  </a:lnTo>
                  <a:lnTo>
                    <a:pt x="1470" y="817"/>
                  </a:lnTo>
                  <a:lnTo>
                    <a:pt x="1479" y="821"/>
                  </a:lnTo>
                  <a:lnTo>
                    <a:pt x="1493" y="827"/>
                  </a:lnTo>
                  <a:lnTo>
                    <a:pt x="1502" y="831"/>
                  </a:lnTo>
                  <a:lnTo>
                    <a:pt x="1513" y="835"/>
                  </a:lnTo>
                  <a:lnTo>
                    <a:pt x="1523" y="840"/>
                  </a:lnTo>
                  <a:lnTo>
                    <a:pt x="1534" y="844"/>
                  </a:lnTo>
                  <a:lnTo>
                    <a:pt x="1544" y="848"/>
                  </a:lnTo>
                  <a:lnTo>
                    <a:pt x="1553" y="852"/>
                  </a:lnTo>
                  <a:lnTo>
                    <a:pt x="1563" y="854"/>
                  </a:lnTo>
                  <a:lnTo>
                    <a:pt x="1572" y="859"/>
                  </a:lnTo>
                  <a:lnTo>
                    <a:pt x="1580" y="861"/>
                  </a:lnTo>
                  <a:lnTo>
                    <a:pt x="1590" y="865"/>
                  </a:lnTo>
                  <a:lnTo>
                    <a:pt x="1599" y="869"/>
                  </a:lnTo>
                  <a:lnTo>
                    <a:pt x="1609" y="873"/>
                  </a:lnTo>
                  <a:lnTo>
                    <a:pt x="1622" y="876"/>
                  </a:lnTo>
                  <a:lnTo>
                    <a:pt x="1635" y="880"/>
                  </a:lnTo>
                  <a:lnTo>
                    <a:pt x="1648" y="884"/>
                  </a:lnTo>
                  <a:lnTo>
                    <a:pt x="1660" y="890"/>
                  </a:lnTo>
                  <a:lnTo>
                    <a:pt x="1666" y="890"/>
                  </a:lnTo>
                  <a:lnTo>
                    <a:pt x="1673" y="894"/>
                  </a:lnTo>
                  <a:lnTo>
                    <a:pt x="1675" y="895"/>
                  </a:lnTo>
                  <a:lnTo>
                    <a:pt x="1679" y="895"/>
                  </a:lnTo>
                  <a:lnTo>
                    <a:pt x="1679" y="892"/>
                  </a:lnTo>
                  <a:lnTo>
                    <a:pt x="1685" y="884"/>
                  </a:lnTo>
                  <a:lnTo>
                    <a:pt x="1685" y="878"/>
                  </a:lnTo>
                  <a:lnTo>
                    <a:pt x="1690" y="873"/>
                  </a:lnTo>
                  <a:lnTo>
                    <a:pt x="1694" y="865"/>
                  </a:lnTo>
                  <a:lnTo>
                    <a:pt x="1698" y="859"/>
                  </a:lnTo>
                  <a:lnTo>
                    <a:pt x="1702" y="850"/>
                  </a:lnTo>
                  <a:lnTo>
                    <a:pt x="1705" y="840"/>
                  </a:lnTo>
                  <a:lnTo>
                    <a:pt x="1711" y="829"/>
                  </a:lnTo>
                  <a:lnTo>
                    <a:pt x="1715" y="821"/>
                  </a:lnTo>
                  <a:lnTo>
                    <a:pt x="1719" y="810"/>
                  </a:lnTo>
                  <a:lnTo>
                    <a:pt x="1723" y="800"/>
                  </a:lnTo>
                  <a:lnTo>
                    <a:pt x="1726" y="789"/>
                  </a:lnTo>
                  <a:lnTo>
                    <a:pt x="1732" y="781"/>
                  </a:lnTo>
                  <a:lnTo>
                    <a:pt x="1734" y="770"/>
                  </a:lnTo>
                  <a:lnTo>
                    <a:pt x="1736" y="759"/>
                  </a:lnTo>
                  <a:lnTo>
                    <a:pt x="1738" y="747"/>
                  </a:lnTo>
                  <a:lnTo>
                    <a:pt x="1740" y="738"/>
                  </a:lnTo>
                  <a:lnTo>
                    <a:pt x="1740" y="728"/>
                  </a:lnTo>
                  <a:lnTo>
                    <a:pt x="1740" y="719"/>
                  </a:lnTo>
                  <a:lnTo>
                    <a:pt x="1740" y="707"/>
                  </a:lnTo>
                  <a:lnTo>
                    <a:pt x="1740" y="700"/>
                  </a:lnTo>
                  <a:lnTo>
                    <a:pt x="1736" y="692"/>
                  </a:lnTo>
                  <a:lnTo>
                    <a:pt x="1736" y="683"/>
                  </a:lnTo>
                  <a:lnTo>
                    <a:pt x="1734" y="677"/>
                  </a:lnTo>
                  <a:lnTo>
                    <a:pt x="1734" y="673"/>
                  </a:lnTo>
                  <a:lnTo>
                    <a:pt x="1732" y="664"/>
                  </a:lnTo>
                  <a:lnTo>
                    <a:pt x="1732" y="662"/>
                  </a:lnTo>
                  <a:lnTo>
                    <a:pt x="1728" y="660"/>
                  </a:lnTo>
                  <a:lnTo>
                    <a:pt x="1721" y="660"/>
                  </a:lnTo>
                  <a:lnTo>
                    <a:pt x="1715" y="658"/>
                  </a:lnTo>
                  <a:lnTo>
                    <a:pt x="1707" y="656"/>
                  </a:lnTo>
                  <a:lnTo>
                    <a:pt x="1698" y="652"/>
                  </a:lnTo>
                  <a:lnTo>
                    <a:pt x="1686" y="648"/>
                  </a:lnTo>
                  <a:lnTo>
                    <a:pt x="1681" y="645"/>
                  </a:lnTo>
                  <a:lnTo>
                    <a:pt x="1673" y="641"/>
                  </a:lnTo>
                  <a:lnTo>
                    <a:pt x="1666" y="637"/>
                  </a:lnTo>
                  <a:lnTo>
                    <a:pt x="1656" y="635"/>
                  </a:lnTo>
                  <a:lnTo>
                    <a:pt x="1647" y="631"/>
                  </a:lnTo>
                  <a:lnTo>
                    <a:pt x="1639" y="626"/>
                  </a:lnTo>
                  <a:lnTo>
                    <a:pt x="1629" y="622"/>
                  </a:lnTo>
                  <a:lnTo>
                    <a:pt x="1620" y="616"/>
                  </a:lnTo>
                  <a:lnTo>
                    <a:pt x="1607" y="610"/>
                  </a:lnTo>
                  <a:lnTo>
                    <a:pt x="1595" y="603"/>
                  </a:lnTo>
                  <a:lnTo>
                    <a:pt x="1582" y="597"/>
                  </a:lnTo>
                  <a:lnTo>
                    <a:pt x="1571" y="589"/>
                  </a:lnTo>
                  <a:lnTo>
                    <a:pt x="1555" y="580"/>
                  </a:lnTo>
                  <a:lnTo>
                    <a:pt x="1540" y="570"/>
                  </a:lnTo>
                  <a:lnTo>
                    <a:pt x="1532" y="565"/>
                  </a:lnTo>
                  <a:lnTo>
                    <a:pt x="1525" y="561"/>
                  </a:lnTo>
                  <a:lnTo>
                    <a:pt x="1517" y="557"/>
                  </a:lnTo>
                  <a:lnTo>
                    <a:pt x="1510" y="553"/>
                  </a:lnTo>
                  <a:lnTo>
                    <a:pt x="1500" y="546"/>
                  </a:lnTo>
                  <a:lnTo>
                    <a:pt x="1493" y="540"/>
                  </a:lnTo>
                  <a:lnTo>
                    <a:pt x="1485" y="534"/>
                  </a:lnTo>
                  <a:lnTo>
                    <a:pt x="1475" y="529"/>
                  </a:lnTo>
                  <a:lnTo>
                    <a:pt x="1466" y="521"/>
                  </a:lnTo>
                  <a:lnTo>
                    <a:pt x="1458" y="515"/>
                  </a:lnTo>
                  <a:lnTo>
                    <a:pt x="1449" y="510"/>
                  </a:lnTo>
                  <a:lnTo>
                    <a:pt x="1439" y="504"/>
                  </a:lnTo>
                  <a:lnTo>
                    <a:pt x="1430" y="494"/>
                  </a:lnTo>
                  <a:lnTo>
                    <a:pt x="1420" y="491"/>
                  </a:lnTo>
                  <a:lnTo>
                    <a:pt x="1411" y="481"/>
                  </a:lnTo>
                  <a:lnTo>
                    <a:pt x="1403" y="475"/>
                  </a:lnTo>
                  <a:lnTo>
                    <a:pt x="1394" y="470"/>
                  </a:lnTo>
                  <a:lnTo>
                    <a:pt x="1382" y="462"/>
                  </a:lnTo>
                  <a:lnTo>
                    <a:pt x="1373" y="454"/>
                  </a:lnTo>
                  <a:lnTo>
                    <a:pt x="1365" y="449"/>
                  </a:lnTo>
                  <a:lnTo>
                    <a:pt x="1354" y="441"/>
                  </a:lnTo>
                  <a:lnTo>
                    <a:pt x="1344" y="434"/>
                  </a:lnTo>
                  <a:lnTo>
                    <a:pt x="1335" y="428"/>
                  </a:lnTo>
                  <a:lnTo>
                    <a:pt x="1325" y="420"/>
                  </a:lnTo>
                  <a:lnTo>
                    <a:pt x="1316" y="413"/>
                  </a:lnTo>
                  <a:lnTo>
                    <a:pt x="1306" y="405"/>
                  </a:lnTo>
                  <a:lnTo>
                    <a:pt x="1297" y="399"/>
                  </a:lnTo>
                  <a:lnTo>
                    <a:pt x="1287" y="392"/>
                  </a:lnTo>
                  <a:lnTo>
                    <a:pt x="1278" y="384"/>
                  </a:lnTo>
                  <a:lnTo>
                    <a:pt x="1268" y="377"/>
                  </a:lnTo>
                  <a:lnTo>
                    <a:pt x="1259" y="369"/>
                  </a:lnTo>
                  <a:lnTo>
                    <a:pt x="1251" y="363"/>
                  </a:lnTo>
                  <a:lnTo>
                    <a:pt x="1242" y="356"/>
                  </a:lnTo>
                  <a:lnTo>
                    <a:pt x="1232" y="350"/>
                  </a:lnTo>
                  <a:lnTo>
                    <a:pt x="1225" y="342"/>
                  </a:lnTo>
                  <a:lnTo>
                    <a:pt x="1217" y="338"/>
                  </a:lnTo>
                  <a:lnTo>
                    <a:pt x="1207" y="329"/>
                  </a:lnTo>
                  <a:lnTo>
                    <a:pt x="1198" y="323"/>
                  </a:lnTo>
                  <a:lnTo>
                    <a:pt x="1190" y="316"/>
                  </a:lnTo>
                  <a:lnTo>
                    <a:pt x="1181" y="310"/>
                  </a:lnTo>
                  <a:lnTo>
                    <a:pt x="1173" y="302"/>
                  </a:lnTo>
                  <a:lnTo>
                    <a:pt x="1166" y="297"/>
                  </a:lnTo>
                  <a:lnTo>
                    <a:pt x="1158" y="291"/>
                  </a:lnTo>
                  <a:lnTo>
                    <a:pt x="1150" y="287"/>
                  </a:lnTo>
                  <a:lnTo>
                    <a:pt x="1143" y="280"/>
                  </a:lnTo>
                  <a:lnTo>
                    <a:pt x="1135" y="274"/>
                  </a:lnTo>
                  <a:lnTo>
                    <a:pt x="1128" y="268"/>
                  </a:lnTo>
                  <a:lnTo>
                    <a:pt x="1122" y="264"/>
                  </a:lnTo>
                  <a:lnTo>
                    <a:pt x="1110" y="257"/>
                  </a:lnTo>
                  <a:lnTo>
                    <a:pt x="1099" y="247"/>
                  </a:lnTo>
                  <a:lnTo>
                    <a:pt x="1086" y="240"/>
                  </a:lnTo>
                  <a:lnTo>
                    <a:pt x="1078" y="232"/>
                  </a:lnTo>
                  <a:lnTo>
                    <a:pt x="1071" y="226"/>
                  </a:lnTo>
                  <a:lnTo>
                    <a:pt x="1065" y="221"/>
                  </a:lnTo>
                  <a:lnTo>
                    <a:pt x="1055" y="213"/>
                  </a:lnTo>
                  <a:lnTo>
                    <a:pt x="1053" y="211"/>
                  </a:lnTo>
                  <a:lnTo>
                    <a:pt x="628"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71" name="Freeform 395"/>
            <p:cNvSpPr>
              <a:spLocks/>
            </p:cNvSpPr>
            <p:nvPr/>
          </p:nvSpPr>
          <p:spPr bwMode="auto">
            <a:xfrm>
              <a:off x="1589" y="2782"/>
              <a:ext cx="381" cy="578"/>
            </a:xfrm>
            <a:custGeom>
              <a:avLst/>
              <a:gdLst>
                <a:gd name="T0" fmla="*/ 1 w 762"/>
                <a:gd name="T1" fmla="*/ 1 h 1156"/>
                <a:gd name="T2" fmla="*/ 1 w 762"/>
                <a:gd name="T3" fmla="*/ 1 h 1156"/>
                <a:gd name="T4" fmla="*/ 1 w 762"/>
                <a:gd name="T5" fmla="*/ 1 h 1156"/>
                <a:gd name="T6" fmla="*/ 1 w 762"/>
                <a:gd name="T7" fmla="*/ 1 h 1156"/>
                <a:gd name="T8" fmla="*/ 1 w 762"/>
                <a:gd name="T9" fmla="*/ 1 h 1156"/>
                <a:gd name="T10" fmla="*/ 1 w 762"/>
                <a:gd name="T11" fmla="*/ 1 h 1156"/>
                <a:gd name="T12" fmla="*/ 1 w 762"/>
                <a:gd name="T13" fmla="*/ 1 h 1156"/>
                <a:gd name="T14" fmla="*/ 1 w 762"/>
                <a:gd name="T15" fmla="*/ 1 h 1156"/>
                <a:gd name="T16" fmla="*/ 1 w 762"/>
                <a:gd name="T17" fmla="*/ 1 h 1156"/>
                <a:gd name="T18" fmla="*/ 1 w 762"/>
                <a:gd name="T19" fmla="*/ 1 h 1156"/>
                <a:gd name="T20" fmla="*/ 1 w 762"/>
                <a:gd name="T21" fmla="*/ 1 h 1156"/>
                <a:gd name="T22" fmla="*/ 1 w 762"/>
                <a:gd name="T23" fmla="*/ 1 h 1156"/>
                <a:gd name="T24" fmla="*/ 1 w 762"/>
                <a:gd name="T25" fmla="*/ 1 h 1156"/>
                <a:gd name="T26" fmla="*/ 1 w 762"/>
                <a:gd name="T27" fmla="*/ 1 h 1156"/>
                <a:gd name="T28" fmla="*/ 1 w 762"/>
                <a:gd name="T29" fmla="*/ 1 h 1156"/>
                <a:gd name="T30" fmla="*/ 1 w 762"/>
                <a:gd name="T31" fmla="*/ 1 h 1156"/>
                <a:gd name="T32" fmla="*/ 1 w 762"/>
                <a:gd name="T33" fmla="*/ 1 h 1156"/>
                <a:gd name="T34" fmla="*/ 1 w 762"/>
                <a:gd name="T35" fmla="*/ 1 h 1156"/>
                <a:gd name="T36" fmla="*/ 1 w 762"/>
                <a:gd name="T37" fmla="*/ 1 h 1156"/>
                <a:gd name="T38" fmla="*/ 1 w 762"/>
                <a:gd name="T39" fmla="*/ 1 h 1156"/>
                <a:gd name="T40" fmla="*/ 1 w 762"/>
                <a:gd name="T41" fmla="*/ 1 h 1156"/>
                <a:gd name="T42" fmla="*/ 1 w 762"/>
                <a:gd name="T43" fmla="*/ 1 h 1156"/>
                <a:gd name="T44" fmla="*/ 1 w 762"/>
                <a:gd name="T45" fmla="*/ 1 h 1156"/>
                <a:gd name="T46" fmla="*/ 1 w 762"/>
                <a:gd name="T47" fmla="*/ 1 h 1156"/>
                <a:gd name="T48" fmla="*/ 1 w 762"/>
                <a:gd name="T49" fmla="*/ 1 h 1156"/>
                <a:gd name="T50" fmla="*/ 1 w 762"/>
                <a:gd name="T51" fmla="*/ 1 h 1156"/>
                <a:gd name="T52" fmla="*/ 1 w 762"/>
                <a:gd name="T53" fmla="*/ 1 h 1156"/>
                <a:gd name="T54" fmla="*/ 1 w 762"/>
                <a:gd name="T55" fmla="*/ 1 h 1156"/>
                <a:gd name="T56" fmla="*/ 1 w 762"/>
                <a:gd name="T57" fmla="*/ 1 h 1156"/>
                <a:gd name="T58" fmla="*/ 1 w 762"/>
                <a:gd name="T59" fmla="*/ 1 h 1156"/>
                <a:gd name="T60" fmla="*/ 1 w 762"/>
                <a:gd name="T61" fmla="*/ 1 h 1156"/>
                <a:gd name="T62" fmla="*/ 1 w 762"/>
                <a:gd name="T63" fmla="*/ 1 h 1156"/>
                <a:gd name="T64" fmla="*/ 1 w 762"/>
                <a:gd name="T65" fmla="*/ 1 h 1156"/>
                <a:gd name="T66" fmla="*/ 1 w 762"/>
                <a:gd name="T67" fmla="*/ 1 h 1156"/>
                <a:gd name="T68" fmla="*/ 1 w 762"/>
                <a:gd name="T69" fmla="*/ 1 h 1156"/>
                <a:gd name="T70" fmla="*/ 1 w 762"/>
                <a:gd name="T71" fmla="*/ 1 h 1156"/>
                <a:gd name="T72" fmla="*/ 1 w 762"/>
                <a:gd name="T73" fmla="*/ 1 h 1156"/>
                <a:gd name="T74" fmla="*/ 1 w 762"/>
                <a:gd name="T75" fmla="*/ 1 h 1156"/>
                <a:gd name="T76" fmla="*/ 1 w 762"/>
                <a:gd name="T77" fmla="*/ 1 h 1156"/>
                <a:gd name="T78" fmla="*/ 1 w 762"/>
                <a:gd name="T79" fmla="*/ 1 h 1156"/>
                <a:gd name="T80" fmla="*/ 1 w 762"/>
                <a:gd name="T81" fmla="*/ 1 h 1156"/>
                <a:gd name="T82" fmla="*/ 1 w 762"/>
                <a:gd name="T83" fmla="*/ 1 h 1156"/>
                <a:gd name="T84" fmla="*/ 1 w 762"/>
                <a:gd name="T85" fmla="*/ 1 h 1156"/>
                <a:gd name="T86" fmla="*/ 1 w 762"/>
                <a:gd name="T87" fmla="*/ 1 h 1156"/>
                <a:gd name="T88" fmla="*/ 1 w 762"/>
                <a:gd name="T89" fmla="*/ 1 h 1156"/>
                <a:gd name="T90" fmla="*/ 1 w 762"/>
                <a:gd name="T91" fmla="*/ 1 h 1156"/>
                <a:gd name="T92" fmla="*/ 1 w 762"/>
                <a:gd name="T93" fmla="*/ 1 h 1156"/>
                <a:gd name="T94" fmla="*/ 1 w 762"/>
                <a:gd name="T95" fmla="*/ 1 h 1156"/>
                <a:gd name="T96" fmla="*/ 1 w 762"/>
                <a:gd name="T97" fmla="*/ 1 h 1156"/>
                <a:gd name="T98" fmla="*/ 1 w 762"/>
                <a:gd name="T99" fmla="*/ 1 h 1156"/>
                <a:gd name="T100" fmla="*/ 1 w 762"/>
                <a:gd name="T101" fmla="*/ 1 h 1156"/>
                <a:gd name="T102" fmla="*/ 1 w 762"/>
                <a:gd name="T103" fmla="*/ 1 h 1156"/>
                <a:gd name="T104" fmla="*/ 1 w 762"/>
                <a:gd name="T105" fmla="*/ 1 h 1156"/>
                <a:gd name="T106" fmla="*/ 1 w 762"/>
                <a:gd name="T107" fmla="*/ 1 h 1156"/>
                <a:gd name="T108" fmla="*/ 1 w 762"/>
                <a:gd name="T109" fmla="*/ 1 h 1156"/>
                <a:gd name="T110" fmla="*/ 1 w 762"/>
                <a:gd name="T111" fmla="*/ 1 h 1156"/>
                <a:gd name="T112" fmla="*/ 1 w 762"/>
                <a:gd name="T113" fmla="*/ 1 h 1156"/>
                <a:gd name="T114" fmla="*/ 1 w 762"/>
                <a:gd name="T115" fmla="*/ 1 h 1156"/>
                <a:gd name="T116" fmla="*/ 1 w 762"/>
                <a:gd name="T117" fmla="*/ 1 h 1156"/>
                <a:gd name="T118" fmla="*/ 1 w 762"/>
                <a:gd name="T119" fmla="*/ 1 h 1156"/>
                <a:gd name="T120" fmla="*/ 1 w 762"/>
                <a:gd name="T121" fmla="*/ 1 h 1156"/>
                <a:gd name="T122" fmla="*/ 1 w 762"/>
                <a:gd name="T123" fmla="*/ 1 h 1156"/>
                <a:gd name="T124" fmla="*/ 1 w 762"/>
                <a:gd name="T125" fmla="*/ 0 h 115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62"/>
                <a:gd name="T190" fmla="*/ 0 h 1156"/>
                <a:gd name="T191" fmla="*/ 762 w 762"/>
                <a:gd name="T192" fmla="*/ 1156 h 115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62" h="1156">
                  <a:moveTo>
                    <a:pt x="5" y="0"/>
                  </a:moveTo>
                  <a:lnTo>
                    <a:pt x="9" y="6"/>
                  </a:lnTo>
                  <a:lnTo>
                    <a:pt x="11" y="11"/>
                  </a:lnTo>
                  <a:lnTo>
                    <a:pt x="19" y="21"/>
                  </a:lnTo>
                  <a:lnTo>
                    <a:pt x="26" y="32"/>
                  </a:lnTo>
                  <a:lnTo>
                    <a:pt x="36" y="46"/>
                  </a:lnTo>
                  <a:lnTo>
                    <a:pt x="39" y="53"/>
                  </a:lnTo>
                  <a:lnTo>
                    <a:pt x="47" y="59"/>
                  </a:lnTo>
                  <a:lnTo>
                    <a:pt x="51" y="68"/>
                  </a:lnTo>
                  <a:lnTo>
                    <a:pt x="60" y="76"/>
                  </a:lnTo>
                  <a:lnTo>
                    <a:pt x="66" y="82"/>
                  </a:lnTo>
                  <a:lnTo>
                    <a:pt x="72" y="91"/>
                  </a:lnTo>
                  <a:lnTo>
                    <a:pt x="81" y="99"/>
                  </a:lnTo>
                  <a:lnTo>
                    <a:pt x="89" y="108"/>
                  </a:lnTo>
                  <a:lnTo>
                    <a:pt x="96" y="116"/>
                  </a:lnTo>
                  <a:lnTo>
                    <a:pt x="106" y="124"/>
                  </a:lnTo>
                  <a:lnTo>
                    <a:pt x="115" y="133"/>
                  </a:lnTo>
                  <a:lnTo>
                    <a:pt x="127" y="141"/>
                  </a:lnTo>
                  <a:lnTo>
                    <a:pt x="134" y="148"/>
                  </a:lnTo>
                  <a:lnTo>
                    <a:pt x="146" y="154"/>
                  </a:lnTo>
                  <a:lnTo>
                    <a:pt x="155" y="162"/>
                  </a:lnTo>
                  <a:lnTo>
                    <a:pt x="167" y="169"/>
                  </a:lnTo>
                  <a:lnTo>
                    <a:pt x="178" y="175"/>
                  </a:lnTo>
                  <a:lnTo>
                    <a:pt x="192" y="182"/>
                  </a:lnTo>
                  <a:lnTo>
                    <a:pt x="203" y="188"/>
                  </a:lnTo>
                  <a:lnTo>
                    <a:pt x="218" y="196"/>
                  </a:lnTo>
                  <a:lnTo>
                    <a:pt x="230" y="200"/>
                  </a:lnTo>
                  <a:lnTo>
                    <a:pt x="243" y="203"/>
                  </a:lnTo>
                  <a:lnTo>
                    <a:pt x="256" y="209"/>
                  </a:lnTo>
                  <a:lnTo>
                    <a:pt x="269" y="213"/>
                  </a:lnTo>
                  <a:lnTo>
                    <a:pt x="283" y="215"/>
                  </a:lnTo>
                  <a:lnTo>
                    <a:pt x="298" y="219"/>
                  </a:lnTo>
                  <a:lnTo>
                    <a:pt x="313" y="220"/>
                  </a:lnTo>
                  <a:lnTo>
                    <a:pt x="328" y="224"/>
                  </a:lnTo>
                  <a:lnTo>
                    <a:pt x="340" y="226"/>
                  </a:lnTo>
                  <a:lnTo>
                    <a:pt x="355" y="228"/>
                  </a:lnTo>
                  <a:lnTo>
                    <a:pt x="368" y="230"/>
                  </a:lnTo>
                  <a:lnTo>
                    <a:pt x="384" y="230"/>
                  </a:lnTo>
                  <a:lnTo>
                    <a:pt x="397" y="230"/>
                  </a:lnTo>
                  <a:lnTo>
                    <a:pt x="410" y="232"/>
                  </a:lnTo>
                  <a:lnTo>
                    <a:pt x="423" y="234"/>
                  </a:lnTo>
                  <a:lnTo>
                    <a:pt x="437" y="236"/>
                  </a:lnTo>
                  <a:lnTo>
                    <a:pt x="448" y="234"/>
                  </a:lnTo>
                  <a:lnTo>
                    <a:pt x="460" y="234"/>
                  </a:lnTo>
                  <a:lnTo>
                    <a:pt x="471" y="234"/>
                  </a:lnTo>
                  <a:lnTo>
                    <a:pt x="482" y="234"/>
                  </a:lnTo>
                  <a:lnTo>
                    <a:pt x="492" y="234"/>
                  </a:lnTo>
                  <a:lnTo>
                    <a:pt x="501" y="234"/>
                  </a:lnTo>
                  <a:lnTo>
                    <a:pt x="511" y="234"/>
                  </a:lnTo>
                  <a:lnTo>
                    <a:pt x="520" y="234"/>
                  </a:lnTo>
                  <a:lnTo>
                    <a:pt x="532" y="232"/>
                  </a:lnTo>
                  <a:lnTo>
                    <a:pt x="543" y="232"/>
                  </a:lnTo>
                  <a:lnTo>
                    <a:pt x="551" y="232"/>
                  </a:lnTo>
                  <a:lnTo>
                    <a:pt x="553" y="232"/>
                  </a:lnTo>
                  <a:lnTo>
                    <a:pt x="747" y="68"/>
                  </a:lnTo>
                  <a:lnTo>
                    <a:pt x="747" y="70"/>
                  </a:lnTo>
                  <a:lnTo>
                    <a:pt x="747" y="80"/>
                  </a:lnTo>
                  <a:lnTo>
                    <a:pt x="747" y="87"/>
                  </a:lnTo>
                  <a:lnTo>
                    <a:pt x="749" y="97"/>
                  </a:lnTo>
                  <a:lnTo>
                    <a:pt x="749" y="105"/>
                  </a:lnTo>
                  <a:lnTo>
                    <a:pt x="750" y="118"/>
                  </a:lnTo>
                  <a:lnTo>
                    <a:pt x="750" y="129"/>
                  </a:lnTo>
                  <a:lnTo>
                    <a:pt x="750" y="143"/>
                  </a:lnTo>
                  <a:lnTo>
                    <a:pt x="750" y="148"/>
                  </a:lnTo>
                  <a:lnTo>
                    <a:pt x="752" y="156"/>
                  </a:lnTo>
                  <a:lnTo>
                    <a:pt x="752" y="163"/>
                  </a:lnTo>
                  <a:lnTo>
                    <a:pt x="752" y="173"/>
                  </a:lnTo>
                  <a:lnTo>
                    <a:pt x="752" y="179"/>
                  </a:lnTo>
                  <a:lnTo>
                    <a:pt x="752" y="188"/>
                  </a:lnTo>
                  <a:lnTo>
                    <a:pt x="752" y="196"/>
                  </a:lnTo>
                  <a:lnTo>
                    <a:pt x="754" y="203"/>
                  </a:lnTo>
                  <a:lnTo>
                    <a:pt x="754" y="213"/>
                  </a:lnTo>
                  <a:lnTo>
                    <a:pt x="756" y="222"/>
                  </a:lnTo>
                  <a:lnTo>
                    <a:pt x="756" y="232"/>
                  </a:lnTo>
                  <a:lnTo>
                    <a:pt x="756" y="241"/>
                  </a:lnTo>
                  <a:lnTo>
                    <a:pt x="756" y="249"/>
                  </a:lnTo>
                  <a:lnTo>
                    <a:pt x="756" y="258"/>
                  </a:lnTo>
                  <a:lnTo>
                    <a:pt x="756" y="268"/>
                  </a:lnTo>
                  <a:lnTo>
                    <a:pt x="756" y="277"/>
                  </a:lnTo>
                  <a:lnTo>
                    <a:pt x="756" y="285"/>
                  </a:lnTo>
                  <a:lnTo>
                    <a:pt x="756" y="295"/>
                  </a:lnTo>
                  <a:lnTo>
                    <a:pt x="756" y="306"/>
                  </a:lnTo>
                  <a:lnTo>
                    <a:pt x="758" y="315"/>
                  </a:lnTo>
                  <a:lnTo>
                    <a:pt x="758" y="325"/>
                  </a:lnTo>
                  <a:lnTo>
                    <a:pt x="758" y="335"/>
                  </a:lnTo>
                  <a:lnTo>
                    <a:pt x="758" y="344"/>
                  </a:lnTo>
                  <a:lnTo>
                    <a:pt x="760" y="354"/>
                  </a:lnTo>
                  <a:lnTo>
                    <a:pt x="760" y="363"/>
                  </a:lnTo>
                  <a:lnTo>
                    <a:pt x="760" y="373"/>
                  </a:lnTo>
                  <a:lnTo>
                    <a:pt x="760" y="382"/>
                  </a:lnTo>
                  <a:lnTo>
                    <a:pt x="762" y="393"/>
                  </a:lnTo>
                  <a:lnTo>
                    <a:pt x="760" y="401"/>
                  </a:lnTo>
                  <a:lnTo>
                    <a:pt x="760" y="412"/>
                  </a:lnTo>
                  <a:lnTo>
                    <a:pt x="760" y="420"/>
                  </a:lnTo>
                  <a:lnTo>
                    <a:pt x="760" y="430"/>
                  </a:lnTo>
                  <a:lnTo>
                    <a:pt x="760" y="437"/>
                  </a:lnTo>
                  <a:lnTo>
                    <a:pt x="760" y="447"/>
                  </a:lnTo>
                  <a:lnTo>
                    <a:pt x="760" y="456"/>
                  </a:lnTo>
                  <a:lnTo>
                    <a:pt x="760" y="466"/>
                  </a:lnTo>
                  <a:lnTo>
                    <a:pt x="758" y="473"/>
                  </a:lnTo>
                  <a:lnTo>
                    <a:pt x="758" y="483"/>
                  </a:lnTo>
                  <a:lnTo>
                    <a:pt x="758" y="490"/>
                  </a:lnTo>
                  <a:lnTo>
                    <a:pt x="758" y="498"/>
                  </a:lnTo>
                  <a:lnTo>
                    <a:pt x="758" y="506"/>
                  </a:lnTo>
                  <a:lnTo>
                    <a:pt x="758" y="513"/>
                  </a:lnTo>
                  <a:lnTo>
                    <a:pt x="758" y="523"/>
                  </a:lnTo>
                  <a:lnTo>
                    <a:pt x="758" y="530"/>
                  </a:lnTo>
                  <a:lnTo>
                    <a:pt x="756" y="544"/>
                  </a:lnTo>
                  <a:lnTo>
                    <a:pt x="754" y="555"/>
                  </a:lnTo>
                  <a:lnTo>
                    <a:pt x="752" y="566"/>
                  </a:lnTo>
                  <a:lnTo>
                    <a:pt x="752" y="580"/>
                  </a:lnTo>
                  <a:lnTo>
                    <a:pt x="749" y="589"/>
                  </a:lnTo>
                  <a:lnTo>
                    <a:pt x="747" y="599"/>
                  </a:lnTo>
                  <a:lnTo>
                    <a:pt x="747" y="608"/>
                  </a:lnTo>
                  <a:lnTo>
                    <a:pt x="745" y="618"/>
                  </a:lnTo>
                  <a:lnTo>
                    <a:pt x="739" y="631"/>
                  </a:lnTo>
                  <a:lnTo>
                    <a:pt x="735" y="644"/>
                  </a:lnTo>
                  <a:lnTo>
                    <a:pt x="730" y="656"/>
                  </a:lnTo>
                  <a:lnTo>
                    <a:pt x="726" y="667"/>
                  </a:lnTo>
                  <a:lnTo>
                    <a:pt x="720" y="675"/>
                  </a:lnTo>
                  <a:lnTo>
                    <a:pt x="714" y="684"/>
                  </a:lnTo>
                  <a:lnTo>
                    <a:pt x="711" y="692"/>
                  </a:lnTo>
                  <a:lnTo>
                    <a:pt x="707" y="701"/>
                  </a:lnTo>
                  <a:lnTo>
                    <a:pt x="701" y="709"/>
                  </a:lnTo>
                  <a:lnTo>
                    <a:pt x="697" y="718"/>
                  </a:lnTo>
                  <a:lnTo>
                    <a:pt x="695" y="730"/>
                  </a:lnTo>
                  <a:lnTo>
                    <a:pt x="693" y="743"/>
                  </a:lnTo>
                  <a:lnTo>
                    <a:pt x="690" y="756"/>
                  </a:lnTo>
                  <a:lnTo>
                    <a:pt x="688" y="772"/>
                  </a:lnTo>
                  <a:lnTo>
                    <a:pt x="688" y="779"/>
                  </a:lnTo>
                  <a:lnTo>
                    <a:pt x="688" y="787"/>
                  </a:lnTo>
                  <a:lnTo>
                    <a:pt x="688" y="796"/>
                  </a:lnTo>
                  <a:lnTo>
                    <a:pt x="688" y="806"/>
                  </a:lnTo>
                  <a:lnTo>
                    <a:pt x="688" y="815"/>
                  </a:lnTo>
                  <a:lnTo>
                    <a:pt x="688" y="823"/>
                  </a:lnTo>
                  <a:lnTo>
                    <a:pt x="688" y="833"/>
                  </a:lnTo>
                  <a:lnTo>
                    <a:pt x="688" y="842"/>
                  </a:lnTo>
                  <a:lnTo>
                    <a:pt x="688" y="852"/>
                  </a:lnTo>
                  <a:lnTo>
                    <a:pt x="690" y="859"/>
                  </a:lnTo>
                  <a:lnTo>
                    <a:pt x="690" y="869"/>
                  </a:lnTo>
                  <a:lnTo>
                    <a:pt x="692" y="878"/>
                  </a:lnTo>
                  <a:lnTo>
                    <a:pt x="692" y="886"/>
                  </a:lnTo>
                  <a:lnTo>
                    <a:pt x="692" y="893"/>
                  </a:lnTo>
                  <a:lnTo>
                    <a:pt x="692" y="903"/>
                  </a:lnTo>
                  <a:lnTo>
                    <a:pt x="692" y="910"/>
                  </a:lnTo>
                  <a:lnTo>
                    <a:pt x="692" y="918"/>
                  </a:lnTo>
                  <a:lnTo>
                    <a:pt x="693" y="924"/>
                  </a:lnTo>
                  <a:lnTo>
                    <a:pt x="693" y="931"/>
                  </a:lnTo>
                  <a:lnTo>
                    <a:pt x="695" y="939"/>
                  </a:lnTo>
                  <a:lnTo>
                    <a:pt x="697" y="948"/>
                  </a:lnTo>
                  <a:lnTo>
                    <a:pt x="697" y="956"/>
                  </a:lnTo>
                  <a:lnTo>
                    <a:pt x="697" y="960"/>
                  </a:lnTo>
                  <a:lnTo>
                    <a:pt x="699" y="964"/>
                  </a:lnTo>
                  <a:lnTo>
                    <a:pt x="697" y="966"/>
                  </a:lnTo>
                  <a:lnTo>
                    <a:pt x="692" y="973"/>
                  </a:lnTo>
                  <a:lnTo>
                    <a:pt x="688" y="979"/>
                  </a:lnTo>
                  <a:lnTo>
                    <a:pt x="684" y="986"/>
                  </a:lnTo>
                  <a:lnTo>
                    <a:pt x="680" y="994"/>
                  </a:lnTo>
                  <a:lnTo>
                    <a:pt x="676" y="1004"/>
                  </a:lnTo>
                  <a:lnTo>
                    <a:pt x="669" y="1013"/>
                  </a:lnTo>
                  <a:lnTo>
                    <a:pt x="663" y="1023"/>
                  </a:lnTo>
                  <a:lnTo>
                    <a:pt x="657" y="1032"/>
                  </a:lnTo>
                  <a:lnTo>
                    <a:pt x="652" y="1044"/>
                  </a:lnTo>
                  <a:lnTo>
                    <a:pt x="646" y="1053"/>
                  </a:lnTo>
                  <a:lnTo>
                    <a:pt x="638" y="1063"/>
                  </a:lnTo>
                  <a:lnTo>
                    <a:pt x="631" y="1072"/>
                  </a:lnTo>
                  <a:lnTo>
                    <a:pt x="625" y="1083"/>
                  </a:lnTo>
                  <a:lnTo>
                    <a:pt x="617" y="1091"/>
                  </a:lnTo>
                  <a:lnTo>
                    <a:pt x="612" y="1101"/>
                  </a:lnTo>
                  <a:lnTo>
                    <a:pt x="602" y="1108"/>
                  </a:lnTo>
                  <a:lnTo>
                    <a:pt x="596" y="1116"/>
                  </a:lnTo>
                  <a:lnTo>
                    <a:pt x="587" y="1121"/>
                  </a:lnTo>
                  <a:lnTo>
                    <a:pt x="579" y="1129"/>
                  </a:lnTo>
                  <a:lnTo>
                    <a:pt x="570" y="1135"/>
                  </a:lnTo>
                  <a:lnTo>
                    <a:pt x="562" y="1140"/>
                  </a:lnTo>
                  <a:lnTo>
                    <a:pt x="551" y="1146"/>
                  </a:lnTo>
                  <a:lnTo>
                    <a:pt x="541" y="1150"/>
                  </a:lnTo>
                  <a:lnTo>
                    <a:pt x="530" y="1152"/>
                  </a:lnTo>
                  <a:lnTo>
                    <a:pt x="519" y="1156"/>
                  </a:lnTo>
                  <a:lnTo>
                    <a:pt x="505" y="1156"/>
                  </a:lnTo>
                  <a:lnTo>
                    <a:pt x="492" y="1156"/>
                  </a:lnTo>
                  <a:lnTo>
                    <a:pt x="477" y="1156"/>
                  </a:lnTo>
                  <a:lnTo>
                    <a:pt x="463" y="1156"/>
                  </a:lnTo>
                  <a:lnTo>
                    <a:pt x="454" y="1154"/>
                  </a:lnTo>
                  <a:lnTo>
                    <a:pt x="444" y="1154"/>
                  </a:lnTo>
                  <a:lnTo>
                    <a:pt x="435" y="1150"/>
                  </a:lnTo>
                  <a:lnTo>
                    <a:pt x="427" y="1150"/>
                  </a:lnTo>
                  <a:lnTo>
                    <a:pt x="418" y="1148"/>
                  </a:lnTo>
                  <a:lnTo>
                    <a:pt x="408" y="1146"/>
                  </a:lnTo>
                  <a:lnTo>
                    <a:pt x="399" y="1146"/>
                  </a:lnTo>
                  <a:lnTo>
                    <a:pt x="391" y="1144"/>
                  </a:lnTo>
                  <a:lnTo>
                    <a:pt x="382" y="1140"/>
                  </a:lnTo>
                  <a:lnTo>
                    <a:pt x="372" y="1139"/>
                  </a:lnTo>
                  <a:lnTo>
                    <a:pt x="363" y="1135"/>
                  </a:lnTo>
                  <a:lnTo>
                    <a:pt x="353" y="1135"/>
                  </a:lnTo>
                  <a:lnTo>
                    <a:pt x="344" y="1131"/>
                  </a:lnTo>
                  <a:lnTo>
                    <a:pt x="336" y="1131"/>
                  </a:lnTo>
                  <a:lnTo>
                    <a:pt x="328" y="1127"/>
                  </a:lnTo>
                  <a:lnTo>
                    <a:pt x="319" y="1125"/>
                  </a:lnTo>
                  <a:lnTo>
                    <a:pt x="311" y="1121"/>
                  </a:lnTo>
                  <a:lnTo>
                    <a:pt x="304" y="1121"/>
                  </a:lnTo>
                  <a:lnTo>
                    <a:pt x="294" y="1118"/>
                  </a:lnTo>
                  <a:lnTo>
                    <a:pt x="288" y="1116"/>
                  </a:lnTo>
                  <a:lnTo>
                    <a:pt x="275" y="1112"/>
                  </a:lnTo>
                  <a:lnTo>
                    <a:pt x="264" y="1110"/>
                  </a:lnTo>
                  <a:lnTo>
                    <a:pt x="254" y="1106"/>
                  </a:lnTo>
                  <a:lnTo>
                    <a:pt x="249" y="1104"/>
                  </a:lnTo>
                  <a:lnTo>
                    <a:pt x="243" y="1102"/>
                  </a:lnTo>
                  <a:lnTo>
                    <a:pt x="241" y="1101"/>
                  </a:lnTo>
                  <a:lnTo>
                    <a:pt x="239" y="1095"/>
                  </a:lnTo>
                  <a:lnTo>
                    <a:pt x="237" y="1087"/>
                  </a:lnTo>
                  <a:lnTo>
                    <a:pt x="235" y="1078"/>
                  </a:lnTo>
                  <a:lnTo>
                    <a:pt x="233" y="1064"/>
                  </a:lnTo>
                  <a:lnTo>
                    <a:pt x="230" y="1051"/>
                  </a:lnTo>
                  <a:lnTo>
                    <a:pt x="228" y="1044"/>
                  </a:lnTo>
                  <a:lnTo>
                    <a:pt x="228" y="1034"/>
                  </a:lnTo>
                  <a:lnTo>
                    <a:pt x="228" y="1026"/>
                  </a:lnTo>
                  <a:lnTo>
                    <a:pt x="228" y="1019"/>
                  </a:lnTo>
                  <a:lnTo>
                    <a:pt x="226" y="1009"/>
                  </a:lnTo>
                  <a:lnTo>
                    <a:pt x="224" y="1000"/>
                  </a:lnTo>
                  <a:lnTo>
                    <a:pt x="222" y="988"/>
                  </a:lnTo>
                  <a:lnTo>
                    <a:pt x="222" y="979"/>
                  </a:lnTo>
                  <a:lnTo>
                    <a:pt x="222" y="967"/>
                  </a:lnTo>
                  <a:lnTo>
                    <a:pt x="222" y="958"/>
                  </a:lnTo>
                  <a:lnTo>
                    <a:pt x="222" y="948"/>
                  </a:lnTo>
                  <a:lnTo>
                    <a:pt x="224" y="939"/>
                  </a:lnTo>
                  <a:lnTo>
                    <a:pt x="224" y="928"/>
                  </a:lnTo>
                  <a:lnTo>
                    <a:pt x="224" y="918"/>
                  </a:lnTo>
                  <a:lnTo>
                    <a:pt x="226" y="909"/>
                  </a:lnTo>
                  <a:lnTo>
                    <a:pt x="228" y="897"/>
                  </a:lnTo>
                  <a:lnTo>
                    <a:pt x="231" y="888"/>
                  </a:lnTo>
                  <a:lnTo>
                    <a:pt x="233" y="878"/>
                  </a:lnTo>
                  <a:lnTo>
                    <a:pt x="237" y="867"/>
                  </a:lnTo>
                  <a:lnTo>
                    <a:pt x="243" y="859"/>
                  </a:lnTo>
                  <a:lnTo>
                    <a:pt x="245" y="848"/>
                  </a:lnTo>
                  <a:lnTo>
                    <a:pt x="249" y="838"/>
                  </a:lnTo>
                  <a:lnTo>
                    <a:pt x="254" y="831"/>
                  </a:lnTo>
                  <a:lnTo>
                    <a:pt x="260" y="821"/>
                  </a:lnTo>
                  <a:lnTo>
                    <a:pt x="264" y="812"/>
                  </a:lnTo>
                  <a:lnTo>
                    <a:pt x="271" y="804"/>
                  </a:lnTo>
                  <a:lnTo>
                    <a:pt x="277" y="796"/>
                  </a:lnTo>
                  <a:lnTo>
                    <a:pt x="285" y="789"/>
                  </a:lnTo>
                  <a:lnTo>
                    <a:pt x="290" y="781"/>
                  </a:lnTo>
                  <a:lnTo>
                    <a:pt x="298" y="772"/>
                  </a:lnTo>
                  <a:lnTo>
                    <a:pt x="304" y="766"/>
                  </a:lnTo>
                  <a:lnTo>
                    <a:pt x="313" y="760"/>
                  </a:lnTo>
                  <a:lnTo>
                    <a:pt x="325" y="745"/>
                  </a:lnTo>
                  <a:lnTo>
                    <a:pt x="340" y="736"/>
                  </a:lnTo>
                  <a:lnTo>
                    <a:pt x="353" y="722"/>
                  </a:lnTo>
                  <a:lnTo>
                    <a:pt x="365" y="715"/>
                  </a:lnTo>
                  <a:lnTo>
                    <a:pt x="376" y="705"/>
                  </a:lnTo>
                  <a:lnTo>
                    <a:pt x="387" y="699"/>
                  </a:lnTo>
                  <a:lnTo>
                    <a:pt x="395" y="694"/>
                  </a:lnTo>
                  <a:lnTo>
                    <a:pt x="401" y="690"/>
                  </a:lnTo>
                  <a:lnTo>
                    <a:pt x="404" y="688"/>
                  </a:lnTo>
                  <a:lnTo>
                    <a:pt x="408" y="688"/>
                  </a:lnTo>
                  <a:lnTo>
                    <a:pt x="404" y="686"/>
                  </a:lnTo>
                  <a:lnTo>
                    <a:pt x="403" y="684"/>
                  </a:lnTo>
                  <a:lnTo>
                    <a:pt x="397" y="682"/>
                  </a:lnTo>
                  <a:lnTo>
                    <a:pt x="389" y="680"/>
                  </a:lnTo>
                  <a:lnTo>
                    <a:pt x="380" y="677"/>
                  </a:lnTo>
                  <a:lnTo>
                    <a:pt x="370" y="675"/>
                  </a:lnTo>
                  <a:lnTo>
                    <a:pt x="359" y="669"/>
                  </a:lnTo>
                  <a:lnTo>
                    <a:pt x="347" y="667"/>
                  </a:lnTo>
                  <a:lnTo>
                    <a:pt x="334" y="660"/>
                  </a:lnTo>
                  <a:lnTo>
                    <a:pt x="321" y="656"/>
                  </a:lnTo>
                  <a:lnTo>
                    <a:pt x="307" y="648"/>
                  </a:lnTo>
                  <a:lnTo>
                    <a:pt x="294" y="642"/>
                  </a:lnTo>
                  <a:lnTo>
                    <a:pt x="281" y="635"/>
                  </a:lnTo>
                  <a:lnTo>
                    <a:pt x="268" y="625"/>
                  </a:lnTo>
                  <a:lnTo>
                    <a:pt x="256" y="618"/>
                  </a:lnTo>
                  <a:lnTo>
                    <a:pt x="249" y="608"/>
                  </a:lnTo>
                  <a:lnTo>
                    <a:pt x="237" y="599"/>
                  </a:lnTo>
                  <a:lnTo>
                    <a:pt x="230" y="589"/>
                  </a:lnTo>
                  <a:lnTo>
                    <a:pt x="222" y="580"/>
                  </a:lnTo>
                  <a:lnTo>
                    <a:pt x="218" y="568"/>
                  </a:lnTo>
                  <a:lnTo>
                    <a:pt x="212" y="559"/>
                  </a:lnTo>
                  <a:lnTo>
                    <a:pt x="209" y="549"/>
                  </a:lnTo>
                  <a:lnTo>
                    <a:pt x="207" y="540"/>
                  </a:lnTo>
                  <a:lnTo>
                    <a:pt x="205" y="532"/>
                  </a:lnTo>
                  <a:lnTo>
                    <a:pt x="203" y="523"/>
                  </a:lnTo>
                  <a:lnTo>
                    <a:pt x="203" y="515"/>
                  </a:lnTo>
                  <a:lnTo>
                    <a:pt x="201" y="507"/>
                  </a:lnTo>
                  <a:lnTo>
                    <a:pt x="201" y="504"/>
                  </a:lnTo>
                  <a:lnTo>
                    <a:pt x="201" y="496"/>
                  </a:lnTo>
                  <a:lnTo>
                    <a:pt x="203" y="492"/>
                  </a:lnTo>
                  <a:lnTo>
                    <a:pt x="209" y="492"/>
                  </a:lnTo>
                  <a:lnTo>
                    <a:pt x="212" y="492"/>
                  </a:lnTo>
                  <a:lnTo>
                    <a:pt x="222" y="492"/>
                  </a:lnTo>
                  <a:lnTo>
                    <a:pt x="233" y="492"/>
                  </a:lnTo>
                  <a:lnTo>
                    <a:pt x="247" y="492"/>
                  </a:lnTo>
                  <a:lnTo>
                    <a:pt x="258" y="492"/>
                  </a:lnTo>
                  <a:lnTo>
                    <a:pt x="273" y="492"/>
                  </a:lnTo>
                  <a:lnTo>
                    <a:pt x="281" y="490"/>
                  </a:lnTo>
                  <a:lnTo>
                    <a:pt x="288" y="488"/>
                  </a:lnTo>
                  <a:lnTo>
                    <a:pt x="296" y="488"/>
                  </a:lnTo>
                  <a:lnTo>
                    <a:pt x="304" y="488"/>
                  </a:lnTo>
                  <a:lnTo>
                    <a:pt x="311" y="485"/>
                  </a:lnTo>
                  <a:lnTo>
                    <a:pt x="319" y="483"/>
                  </a:lnTo>
                  <a:lnTo>
                    <a:pt x="327" y="481"/>
                  </a:lnTo>
                  <a:lnTo>
                    <a:pt x="334" y="479"/>
                  </a:lnTo>
                  <a:lnTo>
                    <a:pt x="347" y="473"/>
                  </a:lnTo>
                  <a:lnTo>
                    <a:pt x="361" y="468"/>
                  </a:lnTo>
                  <a:lnTo>
                    <a:pt x="374" y="458"/>
                  </a:lnTo>
                  <a:lnTo>
                    <a:pt x="384" y="452"/>
                  </a:lnTo>
                  <a:lnTo>
                    <a:pt x="391" y="439"/>
                  </a:lnTo>
                  <a:lnTo>
                    <a:pt x="397" y="428"/>
                  </a:lnTo>
                  <a:lnTo>
                    <a:pt x="399" y="414"/>
                  </a:lnTo>
                  <a:lnTo>
                    <a:pt x="404" y="401"/>
                  </a:lnTo>
                  <a:lnTo>
                    <a:pt x="404" y="392"/>
                  </a:lnTo>
                  <a:lnTo>
                    <a:pt x="404" y="386"/>
                  </a:lnTo>
                  <a:lnTo>
                    <a:pt x="404" y="376"/>
                  </a:lnTo>
                  <a:lnTo>
                    <a:pt x="404" y="371"/>
                  </a:lnTo>
                  <a:lnTo>
                    <a:pt x="403" y="355"/>
                  </a:lnTo>
                  <a:lnTo>
                    <a:pt x="403" y="342"/>
                  </a:lnTo>
                  <a:lnTo>
                    <a:pt x="399" y="327"/>
                  </a:lnTo>
                  <a:lnTo>
                    <a:pt x="397" y="315"/>
                  </a:lnTo>
                  <a:lnTo>
                    <a:pt x="395" y="302"/>
                  </a:lnTo>
                  <a:lnTo>
                    <a:pt x="393" y="295"/>
                  </a:lnTo>
                  <a:lnTo>
                    <a:pt x="389" y="285"/>
                  </a:lnTo>
                  <a:lnTo>
                    <a:pt x="389" y="279"/>
                  </a:lnTo>
                  <a:lnTo>
                    <a:pt x="389" y="276"/>
                  </a:lnTo>
                  <a:lnTo>
                    <a:pt x="385" y="276"/>
                  </a:lnTo>
                  <a:lnTo>
                    <a:pt x="384" y="276"/>
                  </a:lnTo>
                  <a:lnTo>
                    <a:pt x="376" y="276"/>
                  </a:lnTo>
                  <a:lnTo>
                    <a:pt x="368" y="277"/>
                  </a:lnTo>
                  <a:lnTo>
                    <a:pt x="359" y="277"/>
                  </a:lnTo>
                  <a:lnTo>
                    <a:pt x="347" y="279"/>
                  </a:lnTo>
                  <a:lnTo>
                    <a:pt x="334" y="279"/>
                  </a:lnTo>
                  <a:lnTo>
                    <a:pt x="321" y="283"/>
                  </a:lnTo>
                  <a:lnTo>
                    <a:pt x="313" y="283"/>
                  </a:lnTo>
                  <a:lnTo>
                    <a:pt x="304" y="283"/>
                  </a:lnTo>
                  <a:lnTo>
                    <a:pt x="296" y="283"/>
                  </a:lnTo>
                  <a:lnTo>
                    <a:pt x="288" y="285"/>
                  </a:lnTo>
                  <a:lnTo>
                    <a:pt x="281" y="285"/>
                  </a:lnTo>
                  <a:lnTo>
                    <a:pt x="273" y="285"/>
                  </a:lnTo>
                  <a:lnTo>
                    <a:pt x="264" y="285"/>
                  </a:lnTo>
                  <a:lnTo>
                    <a:pt x="256" y="285"/>
                  </a:lnTo>
                  <a:lnTo>
                    <a:pt x="247" y="283"/>
                  </a:lnTo>
                  <a:lnTo>
                    <a:pt x="237" y="281"/>
                  </a:lnTo>
                  <a:lnTo>
                    <a:pt x="230" y="279"/>
                  </a:lnTo>
                  <a:lnTo>
                    <a:pt x="222" y="279"/>
                  </a:lnTo>
                  <a:lnTo>
                    <a:pt x="212" y="279"/>
                  </a:lnTo>
                  <a:lnTo>
                    <a:pt x="205" y="277"/>
                  </a:lnTo>
                  <a:lnTo>
                    <a:pt x="197" y="276"/>
                  </a:lnTo>
                  <a:lnTo>
                    <a:pt x="188" y="276"/>
                  </a:lnTo>
                  <a:lnTo>
                    <a:pt x="178" y="270"/>
                  </a:lnTo>
                  <a:lnTo>
                    <a:pt x="171" y="268"/>
                  </a:lnTo>
                  <a:lnTo>
                    <a:pt x="163" y="264"/>
                  </a:lnTo>
                  <a:lnTo>
                    <a:pt x="154" y="262"/>
                  </a:lnTo>
                  <a:lnTo>
                    <a:pt x="138" y="255"/>
                  </a:lnTo>
                  <a:lnTo>
                    <a:pt x="125" y="247"/>
                  </a:lnTo>
                  <a:lnTo>
                    <a:pt x="110" y="238"/>
                  </a:lnTo>
                  <a:lnTo>
                    <a:pt x="96" y="230"/>
                  </a:lnTo>
                  <a:lnTo>
                    <a:pt x="85" y="219"/>
                  </a:lnTo>
                  <a:lnTo>
                    <a:pt x="74" y="209"/>
                  </a:lnTo>
                  <a:lnTo>
                    <a:pt x="62" y="198"/>
                  </a:lnTo>
                  <a:lnTo>
                    <a:pt x="51" y="186"/>
                  </a:lnTo>
                  <a:lnTo>
                    <a:pt x="41" y="175"/>
                  </a:lnTo>
                  <a:lnTo>
                    <a:pt x="36" y="163"/>
                  </a:lnTo>
                  <a:lnTo>
                    <a:pt x="26" y="150"/>
                  </a:lnTo>
                  <a:lnTo>
                    <a:pt x="20" y="139"/>
                  </a:lnTo>
                  <a:lnTo>
                    <a:pt x="17" y="129"/>
                  </a:lnTo>
                  <a:lnTo>
                    <a:pt x="11" y="118"/>
                  </a:lnTo>
                  <a:lnTo>
                    <a:pt x="7" y="105"/>
                  </a:lnTo>
                  <a:lnTo>
                    <a:pt x="3" y="93"/>
                  </a:lnTo>
                  <a:lnTo>
                    <a:pt x="1" y="82"/>
                  </a:lnTo>
                  <a:lnTo>
                    <a:pt x="1" y="72"/>
                  </a:lnTo>
                  <a:lnTo>
                    <a:pt x="0" y="61"/>
                  </a:lnTo>
                  <a:lnTo>
                    <a:pt x="0" y="51"/>
                  </a:lnTo>
                  <a:lnTo>
                    <a:pt x="0" y="42"/>
                  </a:lnTo>
                  <a:lnTo>
                    <a:pt x="1" y="34"/>
                  </a:lnTo>
                  <a:lnTo>
                    <a:pt x="1" y="27"/>
                  </a:lnTo>
                  <a:lnTo>
                    <a:pt x="1" y="19"/>
                  </a:lnTo>
                  <a:lnTo>
                    <a:pt x="1" y="11"/>
                  </a:lnTo>
                  <a:lnTo>
                    <a:pt x="3" y="8"/>
                  </a:lnTo>
                  <a:lnTo>
                    <a:pt x="5" y="2"/>
                  </a:lnTo>
                  <a:lnTo>
                    <a:pt x="5" y="0"/>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72" name="Freeform 396"/>
            <p:cNvSpPr>
              <a:spLocks/>
            </p:cNvSpPr>
            <p:nvPr/>
          </p:nvSpPr>
          <p:spPr bwMode="auto">
            <a:xfrm>
              <a:off x="1614" y="2486"/>
              <a:ext cx="347" cy="397"/>
            </a:xfrm>
            <a:custGeom>
              <a:avLst/>
              <a:gdLst>
                <a:gd name="T0" fmla="*/ 1 w 694"/>
                <a:gd name="T1" fmla="*/ 1 h 792"/>
                <a:gd name="T2" fmla="*/ 1 w 694"/>
                <a:gd name="T3" fmla="*/ 1 h 792"/>
                <a:gd name="T4" fmla="*/ 1 w 694"/>
                <a:gd name="T5" fmla="*/ 1 h 792"/>
                <a:gd name="T6" fmla="*/ 1 w 694"/>
                <a:gd name="T7" fmla="*/ 1 h 792"/>
                <a:gd name="T8" fmla="*/ 1 w 694"/>
                <a:gd name="T9" fmla="*/ 1 h 792"/>
                <a:gd name="T10" fmla="*/ 1 w 694"/>
                <a:gd name="T11" fmla="*/ 1 h 792"/>
                <a:gd name="T12" fmla="*/ 1 w 694"/>
                <a:gd name="T13" fmla="*/ 1 h 792"/>
                <a:gd name="T14" fmla="*/ 1 w 694"/>
                <a:gd name="T15" fmla="*/ 1 h 792"/>
                <a:gd name="T16" fmla="*/ 1 w 694"/>
                <a:gd name="T17" fmla="*/ 1 h 792"/>
                <a:gd name="T18" fmla="*/ 1 w 694"/>
                <a:gd name="T19" fmla="*/ 1 h 792"/>
                <a:gd name="T20" fmla="*/ 1 w 694"/>
                <a:gd name="T21" fmla="*/ 1 h 792"/>
                <a:gd name="T22" fmla="*/ 1 w 694"/>
                <a:gd name="T23" fmla="*/ 1 h 792"/>
                <a:gd name="T24" fmla="*/ 1 w 694"/>
                <a:gd name="T25" fmla="*/ 1 h 792"/>
                <a:gd name="T26" fmla="*/ 1 w 694"/>
                <a:gd name="T27" fmla="*/ 1 h 792"/>
                <a:gd name="T28" fmla="*/ 0 w 694"/>
                <a:gd name="T29" fmla="*/ 1 h 792"/>
                <a:gd name="T30" fmla="*/ 1 w 694"/>
                <a:gd name="T31" fmla="*/ 1 h 792"/>
                <a:gd name="T32" fmla="*/ 1 w 694"/>
                <a:gd name="T33" fmla="*/ 1 h 792"/>
                <a:gd name="T34" fmla="*/ 1 w 694"/>
                <a:gd name="T35" fmla="*/ 1 h 792"/>
                <a:gd name="T36" fmla="*/ 1 w 694"/>
                <a:gd name="T37" fmla="*/ 1 h 792"/>
                <a:gd name="T38" fmla="*/ 1 w 694"/>
                <a:gd name="T39" fmla="*/ 1 h 792"/>
                <a:gd name="T40" fmla="*/ 1 w 694"/>
                <a:gd name="T41" fmla="*/ 1 h 792"/>
                <a:gd name="T42" fmla="*/ 1 w 694"/>
                <a:gd name="T43" fmla="*/ 1 h 792"/>
                <a:gd name="T44" fmla="*/ 1 w 694"/>
                <a:gd name="T45" fmla="*/ 1 h 792"/>
                <a:gd name="T46" fmla="*/ 1 w 694"/>
                <a:gd name="T47" fmla="*/ 1 h 792"/>
                <a:gd name="T48" fmla="*/ 1 w 694"/>
                <a:gd name="T49" fmla="*/ 1 h 792"/>
                <a:gd name="T50" fmla="*/ 1 w 694"/>
                <a:gd name="T51" fmla="*/ 1 h 792"/>
                <a:gd name="T52" fmla="*/ 1 w 694"/>
                <a:gd name="T53" fmla="*/ 1 h 792"/>
                <a:gd name="T54" fmla="*/ 1 w 694"/>
                <a:gd name="T55" fmla="*/ 1 h 792"/>
                <a:gd name="T56" fmla="*/ 1 w 694"/>
                <a:gd name="T57" fmla="*/ 1 h 792"/>
                <a:gd name="T58" fmla="*/ 1 w 694"/>
                <a:gd name="T59" fmla="*/ 1 h 792"/>
                <a:gd name="T60" fmla="*/ 1 w 694"/>
                <a:gd name="T61" fmla="*/ 1 h 792"/>
                <a:gd name="T62" fmla="*/ 1 w 694"/>
                <a:gd name="T63" fmla="*/ 1 h 792"/>
                <a:gd name="T64" fmla="*/ 1 w 694"/>
                <a:gd name="T65" fmla="*/ 1 h 792"/>
                <a:gd name="T66" fmla="*/ 1 w 694"/>
                <a:gd name="T67" fmla="*/ 1 h 792"/>
                <a:gd name="T68" fmla="*/ 1 w 694"/>
                <a:gd name="T69" fmla="*/ 1 h 792"/>
                <a:gd name="T70" fmla="*/ 1 w 694"/>
                <a:gd name="T71" fmla="*/ 1 h 792"/>
                <a:gd name="T72" fmla="*/ 1 w 694"/>
                <a:gd name="T73" fmla="*/ 1 h 792"/>
                <a:gd name="T74" fmla="*/ 1 w 694"/>
                <a:gd name="T75" fmla="*/ 1 h 792"/>
                <a:gd name="T76" fmla="*/ 1 w 694"/>
                <a:gd name="T77" fmla="*/ 1 h 792"/>
                <a:gd name="T78" fmla="*/ 1 w 694"/>
                <a:gd name="T79" fmla="*/ 1 h 792"/>
                <a:gd name="T80" fmla="*/ 1 w 694"/>
                <a:gd name="T81" fmla="*/ 1 h 792"/>
                <a:gd name="T82" fmla="*/ 1 w 694"/>
                <a:gd name="T83" fmla="*/ 1 h 792"/>
                <a:gd name="T84" fmla="*/ 1 w 694"/>
                <a:gd name="T85" fmla="*/ 1 h 792"/>
                <a:gd name="T86" fmla="*/ 1 w 694"/>
                <a:gd name="T87" fmla="*/ 1 h 792"/>
                <a:gd name="T88" fmla="*/ 1 w 694"/>
                <a:gd name="T89" fmla="*/ 1 h 792"/>
                <a:gd name="T90" fmla="*/ 1 w 694"/>
                <a:gd name="T91" fmla="*/ 1 h 792"/>
                <a:gd name="T92" fmla="*/ 1 w 694"/>
                <a:gd name="T93" fmla="*/ 1 h 792"/>
                <a:gd name="T94" fmla="*/ 1 w 694"/>
                <a:gd name="T95" fmla="*/ 1 h 792"/>
                <a:gd name="T96" fmla="*/ 1 w 694"/>
                <a:gd name="T97" fmla="*/ 1 h 792"/>
                <a:gd name="T98" fmla="*/ 1 w 694"/>
                <a:gd name="T99" fmla="*/ 1 h 792"/>
                <a:gd name="T100" fmla="*/ 1 w 694"/>
                <a:gd name="T101" fmla="*/ 1 h 792"/>
                <a:gd name="T102" fmla="*/ 1 w 694"/>
                <a:gd name="T103" fmla="*/ 1 h 792"/>
                <a:gd name="T104" fmla="*/ 1 w 694"/>
                <a:gd name="T105" fmla="*/ 1 h 792"/>
                <a:gd name="T106" fmla="*/ 1 w 694"/>
                <a:gd name="T107" fmla="*/ 1 h 792"/>
                <a:gd name="T108" fmla="*/ 1 w 694"/>
                <a:gd name="T109" fmla="*/ 1 h 792"/>
                <a:gd name="T110" fmla="*/ 1 w 694"/>
                <a:gd name="T111" fmla="*/ 1 h 79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4"/>
                <a:gd name="T169" fmla="*/ 0 h 792"/>
                <a:gd name="T170" fmla="*/ 694 w 694"/>
                <a:gd name="T171" fmla="*/ 792 h 79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4" h="792">
                  <a:moveTo>
                    <a:pt x="346" y="0"/>
                  </a:moveTo>
                  <a:lnTo>
                    <a:pt x="342" y="0"/>
                  </a:lnTo>
                  <a:lnTo>
                    <a:pt x="336" y="6"/>
                  </a:lnTo>
                  <a:lnTo>
                    <a:pt x="329" y="11"/>
                  </a:lnTo>
                  <a:lnTo>
                    <a:pt x="317" y="21"/>
                  </a:lnTo>
                  <a:lnTo>
                    <a:pt x="310" y="25"/>
                  </a:lnTo>
                  <a:lnTo>
                    <a:pt x="302" y="30"/>
                  </a:lnTo>
                  <a:lnTo>
                    <a:pt x="295" y="36"/>
                  </a:lnTo>
                  <a:lnTo>
                    <a:pt x="287" y="45"/>
                  </a:lnTo>
                  <a:lnTo>
                    <a:pt x="278" y="51"/>
                  </a:lnTo>
                  <a:lnTo>
                    <a:pt x="270" y="59"/>
                  </a:lnTo>
                  <a:lnTo>
                    <a:pt x="260" y="66"/>
                  </a:lnTo>
                  <a:lnTo>
                    <a:pt x="253" y="76"/>
                  </a:lnTo>
                  <a:lnTo>
                    <a:pt x="241" y="82"/>
                  </a:lnTo>
                  <a:lnTo>
                    <a:pt x="232" y="91"/>
                  </a:lnTo>
                  <a:lnTo>
                    <a:pt x="222" y="99"/>
                  </a:lnTo>
                  <a:lnTo>
                    <a:pt x="213" y="108"/>
                  </a:lnTo>
                  <a:lnTo>
                    <a:pt x="201" y="118"/>
                  </a:lnTo>
                  <a:lnTo>
                    <a:pt x="194" y="125"/>
                  </a:lnTo>
                  <a:lnTo>
                    <a:pt x="182" y="135"/>
                  </a:lnTo>
                  <a:lnTo>
                    <a:pt x="173" y="144"/>
                  </a:lnTo>
                  <a:lnTo>
                    <a:pt x="163" y="152"/>
                  </a:lnTo>
                  <a:lnTo>
                    <a:pt x="154" y="161"/>
                  </a:lnTo>
                  <a:lnTo>
                    <a:pt x="144" y="171"/>
                  </a:lnTo>
                  <a:lnTo>
                    <a:pt x="135" y="180"/>
                  </a:lnTo>
                  <a:lnTo>
                    <a:pt x="127" y="188"/>
                  </a:lnTo>
                  <a:lnTo>
                    <a:pt x="118" y="197"/>
                  </a:lnTo>
                  <a:lnTo>
                    <a:pt x="110" y="207"/>
                  </a:lnTo>
                  <a:lnTo>
                    <a:pt x="103" y="216"/>
                  </a:lnTo>
                  <a:lnTo>
                    <a:pt x="95" y="222"/>
                  </a:lnTo>
                  <a:lnTo>
                    <a:pt x="87" y="230"/>
                  </a:lnTo>
                  <a:lnTo>
                    <a:pt x="82" y="237"/>
                  </a:lnTo>
                  <a:lnTo>
                    <a:pt x="78" y="245"/>
                  </a:lnTo>
                  <a:lnTo>
                    <a:pt x="66" y="258"/>
                  </a:lnTo>
                  <a:lnTo>
                    <a:pt x="59" y="272"/>
                  </a:lnTo>
                  <a:lnTo>
                    <a:pt x="51" y="283"/>
                  </a:lnTo>
                  <a:lnTo>
                    <a:pt x="47" y="294"/>
                  </a:lnTo>
                  <a:lnTo>
                    <a:pt x="44" y="304"/>
                  </a:lnTo>
                  <a:lnTo>
                    <a:pt x="44" y="313"/>
                  </a:lnTo>
                  <a:lnTo>
                    <a:pt x="42" y="323"/>
                  </a:lnTo>
                  <a:lnTo>
                    <a:pt x="44" y="331"/>
                  </a:lnTo>
                  <a:lnTo>
                    <a:pt x="47" y="340"/>
                  </a:lnTo>
                  <a:lnTo>
                    <a:pt x="51" y="350"/>
                  </a:lnTo>
                  <a:lnTo>
                    <a:pt x="55" y="355"/>
                  </a:lnTo>
                  <a:lnTo>
                    <a:pt x="63" y="365"/>
                  </a:lnTo>
                  <a:lnTo>
                    <a:pt x="68" y="370"/>
                  </a:lnTo>
                  <a:lnTo>
                    <a:pt x="78" y="380"/>
                  </a:lnTo>
                  <a:lnTo>
                    <a:pt x="87" y="386"/>
                  </a:lnTo>
                  <a:lnTo>
                    <a:pt x="97" y="391"/>
                  </a:lnTo>
                  <a:lnTo>
                    <a:pt x="106" y="399"/>
                  </a:lnTo>
                  <a:lnTo>
                    <a:pt x="118" y="405"/>
                  </a:lnTo>
                  <a:lnTo>
                    <a:pt x="127" y="410"/>
                  </a:lnTo>
                  <a:lnTo>
                    <a:pt x="141" y="420"/>
                  </a:lnTo>
                  <a:lnTo>
                    <a:pt x="152" y="426"/>
                  </a:lnTo>
                  <a:lnTo>
                    <a:pt x="163" y="433"/>
                  </a:lnTo>
                  <a:lnTo>
                    <a:pt x="173" y="439"/>
                  </a:lnTo>
                  <a:lnTo>
                    <a:pt x="184" y="446"/>
                  </a:lnTo>
                  <a:lnTo>
                    <a:pt x="194" y="452"/>
                  </a:lnTo>
                  <a:lnTo>
                    <a:pt x="205" y="460"/>
                  </a:lnTo>
                  <a:lnTo>
                    <a:pt x="213" y="466"/>
                  </a:lnTo>
                  <a:lnTo>
                    <a:pt x="222" y="473"/>
                  </a:lnTo>
                  <a:lnTo>
                    <a:pt x="230" y="479"/>
                  </a:lnTo>
                  <a:lnTo>
                    <a:pt x="238" y="486"/>
                  </a:lnTo>
                  <a:lnTo>
                    <a:pt x="245" y="502"/>
                  </a:lnTo>
                  <a:lnTo>
                    <a:pt x="249" y="515"/>
                  </a:lnTo>
                  <a:lnTo>
                    <a:pt x="247" y="526"/>
                  </a:lnTo>
                  <a:lnTo>
                    <a:pt x="241" y="540"/>
                  </a:lnTo>
                  <a:lnTo>
                    <a:pt x="236" y="543"/>
                  </a:lnTo>
                  <a:lnTo>
                    <a:pt x="230" y="547"/>
                  </a:lnTo>
                  <a:lnTo>
                    <a:pt x="224" y="551"/>
                  </a:lnTo>
                  <a:lnTo>
                    <a:pt x="217" y="557"/>
                  </a:lnTo>
                  <a:lnTo>
                    <a:pt x="207" y="557"/>
                  </a:lnTo>
                  <a:lnTo>
                    <a:pt x="200" y="561"/>
                  </a:lnTo>
                  <a:lnTo>
                    <a:pt x="188" y="561"/>
                  </a:lnTo>
                  <a:lnTo>
                    <a:pt x="177" y="562"/>
                  </a:lnTo>
                  <a:lnTo>
                    <a:pt x="162" y="561"/>
                  </a:lnTo>
                  <a:lnTo>
                    <a:pt x="148" y="559"/>
                  </a:lnTo>
                  <a:lnTo>
                    <a:pt x="133" y="557"/>
                  </a:lnTo>
                  <a:lnTo>
                    <a:pt x="118" y="555"/>
                  </a:lnTo>
                  <a:lnTo>
                    <a:pt x="103" y="551"/>
                  </a:lnTo>
                  <a:lnTo>
                    <a:pt x="89" y="547"/>
                  </a:lnTo>
                  <a:lnTo>
                    <a:pt x="74" y="542"/>
                  </a:lnTo>
                  <a:lnTo>
                    <a:pt x="63" y="540"/>
                  </a:lnTo>
                  <a:lnTo>
                    <a:pt x="47" y="536"/>
                  </a:lnTo>
                  <a:lnTo>
                    <a:pt x="36" y="532"/>
                  </a:lnTo>
                  <a:lnTo>
                    <a:pt x="25" y="526"/>
                  </a:lnTo>
                  <a:lnTo>
                    <a:pt x="17" y="524"/>
                  </a:lnTo>
                  <a:lnTo>
                    <a:pt x="8" y="521"/>
                  </a:lnTo>
                  <a:lnTo>
                    <a:pt x="4" y="519"/>
                  </a:lnTo>
                  <a:lnTo>
                    <a:pt x="0" y="517"/>
                  </a:lnTo>
                  <a:lnTo>
                    <a:pt x="0" y="521"/>
                  </a:lnTo>
                  <a:lnTo>
                    <a:pt x="2" y="530"/>
                  </a:lnTo>
                  <a:lnTo>
                    <a:pt x="2" y="536"/>
                  </a:lnTo>
                  <a:lnTo>
                    <a:pt x="8" y="545"/>
                  </a:lnTo>
                  <a:lnTo>
                    <a:pt x="9" y="553"/>
                  </a:lnTo>
                  <a:lnTo>
                    <a:pt x="15" y="564"/>
                  </a:lnTo>
                  <a:lnTo>
                    <a:pt x="19" y="574"/>
                  </a:lnTo>
                  <a:lnTo>
                    <a:pt x="27" y="587"/>
                  </a:lnTo>
                  <a:lnTo>
                    <a:pt x="32" y="599"/>
                  </a:lnTo>
                  <a:lnTo>
                    <a:pt x="42" y="612"/>
                  </a:lnTo>
                  <a:lnTo>
                    <a:pt x="51" y="623"/>
                  </a:lnTo>
                  <a:lnTo>
                    <a:pt x="63" y="637"/>
                  </a:lnTo>
                  <a:lnTo>
                    <a:pt x="74" y="650"/>
                  </a:lnTo>
                  <a:lnTo>
                    <a:pt x="89" y="663"/>
                  </a:lnTo>
                  <a:lnTo>
                    <a:pt x="95" y="669"/>
                  </a:lnTo>
                  <a:lnTo>
                    <a:pt x="103" y="676"/>
                  </a:lnTo>
                  <a:lnTo>
                    <a:pt x="110" y="682"/>
                  </a:lnTo>
                  <a:lnTo>
                    <a:pt x="118" y="688"/>
                  </a:lnTo>
                  <a:lnTo>
                    <a:pt x="127" y="694"/>
                  </a:lnTo>
                  <a:lnTo>
                    <a:pt x="135" y="701"/>
                  </a:lnTo>
                  <a:lnTo>
                    <a:pt x="144" y="707"/>
                  </a:lnTo>
                  <a:lnTo>
                    <a:pt x="154" y="715"/>
                  </a:lnTo>
                  <a:lnTo>
                    <a:pt x="163" y="718"/>
                  </a:lnTo>
                  <a:lnTo>
                    <a:pt x="173" y="724"/>
                  </a:lnTo>
                  <a:lnTo>
                    <a:pt x="182" y="730"/>
                  </a:lnTo>
                  <a:lnTo>
                    <a:pt x="194" y="734"/>
                  </a:lnTo>
                  <a:lnTo>
                    <a:pt x="203" y="739"/>
                  </a:lnTo>
                  <a:lnTo>
                    <a:pt x="213" y="745"/>
                  </a:lnTo>
                  <a:lnTo>
                    <a:pt x="224" y="749"/>
                  </a:lnTo>
                  <a:lnTo>
                    <a:pt x="234" y="754"/>
                  </a:lnTo>
                  <a:lnTo>
                    <a:pt x="245" y="758"/>
                  </a:lnTo>
                  <a:lnTo>
                    <a:pt x="255" y="762"/>
                  </a:lnTo>
                  <a:lnTo>
                    <a:pt x="264" y="766"/>
                  </a:lnTo>
                  <a:lnTo>
                    <a:pt x="276" y="770"/>
                  </a:lnTo>
                  <a:lnTo>
                    <a:pt x="285" y="773"/>
                  </a:lnTo>
                  <a:lnTo>
                    <a:pt x="297" y="775"/>
                  </a:lnTo>
                  <a:lnTo>
                    <a:pt x="308" y="779"/>
                  </a:lnTo>
                  <a:lnTo>
                    <a:pt x="319" y="783"/>
                  </a:lnTo>
                  <a:lnTo>
                    <a:pt x="329" y="785"/>
                  </a:lnTo>
                  <a:lnTo>
                    <a:pt x="338" y="785"/>
                  </a:lnTo>
                  <a:lnTo>
                    <a:pt x="348" y="787"/>
                  </a:lnTo>
                  <a:lnTo>
                    <a:pt x="359" y="791"/>
                  </a:lnTo>
                  <a:lnTo>
                    <a:pt x="369" y="791"/>
                  </a:lnTo>
                  <a:lnTo>
                    <a:pt x="380" y="791"/>
                  </a:lnTo>
                  <a:lnTo>
                    <a:pt x="390" y="791"/>
                  </a:lnTo>
                  <a:lnTo>
                    <a:pt x="401" y="792"/>
                  </a:lnTo>
                  <a:lnTo>
                    <a:pt x="409" y="791"/>
                  </a:lnTo>
                  <a:lnTo>
                    <a:pt x="418" y="791"/>
                  </a:lnTo>
                  <a:lnTo>
                    <a:pt x="426" y="789"/>
                  </a:lnTo>
                  <a:lnTo>
                    <a:pt x="435" y="787"/>
                  </a:lnTo>
                  <a:lnTo>
                    <a:pt x="445" y="785"/>
                  </a:lnTo>
                  <a:lnTo>
                    <a:pt x="452" y="783"/>
                  </a:lnTo>
                  <a:lnTo>
                    <a:pt x="462" y="779"/>
                  </a:lnTo>
                  <a:lnTo>
                    <a:pt x="470" y="779"/>
                  </a:lnTo>
                  <a:lnTo>
                    <a:pt x="483" y="772"/>
                  </a:lnTo>
                  <a:lnTo>
                    <a:pt x="498" y="766"/>
                  </a:lnTo>
                  <a:lnTo>
                    <a:pt x="511" y="760"/>
                  </a:lnTo>
                  <a:lnTo>
                    <a:pt x="525" y="754"/>
                  </a:lnTo>
                  <a:lnTo>
                    <a:pt x="532" y="745"/>
                  </a:lnTo>
                  <a:lnTo>
                    <a:pt x="542" y="739"/>
                  </a:lnTo>
                  <a:lnTo>
                    <a:pt x="551" y="734"/>
                  </a:lnTo>
                  <a:lnTo>
                    <a:pt x="557" y="730"/>
                  </a:lnTo>
                  <a:lnTo>
                    <a:pt x="566" y="722"/>
                  </a:lnTo>
                  <a:lnTo>
                    <a:pt x="572" y="720"/>
                  </a:lnTo>
                  <a:lnTo>
                    <a:pt x="572" y="716"/>
                  </a:lnTo>
                  <a:lnTo>
                    <a:pt x="576" y="715"/>
                  </a:lnTo>
                  <a:lnTo>
                    <a:pt x="582" y="709"/>
                  </a:lnTo>
                  <a:lnTo>
                    <a:pt x="589" y="705"/>
                  </a:lnTo>
                  <a:lnTo>
                    <a:pt x="597" y="696"/>
                  </a:lnTo>
                  <a:lnTo>
                    <a:pt x="608" y="688"/>
                  </a:lnTo>
                  <a:lnTo>
                    <a:pt x="618" y="678"/>
                  </a:lnTo>
                  <a:lnTo>
                    <a:pt x="631" y="669"/>
                  </a:lnTo>
                  <a:lnTo>
                    <a:pt x="641" y="659"/>
                  </a:lnTo>
                  <a:lnTo>
                    <a:pt x="652" y="648"/>
                  </a:lnTo>
                  <a:lnTo>
                    <a:pt x="660" y="638"/>
                  </a:lnTo>
                  <a:lnTo>
                    <a:pt x="669" y="631"/>
                  </a:lnTo>
                  <a:lnTo>
                    <a:pt x="677" y="623"/>
                  </a:lnTo>
                  <a:lnTo>
                    <a:pt x="681" y="616"/>
                  </a:lnTo>
                  <a:lnTo>
                    <a:pt x="682" y="608"/>
                  </a:lnTo>
                  <a:lnTo>
                    <a:pt x="684" y="604"/>
                  </a:lnTo>
                  <a:lnTo>
                    <a:pt x="681" y="599"/>
                  </a:lnTo>
                  <a:lnTo>
                    <a:pt x="677" y="599"/>
                  </a:lnTo>
                  <a:lnTo>
                    <a:pt x="667" y="597"/>
                  </a:lnTo>
                  <a:lnTo>
                    <a:pt x="660" y="599"/>
                  </a:lnTo>
                  <a:lnTo>
                    <a:pt x="648" y="599"/>
                  </a:lnTo>
                  <a:lnTo>
                    <a:pt x="637" y="600"/>
                  </a:lnTo>
                  <a:lnTo>
                    <a:pt x="625" y="602"/>
                  </a:lnTo>
                  <a:lnTo>
                    <a:pt x="612" y="608"/>
                  </a:lnTo>
                  <a:lnTo>
                    <a:pt x="601" y="610"/>
                  </a:lnTo>
                  <a:lnTo>
                    <a:pt x="587" y="614"/>
                  </a:lnTo>
                  <a:lnTo>
                    <a:pt x="576" y="618"/>
                  </a:lnTo>
                  <a:lnTo>
                    <a:pt x="566" y="621"/>
                  </a:lnTo>
                  <a:lnTo>
                    <a:pt x="557" y="623"/>
                  </a:lnTo>
                  <a:lnTo>
                    <a:pt x="551" y="627"/>
                  </a:lnTo>
                  <a:lnTo>
                    <a:pt x="547" y="627"/>
                  </a:lnTo>
                  <a:lnTo>
                    <a:pt x="547" y="629"/>
                  </a:lnTo>
                  <a:lnTo>
                    <a:pt x="547" y="627"/>
                  </a:lnTo>
                  <a:lnTo>
                    <a:pt x="547" y="621"/>
                  </a:lnTo>
                  <a:lnTo>
                    <a:pt x="549" y="612"/>
                  </a:lnTo>
                  <a:lnTo>
                    <a:pt x="551" y="602"/>
                  </a:lnTo>
                  <a:lnTo>
                    <a:pt x="549" y="589"/>
                  </a:lnTo>
                  <a:lnTo>
                    <a:pt x="547" y="578"/>
                  </a:lnTo>
                  <a:lnTo>
                    <a:pt x="544" y="566"/>
                  </a:lnTo>
                  <a:lnTo>
                    <a:pt x="536" y="557"/>
                  </a:lnTo>
                  <a:lnTo>
                    <a:pt x="528" y="549"/>
                  </a:lnTo>
                  <a:lnTo>
                    <a:pt x="521" y="543"/>
                  </a:lnTo>
                  <a:lnTo>
                    <a:pt x="513" y="540"/>
                  </a:lnTo>
                  <a:lnTo>
                    <a:pt x="506" y="536"/>
                  </a:lnTo>
                  <a:lnTo>
                    <a:pt x="496" y="532"/>
                  </a:lnTo>
                  <a:lnTo>
                    <a:pt x="487" y="526"/>
                  </a:lnTo>
                  <a:lnTo>
                    <a:pt x="479" y="524"/>
                  </a:lnTo>
                  <a:lnTo>
                    <a:pt x="471" y="523"/>
                  </a:lnTo>
                  <a:lnTo>
                    <a:pt x="462" y="517"/>
                  </a:lnTo>
                  <a:lnTo>
                    <a:pt x="454" y="517"/>
                  </a:lnTo>
                  <a:lnTo>
                    <a:pt x="445" y="513"/>
                  </a:lnTo>
                  <a:lnTo>
                    <a:pt x="441" y="513"/>
                  </a:lnTo>
                  <a:lnTo>
                    <a:pt x="431" y="511"/>
                  </a:lnTo>
                  <a:lnTo>
                    <a:pt x="430" y="511"/>
                  </a:lnTo>
                  <a:lnTo>
                    <a:pt x="431" y="511"/>
                  </a:lnTo>
                  <a:lnTo>
                    <a:pt x="443" y="511"/>
                  </a:lnTo>
                  <a:lnTo>
                    <a:pt x="451" y="511"/>
                  </a:lnTo>
                  <a:lnTo>
                    <a:pt x="458" y="511"/>
                  </a:lnTo>
                  <a:lnTo>
                    <a:pt x="468" y="509"/>
                  </a:lnTo>
                  <a:lnTo>
                    <a:pt x="481" y="509"/>
                  </a:lnTo>
                  <a:lnTo>
                    <a:pt x="490" y="505"/>
                  </a:lnTo>
                  <a:lnTo>
                    <a:pt x="504" y="505"/>
                  </a:lnTo>
                  <a:lnTo>
                    <a:pt x="517" y="502"/>
                  </a:lnTo>
                  <a:lnTo>
                    <a:pt x="530" y="502"/>
                  </a:lnTo>
                  <a:lnTo>
                    <a:pt x="542" y="496"/>
                  </a:lnTo>
                  <a:lnTo>
                    <a:pt x="557" y="492"/>
                  </a:lnTo>
                  <a:lnTo>
                    <a:pt x="568" y="486"/>
                  </a:lnTo>
                  <a:lnTo>
                    <a:pt x="582" y="481"/>
                  </a:lnTo>
                  <a:lnTo>
                    <a:pt x="593" y="473"/>
                  </a:lnTo>
                  <a:lnTo>
                    <a:pt x="604" y="466"/>
                  </a:lnTo>
                  <a:lnTo>
                    <a:pt x="614" y="456"/>
                  </a:lnTo>
                  <a:lnTo>
                    <a:pt x="625" y="450"/>
                  </a:lnTo>
                  <a:lnTo>
                    <a:pt x="635" y="441"/>
                  </a:lnTo>
                  <a:lnTo>
                    <a:pt x="644" y="431"/>
                  </a:lnTo>
                  <a:lnTo>
                    <a:pt x="652" y="422"/>
                  </a:lnTo>
                  <a:lnTo>
                    <a:pt x="662" y="414"/>
                  </a:lnTo>
                  <a:lnTo>
                    <a:pt x="667" y="405"/>
                  </a:lnTo>
                  <a:lnTo>
                    <a:pt x="673" y="397"/>
                  </a:lnTo>
                  <a:lnTo>
                    <a:pt x="679" y="389"/>
                  </a:lnTo>
                  <a:lnTo>
                    <a:pt x="682" y="386"/>
                  </a:lnTo>
                  <a:lnTo>
                    <a:pt x="690" y="376"/>
                  </a:lnTo>
                  <a:lnTo>
                    <a:pt x="694" y="374"/>
                  </a:lnTo>
                  <a:lnTo>
                    <a:pt x="688" y="374"/>
                  </a:lnTo>
                  <a:lnTo>
                    <a:pt x="679" y="376"/>
                  </a:lnTo>
                  <a:lnTo>
                    <a:pt x="669" y="378"/>
                  </a:lnTo>
                  <a:lnTo>
                    <a:pt x="662" y="380"/>
                  </a:lnTo>
                  <a:lnTo>
                    <a:pt x="652" y="384"/>
                  </a:lnTo>
                  <a:lnTo>
                    <a:pt x="643" y="388"/>
                  </a:lnTo>
                  <a:lnTo>
                    <a:pt x="629" y="389"/>
                  </a:lnTo>
                  <a:lnTo>
                    <a:pt x="618" y="391"/>
                  </a:lnTo>
                  <a:lnTo>
                    <a:pt x="608" y="395"/>
                  </a:lnTo>
                  <a:lnTo>
                    <a:pt x="597" y="399"/>
                  </a:lnTo>
                  <a:lnTo>
                    <a:pt x="584" y="401"/>
                  </a:lnTo>
                  <a:lnTo>
                    <a:pt x="572" y="403"/>
                  </a:lnTo>
                  <a:lnTo>
                    <a:pt x="561" y="405"/>
                  </a:lnTo>
                  <a:lnTo>
                    <a:pt x="551" y="408"/>
                  </a:lnTo>
                  <a:lnTo>
                    <a:pt x="542" y="410"/>
                  </a:lnTo>
                  <a:lnTo>
                    <a:pt x="532" y="410"/>
                  </a:lnTo>
                  <a:lnTo>
                    <a:pt x="523" y="410"/>
                  </a:lnTo>
                  <a:lnTo>
                    <a:pt x="517" y="412"/>
                  </a:lnTo>
                  <a:lnTo>
                    <a:pt x="502" y="412"/>
                  </a:lnTo>
                  <a:lnTo>
                    <a:pt x="490" y="412"/>
                  </a:lnTo>
                  <a:lnTo>
                    <a:pt x="481" y="410"/>
                  </a:lnTo>
                  <a:lnTo>
                    <a:pt x="477" y="410"/>
                  </a:lnTo>
                  <a:lnTo>
                    <a:pt x="473" y="408"/>
                  </a:lnTo>
                  <a:lnTo>
                    <a:pt x="462" y="359"/>
                  </a:lnTo>
                  <a:lnTo>
                    <a:pt x="466" y="357"/>
                  </a:lnTo>
                  <a:lnTo>
                    <a:pt x="468" y="353"/>
                  </a:lnTo>
                  <a:lnTo>
                    <a:pt x="477" y="350"/>
                  </a:lnTo>
                  <a:lnTo>
                    <a:pt x="485" y="344"/>
                  </a:lnTo>
                  <a:lnTo>
                    <a:pt x="498" y="338"/>
                  </a:lnTo>
                  <a:lnTo>
                    <a:pt x="506" y="334"/>
                  </a:lnTo>
                  <a:lnTo>
                    <a:pt x="515" y="331"/>
                  </a:lnTo>
                  <a:lnTo>
                    <a:pt x="523" y="327"/>
                  </a:lnTo>
                  <a:lnTo>
                    <a:pt x="536" y="325"/>
                  </a:lnTo>
                  <a:lnTo>
                    <a:pt x="546" y="319"/>
                  </a:lnTo>
                  <a:lnTo>
                    <a:pt x="557" y="313"/>
                  </a:lnTo>
                  <a:lnTo>
                    <a:pt x="570" y="310"/>
                  </a:lnTo>
                  <a:lnTo>
                    <a:pt x="584" y="306"/>
                  </a:lnTo>
                  <a:lnTo>
                    <a:pt x="597" y="302"/>
                  </a:lnTo>
                  <a:lnTo>
                    <a:pt x="608" y="298"/>
                  </a:lnTo>
                  <a:lnTo>
                    <a:pt x="622" y="294"/>
                  </a:lnTo>
                  <a:lnTo>
                    <a:pt x="635" y="291"/>
                  </a:lnTo>
                  <a:lnTo>
                    <a:pt x="646" y="287"/>
                  </a:lnTo>
                  <a:lnTo>
                    <a:pt x="658" y="283"/>
                  </a:lnTo>
                  <a:lnTo>
                    <a:pt x="667" y="281"/>
                  </a:lnTo>
                  <a:lnTo>
                    <a:pt x="677" y="279"/>
                  </a:lnTo>
                  <a:lnTo>
                    <a:pt x="688" y="275"/>
                  </a:lnTo>
                  <a:lnTo>
                    <a:pt x="694" y="275"/>
                  </a:lnTo>
                  <a:lnTo>
                    <a:pt x="690" y="274"/>
                  </a:lnTo>
                  <a:lnTo>
                    <a:pt x="684" y="268"/>
                  </a:lnTo>
                  <a:lnTo>
                    <a:pt x="677" y="258"/>
                  </a:lnTo>
                  <a:lnTo>
                    <a:pt x="665" y="253"/>
                  </a:lnTo>
                  <a:lnTo>
                    <a:pt x="658" y="247"/>
                  </a:lnTo>
                  <a:lnTo>
                    <a:pt x="650" y="243"/>
                  </a:lnTo>
                  <a:lnTo>
                    <a:pt x="643" y="239"/>
                  </a:lnTo>
                  <a:lnTo>
                    <a:pt x="633" y="236"/>
                  </a:lnTo>
                  <a:lnTo>
                    <a:pt x="622" y="232"/>
                  </a:lnTo>
                  <a:lnTo>
                    <a:pt x="612" y="228"/>
                  </a:lnTo>
                  <a:lnTo>
                    <a:pt x="603" y="226"/>
                  </a:lnTo>
                  <a:lnTo>
                    <a:pt x="591" y="226"/>
                  </a:lnTo>
                  <a:lnTo>
                    <a:pt x="576" y="224"/>
                  </a:lnTo>
                  <a:lnTo>
                    <a:pt x="563" y="224"/>
                  </a:lnTo>
                  <a:lnTo>
                    <a:pt x="549" y="224"/>
                  </a:lnTo>
                  <a:lnTo>
                    <a:pt x="536" y="228"/>
                  </a:lnTo>
                  <a:lnTo>
                    <a:pt x="521" y="228"/>
                  </a:lnTo>
                  <a:lnTo>
                    <a:pt x="508" y="232"/>
                  </a:lnTo>
                  <a:lnTo>
                    <a:pt x="496" y="234"/>
                  </a:lnTo>
                  <a:lnTo>
                    <a:pt x="485" y="239"/>
                  </a:lnTo>
                  <a:lnTo>
                    <a:pt x="471" y="241"/>
                  </a:lnTo>
                  <a:lnTo>
                    <a:pt x="462" y="243"/>
                  </a:lnTo>
                  <a:lnTo>
                    <a:pt x="451" y="247"/>
                  </a:lnTo>
                  <a:lnTo>
                    <a:pt x="445" y="249"/>
                  </a:lnTo>
                  <a:lnTo>
                    <a:pt x="431" y="253"/>
                  </a:lnTo>
                  <a:lnTo>
                    <a:pt x="430" y="256"/>
                  </a:lnTo>
                  <a:lnTo>
                    <a:pt x="426" y="255"/>
                  </a:lnTo>
                  <a:lnTo>
                    <a:pt x="424" y="253"/>
                  </a:lnTo>
                  <a:lnTo>
                    <a:pt x="418" y="251"/>
                  </a:lnTo>
                  <a:lnTo>
                    <a:pt x="411" y="249"/>
                  </a:lnTo>
                  <a:lnTo>
                    <a:pt x="401" y="245"/>
                  </a:lnTo>
                  <a:lnTo>
                    <a:pt x="392" y="241"/>
                  </a:lnTo>
                  <a:lnTo>
                    <a:pt x="380" y="236"/>
                  </a:lnTo>
                  <a:lnTo>
                    <a:pt x="371" y="232"/>
                  </a:lnTo>
                  <a:lnTo>
                    <a:pt x="359" y="224"/>
                  </a:lnTo>
                  <a:lnTo>
                    <a:pt x="348" y="218"/>
                  </a:lnTo>
                  <a:lnTo>
                    <a:pt x="335" y="209"/>
                  </a:lnTo>
                  <a:lnTo>
                    <a:pt x="325" y="201"/>
                  </a:lnTo>
                  <a:lnTo>
                    <a:pt x="316" y="190"/>
                  </a:lnTo>
                  <a:lnTo>
                    <a:pt x="308" y="180"/>
                  </a:lnTo>
                  <a:lnTo>
                    <a:pt x="300" y="169"/>
                  </a:lnTo>
                  <a:lnTo>
                    <a:pt x="297" y="158"/>
                  </a:lnTo>
                  <a:lnTo>
                    <a:pt x="293" y="144"/>
                  </a:lnTo>
                  <a:lnTo>
                    <a:pt x="291" y="133"/>
                  </a:lnTo>
                  <a:lnTo>
                    <a:pt x="291" y="118"/>
                  </a:lnTo>
                  <a:lnTo>
                    <a:pt x="295" y="106"/>
                  </a:lnTo>
                  <a:lnTo>
                    <a:pt x="297" y="91"/>
                  </a:lnTo>
                  <a:lnTo>
                    <a:pt x="302" y="78"/>
                  </a:lnTo>
                  <a:lnTo>
                    <a:pt x="306" y="66"/>
                  </a:lnTo>
                  <a:lnTo>
                    <a:pt x="314" y="55"/>
                  </a:lnTo>
                  <a:lnTo>
                    <a:pt x="317" y="42"/>
                  </a:lnTo>
                  <a:lnTo>
                    <a:pt x="323" y="30"/>
                  </a:lnTo>
                  <a:lnTo>
                    <a:pt x="329" y="21"/>
                  </a:lnTo>
                  <a:lnTo>
                    <a:pt x="335" y="15"/>
                  </a:lnTo>
                  <a:lnTo>
                    <a:pt x="340" y="4"/>
                  </a:lnTo>
                  <a:lnTo>
                    <a:pt x="346" y="0"/>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73" name="Freeform 397"/>
            <p:cNvSpPr>
              <a:spLocks/>
            </p:cNvSpPr>
            <p:nvPr/>
          </p:nvSpPr>
          <p:spPr bwMode="auto">
            <a:xfrm>
              <a:off x="1961" y="2388"/>
              <a:ext cx="273" cy="246"/>
            </a:xfrm>
            <a:custGeom>
              <a:avLst/>
              <a:gdLst>
                <a:gd name="T0" fmla="*/ 1 w 545"/>
                <a:gd name="T1" fmla="*/ 0 h 492"/>
                <a:gd name="T2" fmla="*/ 1 w 545"/>
                <a:gd name="T3" fmla="*/ 1 h 492"/>
                <a:gd name="T4" fmla="*/ 1 w 545"/>
                <a:gd name="T5" fmla="*/ 1 h 492"/>
                <a:gd name="T6" fmla="*/ 1 w 545"/>
                <a:gd name="T7" fmla="*/ 1 h 492"/>
                <a:gd name="T8" fmla="*/ 1 w 545"/>
                <a:gd name="T9" fmla="*/ 1 h 492"/>
                <a:gd name="T10" fmla="*/ 1 w 545"/>
                <a:gd name="T11" fmla="*/ 1 h 492"/>
                <a:gd name="T12" fmla="*/ 1 w 545"/>
                <a:gd name="T13" fmla="*/ 1 h 492"/>
                <a:gd name="T14" fmla="*/ 1 w 545"/>
                <a:gd name="T15" fmla="*/ 1 h 492"/>
                <a:gd name="T16" fmla="*/ 1 w 545"/>
                <a:gd name="T17" fmla="*/ 1 h 492"/>
                <a:gd name="T18" fmla="*/ 1 w 545"/>
                <a:gd name="T19" fmla="*/ 1 h 492"/>
                <a:gd name="T20" fmla="*/ 1 w 545"/>
                <a:gd name="T21" fmla="*/ 1 h 492"/>
                <a:gd name="T22" fmla="*/ 1 w 545"/>
                <a:gd name="T23" fmla="*/ 1 h 492"/>
                <a:gd name="T24" fmla="*/ 1 w 545"/>
                <a:gd name="T25" fmla="*/ 1 h 492"/>
                <a:gd name="T26" fmla="*/ 1 w 545"/>
                <a:gd name="T27" fmla="*/ 1 h 492"/>
                <a:gd name="T28" fmla="*/ 1 w 545"/>
                <a:gd name="T29" fmla="*/ 1 h 492"/>
                <a:gd name="T30" fmla="*/ 1 w 545"/>
                <a:gd name="T31" fmla="*/ 1 h 492"/>
                <a:gd name="T32" fmla="*/ 1 w 545"/>
                <a:gd name="T33" fmla="*/ 1 h 492"/>
                <a:gd name="T34" fmla="*/ 1 w 545"/>
                <a:gd name="T35" fmla="*/ 1 h 492"/>
                <a:gd name="T36" fmla="*/ 1 w 545"/>
                <a:gd name="T37" fmla="*/ 1 h 492"/>
                <a:gd name="T38" fmla="*/ 1 w 545"/>
                <a:gd name="T39" fmla="*/ 1 h 492"/>
                <a:gd name="T40" fmla="*/ 1 w 545"/>
                <a:gd name="T41" fmla="*/ 1 h 492"/>
                <a:gd name="T42" fmla="*/ 1 w 545"/>
                <a:gd name="T43" fmla="*/ 1 h 492"/>
                <a:gd name="T44" fmla="*/ 1 w 545"/>
                <a:gd name="T45" fmla="*/ 1 h 492"/>
                <a:gd name="T46" fmla="*/ 1 w 545"/>
                <a:gd name="T47" fmla="*/ 1 h 492"/>
                <a:gd name="T48" fmla="*/ 1 w 545"/>
                <a:gd name="T49" fmla="*/ 1 h 492"/>
                <a:gd name="T50" fmla="*/ 1 w 545"/>
                <a:gd name="T51" fmla="*/ 1 h 492"/>
                <a:gd name="T52" fmla="*/ 1 w 545"/>
                <a:gd name="T53" fmla="*/ 1 h 492"/>
                <a:gd name="T54" fmla="*/ 1 w 545"/>
                <a:gd name="T55" fmla="*/ 1 h 492"/>
                <a:gd name="T56" fmla="*/ 1 w 545"/>
                <a:gd name="T57" fmla="*/ 1 h 492"/>
                <a:gd name="T58" fmla="*/ 1 w 545"/>
                <a:gd name="T59" fmla="*/ 1 h 492"/>
                <a:gd name="T60" fmla="*/ 1 w 545"/>
                <a:gd name="T61" fmla="*/ 1 h 492"/>
                <a:gd name="T62" fmla="*/ 1 w 545"/>
                <a:gd name="T63" fmla="*/ 1 h 492"/>
                <a:gd name="T64" fmla="*/ 1 w 545"/>
                <a:gd name="T65" fmla="*/ 1 h 492"/>
                <a:gd name="T66" fmla="*/ 1 w 545"/>
                <a:gd name="T67" fmla="*/ 1 h 492"/>
                <a:gd name="T68" fmla="*/ 1 w 545"/>
                <a:gd name="T69" fmla="*/ 1 h 492"/>
                <a:gd name="T70" fmla="*/ 1 w 545"/>
                <a:gd name="T71" fmla="*/ 1 h 492"/>
                <a:gd name="T72" fmla="*/ 1 w 545"/>
                <a:gd name="T73" fmla="*/ 1 h 492"/>
                <a:gd name="T74" fmla="*/ 1 w 545"/>
                <a:gd name="T75" fmla="*/ 1 h 492"/>
                <a:gd name="T76" fmla="*/ 1 w 545"/>
                <a:gd name="T77" fmla="*/ 1 h 492"/>
                <a:gd name="T78" fmla="*/ 1 w 545"/>
                <a:gd name="T79" fmla="*/ 1 h 492"/>
                <a:gd name="T80" fmla="*/ 1 w 545"/>
                <a:gd name="T81" fmla="*/ 1 h 492"/>
                <a:gd name="T82" fmla="*/ 1 w 545"/>
                <a:gd name="T83" fmla="*/ 1 h 492"/>
                <a:gd name="T84" fmla="*/ 1 w 545"/>
                <a:gd name="T85" fmla="*/ 1 h 492"/>
                <a:gd name="T86" fmla="*/ 1 w 545"/>
                <a:gd name="T87" fmla="*/ 1 h 492"/>
                <a:gd name="T88" fmla="*/ 1 w 545"/>
                <a:gd name="T89" fmla="*/ 1 h 492"/>
                <a:gd name="T90" fmla="*/ 1 w 545"/>
                <a:gd name="T91" fmla="*/ 1 h 492"/>
                <a:gd name="T92" fmla="*/ 1 w 545"/>
                <a:gd name="T93" fmla="*/ 1 h 492"/>
                <a:gd name="T94" fmla="*/ 1 w 545"/>
                <a:gd name="T95" fmla="*/ 1 h 492"/>
                <a:gd name="T96" fmla="*/ 1 w 545"/>
                <a:gd name="T97" fmla="*/ 1 h 492"/>
                <a:gd name="T98" fmla="*/ 1 w 545"/>
                <a:gd name="T99" fmla="*/ 1 h 492"/>
                <a:gd name="T100" fmla="*/ 0 w 545"/>
                <a:gd name="T101" fmla="*/ 0 h 49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45"/>
                <a:gd name="T154" fmla="*/ 0 h 492"/>
                <a:gd name="T155" fmla="*/ 545 w 545"/>
                <a:gd name="T156" fmla="*/ 492 h 49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45" h="492">
                  <a:moveTo>
                    <a:pt x="0" y="0"/>
                  </a:moveTo>
                  <a:lnTo>
                    <a:pt x="4" y="0"/>
                  </a:lnTo>
                  <a:lnTo>
                    <a:pt x="11" y="0"/>
                  </a:lnTo>
                  <a:lnTo>
                    <a:pt x="23" y="6"/>
                  </a:lnTo>
                  <a:lnTo>
                    <a:pt x="34" y="8"/>
                  </a:lnTo>
                  <a:lnTo>
                    <a:pt x="47" y="12"/>
                  </a:lnTo>
                  <a:lnTo>
                    <a:pt x="55" y="13"/>
                  </a:lnTo>
                  <a:lnTo>
                    <a:pt x="63" y="15"/>
                  </a:lnTo>
                  <a:lnTo>
                    <a:pt x="70" y="19"/>
                  </a:lnTo>
                  <a:lnTo>
                    <a:pt x="80" y="23"/>
                  </a:lnTo>
                  <a:lnTo>
                    <a:pt x="85" y="27"/>
                  </a:lnTo>
                  <a:lnTo>
                    <a:pt x="95" y="29"/>
                  </a:lnTo>
                  <a:lnTo>
                    <a:pt x="103" y="31"/>
                  </a:lnTo>
                  <a:lnTo>
                    <a:pt x="110" y="36"/>
                  </a:lnTo>
                  <a:lnTo>
                    <a:pt x="120" y="40"/>
                  </a:lnTo>
                  <a:lnTo>
                    <a:pt x="127" y="44"/>
                  </a:lnTo>
                  <a:lnTo>
                    <a:pt x="135" y="48"/>
                  </a:lnTo>
                  <a:lnTo>
                    <a:pt x="144" y="51"/>
                  </a:lnTo>
                  <a:lnTo>
                    <a:pt x="158" y="61"/>
                  </a:lnTo>
                  <a:lnTo>
                    <a:pt x="173" y="69"/>
                  </a:lnTo>
                  <a:lnTo>
                    <a:pt x="186" y="78"/>
                  </a:lnTo>
                  <a:lnTo>
                    <a:pt x="198" y="89"/>
                  </a:lnTo>
                  <a:lnTo>
                    <a:pt x="205" y="99"/>
                  </a:lnTo>
                  <a:lnTo>
                    <a:pt x="211" y="110"/>
                  </a:lnTo>
                  <a:lnTo>
                    <a:pt x="217" y="120"/>
                  </a:lnTo>
                  <a:lnTo>
                    <a:pt x="220" y="131"/>
                  </a:lnTo>
                  <a:lnTo>
                    <a:pt x="220" y="141"/>
                  </a:lnTo>
                  <a:lnTo>
                    <a:pt x="222" y="152"/>
                  </a:lnTo>
                  <a:lnTo>
                    <a:pt x="222" y="162"/>
                  </a:lnTo>
                  <a:lnTo>
                    <a:pt x="222" y="173"/>
                  </a:lnTo>
                  <a:lnTo>
                    <a:pt x="220" y="183"/>
                  </a:lnTo>
                  <a:lnTo>
                    <a:pt x="220" y="192"/>
                  </a:lnTo>
                  <a:lnTo>
                    <a:pt x="217" y="200"/>
                  </a:lnTo>
                  <a:lnTo>
                    <a:pt x="217" y="209"/>
                  </a:lnTo>
                  <a:lnTo>
                    <a:pt x="217" y="221"/>
                  </a:lnTo>
                  <a:lnTo>
                    <a:pt x="222" y="228"/>
                  </a:lnTo>
                  <a:lnTo>
                    <a:pt x="226" y="228"/>
                  </a:lnTo>
                  <a:lnTo>
                    <a:pt x="232" y="230"/>
                  </a:lnTo>
                  <a:lnTo>
                    <a:pt x="237" y="230"/>
                  </a:lnTo>
                  <a:lnTo>
                    <a:pt x="245" y="230"/>
                  </a:lnTo>
                  <a:lnTo>
                    <a:pt x="253" y="228"/>
                  </a:lnTo>
                  <a:lnTo>
                    <a:pt x="260" y="224"/>
                  </a:lnTo>
                  <a:lnTo>
                    <a:pt x="272" y="223"/>
                  </a:lnTo>
                  <a:lnTo>
                    <a:pt x="281" y="219"/>
                  </a:lnTo>
                  <a:lnTo>
                    <a:pt x="287" y="215"/>
                  </a:lnTo>
                  <a:lnTo>
                    <a:pt x="296" y="211"/>
                  </a:lnTo>
                  <a:lnTo>
                    <a:pt x="302" y="207"/>
                  </a:lnTo>
                  <a:lnTo>
                    <a:pt x="312" y="204"/>
                  </a:lnTo>
                  <a:lnTo>
                    <a:pt x="321" y="200"/>
                  </a:lnTo>
                  <a:lnTo>
                    <a:pt x="327" y="198"/>
                  </a:lnTo>
                  <a:lnTo>
                    <a:pt x="323" y="200"/>
                  </a:lnTo>
                  <a:lnTo>
                    <a:pt x="321" y="209"/>
                  </a:lnTo>
                  <a:lnTo>
                    <a:pt x="317" y="219"/>
                  </a:lnTo>
                  <a:lnTo>
                    <a:pt x="315" y="234"/>
                  </a:lnTo>
                  <a:lnTo>
                    <a:pt x="312" y="247"/>
                  </a:lnTo>
                  <a:lnTo>
                    <a:pt x="312" y="262"/>
                  </a:lnTo>
                  <a:lnTo>
                    <a:pt x="312" y="274"/>
                  </a:lnTo>
                  <a:lnTo>
                    <a:pt x="315" y="285"/>
                  </a:lnTo>
                  <a:lnTo>
                    <a:pt x="321" y="291"/>
                  </a:lnTo>
                  <a:lnTo>
                    <a:pt x="331" y="295"/>
                  </a:lnTo>
                  <a:lnTo>
                    <a:pt x="336" y="295"/>
                  </a:lnTo>
                  <a:lnTo>
                    <a:pt x="344" y="297"/>
                  </a:lnTo>
                  <a:lnTo>
                    <a:pt x="352" y="299"/>
                  </a:lnTo>
                  <a:lnTo>
                    <a:pt x="361" y="299"/>
                  </a:lnTo>
                  <a:lnTo>
                    <a:pt x="369" y="299"/>
                  </a:lnTo>
                  <a:lnTo>
                    <a:pt x="376" y="300"/>
                  </a:lnTo>
                  <a:lnTo>
                    <a:pt x="386" y="304"/>
                  </a:lnTo>
                  <a:lnTo>
                    <a:pt x="397" y="308"/>
                  </a:lnTo>
                  <a:lnTo>
                    <a:pt x="405" y="312"/>
                  </a:lnTo>
                  <a:lnTo>
                    <a:pt x="416" y="318"/>
                  </a:lnTo>
                  <a:lnTo>
                    <a:pt x="426" y="325"/>
                  </a:lnTo>
                  <a:lnTo>
                    <a:pt x="437" y="335"/>
                  </a:lnTo>
                  <a:lnTo>
                    <a:pt x="447" y="342"/>
                  </a:lnTo>
                  <a:lnTo>
                    <a:pt x="456" y="354"/>
                  </a:lnTo>
                  <a:lnTo>
                    <a:pt x="466" y="365"/>
                  </a:lnTo>
                  <a:lnTo>
                    <a:pt x="475" y="378"/>
                  </a:lnTo>
                  <a:lnTo>
                    <a:pt x="483" y="390"/>
                  </a:lnTo>
                  <a:lnTo>
                    <a:pt x="492" y="403"/>
                  </a:lnTo>
                  <a:lnTo>
                    <a:pt x="502" y="416"/>
                  </a:lnTo>
                  <a:lnTo>
                    <a:pt x="511" y="432"/>
                  </a:lnTo>
                  <a:lnTo>
                    <a:pt x="517" y="441"/>
                  </a:lnTo>
                  <a:lnTo>
                    <a:pt x="523" y="454"/>
                  </a:lnTo>
                  <a:lnTo>
                    <a:pt x="528" y="464"/>
                  </a:lnTo>
                  <a:lnTo>
                    <a:pt x="536" y="473"/>
                  </a:lnTo>
                  <a:lnTo>
                    <a:pt x="538" y="481"/>
                  </a:lnTo>
                  <a:lnTo>
                    <a:pt x="544" y="487"/>
                  </a:lnTo>
                  <a:lnTo>
                    <a:pt x="544" y="491"/>
                  </a:lnTo>
                  <a:lnTo>
                    <a:pt x="545" y="492"/>
                  </a:lnTo>
                  <a:lnTo>
                    <a:pt x="344" y="460"/>
                  </a:lnTo>
                  <a:lnTo>
                    <a:pt x="338" y="430"/>
                  </a:lnTo>
                  <a:lnTo>
                    <a:pt x="336" y="428"/>
                  </a:lnTo>
                  <a:lnTo>
                    <a:pt x="331" y="426"/>
                  </a:lnTo>
                  <a:lnTo>
                    <a:pt x="325" y="424"/>
                  </a:lnTo>
                  <a:lnTo>
                    <a:pt x="317" y="420"/>
                  </a:lnTo>
                  <a:lnTo>
                    <a:pt x="306" y="416"/>
                  </a:lnTo>
                  <a:lnTo>
                    <a:pt x="293" y="413"/>
                  </a:lnTo>
                  <a:lnTo>
                    <a:pt x="279" y="407"/>
                  </a:lnTo>
                  <a:lnTo>
                    <a:pt x="266" y="403"/>
                  </a:lnTo>
                  <a:lnTo>
                    <a:pt x="258" y="399"/>
                  </a:lnTo>
                  <a:lnTo>
                    <a:pt x="251" y="395"/>
                  </a:lnTo>
                  <a:lnTo>
                    <a:pt x="241" y="394"/>
                  </a:lnTo>
                  <a:lnTo>
                    <a:pt x="236" y="390"/>
                  </a:lnTo>
                  <a:lnTo>
                    <a:pt x="226" y="388"/>
                  </a:lnTo>
                  <a:lnTo>
                    <a:pt x="218" y="386"/>
                  </a:lnTo>
                  <a:lnTo>
                    <a:pt x="211" y="382"/>
                  </a:lnTo>
                  <a:lnTo>
                    <a:pt x="203" y="380"/>
                  </a:lnTo>
                  <a:lnTo>
                    <a:pt x="196" y="376"/>
                  </a:lnTo>
                  <a:lnTo>
                    <a:pt x="186" y="373"/>
                  </a:lnTo>
                  <a:lnTo>
                    <a:pt x="179" y="371"/>
                  </a:lnTo>
                  <a:lnTo>
                    <a:pt x="171" y="367"/>
                  </a:lnTo>
                  <a:lnTo>
                    <a:pt x="163" y="363"/>
                  </a:lnTo>
                  <a:lnTo>
                    <a:pt x="156" y="359"/>
                  </a:lnTo>
                  <a:lnTo>
                    <a:pt x="150" y="357"/>
                  </a:lnTo>
                  <a:lnTo>
                    <a:pt x="144" y="356"/>
                  </a:lnTo>
                  <a:lnTo>
                    <a:pt x="131" y="350"/>
                  </a:lnTo>
                  <a:lnTo>
                    <a:pt x="120" y="344"/>
                  </a:lnTo>
                  <a:lnTo>
                    <a:pt x="110" y="340"/>
                  </a:lnTo>
                  <a:lnTo>
                    <a:pt x="101" y="338"/>
                  </a:lnTo>
                  <a:lnTo>
                    <a:pt x="93" y="335"/>
                  </a:lnTo>
                  <a:lnTo>
                    <a:pt x="85" y="331"/>
                  </a:lnTo>
                  <a:lnTo>
                    <a:pt x="80" y="327"/>
                  </a:lnTo>
                  <a:lnTo>
                    <a:pt x="76" y="325"/>
                  </a:lnTo>
                  <a:lnTo>
                    <a:pt x="66" y="319"/>
                  </a:lnTo>
                  <a:lnTo>
                    <a:pt x="63" y="318"/>
                  </a:lnTo>
                  <a:lnTo>
                    <a:pt x="59" y="316"/>
                  </a:lnTo>
                  <a:lnTo>
                    <a:pt x="59" y="314"/>
                  </a:lnTo>
                  <a:lnTo>
                    <a:pt x="63" y="310"/>
                  </a:lnTo>
                  <a:lnTo>
                    <a:pt x="64" y="304"/>
                  </a:lnTo>
                  <a:lnTo>
                    <a:pt x="70" y="295"/>
                  </a:lnTo>
                  <a:lnTo>
                    <a:pt x="70" y="289"/>
                  </a:lnTo>
                  <a:lnTo>
                    <a:pt x="70" y="283"/>
                  </a:lnTo>
                  <a:lnTo>
                    <a:pt x="72" y="274"/>
                  </a:lnTo>
                  <a:lnTo>
                    <a:pt x="74" y="268"/>
                  </a:lnTo>
                  <a:lnTo>
                    <a:pt x="72" y="259"/>
                  </a:lnTo>
                  <a:lnTo>
                    <a:pt x="72" y="249"/>
                  </a:lnTo>
                  <a:lnTo>
                    <a:pt x="70" y="238"/>
                  </a:lnTo>
                  <a:lnTo>
                    <a:pt x="70" y="228"/>
                  </a:lnTo>
                  <a:lnTo>
                    <a:pt x="66" y="217"/>
                  </a:lnTo>
                  <a:lnTo>
                    <a:pt x="64" y="204"/>
                  </a:lnTo>
                  <a:lnTo>
                    <a:pt x="59" y="190"/>
                  </a:lnTo>
                  <a:lnTo>
                    <a:pt x="55" y="177"/>
                  </a:lnTo>
                  <a:lnTo>
                    <a:pt x="49" y="162"/>
                  </a:lnTo>
                  <a:lnTo>
                    <a:pt x="45" y="148"/>
                  </a:lnTo>
                  <a:lnTo>
                    <a:pt x="40" y="137"/>
                  </a:lnTo>
                  <a:lnTo>
                    <a:pt x="36" y="124"/>
                  </a:lnTo>
                  <a:lnTo>
                    <a:pt x="30" y="112"/>
                  </a:lnTo>
                  <a:lnTo>
                    <a:pt x="25" y="101"/>
                  </a:lnTo>
                  <a:lnTo>
                    <a:pt x="21" y="89"/>
                  </a:lnTo>
                  <a:lnTo>
                    <a:pt x="17" y="82"/>
                  </a:lnTo>
                  <a:lnTo>
                    <a:pt x="13" y="74"/>
                  </a:lnTo>
                  <a:lnTo>
                    <a:pt x="11" y="70"/>
                  </a:lnTo>
                  <a:lnTo>
                    <a:pt x="9" y="67"/>
                  </a:lnTo>
                  <a:lnTo>
                    <a:pt x="0" y="0"/>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74" name="Freeform 398"/>
            <p:cNvSpPr>
              <a:spLocks/>
            </p:cNvSpPr>
            <p:nvPr/>
          </p:nvSpPr>
          <p:spPr bwMode="auto">
            <a:xfrm>
              <a:off x="1797" y="2550"/>
              <a:ext cx="134" cy="48"/>
            </a:xfrm>
            <a:custGeom>
              <a:avLst/>
              <a:gdLst>
                <a:gd name="T0" fmla="*/ 1 w 266"/>
                <a:gd name="T1" fmla="*/ 1 h 95"/>
                <a:gd name="T2" fmla="*/ 1 w 266"/>
                <a:gd name="T3" fmla="*/ 1 h 95"/>
                <a:gd name="T4" fmla="*/ 1 w 266"/>
                <a:gd name="T5" fmla="*/ 1 h 95"/>
                <a:gd name="T6" fmla="*/ 1 w 266"/>
                <a:gd name="T7" fmla="*/ 1 h 95"/>
                <a:gd name="T8" fmla="*/ 1 w 266"/>
                <a:gd name="T9" fmla="*/ 1 h 95"/>
                <a:gd name="T10" fmla="*/ 1 w 266"/>
                <a:gd name="T11" fmla="*/ 1 h 95"/>
                <a:gd name="T12" fmla="*/ 1 w 266"/>
                <a:gd name="T13" fmla="*/ 0 h 95"/>
                <a:gd name="T14" fmla="*/ 1 w 266"/>
                <a:gd name="T15" fmla="*/ 0 h 95"/>
                <a:gd name="T16" fmla="*/ 1 w 266"/>
                <a:gd name="T17" fmla="*/ 1 h 95"/>
                <a:gd name="T18" fmla="*/ 1 w 266"/>
                <a:gd name="T19" fmla="*/ 1 h 95"/>
                <a:gd name="T20" fmla="*/ 1 w 266"/>
                <a:gd name="T21" fmla="*/ 1 h 95"/>
                <a:gd name="T22" fmla="*/ 1 w 266"/>
                <a:gd name="T23" fmla="*/ 1 h 95"/>
                <a:gd name="T24" fmla="*/ 1 w 266"/>
                <a:gd name="T25" fmla="*/ 1 h 95"/>
                <a:gd name="T26" fmla="*/ 1 w 266"/>
                <a:gd name="T27" fmla="*/ 1 h 95"/>
                <a:gd name="T28" fmla="*/ 1 w 266"/>
                <a:gd name="T29" fmla="*/ 1 h 95"/>
                <a:gd name="T30" fmla="*/ 1 w 266"/>
                <a:gd name="T31" fmla="*/ 1 h 95"/>
                <a:gd name="T32" fmla="*/ 1 w 266"/>
                <a:gd name="T33" fmla="*/ 1 h 95"/>
                <a:gd name="T34" fmla="*/ 1 w 266"/>
                <a:gd name="T35" fmla="*/ 1 h 95"/>
                <a:gd name="T36" fmla="*/ 1 w 266"/>
                <a:gd name="T37" fmla="*/ 1 h 95"/>
                <a:gd name="T38" fmla="*/ 1 w 266"/>
                <a:gd name="T39" fmla="*/ 1 h 95"/>
                <a:gd name="T40" fmla="*/ 1 w 266"/>
                <a:gd name="T41" fmla="*/ 1 h 95"/>
                <a:gd name="T42" fmla="*/ 1 w 266"/>
                <a:gd name="T43" fmla="*/ 1 h 95"/>
                <a:gd name="T44" fmla="*/ 1 w 266"/>
                <a:gd name="T45" fmla="*/ 1 h 95"/>
                <a:gd name="T46" fmla="*/ 1 w 266"/>
                <a:gd name="T47" fmla="*/ 1 h 95"/>
                <a:gd name="T48" fmla="*/ 1 w 266"/>
                <a:gd name="T49" fmla="*/ 1 h 95"/>
                <a:gd name="T50" fmla="*/ 1 w 266"/>
                <a:gd name="T51" fmla="*/ 1 h 95"/>
                <a:gd name="T52" fmla="*/ 1 w 266"/>
                <a:gd name="T53" fmla="*/ 1 h 95"/>
                <a:gd name="T54" fmla="*/ 1 w 266"/>
                <a:gd name="T55" fmla="*/ 1 h 95"/>
                <a:gd name="T56" fmla="*/ 1 w 266"/>
                <a:gd name="T57" fmla="*/ 1 h 95"/>
                <a:gd name="T58" fmla="*/ 1 w 266"/>
                <a:gd name="T59" fmla="*/ 1 h 95"/>
                <a:gd name="T60" fmla="*/ 1 w 266"/>
                <a:gd name="T61" fmla="*/ 1 h 95"/>
                <a:gd name="T62" fmla="*/ 1 w 266"/>
                <a:gd name="T63" fmla="*/ 1 h 95"/>
                <a:gd name="T64" fmla="*/ 1 w 266"/>
                <a:gd name="T65" fmla="*/ 1 h 95"/>
                <a:gd name="T66" fmla="*/ 1 w 266"/>
                <a:gd name="T67" fmla="*/ 1 h 95"/>
                <a:gd name="T68" fmla="*/ 1 w 266"/>
                <a:gd name="T69" fmla="*/ 1 h 95"/>
                <a:gd name="T70" fmla="*/ 1 w 266"/>
                <a:gd name="T71" fmla="*/ 1 h 95"/>
                <a:gd name="T72" fmla="*/ 0 w 266"/>
                <a:gd name="T73" fmla="*/ 1 h 9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66"/>
                <a:gd name="T112" fmla="*/ 0 h 95"/>
                <a:gd name="T113" fmla="*/ 266 w 266"/>
                <a:gd name="T114" fmla="*/ 95 h 9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66" h="95">
                  <a:moveTo>
                    <a:pt x="0" y="61"/>
                  </a:moveTo>
                  <a:lnTo>
                    <a:pt x="2" y="57"/>
                  </a:lnTo>
                  <a:lnTo>
                    <a:pt x="9" y="50"/>
                  </a:lnTo>
                  <a:lnTo>
                    <a:pt x="13" y="42"/>
                  </a:lnTo>
                  <a:lnTo>
                    <a:pt x="19" y="36"/>
                  </a:lnTo>
                  <a:lnTo>
                    <a:pt x="25" y="31"/>
                  </a:lnTo>
                  <a:lnTo>
                    <a:pt x="34" y="25"/>
                  </a:lnTo>
                  <a:lnTo>
                    <a:pt x="42" y="19"/>
                  </a:lnTo>
                  <a:lnTo>
                    <a:pt x="51" y="15"/>
                  </a:lnTo>
                  <a:lnTo>
                    <a:pt x="61" y="10"/>
                  </a:lnTo>
                  <a:lnTo>
                    <a:pt x="72" y="6"/>
                  </a:lnTo>
                  <a:lnTo>
                    <a:pt x="80" y="2"/>
                  </a:lnTo>
                  <a:lnTo>
                    <a:pt x="89" y="0"/>
                  </a:lnTo>
                  <a:lnTo>
                    <a:pt x="93" y="0"/>
                  </a:lnTo>
                  <a:lnTo>
                    <a:pt x="95" y="0"/>
                  </a:lnTo>
                  <a:lnTo>
                    <a:pt x="91" y="6"/>
                  </a:lnTo>
                  <a:lnTo>
                    <a:pt x="87" y="12"/>
                  </a:lnTo>
                  <a:lnTo>
                    <a:pt x="84" y="19"/>
                  </a:lnTo>
                  <a:lnTo>
                    <a:pt x="80" y="27"/>
                  </a:lnTo>
                  <a:lnTo>
                    <a:pt x="78" y="34"/>
                  </a:lnTo>
                  <a:lnTo>
                    <a:pt x="78" y="40"/>
                  </a:lnTo>
                  <a:lnTo>
                    <a:pt x="78" y="46"/>
                  </a:lnTo>
                  <a:lnTo>
                    <a:pt x="82" y="44"/>
                  </a:lnTo>
                  <a:lnTo>
                    <a:pt x="85" y="40"/>
                  </a:lnTo>
                  <a:lnTo>
                    <a:pt x="93" y="32"/>
                  </a:lnTo>
                  <a:lnTo>
                    <a:pt x="103" y="27"/>
                  </a:lnTo>
                  <a:lnTo>
                    <a:pt x="112" y="19"/>
                  </a:lnTo>
                  <a:lnTo>
                    <a:pt x="125" y="12"/>
                  </a:lnTo>
                  <a:lnTo>
                    <a:pt x="133" y="8"/>
                  </a:lnTo>
                  <a:lnTo>
                    <a:pt x="139" y="6"/>
                  </a:lnTo>
                  <a:lnTo>
                    <a:pt x="148" y="6"/>
                  </a:lnTo>
                  <a:lnTo>
                    <a:pt x="158" y="6"/>
                  </a:lnTo>
                  <a:lnTo>
                    <a:pt x="165" y="4"/>
                  </a:lnTo>
                  <a:lnTo>
                    <a:pt x="175" y="4"/>
                  </a:lnTo>
                  <a:lnTo>
                    <a:pt x="184" y="6"/>
                  </a:lnTo>
                  <a:lnTo>
                    <a:pt x="194" y="6"/>
                  </a:lnTo>
                  <a:lnTo>
                    <a:pt x="201" y="8"/>
                  </a:lnTo>
                  <a:lnTo>
                    <a:pt x="211" y="10"/>
                  </a:lnTo>
                  <a:lnTo>
                    <a:pt x="220" y="12"/>
                  </a:lnTo>
                  <a:lnTo>
                    <a:pt x="230" y="15"/>
                  </a:lnTo>
                  <a:lnTo>
                    <a:pt x="243" y="19"/>
                  </a:lnTo>
                  <a:lnTo>
                    <a:pt x="255" y="25"/>
                  </a:lnTo>
                  <a:lnTo>
                    <a:pt x="262" y="29"/>
                  </a:lnTo>
                  <a:lnTo>
                    <a:pt x="266" y="31"/>
                  </a:lnTo>
                  <a:lnTo>
                    <a:pt x="260" y="31"/>
                  </a:lnTo>
                  <a:lnTo>
                    <a:pt x="251" y="31"/>
                  </a:lnTo>
                  <a:lnTo>
                    <a:pt x="241" y="31"/>
                  </a:lnTo>
                  <a:lnTo>
                    <a:pt x="232" y="31"/>
                  </a:lnTo>
                  <a:lnTo>
                    <a:pt x="222" y="31"/>
                  </a:lnTo>
                  <a:lnTo>
                    <a:pt x="213" y="31"/>
                  </a:lnTo>
                  <a:lnTo>
                    <a:pt x="199" y="31"/>
                  </a:lnTo>
                  <a:lnTo>
                    <a:pt x="190" y="31"/>
                  </a:lnTo>
                  <a:lnTo>
                    <a:pt x="177" y="32"/>
                  </a:lnTo>
                  <a:lnTo>
                    <a:pt x="165" y="34"/>
                  </a:lnTo>
                  <a:lnTo>
                    <a:pt x="154" y="34"/>
                  </a:lnTo>
                  <a:lnTo>
                    <a:pt x="144" y="38"/>
                  </a:lnTo>
                  <a:lnTo>
                    <a:pt x="135" y="40"/>
                  </a:lnTo>
                  <a:lnTo>
                    <a:pt x="125" y="46"/>
                  </a:lnTo>
                  <a:lnTo>
                    <a:pt x="116" y="48"/>
                  </a:lnTo>
                  <a:lnTo>
                    <a:pt x="108" y="51"/>
                  </a:lnTo>
                  <a:lnTo>
                    <a:pt x="101" y="55"/>
                  </a:lnTo>
                  <a:lnTo>
                    <a:pt x="95" y="59"/>
                  </a:lnTo>
                  <a:lnTo>
                    <a:pt x="85" y="67"/>
                  </a:lnTo>
                  <a:lnTo>
                    <a:pt x="78" y="76"/>
                  </a:lnTo>
                  <a:lnTo>
                    <a:pt x="66" y="89"/>
                  </a:lnTo>
                  <a:lnTo>
                    <a:pt x="55" y="95"/>
                  </a:lnTo>
                  <a:lnTo>
                    <a:pt x="45" y="93"/>
                  </a:lnTo>
                  <a:lnTo>
                    <a:pt x="38" y="89"/>
                  </a:lnTo>
                  <a:lnTo>
                    <a:pt x="28" y="84"/>
                  </a:lnTo>
                  <a:lnTo>
                    <a:pt x="19" y="78"/>
                  </a:lnTo>
                  <a:lnTo>
                    <a:pt x="11" y="70"/>
                  </a:lnTo>
                  <a:lnTo>
                    <a:pt x="6" y="65"/>
                  </a:lnTo>
                  <a:lnTo>
                    <a:pt x="0" y="61"/>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75" name="Freeform 399"/>
            <p:cNvSpPr>
              <a:spLocks/>
            </p:cNvSpPr>
            <p:nvPr/>
          </p:nvSpPr>
          <p:spPr bwMode="auto">
            <a:xfrm>
              <a:off x="1673" y="2054"/>
              <a:ext cx="251" cy="423"/>
            </a:xfrm>
            <a:custGeom>
              <a:avLst/>
              <a:gdLst>
                <a:gd name="T0" fmla="*/ 1 w 502"/>
                <a:gd name="T1" fmla="*/ 1 h 846"/>
                <a:gd name="T2" fmla="*/ 1 w 502"/>
                <a:gd name="T3" fmla="*/ 1 h 846"/>
                <a:gd name="T4" fmla="*/ 1 w 502"/>
                <a:gd name="T5" fmla="*/ 1 h 846"/>
                <a:gd name="T6" fmla="*/ 1 w 502"/>
                <a:gd name="T7" fmla="*/ 1 h 846"/>
                <a:gd name="T8" fmla="*/ 1 w 502"/>
                <a:gd name="T9" fmla="*/ 1 h 846"/>
                <a:gd name="T10" fmla="*/ 1 w 502"/>
                <a:gd name="T11" fmla="*/ 1 h 846"/>
                <a:gd name="T12" fmla="*/ 1 w 502"/>
                <a:gd name="T13" fmla="*/ 1 h 846"/>
                <a:gd name="T14" fmla="*/ 1 w 502"/>
                <a:gd name="T15" fmla="*/ 1 h 846"/>
                <a:gd name="T16" fmla="*/ 1 w 502"/>
                <a:gd name="T17" fmla="*/ 1 h 846"/>
                <a:gd name="T18" fmla="*/ 1 w 502"/>
                <a:gd name="T19" fmla="*/ 1 h 846"/>
                <a:gd name="T20" fmla="*/ 1 w 502"/>
                <a:gd name="T21" fmla="*/ 1 h 846"/>
                <a:gd name="T22" fmla="*/ 1 w 502"/>
                <a:gd name="T23" fmla="*/ 1 h 846"/>
                <a:gd name="T24" fmla="*/ 1 w 502"/>
                <a:gd name="T25" fmla="*/ 1 h 846"/>
                <a:gd name="T26" fmla="*/ 1 w 502"/>
                <a:gd name="T27" fmla="*/ 1 h 846"/>
                <a:gd name="T28" fmla="*/ 1 w 502"/>
                <a:gd name="T29" fmla="*/ 1 h 846"/>
                <a:gd name="T30" fmla="*/ 1 w 502"/>
                <a:gd name="T31" fmla="*/ 1 h 846"/>
                <a:gd name="T32" fmla="*/ 1 w 502"/>
                <a:gd name="T33" fmla="*/ 1 h 846"/>
                <a:gd name="T34" fmla="*/ 1 w 502"/>
                <a:gd name="T35" fmla="*/ 1 h 846"/>
                <a:gd name="T36" fmla="*/ 1 w 502"/>
                <a:gd name="T37" fmla="*/ 1 h 846"/>
                <a:gd name="T38" fmla="*/ 1 w 502"/>
                <a:gd name="T39" fmla="*/ 1 h 846"/>
                <a:gd name="T40" fmla="*/ 1 w 502"/>
                <a:gd name="T41" fmla="*/ 1 h 846"/>
                <a:gd name="T42" fmla="*/ 1 w 502"/>
                <a:gd name="T43" fmla="*/ 1 h 846"/>
                <a:gd name="T44" fmla="*/ 1 w 502"/>
                <a:gd name="T45" fmla="*/ 1 h 846"/>
                <a:gd name="T46" fmla="*/ 1 w 502"/>
                <a:gd name="T47" fmla="*/ 1 h 846"/>
                <a:gd name="T48" fmla="*/ 1 w 502"/>
                <a:gd name="T49" fmla="*/ 1 h 846"/>
                <a:gd name="T50" fmla="*/ 1 w 502"/>
                <a:gd name="T51" fmla="*/ 1 h 846"/>
                <a:gd name="T52" fmla="*/ 1 w 502"/>
                <a:gd name="T53" fmla="*/ 1 h 846"/>
                <a:gd name="T54" fmla="*/ 1 w 502"/>
                <a:gd name="T55" fmla="*/ 1 h 846"/>
                <a:gd name="T56" fmla="*/ 1 w 502"/>
                <a:gd name="T57" fmla="*/ 1 h 846"/>
                <a:gd name="T58" fmla="*/ 1 w 502"/>
                <a:gd name="T59" fmla="*/ 1 h 846"/>
                <a:gd name="T60" fmla="*/ 1 w 502"/>
                <a:gd name="T61" fmla="*/ 1 h 846"/>
                <a:gd name="T62" fmla="*/ 1 w 502"/>
                <a:gd name="T63" fmla="*/ 1 h 846"/>
                <a:gd name="T64" fmla="*/ 1 w 502"/>
                <a:gd name="T65" fmla="*/ 1 h 846"/>
                <a:gd name="T66" fmla="*/ 1 w 502"/>
                <a:gd name="T67" fmla="*/ 1 h 846"/>
                <a:gd name="T68" fmla="*/ 1 w 502"/>
                <a:gd name="T69" fmla="*/ 1 h 846"/>
                <a:gd name="T70" fmla="*/ 1 w 502"/>
                <a:gd name="T71" fmla="*/ 1 h 846"/>
                <a:gd name="T72" fmla="*/ 1 w 502"/>
                <a:gd name="T73" fmla="*/ 1 h 846"/>
                <a:gd name="T74" fmla="*/ 1 w 502"/>
                <a:gd name="T75" fmla="*/ 1 h 846"/>
                <a:gd name="T76" fmla="*/ 1 w 502"/>
                <a:gd name="T77" fmla="*/ 1 h 846"/>
                <a:gd name="T78" fmla="*/ 1 w 502"/>
                <a:gd name="T79" fmla="*/ 1 h 846"/>
                <a:gd name="T80" fmla="*/ 1 w 502"/>
                <a:gd name="T81" fmla="*/ 1 h 846"/>
                <a:gd name="T82" fmla="*/ 1 w 502"/>
                <a:gd name="T83" fmla="*/ 1 h 846"/>
                <a:gd name="T84" fmla="*/ 0 w 502"/>
                <a:gd name="T85" fmla="*/ 1 h 846"/>
                <a:gd name="T86" fmla="*/ 1 w 502"/>
                <a:gd name="T87" fmla="*/ 1 h 846"/>
                <a:gd name="T88" fmla="*/ 1 w 502"/>
                <a:gd name="T89" fmla="*/ 1 h 846"/>
                <a:gd name="T90" fmla="*/ 1 w 502"/>
                <a:gd name="T91" fmla="*/ 1 h 846"/>
                <a:gd name="T92" fmla="*/ 1 w 502"/>
                <a:gd name="T93" fmla="*/ 1 h 846"/>
                <a:gd name="T94" fmla="*/ 1 w 502"/>
                <a:gd name="T95" fmla="*/ 0 h 84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02"/>
                <a:gd name="T145" fmla="*/ 0 h 846"/>
                <a:gd name="T146" fmla="*/ 502 w 502"/>
                <a:gd name="T147" fmla="*/ 846 h 84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02" h="846">
                  <a:moveTo>
                    <a:pt x="464" y="0"/>
                  </a:moveTo>
                  <a:lnTo>
                    <a:pt x="502" y="101"/>
                  </a:lnTo>
                  <a:lnTo>
                    <a:pt x="462" y="131"/>
                  </a:lnTo>
                  <a:lnTo>
                    <a:pt x="462" y="133"/>
                  </a:lnTo>
                  <a:lnTo>
                    <a:pt x="466" y="146"/>
                  </a:lnTo>
                  <a:lnTo>
                    <a:pt x="469" y="152"/>
                  </a:lnTo>
                  <a:lnTo>
                    <a:pt x="471" y="161"/>
                  </a:lnTo>
                  <a:lnTo>
                    <a:pt x="473" y="171"/>
                  </a:lnTo>
                  <a:lnTo>
                    <a:pt x="479" y="182"/>
                  </a:lnTo>
                  <a:lnTo>
                    <a:pt x="481" y="194"/>
                  </a:lnTo>
                  <a:lnTo>
                    <a:pt x="485" y="207"/>
                  </a:lnTo>
                  <a:lnTo>
                    <a:pt x="486" y="217"/>
                  </a:lnTo>
                  <a:lnTo>
                    <a:pt x="490" y="230"/>
                  </a:lnTo>
                  <a:lnTo>
                    <a:pt x="492" y="241"/>
                  </a:lnTo>
                  <a:lnTo>
                    <a:pt x="494" y="253"/>
                  </a:lnTo>
                  <a:lnTo>
                    <a:pt x="496" y="262"/>
                  </a:lnTo>
                  <a:lnTo>
                    <a:pt x="500" y="274"/>
                  </a:lnTo>
                  <a:lnTo>
                    <a:pt x="498" y="279"/>
                  </a:lnTo>
                  <a:lnTo>
                    <a:pt x="496" y="287"/>
                  </a:lnTo>
                  <a:lnTo>
                    <a:pt x="494" y="291"/>
                  </a:lnTo>
                  <a:lnTo>
                    <a:pt x="494" y="296"/>
                  </a:lnTo>
                  <a:lnTo>
                    <a:pt x="488" y="302"/>
                  </a:lnTo>
                  <a:lnTo>
                    <a:pt x="485" y="308"/>
                  </a:lnTo>
                  <a:lnTo>
                    <a:pt x="473" y="314"/>
                  </a:lnTo>
                  <a:lnTo>
                    <a:pt x="469" y="314"/>
                  </a:lnTo>
                  <a:lnTo>
                    <a:pt x="469" y="317"/>
                  </a:lnTo>
                  <a:lnTo>
                    <a:pt x="471" y="323"/>
                  </a:lnTo>
                  <a:lnTo>
                    <a:pt x="473" y="331"/>
                  </a:lnTo>
                  <a:lnTo>
                    <a:pt x="473" y="338"/>
                  </a:lnTo>
                  <a:lnTo>
                    <a:pt x="473" y="350"/>
                  </a:lnTo>
                  <a:lnTo>
                    <a:pt x="473" y="363"/>
                  </a:lnTo>
                  <a:lnTo>
                    <a:pt x="473" y="376"/>
                  </a:lnTo>
                  <a:lnTo>
                    <a:pt x="467" y="390"/>
                  </a:lnTo>
                  <a:lnTo>
                    <a:pt x="464" y="401"/>
                  </a:lnTo>
                  <a:lnTo>
                    <a:pt x="458" y="414"/>
                  </a:lnTo>
                  <a:lnTo>
                    <a:pt x="452" y="428"/>
                  </a:lnTo>
                  <a:lnTo>
                    <a:pt x="447" y="439"/>
                  </a:lnTo>
                  <a:lnTo>
                    <a:pt x="443" y="447"/>
                  </a:lnTo>
                  <a:lnTo>
                    <a:pt x="439" y="452"/>
                  </a:lnTo>
                  <a:lnTo>
                    <a:pt x="439" y="456"/>
                  </a:lnTo>
                  <a:lnTo>
                    <a:pt x="437" y="456"/>
                  </a:lnTo>
                  <a:lnTo>
                    <a:pt x="429" y="456"/>
                  </a:lnTo>
                  <a:lnTo>
                    <a:pt x="418" y="456"/>
                  </a:lnTo>
                  <a:lnTo>
                    <a:pt x="409" y="458"/>
                  </a:lnTo>
                  <a:lnTo>
                    <a:pt x="397" y="460"/>
                  </a:lnTo>
                  <a:lnTo>
                    <a:pt x="386" y="464"/>
                  </a:lnTo>
                  <a:lnTo>
                    <a:pt x="378" y="469"/>
                  </a:lnTo>
                  <a:lnTo>
                    <a:pt x="372" y="479"/>
                  </a:lnTo>
                  <a:lnTo>
                    <a:pt x="369" y="490"/>
                  </a:lnTo>
                  <a:lnTo>
                    <a:pt x="371" y="502"/>
                  </a:lnTo>
                  <a:lnTo>
                    <a:pt x="372" y="515"/>
                  </a:lnTo>
                  <a:lnTo>
                    <a:pt x="380" y="526"/>
                  </a:lnTo>
                  <a:lnTo>
                    <a:pt x="386" y="538"/>
                  </a:lnTo>
                  <a:lnTo>
                    <a:pt x="391" y="547"/>
                  </a:lnTo>
                  <a:lnTo>
                    <a:pt x="395" y="553"/>
                  </a:lnTo>
                  <a:lnTo>
                    <a:pt x="399" y="557"/>
                  </a:lnTo>
                  <a:lnTo>
                    <a:pt x="363" y="669"/>
                  </a:lnTo>
                  <a:lnTo>
                    <a:pt x="247" y="846"/>
                  </a:lnTo>
                  <a:lnTo>
                    <a:pt x="245" y="842"/>
                  </a:lnTo>
                  <a:lnTo>
                    <a:pt x="243" y="834"/>
                  </a:lnTo>
                  <a:lnTo>
                    <a:pt x="241" y="829"/>
                  </a:lnTo>
                  <a:lnTo>
                    <a:pt x="239" y="823"/>
                  </a:lnTo>
                  <a:lnTo>
                    <a:pt x="237" y="815"/>
                  </a:lnTo>
                  <a:lnTo>
                    <a:pt x="237" y="808"/>
                  </a:lnTo>
                  <a:lnTo>
                    <a:pt x="234" y="796"/>
                  </a:lnTo>
                  <a:lnTo>
                    <a:pt x="232" y="787"/>
                  </a:lnTo>
                  <a:lnTo>
                    <a:pt x="228" y="777"/>
                  </a:lnTo>
                  <a:lnTo>
                    <a:pt x="228" y="768"/>
                  </a:lnTo>
                  <a:lnTo>
                    <a:pt x="222" y="755"/>
                  </a:lnTo>
                  <a:lnTo>
                    <a:pt x="220" y="743"/>
                  </a:lnTo>
                  <a:lnTo>
                    <a:pt x="217" y="734"/>
                  </a:lnTo>
                  <a:lnTo>
                    <a:pt x="215" y="722"/>
                  </a:lnTo>
                  <a:lnTo>
                    <a:pt x="211" y="709"/>
                  </a:lnTo>
                  <a:lnTo>
                    <a:pt x="207" y="698"/>
                  </a:lnTo>
                  <a:lnTo>
                    <a:pt x="201" y="684"/>
                  </a:lnTo>
                  <a:lnTo>
                    <a:pt x="198" y="673"/>
                  </a:lnTo>
                  <a:lnTo>
                    <a:pt x="192" y="661"/>
                  </a:lnTo>
                  <a:lnTo>
                    <a:pt x="188" y="650"/>
                  </a:lnTo>
                  <a:lnTo>
                    <a:pt x="182" y="639"/>
                  </a:lnTo>
                  <a:lnTo>
                    <a:pt x="179" y="629"/>
                  </a:lnTo>
                  <a:lnTo>
                    <a:pt x="173" y="618"/>
                  </a:lnTo>
                  <a:lnTo>
                    <a:pt x="167" y="610"/>
                  </a:lnTo>
                  <a:lnTo>
                    <a:pt x="161" y="602"/>
                  </a:lnTo>
                  <a:lnTo>
                    <a:pt x="158" y="595"/>
                  </a:lnTo>
                  <a:lnTo>
                    <a:pt x="146" y="582"/>
                  </a:lnTo>
                  <a:lnTo>
                    <a:pt x="135" y="574"/>
                  </a:lnTo>
                  <a:lnTo>
                    <a:pt x="127" y="568"/>
                  </a:lnTo>
                  <a:lnTo>
                    <a:pt x="121" y="563"/>
                  </a:lnTo>
                  <a:lnTo>
                    <a:pt x="118" y="557"/>
                  </a:lnTo>
                  <a:lnTo>
                    <a:pt x="114" y="549"/>
                  </a:lnTo>
                  <a:lnTo>
                    <a:pt x="110" y="540"/>
                  </a:lnTo>
                  <a:lnTo>
                    <a:pt x="106" y="530"/>
                  </a:lnTo>
                  <a:lnTo>
                    <a:pt x="104" y="521"/>
                  </a:lnTo>
                  <a:lnTo>
                    <a:pt x="102" y="511"/>
                  </a:lnTo>
                  <a:lnTo>
                    <a:pt x="101" y="498"/>
                  </a:lnTo>
                  <a:lnTo>
                    <a:pt x="99" y="485"/>
                  </a:lnTo>
                  <a:lnTo>
                    <a:pt x="97" y="473"/>
                  </a:lnTo>
                  <a:lnTo>
                    <a:pt x="97" y="460"/>
                  </a:lnTo>
                  <a:lnTo>
                    <a:pt x="95" y="447"/>
                  </a:lnTo>
                  <a:lnTo>
                    <a:pt x="95" y="433"/>
                  </a:lnTo>
                  <a:lnTo>
                    <a:pt x="95" y="420"/>
                  </a:lnTo>
                  <a:lnTo>
                    <a:pt x="95" y="407"/>
                  </a:lnTo>
                  <a:lnTo>
                    <a:pt x="95" y="393"/>
                  </a:lnTo>
                  <a:lnTo>
                    <a:pt x="95" y="378"/>
                  </a:lnTo>
                  <a:lnTo>
                    <a:pt x="95" y="367"/>
                  </a:lnTo>
                  <a:lnTo>
                    <a:pt x="97" y="353"/>
                  </a:lnTo>
                  <a:lnTo>
                    <a:pt x="97" y="342"/>
                  </a:lnTo>
                  <a:lnTo>
                    <a:pt x="97" y="329"/>
                  </a:lnTo>
                  <a:lnTo>
                    <a:pt x="99" y="319"/>
                  </a:lnTo>
                  <a:lnTo>
                    <a:pt x="101" y="310"/>
                  </a:lnTo>
                  <a:lnTo>
                    <a:pt x="101" y="298"/>
                  </a:lnTo>
                  <a:lnTo>
                    <a:pt x="101" y="291"/>
                  </a:lnTo>
                  <a:lnTo>
                    <a:pt x="101" y="283"/>
                  </a:lnTo>
                  <a:lnTo>
                    <a:pt x="102" y="277"/>
                  </a:lnTo>
                  <a:lnTo>
                    <a:pt x="104" y="270"/>
                  </a:lnTo>
                  <a:lnTo>
                    <a:pt x="106" y="268"/>
                  </a:lnTo>
                  <a:lnTo>
                    <a:pt x="101" y="264"/>
                  </a:lnTo>
                  <a:lnTo>
                    <a:pt x="95" y="260"/>
                  </a:lnTo>
                  <a:lnTo>
                    <a:pt x="82" y="253"/>
                  </a:lnTo>
                  <a:lnTo>
                    <a:pt x="70" y="245"/>
                  </a:lnTo>
                  <a:lnTo>
                    <a:pt x="55" y="234"/>
                  </a:lnTo>
                  <a:lnTo>
                    <a:pt x="42" y="222"/>
                  </a:lnTo>
                  <a:lnTo>
                    <a:pt x="30" y="213"/>
                  </a:lnTo>
                  <a:lnTo>
                    <a:pt x="21" y="201"/>
                  </a:lnTo>
                  <a:lnTo>
                    <a:pt x="13" y="188"/>
                  </a:lnTo>
                  <a:lnTo>
                    <a:pt x="7" y="177"/>
                  </a:lnTo>
                  <a:lnTo>
                    <a:pt x="2" y="161"/>
                  </a:lnTo>
                  <a:lnTo>
                    <a:pt x="0" y="148"/>
                  </a:lnTo>
                  <a:lnTo>
                    <a:pt x="0" y="133"/>
                  </a:lnTo>
                  <a:lnTo>
                    <a:pt x="0" y="122"/>
                  </a:lnTo>
                  <a:lnTo>
                    <a:pt x="6" y="112"/>
                  </a:lnTo>
                  <a:lnTo>
                    <a:pt x="9" y="106"/>
                  </a:lnTo>
                  <a:lnTo>
                    <a:pt x="21" y="97"/>
                  </a:lnTo>
                  <a:lnTo>
                    <a:pt x="32" y="93"/>
                  </a:lnTo>
                  <a:lnTo>
                    <a:pt x="38" y="93"/>
                  </a:lnTo>
                  <a:lnTo>
                    <a:pt x="45" y="95"/>
                  </a:lnTo>
                  <a:lnTo>
                    <a:pt x="53" y="97"/>
                  </a:lnTo>
                  <a:lnTo>
                    <a:pt x="61" y="101"/>
                  </a:lnTo>
                  <a:lnTo>
                    <a:pt x="74" y="106"/>
                  </a:lnTo>
                  <a:lnTo>
                    <a:pt x="82" y="110"/>
                  </a:lnTo>
                  <a:lnTo>
                    <a:pt x="85" y="112"/>
                  </a:lnTo>
                  <a:lnTo>
                    <a:pt x="89" y="112"/>
                  </a:lnTo>
                  <a:lnTo>
                    <a:pt x="78" y="34"/>
                  </a:lnTo>
                  <a:lnTo>
                    <a:pt x="464" y="0"/>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76" name="Freeform 400"/>
            <p:cNvSpPr>
              <a:spLocks/>
            </p:cNvSpPr>
            <p:nvPr/>
          </p:nvSpPr>
          <p:spPr bwMode="auto">
            <a:xfrm>
              <a:off x="1682" y="2092"/>
              <a:ext cx="220" cy="167"/>
            </a:xfrm>
            <a:custGeom>
              <a:avLst/>
              <a:gdLst>
                <a:gd name="T0" fmla="*/ 1 w 439"/>
                <a:gd name="T1" fmla="*/ 0 h 335"/>
                <a:gd name="T2" fmla="*/ 0 w 439"/>
                <a:gd name="T3" fmla="*/ 0 h 335"/>
                <a:gd name="T4" fmla="*/ 1 w 439"/>
                <a:gd name="T5" fmla="*/ 0 h 335"/>
                <a:gd name="T6" fmla="*/ 1 w 439"/>
                <a:gd name="T7" fmla="*/ 0 h 335"/>
                <a:gd name="T8" fmla="*/ 1 w 439"/>
                <a:gd name="T9" fmla="*/ 0 h 335"/>
                <a:gd name="T10" fmla="*/ 1 w 439"/>
                <a:gd name="T11" fmla="*/ 0 h 335"/>
                <a:gd name="T12" fmla="*/ 1 w 439"/>
                <a:gd name="T13" fmla="*/ 0 h 335"/>
                <a:gd name="T14" fmla="*/ 1 w 439"/>
                <a:gd name="T15" fmla="*/ 0 h 335"/>
                <a:gd name="T16" fmla="*/ 1 w 439"/>
                <a:gd name="T17" fmla="*/ 0 h 335"/>
                <a:gd name="T18" fmla="*/ 1 w 439"/>
                <a:gd name="T19" fmla="*/ 0 h 335"/>
                <a:gd name="T20" fmla="*/ 1 w 439"/>
                <a:gd name="T21" fmla="*/ 0 h 335"/>
                <a:gd name="T22" fmla="*/ 1 w 439"/>
                <a:gd name="T23" fmla="*/ 0 h 335"/>
                <a:gd name="T24" fmla="*/ 1 w 439"/>
                <a:gd name="T25" fmla="*/ 0 h 335"/>
                <a:gd name="T26" fmla="*/ 1 w 439"/>
                <a:gd name="T27" fmla="*/ 0 h 335"/>
                <a:gd name="T28" fmla="*/ 1 w 439"/>
                <a:gd name="T29" fmla="*/ 0 h 335"/>
                <a:gd name="T30" fmla="*/ 1 w 439"/>
                <a:gd name="T31" fmla="*/ 0 h 335"/>
                <a:gd name="T32" fmla="*/ 1 w 439"/>
                <a:gd name="T33" fmla="*/ 0 h 335"/>
                <a:gd name="T34" fmla="*/ 1 w 439"/>
                <a:gd name="T35" fmla="*/ 0 h 335"/>
                <a:gd name="T36" fmla="*/ 1 w 439"/>
                <a:gd name="T37" fmla="*/ 0 h 335"/>
                <a:gd name="T38" fmla="*/ 1 w 439"/>
                <a:gd name="T39" fmla="*/ 0 h 335"/>
                <a:gd name="T40" fmla="*/ 1 w 439"/>
                <a:gd name="T41" fmla="*/ 0 h 335"/>
                <a:gd name="T42" fmla="*/ 1 w 439"/>
                <a:gd name="T43" fmla="*/ 0 h 335"/>
                <a:gd name="T44" fmla="*/ 1 w 439"/>
                <a:gd name="T45" fmla="*/ 0 h 335"/>
                <a:gd name="T46" fmla="*/ 1 w 439"/>
                <a:gd name="T47" fmla="*/ 0 h 335"/>
                <a:gd name="T48" fmla="*/ 1 w 439"/>
                <a:gd name="T49" fmla="*/ 0 h 335"/>
                <a:gd name="T50" fmla="*/ 1 w 439"/>
                <a:gd name="T51" fmla="*/ 0 h 335"/>
                <a:gd name="T52" fmla="*/ 1 w 439"/>
                <a:gd name="T53" fmla="*/ 0 h 335"/>
                <a:gd name="T54" fmla="*/ 1 w 439"/>
                <a:gd name="T55" fmla="*/ 0 h 335"/>
                <a:gd name="T56" fmla="*/ 1 w 439"/>
                <a:gd name="T57" fmla="*/ 0 h 335"/>
                <a:gd name="T58" fmla="*/ 1 w 439"/>
                <a:gd name="T59" fmla="*/ 0 h 335"/>
                <a:gd name="T60" fmla="*/ 1 w 439"/>
                <a:gd name="T61" fmla="*/ 0 h 335"/>
                <a:gd name="T62" fmla="*/ 1 w 439"/>
                <a:gd name="T63" fmla="*/ 0 h 335"/>
                <a:gd name="T64" fmla="*/ 1 w 439"/>
                <a:gd name="T65" fmla="*/ 0 h 335"/>
                <a:gd name="T66" fmla="*/ 1 w 439"/>
                <a:gd name="T67" fmla="*/ 0 h 335"/>
                <a:gd name="T68" fmla="*/ 1 w 439"/>
                <a:gd name="T69" fmla="*/ 0 h 335"/>
                <a:gd name="T70" fmla="*/ 1 w 439"/>
                <a:gd name="T71" fmla="*/ 0 h 335"/>
                <a:gd name="T72" fmla="*/ 1 w 439"/>
                <a:gd name="T73" fmla="*/ 0 h 335"/>
                <a:gd name="T74" fmla="*/ 1 w 439"/>
                <a:gd name="T75" fmla="*/ 0 h 335"/>
                <a:gd name="T76" fmla="*/ 1 w 439"/>
                <a:gd name="T77" fmla="*/ 0 h 335"/>
                <a:gd name="T78" fmla="*/ 1 w 439"/>
                <a:gd name="T79" fmla="*/ 0 h 335"/>
                <a:gd name="T80" fmla="*/ 1 w 439"/>
                <a:gd name="T81" fmla="*/ 0 h 335"/>
                <a:gd name="T82" fmla="*/ 1 w 439"/>
                <a:gd name="T83" fmla="*/ 0 h 335"/>
                <a:gd name="T84" fmla="*/ 1 w 439"/>
                <a:gd name="T85" fmla="*/ 0 h 335"/>
                <a:gd name="T86" fmla="*/ 1 w 439"/>
                <a:gd name="T87" fmla="*/ 0 h 335"/>
                <a:gd name="T88" fmla="*/ 1 w 439"/>
                <a:gd name="T89" fmla="*/ 0 h 335"/>
                <a:gd name="T90" fmla="*/ 1 w 439"/>
                <a:gd name="T91" fmla="*/ 0 h 335"/>
                <a:gd name="T92" fmla="*/ 1 w 439"/>
                <a:gd name="T93" fmla="*/ 0 h 33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39"/>
                <a:gd name="T142" fmla="*/ 0 h 335"/>
                <a:gd name="T143" fmla="*/ 439 w 439"/>
                <a:gd name="T144" fmla="*/ 335 h 33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39" h="335">
                  <a:moveTo>
                    <a:pt x="6" y="87"/>
                  </a:moveTo>
                  <a:lnTo>
                    <a:pt x="2" y="84"/>
                  </a:lnTo>
                  <a:lnTo>
                    <a:pt x="2" y="76"/>
                  </a:lnTo>
                  <a:lnTo>
                    <a:pt x="0" y="65"/>
                  </a:lnTo>
                  <a:lnTo>
                    <a:pt x="2" y="55"/>
                  </a:lnTo>
                  <a:lnTo>
                    <a:pt x="7" y="47"/>
                  </a:lnTo>
                  <a:lnTo>
                    <a:pt x="15" y="46"/>
                  </a:lnTo>
                  <a:lnTo>
                    <a:pt x="25" y="46"/>
                  </a:lnTo>
                  <a:lnTo>
                    <a:pt x="36" y="49"/>
                  </a:lnTo>
                  <a:lnTo>
                    <a:pt x="49" y="51"/>
                  </a:lnTo>
                  <a:lnTo>
                    <a:pt x="63" y="55"/>
                  </a:lnTo>
                  <a:lnTo>
                    <a:pt x="72" y="63"/>
                  </a:lnTo>
                  <a:lnTo>
                    <a:pt x="82" y="70"/>
                  </a:lnTo>
                  <a:lnTo>
                    <a:pt x="82" y="80"/>
                  </a:lnTo>
                  <a:lnTo>
                    <a:pt x="85" y="91"/>
                  </a:lnTo>
                  <a:lnTo>
                    <a:pt x="89" y="101"/>
                  </a:lnTo>
                  <a:lnTo>
                    <a:pt x="97" y="106"/>
                  </a:lnTo>
                  <a:lnTo>
                    <a:pt x="102" y="106"/>
                  </a:lnTo>
                  <a:lnTo>
                    <a:pt x="110" y="106"/>
                  </a:lnTo>
                  <a:lnTo>
                    <a:pt x="118" y="105"/>
                  </a:lnTo>
                  <a:lnTo>
                    <a:pt x="127" y="103"/>
                  </a:lnTo>
                  <a:lnTo>
                    <a:pt x="133" y="101"/>
                  </a:lnTo>
                  <a:lnTo>
                    <a:pt x="141" y="101"/>
                  </a:lnTo>
                  <a:lnTo>
                    <a:pt x="142" y="99"/>
                  </a:lnTo>
                  <a:lnTo>
                    <a:pt x="146" y="99"/>
                  </a:lnTo>
                  <a:lnTo>
                    <a:pt x="142" y="46"/>
                  </a:lnTo>
                  <a:lnTo>
                    <a:pt x="196" y="11"/>
                  </a:lnTo>
                  <a:lnTo>
                    <a:pt x="331" y="0"/>
                  </a:lnTo>
                  <a:lnTo>
                    <a:pt x="266" y="34"/>
                  </a:lnTo>
                  <a:lnTo>
                    <a:pt x="336" y="42"/>
                  </a:lnTo>
                  <a:lnTo>
                    <a:pt x="393" y="42"/>
                  </a:lnTo>
                  <a:lnTo>
                    <a:pt x="420" y="74"/>
                  </a:lnTo>
                  <a:lnTo>
                    <a:pt x="418" y="78"/>
                  </a:lnTo>
                  <a:lnTo>
                    <a:pt x="414" y="84"/>
                  </a:lnTo>
                  <a:lnTo>
                    <a:pt x="414" y="91"/>
                  </a:lnTo>
                  <a:lnTo>
                    <a:pt x="410" y="101"/>
                  </a:lnTo>
                  <a:lnTo>
                    <a:pt x="410" y="110"/>
                  </a:lnTo>
                  <a:lnTo>
                    <a:pt x="407" y="122"/>
                  </a:lnTo>
                  <a:lnTo>
                    <a:pt x="407" y="131"/>
                  </a:lnTo>
                  <a:lnTo>
                    <a:pt x="407" y="141"/>
                  </a:lnTo>
                  <a:lnTo>
                    <a:pt x="407" y="148"/>
                  </a:lnTo>
                  <a:lnTo>
                    <a:pt x="409" y="156"/>
                  </a:lnTo>
                  <a:lnTo>
                    <a:pt x="410" y="163"/>
                  </a:lnTo>
                  <a:lnTo>
                    <a:pt x="412" y="175"/>
                  </a:lnTo>
                  <a:lnTo>
                    <a:pt x="414" y="181"/>
                  </a:lnTo>
                  <a:lnTo>
                    <a:pt x="410" y="177"/>
                  </a:lnTo>
                  <a:lnTo>
                    <a:pt x="399" y="171"/>
                  </a:lnTo>
                  <a:lnTo>
                    <a:pt x="386" y="167"/>
                  </a:lnTo>
                  <a:lnTo>
                    <a:pt x="376" y="171"/>
                  </a:lnTo>
                  <a:lnTo>
                    <a:pt x="372" y="177"/>
                  </a:lnTo>
                  <a:lnTo>
                    <a:pt x="371" y="184"/>
                  </a:lnTo>
                  <a:lnTo>
                    <a:pt x="371" y="192"/>
                  </a:lnTo>
                  <a:lnTo>
                    <a:pt x="371" y="201"/>
                  </a:lnTo>
                  <a:lnTo>
                    <a:pt x="371" y="209"/>
                  </a:lnTo>
                  <a:lnTo>
                    <a:pt x="372" y="217"/>
                  </a:lnTo>
                  <a:lnTo>
                    <a:pt x="372" y="222"/>
                  </a:lnTo>
                  <a:lnTo>
                    <a:pt x="374" y="226"/>
                  </a:lnTo>
                  <a:lnTo>
                    <a:pt x="414" y="245"/>
                  </a:lnTo>
                  <a:lnTo>
                    <a:pt x="439" y="239"/>
                  </a:lnTo>
                  <a:lnTo>
                    <a:pt x="388" y="268"/>
                  </a:lnTo>
                  <a:lnTo>
                    <a:pt x="361" y="308"/>
                  </a:lnTo>
                  <a:lnTo>
                    <a:pt x="384" y="319"/>
                  </a:lnTo>
                  <a:lnTo>
                    <a:pt x="429" y="323"/>
                  </a:lnTo>
                  <a:lnTo>
                    <a:pt x="426" y="325"/>
                  </a:lnTo>
                  <a:lnTo>
                    <a:pt x="418" y="329"/>
                  </a:lnTo>
                  <a:lnTo>
                    <a:pt x="410" y="331"/>
                  </a:lnTo>
                  <a:lnTo>
                    <a:pt x="405" y="333"/>
                  </a:lnTo>
                  <a:lnTo>
                    <a:pt x="395" y="335"/>
                  </a:lnTo>
                  <a:lnTo>
                    <a:pt x="388" y="335"/>
                  </a:lnTo>
                  <a:lnTo>
                    <a:pt x="376" y="335"/>
                  </a:lnTo>
                  <a:lnTo>
                    <a:pt x="365" y="335"/>
                  </a:lnTo>
                  <a:lnTo>
                    <a:pt x="353" y="333"/>
                  </a:lnTo>
                  <a:lnTo>
                    <a:pt x="344" y="331"/>
                  </a:lnTo>
                  <a:lnTo>
                    <a:pt x="334" y="329"/>
                  </a:lnTo>
                  <a:lnTo>
                    <a:pt x="329" y="329"/>
                  </a:lnTo>
                  <a:lnTo>
                    <a:pt x="323" y="327"/>
                  </a:lnTo>
                  <a:lnTo>
                    <a:pt x="249" y="253"/>
                  </a:lnTo>
                  <a:lnTo>
                    <a:pt x="116" y="253"/>
                  </a:lnTo>
                  <a:lnTo>
                    <a:pt x="66" y="171"/>
                  </a:lnTo>
                  <a:lnTo>
                    <a:pt x="64" y="169"/>
                  </a:lnTo>
                  <a:lnTo>
                    <a:pt x="57" y="167"/>
                  </a:lnTo>
                  <a:lnTo>
                    <a:pt x="47" y="162"/>
                  </a:lnTo>
                  <a:lnTo>
                    <a:pt x="38" y="158"/>
                  </a:lnTo>
                  <a:lnTo>
                    <a:pt x="26" y="152"/>
                  </a:lnTo>
                  <a:lnTo>
                    <a:pt x="19" y="146"/>
                  </a:lnTo>
                  <a:lnTo>
                    <a:pt x="11" y="141"/>
                  </a:lnTo>
                  <a:lnTo>
                    <a:pt x="11" y="137"/>
                  </a:lnTo>
                  <a:lnTo>
                    <a:pt x="11" y="129"/>
                  </a:lnTo>
                  <a:lnTo>
                    <a:pt x="13" y="122"/>
                  </a:lnTo>
                  <a:lnTo>
                    <a:pt x="15" y="116"/>
                  </a:lnTo>
                  <a:lnTo>
                    <a:pt x="17" y="116"/>
                  </a:lnTo>
                  <a:lnTo>
                    <a:pt x="6" y="87"/>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77" name="Freeform 401"/>
            <p:cNvSpPr>
              <a:spLocks/>
            </p:cNvSpPr>
            <p:nvPr/>
          </p:nvSpPr>
          <p:spPr bwMode="auto">
            <a:xfrm>
              <a:off x="1489" y="2272"/>
              <a:ext cx="205" cy="270"/>
            </a:xfrm>
            <a:custGeom>
              <a:avLst/>
              <a:gdLst>
                <a:gd name="T0" fmla="*/ 1 w 409"/>
                <a:gd name="T1" fmla="*/ 0 h 542"/>
                <a:gd name="T2" fmla="*/ 1 w 409"/>
                <a:gd name="T3" fmla="*/ 0 h 542"/>
                <a:gd name="T4" fmla="*/ 1 w 409"/>
                <a:gd name="T5" fmla="*/ 0 h 542"/>
                <a:gd name="T6" fmla="*/ 1 w 409"/>
                <a:gd name="T7" fmla="*/ 0 h 542"/>
                <a:gd name="T8" fmla="*/ 1 w 409"/>
                <a:gd name="T9" fmla="*/ 0 h 542"/>
                <a:gd name="T10" fmla="*/ 1 w 409"/>
                <a:gd name="T11" fmla="*/ 0 h 542"/>
                <a:gd name="T12" fmla="*/ 1 w 409"/>
                <a:gd name="T13" fmla="*/ 0 h 542"/>
                <a:gd name="T14" fmla="*/ 1 w 409"/>
                <a:gd name="T15" fmla="*/ 0 h 542"/>
                <a:gd name="T16" fmla="*/ 1 w 409"/>
                <a:gd name="T17" fmla="*/ 0 h 542"/>
                <a:gd name="T18" fmla="*/ 1 w 409"/>
                <a:gd name="T19" fmla="*/ 0 h 542"/>
                <a:gd name="T20" fmla="*/ 1 w 409"/>
                <a:gd name="T21" fmla="*/ 0 h 542"/>
                <a:gd name="T22" fmla="*/ 1 w 409"/>
                <a:gd name="T23" fmla="*/ 0 h 542"/>
                <a:gd name="T24" fmla="*/ 1 w 409"/>
                <a:gd name="T25" fmla="*/ 0 h 542"/>
                <a:gd name="T26" fmla="*/ 1 w 409"/>
                <a:gd name="T27" fmla="*/ 0 h 542"/>
                <a:gd name="T28" fmla="*/ 1 w 409"/>
                <a:gd name="T29" fmla="*/ 0 h 542"/>
                <a:gd name="T30" fmla="*/ 1 w 409"/>
                <a:gd name="T31" fmla="*/ 0 h 542"/>
                <a:gd name="T32" fmla="*/ 1 w 409"/>
                <a:gd name="T33" fmla="*/ 0 h 542"/>
                <a:gd name="T34" fmla="*/ 1 w 409"/>
                <a:gd name="T35" fmla="*/ 0 h 542"/>
                <a:gd name="T36" fmla="*/ 1 w 409"/>
                <a:gd name="T37" fmla="*/ 0 h 542"/>
                <a:gd name="T38" fmla="*/ 1 w 409"/>
                <a:gd name="T39" fmla="*/ 0 h 542"/>
                <a:gd name="T40" fmla="*/ 1 w 409"/>
                <a:gd name="T41" fmla="*/ 0 h 542"/>
                <a:gd name="T42" fmla="*/ 1 w 409"/>
                <a:gd name="T43" fmla="*/ 0 h 542"/>
                <a:gd name="T44" fmla="*/ 1 w 409"/>
                <a:gd name="T45" fmla="*/ 0 h 542"/>
                <a:gd name="T46" fmla="*/ 1 w 409"/>
                <a:gd name="T47" fmla="*/ 0 h 542"/>
                <a:gd name="T48" fmla="*/ 0 w 409"/>
                <a:gd name="T49" fmla="*/ 0 h 542"/>
                <a:gd name="T50" fmla="*/ 1 w 409"/>
                <a:gd name="T51" fmla="*/ 0 h 542"/>
                <a:gd name="T52" fmla="*/ 1 w 409"/>
                <a:gd name="T53" fmla="*/ 0 h 542"/>
                <a:gd name="T54" fmla="*/ 1 w 409"/>
                <a:gd name="T55" fmla="*/ 0 h 542"/>
                <a:gd name="T56" fmla="*/ 1 w 409"/>
                <a:gd name="T57" fmla="*/ 0 h 542"/>
                <a:gd name="T58" fmla="*/ 1 w 409"/>
                <a:gd name="T59" fmla="*/ 0 h 542"/>
                <a:gd name="T60" fmla="*/ 1 w 409"/>
                <a:gd name="T61" fmla="*/ 0 h 542"/>
                <a:gd name="T62" fmla="*/ 1 w 409"/>
                <a:gd name="T63" fmla="*/ 0 h 542"/>
                <a:gd name="T64" fmla="*/ 1 w 409"/>
                <a:gd name="T65" fmla="*/ 0 h 542"/>
                <a:gd name="T66" fmla="*/ 1 w 409"/>
                <a:gd name="T67" fmla="*/ 0 h 542"/>
                <a:gd name="T68" fmla="*/ 1 w 409"/>
                <a:gd name="T69" fmla="*/ 0 h 542"/>
                <a:gd name="T70" fmla="*/ 1 w 409"/>
                <a:gd name="T71" fmla="*/ 0 h 542"/>
                <a:gd name="T72" fmla="*/ 1 w 409"/>
                <a:gd name="T73" fmla="*/ 0 h 542"/>
                <a:gd name="T74" fmla="*/ 1 w 409"/>
                <a:gd name="T75" fmla="*/ 0 h 542"/>
                <a:gd name="T76" fmla="*/ 1 w 409"/>
                <a:gd name="T77" fmla="*/ 0 h 542"/>
                <a:gd name="T78" fmla="*/ 1 w 409"/>
                <a:gd name="T79" fmla="*/ 0 h 542"/>
                <a:gd name="T80" fmla="*/ 1 w 409"/>
                <a:gd name="T81" fmla="*/ 0 h 542"/>
                <a:gd name="T82" fmla="*/ 1 w 409"/>
                <a:gd name="T83" fmla="*/ 0 h 542"/>
                <a:gd name="T84" fmla="*/ 1 w 409"/>
                <a:gd name="T85" fmla="*/ 0 h 542"/>
                <a:gd name="T86" fmla="*/ 1 w 409"/>
                <a:gd name="T87" fmla="*/ 0 h 542"/>
                <a:gd name="T88" fmla="*/ 1 w 409"/>
                <a:gd name="T89" fmla="*/ 0 h 542"/>
                <a:gd name="T90" fmla="*/ 1 w 409"/>
                <a:gd name="T91" fmla="*/ 0 h 542"/>
                <a:gd name="T92" fmla="*/ 1 w 409"/>
                <a:gd name="T93" fmla="*/ 0 h 542"/>
                <a:gd name="T94" fmla="*/ 1 w 409"/>
                <a:gd name="T95" fmla="*/ 0 h 542"/>
                <a:gd name="T96" fmla="*/ 1 w 409"/>
                <a:gd name="T97" fmla="*/ 0 h 542"/>
                <a:gd name="T98" fmla="*/ 1 w 409"/>
                <a:gd name="T99" fmla="*/ 0 h 542"/>
                <a:gd name="T100" fmla="*/ 1 w 409"/>
                <a:gd name="T101" fmla="*/ 0 h 542"/>
                <a:gd name="T102" fmla="*/ 1 w 409"/>
                <a:gd name="T103" fmla="*/ 0 h 542"/>
                <a:gd name="T104" fmla="*/ 1 w 409"/>
                <a:gd name="T105" fmla="*/ 0 h 542"/>
                <a:gd name="T106" fmla="*/ 1 w 409"/>
                <a:gd name="T107" fmla="*/ 0 h 542"/>
                <a:gd name="T108" fmla="*/ 1 w 409"/>
                <a:gd name="T109" fmla="*/ 0 h 542"/>
                <a:gd name="T110" fmla="*/ 1 w 409"/>
                <a:gd name="T111" fmla="*/ 0 h 542"/>
                <a:gd name="T112" fmla="*/ 1 w 409"/>
                <a:gd name="T113" fmla="*/ 0 h 5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09"/>
                <a:gd name="T172" fmla="*/ 0 h 542"/>
                <a:gd name="T173" fmla="*/ 409 w 409"/>
                <a:gd name="T174" fmla="*/ 542 h 54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09" h="542">
                  <a:moveTo>
                    <a:pt x="369" y="0"/>
                  </a:moveTo>
                  <a:lnTo>
                    <a:pt x="367" y="2"/>
                  </a:lnTo>
                  <a:lnTo>
                    <a:pt x="369" y="10"/>
                  </a:lnTo>
                  <a:lnTo>
                    <a:pt x="369" y="15"/>
                  </a:lnTo>
                  <a:lnTo>
                    <a:pt x="371" y="25"/>
                  </a:lnTo>
                  <a:lnTo>
                    <a:pt x="373" y="34"/>
                  </a:lnTo>
                  <a:lnTo>
                    <a:pt x="376" y="46"/>
                  </a:lnTo>
                  <a:lnTo>
                    <a:pt x="380" y="59"/>
                  </a:lnTo>
                  <a:lnTo>
                    <a:pt x="384" y="74"/>
                  </a:lnTo>
                  <a:lnTo>
                    <a:pt x="390" y="88"/>
                  </a:lnTo>
                  <a:lnTo>
                    <a:pt x="395" y="103"/>
                  </a:lnTo>
                  <a:lnTo>
                    <a:pt x="399" y="114"/>
                  </a:lnTo>
                  <a:lnTo>
                    <a:pt x="403" y="124"/>
                  </a:lnTo>
                  <a:lnTo>
                    <a:pt x="407" y="131"/>
                  </a:lnTo>
                  <a:lnTo>
                    <a:pt x="409" y="133"/>
                  </a:lnTo>
                  <a:lnTo>
                    <a:pt x="403" y="137"/>
                  </a:lnTo>
                  <a:lnTo>
                    <a:pt x="397" y="147"/>
                  </a:lnTo>
                  <a:lnTo>
                    <a:pt x="392" y="152"/>
                  </a:lnTo>
                  <a:lnTo>
                    <a:pt x="386" y="160"/>
                  </a:lnTo>
                  <a:lnTo>
                    <a:pt x="376" y="167"/>
                  </a:lnTo>
                  <a:lnTo>
                    <a:pt x="371" y="179"/>
                  </a:lnTo>
                  <a:lnTo>
                    <a:pt x="361" y="188"/>
                  </a:lnTo>
                  <a:lnTo>
                    <a:pt x="352" y="200"/>
                  </a:lnTo>
                  <a:lnTo>
                    <a:pt x="342" y="211"/>
                  </a:lnTo>
                  <a:lnTo>
                    <a:pt x="333" y="223"/>
                  </a:lnTo>
                  <a:lnTo>
                    <a:pt x="319" y="234"/>
                  </a:lnTo>
                  <a:lnTo>
                    <a:pt x="308" y="245"/>
                  </a:lnTo>
                  <a:lnTo>
                    <a:pt x="296" y="257"/>
                  </a:lnTo>
                  <a:lnTo>
                    <a:pt x="285" y="268"/>
                  </a:lnTo>
                  <a:lnTo>
                    <a:pt x="272" y="276"/>
                  </a:lnTo>
                  <a:lnTo>
                    <a:pt x="257" y="283"/>
                  </a:lnTo>
                  <a:lnTo>
                    <a:pt x="243" y="293"/>
                  </a:lnTo>
                  <a:lnTo>
                    <a:pt x="232" y="301"/>
                  </a:lnTo>
                  <a:lnTo>
                    <a:pt x="219" y="306"/>
                  </a:lnTo>
                  <a:lnTo>
                    <a:pt x="205" y="314"/>
                  </a:lnTo>
                  <a:lnTo>
                    <a:pt x="194" y="320"/>
                  </a:lnTo>
                  <a:lnTo>
                    <a:pt x="182" y="325"/>
                  </a:lnTo>
                  <a:lnTo>
                    <a:pt x="171" y="329"/>
                  </a:lnTo>
                  <a:lnTo>
                    <a:pt x="161" y="335"/>
                  </a:lnTo>
                  <a:lnTo>
                    <a:pt x="152" y="337"/>
                  </a:lnTo>
                  <a:lnTo>
                    <a:pt x="146" y="340"/>
                  </a:lnTo>
                  <a:lnTo>
                    <a:pt x="135" y="344"/>
                  </a:lnTo>
                  <a:lnTo>
                    <a:pt x="133" y="346"/>
                  </a:lnTo>
                  <a:lnTo>
                    <a:pt x="131" y="346"/>
                  </a:lnTo>
                  <a:lnTo>
                    <a:pt x="125" y="352"/>
                  </a:lnTo>
                  <a:lnTo>
                    <a:pt x="120" y="359"/>
                  </a:lnTo>
                  <a:lnTo>
                    <a:pt x="112" y="369"/>
                  </a:lnTo>
                  <a:lnTo>
                    <a:pt x="103" y="380"/>
                  </a:lnTo>
                  <a:lnTo>
                    <a:pt x="93" y="396"/>
                  </a:lnTo>
                  <a:lnTo>
                    <a:pt x="87" y="403"/>
                  </a:lnTo>
                  <a:lnTo>
                    <a:pt x="82" y="411"/>
                  </a:lnTo>
                  <a:lnTo>
                    <a:pt x="76" y="420"/>
                  </a:lnTo>
                  <a:lnTo>
                    <a:pt x="72" y="430"/>
                  </a:lnTo>
                  <a:lnTo>
                    <a:pt x="65" y="439"/>
                  </a:lnTo>
                  <a:lnTo>
                    <a:pt x="59" y="447"/>
                  </a:lnTo>
                  <a:lnTo>
                    <a:pt x="55" y="456"/>
                  </a:lnTo>
                  <a:lnTo>
                    <a:pt x="49" y="466"/>
                  </a:lnTo>
                  <a:lnTo>
                    <a:pt x="46" y="475"/>
                  </a:lnTo>
                  <a:lnTo>
                    <a:pt x="40" y="487"/>
                  </a:lnTo>
                  <a:lnTo>
                    <a:pt x="36" y="494"/>
                  </a:lnTo>
                  <a:lnTo>
                    <a:pt x="34" y="504"/>
                  </a:lnTo>
                  <a:lnTo>
                    <a:pt x="30" y="512"/>
                  </a:lnTo>
                  <a:lnTo>
                    <a:pt x="25" y="519"/>
                  </a:lnTo>
                  <a:lnTo>
                    <a:pt x="23" y="525"/>
                  </a:lnTo>
                  <a:lnTo>
                    <a:pt x="21" y="531"/>
                  </a:lnTo>
                  <a:lnTo>
                    <a:pt x="19" y="538"/>
                  </a:lnTo>
                  <a:lnTo>
                    <a:pt x="19" y="542"/>
                  </a:lnTo>
                  <a:lnTo>
                    <a:pt x="15" y="538"/>
                  </a:lnTo>
                  <a:lnTo>
                    <a:pt x="13" y="527"/>
                  </a:lnTo>
                  <a:lnTo>
                    <a:pt x="9" y="519"/>
                  </a:lnTo>
                  <a:lnTo>
                    <a:pt x="7" y="512"/>
                  </a:lnTo>
                  <a:lnTo>
                    <a:pt x="4" y="502"/>
                  </a:lnTo>
                  <a:lnTo>
                    <a:pt x="4" y="491"/>
                  </a:lnTo>
                  <a:lnTo>
                    <a:pt x="0" y="479"/>
                  </a:lnTo>
                  <a:lnTo>
                    <a:pt x="0" y="466"/>
                  </a:lnTo>
                  <a:lnTo>
                    <a:pt x="0" y="455"/>
                  </a:lnTo>
                  <a:lnTo>
                    <a:pt x="2" y="443"/>
                  </a:lnTo>
                  <a:lnTo>
                    <a:pt x="2" y="430"/>
                  </a:lnTo>
                  <a:lnTo>
                    <a:pt x="6" y="418"/>
                  </a:lnTo>
                  <a:lnTo>
                    <a:pt x="9" y="405"/>
                  </a:lnTo>
                  <a:lnTo>
                    <a:pt x="19" y="394"/>
                  </a:lnTo>
                  <a:lnTo>
                    <a:pt x="25" y="382"/>
                  </a:lnTo>
                  <a:lnTo>
                    <a:pt x="34" y="369"/>
                  </a:lnTo>
                  <a:lnTo>
                    <a:pt x="46" y="359"/>
                  </a:lnTo>
                  <a:lnTo>
                    <a:pt x="57" y="350"/>
                  </a:lnTo>
                  <a:lnTo>
                    <a:pt x="70" y="339"/>
                  </a:lnTo>
                  <a:lnTo>
                    <a:pt x="82" y="331"/>
                  </a:lnTo>
                  <a:lnTo>
                    <a:pt x="95" y="323"/>
                  </a:lnTo>
                  <a:lnTo>
                    <a:pt x="108" y="316"/>
                  </a:lnTo>
                  <a:lnTo>
                    <a:pt x="120" y="308"/>
                  </a:lnTo>
                  <a:lnTo>
                    <a:pt x="131" y="302"/>
                  </a:lnTo>
                  <a:lnTo>
                    <a:pt x="141" y="297"/>
                  </a:lnTo>
                  <a:lnTo>
                    <a:pt x="150" y="293"/>
                  </a:lnTo>
                  <a:lnTo>
                    <a:pt x="158" y="289"/>
                  </a:lnTo>
                  <a:lnTo>
                    <a:pt x="165" y="289"/>
                  </a:lnTo>
                  <a:lnTo>
                    <a:pt x="167" y="287"/>
                  </a:lnTo>
                  <a:lnTo>
                    <a:pt x="171" y="287"/>
                  </a:lnTo>
                  <a:lnTo>
                    <a:pt x="169" y="283"/>
                  </a:lnTo>
                  <a:lnTo>
                    <a:pt x="169" y="282"/>
                  </a:lnTo>
                  <a:lnTo>
                    <a:pt x="167" y="274"/>
                  </a:lnTo>
                  <a:lnTo>
                    <a:pt x="165" y="268"/>
                  </a:lnTo>
                  <a:lnTo>
                    <a:pt x="161" y="259"/>
                  </a:lnTo>
                  <a:lnTo>
                    <a:pt x="158" y="249"/>
                  </a:lnTo>
                  <a:lnTo>
                    <a:pt x="152" y="240"/>
                  </a:lnTo>
                  <a:lnTo>
                    <a:pt x="146" y="232"/>
                  </a:lnTo>
                  <a:lnTo>
                    <a:pt x="135" y="223"/>
                  </a:lnTo>
                  <a:lnTo>
                    <a:pt x="125" y="215"/>
                  </a:lnTo>
                  <a:lnTo>
                    <a:pt x="112" y="207"/>
                  </a:lnTo>
                  <a:lnTo>
                    <a:pt x="103" y="204"/>
                  </a:lnTo>
                  <a:lnTo>
                    <a:pt x="91" y="198"/>
                  </a:lnTo>
                  <a:lnTo>
                    <a:pt x="85" y="196"/>
                  </a:lnTo>
                  <a:lnTo>
                    <a:pt x="80" y="194"/>
                  </a:lnTo>
                  <a:lnTo>
                    <a:pt x="78" y="194"/>
                  </a:lnTo>
                  <a:lnTo>
                    <a:pt x="78" y="192"/>
                  </a:lnTo>
                  <a:lnTo>
                    <a:pt x="82" y="190"/>
                  </a:lnTo>
                  <a:lnTo>
                    <a:pt x="87" y="186"/>
                  </a:lnTo>
                  <a:lnTo>
                    <a:pt x="95" y="183"/>
                  </a:lnTo>
                  <a:lnTo>
                    <a:pt x="104" y="179"/>
                  </a:lnTo>
                  <a:lnTo>
                    <a:pt x="118" y="177"/>
                  </a:lnTo>
                  <a:lnTo>
                    <a:pt x="123" y="175"/>
                  </a:lnTo>
                  <a:lnTo>
                    <a:pt x="131" y="173"/>
                  </a:lnTo>
                  <a:lnTo>
                    <a:pt x="139" y="173"/>
                  </a:lnTo>
                  <a:lnTo>
                    <a:pt x="146" y="175"/>
                  </a:lnTo>
                  <a:lnTo>
                    <a:pt x="154" y="175"/>
                  </a:lnTo>
                  <a:lnTo>
                    <a:pt x="160" y="177"/>
                  </a:lnTo>
                  <a:lnTo>
                    <a:pt x="169" y="177"/>
                  </a:lnTo>
                  <a:lnTo>
                    <a:pt x="177" y="181"/>
                  </a:lnTo>
                  <a:lnTo>
                    <a:pt x="184" y="183"/>
                  </a:lnTo>
                  <a:lnTo>
                    <a:pt x="192" y="185"/>
                  </a:lnTo>
                  <a:lnTo>
                    <a:pt x="200" y="186"/>
                  </a:lnTo>
                  <a:lnTo>
                    <a:pt x="207" y="192"/>
                  </a:lnTo>
                  <a:lnTo>
                    <a:pt x="220" y="198"/>
                  </a:lnTo>
                  <a:lnTo>
                    <a:pt x="232" y="204"/>
                  </a:lnTo>
                  <a:lnTo>
                    <a:pt x="238" y="206"/>
                  </a:lnTo>
                  <a:lnTo>
                    <a:pt x="241" y="207"/>
                  </a:lnTo>
                  <a:lnTo>
                    <a:pt x="239" y="206"/>
                  </a:lnTo>
                  <a:lnTo>
                    <a:pt x="236" y="200"/>
                  </a:lnTo>
                  <a:lnTo>
                    <a:pt x="234" y="192"/>
                  </a:lnTo>
                  <a:lnTo>
                    <a:pt x="234" y="183"/>
                  </a:lnTo>
                  <a:lnTo>
                    <a:pt x="232" y="171"/>
                  </a:lnTo>
                  <a:lnTo>
                    <a:pt x="232" y="164"/>
                  </a:lnTo>
                  <a:lnTo>
                    <a:pt x="234" y="156"/>
                  </a:lnTo>
                  <a:lnTo>
                    <a:pt x="241" y="150"/>
                  </a:lnTo>
                  <a:lnTo>
                    <a:pt x="249" y="147"/>
                  </a:lnTo>
                  <a:lnTo>
                    <a:pt x="262" y="147"/>
                  </a:lnTo>
                  <a:lnTo>
                    <a:pt x="268" y="147"/>
                  </a:lnTo>
                  <a:lnTo>
                    <a:pt x="277" y="147"/>
                  </a:lnTo>
                  <a:lnTo>
                    <a:pt x="283" y="147"/>
                  </a:lnTo>
                  <a:lnTo>
                    <a:pt x="291" y="150"/>
                  </a:lnTo>
                  <a:lnTo>
                    <a:pt x="304" y="152"/>
                  </a:lnTo>
                  <a:lnTo>
                    <a:pt x="317" y="154"/>
                  </a:lnTo>
                  <a:lnTo>
                    <a:pt x="323" y="156"/>
                  </a:lnTo>
                  <a:lnTo>
                    <a:pt x="327" y="158"/>
                  </a:lnTo>
                  <a:lnTo>
                    <a:pt x="327" y="156"/>
                  </a:lnTo>
                  <a:lnTo>
                    <a:pt x="325" y="152"/>
                  </a:lnTo>
                  <a:lnTo>
                    <a:pt x="321" y="143"/>
                  </a:lnTo>
                  <a:lnTo>
                    <a:pt x="321" y="137"/>
                  </a:lnTo>
                  <a:lnTo>
                    <a:pt x="317" y="124"/>
                  </a:lnTo>
                  <a:lnTo>
                    <a:pt x="317" y="112"/>
                  </a:lnTo>
                  <a:lnTo>
                    <a:pt x="319" y="99"/>
                  </a:lnTo>
                  <a:lnTo>
                    <a:pt x="323" y="86"/>
                  </a:lnTo>
                  <a:lnTo>
                    <a:pt x="323" y="76"/>
                  </a:lnTo>
                  <a:lnTo>
                    <a:pt x="327" y="69"/>
                  </a:lnTo>
                  <a:lnTo>
                    <a:pt x="327" y="61"/>
                  </a:lnTo>
                  <a:lnTo>
                    <a:pt x="333" y="53"/>
                  </a:lnTo>
                  <a:lnTo>
                    <a:pt x="340" y="38"/>
                  </a:lnTo>
                  <a:lnTo>
                    <a:pt x="348" y="27"/>
                  </a:lnTo>
                  <a:lnTo>
                    <a:pt x="355" y="15"/>
                  </a:lnTo>
                  <a:lnTo>
                    <a:pt x="363" y="8"/>
                  </a:lnTo>
                  <a:lnTo>
                    <a:pt x="367" y="2"/>
                  </a:lnTo>
                  <a:lnTo>
                    <a:pt x="369" y="0"/>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78" name="Freeform 402"/>
            <p:cNvSpPr>
              <a:spLocks/>
            </p:cNvSpPr>
            <p:nvPr/>
          </p:nvSpPr>
          <p:spPr bwMode="auto">
            <a:xfrm>
              <a:off x="1796" y="2292"/>
              <a:ext cx="149" cy="185"/>
            </a:xfrm>
            <a:custGeom>
              <a:avLst/>
              <a:gdLst>
                <a:gd name="T0" fmla="*/ 1 w 297"/>
                <a:gd name="T1" fmla="*/ 0 h 371"/>
                <a:gd name="T2" fmla="*/ 1 w 297"/>
                <a:gd name="T3" fmla="*/ 0 h 371"/>
                <a:gd name="T4" fmla="*/ 1 w 297"/>
                <a:gd name="T5" fmla="*/ 0 h 371"/>
                <a:gd name="T6" fmla="*/ 1 w 297"/>
                <a:gd name="T7" fmla="*/ 0 h 371"/>
                <a:gd name="T8" fmla="*/ 1 w 297"/>
                <a:gd name="T9" fmla="*/ 0 h 371"/>
                <a:gd name="T10" fmla="*/ 1 w 297"/>
                <a:gd name="T11" fmla="*/ 0 h 371"/>
                <a:gd name="T12" fmla="*/ 1 w 297"/>
                <a:gd name="T13" fmla="*/ 0 h 371"/>
                <a:gd name="T14" fmla="*/ 1 w 297"/>
                <a:gd name="T15" fmla="*/ 0 h 371"/>
                <a:gd name="T16" fmla="*/ 1 w 297"/>
                <a:gd name="T17" fmla="*/ 0 h 371"/>
                <a:gd name="T18" fmla="*/ 1 w 297"/>
                <a:gd name="T19" fmla="*/ 0 h 371"/>
                <a:gd name="T20" fmla="*/ 1 w 297"/>
                <a:gd name="T21" fmla="*/ 0 h 371"/>
                <a:gd name="T22" fmla="*/ 1 w 297"/>
                <a:gd name="T23" fmla="*/ 0 h 371"/>
                <a:gd name="T24" fmla="*/ 1 w 297"/>
                <a:gd name="T25" fmla="*/ 0 h 371"/>
                <a:gd name="T26" fmla="*/ 1 w 297"/>
                <a:gd name="T27" fmla="*/ 0 h 371"/>
                <a:gd name="T28" fmla="*/ 1 w 297"/>
                <a:gd name="T29" fmla="*/ 0 h 371"/>
                <a:gd name="T30" fmla="*/ 1 w 297"/>
                <a:gd name="T31" fmla="*/ 0 h 371"/>
                <a:gd name="T32" fmla="*/ 1 w 297"/>
                <a:gd name="T33" fmla="*/ 0 h 371"/>
                <a:gd name="T34" fmla="*/ 1 w 297"/>
                <a:gd name="T35" fmla="*/ 0 h 371"/>
                <a:gd name="T36" fmla="*/ 1 w 297"/>
                <a:gd name="T37" fmla="*/ 0 h 371"/>
                <a:gd name="T38" fmla="*/ 1 w 297"/>
                <a:gd name="T39" fmla="*/ 0 h 371"/>
                <a:gd name="T40" fmla="*/ 1 w 297"/>
                <a:gd name="T41" fmla="*/ 0 h 371"/>
                <a:gd name="T42" fmla="*/ 1 w 297"/>
                <a:gd name="T43" fmla="*/ 0 h 371"/>
                <a:gd name="T44" fmla="*/ 1 w 297"/>
                <a:gd name="T45" fmla="*/ 0 h 371"/>
                <a:gd name="T46" fmla="*/ 1 w 297"/>
                <a:gd name="T47" fmla="*/ 0 h 371"/>
                <a:gd name="T48" fmla="*/ 1 w 297"/>
                <a:gd name="T49" fmla="*/ 0 h 371"/>
                <a:gd name="T50" fmla="*/ 1 w 297"/>
                <a:gd name="T51" fmla="*/ 0 h 371"/>
                <a:gd name="T52" fmla="*/ 1 w 297"/>
                <a:gd name="T53" fmla="*/ 0 h 371"/>
                <a:gd name="T54" fmla="*/ 1 w 297"/>
                <a:gd name="T55" fmla="*/ 0 h 371"/>
                <a:gd name="T56" fmla="*/ 1 w 297"/>
                <a:gd name="T57" fmla="*/ 0 h 371"/>
                <a:gd name="T58" fmla="*/ 1 w 297"/>
                <a:gd name="T59" fmla="*/ 0 h 371"/>
                <a:gd name="T60" fmla="*/ 1 w 297"/>
                <a:gd name="T61" fmla="*/ 0 h 371"/>
                <a:gd name="T62" fmla="*/ 0 w 297"/>
                <a:gd name="T63" fmla="*/ 0 h 371"/>
                <a:gd name="T64" fmla="*/ 0 w 297"/>
                <a:gd name="T65" fmla="*/ 0 h 371"/>
                <a:gd name="T66" fmla="*/ 0 w 297"/>
                <a:gd name="T67" fmla="*/ 0 h 371"/>
                <a:gd name="T68" fmla="*/ 1 w 297"/>
                <a:gd name="T69" fmla="*/ 0 h 371"/>
                <a:gd name="T70" fmla="*/ 1 w 297"/>
                <a:gd name="T71" fmla="*/ 0 h 371"/>
                <a:gd name="T72" fmla="*/ 1 w 297"/>
                <a:gd name="T73" fmla="*/ 0 h 371"/>
                <a:gd name="T74" fmla="*/ 1 w 297"/>
                <a:gd name="T75" fmla="*/ 0 h 371"/>
                <a:gd name="T76" fmla="*/ 1 w 297"/>
                <a:gd name="T77" fmla="*/ 0 h 371"/>
                <a:gd name="T78" fmla="*/ 1 w 297"/>
                <a:gd name="T79" fmla="*/ 0 h 371"/>
                <a:gd name="T80" fmla="*/ 1 w 297"/>
                <a:gd name="T81" fmla="*/ 0 h 371"/>
                <a:gd name="T82" fmla="*/ 1 w 297"/>
                <a:gd name="T83" fmla="*/ 0 h 371"/>
                <a:gd name="T84" fmla="*/ 1 w 297"/>
                <a:gd name="T85" fmla="*/ 0 h 371"/>
                <a:gd name="T86" fmla="*/ 1 w 297"/>
                <a:gd name="T87" fmla="*/ 0 h 371"/>
                <a:gd name="T88" fmla="*/ 1 w 297"/>
                <a:gd name="T89" fmla="*/ 0 h 371"/>
                <a:gd name="T90" fmla="*/ 1 w 297"/>
                <a:gd name="T91" fmla="*/ 0 h 371"/>
                <a:gd name="T92" fmla="*/ 1 w 297"/>
                <a:gd name="T93" fmla="*/ 0 h 371"/>
                <a:gd name="T94" fmla="*/ 1 w 297"/>
                <a:gd name="T95" fmla="*/ 0 h 371"/>
                <a:gd name="T96" fmla="*/ 1 w 297"/>
                <a:gd name="T97" fmla="*/ 0 h 371"/>
                <a:gd name="T98" fmla="*/ 1 w 297"/>
                <a:gd name="T99" fmla="*/ 0 h 371"/>
                <a:gd name="T100" fmla="*/ 1 w 297"/>
                <a:gd name="T101" fmla="*/ 0 h 371"/>
                <a:gd name="T102" fmla="*/ 1 w 297"/>
                <a:gd name="T103" fmla="*/ 0 h 371"/>
                <a:gd name="T104" fmla="*/ 1 w 297"/>
                <a:gd name="T105" fmla="*/ 0 h 371"/>
                <a:gd name="T106" fmla="*/ 1 w 297"/>
                <a:gd name="T107" fmla="*/ 0 h 3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97"/>
                <a:gd name="T163" fmla="*/ 0 h 371"/>
                <a:gd name="T164" fmla="*/ 297 w 297"/>
                <a:gd name="T165" fmla="*/ 371 h 3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97" h="371">
                  <a:moveTo>
                    <a:pt x="122" y="0"/>
                  </a:moveTo>
                  <a:lnTo>
                    <a:pt x="125" y="0"/>
                  </a:lnTo>
                  <a:lnTo>
                    <a:pt x="137" y="6"/>
                  </a:lnTo>
                  <a:lnTo>
                    <a:pt x="144" y="8"/>
                  </a:lnTo>
                  <a:lnTo>
                    <a:pt x="154" y="12"/>
                  </a:lnTo>
                  <a:lnTo>
                    <a:pt x="163" y="15"/>
                  </a:lnTo>
                  <a:lnTo>
                    <a:pt x="177" y="23"/>
                  </a:lnTo>
                  <a:lnTo>
                    <a:pt x="186" y="27"/>
                  </a:lnTo>
                  <a:lnTo>
                    <a:pt x="198" y="34"/>
                  </a:lnTo>
                  <a:lnTo>
                    <a:pt x="209" y="42"/>
                  </a:lnTo>
                  <a:lnTo>
                    <a:pt x="220" y="51"/>
                  </a:lnTo>
                  <a:lnTo>
                    <a:pt x="230" y="57"/>
                  </a:lnTo>
                  <a:lnTo>
                    <a:pt x="241" y="67"/>
                  </a:lnTo>
                  <a:lnTo>
                    <a:pt x="249" y="76"/>
                  </a:lnTo>
                  <a:lnTo>
                    <a:pt x="257" y="86"/>
                  </a:lnTo>
                  <a:lnTo>
                    <a:pt x="262" y="95"/>
                  </a:lnTo>
                  <a:lnTo>
                    <a:pt x="268" y="107"/>
                  </a:lnTo>
                  <a:lnTo>
                    <a:pt x="272" y="118"/>
                  </a:lnTo>
                  <a:lnTo>
                    <a:pt x="278" y="131"/>
                  </a:lnTo>
                  <a:lnTo>
                    <a:pt x="281" y="145"/>
                  </a:lnTo>
                  <a:lnTo>
                    <a:pt x="283" y="158"/>
                  </a:lnTo>
                  <a:lnTo>
                    <a:pt x="287" y="169"/>
                  </a:lnTo>
                  <a:lnTo>
                    <a:pt x="289" y="183"/>
                  </a:lnTo>
                  <a:lnTo>
                    <a:pt x="291" y="194"/>
                  </a:lnTo>
                  <a:lnTo>
                    <a:pt x="293" y="207"/>
                  </a:lnTo>
                  <a:lnTo>
                    <a:pt x="293" y="217"/>
                  </a:lnTo>
                  <a:lnTo>
                    <a:pt x="295" y="226"/>
                  </a:lnTo>
                  <a:lnTo>
                    <a:pt x="295" y="234"/>
                  </a:lnTo>
                  <a:lnTo>
                    <a:pt x="295" y="238"/>
                  </a:lnTo>
                  <a:lnTo>
                    <a:pt x="295" y="242"/>
                  </a:lnTo>
                  <a:lnTo>
                    <a:pt x="297" y="243"/>
                  </a:lnTo>
                  <a:lnTo>
                    <a:pt x="293" y="243"/>
                  </a:lnTo>
                  <a:lnTo>
                    <a:pt x="291" y="243"/>
                  </a:lnTo>
                  <a:lnTo>
                    <a:pt x="283" y="243"/>
                  </a:lnTo>
                  <a:lnTo>
                    <a:pt x="278" y="245"/>
                  </a:lnTo>
                  <a:lnTo>
                    <a:pt x="266" y="245"/>
                  </a:lnTo>
                  <a:lnTo>
                    <a:pt x="255" y="249"/>
                  </a:lnTo>
                  <a:lnTo>
                    <a:pt x="241" y="249"/>
                  </a:lnTo>
                  <a:lnTo>
                    <a:pt x="228" y="253"/>
                  </a:lnTo>
                  <a:lnTo>
                    <a:pt x="220" y="253"/>
                  </a:lnTo>
                  <a:lnTo>
                    <a:pt x="213" y="255"/>
                  </a:lnTo>
                  <a:lnTo>
                    <a:pt x="205" y="257"/>
                  </a:lnTo>
                  <a:lnTo>
                    <a:pt x="198" y="259"/>
                  </a:lnTo>
                  <a:lnTo>
                    <a:pt x="190" y="261"/>
                  </a:lnTo>
                  <a:lnTo>
                    <a:pt x="182" y="264"/>
                  </a:lnTo>
                  <a:lnTo>
                    <a:pt x="175" y="264"/>
                  </a:lnTo>
                  <a:lnTo>
                    <a:pt x="167" y="268"/>
                  </a:lnTo>
                  <a:lnTo>
                    <a:pt x="160" y="268"/>
                  </a:lnTo>
                  <a:lnTo>
                    <a:pt x="152" y="272"/>
                  </a:lnTo>
                  <a:lnTo>
                    <a:pt x="143" y="274"/>
                  </a:lnTo>
                  <a:lnTo>
                    <a:pt x="137" y="280"/>
                  </a:lnTo>
                  <a:lnTo>
                    <a:pt x="122" y="283"/>
                  </a:lnTo>
                  <a:lnTo>
                    <a:pt x="108" y="293"/>
                  </a:lnTo>
                  <a:lnTo>
                    <a:pt x="93" y="299"/>
                  </a:lnTo>
                  <a:lnTo>
                    <a:pt x="80" y="306"/>
                  </a:lnTo>
                  <a:lnTo>
                    <a:pt x="68" y="314"/>
                  </a:lnTo>
                  <a:lnTo>
                    <a:pt x="57" y="319"/>
                  </a:lnTo>
                  <a:lnTo>
                    <a:pt x="46" y="325"/>
                  </a:lnTo>
                  <a:lnTo>
                    <a:pt x="38" y="333"/>
                  </a:lnTo>
                  <a:lnTo>
                    <a:pt x="30" y="340"/>
                  </a:lnTo>
                  <a:lnTo>
                    <a:pt x="25" y="346"/>
                  </a:lnTo>
                  <a:lnTo>
                    <a:pt x="11" y="354"/>
                  </a:lnTo>
                  <a:lnTo>
                    <a:pt x="6" y="363"/>
                  </a:lnTo>
                  <a:lnTo>
                    <a:pt x="0" y="369"/>
                  </a:lnTo>
                  <a:lnTo>
                    <a:pt x="0" y="371"/>
                  </a:lnTo>
                  <a:lnTo>
                    <a:pt x="0" y="369"/>
                  </a:lnTo>
                  <a:lnTo>
                    <a:pt x="0" y="365"/>
                  </a:lnTo>
                  <a:lnTo>
                    <a:pt x="0" y="356"/>
                  </a:lnTo>
                  <a:lnTo>
                    <a:pt x="6" y="348"/>
                  </a:lnTo>
                  <a:lnTo>
                    <a:pt x="8" y="335"/>
                  </a:lnTo>
                  <a:lnTo>
                    <a:pt x="11" y="321"/>
                  </a:lnTo>
                  <a:lnTo>
                    <a:pt x="13" y="314"/>
                  </a:lnTo>
                  <a:lnTo>
                    <a:pt x="15" y="304"/>
                  </a:lnTo>
                  <a:lnTo>
                    <a:pt x="17" y="297"/>
                  </a:lnTo>
                  <a:lnTo>
                    <a:pt x="21" y="289"/>
                  </a:lnTo>
                  <a:lnTo>
                    <a:pt x="23" y="280"/>
                  </a:lnTo>
                  <a:lnTo>
                    <a:pt x="25" y="270"/>
                  </a:lnTo>
                  <a:lnTo>
                    <a:pt x="28" y="261"/>
                  </a:lnTo>
                  <a:lnTo>
                    <a:pt x="32" y="253"/>
                  </a:lnTo>
                  <a:lnTo>
                    <a:pt x="36" y="243"/>
                  </a:lnTo>
                  <a:lnTo>
                    <a:pt x="38" y="234"/>
                  </a:lnTo>
                  <a:lnTo>
                    <a:pt x="40" y="223"/>
                  </a:lnTo>
                  <a:lnTo>
                    <a:pt x="46" y="215"/>
                  </a:lnTo>
                  <a:lnTo>
                    <a:pt x="47" y="204"/>
                  </a:lnTo>
                  <a:lnTo>
                    <a:pt x="51" y="194"/>
                  </a:lnTo>
                  <a:lnTo>
                    <a:pt x="55" y="185"/>
                  </a:lnTo>
                  <a:lnTo>
                    <a:pt x="59" y="175"/>
                  </a:lnTo>
                  <a:lnTo>
                    <a:pt x="63" y="166"/>
                  </a:lnTo>
                  <a:lnTo>
                    <a:pt x="66" y="158"/>
                  </a:lnTo>
                  <a:lnTo>
                    <a:pt x="70" y="148"/>
                  </a:lnTo>
                  <a:lnTo>
                    <a:pt x="76" y="141"/>
                  </a:lnTo>
                  <a:lnTo>
                    <a:pt x="78" y="131"/>
                  </a:lnTo>
                  <a:lnTo>
                    <a:pt x="82" y="122"/>
                  </a:lnTo>
                  <a:lnTo>
                    <a:pt x="86" y="114"/>
                  </a:lnTo>
                  <a:lnTo>
                    <a:pt x="89" y="107"/>
                  </a:lnTo>
                  <a:lnTo>
                    <a:pt x="95" y="91"/>
                  </a:lnTo>
                  <a:lnTo>
                    <a:pt x="101" y="80"/>
                  </a:lnTo>
                  <a:lnTo>
                    <a:pt x="105" y="67"/>
                  </a:lnTo>
                  <a:lnTo>
                    <a:pt x="108" y="55"/>
                  </a:lnTo>
                  <a:lnTo>
                    <a:pt x="112" y="44"/>
                  </a:lnTo>
                  <a:lnTo>
                    <a:pt x="116" y="36"/>
                  </a:lnTo>
                  <a:lnTo>
                    <a:pt x="116" y="25"/>
                  </a:lnTo>
                  <a:lnTo>
                    <a:pt x="118" y="19"/>
                  </a:lnTo>
                  <a:lnTo>
                    <a:pt x="120" y="12"/>
                  </a:lnTo>
                  <a:lnTo>
                    <a:pt x="122" y="8"/>
                  </a:lnTo>
                  <a:lnTo>
                    <a:pt x="122" y="0"/>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79" name="Freeform 403"/>
            <p:cNvSpPr>
              <a:spLocks/>
            </p:cNvSpPr>
            <p:nvPr/>
          </p:nvSpPr>
          <p:spPr bwMode="auto">
            <a:xfrm>
              <a:off x="1706" y="2077"/>
              <a:ext cx="116" cy="77"/>
            </a:xfrm>
            <a:custGeom>
              <a:avLst/>
              <a:gdLst>
                <a:gd name="T0" fmla="*/ 1 w 232"/>
                <a:gd name="T1" fmla="*/ 1 h 154"/>
                <a:gd name="T2" fmla="*/ 0 w 232"/>
                <a:gd name="T3" fmla="*/ 1 h 154"/>
                <a:gd name="T4" fmla="*/ 1 w 232"/>
                <a:gd name="T5" fmla="*/ 1 h 154"/>
                <a:gd name="T6" fmla="*/ 1 w 232"/>
                <a:gd name="T7" fmla="*/ 1 h 154"/>
                <a:gd name="T8" fmla="*/ 1 w 232"/>
                <a:gd name="T9" fmla="*/ 1 h 154"/>
                <a:gd name="T10" fmla="*/ 1 w 232"/>
                <a:gd name="T11" fmla="*/ 1 h 154"/>
                <a:gd name="T12" fmla="*/ 1 w 232"/>
                <a:gd name="T13" fmla="*/ 1 h 154"/>
                <a:gd name="T14" fmla="*/ 1 w 232"/>
                <a:gd name="T15" fmla="*/ 1 h 154"/>
                <a:gd name="T16" fmla="*/ 1 w 232"/>
                <a:gd name="T17" fmla="*/ 1 h 154"/>
                <a:gd name="T18" fmla="*/ 1 w 232"/>
                <a:gd name="T19" fmla="*/ 1 h 154"/>
                <a:gd name="T20" fmla="*/ 1 w 232"/>
                <a:gd name="T21" fmla="*/ 1 h 154"/>
                <a:gd name="T22" fmla="*/ 1 w 232"/>
                <a:gd name="T23" fmla="*/ 1 h 154"/>
                <a:gd name="T24" fmla="*/ 1 w 232"/>
                <a:gd name="T25" fmla="*/ 1 h 154"/>
                <a:gd name="T26" fmla="*/ 1 w 232"/>
                <a:gd name="T27" fmla="*/ 1 h 154"/>
                <a:gd name="T28" fmla="*/ 1 w 232"/>
                <a:gd name="T29" fmla="*/ 1 h 154"/>
                <a:gd name="T30" fmla="*/ 1 w 232"/>
                <a:gd name="T31" fmla="*/ 1 h 154"/>
                <a:gd name="T32" fmla="*/ 1 w 232"/>
                <a:gd name="T33" fmla="*/ 1 h 154"/>
                <a:gd name="T34" fmla="*/ 1 w 232"/>
                <a:gd name="T35" fmla="*/ 1 h 154"/>
                <a:gd name="T36" fmla="*/ 1 w 232"/>
                <a:gd name="T37" fmla="*/ 1 h 154"/>
                <a:gd name="T38" fmla="*/ 1 w 232"/>
                <a:gd name="T39" fmla="*/ 1 h 154"/>
                <a:gd name="T40" fmla="*/ 1 w 232"/>
                <a:gd name="T41" fmla="*/ 1 h 154"/>
                <a:gd name="T42" fmla="*/ 1 w 232"/>
                <a:gd name="T43" fmla="*/ 1 h 154"/>
                <a:gd name="T44" fmla="*/ 1 w 232"/>
                <a:gd name="T45" fmla="*/ 1 h 154"/>
                <a:gd name="T46" fmla="*/ 1 w 232"/>
                <a:gd name="T47" fmla="*/ 1 h 154"/>
                <a:gd name="T48" fmla="*/ 1 w 232"/>
                <a:gd name="T49" fmla="*/ 1 h 154"/>
                <a:gd name="T50" fmla="*/ 1 w 232"/>
                <a:gd name="T51" fmla="*/ 1 h 154"/>
                <a:gd name="T52" fmla="*/ 1 w 232"/>
                <a:gd name="T53" fmla="*/ 1 h 154"/>
                <a:gd name="T54" fmla="*/ 1 w 232"/>
                <a:gd name="T55" fmla="*/ 1 h 154"/>
                <a:gd name="T56" fmla="*/ 1 w 232"/>
                <a:gd name="T57" fmla="*/ 1 h 154"/>
                <a:gd name="T58" fmla="*/ 1 w 232"/>
                <a:gd name="T59" fmla="*/ 1 h 154"/>
                <a:gd name="T60" fmla="*/ 1 w 232"/>
                <a:gd name="T61" fmla="*/ 1 h 154"/>
                <a:gd name="T62" fmla="*/ 1 w 232"/>
                <a:gd name="T63" fmla="*/ 1 h 154"/>
                <a:gd name="T64" fmla="*/ 1 w 232"/>
                <a:gd name="T65" fmla="*/ 1 h 154"/>
                <a:gd name="T66" fmla="*/ 1 w 232"/>
                <a:gd name="T67" fmla="*/ 1 h 154"/>
                <a:gd name="T68" fmla="*/ 1 w 232"/>
                <a:gd name="T69" fmla="*/ 1 h 154"/>
                <a:gd name="T70" fmla="*/ 1 w 232"/>
                <a:gd name="T71" fmla="*/ 1 h 154"/>
                <a:gd name="T72" fmla="*/ 1 w 232"/>
                <a:gd name="T73" fmla="*/ 0 h 154"/>
                <a:gd name="T74" fmla="*/ 1 w 232"/>
                <a:gd name="T75" fmla="*/ 1 h 154"/>
                <a:gd name="T76" fmla="*/ 1 w 232"/>
                <a:gd name="T77" fmla="*/ 1 h 15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32"/>
                <a:gd name="T118" fmla="*/ 0 h 154"/>
                <a:gd name="T119" fmla="*/ 232 w 232"/>
                <a:gd name="T120" fmla="*/ 154 h 15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32" h="154">
                  <a:moveTo>
                    <a:pt x="4" y="17"/>
                  </a:moveTo>
                  <a:lnTo>
                    <a:pt x="0" y="60"/>
                  </a:lnTo>
                  <a:lnTo>
                    <a:pt x="4" y="62"/>
                  </a:lnTo>
                  <a:lnTo>
                    <a:pt x="16" y="68"/>
                  </a:lnTo>
                  <a:lnTo>
                    <a:pt x="29" y="76"/>
                  </a:lnTo>
                  <a:lnTo>
                    <a:pt x="40" y="85"/>
                  </a:lnTo>
                  <a:lnTo>
                    <a:pt x="44" y="91"/>
                  </a:lnTo>
                  <a:lnTo>
                    <a:pt x="48" y="100"/>
                  </a:lnTo>
                  <a:lnTo>
                    <a:pt x="52" y="112"/>
                  </a:lnTo>
                  <a:lnTo>
                    <a:pt x="55" y="125"/>
                  </a:lnTo>
                  <a:lnTo>
                    <a:pt x="59" y="135"/>
                  </a:lnTo>
                  <a:lnTo>
                    <a:pt x="61" y="144"/>
                  </a:lnTo>
                  <a:lnTo>
                    <a:pt x="63" y="152"/>
                  </a:lnTo>
                  <a:lnTo>
                    <a:pt x="65" y="154"/>
                  </a:lnTo>
                  <a:lnTo>
                    <a:pt x="120" y="148"/>
                  </a:lnTo>
                  <a:lnTo>
                    <a:pt x="120" y="146"/>
                  </a:lnTo>
                  <a:lnTo>
                    <a:pt x="120" y="140"/>
                  </a:lnTo>
                  <a:lnTo>
                    <a:pt x="120" y="131"/>
                  </a:lnTo>
                  <a:lnTo>
                    <a:pt x="122" y="123"/>
                  </a:lnTo>
                  <a:lnTo>
                    <a:pt x="124" y="114"/>
                  </a:lnTo>
                  <a:lnTo>
                    <a:pt x="126" y="106"/>
                  </a:lnTo>
                  <a:lnTo>
                    <a:pt x="128" y="98"/>
                  </a:lnTo>
                  <a:lnTo>
                    <a:pt x="132" y="95"/>
                  </a:lnTo>
                  <a:lnTo>
                    <a:pt x="139" y="91"/>
                  </a:lnTo>
                  <a:lnTo>
                    <a:pt x="151" y="93"/>
                  </a:lnTo>
                  <a:lnTo>
                    <a:pt x="158" y="91"/>
                  </a:lnTo>
                  <a:lnTo>
                    <a:pt x="168" y="91"/>
                  </a:lnTo>
                  <a:lnTo>
                    <a:pt x="175" y="87"/>
                  </a:lnTo>
                  <a:lnTo>
                    <a:pt x="189" y="81"/>
                  </a:lnTo>
                  <a:lnTo>
                    <a:pt x="198" y="70"/>
                  </a:lnTo>
                  <a:lnTo>
                    <a:pt x="208" y="58"/>
                  </a:lnTo>
                  <a:lnTo>
                    <a:pt x="215" y="45"/>
                  </a:lnTo>
                  <a:lnTo>
                    <a:pt x="221" y="32"/>
                  </a:lnTo>
                  <a:lnTo>
                    <a:pt x="225" y="19"/>
                  </a:lnTo>
                  <a:lnTo>
                    <a:pt x="228" y="9"/>
                  </a:lnTo>
                  <a:lnTo>
                    <a:pt x="232" y="1"/>
                  </a:lnTo>
                  <a:lnTo>
                    <a:pt x="232" y="0"/>
                  </a:lnTo>
                  <a:lnTo>
                    <a:pt x="4" y="17"/>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80" name="Freeform 404"/>
            <p:cNvSpPr>
              <a:spLocks/>
            </p:cNvSpPr>
            <p:nvPr/>
          </p:nvSpPr>
          <p:spPr bwMode="auto">
            <a:xfrm>
              <a:off x="1632" y="1688"/>
              <a:ext cx="310" cy="410"/>
            </a:xfrm>
            <a:custGeom>
              <a:avLst/>
              <a:gdLst>
                <a:gd name="T0" fmla="*/ 1 w 620"/>
                <a:gd name="T1" fmla="*/ 1 h 819"/>
                <a:gd name="T2" fmla="*/ 1 w 620"/>
                <a:gd name="T3" fmla="*/ 1 h 819"/>
                <a:gd name="T4" fmla="*/ 1 w 620"/>
                <a:gd name="T5" fmla="*/ 1 h 819"/>
                <a:gd name="T6" fmla="*/ 1 w 620"/>
                <a:gd name="T7" fmla="*/ 1 h 819"/>
                <a:gd name="T8" fmla="*/ 1 w 620"/>
                <a:gd name="T9" fmla="*/ 1 h 819"/>
                <a:gd name="T10" fmla="*/ 1 w 620"/>
                <a:gd name="T11" fmla="*/ 1 h 819"/>
                <a:gd name="T12" fmla="*/ 1 w 620"/>
                <a:gd name="T13" fmla="*/ 0 h 819"/>
                <a:gd name="T14" fmla="*/ 1 w 620"/>
                <a:gd name="T15" fmla="*/ 1 h 819"/>
                <a:gd name="T16" fmla="*/ 1 w 620"/>
                <a:gd name="T17" fmla="*/ 1 h 819"/>
                <a:gd name="T18" fmla="*/ 1 w 620"/>
                <a:gd name="T19" fmla="*/ 1 h 819"/>
                <a:gd name="T20" fmla="*/ 1 w 620"/>
                <a:gd name="T21" fmla="*/ 1 h 819"/>
                <a:gd name="T22" fmla="*/ 1 w 620"/>
                <a:gd name="T23" fmla="*/ 1 h 819"/>
                <a:gd name="T24" fmla="*/ 1 w 620"/>
                <a:gd name="T25" fmla="*/ 1 h 819"/>
                <a:gd name="T26" fmla="*/ 1 w 620"/>
                <a:gd name="T27" fmla="*/ 1 h 819"/>
                <a:gd name="T28" fmla="*/ 1 w 620"/>
                <a:gd name="T29" fmla="*/ 1 h 819"/>
                <a:gd name="T30" fmla="*/ 1 w 620"/>
                <a:gd name="T31" fmla="*/ 1 h 819"/>
                <a:gd name="T32" fmla="*/ 1 w 620"/>
                <a:gd name="T33" fmla="*/ 1 h 819"/>
                <a:gd name="T34" fmla="*/ 1 w 620"/>
                <a:gd name="T35" fmla="*/ 1 h 819"/>
                <a:gd name="T36" fmla="*/ 1 w 620"/>
                <a:gd name="T37" fmla="*/ 1 h 819"/>
                <a:gd name="T38" fmla="*/ 1 w 620"/>
                <a:gd name="T39" fmla="*/ 1 h 819"/>
                <a:gd name="T40" fmla="*/ 1 w 620"/>
                <a:gd name="T41" fmla="*/ 1 h 819"/>
                <a:gd name="T42" fmla="*/ 1 w 620"/>
                <a:gd name="T43" fmla="*/ 1 h 819"/>
                <a:gd name="T44" fmla="*/ 1 w 620"/>
                <a:gd name="T45" fmla="*/ 1 h 819"/>
                <a:gd name="T46" fmla="*/ 1 w 620"/>
                <a:gd name="T47" fmla="*/ 1 h 819"/>
                <a:gd name="T48" fmla="*/ 1 w 620"/>
                <a:gd name="T49" fmla="*/ 1 h 819"/>
                <a:gd name="T50" fmla="*/ 1 w 620"/>
                <a:gd name="T51" fmla="*/ 1 h 819"/>
                <a:gd name="T52" fmla="*/ 1 w 620"/>
                <a:gd name="T53" fmla="*/ 1 h 819"/>
                <a:gd name="T54" fmla="*/ 1 w 620"/>
                <a:gd name="T55" fmla="*/ 1 h 819"/>
                <a:gd name="T56" fmla="*/ 1 w 620"/>
                <a:gd name="T57" fmla="*/ 1 h 819"/>
                <a:gd name="T58" fmla="*/ 1 w 620"/>
                <a:gd name="T59" fmla="*/ 1 h 819"/>
                <a:gd name="T60" fmla="*/ 1 w 620"/>
                <a:gd name="T61" fmla="*/ 1 h 819"/>
                <a:gd name="T62" fmla="*/ 1 w 620"/>
                <a:gd name="T63" fmla="*/ 1 h 819"/>
                <a:gd name="T64" fmla="*/ 1 w 620"/>
                <a:gd name="T65" fmla="*/ 1 h 819"/>
                <a:gd name="T66" fmla="*/ 1 w 620"/>
                <a:gd name="T67" fmla="*/ 1 h 819"/>
                <a:gd name="T68" fmla="*/ 1 w 620"/>
                <a:gd name="T69" fmla="*/ 1 h 819"/>
                <a:gd name="T70" fmla="*/ 1 w 620"/>
                <a:gd name="T71" fmla="*/ 1 h 819"/>
                <a:gd name="T72" fmla="*/ 1 w 620"/>
                <a:gd name="T73" fmla="*/ 1 h 819"/>
                <a:gd name="T74" fmla="*/ 1 w 620"/>
                <a:gd name="T75" fmla="*/ 1 h 819"/>
                <a:gd name="T76" fmla="*/ 1 w 620"/>
                <a:gd name="T77" fmla="*/ 1 h 819"/>
                <a:gd name="T78" fmla="*/ 1 w 620"/>
                <a:gd name="T79" fmla="*/ 1 h 819"/>
                <a:gd name="T80" fmla="*/ 1 w 620"/>
                <a:gd name="T81" fmla="*/ 1 h 819"/>
                <a:gd name="T82" fmla="*/ 1 w 620"/>
                <a:gd name="T83" fmla="*/ 1 h 819"/>
                <a:gd name="T84" fmla="*/ 1 w 620"/>
                <a:gd name="T85" fmla="*/ 1 h 819"/>
                <a:gd name="T86" fmla="*/ 1 w 620"/>
                <a:gd name="T87" fmla="*/ 1 h 819"/>
                <a:gd name="T88" fmla="*/ 1 w 620"/>
                <a:gd name="T89" fmla="*/ 1 h 819"/>
                <a:gd name="T90" fmla="*/ 1 w 620"/>
                <a:gd name="T91" fmla="*/ 1 h 819"/>
                <a:gd name="T92" fmla="*/ 1 w 620"/>
                <a:gd name="T93" fmla="*/ 1 h 819"/>
                <a:gd name="T94" fmla="*/ 1 w 620"/>
                <a:gd name="T95" fmla="*/ 1 h 819"/>
                <a:gd name="T96" fmla="*/ 1 w 620"/>
                <a:gd name="T97" fmla="*/ 1 h 819"/>
                <a:gd name="T98" fmla="*/ 1 w 620"/>
                <a:gd name="T99" fmla="*/ 1 h 819"/>
                <a:gd name="T100" fmla="*/ 1 w 620"/>
                <a:gd name="T101" fmla="*/ 1 h 819"/>
                <a:gd name="T102" fmla="*/ 1 w 620"/>
                <a:gd name="T103" fmla="*/ 1 h 819"/>
                <a:gd name="T104" fmla="*/ 1 w 620"/>
                <a:gd name="T105" fmla="*/ 1 h 819"/>
                <a:gd name="T106" fmla="*/ 1 w 620"/>
                <a:gd name="T107" fmla="*/ 1 h 819"/>
                <a:gd name="T108" fmla="*/ 1 w 620"/>
                <a:gd name="T109" fmla="*/ 1 h 819"/>
                <a:gd name="T110" fmla="*/ 1 w 620"/>
                <a:gd name="T111" fmla="*/ 1 h 819"/>
                <a:gd name="T112" fmla="*/ 0 w 620"/>
                <a:gd name="T113" fmla="*/ 1 h 819"/>
                <a:gd name="T114" fmla="*/ 0 w 620"/>
                <a:gd name="T115" fmla="*/ 1 h 81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20"/>
                <a:gd name="T175" fmla="*/ 0 h 819"/>
                <a:gd name="T176" fmla="*/ 620 w 620"/>
                <a:gd name="T177" fmla="*/ 819 h 81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20" h="819">
                  <a:moveTo>
                    <a:pt x="0" y="175"/>
                  </a:moveTo>
                  <a:lnTo>
                    <a:pt x="0" y="171"/>
                  </a:lnTo>
                  <a:lnTo>
                    <a:pt x="6" y="165"/>
                  </a:lnTo>
                  <a:lnTo>
                    <a:pt x="11" y="156"/>
                  </a:lnTo>
                  <a:lnTo>
                    <a:pt x="25" y="145"/>
                  </a:lnTo>
                  <a:lnTo>
                    <a:pt x="29" y="137"/>
                  </a:lnTo>
                  <a:lnTo>
                    <a:pt x="36" y="129"/>
                  </a:lnTo>
                  <a:lnTo>
                    <a:pt x="44" y="122"/>
                  </a:lnTo>
                  <a:lnTo>
                    <a:pt x="51" y="114"/>
                  </a:lnTo>
                  <a:lnTo>
                    <a:pt x="61" y="107"/>
                  </a:lnTo>
                  <a:lnTo>
                    <a:pt x="70" y="99"/>
                  </a:lnTo>
                  <a:lnTo>
                    <a:pt x="80" y="89"/>
                  </a:lnTo>
                  <a:lnTo>
                    <a:pt x="91" y="84"/>
                  </a:lnTo>
                  <a:lnTo>
                    <a:pt x="101" y="74"/>
                  </a:lnTo>
                  <a:lnTo>
                    <a:pt x="112" y="67"/>
                  </a:lnTo>
                  <a:lnTo>
                    <a:pt x="124" y="59"/>
                  </a:lnTo>
                  <a:lnTo>
                    <a:pt x="135" y="50"/>
                  </a:lnTo>
                  <a:lnTo>
                    <a:pt x="146" y="42"/>
                  </a:lnTo>
                  <a:lnTo>
                    <a:pt x="158" y="34"/>
                  </a:lnTo>
                  <a:lnTo>
                    <a:pt x="173" y="29"/>
                  </a:lnTo>
                  <a:lnTo>
                    <a:pt x="186" y="23"/>
                  </a:lnTo>
                  <a:lnTo>
                    <a:pt x="198" y="17"/>
                  </a:lnTo>
                  <a:lnTo>
                    <a:pt x="211" y="13"/>
                  </a:lnTo>
                  <a:lnTo>
                    <a:pt x="224" y="8"/>
                  </a:lnTo>
                  <a:lnTo>
                    <a:pt x="240" y="6"/>
                  </a:lnTo>
                  <a:lnTo>
                    <a:pt x="255" y="2"/>
                  </a:lnTo>
                  <a:lnTo>
                    <a:pt x="268" y="2"/>
                  </a:lnTo>
                  <a:lnTo>
                    <a:pt x="276" y="0"/>
                  </a:lnTo>
                  <a:lnTo>
                    <a:pt x="283" y="0"/>
                  </a:lnTo>
                  <a:lnTo>
                    <a:pt x="291" y="2"/>
                  </a:lnTo>
                  <a:lnTo>
                    <a:pt x="299" y="2"/>
                  </a:lnTo>
                  <a:lnTo>
                    <a:pt x="314" y="2"/>
                  </a:lnTo>
                  <a:lnTo>
                    <a:pt x="327" y="8"/>
                  </a:lnTo>
                  <a:lnTo>
                    <a:pt x="340" y="12"/>
                  </a:lnTo>
                  <a:lnTo>
                    <a:pt x="356" y="17"/>
                  </a:lnTo>
                  <a:lnTo>
                    <a:pt x="369" y="23"/>
                  </a:lnTo>
                  <a:lnTo>
                    <a:pt x="384" y="29"/>
                  </a:lnTo>
                  <a:lnTo>
                    <a:pt x="399" y="38"/>
                  </a:lnTo>
                  <a:lnTo>
                    <a:pt x="415" y="46"/>
                  </a:lnTo>
                  <a:lnTo>
                    <a:pt x="426" y="53"/>
                  </a:lnTo>
                  <a:lnTo>
                    <a:pt x="441" y="63"/>
                  </a:lnTo>
                  <a:lnTo>
                    <a:pt x="454" y="72"/>
                  </a:lnTo>
                  <a:lnTo>
                    <a:pt x="468" y="84"/>
                  </a:lnTo>
                  <a:lnTo>
                    <a:pt x="481" y="91"/>
                  </a:lnTo>
                  <a:lnTo>
                    <a:pt x="492" y="103"/>
                  </a:lnTo>
                  <a:lnTo>
                    <a:pt x="506" y="114"/>
                  </a:lnTo>
                  <a:lnTo>
                    <a:pt x="517" y="124"/>
                  </a:lnTo>
                  <a:lnTo>
                    <a:pt x="527" y="135"/>
                  </a:lnTo>
                  <a:lnTo>
                    <a:pt x="538" y="145"/>
                  </a:lnTo>
                  <a:lnTo>
                    <a:pt x="548" y="154"/>
                  </a:lnTo>
                  <a:lnTo>
                    <a:pt x="557" y="164"/>
                  </a:lnTo>
                  <a:lnTo>
                    <a:pt x="567" y="173"/>
                  </a:lnTo>
                  <a:lnTo>
                    <a:pt x="574" y="183"/>
                  </a:lnTo>
                  <a:lnTo>
                    <a:pt x="582" y="190"/>
                  </a:lnTo>
                  <a:lnTo>
                    <a:pt x="591" y="200"/>
                  </a:lnTo>
                  <a:lnTo>
                    <a:pt x="601" y="213"/>
                  </a:lnTo>
                  <a:lnTo>
                    <a:pt x="612" y="224"/>
                  </a:lnTo>
                  <a:lnTo>
                    <a:pt x="616" y="232"/>
                  </a:lnTo>
                  <a:lnTo>
                    <a:pt x="620" y="236"/>
                  </a:lnTo>
                  <a:lnTo>
                    <a:pt x="618" y="236"/>
                  </a:lnTo>
                  <a:lnTo>
                    <a:pt x="616" y="240"/>
                  </a:lnTo>
                  <a:lnTo>
                    <a:pt x="612" y="245"/>
                  </a:lnTo>
                  <a:lnTo>
                    <a:pt x="607" y="255"/>
                  </a:lnTo>
                  <a:lnTo>
                    <a:pt x="601" y="264"/>
                  </a:lnTo>
                  <a:lnTo>
                    <a:pt x="597" y="278"/>
                  </a:lnTo>
                  <a:lnTo>
                    <a:pt x="591" y="285"/>
                  </a:lnTo>
                  <a:lnTo>
                    <a:pt x="589" y="291"/>
                  </a:lnTo>
                  <a:lnTo>
                    <a:pt x="586" y="300"/>
                  </a:lnTo>
                  <a:lnTo>
                    <a:pt x="584" y="310"/>
                  </a:lnTo>
                  <a:lnTo>
                    <a:pt x="580" y="318"/>
                  </a:lnTo>
                  <a:lnTo>
                    <a:pt x="576" y="327"/>
                  </a:lnTo>
                  <a:lnTo>
                    <a:pt x="572" y="337"/>
                  </a:lnTo>
                  <a:lnTo>
                    <a:pt x="568" y="346"/>
                  </a:lnTo>
                  <a:lnTo>
                    <a:pt x="565" y="357"/>
                  </a:lnTo>
                  <a:lnTo>
                    <a:pt x="561" y="367"/>
                  </a:lnTo>
                  <a:lnTo>
                    <a:pt x="559" y="378"/>
                  </a:lnTo>
                  <a:lnTo>
                    <a:pt x="557" y="392"/>
                  </a:lnTo>
                  <a:lnTo>
                    <a:pt x="553" y="403"/>
                  </a:lnTo>
                  <a:lnTo>
                    <a:pt x="551" y="413"/>
                  </a:lnTo>
                  <a:lnTo>
                    <a:pt x="548" y="426"/>
                  </a:lnTo>
                  <a:lnTo>
                    <a:pt x="546" y="437"/>
                  </a:lnTo>
                  <a:lnTo>
                    <a:pt x="544" y="451"/>
                  </a:lnTo>
                  <a:lnTo>
                    <a:pt x="542" y="464"/>
                  </a:lnTo>
                  <a:lnTo>
                    <a:pt x="540" y="477"/>
                  </a:lnTo>
                  <a:lnTo>
                    <a:pt x="540" y="491"/>
                  </a:lnTo>
                  <a:lnTo>
                    <a:pt x="540" y="504"/>
                  </a:lnTo>
                  <a:lnTo>
                    <a:pt x="538" y="515"/>
                  </a:lnTo>
                  <a:lnTo>
                    <a:pt x="538" y="529"/>
                  </a:lnTo>
                  <a:lnTo>
                    <a:pt x="538" y="542"/>
                  </a:lnTo>
                  <a:lnTo>
                    <a:pt x="538" y="555"/>
                  </a:lnTo>
                  <a:lnTo>
                    <a:pt x="538" y="568"/>
                  </a:lnTo>
                  <a:lnTo>
                    <a:pt x="540" y="580"/>
                  </a:lnTo>
                  <a:lnTo>
                    <a:pt x="540" y="595"/>
                  </a:lnTo>
                  <a:lnTo>
                    <a:pt x="540" y="606"/>
                  </a:lnTo>
                  <a:lnTo>
                    <a:pt x="542" y="620"/>
                  </a:lnTo>
                  <a:lnTo>
                    <a:pt x="544" y="631"/>
                  </a:lnTo>
                  <a:lnTo>
                    <a:pt x="546" y="644"/>
                  </a:lnTo>
                  <a:lnTo>
                    <a:pt x="548" y="656"/>
                  </a:lnTo>
                  <a:lnTo>
                    <a:pt x="551" y="667"/>
                  </a:lnTo>
                  <a:lnTo>
                    <a:pt x="551" y="679"/>
                  </a:lnTo>
                  <a:lnTo>
                    <a:pt x="555" y="690"/>
                  </a:lnTo>
                  <a:lnTo>
                    <a:pt x="555" y="702"/>
                  </a:lnTo>
                  <a:lnTo>
                    <a:pt x="557" y="711"/>
                  </a:lnTo>
                  <a:lnTo>
                    <a:pt x="559" y="721"/>
                  </a:lnTo>
                  <a:lnTo>
                    <a:pt x="561" y="730"/>
                  </a:lnTo>
                  <a:lnTo>
                    <a:pt x="563" y="738"/>
                  </a:lnTo>
                  <a:lnTo>
                    <a:pt x="567" y="747"/>
                  </a:lnTo>
                  <a:lnTo>
                    <a:pt x="567" y="753"/>
                  </a:lnTo>
                  <a:lnTo>
                    <a:pt x="570" y="762"/>
                  </a:lnTo>
                  <a:lnTo>
                    <a:pt x="572" y="772"/>
                  </a:lnTo>
                  <a:lnTo>
                    <a:pt x="576" y="781"/>
                  </a:lnTo>
                  <a:lnTo>
                    <a:pt x="576" y="787"/>
                  </a:lnTo>
                  <a:lnTo>
                    <a:pt x="578" y="789"/>
                  </a:lnTo>
                  <a:lnTo>
                    <a:pt x="576" y="789"/>
                  </a:lnTo>
                  <a:lnTo>
                    <a:pt x="568" y="789"/>
                  </a:lnTo>
                  <a:lnTo>
                    <a:pt x="561" y="789"/>
                  </a:lnTo>
                  <a:lnTo>
                    <a:pt x="555" y="791"/>
                  </a:lnTo>
                  <a:lnTo>
                    <a:pt x="548" y="793"/>
                  </a:lnTo>
                  <a:lnTo>
                    <a:pt x="540" y="795"/>
                  </a:lnTo>
                  <a:lnTo>
                    <a:pt x="530" y="795"/>
                  </a:lnTo>
                  <a:lnTo>
                    <a:pt x="519" y="797"/>
                  </a:lnTo>
                  <a:lnTo>
                    <a:pt x="506" y="797"/>
                  </a:lnTo>
                  <a:lnTo>
                    <a:pt x="492" y="800"/>
                  </a:lnTo>
                  <a:lnTo>
                    <a:pt x="485" y="800"/>
                  </a:lnTo>
                  <a:lnTo>
                    <a:pt x="475" y="802"/>
                  </a:lnTo>
                  <a:lnTo>
                    <a:pt x="468" y="802"/>
                  </a:lnTo>
                  <a:lnTo>
                    <a:pt x="460" y="804"/>
                  </a:lnTo>
                  <a:lnTo>
                    <a:pt x="451" y="804"/>
                  </a:lnTo>
                  <a:lnTo>
                    <a:pt x="443" y="806"/>
                  </a:lnTo>
                  <a:lnTo>
                    <a:pt x="435" y="808"/>
                  </a:lnTo>
                  <a:lnTo>
                    <a:pt x="426" y="808"/>
                  </a:lnTo>
                  <a:lnTo>
                    <a:pt x="415" y="808"/>
                  </a:lnTo>
                  <a:lnTo>
                    <a:pt x="405" y="808"/>
                  </a:lnTo>
                  <a:lnTo>
                    <a:pt x="394" y="808"/>
                  </a:lnTo>
                  <a:lnTo>
                    <a:pt x="384" y="810"/>
                  </a:lnTo>
                  <a:lnTo>
                    <a:pt x="371" y="810"/>
                  </a:lnTo>
                  <a:lnTo>
                    <a:pt x="359" y="812"/>
                  </a:lnTo>
                  <a:lnTo>
                    <a:pt x="350" y="812"/>
                  </a:lnTo>
                  <a:lnTo>
                    <a:pt x="338" y="812"/>
                  </a:lnTo>
                  <a:lnTo>
                    <a:pt x="325" y="812"/>
                  </a:lnTo>
                  <a:lnTo>
                    <a:pt x="314" y="812"/>
                  </a:lnTo>
                  <a:lnTo>
                    <a:pt x="302" y="812"/>
                  </a:lnTo>
                  <a:lnTo>
                    <a:pt x="291" y="814"/>
                  </a:lnTo>
                  <a:lnTo>
                    <a:pt x="280" y="814"/>
                  </a:lnTo>
                  <a:lnTo>
                    <a:pt x="268" y="816"/>
                  </a:lnTo>
                  <a:lnTo>
                    <a:pt x="259" y="816"/>
                  </a:lnTo>
                  <a:lnTo>
                    <a:pt x="249" y="817"/>
                  </a:lnTo>
                  <a:lnTo>
                    <a:pt x="236" y="817"/>
                  </a:lnTo>
                  <a:lnTo>
                    <a:pt x="226" y="817"/>
                  </a:lnTo>
                  <a:lnTo>
                    <a:pt x="217" y="817"/>
                  </a:lnTo>
                  <a:lnTo>
                    <a:pt x="209" y="817"/>
                  </a:lnTo>
                  <a:lnTo>
                    <a:pt x="198" y="817"/>
                  </a:lnTo>
                  <a:lnTo>
                    <a:pt x="190" y="817"/>
                  </a:lnTo>
                  <a:lnTo>
                    <a:pt x="183" y="817"/>
                  </a:lnTo>
                  <a:lnTo>
                    <a:pt x="177" y="817"/>
                  </a:lnTo>
                  <a:lnTo>
                    <a:pt x="164" y="817"/>
                  </a:lnTo>
                  <a:lnTo>
                    <a:pt x="156" y="817"/>
                  </a:lnTo>
                  <a:lnTo>
                    <a:pt x="150" y="817"/>
                  </a:lnTo>
                  <a:lnTo>
                    <a:pt x="148" y="819"/>
                  </a:lnTo>
                  <a:lnTo>
                    <a:pt x="148" y="816"/>
                  </a:lnTo>
                  <a:lnTo>
                    <a:pt x="145" y="808"/>
                  </a:lnTo>
                  <a:lnTo>
                    <a:pt x="143" y="800"/>
                  </a:lnTo>
                  <a:lnTo>
                    <a:pt x="141" y="793"/>
                  </a:lnTo>
                  <a:lnTo>
                    <a:pt x="139" y="783"/>
                  </a:lnTo>
                  <a:lnTo>
                    <a:pt x="137" y="776"/>
                  </a:lnTo>
                  <a:lnTo>
                    <a:pt x="133" y="762"/>
                  </a:lnTo>
                  <a:lnTo>
                    <a:pt x="131" y="751"/>
                  </a:lnTo>
                  <a:lnTo>
                    <a:pt x="127" y="740"/>
                  </a:lnTo>
                  <a:lnTo>
                    <a:pt x="126" y="726"/>
                  </a:lnTo>
                  <a:lnTo>
                    <a:pt x="122" y="711"/>
                  </a:lnTo>
                  <a:lnTo>
                    <a:pt x="118" y="698"/>
                  </a:lnTo>
                  <a:lnTo>
                    <a:pt x="114" y="690"/>
                  </a:lnTo>
                  <a:lnTo>
                    <a:pt x="112" y="683"/>
                  </a:lnTo>
                  <a:lnTo>
                    <a:pt x="112" y="675"/>
                  </a:lnTo>
                  <a:lnTo>
                    <a:pt x="110" y="667"/>
                  </a:lnTo>
                  <a:lnTo>
                    <a:pt x="108" y="658"/>
                  </a:lnTo>
                  <a:lnTo>
                    <a:pt x="105" y="650"/>
                  </a:lnTo>
                  <a:lnTo>
                    <a:pt x="103" y="641"/>
                  </a:lnTo>
                  <a:lnTo>
                    <a:pt x="101" y="633"/>
                  </a:lnTo>
                  <a:lnTo>
                    <a:pt x="97" y="625"/>
                  </a:lnTo>
                  <a:lnTo>
                    <a:pt x="97" y="616"/>
                  </a:lnTo>
                  <a:lnTo>
                    <a:pt x="93" y="608"/>
                  </a:lnTo>
                  <a:lnTo>
                    <a:pt x="91" y="601"/>
                  </a:lnTo>
                  <a:lnTo>
                    <a:pt x="89" y="589"/>
                  </a:lnTo>
                  <a:lnTo>
                    <a:pt x="88" y="580"/>
                  </a:lnTo>
                  <a:lnTo>
                    <a:pt x="86" y="572"/>
                  </a:lnTo>
                  <a:lnTo>
                    <a:pt x="84" y="565"/>
                  </a:lnTo>
                  <a:lnTo>
                    <a:pt x="82" y="555"/>
                  </a:lnTo>
                  <a:lnTo>
                    <a:pt x="80" y="544"/>
                  </a:lnTo>
                  <a:lnTo>
                    <a:pt x="78" y="536"/>
                  </a:lnTo>
                  <a:lnTo>
                    <a:pt x="76" y="529"/>
                  </a:lnTo>
                  <a:lnTo>
                    <a:pt x="72" y="519"/>
                  </a:lnTo>
                  <a:lnTo>
                    <a:pt x="70" y="510"/>
                  </a:lnTo>
                  <a:lnTo>
                    <a:pt x="67" y="500"/>
                  </a:lnTo>
                  <a:lnTo>
                    <a:pt x="67" y="492"/>
                  </a:lnTo>
                  <a:lnTo>
                    <a:pt x="63" y="483"/>
                  </a:lnTo>
                  <a:lnTo>
                    <a:pt x="63" y="473"/>
                  </a:lnTo>
                  <a:lnTo>
                    <a:pt x="59" y="466"/>
                  </a:lnTo>
                  <a:lnTo>
                    <a:pt x="57" y="458"/>
                  </a:lnTo>
                  <a:lnTo>
                    <a:pt x="55" y="449"/>
                  </a:lnTo>
                  <a:lnTo>
                    <a:pt x="53" y="441"/>
                  </a:lnTo>
                  <a:lnTo>
                    <a:pt x="51" y="433"/>
                  </a:lnTo>
                  <a:lnTo>
                    <a:pt x="49" y="424"/>
                  </a:lnTo>
                  <a:lnTo>
                    <a:pt x="48" y="416"/>
                  </a:lnTo>
                  <a:lnTo>
                    <a:pt x="46" y="407"/>
                  </a:lnTo>
                  <a:lnTo>
                    <a:pt x="42" y="399"/>
                  </a:lnTo>
                  <a:lnTo>
                    <a:pt x="42" y="392"/>
                  </a:lnTo>
                  <a:lnTo>
                    <a:pt x="40" y="384"/>
                  </a:lnTo>
                  <a:lnTo>
                    <a:pt x="38" y="376"/>
                  </a:lnTo>
                  <a:lnTo>
                    <a:pt x="36" y="369"/>
                  </a:lnTo>
                  <a:lnTo>
                    <a:pt x="34" y="361"/>
                  </a:lnTo>
                  <a:lnTo>
                    <a:pt x="30" y="346"/>
                  </a:lnTo>
                  <a:lnTo>
                    <a:pt x="27" y="335"/>
                  </a:lnTo>
                  <a:lnTo>
                    <a:pt x="23" y="321"/>
                  </a:lnTo>
                  <a:lnTo>
                    <a:pt x="21" y="310"/>
                  </a:lnTo>
                  <a:lnTo>
                    <a:pt x="19" y="299"/>
                  </a:lnTo>
                  <a:lnTo>
                    <a:pt x="17" y="289"/>
                  </a:lnTo>
                  <a:lnTo>
                    <a:pt x="15" y="276"/>
                  </a:lnTo>
                  <a:lnTo>
                    <a:pt x="13" y="266"/>
                  </a:lnTo>
                  <a:lnTo>
                    <a:pt x="11" y="259"/>
                  </a:lnTo>
                  <a:lnTo>
                    <a:pt x="10" y="251"/>
                  </a:lnTo>
                  <a:lnTo>
                    <a:pt x="8" y="242"/>
                  </a:lnTo>
                  <a:lnTo>
                    <a:pt x="6" y="234"/>
                  </a:lnTo>
                  <a:lnTo>
                    <a:pt x="6" y="226"/>
                  </a:lnTo>
                  <a:lnTo>
                    <a:pt x="6" y="221"/>
                  </a:lnTo>
                  <a:lnTo>
                    <a:pt x="2" y="209"/>
                  </a:lnTo>
                  <a:lnTo>
                    <a:pt x="2" y="200"/>
                  </a:lnTo>
                  <a:lnTo>
                    <a:pt x="0" y="190"/>
                  </a:lnTo>
                  <a:lnTo>
                    <a:pt x="0" y="184"/>
                  </a:lnTo>
                  <a:lnTo>
                    <a:pt x="0" y="175"/>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81" name="Freeform 405"/>
            <p:cNvSpPr>
              <a:spLocks/>
            </p:cNvSpPr>
            <p:nvPr/>
          </p:nvSpPr>
          <p:spPr bwMode="auto">
            <a:xfrm>
              <a:off x="1772" y="1695"/>
              <a:ext cx="149" cy="285"/>
            </a:xfrm>
            <a:custGeom>
              <a:avLst/>
              <a:gdLst>
                <a:gd name="T0" fmla="*/ 1 w 298"/>
                <a:gd name="T1" fmla="*/ 0 h 571"/>
                <a:gd name="T2" fmla="*/ 1 w 298"/>
                <a:gd name="T3" fmla="*/ 0 h 571"/>
                <a:gd name="T4" fmla="*/ 1 w 298"/>
                <a:gd name="T5" fmla="*/ 0 h 571"/>
                <a:gd name="T6" fmla="*/ 1 w 298"/>
                <a:gd name="T7" fmla="*/ 0 h 571"/>
                <a:gd name="T8" fmla="*/ 1 w 298"/>
                <a:gd name="T9" fmla="*/ 0 h 571"/>
                <a:gd name="T10" fmla="*/ 1 w 298"/>
                <a:gd name="T11" fmla="*/ 0 h 571"/>
                <a:gd name="T12" fmla="*/ 1 w 298"/>
                <a:gd name="T13" fmla="*/ 0 h 571"/>
                <a:gd name="T14" fmla="*/ 1 w 298"/>
                <a:gd name="T15" fmla="*/ 0 h 571"/>
                <a:gd name="T16" fmla="*/ 1 w 298"/>
                <a:gd name="T17" fmla="*/ 0 h 571"/>
                <a:gd name="T18" fmla="*/ 1 w 298"/>
                <a:gd name="T19" fmla="*/ 0 h 571"/>
                <a:gd name="T20" fmla="*/ 1 w 298"/>
                <a:gd name="T21" fmla="*/ 0 h 571"/>
                <a:gd name="T22" fmla="*/ 1 w 298"/>
                <a:gd name="T23" fmla="*/ 0 h 571"/>
                <a:gd name="T24" fmla="*/ 1 w 298"/>
                <a:gd name="T25" fmla="*/ 0 h 571"/>
                <a:gd name="T26" fmla="*/ 1 w 298"/>
                <a:gd name="T27" fmla="*/ 0 h 571"/>
                <a:gd name="T28" fmla="*/ 1 w 298"/>
                <a:gd name="T29" fmla="*/ 0 h 571"/>
                <a:gd name="T30" fmla="*/ 1 w 298"/>
                <a:gd name="T31" fmla="*/ 0 h 571"/>
                <a:gd name="T32" fmla="*/ 1 w 298"/>
                <a:gd name="T33" fmla="*/ 0 h 571"/>
                <a:gd name="T34" fmla="*/ 1 w 298"/>
                <a:gd name="T35" fmla="*/ 0 h 571"/>
                <a:gd name="T36" fmla="*/ 1 w 298"/>
                <a:gd name="T37" fmla="*/ 0 h 571"/>
                <a:gd name="T38" fmla="*/ 1 w 298"/>
                <a:gd name="T39" fmla="*/ 0 h 571"/>
                <a:gd name="T40" fmla="*/ 1 w 298"/>
                <a:gd name="T41" fmla="*/ 0 h 571"/>
                <a:gd name="T42" fmla="*/ 1 w 298"/>
                <a:gd name="T43" fmla="*/ 0 h 571"/>
                <a:gd name="T44" fmla="*/ 1 w 298"/>
                <a:gd name="T45" fmla="*/ 0 h 571"/>
                <a:gd name="T46" fmla="*/ 1 w 298"/>
                <a:gd name="T47" fmla="*/ 0 h 571"/>
                <a:gd name="T48" fmla="*/ 1 w 298"/>
                <a:gd name="T49" fmla="*/ 0 h 571"/>
                <a:gd name="T50" fmla="*/ 1 w 298"/>
                <a:gd name="T51" fmla="*/ 0 h 571"/>
                <a:gd name="T52" fmla="*/ 1 w 298"/>
                <a:gd name="T53" fmla="*/ 0 h 571"/>
                <a:gd name="T54" fmla="*/ 1 w 298"/>
                <a:gd name="T55" fmla="*/ 0 h 571"/>
                <a:gd name="T56" fmla="*/ 1 w 298"/>
                <a:gd name="T57" fmla="*/ 0 h 571"/>
                <a:gd name="T58" fmla="*/ 1 w 298"/>
                <a:gd name="T59" fmla="*/ 0 h 571"/>
                <a:gd name="T60" fmla="*/ 1 w 298"/>
                <a:gd name="T61" fmla="*/ 0 h 571"/>
                <a:gd name="T62" fmla="*/ 1 w 298"/>
                <a:gd name="T63" fmla="*/ 0 h 571"/>
                <a:gd name="T64" fmla="*/ 1 w 298"/>
                <a:gd name="T65" fmla="*/ 0 h 571"/>
                <a:gd name="T66" fmla="*/ 1 w 298"/>
                <a:gd name="T67" fmla="*/ 0 h 571"/>
                <a:gd name="T68" fmla="*/ 1 w 298"/>
                <a:gd name="T69" fmla="*/ 0 h 571"/>
                <a:gd name="T70" fmla="*/ 1 w 298"/>
                <a:gd name="T71" fmla="*/ 0 h 571"/>
                <a:gd name="T72" fmla="*/ 1 w 298"/>
                <a:gd name="T73" fmla="*/ 0 h 571"/>
                <a:gd name="T74" fmla="*/ 1 w 298"/>
                <a:gd name="T75" fmla="*/ 0 h 571"/>
                <a:gd name="T76" fmla="*/ 1 w 298"/>
                <a:gd name="T77" fmla="*/ 0 h 571"/>
                <a:gd name="T78" fmla="*/ 1 w 298"/>
                <a:gd name="T79" fmla="*/ 0 h 571"/>
                <a:gd name="T80" fmla="*/ 1 w 298"/>
                <a:gd name="T81" fmla="*/ 0 h 571"/>
                <a:gd name="T82" fmla="*/ 1 w 298"/>
                <a:gd name="T83" fmla="*/ 0 h 571"/>
                <a:gd name="T84" fmla="*/ 1 w 298"/>
                <a:gd name="T85" fmla="*/ 0 h 571"/>
                <a:gd name="T86" fmla="*/ 1 w 298"/>
                <a:gd name="T87" fmla="*/ 0 h 57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8"/>
                <a:gd name="T133" fmla="*/ 0 h 571"/>
                <a:gd name="T134" fmla="*/ 298 w 298"/>
                <a:gd name="T135" fmla="*/ 571 h 57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8" h="571">
                  <a:moveTo>
                    <a:pt x="0" y="4"/>
                  </a:moveTo>
                  <a:lnTo>
                    <a:pt x="1" y="2"/>
                  </a:lnTo>
                  <a:lnTo>
                    <a:pt x="7" y="0"/>
                  </a:lnTo>
                  <a:lnTo>
                    <a:pt x="15" y="0"/>
                  </a:lnTo>
                  <a:lnTo>
                    <a:pt x="30" y="4"/>
                  </a:lnTo>
                  <a:lnTo>
                    <a:pt x="36" y="4"/>
                  </a:lnTo>
                  <a:lnTo>
                    <a:pt x="43" y="6"/>
                  </a:lnTo>
                  <a:lnTo>
                    <a:pt x="53" y="10"/>
                  </a:lnTo>
                  <a:lnTo>
                    <a:pt x="64" y="16"/>
                  </a:lnTo>
                  <a:lnTo>
                    <a:pt x="74" y="19"/>
                  </a:lnTo>
                  <a:lnTo>
                    <a:pt x="85" y="27"/>
                  </a:lnTo>
                  <a:lnTo>
                    <a:pt x="98" y="35"/>
                  </a:lnTo>
                  <a:lnTo>
                    <a:pt x="114" y="46"/>
                  </a:lnTo>
                  <a:lnTo>
                    <a:pt x="127" y="56"/>
                  </a:lnTo>
                  <a:lnTo>
                    <a:pt x="142" y="67"/>
                  </a:lnTo>
                  <a:lnTo>
                    <a:pt x="150" y="73"/>
                  </a:lnTo>
                  <a:lnTo>
                    <a:pt x="157" y="80"/>
                  </a:lnTo>
                  <a:lnTo>
                    <a:pt x="165" y="86"/>
                  </a:lnTo>
                  <a:lnTo>
                    <a:pt x="174" y="95"/>
                  </a:lnTo>
                  <a:lnTo>
                    <a:pt x="180" y="101"/>
                  </a:lnTo>
                  <a:lnTo>
                    <a:pt x="190" y="109"/>
                  </a:lnTo>
                  <a:lnTo>
                    <a:pt x="195" y="116"/>
                  </a:lnTo>
                  <a:lnTo>
                    <a:pt x="205" y="124"/>
                  </a:lnTo>
                  <a:lnTo>
                    <a:pt x="211" y="132"/>
                  </a:lnTo>
                  <a:lnTo>
                    <a:pt x="220" y="139"/>
                  </a:lnTo>
                  <a:lnTo>
                    <a:pt x="226" y="147"/>
                  </a:lnTo>
                  <a:lnTo>
                    <a:pt x="235" y="154"/>
                  </a:lnTo>
                  <a:lnTo>
                    <a:pt x="247" y="166"/>
                  </a:lnTo>
                  <a:lnTo>
                    <a:pt x="258" y="179"/>
                  </a:lnTo>
                  <a:lnTo>
                    <a:pt x="269" y="190"/>
                  </a:lnTo>
                  <a:lnTo>
                    <a:pt x="279" y="202"/>
                  </a:lnTo>
                  <a:lnTo>
                    <a:pt x="287" y="208"/>
                  </a:lnTo>
                  <a:lnTo>
                    <a:pt x="292" y="215"/>
                  </a:lnTo>
                  <a:lnTo>
                    <a:pt x="296" y="219"/>
                  </a:lnTo>
                  <a:lnTo>
                    <a:pt x="298" y="223"/>
                  </a:lnTo>
                  <a:lnTo>
                    <a:pt x="296" y="225"/>
                  </a:lnTo>
                  <a:lnTo>
                    <a:pt x="288" y="238"/>
                  </a:lnTo>
                  <a:lnTo>
                    <a:pt x="283" y="246"/>
                  </a:lnTo>
                  <a:lnTo>
                    <a:pt x="277" y="257"/>
                  </a:lnTo>
                  <a:lnTo>
                    <a:pt x="271" y="268"/>
                  </a:lnTo>
                  <a:lnTo>
                    <a:pt x="268" y="282"/>
                  </a:lnTo>
                  <a:lnTo>
                    <a:pt x="260" y="293"/>
                  </a:lnTo>
                  <a:lnTo>
                    <a:pt x="254" y="308"/>
                  </a:lnTo>
                  <a:lnTo>
                    <a:pt x="250" y="314"/>
                  </a:lnTo>
                  <a:lnTo>
                    <a:pt x="247" y="324"/>
                  </a:lnTo>
                  <a:lnTo>
                    <a:pt x="245" y="331"/>
                  </a:lnTo>
                  <a:lnTo>
                    <a:pt x="243" y="339"/>
                  </a:lnTo>
                  <a:lnTo>
                    <a:pt x="239" y="346"/>
                  </a:lnTo>
                  <a:lnTo>
                    <a:pt x="235" y="354"/>
                  </a:lnTo>
                  <a:lnTo>
                    <a:pt x="233" y="363"/>
                  </a:lnTo>
                  <a:lnTo>
                    <a:pt x="231" y="371"/>
                  </a:lnTo>
                  <a:lnTo>
                    <a:pt x="230" y="379"/>
                  </a:lnTo>
                  <a:lnTo>
                    <a:pt x="228" y="388"/>
                  </a:lnTo>
                  <a:lnTo>
                    <a:pt x="226" y="396"/>
                  </a:lnTo>
                  <a:lnTo>
                    <a:pt x="226" y="405"/>
                  </a:lnTo>
                  <a:lnTo>
                    <a:pt x="222" y="411"/>
                  </a:lnTo>
                  <a:lnTo>
                    <a:pt x="220" y="420"/>
                  </a:lnTo>
                  <a:lnTo>
                    <a:pt x="220" y="426"/>
                  </a:lnTo>
                  <a:lnTo>
                    <a:pt x="220" y="434"/>
                  </a:lnTo>
                  <a:lnTo>
                    <a:pt x="218" y="441"/>
                  </a:lnTo>
                  <a:lnTo>
                    <a:pt x="218" y="451"/>
                  </a:lnTo>
                  <a:lnTo>
                    <a:pt x="218" y="457"/>
                  </a:lnTo>
                  <a:lnTo>
                    <a:pt x="218" y="466"/>
                  </a:lnTo>
                  <a:lnTo>
                    <a:pt x="218" y="479"/>
                  </a:lnTo>
                  <a:lnTo>
                    <a:pt x="218" y="495"/>
                  </a:lnTo>
                  <a:lnTo>
                    <a:pt x="220" y="506"/>
                  </a:lnTo>
                  <a:lnTo>
                    <a:pt x="220" y="519"/>
                  </a:lnTo>
                  <a:lnTo>
                    <a:pt x="220" y="529"/>
                  </a:lnTo>
                  <a:lnTo>
                    <a:pt x="224" y="538"/>
                  </a:lnTo>
                  <a:lnTo>
                    <a:pt x="224" y="546"/>
                  </a:lnTo>
                  <a:lnTo>
                    <a:pt x="226" y="555"/>
                  </a:lnTo>
                  <a:lnTo>
                    <a:pt x="230" y="567"/>
                  </a:lnTo>
                  <a:lnTo>
                    <a:pt x="231" y="571"/>
                  </a:lnTo>
                  <a:lnTo>
                    <a:pt x="228" y="567"/>
                  </a:lnTo>
                  <a:lnTo>
                    <a:pt x="224" y="561"/>
                  </a:lnTo>
                  <a:lnTo>
                    <a:pt x="216" y="554"/>
                  </a:lnTo>
                  <a:lnTo>
                    <a:pt x="207" y="542"/>
                  </a:lnTo>
                  <a:lnTo>
                    <a:pt x="201" y="535"/>
                  </a:lnTo>
                  <a:lnTo>
                    <a:pt x="195" y="527"/>
                  </a:lnTo>
                  <a:lnTo>
                    <a:pt x="188" y="519"/>
                  </a:lnTo>
                  <a:lnTo>
                    <a:pt x="182" y="512"/>
                  </a:lnTo>
                  <a:lnTo>
                    <a:pt x="174" y="500"/>
                  </a:lnTo>
                  <a:lnTo>
                    <a:pt x="167" y="493"/>
                  </a:lnTo>
                  <a:lnTo>
                    <a:pt x="161" y="483"/>
                  </a:lnTo>
                  <a:lnTo>
                    <a:pt x="154" y="474"/>
                  </a:lnTo>
                  <a:lnTo>
                    <a:pt x="146" y="462"/>
                  </a:lnTo>
                  <a:lnTo>
                    <a:pt x="136" y="451"/>
                  </a:lnTo>
                  <a:lnTo>
                    <a:pt x="129" y="440"/>
                  </a:lnTo>
                  <a:lnTo>
                    <a:pt x="121" y="430"/>
                  </a:lnTo>
                  <a:lnTo>
                    <a:pt x="114" y="417"/>
                  </a:lnTo>
                  <a:lnTo>
                    <a:pt x="104" y="405"/>
                  </a:lnTo>
                  <a:lnTo>
                    <a:pt x="96" y="394"/>
                  </a:lnTo>
                  <a:lnTo>
                    <a:pt x="89" y="384"/>
                  </a:lnTo>
                  <a:lnTo>
                    <a:pt x="81" y="371"/>
                  </a:lnTo>
                  <a:lnTo>
                    <a:pt x="74" y="360"/>
                  </a:lnTo>
                  <a:lnTo>
                    <a:pt x="68" y="348"/>
                  </a:lnTo>
                  <a:lnTo>
                    <a:pt x="62" y="339"/>
                  </a:lnTo>
                  <a:lnTo>
                    <a:pt x="57" y="325"/>
                  </a:lnTo>
                  <a:lnTo>
                    <a:pt x="51" y="316"/>
                  </a:lnTo>
                  <a:lnTo>
                    <a:pt x="47" y="305"/>
                  </a:lnTo>
                  <a:lnTo>
                    <a:pt x="43" y="295"/>
                  </a:lnTo>
                  <a:lnTo>
                    <a:pt x="38" y="284"/>
                  </a:lnTo>
                  <a:lnTo>
                    <a:pt x="34" y="272"/>
                  </a:lnTo>
                  <a:lnTo>
                    <a:pt x="30" y="263"/>
                  </a:lnTo>
                  <a:lnTo>
                    <a:pt x="30" y="253"/>
                  </a:lnTo>
                  <a:lnTo>
                    <a:pt x="24" y="244"/>
                  </a:lnTo>
                  <a:lnTo>
                    <a:pt x="24" y="236"/>
                  </a:lnTo>
                  <a:lnTo>
                    <a:pt x="24" y="227"/>
                  </a:lnTo>
                  <a:lnTo>
                    <a:pt x="24" y="221"/>
                  </a:lnTo>
                  <a:lnTo>
                    <a:pt x="22" y="211"/>
                  </a:lnTo>
                  <a:lnTo>
                    <a:pt x="22" y="204"/>
                  </a:lnTo>
                  <a:lnTo>
                    <a:pt x="22" y="196"/>
                  </a:lnTo>
                  <a:lnTo>
                    <a:pt x="24" y="190"/>
                  </a:lnTo>
                  <a:lnTo>
                    <a:pt x="24" y="177"/>
                  </a:lnTo>
                  <a:lnTo>
                    <a:pt x="28" y="164"/>
                  </a:lnTo>
                  <a:lnTo>
                    <a:pt x="30" y="151"/>
                  </a:lnTo>
                  <a:lnTo>
                    <a:pt x="34" y="139"/>
                  </a:lnTo>
                  <a:lnTo>
                    <a:pt x="36" y="128"/>
                  </a:lnTo>
                  <a:lnTo>
                    <a:pt x="39" y="118"/>
                  </a:lnTo>
                  <a:lnTo>
                    <a:pt x="43" y="109"/>
                  </a:lnTo>
                  <a:lnTo>
                    <a:pt x="45" y="99"/>
                  </a:lnTo>
                  <a:lnTo>
                    <a:pt x="47" y="90"/>
                  </a:lnTo>
                  <a:lnTo>
                    <a:pt x="49" y="82"/>
                  </a:lnTo>
                  <a:lnTo>
                    <a:pt x="47" y="73"/>
                  </a:lnTo>
                  <a:lnTo>
                    <a:pt x="45" y="65"/>
                  </a:lnTo>
                  <a:lnTo>
                    <a:pt x="43" y="56"/>
                  </a:lnTo>
                  <a:lnTo>
                    <a:pt x="39" y="50"/>
                  </a:lnTo>
                  <a:lnTo>
                    <a:pt x="32" y="37"/>
                  </a:lnTo>
                  <a:lnTo>
                    <a:pt x="24" y="25"/>
                  </a:lnTo>
                  <a:lnTo>
                    <a:pt x="15" y="16"/>
                  </a:lnTo>
                  <a:lnTo>
                    <a:pt x="7" y="10"/>
                  </a:lnTo>
                  <a:lnTo>
                    <a:pt x="1" y="4"/>
                  </a:lnTo>
                  <a:lnTo>
                    <a:pt x="0" y="4"/>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82" name="Freeform 406"/>
            <p:cNvSpPr>
              <a:spLocks/>
            </p:cNvSpPr>
            <p:nvPr/>
          </p:nvSpPr>
          <p:spPr bwMode="auto">
            <a:xfrm>
              <a:off x="1719" y="1726"/>
              <a:ext cx="75" cy="217"/>
            </a:xfrm>
            <a:custGeom>
              <a:avLst/>
              <a:gdLst>
                <a:gd name="T0" fmla="*/ 1 w 150"/>
                <a:gd name="T1" fmla="*/ 1 h 434"/>
                <a:gd name="T2" fmla="*/ 1 w 150"/>
                <a:gd name="T3" fmla="*/ 1 h 434"/>
                <a:gd name="T4" fmla="*/ 1 w 150"/>
                <a:gd name="T5" fmla="*/ 1 h 434"/>
                <a:gd name="T6" fmla="*/ 1 w 150"/>
                <a:gd name="T7" fmla="*/ 1 h 434"/>
                <a:gd name="T8" fmla="*/ 1 w 150"/>
                <a:gd name="T9" fmla="*/ 1 h 434"/>
                <a:gd name="T10" fmla="*/ 1 w 150"/>
                <a:gd name="T11" fmla="*/ 1 h 434"/>
                <a:gd name="T12" fmla="*/ 1 w 150"/>
                <a:gd name="T13" fmla="*/ 1 h 434"/>
                <a:gd name="T14" fmla="*/ 1 w 150"/>
                <a:gd name="T15" fmla="*/ 1 h 434"/>
                <a:gd name="T16" fmla="*/ 1 w 150"/>
                <a:gd name="T17" fmla="*/ 1 h 434"/>
                <a:gd name="T18" fmla="*/ 1 w 150"/>
                <a:gd name="T19" fmla="*/ 1 h 434"/>
                <a:gd name="T20" fmla="*/ 1 w 150"/>
                <a:gd name="T21" fmla="*/ 1 h 434"/>
                <a:gd name="T22" fmla="*/ 1 w 150"/>
                <a:gd name="T23" fmla="*/ 1 h 434"/>
                <a:gd name="T24" fmla="*/ 1 w 150"/>
                <a:gd name="T25" fmla="*/ 1 h 434"/>
                <a:gd name="T26" fmla="*/ 1 w 150"/>
                <a:gd name="T27" fmla="*/ 1 h 434"/>
                <a:gd name="T28" fmla="*/ 1 w 150"/>
                <a:gd name="T29" fmla="*/ 1 h 434"/>
                <a:gd name="T30" fmla="*/ 1 w 150"/>
                <a:gd name="T31" fmla="*/ 1 h 434"/>
                <a:gd name="T32" fmla="*/ 1 w 150"/>
                <a:gd name="T33" fmla="*/ 1 h 434"/>
                <a:gd name="T34" fmla="*/ 1 w 150"/>
                <a:gd name="T35" fmla="*/ 1 h 434"/>
                <a:gd name="T36" fmla="*/ 1 w 150"/>
                <a:gd name="T37" fmla="*/ 1 h 434"/>
                <a:gd name="T38" fmla="*/ 1 w 150"/>
                <a:gd name="T39" fmla="*/ 1 h 434"/>
                <a:gd name="T40" fmla="*/ 1 w 150"/>
                <a:gd name="T41" fmla="*/ 1 h 434"/>
                <a:gd name="T42" fmla="*/ 1 w 150"/>
                <a:gd name="T43" fmla="*/ 1 h 434"/>
                <a:gd name="T44" fmla="*/ 1 w 150"/>
                <a:gd name="T45" fmla="*/ 1 h 434"/>
                <a:gd name="T46" fmla="*/ 1 w 150"/>
                <a:gd name="T47" fmla="*/ 1 h 434"/>
                <a:gd name="T48" fmla="*/ 1 w 150"/>
                <a:gd name="T49" fmla="*/ 1 h 434"/>
                <a:gd name="T50" fmla="*/ 1 w 150"/>
                <a:gd name="T51" fmla="*/ 1 h 434"/>
                <a:gd name="T52" fmla="*/ 1 w 150"/>
                <a:gd name="T53" fmla="*/ 1 h 434"/>
                <a:gd name="T54" fmla="*/ 1 w 150"/>
                <a:gd name="T55" fmla="*/ 1 h 434"/>
                <a:gd name="T56" fmla="*/ 1 w 150"/>
                <a:gd name="T57" fmla="*/ 1 h 434"/>
                <a:gd name="T58" fmla="*/ 1 w 150"/>
                <a:gd name="T59" fmla="*/ 1 h 434"/>
                <a:gd name="T60" fmla="*/ 1 w 150"/>
                <a:gd name="T61" fmla="*/ 1 h 434"/>
                <a:gd name="T62" fmla="*/ 1 w 150"/>
                <a:gd name="T63" fmla="*/ 1 h 434"/>
                <a:gd name="T64" fmla="*/ 1 w 150"/>
                <a:gd name="T65" fmla="*/ 1 h 434"/>
                <a:gd name="T66" fmla="*/ 1 w 150"/>
                <a:gd name="T67" fmla="*/ 1 h 434"/>
                <a:gd name="T68" fmla="*/ 1 w 150"/>
                <a:gd name="T69" fmla="*/ 1 h 434"/>
                <a:gd name="T70" fmla="*/ 1 w 150"/>
                <a:gd name="T71" fmla="*/ 1 h 434"/>
                <a:gd name="T72" fmla="*/ 1 w 150"/>
                <a:gd name="T73" fmla="*/ 1 h 434"/>
                <a:gd name="T74" fmla="*/ 1 w 150"/>
                <a:gd name="T75" fmla="*/ 1 h 434"/>
                <a:gd name="T76" fmla="*/ 1 w 150"/>
                <a:gd name="T77" fmla="*/ 1 h 434"/>
                <a:gd name="T78" fmla="*/ 1 w 150"/>
                <a:gd name="T79" fmla="*/ 1 h 434"/>
                <a:gd name="T80" fmla="*/ 1 w 150"/>
                <a:gd name="T81" fmla="*/ 1 h 434"/>
                <a:gd name="T82" fmla="*/ 0 w 150"/>
                <a:gd name="T83" fmla="*/ 1 h 434"/>
                <a:gd name="T84" fmla="*/ 0 w 150"/>
                <a:gd name="T85" fmla="*/ 1 h 434"/>
                <a:gd name="T86" fmla="*/ 1 w 150"/>
                <a:gd name="T87" fmla="*/ 0 h 434"/>
                <a:gd name="T88" fmla="*/ 1 w 150"/>
                <a:gd name="T89" fmla="*/ 0 h 43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0"/>
                <a:gd name="T136" fmla="*/ 0 h 434"/>
                <a:gd name="T137" fmla="*/ 150 w 150"/>
                <a:gd name="T138" fmla="*/ 434 h 43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0" h="434">
                  <a:moveTo>
                    <a:pt x="4" y="0"/>
                  </a:moveTo>
                  <a:lnTo>
                    <a:pt x="6" y="6"/>
                  </a:lnTo>
                  <a:lnTo>
                    <a:pt x="10" y="13"/>
                  </a:lnTo>
                  <a:lnTo>
                    <a:pt x="17" y="27"/>
                  </a:lnTo>
                  <a:lnTo>
                    <a:pt x="21" y="32"/>
                  </a:lnTo>
                  <a:lnTo>
                    <a:pt x="25" y="42"/>
                  </a:lnTo>
                  <a:lnTo>
                    <a:pt x="29" y="53"/>
                  </a:lnTo>
                  <a:lnTo>
                    <a:pt x="32" y="69"/>
                  </a:lnTo>
                  <a:lnTo>
                    <a:pt x="34" y="72"/>
                  </a:lnTo>
                  <a:lnTo>
                    <a:pt x="36" y="80"/>
                  </a:lnTo>
                  <a:lnTo>
                    <a:pt x="40" y="88"/>
                  </a:lnTo>
                  <a:lnTo>
                    <a:pt x="44" y="97"/>
                  </a:lnTo>
                  <a:lnTo>
                    <a:pt x="46" y="105"/>
                  </a:lnTo>
                  <a:lnTo>
                    <a:pt x="49" y="114"/>
                  </a:lnTo>
                  <a:lnTo>
                    <a:pt x="53" y="124"/>
                  </a:lnTo>
                  <a:lnTo>
                    <a:pt x="57" y="133"/>
                  </a:lnTo>
                  <a:lnTo>
                    <a:pt x="61" y="143"/>
                  </a:lnTo>
                  <a:lnTo>
                    <a:pt x="65" y="154"/>
                  </a:lnTo>
                  <a:lnTo>
                    <a:pt x="67" y="164"/>
                  </a:lnTo>
                  <a:lnTo>
                    <a:pt x="70" y="177"/>
                  </a:lnTo>
                  <a:lnTo>
                    <a:pt x="76" y="188"/>
                  </a:lnTo>
                  <a:lnTo>
                    <a:pt x="80" y="200"/>
                  </a:lnTo>
                  <a:lnTo>
                    <a:pt x="84" y="213"/>
                  </a:lnTo>
                  <a:lnTo>
                    <a:pt x="88" y="224"/>
                  </a:lnTo>
                  <a:lnTo>
                    <a:pt x="91" y="238"/>
                  </a:lnTo>
                  <a:lnTo>
                    <a:pt x="95" y="251"/>
                  </a:lnTo>
                  <a:lnTo>
                    <a:pt x="99" y="262"/>
                  </a:lnTo>
                  <a:lnTo>
                    <a:pt x="103" y="276"/>
                  </a:lnTo>
                  <a:lnTo>
                    <a:pt x="107" y="287"/>
                  </a:lnTo>
                  <a:lnTo>
                    <a:pt x="110" y="300"/>
                  </a:lnTo>
                  <a:lnTo>
                    <a:pt x="114" y="312"/>
                  </a:lnTo>
                  <a:lnTo>
                    <a:pt x="118" y="325"/>
                  </a:lnTo>
                  <a:lnTo>
                    <a:pt x="122" y="335"/>
                  </a:lnTo>
                  <a:lnTo>
                    <a:pt x="124" y="346"/>
                  </a:lnTo>
                  <a:lnTo>
                    <a:pt x="126" y="356"/>
                  </a:lnTo>
                  <a:lnTo>
                    <a:pt x="129" y="367"/>
                  </a:lnTo>
                  <a:lnTo>
                    <a:pt x="131" y="375"/>
                  </a:lnTo>
                  <a:lnTo>
                    <a:pt x="135" y="384"/>
                  </a:lnTo>
                  <a:lnTo>
                    <a:pt x="137" y="392"/>
                  </a:lnTo>
                  <a:lnTo>
                    <a:pt x="141" y="403"/>
                  </a:lnTo>
                  <a:lnTo>
                    <a:pt x="143" y="415"/>
                  </a:lnTo>
                  <a:lnTo>
                    <a:pt x="146" y="424"/>
                  </a:lnTo>
                  <a:lnTo>
                    <a:pt x="148" y="432"/>
                  </a:lnTo>
                  <a:lnTo>
                    <a:pt x="150" y="434"/>
                  </a:lnTo>
                  <a:lnTo>
                    <a:pt x="88" y="434"/>
                  </a:lnTo>
                  <a:lnTo>
                    <a:pt x="86" y="432"/>
                  </a:lnTo>
                  <a:lnTo>
                    <a:pt x="86" y="424"/>
                  </a:lnTo>
                  <a:lnTo>
                    <a:pt x="82" y="413"/>
                  </a:lnTo>
                  <a:lnTo>
                    <a:pt x="78" y="399"/>
                  </a:lnTo>
                  <a:lnTo>
                    <a:pt x="76" y="390"/>
                  </a:lnTo>
                  <a:lnTo>
                    <a:pt x="72" y="380"/>
                  </a:lnTo>
                  <a:lnTo>
                    <a:pt x="70" y="371"/>
                  </a:lnTo>
                  <a:lnTo>
                    <a:pt x="69" y="361"/>
                  </a:lnTo>
                  <a:lnTo>
                    <a:pt x="65" y="350"/>
                  </a:lnTo>
                  <a:lnTo>
                    <a:pt x="63" y="338"/>
                  </a:lnTo>
                  <a:lnTo>
                    <a:pt x="61" y="327"/>
                  </a:lnTo>
                  <a:lnTo>
                    <a:pt x="59" y="316"/>
                  </a:lnTo>
                  <a:lnTo>
                    <a:pt x="55" y="302"/>
                  </a:lnTo>
                  <a:lnTo>
                    <a:pt x="51" y="291"/>
                  </a:lnTo>
                  <a:lnTo>
                    <a:pt x="49" y="276"/>
                  </a:lnTo>
                  <a:lnTo>
                    <a:pt x="46" y="264"/>
                  </a:lnTo>
                  <a:lnTo>
                    <a:pt x="42" y="251"/>
                  </a:lnTo>
                  <a:lnTo>
                    <a:pt x="40" y="236"/>
                  </a:lnTo>
                  <a:lnTo>
                    <a:pt x="36" y="224"/>
                  </a:lnTo>
                  <a:lnTo>
                    <a:pt x="34" y="211"/>
                  </a:lnTo>
                  <a:lnTo>
                    <a:pt x="30" y="198"/>
                  </a:lnTo>
                  <a:lnTo>
                    <a:pt x="29" y="185"/>
                  </a:lnTo>
                  <a:lnTo>
                    <a:pt x="25" y="173"/>
                  </a:lnTo>
                  <a:lnTo>
                    <a:pt x="23" y="160"/>
                  </a:lnTo>
                  <a:lnTo>
                    <a:pt x="21" y="148"/>
                  </a:lnTo>
                  <a:lnTo>
                    <a:pt x="19" y="137"/>
                  </a:lnTo>
                  <a:lnTo>
                    <a:pt x="15" y="126"/>
                  </a:lnTo>
                  <a:lnTo>
                    <a:pt x="15" y="118"/>
                  </a:lnTo>
                  <a:lnTo>
                    <a:pt x="11" y="105"/>
                  </a:lnTo>
                  <a:lnTo>
                    <a:pt x="10" y="95"/>
                  </a:lnTo>
                  <a:lnTo>
                    <a:pt x="8" y="88"/>
                  </a:lnTo>
                  <a:lnTo>
                    <a:pt x="8" y="78"/>
                  </a:lnTo>
                  <a:lnTo>
                    <a:pt x="6" y="70"/>
                  </a:lnTo>
                  <a:lnTo>
                    <a:pt x="4" y="63"/>
                  </a:lnTo>
                  <a:lnTo>
                    <a:pt x="4" y="57"/>
                  </a:lnTo>
                  <a:lnTo>
                    <a:pt x="4" y="51"/>
                  </a:lnTo>
                  <a:lnTo>
                    <a:pt x="2" y="38"/>
                  </a:lnTo>
                  <a:lnTo>
                    <a:pt x="0" y="29"/>
                  </a:lnTo>
                  <a:lnTo>
                    <a:pt x="0" y="21"/>
                  </a:lnTo>
                  <a:lnTo>
                    <a:pt x="0" y="17"/>
                  </a:lnTo>
                  <a:lnTo>
                    <a:pt x="0" y="8"/>
                  </a:lnTo>
                  <a:lnTo>
                    <a:pt x="2" y="2"/>
                  </a:lnTo>
                  <a:lnTo>
                    <a:pt x="2" y="0"/>
                  </a:lnTo>
                  <a:lnTo>
                    <a:pt x="4" y="0"/>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83" name="Freeform 407"/>
            <p:cNvSpPr>
              <a:spLocks/>
            </p:cNvSpPr>
            <p:nvPr/>
          </p:nvSpPr>
          <p:spPr bwMode="auto">
            <a:xfrm>
              <a:off x="1674" y="1763"/>
              <a:ext cx="59" cy="202"/>
            </a:xfrm>
            <a:custGeom>
              <a:avLst/>
              <a:gdLst>
                <a:gd name="T0" fmla="*/ 1 w 118"/>
                <a:gd name="T1" fmla="*/ 0 h 403"/>
                <a:gd name="T2" fmla="*/ 1 w 118"/>
                <a:gd name="T3" fmla="*/ 1 h 403"/>
                <a:gd name="T4" fmla="*/ 1 w 118"/>
                <a:gd name="T5" fmla="*/ 1 h 403"/>
                <a:gd name="T6" fmla="*/ 1 w 118"/>
                <a:gd name="T7" fmla="*/ 1 h 403"/>
                <a:gd name="T8" fmla="*/ 1 w 118"/>
                <a:gd name="T9" fmla="*/ 1 h 403"/>
                <a:gd name="T10" fmla="*/ 1 w 118"/>
                <a:gd name="T11" fmla="*/ 1 h 403"/>
                <a:gd name="T12" fmla="*/ 1 w 118"/>
                <a:gd name="T13" fmla="*/ 1 h 403"/>
                <a:gd name="T14" fmla="*/ 1 w 118"/>
                <a:gd name="T15" fmla="*/ 1 h 403"/>
                <a:gd name="T16" fmla="*/ 1 w 118"/>
                <a:gd name="T17" fmla="*/ 1 h 403"/>
                <a:gd name="T18" fmla="*/ 1 w 118"/>
                <a:gd name="T19" fmla="*/ 1 h 403"/>
                <a:gd name="T20" fmla="*/ 1 w 118"/>
                <a:gd name="T21" fmla="*/ 1 h 403"/>
                <a:gd name="T22" fmla="*/ 1 w 118"/>
                <a:gd name="T23" fmla="*/ 1 h 403"/>
                <a:gd name="T24" fmla="*/ 1 w 118"/>
                <a:gd name="T25" fmla="*/ 1 h 403"/>
                <a:gd name="T26" fmla="*/ 1 w 118"/>
                <a:gd name="T27" fmla="*/ 1 h 403"/>
                <a:gd name="T28" fmla="*/ 1 w 118"/>
                <a:gd name="T29" fmla="*/ 1 h 403"/>
                <a:gd name="T30" fmla="*/ 1 w 118"/>
                <a:gd name="T31" fmla="*/ 1 h 403"/>
                <a:gd name="T32" fmla="*/ 1 w 118"/>
                <a:gd name="T33" fmla="*/ 1 h 403"/>
                <a:gd name="T34" fmla="*/ 1 w 118"/>
                <a:gd name="T35" fmla="*/ 1 h 403"/>
                <a:gd name="T36" fmla="*/ 1 w 118"/>
                <a:gd name="T37" fmla="*/ 1 h 403"/>
                <a:gd name="T38" fmla="*/ 1 w 118"/>
                <a:gd name="T39" fmla="*/ 1 h 403"/>
                <a:gd name="T40" fmla="*/ 1 w 118"/>
                <a:gd name="T41" fmla="*/ 1 h 403"/>
                <a:gd name="T42" fmla="*/ 1 w 118"/>
                <a:gd name="T43" fmla="*/ 1 h 403"/>
                <a:gd name="T44" fmla="*/ 1 w 118"/>
                <a:gd name="T45" fmla="*/ 1 h 403"/>
                <a:gd name="T46" fmla="*/ 1 w 118"/>
                <a:gd name="T47" fmla="*/ 1 h 403"/>
                <a:gd name="T48" fmla="*/ 1 w 118"/>
                <a:gd name="T49" fmla="*/ 1 h 403"/>
                <a:gd name="T50" fmla="*/ 1 w 118"/>
                <a:gd name="T51" fmla="*/ 1 h 403"/>
                <a:gd name="T52" fmla="*/ 1 w 118"/>
                <a:gd name="T53" fmla="*/ 1 h 403"/>
                <a:gd name="T54" fmla="*/ 1 w 118"/>
                <a:gd name="T55" fmla="*/ 1 h 403"/>
                <a:gd name="T56" fmla="*/ 1 w 118"/>
                <a:gd name="T57" fmla="*/ 1 h 403"/>
                <a:gd name="T58" fmla="*/ 1 w 118"/>
                <a:gd name="T59" fmla="*/ 1 h 403"/>
                <a:gd name="T60" fmla="*/ 1 w 118"/>
                <a:gd name="T61" fmla="*/ 1 h 403"/>
                <a:gd name="T62" fmla="*/ 0 w 118"/>
                <a:gd name="T63" fmla="*/ 1 h 403"/>
                <a:gd name="T64" fmla="*/ 0 w 118"/>
                <a:gd name="T65" fmla="*/ 1 h 403"/>
                <a:gd name="T66" fmla="*/ 0 w 118"/>
                <a:gd name="T67" fmla="*/ 1 h 403"/>
                <a:gd name="T68" fmla="*/ 0 w 118"/>
                <a:gd name="T69" fmla="*/ 1 h 403"/>
                <a:gd name="T70" fmla="*/ 1 w 118"/>
                <a:gd name="T71" fmla="*/ 1 h 403"/>
                <a:gd name="T72" fmla="*/ 1 w 118"/>
                <a:gd name="T73" fmla="*/ 1 h 403"/>
                <a:gd name="T74" fmla="*/ 1 w 118"/>
                <a:gd name="T75" fmla="*/ 1 h 403"/>
                <a:gd name="T76" fmla="*/ 1 w 118"/>
                <a:gd name="T77" fmla="*/ 1 h 403"/>
                <a:gd name="T78" fmla="*/ 1 w 118"/>
                <a:gd name="T79" fmla="*/ 1 h 403"/>
                <a:gd name="T80" fmla="*/ 1 w 118"/>
                <a:gd name="T81" fmla="*/ 1 h 403"/>
                <a:gd name="T82" fmla="*/ 1 w 118"/>
                <a:gd name="T83" fmla="*/ 1 h 403"/>
                <a:gd name="T84" fmla="*/ 1 w 118"/>
                <a:gd name="T85" fmla="*/ 1 h 403"/>
                <a:gd name="T86" fmla="*/ 1 w 118"/>
                <a:gd name="T87" fmla="*/ 1 h 403"/>
                <a:gd name="T88" fmla="*/ 1 w 118"/>
                <a:gd name="T89" fmla="*/ 1 h 403"/>
                <a:gd name="T90" fmla="*/ 1 w 118"/>
                <a:gd name="T91" fmla="*/ 0 h 40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8"/>
                <a:gd name="T139" fmla="*/ 0 h 403"/>
                <a:gd name="T140" fmla="*/ 118 w 118"/>
                <a:gd name="T141" fmla="*/ 403 h 40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8" h="403">
                  <a:moveTo>
                    <a:pt x="43" y="0"/>
                  </a:moveTo>
                  <a:lnTo>
                    <a:pt x="42" y="0"/>
                  </a:lnTo>
                  <a:lnTo>
                    <a:pt x="42" y="4"/>
                  </a:lnTo>
                  <a:lnTo>
                    <a:pt x="40" y="10"/>
                  </a:lnTo>
                  <a:lnTo>
                    <a:pt x="40" y="17"/>
                  </a:lnTo>
                  <a:lnTo>
                    <a:pt x="40" y="25"/>
                  </a:lnTo>
                  <a:lnTo>
                    <a:pt x="38" y="38"/>
                  </a:lnTo>
                  <a:lnTo>
                    <a:pt x="36" y="50"/>
                  </a:lnTo>
                  <a:lnTo>
                    <a:pt x="36" y="65"/>
                  </a:lnTo>
                  <a:lnTo>
                    <a:pt x="34" y="71"/>
                  </a:lnTo>
                  <a:lnTo>
                    <a:pt x="34" y="76"/>
                  </a:lnTo>
                  <a:lnTo>
                    <a:pt x="34" y="86"/>
                  </a:lnTo>
                  <a:lnTo>
                    <a:pt x="34" y="93"/>
                  </a:lnTo>
                  <a:lnTo>
                    <a:pt x="34" y="101"/>
                  </a:lnTo>
                  <a:lnTo>
                    <a:pt x="34" y="111"/>
                  </a:lnTo>
                  <a:lnTo>
                    <a:pt x="34" y="118"/>
                  </a:lnTo>
                  <a:lnTo>
                    <a:pt x="34" y="126"/>
                  </a:lnTo>
                  <a:lnTo>
                    <a:pt x="34" y="135"/>
                  </a:lnTo>
                  <a:lnTo>
                    <a:pt x="34" y="143"/>
                  </a:lnTo>
                  <a:lnTo>
                    <a:pt x="36" y="150"/>
                  </a:lnTo>
                  <a:lnTo>
                    <a:pt x="38" y="160"/>
                  </a:lnTo>
                  <a:lnTo>
                    <a:pt x="38" y="168"/>
                  </a:lnTo>
                  <a:lnTo>
                    <a:pt x="40" y="177"/>
                  </a:lnTo>
                  <a:lnTo>
                    <a:pt x="40" y="187"/>
                  </a:lnTo>
                  <a:lnTo>
                    <a:pt x="43" y="196"/>
                  </a:lnTo>
                  <a:lnTo>
                    <a:pt x="43" y="202"/>
                  </a:lnTo>
                  <a:lnTo>
                    <a:pt x="45" y="211"/>
                  </a:lnTo>
                  <a:lnTo>
                    <a:pt x="47" y="219"/>
                  </a:lnTo>
                  <a:lnTo>
                    <a:pt x="49" y="226"/>
                  </a:lnTo>
                  <a:lnTo>
                    <a:pt x="51" y="236"/>
                  </a:lnTo>
                  <a:lnTo>
                    <a:pt x="53" y="244"/>
                  </a:lnTo>
                  <a:lnTo>
                    <a:pt x="57" y="253"/>
                  </a:lnTo>
                  <a:lnTo>
                    <a:pt x="61" y="261"/>
                  </a:lnTo>
                  <a:lnTo>
                    <a:pt x="62" y="268"/>
                  </a:lnTo>
                  <a:lnTo>
                    <a:pt x="64" y="276"/>
                  </a:lnTo>
                  <a:lnTo>
                    <a:pt x="68" y="283"/>
                  </a:lnTo>
                  <a:lnTo>
                    <a:pt x="72" y="291"/>
                  </a:lnTo>
                  <a:lnTo>
                    <a:pt x="80" y="304"/>
                  </a:lnTo>
                  <a:lnTo>
                    <a:pt x="85" y="320"/>
                  </a:lnTo>
                  <a:lnTo>
                    <a:pt x="91" y="331"/>
                  </a:lnTo>
                  <a:lnTo>
                    <a:pt x="97" y="342"/>
                  </a:lnTo>
                  <a:lnTo>
                    <a:pt x="102" y="352"/>
                  </a:lnTo>
                  <a:lnTo>
                    <a:pt x="108" y="361"/>
                  </a:lnTo>
                  <a:lnTo>
                    <a:pt x="114" y="373"/>
                  </a:lnTo>
                  <a:lnTo>
                    <a:pt x="118" y="379"/>
                  </a:lnTo>
                  <a:lnTo>
                    <a:pt x="49" y="403"/>
                  </a:lnTo>
                  <a:lnTo>
                    <a:pt x="45" y="399"/>
                  </a:lnTo>
                  <a:lnTo>
                    <a:pt x="40" y="388"/>
                  </a:lnTo>
                  <a:lnTo>
                    <a:pt x="36" y="379"/>
                  </a:lnTo>
                  <a:lnTo>
                    <a:pt x="32" y="369"/>
                  </a:lnTo>
                  <a:lnTo>
                    <a:pt x="28" y="360"/>
                  </a:lnTo>
                  <a:lnTo>
                    <a:pt x="24" y="348"/>
                  </a:lnTo>
                  <a:lnTo>
                    <a:pt x="19" y="335"/>
                  </a:lnTo>
                  <a:lnTo>
                    <a:pt x="15" y="322"/>
                  </a:lnTo>
                  <a:lnTo>
                    <a:pt x="13" y="314"/>
                  </a:lnTo>
                  <a:lnTo>
                    <a:pt x="11" y="306"/>
                  </a:lnTo>
                  <a:lnTo>
                    <a:pt x="7" y="297"/>
                  </a:lnTo>
                  <a:lnTo>
                    <a:pt x="7" y="291"/>
                  </a:lnTo>
                  <a:lnTo>
                    <a:pt x="5" y="282"/>
                  </a:lnTo>
                  <a:lnTo>
                    <a:pt x="4" y="272"/>
                  </a:lnTo>
                  <a:lnTo>
                    <a:pt x="2" y="264"/>
                  </a:lnTo>
                  <a:lnTo>
                    <a:pt x="2" y="257"/>
                  </a:lnTo>
                  <a:lnTo>
                    <a:pt x="0" y="247"/>
                  </a:lnTo>
                  <a:lnTo>
                    <a:pt x="0" y="238"/>
                  </a:lnTo>
                  <a:lnTo>
                    <a:pt x="0" y="228"/>
                  </a:lnTo>
                  <a:lnTo>
                    <a:pt x="0" y="221"/>
                  </a:lnTo>
                  <a:lnTo>
                    <a:pt x="0" y="209"/>
                  </a:lnTo>
                  <a:lnTo>
                    <a:pt x="0" y="200"/>
                  </a:lnTo>
                  <a:lnTo>
                    <a:pt x="0" y="188"/>
                  </a:lnTo>
                  <a:lnTo>
                    <a:pt x="0" y="181"/>
                  </a:lnTo>
                  <a:lnTo>
                    <a:pt x="0" y="169"/>
                  </a:lnTo>
                  <a:lnTo>
                    <a:pt x="2" y="160"/>
                  </a:lnTo>
                  <a:lnTo>
                    <a:pt x="4" y="150"/>
                  </a:lnTo>
                  <a:lnTo>
                    <a:pt x="5" y="141"/>
                  </a:lnTo>
                  <a:lnTo>
                    <a:pt x="5" y="131"/>
                  </a:lnTo>
                  <a:lnTo>
                    <a:pt x="7" y="120"/>
                  </a:lnTo>
                  <a:lnTo>
                    <a:pt x="9" y="112"/>
                  </a:lnTo>
                  <a:lnTo>
                    <a:pt x="13" y="105"/>
                  </a:lnTo>
                  <a:lnTo>
                    <a:pt x="13" y="95"/>
                  </a:lnTo>
                  <a:lnTo>
                    <a:pt x="17" y="86"/>
                  </a:lnTo>
                  <a:lnTo>
                    <a:pt x="19" y="78"/>
                  </a:lnTo>
                  <a:lnTo>
                    <a:pt x="21" y="71"/>
                  </a:lnTo>
                  <a:lnTo>
                    <a:pt x="23" y="63"/>
                  </a:lnTo>
                  <a:lnTo>
                    <a:pt x="24" y="55"/>
                  </a:lnTo>
                  <a:lnTo>
                    <a:pt x="24" y="48"/>
                  </a:lnTo>
                  <a:lnTo>
                    <a:pt x="28" y="42"/>
                  </a:lnTo>
                  <a:lnTo>
                    <a:pt x="32" y="29"/>
                  </a:lnTo>
                  <a:lnTo>
                    <a:pt x="36" y="19"/>
                  </a:lnTo>
                  <a:lnTo>
                    <a:pt x="38" y="10"/>
                  </a:lnTo>
                  <a:lnTo>
                    <a:pt x="40" y="4"/>
                  </a:lnTo>
                  <a:lnTo>
                    <a:pt x="42" y="0"/>
                  </a:lnTo>
                  <a:lnTo>
                    <a:pt x="43" y="0"/>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84" name="Freeform 408"/>
            <p:cNvSpPr>
              <a:spLocks/>
            </p:cNvSpPr>
            <p:nvPr/>
          </p:nvSpPr>
          <p:spPr bwMode="auto">
            <a:xfrm>
              <a:off x="1812" y="2110"/>
              <a:ext cx="59" cy="31"/>
            </a:xfrm>
            <a:custGeom>
              <a:avLst/>
              <a:gdLst>
                <a:gd name="T0" fmla="*/ 0 w 118"/>
                <a:gd name="T1" fmla="*/ 0 h 63"/>
                <a:gd name="T2" fmla="*/ 1 w 118"/>
                <a:gd name="T3" fmla="*/ 0 h 63"/>
                <a:gd name="T4" fmla="*/ 1 w 118"/>
                <a:gd name="T5" fmla="*/ 0 h 63"/>
                <a:gd name="T6" fmla="*/ 1 w 118"/>
                <a:gd name="T7" fmla="*/ 0 h 63"/>
                <a:gd name="T8" fmla="*/ 0 w 118"/>
                <a:gd name="T9" fmla="*/ 0 h 63"/>
                <a:gd name="T10" fmla="*/ 0 w 118"/>
                <a:gd name="T11" fmla="*/ 0 h 63"/>
                <a:gd name="T12" fmla="*/ 0 60000 65536"/>
                <a:gd name="T13" fmla="*/ 0 60000 65536"/>
                <a:gd name="T14" fmla="*/ 0 60000 65536"/>
                <a:gd name="T15" fmla="*/ 0 60000 65536"/>
                <a:gd name="T16" fmla="*/ 0 60000 65536"/>
                <a:gd name="T17" fmla="*/ 0 60000 65536"/>
                <a:gd name="T18" fmla="*/ 0 w 118"/>
                <a:gd name="T19" fmla="*/ 0 h 63"/>
                <a:gd name="T20" fmla="*/ 118 w 118"/>
                <a:gd name="T21" fmla="*/ 63 h 63"/>
              </a:gdLst>
              <a:ahLst/>
              <a:cxnLst>
                <a:cxn ang="T12">
                  <a:pos x="T0" y="T1"/>
                </a:cxn>
                <a:cxn ang="T13">
                  <a:pos x="T2" y="T3"/>
                </a:cxn>
                <a:cxn ang="T14">
                  <a:pos x="T4" y="T5"/>
                </a:cxn>
                <a:cxn ang="T15">
                  <a:pos x="T6" y="T7"/>
                </a:cxn>
                <a:cxn ang="T16">
                  <a:pos x="T8" y="T9"/>
                </a:cxn>
                <a:cxn ang="T17">
                  <a:pos x="T10" y="T11"/>
                </a:cxn>
              </a:cxnLst>
              <a:rect l="T18" t="T19" r="T20" b="T21"/>
              <a:pathLst>
                <a:path w="118" h="63">
                  <a:moveTo>
                    <a:pt x="0" y="34"/>
                  </a:moveTo>
                  <a:lnTo>
                    <a:pt x="50" y="0"/>
                  </a:lnTo>
                  <a:lnTo>
                    <a:pt x="118" y="11"/>
                  </a:lnTo>
                  <a:lnTo>
                    <a:pt x="84" y="63"/>
                  </a:lnTo>
                  <a:lnTo>
                    <a:pt x="0" y="34"/>
                  </a:lnTo>
                  <a:close/>
                </a:path>
              </a:pathLst>
            </a:custGeom>
            <a:solidFill>
              <a:srgbClr val="F59E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85" name="Freeform 409"/>
            <p:cNvSpPr>
              <a:spLocks/>
            </p:cNvSpPr>
            <p:nvPr/>
          </p:nvSpPr>
          <p:spPr bwMode="auto">
            <a:xfrm>
              <a:off x="1756" y="2174"/>
              <a:ext cx="152" cy="297"/>
            </a:xfrm>
            <a:custGeom>
              <a:avLst/>
              <a:gdLst>
                <a:gd name="T0" fmla="*/ 1 w 304"/>
                <a:gd name="T1" fmla="*/ 0 h 595"/>
                <a:gd name="T2" fmla="*/ 1 w 304"/>
                <a:gd name="T3" fmla="*/ 0 h 595"/>
                <a:gd name="T4" fmla="*/ 1 w 304"/>
                <a:gd name="T5" fmla="*/ 0 h 595"/>
                <a:gd name="T6" fmla="*/ 1 w 304"/>
                <a:gd name="T7" fmla="*/ 0 h 595"/>
                <a:gd name="T8" fmla="*/ 1 w 304"/>
                <a:gd name="T9" fmla="*/ 0 h 595"/>
                <a:gd name="T10" fmla="*/ 1 w 304"/>
                <a:gd name="T11" fmla="*/ 0 h 595"/>
                <a:gd name="T12" fmla="*/ 1 w 304"/>
                <a:gd name="T13" fmla="*/ 0 h 595"/>
                <a:gd name="T14" fmla="*/ 1 w 304"/>
                <a:gd name="T15" fmla="*/ 0 h 595"/>
                <a:gd name="T16" fmla="*/ 1 w 304"/>
                <a:gd name="T17" fmla="*/ 0 h 595"/>
                <a:gd name="T18" fmla="*/ 1 w 304"/>
                <a:gd name="T19" fmla="*/ 0 h 595"/>
                <a:gd name="T20" fmla="*/ 1 w 304"/>
                <a:gd name="T21" fmla="*/ 0 h 595"/>
                <a:gd name="T22" fmla="*/ 1 w 304"/>
                <a:gd name="T23" fmla="*/ 0 h 595"/>
                <a:gd name="T24" fmla="*/ 1 w 304"/>
                <a:gd name="T25" fmla="*/ 0 h 595"/>
                <a:gd name="T26" fmla="*/ 1 w 304"/>
                <a:gd name="T27" fmla="*/ 0 h 595"/>
                <a:gd name="T28" fmla="*/ 1 w 304"/>
                <a:gd name="T29" fmla="*/ 0 h 595"/>
                <a:gd name="T30" fmla="*/ 1 w 304"/>
                <a:gd name="T31" fmla="*/ 0 h 595"/>
                <a:gd name="T32" fmla="*/ 1 w 304"/>
                <a:gd name="T33" fmla="*/ 0 h 595"/>
                <a:gd name="T34" fmla="*/ 1 w 304"/>
                <a:gd name="T35" fmla="*/ 0 h 595"/>
                <a:gd name="T36" fmla="*/ 1 w 304"/>
                <a:gd name="T37" fmla="*/ 0 h 595"/>
                <a:gd name="T38" fmla="*/ 1 w 304"/>
                <a:gd name="T39" fmla="*/ 0 h 595"/>
                <a:gd name="T40" fmla="*/ 1 w 304"/>
                <a:gd name="T41" fmla="*/ 0 h 595"/>
                <a:gd name="T42" fmla="*/ 1 w 304"/>
                <a:gd name="T43" fmla="*/ 0 h 595"/>
                <a:gd name="T44" fmla="*/ 1 w 304"/>
                <a:gd name="T45" fmla="*/ 0 h 595"/>
                <a:gd name="T46" fmla="*/ 1 w 304"/>
                <a:gd name="T47" fmla="*/ 0 h 595"/>
                <a:gd name="T48" fmla="*/ 1 w 304"/>
                <a:gd name="T49" fmla="*/ 0 h 595"/>
                <a:gd name="T50" fmla="*/ 1 w 304"/>
                <a:gd name="T51" fmla="*/ 0 h 595"/>
                <a:gd name="T52" fmla="*/ 1 w 304"/>
                <a:gd name="T53" fmla="*/ 0 h 595"/>
                <a:gd name="T54" fmla="*/ 1 w 304"/>
                <a:gd name="T55" fmla="*/ 0 h 595"/>
                <a:gd name="T56" fmla="*/ 1 w 304"/>
                <a:gd name="T57" fmla="*/ 0 h 595"/>
                <a:gd name="T58" fmla="*/ 1 w 304"/>
                <a:gd name="T59" fmla="*/ 0 h 595"/>
                <a:gd name="T60" fmla="*/ 1 w 304"/>
                <a:gd name="T61" fmla="*/ 0 h 595"/>
                <a:gd name="T62" fmla="*/ 1 w 304"/>
                <a:gd name="T63" fmla="*/ 0 h 595"/>
                <a:gd name="T64" fmla="*/ 1 w 304"/>
                <a:gd name="T65" fmla="*/ 0 h 595"/>
                <a:gd name="T66" fmla="*/ 1 w 304"/>
                <a:gd name="T67" fmla="*/ 0 h 595"/>
                <a:gd name="T68" fmla="*/ 1 w 304"/>
                <a:gd name="T69" fmla="*/ 0 h 595"/>
                <a:gd name="T70" fmla="*/ 1 w 304"/>
                <a:gd name="T71" fmla="*/ 0 h 595"/>
                <a:gd name="T72" fmla="*/ 1 w 304"/>
                <a:gd name="T73" fmla="*/ 0 h 595"/>
                <a:gd name="T74" fmla="*/ 0 w 304"/>
                <a:gd name="T75" fmla="*/ 0 h 595"/>
                <a:gd name="T76" fmla="*/ 1 w 304"/>
                <a:gd name="T77" fmla="*/ 0 h 595"/>
                <a:gd name="T78" fmla="*/ 1 w 304"/>
                <a:gd name="T79" fmla="*/ 0 h 59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4"/>
                <a:gd name="T121" fmla="*/ 0 h 595"/>
                <a:gd name="T122" fmla="*/ 304 w 304"/>
                <a:gd name="T123" fmla="*/ 595 h 59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4" h="595">
                  <a:moveTo>
                    <a:pt x="207" y="0"/>
                  </a:moveTo>
                  <a:lnTo>
                    <a:pt x="207" y="38"/>
                  </a:lnTo>
                  <a:lnTo>
                    <a:pt x="255" y="75"/>
                  </a:lnTo>
                  <a:lnTo>
                    <a:pt x="304" y="75"/>
                  </a:lnTo>
                  <a:lnTo>
                    <a:pt x="268" y="99"/>
                  </a:lnTo>
                  <a:lnTo>
                    <a:pt x="223" y="120"/>
                  </a:lnTo>
                  <a:lnTo>
                    <a:pt x="261" y="130"/>
                  </a:lnTo>
                  <a:lnTo>
                    <a:pt x="291" y="139"/>
                  </a:lnTo>
                  <a:lnTo>
                    <a:pt x="264" y="156"/>
                  </a:lnTo>
                  <a:lnTo>
                    <a:pt x="209" y="158"/>
                  </a:lnTo>
                  <a:lnTo>
                    <a:pt x="198" y="191"/>
                  </a:lnTo>
                  <a:lnTo>
                    <a:pt x="238" y="217"/>
                  </a:lnTo>
                  <a:lnTo>
                    <a:pt x="207" y="232"/>
                  </a:lnTo>
                  <a:lnTo>
                    <a:pt x="209" y="265"/>
                  </a:lnTo>
                  <a:lnTo>
                    <a:pt x="247" y="308"/>
                  </a:lnTo>
                  <a:lnTo>
                    <a:pt x="249" y="314"/>
                  </a:lnTo>
                  <a:lnTo>
                    <a:pt x="253" y="322"/>
                  </a:lnTo>
                  <a:lnTo>
                    <a:pt x="255" y="333"/>
                  </a:lnTo>
                  <a:lnTo>
                    <a:pt x="255" y="339"/>
                  </a:lnTo>
                  <a:lnTo>
                    <a:pt x="255" y="346"/>
                  </a:lnTo>
                  <a:lnTo>
                    <a:pt x="253" y="354"/>
                  </a:lnTo>
                  <a:lnTo>
                    <a:pt x="253" y="363"/>
                  </a:lnTo>
                  <a:lnTo>
                    <a:pt x="251" y="373"/>
                  </a:lnTo>
                  <a:lnTo>
                    <a:pt x="249" y="382"/>
                  </a:lnTo>
                  <a:lnTo>
                    <a:pt x="244" y="394"/>
                  </a:lnTo>
                  <a:lnTo>
                    <a:pt x="238" y="407"/>
                  </a:lnTo>
                  <a:lnTo>
                    <a:pt x="228" y="419"/>
                  </a:lnTo>
                  <a:lnTo>
                    <a:pt x="221" y="432"/>
                  </a:lnTo>
                  <a:lnTo>
                    <a:pt x="215" y="440"/>
                  </a:lnTo>
                  <a:lnTo>
                    <a:pt x="209" y="447"/>
                  </a:lnTo>
                  <a:lnTo>
                    <a:pt x="204" y="455"/>
                  </a:lnTo>
                  <a:lnTo>
                    <a:pt x="198" y="464"/>
                  </a:lnTo>
                  <a:lnTo>
                    <a:pt x="192" y="472"/>
                  </a:lnTo>
                  <a:lnTo>
                    <a:pt x="185" y="479"/>
                  </a:lnTo>
                  <a:lnTo>
                    <a:pt x="179" y="489"/>
                  </a:lnTo>
                  <a:lnTo>
                    <a:pt x="173" y="497"/>
                  </a:lnTo>
                  <a:lnTo>
                    <a:pt x="164" y="504"/>
                  </a:lnTo>
                  <a:lnTo>
                    <a:pt x="158" y="514"/>
                  </a:lnTo>
                  <a:lnTo>
                    <a:pt x="152" y="521"/>
                  </a:lnTo>
                  <a:lnTo>
                    <a:pt x="147" y="531"/>
                  </a:lnTo>
                  <a:lnTo>
                    <a:pt x="133" y="544"/>
                  </a:lnTo>
                  <a:lnTo>
                    <a:pt x="120" y="559"/>
                  </a:lnTo>
                  <a:lnTo>
                    <a:pt x="109" y="571"/>
                  </a:lnTo>
                  <a:lnTo>
                    <a:pt x="101" y="582"/>
                  </a:lnTo>
                  <a:lnTo>
                    <a:pt x="91" y="590"/>
                  </a:lnTo>
                  <a:lnTo>
                    <a:pt x="88" y="592"/>
                  </a:lnTo>
                  <a:lnTo>
                    <a:pt x="86" y="595"/>
                  </a:lnTo>
                  <a:lnTo>
                    <a:pt x="84" y="595"/>
                  </a:lnTo>
                  <a:lnTo>
                    <a:pt x="86" y="586"/>
                  </a:lnTo>
                  <a:lnTo>
                    <a:pt x="88" y="576"/>
                  </a:lnTo>
                  <a:lnTo>
                    <a:pt x="90" y="567"/>
                  </a:lnTo>
                  <a:lnTo>
                    <a:pt x="93" y="559"/>
                  </a:lnTo>
                  <a:lnTo>
                    <a:pt x="93" y="550"/>
                  </a:lnTo>
                  <a:lnTo>
                    <a:pt x="95" y="542"/>
                  </a:lnTo>
                  <a:lnTo>
                    <a:pt x="97" y="535"/>
                  </a:lnTo>
                  <a:lnTo>
                    <a:pt x="97" y="529"/>
                  </a:lnTo>
                  <a:lnTo>
                    <a:pt x="99" y="514"/>
                  </a:lnTo>
                  <a:lnTo>
                    <a:pt x="101" y="500"/>
                  </a:lnTo>
                  <a:lnTo>
                    <a:pt x="101" y="489"/>
                  </a:lnTo>
                  <a:lnTo>
                    <a:pt x="101" y="478"/>
                  </a:lnTo>
                  <a:lnTo>
                    <a:pt x="97" y="464"/>
                  </a:lnTo>
                  <a:lnTo>
                    <a:pt x="97" y="455"/>
                  </a:lnTo>
                  <a:lnTo>
                    <a:pt x="93" y="445"/>
                  </a:lnTo>
                  <a:lnTo>
                    <a:pt x="93" y="438"/>
                  </a:lnTo>
                  <a:lnTo>
                    <a:pt x="88" y="428"/>
                  </a:lnTo>
                  <a:lnTo>
                    <a:pt x="86" y="421"/>
                  </a:lnTo>
                  <a:lnTo>
                    <a:pt x="82" y="413"/>
                  </a:lnTo>
                  <a:lnTo>
                    <a:pt x="78" y="409"/>
                  </a:lnTo>
                  <a:lnTo>
                    <a:pt x="67" y="394"/>
                  </a:lnTo>
                  <a:lnTo>
                    <a:pt x="57" y="382"/>
                  </a:lnTo>
                  <a:lnTo>
                    <a:pt x="48" y="369"/>
                  </a:lnTo>
                  <a:lnTo>
                    <a:pt x="36" y="360"/>
                  </a:lnTo>
                  <a:lnTo>
                    <a:pt x="25" y="348"/>
                  </a:lnTo>
                  <a:lnTo>
                    <a:pt x="15" y="337"/>
                  </a:lnTo>
                  <a:lnTo>
                    <a:pt x="8" y="324"/>
                  </a:lnTo>
                  <a:lnTo>
                    <a:pt x="0" y="312"/>
                  </a:lnTo>
                  <a:lnTo>
                    <a:pt x="6" y="156"/>
                  </a:lnTo>
                  <a:lnTo>
                    <a:pt x="137" y="135"/>
                  </a:lnTo>
                  <a:lnTo>
                    <a:pt x="162" y="38"/>
                  </a:lnTo>
                  <a:lnTo>
                    <a:pt x="207" y="0"/>
                  </a:lnTo>
                  <a:close/>
                </a:path>
              </a:pathLst>
            </a:custGeom>
            <a:solidFill>
              <a:srgbClr val="F59E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86" name="Freeform 410"/>
            <p:cNvSpPr>
              <a:spLocks/>
            </p:cNvSpPr>
            <p:nvPr/>
          </p:nvSpPr>
          <p:spPr bwMode="auto">
            <a:xfrm>
              <a:off x="1685" y="2115"/>
              <a:ext cx="41" cy="44"/>
            </a:xfrm>
            <a:custGeom>
              <a:avLst/>
              <a:gdLst>
                <a:gd name="T0" fmla="*/ 0 w 81"/>
                <a:gd name="T1" fmla="*/ 0 h 89"/>
                <a:gd name="T2" fmla="*/ 1 w 81"/>
                <a:gd name="T3" fmla="*/ 0 h 89"/>
                <a:gd name="T4" fmla="*/ 1 w 81"/>
                <a:gd name="T5" fmla="*/ 0 h 89"/>
                <a:gd name="T6" fmla="*/ 1 w 81"/>
                <a:gd name="T7" fmla="*/ 0 h 89"/>
                <a:gd name="T8" fmla="*/ 1 w 81"/>
                <a:gd name="T9" fmla="*/ 0 h 89"/>
                <a:gd name="T10" fmla="*/ 1 w 81"/>
                <a:gd name="T11" fmla="*/ 0 h 89"/>
                <a:gd name="T12" fmla="*/ 1 w 81"/>
                <a:gd name="T13" fmla="*/ 0 h 89"/>
                <a:gd name="T14" fmla="*/ 1 w 81"/>
                <a:gd name="T15" fmla="*/ 0 h 89"/>
                <a:gd name="T16" fmla="*/ 1 w 81"/>
                <a:gd name="T17" fmla="*/ 0 h 89"/>
                <a:gd name="T18" fmla="*/ 1 w 81"/>
                <a:gd name="T19" fmla="*/ 0 h 89"/>
                <a:gd name="T20" fmla="*/ 1 w 81"/>
                <a:gd name="T21" fmla="*/ 0 h 89"/>
                <a:gd name="T22" fmla="*/ 1 w 81"/>
                <a:gd name="T23" fmla="*/ 0 h 89"/>
                <a:gd name="T24" fmla="*/ 1 w 81"/>
                <a:gd name="T25" fmla="*/ 0 h 89"/>
                <a:gd name="T26" fmla="*/ 1 w 81"/>
                <a:gd name="T27" fmla="*/ 0 h 89"/>
                <a:gd name="T28" fmla="*/ 1 w 81"/>
                <a:gd name="T29" fmla="*/ 0 h 89"/>
                <a:gd name="T30" fmla="*/ 1 w 81"/>
                <a:gd name="T31" fmla="*/ 0 h 89"/>
                <a:gd name="T32" fmla="*/ 1 w 81"/>
                <a:gd name="T33" fmla="*/ 0 h 89"/>
                <a:gd name="T34" fmla="*/ 1 w 81"/>
                <a:gd name="T35" fmla="*/ 0 h 89"/>
                <a:gd name="T36" fmla="*/ 1 w 81"/>
                <a:gd name="T37" fmla="*/ 0 h 89"/>
                <a:gd name="T38" fmla="*/ 1 w 81"/>
                <a:gd name="T39" fmla="*/ 0 h 89"/>
                <a:gd name="T40" fmla="*/ 1 w 81"/>
                <a:gd name="T41" fmla="*/ 0 h 89"/>
                <a:gd name="T42" fmla="*/ 1 w 81"/>
                <a:gd name="T43" fmla="*/ 0 h 89"/>
                <a:gd name="T44" fmla="*/ 1 w 81"/>
                <a:gd name="T45" fmla="*/ 0 h 89"/>
                <a:gd name="T46" fmla="*/ 1 w 81"/>
                <a:gd name="T47" fmla="*/ 0 h 89"/>
                <a:gd name="T48" fmla="*/ 1 w 81"/>
                <a:gd name="T49" fmla="*/ 0 h 89"/>
                <a:gd name="T50" fmla="*/ 1 w 81"/>
                <a:gd name="T51" fmla="*/ 0 h 89"/>
                <a:gd name="T52" fmla="*/ 1 w 81"/>
                <a:gd name="T53" fmla="*/ 0 h 89"/>
                <a:gd name="T54" fmla="*/ 1 w 81"/>
                <a:gd name="T55" fmla="*/ 0 h 89"/>
                <a:gd name="T56" fmla="*/ 1 w 81"/>
                <a:gd name="T57" fmla="*/ 0 h 89"/>
                <a:gd name="T58" fmla="*/ 1 w 81"/>
                <a:gd name="T59" fmla="*/ 0 h 89"/>
                <a:gd name="T60" fmla="*/ 1 w 81"/>
                <a:gd name="T61" fmla="*/ 0 h 89"/>
                <a:gd name="T62" fmla="*/ 1 w 81"/>
                <a:gd name="T63" fmla="*/ 0 h 89"/>
                <a:gd name="T64" fmla="*/ 1 w 81"/>
                <a:gd name="T65" fmla="*/ 0 h 89"/>
                <a:gd name="T66" fmla="*/ 1 w 81"/>
                <a:gd name="T67" fmla="*/ 0 h 89"/>
                <a:gd name="T68" fmla="*/ 1 w 81"/>
                <a:gd name="T69" fmla="*/ 0 h 89"/>
                <a:gd name="T70" fmla="*/ 0 w 81"/>
                <a:gd name="T71" fmla="*/ 0 h 89"/>
                <a:gd name="T72" fmla="*/ 0 w 81"/>
                <a:gd name="T73" fmla="*/ 0 h 89"/>
                <a:gd name="T74" fmla="*/ 0 w 81"/>
                <a:gd name="T75" fmla="*/ 0 h 89"/>
                <a:gd name="T76" fmla="*/ 0 w 81"/>
                <a:gd name="T77" fmla="*/ 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1"/>
                <a:gd name="T118" fmla="*/ 0 h 89"/>
                <a:gd name="T119" fmla="*/ 81 w 81"/>
                <a:gd name="T120" fmla="*/ 89 h 8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1" h="89">
                  <a:moveTo>
                    <a:pt x="0" y="1"/>
                  </a:moveTo>
                  <a:lnTo>
                    <a:pt x="3" y="0"/>
                  </a:lnTo>
                  <a:lnTo>
                    <a:pt x="17" y="0"/>
                  </a:lnTo>
                  <a:lnTo>
                    <a:pt x="22" y="0"/>
                  </a:lnTo>
                  <a:lnTo>
                    <a:pt x="30" y="0"/>
                  </a:lnTo>
                  <a:lnTo>
                    <a:pt x="39" y="1"/>
                  </a:lnTo>
                  <a:lnTo>
                    <a:pt x="47" y="5"/>
                  </a:lnTo>
                  <a:lnTo>
                    <a:pt x="58" y="15"/>
                  </a:lnTo>
                  <a:lnTo>
                    <a:pt x="66" y="24"/>
                  </a:lnTo>
                  <a:lnTo>
                    <a:pt x="70" y="34"/>
                  </a:lnTo>
                  <a:lnTo>
                    <a:pt x="72" y="39"/>
                  </a:lnTo>
                  <a:lnTo>
                    <a:pt x="66" y="36"/>
                  </a:lnTo>
                  <a:lnTo>
                    <a:pt x="55" y="34"/>
                  </a:lnTo>
                  <a:lnTo>
                    <a:pt x="41" y="32"/>
                  </a:lnTo>
                  <a:lnTo>
                    <a:pt x="39" y="39"/>
                  </a:lnTo>
                  <a:lnTo>
                    <a:pt x="41" y="43"/>
                  </a:lnTo>
                  <a:lnTo>
                    <a:pt x="45" y="51"/>
                  </a:lnTo>
                  <a:lnTo>
                    <a:pt x="51" y="59"/>
                  </a:lnTo>
                  <a:lnTo>
                    <a:pt x="60" y="68"/>
                  </a:lnTo>
                  <a:lnTo>
                    <a:pt x="66" y="76"/>
                  </a:lnTo>
                  <a:lnTo>
                    <a:pt x="74" y="81"/>
                  </a:lnTo>
                  <a:lnTo>
                    <a:pt x="77" y="85"/>
                  </a:lnTo>
                  <a:lnTo>
                    <a:pt x="81" y="89"/>
                  </a:lnTo>
                  <a:lnTo>
                    <a:pt x="77" y="87"/>
                  </a:lnTo>
                  <a:lnTo>
                    <a:pt x="74" y="87"/>
                  </a:lnTo>
                  <a:lnTo>
                    <a:pt x="66" y="85"/>
                  </a:lnTo>
                  <a:lnTo>
                    <a:pt x="58" y="85"/>
                  </a:lnTo>
                  <a:lnTo>
                    <a:pt x="47" y="81"/>
                  </a:lnTo>
                  <a:lnTo>
                    <a:pt x="38" y="79"/>
                  </a:lnTo>
                  <a:lnTo>
                    <a:pt x="28" y="74"/>
                  </a:lnTo>
                  <a:lnTo>
                    <a:pt x="20" y="66"/>
                  </a:lnTo>
                  <a:lnTo>
                    <a:pt x="11" y="57"/>
                  </a:lnTo>
                  <a:lnTo>
                    <a:pt x="5" y="45"/>
                  </a:lnTo>
                  <a:lnTo>
                    <a:pt x="1" y="34"/>
                  </a:lnTo>
                  <a:lnTo>
                    <a:pt x="1" y="24"/>
                  </a:lnTo>
                  <a:lnTo>
                    <a:pt x="0" y="15"/>
                  </a:lnTo>
                  <a:lnTo>
                    <a:pt x="0" y="7"/>
                  </a:lnTo>
                  <a:lnTo>
                    <a:pt x="0" y="1"/>
                  </a:lnTo>
                  <a:close/>
                </a:path>
              </a:pathLst>
            </a:custGeom>
            <a:solidFill>
              <a:srgbClr val="F59E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87" name="Freeform 411"/>
            <p:cNvSpPr>
              <a:spLocks/>
            </p:cNvSpPr>
            <p:nvPr/>
          </p:nvSpPr>
          <p:spPr bwMode="auto">
            <a:xfrm>
              <a:off x="1678" y="2159"/>
              <a:ext cx="166" cy="287"/>
            </a:xfrm>
            <a:custGeom>
              <a:avLst/>
              <a:gdLst>
                <a:gd name="T0" fmla="*/ 0 w 333"/>
                <a:gd name="T1" fmla="*/ 0 h 576"/>
                <a:gd name="T2" fmla="*/ 0 w 333"/>
                <a:gd name="T3" fmla="*/ 0 h 576"/>
                <a:gd name="T4" fmla="*/ 0 w 333"/>
                <a:gd name="T5" fmla="*/ 0 h 576"/>
                <a:gd name="T6" fmla="*/ 0 w 333"/>
                <a:gd name="T7" fmla="*/ 0 h 576"/>
                <a:gd name="T8" fmla="*/ 0 w 333"/>
                <a:gd name="T9" fmla="*/ 0 h 576"/>
                <a:gd name="T10" fmla="*/ 0 w 333"/>
                <a:gd name="T11" fmla="*/ 0 h 576"/>
                <a:gd name="T12" fmla="*/ 0 w 333"/>
                <a:gd name="T13" fmla="*/ 0 h 576"/>
                <a:gd name="T14" fmla="*/ 0 w 333"/>
                <a:gd name="T15" fmla="*/ 0 h 576"/>
                <a:gd name="T16" fmla="*/ 0 w 333"/>
                <a:gd name="T17" fmla="*/ 0 h 576"/>
                <a:gd name="T18" fmla="*/ 0 w 333"/>
                <a:gd name="T19" fmla="*/ 0 h 576"/>
                <a:gd name="T20" fmla="*/ 0 w 333"/>
                <a:gd name="T21" fmla="*/ 0 h 576"/>
                <a:gd name="T22" fmla="*/ 0 w 333"/>
                <a:gd name="T23" fmla="*/ 0 h 576"/>
                <a:gd name="T24" fmla="*/ 0 w 333"/>
                <a:gd name="T25" fmla="*/ 0 h 576"/>
                <a:gd name="T26" fmla="*/ 0 w 333"/>
                <a:gd name="T27" fmla="*/ 0 h 576"/>
                <a:gd name="T28" fmla="*/ 0 w 333"/>
                <a:gd name="T29" fmla="*/ 0 h 576"/>
                <a:gd name="T30" fmla="*/ 0 w 333"/>
                <a:gd name="T31" fmla="*/ 0 h 576"/>
                <a:gd name="T32" fmla="*/ 0 w 333"/>
                <a:gd name="T33" fmla="*/ 0 h 576"/>
                <a:gd name="T34" fmla="*/ 0 w 333"/>
                <a:gd name="T35" fmla="*/ 0 h 576"/>
                <a:gd name="T36" fmla="*/ 0 w 333"/>
                <a:gd name="T37" fmla="*/ 0 h 576"/>
                <a:gd name="T38" fmla="*/ 0 w 333"/>
                <a:gd name="T39" fmla="*/ 0 h 576"/>
                <a:gd name="T40" fmla="*/ 0 w 333"/>
                <a:gd name="T41" fmla="*/ 0 h 576"/>
                <a:gd name="T42" fmla="*/ 0 w 333"/>
                <a:gd name="T43" fmla="*/ 0 h 576"/>
                <a:gd name="T44" fmla="*/ 0 w 333"/>
                <a:gd name="T45" fmla="*/ 0 h 576"/>
                <a:gd name="T46" fmla="*/ 0 w 333"/>
                <a:gd name="T47" fmla="*/ 0 h 576"/>
                <a:gd name="T48" fmla="*/ 0 w 333"/>
                <a:gd name="T49" fmla="*/ 0 h 576"/>
                <a:gd name="T50" fmla="*/ 0 w 333"/>
                <a:gd name="T51" fmla="*/ 0 h 576"/>
                <a:gd name="T52" fmla="*/ 0 w 333"/>
                <a:gd name="T53" fmla="*/ 0 h 576"/>
                <a:gd name="T54" fmla="*/ 0 w 333"/>
                <a:gd name="T55" fmla="*/ 0 h 576"/>
                <a:gd name="T56" fmla="*/ 0 w 333"/>
                <a:gd name="T57" fmla="*/ 0 h 576"/>
                <a:gd name="T58" fmla="*/ 0 w 333"/>
                <a:gd name="T59" fmla="*/ 0 h 576"/>
                <a:gd name="T60" fmla="*/ 0 w 333"/>
                <a:gd name="T61" fmla="*/ 0 h 576"/>
                <a:gd name="T62" fmla="*/ 0 w 333"/>
                <a:gd name="T63" fmla="*/ 0 h 576"/>
                <a:gd name="T64" fmla="*/ 0 w 333"/>
                <a:gd name="T65" fmla="*/ 0 h 576"/>
                <a:gd name="T66" fmla="*/ 0 w 333"/>
                <a:gd name="T67" fmla="*/ 0 h 576"/>
                <a:gd name="T68" fmla="*/ 0 w 333"/>
                <a:gd name="T69" fmla="*/ 0 h 576"/>
                <a:gd name="T70" fmla="*/ 0 w 333"/>
                <a:gd name="T71" fmla="*/ 0 h 576"/>
                <a:gd name="T72" fmla="*/ 0 w 333"/>
                <a:gd name="T73" fmla="*/ 0 h 576"/>
                <a:gd name="T74" fmla="*/ 0 w 333"/>
                <a:gd name="T75" fmla="*/ 0 h 576"/>
                <a:gd name="T76" fmla="*/ 0 w 333"/>
                <a:gd name="T77" fmla="*/ 0 h 576"/>
                <a:gd name="T78" fmla="*/ 0 w 333"/>
                <a:gd name="T79" fmla="*/ 0 h 576"/>
                <a:gd name="T80" fmla="*/ 0 w 333"/>
                <a:gd name="T81" fmla="*/ 0 h 576"/>
                <a:gd name="T82" fmla="*/ 0 w 333"/>
                <a:gd name="T83" fmla="*/ 0 h 576"/>
                <a:gd name="T84" fmla="*/ 0 w 333"/>
                <a:gd name="T85" fmla="*/ 0 h 576"/>
                <a:gd name="T86" fmla="*/ 0 w 333"/>
                <a:gd name="T87" fmla="*/ 0 h 576"/>
                <a:gd name="T88" fmla="*/ 0 w 333"/>
                <a:gd name="T89" fmla="*/ 0 h 576"/>
                <a:gd name="T90" fmla="*/ 0 w 333"/>
                <a:gd name="T91" fmla="*/ 0 h 576"/>
                <a:gd name="T92" fmla="*/ 0 w 333"/>
                <a:gd name="T93" fmla="*/ 0 h 576"/>
                <a:gd name="T94" fmla="*/ 0 w 333"/>
                <a:gd name="T95" fmla="*/ 0 h 576"/>
                <a:gd name="T96" fmla="*/ 0 w 333"/>
                <a:gd name="T97" fmla="*/ 0 h 576"/>
                <a:gd name="T98" fmla="*/ 0 w 333"/>
                <a:gd name="T99" fmla="*/ 0 h 576"/>
                <a:gd name="T100" fmla="*/ 0 w 333"/>
                <a:gd name="T101" fmla="*/ 0 h 576"/>
                <a:gd name="T102" fmla="*/ 0 w 333"/>
                <a:gd name="T103" fmla="*/ 0 h 576"/>
                <a:gd name="T104" fmla="*/ 0 w 333"/>
                <a:gd name="T105" fmla="*/ 0 h 576"/>
                <a:gd name="T106" fmla="*/ 0 w 333"/>
                <a:gd name="T107" fmla="*/ 0 h 576"/>
                <a:gd name="T108" fmla="*/ 0 w 333"/>
                <a:gd name="T109" fmla="*/ 0 h 576"/>
                <a:gd name="T110" fmla="*/ 0 w 333"/>
                <a:gd name="T111" fmla="*/ 0 h 576"/>
                <a:gd name="T112" fmla="*/ 0 w 333"/>
                <a:gd name="T113" fmla="*/ 0 h 576"/>
                <a:gd name="T114" fmla="*/ 0 w 333"/>
                <a:gd name="T115" fmla="*/ 0 h 576"/>
                <a:gd name="T116" fmla="*/ 0 w 333"/>
                <a:gd name="T117" fmla="*/ 0 h 576"/>
                <a:gd name="T118" fmla="*/ 0 w 333"/>
                <a:gd name="T119" fmla="*/ 0 h 5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33"/>
                <a:gd name="T181" fmla="*/ 0 h 576"/>
                <a:gd name="T182" fmla="*/ 333 w 333"/>
                <a:gd name="T183" fmla="*/ 576 h 5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33" h="576">
                  <a:moveTo>
                    <a:pt x="228" y="61"/>
                  </a:moveTo>
                  <a:lnTo>
                    <a:pt x="228" y="55"/>
                  </a:lnTo>
                  <a:lnTo>
                    <a:pt x="230" y="46"/>
                  </a:lnTo>
                  <a:lnTo>
                    <a:pt x="228" y="34"/>
                  </a:lnTo>
                  <a:lnTo>
                    <a:pt x="223" y="23"/>
                  </a:lnTo>
                  <a:lnTo>
                    <a:pt x="215" y="11"/>
                  </a:lnTo>
                  <a:lnTo>
                    <a:pt x="208" y="4"/>
                  </a:lnTo>
                  <a:lnTo>
                    <a:pt x="198" y="0"/>
                  </a:lnTo>
                  <a:lnTo>
                    <a:pt x="189" y="4"/>
                  </a:lnTo>
                  <a:lnTo>
                    <a:pt x="185" y="8"/>
                  </a:lnTo>
                  <a:lnTo>
                    <a:pt x="181" y="13"/>
                  </a:lnTo>
                  <a:lnTo>
                    <a:pt x="177" y="21"/>
                  </a:lnTo>
                  <a:lnTo>
                    <a:pt x="173" y="29"/>
                  </a:lnTo>
                  <a:lnTo>
                    <a:pt x="168" y="36"/>
                  </a:lnTo>
                  <a:lnTo>
                    <a:pt x="162" y="44"/>
                  </a:lnTo>
                  <a:lnTo>
                    <a:pt x="154" y="51"/>
                  </a:lnTo>
                  <a:lnTo>
                    <a:pt x="147" y="59"/>
                  </a:lnTo>
                  <a:lnTo>
                    <a:pt x="137" y="61"/>
                  </a:lnTo>
                  <a:lnTo>
                    <a:pt x="130" y="65"/>
                  </a:lnTo>
                  <a:lnTo>
                    <a:pt x="118" y="67"/>
                  </a:lnTo>
                  <a:lnTo>
                    <a:pt x="109" y="68"/>
                  </a:lnTo>
                  <a:lnTo>
                    <a:pt x="97" y="70"/>
                  </a:lnTo>
                  <a:lnTo>
                    <a:pt x="86" y="72"/>
                  </a:lnTo>
                  <a:lnTo>
                    <a:pt x="76" y="74"/>
                  </a:lnTo>
                  <a:lnTo>
                    <a:pt x="69" y="78"/>
                  </a:lnTo>
                  <a:lnTo>
                    <a:pt x="61" y="80"/>
                  </a:lnTo>
                  <a:lnTo>
                    <a:pt x="57" y="89"/>
                  </a:lnTo>
                  <a:lnTo>
                    <a:pt x="54" y="97"/>
                  </a:lnTo>
                  <a:lnTo>
                    <a:pt x="54" y="108"/>
                  </a:lnTo>
                  <a:lnTo>
                    <a:pt x="54" y="118"/>
                  </a:lnTo>
                  <a:lnTo>
                    <a:pt x="57" y="127"/>
                  </a:lnTo>
                  <a:lnTo>
                    <a:pt x="59" y="135"/>
                  </a:lnTo>
                  <a:lnTo>
                    <a:pt x="63" y="143"/>
                  </a:lnTo>
                  <a:lnTo>
                    <a:pt x="67" y="150"/>
                  </a:lnTo>
                  <a:lnTo>
                    <a:pt x="73" y="162"/>
                  </a:lnTo>
                  <a:lnTo>
                    <a:pt x="74" y="169"/>
                  </a:lnTo>
                  <a:lnTo>
                    <a:pt x="76" y="181"/>
                  </a:lnTo>
                  <a:lnTo>
                    <a:pt x="76" y="184"/>
                  </a:lnTo>
                  <a:lnTo>
                    <a:pt x="76" y="190"/>
                  </a:lnTo>
                  <a:lnTo>
                    <a:pt x="76" y="200"/>
                  </a:lnTo>
                  <a:lnTo>
                    <a:pt x="76" y="207"/>
                  </a:lnTo>
                  <a:lnTo>
                    <a:pt x="76" y="215"/>
                  </a:lnTo>
                  <a:lnTo>
                    <a:pt x="76" y="222"/>
                  </a:lnTo>
                  <a:lnTo>
                    <a:pt x="74" y="230"/>
                  </a:lnTo>
                  <a:lnTo>
                    <a:pt x="73" y="240"/>
                  </a:lnTo>
                  <a:lnTo>
                    <a:pt x="71" y="253"/>
                  </a:lnTo>
                  <a:lnTo>
                    <a:pt x="67" y="266"/>
                  </a:lnTo>
                  <a:lnTo>
                    <a:pt x="63" y="278"/>
                  </a:lnTo>
                  <a:lnTo>
                    <a:pt x="61" y="287"/>
                  </a:lnTo>
                  <a:lnTo>
                    <a:pt x="57" y="291"/>
                  </a:lnTo>
                  <a:lnTo>
                    <a:pt x="57" y="295"/>
                  </a:lnTo>
                  <a:lnTo>
                    <a:pt x="0" y="403"/>
                  </a:lnTo>
                  <a:lnTo>
                    <a:pt x="55" y="576"/>
                  </a:lnTo>
                  <a:lnTo>
                    <a:pt x="55" y="570"/>
                  </a:lnTo>
                  <a:lnTo>
                    <a:pt x="59" y="561"/>
                  </a:lnTo>
                  <a:lnTo>
                    <a:pt x="61" y="551"/>
                  </a:lnTo>
                  <a:lnTo>
                    <a:pt x="63" y="544"/>
                  </a:lnTo>
                  <a:lnTo>
                    <a:pt x="67" y="532"/>
                  </a:lnTo>
                  <a:lnTo>
                    <a:pt x="73" y="523"/>
                  </a:lnTo>
                  <a:lnTo>
                    <a:pt x="76" y="509"/>
                  </a:lnTo>
                  <a:lnTo>
                    <a:pt x="82" y="498"/>
                  </a:lnTo>
                  <a:lnTo>
                    <a:pt x="88" y="485"/>
                  </a:lnTo>
                  <a:lnTo>
                    <a:pt x="97" y="473"/>
                  </a:lnTo>
                  <a:lnTo>
                    <a:pt x="103" y="458"/>
                  </a:lnTo>
                  <a:lnTo>
                    <a:pt x="112" y="447"/>
                  </a:lnTo>
                  <a:lnTo>
                    <a:pt x="120" y="433"/>
                  </a:lnTo>
                  <a:lnTo>
                    <a:pt x="131" y="424"/>
                  </a:lnTo>
                  <a:lnTo>
                    <a:pt x="139" y="411"/>
                  </a:lnTo>
                  <a:lnTo>
                    <a:pt x="152" y="397"/>
                  </a:lnTo>
                  <a:lnTo>
                    <a:pt x="164" y="388"/>
                  </a:lnTo>
                  <a:lnTo>
                    <a:pt x="177" y="378"/>
                  </a:lnTo>
                  <a:lnTo>
                    <a:pt x="189" y="367"/>
                  </a:lnTo>
                  <a:lnTo>
                    <a:pt x="202" y="357"/>
                  </a:lnTo>
                  <a:lnTo>
                    <a:pt x="215" y="350"/>
                  </a:lnTo>
                  <a:lnTo>
                    <a:pt x="228" y="342"/>
                  </a:lnTo>
                  <a:lnTo>
                    <a:pt x="242" y="333"/>
                  </a:lnTo>
                  <a:lnTo>
                    <a:pt x="253" y="325"/>
                  </a:lnTo>
                  <a:lnTo>
                    <a:pt x="266" y="317"/>
                  </a:lnTo>
                  <a:lnTo>
                    <a:pt x="278" y="312"/>
                  </a:lnTo>
                  <a:lnTo>
                    <a:pt x="289" y="306"/>
                  </a:lnTo>
                  <a:lnTo>
                    <a:pt x="299" y="300"/>
                  </a:lnTo>
                  <a:lnTo>
                    <a:pt x="308" y="293"/>
                  </a:lnTo>
                  <a:lnTo>
                    <a:pt x="316" y="289"/>
                  </a:lnTo>
                  <a:lnTo>
                    <a:pt x="325" y="276"/>
                  </a:lnTo>
                  <a:lnTo>
                    <a:pt x="333" y="266"/>
                  </a:lnTo>
                  <a:lnTo>
                    <a:pt x="333" y="259"/>
                  </a:lnTo>
                  <a:lnTo>
                    <a:pt x="333" y="251"/>
                  </a:lnTo>
                  <a:lnTo>
                    <a:pt x="324" y="236"/>
                  </a:lnTo>
                  <a:lnTo>
                    <a:pt x="316" y="226"/>
                  </a:lnTo>
                  <a:lnTo>
                    <a:pt x="308" y="217"/>
                  </a:lnTo>
                  <a:lnTo>
                    <a:pt x="306" y="211"/>
                  </a:lnTo>
                  <a:lnTo>
                    <a:pt x="306" y="203"/>
                  </a:lnTo>
                  <a:lnTo>
                    <a:pt x="310" y="196"/>
                  </a:lnTo>
                  <a:lnTo>
                    <a:pt x="314" y="188"/>
                  </a:lnTo>
                  <a:lnTo>
                    <a:pt x="318" y="179"/>
                  </a:lnTo>
                  <a:lnTo>
                    <a:pt x="318" y="165"/>
                  </a:lnTo>
                  <a:lnTo>
                    <a:pt x="316" y="154"/>
                  </a:lnTo>
                  <a:lnTo>
                    <a:pt x="310" y="144"/>
                  </a:lnTo>
                  <a:lnTo>
                    <a:pt x="306" y="135"/>
                  </a:lnTo>
                  <a:lnTo>
                    <a:pt x="303" y="127"/>
                  </a:lnTo>
                  <a:lnTo>
                    <a:pt x="299" y="122"/>
                  </a:lnTo>
                  <a:lnTo>
                    <a:pt x="289" y="110"/>
                  </a:lnTo>
                  <a:lnTo>
                    <a:pt x="287" y="106"/>
                  </a:lnTo>
                  <a:lnTo>
                    <a:pt x="308" y="89"/>
                  </a:lnTo>
                  <a:lnTo>
                    <a:pt x="306" y="86"/>
                  </a:lnTo>
                  <a:lnTo>
                    <a:pt x="306" y="80"/>
                  </a:lnTo>
                  <a:lnTo>
                    <a:pt x="304" y="72"/>
                  </a:lnTo>
                  <a:lnTo>
                    <a:pt x="304" y="65"/>
                  </a:lnTo>
                  <a:lnTo>
                    <a:pt x="299" y="55"/>
                  </a:lnTo>
                  <a:lnTo>
                    <a:pt x="297" y="48"/>
                  </a:lnTo>
                  <a:lnTo>
                    <a:pt x="291" y="38"/>
                  </a:lnTo>
                  <a:lnTo>
                    <a:pt x="287" y="36"/>
                  </a:lnTo>
                  <a:lnTo>
                    <a:pt x="278" y="34"/>
                  </a:lnTo>
                  <a:lnTo>
                    <a:pt x="268" y="36"/>
                  </a:lnTo>
                  <a:lnTo>
                    <a:pt x="259" y="38"/>
                  </a:lnTo>
                  <a:lnTo>
                    <a:pt x="249" y="44"/>
                  </a:lnTo>
                  <a:lnTo>
                    <a:pt x="240" y="49"/>
                  </a:lnTo>
                  <a:lnTo>
                    <a:pt x="234" y="55"/>
                  </a:lnTo>
                  <a:lnTo>
                    <a:pt x="228" y="59"/>
                  </a:lnTo>
                  <a:lnTo>
                    <a:pt x="228" y="61"/>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88" name="Freeform 412"/>
            <p:cNvSpPr>
              <a:spLocks/>
            </p:cNvSpPr>
            <p:nvPr/>
          </p:nvSpPr>
          <p:spPr bwMode="auto">
            <a:xfrm>
              <a:off x="1726" y="2168"/>
              <a:ext cx="70" cy="58"/>
            </a:xfrm>
            <a:custGeom>
              <a:avLst/>
              <a:gdLst>
                <a:gd name="T0" fmla="*/ 0 w 141"/>
                <a:gd name="T1" fmla="*/ 1 h 116"/>
                <a:gd name="T2" fmla="*/ 0 w 141"/>
                <a:gd name="T3" fmla="*/ 1 h 116"/>
                <a:gd name="T4" fmla="*/ 0 w 141"/>
                <a:gd name="T5" fmla="*/ 1 h 116"/>
                <a:gd name="T6" fmla="*/ 0 w 141"/>
                <a:gd name="T7" fmla="*/ 1 h 116"/>
                <a:gd name="T8" fmla="*/ 0 w 141"/>
                <a:gd name="T9" fmla="*/ 1 h 116"/>
                <a:gd name="T10" fmla="*/ 0 w 141"/>
                <a:gd name="T11" fmla="*/ 1 h 116"/>
                <a:gd name="T12" fmla="*/ 0 w 141"/>
                <a:gd name="T13" fmla="*/ 0 h 116"/>
                <a:gd name="T14" fmla="*/ 0 w 141"/>
                <a:gd name="T15" fmla="*/ 0 h 116"/>
                <a:gd name="T16" fmla="*/ 0 w 141"/>
                <a:gd name="T17" fmla="*/ 1 h 116"/>
                <a:gd name="T18" fmla="*/ 0 w 141"/>
                <a:gd name="T19" fmla="*/ 1 h 116"/>
                <a:gd name="T20" fmla="*/ 0 w 141"/>
                <a:gd name="T21" fmla="*/ 1 h 116"/>
                <a:gd name="T22" fmla="*/ 0 w 141"/>
                <a:gd name="T23" fmla="*/ 1 h 116"/>
                <a:gd name="T24" fmla="*/ 0 w 141"/>
                <a:gd name="T25" fmla="*/ 1 h 116"/>
                <a:gd name="T26" fmla="*/ 0 w 141"/>
                <a:gd name="T27" fmla="*/ 1 h 116"/>
                <a:gd name="T28" fmla="*/ 0 w 141"/>
                <a:gd name="T29" fmla="*/ 1 h 116"/>
                <a:gd name="T30" fmla="*/ 0 w 141"/>
                <a:gd name="T31" fmla="*/ 1 h 116"/>
                <a:gd name="T32" fmla="*/ 0 w 141"/>
                <a:gd name="T33" fmla="*/ 1 h 116"/>
                <a:gd name="T34" fmla="*/ 0 w 141"/>
                <a:gd name="T35" fmla="*/ 1 h 116"/>
                <a:gd name="T36" fmla="*/ 0 w 141"/>
                <a:gd name="T37" fmla="*/ 1 h 116"/>
                <a:gd name="T38" fmla="*/ 0 w 141"/>
                <a:gd name="T39" fmla="*/ 1 h 116"/>
                <a:gd name="T40" fmla="*/ 0 w 141"/>
                <a:gd name="T41" fmla="*/ 1 h 116"/>
                <a:gd name="T42" fmla="*/ 0 w 141"/>
                <a:gd name="T43" fmla="*/ 1 h 116"/>
                <a:gd name="T44" fmla="*/ 0 w 141"/>
                <a:gd name="T45" fmla="*/ 1 h 116"/>
                <a:gd name="T46" fmla="*/ 0 w 141"/>
                <a:gd name="T47" fmla="*/ 1 h 116"/>
                <a:gd name="T48" fmla="*/ 0 w 141"/>
                <a:gd name="T49" fmla="*/ 1 h 116"/>
                <a:gd name="T50" fmla="*/ 0 w 141"/>
                <a:gd name="T51" fmla="*/ 1 h 116"/>
                <a:gd name="T52" fmla="*/ 0 w 141"/>
                <a:gd name="T53" fmla="*/ 1 h 11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41"/>
                <a:gd name="T82" fmla="*/ 0 h 116"/>
                <a:gd name="T83" fmla="*/ 141 w 141"/>
                <a:gd name="T84" fmla="*/ 116 h 11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41" h="116">
                  <a:moveTo>
                    <a:pt x="141" y="42"/>
                  </a:moveTo>
                  <a:lnTo>
                    <a:pt x="139" y="38"/>
                  </a:lnTo>
                  <a:lnTo>
                    <a:pt x="137" y="30"/>
                  </a:lnTo>
                  <a:lnTo>
                    <a:pt x="135" y="21"/>
                  </a:lnTo>
                  <a:lnTo>
                    <a:pt x="131" y="11"/>
                  </a:lnTo>
                  <a:lnTo>
                    <a:pt x="124" y="4"/>
                  </a:lnTo>
                  <a:lnTo>
                    <a:pt x="116" y="0"/>
                  </a:lnTo>
                  <a:lnTo>
                    <a:pt x="109" y="0"/>
                  </a:lnTo>
                  <a:lnTo>
                    <a:pt x="103" y="6"/>
                  </a:lnTo>
                  <a:lnTo>
                    <a:pt x="97" y="15"/>
                  </a:lnTo>
                  <a:lnTo>
                    <a:pt x="93" y="25"/>
                  </a:lnTo>
                  <a:lnTo>
                    <a:pt x="88" y="30"/>
                  </a:lnTo>
                  <a:lnTo>
                    <a:pt x="84" y="36"/>
                  </a:lnTo>
                  <a:lnTo>
                    <a:pt x="76" y="40"/>
                  </a:lnTo>
                  <a:lnTo>
                    <a:pt x="71" y="48"/>
                  </a:lnTo>
                  <a:lnTo>
                    <a:pt x="59" y="51"/>
                  </a:lnTo>
                  <a:lnTo>
                    <a:pt x="48" y="55"/>
                  </a:lnTo>
                  <a:lnTo>
                    <a:pt x="34" y="61"/>
                  </a:lnTo>
                  <a:lnTo>
                    <a:pt x="25" y="65"/>
                  </a:lnTo>
                  <a:lnTo>
                    <a:pt x="14" y="67"/>
                  </a:lnTo>
                  <a:lnTo>
                    <a:pt x="6" y="70"/>
                  </a:lnTo>
                  <a:lnTo>
                    <a:pt x="0" y="70"/>
                  </a:lnTo>
                  <a:lnTo>
                    <a:pt x="0" y="72"/>
                  </a:lnTo>
                  <a:lnTo>
                    <a:pt x="6" y="116"/>
                  </a:lnTo>
                  <a:lnTo>
                    <a:pt x="76" y="67"/>
                  </a:lnTo>
                  <a:lnTo>
                    <a:pt x="141" y="42"/>
                  </a:lnTo>
                  <a:close/>
                </a:path>
              </a:pathLst>
            </a:custGeom>
            <a:solidFill>
              <a:srgbClr val="F59E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89" name="Freeform 413"/>
            <p:cNvSpPr>
              <a:spLocks/>
            </p:cNvSpPr>
            <p:nvPr/>
          </p:nvSpPr>
          <p:spPr bwMode="auto">
            <a:xfrm>
              <a:off x="1720" y="2171"/>
              <a:ext cx="79" cy="22"/>
            </a:xfrm>
            <a:custGeom>
              <a:avLst/>
              <a:gdLst>
                <a:gd name="T0" fmla="*/ 1 w 158"/>
                <a:gd name="T1" fmla="*/ 1 h 43"/>
                <a:gd name="T2" fmla="*/ 1 w 158"/>
                <a:gd name="T3" fmla="*/ 1 h 43"/>
                <a:gd name="T4" fmla="*/ 1 w 158"/>
                <a:gd name="T5" fmla="*/ 1 h 43"/>
                <a:gd name="T6" fmla="*/ 1 w 158"/>
                <a:gd name="T7" fmla="*/ 1 h 43"/>
                <a:gd name="T8" fmla="*/ 1 w 158"/>
                <a:gd name="T9" fmla="*/ 1 h 43"/>
                <a:gd name="T10" fmla="*/ 1 w 158"/>
                <a:gd name="T11" fmla="*/ 1 h 43"/>
                <a:gd name="T12" fmla="*/ 1 w 158"/>
                <a:gd name="T13" fmla="*/ 1 h 43"/>
                <a:gd name="T14" fmla="*/ 1 w 158"/>
                <a:gd name="T15" fmla="*/ 1 h 43"/>
                <a:gd name="T16" fmla="*/ 1 w 158"/>
                <a:gd name="T17" fmla="*/ 1 h 43"/>
                <a:gd name="T18" fmla="*/ 1 w 158"/>
                <a:gd name="T19" fmla="*/ 1 h 43"/>
                <a:gd name="T20" fmla="*/ 1 w 158"/>
                <a:gd name="T21" fmla="*/ 1 h 43"/>
                <a:gd name="T22" fmla="*/ 1 w 158"/>
                <a:gd name="T23" fmla="*/ 0 h 43"/>
                <a:gd name="T24" fmla="*/ 1 w 158"/>
                <a:gd name="T25" fmla="*/ 0 h 43"/>
                <a:gd name="T26" fmla="*/ 1 w 158"/>
                <a:gd name="T27" fmla="*/ 0 h 43"/>
                <a:gd name="T28" fmla="*/ 1 w 158"/>
                <a:gd name="T29" fmla="*/ 1 h 43"/>
                <a:gd name="T30" fmla="*/ 1 w 158"/>
                <a:gd name="T31" fmla="*/ 1 h 43"/>
                <a:gd name="T32" fmla="*/ 0 w 158"/>
                <a:gd name="T33" fmla="*/ 1 h 43"/>
                <a:gd name="T34" fmla="*/ 1 w 158"/>
                <a:gd name="T35" fmla="*/ 1 h 43"/>
                <a:gd name="T36" fmla="*/ 1 w 158"/>
                <a:gd name="T37" fmla="*/ 1 h 43"/>
                <a:gd name="T38" fmla="*/ 1 w 158"/>
                <a:gd name="T39" fmla="*/ 1 h 43"/>
                <a:gd name="T40" fmla="*/ 1 w 158"/>
                <a:gd name="T41" fmla="*/ 1 h 43"/>
                <a:gd name="T42" fmla="*/ 1 w 158"/>
                <a:gd name="T43" fmla="*/ 1 h 43"/>
                <a:gd name="T44" fmla="*/ 1 w 158"/>
                <a:gd name="T45" fmla="*/ 1 h 43"/>
                <a:gd name="T46" fmla="*/ 1 w 158"/>
                <a:gd name="T47" fmla="*/ 1 h 43"/>
                <a:gd name="T48" fmla="*/ 1 w 158"/>
                <a:gd name="T49" fmla="*/ 1 h 43"/>
                <a:gd name="T50" fmla="*/ 1 w 158"/>
                <a:gd name="T51" fmla="*/ 1 h 43"/>
                <a:gd name="T52" fmla="*/ 1 w 158"/>
                <a:gd name="T53" fmla="*/ 1 h 43"/>
                <a:gd name="T54" fmla="*/ 1 w 158"/>
                <a:gd name="T55" fmla="*/ 1 h 43"/>
                <a:gd name="T56" fmla="*/ 1 w 158"/>
                <a:gd name="T57" fmla="*/ 1 h 43"/>
                <a:gd name="T58" fmla="*/ 1 w 158"/>
                <a:gd name="T59" fmla="*/ 1 h 43"/>
                <a:gd name="T60" fmla="*/ 1 w 158"/>
                <a:gd name="T61" fmla="*/ 1 h 43"/>
                <a:gd name="T62" fmla="*/ 1 w 158"/>
                <a:gd name="T63" fmla="*/ 1 h 43"/>
                <a:gd name="T64" fmla="*/ 1 w 158"/>
                <a:gd name="T65" fmla="*/ 1 h 43"/>
                <a:gd name="T66" fmla="*/ 1 w 158"/>
                <a:gd name="T67" fmla="*/ 1 h 43"/>
                <a:gd name="T68" fmla="*/ 1 w 158"/>
                <a:gd name="T69" fmla="*/ 1 h 4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43"/>
                <a:gd name="T107" fmla="*/ 158 w 158"/>
                <a:gd name="T108" fmla="*/ 43 h 4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43">
                  <a:moveTo>
                    <a:pt x="158" y="40"/>
                  </a:moveTo>
                  <a:lnTo>
                    <a:pt x="152" y="36"/>
                  </a:lnTo>
                  <a:lnTo>
                    <a:pt x="141" y="28"/>
                  </a:lnTo>
                  <a:lnTo>
                    <a:pt x="131" y="24"/>
                  </a:lnTo>
                  <a:lnTo>
                    <a:pt x="122" y="21"/>
                  </a:lnTo>
                  <a:lnTo>
                    <a:pt x="110" y="17"/>
                  </a:lnTo>
                  <a:lnTo>
                    <a:pt x="101" y="13"/>
                  </a:lnTo>
                  <a:lnTo>
                    <a:pt x="87" y="9"/>
                  </a:lnTo>
                  <a:lnTo>
                    <a:pt x="74" y="7"/>
                  </a:lnTo>
                  <a:lnTo>
                    <a:pt x="61" y="4"/>
                  </a:lnTo>
                  <a:lnTo>
                    <a:pt x="51" y="4"/>
                  </a:lnTo>
                  <a:lnTo>
                    <a:pt x="38" y="0"/>
                  </a:lnTo>
                  <a:lnTo>
                    <a:pt x="30" y="0"/>
                  </a:lnTo>
                  <a:lnTo>
                    <a:pt x="21" y="0"/>
                  </a:lnTo>
                  <a:lnTo>
                    <a:pt x="13" y="4"/>
                  </a:lnTo>
                  <a:lnTo>
                    <a:pt x="2" y="5"/>
                  </a:lnTo>
                  <a:lnTo>
                    <a:pt x="0" y="11"/>
                  </a:lnTo>
                  <a:lnTo>
                    <a:pt x="2" y="13"/>
                  </a:lnTo>
                  <a:lnTo>
                    <a:pt x="7" y="19"/>
                  </a:lnTo>
                  <a:lnTo>
                    <a:pt x="13" y="21"/>
                  </a:lnTo>
                  <a:lnTo>
                    <a:pt x="21" y="24"/>
                  </a:lnTo>
                  <a:lnTo>
                    <a:pt x="28" y="26"/>
                  </a:lnTo>
                  <a:lnTo>
                    <a:pt x="38" y="28"/>
                  </a:lnTo>
                  <a:lnTo>
                    <a:pt x="47" y="28"/>
                  </a:lnTo>
                  <a:lnTo>
                    <a:pt x="59" y="30"/>
                  </a:lnTo>
                  <a:lnTo>
                    <a:pt x="68" y="30"/>
                  </a:lnTo>
                  <a:lnTo>
                    <a:pt x="80" y="32"/>
                  </a:lnTo>
                  <a:lnTo>
                    <a:pt x="87" y="32"/>
                  </a:lnTo>
                  <a:lnTo>
                    <a:pt x="97" y="34"/>
                  </a:lnTo>
                  <a:lnTo>
                    <a:pt x="112" y="36"/>
                  </a:lnTo>
                  <a:lnTo>
                    <a:pt x="123" y="40"/>
                  </a:lnTo>
                  <a:lnTo>
                    <a:pt x="133" y="42"/>
                  </a:lnTo>
                  <a:lnTo>
                    <a:pt x="137" y="43"/>
                  </a:lnTo>
                  <a:lnTo>
                    <a:pt x="158" y="4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90" name="Freeform 414"/>
            <p:cNvSpPr>
              <a:spLocks/>
            </p:cNvSpPr>
            <p:nvPr/>
          </p:nvSpPr>
          <p:spPr bwMode="auto">
            <a:xfrm>
              <a:off x="1824" y="2203"/>
              <a:ext cx="186" cy="56"/>
            </a:xfrm>
            <a:custGeom>
              <a:avLst/>
              <a:gdLst>
                <a:gd name="T0" fmla="*/ 0 w 373"/>
                <a:gd name="T1" fmla="*/ 0 h 113"/>
                <a:gd name="T2" fmla="*/ 0 w 373"/>
                <a:gd name="T3" fmla="*/ 0 h 113"/>
                <a:gd name="T4" fmla="*/ 0 w 373"/>
                <a:gd name="T5" fmla="*/ 0 h 113"/>
                <a:gd name="T6" fmla="*/ 0 w 373"/>
                <a:gd name="T7" fmla="*/ 0 h 113"/>
                <a:gd name="T8" fmla="*/ 0 w 373"/>
                <a:gd name="T9" fmla="*/ 0 h 113"/>
                <a:gd name="T10" fmla="*/ 0 w 373"/>
                <a:gd name="T11" fmla="*/ 0 h 113"/>
                <a:gd name="T12" fmla="*/ 0 w 373"/>
                <a:gd name="T13" fmla="*/ 0 h 113"/>
                <a:gd name="T14" fmla="*/ 0 w 373"/>
                <a:gd name="T15" fmla="*/ 0 h 113"/>
                <a:gd name="T16" fmla="*/ 0 w 373"/>
                <a:gd name="T17" fmla="*/ 0 h 113"/>
                <a:gd name="T18" fmla="*/ 0 w 373"/>
                <a:gd name="T19" fmla="*/ 0 h 113"/>
                <a:gd name="T20" fmla="*/ 0 w 373"/>
                <a:gd name="T21" fmla="*/ 0 h 113"/>
                <a:gd name="T22" fmla="*/ 0 w 373"/>
                <a:gd name="T23" fmla="*/ 0 h 113"/>
                <a:gd name="T24" fmla="*/ 0 w 373"/>
                <a:gd name="T25" fmla="*/ 0 h 113"/>
                <a:gd name="T26" fmla="*/ 0 w 373"/>
                <a:gd name="T27" fmla="*/ 0 h 113"/>
                <a:gd name="T28" fmla="*/ 0 w 373"/>
                <a:gd name="T29" fmla="*/ 0 h 113"/>
                <a:gd name="T30" fmla="*/ 0 w 373"/>
                <a:gd name="T31" fmla="*/ 0 h 113"/>
                <a:gd name="T32" fmla="*/ 0 w 373"/>
                <a:gd name="T33" fmla="*/ 0 h 113"/>
                <a:gd name="T34" fmla="*/ 0 w 373"/>
                <a:gd name="T35" fmla="*/ 0 h 113"/>
                <a:gd name="T36" fmla="*/ 0 w 373"/>
                <a:gd name="T37" fmla="*/ 0 h 113"/>
                <a:gd name="T38" fmla="*/ 0 w 373"/>
                <a:gd name="T39" fmla="*/ 0 h 113"/>
                <a:gd name="T40" fmla="*/ 0 w 373"/>
                <a:gd name="T41" fmla="*/ 0 h 113"/>
                <a:gd name="T42" fmla="*/ 0 w 373"/>
                <a:gd name="T43" fmla="*/ 0 h 113"/>
                <a:gd name="T44" fmla="*/ 0 w 373"/>
                <a:gd name="T45" fmla="*/ 0 h 113"/>
                <a:gd name="T46" fmla="*/ 0 w 373"/>
                <a:gd name="T47" fmla="*/ 0 h 113"/>
                <a:gd name="T48" fmla="*/ 0 w 373"/>
                <a:gd name="T49" fmla="*/ 0 h 113"/>
                <a:gd name="T50" fmla="*/ 0 w 373"/>
                <a:gd name="T51" fmla="*/ 0 h 113"/>
                <a:gd name="T52" fmla="*/ 0 w 373"/>
                <a:gd name="T53" fmla="*/ 0 h 113"/>
                <a:gd name="T54" fmla="*/ 0 w 373"/>
                <a:gd name="T55" fmla="*/ 0 h 113"/>
                <a:gd name="T56" fmla="*/ 0 w 373"/>
                <a:gd name="T57" fmla="*/ 0 h 113"/>
                <a:gd name="T58" fmla="*/ 0 w 373"/>
                <a:gd name="T59" fmla="*/ 0 h 113"/>
                <a:gd name="T60" fmla="*/ 0 w 373"/>
                <a:gd name="T61" fmla="*/ 0 h 113"/>
                <a:gd name="T62" fmla="*/ 0 w 373"/>
                <a:gd name="T63" fmla="*/ 0 h 113"/>
                <a:gd name="T64" fmla="*/ 0 w 373"/>
                <a:gd name="T65" fmla="*/ 0 h 113"/>
                <a:gd name="T66" fmla="*/ 0 w 373"/>
                <a:gd name="T67" fmla="*/ 0 h 113"/>
                <a:gd name="T68" fmla="*/ 0 w 373"/>
                <a:gd name="T69" fmla="*/ 0 h 113"/>
                <a:gd name="T70" fmla="*/ 0 w 373"/>
                <a:gd name="T71" fmla="*/ 0 h 113"/>
                <a:gd name="T72" fmla="*/ 0 w 373"/>
                <a:gd name="T73" fmla="*/ 0 h 113"/>
                <a:gd name="T74" fmla="*/ 0 w 373"/>
                <a:gd name="T75" fmla="*/ 0 h 113"/>
                <a:gd name="T76" fmla="*/ 0 w 373"/>
                <a:gd name="T77" fmla="*/ 0 h 113"/>
                <a:gd name="T78" fmla="*/ 0 w 373"/>
                <a:gd name="T79" fmla="*/ 0 h 113"/>
                <a:gd name="T80" fmla="*/ 0 w 373"/>
                <a:gd name="T81" fmla="*/ 0 h 113"/>
                <a:gd name="T82" fmla="*/ 0 w 373"/>
                <a:gd name="T83" fmla="*/ 0 h 113"/>
                <a:gd name="T84" fmla="*/ 0 w 373"/>
                <a:gd name="T85" fmla="*/ 0 h 113"/>
                <a:gd name="T86" fmla="*/ 0 w 373"/>
                <a:gd name="T87" fmla="*/ 0 h 113"/>
                <a:gd name="T88" fmla="*/ 0 w 373"/>
                <a:gd name="T89" fmla="*/ 0 h 113"/>
                <a:gd name="T90" fmla="*/ 0 w 373"/>
                <a:gd name="T91" fmla="*/ 0 h 11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73"/>
                <a:gd name="T139" fmla="*/ 0 h 113"/>
                <a:gd name="T140" fmla="*/ 373 w 373"/>
                <a:gd name="T141" fmla="*/ 113 h 11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73" h="113">
                  <a:moveTo>
                    <a:pt x="10" y="0"/>
                  </a:moveTo>
                  <a:lnTo>
                    <a:pt x="11" y="0"/>
                  </a:lnTo>
                  <a:lnTo>
                    <a:pt x="21" y="4"/>
                  </a:lnTo>
                  <a:lnTo>
                    <a:pt x="29" y="6"/>
                  </a:lnTo>
                  <a:lnTo>
                    <a:pt x="36" y="10"/>
                  </a:lnTo>
                  <a:lnTo>
                    <a:pt x="46" y="16"/>
                  </a:lnTo>
                  <a:lnTo>
                    <a:pt x="57" y="21"/>
                  </a:lnTo>
                  <a:lnTo>
                    <a:pt x="65" y="25"/>
                  </a:lnTo>
                  <a:lnTo>
                    <a:pt x="76" y="29"/>
                  </a:lnTo>
                  <a:lnTo>
                    <a:pt x="86" y="33"/>
                  </a:lnTo>
                  <a:lnTo>
                    <a:pt x="97" y="38"/>
                  </a:lnTo>
                  <a:lnTo>
                    <a:pt x="107" y="42"/>
                  </a:lnTo>
                  <a:lnTo>
                    <a:pt x="118" y="46"/>
                  </a:lnTo>
                  <a:lnTo>
                    <a:pt x="127" y="52"/>
                  </a:lnTo>
                  <a:lnTo>
                    <a:pt x="137" y="55"/>
                  </a:lnTo>
                  <a:lnTo>
                    <a:pt x="150" y="61"/>
                  </a:lnTo>
                  <a:lnTo>
                    <a:pt x="162" y="69"/>
                  </a:lnTo>
                  <a:lnTo>
                    <a:pt x="167" y="73"/>
                  </a:lnTo>
                  <a:lnTo>
                    <a:pt x="175" y="76"/>
                  </a:lnTo>
                  <a:lnTo>
                    <a:pt x="183" y="80"/>
                  </a:lnTo>
                  <a:lnTo>
                    <a:pt x="194" y="80"/>
                  </a:lnTo>
                  <a:lnTo>
                    <a:pt x="200" y="80"/>
                  </a:lnTo>
                  <a:lnTo>
                    <a:pt x="207" y="78"/>
                  </a:lnTo>
                  <a:lnTo>
                    <a:pt x="215" y="74"/>
                  </a:lnTo>
                  <a:lnTo>
                    <a:pt x="223" y="71"/>
                  </a:lnTo>
                  <a:lnTo>
                    <a:pt x="232" y="65"/>
                  </a:lnTo>
                  <a:lnTo>
                    <a:pt x="243" y="61"/>
                  </a:lnTo>
                  <a:lnTo>
                    <a:pt x="247" y="59"/>
                  </a:lnTo>
                  <a:lnTo>
                    <a:pt x="255" y="57"/>
                  </a:lnTo>
                  <a:lnTo>
                    <a:pt x="262" y="55"/>
                  </a:lnTo>
                  <a:lnTo>
                    <a:pt x="270" y="54"/>
                  </a:lnTo>
                  <a:lnTo>
                    <a:pt x="278" y="52"/>
                  </a:lnTo>
                  <a:lnTo>
                    <a:pt x="285" y="50"/>
                  </a:lnTo>
                  <a:lnTo>
                    <a:pt x="293" y="46"/>
                  </a:lnTo>
                  <a:lnTo>
                    <a:pt x="302" y="46"/>
                  </a:lnTo>
                  <a:lnTo>
                    <a:pt x="310" y="44"/>
                  </a:lnTo>
                  <a:lnTo>
                    <a:pt x="319" y="42"/>
                  </a:lnTo>
                  <a:lnTo>
                    <a:pt x="327" y="40"/>
                  </a:lnTo>
                  <a:lnTo>
                    <a:pt x="335" y="40"/>
                  </a:lnTo>
                  <a:lnTo>
                    <a:pt x="348" y="38"/>
                  </a:lnTo>
                  <a:lnTo>
                    <a:pt x="359" y="36"/>
                  </a:lnTo>
                  <a:lnTo>
                    <a:pt x="367" y="36"/>
                  </a:lnTo>
                  <a:lnTo>
                    <a:pt x="371" y="36"/>
                  </a:lnTo>
                  <a:lnTo>
                    <a:pt x="373" y="38"/>
                  </a:lnTo>
                  <a:lnTo>
                    <a:pt x="371" y="44"/>
                  </a:lnTo>
                  <a:lnTo>
                    <a:pt x="369" y="54"/>
                  </a:lnTo>
                  <a:lnTo>
                    <a:pt x="363" y="61"/>
                  </a:lnTo>
                  <a:lnTo>
                    <a:pt x="359" y="69"/>
                  </a:lnTo>
                  <a:lnTo>
                    <a:pt x="354" y="76"/>
                  </a:lnTo>
                  <a:lnTo>
                    <a:pt x="346" y="86"/>
                  </a:lnTo>
                  <a:lnTo>
                    <a:pt x="337" y="93"/>
                  </a:lnTo>
                  <a:lnTo>
                    <a:pt x="327" y="101"/>
                  </a:lnTo>
                  <a:lnTo>
                    <a:pt x="314" y="107"/>
                  </a:lnTo>
                  <a:lnTo>
                    <a:pt x="300" y="113"/>
                  </a:lnTo>
                  <a:lnTo>
                    <a:pt x="291" y="113"/>
                  </a:lnTo>
                  <a:lnTo>
                    <a:pt x="281" y="113"/>
                  </a:lnTo>
                  <a:lnTo>
                    <a:pt x="272" y="113"/>
                  </a:lnTo>
                  <a:lnTo>
                    <a:pt x="262" y="113"/>
                  </a:lnTo>
                  <a:lnTo>
                    <a:pt x="253" y="113"/>
                  </a:lnTo>
                  <a:lnTo>
                    <a:pt x="243" y="111"/>
                  </a:lnTo>
                  <a:lnTo>
                    <a:pt x="234" y="109"/>
                  </a:lnTo>
                  <a:lnTo>
                    <a:pt x="226" y="109"/>
                  </a:lnTo>
                  <a:lnTo>
                    <a:pt x="217" y="107"/>
                  </a:lnTo>
                  <a:lnTo>
                    <a:pt x="209" y="107"/>
                  </a:lnTo>
                  <a:lnTo>
                    <a:pt x="202" y="103"/>
                  </a:lnTo>
                  <a:lnTo>
                    <a:pt x="198" y="103"/>
                  </a:lnTo>
                  <a:lnTo>
                    <a:pt x="188" y="101"/>
                  </a:lnTo>
                  <a:lnTo>
                    <a:pt x="186" y="101"/>
                  </a:lnTo>
                  <a:lnTo>
                    <a:pt x="183" y="97"/>
                  </a:lnTo>
                  <a:lnTo>
                    <a:pt x="171" y="90"/>
                  </a:lnTo>
                  <a:lnTo>
                    <a:pt x="162" y="82"/>
                  </a:lnTo>
                  <a:lnTo>
                    <a:pt x="152" y="76"/>
                  </a:lnTo>
                  <a:lnTo>
                    <a:pt x="145" y="73"/>
                  </a:lnTo>
                  <a:lnTo>
                    <a:pt x="137" y="71"/>
                  </a:lnTo>
                  <a:lnTo>
                    <a:pt x="129" y="67"/>
                  </a:lnTo>
                  <a:lnTo>
                    <a:pt x="122" y="65"/>
                  </a:lnTo>
                  <a:lnTo>
                    <a:pt x="110" y="59"/>
                  </a:lnTo>
                  <a:lnTo>
                    <a:pt x="101" y="55"/>
                  </a:lnTo>
                  <a:lnTo>
                    <a:pt x="91" y="52"/>
                  </a:lnTo>
                  <a:lnTo>
                    <a:pt x="82" y="46"/>
                  </a:lnTo>
                  <a:lnTo>
                    <a:pt x="70" y="40"/>
                  </a:lnTo>
                  <a:lnTo>
                    <a:pt x="61" y="36"/>
                  </a:lnTo>
                  <a:lnTo>
                    <a:pt x="50" y="33"/>
                  </a:lnTo>
                  <a:lnTo>
                    <a:pt x="42" y="29"/>
                  </a:lnTo>
                  <a:lnTo>
                    <a:pt x="31" y="25"/>
                  </a:lnTo>
                  <a:lnTo>
                    <a:pt x="23" y="21"/>
                  </a:lnTo>
                  <a:lnTo>
                    <a:pt x="15" y="16"/>
                  </a:lnTo>
                  <a:lnTo>
                    <a:pt x="11" y="16"/>
                  </a:lnTo>
                  <a:lnTo>
                    <a:pt x="2" y="10"/>
                  </a:lnTo>
                  <a:lnTo>
                    <a:pt x="0" y="10"/>
                  </a:lnTo>
                  <a:lnTo>
                    <a:pt x="10"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91" name="Freeform 415"/>
            <p:cNvSpPr>
              <a:spLocks/>
            </p:cNvSpPr>
            <p:nvPr/>
          </p:nvSpPr>
          <p:spPr bwMode="auto">
            <a:xfrm>
              <a:off x="1683" y="2218"/>
              <a:ext cx="136" cy="224"/>
            </a:xfrm>
            <a:custGeom>
              <a:avLst/>
              <a:gdLst>
                <a:gd name="T0" fmla="*/ 1 w 272"/>
                <a:gd name="T1" fmla="*/ 1 h 446"/>
                <a:gd name="T2" fmla="*/ 1 w 272"/>
                <a:gd name="T3" fmla="*/ 1 h 446"/>
                <a:gd name="T4" fmla="*/ 1 w 272"/>
                <a:gd name="T5" fmla="*/ 0 h 446"/>
                <a:gd name="T6" fmla="*/ 1 w 272"/>
                <a:gd name="T7" fmla="*/ 1 h 446"/>
                <a:gd name="T8" fmla="*/ 1 w 272"/>
                <a:gd name="T9" fmla="*/ 1 h 446"/>
                <a:gd name="T10" fmla="*/ 1 w 272"/>
                <a:gd name="T11" fmla="*/ 1 h 446"/>
                <a:gd name="T12" fmla="*/ 1 w 272"/>
                <a:gd name="T13" fmla="*/ 1 h 446"/>
                <a:gd name="T14" fmla="*/ 1 w 272"/>
                <a:gd name="T15" fmla="*/ 1 h 446"/>
                <a:gd name="T16" fmla="*/ 1 w 272"/>
                <a:gd name="T17" fmla="*/ 1 h 446"/>
                <a:gd name="T18" fmla="*/ 1 w 272"/>
                <a:gd name="T19" fmla="*/ 1 h 446"/>
                <a:gd name="T20" fmla="*/ 1 w 272"/>
                <a:gd name="T21" fmla="*/ 1 h 446"/>
                <a:gd name="T22" fmla="*/ 1 w 272"/>
                <a:gd name="T23" fmla="*/ 1 h 446"/>
                <a:gd name="T24" fmla="*/ 1 w 272"/>
                <a:gd name="T25" fmla="*/ 1 h 446"/>
                <a:gd name="T26" fmla="*/ 1 w 272"/>
                <a:gd name="T27" fmla="*/ 1 h 446"/>
                <a:gd name="T28" fmla="*/ 0 w 272"/>
                <a:gd name="T29" fmla="*/ 1 h 446"/>
                <a:gd name="T30" fmla="*/ 0 w 272"/>
                <a:gd name="T31" fmla="*/ 1 h 446"/>
                <a:gd name="T32" fmla="*/ 1 w 272"/>
                <a:gd name="T33" fmla="*/ 1 h 446"/>
                <a:gd name="T34" fmla="*/ 1 w 272"/>
                <a:gd name="T35" fmla="*/ 1 h 446"/>
                <a:gd name="T36" fmla="*/ 1 w 272"/>
                <a:gd name="T37" fmla="*/ 1 h 446"/>
                <a:gd name="T38" fmla="*/ 1 w 272"/>
                <a:gd name="T39" fmla="*/ 1 h 446"/>
                <a:gd name="T40" fmla="*/ 1 w 272"/>
                <a:gd name="T41" fmla="*/ 1 h 446"/>
                <a:gd name="T42" fmla="*/ 1 w 272"/>
                <a:gd name="T43" fmla="*/ 1 h 446"/>
                <a:gd name="T44" fmla="*/ 1 w 272"/>
                <a:gd name="T45" fmla="*/ 1 h 446"/>
                <a:gd name="T46" fmla="*/ 1 w 272"/>
                <a:gd name="T47" fmla="*/ 1 h 446"/>
                <a:gd name="T48" fmla="*/ 1 w 272"/>
                <a:gd name="T49" fmla="*/ 1 h 446"/>
                <a:gd name="T50" fmla="*/ 1 w 272"/>
                <a:gd name="T51" fmla="*/ 1 h 446"/>
                <a:gd name="T52" fmla="*/ 1 w 272"/>
                <a:gd name="T53" fmla="*/ 1 h 446"/>
                <a:gd name="T54" fmla="*/ 1 w 272"/>
                <a:gd name="T55" fmla="*/ 1 h 446"/>
                <a:gd name="T56" fmla="*/ 1 w 272"/>
                <a:gd name="T57" fmla="*/ 1 h 446"/>
                <a:gd name="T58" fmla="*/ 1 w 272"/>
                <a:gd name="T59" fmla="*/ 1 h 446"/>
                <a:gd name="T60" fmla="*/ 1 w 272"/>
                <a:gd name="T61" fmla="*/ 1 h 446"/>
                <a:gd name="T62" fmla="*/ 1 w 272"/>
                <a:gd name="T63" fmla="*/ 1 h 446"/>
                <a:gd name="T64" fmla="*/ 1 w 272"/>
                <a:gd name="T65" fmla="*/ 1 h 446"/>
                <a:gd name="T66" fmla="*/ 1 w 272"/>
                <a:gd name="T67" fmla="*/ 1 h 446"/>
                <a:gd name="T68" fmla="*/ 1 w 272"/>
                <a:gd name="T69" fmla="*/ 1 h 446"/>
                <a:gd name="T70" fmla="*/ 1 w 272"/>
                <a:gd name="T71" fmla="*/ 1 h 446"/>
                <a:gd name="T72" fmla="*/ 1 w 272"/>
                <a:gd name="T73" fmla="*/ 1 h 446"/>
                <a:gd name="T74" fmla="*/ 1 w 272"/>
                <a:gd name="T75" fmla="*/ 1 h 446"/>
                <a:gd name="T76" fmla="*/ 1 w 272"/>
                <a:gd name="T77" fmla="*/ 1 h 446"/>
                <a:gd name="T78" fmla="*/ 1 w 272"/>
                <a:gd name="T79" fmla="*/ 1 h 446"/>
                <a:gd name="T80" fmla="*/ 1 w 272"/>
                <a:gd name="T81" fmla="*/ 1 h 446"/>
                <a:gd name="T82" fmla="*/ 1 w 272"/>
                <a:gd name="T83" fmla="*/ 1 h 44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72"/>
                <a:gd name="T127" fmla="*/ 0 h 446"/>
                <a:gd name="T128" fmla="*/ 272 w 272"/>
                <a:gd name="T129" fmla="*/ 446 h 44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72" h="446">
                  <a:moveTo>
                    <a:pt x="87" y="80"/>
                  </a:moveTo>
                  <a:lnTo>
                    <a:pt x="144" y="34"/>
                  </a:lnTo>
                  <a:lnTo>
                    <a:pt x="256" y="0"/>
                  </a:lnTo>
                  <a:lnTo>
                    <a:pt x="237" y="55"/>
                  </a:lnTo>
                  <a:lnTo>
                    <a:pt x="186" y="93"/>
                  </a:lnTo>
                  <a:lnTo>
                    <a:pt x="253" y="93"/>
                  </a:lnTo>
                  <a:lnTo>
                    <a:pt x="272" y="112"/>
                  </a:lnTo>
                  <a:lnTo>
                    <a:pt x="258" y="158"/>
                  </a:lnTo>
                  <a:lnTo>
                    <a:pt x="266" y="171"/>
                  </a:lnTo>
                  <a:lnTo>
                    <a:pt x="165" y="234"/>
                  </a:lnTo>
                  <a:lnTo>
                    <a:pt x="121" y="277"/>
                  </a:lnTo>
                  <a:lnTo>
                    <a:pt x="85" y="298"/>
                  </a:lnTo>
                  <a:lnTo>
                    <a:pt x="45" y="389"/>
                  </a:lnTo>
                  <a:lnTo>
                    <a:pt x="38" y="446"/>
                  </a:lnTo>
                  <a:lnTo>
                    <a:pt x="0" y="319"/>
                  </a:lnTo>
                  <a:lnTo>
                    <a:pt x="0" y="317"/>
                  </a:lnTo>
                  <a:lnTo>
                    <a:pt x="4" y="313"/>
                  </a:lnTo>
                  <a:lnTo>
                    <a:pt x="5" y="304"/>
                  </a:lnTo>
                  <a:lnTo>
                    <a:pt x="13" y="294"/>
                  </a:lnTo>
                  <a:lnTo>
                    <a:pt x="19" y="283"/>
                  </a:lnTo>
                  <a:lnTo>
                    <a:pt x="28" y="272"/>
                  </a:lnTo>
                  <a:lnTo>
                    <a:pt x="36" y="258"/>
                  </a:lnTo>
                  <a:lnTo>
                    <a:pt x="49" y="245"/>
                  </a:lnTo>
                  <a:lnTo>
                    <a:pt x="59" y="232"/>
                  </a:lnTo>
                  <a:lnTo>
                    <a:pt x="70" y="222"/>
                  </a:lnTo>
                  <a:lnTo>
                    <a:pt x="80" y="215"/>
                  </a:lnTo>
                  <a:lnTo>
                    <a:pt x="89" y="207"/>
                  </a:lnTo>
                  <a:lnTo>
                    <a:pt x="95" y="197"/>
                  </a:lnTo>
                  <a:lnTo>
                    <a:pt x="104" y="190"/>
                  </a:lnTo>
                  <a:lnTo>
                    <a:pt x="106" y="180"/>
                  </a:lnTo>
                  <a:lnTo>
                    <a:pt x="110" y="169"/>
                  </a:lnTo>
                  <a:lnTo>
                    <a:pt x="110" y="161"/>
                  </a:lnTo>
                  <a:lnTo>
                    <a:pt x="110" y="156"/>
                  </a:lnTo>
                  <a:lnTo>
                    <a:pt x="108" y="146"/>
                  </a:lnTo>
                  <a:lnTo>
                    <a:pt x="106" y="140"/>
                  </a:lnTo>
                  <a:lnTo>
                    <a:pt x="102" y="125"/>
                  </a:lnTo>
                  <a:lnTo>
                    <a:pt x="100" y="110"/>
                  </a:lnTo>
                  <a:lnTo>
                    <a:pt x="95" y="97"/>
                  </a:lnTo>
                  <a:lnTo>
                    <a:pt x="91" y="87"/>
                  </a:lnTo>
                  <a:lnTo>
                    <a:pt x="87" y="82"/>
                  </a:lnTo>
                  <a:lnTo>
                    <a:pt x="87" y="80"/>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92" name="Freeform 416"/>
            <p:cNvSpPr>
              <a:spLocks/>
            </p:cNvSpPr>
            <p:nvPr/>
          </p:nvSpPr>
          <p:spPr bwMode="auto">
            <a:xfrm>
              <a:off x="1815" y="2101"/>
              <a:ext cx="67" cy="38"/>
            </a:xfrm>
            <a:custGeom>
              <a:avLst/>
              <a:gdLst>
                <a:gd name="T0" fmla="*/ 0 w 135"/>
                <a:gd name="T1" fmla="*/ 1 h 74"/>
                <a:gd name="T2" fmla="*/ 0 w 135"/>
                <a:gd name="T3" fmla="*/ 1 h 74"/>
                <a:gd name="T4" fmla="*/ 0 w 135"/>
                <a:gd name="T5" fmla="*/ 0 h 74"/>
                <a:gd name="T6" fmla="*/ 0 w 135"/>
                <a:gd name="T7" fmla="*/ 1 h 74"/>
                <a:gd name="T8" fmla="*/ 0 w 135"/>
                <a:gd name="T9" fmla="*/ 1 h 74"/>
                <a:gd name="T10" fmla="*/ 0 w 135"/>
                <a:gd name="T11" fmla="*/ 1 h 74"/>
                <a:gd name="T12" fmla="*/ 0 w 135"/>
                <a:gd name="T13" fmla="*/ 1 h 74"/>
                <a:gd name="T14" fmla="*/ 0 w 135"/>
                <a:gd name="T15" fmla="*/ 1 h 74"/>
                <a:gd name="T16" fmla="*/ 0 w 135"/>
                <a:gd name="T17" fmla="*/ 1 h 74"/>
                <a:gd name="T18" fmla="*/ 0 w 135"/>
                <a:gd name="T19" fmla="*/ 1 h 74"/>
                <a:gd name="T20" fmla="*/ 0 w 135"/>
                <a:gd name="T21" fmla="*/ 1 h 74"/>
                <a:gd name="T22" fmla="*/ 0 w 135"/>
                <a:gd name="T23" fmla="*/ 1 h 74"/>
                <a:gd name="T24" fmla="*/ 0 w 135"/>
                <a:gd name="T25" fmla="*/ 1 h 74"/>
                <a:gd name="T26" fmla="*/ 0 w 135"/>
                <a:gd name="T27" fmla="*/ 1 h 74"/>
                <a:gd name="T28" fmla="*/ 0 w 135"/>
                <a:gd name="T29" fmla="*/ 1 h 74"/>
                <a:gd name="T30" fmla="*/ 0 w 135"/>
                <a:gd name="T31" fmla="*/ 1 h 74"/>
                <a:gd name="T32" fmla="*/ 0 w 135"/>
                <a:gd name="T33" fmla="*/ 1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5"/>
                <a:gd name="T52" fmla="*/ 0 h 74"/>
                <a:gd name="T53" fmla="*/ 135 w 135"/>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5" h="74">
                  <a:moveTo>
                    <a:pt x="0" y="38"/>
                  </a:moveTo>
                  <a:lnTo>
                    <a:pt x="44" y="6"/>
                  </a:lnTo>
                  <a:lnTo>
                    <a:pt x="97" y="0"/>
                  </a:lnTo>
                  <a:lnTo>
                    <a:pt x="135" y="23"/>
                  </a:lnTo>
                  <a:lnTo>
                    <a:pt x="116" y="46"/>
                  </a:lnTo>
                  <a:lnTo>
                    <a:pt x="76" y="74"/>
                  </a:lnTo>
                  <a:lnTo>
                    <a:pt x="72" y="72"/>
                  </a:lnTo>
                  <a:lnTo>
                    <a:pt x="69" y="72"/>
                  </a:lnTo>
                  <a:lnTo>
                    <a:pt x="63" y="68"/>
                  </a:lnTo>
                  <a:lnTo>
                    <a:pt x="61" y="63"/>
                  </a:lnTo>
                  <a:lnTo>
                    <a:pt x="65" y="57"/>
                  </a:lnTo>
                  <a:lnTo>
                    <a:pt x="80" y="51"/>
                  </a:lnTo>
                  <a:lnTo>
                    <a:pt x="89" y="46"/>
                  </a:lnTo>
                  <a:lnTo>
                    <a:pt x="97" y="46"/>
                  </a:lnTo>
                  <a:lnTo>
                    <a:pt x="48" y="28"/>
                  </a:lnTo>
                  <a:lnTo>
                    <a:pt x="0" y="38"/>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93" name="Freeform 417"/>
            <p:cNvSpPr>
              <a:spLocks/>
            </p:cNvSpPr>
            <p:nvPr/>
          </p:nvSpPr>
          <p:spPr bwMode="auto">
            <a:xfrm>
              <a:off x="1890" y="2095"/>
              <a:ext cx="40" cy="25"/>
            </a:xfrm>
            <a:custGeom>
              <a:avLst/>
              <a:gdLst>
                <a:gd name="T0" fmla="*/ 1 w 80"/>
                <a:gd name="T1" fmla="*/ 1 h 49"/>
                <a:gd name="T2" fmla="*/ 1 w 80"/>
                <a:gd name="T3" fmla="*/ 1 h 49"/>
                <a:gd name="T4" fmla="*/ 1 w 80"/>
                <a:gd name="T5" fmla="*/ 1 h 49"/>
                <a:gd name="T6" fmla="*/ 1 w 80"/>
                <a:gd name="T7" fmla="*/ 1 h 49"/>
                <a:gd name="T8" fmla="*/ 1 w 80"/>
                <a:gd name="T9" fmla="*/ 1 h 49"/>
                <a:gd name="T10" fmla="*/ 0 w 80"/>
                <a:gd name="T11" fmla="*/ 1 h 49"/>
                <a:gd name="T12" fmla="*/ 1 w 80"/>
                <a:gd name="T13" fmla="*/ 0 h 49"/>
                <a:gd name="T14" fmla="*/ 1 w 80"/>
                <a:gd name="T15" fmla="*/ 1 h 49"/>
                <a:gd name="T16" fmla="*/ 1 w 80"/>
                <a:gd name="T17" fmla="*/ 1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0"/>
                <a:gd name="T28" fmla="*/ 0 h 49"/>
                <a:gd name="T29" fmla="*/ 80 w 80"/>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0" h="49">
                  <a:moveTo>
                    <a:pt x="15" y="28"/>
                  </a:moveTo>
                  <a:lnTo>
                    <a:pt x="55" y="11"/>
                  </a:lnTo>
                  <a:lnTo>
                    <a:pt x="80" y="24"/>
                  </a:lnTo>
                  <a:lnTo>
                    <a:pt x="55" y="34"/>
                  </a:lnTo>
                  <a:lnTo>
                    <a:pt x="23" y="49"/>
                  </a:lnTo>
                  <a:lnTo>
                    <a:pt x="0" y="17"/>
                  </a:lnTo>
                  <a:lnTo>
                    <a:pt x="4" y="0"/>
                  </a:lnTo>
                  <a:lnTo>
                    <a:pt x="15" y="28"/>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94" name="Freeform 418"/>
            <p:cNvSpPr>
              <a:spLocks/>
            </p:cNvSpPr>
            <p:nvPr/>
          </p:nvSpPr>
          <p:spPr bwMode="auto">
            <a:xfrm>
              <a:off x="1939" y="2233"/>
              <a:ext cx="56" cy="13"/>
            </a:xfrm>
            <a:custGeom>
              <a:avLst/>
              <a:gdLst>
                <a:gd name="T0" fmla="*/ 0 w 112"/>
                <a:gd name="T1" fmla="*/ 0 h 27"/>
                <a:gd name="T2" fmla="*/ 0 w 112"/>
                <a:gd name="T3" fmla="*/ 0 h 27"/>
                <a:gd name="T4" fmla="*/ 1 w 112"/>
                <a:gd name="T5" fmla="*/ 0 h 27"/>
                <a:gd name="T6" fmla="*/ 1 w 112"/>
                <a:gd name="T7" fmla="*/ 0 h 27"/>
                <a:gd name="T8" fmla="*/ 1 w 112"/>
                <a:gd name="T9" fmla="*/ 0 h 27"/>
                <a:gd name="T10" fmla="*/ 1 w 112"/>
                <a:gd name="T11" fmla="*/ 0 h 27"/>
                <a:gd name="T12" fmla="*/ 1 w 112"/>
                <a:gd name="T13" fmla="*/ 0 h 27"/>
                <a:gd name="T14" fmla="*/ 1 w 112"/>
                <a:gd name="T15" fmla="*/ 0 h 27"/>
                <a:gd name="T16" fmla="*/ 1 w 112"/>
                <a:gd name="T17" fmla="*/ 0 h 27"/>
                <a:gd name="T18" fmla="*/ 1 w 112"/>
                <a:gd name="T19" fmla="*/ 0 h 27"/>
                <a:gd name="T20" fmla="*/ 1 w 112"/>
                <a:gd name="T21" fmla="*/ 0 h 27"/>
                <a:gd name="T22" fmla="*/ 1 w 112"/>
                <a:gd name="T23" fmla="*/ 0 h 27"/>
                <a:gd name="T24" fmla="*/ 1 w 112"/>
                <a:gd name="T25" fmla="*/ 0 h 27"/>
                <a:gd name="T26" fmla="*/ 1 w 112"/>
                <a:gd name="T27" fmla="*/ 0 h 27"/>
                <a:gd name="T28" fmla="*/ 1 w 112"/>
                <a:gd name="T29" fmla="*/ 0 h 27"/>
                <a:gd name="T30" fmla="*/ 1 w 112"/>
                <a:gd name="T31" fmla="*/ 0 h 27"/>
                <a:gd name="T32" fmla="*/ 1 w 112"/>
                <a:gd name="T33" fmla="*/ 0 h 27"/>
                <a:gd name="T34" fmla="*/ 1 w 112"/>
                <a:gd name="T35" fmla="*/ 0 h 27"/>
                <a:gd name="T36" fmla="*/ 1 w 112"/>
                <a:gd name="T37" fmla="*/ 0 h 27"/>
                <a:gd name="T38" fmla="*/ 1 w 112"/>
                <a:gd name="T39" fmla="*/ 0 h 27"/>
                <a:gd name="T40" fmla="*/ 1 w 112"/>
                <a:gd name="T41" fmla="*/ 0 h 27"/>
                <a:gd name="T42" fmla="*/ 1 w 112"/>
                <a:gd name="T43" fmla="*/ 0 h 27"/>
                <a:gd name="T44" fmla="*/ 1 w 112"/>
                <a:gd name="T45" fmla="*/ 0 h 27"/>
                <a:gd name="T46" fmla="*/ 1 w 112"/>
                <a:gd name="T47" fmla="*/ 0 h 27"/>
                <a:gd name="T48" fmla="*/ 1 w 112"/>
                <a:gd name="T49" fmla="*/ 0 h 27"/>
                <a:gd name="T50" fmla="*/ 1 w 112"/>
                <a:gd name="T51" fmla="*/ 0 h 27"/>
                <a:gd name="T52" fmla="*/ 1 w 112"/>
                <a:gd name="T53" fmla="*/ 0 h 27"/>
                <a:gd name="T54" fmla="*/ 1 w 112"/>
                <a:gd name="T55" fmla="*/ 0 h 27"/>
                <a:gd name="T56" fmla="*/ 0 w 112"/>
                <a:gd name="T57" fmla="*/ 0 h 27"/>
                <a:gd name="T58" fmla="*/ 0 w 112"/>
                <a:gd name="T59" fmla="*/ 0 h 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12"/>
                <a:gd name="T91" fmla="*/ 0 h 27"/>
                <a:gd name="T92" fmla="*/ 112 w 112"/>
                <a:gd name="T93" fmla="*/ 27 h 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12" h="27">
                  <a:moveTo>
                    <a:pt x="0" y="21"/>
                  </a:moveTo>
                  <a:lnTo>
                    <a:pt x="0" y="19"/>
                  </a:lnTo>
                  <a:lnTo>
                    <a:pt x="6" y="17"/>
                  </a:lnTo>
                  <a:lnTo>
                    <a:pt x="10" y="14"/>
                  </a:lnTo>
                  <a:lnTo>
                    <a:pt x="15" y="12"/>
                  </a:lnTo>
                  <a:lnTo>
                    <a:pt x="23" y="10"/>
                  </a:lnTo>
                  <a:lnTo>
                    <a:pt x="32" y="8"/>
                  </a:lnTo>
                  <a:lnTo>
                    <a:pt x="44" y="6"/>
                  </a:lnTo>
                  <a:lnTo>
                    <a:pt x="55" y="4"/>
                  </a:lnTo>
                  <a:lnTo>
                    <a:pt x="69" y="2"/>
                  </a:lnTo>
                  <a:lnTo>
                    <a:pt x="82" y="2"/>
                  </a:lnTo>
                  <a:lnTo>
                    <a:pt x="93" y="0"/>
                  </a:lnTo>
                  <a:lnTo>
                    <a:pt x="103" y="0"/>
                  </a:lnTo>
                  <a:lnTo>
                    <a:pt x="108" y="0"/>
                  </a:lnTo>
                  <a:lnTo>
                    <a:pt x="112" y="0"/>
                  </a:lnTo>
                  <a:lnTo>
                    <a:pt x="108" y="0"/>
                  </a:lnTo>
                  <a:lnTo>
                    <a:pt x="105" y="2"/>
                  </a:lnTo>
                  <a:lnTo>
                    <a:pt x="97" y="6"/>
                  </a:lnTo>
                  <a:lnTo>
                    <a:pt x="89" y="12"/>
                  </a:lnTo>
                  <a:lnTo>
                    <a:pt x="78" y="15"/>
                  </a:lnTo>
                  <a:lnTo>
                    <a:pt x="69" y="21"/>
                  </a:lnTo>
                  <a:lnTo>
                    <a:pt x="57" y="23"/>
                  </a:lnTo>
                  <a:lnTo>
                    <a:pt x="48" y="27"/>
                  </a:lnTo>
                  <a:lnTo>
                    <a:pt x="38" y="27"/>
                  </a:lnTo>
                  <a:lnTo>
                    <a:pt x="29" y="27"/>
                  </a:lnTo>
                  <a:lnTo>
                    <a:pt x="19" y="27"/>
                  </a:lnTo>
                  <a:lnTo>
                    <a:pt x="13" y="27"/>
                  </a:lnTo>
                  <a:lnTo>
                    <a:pt x="2" y="21"/>
                  </a:lnTo>
                  <a:lnTo>
                    <a:pt x="0" y="21"/>
                  </a:lnTo>
                  <a:close/>
                </a:path>
              </a:pathLst>
            </a:custGeom>
            <a:solidFill>
              <a:srgbClr val="B3B0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95" name="Freeform 419"/>
            <p:cNvSpPr>
              <a:spLocks/>
            </p:cNvSpPr>
            <p:nvPr/>
          </p:nvSpPr>
          <p:spPr bwMode="auto">
            <a:xfrm>
              <a:off x="1641" y="2389"/>
              <a:ext cx="118" cy="167"/>
            </a:xfrm>
            <a:custGeom>
              <a:avLst/>
              <a:gdLst>
                <a:gd name="T0" fmla="*/ 0 w 238"/>
                <a:gd name="T1" fmla="*/ 0 h 335"/>
                <a:gd name="T2" fmla="*/ 0 w 238"/>
                <a:gd name="T3" fmla="*/ 0 h 335"/>
                <a:gd name="T4" fmla="*/ 0 w 238"/>
                <a:gd name="T5" fmla="*/ 0 h 335"/>
                <a:gd name="T6" fmla="*/ 0 w 238"/>
                <a:gd name="T7" fmla="*/ 0 h 335"/>
                <a:gd name="T8" fmla="*/ 0 w 238"/>
                <a:gd name="T9" fmla="*/ 0 h 335"/>
                <a:gd name="T10" fmla="*/ 0 w 238"/>
                <a:gd name="T11" fmla="*/ 0 h 335"/>
                <a:gd name="T12" fmla="*/ 0 w 238"/>
                <a:gd name="T13" fmla="*/ 0 h 335"/>
                <a:gd name="T14" fmla="*/ 0 w 238"/>
                <a:gd name="T15" fmla="*/ 0 h 335"/>
                <a:gd name="T16" fmla="*/ 0 w 238"/>
                <a:gd name="T17" fmla="*/ 0 h 335"/>
                <a:gd name="T18" fmla="*/ 0 w 238"/>
                <a:gd name="T19" fmla="*/ 0 h 335"/>
                <a:gd name="T20" fmla="*/ 0 w 238"/>
                <a:gd name="T21" fmla="*/ 0 h 335"/>
                <a:gd name="T22" fmla="*/ 0 w 238"/>
                <a:gd name="T23" fmla="*/ 0 h 335"/>
                <a:gd name="T24" fmla="*/ 0 w 238"/>
                <a:gd name="T25" fmla="*/ 0 h 335"/>
                <a:gd name="T26" fmla="*/ 0 w 238"/>
                <a:gd name="T27" fmla="*/ 0 h 335"/>
                <a:gd name="T28" fmla="*/ 0 w 238"/>
                <a:gd name="T29" fmla="*/ 0 h 335"/>
                <a:gd name="T30" fmla="*/ 0 w 238"/>
                <a:gd name="T31" fmla="*/ 0 h 335"/>
                <a:gd name="T32" fmla="*/ 0 w 238"/>
                <a:gd name="T33" fmla="*/ 0 h 335"/>
                <a:gd name="T34" fmla="*/ 0 w 238"/>
                <a:gd name="T35" fmla="*/ 0 h 335"/>
                <a:gd name="T36" fmla="*/ 0 w 238"/>
                <a:gd name="T37" fmla="*/ 0 h 335"/>
                <a:gd name="T38" fmla="*/ 0 w 238"/>
                <a:gd name="T39" fmla="*/ 0 h 335"/>
                <a:gd name="T40" fmla="*/ 0 w 238"/>
                <a:gd name="T41" fmla="*/ 0 h 335"/>
                <a:gd name="T42" fmla="*/ 0 w 238"/>
                <a:gd name="T43" fmla="*/ 0 h 335"/>
                <a:gd name="T44" fmla="*/ 0 w 238"/>
                <a:gd name="T45" fmla="*/ 0 h 335"/>
                <a:gd name="T46" fmla="*/ 0 w 238"/>
                <a:gd name="T47" fmla="*/ 0 h 335"/>
                <a:gd name="T48" fmla="*/ 0 w 238"/>
                <a:gd name="T49" fmla="*/ 0 h 335"/>
                <a:gd name="T50" fmla="*/ 0 w 238"/>
                <a:gd name="T51" fmla="*/ 0 h 335"/>
                <a:gd name="T52" fmla="*/ 0 w 238"/>
                <a:gd name="T53" fmla="*/ 0 h 335"/>
                <a:gd name="T54" fmla="*/ 0 w 238"/>
                <a:gd name="T55" fmla="*/ 0 h 335"/>
                <a:gd name="T56" fmla="*/ 0 w 238"/>
                <a:gd name="T57" fmla="*/ 0 h 335"/>
                <a:gd name="T58" fmla="*/ 0 w 238"/>
                <a:gd name="T59" fmla="*/ 0 h 335"/>
                <a:gd name="T60" fmla="*/ 0 w 238"/>
                <a:gd name="T61" fmla="*/ 0 h 335"/>
                <a:gd name="T62" fmla="*/ 0 w 238"/>
                <a:gd name="T63" fmla="*/ 0 h 335"/>
                <a:gd name="T64" fmla="*/ 0 w 238"/>
                <a:gd name="T65" fmla="*/ 0 h 335"/>
                <a:gd name="T66" fmla="*/ 0 w 238"/>
                <a:gd name="T67" fmla="*/ 0 h 335"/>
                <a:gd name="T68" fmla="*/ 0 w 238"/>
                <a:gd name="T69" fmla="*/ 0 h 335"/>
                <a:gd name="T70" fmla="*/ 0 w 238"/>
                <a:gd name="T71" fmla="*/ 0 h 335"/>
                <a:gd name="T72" fmla="*/ 0 w 238"/>
                <a:gd name="T73" fmla="*/ 0 h 335"/>
                <a:gd name="T74" fmla="*/ 0 w 238"/>
                <a:gd name="T75" fmla="*/ 0 h 33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8"/>
                <a:gd name="T115" fmla="*/ 0 h 335"/>
                <a:gd name="T116" fmla="*/ 238 w 238"/>
                <a:gd name="T117" fmla="*/ 335 h 33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8" h="335">
                  <a:moveTo>
                    <a:pt x="173" y="0"/>
                  </a:moveTo>
                  <a:lnTo>
                    <a:pt x="230" y="118"/>
                  </a:lnTo>
                  <a:lnTo>
                    <a:pt x="238" y="217"/>
                  </a:lnTo>
                  <a:lnTo>
                    <a:pt x="236" y="215"/>
                  </a:lnTo>
                  <a:lnTo>
                    <a:pt x="232" y="213"/>
                  </a:lnTo>
                  <a:lnTo>
                    <a:pt x="226" y="211"/>
                  </a:lnTo>
                  <a:lnTo>
                    <a:pt x="219" y="207"/>
                  </a:lnTo>
                  <a:lnTo>
                    <a:pt x="211" y="203"/>
                  </a:lnTo>
                  <a:lnTo>
                    <a:pt x="202" y="202"/>
                  </a:lnTo>
                  <a:lnTo>
                    <a:pt x="196" y="198"/>
                  </a:lnTo>
                  <a:lnTo>
                    <a:pt x="190" y="196"/>
                  </a:lnTo>
                  <a:lnTo>
                    <a:pt x="177" y="192"/>
                  </a:lnTo>
                  <a:lnTo>
                    <a:pt x="166" y="194"/>
                  </a:lnTo>
                  <a:lnTo>
                    <a:pt x="156" y="196"/>
                  </a:lnTo>
                  <a:lnTo>
                    <a:pt x="148" y="202"/>
                  </a:lnTo>
                  <a:lnTo>
                    <a:pt x="143" y="207"/>
                  </a:lnTo>
                  <a:lnTo>
                    <a:pt x="137" y="211"/>
                  </a:lnTo>
                  <a:lnTo>
                    <a:pt x="131" y="217"/>
                  </a:lnTo>
                  <a:lnTo>
                    <a:pt x="124" y="224"/>
                  </a:lnTo>
                  <a:lnTo>
                    <a:pt x="114" y="230"/>
                  </a:lnTo>
                  <a:lnTo>
                    <a:pt x="105" y="238"/>
                  </a:lnTo>
                  <a:lnTo>
                    <a:pt x="95" y="247"/>
                  </a:lnTo>
                  <a:lnTo>
                    <a:pt x="86" y="255"/>
                  </a:lnTo>
                  <a:lnTo>
                    <a:pt x="74" y="262"/>
                  </a:lnTo>
                  <a:lnTo>
                    <a:pt x="65" y="272"/>
                  </a:lnTo>
                  <a:lnTo>
                    <a:pt x="53" y="281"/>
                  </a:lnTo>
                  <a:lnTo>
                    <a:pt x="46" y="293"/>
                  </a:lnTo>
                  <a:lnTo>
                    <a:pt x="34" y="298"/>
                  </a:lnTo>
                  <a:lnTo>
                    <a:pt x="25" y="308"/>
                  </a:lnTo>
                  <a:lnTo>
                    <a:pt x="17" y="314"/>
                  </a:lnTo>
                  <a:lnTo>
                    <a:pt x="12" y="321"/>
                  </a:lnTo>
                  <a:lnTo>
                    <a:pt x="2" y="331"/>
                  </a:lnTo>
                  <a:lnTo>
                    <a:pt x="0" y="335"/>
                  </a:lnTo>
                  <a:lnTo>
                    <a:pt x="78" y="194"/>
                  </a:lnTo>
                  <a:lnTo>
                    <a:pt x="147" y="158"/>
                  </a:lnTo>
                  <a:lnTo>
                    <a:pt x="126" y="112"/>
                  </a:lnTo>
                  <a:lnTo>
                    <a:pt x="173" y="0"/>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96" name="Freeform 420"/>
            <p:cNvSpPr>
              <a:spLocks/>
            </p:cNvSpPr>
            <p:nvPr/>
          </p:nvSpPr>
          <p:spPr bwMode="auto">
            <a:xfrm>
              <a:off x="1434" y="2466"/>
              <a:ext cx="196" cy="249"/>
            </a:xfrm>
            <a:custGeom>
              <a:avLst/>
              <a:gdLst>
                <a:gd name="T0" fmla="*/ 1 w 391"/>
                <a:gd name="T1" fmla="*/ 1 h 498"/>
                <a:gd name="T2" fmla="*/ 1 w 391"/>
                <a:gd name="T3" fmla="*/ 1 h 498"/>
                <a:gd name="T4" fmla="*/ 1 w 391"/>
                <a:gd name="T5" fmla="*/ 1 h 498"/>
                <a:gd name="T6" fmla="*/ 1 w 391"/>
                <a:gd name="T7" fmla="*/ 1 h 498"/>
                <a:gd name="T8" fmla="*/ 1 w 391"/>
                <a:gd name="T9" fmla="*/ 1 h 498"/>
                <a:gd name="T10" fmla="*/ 1 w 391"/>
                <a:gd name="T11" fmla="*/ 1 h 498"/>
                <a:gd name="T12" fmla="*/ 1 w 391"/>
                <a:gd name="T13" fmla="*/ 1 h 498"/>
                <a:gd name="T14" fmla="*/ 1 w 391"/>
                <a:gd name="T15" fmla="*/ 1 h 498"/>
                <a:gd name="T16" fmla="*/ 1 w 391"/>
                <a:gd name="T17" fmla="*/ 1 h 498"/>
                <a:gd name="T18" fmla="*/ 1 w 391"/>
                <a:gd name="T19" fmla="*/ 1 h 498"/>
                <a:gd name="T20" fmla="*/ 1 w 391"/>
                <a:gd name="T21" fmla="*/ 1 h 498"/>
                <a:gd name="T22" fmla="*/ 1 w 391"/>
                <a:gd name="T23" fmla="*/ 1 h 498"/>
                <a:gd name="T24" fmla="*/ 1 w 391"/>
                <a:gd name="T25" fmla="*/ 1 h 498"/>
                <a:gd name="T26" fmla="*/ 1 w 391"/>
                <a:gd name="T27" fmla="*/ 1 h 498"/>
                <a:gd name="T28" fmla="*/ 1 w 391"/>
                <a:gd name="T29" fmla="*/ 1 h 498"/>
                <a:gd name="T30" fmla="*/ 1 w 391"/>
                <a:gd name="T31" fmla="*/ 1 h 498"/>
                <a:gd name="T32" fmla="*/ 1 w 391"/>
                <a:gd name="T33" fmla="*/ 1 h 498"/>
                <a:gd name="T34" fmla="*/ 1 w 391"/>
                <a:gd name="T35" fmla="*/ 1 h 498"/>
                <a:gd name="T36" fmla="*/ 1 w 391"/>
                <a:gd name="T37" fmla="*/ 1 h 498"/>
                <a:gd name="T38" fmla="*/ 1 w 391"/>
                <a:gd name="T39" fmla="*/ 1 h 498"/>
                <a:gd name="T40" fmla="*/ 1 w 391"/>
                <a:gd name="T41" fmla="*/ 1 h 498"/>
                <a:gd name="T42" fmla="*/ 1 w 391"/>
                <a:gd name="T43" fmla="*/ 1 h 498"/>
                <a:gd name="T44" fmla="*/ 1 w 391"/>
                <a:gd name="T45" fmla="*/ 1 h 498"/>
                <a:gd name="T46" fmla="*/ 1 w 391"/>
                <a:gd name="T47" fmla="*/ 1 h 498"/>
                <a:gd name="T48" fmla="*/ 1 w 391"/>
                <a:gd name="T49" fmla="*/ 1 h 498"/>
                <a:gd name="T50" fmla="*/ 1 w 391"/>
                <a:gd name="T51" fmla="*/ 1 h 498"/>
                <a:gd name="T52" fmla="*/ 1 w 391"/>
                <a:gd name="T53" fmla="*/ 1 h 498"/>
                <a:gd name="T54" fmla="*/ 1 w 391"/>
                <a:gd name="T55" fmla="*/ 0 h 498"/>
                <a:gd name="T56" fmla="*/ 1 w 391"/>
                <a:gd name="T57" fmla="*/ 1 h 498"/>
                <a:gd name="T58" fmla="*/ 1 w 391"/>
                <a:gd name="T59" fmla="*/ 1 h 498"/>
                <a:gd name="T60" fmla="*/ 1 w 391"/>
                <a:gd name="T61" fmla="*/ 1 h 498"/>
                <a:gd name="T62" fmla="*/ 1 w 391"/>
                <a:gd name="T63" fmla="*/ 1 h 498"/>
                <a:gd name="T64" fmla="*/ 1 w 391"/>
                <a:gd name="T65" fmla="*/ 1 h 498"/>
                <a:gd name="T66" fmla="*/ 1 w 391"/>
                <a:gd name="T67" fmla="*/ 1 h 498"/>
                <a:gd name="T68" fmla="*/ 1 w 391"/>
                <a:gd name="T69" fmla="*/ 1 h 498"/>
                <a:gd name="T70" fmla="*/ 1 w 391"/>
                <a:gd name="T71" fmla="*/ 1 h 498"/>
                <a:gd name="T72" fmla="*/ 1 w 391"/>
                <a:gd name="T73" fmla="*/ 1 h 498"/>
                <a:gd name="T74" fmla="*/ 1 w 391"/>
                <a:gd name="T75" fmla="*/ 1 h 498"/>
                <a:gd name="T76" fmla="*/ 1 w 391"/>
                <a:gd name="T77" fmla="*/ 1 h 498"/>
                <a:gd name="T78" fmla="*/ 1 w 391"/>
                <a:gd name="T79" fmla="*/ 1 h 498"/>
                <a:gd name="T80" fmla="*/ 1 w 391"/>
                <a:gd name="T81" fmla="*/ 1 h 498"/>
                <a:gd name="T82" fmla="*/ 1 w 391"/>
                <a:gd name="T83" fmla="*/ 1 h 498"/>
                <a:gd name="T84" fmla="*/ 1 w 391"/>
                <a:gd name="T85" fmla="*/ 1 h 498"/>
                <a:gd name="T86" fmla="*/ 1 w 391"/>
                <a:gd name="T87" fmla="*/ 1 h 498"/>
                <a:gd name="T88" fmla="*/ 1 w 391"/>
                <a:gd name="T89" fmla="*/ 1 h 498"/>
                <a:gd name="T90" fmla="*/ 1 w 391"/>
                <a:gd name="T91" fmla="*/ 1 h 498"/>
                <a:gd name="T92" fmla="*/ 1 w 391"/>
                <a:gd name="T93" fmla="*/ 1 h 498"/>
                <a:gd name="T94" fmla="*/ 1 w 391"/>
                <a:gd name="T95" fmla="*/ 1 h 498"/>
                <a:gd name="T96" fmla="*/ 1 w 391"/>
                <a:gd name="T97" fmla="*/ 1 h 498"/>
                <a:gd name="T98" fmla="*/ 1 w 391"/>
                <a:gd name="T99" fmla="*/ 1 h 498"/>
                <a:gd name="T100" fmla="*/ 1 w 391"/>
                <a:gd name="T101" fmla="*/ 1 h 498"/>
                <a:gd name="T102" fmla="*/ 1 w 391"/>
                <a:gd name="T103" fmla="*/ 1 h 498"/>
                <a:gd name="T104" fmla="*/ 1 w 391"/>
                <a:gd name="T105" fmla="*/ 1 h 498"/>
                <a:gd name="T106" fmla="*/ 1 w 391"/>
                <a:gd name="T107" fmla="*/ 1 h 498"/>
                <a:gd name="T108" fmla="*/ 1 w 391"/>
                <a:gd name="T109" fmla="*/ 1 h 498"/>
                <a:gd name="T110" fmla="*/ 1 w 391"/>
                <a:gd name="T111" fmla="*/ 1 h 498"/>
                <a:gd name="T112" fmla="*/ 1 w 391"/>
                <a:gd name="T113" fmla="*/ 1 h 498"/>
                <a:gd name="T114" fmla="*/ 0 w 391"/>
                <a:gd name="T115" fmla="*/ 1 h 49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91"/>
                <a:gd name="T175" fmla="*/ 0 h 498"/>
                <a:gd name="T176" fmla="*/ 391 w 391"/>
                <a:gd name="T177" fmla="*/ 498 h 49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91" h="498">
                  <a:moveTo>
                    <a:pt x="0" y="340"/>
                  </a:moveTo>
                  <a:lnTo>
                    <a:pt x="3" y="342"/>
                  </a:lnTo>
                  <a:lnTo>
                    <a:pt x="9" y="344"/>
                  </a:lnTo>
                  <a:lnTo>
                    <a:pt x="19" y="348"/>
                  </a:lnTo>
                  <a:lnTo>
                    <a:pt x="26" y="352"/>
                  </a:lnTo>
                  <a:lnTo>
                    <a:pt x="38" y="355"/>
                  </a:lnTo>
                  <a:lnTo>
                    <a:pt x="49" y="361"/>
                  </a:lnTo>
                  <a:lnTo>
                    <a:pt x="62" y="367"/>
                  </a:lnTo>
                  <a:lnTo>
                    <a:pt x="74" y="371"/>
                  </a:lnTo>
                  <a:lnTo>
                    <a:pt x="85" y="374"/>
                  </a:lnTo>
                  <a:lnTo>
                    <a:pt x="97" y="380"/>
                  </a:lnTo>
                  <a:lnTo>
                    <a:pt x="110" y="384"/>
                  </a:lnTo>
                  <a:lnTo>
                    <a:pt x="117" y="386"/>
                  </a:lnTo>
                  <a:lnTo>
                    <a:pt x="127" y="390"/>
                  </a:lnTo>
                  <a:lnTo>
                    <a:pt x="135" y="390"/>
                  </a:lnTo>
                  <a:lnTo>
                    <a:pt x="140" y="391"/>
                  </a:lnTo>
                  <a:lnTo>
                    <a:pt x="142" y="386"/>
                  </a:lnTo>
                  <a:lnTo>
                    <a:pt x="140" y="376"/>
                  </a:lnTo>
                  <a:lnTo>
                    <a:pt x="135" y="369"/>
                  </a:lnTo>
                  <a:lnTo>
                    <a:pt x="129" y="365"/>
                  </a:lnTo>
                  <a:lnTo>
                    <a:pt x="123" y="355"/>
                  </a:lnTo>
                  <a:lnTo>
                    <a:pt x="119" y="350"/>
                  </a:lnTo>
                  <a:lnTo>
                    <a:pt x="112" y="340"/>
                  </a:lnTo>
                  <a:lnTo>
                    <a:pt x="104" y="329"/>
                  </a:lnTo>
                  <a:lnTo>
                    <a:pt x="98" y="319"/>
                  </a:lnTo>
                  <a:lnTo>
                    <a:pt x="93" y="312"/>
                  </a:lnTo>
                  <a:lnTo>
                    <a:pt x="87" y="302"/>
                  </a:lnTo>
                  <a:lnTo>
                    <a:pt x="83" y="293"/>
                  </a:lnTo>
                  <a:lnTo>
                    <a:pt x="79" y="285"/>
                  </a:lnTo>
                  <a:lnTo>
                    <a:pt x="78" y="277"/>
                  </a:lnTo>
                  <a:lnTo>
                    <a:pt x="74" y="268"/>
                  </a:lnTo>
                  <a:lnTo>
                    <a:pt x="76" y="260"/>
                  </a:lnTo>
                  <a:lnTo>
                    <a:pt x="76" y="253"/>
                  </a:lnTo>
                  <a:lnTo>
                    <a:pt x="79" y="247"/>
                  </a:lnTo>
                  <a:lnTo>
                    <a:pt x="89" y="236"/>
                  </a:lnTo>
                  <a:lnTo>
                    <a:pt x="102" y="228"/>
                  </a:lnTo>
                  <a:lnTo>
                    <a:pt x="110" y="224"/>
                  </a:lnTo>
                  <a:lnTo>
                    <a:pt x="117" y="222"/>
                  </a:lnTo>
                  <a:lnTo>
                    <a:pt x="125" y="218"/>
                  </a:lnTo>
                  <a:lnTo>
                    <a:pt x="135" y="218"/>
                  </a:lnTo>
                  <a:lnTo>
                    <a:pt x="144" y="218"/>
                  </a:lnTo>
                  <a:lnTo>
                    <a:pt x="156" y="218"/>
                  </a:lnTo>
                  <a:lnTo>
                    <a:pt x="163" y="218"/>
                  </a:lnTo>
                  <a:lnTo>
                    <a:pt x="175" y="220"/>
                  </a:lnTo>
                  <a:lnTo>
                    <a:pt x="182" y="222"/>
                  </a:lnTo>
                  <a:lnTo>
                    <a:pt x="190" y="224"/>
                  </a:lnTo>
                  <a:lnTo>
                    <a:pt x="199" y="228"/>
                  </a:lnTo>
                  <a:lnTo>
                    <a:pt x="207" y="232"/>
                  </a:lnTo>
                  <a:lnTo>
                    <a:pt x="214" y="234"/>
                  </a:lnTo>
                  <a:lnTo>
                    <a:pt x="222" y="237"/>
                  </a:lnTo>
                  <a:lnTo>
                    <a:pt x="230" y="241"/>
                  </a:lnTo>
                  <a:lnTo>
                    <a:pt x="237" y="245"/>
                  </a:lnTo>
                  <a:lnTo>
                    <a:pt x="249" y="251"/>
                  </a:lnTo>
                  <a:lnTo>
                    <a:pt x="260" y="255"/>
                  </a:lnTo>
                  <a:lnTo>
                    <a:pt x="270" y="256"/>
                  </a:lnTo>
                  <a:lnTo>
                    <a:pt x="277" y="256"/>
                  </a:lnTo>
                  <a:lnTo>
                    <a:pt x="283" y="247"/>
                  </a:lnTo>
                  <a:lnTo>
                    <a:pt x="287" y="237"/>
                  </a:lnTo>
                  <a:lnTo>
                    <a:pt x="289" y="228"/>
                  </a:lnTo>
                  <a:lnTo>
                    <a:pt x="290" y="222"/>
                  </a:lnTo>
                  <a:lnTo>
                    <a:pt x="290" y="213"/>
                  </a:lnTo>
                  <a:lnTo>
                    <a:pt x="294" y="205"/>
                  </a:lnTo>
                  <a:lnTo>
                    <a:pt x="294" y="194"/>
                  </a:lnTo>
                  <a:lnTo>
                    <a:pt x="296" y="184"/>
                  </a:lnTo>
                  <a:lnTo>
                    <a:pt x="296" y="173"/>
                  </a:lnTo>
                  <a:lnTo>
                    <a:pt x="296" y="163"/>
                  </a:lnTo>
                  <a:lnTo>
                    <a:pt x="296" y="152"/>
                  </a:lnTo>
                  <a:lnTo>
                    <a:pt x="298" y="141"/>
                  </a:lnTo>
                  <a:lnTo>
                    <a:pt x="300" y="131"/>
                  </a:lnTo>
                  <a:lnTo>
                    <a:pt x="302" y="120"/>
                  </a:lnTo>
                  <a:lnTo>
                    <a:pt x="302" y="106"/>
                  </a:lnTo>
                  <a:lnTo>
                    <a:pt x="306" y="97"/>
                  </a:lnTo>
                  <a:lnTo>
                    <a:pt x="306" y="85"/>
                  </a:lnTo>
                  <a:lnTo>
                    <a:pt x="310" y="74"/>
                  </a:lnTo>
                  <a:lnTo>
                    <a:pt x="311" y="63"/>
                  </a:lnTo>
                  <a:lnTo>
                    <a:pt x="313" y="53"/>
                  </a:lnTo>
                  <a:lnTo>
                    <a:pt x="315" y="46"/>
                  </a:lnTo>
                  <a:lnTo>
                    <a:pt x="319" y="36"/>
                  </a:lnTo>
                  <a:lnTo>
                    <a:pt x="321" y="28"/>
                  </a:lnTo>
                  <a:lnTo>
                    <a:pt x="321" y="21"/>
                  </a:lnTo>
                  <a:lnTo>
                    <a:pt x="323" y="13"/>
                  </a:lnTo>
                  <a:lnTo>
                    <a:pt x="327" y="9"/>
                  </a:lnTo>
                  <a:lnTo>
                    <a:pt x="329" y="0"/>
                  </a:lnTo>
                  <a:lnTo>
                    <a:pt x="330" y="0"/>
                  </a:lnTo>
                  <a:lnTo>
                    <a:pt x="330" y="7"/>
                  </a:lnTo>
                  <a:lnTo>
                    <a:pt x="330" y="17"/>
                  </a:lnTo>
                  <a:lnTo>
                    <a:pt x="334" y="30"/>
                  </a:lnTo>
                  <a:lnTo>
                    <a:pt x="336" y="44"/>
                  </a:lnTo>
                  <a:lnTo>
                    <a:pt x="338" y="59"/>
                  </a:lnTo>
                  <a:lnTo>
                    <a:pt x="342" y="72"/>
                  </a:lnTo>
                  <a:lnTo>
                    <a:pt x="348" y="85"/>
                  </a:lnTo>
                  <a:lnTo>
                    <a:pt x="353" y="95"/>
                  </a:lnTo>
                  <a:lnTo>
                    <a:pt x="361" y="104"/>
                  </a:lnTo>
                  <a:lnTo>
                    <a:pt x="368" y="110"/>
                  </a:lnTo>
                  <a:lnTo>
                    <a:pt x="376" y="116"/>
                  </a:lnTo>
                  <a:lnTo>
                    <a:pt x="387" y="122"/>
                  </a:lnTo>
                  <a:lnTo>
                    <a:pt x="391" y="122"/>
                  </a:lnTo>
                  <a:lnTo>
                    <a:pt x="389" y="125"/>
                  </a:lnTo>
                  <a:lnTo>
                    <a:pt x="387" y="131"/>
                  </a:lnTo>
                  <a:lnTo>
                    <a:pt x="386" y="139"/>
                  </a:lnTo>
                  <a:lnTo>
                    <a:pt x="382" y="146"/>
                  </a:lnTo>
                  <a:lnTo>
                    <a:pt x="378" y="158"/>
                  </a:lnTo>
                  <a:lnTo>
                    <a:pt x="374" y="167"/>
                  </a:lnTo>
                  <a:lnTo>
                    <a:pt x="372" y="182"/>
                  </a:lnTo>
                  <a:lnTo>
                    <a:pt x="367" y="194"/>
                  </a:lnTo>
                  <a:lnTo>
                    <a:pt x="361" y="207"/>
                  </a:lnTo>
                  <a:lnTo>
                    <a:pt x="355" y="220"/>
                  </a:lnTo>
                  <a:lnTo>
                    <a:pt x="351" y="236"/>
                  </a:lnTo>
                  <a:lnTo>
                    <a:pt x="346" y="249"/>
                  </a:lnTo>
                  <a:lnTo>
                    <a:pt x="340" y="262"/>
                  </a:lnTo>
                  <a:lnTo>
                    <a:pt x="334" y="277"/>
                  </a:lnTo>
                  <a:lnTo>
                    <a:pt x="330" y="291"/>
                  </a:lnTo>
                  <a:lnTo>
                    <a:pt x="325" y="302"/>
                  </a:lnTo>
                  <a:lnTo>
                    <a:pt x="319" y="314"/>
                  </a:lnTo>
                  <a:lnTo>
                    <a:pt x="313" y="323"/>
                  </a:lnTo>
                  <a:lnTo>
                    <a:pt x="310" y="334"/>
                  </a:lnTo>
                  <a:lnTo>
                    <a:pt x="304" y="342"/>
                  </a:lnTo>
                  <a:lnTo>
                    <a:pt x="298" y="352"/>
                  </a:lnTo>
                  <a:lnTo>
                    <a:pt x="294" y="359"/>
                  </a:lnTo>
                  <a:lnTo>
                    <a:pt x="290" y="369"/>
                  </a:lnTo>
                  <a:lnTo>
                    <a:pt x="281" y="380"/>
                  </a:lnTo>
                  <a:lnTo>
                    <a:pt x="270" y="393"/>
                  </a:lnTo>
                  <a:lnTo>
                    <a:pt x="262" y="401"/>
                  </a:lnTo>
                  <a:lnTo>
                    <a:pt x="254" y="410"/>
                  </a:lnTo>
                  <a:lnTo>
                    <a:pt x="245" y="418"/>
                  </a:lnTo>
                  <a:lnTo>
                    <a:pt x="235" y="424"/>
                  </a:lnTo>
                  <a:lnTo>
                    <a:pt x="230" y="428"/>
                  </a:lnTo>
                  <a:lnTo>
                    <a:pt x="224" y="433"/>
                  </a:lnTo>
                  <a:lnTo>
                    <a:pt x="216" y="437"/>
                  </a:lnTo>
                  <a:lnTo>
                    <a:pt x="220" y="443"/>
                  </a:lnTo>
                  <a:lnTo>
                    <a:pt x="226" y="445"/>
                  </a:lnTo>
                  <a:lnTo>
                    <a:pt x="235" y="445"/>
                  </a:lnTo>
                  <a:lnTo>
                    <a:pt x="245" y="447"/>
                  </a:lnTo>
                  <a:lnTo>
                    <a:pt x="254" y="450"/>
                  </a:lnTo>
                  <a:lnTo>
                    <a:pt x="264" y="450"/>
                  </a:lnTo>
                  <a:lnTo>
                    <a:pt x="271" y="452"/>
                  </a:lnTo>
                  <a:lnTo>
                    <a:pt x="277" y="452"/>
                  </a:lnTo>
                  <a:lnTo>
                    <a:pt x="281" y="454"/>
                  </a:lnTo>
                  <a:lnTo>
                    <a:pt x="277" y="454"/>
                  </a:lnTo>
                  <a:lnTo>
                    <a:pt x="275" y="456"/>
                  </a:lnTo>
                  <a:lnTo>
                    <a:pt x="270" y="458"/>
                  </a:lnTo>
                  <a:lnTo>
                    <a:pt x="262" y="462"/>
                  </a:lnTo>
                  <a:lnTo>
                    <a:pt x="252" y="466"/>
                  </a:lnTo>
                  <a:lnTo>
                    <a:pt x="243" y="471"/>
                  </a:lnTo>
                  <a:lnTo>
                    <a:pt x="232" y="475"/>
                  </a:lnTo>
                  <a:lnTo>
                    <a:pt x="220" y="481"/>
                  </a:lnTo>
                  <a:lnTo>
                    <a:pt x="205" y="486"/>
                  </a:lnTo>
                  <a:lnTo>
                    <a:pt x="192" y="490"/>
                  </a:lnTo>
                  <a:lnTo>
                    <a:pt x="178" y="496"/>
                  </a:lnTo>
                  <a:lnTo>
                    <a:pt x="165" y="498"/>
                  </a:lnTo>
                  <a:lnTo>
                    <a:pt x="156" y="496"/>
                  </a:lnTo>
                  <a:lnTo>
                    <a:pt x="150" y="496"/>
                  </a:lnTo>
                  <a:lnTo>
                    <a:pt x="140" y="494"/>
                  </a:lnTo>
                  <a:lnTo>
                    <a:pt x="135" y="492"/>
                  </a:lnTo>
                  <a:lnTo>
                    <a:pt x="125" y="488"/>
                  </a:lnTo>
                  <a:lnTo>
                    <a:pt x="117" y="485"/>
                  </a:lnTo>
                  <a:lnTo>
                    <a:pt x="110" y="479"/>
                  </a:lnTo>
                  <a:lnTo>
                    <a:pt x="100" y="473"/>
                  </a:lnTo>
                  <a:lnTo>
                    <a:pt x="91" y="464"/>
                  </a:lnTo>
                  <a:lnTo>
                    <a:pt x="81" y="456"/>
                  </a:lnTo>
                  <a:lnTo>
                    <a:pt x="74" y="445"/>
                  </a:lnTo>
                  <a:lnTo>
                    <a:pt x="64" y="435"/>
                  </a:lnTo>
                  <a:lnTo>
                    <a:pt x="57" y="424"/>
                  </a:lnTo>
                  <a:lnTo>
                    <a:pt x="49" y="412"/>
                  </a:lnTo>
                  <a:lnTo>
                    <a:pt x="40" y="401"/>
                  </a:lnTo>
                  <a:lnTo>
                    <a:pt x="34" y="391"/>
                  </a:lnTo>
                  <a:lnTo>
                    <a:pt x="24" y="380"/>
                  </a:lnTo>
                  <a:lnTo>
                    <a:pt x="19" y="371"/>
                  </a:lnTo>
                  <a:lnTo>
                    <a:pt x="13" y="363"/>
                  </a:lnTo>
                  <a:lnTo>
                    <a:pt x="9" y="355"/>
                  </a:lnTo>
                  <a:lnTo>
                    <a:pt x="2" y="344"/>
                  </a:lnTo>
                  <a:lnTo>
                    <a:pt x="0" y="340"/>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97" name="Freeform 421"/>
            <p:cNvSpPr>
              <a:spLocks/>
            </p:cNvSpPr>
            <p:nvPr/>
          </p:nvSpPr>
          <p:spPr bwMode="auto">
            <a:xfrm>
              <a:off x="1734" y="2533"/>
              <a:ext cx="98" cy="158"/>
            </a:xfrm>
            <a:custGeom>
              <a:avLst/>
              <a:gdLst>
                <a:gd name="T0" fmla="*/ 1 w 196"/>
                <a:gd name="T1" fmla="*/ 1 h 315"/>
                <a:gd name="T2" fmla="*/ 1 w 196"/>
                <a:gd name="T3" fmla="*/ 1 h 315"/>
                <a:gd name="T4" fmla="*/ 1 w 196"/>
                <a:gd name="T5" fmla="*/ 1 h 315"/>
                <a:gd name="T6" fmla="*/ 1 w 196"/>
                <a:gd name="T7" fmla="*/ 1 h 315"/>
                <a:gd name="T8" fmla="*/ 1 w 196"/>
                <a:gd name="T9" fmla="*/ 1 h 315"/>
                <a:gd name="T10" fmla="*/ 0 w 196"/>
                <a:gd name="T11" fmla="*/ 1 h 315"/>
                <a:gd name="T12" fmla="*/ 1 w 196"/>
                <a:gd name="T13" fmla="*/ 1 h 315"/>
                <a:gd name="T14" fmla="*/ 1 w 196"/>
                <a:gd name="T15" fmla="*/ 1 h 315"/>
                <a:gd name="T16" fmla="*/ 1 w 196"/>
                <a:gd name="T17" fmla="*/ 1 h 315"/>
                <a:gd name="T18" fmla="*/ 1 w 196"/>
                <a:gd name="T19" fmla="*/ 1 h 315"/>
                <a:gd name="T20" fmla="*/ 1 w 196"/>
                <a:gd name="T21" fmla="*/ 1 h 315"/>
                <a:gd name="T22" fmla="*/ 1 w 196"/>
                <a:gd name="T23" fmla="*/ 1 h 315"/>
                <a:gd name="T24" fmla="*/ 1 w 196"/>
                <a:gd name="T25" fmla="*/ 1 h 315"/>
                <a:gd name="T26" fmla="*/ 1 w 196"/>
                <a:gd name="T27" fmla="*/ 1 h 315"/>
                <a:gd name="T28" fmla="*/ 1 w 196"/>
                <a:gd name="T29" fmla="*/ 1 h 315"/>
                <a:gd name="T30" fmla="*/ 1 w 196"/>
                <a:gd name="T31" fmla="*/ 1 h 315"/>
                <a:gd name="T32" fmla="*/ 1 w 196"/>
                <a:gd name="T33" fmla="*/ 1 h 315"/>
                <a:gd name="T34" fmla="*/ 1 w 196"/>
                <a:gd name="T35" fmla="*/ 1 h 315"/>
                <a:gd name="T36" fmla="*/ 1 w 196"/>
                <a:gd name="T37" fmla="*/ 1 h 315"/>
                <a:gd name="T38" fmla="*/ 1 w 196"/>
                <a:gd name="T39" fmla="*/ 1 h 315"/>
                <a:gd name="T40" fmla="*/ 1 w 196"/>
                <a:gd name="T41" fmla="*/ 1 h 315"/>
                <a:gd name="T42" fmla="*/ 1 w 196"/>
                <a:gd name="T43" fmla="*/ 1 h 315"/>
                <a:gd name="T44" fmla="*/ 1 w 196"/>
                <a:gd name="T45" fmla="*/ 1 h 315"/>
                <a:gd name="T46" fmla="*/ 1 w 196"/>
                <a:gd name="T47" fmla="*/ 1 h 315"/>
                <a:gd name="T48" fmla="*/ 1 w 196"/>
                <a:gd name="T49" fmla="*/ 1 h 315"/>
                <a:gd name="T50" fmla="*/ 1 w 196"/>
                <a:gd name="T51" fmla="*/ 1 h 315"/>
                <a:gd name="T52" fmla="*/ 1 w 196"/>
                <a:gd name="T53" fmla="*/ 1 h 315"/>
                <a:gd name="T54" fmla="*/ 1 w 196"/>
                <a:gd name="T55" fmla="*/ 1 h 315"/>
                <a:gd name="T56" fmla="*/ 1 w 196"/>
                <a:gd name="T57" fmla="*/ 1 h 315"/>
                <a:gd name="T58" fmla="*/ 1 w 196"/>
                <a:gd name="T59" fmla="*/ 1 h 315"/>
                <a:gd name="T60" fmla="*/ 1 w 196"/>
                <a:gd name="T61" fmla="*/ 1 h 315"/>
                <a:gd name="T62" fmla="*/ 1 w 196"/>
                <a:gd name="T63" fmla="*/ 1 h 315"/>
                <a:gd name="T64" fmla="*/ 1 w 196"/>
                <a:gd name="T65" fmla="*/ 1 h 315"/>
                <a:gd name="T66" fmla="*/ 1 w 196"/>
                <a:gd name="T67" fmla="*/ 1 h 315"/>
                <a:gd name="T68" fmla="*/ 1 w 196"/>
                <a:gd name="T69" fmla="*/ 1 h 315"/>
                <a:gd name="T70" fmla="*/ 1 w 196"/>
                <a:gd name="T71" fmla="*/ 1 h 315"/>
                <a:gd name="T72" fmla="*/ 1 w 196"/>
                <a:gd name="T73" fmla="*/ 1 h 315"/>
                <a:gd name="T74" fmla="*/ 1 w 196"/>
                <a:gd name="T75" fmla="*/ 1 h 315"/>
                <a:gd name="T76" fmla="*/ 1 w 196"/>
                <a:gd name="T77" fmla="*/ 1 h 315"/>
                <a:gd name="T78" fmla="*/ 1 w 196"/>
                <a:gd name="T79" fmla="*/ 1 h 315"/>
                <a:gd name="T80" fmla="*/ 1 w 196"/>
                <a:gd name="T81" fmla="*/ 1 h 315"/>
                <a:gd name="T82" fmla="*/ 1 w 196"/>
                <a:gd name="T83" fmla="*/ 1 h 315"/>
                <a:gd name="T84" fmla="*/ 1 w 196"/>
                <a:gd name="T85" fmla="*/ 1 h 315"/>
                <a:gd name="T86" fmla="*/ 1 w 196"/>
                <a:gd name="T87" fmla="*/ 0 h 31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6"/>
                <a:gd name="T133" fmla="*/ 0 h 315"/>
                <a:gd name="T134" fmla="*/ 196 w 196"/>
                <a:gd name="T135" fmla="*/ 315 h 31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6" h="315">
                  <a:moveTo>
                    <a:pt x="44" y="0"/>
                  </a:moveTo>
                  <a:lnTo>
                    <a:pt x="40" y="2"/>
                  </a:lnTo>
                  <a:lnTo>
                    <a:pt x="35" y="8"/>
                  </a:lnTo>
                  <a:lnTo>
                    <a:pt x="31" y="13"/>
                  </a:lnTo>
                  <a:lnTo>
                    <a:pt x="25" y="19"/>
                  </a:lnTo>
                  <a:lnTo>
                    <a:pt x="21" y="27"/>
                  </a:lnTo>
                  <a:lnTo>
                    <a:pt x="18" y="34"/>
                  </a:lnTo>
                  <a:lnTo>
                    <a:pt x="12" y="42"/>
                  </a:lnTo>
                  <a:lnTo>
                    <a:pt x="8" y="49"/>
                  </a:lnTo>
                  <a:lnTo>
                    <a:pt x="4" y="59"/>
                  </a:lnTo>
                  <a:lnTo>
                    <a:pt x="4" y="68"/>
                  </a:lnTo>
                  <a:lnTo>
                    <a:pt x="0" y="76"/>
                  </a:lnTo>
                  <a:lnTo>
                    <a:pt x="0" y="85"/>
                  </a:lnTo>
                  <a:lnTo>
                    <a:pt x="2" y="95"/>
                  </a:lnTo>
                  <a:lnTo>
                    <a:pt x="6" y="104"/>
                  </a:lnTo>
                  <a:lnTo>
                    <a:pt x="10" y="110"/>
                  </a:lnTo>
                  <a:lnTo>
                    <a:pt x="14" y="118"/>
                  </a:lnTo>
                  <a:lnTo>
                    <a:pt x="19" y="125"/>
                  </a:lnTo>
                  <a:lnTo>
                    <a:pt x="31" y="131"/>
                  </a:lnTo>
                  <a:lnTo>
                    <a:pt x="39" y="137"/>
                  </a:lnTo>
                  <a:lnTo>
                    <a:pt x="48" y="144"/>
                  </a:lnTo>
                  <a:lnTo>
                    <a:pt x="58" y="150"/>
                  </a:lnTo>
                  <a:lnTo>
                    <a:pt x="71" y="158"/>
                  </a:lnTo>
                  <a:lnTo>
                    <a:pt x="80" y="163"/>
                  </a:lnTo>
                  <a:lnTo>
                    <a:pt x="92" y="171"/>
                  </a:lnTo>
                  <a:lnTo>
                    <a:pt x="101" y="175"/>
                  </a:lnTo>
                  <a:lnTo>
                    <a:pt x="113" y="184"/>
                  </a:lnTo>
                  <a:lnTo>
                    <a:pt x="120" y="190"/>
                  </a:lnTo>
                  <a:lnTo>
                    <a:pt x="132" y="196"/>
                  </a:lnTo>
                  <a:lnTo>
                    <a:pt x="137" y="205"/>
                  </a:lnTo>
                  <a:lnTo>
                    <a:pt x="145" y="213"/>
                  </a:lnTo>
                  <a:lnTo>
                    <a:pt x="149" y="219"/>
                  </a:lnTo>
                  <a:lnTo>
                    <a:pt x="153" y="226"/>
                  </a:lnTo>
                  <a:lnTo>
                    <a:pt x="154" y="236"/>
                  </a:lnTo>
                  <a:lnTo>
                    <a:pt x="156" y="243"/>
                  </a:lnTo>
                  <a:lnTo>
                    <a:pt x="156" y="251"/>
                  </a:lnTo>
                  <a:lnTo>
                    <a:pt x="158" y="260"/>
                  </a:lnTo>
                  <a:lnTo>
                    <a:pt x="158" y="268"/>
                  </a:lnTo>
                  <a:lnTo>
                    <a:pt x="160" y="277"/>
                  </a:lnTo>
                  <a:lnTo>
                    <a:pt x="158" y="293"/>
                  </a:lnTo>
                  <a:lnTo>
                    <a:pt x="156" y="304"/>
                  </a:lnTo>
                  <a:lnTo>
                    <a:pt x="156" y="312"/>
                  </a:lnTo>
                  <a:lnTo>
                    <a:pt x="156" y="315"/>
                  </a:lnTo>
                  <a:lnTo>
                    <a:pt x="156" y="312"/>
                  </a:lnTo>
                  <a:lnTo>
                    <a:pt x="164" y="302"/>
                  </a:lnTo>
                  <a:lnTo>
                    <a:pt x="166" y="296"/>
                  </a:lnTo>
                  <a:lnTo>
                    <a:pt x="172" y="289"/>
                  </a:lnTo>
                  <a:lnTo>
                    <a:pt x="175" y="281"/>
                  </a:lnTo>
                  <a:lnTo>
                    <a:pt x="181" y="274"/>
                  </a:lnTo>
                  <a:lnTo>
                    <a:pt x="183" y="264"/>
                  </a:lnTo>
                  <a:lnTo>
                    <a:pt x="187" y="255"/>
                  </a:lnTo>
                  <a:lnTo>
                    <a:pt x="191" y="245"/>
                  </a:lnTo>
                  <a:lnTo>
                    <a:pt x="194" y="236"/>
                  </a:lnTo>
                  <a:lnTo>
                    <a:pt x="194" y="226"/>
                  </a:lnTo>
                  <a:lnTo>
                    <a:pt x="196" y="217"/>
                  </a:lnTo>
                  <a:lnTo>
                    <a:pt x="194" y="209"/>
                  </a:lnTo>
                  <a:lnTo>
                    <a:pt x="192" y="201"/>
                  </a:lnTo>
                  <a:lnTo>
                    <a:pt x="187" y="194"/>
                  </a:lnTo>
                  <a:lnTo>
                    <a:pt x="181" y="186"/>
                  </a:lnTo>
                  <a:lnTo>
                    <a:pt x="172" y="179"/>
                  </a:lnTo>
                  <a:lnTo>
                    <a:pt x="164" y="173"/>
                  </a:lnTo>
                  <a:lnTo>
                    <a:pt x="153" y="165"/>
                  </a:lnTo>
                  <a:lnTo>
                    <a:pt x="143" y="160"/>
                  </a:lnTo>
                  <a:lnTo>
                    <a:pt x="132" y="156"/>
                  </a:lnTo>
                  <a:lnTo>
                    <a:pt x="122" y="150"/>
                  </a:lnTo>
                  <a:lnTo>
                    <a:pt x="111" y="146"/>
                  </a:lnTo>
                  <a:lnTo>
                    <a:pt x="99" y="141"/>
                  </a:lnTo>
                  <a:lnTo>
                    <a:pt x="86" y="135"/>
                  </a:lnTo>
                  <a:lnTo>
                    <a:pt x="77" y="129"/>
                  </a:lnTo>
                  <a:lnTo>
                    <a:pt x="65" y="122"/>
                  </a:lnTo>
                  <a:lnTo>
                    <a:pt x="58" y="116"/>
                  </a:lnTo>
                  <a:lnTo>
                    <a:pt x="50" y="110"/>
                  </a:lnTo>
                  <a:lnTo>
                    <a:pt x="44" y="104"/>
                  </a:lnTo>
                  <a:lnTo>
                    <a:pt x="37" y="95"/>
                  </a:lnTo>
                  <a:lnTo>
                    <a:pt x="35" y="87"/>
                  </a:lnTo>
                  <a:lnTo>
                    <a:pt x="31" y="80"/>
                  </a:lnTo>
                  <a:lnTo>
                    <a:pt x="31" y="70"/>
                  </a:lnTo>
                  <a:lnTo>
                    <a:pt x="29" y="61"/>
                  </a:lnTo>
                  <a:lnTo>
                    <a:pt x="29" y="53"/>
                  </a:lnTo>
                  <a:lnTo>
                    <a:pt x="31" y="44"/>
                  </a:lnTo>
                  <a:lnTo>
                    <a:pt x="31" y="38"/>
                  </a:lnTo>
                  <a:lnTo>
                    <a:pt x="31" y="28"/>
                  </a:lnTo>
                  <a:lnTo>
                    <a:pt x="35" y="21"/>
                  </a:lnTo>
                  <a:lnTo>
                    <a:pt x="35" y="13"/>
                  </a:lnTo>
                  <a:lnTo>
                    <a:pt x="39" y="9"/>
                  </a:lnTo>
                  <a:lnTo>
                    <a:pt x="40" y="2"/>
                  </a:lnTo>
                  <a:lnTo>
                    <a:pt x="44"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98" name="Freeform 422"/>
            <p:cNvSpPr>
              <a:spLocks/>
            </p:cNvSpPr>
            <p:nvPr/>
          </p:nvSpPr>
          <p:spPr bwMode="auto">
            <a:xfrm>
              <a:off x="1785" y="2730"/>
              <a:ext cx="65" cy="152"/>
            </a:xfrm>
            <a:custGeom>
              <a:avLst/>
              <a:gdLst>
                <a:gd name="T0" fmla="*/ 1 w 129"/>
                <a:gd name="T1" fmla="*/ 0 h 305"/>
                <a:gd name="T2" fmla="*/ 1 w 129"/>
                <a:gd name="T3" fmla="*/ 0 h 305"/>
                <a:gd name="T4" fmla="*/ 1 w 129"/>
                <a:gd name="T5" fmla="*/ 0 h 305"/>
                <a:gd name="T6" fmla="*/ 1 w 129"/>
                <a:gd name="T7" fmla="*/ 0 h 305"/>
                <a:gd name="T8" fmla="*/ 1 w 129"/>
                <a:gd name="T9" fmla="*/ 0 h 305"/>
                <a:gd name="T10" fmla="*/ 0 w 129"/>
                <a:gd name="T11" fmla="*/ 0 h 305"/>
                <a:gd name="T12" fmla="*/ 0 w 129"/>
                <a:gd name="T13" fmla="*/ 0 h 305"/>
                <a:gd name="T14" fmla="*/ 1 w 129"/>
                <a:gd name="T15" fmla="*/ 0 h 305"/>
                <a:gd name="T16" fmla="*/ 1 w 129"/>
                <a:gd name="T17" fmla="*/ 0 h 305"/>
                <a:gd name="T18" fmla="*/ 1 w 129"/>
                <a:gd name="T19" fmla="*/ 0 h 305"/>
                <a:gd name="T20" fmla="*/ 1 w 129"/>
                <a:gd name="T21" fmla="*/ 0 h 305"/>
                <a:gd name="T22" fmla="*/ 1 w 129"/>
                <a:gd name="T23" fmla="*/ 0 h 305"/>
                <a:gd name="T24" fmla="*/ 1 w 129"/>
                <a:gd name="T25" fmla="*/ 0 h 305"/>
                <a:gd name="T26" fmla="*/ 1 w 129"/>
                <a:gd name="T27" fmla="*/ 0 h 305"/>
                <a:gd name="T28" fmla="*/ 1 w 129"/>
                <a:gd name="T29" fmla="*/ 0 h 305"/>
                <a:gd name="T30" fmla="*/ 1 w 129"/>
                <a:gd name="T31" fmla="*/ 0 h 305"/>
                <a:gd name="T32" fmla="*/ 1 w 129"/>
                <a:gd name="T33" fmla="*/ 0 h 305"/>
                <a:gd name="T34" fmla="*/ 1 w 129"/>
                <a:gd name="T35" fmla="*/ 0 h 305"/>
                <a:gd name="T36" fmla="*/ 1 w 129"/>
                <a:gd name="T37" fmla="*/ 0 h 305"/>
                <a:gd name="T38" fmla="*/ 1 w 129"/>
                <a:gd name="T39" fmla="*/ 0 h 305"/>
                <a:gd name="T40" fmla="*/ 1 w 129"/>
                <a:gd name="T41" fmla="*/ 0 h 305"/>
                <a:gd name="T42" fmla="*/ 1 w 129"/>
                <a:gd name="T43" fmla="*/ 0 h 305"/>
                <a:gd name="T44" fmla="*/ 1 w 129"/>
                <a:gd name="T45" fmla="*/ 0 h 305"/>
                <a:gd name="T46" fmla="*/ 1 w 129"/>
                <a:gd name="T47" fmla="*/ 0 h 305"/>
                <a:gd name="T48" fmla="*/ 1 w 129"/>
                <a:gd name="T49" fmla="*/ 0 h 305"/>
                <a:gd name="T50" fmla="*/ 1 w 129"/>
                <a:gd name="T51" fmla="*/ 0 h 305"/>
                <a:gd name="T52" fmla="*/ 1 w 129"/>
                <a:gd name="T53" fmla="*/ 0 h 305"/>
                <a:gd name="T54" fmla="*/ 1 w 129"/>
                <a:gd name="T55" fmla="*/ 0 h 305"/>
                <a:gd name="T56" fmla="*/ 1 w 129"/>
                <a:gd name="T57" fmla="*/ 0 h 305"/>
                <a:gd name="T58" fmla="*/ 1 w 129"/>
                <a:gd name="T59" fmla="*/ 0 h 305"/>
                <a:gd name="T60" fmla="*/ 1 w 129"/>
                <a:gd name="T61" fmla="*/ 0 h 305"/>
                <a:gd name="T62" fmla="*/ 1 w 129"/>
                <a:gd name="T63" fmla="*/ 0 h 305"/>
                <a:gd name="T64" fmla="*/ 1 w 129"/>
                <a:gd name="T65" fmla="*/ 0 h 305"/>
                <a:gd name="T66" fmla="*/ 1 w 129"/>
                <a:gd name="T67" fmla="*/ 0 h 305"/>
                <a:gd name="T68" fmla="*/ 1 w 129"/>
                <a:gd name="T69" fmla="*/ 0 h 305"/>
                <a:gd name="T70" fmla="*/ 1 w 129"/>
                <a:gd name="T71" fmla="*/ 0 h 305"/>
                <a:gd name="T72" fmla="*/ 1 w 129"/>
                <a:gd name="T73" fmla="*/ 0 h 305"/>
                <a:gd name="T74" fmla="*/ 1 w 129"/>
                <a:gd name="T75" fmla="*/ 0 h 305"/>
                <a:gd name="T76" fmla="*/ 1 w 129"/>
                <a:gd name="T77" fmla="*/ 0 h 30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29"/>
                <a:gd name="T118" fmla="*/ 0 h 305"/>
                <a:gd name="T119" fmla="*/ 129 w 129"/>
                <a:gd name="T120" fmla="*/ 305 h 30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29" h="305">
                  <a:moveTo>
                    <a:pt x="31" y="0"/>
                  </a:moveTo>
                  <a:lnTo>
                    <a:pt x="29" y="4"/>
                  </a:lnTo>
                  <a:lnTo>
                    <a:pt x="23" y="14"/>
                  </a:lnTo>
                  <a:lnTo>
                    <a:pt x="21" y="18"/>
                  </a:lnTo>
                  <a:lnTo>
                    <a:pt x="17" y="25"/>
                  </a:lnTo>
                  <a:lnTo>
                    <a:pt x="15" y="35"/>
                  </a:lnTo>
                  <a:lnTo>
                    <a:pt x="13" y="42"/>
                  </a:lnTo>
                  <a:lnTo>
                    <a:pt x="8" y="52"/>
                  </a:lnTo>
                  <a:lnTo>
                    <a:pt x="6" y="59"/>
                  </a:lnTo>
                  <a:lnTo>
                    <a:pt x="4" y="69"/>
                  </a:lnTo>
                  <a:lnTo>
                    <a:pt x="2" y="78"/>
                  </a:lnTo>
                  <a:lnTo>
                    <a:pt x="0" y="86"/>
                  </a:lnTo>
                  <a:lnTo>
                    <a:pt x="0" y="95"/>
                  </a:lnTo>
                  <a:lnTo>
                    <a:pt x="0" y="101"/>
                  </a:lnTo>
                  <a:lnTo>
                    <a:pt x="4" y="111"/>
                  </a:lnTo>
                  <a:lnTo>
                    <a:pt x="8" y="120"/>
                  </a:lnTo>
                  <a:lnTo>
                    <a:pt x="17" y="126"/>
                  </a:lnTo>
                  <a:lnTo>
                    <a:pt x="29" y="132"/>
                  </a:lnTo>
                  <a:lnTo>
                    <a:pt x="42" y="137"/>
                  </a:lnTo>
                  <a:lnTo>
                    <a:pt x="53" y="141"/>
                  </a:lnTo>
                  <a:lnTo>
                    <a:pt x="63" y="147"/>
                  </a:lnTo>
                  <a:lnTo>
                    <a:pt x="67" y="151"/>
                  </a:lnTo>
                  <a:lnTo>
                    <a:pt x="70" y="156"/>
                  </a:lnTo>
                  <a:lnTo>
                    <a:pt x="72" y="162"/>
                  </a:lnTo>
                  <a:lnTo>
                    <a:pt x="74" y="170"/>
                  </a:lnTo>
                  <a:lnTo>
                    <a:pt x="74" y="177"/>
                  </a:lnTo>
                  <a:lnTo>
                    <a:pt x="72" y="187"/>
                  </a:lnTo>
                  <a:lnTo>
                    <a:pt x="69" y="196"/>
                  </a:lnTo>
                  <a:lnTo>
                    <a:pt x="69" y="208"/>
                  </a:lnTo>
                  <a:lnTo>
                    <a:pt x="63" y="219"/>
                  </a:lnTo>
                  <a:lnTo>
                    <a:pt x="59" y="229"/>
                  </a:lnTo>
                  <a:lnTo>
                    <a:pt x="55" y="240"/>
                  </a:lnTo>
                  <a:lnTo>
                    <a:pt x="51" y="251"/>
                  </a:lnTo>
                  <a:lnTo>
                    <a:pt x="46" y="261"/>
                  </a:lnTo>
                  <a:lnTo>
                    <a:pt x="42" y="270"/>
                  </a:lnTo>
                  <a:lnTo>
                    <a:pt x="38" y="280"/>
                  </a:lnTo>
                  <a:lnTo>
                    <a:pt x="34" y="287"/>
                  </a:lnTo>
                  <a:lnTo>
                    <a:pt x="29" y="299"/>
                  </a:lnTo>
                  <a:lnTo>
                    <a:pt x="29" y="305"/>
                  </a:lnTo>
                  <a:lnTo>
                    <a:pt x="59" y="305"/>
                  </a:lnTo>
                  <a:lnTo>
                    <a:pt x="61" y="299"/>
                  </a:lnTo>
                  <a:lnTo>
                    <a:pt x="69" y="289"/>
                  </a:lnTo>
                  <a:lnTo>
                    <a:pt x="72" y="284"/>
                  </a:lnTo>
                  <a:lnTo>
                    <a:pt x="78" y="276"/>
                  </a:lnTo>
                  <a:lnTo>
                    <a:pt x="84" y="268"/>
                  </a:lnTo>
                  <a:lnTo>
                    <a:pt x="93" y="259"/>
                  </a:lnTo>
                  <a:lnTo>
                    <a:pt x="99" y="248"/>
                  </a:lnTo>
                  <a:lnTo>
                    <a:pt x="105" y="238"/>
                  </a:lnTo>
                  <a:lnTo>
                    <a:pt x="110" y="229"/>
                  </a:lnTo>
                  <a:lnTo>
                    <a:pt x="116" y="219"/>
                  </a:lnTo>
                  <a:lnTo>
                    <a:pt x="120" y="210"/>
                  </a:lnTo>
                  <a:lnTo>
                    <a:pt x="124" y="200"/>
                  </a:lnTo>
                  <a:lnTo>
                    <a:pt x="128" y="192"/>
                  </a:lnTo>
                  <a:lnTo>
                    <a:pt x="129" y="183"/>
                  </a:lnTo>
                  <a:lnTo>
                    <a:pt x="128" y="175"/>
                  </a:lnTo>
                  <a:lnTo>
                    <a:pt x="124" y="168"/>
                  </a:lnTo>
                  <a:lnTo>
                    <a:pt x="120" y="160"/>
                  </a:lnTo>
                  <a:lnTo>
                    <a:pt x="116" y="154"/>
                  </a:lnTo>
                  <a:lnTo>
                    <a:pt x="103" y="143"/>
                  </a:lnTo>
                  <a:lnTo>
                    <a:pt x="89" y="135"/>
                  </a:lnTo>
                  <a:lnTo>
                    <a:pt x="82" y="130"/>
                  </a:lnTo>
                  <a:lnTo>
                    <a:pt x="74" y="126"/>
                  </a:lnTo>
                  <a:lnTo>
                    <a:pt x="65" y="120"/>
                  </a:lnTo>
                  <a:lnTo>
                    <a:pt x="59" y="116"/>
                  </a:lnTo>
                  <a:lnTo>
                    <a:pt x="44" y="105"/>
                  </a:lnTo>
                  <a:lnTo>
                    <a:pt x="34" y="94"/>
                  </a:lnTo>
                  <a:lnTo>
                    <a:pt x="29" y="86"/>
                  </a:lnTo>
                  <a:lnTo>
                    <a:pt x="25" y="78"/>
                  </a:lnTo>
                  <a:lnTo>
                    <a:pt x="23" y="71"/>
                  </a:lnTo>
                  <a:lnTo>
                    <a:pt x="23" y="65"/>
                  </a:lnTo>
                  <a:lnTo>
                    <a:pt x="21" y="56"/>
                  </a:lnTo>
                  <a:lnTo>
                    <a:pt x="21" y="48"/>
                  </a:lnTo>
                  <a:lnTo>
                    <a:pt x="23" y="40"/>
                  </a:lnTo>
                  <a:lnTo>
                    <a:pt x="23" y="35"/>
                  </a:lnTo>
                  <a:lnTo>
                    <a:pt x="23" y="19"/>
                  </a:lnTo>
                  <a:lnTo>
                    <a:pt x="27" y="10"/>
                  </a:lnTo>
                  <a:lnTo>
                    <a:pt x="29" y="2"/>
                  </a:lnTo>
                  <a:lnTo>
                    <a:pt x="31"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8999" name="Freeform 423"/>
            <p:cNvSpPr>
              <a:spLocks/>
            </p:cNvSpPr>
            <p:nvPr/>
          </p:nvSpPr>
          <p:spPr bwMode="auto">
            <a:xfrm>
              <a:off x="2205" y="2524"/>
              <a:ext cx="59" cy="100"/>
            </a:xfrm>
            <a:custGeom>
              <a:avLst/>
              <a:gdLst>
                <a:gd name="T0" fmla="*/ 1 w 118"/>
                <a:gd name="T1" fmla="*/ 1 h 199"/>
                <a:gd name="T2" fmla="*/ 1 w 118"/>
                <a:gd name="T3" fmla="*/ 0 h 199"/>
                <a:gd name="T4" fmla="*/ 1 w 118"/>
                <a:gd name="T5" fmla="*/ 0 h 199"/>
                <a:gd name="T6" fmla="*/ 1 w 118"/>
                <a:gd name="T7" fmla="*/ 0 h 199"/>
                <a:gd name="T8" fmla="*/ 1 w 118"/>
                <a:gd name="T9" fmla="*/ 1 h 199"/>
                <a:gd name="T10" fmla="*/ 1 w 118"/>
                <a:gd name="T11" fmla="*/ 1 h 199"/>
                <a:gd name="T12" fmla="*/ 1 w 118"/>
                <a:gd name="T13" fmla="*/ 1 h 199"/>
                <a:gd name="T14" fmla="*/ 1 w 118"/>
                <a:gd name="T15" fmla="*/ 1 h 199"/>
                <a:gd name="T16" fmla="*/ 1 w 118"/>
                <a:gd name="T17" fmla="*/ 1 h 199"/>
                <a:gd name="T18" fmla="*/ 1 w 118"/>
                <a:gd name="T19" fmla="*/ 1 h 199"/>
                <a:gd name="T20" fmla="*/ 1 w 118"/>
                <a:gd name="T21" fmla="*/ 1 h 199"/>
                <a:gd name="T22" fmla="*/ 1 w 118"/>
                <a:gd name="T23" fmla="*/ 1 h 199"/>
                <a:gd name="T24" fmla="*/ 1 w 118"/>
                <a:gd name="T25" fmla="*/ 1 h 199"/>
                <a:gd name="T26" fmla="*/ 1 w 118"/>
                <a:gd name="T27" fmla="*/ 1 h 199"/>
                <a:gd name="T28" fmla="*/ 1 w 118"/>
                <a:gd name="T29" fmla="*/ 1 h 199"/>
                <a:gd name="T30" fmla="*/ 1 w 118"/>
                <a:gd name="T31" fmla="*/ 1 h 199"/>
                <a:gd name="T32" fmla="*/ 1 w 118"/>
                <a:gd name="T33" fmla="*/ 1 h 199"/>
                <a:gd name="T34" fmla="*/ 0 w 118"/>
                <a:gd name="T35" fmla="*/ 1 h 199"/>
                <a:gd name="T36" fmla="*/ 0 w 118"/>
                <a:gd name="T37" fmla="*/ 1 h 199"/>
                <a:gd name="T38" fmla="*/ 1 w 118"/>
                <a:gd name="T39" fmla="*/ 1 h 199"/>
                <a:gd name="T40" fmla="*/ 1 w 118"/>
                <a:gd name="T41" fmla="*/ 1 h 199"/>
                <a:gd name="T42" fmla="*/ 1 w 118"/>
                <a:gd name="T43" fmla="*/ 1 h 199"/>
                <a:gd name="T44" fmla="*/ 1 w 118"/>
                <a:gd name="T45" fmla="*/ 1 h 199"/>
                <a:gd name="T46" fmla="*/ 1 w 118"/>
                <a:gd name="T47" fmla="*/ 1 h 199"/>
                <a:gd name="T48" fmla="*/ 1 w 118"/>
                <a:gd name="T49" fmla="*/ 1 h 199"/>
                <a:gd name="T50" fmla="*/ 1 w 118"/>
                <a:gd name="T51" fmla="*/ 1 h 199"/>
                <a:gd name="T52" fmla="*/ 1 w 118"/>
                <a:gd name="T53" fmla="*/ 1 h 199"/>
                <a:gd name="T54" fmla="*/ 1 w 118"/>
                <a:gd name="T55" fmla="*/ 1 h 199"/>
                <a:gd name="T56" fmla="*/ 1 w 118"/>
                <a:gd name="T57" fmla="*/ 1 h 199"/>
                <a:gd name="T58" fmla="*/ 1 w 118"/>
                <a:gd name="T59" fmla="*/ 1 h 199"/>
                <a:gd name="T60" fmla="*/ 1 w 118"/>
                <a:gd name="T61" fmla="*/ 1 h 199"/>
                <a:gd name="T62" fmla="*/ 1 w 118"/>
                <a:gd name="T63" fmla="*/ 1 h 199"/>
                <a:gd name="T64" fmla="*/ 1 w 118"/>
                <a:gd name="T65" fmla="*/ 1 h 199"/>
                <a:gd name="T66" fmla="*/ 1 w 118"/>
                <a:gd name="T67" fmla="*/ 1 h 199"/>
                <a:gd name="T68" fmla="*/ 1 w 118"/>
                <a:gd name="T69" fmla="*/ 1 h 199"/>
                <a:gd name="T70" fmla="*/ 1 w 118"/>
                <a:gd name="T71" fmla="*/ 1 h 199"/>
                <a:gd name="T72" fmla="*/ 1 w 118"/>
                <a:gd name="T73" fmla="*/ 1 h 199"/>
                <a:gd name="T74" fmla="*/ 1 w 118"/>
                <a:gd name="T75" fmla="*/ 1 h 199"/>
                <a:gd name="T76" fmla="*/ 1 w 118"/>
                <a:gd name="T77" fmla="*/ 1 h 199"/>
                <a:gd name="T78" fmla="*/ 1 w 118"/>
                <a:gd name="T79" fmla="*/ 1 h 199"/>
                <a:gd name="T80" fmla="*/ 1 w 118"/>
                <a:gd name="T81" fmla="*/ 1 h 199"/>
                <a:gd name="T82" fmla="*/ 1 w 118"/>
                <a:gd name="T83" fmla="*/ 1 h 199"/>
                <a:gd name="T84" fmla="*/ 1 w 118"/>
                <a:gd name="T85" fmla="*/ 1 h 199"/>
                <a:gd name="T86" fmla="*/ 1 w 118"/>
                <a:gd name="T87" fmla="*/ 1 h 199"/>
                <a:gd name="T88" fmla="*/ 1 w 118"/>
                <a:gd name="T89" fmla="*/ 1 h 199"/>
                <a:gd name="T90" fmla="*/ 1 w 118"/>
                <a:gd name="T91" fmla="*/ 1 h 199"/>
                <a:gd name="T92" fmla="*/ 1 w 118"/>
                <a:gd name="T93" fmla="*/ 1 h 199"/>
                <a:gd name="T94" fmla="*/ 1 w 118"/>
                <a:gd name="T95" fmla="*/ 1 h 199"/>
                <a:gd name="T96" fmla="*/ 1 w 118"/>
                <a:gd name="T97" fmla="*/ 1 h 199"/>
                <a:gd name="T98" fmla="*/ 1 w 118"/>
                <a:gd name="T99" fmla="*/ 1 h 199"/>
                <a:gd name="T100" fmla="*/ 1 w 118"/>
                <a:gd name="T101" fmla="*/ 1 h 199"/>
                <a:gd name="T102" fmla="*/ 1 w 118"/>
                <a:gd name="T103" fmla="*/ 1 h 199"/>
                <a:gd name="T104" fmla="*/ 1 w 118"/>
                <a:gd name="T105" fmla="*/ 1 h 199"/>
                <a:gd name="T106" fmla="*/ 1 w 118"/>
                <a:gd name="T107" fmla="*/ 1 h 199"/>
                <a:gd name="T108" fmla="*/ 1 w 118"/>
                <a:gd name="T109" fmla="*/ 1 h 199"/>
                <a:gd name="T110" fmla="*/ 1 w 118"/>
                <a:gd name="T111" fmla="*/ 1 h 1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8"/>
                <a:gd name="T169" fmla="*/ 0 h 199"/>
                <a:gd name="T170" fmla="*/ 118 w 118"/>
                <a:gd name="T171" fmla="*/ 199 h 19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8" h="199">
                  <a:moveTo>
                    <a:pt x="111" y="6"/>
                  </a:moveTo>
                  <a:lnTo>
                    <a:pt x="101" y="0"/>
                  </a:lnTo>
                  <a:lnTo>
                    <a:pt x="92" y="0"/>
                  </a:lnTo>
                  <a:lnTo>
                    <a:pt x="86" y="0"/>
                  </a:lnTo>
                  <a:lnTo>
                    <a:pt x="80" y="2"/>
                  </a:lnTo>
                  <a:lnTo>
                    <a:pt x="73" y="4"/>
                  </a:lnTo>
                  <a:lnTo>
                    <a:pt x="65" y="6"/>
                  </a:lnTo>
                  <a:lnTo>
                    <a:pt x="57" y="9"/>
                  </a:lnTo>
                  <a:lnTo>
                    <a:pt x="50" y="11"/>
                  </a:lnTo>
                  <a:lnTo>
                    <a:pt x="46" y="11"/>
                  </a:lnTo>
                  <a:lnTo>
                    <a:pt x="38" y="17"/>
                  </a:lnTo>
                  <a:lnTo>
                    <a:pt x="27" y="25"/>
                  </a:lnTo>
                  <a:lnTo>
                    <a:pt x="18" y="36"/>
                  </a:lnTo>
                  <a:lnTo>
                    <a:pt x="12" y="42"/>
                  </a:lnTo>
                  <a:lnTo>
                    <a:pt x="8" y="49"/>
                  </a:lnTo>
                  <a:lnTo>
                    <a:pt x="4" y="57"/>
                  </a:lnTo>
                  <a:lnTo>
                    <a:pt x="2" y="64"/>
                  </a:lnTo>
                  <a:lnTo>
                    <a:pt x="0" y="70"/>
                  </a:lnTo>
                  <a:lnTo>
                    <a:pt x="0" y="80"/>
                  </a:lnTo>
                  <a:lnTo>
                    <a:pt x="4" y="87"/>
                  </a:lnTo>
                  <a:lnTo>
                    <a:pt x="10" y="97"/>
                  </a:lnTo>
                  <a:lnTo>
                    <a:pt x="14" y="104"/>
                  </a:lnTo>
                  <a:lnTo>
                    <a:pt x="19" y="112"/>
                  </a:lnTo>
                  <a:lnTo>
                    <a:pt x="25" y="121"/>
                  </a:lnTo>
                  <a:lnTo>
                    <a:pt x="31" y="129"/>
                  </a:lnTo>
                  <a:lnTo>
                    <a:pt x="35" y="137"/>
                  </a:lnTo>
                  <a:lnTo>
                    <a:pt x="38" y="146"/>
                  </a:lnTo>
                  <a:lnTo>
                    <a:pt x="42" y="154"/>
                  </a:lnTo>
                  <a:lnTo>
                    <a:pt x="48" y="163"/>
                  </a:lnTo>
                  <a:lnTo>
                    <a:pt x="54" y="177"/>
                  </a:lnTo>
                  <a:lnTo>
                    <a:pt x="59" y="188"/>
                  </a:lnTo>
                  <a:lnTo>
                    <a:pt x="61" y="196"/>
                  </a:lnTo>
                  <a:lnTo>
                    <a:pt x="63" y="199"/>
                  </a:lnTo>
                  <a:lnTo>
                    <a:pt x="63" y="196"/>
                  </a:lnTo>
                  <a:lnTo>
                    <a:pt x="69" y="184"/>
                  </a:lnTo>
                  <a:lnTo>
                    <a:pt x="71" y="177"/>
                  </a:lnTo>
                  <a:lnTo>
                    <a:pt x="75" y="169"/>
                  </a:lnTo>
                  <a:lnTo>
                    <a:pt x="80" y="160"/>
                  </a:lnTo>
                  <a:lnTo>
                    <a:pt x="84" y="152"/>
                  </a:lnTo>
                  <a:lnTo>
                    <a:pt x="88" y="140"/>
                  </a:lnTo>
                  <a:lnTo>
                    <a:pt x="92" y="129"/>
                  </a:lnTo>
                  <a:lnTo>
                    <a:pt x="95" y="118"/>
                  </a:lnTo>
                  <a:lnTo>
                    <a:pt x="101" y="106"/>
                  </a:lnTo>
                  <a:lnTo>
                    <a:pt x="103" y="97"/>
                  </a:lnTo>
                  <a:lnTo>
                    <a:pt x="107" y="85"/>
                  </a:lnTo>
                  <a:lnTo>
                    <a:pt x="111" y="76"/>
                  </a:lnTo>
                  <a:lnTo>
                    <a:pt x="114" y="68"/>
                  </a:lnTo>
                  <a:lnTo>
                    <a:pt x="116" y="59"/>
                  </a:lnTo>
                  <a:lnTo>
                    <a:pt x="116" y="51"/>
                  </a:lnTo>
                  <a:lnTo>
                    <a:pt x="116" y="42"/>
                  </a:lnTo>
                  <a:lnTo>
                    <a:pt x="118" y="36"/>
                  </a:lnTo>
                  <a:lnTo>
                    <a:pt x="116" y="25"/>
                  </a:lnTo>
                  <a:lnTo>
                    <a:pt x="116" y="19"/>
                  </a:lnTo>
                  <a:lnTo>
                    <a:pt x="113" y="7"/>
                  </a:lnTo>
                  <a:lnTo>
                    <a:pt x="111" y="6"/>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00" name="Freeform 424"/>
            <p:cNvSpPr>
              <a:spLocks/>
            </p:cNvSpPr>
            <p:nvPr/>
          </p:nvSpPr>
          <p:spPr bwMode="auto">
            <a:xfrm>
              <a:off x="1486" y="2862"/>
              <a:ext cx="184" cy="529"/>
            </a:xfrm>
            <a:custGeom>
              <a:avLst/>
              <a:gdLst>
                <a:gd name="T0" fmla="*/ 0 w 369"/>
                <a:gd name="T1" fmla="*/ 1 h 1058"/>
                <a:gd name="T2" fmla="*/ 0 w 369"/>
                <a:gd name="T3" fmla="*/ 1 h 1058"/>
                <a:gd name="T4" fmla="*/ 0 w 369"/>
                <a:gd name="T5" fmla="*/ 1 h 1058"/>
                <a:gd name="T6" fmla="*/ 0 w 369"/>
                <a:gd name="T7" fmla="*/ 1 h 1058"/>
                <a:gd name="T8" fmla="*/ 0 w 369"/>
                <a:gd name="T9" fmla="*/ 1 h 1058"/>
                <a:gd name="T10" fmla="*/ 0 w 369"/>
                <a:gd name="T11" fmla="*/ 1 h 1058"/>
                <a:gd name="T12" fmla="*/ 0 w 369"/>
                <a:gd name="T13" fmla="*/ 1 h 1058"/>
                <a:gd name="T14" fmla="*/ 0 w 369"/>
                <a:gd name="T15" fmla="*/ 1 h 1058"/>
                <a:gd name="T16" fmla="*/ 0 w 369"/>
                <a:gd name="T17" fmla="*/ 1 h 1058"/>
                <a:gd name="T18" fmla="*/ 0 w 369"/>
                <a:gd name="T19" fmla="*/ 1 h 1058"/>
                <a:gd name="T20" fmla="*/ 0 w 369"/>
                <a:gd name="T21" fmla="*/ 1 h 1058"/>
                <a:gd name="T22" fmla="*/ 0 w 369"/>
                <a:gd name="T23" fmla="*/ 1 h 1058"/>
                <a:gd name="T24" fmla="*/ 0 w 369"/>
                <a:gd name="T25" fmla="*/ 1 h 1058"/>
                <a:gd name="T26" fmla="*/ 0 w 369"/>
                <a:gd name="T27" fmla="*/ 1 h 1058"/>
                <a:gd name="T28" fmla="*/ 0 w 369"/>
                <a:gd name="T29" fmla="*/ 1 h 1058"/>
                <a:gd name="T30" fmla="*/ 0 w 369"/>
                <a:gd name="T31" fmla="*/ 1 h 1058"/>
                <a:gd name="T32" fmla="*/ 0 w 369"/>
                <a:gd name="T33" fmla="*/ 1 h 1058"/>
                <a:gd name="T34" fmla="*/ 0 w 369"/>
                <a:gd name="T35" fmla="*/ 1 h 1058"/>
                <a:gd name="T36" fmla="*/ 0 w 369"/>
                <a:gd name="T37" fmla="*/ 1 h 1058"/>
                <a:gd name="T38" fmla="*/ 0 w 369"/>
                <a:gd name="T39" fmla="*/ 1 h 1058"/>
                <a:gd name="T40" fmla="*/ 0 w 369"/>
                <a:gd name="T41" fmla="*/ 1 h 1058"/>
                <a:gd name="T42" fmla="*/ 0 w 369"/>
                <a:gd name="T43" fmla="*/ 1 h 1058"/>
                <a:gd name="T44" fmla="*/ 0 w 369"/>
                <a:gd name="T45" fmla="*/ 1 h 1058"/>
                <a:gd name="T46" fmla="*/ 0 w 369"/>
                <a:gd name="T47" fmla="*/ 1 h 1058"/>
                <a:gd name="T48" fmla="*/ 0 w 369"/>
                <a:gd name="T49" fmla="*/ 1 h 1058"/>
                <a:gd name="T50" fmla="*/ 0 w 369"/>
                <a:gd name="T51" fmla="*/ 1 h 1058"/>
                <a:gd name="T52" fmla="*/ 0 w 369"/>
                <a:gd name="T53" fmla="*/ 1 h 1058"/>
                <a:gd name="T54" fmla="*/ 0 w 369"/>
                <a:gd name="T55" fmla="*/ 1 h 1058"/>
                <a:gd name="T56" fmla="*/ 0 w 369"/>
                <a:gd name="T57" fmla="*/ 1 h 1058"/>
                <a:gd name="T58" fmla="*/ 0 w 369"/>
                <a:gd name="T59" fmla="*/ 1 h 1058"/>
                <a:gd name="T60" fmla="*/ 0 w 369"/>
                <a:gd name="T61" fmla="*/ 1 h 1058"/>
                <a:gd name="T62" fmla="*/ 0 w 369"/>
                <a:gd name="T63" fmla="*/ 1 h 1058"/>
                <a:gd name="T64" fmla="*/ 0 w 369"/>
                <a:gd name="T65" fmla="*/ 1 h 1058"/>
                <a:gd name="T66" fmla="*/ 0 w 369"/>
                <a:gd name="T67" fmla="*/ 1 h 1058"/>
                <a:gd name="T68" fmla="*/ 0 w 369"/>
                <a:gd name="T69" fmla="*/ 1 h 1058"/>
                <a:gd name="T70" fmla="*/ 0 w 369"/>
                <a:gd name="T71" fmla="*/ 1 h 1058"/>
                <a:gd name="T72" fmla="*/ 0 w 369"/>
                <a:gd name="T73" fmla="*/ 1 h 1058"/>
                <a:gd name="T74" fmla="*/ 0 w 369"/>
                <a:gd name="T75" fmla="*/ 1 h 1058"/>
                <a:gd name="T76" fmla="*/ 0 w 369"/>
                <a:gd name="T77" fmla="*/ 1 h 1058"/>
                <a:gd name="T78" fmla="*/ 0 w 369"/>
                <a:gd name="T79" fmla="*/ 1 h 1058"/>
                <a:gd name="T80" fmla="*/ 0 w 369"/>
                <a:gd name="T81" fmla="*/ 1 h 1058"/>
                <a:gd name="T82" fmla="*/ 0 w 369"/>
                <a:gd name="T83" fmla="*/ 1 h 1058"/>
                <a:gd name="T84" fmla="*/ 0 w 369"/>
                <a:gd name="T85" fmla="*/ 1 h 1058"/>
                <a:gd name="T86" fmla="*/ 0 w 369"/>
                <a:gd name="T87" fmla="*/ 1 h 1058"/>
                <a:gd name="T88" fmla="*/ 0 w 369"/>
                <a:gd name="T89" fmla="*/ 1 h 1058"/>
                <a:gd name="T90" fmla="*/ 0 w 369"/>
                <a:gd name="T91" fmla="*/ 1 h 1058"/>
                <a:gd name="T92" fmla="*/ 0 w 369"/>
                <a:gd name="T93" fmla="*/ 1 h 1058"/>
                <a:gd name="T94" fmla="*/ 0 w 369"/>
                <a:gd name="T95" fmla="*/ 1 h 1058"/>
                <a:gd name="T96" fmla="*/ 0 w 369"/>
                <a:gd name="T97" fmla="*/ 1 h 1058"/>
                <a:gd name="T98" fmla="*/ 0 w 369"/>
                <a:gd name="T99" fmla="*/ 1 h 1058"/>
                <a:gd name="T100" fmla="*/ 0 w 369"/>
                <a:gd name="T101" fmla="*/ 1 h 1058"/>
                <a:gd name="T102" fmla="*/ 0 w 369"/>
                <a:gd name="T103" fmla="*/ 1 h 1058"/>
                <a:gd name="T104" fmla="*/ 0 w 369"/>
                <a:gd name="T105" fmla="*/ 1 h 1058"/>
                <a:gd name="T106" fmla="*/ 0 w 369"/>
                <a:gd name="T107" fmla="*/ 0 h 105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69"/>
                <a:gd name="T163" fmla="*/ 0 h 1058"/>
                <a:gd name="T164" fmla="*/ 369 w 369"/>
                <a:gd name="T165" fmla="*/ 1058 h 105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69" h="1058">
                  <a:moveTo>
                    <a:pt x="103" y="0"/>
                  </a:moveTo>
                  <a:lnTo>
                    <a:pt x="99" y="3"/>
                  </a:lnTo>
                  <a:lnTo>
                    <a:pt x="92" y="11"/>
                  </a:lnTo>
                  <a:lnTo>
                    <a:pt x="86" y="17"/>
                  </a:lnTo>
                  <a:lnTo>
                    <a:pt x="80" y="24"/>
                  </a:lnTo>
                  <a:lnTo>
                    <a:pt x="74" y="34"/>
                  </a:lnTo>
                  <a:lnTo>
                    <a:pt x="69" y="43"/>
                  </a:lnTo>
                  <a:lnTo>
                    <a:pt x="61" y="55"/>
                  </a:lnTo>
                  <a:lnTo>
                    <a:pt x="54" y="64"/>
                  </a:lnTo>
                  <a:lnTo>
                    <a:pt x="48" y="78"/>
                  </a:lnTo>
                  <a:lnTo>
                    <a:pt x="42" y="91"/>
                  </a:lnTo>
                  <a:lnTo>
                    <a:pt x="33" y="104"/>
                  </a:lnTo>
                  <a:lnTo>
                    <a:pt x="27" y="119"/>
                  </a:lnTo>
                  <a:lnTo>
                    <a:pt x="21" y="133"/>
                  </a:lnTo>
                  <a:lnTo>
                    <a:pt x="17" y="148"/>
                  </a:lnTo>
                  <a:lnTo>
                    <a:pt x="12" y="161"/>
                  </a:lnTo>
                  <a:lnTo>
                    <a:pt x="8" y="176"/>
                  </a:lnTo>
                  <a:lnTo>
                    <a:pt x="6" y="184"/>
                  </a:lnTo>
                  <a:lnTo>
                    <a:pt x="4" y="192"/>
                  </a:lnTo>
                  <a:lnTo>
                    <a:pt x="2" y="199"/>
                  </a:lnTo>
                  <a:lnTo>
                    <a:pt x="2" y="207"/>
                  </a:lnTo>
                  <a:lnTo>
                    <a:pt x="2" y="214"/>
                  </a:lnTo>
                  <a:lnTo>
                    <a:pt x="0" y="222"/>
                  </a:lnTo>
                  <a:lnTo>
                    <a:pt x="0" y="230"/>
                  </a:lnTo>
                  <a:lnTo>
                    <a:pt x="0" y="237"/>
                  </a:lnTo>
                  <a:lnTo>
                    <a:pt x="0" y="245"/>
                  </a:lnTo>
                  <a:lnTo>
                    <a:pt x="0" y="252"/>
                  </a:lnTo>
                  <a:lnTo>
                    <a:pt x="0" y="262"/>
                  </a:lnTo>
                  <a:lnTo>
                    <a:pt x="2" y="270"/>
                  </a:lnTo>
                  <a:lnTo>
                    <a:pt x="2" y="277"/>
                  </a:lnTo>
                  <a:lnTo>
                    <a:pt x="2" y="285"/>
                  </a:lnTo>
                  <a:lnTo>
                    <a:pt x="2" y="292"/>
                  </a:lnTo>
                  <a:lnTo>
                    <a:pt x="4" y="302"/>
                  </a:lnTo>
                  <a:lnTo>
                    <a:pt x="4" y="309"/>
                  </a:lnTo>
                  <a:lnTo>
                    <a:pt x="6" y="317"/>
                  </a:lnTo>
                  <a:lnTo>
                    <a:pt x="8" y="327"/>
                  </a:lnTo>
                  <a:lnTo>
                    <a:pt x="10" y="334"/>
                  </a:lnTo>
                  <a:lnTo>
                    <a:pt x="12" y="342"/>
                  </a:lnTo>
                  <a:lnTo>
                    <a:pt x="14" y="351"/>
                  </a:lnTo>
                  <a:lnTo>
                    <a:pt x="15" y="359"/>
                  </a:lnTo>
                  <a:lnTo>
                    <a:pt x="17" y="368"/>
                  </a:lnTo>
                  <a:lnTo>
                    <a:pt x="19" y="376"/>
                  </a:lnTo>
                  <a:lnTo>
                    <a:pt x="21" y="386"/>
                  </a:lnTo>
                  <a:lnTo>
                    <a:pt x="25" y="393"/>
                  </a:lnTo>
                  <a:lnTo>
                    <a:pt x="29" y="403"/>
                  </a:lnTo>
                  <a:lnTo>
                    <a:pt x="31" y="412"/>
                  </a:lnTo>
                  <a:lnTo>
                    <a:pt x="33" y="420"/>
                  </a:lnTo>
                  <a:lnTo>
                    <a:pt x="36" y="429"/>
                  </a:lnTo>
                  <a:lnTo>
                    <a:pt x="40" y="439"/>
                  </a:lnTo>
                  <a:lnTo>
                    <a:pt x="42" y="446"/>
                  </a:lnTo>
                  <a:lnTo>
                    <a:pt x="48" y="456"/>
                  </a:lnTo>
                  <a:lnTo>
                    <a:pt x="50" y="465"/>
                  </a:lnTo>
                  <a:lnTo>
                    <a:pt x="54" y="475"/>
                  </a:lnTo>
                  <a:lnTo>
                    <a:pt x="57" y="484"/>
                  </a:lnTo>
                  <a:lnTo>
                    <a:pt x="61" y="494"/>
                  </a:lnTo>
                  <a:lnTo>
                    <a:pt x="63" y="503"/>
                  </a:lnTo>
                  <a:lnTo>
                    <a:pt x="67" y="513"/>
                  </a:lnTo>
                  <a:lnTo>
                    <a:pt x="71" y="522"/>
                  </a:lnTo>
                  <a:lnTo>
                    <a:pt x="74" y="534"/>
                  </a:lnTo>
                  <a:lnTo>
                    <a:pt x="78" y="543"/>
                  </a:lnTo>
                  <a:lnTo>
                    <a:pt x="82" y="555"/>
                  </a:lnTo>
                  <a:lnTo>
                    <a:pt x="86" y="564"/>
                  </a:lnTo>
                  <a:lnTo>
                    <a:pt x="88" y="576"/>
                  </a:lnTo>
                  <a:lnTo>
                    <a:pt x="92" y="585"/>
                  </a:lnTo>
                  <a:lnTo>
                    <a:pt x="93" y="596"/>
                  </a:lnTo>
                  <a:lnTo>
                    <a:pt x="97" y="606"/>
                  </a:lnTo>
                  <a:lnTo>
                    <a:pt x="99" y="617"/>
                  </a:lnTo>
                  <a:lnTo>
                    <a:pt x="103" y="629"/>
                  </a:lnTo>
                  <a:lnTo>
                    <a:pt x="107" y="642"/>
                  </a:lnTo>
                  <a:lnTo>
                    <a:pt x="109" y="652"/>
                  </a:lnTo>
                  <a:lnTo>
                    <a:pt x="111" y="663"/>
                  </a:lnTo>
                  <a:lnTo>
                    <a:pt x="112" y="676"/>
                  </a:lnTo>
                  <a:lnTo>
                    <a:pt x="114" y="688"/>
                  </a:lnTo>
                  <a:lnTo>
                    <a:pt x="116" y="701"/>
                  </a:lnTo>
                  <a:lnTo>
                    <a:pt x="118" y="712"/>
                  </a:lnTo>
                  <a:lnTo>
                    <a:pt x="118" y="728"/>
                  </a:lnTo>
                  <a:lnTo>
                    <a:pt x="122" y="741"/>
                  </a:lnTo>
                  <a:lnTo>
                    <a:pt x="122" y="752"/>
                  </a:lnTo>
                  <a:lnTo>
                    <a:pt x="122" y="766"/>
                  </a:lnTo>
                  <a:lnTo>
                    <a:pt x="122" y="779"/>
                  </a:lnTo>
                  <a:lnTo>
                    <a:pt x="122" y="794"/>
                  </a:lnTo>
                  <a:lnTo>
                    <a:pt x="120" y="806"/>
                  </a:lnTo>
                  <a:lnTo>
                    <a:pt x="120" y="821"/>
                  </a:lnTo>
                  <a:lnTo>
                    <a:pt x="118" y="834"/>
                  </a:lnTo>
                  <a:lnTo>
                    <a:pt x="118" y="849"/>
                  </a:lnTo>
                  <a:lnTo>
                    <a:pt x="118" y="861"/>
                  </a:lnTo>
                  <a:lnTo>
                    <a:pt x="116" y="874"/>
                  </a:lnTo>
                  <a:lnTo>
                    <a:pt x="114" y="889"/>
                  </a:lnTo>
                  <a:lnTo>
                    <a:pt x="114" y="903"/>
                  </a:lnTo>
                  <a:lnTo>
                    <a:pt x="112" y="914"/>
                  </a:lnTo>
                  <a:lnTo>
                    <a:pt x="112" y="927"/>
                  </a:lnTo>
                  <a:lnTo>
                    <a:pt x="109" y="941"/>
                  </a:lnTo>
                  <a:lnTo>
                    <a:pt x="109" y="952"/>
                  </a:lnTo>
                  <a:lnTo>
                    <a:pt x="107" y="961"/>
                  </a:lnTo>
                  <a:lnTo>
                    <a:pt x="105" y="973"/>
                  </a:lnTo>
                  <a:lnTo>
                    <a:pt x="103" y="982"/>
                  </a:lnTo>
                  <a:lnTo>
                    <a:pt x="103" y="994"/>
                  </a:lnTo>
                  <a:lnTo>
                    <a:pt x="99" y="1001"/>
                  </a:lnTo>
                  <a:lnTo>
                    <a:pt x="99" y="1011"/>
                  </a:lnTo>
                  <a:lnTo>
                    <a:pt x="97" y="1020"/>
                  </a:lnTo>
                  <a:lnTo>
                    <a:pt x="97" y="1028"/>
                  </a:lnTo>
                  <a:lnTo>
                    <a:pt x="93" y="1041"/>
                  </a:lnTo>
                  <a:lnTo>
                    <a:pt x="92" y="1051"/>
                  </a:lnTo>
                  <a:lnTo>
                    <a:pt x="92" y="1056"/>
                  </a:lnTo>
                  <a:lnTo>
                    <a:pt x="92" y="1058"/>
                  </a:lnTo>
                  <a:lnTo>
                    <a:pt x="369" y="1036"/>
                  </a:lnTo>
                  <a:lnTo>
                    <a:pt x="312" y="281"/>
                  </a:lnTo>
                  <a:lnTo>
                    <a:pt x="103" y="0"/>
                  </a:lnTo>
                  <a:close/>
                </a:path>
              </a:pathLst>
            </a:custGeom>
            <a:solidFill>
              <a:srgbClr val="5C5C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01" name="Freeform 425"/>
            <p:cNvSpPr>
              <a:spLocks/>
            </p:cNvSpPr>
            <p:nvPr/>
          </p:nvSpPr>
          <p:spPr bwMode="auto">
            <a:xfrm>
              <a:off x="1716" y="2832"/>
              <a:ext cx="234" cy="482"/>
            </a:xfrm>
            <a:custGeom>
              <a:avLst/>
              <a:gdLst>
                <a:gd name="T0" fmla="*/ 0 w 470"/>
                <a:gd name="T1" fmla="*/ 1 h 963"/>
                <a:gd name="T2" fmla="*/ 0 w 470"/>
                <a:gd name="T3" fmla="*/ 1 h 963"/>
                <a:gd name="T4" fmla="*/ 0 w 470"/>
                <a:gd name="T5" fmla="*/ 1 h 963"/>
                <a:gd name="T6" fmla="*/ 0 w 470"/>
                <a:gd name="T7" fmla="*/ 1 h 963"/>
                <a:gd name="T8" fmla="*/ 0 w 470"/>
                <a:gd name="T9" fmla="*/ 1 h 963"/>
                <a:gd name="T10" fmla="*/ 0 w 470"/>
                <a:gd name="T11" fmla="*/ 1 h 963"/>
                <a:gd name="T12" fmla="*/ 0 w 470"/>
                <a:gd name="T13" fmla="*/ 1 h 963"/>
                <a:gd name="T14" fmla="*/ 0 w 470"/>
                <a:gd name="T15" fmla="*/ 1 h 963"/>
                <a:gd name="T16" fmla="*/ 0 w 470"/>
                <a:gd name="T17" fmla="*/ 1 h 963"/>
                <a:gd name="T18" fmla="*/ 0 w 470"/>
                <a:gd name="T19" fmla="*/ 1 h 963"/>
                <a:gd name="T20" fmla="*/ 0 w 470"/>
                <a:gd name="T21" fmla="*/ 1 h 963"/>
                <a:gd name="T22" fmla="*/ 0 w 470"/>
                <a:gd name="T23" fmla="*/ 1 h 963"/>
                <a:gd name="T24" fmla="*/ 0 w 470"/>
                <a:gd name="T25" fmla="*/ 1 h 963"/>
                <a:gd name="T26" fmla="*/ 0 w 470"/>
                <a:gd name="T27" fmla="*/ 1 h 963"/>
                <a:gd name="T28" fmla="*/ 0 w 470"/>
                <a:gd name="T29" fmla="*/ 1 h 963"/>
                <a:gd name="T30" fmla="*/ 0 w 470"/>
                <a:gd name="T31" fmla="*/ 1 h 963"/>
                <a:gd name="T32" fmla="*/ 0 w 470"/>
                <a:gd name="T33" fmla="*/ 1 h 963"/>
                <a:gd name="T34" fmla="*/ 0 w 470"/>
                <a:gd name="T35" fmla="*/ 1 h 963"/>
                <a:gd name="T36" fmla="*/ 0 w 470"/>
                <a:gd name="T37" fmla="*/ 1 h 963"/>
                <a:gd name="T38" fmla="*/ 0 w 470"/>
                <a:gd name="T39" fmla="*/ 1 h 963"/>
                <a:gd name="T40" fmla="*/ 0 w 470"/>
                <a:gd name="T41" fmla="*/ 1 h 963"/>
                <a:gd name="T42" fmla="*/ 0 w 470"/>
                <a:gd name="T43" fmla="*/ 1 h 963"/>
                <a:gd name="T44" fmla="*/ 0 w 470"/>
                <a:gd name="T45" fmla="*/ 1 h 963"/>
                <a:gd name="T46" fmla="*/ 0 w 470"/>
                <a:gd name="T47" fmla="*/ 1 h 963"/>
                <a:gd name="T48" fmla="*/ 0 w 470"/>
                <a:gd name="T49" fmla="*/ 1 h 963"/>
                <a:gd name="T50" fmla="*/ 0 w 470"/>
                <a:gd name="T51" fmla="*/ 1 h 963"/>
                <a:gd name="T52" fmla="*/ 0 w 470"/>
                <a:gd name="T53" fmla="*/ 1 h 963"/>
                <a:gd name="T54" fmla="*/ 0 w 470"/>
                <a:gd name="T55" fmla="*/ 1 h 963"/>
                <a:gd name="T56" fmla="*/ 0 w 470"/>
                <a:gd name="T57" fmla="*/ 1 h 963"/>
                <a:gd name="T58" fmla="*/ 0 w 470"/>
                <a:gd name="T59" fmla="*/ 1 h 963"/>
                <a:gd name="T60" fmla="*/ 0 w 470"/>
                <a:gd name="T61" fmla="*/ 1 h 963"/>
                <a:gd name="T62" fmla="*/ 0 w 470"/>
                <a:gd name="T63" fmla="*/ 1 h 963"/>
                <a:gd name="T64" fmla="*/ 0 w 470"/>
                <a:gd name="T65" fmla="*/ 1 h 963"/>
                <a:gd name="T66" fmla="*/ 0 w 470"/>
                <a:gd name="T67" fmla="*/ 1 h 963"/>
                <a:gd name="T68" fmla="*/ 0 w 470"/>
                <a:gd name="T69" fmla="*/ 1 h 963"/>
                <a:gd name="T70" fmla="*/ 0 w 470"/>
                <a:gd name="T71" fmla="*/ 1 h 963"/>
                <a:gd name="T72" fmla="*/ 0 w 470"/>
                <a:gd name="T73" fmla="*/ 1 h 963"/>
                <a:gd name="T74" fmla="*/ 0 w 470"/>
                <a:gd name="T75" fmla="*/ 1 h 963"/>
                <a:gd name="T76" fmla="*/ 0 w 470"/>
                <a:gd name="T77" fmla="*/ 1 h 963"/>
                <a:gd name="T78" fmla="*/ 0 w 470"/>
                <a:gd name="T79" fmla="*/ 1 h 963"/>
                <a:gd name="T80" fmla="*/ 0 w 470"/>
                <a:gd name="T81" fmla="*/ 1 h 963"/>
                <a:gd name="T82" fmla="*/ 0 w 470"/>
                <a:gd name="T83" fmla="*/ 1 h 963"/>
                <a:gd name="T84" fmla="*/ 0 w 470"/>
                <a:gd name="T85" fmla="*/ 1 h 963"/>
                <a:gd name="T86" fmla="*/ 0 w 470"/>
                <a:gd name="T87" fmla="*/ 1 h 963"/>
                <a:gd name="T88" fmla="*/ 0 w 470"/>
                <a:gd name="T89" fmla="*/ 1 h 963"/>
                <a:gd name="T90" fmla="*/ 0 w 470"/>
                <a:gd name="T91" fmla="*/ 1 h 963"/>
                <a:gd name="T92" fmla="*/ 0 w 470"/>
                <a:gd name="T93" fmla="*/ 1 h 963"/>
                <a:gd name="T94" fmla="*/ 0 w 470"/>
                <a:gd name="T95" fmla="*/ 1 h 963"/>
                <a:gd name="T96" fmla="*/ 0 w 470"/>
                <a:gd name="T97" fmla="*/ 1 h 963"/>
                <a:gd name="T98" fmla="*/ 0 w 470"/>
                <a:gd name="T99" fmla="*/ 1 h 963"/>
                <a:gd name="T100" fmla="*/ 0 w 470"/>
                <a:gd name="T101" fmla="*/ 1 h 963"/>
                <a:gd name="T102" fmla="*/ 0 w 470"/>
                <a:gd name="T103" fmla="*/ 1 h 96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70"/>
                <a:gd name="T157" fmla="*/ 0 h 963"/>
                <a:gd name="T158" fmla="*/ 470 w 470"/>
                <a:gd name="T159" fmla="*/ 963 h 96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70" h="963">
                  <a:moveTo>
                    <a:pt x="0" y="433"/>
                  </a:moveTo>
                  <a:lnTo>
                    <a:pt x="6" y="433"/>
                  </a:lnTo>
                  <a:lnTo>
                    <a:pt x="14" y="435"/>
                  </a:lnTo>
                  <a:lnTo>
                    <a:pt x="23" y="437"/>
                  </a:lnTo>
                  <a:lnTo>
                    <a:pt x="35" y="441"/>
                  </a:lnTo>
                  <a:lnTo>
                    <a:pt x="46" y="445"/>
                  </a:lnTo>
                  <a:lnTo>
                    <a:pt x="54" y="445"/>
                  </a:lnTo>
                  <a:lnTo>
                    <a:pt x="61" y="446"/>
                  </a:lnTo>
                  <a:lnTo>
                    <a:pt x="71" y="448"/>
                  </a:lnTo>
                  <a:lnTo>
                    <a:pt x="80" y="452"/>
                  </a:lnTo>
                  <a:lnTo>
                    <a:pt x="88" y="452"/>
                  </a:lnTo>
                  <a:lnTo>
                    <a:pt x="97" y="454"/>
                  </a:lnTo>
                  <a:lnTo>
                    <a:pt x="105" y="454"/>
                  </a:lnTo>
                  <a:lnTo>
                    <a:pt x="114" y="458"/>
                  </a:lnTo>
                  <a:lnTo>
                    <a:pt x="122" y="458"/>
                  </a:lnTo>
                  <a:lnTo>
                    <a:pt x="133" y="458"/>
                  </a:lnTo>
                  <a:lnTo>
                    <a:pt x="143" y="460"/>
                  </a:lnTo>
                  <a:lnTo>
                    <a:pt x="152" y="462"/>
                  </a:lnTo>
                  <a:lnTo>
                    <a:pt x="162" y="460"/>
                  </a:lnTo>
                  <a:lnTo>
                    <a:pt x="173" y="460"/>
                  </a:lnTo>
                  <a:lnTo>
                    <a:pt x="181" y="460"/>
                  </a:lnTo>
                  <a:lnTo>
                    <a:pt x="192" y="460"/>
                  </a:lnTo>
                  <a:lnTo>
                    <a:pt x="200" y="458"/>
                  </a:lnTo>
                  <a:lnTo>
                    <a:pt x="209" y="458"/>
                  </a:lnTo>
                  <a:lnTo>
                    <a:pt x="219" y="456"/>
                  </a:lnTo>
                  <a:lnTo>
                    <a:pt x="228" y="454"/>
                  </a:lnTo>
                  <a:lnTo>
                    <a:pt x="236" y="452"/>
                  </a:lnTo>
                  <a:lnTo>
                    <a:pt x="244" y="448"/>
                  </a:lnTo>
                  <a:lnTo>
                    <a:pt x="251" y="445"/>
                  </a:lnTo>
                  <a:lnTo>
                    <a:pt x="259" y="443"/>
                  </a:lnTo>
                  <a:lnTo>
                    <a:pt x="274" y="433"/>
                  </a:lnTo>
                  <a:lnTo>
                    <a:pt x="287" y="425"/>
                  </a:lnTo>
                  <a:lnTo>
                    <a:pt x="299" y="414"/>
                  </a:lnTo>
                  <a:lnTo>
                    <a:pt x="308" y="403"/>
                  </a:lnTo>
                  <a:lnTo>
                    <a:pt x="318" y="391"/>
                  </a:lnTo>
                  <a:lnTo>
                    <a:pt x="329" y="380"/>
                  </a:lnTo>
                  <a:lnTo>
                    <a:pt x="333" y="367"/>
                  </a:lnTo>
                  <a:lnTo>
                    <a:pt x="341" y="351"/>
                  </a:lnTo>
                  <a:lnTo>
                    <a:pt x="344" y="338"/>
                  </a:lnTo>
                  <a:lnTo>
                    <a:pt x="348" y="327"/>
                  </a:lnTo>
                  <a:lnTo>
                    <a:pt x="350" y="311"/>
                  </a:lnTo>
                  <a:lnTo>
                    <a:pt x="352" y="300"/>
                  </a:lnTo>
                  <a:lnTo>
                    <a:pt x="350" y="287"/>
                  </a:lnTo>
                  <a:lnTo>
                    <a:pt x="348" y="277"/>
                  </a:lnTo>
                  <a:lnTo>
                    <a:pt x="344" y="266"/>
                  </a:lnTo>
                  <a:lnTo>
                    <a:pt x="339" y="254"/>
                  </a:lnTo>
                  <a:lnTo>
                    <a:pt x="331" y="245"/>
                  </a:lnTo>
                  <a:lnTo>
                    <a:pt x="324" y="239"/>
                  </a:lnTo>
                  <a:lnTo>
                    <a:pt x="316" y="230"/>
                  </a:lnTo>
                  <a:lnTo>
                    <a:pt x="308" y="224"/>
                  </a:lnTo>
                  <a:lnTo>
                    <a:pt x="299" y="216"/>
                  </a:lnTo>
                  <a:lnTo>
                    <a:pt x="293" y="213"/>
                  </a:lnTo>
                  <a:lnTo>
                    <a:pt x="284" y="207"/>
                  </a:lnTo>
                  <a:lnTo>
                    <a:pt x="276" y="203"/>
                  </a:lnTo>
                  <a:lnTo>
                    <a:pt x="268" y="199"/>
                  </a:lnTo>
                  <a:lnTo>
                    <a:pt x="263" y="197"/>
                  </a:lnTo>
                  <a:lnTo>
                    <a:pt x="253" y="194"/>
                  </a:lnTo>
                  <a:lnTo>
                    <a:pt x="251" y="194"/>
                  </a:lnTo>
                  <a:lnTo>
                    <a:pt x="228" y="146"/>
                  </a:lnTo>
                  <a:lnTo>
                    <a:pt x="232" y="146"/>
                  </a:lnTo>
                  <a:lnTo>
                    <a:pt x="238" y="146"/>
                  </a:lnTo>
                  <a:lnTo>
                    <a:pt x="248" y="148"/>
                  </a:lnTo>
                  <a:lnTo>
                    <a:pt x="253" y="146"/>
                  </a:lnTo>
                  <a:lnTo>
                    <a:pt x="259" y="146"/>
                  </a:lnTo>
                  <a:lnTo>
                    <a:pt x="267" y="144"/>
                  </a:lnTo>
                  <a:lnTo>
                    <a:pt x="274" y="142"/>
                  </a:lnTo>
                  <a:lnTo>
                    <a:pt x="282" y="138"/>
                  </a:lnTo>
                  <a:lnTo>
                    <a:pt x="291" y="135"/>
                  </a:lnTo>
                  <a:lnTo>
                    <a:pt x="301" y="129"/>
                  </a:lnTo>
                  <a:lnTo>
                    <a:pt x="314" y="125"/>
                  </a:lnTo>
                  <a:lnTo>
                    <a:pt x="324" y="116"/>
                  </a:lnTo>
                  <a:lnTo>
                    <a:pt x="337" y="108"/>
                  </a:lnTo>
                  <a:lnTo>
                    <a:pt x="348" y="99"/>
                  </a:lnTo>
                  <a:lnTo>
                    <a:pt x="363" y="87"/>
                  </a:lnTo>
                  <a:lnTo>
                    <a:pt x="375" y="78"/>
                  </a:lnTo>
                  <a:lnTo>
                    <a:pt x="388" y="68"/>
                  </a:lnTo>
                  <a:lnTo>
                    <a:pt x="400" y="57"/>
                  </a:lnTo>
                  <a:lnTo>
                    <a:pt x="415" y="47"/>
                  </a:lnTo>
                  <a:lnTo>
                    <a:pt x="424" y="38"/>
                  </a:lnTo>
                  <a:lnTo>
                    <a:pt x="434" y="28"/>
                  </a:lnTo>
                  <a:lnTo>
                    <a:pt x="443" y="19"/>
                  </a:lnTo>
                  <a:lnTo>
                    <a:pt x="453" y="13"/>
                  </a:lnTo>
                  <a:lnTo>
                    <a:pt x="464" y="2"/>
                  </a:lnTo>
                  <a:lnTo>
                    <a:pt x="470" y="0"/>
                  </a:lnTo>
                  <a:lnTo>
                    <a:pt x="466" y="2"/>
                  </a:lnTo>
                  <a:lnTo>
                    <a:pt x="460" y="15"/>
                  </a:lnTo>
                  <a:lnTo>
                    <a:pt x="455" y="23"/>
                  </a:lnTo>
                  <a:lnTo>
                    <a:pt x="451" y="32"/>
                  </a:lnTo>
                  <a:lnTo>
                    <a:pt x="447" y="43"/>
                  </a:lnTo>
                  <a:lnTo>
                    <a:pt x="443" y="57"/>
                  </a:lnTo>
                  <a:lnTo>
                    <a:pt x="438" y="68"/>
                  </a:lnTo>
                  <a:lnTo>
                    <a:pt x="432" y="83"/>
                  </a:lnTo>
                  <a:lnTo>
                    <a:pt x="430" y="89"/>
                  </a:lnTo>
                  <a:lnTo>
                    <a:pt x="428" y="97"/>
                  </a:lnTo>
                  <a:lnTo>
                    <a:pt x="424" y="104"/>
                  </a:lnTo>
                  <a:lnTo>
                    <a:pt x="424" y="114"/>
                  </a:lnTo>
                  <a:lnTo>
                    <a:pt x="421" y="119"/>
                  </a:lnTo>
                  <a:lnTo>
                    <a:pt x="419" y="129"/>
                  </a:lnTo>
                  <a:lnTo>
                    <a:pt x="419" y="137"/>
                  </a:lnTo>
                  <a:lnTo>
                    <a:pt x="419" y="144"/>
                  </a:lnTo>
                  <a:lnTo>
                    <a:pt x="417" y="152"/>
                  </a:lnTo>
                  <a:lnTo>
                    <a:pt x="417" y="159"/>
                  </a:lnTo>
                  <a:lnTo>
                    <a:pt x="417" y="169"/>
                  </a:lnTo>
                  <a:lnTo>
                    <a:pt x="417" y="176"/>
                  </a:lnTo>
                  <a:lnTo>
                    <a:pt x="415" y="190"/>
                  </a:lnTo>
                  <a:lnTo>
                    <a:pt x="417" y="205"/>
                  </a:lnTo>
                  <a:lnTo>
                    <a:pt x="419" y="218"/>
                  </a:lnTo>
                  <a:lnTo>
                    <a:pt x="422" y="232"/>
                  </a:lnTo>
                  <a:lnTo>
                    <a:pt x="424" y="245"/>
                  </a:lnTo>
                  <a:lnTo>
                    <a:pt x="428" y="258"/>
                  </a:lnTo>
                  <a:lnTo>
                    <a:pt x="432" y="270"/>
                  </a:lnTo>
                  <a:lnTo>
                    <a:pt x="436" y="285"/>
                  </a:lnTo>
                  <a:lnTo>
                    <a:pt x="438" y="296"/>
                  </a:lnTo>
                  <a:lnTo>
                    <a:pt x="440" y="310"/>
                  </a:lnTo>
                  <a:lnTo>
                    <a:pt x="441" y="321"/>
                  </a:lnTo>
                  <a:lnTo>
                    <a:pt x="445" y="334"/>
                  </a:lnTo>
                  <a:lnTo>
                    <a:pt x="443" y="346"/>
                  </a:lnTo>
                  <a:lnTo>
                    <a:pt x="443" y="357"/>
                  </a:lnTo>
                  <a:lnTo>
                    <a:pt x="441" y="368"/>
                  </a:lnTo>
                  <a:lnTo>
                    <a:pt x="440" y="382"/>
                  </a:lnTo>
                  <a:lnTo>
                    <a:pt x="434" y="391"/>
                  </a:lnTo>
                  <a:lnTo>
                    <a:pt x="426" y="403"/>
                  </a:lnTo>
                  <a:lnTo>
                    <a:pt x="419" y="414"/>
                  </a:lnTo>
                  <a:lnTo>
                    <a:pt x="409" y="427"/>
                  </a:lnTo>
                  <a:lnTo>
                    <a:pt x="400" y="437"/>
                  </a:lnTo>
                  <a:lnTo>
                    <a:pt x="388" y="450"/>
                  </a:lnTo>
                  <a:lnTo>
                    <a:pt x="379" y="462"/>
                  </a:lnTo>
                  <a:lnTo>
                    <a:pt x="369" y="477"/>
                  </a:lnTo>
                  <a:lnTo>
                    <a:pt x="356" y="488"/>
                  </a:lnTo>
                  <a:lnTo>
                    <a:pt x="344" y="503"/>
                  </a:lnTo>
                  <a:lnTo>
                    <a:pt x="339" y="509"/>
                  </a:lnTo>
                  <a:lnTo>
                    <a:pt x="333" y="517"/>
                  </a:lnTo>
                  <a:lnTo>
                    <a:pt x="329" y="524"/>
                  </a:lnTo>
                  <a:lnTo>
                    <a:pt x="325" y="534"/>
                  </a:lnTo>
                  <a:lnTo>
                    <a:pt x="320" y="540"/>
                  </a:lnTo>
                  <a:lnTo>
                    <a:pt x="316" y="549"/>
                  </a:lnTo>
                  <a:lnTo>
                    <a:pt x="312" y="557"/>
                  </a:lnTo>
                  <a:lnTo>
                    <a:pt x="308" y="566"/>
                  </a:lnTo>
                  <a:lnTo>
                    <a:pt x="305" y="574"/>
                  </a:lnTo>
                  <a:lnTo>
                    <a:pt x="303" y="583"/>
                  </a:lnTo>
                  <a:lnTo>
                    <a:pt x="299" y="593"/>
                  </a:lnTo>
                  <a:lnTo>
                    <a:pt x="299" y="604"/>
                  </a:lnTo>
                  <a:lnTo>
                    <a:pt x="293" y="612"/>
                  </a:lnTo>
                  <a:lnTo>
                    <a:pt x="293" y="621"/>
                  </a:lnTo>
                  <a:lnTo>
                    <a:pt x="289" y="631"/>
                  </a:lnTo>
                  <a:lnTo>
                    <a:pt x="289" y="642"/>
                  </a:lnTo>
                  <a:lnTo>
                    <a:pt x="287" y="652"/>
                  </a:lnTo>
                  <a:lnTo>
                    <a:pt x="287" y="663"/>
                  </a:lnTo>
                  <a:lnTo>
                    <a:pt x="287" y="675"/>
                  </a:lnTo>
                  <a:lnTo>
                    <a:pt x="287" y="686"/>
                  </a:lnTo>
                  <a:lnTo>
                    <a:pt x="287" y="695"/>
                  </a:lnTo>
                  <a:lnTo>
                    <a:pt x="287" y="705"/>
                  </a:lnTo>
                  <a:lnTo>
                    <a:pt x="287" y="716"/>
                  </a:lnTo>
                  <a:lnTo>
                    <a:pt x="289" y="726"/>
                  </a:lnTo>
                  <a:lnTo>
                    <a:pt x="289" y="735"/>
                  </a:lnTo>
                  <a:lnTo>
                    <a:pt x="291" y="747"/>
                  </a:lnTo>
                  <a:lnTo>
                    <a:pt x="293" y="756"/>
                  </a:lnTo>
                  <a:lnTo>
                    <a:pt x="295" y="766"/>
                  </a:lnTo>
                  <a:lnTo>
                    <a:pt x="295" y="775"/>
                  </a:lnTo>
                  <a:lnTo>
                    <a:pt x="297" y="783"/>
                  </a:lnTo>
                  <a:lnTo>
                    <a:pt x="299" y="792"/>
                  </a:lnTo>
                  <a:lnTo>
                    <a:pt x="299" y="800"/>
                  </a:lnTo>
                  <a:lnTo>
                    <a:pt x="301" y="808"/>
                  </a:lnTo>
                  <a:lnTo>
                    <a:pt x="303" y="815"/>
                  </a:lnTo>
                  <a:lnTo>
                    <a:pt x="303" y="823"/>
                  </a:lnTo>
                  <a:lnTo>
                    <a:pt x="306" y="828"/>
                  </a:lnTo>
                  <a:lnTo>
                    <a:pt x="308" y="838"/>
                  </a:lnTo>
                  <a:lnTo>
                    <a:pt x="310" y="847"/>
                  </a:lnTo>
                  <a:lnTo>
                    <a:pt x="312" y="851"/>
                  </a:lnTo>
                  <a:lnTo>
                    <a:pt x="314" y="853"/>
                  </a:lnTo>
                  <a:lnTo>
                    <a:pt x="312" y="853"/>
                  </a:lnTo>
                  <a:lnTo>
                    <a:pt x="308" y="857"/>
                  </a:lnTo>
                  <a:lnTo>
                    <a:pt x="303" y="863"/>
                  </a:lnTo>
                  <a:lnTo>
                    <a:pt x="299" y="870"/>
                  </a:lnTo>
                  <a:lnTo>
                    <a:pt x="291" y="878"/>
                  </a:lnTo>
                  <a:lnTo>
                    <a:pt x="284" y="887"/>
                  </a:lnTo>
                  <a:lnTo>
                    <a:pt x="274" y="897"/>
                  </a:lnTo>
                  <a:lnTo>
                    <a:pt x="265" y="908"/>
                  </a:lnTo>
                  <a:lnTo>
                    <a:pt x="253" y="918"/>
                  </a:lnTo>
                  <a:lnTo>
                    <a:pt x="242" y="927"/>
                  </a:lnTo>
                  <a:lnTo>
                    <a:pt x="228" y="935"/>
                  </a:lnTo>
                  <a:lnTo>
                    <a:pt x="217" y="944"/>
                  </a:lnTo>
                  <a:lnTo>
                    <a:pt x="206" y="952"/>
                  </a:lnTo>
                  <a:lnTo>
                    <a:pt x="194" y="958"/>
                  </a:lnTo>
                  <a:lnTo>
                    <a:pt x="183" y="960"/>
                  </a:lnTo>
                  <a:lnTo>
                    <a:pt x="173" y="963"/>
                  </a:lnTo>
                  <a:lnTo>
                    <a:pt x="160" y="960"/>
                  </a:lnTo>
                  <a:lnTo>
                    <a:pt x="151" y="956"/>
                  </a:lnTo>
                  <a:lnTo>
                    <a:pt x="139" y="948"/>
                  </a:lnTo>
                  <a:lnTo>
                    <a:pt x="132" y="941"/>
                  </a:lnTo>
                  <a:lnTo>
                    <a:pt x="122" y="929"/>
                  </a:lnTo>
                  <a:lnTo>
                    <a:pt x="116" y="918"/>
                  </a:lnTo>
                  <a:lnTo>
                    <a:pt x="109" y="905"/>
                  </a:lnTo>
                  <a:lnTo>
                    <a:pt x="105" y="891"/>
                  </a:lnTo>
                  <a:lnTo>
                    <a:pt x="101" y="882"/>
                  </a:lnTo>
                  <a:lnTo>
                    <a:pt x="99" y="872"/>
                  </a:lnTo>
                  <a:lnTo>
                    <a:pt x="97" y="865"/>
                  </a:lnTo>
                  <a:lnTo>
                    <a:pt x="97" y="857"/>
                  </a:lnTo>
                  <a:lnTo>
                    <a:pt x="94" y="847"/>
                  </a:lnTo>
                  <a:lnTo>
                    <a:pt x="94" y="838"/>
                  </a:lnTo>
                  <a:lnTo>
                    <a:pt x="94" y="827"/>
                  </a:lnTo>
                  <a:lnTo>
                    <a:pt x="94" y="819"/>
                  </a:lnTo>
                  <a:lnTo>
                    <a:pt x="94" y="808"/>
                  </a:lnTo>
                  <a:lnTo>
                    <a:pt x="94" y="798"/>
                  </a:lnTo>
                  <a:lnTo>
                    <a:pt x="94" y="789"/>
                  </a:lnTo>
                  <a:lnTo>
                    <a:pt x="95" y="779"/>
                  </a:lnTo>
                  <a:lnTo>
                    <a:pt x="97" y="768"/>
                  </a:lnTo>
                  <a:lnTo>
                    <a:pt x="99" y="760"/>
                  </a:lnTo>
                  <a:lnTo>
                    <a:pt x="101" y="749"/>
                  </a:lnTo>
                  <a:lnTo>
                    <a:pt x="105" y="741"/>
                  </a:lnTo>
                  <a:lnTo>
                    <a:pt x="107" y="730"/>
                  </a:lnTo>
                  <a:lnTo>
                    <a:pt x="109" y="720"/>
                  </a:lnTo>
                  <a:lnTo>
                    <a:pt x="113" y="709"/>
                  </a:lnTo>
                  <a:lnTo>
                    <a:pt x="116" y="699"/>
                  </a:lnTo>
                  <a:lnTo>
                    <a:pt x="122" y="688"/>
                  </a:lnTo>
                  <a:lnTo>
                    <a:pt x="126" y="678"/>
                  </a:lnTo>
                  <a:lnTo>
                    <a:pt x="130" y="669"/>
                  </a:lnTo>
                  <a:lnTo>
                    <a:pt x="135" y="659"/>
                  </a:lnTo>
                  <a:lnTo>
                    <a:pt x="139" y="650"/>
                  </a:lnTo>
                  <a:lnTo>
                    <a:pt x="143" y="640"/>
                  </a:lnTo>
                  <a:lnTo>
                    <a:pt x="149" y="633"/>
                  </a:lnTo>
                  <a:lnTo>
                    <a:pt x="154" y="625"/>
                  </a:lnTo>
                  <a:lnTo>
                    <a:pt x="158" y="616"/>
                  </a:lnTo>
                  <a:lnTo>
                    <a:pt x="166" y="608"/>
                  </a:lnTo>
                  <a:lnTo>
                    <a:pt x="170" y="600"/>
                  </a:lnTo>
                  <a:lnTo>
                    <a:pt x="177" y="595"/>
                  </a:lnTo>
                  <a:lnTo>
                    <a:pt x="187" y="579"/>
                  </a:lnTo>
                  <a:lnTo>
                    <a:pt x="196" y="566"/>
                  </a:lnTo>
                  <a:lnTo>
                    <a:pt x="204" y="555"/>
                  </a:lnTo>
                  <a:lnTo>
                    <a:pt x="213" y="547"/>
                  </a:lnTo>
                  <a:lnTo>
                    <a:pt x="217" y="540"/>
                  </a:lnTo>
                  <a:lnTo>
                    <a:pt x="223" y="534"/>
                  </a:lnTo>
                  <a:lnTo>
                    <a:pt x="227" y="530"/>
                  </a:lnTo>
                  <a:lnTo>
                    <a:pt x="228" y="530"/>
                  </a:lnTo>
                  <a:lnTo>
                    <a:pt x="225" y="530"/>
                  </a:lnTo>
                  <a:lnTo>
                    <a:pt x="217" y="534"/>
                  </a:lnTo>
                  <a:lnTo>
                    <a:pt x="208" y="540"/>
                  </a:lnTo>
                  <a:lnTo>
                    <a:pt x="192" y="543"/>
                  </a:lnTo>
                  <a:lnTo>
                    <a:pt x="183" y="545"/>
                  </a:lnTo>
                  <a:lnTo>
                    <a:pt x="175" y="547"/>
                  </a:lnTo>
                  <a:lnTo>
                    <a:pt x="166" y="547"/>
                  </a:lnTo>
                  <a:lnTo>
                    <a:pt x="156" y="549"/>
                  </a:lnTo>
                  <a:lnTo>
                    <a:pt x="145" y="547"/>
                  </a:lnTo>
                  <a:lnTo>
                    <a:pt x="135" y="547"/>
                  </a:lnTo>
                  <a:lnTo>
                    <a:pt x="126" y="543"/>
                  </a:lnTo>
                  <a:lnTo>
                    <a:pt x="116" y="541"/>
                  </a:lnTo>
                  <a:lnTo>
                    <a:pt x="103" y="534"/>
                  </a:lnTo>
                  <a:lnTo>
                    <a:pt x="92" y="528"/>
                  </a:lnTo>
                  <a:lnTo>
                    <a:pt x="82" y="521"/>
                  </a:lnTo>
                  <a:lnTo>
                    <a:pt x="71" y="513"/>
                  </a:lnTo>
                  <a:lnTo>
                    <a:pt x="61" y="503"/>
                  </a:lnTo>
                  <a:lnTo>
                    <a:pt x="52" y="494"/>
                  </a:lnTo>
                  <a:lnTo>
                    <a:pt x="42" y="484"/>
                  </a:lnTo>
                  <a:lnTo>
                    <a:pt x="36" y="477"/>
                  </a:lnTo>
                  <a:lnTo>
                    <a:pt x="27" y="467"/>
                  </a:lnTo>
                  <a:lnTo>
                    <a:pt x="21" y="458"/>
                  </a:lnTo>
                  <a:lnTo>
                    <a:pt x="14" y="450"/>
                  </a:lnTo>
                  <a:lnTo>
                    <a:pt x="10" y="445"/>
                  </a:lnTo>
                  <a:lnTo>
                    <a:pt x="2" y="435"/>
                  </a:lnTo>
                  <a:lnTo>
                    <a:pt x="0" y="433"/>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02" name="Freeform 426"/>
            <p:cNvSpPr>
              <a:spLocks/>
            </p:cNvSpPr>
            <p:nvPr/>
          </p:nvSpPr>
          <p:spPr bwMode="auto">
            <a:xfrm>
              <a:off x="1807" y="2292"/>
              <a:ext cx="90" cy="167"/>
            </a:xfrm>
            <a:custGeom>
              <a:avLst/>
              <a:gdLst>
                <a:gd name="T0" fmla="*/ 1 w 180"/>
                <a:gd name="T1" fmla="*/ 0 h 335"/>
                <a:gd name="T2" fmla="*/ 1 w 180"/>
                <a:gd name="T3" fmla="*/ 0 h 335"/>
                <a:gd name="T4" fmla="*/ 1 w 180"/>
                <a:gd name="T5" fmla="*/ 0 h 335"/>
                <a:gd name="T6" fmla="*/ 1 w 180"/>
                <a:gd name="T7" fmla="*/ 0 h 335"/>
                <a:gd name="T8" fmla="*/ 1 w 180"/>
                <a:gd name="T9" fmla="*/ 0 h 335"/>
                <a:gd name="T10" fmla="*/ 1 w 180"/>
                <a:gd name="T11" fmla="*/ 0 h 335"/>
                <a:gd name="T12" fmla="*/ 1 w 180"/>
                <a:gd name="T13" fmla="*/ 0 h 335"/>
                <a:gd name="T14" fmla="*/ 1 w 180"/>
                <a:gd name="T15" fmla="*/ 0 h 335"/>
                <a:gd name="T16" fmla="*/ 1 w 180"/>
                <a:gd name="T17" fmla="*/ 0 h 335"/>
                <a:gd name="T18" fmla="*/ 1 w 180"/>
                <a:gd name="T19" fmla="*/ 0 h 335"/>
                <a:gd name="T20" fmla="*/ 1 w 180"/>
                <a:gd name="T21" fmla="*/ 0 h 335"/>
                <a:gd name="T22" fmla="*/ 1 w 180"/>
                <a:gd name="T23" fmla="*/ 0 h 335"/>
                <a:gd name="T24" fmla="*/ 1 w 180"/>
                <a:gd name="T25" fmla="*/ 0 h 335"/>
                <a:gd name="T26" fmla="*/ 1 w 180"/>
                <a:gd name="T27" fmla="*/ 0 h 335"/>
                <a:gd name="T28" fmla="*/ 1 w 180"/>
                <a:gd name="T29" fmla="*/ 0 h 335"/>
                <a:gd name="T30" fmla="*/ 1 w 180"/>
                <a:gd name="T31" fmla="*/ 0 h 335"/>
                <a:gd name="T32" fmla="*/ 1 w 180"/>
                <a:gd name="T33" fmla="*/ 0 h 335"/>
                <a:gd name="T34" fmla="*/ 1 w 180"/>
                <a:gd name="T35" fmla="*/ 0 h 335"/>
                <a:gd name="T36" fmla="*/ 1 w 180"/>
                <a:gd name="T37" fmla="*/ 0 h 335"/>
                <a:gd name="T38" fmla="*/ 0 w 180"/>
                <a:gd name="T39" fmla="*/ 0 h 335"/>
                <a:gd name="T40" fmla="*/ 0 w 180"/>
                <a:gd name="T41" fmla="*/ 0 h 335"/>
                <a:gd name="T42" fmla="*/ 1 w 180"/>
                <a:gd name="T43" fmla="*/ 0 h 335"/>
                <a:gd name="T44" fmla="*/ 1 w 180"/>
                <a:gd name="T45" fmla="*/ 0 h 335"/>
                <a:gd name="T46" fmla="*/ 1 w 180"/>
                <a:gd name="T47" fmla="*/ 0 h 335"/>
                <a:gd name="T48" fmla="*/ 1 w 180"/>
                <a:gd name="T49" fmla="*/ 0 h 335"/>
                <a:gd name="T50" fmla="*/ 1 w 180"/>
                <a:gd name="T51" fmla="*/ 0 h 335"/>
                <a:gd name="T52" fmla="*/ 1 w 180"/>
                <a:gd name="T53" fmla="*/ 0 h 335"/>
                <a:gd name="T54" fmla="*/ 1 w 180"/>
                <a:gd name="T55" fmla="*/ 0 h 335"/>
                <a:gd name="T56" fmla="*/ 1 w 180"/>
                <a:gd name="T57" fmla="*/ 0 h 335"/>
                <a:gd name="T58" fmla="*/ 1 w 180"/>
                <a:gd name="T59" fmla="*/ 0 h 335"/>
                <a:gd name="T60" fmla="*/ 1 w 180"/>
                <a:gd name="T61" fmla="*/ 0 h 335"/>
                <a:gd name="T62" fmla="*/ 1 w 180"/>
                <a:gd name="T63" fmla="*/ 0 h 335"/>
                <a:gd name="T64" fmla="*/ 1 w 180"/>
                <a:gd name="T65" fmla="*/ 0 h 335"/>
                <a:gd name="T66" fmla="*/ 1 w 180"/>
                <a:gd name="T67" fmla="*/ 0 h 335"/>
                <a:gd name="T68" fmla="*/ 1 w 180"/>
                <a:gd name="T69" fmla="*/ 0 h 335"/>
                <a:gd name="T70" fmla="*/ 1 w 180"/>
                <a:gd name="T71" fmla="*/ 0 h 335"/>
                <a:gd name="T72" fmla="*/ 1 w 180"/>
                <a:gd name="T73" fmla="*/ 0 h 33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80"/>
                <a:gd name="T112" fmla="*/ 0 h 335"/>
                <a:gd name="T113" fmla="*/ 180 w 180"/>
                <a:gd name="T114" fmla="*/ 335 h 33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80" h="335">
                  <a:moveTo>
                    <a:pt x="110" y="0"/>
                  </a:moveTo>
                  <a:lnTo>
                    <a:pt x="112" y="2"/>
                  </a:lnTo>
                  <a:lnTo>
                    <a:pt x="123" y="13"/>
                  </a:lnTo>
                  <a:lnTo>
                    <a:pt x="129" y="21"/>
                  </a:lnTo>
                  <a:lnTo>
                    <a:pt x="137" y="31"/>
                  </a:lnTo>
                  <a:lnTo>
                    <a:pt x="146" y="42"/>
                  </a:lnTo>
                  <a:lnTo>
                    <a:pt x="154" y="53"/>
                  </a:lnTo>
                  <a:lnTo>
                    <a:pt x="160" y="65"/>
                  </a:lnTo>
                  <a:lnTo>
                    <a:pt x="165" y="78"/>
                  </a:lnTo>
                  <a:lnTo>
                    <a:pt x="171" y="91"/>
                  </a:lnTo>
                  <a:lnTo>
                    <a:pt x="177" y="107"/>
                  </a:lnTo>
                  <a:lnTo>
                    <a:pt x="179" y="114"/>
                  </a:lnTo>
                  <a:lnTo>
                    <a:pt x="180" y="122"/>
                  </a:lnTo>
                  <a:lnTo>
                    <a:pt x="180" y="129"/>
                  </a:lnTo>
                  <a:lnTo>
                    <a:pt x="180" y="137"/>
                  </a:lnTo>
                  <a:lnTo>
                    <a:pt x="180" y="146"/>
                  </a:lnTo>
                  <a:lnTo>
                    <a:pt x="180" y="154"/>
                  </a:lnTo>
                  <a:lnTo>
                    <a:pt x="179" y="164"/>
                  </a:lnTo>
                  <a:lnTo>
                    <a:pt x="177" y="171"/>
                  </a:lnTo>
                  <a:lnTo>
                    <a:pt x="173" y="177"/>
                  </a:lnTo>
                  <a:lnTo>
                    <a:pt x="169" y="186"/>
                  </a:lnTo>
                  <a:lnTo>
                    <a:pt x="165" y="192"/>
                  </a:lnTo>
                  <a:lnTo>
                    <a:pt x="161" y="202"/>
                  </a:lnTo>
                  <a:lnTo>
                    <a:pt x="148" y="215"/>
                  </a:lnTo>
                  <a:lnTo>
                    <a:pt x="137" y="230"/>
                  </a:lnTo>
                  <a:lnTo>
                    <a:pt x="122" y="243"/>
                  </a:lnTo>
                  <a:lnTo>
                    <a:pt x="108" y="259"/>
                  </a:lnTo>
                  <a:lnTo>
                    <a:pt x="101" y="264"/>
                  </a:lnTo>
                  <a:lnTo>
                    <a:pt x="93" y="270"/>
                  </a:lnTo>
                  <a:lnTo>
                    <a:pt x="85" y="276"/>
                  </a:lnTo>
                  <a:lnTo>
                    <a:pt x="78" y="283"/>
                  </a:lnTo>
                  <a:lnTo>
                    <a:pt x="70" y="287"/>
                  </a:lnTo>
                  <a:lnTo>
                    <a:pt x="61" y="293"/>
                  </a:lnTo>
                  <a:lnTo>
                    <a:pt x="55" y="297"/>
                  </a:lnTo>
                  <a:lnTo>
                    <a:pt x="47" y="302"/>
                  </a:lnTo>
                  <a:lnTo>
                    <a:pt x="34" y="310"/>
                  </a:lnTo>
                  <a:lnTo>
                    <a:pt x="25" y="319"/>
                  </a:lnTo>
                  <a:lnTo>
                    <a:pt x="13" y="325"/>
                  </a:lnTo>
                  <a:lnTo>
                    <a:pt x="6" y="329"/>
                  </a:lnTo>
                  <a:lnTo>
                    <a:pt x="0" y="333"/>
                  </a:lnTo>
                  <a:lnTo>
                    <a:pt x="0" y="335"/>
                  </a:lnTo>
                  <a:lnTo>
                    <a:pt x="0" y="331"/>
                  </a:lnTo>
                  <a:lnTo>
                    <a:pt x="4" y="327"/>
                  </a:lnTo>
                  <a:lnTo>
                    <a:pt x="7" y="319"/>
                  </a:lnTo>
                  <a:lnTo>
                    <a:pt x="15" y="310"/>
                  </a:lnTo>
                  <a:lnTo>
                    <a:pt x="19" y="299"/>
                  </a:lnTo>
                  <a:lnTo>
                    <a:pt x="30" y="285"/>
                  </a:lnTo>
                  <a:lnTo>
                    <a:pt x="38" y="272"/>
                  </a:lnTo>
                  <a:lnTo>
                    <a:pt x="49" y="259"/>
                  </a:lnTo>
                  <a:lnTo>
                    <a:pt x="53" y="249"/>
                  </a:lnTo>
                  <a:lnTo>
                    <a:pt x="57" y="240"/>
                  </a:lnTo>
                  <a:lnTo>
                    <a:pt x="63" y="232"/>
                  </a:lnTo>
                  <a:lnTo>
                    <a:pt x="68" y="223"/>
                  </a:lnTo>
                  <a:lnTo>
                    <a:pt x="72" y="215"/>
                  </a:lnTo>
                  <a:lnTo>
                    <a:pt x="76" y="207"/>
                  </a:lnTo>
                  <a:lnTo>
                    <a:pt x="82" y="198"/>
                  </a:lnTo>
                  <a:lnTo>
                    <a:pt x="87" y="190"/>
                  </a:lnTo>
                  <a:lnTo>
                    <a:pt x="91" y="183"/>
                  </a:lnTo>
                  <a:lnTo>
                    <a:pt x="95" y="173"/>
                  </a:lnTo>
                  <a:lnTo>
                    <a:pt x="99" y="166"/>
                  </a:lnTo>
                  <a:lnTo>
                    <a:pt x="103" y="158"/>
                  </a:lnTo>
                  <a:lnTo>
                    <a:pt x="110" y="143"/>
                  </a:lnTo>
                  <a:lnTo>
                    <a:pt x="116" y="129"/>
                  </a:lnTo>
                  <a:lnTo>
                    <a:pt x="116" y="116"/>
                  </a:lnTo>
                  <a:lnTo>
                    <a:pt x="118" y="105"/>
                  </a:lnTo>
                  <a:lnTo>
                    <a:pt x="118" y="95"/>
                  </a:lnTo>
                  <a:lnTo>
                    <a:pt x="118" y="86"/>
                  </a:lnTo>
                  <a:lnTo>
                    <a:pt x="114" y="74"/>
                  </a:lnTo>
                  <a:lnTo>
                    <a:pt x="106" y="67"/>
                  </a:lnTo>
                  <a:lnTo>
                    <a:pt x="99" y="59"/>
                  </a:lnTo>
                  <a:lnTo>
                    <a:pt x="91" y="55"/>
                  </a:lnTo>
                  <a:lnTo>
                    <a:pt x="85" y="55"/>
                  </a:lnTo>
                  <a:lnTo>
                    <a:pt x="110"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03" name="Freeform 427"/>
            <p:cNvSpPr>
              <a:spLocks/>
            </p:cNvSpPr>
            <p:nvPr/>
          </p:nvSpPr>
          <p:spPr bwMode="auto">
            <a:xfrm>
              <a:off x="2215" y="2520"/>
              <a:ext cx="372" cy="236"/>
            </a:xfrm>
            <a:custGeom>
              <a:avLst/>
              <a:gdLst>
                <a:gd name="T0" fmla="*/ 0 w 746"/>
                <a:gd name="T1" fmla="*/ 0 h 474"/>
                <a:gd name="T2" fmla="*/ 0 w 746"/>
                <a:gd name="T3" fmla="*/ 0 h 474"/>
                <a:gd name="T4" fmla="*/ 0 w 746"/>
                <a:gd name="T5" fmla="*/ 0 h 474"/>
                <a:gd name="T6" fmla="*/ 0 w 746"/>
                <a:gd name="T7" fmla="*/ 0 h 474"/>
                <a:gd name="T8" fmla="*/ 0 w 746"/>
                <a:gd name="T9" fmla="*/ 0 h 474"/>
                <a:gd name="T10" fmla="*/ 0 w 746"/>
                <a:gd name="T11" fmla="*/ 0 h 474"/>
                <a:gd name="T12" fmla="*/ 0 w 746"/>
                <a:gd name="T13" fmla="*/ 0 h 474"/>
                <a:gd name="T14" fmla="*/ 0 w 746"/>
                <a:gd name="T15" fmla="*/ 0 h 474"/>
                <a:gd name="T16" fmla="*/ 0 w 746"/>
                <a:gd name="T17" fmla="*/ 0 h 474"/>
                <a:gd name="T18" fmla="*/ 0 w 746"/>
                <a:gd name="T19" fmla="*/ 0 h 474"/>
                <a:gd name="T20" fmla="*/ 0 w 746"/>
                <a:gd name="T21" fmla="*/ 0 h 474"/>
                <a:gd name="T22" fmla="*/ 0 w 746"/>
                <a:gd name="T23" fmla="*/ 0 h 474"/>
                <a:gd name="T24" fmla="*/ 0 w 746"/>
                <a:gd name="T25" fmla="*/ 0 h 474"/>
                <a:gd name="T26" fmla="*/ 0 w 746"/>
                <a:gd name="T27" fmla="*/ 0 h 474"/>
                <a:gd name="T28" fmla="*/ 0 w 746"/>
                <a:gd name="T29" fmla="*/ 0 h 474"/>
                <a:gd name="T30" fmla="*/ 0 w 746"/>
                <a:gd name="T31" fmla="*/ 0 h 474"/>
                <a:gd name="T32" fmla="*/ 0 w 746"/>
                <a:gd name="T33" fmla="*/ 0 h 474"/>
                <a:gd name="T34" fmla="*/ 0 w 746"/>
                <a:gd name="T35" fmla="*/ 0 h 474"/>
                <a:gd name="T36" fmla="*/ 0 w 746"/>
                <a:gd name="T37" fmla="*/ 0 h 474"/>
                <a:gd name="T38" fmla="*/ 0 w 746"/>
                <a:gd name="T39" fmla="*/ 0 h 474"/>
                <a:gd name="T40" fmla="*/ 0 w 746"/>
                <a:gd name="T41" fmla="*/ 0 h 474"/>
                <a:gd name="T42" fmla="*/ 0 w 746"/>
                <a:gd name="T43" fmla="*/ 0 h 474"/>
                <a:gd name="T44" fmla="*/ 0 w 746"/>
                <a:gd name="T45" fmla="*/ 0 h 474"/>
                <a:gd name="T46" fmla="*/ 0 w 746"/>
                <a:gd name="T47" fmla="*/ 0 h 474"/>
                <a:gd name="T48" fmla="*/ 0 w 746"/>
                <a:gd name="T49" fmla="*/ 0 h 474"/>
                <a:gd name="T50" fmla="*/ 0 w 746"/>
                <a:gd name="T51" fmla="*/ 0 h 474"/>
                <a:gd name="T52" fmla="*/ 0 w 746"/>
                <a:gd name="T53" fmla="*/ 0 h 474"/>
                <a:gd name="T54" fmla="*/ 0 w 746"/>
                <a:gd name="T55" fmla="*/ 0 h 474"/>
                <a:gd name="T56" fmla="*/ 0 w 746"/>
                <a:gd name="T57" fmla="*/ 0 h 474"/>
                <a:gd name="T58" fmla="*/ 0 w 746"/>
                <a:gd name="T59" fmla="*/ 0 h 474"/>
                <a:gd name="T60" fmla="*/ 0 w 746"/>
                <a:gd name="T61" fmla="*/ 0 h 474"/>
                <a:gd name="T62" fmla="*/ 0 w 746"/>
                <a:gd name="T63" fmla="*/ 0 h 474"/>
                <a:gd name="T64" fmla="*/ 0 w 746"/>
                <a:gd name="T65" fmla="*/ 0 h 474"/>
                <a:gd name="T66" fmla="*/ 0 w 746"/>
                <a:gd name="T67" fmla="*/ 0 h 474"/>
                <a:gd name="T68" fmla="*/ 0 w 746"/>
                <a:gd name="T69" fmla="*/ 0 h 474"/>
                <a:gd name="T70" fmla="*/ 0 w 746"/>
                <a:gd name="T71" fmla="*/ 0 h 474"/>
                <a:gd name="T72" fmla="*/ 0 w 746"/>
                <a:gd name="T73" fmla="*/ 0 h 474"/>
                <a:gd name="T74" fmla="*/ 0 w 746"/>
                <a:gd name="T75" fmla="*/ 0 h 474"/>
                <a:gd name="T76" fmla="*/ 0 w 746"/>
                <a:gd name="T77" fmla="*/ 0 h 474"/>
                <a:gd name="T78" fmla="*/ 0 w 746"/>
                <a:gd name="T79" fmla="*/ 0 h 474"/>
                <a:gd name="T80" fmla="*/ 0 w 746"/>
                <a:gd name="T81" fmla="*/ 0 h 474"/>
                <a:gd name="T82" fmla="*/ 0 w 746"/>
                <a:gd name="T83" fmla="*/ 0 h 474"/>
                <a:gd name="T84" fmla="*/ 0 w 746"/>
                <a:gd name="T85" fmla="*/ 0 h 474"/>
                <a:gd name="T86" fmla="*/ 0 w 746"/>
                <a:gd name="T87" fmla="*/ 0 h 474"/>
                <a:gd name="T88" fmla="*/ 0 w 746"/>
                <a:gd name="T89" fmla="*/ 0 h 474"/>
                <a:gd name="T90" fmla="*/ 0 w 746"/>
                <a:gd name="T91" fmla="*/ 0 h 474"/>
                <a:gd name="T92" fmla="*/ 0 w 746"/>
                <a:gd name="T93" fmla="*/ 0 h 474"/>
                <a:gd name="T94" fmla="*/ 0 w 746"/>
                <a:gd name="T95" fmla="*/ 0 h 474"/>
                <a:gd name="T96" fmla="*/ 0 w 746"/>
                <a:gd name="T97" fmla="*/ 0 h 474"/>
                <a:gd name="T98" fmla="*/ 0 w 746"/>
                <a:gd name="T99" fmla="*/ 0 h 474"/>
                <a:gd name="T100" fmla="*/ 0 w 746"/>
                <a:gd name="T101" fmla="*/ 0 h 47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46"/>
                <a:gd name="T154" fmla="*/ 0 h 474"/>
                <a:gd name="T155" fmla="*/ 746 w 746"/>
                <a:gd name="T156" fmla="*/ 474 h 47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46" h="474">
                  <a:moveTo>
                    <a:pt x="12" y="299"/>
                  </a:moveTo>
                  <a:lnTo>
                    <a:pt x="151" y="299"/>
                  </a:lnTo>
                  <a:lnTo>
                    <a:pt x="56" y="339"/>
                  </a:lnTo>
                  <a:lnTo>
                    <a:pt x="175" y="316"/>
                  </a:lnTo>
                  <a:lnTo>
                    <a:pt x="248" y="390"/>
                  </a:lnTo>
                  <a:lnTo>
                    <a:pt x="291" y="356"/>
                  </a:lnTo>
                  <a:lnTo>
                    <a:pt x="348" y="293"/>
                  </a:lnTo>
                  <a:lnTo>
                    <a:pt x="354" y="289"/>
                  </a:lnTo>
                  <a:lnTo>
                    <a:pt x="360" y="285"/>
                  </a:lnTo>
                  <a:lnTo>
                    <a:pt x="369" y="282"/>
                  </a:lnTo>
                  <a:lnTo>
                    <a:pt x="379" y="274"/>
                  </a:lnTo>
                  <a:lnTo>
                    <a:pt x="392" y="266"/>
                  </a:lnTo>
                  <a:lnTo>
                    <a:pt x="398" y="263"/>
                  </a:lnTo>
                  <a:lnTo>
                    <a:pt x="405" y="259"/>
                  </a:lnTo>
                  <a:lnTo>
                    <a:pt x="413" y="253"/>
                  </a:lnTo>
                  <a:lnTo>
                    <a:pt x="421" y="249"/>
                  </a:lnTo>
                  <a:lnTo>
                    <a:pt x="434" y="238"/>
                  </a:lnTo>
                  <a:lnTo>
                    <a:pt x="449" y="228"/>
                  </a:lnTo>
                  <a:lnTo>
                    <a:pt x="457" y="223"/>
                  </a:lnTo>
                  <a:lnTo>
                    <a:pt x="464" y="217"/>
                  </a:lnTo>
                  <a:lnTo>
                    <a:pt x="474" y="211"/>
                  </a:lnTo>
                  <a:lnTo>
                    <a:pt x="481" y="206"/>
                  </a:lnTo>
                  <a:lnTo>
                    <a:pt x="495" y="192"/>
                  </a:lnTo>
                  <a:lnTo>
                    <a:pt x="510" y="179"/>
                  </a:lnTo>
                  <a:lnTo>
                    <a:pt x="521" y="166"/>
                  </a:lnTo>
                  <a:lnTo>
                    <a:pt x="537" y="152"/>
                  </a:lnTo>
                  <a:lnTo>
                    <a:pt x="544" y="137"/>
                  </a:lnTo>
                  <a:lnTo>
                    <a:pt x="552" y="124"/>
                  </a:lnTo>
                  <a:lnTo>
                    <a:pt x="559" y="109"/>
                  </a:lnTo>
                  <a:lnTo>
                    <a:pt x="565" y="95"/>
                  </a:lnTo>
                  <a:lnTo>
                    <a:pt x="569" y="84"/>
                  </a:lnTo>
                  <a:lnTo>
                    <a:pt x="573" y="71"/>
                  </a:lnTo>
                  <a:lnTo>
                    <a:pt x="575" y="59"/>
                  </a:lnTo>
                  <a:lnTo>
                    <a:pt x="576" y="50"/>
                  </a:lnTo>
                  <a:lnTo>
                    <a:pt x="576" y="36"/>
                  </a:lnTo>
                  <a:lnTo>
                    <a:pt x="576" y="29"/>
                  </a:lnTo>
                  <a:lnTo>
                    <a:pt x="576" y="19"/>
                  </a:lnTo>
                  <a:lnTo>
                    <a:pt x="578" y="16"/>
                  </a:lnTo>
                  <a:lnTo>
                    <a:pt x="576" y="6"/>
                  </a:lnTo>
                  <a:lnTo>
                    <a:pt x="576" y="2"/>
                  </a:lnTo>
                  <a:lnTo>
                    <a:pt x="580" y="0"/>
                  </a:lnTo>
                  <a:lnTo>
                    <a:pt x="592" y="0"/>
                  </a:lnTo>
                  <a:lnTo>
                    <a:pt x="599" y="0"/>
                  </a:lnTo>
                  <a:lnTo>
                    <a:pt x="609" y="0"/>
                  </a:lnTo>
                  <a:lnTo>
                    <a:pt x="618" y="2"/>
                  </a:lnTo>
                  <a:lnTo>
                    <a:pt x="632" y="4"/>
                  </a:lnTo>
                  <a:lnTo>
                    <a:pt x="641" y="4"/>
                  </a:lnTo>
                  <a:lnTo>
                    <a:pt x="653" y="4"/>
                  </a:lnTo>
                  <a:lnTo>
                    <a:pt x="664" y="6"/>
                  </a:lnTo>
                  <a:lnTo>
                    <a:pt x="675" y="8"/>
                  </a:lnTo>
                  <a:lnTo>
                    <a:pt x="685" y="10"/>
                  </a:lnTo>
                  <a:lnTo>
                    <a:pt x="696" y="14"/>
                  </a:lnTo>
                  <a:lnTo>
                    <a:pt x="706" y="17"/>
                  </a:lnTo>
                  <a:lnTo>
                    <a:pt x="715" y="21"/>
                  </a:lnTo>
                  <a:lnTo>
                    <a:pt x="723" y="25"/>
                  </a:lnTo>
                  <a:lnTo>
                    <a:pt x="727" y="29"/>
                  </a:lnTo>
                  <a:lnTo>
                    <a:pt x="732" y="33"/>
                  </a:lnTo>
                  <a:lnTo>
                    <a:pt x="736" y="38"/>
                  </a:lnTo>
                  <a:lnTo>
                    <a:pt x="742" y="48"/>
                  </a:lnTo>
                  <a:lnTo>
                    <a:pt x="746" y="59"/>
                  </a:lnTo>
                  <a:lnTo>
                    <a:pt x="744" y="67"/>
                  </a:lnTo>
                  <a:lnTo>
                    <a:pt x="744" y="76"/>
                  </a:lnTo>
                  <a:lnTo>
                    <a:pt x="742" y="80"/>
                  </a:lnTo>
                  <a:lnTo>
                    <a:pt x="742" y="84"/>
                  </a:lnTo>
                  <a:lnTo>
                    <a:pt x="738" y="86"/>
                  </a:lnTo>
                  <a:lnTo>
                    <a:pt x="730" y="95"/>
                  </a:lnTo>
                  <a:lnTo>
                    <a:pt x="723" y="101"/>
                  </a:lnTo>
                  <a:lnTo>
                    <a:pt x="715" y="109"/>
                  </a:lnTo>
                  <a:lnTo>
                    <a:pt x="706" y="116"/>
                  </a:lnTo>
                  <a:lnTo>
                    <a:pt x="696" y="128"/>
                  </a:lnTo>
                  <a:lnTo>
                    <a:pt x="681" y="137"/>
                  </a:lnTo>
                  <a:lnTo>
                    <a:pt x="670" y="149"/>
                  </a:lnTo>
                  <a:lnTo>
                    <a:pt x="662" y="154"/>
                  </a:lnTo>
                  <a:lnTo>
                    <a:pt x="656" y="162"/>
                  </a:lnTo>
                  <a:lnTo>
                    <a:pt x="647" y="168"/>
                  </a:lnTo>
                  <a:lnTo>
                    <a:pt x="641" y="175"/>
                  </a:lnTo>
                  <a:lnTo>
                    <a:pt x="632" y="181"/>
                  </a:lnTo>
                  <a:lnTo>
                    <a:pt x="622" y="187"/>
                  </a:lnTo>
                  <a:lnTo>
                    <a:pt x="614" y="194"/>
                  </a:lnTo>
                  <a:lnTo>
                    <a:pt x="607" y="202"/>
                  </a:lnTo>
                  <a:lnTo>
                    <a:pt x="595" y="209"/>
                  </a:lnTo>
                  <a:lnTo>
                    <a:pt x="586" y="217"/>
                  </a:lnTo>
                  <a:lnTo>
                    <a:pt x="576" y="223"/>
                  </a:lnTo>
                  <a:lnTo>
                    <a:pt x="569" y="232"/>
                  </a:lnTo>
                  <a:lnTo>
                    <a:pt x="557" y="238"/>
                  </a:lnTo>
                  <a:lnTo>
                    <a:pt x="546" y="244"/>
                  </a:lnTo>
                  <a:lnTo>
                    <a:pt x="537" y="251"/>
                  </a:lnTo>
                  <a:lnTo>
                    <a:pt x="525" y="259"/>
                  </a:lnTo>
                  <a:lnTo>
                    <a:pt x="514" y="265"/>
                  </a:lnTo>
                  <a:lnTo>
                    <a:pt x="502" y="272"/>
                  </a:lnTo>
                  <a:lnTo>
                    <a:pt x="491" y="278"/>
                  </a:lnTo>
                  <a:lnTo>
                    <a:pt x="480" y="287"/>
                  </a:lnTo>
                  <a:lnTo>
                    <a:pt x="468" y="293"/>
                  </a:lnTo>
                  <a:lnTo>
                    <a:pt x="459" y="299"/>
                  </a:lnTo>
                  <a:lnTo>
                    <a:pt x="445" y="304"/>
                  </a:lnTo>
                  <a:lnTo>
                    <a:pt x="436" y="312"/>
                  </a:lnTo>
                  <a:lnTo>
                    <a:pt x="424" y="318"/>
                  </a:lnTo>
                  <a:lnTo>
                    <a:pt x="415" y="323"/>
                  </a:lnTo>
                  <a:lnTo>
                    <a:pt x="405" y="329"/>
                  </a:lnTo>
                  <a:lnTo>
                    <a:pt x="398" y="337"/>
                  </a:lnTo>
                  <a:lnTo>
                    <a:pt x="388" y="341"/>
                  </a:lnTo>
                  <a:lnTo>
                    <a:pt x="379" y="346"/>
                  </a:lnTo>
                  <a:lnTo>
                    <a:pt x="369" y="350"/>
                  </a:lnTo>
                  <a:lnTo>
                    <a:pt x="362" y="356"/>
                  </a:lnTo>
                  <a:lnTo>
                    <a:pt x="346" y="363"/>
                  </a:lnTo>
                  <a:lnTo>
                    <a:pt x="335" y="371"/>
                  </a:lnTo>
                  <a:lnTo>
                    <a:pt x="324" y="377"/>
                  </a:lnTo>
                  <a:lnTo>
                    <a:pt x="316" y="382"/>
                  </a:lnTo>
                  <a:lnTo>
                    <a:pt x="310" y="384"/>
                  </a:lnTo>
                  <a:lnTo>
                    <a:pt x="310" y="386"/>
                  </a:lnTo>
                  <a:lnTo>
                    <a:pt x="305" y="386"/>
                  </a:lnTo>
                  <a:lnTo>
                    <a:pt x="295" y="392"/>
                  </a:lnTo>
                  <a:lnTo>
                    <a:pt x="288" y="396"/>
                  </a:lnTo>
                  <a:lnTo>
                    <a:pt x="280" y="401"/>
                  </a:lnTo>
                  <a:lnTo>
                    <a:pt x="272" y="407"/>
                  </a:lnTo>
                  <a:lnTo>
                    <a:pt x="265" y="415"/>
                  </a:lnTo>
                  <a:lnTo>
                    <a:pt x="255" y="424"/>
                  </a:lnTo>
                  <a:lnTo>
                    <a:pt x="246" y="434"/>
                  </a:lnTo>
                  <a:lnTo>
                    <a:pt x="238" y="441"/>
                  </a:lnTo>
                  <a:lnTo>
                    <a:pt x="230" y="453"/>
                  </a:lnTo>
                  <a:lnTo>
                    <a:pt x="223" y="460"/>
                  </a:lnTo>
                  <a:lnTo>
                    <a:pt x="219" y="466"/>
                  </a:lnTo>
                  <a:lnTo>
                    <a:pt x="215" y="472"/>
                  </a:lnTo>
                  <a:lnTo>
                    <a:pt x="215" y="474"/>
                  </a:lnTo>
                  <a:lnTo>
                    <a:pt x="213" y="472"/>
                  </a:lnTo>
                  <a:lnTo>
                    <a:pt x="213" y="466"/>
                  </a:lnTo>
                  <a:lnTo>
                    <a:pt x="210" y="458"/>
                  </a:lnTo>
                  <a:lnTo>
                    <a:pt x="208" y="451"/>
                  </a:lnTo>
                  <a:lnTo>
                    <a:pt x="200" y="441"/>
                  </a:lnTo>
                  <a:lnTo>
                    <a:pt x="192" y="434"/>
                  </a:lnTo>
                  <a:lnTo>
                    <a:pt x="187" y="430"/>
                  </a:lnTo>
                  <a:lnTo>
                    <a:pt x="181" y="426"/>
                  </a:lnTo>
                  <a:lnTo>
                    <a:pt x="173" y="420"/>
                  </a:lnTo>
                  <a:lnTo>
                    <a:pt x="168" y="419"/>
                  </a:lnTo>
                  <a:lnTo>
                    <a:pt x="158" y="415"/>
                  </a:lnTo>
                  <a:lnTo>
                    <a:pt x="147" y="413"/>
                  </a:lnTo>
                  <a:lnTo>
                    <a:pt x="137" y="411"/>
                  </a:lnTo>
                  <a:lnTo>
                    <a:pt x="128" y="411"/>
                  </a:lnTo>
                  <a:lnTo>
                    <a:pt x="116" y="411"/>
                  </a:lnTo>
                  <a:lnTo>
                    <a:pt x="105" y="411"/>
                  </a:lnTo>
                  <a:lnTo>
                    <a:pt x="94" y="411"/>
                  </a:lnTo>
                  <a:lnTo>
                    <a:pt x="84" y="411"/>
                  </a:lnTo>
                  <a:lnTo>
                    <a:pt x="73" y="411"/>
                  </a:lnTo>
                  <a:lnTo>
                    <a:pt x="65" y="411"/>
                  </a:lnTo>
                  <a:lnTo>
                    <a:pt x="56" y="411"/>
                  </a:lnTo>
                  <a:lnTo>
                    <a:pt x="50" y="413"/>
                  </a:lnTo>
                  <a:lnTo>
                    <a:pt x="38" y="413"/>
                  </a:lnTo>
                  <a:lnTo>
                    <a:pt x="37" y="415"/>
                  </a:lnTo>
                  <a:lnTo>
                    <a:pt x="16" y="375"/>
                  </a:lnTo>
                  <a:lnTo>
                    <a:pt x="0" y="348"/>
                  </a:lnTo>
                  <a:lnTo>
                    <a:pt x="25" y="335"/>
                  </a:lnTo>
                  <a:lnTo>
                    <a:pt x="12" y="299"/>
                  </a:lnTo>
                  <a:close/>
                </a:path>
              </a:pathLst>
            </a:custGeom>
            <a:solidFill>
              <a:srgbClr val="E79D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04" name="Freeform 428"/>
            <p:cNvSpPr>
              <a:spLocks/>
            </p:cNvSpPr>
            <p:nvPr/>
          </p:nvSpPr>
          <p:spPr bwMode="auto">
            <a:xfrm>
              <a:off x="2214" y="2529"/>
              <a:ext cx="283" cy="143"/>
            </a:xfrm>
            <a:custGeom>
              <a:avLst/>
              <a:gdLst>
                <a:gd name="T0" fmla="*/ 1 w 566"/>
                <a:gd name="T1" fmla="*/ 1 h 285"/>
                <a:gd name="T2" fmla="*/ 1 w 566"/>
                <a:gd name="T3" fmla="*/ 1 h 285"/>
                <a:gd name="T4" fmla="*/ 1 w 566"/>
                <a:gd name="T5" fmla="*/ 1 h 285"/>
                <a:gd name="T6" fmla="*/ 1 w 566"/>
                <a:gd name="T7" fmla="*/ 1 h 285"/>
                <a:gd name="T8" fmla="*/ 1 w 566"/>
                <a:gd name="T9" fmla="*/ 1 h 285"/>
                <a:gd name="T10" fmla="*/ 1 w 566"/>
                <a:gd name="T11" fmla="*/ 1 h 285"/>
                <a:gd name="T12" fmla="*/ 1 w 566"/>
                <a:gd name="T13" fmla="*/ 1 h 285"/>
                <a:gd name="T14" fmla="*/ 1 w 566"/>
                <a:gd name="T15" fmla="*/ 1 h 285"/>
                <a:gd name="T16" fmla="*/ 1 w 566"/>
                <a:gd name="T17" fmla="*/ 1 h 285"/>
                <a:gd name="T18" fmla="*/ 1 w 566"/>
                <a:gd name="T19" fmla="*/ 1 h 285"/>
                <a:gd name="T20" fmla="*/ 1 w 566"/>
                <a:gd name="T21" fmla="*/ 1 h 285"/>
                <a:gd name="T22" fmla="*/ 1 w 566"/>
                <a:gd name="T23" fmla="*/ 1 h 285"/>
                <a:gd name="T24" fmla="*/ 1 w 566"/>
                <a:gd name="T25" fmla="*/ 1 h 285"/>
                <a:gd name="T26" fmla="*/ 1 w 566"/>
                <a:gd name="T27" fmla="*/ 1 h 285"/>
                <a:gd name="T28" fmla="*/ 1 w 566"/>
                <a:gd name="T29" fmla="*/ 1 h 285"/>
                <a:gd name="T30" fmla="*/ 1 w 566"/>
                <a:gd name="T31" fmla="*/ 1 h 285"/>
                <a:gd name="T32" fmla="*/ 1 w 566"/>
                <a:gd name="T33" fmla="*/ 1 h 285"/>
                <a:gd name="T34" fmla="*/ 1 w 566"/>
                <a:gd name="T35" fmla="*/ 1 h 285"/>
                <a:gd name="T36" fmla="*/ 1 w 566"/>
                <a:gd name="T37" fmla="*/ 1 h 285"/>
                <a:gd name="T38" fmla="*/ 1 w 566"/>
                <a:gd name="T39" fmla="*/ 1 h 285"/>
                <a:gd name="T40" fmla="*/ 1 w 566"/>
                <a:gd name="T41" fmla="*/ 1 h 285"/>
                <a:gd name="T42" fmla="*/ 1 w 566"/>
                <a:gd name="T43" fmla="*/ 1 h 285"/>
                <a:gd name="T44" fmla="*/ 1 w 566"/>
                <a:gd name="T45" fmla="*/ 1 h 285"/>
                <a:gd name="T46" fmla="*/ 1 w 566"/>
                <a:gd name="T47" fmla="*/ 1 h 285"/>
                <a:gd name="T48" fmla="*/ 1 w 566"/>
                <a:gd name="T49" fmla="*/ 1 h 285"/>
                <a:gd name="T50" fmla="*/ 1 w 566"/>
                <a:gd name="T51" fmla="*/ 1 h 285"/>
                <a:gd name="T52" fmla="*/ 1 w 566"/>
                <a:gd name="T53" fmla="*/ 1 h 285"/>
                <a:gd name="T54" fmla="*/ 1 w 566"/>
                <a:gd name="T55" fmla="*/ 1 h 285"/>
                <a:gd name="T56" fmla="*/ 1 w 566"/>
                <a:gd name="T57" fmla="*/ 1 h 285"/>
                <a:gd name="T58" fmla="*/ 1 w 566"/>
                <a:gd name="T59" fmla="*/ 1 h 285"/>
                <a:gd name="T60" fmla="*/ 1 w 566"/>
                <a:gd name="T61" fmla="*/ 1 h 285"/>
                <a:gd name="T62" fmla="*/ 1 w 566"/>
                <a:gd name="T63" fmla="*/ 1 h 285"/>
                <a:gd name="T64" fmla="*/ 1 w 566"/>
                <a:gd name="T65" fmla="*/ 1 h 285"/>
                <a:gd name="T66" fmla="*/ 1 w 566"/>
                <a:gd name="T67" fmla="*/ 1 h 285"/>
                <a:gd name="T68" fmla="*/ 1 w 566"/>
                <a:gd name="T69" fmla="*/ 1 h 285"/>
                <a:gd name="T70" fmla="*/ 1 w 566"/>
                <a:gd name="T71" fmla="*/ 1 h 285"/>
                <a:gd name="T72" fmla="*/ 1 w 566"/>
                <a:gd name="T73" fmla="*/ 1 h 285"/>
                <a:gd name="T74" fmla="*/ 1 w 566"/>
                <a:gd name="T75" fmla="*/ 1 h 285"/>
                <a:gd name="T76" fmla="*/ 1 w 566"/>
                <a:gd name="T77" fmla="*/ 1 h 285"/>
                <a:gd name="T78" fmla="*/ 1 w 566"/>
                <a:gd name="T79" fmla="*/ 1 h 285"/>
                <a:gd name="T80" fmla="*/ 1 w 566"/>
                <a:gd name="T81" fmla="*/ 1 h 285"/>
                <a:gd name="T82" fmla="*/ 1 w 566"/>
                <a:gd name="T83" fmla="*/ 1 h 285"/>
                <a:gd name="T84" fmla="*/ 1 w 566"/>
                <a:gd name="T85" fmla="*/ 1 h 285"/>
                <a:gd name="T86" fmla="*/ 1 w 566"/>
                <a:gd name="T87" fmla="*/ 1 h 285"/>
                <a:gd name="T88" fmla="*/ 1 w 566"/>
                <a:gd name="T89" fmla="*/ 1 h 285"/>
                <a:gd name="T90" fmla="*/ 1 w 566"/>
                <a:gd name="T91" fmla="*/ 1 h 285"/>
                <a:gd name="T92" fmla="*/ 1 w 566"/>
                <a:gd name="T93" fmla="*/ 1 h 285"/>
                <a:gd name="T94" fmla="*/ 1 w 566"/>
                <a:gd name="T95" fmla="*/ 1 h 285"/>
                <a:gd name="T96" fmla="*/ 1 w 566"/>
                <a:gd name="T97" fmla="*/ 1 h 285"/>
                <a:gd name="T98" fmla="*/ 1 w 566"/>
                <a:gd name="T99" fmla="*/ 1 h 285"/>
                <a:gd name="T100" fmla="*/ 1 w 566"/>
                <a:gd name="T101" fmla="*/ 1 h 285"/>
                <a:gd name="T102" fmla="*/ 1 w 566"/>
                <a:gd name="T103" fmla="*/ 1 h 285"/>
                <a:gd name="T104" fmla="*/ 1 w 566"/>
                <a:gd name="T105" fmla="*/ 1 h 285"/>
                <a:gd name="T106" fmla="*/ 0 w 566"/>
                <a:gd name="T107" fmla="*/ 1 h 285"/>
                <a:gd name="T108" fmla="*/ 1 w 566"/>
                <a:gd name="T109" fmla="*/ 1 h 285"/>
                <a:gd name="T110" fmla="*/ 1 w 566"/>
                <a:gd name="T111" fmla="*/ 1 h 285"/>
                <a:gd name="T112" fmla="*/ 1 w 566"/>
                <a:gd name="T113" fmla="*/ 1 h 285"/>
                <a:gd name="T114" fmla="*/ 1 w 566"/>
                <a:gd name="T115" fmla="*/ 1 h 285"/>
                <a:gd name="T116" fmla="*/ 1 w 566"/>
                <a:gd name="T117" fmla="*/ 0 h 285"/>
                <a:gd name="T118" fmla="*/ 1 w 566"/>
                <a:gd name="T119" fmla="*/ 1 h 285"/>
                <a:gd name="T120" fmla="*/ 1 w 566"/>
                <a:gd name="T121" fmla="*/ 1 h 28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66"/>
                <a:gd name="T184" fmla="*/ 0 h 285"/>
                <a:gd name="T185" fmla="*/ 566 w 566"/>
                <a:gd name="T186" fmla="*/ 285 h 28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66" h="285">
                  <a:moveTo>
                    <a:pt x="96" y="12"/>
                  </a:moveTo>
                  <a:lnTo>
                    <a:pt x="98" y="14"/>
                  </a:lnTo>
                  <a:lnTo>
                    <a:pt x="104" y="16"/>
                  </a:lnTo>
                  <a:lnTo>
                    <a:pt x="112" y="21"/>
                  </a:lnTo>
                  <a:lnTo>
                    <a:pt x="123" y="25"/>
                  </a:lnTo>
                  <a:lnTo>
                    <a:pt x="129" y="27"/>
                  </a:lnTo>
                  <a:lnTo>
                    <a:pt x="136" y="29"/>
                  </a:lnTo>
                  <a:lnTo>
                    <a:pt x="142" y="33"/>
                  </a:lnTo>
                  <a:lnTo>
                    <a:pt x="154" y="35"/>
                  </a:lnTo>
                  <a:lnTo>
                    <a:pt x="161" y="36"/>
                  </a:lnTo>
                  <a:lnTo>
                    <a:pt x="171" y="40"/>
                  </a:lnTo>
                  <a:lnTo>
                    <a:pt x="182" y="42"/>
                  </a:lnTo>
                  <a:lnTo>
                    <a:pt x="193" y="48"/>
                  </a:lnTo>
                  <a:lnTo>
                    <a:pt x="205" y="48"/>
                  </a:lnTo>
                  <a:lnTo>
                    <a:pt x="216" y="52"/>
                  </a:lnTo>
                  <a:lnTo>
                    <a:pt x="230" y="54"/>
                  </a:lnTo>
                  <a:lnTo>
                    <a:pt x="241" y="57"/>
                  </a:lnTo>
                  <a:lnTo>
                    <a:pt x="254" y="57"/>
                  </a:lnTo>
                  <a:lnTo>
                    <a:pt x="266" y="59"/>
                  </a:lnTo>
                  <a:lnTo>
                    <a:pt x="279" y="61"/>
                  </a:lnTo>
                  <a:lnTo>
                    <a:pt x="290" y="63"/>
                  </a:lnTo>
                  <a:lnTo>
                    <a:pt x="302" y="63"/>
                  </a:lnTo>
                  <a:lnTo>
                    <a:pt x="315" y="67"/>
                  </a:lnTo>
                  <a:lnTo>
                    <a:pt x="327" y="67"/>
                  </a:lnTo>
                  <a:lnTo>
                    <a:pt x="340" y="69"/>
                  </a:lnTo>
                  <a:lnTo>
                    <a:pt x="349" y="71"/>
                  </a:lnTo>
                  <a:lnTo>
                    <a:pt x="363" y="73"/>
                  </a:lnTo>
                  <a:lnTo>
                    <a:pt x="374" y="74"/>
                  </a:lnTo>
                  <a:lnTo>
                    <a:pt x="385" y="78"/>
                  </a:lnTo>
                  <a:lnTo>
                    <a:pt x="393" y="80"/>
                  </a:lnTo>
                  <a:lnTo>
                    <a:pt x="403" y="82"/>
                  </a:lnTo>
                  <a:lnTo>
                    <a:pt x="410" y="84"/>
                  </a:lnTo>
                  <a:lnTo>
                    <a:pt x="420" y="88"/>
                  </a:lnTo>
                  <a:lnTo>
                    <a:pt x="427" y="92"/>
                  </a:lnTo>
                  <a:lnTo>
                    <a:pt x="435" y="95"/>
                  </a:lnTo>
                  <a:lnTo>
                    <a:pt x="444" y="99"/>
                  </a:lnTo>
                  <a:lnTo>
                    <a:pt x="452" y="103"/>
                  </a:lnTo>
                  <a:lnTo>
                    <a:pt x="465" y="112"/>
                  </a:lnTo>
                  <a:lnTo>
                    <a:pt x="477" y="122"/>
                  </a:lnTo>
                  <a:lnTo>
                    <a:pt x="488" y="133"/>
                  </a:lnTo>
                  <a:lnTo>
                    <a:pt x="500" y="147"/>
                  </a:lnTo>
                  <a:lnTo>
                    <a:pt x="503" y="151"/>
                  </a:lnTo>
                  <a:lnTo>
                    <a:pt x="507" y="158"/>
                  </a:lnTo>
                  <a:lnTo>
                    <a:pt x="513" y="168"/>
                  </a:lnTo>
                  <a:lnTo>
                    <a:pt x="520" y="177"/>
                  </a:lnTo>
                  <a:lnTo>
                    <a:pt x="524" y="185"/>
                  </a:lnTo>
                  <a:lnTo>
                    <a:pt x="532" y="196"/>
                  </a:lnTo>
                  <a:lnTo>
                    <a:pt x="536" y="206"/>
                  </a:lnTo>
                  <a:lnTo>
                    <a:pt x="541" y="217"/>
                  </a:lnTo>
                  <a:lnTo>
                    <a:pt x="547" y="225"/>
                  </a:lnTo>
                  <a:lnTo>
                    <a:pt x="551" y="234"/>
                  </a:lnTo>
                  <a:lnTo>
                    <a:pt x="555" y="244"/>
                  </a:lnTo>
                  <a:lnTo>
                    <a:pt x="558" y="251"/>
                  </a:lnTo>
                  <a:lnTo>
                    <a:pt x="564" y="261"/>
                  </a:lnTo>
                  <a:lnTo>
                    <a:pt x="566" y="266"/>
                  </a:lnTo>
                  <a:lnTo>
                    <a:pt x="545" y="285"/>
                  </a:lnTo>
                  <a:lnTo>
                    <a:pt x="395" y="173"/>
                  </a:lnTo>
                  <a:lnTo>
                    <a:pt x="397" y="179"/>
                  </a:lnTo>
                  <a:lnTo>
                    <a:pt x="399" y="185"/>
                  </a:lnTo>
                  <a:lnTo>
                    <a:pt x="401" y="194"/>
                  </a:lnTo>
                  <a:lnTo>
                    <a:pt x="404" y="202"/>
                  </a:lnTo>
                  <a:lnTo>
                    <a:pt x="408" y="211"/>
                  </a:lnTo>
                  <a:lnTo>
                    <a:pt x="410" y="219"/>
                  </a:lnTo>
                  <a:lnTo>
                    <a:pt x="416" y="230"/>
                  </a:lnTo>
                  <a:lnTo>
                    <a:pt x="418" y="238"/>
                  </a:lnTo>
                  <a:lnTo>
                    <a:pt x="420" y="246"/>
                  </a:lnTo>
                  <a:lnTo>
                    <a:pt x="418" y="249"/>
                  </a:lnTo>
                  <a:lnTo>
                    <a:pt x="416" y="255"/>
                  </a:lnTo>
                  <a:lnTo>
                    <a:pt x="410" y="259"/>
                  </a:lnTo>
                  <a:lnTo>
                    <a:pt x="406" y="259"/>
                  </a:lnTo>
                  <a:lnTo>
                    <a:pt x="401" y="259"/>
                  </a:lnTo>
                  <a:lnTo>
                    <a:pt x="393" y="255"/>
                  </a:lnTo>
                  <a:lnTo>
                    <a:pt x="385" y="249"/>
                  </a:lnTo>
                  <a:lnTo>
                    <a:pt x="376" y="242"/>
                  </a:lnTo>
                  <a:lnTo>
                    <a:pt x="368" y="234"/>
                  </a:lnTo>
                  <a:lnTo>
                    <a:pt x="361" y="225"/>
                  </a:lnTo>
                  <a:lnTo>
                    <a:pt x="353" y="217"/>
                  </a:lnTo>
                  <a:lnTo>
                    <a:pt x="346" y="209"/>
                  </a:lnTo>
                  <a:lnTo>
                    <a:pt x="336" y="202"/>
                  </a:lnTo>
                  <a:lnTo>
                    <a:pt x="328" y="198"/>
                  </a:lnTo>
                  <a:lnTo>
                    <a:pt x="317" y="194"/>
                  </a:lnTo>
                  <a:lnTo>
                    <a:pt x="306" y="194"/>
                  </a:lnTo>
                  <a:lnTo>
                    <a:pt x="294" y="196"/>
                  </a:lnTo>
                  <a:lnTo>
                    <a:pt x="283" y="198"/>
                  </a:lnTo>
                  <a:lnTo>
                    <a:pt x="268" y="200"/>
                  </a:lnTo>
                  <a:lnTo>
                    <a:pt x="254" y="202"/>
                  </a:lnTo>
                  <a:lnTo>
                    <a:pt x="239" y="202"/>
                  </a:lnTo>
                  <a:lnTo>
                    <a:pt x="224" y="202"/>
                  </a:lnTo>
                  <a:lnTo>
                    <a:pt x="216" y="198"/>
                  </a:lnTo>
                  <a:lnTo>
                    <a:pt x="209" y="196"/>
                  </a:lnTo>
                  <a:lnTo>
                    <a:pt x="199" y="194"/>
                  </a:lnTo>
                  <a:lnTo>
                    <a:pt x="193" y="190"/>
                  </a:lnTo>
                  <a:lnTo>
                    <a:pt x="184" y="185"/>
                  </a:lnTo>
                  <a:lnTo>
                    <a:pt x="176" y="181"/>
                  </a:lnTo>
                  <a:lnTo>
                    <a:pt x="169" y="177"/>
                  </a:lnTo>
                  <a:lnTo>
                    <a:pt x="163" y="173"/>
                  </a:lnTo>
                  <a:lnTo>
                    <a:pt x="148" y="162"/>
                  </a:lnTo>
                  <a:lnTo>
                    <a:pt x="135" y="154"/>
                  </a:lnTo>
                  <a:lnTo>
                    <a:pt x="123" y="143"/>
                  </a:lnTo>
                  <a:lnTo>
                    <a:pt x="116" y="135"/>
                  </a:lnTo>
                  <a:lnTo>
                    <a:pt x="106" y="128"/>
                  </a:lnTo>
                  <a:lnTo>
                    <a:pt x="100" y="120"/>
                  </a:lnTo>
                  <a:lnTo>
                    <a:pt x="95" y="114"/>
                  </a:lnTo>
                  <a:lnTo>
                    <a:pt x="93" y="111"/>
                  </a:lnTo>
                  <a:lnTo>
                    <a:pt x="89" y="105"/>
                  </a:lnTo>
                  <a:lnTo>
                    <a:pt x="89" y="103"/>
                  </a:lnTo>
                  <a:lnTo>
                    <a:pt x="0" y="71"/>
                  </a:lnTo>
                  <a:lnTo>
                    <a:pt x="0" y="57"/>
                  </a:lnTo>
                  <a:lnTo>
                    <a:pt x="3" y="48"/>
                  </a:lnTo>
                  <a:lnTo>
                    <a:pt x="7" y="36"/>
                  </a:lnTo>
                  <a:lnTo>
                    <a:pt x="13" y="29"/>
                  </a:lnTo>
                  <a:lnTo>
                    <a:pt x="19" y="21"/>
                  </a:lnTo>
                  <a:lnTo>
                    <a:pt x="26" y="16"/>
                  </a:lnTo>
                  <a:lnTo>
                    <a:pt x="34" y="10"/>
                  </a:lnTo>
                  <a:lnTo>
                    <a:pt x="43" y="6"/>
                  </a:lnTo>
                  <a:lnTo>
                    <a:pt x="49" y="2"/>
                  </a:lnTo>
                  <a:lnTo>
                    <a:pt x="57" y="0"/>
                  </a:lnTo>
                  <a:lnTo>
                    <a:pt x="64" y="0"/>
                  </a:lnTo>
                  <a:lnTo>
                    <a:pt x="74" y="0"/>
                  </a:lnTo>
                  <a:lnTo>
                    <a:pt x="85" y="2"/>
                  </a:lnTo>
                  <a:lnTo>
                    <a:pt x="96" y="12"/>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05" name="Freeform 429"/>
            <p:cNvSpPr>
              <a:spLocks/>
            </p:cNvSpPr>
            <p:nvPr/>
          </p:nvSpPr>
          <p:spPr bwMode="auto">
            <a:xfrm>
              <a:off x="2213" y="2530"/>
              <a:ext cx="189" cy="114"/>
            </a:xfrm>
            <a:custGeom>
              <a:avLst/>
              <a:gdLst>
                <a:gd name="T0" fmla="*/ 1 w 378"/>
                <a:gd name="T1" fmla="*/ 1 h 228"/>
                <a:gd name="T2" fmla="*/ 1 w 378"/>
                <a:gd name="T3" fmla="*/ 1 h 228"/>
                <a:gd name="T4" fmla="*/ 1 w 378"/>
                <a:gd name="T5" fmla="*/ 1 h 228"/>
                <a:gd name="T6" fmla="*/ 1 w 378"/>
                <a:gd name="T7" fmla="*/ 1 h 228"/>
                <a:gd name="T8" fmla="*/ 1 w 378"/>
                <a:gd name="T9" fmla="*/ 1 h 228"/>
                <a:gd name="T10" fmla="*/ 1 w 378"/>
                <a:gd name="T11" fmla="*/ 1 h 228"/>
                <a:gd name="T12" fmla="*/ 1 w 378"/>
                <a:gd name="T13" fmla="*/ 1 h 228"/>
                <a:gd name="T14" fmla="*/ 1 w 378"/>
                <a:gd name="T15" fmla="*/ 1 h 228"/>
                <a:gd name="T16" fmla="*/ 1 w 378"/>
                <a:gd name="T17" fmla="*/ 1 h 228"/>
                <a:gd name="T18" fmla="*/ 1 w 378"/>
                <a:gd name="T19" fmla="*/ 1 h 228"/>
                <a:gd name="T20" fmla="*/ 1 w 378"/>
                <a:gd name="T21" fmla="*/ 1 h 228"/>
                <a:gd name="T22" fmla="*/ 1 w 378"/>
                <a:gd name="T23" fmla="*/ 1 h 228"/>
                <a:gd name="T24" fmla="*/ 1 w 378"/>
                <a:gd name="T25" fmla="*/ 1 h 228"/>
                <a:gd name="T26" fmla="*/ 1 w 378"/>
                <a:gd name="T27" fmla="*/ 1 h 228"/>
                <a:gd name="T28" fmla="*/ 1 w 378"/>
                <a:gd name="T29" fmla="*/ 1 h 228"/>
                <a:gd name="T30" fmla="*/ 1 w 378"/>
                <a:gd name="T31" fmla="*/ 1 h 228"/>
                <a:gd name="T32" fmla="*/ 1 w 378"/>
                <a:gd name="T33" fmla="*/ 1 h 228"/>
                <a:gd name="T34" fmla="*/ 1 w 378"/>
                <a:gd name="T35" fmla="*/ 1 h 228"/>
                <a:gd name="T36" fmla="*/ 1 w 378"/>
                <a:gd name="T37" fmla="*/ 1 h 228"/>
                <a:gd name="T38" fmla="*/ 1 w 378"/>
                <a:gd name="T39" fmla="*/ 1 h 228"/>
                <a:gd name="T40" fmla="*/ 1 w 378"/>
                <a:gd name="T41" fmla="*/ 1 h 228"/>
                <a:gd name="T42" fmla="*/ 1 w 378"/>
                <a:gd name="T43" fmla="*/ 1 h 228"/>
                <a:gd name="T44" fmla="*/ 1 w 378"/>
                <a:gd name="T45" fmla="*/ 1 h 228"/>
                <a:gd name="T46" fmla="*/ 1 w 378"/>
                <a:gd name="T47" fmla="*/ 1 h 228"/>
                <a:gd name="T48" fmla="*/ 1 w 378"/>
                <a:gd name="T49" fmla="*/ 1 h 228"/>
                <a:gd name="T50" fmla="*/ 1 w 378"/>
                <a:gd name="T51" fmla="*/ 1 h 228"/>
                <a:gd name="T52" fmla="*/ 1 w 378"/>
                <a:gd name="T53" fmla="*/ 1 h 228"/>
                <a:gd name="T54" fmla="*/ 1 w 378"/>
                <a:gd name="T55" fmla="*/ 1 h 228"/>
                <a:gd name="T56" fmla="*/ 1 w 378"/>
                <a:gd name="T57" fmla="*/ 1 h 228"/>
                <a:gd name="T58" fmla="*/ 1 w 378"/>
                <a:gd name="T59" fmla="*/ 1 h 228"/>
                <a:gd name="T60" fmla="*/ 1 w 378"/>
                <a:gd name="T61" fmla="*/ 1 h 228"/>
                <a:gd name="T62" fmla="*/ 1 w 378"/>
                <a:gd name="T63" fmla="*/ 1 h 228"/>
                <a:gd name="T64" fmla="*/ 1 w 378"/>
                <a:gd name="T65" fmla="*/ 1 h 228"/>
                <a:gd name="T66" fmla="*/ 1 w 378"/>
                <a:gd name="T67" fmla="*/ 1 h 228"/>
                <a:gd name="T68" fmla="*/ 1 w 378"/>
                <a:gd name="T69" fmla="*/ 1 h 228"/>
                <a:gd name="T70" fmla="*/ 1 w 378"/>
                <a:gd name="T71" fmla="*/ 1 h 228"/>
                <a:gd name="T72" fmla="*/ 1 w 378"/>
                <a:gd name="T73" fmla="*/ 1 h 228"/>
                <a:gd name="T74" fmla="*/ 0 w 378"/>
                <a:gd name="T75" fmla="*/ 1 h 228"/>
                <a:gd name="T76" fmla="*/ 1 w 378"/>
                <a:gd name="T77" fmla="*/ 1 h 22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78"/>
                <a:gd name="T118" fmla="*/ 0 h 228"/>
                <a:gd name="T119" fmla="*/ 378 w 378"/>
                <a:gd name="T120" fmla="*/ 228 h 22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78" h="228">
                  <a:moveTo>
                    <a:pt x="2" y="46"/>
                  </a:moveTo>
                  <a:lnTo>
                    <a:pt x="19" y="12"/>
                  </a:lnTo>
                  <a:lnTo>
                    <a:pt x="78" y="0"/>
                  </a:lnTo>
                  <a:lnTo>
                    <a:pt x="74" y="4"/>
                  </a:lnTo>
                  <a:lnTo>
                    <a:pt x="68" y="12"/>
                  </a:lnTo>
                  <a:lnTo>
                    <a:pt x="66" y="25"/>
                  </a:lnTo>
                  <a:lnTo>
                    <a:pt x="76" y="40"/>
                  </a:lnTo>
                  <a:lnTo>
                    <a:pt x="81" y="46"/>
                  </a:lnTo>
                  <a:lnTo>
                    <a:pt x="91" y="53"/>
                  </a:lnTo>
                  <a:lnTo>
                    <a:pt x="104" y="59"/>
                  </a:lnTo>
                  <a:lnTo>
                    <a:pt x="116" y="67"/>
                  </a:lnTo>
                  <a:lnTo>
                    <a:pt x="125" y="71"/>
                  </a:lnTo>
                  <a:lnTo>
                    <a:pt x="135" y="74"/>
                  </a:lnTo>
                  <a:lnTo>
                    <a:pt x="142" y="78"/>
                  </a:lnTo>
                  <a:lnTo>
                    <a:pt x="144" y="80"/>
                  </a:lnTo>
                  <a:lnTo>
                    <a:pt x="148" y="86"/>
                  </a:lnTo>
                  <a:lnTo>
                    <a:pt x="152" y="95"/>
                  </a:lnTo>
                  <a:lnTo>
                    <a:pt x="159" y="107"/>
                  </a:lnTo>
                  <a:lnTo>
                    <a:pt x="167" y="116"/>
                  </a:lnTo>
                  <a:lnTo>
                    <a:pt x="178" y="128"/>
                  </a:lnTo>
                  <a:lnTo>
                    <a:pt x="184" y="131"/>
                  </a:lnTo>
                  <a:lnTo>
                    <a:pt x="190" y="135"/>
                  </a:lnTo>
                  <a:lnTo>
                    <a:pt x="199" y="141"/>
                  </a:lnTo>
                  <a:lnTo>
                    <a:pt x="207" y="145"/>
                  </a:lnTo>
                  <a:lnTo>
                    <a:pt x="216" y="147"/>
                  </a:lnTo>
                  <a:lnTo>
                    <a:pt x="224" y="147"/>
                  </a:lnTo>
                  <a:lnTo>
                    <a:pt x="233" y="147"/>
                  </a:lnTo>
                  <a:lnTo>
                    <a:pt x="243" y="147"/>
                  </a:lnTo>
                  <a:lnTo>
                    <a:pt x="251" y="147"/>
                  </a:lnTo>
                  <a:lnTo>
                    <a:pt x="262" y="147"/>
                  </a:lnTo>
                  <a:lnTo>
                    <a:pt x="270" y="145"/>
                  </a:lnTo>
                  <a:lnTo>
                    <a:pt x="279" y="143"/>
                  </a:lnTo>
                  <a:lnTo>
                    <a:pt x="287" y="141"/>
                  </a:lnTo>
                  <a:lnTo>
                    <a:pt x="294" y="139"/>
                  </a:lnTo>
                  <a:lnTo>
                    <a:pt x="300" y="135"/>
                  </a:lnTo>
                  <a:lnTo>
                    <a:pt x="308" y="135"/>
                  </a:lnTo>
                  <a:lnTo>
                    <a:pt x="315" y="133"/>
                  </a:lnTo>
                  <a:lnTo>
                    <a:pt x="319" y="133"/>
                  </a:lnTo>
                  <a:lnTo>
                    <a:pt x="378" y="183"/>
                  </a:lnTo>
                  <a:lnTo>
                    <a:pt x="370" y="228"/>
                  </a:lnTo>
                  <a:lnTo>
                    <a:pt x="367" y="226"/>
                  </a:lnTo>
                  <a:lnTo>
                    <a:pt x="363" y="223"/>
                  </a:lnTo>
                  <a:lnTo>
                    <a:pt x="357" y="213"/>
                  </a:lnTo>
                  <a:lnTo>
                    <a:pt x="349" y="207"/>
                  </a:lnTo>
                  <a:lnTo>
                    <a:pt x="336" y="198"/>
                  </a:lnTo>
                  <a:lnTo>
                    <a:pt x="327" y="190"/>
                  </a:lnTo>
                  <a:lnTo>
                    <a:pt x="311" y="185"/>
                  </a:lnTo>
                  <a:lnTo>
                    <a:pt x="300" y="183"/>
                  </a:lnTo>
                  <a:lnTo>
                    <a:pt x="285" y="181"/>
                  </a:lnTo>
                  <a:lnTo>
                    <a:pt x="271" y="185"/>
                  </a:lnTo>
                  <a:lnTo>
                    <a:pt x="256" y="187"/>
                  </a:lnTo>
                  <a:lnTo>
                    <a:pt x="243" y="192"/>
                  </a:lnTo>
                  <a:lnTo>
                    <a:pt x="235" y="194"/>
                  </a:lnTo>
                  <a:lnTo>
                    <a:pt x="226" y="196"/>
                  </a:lnTo>
                  <a:lnTo>
                    <a:pt x="218" y="196"/>
                  </a:lnTo>
                  <a:lnTo>
                    <a:pt x="211" y="200"/>
                  </a:lnTo>
                  <a:lnTo>
                    <a:pt x="201" y="198"/>
                  </a:lnTo>
                  <a:lnTo>
                    <a:pt x="194" y="198"/>
                  </a:lnTo>
                  <a:lnTo>
                    <a:pt x="186" y="196"/>
                  </a:lnTo>
                  <a:lnTo>
                    <a:pt x="178" y="194"/>
                  </a:lnTo>
                  <a:lnTo>
                    <a:pt x="169" y="188"/>
                  </a:lnTo>
                  <a:lnTo>
                    <a:pt x="161" y="183"/>
                  </a:lnTo>
                  <a:lnTo>
                    <a:pt x="152" y="177"/>
                  </a:lnTo>
                  <a:lnTo>
                    <a:pt x="144" y="171"/>
                  </a:lnTo>
                  <a:lnTo>
                    <a:pt x="135" y="162"/>
                  </a:lnTo>
                  <a:lnTo>
                    <a:pt x="129" y="156"/>
                  </a:lnTo>
                  <a:lnTo>
                    <a:pt x="119" y="149"/>
                  </a:lnTo>
                  <a:lnTo>
                    <a:pt x="116" y="141"/>
                  </a:lnTo>
                  <a:lnTo>
                    <a:pt x="106" y="133"/>
                  </a:lnTo>
                  <a:lnTo>
                    <a:pt x="100" y="126"/>
                  </a:lnTo>
                  <a:lnTo>
                    <a:pt x="97" y="118"/>
                  </a:lnTo>
                  <a:lnTo>
                    <a:pt x="93" y="114"/>
                  </a:lnTo>
                  <a:lnTo>
                    <a:pt x="87" y="107"/>
                  </a:lnTo>
                  <a:lnTo>
                    <a:pt x="85" y="105"/>
                  </a:lnTo>
                  <a:lnTo>
                    <a:pt x="0" y="80"/>
                  </a:lnTo>
                  <a:lnTo>
                    <a:pt x="2" y="46"/>
                  </a:lnTo>
                  <a:close/>
                </a:path>
              </a:pathLst>
            </a:custGeom>
            <a:solidFill>
              <a:srgbClr val="F59E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06" name="Freeform 430"/>
            <p:cNvSpPr>
              <a:spLocks/>
            </p:cNvSpPr>
            <p:nvPr/>
          </p:nvSpPr>
          <p:spPr bwMode="auto">
            <a:xfrm>
              <a:off x="2389" y="2589"/>
              <a:ext cx="100" cy="87"/>
            </a:xfrm>
            <a:custGeom>
              <a:avLst/>
              <a:gdLst>
                <a:gd name="T0" fmla="*/ 0 w 202"/>
                <a:gd name="T1" fmla="*/ 0 h 175"/>
                <a:gd name="T2" fmla="*/ 0 w 202"/>
                <a:gd name="T3" fmla="*/ 0 h 175"/>
                <a:gd name="T4" fmla="*/ 0 w 202"/>
                <a:gd name="T5" fmla="*/ 0 h 175"/>
                <a:gd name="T6" fmla="*/ 0 w 202"/>
                <a:gd name="T7" fmla="*/ 0 h 175"/>
                <a:gd name="T8" fmla="*/ 0 w 202"/>
                <a:gd name="T9" fmla="*/ 0 h 175"/>
                <a:gd name="T10" fmla="*/ 0 w 202"/>
                <a:gd name="T11" fmla="*/ 0 h 175"/>
                <a:gd name="T12" fmla="*/ 0 w 202"/>
                <a:gd name="T13" fmla="*/ 0 h 175"/>
                <a:gd name="T14" fmla="*/ 0 w 202"/>
                <a:gd name="T15" fmla="*/ 0 h 175"/>
                <a:gd name="T16" fmla="*/ 0 w 202"/>
                <a:gd name="T17" fmla="*/ 0 h 175"/>
                <a:gd name="T18" fmla="*/ 0 w 202"/>
                <a:gd name="T19" fmla="*/ 0 h 175"/>
                <a:gd name="T20" fmla="*/ 0 w 202"/>
                <a:gd name="T21" fmla="*/ 0 h 175"/>
                <a:gd name="T22" fmla="*/ 0 w 202"/>
                <a:gd name="T23" fmla="*/ 0 h 175"/>
                <a:gd name="T24" fmla="*/ 0 w 202"/>
                <a:gd name="T25" fmla="*/ 0 h 175"/>
                <a:gd name="T26" fmla="*/ 0 w 202"/>
                <a:gd name="T27" fmla="*/ 0 h 175"/>
                <a:gd name="T28" fmla="*/ 0 w 202"/>
                <a:gd name="T29" fmla="*/ 0 h 175"/>
                <a:gd name="T30" fmla="*/ 0 w 202"/>
                <a:gd name="T31" fmla="*/ 0 h 175"/>
                <a:gd name="T32" fmla="*/ 0 w 202"/>
                <a:gd name="T33" fmla="*/ 0 h 175"/>
                <a:gd name="T34" fmla="*/ 0 w 202"/>
                <a:gd name="T35" fmla="*/ 0 h 175"/>
                <a:gd name="T36" fmla="*/ 0 w 202"/>
                <a:gd name="T37" fmla="*/ 0 h 175"/>
                <a:gd name="T38" fmla="*/ 0 w 202"/>
                <a:gd name="T39" fmla="*/ 0 h 175"/>
                <a:gd name="T40" fmla="*/ 0 w 202"/>
                <a:gd name="T41" fmla="*/ 0 h 175"/>
                <a:gd name="T42" fmla="*/ 0 w 202"/>
                <a:gd name="T43" fmla="*/ 0 h 175"/>
                <a:gd name="T44" fmla="*/ 0 w 202"/>
                <a:gd name="T45" fmla="*/ 0 h 175"/>
                <a:gd name="T46" fmla="*/ 0 w 202"/>
                <a:gd name="T47" fmla="*/ 0 h 175"/>
                <a:gd name="T48" fmla="*/ 0 w 202"/>
                <a:gd name="T49" fmla="*/ 0 h 175"/>
                <a:gd name="T50" fmla="*/ 0 w 202"/>
                <a:gd name="T51" fmla="*/ 0 h 175"/>
                <a:gd name="T52" fmla="*/ 0 w 202"/>
                <a:gd name="T53" fmla="*/ 0 h 175"/>
                <a:gd name="T54" fmla="*/ 0 w 202"/>
                <a:gd name="T55" fmla="*/ 0 h 175"/>
                <a:gd name="T56" fmla="*/ 0 w 202"/>
                <a:gd name="T57" fmla="*/ 0 h 175"/>
                <a:gd name="T58" fmla="*/ 0 w 202"/>
                <a:gd name="T59" fmla="*/ 0 h 175"/>
                <a:gd name="T60" fmla="*/ 0 w 202"/>
                <a:gd name="T61" fmla="*/ 0 h 175"/>
                <a:gd name="T62" fmla="*/ 0 w 202"/>
                <a:gd name="T63" fmla="*/ 0 h 175"/>
                <a:gd name="T64" fmla="*/ 0 w 202"/>
                <a:gd name="T65" fmla="*/ 0 h 175"/>
                <a:gd name="T66" fmla="*/ 0 w 202"/>
                <a:gd name="T67" fmla="*/ 0 h 175"/>
                <a:gd name="T68" fmla="*/ 0 w 202"/>
                <a:gd name="T69" fmla="*/ 0 h 175"/>
                <a:gd name="T70" fmla="*/ 0 w 202"/>
                <a:gd name="T71" fmla="*/ 0 h 175"/>
                <a:gd name="T72" fmla="*/ 0 w 202"/>
                <a:gd name="T73" fmla="*/ 0 h 175"/>
                <a:gd name="T74" fmla="*/ 0 w 202"/>
                <a:gd name="T75" fmla="*/ 0 h 175"/>
                <a:gd name="T76" fmla="*/ 0 w 202"/>
                <a:gd name="T77" fmla="*/ 0 h 175"/>
                <a:gd name="T78" fmla="*/ 0 w 202"/>
                <a:gd name="T79" fmla="*/ 0 h 175"/>
                <a:gd name="T80" fmla="*/ 0 w 202"/>
                <a:gd name="T81" fmla="*/ 0 h 175"/>
                <a:gd name="T82" fmla="*/ 0 w 202"/>
                <a:gd name="T83" fmla="*/ 0 h 175"/>
                <a:gd name="T84" fmla="*/ 0 w 202"/>
                <a:gd name="T85" fmla="*/ 0 h 175"/>
                <a:gd name="T86" fmla="*/ 0 w 202"/>
                <a:gd name="T87" fmla="*/ 0 h 175"/>
                <a:gd name="T88" fmla="*/ 0 w 202"/>
                <a:gd name="T89" fmla="*/ 0 h 175"/>
                <a:gd name="T90" fmla="*/ 0 w 202"/>
                <a:gd name="T91" fmla="*/ 0 h 175"/>
                <a:gd name="T92" fmla="*/ 0 w 202"/>
                <a:gd name="T93" fmla="*/ 0 h 175"/>
                <a:gd name="T94" fmla="*/ 0 w 202"/>
                <a:gd name="T95" fmla="*/ 0 h 175"/>
                <a:gd name="T96" fmla="*/ 0 w 202"/>
                <a:gd name="T97" fmla="*/ 0 h 175"/>
                <a:gd name="T98" fmla="*/ 0 w 202"/>
                <a:gd name="T99" fmla="*/ 0 h 175"/>
                <a:gd name="T100" fmla="*/ 0 w 202"/>
                <a:gd name="T101" fmla="*/ 0 h 175"/>
                <a:gd name="T102" fmla="*/ 0 w 202"/>
                <a:gd name="T103" fmla="*/ 0 h 175"/>
                <a:gd name="T104" fmla="*/ 0 w 202"/>
                <a:gd name="T105" fmla="*/ 0 h 17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02"/>
                <a:gd name="T160" fmla="*/ 0 h 175"/>
                <a:gd name="T161" fmla="*/ 202 w 202"/>
                <a:gd name="T162" fmla="*/ 175 h 17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02" h="175">
                  <a:moveTo>
                    <a:pt x="0" y="0"/>
                  </a:moveTo>
                  <a:lnTo>
                    <a:pt x="4" y="0"/>
                  </a:lnTo>
                  <a:lnTo>
                    <a:pt x="12" y="0"/>
                  </a:lnTo>
                  <a:lnTo>
                    <a:pt x="16" y="0"/>
                  </a:lnTo>
                  <a:lnTo>
                    <a:pt x="21" y="2"/>
                  </a:lnTo>
                  <a:lnTo>
                    <a:pt x="31" y="2"/>
                  </a:lnTo>
                  <a:lnTo>
                    <a:pt x="38" y="4"/>
                  </a:lnTo>
                  <a:lnTo>
                    <a:pt x="46" y="4"/>
                  </a:lnTo>
                  <a:lnTo>
                    <a:pt x="55" y="8"/>
                  </a:lnTo>
                  <a:lnTo>
                    <a:pt x="63" y="8"/>
                  </a:lnTo>
                  <a:lnTo>
                    <a:pt x="71" y="13"/>
                  </a:lnTo>
                  <a:lnTo>
                    <a:pt x="78" y="13"/>
                  </a:lnTo>
                  <a:lnTo>
                    <a:pt x="86" y="17"/>
                  </a:lnTo>
                  <a:lnTo>
                    <a:pt x="95" y="23"/>
                  </a:lnTo>
                  <a:lnTo>
                    <a:pt x="103" y="27"/>
                  </a:lnTo>
                  <a:lnTo>
                    <a:pt x="113" y="34"/>
                  </a:lnTo>
                  <a:lnTo>
                    <a:pt x="122" y="44"/>
                  </a:lnTo>
                  <a:lnTo>
                    <a:pt x="128" y="53"/>
                  </a:lnTo>
                  <a:lnTo>
                    <a:pt x="133" y="65"/>
                  </a:lnTo>
                  <a:lnTo>
                    <a:pt x="137" y="76"/>
                  </a:lnTo>
                  <a:lnTo>
                    <a:pt x="143" y="88"/>
                  </a:lnTo>
                  <a:lnTo>
                    <a:pt x="147" y="99"/>
                  </a:lnTo>
                  <a:lnTo>
                    <a:pt x="152" y="110"/>
                  </a:lnTo>
                  <a:lnTo>
                    <a:pt x="158" y="120"/>
                  </a:lnTo>
                  <a:lnTo>
                    <a:pt x="168" y="129"/>
                  </a:lnTo>
                  <a:lnTo>
                    <a:pt x="175" y="135"/>
                  </a:lnTo>
                  <a:lnTo>
                    <a:pt x="183" y="145"/>
                  </a:lnTo>
                  <a:lnTo>
                    <a:pt x="196" y="154"/>
                  </a:lnTo>
                  <a:lnTo>
                    <a:pt x="202" y="158"/>
                  </a:lnTo>
                  <a:lnTo>
                    <a:pt x="190" y="175"/>
                  </a:lnTo>
                  <a:lnTo>
                    <a:pt x="189" y="171"/>
                  </a:lnTo>
                  <a:lnTo>
                    <a:pt x="181" y="167"/>
                  </a:lnTo>
                  <a:lnTo>
                    <a:pt x="171" y="160"/>
                  </a:lnTo>
                  <a:lnTo>
                    <a:pt x="160" y="150"/>
                  </a:lnTo>
                  <a:lnTo>
                    <a:pt x="145" y="139"/>
                  </a:lnTo>
                  <a:lnTo>
                    <a:pt x="132" y="127"/>
                  </a:lnTo>
                  <a:lnTo>
                    <a:pt x="116" y="116"/>
                  </a:lnTo>
                  <a:lnTo>
                    <a:pt x="103" y="105"/>
                  </a:lnTo>
                  <a:lnTo>
                    <a:pt x="90" y="95"/>
                  </a:lnTo>
                  <a:lnTo>
                    <a:pt x="80" y="86"/>
                  </a:lnTo>
                  <a:lnTo>
                    <a:pt x="71" y="78"/>
                  </a:lnTo>
                  <a:lnTo>
                    <a:pt x="65" y="72"/>
                  </a:lnTo>
                  <a:lnTo>
                    <a:pt x="55" y="63"/>
                  </a:lnTo>
                  <a:lnTo>
                    <a:pt x="52" y="59"/>
                  </a:lnTo>
                  <a:lnTo>
                    <a:pt x="52" y="55"/>
                  </a:lnTo>
                  <a:lnTo>
                    <a:pt x="50" y="46"/>
                  </a:lnTo>
                  <a:lnTo>
                    <a:pt x="44" y="34"/>
                  </a:lnTo>
                  <a:lnTo>
                    <a:pt x="38" y="23"/>
                  </a:lnTo>
                  <a:lnTo>
                    <a:pt x="27" y="13"/>
                  </a:lnTo>
                  <a:lnTo>
                    <a:pt x="16" y="8"/>
                  </a:lnTo>
                  <a:lnTo>
                    <a:pt x="4" y="2"/>
                  </a:lnTo>
                  <a:lnTo>
                    <a:pt x="0" y="0"/>
                  </a:lnTo>
                  <a:close/>
                </a:path>
              </a:pathLst>
            </a:custGeom>
            <a:solidFill>
              <a:srgbClr val="F59E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07" name="Freeform 431"/>
            <p:cNvSpPr>
              <a:spLocks/>
            </p:cNvSpPr>
            <p:nvPr/>
          </p:nvSpPr>
          <p:spPr bwMode="auto">
            <a:xfrm>
              <a:off x="1946" y="2770"/>
              <a:ext cx="667" cy="479"/>
            </a:xfrm>
            <a:custGeom>
              <a:avLst/>
              <a:gdLst>
                <a:gd name="T0" fmla="*/ 0 w 1335"/>
                <a:gd name="T1" fmla="*/ 1 h 958"/>
                <a:gd name="T2" fmla="*/ 0 w 1335"/>
                <a:gd name="T3" fmla="*/ 0 h 958"/>
                <a:gd name="T4" fmla="*/ 0 w 1335"/>
                <a:gd name="T5" fmla="*/ 1 h 958"/>
                <a:gd name="T6" fmla="*/ 0 w 1335"/>
                <a:gd name="T7" fmla="*/ 1 h 958"/>
                <a:gd name="T8" fmla="*/ 0 w 1335"/>
                <a:gd name="T9" fmla="*/ 1 h 958"/>
                <a:gd name="T10" fmla="*/ 0 w 1335"/>
                <a:gd name="T11" fmla="*/ 1 h 958"/>
                <a:gd name="T12" fmla="*/ 0 w 1335"/>
                <a:gd name="T13" fmla="*/ 1 h 958"/>
                <a:gd name="T14" fmla="*/ 0 w 1335"/>
                <a:gd name="T15" fmla="*/ 1 h 958"/>
                <a:gd name="T16" fmla="*/ 0 w 1335"/>
                <a:gd name="T17" fmla="*/ 1 h 958"/>
                <a:gd name="T18" fmla="*/ 0 w 1335"/>
                <a:gd name="T19" fmla="*/ 1 h 958"/>
                <a:gd name="T20" fmla="*/ 0 w 1335"/>
                <a:gd name="T21" fmla="*/ 1 h 958"/>
                <a:gd name="T22" fmla="*/ 0 w 1335"/>
                <a:gd name="T23" fmla="*/ 1 h 958"/>
                <a:gd name="T24" fmla="*/ 0 w 1335"/>
                <a:gd name="T25" fmla="*/ 1 h 958"/>
                <a:gd name="T26" fmla="*/ 0 w 1335"/>
                <a:gd name="T27" fmla="*/ 1 h 958"/>
                <a:gd name="T28" fmla="*/ 0 w 1335"/>
                <a:gd name="T29" fmla="*/ 1 h 958"/>
                <a:gd name="T30" fmla="*/ 0 w 1335"/>
                <a:gd name="T31" fmla="*/ 1 h 958"/>
                <a:gd name="T32" fmla="*/ 0 w 1335"/>
                <a:gd name="T33" fmla="*/ 1 h 958"/>
                <a:gd name="T34" fmla="*/ 0 w 1335"/>
                <a:gd name="T35" fmla="*/ 1 h 958"/>
                <a:gd name="T36" fmla="*/ 0 w 1335"/>
                <a:gd name="T37" fmla="*/ 1 h 95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35"/>
                <a:gd name="T58" fmla="*/ 0 h 958"/>
                <a:gd name="T59" fmla="*/ 1335 w 1335"/>
                <a:gd name="T60" fmla="*/ 958 h 95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35" h="958">
                  <a:moveTo>
                    <a:pt x="1329" y="27"/>
                  </a:moveTo>
                  <a:lnTo>
                    <a:pt x="1335" y="0"/>
                  </a:lnTo>
                  <a:lnTo>
                    <a:pt x="10" y="901"/>
                  </a:lnTo>
                  <a:lnTo>
                    <a:pt x="4" y="905"/>
                  </a:lnTo>
                  <a:lnTo>
                    <a:pt x="0" y="918"/>
                  </a:lnTo>
                  <a:lnTo>
                    <a:pt x="0" y="924"/>
                  </a:lnTo>
                  <a:lnTo>
                    <a:pt x="0" y="932"/>
                  </a:lnTo>
                  <a:lnTo>
                    <a:pt x="2" y="937"/>
                  </a:lnTo>
                  <a:lnTo>
                    <a:pt x="10" y="945"/>
                  </a:lnTo>
                  <a:lnTo>
                    <a:pt x="16" y="949"/>
                  </a:lnTo>
                  <a:lnTo>
                    <a:pt x="25" y="953"/>
                  </a:lnTo>
                  <a:lnTo>
                    <a:pt x="35" y="954"/>
                  </a:lnTo>
                  <a:lnTo>
                    <a:pt x="48" y="958"/>
                  </a:lnTo>
                  <a:lnTo>
                    <a:pt x="57" y="958"/>
                  </a:lnTo>
                  <a:lnTo>
                    <a:pt x="67" y="958"/>
                  </a:lnTo>
                  <a:lnTo>
                    <a:pt x="75" y="958"/>
                  </a:lnTo>
                  <a:lnTo>
                    <a:pt x="76" y="958"/>
                  </a:lnTo>
                  <a:lnTo>
                    <a:pt x="1329" y="27"/>
                  </a:lnTo>
                  <a:close/>
                </a:path>
              </a:pathLst>
            </a:custGeom>
            <a:solidFill>
              <a:srgbClr val="C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08" name="Freeform 432"/>
            <p:cNvSpPr>
              <a:spLocks/>
            </p:cNvSpPr>
            <p:nvPr/>
          </p:nvSpPr>
          <p:spPr bwMode="auto">
            <a:xfrm>
              <a:off x="2018" y="2778"/>
              <a:ext cx="595" cy="435"/>
            </a:xfrm>
            <a:custGeom>
              <a:avLst/>
              <a:gdLst>
                <a:gd name="T0" fmla="*/ 1 w 1190"/>
                <a:gd name="T1" fmla="*/ 0 h 871"/>
                <a:gd name="T2" fmla="*/ 0 w 1190"/>
                <a:gd name="T3" fmla="*/ 0 h 871"/>
                <a:gd name="T4" fmla="*/ 1 w 1190"/>
                <a:gd name="T5" fmla="*/ 0 h 871"/>
                <a:gd name="T6" fmla="*/ 1 w 1190"/>
                <a:gd name="T7" fmla="*/ 0 h 871"/>
                <a:gd name="T8" fmla="*/ 1 w 1190"/>
                <a:gd name="T9" fmla="*/ 0 h 871"/>
                <a:gd name="T10" fmla="*/ 0 60000 65536"/>
                <a:gd name="T11" fmla="*/ 0 60000 65536"/>
                <a:gd name="T12" fmla="*/ 0 60000 65536"/>
                <a:gd name="T13" fmla="*/ 0 60000 65536"/>
                <a:gd name="T14" fmla="*/ 0 60000 65536"/>
                <a:gd name="T15" fmla="*/ 0 w 1190"/>
                <a:gd name="T16" fmla="*/ 0 h 871"/>
                <a:gd name="T17" fmla="*/ 1190 w 1190"/>
                <a:gd name="T18" fmla="*/ 871 h 871"/>
              </a:gdLst>
              <a:ahLst/>
              <a:cxnLst>
                <a:cxn ang="T10">
                  <a:pos x="T0" y="T1"/>
                </a:cxn>
                <a:cxn ang="T11">
                  <a:pos x="T2" y="T3"/>
                </a:cxn>
                <a:cxn ang="T12">
                  <a:pos x="T4" y="T5"/>
                </a:cxn>
                <a:cxn ang="T13">
                  <a:pos x="T6" y="T7"/>
                </a:cxn>
                <a:cxn ang="T14">
                  <a:pos x="T8" y="T9"/>
                </a:cxn>
              </a:cxnLst>
              <a:rect l="T15" t="T16" r="T17" b="T18"/>
              <a:pathLst>
                <a:path w="1190" h="871">
                  <a:moveTo>
                    <a:pt x="1190" y="0"/>
                  </a:moveTo>
                  <a:lnTo>
                    <a:pt x="0" y="833"/>
                  </a:lnTo>
                  <a:lnTo>
                    <a:pt x="6" y="871"/>
                  </a:lnTo>
                  <a:lnTo>
                    <a:pt x="1190" y="0"/>
                  </a:lnTo>
                  <a:close/>
                </a:path>
              </a:pathLst>
            </a:custGeom>
            <a:solidFill>
              <a:srgbClr val="7DB3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09" name="Freeform 433"/>
            <p:cNvSpPr>
              <a:spLocks/>
            </p:cNvSpPr>
            <p:nvPr/>
          </p:nvSpPr>
          <p:spPr bwMode="auto">
            <a:xfrm>
              <a:off x="2318" y="2962"/>
              <a:ext cx="106" cy="84"/>
            </a:xfrm>
            <a:custGeom>
              <a:avLst/>
              <a:gdLst>
                <a:gd name="T0" fmla="*/ 0 w 211"/>
                <a:gd name="T1" fmla="*/ 0 h 169"/>
                <a:gd name="T2" fmla="*/ 1 w 211"/>
                <a:gd name="T3" fmla="*/ 0 h 169"/>
                <a:gd name="T4" fmla="*/ 1 w 211"/>
                <a:gd name="T5" fmla="*/ 0 h 169"/>
                <a:gd name="T6" fmla="*/ 1 w 211"/>
                <a:gd name="T7" fmla="*/ 0 h 169"/>
                <a:gd name="T8" fmla="*/ 1 w 211"/>
                <a:gd name="T9" fmla="*/ 0 h 169"/>
                <a:gd name="T10" fmla="*/ 1 w 211"/>
                <a:gd name="T11" fmla="*/ 0 h 169"/>
                <a:gd name="T12" fmla="*/ 1 w 211"/>
                <a:gd name="T13" fmla="*/ 0 h 169"/>
                <a:gd name="T14" fmla="*/ 1 w 211"/>
                <a:gd name="T15" fmla="*/ 0 h 169"/>
                <a:gd name="T16" fmla="*/ 1 w 211"/>
                <a:gd name="T17" fmla="*/ 0 h 169"/>
                <a:gd name="T18" fmla="*/ 1 w 211"/>
                <a:gd name="T19" fmla="*/ 0 h 169"/>
                <a:gd name="T20" fmla="*/ 1 w 211"/>
                <a:gd name="T21" fmla="*/ 0 h 169"/>
                <a:gd name="T22" fmla="*/ 1 w 211"/>
                <a:gd name="T23" fmla="*/ 0 h 169"/>
                <a:gd name="T24" fmla="*/ 1 w 211"/>
                <a:gd name="T25" fmla="*/ 0 h 169"/>
                <a:gd name="T26" fmla="*/ 1 w 211"/>
                <a:gd name="T27" fmla="*/ 0 h 169"/>
                <a:gd name="T28" fmla="*/ 1 w 211"/>
                <a:gd name="T29" fmla="*/ 0 h 169"/>
                <a:gd name="T30" fmla="*/ 1 w 211"/>
                <a:gd name="T31" fmla="*/ 0 h 169"/>
                <a:gd name="T32" fmla="*/ 1 w 211"/>
                <a:gd name="T33" fmla="*/ 0 h 169"/>
                <a:gd name="T34" fmla="*/ 1 w 211"/>
                <a:gd name="T35" fmla="*/ 0 h 169"/>
                <a:gd name="T36" fmla="*/ 1 w 211"/>
                <a:gd name="T37" fmla="*/ 0 h 169"/>
                <a:gd name="T38" fmla="*/ 1 w 211"/>
                <a:gd name="T39" fmla="*/ 0 h 169"/>
                <a:gd name="T40" fmla="*/ 1 w 211"/>
                <a:gd name="T41" fmla="*/ 0 h 169"/>
                <a:gd name="T42" fmla="*/ 1 w 211"/>
                <a:gd name="T43" fmla="*/ 0 h 169"/>
                <a:gd name="T44" fmla="*/ 1 w 211"/>
                <a:gd name="T45" fmla="*/ 0 h 169"/>
                <a:gd name="T46" fmla="*/ 1 w 211"/>
                <a:gd name="T47" fmla="*/ 0 h 169"/>
                <a:gd name="T48" fmla="*/ 1 w 211"/>
                <a:gd name="T49" fmla="*/ 0 h 169"/>
                <a:gd name="T50" fmla="*/ 1 w 211"/>
                <a:gd name="T51" fmla="*/ 0 h 169"/>
                <a:gd name="T52" fmla="*/ 0 w 211"/>
                <a:gd name="T53" fmla="*/ 0 h 169"/>
                <a:gd name="T54" fmla="*/ 0 w 211"/>
                <a:gd name="T55" fmla="*/ 0 h 16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11"/>
                <a:gd name="T85" fmla="*/ 0 h 169"/>
                <a:gd name="T86" fmla="*/ 211 w 211"/>
                <a:gd name="T87" fmla="*/ 169 h 16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11" h="169">
                  <a:moveTo>
                    <a:pt x="0" y="14"/>
                  </a:moveTo>
                  <a:lnTo>
                    <a:pt x="26" y="0"/>
                  </a:lnTo>
                  <a:lnTo>
                    <a:pt x="30" y="0"/>
                  </a:lnTo>
                  <a:lnTo>
                    <a:pt x="36" y="0"/>
                  </a:lnTo>
                  <a:lnTo>
                    <a:pt x="45" y="4"/>
                  </a:lnTo>
                  <a:lnTo>
                    <a:pt x="51" y="6"/>
                  </a:lnTo>
                  <a:lnTo>
                    <a:pt x="60" y="12"/>
                  </a:lnTo>
                  <a:lnTo>
                    <a:pt x="70" y="17"/>
                  </a:lnTo>
                  <a:lnTo>
                    <a:pt x="80" y="25"/>
                  </a:lnTo>
                  <a:lnTo>
                    <a:pt x="87" y="33"/>
                  </a:lnTo>
                  <a:lnTo>
                    <a:pt x="97" y="42"/>
                  </a:lnTo>
                  <a:lnTo>
                    <a:pt x="100" y="52"/>
                  </a:lnTo>
                  <a:lnTo>
                    <a:pt x="108" y="63"/>
                  </a:lnTo>
                  <a:lnTo>
                    <a:pt x="114" y="72"/>
                  </a:lnTo>
                  <a:lnTo>
                    <a:pt x="119" y="82"/>
                  </a:lnTo>
                  <a:lnTo>
                    <a:pt x="125" y="88"/>
                  </a:lnTo>
                  <a:lnTo>
                    <a:pt x="133" y="95"/>
                  </a:lnTo>
                  <a:lnTo>
                    <a:pt x="140" y="99"/>
                  </a:lnTo>
                  <a:lnTo>
                    <a:pt x="152" y="101"/>
                  </a:lnTo>
                  <a:lnTo>
                    <a:pt x="161" y="103"/>
                  </a:lnTo>
                  <a:lnTo>
                    <a:pt x="176" y="105"/>
                  </a:lnTo>
                  <a:lnTo>
                    <a:pt x="188" y="105"/>
                  </a:lnTo>
                  <a:lnTo>
                    <a:pt x="201" y="105"/>
                  </a:lnTo>
                  <a:lnTo>
                    <a:pt x="207" y="105"/>
                  </a:lnTo>
                  <a:lnTo>
                    <a:pt x="211" y="107"/>
                  </a:lnTo>
                  <a:lnTo>
                    <a:pt x="156" y="169"/>
                  </a:lnTo>
                  <a:lnTo>
                    <a:pt x="0" y="14"/>
                  </a:lnTo>
                  <a:close/>
                </a:path>
              </a:pathLst>
            </a:custGeom>
            <a:solidFill>
              <a:srgbClr val="C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10" name="Freeform 434"/>
            <p:cNvSpPr>
              <a:spLocks/>
            </p:cNvSpPr>
            <p:nvPr/>
          </p:nvSpPr>
          <p:spPr bwMode="auto">
            <a:xfrm>
              <a:off x="2313" y="2965"/>
              <a:ext cx="89" cy="109"/>
            </a:xfrm>
            <a:custGeom>
              <a:avLst/>
              <a:gdLst>
                <a:gd name="T0" fmla="*/ 0 w 179"/>
                <a:gd name="T1" fmla="*/ 1 h 217"/>
                <a:gd name="T2" fmla="*/ 0 w 179"/>
                <a:gd name="T3" fmla="*/ 1 h 217"/>
                <a:gd name="T4" fmla="*/ 0 w 179"/>
                <a:gd name="T5" fmla="*/ 0 h 217"/>
                <a:gd name="T6" fmla="*/ 0 w 179"/>
                <a:gd name="T7" fmla="*/ 1 h 217"/>
                <a:gd name="T8" fmla="*/ 0 w 179"/>
                <a:gd name="T9" fmla="*/ 1 h 217"/>
                <a:gd name="T10" fmla="*/ 0 w 179"/>
                <a:gd name="T11" fmla="*/ 1 h 217"/>
                <a:gd name="T12" fmla="*/ 0 w 179"/>
                <a:gd name="T13" fmla="*/ 1 h 217"/>
                <a:gd name="T14" fmla="*/ 0 w 179"/>
                <a:gd name="T15" fmla="*/ 1 h 217"/>
                <a:gd name="T16" fmla="*/ 0 w 179"/>
                <a:gd name="T17" fmla="*/ 1 h 217"/>
                <a:gd name="T18" fmla="*/ 0 w 179"/>
                <a:gd name="T19" fmla="*/ 1 h 217"/>
                <a:gd name="T20" fmla="*/ 0 w 179"/>
                <a:gd name="T21" fmla="*/ 1 h 217"/>
                <a:gd name="T22" fmla="*/ 0 w 179"/>
                <a:gd name="T23" fmla="*/ 1 h 217"/>
                <a:gd name="T24" fmla="*/ 0 w 179"/>
                <a:gd name="T25" fmla="*/ 1 h 217"/>
                <a:gd name="T26" fmla="*/ 0 w 179"/>
                <a:gd name="T27" fmla="*/ 1 h 217"/>
                <a:gd name="T28" fmla="*/ 0 w 179"/>
                <a:gd name="T29" fmla="*/ 1 h 217"/>
                <a:gd name="T30" fmla="*/ 0 w 179"/>
                <a:gd name="T31" fmla="*/ 1 h 217"/>
                <a:gd name="T32" fmla="*/ 0 w 179"/>
                <a:gd name="T33" fmla="*/ 1 h 217"/>
                <a:gd name="T34" fmla="*/ 0 w 179"/>
                <a:gd name="T35" fmla="*/ 1 h 217"/>
                <a:gd name="T36" fmla="*/ 0 w 179"/>
                <a:gd name="T37" fmla="*/ 1 h 217"/>
                <a:gd name="T38" fmla="*/ 0 w 179"/>
                <a:gd name="T39" fmla="*/ 1 h 217"/>
                <a:gd name="T40" fmla="*/ 0 w 179"/>
                <a:gd name="T41" fmla="*/ 1 h 217"/>
                <a:gd name="T42" fmla="*/ 0 w 179"/>
                <a:gd name="T43" fmla="*/ 1 h 217"/>
                <a:gd name="T44" fmla="*/ 0 w 179"/>
                <a:gd name="T45" fmla="*/ 1 h 217"/>
                <a:gd name="T46" fmla="*/ 0 w 179"/>
                <a:gd name="T47" fmla="*/ 1 h 217"/>
                <a:gd name="T48" fmla="*/ 0 w 179"/>
                <a:gd name="T49" fmla="*/ 1 h 217"/>
                <a:gd name="T50" fmla="*/ 0 w 179"/>
                <a:gd name="T51" fmla="*/ 1 h 217"/>
                <a:gd name="T52" fmla="*/ 0 w 179"/>
                <a:gd name="T53" fmla="*/ 1 h 217"/>
                <a:gd name="T54" fmla="*/ 0 w 179"/>
                <a:gd name="T55" fmla="*/ 1 h 217"/>
                <a:gd name="T56" fmla="*/ 0 w 179"/>
                <a:gd name="T57" fmla="*/ 1 h 217"/>
                <a:gd name="T58" fmla="*/ 0 w 179"/>
                <a:gd name="T59" fmla="*/ 1 h 217"/>
                <a:gd name="T60" fmla="*/ 0 w 179"/>
                <a:gd name="T61" fmla="*/ 1 h 217"/>
                <a:gd name="T62" fmla="*/ 0 w 179"/>
                <a:gd name="T63" fmla="*/ 1 h 217"/>
                <a:gd name="T64" fmla="*/ 0 w 179"/>
                <a:gd name="T65" fmla="*/ 1 h 217"/>
                <a:gd name="T66" fmla="*/ 0 w 179"/>
                <a:gd name="T67" fmla="*/ 1 h 217"/>
                <a:gd name="T68" fmla="*/ 0 w 179"/>
                <a:gd name="T69" fmla="*/ 1 h 217"/>
                <a:gd name="T70" fmla="*/ 0 w 179"/>
                <a:gd name="T71" fmla="*/ 1 h 217"/>
                <a:gd name="T72" fmla="*/ 0 w 179"/>
                <a:gd name="T73" fmla="*/ 1 h 217"/>
                <a:gd name="T74" fmla="*/ 0 w 179"/>
                <a:gd name="T75" fmla="*/ 1 h 217"/>
                <a:gd name="T76" fmla="*/ 0 w 179"/>
                <a:gd name="T77" fmla="*/ 1 h 217"/>
                <a:gd name="T78" fmla="*/ 0 w 179"/>
                <a:gd name="T79" fmla="*/ 1 h 217"/>
                <a:gd name="T80" fmla="*/ 0 w 179"/>
                <a:gd name="T81" fmla="*/ 1 h 217"/>
                <a:gd name="T82" fmla="*/ 0 w 179"/>
                <a:gd name="T83" fmla="*/ 1 h 217"/>
                <a:gd name="T84" fmla="*/ 0 w 179"/>
                <a:gd name="T85" fmla="*/ 1 h 217"/>
                <a:gd name="T86" fmla="*/ 0 w 179"/>
                <a:gd name="T87" fmla="*/ 1 h 217"/>
                <a:gd name="T88" fmla="*/ 0 w 179"/>
                <a:gd name="T89" fmla="*/ 1 h 217"/>
                <a:gd name="T90" fmla="*/ 0 w 179"/>
                <a:gd name="T91" fmla="*/ 1 h 217"/>
                <a:gd name="T92" fmla="*/ 0 w 179"/>
                <a:gd name="T93" fmla="*/ 1 h 217"/>
                <a:gd name="T94" fmla="*/ 0 w 179"/>
                <a:gd name="T95" fmla="*/ 1 h 217"/>
                <a:gd name="T96" fmla="*/ 0 w 179"/>
                <a:gd name="T97" fmla="*/ 1 h 21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9"/>
                <a:gd name="T148" fmla="*/ 0 h 217"/>
                <a:gd name="T149" fmla="*/ 179 w 179"/>
                <a:gd name="T150" fmla="*/ 217 h 21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9" h="217">
                  <a:moveTo>
                    <a:pt x="8" y="6"/>
                  </a:moveTo>
                  <a:lnTo>
                    <a:pt x="12" y="4"/>
                  </a:lnTo>
                  <a:lnTo>
                    <a:pt x="17" y="0"/>
                  </a:lnTo>
                  <a:lnTo>
                    <a:pt x="29" y="2"/>
                  </a:lnTo>
                  <a:lnTo>
                    <a:pt x="44" y="11"/>
                  </a:lnTo>
                  <a:lnTo>
                    <a:pt x="52" y="19"/>
                  </a:lnTo>
                  <a:lnTo>
                    <a:pt x="59" y="28"/>
                  </a:lnTo>
                  <a:lnTo>
                    <a:pt x="67" y="40"/>
                  </a:lnTo>
                  <a:lnTo>
                    <a:pt x="76" y="55"/>
                  </a:lnTo>
                  <a:lnTo>
                    <a:pt x="86" y="66"/>
                  </a:lnTo>
                  <a:lnTo>
                    <a:pt x="97" y="80"/>
                  </a:lnTo>
                  <a:lnTo>
                    <a:pt x="107" y="91"/>
                  </a:lnTo>
                  <a:lnTo>
                    <a:pt x="118" y="101"/>
                  </a:lnTo>
                  <a:lnTo>
                    <a:pt x="128" y="106"/>
                  </a:lnTo>
                  <a:lnTo>
                    <a:pt x="139" y="112"/>
                  </a:lnTo>
                  <a:lnTo>
                    <a:pt x="149" y="114"/>
                  </a:lnTo>
                  <a:lnTo>
                    <a:pt x="158" y="116"/>
                  </a:lnTo>
                  <a:lnTo>
                    <a:pt x="166" y="116"/>
                  </a:lnTo>
                  <a:lnTo>
                    <a:pt x="173" y="116"/>
                  </a:lnTo>
                  <a:lnTo>
                    <a:pt x="177" y="116"/>
                  </a:lnTo>
                  <a:lnTo>
                    <a:pt x="179" y="116"/>
                  </a:lnTo>
                  <a:lnTo>
                    <a:pt x="171" y="217"/>
                  </a:lnTo>
                  <a:lnTo>
                    <a:pt x="169" y="217"/>
                  </a:lnTo>
                  <a:lnTo>
                    <a:pt x="168" y="217"/>
                  </a:lnTo>
                  <a:lnTo>
                    <a:pt x="162" y="215"/>
                  </a:lnTo>
                  <a:lnTo>
                    <a:pt x="154" y="213"/>
                  </a:lnTo>
                  <a:lnTo>
                    <a:pt x="145" y="209"/>
                  </a:lnTo>
                  <a:lnTo>
                    <a:pt x="133" y="203"/>
                  </a:lnTo>
                  <a:lnTo>
                    <a:pt x="128" y="199"/>
                  </a:lnTo>
                  <a:lnTo>
                    <a:pt x="120" y="196"/>
                  </a:lnTo>
                  <a:lnTo>
                    <a:pt x="112" y="188"/>
                  </a:lnTo>
                  <a:lnTo>
                    <a:pt x="107" y="182"/>
                  </a:lnTo>
                  <a:lnTo>
                    <a:pt x="97" y="173"/>
                  </a:lnTo>
                  <a:lnTo>
                    <a:pt x="88" y="163"/>
                  </a:lnTo>
                  <a:lnTo>
                    <a:pt x="80" y="154"/>
                  </a:lnTo>
                  <a:lnTo>
                    <a:pt x="72" y="144"/>
                  </a:lnTo>
                  <a:lnTo>
                    <a:pt x="63" y="133"/>
                  </a:lnTo>
                  <a:lnTo>
                    <a:pt x="53" y="121"/>
                  </a:lnTo>
                  <a:lnTo>
                    <a:pt x="46" y="110"/>
                  </a:lnTo>
                  <a:lnTo>
                    <a:pt x="36" y="101"/>
                  </a:lnTo>
                  <a:lnTo>
                    <a:pt x="29" y="91"/>
                  </a:lnTo>
                  <a:lnTo>
                    <a:pt x="21" y="80"/>
                  </a:lnTo>
                  <a:lnTo>
                    <a:pt x="14" y="72"/>
                  </a:lnTo>
                  <a:lnTo>
                    <a:pt x="10" y="64"/>
                  </a:lnTo>
                  <a:lnTo>
                    <a:pt x="2" y="55"/>
                  </a:lnTo>
                  <a:lnTo>
                    <a:pt x="0" y="51"/>
                  </a:lnTo>
                  <a:lnTo>
                    <a:pt x="23" y="25"/>
                  </a:lnTo>
                  <a:lnTo>
                    <a:pt x="8" y="6"/>
                  </a:lnTo>
                  <a:close/>
                </a:path>
              </a:pathLst>
            </a:custGeom>
            <a:solidFill>
              <a:srgbClr val="BFC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11" name="Freeform 435"/>
            <p:cNvSpPr>
              <a:spLocks/>
            </p:cNvSpPr>
            <p:nvPr/>
          </p:nvSpPr>
          <p:spPr bwMode="auto">
            <a:xfrm>
              <a:off x="2316" y="2977"/>
              <a:ext cx="73" cy="95"/>
            </a:xfrm>
            <a:custGeom>
              <a:avLst/>
              <a:gdLst>
                <a:gd name="T0" fmla="*/ 1 w 144"/>
                <a:gd name="T1" fmla="*/ 0 h 190"/>
                <a:gd name="T2" fmla="*/ 1 w 144"/>
                <a:gd name="T3" fmla="*/ 1 h 190"/>
                <a:gd name="T4" fmla="*/ 1 w 144"/>
                <a:gd name="T5" fmla="*/ 1 h 190"/>
                <a:gd name="T6" fmla="*/ 1 w 144"/>
                <a:gd name="T7" fmla="*/ 1 h 190"/>
                <a:gd name="T8" fmla="*/ 0 w 144"/>
                <a:gd name="T9" fmla="*/ 1 h 190"/>
                <a:gd name="T10" fmla="*/ 1 w 144"/>
                <a:gd name="T11" fmla="*/ 0 h 190"/>
                <a:gd name="T12" fmla="*/ 1 w 144"/>
                <a:gd name="T13" fmla="*/ 0 h 190"/>
                <a:gd name="T14" fmla="*/ 0 60000 65536"/>
                <a:gd name="T15" fmla="*/ 0 60000 65536"/>
                <a:gd name="T16" fmla="*/ 0 60000 65536"/>
                <a:gd name="T17" fmla="*/ 0 60000 65536"/>
                <a:gd name="T18" fmla="*/ 0 60000 65536"/>
                <a:gd name="T19" fmla="*/ 0 60000 65536"/>
                <a:gd name="T20" fmla="*/ 0 60000 65536"/>
                <a:gd name="T21" fmla="*/ 0 w 144"/>
                <a:gd name="T22" fmla="*/ 0 h 190"/>
                <a:gd name="T23" fmla="*/ 144 w 144"/>
                <a:gd name="T24" fmla="*/ 190 h 19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4" h="190">
                  <a:moveTo>
                    <a:pt x="19" y="0"/>
                  </a:moveTo>
                  <a:lnTo>
                    <a:pt x="110" y="106"/>
                  </a:lnTo>
                  <a:lnTo>
                    <a:pt x="144" y="108"/>
                  </a:lnTo>
                  <a:lnTo>
                    <a:pt x="141" y="190"/>
                  </a:lnTo>
                  <a:lnTo>
                    <a:pt x="0" y="19"/>
                  </a:lnTo>
                  <a:lnTo>
                    <a:pt x="19" y="0"/>
                  </a:lnTo>
                  <a:close/>
                </a:path>
              </a:pathLst>
            </a:custGeom>
            <a:solidFill>
              <a:srgbClr val="7DB3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12" name="Freeform 436"/>
            <p:cNvSpPr>
              <a:spLocks/>
            </p:cNvSpPr>
            <p:nvPr/>
          </p:nvSpPr>
          <p:spPr bwMode="auto">
            <a:xfrm>
              <a:off x="1942" y="3222"/>
              <a:ext cx="46" cy="36"/>
            </a:xfrm>
            <a:custGeom>
              <a:avLst/>
              <a:gdLst>
                <a:gd name="T0" fmla="*/ 0 w 91"/>
                <a:gd name="T1" fmla="*/ 1 h 72"/>
                <a:gd name="T2" fmla="*/ 0 w 91"/>
                <a:gd name="T3" fmla="*/ 1 h 72"/>
                <a:gd name="T4" fmla="*/ 1 w 91"/>
                <a:gd name="T5" fmla="*/ 1 h 72"/>
                <a:gd name="T6" fmla="*/ 1 w 91"/>
                <a:gd name="T7" fmla="*/ 1 h 72"/>
                <a:gd name="T8" fmla="*/ 1 w 91"/>
                <a:gd name="T9" fmla="*/ 1 h 72"/>
                <a:gd name="T10" fmla="*/ 1 w 91"/>
                <a:gd name="T11" fmla="*/ 1 h 72"/>
                <a:gd name="T12" fmla="*/ 1 w 91"/>
                <a:gd name="T13" fmla="*/ 1 h 72"/>
                <a:gd name="T14" fmla="*/ 1 w 91"/>
                <a:gd name="T15" fmla="*/ 0 h 72"/>
                <a:gd name="T16" fmla="*/ 1 w 91"/>
                <a:gd name="T17" fmla="*/ 1 h 72"/>
                <a:gd name="T18" fmla="*/ 1 w 91"/>
                <a:gd name="T19" fmla="*/ 1 h 72"/>
                <a:gd name="T20" fmla="*/ 1 w 91"/>
                <a:gd name="T21" fmla="*/ 1 h 72"/>
                <a:gd name="T22" fmla="*/ 1 w 91"/>
                <a:gd name="T23" fmla="*/ 1 h 72"/>
                <a:gd name="T24" fmla="*/ 1 w 91"/>
                <a:gd name="T25" fmla="*/ 1 h 72"/>
                <a:gd name="T26" fmla="*/ 1 w 91"/>
                <a:gd name="T27" fmla="*/ 1 h 72"/>
                <a:gd name="T28" fmla="*/ 1 w 91"/>
                <a:gd name="T29" fmla="*/ 1 h 72"/>
                <a:gd name="T30" fmla="*/ 1 w 91"/>
                <a:gd name="T31" fmla="*/ 1 h 72"/>
                <a:gd name="T32" fmla="*/ 1 w 91"/>
                <a:gd name="T33" fmla="*/ 1 h 72"/>
                <a:gd name="T34" fmla="*/ 1 w 91"/>
                <a:gd name="T35" fmla="*/ 1 h 72"/>
                <a:gd name="T36" fmla="*/ 1 w 91"/>
                <a:gd name="T37" fmla="*/ 1 h 72"/>
                <a:gd name="T38" fmla="*/ 1 w 91"/>
                <a:gd name="T39" fmla="*/ 1 h 72"/>
                <a:gd name="T40" fmla="*/ 1 w 91"/>
                <a:gd name="T41" fmla="*/ 1 h 72"/>
                <a:gd name="T42" fmla="*/ 1 w 91"/>
                <a:gd name="T43" fmla="*/ 1 h 72"/>
                <a:gd name="T44" fmla="*/ 1 w 91"/>
                <a:gd name="T45" fmla="*/ 1 h 72"/>
                <a:gd name="T46" fmla="*/ 1 w 91"/>
                <a:gd name="T47" fmla="*/ 1 h 72"/>
                <a:gd name="T48" fmla="*/ 1 w 91"/>
                <a:gd name="T49" fmla="*/ 1 h 72"/>
                <a:gd name="T50" fmla="*/ 1 w 91"/>
                <a:gd name="T51" fmla="*/ 1 h 72"/>
                <a:gd name="T52" fmla="*/ 1 w 91"/>
                <a:gd name="T53" fmla="*/ 1 h 72"/>
                <a:gd name="T54" fmla="*/ 1 w 91"/>
                <a:gd name="T55" fmla="*/ 1 h 72"/>
                <a:gd name="T56" fmla="*/ 1 w 91"/>
                <a:gd name="T57" fmla="*/ 1 h 72"/>
                <a:gd name="T58" fmla="*/ 0 w 91"/>
                <a:gd name="T59" fmla="*/ 1 h 72"/>
                <a:gd name="T60" fmla="*/ 0 w 91"/>
                <a:gd name="T61" fmla="*/ 1 h 72"/>
                <a:gd name="T62" fmla="*/ 0 w 91"/>
                <a:gd name="T63" fmla="*/ 1 h 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1"/>
                <a:gd name="T97" fmla="*/ 0 h 72"/>
                <a:gd name="T98" fmla="*/ 91 w 91"/>
                <a:gd name="T99" fmla="*/ 72 h 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1" h="72">
                  <a:moveTo>
                    <a:pt x="0" y="29"/>
                  </a:moveTo>
                  <a:lnTo>
                    <a:pt x="0" y="27"/>
                  </a:lnTo>
                  <a:lnTo>
                    <a:pt x="4" y="23"/>
                  </a:lnTo>
                  <a:lnTo>
                    <a:pt x="9" y="17"/>
                  </a:lnTo>
                  <a:lnTo>
                    <a:pt x="17" y="13"/>
                  </a:lnTo>
                  <a:lnTo>
                    <a:pt x="26" y="8"/>
                  </a:lnTo>
                  <a:lnTo>
                    <a:pt x="36" y="4"/>
                  </a:lnTo>
                  <a:lnTo>
                    <a:pt x="45" y="0"/>
                  </a:lnTo>
                  <a:lnTo>
                    <a:pt x="57" y="2"/>
                  </a:lnTo>
                  <a:lnTo>
                    <a:pt x="64" y="2"/>
                  </a:lnTo>
                  <a:lnTo>
                    <a:pt x="72" y="6"/>
                  </a:lnTo>
                  <a:lnTo>
                    <a:pt x="78" y="11"/>
                  </a:lnTo>
                  <a:lnTo>
                    <a:pt x="85" y="19"/>
                  </a:lnTo>
                  <a:lnTo>
                    <a:pt x="87" y="29"/>
                  </a:lnTo>
                  <a:lnTo>
                    <a:pt x="91" y="36"/>
                  </a:lnTo>
                  <a:lnTo>
                    <a:pt x="89" y="44"/>
                  </a:lnTo>
                  <a:lnTo>
                    <a:pt x="89" y="53"/>
                  </a:lnTo>
                  <a:lnTo>
                    <a:pt x="83" y="59"/>
                  </a:lnTo>
                  <a:lnTo>
                    <a:pt x="76" y="63"/>
                  </a:lnTo>
                  <a:lnTo>
                    <a:pt x="66" y="67"/>
                  </a:lnTo>
                  <a:lnTo>
                    <a:pt x="59" y="70"/>
                  </a:lnTo>
                  <a:lnTo>
                    <a:pt x="47" y="70"/>
                  </a:lnTo>
                  <a:lnTo>
                    <a:pt x="40" y="72"/>
                  </a:lnTo>
                  <a:lnTo>
                    <a:pt x="32" y="70"/>
                  </a:lnTo>
                  <a:lnTo>
                    <a:pt x="25" y="68"/>
                  </a:lnTo>
                  <a:lnTo>
                    <a:pt x="17" y="63"/>
                  </a:lnTo>
                  <a:lnTo>
                    <a:pt x="11" y="59"/>
                  </a:lnTo>
                  <a:lnTo>
                    <a:pt x="7" y="51"/>
                  </a:lnTo>
                  <a:lnTo>
                    <a:pt x="4" y="46"/>
                  </a:lnTo>
                  <a:lnTo>
                    <a:pt x="0" y="32"/>
                  </a:lnTo>
                  <a:lnTo>
                    <a:pt x="0" y="29"/>
                  </a:lnTo>
                  <a:close/>
                </a:path>
              </a:pathLst>
            </a:custGeom>
            <a:solidFill>
              <a:srgbClr val="7DB3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13" name="Freeform 437"/>
            <p:cNvSpPr>
              <a:spLocks/>
            </p:cNvSpPr>
            <p:nvPr/>
          </p:nvSpPr>
          <p:spPr bwMode="auto">
            <a:xfrm>
              <a:off x="1998" y="3218"/>
              <a:ext cx="121" cy="185"/>
            </a:xfrm>
            <a:custGeom>
              <a:avLst/>
              <a:gdLst>
                <a:gd name="T0" fmla="*/ 1 w 241"/>
                <a:gd name="T1" fmla="*/ 0 h 369"/>
                <a:gd name="T2" fmla="*/ 1 w 241"/>
                <a:gd name="T3" fmla="*/ 1 h 369"/>
                <a:gd name="T4" fmla="*/ 1 w 241"/>
                <a:gd name="T5" fmla="*/ 1 h 369"/>
                <a:gd name="T6" fmla="*/ 1 w 241"/>
                <a:gd name="T7" fmla="*/ 1 h 369"/>
                <a:gd name="T8" fmla="*/ 0 w 241"/>
                <a:gd name="T9" fmla="*/ 1 h 369"/>
                <a:gd name="T10" fmla="*/ 1 w 241"/>
                <a:gd name="T11" fmla="*/ 0 h 369"/>
                <a:gd name="T12" fmla="*/ 1 w 241"/>
                <a:gd name="T13" fmla="*/ 0 h 369"/>
                <a:gd name="T14" fmla="*/ 0 60000 65536"/>
                <a:gd name="T15" fmla="*/ 0 60000 65536"/>
                <a:gd name="T16" fmla="*/ 0 60000 65536"/>
                <a:gd name="T17" fmla="*/ 0 60000 65536"/>
                <a:gd name="T18" fmla="*/ 0 60000 65536"/>
                <a:gd name="T19" fmla="*/ 0 60000 65536"/>
                <a:gd name="T20" fmla="*/ 0 60000 65536"/>
                <a:gd name="T21" fmla="*/ 0 w 241"/>
                <a:gd name="T22" fmla="*/ 0 h 369"/>
                <a:gd name="T23" fmla="*/ 241 w 241"/>
                <a:gd name="T24" fmla="*/ 369 h 36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1" h="369">
                  <a:moveTo>
                    <a:pt x="29" y="0"/>
                  </a:moveTo>
                  <a:lnTo>
                    <a:pt x="181" y="206"/>
                  </a:lnTo>
                  <a:lnTo>
                    <a:pt x="241" y="211"/>
                  </a:lnTo>
                  <a:lnTo>
                    <a:pt x="230" y="369"/>
                  </a:lnTo>
                  <a:lnTo>
                    <a:pt x="0" y="37"/>
                  </a:lnTo>
                  <a:lnTo>
                    <a:pt x="29" y="0"/>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14" name="Freeform 438"/>
            <p:cNvSpPr>
              <a:spLocks/>
            </p:cNvSpPr>
            <p:nvPr/>
          </p:nvSpPr>
          <p:spPr bwMode="auto">
            <a:xfrm>
              <a:off x="2000" y="3189"/>
              <a:ext cx="154" cy="164"/>
            </a:xfrm>
            <a:custGeom>
              <a:avLst/>
              <a:gdLst>
                <a:gd name="T0" fmla="*/ 0 w 308"/>
                <a:gd name="T1" fmla="*/ 1 h 328"/>
                <a:gd name="T2" fmla="*/ 1 w 308"/>
                <a:gd name="T3" fmla="*/ 0 h 328"/>
                <a:gd name="T4" fmla="*/ 1 w 308"/>
                <a:gd name="T5" fmla="*/ 0 h 328"/>
                <a:gd name="T6" fmla="*/ 1 w 308"/>
                <a:gd name="T7" fmla="*/ 1 h 328"/>
                <a:gd name="T8" fmla="*/ 1 w 308"/>
                <a:gd name="T9" fmla="*/ 1 h 328"/>
                <a:gd name="T10" fmla="*/ 1 w 308"/>
                <a:gd name="T11" fmla="*/ 1 h 328"/>
                <a:gd name="T12" fmla="*/ 1 w 308"/>
                <a:gd name="T13" fmla="*/ 1 h 328"/>
                <a:gd name="T14" fmla="*/ 1 w 308"/>
                <a:gd name="T15" fmla="*/ 1 h 328"/>
                <a:gd name="T16" fmla="*/ 1 w 308"/>
                <a:gd name="T17" fmla="*/ 1 h 328"/>
                <a:gd name="T18" fmla="*/ 1 w 308"/>
                <a:gd name="T19" fmla="*/ 1 h 328"/>
                <a:gd name="T20" fmla="*/ 1 w 308"/>
                <a:gd name="T21" fmla="*/ 1 h 328"/>
                <a:gd name="T22" fmla="*/ 1 w 308"/>
                <a:gd name="T23" fmla="*/ 1 h 328"/>
                <a:gd name="T24" fmla="*/ 1 w 308"/>
                <a:gd name="T25" fmla="*/ 1 h 328"/>
                <a:gd name="T26" fmla="*/ 1 w 308"/>
                <a:gd name="T27" fmla="*/ 1 h 328"/>
                <a:gd name="T28" fmla="*/ 1 w 308"/>
                <a:gd name="T29" fmla="*/ 1 h 328"/>
                <a:gd name="T30" fmla="*/ 1 w 308"/>
                <a:gd name="T31" fmla="*/ 1 h 328"/>
                <a:gd name="T32" fmla="*/ 1 w 308"/>
                <a:gd name="T33" fmla="*/ 1 h 328"/>
                <a:gd name="T34" fmla="*/ 1 w 308"/>
                <a:gd name="T35" fmla="*/ 1 h 328"/>
                <a:gd name="T36" fmla="*/ 1 w 308"/>
                <a:gd name="T37" fmla="*/ 1 h 328"/>
                <a:gd name="T38" fmla="*/ 1 w 308"/>
                <a:gd name="T39" fmla="*/ 1 h 328"/>
                <a:gd name="T40" fmla="*/ 1 w 308"/>
                <a:gd name="T41" fmla="*/ 1 h 328"/>
                <a:gd name="T42" fmla="*/ 1 w 308"/>
                <a:gd name="T43" fmla="*/ 1 h 328"/>
                <a:gd name="T44" fmla="*/ 1 w 308"/>
                <a:gd name="T45" fmla="*/ 1 h 328"/>
                <a:gd name="T46" fmla="*/ 1 w 308"/>
                <a:gd name="T47" fmla="*/ 1 h 328"/>
                <a:gd name="T48" fmla="*/ 1 w 308"/>
                <a:gd name="T49" fmla="*/ 1 h 328"/>
                <a:gd name="T50" fmla="*/ 1 w 308"/>
                <a:gd name="T51" fmla="*/ 1 h 328"/>
                <a:gd name="T52" fmla="*/ 1 w 308"/>
                <a:gd name="T53" fmla="*/ 1 h 328"/>
                <a:gd name="T54" fmla="*/ 1 w 308"/>
                <a:gd name="T55" fmla="*/ 1 h 328"/>
                <a:gd name="T56" fmla="*/ 1 w 308"/>
                <a:gd name="T57" fmla="*/ 1 h 328"/>
                <a:gd name="T58" fmla="*/ 1 w 308"/>
                <a:gd name="T59" fmla="*/ 1 h 328"/>
                <a:gd name="T60" fmla="*/ 1 w 308"/>
                <a:gd name="T61" fmla="*/ 1 h 328"/>
                <a:gd name="T62" fmla="*/ 1 w 308"/>
                <a:gd name="T63" fmla="*/ 1 h 328"/>
                <a:gd name="T64" fmla="*/ 1 w 308"/>
                <a:gd name="T65" fmla="*/ 1 h 328"/>
                <a:gd name="T66" fmla="*/ 1 w 308"/>
                <a:gd name="T67" fmla="*/ 1 h 328"/>
                <a:gd name="T68" fmla="*/ 1 w 308"/>
                <a:gd name="T69" fmla="*/ 1 h 328"/>
                <a:gd name="T70" fmla="*/ 1 w 308"/>
                <a:gd name="T71" fmla="*/ 1 h 328"/>
                <a:gd name="T72" fmla="*/ 1 w 308"/>
                <a:gd name="T73" fmla="*/ 1 h 328"/>
                <a:gd name="T74" fmla="*/ 0 w 308"/>
                <a:gd name="T75" fmla="*/ 1 h 328"/>
                <a:gd name="T76" fmla="*/ 0 w 308"/>
                <a:gd name="T77" fmla="*/ 1 h 32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08"/>
                <a:gd name="T118" fmla="*/ 0 h 328"/>
                <a:gd name="T119" fmla="*/ 308 w 308"/>
                <a:gd name="T120" fmla="*/ 328 h 32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08" h="328">
                  <a:moveTo>
                    <a:pt x="0" y="30"/>
                  </a:moveTo>
                  <a:lnTo>
                    <a:pt x="47" y="0"/>
                  </a:lnTo>
                  <a:lnTo>
                    <a:pt x="53" y="1"/>
                  </a:lnTo>
                  <a:lnTo>
                    <a:pt x="63" y="3"/>
                  </a:lnTo>
                  <a:lnTo>
                    <a:pt x="76" y="7"/>
                  </a:lnTo>
                  <a:lnTo>
                    <a:pt x="87" y="11"/>
                  </a:lnTo>
                  <a:lnTo>
                    <a:pt x="102" y="20"/>
                  </a:lnTo>
                  <a:lnTo>
                    <a:pt x="112" y="24"/>
                  </a:lnTo>
                  <a:lnTo>
                    <a:pt x="120" y="30"/>
                  </a:lnTo>
                  <a:lnTo>
                    <a:pt x="127" y="38"/>
                  </a:lnTo>
                  <a:lnTo>
                    <a:pt x="137" y="45"/>
                  </a:lnTo>
                  <a:lnTo>
                    <a:pt x="142" y="53"/>
                  </a:lnTo>
                  <a:lnTo>
                    <a:pt x="148" y="60"/>
                  </a:lnTo>
                  <a:lnTo>
                    <a:pt x="154" y="70"/>
                  </a:lnTo>
                  <a:lnTo>
                    <a:pt x="161" y="81"/>
                  </a:lnTo>
                  <a:lnTo>
                    <a:pt x="167" y="89"/>
                  </a:lnTo>
                  <a:lnTo>
                    <a:pt x="173" y="100"/>
                  </a:lnTo>
                  <a:lnTo>
                    <a:pt x="178" y="112"/>
                  </a:lnTo>
                  <a:lnTo>
                    <a:pt x="182" y="123"/>
                  </a:lnTo>
                  <a:lnTo>
                    <a:pt x="188" y="133"/>
                  </a:lnTo>
                  <a:lnTo>
                    <a:pt x="192" y="142"/>
                  </a:lnTo>
                  <a:lnTo>
                    <a:pt x="196" y="150"/>
                  </a:lnTo>
                  <a:lnTo>
                    <a:pt x="201" y="159"/>
                  </a:lnTo>
                  <a:lnTo>
                    <a:pt x="205" y="167"/>
                  </a:lnTo>
                  <a:lnTo>
                    <a:pt x="211" y="174"/>
                  </a:lnTo>
                  <a:lnTo>
                    <a:pt x="217" y="180"/>
                  </a:lnTo>
                  <a:lnTo>
                    <a:pt x="224" y="186"/>
                  </a:lnTo>
                  <a:lnTo>
                    <a:pt x="234" y="190"/>
                  </a:lnTo>
                  <a:lnTo>
                    <a:pt x="247" y="192"/>
                  </a:lnTo>
                  <a:lnTo>
                    <a:pt x="260" y="190"/>
                  </a:lnTo>
                  <a:lnTo>
                    <a:pt x="275" y="190"/>
                  </a:lnTo>
                  <a:lnTo>
                    <a:pt x="287" y="188"/>
                  </a:lnTo>
                  <a:lnTo>
                    <a:pt x="298" y="186"/>
                  </a:lnTo>
                  <a:lnTo>
                    <a:pt x="304" y="182"/>
                  </a:lnTo>
                  <a:lnTo>
                    <a:pt x="308" y="182"/>
                  </a:lnTo>
                  <a:lnTo>
                    <a:pt x="264" y="328"/>
                  </a:lnTo>
                  <a:lnTo>
                    <a:pt x="0" y="30"/>
                  </a:lnTo>
                  <a:close/>
                </a:path>
              </a:pathLst>
            </a:custGeom>
            <a:solidFill>
              <a:srgbClr val="C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15" name="Freeform 439"/>
            <p:cNvSpPr>
              <a:spLocks/>
            </p:cNvSpPr>
            <p:nvPr/>
          </p:nvSpPr>
          <p:spPr bwMode="auto">
            <a:xfrm>
              <a:off x="1990" y="3197"/>
              <a:ext cx="152" cy="208"/>
            </a:xfrm>
            <a:custGeom>
              <a:avLst/>
              <a:gdLst>
                <a:gd name="T0" fmla="*/ 1 w 302"/>
                <a:gd name="T1" fmla="*/ 1 h 416"/>
                <a:gd name="T2" fmla="*/ 1 w 302"/>
                <a:gd name="T3" fmla="*/ 0 h 416"/>
                <a:gd name="T4" fmla="*/ 1 w 302"/>
                <a:gd name="T5" fmla="*/ 1 h 416"/>
                <a:gd name="T6" fmla="*/ 1 w 302"/>
                <a:gd name="T7" fmla="*/ 1 h 416"/>
                <a:gd name="T8" fmla="*/ 1 w 302"/>
                <a:gd name="T9" fmla="*/ 1 h 416"/>
                <a:gd name="T10" fmla="*/ 1 w 302"/>
                <a:gd name="T11" fmla="*/ 1 h 416"/>
                <a:gd name="T12" fmla="*/ 1 w 302"/>
                <a:gd name="T13" fmla="*/ 1 h 416"/>
                <a:gd name="T14" fmla="*/ 1 w 302"/>
                <a:gd name="T15" fmla="*/ 1 h 416"/>
                <a:gd name="T16" fmla="*/ 1 w 302"/>
                <a:gd name="T17" fmla="*/ 1 h 416"/>
                <a:gd name="T18" fmla="*/ 1 w 302"/>
                <a:gd name="T19" fmla="*/ 1 h 416"/>
                <a:gd name="T20" fmla="*/ 1 w 302"/>
                <a:gd name="T21" fmla="*/ 1 h 416"/>
                <a:gd name="T22" fmla="*/ 1 w 302"/>
                <a:gd name="T23" fmla="*/ 1 h 416"/>
                <a:gd name="T24" fmla="*/ 1 w 302"/>
                <a:gd name="T25" fmla="*/ 1 h 416"/>
                <a:gd name="T26" fmla="*/ 1 w 302"/>
                <a:gd name="T27" fmla="*/ 1 h 416"/>
                <a:gd name="T28" fmla="*/ 1 w 302"/>
                <a:gd name="T29" fmla="*/ 1 h 416"/>
                <a:gd name="T30" fmla="*/ 1 w 302"/>
                <a:gd name="T31" fmla="*/ 1 h 416"/>
                <a:gd name="T32" fmla="*/ 1 w 302"/>
                <a:gd name="T33" fmla="*/ 1 h 416"/>
                <a:gd name="T34" fmla="*/ 1 w 302"/>
                <a:gd name="T35" fmla="*/ 1 h 416"/>
                <a:gd name="T36" fmla="*/ 1 w 302"/>
                <a:gd name="T37" fmla="*/ 1 h 416"/>
                <a:gd name="T38" fmla="*/ 1 w 302"/>
                <a:gd name="T39" fmla="*/ 1 h 416"/>
                <a:gd name="T40" fmla="*/ 1 w 302"/>
                <a:gd name="T41" fmla="*/ 1 h 416"/>
                <a:gd name="T42" fmla="*/ 1 w 302"/>
                <a:gd name="T43" fmla="*/ 1 h 416"/>
                <a:gd name="T44" fmla="*/ 1 w 302"/>
                <a:gd name="T45" fmla="*/ 1 h 416"/>
                <a:gd name="T46" fmla="*/ 1 w 302"/>
                <a:gd name="T47" fmla="*/ 1 h 416"/>
                <a:gd name="T48" fmla="*/ 1 w 302"/>
                <a:gd name="T49" fmla="*/ 1 h 416"/>
                <a:gd name="T50" fmla="*/ 1 w 302"/>
                <a:gd name="T51" fmla="*/ 1 h 416"/>
                <a:gd name="T52" fmla="*/ 1 w 302"/>
                <a:gd name="T53" fmla="*/ 1 h 416"/>
                <a:gd name="T54" fmla="*/ 1 w 302"/>
                <a:gd name="T55" fmla="*/ 1 h 416"/>
                <a:gd name="T56" fmla="*/ 1 w 302"/>
                <a:gd name="T57" fmla="*/ 1 h 416"/>
                <a:gd name="T58" fmla="*/ 1 w 302"/>
                <a:gd name="T59" fmla="*/ 1 h 416"/>
                <a:gd name="T60" fmla="*/ 1 w 302"/>
                <a:gd name="T61" fmla="*/ 1 h 416"/>
                <a:gd name="T62" fmla="*/ 1 w 302"/>
                <a:gd name="T63" fmla="*/ 1 h 416"/>
                <a:gd name="T64" fmla="*/ 1 w 302"/>
                <a:gd name="T65" fmla="*/ 1 h 416"/>
                <a:gd name="T66" fmla="*/ 1 w 302"/>
                <a:gd name="T67" fmla="*/ 1 h 416"/>
                <a:gd name="T68" fmla="*/ 1 w 302"/>
                <a:gd name="T69" fmla="*/ 1 h 416"/>
                <a:gd name="T70" fmla="*/ 1 w 302"/>
                <a:gd name="T71" fmla="*/ 1 h 416"/>
                <a:gd name="T72" fmla="*/ 1 w 302"/>
                <a:gd name="T73" fmla="*/ 1 h 416"/>
                <a:gd name="T74" fmla="*/ 0 w 302"/>
                <a:gd name="T75" fmla="*/ 1 h 416"/>
                <a:gd name="T76" fmla="*/ 1 w 302"/>
                <a:gd name="T77" fmla="*/ 1 h 41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02"/>
                <a:gd name="T118" fmla="*/ 0 h 416"/>
                <a:gd name="T119" fmla="*/ 302 w 302"/>
                <a:gd name="T120" fmla="*/ 416 h 41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02" h="416">
                  <a:moveTo>
                    <a:pt x="17" y="13"/>
                  </a:moveTo>
                  <a:lnTo>
                    <a:pt x="21" y="7"/>
                  </a:lnTo>
                  <a:lnTo>
                    <a:pt x="30" y="2"/>
                  </a:lnTo>
                  <a:lnTo>
                    <a:pt x="38" y="0"/>
                  </a:lnTo>
                  <a:lnTo>
                    <a:pt x="49" y="2"/>
                  </a:lnTo>
                  <a:lnTo>
                    <a:pt x="61" y="5"/>
                  </a:lnTo>
                  <a:lnTo>
                    <a:pt x="74" y="17"/>
                  </a:lnTo>
                  <a:lnTo>
                    <a:pt x="78" y="22"/>
                  </a:lnTo>
                  <a:lnTo>
                    <a:pt x="85" y="32"/>
                  </a:lnTo>
                  <a:lnTo>
                    <a:pt x="91" y="41"/>
                  </a:lnTo>
                  <a:lnTo>
                    <a:pt x="99" y="53"/>
                  </a:lnTo>
                  <a:lnTo>
                    <a:pt x="106" y="64"/>
                  </a:lnTo>
                  <a:lnTo>
                    <a:pt x="112" y="78"/>
                  </a:lnTo>
                  <a:lnTo>
                    <a:pt x="121" y="89"/>
                  </a:lnTo>
                  <a:lnTo>
                    <a:pt x="129" y="102"/>
                  </a:lnTo>
                  <a:lnTo>
                    <a:pt x="137" y="116"/>
                  </a:lnTo>
                  <a:lnTo>
                    <a:pt x="144" y="127"/>
                  </a:lnTo>
                  <a:lnTo>
                    <a:pt x="152" y="140"/>
                  </a:lnTo>
                  <a:lnTo>
                    <a:pt x="161" y="154"/>
                  </a:lnTo>
                  <a:lnTo>
                    <a:pt x="169" y="163"/>
                  </a:lnTo>
                  <a:lnTo>
                    <a:pt x="178" y="175"/>
                  </a:lnTo>
                  <a:lnTo>
                    <a:pt x="188" y="184"/>
                  </a:lnTo>
                  <a:lnTo>
                    <a:pt x="197" y="194"/>
                  </a:lnTo>
                  <a:lnTo>
                    <a:pt x="207" y="199"/>
                  </a:lnTo>
                  <a:lnTo>
                    <a:pt x="217" y="207"/>
                  </a:lnTo>
                  <a:lnTo>
                    <a:pt x="224" y="211"/>
                  </a:lnTo>
                  <a:lnTo>
                    <a:pt x="234" y="214"/>
                  </a:lnTo>
                  <a:lnTo>
                    <a:pt x="243" y="218"/>
                  </a:lnTo>
                  <a:lnTo>
                    <a:pt x="251" y="220"/>
                  </a:lnTo>
                  <a:lnTo>
                    <a:pt x="258" y="222"/>
                  </a:lnTo>
                  <a:lnTo>
                    <a:pt x="268" y="224"/>
                  </a:lnTo>
                  <a:lnTo>
                    <a:pt x="281" y="222"/>
                  </a:lnTo>
                  <a:lnTo>
                    <a:pt x="293" y="222"/>
                  </a:lnTo>
                  <a:lnTo>
                    <a:pt x="298" y="222"/>
                  </a:lnTo>
                  <a:lnTo>
                    <a:pt x="302" y="222"/>
                  </a:lnTo>
                  <a:lnTo>
                    <a:pt x="287" y="416"/>
                  </a:lnTo>
                  <a:lnTo>
                    <a:pt x="285" y="416"/>
                  </a:lnTo>
                  <a:lnTo>
                    <a:pt x="281" y="416"/>
                  </a:lnTo>
                  <a:lnTo>
                    <a:pt x="272" y="416"/>
                  </a:lnTo>
                  <a:lnTo>
                    <a:pt x="262" y="414"/>
                  </a:lnTo>
                  <a:lnTo>
                    <a:pt x="253" y="410"/>
                  </a:lnTo>
                  <a:lnTo>
                    <a:pt x="245" y="406"/>
                  </a:lnTo>
                  <a:lnTo>
                    <a:pt x="237" y="401"/>
                  </a:lnTo>
                  <a:lnTo>
                    <a:pt x="228" y="397"/>
                  </a:lnTo>
                  <a:lnTo>
                    <a:pt x="218" y="385"/>
                  </a:lnTo>
                  <a:lnTo>
                    <a:pt x="207" y="378"/>
                  </a:lnTo>
                  <a:lnTo>
                    <a:pt x="194" y="365"/>
                  </a:lnTo>
                  <a:lnTo>
                    <a:pt x="182" y="353"/>
                  </a:lnTo>
                  <a:lnTo>
                    <a:pt x="175" y="344"/>
                  </a:lnTo>
                  <a:lnTo>
                    <a:pt x="167" y="336"/>
                  </a:lnTo>
                  <a:lnTo>
                    <a:pt x="159" y="325"/>
                  </a:lnTo>
                  <a:lnTo>
                    <a:pt x="152" y="317"/>
                  </a:lnTo>
                  <a:lnTo>
                    <a:pt x="144" y="308"/>
                  </a:lnTo>
                  <a:lnTo>
                    <a:pt x="137" y="298"/>
                  </a:lnTo>
                  <a:lnTo>
                    <a:pt x="129" y="289"/>
                  </a:lnTo>
                  <a:lnTo>
                    <a:pt x="121" y="279"/>
                  </a:lnTo>
                  <a:lnTo>
                    <a:pt x="114" y="268"/>
                  </a:lnTo>
                  <a:lnTo>
                    <a:pt x="106" y="256"/>
                  </a:lnTo>
                  <a:lnTo>
                    <a:pt x="97" y="245"/>
                  </a:lnTo>
                  <a:lnTo>
                    <a:pt x="91" y="235"/>
                  </a:lnTo>
                  <a:lnTo>
                    <a:pt x="82" y="224"/>
                  </a:lnTo>
                  <a:lnTo>
                    <a:pt x="76" y="214"/>
                  </a:lnTo>
                  <a:lnTo>
                    <a:pt x="68" y="203"/>
                  </a:lnTo>
                  <a:lnTo>
                    <a:pt x="63" y="195"/>
                  </a:lnTo>
                  <a:lnTo>
                    <a:pt x="55" y="184"/>
                  </a:lnTo>
                  <a:lnTo>
                    <a:pt x="49" y="175"/>
                  </a:lnTo>
                  <a:lnTo>
                    <a:pt x="42" y="163"/>
                  </a:lnTo>
                  <a:lnTo>
                    <a:pt x="36" y="155"/>
                  </a:lnTo>
                  <a:lnTo>
                    <a:pt x="30" y="148"/>
                  </a:lnTo>
                  <a:lnTo>
                    <a:pt x="26" y="138"/>
                  </a:lnTo>
                  <a:lnTo>
                    <a:pt x="21" y="131"/>
                  </a:lnTo>
                  <a:lnTo>
                    <a:pt x="17" y="125"/>
                  </a:lnTo>
                  <a:lnTo>
                    <a:pt x="9" y="112"/>
                  </a:lnTo>
                  <a:lnTo>
                    <a:pt x="5" y="104"/>
                  </a:lnTo>
                  <a:lnTo>
                    <a:pt x="0" y="98"/>
                  </a:lnTo>
                  <a:lnTo>
                    <a:pt x="0" y="97"/>
                  </a:lnTo>
                  <a:lnTo>
                    <a:pt x="38" y="45"/>
                  </a:lnTo>
                  <a:lnTo>
                    <a:pt x="17" y="13"/>
                  </a:lnTo>
                  <a:close/>
                </a:path>
              </a:pathLst>
            </a:custGeom>
            <a:solidFill>
              <a:srgbClr val="BFC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16" name="Freeform 440"/>
            <p:cNvSpPr>
              <a:spLocks/>
            </p:cNvSpPr>
            <p:nvPr/>
          </p:nvSpPr>
          <p:spPr bwMode="auto">
            <a:xfrm>
              <a:off x="1999" y="3218"/>
              <a:ext cx="121" cy="185"/>
            </a:xfrm>
            <a:custGeom>
              <a:avLst/>
              <a:gdLst>
                <a:gd name="T0" fmla="*/ 1 w 241"/>
                <a:gd name="T1" fmla="*/ 0 h 369"/>
                <a:gd name="T2" fmla="*/ 1 w 241"/>
                <a:gd name="T3" fmla="*/ 1 h 369"/>
                <a:gd name="T4" fmla="*/ 1 w 241"/>
                <a:gd name="T5" fmla="*/ 1 h 369"/>
                <a:gd name="T6" fmla="*/ 1 w 241"/>
                <a:gd name="T7" fmla="*/ 1 h 369"/>
                <a:gd name="T8" fmla="*/ 0 w 241"/>
                <a:gd name="T9" fmla="*/ 1 h 369"/>
                <a:gd name="T10" fmla="*/ 1 w 241"/>
                <a:gd name="T11" fmla="*/ 0 h 369"/>
                <a:gd name="T12" fmla="*/ 1 w 241"/>
                <a:gd name="T13" fmla="*/ 0 h 369"/>
                <a:gd name="T14" fmla="*/ 0 60000 65536"/>
                <a:gd name="T15" fmla="*/ 0 60000 65536"/>
                <a:gd name="T16" fmla="*/ 0 60000 65536"/>
                <a:gd name="T17" fmla="*/ 0 60000 65536"/>
                <a:gd name="T18" fmla="*/ 0 60000 65536"/>
                <a:gd name="T19" fmla="*/ 0 60000 65536"/>
                <a:gd name="T20" fmla="*/ 0 60000 65536"/>
                <a:gd name="T21" fmla="*/ 0 w 241"/>
                <a:gd name="T22" fmla="*/ 0 h 369"/>
                <a:gd name="T23" fmla="*/ 241 w 241"/>
                <a:gd name="T24" fmla="*/ 369 h 36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1" h="369">
                  <a:moveTo>
                    <a:pt x="27" y="0"/>
                  </a:moveTo>
                  <a:lnTo>
                    <a:pt x="180" y="208"/>
                  </a:lnTo>
                  <a:lnTo>
                    <a:pt x="241" y="213"/>
                  </a:lnTo>
                  <a:lnTo>
                    <a:pt x="230" y="369"/>
                  </a:lnTo>
                  <a:lnTo>
                    <a:pt x="0" y="40"/>
                  </a:lnTo>
                  <a:lnTo>
                    <a:pt x="27" y="0"/>
                  </a:lnTo>
                  <a:close/>
                </a:path>
              </a:pathLst>
            </a:custGeom>
            <a:solidFill>
              <a:srgbClr val="7DB3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17" name="Freeform 441"/>
            <p:cNvSpPr>
              <a:spLocks/>
            </p:cNvSpPr>
            <p:nvPr/>
          </p:nvSpPr>
          <p:spPr bwMode="auto">
            <a:xfrm>
              <a:off x="2094" y="2775"/>
              <a:ext cx="1031" cy="628"/>
            </a:xfrm>
            <a:custGeom>
              <a:avLst/>
              <a:gdLst>
                <a:gd name="T0" fmla="*/ 0 w 2063"/>
                <a:gd name="T1" fmla="*/ 1 h 1254"/>
                <a:gd name="T2" fmla="*/ 0 w 2063"/>
                <a:gd name="T3" fmla="*/ 1 h 1254"/>
                <a:gd name="T4" fmla="*/ 0 w 2063"/>
                <a:gd name="T5" fmla="*/ 1 h 1254"/>
                <a:gd name="T6" fmla="*/ 0 w 2063"/>
                <a:gd name="T7" fmla="*/ 0 h 1254"/>
                <a:gd name="T8" fmla="*/ 0 w 2063"/>
                <a:gd name="T9" fmla="*/ 1 h 1254"/>
                <a:gd name="T10" fmla="*/ 0 w 2063"/>
                <a:gd name="T11" fmla="*/ 1 h 1254"/>
                <a:gd name="T12" fmla="*/ 0 60000 65536"/>
                <a:gd name="T13" fmla="*/ 0 60000 65536"/>
                <a:gd name="T14" fmla="*/ 0 60000 65536"/>
                <a:gd name="T15" fmla="*/ 0 60000 65536"/>
                <a:gd name="T16" fmla="*/ 0 60000 65536"/>
                <a:gd name="T17" fmla="*/ 0 60000 65536"/>
                <a:gd name="T18" fmla="*/ 0 w 2063"/>
                <a:gd name="T19" fmla="*/ 0 h 1254"/>
                <a:gd name="T20" fmla="*/ 2063 w 2063"/>
                <a:gd name="T21" fmla="*/ 1254 h 1254"/>
              </a:gdLst>
              <a:ahLst/>
              <a:cxnLst>
                <a:cxn ang="T12">
                  <a:pos x="T0" y="T1"/>
                </a:cxn>
                <a:cxn ang="T13">
                  <a:pos x="T2" y="T3"/>
                </a:cxn>
                <a:cxn ang="T14">
                  <a:pos x="T4" y="T5"/>
                </a:cxn>
                <a:cxn ang="T15">
                  <a:pos x="T6" y="T7"/>
                </a:cxn>
                <a:cxn ang="T16">
                  <a:pos x="T8" y="T9"/>
                </a:cxn>
                <a:cxn ang="T17">
                  <a:pos x="T10" y="T11"/>
                </a:cxn>
              </a:cxnLst>
              <a:rect l="T18" t="T19" r="T20" b="T21"/>
              <a:pathLst>
                <a:path w="2063" h="1254">
                  <a:moveTo>
                    <a:pt x="1004" y="203"/>
                  </a:moveTo>
                  <a:lnTo>
                    <a:pt x="0" y="1254"/>
                  </a:lnTo>
                  <a:lnTo>
                    <a:pt x="2063" y="1114"/>
                  </a:lnTo>
                  <a:lnTo>
                    <a:pt x="1778" y="0"/>
                  </a:lnTo>
                  <a:lnTo>
                    <a:pt x="1004" y="203"/>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18" name="Freeform 442"/>
            <p:cNvSpPr>
              <a:spLocks/>
            </p:cNvSpPr>
            <p:nvPr/>
          </p:nvSpPr>
          <p:spPr bwMode="auto">
            <a:xfrm>
              <a:off x="2066" y="2791"/>
              <a:ext cx="1064" cy="700"/>
            </a:xfrm>
            <a:custGeom>
              <a:avLst/>
              <a:gdLst>
                <a:gd name="T0" fmla="*/ 1 w 2127"/>
                <a:gd name="T1" fmla="*/ 1 h 1399"/>
                <a:gd name="T2" fmla="*/ 1 w 2127"/>
                <a:gd name="T3" fmla="*/ 1 h 1399"/>
                <a:gd name="T4" fmla="*/ 1 w 2127"/>
                <a:gd name="T5" fmla="*/ 1 h 1399"/>
                <a:gd name="T6" fmla="*/ 1 w 2127"/>
                <a:gd name="T7" fmla="*/ 1 h 1399"/>
                <a:gd name="T8" fmla="*/ 1 w 2127"/>
                <a:gd name="T9" fmla="*/ 1 h 1399"/>
                <a:gd name="T10" fmla="*/ 1 w 2127"/>
                <a:gd name="T11" fmla="*/ 1 h 1399"/>
                <a:gd name="T12" fmla="*/ 1 w 2127"/>
                <a:gd name="T13" fmla="*/ 1 h 1399"/>
                <a:gd name="T14" fmla="*/ 1 w 2127"/>
                <a:gd name="T15" fmla="*/ 1 h 1399"/>
                <a:gd name="T16" fmla="*/ 1 w 2127"/>
                <a:gd name="T17" fmla="*/ 1 h 1399"/>
                <a:gd name="T18" fmla="*/ 1 w 2127"/>
                <a:gd name="T19" fmla="*/ 1 h 1399"/>
                <a:gd name="T20" fmla="*/ 1 w 2127"/>
                <a:gd name="T21" fmla="*/ 1 h 1399"/>
                <a:gd name="T22" fmla="*/ 1 w 2127"/>
                <a:gd name="T23" fmla="*/ 1 h 1399"/>
                <a:gd name="T24" fmla="*/ 1 w 2127"/>
                <a:gd name="T25" fmla="*/ 1 h 1399"/>
                <a:gd name="T26" fmla="*/ 1 w 2127"/>
                <a:gd name="T27" fmla="*/ 1 h 1399"/>
                <a:gd name="T28" fmla="*/ 1 w 2127"/>
                <a:gd name="T29" fmla="*/ 1 h 1399"/>
                <a:gd name="T30" fmla="*/ 1 w 2127"/>
                <a:gd name="T31" fmla="*/ 1 h 1399"/>
                <a:gd name="T32" fmla="*/ 1 w 2127"/>
                <a:gd name="T33" fmla="*/ 1 h 1399"/>
                <a:gd name="T34" fmla="*/ 1 w 2127"/>
                <a:gd name="T35" fmla="*/ 1 h 1399"/>
                <a:gd name="T36" fmla="*/ 1 w 2127"/>
                <a:gd name="T37" fmla="*/ 1 h 1399"/>
                <a:gd name="T38" fmla="*/ 1 w 2127"/>
                <a:gd name="T39" fmla="*/ 1 h 1399"/>
                <a:gd name="T40" fmla="*/ 1 w 2127"/>
                <a:gd name="T41" fmla="*/ 1 h 1399"/>
                <a:gd name="T42" fmla="*/ 1 w 2127"/>
                <a:gd name="T43" fmla="*/ 1 h 1399"/>
                <a:gd name="T44" fmla="*/ 1 w 2127"/>
                <a:gd name="T45" fmla="*/ 1 h 1399"/>
                <a:gd name="T46" fmla="*/ 1 w 2127"/>
                <a:gd name="T47" fmla="*/ 1 h 1399"/>
                <a:gd name="T48" fmla="*/ 1 w 2127"/>
                <a:gd name="T49" fmla="*/ 1 h 1399"/>
                <a:gd name="T50" fmla="*/ 1 w 2127"/>
                <a:gd name="T51" fmla="*/ 1 h 1399"/>
                <a:gd name="T52" fmla="*/ 1 w 2127"/>
                <a:gd name="T53" fmla="*/ 1 h 1399"/>
                <a:gd name="T54" fmla="*/ 1 w 2127"/>
                <a:gd name="T55" fmla="*/ 1 h 1399"/>
                <a:gd name="T56" fmla="*/ 1 w 2127"/>
                <a:gd name="T57" fmla="*/ 1 h 1399"/>
                <a:gd name="T58" fmla="*/ 1 w 2127"/>
                <a:gd name="T59" fmla="*/ 1 h 1399"/>
                <a:gd name="T60" fmla="*/ 1 w 2127"/>
                <a:gd name="T61" fmla="*/ 1 h 1399"/>
                <a:gd name="T62" fmla="*/ 1 w 2127"/>
                <a:gd name="T63" fmla="*/ 1 h 1399"/>
                <a:gd name="T64" fmla="*/ 1 w 2127"/>
                <a:gd name="T65" fmla="*/ 1 h 1399"/>
                <a:gd name="T66" fmla="*/ 1 w 2127"/>
                <a:gd name="T67" fmla="*/ 1 h 1399"/>
                <a:gd name="T68" fmla="*/ 1 w 2127"/>
                <a:gd name="T69" fmla="*/ 1 h 1399"/>
                <a:gd name="T70" fmla="*/ 1 w 2127"/>
                <a:gd name="T71" fmla="*/ 1 h 1399"/>
                <a:gd name="T72" fmla="*/ 1 w 2127"/>
                <a:gd name="T73" fmla="*/ 1 h 1399"/>
                <a:gd name="T74" fmla="*/ 1 w 2127"/>
                <a:gd name="T75" fmla="*/ 1 h 1399"/>
                <a:gd name="T76" fmla="*/ 1 w 2127"/>
                <a:gd name="T77" fmla="*/ 1 h 1399"/>
                <a:gd name="T78" fmla="*/ 1 w 2127"/>
                <a:gd name="T79" fmla="*/ 1 h 1399"/>
                <a:gd name="T80" fmla="*/ 1 w 2127"/>
                <a:gd name="T81" fmla="*/ 1 h 1399"/>
                <a:gd name="T82" fmla="*/ 1 w 2127"/>
                <a:gd name="T83" fmla="*/ 1 h 1399"/>
                <a:gd name="T84" fmla="*/ 1 w 2127"/>
                <a:gd name="T85" fmla="*/ 1 h 1399"/>
                <a:gd name="T86" fmla="*/ 1 w 2127"/>
                <a:gd name="T87" fmla="*/ 1 h 1399"/>
                <a:gd name="T88" fmla="*/ 1 w 2127"/>
                <a:gd name="T89" fmla="*/ 1 h 1399"/>
                <a:gd name="T90" fmla="*/ 1 w 2127"/>
                <a:gd name="T91" fmla="*/ 1 h 1399"/>
                <a:gd name="T92" fmla="*/ 1 w 2127"/>
                <a:gd name="T93" fmla="*/ 1 h 1399"/>
                <a:gd name="T94" fmla="*/ 1 w 2127"/>
                <a:gd name="T95" fmla="*/ 0 h 139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127"/>
                <a:gd name="T145" fmla="*/ 0 h 1399"/>
                <a:gd name="T146" fmla="*/ 2127 w 2127"/>
                <a:gd name="T147" fmla="*/ 1399 h 139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127" h="1399">
                  <a:moveTo>
                    <a:pt x="1137" y="0"/>
                  </a:moveTo>
                  <a:lnTo>
                    <a:pt x="28" y="1112"/>
                  </a:lnTo>
                  <a:lnTo>
                    <a:pt x="0" y="1165"/>
                  </a:lnTo>
                  <a:lnTo>
                    <a:pt x="23" y="1399"/>
                  </a:lnTo>
                  <a:lnTo>
                    <a:pt x="1968" y="1389"/>
                  </a:lnTo>
                  <a:lnTo>
                    <a:pt x="2127" y="1118"/>
                  </a:lnTo>
                  <a:lnTo>
                    <a:pt x="194" y="1154"/>
                  </a:lnTo>
                  <a:lnTo>
                    <a:pt x="194" y="1152"/>
                  </a:lnTo>
                  <a:lnTo>
                    <a:pt x="199" y="1148"/>
                  </a:lnTo>
                  <a:lnTo>
                    <a:pt x="207" y="1139"/>
                  </a:lnTo>
                  <a:lnTo>
                    <a:pt x="217" y="1131"/>
                  </a:lnTo>
                  <a:lnTo>
                    <a:pt x="228" y="1118"/>
                  </a:lnTo>
                  <a:lnTo>
                    <a:pt x="241" y="1106"/>
                  </a:lnTo>
                  <a:lnTo>
                    <a:pt x="249" y="1099"/>
                  </a:lnTo>
                  <a:lnTo>
                    <a:pt x="257" y="1093"/>
                  </a:lnTo>
                  <a:lnTo>
                    <a:pt x="266" y="1085"/>
                  </a:lnTo>
                  <a:lnTo>
                    <a:pt x="276" y="1080"/>
                  </a:lnTo>
                  <a:lnTo>
                    <a:pt x="283" y="1070"/>
                  </a:lnTo>
                  <a:lnTo>
                    <a:pt x="293" y="1064"/>
                  </a:lnTo>
                  <a:lnTo>
                    <a:pt x="300" y="1055"/>
                  </a:lnTo>
                  <a:lnTo>
                    <a:pt x="310" y="1049"/>
                  </a:lnTo>
                  <a:lnTo>
                    <a:pt x="317" y="1042"/>
                  </a:lnTo>
                  <a:lnTo>
                    <a:pt x="329" y="1034"/>
                  </a:lnTo>
                  <a:lnTo>
                    <a:pt x="338" y="1026"/>
                  </a:lnTo>
                  <a:lnTo>
                    <a:pt x="348" y="1021"/>
                  </a:lnTo>
                  <a:lnTo>
                    <a:pt x="357" y="1015"/>
                  </a:lnTo>
                  <a:lnTo>
                    <a:pt x="367" y="1009"/>
                  </a:lnTo>
                  <a:lnTo>
                    <a:pt x="374" y="1004"/>
                  </a:lnTo>
                  <a:lnTo>
                    <a:pt x="384" y="1000"/>
                  </a:lnTo>
                  <a:lnTo>
                    <a:pt x="393" y="994"/>
                  </a:lnTo>
                  <a:lnTo>
                    <a:pt x="401" y="990"/>
                  </a:lnTo>
                  <a:lnTo>
                    <a:pt x="409" y="987"/>
                  </a:lnTo>
                  <a:lnTo>
                    <a:pt x="418" y="985"/>
                  </a:lnTo>
                  <a:lnTo>
                    <a:pt x="426" y="981"/>
                  </a:lnTo>
                  <a:lnTo>
                    <a:pt x="433" y="981"/>
                  </a:lnTo>
                  <a:lnTo>
                    <a:pt x="441" y="981"/>
                  </a:lnTo>
                  <a:lnTo>
                    <a:pt x="450" y="981"/>
                  </a:lnTo>
                  <a:lnTo>
                    <a:pt x="458" y="981"/>
                  </a:lnTo>
                  <a:lnTo>
                    <a:pt x="469" y="985"/>
                  </a:lnTo>
                  <a:lnTo>
                    <a:pt x="479" y="985"/>
                  </a:lnTo>
                  <a:lnTo>
                    <a:pt x="490" y="990"/>
                  </a:lnTo>
                  <a:lnTo>
                    <a:pt x="502" y="992"/>
                  </a:lnTo>
                  <a:lnTo>
                    <a:pt x="513" y="996"/>
                  </a:lnTo>
                  <a:lnTo>
                    <a:pt x="525" y="1000"/>
                  </a:lnTo>
                  <a:lnTo>
                    <a:pt x="540" y="1006"/>
                  </a:lnTo>
                  <a:lnTo>
                    <a:pt x="551" y="1009"/>
                  </a:lnTo>
                  <a:lnTo>
                    <a:pt x="566" y="1015"/>
                  </a:lnTo>
                  <a:lnTo>
                    <a:pt x="574" y="1017"/>
                  </a:lnTo>
                  <a:lnTo>
                    <a:pt x="580" y="1021"/>
                  </a:lnTo>
                  <a:lnTo>
                    <a:pt x="589" y="1023"/>
                  </a:lnTo>
                  <a:lnTo>
                    <a:pt x="597" y="1026"/>
                  </a:lnTo>
                  <a:lnTo>
                    <a:pt x="604" y="1028"/>
                  </a:lnTo>
                  <a:lnTo>
                    <a:pt x="612" y="1030"/>
                  </a:lnTo>
                  <a:lnTo>
                    <a:pt x="620" y="1034"/>
                  </a:lnTo>
                  <a:lnTo>
                    <a:pt x="629" y="1036"/>
                  </a:lnTo>
                  <a:lnTo>
                    <a:pt x="637" y="1038"/>
                  </a:lnTo>
                  <a:lnTo>
                    <a:pt x="644" y="1042"/>
                  </a:lnTo>
                  <a:lnTo>
                    <a:pt x="656" y="1044"/>
                  </a:lnTo>
                  <a:lnTo>
                    <a:pt x="665" y="1047"/>
                  </a:lnTo>
                  <a:lnTo>
                    <a:pt x="673" y="1049"/>
                  </a:lnTo>
                  <a:lnTo>
                    <a:pt x="682" y="1051"/>
                  </a:lnTo>
                  <a:lnTo>
                    <a:pt x="692" y="1055"/>
                  </a:lnTo>
                  <a:lnTo>
                    <a:pt x="703" y="1057"/>
                  </a:lnTo>
                  <a:lnTo>
                    <a:pt x="713" y="1059"/>
                  </a:lnTo>
                  <a:lnTo>
                    <a:pt x="724" y="1061"/>
                  </a:lnTo>
                  <a:lnTo>
                    <a:pt x="736" y="1064"/>
                  </a:lnTo>
                  <a:lnTo>
                    <a:pt x="747" y="1066"/>
                  </a:lnTo>
                  <a:lnTo>
                    <a:pt x="757" y="1068"/>
                  </a:lnTo>
                  <a:lnTo>
                    <a:pt x="768" y="1070"/>
                  </a:lnTo>
                  <a:lnTo>
                    <a:pt x="781" y="1070"/>
                  </a:lnTo>
                  <a:lnTo>
                    <a:pt x="793" y="1074"/>
                  </a:lnTo>
                  <a:lnTo>
                    <a:pt x="804" y="1074"/>
                  </a:lnTo>
                  <a:lnTo>
                    <a:pt x="815" y="1076"/>
                  </a:lnTo>
                  <a:lnTo>
                    <a:pt x="829" y="1076"/>
                  </a:lnTo>
                  <a:lnTo>
                    <a:pt x="842" y="1080"/>
                  </a:lnTo>
                  <a:lnTo>
                    <a:pt x="855" y="1080"/>
                  </a:lnTo>
                  <a:lnTo>
                    <a:pt x="867" y="1082"/>
                  </a:lnTo>
                  <a:lnTo>
                    <a:pt x="882" y="1082"/>
                  </a:lnTo>
                  <a:lnTo>
                    <a:pt x="897" y="1082"/>
                  </a:lnTo>
                  <a:lnTo>
                    <a:pt x="909" y="1082"/>
                  </a:lnTo>
                  <a:lnTo>
                    <a:pt x="924" y="1082"/>
                  </a:lnTo>
                  <a:lnTo>
                    <a:pt x="937" y="1082"/>
                  </a:lnTo>
                  <a:lnTo>
                    <a:pt x="954" y="1083"/>
                  </a:lnTo>
                  <a:lnTo>
                    <a:pt x="968" y="1082"/>
                  </a:lnTo>
                  <a:lnTo>
                    <a:pt x="983" y="1082"/>
                  </a:lnTo>
                  <a:lnTo>
                    <a:pt x="996" y="1080"/>
                  </a:lnTo>
                  <a:lnTo>
                    <a:pt x="1011" y="1080"/>
                  </a:lnTo>
                  <a:lnTo>
                    <a:pt x="1023" y="1076"/>
                  </a:lnTo>
                  <a:lnTo>
                    <a:pt x="1038" y="1076"/>
                  </a:lnTo>
                  <a:lnTo>
                    <a:pt x="1051" y="1072"/>
                  </a:lnTo>
                  <a:lnTo>
                    <a:pt x="1066" y="1070"/>
                  </a:lnTo>
                  <a:lnTo>
                    <a:pt x="1078" y="1068"/>
                  </a:lnTo>
                  <a:lnTo>
                    <a:pt x="1091" y="1066"/>
                  </a:lnTo>
                  <a:lnTo>
                    <a:pt x="1104" y="1063"/>
                  </a:lnTo>
                  <a:lnTo>
                    <a:pt x="1116" y="1061"/>
                  </a:lnTo>
                  <a:lnTo>
                    <a:pt x="1129" y="1055"/>
                  </a:lnTo>
                  <a:lnTo>
                    <a:pt x="1141" y="1053"/>
                  </a:lnTo>
                  <a:lnTo>
                    <a:pt x="1154" y="1051"/>
                  </a:lnTo>
                  <a:lnTo>
                    <a:pt x="1165" y="1047"/>
                  </a:lnTo>
                  <a:lnTo>
                    <a:pt x="1175" y="1044"/>
                  </a:lnTo>
                  <a:lnTo>
                    <a:pt x="1188" y="1040"/>
                  </a:lnTo>
                  <a:lnTo>
                    <a:pt x="1198" y="1036"/>
                  </a:lnTo>
                  <a:lnTo>
                    <a:pt x="1209" y="1030"/>
                  </a:lnTo>
                  <a:lnTo>
                    <a:pt x="1220" y="1026"/>
                  </a:lnTo>
                  <a:lnTo>
                    <a:pt x="1230" y="1023"/>
                  </a:lnTo>
                  <a:lnTo>
                    <a:pt x="1239" y="1019"/>
                  </a:lnTo>
                  <a:lnTo>
                    <a:pt x="1251" y="1015"/>
                  </a:lnTo>
                  <a:lnTo>
                    <a:pt x="1260" y="1009"/>
                  </a:lnTo>
                  <a:lnTo>
                    <a:pt x="1270" y="1006"/>
                  </a:lnTo>
                  <a:lnTo>
                    <a:pt x="1279" y="1002"/>
                  </a:lnTo>
                  <a:lnTo>
                    <a:pt x="1289" y="998"/>
                  </a:lnTo>
                  <a:lnTo>
                    <a:pt x="1296" y="994"/>
                  </a:lnTo>
                  <a:lnTo>
                    <a:pt x="1306" y="990"/>
                  </a:lnTo>
                  <a:lnTo>
                    <a:pt x="1314" y="985"/>
                  </a:lnTo>
                  <a:lnTo>
                    <a:pt x="1323" y="981"/>
                  </a:lnTo>
                  <a:lnTo>
                    <a:pt x="1336" y="971"/>
                  </a:lnTo>
                  <a:lnTo>
                    <a:pt x="1352" y="962"/>
                  </a:lnTo>
                  <a:lnTo>
                    <a:pt x="1365" y="954"/>
                  </a:lnTo>
                  <a:lnTo>
                    <a:pt x="1378" y="945"/>
                  </a:lnTo>
                  <a:lnTo>
                    <a:pt x="1390" y="937"/>
                  </a:lnTo>
                  <a:lnTo>
                    <a:pt x="1401" y="929"/>
                  </a:lnTo>
                  <a:lnTo>
                    <a:pt x="1410" y="920"/>
                  </a:lnTo>
                  <a:lnTo>
                    <a:pt x="1420" y="914"/>
                  </a:lnTo>
                  <a:lnTo>
                    <a:pt x="1426" y="909"/>
                  </a:lnTo>
                  <a:lnTo>
                    <a:pt x="1433" y="903"/>
                  </a:lnTo>
                  <a:lnTo>
                    <a:pt x="1439" y="899"/>
                  </a:lnTo>
                  <a:lnTo>
                    <a:pt x="1445" y="893"/>
                  </a:lnTo>
                  <a:lnTo>
                    <a:pt x="1452" y="890"/>
                  </a:lnTo>
                  <a:lnTo>
                    <a:pt x="1454" y="888"/>
                  </a:lnTo>
                  <a:lnTo>
                    <a:pt x="745" y="635"/>
                  </a:lnTo>
                  <a:lnTo>
                    <a:pt x="745" y="633"/>
                  </a:lnTo>
                  <a:lnTo>
                    <a:pt x="757" y="631"/>
                  </a:lnTo>
                  <a:lnTo>
                    <a:pt x="760" y="629"/>
                  </a:lnTo>
                  <a:lnTo>
                    <a:pt x="768" y="627"/>
                  </a:lnTo>
                  <a:lnTo>
                    <a:pt x="776" y="625"/>
                  </a:lnTo>
                  <a:lnTo>
                    <a:pt x="789" y="625"/>
                  </a:lnTo>
                  <a:lnTo>
                    <a:pt x="798" y="622"/>
                  </a:lnTo>
                  <a:lnTo>
                    <a:pt x="812" y="618"/>
                  </a:lnTo>
                  <a:lnTo>
                    <a:pt x="825" y="616"/>
                  </a:lnTo>
                  <a:lnTo>
                    <a:pt x="840" y="612"/>
                  </a:lnTo>
                  <a:lnTo>
                    <a:pt x="853" y="608"/>
                  </a:lnTo>
                  <a:lnTo>
                    <a:pt x="872" y="604"/>
                  </a:lnTo>
                  <a:lnTo>
                    <a:pt x="888" y="601"/>
                  </a:lnTo>
                  <a:lnTo>
                    <a:pt x="907" y="599"/>
                  </a:lnTo>
                  <a:lnTo>
                    <a:pt x="924" y="593"/>
                  </a:lnTo>
                  <a:lnTo>
                    <a:pt x="945" y="589"/>
                  </a:lnTo>
                  <a:lnTo>
                    <a:pt x="964" y="585"/>
                  </a:lnTo>
                  <a:lnTo>
                    <a:pt x="987" y="580"/>
                  </a:lnTo>
                  <a:lnTo>
                    <a:pt x="1007" y="576"/>
                  </a:lnTo>
                  <a:lnTo>
                    <a:pt x="1028" y="570"/>
                  </a:lnTo>
                  <a:lnTo>
                    <a:pt x="1051" y="565"/>
                  </a:lnTo>
                  <a:lnTo>
                    <a:pt x="1074" y="561"/>
                  </a:lnTo>
                  <a:lnTo>
                    <a:pt x="1097" y="555"/>
                  </a:lnTo>
                  <a:lnTo>
                    <a:pt x="1120" y="549"/>
                  </a:lnTo>
                  <a:lnTo>
                    <a:pt x="1144" y="544"/>
                  </a:lnTo>
                  <a:lnTo>
                    <a:pt x="1169" y="540"/>
                  </a:lnTo>
                  <a:lnTo>
                    <a:pt x="1194" y="534"/>
                  </a:lnTo>
                  <a:lnTo>
                    <a:pt x="1218" y="528"/>
                  </a:lnTo>
                  <a:lnTo>
                    <a:pt x="1243" y="523"/>
                  </a:lnTo>
                  <a:lnTo>
                    <a:pt x="1268" y="519"/>
                  </a:lnTo>
                  <a:lnTo>
                    <a:pt x="1291" y="511"/>
                  </a:lnTo>
                  <a:lnTo>
                    <a:pt x="1315" y="506"/>
                  </a:lnTo>
                  <a:lnTo>
                    <a:pt x="1340" y="500"/>
                  </a:lnTo>
                  <a:lnTo>
                    <a:pt x="1365" y="494"/>
                  </a:lnTo>
                  <a:lnTo>
                    <a:pt x="1388" y="488"/>
                  </a:lnTo>
                  <a:lnTo>
                    <a:pt x="1410" y="483"/>
                  </a:lnTo>
                  <a:lnTo>
                    <a:pt x="1435" y="475"/>
                  </a:lnTo>
                  <a:lnTo>
                    <a:pt x="1458" y="471"/>
                  </a:lnTo>
                  <a:lnTo>
                    <a:pt x="1481" y="464"/>
                  </a:lnTo>
                  <a:lnTo>
                    <a:pt x="1502" y="458"/>
                  </a:lnTo>
                  <a:lnTo>
                    <a:pt x="1525" y="454"/>
                  </a:lnTo>
                  <a:lnTo>
                    <a:pt x="1547" y="449"/>
                  </a:lnTo>
                  <a:lnTo>
                    <a:pt x="1566" y="443"/>
                  </a:lnTo>
                  <a:lnTo>
                    <a:pt x="1587" y="437"/>
                  </a:lnTo>
                  <a:lnTo>
                    <a:pt x="1606" y="431"/>
                  </a:lnTo>
                  <a:lnTo>
                    <a:pt x="1627" y="428"/>
                  </a:lnTo>
                  <a:lnTo>
                    <a:pt x="1644" y="422"/>
                  </a:lnTo>
                  <a:lnTo>
                    <a:pt x="1660" y="416"/>
                  </a:lnTo>
                  <a:lnTo>
                    <a:pt x="1677" y="411"/>
                  </a:lnTo>
                  <a:lnTo>
                    <a:pt x="1694" y="407"/>
                  </a:lnTo>
                  <a:lnTo>
                    <a:pt x="1707" y="403"/>
                  </a:lnTo>
                  <a:lnTo>
                    <a:pt x="1720" y="397"/>
                  </a:lnTo>
                  <a:lnTo>
                    <a:pt x="1734" y="393"/>
                  </a:lnTo>
                  <a:lnTo>
                    <a:pt x="1745" y="390"/>
                  </a:lnTo>
                  <a:lnTo>
                    <a:pt x="1755" y="386"/>
                  </a:lnTo>
                  <a:lnTo>
                    <a:pt x="1764" y="382"/>
                  </a:lnTo>
                  <a:lnTo>
                    <a:pt x="1770" y="378"/>
                  </a:lnTo>
                  <a:lnTo>
                    <a:pt x="1779" y="374"/>
                  </a:lnTo>
                  <a:lnTo>
                    <a:pt x="1787" y="369"/>
                  </a:lnTo>
                  <a:lnTo>
                    <a:pt x="1791" y="365"/>
                  </a:lnTo>
                  <a:lnTo>
                    <a:pt x="1137" y="0"/>
                  </a:lnTo>
                  <a:close/>
                </a:path>
              </a:pathLst>
            </a:custGeom>
            <a:solidFill>
              <a:srgbClr val="BDC9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19" name="Freeform 443"/>
            <p:cNvSpPr>
              <a:spLocks/>
            </p:cNvSpPr>
            <p:nvPr/>
          </p:nvSpPr>
          <p:spPr bwMode="auto">
            <a:xfrm>
              <a:off x="2028" y="2922"/>
              <a:ext cx="783" cy="385"/>
            </a:xfrm>
            <a:custGeom>
              <a:avLst/>
              <a:gdLst>
                <a:gd name="T0" fmla="*/ 1 w 1564"/>
                <a:gd name="T1" fmla="*/ 1 h 770"/>
                <a:gd name="T2" fmla="*/ 1 w 1564"/>
                <a:gd name="T3" fmla="*/ 1 h 770"/>
                <a:gd name="T4" fmla="*/ 1 w 1564"/>
                <a:gd name="T5" fmla="*/ 1 h 770"/>
                <a:gd name="T6" fmla="*/ 1 w 1564"/>
                <a:gd name="T7" fmla="*/ 1 h 770"/>
                <a:gd name="T8" fmla="*/ 1 w 1564"/>
                <a:gd name="T9" fmla="*/ 1 h 770"/>
                <a:gd name="T10" fmla="*/ 1 w 1564"/>
                <a:gd name="T11" fmla="*/ 1 h 770"/>
                <a:gd name="T12" fmla="*/ 1 w 1564"/>
                <a:gd name="T13" fmla="*/ 1 h 770"/>
                <a:gd name="T14" fmla="*/ 1 w 1564"/>
                <a:gd name="T15" fmla="*/ 1 h 770"/>
                <a:gd name="T16" fmla="*/ 1 w 1564"/>
                <a:gd name="T17" fmla="*/ 1 h 770"/>
                <a:gd name="T18" fmla="*/ 1 w 1564"/>
                <a:gd name="T19" fmla="*/ 1 h 770"/>
                <a:gd name="T20" fmla="*/ 1 w 1564"/>
                <a:gd name="T21" fmla="*/ 1 h 770"/>
                <a:gd name="T22" fmla="*/ 1 w 1564"/>
                <a:gd name="T23" fmla="*/ 1 h 770"/>
                <a:gd name="T24" fmla="*/ 1 w 1564"/>
                <a:gd name="T25" fmla="*/ 1 h 770"/>
                <a:gd name="T26" fmla="*/ 1 w 1564"/>
                <a:gd name="T27" fmla="*/ 1 h 770"/>
                <a:gd name="T28" fmla="*/ 1 w 1564"/>
                <a:gd name="T29" fmla="*/ 1 h 770"/>
                <a:gd name="T30" fmla="*/ 1 w 1564"/>
                <a:gd name="T31" fmla="*/ 1 h 770"/>
                <a:gd name="T32" fmla="*/ 1 w 1564"/>
                <a:gd name="T33" fmla="*/ 1 h 770"/>
                <a:gd name="T34" fmla="*/ 1 w 1564"/>
                <a:gd name="T35" fmla="*/ 1 h 770"/>
                <a:gd name="T36" fmla="*/ 1 w 1564"/>
                <a:gd name="T37" fmla="*/ 1 h 770"/>
                <a:gd name="T38" fmla="*/ 1 w 1564"/>
                <a:gd name="T39" fmla="*/ 1 h 770"/>
                <a:gd name="T40" fmla="*/ 1 w 1564"/>
                <a:gd name="T41" fmla="*/ 1 h 770"/>
                <a:gd name="T42" fmla="*/ 1 w 1564"/>
                <a:gd name="T43" fmla="*/ 1 h 770"/>
                <a:gd name="T44" fmla="*/ 1 w 1564"/>
                <a:gd name="T45" fmla="*/ 1 h 770"/>
                <a:gd name="T46" fmla="*/ 1 w 1564"/>
                <a:gd name="T47" fmla="*/ 1 h 770"/>
                <a:gd name="T48" fmla="*/ 1 w 1564"/>
                <a:gd name="T49" fmla="*/ 1 h 770"/>
                <a:gd name="T50" fmla="*/ 1 w 1564"/>
                <a:gd name="T51" fmla="*/ 1 h 770"/>
                <a:gd name="T52" fmla="*/ 1 w 1564"/>
                <a:gd name="T53" fmla="*/ 1 h 770"/>
                <a:gd name="T54" fmla="*/ 1 w 1564"/>
                <a:gd name="T55" fmla="*/ 1 h 770"/>
                <a:gd name="T56" fmla="*/ 1 w 1564"/>
                <a:gd name="T57" fmla="*/ 1 h 770"/>
                <a:gd name="T58" fmla="*/ 1 w 1564"/>
                <a:gd name="T59" fmla="*/ 1 h 770"/>
                <a:gd name="T60" fmla="*/ 1 w 1564"/>
                <a:gd name="T61" fmla="*/ 1 h 770"/>
                <a:gd name="T62" fmla="*/ 1 w 1564"/>
                <a:gd name="T63" fmla="*/ 1 h 770"/>
                <a:gd name="T64" fmla="*/ 1 w 1564"/>
                <a:gd name="T65" fmla="*/ 1 h 770"/>
                <a:gd name="T66" fmla="*/ 1 w 1564"/>
                <a:gd name="T67" fmla="*/ 1 h 770"/>
                <a:gd name="T68" fmla="*/ 1 w 1564"/>
                <a:gd name="T69" fmla="*/ 1 h 770"/>
                <a:gd name="T70" fmla="*/ 1 w 1564"/>
                <a:gd name="T71" fmla="*/ 1 h 770"/>
                <a:gd name="T72" fmla="*/ 1 w 1564"/>
                <a:gd name="T73" fmla="*/ 1 h 770"/>
                <a:gd name="T74" fmla="*/ 1 w 1564"/>
                <a:gd name="T75" fmla="*/ 1 h 770"/>
                <a:gd name="T76" fmla="*/ 1 w 1564"/>
                <a:gd name="T77" fmla="*/ 1 h 770"/>
                <a:gd name="T78" fmla="*/ 1 w 1564"/>
                <a:gd name="T79" fmla="*/ 1 h 770"/>
                <a:gd name="T80" fmla="*/ 1 w 1564"/>
                <a:gd name="T81" fmla="*/ 1 h 770"/>
                <a:gd name="T82" fmla="*/ 1 w 1564"/>
                <a:gd name="T83" fmla="*/ 1 h 770"/>
                <a:gd name="T84" fmla="*/ 1 w 1564"/>
                <a:gd name="T85" fmla="*/ 1 h 770"/>
                <a:gd name="T86" fmla="*/ 1 w 1564"/>
                <a:gd name="T87" fmla="*/ 1 h 770"/>
                <a:gd name="T88" fmla="*/ 1 w 1564"/>
                <a:gd name="T89" fmla="*/ 1 h 770"/>
                <a:gd name="T90" fmla="*/ 1 w 1564"/>
                <a:gd name="T91" fmla="*/ 1 h 770"/>
                <a:gd name="T92" fmla="*/ 1 w 1564"/>
                <a:gd name="T93" fmla="*/ 1 h 770"/>
                <a:gd name="T94" fmla="*/ 1 w 1564"/>
                <a:gd name="T95" fmla="*/ 1 h 770"/>
                <a:gd name="T96" fmla="*/ 1 w 1564"/>
                <a:gd name="T97" fmla="*/ 1 h 770"/>
                <a:gd name="T98" fmla="*/ 1 w 1564"/>
                <a:gd name="T99" fmla="*/ 1 h 770"/>
                <a:gd name="T100" fmla="*/ 1 w 1564"/>
                <a:gd name="T101" fmla="*/ 1 h 770"/>
                <a:gd name="T102" fmla="*/ 1 w 1564"/>
                <a:gd name="T103" fmla="*/ 1 h 770"/>
                <a:gd name="T104" fmla="*/ 1 w 1564"/>
                <a:gd name="T105" fmla="*/ 1 h 770"/>
                <a:gd name="T106" fmla="*/ 1 w 1564"/>
                <a:gd name="T107" fmla="*/ 1 h 770"/>
                <a:gd name="T108" fmla="*/ 1 w 1564"/>
                <a:gd name="T109" fmla="*/ 1 h 770"/>
                <a:gd name="T110" fmla="*/ 1 w 1564"/>
                <a:gd name="T111" fmla="*/ 1 h 770"/>
                <a:gd name="T112" fmla="*/ 1 w 1564"/>
                <a:gd name="T113" fmla="*/ 1 h 770"/>
                <a:gd name="T114" fmla="*/ 1 w 1564"/>
                <a:gd name="T115" fmla="*/ 1 h 770"/>
                <a:gd name="T116" fmla="*/ 1 w 1564"/>
                <a:gd name="T117" fmla="*/ 1 h 770"/>
                <a:gd name="T118" fmla="*/ 1 w 1564"/>
                <a:gd name="T119" fmla="*/ 1 h 770"/>
                <a:gd name="T120" fmla="*/ 1 w 1564"/>
                <a:gd name="T121" fmla="*/ 1 h 77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64"/>
                <a:gd name="T184" fmla="*/ 0 h 770"/>
                <a:gd name="T185" fmla="*/ 1564 w 1564"/>
                <a:gd name="T186" fmla="*/ 770 h 77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64" h="770">
                  <a:moveTo>
                    <a:pt x="726" y="310"/>
                  </a:moveTo>
                  <a:lnTo>
                    <a:pt x="724" y="310"/>
                  </a:lnTo>
                  <a:lnTo>
                    <a:pt x="720" y="312"/>
                  </a:lnTo>
                  <a:lnTo>
                    <a:pt x="715" y="314"/>
                  </a:lnTo>
                  <a:lnTo>
                    <a:pt x="705" y="314"/>
                  </a:lnTo>
                  <a:lnTo>
                    <a:pt x="696" y="310"/>
                  </a:lnTo>
                  <a:lnTo>
                    <a:pt x="688" y="310"/>
                  </a:lnTo>
                  <a:lnTo>
                    <a:pt x="679" y="306"/>
                  </a:lnTo>
                  <a:lnTo>
                    <a:pt x="669" y="305"/>
                  </a:lnTo>
                  <a:lnTo>
                    <a:pt x="656" y="299"/>
                  </a:lnTo>
                  <a:lnTo>
                    <a:pt x="642" y="293"/>
                  </a:lnTo>
                  <a:lnTo>
                    <a:pt x="635" y="289"/>
                  </a:lnTo>
                  <a:lnTo>
                    <a:pt x="625" y="284"/>
                  </a:lnTo>
                  <a:lnTo>
                    <a:pt x="618" y="280"/>
                  </a:lnTo>
                  <a:lnTo>
                    <a:pt x="610" y="276"/>
                  </a:lnTo>
                  <a:lnTo>
                    <a:pt x="599" y="268"/>
                  </a:lnTo>
                  <a:lnTo>
                    <a:pt x="587" y="265"/>
                  </a:lnTo>
                  <a:lnTo>
                    <a:pt x="576" y="257"/>
                  </a:lnTo>
                  <a:lnTo>
                    <a:pt x="566" y="251"/>
                  </a:lnTo>
                  <a:lnTo>
                    <a:pt x="555" y="244"/>
                  </a:lnTo>
                  <a:lnTo>
                    <a:pt x="544" y="238"/>
                  </a:lnTo>
                  <a:lnTo>
                    <a:pt x="532" y="230"/>
                  </a:lnTo>
                  <a:lnTo>
                    <a:pt x="521" y="223"/>
                  </a:lnTo>
                  <a:lnTo>
                    <a:pt x="509" y="215"/>
                  </a:lnTo>
                  <a:lnTo>
                    <a:pt x="496" y="208"/>
                  </a:lnTo>
                  <a:lnTo>
                    <a:pt x="485" y="198"/>
                  </a:lnTo>
                  <a:lnTo>
                    <a:pt x="471" y="190"/>
                  </a:lnTo>
                  <a:lnTo>
                    <a:pt x="460" y="183"/>
                  </a:lnTo>
                  <a:lnTo>
                    <a:pt x="447" y="173"/>
                  </a:lnTo>
                  <a:lnTo>
                    <a:pt x="433" y="166"/>
                  </a:lnTo>
                  <a:lnTo>
                    <a:pt x="424" y="158"/>
                  </a:lnTo>
                  <a:lnTo>
                    <a:pt x="409" y="149"/>
                  </a:lnTo>
                  <a:lnTo>
                    <a:pt x="397" y="141"/>
                  </a:lnTo>
                  <a:lnTo>
                    <a:pt x="384" y="133"/>
                  </a:lnTo>
                  <a:lnTo>
                    <a:pt x="371" y="124"/>
                  </a:lnTo>
                  <a:lnTo>
                    <a:pt x="357" y="116"/>
                  </a:lnTo>
                  <a:lnTo>
                    <a:pt x="346" y="107"/>
                  </a:lnTo>
                  <a:lnTo>
                    <a:pt x="333" y="99"/>
                  </a:lnTo>
                  <a:lnTo>
                    <a:pt x="323" y="92"/>
                  </a:lnTo>
                  <a:lnTo>
                    <a:pt x="310" y="84"/>
                  </a:lnTo>
                  <a:lnTo>
                    <a:pt x="298" y="76"/>
                  </a:lnTo>
                  <a:lnTo>
                    <a:pt x="285" y="71"/>
                  </a:lnTo>
                  <a:lnTo>
                    <a:pt x="274" y="65"/>
                  </a:lnTo>
                  <a:lnTo>
                    <a:pt x="262" y="57"/>
                  </a:lnTo>
                  <a:lnTo>
                    <a:pt x="253" y="52"/>
                  </a:lnTo>
                  <a:lnTo>
                    <a:pt x="241" y="46"/>
                  </a:lnTo>
                  <a:lnTo>
                    <a:pt x="232" y="42"/>
                  </a:lnTo>
                  <a:lnTo>
                    <a:pt x="218" y="36"/>
                  </a:lnTo>
                  <a:lnTo>
                    <a:pt x="209" y="31"/>
                  </a:lnTo>
                  <a:lnTo>
                    <a:pt x="198" y="27"/>
                  </a:lnTo>
                  <a:lnTo>
                    <a:pt x="190" y="25"/>
                  </a:lnTo>
                  <a:lnTo>
                    <a:pt x="179" y="21"/>
                  </a:lnTo>
                  <a:lnTo>
                    <a:pt x="171" y="16"/>
                  </a:lnTo>
                  <a:lnTo>
                    <a:pt x="161" y="14"/>
                  </a:lnTo>
                  <a:lnTo>
                    <a:pt x="154" y="12"/>
                  </a:lnTo>
                  <a:lnTo>
                    <a:pt x="146" y="8"/>
                  </a:lnTo>
                  <a:lnTo>
                    <a:pt x="137" y="6"/>
                  </a:lnTo>
                  <a:lnTo>
                    <a:pt x="129" y="4"/>
                  </a:lnTo>
                  <a:lnTo>
                    <a:pt x="123" y="4"/>
                  </a:lnTo>
                  <a:lnTo>
                    <a:pt x="110" y="2"/>
                  </a:lnTo>
                  <a:lnTo>
                    <a:pt x="97" y="2"/>
                  </a:lnTo>
                  <a:lnTo>
                    <a:pt x="85" y="0"/>
                  </a:lnTo>
                  <a:lnTo>
                    <a:pt x="74" y="2"/>
                  </a:lnTo>
                  <a:lnTo>
                    <a:pt x="63" y="2"/>
                  </a:lnTo>
                  <a:lnTo>
                    <a:pt x="55" y="6"/>
                  </a:lnTo>
                  <a:lnTo>
                    <a:pt x="45" y="8"/>
                  </a:lnTo>
                  <a:lnTo>
                    <a:pt x="38" y="12"/>
                  </a:lnTo>
                  <a:lnTo>
                    <a:pt x="30" y="16"/>
                  </a:lnTo>
                  <a:lnTo>
                    <a:pt x="25" y="21"/>
                  </a:lnTo>
                  <a:lnTo>
                    <a:pt x="13" y="29"/>
                  </a:lnTo>
                  <a:lnTo>
                    <a:pt x="6" y="36"/>
                  </a:lnTo>
                  <a:lnTo>
                    <a:pt x="0" y="46"/>
                  </a:lnTo>
                  <a:lnTo>
                    <a:pt x="0" y="57"/>
                  </a:lnTo>
                  <a:lnTo>
                    <a:pt x="0" y="65"/>
                  </a:lnTo>
                  <a:lnTo>
                    <a:pt x="9" y="75"/>
                  </a:lnTo>
                  <a:lnTo>
                    <a:pt x="13" y="78"/>
                  </a:lnTo>
                  <a:lnTo>
                    <a:pt x="21" y="84"/>
                  </a:lnTo>
                  <a:lnTo>
                    <a:pt x="26" y="88"/>
                  </a:lnTo>
                  <a:lnTo>
                    <a:pt x="38" y="94"/>
                  </a:lnTo>
                  <a:lnTo>
                    <a:pt x="45" y="97"/>
                  </a:lnTo>
                  <a:lnTo>
                    <a:pt x="59" y="101"/>
                  </a:lnTo>
                  <a:lnTo>
                    <a:pt x="70" y="103"/>
                  </a:lnTo>
                  <a:lnTo>
                    <a:pt x="83" y="107"/>
                  </a:lnTo>
                  <a:lnTo>
                    <a:pt x="97" y="111"/>
                  </a:lnTo>
                  <a:lnTo>
                    <a:pt x="110" y="114"/>
                  </a:lnTo>
                  <a:lnTo>
                    <a:pt x="120" y="116"/>
                  </a:lnTo>
                  <a:lnTo>
                    <a:pt x="127" y="118"/>
                  </a:lnTo>
                  <a:lnTo>
                    <a:pt x="137" y="120"/>
                  </a:lnTo>
                  <a:lnTo>
                    <a:pt x="144" y="122"/>
                  </a:lnTo>
                  <a:lnTo>
                    <a:pt x="152" y="122"/>
                  </a:lnTo>
                  <a:lnTo>
                    <a:pt x="161" y="126"/>
                  </a:lnTo>
                  <a:lnTo>
                    <a:pt x="169" y="128"/>
                  </a:lnTo>
                  <a:lnTo>
                    <a:pt x="177" y="130"/>
                  </a:lnTo>
                  <a:lnTo>
                    <a:pt x="186" y="130"/>
                  </a:lnTo>
                  <a:lnTo>
                    <a:pt x="196" y="133"/>
                  </a:lnTo>
                  <a:lnTo>
                    <a:pt x="203" y="133"/>
                  </a:lnTo>
                  <a:lnTo>
                    <a:pt x="213" y="137"/>
                  </a:lnTo>
                  <a:lnTo>
                    <a:pt x="222" y="137"/>
                  </a:lnTo>
                  <a:lnTo>
                    <a:pt x="230" y="141"/>
                  </a:lnTo>
                  <a:lnTo>
                    <a:pt x="239" y="143"/>
                  </a:lnTo>
                  <a:lnTo>
                    <a:pt x="249" y="145"/>
                  </a:lnTo>
                  <a:lnTo>
                    <a:pt x="256" y="147"/>
                  </a:lnTo>
                  <a:lnTo>
                    <a:pt x="268" y="151"/>
                  </a:lnTo>
                  <a:lnTo>
                    <a:pt x="277" y="152"/>
                  </a:lnTo>
                  <a:lnTo>
                    <a:pt x="287" y="156"/>
                  </a:lnTo>
                  <a:lnTo>
                    <a:pt x="294" y="158"/>
                  </a:lnTo>
                  <a:lnTo>
                    <a:pt x="302" y="160"/>
                  </a:lnTo>
                  <a:lnTo>
                    <a:pt x="312" y="162"/>
                  </a:lnTo>
                  <a:lnTo>
                    <a:pt x="319" y="168"/>
                  </a:lnTo>
                  <a:lnTo>
                    <a:pt x="327" y="170"/>
                  </a:lnTo>
                  <a:lnTo>
                    <a:pt x="336" y="173"/>
                  </a:lnTo>
                  <a:lnTo>
                    <a:pt x="344" y="175"/>
                  </a:lnTo>
                  <a:lnTo>
                    <a:pt x="353" y="179"/>
                  </a:lnTo>
                  <a:lnTo>
                    <a:pt x="361" y="183"/>
                  </a:lnTo>
                  <a:lnTo>
                    <a:pt x="369" y="187"/>
                  </a:lnTo>
                  <a:lnTo>
                    <a:pt x="378" y="189"/>
                  </a:lnTo>
                  <a:lnTo>
                    <a:pt x="386" y="194"/>
                  </a:lnTo>
                  <a:lnTo>
                    <a:pt x="393" y="196"/>
                  </a:lnTo>
                  <a:lnTo>
                    <a:pt x="401" y="200"/>
                  </a:lnTo>
                  <a:lnTo>
                    <a:pt x="409" y="204"/>
                  </a:lnTo>
                  <a:lnTo>
                    <a:pt x="416" y="209"/>
                  </a:lnTo>
                  <a:lnTo>
                    <a:pt x="429" y="215"/>
                  </a:lnTo>
                  <a:lnTo>
                    <a:pt x="445" y="223"/>
                  </a:lnTo>
                  <a:lnTo>
                    <a:pt x="458" y="228"/>
                  </a:lnTo>
                  <a:lnTo>
                    <a:pt x="471" y="236"/>
                  </a:lnTo>
                  <a:lnTo>
                    <a:pt x="483" y="242"/>
                  </a:lnTo>
                  <a:lnTo>
                    <a:pt x="494" y="249"/>
                  </a:lnTo>
                  <a:lnTo>
                    <a:pt x="506" y="255"/>
                  </a:lnTo>
                  <a:lnTo>
                    <a:pt x="517" y="263"/>
                  </a:lnTo>
                  <a:lnTo>
                    <a:pt x="525" y="267"/>
                  </a:lnTo>
                  <a:lnTo>
                    <a:pt x="534" y="272"/>
                  </a:lnTo>
                  <a:lnTo>
                    <a:pt x="540" y="276"/>
                  </a:lnTo>
                  <a:lnTo>
                    <a:pt x="547" y="282"/>
                  </a:lnTo>
                  <a:lnTo>
                    <a:pt x="559" y="289"/>
                  </a:lnTo>
                  <a:lnTo>
                    <a:pt x="570" y="297"/>
                  </a:lnTo>
                  <a:lnTo>
                    <a:pt x="578" y="303"/>
                  </a:lnTo>
                  <a:lnTo>
                    <a:pt x="585" y="310"/>
                  </a:lnTo>
                  <a:lnTo>
                    <a:pt x="591" y="316"/>
                  </a:lnTo>
                  <a:lnTo>
                    <a:pt x="599" y="325"/>
                  </a:lnTo>
                  <a:lnTo>
                    <a:pt x="601" y="331"/>
                  </a:lnTo>
                  <a:lnTo>
                    <a:pt x="604" y="339"/>
                  </a:lnTo>
                  <a:lnTo>
                    <a:pt x="608" y="344"/>
                  </a:lnTo>
                  <a:lnTo>
                    <a:pt x="612" y="354"/>
                  </a:lnTo>
                  <a:lnTo>
                    <a:pt x="616" y="363"/>
                  </a:lnTo>
                  <a:lnTo>
                    <a:pt x="618" y="369"/>
                  </a:lnTo>
                  <a:lnTo>
                    <a:pt x="593" y="394"/>
                  </a:lnTo>
                  <a:lnTo>
                    <a:pt x="652" y="504"/>
                  </a:lnTo>
                  <a:lnTo>
                    <a:pt x="848" y="616"/>
                  </a:lnTo>
                  <a:lnTo>
                    <a:pt x="853" y="746"/>
                  </a:lnTo>
                  <a:lnTo>
                    <a:pt x="857" y="746"/>
                  </a:lnTo>
                  <a:lnTo>
                    <a:pt x="863" y="747"/>
                  </a:lnTo>
                  <a:lnTo>
                    <a:pt x="872" y="749"/>
                  </a:lnTo>
                  <a:lnTo>
                    <a:pt x="882" y="751"/>
                  </a:lnTo>
                  <a:lnTo>
                    <a:pt x="895" y="755"/>
                  </a:lnTo>
                  <a:lnTo>
                    <a:pt x="903" y="755"/>
                  </a:lnTo>
                  <a:lnTo>
                    <a:pt x="910" y="755"/>
                  </a:lnTo>
                  <a:lnTo>
                    <a:pt x="918" y="757"/>
                  </a:lnTo>
                  <a:lnTo>
                    <a:pt x="928" y="761"/>
                  </a:lnTo>
                  <a:lnTo>
                    <a:pt x="935" y="761"/>
                  </a:lnTo>
                  <a:lnTo>
                    <a:pt x="943" y="761"/>
                  </a:lnTo>
                  <a:lnTo>
                    <a:pt x="952" y="763"/>
                  </a:lnTo>
                  <a:lnTo>
                    <a:pt x="962" y="765"/>
                  </a:lnTo>
                  <a:lnTo>
                    <a:pt x="971" y="765"/>
                  </a:lnTo>
                  <a:lnTo>
                    <a:pt x="983" y="766"/>
                  </a:lnTo>
                  <a:lnTo>
                    <a:pt x="992" y="766"/>
                  </a:lnTo>
                  <a:lnTo>
                    <a:pt x="1004" y="768"/>
                  </a:lnTo>
                  <a:lnTo>
                    <a:pt x="1013" y="768"/>
                  </a:lnTo>
                  <a:lnTo>
                    <a:pt x="1023" y="770"/>
                  </a:lnTo>
                  <a:lnTo>
                    <a:pt x="1034" y="770"/>
                  </a:lnTo>
                  <a:lnTo>
                    <a:pt x="1047" y="770"/>
                  </a:lnTo>
                  <a:lnTo>
                    <a:pt x="1059" y="770"/>
                  </a:lnTo>
                  <a:lnTo>
                    <a:pt x="1068" y="770"/>
                  </a:lnTo>
                  <a:lnTo>
                    <a:pt x="1080" y="770"/>
                  </a:lnTo>
                  <a:lnTo>
                    <a:pt x="1093" y="770"/>
                  </a:lnTo>
                  <a:lnTo>
                    <a:pt x="1104" y="768"/>
                  </a:lnTo>
                  <a:lnTo>
                    <a:pt x="1114" y="768"/>
                  </a:lnTo>
                  <a:lnTo>
                    <a:pt x="1125" y="766"/>
                  </a:lnTo>
                  <a:lnTo>
                    <a:pt x="1139" y="766"/>
                  </a:lnTo>
                  <a:lnTo>
                    <a:pt x="1150" y="763"/>
                  </a:lnTo>
                  <a:lnTo>
                    <a:pt x="1159" y="761"/>
                  </a:lnTo>
                  <a:lnTo>
                    <a:pt x="1171" y="761"/>
                  </a:lnTo>
                  <a:lnTo>
                    <a:pt x="1184" y="759"/>
                  </a:lnTo>
                  <a:lnTo>
                    <a:pt x="1194" y="755"/>
                  </a:lnTo>
                  <a:lnTo>
                    <a:pt x="1205" y="755"/>
                  </a:lnTo>
                  <a:lnTo>
                    <a:pt x="1215" y="751"/>
                  </a:lnTo>
                  <a:lnTo>
                    <a:pt x="1226" y="749"/>
                  </a:lnTo>
                  <a:lnTo>
                    <a:pt x="1236" y="747"/>
                  </a:lnTo>
                  <a:lnTo>
                    <a:pt x="1245" y="746"/>
                  </a:lnTo>
                  <a:lnTo>
                    <a:pt x="1255" y="746"/>
                  </a:lnTo>
                  <a:lnTo>
                    <a:pt x="1266" y="744"/>
                  </a:lnTo>
                  <a:lnTo>
                    <a:pt x="1272" y="740"/>
                  </a:lnTo>
                  <a:lnTo>
                    <a:pt x="1279" y="740"/>
                  </a:lnTo>
                  <a:lnTo>
                    <a:pt x="1289" y="736"/>
                  </a:lnTo>
                  <a:lnTo>
                    <a:pt x="1296" y="736"/>
                  </a:lnTo>
                  <a:lnTo>
                    <a:pt x="1312" y="730"/>
                  </a:lnTo>
                  <a:lnTo>
                    <a:pt x="1323" y="728"/>
                  </a:lnTo>
                  <a:lnTo>
                    <a:pt x="1331" y="725"/>
                  </a:lnTo>
                  <a:lnTo>
                    <a:pt x="1338" y="723"/>
                  </a:lnTo>
                  <a:lnTo>
                    <a:pt x="1342" y="723"/>
                  </a:lnTo>
                  <a:lnTo>
                    <a:pt x="1346" y="723"/>
                  </a:lnTo>
                  <a:lnTo>
                    <a:pt x="1409" y="557"/>
                  </a:lnTo>
                  <a:lnTo>
                    <a:pt x="1412" y="554"/>
                  </a:lnTo>
                  <a:lnTo>
                    <a:pt x="1420" y="546"/>
                  </a:lnTo>
                  <a:lnTo>
                    <a:pt x="1426" y="540"/>
                  </a:lnTo>
                  <a:lnTo>
                    <a:pt x="1431" y="535"/>
                  </a:lnTo>
                  <a:lnTo>
                    <a:pt x="1441" y="529"/>
                  </a:lnTo>
                  <a:lnTo>
                    <a:pt x="1450" y="523"/>
                  </a:lnTo>
                  <a:lnTo>
                    <a:pt x="1458" y="516"/>
                  </a:lnTo>
                  <a:lnTo>
                    <a:pt x="1467" y="508"/>
                  </a:lnTo>
                  <a:lnTo>
                    <a:pt x="1477" y="502"/>
                  </a:lnTo>
                  <a:lnTo>
                    <a:pt x="1488" y="497"/>
                  </a:lnTo>
                  <a:lnTo>
                    <a:pt x="1498" y="487"/>
                  </a:lnTo>
                  <a:lnTo>
                    <a:pt x="1507" y="481"/>
                  </a:lnTo>
                  <a:lnTo>
                    <a:pt x="1517" y="477"/>
                  </a:lnTo>
                  <a:lnTo>
                    <a:pt x="1528" y="472"/>
                  </a:lnTo>
                  <a:lnTo>
                    <a:pt x="1534" y="466"/>
                  </a:lnTo>
                  <a:lnTo>
                    <a:pt x="1544" y="460"/>
                  </a:lnTo>
                  <a:lnTo>
                    <a:pt x="1547" y="455"/>
                  </a:lnTo>
                  <a:lnTo>
                    <a:pt x="1553" y="449"/>
                  </a:lnTo>
                  <a:lnTo>
                    <a:pt x="1561" y="436"/>
                  </a:lnTo>
                  <a:lnTo>
                    <a:pt x="1564" y="422"/>
                  </a:lnTo>
                  <a:lnTo>
                    <a:pt x="1564" y="407"/>
                  </a:lnTo>
                  <a:lnTo>
                    <a:pt x="1561" y="396"/>
                  </a:lnTo>
                  <a:lnTo>
                    <a:pt x="1553" y="381"/>
                  </a:lnTo>
                  <a:lnTo>
                    <a:pt x="1544" y="369"/>
                  </a:lnTo>
                  <a:lnTo>
                    <a:pt x="1536" y="362"/>
                  </a:lnTo>
                  <a:lnTo>
                    <a:pt x="1528" y="356"/>
                  </a:lnTo>
                  <a:lnTo>
                    <a:pt x="1517" y="346"/>
                  </a:lnTo>
                  <a:lnTo>
                    <a:pt x="1506" y="341"/>
                  </a:lnTo>
                  <a:lnTo>
                    <a:pt x="1498" y="337"/>
                  </a:lnTo>
                  <a:lnTo>
                    <a:pt x="1490" y="335"/>
                  </a:lnTo>
                  <a:lnTo>
                    <a:pt x="1483" y="331"/>
                  </a:lnTo>
                  <a:lnTo>
                    <a:pt x="1475" y="329"/>
                  </a:lnTo>
                  <a:lnTo>
                    <a:pt x="1467" y="325"/>
                  </a:lnTo>
                  <a:lnTo>
                    <a:pt x="1458" y="322"/>
                  </a:lnTo>
                  <a:lnTo>
                    <a:pt x="1450" y="320"/>
                  </a:lnTo>
                  <a:lnTo>
                    <a:pt x="1443" y="318"/>
                  </a:lnTo>
                  <a:lnTo>
                    <a:pt x="1431" y="314"/>
                  </a:lnTo>
                  <a:lnTo>
                    <a:pt x="1422" y="310"/>
                  </a:lnTo>
                  <a:lnTo>
                    <a:pt x="1412" y="308"/>
                  </a:lnTo>
                  <a:lnTo>
                    <a:pt x="1403" y="305"/>
                  </a:lnTo>
                  <a:lnTo>
                    <a:pt x="1391" y="303"/>
                  </a:lnTo>
                  <a:lnTo>
                    <a:pt x="1382" y="301"/>
                  </a:lnTo>
                  <a:lnTo>
                    <a:pt x="1371" y="299"/>
                  </a:lnTo>
                  <a:lnTo>
                    <a:pt x="1361" y="297"/>
                  </a:lnTo>
                  <a:lnTo>
                    <a:pt x="1352" y="295"/>
                  </a:lnTo>
                  <a:lnTo>
                    <a:pt x="1340" y="293"/>
                  </a:lnTo>
                  <a:lnTo>
                    <a:pt x="1329" y="289"/>
                  </a:lnTo>
                  <a:lnTo>
                    <a:pt x="1317" y="289"/>
                  </a:lnTo>
                  <a:lnTo>
                    <a:pt x="1306" y="287"/>
                  </a:lnTo>
                  <a:lnTo>
                    <a:pt x="1296" y="286"/>
                  </a:lnTo>
                  <a:lnTo>
                    <a:pt x="1285" y="284"/>
                  </a:lnTo>
                  <a:lnTo>
                    <a:pt x="1275" y="284"/>
                  </a:lnTo>
                  <a:lnTo>
                    <a:pt x="1262" y="282"/>
                  </a:lnTo>
                  <a:lnTo>
                    <a:pt x="1251" y="280"/>
                  </a:lnTo>
                  <a:lnTo>
                    <a:pt x="1239" y="280"/>
                  </a:lnTo>
                  <a:lnTo>
                    <a:pt x="1228" y="280"/>
                  </a:lnTo>
                  <a:lnTo>
                    <a:pt x="1215" y="278"/>
                  </a:lnTo>
                  <a:lnTo>
                    <a:pt x="1203" y="276"/>
                  </a:lnTo>
                  <a:lnTo>
                    <a:pt x="1190" y="276"/>
                  </a:lnTo>
                  <a:lnTo>
                    <a:pt x="1179" y="276"/>
                  </a:lnTo>
                  <a:lnTo>
                    <a:pt x="1165" y="274"/>
                  </a:lnTo>
                  <a:lnTo>
                    <a:pt x="1152" y="274"/>
                  </a:lnTo>
                  <a:lnTo>
                    <a:pt x="1139" y="274"/>
                  </a:lnTo>
                  <a:lnTo>
                    <a:pt x="1125" y="274"/>
                  </a:lnTo>
                  <a:lnTo>
                    <a:pt x="1112" y="274"/>
                  </a:lnTo>
                  <a:lnTo>
                    <a:pt x="1099" y="274"/>
                  </a:lnTo>
                  <a:lnTo>
                    <a:pt x="1087" y="274"/>
                  </a:lnTo>
                  <a:lnTo>
                    <a:pt x="1074" y="274"/>
                  </a:lnTo>
                  <a:lnTo>
                    <a:pt x="1061" y="274"/>
                  </a:lnTo>
                  <a:lnTo>
                    <a:pt x="1047" y="274"/>
                  </a:lnTo>
                  <a:lnTo>
                    <a:pt x="1034" y="274"/>
                  </a:lnTo>
                  <a:lnTo>
                    <a:pt x="1021" y="274"/>
                  </a:lnTo>
                  <a:lnTo>
                    <a:pt x="1007" y="274"/>
                  </a:lnTo>
                  <a:lnTo>
                    <a:pt x="996" y="274"/>
                  </a:lnTo>
                  <a:lnTo>
                    <a:pt x="983" y="274"/>
                  </a:lnTo>
                  <a:lnTo>
                    <a:pt x="971" y="274"/>
                  </a:lnTo>
                  <a:lnTo>
                    <a:pt x="958" y="274"/>
                  </a:lnTo>
                  <a:lnTo>
                    <a:pt x="947" y="274"/>
                  </a:lnTo>
                  <a:lnTo>
                    <a:pt x="933" y="276"/>
                  </a:lnTo>
                  <a:lnTo>
                    <a:pt x="922" y="278"/>
                  </a:lnTo>
                  <a:lnTo>
                    <a:pt x="910" y="278"/>
                  </a:lnTo>
                  <a:lnTo>
                    <a:pt x="899" y="280"/>
                  </a:lnTo>
                  <a:lnTo>
                    <a:pt x="888" y="280"/>
                  </a:lnTo>
                  <a:lnTo>
                    <a:pt x="878" y="282"/>
                  </a:lnTo>
                  <a:lnTo>
                    <a:pt x="867" y="282"/>
                  </a:lnTo>
                  <a:lnTo>
                    <a:pt x="857" y="284"/>
                  </a:lnTo>
                  <a:lnTo>
                    <a:pt x="846" y="284"/>
                  </a:lnTo>
                  <a:lnTo>
                    <a:pt x="836" y="286"/>
                  </a:lnTo>
                  <a:lnTo>
                    <a:pt x="827" y="286"/>
                  </a:lnTo>
                  <a:lnTo>
                    <a:pt x="819" y="289"/>
                  </a:lnTo>
                  <a:lnTo>
                    <a:pt x="812" y="289"/>
                  </a:lnTo>
                  <a:lnTo>
                    <a:pt x="804" y="291"/>
                  </a:lnTo>
                  <a:lnTo>
                    <a:pt x="796" y="291"/>
                  </a:lnTo>
                  <a:lnTo>
                    <a:pt x="789" y="293"/>
                  </a:lnTo>
                  <a:lnTo>
                    <a:pt x="781" y="295"/>
                  </a:lnTo>
                  <a:lnTo>
                    <a:pt x="777" y="295"/>
                  </a:lnTo>
                  <a:lnTo>
                    <a:pt x="766" y="299"/>
                  </a:lnTo>
                  <a:lnTo>
                    <a:pt x="756" y="301"/>
                  </a:lnTo>
                  <a:lnTo>
                    <a:pt x="747" y="303"/>
                  </a:lnTo>
                  <a:lnTo>
                    <a:pt x="741" y="305"/>
                  </a:lnTo>
                  <a:lnTo>
                    <a:pt x="736" y="305"/>
                  </a:lnTo>
                  <a:lnTo>
                    <a:pt x="732" y="308"/>
                  </a:lnTo>
                  <a:lnTo>
                    <a:pt x="726" y="310"/>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20" name="Freeform 444"/>
            <p:cNvSpPr>
              <a:spLocks/>
            </p:cNvSpPr>
            <p:nvPr/>
          </p:nvSpPr>
          <p:spPr bwMode="auto">
            <a:xfrm>
              <a:off x="2625" y="3130"/>
              <a:ext cx="187" cy="164"/>
            </a:xfrm>
            <a:custGeom>
              <a:avLst/>
              <a:gdLst>
                <a:gd name="T0" fmla="*/ 0 w 372"/>
                <a:gd name="T1" fmla="*/ 0 h 329"/>
                <a:gd name="T2" fmla="*/ 1 w 372"/>
                <a:gd name="T3" fmla="*/ 0 h 329"/>
                <a:gd name="T4" fmla="*/ 1 w 372"/>
                <a:gd name="T5" fmla="*/ 0 h 329"/>
                <a:gd name="T6" fmla="*/ 1 w 372"/>
                <a:gd name="T7" fmla="*/ 0 h 329"/>
                <a:gd name="T8" fmla="*/ 1 w 372"/>
                <a:gd name="T9" fmla="*/ 0 h 329"/>
                <a:gd name="T10" fmla="*/ 1 w 372"/>
                <a:gd name="T11" fmla="*/ 0 h 329"/>
                <a:gd name="T12" fmla="*/ 1 w 372"/>
                <a:gd name="T13" fmla="*/ 0 h 329"/>
                <a:gd name="T14" fmla="*/ 1 w 372"/>
                <a:gd name="T15" fmla="*/ 0 h 329"/>
                <a:gd name="T16" fmla="*/ 1 w 372"/>
                <a:gd name="T17" fmla="*/ 0 h 329"/>
                <a:gd name="T18" fmla="*/ 1 w 372"/>
                <a:gd name="T19" fmla="*/ 0 h 329"/>
                <a:gd name="T20" fmla="*/ 1 w 372"/>
                <a:gd name="T21" fmla="*/ 0 h 329"/>
                <a:gd name="T22" fmla="*/ 1 w 372"/>
                <a:gd name="T23" fmla="*/ 0 h 329"/>
                <a:gd name="T24" fmla="*/ 1 w 372"/>
                <a:gd name="T25" fmla="*/ 0 h 329"/>
                <a:gd name="T26" fmla="*/ 1 w 372"/>
                <a:gd name="T27" fmla="*/ 0 h 329"/>
                <a:gd name="T28" fmla="*/ 1 w 372"/>
                <a:gd name="T29" fmla="*/ 0 h 329"/>
                <a:gd name="T30" fmla="*/ 1 w 372"/>
                <a:gd name="T31" fmla="*/ 0 h 329"/>
                <a:gd name="T32" fmla="*/ 1 w 372"/>
                <a:gd name="T33" fmla="*/ 0 h 329"/>
                <a:gd name="T34" fmla="*/ 1 w 372"/>
                <a:gd name="T35" fmla="*/ 0 h 329"/>
                <a:gd name="T36" fmla="*/ 1 w 372"/>
                <a:gd name="T37" fmla="*/ 0 h 329"/>
                <a:gd name="T38" fmla="*/ 1 w 372"/>
                <a:gd name="T39" fmla="*/ 0 h 329"/>
                <a:gd name="T40" fmla="*/ 1 w 372"/>
                <a:gd name="T41" fmla="*/ 0 h 329"/>
                <a:gd name="T42" fmla="*/ 1 w 372"/>
                <a:gd name="T43" fmla="*/ 0 h 329"/>
                <a:gd name="T44" fmla="*/ 1 w 372"/>
                <a:gd name="T45" fmla="*/ 0 h 329"/>
                <a:gd name="T46" fmla="*/ 1 w 372"/>
                <a:gd name="T47" fmla="*/ 0 h 329"/>
                <a:gd name="T48" fmla="*/ 1 w 372"/>
                <a:gd name="T49" fmla="*/ 0 h 329"/>
                <a:gd name="T50" fmla="*/ 1 w 372"/>
                <a:gd name="T51" fmla="*/ 0 h 329"/>
                <a:gd name="T52" fmla="*/ 1 w 372"/>
                <a:gd name="T53" fmla="*/ 0 h 329"/>
                <a:gd name="T54" fmla="*/ 1 w 372"/>
                <a:gd name="T55" fmla="*/ 0 h 329"/>
                <a:gd name="T56" fmla="*/ 1 w 372"/>
                <a:gd name="T57" fmla="*/ 0 h 329"/>
                <a:gd name="T58" fmla="*/ 1 w 372"/>
                <a:gd name="T59" fmla="*/ 0 h 329"/>
                <a:gd name="T60" fmla="*/ 1 w 372"/>
                <a:gd name="T61" fmla="*/ 0 h 329"/>
                <a:gd name="T62" fmla="*/ 1 w 372"/>
                <a:gd name="T63" fmla="*/ 0 h 329"/>
                <a:gd name="T64" fmla="*/ 1 w 372"/>
                <a:gd name="T65" fmla="*/ 0 h 329"/>
                <a:gd name="T66" fmla="*/ 1 w 372"/>
                <a:gd name="T67" fmla="*/ 0 h 329"/>
                <a:gd name="T68" fmla="*/ 1 w 372"/>
                <a:gd name="T69" fmla="*/ 0 h 329"/>
                <a:gd name="T70" fmla="*/ 1 w 372"/>
                <a:gd name="T71" fmla="*/ 0 h 329"/>
                <a:gd name="T72" fmla="*/ 1 w 372"/>
                <a:gd name="T73" fmla="*/ 0 h 329"/>
                <a:gd name="T74" fmla="*/ 1 w 372"/>
                <a:gd name="T75" fmla="*/ 0 h 329"/>
                <a:gd name="T76" fmla="*/ 1 w 372"/>
                <a:gd name="T77" fmla="*/ 0 h 329"/>
                <a:gd name="T78" fmla="*/ 1 w 372"/>
                <a:gd name="T79" fmla="*/ 0 h 329"/>
                <a:gd name="T80" fmla="*/ 1 w 372"/>
                <a:gd name="T81" fmla="*/ 0 h 329"/>
                <a:gd name="T82" fmla="*/ 1 w 372"/>
                <a:gd name="T83" fmla="*/ 0 h 329"/>
                <a:gd name="T84" fmla="*/ 1 w 372"/>
                <a:gd name="T85" fmla="*/ 0 h 329"/>
                <a:gd name="T86" fmla="*/ 1 w 372"/>
                <a:gd name="T87" fmla="*/ 0 h 329"/>
                <a:gd name="T88" fmla="*/ 1 w 372"/>
                <a:gd name="T89" fmla="*/ 0 h 329"/>
                <a:gd name="T90" fmla="*/ 1 w 372"/>
                <a:gd name="T91" fmla="*/ 0 h 329"/>
                <a:gd name="T92" fmla="*/ 1 w 372"/>
                <a:gd name="T93" fmla="*/ 0 h 329"/>
                <a:gd name="T94" fmla="*/ 1 w 372"/>
                <a:gd name="T95" fmla="*/ 0 h 329"/>
                <a:gd name="T96" fmla="*/ 1 w 372"/>
                <a:gd name="T97" fmla="*/ 0 h 329"/>
                <a:gd name="T98" fmla="*/ 1 w 372"/>
                <a:gd name="T99" fmla="*/ 0 h 329"/>
                <a:gd name="T100" fmla="*/ 1 w 372"/>
                <a:gd name="T101" fmla="*/ 0 h 329"/>
                <a:gd name="T102" fmla="*/ 1 w 372"/>
                <a:gd name="T103" fmla="*/ 0 h 329"/>
                <a:gd name="T104" fmla="*/ 1 w 372"/>
                <a:gd name="T105" fmla="*/ 0 h 329"/>
                <a:gd name="T106" fmla="*/ 1 w 372"/>
                <a:gd name="T107" fmla="*/ 0 h 329"/>
                <a:gd name="T108" fmla="*/ 1 w 372"/>
                <a:gd name="T109" fmla="*/ 0 h 329"/>
                <a:gd name="T110" fmla="*/ 1 w 372"/>
                <a:gd name="T111" fmla="*/ 0 h 329"/>
                <a:gd name="T112" fmla="*/ 0 w 372"/>
                <a:gd name="T113" fmla="*/ 0 h 32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72"/>
                <a:gd name="T172" fmla="*/ 0 h 329"/>
                <a:gd name="T173" fmla="*/ 372 w 372"/>
                <a:gd name="T174" fmla="*/ 329 h 32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72" h="329">
                  <a:moveTo>
                    <a:pt x="0" y="171"/>
                  </a:moveTo>
                  <a:lnTo>
                    <a:pt x="0" y="171"/>
                  </a:lnTo>
                  <a:lnTo>
                    <a:pt x="4" y="171"/>
                  </a:lnTo>
                  <a:lnTo>
                    <a:pt x="9" y="169"/>
                  </a:lnTo>
                  <a:lnTo>
                    <a:pt x="19" y="167"/>
                  </a:lnTo>
                  <a:lnTo>
                    <a:pt x="28" y="165"/>
                  </a:lnTo>
                  <a:lnTo>
                    <a:pt x="42" y="161"/>
                  </a:lnTo>
                  <a:lnTo>
                    <a:pt x="45" y="161"/>
                  </a:lnTo>
                  <a:lnTo>
                    <a:pt x="53" y="159"/>
                  </a:lnTo>
                  <a:lnTo>
                    <a:pt x="61" y="157"/>
                  </a:lnTo>
                  <a:lnTo>
                    <a:pt x="70" y="157"/>
                  </a:lnTo>
                  <a:lnTo>
                    <a:pt x="76" y="156"/>
                  </a:lnTo>
                  <a:lnTo>
                    <a:pt x="85" y="154"/>
                  </a:lnTo>
                  <a:lnTo>
                    <a:pt x="93" y="152"/>
                  </a:lnTo>
                  <a:lnTo>
                    <a:pt x="102" y="150"/>
                  </a:lnTo>
                  <a:lnTo>
                    <a:pt x="110" y="146"/>
                  </a:lnTo>
                  <a:lnTo>
                    <a:pt x="118" y="146"/>
                  </a:lnTo>
                  <a:lnTo>
                    <a:pt x="127" y="142"/>
                  </a:lnTo>
                  <a:lnTo>
                    <a:pt x="137" y="140"/>
                  </a:lnTo>
                  <a:lnTo>
                    <a:pt x="144" y="138"/>
                  </a:lnTo>
                  <a:lnTo>
                    <a:pt x="152" y="137"/>
                  </a:lnTo>
                  <a:lnTo>
                    <a:pt x="161" y="133"/>
                  </a:lnTo>
                  <a:lnTo>
                    <a:pt x="171" y="131"/>
                  </a:lnTo>
                  <a:lnTo>
                    <a:pt x="178" y="129"/>
                  </a:lnTo>
                  <a:lnTo>
                    <a:pt x="188" y="127"/>
                  </a:lnTo>
                  <a:lnTo>
                    <a:pt x="196" y="125"/>
                  </a:lnTo>
                  <a:lnTo>
                    <a:pt x="203" y="123"/>
                  </a:lnTo>
                  <a:lnTo>
                    <a:pt x="218" y="116"/>
                  </a:lnTo>
                  <a:lnTo>
                    <a:pt x="234" y="110"/>
                  </a:lnTo>
                  <a:lnTo>
                    <a:pt x="245" y="104"/>
                  </a:lnTo>
                  <a:lnTo>
                    <a:pt x="258" y="100"/>
                  </a:lnTo>
                  <a:lnTo>
                    <a:pt x="268" y="93"/>
                  </a:lnTo>
                  <a:lnTo>
                    <a:pt x="277" y="87"/>
                  </a:lnTo>
                  <a:lnTo>
                    <a:pt x="289" y="80"/>
                  </a:lnTo>
                  <a:lnTo>
                    <a:pt x="298" y="76"/>
                  </a:lnTo>
                  <a:lnTo>
                    <a:pt x="304" y="70"/>
                  </a:lnTo>
                  <a:lnTo>
                    <a:pt x="313" y="64"/>
                  </a:lnTo>
                  <a:lnTo>
                    <a:pt x="319" y="59"/>
                  </a:lnTo>
                  <a:lnTo>
                    <a:pt x="327" y="55"/>
                  </a:lnTo>
                  <a:lnTo>
                    <a:pt x="338" y="45"/>
                  </a:lnTo>
                  <a:lnTo>
                    <a:pt x="348" y="36"/>
                  </a:lnTo>
                  <a:lnTo>
                    <a:pt x="353" y="26"/>
                  </a:lnTo>
                  <a:lnTo>
                    <a:pt x="359" y="21"/>
                  </a:lnTo>
                  <a:lnTo>
                    <a:pt x="363" y="13"/>
                  </a:lnTo>
                  <a:lnTo>
                    <a:pt x="369" y="9"/>
                  </a:lnTo>
                  <a:lnTo>
                    <a:pt x="370" y="2"/>
                  </a:lnTo>
                  <a:lnTo>
                    <a:pt x="372" y="0"/>
                  </a:lnTo>
                  <a:lnTo>
                    <a:pt x="350" y="188"/>
                  </a:lnTo>
                  <a:lnTo>
                    <a:pt x="350" y="194"/>
                  </a:lnTo>
                  <a:lnTo>
                    <a:pt x="346" y="201"/>
                  </a:lnTo>
                  <a:lnTo>
                    <a:pt x="342" y="211"/>
                  </a:lnTo>
                  <a:lnTo>
                    <a:pt x="336" y="214"/>
                  </a:lnTo>
                  <a:lnTo>
                    <a:pt x="332" y="220"/>
                  </a:lnTo>
                  <a:lnTo>
                    <a:pt x="327" y="226"/>
                  </a:lnTo>
                  <a:lnTo>
                    <a:pt x="319" y="232"/>
                  </a:lnTo>
                  <a:lnTo>
                    <a:pt x="310" y="237"/>
                  </a:lnTo>
                  <a:lnTo>
                    <a:pt x="302" y="245"/>
                  </a:lnTo>
                  <a:lnTo>
                    <a:pt x="289" y="251"/>
                  </a:lnTo>
                  <a:lnTo>
                    <a:pt x="277" y="258"/>
                  </a:lnTo>
                  <a:lnTo>
                    <a:pt x="268" y="262"/>
                  </a:lnTo>
                  <a:lnTo>
                    <a:pt x="260" y="264"/>
                  </a:lnTo>
                  <a:lnTo>
                    <a:pt x="253" y="268"/>
                  </a:lnTo>
                  <a:lnTo>
                    <a:pt x="243" y="271"/>
                  </a:lnTo>
                  <a:lnTo>
                    <a:pt x="234" y="273"/>
                  </a:lnTo>
                  <a:lnTo>
                    <a:pt x="226" y="277"/>
                  </a:lnTo>
                  <a:lnTo>
                    <a:pt x="216" y="279"/>
                  </a:lnTo>
                  <a:lnTo>
                    <a:pt x="207" y="283"/>
                  </a:lnTo>
                  <a:lnTo>
                    <a:pt x="197" y="287"/>
                  </a:lnTo>
                  <a:lnTo>
                    <a:pt x="188" y="289"/>
                  </a:lnTo>
                  <a:lnTo>
                    <a:pt x="177" y="292"/>
                  </a:lnTo>
                  <a:lnTo>
                    <a:pt x="167" y="294"/>
                  </a:lnTo>
                  <a:lnTo>
                    <a:pt x="158" y="298"/>
                  </a:lnTo>
                  <a:lnTo>
                    <a:pt x="148" y="300"/>
                  </a:lnTo>
                  <a:lnTo>
                    <a:pt x="139" y="304"/>
                  </a:lnTo>
                  <a:lnTo>
                    <a:pt x="131" y="308"/>
                  </a:lnTo>
                  <a:lnTo>
                    <a:pt x="121" y="308"/>
                  </a:lnTo>
                  <a:lnTo>
                    <a:pt x="112" y="310"/>
                  </a:lnTo>
                  <a:lnTo>
                    <a:pt x="102" y="311"/>
                  </a:lnTo>
                  <a:lnTo>
                    <a:pt x="95" y="313"/>
                  </a:lnTo>
                  <a:lnTo>
                    <a:pt x="80" y="319"/>
                  </a:lnTo>
                  <a:lnTo>
                    <a:pt x="68" y="323"/>
                  </a:lnTo>
                  <a:lnTo>
                    <a:pt x="57" y="323"/>
                  </a:lnTo>
                  <a:lnTo>
                    <a:pt x="49" y="327"/>
                  </a:lnTo>
                  <a:lnTo>
                    <a:pt x="43" y="329"/>
                  </a:lnTo>
                  <a:lnTo>
                    <a:pt x="43" y="327"/>
                  </a:lnTo>
                  <a:lnTo>
                    <a:pt x="49" y="321"/>
                  </a:lnTo>
                  <a:lnTo>
                    <a:pt x="57" y="313"/>
                  </a:lnTo>
                  <a:lnTo>
                    <a:pt x="64" y="306"/>
                  </a:lnTo>
                  <a:lnTo>
                    <a:pt x="72" y="294"/>
                  </a:lnTo>
                  <a:lnTo>
                    <a:pt x="80" y="285"/>
                  </a:lnTo>
                  <a:lnTo>
                    <a:pt x="85" y="275"/>
                  </a:lnTo>
                  <a:lnTo>
                    <a:pt x="89" y="268"/>
                  </a:lnTo>
                  <a:lnTo>
                    <a:pt x="87" y="258"/>
                  </a:lnTo>
                  <a:lnTo>
                    <a:pt x="83" y="251"/>
                  </a:lnTo>
                  <a:lnTo>
                    <a:pt x="76" y="243"/>
                  </a:lnTo>
                  <a:lnTo>
                    <a:pt x="72" y="239"/>
                  </a:lnTo>
                  <a:lnTo>
                    <a:pt x="62" y="235"/>
                  </a:lnTo>
                  <a:lnTo>
                    <a:pt x="57" y="232"/>
                  </a:lnTo>
                  <a:lnTo>
                    <a:pt x="51" y="228"/>
                  </a:lnTo>
                  <a:lnTo>
                    <a:pt x="49" y="224"/>
                  </a:lnTo>
                  <a:lnTo>
                    <a:pt x="49" y="213"/>
                  </a:lnTo>
                  <a:lnTo>
                    <a:pt x="59" y="203"/>
                  </a:lnTo>
                  <a:lnTo>
                    <a:pt x="66" y="192"/>
                  </a:lnTo>
                  <a:lnTo>
                    <a:pt x="64" y="186"/>
                  </a:lnTo>
                  <a:lnTo>
                    <a:pt x="57" y="182"/>
                  </a:lnTo>
                  <a:lnTo>
                    <a:pt x="49" y="178"/>
                  </a:lnTo>
                  <a:lnTo>
                    <a:pt x="38" y="176"/>
                  </a:lnTo>
                  <a:lnTo>
                    <a:pt x="26" y="175"/>
                  </a:lnTo>
                  <a:lnTo>
                    <a:pt x="15" y="173"/>
                  </a:lnTo>
                  <a:lnTo>
                    <a:pt x="5" y="171"/>
                  </a:lnTo>
                  <a:lnTo>
                    <a:pt x="0" y="171"/>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21" name="Freeform 445"/>
            <p:cNvSpPr>
              <a:spLocks/>
            </p:cNvSpPr>
            <p:nvPr/>
          </p:nvSpPr>
          <p:spPr bwMode="auto">
            <a:xfrm>
              <a:off x="2446" y="3070"/>
              <a:ext cx="351" cy="92"/>
            </a:xfrm>
            <a:custGeom>
              <a:avLst/>
              <a:gdLst>
                <a:gd name="T0" fmla="*/ 0 w 704"/>
                <a:gd name="T1" fmla="*/ 1 h 184"/>
                <a:gd name="T2" fmla="*/ 0 w 704"/>
                <a:gd name="T3" fmla="*/ 1 h 184"/>
                <a:gd name="T4" fmla="*/ 0 w 704"/>
                <a:gd name="T5" fmla="*/ 1 h 184"/>
                <a:gd name="T6" fmla="*/ 0 w 704"/>
                <a:gd name="T7" fmla="*/ 1 h 184"/>
                <a:gd name="T8" fmla="*/ 0 w 704"/>
                <a:gd name="T9" fmla="*/ 1 h 184"/>
                <a:gd name="T10" fmla="*/ 0 w 704"/>
                <a:gd name="T11" fmla="*/ 1 h 184"/>
                <a:gd name="T12" fmla="*/ 0 w 704"/>
                <a:gd name="T13" fmla="*/ 1 h 184"/>
                <a:gd name="T14" fmla="*/ 0 w 704"/>
                <a:gd name="T15" fmla="*/ 0 h 184"/>
                <a:gd name="T16" fmla="*/ 0 w 704"/>
                <a:gd name="T17" fmla="*/ 0 h 184"/>
                <a:gd name="T18" fmla="*/ 0 w 704"/>
                <a:gd name="T19" fmla="*/ 0 h 184"/>
                <a:gd name="T20" fmla="*/ 0 w 704"/>
                <a:gd name="T21" fmla="*/ 1 h 184"/>
                <a:gd name="T22" fmla="*/ 0 w 704"/>
                <a:gd name="T23" fmla="*/ 1 h 184"/>
                <a:gd name="T24" fmla="*/ 0 w 704"/>
                <a:gd name="T25" fmla="*/ 1 h 184"/>
                <a:gd name="T26" fmla="*/ 0 w 704"/>
                <a:gd name="T27" fmla="*/ 1 h 184"/>
                <a:gd name="T28" fmla="*/ 0 w 704"/>
                <a:gd name="T29" fmla="*/ 1 h 184"/>
                <a:gd name="T30" fmla="*/ 0 w 704"/>
                <a:gd name="T31" fmla="*/ 1 h 184"/>
                <a:gd name="T32" fmla="*/ 0 w 704"/>
                <a:gd name="T33" fmla="*/ 1 h 184"/>
                <a:gd name="T34" fmla="*/ 0 w 704"/>
                <a:gd name="T35" fmla="*/ 1 h 184"/>
                <a:gd name="T36" fmla="*/ 0 w 704"/>
                <a:gd name="T37" fmla="*/ 1 h 184"/>
                <a:gd name="T38" fmla="*/ 0 w 704"/>
                <a:gd name="T39" fmla="*/ 1 h 184"/>
                <a:gd name="T40" fmla="*/ 0 w 704"/>
                <a:gd name="T41" fmla="*/ 1 h 184"/>
                <a:gd name="T42" fmla="*/ 0 w 704"/>
                <a:gd name="T43" fmla="*/ 1 h 184"/>
                <a:gd name="T44" fmla="*/ 0 w 704"/>
                <a:gd name="T45" fmla="*/ 1 h 184"/>
                <a:gd name="T46" fmla="*/ 0 w 704"/>
                <a:gd name="T47" fmla="*/ 1 h 184"/>
                <a:gd name="T48" fmla="*/ 0 w 704"/>
                <a:gd name="T49" fmla="*/ 1 h 184"/>
                <a:gd name="T50" fmla="*/ 0 w 704"/>
                <a:gd name="T51" fmla="*/ 1 h 184"/>
                <a:gd name="T52" fmla="*/ 0 w 704"/>
                <a:gd name="T53" fmla="*/ 1 h 184"/>
                <a:gd name="T54" fmla="*/ 0 w 704"/>
                <a:gd name="T55" fmla="*/ 1 h 184"/>
                <a:gd name="T56" fmla="*/ 0 w 704"/>
                <a:gd name="T57" fmla="*/ 1 h 184"/>
                <a:gd name="T58" fmla="*/ 0 w 704"/>
                <a:gd name="T59" fmla="*/ 1 h 184"/>
                <a:gd name="T60" fmla="*/ 0 w 704"/>
                <a:gd name="T61" fmla="*/ 1 h 184"/>
                <a:gd name="T62" fmla="*/ 0 w 704"/>
                <a:gd name="T63" fmla="*/ 1 h 184"/>
                <a:gd name="T64" fmla="*/ 0 w 704"/>
                <a:gd name="T65" fmla="*/ 1 h 184"/>
                <a:gd name="T66" fmla="*/ 0 w 704"/>
                <a:gd name="T67" fmla="*/ 1 h 184"/>
                <a:gd name="T68" fmla="*/ 0 w 704"/>
                <a:gd name="T69" fmla="*/ 1 h 184"/>
                <a:gd name="T70" fmla="*/ 0 w 704"/>
                <a:gd name="T71" fmla="*/ 1 h 184"/>
                <a:gd name="T72" fmla="*/ 0 w 704"/>
                <a:gd name="T73" fmla="*/ 1 h 184"/>
                <a:gd name="T74" fmla="*/ 0 w 704"/>
                <a:gd name="T75" fmla="*/ 1 h 184"/>
                <a:gd name="T76" fmla="*/ 0 w 704"/>
                <a:gd name="T77" fmla="*/ 1 h 184"/>
                <a:gd name="T78" fmla="*/ 0 w 704"/>
                <a:gd name="T79" fmla="*/ 1 h 184"/>
                <a:gd name="T80" fmla="*/ 0 w 704"/>
                <a:gd name="T81" fmla="*/ 1 h 184"/>
                <a:gd name="T82" fmla="*/ 0 w 704"/>
                <a:gd name="T83" fmla="*/ 1 h 184"/>
                <a:gd name="T84" fmla="*/ 0 w 704"/>
                <a:gd name="T85" fmla="*/ 1 h 184"/>
                <a:gd name="T86" fmla="*/ 0 w 704"/>
                <a:gd name="T87" fmla="*/ 1 h 184"/>
                <a:gd name="T88" fmla="*/ 0 w 704"/>
                <a:gd name="T89" fmla="*/ 1 h 184"/>
                <a:gd name="T90" fmla="*/ 0 w 704"/>
                <a:gd name="T91" fmla="*/ 1 h 184"/>
                <a:gd name="T92" fmla="*/ 0 w 704"/>
                <a:gd name="T93" fmla="*/ 1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04"/>
                <a:gd name="T142" fmla="*/ 0 h 184"/>
                <a:gd name="T143" fmla="*/ 704 w 704"/>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04" h="184">
                  <a:moveTo>
                    <a:pt x="0" y="13"/>
                  </a:moveTo>
                  <a:lnTo>
                    <a:pt x="2" y="13"/>
                  </a:lnTo>
                  <a:lnTo>
                    <a:pt x="8" y="13"/>
                  </a:lnTo>
                  <a:lnTo>
                    <a:pt x="14" y="11"/>
                  </a:lnTo>
                  <a:lnTo>
                    <a:pt x="18" y="11"/>
                  </a:lnTo>
                  <a:lnTo>
                    <a:pt x="25" y="11"/>
                  </a:lnTo>
                  <a:lnTo>
                    <a:pt x="33" y="11"/>
                  </a:lnTo>
                  <a:lnTo>
                    <a:pt x="40" y="9"/>
                  </a:lnTo>
                  <a:lnTo>
                    <a:pt x="48" y="8"/>
                  </a:lnTo>
                  <a:lnTo>
                    <a:pt x="57" y="8"/>
                  </a:lnTo>
                  <a:lnTo>
                    <a:pt x="69" y="8"/>
                  </a:lnTo>
                  <a:lnTo>
                    <a:pt x="80" y="8"/>
                  </a:lnTo>
                  <a:lnTo>
                    <a:pt x="92" y="6"/>
                  </a:lnTo>
                  <a:lnTo>
                    <a:pt x="103" y="6"/>
                  </a:lnTo>
                  <a:lnTo>
                    <a:pt x="118" y="6"/>
                  </a:lnTo>
                  <a:lnTo>
                    <a:pt x="130" y="4"/>
                  </a:lnTo>
                  <a:lnTo>
                    <a:pt x="143" y="4"/>
                  </a:lnTo>
                  <a:lnTo>
                    <a:pt x="156" y="4"/>
                  </a:lnTo>
                  <a:lnTo>
                    <a:pt x="170" y="4"/>
                  </a:lnTo>
                  <a:lnTo>
                    <a:pt x="185" y="2"/>
                  </a:lnTo>
                  <a:lnTo>
                    <a:pt x="200" y="2"/>
                  </a:lnTo>
                  <a:lnTo>
                    <a:pt x="213" y="2"/>
                  </a:lnTo>
                  <a:lnTo>
                    <a:pt x="229" y="2"/>
                  </a:lnTo>
                  <a:lnTo>
                    <a:pt x="242" y="0"/>
                  </a:lnTo>
                  <a:lnTo>
                    <a:pt x="257" y="0"/>
                  </a:lnTo>
                  <a:lnTo>
                    <a:pt x="270" y="0"/>
                  </a:lnTo>
                  <a:lnTo>
                    <a:pt x="286" y="0"/>
                  </a:lnTo>
                  <a:lnTo>
                    <a:pt x="301" y="0"/>
                  </a:lnTo>
                  <a:lnTo>
                    <a:pt x="314" y="0"/>
                  </a:lnTo>
                  <a:lnTo>
                    <a:pt x="327" y="0"/>
                  </a:lnTo>
                  <a:lnTo>
                    <a:pt x="343" y="2"/>
                  </a:lnTo>
                  <a:lnTo>
                    <a:pt x="356" y="2"/>
                  </a:lnTo>
                  <a:lnTo>
                    <a:pt x="367" y="2"/>
                  </a:lnTo>
                  <a:lnTo>
                    <a:pt x="381" y="2"/>
                  </a:lnTo>
                  <a:lnTo>
                    <a:pt x="396" y="4"/>
                  </a:lnTo>
                  <a:lnTo>
                    <a:pt x="407" y="4"/>
                  </a:lnTo>
                  <a:lnTo>
                    <a:pt x="421" y="6"/>
                  </a:lnTo>
                  <a:lnTo>
                    <a:pt x="434" y="8"/>
                  </a:lnTo>
                  <a:lnTo>
                    <a:pt x="447" y="9"/>
                  </a:lnTo>
                  <a:lnTo>
                    <a:pt x="460" y="9"/>
                  </a:lnTo>
                  <a:lnTo>
                    <a:pt x="472" y="13"/>
                  </a:lnTo>
                  <a:lnTo>
                    <a:pt x="485" y="13"/>
                  </a:lnTo>
                  <a:lnTo>
                    <a:pt x="499" y="17"/>
                  </a:lnTo>
                  <a:lnTo>
                    <a:pt x="510" y="19"/>
                  </a:lnTo>
                  <a:lnTo>
                    <a:pt x="523" y="23"/>
                  </a:lnTo>
                  <a:lnTo>
                    <a:pt x="535" y="25"/>
                  </a:lnTo>
                  <a:lnTo>
                    <a:pt x="548" y="28"/>
                  </a:lnTo>
                  <a:lnTo>
                    <a:pt x="557" y="30"/>
                  </a:lnTo>
                  <a:lnTo>
                    <a:pt x="567" y="32"/>
                  </a:lnTo>
                  <a:lnTo>
                    <a:pt x="578" y="36"/>
                  </a:lnTo>
                  <a:lnTo>
                    <a:pt x="588" y="40"/>
                  </a:lnTo>
                  <a:lnTo>
                    <a:pt x="597" y="44"/>
                  </a:lnTo>
                  <a:lnTo>
                    <a:pt x="609" y="46"/>
                  </a:lnTo>
                  <a:lnTo>
                    <a:pt x="618" y="47"/>
                  </a:lnTo>
                  <a:lnTo>
                    <a:pt x="628" y="53"/>
                  </a:lnTo>
                  <a:lnTo>
                    <a:pt x="633" y="55"/>
                  </a:lnTo>
                  <a:lnTo>
                    <a:pt x="643" y="59"/>
                  </a:lnTo>
                  <a:lnTo>
                    <a:pt x="649" y="61"/>
                  </a:lnTo>
                  <a:lnTo>
                    <a:pt x="656" y="65"/>
                  </a:lnTo>
                  <a:lnTo>
                    <a:pt x="668" y="70"/>
                  </a:lnTo>
                  <a:lnTo>
                    <a:pt x="679" y="78"/>
                  </a:lnTo>
                  <a:lnTo>
                    <a:pt x="687" y="82"/>
                  </a:lnTo>
                  <a:lnTo>
                    <a:pt x="692" y="87"/>
                  </a:lnTo>
                  <a:lnTo>
                    <a:pt x="694" y="91"/>
                  </a:lnTo>
                  <a:lnTo>
                    <a:pt x="698" y="97"/>
                  </a:lnTo>
                  <a:lnTo>
                    <a:pt x="702" y="104"/>
                  </a:lnTo>
                  <a:lnTo>
                    <a:pt x="704" y="114"/>
                  </a:lnTo>
                  <a:lnTo>
                    <a:pt x="696" y="122"/>
                  </a:lnTo>
                  <a:lnTo>
                    <a:pt x="694" y="125"/>
                  </a:lnTo>
                  <a:lnTo>
                    <a:pt x="607" y="184"/>
                  </a:lnTo>
                  <a:lnTo>
                    <a:pt x="603" y="182"/>
                  </a:lnTo>
                  <a:lnTo>
                    <a:pt x="599" y="180"/>
                  </a:lnTo>
                  <a:lnTo>
                    <a:pt x="594" y="175"/>
                  </a:lnTo>
                  <a:lnTo>
                    <a:pt x="586" y="167"/>
                  </a:lnTo>
                  <a:lnTo>
                    <a:pt x="573" y="158"/>
                  </a:lnTo>
                  <a:lnTo>
                    <a:pt x="563" y="150"/>
                  </a:lnTo>
                  <a:lnTo>
                    <a:pt x="554" y="144"/>
                  </a:lnTo>
                  <a:lnTo>
                    <a:pt x="548" y="141"/>
                  </a:lnTo>
                  <a:lnTo>
                    <a:pt x="538" y="135"/>
                  </a:lnTo>
                  <a:lnTo>
                    <a:pt x="533" y="129"/>
                  </a:lnTo>
                  <a:lnTo>
                    <a:pt x="523" y="123"/>
                  </a:lnTo>
                  <a:lnTo>
                    <a:pt x="512" y="118"/>
                  </a:lnTo>
                  <a:lnTo>
                    <a:pt x="502" y="112"/>
                  </a:lnTo>
                  <a:lnTo>
                    <a:pt x="495" y="106"/>
                  </a:lnTo>
                  <a:lnTo>
                    <a:pt x="483" y="101"/>
                  </a:lnTo>
                  <a:lnTo>
                    <a:pt x="474" y="95"/>
                  </a:lnTo>
                  <a:lnTo>
                    <a:pt x="462" y="91"/>
                  </a:lnTo>
                  <a:lnTo>
                    <a:pt x="453" y="87"/>
                  </a:lnTo>
                  <a:lnTo>
                    <a:pt x="441" y="82"/>
                  </a:lnTo>
                  <a:lnTo>
                    <a:pt x="430" y="78"/>
                  </a:lnTo>
                  <a:lnTo>
                    <a:pt x="419" y="74"/>
                  </a:lnTo>
                  <a:lnTo>
                    <a:pt x="407" y="70"/>
                  </a:lnTo>
                  <a:lnTo>
                    <a:pt x="396" y="66"/>
                  </a:lnTo>
                  <a:lnTo>
                    <a:pt x="384" y="65"/>
                  </a:lnTo>
                  <a:lnTo>
                    <a:pt x="373" y="61"/>
                  </a:lnTo>
                  <a:lnTo>
                    <a:pt x="362" y="61"/>
                  </a:lnTo>
                  <a:lnTo>
                    <a:pt x="350" y="59"/>
                  </a:lnTo>
                  <a:lnTo>
                    <a:pt x="337" y="57"/>
                  </a:lnTo>
                  <a:lnTo>
                    <a:pt x="325" y="55"/>
                  </a:lnTo>
                  <a:lnTo>
                    <a:pt x="312" y="55"/>
                  </a:lnTo>
                  <a:lnTo>
                    <a:pt x="301" y="55"/>
                  </a:lnTo>
                  <a:lnTo>
                    <a:pt x="287" y="55"/>
                  </a:lnTo>
                  <a:lnTo>
                    <a:pt x="274" y="57"/>
                  </a:lnTo>
                  <a:lnTo>
                    <a:pt x="263" y="59"/>
                  </a:lnTo>
                  <a:lnTo>
                    <a:pt x="249" y="59"/>
                  </a:lnTo>
                  <a:lnTo>
                    <a:pt x="238" y="59"/>
                  </a:lnTo>
                  <a:lnTo>
                    <a:pt x="225" y="61"/>
                  </a:lnTo>
                  <a:lnTo>
                    <a:pt x="215" y="65"/>
                  </a:lnTo>
                  <a:lnTo>
                    <a:pt x="202" y="66"/>
                  </a:lnTo>
                  <a:lnTo>
                    <a:pt x="192" y="68"/>
                  </a:lnTo>
                  <a:lnTo>
                    <a:pt x="181" y="72"/>
                  </a:lnTo>
                  <a:lnTo>
                    <a:pt x="172" y="76"/>
                  </a:lnTo>
                  <a:lnTo>
                    <a:pt x="160" y="78"/>
                  </a:lnTo>
                  <a:lnTo>
                    <a:pt x="149" y="80"/>
                  </a:lnTo>
                  <a:lnTo>
                    <a:pt x="139" y="84"/>
                  </a:lnTo>
                  <a:lnTo>
                    <a:pt x="130" y="87"/>
                  </a:lnTo>
                  <a:lnTo>
                    <a:pt x="120" y="89"/>
                  </a:lnTo>
                  <a:lnTo>
                    <a:pt x="113" y="93"/>
                  </a:lnTo>
                  <a:lnTo>
                    <a:pt x="103" y="95"/>
                  </a:lnTo>
                  <a:lnTo>
                    <a:pt x="95" y="99"/>
                  </a:lnTo>
                  <a:lnTo>
                    <a:pt x="88" y="101"/>
                  </a:lnTo>
                  <a:lnTo>
                    <a:pt x="80" y="104"/>
                  </a:lnTo>
                  <a:lnTo>
                    <a:pt x="75" y="104"/>
                  </a:lnTo>
                  <a:lnTo>
                    <a:pt x="69" y="108"/>
                  </a:lnTo>
                  <a:lnTo>
                    <a:pt x="57" y="110"/>
                  </a:lnTo>
                  <a:lnTo>
                    <a:pt x="50" y="114"/>
                  </a:lnTo>
                  <a:lnTo>
                    <a:pt x="38" y="114"/>
                  </a:lnTo>
                  <a:lnTo>
                    <a:pt x="33" y="112"/>
                  </a:lnTo>
                  <a:lnTo>
                    <a:pt x="29" y="104"/>
                  </a:lnTo>
                  <a:lnTo>
                    <a:pt x="33" y="97"/>
                  </a:lnTo>
                  <a:lnTo>
                    <a:pt x="35" y="84"/>
                  </a:lnTo>
                  <a:lnTo>
                    <a:pt x="42" y="74"/>
                  </a:lnTo>
                  <a:lnTo>
                    <a:pt x="48" y="63"/>
                  </a:lnTo>
                  <a:lnTo>
                    <a:pt x="54" y="53"/>
                  </a:lnTo>
                  <a:lnTo>
                    <a:pt x="54" y="44"/>
                  </a:lnTo>
                  <a:lnTo>
                    <a:pt x="48" y="36"/>
                  </a:lnTo>
                  <a:lnTo>
                    <a:pt x="40" y="28"/>
                  </a:lnTo>
                  <a:lnTo>
                    <a:pt x="31" y="23"/>
                  </a:lnTo>
                  <a:lnTo>
                    <a:pt x="18" y="19"/>
                  </a:lnTo>
                  <a:lnTo>
                    <a:pt x="8" y="15"/>
                  </a:lnTo>
                  <a:lnTo>
                    <a:pt x="2" y="13"/>
                  </a:lnTo>
                  <a:lnTo>
                    <a:pt x="0" y="13"/>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22" name="Freeform 446"/>
            <p:cNvSpPr>
              <a:spLocks/>
            </p:cNvSpPr>
            <p:nvPr/>
          </p:nvSpPr>
          <p:spPr bwMode="auto">
            <a:xfrm>
              <a:off x="2358" y="3086"/>
              <a:ext cx="426" cy="116"/>
            </a:xfrm>
            <a:custGeom>
              <a:avLst/>
              <a:gdLst>
                <a:gd name="T0" fmla="*/ 1 w 851"/>
                <a:gd name="T1" fmla="*/ 1 h 232"/>
                <a:gd name="T2" fmla="*/ 1 w 851"/>
                <a:gd name="T3" fmla="*/ 1 h 232"/>
                <a:gd name="T4" fmla="*/ 1 w 851"/>
                <a:gd name="T5" fmla="*/ 1 h 232"/>
                <a:gd name="T6" fmla="*/ 1 w 851"/>
                <a:gd name="T7" fmla="*/ 1 h 232"/>
                <a:gd name="T8" fmla="*/ 1 w 851"/>
                <a:gd name="T9" fmla="*/ 1 h 232"/>
                <a:gd name="T10" fmla="*/ 1 w 851"/>
                <a:gd name="T11" fmla="*/ 1 h 232"/>
                <a:gd name="T12" fmla="*/ 1 w 851"/>
                <a:gd name="T13" fmla="*/ 1 h 232"/>
                <a:gd name="T14" fmla="*/ 1 w 851"/>
                <a:gd name="T15" fmla="*/ 1 h 232"/>
                <a:gd name="T16" fmla="*/ 1 w 851"/>
                <a:gd name="T17" fmla="*/ 1 h 232"/>
                <a:gd name="T18" fmla="*/ 1 w 851"/>
                <a:gd name="T19" fmla="*/ 1 h 232"/>
                <a:gd name="T20" fmla="*/ 1 w 851"/>
                <a:gd name="T21" fmla="*/ 1 h 232"/>
                <a:gd name="T22" fmla="*/ 1 w 851"/>
                <a:gd name="T23" fmla="*/ 1 h 232"/>
                <a:gd name="T24" fmla="*/ 1 w 851"/>
                <a:gd name="T25" fmla="*/ 1 h 232"/>
                <a:gd name="T26" fmla="*/ 1 w 851"/>
                <a:gd name="T27" fmla="*/ 1 h 232"/>
                <a:gd name="T28" fmla="*/ 1 w 851"/>
                <a:gd name="T29" fmla="*/ 1 h 232"/>
                <a:gd name="T30" fmla="*/ 1 w 851"/>
                <a:gd name="T31" fmla="*/ 1 h 232"/>
                <a:gd name="T32" fmla="*/ 1 w 851"/>
                <a:gd name="T33" fmla="*/ 0 h 232"/>
                <a:gd name="T34" fmla="*/ 1 w 851"/>
                <a:gd name="T35" fmla="*/ 1 h 232"/>
                <a:gd name="T36" fmla="*/ 1 w 851"/>
                <a:gd name="T37" fmla="*/ 1 h 232"/>
                <a:gd name="T38" fmla="*/ 1 w 851"/>
                <a:gd name="T39" fmla="*/ 1 h 232"/>
                <a:gd name="T40" fmla="*/ 1 w 851"/>
                <a:gd name="T41" fmla="*/ 1 h 232"/>
                <a:gd name="T42" fmla="*/ 1 w 851"/>
                <a:gd name="T43" fmla="*/ 1 h 232"/>
                <a:gd name="T44" fmla="*/ 1 w 851"/>
                <a:gd name="T45" fmla="*/ 1 h 232"/>
                <a:gd name="T46" fmla="*/ 1 w 851"/>
                <a:gd name="T47" fmla="*/ 1 h 232"/>
                <a:gd name="T48" fmla="*/ 1 w 851"/>
                <a:gd name="T49" fmla="*/ 1 h 232"/>
                <a:gd name="T50" fmla="*/ 1 w 851"/>
                <a:gd name="T51" fmla="*/ 1 h 232"/>
                <a:gd name="T52" fmla="*/ 1 w 851"/>
                <a:gd name="T53" fmla="*/ 1 h 232"/>
                <a:gd name="T54" fmla="*/ 1 w 851"/>
                <a:gd name="T55" fmla="*/ 1 h 232"/>
                <a:gd name="T56" fmla="*/ 1 w 851"/>
                <a:gd name="T57" fmla="*/ 1 h 232"/>
                <a:gd name="T58" fmla="*/ 1 w 851"/>
                <a:gd name="T59" fmla="*/ 1 h 232"/>
                <a:gd name="T60" fmla="*/ 1 w 851"/>
                <a:gd name="T61" fmla="*/ 1 h 232"/>
                <a:gd name="T62" fmla="*/ 1 w 851"/>
                <a:gd name="T63" fmla="*/ 1 h 232"/>
                <a:gd name="T64" fmla="*/ 1 w 851"/>
                <a:gd name="T65" fmla="*/ 1 h 232"/>
                <a:gd name="T66" fmla="*/ 1 w 851"/>
                <a:gd name="T67" fmla="*/ 1 h 232"/>
                <a:gd name="T68" fmla="*/ 1 w 851"/>
                <a:gd name="T69" fmla="*/ 1 h 232"/>
                <a:gd name="T70" fmla="*/ 1 w 851"/>
                <a:gd name="T71" fmla="*/ 1 h 232"/>
                <a:gd name="T72" fmla="*/ 1 w 851"/>
                <a:gd name="T73" fmla="*/ 1 h 232"/>
                <a:gd name="T74" fmla="*/ 1 w 851"/>
                <a:gd name="T75" fmla="*/ 1 h 232"/>
                <a:gd name="T76" fmla="*/ 1 w 851"/>
                <a:gd name="T77" fmla="*/ 1 h 232"/>
                <a:gd name="T78" fmla="*/ 1 w 851"/>
                <a:gd name="T79" fmla="*/ 1 h 232"/>
                <a:gd name="T80" fmla="*/ 1 w 851"/>
                <a:gd name="T81" fmla="*/ 1 h 232"/>
                <a:gd name="T82" fmla="*/ 1 w 851"/>
                <a:gd name="T83" fmla="*/ 1 h 232"/>
                <a:gd name="T84" fmla="*/ 1 w 851"/>
                <a:gd name="T85" fmla="*/ 1 h 232"/>
                <a:gd name="T86" fmla="*/ 1 w 851"/>
                <a:gd name="T87" fmla="*/ 1 h 232"/>
                <a:gd name="T88" fmla="*/ 1 w 851"/>
                <a:gd name="T89" fmla="*/ 1 h 232"/>
                <a:gd name="T90" fmla="*/ 1 w 851"/>
                <a:gd name="T91" fmla="*/ 1 h 232"/>
                <a:gd name="T92" fmla="*/ 1 w 851"/>
                <a:gd name="T93" fmla="*/ 1 h 232"/>
                <a:gd name="T94" fmla="*/ 1 w 851"/>
                <a:gd name="T95" fmla="*/ 1 h 232"/>
                <a:gd name="T96" fmla="*/ 1 w 851"/>
                <a:gd name="T97" fmla="*/ 1 h 232"/>
                <a:gd name="T98" fmla="*/ 1 w 851"/>
                <a:gd name="T99" fmla="*/ 1 h 232"/>
                <a:gd name="T100" fmla="*/ 1 w 851"/>
                <a:gd name="T101" fmla="*/ 1 h 232"/>
                <a:gd name="T102" fmla="*/ 1 w 851"/>
                <a:gd name="T103" fmla="*/ 1 h 232"/>
                <a:gd name="T104" fmla="*/ 1 w 851"/>
                <a:gd name="T105" fmla="*/ 1 h 232"/>
                <a:gd name="T106" fmla="*/ 1 w 851"/>
                <a:gd name="T107" fmla="*/ 1 h 232"/>
                <a:gd name="T108" fmla="*/ 1 w 851"/>
                <a:gd name="T109" fmla="*/ 1 h 232"/>
                <a:gd name="T110" fmla="*/ 1 w 851"/>
                <a:gd name="T111" fmla="*/ 1 h 232"/>
                <a:gd name="T112" fmla="*/ 1 w 851"/>
                <a:gd name="T113" fmla="*/ 1 h 232"/>
                <a:gd name="T114" fmla="*/ 1 w 851"/>
                <a:gd name="T115" fmla="*/ 1 h 232"/>
                <a:gd name="T116" fmla="*/ 0 w 851"/>
                <a:gd name="T117" fmla="*/ 1 h 23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51"/>
                <a:gd name="T178" fmla="*/ 0 h 232"/>
                <a:gd name="T179" fmla="*/ 851 w 851"/>
                <a:gd name="T180" fmla="*/ 232 h 23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51" h="232">
                  <a:moveTo>
                    <a:pt x="0" y="91"/>
                  </a:moveTo>
                  <a:lnTo>
                    <a:pt x="0" y="88"/>
                  </a:lnTo>
                  <a:lnTo>
                    <a:pt x="5" y="84"/>
                  </a:lnTo>
                  <a:lnTo>
                    <a:pt x="13" y="76"/>
                  </a:lnTo>
                  <a:lnTo>
                    <a:pt x="24" y="72"/>
                  </a:lnTo>
                  <a:lnTo>
                    <a:pt x="28" y="67"/>
                  </a:lnTo>
                  <a:lnTo>
                    <a:pt x="36" y="63"/>
                  </a:lnTo>
                  <a:lnTo>
                    <a:pt x="43" y="59"/>
                  </a:lnTo>
                  <a:lnTo>
                    <a:pt x="51" y="57"/>
                  </a:lnTo>
                  <a:lnTo>
                    <a:pt x="60" y="52"/>
                  </a:lnTo>
                  <a:lnTo>
                    <a:pt x="68" y="50"/>
                  </a:lnTo>
                  <a:lnTo>
                    <a:pt x="77" y="48"/>
                  </a:lnTo>
                  <a:lnTo>
                    <a:pt x="91" y="46"/>
                  </a:lnTo>
                  <a:lnTo>
                    <a:pt x="100" y="42"/>
                  </a:lnTo>
                  <a:lnTo>
                    <a:pt x="112" y="42"/>
                  </a:lnTo>
                  <a:lnTo>
                    <a:pt x="125" y="42"/>
                  </a:lnTo>
                  <a:lnTo>
                    <a:pt x="136" y="42"/>
                  </a:lnTo>
                  <a:lnTo>
                    <a:pt x="150" y="42"/>
                  </a:lnTo>
                  <a:lnTo>
                    <a:pt x="161" y="42"/>
                  </a:lnTo>
                  <a:lnTo>
                    <a:pt x="174" y="44"/>
                  </a:lnTo>
                  <a:lnTo>
                    <a:pt x="188" y="46"/>
                  </a:lnTo>
                  <a:lnTo>
                    <a:pt x="201" y="46"/>
                  </a:lnTo>
                  <a:lnTo>
                    <a:pt x="212" y="48"/>
                  </a:lnTo>
                  <a:lnTo>
                    <a:pt x="226" y="48"/>
                  </a:lnTo>
                  <a:lnTo>
                    <a:pt x="239" y="50"/>
                  </a:lnTo>
                  <a:lnTo>
                    <a:pt x="250" y="50"/>
                  </a:lnTo>
                  <a:lnTo>
                    <a:pt x="262" y="50"/>
                  </a:lnTo>
                  <a:lnTo>
                    <a:pt x="273" y="50"/>
                  </a:lnTo>
                  <a:lnTo>
                    <a:pt x="283" y="52"/>
                  </a:lnTo>
                  <a:lnTo>
                    <a:pt x="292" y="48"/>
                  </a:lnTo>
                  <a:lnTo>
                    <a:pt x="300" y="48"/>
                  </a:lnTo>
                  <a:lnTo>
                    <a:pt x="307" y="46"/>
                  </a:lnTo>
                  <a:lnTo>
                    <a:pt x="319" y="44"/>
                  </a:lnTo>
                  <a:lnTo>
                    <a:pt x="332" y="38"/>
                  </a:lnTo>
                  <a:lnTo>
                    <a:pt x="347" y="34"/>
                  </a:lnTo>
                  <a:lnTo>
                    <a:pt x="359" y="29"/>
                  </a:lnTo>
                  <a:lnTo>
                    <a:pt x="370" y="23"/>
                  </a:lnTo>
                  <a:lnTo>
                    <a:pt x="384" y="19"/>
                  </a:lnTo>
                  <a:lnTo>
                    <a:pt x="395" y="17"/>
                  </a:lnTo>
                  <a:lnTo>
                    <a:pt x="408" y="15"/>
                  </a:lnTo>
                  <a:lnTo>
                    <a:pt x="422" y="15"/>
                  </a:lnTo>
                  <a:lnTo>
                    <a:pt x="435" y="15"/>
                  </a:lnTo>
                  <a:lnTo>
                    <a:pt x="448" y="15"/>
                  </a:lnTo>
                  <a:lnTo>
                    <a:pt x="460" y="15"/>
                  </a:lnTo>
                  <a:lnTo>
                    <a:pt x="473" y="17"/>
                  </a:lnTo>
                  <a:lnTo>
                    <a:pt x="484" y="17"/>
                  </a:lnTo>
                  <a:lnTo>
                    <a:pt x="494" y="17"/>
                  </a:lnTo>
                  <a:lnTo>
                    <a:pt x="505" y="12"/>
                  </a:lnTo>
                  <a:lnTo>
                    <a:pt x="515" y="6"/>
                  </a:lnTo>
                  <a:lnTo>
                    <a:pt x="520" y="0"/>
                  </a:lnTo>
                  <a:lnTo>
                    <a:pt x="528" y="0"/>
                  </a:lnTo>
                  <a:lnTo>
                    <a:pt x="536" y="0"/>
                  </a:lnTo>
                  <a:lnTo>
                    <a:pt x="547" y="4"/>
                  </a:lnTo>
                  <a:lnTo>
                    <a:pt x="558" y="6"/>
                  </a:lnTo>
                  <a:lnTo>
                    <a:pt x="572" y="14"/>
                  </a:lnTo>
                  <a:lnTo>
                    <a:pt x="579" y="15"/>
                  </a:lnTo>
                  <a:lnTo>
                    <a:pt x="587" y="21"/>
                  </a:lnTo>
                  <a:lnTo>
                    <a:pt x="596" y="25"/>
                  </a:lnTo>
                  <a:lnTo>
                    <a:pt x="606" y="29"/>
                  </a:lnTo>
                  <a:lnTo>
                    <a:pt x="615" y="33"/>
                  </a:lnTo>
                  <a:lnTo>
                    <a:pt x="623" y="36"/>
                  </a:lnTo>
                  <a:lnTo>
                    <a:pt x="633" y="40"/>
                  </a:lnTo>
                  <a:lnTo>
                    <a:pt x="642" y="44"/>
                  </a:lnTo>
                  <a:lnTo>
                    <a:pt x="652" y="48"/>
                  </a:lnTo>
                  <a:lnTo>
                    <a:pt x="661" y="52"/>
                  </a:lnTo>
                  <a:lnTo>
                    <a:pt x="671" y="53"/>
                  </a:lnTo>
                  <a:lnTo>
                    <a:pt x="680" y="57"/>
                  </a:lnTo>
                  <a:lnTo>
                    <a:pt x="686" y="57"/>
                  </a:lnTo>
                  <a:lnTo>
                    <a:pt x="695" y="57"/>
                  </a:lnTo>
                  <a:lnTo>
                    <a:pt x="701" y="57"/>
                  </a:lnTo>
                  <a:lnTo>
                    <a:pt x="711" y="59"/>
                  </a:lnTo>
                  <a:lnTo>
                    <a:pt x="724" y="57"/>
                  </a:lnTo>
                  <a:lnTo>
                    <a:pt x="739" y="57"/>
                  </a:lnTo>
                  <a:lnTo>
                    <a:pt x="752" y="57"/>
                  </a:lnTo>
                  <a:lnTo>
                    <a:pt x="766" y="57"/>
                  </a:lnTo>
                  <a:lnTo>
                    <a:pt x="777" y="59"/>
                  </a:lnTo>
                  <a:lnTo>
                    <a:pt x="792" y="65"/>
                  </a:lnTo>
                  <a:lnTo>
                    <a:pt x="802" y="67"/>
                  </a:lnTo>
                  <a:lnTo>
                    <a:pt x="811" y="76"/>
                  </a:lnTo>
                  <a:lnTo>
                    <a:pt x="823" y="82"/>
                  </a:lnTo>
                  <a:lnTo>
                    <a:pt x="832" y="93"/>
                  </a:lnTo>
                  <a:lnTo>
                    <a:pt x="838" y="99"/>
                  </a:lnTo>
                  <a:lnTo>
                    <a:pt x="846" y="107"/>
                  </a:lnTo>
                  <a:lnTo>
                    <a:pt x="847" y="110"/>
                  </a:lnTo>
                  <a:lnTo>
                    <a:pt x="851" y="112"/>
                  </a:lnTo>
                  <a:lnTo>
                    <a:pt x="849" y="112"/>
                  </a:lnTo>
                  <a:lnTo>
                    <a:pt x="847" y="118"/>
                  </a:lnTo>
                  <a:lnTo>
                    <a:pt x="842" y="122"/>
                  </a:lnTo>
                  <a:lnTo>
                    <a:pt x="836" y="128"/>
                  </a:lnTo>
                  <a:lnTo>
                    <a:pt x="825" y="135"/>
                  </a:lnTo>
                  <a:lnTo>
                    <a:pt x="811" y="143"/>
                  </a:lnTo>
                  <a:lnTo>
                    <a:pt x="802" y="148"/>
                  </a:lnTo>
                  <a:lnTo>
                    <a:pt x="794" y="152"/>
                  </a:lnTo>
                  <a:lnTo>
                    <a:pt x="783" y="156"/>
                  </a:lnTo>
                  <a:lnTo>
                    <a:pt x="771" y="162"/>
                  </a:lnTo>
                  <a:lnTo>
                    <a:pt x="758" y="166"/>
                  </a:lnTo>
                  <a:lnTo>
                    <a:pt x="747" y="169"/>
                  </a:lnTo>
                  <a:lnTo>
                    <a:pt x="731" y="173"/>
                  </a:lnTo>
                  <a:lnTo>
                    <a:pt x="716" y="179"/>
                  </a:lnTo>
                  <a:lnTo>
                    <a:pt x="709" y="181"/>
                  </a:lnTo>
                  <a:lnTo>
                    <a:pt x="701" y="183"/>
                  </a:lnTo>
                  <a:lnTo>
                    <a:pt x="692" y="185"/>
                  </a:lnTo>
                  <a:lnTo>
                    <a:pt x="684" y="188"/>
                  </a:lnTo>
                  <a:lnTo>
                    <a:pt x="674" y="188"/>
                  </a:lnTo>
                  <a:lnTo>
                    <a:pt x="665" y="194"/>
                  </a:lnTo>
                  <a:lnTo>
                    <a:pt x="657" y="194"/>
                  </a:lnTo>
                  <a:lnTo>
                    <a:pt x="650" y="198"/>
                  </a:lnTo>
                  <a:lnTo>
                    <a:pt x="638" y="200"/>
                  </a:lnTo>
                  <a:lnTo>
                    <a:pt x="631" y="204"/>
                  </a:lnTo>
                  <a:lnTo>
                    <a:pt x="619" y="204"/>
                  </a:lnTo>
                  <a:lnTo>
                    <a:pt x="610" y="207"/>
                  </a:lnTo>
                  <a:lnTo>
                    <a:pt x="600" y="209"/>
                  </a:lnTo>
                  <a:lnTo>
                    <a:pt x="591" y="211"/>
                  </a:lnTo>
                  <a:lnTo>
                    <a:pt x="579" y="213"/>
                  </a:lnTo>
                  <a:lnTo>
                    <a:pt x="572" y="215"/>
                  </a:lnTo>
                  <a:lnTo>
                    <a:pt x="560" y="217"/>
                  </a:lnTo>
                  <a:lnTo>
                    <a:pt x="551" y="219"/>
                  </a:lnTo>
                  <a:lnTo>
                    <a:pt x="539" y="219"/>
                  </a:lnTo>
                  <a:lnTo>
                    <a:pt x="530" y="223"/>
                  </a:lnTo>
                  <a:lnTo>
                    <a:pt x="520" y="223"/>
                  </a:lnTo>
                  <a:lnTo>
                    <a:pt x="509" y="225"/>
                  </a:lnTo>
                  <a:lnTo>
                    <a:pt x="499" y="225"/>
                  </a:lnTo>
                  <a:lnTo>
                    <a:pt x="490" y="228"/>
                  </a:lnTo>
                  <a:lnTo>
                    <a:pt x="479" y="228"/>
                  </a:lnTo>
                  <a:lnTo>
                    <a:pt x="469" y="228"/>
                  </a:lnTo>
                  <a:lnTo>
                    <a:pt x="458" y="228"/>
                  </a:lnTo>
                  <a:lnTo>
                    <a:pt x="448" y="230"/>
                  </a:lnTo>
                  <a:lnTo>
                    <a:pt x="435" y="230"/>
                  </a:lnTo>
                  <a:lnTo>
                    <a:pt x="425" y="230"/>
                  </a:lnTo>
                  <a:lnTo>
                    <a:pt x="414" y="230"/>
                  </a:lnTo>
                  <a:lnTo>
                    <a:pt x="404" y="232"/>
                  </a:lnTo>
                  <a:lnTo>
                    <a:pt x="393" y="230"/>
                  </a:lnTo>
                  <a:lnTo>
                    <a:pt x="384" y="230"/>
                  </a:lnTo>
                  <a:lnTo>
                    <a:pt x="374" y="230"/>
                  </a:lnTo>
                  <a:lnTo>
                    <a:pt x="363" y="230"/>
                  </a:lnTo>
                  <a:lnTo>
                    <a:pt x="353" y="230"/>
                  </a:lnTo>
                  <a:lnTo>
                    <a:pt x="344" y="230"/>
                  </a:lnTo>
                  <a:lnTo>
                    <a:pt x="334" y="230"/>
                  </a:lnTo>
                  <a:lnTo>
                    <a:pt x="325" y="230"/>
                  </a:lnTo>
                  <a:lnTo>
                    <a:pt x="313" y="228"/>
                  </a:lnTo>
                  <a:lnTo>
                    <a:pt x="304" y="228"/>
                  </a:lnTo>
                  <a:lnTo>
                    <a:pt x="294" y="226"/>
                  </a:lnTo>
                  <a:lnTo>
                    <a:pt x="285" y="226"/>
                  </a:lnTo>
                  <a:lnTo>
                    <a:pt x="275" y="225"/>
                  </a:lnTo>
                  <a:lnTo>
                    <a:pt x="266" y="225"/>
                  </a:lnTo>
                  <a:lnTo>
                    <a:pt x="258" y="223"/>
                  </a:lnTo>
                  <a:lnTo>
                    <a:pt x="249" y="223"/>
                  </a:lnTo>
                  <a:lnTo>
                    <a:pt x="239" y="219"/>
                  </a:lnTo>
                  <a:lnTo>
                    <a:pt x="230" y="219"/>
                  </a:lnTo>
                  <a:lnTo>
                    <a:pt x="222" y="217"/>
                  </a:lnTo>
                  <a:lnTo>
                    <a:pt x="212" y="217"/>
                  </a:lnTo>
                  <a:lnTo>
                    <a:pt x="205" y="213"/>
                  </a:lnTo>
                  <a:lnTo>
                    <a:pt x="197" y="213"/>
                  </a:lnTo>
                  <a:lnTo>
                    <a:pt x="190" y="211"/>
                  </a:lnTo>
                  <a:lnTo>
                    <a:pt x="182" y="211"/>
                  </a:lnTo>
                  <a:lnTo>
                    <a:pt x="174" y="209"/>
                  </a:lnTo>
                  <a:lnTo>
                    <a:pt x="167" y="207"/>
                  </a:lnTo>
                  <a:lnTo>
                    <a:pt x="159" y="204"/>
                  </a:lnTo>
                  <a:lnTo>
                    <a:pt x="152" y="204"/>
                  </a:lnTo>
                  <a:lnTo>
                    <a:pt x="138" y="198"/>
                  </a:lnTo>
                  <a:lnTo>
                    <a:pt x="127" y="194"/>
                  </a:lnTo>
                  <a:lnTo>
                    <a:pt x="115" y="188"/>
                  </a:lnTo>
                  <a:lnTo>
                    <a:pt x="104" y="185"/>
                  </a:lnTo>
                  <a:lnTo>
                    <a:pt x="93" y="179"/>
                  </a:lnTo>
                  <a:lnTo>
                    <a:pt x="85" y="175"/>
                  </a:lnTo>
                  <a:lnTo>
                    <a:pt x="76" y="169"/>
                  </a:lnTo>
                  <a:lnTo>
                    <a:pt x="66" y="164"/>
                  </a:lnTo>
                  <a:lnTo>
                    <a:pt x="58" y="160"/>
                  </a:lnTo>
                  <a:lnTo>
                    <a:pt x="51" y="156"/>
                  </a:lnTo>
                  <a:lnTo>
                    <a:pt x="38" y="147"/>
                  </a:lnTo>
                  <a:lnTo>
                    <a:pt x="28" y="137"/>
                  </a:lnTo>
                  <a:lnTo>
                    <a:pt x="19" y="128"/>
                  </a:lnTo>
                  <a:lnTo>
                    <a:pt x="13" y="118"/>
                  </a:lnTo>
                  <a:lnTo>
                    <a:pt x="7" y="109"/>
                  </a:lnTo>
                  <a:lnTo>
                    <a:pt x="5" y="103"/>
                  </a:lnTo>
                  <a:lnTo>
                    <a:pt x="0" y="93"/>
                  </a:lnTo>
                  <a:lnTo>
                    <a:pt x="0" y="91"/>
                  </a:lnTo>
                  <a:close/>
                </a:path>
              </a:pathLst>
            </a:custGeom>
            <a:solidFill>
              <a:srgbClr val="F0F0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23" name="Freeform 447"/>
            <p:cNvSpPr>
              <a:spLocks/>
            </p:cNvSpPr>
            <p:nvPr/>
          </p:nvSpPr>
          <p:spPr bwMode="auto">
            <a:xfrm>
              <a:off x="2670" y="3175"/>
              <a:ext cx="118" cy="98"/>
            </a:xfrm>
            <a:custGeom>
              <a:avLst/>
              <a:gdLst>
                <a:gd name="T0" fmla="*/ 1 w 236"/>
                <a:gd name="T1" fmla="*/ 1 h 196"/>
                <a:gd name="T2" fmla="*/ 1 w 236"/>
                <a:gd name="T3" fmla="*/ 1 h 196"/>
                <a:gd name="T4" fmla="*/ 1 w 236"/>
                <a:gd name="T5" fmla="*/ 1 h 196"/>
                <a:gd name="T6" fmla="*/ 1 w 236"/>
                <a:gd name="T7" fmla="*/ 1 h 196"/>
                <a:gd name="T8" fmla="*/ 1 w 236"/>
                <a:gd name="T9" fmla="*/ 1 h 196"/>
                <a:gd name="T10" fmla="*/ 1 w 236"/>
                <a:gd name="T11" fmla="*/ 1 h 196"/>
                <a:gd name="T12" fmla="*/ 1 w 236"/>
                <a:gd name="T13" fmla="*/ 1 h 196"/>
                <a:gd name="T14" fmla="*/ 1 w 236"/>
                <a:gd name="T15" fmla="*/ 1 h 196"/>
                <a:gd name="T16" fmla="*/ 1 w 236"/>
                <a:gd name="T17" fmla="*/ 1 h 196"/>
                <a:gd name="T18" fmla="*/ 1 w 236"/>
                <a:gd name="T19" fmla="*/ 1 h 196"/>
                <a:gd name="T20" fmla="*/ 1 w 236"/>
                <a:gd name="T21" fmla="*/ 1 h 196"/>
                <a:gd name="T22" fmla="*/ 1 w 236"/>
                <a:gd name="T23" fmla="*/ 1 h 196"/>
                <a:gd name="T24" fmla="*/ 1 w 236"/>
                <a:gd name="T25" fmla="*/ 0 h 196"/>
                <a:gd name="T26" fmla="*/ 1 w 236"/>
                <a:gd name="T27" fmla="*/ 0 h 196"/>
                <a:gd name="T28" fmla="*/ 1 w 236"/>
                <a:gd name="T29" fmla="*/ 1 h 196"/>
                <a:gd name="T30" fmla="*/ 1 w 236"/>
                <a:gd name="T31" fmla="*/ 1 h 196"/>
                <a:gd name="T32" fmla="*/ 1 w 236"/>
                <a:gd name="T33" fmla="*/ 1 h 196"/>
                <a:gd name="T34" fmla="*/ 1 w 236"/>
                <a:gd name="T35" fmla="*/ 1 h 196"/>
                <a:gd name="T36" fmla="*/ 1 w 236"/>
                <a:gd name="T37" fmla="*/ 1 h 196"/>
                <a:gd name="T38" fmla="*/ 1 w 236"/>
                <a:gd name="T39" fmla="*/ 1 h 196"/>
                <a:gd name="T40" fmla="*/ 1 w 236"/>
                <a:gd name="T41" fmla="*/ 1 h 196"/>
                <a:gd name="T42" fmla="*/ 1 w 236"/>
                <a:gd name="T43" fmla="*/ 1 h 196"/>
                <a:gd name="T44" fmla="*/ 1 w 236"/>
                <a:gd name="T45" fmla="*/ 1 h 196"/>
                <a:gd name="T46" fmla="*/ 1 w 236"/>
                <a:gd name="T47" fmla="*/ 1 h 196"/>
                <a:gd name="T48" fmla="*/ 1 w 236"/>
                <a:gd name="T49" fmla="*/ 1 h 196"/>
                <a:gd name="T50" fmla="*/ 1 w 236"/>
                <a:gd name="T51" fmla="*/ 1 h 196"/>
                <a:gd name="T52" fmla="*/ 1 w 236"/>
                <a:gd name="T53" fmla="*/ 1 h 196"/>
                <a:gd name="T54" fmla="*/ 1 w 236"/>
                <a:gd name="T55" fmla="*/ 1 h 196"/>
                <a:gd name="T56" fmla="*/ 1 w 236"/>
                <a:gd name="T57" fmla="*/ 1 h 196"/>
                <a:gd name="T58" fmla="*/ 1 w 236"/>
                <a:gd name="T59" fmla="*/ 1 h 196"/>
                <a:gd name="T60" fmla="*/ 1 w 236"/>
                <a:gd name="T61" fmla="*/ 1 h 196"/>
                <a:gd name="T62" fmla="*/ 1 w 236"/>
                <a:gd name="T63" fmla="*/ 1 h 196"/>
                <a:gd name="T64" fmla="*/ 1 w 236"/>
                <a:gd name="T65" fmla="*/ 1 h 196"/>
                <a:gd name="T66" fmla="*/ 1 w 236"/>
                <a:gd name="T67" fmla="*/ 1 h 196"/>
                <a:gd name="T68" fmla="*/ 1 w 236"/>
                <a:gd name="T69" fmla="*/ 1 h 196"/>
                <a:gd name="T70" fmla="*/ 1 w 236"/>
                <a:gd name="T71" fmla="*/ 1 h 196"/>
                <a:gd name="T72" fmla="*/ 1 w 236"/>
                <a:gd name="T73" fmla="*/ 1 h 196"/>
                <a:gd name="T74" fmla="*/ 1 w 236"/>
                <a:gd name="T75" fmla="*/ 1 h 196"/>
                <a:gd name="T76" fmla="*/ 1 w 236"/>
                <a:gd name="T77" fmla="*/ 1 h 196"/>
                <a:gd name="T78" fmla="*/ 1 w 236"/>
                <a:gd name="T79" fmla="*/ 1 h 196"/>
                <a:gd name="T80" fmla="*/ 1 w 236"/>
                <a:gd name="T81" fmla="*/ 1 h 196"/>
                <a:gd name="T82" fmla="*/ 1 w 236"/>
                <a:gd name="T83" fmla="*/ 1 h 196"/>
                <a:gd name="T84" fmla="*/ 1 w 236"/>
                <a:gd name="T85" fmla="*/ 1 h 196"/>
                <a:gd name="T86" fmla="*/ 1 w 236"/>
                <a:gd name="T87" fmla="*/ 1 h 19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6"/>
                <a:gd name="T133" fmla="*/ 0 h 196"/>
                <a:gd name="T134" fmla="*/ 236 w 236"/>
                <a:gd name="T135" fmla="*/ 196 h 19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6" h="196">
                  <a:moveTo>
                    <a:pt x="36" y="85"/>
                  </a:moveTo>
                  <a:lnTo>
                    <a:pt x="38" y="85"/>
                  </a:lnTo>
                  <a:lnTo>
                    <a:pt x="42" y="85"/>
                  </a:lnTo>
                  <a:lnTo>
                    <a:pt x="50" y="82"/>
                  </a:lnTo>
                  <a:lnTo>
                    <a:pt x="63" y="80"/>
                  </a:lnTo>
                  <a:lnTo>
                    <a:pt x="67" y="78"/>
                  </a:lnTo>
                  <a:lnTo>
                    <a:pt x="74" y="76"/>
                  </a:lnTo>
                  <a:lnTo>
                    <a:pt x="82" y="74"/>
                  </a:lnTo>
                  <a:lnTo>
                    <a:pt x="89" y="72"/>
                  </a:lnTo>
                  <a:lnTo>
                    <a:pt x="99" y="68"/>
                  </a:lnTo>
                  <a:lnTo>
                    <a:pt x="107" y="65"/>
                  </a:lnTo>
                  <a:lnTo>
                    <a:pt x="116" y="63"/>
                  </a:lnTo>
                  <a:lnTo>
                    <a:pt x="126" y="61"/>
                  </a:lnTo>
                  <a:lnTo>
                    <a:pt x="133" y="55"/>
                  </a:lnTo>
                  <a:lnTo>
                    <a:pt x="145" y="49"/>
                  </a:lnTo>
                  <a:lnTo>
                    <a:pt x="154" y="46"/>
                  </a:lnTo>
                  <a:lnTo>
                    <a:pt x="164" y="40"/>
                  </a:lnTo>
                  <a:lnTo>
                    <a:pt x="171" y="34"/>
                  </a:lnTo>
                  <a:lnTo>
                    <a:pt x="181" y="30"/>
                  </a:lnTo>
                  <a:lnTo>
                    <a:pt x="188" y="25"/>
                  </a:lnTo>
                  <a:lnTo>
                    <a:pt x="200" y="21"/>
                  </a:lnTo>
                  <a:lnTo>
                    <a:pt x="205" y="15"/>
                  </a:lnTo>
                  <a:lnTo>
                    <a:pt x="213" y="11"/>
                  </a:lnTo>
                  <a:lnTo>
                    <a:pt x="219" y="8"/>
                  </a:lnTo>
                  <a:lnTo>
                    <a:pt x="224" y="4"/>
                  </a:lnTo>
                  <a:lnTo>
                    <a:pt x="232" y="0"/>
                  </a:lnTo>
                  <a:lnTo>
                    <a:pt x="236" y="0"/>
                  </a:lnTo>
                  <a:lnTo>
                    <a:pt x="234" y="0"/>
                  </a:lnTo>
                  <a:lnTo>
                    <a:pt x="234" y="6"/>
                  </a:lnTo>
                  <a:lnTo>
                    <a:pt x="230" y="13"/>
                  </a:lnTo>
                  <a:lnTo>
                    <a:pt x="226" y="25"/>
                  </a:lnTo>
                  <a:lnTo>
                    <a:pt x="223" y="34"/>
                  </a:lnTo>
                  <a:lnTo>
                    <a:pt x="219" y="47"/>
                  </a:lnTo>
                  <a:lnTo>
                    <a:pt x="215" y="61"/>
                  </a:lnTo>
                  <a:lnTo>
                    <a:pt x="213" y="72"/>
                  </a:lnTo>
                  <a:lnTo>
                    <a:pt x="209" y="84"/>
                  </a:lnTo>
                  <a:lnTo>
                    <a:pt x="209" y="95"/>
                  </a:lnTo>
                  <a:lnTo>
                    <a:pt x="209" y="103"/>
                  </a:lnTo>
                  <a:lnTo>
                    <a:pt x="209" y="112"/>
                  </a:lnTo>
                  <a:lnTo>
                    <a:pt x="209" y="123"/>
                  </a:lnTo>
                  <a:lnTo>
                    <a:pt x="209" y="127"/>
                  </a:lnTo>
                  <a:lnTo>
                    <a:pt x="207" y="127"/>
                  </a:lnTo>
                  <a:lnTo>
                    <a:pt x="203" y="131"/>
                  </a:lnTo>
                  <a:lnTo>
                    <a:pt x="196" y="133"/>
                  </a:lnTo>
                  <a:lnTo>
                    <a:pt x="188" y="137"/>
                  </a:lnTo>
                  <a:lnTo>
                    <a:pt x="175" y="141"/>
                  </a:lnTo>
                  <a:lnTo>
                    <a:pt x="164" y="146"/>
                  </a:lnTo>
                  <a:lnTo>
                    <a:pt x="148" y="152"/>
                  </a:lnTo>
                  <a:lnTo>
                    <a:pt x="133" y="160"/>
                  </a:lnTo>
                  <a:lnTo>
                    <a:pt x="124" y="161"/>
                  </a:lnTo>
                  <a:lnTo>
                    <a:pt x="114" y="165"/>
                  </a:lnTo>
                  <a:lnTo>
                    <a:pt x="105" y="167"/>
                  </a:lnTo>
                  <a:lnTo>
                    <a:pt x="97" y="171"/>
                  </a:lnTo>
                  <a:lnTo>
                    <a:pt x="88" y="175"/>
                  </a:lnTo>
                  <a:lnTo>
                    <a:pt x="80" y="177"/>
                  </a:lnTo>
                  <a:lnTo>
                    <a:pt x="72" y="180"/>
                  </a:lnTo>
                  <a:lnTo>
                    <a:pt x="65" y="184"/>
                  </a:lnTo>
                  <a:lnTo>
                    <a:pt x="51" y="186"/>
                  </a:lnTo>
                  <a:lnTo>
                    <a:pt x="42" y="192"/>
                  </a:lnTo>
                  <a:lnTo>
                    <a:pt x="34" y="194"/>
                  </a:lnTo>
                  <a:lnTo>
                    <a:pt x="32" y="196"/>
                  </a:lnTo>
                  <a:lnTo>
                    <a:pt x="34" y="192"/>
                  </a:lnTo>
                  <a:lnTo>
                    <a:pt x="42" y="188"/>
                  </a:lnTo>
                  <a:lnTo>
                    <a:pt x="50" y="180"/>
                  </a:lnTo>
                  <a:lnTo>
                    <a:pt x="61" y="175"/>
                  </a:lnTo>
                  <a:lnTo>
                    <a:pt x="70" y="165"/>
                  </a:lnTo>
                  <a:lnTo>
                    <a:pt x="78" y="156"/>
                  </a:lnTo>
                  <a:lnTo>
                    <a:pt x="84" y="150"/>
                  </a:lnTo>
                  <a:lnTo>
                    <a:pt x="84" y="144"/>
                  </a:lnTo>
                  <a:lnTo>
                    <a:pt x="78" y="139"/>
                  </a:lnTo>
                  <a:lnTo>
                    <a:pt x="69" y="135"/>
                  </a:lnTo>
                  <a:lnTo>
                    <a:pt x="53" y="133"/>
                  </a:lnTo>
                  <a:lnTo>
                    <a:pt x="40" y="133"/>
                  </a:lnTo>
                  <a:lnTo>
                    <a:pt x="32" y="131"/>
                  </a:lnTo>
                  <a:lnTo>
                    <a:pt x="23" y="131"/>
                  </a:lnTo>
                  <a:lnTo>
                    <a:pt x="17" y="131"/>
                  </a:lnTo>
                  <a:lnTo>
                    <a:pt x="13" y="131"/>
                  </a:lnTo>
                  <a:lnTo>
                    <a:pt x="2" y="131"/>
                  </a:lnTo>
                  <a:lnTo>
                    <a:pt x="0" y="131"/>
                  </a:lnTo>
                  <a:lnTo>
                    <a:pt x="2" y="125"/>
                  </a:lnTo>
                  <a:lnTo>
                    <a:pt x="8" y="123"/>
                  </a:lnTo>
                  <a:lnTo>
                    <a:pt x="19" y="120"/>
                  </a:lnTo>
                  <a:lnTo>
                    <a:pt x="32" y="116"/>
                  </a:lnTo>
                  <a:lnTo>
                    <a:pt x="46" y="110"/>
                  </a:lnTo>
                  <a:lnTo>
                    <a:pt x="57" y="108"/>
                  </a:lnTo>
                  <a:lnTo>
                    <a:pt x="67" y="106"/>
                  </a:lnTo>
                  <a:lnTo>
                    <a:pt x="70" y="106"/>
                  </a:lnTo>
                  <a:lnTo>
                    <a:pt x="36" y="85"/>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24" name="Freeform 448"/>
            <p:cNvSpPr>
              <a:spLocks/>
            </p:cNvSpPr>
            <p:nvPr/>
          </p:nvSpPr>
          <p:spPr bwMode="auto">
            <a:xfrm>
              <a:off x="2027" y="2926"/>
              <a:ext cx="336" cy="176"/>
            </a:xfrm>
            <a:custGeom>
              <a:avLst/>
              <a:gdLst>
                <a:gd name="T0" fmla="*/ 0 w 673"/>
                <a:gd name="T1" fmla="*/ 1 h 352"/>
                <a:gd name="T2" fmla="*/ 0 w 673"/>
                <a:gd name="T3" fmla="*/ 1 h 352"/>
                <a:gd name="T4" fmla="*/ 0 w 673"/>
                <a:gd name="T5" fmla="*/ 1 h 352"/>
                <a:gd name="T6" fmla="*/ 0 w 673"/>
                <a:gd name="T7" fmla="*/ 1 h 352"/>
                <a:gd name="T8" fmla="*/ 0 w 673"/>
                <a:gd name="T9" fmla="*/ 1 h 352"/>
                <a:gd name="T10" fmla="*/ 0 w 673"/>
                <a:gd name="T11" fmla="*/ 1 h 352"/>
                <a:gd name="T12" fmla="*/ 0 w 673"/>
                <a:gd name="T13" fmla="*/ 1 h 352"/>
                <a:gd name="T14" fmla="*/ 0 w 673"/>
                <a:gd name="T15" fmla="*/ 1 h 352"/>
                <a:gd name="T16" fmla="*/ 0 w 673"/>
                <a:gd name="T17" fmla="*/ 1 h 352"/>
                <a:gd name="T18" fmla="*/ 0 w 673"/>
                <a:gd name="T19" fmla="*/ 1 h 352"/>
                <a:gd name="T20" fmla="*/ 0 w 673"/>
                <a:gd name="T21" fmla="*/ 1 h 352"/>
                <a:gd name="T22" fmla="*/ 0 w 673"/>
                <a:gd name="T23" fmla="*/ 1 h 352"/>
                <a:gd name="T24" fmla="*/ 0 w 673"/>
                <a:gd name="T25" fmla="*/ 1 h 352"/>
                <a:gd name="T26" fmla="*/ 0 w 673"/>
                <a:gd name="T27" fmla="*/ 1 h 352"/>
                <a:gd name="T28" fmla="*/ 0 w 673"/>
                <a:gd name="T29" fmla="*/ 1 h 352"/>
                <a:gd name="T30" fmla="*/ 0 w 673"/>
                <a:gd name="T31" fmla="*/ 1 h 352"/>
                <a:gd name="T32" fmla="*/ 0 w 673"/>
                <a:gd name="T33" fmla="*/ 1 h 352"/>
                <a:gd name="T34" fmla="*/ 0 w 673"/>
                <a:gd name="T35" fmla="*/ 1 h 352"/>
                <a:gd name="T36" fmla="*/ 0 w 673"/>
                <a:gd name="T37" fmla="*/ 1 h 352"/>
                <a:gd name="T38" fmla="*/ 0 w 673"/>
                <a:gd name="T39" fmla="*/ 1 h 352"/>
                <a:gd name="T40" fmla="*/ 0 w 673"/>
                <a:gd name="T41" fmla="*/ 1 h 352"/>
                <a:gd name="T42" fmla="*/ 0 w 673"/>
                <a:gd name="T43" fmla="*/ 1 h 352"/>
                <a:gd name="T44" fmla="*/ 0 w 673"/>
                <a:gd name="T45" fmla="*/ 1 h 352"/>
                <a:gd name="T46" fmla="*/ 0 w 673"/>
                <a:gd name="T47" fmla="*/ 1 h 352"/>
                <a:gd name="T48" fmla="*/ 0 w 673"/>
                <a:gd name="T49" fmla="*/ 1 h 352"/>
                <a:gd name="T50" fmla="*/ 0 w 673"/>
                <a:gd name="T51" fmla="*/ 1 h 352"/>
                <a:gd name="T52" fmla="*/ 0 w 673"/>
                <a:gd name="T53" fmla="*/ 1 h 352"/>
                <a:gd name="T54" fmla="*/ 0 w 673"/>
                <a:gd name="T55" fmla="*/ 1 h 352"/>
                <a:gd name="T56" fmla="*/ 0 w 673"/>
                <a:gd name="T57" fmla="*/ 1 h 352"/>
                <a:gd name="T58" fmla="*/ 0 w 673"/>
                <a:gd name="T59" fmla="*/ 1 h 352"/>
                <a:gd name="T60" fmla="*/ 0 w 673"/>
                <a:gd name="T61" fmla="*/ 1 h 352"/>
                <a:gd name="T62" fmla="*/ 0 w 673"/>
                <a:gd name="T63" fmla="*/ 1 h 352"/>
                <a:gd name="T64" fmla="*/ 0 w 673"/>
                <a:gd name="T65" fmla="*/ 1 h 352"/>
                <a:gd name="T66" fmla="*/ 0 w 673"/>
                <a:gd name="T67" fmla="*/ 1 h 352"/>
                <a:gd name="T68" fmla="*/ 0 w 673"/>
                <a:gd name="T69" fmla="*/ 1 h 352"/>
                <a:gd name="T70" fmla="*/ 0 w 673"/>
                <a:gd name="T71" fmla="*/ 1 h 352"/>
                <a:gd name="T72" fmla="*/ 0 w 673"/>
                <a:gd name="T73" fmla="*/ 1 h 352"/>
                <a:gd name="T74" fmla="*/ 0 w 673"/>
                <a:gd name="T75" fmla="*/ 1 h 352"/>
                <a:gd name="T76" fmla="*/ 0 w 673"/>
                <a:gd name="T77" fmla="*/ 1 h 352"/>
                <a:gd name="T78" fmla="*/ 0 w 673"/>
                <a:gd name="T79" fmla="*/ 1 h 352"/>
                <a:gd name="T80" fmla="*/ 0 w 673"/>
                <a:gd name="T81" fmla="*/ 1 h 352"/>
                <a:gd name="T82" fmla="*/ 0 w 673"/>
                <a:gd name="T83" fmla="*/ 0 h 35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73"/>
                <a:gd name="T127" fmla="*/ 0 h 352"/>
                <a:gd name="T128" fmla="*/ 673 w 673"/>
                <a:gd name="T129" fmla="*/ 352 h 35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73" h="352">
                  <a:moveTo>
                    <a:pt x="27" y="7"/>
                  </a:moveTo>
                  <a:lnTo>
                    <a:pt x="25" y="9"/>
                  </a:lnTo>
                  <a:lnTo>
                    <a:pt x="17" y="17"/>
                  </a:lnTo>
                  <a:lnTo>
                    <a:pt x="13" y="21"/>
                  </a:lnTo>
                  <a:lnTo>
                    <a:pt x="10" y="26"/>
                  </a:lnTo>
                  <a:lnTo>
                    <a:pt x="4" y="34"/>
                  </a:lnTo>
                  <a:lnTo>
                    <a:pt x="2" y="42"/>
                  </a:lnTo>
                  <a:lnTo>
                    <a:pt x="0" y="57"/>
                  </a:lnTo>
                  <a:lnTo>
                    <a:pt x="10" y="72"/>
                  </a:lnTo>
                  <a:lnTo>
                    <a:pt x="15" y="78"/>
                  </a:lnTo>
                  <a:lnTo>
                    <a:pt x="29" y="85"/>
                  </a:lnTo>
                  <a:lnTo>
                    <a:pt x="34" y="87"/>
                  </a:lnTo>
                  <a:lnTo>
                    <a:pt x="42" y="91"/>
                  </a:lnTo>
                  <a:lnTo>
                    <a:pt x="49" y="93"/>
                  </a:lnTo>
                  <a:lnTo>
                    <a:pt x="61" y="97"/>
                  </a:lnTo>
                  <a:lnTo>
                    <a:pt x="70" y="101"/>
                  </a:lnTo>
                  <a:lnTo>
                    <a:pt x="82" y="103"/>
                  </a:lnTo>
                  <a:lnTo>
                    <a:pt x="95" y="106"/>
                  </a:lnTo>
                  <a:lnTo>
                    <a:pt x="108" y="110"/>
                  </a:lnTo>
                  <a:lnTo>
                    <a:pt x="120" y="112"/>
                  </a:lnTo>
                  <a:lnTo>
                    <a:pt x="135" y="118"/>
                  </a:lnTo>
                  <a:lnTo>
                    <a:pt x="148" y="122"/>
                  </a:lnTo>
                  <a:lnTo>
                    <a:pt x="164" y="125"/>
                  </a:lnTo>
                  <a:lnTo>
                    <a:pt x="177" y="127"/>
                  </a:lnTo>
                  <a:lnTo>
                    <a:pt x="192" y="133"/>
                  </a:lnTo>
                  <a:lnTo>
                    <a:pt x="205" y="137"/>
                  </a:lnTo>
                  <a:lnTo>
                    <a:pt x="221" y="141"/>
                  </a:lnTo>
                  <a:lnTo>
                    <a:pt x="236" y="144"/>
                  </a:lnTo>
                  <a:lnTo>
                    <a:pt x="251" y="148"/>
                  </a:lnTo>
                  <a:lnTo>
                    <a:pt x="264" y="152"/>
                  </a:lnTo>
                  <a:lnTo>
                    <a:pt x="279" y="158"/>
                  </a:lnTo>
                  <a:lnTo>
                    <a:pt x="291" y="160"/>
                  </a:lnTo>
                  <a:lnTo>
                    <a:pt x="302" y="163"/>
                  </a:lnTo>
                  <a:lnTo>
                    <a:pt x="316" y="169"/>
                  </a:lnTo>
                  <a:lnTo>
                    <a:pt x="327" y="173"/>
                  </a:lnTo>
                  <a:lnTo>
                    <a:pt x="338" y="177"/>
                  </a:lnTo>
                  <a:lnTo>
                    <a:pt x="350" y="180"/>
                  </a:lnTo>
                  <a:lnTo>
                    <a:pt x="361" y="184"/>
                  </a:lnTo>
                  <a:lnTo>
                    <a:pt x="373" y="190"/>
                  </a:lnTo>
                  <a:lnTo>
                    <a:pt x="382" y="194"/>
                  </a:lnTo>
                  <a:lnTo>
                    <a:pt x="394" y="199"/>
                  </a:lnTo>
                  <a:lnTo>
                    <a:pt x="405" y="203"/>
                  </a:lnTo>
                  <a:lnTo>
                    <a:pt x="418" y="211"/>
                  </a:lnTo>
                  <a:lnTo>
                    <a:pt x="428" y="217"/>
                  </a:lnTo>
                  <a:lnTo>
                    <a:pt x="441" y="224"/>
                  </a:lnTo>
                  <a:lnTo>
                    <a:pt x="452" y="230"/>
                  </a:lnTo>
                  <a:lnTo>
                    <a:pt x="468" y="239"/>
                  </a:lnTo>
                  <a:lnTo>
                    <a:pt x="477" y="245"/>
                  </a:lnTo>
                  <a:lnTo>
                    <a:pt x="491" y="255"/>
                  </a:lnTo>
                  <a:lnTo>
                    <a:pt x="504" y="264"/>
                  </a:lnTo>
                  <a:lnTo>
                    <a:pt x="517" y="274"/>
                  </a:lnTo>
                  <a:lnTo>
                    <a:pt x="529" y="281"/>
                  </a:lnTo>
                  <a:lnTo>
                    <a:pt x="540" y="291"/>
                  </a:lnTo>
                  <a:lnTo>
                    <a:pt x="553" y="300"/>
                  </a:lnTo>
                  <a:lnTo>
                    <a:pt x="565" y="310"/>
                  </a:lnTo>
                  <a:lnTo>
                    <a:pt x="574" y="315"/>
                  </a:lnTo>
                  <a:lnTo>
                    <a:pt x="584" y="325"/>
                  </a:lnTo>
                  <a:lnTo>
                    <a:pt x="593" y="331"/>
                  </a:lnTo>
                  <a:lnTo>
                    <a:pt x="601" y="338"/>
                  </a:lnTo>
                  <a:lnTo>
                    <a:pt x="612" y="346"/>
                  </a:lnTo>
                  <a:lnTo>
                    <a:pt x="616" y="352"/>
                  </a:lnTo>
                  <a:lnTo>
                    <a:pt x="673" y="323"/>
                  </a:lnTo>
                  <a:lnTo>
                    <a:pt x="669" y="319"/>
                  </a:lnTo>
                  <a:lnTo>
                    <a:pt x="664" y="317"/>
                  </a:lnTo>
                  <a:lnTo>
                    <a:pt x="654" y="310"/>
                  </a:lnTo>
                  <a:lnTo>
                    <a:pt x="641" y="304"/>
                  </a:lnTo>
                  <a:lnTo>
                    <a:pt x="633" y="298"/>
                  </a:lnTo>
                  <a:lnTo>
                    <a:pt x="624" y="293"/>
                  </a:lnTo>
                  <a:lnTo>
                    <a:pt x="614" y="287"/>
                  </a:lnTo>
                  <a:lnTo>
                    <a:pt x="605" y="283"/>
                  </a:lnTo>
                  <a:lnTo>
                    <a:pt x="595" y="276"/>
                  </a:lnTo>
                  <a:lnTo>
                    <a:pt x="584" y="270"/>
                  </a:lnTo>
                  <a:lnTo>
                    <a:pt x="574" y="264"/>
                  </a:lnTo>
                  <a:lnTo>
                    <a:pt x="563" y="258"/>
                  </a:lnTo>
                  <a:lnTo>
                    <a:pt x="549" y="249"/>
                  </a:lnTo>
                  <a:lnTo>
                    <a:pt x="536" y="243"/>
                  </a:lnTo>
                  <a:lnTo>
                    <a:pt x="523" y="236"/>
                  </a:lnTo>
                  <a:lnTo>
                    <a:pt x="510" y="230"/>
                  </a:lnTo>
                  <a:lnTo>
                    <a:pt x="494" y="220"/>
                  </a:lnTo>
                  <a:lnTo>
                    <a:pt x="483" y="213"/>
                  </a:lnTo>
                  <a:lnTo>
                    <a:pt x="468" y="205"/>
                  </a:lnTo>
                  <a:lnTo>
                    <a:pt x="454" y="199"/>
                  </a:lnTo>
                  <a:lnTo>
                    <a:pt x="447" y="194"/>
                  </a:lnTo>
                  <a:lnTo>
                    <a:pt x="439" y="190"/>
                  </a:lnTo>
                  <a:lnTo>
                    <a:pt x="432" y="186"/>
                  </a:lnTo>
                  <a:lnTo>
                    <a:pt x="424" y="184"/>
                  </a:lnTo>
                  <a:lnTo>
                    <a:pt x="409" y="177"/>
                  </a:lnTo>
                  <a:lnTo>
                    <a:pt x="395" y="169"/>
                  </a:lnTo>
                  <a:lnTo>
                    <a:pt x="380" y="161"/>
                  </a:lnTo>
                  <a:lnTo>
                    <a:pt x="367" y="156"/>
                  </a:lnTo>
                  <a:lnTo>
                    <a:pt x="352" y="148"/>
                  </a:lnTo>
                  <a:lnTo>
                    <a:pt x="338" y="142"/>
                  </a:lnTo>
                  <a:lnTo>
                    <a:pt x="323" y="135"/>
                  </a:lnTo>
                  <a:lnTo>
                    <a:pt x="310" y="129"/>
                  </a:lnTo>
                  <a:lnTo>
                    <a:pt x="297" y="123"/>
                  </a:lnTo>
                  <a:lnTo>
                    <a:pt x="283" y="118"/>
                  </a:lnTo>
                  <a:lnTo>
                    <a:pt x="270" y="112"/>
                  </a:lnTo>
                  <a:lnTo>
                    <a:pt x="257" y="108"/>
                  </a:lnTo>
                  <a:lnTo>
                    <a:pt x="245" y="104"/>
                  </a:lnTo>
                  <a:lnTo>
                    <a:pt x="232" y="101"/>
                  </a:lnTo>
                  <a:lnTo>
                    <a:pt x="221" y="97"/>
                  </a:lnTo>
                  <a:lnTo>
                    <a:pt x="207" y="93"/>
                  </a:lnTo>
                  <a:lnTo>
                    <a:pt x="196" y="87"/>
                  </a:lnTo>
                  <a:lnTo>
                    <a:pt x="186" y="84"/>
                  </a:lnTo>
                  <a:lnTo>
                    <a:pt x="175" y="80"/>
                  </a:lnTo>
                  <a:lnTo>
                    <a:pt x="165" y="78"/>
                  </a:lnTo>
                  <a:lnTo>
                    <a:pt x="156" y="74"/>
                  </a:lnTo>
                  <a:lnTo>
                    <a:pt x="146" y="72"/>
                  </a:lnTo>
                  <a:lnTo>
                    <a:pt x="137" y="68"/>
                  </a:lnTo>
                  <a:lnTo>
                    <a:pt x="127" y="66"/>
                  </a:lnTo>
                  <a:lnTo>
                    <a:pt x="120" y="63"/>
                  </a:lnTo>
                  <a:lnTo>
                    <a:pt x="112" y="63"/>
                  </a:lnTo>
                  <a:lnTo>
                    <a:pt x="105" y="59"/>
                  </a:lnTo>
                  <a:lnTo>
                    <a:pt x="97" y="57"/>
                  </a:lnTo>
                  <a:lnTo>
                    <a:pt x="89" y="55"/>
                  </a:lnTo>
                  <a:lnTo>
                    <a:pt x="86" y="53"/>
                  </a:lnTo>
                  <a:lnTo>
                    <a:pt x="74" y="49"/>
                  </a:lnTo>
                  <a:lnTo>
                    <a:pt x="65" y="46"/>
                  </a:lnTo>
                  <a:lnTo>
                    <a:pt x="59" y="42"/>
                  </a:lnTo>
                  <a:lnTo>
                    <a:pt x="55" y="40"/>
                  </a:lnTo>
                  <a:lnTo>
                    <a:pt x="49" y="32"/>
                  </a:lnTo>
                  <a:lnTo>
                    <a:pt x="49" y="23"/>
                  </a:lnTo>
                  <a:lnTo>
                    <a:pt x="49" y="17"/>
                  </a:lnTo>
                  <a:lnTo>
                    <a:pt x="53" y="11"/>
                  </a:lnTo>
                  <a:lnTo>
                    <a:pt x="61" y="2"/>
                  </a:lnTo>
                  <a:lnTo>
                    <a:pt x="67" y="0"/>
                  </a:lnTo>
                  <a:lnTo>
                    <a:pt x="27" y="7"/>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25" name="Freeform 449"/>
            <p:cNvSpPr>
              <a:spLocks/>
            </p:cNvSpPr>
            <p:nvPr/>
          </p:nvSpPr>
          <p:spPr bwMode="auto">
            <a:xfrm>
              <a:off x="2044" y="2958"/>
              <a:ext cx="500" cy="344"/>
            </a:xfrm>
            <a:custGeom>
              <a:avLst/>
              <a:gdLst>
                <a:gd name="T0" fmla="*/ 1 w 1000"/>
                <a:gd name="T1" fmla="*/ 1 h 688"/>
                <a:gd name="T2" fmla="*/ 1 w 1000"/>
                <a:gd name="T3" fmla="*/ 1 h 688"/>
                <a:gd name="T4" fmla="*/ 1 w 1000"/>
                <a:gd name="T5" fmla="*/ 1 h 688"/>
                <a:gd name="T6" fmla="*/ 1 w 1000"/>
                <a:gd name="T7" fmla="*/ 1 h 688"/>
                <a:gd name="T8" fmla="*/ 1 w 1000"/>
                <a:gd name="T9" fmla="*/ 1 h 688"/>
                <a:gd name="T10" fmla="*/ 1 w 1000"/>
                <a:gd name="T11" fmla="*/ 1 h 688"/>
                <a:gd name="T12" fmla="*/ 1 w 1000"/>
                <a:gd name="T13" fmla="*/ 1 h 688"/>
                <a:gd name="T14" fmla="*/ 1 w 1000"/>
                <a:gd name="T15" fmla="*/ 1 h 688"/>
                <a:gd name="T16" fmla="*/ 1 w 1000"/>
                <a:gd name="T17" fmla="*/ 1 h 688"/>
                <a:gd name="T18" fmla="*/ 1 w 1000"/>
                <a:gd name="T19" fmla="*/ 1 h 688"/>
                <a:gd name="T20" fmla="*/ 1 w 1000"/>
                <a:gd name="T21" fmla="*/ 1 h 688"/>
                <a:gd name="T22" fmla="*/ 1 w 1000"/>
                <a:gd name="T23" fmla="*/ 1 h 688"/>
                <a:gd name="T24" fmla="*/ 1 w 1000"/>
                <a:gd name="T25" fmla="*/ 1 h 688"/>
                <a:gd name="T26" fmla="*/ 1 w 1000"/>
                <a:gd name="T27" fmla="*/ 1 h 688"/>
                <a:gd name="T28" fmla="*/ 1 w 1000"/>
                <a:gd name="T29" fmla="*/ 1 h 688"/>
                <a:gd name="T30" fmla="*/ 1 w 1000"/>
                <a:gd name="T31" fmla="*/ 1 h 688"/>
                <a:gd name="T32" fmla="*/ 1 w 1000"/>
                <a:gd name="T33" fmla="*/ 1 h 688"/>
                <a:gd name="T34" fmla="*/ 1 w 1000"/>
                <a:gd name="T35" fmla="*/ 1 h 688"/>
                <a:gd name="T36" fmla="*/ 1 w 1000"/>
                <a:gd name="T37" fmla="*/ 1 h 688"/>
                <a:gd name="T38" fmla="*/ 1 w 1000"/>
                <a:gd name="T39" fmla="*/ 1 h 688"/>
                <a:gd name="T40" fmla="*/ 1 w 1000"/>
                <a:gd name="T41" fmla="*/ 1 h 688"/>
                <a:gd name="T42" fmla="*/ 1 w 1000"/>
                <a:gd name="T43" fmla="*/ 1 h 688"/>
                <a:gd name="T44" fmla="*/ 1 w 1000"/>
                <a:gd name="T45" fmla="*/ 1 h 688"/>
                <a:gd name="T46" fmla="*/ 1 w 1000"/>
                <a:gd name="T47" fmla="*/ 1 h 688"/>
                <a:gd name="T48" fmla="*/ 1 w 1000"/>
                <a:gd name="T49" fmla="*/ 1 h 688"/>
                <a:gd name="T50" fmla="*/ 1 w 1000"/>
                <a:gd name="T51" fmla="*/ 1 h 688"/>
                <a:gd name="T52" fmla="*/ 1 w 1000"/>
                <a:gd name="T53" fmla="*/ 1 h 688"/>
                <a:gd name="T54" fmla="*/ 1 w 1000"/>
                <a:gd name="T55" fmla="*/ 1 h 688"/>
                <a:gd name="T56" fmla="*/ 1 w 1000"/>
                <a:gd name="T57" fmla="*/ 1 h 688"/>
                <a:gd name="T58" fmla="*/ 1 w 1000"/>
                <a:gd name="T59" fmla="*/ 1 h 688"/>
                <a:gd name="T60" fmla="*/ 1 w 1000"/>
                <a:gd name="T61" fmla="*/ 1 h 688"/>
                <a:gd name="T62" fmla="*/ 1 w 1000"/>
                <a:gd name="T63" fmla="*/ 1 h 688"/>
                <a:gd name="T64" fmla="*/ 1 w 1000"/>
                <a:gd name="T65" fmla="*/ 1 h 688"/>
                <a:gd name="T66" fmla="*/ 1 w 1000"/>
                <a:gd name="T67" fmla="*/ 1 h 688"/>
                <a:gd name="T68" fmla="*/ 1 w 1000"/>
                <a:gd name="T69" fmla="*/ 1 h 688"/>
                <a:gd name="T70" fmla="*/ 1 w 1000"/>
                <a:gd name="T71" fmla="*/ 1 h 688"/>
                <a:gd name="T72" fmla="*/ 1 w 1000"/>
                <a:gd name="T73" fmla="*/ 1 h 688"/>
                <a:gd name="T74" fmla="*/ 1 w 1000"/>
                <a:gd name="T75" fmla="*/ 1 h 688"/>
                <a:gd name="T76" fmla="*/ 1 w 1000"/>
                <a:gd name="T77" fmla="*/ 1 h 688"/>
                <a:gd name="T78" fmla="*/ 1 w 1000"/>
                <a:gd name="T79" fmla="*/ 1 h 688"/>
                <a:gd name="T80" fmla="*/ 0 w 1000"/>
                <a:gd name="T81" fmla="*/ 1 h 688"/>
                <a:gd name="T82" fmla="*/ 1 w 1000"/>
                <a:gd name="T83" fmla="*/ 1 h 688"/>
                <a:gd name="T84" fmla="*/ 1 w 1000"/>
                <a:gd name="T85" fmla="*/ 1 h 688"/>
                <a:gd name="T86" fmla="*/ 1 w 1000"/>
                <a:gd name="T87" fmla="*/ 1 h 688"/>
                <a:gd name="T88" fmla="*/ 1 w 1000"/>
                <a:gd name="T89" fmla="*/ 1 h 688"/>
                <a:gd name="T90" fmla="*/ 1 w 1000"/>
                <a:gd name="T91" fmla="*/ 1 h 688"/>
                <a:gd name="T92" fmla="*/ 1 w 1000"/>
                <a:gd name="T93" fmla="*/ 1 h 688"/>
                <a:gd name="T94" fmla="*/ 1 w 1000"/>
                <a:gd name="T95" fmla="*/ 1 h 688"/>
                <a:gd name="T96" fmla="*/ 1 w 1000"/>
                <a:gd name="T97" fmla="*/ 1 h 688"/>
                <a:gd name="T98" fmla="*/ 1 w 1000"/>
                <a:gd name="T99" fmla="*/ 1 h 688"/>
                <a:gd name="T100" fmla="*/ 1 w 1000"/>
                <a:gd name="T101" fmla="*/ 1 h 688"/>
                <a:gd name="T102" fmla="*/ 1 w 1000"/>
                <a:gd name="T103" fmla="*/ 1 h 688"/>
                <a:gd name="T104" fmla="*/ 1 w 1000"/>
                <a:gd name="T105" fmla="*/ 1 h 688"/>
                <a:gd name="T106" fmla="*/ 1 w 1000"/>
                <a:gd name="T107" fmla="*/ 1 h 68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00"/>
                <a:gd name="T163" fmla="*/ 0 h 688"/>
                <a:gd name="T164" fmla="*/ 1000 w 1000"/>
                <a:gd name="T165" fmla="*/ 688 h 68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00" h="688">
                  <a:moveTo>
                    <a:pt x="555" y="325"/>
                  </a:moveTo>
                  <a:lnTo>
                    <a:pt x="555" y="349"/>
                  </a:lnTo>
                  <a:lnTo>
                    <a:pt x="557" y="536"/>
                  </a:lnTo>
                  <a:lnTo>
                    <a:pt x="563" y="541"/>
                  </a:lnTo>
                  <a:lnTo>
                    <a:pt x="571" y="551"/>
                  </a:lnTo>
                  <a:lnTo>
                    <a:pt x="584" y="562"/>
                  </a:lnTo>
                  <a:lnTo>
                    <a:pt x="590" y="566"/>
                  </a:lnTo>
                  <a:lnTo>
                    <a:pt x="597" y="574"/>
                  </a:lnTo>
                  <a:lnTo>
                    <a:pt x="605" y="581"/>
                  </a:lnTo>
                  <a:lnTo>
                    <a:pt x="618" y="587"/>
                  </a:lnTo>
                  <a:lnTo>
                    <a:pt x="628" y="595"/>
                  </a:lnTo>
                  <a:lnTo>
                    <a:pt x="641" y="602"/>
                  </a:lnTo>
                  <a:lnTo>
                    <a:pt x="647" y="604"/>
                  </a:lnTo>
                  <a:lnTo>
                    <a:pt x="652" y="608"/>
                  </a:lnTo>
                  <a:lnTo>
                    <a:pt x="660" y="612"/>
                  </a:lnTo>
                  <a:lnTo>
                    <a:pt x="669" y="615"/>
                  </a:lnTo>
                  <a:lnTo>
                    <a:pt x="675" y="619"/>
                  </a:lnTo>
                  <a:lnTo>
                    <a:pt x="683" y="621"/>
                  </a:lnTo>
                  <a:lnTo>
                    <a:pt x="690" y="625"/>
                  </a:lnTo>
                  <a:lnTo>
                    <a:pt x="700" y="629"/>
                  </a:lnTo>
                  <a:lnTo>
                    <a:pt x="707" y="633"/>
                  </a:lnTo>
                  <a:lnTo>
                    <a:pt x="715" y="636"/>
                  </a:lnTo>
                  <a:lnTo>
                    <a:pt x="725" y="638"/>
                  </a:lnTo>
                  <a:lnTo>
                    <a:pt x="732" y="642"/>
                  </a:lnTo>
                  <a:lnTo>
                    <a:pt x="740" y="644"/>
                  </a:lnTo>
                  <a:lnTo>
                    <a:pt x="747" y="648"/>
                  </a:lnTo>
                  <a:lnTo>
                    <a:pt x="757" y="650"/>
                  </a:lnTo>
                  <a:lnTo>
                    <a:pt x="764" y="654"/>
                  </a:lnTo>
                  <a:lnTo>
                    <a:pt x="772" y="655"/>
                  </a:lnTo>
                  <a:lnTo>
                    <a:pt x="782" y="659"/>
                  </a:lnTo>
                  <a:lnTo>
                    <a:pt x="789" y="661"/>
                  </a:lnTo>
                  <a:lnTo>
                    <a:pt x="797" y="665"/>
                  </a:lnTo>
                  <a:lnTo>
                    <a:pt x="810" y="667"/>
                  </a:lnTo>
                  <a:lnTo>
                    <a:pt x="823" y="673"/>
                  </a:lnTo>
                  <a:lnTo>
                    <a:pt x="837" y="674"/>
                  </a:lnTo>
                  <a:lnTo>
                    <a:pt x="846" y="678"/>
                  </a:lnTo>
                  <a:lnTo>
                    <a:pt x="854" y="680"/>
                  </a:lnTo>
                  <a:lnTo>
                    <a:pt x="861" y="682"/>
                  </a:lnTo>
                  <a:lnTo>
                    <a:pt x="865" y="682"/>
                  </a:lnTo>
                  <a:lnTo>
                    <a:pt x="867" y="684"/>
                  </a:lnTo>
                  <a:lnTo>
                    <a:pt x="871" y="684"/>
                  </a:lnTo>
                  <a:lnTo>
                    <a:pt x="882" y="686"/>
                  </a:lnTo>
                  <a:lnTo>
                    <a:pt x="890" y="686"/>
                  </a:lnTo>
                  <a:lnTo>
                    <a:pt x="898" y="686"/>
                  </a:lnTo>
                  <a:lnTo>
                    <a:pt x="907" y="688"/>
                  </a:lnTo>
                  <a:lnTo>
                    <a:pt x="918" y="688"/>
                  </a:lnTo>
                  <a:lnTo>
                    <a:pt x="926" y="688"/>
                  </a:lnTo>
                  <a:lnTo>
                    <a:pt x="934" y="688"/>
                  </a:lnTo>
                  <a:lnTo>
                    <a:pt x="941" y="688"/>
                  </a:lnTo>
                  <a:lnTo>
                    <a:pt x="949" y="688"/>
                  </a:lnTo>
                  <a:lnTo>
                    <a:pt x="958" y="688"/>
                  </a:lnTo>
                  <a:lnTo>
                    <a:pt x="962" y="684"/>
                  </a:lnTo>
                  <a:lnTo>
                    <a:pt x="956" y="676"/>
                  </a:lnTo>
                  <a:lnTo>
                    <a:pt x="949" y="673"/>
                  </a:lnTo>
                  <a:lnTo>
                    <a:pt x="937" y="667"/>
                  </a:lnTo>
                  <a:lnTo>
                    <a:pt x="928" y="663"/>
                  </a:lnTo>
                  <a:lnTo>
                    <a:pt x="917" y="655"/>
                  </a:lnTo>
                  <a:lnTo>
                    <a:pt x="907" y="652"/>
                  </a:lnTo>
                  <a:lnTo>
                    <a:pt x="903" y="648"/>
                  </a:lnTo>
                  <a:lnTo>
                    <a:pt x="903" y="644"/>
                  </a:lnTo>
                  <a:lnTo>
                    <a:pt x="907" y="642"/>
                  </a:lnTo>
                  <a:lnTo>
                    <a:pt x="915" y="642"/>
                  </a:lnTo>
                  <a:lnTo>
                    <a:pt x="926" y="642"/>
                  </a:lnTo>
                  <a:lnTo>
                    <a:pt x="937" y="642"/>
                  </a:lnTo>
                  <a:lnTo>
                    <a:pt x="949" y="640"/>
                  </a:lnTo>
                  <a:lnTo>
                    <a:pt x="960" y="640"/>
                  </a:lnTo>
                  <a:lnTo>
                    <a:pt x="968" y="638"/>
                  </a:lnTo>
                  <a:lnTo>
                    <a:pt x="970" y="638"/>
                  </a:lnTo>
                  <a:lnTo>
                    <a:pt x="964" y="634"/>
                  </a:lnTo>
                  <a:lnTo>
                    <a:pt x="955" y="633"/>
                  </a:lnTo>
                  <a:lnTo>
                    <a:pt x="943" y="627"/>
                  </a:lnTo>
                  <a:lnTo>
                    <a:pt x="930" y="621"/>
                  </a:lnTo>
                  <a:lnTo>
                    <a:pt x="917" y="614"/>
                  </a:lnTo>
                  <a:lnTo>
                    <a:pt x="905" y="606"/>
                  </a:lnTo>
                  <a:lnTo>
                    <a:pt x="898" y="598"/>
                  </a:lnTo>
                  <a:lnTo>
                    <a:pt x="898" y="591"/>
                  </a:lnTo>
                  <a:lnTo>
                    <a:pt x="899" y="583"/>
                  </a:lnTo>
                  <a:lnTo>
                    <a:pt x="909" y="576"/>
                  </a:lnTo>
                  <a:lnTo>
                    <a:pt x="922" y="566"/>
                  </a:lnTo>
                  <a:lnTo>
                    <a:pt x="937" y="560"/>
                  </a:lnTo>
                  <a:lnTo>
                    <a:pt x="951" y="553"/>
                  </a:lnTo>
                  <a:lnTo>
                    <a:pt x="964" y="549"/>
                  </a:lnTo>
                  <a:lnTo>
                    <a:pt x="972" y="545"/>
                  </a:lnTo>
                  <a:lnTo>
                    <a:pt x="976" y="545"/>
                  </a:lnTo>
                  <a:lnTo>
                    <a:pt x="1000" y="519"/>
                  </a:lnTo>
                  <a:lnTo>
                    <a:pt x="998" y="517"/>
                  </a:lnTo>
                  <a:lnTo>
                    <a:pt x="993" y="517"/>
                  </a:lnTo>
                  <a:lnTo>
                    <a:pt x="985" y="515"/>
                  </a:lnTo>
                  <a:lnTo>
                    <a:pt x="976" y="515"/>
                  </a:lnTo>
                  <a:lnTo>
                    <a:pt x="968" y="515"/>
                  </a:lnTo>
                  <a:lnTo>
                    <a:pt x="962" y="515"/>
                  </a:lnTo>
                  <a:lnTo>
                    <a:pt x="955" y="513"/>
                  </a:lnTo>
                  <a:lnTo>
                    <a:pt x="949" y="513"/>
                  </a:lnTo>
                  <a:lnTo>
                    <a:pt x="939" y="511"/>
                  </a:lnTo>
                  <a:lnTo>
                    <a:pt x="932" y="511"/>
                  </a:lnTo>
                  <a:lnTo>
                    <a:pt x="922" y="511"/>
                  </a:lnTo>
                  <a:lnTo>
                    <a:pt x="917" y="511"/>
                  </a:lnTo>
                  <a:lnTo>
                    <a:pt x="907" y="507"/>
                  </a:lnTo>
                  <a:lnTo>
                    <a:pt x="898" y="507"/>
                  </a:lnTo>
                  <a:lnTo>
                    <a:pt x="888" y="505"/>
                  </a:lnTo>
                  <a:lnTo>
                    <a:pt x="879" y="505"/>
                  </a:lnTo>
                  <a:lnTo>
                    <a:pt x="867" y="501"/>
                  </a:lnTo>
                  <a:lnTo>
                    <a:pt x="858" y="500"/>
                  </a:lnTo>
                  <a:lnTo>
                    <a:pt x="846" y="500"/>
                  </a:lnTo>
                  <a:lnTo>
                    <a:pt x="837" y="498"/>
                  </a:lnTo>
                  <a:lnTo>
                    <a:pt x="827" y="496"/>
                  </a:lnTo>
                  <a:lnTo>
                    <a:pt x="818" y="494"/>
                  </a:lnTo>
                  <a:lnTo>
                    <a:pt x="806" y="490"/>
                  </a:lnTo>
                  <a:lnTo>
                    <a:pt x="797" y="490"/>
                  </a:lnTo>
                  <a:lnTo>
                    <a:pt x="787" y="486"/>
                  </a:lnTo>
                  <a:lnTo>
                    <a:pt x="776" y="484"/>
                  </a:lnTo>
                  <a:lnTo>
                    <a:pt x="766" y="482"/>
                  </a:lnTo>
                  <a:lnTo>
                    <a:pt x="759" y="481"/>
                  </a:lnTo>
                  <a:lnTo>
                    <a:pt x="749" y="477"/>
                  </a:lnTo>
                  <a:lnTo>
                    <a:pt x="740" y="475"/>
                  </a:lnTo>
                  <a:lnTo>
                    <a:pt x="732" y="469"/>
                  </a:lnTo>
                  <a:lnTo>
                    <a:pt x="723" y="467"/>
                  </a:lnTo>
                  <a:lnTo>
                    <a:pt x="715" y="463"/>
                  </a:lnTo>
                  <a:lnTo>
                    <a:pt x="706" y="460"/>
                  </a:lnTo>
                  <a:lnTo>
                    <a:pt x="700" y="456"/>
                  </a:lnTo>
                  <a:lnTo>
                    <a:pt x="692" y="454"/>
                  </a:lnTo>
                  <a:lnTo>
                    <a:pt x="677" y="444"/>
                  </a:lnTo>
                  <a:lnTo>
                    <a:pt x="666" y="439"/>
                  </a:lnTo>
                  <a:lnTo>
                    <a:pt x="654" y="429"/>
                  </a:lnTo>
                  <a:lnTo>
                    <a:pt x="645" y="424"/>
                  </a:lnTo>
                  <a:lnTo>
                    <a:pt x="633" y="414"/>
                  </a:lnTo>
                  <a:lnTo>
                    <a:pt x="626" y="406"/>
                  </a:lnTo>
                  <a:lnTo>
                    <a:pt x="616" y="399"/>
                  </a:lnTo>
                  <a:lnTo>
                    <a:pt x="610" y="389"/>
                  </a:lnTo>
                  <a:lnTo>
                    <a:pt x="603" y="382"/>
                  </a:lnTo>
                  <a:lnTo>
                    <a:pt x="599" y="374"/>
                  </a:lnTo>
                  <a:lnTo>
                    <a:pt x="595" y="365"/>
                  </a:lnTo>
                  <a:lnTo>
                    <a:pt x="593" y="359"/>
                  </a:lnTo>
                  <a:lnTo>
                    <a:pt x="590" y="349"/>
                  </a:lnTo>
                  <a:lnTo>
                    <a:pt x="588" y="342"/>
                  </a:lnTo>
                  <a:lnTo>
                    <a:pt x="586" y="334"/>
                  </a:lnTo>
                  <a:lnTo>
                    <a:pt x="586" y="328"/>
                  </a:lnTo>
                  <a:lnTo>
                    <a:pt x="586" y="317"/>
                  </a:lnTo>
                  <a:lnTo>
                    <a:pt x="588" y="308"/>
                  </a:lnTo>
                  <a:lnTo>
                    <a:pt x="590" y="298"/>
                  </a:lnTo>
                  <a:lnTo>
                    <a:pt x="591" y="292"/>
                  </a:lnTo>
                  <a:lnTo>
                    <a:pt x="595" y="289"/>
                  </a:lnTo>
                  <a:lnTo>
                    <a:pt x="635" y="260"/>
                  </a:lnTo>
                  <a:lnTo>
                    <a:pt x="574" y="232"/>
                  </a:lnTo>
                  <a:lnTo>
                    <a:pt x="571" y="228"/>
                  </a:lnTo>
                  <a:lnTo>
                    <a:pt x="565" y="224"/>
                  </a:lnTo>
                  <a:lnTo>
                    <a:pt x="557" y="220"/>
                  </a:lnTo>
                  <a:lnTo>
                    <a:pt x="552" y="216"/>
                  </a:lnTo>
                  <a:lnTo>
                    <a:pt x="544" y="213"/>
                  </a:lnTo>
                  <a:lnTo>
                    <a:pt x="538" y="211"/>
                  </a:lnTo>
                  <a:lnTo>
                    <a:pt x="529" y="205"/>
                  </a:lnTo>
                  <a:lnTo>
                    <a:pt x="519" y="201"/>
                  </a:lnTo>
                  <a:lnTo>
                    <a:pt x="510" y="195"/>
                  </a:lnTo>
                  <a:lnTo>
                    <a:pt x="500" y="190"/>
                  </a:lnTo>
                  <a:lnTo>
                    <a:pt x="487" y="182"/>
                  </a:lnTo>
                  <a:lnTo>
                    <a:pt x="476" y="176"/>
                  </a:lnTo>
                  <a:lnTo>
                    <a:pt x="464" y="171"/>
                  </a:lnTo>
                  <a:lnTo>
                    <a:pt x="453" y="167"/>
                  </a:lnTo>
                  <a:lnTo>
                    <a:pt x="439" y="157"/>
                  </a:lnTo>
                  <a:lnTo>
                    <a:pt x="426" y="152"/>
                  </a:lnTo>
                  <a:lnTo>
                    <a:pt x="415" y="144"/>
                  </a:lnTo>
                  <a:lnTo>
                    <a:pt x="401" y="138"/>
                  </a:lnTo>
                  <a:lnTo>
                    <a:pt x="388" y="131"/>
                  </a:lnTo>
                  <a:lnTo>
                    <a:pt x="375" y="125"/>
                  </a:lnTo>
                  <a:lnTo>
                    <a:pt x="363" y="117"/>
                  </a:lnTo>
                  <a:lnTo>
                    <a:pt x="350" y="112"/>
                  </a:lnTo>
                  <a:lnTo>
                    <a:pt x="339" y="106"/>
                  </a:lnTo>
                  <a:lnTo>
                    <a:pt x="325" y="100"/>
                  </a:lnTo>
                  <a:lnTo>
                    <a:pt x="314" y="93"/>
                  </a:lnTo>
                  <a:lnTo>
                    <a:pt x="304" y="89"/>
                  </a:lnTo>
                  <a:lnTo>
                    <a:pt x="293" y="81"/>
                  </a:lnTo>
                  <a:lnTo>
                    <a:pt x="284" y="78"/>
                  </a:lnTo>
                  <a:lnTo>
                    <a:pt x="276" y="74"/>
                  </a:lnTo>
                  <a:lnTo>
                    <a:pt x="268" y="70"/>
                  </a:lnTo>
                  <a:lnTo>
                    <a:pt x="261" y="64"/>
                  </a:lnTo>
                  <a:lnTo>
                    <a:pt x="253" y="60"/>
                  </a:lnTo>
                  <a:lnTo>
                    <a:pt x="244" y="57"/>
                  </a:lnTo>
                  <a:lnTo>
                    <a:pt x="238" y="53"/>
                  </a:lnTo>
                  <a:lnTo>
                    <a:pt x="225" y="45"/>
                  </a:lnTo>
                  <a:lnTo>
                    <a:pt x="213" y="41"/>
                  </a:lnTo>
                  <a:lnTo>
                    <a:pt x="202" y="36"/>
                  </a:lnTo>
                  <a:lnTo>
                    <a:pt x="192" y="32"/>
                  </a:lnTo>
                  <a:lnTo>
                    <a:pt x="181" y="30"/>
                  </a:lnTo>
                  <a:lnTo>
                    <a:pt x="173" y="26"/>
                  </a:lnTo>
                  <a:lnTo>
                    <a:pt x="166" y="22"/>
                  </a:lnTo>
                  <a:lnTo>
                    <a:pt x="156" y="19"/>
                  </a:lnTo>
                  <a:lnTo>
                    <a:pt x="150" y="17"/>
                  </a:lnTo>
                  <a:lnTo>
                    <a:pt x="143" y="15"/>
                  </a:lnTo>
                  <a:lnTo>
                    <a:pt x="130" y="13"/>
                  </a:lnTo>
                  <a:lnTo>
                    <a:pt x="116" y="9"/>
                  </a:lnTo>
                  <a:lnTo>
                    <a:pt x="103" y="7"/>
                  </a:lnTo>
                  <a:lnTo>
                    <a:pt x="90" y="3"/>
                  </a:lnTo>
                  <a:lnTo>
                    <a:pt x="76" y="2"/>
                  </a:lnTo>
                  <a:lnTo>
                    <a:pt x="65" y="2"/>
                  </a:lnTo>
                  <a:lnTo>
                    <a:pt x="52" y="0"/>
                  </a:lnTo>
                  <a:lnTo>
                    <a:pt x="40" y="0"/>
                  </a:lnTo>
                  <a:lnTo>
                    <a:pt x="31" y="0"/>
                  </a:lnTo>
                  <a:lnTo>
                    <a:pt x="21" y="2"/>
                  </a:lnTo>
                  <a:lnTo>
                    <a:pt x="14" y="2"/>
                  </a:lnTo>
                  <a:lnTo>
                    <a:pt x="6" y="3"/>
                  </a:lnTo>
                  <a:lnTo>
                    <a:pt x="2" y="5"/>
                  </a:lnTo>
                  <a:lnTo>
                    <a:pt x="0" y="9"/>
                  </a:lnTo>
                  <a:lnTo>
                    <a:pt x="0" y="19"/>
                  </a:lnTo>
                  <a:lnTo>
                    <a:pt x="10" y="26"/>
                  </a:lnTo>
                  <a:lnTo>
                    <a:pt x="17" y="28"/>
                  </a:lnTo>
                  <a:lnTo>
                    <a:pt x="31" y="32"/>
                  </a:lnTo>
                  <a:lnTo>
                    <a:pt x="34" y="32"/>
                  </a:lnTo>
                  <a:lnTo>
                    <a:pt x="42" y="34"/>
                  </a:lnTo>
                  <a:lnTo>
                    <a:pt x="52" y="34"/>
                  </a:lnTo>
                  <a:lnTo>
                    <a:pt x="59" y="38"/>
                  </a:lnTo>
                  <a:lnTo>
                    <a:pt x="67" y="40"/>
                  </a:lnTo>
                  <a:lnTo>
                    <a:pt x="76" y="41"/>
                  </a:lnTo>
                  <a:lnTo>
                    <a:pt x="86" y="43"/>
                  </a:lnTo>
                  <a:lnTo>
                    <a:pt x="95" y="45"/>
                  </a:lnTo>
                  <a:lnTo>
                    <a:pt x="107" y="47"/>
                  </a:lnTo>
                  <a:lnTo>
                    <a:pt x="116" y="49"/>
                  </a:lnTo>
                  <a:lnTo>
                    <a:pt x="130" y="53"/>
                  </a:lnTo>
                  <a:lnTo>
                    <a:pt x="141" y="57"/>
                  </a:lnTo>
                  <a:lnTo>
                    <a:pt x="152" y="59"/>
                  </a:lnTo>
                  <a:lnTo>
                    <a:pt x="166" y="60"/>
                  </a:lnTo>
                  <a:lnTo>
                    <a:pt x="177" y="64"/>
                  </a:lnTo>
                  <a:lnTo>
                    <a:pt x="188" y="70"/>
                  </a:lnTo>
                  <a:lnTo>
                    <a:pt x="200" y="72"/>
                  </a:lnTo>
                  <a:lnTo>
                    <a:pt x="211" y="76"/>
                  </a:lnTo>
                  <a:lnTo>
                    <a:pt x="223" y="79"/>
                  </a:lnTo>
                  <a:lnTo>
                    <a:pt x="234" y="83"/>
                  </a:lnTo>
                  <a:lnTo>
                    <a:pt x="242" y="85"/>
                  </a:lnTo>
                  <a:lnTo>
                    <a:pt x="253" y="89"/>
                  </a:lnTo>
                  <a:lnTo>
                    <a:pt x="261" y="91"/>
                  </a:lnTo>
                  <a:lnTo>
                    <a:pt x="268" y="95"/>
                  </a:lnTo>
                  <a:lnTo>
                    <a:pt x="278" y="97"/>
                  </a:lnTo>
                  <a:lnTo>
                    <a:pt x="284" y="100"/>
                  </a:lnTo>
                  <a:lnTo>
                    <a:pt x="287" y="100"/>
                  </a:lnTo>
                  <a:lnTo>
                    <a:pt x="295" y="104"/>
                  </a:lnTo>
                  <a:lnTo>
                    <a:pt x="306" y="110"/>
                  </a:lnTo>
                  <a:lnTo>
                    <a:pt x="318" y="114"/>
                  </a:lnTo>
                  <a:lnTo>
                    <a:pt x="331" y="121"/>
                  </a:lnTo>
                  <a:lnTo>
                    <a:pt x="339" y="123"/>
                  </a:lnTo>
                  <a:lnTo>
                    <a:pt x="346" y="127"/>
                  </a:lnTo>
                  <a:lnTo>
                    <a:pt x="354" y="131"/>
                  </a:lnTo>
                  <a:lnTo>
                    <a:pt x="363" y="136"/>
                  </a:lnTo>
                  <a:lnTo>
                    <a:pt x="373" y="140"/>
                  </a:lnTo>
                  <a:lnTo>
                    <a:pt x="380" y="144"/>
                  </a:lnTo>
                  <a:lnTo>
                    <a:pt x="388" y="148"/>
                  </a:lnTo>
                  <a:lnTo>
                    <a:pt x="398" y="152"/>
                  </a:lnTo>
                  <a:lnTo>
                    <a:pt x="407" y="155"/>
                  </a:lnTo>
                  <a:lnTo>
                    <a:pt x="415" y="161"/>
                  </a:lnTo>
                  <a:lnTo>
                    <a:pt x="424" y="167"/>
                  </a:lnTo>
                  <a:lnTo>
                    <a:pt x="434" y="171"/>
                  </a:lnTo>
                  <a:lnTo>
                    <a:pt x="443" y="176"/>
                  </a:lnTo>
                  <a:lnTo>
                    <a:pt x="451" y="180"/>
                  </a:lnTo>
                  <a:lnTo>
                    <a:pt x="458" y="184"/>
                  </a:lnTo>
                  <a:lnTo>
                    <a:pt x="470" y="190"/>
                  </a:lnTo>
                  <a:lnTo>
                    <a:pt x="476" y="194"/>
                  </a:lnTo>
                  <a:lnTo>
                    <a:pt x="483" y="199"/>
                  </a:lnTo>
                  <a:lnTo>
                    <a:pt x="493" y="203"/>
                  </a:lnTo>
                  <a:lnTo>
                    <a:pt x="500" y="209"/>
                  </a:lnTo>
                  <a:lnTo>
                    <a:pt x="512" y="216"/>
                  </a:lnTo>
                  <a:lnTo>
                    <a:pt x="525" y="222"/>
                  </a:lnTo>
                  <a:lnTo>
                    <a:pt x="534" y="230"/>
                  </a:lnTo>
                  <a:lnTo>
                    <a:pt x="544" y="237"/>
                  </a:lnTo>
                  <a:lnTo>
                    <a:pt x="552" y="243"/>
                  </a:lnTo>
                  <a:lnTo>
                    <a:pt x="559" y="247"/>
                  </a:lnTo>
                  <a:lnTo>
                    <a:pt x="565" y="252"/>
                  </a:lnTo>
                  <a:lnTo>
                    <a:pt x="571" y="258"/>
                  </a:lnTo>
                  <a:lnTo>
                    <a:pt x="574" y="266"/>
                  </a:lnTo>
                  <a:lnTo>
                    <a:pt x="580" y="271"/>
                  </a:lnTo>
                  <a:lnTo>
                    <a:pt x="580" y="273"/>
                  </a:lnTo>
                  <a:lnTo>
                    <a:pt x="582" y="277"/>
                  </a:lnTo>
                  <a:lnTo>
                    <a:pt x="555" y="325"/>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26" name="Freeform 450"/>
            <p:cNvSpPr>
              <a:spLocks/>
            </p:cNvSpPr>
            <p:nvPr/>
          </p:nvSpPr>
          <p:spPr bwMode="auto">
            <a:xfrm>
              <a:off x="2329" y="3151"/>
              <a:ext cx="145" cy="133"/>
            </a:xfrm>
            <a:custGeom>
              <a:avLst/>
              <a:gdLst>
                <a:gd name="T0" fmla="*/ 1 w 290"/>
                <a:gd name="T1" fmla="*/ 0 h 267"/>
                <a:gd name="T2" fmla="*/ 1 w 290"/>
                <a:gd name="T3" fmla="*/ 0 h 267"/>
                <a:gd name="T4" fmla="*/ 1 w 290"/>
                <a:gd name="T5" fmla="*/ 0 h 267"/>
                <a:gd name="T6" fmla="*/ 1 w 290"/>
                <a:gd name="T7" fmla="*/ 0 h 267"/>
                <a:gd name="T8" fmla="*/ 1 w 290"/>
                <a:gd name="T9" fmla="*/ 0 h 267"/>
                <a:gd name="T10" fmla="*/ 1 w 290"/>
                <a:gd name="T11" fmla="*/ 0 h 267"/>
                <a:gd name="T12" fmla="*/ 1 w 290"/>
                <a:gd name="T13" fmla="*/ 0 h 267"/>
                <a:gd name="T14" fmla="*/ 1 w 290"/>
                <a:gd name="T15" fmla="*/ 0 h 267"/>
                <a:gd name="T16" fmla="*/ 1 w 290"/>
                <a:gd name="T17" fmla="*/ 0 h 267"/>
                <a:gd name="T18" fmla="*/ 1 w 290"/>
                <a:gd name="T19" fmla="*/ 0 h 267"/>
                <a:gd name="T20" fmla="*/ 1 w 290"/>
                <a:gd name="T21" fmla="*/ 0 h 267"/>
                <a:gd name="T22" fmla="*/ 1 w 290"/>
                <a:gd name="T23" fmla="*/ 0 h 267"/>
                <a:gd name="T24" fmla="*/ 1 w 290"/>
                <a:gd name="T25" fmla="*/ 0 h 267"/>
                <a:gd name="T26" fmla="*/ 1 w 290"/>
                <a:gd name="T27" fmla="*/ 0 h 267"/>
                <a:gd name="T28" fmla="*/ 1 w 290"/>
                <a:gd name="T29" fmla="*/ 0 h 267"/>
                <a:gd name="T30" fmla="*/ 1 w 290"/>
                <a:gd name="T31" fmla="*/ 0 h 267"/>
                <a:gd name="T32" fmla="*/ 1 w 290"/>
                <a:gd name="T33" fmla="*/ 0 h 267"/>
                <a:gd name="T34" fmla="*/ 1 w 290"/>
                <a:gd name="T35" fmla="*/ 0 h 267"/>
                <a:gd name="T36" fmla="*/ 1 w 290"/>
                <a:gd name="T37" fmla="*/ 0 h 267"/>
                <a:gd name="T38" fmla="*/ 1 w 290"/>
                <a:gd name="T39" fmla="*/ 0 h 267"/>
                <a:gd name="T40" fmla="*/ 1 w 290"/>
                <a:gd name="T41" fmla="*/ 0 h 267"/>
                <a:gd name="T42" fmla="*/ 1 w 290"/>
                <a:gd name="T43" fmla="*/ 0 h 267"/>
                <a:gd name="T44" fmla="*/ 1 w 290"/>
                <a:gd name="T45" fmla="*/ 0 h 267"/>
                <a:gd name="T46" fmla="*/ 1 w 290"/>
                <a:gd name="T47" fmla="*/ 0 h 267"/>
                <a:gd name="T48" fmla="*/ 1 w 290"/>
                <a:gd name="T49" fmla="*/ 0 h 267"/>
                <a:gd name="T50" fmla="*/ 1 w 290"/>
                <a:gd name="T51" fmla="*/ 0 h 267"/>
                <a:gd name="T52" fmla="*/ 1 w 290"/>
                <a:gd name="T53" fmla="*/ 0 h 267"/>
                <a:gd name="T54" fmla="*/ 1 w 290"/>
                <a:gd name="T55" fmla="*/ 0 h 267"/>
                <a:gd name="T56" fmla="*/ 1 w 290"/>
                <a:gd name="T57" fmla="*/ 0 h 267"/>
                <a:gd name="T58" fmla="*/ 1 w 290"/>
                <a:gd name="T59" fmla="*/ 0 h 267"/>
                <a:gd name="T60" fmla="*/ 1 w 290"/>
                <a:gd name="T61" fmla="*/ 0 h 267"/>
                <a:gd name="T62" fmla="*/ 1 w 290"/>
                <a:gd name="T63" fmla="*/ 0 h 267"/>
                <a:gd name="T64" fmla="*/ 1 w 290"/>
                <a:gd name="T65" fmla="*/ 0 h 267"/>
                <a:gd name="T66" fmla="*/ 1 w 290"/>
                <a:gd name="T67" fmla="*/ 0 h 267"/>
                <a:gd name="T68" fmla="*/ 1 w 290"/>
                <a:gd name="T69" fmla="*/ 0 h 267"/>
                <a:gd name="T70" fmla="*/ 1 w 290"/>
                <a:gd name="T71" fmla="*/ 0 h 267"/>
                <a:gd name="T72" fmla="*/ 0 w 290"/>
                <a:gd name="T73" fmla="*/ 0 h 26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0"/>
                <a:gd name="T112" fmla="*/ 0 h 267"/>
                <a:gd name="T113" fmla="*/ 290 w 290"/>
                <a:gd name="T114" fmla="*/ 267 h 26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0" h="267">
                  <a:moveTo>
                    <a:pt x="0" y="0"/>
                  </a:moveTo>
                  <a:lnTo>
                    <a:pt x="1" y="4"/>
                  </a:lnTo>
                  <a:lnTo>
                    <a:pt x="9" y="12"/>
                  </a:lnTo>
                  <a:lnTo>
                    <a:pt x="15" y="16"/>
                  </a:lnTo>
                  <a:lnTo>
                    <a:pt x="22" y="23"/>
                  </a:lnTo>
                  <a:lnTo>
                    <a:pt x="30" y="31"/>
                  </a:lnTo>
                  <a:lnTo>
                    <a:pt x="39" y="39"/>
                  </a:lnTo>
                  <a:lnTo>
                    <a:pt x="47" y="48"/>
                  </a:lnTo>
                  <a:lnTo>
                    <a:pt x="57" y="56"/>
                  </a:lnTo>
                  <a:lnTo>
                    <a:pt x="66" y="65"/>
                  </a:lnTo>
                  <a:lnTo>
                    <a:pt x="79" y="75"/>
                  </a:lnTo>
                  <a:lnTo>
                    <a:pt x="89" y="82"/>
                  </a:lnTo>
                  <a:lnTo>
                    <a:pt x="102" y="90"/>
                  </a:lnTo>
                  <a:lnTo>
                    <a:pt x="116" y="99"/>
                  </a:lnTo>
                  <a:lnTo>
                    <a:pt x="127" y="107"/>
                  </a:lnTo>
                  <a:lnTo>
                    <a:pt x="140" y="111"/>
                  </a:lnTo>
                  <a:lnTo>
                    <a:pt x="152" y="116"/>
                  </a:lnTo>
                  <a:lnTo>
                    <a:pt x="165" y="120"/>
                  </a:lnTo>
                  <a:lnTo>
                    <a:pt x="176" y="126"/>
                  </a:lnTo>
                  <a:lnTo>
                    <a:pt x="190" y="128"/>
                  </a:lnTo>
                  <a:lnTo>
                    <a:pt x="201" y="132"/>
                  </a:lnTo>
                  <a:lnTo>
                    <a:pt x="214" y="135"/>
                  </a:lnTo>
                  <a:lnTo>
                    <a:pt x="226" y="139"/>
                  </a:lnTo>
                  <a:lnTo>
                    <a:pt x="235" y="141"/>
                  </a:lnTo>
                  <a:lnTo>
                    <a:pt x="247" y="143"/>
                  </a:lnTo>
                  <a:lnTo>
                    <a:pt x="256" y="145"/>
                  </a:lnTo>
                  <a:lnTo>
                    <a:pt x="266" y="149"/>
                  </a:lnTo>
                  <a:lnTo>
                    <a:pt x="271" y="151"/>
                  </a:lnTo>
                  <a:lnTo>
                    <a:pt x="279" y="151"/>
                  </a:lnTo>
                  <a:lnTo>
                    <a:pt x="283" y="153"/>
                  </a:lnTo>
                  <a:lnTo>
                    <a:pt x="289" y="156"/>
                  </a:lnTo>
                  <a:lnTo>
                    <a:pt x="290" y="160"/>
                  </a:lnTo>
                  <a:lnTo>
                    <a:pt x="290" y="166"/>
                  </a:lnTo>
                  <a:lnTo>
                    <a:pt x="287" y="173"/>
                  </a:lnTo>
                  <a:lnTo>
                    <a:pt x="283" y="181"/>
                  </a:lnTo>
                  <a:lnTo>
                    <a:pt x="275" y="191"/>
                  </a:lnTo>
                  <a:lnTo>
                    <a:pt x="271" y="198"/>
                  </a:lnTo>
                  <a:lnTo>
                    <a:pt x="266" y="206"/>
                  </a:lnTo>
                  <a:lnTo>
                    <a:pt x="264" y="215"/>
                  </a:lnTo>
                  <a:lnTo>
                    <a:pt x="262" y="221"/>
                  </a:lnTo>
                  <a:lnTo>
                    <a:pt x="264" y="230"/>
                  </a:lnTo>
                  <a:lnTo>
                    <a:pt x="266" y="238"/>
                  </a:lnTo>
                  <a:lnTo>
                    <a:pt x="271" y="248"/>
                  </a:lnTo>
                  <a:lnTo>
                    <a:pt x="275" y="255"/>
                  </a:lnTo>
                  <a:lnTo>
                    <a:pt x="279" y="263"/>
                  </a:lnTo>
                  <a:lnTo>
                    <a:pt x="281" y="265"/>
                  </a:lnTo>
                  <a:lnTo>
                    <a:pt x="283" y="267"/>
                  </a:lnTo>
                  <a:lnTo>
                    <a:pt x="277" y="267"/>
                  </a:lnTo>
                  <a:lnTo>
                    <a:pt x="266" y="263"/>
                  </a:lnTo>
                  <a:lnTo>
                    <a:pt x="256" y="261"/>
                  </a:lnTo>
                  <a:lnTo>
                    <a:pt x="247" y="257"/>
                  </a:lnTo>
                  <a:lnTo>
                    <a:pt x="235" y="255"/>
                  </a:lnTo>
                  <a:lnTo>
                    <a:pt x="226" y="253"/>
                  </a:lnTo>
                  <a:lnTo>
                    <a:pt x="212" y="248"/>
                  </a:lnTo>
                  <a:lnTo>
                    <a:pt x="201" y="244"/>
                  </a:lnTo>
                  <a:lnTo>
                    <a:pt x="186" y="240"/>
                  </a:lnTo>
                  <a:lnTo>
                    <a:pt x="174" y="236"/>
                  </a:lnTo>
                  <a:lnTo>
                    <a:pt x="161" y="230"/>
                  </a:lnTo>
                  <a:lnTo>
                    <a:pt x="146" y="227"/>
                  </a:lnTo>
                  <a:lnTo>
                    <a:pt x="135" y="221"/>
                  </a:lnTo>
                  <a:lnTo>
                    <a:pt x="123" y="215"/>
                  </a:lnTo>
                  <a:lnTo>
                    <a:pt x="110" y="208"/>
                  </a:lnTo>
                  <a:lnTo>
                    <a:pt x="98" y="202"/>
                  </a:lnTo>
                  <a:lnTo>
                    <a:pt x="87" y="194"/>
                  </a:lnTo>
                  <a:lnTo>
                    <a:pt x="79" y="189"/>
                  </a:lnTo>
                  <a:lnTo>
                    <a:pt x="70" y="181"/>
                  </a:lnTo>
                  <a:lnTo>
                    <a:pt x="60" y="175"/>
                  </a:lnTo>
                  <a:lnTo>
                    <a:pt x="55" y="168"/>
                  </a:lnTo>
                  <a:lnTo>
                    <a:pt x="49" y="162"/>
                  </a:lnTo>
                  <a:lnTo>
                    <a:pt x="38" y="151"/>
                  </a:lnTo>
                  <a:lnTo>
                    <a:pt x="30" y="143"/>
                  </a:lnTo>
                  <a:lnTo>
                    <a:pt x="24" y="137"/>
                  </a:lnTo>
                  <a:lnTo>
                    <a:pt x="24" y="135"/>
                  </a:lnTo>
                  <a:lnTo>
                    <a:pt x="0" y="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27" name="Freeform 451"/>
            <p:cNvSpPr>
              <a:spLocks/>
            </p:cNvSpPr>
            <p:nvPr/>
          </p:nvSpPr>
          <p:spPr bwMode="auto">
            <a:xfrm>
              <a:off x="2069" y="2940"/>
              <a:ext cx="124" cy="46"/>
            </a:xfrm>
            <a:custGeom>
              <a:avLst/>
              <a:gdLst>
                <a:gd name="T0" fmla="*/ 1 w 247"/>
                <a:gd name="T1" fmla="*/ 0 h 94"/>
                <a:gd name="T2" fmla="*/ 1 w 247"/>
                <a:gd name="T3" fmla="*/ 0 h 94"/>
                <a:gd name="T4" fmla="*/ 1 w 247"/>
                <a:gd name="T5" fmla="*/ 0 h 94"/>
                <a:gd name="T6" fmla="*/ 1 w 247"/>
                <a:gd name="T7" fmla="*/ 0 h 94"/>
                <a:gd name="T8" fmla="*/ 1 w 247"/>
                <a:gd name="T9" fmla="*/ 0 h 94"/>
                <a:gd name="T10" fmla="*/ 1 w 247"/>
                <a:gd name="T11" fmla="*/ 0 h 94"/>
                <a:gd name="T12" fmla="*/ 1 w 247"/>
                <a:gd name="T13" fmla="*/ 0 h 94"/>
                <a:gd name="T14" fmla="*/ 1 w 247"/>
                <a:gd name="T15" fmla="*/ 0 h 94"/>
                <a:gd name="T16" fmla="*/ 1 w 247"/>
                <a:gd name="T17" fmla="*/ 0 h 94"/>
                <a:gd name="T18" fmla="*/ 1 w 247"/>
                <a:gd name="T19" fmla="*/ 0 h 94"/>
                <a:gd name="T20" fmla="*/ 1 w 247"/>
                <a:gd name="T21" fmla="*/ 0 h 94"/>
                <a:gd name="T22" fmla="*/ 1 w 247"/>
                <a:gd name="T23" fmla="*/ 0 h 94"/>
                <a:gd name="T24" fmla="*/ 1 w 247"/>
                <a:gd name="T25" fmla="*/ 0 h 94"/>
                <a:gd name="T26" fmla="*/ 1 w 247"/>
                <a:gd name="T27" fmla="*/ 0 h 94"/>
                <a:gd name="T28" fmla="*/ 1 w 247"/>
                <a:gd name="T29" fmla="*/ 0 h 94"/>
                <a:gd name="T30" fmla="*/ 0 w 247"/>
                <a:gd name="T31" fmla="*/ 0 h 94"/>
                <a:gd name="T32" fmla="*/ 0 w 247"/>
                <a:gd name="T33" fmla="*/ 0 h 94"/>
                <a:gd name="T34" fmla="*/ 1 w 247"/>
                <a:gd name="T35" fmla="*/ 0 h 94"/>
                <a:gd name="T36" fmla="*/ 1 w 247"/>
                <a:gd name="T37" fmla="*/ 0 h 94"/>
                <a:gd name="T38" fmla="*/ 1 w 247"/>
                <a:gd name="T39" fmla="*/ 0 h 94"/>
                <a:gd name="T40" fmla="*/ 1 w 247"/>
                <a:gd name="T41" fmla="*/ 0 h 94"/>
                <a:gd name="T42" fmla="*/ 1 w 247"/>
                <a:gd name="T43" fmla="*/ 0 h 94"/>
                <a:gd name="T44" fmla="*/ 1 w 247"/>
                <a:gd name="T45" fmla="*/ 0 h 94"/>
                <a:gd name="T46" fmla="*/ 1 w 247"/>
                <a:gd name="T47" fmla="*/ 0 h 94"/>
                <a:gd name="T48" fmla="*/ 1 w 247"/>
                <a:gd name="T49" fmla="*/ 0 h 94"/>
                <a:gd name="T50" fmla="*/ 1 w 247"/>
                <a:gd name="T51" fmla="*/ 0 h 94"/>
                <a:gd name="T52" fmla="*/ 1 w 247"/>
                <a:gd name="T53" fmla="*/ 0 h 94"/>
                <a:gd name="T54" fmla="*/ 1 w 247"/>
                <a:gd name="T55" fmla="*/ 0 h 94"/>
                <a:gd name="T56" fmla="*/ 1 w 247"/>
                <a:gd name="T57" fmla="*/ 0 h 94"/>
                <a:gd name="T58" fmla="*/ 1 w 247"/>
                <a:gd name="T59" fmla="*/ 0 h 94"/>
                <a:gd name="T60" fmla="*/ 1 w 247"/>
                <a:gd name="T61" fmla="*/ 0 h 94"/>
                <a:gd name="T62" fmla="*/ 1 w 247"/>
                <a:gd name="T63" fmla="*/ 0 h 94"/>
                <a:gd name="T64" fmla="*/ 1 w 247"/>
                <a:gd name="T65" fmla="*/ 0 h 94"/>
                <a:gd name="T66" fmla="*/ 1 w 247"/>
                <a:gd name="T67" fmla="*/ 0 h 94"/>
                <a:gd name="T68" fmla="*/ 1 w 247"/>
                <a:gd name="T69" fmla="*/ 0 h 94"/>
                <a:gd name="T70" fmla="*/ 1 w 247"/>
                <a:gd name="T71" fmla="*/ 0 h 94"/>
                <a:gd name="T72" fmla="*/ 1 w 247"/>
                <a:gd name="T73" fmla="*/ 0 h 94"/>
                <a:gd name="T74" fmla="*/ 1 w 247"/>
                <a:gd name="T75" fmla="*/ 0 h 94"/>
                <a:gd name="T76" fmla="*/ 1 w 247"/>
                <a:gd name="T77" fmla="*/ 0 h 94"/>
                <a:gd name="T78" fmla="*/ 1 w 247"/>
                <a:gd name="T79" fmla="*/ 0 h 94"/>
                <a:gd name="T80" fmla="*/ 1 w 247"/>
                <a:gd name="T81" fmla="*/ 0 h 94"/>
                <a:gd name="T82" fmla="*/ 1 w 247"/>
                <a:gd name="T83" fmla="*/ 0 h 94"/>
                <a:gd name="T84" fmla="*/ 1 w 247"/>
                <a:gd name="T85" fmla="*/ 0 h 94"/>
                <a:gd name="T86" fmla="*/ 1 w 247"/>
                <a:gd name="T87" fmla="*/ 0 h 94"/>
                <a:gd name="T88" fmla="*/ 1 w 247"/>
                <a:gd name="T89" fmla="*/ 0 h 9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47"/>
                <a:gd name="T136" fmla="*/ 0 h 94"/>
                <a:gd name="T137" fmla="*/ 247 w 247"/>
                <a:gd name="T138" fmla="*/ 94 h 9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47" h="94">
                  <a:moveTo>
                    <a:pt x="119" y="44"/>
                  </a:moveTo>
                  <a:lnTo>
                    <a:pt x="114" y="42"/>
                  </a:lnTo>
                  <a:lnTo>
                    <a:pt x="104" y="40"/>
                  </a:lnTo>
                  <a:lnTo>
                    <a:pt x="97" y="37"/>
                  </a:lnTo>
                  <a:lnTo>
                    <a:pt x="89" y="37"/>
                  </a:lnTo>
                  <a:lnTo>
                    <a:pt x="79" y="35"/>
                  </a:lnTo>
                  <a:lnTo>
                    <a:pt x="70" y="33"/>
                  </a:lnTo>
                  <a:lnTo>
                    <a:pt x="60" y="29"/>
                  </a:lnTo>
                  <a:lnTo>
                    <a:pt x="49" y="27"/>
                  </a:lnTo>
                  <a:lnTo>
                    <a:pt x="39" y="23"/>
                  </a:lnTo>
                  <a:lnTo>
                    <a:pt x="32" y="21"/>
                  </a:lnTo>
                  <a:lnTo>
                    <a:pt x="24" y="20"/>
                  </a:lnTo>
                  <a:lnTo>
                    <a:pt x="17" y="18"/>
                  </a:lnTo>
                  <a:lnTo>
                    <a:pt x="9" y="16"/>
                  </a:lnTo>
                  <a:lnTo>
                    <a:pt x="5" y="14"/>
                  </a:lnTo>
                  <a:lnTo>
                    <a:pt x="0" y="10"/>
                  </a:lnTo>
                  <a:lnTo>
                    <a:pt x="0" y="6"/>
                  </a:lnTo>
                  <a:lnTo>
                    <a:pt x="3" y="2"/>
                  </a:lnTo>
                  <a:lnTo>
                    <a:pt x="13" y="2"/>
                  </a:lnTo>
                  <a:lnTo>
                    <a:pt x="22" y="0"/>
                  </a:lnTo>
                  <a:lnTo>
                    <a:pt x="34" y="0"/>
                  </a:lnTo>
                  <a:lnTo>
                    <a:pt x="47" y="0"/>
                  </a:lnTo>
                  <a:lnTo>
                    <a:pt x="60" y="0"/>
                  </a:lnTo>
                  <a:lnTo>
                    <a:pt x="70" y="0"/>
                  </a:lnTo>
                  <a:lnTo>
                    <a:pt x="79" y="4"/>
                  </a:lnTo>
                  <a:lnTo>
                    <a:pt x="89" y="6"/>
                  </a:lnTo>
                  <a:lnTo>
                    <a:pt x="100" y="10"/>
                  </a:lnTo>
                  <a:lnTo>
                    <a:pt x="108" y="16"/>
                  </a:lnTo>
                  <a:lnTo>
                    <a:pt x="119" y="21"/>
                  </a:lnTo>
                  <a:lnTo>
                    <a:pt x="129" y="27"/>
                  </a:lnTo>
                  <a:lnTo>
                    <a:pt x="144" y="37"/>
                  </a:lnTo>
                  <a:lnTo>
                    <a:pt x="150" y="40"/>
                  </a:lnTo>
                  <a:lnTo>
                    <a:pt x="159" y="44"/>
                  </a:lnTo>
                  <a:lnTo>
                    <a:pt x="167" y="48"/>
                  </a:lnTo>
                  <a:lnTo>
                    <a:pt x="176" y="54"/>
                  </a:lnTo>
                  <a:lnTo>
                    <a:pt x="186" y="58"/>
                  </a:lnTo>
                  <a:lnTo>
                    <a:pt x="193" y="61"/>
                  </a:lnTo>
                  <a:lnTo>
                    <a:pt x="201" y="67"/>
                  </a:lnTo>
                  <a:lnTo>
                    <a:pt x="211" y="73"/>
                  </a:lnTo>
                  <a:lnTo>
                    <a:pt x="224" y="80"/>
                  </a:lnTo>
                  <a:lnTo>
                    <a:pt x="235" y="86"/>
                  </a:lnTo>
                  <a:lnTo>
                    <a:pt x="243" y="92"/>
                  </a:lnTo>
                  <a:lnTo>
                    <a:pt x="247" y="94"/>
                  </a:lnTo>
                  <a:lnTo>
                    <a:pt x="119" y="44"/>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28" name="Freeform 452"/>
            <p:cNvSpPr>
              <a:spLocks/>
            </p:cNvSpPr>
            <p:nvPr/>
          </p:nvSpPr>
          <p:spPr bwMode="auto">
            <a:xfrm>
              <a:off x="2084" y="2943"/>
              <a:ext cx="71" cy="28"/>
            </a:xfrm>
            <a:custGeom>
              <a:avLst/>
              <a:gdLst>
                <a:gd name="T0" fmla="*/ 0 w 141"/>
                <a:gd name="T1" fmla="*/ 0 h 57"/>
                <a:gd name="T2" fmla="*/ 0 w 141"/>
                <a:gd name="T3" fmla="*/ 0 h 57"/>
                <a:gd name="T4" fmla="*/ 1 w 141"/>
                <a:gd name="T5" fmla="*/ 0 h 57"/>
                <a:gd name="T6" fmla="*/ 1 w 141"/>
                <a:gd name="T7" fmla="*/ 0 h 57"/>
                <a:gd name="T8" fmla="*/ 1 w 141"/>
                <a:gd name="T9" fmla="*/ 0 h 57"/>
                <a:gd name="T10" fmla="*/ 1 w 141"/>
                <a:gd name="T11" fmla="*/ 0 h 57"/>
                <a:gd name="T12" fmla="*/ 1 w 141"/>
                <a:gd name="T13" fmla="*/ 0 h 57"/>
                <a:gd name="T14" fmla="*/ 1 w 141"/>
                <a:gd name="T15" fmla="*/ 0 h 57"/>
                <a:gd name="T16" fmla="*/ 1 w 141"/>
                <a:gd name="T17" fmla="*/ 0 h 57"/>
                <a:gd name="T18" fmla="*/ 1 w 141"/>
                <a:gd name="T19" fmla="*/ 0 h 57"/>
                <a:gd name="T20" fmla="*/ 1 w 141"/>
                <a:gd name="T21" fmla="*/ 0 h 57"/>
                <a:gd name="T22" fmla="*/ 1 w 141"/>
                <a:gd name="T23" fmla="*/ 0 h 57"/>
                <a:gd name="T24" fmla="*/ 1 w 141"/>
                <a:gd name="T25" fmla="*/ 0 h 57"/>
                <a:gd name="T26" fmla="*/ 1 w 141"/>
                <a:gd name="T27" fmla="*/ 0 h 57"/>
                <a:gd name="T28" fmla="*/ 1 w 141"/>
                <a:gd name="T29" fmla="*/ 0 h 57"/>
                <a:gd name="T30" fmla="*/ 1 w 141"/>
                <a:gd name="T31" fmla="*/ 0 h 57"/>
                <a:gd name="T32" fmla="*/ 1 w 141"/>
                <a:gd name="T33" fmla="*/ 0 h 57"/>
                <a:gd name="T34" fmla="*/ 1 w 141"/>
                <a:gd name="T35" fmla="*/ 0 h 57"/>
                <a:gd name="T36" fmla="*/ 1 w 141"/>
                <a:gd name="T37" fmla="*/ 0 h 57"/>
                <a:gd name="T38" fmla="*/ 0 w 141"/>
                <a:gd name="T39" fmla="*/ 0 h 57"/>
                <a:gd name="T40" fmla="*/ 0 w 141"/>
                <a:gd name="T41" fmla="*/ 0 h 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1"/>
                <a:gd name="T64" fmla="*/ 0 h 57"/>
                <a:gd name="T65" fmla="*/ 141 w 141"/>
                <a:gd name="T66" fmla="*/ 57 h 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1" h="57">
                  <a:moveTo>
                    <a:pt x="0" y="15"/>
                  </a:moveTo>
                  <a:lnTo>
                    <a:pt x="0" y="12"/>
                  </a:lnTo>
                  <a:lnTo>
                    <a:pt x="6" y="6"/>
                  </a:lnTo>
                  <a:lnTo>
                    <a:pt x="9" y="2"/>
                  </a:lnTo>
                  <a:lnTo>
                    <a:pt x="19" y="0"/>
                  </a:lnTo>
                  <a:lnTo>
                    <a:pt x="27" y="0"/>
                  </a:lnTo>
                  <a:lnTo>
                    <a:pt x="40" y="4"/>
                  </a:lnTo>
                  <a:lnTo>
                    <a:pt x="46" y="4"/>
                  </a:lnTo>
                  <a:lnTo>
                    <a:pt x="53" y="6"/>
                  </a:lnTo>
                  <a:lnTo>
                    <a:pt x="61" y="10"/>
                  </a:lnTo>
                  <a:lnTo>
                    <a:pt x="70" y="15"/>
                  </a:lnTo>
                  <a:lnTo>
                    <a:pt x="78" y="19"/>
                  </a:lnTo>
                  <a:lnTo>
                    <a:pt x="86" y="23"/>
                  </a:lnTo>
                  <a:lnTo>
                    <a:pt x="95" y="29"/>
                  </a:lnTo>
                  <a:lnTo>
                    <a:pt x="103" y="34"/>
                  </a:lnTo>
                  <a:lnTo>
                    <a:pt x="116" y="40"/>
                  </a:lnTo>
                  <a:lnTo>
                    <a:pt x="129" y="50"/>
                  </a:lnTo>
                  <a:lnTo>
                    <a:pt x="137" y="55"/>
                  </a:lnTo>
                  <a:lnTo>
                    <a:pt x="141" y="57"/>
                  </a:lnTo>
                  <a:lnTo>
                    <a:pt x="0" y="15"/>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29" name="Freeform 453"/>
            <p:cNvSpPr>
              <a:spLocks/>
            </p:cNvSpPr>
            <p:nvPr/>
          </p:nvSpPr>
          <p:spPr bwMode="auto">
            <a:xfrm>
              <a:off x="2427" y="3105"/>
              <a:ext cx="358" cy="90"/>
            </a:xfrm>
            <a:custGeom>
              <a:avLst/>
              <a:gdLst>
                <a:gd name="T0" fmla="*/ 0 w 717"/>
                <a:gd name="T1" fmla="*/ 0 h 181"/>
                <a:gd name="T2" fmla="*/ 0 w 717"/>
                <a:gd name="T3" fmla="*/ 0 h 181"/>
                <a:gd name="T4" fmla="*/ 0 w 717"/>
                <a:gd name="T5" fmla="*/ 0 h 181"/>
                <a:gd name="T6" fmla="*/ 0 w 717"/>
                <a:gd name="T7" fmla="*/ 0 h 181"/>
                <a:gd name="T8" fmla="*/ 0 w 717"/>
                <a:gd name="T9" fmla="*/ 0 h 181"/>
                <a:gd name="T10" fmla="*/ 0 w 717"/>
                <a:gd name="T11" fmla="*/ 0 h 181"/>
                <a:gd name="T12" fmla="*/ 0 w 717"/>
                <a:gd name="T13" fmla="*/ 0 h 181"/>
                <a:gd name="T14" fmla="*/ 0 w 717"/>
                <a:gd name="T15" fmla="*/ 0 h 181"/>
                <a:gd name="T16" fmla="*/ 0 w 717"/>
                <a:gd name="T17" fmla="*/ 0 h 181"/>
                <a:gd name="T18" fmla="*/ 0 w 717"/>
                <a:gd name="T19" fmla="*/ 0 h 181"/>
                <a:gd name="T20" fmla="*/ 0 w 717"/>
                <a:gd name="T21" fmla="*/ 0 h 181"/>
                <a:gd name="T22" fmla="*/ 0 w 717"/>
                <a:gd name="T23" fmla="*/ 0 h 181"/>
                <a:gd name="T24" fmla="*/ 0 w 717"/>
                <a:gd name="T25" fmla="*/ 0 h 181"/>
                <a:gd name="T26" fmla="*/ 0 w 717"/>
                <a:gd name="T27" fmla="*/ 0 h 181"/>
                <a:gd name="T28" fmla="*/ 0 w 717"/>
                <a:gd name="T29" fmla="*/ 0 h 181"/>
                <a:gd name="T30" fmla="*/ 0 w 717"/>
                <a:gd name="T31" fmla="*/ 0 h 181"/>
                <a:gd name="T32" fmla="*/ 0 w 717"/>
                <a:gd name="T33" fmla="*/ 0 h 181"/>
                <a:gd name="T34" fmla="*/ 0 w 717"/>
                <a:gd name="T35" fmla="*/ 0 h 181"/>
                <a:gd name="T36" fmla="*/ 0 w 717"/>
                <a:gd name="T37" fmla="*/ 0 h 181"/>
                <a:gd name="T38" fmla="*/ 0 w 717"/>
                <a:gd name="T39" fmla="*/ 0 h 181"/>
                <a:gd name="T40" fmla="*/ 0 w 717"/>
                <a:gd name="T41" fmla="*/ 0 h 181"/>
                <a:gd name="T42" fmla="*/ 0 w 717"/>
                <a:gd name="T43" fmla="*/ 0 h 181"/>
                <a:gd name="T44" fmla="*/ 0 w 717"/>
                <a:gd name="T45" fmla="*/ 0 h 181"/>
                <a:gd name="T46" fmla="*/ 0 w 717"/>
                <a:gd name="T47" fmla="*/ 0 h 181"/>
                <a:gd name="T48" fmla="*/ 0 w 717"/>
                <a:gd name="T49" fmla="*/ 0 h 181"/>
                <a:gd name="T50" fmla="*/ 0 w 717"/>
                <a:gd name="T51" fmla="*/ 0 h 181"/>
                <a:gd name="T52" fmla="*/ 0 w 717"/>
                <a:gd name="T53" fmla="*/ 0 h 181"/>
                <a:gd name="T54" fmla="*/ 0 w 717"/>
                <a:gd name="T55" fmla="*/ 0 h 181"/>
                <a:gd name="T56" fmla="*/ 0 w 717"/>
                <a:gd name="T57" fmla="*/ 0 h 181"/>
                <a:gd name="T58" fmla="*/ 0 w 717"/>
                <a:gd name="T59" fmla="*/ 0 h 181"/>
                <a:gd name="T60" fmla="*/ 0 w 717"/>
                <a:gd name="T61" fmla="*/ 0 h 181"/>
                <a:gd name="T62" fmla="*/ 0 w 717"/>
                <a:gd name="T63" fmla="*/ 0 h 181"/>
                <a:gd name="T64" fmla="*/ 0 w 717"/>
                <a:gd name="T65" fmla="*/ 0 h 181"/>
                <a:gd name="T66" fmla="*/ 0 w 717"/>
                <a:gd name="T67" fmla="*/ 0 h 181"/>
                <a:gd name="T68" fmla="*/ 0 w 717"/>
                <a:gd name="T69" fmla="*/ 0 h 181"/>
                <a:gd name="T70" fmla="*/ 0 w 717"/>
                <a:gd name="T71" fmla="*/ 0 h 181"/>
                <a:gd name="T72" fmla="*/ 0 w 717"/>
                <a:gd name="T73" fmla="*/ 0 h 181"/>
                <a:gd name="T74" fmla="*/ 0 w 717"/>
                <a:gd name="T75" fmla="*/ 0 h 181"/>
                <a:gd name="T76" fmla="*/ 0 w 717"/>
                <a:gd name="T77" fmla="*/ 0 h 181"/>
                <a:gd name="T78" fmla="*/ 0 w 717"/>
                <a:gd name="T79" fmla="*/ 0 h 181"/>
                <a:gd name="T80" fmla="*/ 0 w 717"/>
                <a:gd name="T81" fmla="*/ 0 h 181"/>
                <a:gd name="T82" fmla="*/ 0 w 717"/>
                <a:gd name="T83" fmla="*/ 0 h 181"/>
                <a:gd name="T84" fmla="*/ 0 w 717"/>
                <a:gd name="T85" fmla="*/ 0 h 181"/>
                <a:gd name="T86" fmla="*/ 0 w 717"/>
                <a:gd name="T87" fmla="*/ 0 h 181"/>
                <a:gd name="T88" fmla="*/ 0 w 717"/>
                <a:gd name="T89" fmla="*/ 0 h 181"/>
                <a:gd name="T90" fmla="*/ 0 w 717"/>
                <a:gd name="T91" fmla="*/ 0 h 181"/>
                <a:gd name="T92" fmla="*/ 0 w 717"/>
                <a:gd name="T93" fmla="*/ 0 h 181"/>
                <a:gd name="T94" fmla="*/ 0 w 717"/>
                <a:gd name="T95" fmla="*/ 0 h 181"/>
                <a:gd name="T96" fmla="*/ 0 w 717"/>
                <a:gd name="T97" fmla="*/ 0 h 181"/>
                <a:gd name="T98" fmla="*/ 0 w 717"/>
                <a:gd name="T99" fmla="*/ 0 h 181"/>
                <a:gd name="T100" fmla="*/ 0 w 717"/>
                <a:gd name="T101" fmla="*/ 0 h 181"/>
                <a:gd name="T102" fmla="*/ 0 w 717"/>
                <a:gd name="T103" fmla="*/ 0 h 181"/>
                <a:gd name="T104" fmla="*/ 0 w 717"/>
                <a:gd name="T105" fmla="*/ 0 h 181"/>
                <a:gd name="T106" fmla="*/ 0 w 717"/>
                <a:gd name="T107" fmla="*/ 0 h 181"/>
                <a:gd name="T108" fmla="*/ 0 w 717"/>
                <a:gd name="T109" fmla="*/ 0 h 181"/>
                <a:gd name="T110" fmla="*/ 0 w 717"/>
                <a:gd name="T111" fmla="*/ 0 h 181"/>
                <a:gd name="T112" fmla="*/ 0 w 717"/>
                <a:gd name="T113" fmla="*/ 0 h 181"/>
                <a:gd name="T114" fmla="*/ 0 w 717"/>
                <a:gd name="T115" fmla="*/ 0 h 18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17"/>
                <a:gd name="T175" fmla="*/ 0 h 181"/>
                <a:gd name="T176" fmla="*/ 717 w 717"/>
                <a:gd name="T177" fmla="*/ 181 h 18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17" h="181">
                  <a:moveTo>
                    <a:pt x="16" y="34"/>
                  </a:moveTo>
                  <a:lnTo>
                    <a:pt x="16" y="33"/>
                  </a:lnTo>
                  <a:lnTo>
                    <a:pt x="21" y="31"/>
                  </a:lnTo>
                  <a:lnTo>
                    <a:pt x="27" y="29"/>
                  </a:lnTo>
                  <a:lnTo>
                    <a:pt x="38" y="29"/>
                  </a:lnTo>
                  <a:lnTo>
                    <a:pt x="42" y="29"/>
                  </a:lnTo>
                  <a:lnTo>
                    <a:pt x="50" y="29"/>
                  </a:lnTo>
                  <a:lnTo>
                    <a:pt x="57" y="27"/>
                  </a:lnTo>
                  <a:lnTo>
                    <a:pt x="67" y="27"/>
                  </a:lnTo>
                  <a:lnTo>
                    <a:pt x="73" y="27"/>
                  </a:lnTo>
                  <a:lnTo>
                    <a:pt x="80" y="27"/>
                  </a:lnTo>
                  <a:lnTo>
                    <a:pt x="92" y="27"/>
                  </a:lnTo>
                  <a:lnTo>
                    <a:pt x="101" y="29"/>
                  </a:lnTo>
                  <a:lnTo>
                    <a:pt x="111" y="29"/>
                  </a:lnTo>
                  <a:lnTo>
                    <a:pt x="122" y="29"/>
                  </a:lnTo>
                  <a:lnTo>
                    <a:pt x="130" y="29"/>
                  </a:lnTo>
                  <a:lnTo>
                    <a:pt x="141" y="29"/>
                  </a:lnTo>
                  <a:lnTo>
                    <a:pt x="151" y="29"/>
                  </a:lnTo>
                  <a:lnTo>
                    <a:pt x="160" y="31"/>
                  </a:lnTo>
                  <a:lnTo>
                    <a:pt x="170" y="33"/>
                  </a:lnTo>
                  <a:lnTo>
                    <a:pt x="181" y="34"/>
                  </a:lnTo>
                  <a:lnTo>
                    <a:pt x="189" y="34"/>
                  </a:lnTo>
                  <a:lnTo>
                    <a:pt x="198" y="34"/>
                  </a:lnTo>
                  <a:lnTo>
                    <a:pt x="204" y="34"/>
                  </a:lnTo>
                  <a:lnTo>
                    <a:pt x="211" y="36"/>
                  </a:lnTo>
                  <a:lnTo>
                    <a:pt x="219" y="38"/>
                  </a:lnTo>
                  <a:lnTo>
                    <a:pt x="223" y="38"/>
                  </a:lnTo>
                  <a:lnTo>
                    <a:pt x="223" y="34"/>
                  </a:lnTo>
                  <a:lnTo>
                    <a:pt x="229" y="23"/>
                  </a:lnTo>
                  <a:lnTo>
                    <a:pt x="232" y="17"/>
                  </a:lnTo>
                  <a:lnTo>
                    <a:pt x="240" y="14"/>
                  </a:lnTo>
                  <a:lnTo>
                    <a:pt x="248" y="8"/>
                  </a:lnTo>
                  <a:lnTo>
                    <a:pt x="259" y="4"/>
                  </a:lnTo>
                  <a:lnTo>
                    <a:pt x="268" y="0"/>
                  </a:lnTo>
                  <a:lnTo>
                    <a:pt x="280" y="0"/>
                  </a:lnTo>
                  <a:lnTo>
                    <a:pt x="293" y="0"/>
                  </a:lnTo>
                  <a:lnTo>
                    <a:pt x="305" y="0"/>
                  </a:lnTo>
                  <a:lnTo>
                    <a:pt x="314" y="0"/>
                  </a:lnTo>
                  <a:lnTo>
                    <a:pt x="324" y="2"/>
                  </a:lnTo>
                  <a:lnTo>
                    <a:pt x="329" y="4"/>
                  </a:lnTo>
                  <a:lnTo>
                    <a:pt x="333" y="4"/>
                  </a:lnTo>
                  <a:lnTo>
                    <a:pt x="333" y="48"/>
                  </a:lnTo>
                  <a:lnTo>
                    <a:pt x="333" y="46"/>
                  </a:lnTo>
                  <a:lnTo>
                    <a:pt x="339" y="44"/>
                  </a:lnTo>
                  <a:lnTo>
                    <a:pt x="346" y="38"/>
                  </a:lnTo>
                  <a:lnTo>
                    <a:pt x="358" y="36"/>
                  </a:lnTo>
                  <a:lnTo>
                    <a:pt x="369" y="31"/>
                  </a:lnTo>
                  <a:lnTo>
                    <a:pt x="384" y="25"/>
                  </a:lnTo>
                  <a:lnTo>
                    <a:pt x="396" y="21"/>
                  </a:lnTo>
                  <a:lnTo>
                    <a:pt x="409" y="19"/>
                  </a:lnTo>
                  <a:lnTo>
                    <a:pt x="419" y="14"/>
                  </a:lnTo>
                  <a:lnTo>
                    <a:pt x="430" y="10"/>
                  </a:lnTo>
                  <a:lnTo>
                    <a:pt x="440" y="6"/>
                  </a:lnTo>
                  <a:lnTo>
                    <a:pt x="449" y="6"/>
                  </a:lnTo>
                  <a:lnTo>
                    <a:pt x="459" y="6"/>
                  </a:lnTo>
                  <a:lnTo>
                    <a:pt x="470" y="10"/>
                  </a:lnTo>
                  <a:lnTo>
                    <a:pt x="479" y="12"/>
                  </a:lnTo>
                  <a:lnTo>
                    <a:pt x="493" y="19"/>
                  </a:lnTo>
                  <a:lnTo>
                    <a:pt x="504" y="23"/>
                  </a:lnTo>
                  <a:lnTo>
                    <a:pt x="517" y="29"/>
                  </a:lnTo>
                  <a:lnTo>
                    <a:pt x="529" y="38"/>
                  </a:lnTo>
                  <a:lnTo>
                    <a:pt x="544" y="46"/>
                  </a:lnTo>
                  <a:lnTo>
                    <a:pt x="554" y="53"/>
                  </a:lnTo>
                  <a:lnTo>
                    <a:pt x="563" y="59"/>
                  </a:lnTo>
                  <a:lnTo>
                    <a:pt x="569" y="65"/>
                  </a:lnTo>
                  <a:lnTo>
                    <a:pt x="571" y="67"/>
                  </a:lnTo>
                  <a:lnTo>
                    <a:pt x="626" y="78"/>
                  </a:lnTo>
                  <a:lnTo>
                    <a:pt x="645" y="23"/>
                  </a:lnTo>
                  <a:lnTo>
                    <a:pt x="647" y="23"/>
                  </a:lnTo>
                  <a:lnTo>
                    <a:pt x="656" y="23"/>
                  </a:lnTo>
                  <a:lnTo>
                    <a:pt x="668" y="23"/>
                  </a:lnTo>
                  <a:lnTo>
                    <a:pt x="683" y="31"/>
                  </a:lnTo>
                  <a:lnTo>
                    <a:pt x="696" y="42"/>
                  </a:lnTo>
                  <a:lnTo>
                    <a:pt x="706" y="55"/>
                  </a:lnTo>
                  <a:lnTo>
                    <a:pt x="713" y="67"/>
                  </a:lnTo>
                  <a:lnTo>
                    <a:pt x="717" y="72"/>
                  </a:lnTo>
                  <a:lnTo>
                    <a:pt x="713" y="74"/>
                  </a:lnTo>
                  <a:lnTo>
                    <a:pt x="708" y="80"/>
                  </a:lnTo>
                  <a:lnTo>
                    <a:pt x="702" y="86"/>
                  </a:lnTo>
                  <a:lnTo>
                    <a:pt x="692" y="93"/>
                  </a:lnTo>
                  <a:lnTo>
                    <a:pt x="681" y="101"/>
                  </a:lnTo>
                  <a:lnTo>
                    <a:pt x="671" y="105"/>
                  </a:lnTo>
                  <a:lnTo>
                    <a:pt x="666" y="110"/>
                  </a:lnTo>
                  <a:lnTo>
                    <a:pt x="656" y="114"/>
                  </a:lnTo>
                  <a:lnTo>
                    <a:pt x="647" y="118"/>
                  </a:lnTo>
                  <a:lnTo>
                    <a:pt x="635" y="120"/>
                  </a:lnTo>
                  <a:lnTo>
                    <a:pt x="626" y="126"/>
                  </a:lnTo>
                  <a:lnTo>
                    <a:pt x="614" y="130"/>
                  </a:lnTo>
                  <a:lnTo>
                    <a:pt x="603" y="133"/>
                  </a:lnTo>
                  <a:lnTo>
                    <a:pt x="590" y="135"/>
                  </a:lnTo>
                  <a:lnTo>
                    <a:pt x="580" y="141"/>
                  </a:lnTo>
                  <a:lnTo>
                    <a:pt x="569" y="145"/>
                  </a:lnTo>
                  <a:lnTo>
                    <a:pt x="559" y="149"/>
                  </a:lnTo>
                  <a:lnTo>
                    <a:pt x="546" y="150"/>
                  </a:lnTo>
                  <a:lnTo>
                    <a:pt x="538" y="152"/>
                  </a:lnTo>
                  <a:lnTo>
                    <a:pt x="529" y="156"/>
                  </a:lnTo>
                  <a:lnTo>
                    <a:pt x="523" y="158"/>
                  </a:lnTo>
                  <a:lnTo>
                    <a:pt x="512" y="160"/>
                  </a:lnTo>
                  <a:lnTo>
                    <a:pt x="510" y="162"/>
                  </a:lnTo>
                  <a:lnTo>
                    <a:pt x="514" y="156"/>
                  </a:lnTo>
                  <a:lnTo>
                    <a:pt x="525" y="149"/>
                  </a:lnTo>
                  <a:lnTo>
                    <a:pt x="533" y="135"/>
                  </a:lnTo>
                  <a:lnTo>
                    <a:pt x="537" y="126"/>
                  </a:lnTo>
                  <a:lnTo>
                    <a:pt x="529" y="122"/>
                  </a:lnTo>
                  <a:lnTo>
                    <a:pt x="523" y="120"/>
                  </a:lnTo>
                  <a:lnTo>
                    <a:pt x="512" y="116"/>
                  </a:lnTo>
                  <a:lnTo>
                    <a:pt x="500" y="116"/>
                  </a:lnTo>
                  <a:lnTo>
                    <a:pt x="489" y="114"/>
                  </a:lnTo>
                  <a:lnTo>
                    <a:pt x="481" y="114"/>
                  </a:lnTo>
                  <a:lnTo>
                    <a:pt x="474" y="114"/>
                  </a:lnTo>
                  <a:lnTo>
                    <a:pt x="512" y="91"/>
                  </a:lnTo>
                  <a:lnTo>
                    <a:pt x="510" y="90"/>
                  </a:lnTo>
                  <a:lnTo>
                    <a:pt x="510" y="84"/>
                  </a:lnTo>
                  <a:lnTo>
                    <a:pt x="504" y="78"/>
                  </a:lnTo>
                  <a:lnTo>
                    <a:pt x="500" y="71"/>
                  </a:lnTo>
                  <a:lnTo>
                    <a:pt x="489" y="63"/>
                  </a:lnTo>
                  <a:lnTo>
                    <a:pt x="479" y="57"/>
                  </a:lnTo>
                  <a:lnTo>
                    <a:pt x="470" y="53"/>
                  </a:lnTo>
                  <a:lnTo>
                    <a:pt x="464" y="52"/>
                  </a:lnTo>
                  <a:lnTo>
                    <a:pt x="455" y="50"/>
                  </a:lnTo>
                  <a:lnTo>
                    <a:pt x="447" y="50"/>
                  </a:lnTo>
                  <a:lnTo>
                    <a:pt x="436" y="50"/>
                  </a:lnTo>
                  <a:lnTo>
                    <a:pt x="424" y="50"/>
                  </a:lnTo>
                  <a:lnTo>
                    <a:pt x="413" y="50"/>
                  </a:lnTo>
                  <a:lnTo>
                    <a:pt x="402" y="53"/>
                  </a:lnTo>
                  <a:lnTo>
                    <a:pt x="388" y="55"/>
                  </a:lnTo>
                  <a:lnTo>
                    <a:pt x="377" y="57"/>
                  </a:lnTo>
                  <a:lnTo>
                    <a:pt x="363" y="59"/>
                  </a:lnTo>
                  <a:lnTo>
                    <a:pt x="354" y="65"/>
                  </a:lnTo>
                  <a:lnTo>
                    <a:pt x="341" y="67"/>
                  </a:lnTo>
                  <a:lnTo>
                    <a:pt x="331" y="71"/>
                  </a:lnTo>
                  <a:lnTo>
                    <a:pt x="322" y="72"/>
                  </a:lnTo>
                  <a:lnTo>
                    <a:pt x="314" y="74"/>
                  </a:lnTo>
                  <a:lnTo>
                    <a:pt x="303" y="78"/>
                  </a:lnTo>
                  <a:lnTo>
                    <a:pt x="299" y="80"/>
                  </a:lnTo>
                  <a:lnTo>
                    <a:pt x="297" y="76"/>
                  </a:lnTo>
                  <a:lnTo>
                    <a:pt x="289" y="72"/>
                  </a:lnTo>
                  <a:lnTo>
                    <a:pt x="284" y="69"/>
                  </a:lnTo>
                  <a:lnTo>
                    <a:pt x="276" y="69"/>
                  </a:lnTo>
                  <a:lnTo>
                    <a:pt x="265" y="69"/>
                  </a:lnTo>
                  <a:lnTo>
                    <a:pt x="253" y="72"/>
                  </a:lnTo>
                  <a:lnTo>
                    <a:pt x="246" y="74"/>
                  </a:lnTo>
                  <a:lnTo>
                    <a:pt x="238" y="78"/>
                  </a:lnTo>
                  <a:lnTo>
                    <a:pt x="227" y="82"/>
                  </a:lnTo>
                  <a:lnTo>
                    <a:pt x="219" y="86"/>
                  </a:lnTo>
                  <a:lnTo>
                    <a:pt x="210" y="90"/>
                  </a:lnTo>
                  <a:lnTo>
                    <a:pt x="202" y="95"/>
                  </a:lnTo>
                  <a:lnTo>
                    <a:pt x="192" y="99"/>
                  </a:lnTo>
                  <a:lnTo>
                    <a:pt x="185" y="105"/>
                  </a:lnTo>
                  <a:lnTo>
                    <a:pt x="175" y="107"/>
                  </a:lnTo>
                  <a:lnTo>
                    <a:pt x="168" y="110"/>
                  </a:lnTo>
                  <a:lnTo>
                    <a:pt x="160" y="114"/>
                  </a:lnTo>
                  <a:lnTo>
                    <a:pt x="156" y="120"/>
                  </a:lnTo>
                  <a:lnTo>
                    <a:pt x="147" y="124"/>
                  </a:lnTo>
                  <a:lnTo>
                    <a:pt x="145" y="126"/>
                  </a:lnTo>
                  <a:lnTo>
                    <a:pt x="147" y="126"/>
                  </a:lnTo>
                  <a:lnTo>
                    <a:pt x="156" y="126"/>
                  </a:lnTo>
                  <a:lnTo>
                    <a:pt x="162" y="126"/>
                  </a:lnTo>
                  <a:lnTo>
                    <a:pt x="170" y="126"/>
                  </a:lnTo>
                  <a:lnTo>
                    <a:pt x="177" y="126"/>
                  </a:lnTo>
                  <a:lnTo>
                    <a:pt x="187" y="128"/>
                  </a:lnTo>
                  <a:lnTo>
                    <a:pt x="196" y="128"/>
                  </a:lnTo>
                  <a:lnTo>
                    <a:pt x="204" y="128"/>
                  </a:lnTo>
                  <a:lnTo>
                    <a:pt x="213" y="128"/>
                  </a:lnTo>
                  <a:lnTo>
                    <a:pt x="223" y="128"/>
                  </a:lnTo>
                  <a:lnTo>
                    <a:pt x="230" y="128"/>
                  </a:lnTo>
                  <a:lnTo>
                    <a:pt x="238" y="128"/>
                  </a:lnTo>
                  <a:lnTo>
                    <a:pt x="244" y="128"/>
                  </a:lnTo>
                  <a:lnTo>
                    <a:pt x="251" y="130"/>
                  </a:lnTo>
                  <a:lnTo>
                    <a:pt x="259" y="130"/>
                  </a:lnTo>
                  <a:lnTo>
                    <a:pt x="270" y="135"/>
                  </a:lnTo>
                  <a:lnTo>
                    <a:pt x="280" y="141"/>
                  </a:lnTo>
                  <a:lnTo>
                    <a:pt x="291" y="149"/>
                  </a:lnTo>
                  <a:lnTo>
                    <a:pt x="299" y="154"/>
                  </a:lnTo>
                  <a:lnTo>
                    <a:pt x="306" y="160"/>
                  </a:lnTo>
                  <a:lnTo>
                    <a:pt x="310" y="166"/>
                  </a:lnTo>
                  <a:lnTo>
                    <a:pt x="312" y="168"/>
                  </a:lnTo>
                  <a:lnTo>
                    <a:pt x="310" y="168"/>
                  </a:lnTo>
                  <a:lnTo>
                    <a:pt x="303" y="169"/>
                  </a:lnTo>
                  <a:lnTo>
                    <a:pt x="293" y="171"/>
                  </a:lnTo>
                  <a:lnTo>
                    <a:pt x="282" y="175"/>
                  </a:lnTo>
                  <a:lnTo>
                    <a:pt x="272" y="175"/>
                  </a:lnTo>
                  <a:lnTo>
                    <a:pt x="265" y="175"/>
                  </a:lnTo>
                  <a:lnTo>
                    <a:pt x="257" y="177"/>
                  </a:lnTo>
                  <a:lnTo>
                    <a:pt x="248" y="179"/>
                  </a:lnTo>
                  <a:lnTo>
                    <a:pt x="238" y="179"/>
                  </a:lnTo>
                  <a:lnTo>
                    <a:pt x="230" y="181"/>
                  </a:lnTo>
                  <a:lnTo>
                    <a:pt x="221" y="181"/>
                  </a:lnTo>
                  <a:lnTo>
                    <a:pt x="211" y="181"/>
                  </a:lnTo>
                  <a:lnTo>
                    <a:pt x="202" y="181"/>
                  </a:lnTo>
                  <a:lnTo>
                    <a:pt x="194" y="179"/>
                  </a:lnTo>
                  <a:lnTo>
                    <a:pt x="187" y="177"/>
                  </a:lnTo>
                  <a:lnTo>
                    <a:pt x="177" y="175"/>
                  </a:lnTo>
                  <a:lnTo>
                    <a:pt x="170" y="173"/>
                  </a:lnTo>
                  <a:lnTo>
                    <a:pt x="162" y="173"/>
                  </a:lnTo>
                  <a:lnTo>
                    <a:pt x="154" y="171"/>
                  </a:lnTo>
                  <a:lnTo>
                    <a:pt x="149" y="171"/>
                  </a:lnTo>
                  <a:lnTo>
                    <a:pt x="135" y="166"/>
                  </a:lnTo>
                  <a:lnTo>
                    <a:pt x="126" y="164"/>
                  </a:lnTo>
                  <a:lnTo>
                    <a:pt x="122" y="162"/>
                  </a:lnTo>
                  <a:lnTo>
                    <a:pt x="120" y="162"/>
                  </a:lnTo>
                  <a:lnTo>
                    <a:pt x="33" y="145"/>
                  </a:lnTo>
                  <a:lnTo>
                    <a:pt x="37" y="145"/>
                  </a:lnTo>
                  <a:lnTo>
                    <a:pt x="48" y="141"/>
                  </a:lnTo>
                  <a:lnTo>
                    <a:pt x="56" y="139"/>
                  </a:lnTo>
                  <a:lnTo>
                    <a:pt x="63" y="135"/>
                  </a:lnTo>
                  <a:lnTo>
                    <a:pt x="73" y="133"/>
                  </a:lnTo>
                  <a:lnTo>
                    <a:pt x="84" y="131"/>
                  </a:lnTo>
                  <a:lnTo>
                    <a:pt x="92" y="128"/>
                  </a:lnTo>
                  <a:lnTo>
                    <a:pt x="101" y="124"/>
                  </a:lnTo>
                  <a:lnTo>
                    <a:pt x="109" y="120"/>
                  </a:lnTo>
                  <a:lnTo>
                    <a:pt x="116" y="116"/>
                  </a:lnTo>
                  <a:lnTo>
                    <a:pt x="128" y="109"/>
                  </a:lnTo>
                  <a:lnTo>
                    <a:pt x="132" y="99"/>
                  </a:lnTo>
                  <a:lnTo>
                    <a:pt x="126" y="95"/>
                  </a:lnTo>
                  <a:lnTo>
                    <a:pt x="122" y="90"/>
                  </a:lnTo>
                  <a:lnTo>
                    <a:pt x="113" y="84"/>
                  </a:lnTo>
                  <a:lnTo>
                    <a:pt x="101" y="80"/>
                  </a:lnTo>
                  <a:lnTo>
                    <a:pt x="88" y="74"/>
                  </a:lnTo>
                  <a:lnTo>
                    <a:pt x="75" y="71"/>
                  </a:lnTo>
                  <a:lnTo>
                    <a:pt x="59" y="67"/>
                  </a:lnTo>
                  <a:lnTo>
                    <a:pt x="46" y="63"/>
                  </a:lnTo>
                  <a:lnTo>
                    <a:pt x="31" y="59"/>
                  </a:lnTo>
                  <a:lnTo>
                    <a:pt x="21" y="55"/>
                  </a:lnTo>
                  <a:lnTo>
                    <a:pt x="10" y="50"/>
                  </a:lnTo>
                  <a:lnTo>
                    <a:pt x="4" y="46"/>
                  </a:lnTo>
                  <a:lnTo>
                    <a:pt x="0" y="42"/>
                  </a:lnTo>
                  <a:lnTo>
                    <a:pt x="0" y="38"/>
                  </a:lnTo>
                  <a:lnTo>
                    <a:pt x="4" y="36"/>
                  </a:lnTo>
                  <a:lnTo>
                    <a:pt x="16" y="34"/>
                  </a:lnTo>
                  <a:close/>
                </a:path>
              </a:pathLst>
            </a:custGeom>
            <a:solidFill>
              <a:srgbClr val="D1D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30" name="Freeform 454"/>
            <p:cNvSpPr>
              <a:spLocks/>
            </p:cNvSpPr>
            <p:nvPr/>
          </p:nvSpPr>
          <p:spPr bwMode="auto">
            <a:xfrm>
              <a:off x="2370" y="3136"/>
              <a:ext cx="107" cy="31"/>
            </a:xfrm>
            <a:custGeom>
              <a:avLst/>
              <a:gdLst>
                <a:gd name="T0" fmla="*/ 0 w 215"/>
                <a:gd name="T1" fmla="*/ 1 h 61"/>
                <a:gd name="T2" fmla="*/ 0 w 215"/>
                <a:gd name="T3" fmla="*/ 1 h 61"/>
                <a:gd name="T4" fmla="*/ 0 w 215"/>
                <a:gd name="T5" fmla="*/ 1 h 61"/>
                <a:gd name="T6" fmla="*/ 0 w 215"/>
                <a:gd name="T7" fmla="*/ 1 h 61"/>
                <a:gd name="T8" fmla="*/ 0 w 215"/>
                <a:gd name="T9" fmla="*/ 1 h 61"/>
                <a:gd name="T10" fmla="*/ 0 w 215"/>
                <a:gd name="T11" fmla="*/ 1 h 61"/>
                <a:gd name="T12" fmla="*/ 0 w 215"/>
                <a:gd name="T13" fmla="*/ 1 h 61"/>
                <a:gd name="T14" fmla="*/ 0 w 215"/>
                <a:gd name="T15" fmla="*/ 1 h 61"/>
                <a:gd name="T16" fmla="*/ 0 w 215"/>
                <a:gd name="T17" fmla="*/ 1 h 61"/>
                <a:gd name="T18" fmla="*/ 0 w 215"/>
                <a:gd name="T19" fmla="*/ 1 h 61"/>
                <a:gd name="T20" fmla="*/ 0 w 215"/>
                <a:gd name="T21" fmla="*/ 1 h 61"/>
                <a:gd name="T22" fmla="*/ 0 w 215"/>
                <a:gd name="T23" fmla="*/ 1 h 61"/>
                <a:gd name="T24" fmla="*/ 0 w 215"/>
                <a:gd name="T25" fmla="*/ 1 h 61"/>
                <a:gd name="T26" fmla="*/ 0 w 215"/>
                <a:gd name="T27" fmla="*/ 1 h 61"/>
                <a:gd name="T28" fmla="*/ 0 w 215"/>
                <a:gd name="T29" fmla="*/ 1 h 61"/>
                <a:gd name="T30" fmla="*/ 0 w 215"/>
                <a:gd name="T31" fmla="*/ 1 h 61"/>
                <a:gd name="T32" fmla="*/ 0 w 215"/>
                <a:gd name="T33" fmla="*/ 1 h 61"/>
                <a:gd name="T34" fmla="*/ 0 w 215"/>
                <a:gd name="T35" fmla="*/ 0 h 61"/>
                <a:gd name="T36" fmla="*/ 0 w 215"/>
                <a:gd name="T37" fmla="*/ 1 h 61"/>
                <a:gd name="T38" fmla="*/ 0 w 215"/>
                <a:gd name="T39" fmla="*/ 1 h 61"/>
                <a:gd name="T40" fmla="*/ 0 w 215"/>
                <a:gd name="T41" fmla="*/ 1 h 61"/>
                <a:gd name="T42" fmla="*/ 0 w 215"/>
                <a:gd name="T43" fmla="*/ 1 h 61"/>
                <a:gd name="T44" fmla="*/ 0 w 215"/>
                <a:gd name="T45" fmla="*/ 1 h 61"/>
                <a:gd name="T46" fmla="*/ 0 w 215"/>
                <a:gd name="T47" fmla="*/ 1 h 61"/>
                <a:gd name="T48" fmla="*/ 0 w 215"/>
                <a:gd name="T49" fmla="*/ 1 h 61"/>
                <a:gd name="T50" fmla="*/ 0 w 215"/>
                <a:gd name="T51" fmla="*/ 1 h 61"/>
                <a:gd name="T52" fmla="*/ 0 w 215"/>
                <a:gd name="T53" fmla="*/ 1 h 61"/>
                <a:gd name="T54" fmla="*/ 0 w 215"/>
                <a:gd name="T55" fmla="*/ 1 h 61"/>
                <a:gd name="T56" fmla="*/ 0 w 215"/>
                <a:gd name="T57" fmla="*/ 1 h 61"/>
                <a:gd name="T58" fmla="*/ 0 w 215"/>
                <a:gd name="T59" fmla="*/ 1 h 61"/>
                <a:gd name="T60" fmla="*/ 0 w 215"/>
                <a:gd name="T61" fmla="*/ 1 h 61"/>
                <a:gd name="T62" fmla="*/ 0 w 215"/>
                <a:gd name="T63" fmla="*/ 1 h 61"/>
                <a:gd name="T64" fmla="*/ 0 w 215"/>
                <a:gd name="T65" fmla="*/ 1 h 61"/>
                <a:gd name="T66" fmla="*/ 0 w 215"/>
                <a:gd name="T67" fmla="*/ 1 h 61"/>
                <a:gd name="T68" fmla="*/ 0 w 215"/>
                <a:gd name="T69" fmla="*/ 1 h 61"/>
                <a:gd name="T70" fmla="*/ 0 w 215"/>
                <a:gd name="T71" fmla="*/ 1 h 61"/>
                <a:gd name="T72" fmla="*/ 0 w 215"/>
                <a:gd name="T73" fmla="*/ 1 h 61"/>
                <a:gd name="T74" fmla="*/ 0 w 215"/>
                <a:gd name="T75" fmla="*/ 1 h 61"/>
                <a:gd name="T76" fmla="*/ 0 w 215"/>
                <a:gd name="T77" fmla="*/ 1 h 61"/>
                <a:gd name="T78" fmla="*/ 0 w 215"/>
                <a:gd name="T79" fmla="*/ 1 h 61"/>
                <a:gd name="T80" fmla="*/ 0 w 215"/>
                <a:gd name="T81" fmla="*/ 1 h 61"/>
                <a:gd name="T82" fmla="*/ 0 w 215"/>
                <a:gd name="T83" fmla="*/ 1 h 61"/>
                <a:gd name="T84" fmla="*/ 0 w 215"/>
                <a:gd name="T85" fmla="*/ 1 h 61"/>
                <a:gd name="T86" fmla="*/ 0 w 215"/>
                <a:gd name="T87" fmla="*/ 1 h 61"/>
                <a:gd name="T88" fmla="*/ 0 w 215"/>
                <a:gd name="T89" fmla="*/ 1 h 61"/>
                <a:gd name="T90" fmla="*/ 0 w 215"/>
                <a:gd name="T91" fmla="*/ 1 h 61"/>
                <a:gd name="T92" fmla="*/ 0 w 215"/>
                <a:gd name="T93" fmla="*/ 1 h 61"/>
                <a:gd name="T94" fmla="*/ 0 w 215"/>
                <a:gd name="T95" fmla="*/ 1 h 61"/>
                <a:gd name="T96" fmla="*/ 0 w 215"/>
                <a:gd name="T97" fmla="*/ 1 h 61"/>
                <a:gd name="T98" fmla="*/ 0 w 215"/>
                <a:gd name="T99" fmla="*/ 1 h 61"/>
                <a:gd name="T100" fmla="*/ 0 w 215"/>
                <a:gd name="T101" fmla="*/ 1 h 61"/>
                <a:gd name="T102" fmla="*/ 0 w 215"/>
                <a:gd name="T103" fmla="*/ 1 h 61"/>
                <a:gd name="T104" fmla="*/ 0 w 215"/>
                <a:gd name="T105" fmla="*/ 1 h 61"/>
                <a:gd name="T106" fmla="*/ 0 w 215"/>
                <a:gd name="T107" fmla="*/ 1 h 61"/>
                <a:gd name="T108" fmla="*/ 0 w 215"/>
                <a:gd name="T109" fmla="*/ 1 h 61"/>
                <a:gd name="T110" fmla="*/ 0 w 215"/>
                <a:gd name="T111" fmla="*/ 1 h 61"/>
                <a:gd name="T112" fmla="*/ 0 w 215"/>
                <a:gd name="T113" fmla="*/ 1 h 61"/>
                <a:gd name="T114" fmla="*/ 0 w 215"/>
                <a:gd name="T115" fmla="*/ 1 h 61"/>
                <a:gd name="T116" fmla="*/ 0 w 215"/>
                <a:gd name="T117" fmla="*/ 1 h 61"/>
                <a:gd name="T118" fmla="*/ 0 w 215"/>
                <a:gd name="T119" fmla="*/ 1 h 6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15"/>
                <a:gd name="T181" fmla="*/ 0 h 61"/>
                <a:gd name="T182" fmla="*/ 215 w 215"/>
                <a:gd name="T183" fmla="*/ 61 h 6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5" h="61">
                  <a:moveTo>
                    <a:pt x="0" y="15"/>
                  </a:moveTo>
                  <a:lnTo>
                    <a:pt x="4" y="11"/>
                  </a:lnTo>
                  <a:lnTo>
                    <a:pt x="14" y="11"/>
                  </a:lnTo>
                  <a:lnTo>
                    <a:pt x="19" y="8"/>
                  </a:lnTo>
                  <a:lnTo>
                    <a:pt x="29" y="8"/>
                  </a:lnTo>
                  <a:lnTo>
                    <a:pt x="36" y="8"/>
                  </a:lnTo>
                  <a:lnTo>
                    <a:pt x="46" y="8"/>
                  </a:lnTo>
                  <a:lnTo>
                    <a:pt x="54" y="8"/>
                  </a:lnTo>
                  <a:lnTo>
                    <a:pt x="61" y="8"/>
                  </a:lnTo>
                  <a:lnTo>
                    <a:pt x="69" y="9"/>
                  </a:lnTo>
                  <a:lnTo>
                    <a:pt x="74" y="13"/>
                  </a:lnTo>
                  <a:lnTo>
                    <a:pt x="80" y="17"/>
                  </a:lnTo>
                  <a:lnTo>
                    <a:pt x="84" y="21"/>
                  </a:lnTo>
                  <a:lnTo>
                    <a:pt x="88" y="17"/>
                  </a:lnTo>
                  <a:lnTo>
                    <a:pt x="97" y="9"/>
                  </a:lnTo>
                  <a:lnTo>
                    <a:pt x="103" y="6"/>
                  </a:lnTo>
                  <a:lnTo>
                    <a:pt x="112" y="2"/>
                  </a:lnTo>
                  <a:lnTo>
                    <a:pt x="122" y="0"/>
                  </a:lnTo>
                  <a:lnTo>
                    <a:pt x="135" y="2"/>
                  </a:lnTo>
                  <a:lnTo>
                    <a:pt x="149" y="2"/>
                  </a:lnTo>
                  <a:lnTo>
                    <a:pt x="162" y="8"/>
                  </a:lnTo>
                  <a:lnTo>
                    <a:pt x="175" y="11"/>
                  </a:lnTo>
                  <a:lnTo>
                    <a:pt x="189" y="17"/>
                  </a:lnTo>
                  <a:lnTo>
                    <a:pt x="198" y="21"/>
                  </a:lnTo>
                  <a:lnTo>
                    <a:pt x="208" y="27"/>
                  </a:lnTo>
                  <a:lnTo>
                    <a:pt x="213" y="28"/>
                  </a:lnTo>
                  <a:lnTo>
                    <a:pt x="215" y="32"/>
                  </a:lnTo>
                  <a:lnTo>
                    <a:pt x="213" y="30"/>
                  </a:lnTo>
                  <a:lnTo>
                    <a:pt x="209" y="30"/>
                  </a:lnTo>
                  <a:lnTo>
                    <a:pt x="202" y="28"/>
                  </a:lnTo>
                  <a:lnTo>
                    <a:pt x="194" y="28"/>
                  </a:lnTo>
                  <a:lnTo>
                    <a:pt x="185" y="28"/>
                  </a:lnTo>
                  <a:lnTo>
                    <a:pt x="177" y="28"/>
                  </a:lnTo>
                  <a:lnTo>
                    <a:pt x="168" y="28"/>
                  </a:lnTo>
                  <a:lnTo>
                    <a:pt x="160" y="32"/>
                  </a:lnTo>
                  <a:lnTo>
                    <a:pt x="151" y="38"/>
                  </a:lnTo>
                  <a:lnTo>
                    <a:pt x="145" y="47"/>
                  </a:lnTo>
                  <a:lnTo>
                    <a:pt x="141" y="53"/>
                  </a:lnTo>
                  <a:lnTo>
                    <a:pt x="141" y="57"/>
                  </a:lnTo>
                  <a:lnTo>
                    <a:pt x="135" y="53"/>
                  </a:lnTo>
                  <a:lnTo>
                    <a:pt x="126" y="47"/>
                  </a:lnTo>
                  <a:lnTo>
                    <a:pt x="114" y="40"/>
                  </a:lnTo>
                  <a:lnTo>
                    <a:pt x="105" y="36"/>
                  </a:lnTo>
                  <a:lnTo>
                    <a:pt x="95" y="40"/>
                  </a:lnTo>
                  <a:lnTo>
                    <a:pt x="93" y="47"/>
                  </a:lnTo>
                  <a:lnTo>
                    <a:pt x="92" y="57"/>
                  </a:lnTo>
                  <a:lnTo>
                    <a:pt x="93" y="61"/>
                  </a:lnTo>
                  <a:lnTo>
                    <a:pt x="88" y="59"/>
                  </a:lnTo>
                  <a:lnTo>
                    <a:pt x="76" y="57"/>
                  </a:lnTo>
                  <a:lnTo>
                    <a:pt x="69" y="55"/>
                  </a:lnTo>
                  <a:lnTo>
                    <a:pt x="61" y="51"/>
                  </a:lnTo>
                  <a:lnTo>
                    <a:pt x="52" y="49"/>
                  </a:lnTo>
                  <a:lnTo>
                    <a:pt x="44" y="47"/>
                  </a:lnTo>
                  <a:lnTo>
                    <a:pt x="33" y="42"/>
                  </a:lnTo>
                  <a:lnTo>
                    <a:pt x="23" y="38"/>
                  </a:lnTo>
                  <a:lnTo>
                    <a:pt x="16" y="32"/>
                  </a:lnTo>
                  <a:lnTo>
                    <a:pt x="12" y="27"/>
                  </a:lnTo>
                  <a:lnTo>
                    <a:pt x="4" y="17"/>
                  </a:lnTo>
                  <a:lnTo>
                    <a:pt x="0" y="15"/>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31" name="Freeform 455"/>
            <p:cNvSpPr>
              <a:spLocks/>
            </p:cNvSpPr>
            <p:nvPr/>
          </p:nvSpPr>
          <p:spPr bwMode="auto">
            <a:xfrm>
              <a:off x="2528" y="3145"/>
              <a:ext cx="139" cy="46"/>
            </a:xfrm>
            <a:custGeom>
              <a:avLst/>
              <a:gdLst>
                <a:gd name="T0" fmla="*/ 1 w 277"/>
                <a:gd name="T1" fmla="*/ 1 h 91"/>
                <a:gd name="T2" fmla="*/ 1 w 277"/>
                <a:gd name="T3" fmla="*/ 1 h 91"/>
                <a:gd name="T4" fmla="*/ 1 w 277"/>
                <a:gd name="T5" fmla="*/ 1 h 91"/>
                <a:gd name="T6" fmla="*/ 1 w 277"/>
                <a:gd name="T7" fmla="*/ 0 h 91"/>
                <a:gd name="T8" fmla="*/ 1 w 277"/>
                <a:gd name="T9" fmla="*/ 0 h 91"/>
                <a:gd name="T10" fmla="*/ 1 w 277"/>
                <a:gd name="T11" fmla="*/ 1 h 91"/>
                <a:gd name="T12" fmla="*/ 1 w 277"/>
                <a:gd name="T13" fmla="*/ 1 h 91"/>
                <a:gd name="T14" fmla="*/ 1 w 277"/>
                <a:gd name="T15" fmla="*/ 1 h 91"/>
                <a:gd name="T16" fmla="*/ 1 w 277"/>
                <a:gd name="T17" fmla="*/ 1 h 91"/>
                <a:gd name="T18" fmla="*/ 1 w 277"/>
                <a:gd name="T19" fmla="*/ 1 h 91"/>
                <a:gd name="T20" fmla="*/ 1 w 277"/>
                <a:gd name="T21" fmla="*/ 1 h 91"/>
                <a:gd name="T22" fmla="*/ 1 w 277"/>
                <a:gd name="T23" fmla="*/ 1 h 91"/>
                <a:gd name="T24" fmla="*/ 1 w 277"/>
                <a:gd name="T25" fmla="*/ 1 h 91"/>
                <a:gd name="T26" fmla="*/ 1 w 277"/>
                <a:gd name="T27" fmla="*/ 1 h 91"/>
                <a:gd name="T28" fmla="*/ 1 w 277"/>
                <a:gd name="T29" fmla="*/ 1 h 91"/>
                <a:gd name="T30" fmla="*/ 1 w 277"/>
                <a:gd name="T31" fmla="*/ 1 h 91"/>
                <a:gd name="T32" fmla="*/ 1 w 277"/>
                <a:gd name="T33" fmla="*/ 1 h 91"/>
                <a:gd name="T34" fmla="*/ 1 w 277"/>
                <a:gd name="T35" fmla="*/ 1 h 91"/>
                <a:gd name="T36" fmla="*/ 1 w 277"/>
                <a:gd name="T37" fmla="*/ 1 h 91"/>
                <a:gd name="T38" fmla="*/ 1 w 277"/>
                <a:gd name="T39" fmla="*/ 1 h 91"/>
                <a:gd name="T40" fmla="*/ 1 w 277"/>
                <a:gd name="T41" fmla="*/ 1 h 91"/>
                <a:gd name="T42" fmla="*/ 1 w 277"/>
                <a:gd name="T43" fmla="*/ 1 h 91"/>
                <a:gd name="T44" fmla="*/ 1 w 277"/>
                <a:gd name="T45" fmla="*/ 1 h 91"/>
                <a:gd name="T46" fmla="*/ 1 w 277"/>
                <a:gd name="T47" fmla="*/ 1 h 91"/>
                <a:gd name="T48" fmla="*/ 1 w 277"/>
                <a:gd name="T49" fmla="*/ 1 h 91"/>
                <a:gd name="T50" fmla="*/ 1 w 277"/>
                <a:gd name="T51" fmla="*/ 1 h 91"/>
                <a:gd name="T52" fmla="*/ 1 w 277"/>
                <a:gd name="T53" fmla="*/ 1 h 91"/>
                <a:gd name="T54" fmla="*/ 1 w 277"/>
                <a:gd name="T55" fmla="*/ 1 h 91"/>
                <a:gd name="T56" fmla="*/ 1 w 277"/>
                <a:gd name="T57" fmla="*/ 1 h 91"/>
                <a:gd name="T58" fmla="*/ 1 w 277"/>
                <a:gd name="T59" fmla="*/ 1 h 91"/>
                <a:gd name="T60" fmla="*/ 1 w 277"/>
                <a:gd name="T61" fmla="*/ 1 h 91"/>
                <a:gd name="T62" fmla="*/ 1 w 277"/>
                <a:gd name="T63" fmla="*/ 1 h 91"/>
                <a:gd name="T64" fmla="*/ 0 w 277"/>
                <a:gd name="T65" fmla="*/ 1 h 91"/>
                <a:gd name="T66" fmla="*/ 1 w 277"/>
                <a:gd name="T67" fmla="*/ 1 h 91"/>
                <a:gd name="T68" fmla="*/ 1 w 277"/>
                <a:gd name="T69" fmla="*/ 1 h 91"/>
                <a:gd name="T70" fmla="*/ 1 w 277"/>
                <a:gd name="T71" fmla="*/ 1 h 91"/>
                <a:gd name="T72" fmla="*/ 1 w 277"/>
                <a:gd name="T73" fmla="*/ 1 h 91"/>
                <a:gd name="T74" fmla="*/ 1 w 277"/>
                <a:gd name="T75" fmla="*/ 1 h 91"/>
                <a:gd name="T76" fmla="*/ 1 w 277"/>
                <a:gd name="T77" fmla="*/ 1 h 91"/>
                <a:gd name="T78" fmla="*/ 1 w 277"/>
                <a:gd name="T79" fmla="*/ 1 h 91"/>
                <a:gd name="T80" fmla="*/ 1 w 277"/>
                <a:gd name="T81" fmla="*/ 1 h 9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77"/>
                <a:gd name="T124" fmla="*/ 0 h 91"/>
                <a:gd name="T125" fmla="*/ 277 w 277"/>
                <a:gd name="T126" fmla="*/ 91 h 9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77" h="91">
                  <a:moveTo>
                    <a:pt x="129" y="19"/>
                  </a:moveTo>
                  <a:lnTo>
                    <a:pt x="129" y="19"/>
                  </a:lnTo>
                  <a:lnTo>
                    <a:pt x="135" y="15"/>
                  </a:lnTo>
                  <a:lnTo>
                    <a:pt x="140" y="11"/>
                  </a:lnTo>
                  <a:lnTo>
                    <a:pt x="152" y="10"/>
                  </a:lnTo>
                  <a:lnTo>
                    <a:pt x="163" y="4"/>
                  </a:lnTo>
                  <a:lnTo>
                    <a:pt x="177" y="2"/>
                  </a:lnTo>
                  <a:lnTo>
                    <a:pt x="190" y="0"/>
                  </a:lnTo>
                  <a:lnTo>
                    <a:pt x="205" y="0"/>
                  </a:lnTo>
                  <a:lnTo>
                    <a:pt x="218" y="0"/>
                  </a:lnTo>
                  <a:lnTo>
                    <a:pt x="232" y="4"/>
                  </a:lnTo>
                  <a:lnTo>
                    <a:pt x="243" y="8"/>
                  </a:lnTo>
                  <a:lnTo>
                    <a:pt x="255" y="13"/>
                  </a:lnTo>
                  <a:lnTo>
                    <a:pt x="262" y="17"/>
                  </a:lnTo>
                  <a:lnTo>
                    <a:pt x="270" y="21"/>
                  </a:lnTo>
                  <a:lnTo>
                    <a:pt x="275" y="23"/>
                  </a:lnTo>
                  <a:lnTo>
                    <a:pt x="277" y="25"/>
                  </a:lnTo>
                  <a:lnTo>
                    <a:pt x="275" y="25"/>
                  </a:lnTo>
                  <a:lnTo>
                    <a:pt x="268" y="25"/>
                  </a:lnTo>
                  <a:lnTo>
                    <a:pt x="260" y="25"/>
                  </a:lnTo>
                  <a:lnTo>
                    <a:pt x="251" y="25"/>
                  </a:lnTo>
                  <a:lnTo>
                    <a:pt x="237" y="25"/>
                  </a:lnTo>
                  <a:lnTo>
                    <a:pt x="226" y="27"/>
                  </a:lnTo>
                  <a:lnTo>
                    <a:pt x="217" y="30"/>
                  </a:lnTo>
                  <a:lnTo>
                    <a:pt x="211" y="34"/>
                  </a:lnTo>
                  <a:lnTo>
                    <a:pt x="203" y="40"/>
                  </a:lnTo>
                  <a:lnTo>
                    <a:pt x="205" y="50"/>
                  </a:lnTo>
                  <a:lnTo>
                    <a:pt x="211" y="59"/>
                  </a:lnTo>
                  <a:lnTo>
                    <a:pt x="215" y="63"/>
                  </a:lnTo>
                  <a:lnTo>
                    <a:pt x="213" y="61"/>
                  </a:lnTo>
                  <a:lnTo>
                    <a:pt x="207" y="61"/>
                  </a:lnTo>
                  <a:lnTo>
                    <a:pt x="198" y="57"/>
                  </a:lnTo>
                  <a:lnTo>
                    <a:pt x="190" y="55"/>
                  </a:lnTo>
                  <a:lnTo>
                    <a:pt x="179" y="53"/>
                  </a:lnTo>
                  <a:lnTo>
                    <a:pt x="169" y="53"/>
                  </a:lnTo>
                  <a:lnTo>
                    <a:pt x="161" y="51"/>
                  </a:lnTo>
                  <a:lnTo>
                    <a:pt x="159" y="55"/>
                  </a:lnTo>
                  <a:lnTo>
                    <a:pt x="159" y="63"/>
                  </a:lnTo>
                  <a:lnTo>
                    <a:pt x="169" y="76"/>
                  </a:lnTo>
                  <a:lnTo>
                    <a:pt x="180" y="86"/>
                  </a:lnTo>
                  <a:lnTo>
                    <a:pt x="184" y="91"/>
                  </a:lnTo>
                  <a:lnTo>
                    <a:pt x="182" y="89"/>
                  </a:lnTo>
                  <a:lnTo>
                    <a:pt x="177" y="89"/>
                  </a:lnTo>
                  <a:lnTo>
                    <a:pt x="167" y="89"/>
                  </a:lnTo>
                  <a:lnTo>
                    <a:pt x="159" y="89"/>
                  </a:lnTo>
                  <a:lnTo>
                    <a:pt x="148" y="88"/>
                  </a:lnTo>
                  <a:lnTo>
                    <a:pt x="137" y="88"/>
                  </a:lnTo>
                  <a:lnTo>
                    <a:pt x="127" y="86"/>
                  </a:lnTo>
                  <a:lnTo>
                    <a:pt x="120" y="86"/>
                  </a:lnTo>
                  <a:lnTo>
                    <a:pt x="110" y="76"/>
                  </a:lnTo>
                  <a:lnTo>
                    <a:pt x="106" y="69"/>
                  </a:lnTo>
                  <a:lnTo>
                    <a:pt x="104" y="63"/>
                  </a:lnTo>
                  <a:lnTo>
                    <a:pt x="102" y="59"/>
                  </a:lnTo>
                  <a:lnTo>
                    <a:pt x="99" y="55"/>
                  </a:lnTo>
                  <a:lnTo>
                    <a:pt x="93" y="51"/>
                  </a:lnTo>
                  <a:lnTo>
                    <a:pt x="82" y="50"/>
                  </a:lnTo>
                  <a:lnTo>
                    <a:pt x="68" y="48"/>
                  </a:lnTo>
                  <a:lnTo>
                    <a:pt x="59" y="46"/>
                  </a:lnTo>
                  <a:lnTo>
                    <a:pt x="53" y="46"/>
                  </a:lnTo>
                  <a:lnTo>
                    <a:pt x="44" y="46"/>
                  </a:lnTo>
                  <a:lnTo>
                    <a:pt x="38" y="46"/>
                  </a:lnTo>
                  <a:lnTo>
                    <a:pt x="23" y="44"/>
                  </a:lnTo>
                  <a:lnTo>
                    <a:pt x="11" y="44"/>
                  </a:lnTo>
                  <a:lnTo>
                    <a:pt x="4" y="44"/>
                  </a:lnTo>
                  <a:lnTo>
                    <a:pt x="0" y="44"/>
                  </a:lnTo>
                  <a:lnTo>
                    <a:pt x="0" y="40"/>
                  </a:lnTo>
                  <a:lnTo>
                    <a:pt x="6" y="40"/>
                  </a:lnTo>
                  <a:lnTo>
                    <a:pt x="13" y="34"/>
                  </a:lnTo>
                  <a:lnTo>
                    <a:pt x="23" y="30"/>
                  </a:lnTo>
                  <a:lnTo>
                    <a:pt x="32" y="25"/>
                  </a:lnTo>
                  <a:lnTo>
                    <a:pt x="44" y="19"/>
                  </a:lnTo>
                  <a:lnTo>
                    <a:pt x="57" y="15"/>
                  </a:lnTo>
                  <a:lnTo>
                    <a:pt x="68" y="15"/>
                  </a:lnTo>
                  <a:lnTo>
                    <a:pt x="78" y="11"/>
                  </a:lnTo>
                  <a:lnTo>
                    <a:pt x="89" y="11"/>
                  </a:lnTo>
                  <a:lnTo>
                    <a:pt x="99" y="13"/>
                  </a:lnTo>
                  <a:lnTo>
                    <a:pt x="108" y="15"/>
                  </a:lnTo>
                  <a:lnTo>
                    <a:pt x="114" y="15"/>
                  </a:lnTo>
                  <a:lnTo>
                    <a:pt x="121" y="17"/>
                  </a:lnTo>
                  <a:lnTo>
                    <a:pt x="125" y="19"/>
                  </a:lnTo>
                  <a:lnTo>
                    <a:pt x="129" y="19"/>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32" name="Freeform 456"/>
            <p:cNvSpPr>
              <a:spLocks/>
            </p:cNvSpPr>
            <p:nvPr/>
          </p:nvSpPr>
          <p:spPr bwMode="auto">
            <a:xfrm>
              <a:off x="2581" y="2375"/>
              <a:ext cx="609" cy="390"/>
            </a:xfrm>
            <a:custGeom>
              <a:avLst/>
              <a:gdLst>
                <a:gd name="T0" fmla="*/ 0 w 1219"/>
                <a:gd name="T1" fmla="*/ 1 h 780"/>
                <a:gd name="T2" fmla="*/ 0 w 1219"/>
                <a:gd name="T3" fmla="*/ 1 h 780"/>
                <a:gd name="T4" fmla="*/ 0 w 1219"/>
                <a:gd name="T5" fmla="*/ 1 h 780"/>
                <a:gd name="T6" fmla="*/ 0 w 1219"/>
                <a:gd name="T7" fmla="*/ 1 h 780"/>
                <a:gd name="T8" fmla="*/ 0 w 1219"/>
                <a:gd name="T9" fmla="*/ 1 h 780"/>
                <a:gd name="T10" fmla="*/ 0 w 1219"/>
                <a:gd name="T11" fmla="*/ 1 h 780"/>
                <a:gd name="T12" fmla="*/ 0 w 1219"/>
                <a:gd name="T13" fmla="*/ 1 h 780"/>
                <a:gd name="T14" fmla="*/ 0 w 1219"/>
                <a:gd name="T15" fmla="*/ 1 h 780"/>
                <a:gd name="T16" fmla="*/ 0 w 1219"/>
                <a:gd name="T17" fmla="*/ 1 h 780"/>
                <a:gd name="T18" fmla="*/ 0 w 1219"/>
                <a:gd name="T19" fmla="*/ 1 h 780"/>
                <a:gd name="T20" fmla="*/ 0 w 1219"/>
                <a:gd name="T21" fmla="*/ 1 h 780"/>
                <a:gd name="T22" fmla="*/ 0 w 1219"/>
                <a:gd name="T23" fmla="*/ 1 h 780"/>
                <a:gd name="T24" fmla="*/ 0 w 1219"/>
                <a:gd name="T25" fmla="*/ 1 h 780"/>
                <a:gd name="T26" fmla="*/ 0 w 1219"/>
                <a:gd name="T27" fmla="*/ 1 h 780"/>
                <a:gd name="T28" fmla="*/ 0 w 1219"/>
                <a:gd name="T29" fmla="*/ 1 h 780"/>
                <a:gd name="T30" fmla="*/ 0 w 1219"/>
                <a:gd name="T31" fmla="*/ 1 h 780"/>
                <a:gd name="T32" fmla="*/ 0 w 1219"/>
                <a:gd name="T33" fmla="*/ 1 h 780"/>
                <a:gd name="T34" fmla="*/ 0 w 1219"/>
                <a:gd name="T35" fmla="*/ 1 h 780"/>
                <a:gd name="T36" fmla="*/ 0 w 1219"/>
                <a:gd name="T37" fmla="*/ 1 h 780"/>
                <a:gd name="T38" fmla="*/ 0 w 1219"/>
                <a:gd name="T39" fmla="*/ 1 h 780"/>
                <a:gd name="T40" fmla="*/ 0 w 1219"/>
                <a:gd name="T41" fmla="*/ 1 h 780"/>
                <a:gd name="T42" fmla="*/ 0 w 1219"/>
                <a:gd name="T43" fmla="*/ 1 h 780"/>
                <a:gd name="T44" fmla="*/ 0 w 1219"/>
                <a:gd name="T45" fmla="*/ 1 h 780"/>
                <a:gd name="T46" fmla="*/ 0 w 1219"/>
                <a:gd name="T47" fmla="*/ 1 h 780"/>
                <a:gd name="T48" fmla="*/ 0 w 1219"/>
                <a:gd name="T49" fmla="*/ 1 h 780"/>
                <a:gd name="T50" fmla="*/ 0 w 1219"/>
                <a:gd name="T51" fmla="*/ 1 h 780"/>
                <a:gd name="T52" fmla="*/ 0 w 1219"/>
                <a:gd name="T53" fmla="*/ 1 h 780"/>
                <a:gd name="T54" fmla="*/ 0 w 1219"/>
                <a:gd name="T55" fmla="*/ 1 h 780"/>
                <a:gd name="T56" fmla="*/ 0 w 1219"/>
                <a:gd name="T57" fmla="*/ 1 h 780"/>
                <a:gd name="T58" fmla="*/ 0 w 1219"/>
                <a:gd name="T59" fmla="*/ 0 h 780"/>
                <a:gd name="T60" fmla="*/ 0 w 1219"/>
                <a:gd name="T61" fmla="*/ 1 h 780"/>
                <a:gd name="T62" fmla="*/ 0 w 1219"/>
                <a:gd name="T63" fmla="*/ 1 h 780"/>
                <a:gd name="T64" fmla="*/ 0 w 1219"/>
                <a:gd name="T65" fmla="*/ 1 h 780"/>
                <a:gd name="T66" fmla="*/ 0 w 1219"/>
                <a:gd name="T67" fmla="*/ 1 h 780"/>
                <a:gd name="T68" fmla="*/ 0 w 1219"/>
                <a:gd name="T69" fmla="*/ 1 h 780"/>
                <a:gd name="T70" fmla="*/ 0 w 1219"/>
                <a:gd name="T71" fmla="*/ 1 h 780"/>
                <a:gd name="T72" fmla="*/ 0 w 1219"/>
                <a:gd name="T73" fmla="*/ 1 h 780"/>
                <a:gd name="T74" fmla="*/ 0 w 1219"/>
                <a:gd name="T75" fmla="*/ 1 h 780"/>
                <a:gd name="T76" fmla="*/ 0 w 1219"/>
                <a:gd name="T77" fmla="*/ 1 h 780"/>
                <a:gd name="T78" fmla="*/ 0 w 1219"/>
                <a:gd name="T79" fmla="*/ 1 h 780"/>
                <a:gd name="T80" fmla="*/ 0 w 1219"/>
                <a:gd name="T81" fmla="*/ 1 h 780"/>
                <a:gd name="T82" fmla="*/ 0 w 1219"/>
                <a:gd name="T83" fmla="*/ 1 h 780"/>
                <a:gd name="T84" fmla="*/ 0 w 1219"/>
                <a:gd name="T85" fmla="*/ 1 h 780"/>
                <a:gd name="T86" fmla="*/ 0 w 1219"/>
                <a:gd name="T87" fmla="*/ 1 h 780"/>
                <a:gd name="T88" fmla="*/ 0 w 1219"/>
                <a:gd name="T89" fmla="*/ 1 h 780"/>
                <a:gd name="T90" fmla="*/ 0 w 1219"/>
                <a:gd name="T91" fmla="*/ 1 h 780"/>
                <a:gd name="T92" fmla="*/ 0 w 1219"/>
                <a:gd name="T93" fmla="*/ 1 h 780"/>
                <a:gd name="T94" fmla="*/ 0 w 1219"/>
                <a:gd name="T95" fmla="*/ 1 h 780"/>
                <a:gd name="T96" fmla="*/ 0 w 1219"/>
                <a:gd name="T97" fmla="*/ 1 h 780"/>
                <a:gd name="T98" fmla="*/ 0 w 1219"/>
                <a:gd name="T99" fmla="*/ 1 h 780"/>
                <a:gd name="T100" fmla="*/ 0 w 1219"/>
                <a:gd name="T101" fmla="*/ 1 h 780"/>
                <a:gd name="T102" fmla="*/ 0 w 1219"/>
                <a:gd name="T103" fmla="*/ 1 h 780"/>
                <a:gd name="T104" fmla="*/ 0 w 1219"/>
                <a:gd name="T105" fmla="*/ 1 h 780"/>
                <a:gd name="T106" fmla="*/ 0 w 1219"/>
                <a:gd name="T107" fmla="*/ 1 h 780"/>
                <a:gd name="T108" fmla="*/ 0 w 1219"/>
                <a:gd name="T109" fmla="*/ 1 h 780"/>
                <a:gd name="T110" fmla="*/ 0 w 1219"/>
                <a:gd name="T111" fmla="*/ 1 h 780"/>
                <a:gd name="T112" fmla="*/ 0 w 1219"/>
                <a:gd name="T113" fmla="*/ 1 h 780"/>
                <a:gd name="T114" fmla="*/ 0 w 1219"/>
                <a:gd name="T115" fmla="*/ 1 h 780"/>
                <a:gd name="T116" fmla="*/ 0 w 1219"/>
                <a:gd name="T117" fmla="*/ 1 h 780"/>
                <a:gd name="T118" fmla="*/ 0 w 1219"/>
                <a:gd name="T119" fmla="*/ 1 h 780"/>
                <a:gd name="T120" fmla="*/ 0 w 1219"/>
                <a:gd name="T121" fmla="*/ 1 h 780"/>
                <a:gd name="T122" fmla="*/ 0 w 1219"/>
                <a:gd name="T123" fmla="*/ 1 h 78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19"/>
                <a:gd name="T187" fmla="*/ 0 h 780"/>
                <a:gd name="T188" fmla="*/ 1219 w 1219"/>
                <a:gd name="T189" fmla="*/ 780 h 78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19" h="780">
                  <a:moveTo>
                    <a:pt x="40" y="708"/>
                  </a:moveTo>
                  <a:lnTo>
                    <a:pt x="38" y="704"/>
                  </a:lnTo>
                  <a:lnTo>
                    <a:pt x="33" y="696"/>
                  </a:lnTo>
                  <a:lnTo>
                    <a:pt x="29" y="689"/>
                  </a:lnTo>
                  <a:lnTo>
                    <a:pt x="25" y="685"/>
                  </a:lnTo>
                  <a:lnTo>
                    <a:pt x="21" y="675"/>
                  </a:lnTo>
                  <a:lnTo>
                    <a:pt x="16" y="668"/>
                  </a:lnTo>
                  <a:lnTo>
                    <a:pt x="12" y="656"/>
                  </a:lnTo>
                  <a:lnTo>
                    <a:pt x="8" y="647"/>
                  </a:lnTo>
                  <a:lnTo>
                    <a:pt x="4" y="633"/>
                  </a:lnTo>
                  <a:lnTo>
                    <a:pt x="4" y="622"/>
                  </a:lnTo>
                  <a:lnTo>
                    <a:pt x="0" y="607"/>
                  </a:lnTo>
                  <a:lnTo>
                    <a:pt x="2" y="593"/>
                  </a:lnTo>
                  <a:lnTo>
                    <a:pt x="4" y="578"/>
                  </a:lnTo>
                  <a:lnTo>
                    <a:pt x="8" y="563"/>
                  </a:lnTo>
                  <a:lnTo>
                    <a:pt x="10" y="554"/>
                  </a:lnTo>
                  <a:lnTo>
                    <a:pt x="12" y="546"/>
                  </a:lnTo>
                  <a:lnTo>
                    <a:pt x="14" y="536"/>
                  </a:lnTo>
                  <a:lnTo>
                    <a:pt x="17" y="527"/>
                  </a:lnTo>
                  <a:lnTo>
                    <a:pt x="21" y="517"/>
                  </a:lnTo>
                  <a:lnTo>
                    <a:pt x="23" y="510"/>
                  </a:lnTo>
                  <a:lnTo>
                    <a:pt x="27" y="502"/>
                  </a:lnTo>
                  <a:lnTo>
                    <a:pt x="31" y="493"/>
                  </a:lnTo>
                  <a:lnTo>
                    <a:pt x="35" y="483"/>
                  </a:lnTo>
                  <a:lnTo>
                    <a:pt x="36" y="474"/>
                  </a:lnTo>
                  <a:lnTo>
                    <a:pt x="40" y="464"/>
                  </a:lnTo>
                  <a:lnTo>
                    <a:pt x="46" y="457"/>
                  </a:lnTo>
                  <a:lnTo>
                    <a:pt x="50" y="447"/>
                  </a:lnTo>
                  <a:lnTo>
                    <a:pt x="54" y="439"/>
                  </a:lnTo>
                  <a:lnTo>
                    <a:pt x="57" y="430"/>
                  </a:lnTo>
                  <a:lnTo>
                    <a:pt x="63" y="424"/>
                  </a:lnTo>
                  <a:lnTo>
                    <a:pt x="67" y="415"/>
                  </a:lnTo>
                  <a:lnTo>
                    <a:pt x="71" y="407"/>
                  </a:lnTo>
                  <a:lnTo>
                    <a:pt x="76" y="400"/>
                  </a:lnTo>
                  <a:lnTo>
                    <a:pt x="80" y="392"/>
                  </a:lnTo>
                  <a:lnTo>
                    <a:pt x="90" y="379"/>
                  </a:lnTo>
                  <a:lnTo>
                    <a:pt x="103" y="367"/>
                  </a:lnTo>
                  <a:lnTo>
                    <a:pt x="113" y="356"/>
                  </a:lnTo>
                  <a:lnTo>
                    <a:pt x="124" y="348"/>
                  </a:lnTo>
                  <a:lnTo>
                    <a:pt x="135" y="341"/>
                  </a:lnTo>
                  <a:lnTo>
                    <a:pt x="149" y="339"/>
                  </a:lnTo>
                  <a:lnTo>
                    <a:pt x="160" y="335"/>
                  </a:lnTo>
                  <a:lnTo>
                    <a:pt x="171" y="333"/>
                  </a:lnTo>
                  <a:lnTo>
                    <a:pt x="181" y="333"/>
                  </a:lnTo>
                  <a:lnTo>
                    <a:pt x="192" y="333"/>
                  </a:lnTo>
                  <a:lnTo>
                    <a:pt x="200" y="333"/>
                  </a:lnTo>
                  <a:lnTo>
                    <a:pt x="209" y="333"/>
                  </a:lnTo>
                  <a:lnTo>
                    <a:pt x="217" y="335"/>
                  </a:lnTo>
                  <a:lnTo>
                    <a:pt x="227" y="337"/>
                  </a:lnTo>
                  <a:lnTo>
                    <a:pt x="238" y="341"/>
                  </a:lnTo>
                  <a:lnTo>
                    <a:pt x="248" y="344"/>
                  </a:lnTo>
                  <a:lnTo>
                    <a:pt x="255" y="346"/>
                  </a:lnTo>
                  <a:lnTo>
                    <a:pt x="257" y="350"/>
                  </a:lnTo>
                  <a:lnTo>
                    <a:pt x="257" y="344"/>
                  </a:lnTo>
                  <a:lnTo>
                    <a:pt x="255" y="339"/>
                  </a:lnTo>
                  <a:lnTo>
                    <a:pt x="253" y="331"/>
                  </a:lnTo>
                  <a:lnTo>
                    <a:pt x="253" y="324"/>
                  </a:lnTo>
                  <a:lnTo>
                    <a:pt x="253" y="316"/>
                  </a:lnTo>
                  <a:lnTo>
                    <a:pt x="255" y="308"/>
                  </a:lnTo>
                  <a:lnTo>
                    <a:pt x="255" y="297"/>
                  </a:lnTo>
                  <a:lnTo>
                    <a:pt x="257" y="286"/>
                  </a:lnTo>
                  <a:lnTo>
                    <a:pt x="257" y="274"/>
                  </a:lnTo>
                  <a:lnTo>
                    <a:pt x="263" y="261"/>
                  </a:lnTo>
                  <a:lnTo>
                    <a:pt x="265" y="246"/>
                  </a:lnTo>
                  <a:lnTo>
                    <a:pt x="270" y="232"/>
                  </a:lnTo>
                  <a:lnTo>
                    <a:pt x="272" y="223"/>
                  </a:lnTo>
                  <a:lnTo>
                    <a:pt x="274" y="217"/>
                  </a:lnTo>
                  <a:lnTo>
                    <a:pt x="278" y="208"/>
                  </a:lnTo>
                  <a:lnTo>
                    <a:pt x="282" y="202"/>
                  </a:lnTo>
                  <a:lnTo>
                    <a:pt x="286" y="192"/>
                  </a:lnTo>
                  <a:lnTo>
                    <a:pt x="289" y="183"/>
                  </a:lnTo>
                  <a:lnTo>
                    <a:pt x="293" y="175"/>
                  </a:lnTo>
                  <a:lnTo>
                    <a:pt x="297" y="168"/>
                  </a:lnTo>
                  <a:lnTo>
                    <a:pt x="303" y="160"/>
                  </a:lnTo>
                  <a:lnTo>
                    <a:pt x="308" y="152"/>
                  </a:lnTo>
                  <a:lnTo>
                    <a:pt x="314" y="145"/>
                  </a:lnTo>
                  <a:lnTo>
                    <a:pt x="322" y="139"/>
                  </a:lnTo>
                  <a:lnTo>
                    <a:pt x="333" y="126"/>
                  </a:lnTo>
                  <a:lnTo>
                    <a:pt x="348" y="114"/>
                  </a:lnTo>
                  <a:lnTo>
                    <a:pt x="354" y="107"/>
                  </a:lnTo>
                  <a:lnTo>
                    <a:pt x="363" y="103"/>
                  </a:lnTo>
                  <a:lnTo>
                    <a:pt x="371" y="99"/>
                  </a:lnTo>
                  <a:lnTo>
                    <a:pt x="379" y="95"/>
                  </a:lnTo>
                  <a:lnTo>
                    <a:pt x="386" y="92"/>
                  </a:lnTo>
                  <a:lnTo>
                    <a:pt x="394" y="86"/>
                  </a:lnTo>
                  <a:lnTo>
                    <a:pt x="403" y="82"/>
                  </a:lnTo>
                  <a:lnTo>
                    <a:pt x="411" y="80"/>
                  </a:lnTo>
                  <a:lnTo>
                    <a:pt x="419" y="76"/>
                  </a:lnTo>
                  <a:lnTo>
                    <a:pt x="428" y="76"/>
                  </a:lnTo>
                  <a:lnTo>
                    <a:pt x="436" y="75"/>
                  </a:lnTo>
                  <a:lnTo>
                    <a:pt x="443" y="75"/>
                  </a:lnTo>
                  <a:lnTo>
                    <a:pt x="453" y="73"/>
                  </a:lnTo>
                  <a:lnTo>
                    <a:pt x="460" y="73"/>
                  </a:lnTo>
                  <a:lnTo>
                    <a:pt x="470" y="73"/>
                  </a:lnTo>
                  <a:lnTo>
                    <a:pt x="478" y="75"/>
                  </a:lnTo>
                  <a:lnTo>
                    <a:pt x="485" y="75"/>
                  </a:lnTo>
                  <a:lnTo>
                    <a:pt x="495" y="76"/>
                  </a:lnTo>
                  <a:lnTo>
                    <a:pt x="502" y="78"/>
                  </a:lnTo>
                  <a:lnTo>
                    <a:pt x="510" y="82"/>
                  </a:lnTo>
                  <a:lnTo>
                    <a:pt x="525" y="90"/>
                  </a:lnTo>
                  <a:lnTo>
                    <a:pt x="538" y="97"/>
                  </a:lnTo>
                  <a:lnTo>
                    <a:pt x="550" y="109"/>
                  </a:lnTo>
                  <a:lnTo>
                    <a:pt x="565" y="122"/>
                  </a:lnTo>
                  <a:lnTo>
                    <a:pt x="575" y="133"/>
                  </a:lnTo>
                  <a:lnTo>
                    <a:pt x="586" y="149"/>
                  </a:lnTo>
                  <a:lnTo>
                    <a:pt x="595" y="162"/>
                  </a:lnTo>
                  <a:lnTo>
                    <a:pt x="607" y="177"/>
                  </a:lnTo>
                  <a:lnTo>
                    <a:pt x="614" y="189"/>
                  </a:lnTo>
                  <a:lnTo>
                    <a:pt x="622" y="202"/>
                  </a:lnTo>
                  <a:lnTo>
                    <a:pt x="628" y="213"/>
                  </a:lnTo>
                  <a:lnTo>
                    <a:pt x="633" y="223"/>
                  </a:lnTo>
                  <a:lnTo>
                    <a:pt x="635" y="232"/>
                  </a:lnTo>
                  <a:lnTo>
                    <a:pt x="641" y="238"/>
                  </a:lnTo>
                  <a:lnTo>
                    <a:pt x="643" y="244"/>
                  </a:lnTo>
                  <a:lnTo>
                    <a:pt x="645" y="246"/>
                  </a:lnTo>
                  <a:lnTo>
                    <a:pt x="645" y="244"/>
                  </a:lnTo>
                  <a:lnTo>
                    <a:pt x="645" y="238"/>
                  </a:lnTo>
                  <a:lnTo>
                    <a:pt x="649" y="230"/>
                  </a:lnTo>
                  <a:lnTo>
                    <a:pt x="652" y="221"/>
                  </a:lnTo>
                  <a:lnTo>
                    <a:pt x="654" y="213"/>
                  </a:lnTo>
                  <a:lnTo>
                    <a:pt x="656" y="208"/>
                  </a:lnTo>
                  <a:lnTo>
                    <a:pt x="660" y="200"/>
                  </a:lnTo>
                  <a:lnTo>
                    <a:pt x="664" y="192"/>
                  </a:lnTo>
                  <a:lnTo>
                    <a:pt x="666" y="185"/>
                  </a:lnTo>
                  <a:lnTo>
                    <a:pt x="670" y="177"/>
                  </a:lnTo>
                  <a:lnTo>
                    <a:pt x="675" y="170"/>
                  </a:lnTo>
                  <a:lnTo>
                    <a:pt x="681" y="162"/>
                  </a:lnTo>
                  <a:lnTo>
                    <a:pt x="685" y="152"/>
                  </a:lnTo>
                  <a:lnTo>
                    <a:pt x="689" y="145"/>
                  </a:lnTo>
                  <a:lnTo>
                    <a:pt x="692" y="137"/>
                  </a:lnTo>
                  <a:lnTo>
                    <a:pt x="696" y="128"/>
                  </a:lnTo>
                  <a:lnTo>
                    <a:pt x="702" y="118"/>
                  </a:lnTo>
                  <a:lnTo>
                    <a:pt x="706" y="111"/>
                  </a:lnTo>
                  <a:lnTo>
                    <a:pt x="711" y="101"/>
                  </a:lnTo>
                  <a:lnTo>
                    <a:pt x="719" y="94"/>
                  </a:lnTo>
                  <a:lnTo>
                    <a:pt x="725" y="86"/>
                  </a:lnTo>
                  <a:lnTo>
                    <a:pt x="730" y="76"/>
                  </a:lnTo>
                  <a:lnTo>
                    <a:pt x="736" y="69"/>
                  </a:lnTo>
                  <a:lnTo>
                    <a:pt x="744" y="61"/>
                  </a:lnTo>
                  <a:lnTo>
                    <a:pt x="757" y="46"/>
                  </a:lnTo>
                  <a:lnTo>
                    <a:pt x="770" y="37"/>
                  </a:lnTo>
                  <a:lnTo>
                    <a:pt x="784" y="23"/>
                  </a:lnTo>
                  <a:lnTo>
                    <a:pt x="799" y="16"/>
                  </a:lnTo>
                  <a:lnTo>
                    <a:pt x="806" y="10"/>
                  </a:lnTo>
                  <a:lnTo>
                    <a:pt x="814" y="8"/>
                  </a:lnTo>
                  <a:lnTo>
                    <a:pt x="822" y="6"/>
                  </a:lnTo>
                  <a:lnTo>
                    <a:pt x="829" y="4"/>
                  </a:lnTo>
                  <a:lnTo>
                    <a:pt x="843" y="0"/>
                  </a:lnTo>
                  <a:lnTo>
                    <a:pt x="858" y="0"/>
                  </a:lnTo>
                  <a:lnTo>
                    <a:pt x="865" y="0"/>
                  </a:lnTo>
                  <a:lnTo>
                    <a:pt x="873" y="0"/>
                  </a:lnTo>
                  <a:lnTo>
                    <a:pt x="881" y="0"/>
                  </a:lnTo>
                  <a:lnTo>
                    <a:pt x="888" y="4"/>
                  </a:lnTo>
                  <a:lnTo>
                    <a:pt x="901" y="8"/>
                  </a:lnTo>
                  <a:lnTo>
                    <a:pt x="913" y="16"/>
                  </a:lnTo>
                  <a:lnTo>
                    <a:pt x="924" y="23"/>
                  </a:lnTo>
                  <a:lnTo>
                    <a:pt x="938" y="37"/>
                  </a:lnTo>
                  <a:lnTo>
                    <a:pt x="945" y="46"/>
                  </a:lnTo>
                  <a:lnTo>
                    <a:pt x="955" y="61"/>
                  </a:lnTo>
                  <a:lnTo>
                    <a:pt x="959" y="71"/>
                  </a:lnTo>
                  <a:lnTo>
                    <a:pt x="962" y="78"/>
                  </a:lnTo>
                  <a:lnTo>
                    <a:pt x="966" y="86"/>
                  </a:lnTo>
                  <a:lnTo>
                    <a:pt x="970" y="97"/>
                  </a:lnTo>
                  <a:lnTo>
                    <a:pt x="972" y="107"/>
                  </a:lnTo>
                  <a:lnTo>
                    <a:pt x="974" y="116"/>
                  </a:lnTo>
                  <a:lnTo>
                    <a:pt x="974" y="128"/>
                  </a:lnTo>
                  <a:lnTo>
                    <a:pt x="974" y="137"/>
                  </a:lnTo>
                  <a:lnTo>
                    <a:pt x="974" y="149"/>
                  </a:lnTo>
                  <a:lnTo>
                    <a:pt x="974" y="160"/>
                  </a:lnTo>
                  <a:lnTo>
                    <a:pt x="974" y="173"/>
                  </a:lnTo>
                  <a:lnTo>
                    <a:pt x="976" y="185"/>
                  </a:lnTo>
                  <a:lnTo>
                    <a:pt x="974" y="196"/>
                  </a:lnTo>
                  <a:lnTo>
                    <a:pt x="974" y="208"/>
                  </a:lnTo>
                  <a:lnTo>
                    <a:pt x="972" y="219"/>
                  </a:lnTo>
                  <a:lnTo>
                    <a:pt x="972" y="230"/>
                  </a:lnTo>
                  <a:lnTo>
                    <a:pt x="968" y="242"/>
                  </a:lnTo>
                  <a:lnTo>
                    <a:pt x="968" y="253"/>
                  </a:lnTo>
                  <a:lnTo>
                    <a:pt x="966" y="265"/>
                  </a:lnTo>
                  <a:lnTo>
                    <a:pt x="966" y="278"/>
                  </a:lnTo>
                  <a:lnTo>
                    <a:pt x="962" y="287"/>
                  </a:lnTo>
                  <a:lnTo>
                    <a:pt x="962" y="297"/>
                  </a:lnTo>
                  <a:lnTo>
                    <a:pt x="959" y="306"/>
                  </a:lnTo>
                  <a:lnTo>
                    <a:pt x="959" y="318"/>
                  </a:lnTo>
                  <a:lnTo>
                    <a:pt x="957" y="325"/>
                  </a:lnTo>
                  <a:lnTo>
                    <a:pt x="955" y="335"/>
                  </a:lnTo>
                  <a:lnTo>
                    <a:pt x="953" y="343"/>
                  </a:lnTo>
                  <a:lnTo>
                    <a:pt x="953" y="350"/>
                  </a:lnTo>
                  <a:lnTo>
                    <a:pt x="947" y="362"/>
                  </a:lnTo>
                  <a:lnTo>
                    <a:pt x="947" y="371"/>
                  </a:lnTo>
                  <a:lnTo>
                    <a:pt x="945" y="379"/>
                  </a:lnTo>
                  <a:lnTo>
                    <a:pt x="945" y="381"/>
                  </a:lnTo>
                  <a:lnTo>
                    <a:pt x="945" y="379"/>
                  </a:lnTo>
                  <a:lnTo>
                    <a:pt x="951" y="375"/>
                  </a:lnTo>
                  <a:lnTo>
                    <a:pt x="959" y="369"/>
                  </a:lnTo>
                  <a:lnTo>
                    <a:pt x="968" y="365"/>
                  </a:lnTo>
                  <a:lnTo>
                    <a:pt x="978" y="360"/>
                  </a:lnTo>
                  <a:lnTo>
                    <a:pt x="991" y="352"/>
                  </a:lnTo>
                  <a:lnTo>
                    <a:pt x="998" y="348"/>
                  </a:lnTo>
                  <a:lnTo>
                    <a:pt x="1006" y="344"/>
                  </a:lnTo>
                  <a:lnTo>
                    <a:pt x="1014" y="341"/>
                  </a:lnTo>
                  <a:lnTo>
                    <a:pt x="1023" y="339"/>
                  </a:lnTo>
                  <a:lnTo>
                    <a:pt x="1031" y="335"/>
                  </a:lnTo>
                  <a:lnTo>
                    <a:pt x="1038" y="329"/>
                  </a:lnTo>
                  <a:lnTo>
                    <a:pt x="1048" y="327"/>
                  </a:lnTo>
                  <a:lnTo>
                    <a:pt x="1055" y="324"/>
                  </a:lnTo>
                  <a:lnTo>
                    <a:pt x="1063" y="320"/>
                  </a:lnTo>
                  <a:lnTo>
                    <a:pt x="1074" y="320"/>
                  </a:lnTo>
                  <a:lnTo>
                    <a:pt x="1082" y="316"/>
                  </a:lnTo>
                  <a:lnTo>
                    <a:pt x="1092" y="316"/>
                  </a:lnTo>
                  <a:lnTo>
                    <a:pt x="1099" y="314"/>
                  </a:lnTo>
                  <a:lnTo>
                    <a:pt x="1109" y="314"/>
                  </a:lnTo>
                  <a:lnTo>
                    <a:pt x="1116" y="314"/>
                  </a:lnTo>
                  <a:lnTo>
                    <a:pt x="1126" y="314"/>
                  </a:lnTo>
                  <a:lnTo>
                    <a:pt x="1133" y="314"/>
                  </a:lnTo>
                  <a:lnTo>
                    <a:pt x="1141" y="318"/>
                  </a:lnTo>
                  <a:lnTo>
                    <a:pt x="1151" y="320"/>
                  </a:lnTo>
                  <a:lnTo>
                    <a:pt x="1158" y="324"/>
                  </a:lnTo>
                  <a:lnTo>
                    <a:pt x="1170" y="331"/>
                  </a:lnTo>
                  <a:lnTo>
                    <a:pt x="1181" y="344"/>
                  </a:lnTo>
                  <a:lnTo>
                    <a:pt x="1185" y="350"/>
                  </a:lnTo>
                  <a:lnTo>
                    <a:pt x="1190" y="358"/>
                  </a:lnTo>
                  <a:lnTo>
                    <a:pt x="1194" y="365"/>
                  </a:lnTo>
                  <a:lnTo>
                    <a:pt x="1200" y="375"/>
                  </a:lnTo>
                  <a:lnTo>
                    <a:pt x="1204" y="382"/>
                  </a:lnTo>
                  <a:lnTo>
                    <a:pt x="1206" y="390"/>
                  </a:lnTo>
                  <a:lnTo>
                    <a:pt x="1209" y="401"/>
                  </a:lnTo>
                  <a:lnTo>
                    <a:pt x="1211" y="411"/>
                  </a:lnTo>
                  <a:lnTo>
                    <a:pt x="1213" y="420"/>
                  </a:lnTo>
                  <a:lnTo>
                    <a:pt x="1215" y="430"/>
                  </a:lnTo>
                  <a:lnTo>
                    <a:pt x="1217" y="441"/>
                  </a:lnTo>
                  <a:lnTo>
                    <a:pt x="1219" y="453"/>
                  </a:lnTo>
                  <a:lnTo>
                    <a:pt x="1217" y="462"/>
                  </a:lnTo>
                  <a:lnTo>
                    <a:pt x="1217" y="474"/>
                  </a:lnTo>
                  <a:lnTo>
                    <a:pt x="1215" y="485"/>
                  </a:lnTo>
                  <a:lnTo>
                    <a:pt x="1215" y="497"/>
                  </a:lnTo>
                  <a:lnTo>
                    <a:pt x="1213" y="506"/>
                  </a:lnTo>
                  <a:lnTo>
                    <a:pt x="1211" y="517"/>
                  </a:lnTo>
                  <a:lnTo>
                    <a:pt x="1209" y="527"/>
                  </a:lnTo>
                  <a:lnTo>
                    <a:pt x="1208" y="538"/>
                  </a:lnTo>
                  <a:lnTo>
                    <a:pt x="1204" y="548"/>
                  </a:lnTo>
                  <a:lnTo>
                    <a:pt x="1200" y="557"/>
                  </a:lnTo>
                  <a:lnTo>
                    <a:pt x="1194" y="567"/>
                  </a:lnTo>
                  <a:lnTo>
                    <a:pt x="1192" y="576"/>
                  </a:lnTo>
                  <a:lnTo>
                    <a:pt x="1185" y="582"/>
                  </a:lnTo>
                  <a:lnTo>
                    <a:pt x="1179" y="592"/>
                  </a:lnTo>
                  <a:lnTo>
                    <a:pt x="1175" y="599"/>
                  </a:lnTo>
                  <a:lnTo>
                    <a:pt x="1170" y="609"/>
                  </a:lnTo>
                  <a:lnTo>
                    <a:pt x="1160" y="612"/>
                  </a:lnTo>
                  <a:lnTo>
                    <a:pt x="1152" y="618"/>
                  </a:lnTo>
                  <a:lnTo>
                    <a:pt x="1145" y="622"/>
                  </a:lnTo>
                  <a:lnTo>
                    <a:pt x="1135" y="628"/>
                  </a:lnTo>
                  <a:lnTo>
                    <a:pt x="1126" y="630"/>
                  </a:lnTo>
                  <a:lnTo>
                    <a:pt x="1118" y="633"/>
                  </a:lnTo>
                  <a:lnTo>
                    <a:pt x="1109" y="637"/>
                  </a:lnTo>
                  <a:lnTo>
                    <a:pt x="1099" y="639"/>
                  </a:lnTo>
                  <a:lnTo>
                    <a:pt x="1090" y="641"/>
                  </a:lnTo>
                  <a:lnTo>
                    <a:pt x="1078" y="643"/>
                  </a:lnTo>
                  <a:lnTo>
                    <a:pt x="1069" y="643"/>
                  </a:lnTo>
                  <a:lnTo>
                    <a:pt x="1059" y="645"/>
                  </a:lnTo>
                  <a:lnTo>
                    <a:pt x="1050" y="645"/>
                  </a:lnTo>
                  <a:lnTo>
                    <a:pt x="1040" y="645"/>
                  </a:lnTo>
                  <a:lnTo>
                    <a:pt x="1031" y="645"/>
                  </a:lnTo>
                  <a:lnTo>
                    <a:pt x="1023" y="647"/>
                  </a:lnTo>
                  <a:lnTo>
                    <a:pt x="1012" y="645"/>
                  </a:lnTo>
                  <a:lnTo>
                    <a:pt x="1002" y="645"/>
                  </a:lnTo>
                  <a:lnTo>
                    <a:pt x="993" y="643"/>
                  </a:lnTo>
                  <a:lnTo>
                    <a:pt x="985" y="643"/>
                  </a:lnTo>
                  <a:lnTo>
                    <a:pt x="970" y="643"/>
                  </a:lnTo>
                  <a:lnTo>
                    <a:pt x="959" y="641"/>
                  </a:lnTo>
                  <a:lnTo>
                    <a:pt x="945" y="639"/>
                  </a:lnTo>
                  <a:lnTo>
                    <a:pt x="938" y="637"/>
                  </a:lnTo>
                  <a:lnTo>
                    <a:pt x="934" y="637"/>
                  </a:lnTo>
                  <a:lnTo>
                    <a:pt x="932" y="637"/>
                  </a:lnTo>
                  <a:lnTo>
                    <a:pt x="934" y="637"/>
                  </a:lnTo>
                  <a:lnTo>
                    <a:pt x="943" y="643"/>
                  </a:lnTo>
                  <a:lnTo>
                    <a:pt x="953" y="649"/>
                  </a:lnTo>
                  <a:lnTo>
                    <a:pt x="964" y="658"/>
                  </a:lnTo>
                  <a:lnTo>
                    <a:pt x="972" y="669"/>
                  </a:lnTo>
                  <a:lnTo>
                    <a:pt x="974" y="681"/>
                  </a:lnTo>
                  <a:lnTo>
                    <a:pt x="972" y="687"/>
                  </a:lnTo>
                  <a:lnTo>
                    <a:pt x="968" y="694"/>
                  </a:lnTo>
                  <a:lnTo>
                    <a:pt x="962" y="700"/>
                  </a:lnTo>
                  <a:lnTo>
                    <a:pt x="953" y="708"/>
                  </a:lnTo>
                  <a:lnTo>
                    <a:pt x="947" y="709"/>
                  </a:lnTo>
                  <a:lnTo>
                    <a:pt x="940" y="713"/>
                  </a:lnTo>
                  <a:lnTo>
                    <a:pt x="932" y="715"/>
                  </a:lnTo>
                  <a:lnTo>
                    <a:pt x="922" y="719"/>
                  </a:lnTo>
                  <a:lnTo>
                    <a:pt x="913" y="723"/>
                  </a:lnTo>
                  <a:lnTo>
                    <a:pt x="905" y="727"/>
                  </a:lnTo>
                  <a:lnTo>
                    <a:pt x="896" y="728"/>
                  </a:lnTo>
                  <a:lnTo>
                    <a:pt x="886" y="734"/>
                  </a:lnTo>
                  <a:lnTo>
                    <a:pt x="875" y="734"/>
                  </a:lnTo>
                  <a:lnTo>
                    <a:pt x="863" y="740"/>
                  </a:lnTo>
                  <a:lnTo>
                    <a:pt x="852" y="740"/>
                  </a:lnTo>
                  <a:lnTo>
                    <a:pt x="843" y="746"/>
                  </a:lnTo>
                  <a:lnTo>
                    <a:pt x="829" y="746"/>
                  </a:lnTo>
                  <a:lnTo>
                    <a:pt x="818" y="749"/>
                  </a:lnTo>
                  <a:lnTo>
                    <a:pt x="806" y="751"/>
                  </a:lnTo>
                  <a:lnTo>
                    <a:pt x="797" y="755"/>
                  </a:lnTo>
                  <a:lnTo>
                    <a:pt x="786" y="757"/>
                  </a:lnTo>
                  <a:lnTo>
                    <a:pt x="774" y="761"/>
                  </a:lnTo>
                  <a:lnTo>
                    <a:pt x="763" y="761"/>
                  </a:lnTo>
                  <a:lnTo>
                    <a:pt x="753" y="765"/>
                  </a:lnTo>
                  <a:lnTo>
                    <a:pt x="744" y="765"/>
                  </a:lnTo>
                  <a:lnTo>
                    <a:pt x="734" y="768"/>
                  </a:lnTo>
                  <a:lnTo>
                    <a:pt x="727" y="770"/>
                  </a:lnTo>
                  <a:lnTo>
                    <a:pt x="719" y="772"/>
                  </a:lnTo>
                  <a:lnTo>
                    <a:pt x="706" y="774"/>
                  </a:lnTo>
                  <a:lnTo>
                    <a:pt x="696" y="776"/>
                  </a:lnTo>
                  <a:lnTo>
                    <a:pt x="689" y="778"/>
                  </a:lnTo>
                  <a:lnTo>
                    <a:pt x="687" y="780"/>
                  </a:lnTo>
                  <a:lnTo>
                    <a:pt x="40" y="708"/>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33" name="Freeform 457"/>
            <p:cNvSpPr>
              <a:spLocks/>
            </p:cNvSpPr>
            <p:nvPr/>
          </p:nvSpPr>
          <p:spPr bwMode="auto">
            <a:xfrm>
              <a:off x="2636" y="2480"/>
              <a:ext cx="396" cy="244"/>
            </a:xfrm>
            <a:custGeom>
              <a:avLst/>
              <a:gdLst>
                <a:gd name="T0" fmla="*/ 1 w 792"/>
                <a:gd name="T1" fmla="*/ 0 h 489"/>
                <a:gd name="T2" fmla="*/ 1 w 792"/>
                <a:gd name="T3" fmla="*/ 0 h 489"/>
                <a:gd name="T4" fmla="*/ 1 w 792"/>
                <a:gd name="T5" fmla="*/ 0 h 489"/>
                <a:gd name="T6" fmla="*/ 1 w 792"/>
                <a:gd name="T7" fmla="*/ 0 h 489"/>
                <a:gd name="T8" fmla="*/ 0 w 792"/>
                <a:gd name="T9" fmla="*/ 0 h 489"/>
                <a:gd name="T10" fmla="*/ 1 w 792"/>
                <a:gd name="T11" fmla="*/ 0 h 489"/>
                <a:gd name="T12" fmla="*/ 1 w 792"/>
                <a:gd name="T13" fmla="*/ 0 h 489"/>
                <a:gd name="T14" fmla="*/ 1 w 792"/>
                <a:gd name="T15" fmla="*/ 0 h 489"/>
                <a:gd name="T16" fmla="*/ 1 w 792"/>
                <a:gd name="T17" fmla="*/ 0 h 489"/>
                <a:gd name="T18" fmla="*/ 1 w 792"/>
                <a:gd name="T19" fmla="*/ 0 h 489"/>
                <a:gd name="T20" fmla="*/ 1 w 792"/>
                <a:gd name="T21" fmla="*/ 0 h 489"/>
                <a:gd name="T22" fmla="*/ 1 w 792"/>
                <a:gd name="T23" fmla="*/ 0 h 489"/>
                <a:gd name="T24" fmla="*/ 1 w 792"/>
                <a:gd name="T25" fmla="*/ 0 h 489"/>
                <a:gd name="T26" fmla="*/ 1 w 792"/>
                <a:gd name="T27" fmla="*/ 0 h 489"/>
                <a:gd name="T28" fmla="*/ 1 w 792"/>
                <a:gd name="T29" fmla="*/ 0 h 489"/>
                <a:gd name="T30" fmla="*/ 1 w 792"/>
                <a:gd name="T31" fmla="*/ 0 h 489"/>
                <a:gd name="T32" fmla="*/ 1 w 792"/>
                <a:gd name="T33" fmla="*/ 0 h 489"/>
                <a:gd name="T34" fmla="*/ 1 w 792"/>
                <a:gd name="T35" fmla="*/ 0 h 489"/>
                <a:gd name="T36" fmla="*/ 1 w 792"/>
                <a:gd name="T37" fmla="*/ 0 h 489"/>
                <a:gd name="T38" fmla="*/ 1 w 792"/>
                <a:gd name="T39" fmla="*/ 0 h 489"/>
                <a:gd name="T40" fmla="*/ 1 w 792"/>
                <a:gd name="T41" fmla="*/ 0 h 489"/>
                <a:gd name="T42" fmla="*/ 1 w 792"/>
                <a:gd name="T43" fmla="*/ 0 h 489"/>
                <a:gd name="T44" fmla="*/ 1 w 792"/>
                <a:gd name="T45" fmla="*/ 0 h 489"/>
                <a:gd name="T46" fmla="*/ 1 w 792"/>
                <a:gd name="T47" fmla="*/ 0 h 489"/>
                <a:gd name="T48" fmla="*/ 1 w 792"/>
                <a:gd name="T49" fmla="*/ 0 h 489"/>
                <a:gd name="T50" fmla="*/ 1 w 792"/>
                <a:gd name="T51" fmla="*/ 0 h 489"/>
                <a:gd name="T52" fmla="*/ 1 w 792"/>
                <a:gd name="T53" fmla="*/ 0 h 489"/>
                <a:gd name="T54" fmla="*/ 1 w 792"/>
                <a:gd name="T55" fmla="*/ 0 h 489"/>
                <a:gd name="T56" fmla="*/ 1 w 792"/>
                <a:gd name="T57" fmla="*/ 0 h 489"/>
                <a:gd name="T58" fmla="*/ 1 w 792"/>
                <a:gd name="T59" fmla="*/ 0 h 489"/>
                <a:gd name="T60" fmla="*/ 1 w 792"/>
                <a:gd name="T61" fmla="*/ 0 h 489"/>
                <a:gd name="T62" fmla="*/ 1 w 792"/>
                <a:gd name="T63" fmla="*/ 0 h 489"/>
                <a:gd name="T64" fmla="*/ 1 w 792"/>
                <a:gd name="T65" fmla="*/ 0 h 489"/>
                <a:gd name="T66" fmla="*/ 1 w 792"/>
                <a:gd name="T67" fmla="*/ 0 h 489"/>
                <a:gd name="T68" fmla="*/ 1 w 792"/>
                <a:gd name="T69" fmla="*/ 0 h 489"/>
                <a:gd name="T70" fmla="*/ 1 w 792"/>
                <a:gd name="T71" fmla="*/ 0 h 489"/>
                <a:gd name="T72" fmla="*/ 1 w 792"/>
                <a:gd name="T73" fmla="*/ 0 h 489"/>
                <a:gd name="T74" fmla="*/ 1 w 792"/>
                <a:gd name="T75" fmla="*/ 0 h 489"/>
                <a:gd name="T76" fmla="*/ 1 w 792"/>
                <a:gd name="T77" fmla="*/ 0 h 489"/>
                <a:gd name="T78" fmla="*/ 1 w 792"/>
                <a:gd name="T79" fmla="*/ 0 h 489"/>
                <a:gd name="T80" fmla="*/ 1 w 792"/>
                <a:gd name="T81" fmla="*/ 0 h 489"/>
                <a:gd name="T82" fmla="*/ 1 w 792"/>
                <a:gd name="T83" fmla="*/ 0 h 489"/>
                <a:gd name="T84" fmla="*/ 1 w 792"/>
                <a:gd name="T85" fmla="*/ 0 h 489"/>
                <a:gd name="T86" fmla="*/ 1 w 792"/>
                <a:gd name="T87" fmla="*/ 0 h 489"/>
                <a:gd name="T88" fmla="*/ 1 w 792"/>
                <a:gd name="T89" fmla="*/ 0 h 489"/>
                <a:gd name="T90" fmla="*/ 1 w 792"/>
                <a:gd name="T91" fmla="*/ 0 h 489"/>
                <a:gd name="T92" fmla="*/ 1 w 792"/>
                <a:gd name="T93" fmla="*/ 0 h 489"/>
                <a:gd name="T94" fmla="*/ 1 w 792"/>
                <a:gd name="T95" fmla="*/ 0 h 489"/>
                <a:gd name="T96" fmla="*/ 1 w 792"/>
                <a:gd name="T97" fmla="*/ 0 h 489"/>
                <a:gd name="T98" fmla="*/ 1 w 792"/>
                <a:gd name="T99" fmla="*/ 0 h 489"/>
                <a:gd name="T100" fmla="*/ 1 w 792"/>
                <a:gd name="T101" fmla="*/ 0 h 489"/>
                <a:gd name="T102" fmla="*/ 1 w 792"/>
                <a:gd name="T103" fmla="*/ 0 h 489"/>
                <a:gd name="T104" fmla="*/ 1 w 792"/>
                <a:gd name="T105" fmla="*/ 0 h 489"/>
                <a:gd name="T106" fmla="*/ 1 w 792"/>
                <a:gd name="T107" fmla="*/ 0 h 489"/>
                <a:gd name="T108" fmla="*/ 1 w 792"/>
                <a:gd name="T109" fmla="*/ 0 h 489"/>
                <a:gd name="T110" fmla="*/ 1 w 792"/>
                <a:gd name="T111" fmla="*/ 0 h 489"/>
                <a:gd name="T112" fmla="*/ 1 w 792"/>
                <a:gd name="T113" fmla="*/ 0 h 489"/>
                <a:gd name="T114" fmla="*/ 1 w 792"/>
                <a:gd name="T115" fmla="*/ 0 h 48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2"/>
                <a:gd name="T175" fmla="*/ 0 h 489"/>
                <a:gd name="T176" fmla="*/ 792 w 792"/>
                <a:gd name="T177" fmla="*/ 489 h 48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2" h="489">
                  <a:moveTo>
                    <a:pt x="91" y="409"/>
                  </a:moveTo>
                  <a:lnTo>
                    <a:pt x="85" y="405"/>
                  </a:lnTo>
                  <a:lnTo>
                    <a:pt x="78" y="400"/>
                  </a:lnTo>
                  <a:lnTo>
                    <a:pt x="64" y="388"/>
                  </a:lnTo>
                  <a:lnTo>
                    <a:pt x="51" y="379"/>
                  </a:lnTo>
                  <a:lnTo>
                    <a:pt x="43" y="369"/>
                  </a:lnTo>
                  <a:lnTo>
                    <a:pt x="36" y="364"/>
                  </a:lnTo>
                  <a:lnTo>
                    <a:pt x="28" y="356"/>
                  </a:lnTo>
                  <a:lnTo>
                    <a:pt x="21" y="348"/>
                  </a:lnTo>
                  <a:lnTo>
                    <a:pt x="15" y="341"/>
                  </a:lnTo>
                  <a:lnTo>
                    <a:pt x="11" y="333"/>
                  </a:lnTo>
                  <a:lnTo>
                    <a:pt x="5" y="324"/>
                  </a:lnTo>
                  <a:lnTo>
                    <a:pt x="3" y="318"/>
                  </a:lnTo>
                  <a:lnTo>
                    <a:pt x="0" y="308"/>
                  </a:lnTo>
                  <a:lnTo>
                    <a:pt x="0" y="301"/>
                  </a:lnTo>
                  <a:lnTo>
                    <a:pt x="0" y="293"/>
                  </a:lnTo>
                  <a:lnTo>
                    <a:pt x="5" y="286"/>
                  </a:lnTo>
                  <a:lnTo>
                    <a:pt x="11" y="270"/>
                  </a:lnTo>
                  <a:lnTo>
                    <a:pt x="22" y="259"/>
                  </a:lnTo>
                  <a:lnTo>
                    <a:pt x="28" y="253"/>
                  </a:lnTo>
                  <a:lnTo>
                    <a:pt x="36" y="250"/>
                  </a:lnTo>
                  <a:lnTo>
                    <a:pt x="43" y="246"/>
                  </a:lnTo>
                  <a:lnTo>
                    <a:pt x="51" y="242"/>
                  </a:lnTo>
                  <a:lnTo>
                    <a:pt x="59" y="240"/>
                  </a:lnTo>
                  <a:lnTo>
                    <a:pt x="66" y="238"/>
                  </a:lnTo>
                  <a:lnTo>
                    <a:pt x="76" y="238"/>
                  </a:lnTo>
                  <a:lnTo>
                    <a:pt x="85" y="240"/>
                  </a:lnTo>
                  <a:lnTo>
                    <a:pt x="98" y="244"/>
                  </a:lnTo>
                  <a:lnTo>
                    <a:pt x="114" y="253"/>
                  </a:lnTo>
                  <a:lnTo>
                    <a:pt x="125" y="263"/>
                  </a:lnTo>
                  <a:lnTo>
                    <a:pt x="140" y="274"/>
                  </a:lnTo>
                  <a:lnTo>
                    <a:pt x="148" y="284"/>
                  </a:lnTo>
                  <a:lnTo>
                    <a:pt x="156" y="293"/>
                  </a:lnTo>
                  <a:lnTo>
                    <a:pt x="161" y="301"/>
                  </a:lnTo>
                  <a:lnTo>
                    <a:pt x="163" y="303"/>
                  </a:lnTo>
                  <a:lnTo>
                    <a:pt x="163" y="301"/>
                  </a:lnTo>
                  <a:lnTo>
                    <a:pt x="163" y="293"/>
                  </a:lnTo>
                  <a:lnTo>
                    <a:pt x="163" y="282"/>
                  </a:lnTo>
                  <a:lnTo>
                    <a:pt x="165" y="270"/>
                  </a:lnTo>
                  <a:lnTo>
                    <a:pt x="165" y="261"/>
                  </a:lnTo>
                  <a:lnTo>
                    <a:pt x="165" y="253"/>
                  </a:lnTo>
                  <a:lnTo>
                    <a:pt x="167" y="242"/>
                  </a:lnTo>
                  <a:lnTo>
                    <a:pt x="167" y="234"/>
                  </a:lnTo>
                  <a:lnTo>
                    <a:pt x="167" y="223"/>
                  </a:lnTo>
                  <a:lnTo>
                    <a:pt x="171" y="213"/>
                  </a:lnTo>
                  <a:lnTo>
                    <a:pt x="171" y="202"/>
                  </a:lnTo>
                  <a:lnTo>
                    <a:pt x="175" y="192"/>
                  </a:lnTo>
                  <a:lnTo>
                    <a:pt x="175" y="181"/>
                  </a:lnTo>
                  <a:lnTo>
                    <a:pt x="176" y="170"/>
                  </a:lnTo>
                  <a:lnTo>
                    <a:pt x="178" y="158"/>
                  </a:lnTo>
                  <a:lnTo>
                    <a:pt x="182" y="147"/>
                  </a:lnTo>
                  <a:lnTo>
                    <a:pt x="184" y="135"/>
                  </a:lnTo>
                  <a:lnTo>
                    <a:pt x="186" y="124"/>
                  </a:lnTo>
                  <a:lnTo>
                    <a:pt x="192" y="113"/>
                  </a:lnTo>
                  <a:lnTo>
                    <a:pt x="195" y="103"/>
                  </a:lnTo>
                  <a:lnTo>
                    <a:pt x="197" y="92"/>
                  </a:lnTo>
                  <a:lnTo>
                    <a:pt x="201" y="82"/>
                  </a:lnTo>
                  <a:lnTo>
                    <a:pt x="207" y="73"/>
                  </a:lnTo>
                  <a:lnTo>
                    <a:pt x="213" y="65"/>
                  </a:lnTo>
                  <a:lnTo>
                    <a:pt x="216" y="54"/>
                  </a:lnTo>
                  <a:lnTo>
                    <a:pt x="222" y="46"/>
                  </a:lnTo>
                  <a:lnTo>
                    <a:pt x="228" y="39"/>
                  </a:lnTo>
                  <a:lnTo>
                    <a:pt x="233" y="35"/>
                  </a:lnTo>
                  <a:lnTo>
                    <a:pt x="245" y="20"/>
                  </a:lnTo>
                  <a:lnTo>
                    <a:pt x="258" y="12"/>
                  </a:lnTo>
                  <a:lnTo>
                    <a:pt x="266" y="8"/>
                  </a:lnTo>
                  <a:lnTo>
                    <a:pt x="271" y="4"/>
                  </a:lnTo>
                  <a:lnTo>
                    <a:pt x="281" y="2"/>
                  </a:lnTo>
                  <a:lnTo>
                    <a:pt x="289" y="2"/>
                  </a:lnTo>
                  <a:lnTo>
                    <a:pt x="296" y="0"/>
                  </a:lnTo>
                  <a:lnTo>
                    <a:pt x="304" y="0"/>
                  </a:lnTo>
                  <a:lnTo>
                    <a:pt x="313" y="0"/>
                  </a:lnTo>
                  <a:lnTo>
                    <a:pt x="321" y="2"/>
                  </a:lnTo>
                  <a:lnTo>
                    <a:pt x="329" y="2"/>
                  </a:lnTo>
                  <a:lnTo>
                    <a:pt x="338" y="4"/>
                  </a:lnTo>
                  <a:lnTo>
                    <a:pt x="346" y="8"/>
                  </a:lnTo>
                  <a:lnTo>
                    <a:pt x="353" y="12"/>
                  </a:lnTo>
                  <a:lnTo>
                    <a:pt x="368" y="18"/>
                  </a:lnTo>
                  <a:lnTo>
                    <a:pt x="384" y="25"/>
                  </a:lnTo>
                  <a:lnTo>
                    <a:pt x="397" y="35"/>
                  </a:lnTo>
                  <a:lnTo>
                    <a:pt x="412" y="46"/>
                  </a:lnTo>
                  <a:lnTo>
                    <a:pt x="424" y="59"/>
                  </a:lnTo>
                  <a:lnTo>
                    <a:pt x="435" y="71"/>
                  </a:lnTo>
                  <a:lnTo>
                    <a:pt x="439" y="78"/>
                  </a:lnTo>
                  <a:lnTo>
                    <a:pt x="444" y="86"/>
                  </a:lnTo>
                  <a:lnTo>
                    <a:pt x="448" y="94"/>
                  </a:lnTo>
                  <a:lnTo>
                    <a:pt x="454" y="101"/>
                  </a:lnTo>
                  <a:lnTo>
                    <a:pt x="460" y="115"/>
                  </a:lnTo>
                  <a:lnTo>
                    <a:pt x="464" y="130"/>
                  </a:lnTo>
                  <a:lnTo>
                    <a:pt x="464" y="135"/>
                  </a:lnTo>
                  <a:lnTo>
                    <a:pt x="464" y="145"/>
                  </a:lnTo>
                  <a:lnTo>
                    <a:pt x="464" y="151"/>
                  </a:lnTo>
                  <a:lnTo>
                    <a:pt x="465" y="160"/>
                  </a:lnTo>
                  <a:lnTo>
                    <a:pt x="464" y="173"/>
                  </a:lnTo>
                  <a:lnTo>
                    <a:pt x="464" y="187"/>
                  </a:lnTo>
                  <a:lnTo>
                    <a:pt x="464" y="202"/>
                  </a:lnTo>
                  <a:lnTo>
                    <a:pt x="462" y="215"/>
                  </a:lnTo>
                  <a:lnTo>
                    <a:pt x="458" y="227"/>
                  </a:lnTo>
                  <a:lnTo>
                    <a:pt x="454" y="236"/>
                  </a:lnTo>
                  <a:lnTo>
                    <a:pt x="452" y="248"/>
                  </a:lnTo>
                  <a:lnTo>
                    <a:pt x="448" y="257"/>
                  </a:lnTo>
                  <a:lnTo>
                    <a:pt x="444" y="267"/>
                  </a:lnTo>
                  <a:lnTo>
                    <a:pt x="444" y="272"/>
                  </a:lnTo>
                  <a:lnTo>
                    <a:pt x="444" y="270"/>
                  </a:lnTo>
                  <a:lnTo>
                    <a:pt x="450" y="263"/>
                  </a:lnTo>
                  <a:lnTo>
                    <a:pt x="460" y="253"/>
                  </a:lnTo>
                  <a:lnTo>
                    <a:pt x="473" y="242"/>
                  </a:lnTo>
                  <a:lnTo>
                    <a:pt x="479" y="234"/>
                  </a:lnTo>
                  <a:lnTo>
                    <a:pt x="488" y="229"/>
                  </a:lnTo>
                  <a:lnTo>
                    <a:pt x="496" y="223"/>
                  </a:lnTo>
                  <a:lnTo>
                    <a:pt x="507" y="219"/>
                  </a:lnTo>
                  <a:lnTo>
                    <a:pt x="517" y="213"/>
                  </a:lnTo>
                  <a:lnTo>
                    <a:pt x="528" y="210"/>
                  </a:lnTo>
                  <a:lnTo>
                    <a:pt x="540" y="206"/>
                  </a:lnTo>
                  <a:lnTo>
                    <a:pt x="553" y="206"/>
                  </a:lnTo>
                  <a:lnTo>
                    <a:pt x="564" y="204"/>
                  </a:lnTo>
                  <a:lnTo>
                    <a:pt x="576" y="204"/>
                  </a:lnTo>
                  <a:lnTo>
                    <a:pt x="589" y="206"/>
                  </a:lnTo>
                  <a:lnTo>
                    <a:pt x="600" y="208"/>
                  </a:lnTo>
                  <a:lnTo>
                    <a:pt x="612" y="211"/>
                  </a:lnTo>
                  <a:lnTo>
                    <a:pt x="625" y="215"/>
                  </a:lnTo>
                  <a:lnTo>
                    <a:pt x="637" y="221"/>
                  </a:lnTo>
                  <a:lnTo>
                    <a:pt x="650" y="227"/>
                  </a:lnTo>
                  <a:lnTo>
                    <a:pt x="659" y="232"/>
                  </a:lnTo>
                  <a:lnTo>
                    <a:pt x="671" y="238"/>
                  </a:lnTo>
                  <a:lnTo>
                    <a:pt x="680" y="248"/>
                  </a:lnTo>
                  <a:lnTo>
                    <a:pt x="690" y="255"/>
                  </a:lnTo>
                  <a:lnTo>
                    <a:pt x="695" y="263"/>
                  </a:lnTo>
                  <a:lnTo>
                    <a:pt x="705" y="272"/>
                  </a:lnTo>
                  <a:lnTo>
                    <a:pt x="711" y="280"/>
                  </a:lnTo>
                  <a:lnTo>
                    <a:pt x="716" y="289"/>
                  </a:lnTo>
                  <a:lnTo>
                    <a:pt x="716" y="297"/>
                  </a:lnTo>
                  <a:lnTo>
                    <a:pt x="716" y="305"/>
                  </a:lnTo>
                  <a:lnTo>
                    <a:pt x="716" y="312"/>
                  </a:lnTo>
                  <a:lnTo>
                    <a:pt x="716" y="320"/>
                  </a:lnTo>
                  <a:lnTo>
                    <a:pt x="714" y="327"/>
                  </a:lnTo>
                  <a:lnTo>
                    <a:pt x="711" y="335"/>
                  </a:lnTo>
                  <a:lnTo>
                    <a:pt x="709" y="343"/>
                  </a:lnTo>
                  <a:lnTo>
                    <a:pt x="705" y="348"/>
                  </a:lnTo>
                  <a:lnTo>
                    <a:pt x="697" y="360"/>
                  </a:lnTo>
                  <a:lnTo>
                    <a:pt x="690" y="369"/>
                  </a:lnTo>
                  <a:lnTo>
                    <a:pt x="686" y="373"/>
                  </a:lnTo>
                  <a:lnTo>
                    <a:pt x="686" y="377"/>
                  </a:lnTo>
                  <a:lnTo>
                    <a:pt x="688" y="373"/>
                  </a:lnTo>
                  <a:lnTo>
                    <a:pt x="694" y="369"/>
                  </a:lnTo>
                  <a:lnTo>
                    <a:pt x="699" y="364"/>
                  </a:lnTo>
                  <a:lnTo>
                    <a:pt x="705" y="358"/>
                  </a:lnTo>
                  <a:lnTo>
                    <a:pt x="716" y="352"/>
                  </a:lnTo>
                  <a:lnTo>
                    <a:pt x="728" y="348"/>
                  </a:lnTo>
                  <a:lnTo>
                    <a:pt x="741" y="346"/>
                  </a:lnTo>
                  <a:lnTo>
                    <a:pt x="752" y="348"/>
                  </a:lnTo>
                  <a:lnTo>
                    <a:pt x="762" y="354"/>
                  </a:lnTo>
                  <a:lnTo>
                    <a:pt x="773" y="364"/>
                  </a:lnTo>
                  <a:lnTo>
                    <a:pt x="781" y="375"/>
                  </a:lnTo>
                  <a:lnTo>
                    <a:pt x="789" y="390"/>
                  </a:lnTo>
                  <a:lnTo>
                    <a:pt x="790" y="403"/>
                  </a:lnTo>
                  <a:lnTo>
                    <a:pt x="792" y="419"/>
                  </a:lnTo>
                  <a:lnTo>
                    <a:pt x="789" y="434"/>
                  </a:lnTo>
                  <a:lnTo>
                    <a:pt x="783" y="447"/>
                  </a:lnTo>
                  <a:lnTo>
                    <a:pt x="777" y="451"/>
                  </a:lnTo>
                  <a:lnTo>
                    <a:pt x="770" y="457"/>
                  </a:lnTo>
                  <a:lnTo>
                    <a:pt x="762" y="460"/>
                  </a:lnTo>
                  <a:lnTo>
                    <a:pt x="754" y="466"/>
                  </a:lnTo>
                  <a:lnTo>
                    <a:pt x="747" y="470"/>
                  </a:lnTo>
                  <a:lnTo>
                    <a:pt x="737" y="472"/>
                  </a:lnTo>
                  <a:lnTo>
                    <a:pt x="730" y="476"/>
                  </a:lnTo>
                  <a:lnTo>
                    <a:pt x="720" y="478"/>
                  </a:lnTo>
                  <a:lnTo>
                    <a:pt x="711" y="478"/>
                  </a:lnTo>
                  <a:lnTo>
                    <a:pt x="703" y="480"/>
                  </a:lnTo>
                  <a:lnTo>
                    <a:pt x="695" y="480"/>
                  </a:lnTo>
                  <a:lnTo>
                    <a:pt x="690" y="481"/>
                  </a:lnTo>
                  <a:lnTo>
                    <a:pt x="682" y="481"/>
                  </a:lnTo>
                  <a:lnTo>
                    <a:pt x="680" y="483"/>
                  </a:lnTo>
                  <a:lnTo>
                    <a:pt x="197" y="489"/>
                  </a:lnTo>
                  <a:lnTo>
                    <a:pt x="91" y="409"/>
                  </a:lnTo>
                  <a:close/>
                </a:path>
              </a:pathLst>
            </a:custGeom>
            <a:solidFill>
              <a:srgbClr val="FFF8F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34" name="Freeform 458"/>
            <p:cNvSpPr>
              <a:spLocks/>
            </p:cNvSpPr>
            <p:nvPr/>
          </p:nvSpPr>
          <p:spPr bwMode="auto">
            <a:xfrm>
              <a:off x="2581" y="2665"/>
              <a:ext cx="421" cy="328"/>
            </a:xfrm>
            <a:custGeom>
              <a:avLst/>
              <a:gdLst>
                <a:gd name="T0" fmla="*/ 0 w 843"/>
                <a:gd name="T1" fmla="*/ 1 h 656"/>
                <a:gd name="T2" fmla="*/ 0 w 843"/>
                <a:gd name="T3" fmla="*/ 1 h 656"/>
                <a:gd name="T4" fmla="*/ 0 w 843"/>
                <a:gd name="T5" fmla="*/ 1 h 656"/>
                <a:gd name="T6" fmla="*/ 0 w 843"/>
                <a:gd name="T7" fmla="*/ 1 h 656"/>
                <a:gd name="T8" fmla="*/ 0 w 843"/>
                <a:gd name="T9" fmla="*/ 1 h 656"/>
                <a:gd name="T10" fmla="*/ 0 w 843"/>
                <a:gd name="T11" fmla="*/ 1 h 656"/>
                <a:gd name="T12" fmla="*/ 0 w 843"/>
                <a:gd name="T13" fmla="*/ 1 h 656"/>
                <a:gd name="T14" fmla="*/ 0 w 843"/>
                <a:gd name="T15" fmla="*/ 1 h 656"/>
                <a:gd name="T16" fmla="*/ 0 w 843"/>
                <a:gd name="T17" fmla="*/ 1 h 656"/>
                <a:gd name="T18" fmla="*/ 0 w 843"/>
                <a:gd name="T19" fmla="*/ 1 h 656"/>
                <a:gd name="T20" fmla="*/ 0 w 843"/>
                <a:gd name="T21" fmla="*/ 1 h 656"/>
                <a:gd name="T22" fmla="*/ 0 w 843"/>
                <a:gd name="T23" fmla="*/ 1 h 656"/>
                <a:gd name="T24" fmla="*/ 0 w 843"/>
                <a:gd name="T25" fmla="*/ 1 h 656"/>
                <a:gd name="T26" fmla="*/ 0 w 843"/>
                <a:gd name="T27" fmla="*/ 1 h 656"/>
                <a:gd name="T28" fmla="*/ 0 w 843"/>
                <a:gd name="T29" fmla="*/ 1 h 656"/>
                <a:gd name="T30" fmla="*/ 0 w 843"/>
                <a:gd name="T31" fmla="*/ 1 h 656"/>
                <a:gd name="T32" fmla="*/ 0 w 843"/>
                <a:gd name="T33" fmla="*/ 1 h 656"/>
                <a:gd name="T34" fmla="*/ 0 w 843"/>
                <a:gd name="T35" fmla="*/ 1 h 656"/>
                <a:gd name="T36" fmla="*/ 0 w 843"/>
                <a:gd name="T37" fmla="*/ 1 h 656"/>
                <a:gd name="T38" fmla="*/ 0 w 843"/>
                <a:gd name="T39" fmla="*/ 1 h 656"/>
                <a:gd name="T40" fmla="*/ 0 w 843"/>
                <a:gd name="T41" fmla="*/ 1 h 656"/>
                <a:gd name="T42" fmla="*/ 0 w 843"/>
                <a:gd name="T43" fmla="*/ 1 h 656"/>
                <a:gd name="T44" fmla="*/ 0 w 843"/>
                <a:gd name="T45" fmla="*/ 1 h 656"/>
                <a:gd name="T46" fmla="*/ 0 w 843"/>
                <a:gd name="T47" fmla="*/ 1 h 656"/>
                <a:gd name="T48" fmla="*/ 0 w 843"/>
                <a:gd name="T49" fmla="*/ 1 h 656"/>
                <a:gd name="T50" fmla="*/ 0 w 843"/>
                <a:gd name="T51" fmla="*/ 1 h 656"/>
                <a:gd name="T52" fmla="*/ 0 w 843"/>
                <a:gd name="T53" fmla="*/ 1 h 656"/>
                <a:gd name="T54" fmla="*/ 0 w 843"/>
                <a:gd name="T55" fmla="*/ 1 h 656"/>
                <a:gd name="T56" fmla="*/ 0 w 843"/>
                <a:gd name="T57" fmla="*/ 1 h 656"/>
                <a:gd name="T58" fmla="*/ 0 w 843"/>
                <a:gd name="T59" fmla="*/ 1 h 656"/>
                <a:gd name="T60" fmla="*/ 0 w 843"/>
                <a:gd name="T61" fmla="*/ 1 h 656"/>
                <a:gd name="T62" fmla="*/ 0 w 843"/>
                <a:gd name="T63" fmla="*/ 1 h 656"/>
                <a:gd name="T64" fmla="*/ 0 w 843"/>
                <a:gd name="T65" fmla="*/ 1 h 656"/>
                <a:gd name="T66" fmla="*/ 0 w 843"/>
                <a:gd name="T67" fmla="*/ 1 h 656"/>
                <a:gd name="T68" fmla="*/ 0 w 843"/>
                <a:gd name="T69" fmla="*/ 1 h 656"/>
                <a:gd name="T70" fmla="*/ 0 w 843"/>
                <a:gd name="T71" fmla="*/ 1 h 656"/>
                <a:gd name="T72" fmla="*/ 0 w 843"/>
                <a:gd name="T73" fmla="*/ 1 h 656"/>
                <a:gd name="T74" fmla="*/ 0 w 843"/>
                <a:gd name="T75" fmla="*/ 1 h 656"/>
                <a:gd name="T76" fmla="*/ 0 w 843"/>
                <a:gd name="T77" fmla="*/ 1 h 656"/>
                <a:gd name="T78" fmla="*/ 0 w 843"/>
                <a:gd name="T79" fmla="*/ 1 h 656"/>
                <a:gd name="T80" fmla="*/ 0 w 843"/>
                <a:gd name="T81" fmla="*/ 1 h 656"/>
                <a:gd name="T82" fmla="*/ 0 w 843"/>
                <a:gd name="T83" fmla="*/ 1 h 656"/>
                <a:gd name="T84" fmla="*/ 0 w 843"/>
                <a:gd name="T85" fmla="*/ 1 h 656"/>
                <a:gd name="T86" fmla="*/ 0 w 843"/>
                <a:gd name="T87" fmla="*/ 1 h 656"/>
                <a:gd name="T88" fmla="*/ 0 w 843"/>
                <a:gd name="T89" fmla="*/ 1 h 656"/>
                <a:gd name="T90" fmla="*/ 0 w 843"/>
                <a:gd name="T91" fmla="*/ 1 h 656"/>
                <a:gd name="T92" fmla="*/ 0 w 843"/>
                <a:gd name="T93" fmla="*/ 0 h 656"/>
                <a:gd name="T94" fmla="*/ 0 w 843"/>
                <a:gd name="T95" fmla="*/ 0 h 656"/>
                <a:gd name="T96" fmla="*/ 0 w 843"/>
                <a:gd name="T97" fmla="*/ 0 h 656"/>
                <a:gd name="T98" fmla="*/ 0 w 843"/>
                <a:gd name="T99" fmla="*/ 0 h 656"/>
                <a:gd name="T100" fmla="*/ 0 w 843"/>
                <a:gd name="T101" fmla="*/ 1 h 656"/>
                <a:gd name="T102" fmla="*/ 0 w 843"/>
                <a:gd name="T103" fmla="*/ 1 h 656"/>
                <a:gd name="T104" fmla="*/ 0 w 843"/>
                <a:gd name="T105" fmla="*/ 1 h 656"/>
                <a:gd name="T106" fmla="*/ 0 w 843"/>
                <a:gd name="T107" fmla="*/ 1 h 65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43"/>
                <a:gd name="T163" fmla="*/ 0 h 656"/>
                <a:gd name="T164" fmla="*/ 843 w 843"/>
                <a:gd name="T165" fmla="*/ 656 h 65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43" h="656">
                  <a:moveTo>
                    <a:pt x="261" y="17"/>
                  </a:moveTo>
                  <a:lnTo>
                    <a:pt x="257" y="17"/>
                  </a:lnTo>
                  <a:lnTo>
                    <a:pt x="253" y="17"/>
                  </a:lnTo>
                  <a:lnTo>
                    <a:pt x="244" y="17"/>
                  </a:lnTo>
                  <a:lnTo>
                    <a:pt x="234" y="23"/>
                  </a:lnTo>
                  <a:lnTo>
                    <a:pt x="227" y="23"/>
                  </a:lnTo>
                  <a:lnTo>
                    <a:pt x="221" y="27"/>
                  </a:lnTo>
                  <a:lnTo>
                    <a:pt x="211" y="29"/>
                  </a:lnTo>
                  <a:lnTo>
                    <a:pt x="206" y="31"/>
                  </a:lnTo>
                  <a:lnTo>
                    <a:pt x="196" y="32"/>
                  </a:lnTo>
                  <a:lnTo>
                    <a:pt x="189" y="34"/>
                  </a:lnTo>
                  <a:lnTo>
                    <a:pt x="181" y="38"/>
                  </a:lnTo>
                  <a:lnTo>
                    <a:pt x="173" y="42"/>
                  </a:lnTo>
                  <a:lnTo>
                    <a:pt x="164" y="44"/>
                  </a:lnTo>
                  <a:lnTo>
                    <a:pt x="154" y="46"/>
                  </a:lnTo>
                  <a:lnTo>
                    <a:pt x="145" y="48"/>
                  </a:lnTo>
                  <a:lnTo>
                    <a:pt x="135" y="53"/>
                  </a:lnTo>
                  <a:lnTo>
                    <a:pt x="126" y="55"/>
                  </a:lnTo>
                  <a:lnTo>
                    <a:pt x="116" y="59"/>
                  </a:lnTo>
                  <a:lnTo>
                    <a:pt x="109" y="63"/>
                  </a:lnTo>
                  <a:lnTo>
                    <a:pt x="101" y="67"/>
                  </a:lnTo>
                  <a:lnTo>
                    <a:pt x="90" y="69"/>
                  </a:lnTo>
                  <a:lnTo>
                    <a:pt x="82" y="72"/>
                  </a:lnTo>
                  <a:lnTo>
                    <a:pt x="75" y="74"/>
                  </a:lnTo>
                  <a:lnTo>
                    <a:pt x="67" y="78"/>
                  </a:lnTo>
                  <a:lnTo>
                    <a:pt x="52" y="86"/>
                  </a:lnTo>
                  <a:lnTo>
                    <a:pt x="40" y="93"/>
                  </a:lnTo>
                  <a:lnTo>
                    <a:pt x="29" y="97"/>
                  </a:lnTo>
                  <a:lnTo>
                    <a:pt x="21" y="103"/>
                  </a:lnTo>
                  <a:lnTo>
                    <a:pt x="12" y="109"/>
                  </a:lnTo>
                  <a:lnTo>
                    <a:pt x="8" y="114"/>
                  </a:lnTo>
                  <a:lnTo>
                    <a:pt x="0" y="122"/>
                  </a:lnTo>
                  <a:lnTo>
                    <a:pt x="0" y="131"/>
                  </a:lnTo>
                  <a:lnTo>
                    <a:pt x="4" y="143"/>
                  </a:lnTo>
                  <a:lnTo>
                    <a:pt x="8" y="147"/>
                  </a:lnTo>
                  <a:lnTo>
                    <a:pt x="78" y="589"/>
                  </a:lnTo>
                  <a:lnTo>
                    <a:pt x="80" y="589"/>
                  </a:lnTo>
                  <a:lnTo>
                    <a:pt x="86" y="591"/>
                  </a:lnTo>
                  <a:lnTo>
                    <a:pt x="95" y="595"/>
                  </a:lnTo>
                  <a:lnTo>
                    <a:pt x="109" y="599"/>
                  </a:lnTo>
                  <a:lnTo>
                    <a:pt x="116" y="601"/>
                  </a:lnTo>
                  <a:lnTo>
                    <a:pt x="124" y="603"/>
                  </a:lnTo>
                  <a:lnTo>
                    <a:pt x="133" y="605"/>
                  </a:lnTo>
                  <a:lnTo>
                    <a:pt x="145" y="607"/>
                  </a:lnTo>
                  <a:lnTo>
                    <a:pt x="154" y="610"/>
                  </a:lnTo>
                  <a:lnTo>
                    <a:pt x="166" y="612"/>
                  </a:lnTo>
                  <a:lnTo>
                    <a:pt x="177" y="616"/>
                  </a:lnTo>
                  <a:lnTo>
                    <a:pt x="192" y="620"/>
                  </a:lnTo>
                  <a:lnTo>
                    <a:pt x="204" y="620"/>
                  </a:lnTo>
                  <a:lnTo>
                    <a:pt x="217" y="624"/>
                  </a:lnTo>
                  <a:lnTo>
                    <a:pt x="230" y="626"/>
                  </a:lnTo>
                  <a:lnTo>
                    <a:pt x="246" y="631"/>
                  </a:lnTo>
                  <a:lnTo>
                    <a:pt x="259" y="631"/>
                  </a:lnTo>
                  <a:lnTo>
                    <a:pt x="274" y="635"/>
                  </a:lnTo>
                  <a:lnTo>
                    <a:pt x="282" y="635"/>
                  </a:lnTo>
                  <a:lnTo>
                    <a:pt x="291" y="637"/>
                  </a:lnTo>
                  <a:lnTo>
                    <a:pt x="299" y="639"/>
                  </a:lnTo>
                  <a:lnTo>
                    <a:pt x="308" y="641"/>
                  </a:lnTo>
                  <a:lnTo>
                    <a:pt x="314" y="641"/>
                  </a:lnTo>
                  <a:lnTo>
                    <a:pt x="324" y="643"/>
                  </a:lnTo>
                  <a:lnTo>
                    <a:pt x="329" y="643"/>
                  </a:lnTo>
                  <a:lnTo>
                    <a:pt x="339" y="645"/>
                  </a:lnTo>
                  <a:lnTo>
                    <a:pt x="346" y="645"/>
                  </a:lnTo>
                  <a:lnTo>
                    <a:pt x="354" y="646"/>
                  </a:lnTo>
                  <a:lnTo>
                    <a:pt x="363" y="646"/>
                  </a:lnTo>
                  <a:lnTo>
                    <a:pt x="371" y="648"/>
                  </a:lnTo>
                  <a:lnTo>
                    <a:pt x="379" y="648"/>
                  </a:lnTo>
                  <a:lnTo>
                    <a:pt x="388" y="650"/>
                  </a:lnTo>
                  <a:lnTo>
                    <a:pt x="396" y="650"/>
                  </a:lnTo>
                  <a:lnTo>
                    <a:pt x="403" y="650"/>
                  </a:lnTo>
                  <a:lnTo>
                    <a:pt x="413" y="650"/>
                  </a:lnTo>
                  <a:lnTo>
                    <a:pt x="421" y="652"/>
                  </a:lnTo>
                  <a:lnTo>
                    <a:pt x="428" y="654"/>
                  </a:lnTo>
                  <a:lnTo>
                    <a:pt x="438" y="656"/>
                  </a:lnTo>
                  <a:lnTo>
                    <a:pt x="443" y="656"/>
                  </a:lnTo>
                  <a:lnTo>
                    <a:pt x="453" y="656"/>
                  </a:lnTo>
                  <a:lnTo>
                    <a:pt x="459" y="656"/>
                  </a:lnTo>
                  <a:lnTo>
                    <a:pt x="468" y="656"/>
                  </a:lnTo>
                  <a:lnTo>
                    <a:pt x="474" y="656"/>
                  </a:lnTo>
                  <a:lnTo>
                    <a:pt x="483" y="656"/>
                  </a:lnTo>
                  <a:lnTo>
                    <a:pt x="491" y="656"/>
                  </a:lnTo>
                  <a:lnTo>
                    <a:pt x="498" y="656"/>
                  </a:lnTo>
                  <a:lnTo>
                    <a:pt x="506" y="654"/>
                  </a:lnTo>
                  <a:lnTo>
                    <a:pt x="514" y="654"/>
                  </a:lnTo>
                  <a:lnTo>
                    <a:pt x="521" y="654"/>
                  </a:lnTo>
                  <a:lnTo>
                    <a:pt x="529" y="654"/>
                  </a:lnTo>
                  <a:lnTo>
                    <a:pt x="536" y="652"/>
                  </a:lnTo>
                  <a:lnTo>
                    <a:pt x="544" y="652"/>
                  </a:lnTo>
                  <a:lnTo>
                    <a:pt x="552" y="652"/>
                  </a:lnTo>
                  <a:lnTo>
                    <a:pt x="559" y="652"/>
                  </a:lnTo>
                  <a:lnTo>
                    <a:pt x="575" y="650"/>
                  </a:lnTo>
                  <a:lnTo>
                    <a:pt x="588" y="648"/>
                  </a:lnTo>
                  <a:lnTo>
                    <a:pt x="601" y="646"/>
                  </a:lnTo>
                  <a:lnTo>
                    <a:pt x="616" y="646"/>
                  </a:lnTo>
                  <a:lnTo>
                    <a:pt x="630" y="643"/>
                  </a:lnTo>
                  <a:lnTo>
                    <a:pt x="641" y="643"/>
                  </a:lnTo>
                  <a:lnTo>
                    <a:pt x="654" y="641"/>
                  </a:lnTo>
                  <a:lnTo>
                    <a:pt x="668" y="641"/>
                  </a:lnTo>
                  <a:lnTo>
                    <a:pt x="677" y="637"/>
                  </a:lnTo>
                  <a:lnTo>
                    <a:pt x="689" y="635"/>
                  </a:lnTo>
                  <a:lnTo>
                    <a:pt x="698" y="633"/>
                  </a:lnTo>
                  <a:lnTo>
                    <a:pt x="709" y="631"/>
                  </a:lnTo>
                  <a:lnTo>
                    <a:pt x="717" y="629"/>
                  </a:lnTo>
                  <a:lnTo>
                    <a:pt x="727" y="629"/>
                  </a:lnTo>
                  <a:lnTo>
                    <a:pt x="734" y="626"/>
                  </a:lnTo>
                  <a:lnTo>
                    <a:pt x="742" y="626"/>
                  </a:lnTo>
                  <a:lnTo>
                    <a:pt x="753" y="622"/>
                  </a:lnTo>
                  <a:lnTo>
                    <a:pt x="763" y="620"/>
                  </a:lnTo>
                  <a:lnTo>
                    <a:pt x="768" y="620"/>
                  </a:lnTo>
                  <a:lnTo>
                    <a:pt x="770" y="620"/>
                  </a:lnTo>
                  <a:lnTo>
                    <a:pt x="843" y="135"/>
                  </a:lnTo>
                  <a:lnTo>
                    <a:pt x="806" y="112"/>
                  </a:lnTo>
                  <a:lnTo>
                    <a:pt x="704" y="88"/>
                  </a:lnTo>
                  <a:lnTo>
                    <a:pt x="763" y="57"/>
                  </a:lnTo>
                  <a:lnTo>
                    <a:pt x="757" y="53"/>
                  </a:lnTo>
                  <a:lnTo>
                    <a:pt x="746" y="50"/>
                  </a:lnTo>
                  <a:lnTo>
                    <a:pt x="736" y="46"/>
                  </a:lnTo>
                  <a:lnTo>
                    <a:pt x="727" y="44"/>
                  </a:lnTo>
                  <a:lnTo>
                    <a:pt x="713" y="38"/>
                  </a:lnTo>
                  <a:lnTo>
                    <a:pt x="702" y="36"/>
                  </a:lnTo>
                  <a:lnTo>
                    <a:pt x="694" y="32"/>
                  </a:lnTo>
                  <a:lnTo>
                    <a:pt x="685" y="31"/>
                  </a:lnTo>
                  <a:lnTo>
                    <a:pt x="677" y="29"/>
                  </a:lnTo>
                  <a:lnTo>
                    <a:pt x="670" y="27"/>
                  </a:lnTo>
                  <a:lnTo>
                    <a:pt x="660" y="23"/>
                  </a:lnTo>
                  <a:lnTo>
                    <a:pt x="652" y="23"/>
                  </a:lnTo>
                  <a:lnTo>
                    <a:pt x="645" y="19"/>
                  </a:lnTo>
                  <a:lnTo>
                    <a:pt x="635" y="17"/>
                  </a:lnTo>
                  <a:lnTo>
                    <a:pt x="626" y="15"/>
                  </a:lnTo>
                  <a:lnTo>
                    <a:pt x="616" y="13"/>
                  </a:lnTo>
                  <a:lnTo>
                    <a:pt x="607" y="12"/>
                  </a:lnTo>
                  <a:lnTo>
                    <a:pt x="597" y="12"/>
                  </a:lnTo>
                  <a:lnTo>
                    <a:pt x="586" y="8"/>
                  </a:lnTo>
                  <a:lnTo>
                    <a:pt x="576" y="8"/>
                  </a:lnTo>
                  <a:lnTo>
                    <a:pt x="567" y="6"/>
                  </a:lnTo>
                  <a:lnTo>
                    <a:pt x="557" y="6"/>
                  </a:lnTo>
                  <a:lnTo>
                    <a:pt x="544" y="4"/>
                  </a:lnTo>
                  <a:lnTo>
                    <a:pt x="535" y="2"/>
                  </a:lnTo>
                  <a:lnTo>
                    <a:pt x="523" y="2"/>
                  </a:lnTo>
                  <a:lnTo>
                    <a:pt x="514" y="2"/>
                  </a:lnTo>
                  <a:lnTo>
                    <a:pt x="500" y="0"/>
                  </a:lnTo>
                  <a:lnTo>
                    <a:pt x="489" y="0"/>
                  </a:lnTo>
                  <a:lnTo>
                    <a:pt x="479" y="0"/>
                  </a:lnTo>
                  <a:lnTo>
                    <a:pt x="470" y="0"/>
                  </a:lnTo>
                  <a:lnTo>
                    <a:pt x="457" y="0"/>
                  </a:lnTo>
                  <a:lnTo>
                    <a:pt x="447" y="0"/>
                  </a:lnTo>
                  <a:lnTo>
                    <a:pt x="436" y="0"/>
                  </a:lnTo>
                  <a:lnTo>
                    <a:pt x="428" y="0"/>
                  </a:lnTo>
                  <a:lnTo>
                    <a:pt x="417" y="0"/>
                  </a:lnTo>
                  <a:lnTo>
                    <a:pt x="407" y="0"/>
                  </a:lnTo>
                  <a:lnTo>
                    <a:pt x="398" y="0"/>
                  </a:lnTo>
                  <a:lnTo>
                    <a:pt x="390" y="2"/>
                  </a:lnTo>
                  <a:lnTo>
                    <a:pt x="381" y="2"/>
                  </a:lnTo>
                  <a:lnTo>
                    <a:pt x="373" y="2"/>
                  </a:lnTo>
                  <a:lnTo>
                    <a:pt x="363" y="2"/>
                  </a:lnTo>
                  <a:lnTo>
                    <a:pt x="358" y="2"/>
                  </a:lnTo>
                  <a:lnTo>
                    <a:pt x="343" y="2"/>
                  </a:lnTo>
                  <a:lnTo>
                    <a:pt x="333" y="2"/>
                  </a:lnTo>
                  <a:lnTo>
                    <a:pt x="324" y="2"/>
                  </a:lnTo>
                  <a:lnTo>
                    <a:pt x="316" y="4"/>
                  </a:lnTo>
                  <a:lnTo>
                    <a:pt x="310" y="4"/>
                  </a:lnTo>
                  <a:lnTo>
                    <a:pt x="310" y="6"/>
                  </a:lnTo>
                  <a:lnTo>
                    <a:pt x="261" y="17"/>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35" name="Freeform 459"/>
            <p:cNvSpPr>
              <a:spLocks/>
            </p:cNvSpPr>
            <p:nvPr/>
          </p:nvSpPr>
          <p:spPr bwMode="auto">
            <a:xfrm>
              <a:off x="2610" y="2678"/>
              <a:ext cx="269" cy="66"/>
            </a:xfrm>
            <a:custGeom>
              <a:avLst/>
              <a:gdLst>
                <a:gd name="T0" fmla="*/ 1 w 538"/>
                <a:gd name="T1" fmla="*/ 1 h 131"/>
                <a:gd name="T2" fmla="*/ 1 w 538"/>
                <a:gd name="T3" fmla="*/ 1 h 131"/>
                <a:gd name="T4" fmla="*/ 1 w 538"/>
                <a:gd name="T5" fmla="*/ 1 h 131"/>
                <a:gd name="T6" fmla="*/ 1 w 538"/>
                <a:gd name="T7" fmla="*/ 1 h 131"/>
                <a:gd name="T8" fmla="*/ 1 w 538"/>
                <a:gd name="T9" fmla="*/ 1 h 131"/>
                <a:gd name="T10" fmla="*/ 1 w 538"/>
                <a:gd name="T11" fmla="*/ 1 h 131"/>
                <a:gd name="T12" fmla="*/ 1 w 538"/>
                <a:gd name="T13" fmla="*/ 1 h 131"/>
                <a:gd name="T14" fmla="*/ 1 w 538"/>
                <a:gd name="T15" fmla="*/ 1 h 131"/>
                <a:gd name="T16" fmla="*/ 1 w 538"/>
                <a:gd name="T17" fmla="*/ 1 h 131"/>
                <a:gd name="T18" fmla="*/ 1 w 538"/>
                <a:gd name="T19" fmla="*/ 1 h 131"/>
                <a:gd name="T20" fmla="*/ 1 w 538"/>
                <a:gd name="T21" fmla="*/ 1 h 131"/>
                <a:gd name="T22" fmla="*/ 1 w 538"/>
                <a:gd name="T23" fmla="*/ 1 h 131"/>
                <a:gd name="T24" fmla="*/ 1 w 538"/>
                <a:gd name="T25" fmla="*/ 0 h 131"/>
                <a:gd name="T26" fmla="*/ 1 w 538"/>
                <a:gd name="T27" fmla="*/ 0 h 131"/>
                <a:gd name="T28" fmla="*/ 1 w 538"/>
                <a:gd name="T29" fmla="*/ 1 h 131"/>
                <a:gd name="T30" fmla="*/ 1 w 538"/>
                <a:gd name="T31" fmla="*/ 1 h 131"/>
                <a:gd name="T32" fmla="*/ 1 w 538"/>
                <a:gd name="T33" fmla="*/ 1 h 131"/>
                <a:gd name="T34" fmla="*/ 1 w 538"/>
                <a:gd name="T35" fmla="*/ 1 h 131"/>
                <a:gd name="T36" fmla="*/ 1 w 538"/>
                <a:gd name="T37" fmla="*/ 1 h 131"/>
                <a:gd name="T38" fmla="*/ 1 w 538"/>
                <a:gd name="T39" fmla="*/ 1 h 131"/>
                <a:gd name="T40" fmla="*/ 1 w 538"/>
                <a:gd name="T41" fmla="*/ 1 h 131"/>
                <a:gd name="T42" fmla="*/ 1 w 538"/>
                <a:gd name="T43" fmla="*/ 1 h 131"/>
                <a:gd name="T44" fmla="*/ 1 w 538"/>
                <a:gd name="T45" fmla="*/ 1 h 131"/>
                <a:gd name="T46" fmla="*/ 1 w 538"/>
                <a:gd name="T47" fmla="*/ 1 h 131"/>
                <a:gd name="T48" fmla="*/ 1 w 538"/>
                <a:gd name="T49" fmla="*/ 1 h 131"/>
                <a:gd name="T50" fmla="*/ 1 w 538"/>
                <a:gd name="T51" fmla="*/ 1 h 131"/>
                <a:gd name="T52" fmla="*/ 1 w 538"/>
                <a:gd name="T53" fmla="*/ 1 h 131"/>
                <a:gd name="T54" fmla="*/ 1 w 538"/>
                <a:gd name="T55" fmla="*/ 1 h 131"/>
                <a:gd name="T56" fmla="*/ 1 w 538"/>
                <a:gd name="T57" fmla="*/ 1 h 131"/>
                <a:gd name="T58" fmla="*/ 1 w 538"/>
                <a:gd name="T59" fmla="*/ 1 h 131"/>
                <a:gd name="T60" fmla="*/ 1 w 538"/>
                <a:gd name="T61" fmla="*/ 1 h 131"/>
                <a:gd name="T62" fmla="*/ 1 w 538"/>
                <a:gd name="T63" fmla="*/ 1 h 131"/>
                <a:gd name="T64" fmla="*/ 1 w 538"/>
                <a:gd name="T65" fmla="*/ 1 h 131"/>
                <a:gd name="T66" fmla="*/ 1 w 538"/>
                <a:gd name="T67" fmla="*/ 1 h 131"/>
                <a:gd name="T68" fmla="*/ 1 w 538"/>
                <a:gd name="T69" fmla="*/ 1 h 131"/>
                <a:gd name="T70" fmla="*/ 1 w 538"/>
                <a:gd name="T71" fmla="*/ 1 h 131"/>
                <a:gd name="T72" fmla="*/ 1 w 538"/>
                <a:gd name="T73" fmla="*/ 1 h 131"/>
                <a:gd name="T74" fmla="*/ 1 w 538"/>
                <a:gd name="T75" fmla="*/ 1 h 131"/>
                <a:gd name="T76" fmla="*/ 1 w 538"/>
                <a:gd name="T77" fmla="*/ 1 h 131"/>
                <a:gd name="T78" fmla="*/ 1 w 538"/>
                <a:gd name="T79" fmla="*/ 1 h 131"/>
                <a:gd name="T80" fmla="*/ 1 w 538"/>
                <a:gd name="T81" fmla="*/ 1 h 131"/>
                <a:gd name="T82" fmla="*/ 1 w 538"/>
                <a:gd name="T83" fmla="*/ 1 h 131"/>
                <a:gd name="T84" fmla="*/ 1 w 538"/>
                <a:gd name="T85" fmla="*/ 1 h 131"/>
                <a:gd name="T86" fmla="*/ 0 w 538"/>
                <a:gd name="T87" fmla="*/ 1 h 13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38"/>
                <a:gd name="T133" fmla="*/ 0 h 131"/>
                <a:gd name="T134" fmla="*/ 538 w 538"/>
                <a:gd name="T135" fmla="*/ 131 h 13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38" h="131">
                  <a:moveTo>
                    <a:pt x="0" y="74"/>
                  </a:moveTo>
                  <a:lnTo>
                    <a:pt x="2" y="72"/>
                  </a:lnTo>
                  <a:lnTo>
                    <a:pt x="6" y="70"/>
                  </a:lnTo>
                  <a:lnTo>
                    <a:pt x="17" y="64"/>
                  </a:lnTo>
                  <a:lnTo>
                    <a:pt x="31" y="61"/>
                  </a:lnTo>
                  <a:lnTo>
                    <a:pt x="36" y="57"/>
                  </a:lnTo>
                  <a:lnTo>
                    <a:pt x="44" y="53"/>
                  </a:lnTo>
                  <a:lnTo>
                    <a:pt x="52" y="51"/>
                  </a:lnTo>
                  <a:lnTo>
                    <a:pt x="63" y="47"/>
                  </a:lnTo>
                  <a:lnTo>
                    <a:pt x="71" y="43"/>
                  </a:lnTo>
                  <a:lnTo>
                    <a:pt x="82" y="42"/>
                  </a:lnTo>
                  <a:lnTo>
                    <a:pt x="92" y="38"/>
                  </a:lnTo>
                  <a:lnTo>
                    <a:pt x="103" y="36"/>
                  </a:lnTo>
                  <a:lnTo>
                    <a:pt x="112" y="32"/>
                  </a:lnTo>
                  <a:lnTo>
                    <a:pt x="122" y="26"/>
                  </a:lnTo>
                  <a:lnTo>
                    <a:pt x="133" y="23"/>
                  </a:lnTo>
                  <a:lnTo>
                    <a:pt x="145" y="21"/>
                  </a:lnTo>
                  <a:lnTo>
                    <a:pt x="154" y="17"/>
                  </a:lnTo>
                  <a:lnTo>
                    <a:pt x="166" y="13"/>
                  </a:lnTo>
                  <a:lnTo>
                    <a:pt x="177" y="11"/>
                  </a:lnTo>
                  <a:lnTo>
                    <a:pt x="189" y="9"/>
                  </a:lnTo>
                  <a:lnTo>
                    <a:pt x="198" y="5"/>
                  </a:lnTo>
                  <a:lnTo>
                    <a:pt x="208" y="4"/>
                  </a:lnTo>
                  <a:lnTo>
                    <a:pt x="219" y="2"/>
                  </a:lnTo>
                  <a:lnTo>
                    <a:pt x="228" y="2"/>
                  </a:lnTo>
                  <a:lnTo>
                    <a:pt x="238" y="0"/>
                  </a:lnTo>
                  <a:lnTo>
                    <a:pt x="247" y="0"/>
                  </a:lnTo>
                  <a:lnTo>
                    <a:pt x="255" y="0"/>
                  </a:lnTo>
                  <a:lnTo>
                    <a:pt x="265" y="2"/>
                  </a:lnTo>
                  <a:lnTo>
                    <a:pt x="185" y="51"/>
                  </a:lnTo>
                  <a:lnTo>
                    <a:pt x="280" y="74"/>
                  </a:lnTo>
                  <a:lnTo>
                    <a:pt x="468" y="5"/>
                  </a:lnTo>
                  <a:lnTo>
                    <a:pt x="422" y="66"/>
                  </a:lnTo>
                  <a:lnTo>
                    <a:pt x="538" y="85"/>
                  </a:lnTo>
                  <a:lnTo>
                    <a:pt x="536" y="85"/>
                  </a:lnTo>
                  <a:lnTo>
                    <a:pt x="531" y="85"/>
                  </a:lnTo>
                  <a:lnTo>
                    <a:pt x="525" y="87"/>
                  </a:lnTo>
                  <a:lnTo>
                    <a:pt x="516" y="91"/>
                  </a:lnTo>
                  <a:lnTo>
                    <a:pt x="504" y="93"/>
                  </a:lnTo>
                  <a:lnTo>
                    <a:pt x="493" y="97"/>
                  </a:lnTo>
                  <a:lnTo>
                    <a:pt x="485" y="99"/>
                  </a:lnTo>
                  <a:lnTo>
                    <a:pt x="476" y="102"/>
                  </a:lnTo>
                  <a:lnTo>
                    <a:pt x="468" y="102"/>
                  </a:lnTo>
                  <a:lnTo>
                    <a:pt x="460" y="106"/>
                  </a:lnTo>
                  <a:lnTo>
                    <a:pt x="451" y="108"/>
                  </a:lnTo>
                  <a:lnTo>
                    <a:pt x="441" y="108"/>
                  </a:lnTo>
                  <a:lnTo>
                    <a:pt x="432" y="110"/>
                  </a:lnTo>
                  <a:lnTo>
                    <a:pt x="422" y="112"/>
                  </a:lnTo>
                  <a:lnTo>
                    <a:pt x="411" y="114"/>
                  </a:lnTo>
                  <a:lnTo>
                    <a:pt x="400" y="118"/>
                  </a:lnTo>
                  <a:lnTo>
                    <a:pt x="390" y="118"/>
                  </a:lnTo>
                  <a:lnTo>
                    <a:pt x="381" y="121"/>
                  </a:lnTo>
                  <a:lnTo>
                    <a:pt x="367" y="121"/>
                  </a:lnTo>
                  <a:lnTo>
                    <a:pt x="354" y="123"/>
                  </a:lnTo>
                  <a:lnTo>
                    <a:pt x="343" y="125"/>
                  </a:lnTo>
                  <a:lnTo>
                    <a:pt x="331" y="127"/>
                  </a:lnTo>
                  <a:lnTo>
                    <a:pt x="320" y="127"/>
                  </a:lnTo>
                  <a:lnTo>
                    <a:pt x="306" y="127"/>
                  </a:lnTo>
                  <a:lnTo>
                    <a:pt x="293" y="129"/>
                  </a:lnTo>
                  <a:lnTo>
                    <a:pt x="284" y="131"/>
                  </a:lnTo>
                  <a:lnTo>
                    <a:pt x="268" y="129"/>
                  </a:lnTo>
                  <a:lnTo>
                    <a:pt x="257" y="129"/>
                  </a:lnTo>
                  <a:lnTo>
                    <a:pt x="244" y="127"/>
                  </a:lnTo>
                  <a:lnTo>
                    <a:pt x="232" y="127"/>
                  </a:lnTo>
                  <a:lnTo>
                    <a:pt x="219" y="125"/>
                  </a:lnTo>
                  <a:lnTo>
                    <a:pt x="208" y="123"/>
                  </a:lnTo>
                  <a:lnTo>
                    <a:pt x="194" y="121"/>
                  </a:lnTo>
                  <a:lnTo>
                    <a:pt x="183" y="121"/>
                  </a:lnTo>
                  <a:lnTo>
                    <a:pt x="170" y="118"/>
                  </a:lnTo>
                  <a:lnTo>
                    <a:pt x="158" y="116"/>
                  </a:lnTo>
                  <a:lnTo>
                    <a:pt x="145" y="112"/>
                  </a:lnTo>
                  <a:lnTo>
                    <a:pt x="133" y="112"/>
                  </a:lnTo>
                  <a:lnTo>
                    <a:pt x="122" y="108"/>
                  </a:lnTo>
                  <a:lnTo>
                    <a:pt x="111" y="106"/>
                  </a:lnTo>
                  <a:lnTo>
                    <a:pt x="99" y="102"/>
                  </a:lnTo>
                  <a:lnTo>
                    <a:pt x="92" y="102"/>
                  </a:lnTo>
                  <a:lnTo>
                    <a:pt x="80" y="97"/>
                  </a:lnTo>
                  <a:lnTo>
                    <a:pt x="71" y="97"/>
                  </a:lnTo>
                  <a:lnTo>
                    <a:pt x="63" y="93"/>
                  </a:lnTo>
                  <a:lnTo>
                    <a:pt x="54" y="91"/>
                  </a:lnTo>
                  <a:lnTo>
                    <a:pt x="46" y="87"/>
                  </a:lnTo>
                  <a:lnTo>
                    <a:pt x="36" y="87"/>
                  </a:lnTo>
                  <a:lnTo>
                    <a:pt x="31" y="83"/>
                  </a:lnTo>
                  <a:lnTo>
                    <a:pt x="25" y="82"/>
                  </a:lnTo>
                  <a:lnTo>
                    <a:pt x="12" y="78"/>
                  </a:lnTo>
                  <a:lnTo>
                    <a:pt x="6" y="76"/>
                  </a:lnTo>
                  <a:lnTo>
                    <a:pt x="0" y="74"/>
                  </a:lnTo>
                  <a:close/>
                </a:path>
              </a:pathLst>
            </a:custGeom>
            <a:solidFill>
              <a:srgbClr val="EDA6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36" name="Freeform 460"/>
            <p:cNvSpPr>
              <a:spLocks/>
            </p:cNvSpPr>
            <p:nvPr/>
          </p:nvSpPr>
          <p:spPr bwMode="auto">
            <a:xfrm>
              <a:off x="2601" y="2751"/>
              <a:ext cx="278" cy="222"/>
            </a:xfrm>
            <a:custGeom>
              <a:avLst/>
              <a:gdLst>
                <a:gd name="T0" fmla="*/ 0 w 557"/>
                <a:gd name="T1" fmla="*/ 0 h 445"/>
                <a:gd name="T2" fmla="*/ 0 w 557"/>
                <a:gd name="T3" fmla="*/ 0 h 445"/>
                <a:gd name="T4" fmla="*/ 0 w 557"/>
                <a:gd name="T5" fmla="*/ 0 h 445"/>
                <a:gd name="T6" fmla="*/ 0 w 557"/>
                <a:gd name="T7" fmla="*/ 0 h 445"/>
                <a:gd name="T8" fmla="*/ 0 w 557"/>
                <a:gd name="T9" fmla="*/ 0 h 445"/>
                <a:gd name="T10" fmla="*/ 0 w 557"/>
                <a:gd name="T11" fmla="*/ 0 h 445"/>
                <a:gd name="T12" fmla="*/ 0 w 557"/>
                <a:gd name="T13" fmla="*/ 0 h 445"/>
                <a:gd name="T14" fmla="*/ 0 w 557"/>
                <a:gd name="T15" fmla="*/ 0 h 445"/>
                <a:gd name="T16" fmla="*/ 0 w 557"/>
                <a:gd name="T17" fmla="*/ 0 h 445"/>
                <a:gd name="T18" fmla="*/ 0 w 557"/>
                <a:gd name="T19" fmla="*/ 0 h 445"/>
                <a:gd name="T20" fmla="*/ 0 w 557"/>
                <a:gd name="T21" fmla="*/ 0 h 445"/>
                <a:gd name="T22" fmla="*/ 0 w 557"/>
                <a:gd name="T23" fmla="*/ 0 h 445"/>
                <a:gd name="T24" fmla="*/ 0 w 557"/>
                <a:gd name="T25" fmla="*/ 0 h 445"/>
                <a:gd name="T26" fmla="*/ 0 w 557"/>
                <a:gd name="T27" fmla="*/ 0 h 445"/>
                <a:gd name="T28" fmla="*/ 0 w 557"/>
                <a:gd name="T29" fmla="*/ 0 h 445"/>
                <a:gd name="T30" fmla="*/ 0 w 557"/>
                <a:gd name="T31" fmla="*/ 0 h 445"/>
                <a:gd name="T32" fmla="*/ 0 w 557"/>
                <a:gd name="T33" fmla="*/ 0 h 445"/>
                <a:gd name="T34" fmla="*/ 0 w 557"/>
                <a:gd name="T35" fmla="*/ 0 h 445"/>
                <a:gd name="T36" fmla="*/ 0 w 557"/>
                <a:gd name="T37" fmla="*/ 0 h 445"/>
                <a:gd name="T38" fmla="*/ 0 w 557"/>
                <a:gd name="T39" fmla="*/ 0 h 445"/>
                <a:gd name="T40" fmla="*/ 0 w 557"/>
                <a:gd name="T41" fmla="*/ 0 h 445"/>
                <a:gd name="T42" fmla="*/ 0 w 557"/>
                <a:gd name="T43" fmla="*/ 0 h 445"/>
                <a:gd name="T44" fmla="*/ 0 w 557"/>
                <a:gd name="T45" fmla="*/ 0 h 445"/>
                <a:gd name="T46" fmla="*/ 0 w 557"/>
                <a:gd name="T47" fmla="*/ 0 h 445"/>
                <a:gd name="T48" fmla="*/ 0 w 557"/>
                <a:gd name="T49" fmla="*/ 0 h 445"/>
                <a:gd name="T50" fmla="*/ 0 w 557"/>
                <a:gd name="T51" fmla="*/ 0 h 445"/>
                <a:gd name="T52" fmla="*/ 0 w 557"/>
                <a:gd name="T53" fmla="*/ 0 h 445"/>
                <a:gd name="T54" fmla="*/ 0 w 557"/>
                <a:gd name="T55" fmla="*/ 0 h 445"/>
                <a:gd name="T56" fmla="*/ 0 w 557"/>
                <a:gd name="T57" fmla="*/ 0 h 445"/>
                <a:gd name="T58" fmla="*/ 0 w 557"/>
                <a:gd name="T59" fmla="*/ 0 h 445"/>
                <a:gd name="T60" fmla="*/ 0 w 557"/>
                <a:gd name="T61" fmla="*/ 0 h 445"/>
                <a:gd name="T62" fmla="*/ 0 w 557"/>
                <a:gd name="T63" fmla="*/ 0 h 445"/>
                <a:gd name="T64" fmla="*/ 0 w 557"/>
                <a:gd name="T65" fmla="*/ 0 h 445"/>
                <a:gd name="T66" fmla="*/ 0 w 557"/>
                <a:gd name="T67" fmla="*/ 0 h 445"/>
                <a:gd name="T68" fmla="*/ 0 w 557"/>
                <a:gd name="T69" fmla="*/ 0 h 445"/>
                <a:gd name="T70" fmla="*/ 0 w 557"/>
                <a:gd name="T71" fmla="*/ 0 h 445"/>
                <a:gd name="T72" fmla="*/ 0 w 557"/>
                <a:gd name="T73" fmla="*/ 0 h 445"/>
                <a:gd name="T74" fmla="*/ 0 w 557"/>
                <a:gd name="T75" fmla="*/ 0 h 445"/>
                <a:gd name="T76" fmla="*/ 0 w 557"/>
                <a:gd name="T77" fmla="*/ 0 h 445"/>
                <a:gd name="T78" fmla="*/ 0 w 557"/>
                <a:gd name="T79" fmla="*/ 0 h 445"/>
                <a:gd name="T80" fmla="*/ 0 w 557"/>
                <a:gd name="T81" fmla="*/ 0 h 445"/>
                <a:gd name="T82" fmla="*/ 0 w 557"/>
                <a:gd name="T83" fmla="*/ 0 h 445"/>
                <a:gd name="T84" fmla="*/ 0 w 557"/>
                <a:gd name="T85" fmla="*/ 0 h 445"/>
                <a:gd name="T86" fmla="*/ 0 w 557"/>
                <a:gd name="T87" fmla="*/ 0 h 445"/>
                <a:gd name="T88" fmla="*/ 0 w 557"/>
                <a:gd name="T89" fmla="*/ 0 h 445"/>
                <a:gd name="T90" fmla="*/ 0 w 557"/>
                <a:gd name="T91" fmla="*/ 0 h 445"/>
                <a:gd name="T92" fmla="*/ 0 w 557"/>
                <a:gd name="T93" fmla="*/ 0 h 445"/>
                <a:gd name="T94" fmla="*/ 0 w 557"/>
                <a:gd name="T95" fmla="*/ 0 h 445"/>
                <a:gd name="T96" fmla="*/ 0 w 557"/>
                <a:gd name="T97" fmla="*/ 0 h 445"/>
                <a:gd name="T98" fmla="*/ 0 w 557"/>
                <a:gd name="T99" fmla="*/ 0 h 445"/>
                <a:gd name="T100" fmla="*/ 0 w 557"/>
                <a:gd name="T101" fmla="*/ 0 h 445"/>
                <a:gd name="T102" fmla="*/ 0 w 557"/>
                <a:gd name="T103" fmla="*/ 0 h 445"/>
                <a:gd name="T104" fmla="*/ 0 w 557"/>
                <a:gd name="T105" fmla="*/ 0 h 445"/>
                <a:gd name="T106" fmla="*/ 0 w 557"/>
                <a:gd name="T107" fmla="*/ 0 h 445"/>
                <a:gd name="T108" fmla="*/ 0 w 557"/>
                <a:gd name="T109" fmla="*/ 0 h 445"/>
                <a:gd name="T110" fmla="*/ 0 w 557"/>
                <a:gd name="T111" fmla="*/ 0 h 445"/>
                <a:gd name="T112" fmla="*/ 0 w 557"/>
                <a:gd name="T113" fmla="*/ 0 h 445"/>
                <a:gd name="T114" fmla="*/ 0 w 557"/>
                <a:gd name="T115" fmla="*/ 0 h 445"/>
                <a:gd name="T116" fmla="*/ 0 w 557"/>
                <a:gd name="T117" fmla="*/ 0 h 44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57"/>
                <a:gd name="T178" fmla="*/ 0 h 445"/>
                <a:gd name="T179" fmla="*/ 557 w 557"/>
                <a:gd name="T180" fmla="*/ 445 h 44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57" h="445">
                  <a:moveTo>
                    <a:pt x="0" y="0"/>
                  </a:moveTo>
                  <a:lnTo>
                    <a:pt x="6" y="2"/>
                  </a:lnTo>
                  <a:lnTo>
                    <a:pt x="10" y="4"/>
                  </a:lnTo>
                  <a:lnTo>
                    <a:pt x="17" y="10"/>
                  </a:lnTo>
                  <a:lnTo>
                    <a:pt x="25" y="12"/>
                  </a:lnTo>
                  <a:lnTo>
                    <a:pt x="36" y="17"/>
                  </a:lnTo>
                  <a:lnTo>
                    <a:pt x="42" y="19"/>
                  </a:lnTo>
                  <a:lnTo>
                    <a:pt x="50" y="23"/>
                  </a:lnTo>
                  <a:lnTo>
                    <a:pt x="57" y="25"/>
                  </a:lnTo>
                  <a:lnTo>
                    <a:pt x="67" y="29"/>
                  </a:lnTo>
                  <a:lnTo>
                    <a:pt x="73" y="31"/>
                  </a:lnTo>
                  <a:lnTo>
                    <a:pt x="82" y="34"/>
                  </a:lnTo>
                  <a:lnTo>
                    <a:pt x="90" y="36"/>
                  </a:lnTo>
                  <a:lnTo>
                    <a:pt x="99" y="40"/>
                  </a:lnTo>
                  <a:lnTo>
                    <a:pt x="107" y="42"/>
                  </a:lnTo>
                  <a:lnTo>
                    <a:pt x="118" y="44"/>
                  </a:lnTo>
                  <a:lnTo>
                    <a:pt x="128" y="48"/>
                  </a:lnTo>
                  <a:lnTo>
                    <a:pt x="139" y="52"/>
                  </a:lnTo>
                  <a:lnTo>
                    <a:pt x="149" y="53"/>
                  </a:lnTo>
                  <a:lnTo>
                    <a:pt x="160" y="57"/>
                  </a:lnTo>
                  <a:lnTo>
                    <a:pt x="171" y="59"/>
                  </a:lnTo>
                  <a:lnTo>
                    <a:pt x="183" y="63"/>
                  </a:lnTo>
                  <a:lnTo>
                    <a:pt x="194" y="65"/>
                  </a:lnTo>
                  <a:lnTo>
                    <a:pt x="208" y="67"/>
                  </a:lnTo>
                  <a:lnTo>
                    <a:pt x="219" y="69"/>
                  </a:lnTo>
                  <a:lnTo>
                    <a:pt x="232" y="71"/>
                  </a:lnTo>
                  <a:lnTo>
                    <a:pt x="244" y="71"/>
                  </a:lnTo>
                  <a:lnTo>
                    <a:pt x="257" y="72"/>
                  </a:lnTo>
                  <a:lnTo>
                    <a:pt x="268" y="74"/>
                  </a:lnTo>
                  <a:lnTo>
                    <a:pt x="282" y="74"/>
                  </a:lnTo>
                  <a:lnTo>
                    <a:pt x="293" y="74"/>
                  </a:lnTo>
                  <a:lnTo>
                    <a:pt x="308" y="76"/>
                  </a:lnTo>
                  <a:lnTo>
                    <a:pt x="320" y="76"/>
                  </a:lnTo>
                  <a:lnTo>
                    <a:pt x="333" y="78"/>
                  </a:lnTo>
                  <a:lnTo>
                    <a:pt x="346" y="78"/>
                  </a:lnTo>
                  <a:lnTo>
                    <a:pt x="358" y="78"/>
                  </a:lnTo>
                  <a:lnTo>
                    <a:pt x="371" y="78"/>
                  </a:lnTo>
                  <a:lnTo>
                    <a:pt x="384" y="78"/>
                  </a:lnTo>
                  <a:lnTo>
                    <a:pt x="394" y="78"/>
                  </a:lnTo>
                  <a:lnTo>
                    <a:pt x="407" y="78"/>
                  </a:lnTo>
                  <a:lnTo>
                    <a:pt x="419" y="78"/>
                  </a:lnTo>
                  <a:lnTo>
                    <a:pt x="430" y="78"/>
                  </a:lnTo>
                  <a:lnTo>
                    <a:pt x="439" y="76"/>
                  </a:lnTo>
                  <a:lnTo>
                    <a:pt x="449" y="74"/>
                  </a:lnTo>
                  <a:lnTo>
                    <a:pt x="458" y="74"/>
                  </a:lnTo>
                  <a:lnTo>
                    <a:pt x="470" y="74"/>
                  </a:lnTo>
                  <a:lnTo>
                    <a:pt x="477" y="74"/>
                  </a:lnTo>
                  <a:lnTo>
                    <a:pt x="485" y="72"/>
                  </a:lnTo>
                  <a:lnTo>
                    <a:pt x="495" y="72"/>
                  </a:lnTo>
                  <a:lnTo>
                    <a:pt x="502" y="72"/>
                  </a:lnTo>
                  <a:lnTo>
                    <a:pt x="514" y="71"/>
                  </a:lnTo>
                  <a:lnTo>
                    <a:pt x="523" y="71"/>
                  </a:lnTo>
                  <a:lnTo>
                    <a:pt x="529" y="71"/>
                  </a:lnTo>
                  <a:lnTo>
                    <a:pt x="531" y="71"/>
                  </a:lnTo>
                  <a:lnTo>
                    <a:pt x="529" y="71"/>
                  </a:lnTo>
                  <a:lnTo>
                    <a:pt x="521" y="72"/>
                  </a:lnTo>
                  <a:lnTo>
                    <a:pt x="510" y="74"/>
                  </a:lnTo>
                  <a:lnTo>
                    <a:pt x="498" y="80"/>
                  </a:lnTo>
                  <a:lnTo>
                    <a:pt x="489" y="82"/>
                  </a:lnTo>
                  <a:lnTo>
                    <a:pt x="481" y="84"/>
                  </a:lnTo>
                  <a:lnTo>
                    <a:pt x="474" y="88"/>
                  </a:lnTo>
                  <a:lnTo>
                    <a:pt x="464" y="91"/>
                  </a:lnTo>
                  <a:lnTo>
                    <a:pt x="455" y="95"/>
                  </a:lnTo>
                  <a:lnTo>
                    <a:pt x="447" y="99"/>
                  </a:lnTo>
                  <a:lnTo>
                    <a:pt x="438" y="105"/>
                  </a:lnTo>
                  <a:lnTo>
                    <a:pt x="430" y="109"/>
                  </a:lnTo>
                  <a:lnTo>
                    <a:pt x="419" y="112"/>
                  </a:lnTo>
                  <a:lnTo>
                    <a:pt x="409" y="116"/>
                  </a:lnTo>
                  <a:lnTo>
                    <a:pt x="400" y="120"/>
                  </a:lnTo>
                  <a:lnTo>
                    <a:pt x="390" y="126"/>
                  </a:lnTo>
                  <a:lnTo>
                    <a:pt x="382" y="129"/>
                  </a:lnTo>
                  <a:lnTo>
                    <a:pt x="373" y="135"/>
                  </a:lnTo>
                  <a:lnTo>
                    <a:pt x="365" y="139"/>
                  </a:lnTo>
                  <a:lnTo>
                    <a:pt x="358" y="145"/>
                  </a:lnTo>
                  <a:lnTo>
                    <a:pt x="344" y="154"/>
                  </a:lnTo>
                  <a:lnTo>
                    <a:pt x="335" y="164"/>
                  </a:lnTo>
                  <a:lnTo>
                    <a:pt x="327" y="173"/>
                  </a:lnTo>
                  <a:lnTo>
                    <a:pt x="327" y="183"/>
                  </a:lnTo>
                  <a:lnTo>
                    <a:pt x="327" y="190"/>
                  </a:lnTo>
                  <a:lnTo>
                    <a:pt x="335" y="198"/>
                  </a:lnTo>
                  <a:lnTo>
                    <a:pt x="344" y="206"/>
                  </a:lnTo>
                  <a:lnTo>
                    <a:pt x="358" y="211"/>
                  </a:lnTo>
                  <a:lnTo>
                    <a:pt x="365" y="215"/>
                  </a:lnTo>
                  <a:lnTo>
                    <a:pt x="373" y="217"/>
                  </a:lnTo>
                  <a:lnTo>
                    <a:pt x="382" y="221"/>
                  </a:lnTo>
                  <a:lnTo>
                    <a:pt x="392" y="225"/>
                  </a:lnTo>
                  <a:lnTo>
                    <a:pt x="400" y="226"/>
                  </a:lnTo>
                  <a:lnTo>
                    <a:pt x="411" y="232"/>
                  </a:lnTo>
                  <a:lnTo>
                    <a:pt x="420" y="234"/>
                  </a:lnTo>
                  <a:lnTo>
                    <a:pt x="432" y="238"/>
                  </a:lnTo>
                  <a:lnTo>
                    <a:pt x="439" y="240"/>
                  </a:lnTo>
                  <a:lnTo>
                    <a:pt x="451" y="244"/>
                  </a:lnTo>
                  <a:lnTo>
                    <a:pt x="458" y="245"/>
                  </a:lnTo>
                  <a:lnTo>
                    <a:pt x="470" y="249"/>
                  </a:lnTo>
                  <a:lnTo>
                    <a:pt x="479" y="251"/>
                  </a:lnTo>
                  <a:lnTo>
                    <a:pt x="487" y="255"/>
                  </a:lnTo>
                  <a:lnTo>
                    <a:pt x="495" y="257"/>
                  </a:lnTo>
                  <a:lnTo>
                    <a:pt x="504" y="261"/>
                  </a:lnTo>
                  <a:lnTo>
                    <a:pt x="512" y="263"/>
                  </a:lnTo>
                  <a:lnTo>
                    <a:pt x="519" y="266"/>
                  </a:lnTo>
                  <a:lnTo>
                    <a:pt x="525" y="266"/>
                  </a:lnTo>
                  <a:lnTo>
                    <a:pt x="531" y="272"/>
                  </a:lnTo>
                  <a:lnTo>
                    <a:pt x="540" y="278"/>
                  </a:lnTo>
                  <a:lnTo>
                    <a:pt x="546" y="283"/>
                  </a:lnTo>
                  <a:lnTo>
                    <a:pt x="546" y="287"/>
                  </a:lnTo>
                  <a:lnTo>
                    <a:pt x="542" y="293"/>
                  </a:lnTo>
                  <a:lnTo>
                    <a:pt x="535" y="299"/>
                  </a:lnTo>
                  <a:lnTo>
                    <a:pt x="525" y="302"/>
                  </a:lnTo>
                  <a:lnTo>
                    <a:pt x="519" y="304"/>
                  </a:lnTo>
                  <a:lnTo>
                    <a:pt x="512" y="308"/>
                  </a:lnTo>
                  <a:lnTo>
                    <a:pt x="504" y="310"/>
                  </a:lnTo>
                  <a:lnTo>
                    <a:pt x="498" y="312"/>
                  </a:lnTo>
                  <a:lnTo>
                    <a:pt x="489" y="316"/>
                  </a:lnTo>
                  <a:lnTo>
                    <a:pt x="483" y="318"/>
                  </a:lnTo>
                  <a:lnTo>
                    <a:pt x="474" y="321"/>
                  </a:lnTo>
                  <a:lnTo>
                    <a:pt x="468" y="325"/>
                  </a:lnTo>
                  <a:lnTo>
                    <a:pt x="458" y="327"/>
                  </a:lnTo>
                  <a:lnTo>
                    <a:pt x="451" y="329"/>
                  </a:lnTo>
                  <a:lnTo>
                    <a:pt x="443" y="333"/>
                  </a:lnTo>
                  <a:lnTo>
                    <a:pt x="434" y="335"/>
                  </a:lnTo>
                  <a:lnTo>
                    <a:pt x="419" y="340"/>
                  </a:lnTo>
                  <a:lnTo>
                    <a:pt x="407" y="346"/>
                  </a:lnTo>
                  <a:lnTo>
                    <a:pt x="394" y="350"/>
                  </a:lnTo>
                  <a:lnTo>
                    <a:pt x="388" y="358"/>
                  </a:lnTo>
                  <a:lnTo>
                    <a:pt x="382" y="361"/>
                  </a:lnTo>
                  <a:lnTo>
                    <a:pt x="381" y="369"/>
                  </a:lnTo>
                  <a:lnTo>
                    <a:pt x="382" y="373"/>
                  </a:lnTo>
                  <a:lnTo>
                    <a:pt x="388" y="377"/>
                  </a:lnTo>
                  <a:lnTo>
                    <a:pt x="396" y="380"/>
                  </a:lnTo>
                  <a:lnTo>
                    <a:pt x="409" y="386"/>
                  </a:lnTo>
                  <a:lnTo>
                    <a:pt x="420" y="390"/>
                  </a:lnTo>
                  <a:lnTo>
                    <a:pt x="436" y="394"/>
                  </a:lnTo>
                  <a:lnTo>
                    <a:pt x="443" y="396"/>
                  </a:lnTo>
                  <a:lnTo>
                    <a:pt x="453" y="399"/>
                  </a:lnTo>
                  <a:lnTo>
                    <a:pt x="460" y="399"/>
                  </a:lnTo>
                  <a:lnTo>
                    <a:pt x="470" y="403"/>
                  </a:lnTo>
                  <a:lnTo>
                    <a:pt x="476" y="403"/>
                  </a:lnTo>
                  <a:lnTo>
                    <a:pt x="485" y="405"/>
                  </a:lnTo>
                  <a:lnTo>
                    <a:pt x="493" y="405"/>
                  </a:lnTo>
                  <a:lnTo>
                    <a:pt x="500" y="409"/>
                  </a:lnTo>
                  <a:lnTo>
                    <a:pt x="508" y="409"/>
                  </a:lnTo>
                  <a:lnTo>
                    <a:pt x="515" y="411"/>
                  </a:lnTo>
                  <a:lnTo>
                    <a:pt x="523" y="411"/>
                  </a:lnTo>
                  <a:lnTo>
                    <a:pt x="531" y="415"/>
                  </a:lnTo>
                  <a:lnTo>
                    <a:pt x="540" y="415"/>
                  </a:lnTo>
                  <a:lnTo>
                    <a:pt x="550" y="417"/>
                  </a:lnTo>
                  <a:lnTo>
                    <a:pt x="555" y="418"/>
                  </a:lnTo>
                  <a:lnTo>
                    <a:pt x="557" y="418"/>
                  </a:lnTo>
                  <a:lnTo>
                    <a:pt x="554" y="418"/>
                  </a:lnTo>
                  <a:lnTo>
                    <a:pt x="544" y="424"/>
                  </a:lnTo>
                  <a:lnTo>
                    <a:pt x="538" y="424"/>
                  </a:lnTo>
                  <a:lnTo>
                    <a:pt x="531" y="428"/>
                  </a:lnTo>
                  <a:lnTo>
                    <a:pt x="521" y="430"/>
                  </a:lnTo>
                  <a:lnTo>
                    <a:pt x="512" y="434"/>
                  </a:lnTo>
                  <a:lnTo>
                    <a:pt x="498" y="434"/>
                  </a:lnTo>
                  <a:lnTo>
                    <a:pt x="485" y="437"/>
                  </a:lnTo>
                  <a:lnTo>
                    <a:pt x="477" y="437"/>
                  </a:lnTo>
                  <a:lnTo>
                    <a:pt x="470" y="439"/>
                  </a:lnTo>
                  <a:lnTo>
                    <a:pt x="460" y="439"/>
                  </a:lnTo>
                  <a:lnTo>
                    <a:pt x="455" y="441"/>
                  </a:lnTo>
                  <a:lnTo>
                    <a:pt x="443" y="441"/>
                  </a:lnTo>
                  <a:lnTo>
                    <a:pt x="436" y="443"/>
                  </a:lnTo>
                  <a:lnTo>
                    <a:pt x="426" y="443"/>
                  </a:lnTo>
                  <a:lnTo>
                    <a:pt x="417" y="445"/>
                  </a:lnTo>
                  <a:lnTo>
                    <a:pt x="405" y="445"/>
                  </a:lnTo>
                  <a:lnTo>
                    <a:pt x="396" y="445"/>
                  </a:lnTo>
                  <a:lnTo>
                    <a:pt x="384" y="445"/>
                  </a:lnTo>
                  <a:lnTo>
                    <a:pt x="375" y="445"/>
                  </a:lnTo>
                  <a:lnTo>
                    <a:pt x="363" y="443"/>
                  </a:lnTo>
                  <a:lnTo>
                    <a:pt x="350" y="441"/>
                  </a:lnTo>
                  <a:lnTo>
                    <a:pt x="339" y="439"/>
                  </a:lnTo>
                  <a:lnTo>
                    <a:pt x="327" y="439"/>
                  </a:lnTo>
                  <a:lnTo>
                    <a:pt x="314" y="437"/>
                  </a:lnTo>
                  <a:lnTo>
                    <a:pt x="303" y="436"/>
                  </a:lnTo>
                  <a:lnTo>
                    <a:pt x="289" y="434"/>
                  </a:lnTo>
                  <a:lnTo>
                    <a:pt x="278" y="434"/>
                  </a:lnTo>
                  <a:lnTo>
                    <a:pt x="263" y="430"/>
                  </a:lnTo>
                  <a:lnTo>
                    <a:pt x="251" y="428"/>
                  </a:lnTo>
                  <a:lnTo>
                    <a:pt x="238" y="424"/>
                  </a:lnTo>
                  <a:lnTo>
                    <a:pt x="227" y="424"/>
                  </a:lnTo>
                  <a:lnTo>
                    <a:pt x="213" y="420"/>
                  </a:lnTo>
                  <a:lnTo>
                    <a:pt x="202" y="418"/>
                  </a:lnTo>
                  <a:lnTo>
                    <a:pt x="190" y="417"/>
                  </a:lnTo>
                  <a:lnTo>
                    <a:pt x="179" y="415"/>
                  </a:lnTo>
                  <a:lnTo>
                    <a:pt x="168" y="411"/>
                  </a:lnTo>
                  <a:lnTo>
                    <a:pt x="156" y="409"/>
                  </a:lnTo>
                  <a:lnTo>
                    <a:pt x="145" y="407"/>
                  </a:lnTo>
                  <a:lnTo>
                    <a:pt x="135" y="405"/>
                  </a:lnTo>
                  <a:lnTo>
                    <a:pt x="126" y="403"/>
                  </a:lnTo>
                  <a:lnTo>
                    <a:pt x="118" y="401"/>
                  </a:lnTo>
                  <a:lnTo>
                    <a:pt x="111" y="399"/>
                  </a:lnTo>
                  <a:lnTo>
                    <a:pt x="103" y="399"/>
                  </a:lnTo>
                  <a:lnTo>
                    <a:pt x="90" y="394"/>
                  </a:lnTo>
                  <a:lnTo>
                    <a:pt x="82" y="394"/>
                  </a:lnTo>
                  <a:lnTo>
                    <a:pt x="76" y="392"/>
                  </a:lnTo>
                  <a:lnTo>
                    <a:pt x="74" y="392"/>
                  </a:lnTo>
                  <a:lnTo>
                    <a:pt x="74" y="388"/>
                  </a:lnTo>
                  <a:lnTo>
                    <a:pt x="76" y="384"/>
                  </a:lnTo>
                  <a:lnTo>
                    <a:pt x="76" y="378"/>
                  </a:lnTo>
                  <a:lnTo>
                    <a:pt x="78" y="373"/>
                  </a:lnTo>
                  <a:lnTo>
                    <a:pt x="78" y="367"/>
                  </a:lnTo>
                  <a:lnTo>
                    <a:pt x="82" y="359"/>
                  </a:lnTo>
                  <a:lnTo>
                    <a:pt x="82" y="350"/>
                  </a:lnTo>
                  <a:lnTo>
                    <a:pt x="82" y="340"/>
                  </a:lnTo>
                  <a:lnTo>
                    <a:pt x="82" y="329"/>
                  </a:lnTo>
                  <a:lnTo>
                    <a:pt x="82" y="318"/>
                  </a:lnTo>
                  <a:lnTo>
                    <a:pt x="80" y="304"/>
                  </a:lnTo>
                  <a:lnTo>
                    <a:pt x="78" y="291"/>
                  </a:lnTo>
                  <a:lnTo>
                    <a:pt x="76" y="282"/>
                  </a:lnTo>
                  <a:lnTo>
                    <a:pt x="76" y="274"/>
                  </a:lnTo>
                  <a:lnTo>
                    <a:pt x="74" y="266"/>
                  </a:lnTo>
                  <a:lnTo>
                    <a:pt x="74" y="259"/>
                  </a:lnTo>
                  <a:lnTo>
                    <a:pt x="71" y="247"/>
                  </a:lnTo>
                  <a:lnTo>
                    <a:pt x="69" y="238"/>
                  </a:lnTo>
                  <a:lnTo>
                    <a:pt x="67" y="228"/>
                  </a:lnTo>
                  <a:lnTo>
                    <a:pt x="65" y="219"/>
                  </a:lnTo>
                  <a:lnTo>
                    <a:pt x="61" y="207"/>
                  </a:lnTo>
                  <a:lnTo>
                    <a:pt x="59" y="196"/>
                  </a:lnTo>
                  <a:lnTo>
                    <a:pt x="55" y="187"/>
                  </a:lnTo>
                  <a:lnTo>
                    <a:pt x="54" y="177"/>
                  </a:lnTo>
                  <a:lnTo>
                    <a:pt x="50" y="164"/>
                  </a:lnTo>
                  <a:lnTo>
                    <a:pt x="46" y="154"/>
                  </a:lnTo>
                  <a:lnTo>
                    <a:pt x="44" y="141"/>
                  </a:lnTo>
                  <a:lnTo>
                    <a:pt x="40" y="131"/>
                  </a:lnTo>
                  <a:lnTo>
                    <a:pt x="36" y="120"/>
                  </a:lnTo>
                  <a:lnTo>
                    <a:pt x="35" y="110"/>
                  </a:lnTo>
                  <a:lnTo>
                    <a:pt x="31" y="99"/>
                  </a:lnTo>
                  <a:lnTo>
                    <a:pt x="31" y="91"/>
                  </a:lnTo>
                  <a:lnTo>
                    <a:pt x="25" y="80"/>
                  </a:lnTo>
                  <a:lnTo>
                    <a:pt x="23" y="71"/>
                  </a:lnTo>
                  <a:lnTo>
                    <a:pt x="21" y="63"/>
                  </a:lnTo>
                  <a:lnTo>
                    <a:pt x="17" y="55"/>
                  </a:lnTo>
                  <a:lnTo>
                    <a:pt x="12" y="38"/>
                  </a:lnTo>
                  <a:lnTo>
                    <a:pt x="10" y="27"/>
                  </a:lnTo>
                  <a:lnTo>
                    <a:pt x="6" y="14"/>
                  </a:lnTo>
                  <a:lnTo>
                    <a:pt x="2" y="8"/>
                  </a:lnTo>
                  <a:lnTo>
                    <a:pt x="0" y="2"/>
                  </a:lnTo>
                  <a:lnTo>
                    <a:pt x="0" y="0"/>
                  </a:lnTo>
                  <a:close/>
                </a:path>
              </a:pathLst>
            </a:custGeom>
            <a:solidFill>
              <a:srgbClr val="EDA6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37" name="Freeform 461"/>
            <p:cNvSpPr>
              <a:spLocks/>
            </p:cNvSpPr>
            <p:nvPr/>
          </p:nvSpPr>
          <p:spPr bwMode="auto">
            <a:xfrm>
              <a:off x="2846" y="2763"/>
              <a:ext cx="141" cy="189"/>
            </a:xfrm>
            <a:custGeom>
              <a:avLst/>
              <a:gdLst>
                <a:gd name="T0" fmla="*/ 1 w 281"/>
                <a:gd name="T1" fmla="*/ 0 h 378"/>
                <a:gd name="T2" fmla="*/ 1 w 281"/>
                <a:gd name="T3" fmla="*/ 1 h 378"/>
                <a:gd name="T4" fmla="*/ 1 w 281"/>
                <a:gd name="T5" fmla="*/ 1 h 378"/>
                <a:gd name="T6" fmla="*/ 1 w 281"/>
                <a:gd name="T7" fmla="*/ 1 h 378"/>
                <a:gd name="T8" fmla="*/ 1 w 281"/>
                <a:gd name="T9" fmla="*/ 1 h 378"/>
                <a:gd name="T10" fmla="*/ 1 w 281"/>
                <a:gd name="T11" fmla="*/ 1 h 378"/>
                <a:gd name="T12" fmla="*/ 1 w 281"/>
                <a:gd name="T13" fmla="*/ 1 h 378"/>
                <a:gd name="T14" fmla="*/ 1 w 281"/>
                <a:gd name="T15" fmla="*/ 1 h 378"/>
                <a:gd name="T16" fmla="*/ 1 w 281"/>
                <a:gd name="T17" fmla="*/ 1 h 378"/>
                <a:gd name="T18" fmla="*/ 1 w 281"/>
                <a:gd name="T19" fmla="*/ 1 h 378"/>
                <a:gd name="T20" fmla="*/ 1 w 281"/>
                <a:gd name="T21" fmla="*/ 1 h 378"/>
                <a:gd name="T22" fmla="*/ 1 w 281"/>
                <a:gd name="T23" fmla="*/ 1 h 378"/>
                <a:gd name="T24" fmla="*/ 1 w 281"/>
                <a:gd name="T25" fmla="*/ 1 h 378"/>
                <a:gd name="T26" fmla="*/ 1 w 281"/>
                <a:gd name="T27" fmla="*/ 1 h 378"/>
                <a:gd name="T28" fmla="*/ 0 w 281"/>
                <a:gd name="T29" fmla="*/ 1 h 378"/>
                <a:gd name="T30" fmla="*/ 1 w 281"/>
                <a:gd name="T31" fmla="*/ 1 h 378"/>
                <a:gd name="T32" fmla="*/ 1 w 281"/>
                <a:gd name="T33" fmla="*/ 1 h 378"/>
                <a:gd name="T34" fmla="*/ 1 w 281"/>
                <a:gd name="T35" fmla="*/ 1 h 378"/>
                <a:gd name="T36" fmla="*/ 1 w 281"/>
                <a:gd name="T37" fmla="*/ 1 h 378"/>
                <a:gd name="T38" fmla="*/ 1 w 281"/>
                <a:gd name="T39" fmla="*/ 1 h 378"/>
                <a:gd name="T40" fmla="*/ 1 w 281"/>
                <a:gd name="T41" fmla="*/ 1 h 378"/>
                <a:gd name="T42" fmla="*/ 1 w 281"/>
                <a:gd name="T43" fmla="*/ 1 h 378"/>
                <a:gd name="T44" fmla="*/ 1 w 281"/>
                <a:gd name="T45" fmla="*/ 1 h 378"/>
                <a:gd name="T46" fmla="*/ 1 w 281"/>
                <a:gd name="T47" fmla="*/ 1 h 378"/>
                <a:gd name="T48" fmla="*/ 1 w 281"/>
                <a:gd name="T49" fmla="*/ 1 h 378"/>
                <a:gd name="T50" fmla="*/ 1 w 281"/>
                <a:gd name="T51" fmla="*/ 1 h 378"/>
                <a:gd name="T52" fmla="*/ 1 w 281"/>
                <a:gd name="T53" fmla="*/ 1 h 378"/>
                <a:gd name="T54" fmla="*/ 1 w 281"/>
                <a:gd name="T55" fmla="*/ 1 h 378"/>
                <a:gd name="T56" fmla="*/ 1 w 281"/>
                <a:gd name="T57" fmla="*/ 1 h 378"/>
                <a:gd name="T58" fmla="*/ 1 w 281"/>
                <a:gd name="T59" fmla="*/ 1 h 378"/>
                <a:gd name="T60" fmla="*/ 1 w 281"/>
                <a:gd name="T61" fmla="*/ 1 h 378"/>
                <a:gd name="T62" fmla="*/ 1 w 281"/>
                <a:gd name="T63" fmla="*/ 1 h 378"/>
                <a:gd name="T64" fmla="*/ 1 w 281"/>
                <a:gd name="T65" fmla="*/ 1 h 378"/>
                <a:gd name="T66" fmla="*/ 1 w 281"/>
                <a:gd name="T67" fmla="*/ 1 h 378"/>
                <a:gd name="T68" fmla="*/ 1 w 281"/>
                <a:gd name="T69" fmla="*/ 1 h 378"/>
                <a:gd name="T70" fmla="*/ 1 w 281"/>
                <a:gd name="T71" fmla="*/ 1 h 378"/>
                <a:gd name="T72" fmla="*/ 1 w 281"/>
                <a:gd name="T73" fmla="*/ 1 h 378"/>
                <a:gd name="T74" fmla="*/ 1 w 281"/>
                <a:gd name="T75" fmla="*/ 0 h 3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81"/>
                <a:gd name="T115" fmla="*/ 0 h 378"/>
                <a:gd name="T116" fmla="*/ 281 w 281"/>
                <a:gd name="T117" fmla="*/ 378 h 3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81" h="378">
                  <a:moveTo>
                    <a:pt x="281" y="0"/>
                  </a:moveTo>
                  <a:lnTo>
                    <a:pt x="277" y="0"/>
                  </a:lnTo>
                  <a:lnTo>
                    <a:pt x="270" y="4"/>
                  </a:lnTo>
                  <a:lnTo>
                    <a:pt x="262" y="4"/>
                  </a:lnTo>
                  <a:lnTo>
                    <a:pt x="256" y="6"/>
                  </a:lnTo>
                  <a:lnTo>
                    <a:pt x="247" y="9"/>
                  </a:lnTo>
                  <a:lnTo>
                    <a:pt x="239" y="13"/>
                  </a:lnTo>
                  <a:lnTo>
                    <a:pt x="228" y="15"/>
                  </a:lnTo>
                  <a:lnTo>
                    <a:pt x="218" y="19"/>
                  </a:lnTo>
                  <a:lnTo>
                    <a:pt x="205" y="23"/>
                  </a:lnTo>
                  <a:lnTo>
                    <a:pt x="196" y="27"/>
                  </a:lnTo>
                  <a:lnTo>
                    <a:pt x="182" y="30"/>
                  </a:lnTo>
                  <a:lnTo>
                    <a:pt x="171" y="34"/>
                  </a:lnTo>
                  <a:lnTo>
                    <a:pt x="158" y="40"/>
                  </a:lnTo>
                  <a:lnTo>
                    <a:pt x="146" y="46"/>
                  </a:lnTo>
                  <a:lnTo>
                    <a:pt x="133" y="49"/>
                  </a:lnTo>
                  <a:lnTo>
                    <a:pt x="120" y="55"/>
                  </a:lnTo>
                  <a:lnTo>
                    <a:pt x="108" y="59"/>
                  </a:lnTo>
                  <a:lnTo>
                    <a:pt x="95" y="65"/>
                  </a:lnTo>
                  <a:lnTo>
                    <a:pt x="83" y="70"/>
                  </a:lnTo>
                  <a:lnTo>
                    <a:pt x="70" y="76"/>
                  </a:lnTo>
                  <a:lnTo>
                    <a:pt x="59" y="80"/>
                  </a:lnTo>
                  <a:lnTo>
                    <a:pt x="49" y="87"/>
                  </a:lnTo>
                  <a:lnTo>
                    <a:pt x="40" y="91"/>
                  </a:lnTo>
                  <a:lnTo>
                    <a:pt x="30" y="97"/>
                  </a:lnTo>
                  <a:lnTo>
                    <a:pt x="23" y="103"/>
                  </a:lnTo>
                  <a:lnTo>
                    <a:pt x="17" y="108"/>
                  </a:lnTo>
                  <a:lnTo>
                    <a:pt x="5" y="120"/>
                  </a:lnTo>
                  <a:lnTo>
                    <a:pt x="2" y="131"/>
                  </a:lnTo>
                  <a:lnTo>
                    <a:pt x="0" y="139"/>
                  </a:lnTo>
                  <a:lnTo>
                    <a:pt x="4" y="146"/>
                  </a:lnTo>
                  <a:lnTo>
                    <a:pt x="11" y="156"/>
                  </a:lnTo>
                  <a:lnTo>
                    <a:pt x="24" y="165"/>
                  </a:lnTo>
                  <a:lnTo>
                    <a:pt x="28" y="169"/>
                  </a:lnTo>
                  <a:lnTo>
                    <a:pt x="34" y="173"/>
                  </a:lnTo>
                  <a:lnTo>
                    <a:pt x="44" y="177"/>
                  </a:lnTo>
                  <a:lnTo>
                    <a:pt x="51" y="181"/>
                  </a:lnTo>
                  <a:lnTo>
                    <a:pt x="59" y="186"/>
                  </a:lnTo>
                  <a:lnTo>
                    <a:pt x="68" y="190"/>
                  </a:lnTo>
                  <a:lnTo>
                    <a:pt x="78" y="194"/>
                  </a:lnTo>
                  <a:lnTo>
                    <a:pt x="87" y="198"/>
                  </a:lnTo>
                  <a:lnTo>
                    <a:pt x="95" y="201"/>
                  </a:lnTo>
                  <a:lnTo>
                    <a:pt x="104" y="205"/>
                  </a:lnTo>
                  <a:lnTo>
                    <a:pt x="112" y="207"/>
                  </a:lnTo>
                  <a:lnTo>
                    <a:pt x="121" y="213"/>
                  </a:lnTo>
                  <a:lnTo>
                    <a:pt x="129" y="215"/>
                  </a:lnTo>
                  <a:lnTo>
                    <a:pt x="139" y="219"/>
                  </a:lnTo>
                  <a:lnTo>
                    <a:pt x="146" y="222"/>
                  </a:lnTo>
                  <a:lnTo>
                    <a:pt x="156" y="226"/>
                  </a:lnTo>
                  <a:lnTo>
                    <a:pt x="171" y="232"/>
                  </a:lnTo>
                  <a:lnTo>
                    <a:pt x="182" y="239"/>
                  </a:lnTo>
                  <a:lnTo>
                    <a:pt x="190" y="247"/>
                  </a:lnTo>
                  <a:lnTo>
                    <a:pt x="197" y="253"/>
                  </a:lnTo>
                  <a:lnTo>
                    <a:pt x="199" y="262"/>
                  </a:lnTo>
                  <a:lnTo>
                    <a:pt x="194" y="274"/>
                  </a:lnTo>
                  <a:lnTo>
                    <a:pt x="182" y="283"/>
                  </a:lnTo>
                  <a:lnTo>
                    <a:pt x="171" y="293"/>
                  </a:lnTo>
                  <a:lnTo>
                    <a:pt x="154" y="300"/>
                  </a:lnTo>
                  <a:lnTo>
                    <a:pt x="142" y="310"/>
                  </a:lnTo>
                  <a:lnTo>
                    <a:pt x="135" y="319"/>
                  </a:lnTo>
                  <a:lnTo>
                    <a:pt x="133" y="329"/>
                  </a:lnTo>
                  <a:lnTo>
                    <a:pt x="135" y="336"/>
                  </a:lnTo>
                  <a:lnTo>
                    <a:pt x="146" y="344"/>
                  </a:lnTo>
                  <a:lnTo>
                    <a:pt x="152" y="348"/>
                  </a:lnTo>
                  <a:lnTo>
                    <a:pt x="159" y="353"/>
                  </a:lnTo>
                  <a:lnTo>
                    <a:pt x="169" y="357"/>
                  </a:lnTo>
                  <a:lnTo>
                    <a:pt x="177" y="361"/>
                  </a:lnTo>
                  <a:lnTo>
                    <a:pt x="184" y="363"/>
                  </a:lnTo>
                  <a:lnTo>
                    <a:pt x="192" y="367"/>
                  </a:lnTo>
                  <a:lnTo>
                    <a:pt x="199" y="369"/>
                  </a:lnTo>
                  <a:lnTo>
                    <a:pt x="207" y="373"/>
                  </a:lnTo>
                  <a:lnTo>
                    <a:pt x="217" y="374"/>
                  </a:lnTo>
                  <a:lnTo>
                    <a:pt x="220" y="378"/>
                  </a:lnTo>
                  <a:lnTo>
                    <a:pt x="243" y="217"/>
                  </a:lnTo>
                  <a:lnTo>
                    <a:pt x="281"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38" name="Freeform 462"/>
            <p:cNvSpPr>
              <a:spLocks/>
            </p:cNvSpPr>
            <p:nvPr/>
          </p:nvSpPr>
          <p:spPr bwMode="auto">
            <a:xfrm>
              <a:off x="2865" y="2676"/>
              <a:ext cx="62" cy="27"/>
            </a:xfrm>
            <a:custGeom>
              <a:avLst/>
              <a:gdLst>
                <a:gd name="T0" fmla="*/ 1 w 123"/>
                <a:gd name="T1" fmla="*/ 0 h 53"/>
                <a:gd name="T2" fmla="*/ 1 w 123"/>
                <a:gd name="T3" fmla="*/ 1 h 53"/>
                <a:gd name="T4" fmla="*/ 0 w 123"/>
                <a:gd name="T5" fmla="*/ 1 h 53"/>
                <a:gd name="T6" fmla="*/ 1 w 123"/>
                <a:gd name="T7" fmla="*/ 0 h 53"/>
                <a:gd name="T8" fmla="*/ 1 w 123"/>
                <a:gd name="T9" fmla="*/ 0 h 53"/>
                <a:gd name="T10" fmla="*/ 0 60000 65536"/>
                <a:gd name="T11" fmla="*/ 0 60000 65536"/>
                <a:gd name="T12" fmla="*/ 0 60000 65536"/>
                <a:gd name="T13" fmla="*/ 0 60000 65536"/>
                <a:gd name="T14" fmla="*/ 0 60000 65536"/>
                <a:gd name="T15" fmla="*/ 0 w 123"/>
                <a:gd name="T16" fmla="*/ 0 h 53"/>
                <a:gd name="T17" fmla="*/ 123 w 123"/>
                <a:gd name="T18" fmla="*/ 53 h 53"/>
              </a:gdLst>
              <a:ahLst/>
              <a:cxnLst>
                <a:cxn ang="T10">
                  <a:pos x="T0" y="T1"/>
                </a:cxn>
                <a:cxn ang="T11">
                  <a:pos x="T2" y="T3"/>
                </a:cxn>
                <a:cxn ang="T12">
                  <a:pos x="T4" y="T5"/>
                </a:cxn>
                <a:cxn ang="T13">
                  <a:pos x="T6" y="T7"/>
                </a:cxn>
                <a:cxn ang="T14">
                  <a:pos x="T8" y="T9"/>
                </a:cxn>
              </a:cxnLst>
              <a:rect l="T15" t="T16" r="T17" b="T18"/>
              <a:pathLst>
                <a:path w="123" h="53">
                  <a:moveTo>
                    <a:pt x="17" y="0"/>
                  </a:moveTo>
                  <a:lnTo>
                    <a:pt x="123" y="34"/>
                  </a:lnTo>
                  <a:lnTo>
                    <a:pt x="0" y="53"/>
                  </a:lnTo>
                  <a:lnTo>
                    <a:pt x="17"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39" name="Freeform 463"/>
            <p:cNvSpPr>
              <a:spLocks/>
            </p:cNvSpPr>
            <p:nvPr/>
          </p:nvSpPr>
          <p:spPr bwMode="auto">
            <a:xfrm>
              <a:off x="2768" y="2671"/>
              <a:ext cx="50" cy="20"/>
            </a:xfrm>
            <a:custGeom>
              <a:avLst/>
              <a:gdLst>
                <a:gd name="T0" fmla="*/ 0 w 101"/>
                <a:gd name="T1" fmla="*/ 0 h 39"/>
                <a:gd name="T2" fmla="*/ 0 w 101"/>
                <a:gd name="T3" fmla="*/ 1 h 39"/>
                <a:gd name="T4" fmla="*/ 0 w 101"/>
                <a:gd name="T5" fmla="*/ 1 h 39"/>
                <a:gd name="T6" fmla="*/ 0 w 101"/>
                <a:gd name="T7" fmla="*/ 0 h 39"/>
                <a:gd name="T8" fmla="*/ 0 w 101"/>
                <a:gd name="T9" fmla="*/ 0 h 39"/>
                <a:gd name="T10" fmla="*/ 0 60000 65536"/>
                <a:gd name="T11" fmla="*/ 0 60000 65536"/>
                <a:gd name="T12" fmla="*/ 0 60000 65536"/>
                <a:gd name="T13" fmla="*/ 0 60000 65536"/>
                <a:gd name="T14" fmla="*/ 0 60000 65536"/>
                <a:gd name="T15" fmla="*/ 0 w 101"/>
                <a:gd name="T16" fmla="*/ 0 h 39"/>
                <a:gd name="T17" fmla="*/ 101 w 101"/>
                <a:gd name="T18" fmla="*/ 39 h 39"/>
              </a:gdLst>
              <a:ahLst/>
              <a:cxnLst>
                <a:cxn ang="T10">
                  <a:pos x="T0" y="T1"/>
                </a:cxn>
                <a:cxn ang="T11">
                  <a:pos x="T2" y="T3"/>
                </a:cxn>
                <a:cxn ang="T12">
                  <a:pos x="T4" y="T5"/>
                </a:cxn>
                <a:cxn ang="T13">
                  <a:pos x="T6" y="T7"/>
                </a:cxn>
                <a:cxn ang="T14">
                  <a:pos x="T8" y="T9"/>
                </a:cxn>
              </a:cxnLst>
              <a:rect l="T15" t="T16" r="T17" b="T18"/>
              <a:pathLst>
                <a:path w="101" h="39">
                  <a:moveTo>
                    <a:pt x="44" y="0"/>
                  </a:moveTo>
                  <a:lnTo>
                    <a:pt x="101" y="5"/>
                  </a:lnTo>
                  <a:lnTo>
                    <a:pt x="0" y="39"/>
                  </a:lnTo>
                  <a:lnTo>
                    <a:pt x="44"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40" name="Freeform 464"/>
            <p:cNvSpPr>
              <a:spLocks/>
            </p:cNvSpPr>
            <p:nvPr/>
          </p:nvSpPr>
          <p:spPr bwMode="auto">
            <a:xfrm>
              <a:off x="2913" y="2733"/>
              <a:ext cx="164" cy="67"/>
            </a:xfrm>
            <a:custGeom>
              <a:avLst/>
              <a:gdLst>
                <a:gd name="T0" fmla="*/ 0 w 327"/>
                <a:gd name="T1" fmla="*/ 0 h 135"/>
                <a:gd name="T2" fmla="*/ 1 w 327"/>
                <a:gd name="T3" fmla="*/ 0 h 135"/>
                <a:gd name="T4" fmla="*/ 1 w 327"/>
                <a:gd name="T5" fmla="*/ 0 h 135"/>
                <a:gd name="T6" fmla="*/ 1 w 327"/>
                <a:gd name="T7" fmla="*/ 0 h 135"/>
                <a:gd name="T8" fmla="*/ 1 w 327"/>
                <a:gd name="T9" fmla="*/ 0 h 135"/>
                <a:gd name="T10" fmla="*/ 1 w 327"/>
                <a:gd name="T11" fmla="*/ 0 h 135"/>
                <a:gd name="T12" fmla="*/ 1 w 327"/>
                <a:gd name="T13" fmla="*/ 0 h 135"/>
                <a:gd name="T14" fmla="*/ 1 w 327"/>
                <a:gd name="T15" fmla="*/ 0 h 135"/>
                <a:gd name="T16" fmla="*/ 1 w 327"/>
                <a:gd name="T17" fmla="*/ 0 h 135"/>
                <a:gd name="T18" fmla="*/ 1 w 327"/>
                <a:gd name="T19" fmla="*/ 0 h 135"/>
                <a:gd name="T20" fmla="*/ 0 w 327"/>
                <a:gd name="T21" fmla="*/ 0 h 135"/>
                <a:gd name="T22" fmla="*/ 0 w 327"/>
                <a:gd name="T23" fmla="*/ 0 h 1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7"/>
                <a:gd name="T37" fmla="*/ 0 h 135"/>
                <a:gd name="T38" fmla="*/ 327 w 327"/>
                <a:gd name="T39" fmla="*/ 135 h 1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7" h="135">
                  <a:moveTo>
                    <a:pt x="0" y="76"/>
                  </a:moveTo>
                  <a:lnTo>
                    <a:pt x="216" y="135"/>
                  </a:lnTo>
                  <a:lnTo>
                    <a:pt x="253" y="129"/>
                  </a:lnTo>
                  <a:lnTo>
                    <a:pt x="327" y="29"/>
                  </a:lnTo>
                  <a:lnTo>
                    <a:pt x="304" y="10"/>
                  </a:lnTo>
                  <a:lnTo>
                    <a:pt x="169" y="0"/>
                  </a:lnTo>
                  <a:lnTo>
                    <a:pt x="133" y="19"/>
                  </a:lnTo>
                  <a:lnTo>
                    <a:pt x="260" y="36"/>
                  </a:lnTo>
                  <a:lnTo>
                    <a:pt x="211" y="95"/>
                  </a:lnTo>
                  <a:lnTo>
                    <a:pt x="61" y="46"/>
                  </a:lnTo>
                  <a:lnTo>
                    <a:pt x="0" y="76"/>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41" name="Freeform 465"/>
            <p:cNvSpPr>
              <a:spLocks/>
            </p:cNvSpPr>
            <p:nvPr/>
          </p:nvSpPr>
          <p:spPr bwMode="auto">
            <a:xfrm>
              <a:off x="2531" y="2656"/>
              <a:ext cx="142" cy="81"/>
            </a:xfrm>
            <a:custGeom>
              <a:avLst/>
              <a:gdLst>
                <a:gd name="T0" fmla="*/ 1 w 283"/>
                <a:gd name="T1" fmla="*/ 0 h 164"/>
                <a:gd name="T2" fmla="*/ 1 w 283"/>
                <a:gd name="T3" fmla="*/ 0 h 164"/>
                <a:gd name="T4" fmla="*/ 1 w 283"/>
                <a:gd name="T5" fmla="*/ 0 h 164"/>
                <a:gd name="T6" fmla="*/ 1 w 283"/>
                <a:gd name="T7" fmla="*/ 0 h 164"/>
                <a:gd name="T8" fmla="*/ 0 w 283"/>
                <a:gd name="T9" fmla="*/ 0 h 164"/>
                <a:gd name="T10" fmla="*/ 1 w 283"/>
                <a:gd name="T11" fmla="*/ 0 h 164"/>
                <a:gd name="T12" fmla="*/ 1 w 283"/>
                <a:gd name="T13" fmla="*/ 0 h 164"/>
                <a:gd name="T14" fmla="*/ 1 w 283"/>
                <a:gd name="T15" fmla="*/ 0 h 164"/>
                <a:gd name="T16" fmla="*/ 1 w 283"/>
                <a:gd name="T17" fmla="*/ 0 h 164"/>
                <a:gd name="T18" fmla="*/ 1 w 283"/>
                <a:gd name="T19" fmla="*/ 0 h 164"/>
                <a:gd name="T20" fmla="*/ 1 w 283"/>
                <a:gd name="T21" fmla="*/ 0 h 164"/>
                <a:gd name="T22" fmla="*/ 1 w 283"/>
                <a:gd name="T23" fmla="*/ 0 h 1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3"/>
                <a:gd name="T37" fmla="*/ 0 h 164"/>
                <a:gd name="T38" fmla="*/ 283 w 283"/>
                <a:gd name="T39" fmla="*/ 164 h 1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3" h="164">
                  <a:moveTo>
                    <a:pt x="283" y="72"/>
                  </a:moveTo>
                  <a:lnTo>
                    <a:pt x="178" y="0"/>
                  </a:lnTo>
                  <a:lnTo>
                    <a:pt x="142" y="8"/>
                  </a:lnTo>
                  <a:lnTo>
                    <a:pt x="5" y="70"/>
                  </a:lnTo>
                  <a:lnTo>
                    <a:pt x="0" y="93"/>
                  </a:lnTo>
                  <a:lnTo>
                    <a:pt x="138" y="164"/>
                  </a:lnTo>
                  <a:lnTo>
                    <a:pt x="138" y="143"/>
                  </a:lnTo>
                  <a:lnTo>
                    <a:pt x="53" y="76"/>
                  </a:lnTo>
                  <a:lnTo>
                    <a:pt x="176" y="25"/>
                  </a:lnTo>
                  <a:lnTo>
                    <a:pt x="254" y="82"/>
                  </a:lnTo>
                  <a:lnTo>
                    <a:pt x="283" y="72"/>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42" name="Freeform 466"/>
            <p:cNvSpPr>
              <a:spLocks/>
            </p:cNvSpPr>
            <p:nvPr/>
          </p:nvSpPr>
          <p:spPr bwMode="auto">
            <a:xfrm>
              <a:off x="2727" y="2628"/>
              <a:ext cx="126" cy="57"/>
            </a:xfrm>
            <a:custGeom>
              <a:avLst/>
              <a:gdLst>
                <a:gd name="T0" fmla="*/ 1 w 251"/>
                <a:gd name="T1" fmla="*/ 1 h 114"/>
                <a:gd name="T2" fmla="*/ 0 w 251"/>
                <a:gd name="T3" fmla="*/ 1 h 114"/>
                <a:gd name="T4" fmla="*/ 1 w 251"/>
                <a:gd name="T5" fmla="*/ 1 h 114"/>
                <a:gd name="T6" fmla="*/ 1 w 251"/>
                <a:gd name="T7" fmla="*/ 1 h 114"/>
                <a:gd name="T8" fmla="*/ 1 w 251"/>
                <a:gd name="T9" fmla="*/ 1 h 114"/>
                <a:gd name="T10" fmla="*/ 1 w 251"/>
                <a:gd name="T11" fmla="*/ 1 h 114"/>
                <a:gd name="T12" fmla="*/ 1 w 251"/>
                <a:gd name="T13" fmla="*/ 1 h 114"/>
                <a:gd name="T14" fmla="*/ 1 w 251"/>
                <a:gd name="T15" fmla="*/ 1 h 114"/>
                <a:gd name="T16" fmla="*/ 1 w 251"/>
                <a:gd name="T17" fmla="*/ 1 h 114"/>
                <a:gd name="T18" fmla="*/ 1 w 251"/>
                <a:gd name="T19" fmla="*/ 0 h 114"/>
                <a:gd name="T20" fmla="*/ 1 w 251"/>
                <a:gd name="T21" fmla="*/ 0 h 114"/>
                <a:gd name="T22" fmla="*/ 1 w 251"/>
                <a:gd name="T23" fmla="*/ 0 h 114"/>
                <a:gd name="T24" fmla="*/ 1 w 251"/>
                <a:gd name="T25" fmla="*/ 0 h 114"/>
                <a:gd name="T26" fmla="*/ 1 w 251"/>
                <a:gd name="T27" fmla="*/ 0 h 114"/>
                <a:gd name="T28" fmla="*/ 1 w 251"/>
                <a:gd name="T29" fmla="*/ 0 h 114"/>
                <a:gd name="T30" fmla="*/ 1 w 251"/>
                <a:gd name="T31" fmla="*/ 0 h 114"/>
                <a:gd name="T32" fmla="*/ 1 w 251"/>
                <a:gd name="T33" fmla="*/ 0 h 114"/>
                <a:gd name="T34" fmla="*/ 1 w 251"/>
                <a:gd name="T35" fmla="*/ 0 h 114"/>
                <a:gd name="T36" fmla="*/ 1 w 251"/>
                <a:gd name="T37" fmla="*/ 1 h 114"/>
                <a:gd name="T38" fmla="*/ 1 w 251"/>
                <a:gd name="T39" fmla="*/ 1 h 114"/>
                <a:gd name="T40" fmla="*/ 1 w 251"/>
                <a:gd name="T41" fmla="*/ 1 h 114"/>
                <a:gd name="T42" fmla="*/ 1 w 251"/>
                <a:gd name="T43" fmla="*/ 1 h 114"/>
                <a:gd name="T44" fmla="*/ 1 w 251"/>
                <a:gd name="T45" fmla="*/ 1 h 114"/>
                <a:gd name="T46" fmla="*/ 1 w 251"/>
                <a:gd name="T47" fmla="*/ 1 h 114"/>
                <a:gd name="T48" fmla="*/ 1 w 251"/>
                <a:gd name="T49" fmla="*/ 1 h 114"/>
                <a:gd name="T50" fmla="*/ 1 w 251"/>
                <a:gd name="T51" fmla="*/ 1 h 114"/>
                <a:gd name="T52" fmla="*/ 1 w 251"/>
                <a:gd name="T53" fmla="*/ 1 h 114"/>
                <a:gd name="T54" fmla="*/ 1 w 251"/>
                <a:gd name="T55" fmla="*/ 1 h 114"/>
                <a:gd name="T56" fmla="*/ 1 w 251"/>
                <a:gd name="T57" fmla="*/ 1 h 114"/>
                <a:gd name="T58" fmla="*/ 1 w 251"/>
                <a:gd name="T59" fmla="*/ 1 h 114"/>
                <a:gd name="T60" fmla="*/ 1 w 251"/>
                <a:gd name="T61" fmla="*/ 1 h 114"/>
                <a:gd name="T62" fmla="*/ 1 w 251"/>
                <a:gd name="T63" fmla="*/ 1 h 114"/>
                <a:gd name="T64" fmla="*/ 1 w 251"/>
                <a:gd name="T65" fmla="*/ 1 h 114"/>
                <a:gd name="T66" fmla="*/ 1 w 251"/>
                <a:gd name="T67" fmla="*/ 1 h 114"/>
                <a:gd name="T68" fmla="*/ 1 w 251"/>
                <a:gd name="T69" fmla="*/ 1 h 114"/>
                <a:gd name="T70" fmla="*/ 1 w 251"/>
                <a:gd name="T71" fmla="*/ 1 h 114"/>
                <a:gd name="T72" fmla="*/ 1 w 251"/>
                <a:gd name="T73" fmla="*/ 1 h 114"/>
                <a:gd name="T74" fmla="*/ 1 w 251"/>
                <a:gd name="T75" fmla="*/ 1 h 114"/>
                <a:gd name="T76" fmla="*/ 1 w 251"/>
                <a:gd name="T77" fmla="*/ 1 h 114"/>
                <a:gd name="T78" fmla="*/ 1 w 251"/>
                <a:gd name="T79" fmla="*/ 1 h 114"/>
                <a:gd name="T80" fmla="*/ 1 w 251"/>
                <a:gd name="T81" fmla="*/ 1 h 114"/>
                <a:gd name="T82" fmla="*/ 1 w 251"/>
                <a:gd name="T83" fmla="*/ 1 h 114"/>
                <a:gd name="T84" fmla="*/ 1 w 251"/>
                <a:gd name="T85" fmla="*/ 1 h 114"/>
                <a:gd name="T86" fmla="*/ 1 w 251"/>
                <a:gd name="T87" fmla="*/ 1 h 114"/>
                <a:gd name="T88" fmla="*/ 1 w 251"/>
                <a:gd name="T89" fmla="*/ 1 h 114"/>
                <a:gd name="T90" fmla="*/ 1 w 251"/>
                <a:gd name="T91" fmla="*/ 1 h 114"/>
                <a:gd name="T92" fmla="*/ 1 w 251"/>
                <a:gd name="T93" fmla="*/ 1 h 114"/>
                <a:gd name="T94" fmla="*/ 1 w 251"/>
                <a:gd name="T95" fmla="*/ 1 h 114"/>
                <a:gd name="T96" fmla="*/ 1 w 251"/>
                <a:gd name="T97" fmla="*/ 1 h 114"/>
                <a:gd name="T98" fmla="*/ 1 w 251"/>
                <a:gd name="T99" fmla="*/ 1 h 114"/>
                <a:gd name="T100" fmla="*/ 1 w 251"/>
                <a:gd name="T101" fmla="*/ 1 h 114"/>
                <a:gd name="T102" fmla="*/ 1 w 251"/>
                <a:gd name="T103" fmla="*/ 1 h 114"/>
                <a:gd name="T104" fmla="*/ 1 w 251"/>
                <a:gd name="T105" fmla="*/ 1 h 114"/>
                <a:gd name="T106" fmla="*/ 1 w 251"/>
                <a:gd name="T107" fmla="*/ 1 h 114"/>
                <a:gd name="T108" fmla="*/ 1 w 251"/>
                <a:gd name="T109" fmla="*/ 1 h 114"/>
                <a:gd name="T110" fmla="*/ 1 w 251"/>
                <a:gd name="T111" fmla="*/ 1 h 114"/>
                <a:gd name="T112" fmla="*/ 1 w 251"/>
                <a:gd name="T113" fmla="*/ 1 h 114"/>
                <a:gd name="T114" fmla="*/ 1 w 251"/>
                <a:gd name="T115" fmla="*/ 1 h 114"/>
                <a:gd name="T116" fmla="*/ 1 w 251"/>
                <a:gd name="T117" fmla="*/ 1 h 114"/>
                <a:gd name="T118" fmla="*/ 1 w 251"/>
                <a:gd name="T119" fmla="*/ 1 h 11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51"/>
                <a:gd name="T181" fmla="*/ 0 h 114"/>
                <a:gd name="T182" fmla="*/ 251 w 251"/>
                <a:gd name="T183" fmla="*/ 114 h 11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51" h="114">
                  <a:moveTo>
                    <a:pt x="25" y="114"/>
                  </a:moveTo>
                  <a:lnTo>
                    <a:pt x="0" y="38"/>
                  </a:lnTo>
                  <a:lnTo>
                    <a:pt x="19" y="11"/>
                  </a:lnTo>
                  <a:lnTo>
                    <a:pt x="21" y="11"/>
                  </a:lnTo>
                  <a:lnTo>
                    <a:pt x="27" y="10"/>
                  </a:lnTo>
                  <a:lnTo>
                    <a:pt x="34" y="6"/>
                  </a:lnTo>
                  <a:lnTo>
                    <a:pt x="48" y="6"/>
                  </a:lnTo>
                  <a:lnTo>
                    <a:pt x="53" y="4"/>
                  </a:lnTo>
                  <a:lnTo>
                    <a:pt x="61" y="2"/>
                  </a:lnTo>
                  <a:lnTo>
                    <a:pt x="70" y="0"/>
                  </a:lnTo>
                  <a:lnTo>
                    <a:pt x="78" y="0"/>
                  </a:lnTo>
                  <a:lnTo>
                    <a:pt x="86" y="0"/>
                  </a:lnTo>
                  <a:lnTo>
                    <a:pt x="95" y="0"/>
                  </a:lnTo>
                  <a:lnTo>
                    <a:pt x="105" y="0"/>
                  </a:lnTo>
                  <a:lnTo>
                    <a:pt x="116" y="0"/>
                  </a:lnTo>
                  <a:lnTo>
                    <a:pt x="126" y="0"/>
                  </a:lnTo>
                  <a:lnTo>
                    <a:pt x="137" y="0"/>
                  </a:lnTo>
                  <a:lnTo>
                    <a:pt x="147" y="0"/>
                  </a:lnTo>
                  <a:lnTo>
                    <a:pt x="158" y="2"/>
                  </a:lnTo>
                  <a:lnTo>
                    <a:pt x="167" y="4"/>
                  </a:lnTo>
                  <a:lnTo>
                    <a:pt x="177" y="6"/>
                  </a:lnTo>
                  <a:lnTo>
                    <a:pt x="186" y="6"/>
                  </a:lnTo>
                  <a:lnTo>
                    <a:pt x="198" y="10"/>
                  </a:lnTo>
                  <a:lnTo>
                    <a:pt x="205" y="10"/>
                  </a:lnTo>
                  <a:lnTo>
                    <a:pt x="213" y="11"/>
                  </a:lnTo>
                  <a:lnTo>
                    <a:pt x="221" y="11"/>
                  </a:lnTo>
                  <a:lnTo>
                    <a:pt x="226" y="15"/>
                  </a:lnTo>
                  <a:lnTo>
                    <a:pt x="236" y="17"/>
                  </a:lnTo>
                  <a:lnTo>
                    <a:pt x="240" y="17"/>
                  </a:lnTo>
                  <a:lnTo>
                    <a:pt x="251" y="38"/>
                  </a:lnTo>
                  <a:lnTo>
                    <a:pt x="240" y="105"/>
                  </a:lnTo>
                  <a:lnTo>
                    <a:pt x="209" y="110"/>
                  </a:lnTo>
                  <a:lnTo>
                    <a:pt x="217" y="36"/>
                  </a:lnTo>
                  <a:lnTo>
                    <a:pt x="213" y="34"/>
                  </a:lnTo>
                  <a:lnTo>
                    <a:pt x="205" y="32"/>
                  </a:lnTo>
                  <a:lnTo>
                    <a:pt x="200" y="30"/>
                  </a:lnTo>
                  <a:lnTo>
                    <a:pt x="194" y="30"/>
                  </a:lnTo>
                  <a:lnTo>
                    <a:pt x="186" y="29"/>
                  </a:lnTo>
                  <a:lnTo>
                    <a:pt x="179" y="29"/>
                  </a:lnTo>
                  <a:lnTo>
                    <a:pt x="169" y="27"/>
                  </a:lnTo>
                  <a:lnTo>
                    <a:pt x="160" y="27"/>
                  </a:lnTo>
                  <a:lnTo>
                    <a:pt x="152" y="25"/>
                  </a:lnTo>
                  <a:lnTo>
                    <a:pt x="145" y="25"/>
                  </a:lnTo>
                  <a:lnTo>
                    <a:pt x="135" y="23"/>
                  </a:lnTo>
                  <a:lnTo>
                    <a:pt x="126" y="23"/>
                  </a:lnTo>
                  <a:lnTo>
                    <a:pt x="116" y="23"/>
                  </a:lnTo>
                  <a:lnTo>
                    <a:pt x="110" y="25"/>
                  </a:lnTo>
                  <a:lnTo>
                    <a:pt x="101" y="25"/>
                  </a:lnTo>
                  <a:lnTo>
                    <a:pt x="91" y="25"/>
                  </a:lnTo>
                  <a:lnTo>
                    <a:pt x="86" y="25"/>
                  </a:lnTo>
                  <a:lnTo>
                    <a:pt x="78" y="27"/>
                  </a:lnTo>
                  <a:lnTo>
                    <a:pt x="65" y="27"/>
                  </a:lnTo>
                  <a:lnTo>
                    <a:pt x="55" y="30"/>
                  </a:lnTo>
                  <a:lnTo>
                    <a:pt x="46" y="32"/>
                  </a:lnTo>
                  <a:lnTo>
                    <a:pt x="42" y="36"/>
                  </a:lnTo>
                  <a:lnTo>
                    <a:pt x="38" y="36"/>
                  </a:lnTo>
                  <a:lnTo>
                    <a:pt x="38" y="38"/>
                  </a:lnTo>
                  <a:lnTo>
                    <a:pt x="57" y="105"/>
                  </a:lnTo>
                  <a:lnTo>
                    <a:pt x="25" y="114"/>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43" name="Freeform 467"/>
            <p:cNvSpPr>
              <a:spLocks/>
            </p:cNvSpPr>
            <p:nvPr/>
          </p:nvSpPr>
          <p:spPr bwMode="auto">
            <a:xfrm>
              <a:off x="2981" y="2734"/>
              <a:ext cx="72" cy="19"/>
            </a:xfrm>
            <a:custGeom>
              <a:avLst/>
              <a:gdLst>
                <a:gd name="T0" fmla="*/ 0 w 144"/>
                <a:gd name="T1" fmla="*/ 1 h 36"/>
                <a:gd name="T2" fmla="*/ 1 w 144"/>
                <a:gd name="T3" fmla="*/ 0 h 36"/>
                <a:gd name="T4" fmla="*/ 1 w 144"/>
                <a:gd name="T5" fmla="*/ 1 h 36"/>
                <a:gd name="T6" fmla="*/ 1 w 144"/>
                <a:gd name="T7" fmla="*/ 1 h 36"/>
                <a:gd name="T8" fmla="*/ 0 w 144"/>
                <a:gd name="T9" fmla="*/ 1 h 36"/>
                <a:gd name="T10" fmla="*/ 0 w 144"/>
                <a:gd name="T11" fmla="*/ 1 h 36"/>
                <a:gd name="T12" fmla="*/ 0 60000 65536"/>
                <a:gd name="T13" fmla="*/ 0 60000 65536"/>
                <a:gd name="T14" fmla="*/ 0 60000 65536"/>
                <a:gd name="T15" fmla="*/ 0 60000 65536"/>
                <a:gd name="T16" fmla="*/ 0 60000 65536"/>
                <a:gd name="T17" fmla="*/ 0 60000 65536"/>
                <a:gd name="T18" fmla="*/ 0 w 144"/>
                <a:gd name="T19" fmla="*/ 0 h 36"/>
                <a:gd name="T20" fmla="*/ 144 w 144"/>
                <a:gd name="T21" fmla="*/ 36 h 36"/>
              </a:gdLst>
              <a:ahLst/>
              <a:cxnLst>
                <a:cxn ang="T12">
                  <a:pos x="T0" y="T1"/>
                </a:cxn>
                <a:cxn ang="T13">
                  <a:pos x="T2" y="T3"/>
                </a:cxn>
                <a:cxn ang="T14">
                  <a:pos x="T4" y="T5"/>
                </a:cxn>
                <a:cxn ang="T15">
                  <a:pos x="T6" y="T7"/>
                </a:cxn>
                <a:cxn ang="T16">
                  <a:pos x="T8" y="T9"/>
                </a:cxn>
                <a:cxn ang="T17">
                  <a:pos x="T10" y="T11"/>
                </a:cxn>
              </a:cxnLst>
              <a:rect l="T18" t="T19" r="T20" b="T21"/>
              <a:pathLst>
                <a:path w="144" h="36">
                  <a:moveTo>
                    <a:pt x="0" y="21"/>
                  </a:moveTo>
                  <a:lnTo>
                    <a:pt x="23" y="0"/>
                  </a:lnTo>
                  <a:lnTo>
                    <a:pt x="144" y="25"/>
                  </a:lnTo>
                  <a:lnTo>
                    <a:pt x="127" y="36"/>
                  </a:lnTo>
                  <a:lnTo>
                    <a:pt x="0" y="21"/>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44" name="Freeform 468"/>
            <p:cNvSpPr>
              <a:spLocks/>
            </p:cNvSpPr>
            <p:nvPr/>
          </p:nvSpPr>
          <p:spPr bwMode="auto">
            <a:xfrm>
              <a:off x="2892" y="2763"/>
              <a:ext cx="130" cy="84"/>
            </a:xfrm>
            <a:custGeom>
              <a:avLst/>
              <a:gdLst>
                <a:gd name="T0" fmla="*/ 1 w 260"/>
                <a:gd name="T1" fmla="*/ 0 h 167"/>
                <a:gd name="T2" fmla="*/ 1 w 260"/>
                <a:gd name="T3" fmla="*/ 1 h 167"/>
                <a:gd name="T4" fmla="*/ 1 w 260"/>
                <a:gd name="T5" fmla="*/ 1 h 167"/>
                <a:gd name="T6" fmla="*/ 1 w 260"/>
                <a:gd name="T7" fmla="*/ 1 h 167"/>
                <a:gd name="T8" fmla="*/ 1 w 260"/>
                <a:gd name="T9" fmla="*/ 1 h 167"/>
                <a:gd name="T10" fmla="*/ 1 w 260"/>
                <a:gd name="T11" fmla="*/ 1 h 167"/>
                <a:gd name="T12" fmla="*/ 1 w 260"/>
                <a:gd name="T13" fmla="*/ 1 h 167"/>
                <a:gd name="T14" fmla="*/ 1 w 260"/>
                <a:gd name="T15" fmla="*/ 1 h 167"/>
                <a:gd name="T16" fmla="*/ 0 w 260"/>
                <a:gd name="T17" fmla="*/ 1 h 167"/>
                <a:gd name="T18" fmla="*/ 1 w 260"/>
                <a:gd name="T19" fmla="*/ 1 h 167"/>
                <a:gd name="T20" fmla="*/ 1 w 260"/>
                <a:gd name="T21" fmla="*/ 0 h 167"/>
                <a:gd name="T22" fmla="*/ 1 w 260"/>
                <a:gd name="T23" fmla="*/ 0 h 16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0"/>
                <a:gd name="T37" fmla="*/ 0 h 167"/>
                <a:gd name="T38" fmla="*/ 260 w 260"/>
                <a:gd name="T39" fmla="*/ 167 h 16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0" h="167">
                  <a:moveTo>
                    <a:pt x="105" y="0"/>
                  </a:moveTo>
                  <a:lnTo>
                    <a:pt x="255" y="55"/>
                  </a:lnTo>
                  <a:lnTo>
                    <a:pt x="260" y="70"/>
                  </a:lnTo>
                  <a:lnTo>
                    <a:pt x="93" y="21"/>
                  </a:lnTo>
                  <a:lnTo>
                    <a:pt x="46" y="141"/>
                  </a:lnTo>
                  <a:lnTo>
                    <a:pt x="114" y="141"/>
                  </a:lnTo>
                  <a:lnTo>
                    <a:pt x="169" y="87"/>
                  </a:lnTo>
                  <a:lnTo>
                    <a:pt x="124" y="163"/>
                  </a:lnTo>
                  <a:lnTo>
                    <a:pt x="0" y="167"/>
                  </a:lnTo>
                  <a:lnTo>
                    <a:pt x="53" y="25"/>
                  </a:lnTo>
                  <a:lnTo>
                    <a:pt x="105" y="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45" name="Freeform 469"/>
            <p:cNvSpPr>
              <a:spLocks/>
            </p:cNvSpPr>
            <p:nvPr/>
          </p:nvSpPr>
          <p:spPr bwMode="auto">
            <a:xfrm>
              <a:off x="2641" y="2797"/>
              <a:ext cx="153" cy="165"/>
            </a:xfrm>
            <a:custGeom>
              <a:avLst/>
              <a:gdLst>
                <a:gd name="T0" fmla="*/ 1 w 306"/>
                <a:gd name="T1" fmla="*/ 0 h 329"/>
                <a:gd name="T2" fmla="*/ 1 w 306"/>
                <a:gd name="T3" fmla="*/ 1 h 329"/>
                <a:gd name="T4" fmla="*/ 1 w 306"/>
                <a:gd name="T5" fmla="*/ 1 h 329"/>
                <a:gd name="T6" fmla="*/ 1 w 306"/>
                <a:gd name="T7" fmla="*/ 1 h 329"/>
                <a:gd name="T8" fmla="*/ 1 w 306"/>
                <a:gd name="T9" fmla="*/ 1 h 329"/>
                <a:gd name="T10" fmla="*/ 1 w 306"/>
                <a:gd name="T11" fmla="*/ 1 h 329"/>
                <a:gd name="T12" fmla="*/ 1 w 306"/>
                <a:gd name="T13" fmla="*/ 1 h 329"/>
                <a:gd name="T14" fmla="*/ 1 w 306"/>
                <a:gd name="T15" fmla="*/ 1 h 329"/>
                <a:gd name="T16" fmla="*/ 1 w 306"/>
                <a:gd name="T17" fmla="*/ 1 h 329"/>
                <a:gd name="T18" fmla="*/ 1 w 306"/>
                <a:gd name="T19" fmla="*/ 1 h 329"/>
                <a:gd name="T20" fmla="*/ 1 w 306"/>
                <a:gd name="T21" fmla="*/ 1 h 329"/>
                <a:gd name="T22" fmla="*/ 1 w 306"/>
                <a:gd name="T23" fmla="*/ 1 h 329"/>
                <a:gd name="T24" fmla="*/ 1 w 306"/>
                <a:gd name="T25" fmla="*/ 1 h 329"/>
                <a:gd name="T26" fmla="*/ 1 w 306"/>
                <a:gd name="T27" fmla="*/ 1 h 329"/>
                <a:gd name="T28" fmla="*/ 1 w 306"/>
                <a:gd name="T29" fmla="*/ 1 h 329"/>
                <a:gd name="T30" fmla="*/ 1 w 306"/>
                <a:gd name="T31" fmla="*/ 1 h 329"/>
                <a:gd name="T32" fmla="*/ 1 w 306"/>
                <a:gd name="T33" fmla="*/ 1 h 329"/>
                <a:gd name="T34" fmla="*/ 1 w 306"/>
                <a:gd name="T35" fmla="*/ 1 h 329"/>
                <a:gd name="T36" fmla="*/ 1 w 306"/>
                <a:gd name="T37" fmla="*/ 1 h 329"/>
                <a:gd name="T38" fmla="*/ 1 w 306"/>
                <a:gd name="T39" fmla="*/ 1 h 329"/>
                <a:gd name="T40" fmla="*/ 1 w 306"/>
                <a:gd name="T41" fmla="*/ 1 h 329"/>
                <a:gd name="T42" fmla="*/ 1 w 306"/>
                <a:gd name="T43" fmla="*/ 1 h 329"/>
                <a:gd name="T44" fmla="*/ 1 w 306"/>
                <a:gd name="T45" fmla="*/ 1 h 329"/>
                <a:gd name="T46" fmla="*/ 1 w 306"/>
                <a:gd name="T47" fmla="*/ 1 h 329"/>
                <a:gd name="T48" fmla="*/ 1 w 306"/>
                <a:gd name="T49" fmla="*/ 1 h 329"/>
                <a:gd name="T50" fmla="*/ 1 w 306"/>
                <a:gd name="T51" fmla="*/ 1 h 329"/>
                <a:gd name="T52" fmla="*/ 1 w 306"/>
                <a:gd name="T53" fmla="*/ 1 h 329"/>
                <a:gd name="T54" fmla="*/ 1 w 306"/>
                <a:gd name="T55" fmla="*/ 1 h 329"/>
                <a:gd name="T56" fmla="*/ 1 w 306"/>
                <a:gd name="T57" fmla="*/ 1 h 329"/>
                <a:gd name="T58" fmla="*/ 1 w 306"/>
                <a:gd name="T59" fmla="*/ 1 h 329"/>
                <a:gd name="T60" fmla="*/ 1 w 306"/>
                <a:gd name="T61" fmla="*/ 1 h 329"/>
                <a:gd name="T62" fmla="*/ 1 w 306"/>
                <a:gd name="T63" fmla="*/ 1 h 329"/>
                <a:gd name="T64" fmla="*/ 1 w 306"/>
                <a:gd name="T65" fmla="*/ 1 h 329"/>
                <a:gd name="T66" fmla="*/ 1 w 306"/>
                <a:gd name="T67" fmla="*/ 1 h 329"/>
                <a:gd name="T68" fmla="*/ 1 w 306"/>
                <a:gd name="T69" fmla="*/ 1 h 329"/>
                <a:gd name="T70" fmla="*/ 1 w 306"/>
                <a:gd name="T71" fmla="*/ 1 h 329"/>
                <a:gd name="T72" fmla="*/ 1 w 306"/>
                <a:gd name="T73" fmla="*/ 1 h 329"/>
                <a:gd name="T74" fmla="*/ 1 w 306"/>
                <a:gd name="T75" fmla="*/ 1 h 329"/>
                <a:gd name="T76" fmla="*/ 1 w 306"/>
                <a:gd name="T77" fmla="*/ 1 h 329"/>
                <a:gd name="T78" fmla="*/ 0 w 306"/>
                <a:gd name="T79" fmla="*/ 0 h 32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6"/>
                <a:gd name="T121" fmla="*/ 0 h 329"/>
                <a:gd name="T122" fmla="*/ 306 w 306"/>
                <a:gd name="T123" fmla="*/ 329 h 32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6" h="329">
                  <a:moveTo>
                    <a:pt x="0" y="0"/>
                  </a:moveTo>
                  <a:lnTo>
                    <a:pt x="2" y="0"/>
                  </a:lnTo>
                  <a:lnTo>
                    <a:pt x="8" y="2"/>
                  </a:lnTo>
                  <a:lnTo>
                    <a:pt x="17" y="6"/>
                  </a:lnTo>
                  <a:lnTo>
                    <a:pt x="31" y="12"/>
                  </a:lnTo>
                  <a:lnTo>
                    <a:pt x="38" y="12"/>
                  </a:lnTo>
                  <a:lnTo>
                    <a:pt x="46" y="16"/>
                  </a:lnTo>
                  <a:lnTo>
                    <a:pt x="55" y="17"/>
                  </a:lnTo>
                  <a:lnTo>
                    <a:pt x="67" y="21"/>
                  </a:lnTo>
                  <a:lnTo>
                    <a:pt x="76" y="23"/>
                  </a:lnTo>
                  <a:lnTo>
                    <a:pt x="88" y="25"/>
                  </a:lnTo>
                  <a:lnTo>
                    <a:pt x="97" y="27"/>
                  </a:lnTo>
                  <a:lnTo>
                    <a:pt x="109" y="31"/>
                  </a:lnTo>
                  <a:lnTo>
                    <a:pt x="116" y="33"/>
                  </a:lnTo>
                  <a:lnTo>
                    <a:pt x="128" y="33"/>
                  </a:lnTo>
                  <a:lnTo>
                    <a:pt x="137" y="35"/>
                  </a:lnTo>
                  <a:lnTo>
                    <a:pt x="147" y="38"/>
                  </a:lnTo>
                  <a:lnTo>
                    <a:pt x="156" y="38"/>
                  </a:lnTo>
                  <a:lnTo>
                    <a:pt x="166" y="40"/>
                  </a:lnTo>
                  <a:lnTo>
                    <a:pt x="173" y="40"/>
                  </a:lnTo>
                  <a:lnTo>
                    <a:pt x="183" y="42"/>
                  </a:lnTo>
                  <a:lnTo>
                    <a:pt x="198" y="44"/>
                  </a:lnTo>
                  <a:lnTo>
                    <a:pt x="207" y="48"/>
                  </a:lnTo>
                  <a:lnTo>
                    <a:pt x="215" y="48"/>
                  </a:lnTo>
                  <a:lnTo>
                    <a:pt x="219" y="48"/>
                  </a:lnTo>
                  <a:lnTo>
                    <a:pt x="215" y="48"/>
                  </a:lnTo>
                  <a:lnTo>
                    <a:pt x="207" y="48"/>
                  </a:lnTo>
                  <a:lnTo>
                    <a:pt x="194" y="48"/>
                  </a:lnTo>
                  <a:lnTo>
                    <a:pt x="183" y="52"/>
                  </a:lnTo>
                  <a:lnTo>
                    <a:pt x="171" y="57"/>
                  </a:lnTo>
                  <a:lnTo>
                    <a:pt x="162" y="63"/>
                  </a:lnTo>
                  <a:lnTo>
                    <a:pt x="158" y="73"/>
                  </a:lnTo>
                  <a:lnTo>
                    <a:pt x="160" y="88"/>
                  </a:lnTo>
                  <a:lnTo>
                    <a:pt x="162" y="94"/>
                  </a:lnTo>
                  <a:lnTo>
                    <a:pt x="167" y="101"/>
                  </a:lnTo>
                  <a:lnTo>
                    <a:pt x="173" y="111"/>
                  </a:lnTo>
                  <a:lnTo>
                    <a:pt x="183" y="120"/>
                  </a:lnTo>
                  <a:lnTo>
                    <a:pt x="190" y="128"/>
                  </a:lnTo>
                  <a:lnTo>
                    <a:pt x="202" y="139"/>
                  </a:lnTo>
                  <a:lnTo>
                    <a:pt x="211" y="149"/>
                  </a:lnTo>
                  <a:lnTo>
                    <a:pt x="223" y="158"/>
                  </a:lnTo>
                  <a:lnTo>
                    <a:pt x="230" y="166"/>
                  </a:lnTo>
                  <a:lnTo>
                    <a:pt x="240" y="173"/>
                  </a:lnTo>
                  <a:lnTo>
                    <a:pt x="247" y="181"/>
                  </a:lnTo>
                  <a:lnTo>
                    <a:pt x="259" y="189"/>
                  </a:lnTo>
                  <a:lnTo>
                    <a:pt x="268" y="198"/>
                  </a:lnTo>
                  <a:lnTo>
                    <a:pt x="274" y="202"/>
                  </a:lnTo>
                  <a:lnTo>
                    <a:pt x="272" y="200"/>
                  </a:lnTo>
                  <a:lnTo>
                    <a:pt x="268" y="200"/>
                  </a:lnTo>
                  <a:lnTo>
                    <a:pt x="262" y="200"/>
                  </a:lnTo>
                  <a:lnTo>
                    <a:pt x="257" y="200"/>
                  </a:lnTo>
                  <a:lnTo>
                    <a:pt x="247" y="200"/>
                  </a:lnTo>
                  <a:lnTo>
                    <a:pt x="238" y="200"/>
                  </a:lnTo>
                  <a:lnTo>
                    <a:pt x="228" y="200"/>
                  </a:lnTo>
                  <a:lnTo>
                    <a:pt x="221" y="202"/>
                  </a:lnTo>
                  <a:lnTo>
                    <a:pt x="209" y="202"/>
                  </a:lnTo>
                  <a:lnTo>
                    <a:pt x="200" y="204"/>
                  </a:lnTo>
                  <a:lnTo>
                    <a:pt x="192" y="206"/>
                  </a:lnTo>
                  <a:lnTo>
                    <a:pt x="185" y="209"/>
                  </a:lnTo>
                  <a:lnTo>
                    <a:pt x="175" y="215"/>
                  </a:lnTo>
                  <a:lnTo>
                    <a:pt x="173" y="228"/>
                  </a:lnTo>
                  <a:lnTo>
                    <a:pt x="175" y="232"/>
                  </a:lnTo>
                  <a:lnTo>
                    <a:pt x="181" y="240"/>
                  </a:lnTo>
                  <a:lnTo>
                    <a:pt x="188" y="247"/>
                  </a:lnTo>
                  <a:lnTo>
                    <a:pt x="198" y="255"/>
                  </a:lnTo>
                  <a:lnTo>
                    <a:pt x="205" y="265"/>
                  </a:lnTo>
                  <a:lnTo>
                    <a:pt x="219" y="272"/>
                  </a:lnTo>
                  <a:lnTo>
                    <a:pt x="230" y="280"/>
                  </a:lnTo>
                  <a:lnTo>
                    <a:pt x="243" y="289"/>
                  </a:lnTo>
                  <a:lnTo>
                    <a:pt x="253" y="295"/>
                  </a:lnTo>
                  <a:lnTo>
                    <a:pt x="264" y="305"/>
                  </a:lnTo>
                  <a:lnTo>
                    <a:pt x="276" y="310"/>
                  </a:lnTo>
                  <a:lnTo>
                    <a:pt x="285" y="316"/>
                  </a:lnTo>
                  <a:lnTo>
                    <a:pt x="293" y="322"/>
                  </a:lnTo>
                  <a:lnTo>
                    <a:pt x="299" y="325"/>
                  </a:lnTo>
                  <a:lnTo>
                    <a:pt x="304" y="327"/>
                  </a:lnTo>
                  <a:lnTo>
                    <a:pt x="306" y="329"/>
                  </a:lnTo>
                  <a:lnTo>
                    <a:pt x="40" y="284"/>
                  </a:lnTo>
                  <a:lnTo>
                    <a:pt x="59" y="149"/>
                  </a:lnTo>
                  <a:lnTo>
                    <a:pt x="0" y="0"/>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39046" name="Freeform 470"/>
            <p:cNvSpPr>
              <a:spLocks/>
            </p:cNvSpPr>
            <p:nvPr/>
          </p:nvSpPr>
          <p:spPr bwMode="auto">
            <a:xfrm>
              <a:off x="2436" y="2858"/>
              <a:ext cx="497" cy="284"/>
            </a:xfrm>
            <a:custGeom>
              <a:avLst/>
              <a:gdLst>
                <a:gd name="T0" fmla="*/ 0 w 995"/>
                <a:gd name="T1" fmla="*/ 1 h 568"/>
                <a:gd name="T2" fmla="*/ 0 w 995"/>
                <a:gd name="T3" fmla="*/ 1 h 568"/>
                <a:gd name="T4" fmla="*/ 0 w 995"/>
                <a:gd name="T5" fmla="*/ 1 h 568"/>
                <a:gd name="T6" fmla="*/ 0 w 995"/>
                <a:gd name="T7" fmla="*/ 1 h 568"/>
                <a:gd name="T8" fmla="*/ 0 w 995"/>
                <a:gd name="T9" fmla="*/ 1 h 568"/>
                <a:gd name="T10" fmla="*/ 0 w 995"/>
                <a:gd name="T11" fmla="*/ 1 h 568"/>
                <a:gd name="T12" fmla="*/ 0 w 995"/>
                <a:gd name="T13" fmla="*/ 1 h 568"/>
                <a:gd name="T14" fmla="*/ 0 w 995"/>
                <a:gd name="T15" fmla="*/ 1 h 568"/>
                <a:gd name="T16" fmla="*/ 0 w 995"/>
                <a:gd name="T17" fmla="*/ 1 h 568"/>
                <a:gd name="T18" fmla="*/ 0 w 995"/>
                <a:gd name="T19" fmla="*/ 1 h 568"/>
                <a:gd name="T20" fmla="*/ 0 w 995"/>
                <a:gd name="T21" fmla="*/ 1 h 568"/>
                <a:gd name="T22" fmla="*/ 0 w 995"/>
                <a:gd name="T23" fmla="*/ 1 h 568"/>
                <a:gd name="T24" fmla="*/ 0 w 995"/>
                <a:gd name="T25" fmla="*/ 1 h 568"/>
                <a:gd name="T26" fmla="*/ 0 w 995"/>
                <a:gd name="T27" fmla="*/ 1 h 568"/>
                <a:gd name="T28" fmla="*/ 0 w 995"/>
                <a:gd name="T29" fmla="*/ 1 h 568"/>
                <a:gd name="T30" fmla="*/ 0 w 995"/>
                <a:gd name="T31" fmla="*/ 1 h 568"/>
                <a:gd name="T32" fmla="*/ 0 w 995"/>
                <a:gd name="T33" fmla="*/ 1 h 568"/>
                <a:gd name="T34" fmla="*/ 0 w 995"/>
                <a:gd name="T35" fmla="*/ 1 h 568"/>
                <a:gd name="T36" fmla="*/ 0 w 995"/>
                <a:gd name="T37" fmla="*/ 1 h 568"/>
                <a:gd name="T38" fmla="*/ 0 w 995"/>
                <a:gd name="T39" fmla="*/ 1 h 568"/>
                <a:gd name="T40" fmla="*/ 0 w 995"/>
                <a:gd name="T41" fmla="*/ 1 h 568"/>
                <a:gd name="T42" fmla="*/ 0 w 995"/>
                <a:gd name="T43" fmla="*/ 1 h 568"/>
                <a:gd name="T44" fmla="*/ 0 w 995"/>
                <a:gd name="T45" fmla="*/ 1 h 568"/>
                <a:gd name="T46" fmla="*/ 0 w 995"/>
                <a:gd name="T47" fmla="*/ 1 h 568"/>
                <a:gd name="T48" fmla="*/ 0 w 995"/>
                <a:gd name="T49" fmla="*/ 1 h 568"/>
                <a:gd name="T50" fmla="*/ 0 w 995"/>
                <a:gd name="T51" fmla="*/ 1 h 568"/>
                <a:gd name="T52" fmla="*/ 0 w 995"/>
                <a:gd name="T53" fmla="*/ 1 h 568"/>
                <a:gd name="T54" fmla="*/ 0 w 995"/>
                <a:gd name="T55" fmla="*/ 1 h 568"/>
                <a:gd name="T56" fmla="*/ 0 w 995"/>
                <a:gd name="T57" fmla="*/ 1 h 568"/>
                <a:gd name="T58" fmla="*/ 0 w 995"/>
                <a:gd name="T59" fmla="*/ 1 h 568"/>
                <a:gd name="T60" fmla="*/ 0 w 995"/>
                <a:gd name="T61" fmla="*/ 1 h 568"/>
                <a:gd name="T62" fmla="*/ 0 w 995"/>
                <a:gd name="T63" fmla="*/ 1 h 568"/>
                <a:gd name="T64" fmla="*/ 0 w 995"/>
                <a:gd name="T65" fmla="*/ 1 h 568"/>
                <a:gd name="T66" fmla="*/ 0 w 995"/>
                <a:gd name="T67" fmla="*/ 1 h 568"/>
                <a:gd name="T68" fmla="*/ 0 w 995"/>
                <a:gd name="T69" fmla="*/ 1 h 568"/>
                <a:gd name="T70" fmla="*/ 0 w 995"/>
                <a:gd name="T71" fmla="*/ 1 h 568"/>
                <a:gd name="T72" fmla="*/ 0 w 995"/>
                <a:gd name="T73" fmla="*/ 1 h 568"/>
                <a:gd name="T74" fmla="*/ 0 w 995"/>
                <a:gd name="T75" fmla="*/ 1 h 568"/>
                <a:gd name="T76" fmla="*/ 0 w 995"/>
                <a:gd name="T77" fmla="*/ 1 h 568"/>
                <a:gd name="T78" fmla="*/ 0 w 995"/>
                <a:gd name="T79" fmla="*/ 1 h 568"/>
                <a:gd name="T80" fmla="*/ 0 w 995"/>
                <a:gd name="T81" fmla="*/ 1 h 568"/>
                <a:gd name="T82" fmla="*/ 0 w 995"/>
                <a:gd name="T83" fmla="*/ 1 h 568"/>
                <a:gd name="T84" fmla="*/ 0 w 995"/>
                <a:gd name="T85" fmla="*/ 1 h 568"/>
                <a:gd name="T86" fmla="*/ 0 w 995"/>
                <a:gd name="T87" fmla="*/ 1 h 568"/>
                <a:gd name="T88" fmla="*/ 0 w 995"/>
                <a:gd name="T89" fmla="*/ 1 h 568"/>
                <a:gd name="T90" fmla="*/ 0 w 995"/>
                <a:gd name="T91" fmla="*/ 1 h 568"/>
                <a:gd name="T92" fmla="*/ 0 w 995"/>
                <a:gd name="T93" fmla="*/ 1 h 568"/>
                <a:gd name="T94" fmla="*/ 0 w 995"/>
                <a:gd name="T95" fmla="*/ 1 h 568"/>
                <a:gd name="T96" fmla="*/ 0 w 995"/>
                <a:gd name="T97" fmla="*/ 1 h 568"/>
                <a:gd name="T98" fmla="*/ 0 w 995"/>
                <a:gd name="T99" fmla="*/ 1 h 568"/>
                <a:gd name="T100" fmla="*/ 0 w 995"/>
                <a:gd name="T101" fmla="*/ 1 h 568"/>
                <a:gd name="T102" fmla="*/ 0 w 995"/>
                <a:gd name="T103" fmla="*/ 1 h 568"/>
                <a:gd name="T104" fmla="*/ 0 w 995"/>
                <a:gd name="T105" fmla="*/ 1 h 568"/>
                <a:gd name="T106" fmla="*/ 0 w 995"/>
                <a:gd name="T107" fmla="*/ 1 h 568"/>
                <a:gd name="T108" fmla="*/ 0 w 995"/>
                <a:gd name="T109" fmla="*/ 1 h 568"/>
                <a:gd name="T110" fmla="*/ 0 w 995"/>
                <a:gd name="T111" fmla="*/ 1 h 568"/>
                <a:gd name="T112" fmla="*/ 0 w 995"/>
                <a:gd name="T113" fmla="*/ 1 h 568"/>
                <a:gd name="T114" fmla="*/ 0 w 995"/>
                <a:gd name="T115" fmla="*/ 1 h 568"/>
                <a:gd name="T116" fmla="*/ 0 w 995"/>
                <a:gd name="T117" fmla="*/ 1 h 56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95"/>
                <a:gd name="T178" fmla="*/ 0 h 568"/>
                <a:gd name="T179" fmla="*/ 995 w 995"/>
                <a:gd name="T180" fmla="*/ 568 h 56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95" h="568">
                  <a:moveTo>
                    <a:pt x="0" y="365"/>
                  </a:moveTo>
                  <a:lnTo>
                    <a:pt x="0" y="361"/>
                  </a:lnTo>
                  <a:lnTo>
                    <a:pt x="4" y="359"/>
                  </a:lnTo>
                  <a:lnTo>
                    <a:pt x="8" y="354"/>
                  </a:lnTo>
                  <a:lnTo>
                    <a:pt x="18" y="346"/>
                  </a:lnTo>
                  <a:lnTo>
                    <a:pt x="25" y="336"/>
                  </a:lnTo>
                  <a:lnTo>
                    <a:pt x="37" y="327"/>
                  </a:lnTo>
                  <a:lnTo>
                    <a:pt x="48" y="316"/>
                  </a:lnTo>
                  <a:lnTo>
                    <a:pt x="61" y="306"/>
                  </a:lnTo>
                  <a:lnTo>
                    <a:pt x="67" y="300"/>
                  </a:lnTo>
                  <a:lnTo>
                    <a:pt x="75" y="295"/>
                  </a:lnTo>
                  <a:lnTo>
                    <a:pt x="82" y="287"/>
                  </a:lnTo>
                  <a:lnTo>
                    <a:pt x="92" y="283"/>
                  </a:lnTo>
                  <a:lnTo>
                    <a:pt x="99" y="276"/>
                  </a:lnTo>
                  <a:lnTo>
                    <a:pt x="107" y="270"/>
                  </a:lnTo>
                  <a:lnTo>
                    <a:pt x="116" y="264"/>
                  </a:lnTo>
                  <a:lnTo>
                    <a:pt x="124" y="260"/>
                  </a:lnTo>
                  <a:lnTo>
                    <a:pt x="133" y="255"/>
                  </a:lnTo>
                  <a:lnTo>
                    <a:pt x="141" y="249"/>
                  </a:lnTo>
                  <a:lnTo>
                    <a:pt x="149" y="245"/>
                  </a:lnTo>
                  <a:lnTo>
                    <a:pt x="158" y="240"/>
                  </a:lnTo>
                  <a:lnTo>
                    <a:pt x="166" y="236"/>
                  </a:lnTo>
                  <a:lnTo>
                    <a:pt x="175" y="232"/>
                  </a:lnTo>
                  <a:lnTo>
                    <a:pt x="183" y="228"/>
                  </a:lnTo>
                  <a:lnTo>
                    <a:pt x="192" y="226"/>
                  </a:lnTo>
                  <a:lnTo>
                    <a:pt x="200" y="222"/>
                  </a:lnTo>
                  <a:lnTo>
                    <a:pt x="208" y="221"/>
                  </a:lnTo>
                  <a:lnTo>
                    <a:pt x="217" y="219"/>
                  </a:lnTo>
                  <a:lnTo>
                    <a:pt x="225" y="217"/>
                  </a:lnTo>
                  <a:lnTo>
                    <a:pt x="232" y="215"/>
                  </a:lnTo>
                  <a:lnTo>
                    <a:pt x="240" y="215"/>
                  </a:lnTo>
                  <a:lnTo>
                    <a:pt x="249" y="215"/>
                  </a:lnTo>
                  <a:lnTo>
                    <a:pt x="257" y="215"/>
                  </a:lnTo>
                  <a:lnTo>
                    <a:pt x="270" y="215"/>
                  </a:lnTo>
                  <a:lnTo>
                    <a:pt x="286" y="219"/>
                  </a:lnTo>
                  <a:lnTo>
                    <a:pt x="299" y="222"/>
                  </a:lnTo>
                  <a:lnTo>
                    <a:pt x="314" y="226"/>
                  </a:lnTo>
                  <a:lnTo>
                    <a:pt x="325" y="230"/>
                  </a:lnTo>
                  <a:lnTo>
                    <a:pt x="339" y="236"/>
                  </a:lnTo>
                  <a:lnTo>
                    <a:pt x="350" y="241"/>
                  </a:lnTo>
                  <a:lnTo>
                    <a:pt x="360" y="249"/>
                  </a:lnTo>
                  <a:lnTo>
                    <a:pt x="369" y="255"/>
                  </a:lnTo>
                  <a:lnTo>
                    <a:pt x="377" y="262"/>
                  </a:lnTo>
                  <a:lnTo>
                    <a:pt x="384" y="270"/>
                  </a:lnTo>
                  <a:lnTo>
                    <a:pt x="392" y="278"/>
                  </a:lnTo>
                  <a:lnTo>
                    <a:pt x="402" y="289"/>
                  </a:lnTo>
                  <a:lnTo>
                    <a:pt x="409" y="300"/>
                  </a:lnTo>
                  <a:lnTo>
                    <a:pt x="411" y="310"/>
                  </a:lnTo>
                  <a:lnTo>
                    <a:pt x="415" y="319"/>
                  </a:lnTo>
                  <a:lnTo>
                    <a:pt x="413" y="325"/>
                  </a:lnTo>
                  <a:lnTo>
                    <a:pt x="413" y="331"/>
                  </a:lnTo>
                  <a:lnTo>
                    <a:pt x="411" y="335"/>
                  </a:lnTo>
                  <a:lnTo>
                    <a:pt x="411" y="336"/>
                  </a:lnTo>
                  <a:lnTo>
                    <a:pt x="415" y="335"/>
                  </a:lnTo>
                  <a:lnTo>
                    <a:pt x="424" y="331"/>
                  </a:lnTo>
                  <a:lnTo>
                    <a:pt x="430" y="329"/>
                  </a:lnTo>
                  <a:lnTo>
                    <a:pt x="440" y="327"/>
                  </a:lnTo>
                  <a:lnTo>
                    <a:pt x="447" y="325"/>
                  </a:lnTo>
                  <a:lnTo>
                    <a:pt x="460" y="323"/>
                  </a:lnTo>
                  <a:lnTo>
                    <a:pt x="470" y="321"/>
                  </a:lnTo>
                  <a:lnTo>
                    <a:pt x="481" y="317"/>
                  </a:lnTo>
                  <a:lnTo>
                    <a:pt x="495" y="316"/>
                  </a:lnTo>
                  <a:lnTo>
                    <a:pt x="506" y="314"/>
                  </a:lnTo>
                  <a:lnTo>
                    <a:pt x="519" y="310"/>
                  </a:lnTo>
                  <a:lnTo>
                    <a:pt x="531" y="310"/>
                  </a:lnTo>
                  <a:lnTo>
                    <a:pt x="544" y="308"/>
                  </a:lnTo>
                  <a:lnTo>
                    <a:pt x="557" y="308"/>
                  </a:lnTo>
                  <a:lnTo>
                    <a:pt x="569" y="306"/>
                  </a:lnTo>
                  <a:lnTo>
                    <a:pt x="580" y="304"/>
                  </a:lnTo>
                  <a:lnTo>
                    <a:pt x="592" y="304"/>
                  </a:lnTo>
                  <a:lnTo>
                    <a:pt x="601" y="304"/>
                  </a:lnTo>
                  <a:lnTo>
                    <a:pt x="613" y="304"/>
                  </a:lnTo>
                  <a:lnTo>
                    <a:pt x="622" y="306"/>
                  </a:lnTo>
                  <a:lnTo>
                    <a:pt x="632" y="306"/>
                  </a:lnTo>
                  <a:lnTo>
                    <a:pt x="641" y="310"/>
                  </a:lnTo>
                  <a:lnTo>
                    <a:pt x="647" y="310"/>
                  </a:lnTo>
                  <a:lnTo>
                    <a:pt x="656" y="314"/>
                  </a:lnTo>
                  <a:lnTo>
                    <a:pt x="664" y="316"/>
                  </a:lnTo>
                  <a:lnTo>
                    <a:pt x="671" y="321"/>
                  </a:lnTo>
                  <a:lnTo>
                    <a:pt x="685" y="329"/>
                  </a:lnTo>
                  <a:lnTo>
                    <a:pt x="698" y="340"/>
                  </a:lnTo>
                  <a:lnTo>
                    <a:pt x="710" y="352"/>
                  </a:lnTo>
                  <a:lnTo>
                    <a:pt x="719" y="367"/>
                  </a:lnTo>
                  <a:lnTo>
                    <a:pt x="727" y="382"/>
                  </a:lnTo>
                  <a:lnTo>
                    <a:pt x="734" y="395"/>
                  </a:lnTo>
                  <a:lnTo>
                    <a:pt x="738" y="407"/>
                  </a:lnTo>
                  <a:lnTo>
                    <a:pt x="742" y="418"/>
                  </a:lnTo>
                  <a:lnTo>
                    <a:pt x="744" y="426"/>
                  </a:lnTo>
                  <a:lnTo>
                    <a:pt x="746" y="428"/>
                  </a:lnTo>
                  <a:lnTo>
                    <a:pt x="748" y="424"/>
                  </a:lnTo>
                  <a:lnTo>
                    <a:pt x="753" y="414"/>
                  </a:lnTo>
                  <a:lnTo>
                    <a:pt x="759" y="407"/>
                  </a:lnTo>
                  <a:lnTo>
                    <a:pt x="765" y="401"/>
                  </a:lnTo>
                  <a:lnTo>
                    <a:pt x="770" y="394"/>
                  </a:lnTo>
                  <a:lnTo>
                    <a:pt x="778" y="386"/>
                  </a:lnTo>
                  <a:lnTo>
                    <a:pt x="786" y="378"/>
                  </a:lnTo>
                  <a:lnTo>
                    <a:pt x="793" y="371"/>
                  </a:lnTo>
                  <a:lnTo>
                    <a:pt x="803" y="363"/>
                  </a:lnTo>
                  <a:lnTo>
                    <a:pt x="810" y="357"/>
                  </a:lnTo>
                  <a:lnTo>
                    <a:pt x="818" y="352"/>
                  </a:lnTo>
                  <a:lnTo>
                    <a:pt x="827" y="350"/>
                  </a:lnTo>
                  <a:lnTo>
                    <a:pt x="835" y="346"/>
                  </a:lnTo>
                  <a:lnTo>
                    <a:pt x="844" y="346"/>
                  </a:lnTo>
                  <a:lnTo>
                    <a:pt x="856" y="350"/>
                  </a:lnTo>
                  <a:lnTo>
                    <a:pt x="869" y="361"/>
                  </a:lnTo>
                  <a:lnTo>
                    <a:pt x="873" y="367"/>
                  </a:lnTo>
                  <a:lnTo>
                    <a:pt x="879" y="376"/>
                  </a:lnTo>
                  <a:lnTo>
                    <a:pt x="884" y="384"/>
                  </a:lnTo>
                  <a:lnTo>
                    <a:pt x="888" y="395"/>
                  </a:lnTo>
                  <a:lnTo>
                    <a:pt x="892" y="403"/>
                  </a:lnTo>
                  <a:lnTo>
                    <a:pt x="894" y="414"/>
                  </a:lnTo>
                  <a:lnTo>
                    <a:pt x="898" y="426"/>
                  </a:lnTo>
                  <a:lnTo>
                    <a:pt x="900" y="437"/>
                  </a:lnTo>
                  <a:lnTo>
                    <a:pt x="900" y="449"/>
                  </a:lnTo>
                  <a:lnTo>
                    <a:pt x="900" y="462"/>
                  </a:lnTo>
                  <a:lnTo>
                    <a:pt x="900" y="471"/>
                  </a:lnTo>
                  <a:lnTo>
                    <a:pt x="900" y="485"/>
                  </a:lnTo>
                  <a:lnTo>
                    <a:pt x="898" y="492"/>
                  </a:lnTo>
                  <a:lnTo>
                    <a:pt x="894" y="504"/>
                  </a:lnTo>
                  <a:lnTo>
                    <a:pt x="890" y="511"/>
                  </a:lnTo>
                  <a:lnTo>
                    <a:pt x="888" y="519"/>
                  </a:lnTo>
                  <a:lnTo>
                    <a:pt x="884" y="527"/>
                  </a:lnTo>
                  <a:lnTo>
                    <a:pt x="879" y="532"/>
                  </a:lnTo>
                  <a:lnTo>
                    <a:pt x="875" y="540"/>
                  </a:lnTo>
                  <a:lnTo>
                    <a:pt x="871" y="547"/>
                  </a:lnTo>
                  <a:lnTo>
                    <a:pt x="862" y="555"/>
                  </a:lnTo>
                  <a:lnTo>
                    <a:pt x="854" y="563"/>
                  </a:lnTo>
                  <a:lnTo>
                    <a:pt x="848" y="566"/>
                  </a:lnTo>
                  <a:lnTo>
                    <a:pt x="848" y="568"/>
                  </a:lnTo>
                  <a:lnTo>
                    <a:pt x="852" y="568"/>
                  </a:lnTo>
                  <a:lnTo>
                    <a:pt x="860" y="568"/>
                  </a:lnTo>
                  <a:lnTo>
                    <a:pt x="865" y="568"/>
                  </a:lnTo>
                  <a:lnTo>
                    <a:pt x="873" y="568"/>
                  </a:lnTo>
                  <a:lnTo>
                    <a:pt x="881" y="568"/>
                  </a:lnTo>
                  <a:lnTo>
                    <a:pt x="890" y="568"/>
                  </a:lnTo>
                  <a:lnTo>
                    <a:pt x="900" y="568"/>
                  </a:lnTo>
                  <a:lnTo>
                    <a:pt x="909" y="568"/>
                  </a:lnTo>
                  <a:lnTo>
                    <a:pt x="919" y="566"/>
                  </a:lnTo>
                  <a:lnTo>
                    <a:pt x="928" y="565"/>
                  </a:lnTo>
                  <a:lnTo>
                    <a:pt x="936" y="563"/>
                  </a:lnTo>
                  <a:lnTo>
                    <a:pt x="945" y="559"/>
                  </a:lnTo>
                  <a:lnTo>
                    <a:pt x="955" y="555"/>
                  </a:lnTo>
                  <a:lnTo>
                    <a:pt x="962" y="553"/>
                  </a:lnTo>
                  <a:lnTo>
                    <a:pt x="974" y="540"/>
                  </a:lnTo>
                  <a:lnTo>
                    <a:pt x="985" y="527"/>
                  </a:lnTo>
                  <a:lnTo>
                    <a:pt x="987" y="517"/>
                  </a:lnTo>
                  <a:lnTo>
                    <a:pt x="991" y="509"/>
                  </a:lnTo>
                  <a:lnTo>
                    <a:pt x="991" y="502"/>
                  </a:lnTo>
                  <a:lnTo>
                    <a:pt x="995" y="492"/>
                  </a:lnTo>
                  <a:lnTo>
                    <a:pt x="995" y="483"/>
                  </a:lnTo>
                  <a:lnTo>
                    <a:pt x="995" y="473"/>
                  </a:lnTo>
                  <a:lnTo>
                    <a:pt x="993" y="464"/>
                  </a:lnTo>
                  <a:lnTo>
                    <a:pt x="993" y="456"/>
                  </a:lnTo>
                  <a:lnTo>
                    <a:pt x="991" y="447"/>
                  </a:lnTo>
                  <a:lnTo>
                    <a:pt x="989" y="437"/>
                  </a:lnTo>
                  <a:lnTo>
                    <a:pt x="985" y="430"/>
                  </a:lnTo>
                  <a:lnTo>
                    <a:pt x="985" y="422"/>
                  </a:lnTo>
                  <a:lnTo>
                    <a:pt x="979" y="413"/>
                  </a:lnTo>
                  <a:lnTo>
                    <a:pt x="978" y="405"/>
                  </a:lnTo>
                  <a:lnTo>
                    <a:pt x="974" y="395"/>
                  </a:lnTo>
                  <a:lnTo>
                    <a:pt x="970" y="390"/>
                  </a:lnTo>
                  <a:lnTo>
                    <a:pt x="962" y="376"/>
                  </a:lnTo>
                  <a:lnTo>
                    <a:pt x="955" y="367"/>
                  </a:lnTo>
                  <a:lnTo>
                    <a:pt x="947" y="355"/>
                  </a:lnTo>
                  <a:lnTo>
                    <a:pt x="943" y="350"/>
                  </a:lnTo>
                  <a:lnTo>
                    <a:pt x="940" y="346"/>
                  </a:lnTo>
                  <a:lnTo>
                    <a:pt x="940" y="344"/>
                  </a:lnTo>
                  <a:lnTo>
                    <a:pt x="945" y="336"/>
                  </a:lnTo>
                  <a:lnTo>
                    <a:pt x="955" y="327"/>
                  </a:lnTo>
                  <a:lnTo>
                    <a:pt x="964" y="316"/>
                  </a:lnTo>
                  <a:lnTo>
                    <a:pt x="966" y="308"/>
                  </a:lnTo>
                  <a:lnTo>
                    <a:pt x="970" y="300"/>
                  </a:lnTo>
                  <a:lnTo>
                    <a:pt x="974" y="293"/>
                  </a:lnTo>
                  <a:lnTo>
                    <a:pt x="978" y="285"/>
                  </a:lnTo>
                  <a:lnTo>
                    <a:pt x="979" y="270"/>
                  </a:lnTo>
                  <a:lnTo>
                    <a:pt x="979" y="257"/>
                  </a:lnTo>
                  <a:lnTo>
                    <a:pt x="974" y="249"/>
                  </a:lnTo>
                  <a:lnTo>
                    <a:pt x="970" y="240"/>
                  </a:lnTo>
                  <a:lnTo>
                    <a:pt x="964" y="234"/>
                  </a:lnTo>
                  <a:lnTo>
                    <a:pt x="957" y="226"/>
                  </a:lnTo>
                  <a:lnTo>
                    <a:pt x="947" y="219"/>
                  </a:lnTo>
                  <a:lnTo>
                    <a:pt x="940" y="215"/>
                  </a:lnTo>
                  <a:lnTo>
                    <a:pt x="930" y="209"/>
                  </a:lnTo>
                  <a:lnTo>
                    <a:pt x="919" y="205"/>
                  </a:lnTo>
                  <a:lnTo>
                    <a:pt x="909" y="202"/>
                  </a:lnTo>
                  <a:lnTo>
                    <a:pt x="898" y="200"/>
                  </a:lnTo>
                  <a:lnTo>
                    <a:pt x="886" y="196"/>
                  </a:lnTo>
                  <a:lnTo>
                    <a:pt x="875" y="196"/>
                  </a:lnTo>
                  <a:lnTo>
                    <a:pt x="864" y="196"/>
                  </a:lnTo>
                  <a:lnTo>
                    <a:pt x="852" y="198"/>
                  </a:lnTo>
                  <a:lnTo>
                    <a:pt x="841" y="200"/>
                  </a:lnTo>
                  <a:lnTo>
                    <a:pt x="833" y="203"/>
                  </a:lnTo>
                  <a:lnTo>
                    <a:pt x="820" y="209"/>
                  </a:lnTo>
                  <a:lnTo>
                    <a:pt x="810" y="215"/>
                  </a:lnTo>
                  <a:lnTo>
                    <a:pt x="801" y="219"/>
                  </a:lnTo>
                  <a:lnTo>
                    <a:pt x="793" y="228"/>
                  </a:lnTo>
                  <a:lnTo>
                    <a:pt x="784" y="234"/>
                  </a:lnTo>
                  <a:lnTo>
                    <a:pt x="776" y="243"/>
                  </a:lnTo>
                  <a:lnTo>
                    <a:pt x="768" y="251"/>
                  </a:lnTo>
                  <a:lnTo>
                    <a:pt x="765" y="260"/>
                  </a:lnTo>
                  <a:lnTo>
                    <a:pt x="759" y="268"/>
                  </a:lnTo>
                  <a:lnTo>
                    <a:pt x="753" y="276"/>
                  </a:lnTo>
                  <a:lnTo>
                    <a:pt x="748" y="283"/>
                  </a:lnTo>
                  <a:lnTo>
                    <a:pt x="746" y="289"/>
                  </a:lnTo>
                  <a:lnTo>
                    <a:pt x="740" y="298"/>
                  </a:lnTo>
                  <a:lnTo>
                    <a:pt x="740" y="302"/>
                  </a:lnTo>
                  <a:lnTo>
                    <a:pt x="738" y="300"/>
                  </a:lnTo>
                  <a:lnTo>
                    <a:pt x="738" y="297"/>
                  </a:lnTo>
                  <a:lnTo>
                    <a:pt x="734" y="291"/>
                  </a:lnTo>
                  <a:lnTo>
                    <a:pt x="732" y="285"/>
                  </a:lnTo>
                  <a:lnTo>
                    <a:pt x="729" y="276"/>
                  </a:lnTo>
                  <a:lnTo>
                    <a:pt x="725" y="264"/>
                  </a:lnTo>
                  <a:lnTo>
                    <a:pt x="721" y="255"/>
                  </a:lnTo>
                  <a:lnTo>
                    <a:pt x="717" y="243"/>
                  </a:lnTo>
                  <a:lnTo>
                    <a:pt x="710" y="230"/>
                  </a:lnTo>
                  <a:lnTo>
                    <a:pt x="704" y="219"/>
                  </a:lnTo>
                  <a:lnTo>
                    <a:pt x="698" y="205"/>
                  </a:lnTo>
                  <a:lnTo>
                    <a:pt x="692" y="194"/>
                  </a:lnTo>
                  <a:lnTo>
                    <a:pt x="687" y="181"/>
                  </a:lnTo>
                  <a:lnTo>
                    <a:pt x="679" y="171"/>
                  </a:lnTo>
                  <a:lnTo>
                    <a:pt x="671" y="160"/>
                  </a:lnTo>
                  <a:lnTo>
                    <a:pt x="668" y="154"/>
                  </a:lnTo>
                  <a:lnTo>
                    <a:pt x="658" y="144"/>
                  </a:lnTo>
                  <a:lnTo>
                    <a:pt x="652" y="139"/>
                  </a:lnTo>
                  <a:lnTo>
                    <a:pt x="645" y="133"/>
                  </a:lnTo>
                  <a:lnTo>
                    <a:pt x="637" y="129"/>
                  </a:lnTo>
                  <a:lnTo>
                    <a:pt x="622" y="125"/>
                  </a:lnTo>
                  <a:lnTo>
                    <a:pt x="611" y="127"/>
                  </a:lnTo>
                  <a:lnTo>
                    <a:pt x="597" y="129"/>
                  </a:lnTo>
                  <a:lnTo>
                    <a:pt x="584" y="137"/>
                  </a:lnTo>
                  <a:lnTo>
                    <a:pt x="573" y="146"/>
                  </a:lnTo>
                  <a:lnTo>
                    <a:pt x="563" y="158"/>
                  </a:lnTo>
                  <a:lnTo>
                    <a:pt x="552" y="171"/>
                  </a:lnTo>
                  <a:lnTo>
                    <a:pt x="544" y="186"/>
                  </a:lnTo>
                  <a:lnTo>
                    <a:pt x="537" y="200"/>
                  </a:lnTo>
                  <a:lnTo>
                    <a:pt x="531" y="215"/>
                  </a:lnTo>
                  <a:lnTo>
                    <a:pt x="525" y="224"/>
                  </a:lnTo>
                  <a:lnTo>
                    <a:pt x="523" y="236"/>
                  </a:lnTo>
                  <a:lnTo>
                    <a:pt x="521" y="243"/>
                  </a:lnTo>
                  <a:lnTo>
                    <a:pt x="521" y="245"/>
                  </a:lnTo>
                  <a:lnTo>
                    <a:pt x="521" y="243"/>
                  </a:lnTo>
                  <a:lnTo>
                    <a:pt x="521" y="240"/>
                  </a:lnTo>
                  <a:lnTo>
                    <a:pt x="521" y="232"/>
                  </a:lnTo>
                  <a:lnTo>
                    <a:pt x="523" y="224"/>
                  </a:lnTo>
                  <a:lnTo>
                    <a:pt x="523" y="211"/>
                  </a:lnTo>
                  <a:lnTo>
                    <a:pt x="525" y="200"/>
                  </a:lnTo>
                  <a:lnTo>
                    <a:pt x="525" y="184"/>
                  </a:lnTo>
                  <a:lnTo>
                    <a:pt x="527" y="171"/>
                  </a:lnTo>
                  <a:lnTo>
                    <a:pt x="525" y="163"/>
                  </a:lnTo>
                  <a:lnTo>
                    <a:pt x="525" y="154"/>
                  </a:lnTo>
                  <a:lnTo>
                    <a:pt x="525" y="146"/>
                  </a:lnTo>
                  <a:lnTo>
                    <a:pt x="525" y="139"/>
                  </a:lnTo>
                  <a:lnTo>
                    <a:pt x="525" y="129"/>
                  </a:lnTo>
                  <a:lnTo>
                    <a:pt x="525" y="122"/>
                  </a:lnTo>
                  <a:lnTo>
                    <a:pt x="525" y="112"/>
                  </a:lnTo>
                  <a:lnTo>
                    <a:pt x="525" y="106"/>
                  </a:lnTo>
                  <a:lnTo>
                    <a:pt x="523" y="97"/>
                  </a:lnTo>
                  <a:lnTo>
                    <a:pt x="521" y="89"/>
                  </a:lnTo>
                  <a:lnTo>
                    <a:pt x="521" y="84"/>
                  </a:lnTo>
                  <a:lnTo>
                    <a:pt x="521" y="76"/>
                  </a:lnTo>
                  <a:lnTo>
                    <a:pt x="516" y="61"/>
                  </a:lnTo>
                  <a:lnTo>
                    <a:pt x="512" y="49"/>
                  </a:lnTo>
                  <a:lnTo>
                    <a:pt x="506" y="36"/>
                  </a:lnTo>
                  <a:lnTo>
                    <a:pt x="498" y="27"/>
                  </a:lnTo>
                  <a:lnTo>
                    <a:pt x="491" y="19"/>
                  </a:lnTo>
                  <a:lnTo>
                    <a:pt x="483" y="13"/>
                  </a:lnTo>
                  <a:lnTo>
                    <a:pt x="474" y="6"/>
                  </a:lnTo>
                  <a:lnTo>
                    <a:pt x="464" y="4"/>
                  </a:lnTo>
                  <a:lnTo>
                    <a:pt x="455" y="2"/>
                  </a:lnTo>
                  <a:lnTo>
                    <a:pt x="445" y="2"/>
                  </a:lnTo>
                  <a:lnTo>
                    <a:pt x="436" y="0"/>
                  </a:lnTo>
                  <a:lnTo>
                    <a:pt x="424" y="2"/>
                  </a:lnTo>
                  <a:lnTo>
                    <a:pt x="415" y="2"/>
                  </a:lnTo>
                  <a:lnTo>
                    <a:pt x="407" y="6"/>
                  </a:lnTo>
                  <a:lnTo>
                    <a:pt x="398" y="8"/>
                  </a:lnTo>
                  <a:lnTo>
                    <a:pt x="390" y="13"/>
                  </a:lnTo>
                  <a:lnTo>
                    <a:pt x="381" y="19"/>
                  </a:lnTo>
                  <a:lnTo>
                    <a:pt x="375" y="27"/>
                  </a:lnTo>
                  <a:lnTo>
                    <a:pt x="367" y="34"/>
                  </a:lnTo>
                  <a:lnTo>
                    <a:pt x="364" y="42"/>
                  </a:lnTo>
                  <a:lnTo>
                    <a:pt x="360" y="51"/>
                  </a:lnTo>
                  <a:lnTo>
                    <a:pt x="354" y="61"/>
                  </a:lnTo>
                  <a:lnTo>
                    <a:pt x="350" y="68"/>
                  </a:lnTo>
                  <a:lnTo>
                    <a:pt x="350" y="80"/>
                  </a:lnTo>
                  <a:lnTo>
                    <a:pt x="348" y="87"/>
                  </a:lnTo>
                  <a:lnTo>
                    <a:pt x="348" y="99"/>
                  </a:lnTo>
                  <a:lnTo>
                    <a:pt x="346" y="106"/>
                  </a:lnTo>
                  <a:lnTo>
                    <a:pt x="346" y="114"/>
                  </a:lnTo>
                  <a:lnTo>
                    <a:pt x="346" y="122"/>
                  </a:lnTo>
                  <a:lnTo>
                    <a:pt x="346" y="127"/>
                  </a:lnTo>
                  <a:lnTo>
                    <a:pt x="346" y="139"/>
                  </a:lnTo>
                  <a:lnTo>
                    <a:pt x="348" y="143"/>
                  </a:lnTo>
                  <a:lnTo>
                    <a:pt x="344" y="139"/>
                  </a:lnTo>
                  <a:lnTo>
                    <a:pt x="341" y="129"/>
                  </a:lnTo>
                  <a:lnTo>
                    <a:pt x="333" y="116"/>
                  </a:lnTo>
                  <a:lnTo>
                    <a:pt x="324" y="103"/>
                  </a:lnTo>
                  <a:lnTo>
                    <a:pt x="318" y="93"/>
                  </a:lnTo>
                  <a:lnTo>
                    <a:pt x="310" y="84"/>
                  </a:lnTo>
                  <a:lnTo>
                    <a:pt x="305" y="76"/>
                  </a:lnTo>
                  <a:lnTo>
                    <a:pt x="299" y="68"/>
                  </a:lnTo>
                  <a:lnTo>
                    <a:pt x="289" y="61"/>
                  </a:lnTo>
                  <a:lnTo>
                    <a:pt x="282" y="53"/>
                  </a:lnTo>
                  <a:lnTo>
                    <a:pt x="274" y="48"/>
                  </a:lnTo>
                  <a:lnTo>
                    <a:pt x="267" y="44"/>
                  </a:lnTo>
                  <a:lnTo>
                    <a:pt x="257" y="40"/>
                  </a:lnTo>
                  <a:lnTo>
                    <a:pt x="249" y="36"/>
                  </a:lnTo>
                  <a:lnTo>
                    <a:pt x="240" y="34"/>
                  </a:lnTo>
                  <a:lnTo>
                    <a:pt x="232" y="34"/>
                  </a:lnTo>
                  <a:lnTo>
                    <a:pt x="225" y="34"/>
                  </a:lnTo>
                  <a:lnTo>
                    <a:pt x="215" y="36"/>
                  </a:lnTo>
                  <a:lnTo>
                    <a:pt x="208" y="36"/>
                  </a:lnTo>
                  <a:lnTo>
                    <a:pt x="198" y="42"/>
                  </a:lnTo>
                  <a:lnTo>
                    <a:pt x="191" y="44"/>
                  </a:lnTo>
                  <a:lnTo>
                    <a:pt x="183" y="48"/>
                  </a:lnTo>
                  <a:lnTo>
                    <a:pt x="173" y="53"/>
                  </a:lnTo>
                  <a:lnTo>
                    <a:pt x="168" y="61"/>
                  </a:lnTo>
                  <a:lnTo>
                    <a:pt x="162" y="67"/>
                  </a:lnTo>
                  <a:lnTo>
                    <a:pt x="156" y="72"/>
                  </a:lnTo>
                  <a:lnTo>
                    <a:pt x="152" y="82"/>
                  </a:lnTo>
                  <a:lnTo>
                    <a:pt x="147" y="89"/>
                  </a:lnTo>
                  <a:lnTo>
                    <a:pt x="143" y="97"/>
                  </a:lnTo>
                  <a:lnTo>
                    <a:pt x="141" y="106"/>
                  </a:lnTo>
                  <a:lnTo>
                    <a:pt x="137" y="114"/>
                  </a:lnTo>
                  <a:lnTo>
                    <a:pt x="137" y="124"/>
                  </a:lnTo>
                  <a:lnTo>
                    <a:pt x="137" y="131"/>
                  </a:lnTo>
                  <a:lnTo>
                    <a:pt x="137" y="139"/>
                  </a:lnTo>
                  <a:lnTo>
                    <a:pt x="137" y="148"/>
                  </a:lnTo>
                  <a:lnTo>
                    <a:pt x="137" y="158"/>
                  </a:lnTo>
                  <a:lnTo>
                    <a:pt x="137" y="171"/>
                  </a:lnTo>
                  <a:lnTo>
                    <a:pt x="139" y="183"/>
                  </a:lnTo>
                  <a:lnTo>
                    <a:pt x="141" y="188"/>
                  </a:lnTo>
                  <a:lnTo>
                    <a:pt x="143" y="194"/>
                  </a:lnTo>
                  <a:lnTo>
                    <a:pt x="139" y="192"/>
                  </a:lnTo>
                  <a:lnTo>
                    <a:pt x="133" y="190"/>
                  </a:lnTo>
                  <a:lnTo>
                    <a:pt x="122" y="188"/>
                  </a:lnTo>
                  <a:lnTo>
                    <a:pt x="109" y="190"/>
                  </a:lnTo>
                  <a:lnTo>
                    <a:pt x="94" y="192"/>
                  </a:lnTo>
                  <a:lnTo>
                    <a:pt x="80" y="200"/>
                  </a:lnTo>
                  <a:lnTo>
                    <a:pt x="73" y="202"/>
                  </a:lnTo>
                  <a:lnTo>
                    <a:pt x="65" y="207"/>
                  </a:lnTo>
                  <a:lnTo>
                    <a:pt x="57" y="213"/>
                  </a:lnTo>
                  <a:lnTo>
                    <a:pt x="52" y="221"/>
                  </a:lnTo>
                  <a:lnTo>
                    <a:pt x="44" y="228"/>
                  </a:lnTo>
                  <a:lnTo>
                    <a:pt x="38" y="238"/>
                  </a:lnTo>
                  <a:lnTo>
                    <a:pt x="33" y="247"/>
                  </a:lnTo>
                  <a:lnTo>
                    <a:pt x="27" y="260"/>
                  </a:lnTo>
                  <a:lnTo>
                    <a:pt x="23" y="270"/>
                  </a:lnTo>
                  <a:lnTo>
                    <a:pt x="19" y="283"/>
                  </a:lnTo>
                  <a:lnTo>
                    <a:pt x="16" y="295"/>
                  </a:lnTo>
                  <a:lnTo>
                    <a:pt x="12" y="308"/>
                  </a:lnTo>
                  <a:lnTo>
                    <a:pt x="8" y="317"/>
                  </a:lnTo>
                  <a:lnTo>
                    <a:pt x="6" y="329"/>
                  </a:lnTo>
                  <a:lnTo>
                    <a:pt x="2" y="336"/>
                  </a:lnTo>
                  <a:lnTo>
                    <a:pt x="2" y="346"/>
                  </a:lnTo>
                  <a:lnTo>
                    <a:pt x="0" y="354"/>
                  </a:lnTo>
                  <a:lnTo>
                    <a:pt x="0" y="359"/>
                  </a:lnTo>
                  <a:lnTo>
                    <a:pt x="0" y="361"/>
                  </a:lnTo>
                  <a:lnTo>
                    <a:pt x="0" y="365"/>
                  </a:lnTo>
                  <a:close/>
                </a:path>
              </a:pathLst>
            </a:custGeom>
            <a:solidFill>
              <a:srgbClr val="FFF2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grpSp>
      <p:pic>
        <p:nvPicPr>
          <p:cNvPr id="38920" name="Picture 471" descr="BD05468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599238" y="2835275"/>
            <a:ext cx="2062162" cy="213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1 CuadroTexto"/>
          <p:cNvSpPr txBox="1"/>
          <p:nvPr/>
        </p:nvSpPr>
        <p:spPr>
          <a:xfrm>
            <a:off x="1741488" y="1158875"/>
            <a:ext cx="5543550" cy="584200"/>
          </a:xfrm>
          <a:prstGeom prst="rect">
            <a:avLst/>
          </a:prstGeom>
          <a:noFill/>
        </p:spPr>
        <p:txBody>
          <a:bodyPr wrap="none">
            <a:spAutoFit/>
          </a:bodyPr>
          <a:lstStyle/>
          <a:p>
            <a:pPr>
              <a:defRPr/>
            </a:pPr>
            <a:r>
              <a:rPr lang="es-MX" sz="3200" b="1" dirty="0">
                <a:solidFill>
                  <a:schemeClr val="accent2">
                    <a:lumMod val="75000"/>
                  </a:schemeClr>
                </a:solidFill>
                <a:latin typeface="+mn-lt"/>
              </a:rPr>
              <a:t>3.0  TÉRMINOS Y DEFINICIONES</a:t>
            </a:r>
          </a:p>
        </p:txBody>
      </p:sp>
    </p:spTree>
    <p:extLst>
      <p:ext uri="{BB962C8B-B14F-4D97-AF65-F5344CB8AC3E}">
        <p14:creationId xmlns:p14="http://schemas.microsoft.com/office/powerpoint/2010/main" val="1294007571"/>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939" name="Group 16"/>
          <p:cNvGrpSpPr>
            <a:grpSpLocks/>
          </p:cNvGrpSpPr>
          <p:nvPr/>
        </p:nvGrpSpPr>
        <p:grpSpPr bwMode="auto">
          <a:xfrm>
            <a:off x="323528" y="1511770"/>
            <a:ext cx="8523982" cy="4365502"/>
            <a:chOff x="414" y="1182"/>
            <a:chExt cx="5188" cy="3065"/>
          </a:xfrm>
        </p:grpSpPr>
        <p:sp>
          <p:nvSpPr>
            <p:cNvPr id="49157" name="Oval 2"/>
            <p:cNvSpPr>
              <a:spLocks noChangeArrowheads="1"/>
            </p:cNvSpPr>
            <p:nvPr/>
          </p:nvSpPr>
          <p:spPr bwMode="auto">
            <a:xfrm>
              <a:off x="510" y="2102"/>
              <a:ext cx="1596" cy="436"/>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0" tIns="0" rIns="0" bIns="0">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spcBef>
                  <a:spcPct val="0"/>
                </a:spcBef>
                <a:buFontTx/>
                <a:buNone/>
                <a:defRPr/>
              </a:pPr>
              <a:r>
                <a:rPr lang="es-ES" altLang="es-MX" b="1" dirty="0" smtClean="0">
                  <a:latin typeface="+mn-lt"/>
                </a:rPr>
                <a:t>PROCESOS</a:t>
              </a:r>
            </a:p>
          </p:txBody>
        </p:sp>
        <p:sp>
          <p:nvSpPr>
            <p:cNvPr id="8" name="Oval 3"/>
            <p:cNvSpPr>
              <a:spLocks noChangeArrowheads="1"/>
            </p:cNvSpPr>
            <p:nvPr/>
          </p:nvSpPr>
          <p:spPr bwMode="auto">
            <a:xfrm>
              <a:off x="511" y="1182"/>
              <a:ext cx="2396" cy="381"/>
            </a:xfrm>
            <a:prstGeom prst="ellipse">
              <a:avLst/>
            </a:prstGeom>
            <a:gradFill rotWithShape="0">
              <a:gsLst>
                <a:gs pos="0">
                  <a:schemeClr val="accent2"/>
                </a:gs>
                <a:gs pos="100000">
                  <a:schemeClr val="accent2">
                    <a:gamma/>
                    <a:tint val="10196"/>
                    <a:invGamma/>
                  </a:schemeClr>
                </a:gs>
              </a:gsLst>
              <a:path path="rect">
                <a:fillToRect t="100000" r="100000"/>
              </a:path>
            </a:gradFill>
            <a:ln w="9525">
              <a:noFill/>
              <a:round/>
              <a:headEnd/>
              <a:tailEnd/>
            </a:ln>
          </p:spPr>
          <p:txBody>
            <a:bodyPr lIns="0" tIns="0" rIns="0" bIns="0">
              <a:spAutoFit/>
            </a:bodyPr>
            <a:lstStyle/>
            <a:p>
              <a:pPr algn="ctr">
                <a:defRPr/>
              </a:pPr>
              <a:r>
                <a:rPr lang="es-ES" sz="2800" b="1" dirty="0">
                  <a:latin typeface="+mn-lt"/>
                </a:rPr>
                <a:t>Identificación</a:t>
              </a:r>
              <a:endParaRPr lang="es-ES" sz="2900" b="1" dirty="0">
                <a:latin typeface="+mn-lt"/>
              </a:endParaRPr>
            </a:p>
          </p:txBody>
        </p:sp>
        <p:sp>
          <p:nvSpPr>
            <p:cNvPr id="50183" name="Oval 4"/>
            <p:cNvSpPr>
              <a:spLocks noChangeArrowheads="1"/>
            </p:cNvSpPr>
            <p:nvPr/>
          </p:nvSpPr>
          <p:spPr bwMode="auto">
            <a:xfrm>
              <a:off x="2430" y="1459"/>
              <a:ext cx="2400" cy="624"/>
            </a:xfrm>
            <a:prstGeom prst="ellipse">
              <a:avLst/>
            </a:prstGeom>
            <a:gradFill rotWithShape="0">
              <a:gsLst>
                <a:gs pos="0">
                  <a:srgbClr val="FF99FF"/>
                </a:gs>
                <a:gs pos="100000">
                  <a:srgbClr val="FFD3FF"/>
                </a:gs>
              </a:gsLst>
              <a:path path="rect">
                <a:fillToRect t="100000" r="10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lgn="ctr" eaLnBrk="1" hangingPunct="1">
                <a:spcBef>
                  <a:spcPct val="0"/>
                </a:spcBef>
                <a:buFontTx/>
                <a:buNone/>
                <a:defRPr/>
              </a:pPr>
              <a:r>
                <a:rPr lang="es-ES" altLang="es-MX" sz="2400" b="1" dirty="0" smtClean="0">
                  <a:latin typeface="+mn-lt"/>
                </a:rPr>
                <a:t>Secuencia e interacción</a:t>
              </a:r>
              <a:endParaRPr lang="es-ES_tradnl" altLang="es-MX" sz="2800" dirty="0" smtClean="0">
                <a:latin typeface="+mn-lt"/>
              </a:endParaRPr>
            </a:p>
          </p:txBody>
        </p:sp>
        <p:sp>
          <p:nvSpPr>
            <p:cNvPr id="10" name="Oval 6"/>
            <p:cNvSpPr>
              <a:spLocks noChangeArrowheads="1"/>
            </p:cNvSpPr>
            <p:nvPr/>
          </p:nvSpPr>
          <p:spPr bwMode="auto">
            <a:xfrm>
              <a:off x="2882" y="2088"/>
              <a:ext cx="2720" cy="720"/>
            </a:xfrm>
            <a:prstGeom prst="ellipse">
              <a:avLst/>
            </a:prstGeom>
            <a:gradFill rotWithShape="0">
              <a:gsLst>
                <a:gs pos="0">
                  <a:schemeClr val="folHlink"/>
                </a:gs>
                <a:gs pos="100000">
                  <a:schemeClr val="folHlink">
                    <a:gamma/>
                    <a:tint val="16078"/>
                    <a:invGamma/>
                  </a:schemeClr>
                </a:gs>
              </a:gsLst>
              <a:path path="rect">
                <a:fillToRect t="100000" r="100000"/>
              </a:path>
            </a:gradFill>
            <a:ln w="9525">
              <a:noFill/>
              <a:round/>
              <a:headEnd/>
              <a:tailEnd/>
            </a:ln>
          </p:spPr>
          <p:txBody>
            <a:bodyPr/>
            <a:lstStyle/>
            <a:p>
              <a:pPr>
                <a:defRPr/>
              </a:pPr>
              <a:r>
                <a:rPr lang="es-ES_tradnl" sz="2400" b="1" dirty="0">
                  <a:latin typeface="+mn-lt"/>
                </a:rPr>
                <a:t>Criterios y métodos para asegurar eficacia</a:t>
              </a:r>
              <a:endParaRPr lang="es-ES_tradnl" sz="3200" dirty="0">
                <a:latin typeface="+mn-lt"/>
              </a:endParaRPr>
            </a:p>
          </p:txBody>
        </p:sp>
        <p:sp>
          <p:nvSpPr>
            <p:cNvPr id="50185" name="Oval 7"/>
            <p:cNvSpPr>
              <a:spLocks noChangeArrowheads="1"/>
            </p:cNvSpPr>
            <p:nvPr/>
          </p:nvSpPr>
          <p:spPr bwMode="auto">
            <a:xfrm>
              <a:off x="3280" y="2834"/>
              <a:ext cx="2185" cy="576"/>
            </a:xfrm>
            <a:prstGeom prst="ellipse">
              <a:avLst/>
            </a:prstGeom>
            <a:gradFill rotWithShape="0">
              <a:gsLst>
                <a:gs pos="0">
                  <a:srgbClr val="FF7C80"/>
                </a:gs>
                <a:gs pos="100000">
                  <a:srgbClr val="FFE7E8"/>
                </a:gs>
              </a:gsLst>
              <a:path path="rect">
                <a:fillToRect t="100000" r="10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lgn="ctr" eaLnBrk="1" hangingPunct="1">
                <a:spcBef>
                  <a:spcPct val="0"/>
                </a:spcBef>
                <a:buFontTx/>
                <a:buNone/>
                <a:defRPr/>
              </a:pPr>
              <a:r>
                <a:rPr lang="es-ES_tradnl" altLang="es-MX" sz="2400" b="1" dirty="0" smtClean="0">
                  <a:latin typeface="+mn-lt"/>
                </a:rPr>
                <a:t>Recursos e Información</a:t>
              </a:r>
            </a:p>
          </p:txBody>
        </p:sp>
        <p:sp>
          <p:nvSpPr>
            <p:cNvPr id="50186" name="Oval 8"/>
            <p:cNvSpPr>
              <a:spLocks noChangeArrowheads="1"/>
            </p:cNvSpPr>
            <p:nvPr/>
          </p:nvSpPr>
          <p:spPr bwMode="auto">
            <a:xfrm>
              <a:off x="2582" y="3431"/>
              <a:ext cx="2112" cy="816"/>
            </a:xfrm>
            <a:prstGeom prst="ellipse">
              <a:avLst/>
            </a:prstGeom>
            <a:gradFill rotWithShape="0">
              <a:gsLst>
                <a:gs pos="0">
                  <a:srgbClr val="CC99FF"/>
                </a:gs>
                <a:gs pos="100000">
                  <a:srgbClr val="F6EDFF"/>
                </a:gs>
              </a:gsLst>
              <a:path path="rect">
                <a:fillToRect t="100000" r="10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lgn="ctr" eaLnBrk="1" hangingPunct="1">
                <a:spcBef>
                  <a:spcPct val="50000"/>
                </a:spcBef>
                <a:buFontTx/>
                <a:buNone/>
                <a:defRPr/>
              </a:pPr>
              <a:r>
                <a:rPr lang="es-ES_tradnl" altLang="es-MX" sz="2400" b="1" dirty="0" smtClean="0">
                  <a:latin typeface="+mn-lt"/>
                </a:rPr>
                <a:t>Medición, seguimiento y análisis</a:t>
              </a:r>
              <a:endParaRPr lang="es-ES_tradnl" altLang="es-MX" sz="2400" dirty="0" smtClean="0">
                <a:latin typeface="+mn-lt"/>
              </a:endParaRPr>
            </a:p>
          </p:txBody>
        </p:sp>
        <p:sp>
          <p:nvSpPr>
            <p:cNvPr id="50187" name="Oval 9"/>
            <p:cNvSpPr>
              <a:spLocks noChangeArrowheads="1"/>
            </p:cNvSpPr>
            <p:nvPr/>
          </p:nvSpPr>
          <p:spPr bwMode="auto">
            <a:xfrm>
              <a:off x="414" y="2965"/>
              <a:ext cx="2203" cy="960"/>
            </a:xfrm>
            <a:prstGeom prst="ellipse">
              <a:avLst/>
            </a:prstGeom>
            <a:gradFill rotWithShape="0">
              <a:gsLst>
                <a:gs pos="0">
                  <a:srgbClr val="33CC33"/>
                </a:gs>
                <a:gs pos="100000">
                  <a:srgbClr val="E1F7E1"/>
                </a:gs>
              </a:gsLst>
              <a:path path="rect">
                <a:fillToRect t="100000" r="100000"/>
              </a:path>
            </a:gra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lgn="ctr" eaLnBrk="1" hangingPunct="1">
                <a:spcBef>
                  <a:spcPct val="50000"/>
                </a:spcBef>
                <a:buFontTx/>
                <a:buNone/>
                <a:defRPr/>
              </a:pPr>
              <a:r>
                <a:rPr lang="es-ES_tradnl" altLang="es-MX" sz="2000" b="1" dirty="0" smtClean="0">
                  <a:latin typeface="+mn-lt"/>
                </a:rPr>
                <a:t>Acciones para el logro de lo planificado y la mejora</a:t>
              </a:r>
              <a:endParaRPr lang="es-ES_tradnl" altLang="es-MX" sz="2800" dirty="0" smtClean="0">
                <a:latin typeface="+mn-lt"/>
              </a:endParaRPr>
            </a:p>
          </p:txBody>
        </p:sp>
      </p:grpSp>
      <p:sp>
        <p:nvSpPr>
          <p:cNvPr id="2" name="1 CuadroTexto"/>
          <p:cNvSpPr txBox="1"/>
          <p:nvPr/>
        </p:nvSpPr>
        <p:spPr>
          <a:xfrm>
            <a:off x="251520" y="903011"/>
            <a:ext cx="5108575" cy="585787"/>
          </a:xfrm>
          <a:prstGeom prst="rect">
            <a:avLst/>
          </a:prstGeom>
          <a:noFill/>
        </p:spPr>
        <p:txBody>
          <a:bodyPr wrap="none">
            <a:spAutoFit/>
          </a:bodyPr>
          <a:lstStyle/>
          <a:p>
            <a:pPr>
              <a:defRPr/>
            </a:pPr>
            <a:r>
              <a:rPr lang="es-MX" sz="3200" b="1" dirty="0">
                <a:solidFill>
                  <a:schemeClr val="accent2">
                    <a:lumMod val="75000"/>
                  </a:schemeClr>
                </a:solidFill>
                <a:latin typeface="+mn-lt"/>
              </a:rPr>
              <a:t>4.1   REQUISITOS GENERALES</a:t>
            </a:r>
          </a:p>
        </p:txBody>
      </p:sp>
    </p:spTree>
    <p:extLst>
      <p:ext uri="{BB962C8B-B14F-4D97-AF65-F5344CB8AC3E}">
        <p14:creationId xmlns:p14="http://schemas.microsoft.com/office/powerpoint/2010/main" val="4058134476"/>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62" name="Imagen 3"/>
          <p:cNvPicPr>
            <a:picLocks noChangeAspect="1"/>
          </p:cNvPicPr>
          <p:nvPr/>
        </p:nvPicPr>
        <p:blipFill>
          <a:blip r:embed="rId2" cstate="print">
            <a:extLst>
              <a:ext uri="{28A0092B-C50C-407E-A947-70E740481C1C}">
                <a14:useLocalDpi xmlns:a14="http://schemas.microsoft.com/office/drawing/2010/main" val="0"/>
              </a:ext>
            </a:extLst>
          </a:blip>
          <a:srcRect b="2940"/>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04" name="Text Box 3"/>
          <p:cNvSpPr txBox="1">
            <a:spLocks noChangeArrowheads="1"/>
          </p:cNvSpPr>
          <p:nvPr/>
        </p:nvSpPr>
        <p:spPr bwMode="auto">
          <a:xfrm>
            <a:off x="885031" y="2276872"/>
            <a:ext cx="7373937" cy="315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lnSpc>
                <a:spcPct val="60000"/>
              </a:lnSpc>
              <a:spcBef>
                <a:spcPct val="50000"/>
              </a:spcBef>
              <a:buFontTx/>
              <a:buNone/>
              <a:defRPr/>
            </a:pPr>
            <a:r>
              <a:rPr lang="es-ES_tradnl" altLang="es-MX" sz="2400" b="1" dirty="0" smtClean="0">
                <a:latin typeface="+mn-lt"/>
              </a:rPr>
              <a:t>4.2.1 Generalidades</a:t>
            </a:r>
          </a:p>
          <a:p>
            <a:pPr eaLnBrk="1" hangingPunct="1">
              <a:lnSpc>
                <a:spcPct val="60000"/>
              </a:lnSpc>
              <a:spcBef>
                <a:spcPct val="50000"/>
              </a:spcBef>
              <a:buFontTx/>
              <a:buNone/>
              <a:defRPr/>
            </a:pPr>
            <a:endParaRPr lang="es-ES_tradnl" altLang="es-MX" sz="2400" b="1" dirty="0" smtClean="0">
              <a:latin typeface="+mn-lt"/>
            </a:endParaRPr>
          </a:p>
          <a:p>
            <a:pPr eaLnBrk="1" hangingPunct="1">
              <a:lnSpc>
                <a:spcPct val="60000"/>
              </a:lnSpc>
              <a:spcBef>
                <a:spcPct val="50000"/>
              </a:spcBef>
              <a:buFontTx/>
              <a:buNone/>
              <a:defRPr/>
            </a:pPr>
            <a:r>
              <a:rPr lang="es-ES_tradnl" altLang="es-MX" sz="2400" b="1" dirty="0" smtClean="0">
                <a:latin typeface="+mn-lt"/>
              </a:rPr>
              <a:t>          a. Política de calidad</a:t>
            </a:r>
          </a:p>
          <a:p>
            <a:pPr eaLnBrk="1" hangingPunct="1">
              <a:lnSpc>
                <a:spcPct val="60000"/>
              </a:lnSpc>
              <a:spcBef>
                <a:spcPct val="50000"/>
              </a:spcBef>
              <a:buFontTx/>
              <a:buNone/>
              <a:defRPr/>
            </a:pPr>
            <a:r>
              <a:rPr lang="es-ES_tradnl" altLang="es-MX" sz="2400" b="1" dirty="0" smtClean="0">
                <a:latin typeface="+mn-lt"/>
              </a:rPr>
              <a:t>          b. Objetivos de calidad</a:t>
            </a:r>
          </a:p>
          <a:p>
            <a:pPr eaLnBrk="1" hangingPunct="1">
              <a:lnSpc>
                <a:spcPct val="60000"/>
              </a:lnSpc>
              <a:spcBef>
                <a:spcPct val="50000"/>
              </a:spcBef>
              <a:buFontTx/>
              <a:buNone/>
              <a:defRPr/>
            </a:pPr>
            <a:r>
              <a:rPr lang="es-ES_tradnl" altLang="es-MX" sz="2400" b="1" dirty="0" smtClean="0">
                <a:latin typeface="+mn-lt"/>
              </a:rPr>
              <a:t>          c. Manual de calidad</a:t>
            </a:r>
          </a:p>
          <a:p>
            <a:pPr eaLnBrk="1" hangingPunct="1">
              <a:lnSpc>
                <a:spcPct val="60000"/>
              </a:lnSpc>
              <a:spcBef>
                <a:spcPct val="50000"/>
              </a:spcBef>
              <a:buFontTx/>
              <a:buNone/>
              <a:defRPr/>
            </a:pPr>
            <a:r>
              <a:rPr lang="es-ES_tradnl" altLang="es-MX" sz="2400" b="1" dirty="0" smtClean="0">
                <a:latin typeface="+mn-lt"/>
              </a:rPr>
              <a:t>          d. Procedimientos requeridos por la norma</a:t>
            </a:r>
          </a:p>
          <a:p>
            <a:pPr eaLnBrk="1" hangingPunct="1">
              <a:lnSpc>
                <a:spcPct val="60000"/>
              </a:lnSpc>
              <a:spcBef>
                <a:spcPct val="50000"/>
              </a:spcBef>
              <a:buFontTx/>
              <a:buNone/>
              <a:defRPr/>
            </a:pPr>
            <a:r>
              <a:rPr lang="es-ES_tradnl" altLang="es-MX" sz="2400" b="1" dirty="0" smtClean="0">
                <a:latin typeface="+mn-lt"/>
              </a:rPr>
              <a:t>          e. Procedimientos necesarios para la organización</a:t>
            </a:r>
          </a:p>
          <a:p>
            <a:pPr eaLnBrk="1" hangingPunct="1">
              <a:lnSpc>
                <a:spcPct val="60000"/>
              </a:lnSpc>
              <a:spcBef>
                <a:spcPct val="50000"/>
              </a:spcBef>
              <a:buFontTx/>
              <a:buNone/>
              <a:defRPr/>
            </a:pPr>
            <a:r>
              <a:rPr lang="es-ES_tradnl" altLang="es-MX" sz="2400" b="1" dirty="0" smtClean="0">
                <a:latin typeface="+mn-lt"/>
              </a:rPr>
              <a:t>          f.  Registros requeridos por la norma</a:t>
            </a:r>
          </a:p>
        </p:txBody>
      </p:sp>
      <p:sp>
        <p:nvSpPr>
          <p:cNvPr id="2" name="1 CuadroTexto"/>
          <p:cNvSpPr txBox="1"/>
          <p:nvPr/>
        </p:nvSpPr>
        <p:spPr>
          <a:xfrm>
            <a:off x="755576" y="1196752"/>
            <a:ext cx="5475287" cy="460375"/>
          </a:xfrm>
          <a:prstGeom prst="rect">
            <a:avLst/>
          </a:prstGeom>
          <a:noFill/>
        </p:spPr>
        <p:txBody>
          <a:bodyPr wrap="none">
            <a:spAutoFit/>
          </a:bodyPr>
          <a:lstStyle/>
          <a:p>
            <a:pPr>
              <a:defRPr/>
            </a:pPr>
            <a:r>
              <a:rPr lang="es-MX" sz="2400" b="1" dirty="0">
                <a:solidFill>
                  <a:schemeClr val="accent2">
                    <a:lumMod val="75000"/>
                  </a:schemeClr>
                </a:solidFill>
                <a:latin typeface="+mn-lt"/>
              </a:rPr>
              <a:t>4.2  REQUISITOS DE LA DOCUMENTACION</a:t>
            </a:r>
          </a:p>
        </p:txBody>
      </p:sp>
    </p:spTree>
    <p:extLst>
      <p:ext uri="{BB962C8B-B14F-4D97-AF65-F5344CB8AC3E}">
        <p14:creationId xmlns:p14="http://schemas.microsoft.com/office/powerpoint/2010/main" val="2009567269"/>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986" name="Imagen 3"/>
          <p:cNvPicPr>
            <a:picLocks noChangeAspect="1"/>
          </p:cNvPicPr>
          <p:nvPr/>
        </p:nvPicPr>
        <p:blipFill>
          <a:blip r:embed="rId2" cstate="print">
            <a:extLst>
              <a:ext uri="{28A0092B-C50C-407E-A947-70E740481C1C}">
                <a14:useLocalDpi xmlns:a14="http://schemas.microsoft.com/office/drawing/2010/main" val="0"/>
              </a:ext>
            </a:extLst>
          </a:blip>
          <a:srcRect b="2940"/>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1987" name="Group 25"/>
          <p:cNvGrpSpPr>
            <a:grpSpLocks/>
          </p:cNvGrpSpPr>
          <p:nvPr/>
        </p:nvGrpSpPr>
        <p:grpSpPr bwMode="auto">
          <a:xfrm>
            <a:off x="663575" y="1743075"/>
            <a:ext cx="7854950" cy="4013200"/>
            <a:chOff x="336" y="1382"/>
            <a:chExt cx="4948" cy="2528"/>
          </a:xfrm>
        </p:grpSpPr>
        <p:grpSp>
          <p:nvGrpSpPr>
            <p:cNvPr id="41989" name="Group 2"/>
            <p:cNvGrpSpPr>
              <a:grpSpLocks/>
            </p:cNvGrpSpPr>
            <p:nvPr/>
          </p:nvGrpSpPr>
          <p:grpSpPr bwMode="auto">
            <a:xfrm>
              <a:off x="458" y="2644"/>
              <a:ext cx="1457" cy="516"/>
              <a:chOff x="458" y="2318"/>
              <a:chExt cx="1512" cy="552"/>
            </a:xfrm>
          </p:grpSpPr>
          <p:sp>
            <p:nvSpPr>
              <p:cNvPr id="42006" name="AutoShape 3"/>
              <p:cNvSpPr>
                <a:spLocks noChangeArrowheads="1"/>
              </p:cNvSpPr>
              <p:nvPr/>
            </p:nvSpPr>
            <p:spPr bwMode="auto">
              <a:xfrm>
                <a:off x="458" y="2318"/>
                <a:ext cx="1512" cy="552"/>
              </a:xfrm>
              <a:prstGeom prst="flowChartAlternateProcess">
                <a:avLst/>
              </a:prstGeom>
              <a:gradFill rotWithShape="0">
                <a:gsLst>
                  <a:gs pos="0">
                    <a:srgbClr val="FFEDA3"/>
                  </a:gs>
                  <a:gs pos="50000">
                    <a:srgbClr val="FFA64D"/>
                  </a:gs>
                  <a:gs pos="100000">
                    <a:srgbClr val="FFEDA3"/>
                  </a:gs>
                </a:gsLst>
                <a:lin ang="2700000" scaled="1"/>
              </a:gradFill>
              <a:ln w="20638">
                <a:solidFill>
                  <a:srgbClr val="808080"/>
                </a:solidFill>
                <a:miter lim="800000"/>
                <a:headEnd/>
                <a:tailEnd/>
              </a:ln>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eaLnBrk="1" hangingPunct="1">
                  <a:spcBef>
                    <a:spcPct val="0"/>
                  </a:spcBef>
                  <a:buFontTx/>
                  <a:buNone/>
                </a:pPr>
                <a:endParaRPr lang="es-ES_tradnl" altLang="es-MX" sz="2400">
                  <a:latin typeface="Times New Roman" panose="02020603050405020304" pitchFamily="18" charset="0"/>
                </a:endParaRPr>
              </a:p>
            </p:txBody>
          </p:sp>
          <p:sp>
            <p:nvSpPr>
              <p:cNvPr id="52247" name="Rectangle 4"/>
              <p:cNvSpPr>
                <a:spLocks noChangeArrowheads="1"/>
              </p:cNvSpPr>
              <p:nvPr/>
            </p:nvSpPr>
            <p:spPr bwMode="auto">
              <a:xfrm>
                <a:off x="786" y="2376"/>
                <a:ext cx="771" cy="2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spcBef>
                    <a:spcPct val="0"/>
                  </a:spcBef>
                  <a:buFontTx/>
                  <a:buNone/>
                  <a:defRPr/>
                </a:pPr>
                <a:r>
                  <a:rPr lang="es-ES" altLang="es-MX" sz="2400" b="1" dirty="0" smtClean="0">
                    <a:latin typeface="+mn-lt"/>
                  </a:rPr>
                  <a:t>TAMAÑO</a:t>
                </a:r>
              </a:p>
            </p:txBody>
          </p:sp>
          <p:sp>
            <p:nvSpPr>
              <p:cNvPr id="52248" name="Rectangle 5"/>
              <p:cNvSpPr>
                <a:spLocks noChangeArrowheads="1"/>
              </p:cNvSpPr>
              <p:nvPr/>
            </p:nvSpPr>
            <p:spPr bwMode="auto">
              <a:xfrm>
                <a:off x="925" y="2594"/>
                <a:ext cx="546" cy="2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spcBef>
                    <a:spcPct val="0"/>
                  </a:spcBef>
                  <a:buFontTx/>
                  <a:buNone/>
                  <a:defRPr/>
                </a:pPr>
                <a:r>
                  <a:rPr lang="es-ES" altLang="es-MX" sz="2400" b="1" smtClean="0">
                    <a:latin typeface="+mn-lt"/>
                  </a:rPr>
                  <a:t>Y TIPO</a:t>
                </a:r>
              </a:p>
            </p:txBody>
          </p:sp>
        </p:grpSp>
        <p:grpSp>
          <p:nvGrpSpPr>
            <p:cNvPr id="41990" name="Group 6"/>
            <p:cNvGrpSpPr>
              <a:grpSpLocks/>
            </p:cNvGrpSpPr>
            <p:nvPr/>
          </p:nvGrpSpPr>
          <p:grpSpPr bwMode="auto">
            <a:xfrm>
              <a:off x="2124" y="2644"/>
              <a:ext cx="1457" cy="516"/>
              <a:chOff x="2124" y="2318"/>
              <a:chExt cx="1512" cy="552"/>
            </a:xfrm>
          </p:grpSpPr>
          <p:sp>
            <p:nvSpPr>
              <p:cNvPr id="22" name="AutoShape 7"/>
              <p:cNvSpPr>
                <a:spLocks noChangeArrowheads="1"/>
              </p:cNvSpPr>
              <p:nvPr/>
            </p:nvSpPr>
            <p:spPr bwMode="auto">
              <a:xfrm>
                <a:off x="2124" y="2318"/>
                <a:ext cx="1512" cy="552"/>
              </a:xfrm>
              <a:prstGeom prst="flowChartAlternateProcess">
                <a:avLst/>
              </a:prstGeom>
              <a:gradFill rotWithShape="0">
                <a:gsLst>
                  <a:gs pos="0">
                    <a:schemeClr val="hlink"/>
                  </a:gs>
                  <a:gs pos="50000">
                    <a:srgbClr val="A74FFF"/>
                  </a:gs>
                  <a:gs pos="100000">
                    <a:schemeClr val="hlink"/>
                  </a:gs>
                </a:gsLst>
                <a:lin ang="2700000" scaled="1"/>
              </a:gradFill>
              <a:ln w="20638">
                <a:solidFill>
                  <a:srgbClr val="9900CC"/>
                </a:solidFill>
                <a:miter lim="800000"/>
                <a:headEnd/>
                <a:tailEnd/>
              </a:ln>
            </p:spPr>
            <p:txBody>
              <a:bodyPr/>
              <a:lstStyle/>
              <a:p>
                <a:pPr>
                  <a:defRPr/>
                </a:pPr>
                <a:endParaRPr lang="es-ES_tradnl">
                  <a:solidFill>
                    <a:schemeClr val="bg1"/>
                  </a:solidFill>
                </a:endParaRPr>
              </a:p>
            </p:txBody>
          </p:sp>
          <p:sp>
            <p:nvSpPr>
              <p:cNvPr id="52245" name="Rectangle 8"/>
              <p:cNvSpPr>
                <a:spLocks noChangeArrowheads="1"/>
              </p:cNvSpPr>
              <p:nvPr/>
            </p:nvSpPr>
            <p:spPr bwMode="auto">
              <a:xfrm>
                <a:off x="2279" y="2482"/>
                <a:ext cx="1206" cy="2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spcBef>
                    <a:spcPct val="0"/>
                  </a:spcBef>
                  <a:buFontTx/>
                  <a:buNone/>
                  <a:defRPr/>
                </a:pPr>
                <a:r>
                  <a:rPr lang="es-ES" altLang="es-MX" sz="2400" b="1" dirty="0" smtClean="0">
                    <a:solidFill>
                      <a:schemeClr val="bg1"/>
                    </a:solidFill>
                    <a:latin typeface="+mn-lt"/>
                  </a:rPr>
                  <a:t>COMPLEJIDAD</a:t>
                </a:r>
              </a:p>
            </p:txBody>
          </p:sp>
        </p:grpSp>
        <p:grpSp>
          <p:nvGrpSpPr>
            <p:cNvPr id="41991" name="Group 9"/>
            <p:cNvGrpSpPr>
              <a:grpSpLocks/>
            </p:cNvGrpSpPr>
            <p:nvPr/>
          </p:nvGrpSpPr>
          <p:grpSpPr bwMode="auto">
            <a:xfrm>
              <a:off x="3790" y="2644"/>
              <a:ext cx="1457" cy="516"/>
              <a:chOff x="3790" y="2318"/>
              <a:chExt cx="1512" cy="552"/>
            </a:xfrm>
          </p:grpSpPr>
          <p:sp>
            <p:nvSpPr>
              <p:cNvPr id="42001" name="AutoShape 10"/>
              <p:cNvSpPr>
                <a:spLocks noChangeArrowheads="1"/>
              </p:cNvSpPr>
              <p:nvPr/>
            </p:nvSpPr>
            <p:spPr bwMode="auto">
              <a:xfrm>
                <a:off x="3790" y="2318"/>
                <a:ext cx="1512" cy="552"/>
              </a:xfrm>
              <a:prstGeom prst="flowChartAlternateProcess">
                <a:avLst/>
              </a:prstGeom>
              <a:gradFill rotWithShape="0">
                <a:gsLst>
                  <a:gs pos="0">
                    <a:srgbClr val="FFFFFF"/>
                  </a:gs>
                  <a:gs pos="50000">
                    <a:srgbClr val="939393"/>
                  </a:gs>
                  <a:gs pos="100000">
                    <a:srgbClr val="FFFFFF"/>
                  </a:gs>
                </a:gsLst>
                <a:lin ang="2700000" scaled="1"/>
              </a:gradFill>
              <a:ln>
                <a:noFill/>
              </a:ln>
              <a:extLst>
                <a:ext uri="{91240B29-F687-4F45-9708-019B960494DF}">
                  <a14:hiddenLine xmlns:a14="http://schemas.microsoft.com/office/drawing/2010/main" w="20638">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eaLnBrk="1" hangingPunct="1">
                  <a:spcBef>
                    <a:spcPct val="0"/>
                  </a:spcBef>
                  <a:buFontTx/>
                  <a:buNone/>
                </a:pPr>
                <a:endParaRPr lang="es-ES_tradnl" altLang="es-MX" sz="2200" b="1">
                  <a:solidFill>
                    <a:schemeClr val="bg1"/>
                  </a:solidFill>
                  <a:latin typeface="Times New Roman" panose="02020603050405020304" pitchFamily="18" charset="0"/>
                </a:endParaRPr>
              </a:p>
            </p:txBody>
          </p:sp>
          <p:sp>
            <p:nvSpPr>
              <p:cNvPr id="52242" name="Rectangle 11"/>
              <p:cNvSpPr>
                <a:spLocks noChangeArrowheads="1"/>
              </p:cNvSpPr>
              <p:nvPr/>
            </p:nvSpPr>
            <p:spPr bwMode="auto">
              <a:xfrm>
                <a:off x="3856" y="2376"/>
                <a:ext cx="1235" cy="2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spcBef>
                    <a:spcPct val="0"/>
                  </a:spcBef>
                  <a:buFontTx/>
                  <a:buNone/>
                  <a:defRPr/>
                </a:pPr>
                <a:r>
                  <a:rPr lang="es-ES" altLang="es-MX" sz="2400" b="1" smtClean="0">
                    <a:latin typeface="+mn-lt"/>
                  </a:rPr>
                  <a:t>COMPETENCIA</a:t>
                </a:r>
              </a:p>
            </p:txBody>
          </p:sp>
          <p:sp>
            <p:nvSpPr>
              <p:cNvPr id="52243" name="Rectangle 12"/>
              <p:cNvSpPr>
                <a:spLocks noChangeArrowheads="1"/>
              </p:cNvSpPr>
              <p:nvPr/>
            </p:nvSpPr>
            <p:spPr bwMode="auto">
              <a:xfrm>
                <a:off x="3876" y="2594"/>
                <a:ext cx="1242" cy="2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spcBef>
                    <a:spcPct val="0"/>
                  </a:spcBef>
                  <a:buFontTx/>
                  <a:buNone/>
                  <a:defRPr/>
                </a:pPr>
                <a:r>
                  <a:rPr lang="es-ES" altLang="es-MX" sz="2400" b="1" dirty="0" smtClean="0">
                    <a:latin typeface="+mn-lt"/>
                  </a:rPr>
                  <a:t>DEL PERSONAL</a:t>
                </a:r>
              </a:p>
            </p:txBody>
          </p:sp>
        </p:grpSp>
        <p:sp>
          <p:nvSpPr>
            <p:cNvPr id="41992" name="AutoShape 13"/>
            <p:cNvSpPr>
              <a:spLocks noChangeArrowheads="1"/>
            </p:cNvSpPr>
            <p:nvPr/>
          </p:nvSpPr>
          <p:spPr bwMode="auto">
            <a:xfrm>
              <a:off x="1872" y="1382"/>
              <a:ext cx="1897" cy="925"/>
            </a:xfrm>
            <a:prstGeom prst="flowChartAlternateProcess">
              <a:avLst/>
            </a:prstGeom>
            <a:gradFill rotWithShape="0">
              <a:gsLst>
                <a:gs pos="0">
                  <a:srgbClr val="E1F7E1"/>
                </a:gs>
                <a:gs pos="50000">
                  <a:srgbClr val="33CC33"/>
                </a:gs>
                <a:gs pos="100000">
                  <a:srgbClr val="E1F7E1"/>
                </a:gs>
              </a:gsLst>
              <a:lin ang="2700000" scaled="1"/>
            </a:gradFill>
            <a:ln w="9525">
              <a:solidFill>
                <a:srgbClr val="339933"/>
              </a:solidFill>
              <a:miter lim="800000"/>
              <a:headEnd/>
              <a:tailEnd/>
            </a:ln>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eaLnBrk="1" hangingPunct="1">
                <a:spcBef>
                  <a:spcPct val="0"/>
                </a:spcBef>
                <a:buFontTx/>
                <a:buNone/>
              </a:pPr>
              <a:endParaRPr lang="es-ES_tradnl" altLang="es-MX" sz="2400">
                <a:solidFill>
                  <a:schemeClr val="bg1"/>
                </a:solidFill>
                <a:latin typeface="Times New Roman" panose="02020603050405020304" pitchFamily="18" charset="0"/>
              </a:endParaRPr>
            </a:p>
          </p:txBody>
        </p:sp>
        <p:sp>
          <p:nvSpPr>
            <p:cNvPr id="52233" name="Rectangle 14"/>
            <p:cNvSpPr>
              <a:spLocks noChangeArrowheads="1"/>
            </p:cNvSpPr>
            <p:nvPr/>
          </p:nvSpPr>
          <p:spPr bwMode="auto">
            <a:xfrm>
              <a:off x="2378" y="1382"/>
              <a:ext cx="992"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spcBef>
                  <a:spcPct val="0"/>
                </a:spcBef>
                <a:buFontTx/>
                <a:buNone/>
                <a:defRPr/>
              </a:pPr>
              <a:r>
                <a:rPr lang="es-ES" altLang="es-MX" sz="2800" b="1" dirty="0" smtClean="0">
                  <a:latin typeface="+mn-lt"/>
                </a:rPr>
                <a:t>PROCESOS</a:t>
              </a:r>
            </a:p>
          </p:txBody>
        </p:sp>
        <p:sp>
          <p:nvSpPr>
            <p:cNvPr id="52234" name="Rectangle 15"/>
            <p:cNvSpPr>
              <a:spLocks noChangeArrowheads="1"/>
            </p:cNvSpPr>
            <p:nvPr/>
          </p:nvSpPr>
          <p:spPr bwMode="auto">
            <a:xfrm>
              <a:off x="2234" y="1601"/>
              <a:ext cx="1275"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spcBef>
                  <a:spcPct val="0"/>
                </a:spcBef>
                <a:buFontTx/>
                <a:buNone/>
                <a:defRPr/>
              </a:pPr>
              <a:r>
                <a:rPr lang="es-ES" altLang="es-MX" sz="2800" b="1" dirty="0" smtClean="0">
                  <a:latin typeface="+mn-lt"/>
                </a:rPr>
                <a:t>Identificación</a:t>
              </a:r>
            </a:p>
          </p:txBody>
        </p:sp>
        <p:sp>
          <p:nvSpPr>
            <p:cNvPr id="52235" name="Rectangle 16"/>
            <p:cNvSpPr>
              <a:spLocks noChangeArrowheads="1"/>
            </p:cNvSpPr>
            <p:nvPr/>
          </p:nvSpPr>
          <p:spPr bwMode="auto">
            <a:xfrm>
              <a:off x="2383" y="1827"/>
              <a:ext cx="935"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spcBef>
                  <a:spcPct val="0"/>
                </a:spcBef>
                <a:buFontTx/>
                <a:buNone/>
                <a:defRPr/>
              </a:pPr>
              <a:r>
                <a:rPr lang="es-ES" altLang="es-MX" sz="2800" b="1" smtClean="0">
                  <a:latin typeface="+mn-lt"/>
                </a:rPr>
                <a:t>Secuencia</a:t>
              </a:r>
            </a:p>
          </p:txBody>
        </p:sp>
        <p:sp>
          <p:nvSpPr>
            <p:cNvPr id="52236" name="Rectangle 17"/>
            <p:cNvSpPr>
              <a:spLocks noChangeArrowheads="1"/>
            </p:cNvSpPr>
            <p:nvPr/>
          </p:nvSpPr>
          <p:spPr bwMode="auto">
            <a:xfrm>
              <a:off x="2342" y="2037"/>
              <a:ext cx="1045"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spcBef>
                  <a:spcPct val="0"/>
                </a:spcBef>
                <a:buFontTx/>
                <a:buNone/>
                <a:defRPr/>
              </a:pPr>
              <a:r>
                <a:rPr lang="es-ES" altLang="es-MX" sz="2800" b="1" smtClean="0">
                  <a:latin typeface="+mn-lt"/>
                </a:rPr>
                <a:t>Interacción</a:t>
              </a:r>
            </a:p>
          </p:txBody>
        </p:sp>
        <p:sp>
          <p:nvSpPr>
            <p:cNvPr id="52237" name="Text Box 18"/>
            <p:cNvSpPr txBox="1">
              <a:spLocks noChangeArrowheads="1"/>
            </p:cNvSpPr>
            <p:nvPr/>
          </p:nvSpPr>
          <p:spPr bwMode="auto">
            <a:xfrm>
              <a:off x="1728" y="3542"/>
              <a:ext cx="2095" cy="3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spcBef>
                  <a:spcPct val="0"/>
                </a:spcBef>
                <a:buFontTx/>
                <a:buNone/>
                <a:defRPr/>
              </a:pPr>
              <a:r>
                <a:rPr lang="es-ES_tradnl" altLang="es-MX" b="1" dirty="0" smtClean="0">
                  <a:solidFill>
                    <a:srgbClr val="000099"/>
                  </a:solidFill>
                  <a:latin typeface="+mn-lt"/>
                </a:rPr>
                <a:t>DOCUMENTACIÓN</a:t>
              </a:r>
              <a:endParaRPr lang="es-ES_tradnl" altLang="es-MX" dirty="0" smtClean="0">
                <a:solidFill>
                  <a:srgbClr val="000099"/>
                </a:solidFill>
                <a:latin typeface="+mn-lt"/>
              </a:endParaRPr>
            </a:p>
          </p:txBody>
        </p:sp>
        <p:cxnSp>
          <p:nvCxnSpPr>
            <p:cNvPr id="41998" name="AutoShape 21"/>
            <p:cNvCxnSpPr>
              <a:cxnSpLocks noChangeShapeType="1"/>
              <a:endCxn id="42001" idx="0"/>
            </p:cNvCxnSpPr>
            <p:nvPr/>
          </p:nvCxnSpPr>
          <p:spPr bwMode="auto">
            <a:xfrm rot="16200000" flipH="1">
              <a:off x="3543" y="1668"/>
              <a:ext cx="283" cy="1669"/>
            </a:xfrm>
            <a:prstGeom prst="bentConnector3">
              <a:avLst>
                <a:gd name="adj1" fmla="val 49824"/>
              </a:avLst>
            </a:prstGeom>
            <a:noFill/>
            <a:ln w="28575">
              <a:solidFill>
                <a:schemeClr val="bg1"/>
              </a:solidFill>
              <a:miter lim="800000"/>
              <a:headEnd/>
              <a:tailEnd/>
            </a:ln>
            <a:extLst>
              <a:ext uri="{909E8E84-426E-40DD-AFC4-6F175D3DCCD1}">
                <a14:hiddenFill xmlns:a14="http://schemas.microsoft.com/office/drawing/2010/main">
                  <a:noFill/>
                </a14:hiddenFill>
              </a:ext>
            </a:extLst>
          </p:spPr>
        </p:cxnSp>
        <p:cxnSp>
          <p:nvCxnSpPr>
            <p:cNvPr id="41999" name="AutoShape 22"/>
            <p:cNvCxnSpPr>
              <a:cxnSpLocks noChangeShapeType="1"/>
              <a:endCxn id="22" idx="0"/>
            </p:cNvCxnSpPr>
            <p:nvPr/>
          </p:nvCxnSpPr>
          <p:spPr bwMode="auto">
            <a:xfrm>
              <a:off x="2850" y="2355"/>
              <a:ext cx="3" cy="283"/>
            </a:xfrm>
            <a:prstGeom prst="straightConnector1">
              <a:avLst/>
            </a:prstGeom>
            <a:noFill/>
            <a:ln w="28575">
              <a:solidFill>
                <a:schemeClr val="bg1"/>
              </a:solidFill>
              <a:round/>
              <a:headEnd/>
              <a:tailEnd/>
            </a:ln>
            <a:extLst>
              <a:ext uri="{909E8E84-426E-40DD-AFC4-6F175D3DCCD1}">
                <a14:hiddenFill xmlns:a14="http://schemas.microsoft.com/office/drawing/2010/main">
                  <a:noFill/>
                </a14:hiddenFill>
              </a:ext>
            </a:extLst>
          </p:spPr>
        </p:cxnSp>
        <p:sp>
          <p:nvSpPr>
            <p:cNvPr id="42000" name="Rectangle 23"/>
            <p:cNvSpPr>
              <a:spLocks noChangeArrowheads="1"/>
            </p:cNvSpPr>
            <p:nvPr/>
          </p:nvSpPr>
          <p:spPr bwMode="auto">
            <a:xfrm>
              <a:off x="336" y="2582"/>
              <a:ext cx="4948" cy="1302"/>
            </a:xfrm>
            <a:prstGeom prst="rect">
              <a:avLst/>
            </a:prstGeom>
            <a:noFill/>
            <a:ln w="38100">
              <a:solidFill>
                <a:srgbClr val="5600AC"/>
              </a:solidFill>
              <a:prstDash val="dash"/>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eaLnBrk="1" hangingPunct="1">
                <a:spcBef>
                  <a:spcPct val="0"/>
                </a:spcBef>
                <a:buFontTx/>
                <a:buNone/>
              </a:pPr>
              <a:endParaRPr lang="es-CO" altLang="es-MX" sz="2400">
                <a:latin typeface="Times New Roman" panose="02020603050405020304" pitchFamily="18" charset="0"/>
              </a:endParaRPr>
            </a:p>
          </p:txBody>
        </p:sp>
      </p:grpSp>
      <p:sp>
        <p:nvSpPr>
          <p:cNvPr id="2" name="1 CuadroTexto"/>
          <p:cNvSpPr txBox="1"/>
          <p:nvPr/>
        </p:nvSpPr>
        <p:spPr>
          <a:xfrm>
            <a:off x="1103313" y="1158875"/>
            <a:ext cx="6975475" cy="584200"/>
          </a:xfrm>
          <a:prstGeom prst="rect">
            <a:avLst/>
          </a:prstGeom>
          <a:noFill/>
        </p:spPr>
        <p:txBody>
          <a:bodyPr wrap="none">
            <a:spAutoFit/>
          </a:bodyPr>
          <a:lstStyle/>
          <a:p>
            <a:pPr>
              <a:defRPr/>
            </a:pPr>
            <a:r>
              <a:rPr lang="es-MX" sz="3200" b="1" dirty="0">
                <a:solidFill>
                  <a:schemeClr val="accent2">
                    <a:lumMod val="75000"/>
                  </a:schemeClr>
                </a:solidFill>
                <a:latin typeface="+mn-lt"/>
              </a:rPr>
              <a:t>LA </a:t>
            </a:r>
            <a:r>
              <a:rPr lang="es-MX" sz="3200" b="1" dirty="0" smtClean="0">
                <a:solidFill>
                  <a:schemeClr val="accent2">
                    <a:lumMod val="75000"/>
                  </a:schemeClr>
                </a:solidFill>
                <a:latin typeface="+mn-lt"/>
              </a:rPr>
              <a:t>EXTENSIÓN </a:t>
            </a:r>
            <a:r>
              <a:rPr lang="es-MX" sz="3200" b="1" dirty="0">
                <a:solidFill>
                  <a:schemeClr val="accent2">
                    <a:lumMod val="75000"/>
                  </a:schemeClr>
                </a:solidFill>
                <a:latin typeface="+mn-lt"/>
              </a:rPr>
              <a:t>DE LA DOCUMENTACIÓN</a:t>
            </a:r>
          </a:p>
        </p:txBody>
      </p:sp>
    </p:spTree>
    <p:extLst>
      <p:ext uri="{BB962C8B-B14F-4D97-AF65-F5344CB8AC3E}">
        <p14:creationId xmlns:p14="http://schemas.microsoft.com/office/powerpoint/2010/main" val="317844681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Rectángulo"/>
          <p:cNvSpPr/>
          <p:nvPr/>
        </p:nvSpPr>
        <p:spPr>
          <a:xfrm>
            <a:off x="322014" y="2913782"/>
            <a:ext cx="7431088" cy="1107996"/>
          </a:xfrm>
          <a:prstGeom prst="rect">
            <a:avLst/>
          </a:prstGeom>
        </p:spPr>
        <p:txBody>
          <a:bodyPr>
            <a:spAutoFit/>
          </a:bodyPr>
          <a:lstStyle/>
          <a:p>
            <a:pPr algn="just">
              <a:lnSpc>
                <a:spcPct val="150000"/>
              </a:lnSpc>
              <a:defRPr/>
            </a:pPr>
            <a:r>
              <a:rPr lang="es-MX" sz="2200" dirty="0">
                <a:solidFill>
                  <a:schemeClr val="tx2">
                    <a:lumMod val="50000"/>
                  </a:schemeClr>
                </a:solidFill>
                <a:cs typeface="+mn-cs"/>
              </a:rPr>
              <a:t>Grado en el que un conjunto de características inherentes cumple con los requisitos</a:t>
            </a:r>
            <a:r>
              <a:rPr lang="es-MX" sz="2200" dirty="0" smtClean="0">
                <a:solidFill>
                  <a:schemeClr val="tx2">
                    <a:lumMod val="50000"/>
                  </a:schemeClr>
                </a:solidFill>
                <a:cs typeface="+mn-cs"/>
              </a:rPr>
              <a:t>.</a:t>
            </a:r>
            <a:endParaRPr lang="es-MX" sz="2200" dirty="0">
              <a:solidFill>
                <a:schemeClr val="tx2">
                  <a:lumMod val="50000"/>
                </a:schemeClr>
              </a:solidFill>
              <a:cs typeface="+mn-cs"/>
            </a:endParaRPr>
          </a:p>
        </p:txBody>
      </p:sp>
      <p:sp>
        <p:nvSpPr>
          <p:cNvPr id="5" name="4 Rectángulo"/>
          <p:cNvSpPr/>
          <p:nvPr/>
        </p:nvSpPr>
        <p:spPr>
          <a:xfrm>
            <a:off x="323602" y="2100044"/>
            <a:ext cx="1284326" cy="537391"/>
          </a:xfrm>
          <a:prstGeom prst="rect">
            <a:avLst/>
          </a:prstGeom>
        </p:spPr>
        <p:txBody>
          <a:bodyPr wrap="none">
            <a:spAutoFit/>
          </a:bodyPr>
          <a:lstStyle/>
          <a:p>
            <a:pPr algn="just">
              <a:lnSpc>
                <a:spcPct val="150000"/>
              </a:lnSpc>
              <a:defRPr/>
            </a:pPr>
            <a:r>
              <a:rPr lang="es-MX" sz="2200" b="1" dirty="0">
                <a:solidFill>
                  <a:schemeClr val="accent2">
                    <a:lumMod val="75000"/>
                  </a:schemeClr>
                </a:solidFill>
                <a:cs typeface="+mn-cs"/>
              </a:rPr>
              <a:t>Calidad</a:t>
            </a:r>
            <a:r>
              <a:rPr lang="es-MX" sz="2200" dirty="0">
                <a:solidFill>
                  <a:schemeClr val="accent2">
                    <a:lumMod val="75000"/>
                  </a:schemeClr>
                </a:solidFill>
                <a:cs typeface="+mn-cs"/>
              </a:rPr>
              <a:t>:</a:t>
            </a:r>
          </a:p>
        </p:txBody>
      </p:sp>
      <p:pic>
        <p:nvPicPr>
          <p:cNvPr id="3" name="Imagen 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735987" y="1876247"/>
            <a:ext cx="903377" cy="899362"/>
          </a:xfrm>
          <a:prstGeom prst="rect">
            <a:avLst/>
          </a:prstGeom>
        </p:spPr>
      </p:pic>
      <p:sp>
        <p:nvSpPr>
          <p:cNvPr id="7" name="Rectángulo 6"/>
          <p:cNvSpPr/>
          <p:nvPr/>
        </p:nvSpPr>
        <p:spPr>
          <a:xfrm>
            <a:off x="319163" y="4298125"/>
            <a:ext cx="7416824" cy="1045223"/>
          </a:xfrm>
          <a:prstGeom prst="rect">
            <a:avLst/>
          </a:prstGeom>
        </p:spPr>
        <p:txBody>
          <a:bodyPr wrap="square">
            <a:spAutoFit/>
          </a:bodyPr>
          <a:lstStyle/>
          <a:p>
            <a:pPr algn="just">
              <a:lnSpc>
                <a:spcPct val="150000"/>
              </a:lnSpc>
            </a:pPr>
            <a:r>
              <a:rPr lang="es-MX" sz="2200" dirty="0" smtClean="0">
                <a:solidFill>
                  <a:schemeClr val="tx2">
                    <a:lumMod val="50000"/>
                  </a:schemeClr>
                </a:solidFill>
              </a:rPr>
              <a:t>La </a:t>
            </a:r>
            <a:r>
              <a:rPr lang="es-MX" sz="2200" dirty="0">
                <a:solidFill>
                  <a:schemeClr val="tx2">
                    <a:lumMod val="50000"/>
                  </a:schemeClr>
                </a:solidFill>
              </a:rPr>
              <a:t>calidad de un producto o servicio es la percepción que el </a:t>
            </a:r>
            <a:r>
              <a:rPr lang="es-MX" sz="2200" dirty="0" smtClean="0">
                <a:solidFill>
                  <a:schemeClr val="tx2">
                    <a:lumMod val="50000"/>
                  </a:schemeClr>
                </a:solidFill>
              </a:rPr>
              <a:t>cliente </a:t>
            </a:r>
            <a:r>
              <a:rPr lang="es-MX" sz="2200" dirty="0">
                <a:solidFill>
                  <a:schemeClr val="tx2">
                    <a:lumMod val="50000"/>
                  </a:schemeClr>
                </a:solidFill>
              </a:rPr>
              <a:t>tiene del </a:t>
            </a:r>
            <a:r>
              <a:rPr lang="es-MX" sz="2200" dirty="0" smtClean="0">
                <a:solidFill>
                  <a:schemeClr val="tx2">
                    <a:lumMod val="50000"/>
                  </a:schemeClr>
                </a:solidFill>
              </a:rPr>
              <a:t>mismo.</a:t>
            </a:r>
            <a:endParaRPr lang="es-MX" sz="2200" dirty="0">
              <a:solidFill>
                <a:schemeClr val="tx2">
                  <a:lumMod val="50000"/>
                </a:schemeClr>
              </a:solidFill>
            </a:endParaRPr>
          </a:p>
        </p:txBody>
      </p:sp>
      <p:sp>
        <p:nvSpPr>
          <p:cNvPr id="8" name="1 Rectángulo"/>
          <p:cNvSpPr/>
          <p:nvPr/>
        </p:nvSpPr>
        <p:spPr>
          <a:xfrm>
            <a:off x="323602" y="1113878"/>
            <a:ext cx="7429500" cy="883383"/>
          </a:xfrm>
          <a:prstGeom prst="rect">
            <a:avLst/>
          </a:prstGeom>
        </p:spPr>
        <p:txBody>
          <a:bodyPr>
            <a:spAutoFit/>
          </a:bodyPr>
          <a:lstStyle/>
          <a:p>
            <a:pPr algn="just">
              <a:lnSpc>
                <a:spcPct val="150000"/>
              </a:lnSpc>
              <a:defRPr/>
            </a:pPr>
            <a:r>
              <a:rPr lang="es-MX" sz="2200" b="1" dirty="0">
                <a:solidFill>
                  <a:schemeClr val="accent2">
                    <a:lumMod val="75000"/>
                  </a:schemeClr>
                </a:solidFill>
                <a:cs typeface="+mn-cs"/>
              </a:rPr>
              <a:t>¿Pero qué es lo que buscamos al certificar?</a:t>
            </a:r>
          </a:p>
          <a:p>
            <a:pPr algn="just">
              <a:lnSpc>
                <a:spcPct val="150000"/>
              </a:lnSpc>
              <a:defRPr/>
            </a:pPr>
            <a:endParaRPr lang="es-MX" sz="1400" b="1" dirty="0">
              <a:solidFill>
                <a:schemeClr val="accent2">
                  <a:lumMod val="75000"/>
                </a:schemeClr>
              </a:solidFill>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ppt_x"/>
                                          </p:val>
                                        </p:tav>
                                        <p:tav tm="100000">
                                          <p:val>
                                            <p:strVal val="#ppt_x"/>
                                          </p:val>
                                        </p:tav>
                                      </p:tavLst>
                                    </p:anim>
                                    <p:anim calcmode="lin" valueType="num">
                                      <p:cBhvr additive="base">
                                        <p:cTn id="1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fill="hold"/>
                                        <p:tgtEl>
                                          <p:spTgt spid="7"/>
                                        </p:tgtEl>
                                        <p:attrNameLst>
                                          <p:attrName>ppt_x</p:attrName>
                                        </p:attrNameLst>
                                      </p:cBhvr>
                                      <p:tavLst>
                                        <p:tav tm="0">
                                          <p:val>
                                            <p:strVal val="#ppt_x"/>
                                          </p:val>
                                        </p:tav>
                                        <p:tav tm="100000">
                                          <p:val>
                                            <p:strVal val="#ppt_x"/>
                                          </p:val>
                                        </p:tav>
                                      </p:tavLst>
                                    </p:anim>
                                    <p:anim calcmode="lin" valueType="num">
                                      <p:cBhvr additive="base">
                                        <p:cTn id="20"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7"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010" name="Imagen 3"/>
          <p:cNvPicPr>
            <a:picLocks noChangeAspect="1"/>
          </p:cNvPicPr>
          <p:nvPr/>
        </p:nvPicPr>
        <p:blipFill>
          <a:blip r:embed="rId2" cstate="print">
            <a:extLst>
              <a:ext uri="{28A0092B-C50C-407E-A947-70E740481C1C}">
                <a14:useLocalDpi xmlns:a14="http://schemas.microsoft.com/office/drawing/2010/main" val="0"/>
              </a:ext>
            </a:extLst>
          </a:blip>
          <a:srcRect b="2940"/>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3011" name="Group 9"/>
          <p:cNvGrpSpPr>
            <a:grpSpLocks/>
          </p:cNvGrpSpPr>
          <p:nvPr/>
        </p:nvGrpSpPr>
        <p:grpSpPr bwMode="auto">
          <a:xfrm>
            <a:off x="1043608" y="1628800"/>
            <a:ext cx="7521897" cy="4167342"/>
            <a:chOff x="183" y="1057"/>
            <a:chExt cx="5328" cy="2917"/>
          </a:xfrm>
        </p:grpSpPr>
        <p:sp>
          <p:nvSpPr>
            <p:cNvPr id="53254" name="AutoShape 2"/>
            <p:cNvSpPr>
              <a:spLocks noChangeArrowheads="1"/>
            </p:cNvSpPr>
            <p:nvPr/>
          </p:nvSpPr>
          <p:spPr bwMode="auto">
            <a:xfrm>
              <a:off x="1143" y="1094"/>
              <a:ext cx="2878" cy="528"/>
            </a:xfrm>
            <a:prstGeom prst="roundRect">
              <a:avLst>
                <a:gd name="adj" fmla="val 16667"/>
              </a:avLst>
            </a:prstGeom>
            <a:noFill/>
            <a:ln w="38100">
              <a:solidFill>
                <a:srgbClr val="CC66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lgn="ctr">
                <a:spcBef>
                  <a:spcPct val="0"/>
                </a:spcBef>
                <a:buFontTx/>
                <a:buNone/>
                <a:defRPr/>
              </a:pPr>
              <a:r>
                <a:rPr lang="es-ES_tradnl" altLang="es-MX" sz="2200" dirty="0" smtClean="0">
                  <a:latin typeface="+mn-lt"/>
                </a:rPr>
                <a:t>El manual de calidad no tiene formato determinado</a:t>
              </a:r>
              <a:endParaRPr lang="es-ES" altLang="es-MX" sz="2200" dirty="0" smtClean="0">
                <a:latin typeface="+mn-lt"/>
              </a:endParaRPr>
            </a:p>
          </p:txBody>
        </p:sp>
        <p:sp>
          <p:nvSpPr>
            <p:cNvPr id="53255" name="AutoShape 3"/>
            <p:cNvSpPr>
              <a:spLocks noChangeArrowheads="1"/>
            </p:cNvSpPr>
            <p:nvPr/>
          </p:nvSpPr>
          <p:spPr bwMode="auto">
            <a:xfrm>
              <a:off x="1095" y="2871"/>
              <a:ext cx="4032" cy="1103"/>
            </a:xfrm>
            <a:prstGeom prst="roundRect">
              <a:avLst>
                <a:gd name="adj" fmla="val 16667"/>
              </a:avLst>
            </a:prstGeom>
            <a:noFill/>
            <a:ln w="38100">
              <a:solidFill>
                <a:srgbClr val="FF99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lgn="ctr">
                <a:spcBef>
                  <a:spcPct val="0"/>
                </a:spcBef>
                <a:buFontTx/>
                <a:buNone/>
                <a:defRPr/>
              </a:pPr>
              <a:r>
                <a:rPr lang="es-ES_tradnl" altLang="es-MX" sz="2200" smtClean="0">
                  <a:latin typeface="+mn-lt"/>
                </a:rPr>
                <a:t>Es conveniente que identifique las funciones gerenciales, cubra brevemente todos los requisitos aplicables de la norma del sistema de calidad seleccionado.</a:t>
              </a:r>
              <a:endParaRPr lang="es-ES" altLang="es-MX" sz="2200" smtClean="0">
                <a:latin typeface="+mn-lt"/>
              </a:endParaRPr>
            </a:p>
          </p:txBody>
        </p:sp>
        <p:pic>
          <p:nvPicPr>
            <p:cNvPr id="43015" name="Picture 5" descr="BD05051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83" y="1480"/>
              <a:ext cx="1572" cy="16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016" name="Picture 6" descr="BD05052_"/>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543" y="1057"/>
              <a:ext cx="1968" cy="16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1 CuadroTexto"/>
          <p:cNvSpPr txBox="1"/>
          <p:nvPr/>
        </p:nvSpPr>
        <p:spPr>
          <a:xfrm>
            <a:off x="1798638" y="1138238"/>
            <a:ext cx="5432425" cy="584200"/>
          </a:xfrm>
          <a:prstGeom prst="rect">
            <a:avLst/>
          </a:prstGeom>
          <a:noFill/>
        </p:spPr>
        <p:txBody>
          <a:bodyPr wrap="none">
            <a:spAutoFit/>
          </a:bodyPr>
          <a:lstStyle/>
          <a:p>
            <a:pPr>
              <a:defRPr/>
            </a:pPr>
            <a:r>
              <a:rPr lang="es-MX" sz="3200" b="1" dirty="0">
                <a:solidFill>
                  <a:schemeClr val="accent2">
                    <a:lumMod val="75000"/>
                  </a:schemeClr>
                </a:solidFill>
                <a:latin typeface="+mn-lt"/>
              </a:rPr>
              <a:t>4.2.2  MANUAL DE LA CALIDAD</a:t>
            </a:r>
          </a:p>
        </p:txBody>
      </p:sp>
    </p:spTree>
    <p:extLst>
      <p:ext uri="{BB962C8B-B14F-4D97-AF65-F5344CB8AC3E}">
        <p14:creationId xmlns:p14="http://schemas.microsoft.com/office/powerpoint/2010/main" val="4210194538"/>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034" name="Imagen 3"/>
          <p:cNvPicPr>
            <a:picLocks noChangeAspect="1"/>
          </p:cNvPicPr>
          <p:nvPr/>
        </p:nvPicPr>
        <p:blipFill>
          <a:blip r:embed="rId2" cstate="print">
            <a:extLst>
              <a:ext uri="{28A0092B-C50C-407E-A947-70E740481C1C}">
                <a14:useLocalDpi xmlns:a14="http://schemas.microsoft.com/office/drawing/2010/main" val="0"/>
              </a:ext>
            </a:extLst>
          </a:blip>
          <a:srcRect b="2940"/>
          <a:stretch>
            <a:fillRect/>
          </a:stretch>
        </p:blipFill>
        <p:spPr bwMode="auto">
          <a:xfrm>
            <a:off x="46038"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4035" name="Group 425"/>
          <p:cNvGrpSpPr>
            <a:grpSpLocks/>
          </p:cNvGrpSpPr>
          <p:nvPr/>
        </p:nvGrpSpPr>
        <p:grpSpPr bwMode="auto">
          <a:xfrm>
            <a:off x="513557" y="1484784"/>
            <a:ext cx="8208962" cy="4522787"/>
            <a:chOff x="385" y="864"/>
            <a:chExt cx="5258" cy="3042"/>
          </a:xfrm>
        </p:grpSpPr>
        <p:sp>
          <p:nvSpPr>
            <p:cNvPr id="44037" name="AutoShape 2"/>
            <p:cNvSpPr>
              <a:spLocks noChangeArrowheads="1"/>
            </p:cNvSpPr>
            <p:nvPr/>
          </p:nvSpPr>
          <p:spPr bwMode="auto">
            <a:xfrm>
              <a:off x="385" y="864"/>
              <a:ext cx="5258" cy="2809"/>
            </a:xfrm>
            <a:prstGeom prst="flowChartAlternateProcess">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eaLnBrk="1" hangingPunct="1">
                <a:spcBef>
                  <a:spcPct val="0"/>
                </a:spcBef>
                <a:buFontTx/>
                <a:buNone/>
              </a:pPr>
              <a:endParaRPr lang="es-ES_tradnl" altLang="es-MX" sz="2000">
                <a:latin typeface="Times New Roman" panose="02020603050405020304" pitchFamily="18" charset="0"/>
              </a:endParaRPr>
            </a:p>
          </p:txBody>
        </p:sp>
        <p:sp>
          <p:nvSpPr>
            <p:cNvPr id="54278" name="Rectangle 195"/>
            <p:cNvSpPr>
              <a:spLocks noChangeArrowheads="1"/>
            </p:cNvSpPr>
            <p:nvPr/>
          </p:nvSpPr>
          <p:spPr bwMode="auto">
            <a:xfrm>
              <a:off x="2213" y="3430"/>
              <a:ext cx="1967" cy="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spcBef>
                  <a:spcPct val="50000"/>
                </a:spcBef>
                <a:buFontTx/>
                <a:buNone/>
                <a:defRPr/>
              </a:pPr>
              <a:r>
                <a:rPr lang="es-ES_tradnl" altLang="es-MX" sz="2000" smtClean="0">
                  <a:latin typeface="+mn-lt"/>
                </a:rPr>
                <a:t>Documentos de origen externo y distribución</a:t>
              </a:r>
            </a:p>
          </p:txBody>
        </p:sp>
        <p:grpSp>
          <p:nvGrpSpPr>
            <p:cNvPr id="44039" name="Group 196"/>
            <p:cNvGrpSpPr>
              <a:grpSpLocks/>
            </p:cNvGrpSpPr>
            <p:nvPr/>
          </p:nvGrpSpPr>
          <p:grpSpPr bwMode="auto">
            <a:xfrm>
              <a:off x="4332" y="2566"/>
              <a:ext cx="1278" cy="855"/>
              <a:chOff x="0" y="2458"/>
              <a:chExt cx="2597" cy="2156"/>
            </a:xfrm>
          </p:grpSpPr>
          <p:sp>
            <p:nvSpPr>
              <p:cNvPr id="44414" name="Freeform 197"/>
              <p:cNvSpPr>
                <a:spLocks/>
              </p:cNvSpPr>
              <p:nvPr/>
            </p:nvSpPr>
            <p:spPr bwMode="auto">
              <a:xfrm>
                <a:off x="0" y="4168"/>
                <a:ext cx="2597" cy="446"/>
              </a:xfrm>
              <a:custGeom>
                <a:avLst/>
                <a:gdLst>
                  <a:gd name="T0" fmla="*/ 1 w 5194"/>
                  <a:gd name="T1" fmla="*/ 1 h 892"/>
                  <a:gd name="T2" fmla="*/ 1 w 5194"/>
                  <a:gd name="T3" fmla="*/ 1 h 892"/>
                  <a:gd name="T4" fmla="*/ 1 w 5194"/>
                  <a:gd name="T5" fmla="*/ 0 h 892"/>
                  <a:gd name="T6" fmla="*/ 1 w 5194"/>
                  <a:gd name="T7" fmla="*/ 1 h 892"/>
                  <a:gd name="T8" fmla="*/ 1 w 5194"/>
                  <a:gd name="T9" fmla="*/ 1 h 892"/>
                  <a:gd name="T10" fmla="*/ 1 w 5194"/>
                  <a:gd name="T11" fmla="*/ 1 h 892"/>
                  <a:gd name="T12" fmla="*/ 1 w 5194"/>
                  <a:gd name="T13" fmla="*/ 1 h 892"/>
                  <a:gd name="T14" fmla="*/ 1 w 5194"/>
                  <a:gd name="T15" fmla="*/ 1 h 892"/>
                  <a:gd name="T16" fmla="*/ 1 w 5194"/>
                  <a:gd name="T17" fmla="*/ 1 h 892"/>
                  <a:gd name="T18" fmla="*/ 1 w 5194"/>
                  <a:gd name="T19" fmla="*/ 1 h 892"/>
                  <a:gd name="T20" fmla="*/ 1 w 5194"/>
                  <a:gd name="T21" fmla="*/ 1 h 892"/>
                  <a:gd name="T22" fmla="*/ 1 w 5194"/>
                  <a:gd name="T23" fmla="*/ 1 h 892"/>
                  <a:gd name="T24" fmla="*/ 1 w 5194"/>
                  <a:gd name="T25" fmla="*/ 1 h 892"/>
                  <a:gd name="T26" fmla="*/ 1 w 5194"/>
                  <a:gd name="T27" fmla="*/ 1 h 892"/>
                  <a:gd name="T28" fmla="*/ 1 w 5194"/>
                  <a:gd name="T29" fmla="*/ 1 h 892"/>
                  <a:gd name="T30" fmla="*/ 1 w 5194"/>
                  <a:gd name="T31" fmla="*/ 1 h 892"/>
                  <a:gd name="T32" fmla="*/ 1 w 5194"/>
                  <a:gd name="T33" fmla="*/ 1 h 892"/>
                  <a:gd name="T34" fmla="*/ 1 w 5194"/>
                  <a:gd name="T35" fmla="*/ 1 h 892"/>
                  <a:gd name="T36" fmla="*/ 0 w 5194"/>
                  <a:gd name="T37" fmla="*/ 1 h 892"/>
                  <a:gd name="T38" fmla="*/ 1 w 5194"/>
                  <a:gd name="T39" fmla="*/ 1 h 892"/>
                  <a:gd name="T40" fmla="*/ 1 w 5194"/>
                  <a:gd name="T41" fmla="*/ 1 h 89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194"/>
                  <a:gd name="T64" fmla="*/ 0 h 892"/>
                  <a:gd name="T65" fmla="*/ 5194 w 5194"/>
                  <a:gd name="T66" fmla="*/ 892 h 89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194" h="892">
                    <a:moveTo>
                      <a:pt x="656" y="204"/>
                    </a:moveTo>
                    <a:lnTo>
                      <a:pt x="1738" y="42"/>
                    </a:lnTo>
                    <a:lnTo>
                      <a:pt x="2394" y="0"/>
                    </a:lnTo>
                    <a:lnTo>
                      <a:pt x="3133" y="31"/>
                    </a:lnTo>
                    <a:lnTo>
                      <a:pt x="3728" y="92"/>
                    </a:lnTo>
                    <a:lnTo>
                      <a:pt x="4316" y="204"/>
                    </a:lnTo>
                    <a:lnTo>
                      <a:pt x="4831" y="284"/>
                    </a:lnTo>
                    <a:lnTo>
                      <a:pt x="5194" y="305"/>
                    </a:lnTo>
                    <a:lnTo>
                      <a:pt x="5023" y="457"/>
                    </a:lnTo>
                    <a:lnTo>
                      <a:pt x="4658" y="649"/>
                    </a:lnTo>
                    <a:lnTo>
                      <a:pt x="4264" y="810"/>
                    </a:lnTo>
                    <a:lnTo>
                      <a:pt x="3768" y="881"/>
                    </a:lnTo>
                    <a:lnTo>
                      <a:pt x="3335" y="892"/>
                    </a:lnTo>
                    <a:lnTo>
                      <a:pt x="2719" y="820"/>
                    </a:lnTo>
                    <a:lnTo>
                      <a:pt x="2213" y="719"/>
                    </a:lnTo>
                    <a:lnTo>
                      <a:pt x="1464" y="548"/>
                    </a:lnTo>
                    <a:lnTo>
                      <a:pt x="979" y="457"/>
                    </a:lnTo>
                    <a:lnTo>
                      <a:pt x="473" y="415"/>
                    </a:lnTo>
                    <a:lnTo>
                      <a:pt x="0" y="476"/>
                    </a:lnTo>
                    <a:lnTo>
                      <a:pt x="656" y="204"/>
                    </a:lnTo>
                    <a:close/>
                  </a:path>
                </a:pathLst>
              </a:custGeom>
              <a:solidFill>
                <a:srgbClr val="BAD9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415" name="Freeform 198"/>
              <p:cNvSpPr>
                <a:spLocks/>
              </p:cNvSpPr>
              <p:nvPr/>
            </p:nvSpPr>
            <p:spPr bwMode="auto">
              <a:xfrm>
                <a:off x="1031" y="2876"/>
                <a:ext cx="883" cy="906"/>
              </a:xfrm>
              <a:custGeom>
                <a:avLst/>
                <a:gdLst>
                  <a:gd name="T0" fmla="*/ 1 w 1764"/>
                  <a:gd name="T1" fmla="*/ 0 h 1814"/>
                  <a:gd name="T2" fmla="*/ 1 w 1764"/>
                  <a:gd name="T3" fmla="*/ 0 h 1814"/>
                  <a:gd name="T4" fmla="*/ 1 w 1764"/>
                  <a:gd name="T5" fmla="*/ 0 h 1814"/>
                  <a:gd name="T6" fmla="*/ 1 w 1764"/>
                  <a:gd name="T7" fmla="*/ 0 h 1814"/>
                  <a:gd name="T8" fmla="*/ 1 w 1764"/>
                  <a:gd name="T9" fmla="*/ 0 h 1814"/>
                  <a:gd name="T10" fmla="*/ 1 w 1764"/>
                  <a:gd name="T11" fmla="*/ 0 h 1814"/>
                  <a:gd name="T12" fmla="*/ 1 w 1764"/>
                  <a:gd name="T13" fmla="*/ 0 h 1814"/>
                  <a:gd name="T14" fmla="*/ 1 w 1764"/>
                  <a:gd name="T15" fmla="*/ 0 h 1814"/>
                  <a:gd name="T16" fmla="*/ 1 w 1764"/>
                  <a:gd name="T17" fmla="*/ 0 h 1814"/>
                  <a:gd name="T18" fmla="*/ 1 w 1764"/>
                  <a:gd name="T19" fmla="*/ 0 h 1814"/>
                  <a:gd name="T20" fmla="*/ 1 w 1764"/>
                  <a:gd name="T21" fmla="*/ 0 h 1814"/>
                  <a:gd name="T22" fmla="*/ 1 w 1764"/>
                  <a:gd name="T23" fmla="*/ 0 h 1814"/>
                  <a:gd name="T24" fmla="*/ 1 w 1764"/>
                  <a:gd name="T25" fmla="*/ 0 h 1814"/>
                  <a:gd name="T26" fmla="*/ 1 w 1764"/>
                  <a:gd name="T27" fmla="*/ 0 h 1814"/>
                  <a:gd name="T28" fmla="*/ 1 w 1764"/>
                  <a:gd name="T29" fmla="*/ 0 h 1814"/>
                  <a:gd name="T30" fmla="*/ 1 w 1764"/>
                  <a:gd name="T31" fmla="*/ 0 h 1814"/>
                  <a:gd name="T32" fmla="*/ 1 w 1764"/>
                  <a:gd name="T33" fmla="*/ 0 h 1814"/>
                  <a:gd name="T34" fmla="*/ 0 w 1764"/>
                  <a:gd name="T35" fmla="*/ 0 h 1814"/>
                  <a:gd name="T36" fmla="*/ 1 w 1764"/>
                  <a:gd name="T37" fmla="*/ 0 h 1814"/>
                  <a:gd name="T38" fmla="*/ 1 w 1764"/>
                  <a:gd name="T39" fmla="*/ 0 h 1814"/>
                  <a:gd name="T40" fmla="*/ 1 w 1764"/>
                  <a:gd name="T41" fmla="*/ 0 h 18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764"/>
                  <a:gd name="T64" fmla="*/ 0 h 1814"/>
                  <a:gd name="T65" fmla="*/ 1764 w 1764"/>
                  <a:gd name="T66" fmla="*/ 1814 h 18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764" h="1814">
                    <a:moveTo>
                      <a:pt x="211" y="337"/>
                    </a:moveTo>
                    <a:lnTo>
                      <a:pt x="437" y="135"/>
                    </a:lnTo>
                    <a:lnTo>
                      <a:pt x="639" y="23"/>
                    </a:lnTo>
                    <a:lnTo>
                      <a:pt x="874" y="0"/>
                    </a:lnTo>
                    <a:lnTo>
                      <a:pt x="1205" y="35"/>
                    </a:lnTo>
                    <a:lnTo>
                      <a:pt x="1418" y="149"/>
                    </a:lnTo>
                    <a:lnTo>
                      <a:pt x="1610" y="327"/>
                    </a:lnTo>
                    <a:lnTo>
                      <a:pt x="1730" y="554"/>
                    </a:lnTo>
                    <a:lnTo>
                      <a:pt x="1764" y="842"/>
                    </a:lnTo>
                    <a:lnTo>
                      <a:pt x="1696" y="1204"/>
                    </a:lnTo>
                    <a:lnTo>
                      <a:pt x="1412" y="1637"/>
                    </a:lnTo>
                    <a:lnTo>
                      <a:pt x="1215" y="1753"/>
                    </a:lnTo>
                    <a:lnTo>
                      <a:pt x="960" y="1814"/>
                    </a:lnTo>
                    <a:lnTo>
                      <a:pt x="610" y="1766"/>
                    </a:lnTo>
                    <a:lnTo>
                      <a:pt x="327" y="1618"/>
                    </a:lnTo>
                    <a:lnTo>
                      <a:pt x="158" y="1405"/>
                    </a:lnTo>
                    <a:lnTo>
                      <a:pt x="13" y="1112"/>
                    </a:lnTo>
                    <a:lnTo>
                      <a:pt x="0" y="924"/>
                    </a:lnTo>
                    <a:lnTo>
                      <a:pt x="38" y="654"/>
                    </a:lnTo>
                    <a:lnTo>
                      <a:pt x="211" y="337"/>
                    </a:lnTo>
                    <a:close/>
                  </a:path>
                </a:pathLst>
              </a:custGeom>
              <a:solidFill>
                <a:srgbClr val="FF99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416" name="Freeform 199"/>
              <p:cNvSpPr>
                <a:spLocks/>
              </p:cNvSpPr>
              <p:nvPr/>
            </p:nvSpPr>
            <p:spPr bwMode="auto">
              <a:xfrm>
                <a:off x="1091" y="2938"/>
                <a:ext cx="750" cy="780"/>
              </a:xfrm>
              <a:custGeom>
                <a:avLst/>
                <a:gdLst>
                  <a:gd name="T0" fmla="*/ 1 w 1500"/>
                  <a:gd name="T1" fmla="*/ 1 h 1559"/>
                  <a:gd name="T2" fmla="*/ 1 w 1500"/>
                  <a:gd name="T3" fmla="*/ 1 h 1559"/>
                  <a:gd name="T4" fmla="*/ 1 w 1500"/>
                  <a:gd name="T5" fmla="*/ 1 h 1559"/>
                  <a:gd name="T6" fmla="*/ 1 w 1500"/>
                  <a:gd name="T7" fmla="*/ 1 h 1559"/>
                  <a:gd name="T8" fmla="*/ 1 w 1500"/>
                  <a:gd name="T9" fmla="*/ 0 h 1559"/>
                  <a:gd name="T10" fmla="*/ 1 w 1500"/>
                  <a:gd name="T11" fmla="*/ 1 h 1559"/>
                  <a:gd name="T12" fmla="*/ 1 w 1500"/>
                  <a:gd name="T13" fmla="*/ 1 h 1559"/>
                  <a:gd name="T14" fmla="*/ 1 w 1500"/>
                  <a:gd name="T15" fmla="*/ 1 h 1559"/>
                  <a:gd name="T16" fmla="*/ 1 w 1500"/>
                  <a:gd name="T17" fmla="*/ 1 h 1559"/>
                  <a:gd name="T18" fmla="*/ 1 w 1500"/>
                  <a:gd name="T19" fmla="*/ 1 h 1559"/>
                  <a:gd name="T20" fmla="*/ 1 w 1500"/>
                  <a:gd name="T21" fmla="*/ 1 h 1559"/>
                  <a:gd name="T22" fmla="*/ 1 w 1500"/>
                  <a:gd name="T23" fmla="*/ 1 h 1559"/>
                  <a:gd name="T24" fmla="*/ 1 w 1500"/>
                  <a:gd name="T25" fmla="*/ 1 h 1559"/>
                  <a:gd name="T26" fmla="*/ 1 w 1500"/>
                  <a:gd name="T27" fmla="*/ 1 h 1559"/>
                  <a:gd name="T28" fmla="*/ 1 w 1500"/>
                  <a:gd name="T29" fmla="*/ 1 h 1559"/>
                  <a:gd name="T30" fmla="*/ 1 w 1500"/>
                  <a:gd name="T31" fmla="*/ 1 h 1559"/>
                  <a:gd name="T32" fmla="*/ 1 w 1500"/>
                  <a:gd name="T33" fmla="*/ 1 h 1559"/>
                  <a:gd name="T34" fmla="*/ 1 w 1500"/>
                  <a:gd name="T35" fmla="*/ 1 h 1559"/>
                  <a:gd name="T36" fmla="*/ 1 w 1500"/>
                  <a:gd name="T37" fmla="*/ 1 h 1559"/>
                  <a:gd name="T38" fmla="*/ 1 w 1500"/>
                  <a:gd name="T39" fmla="*/ 1 h 1559"/>
                  <a:gd name="T40" fmla="*/ 1 w 1500"/>
                  <a:gd name="T41" fmla="*/ 1 h 1559"/>
                  <a:gd name="T42" fmla="*/ 0 w 1500"/>
                  <a:gd name="T43" fmla="*/ 1 h 1559"/>
                  <a:gd name="T44" fmla="*/ 1 w 1500"/>
                  <a:gd name="T45" fmla="*/ 1 h 1559"/>
                  <a:gd name="T46" fmla="*/ 1 w 1500"/>
                  <a:gd name="T47" fmla="*/ 1 h 1559"/>
                  <a:gd name="T48" fmla="*/ 1 w 1500"/>
                  <a:gd name="T49" fmla="*/ 1 h 15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500"/>
                  <a:gd name="T76" fmla="*/ 0 h 1559"/>
                  <a:gd name="T77" fmla="*/ 1500 w 1500"/>
                  <a:gd name="T78" fmla="*/ 1559 h 155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500" h="1559">
                    <a:moveTo>
                      <a:pt x="34" y="534"/>
                    </a:moveTo>
                    <a:lnTo>
                      <a:pt x="192" y="277"/>
                    </a:lnTo>
                    <a:lnTo>
                      <a:pt x="368" y="104"/>
                    </a:lnTo>
                    <a:lnTo>
                      <a:pt x="534" y="4"/>
                    </a:lnTo>
                    <a:lnTo>
                      <a:pt x="711" y="0"/>
                    </a:lnTo>
                    <a:lnTo>
                      <a:pt x="861" y="4"/>
                    </a:lnTo>
                    <a:lnTo>
                      <a:pt x="1034" y="38"/>
                    </a:lnTo>
                    <a:lnTo>
                      <a:pt x="1258" y="173"/>
                    </a:lnTo>
                    <a:lnTo>
                      <a:pt x="1370" y="312"/>
                    </a:lnTo>
                    <a:lnTo>
                      <a:pt x="1481" y="462"/>
                    </a:lnTo>
                    <a:lnTo>
                      <a:pt x="1500" y="688"/>
                    </a:lnTo>
                    <a:lnTo>
                      <a:pt x="1481" y="924"/>
                    </a:lnTo>
                    <a:lnTo>
                      <a:pt x="1446" y="1053"/>
                    </a:lnTo>
                    <a:lnTo>
                      <a:pt x="1355" y="1207"/>
                    </a:lnTo>
                    <a:lnTo>
                      <a:pt x="1277" y="1329"/>
                    </a:lnTo>
                    <a:lnTo>
                      <a:pt x="1022" y="1515"/>
                    </a:lnTo>
                    <a:lnTo>
                      <a:pt x="692" y="1559"/>
                    </a:lnTo>
                    <a:lnTo>
                      <a:pt x="368" y="1448"/>
                    </a:lnTo>
                    <a:lnTo>
                      <a:pt x="167" y="1270"/>
                    </a:lnTo>
                    <a:lnTo>
                      <a:pt x="91" y="1116"/>
                    </a:lnTo>
                    <a:lnTo>
                      <a:pt x="24" y="933"/>
                    </a:lnTo>
                    <a:lnTo>
                      <a:pt x="0" y="783"/>
                    </a:lnTo>
                    <a:lnTo>
                      <a:pt x="28" y="587"/>
                    </a:lnTo>
                    <a:lnTo>
                      <a:pt x="34" y="534"/>
                    </a:lnTo>
                    <a:close/>
                  </a:path>
                </a:pathLst>
              </a:custGeom>
              <a:solidFill>
                <a:srgbClr val="FFE5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417" name="Freeform 200"/>
              <p:cNvSpPr>
                <a:spLocks/>
              </p:cNvSpPr>
              <p:nvPr/>
            </p:nvSpPr>
            <p:spPr bwMode="auto">
              <a:xfrm>
                <a:off x="1519" y="3746"/>
                <a:ext cx="173" cy="488"/>
              </a:xfrm>
              <a:custGeom>
                <a:avLst/>
                <a:gdLst>
                  <a:gd name="T0" fmla="*/ 0 w 346"/>
                  <a:gd name="T1" fmla="*/ 1 h 975"/>
                  <a:gd name="T2" fmla="*/ 1 w 346"/>
                  <a:gd name="T3" fmla="*/ 1 h 975"/>
                  <a:gd name="T4" fmla="*/ 1 w 346"/>
                  <a:gd name="T5" fmla="*/ 1 h 975"/>
                  <a:gd name="T6" fmla="*/ 1 w 346"/>
                  <a:gd name="T7" fmla="*/ 1 h 975"/>
                  <a:gd name="T8" fmla="*/ 1 w 346"/>
                  <a:gd name="T9" fmla="*/ 1 h 975"/>
                  <a:gd name="T10" fmla="*/ 1 w 346"/>
                  <a:gd name="T11" fmla="*/ 1 h 975"/>
                  <a:gd name="T12" fmla="*/ 1 w 346"/>
                  <a:gd name="T13" fmla="*/ 1 h 975"/>
                  <a:gd name="T14" fmla="*/ 1 w 346"/>
                  <a:gd name="T15" fmla="*/ 1 h 975"/>
                  <a:gd name="T16" fmla="*/ 1 w 346"/>
                  <a:gd name="T17" fmla="*/ 1 h 975"/>
                  <a:gd name="T18" fmla="*/ 1 w 346"/>
                  <a:gd name="T19" fmla="*/ 1 h 975"/>
                  <a:gd name="T20" fmla="*/ 1 w 346"/>
                  <a:gd name="T21" fmla="*/ 1 h 975"/>
                  <a:gd name="T22" fmla="*/ 1 w 346"/>
                  <a:gd name="T23" fmla="*/ 0 h 975"/>
                  <a:gd name="T24" fmla="*/ 1 w 346"/>
                  <a:gd name="T25" fmla="*/ 1 h 975"/>
                  <a:gd name="T26" fmla="*/ 0 w 346"/>
                  <a:gd name="T27" fmla="*/ 1 h 975"/>
                  <a:gd name="T28" fmla="*/ 0 w 346"/>
                  <a:gd name="T29" fmla="*/ 1 h 97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46"/>
                  <a:gd name="T46" fmla="*/ 0 h 975"/>
                  <a:gd name="T47" fmla="*/ 346 w 346"/>
                  <a:gd name="T48" fmla="*/ 975 h 97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46" h="975">
                    <a:moveTo>
                      <a:pt x="0" y="62"/>
                    </a:moveTo>
                    <a:lnTo>
                      <a:pt x="17" y="192"/>
                    </a:lnTo>
                    <a:lnTo>
                      <a:pt x="80" y="169"/>
                    </a:lnTo>
                    <a:lnTo>
                      <a:pt x="124" y="410"/>
                    </a:lnTo>
                    <a:lnTo>
                      <a:pt x="209" y="975"/>
                    </a:lnTo>
                    <a:lnTo>
                      <a:pt x="346" y="954"/>
                    </a:lnTo>
                    <a:lnTo>
                      <a:pt x="253" y="642"/>
                    </a:lnTo>
                    <a:lnTo>
                      <a:pt x="200" y="285"/>
                    </a:lnTo>
                    <a:lnTo>
                      <a:pt x="186" y="169"/>
                    </a:lnTo>
                    <a:lnTo>
                      <a:pt x="266" y="110"/>
                    </a:lnTo>
                    <a:lnTo>
                      <a:pt x="230" y="43"/>
                    </a:lnTo>
                    <a:lnTo>
                      <a:pt x="240" y="0"/>
                    </a:lnTo>
                    <a:lnTo>
                      <a:pt x="129" y="36"/>
                    </a:lnTo>
                    <a:lnTo>
                      <a:pt x="0" y="62"/>
                    </a:lnTo>
                    <a:close/>
                  </a:path>
                </a:pathLst>
              </a:custGeom>
              <a:solidFill>
                <a:srgbClr val="FFD9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418" name="Freeform 201"/>
              <p:cNvSpPr>
                <a:spLocks/>
              </p:cNvSpPr>
              <p:nvPr/>
            </p:nvSpPr>
            <p:spPr bwMode="auto">
              <a:xfrm>
                <a:off x="911" y="2948"/>
                <a:ext cx="812" cy="1082"/>
              </a:xfrm>
              <a:custGeom>
                <a:avLst/>
                <a:gdLst>
                  <a:gd name="T0" fmla="*/ 0 w 1626"/>
                  <a:gd name="T1" fmla="*/ 0 h 2165"/>
                  <a:gd name="T2" fmla="*/ 0 w 1626"/>
                  <a:gd name="T3" fmla="*/ 0 h 2165"/>
                  <a:gd name="T4" fmla="*/ 0 w 1626"/>
                  <a:gd name="T5" fmla="*/ 0 h 2165"/>
                  <a:gd name="T6" fmla="*/ 0 w 1626"/>
                  <a:gd name="T7" fmla="*/ 0 h 2165"/>
                  <a:gd name="T8" fmla="*/ 0 w 1626"/>
                  <a:gd name="T9" fmla="*/ 0 h 2165"/>
                  <a:gd name="T10" fmla="*/ 0 w 1626"/>
                  <a:gd name="T11" fmla="*/ 0 h 2165"/>
                  <a:gd name="T12" fmla="*/ 0 w 1626"/>
                  <a:gd name="T13" fmla="*/ 0 h 2165"/>
                  <a:gd name="T14" fmla="*/ 0 w 1626"/>
                  <a:gd name="T15" fmla="*/ 0 h 2165"/>
                  <a:gd name="T16" fmla="*/ 0 w 1626"/>
                  <a:gd name="T17" fmla="*/ 0 h 2165"/>
                  <a:gd name="T18" fmla="*/ 0 w 1626"/>
                  <a:gd name="T19" fmla="*/ 0 h 2165"/>
                  <a:gd name="T20" fmla="*/ 0 w 1626"/>
                  <a:gd name="T21" fmla="*/ 0 h 2165"/>
                  <a:gd name="T22" fmla="*/ 0 w 1626"/>
                  <a:gd name="T23" fmla="*/ 0 h 2165"/>
                  <a:gd name="T24" fmla="*/ 0 w 1626"/>
                  <a:gd name="T25" fmla="*/ 0 h 2165"/>
                  <a:gd name="T26" fmla="*/ 0 w 1626"/>
                  <a:gd name="T27" fmla="*/ 0 h 2165"/>
                  <a:gd name="T28" fmla="*/ 0 w 1626"/>
                  <a:gd name="T29" fmla="*/ 0 h 2165"/>
                  <a:gd name="T30" fmla="*/ 0 w 1626"/>
                  <a:gd name="T31" fmla="*/ 0 h 2165"/>
                  <a:gd name="T32" fmla="*/ 0 w 1626"/>
                  <a:gd name="T33" fmla="*/ 0 h 2165"/>
                  <a:gd name="T34" fmla="*/ 0 w 1626"/>
                  <a:gd name="T35" fmla="*/ 0 h 2165"/>
                  <a:gd name="T36" fmla="*/ 0 w 1626"/>
                  <a:gd name="T37" fmla="*/ 0 h 2165"/>
                  <a:gd name="T38" fmla="*/ 0 w 1626"/>
                  <a:gd name="T39" fmla="*/ 0 h 2165"/>
                  <a:gd name="T40" fmla="*/ 0 w 1626"/>
                  <a:gd name="T41" fmla="*/ 0 h 2165"/>
                  <a:gd name="T42" fmla="*/ 0 w 1626"/>
                  <a:gd name="T43" fmla="*/ 0 h 2165"/>
                  <a:gd name="T44" fmla="*/ 0 w 1626"/>
                  <a:gd name="T45" fmla="*/ 0 h 2165"/>
                  <a:gd name="T46" fmla="*/ 0 w 1626"/>
                  <a:gd name="T47" fmla="*/ 0 h 216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626"/>
                  <a:gd name="T73" fmla="*/ 0 h 2165"/>
                  <a:gd name="T74" fmla="*/ 1626 w 1626"/>
                  <a:gd name="T75" fmla="*/ 2165 h 216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626" h="2165">
                    <a:moveTo>
                      <a:pt x="192" y="85"/>
                    </a:moveTo>
                    <a:lnTo>
                      <a:pt x="116" y="346"/>
                    </a:lnTo>
                    <a:lnTo>
                      <a:pt x="126" y="644"/>
                    </a:lnTo>
                    <a:lnTo>
                      <a:pt x="135" y="1011"/>
                    </a:lnTo>
                    <a:lnTo>
                      <a:pt x="0" y="1405"/>
                    </a:lnTo>
                    <a:lnTo>
                      <a:pt x="154" y="1395"/>
                    </a:lnTo>
                    <a:lnTo>
                      <a:pt x="230" y="1838"/>
                    </a:lnTo>
                    <a:lnTo>
                      <a:pt x="375" y="2001"/>
                    </a:lnTo>
                    <a:lnTo>
                      <a:pt x="597" y="1973"/>
                    </a:lnTo>
                    <a:lnTo>
                      <a:pt x="1126" y="2165"/>
                    </a:lnTo>
                    <a:lnTo>
                      <a:pt x="1491" y="2127"/>
                    </a:lnTo>
                    <a:lnTo>
                      <a:pt x="1626" y="2060"/>
                    </a:lnTo>
                    <a:lnTo>
                      <a:pt x="1573" y="1998"/>
                    </a:lnTo>
                    <a:lnTo>
                      <a:pt x="1211" y="2045"/>
                    </a:lnTo>
                    <a:lnTo>
                      <a:pt x="751" y="1559"/>
                    </a:lnTo>
                    <a:lnTo>
                      <a:pt x="510" y="1424"/>
                    </a:lnTo>
                    <a:lnTo>
                      <a:pt x="299" y="1106"/>
                    </a:lnTo>
                    <a:lnTo>
                      <a:pt x="261" y="846"/>
                    </a:lnTo>
                    <a:lnTo>
                      <a:pt x="270" y="606"/>
                    </a:lnTo>
                    <a:lnTo>
                      <a:pt x="318" y="433"/>
                    </a:lnTo>
                    <a:lnTo>
                      <a:pt x="519" y="116"/>
                    </a:lnTo>
                    <a:lnTo>
                      <a:pt x="472" y="0"/>
                    </a:lnTo>
                    <a:lnTo>
                      <a:pt x="192" y="85"/>
                    </a:lnTo>
                    <a:close/>
                  </a:path>
                </a:pathLst>
              </a:custGeom>
              <a:solidFill>
                <a:srgbClr val="F2D8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419" name="Freeform 202"/>
              <p:cNvSpPr>
                <a:spLocks/>
              </p:cNvSpPr>
              <p:nvPr/>
            </p:nvSpPr>
            <p:spPr bwMode="auto">
              <a:xfrm>
                <a:off x="716" y="3773"/>
                <a:ext cx="1132" cy="617"/>
              </a:xfrm>
              <a:custGeom>
                <a:avLst/>
                <a:gdLst>
                  <a:gd name="T0" fmla="*/ 1 w 2264"/>
                  <a:gd name="T1" fmla="*/ 1 h 1233"/>
                  <a:gd name="T2" fmla="*/ 1 w 2264"/>
                  <a:gd name="T3" fmla="*/ 1 h 1233"/>
                  <a:gd name="T4" fmla="*/ 1 w 2264"/>
                  <a:gd name="T5" fmla="*/ 1 h 1233"/>
                  <a:gd name="T6" fmla="*/ 0 w 2264"/>
                  <a:gd name="T7" fmla="*/ 1 h 1233"/>
                  <a:gd name="T8" fmla="*/ 1 w 2264"/>
                  <a:gd name="T9" fmla="*/ 1 h 1233"/>
                  <a:gd name="T10" fmla="*/ 1 w 2264"/>
                  <a:gd name="T11" fmla="*/ 1 h 1233"/>
                  <a:gd name="T12" fmla="*/ 1 w 2264"/>
                  <a:gd name="T13" fmla="*/ 1 h 1233"/>
                  <a:gd name="T14" fmla="*/ 1 w 2264"/>
                  <a:gd name="T15" fmla="*/ 1 h 1233"/>
                  <a:gd name="T16" fmla="*/ 1 w 2264"/>
                  <a:gd name="T17" fmla="*/ 1 h 1233"/>
                  <a:gd name="T18" fmla="*/ 1 w 2264"/>
                  <a:gd name="T19" fmla="*/ 1 h 1233"/>
                  <a:gd name="T20" fmla="*/ 1 w 2264"/>
                  <a:gd name="T21" fmla="*/ 1 h 1233"/>
                  <a:gd name="T22" fmla="*/ 1 w 2264"/>
                  <a:gd name="T23" fmla="*/ 1 h 1233"/>
                  <a:gd name="T24" fmla="*/ 1 w 2264"/>
                  <a:gd name="T25" fmla="*/ 1 h 1233"/>
                  <a:gd name="T26" fmla="*/ 1 w 2264"/>
                  <a:gd name="T27" fmla="*/ 1 h 1233"/>
                  <a:gd name="T28" fmla="*/ 1 w 2264"/>
                  <a:gd name="T29" fmla="*/ 1 h 1233"/>
                  <a:gd name="T30" fmla="*/ 1 w 2264"/>
                  <a:gd name="T31" fmla="*/ 1 h 1233"/>
                  <a:gd name="T32" fmla="*/ 1 w 2264"/>
                  <a:gd name="T33" fmla="*/ 1 h 1233"/>
                  <a:gd name="T34" fmla="*/ 1 w 2264"/>
                  <a:gd name="T35" fmla="*/ 1 h 1233"/>
                  <a:gd name="T36" fmla="*/ 1 w 2264"/>
                  <a:gd name="T37" fmla="*/ 1 h 1233"/>
                  <a:gd name="T38" fmla="*/ 1 w 2264"/>
                  <a:gd name="T39" fmla="*/ 1 h 1233"/>
                  <a:gd name="T40" fmla="*/ 1 w 2264"/>
                  <a:gd name="T41" fmla="*/ 1 h 1233"/>
                  <a:gd name="T42" fmla="*/ 1 w 2264"/>
                  <a:gd name="T43" fmla="*/ 1 h 1233"/>
                  <a:gd name="T44" fmla="*/ 1 w 2264"/>
                  <a:gd name="T45" fmla="*/ 1 h 1233"/>
                  <a:gd name="T46" fmla="*/ 1 w 2264"/>
                  <a:gd name="T47" fmla="*/ 1 h 1233"/>
                  <a:gd name="T48" fmla="*/ 1 w 2264"/>
                  <a:gd name="T49" fmla="*/ 1 h 1233"/>
                  <a:gd name="T50" fmla="*/ 1 w 2264"/>
                  <a:gd name="T51" fmla="*/ 1 h 1233"/>
                  <a:gd name="T52" fmla="*/ 1 w 2264"/>
                  <a:gd name="T53" fmla="*/ 1 h 1233"/>
                  <a:gd name="T54" fmla="*/ 1 w 2264"/>
                  <a:gd name="T55" fmla="*/ 1 h 1233"/>
                  <a:gd name="T56" fmla="*/ 1 w 2264"/>
                  <a:gd name="T57" fmla="*/ 1 h 1233"/>
                  <a:gd name="T58" fmla="*/ 1 w 2264"/>
                  <a:gd name="T59" fmla="*/ 1 h 1233"/>
                  <a:gd name="T60" fmla="*/ 1 w 2264"/>
                  <a:gd name="T61" fmla="*/ 1 h 1233"/>
                  <a:gd name="T62" fmla="*/ 1 w 2264"/>
                  <a:gd name="T63" fmla="*/ 1 h 1233"/>
                  <a:gd name="T64" fmla="*/ 1 w 2264"/>
                  <a:gd name="T65" fmla="*/ 1 h 1233"/>
                  <a:gd name="T66" fmla="*/ 1 w 2264"/>
                  <a:gd name="T67" fmla="*/ 1 h 1233"/>
                  <a:gd name="T68" fmla="*/ 1 w 2264"/>
                  <a:gd name="T69" fmla="*/ 0 h 1233"/>
                  <a:gd name="T70" fmla="*/ 1 w 2264"/>
                  <a:gd name="T71" fmla="*/ 1 h 1233"/>
                  <a:gd name="T72" fmla="*/ 1 w 2264"/>
                  <a:gd name="T73" fmla="*/ 1 h 1233"/>
                  <a:gd name="T74" fmla="*/ 1 w 2264"/>
                  <a:gd name="T75" fmla="*/ 1 h 1233"/>
                  <a:gd name="T76" fmla="*/ 1 w 2264"/>
                  <a:gd name="T77" fmla="*/ 1 h 1233"/>
                  <a:gd name="T78" fmla="*/ 1 w 2264"/>
                  <a:gd name="T79" fmla="*/ 1 h 1233"/>
                  <a:gd name="T80" fmla="*/ 1 w 2264"/>
                  <a:gd name="T81" fmla="*/ 1 h 1233"/>
                  <a:gd name="T82" fmla="*/ 1 w 2264"/>
                  <a:gd name="T83" fmla="*/ 1 h 12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264"/>
                  <a:gd name="T127" fmla="*/ 0 h 1233"/>
                  <a:gd name="T128" fmla="*/ 2264 w 2264"/>
                  <a:gd name="T129" fmla="*/ 1233 h 12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264" h="1233">
                    <a:moveTo>
                      <a:pt x="587" y="112"/>
                    </a:moveTo>
                    <a:lnTo>
                      <a:pt x="346" y="279"/>
                    </a:lnTo>
                    <a:lnTo>
                      <a:pt x="169" y="477"/>
                    </a:lnTo>
                    <a:lnTo>
                      <a:pt x="0" y="728"/>
                    </a:lnTo>
                    <a:lnTo>
                      <a:pt x="140" y="1121"/>
                    </a:lnTo>
                    <a:lnTo>
                      <a:pt x="519" y="1193"/>
                    </a:lnTo>
                    <a:lnTo>
                      <a:pt x="1169" y="1233"/>
                    </a:lnTo>
                    <a:lnTo>
                      <a:pt x="1741" y="1155"/>
                    </a:lnTo>
                    <a:lnTo>
                      <a:pt x="1726" y="973"/>
                    </a:lnTo>
                    <a:lnTo>
                      <a:pt x="1669" y="770"/>
                    </a:lnTo>
                    <a:lnTo>
                      <a:pt x="1785" y="703"/>
                    </a:lnTo>
                    <a:lnTo>
                      <a:pt x="1773" y="481"/>
                    </a:lnTo>
                    <a:lnTo>
                      <a:pt x="1631" y="481"/>
                    </a:lnTo>
                    <a:lnTo>
                      <a:pt x="1697" y="401"/>
                    </a:lnTo>
                    <a:lnTo>
                      <a:pt x="1895" y="351"/>
                    </a:lnTo>
                    <a:lnTo>
                      <a:pt x="1924" y="405"/>
                    </a:lnTo>
                    <a:lnTo>
                      <a:pt x="1823" y="486"/>
                    </a:lnTo>
                    <a:lnTo>
                      <a:pt x="1889" y="665"/>
                    </a:lnTo>
                    <a:lnTo>
                      <a:pt x="1914" y="703"/>
                    </a:lnTo>
                    <a:lnTo>
                      <a:pt x="2005" y="694"/>
                    </a:lnTo>
                    <a:lnTo>
                      <a:pt x="2178" y="593"/>
                    </a:lnTo>
                    <a:lnTo>
                      <a:pt x="2264" y="405"/>
                    </a:lnTo>
                    <a:lnTo>
                      <a:pt x="2241" y="194"/>
                    </a:lnTo>
                    <a:lnTo>
                      <a:pt x="2121" y="72"/>
                    </a:lnTo>
                    <a:lnTo>
                      <a:pt x="1986" y="49"/>
                    </a:lnTo>
                    <a:lnTo>
                      <a:pt x="1861" y="28"/>
                    </a:lnTo>
                    <a:lnTo>
                      <a:pt x="1851" y="97"/>
                    </a:lnTo>
                    <a:lnTo>
                      <a:pt x="1804" y="116"/>
                    </a:lnTo>
                    <a:lnTo>
                      <a:pt x="1808" y="294"/>
                    </a:lnTo>
                    <a:lnTo>
                      <a:pt x="1804" y="327"/>
                    </a:lnTo>
                    <a:lnTo>
                      <a:pt x="1735" y="351"/>
                    </a:lnTo>
                    <a:lnTo>
                      <a:pt x="1722" y="266"/>
                    </a:lnTo>
                    <a:lnTo>
                      <a:pt x="1682" y="144"/>
                    </a:lnTo>
                    <a:lnTo>
                      <a:pt x="1578" y="131"/>
                    </a:lnTo>
                    <a:lnTo>
                      <a:pt x="1600" y="0"/>
                    </a:lnTo>
                    <a:lnTo>
                      <a:pt x="1313" y="5"/>
                    </a:lnTo>
                    <a:lnTo>
                      <a:pt x="1131" y="34"/>
                    </a:lnTo>
                    <a:lnTo>
                      <a:pt x="1028" y="279"/>
                    </a:lnTo>
                    <a:lnTo>
                      <a:pt x="876" y="348"/>
                    </a:lnTo>
                    <a:lnTo>
                      <a:pt x="692" y="285"/>
                    </a:lnTo>
                    <a:lnTo>
                      <a:pt x="587" y="112"/>
                    </a:lnTo>
                    <a:close/>
                  </a:path>
                </a:pathLst>
              </a:custGeom>
              <a:solidFill>
                <a:srgbClr val="8C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420" name="Freeform 203"/>
              <p:cNvSpPr>
                <a:spLocks/>
              </p:cNvSpPr>
              <p:nvPr/>
            </p:nvSpPr>
            <p:spPr bwMode="auto">
              <a:xfrm>
                <a:off x="880" y="3822"/>
                <a:ext cx="574" cy="562"/>
              </a:xfrm>
              <a:custGeom>
                <a:avLst/>
                <a:gdLst>
                  <a:gd name="T0" fmla="*/ 0 w 1149"/>
                  <a:gd name="T1" fmla="*/ 1 h 1123"/>
                  <a:gd name="T2" fmla="*/ 0 w 1149"/>
                  <a:gd name="T3" fmla="*/ 1 h 1123"/>
                  <a:gd name="T4" fmla="*/ 0 w 1149"/>
                  <a:gd name="T5" fmla="*/ 1 h 1123"/>
                  <a:gd name="T6" fmla="*/ 0 w 1149"/>
                  <a:gd name="T7" fmla="*/ 1 h 1123"/>
                  <a:gd name="T8" fmla="*/ 0 w 1149"/>
                  <a:gd name="T9" fmla="*/ 1 h 1123"/>
                  <a:gd name="T10" fmla="*/ 0 w 1149"/>
                  <a:gd name="T11" fmla="*/ 1 h 1123"/>
                  <a:gd name="T12" fmla="*/ 0 w 1149"/>
                  <a:gd name="T13" fmla="*/ 1 h 1123"/>
                  <a:gd name="T14" fmla="*/ 0 w 1149"/>
                  <a:gd name="T15" fmla="*/ 0 h 1123"/>
                  <a:gd name="T16" fmla="*/ 0 w 1149"/>
                  <a:gd name="T17" fmla="*/ 1 h 1123"/>
                  <a:gd name="T18" fmla="*/ 0 w 1149"/>
                  <a:gd name="T19" fmla="*/ 1 h 1123"/>
                  <a:gd name="T20" fmla="*/ 0 w 1149"/>
                  <a:gd name="T21" fmla="*/ 1 h 1123"/>
                  <a:gd name="T22" fmla="*/ 0 w 1149"/>
                  <a:gd name="T23" fmla="*/ 1 h 11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49"/>
                  <a:gd name="T37" fmla="*/ 0 h 1123"/>
                  <a:gd name="T38" fmla="*/ 1149 w 1149"/>
                  <a:gd name="T39" fmla="*/ 1123 h 11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49" h="1123">
                    <a:moveTo>
                      <a:pt x="257" y="70"/>
                    </a:moveTo>
                    <a:lnTo>
                      <a:pt x="90" y="328"/>
                    </a:lnTo>
                    <a:lnTo>
                      <a:pt x="44" y="676"/>
                    </a:lnTo>
                    <a:lnTo>
                      <a:pt x="0" y="1068"/>
                    </a:lnTo>
                    <a:lnTo>
                      <a:pt x="303" y="1123"/>
                    </a:lnTo>
                    <a:lnTo>
                      <a:pt x="1149" y="1113"/>
                    </a:lnTo>
                    <a:lnTo>
                      <a:pt x="980" y="551"/>
                    </a:lnTo>
                    <a:lnTo>
                      <a:pt x="801" y="0"/>
                    </a:lnTo>
                    <a:lnTo>
                      <a:pt x="685" y="195"/>
                    </a:lnTo>
                    <a:lnTo>
                      <a:pt x="400" y="212"/>
                    </a:lnTo>
                    <a:lnTo>
                      <a:pt x="257" y="70"/>
                    </a:lnTo>
                    <a:close/>
                  </a:path>
                </a:pathLst>
              </a:custGeom>
              <a:solidFill>
                <a:srgbClr val="D3ED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421" name="Freeform 204"/>
              <p:cNvSpPr>
                <a:spLocks/>
              </p:cNvSpPr>
              <p:nvPr/>
            </p:nvSpPr>
            <p:spPr bwMode="auto">
              <a:xfrm>
                <a:off x="1111" y="3933"/>
                <a:ext cx="134" cy="464"/>
              </a:xfrm>
              <a:custGeom>
                <a:avLst/>
                <a:gdLst>
                  <a:gd name="T0" fmla="*/ 0 w 269"/>
                  <a:gd name="T1" fmla="*/ 0 h 928"/>
                  <a:gd name="T2" fmla="*/ 0 w 269"/>
                  <a:gd name="T3" fmla="*/ 1 h 928"/>
                  <a:gd name="T4" fmla="*/ 0 w 269"/>
                  <a:gd name="T5" fmla="*/ 1 h 928"/>
                  <a:gd name="T6" fmla="*/ 0 w 269"/>
                  <a:gd name="T7" fmla="*/ 1 h 928"/>
                  <a:gd name="T8" fmla="*/ 0 w 269"/>
                  <a:gd name="T9" fmla="*/ 1 h 928"/>
                  <a:gd name="T10" fmla="*/ 0 w 269"/>
                  <a:gd name="T11" fmla="*/ 1 h 928"/>
                  <a:gd name="T12" fmla="*/ 0 w 269"/>
                  <a:gd name="T13" fmla="*/ 1 h 928"/>
                  <a:gd name="T14" fmla="*/ 0 w 269"/>
                  <a:gd name="T15" fmla="*/ 1 h 928"/>
                  <a:gd name="T16" fmla="*/ 0 w 269"/>
                  <a:gd name="T17" fmla="*/ 0 h 928"/>
                  <a:gd name="T18" fmla="*/ 0 w 269"/>
                  <a:gd name="T19" fmla="*/ 0 h 9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9"/>
                  <a:gd name="T31" fmla="*/ 0 h 928"/>
                  <a:gd name="T32" fmla="*/ 269 w 269"/>
                  <a:gd name="T33" fmla="*/ 928 h 92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9" h="928">
                    <a:moveTo>
                      <a:pt x="116" y="0"/>
                    </a:moveTo>
                    <a:lnTo>
                      <a:pt x="27" y="464"/>
                    </a:lnTo>
                    <a:lnTo>
                      <a:pt x="0" y="722"/>
                    </a:lnTo>
                    <a:lnTo>
                      <a:pt x="37" y="928"/>
                    </a:lnTo>
                    <a:lnTo>
                      <a:pt x="269" y="901"/>
                    </a:lnTo>
                    <a:lnTo>
                      <a:pt x="215" y="749"/>
                    </a:lnTo>
                    <a:lnTo>
                      <a:pt x="170" y="490"/>
                    </a:lnTo>
                    <a:lnTo>
                      <a:pt x="170" y="9"/>
                    </a:lnTo>
                    <a:lnTo>
                      <a:pt x="116" y="0"/>
                    </a:lnTo>
                    <a:close/>
                  </a:path>
                </a:pathLst>
              </a:custGeom>
              <a:solidFill>
                <a:srgbClr val="E5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422" name="Freeform 205"/>
              <p:cNvSpPr>
                <a:spLocks/>
              </p:cNvSpPr>
              <p:nvPr/>
            </p:nvSpPr>
            <p:spPr bwMode="auto">
              <a:xfrm>
                <a:off x="502" y="4068"/>
                <a:ext cx="133" cy="298"/>
              </a:xfrm>
              <a:custGeom>
                <a:avLst/>
                <a:gdLst>
                  <a:gd name="T0" fmla="*/ 1 w 266"/>
                  <a:gd name="T1" fmla="*/ 0 h 597"/>
                  <a:gd name="T2" fmla="*/ 1 w 266"/>
                  <a:gd name="T3" fmla="*/ 0 h 597"/>
                  <a:gd name="T4" fmla="*/ 0 w 266"/>
                  <a:gd name="T5" fmla="*/ 0 h 597"/>
                  <a:gd name="T6" fmla="*/ 1 w 266"/>
                  <a:gd name="T7" fmla="*/ 0 h 597"/>
                  <a:gd name="T8" fmla="*/ 1 w 266"/>
                  <a:gd name="T9" fmla="*/ 0 h 597"/>
                  <a:gd name="T10" fmla="*/ 1 w 266"/>
                  <a:gd name="T11" fmla="*/ 0 h 597"/>
                  <a:gd name="T12" fmla="*/ 1 w 266"/>
                  <a:gd name="T13" fmla="*/ 0 h 597"/>
                  <a:gd name="T14" fmla="*/ 0 60000 65536"/>
                  <a:gd name="T15" fmla="*/ 0 60000 65536"/>
                  <a:gd name="T16" fmla="*/ 0 60000 65536"/>
                  <a:gd name="T17" fmla="*/ 0 60000 65536"/>
                  <a:gd name="T18" fmla="*/ 0 60000 65536"/>
                  <a:gd name="T19" fmla="*/ 0 60000 65536"/>
                  <a:gd name="T20" fmla="*/ 0 60000 65536"/>
                  <a:gd name="T21" fmla="*/ 0 w 266"/>
                  <a:gd name="T22" fmla="*/ 0 h 597"/>
                  <a:gd name="T23" fmla="*/ 266 w 266"/>
                  <a:gd name="T24" fmla="*/ 597 h 59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6" h="597">
                    <a:moveTo>
                      <a:pt x="70" y="0"/>
                    </a:moveTo>
                    <a:lnTo>
                      <a:pt x="61" y="302"/>
                    </a:lnTo>
                    <a:lnTo>
                      <a:pt x="0" y="498"/>
                    </a:lnTo>
                    <a:lnTo>
                      <a:pt x="123" y="597"/>
                    </a:lnTo>
                    <a:lnTo>
                      <a:pt x="266" y="44"/>
                    </a:lnTo>
                    <a:lnTo>
                      <a:pt x="70" y="0"/>
                    </a:lnTo>
                    <a:close/>
                  </a:path>
                </a:pathLst>
              </a:custGeom>
              <a:solidFill>
                <a:srgbClr val="E5CB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423" name="Freeform 206"/>
              <p:cNvSpPr>
                <a:spLocks/>
              </p:cNvSpPr>
              <p:nvPr/>
            </p:nvSpPr>
            <p:spPr bwMode="auto">
              <a:xfrm>
                <a:off x="564" y="4063"/>
                <a:ext cx="227" cy="285"/>
              </a:xfrm>
              <a:custGeom>
                <a:avLst/>
                <a:gdLst>
                  <a:gd name="T0" fmla="*/ 0 w 455"/>
                  <a:gd name="T1" fmla="*/ 0 h 570"/>
                  <a:gd name="T2" fmla="*/ 0 w 455"/>
                  <a:gd name="T3" fmla="*/ 1 h 570"/>
                  <a:gd name="T4" fmla="*/ 0 w 455"/>
                  <a:gd name="T5" fmla="*/ 1 h 570"/>
                  <a:gd name="T6" fmla="*/ 0 w 455"/>
                  <a:gd name="T7" fmla="*/ 1 h 570"/>
                  <a:gd name="T8" fmla="*/ 0 w 455"/>
                  <a:gd name="T9" fmla="*/ 1 h 570"/>
                  <a:gd name="T10" fmla="*/ 0 w 455"/>
                  <a:gd name="T11" fmla="*/ 1 h 570"/>
                  <a:gd name="T12" fmla="*/ 0 w 455"/>
                  <a:gd name="T13" fmla="*/ 0 h 570"/>
                  <a:gd name="T14" fmla="*/ 0 w 455"/>
                  <a:gd name="T15" fmla="*/ 0 h 570"/>
                  <a:gd name="T16" fmla="*/ 0 60000 65536"/>
                  <a:gd name="T17" fmla="*/ 0 60000 65536"/>
                  <a:gd name="T18" fmla="*/ 0 60000 65536"/>
                  <a:gd name="T19" fmla="*/ 0 60000 65536"/>
                  <a:gd name="T20" fmla="*/ 0 60000 65536"/>
                  <a:gd name="T21" fmla="*/ 0 60000 65536"/>
                  <a:gd name="T22" fmla="*/ 0 60000 65536"/>
                  <a:gd name="T23" fmla="*/ 0 60000 65536"/>
                  <a:gd name="T24" fmla="*/ 0 w 455"/>
                  <a:gd name="T25" fmla="*/ 0 h 570"/>
                  <a:gd name="T26" fmla="*/ 455 w 455"/>
                  <a:gd name="T27" fmla="*/ 570 h 57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55" h="570">
                    <a:moveTo>
                      <a:pt x="63" y="0"/>
                    </a:moveTo>
                    <a:lnTo>
                      <a:pt x="0" y="570"/>
                    </a:lnTo>
                    <a:lnTo>
                      <a:pt x="232" y="526"/>
                    </a:lnTo>
                    <a:lnTo>
                      <a:pt x="455" y="560"/>
                    </a:lnTo>
                    <a:lnTo>
                      <a:pt x="455" y="239"/>
                    </a:lnTo>
                    <a:lnTo>
                      <a:pt x="232" y="142"/>
                    </a:lnTo>
                    <a:lnTo>
                      <a:pt x="63" y="0"/>
                    </a:lnTo>
                    <a:close/>
                  </a:path>
                </a:pathLst>
              </a:custGeom>
              <a:solidFill>
                <a:srgbClr val="FFE5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424" name="Freeform 207"/>
              <p:cNvSpPr>
                <a:spLocks/>
              </p:cNvSpPr>
              <p:nvPr/>
            </p:nvSpPr>
            <p:spPr bwMode="auto">
              <a:xfrm>
                <a:off x="969" y="2815"/>
                <a:ext cx="192" cy="227"/>
              </a:xfrm>
              <a:custGeom>
                <a:avLst/>
                <a:gdLst>
                  <a:gd name="T0" fmla="*/ 1 w 384"/>
                  <a:gd name="T1" fmla="*/ 1 h 454"/>
                  <a:gd name="T2" fmla="*/ 0 w 384"/>
                  <a:gd name="T3" fmla="*/ 1 h 454"/>
                  <a:gd name="T4" fmla="*/ 1 w 384"/>
                  <a:gd name="T5" fmla="*/ 1 h 454"/>
                  <a:gd name="T6" fmla="*/ 1 w 384"/>
                  <a:gd name="T7" fmla="*/ 0 h 454"/>
                  <a:gd name="T8" fmla="*/ 1 w 384"/>
                  <a:gd name="T9" fmla="*/ 1 h 454"/>
                  <a:gd name="T10" fmla="*/ 1 w 384"/>
                  <a:gd name="T11" fmla="*/ 1 h 454"/>
                  <a:gd name="T12" fmla="*/ 1 w 384"/>
                  <a:gd name="T13" fmla="*/ 1 h 454"/>
                  <a:gd name="T14" fmla="*/ 1 w 384"/>
                  <a:gd name="T15" fmla="*/ 1 h 454"/>
                  <a:gd name="T16" fmla="*/ 1 w 384"/>
                  <a:gd name="T17" fmla="*/ 1 h 454"/>
                  <a:gd name="T18" fmla="*/ 1 w 384"/>
                  <a:gd name="T19" fmla="*/ 1 h 454"/>
                  <a:gd name="T20" fmla="*/ 1 w 384"/>
                  <a:gd name="T21" fmla="*/ 1 h 454"/>
                  <a:gd name="T22" fmla="*/ 1 w 384"/>
                  <a:gd name="T23" fmla="*/ 1 h 454"/>
                  <a:gd name="T24" fmla="*/ 1 w 384"/>
                  <a:gd name="T25" fmla="*/ 1 h 454"/>
                  <a:gd name="T26" fmla="*/ 1 w 384"/>
                  <a:gd name="T27" fmla="*/ 1 h 4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84"/>
                  <a:gd name="T43" fmla="*/ 0 h 454"/>
                  <a:gd name="T44" fmla="*/ 384 w 384"/>
                  <a:gd name="T45" fmla="*/ 454 h 45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84" h="454">
                    <a:moveTo>
                      <a:pt x="19" y="454"/>
                    </a:moveTo>
                    <a:lnTo>
                      <a:pt x="0" y="205"/>
                    </a:lnTo>
                    <a:lnTo>
                      <a:pt x="54" y="159"/>
                    </a:lnTo>
                    <a:lnTo>
                      <a:pt x="99" y="0"/>
                    </a:lnTo>
                    <a:lnTo>
                      <a:pt x="189" y="70"/>
                    </a:lnTo>
                    <a:lnTo>
                      <a:pt x="285" y="9"/>
                    </a:lnTo>
                    <a:lnTo>
                      <a:pt x="322" y="116"/>
                    </a:lnTo>
                    <a:lnTo>
                      <a:pt x="384" y="133"/>
                    </a:lnTo>
                    <a:lnTo>
                      <a:pt x="348" y="275"/>
                    </a:lnTo>
                    <a:lnTo>
                      <a:pt x="384" y="357"/>
                    </a:lnTo>
                    <a:lnTo>
                      <a:pt x="278" y="365"/>
                    </a:lnTo>
                    <a:lnTo>
                      <a:pt x="135" y="391"/>
                    </a:lnTo>
                    <a:lnTo>
                      <a:pt x="19" y="454"/>
                    </a:lnTo>
                    <a:close/>
                  </a:path>
                </a:pathLst>
              </a:custGeom>
              <a:solidFill>
                <a:srgbClr val="B28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425" name="Freeform 208"/>
              <p:cNvSpPr>
                <a:spLocks/>
              </p:cNvSpPr>
              <p:nvPr/>
            </p:nvSpPr>
            <p:spPr bwMode="auto">
              <a:xfrm>
                <a:off x="1164" y="3205"/>
                <a:ext cx="350" cy="320"/>
              </a:xfrm>
              <a:custGeom>
                <a:avLst/>
                <a:gdLst>
                  <a:gd name="T0" fmla="*/ 0 w 702"/>
                  <a:gd name="T1" fmla="*/ 1 h 639"/>
                  <a:gd name="T2" fmla="*/ 0 w 702"/>
                  <a:gd name="T3" fmla="*/ 1 h 639"/>
                  <a:gd name="T4" fmla="*/ 0 w 702"/>
                  <a:gd name="T5" fmla="*/ 0 h 639"/>
                  <a:gd name="T6" fmla="*/ 0 w 702"/>
                  <a:gd name="T7" fmla="*/ 1 h 639"/>
                  <a:gd name="T8" fmla="*/ 0 w 702"/>
                  <a:gd name="T9" fmla="*/ 1 h 639"/>
                  <a:gd name="T10" fmla="*/ 0 w 702"/>
                  <a:gd name="T11" fmla="*/ 1 h 639"/>
                  <a:gd name="T12" fmla="*/ 0 w 702"/>
                  <a:gd name="T13" fmla="*/ 1 h 639"/>
                  <a:gd name="T14" fmla="*/ 0 w 702"/>
                  <a:gd name="T15" fmla="*/ 1 h 639"/>
                  <a:gd name="T16" fmla="*/ 0 w 702"/>
                  <a:gd name="T17" fmla="*/ 1 h 639"/>
                  <a:gd name="T18" fmla="*/ 0 w 702"/>
                  <a:gd name="T19" fmla="*/ 1 h 639"/>
                  <a:gd name="T20" fmla="*/ 0 w 702"/>
                  <a:gd name="T21" fmla="*/ 1 h 639"/>
                  <a:gd name="T22" fmla="*/ 0 w 702"/>
                  <a:gd name="T23" fmla="*/ 1 h 639"/>
                  <a:gd name="T24" fmla="*/ 0 w 702"/>
                  <a:gd name="T25" fmla="*/ 1 h 639"/>
                  <a:gd name="T26" fmla="*/ 0 w 702"/>
                  <a:gd name="T27" fmla="*/ 1 h 639"/>
                  <a:gd name="T28" fmla="*/ 0 w 702"/>
                  <a:gd name="T29" fmla="*/ 1 h 639"/>
                  <a:gd name="T30" fmla="*/ 0 w 702"/>
                  <a:gd name="T31" fmla="*/ 1 h 639"/>
                  <a:gd name="T32" fmla="*/ 0 w 702"/>
                  <a:gd name="T33" fmla="*/ 1 h 639"/>
                  <a:gd name="T34" fmla="*/ 0 w 702"/>
                  <a:gd name="T35" fmla="*/ 1 h 639"/>
                  <a:gd name="T36" fmla="*/ 0 w 702"/>
                  <a:gd name="T37" fmla="*/ 1 h 63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02"/>
                  <a:gd name="T58" fmla="*/ 0 h 639"/>
                  <a:gd name="T59" fmla="*/ 702 w 702"/>
                  <a:gd name="T60" fmla="*/ 639 h 63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02" h="639">
                    <a:moveTo>
                      <a:pt x="57" y="105"/>
                    </a:moveTo>
                    <a:lnTo>
                      <a:pt x="139" y="42"/>
                    </a:lnTo>
                    <a:lnTo>
                      <a:pt x="340" y="0"/>
                    </a:lnTo>
                    <a:lnTo>
                      <a:pt x="532" y="28"/>
                    </a:lnTo>
                    <a:lnTo>
                      <a:pt x="614" y="101"/>
                    </a:lnTo>
                    <a:lnTo>
                      <a:pt x="677" y="177"/>
                    </a:lnTo>
                    <a:lnTo>
                      <a:pt x="702" y="279"/>
                    </a:lnTo>
                    <a:lnTo>
                      <a:pt x="673" y="374"/>
                    </a:lnTo>
                    <a:lnTo>
                      <a:pt x="639" y="490"/>
                    </a:lnTo>
                    <a:lnTo>
                      <a:pt x="557" y="587"/>
                    </a:lnTo>
                    <a:lnTo>
                      <a:pt x="460" y="610"/>
                    </a:lnTo>
                    <a:lnTo>
                      <a:pt x="287" y="639"/>
                    </a:lnTo>
                    <a:lnTo>
                      <a:pt x="139" y="610"/>
                    </a:lnTo>
                    <a:lnTo>
                      <a:pt x="67" y="553"/>
                    </a:lnTo>
                    <a:lnTo>
                      <a:pt x="23" y="428"/>
                    </a:lnTo>
                    <a:lnTo>
                      <a:pt x="0" y="317"/>
                    </a:lnTo>
                    <a:lnTo>
                      <a:pt x="29" y="192"/>
                    </a:lnTo>
                    <a:lnTo>
                      <a:pt x="57" y="10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426" name="Freeform 209"/>
              <p:cNvSpPr>
                <a:spLocks/>
              </p:cNvSpPr>
              <p:nvPr/>
            </p:nvSpPr>
            <p:spPr bwMode="auto">
              <a:xfrm>
                <a:off x="1233" y="3301"/>
                <a:ext cx="94" cy="75"/>
              </a:xfrm>
              <a:custGeom>
                <a:avLst/>
                <a:gdLst>
                  <a:gd name="T0" fmla="*/ 0 w 188"/>
                  <a:gd name="T1" fmla="*/ 1 h 148"/>
                  <a:gd name="T2" fmla="*/ 1 w 188"/>
                  <a:gd name="T3" fmla="*/ 1 h 148"/>
                  <a:gd name="T4" fmla="*/ 1 w 188"/>
                  <a:gd name="T5" fmla="*/ 0 h 148"/>
                  <a:gd name="T6" fmla="*/ 1 w 188"/>
                  <a:gd name="T7" fmla="*/ 1 h 148"/>
                  <a:gd name="T8" fmla="*/ 1 w 188"/>
                  <a:gd name="T9" fmla="*/ 1 h 148"/>
                  <a:gd name="T10" fmla="*/ 0 w 188"/>
                  <a:gd name="T11" fmla="*/ 1 h 148"/>
                  <a:gd name="T12" fmla="*/ 0 w 188"/>
                  <a:gd name="T13" fmla="*/ 1 h 148"/>
                  <a:gd name="T14" fmla="*/ 0 60000 65536"/>
                  <a:gd name="T15" fmla="*/ 0 60000 65536"/>
                  <a:gd name="T16" fmla="*/ 0 60000 65536"/>
                  <a:gd name="T17" fmla="*/ 0 60000 65536"/>
                  <a:gd name="T18" fmla="*/ 0 60000 65536"/>
                  <a:gd name="T19" fmla="*/ 0 60000 65536"/>
                  <a:gd name="T20" fmla="*/ 0 60000 65536"/>
                  <a:gd name="T21" fmla="*/ 0 w 188"/>
                  <a:gd name="T22" fmla="*/ 0 h 148"/>
                  <a:gd name="T23" fmla="*/ 188 w 188"/>
                  <a:gd name="T24" fmla="*/ 148 h 1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8" h="148">
                    <a:moveTo>
                      <a:pt x="0" y="91"/>
                    </a:moveTo>
                    <a:lnTo>
                      <a:pt x="47" y="4"/>
                    </a:lnTo>
                    <a:lnTo>
                      <a:pt x="154" y="0"/>
                    </a:lnTo>
                    <a:lnTo>
                      <a:pt x="188" y="68"/>
                    </a:lnTo>
                    <a:lnTo>
                      <a:pt x="129" y="148"/>
                    </a:lnTo>
                    <a:lnTo>
                      <a:pt x="0" y="91"/>
                    </a:lnTo>
                    <a:close/>
                  </a:path>
                </a:pathLst>
              </a:custGeom>
              <a:solidFill>
                <a:srgbClr val="8CBF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427" name="Freeform 210"/>
              <p:cNvSpPr>
                <a:spLocks/>
              </p:cNvSpPr>
              <p:nvPr/>
            </p:nvSpPr>
            <p:spPr bwMode="auto">
              <a:xfrm>
                <a:off x="1221" y="2463"/>
                <a:ext cx="71" cy="148"/>
              </a:xfrm>
              <a:custGeom>
                <a:avLst/>
                <a:gdLst>
                  <a:gd name="T0" fmla="*/ 0 w 143"/>
                  <a:gd name="T1" fmla="*/ 0 h 295"/>
                  <a:gd name="T2" fmla="*/ 0 w 143"/>
                  <a:gd name="T3" fmla="*/ 1 h 295"/>
                  <a:gd name="T4" fmla="*/ 0 w 143"/>
                  <a:gd name="T5" fmla="*/ 1 h 295"/>
                  <a:gd name="T6" fmla="*/ 0 w 143"/>
                  <a:gd name="T7" fmla="*/ 1 h 295"/>
                  <a:gd name="T8" fmla="*/ 0 w 143"/>
                  <a:gd name="T9" fmla="*/ 1 h 295"/>
                  <a:gd name="T10" fmla="*/ 0 w 143"/>
                  <a:gd name="T11" fmla="*/ 1 h 295"/>
                  <a:gd name="T12" fmla="*/ 0 w 143"/>
                  <a:gd name="T13" fmla="*/ 1 h 295"/>
                  <a:gd name="T14" fmla="*/ 0 w 143"/>
                  <a:gd name="T15" fmla="*/ 0 h 295"/>
                  <a:gd name="T16" fmla="*/ 0 w 143"/>
                  <a:gd name="T17" fmla="*/ 0 h 2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3"/>
                  <a:gd name="T28" fmla="*/ 0 h 295"/>
                  <a:gd name="T29" fmla="*/ 143 w 143"/>
                  <a:gd name="T30" fmla="*/ 295 h 2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3" h="295">
                    <a:moveTo>
                      <a:pt x="88" y="0"/>
                    </a:moveTo>
                    <a:lnTo>
                      <a:pt x="23" y="94"/>
                    </a:lnTo>
                    <a:lnTo>
                      <a:pt x="0" y="246"/>
                    </a:lnTo>
                    <a:lnTo>
                      <a:pt x="6" y="295"/>
                    </a:lnTo>
                    <a:lnTo>
                      <a:pt x="55" y="295"/>
                    </a:lnTo>
                    <a:lnTo>
                      <a:pt x="131" y="143"/>
                    </a:lnTo>
                    <a:lnTo>
                      <a:pt x="143" y="33"/>
                    </a:lnTo>
                    <a:lnTo>
                      <a:pt x="8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428" name="Freeform 211"/>
              <p:cNvSpPr>
                <a:spLocks/>
              </p:cNvSpPr>
              <p:nvPr/>
            </p:nvSpPr>
            <p:spPr bwMode="auto">
              <a:xfrm>
                <a:off x="1190" y="2668"/>
                <a:ext cx="55" cy="44"/>
              </a:xfrm>
              <a:custGeom>
                <a:avLst/>
                <a:gdLst>
                  <a:gd name="T0" fmla="*/ 0 w 111"/>
                  <a:gd name="T1" fmla="*/ 0 h 87"/>
                  <a:gd name="T2" fmla="*/ 0 w 111"/>
                  <a:gd name="T3" fmla="*/ 1 h 87"/>
                  <a:gd name="T4" fmla="*/ 0 w 111"/>
                  <a:gd name="T5" fmla="*/ 1 h 87"/>
                  <a:gd name="T6" fmla="*/ 0 w 111"/>
                  <a:gd name="T7" fmla="*/ 1 h 87"/>
                  <a:gd name="T8" fmla="*/ 0 w 111"/>
                  <a:gd name="T9" fmla="*/ 1 h 87"/>
                  <a:gd name="T10" fmla="*/ 0 w 111"/>
                  <a:gd name="T11" fmla="*/ 1 h 87"/>
                  <a:gd name="T12" fmla="*/ 0 w 111"/>
                  <a:gd name="T13" fmla="*/ 0 h 87"/>
                  <a:gd name="T14" fmla="*/ 0 w 111"/>
                  <a:gd name="T15" fmla="*/ 0 h 87"/>
                  <a:gd name="T16" fmla="*/ 0 60000 65536"/>
                  <a:gd name="T17" fmla="*/ 0 60000 65536"/>
                  <a:gd name="T18" fmla="*/ 0 60000 65536"/>
                  <a:gd name="T19" fmla="*/ 0 60000 65536"/>
                  <a:gd name="T20" fmla="*/ 0 60000 65536"/>
                  <a:gd name="T21" fmla="*/ 0 60000 65536"/>
                  <a:gd name="T22" fmla="*/ 0 60000 65536"/>
                  <a:gd name="T23" fmla="*/ 0 60000 65536"/>
                  <a:gd name="T24" fmla="*/ 0 w 111"/>
                  <a:gd name="T25" fmla="*/ 0 h 87"/>
                  <a:gd name="T26" fmla="*/ 111 w 111"/>
                  <a:gd name="T27" fmla="*/ 87 h 8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1" h="87">
                    <a:moveTo>
                      <a:pt x="40" y="0"/>
                    </a:moveTo>
                    <a:lnTo>
                      <a:pt x="93" y="15"/>
                    </a:lnTo>
                    <a:lnTo>
                      <a:pt x="111" y="59"/>
                    </a:lnTo>
                    <a:lnTo>
                      <a:pt x="50" y="87"/>
                    </a:lnTo>
                    <a:lnTo>
                      <a:pt x="0" y="49"/>
                    </a:lnTo>
                    <a:lnTo>
                      <a:pt x="6" y="9"/>
                    </a:lnTo>
                    <a:lnTo>
                      <a:pt x="4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429" name="Freeform 212"/>
              <p:cNvSpPr>
                <a:spLocks/>
              </p:cNvSpPr>
              <p:nvPr/>
            </p:nvSpPr>
            <p:spPr bwMode="auto">
              <a:xfrm>
                <a:off x="1256" y="2762"/>
                <a:ext cx="58" cy="54"/>
              </a:xfrm>
              <a:custGeom>
                <a:avLst/>
                <a:gdLst>
                  <a:gd name="T0" fmla="*/ 1 w 116"/>
                  <a:gd name="T1" fmla="*/ 0 h 109"/>
                  <a:gd name="T2" fmla="*/ 1 w 116"/>
                  <a:gd name="T3" fmla="*/ 0 h 109"/>
                  <a:gd name="T4" fmla="*/ 1 w 116"/>
                  <a:gd name="T5" fmla="*/ 0 h 109"/>
                  <a:gd name="T6" fmla="*/ 1 w 116"/>
                  <a:gd name="T7" fmla="*/ 0 h 109"/>
                  <a:gd name="T8" fmla="*/ 1 w 116"/>
                  <a:gd name="T9" fmla="*/ 0 h 109"/>
                  <a:gd name="T10" fmla="*/ 0 w 116"/>
                  <a:gd name="T11" fmla="*/ 0 h 109"/>
                  <a:gd name="T12" fmla="*/ 1 w 116"/>
                  <a:gd name="T13" fmla="*/ 0 h 109"/>
                  <a:gd name="T14" fmla="*/ 1 w 116"/>
                  <a:gd name="T15" fmla="*/ 0 h 109"/>
                  <a:gd name="T16" fmla="*/ 0 60000 65536"/>
                  <a:gd name="T17" fmla="*/ 0 60000 65536"/>
                  <a:gd name="T18" fmla="*/ 0 60000 65536"/>
                  <a:gd name="T19" fmla="*/ 0 60000 65536"/>
                  <a:gd name="T20" fmla="*/ 0 60000 65536"/>
                  <a:gd name="T21" fmla="*/ 0 60000 65536"/>
                  <a:gd name="T22" fmla="*/ 0 60000 65536"/>
                  <a:gd name="T23" fmla="*/ 0 60000 65536"/>
                  <a:gd name="T24" fmla="*/ 0 w 116"/>
                  <a:gd name="T25" fmla="*/ 0 h 109"/>
                  <a:gd name="T26" fmla="*/ 116 w 116"/>
                  <a:gd name="T27" fmla="*/ 109 h 10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6" h="109">
                    <a:moveTo>
                      <a:pt x="23" y="10"/>
                    </a:moveTo>
                    <a:lnTo>
                      <a:pt x="82" y="0"/>
                    </a:lnTo>
                    <a:lnTo>
                      <a:pt x="116" y="33"/>
                    </a:lnTo>
                    <a:lnTo>
                      <a:pt x="105" y="88"/>
                    </a:lnTo>
                    <a:lnTo>
                      <a:pt x="50" y="109"/>
                    </a:lnTo>
                    <a:lnTo>
                      <a:pt x="0" y="59"/>
                    </a:lnTo>
                    <a:lnTo>
                      <a:pt x="2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430" name="Freeform 213"/>
              <p:cNvSpPr>
                <a:spLocks/>
              </p:cNvSpPr>
              <p:nvPr/>
            </p:nvSpPr>
            <p:spPr bwMode="auto">
              <a:xfrm>
                <a:off x="1431" y="2734"/>
                <a:ext cx="60" cy="54"/>
              </a:xfrm>
              <a:custGeom>
                <a:avLst/>
                <a:gdLst>
                  <a:gd name="T0" fmla="*/ 1 w 120"/>
                  <a:gd name="T1" fmla="*/ 0 h 108"/>
                  <a:gd name="T2" fmla="*/ 1 w 120"/>
                  <a:gd name="T3" fmla="*/ 1 h 108"/>
                  <a:gd name="T4" fmla="*/ 0 w 120"/>
                  <a:gd name="T5" fmla="*/ 1 h 108"/>
                  <a:gd name="T6" fmla="*/ 1 w 120"/>
                  <a:gd name="T7" fmla="*/ 1 h 108"/>
                  <a:gd name="T8" fmla="*/ 1 w 120"/>
                  <a:gd name="T9" fmla="*/ 1 h 108"/>
                  <a:gd name="T10" fmla="*/ 1 w 120"/>
                  <a:gd name="T11" fmla="*/ 1 h 108"/>
                  <a:gd name="T12" fmla="*/ 1 w 120"/>
                  <a:gd name="T13" fmla="*/ 0 h 108"/>
                  <a:gd name="T14" fmla="*/ 1 w 120"/>
                  <a:gd name="T15" fmla="*/ 0 h 108"/>
                  <a:gd name="T16" fmla="*/ 0 60000 65536"/>
                  <a:gd name="T17" fmla="*/ 0 60000 65536"/>
                  <a:gd name="T18" fmla="*/ 0 60000 65536"/>
                  <a:gd name="T19" fmla="*/ 0 60000 65536"/>
                  <a:gd name="T20" fmla="*/ 0 60000 65536"/>
                  <a:gd name="T21" fmla="*/ 0 60000 65536"/>
                  <a:gd name="T22" fmla="*/ 0 60000 65536"/>
                  <a:gd name="T23" fmla="*/ 0 60000 65536"/>
                  <a:gd name="T24" fmla="*/ 0 w 120"/>
                  <a:gd name="T25" fmla="*/ 0 h 108"/>
                  <a:gd name="T26" fmla="*/ 120 w 120"/>
                  <a:gd name="T27" fmla="*/ 108 h 10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0" h="108">
                    <a:moveTo>
                      <a:pt x="61" y="0"/>
                    </a:moveTo>
                    <a:lnTo>
                      <a:pt x="6" y="50"/>
                    </a:lnTo>
                    <a:lnTo>
                      <a:pt x="0" y="93"/>
                    </a:lnTo>
                    <a:lnTo>
                      <a:pt x="61" y="108"/>
                    </a:lnTo>
                    <a:lnTo>
                      <a:pt x="114" y="65"/>
                    </a:lnTo>
                    <a:lnTo>
                      <a:pt x="120" y="15"/>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431" name="Freeform 214"/>
              <p:cNvSpPr>
                <a:spLocks/>
              </p:cNvSpPr>
              <p:nvPr/>
            </p:nvSpPr>
            <p:spPr bwMode="auto">
              <a:xfrm>
                <a:off x="1493" y="2564"/>
                <a:ext cx="170" cy="151"/>
              </a:xfrm>
              <a:custGeom>
                <a:avLst/>
                <a:gdLst>
                  <a:gd name="T0" fmla="*/ 0 w 338"/>
                  <a:gd name="T1" fmla="*/ 1 h 302"/>
                  <a:gd name="T2" fmla="*/ 1 w 338"/>
                  <a:gd name="T3" fmla="*/ 1 h 302"/>
                  <a:gd name="T4" fmla="*/ 1 w 338"/>
                  <a:gd name="T5" fmla="*/ 1 h 302"/>
                  <a:gd name="T6" fmla="*/ 1 w 338"/>
                  <a:gd name="T7" fmla="*/ 0 h 302"/>
                  <a:gd name="T8" fmla="*/ 1 w 338"/>
                  <a:gd name="T9" fmla="*/ 1 h 302"/>
                  <a:gd name="T10" fmla="*/ 1 w 338"/>
                  <a:gd name="T11" fmla="*/ 1 h 302"/>
                  <a:gd name="T12" fmla="*/ 1 w 338"/>
                  <a:gd name="T13" fmla="*/ 1 h 302"/>
                  <a:gd name="T14" fmla="*/ 1 w 338"/>
                  <a:gd name="T15" fmla="*/ 1 h 302"/>
                  <a:gd name="T16" fmla="*/ 0 w 338"/>
                  <a:gd name="T17" fmla="*/ 1 h 302"/>
                  <a:gd name="T18" fmla="*/ 0 w 338"/>
                  <a:gd name="T19" fmla="*/ 1 h 3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38"/>
                  <a:gd name="T31" fmla="*/ 0 h 302"/>
                  <a:gd name="T32" fmla="*/ 338 w 338"/>
                  <a:gd name="T33" fmla="*/ 302 h 30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38" h="302">
                    <a:moveTo>
                      <a:pt x="0" y="296"/>
                    </a:moveTo>
                    <a:lnTo>
                      <a:pt x="213" y="78"/>
                    </a:lnTo>
                    <a:lnTo>
                      <a:pt x="230" y="28"/>
                    </a:lnTo>
                    <a:lnTo>
                      <a:pt x="285" y="0"/>
                    </a:lnTo>
                    <a:lnTo>
                      <a:pt x="338" y="49"/>
                    </a:lnTo>
                    <a:lnTo>
                      <a:pt x="306" y="127"/>
                    </a:lnTo>
                    <a:lnTo>
                      <a:pt x="169" y="236"/>
                    </a:lnTo>
                    <a:lnTo>
                      <a:pt x="87" y="302"/>
                    </a:lnTo>
                    <a:lnTo>
                      <a:pt x="0" y="2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432" name="Freeform 215"/>
              <p:cNvSpPr>
                <a:spLocks/>
              </p:cNvSpPr>
              <p:nvPr/>
            </p:nvSpPr>
            <p:spPr bwMode="auto">
              <a:xfrm>
                <a:off x="1321" y="2458"/>
                <a:ext cx="197" cy="262"/>
              </a:xfrm>
              <a:custGeom>
                <a:avLst/>
                <a:gdLst>
                  <a:gd name="T0" fmla="*/ 1 w 393"/>
                  <a:gd name="T1" fmla="*/ 0 h 525"/>
                  <a:gd name="T2" fmla="*/ 1 w 393"/>
                  <a:gd name="T3" fmla="*/ 0 h 525"/>
                  <a:gd name="T4" fmla="*/ 1 w 393"/>
                  <a:gd name="T5" fmla="*/ 0 h 525"/>
                  <a:gd name="T6" fmla="*/ 1 w 393"/>
                  <a:gd name="T7" fmla="*/ 0 h 525"/>
                  <a:gd name="T8" fmla="*/ 1 w 393"/>
                  <a:gd name="T9" fmla="*/ 0 h 525"/>
                  <a:gd name="T10" fmla="*/ 1 w 393"/>
                  <a:gd name="T11" fmla="*/ 0 h 525"/>
                  <a:gd name="T12" fmla="*/ 1 w 393"/>
                  <a:gd name="T13" fmla="*/ 0 h 525"/>
                  <a:gd name="T14" fmla="*/ 1 w 393"/>
                  <a:gd name="T15" fmla="*/ 0 h 525"/>
                  <a:gd name="T16" fmla="*/ 1 w 393"/>
                  <a:gd name="T17" fmla="*/ 0 h 525"/>
                  <a:gd name="T18" fmla="*/ 1 w 393"/>
                  <a:gd name="T19" fmla="*/ 0 h 525"/>
                  <a:gd name="T20" fmla="*/ 1 w 393"/>
                  <a:gd name="T21" fmla="*/ 0 h 525"/>
                  <a:gd name="T22" fmla="*/ 1 w 393"/>
                  <a:gd name="T23" fmla="*/ 0 h 525"/>
                  <a:gd name="T24" fmla="*/ 1 w 393"/>
                  <a:gd name="T25" fmla="*/ 0 h 525"/>
                  <a:gd name="T26" fmla="*/ 1 w 393"/>
                  <a:gd name="T27" fmla="*/ 0 h 525"/>
                  <a:gd name="T28" fmla="*/ 1 w 393"/>
                  <a:gd name="T29" fmla="*/ 0 h 525"/>
                  <a:gd name="T30" fmla="*/ 1 w 393"/>
                  <a:gd name="T31" fmla="*/ 0 h 525"/>
                  <a:gd name="T32" fmla="*/ 1 w 393"/>
                  <a:gd name="T33" fmla="*/ 0 h 525"/>
                  <a:gd name="T34" fmla="*/ 1 w 393"/>
                  <a:gd name="T35" fmla="*/ 0 h 525"/>
                  <a:gd name="T36" fmla="*/ 0 w 393"/>
                  <a:gd name="T37" fmla="*/ 0 h 525"/>
                  <a:gd name="T38" fmla="*/ 1 w 393"/>
                  <a:gd name="T39" fmla="*/ 0 h 525"/>
                  <a:gd name="T40" fmla="*/ 1 w 393"/>
                  <a:gd name="T41" fmla="*/ 0 h 5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93"/>
                  <a:gd name="T64" fmla="*/ 0 h 525"/>
                  <a:gd name="T65" fmla="*/ 393 w 393"/>
                  <a:gd name="T66" fmla="*/ 525 h 52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93" h="525">
                    <a:moveTo>
                      <a:pt x="49" y="525"/>
                    </a:moveTo>
                    <a:lnTo>
                      <a:pt x="251" y="393"/>
                    </a:lnTo>
                    <a:lnTo>
                      <a:pt x="241" y="340"/>
                    </a:lnTo>
                    <a:lnTo>
                      <a:pt x="203" y="285"/>
                    </a:lnTo>
                    <a:lnTo>
                      <a:pt x="323" y="186"/>
                    </a:lnTo>
                    <a:lnTo>
                      <a:pt x="393" y="131"/>
                    </a:lnTo>
                    <a:lnTo>
                      <a:pt x="355" y="61"/>
                    </a:lnTo>
                    <a:lnTo>
                      <a:pt x="247" y="11"/>
                    </a:lnTo>
                    <a:lnTo>
                      <a:pt x="154" y="0"/>
                    </a:lnTo>
                    <a:lnTo>
                      <a:pt x="93" y="0"/>
                    </a:lnTo>
                    <a:lnTo>
                      <a:pt x="110" y="55"/>
                    </a:lnTo>
                    <a:lnTo>
                      <a:pt x="165" y="93"/>
                    </a:lnTo>
                    <a:lnTo>
                      <a:pt x="241" y="110"/>
                    </a:lnTo>
                    <a:lnTo>
                      <a:pt x="165" y="169"/>
                    </a:lnTo>
                    <a:lnTo>
                      <a:pt x="60" y="230"/>
                    </a:lnTo>
                    <a:lnTo>
                      <a:pt x="38" y="279"/>
                    </a:lnTo>
                    <a:lnTo>
                      <a:pt x="72" y="355"/>
                    </a:lnTo>
                    <a:lnTo>
                      <a:pt x="11" y="416"/>
                    </a:lnTo>
                    <a:lnTo>
                      <a:pt x="0" y="498"/>
                    </a:lnTo>
                    <a:lnTo>
                      <a:pt x="49"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433" name="Freeform 216"/>
              <p:cNvSpPr>
                <a:spLocks/>
              </p:cNvSpPr>
              <p:nvPr/>
            </p:nvSpPr>
            <p:spPr bwMode="auto">
              <a:xfrm>
                <a:off x="945" y="2791"/>
                <a:ext cx="226" cy="214"/>
              </a:xfrm>
              <a:custGeom>
                <a:avLst/>
                <a:gdLst>
                  <a:gd name="T0" fmla="*/ 1 w 452"/>
                  <a:gd name="T1" fmla="*/ 1 h 428"/>
                  <a:gd name="T2" fmla="*/ 1 w 452"/>
                  <a:gd name="T3" fmla="*/ 1 h 428"/>
                  <a:gd name="T4" fmla="*/ 1 w 452"/>
                  <a:gd name="T5" fmla="*/ 1 h 428"/>
                  <a:gd name="T6" fmla="*/ 1 w 452"/>
                  <a:gd name="T7" fmla="*/ 1 h 428"/>
                  <a:gd name="T8" fmla="*/ 1 w 452"/>
                  <a:gd name="T9" fmla="*/ 1 h 428"/>
                  <a:gd name="T10" fmla="*/ 1 w 452"/>
                  <a:gd name="T11" fmla="*/ 1 h 428"/>
                  <a:gd name="T12" fmla="*/ 1 w 452"/>
                  <a:gd name="T13" fmla="*/ 1 h 428"/>
                  <a:gd name="T14" fmla="*/ 1 w 452"/>
                  <a:gd name="T15" fmla="*/ 1 h 428"/>
                  <a:gd name="T16" fmla="*/ 1 w 452"/>
                  <a:gd name="T17" fmla="*/ 1 h 428"/>
                  <a:gd name="T18" fmla="*/ 1 w 452"/>
                  <a:gd name="T19" fmla="*/ 1 h 428"/>
                  <a:gd name="T20" fmla="*/ 1 w 452"/>
                  <a:gd name="T21" fmla="*/ 0 h 428"/>
                  <a:gd name="T22" fmla="*/ 1 w 452"/>
                  <a:gd name="T23" fmla="*/ 1 h 428"/>
                  <a:gd name="T24" fmla="*/ 1 w 452"/>
                  <a:gd name="T25" fmla="*/ 1 h 428"/>
                  <a:gd name="T26" fmla="*/ 1 w 452"/>
                  <a:gd name="T27" fmla="*/ 1 h 428"/>
                  <a:gd name="T28" fmla="*/ 1 w 452"/>
                  <a:gd name="T29" fmla="*/ 1 h 428"/>
                  <a:gd name="T30" fmla="*/ 1 w 452"/>
                  <a:gd name="T31" fmla="*/ 1 h 428"/>
                  <a:gd name="T32" fmla="*/ 0 w 452"/>
                  <a:gd name="T33" fmla="*/ 1 h 428"/>
                  <a:gd name="T34" fmla="*/ 1 w 452"/>
                  <a:gd name="T35" fmla="*/ 1 h 428"/>
                  <a:gd name="T36" fmla="*/ 1 w 452"/>
                  <a:gd name="T37" fmla="*/ 1 h 428"/>
                  <a:gd name="T38" fmla="*/ 1 w 452"/>
                  <a:gd name="T39" fmla="*/ 1 h 428"/>
                  <a:gd name="T40" fmla="*/ 1 w 452"/>
                  <a:gd name="T41" fmla="*/ 1 h 428"/>
                  <a:gd name="T42" fmla="*/ 1 w 452"/>
                  <a:gd name="T43" fmla="*/ 1 h 428"/>
                  <a:gd name="T44" fmla="*/ 1 w 452"/>
                  <a:gd name="T45" fmla="*/ 1 h 428"/>
                  <a:gd name="T46" fmla="*/ 1 w 452"/>
                  <a:gd name="T47" fmla="*/ 1 h 428"/>
                  <a:gd name="T48" fmla="*/ 1 w 452"/>
                  <a:gd name="T49" fmla="*/ 1 h 428"/>
                  <a:gd name="T50" fmla="*/ 1 w 452"/>
                  <a:gd name="T51" fmla="*/ 1 h 428"/>
                  <a:gd name="T52" fmla="*/ 1 w 452"/>
                  <a:gd name="T53" fmla="*/ 1 h 428"/>
                  <a:gd name="T54" fmla="*/ 1 w 452"/>
                  <a:gd name="T55" fmla="*/ 1 h 428"/>
                  <a:gd name="T56" fmla="*/ 1 w 452"/>
                  <a:gd name="T57" fmla="*/ 1 h 428"/>
                  <a:gd name="T58" fmla="*/ 1 w 452"/>
                  <a:gd name="T59" fmla="*/ 1 h 428"/>
                  <a:gd name="T60" fmla="*/ 1 w 452"/>
                  <a:gd name="T61" fmla="*/ 1 h 428"/>
                  <a:gd name="T62" fmla="*/ 1 w 452"/>
                  <a:gd name="T63" fmla="*/ 1 h 428"/>
                  <a:gd name="T64" fmla="*/ 1 w 452"/>
                  <a:gd name="T65" fmla="*/ 1 h 428"/>
                  <a:gd name="T66" fmla="*/ 1 w 452"/>
                  <a:gd name="T67" fmla="*/ 1 h 428"/>
                  <a:gd name="T68" fmla="*/ 1 w 452"/>
                  <a:gd name="T69" fmla="*/ 1 h 428"/>
                  <a:gd name="T70" fmla="*/ 1 w 452"/>
                  <a:gd name="T71" fmla="*/ 1 h 4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52"/>
                  <a:gd name="T109" fmla="*/ 0 h 428"/>
                  <a:gd name="T110" fmla="*/ 452 w 452"/>
                  <a:gd name="T111" fmla="*/ 428 h 42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52" h="428">
                    <a:moveTo>
                      <a:pt x="405" y="339"/>
                    </a:moveTo>
                    <a:lnTo>
                      <a:pt x="443" y="242"/>
                    </a:lnTo>
                    <a:lnTo>
                      <a:pt x="452" y="164"/>
                    </a:lnTo>
                    <a:lnTo>
                      <a:pt x="388" y="154"/>
                    </a:lnTo>
                    <a:lnTo>
                      <a:pt x="382" y="110"/>
                    </a:lnTo>
                    <a:lnTo>
                      <a:pt x="365" y="50"/>
                    </a:lnTo>
                    <a:lnTo>
                      <a:pt x="332" y="23"/>
                    </a:lnTo>
                    <a:lnTo>
                      <a:pt x="268" y="38"/>
                    </a:lnTo>
                    <a:lnTo>
                      <a:pt x="245" y="50"/>
                    </a:lnTo>
                    <a:lnTo>
                      <a:pt x="218" y="6"/>
                    </a:lnTo>
                    <a:lnTo>
                      <a:pt x="163" y="0"/>
                    </a:lnTo>
                    <a:lnTo>
                      <a:pt x="114" y="33"/>
                    </a:lnTo>
                    <a:lnTo>
                      <a:pt x="108" y="105"/>
                    </a:lnTo>
                    <a:lnTo>
                      <a:pt x="82" y="160"/>
                    </a:lnTo>
                    <a:lnTo>
                      <a:pt x="49" y="148"/>
                    </a:lnTo>
                    <a:lnTo>
                      <a:pt x="5" y="181"/>
                    </a:lnTo>
                    <a:lnTo>
                      <a:pt x="0" y="295"/>
                    </a:lnTo>
                    <a:lnTo>
                      <a:pt x="55" y="428"/>
                    </a:lnTo>
                    <a:lnTo>
                      <a:pt x="104" y="428"/>
                    </a:lnTo>
                    <a:lnTo>
                      <a:pt x="87" y="356"/>
                    </a:lnTo>
                    <a:lnTo>
                      <a:pt x="61" y="263"/>
                    </a:lnTo>
                    <a:lnTo>
                      <a:pt x="76" y="230"/>
                    </a:lnTo>
                    <a:lnTo>
                      <a:pt x="108" y="257"/>
                    </a:lnTo>
                    <a:lnTo>
                      <a:pt x="146" y="247"/>
                    </a:lnTo>
                    <a:lnTo>
                      <a:pt x="169" y="169"/>
                    </a:lnTo>
                    <a:lnTo>
                      <a:pt x="163" y="88"/>
                    </a:lnTo>
                    <a:lnTo>
                      <a:pt x="213" y="164"/>
                    </a:lnTo>
                    <a:lnTo>
                      <a:pt x="256" y="154"/>
                    </a:lnTo>
                    <a:lnTo>
                      <a:pt x="300" y="99"/>
                    </a:lnTo>
                    <a:lnTo>
                      <a:pt x="317" y="198"/>
                    </a:lnTo>
                    <a:lnTo>
                      <a:pt x="365" y="192"/>
                    </a:lnTo>
                    <a:lnTo>
                      <a:pt x="409" y="198"/>
                    </a:lnTo>
                    <a:lnTo>
                      <a:pt x="365" y="280"/>
                    </a:lnTo>
                    <a:lnTo>
                      <a:pt x="355" y="367"/>
                    </a:lnTo>
                    <a:lnTo>
                      <a:pt x="405" y="3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434" name="Freeform 217"/>
              <p:cNvSpPr>
                <a:spLocks/>
              </p:cNvSpPr>
              <p:nvPr/>
            </p:nvSpPr>
            <p:spPr bwMode="auto">
              <a:xfrm>
                <a:off x="1193" y="3106"/>
                <a:ext cx="312" cy="169"/>
              </a:xfrm>
              <a:custGeom>
                <a:avLst/>
                <a:gdLst>
                  <a:gd name="T0" fmla="*/ 0 w 624"/>
                  <a:gd name="T1" fmla="*/ 0 h 339"/>
                  <a:gd name="T2" fmla="*/ 1 w 624"/>
                  <a:gd name="T3" fmla="*/ 0 h 339"/>
                  <a:gd name="T4" fmla="*/ 1 w 624"/>
                  <a:gd name="T5" fmla="*/ 0 h 339"/>
                  <a:gd name="T6" fmla="*/ 1 w 624"/>
                  <a:gd name="T7" fmla="*/ 0 h 339"/>
                  <a:gd name="T8" fmla="*/ 1 w 624"/>
                  <a:gd name="T9" fmla="*/ 0 h 339"/>
                  <a:gd name="T10" fmla="*/ 1 w 624"/>
                  <a:gd name="T11" fmla="*/ 0 h 339"/>
                  <a:gd name="T12" fmla="*/ 1 w 624"/>
                  <a:gd name="T13" fmla="*/ 0 h 339"/>
                  <a:gd name="T14" fmla="*/ 1 w 624"/>
                  <a:gd name="T15" fmla="*/ 0 h 339"/>
                  <a:gd name="T16" fmla="*/ 1 w 624"/>
                  <a:gd name="T17" fmla="*/ 0 h 339"/>
                  <a:gd name="T18" fmla="*/ 1 w 624"/>
                  <a:gd name="T19" fmla="*/ 0 h 339"/>
                  <a:gd name="T20" fmla="*/ 1 w 624"/>
                  <a:gd name="T21" fmla="*/ 0 h 339"/>
                  <a:gd name="T22" fmla="*/ 1 w 624"/>
                  <a:gd name="T23" fmla="*/ 0 h 339"/>
                  <a:gd name="T24" fmla="*/ 1 w 624"/>
                  <a:gd name="T25" fmla="*/ 0 h 339"/>
                  <a:gd name="T26" fmla="*/ 1 w 624"/>
                  <a:gd name="T27" fmla="*/ 0 h 339"/>
                  <a:gd name="T28" fmla="*/ 1 w 624"/>
                  <a:gd name="T29" fmla="*/ 0 h 339"/>
                  <a:gd name="T30" fmla="*/ 1 w 624"/>
                  <a:gd name="T31" fmla="*/ 0 h 339"/>
                  <a:gd name="T32" fmla="*/ 1 w 624"/>
                  <a:gd name="T33" fmla="*/ 0 h 339"/>
                  <a:gd name="T34" fmla="*/ 1 w 624"/>
                  <a:gd name="T35" fmla="*/ 0 h 339"/>
                  <a:gd name="T36" fmla="*/ 1 w 624"/>
                  <a:gd name="T37" fmla="*/ 0 h 339"/>
                  <a:gd name="T38" fmla="*/ 1 w 624"/>
                  <a:gd name="T39" fmla="*/ 0 h 339"/>
                  <a:gd name="T40" fmla="*/ 1 w 624"/>
                  <a:gd name="T41" fmla="*/ 0 h 339"/>
                  <a:gd name="T42" fmla="*/ 1 w 624"/>
                  <a:gd name="T43" fmla="*/ 0 h 339"/>
                  <a:gd name="T44" fmla="*/ 1 w 624"/>
                  <a:gd name="T45" fmla="*/ 0 h 339"/>
                  <a:gd name="T46" fmla="*/ 1 w 624"/>
                  <a:gd name="T47" fmla="*/ 0 h 339"/>
                  <a:gd name="T48" fmla="*/ 1 w 624"/>
                  <a:gd name="T49" fmla="*/ 0 h 339"/>
                  <a:gd name="T50" fmla="*/ 1 w 624"/>
                  <a:gd name="T51" fmla="*/ 0 h 339"/>
                  <a:gd name="T52" fmla="*/ 1 w 624"/>
                  <a:gd name="T53" fmla="*/ 0 h 339"/>
                  <a:gd name="T54" fmla="*/ 1 w 624"/>
                  <a:gd name="T55" fmla="*/ 0 h 339"/>
                  <a:gd name="T56" fmla="*/ 1 w 624"/>
                  <a:gd name="T57" fmla="*/ 0 h 339"/>
                  <a:gd name="T58" fmla="*/ 1 w 624"/>
                  <a:gd name="T59" fmla="*/ 0 h 339"/>
                  <a:gd name="T60" fmla="*/ 1 w 624"/>
                  <a:gd name="T61" fmla="*/ 0 h 339"/>
                  <a:gd name="T62" fmla="*/ 1 w 624"/>
                  <a:gd name="T63" fmla="*/ 0 h 339"/>
                  <a:gd name="T64" fmla="*/ 0 w 624"/>
                  <a:gd name="T65" fmla="*/ 0 h 339"/>
                  <a:gd name="T66" fmla="*/ 0 w 624"/>
                  <a:gd name="T67" fmla="*/ 0 h 33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24"/>
                  <a:gd name="T103" fmla="*/ 0 h 339"/>
                  <a:gd name="T104" fmla="*/ 624 w 624"/>
                  <a:gd name="T105" fmla="*/ 339 h 33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24" h="339">
                    <a:moveTo>
                      <a:pt x="0" y="274"/>
                    </a:moveTo>
                    <a:lnTo>
                      <a:pt x="34" y="208"/>
                    </a:lnTo>
                    <a:lnTo>
                      <a:pt x="55" y="137"/>
                    </a:lnTo>
                    <a:lnTo>
                      <a:pt x="82" y="103"/>
                    </a:lnTo>
                    <a:lnTo>
                      <a:pt x="120" y="114"/>
                    </a:lnTo>
                    <a:lnTo>
                      <a:pt x="131" y="71"/>
                    </a:lnTo>
                    <a:lnTo>
                      <a:pt x="181" y="65"/>
                    </a:lnTo>
                    <a:lnTo>
                      <a:pt x="207" y="99"/>
                    </a:lnTo>
                    <a:lnTo>
                      <a:pt x="257" y="55"/>
                    </a:lnTo>
                    <a:lnTo>
                      <a:pt x="257" y="0"/>
                    </a:lnTo>
                    <a:lnTo>
                      <a:pt x="306" y="0"/>
                    </a:lnTo>
                    <a:lnTo>
                      <a:pt x="317" y="71"/>
                    </a:lnTo>
                    <a:lnTo>
                      <a:pt x="361" y="27"/>
                    </a:lnTo>
                    <a:lnTo>
                      <a:pt x="416" y="27"/>
                    </a:lnTo>
                    <a:lnTo>
                      <a:pt x="394" y="88"/>
                    </a:lnTo>
                    <a:lnTo>
                      <a:pt x="432" y="82"/>
                    </a:lnTo>
                    <a:lnTo>
                      <a:pt x="470" y="71"/>
                    </a:lnTo>
                    <a:lnTo>
                      <a:pt x="513" y="76"/>
                    </a:lnTo>
                    <a:lnTo>
                      <a:pt x="492" y="132"/>
                    </a:lnTo>
                    <a:lnTo>
                      <a:pt x="536" y="126"/>
                    </a:lnTo>
                    <a:lnTo>
                      <a:pt x="586" y="132"/>
                    </a:lnTo>
                    <a:lnTo>
                      <a:pt x="563" y="181"/>
                    </a:lnTo>
                    <a:lnTo>
                      <a:pt x="601" y="187"/>
                    </a:lnTo>
                    <a:lnTo>
                      <a:pt x="624" y="234"/>
                    </a:lnTo>
                    <a:lnTo>
                      <a:pt x="574" y="301"/>
                    </a:lnTo>
                    <a:lnTo>
                      <a:pt x="563" y="339"/>
                    </a:lnTo>
                    <a:lnTo>
                      <a:pt x="513" y="289"/>
                    </a:lnTo>
                    <a:lnTo>
                      <a:pt x="449" y="251"/>
                    </a:lnTo>
                    <a:lnTo>
                      <a:pt x="367" y="234"/>
                    </a:lnTo>
                    <a:lnTo>
                      <a:pt x="213" y="234"/>
                    </a:lnTo>
                    <a:lnTo>
                      <a:pt x="116" y="257"/>
                    </a:lnTo>
                    <a:lnTo>
                      <a:pt x="49" y="289"/>
                    </a:lnTo>
                    <a:lnTo>
                      <a:pt x="0" y="2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435" name="Freeform 218"/>
              <p:cNvSpPr>
                <a:spLocks/>
              </p:cNvSpPr>
              <p:nvPr/>
            </p:nvSpPr>
            <p:spPr bwMode="auto">
              <a:xfrm>
                <a:off x="1185" y="3461"/>
                <a:ext cx="38" cy="28"/>
              </a:xfrm>
              <a:custGeom>
                <a:avLst/>
                <a:gdLst>
                  <a:gd name="T0" fmla="*/ 1 w 76"/>
                  <a:gd name="T1" fmla="*/ 1 h 55"/>
                  <a:gd name="T2" fmla="*/ 1 w 76"/>
                  <a:gd name="T3" fmla="*/ 0 h 55"/>
                  <a:gd name="T4" fmla="*/ 1 w 76"/>
                  <a:gd name="T5" fmla="*/ 1 h 55"/>
                  <a:gd name="T6" fmla="*/ 1 w 76"/>
                  <a:gd name="T7" fmla="*/ 1 h 55"/>
                  <a:gd name="T8" fmla="*/ 0 w 76"/>
                  <a:gd name="T9" fmla="*/ 1 h 55"/>
                  <a:gd name="T10" fmla="*/ 1 w 76"/>
                  <a:gd name="T11" fmla="*/ 1 h 55"/>
                  <a:gd name="T12" fmla="*/ 1 w 76"/>
                  <a:gd name="T13" fmla="*/ 1 h 55"/>
                  <a:gd name="T14" fmla="*/ 0 60000 65536"/>
                  <a:gd name="T15" fmla="*/ 0 60000 65536"/>
                  <a:gd name="T16" fmla="*/ 0 60000 65536"/>
                  <a:gd name="T17" fmla="*/ 0 60000 65536"/>
                  <a:gd name="T18" fmla="*/ 0 60000 65536"/>
                  <a:gd name="T19" fmla="*/ 0 60000 65536"/>
                  <a:gd name="T20" fmla="*/ 0 60000 65536"/>
                  <a:gd name="T21" fmla="*/ 0 w 76"/>
                  <a:gd name="T22" fmla="*/ 0 h 55"/>
                  <a:gd name="T23" fmla="*/ 76 w 76"/>
                  <a:gd name="T24" fmla="*/ 55 h 5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6" h="55">
                    <a:moveTo>
                      <a:pt x="5" y="10"/>
                    </a:moveTo>
                    <a:lnTo>
                      <a:pt x="64" y="0"/>
                    </a:lnTo>
                    <a:lnTo>
                      <a:pt x="76" y="50"/>
                    </a:lnTo>
                    <a:lnTo>
                      <a:pt x="26" y="55"/>
                    </a:lnTo>
                    <a:lnTo>
                      <a:pt x="0" y="38"/>
                    </a:lnTo>
                    <a:lnTo>
                      <a:pt x="5"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436" name="Freeform 219"/>
              <p:cNvSpPr>
                <a:spLocks/>
              </p:cNvSpPr>
              <p:nvPr/>
            </p:nvSpPr>
            <p:spPr bwMode="auto">
              <a:xfrm>
                <a:off x="1223" y="3491"/>
                <a:ext cx="134" cy="74"/>
              </a:xfrm>
              <a:custGeom>
                <a:avLst/>
                <a:gdLst>
                  <a:gd name="T0" fmla="*/ 1 w 268"/>
                  <a:gd name="T1" fmla="*/ 0 h 148"/>
                  <a:gd name="T2" fmla="*/ 1 w 268"/>
                  <a:gd name="T3" fmla="*/ 1 h 148"/>
                  <a:gd name="T4" fmla="*/ 1 w 268"/>
                  <a:gd name="T5" fmla="*/ 1 h 148"/>
                  <a:gd name="T6" fmla="*/ 1 w 268"/>
                  <a:gd name="T7" fmla="*/ 1 h 148"/>
                  <a:gd name="T8" fmla="*/ 1 w 268"/>
                  <a:gd name="T9" fmla="*/ 1 h 148"/>
                  <a:gd name="T10" fmla="*/ 1 w 268"/>
                  <a:gd name="T11" fmla="*/ 1 h 148"/>
                  <a:gd name="T12" fmla="*/ 1 w 268"/>
                  <a:gd name="T13" fmla="*/ 1 h 148"/>
                  <a:gd name="T14" fmla="*/ 1 w 268"/>
                  <a:gd name="T15" fmla="*/ 1 h 148"/>
                  <a:gd name="T16" fmla="*/ 1 w 268"/>
                  <a:gd name="T17" fmla="*/ 1 h 148"/>
                  <a:gd name="T18" fmla="*/ 1 w 268"/>
                  <a:gd name="T19" fmla="*/ 1 h 148"/>
                  <a:gd name="T20" fmla="*/ 1 w 268"/>
                  <a:gd name="T21" fmla="*/ 1 h 148"/>
                  <a:gd name="T22" fmla="*/ 1 w 268"/>
                  <a:gd name="T23" fmla="*/ 1 h 148"/>
                  <a:gd name="T24" fmla="*/ 1 w 268"/>
                  <a:gd name="T25" fmla="*/ 1 h 148"/>
                  <a:gd name="T26" fmla="*/ 1 w 268"/>
                  <a:gd name="T27" fmla="*/ 1 h 148"/>
                  <a:gd name="T28" fmla="*/ 1 w 268"/>
                  <a:gd name="T29" fmla="*/ 1 h 148"/>
                  <a:gd name="T30" fmla="*/ 0 w 268"/>
                  <a:gd name="T31" fmla="*/ 1 h 148"/>
                  <a:gd name="T32" fmla="*/ 1 w 268"/>
                  <a:gd name="T33" fmla="*/ 0 h 148"/>
                  <a:gd name="T34" fmla="*/ 1 w 268"/>
                  <a:gd name="T35" fmla="*/ 0 h 14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8"/>
                  <a:gd name="T55" fmla="*/ 0 h 148"/>
                  <a:gd name="T56" fmla="*/ 268 w 268"/>
                  <a:gd name="T57" fmla="*/ 148 h 14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8" h="148">
                    <a:moveTo>
                      <a:pt x="21" y="0"/>
                    </a:moveTo>
                    <a:lnTo>
                      <a:pt x="87" y="17"/>
                    </a:lnTo>
                    <a:lnTo>
                      <a:pt x="146" y="44"/>
                    </a:lnTo>
                    <a:lnTo>
                      <a:pt x="230" y="17"/>
                    </a:lnTo>
                    <a:lnTo>
                      <a:pt x="268" y="67"/>
                    </a:lnTo>
                    <a:lnTo>
                      <a:pt x="268" y="137"/>
                    </a:lnTo>
                    <a:lnTo>
                      <a:pt x="218" y="122"/>
                    </a:lnTo>
                    <a:lnTo>
                      <a:pt x="196" y="148"/>
                    </a:lnTo>
                    <a:lnTo>
                      <a:pt x="146" y="131"/>
                    </a:lnTo>
                    <a:lnTo>
                      <a:pt x="120" y="116"/>
                    </a:lnTo>
                    <a:lnTo>
                      <a:pt x="93" y="143"/>
                    </a:lnTo>
                    <a:lnTo>
                      <a:pt x="70" y="110"/>
                    </a:lnTo>
                    <a:lnTo>
                      <a:pt x="59" y="78"/>
                    </a:lnTo>
                    <a:lnTo>
                      <a:pt x="38" y="93"/>
                    </a:lnTo>
                    <a:lnTo>
                      <a:pt x="11" y="78"/>
                    </a:lnTo>
                    <a:lnTo>
                      <a:pt x="0" y="44"/>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437" name="Freeform 220"/>
              <p:cNvSpPr>
                <a:spLocks/>
              </p:cNvSpPr>
              <p:nvPr/>
            </p:nvSpPr>
            <p:spPr bwMode="auto">
              <a:xfrm>
                <a:off x="1365" y="3420"/>
                <a:ext cx="147" cy="123"/>
              </a:xfrm>
              <a:custGeom>
                <a:avLst/>
                <a:gdLst>
                  <a:gd name="T0" fmla="*/ 0 w 295"/>
                  <a:gd name="T1" fmla="*/ 1 h 245"/>
                  <a:gd name="T2" fmla="*/ 0 w 295"/>
                  <a:gd name="T3" fmla="*/ 1 h 245"/>
                  <a:gd name="T4" fmla="*/ 0 w 295"/>
                  <a:gd name="T5" fmla="*/ 1 h 245"/>
                  <a:gd name="T6" fmla="*/ 0 w 295"/>
                  <a:gd name="T7" fmla="*/ 1 h 245"/>
                  <a:gd name="T8" fmla="*/ 0 w 295"/>
                  <a:gd name="T9" fmla="*/ 1 h 245"/>
                  <a:gd name="T10" fmla="*/ 0 w 295"/>
                  <a:gd name="T11" fmla="*/ 0 h 245"/>
                  <a:gd name="T12" fmla="*/ 0 w 295"/>
                  <a:gd name="T13" fmla="*/ 1 h 245"/>
                  <a:gd name="T14" fmla="*/ 0 w 295"/>
                  <a:gd name="T15" fmla="*/ 1 h 245"/>
                  <a:gd name="T16" fmla="*/ 0 w 295"/>
                  <a:gd name="T17" fmla="*/ 1 h 245"/>
                  <a:gd name="T18" fmla="*/ 0 w 295"/>
                  <a:gd name="T19" fmla="*/ 1 h 245"/>
                  <a:gd name="T20" fmla="*/ 0 w 295"/>
                  <a:gd name="T21" fmla="*/ 1 h 245"/>
                  <a:gd name="T22" fmla="*/ 0 w 295"/>
                  <a:gd name="T23" fmla="*/ 1 h 245"/>
                  <a:gd name="T24" fmla="*/ 0 w 295"/>
                  <a:gd name="T25" fmla="*/ 1 h 245"/>
                  <a:gd name="T26" fmla="*/ 0 w 295"/>
                  <a:gd name="T27" fmla="*/ 1 h 245"/>
                  <a:gd name="T28" fmla="*/ 0 w 295"/>
                  <a:gd name="T29" fmla="*/ 1 h 245"/>
                  <a:gd name="T30" fmla="*/ 0 w 295"/>
                  <a:gd name="T31" fmla="*/ 1 h 245"/>
                  <a:gd name="T32" fmla="*/ 0 w 295"/>
                  <a:gd name="T33" fmla="*/ 1 h 245"/>
                  <a:gd name="T34" fmla="*/ 0 w 295"/>
                  <a:gd name="T35" fmla="*/ 1 h 245"/>
                  <a:gd name="T36" fmla="*/ 0 w 295"/>
                  <a:gd name="T37" fmla="*/ 1 h 245"/>
                  <a:gd name="T38" fmla="*/ 0 w 295"/>
                  <a:gd name="T39" fmla="*/ 1 h 2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5"/>
                  <a:gd name="T61" fmla="*/ 0 h 245"/>
                  <a:gd name="T62" fmla="*/ 295 w 295"/>
                  <a:gd name="T63" fmla="*/ 245 h 24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5" h="245">
                    <a:moveTo>
                      <a:pt x="6" y="146"/>
                    </a:moveTo>
                    <a:lnTo>
                      <a:pt x="82" y="140"/>
                    </a:lnTo>
                    <a:lnTo>
                      <a:pt x="154" y="108"/>
                    </a:lnTo>
                    <a:lnTo>
                      <a:pt x="203" y="58"/>
                    </a:lnTo>
                    <a:lnTo>
                      <a:pt x="230" y="3"/>
                    </a:lnTo>
                    <a:lnTo>
                      <a:pt x="274" y="0"/>
                    </a:lnTo>
                    <a:lnTo>
                      <a:pt x="295" y="47"/>
                    </a:lnTo>
                    <a:lnTo>
                      <a:pt x="257" y="76"/>
                    </a:lnTo>
                    <a:lnTo>
                      <a:pt x="291" y="136"/>
                    </a:lnTo>
                    <a:lnTo>
                      <a:pt x="251" y="152"/>
                    </a:lnTo>
                    <a:lnTo>
                      <a:pt x="230" y="152"/>
                    </a:lnTo>
                    <a:lnTo>
                      <a:pt x="224" y="190"/>
                    </a:lnTo>
                    <a:lnTo>
                      <a:pt x="192" y="184"/>
                    </a:lnTo>
                    <a:lnTo>
                      <a:pt x="137" y="228"/>
                    </a:lnTo>
                    <a:lnTo>
                      <a:pt x="88" y="212"/>
                    </a:lnTo>
                    <a:lnTo>
                      <a:pt x="67" y="245"/>
                    </a:lnTo>
                    <a:lnTo>
                      <a:pt x="23" y="218"/>
                    </a:lnTo>
                    <a:lnTo>
                      <a:pt x="0" y="190"/>
                    </a:lnTo>
                    <a:lnTo>
                      <a:pt x="6" y="1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438" name="Freeform 221"/>
              <p:cNvSpPr>
                <a:spLocks/>
              </p:cNvSpPr>
              <p:nvPr/>
            </p:nvSpPr>
            <p:spPr bwMode="auto">
              <a:xfrm>
                <a:off x="1493" y="3346"/>
                <a:ext cx="39" cy="32"/>
              </a:xfrm>
              <a:custGeom>
                <a:avLst/>
                <a:gdLst>
                  <a:gd name="T0" fmla="*/ 0 w 78"/>
                  <a:gd name="T1" fmla="*/ 0 h 65"/>
                  <a:gd name="T2" fmla="*/ 1 w 78"/>
                  <a:gd name="T3" fmla="*/ 0 h 65"/>
                  <a:gd name="T4" fmla="*/ 1 w 78"/>
                  <a:gd name="T5" fmla="*/ 0 h 65"/>
                  <a:gd name="T6" fmla="*/ 1 w 78"/>
                  <a:gd name="T7" fmla="*/ 0 h 65"/>
                  <a:gd name="T8" fmla="*/ 1 w 78"/>
                  <a:gd name="T9" fmla="*/ 0 h 65"/>
                  <a:gd name="T10" fmla="*/ 0 w 78"/>
                  <a:gd name="T11" fmla="*/ 0 h 65"/>
                  <a:gd name="T12" fmla="*/ 0 w 78"/>
                  <a:gd name="T13" fmla="*/ 0 h 65"/>
                  <a:gd name="T14" fmla="*/ 0 60000 65536"/>
                  <a:gd name="T15" fmla="*/ 0 60000 65536"/>
                  <a:gd name="T16" fmla="*/ 0 60000 65536"/>
                  <a:gd name="T17" fmla="*/ 0 60000 65536"/>
                  <a:gd name="T18" fmla="*/ 0 60000 65536"/>
                  <a:gd name="T19" fmla="*/ 0 60000 65536"/>
                  <a:gd name="T20" fmla="*/ 0 60000 65536"/>
                  <a:gd name="T21" fmla="*/ 0 w 78"/>
                  <a:gd name="T22" fmla="*/ 0 h 65"/>
                  <a:gd name="T23" fmla="*/ 78 w 78"/>
                  <a:gd name="T24" fmla="*/ 65 h 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65">
                    <a:moveTo>
                      <a:pt x="0" y="27"/>
                    </a:moveTo>
                    <a:lnTo>
                      <a:pt x="23" y="65"/>
                    </a:lnTo>
                    <a:lnTo>
                      <a:pt x="78" y="65"/>
                    </a:lnTo>
                    <a:lnTo>
                      <a:pt x="66" y="21"/>
                    </a:lnTo>
                    <a:lnTo>
                      <a:pt x="34" y="0"/>
                    </a:lnTo>
                    <a:lnTo>
                      <a:pt x="0"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439" name="Freeform 222"/>
              <p:cNvSpPr>
                <a:spLocks/>
              </p:cNvSpPr>
              <p:nvPr/>
            </p:nvSpPr>
            <p:spPr bwMode="auto">
              <a:xfrm>
                <a:off x="1226" y="3289"/>
                <a:ext cx="120" cy="114"/>
              </a:xfrm>
              <a:custGeom>
                <a:avLst/>
                <a:gdLst>
                  <a:gd name="T0" fmla="*/ 1 w 239"/>
                  <a:gd name="T1" fmla="*/ 1 h 228"/>
                  <a:gd name="T2" fmla="*/ 1 w 239"/>
                  <a:gd name="T3" fmla="*/ 0 h 228"/>
                  <a:gd name="T4" fmla="*/ 1 w 239"/>
                  <a:gd name="T5" fmla="*/ 1 h 228"/>
                  <a:gd name="T6" fmla="*/ 1 w 239"/>
                  <a:gd name="T7" fmla="*/ 1 h 228"/>
                  <a:gd name="T8" fmla="*/ 0 w 239"/>
                  <a:gd name="T9" fmla="*/ 1 h 228"/>
                  <a:gd name="T10" fmla="*/ 1 w 239"/>
                  <a:gd name="T11" fmla="*/ 1 h 228"/>
                  <a:gd name="T12" fmla="*/ 1 w 239"/>
                  <a:gd name="T13" fmla="*/ 1 h 228"/>
                  <a:gd name="T14" fmla="*/ 1 w 239"/>
                  <a:gd name="T15" fmla="*/ 1 h 228"/>
                  <a:gd name="T16" fmla="*/ 1 w 239"/>
                  <a:gd name="T17" fmla="*/ 1 h 228"/>
                  <a:gd name="T18" fmla="*/ 1 w 239"/>
                  <a:gd name="T19" fmla="*/ 1 h 228"/>
                  <a:gd name="T20" fmla="*/ 1 w 239"/>
                  <a:gd name="T21" fmla="*/ 1 h 228"/>
                  <a:gd name="T22" fmla="*/ 1 w 239"/>
                  <a:gd name="T23" fmla="*/ 1 h 228"/>
                  <a:gd name="T24" fmla="*/ 1 w 239"/>
                  <a:gd name="T25" fmla="*/ 1 h 228"/>
                  <a:gd name="T26" fmla="*/ 1 w 239"/>
                  <a:gd name="T27" fmla="*/ 1 h 228"/>
                  <a:gd name="T28" fmla="*/ 1 w 239"/>
                  <a:gd name="T29" fmla="*/ 1 h 228"/>
                  <a:gd name="T30" fmla="*/ 1 w 239"/>
                  <a:gd name="T31" fmla="*/ 1 h 228"/>
                  <a:gd name="T32" fmla="*/ 1 w 239"/>
                  <a:gd name="T33" fmla="*/ 1 h 228"/>
                  <a:gd name="T34" fmla="*/ 1 w 239"/>
                  <a:gd name="T35" fmla="*/ 1 h 228"/>
                  <a:gd name="T36" fmla="*/ 1 w 239"/>
                  <a:gd name="T37" fmla="*/ 1 h 2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9"/>
                  <a:gd name="T58" fmla="*/ 0 h 228"/>
                  <a:gd name="T59" fmla="*/ 239 w 239"/>
                  <a:gd name="T60" fmla="*/ 228 h 2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9" h="228">
                    <a:moveTo>
                      <a:pt x="157" y="10"/>
                    </a:moveTo>
                    <a:lnTo>
                      <a:pt x="93" y="0"/>
                    </a:lnTo>
                    <a:lnTo>
                      <a:pt x="43" y="27"/>
                    </a:lnTo>
                    <a:lnTo>
                      <a:pt x="11" y="71"/>
                    </a:lnTo>
                    <a:lnTo>
                      <a:pt x="0" y="135"/>
                    </a:lnTo>
                    <a:lnTo>
                      <a:pt x="26" y="190"/>
                    </a:lnTo>
                    <a:lnTo>
                      <a:pt x="81" y="228"/>
                    </a:lnTo>
                    <a:lnTo>
                      <a:pt x="146" y="225"/>
                    </a:lnTo>
                    <a:lnTo>
                      <a:pt x="201" y="207"/>
                    </a:lnTo>
                    <a:lnTo>
                      <a:pt x="239" y="164"/>
                    </a:lnTo>
                    <a:lnTo>
                      <a:pt x="233" y="88"/>
                    </a:lnTo>
                    <a:lnTo>
                      <a:pt x="190" y="59"/>
                    </a:lnTo>
                    <a:lnTo>
                      <a:pt x="146" y="82"/>
                    </a:lnTo>
                    <a:lnTo>
                      <a:pt x="108" y="120"/>
                    </a:lnTo>
                    <a:lnTo>
                      <a:pt x="76" y="97"/>
                    </a:lnTo>
                    <a:lnTo>
                      <a:pt x="98" y="53"/>
                    </a:lnTo>
                    <a:lnTo>
                      <a:pt x="169" y="38"/>
                    </a:lnTo>
                    <a:lnTo>
                      <a:pt x="157"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440" name="Freeform 223"/>
              <p:cNvSpPr>
                <a:spLocks/>
              </p:cNvSpPr>
              <p:nvPr/>
            </p:nvSpPr>
            <p:spPr bwMode="auto">
              <a:xfrm>
                <a:off x="1095" y="2925"/>
                <a:ext cx="287" cy="405"/>
              </a:xfrm>
              <a:custGeom>
                <a:avLst/>
                <a:gdLst>
                  <a:gd name="T0" fmla="*/ 1 w 574"/>
                  <a:gd name="T1" fmla="*/ 1 h 810"/>
                  <a:gd name="T2" fmla="*/ 1 w 574"/>
                  <a:gd name="T3" fmla="*/ 1 h 810"/>
                  <a:gd name="T4" fmla="*/ 1 w 574"/>
                  <a:gd name="T5" fmla="*/ 1 h 810"/>
                  <a:gd name="T6" fmla="*/ 1 w 574"/>
                  <a:gd name="T7" fmla="*/ 1 h 810"/>
                  <a:gd name="T8" fmla="*/ 1 w 574"/>
                  <a:gd name="T9" fmla="*/ 1 h 810"/>
                  <a:gd name="T10" fmla="*/ 1 w 574"/>
                  <a:gd name="T11" fmla="*/ 1 h 810"/>
                  <a:gd name="T12" fmla="*/ 1 w 574"/>
                  <a:gd name="T13" fmla="*/ 1 h 810"/>
                  <a:gd name="T14" fmla="*/ 1 w 574"/>
                  <a:gd name="T15" fmla="*/ 1 h 810"/>
                  <a:gd name="T16" fmla="*/ 1 w 574"/>
                  <a:gd name="T17" fmla="*/ 1 h 810"/>
                  <a:gd name="T18" fmla="*/ 0 w 574"/>
                  <a:gd name="T19" fmla="*/ 1 h 810"/>
                  <a:gd name="T20" fmla="*/ 1 w 574"/>
                  <a:gd name="T21" fmla="*/ 1 h 810"/>
                  <a:gd name="T22" fmla="*/ 1 w 574"/>
                  <a:gd name="T23" fmla="*/ 1 h 810"/>
                  <a:gd name="T24" fmla="*/ 1 w 574"/>
                  <a:gd name="T25" fmla="*/ 1 h 810"/>
                  <a:gd name="T26" fmla="*/ 1 w 574"/>
                  <a:gd name="T27" fmla="*/ 1 h 810"/>
                  <a:gd name="T28" fmla="*/ 1 w 574"/>
                  <a:gd name="T29" fmla="*/ 1 h 810"/>
                  <a:gd name="T30" fmla="*/ 1 w 574"/>
                  <a:gd name="T31" fmla="*/ 1 h 810"/>
                  <a:gd name="T32" fmla="*/ 1 w 574"/>
                  <a:gd name="T33" fmla="*/ 1 h 810"/>
                  <a:gd name="T34" fmla="*/ 1 w 574"/>
                  <a:gd name="T35" fmla="*/ 0 h 810"/>
                  <a:gd name="T36" fmla="*/ 1 w 574"/>
                  <a:gd name="T37" fmla="*/ 1 h 810"/>
                  <a:gd name="T38" fmla="*/ 1 w 574"/>
                  <a:gd name="T39" fmla="*/ 1 h 81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574"/>
                  <a:gd name="T61" fmla="*/ 0 h 810"/>
                  <a:gd name="T62" fmla="*/ 574 w 574"/>
                  <a:gd name="T63" fmla="*/ 810 h 81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574" h="810">
                    <a:moveTo>
                      <a:pt x="574" y="50"/>
                    </a:moveTo>
                    <a:lnTo>
                      <a:pt x="449" y="99"/>
                    </a:lnTo>
                    <a:lnTo>
                      <a:pt x="361" y="164"/>
                    </a:lnTo>
                    <a:lnTo>
                      <a:pt x="278" y="236"/>
                    </a:lnTo>
                    <a:lnTo>
                      <a:pt x="190" y="339"/>
                    </a:lnTo>
                    <a:lnTo>
                      <a:pt x="120" y="455"/>
                    </a:lnTo>
                    <a:lnTo>
                      <a:pt x="67" y="553"/>
                    </a:lnTo>
                    <a:lnTo>
                      <a:pt x="38" y="656"/>
                    </a:lnTo>
                    <a:lnTo>
                      <a:pt x="17" y="810"/>
                    </a:lnTo>
                    <a:lnTo>
                      <a:pt x="0" y="656"/>
                    </a:lnTo>
                    <a:lnTo>
                      <a:pt x="27" y="510"/>
                    </a:lnTo>
                    <a:lnTo>
                      <a:pt x="65" y="426"/>
                    </a:lnTo>
                    <a:lnTo>
                      <a:pt x="131" y="329"/>
                    </a:lnTo>
                    <a:lnTo>
                      <a:pt x="196" y="242"/>
                    </a:lnTo>
                    <a:lnTo>
                      <a:pt x="268" y="175"/>
                    </a:lnTo>
                    <a:lnTo>
                      <a:pt x="361" y="93"/>
                    </a:lnTo>
                    <a:lnTo>
                      <a:pt x="458" y="38"/>
                    </a:lnTo>
                    <a:lnTo>
                      <a:pt x="569" y="0"/>
                    </a:lnTo>
                    <a:lnTo>
                      <a:pt x="574"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441" name="Freeform 224"/>
              <p:cNvSpPr>
                <a:spLocks/>
              </p:cNvSpPr>
              <p:nvPr/>
            </p:nvSpPr>
            <p:spPr bwMode="auto">
              <a:xfrm>
                <a:off x="1565" y="2931"/>
                <a:ext cx="306" cy="677"/>
              </a:xfrm>
              <a:custGeom>
                <a:avLst/>
                <a:gdLst>
                  <a:gd name="T0" fmla="*/ 1 w 612"/>
                  <a:gd name="T1" fmla="*/ 0 h 1355"/>
                  <a:gd name="T2" fmla="*/ 1 w 612"/>
                  <a:gd name="T3" fmla="*/ 0 h 1355"/>
                  <a:gd name="T4" fmla="*/ 1 w 612"/>
                  <a:gd name="T5" fmla="*/ 0 h 1355"/>
                  <a:gd name="T6" fmla="*/ 1 w 612"/>
                  <a:gd name="T7" fmla="*/ 0 h 1355"/>
                  <a:gd name="T8" fmla="*/ 1 w 612"/>
                  <a:gd name="T9" fmla="*/ 0 h 1355"/>
                  <a:gd name="T10" fmla="*/ 1 w 612"/>
                  <a:gd name="T11" fmla="*/ 0 h 1355"/>
                  <a:gd name="T12" fmla="*/ 1 w 612"/>
                  <a:gd name="T13" fmla="*/ 0 h 1355"/>
                  <a:gd name="T14" fmla="*/ 1 w 612"/>
                  <a:gd name="T15" fmla="*/ 0 h 1355"/>
                  <a:gd name="T16" fmla="*/ 1 w 612"/>
                  <a:gd name="T17" fmla="*/ 0 h 1355"/>
                  <a:gd name="T18" fmla="*/ 1 w 612"/>
                  <a:gd name="T19" fmla="*/ 0 h 1355"/>
                  <a:gd name="T20" fmla="*/ 1 w 612"/>
                  <a:gd name="T21" fmla="*/ 0 h 1355"/>
                  <a:gd name="T22" fmla="*/ 1 w 612"/>
                  <a:gd name="T23" fmla="*/ 0 h 1355"/>
                  <a:gd name="T24" fmla="*/ 1 w 612"/>
                  <a:gd name="T25" fmla="*/ 0 h 1355"/>
                  <a:gd name="T26" fmla="*/ 1 w 612"/>
                  <a:gd name="T27" fmla="*/ 0 h 1355"/>
                  <a:gd name="T28" fmla="*/ 1 w 612"/>
                  <a:gd name="T29" fmla="*/ 0 h 1355"/>
                  <a:gd name="T30" fmla="*/ 1 w 612"/>
                  <a:gd name="T31" fmla="*/ 0 h 1355"/>
                  <a:gd name="T32" fmla="*/ 1 w 612"/>
                  <a:gd name="T33" fmla="*/ 0 h 1355"/>
                  <a:gd name="T34" fmla="*/ 1 w 612"/>
                  <a:gd name="T35" fmla="*/ 0 h 1355"/>
                  <a:gd name="T36" fmla="*/ 1 w 612"/>
                  <a:gd name="T37" fmla="*/ 0 h 1355"/>
                  <a:gd name="T38" fmla="*/ 1 w 612"/>
                  <a:gd name="T39" fmla="*/ 0 h 1355"/>
                  <a:gd name="T40" fmla="*/ 1 w 612"/>
                  <a:gd name="T41" fmla="*/ 0 h 1355"/>
                  <a:gd name="T42" fmla="*/ 1 w 612"/>
                  <a:gd name="T43" fmla="*/ 0 h 1355"/>
                  <a:gd name="T44" fmla="*/ 1 w 612"/>
                  <a:gd name="T45" fmla="*/ 0 h 1355"/>
                  <a:gd name="T46" fmla="*/ 0 w 612"/>
                  <a:gd name="T47" fmla="*/ 0 h 1355"/>
                  <a:gd name="T48" fmla="*/ 1 w 612"/>
                  <a:gd name="T49" fmla="*/ 0 h 1355"/>
                  <a:gd name="T50" fmla="*/ 1 w 612"/>
                  <a:gd name="T51" fmla="*/ 0 h 135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12"/>
                  <a:gd name="T79" fmla="*/ 0 h 1355"/>
                  <a:gd name="T80" fmla="*/ 612 w 612"/>
                  <a:gd name="T81" fmla="*/ 1355 h 135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12" h="1355">
                    <a:moveTo>
                      <a:pt x="12" y="0"/>
                    </a:moveTo>
                    <a:lnTo>
                      <a:pt x="126" y="15"/>
                    </a:lnTo>
                    <a:lnTo>
                      <a:pt x="251" y="81"/>
                    </a:lnTo>
                    <a:lnTo>
                      <a:pt x="358" y="152"/>
                    </a:lnTo>
                    <a:lnTo>
                      <a:pt x="449" y="256"/>
                    </a:lnTo>
                    <a:lnTo>
                      <a:pt x="531" y="366"/>
                    </a:lnTo>
                    <a:lnTo>
                      <a:pt x="578" y="481"/>
                    </a:lnTo>
                    <a:lnTo>
                      <a:pt x="607" y="595"/>
                    </a:lnTo>
                    <a:lnTo>
                      <a:pt x="612" y="737"/>
                    </a:lnTo>
                    <a:lnTo>
                      <a:pt x="586" y="884"/>
                    </a:lnTo>
                    <a:lnTo>
                      <a:pt x="546" y="1043"/>
                    </a:lnTo>
                    <a:lnTo>
                      <a:pt x="453" y="1207"/>
                    </a:lnTo>
                    <a:lnTo>
                      <a:pt x="333" y="1355"/>
                    </a:lnTo>
                    <a:lnTo>
                      <a:pt x="394" y="1250"/>
                    </a:lnTo>
                    <a:lnTo>
                      <a:pt x="464" y="1110"/>
                    </a:lnTo>
                    <a:lnTo>
                      <a:pt x="508" y="973"/>
                    </a:lnTo>
                    <a:lnTo>
                      <a:pt x="540" y="754"/>
                    </a:lnTo>
                    <a:lnTo>
                      <a:pt x="535" y="612"/>
                    </a:lnTo>
                    <a:lnTo>
                      <a:pt x="508" y="475"/>
                    </a:lnTo>
                    <a:lnTo>
                      <a:pt x="438" y="366"/>
                    </a:lnTo>
                    <a:lnTo>
                      <a:pt x="339" y="256"/>
                    </a:lnTo>
                    <a:lnTo>
                      <a:pt x="240" y="157"/>
                    </a:lnTo>
                    <a:lnTo>
                      <a:pt x="149" y="108"/>
                    </a:lnTo>
                    <a:lnTo>
                      <a:pt x="0" y="64"/>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442" name="Freeform 225"/>
              <p:cNvSpPr>
                <a:spLocks/>
              </p:cNvSpPr>
              <p:nvPr/>
            </p:nvSpPr>
            <p:spPr bwMode="auto">
              <a:xfrm>
                <a:off x="1125" y="3486"/>
                <a:ext cx="524" cy="251"/>
              </a:xfrm>
              <a:custGeom>
                <a:avLst/>
                <a:gdLst>
                  <a:gd name="T0" fmla="*/ 1 w 1048"/>
                  <a:gd name="T1" fmla="*/ 1 h 502"/>
                  <a:gd name="T2" fmla="*/ 1 w 1048"/>
                  <a:gd name="T3" fmla="*/ 1 h 502"/>
                  <a:gd name="T4" fmla="*/ 1 w 1048"/>
                  <a:gd name="T5" fmla="*/ 1 h 502"/>
                  <a:gd name="T6" fmla="*/ 1 w 1048"/>
                  <a:gd name="T7" fmla="*/ 1 h 502"/>
                  <a:gd name="T8" fmla="*/ 1 w 1048"/>
                  <a:gd name="T9" fmla="*/ 1 h 502"/>
                  <a:gd name="T10" fmla="*/ 1 w 1048"/>
                  <a:gd name="T11" fmla="*/ 1 h 502"/>
                  <a:gd name="T12" fmla="*/ 1 w 1048"/>
                  <a:gd name="T13" fmla="*/ 1 h 502"/>
                  <a:gd name="T14" fmla="*/ 1 w 1048"/>
                  <a:gd name="T15" fmla="*/ 1 h 502"/>
                  <a:gd name="T16" fmla="*/ 1 w 1048"/>
                  <a:gd name="T17" fmla="*/ 1 h 502"/>
                  <a:gd name="T18" fmla="*/ 1 w 1048"/>
                  <a:gd name="T19" fmla="*/ 1 h 502"/>
                  <a:gd name="T20" fmla="*/ 1 w 1048"/>
                  <a:gd name="T21" fmla="*/ 1 h 502"/>
                  <a:gd name="T22" fmla="*/ 1 w 1048"/>
                  <a:gd name="T23" fmla="*/ 1 h 502"/>
                  <a:gd name="T24" fmla="*/ 1 w 1048"/>
                  <a:gd name="T25" fmla="*/ 1 h 502"/>
                  <a:gd name="T26" fmla="*/ 1 w 1048"/>
                  <a:gd name="T27" fmla="*/ 1 h 502"/>
                  <a:gd name="T28" fmla="*/ 1 w 1048"/>
                  <a:gd name="T29" fmla="*/ 1 h 502"/>
                  <a:gd name="T30" fmla="*/ 1 w 1048"/>
                  <a:gd name="T31" fmla="*/ 1 h 502"/>
                  <a:gd name="T32" fmla="*/ 1 w 1048"/>
                  <a:gd name="T33" fmla="*/ 1 h 502"/>
                  <a:gd name="T34" fmla="*/ 1 w 1048"/>
                  <a:gd name="T35" fmla="*/ 1 h 502"/>
                  <a:gd name="T36" fmla="*/ 1 w 1048"/>
                  <a:gd name="T37" fmla="*/ 1 h 502"/>
                  <a:gd name="T38" fmla="*/ 1 w 1048"/>
                  <a:gd name="T39" fmla="*/ 1 h 502"/>
                  <a:gd name="T40" fmla="*/ 0 w 1048"/>
                  <a:gd name="T41" fmla="*/ 0 h 502"/>
                  <a:gd name="T42" fmla="*/ 1 w 1048"/>
                  <a:gd name="T43" fmla="*/ 1 h 502"/>
                  <a:gd name="T44" fmla="*/ 1 w 1048"/>
                  <a:gd name="T45" fmla="*/ 1 h 50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48"/>
                  <a:gd name="T70" fmla="*/ 0 h 502"/>
                  <a:gd name="T71" fmla="*/ 1048 w 1048"/>
                  <a:gd name="T72" fmla="*/ 502 h 50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48" h="502">
                    <a:moveTo>
                      <a:pt x="32" y="5"/>
                    </a:moveTo>
                    <a:lnTo>
                      <a:pt x="97" y="125"/>
                    </a:lnTo>
                    <a:lnTo>
                      <a:pt x="207" y="239"/>
                    </a:lnTo>
                    <a:lnTo>
                      <a:pt x="321" y="321"/>
                    </a:lnTo>
                    <a:lnTo>
                      <a:pt x="435" y="370"/>
                    </a:lnTo>
                    <a:lnTo>
                      <a:pt x="578" y="408"/>
                    </a:lnTo>
                    <a:lnTo>
                      <a:pt x="700" y="431"/>
                    </a:lnTo>
                    <a:lnTo>
                      <a:pt x="814" y="420"/>
                    </a:lnTo>
                    <a:lnTo>
                      <a:pt x="922" y="393"/>
                    </a:lnTo>
                    <a:lnTo>
                      <a:pt x="1048" y="370"/>
                    </a:lnTo>
                    <a:lnTo>
                      <a:pt x="943" y="443"/>
                    </a:lnTo>
                    <a:lnTo>
                      <a:pt x="871" y="471"/>
                    </a:lnTo>
                    <a:lnTo>
                      <a:pt x="795" y="492"/>
                    </a:lnTo>
                    <a:lnTo>
                      <a:pt x="715" y="502"/>
                    </a:lnTo>
                    <a:lnTo>
                      <a:pt x="606" y="490"/>
                    </a:lnTo>
                    <a:lnTo>
                      <a:pt x="477" y="456"/>
                    </a:lnTo>
                    <a:lnTo>
                      <a:pt x="308" y="386"/>
                    </a:lnTo>
                    <a:lnTo>
                      <a:pt x="190" y="300"/>
                    </a:lnTo>
                    <a:lnTo>
                      <a:pt x="87" y="184"/>
                    </a:lnTo>
                    <a:lnTo>
                      <a:pt x="21" y="76"/>
                    </a:lnTo>
                    <a:lnTo>
                      <a:pt x="0" y="0"/>
                    </a:lnTo>
                    <a:lnTo>
                      <a:pt x="32"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443" name="Freeform 226"/>
              <p:cNvSpPr>
                <a:spLocks/>
              </p:cNvSpPr>
              <p:nvPr/>
            </p:nvSpPr>
            <p:spPr bwMode="auto">
              <a:xfrm>
                <a:off x="1423" y="2862"/>
                <a:ext cx="516" cy="891"/>
              </a:xfrm>
              <a:custGeom>
                <a:avLst/>
                <a:gdLst>
                  <a:gd name="T0" fmla="*/ 0 w 1032"/>
                  <a:gd name="T1" fmla="*/ 1 h 1781"/>
                  <a:gd name="T2" fmla="*/ 1 w 1032"/>
                  <a:gd name="T3" fmla="*/ 0 h 1781"/>
                  <a:gd name="T4" fmla="*/ 1 w 1032"/>
                  <a:gd name="T5" fmla="*/ 1 h 1781"/>
                  <a:gd name="T6" fmla="*/ 1 w 1032"/>
                  <a:gd name="T7" fmla="*/ 1 h 1781"/>
                  <a:gd name="T8" fmla="*/ 1 w 1032"/>
                  <a:gd name="T9" fmla="*/ 1 h 1781"/>
                  <a:gd name="T10" fmla="*/ 1 w 1032"/>
                  <a:gd name="T11" fmla="*/ 1 h 1781"/>
                  <a:gd name="T12" fmla="*/ 1 w 1032"/>
                  <a:gd name="T13" fmla="*/ 1 h 1781"/>
                  <a:gd name="T14" fmla="*/ 1 w 1032"/>
                  <a:gd name="T15" fmla="*/ 1 h 1781"/>
                  <a:gd name="T16" fmla="*/ 1 w 1032"/>
                  <a:gd name="T17" fmla="*/ 1 h 1781"/>
                  <a:gd name="T18" fmla="*/ 1 w 1032"/>
                  <a:gd name="T19" fmla="*/ 1 h 1781"/>
                  <a:gd name="T20" fmla="*/ 1 w 1032"/>
                  <a:gd name="T21" fmla="*/ 1 h 1781"/>
                  <a:gd name="T22" fmla="*/ 1 w 1032"/>
                  <a:gd name="T23" fmla="*/ 1 h 1781"/>
                  <a:gd name="T24" fmla="*/ 1 w 1032"/>
                  <a:gd name="T25" fmla="*/ 1 h 1781"/>
                  <a:gd name="T26" fmla="*/ 1 w 1032"/>
                  <a:gd name="T27" fmla="*/ 1 h 1781"/>
                  <a:gd name="T28" fmla="*/ 1 w 1032"/>
                  <a:gd name="T29" fmla="*/ 1 h 1781"/>
                  <a:gd name="T30" fmla="*/ 1 w 1032"/>
                  <a:gd name="T31" fmla="*/ 1 h 1781"/>
                  <a:gd name="T32" fmla="*/ 1 w 1032"/>
                  <a:gd name="T33" fmla="*/ 1 h 1781"/>
                  <a:gd name="T34" fmla="*/ 1 w 1032"/>
                  <a:gd name="T35" fmla="*/ 1 h 1781"/>
                  <a:gd name="T36" fmla="*/ 1 w 1032"/>
                  <a:gd name="T37" fmla="*/ 1 h 1781"/>
                  <a:gd name="T38" fmla="*/ 1 w 1032"/>
                  <a:gd name="T39" fmla="*/ 1 h 1781"/>
                  <a:gd name="T40" fmla="*/ 1 w 1032"/>
                  <a:gd name="T41" fmla="*/ 1 h 1781"/>
                  <a:gd name="T42" fmla="*/ 1 w 1032"/>
                  <a:gd name="T43" fmla="*/ 1 h 1781"/>
                  <a:gd name="T44" fmla="*/ 1 w 1032"/>
                  <a:gd name="T45" fmla="*/ 1 h 1781"/>
                  <a:gd name="T46" fmla="*/ 1 w 1032"/>
                  <a:gd name="T47" fmla="*/ 1 h 1781"/>
                  <a:gd name="T48" fmla="*/ 1 w 1032"/>
                  <a:gd name="T49" fmla="*/ 1 h 1781"/>
                  <a:gd name="T50" fmla="*/ 1 w 1032"/>
                  <a:gd name="T51" fmla="*/ 1 h 1781"/>
                  <a:gd name="T52" fmla="*/ 1 w 1032"/>
                  <a:gd name="T53" fmla="*/ 1 h 1781"/>
                  <a:gd name="T54" fmla="*/ 1 w 1032"/>
                  <a:gd name="T55" fmla="*/ 1 h 1781"/>
                  <a:gd name="T56" fmla="*/ 1 w 1032"/>
                  <a:gd name="T57" fmla="*/ 1 h 1781"/>
                  <a:gd name="T58" fmla="*/ 1 w 1032"/>
                  <a:gd name="T59" fmla="*/ 1 h 1781"/>
                  <a:gd name="T60" fmla="*/ 1 w 1032"/>
                  <a:gd name="T61" fmla="*/ 1 h 1781"/>
                  <a:gd name="T62" fmla="*/ 1 w 1032"/>
                  <a:gd name="T63" fmla="*/ 1 h 1781"/>
                  <a:gd name="T64" fmla="*/ 1 w 1032"/>
                  <a:gd name="T65" fmla="*/ 1 h 1781"/>
                  <a:gd name="T66" fmla="*/ 1 w 1032"/>
                  <a:gd name="T67" fmla="*/ 1 h 1781"/>
                  <a:gd name="T68" fmla="*/ 0 w 1032"/>
                  <a:gd name="T69" fmla="*/ 1 h 1781"/>
                  <a:gd name="T70" fmla="*/ 0 w 1032"/>
                  <a:gd name="T71" fmla="*/ 1 h 1781"/>
                  <a:gd name="T72" fmla="*/ 0 w 1032"/>
                  <a:gd name="T73" fmla="*/ 1 h 178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32"/>
                  <a:gd name="T112" fmla="*/ 0 h 1781"/>
                  <a:gd name="T113" fmla="*/ 1032 w 1032"/>
                  <a:gd name="T114" fmla="*/ 1781 h 178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32" h="1781">
                    <a:moveTo>
                      <a:pt x="0" y="32"/>
                    </a:moveTo>
                    <a:lnTo>
                      <a:pt x="120" y="0"/>
                    </a:lnTo>
                    <a:lnTo>
                      <a:pt x="266" y="5"/>
                    </a:lnTo>
                    <a:lnTo>
                      <a:pt x="397" y="26"/>
                    </a:lnTo>
                    <a:lnTo>
                      <a:pt x="517" y="61"/>
                    </a:lnTo>
                    <a:lnTo>
                      <a:pt x="633" y="120"/>
                    </a:lnTo>
                    <a:lnTo>
                      <a:pt x="726" y="186"/>
                    </a:lnTo>
                    <a:lnTo>
                      <a:pt x="840" y="294"/>
                    </a:lnTo>
                    <a:lnTo>
                      <a:pt x="922" y="399"/>
                    </a:lnTo>
                    <a:lnTo>
                      <a:pt x="972" y="503"/>
                    </a:lnTo>
                    <a:lnTo>
                      <a:pt x="1004" y="644"/>
                    </a:lnTo>
                    <a:lnTo>
                      <a:pt x="1032" y="830"/>
                    </a:lnTo>
                    <a:lnTo>
                      <a:pt x="1015" y="1038"/>
                    </a:lnTo>
                    <a:lnTo>
                      <a:pt x="966" y="1235"/>
                    </a:lnTo>
                    <a:lnTo>
                      <a:pt x="873" y="1410"/>
                    </a:lnTo>
                    <a:lnTo>
                      <a:pt x="770" y="1558"/>
                    </a:lnTo>
                    <a:lnTo>
                      <a:pt x="683" y="1655"/>
                    </a:lnTo>
                    <a:lnTo>
                      <a:pt x="563" y="1749"/>
                    </a:lnTo>
                    <a:lnTo>
                      <a:pt x="458" y="1781"/>
                    </a:lnTo>
                    <a:lnTo>
                      <a:pt x="365" y="1766"/>
                    </a:lnTo>
                    <a:lnTo>
                      <a:pt x="473" y="1716"/>
                    </a:lnTo>
                    <a:lnTo>
                      <a:pt x="595" y="1612"/>
                    </a:lnTo>
                    <a:lnTo>
                      <a:pt x="709" y="1481"/>
                    </a:lnTo>
                    <a:lnTo>
                      <a:pt x="808" y="1328"/>
                    </a:lnTo>
                    <a:lnTo>
                      <a:pt x="882" y="1173"/>
                    </a:lnTo>
                    <a:lnTo>
                      <a:pt x="928" y="986"/>
                    </a:lnTo>
                    <a:lnTo>
                      <a:pt x="949" y="813"/>
                    </a:lnTo>
                    <a:lnTo>
                      <a:pt x="922" y="627"/>
                    </a:lnTo>
                    <a:lnTo>
                      <a:pt x="876" y="486"/>
                    </a:lnTo>
                    <a:lnTo>
                      <a:pt x="793" y="367"/>
                    </a:lnTo>
                    <a:lnTo>
                      <a:pt x="700" y="254"/>
                    </a:lnTo>
                    <a:lnTo>
                      <a:pt x="567" y="163"/>
                    </a:lnTo>
                    <a:lnTo>
                      <a:pt x="388" y="99"/>
                    </a:lnTo>
                    <a:lnTo>
                      <a:pt x="179" y="61"/>
                    </a:lnTo>
                    <a:lnTo>
                      <a:pt x="0" y="61"/>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444" name="Freeform 227"/>
              <p:cNvSpPr>
                <a:spLocks/>
              </p:cNvSpPr>
              <p:nvPr/>
            </p:nvSpPr>
            <p:spPr bwMode="auto">
              <a:xfrm>
                <a:off x="1020" y="2873"/>
                <a:ext cx="550" cy="998"/>
              </a:xfrm>
              <a:custGeom>
                <a:avLst/>
                <a:gdLst>
                  <a:gd name="T0" fmla="*/ 0 w 1101"/>
                  <a:gd name="T1" fmla="*/ 0 h 1996"/>
                  <a:gd name="T2" fmla="*/ 0 w 1101"/>
                  <a:gd name="T3" fmla="*/ 1 h 1996"/>
                  <a:gd name="T4" fmla="*/ 0 w 1101"/>
                  <a:gd name="T5" fmla="*/ 1 h 1996"/>
                  <a:gd name="T6" fmla="*/ 0 w 1101"/>
                  <a:gd name="T7" fmla="*/ 1 h 1996"/>
                  <a:gd name="T8" fmla="*/ 0 w 1101"/>
                  <a:gd name="T9" fmla="*/ 1 h 1996"/>
                  <a:gd name="T10" fmla="*/ 0 w 1101"/>
                  <a:gd name="T11" fmla="*/ 1 h 1996"/>
                  <a:gd name="T12" fmla="*/ 0 w 1101"/>
                  <a:gd name="T13" fmla="*/ 1 h 1996"/>
                  <a:gd name="T14" fmla="*/ 0 w 1101"/>
                  <a:gd name="T15" fmla="*/ 1 h 1996"/>
                  <a:gd name="T16" fmla="*/ 0 w 1101"/>
                  <a:gd name="T17" fmla="*/ 1 h 1996"/>
                  <a:gd name="T18" fmla="*/ 0 w 1101"/>
                  <a:gd name="T19" fmla="*/ 1 h 1996"/>
                  <a:gd name="T20" fmla="*/ 0 w 1101"/>
                  <a:gd name="T21" fmla="*/ 1 h 1996"/>
                  <a:gd name="T22" fmla="*/ 0 w 1101"/>
                  <a:gd name="T23" fmla="*/ 1 h 1996"/>
                  <a:gd name="T24" fmla="*/ 0 w 1101"/>
                  <a:gd name="T25" fmla="*/ 1 h 1996"/>
                  <a:gd name="T26" fmla="*/ 0 w 1101"/>
                  <a:gd name="T27" fmla="*/ 1 h 1996"/>
                  <a:gd name="T28" fmla="*/ 0 w 1101"/>
                  <a:gd name="T29" fmla="*/ 1 h 1996"/>
                  <a:gd name="T30" fmla="*/ 0 w 1101"/>
                  <a:gd name="T31" fmla="*/ 1 h 1996"/>
                  <a:gd name="T32" fmla="*/ 0 w 1101"/>
                  <a:gd name="T33" fmla="*/ 1 h 1996"/>
                  <a:gd name="T34" fmla="*/ 0 w 1101"/>
                  <a:gd name="T35" fmla="*/ 1 h 1996"/>
                  <a:gd name="T36" fmla="*/ 0 w 1101"/>
                  <a:gd name="T37" fmla="*/ 1 h 1996"/>
                  <a:gd name="T38" fmla="*/ 0 w 1101"/>
                  <a:gd name="T39" fmla="*/ 1 h 1996"/>
                  <a:gd name="T40" fmla="*/ 0 w 1101"/>
                  <a:gd name="T41" fmla="*/ 1 h 1996"/>
                  <a:gd name="T42" fmla="*/ 0 w 1101"/>
                  <a:gd name="T43" fmla="*/ 1 h 1996"/>
                  <a:gd name="T44" fmla="*/ 0 w 1101"/>
                  <a:gd name="T45" fmla="*/ 1 h 1996"/>
                  <a:gd name="T46" fmla="*/ 0 w 1101"/>
                  <a:gd name="T47" fmla="*/ 1 h 1996"/>
                  <a:gd name="T48" fmla="*/ 0 w 1101"/>
                  <a:gd name="T49" fmla="*/ 1 h 1996"/>
                  <a:gd name="T50" fmla="*/ 0 w 1101"/>
                  <a:gd name="T51" fmla="*/ 1 h 1996"/>
                  <a:gd name="T52" fmla="*/ 0 w 1101"/>
                  <a:gd name="T53" fmla="*/ 1 h 1996"/>
                  <a:gd name="T54" fmla="*/ 0 w 1101"/>
                  <a:gd name="T55" fmla="*/ 1 h 1996"/>
                  <a:gd name="T56" fmla="*/ 0 w 1101"/>
                  <a:gd name="T57" fmla="*/ 1 h 1996"/>
                  <a:gd name="T58" fmla="*/ 0 w 1101"/>
                  <a:gd name="T59" fmla="*/ 1 h 1996"/>
                  <a:gd name="T60" fmla="*/ 0 w 1101"/>
                  <a:gd name="T61" fmla="*/ 1 h 1996"/>
                  <a:gd name="T62" fmla="*/ 0 w 1101"/>
                  <a:gd name="T63" fmla="*/ 1 h 1996"/>
                  <a:gd name="T64" fmla="*/ 0 w 1101"/>
                  <a:gd name="T65" fmla="*/ 1 h 1996"/>
                  <a:gd name="T66" fmla="*/ 0 w 1101"/>
                  <a:gd name="T67" fmla="*/ 1 h 1996"/>
                  <a:gd name="T68" fmla="*/ 0 w 1101"/>
                  <a:gd name="T69" fmla="*/ 1 h 1996"/>
                  <a:gd name="T70" fmla="*/ 0 w 1101"/>
                  <a:gd name="T71" fmla="*/ 1 h 1996"/>
                  <a:gd name="T72" fmla="*/ 0 w 1101"/>
                  <a:gd name="T73" fmla="*/ 1 h 1996"/>
                  <a:gd name="T74" fmla="*/ 0 w 1101"/>
                  <a:gd name="T75" fmla="*/ 1 h 1996"/>
                  <a:gd name="T76" fmla="*/ 0 w 1101"/>
                  <a:gd name="T77" fmla="*/ 1 h 1996"/>
                  <a:gd name="T78" fmla="*/ 0 w 1101"/>
                  <a:gd name="T79" fmla="*/ 1 h 1996"/>
                  <a:gd name="T80" fmla="*/ 0 w 1101"/>
                  <a:gd name="T81" fmla="*/ 0 h 1996"/>
                  <a:gd name="T82" fmla="*/ 0 w 1101"/>
                  <a:gd name="T83" fmla="*/ 0 h 199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01"/>
                  <a:gd name="T127" fmla="*/ 0 h 1996"/>
                  <a:gd name="T128" fmla="*/ 1101 w 1101"/>
                  <a:gd name="T129" fmla="*/ 1996 h 199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01" h="1996">
                    <a:moveTo>
                      <a:pt x="703" y="0"/>
                    </a:moveTo>
                    <a:lnTo>
                      <a:pt x="540" y="51"/>
                    </a:lnTo>
                    <a:lnTo>
                      <a:pt x="407" y="131"/>
                    </a:lnTo>
                    <a:lnTo>
                      <a:pt x="287" y="241"/>
                    </a:lnTo>
                    <a:lnTo>
                      <a:pt x="194" y="367"/>
                    </a:lnTo>
                    <a:lnTo>
                      <a:pt x="106" y="503"/>
                    </a:lnTo>
                    <a:lnTo>
                      <a:pt x="44" y="640"/>
                    </a:lnTo>
                    <a:lnTo>
                      <a:pt x="2" y="870"/>
                    </a:lnTo>
                    <a:lnTo>
                      <a:pt x="0" y="1011"/>
                    </a:lnTo>
                    <a:lnTo>
                      <a:pt x="30" y="1186"/>
                    </a:lnTo>
                    <a:lnTo>
                      <a:pt x="89" y="1340"/>
                    </a:lnTo>
                    <a:lnTo>
                      <a:pt x="211" y="1520"/>
                    </a:lnTo>
                    <a:lnTo>
                      <a:pt x="336" y="1640"/>
                    </a:lnTo>
                    <a:lnTo>
                      <a:pt x="462" y="1739"/>
                    </a:lnTo>
                    <a:lnTo>
                      <a:pt x="466" y="1984"/>
                    </a:lnTo>
                    <a:lnTo>
                      <a:pt x="511" y="1996"/>
                    </a:lnTo>
                    <a:lnTo>
                      <a:pt x="625" y="1902"/>
                    </a:lnTo>
                    <a:lnTo>
                      <a:pt x="724" y="1847"/>
                    </a:lnTo>
                    <a:lnTo>
                      <a:pt x="865" y="1843"/>
                    </a:lnTo>
                    <a:lnTo>
                      <a:pt x="1002" y="1832"/>
                    </a:lnTo>
                    <a:lnTo>
                      <a:pt x="1101" y="1826"/>
                    </a:lnTo>
                    <a:lnTo>
                      <a:pt x="1095" y="1771"/>
                    </a:lnTo>
                    <a:lnTo>
                      <a:pt x="897" y="1777"/>
                    </a:lnTo>
                    <a:lnTo>
                      <a:pt x="743" y="1764"/>
                    </a:lnTo>
                    <a:lnTo>
                      <a:pt x="603" y="1722"/>
                    </a:lnTo>
                    <a:lnTo>
                      <a:pt x="466" y="1651"/>
                    </a:lnTo>
                    <a:lnTo>
                      <a:pt x="340" y="1541"/>
                    </a:lnTo>
                    <a:lnTo>
                      <a:pt x="232" y="1410"/>
                    </a:lnTo>
                    <a:lnTo>
                      <a:pt x="152" y="1287"/>
                    </a:lnTo>
                    <a:lnTo>
                      <a:pt x="95" y="1142"/>
                    </a:lnTo>
                    <a:lnTo>
                      <a:pt x="68" y="996"/>
                    </a:lnTo>
                    <a:lnTo>
                      <a:pt x="68" y="842"/>
                    </a:lnTo>
                    <a:lnTo>
                      <a:pt x="89" y="712"/>
                    </a:lnTo>
                    <a:lnTo>
                      <a:pt x="150" y="574"/>
                    </a:lnTo>
                    <a:lnTo>
                      <a:pt x="215" y="443"/>
                    </a:lnTo>
                    <a:lnTo>
                      <a:pt x="302" y="329"/>
                    </a:lnTo>
                    <a:lnTo>
                      <a:pt x="390" y="230"/>
                    </a:lnTo>
                    <a:lnTo>
                      <a:pt x="511" y="148"/>
                    </a:lnTo>
                    <a:lnTo>
                      <a:pt x="631" y="83"/>
                    </a:lnTo>
                    <a:lnTo>
                      <a:pt x="745" y="40"/>
                    </a:lnTo>
                    <a:lnTo>
                      <a:pt x="70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445" name="Freeform 228"/>
              <p:cNvSpPr>
                <a:spLocks/>
              </p:cNvSpPr>
              <p:nvPr/>
            </p:nvSpPr>
            <p:spPr bwMode="auto">
              <a:xfrm>
                <a:off x="898" y="2975"/>
                <a:ext cx="457" cy="989"/>
              </a:xfrm>
              <a:custGeom>
                <a:avLst/>
                <a:gdLst>
                  <a:gd name="T0" fmla="*/ 1 w 912"/>
                  <a:gd name="T1" fmla="*/ 0 h 1979"/>
                  <a:gd name="T2" fmla="*/ 1 w 912"/>
                  <a:gd name="T3" fmla="*/ 0 h 1979"/>
                  <a:gd name="T4" fmla="*/ 1 w 912"/>
                  <a:gd name="T5" fmla="*/ 0 h 1979"/>
                  <a:gd name="T6" fmla="*/ 1 w 912"/>
                  <a:gd name="T7" fmla="*/ 0 h 1979"/>
                  <a:gd name="T8" fmla="*/ 1 w 912"/>
                  <a:gd name="T9" fmla="*/ 0 h 1979"/>
                  <a:gd name="T10" fmla="*/ 1 w 912"/>
                  <a:gd name="T11" fmla="*/ 0 h 1979"/>
                  <a:gd name="T12" fmla="*/ 1 w 912"/>
                  <a:gd name="T13" fmla="*/ 0 h 1979"/>
                  <a:gd name="T14" fmla="*/ 0 w 912"/>
                  <a:gd name="T15" fmla="*/ 0 h 1979"/>
                  <a:gd name="T16" fmla="*/ 0 w 912"/>
                  <a:gd name="T17" fmla="*/ 0 h 1979"/>
                  <a:gd name="T18" fmla="*/ 1 w 912"/>
                  <a:gd name="T19" fmla="*/ 0 h 1979"/>
                  <a:gd name="T20" fmla="*/ 1 w 912"/>
                  <a:gd name="T21" fmla="*/ 0 h 1979"/>
                  <a:gd name="T22" fmla="*/ 1 w 912"/>
                  <a:gd name="T23" fmla="*/ 0 h 1979"/>
                  <a:gd name="T24" fmla="*/ 1 w 912"/>
                  <a:gd name="T25" fmla="*/ 0 h 1979"/>
                  <a:gd name="T26" fmla="*/ 1 w 912"/>
                  <a:gd name="T27" fmla="*/ 0 h 1979"/>
                  <a:gd name="T28" fmla="*/ 1 w 912"/>
                  <a:gd name="T29" fmla="*/ 0 h 1979"/>
                  <a:gd name="T30" fmla="*/ 1 w 912"/>
                  <a:gd name="T31" fmla="*/ 0 h 1979"/>
                  <a:gd name="T32" fmla="*/ 1 w 912"/>
                  <a:gd name="T33" fmla="*/ 0 h 1979"/>
                  <a:gd name="T34" fmla="*/ 1 w 912"/>
                  <a:gd name="T35" fmla="*/ 0 h 1979"/>
                  <a:gd name="T36" fmla="*/ 1 w 912"/>
                  <a:gd name="T37" fmla="*/ 0 h 1979"/>
                  <a:gd name="T38" fmla="*/ 1 w 912"/>
                  <a:gd name="T39" fmla="*/ 0 h 1979"/>
                  <a:gd name="T40" fmla="*/ 1 w 912"/>
                  <a:gd name="T41" fmla="*/ 0 h 1979"/>
                  <a:gd name="T42" fmla="*/ 1 w 912"/>
                  <a:gd name="T43" fmla="*/ 0 h 1979"/>
                  <a:gd name="T44" fmla="*/ 1 w 912"/>
                  <a:gd name="T45" fmla="*/ 0 h 1979"/>
                  <a:gd name="T46" fmla="*/ 1 w 912"/>
                  <a:gd name="T47" fmla="*/ 0 h 1979"/>
                  <a:gd name="T48" fmla="*/ 1 w 912"/>
                  <a:gd name="T49" fmla="*/ 0 h 1979"/>
                  <a:gd name="T50" fmla="*/ 1 w 912"/>
                  <a:gd name="T51" fmla="*/ 0 h 1979"/>
                  <a:gd name="T52" fmla="*/ 1 w 912"/>
                  <a:gd name="T53" fmla="*/ 0 h 1979"/>
                  <a:gd name="T54" fmla="*/ 1 w 912"/>
                  <a:gd name="T55" fmla="*/ 0 h 1979"/>
                  <a:gd name="T56" fmla="*/ 1 w 912"/>
                  <a:gd name="T57" fmla="*/ 0 h 1979"/>
                  <a:gd name="T58" fmla="*/ 1 w 912"/>
                  <a:gd name="T59" fmla="*/ 0 h 1979"/>
                  <a:gd name="T60" fmla="*/ 1 w 912"/>
                  <a:gd name="T61" fmla="*/ 0 h 1979"/>
                  <a:gd name="T62" fmla="*/ 1 w 912"/>
                  <a:gd name="T63" fmla="*/ 0 h 1979"/>
                  <a:gd name="T64" fmla="*/ 1 w 912"/>
                  <a:gd name="T65" fmla="*/ 0 h 1979"/>
                  <a:gd name="T66" fmla="*/ 1 w 912"/>
                  <a:gd name="T67" fmla="*/ 0 h 1979"/>
                  <a:gd name="T68" fmla="*/ 1 w 912"/>
                  <a:gd name="T69" fmla="*/ 0 h 1979"/>
                  <a:gd name="T70" fmla="*/ 1 w 912"/>
                  <a:gd name="T71" fmla="*/ 0 h 1979"/>
                  <a:gd name="T72" fmla="*/ 1 w 912"/>
                  <a:gd name="T73" fmla="*/ 0 h 1979"/>
                  <a:gd name="T74" fmla="*/ 1 w 912"/>
                  <a:gd name="T75" fmla="*/ 0 h 1979"/>
                  <a:gd name="T76" fmla="*/ 1 w 912"/>
                  <a:gd name="T77" fmla="*/ 0 h 1979"/>
                  <a:gd name="T78" fmla="*/ 1 w 912"/>
                  <a:gd name="T79" fmla="*/ 0 h 1979"/>
                  <a:gd name="T80" fmla="*/ 1 w 912"/>
                  <a:gd name="T81" fmla="*/ 0 h 1979"/>
                  <a:gd name="T82" fmla="*/ 1 w 912"/>
                  <a:gd name="T83" fmla="*/ 0 h 1979"/>
                  <a:gd name="T84" fmla="*/ 1 w 912"/>
                  <a:gd name="T85" fmla="*/ 0 h 1979"/>
                  <a:gd name="T86" fmla="*/ 1 w 912"/>
                  <a:gd name="T87" fmla="*/ 0 h 1979"/>
                  <a:gd name="T88" fmla="*/ 1 w 912"/>
                  <a:gd name="T89" fmla="*/ 0 h 1979"/>
                  <a:gd name="T90" fmla="*/ 1 w 912"/>
                  <a:gd name="T91" fmla="*/ 0 h 1979"/>
                  <a:gd name="T92" fmla="*/ 1 w 912"/>
                  <a:gd name="T93" fmla="*/ 0 h 1979"/>
                  <a:gd name="T94" fmla="*/ 1 w 912"/>
                  <a:gd name="T95" fmla="*/ 0 h 1979"/>
                  <a:gd name="T96" fmla="*/ 1 w 912"/>
                  <a:gd name="T97" fmla="*/ 0 h 1979"/>
                  <a:gd name="T98" fmla="*/ 1 w 912"/>
                  <a:gd name="T99" fmla="*/ 0 h 1979"/>
                  <a:gd name="T100" fmla="*/ 1 w 912"/>
                  <a:gd name="T101" fmla="*/ 0 h 1979"/>
                  <a:gd name="T102" fmla="*/ 1 w 912"/>
                  <a:gd name="T103" fmla="*/ 0 h 1979"/>
                  <a:gd name="T104" fmla="*/ 1 w 912"/>
                  <a:gd name="T105" fmla="*/ 0 h 1979"/>
                  <a:gd name="T106" fmla="*/ 1 w 912"/>
                  <a:gd name="T107" fmla="*/ 0 h 1979"/>
                  <a:gd name="T108" fmla="*/ 1 w 912"/>
                  <a:gd name="T109" fmla="*/ 0 h 1979"/>
                  <a:gd name="T110" fmla="*/ 1 w 912"/>
                  <a:gd name="T111" fmla="*/ 0 h 1979"/>
                  <a:gd name="T112" fmla="*/ 1 w 912"/>
                  <a:gd name="T113" fmla="*/ 0 h 1979"/>
                  <a:gd name="T114" fmla="*/ 1 w 912"/>
                  <a:gd name="T115" fmla="*/ 0 h 1979"/>
                  <a:gd name="T116" fmla="*/ 1 w 912"/>
                  <a:gd name="T117" fmla="*/ 0 h 197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12"/>
                  <a:gd name="T178" fmla="*/ 0 h 1979"/>
                  <a:gd name="T179" fmla="*/ 912 w 912"/>
                  <a:gd name="T180" fmla="*/ 1979 h 197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12" h="1979">
                    <a:moveTo>
                      <a:pt x="218" y="11"/>
                    </a:moveTo>
                    <a:lnTo>
                      <a:pt x="180" y="70"/>
                    </a:lnTo>
                    <a:lnTo>
                      <a:pt x="142" y="202"/>
                    </a:lnTo>
                    <a:lnTo>
                      <a:pt x="131" y="492"/>
                    </a:lnTo>
                    <a:lnTo>
                      <a:pt x="142" y="874"/>
                    </a:lnTo>
                    <a:lnTo>
                      <a:pt x="87" y="1066"/>
                    </a:lnTo>
                    <a:lnTo>
                      <a:pt x="43" y="1186"/>
                    </a:lnTo>
                    <a:lnTo>
                      <a:pt x="0" y="1268"/>
                    </a:lnTo>
                    <a:lnTo>
                      <a:pt x="0" y="1361"/>
                    </a:lnTo>
                    <a:lnTo>
                      <a:pt x="49" y="1410"/>
                    </a:lnTo>
                    <a:lnTo>
                      <a:pt x="125" y="1393"/>
                    </a:lnTo>
                    <a:lnTo>
                      <a:pt x="180" y="1393"/>
                    </a:lnTo>
                    <a:lnTo>
                      <a:pt x="197" y="1530"/>
                    </a:lnTo>
                    <a:lnTo>
                      <a:pt x="218" y="1722"/>
                    </a:lnTo>
                    <a:lnTo>
                      <a:pt x="262" y="1865"/>
                    </a:lnTo>
                    <a:lnTo>
                      <a:pt x="302" y="1908"/>
                    </a:lnTo>
                    <a:lnTo>
                      <a:pt x="363" y="1947"/>
                    </a:lnTo>
                    <a:lnTo>
                      <a:pt x="439" y="1969"/>
                    </a:lnTo>
                    <a:lnTo>
                      <a:pt x="507" y="1979"/>
                    </a:lnTo>
                    <a:lnTo>
                      <a:pt x="606" y="1973"/>
                    </a:lnTo>
                    <a:lnTo>
                      <a:pt x="686" y="1908"/>
                    </a:lnTo>
                    <a:lnTo>
                      <a:pt x="754" y="1821"/>
                    </a:lnTo>
                    <a:lnTo>
                      <a:pt x="851" y="1728"/>
                    </a:lnTo>
                    <a:lnTo>
                      <a:pt x="912" y="1656"/>
                    </a:lnTo>
                    <a:lnTo>
                      <a:pt x="714" y="1640"/>
                    </a:lnTo>
                    <a:lnTo>
                      <a:pt x="688" y="1781"/>
                    </a:lnTo>
                    <a:lnTo>
                      <a:pt x="644" y="1859"/>
                    </a:lnTo>
                    <a:lnTo>
                      <a:pt x="583" y="1891"/>
                    </a:lnTo>
                    <a:lnTo>
                      <a:pt x="481" y="1880"/>
                    </a:lnTo>
                    <a:lnTo>
                      <a:pt x="387" y="1848"/>
                    </a:lnTo>
                    <a:lnTo>
                      <a:pt x="311" y="1787"/>
                    </a:lnTo>
                    <a:lnTo>
                      <a:pt x="279" y="1722"/>
                    </a:lnTo>
                    <a:lnTo>
                      <a:pt x="283" y="1694"/>
                    </a:lnTo>
                    <a:lnTo>
                      <a:pt x="416" y="1711"/>
                    </a:lnTo>
                    <a:lnTo>
                      <a:pt x="519" y="1705"/>
                    </a:lnTo>
                    <a:lnTo>
                      <a:pt x="562" y="1688"/>
                    </a:lnTo>
                    <a:lnTo>
                      <a:pt x="448" y="1667"/>
                    </a:lnTo>
                    <a:lnTo>
                      <a:pt x="349" y="1650"/>
                    </a:lnTo>
                    <a:lnTo>
                      <a:pt x="294" y="1623"/>
                    </a:lnTo>
                    <a:lnTo>
                      <a:pt x="268" y="1487"/>
                    </a:lnTo>
                    <a:lnTo>
                      <a:pt x="262" y="1378"/>
                    </a:lnTo>
                    <a:lnTo>
                      <a:pt x="235" y="1334"/>
                    </a:lnTo>
                    <a:lnTo>
                      <a:pt x="268" y="1295"/>
                    </a:lnTo>
                    <a:lnTo>
                      <a:pt x="245" y="1257"/>
                    </a:lnTo>
                    <a:lnTo>
                      <a:pt x="192" y="1274"/>
                    </a:lnTo>
                    <a:lnTo>
                      <a:pt x="114" y="1312"/>
                    </a:lnTo>
                    <a:lnTo>
                      <a:pt x="66" y="1317"/>
                    </a:lnTo>
                    <a:lnTo>
                      <a:pt x="93" y="1257"/>
                    </a:lnTo>
                    <a:lnTo>
                      <a:pt x="131" y="1180"/>
                    </a:lnTo>
                    <a:lnTo>
                      <a:pt x="175" y="1061"/>
                    </a:lnTo>
                    <a:lnTo>
                      <a:pt x="192" y="924"/>
                    </a:lnTo>
                    <a:lnTo>
                      <a:pt x="192" y="633"/>
                    </a:lnTo>
                    <a:lnTo>
                      <a:pt x="192" y="414"/>
                    </a:lnTo>
                    <a:lnTo>
                      <a:pt x="213" y="251"/>
                    </a:lnTo>
                    <a:lnTo>
                      <a:pt x="235" y="143"/>
                    </a:lnTo>
                    <a:lnTo>
                      <a:pt x="262" y="44"/>
                    </a:lnTo>
                    <a:lnTo>
                      <a:pt x="245" y="0"/>
                    </a:lnTo>
                    <a:lnTo>
                      <a:pt x="21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446" name="Freeform 229"/>
              <p:cNvSpPr>
                <a:spLocks/>
              </p:cNvSpPr>
              <p:nvPr/>
            </p:nvSpPr>
            <p:spPr bwMode="auto">
              <a:xfrm>
                <a:off x="1488" y="3764"/>
                <a:ext cx="183" cy="181"/>
              </a:xfrm>
              <a:custGeom>
                <a:avLst/>
                <a:gdLst>
                  <a:gd name="T0" fmla="*/ 0 w 367"/>
                  <a:gd name="T1" fmla="*/ 1 h 361"/>
                  <a:gd name="T2" fmla="*/ 0 w 367"/>
                  <a:gd name="T3" fmla="*/ 1 h 361"/>
                  <a:gd name="T4" fmla="*/ 0 w 367"/>
                  <a:gd name="T5" fmla="*/ 1 h 361"/>
                  <a:gd name="T6" fmla="*/ 0 w 367"/>
                  <a:gd name="T7" fmla="*/ 1 h 361"/>
                  <a:gd name="T8" fmla="*/ 0 w 367"/>
                  <a:gd name="T9" fmla="*/ 1 h 361"/>
                  <a:gd name="T10" fmla="*/ 0 w 367"/>
                  <a:gd name="T11" fmla="*/ 1 h 361"/>
                  <a:gd name="T12" fmla="*/ 0 w 367"/>
                  <a:gd name="T13" fmla="*/ 1 h 361"/>
                  <a:gd name="T14" fmla="*/ 0 w 367"/>
                  <a:gd name="T15" fmla="*/ 1 h 361"/>
                  <a:gd name="T16" fmla="*/ 0 w 367"/>
                  <a:gd name="T17" fmla="*/ 1 h 361"/>
                  <a:gd name="T18" fmla="*/ 0 w 367"/>
                  <a:gd name="T19" fmla="*/ 1 h 361"/>
                  <a:gd name="T20" fmla="*/ 0 w 367"/>
                  <a:gd name="T21" fmla="*/ 1 h 361"/>
                  <a:gd name="T22" fmla="*/ 0 w 367"/>
                  <a:gd name="T23" fmla="*/ 1 h 361"/>
                  <a:gd name="T24" fmla="*/ 0 w 367"/>
                  <a:gd name="T25" fmla="*/ 1 h 361"/>
                  <a:gd name="T26" fmla="*/ 0 w 367"/>
                  <a:gd name="T27" fmla="*/ 1 h 361"/>
                  <a:gd name="T28" fmla="*/ 0 w 367"/>
                  <a:gd name="T29" fmla="*/ 1 h 361"/>
                  <a:gd name="T30" fmla="*/ 0 w 367"/>
                  <a:gd name="T31" fmla="*/ 1 h 361"/>
                  <a:gd name="T32" fmla="*/ 0 w 367"/>
                  <a:gd name="T33" fmla="*/ 0 h 361"/>
                  <a:gd name="T34" fmla="*/ 0 w 367"/>
                  <a:gd name="T35" fmla="*/ 1 h 361"/>
                  <a:gd name="T36" fmla="*/ 0 w 367"/>
                  <a:gd name="T37" fmla="*/ 1 h 361"/>
                  <a:gd name="T38" fmla="*/ 0 w 367"/>
                  <a:gd name="T39" fmla="*/ 1 h 361"/>
                  <a:gd name="T40" fmla="*/ 0 w 367"/>
                  <a:gd name="T41" fmla="*/ 1 h 361"/>
                  <a:gd name="T42" fmla="*/ 0 w 367"/>
                  <a:gd name="T43" fmla="*/ 1 h 361"/>
                  <a:gd name="T44" fmla="*/ 0 w 367"/>
                  <a:gd name="T45" fmla="*/ 1 h 361"/>
                  <a:gd name="T46" fmla="*/ 0 w 367"/>
                  <a:gd name="T47" fmla="*/ 1 h 36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67"/>
                  <a:gd name="T73" fmla="*/ 0 h 361"/>
                  <a:gd name="T74" fmla="*/ 367 w 367"/>
                  <a:gd name="T75" fmla="*/ 361 h 36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67" h="361">
                    <a:moveTo>
                      <a:pt x="23" y="49"/>
                    </a:moveTo>
                    <a:lnTo>
                      <a:pt x="0" y="131"/>
                    </a:lnTo>
                    <a:lnTo>
                      <a:pt x="29" y="175"/>
                    </a:lnTo>
                    <a:lnTo>
                      <a:pt x="78" y="192"/>
                    </a:lnTo>
                    <a:lnTo>
                      <a:pt x="128" y="180"/>
                    </a:lnTo>
                    <a:lnTo>
                      <a:pt x="160" y="289"/>
                    </a:lnTo>
                    <a:lnTo>
                      <a:pt x="187" y="338"/>
                    </a:lnTo>
                    <a:lnTo>
                      <a:pt x="204" y="311"/>
                    </a:lnTo>
                    <a:lnTo>
                      <a:pt x="198" y="175"/>
                    </a:lnTo>
                    <a:lnTo>
                      <a:pt x="225" y="180"/>
                    </a:lnTo>
                    <a:lnTo>
                      <a:pt x="253" y="361"/>
                    </a:lnTo>
                    <a:lnTo>
                      <a:pt x="285" y="344"/>
                    </a:lnTo>
                    <a:lnTo>
                      <a:pt x="274" y="169"/>
                    </a:lnTo>
                    <a:lnTo>
                      <a:pt x="329" y="148"/>
                    </a:lnTo>
                    <a:lnTo>
                      <a:pt x="367" y="119"/>
                    </a:lnTo>
                    <a:lnTo>
                      <a:pt x="367" y="76"/>
                    </a:lnTo>
                    <a:lnTo>
                      <a:pt x="291" y="0"/>
                    </a:lnTo>
                    <a:lnTo>
                      <a:pt x="263" y="11"/>
                    </a:lnTo>
                    <a:lnTo>
                      <a:pt x="280" y="87"/>
                    </a:lnTo>
                    <a:lnTo>
                      <a:pt x="192" y="104"/>
                    </a:lnTo>
                    <a:lnTo>
                      <a:pt x="105" y="119"/>
                    </a:lnTo>
                    <a:lnTo>
                      <a:pt x="90" y="32"/>
                    </a:lnTo>
                    <a:lnTo>
                      <a:pt x="23"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447" name="Freeform 230"/>
              <p:cNvSpPr>
                <a:spLocks/>
              </p:cNvSpPr>
              <p:nvPr/>
            </p:nvSpPr>
            <p:spPr bwMode="auto">
              <a:xfrm>
                <a:off x="1674" y="3778"/>
                <a:ext cx="200" cy="358"/>
              </a:xfrm>
              <a:custGeom>
                <a:avLst/>
                <a:gdLst>
                  <a:gd name="T0" fmla="*/ 0 w 399"/>
                  <a:gd name="T1" fmla="*/ 0 h 717"/>
                  <a:gd name="T2" fmla="*/ 1 w 399"/>
                  <a:gd name="T3" fmla="*/ 0 h 717"/>
                  <a:gd name="T4" fmla="*/ 1 w 399"/>
                  <a:gd name="T5" fmla="*/ 0 h 717"/>
                  <a:gd name="T6" fmla="*/ 1 w 399"/>
                  <a:gd name="T7" fmla="*/ 0 h 717"/>
                  <a:gd name="T8" fmla="*/ 1 w 399"/>
                  <a:gd name="T9" fmla="*/ 0 h 717"/>
                  <a:gd name="T10" fmla="*/ 1 w 399"/>
                  <a:gd name="T11" fmla="*/ 0 h 717"/>
                  <a:gd name="T12" fmla="*/ 1 w 399"/>
                  <a:gd name="T13" fmla="*/ 0 h 717"/>
                  <a:gd name="T14" fmla="*/ 1 w 399"/>
                  <a:gd name="T15" fmla="*/ 0 h 717"/>
                  <a:gd name="T16" fmla="*/ 1 w 399"/>
                  <a:gd name="T17" fmla="*/ 0 h 717"/>
                  <a:gd name="T18" fmla="*/ 1 w 399"/>
                  <a:gd name="T19" fmla="*/ 0 h 717"/>
                  <a:gd name="T20" fmla="*/ 1 w 399"/>
                  <a:gd name="T21" fmla="*/ 0 h 717"/>
                  <a:gd name="T22" fmla="*/ 1 w 399"/>
                  <a:gd name="T23" fmla="*/ 0 h 717"/>
                  <a:gd name="T24" fmla="*/ 1 w 399"/>
                  <a:gd name="T25" fmla="*/ 0 h 717"/>
                  <a:gd name="T26" fmla="*/ 1 w 399"/>
                  <a:gd name="T27" fmla="*/ 0 h 717"/>
                  <a:gd name="T28" fmla="*/ 1 w 399"/>
                  <a:gd name="T29" fmla="*/ 0 h 717"/>
                  <a:gd name="T30" fmla="*/ 1 w 399"/>
                  <a:gd name="T31" fmla="*/ 0 h 717"/>
                  <a:gd name="T32" fmla="*/ 1 w 399"/>
                  <a:gd name="T33" fmla="*/ 0 h 717"/>
                  <a:gd name="T34" fmla="*/ 1 w 399"/>
                  <a:gd name="T35" fmla="*/ 0 h 717"/>
                  <a:gd name="T36" fmla="*/ 1 w 399"/>
                  <a:gd name="T37" fmla="*/ 0 h 717"/>
                  <a:gd name="T38" fmla="*/ 1 w 399"/>
                  <a:gd name="T39" fmla="*/ 0 h 717"/>
                  <a:gd name="T40" fmla="*/ 1 w 399"/>
                  <a:gd name="T41" fmla="*/ 0 h 717"/>
                  <a:gd name="T42" fmla="*/ 1 w 399"/>
                  <a:gd name="T43" fmla="*/ 0 h 717"/>
                  <a:gd name="T44" fmla="*/ 1 w 399"/>
                  <a:gd name="T45" fmla="*/ 0 h 717"/>
                  <a:gd name="T46" fmla="*/ 1 w 399"/>
                  <a:gd name="T47" fmla="*/ 0 h 717"/>
                  <a:gd name="T48" fmla="*/ 1 w 399"/>
                  <a:gd name="T49" fmla="*/ 0 h 717"/>
                  <a:gd name="T50" fmla="*/ 0 w 399"/>
                  <a:gd name="T51" fmla="*/ 0 h 717"/>
                  <a:gd name="T52" fmla="*/ 0 w 399"/>
                  <a:gd name="T53" fmla="*/ 0 h 71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99"/>
                  <a:gd name="T82" fmla="*/ 0 h 717"/>
                  <a:gd name="T83" fmla="*/ 399 w 399"/>
                  <a:gd name="T84" fmla="*/ 717 h 71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99" h="717">
                    <a:moveTo>
                      <a:pt x="0" y="12"/>
                    </a:moveTo>
                    <a:lnTo>
                      <a:pt x="114" y="0"/>
                    </a:lnTo>
                    <a:lnTo>
                      <a:pt x="196" y="23"/>
                    </a:lnTo>
                    <a:lnTo>
                      <a:pt x="262" y="50"/>
                    </a:lnTo>
                    <a:lnTo>
                      <a:pt x="331" y="105"/>
                    </a:lnTo>
                    <a:lnTo>
                      <a:pt x="382" y="202"/>
                    </a:lnTo>
                    <a:lnTo>
                      <a:pt x="399" y="274"/>
                    </a:lnTo>
                    <a:lnTo>
                      <a:pt x="397" y="382"/>
                    </a:lnTo>
                    <a:lnTo>
                      <a:pt x="376" y="475"/>
                    </a:lnTo>
                    <a:lnTo>
                      <a:pt x="335" y="553"/>
                    </a:lnTo>
                    <a:lnTo>
                      <a:pt x="270" y="629"/>
                    </a:lnTo>
                    <a:lnTo>
                      <a:pt x="181" y="690"/>
                    </a:lnTo>
                    <a:lnTo>
                      <a:pt x="87" y="717"/>
                    </a:lnTo>
                    <a:lnTo>
                      <a:pt x="27" y="705"/>
                    </a:lnTo>
                    <a:lnTo>
                      <a:pt x="38" y="662"/>
                    </a:lnTo>
                    <a:lnTo>
                      <a:pt x="131" y="629"/>
                    </a:lnTo>
                    <a:lnTo>
                      <a:pt x="196" y="586"/>
                    </a:lnTo>
                    <a:lnTo>
                      <a:pt x="260" y="523"/>
                    </a:lnTo>
                    <a:lnTo>
                      <a:pt x="300" y="422"/>
                    </a:lnTo>
                    <a:lnTo>
                      <a:pt x="312" y="312"/>
                    </a:lnTo>
                    <a:lnTo>
                      <a:pt x="295" y="204"/>
                    </a:lnTo>
                    <a:lnTo>
                      <a:pt x="255" y="135"/>
                    </a:lnTo>
                    <a:lnTo>
                      <a:pt x="196" y="99"/>
                    </a:lnTo>
                    <a:lnTo>
                      <a:pt x="120" y="78"/>
                    </a:lnTo>
                    <a:lnTo>
                      <a:pt x="32" y="72"/>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448" name="Freeform 231"/>
              <p:cNvSpPr>
                <a:spLocks/>
              </p:cNvSpPr>
              <p:nvPr/>
            </p:nvSpPr>
            <p:spPr bwMode="auto">
              <a:xfrm>
                <a:off x="1518" y="3928"/>
                <a:ext cx="147" cy="104"/>
              </a:xfrm>
              <a:custGeom>
                <a:avLst/>
                <a:gdLst>
                  <a:gd name="T0" fmla="*/ 0 w 295"/>
                  <a:gd name="T1" fmla="*/ 0 h 209"/>
                  <a:gd name="T2" fmla="*/ 0 w 295"/>
                  <a:gd name="T3" fmla="*/ 0 h 209"/>
                  <a:gd name="T4" fmla="*/ 0 w 295"/>
                  <a:gd name="T5" fmla="*/ 0 h 209"/>
                  <a:gd name="T6" fmla="*/ 0 w 295"/>
                  <a:gd name="T7" fmla="*/ 0 h 209"/>
                  <a:gd name="T8" fmla="*/ 0 w 295"/>
                  <a:gd name="T9" fmla="*/ 0 h 209"/>
                  <a:gd name="T10" fmla="*/ 0 w 295"/>
                  <a:gd name="T11" fmla="*/ 0 h 209"/>
                  <a:gd name="T12" fmla="*/ 0 w 295"/>
                  <a:gd name="T13" fmla="*/ 0 h 209"/>
                  <a:gd name="T14" fmla="*/ 0 w 295"/>
                  <a:gd name="T15" fmla="*/ 0 h 209"/>
                  <a:gd name="T16" fmla="*/ 0 w 295"/>
                  <a:gd name="T17" fmla="*/ 0 h 209"/>
                  <a:gd name="T18" fmla="*/ 0 w 295"/>
                  <a:gd name="T19" fmla="*/ 0 h 209"/>
                  <a:gd name="T20" fmla="*/ 0 w 295"/>
                  <a:gd name="T21" fmla="*/ 0 h 209"/>
                  <a:gd name="T22" fmla="*/ 0 w 295"/>
                  <a:gd name="T23" fmla="*/ 0 h 209"/>
                  <a:gd name="T24" fmla="*/ 0 w 295"/>
                  <a:gd name="T25" fmla="*/ 0 h 209"/>
                  <a:gd name="T26" fmla="*/ 0 w 295"/>
                  <a:gd name="T27" fmla="*/ 0 h 209"/>
                  <a:gd name="T28" fmla="*/ 0 w 295"/>
                  <a:gd name="T29" fmla="*/ 0 h 209"/>
                  <a:gd name="T30" fmla="*/ 0 w 295"/>
                  <a:gd name="T31" fmla="*/ 0 h 20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95"/>
                  <a:gd name="T49" fmla="*/ 0 h 209"/>
                  <a:gd name="T50" fmla="*/ 295 w 295"/>
                  <a:gd name="T51" fmla="*/ 209 h 20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95" h="209">
                    <a:moveTo>
                      <a:pt x="251" y="0"/>
                    </a:moveTo>
                    <a:lnTo>
                      <a:pt x="131" y="28"/>
                    </a:lnTo>
                    <a:lnTo>
                      <a:pt x="44" y="60"/>
                    </a:lnTo>
                    <a:lnTo>
                      <a:pt x="0" y="136"/>
                    </a:lnTo>
                    <a:lnTo>
                      <a:pt x="17" y="203"/>
                    </a:lnTo>
                    <a:lnTo>
                      <a:pt x="88" y="209"/>
                    </a:lnTo>
                    <a:lnTo>
                      <a:pt x="202" y="203"/>
                    </a:lnTo>
                    <a:lnTo>
                      <a:pt x="295" y="180"/>
                    </a:lnTo>
                    <a:lnTo>
                      <a:pt x="280" y="133"/>
                    </a:lnTo>
                    <a:lnTo>
                      <a:pt x="186" y="136"/>
                    </a:lnTo>
                    <a:lnTo>
                      <a:pt x="99" y="142"/>
                    </a:lnTo>
                    <a:lnTo>
                      <a:pt x="114" y="93"/>
                    </a:lnTo>
                    <a:lnTo>
                      <a:pt x="202" y="66"/>
                    </a:lnTo>
                    <a:lnTo>
                      <a:pt x="280" y="55"/>
                    </a:lnTo>
                    <a:lnTo>
                      <a:pt x="25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449" name="Freeform 232"/>
              <p:cNvSpPr>
                <a:spLocks/>
              </p:cNvSpPr>
              <p:nvPr/>
            </p:nvSpPr>
            <p:spPr bwMode="auto">
              <a:xfrm>
                <a:off x="1668" y="3961"/>
                <a:ext cx="31" cy="33"/>
              </a:xfrm>
              <a:custGeom>
                <a:avLst/>
                <a:gdLst>
                  <a:gd name="T0" fmla="*/ 1 w 60"/>
                  <a:gd name="T1" fmla="*/ 0 h 67"/>
                  <a:gd name="T2" fmla="*/ 0 w 60"/>
                  <a:gd name="T3" fmla="*/ 0 h 67"/>
                  <a:gd name="T4" fmla="*/ 1 w 60"/>
                  <a:gd name="T5" fmla="*/ 0 h 67"/>
                  <a:gd name="T6" fmla="*/ 1 w 60"/>
                  <a:gd name="T7" fmla="*/ 0 h 67"/>
                  <a:gd name="T8" fmla="*/ 1 w 60"/>
                  <a:gd name="T9" fmla="*/ 0 h 67"/>
                  <a:gd name="T10" fmla="*/ 1 w 60"/>
                  <a:gd name="T11" fmla="*/ 0 h 67"/>
                  <a:gd name="T12" fmla="*/ 1 w 60"/>
                  <a:gd name="T13" fmla="*/ 0 h 67"/>
                  <a:gd name="T14" fmla="*/ 0 60000 65536"/>
                  <a:gd name="T15" fmla="*/ 0 60000 65536"/>
                  <a:gd name="T16" fmla="*/ 0 60000 65536"/>
                  <a:gd name="T17" fmla="*/ 0 60000 65536"/>
                  <a:gd name="T18" fmla="*/ 0 60000 65536"/>
                  <a:gd name="T19" fmla="*/ 0 60000 65536"/>
                  <a:gd name="T20" fmla="*/ 0 60000 65536"/>
                  <a:gd name="T21" fmla="*/ 0 w 60"/>
                  <a:gd name="T22" fmla="*/ 0 h 67"/>
                  <a:gd name="T23" fmla="*/ 60 w 60"/>
                  <a:gd name="T24" fmla="*/ 67 h 6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0" h="67">
                    <a:moveTo>
                      <a:pt x="43" y="0"/>
                    </a:moveTo>
                    <a:lnTo>
                      <a:pt x="0" y="17"/>
                    </a:lnTo>
                    <a:lnTo>
                      <a:pt x="5" y="61"/>
                    </a:lnTo>
                    <a:lnTo>
                      <a:pt x="49" y="67"/>
                    </a:lnTo>
                    <a:lnTo>
                      <a:pt x="60" y="27"/>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450" name="Freeform 233"/>
              <p:cNvSpPr>
                <a:spLocks/>
              </p:cNvSpPr>
              <p:nvPr/>
            </p:nvSpPr>
            <p:spPr bwMode="auto">
              <a:xfrm>
                <a:off x="1592" y="4010"/>
                <a:ext cx="107" cy="247"/>
              </a:xfrm>
              <a:custGeom>
                <a:avLst/>
                <a:gdLst>
                  <a:gd name="T0" fmla="*/ 0 w 213"/>
                  <a:gd name="T1" fmla="*/ 1 h 492"/>
                  <a:gd name="T2" fmla="*/ 1 w 213"/>
                  <a:gd name="T3" fmla="*/ 1 h 492"/>
                  <a:gd name="T4" fmla="*/ 1 w 213"/>
                  <a:gd name="T5" fmla="*/ 1 h 492"/>
                  <a:gd name="T6" fmla="*/ 1 w 213"/>
                  <a:gd name="T7" fmla="*/ 1 h 492"/>
                  <a:gd name="T8" fmla="*/ 1 w 213"/>
                  <a:gd name="T9" fmla="*/ 1 h 492"/>
                  <a:gd name="T10" fmla="*/ 1 w 213"/>
                  <a:gd name="T11" fmla="*/ 1 h 492"/>
                  <a:gd name="T12" fmla="*/ 1 w 213"/>
                  <a:gd name="T13" fmla="*/ 1 h 492"/>
                  <a:gd name="T14" fmla="*/ 1 w 213"/>
                  <a:gd name="T15" fmla="*/ 1 h 492"/>
                  <a:gd name="T16" fmla="*/ 1 w 213"/>
                  <a:gd name="T17" fmla="*/ 1 h 492"/>
                  <a:gd name="T18" fmla="*/ 1 w 213"/>
                  <a:gd name="T19" fmla="*/ 0 h 492"/>
                  <a:gd name="T20" fmla="*/ 0 w 213"/>
                  <a:gd name="T21" fmla="*/ 1 h 492"/>
                  <a:gd name="T22" fmla="*/ 0 w 213"/>
                  <a:gd name="T23" fmla="*/ 1 h 49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3"/>
                  <a:gd name="T37" fmla="*/ 0 h 492"/>
                  <a:gd name="T38" fmla="*/ 213 w 213"/>
                  <a:gd name="T39" fmla="*/ 492 h 49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3" h="492">
                    <a:moveTo>
                      <a:pt x="0" y="32"/>
                    </a:moveTo>
                    <a:lnTo>
                      <a:pt x="33" y="230"/>
                    </a:lnTo>
                    <a:lnTo>
                      <a:pt x="27" y="449"/>
                    </a:lnTo>
                    <a:lnTo>
                      <a:pt x="82" y="492"/>
                    </a:lnTo>
                    <a:lnTo>
                      <a:pt x="185" y="475"/>
                    </a:lnTo>
                    <a:lnTo>
                      <a:pt x="213" y="420"/>
                    </a:lnTo>
                    <a:lnTo>
                      <a:pt x="158" y="399"/>
                    </a:lnTo>
                    <a:lnTo>
                      <a:pt x="94" y="399"/>
                    </a:lnTo>
                    <a:lnTo>
                      <a:pt x="76" y="158"/>
                    </a:lnTo>
                    <a:lnTo>
                      <a:pt x="38" y="0"/>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451" name="Freeform 234"/>
              <p:cNvSpPr>
                <a:spLocks/>
              </p:cNvSpPr>
              <p:nvPr/>
            </p:nvSpPr>
            <p:spPr bwMode="auto">
              <a:xfrm>
                <a:off x="1606" y="4013"/>
                <a:ext cx="98" cy="238"/>
              </a:xfrm>
              <a:custGeom>
                <a:avLst/>
                <a:gdLst>
                  <a:gd name="T0" fmla="*/ 0 w 198"/>
                  <a:gd name="T1" fmla="*/ 1 h 475"/>
                  <a:gd name="T2" fmla="*/ 0 w 198"/>
                  <a:gd name="T3" fmla="*/ 1 h 475"/>
                  <a:gd name="T4" fmla="*/ 0 w 198"/>
                  <a:gd name="T5" fmla="*/ 1 h 475"/>
                  <a:gd name="T6" fmla="*/ 0 w 198"/>
                  <a:gd name="T7" fmla="*/ 1 h 475"/>
                  <a:gd name="T8" fmla="*/ 0 w 198"/>
                  <a:gd name="T9" fmla="*/ 1 h 475"/>
                  <a:gd name="T10" fmla="*/ 0 w 198"/>
                  <a:gd name="T11" fmla="*/ 1 h 475"/>
                  <a:gd name="T12" fmla="*/ 0 w 198"/>
                  <a:gd name="T13" fmla="*/ 1 h 475"/>
                  <a:gd name="T14" fmla="*/ 0 w 198"/>
                  <a:gd name="T15" fmla="*/ 1 h 475"/>
                  <a:gd name="T16" fmla="*/ 0 w 198"/>
                  <a:gd name="T17" fmla="*/ 1 h 475"/>
                  <a:gd name="T18" fmla="*/ 0 w 198"/>
                  <a:gd name="T19" fmla="*/ 1 h 475"/>
                  <a:gd name="T20" fmla="*/ 0 w 198"/>
                  <a:gd name="T21" fmla="*/ 0 h 475"/>
                  <a:gd name="T22" fmla="*/ 0 w 198"/>
                  <a:gd name="T23" fmla="*/ 1 h 475"/>
                  <a:gd name="T24" fmla="*/ 0 w 198"/>
                  <a:gd name="T25" fmla="*/ 1 h 47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8"/>
                  <a:gd name="T40" fmla="*/ 0 h 475"/>
                  <a:gd name="T41" fmla="*/ 198 w 198"/>
                  <a:gd name="T42" fmla="*/ 475 h 47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8" h="475">
                    <a:moveTo>
                      <a:pt x="55" y="3"/>
                    </a:moveTo>
                    <a:lnTo>
                      <a:pt x="131" y="169"/>
                    </a:lnTo>
                    <a:lnTo>
                      <a:pt x="181" y="321"/>
                    </a:lnTo>
                    <a:lnTo>
                      <a:pt x="198" y="393"/>
                    </a:lnTo>
                    <a:lnTo>
                      <a:pt x="186" y="475"/>
                    </a:lnTo>
                    <a:lnTo>
                      <a:pt x="99" y="475"/>
                    </a:lnTo>
                    <a:lnTo>
                      <a:pt x="105" y="425"/>
                    </a:lnTo>
                    <a:lnTo>
                      <a:pt x="131" y="355"/>
                    </a:lnTo>
                    <a:lnTo>
                      <a:pt x="88" y="218"/>
                    </a:lnTo>
                    <a:lnTo>
                      <a:pt x="6" y="102"/>
                    </a:lnTo>
                    <a:lnTo>
                      <a:pt x="0" y="0"/>
                    </a:lnTo>
                    <a:lnTo>
                      <a:pt x="5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452" name="Freeform 235"/>
              <p:cNvSpPr>
                <a:spLocks/>
              </p:cNvSpPr>
              <p:nvPr/>
            </p:nvSpPr>
            <p:spPr bwMode="auto">
              <a:xfrm>
                <a:off x="551" y="3821"/>
                <a:ext cx="1728" cy="596"/>
              </a:xfrm>
              <a:custGeom>
                <a:avLst/>
                <a:gdLst>
                  <a:gd name="T0" fmla="*/ 1 w 3456"/>
                  <a:gd name="T1" fmla="*/ 1 h 1192"/>
                  <a:gd name="T2" fmla="*/ 1 w 3456"/>
                  <a:gd name="T3" fmla="*/ 1 h 1192"/>
                  <a:gd name="T4" fmla="*/ 1 w 3456"/>
                  <a:gd name="T5" fmla="*/ 1 h 1192"/>
                  <a:gd name="T6" fmla="*/ 1 w 3456"/>
                  <a:gd name="T7" fmla="*/ 1 h 1192"/>
                  <a:gd name="T8" fmla="*/ 1 w 3456"/>
                  <a:gd name="T9" fmla="*/ 1 h 1192"/>
                  <a:gd name="T10" fmla="*/ 1 w 3456"/>
                  <a:gd name="T11" fmla="*/ 1 h 1192"/>
                  <a:gd name="T12" fmla="*/ 1 w 3456"/>
                  <a:gd name="T13" fmla="*/ 1 h 1192"/>
                  <a:gd name="T14" fmla="*/ 1 w 3456"/>
                  <a:gd name="T15" fmla="*/ 1 h 1192"/>
                  <a:gd name="T16" fmla="*/ 1 w 3456"/>
                  <a:gd name="T17" fmla="*/ 1 h 1192"/>
                  <a:gd name="T18" fmla="*/ 1 w 3456"/>
                  <a:gd name="T19" fmla="*/ 1 h 1192"/>
                  <a:gd name="T20" fmla="*/ 1 w 3456"/>
                  <a:gd name="T21" fmla="*/ 1 h 1192"/>
                  <a:gd name="T22" fmla="*/ 1 w 3456"/>
                  <a:gd name="T23" fmla="*/ 1 h 1192"/>
                  <a:gd name="T24" fmla="*/ 1 w 3456"/>
                  <a:gd name="T25" fmla="*/ 1 h 1192"/>
                  <a:gd name="T26" fmla="*/ 1 w 3456"/>
                  <a:gd name="T27" fmla="*/ 1 h 1192"/>
                  <a:gd name="T28" fmla="*/ 1 w 3456"/>
                  <a:gd name="T29" fmla="*/ 1 h 1192"/>
                  <a:gd name="T30" fmla="*/ 1 w 3456"/>
                  <a:gd name="T31" fmla="*/ 1 h 1192"/>
                  <a:gd name="T32" fmla="*/ 1 w 3456"/>
                  <a:gd name="T33" fmla="*/ 1 h 1192"/>
                  <a:gd name="T34" fmla="*/ 1 w 3456"/>
                  <a:gd name="T35" fmla="*/ 1 h 1192"/>
                  <a:gd name="T36" fmla="*/ 1 w 3456"/>
                  <a:gd name="T37" fmla="*/ 1 h 1192"/>
                  <a:gd name="T38" fmla="*/ 1 w 3456"/>
                  <a:gd name="T39" fmla="*/ 1 h 1192"/>
                  <a:gd name="T40" fmla="*/ 1 w 3456"/>
                  <a:gd name="T41" fmla="*/ 1 h 1192"/>
                  <a:gd name="T42" fmla="*/ 1 w 3456"/>
                  <a:gd name="T43" fmla="*/ 1 h 1192"/>
                  <a:gd name="T44" fmla="*/ 1 w 3456"/>
                  <a:gd name="T45" fmla="*/ 1 h 1192"/>
                  <a:gd name="T46" fmla="*/ 1 w 3456"/>
                  <a:gd name="T47" fmla="*/ 1 h 1192"/>
                  <a:gd name="T48" fmla="*/ 1 w 3456"/>
                  <a:gd name="T49" fmla="*/ 1 h 1192"/>
                  <a:gd name="T50" fmla="*/ 1 w 3456"/>
                  <a:gd name="T51" fmla="*/ 1 h 1192"/>
                  <a:gd name="T52" fmla="*/ 1 w 3456"/>
                  <a:gd name="T53" fmla="*/ 1 h 1192"/>
                  <a:gd name="T54" fmla="*/ 1 w 3456"/>
                  <a:gd name="T55" fmla="*/ 1 h 1192"/>
                  <a:gd name="T56" fmla="*/ 1 w 3456"/>
                  <a:gd name="T57" fmla="*/ 1 h 1192"/>
                  <a:gd name="T58" fmla="*/ 1 w 3456"/>
                  <a:gd name="T59" fmla="*/ 1 h 1192"/>
                  <a:gd name="T60" fmla="*/ 1 w 3456"/>
                  <a:gd name="T61" fmla="*/ 1 h 1192"/>
                  <a:gd name="T62" fmla="*/ 1 w 3456"/>
                  <a:gd name="T63" fmla="*/ 1 h 1192"/>
                  <a:gd name="T64" fmla="*/ 1 w 3456"/>
                  <a:gd name="T65" fmla="*/ 1 h 1192"/>
                  <a:gd name="T66" fmla="*/ 1 w 3456"/>
                  <a:gd name="T67" fmla="*/ 1 h 1192"/>
                  <a:gd name="T68" fmla="*/ 1 w 3456"/>
                  <a:gd name="T69" fmla="*/ 1 h 1192"/>
                  <a:gd name="T70" fmla="*/ 1 w 3456"/>
                  <a:gd name="T71" fmla="*/ 1 h 1192"/>
                  <a:gd name="T72" fmla="*/ 1 w 3456"/>
                  <a:gd name="T73" fmla="*/ 1 h 1192"/>
                  <a:gd name="T74" fmla="*/ 1 w 3456"/>
                  <a:gd name="T75" fmla="*/ 1 h 1192"/>
                  <a:gd name="T76" fmla="*/ 1 w 3456"/>
                  <a:gd name="T77" fmla="*/ 1 h 1192"/>
                  <a:gd name="T78" fmla="*/ 1 w 3456"/>
                  <a:gd name="T79" fmla="*/ 1 h 1192"/>
                  <a:gd name="T80" fmla="*/ 1 w 3456"/>
                  <a:gd name="T81" fmla="*/ 1 h 1192"/>
                  <a:gd name="T82" fmla="*/ 1 w 3456"/>
                  <a:gd name="T83" fmla="*/ 1 h 119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456"/>
                  <a:gd name="T127" fmla="*/ 0 h 1192"/>
                  <a:gd name="T128" fmla="*/ 3456 w 3456"/>
                  <a:gd name="T129" fmla="*/ 1192 h 119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456" h="1192">
                    <a:moveTo>
                      <a:pt x="2081" y="597"/>
                    </a:moveTo>
                    <a:lnTo>
                      <a:pt x="2009" y="629"/>
                    </a:lnTo>
                    <a:lnTo>
                      <a:pt x="1977" y="678"/>
                    </a:lnTo>
                    <a:lnTo>
                      <a:pt x="1977" y="728"/>
                    </a:lnTo>
                    <a:lnTo>
                      <a:pt x="2009" y="798"/>
                    </a:lnTo>
                    <a:lnTo>
                      <a:pt x="2038" y="876"/>
                    </a:lnTo>
                    <a:lnTo>
                      <a:pt x="2047" y="963"/>
                    </a:lnTo>
                    <a:lnTo>
                      <a:pt x="2005" y="1005"/>
                    </a:lnTo>
                    <a:lnTo>
                      <a:pt x="1830" y="1051"/>
                    </a:lnTo>
                    <a:lnTo>
                      <a:pt x="1796" y="929"/>
                    </a:lnTo>
                    <a:lnTo>
                      <a:pt x="1751" y="754"/>
                    </a:lnTo>
                    <a:lnTo>
                      <a:pt x="1709" y="617"/>
                    </a:lnTo>
                    <a:lnTo>
                      <a:pt x="1633" y="422"/>
                    </a:lnTo>
                    <a:lnTo>
                      <a:pt x="1562" y="209"/>
                    </a:lnTo>
                    <a:lnTo>
                      <a:pt x="1490" y="0"/>
                    </a:lnTo>
                    <a:lnTo>
                      <a:pt x="1448" y="61"/>
                    </a:lnTo>
                    <a:lnTo>
                      <a:pt x="1536" y="317"/>
                    </a:lnTo>
                    <a:lnTo>
                      <a:pt x="1600" y="515"/>
                    </a:lnTo>
                    <a:lnTo>
                      <a:pt x="1663" y="697"/>
                    </a:lnTo>
                    <a:lnTo>
                      <a:pt x="1699" y="851"/>
                    </a:lnTo>
                    <a:lnTo>
                      <a:pt x="1754" y="1062"/>
                    </a:lnTo>
                    <a:lnTo>
                      <a:pt x="1426" y="1087"/>
                    </a:lnTo>
                    <a:lnTo>
                      <a:pt x="1370" y="946"/>
                    </a:lnTo>
                    <a:lnTo>
                      <a:pt x="1321" y="733"/>
                    </a:lnTo>
                    <a:lnTo>
                      <a:pt x="1311" y="492"/>
                    </a:lnTo>
                    <a:lnTo>
                      <a:pt x="1327" y="241"/>
                    </a:lnTo>
                    <a:lnTo>
                      <a:pt x="1273" y="241"/>
                    </a:lnTo>
                    <a:lnTo>
                      <a:pt x="1268" y="530"/>
                    </a:lnTo>
                    <a:lnTo>
                      <a:pt x="1273" y="760"/>
                    </a:lnTo>
                    <a:lnTo>
                      <a:pt x="1296" y="922"/>
                    </a:lnTo>
                    <a:lnTo>
                      <a:pt x="1327" y="1032"/>
                    </a:lnTo>
                    <a:lnTo>
                      <a:pt x="1355" y="1093"/>
                    </a:lnTo>
                    <a:lnTo>
                      <a:pt x="1169" y="1098"/>
                    </a:lnTo>
                    <a:lnTo>
                      <a:pt x="1152" y="1028"/>
                    </a:lnTo>
                    <a:lnTo>
                      <a:pt x="1148" y="897"/>
                    </a:lnTo>
                    <a:lnTo>
                      <a:pt x="1175" y="745"/>
                    </a:lnTo>
                    <a:lnTo>
                      <a:pt x="1196" y="579"/>
                    </a:lnTo>
                    <a:lnTo>
                      <a:pt x="1235" y="405"/>
                    </a:lnTo>
                    <a:lnTo>
                      <a:pt x="1256" y="262"/>
                    </a:lnTo>
                    <a:lnTo>
                      <a:pt x="1213" y="256"/>
                    </a:lnTo>
                    <a:lnTo>
                      <a:pt x="1163" y="509"/>
                    </a:lnTo>
                    <a:lnTo>
                      <a:pt x="1110" y="754"/>
                    </a:lnTo>
                    <a:lnTo>
                      <a:pt x="1093" y="952"/>
                    </a:lnTo>
                    <a:lnTo>
                      <a:pt x="1099" y="1083"/>
                    </a:lnTo>
                    <a:lnTo>
                      <a:pt x="857" y="1072"/>
                    </a:lnTo>
                    <a:lnTo>
                      <a:pt x="711" y="1051"/>
                    </a:lnTo>
                    <a:lnTo>
                      <a:pt x="699" y="967"/>
                    </a:lnTo>
                    <a:lnTo>
                      <a:pt x="667" y="935"/>
                    </a:lnTo>
                    <a:lnTo>
                      <a:pt x="635" y="958"/>
                    </a:lnTo>
                    <a:lnTo>
                      <a:pt x="635" y="1039"/>
                    </a:lnTo>
                    <a:lnTo>
                      <a:pt x="519" y="1005"/>
                    </a:lnTo>
                    <a:lnTo>
                      <a:pt x="393" y="1001"/>
                    </a:lnTo>
                    <a:lnTo>
                      <a:pt x="230" y="1001"/>
                    </a:lnTo>
                    <a:lnTo>
                      <a:pt x="99" y="1034"/>
                    </a:lnTo>
                    <a:lnTo>
                      <a:pt x="0" y="1060"/>
                    </a:lnTo>
                    <a:lnTo>
                      <a:pt x="22" y="1098"/>
                    </a:lnTo>
                    <a:lnTo>
                      <a:pt x="125" y="1077"/>
                    </a:lnTo>
                    <a:lnTo>
                      <a:pt x="300" y="1051"/>
                    </a:lnTo>
                    <a:lnTo>
                      <a:pt x="464" y="1051"/>
                    </a:lnTo>
                    <a:lnTo>
                      <a:pt x="618" y="1095"/>
                    </a:lnTo>
                    <a:lnTo>
                      <a:pt x="857" y="1138"/>
                    </a:lnTo>
                    <a:lnTo>
                      <a:pt x="1081" y="1165"/>
                    </a:lnTo>
                    <a:lnTo>
                      <a:pt x="1443" y="1171"/>
                    </a:lnTo>
                    <a:lnTo>
                      <a:pt x="2420" y="1176"/>
                    </a:lnTo>
                    <a:lnTo>
                      <a:pt x="2621" y="1192"/>
                    </a:lnTo>
                    <a:lnTo>
                      <a:pt x="2726" y="1186"/>
                    </a:lnTo>
                    <a:lnTo>
                      <a:pt x="2770" y="1148"/>
                    </a:lnTo>
                    <a:lnTo>
                      <a:pt x="3370" y="1133"/>
                    </a:lnTo>
                    <a:lnTo>
                      <a:pt x="3452" y="1115"/>
                    </a:lnTo>
                    <a:lnTo>
                      <a:pt x="3456" y="1055"/>
                    </a:lnTo>
                    <a:lnTo>
                      <a:pt x="3424" y="1017"/>
                    </a:lnTo>
                    <a:lnTo>
                      <a:pt x="3201" y="990"/>
                    </a:lnTo>
                    <a:lnTo>
                      <a:pt x="2960" y="984"/>
                    </a:lnTo>
                    <a:lnTo>
                      <a:pt x="2851" y="973"/>
                    </a:lnTo>
                    <a:lnTo>
                      <a:pt x="2796" y="958"/>
                    </a:lnTo>
                    <a:lnTo>
                      <a:pt x="2747" y="929"/>
                    </a:lnTo>
                    <a:lnTo>
                      <a:pt x="2578" y="923"/>
                    </a:lnTo>
                    <a:lnTo>
                      <a:pt x="2207" y="920"/>
                    </a:lnTo>
                    <a:lnTo>
                      <a:pt x="2135" y="903"/>
                    </a:lnTo>
                    <a:lnTo>
                      <a:pt x="2097" y="847"/>
                    </a:lnTo>
                    <a:lnTo>
                      <a:pt x="2081" y="749"/>
                    </a:lnTo>
                    <a:lnTo>
                      <a:pt x="2081" y="667"/>
                    </a:lnTo>
                    <a:lnTo>
                      <a:pt x="2102" y="629"/>
                    </a:lnTo>
                    <a:lnTo>
                      <a:pt x="2081" y="59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453" name="Freeform 236"/>
              <p:cNvSpPr>
                <a:spLocks/>
              </p:cNvSpPr>
              <p:nvPr/>
            </p:nvSpPr>
            <p:spPr bwMode="auto">
              <a:xfrm>
                <a:off x="699" y="3817"/>
                <a:ext cx="330" cy="450"/>
              </a:xfrm>
              <a:custGeom>
                <a:avLst/>
                <a:gdLst>
                  <a:gd name="T0" fmla="*/ 0 w 662"/>
                  <a:gd name="T1" fmla="*/ 0 h 901"/>
                  <a:gd name="T2" fmla="*/ 0 w 662"/>
                  <a:gd name="T3" fmla="*/ 0 h 901"/>
                  <a:gd name="T4" fmla="*/ 0 w 662"/>
                  <a:gd name="T5" fmla="*/ 0 h 901"/>
                  <a:gd name="T6" fmla="*/ 0 w 662"/>
                  <a:gd name="T7" fmla="*/ 0 h 901"/>
                  <a:gd name="T8" fmla="*/ 0 w 662"/>
                  <a:gd name="T9" fmla="*/ 0 h 901"/>
                  <a:gd name="T10" fmla="*/ 0 w 662"/>
                  <a:gd name="T11" fmla="*/ 0 h 901"/>
                  <a:gd name="T12" fmla="*/ 0 w 662"/>
                  <a:gd name="T13" fmla="*/ 0 h 901"/>
                  <a:gd name="T14" fmla="*/ 0 w 662"/>
                  <a:gd name="T15" fmla="*/ 0 h 901"/>
                  <a:gd name="T16" fmla="*/ 0 w 662"/>
                  <a:gd name="T17" fmla="*/ 0 h 901"/>
                  <a:gd name="T18" fmla="*/ 0 w 662"/>
                  <a:gd name="T19" fmla="*/ 0 h 901"/>
                  <a:gd name="T20" fmla="*/ 0 w 662"/>
                  <a:gd name="T21" fmla="*/ 0 h 901"/>
                  <a:gd name="T22" fmla="*/ 0 w 662"/>
                  <a:gd name="T23" fmla="*/ 0 h 901"/>
                  <a:gd name="T24" fmla="*/ 0 w 662"/>
                  <a:gd name="T25" fmla="*/ 0 h 901"/>
                  <a:gd name="T26" fmla="*/ 0 w 662"/>
                  <a:gd name="T27" fmla="*/ 0 h 901"/>
                  <a:gd name="T28" fmla="*/ 0 w 662"/>
                  <a:gd name="T29" fmla="*/ 0 h 901"/>
                  <a:gd name="T30" fmla="*/ 0 w 662"/>
                  <a:gd name="T31" fmla="*/ 0 h 901"/>
                  <a:gd name="T32" fmla="*/ 0 w 662"/>
                  <a:gd name="T33" fmla="*/ 0 h 901"/>
                  <a:gd name="T34" fmla="*/ 0 w 662"/>
                  <a:gd name="T35" fmla="*/ 0 h 901"/>
                  <a:gd name="T36" fmla="*/ 0 w 662"/>
                  <a:gd name="T37" fmla="*/ 0 h 901"/>
                  <a:gd name="T38" fmla="*/ 0 w 662"/>
                  <a:gd name="T39" fmla="*/ 0 h 901"/>
                  <a:gd name="T40" fmla="*/ 0 w 662"/>
                  <a:gd name="T41" fmla="*/ 0 h 901"/>
                  <a:gd name="T42" fmla="*/ 0 w 662"/>
                  <a:gd name="T43" fmla="*/ 0 h 901"/>
                  <a:gd name="T44" fmla="*/ 0 w 662"/>
                  <a:gd name="T45" fmla="*/ 0 h 901"/>
                  <a:gd name="T46" fmla="*/ 0 w 662"/>
                  <a:gd name="T47" fmla="*/ 0 h 901"/>
                  <a:gd name="T48" fmla="*/ 0 w 662"/>
                  <a:gd name="T49" fmla="*/ 0 h 901"/>
                  <a:gd name="T50" fmla="*/ 0 w 662"/>
                  <a:gd name="T51" fmla="*/ 0 h 901"/>
                  <a:gd name="T52" fmla="*/ 0 w 662"/>
                  <a:gd name="T53" fmla="*/ 0 h 901"/>
                  <a:gd name="T54" fmla="*/ 0 w 662"/>
                  <a:gd name="T55" fmla="*/ 0 h 901"/>
                  <a:gd name="T56" fmla="*/ 0 w 662"/>
                  <a:gd name="T57" fmla="*/ 0 h 90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62"/>
                  <a:gd name="T88" fmla="*/ 0 h 901"/>
                  <a:gd name="T89" fmla="*/ 662 w 662"/>
                  <a:gd name="T90" fmla="*/ 901 h 90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62" h="901">
                    <a:moveTo>
                      <a:pt x="618" y="0"/>
                    </a:moveTo>
                    <a:lnTo>
                      <a:pt x="498" y="71"/>
                    </a:lnTo>
                    <a:lnTo>
                      <a:pt x="382" y="152"/>
                    </a:lnTo>
                    <a:lnTo>
                      <a:pt x="291" y="240"/>
                    </a:lnTo>
                    <a:lnTo>
                      <a:pt x="204" y="333"/>
                    </a:lnTo>
                    <a:lnTo>
                      <a:pt x="128" y="426"/>
                    </a:lnTo>
                    <a:lnTo>
                      <a:pt x="67" y="525"/>
                    </a:lnTo>
                    <a:lnTo>
                      <a:pt x="0" y="639"/>
                    </a:lnTo>
                    <a:lnTo>
                      <a:pt x="50" y="677"/>
                    </a:lnTo>
                    <a:lnTo>
                      <a:pt x="94" y="601"/>
                    </a:lnTo>
                    <a:lnTo>
                      <a:pt x="170" y="470"/>
                    </a:lnTo>
                    <a:lnTo>
                      <a:pt x="253" y="377"/>
                    </a:lnTo>
                    <a:lnTo>
                      <a:pt x="329" y="283"/>
                    </a:lnTo>
                    <a:lnTo>
                      <a:pt x="432" y="196"/>
                    </a:lnTo>
                    <a:lnTo>
                      <a:pt x="592" y="71"/>
                    </a:lnTo>
                    <a:lnTo>
                      <a:pt x="514" y="181"/>
                    </a:lnTo>
                    <a:lnTo>
                      <a:pt x="459" y="314"/>
                    </a:lnTo>
                    <a:lnTo>
                      <a:pt x="407" y="481"/>
                    </a:lnTo>
                    <a:lnTo>
                      <a:pt x="388" y="656"/>
                    </a:lnTo>
                    <a:lnTo>
                      <a:pt x="382" y="901"/>
                    </a:lnTo>
                    <a:lnTo>
                      <a:pt x="422" y="787"/>
                    </a:lnTo>
                    <a:lnTo>
                      <a:pt x="449" y="633"/>
                    </a:lnTo>
                    <a:lnTo>
                      <a:pt x="481" y="487"/>
                    </a:lnTo>
                    <a:lnTo>
                      <a:pt x="510" y="377"/>
                    </a:lnTo>
                    <a:lnTo>
                      <a:pt x="550" y="270"/>
                    </a:lnTo>
                    <a:lnTo>
                      <a:pt x="592" y="192"/>
                    </a:lnTo>
                    <a:lnTo>
                      <a:pt x="662" y="103"/>
                    </a:lnTo>
                    <a:lnTo>
                      <a:pt x="6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454" name="Freeform 237"/>
              <p:cNvSpPr>
                <a:spLocks/>
              </p:cNvSpPr>
              <p:nvPr/>
            </p:nvSpPr>
            <p:spPr bwMode="auto">
              <a:xfrm>
                <a:off x="503" y="4060"/>
                <a:ext cx="63" cy="267"/>
              </a:xfrm>
              <a:custGeom>
                <a:avLst/>
                <a:gdLst>
                  <a:gd name="T0" fmla="*/ 1 w 125"/>
                  <a:gd name="T1" fmla="*/ 0 h 534"/>
                  <a:gd name="T2" fmla="*/ 1 w 125"/>
                  <a:gd name="T3" fmla="*/ 1 h 534"/>
                  <a:gd name="T4" fmla="*/ 1 w 125"/>
                  <a:gd name="T5" fmla="*/ 1 h 534"/>
                  <a:gd name="T6" fmla="*/ 0 w 125"/>
                  <a:gd name="T7" fmla="*/ 1 h 534"/>
                  <a:gd name="T8" fmla="*/ 1 w 125"/>
                  <a:gd name="T9" fmla="*/ 1 h 534"/>
                  <a:gd name="T10" fmla="*/ 1 w 125"/>
                  <a:gd name="T11" fmla="*/ 1 h 534"/>
                  <a:gd name="T12" fmla="*/ 1 w 125"/>
                  <a:gd name="T13" fmla="*/ 1 h 534"/>
                  <a:gd name="T14" fmla="*/ 1 w 125"/>
                  <a:gd name="T15" fmla="*/ 1 h 534"/>
                  <a:gd name="T16" fmla="*/ 1 w 125"/>
                  <a:gd name="T17" fmla="*/ 0 h 534"/>
                  <a:gd name="T18" fmla="*/ 1 w 125"/>
                  <a:gd name="T19" fmla="*/ 0 h 53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5"/>
                  <a:gd name="T31" fmla="*/ 0 h 534"/>
                  <a:gd name="T32" fmla="*/ 125 w 125"/>
                  <a:gd name="T33" fmla="*/ 534 h 53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5" h="534">
                    <a:moveTo>
                      <a:pt x="49" y="0"/>
                    </a:moveTo>
                    <a:lnTo>
                      <a:pt x="53" y="228"/>
                    </a:lnTo>
                    <a:lnTo>
                      <a:pt x="38" y="388"/>
                    </a:lnTo>
                    <a:lnTo>
                      <a:pt x="0" y="534"/>
                    </a:lnTo>
                    <a:lnTo>
                      <a:pt x="49" y="507"/>
                    </a:lnTo>
                    <a:lnTo>
                      <a:pt x="102" y="414"/>
                    </a:lnTo>
                    <a:lnTo>
                      <a:pt x="125" y="228"/>
                    </a:lnTo>
                    <a:lnTo>
                      <a:pt x="119" y="9"/>
                    </a:lnTo>
                    <a:lnTo>
                      <a:pt x="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455" name="Freeform 238"/>
              <p:cNvSpPr>
                <a:spLocks/>
              </p:cNvSpPr>
              <p:nvPr/>
            </p:nvSpPr>
            <p:spPr bwMode="auto">
              <a:xfrm>
                <a:off x="563" y="4051"/>
                <a:ext cx="254" cy="287"/>
              </a:xfrm>
              <a:custGeom>
                <a:avLst/>
                <a:gdLst>
                  <a:gd name="T0" fmla="*/ 1 w 508"/>
                  <a:gd name="T1" fmla="*/ 1 h 574"/>
                  <a:gd name="T2" fmla="*/ 1 w 508"/>
                  <a:gd name="T3" fmla="*/ 1 h 574"/>
                  <a:gd name="T4" fmla="*/ 1 w 508"/>
                  <a:gd name="T5" fmla="*/ 1 h 574"/>
                  <a:gd name="T6" fmla="*/ 1 w 508"/>
                  <a:gd name="T7" fmla="*/ 1 h 574"/>
                  <a:gd name="T8" fmla="*/ 1 w 508"/>
                  <a:gd name="T9" fmla="*/ 1 h 574"/>
                  <a:gd name="T10" fmla="*/ 1 w 508"/>
                  <a:gd name="T11" fmla="*/ 1 h 574"/>
                  <a:gd name="T12" fmla="*/ 1 w 508"/>
                  <a:gd name="T13" fmla="*/ 1 h 574"/>
                  <a:gd name="T14" fmla="*/ 1 w 508"/>
                  <a:gd name="T15" fmla="*/ 1 h 574"/>
                  <a:gd name="T16" fmla="*/ 1 w 508"/>
                  <a:gd name="T17" fmla="*/ 0 h 574"/>
                  <a:gd name="T18" fmla="*/ 1 w 508"/>
                  <a:gd name="T19" fmla="*/ 1 h 574"/>
                  <a:gd name="T20" fmla="*/ 1 w 508"/>
                  <a:gd name="T21" fmla="*/ 1 h 574"/>
                  <a:gd name="T22" fmla="*/ 0 w 508"/>
                  <a:gd name="T23" fmla="*/ 1 h 574"/>
                  <a:gd name="T24" fmla="*/ 1 w 508"/>
                  <a:gd name="T25" fmla="*/ 1 h 574"/>
                  <a:gd name="T26" fmla="*/ 1 w 508"/>
                  <a:gd name="T27" fmla="*/ 1 h 574"/>
                  <a:gd name="T28" fmla="*/ 1 w 508"/>
                  <a:gd name="T29" fmla="*/ 1 h 574"/>
                  <a:gd name="T30" fmla="*/ 1 w 508"/>
                  <a:gd name="T31" fmla="*/ 1 h 574"/>
                  <a:gd name="T32" fmla="*/ 1 w 508"/>
                  <a:gd name="T33" fmla="*/ 1 h 574"/>
                  <a:gd name="T34" fmla="*/ 1 w 508"/>
                  <a:gd name="T35" fmla="*/ 1 h 574"/>
                  <a:gd name="T36" fmla="*/ 1 w 508"/>
                  <a:gd name="T37" fmla="*/ 1 h 574"/>
                  <a:gd name="T38" fmla="*/ 1 w 508"/>
                  <a:gd name="T39" fmla="*/ 1 h 574"/>
                  <a:gd name="T40" fmla="*/ 1 w 508"/>
                  <a:gd name="T41" fmla="*/ 1 h 574"/>
                  <a:gd name="T42" fmla="*/ 1 w 508"/>
                  <a:gd name="T43" fmla="*/ 1 h 574"/>
                  <a:gd name="T44" fmla="*/ 1 w 508"/>
                  <a:gd name="T45" fmla="*/ 1 h 574"/>
                  <a:gd name="T46" fmla="*/ 1 w 508"/>
                  <a:gd name="T47" fmla="*/ 1 h 57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08"/>
                  <a:gd name="T73" fmla="*/ 0 h 574"/>
                  <a:gd name="T74" fmla="*/ 508 w 508"/>
                  <a:gd name="T75" fmla="*/ 574 h 57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08" h="574">
                    <a:moveTo>
                      <a:pt x="476" y="574"/>
                    </a:moveTo>
                    <a:lnTo>
                      <a:pt x="481" y="486"/>
                    </a:lnTo>
                    <a:lnTo>
                      <a:pt x="508" y="405"/>
                    </a:lnTo>
                    <a:lnTo>
                      <a:pt x="508" y="279"/>
                    </a:lnTo>
                    <a:lnTo>
                      <a:pt x="453" y="230"/>
                    </a:lnTo>
                    <a:lnTo>
                      <a:pt x="301" y="157"/>
                    </a:lnTo>
                    <a:lnTo>
                      <a:pt x="219" y="99"/>
                    </a:lnTo>
                    <a:lnTo>
                      <a:pt x="132" y="5"/>
                    </a:lnTo>
                    <a:lnTo>
                      <a:pt x="77" y="0"/>
                    </a:lnTo>
                    <a:lnTo>
                      <a:pt x="50" y="32"/>
                    </a:lnTo>
                    <a:lnTo>
                      <a:pt x="33" y="289"/>
                    </a:lnTo>
                    <a:lnTo>
                      <a:pt x="0" y="536"/>
                    </a:lnTo>
                    <a:lnTo>
                      <a:pt x="44" y="448"/>
                    </a:lnTo>
                    <a:lnTo>
                      <a:pt x="77" y="323"/>
                    </a:lnTo>
                    <a:lnTo>
                      <a:pt x="94" y="201"/>
                    </a:lnTo>
                    <a:lnTo>
                      <a:pt x="126" y="93"/>
                    </a:lnTo>
                    <a:lnTo>
                      <a:pt x="246" y="192"/>
                    </a:lnTo>
                    <a:lnTo>
                      <a:pt x="339" y="245"/>
                    </a:lnTo>
                    <a:lnTo>
                      <a:pt x="459" y="279"/>
                    </a:lnTo>
                    <a:lnTo>
                      <a:pt x="442" y="405"/>
                    </a:lnTo>
                    <a:lnTo>
                      <a:pt x="442" y="498"/>
                    </a:lnTo>
                    <a:lnTo>
                      <a:pt x="438" y="574"/>
                    </a:lnTo>
                    <a:lnTo>
                      <a:pt x="476" y="5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grpSp>
        <p:sp>
          <p:nvSpPr>
            <p:cNvPr id="54280" name="Text Box 4"/>
            <p:cNvSpPr txBox="1">
              <a:spLocks noChangeArrowheads="1"/>
            </p:cNvSpPr>
            <p:nvPr/>
          </p:nvSpPr>
          <p:spPr bwMode="auto">
            <a:xfrm>
              <a:off x="472" y="3429"/>
              <a:ext cx="1762"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spcBef>
                  <a:spcPct val="50000"/>
                </a:spcBef>
                <a:buFontTx/>
                <a:buNone/>
                <a:defRPr/>
              </a:pPr>
              <a:r>
                <a:rPr lang="es-ES_tradnl" altLang="es-MX" sz="2000" smtClean="0">
                  <a:latin typeface="+mn-lt"/>
                </a:rPr>
                <a:t>Documentos obsoletos</a:t>
              </a:r>
            </a:p>
          </p:txBody>
        </p:sp>
        <p:grpSp>
          <p:nvGrpSpPr>
            <p:cNvPr id="44041" name="Group 5"/>
            <p:cNvGrpSpPr>
              <a:grpSpLocks/>
            </p:cNvGrpSpPr>
            <p:nvPr/>
          </p:nvGrpSpPr>
          <p:grpSpPr bwMode="auto">
            <a:xfrm>
              <a:off x="2402" y="1269"/>
              <a:ext cx="1131" cy="913"/>
              <a:chOff x="2441" y="1310"/>
              <a:chExt cx="1221" cy="1254"/>
            </a:xfrm>
          </p:grpSpPr>
          <p:sp>
            <p:nvSpPr>
              <p:cNvPr id="44306" name="Freeform 6"/>
              <p:cNvSpPr>
                <a:spLocks/>
              </p:cNvSpPr>
              <p:nvPr/>
            </p:nvSpPr>
            <p:spPr bwMode="auto">
              <a:xfrm>
                <a:off x="2441" y="1313"/>
                <a:ext cx="964" cy="1206"/>
              </a:xfrm>
              <a:custGeom>
                <a:avLst/>
                <a:gdLst>
                  <a:gd name="T0" fmla="*/ 1 w 1928"/>
                  <a:gd name="T1" fmla="*/ 1 h 2411"/>
                  <a:gd name="T2" fmla="*/ 1 w 1928"/>
                  <a:gd name="T3" fmla="*/ 1 h 2411"/>
                  <a:gd name="T4" fmla="*/ 1 w 1928"/>
                  <a:gd name="T5" fmla="*/ 1 h 2411"/>
                  <a:gd name="T6" fmla="*/ 1 w 1928"/>
                  <a:gd name="T7" fmla="*/ 1 h 2411"/>
                  <a:gd name="T8" fmla="*/ 1 w 1928"/>
                  <a:gd name="T9" fmla="*/ 1 h 2411"/>
                  <a:gd name="T10" fmla="*/ 1 w 1928"/>
                  <a:gd name="T11" fmla="*/ 1 h 2411"/>
                  <a:gd name="T12" fmla="*/ 1 w 1928"/>
                  <a:gd name="T13" fmla="*/ 1 h 2411"/>
                  <a:gd name="T14" fmla="*/ 1 w 1928"/>
                  <a:gd name="T15" fmla="*/ 1 h 2411"/>
                  <a:gd name="T16" fmla="*/ 1 w 1928"/>
                  <a:gd name="T17" fmla="*/ 0 h 2411"/>
                  <a:gd name="T18" fmla="*/ 1 w 1928"/>
                  <a:gd name="T19" fmla="*/ 1 h 2411"/>
                  <a:gd name="T20" fmla="*/ 1 w 1928"/>
                  <a:gd name="T21" fmla="*/ 1 h 2411"/>
                  <a:gd name="T22" fmla="*/ 1 w 1928"/>
                  <a:gd name="T23" fmla="*/ 1 h 2411"/>
                  <a:gd name="T24" fmla="*/ 1 w 1928"/>
                  <a:gd name="T25" fmla="*/ 1 h 2411"/>
                  <a:gd name="T26" fmla="*/ 1 w 1928"/>
                  <a:gd name="T27" fmla="*/ 1 h 2411"/>
                  <a:gd name="T28" fmla="*/ 1 w 1928"/>
                  <a:gd name="T29" fmla="*/ 1 h 2411"/>
                  <a:gd name="T30" fmla="*/ 1 w 1928"/>
                  <a:gd name="T31" fmla="*/ 1 h 2411"/>
                  <a:gd name="T32" fmla="*/ 1 w 1928"/>
                  <a:gd name="T33" fmla="*/ 1 h 2411"/>
                  <a:gd name="T34" fmla="*/ 1 w 1928"/>
                  <a:gd name="T35" fmla="*/ 1 h 2411"/>
                  <a:gd name="T36" fmla="*/ 1 w 1928"/>
                  <a:gd name="T37" fmla="*/ 1 h 2411"/>
                  <a:gd name="T38" fmla="*/ 1 w 1928"/>
                  <a:gd name="T39" fmla="*/ 1 h 2411"/>
                  <a:gd name="T40" fmla="*/ 1 w 1928"/>
                  <a:gd name="T41" fmla="*/ 1 h 2411"/>
                  <a:gd name="T42" fmla="*/ 1 w 1928"/>
                  <a:gd name="T43" fmla="*/ 1 h 2411"/>
                  <a:gd name="T44" fmla="*/ 1 w 1928"/>
                  <a:gd name="T45" fmla="*/ 1 h 2411"/>
                  <a:gd name="T46" fmla="*/ 1 w 1928"/>
                  <a:gd name="T47" fmla="*/ 1 h 2411"/>
                  <a:gd name="T48" fmla="*/ 1 w 1928"/>
                  <a:gd name="T49" fmla="*/ 1 h 2411"/>
                  <a:gd name="T50" fmla="*/ 1 w 1928"/>
                  <a:gd name="T51" fmla="*/ 1 h 2411"/>
                  <a:gd name="T52" fmla="*/ 1 w 1928"/>
                  <a:gd name="T53" fmla="*/ 1 h 2411"/>
                  <a:gd name="T54" fmla="*/ 1 w 1928"/>
                  <a:gd name="T55" fmla="*/ 1 h 2411"/>
                  <a:gd name="T56" fmla="*/ 1 w 1928"/>
                  <a:gd name="T57" fmla="*/ 1 h 2411"/>
                  <a:gd name="T58" fmla="*/ 1 w 1928"/>
                  <a:gd name="T59" fmla="*/ 1 h 2411"/>
                  <a:gd name="T60" fmla="*/ 1 w 1928"/>
                  <a:gd name="T61" fmla="*/ 1 h 2411"/>
                  <a:gd name="T62" fmla="*/ 1 w 1928"/>
                  <a:gd name="T63" fmla="*/ 1 h 2411"/>
                  <a:gd name="T64" fmla="*/ 1 w 1928"/>
                  <a:gd name="T65" fmla="*/ 1 h 2411"/>
                  <a:gd name="T66" fmla="*/ 1 w 1928"/>
                  <a:gd name="T67" fmla="*/ 1 h 2411"/>
                  <a:gd name="T68" fmla="*/ 1 w 1928"/>
                  <a:gd name="T69" fmla="*/ 1 h 2411"/>
                  <a:gd name="T70" fmla="*/ 1 w 1928"/>
                  <a:gd name="T71" fmla="*/ 1 h 2411"/>
                  <a:gd name="T72" fmla="*/ 1 w 1928"/>
                  <a:gd name="T73" fmla="*/ 1 h 2411"/>
                  <a:gd name="T74" fmla="*/ 1 w 1928"/>
                  <a:gd name="T75" fmla="*/ 1 h 2411"/>
                  <a:gd name="T76" fmla="*/ 1 w 1928"/>
                  <a:gd name="T77" fmla="*/ 1 h 2411"/>
                  <a:gd name="T78" fmla="*/ 0 w 1928"/>
                  <a:gd name="T79" fmla="*/ 1 h 2411"/>
                  <a:gd name="T80" fmla="*/ 1 w 1928"/>
                  <a:gd name="T81" fmla="*/ 1 h 2411"/>
                  <a:gd name="T82" fmla="*/ 1 w 1928"/>
                  <a:gd name="T83" fmla="*/ 1 h 2411"/>
                  <a:gd name="T84" fmla="*/ 1 w 1928"/>
                  <a:gd name="T85" fmla="*/ 1 h 2411"/>
                  <a:gd name="T86" fmla="*/ 1 w 1928"/>
                  <a:gd name="T87" fmla="*/ 1 h 2411"/>
                  <a:gd name="T88" fmla="*/ 1 w 1928"/>
                  <a:gd name="T89" fmla="*/ 1 h 2411"/>
                  <a:gd name="T90" fmla="*/ 1 w 1928"/>
                  <a:gd name="T91" fmla="*/ 1 h 2411"/>
                  <a:gd name="T92" fmla="*/ 1 w 1928"/>
                  <a:gd name="T93" fmla="*/ 1 h 2411"/>
                  <a:gd name="T94" fmla="*/ 1 w 1928"/>
                  <a:gd name="T95" fmla="*/ 1 h 2411"/>
                  <a:gd name="T96" fmla="*/ 1 w 1928"/>
                  <a:gd name="T97" fmla="*/ 1 h 2411"/>
                  <a:gd name="T98" fmla="*/ 1 w 1928"/>
                  <a:gd name="T99" fmla="*/ 1 h 2411"/>
                  <a:gd name="T100" fmla="*/ 1 w 1928"/>
                  <a:gd name="T101" fmla="*/ 1 h 2411"/>
                  <a:gd name="T102" fmla="*/ 1 w 1928"/>
                  <a:gd name="T103" fmla="*/ 1 h 2411"/>
                  <a:gd name="T104" fmla="*/ 1 w 1928"/>
                  <a:gd name="T105" fmla="*/ 1 h 2411"/>
                  <a:gd name="T106" fmla="*/ 1 w 1928"/>
                  <a:gd name="T107" fmla="*/ 1 h 2411"/>
                  <a:gd name="T108" fmla="*/ 1 w 1928"/>
                  <a:gd name="T109" fmla="*/ 1 h 2411"/>
                  <a:gd name="T110" fmla="*/ 1 w 1928"/>
                  <a:gd name="T111" fmla="*/ 1 h 2411"/>
                  <a:gd name="T112" fmla="*/ 1 w 1928"/>
                  <a:gd name="T113" fmla="*/ 1 h 2411"/>
                  <a:gd name="T114" fmla="*/ 1 w 1928"/>
                  <a:gd name="T115" fmla="*/ 1 h 24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928"/>
                  <a:gd name="T175" fmla="*/ 0 h 2411"/>
                  <a:gd name="T176" fmla="*/ 1928 w 1928"/>
                  <a:gd name="T177" fmla="*/ 2411 h 241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928" h="2411">
                    <a:moveTo>
                      <a:pt x="1617" y="586"/>
                    </a:moveTo>
                    <a:lnTo>
                      <a:pt x="1615" y="584"/>
                    </a:lnTo>
                    <a:lnTo>
                      <a:pt x="1615" y="579"/>
                    </a:lnTo>
                    <a:lnTo>
                      <a:pt x="1611" y="572"/>
                    </a:lnTo>
                    <a:lnTo>
                      <a:pt x="1610" y="564"/>
                    </a:lnTo>
                    <a:lnTo>
                      <a:pt x="1605" y="551"/>
                    </a:lnTo>
                    <a:lnTo>
                      <a:pt x="1603" y="539"/>
                    </a:lnTo>
                    <a:lnTo>
                      <a:pt x="1600" y="524"/>
                    </a:lnTo>
                    <a:lnTo>
                      <a:pt x="1596" y="507"/>
                    </a:lnTo>
                    <a:lnTo>
                      <a:pt x="1592" y="486"/>
                    </a:lnTo>
                    <a:lnTo>
                      <a:pt x="1588" y="468"/>
                    </a:lnTo>
                    <a:lnTo>
                      <a:pt x="1582" y="446"/>
                    </a:lnTo>
                    <a:lnTo>
                      <a:pt x="1579" y="424"/>
                    </a:lnTo>
                    <a:lnTo>
                      <a:pt x="1575" y="401"/>
                    </a:lnTo>
                    <a:lnTo>
                      <a:pt x="1571" y="377"/>
                    </a:lnTo>
                    <a:lnTo>
                      <a:pt x="1568" y="352"/>
                    </a:lnTo>
                    <a:lnTo>
                      <a:pt x="1565" y="328"/>
                    </a:lnTo>
                    <a:lnTo>
                      <a:pt x="1563" y="301"/>
                    </a:lnTo>
                    <a:lnTo>
                      <a:pt x="1560" y="276"/>
                    </a:lnTo>
                    <a:lnTo>
                      <a:pt x="1559" y="252"/>
                    </a:lnTo>
                    <a:lnTo>
                      <a:pt x="1557" y="227"/>
                    </a:lnTo>
                    <a:lnTo>
                      <a:pt x="1557" y="202"/>
                    </a:lnTo>
                    <a:lnTo>
                      <a:pt x="1556" y="180"/>
                    </a:lnTo>
                    <a:lnTo>
                      <a:pt x="1556" y="158"/>
                    </a:lnTo>
                    <a:lnTo>
                      <a:pt x="1556" y="138"/>
                    </a:lnTo>
                    <a:lnTo>
                      <a:pt x="1554" y="119"/>
                    </a:lnTo>
                    <a:lnTo>
                      <a:pt x="1554" y="101"/>
                    </a:lnTo>
                    <a:lnTo>
                      <a:pt x="1554" y="86"/>
                    </a:lnTo>
                    <a:lnTo>
                      <a:pt x="1556" y="74"/>
                    </a:lnTo>
                    <a:lnTo>
                      <a:pt x="1556" y="64"/>
                    </a:lnTo>
                    <a:lnTo>
                      <a:pt x="1556" y="56"/>
                    </a:lnTo>
                    <a:lnTo>
                      <a:pt x="1556" y="52"/>
                    </a:lnTo>
                    <a:lnTo>
                      <a:pt x="1557" y="50"/>
                    </a:lnTo>
                    <a:lnTo>
                      <a:pt x="1438" y="50"/>
                    </a:lnTo>
                    <a:lnTo>
                      <a:pt x="1438" y="0"/>
                    </a:lnTo>
                    <a:lnTo>
                      <a:pt x="1434" y="0"/>
                    </a:lnTo>
                    <a:lnTo>
                      <a:pt x="1430" y="0"/>
                    </a:lnTo>
                    <a:lnTo>
                      <a:pt x="1422" y="0"/>
                    </a:lnTo>
                    <a:lnTo>
                      <a:pt x="1411" y="3"/>
                    </a:lnTo>
                    <a:lnTo>
                      <a:pt x="1396" y="3"/>
                    </a:lnTo>
                    <a:lnTo>
                      <a:pt x="1379" y="6"/>
                    </a:lnTo>
                    <a:lnTo>
                      <a:pt x="1360" y="9"/>
                    </a:lnTo>
                    <a:lnTo>
                      <a:pt x="1341" y="12"/>
                    </a:lnTo>
                    <a:lnTo>
                      <a:pt x="1316" y="13"/>
                    </a:lnTo>
                    <a:lnTo>
                      <a:pt x="1292" y="16"/>
                    </a:lnTo>
                    <a:lnTo>
                      <a:pt x="1266" y="20"/>
                    </a:lnTo>
                    <a:lnTo>
                      <a:pt x="1240" y="25"/>
                    </a:lnTo>
                    <a:lnTo>
                      <a:pt x="1211" y="28"/>
                    </a:lnTo>
                    <a:lnTo>
                      <a:pt x="1183" y="34"/>
                    </a:lnTo>
                    <a:lnTo>
                      <a:pt x="1154" y="39"/>
                    </a:lnTo>
                    <a:lnTo>
                      <a:pt x="1125" y="45"/>
                    </a:lnTo>
                    <a:lnTo>
                      <a:pt x="1095" y="50"/>
                    </a:lnTo>
                    <a:lnTo>
                      <a:pt x="1066" y="56"/>
                    </a:lnTo>
                    <a:lnTo>
                      <a:pt x="1036" y="61"/>
                    </a:lnTo>
                    <a:lnTo>
                      <a:pt x="1008" y="68"/>
                    </a:lnTo>
                    <a:lnTo>
                      <a:pt x="978" y="74"/>
                    </a:lnTo>
                    <a:lnTo>
                      <a:pt x="950" y="81"/>
                    </a:lnTo>
                    <a:lnTo>
                      <a:pt x="921" y="86"/>
                    </a:lnTo>
                    <a:lnTo>
                      <a:pt x="893" y="93"/>
                    </a:lnTo>
                    <a:lnTo>
                      <a:pt x="866" y="98"/>
                    </a:lnTo>
                    <a:lnTo>
                      <a:pt x="838" y="105"/>
                    </a:lnTo>
                    <a:lnTo>
                      <a:pt x="811" y="111"/>
                    </a:lnTo>
                    <a:lnTo>
                      <a:pt x="784" y="118"/>
                    </a:lnTo>
                    <a:lnTo>
                      <a:pt x="758" y="123"/>
                    </a:lnTo>
                    <a:lnTo>
                      <a:pt x="732" y="130"/>
                    </a:lnTo>
                    <a:lnTo>
                      <a:pt x="707" y="136"/>
                    </a:lnTo>
                    <a:lnTo>
                      <a:pt x="682" y="143"/>
                    </a:lnTo>
                    <a:lnTo>
                      <a:pt x="657" y="147"/>
                    </a:lnTo>
                    <a:lnTo>
                      <a:pt x="634" y="154"/>
                    </a:lnTo>
                    <a:lnTo>
                      <a:pt x="610" y="159"/>
                    </a:lnTo>
                    <a:lnTo>
                      <a:pt x="588" y="165"/>
                    </a:lnTo>
                    <a:lnTo>
                      <a:pt x="566" y="169"/>
                    </a:lnTo>
                    <a:lnTo>
                      <a:pt x="547" y="174"/>
                    </a:lnTo>
                    <a:lnTo>
                      <a:pt x="528" y="180"/>
                    </a:lnTo>
                    <a:lnTo>
                      <a:pt x="512" y="184"/>
                    </a:lnTo>
                    <a:lnTo>
                      <a:pt x="495" y="188"/>
                    </a:lnTo>
                    <a:lnTo>
                      <a:pt x="481" y="192"/>
                    </a:lnTo>
                    <a:lnTo>
                      <a:pt x="468" y="195"/>
                    </a:lnTo>
                    <a:lnTo>
                      <a:pt x="459" y="199"/>
                    </a:lnTo>
                    <a:lnTo>
                      <a:pt x="450" y="201"/>
                    </a:lnTo>
                    <a:lnTo>
                      <a:pt x="445" y="202"/>
                    </a:lnTo>
                    <a:lnTo>
                      <a:pt x="442" y="203"/>
                    </a:lnTo>
                    <a:lnTo>
                      <a:pt x="441" y="205"/>
                    </a:lnTo>
                    <a:lnTo>
                      <a:pt x="439" y="202"/>
                    </a:lnTo>
                    <a:lnTo>
                      <a:pt x="438" y="199"/>
                    </a:lnTo>
                    <a:lnTo>
                      <a:pt x="434" y="195"/>
                    </a:lnTo>
                    <a:lnTo>
                      <a:pt x="430" y="191"/>
                    </a:lnTo>
                    <a:lnTo>
                      <a:pt x="421" y="185"/>
                    </a:lnTo>
                    <a:lnTo>
                      <a:pt x="413" y="181"/>
                    </a:lnTo>
                    <a:lnTo>
                      <a:pt x="409" y="179"/>
                    </a:lnTo>
                    <a:lnTo>
                      <a:pt x="403" y="177"/>
                    </a:lnTo>
                    <a:lnTo>
                      <a:pt x="398" y="174"/>
                    </a:lnTo>
                    <a:lnTo>
                      <a:pt x="392" y="174"/>
                    </a:lnTo>
                    <a:lnTo>
                      <a:pt x="384" y="173"/>
                    </a:lnTo>
                    <a:lnTo>
                      <a:pt x="377" y="173"/>
                    </a:lnTo>
                    <a:lnTo>
                      <a:pt x="369" y="173"/>
                    </a:lnTo>
                    <a:lnTo>
                      <a:pt x="363" y="174"/>
                    </a:lnTo>
                    <a:lnTo>
                      <a:pt x="354" y="174"/>
                    </a:lnTo>
                    <a:lnTo>
                      <a:pt x="347" y="174"/>
                    </a:lnTo>
                    <a:lnTo>
                      <a:pt x="339" y="176"/>
                    </a:lnTo>
                    <a:lnTo>
                      <a:pt x="333" y="179"/>
                    </a:lnTo>
                    <a:lnTo>
                      <a:pt x="326" y="179"/>
                    </a:lnTo>
                    <a:lnTo>
                      <a:pt x="321" y="180"/>
                    </a:lnTo>
                    <a:lnTo>
                      <a:pt x="315" y="180"/>
                    </a:lnTo>
                    <a:lnTo>
                      <a:pt x="311" y="181"/>
                    </a:lnTo>
                    <a:lnTo>
                      <a:pt x="305" y="184"/>
                    </a:lnTo>
                    <a:lnTo>
                      <a:pt x="303" y="184"/>
                    </a:lnTo>
                    <a:lnTo>
                      <a:pt x="301" y="184"/>
                    </a:lnTo>
                    <a:lnTo>
                      <a:pt x="301" y="187"/>
                    </a:lnTo>
                    <a:lnTo>
                      <a:pt x="301" y="192"/>
                    </a:lnTo>
                    <a:lnTo>
                      <a:pt x="299" y="199"/>
                    </a:lnTo>
                    <a:lnTo>
                      <a:pt x="296" y="206"/>
                    </a:lnTo>
                    <a:lnTo>
                      <a:pt x="290" y="217"/>
                    </a:lnTo>
                    <a:lnTo>
                      <a:pt x="286" y="223"/>
                    </a:lnTo>
                    <a:lnTo>
                      <a:pt x="282" y="228"/>
                    </a:lnTo>
                    <a:lnTo>
                      <a:pt x="278" y="235"/>
                    </a:lnTo>
                    <a:lnTo>
                      <a:pt x="272" y="243"/>
                    </a:lnTo>
                    <a:lnTo>
                      <a:pt x="265" y="250"/>
                    </a:lnTo>
                    <a:lnTo>
                      <a:pt x="260" y="259"/>
                    </a:lnTo>
                    <a:lnTo>
                      <a:pt x="252" y="267"/>
                    </a:lnTo>
                    <a:lnTo>
                      <a:pt x="245" y="275"/>
                    </a:lnTo>
                    <a:lnTo>
                      <a:pt x="235" y="285"/>
                    </a:lnTo>
                    <a:lnTo>
                      <a:pt x="227" y="293"/>
                    </a:lnTo>
                    <a:lnTo>
                      <a:pt x="217" y="301"/>
                    </a:lnTo>
                    <a:lnTo>
                      <a:pt x="209" y="311"/>
                    </a:lnTo>
                    <a:lnTo>
                      <a:pt x="198" y="319"/>
                    </a:lnTo>
                    <a:lnTo>
                      <a:pt x="189" y="328"/>
                    </a:lnTo>
                    <a:lnTo>
                      <a:pt x="178" y="337"/>
                    </a:lnTo>
                    <a:lnTo>
                      <a:pt x="169" y="345"/>
                    </a:lnTo>
                    <a:lnTo>
                      <a:pt x="158" y="352"/>
                    </a:lnTo>
                    <a:lnTo>
                      <a:pt x="148" y="362"/>
                    </a:lnTo>
                    <a:lnTo>
                      <a:pt x="137" y="369"/>
                    </a:lnTo>
                    <a:lnTo>
                      <a:pt x="129" y="377"/>
                    </a:lnTo>
                    <a:lnTo>
                      <a:pt x="119" y="383"/>
                    </a:lnTo>
                    <a:lnTo>
                      <a:pt x="109" y="390"/>
                    </a:lnTo>
                    <a:lnTo>
                      <a:pt x="101" y="395"/>
                    </a:lnTo>
                    <a:lnTo>
                      <a:pt x="92" y="401"/>
                    </a:lnTo>
                    <a:lnTo>
                      <a:pt x="83" y="406"/>
                    </a:lnTo>
                    <a:lnTo>
                      <a:pt x="76" y="410"/>
                    </a:lnTo>
                    <a:lnTo>
                      <a:pt x="68" y="414"/>
                    </a:lnTo>
                    <a:lnTo>
                      <a:pt x="63" y="420"/>
                    </a:lnTo>
                    <a:lnTo>
                      <a:pt x="56" y="421"/>
                    </a:lnTo>
                    <a:lnTo>
                      <a:pt x="50" y="424"/>
                    </a:lnTo>
                    <a:lnTo>
                      <a:pt x="45" y="426"/>
                    </a:lnTo>
                    <a:lnTo>
                      <a:pt x="42" y="428"/>
                    </a:lnTo>
                    <a:lnTo>
                      <a:pt x="36" y="431"/>
                    </a:lnTo>
                    <a:lnTo>
                      <a:pt x="35" y="432"/>
                    </a:lnTo>
                    <a:lnTo>
                      <a:pt x="34" y="432"/>
                    </a:lnTo>
                    <a:lnTo>
                      <a:pt x="32" y="435"/>
                    </a:lnTo>
                    <a:lnTo>
                      <a:pt x="29" y="439"/>
                    </a:lnTo>
                    <a:lnTo>
                      <a:pt x="28" y="446"/>
                    </a:lnTo>
                    <a:lnTo>
                      <a:pt x="24" y="453"/>
                    </a:lnTo>
                    <a:lnTo>
                      <a:pt x="20" y="461"/>
                    </a:lnTo>
                    <a:lnTo>
                      <a:pt x="16" y="470"/>
                    </a:lnTo>
                    <a:lnTo>
                      <a:pt x="13" y="481"/>
                    </a:lnTo>
                    <a:lnTo>
                      <a:pt x="10" y="492"/>
                    </a:lnTo>
                    <a:lnTo>
                      <a:pt x="6" y="503"/>
                    </a:lnTo>
                    <a:lnTo>
                      <a:pt x="3" y="515"/>
                    </a:lnTo>
                    <a:lnTo>
                      <a:pt x="2" y="529"/>
                    </a:lnTo>
                    <a:lnTo>
                      <a:pt x="0" y="541"/>
                    </a:lnTo>
                    <a:lnTo>
                      <a:pt x="0" y="554"/>
                    </a:lnTo>
                    <a:lnTo>
                      <a:pt x="0" y="568"/>
                    </a:lnTo>
                    <a:lnTo>
                      <a:pt x="5" y="581"/>
                    </a:lnTo>
                    <a:lnTo>
                      <a:pt x="7" y="594"/>
                    </a:lnTo>
                    <a:lnTo>
                      <a:pt x="13" y="606"/>
                    </a:lnTo>
                    <a:lnTo>
                      <a:pt x="20" y="619"/>
                    </a:lnTo>
                    <a:lnTo>
                      <a:pt x="28" y="633"/>
                    </a:lnTo>
                    <a:lnTo>
                      <a:pt x="36" y="646"/>
                    </a:lnTo>
                    <a:lnTo>
                      <a:pt x="46" y="662"/>
                    </a:lnTo>
                    <a:lnTo>
                      <a:pt x="57" y="677"/>
                    </a:lnTo>
                    <a:lnTo>
                      <a:pt x="68" y="695"/>
                    </a:lnTo>
                    <a:lnTo>
                      <a:pt x="79" y="713"/>
                    </a:lnTo>
                    <a:lnTo>
                      <a:pt x="92" y="735"/>
                    </a:lnTo>
                    <a:lnTo>
                      <a:pt x="104" y="755"/>
                    </a:lnTo>
                    <a:lnTo>
                      <a:pt x="116" y="782"/>
                    </a:lnTo>
                    <a:lnTo>
                      <a:pt x="127" y="808"/>
                    </a:lnTo>
                    <a:lnTo>
                      <a:pt x="140" y="840"/>
                    </a:lnTo>
                    <a:lnTo>
                      <a:pt x="151" y="871"/>
                    </a:lnTo>
                    <a:lnTo>
                      <a:pt x="163" y="909"/>
                    </a:lnTo>
                    <a:lnTo>
                      <a:pt x="173" y="947"/>
                    </a:lnTo>
                    <a:lnTo>
                      <a:pt x="183" y="989"/>
                    </a:lnTo>
                    <a:lnTo>
                      <a:pt x="192" y="1033"/>
                    </a:lnTo>
                    <a:lnTo>
                      <a:pt x="202" y="1078"/>
                    </a:lnTo>
                    <a:lnTo>
                      <a:pt x="210" y="1122"/>
                    </a:lnTo>
                    <a:lnTo>
                      <a:pt x="218" y="1168"/>
                    </a:lnTo>
                    <a:lnTo>
                      <a:pt x="225" y="1212"/>
                    </a:lnTo>
                    <a:lnTo>
                      <a:pt x="232" y="1256"/>
                    </a:lnTo>
                    <a:lnTo>
                      <a:pt x="238" y="1296"/>
                    </a:lnTo>
                    <a:lnTo>
                      <a:pt x="243" y="1334"/>
                    </a:lnTo>
                    <a:lnTo>
                      <a:pt x="247" y="1367"/>
                    </a:lnTo>
                    <a:lnTo>
                      <a:pt x="250" y="1396"/>
                    </a:lnTo>
                    <a:lnTo>
                      <a:pt x="253" y="1419"/>
                    </a:lnTo>
                    <a:lnTo>
                      <a:pt x="256" y="1437"/>
                    </a:lnTo>
                    <a:lnTo>
                      <a:pt x="256" y="1449"/>
                    </a:lnTo>
                    <a:lnTo>
                      <a:pt x="257" y="1454"/>
                    </a:lnTo>
                    <a:lnTo>
                      <a:pt x="392" y="1612"/>
                    </a:lnTo>
                    <a:lnTo>
                      <a:pt x="482" y="2098"/>
                    </a:lnTo>
                    <a:lnTo>
                      <a:pt x="445" y="2411"/>
                    </a:lnTo>
                    <a:lnTo>
                      <a:pt x="446" y="2410"/>
                    </a:lnTo>
                    <a:lnTo>
                      <a:pt x="450" y="2407"/>
                    </a:lnTo>
                    <a:lnTo>
                      <a:pt x="457" y="2404"/>
                    </a:lnTo>
                    <a:lnTo>
                      <a:pt x="467" y="2399"/>
                    </a:lnTo>
                    <a:lnTo>
                      <a:pt x="478" y="2392"/>
                    </a:lnTo>
                    <a:lnTo>
                      <a:pt x="493" y="2385"/>
                    </a:lnTo>
                    <a:lnTo>
                      <a:pt x="510" y="2377"/>
                    </a:lnTo>
                    <a:lnTo>
                      <a:pt x="530" y="2370"/>
                    </a:lnTo>
                    <a:lnTo>
                      <a:pt x="550" y="2359"/>
                    </a:lnTo>
                    <a:lnTo>
                      <a:pt x="573" y="2349"/>
                    </a:lnTo>
                    <a:lnTo>
                      <a:pt x="598" y="2340"/>
                    </a:lnTo>
                    <a:lnTo>
                      <a:pt x="624" y="2330"/>
                    </a:lnTo>
                    <a:lnTo>
                      <a:pt x="652" y="2320"/>
                    </a:lnTo>
                    <a:lnTo>
                      <a:pt x="681" y="2311"/>
                    </a:lnTo>
                    <a:lnTo>
                      <a:pt x="711" y="2302"/>
                    </a:lnTo>
                    <a:lnTo>
                      <a:pt x="743" y="2294"/>
                    </a:lnTo>
                    <a:lnTo>
                      <a:pt x="775" y="2284"/>
                    </a:lnTo>
                    <a:lnTo>
                      <a:pt x="809" y="2276"/>
                    </a:lnTo>
                    <a:lnTo>
                      <a:pt x="842" y="2268"/>
                    </a:lnTo>
                    <a:lnTo>
                      <a:pt x="877" y="2262"/>
                    </a:lnTo>
                    <a:lnTo>
                      <a:pt x="909" y="2254"/>
                    </a:lnTo>
                    <a:lnTo>
                      <a:pt x="942" y="2250"/>
                    </a:lnTo>
                    <a:lnTo>
                      <a:pt x="972" y="2244"/>
                    </a:lnTo>
                    <a:lnTo>
                      <a:pt x="1002" y="2240"/>
                    </a:lnTo>
                    <a:lnTo>
                      <a:pt x="1030" y="2236"/>
                    </a:lnTo>
                    <a:lnTo>
                      <a:pt x="1055" y="2232"/>
                    </a:lnTo>
                    <a:lnTo>
                      <a:pt x="1077" y="2229"/>
                    </a:lnTo>
                    <a:lnTo>
                      <a:pt x="1096" y="2226"/>
                    </a:lnTo>
                    <a:lnTo>
                      <a:pt x="1113" y="2224"/>
                    </a:lnTo>
                    <a:lnTo>
                      <a:pt x="1124" y="2224"/>
                    </a:lnTo>
                    <a:lnTo>
                      <a:pt x="1132" y="2224"/>
                    </a:lnTo>
                    <a:lnTo>
                      <a:pt x="1135" y="2224"/>
                    </a:lnTo>
                    <a:lnTo>
                      <a:pt x="1332" y="2199"/>
                    </a:lnTo>
                    <a:lnTo>
                      <a:pt x="1869" y="2044"/>
                    </a:lnTo>
                    <a:lnTo>
                      <a:pt x="1928" y="1454"/>
                    </a:lnTo>
                    <a:lnTo>
                      <a:pt x="1617" y="586"/>
                    </a:lnTo>
                    <a:close/>
                  </a:path>
                </a:pathLst>
              </a:custGeom>
              <a:solidFill>
                <a:srgbClr val="FFFA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07" name="Freeform 7"/>
              <p:cNvSpPr>
                <a:spLocks/>
              </p:cNvSpPr>
              <p:nvPr/>
            </p:nvSpPr>
            <p:spPr bwMode="auto">
              <a:xfrm>
                <a:off x="2804" y="1680"/>
                <a:ext cx="545" cy="712"/>
              </a:xfrm>
              <a:custGeom>
                <a:avLst/>
                <a:gdLst>
                  <a:gd name="T0" fmla="*/ 1 w 1089"/>
                  <a:gd name="T1" fmla="*/ 0 h 1426"/>
                  <a:gd name="T2" fmla="*/ 1 w 1089"/>
                  <a:gd name="T3" fmla="*/ 0 h 1426"/>
                  <a:gd name="T4" fmla="*/ 1 w 1089"/>
                  <a:gd name="T5" fmla="*/ 0 h 1426"/>
                  <a:gd name="T6" fmla="*/ 1 w 1089"/>
                  <a:gd name="T7" fmla="*/ 0 h 1426"/>
                  <a:gd name="T8" fmla="*/ 1 w 1089"/>
                  <a:gd name="T9" fmla="*/ 0 h 1426"/>
                  <a:gd name="T10" fmla="*/ 1 w 1089"/>
                  <a:gd name="T11" fmla="*/ 0 h 1426"/>
                  <a:gd name="T12" fmla="*/ 0 w 1089"/>
                  <a:gd name="T13" fmla="*/ 0 h 1426"/>
                  <a:gd name="T14" fmla="*/ 0 w 1089"/>
                  <a:gd name="T15" fmla="*/ 0 h 1426"/>
                  <a:gd name="T16" fmla="*/ 0 w 1089"/>
                  <a:gd name="T17" fmla="*/ 0 h 1426"/>
                  <a:gd name="T18" fmla="*/ 1 w 1089"/>
                  <a:gd name="T19" fmla="*/ 0 h 1426"/>
                  <a:gd name="T20" fmla="*/ 1 w 1089"/>
                  <a:gd name="T21" fmla="*/ 0 h 1426"/>
                  <a:gd name="T22" fmla="*/ 1 w 1089"/>
                  <a:gd name="T23" fmla="*/ 0 h 1426"/>
                  <a:gd name="T24" fmla="*/ 1 w 1089"/>
                  <a:gd name="T25" fmla="*/ 0 h 1426"/>
                  <a:gd name="T26" fmla="*/ 1 w 1089"/>
                  <a:gd name="T27" fmla="*/ 0 h 1426"/>
                  <a:gd name="T28" fmla="*/ 1 w 1089"/>
                  <a:gd name="T29" fmla="*/ 0 h 1426"/>
                  <a:gd name="T30" fmla="*/ 1 w 1089"/>
                  <a:gd name="T31" fmla="*/ 0 h 1426"/>
                  <a:gd name="T32" fmla="*/ 1 w 1089"/>
                  <a:gd name="T33" fmla="*/ 0 h 1426"/>
                  <a:gd name="T34" fmla="*/ 1 w 1089"/>
                  <a:gd name="T35" fmla="*/ 0 h 1426"/>
                  <a:gd name="T36" fmla="*/ 1 w 1089"/>
                  <a:gd name="T37" fmla="*/ 0 h 1426"/>
                  <a:gd name="T38" fmla="*/ 1 w 1089"/>
                  <a:gd name="T39" fmla="*/ 0 h 1426"/>
                  <a:gd name="T40" fmla="*/ 1 w 1089"/>
                  <a:gd name="T41" fmla="*/ 0 h 1426"/>
                  <a:gd name="T42" fmla="*/ 1 w 1089"/>
                  <a:gd name="T43" fmla="*/ 0 h 1426"/>
                  <a:gd name="T44" fmla="*/ 1 w 1089"/>
                  <a:gd name="T45" fmla="*/ 0 h 1426"/>
                  <a:gd name="T46" fmla="*/ 1 w 1089"/>
                  <a:gd name="T47" fmla="*/ 0 h 1426"/>
                  <a:gd name="T48" fmla="*/ 1 w 1089"/>
                  <a:gd name="T49" fmla="*/ 0 h 1426"/>
                  <a:gd name="T50" fmla="*/ 1 w 1089"/>
                  <a:gd name="T51" fmla="*/ 0 h 1426"/>
                  <a:gd name="T52" fmla="*/ 1 w 1089"/>
                  <a:gd name="T53" fmla="*/ 0 h 1426"/>
                  <a:gd name="T54" fmla="*/ 1 w 1089"/>
                  <a:gd name="T55" fmla="*/ 0 h 1426"/>
                  <a:gd name="T56" fmla="*/ 1 w 1089"/>
                  <a:gd name="T57" fmla="*/ 0 h 1426"/>
                  <a:gd name="T58" fmla="*/ 1 w 1089"/>
                  <a:gd name="T59" fmla="*/ 0 h 1426"/>
                  <a:gd name="T60" fmla="*/ 1 w 1089"/>
                  <a:gd name="T61" fmla="*/ 0 h 1426"/>
                  <a:gd name="T62" fmla="*/ 1 w 1089"/>
                  <a:gd name="T63" fmla="*/ 0 h 1426"/>
                  <a:gd name="T64" fmla="*/ 1 w 1089"/>
                  <a:gd name="T65" fmla="*/ 0 h 1426"/>
                  <a:gd name="T66" fmla="*/ 1 w 1089"/>
                  <a:gd name="T67" fmla="*/ 0 h 1426"/>
                  <a:gd name="T68" fmla="*/ 1 w 1089"/>
                  <a:gd name="T69" fmla="*/ 0 h 1426"/>
                  <a:gd name="T70" fmla="*/ 1 w 1089"/>
                  <a:gd name="T71" fmla="*/ 0 h 1426"/>
                  <a:gd name="T72" fmla="*/ 1 w 1089"/>
                  <a:gd name="T73" fmla="*/ 0 h 1426"/>
                  <a:gd name="T74" fmla="*/ 1 w 1089"/>
                  <a:gd name="T75" fmla="*/ 0 h 1426"/>
                  <a:gd name="T76" fmla="*/ 1 w 1089"/>
                  <a:gd name="T77" fmla="*/ 0 h 1426"/>
                  <a:gd name="T78" fmla="*/ 1 w 1089"/>
                  <a:gd name="T79" fmla="*/ 0 h 1426"/>
                  <a:gd name="T80" fmla="*/ 1 w 1089"/>
                  <a:gd name="T81" fmla="*/ 0 h 1426"/>
                  <a:gd name="T82" fmla="*/ 1 w 1089"/>
                  <a:gd name="T83" fmla="*/ 0 h 1426"/>
                  <a:gd name="T84" fmla="*/ 1 w 1089"/>
                  <a:gd name="T85" fmla="*/ 0 h 1426"/>
                  <a:gd name="T86" fmla="*/ 1 w 1089"/>
                  <a:gd name="T87" fmla="*/ 0 h 1426"/>
                  <a:gd name="T88" fmla="*/ 1 w 1089"/>
                  <a:gd name="T89" fmla="*/ 0 h 1426"/>
                  <a:gd name="T90" fmla="*/ 1 w 1089"/>
                  <a:gd name="T91" fmla="*/ 0 h 1426"/>
                  <a:gd name="T92" fmla="*/ 1 w 1089"/>
                  <a:gd name="T93" fmla="*/ 0 h 1426"/>
                  <a:gd name="T94" fmla="*/ 1 w 1089"/>
                  <a:gd name="T95" fmla="*/ 0 h 1426"/>
                  <a:gd name="T96" fmla="*/ 1 w 1089"/>
                  <a:gd name="T97" fmla="*/ 0 h 1426"/>
                  <a:gd name="T98" fmla="*/ 1 w 1089"/>
                  <a:gd name="T99" fmla="*/ 0 h 1426"/>
                  <a:gd name="T100" fmla="*/ 1 w 1089"/>
                  <a:gd name="T101" fmla="*/ 0 h 1426"/>
                  <a:gd name="T102" fmla="*/ 1 w 1089"/>
                  <a:gd name="T103" fmla="*/ 0 h 1426"/>
                  <a:gd name="T104" fmla="*/ 1 w 1089"/>
                  <a:gd name="T105" fmla="*/ 0 h 1426"/>
                  <a:gd name="T106" fmla="*/ 1 w 1089"/>
                  <a:gd name="T107" fmla="*/ 0 h 1426"/>
                  <a:gd name="T108" fmla="*/ 1 w 1089"/>
                  <a:gd name="T109" fmla="*/ 0 h 1426"/>
                  <a:gd name="T110" fmla="*/ 1 w 1089"/>
                  <a:gd name="T111" fmla="*/ 0 h 1426"/>
                  <a:gd name="T112" fmla="*/ 1 w 1089"/>
                  <a:gd name="T113" fmla="*/ 0 h 1426"/>
                  <a:gd name="T114" fmla="*/ 1 w 1089"/>
                  <a:gd name="T115" fmla="*/ 0 h 1426"/>
                  <a:gd name="T116" fmla="*/ 1 w 1089"/>
                  <a:gd name="T117" fmla="*/ 0 h 14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89"/>
                  <a:gd name="T178" fmla="*/ 0 h 1426"/>
                  <a:gd name="T179" fmla="*/ 1089 w 1089"/>
                  <a:gd name="T180" fmla="*/ 1426 h 14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89" h="1426">
                    <a:moveTo>
                      <a:pt x="357" y="0"/>
                    </a:moveTo>
                    <a:lnTo>
                      <a:pt x="132" y="112"/>
                    </a:lnTo>
                    <a:lnTo>
                      <a:pt x="131" y="113"/>
                    </a:lnTo>
                    <a:lnTo>
                      <a:pt x="125" y="119"/>
                    </a:lnTo>
                    <a:lnTo>
                      <a:pt x="120" y="127"/>
                    </a:lnTo>
                    <a:lnTo>
                      <a:pt x="112" y="137"/>
                    </a:lnTo>
                    <a:lnTo>
                      <a:pt x="100" y="148"/>
                    </a:lnTo>
                    <a:lnTo>
                      <a:pt x="91" y="163"/>
                    </a:lnTo>
                    <a:lnTo>
                      <a:pt x="80" y="178"/>
                    </a:lnTo>
                    <a:lnTo>
                      <a:pt x="67" y="198"/>
                    </a:lnTo>
                    <a:lnTo>
                      <a:pt x="55" y="214"/>
                    </a:lnTo>
                    <a:lnTo>
                      <a:pt x="44" y="233"/>
                    </a:lnTo>
                    <a:lnTo>
                      <a:pt x="33" y="253"/>
                    </a:lnTo>
                    <a:lnTo>
                      <a:pt x="23" y="271"/>
                    </a:lnTo>
                    <a:lnTo>
                      <a:pt x="14" y="289"/>
                    </a:lnTo>
                    <a:lnTo>
                      <a:pt x="8" y="307"/>
                    </a:lnTo>
                    <a:lnTo>
                      <a:pt x="4" y="323"/>
                    </a:lnTo>
                    <a:lnTo>
                      <a:pt x="2" y="340"/>
                    </a:lnTo>
                    <a:lnTo>
                      <a:pt x="2" y="354"/>
                    </a:lnTo>
                    <a:lnTo>
                      <a:pt x="1" y="369"/>
                    </a:lnTo>
                    <a:lnTo>
                      <a:pt x="0" y="384"/>
                    </a:lnTo>
                    <a:lnTo>
                      <a:pt x="0" y="400"/>
                    </a:lnTo>
                    <a:lnTo>
                      <a:pt x="0" y="417"/>
                    </a:lnTo>
                    <a:lnTo>
                      <a:pt x="0" y="435"/>
                    </a:lnTo>
                    <a:lnTo>
                      <a:pt x="0" y="453"/>
                    </a:lnTo>
                    <a:lnTo>
                      <a:pt x="0" y="472"/>
                    </a:lnTo>
                    <a:lnTo>
                      <a:pt x="0" y="489"/>
                    </a:lnTo>
                    <a:lnTo>
                      <a:pt x="0" y="508"/>
                    </a:lnTo>
                    <a:lnTo>
                      <a:pt x="0" y="527"/>
                    </a:lnTo>
                    <a:lnTo>
                      <a:pt x="2" y="545"/>
                    </a:lnTo>
                    <a:lnTo>
                      <a:pt x="2" y="565"/>
                    </a:lnTo>
                    <a:lnTo>
                      <a:pt x="7" y="583"/>
                    </a:lnTo>
                    <a:lnTo>
                      <a:pt x="9" y="601"/>
                    </a:lnTo>
                    <a:lnTo>
                      <a:pt x="12" y="618"/>
                    </a:lnTo>
                    <a:lnTo>
                      <a:pt x="15" y="635"/>
                    </a:lnTo>
                    <a:lnTo>
                      <a:pt x="20" y="653"/>
                    </a:lnTo>
                    <a:lnTo>
                      <a:pt x="25" y="668"/>
                    </a:lnTo>
                    <a:lnTo>
                      <a:pt x="31" y="685"/>
                    </a:lnTo>
                    <a:lnTo>
                      <a:pt x="37" y="700"/>
                    </a:lnTo>
                    <a:lnTo>
                      <a:pt x="44" y="716"/>
                    </a:lnTo>
                    <a:lnTo>
                      <a:pt x="51" y="730"/>
                    </a:lnTo>
                    <a:lnTo>
                      <a:pt x="59" y="745"/>
                    </a:lnTo>
                    <a:lnTo>
                      <a:pt x="67" y="759"/>
                    </a:lnTo>
                    <a:lnTo>
                      <a:pt x="76" y="773"/>
                    </a:lnTo>
                    <a:lnTo>
                      <a:pt x="85" y="787"/>
                    </a:lnTo>
                    <a:lnTo>
                      <a:pt x="95" y="799"/>
                    </a:lnTo>
                    <a:lnTo>
                      <a:pt x="103" y="812"/>
                    </a:lnTo>
                    <a:lnTo>
                      <a:pt x="113" y="825"/>
                    </a:lnTo>
                    <a:lnTo>
                      <a:pt x="123" y="839"/>
                    </a:lnTo>
                    <a:lnTo>
                      <a:pt x="135" y="852"/>
                    </a:lnTo>
                    <a:lnTo>
                      <a:pt x="143" y="864"/>
                    </a:lnTo>
                    <a:lnTo>
                      <a:pt x="154" y="875"/>
                    </a:lnTo>
                    <a:lnTo>
                      <a:pt x="165" y="888"/>
                    </a:lnTo>
                    <a:lnTo>
                      <a:pt x="176" y="900"/>
                    </a:lnTo>
                    <a:lnTo>
                      <a:pt x="189" y="911"/>
                    </a:lnTo>
                    <a:lnTo>
                      <a:pt x="201" y="922"/>
                    </a:lnTo>
                    <a:lnTo>
                      <a:pt x="214" y="935"/>
                    </a:lnTo>
                    <a:lnTo>
                      <a:pt x="227" y="946"/>
                    </a:lnTo>
                    <a:lnTo>
                      <a:pt x="241" y="955"/>
                    </a:lnTo>
                    <a:lnTo>
                      <a:pt x="256" y="966"/>
                    </a:lnTo>
                    <a:lnTo>
                      <a:pt x="272" y="976"/>
                    </a:lnTo>
                    <a:lnTo>
                      <a:pt x="290" y="986"/>
                    </a:lnTo>
                    <a:lnTo>
                      <a:pt x="306" y="995"/>
                    </a:lnTo>
                    <a:lnTo>
                      <a:pt x="325" y="1004"/>
                    </a:lnTo>
                    <a:lnTo>
                      <a:pt x="345" y="1013"/>
                    </a:lnTo>
                    <a:lnTo>
                      <a:pt x="368" y="1021"/>
                    </a:lnTo>
                    <a:lnTo>
                      <a:pt x="389" y="1028"/>
                    </a:lnTo>
                    <a:lnTo>
                      <a:pt x="412" y="1035"/>
                    </a:lnTo>
                    <a:lnTo>
                      <a:pt x="436" y="1042"/>
                    </a:lnTo>
                    <a:lnTo>
                      <a:pt x="461" y="1049"/>
                    </a:lnTo>
                    <a:lnTo>
                      <a:pt x="486" y="1055"/>
                    </a:lnTo>
                    <a:lnTo>
                      <a:pt x="510" y="1061"/>
                    </a:lnTo>
                    <a:lnTo>
                      <a:pt x="535" y="1067"/>
                    </a:lnTo>
                    <a:lnTo>
                      <a:pt x="560" y="1074"/>
                    </a:lnTo>
                    <a:lnTo>
                      <a:pt x="582" y="1079"/>
                    </a:lnTo>
                    <a:lnTo>
                      <a:pt x="606" y="1085"/>
                    </a:lnTo>
                    <a:lnTo>
                      <a:pt x="626" y="1090"/>
                    </a:lnTo>
                    <a:lnTo>
                      <a:pt x="646" y="1096"/>
                    </a:lnTo>
                    <a:lnTo>
                      <a:pt x="664" y="1101"/>
                    </a:lnTo>
                    <a:lnTo>
                      <a:pt x="680" y="1108"/>
                    </a:lnTo>
                    <a:lnTo>
                      <a:pt x="694" y="1115"/>
                    </a:lnTo>
                    <a:lnTo>
                      <a:pt x="706" y="1124"/>
                    </a:lnTo>
                    <a:lnTo>
                      <a:pt x="716" y="1129"/>
                    </a:lnTo>
                    <a:lnTo>
                      <a:pt x="723" y="1136"/>
                    </a:lnTo>
                    <a:lnTo>
                      <a:pt x="726" y="1143"/>
                    </a:lnTo>
                    <a:lnTo>
                      <a:pt x="728" y="1151"/>
                    </a:lnTo>
                    <a:lnTo>
                      <a:pt x="728" y="1157"/>
                    </a:lnTo>
                    <a:lnTo>
                      <a:pt x="728" y="1164"/>
                    </a:lnTo>
                    <a:lnTo>
                      <a:pt x="727" y="1170"/>
                    </a:lnTo>
                    <a:lnTo>
                      <a:pt x="726" y="1179"/>
                    </a:lnTo>
                    <a:lnTo>
                      <a:pt x="720" y="1184"/>
                    </a:lnTo>
                    <a:lnTo>
                      <a:pt x="717" y="1190"/>
                    </a:lnTo>
                    <a:lnTo>
                      <a:pt x="713" y="1194"/>
                    </a:lnTo>
                    <a:lnTo>
                      <a:pt x="710" y="1199"/>
                    </a:lnTo>
                    <a:lnTo>
                      <a:pt x="704" y="1205"/>
                    </a:lnTo>
                    <a:lnTo>
                      <a:pt x="702" y="1208"/>
                    </a:lnTo>
                    <a:lnTo>
                      <a:pt x="704" y="1208"/>
                    </a:lnTo>
                    <a:lnTo>
                      <a:pt x="708" y="1208"/>
                    </a:lnTo>
                    <a:lnTo>
                      <a:pt x="715" y="1208"/>
                    </a:lnTo>
                    <a:lnTo>
                      <a:pt x="724" y="1208"/>
                    </a:lnTo>
                    <a:lnTo>
                      <a:pt x="734" y="1205"/>
                    </a:lnTo>
                    <a:lnTo>
                      <a:pt x="744" y="1201"/>
                    </a:lnTo>
                    <a:lnTo>
                      <a:pt x="749" y="1197"/>
                    </a:lnTo>
                    <a:lnTo>
                      <a:pt x="753" y="1194"/>
                    </a:lnTo>
                    <a:lnTo>
                      <a:pt x="759" y="1190"/>
                    </a:lnTo>
                    <a:lnTo>
                      <a:pt x="763" y="1184"/>
                    </a:lnTo>
                    <a:lnTo>
                      <a:pt x="766" y="1179"/>
                    </a:lnTo>
                    <a:lnTo>
                      <a:pt x="768" y="1172"/>
                    </a:lnTo>
                    <a:lnTo>
                      <a:pt x="771" y="1164"/>
                    </a:lnTo>
                    <a:lnTo>
                      <a:pt x="775" y="1155"/>
                    </a:lnTo>
                    <a:lnTo>
                      <a:pt x="777" y="1146"/>
                    </a:lnTo>
                    <a:lnTo>
                      <a:pt x="779" y="1137"/>
                    </a:lnTo>
                    <a:lnTo>
                      <a:pt x="782" y="1129"/>
                    </a:lnTo>
                    <a:lnTo>
                      <a:pt x="785" y="1121"/>
                    </a:lnTo>
                    <a:lnTo>
                      <a:pt x="786" y="1111"/>
                    </a:lnTo>
                    <a:lnTo>
                      <a:pt x="789" y="1103"/>
                    </a:lnTo>
                    <a:lnTo>
                      <a:pt x="791" y="1095"/>
                    </a:lnTo>
                    <a:lnTo>
                      <a:pt x="793" y="1088"/>
                    </a:lnTo>
                    <a:lnTo>
                      <a:pt x="796" y="1081"/>
                    </a:lnTo>
                    <a:lnTo>
                      <a:pt x="799" y="1075"/>
                    </a:lnTo>
                    <a:lnTo>
                      <a:pt x="803" y="1071"/>
                    </a:lnTo>
                    <a:lnTo>
                      <a:pt x="808" y="1068"/>
                    </a:lnTo>
                    <a:lnTo>
                      <a:pt x="813" y="1064"/>
                    </a:lnTo>
                    <a:lnTo>
                      <a:pt x="817" y="1063"/>
                    </a:lnTo>
                    <a:lnTo>
                      <a:pt x="822" y="1063"/>
                    </a:lnTo>
                    <a:lnTo>
                      <a:pt x="829" y="1064"/>
                    </a:lnTo>
                    <a:lnTo>
                      <a:pt x="835" y="1066"/>
                    </a:lnTo>
                    <a:lnTo>
                      <a:pt x="840" y="1068"/>
                    </a:lnTo>
                    <a:lnTo>
                      <a:pt x="847" y="1071"/>
                    </a:lnTo>
                    <a:lnTo>
                      <a:pt x="853" y="1074"/>
                    </a:lnTo>
                    <a:lnTo>
                      <a:pt x="858" y="1078"/>
                    </a:lnTo>
                    <a:lnTo>
                      <a:pt x="864" y="1082"/>
                    </a:lnTo>
                    <a:lnTo>
                      <a:pt x="869" y="1086"/>
                    </a:lnTo>
                    <a:lnTo>
                      <a:pt x="875" y="1093"/>
                    </a:lnTo>
                    <a:lnTo>
                      <a:pt x="883" y="1101"/>
                    </a:lnTo>
                    <a:lnTo>
                      <a:pt x="890" y="1111"/>
                    </a:lnTo>
                    <a:lnTo>
                      <a:pt x="893" y="1118"/>
                    </a:lnTo>
                    <a:lnTo>
                      <a:pt x="893" y="1124"/>
                    </a:lnTo>
                    <a:lnTo>
                      <a:pt x="890" y="1128"/>
                    </a:lnTo>
                    <a:lnTo>
                      <a:pt x="889" y="1132"/>
                    </a:lnTo>
                    <a:lnTo>
                      <a:pt x="882" y="1136"/>
                    </a:lnTo>
                    <a:lnTo>
                      <a:pt x="879" y="1139"/>
                    </a:lnTo>
                    <a:lnTo>
                      <a:pt x="797" y="1197"/>
                    </a:lnTo>
                    <a:lnTo>
                      <a:pt x="622" y="1259"/>
                    </a:lnTo>
                    <a:lnTo>
                      <a:pt x="633" y="1259"/>
                    </a:lnTo>
                    <a:lnTo>
                      <a:pt x="640" y="1259"/>
                    </a:lnTo>
                    <a:lnTo>
                      <a:pt x="648" y="1259"/>
                    </a:lnTo>
                    <a:lnTo>
                      <a:pt x="658" y="1259"/>
                    </a:lnTo>
                    <a:lnTo>
                      <a:pt x="666" y="1257"/>
                    </a:lnTo>
                    <a:lnTo>
                      <a:pt x="677" y="1257"/>
                    </a:lnTo>
                    <a:lnTo>
                      <a:pt x="688" y="1256"/>
                    </a:lnTo>
                    <a:lnTo>
                      <a:pt x="702" y="1255"/>
                    </a:lnTo>
                    <a:lnTo>
                      <a:pt x="716" y="1253"/>
                    </a:lnTo>
                    <a:lnTo>
                      <a:pt x="730" y="1252"/>
                    </a:lnTo>
                    <a:lnTo>
                      <a:pt x="746" y="1251"/>
                    </a:lnTo>
                    <a:lnTo>
                      <a:pt x="763" y="1249"/>
                    </a:lnTo>
                    <a:lnTo>
                      <a:pt x="779" y="1246"/>
                    </a:lnTo>
                    <a:lnTo>
                      <a:pt x="799" y="1251"/>
                    </a:lnTo>
                    <a:lnTo>
                      <a:pt x="817" y="1257"/>
                    </a:lnTo>
                    <a:lnTo>
                      <a:pt x="835" y="1268"/>
                    </a:lnTo>
                    <a:lnTo>
                      <a:pt x="853" y="1281"/>
                    </a:lnTo>
                    <a:lnTo>
                      <a:pt x="872" y="1296"/>
                    </a:lnTo>
                    <a:lnTo>
                      <a:pt x="890" y="1313"/>
                    </a:lnTo>
                    <a:lnTo>
                      <a:pt x="908" y="1331"/>
                    </a:lnTo>
                    <a:lnTo>
                      <a:pt x="923" y="1347"/>
                    </a:lnTo>
                    <a:lnTo>
                      <a:pt x="937" y="1364"/>
                    </a:lnTo>
                    <a:lnTo>
                      <a:pt x="951" y="1380"/>
                    </a:lnTo>
                    <a:lnTo>
                      <a:pt x="962" y="1395"/>
                    </a:lnTo>
                    <a:lnTo>
                      <a:pt x="970" y="1406"/>
                    </a:lnTo>
                    <a:lnTo>
                      <a:pt x="978" y="1418"/>
                    </a:lnTo>
                    <a:lnTo>
                      <a:pt x="982" y="1423"/>
                    </a:lnTo>
                    <a:lnTo>
                      <a:pt x="984" y="1426"/>
                    </a:lnTo>
                    <a:lnTo>
                      <a:pt x="1089" y="1056"/>
                    </a:lnTo>
                    <a:lnTo>
                      <a:pt x="884" y="1005"/>
                    </a:lnTo>
                    <a:lnTo>
                      <a:pt x="724" y="1008"/>
                    </a:lnTo>
                    <a:lnTo>
                      <a:pt x="265" y="663"/>
                    </a:lnTo>
                    <a:lnTo>
                      <a:pt x="357" y="0"/>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08" name="Freeform 8"/>
              <p:cNvSpPr>
                <a:spLocks/>
              </p:cNvSpPr>
              <p:nvPr/>
            </p:nvSpPr>
            <p:spPr bwMode="auto">
              <a:xfrm>
                <a:off x="3082" y="2535"/>
                <a:ext cx="103" cy="24"/>
              </a:xfrm>
              <a:custGeom>
                <a:avLst/>
                <a:gdLst>
                  <a:gd name="T0" fmla="*/ 1 w 206"/>
                  <a:gd name="T1" fmla="*/ 0 h 50"/>
                  <a:gd name="T2" fmla="*/ 0 w 206"/>
                  <a:gd name="T3" fmla="*/ 0 h 50"/>
                  <a:gd name="T4" fmla="*/ 1 w 206"/>
                  <a:gd name="T5" fmla="*/ 0 h 50"/>
                  <a:gd name="T6" fmla="*/ 1 w 206"/>
                  <a:gd name="T7" fmla="*/ 0 h 50"/>
                  <a:gd name="T8" fmla="*/ 1 w 206"/>
                  <a:gd name="T9" fmla="*/ 0 h 50"/>
                  <a:gd name="T10" fmla="*/ 1 w 206"/>
                  <a:gd name="T11" fmla="*/ 0 h 50"/>
                  <a:gd name="T12" fmla="*/ 1 w 206"/>
                  <a:gd name="T13" fmla="*/ 0 h 50"/>
                  <a:gd name="T14" fmla="*/ 1 w 206"/>
                  <a:gd name="T15" fmla="*/ 0 h 50"/>
                  <a:gd name="T16" fmla="*/ 1 w 206"/>
                  <a:gd name="T17" fmla="*/ 0 h 50"/>
                  <a:gd name="T18" fmla="*/ 1 w 206"/>
                  <a:gd name="T19" fmla="*/ 0 h 50"/>
                  <a:gd name="T20" fmla="*/ 1 w 206"/>
                  <a:gd name="T21" fmla="*/ 0 h 50"/>
                  <a:gd name="T22" fmla="*/ 1 w 206"/>
                  <a:gd name="T23" fmla="*/ 0 h 50"/>
                  <a:gd name="T24" fmla="*/ 1 w 206"/>
                  <a:gd name="T25" fmla="*/ 0 h 50"/>
                  <a:gd name="T26" fmla="*/ 1 w 206"/>
                  <a:gd name="T27" fmla="*/ 0 h 50"/>
                  <a:gd name="T28" fmla="*/ 1 w 206"/>
                  <a:gd name="T29" fmla="*/ 0 h 50"/>
                  <a:gd name="T30" fmla="*/ 1 w 206"/>
                  <a:gd name="T31" fmla="*/ 0 h 50"/>
                  <a:gd name="T32" fmla="*/ 1 w 206"/>
                  <a:gd name="T33" fmla="*/ 0 h 50"/>
                  <a:gd name="T34" fmla="*/ 1 w 206"/>
                  <a:gd name="T35" fmla="*/ 0 h 50"/>
                  <a:gd name="T36" fmla="*/ 1 w 206"/>
                  <a:gd name="T37" fmla="*/ 0 h 50"/>
                  <a:gd name="T38" fmla="*/ 1 w 206"/>
                  <a:gd name="T39" fmla="*/ 0 h 50"/>
                  <a:gd name="T40" fmla="*/ 1 w 206"/>
                  <a:gd name="T41" fmla="*/ 0 h 50"/>
                  <a:gd name="T42" fmla="*/ 1 w 206"/>
                  <a:gd name="T43" fmla="*/ 0 h 50"/>
                  <a:gd name="T44" fmla="*/ 1 w 206"/>
                  <a:gd name="T45" fmla="*/ 0 h 50"/>
                  <a:gd name="T46" fmla="*/ 1 w 206"/>
                  <a:gd name="T47" fmla="*/ 0 h 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06"/>
                  <a:gd name="T73" fmla="*/ 0 h 50"/>
                  <a:gd name="T74" fmla="*/ 206 w 206"/>
                  <a:gd name="T75" fmla="*/ 50 h 5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06" h="50">
                    <a:moveTo>
                      <a:pt x="8" y="12"/>
                    </a:moveTo>
                    <a:lnTo>
                      <a:pt x="0" y="43"/>
                    </a:lnTo>
                    <a:lnTo>
                      <a:pt x="57" y="48"/>
                    </a:lnTo>
                    <a:lnTo>
                      <a:pt x="66" y="40"/>
                    </a:lnTo>
                    <a:lnTo>
                      <a:pt x="83" y="50"/>
                    </a:lnTo>
                    <a:lnTo>
                      <a:pt x="206" y="50"/>
                    </a:lnTo>
                    <a:lnTo>
                      <a:pt x="197" y="35"/>
                    </a:lnTo>
                    <a:lnTo>
                      <a:pt x="196" y="33"/>
                    </a:lnTo>
                    <a:lnTo>
                      <a:pt x="193" y="33"/>
                    </a:lnTo>
                    <a:lnTo>
                      <a:pt x="188" y="32"/>
                    </a:lnTo>
                    <a:lnTo>
                      <a:pt x="183" y="30"/>
                    </a:lnTo>
                    <a:lnTo>
                      <a:pt x="175" y="29"/>
                    </a:lnTo>
                    <a:lnTo>
                      <a:pt x="168" y="28"/>
                    </a:lnTo>
                    <a:lnTo>
                      <a:pt x="160" y="25"/>
                    </a:lnTo>
                    <a:lnTo>
                      <a:pt x="150" y="22"/>
                    </a:lnTo>
                    <a:lnTo>
                      <a:pt x="141" y="18"/>
                    </a:lnTo>
                    <a:lnTo>
                      <a:pt x="132" y="15"/>
                    </a:lnTo>
                    <a:lnTo>
                      <a:pt x="123" y="11"/>
                    </a:lnTo>
                    <a:lnTo>
                      <a:pt x="114" y="8"/>
                    </a:lnTo>
                    <a:lnTo>
                      <a:pt x="108" y="4"/>
                    </a:lnTo>
                    <a:lnTo>
                      <a:pt x="102" y="3"/>
                    </a:lnTo>
                    <a:lnTo>
                      <a:pt x="99" y="0"/>
                    </a:lnTo>
                    <a:lnTo>
                      <a:pt x="8" y="1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09" name="Freeform 9"/>
              <p:cNvSpPr>
                <a:spLocks/>
              </p:cNvSpPr>
              <p:nvPr/>
            </p:nvSpPr>
            <p:spPr bwMode="auto">
              <a:xfrm>
                <a:off x="2452" y="1448"/>
                <a:ext cx="230" cy="524"/>
              </a:xfrm>
              <a:custGeom>
                <a:avLst/>
                <a:gdLst>
                  <a:gd name="T0" fmla="*/ 1 w 459"/>
                  <a:gd name="T1" fmla="*/ 1 h 1047"/>
                  <a:gd name="T2" fmla="*/ 1 w 459"/>
                  <a:gd name="T3" fmla="*/ 1 h 1047"/>
                  <a:gd name="T4" fmla="*/ 1 w 459"/>
                  <a:gd name="T5" fmla="*/ 1 h 1047"/>
                  <a:gd name="T6" fmla="*/ 1 w 459"/>
                  <a:gd name="T7" fmla="*/ 1 h 1047"/>
                  <a:gd name="T8" fmla="*/ 1 w 459"/>
                  <a:gd name="T9" fmla="*/ 1 h 1047"/>
                  <a:gd name="T10" fmla="*/ 1 w 459"/>
                  <a:gd name="T11" fmla="*/ 1 h 1047"/>
                  <a:gd name="T12" fmla="*/ 1 w 459"/>
                  <a:gd name="T13" fmla="*/ 1 h 1047"/>
                  <a:gd name="T14" fmla="*/ 1 w 459"/>
                  <a:gd name="T15" fmla="*/ 1 h 1047"/>
                  <a:gd name="T16" fmla="*/ 1 w 459"/>
                  <a:gd name="T17" fmla="*/ 1 h 1047"/>
                  <a:gd name="T18" fmla="*/ 1 w 459"/>
                  <a:gd name="T19" fmla="*/ 1 h 1047"/>
                  <a:gd name="T20" fmla="*/ 1 w 459"/>
                  <a:gd name="T21" fmla="*/ 1 h 1047"/>
                  <a:gd name="T22" fmla="*/ 1 w 459"/>
                  <a:gd name="T23" fmla="*/ 1 h 1047"/>
                  <a:gd name="T24" fmla="*/ 1 w 459"/>
                  <a:gd name="T25" fmla="*/ 1 h 1047"/>
                  <a:gd name="T26" fmla="*/ 1 w 459"/>
                  <a:gd name="T27" fmla="*/ 1 h 1047"/>
                  <a:gd name="T28" fmla="*/ 1 w 459"/>
                  <a:gd name="T29" fmla="*/ 1 h 1047"/>
                  <a:gd name="T30" fmla="*/ 1 w 459"/>
                  <a:gd name="T31" fmla="*/ 1 h 1047"/>
                  <a:gd name="T32" fmla="*/ 1 w 459"/>
                  <a:gd name="T33" fmla="*/ 1 h 1047"/>
                  <a:gd name="T34" fmla="*/ 1 w 459"/>
                  <a:gd name="T35" fmla="*/ 1 h 1047"/>
                  <a:gd name="T36" fmla="*/ 1 w 459"/>
                  <a:gd name="T37" fmla="*/ 1 h 1047"/>
                  <a:gd name="T38" fmla="*/ 1 w 459"/>
                  <a:gd name="T39" fmla="*/ 1 h 1047"/>
                  <a:gd name="T40" fmla="*/ 1 w 459"/>
                  <a:gd name="T41" fmla="*/ 1 h 1047"/>
                  <a:gd name="T42" fmla="*/ 0 w 459"/>
                  <a:gd name="T43" fmla="*/ 1 h 1047"/>
                  <a:gd name="T44" fmla="*/ 0 w 459"/>
                  <a:gd name="T45" fmla="*/ 1 h 1047"/>
                  <a:gd name="T46" fmla="*/ 1 w 459"/>
                  <a:gd name="T47" fmla="*/ 1 h 1047"/>
                  <a:gd name="T48" fmla="*/ 1 w 459"/>
                  <a:gd name="T49" fmla="*/ 1 h 1047"/>
                  <a:gd name="T50" fmla="*/ 1 w 459"/>
                  <a:gd name="T51" fmla="*/ 1 h 1047"/>
                  <a:gd name="T52" fmla="*/ 1 w 459"/>
                  <a:gd name="T53" fmla="*/ 1 h 1047"/>
                  <a:gd name="T54" fmla="*/ 1 w 459"/>
                  <a:gd name="T55" fmla="*/ 1 h 1047"/>
                  <a:gd name="T56" fmla="*/ 1 w 459"/>
                  <a:gd name="T57" fmla="*/ 1 h 1047"/>
                  <a:gd name="T58" fmla="*/ 1 w 459"/>
                  <a:gd name="T59" fmla="*/ 1 h 1047"/>
                  <a:gd name="T60" fmla="*/ 1 w 459"/>
                  <a:gd name="T61" fmla="*/ 1 h 1047"/>
                  <a:gd name="T62" fmla="*/ 1 w 459"/>
                  <a:gd name="T63" fmla="*/ 1 h 1047"/>
                  <a:gd name="T64" fmla="*/ 1 w 459"/>
                  <a:gd name="T65" fmla="*/ 1 h 1047"/>
                  <a:gd name="T66" fmla="*/ 1 w 459"/>
                  <a:gd name="T67" fmla="*/ 1 h 1047"/>
                  <a:gd name="T68" fmla="*/ 1 w 459"/>
                  <a:gd name="T69" fmla="*/ 1 h 1047"/>
                  <a:gd name="T70" fmla="*/ 1 w 459"/>
                  <a:gd name="T71" fmla="*/ 1 h 1047"/>
                  <a:gd name="T72" fmla="*/ 1 w 459"/>
                  <a:gd name="T73" fmla="*/ 1 h 1047"/>
                  <a:gd name="T74" fmla="*/ 1 w 459"/>
                  <a:gd name="T75" fmla="*/ 1 h 1047"/>
                  <a:gd name="T76" fmla="*/ 1 w 459"/>
                  <a:gd name="T77" fmla="*/ 1 h 1047"/>
                  <a:gd name="T78" fmla="*/ 1 w 459"/>
                  <a:gd name="T79" fmla="*/ 1 h 1047"/>
                  <a:gd name="T80" fmla="*/ 1 w 459"/>
                  <a:gd name="T81" fmla="*/ 1 h 1047"/>
                  <a:gd name="T82" fmla="*/ 1 w 459"/>
                  <a:gd name="T83" fmla="*/ 1 h 1047"/>
                  <a:gd name="T84" fmla="*/ 1 w 459"/>
                  <a:gd name="T85" fmla="*/ 1 h 1047"/>
                  <a:gd name="T86" fmla="*/ 1 w 459"/>
                  <a:gd name="T87" fmla="*/ 1 h 1047"/>
                  <a:gd name="T88" fmla="*/ 1 w 459"/>
                  <a:gd name="T89" fmla="*/ 1 h 1047"/>
                  <a:gd name="T90" fmla="*/ 1 w 459"/>
                  <a:gd name="T91" fmla="*/ 1 h 1047"/>
                  <a:gd name="T92" fmla="*/ 1 w 459"/>
                  <a:gd name="T93" fmla="*/ 0 h 104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59"/>
                  <a:gd name="T142" fmla="*/ 0 h 1047"/>
                  <a:gd name="T143" fmla="*/ 459 w 459"/>
                  <a:gd name="T144" fmla="*/ 1047 h 104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59" h="1047">
                    <a:moveTo>
                      <a:pt x="439" y="0"/>
                    </a:moveTo>
                    <a:lnTo>
                      <a:pt x="459" y="57"/>
                    </a:lnTo>
                    <a:lnTo>
                      <a:pt x="458" y="57"/>
                    </a:lnTo>
                    <a:lnTo>
                      <a:pt x="458" y="59"/>
                    </a:lnTo>
                    <a:lnTo>
                      <a:pt x="458" y="63"/>
                    </a:lnTo>
                    <a:lnTo>
                      <a:pt x="458" y="69"/>
                    </a:lnTo>
                    <a:lnTo>
                      <a:pt x="458" y="74"/>
                    </a:lnTo>
                    <a:lnTo>
                      <a:pt x="458" y="83"/>
                    </a:lnTo>
                    <a:lnTo>
                      <a:pt x="457" y="91"/>
                    </a:lnTo>
                    <a:lnTo>
                      <a:pt x="455" y="101"/>
                    </a:lnTo>
                    <a:lnTo>
                      <a:pt x="454" y="109"/>
                    </a:lnTo>
                    <a:lnTo>
                      <a:pt x="451" y="120"/>
                    </a:lnTo>
                    <a:lnTo>
                      <a:pt x="450" y="128"/>
                    </a:lnTo>
                    <a:lnTo>
                      <a:pt x="448" y="139"/>
                    </a:lnTo>
                    <a:lnTo>
                      <a:pt x="446" y="148"/>
                    </a:lnTo>
                    <a:lnTo>
                      <a:pt x="442" y="157"/>
                    </a:lnTo>
                    <a:lnTo>
                      <a:pt x="439" y="164"/>
                    </a:lnTo>
                    <a:lnTo>
                      <a:pt x="435" y="172"/>
                    </a:lnTo>
                    <a:lnTo>
                      <a:pt x="429" y="177"/>
                    </a:lnTo>
                    <a:lnTo>
                      <a:pt x="424" y="182"/>
                    </a:lnTo>
                    <a:lnTo>
                      <a:pt x="418" y="186"/>
                    </a:lnTo>
                    <a:lnTo>
                      <a:pt x="413" y="192"/>
                    </a:lnTo>
                    <a:lnTo>
                      <a:pt x="404" y="195"/>
                    </a:lnTo>
                    <a:lnTo>
                      <a:pt x="397" y="197"/>
                    </a:lnTo>
                    <a:lnTo>
                      <a:pt x="390" y="201"/>
                    </a:lnTo>
                    <a:lnTo>
                      <a:pt x="384" y="206"/>
                    </a:lnTo>
                    <a:lnTo>
                      <a:pt x="375" y="208"/>
                    </a:lnTo>
                    <a:lnTo>
                      <a:pt x="367" y="211"/>
                    </a:lnTo>
                    <a:lnTo>
                      <a:pt x="360" y="215"/>
                    </a:lnTo>
                    <a:lnTo>
                      <a:pt x="353" y="221"/>
                    </a:lnTo>
                    <a:lnTo>
                      <a:pt x="345" y="225"/>
                    </a:lnTo>
                    <a:lnTo>
                      <a:pt x="339" y="230"/>
                    </a:lnTo>
                    <a:lnTo>
                      <a:pt x="332" y="236"/>
                    </a:lnTo>
                    <a:lnTo>
                      <a:pt x="327" y="244"/>
                    </a:lnTo>
                    <a:lnTo>
                      <a:pt x="319" y="251"/>
                    </a:lnTo>
                    <a:lnTo>
                      <a:pt x="313" y="258"/>
                    </a:lnTo>
                    <a:lnTo>
                      <a:pt x="308" y="265"/>
                    </a:lnTo>
                    <a:lnTo>
                      <a:pt x="302" y="273"/>
                    </a:lnTo>
                    <a:lnTo>
                      <a:pt x="297" y="279"/>
                    </a:lnTo>
                    <a:lnTo>
                      <a:pt x="292" y="286"/>
                    </a:lnTo>
                    <a:lnTo>
                      <a:pt x="288" y="293"/>
                    </a:lnTo>
                    <a:lnTo>
                      <a:pt x="286" y="299"/>
                    </a:lnTo>
                    <a:lnTo>
                      <a:pt x="281" y="305"/>
                    </a:lnTo>
                    <a:lnTo>
                      <a:pt x="277" y="310"/>
                    </a:lnTo>
                    <a:lnTo>
                      <a:pt x="275" y="316"/>
                    </a:lnTo>
                    <a:lnTo>
                      <a:pt x="272" y="323"/>
                    </a:lnTo>
                    <a:lnTo>
                      <a:pt x="269" y="328"/>
                    </a:lnTo>
                    <a:lnTo>
                      <a:pt x="268" y="335"/>
                    </a:lnTo>
                    <a:lnTo>
                      <a:pt x="265" y="341"/>
                    </a:lnTo>
                    <a:lnTo>
                      <a:pt x="262" y="348"/>
                    </a:lnTo>
                    <a:lnTo>
                      <a:pt x="257" y="356"/>
                    </a:lnTo>
                    <a:lnTo>
                      <a:pt x="251" y="366"/>
                    </a:lnTo>
                    <a:lnTo>
                      <a:pt x="247" y="374"/>
                    </a:lnTo>
                    <a:lnTo>
                      <a:pt x="244" y="382"/>
                    </a:lnTo>
                    <a:lnTo>
                      <a:pt x="241" y="388"/>
                    </a:lnTo>
                    <a:lnTo>
                      <a:pt x="239" y="393"/>
                    </a:lnTo>
                    <a:lnTo>
                      <a:pt x="237" y="396"/>
                    </a:lnTo>
                    <a:lnTo>
                      <a:pt x="237" y="397"/>
                    </a:lnTo>
                    <a:lnTo>
                      <a:pt x="262" y="549"/>
                    </a:lnTo>
                    <a:lnTo>
                      <a:pt x="275" y="781"/>
                    </a:lnTo>
                    <a:lnTo>
                      <a:pt x="237" y="1047"/>
                    </a:lnTo>
                    <a:lnTo>
                      <a:pt x="132" y="533"/>
                    </a:lnTo>
                    <a:lnTo>
                      <a:pt x="1" y="287"/>
                    </a:lnTo>
                    <a:lnTo>
                      <a:pt x="1" y="286"/>
                    </a:lnTo>
                    <a:lnTo>
                      <a:pt x="1" y="283"/>
                    </a:lnTo>
                    <a:lnTo>
                      <a:pt x="0" y="277"/>
                    </a:lnTo>
                    <a:lnTo>
                      <a:pt x="0" y="273"/>
                    </a:lnTo>
                    <a:lnTo>
                      <a:pt x="0" y="265"/>
                    </a:lnTo>
                    <a:lnTo>
                      <a:pt x="0" y="258"/>
                    </a:lnTo>
                    <a:lnTo>
                      <a:pt x="0" y="250"/>
                    </a:lnTo>
                    <a:lnTo>
                      <a:pt x="1" y="240"/>
                    </a:lnTo>
                    <a:lnTo>
                      <a:pt x="1" y="230"/>
                    </a:lnTo>
                    <a:lnTo>
                      <a:pt x="4" y="222"/>
                    </a:lnTo>
                    <a:lnTo>
                      <a:pt x="7" y="211"/>
                    </a:lnTo>
                    <a:lnTo>
                      <a:pt x="10" y="203"/>
                    </a:lnTo>
                    <a:lnTo>
                      <a:pt x="12" y="193"/>
                    </a:lnTo>
                    <a:lnTo>
                      <a:pt x="19" y="185"/>
                    </a:lnTo>
                    <a:lnTo>
                      <a:pt x="25" y="178"/>
                    </a:lnTo>
                    <a:lnTo>
                      <a:pt x="33" y="172"/>
                    </a:lnTo>
                    <a:lnTo>
                      <a:pt x="40" y="167"/>
                    </a:lnTo>
                    <a:lnTo>
                      <a:pt x="50" y="164"/>
                    </a:lnTo>
                    <a:lnTo>
                      <a:pt x="61" y="160"/>
                    </a:lnTo>
                    <a:lnTo>
                      <a:pt x="72" y="160"/>
                    </a:lnTo>
                    <a:lnTo>
                      <a:pt x="83" y="160"/>
                    </a:lnTo>
                    <a:lnTo>
                      <a:pt x="95" y="160"/>
                    </a:lnTo>
                    <a:lnTo>
                      <a:pt x="106" y="163"/>
                    </a:lnTo>
                    <a:lnTo>
                      <a:pt x="120" y="166"/>
                    </a:lnTo>
                    <a:lnTo>
                      <a:pt x="131" y="168"/>
                    </a:lnTo>
                    <a:lnTo>
                      <a:pt x="143" y="172"/>
                    </a:lnTo>
                    <a:lnTo>
                      <a:pt x="154" y="178"/>
                    </a:lnTo>
                    <a:lnTo>
                      <a:pt x="165" y="184"/>
                    </a:lnTo>
                    <a:lnTo>
                      <a:pt x="175" y="189"/>
                    </a:lnTo>
                    <a:lnTo>
                      <a:pt x="186" y="196"/>
                    </a:lnTo>
                    <a:lnTo>
                      <a:pt x="194" y="203"/>
                    </a:lnTo>
                    <a:lnTo>
                      <a:pt x="203" y="211"/>
                    </a:lnTo>
                    <a:lnTo>
                      <a:pt x="208" y="219"/>
                    </a:lnTo>
                    <a:lnTo>
                      <a:pt x="214" y="226"/>
                    </a:lnTo>
                    <a:lnTo>
                      <a:pt x="217" y="235"/>
                    </a:lnTo>
                    <a:lnTo>
                      <a:pt x="221" y="243"/>
                    </a:lnTo>
                    <a:lnTo>
                      <a:pt x="223" y="251"/>
                    </a:lnTo>
                    <a:lnTo>
                      <a:pt x="225" y="258"/>
                    </a:lnTo>
                    <a:lnTo>
                      <a:pt x="226" y="266"/>
                    </a:lnTo>
                    <a:lnTo>
                      <a:pt x="226" y="275"/>
                    </a:lnTo>
                    <a:lnTo>
                      <a:pt x="226" y="280"/>
                    </a:lnTo>
                    <a:lnTo>
                      <a:pt x="226" y="287"/>
                    </a:lnTo>
                    <a:lnTo>
                      <a:pt x="225" y="293"/>
                    </a:lnTo>
                    <a:lnTo>
                      <a:pt x="225" y="298"/>
                    </a:lnTo>
                    <a:lnTo>
                      <a:pt x="223" y="305"/>
                    </a:lnTo>
                    <a:lnTo>
                      <a:pt x="223" y="308"/>
                    </a:lnTo>
                    <a:lnTo>
                      <a:pt x="223" y="306"/>
                    </a:lnTo>
                    <a:lnTo>
                      <a:pt x="226" y="301"/>
                    </a:lnTo>
                    <a:lnTo>
                      <a:pt x="229" y="295"/>
                    </a:lnTo>
                    <a:lnTo>
                      <a:pt x="236" y="286"/>
                    </a:lnTo>
                    <a:lnTo>
                      <a:pt x="241" y="275"/>
                    </a:lnTo>
                    <a:lnTo>
                      <a:pt x="248" y="262"/>
                    </a:lnTo>
                    <a:lnTo>
                      <a:pt x="257" y="250"/>
                    </a:lnTo>
                    <a:lnTo>
                      <a:pt x="269" y="237"/>
                    </a:lnTo>
                    <a:lnTo>
                      <a:pt x="279" y="222"/>
                    </a:lnTo>
                    <a:lnTo>
                      <a:pt x="290" y="208"/>
                    </a:lnTo>
                    <a:lnTo>
                      <a:pt x="304" y="195"/>
                    </a:lnTo>
                    <a:lnTo>
                      <a:pt x="317" y="182"/>
                    </a:lnTo>
                    <a:lnTo>
                      <a:pt x="332" y="171"/>
                    </a:lnTo>
                    <a:lnTo>
                      <a:pt x="348" y="161"/>
                    </a:lnTo>
                    <a:lnTo>
                      <a:pt x="364" y="155"/>
                    </a:lnTo>
                    <a:lnTo>
                      <a:pt x="381" y="149"/>
                    </a:lnTo>
                    <a:lnTo>
                      <a:pt x="396" y="143"/>
                    </a:lnTo>
                    <a:lnTo>
                      <a:pt x="408" y="138"/>
                    </a:lnTo>
                    <a:lnTo>
                      <a:pt x="419" y="130"/>
                    </a:lnTo>
                    <a:lnTo>
                      <a:pt x="428" y="124"/>
                    </a:lnTo>
                    <a:lnTo>
                      <a:pt x="433" y="115"/>
                    </a:lnTo>
                    <a:lnTo>
                      <a:pt x="439" y="108"/>
                    </a:lnTo>
                    <a:lnTo>
                      <a:pt x="440" y="99"/>
                    </a:lnTo>
                    <a:lnTo>
                      <a:pt x="443" y="92"/>
                    </a:lnTo>
                    <a:lnTo>
                      <a:pt x="443" y="84"/>
                    </a:lnTo>
                    <a:lnTo>
                      <a:pt x="444" y="77"/>
                    </a:lnTo>
                    <a:lnTo>
                      <a:pt x="443" y="69"/>
                    </a:lnTo>
                    <a:lnTo>
                      <a:pt x="442" y="65"/>
                    </a:lnTo>
                    <a:lnTo>
                      <a:pt x="440" y="59"/>
                    </a:lnTo>
                    <a:lnTo>
                      <a:pt x="440" y="57"/>
                    </a:lnTo>
                    <a:lnTo>
                      <a:pt x="439" y="54"/>
                    </a:lnTo>
                    <a:lnTo>
                      <a:pt x="439" y="0"/>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10" name="Freeform 10"/>
              <p:cNvSpPr>
                <a:spLocks/>
              </p:cNvSpPr>
              <p:nvPr/>
            </p:nvSpPr>
            <p:spPr bwMode="auto">
              <a:xfrm>
                <a:off x="2670" y="1640"/>
                <a:ext cx="386" cy="67"/>
              </a:xfrm>
              <a:custGeom>
                <a:avLst/>
                <a:gdLst>
                  <a:gd name="T0" fmla="*/ 1 w 771"/>
                  <a:gd name="T1" fmla="*/ 1 h 134"/>
                  <a:gd name="T2" fmla="*/ 1 w 771"/>
                  <a:gd name="T3" fmla="*/ 1 h 134"/>
                  <a:gd name="T4" fmla="*/ 1 w 771"/>
                  <a:gd name="T5" fmla="*/ 1 h 134"/>
                  <a:gd name="T6" fmla="*/ 1 w 771"/>
                  <a:gd name="T7" fmla="*/ 1 h 134"/>
                  <a:gd name="T8" fmla="*/ 1 w 771"/>
                  <a:gd name="T9" fmla="*/ 1 h 134"/>
                  <a:gd name="T10" fmla="*/ 1 w 771"/>
                  <a:gd name="T11" fmla="*/ 1 h 134"/>
                  <a:gd name="T12" fmla="*/ 1 w 771"/>
                  <a:gd name="T13" fmla="*/ 1 h 134"/>
                  <a:gd name="T14" fmla="*/ 1 w 771"/>
                  <a:gd name="T15" fmla="*/ 1 h 134"/>
                  <a:gd name="T16" fmla="*/ 1 w 771"/>
                  <a:gd name="T17" fmla="*/ 1 h 134"/>
                  <a:gd name="T18" fmla="*/ 1 w 771"/>
                  <a:gd name="T19" fmla="*/ 1 h 134"/>
                  <a:gd name="T20" fmla="*/ 1 w 771"/>
                  <a:gd name="T21" fmla="*/ 1 h 134"/>
                  <a:gd name="T22" fmla="*/ 1 w 771"/>
                  <a:gd name="T23" fmla="*/ 1 h 134"/>
                  <a:gd name="T24" fmla="*/ 1 w 771"/>
                  <a:gd name="T25" fmla="*/ 1 h 134"/>
                  <a:gd name="T26" fmla="*/ 1 w 771"/>
                  <a:gd name="T27" fmla="*/ 1 h 134"/>
                  <a:gd name="T28" fmla="*/ 1 w 771"/>
                  <a:gd name="T29" fmla="*/ 0 h 134"/>
                  <a:gd name="T30" fmla="*/ 1 w 771"/>
                  <a:gd name="T31" fmla="*/ 0 h 134"/>
                  <a:gd name="T32" fmla="*/ 1 w 771"/>
                  <a:gd name="T33" fmla="*/ 1 h 134"/>
                  <a:gd name="T34" fmla="*/ 1 w 771"/>
                  <a:gd name="T35" fmla="*/ 1 h 134"/>
                  <a:gd name="T36" fmla="*/ 1 w 771"/>
                  <a:gd name="T37" fmla="*/ 1 h 134"/>
                  <a:gd name="T38" fmla="*/ 1 w 771"/>
                  <a:gd name="T39" fmla="*/ 1 h 134"/>
                  <a:gd name="T40" fmla="*/ 1 w 771"/>
                  <a:gd name="T41" fmla="*/ 1 h 134"/>
                  <a:gd name="T42" fmla="*/ 1 w 771"/>
                  <a:gd name="T43" fmla="*/ 1 h 134"/>
                  <a:gd name="T44" fmla="*/ 1 w 771"/>
                  <a:gd name="T45" fmla="*/ 1 h 134"/>
                  <a:gd name="T46" fmla="*/ 1 w 771"/>
                  <a:gd name="T47" fmla="*/ 1 h 134"/>
                  <a:gd name="T48" fmla="*/ 1 w 771"/>
                  <a:gd name="T49" fmla="*/ 1 h 134"/>
                  <a:gd name="T50" fmla="*/ 1 w 771"/>
                  <a:gd name="T51" fmla="*/ 1 h 134"/>
                  <a:gd name="T52" fmla="*/ 1 w 771"/>
                  <a:gd name="T53" fmla="*/ 1 h 134"/>
                  <a:gd name="T54" fmla="*/ 1 w 771"/>
                  <a:gd name="T55" fmla="*/ 1 h 134"/>
                  <a:gd name="T56" fmla="*/ 1 w 771"/>
                  <a:gd name="T57" fmla="*/ 1 h 134"/>
                  <a:gd name="T58" fmla="*/ 1 w 771"/>
                  <a:gd name="T59" fmla="*/ 1 h 134"/>
                  <a:gd name="T60" fmla="*/ 1 w 771"/>
                  <a:gd name="T61" fmla="*/ 1 h 134"/>
                  <a:gd name="T62" fmla="*/ 1 w 771"/>
                  <a:gd name="T63" fmla="*/ 1 h 134"/>
                  <a:gd name="T64" fmla="*/ 0 w 771"/>
                  <a:gd name="T65" fmla="*/ 1 h 1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71"/>
                  <a:gd name="T100" fmla="*/ 0 h 134"/>
                  <a:gd name="T101" fmla="*/ 771 w 771"/>
                  <a:gd name="T102" fmla="*/ 134 h 1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71" h="134">
                    <a:moveTo>
                      <a:pt x="0" y="134"/>
                    </a:moveTo>
                    <a:lnTo>
                      <a:pt x="1" y="134"/>
                    </a:lnTo>
                    <a:lnTo>
                      <a:pt x="4" y="131"/>
                    </a:lnTo>
                    <a:lnTo>
                      <a:pt x="11" y="127"/>
                    </a:lnTo>
                    <a:lnTo>
                      <a:pt x="20" y="124"/>
                    </a:lnTo>
                    <a:lnTo>
                      <a:pt x="31" y="118"/>
                    </a:lnTo>
                    <a:lnTo>
                      <a:pt x="45" y="113"/>
                    </a:lnTo>
                    <a:lnTo>
                      <a:pt x="62" y="106"/>
                    </a:lnTo>
                    <a:lnTo>
                      <a:pt x="82" y="100"/>
                    </a:lnTo>
                    <a:lnTo>
                      <a:pt x="103" y="93"/>
                    </a:lnTo>
                    <a:lnTo>
                      <a:pt x="128" y="84"/>
                    </a:lnTo>
                    <a:lnTo>
                      <a:pt x="154" y="78"/>
                    </a:lnTo>
                    <a:lnTo>
                      <a:pt x="183" y="71"/>
                    </a:lnTo>
                    <a:lnTo>
                      <a:pt x="214" y="64"/>
                    </a:lnTo>
                    <a:lnTo>
                      <a:pt x="247" y="57"/>
                    </a:lnTo>
                    <a:lnTo>
                      <a:pt x="281" y="50"/>
                    </a:lnTo>
                    <a:lnTo>
                      <a:pt x="321" y="44"/>
                    </a:lnTo>
                    <a:lnTo>
                      <a:pt x="357" y="39"/>
                    </a:lnTo>
                    <a:lnTo>
                      <a:pt x="394" y="32"/>
                    </a:lnTo>
                    <a:lnTo>
                      <a:pt x="429" y="28"/>
                    </a:lnTo>
                    <a:lnTo>
                      <a:pt x="463" y="24"/>
                    </a:lnTo>
                    <a:lnTo>
                      <a:pt x="495" y="20"/>
                    </a:lnTo>
                    <a:lnTo>
                      <a:pt x="525" y="15"/>
                    </a:lnTo>
                    <a:lnTo>
                      <a:pt x="556" y="13"/>
                    </a:lnTo>
                    <a:lnTo>
                      <a:pt x="583" y="10"/>
                    </a:lnTo>
                    <a:lnTo>
                      <a:pt x="608" y="7"/>
                    </a:lnTo>
                    <a:lnTo>
                      <a:pt x="633" y="4"/>
                    </a:lnTo>
                    <a:lnTo>
                      <a:pt x="657" y="2"/>
                    </a:lnTo>
                    <a:lnTo>
                      <a:pt x="677" y="2"/>
                    </a:lnTo>
                    <a:lnTo>
                      <a:pt x="697" y="0"/>
                    </a:lnTo>
                    <a:lnTo>
                      <a:pt x="715" y="0"/>
                    </a:lnTo>
                    <a:lnTo>
                      <a:pt x="732" y="0"/>
                    </a:lnTo>
                    <a:lnTo>
                      <a:pt x="748" y="2"/>
                    </a:lnTo>
                    <a:lnTo>
                      <a:pt x="757" y="2"/>
                    </a:lnTo>
                    <a:lnTo>
                      <a:pt x="766" y="4"/>
                    </a:lnTo>
                    <a:lnTo>
                      <a:pt x="770" y="7"/>
                    </a:lnTo>
                    <a:lnTo>
                      <a:pt x="771" y="11"/>
                    </a:lnTo>
                    <a:lnTo>
                      <a:pt x="766" y="14"/>
                    </a:lnTo>
                    <a:lnTo>
                      <a:pt x="759" y="17"/>
                    </a:lnTo>
                    <a:lnTo>
                      <a:pt x="748" y="22"/>
                    </a:lnTo>
                    <a:lnTo>
                      <a:pt x="732" y="28"/>
                    </a:lnTo>
                    <a:lnTo>
                      <a:pt x="713" y="32"/>
                    </a:lnTo>
                    <a:lnTo>
                      <a:pt x="691" y="37"/>
                    </a:lnTo>
                    <a:lnTo>
                      <a:pt x="665" y="42"/>
                    </a:lnTo>
                    <a:lnTo>
                      <a:pt x="634" y="47"/>
                    </a:lnTo>
                    <a:lnTo>
                      <a:pt x="601" y="54"/>
                    </a:lnTo>
                    <a:lnTo>
                      <a:pt x="565" y="60"/>
                    </a:lnTo>
                    <a:lnTo>
                      <a:pt x="524" y="65"/>
                    </a:lnTo>
                    <a:lnTo>
                      <a:pt x="481" y="71"/>
                    </a:lnTo>
                    <a:lnTo>
                      <a:pt x="436" y="76"/>
                    </a:lnTo>
                    <a:lnTo>
                      <a:pt x="392" y="80"/>
                    </a:lnTo>
                    <a:lnTo>
                      <a:pt x="346" y="86"/>
                    </a:lnTo>
                    <a:lnTo>
                      <a:pt x="303" y="91"/>
                    </a:lnTo>
                    <a:lnTo>
                      <a:pt x="260" y="97"/>
                    </a:lnTo>
                    <a:lnTo>
                      <a:pt x="222" y="102"/>
                    </a:lnTo>
                    <a:lnTo>
                      <a:pt x="183" y="106"/>
                    </a:lnTo>
                    <a:lnTo>
                      <a:pt x="150" y="112"/>
                    </a:lnTo>
                    <a:lnTo>
                      <a:pt x="117" y="116"/>
                    </a:lnTo>
                    <a:lnTo>
                      <a:pt x="88" y="120"/>
                    </a:lnTo>
                    <a:lnTo>
                      <a:pt x="62" y="124"/>
                    </a:lnTo>
                    <a:lnTo>
                      <a:pt x="41" y="127"/>
                    </a:lnTo>
                    <a:lnTo>
                      <a:pt x="23" y="130"/>
                    </a:lnTo>
                    <a:lnTo>
                      <a:pt x="11" y="133"/>
                    </a:lnTo>
                    <a:lnTo>
                      <a:pt x="1" y="134"/>
                    </a:lnTo>
                    <a:lnTo>
                      <a:pt x="0" y="134"/>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11" name="Freeform 11"/>
              <p:cNvSpPr>
                <a:spLocks/>
              </p:cNvSpPr>
              <p:nvPr/>
            </p:nvSpPr>
            <p:spPr bwMode="auto">
              <a:xfrm>
                <a:off x="2937" y="1589"/>
                <a:ext cx="519" cy="581"/>
              </a:xfrm>
              <a:custGeom>
                <a:avLst/>
                <a:gdLst>
                  <a:gd name="T0" fmla="*/ 0 w 1039"/>
                  <a:gd name="T1" fmla="*/ 1 h 1162"/>
                  <a:gd name="T2" fmla="*/ 0 w 1039"/>
                  <a:gd name="T3" fmla="*/ 0 h 1162"/>
                  <a:gd name="T4" fmla="*/ 0 w 1039"/>
                  <a:gd name="T5" fmla="*/ 1 h 1162"/>
                  <a:gd name="T6" fmla="*/ 0 w 1039"/>
                  <a:gd name="T7" fmla="*/ 1 h 1162"/>
                  <a:gd name="T8" fmla="*/ 0 w 1039"/>
                  <a:gd name="T9" fmla="*/ 1 h 1162"/>
                  <a:gd name="T10" fmla="*/ 0 w 1039"/>
                  <a:gd name="T11" fmla="*/ 1 h 1162"/>
                  <a:gd name="T12" fmla="*/ 0 w 1039"/>
                  <a:gd name="T13" fmla="*/ 1 h 1162"/>
                  <a:gd name="T14" fmla="*/ 0 w 1039"/>
                  <a:gd name="T15" fmla="*/ 1 h 1162"/>
                  <a:gd name="T16" fmla="*/ 0 w 1039"/>
                  <a:gd name="T17" fmla="*/ 1 h 1162"/>
                  <a:gd name="T18" fmla="*/ 0 w 1039"/>
                  <a:gd name="T19" fmla="*/ 1 h 1162"/>
                  <a:gd name="T20" fmla="*/ 0 w 1039"/>
                  <a:gd name="T21" fmla="*/ 1 h 1162"/>
                  <a:gd name="T22" fmla="*/ 0 w 1039"/>
                  <a:gd name="T23" fmla="*/ 1 h 1162"/>
                  <a:gd name="T24" fmla="*/ 0 w 1039"/>
                  <a:gd name="T25" fmla="*/ 1 h 1162"/>
                  <a:gd name="T26" fmla="*/ 0 w 1039"/>
                  <a:gd name="T27" fmla="*/ 1 h 1162"/>
                  <a:gd name="T28" fmla="*/ 0 w 1039"/>
                  <a:gd name="T29" fmla="*/ 1 h 1162"/>
                  <a:gd name="T30" fmla="*/ 0 w 1039"/>
                  <a:gd name="T31" fmla="*/ 1 h 1162"/>
                  <a:gd name="T32" fmla="*/ 0 w 1039"/>
                  <a:gd name="T33" fmla="*/ 1 h 1162"/>
                  <a:gd name="T34" fmla="*/ 0 w 1039"/>
                  <a:gd name="T35" fmla="*/ 1 h 1162"/>
                  <a:gd name="T36" fmla="*/ 0 w 1039"/>
                  <a:gd name="T37" fmla="*/ 1 h 1162"/>
                  <a:gd name="T38" fmla="*/ 0 w 1039"/>
                  <a:gd name="T39" fmla="*/ 1 h 1162"/>
                  <a:gd name="T40" fmla="*/ 0 w 1039"/>
                  <a:gd name="T41" fmla="*/ 1 h 1162"/>
                  <a:gd name="T42" fmla="*/ 0 w 1039"/>
                  <a:gd name="T43" fmla="*/ 1 h 1162"/>
                  <a:gd name="T44" fmla="*/ 0 w 1039"/>
                  <a:gd name="T45" fmla="*/ 1 h 1162"/>
                  <a:gd name="T46" fmla="*/ 0 w 1039"/>
                  <a:gd name="T47" fmla="*/ 1 h 1162"/>
                  <a:gd name="T48" fmla="*/ 0 w 1039"/>
                  <a:gd name="T49" fmla="*/ 1 h 1162"/>
                  <a:gd name="T50" fmla="*/ 0 w 1039"/>
                  <a:gd name="T51" fmla="*/ 1 h 1162"/>
                  <a:gd name="T52" fmla="*/ 0 w 1039"/>
                  <a:gd name="T53" fmla="*/ 1 h 1162"/>
                  <a:gd name="T54" fmla="*/ 0 w 1039"/>
                  <a:gd name="T55" fmla="*/ 1 h 1162"/>
                  <a:gd name="T56" fmla="*/ 0 w 1039"/>
                  <a:gd name="T57" fmla="*/ 1 h 1162"/>
                  <a:gd name="T58" fmla="*/ 0 w 1039"/>
                  <a:gd name="T59" fmla="*/ 1 h 1162"/>
                  <a:gd name="T60" fmla="*/ 0 w 1039"/>
                  <a:gd name="T61" fmla="*/ 1 h 1162"/>
                  <a:gd name="T62" fmla="*/ 0 w 1039"/>
                  <a:gd name="T63" fmla="*/ 1 h 1162"/>
                  <a:gd name="T64" fmla="*/ 0 w 1039"/>
                  <a:gd name="T65" fmla="*/ 1 h 1162"/>
                  <a:gd name="T66" fmla="*/ 0 w 1039"/>
                  <a:gd name="T67" fmla="*/ 1 h 1162"/>
                  <a:gd name="T68" fmla="*/ 0 w 1039"/>
                  <a:gd name="T69" fmla="*/ 1 h 116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39"/>
                  <a:gd name="T106" fmla="*/ 0 h 1162"/>
                  <a:gd name="T107" fmla="*/ 1039 w 1039"/>
                  <a:gd name="T108" fmla="*/ 1162 h 116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39" h="1162">
                    <a:moveTo>
                      <a:pt x="0" y="467"/>
                    </a:moveTo>
                    <a:lnTo>
                      <a:pt x="131" y="193"/>
                    </a:lnTo>
                    <a:lnTo>
                      <a:pt x="350" y="58"/>
                    </a:lnTo>
                    <a:lnTo>
                      <a:pt x="502" y="0"/>
                    </a:lnTo>
                    <a:lnTo>
                      <a:pt x="752" y="55"/>
                    </a:lnTo>
                    <a:lnTo>
                      <a:pt x="752" y="58"/>
                    </a:lnTo>
                    <a:lnTo>
                      <a:pt x="752" y="61"/>
                    </a:lnTo>
                    <a:lnTo>
                      <a:pt x="752" y="66"/>
                    </a:lnTo>
                    <a:lnTo>
                      <a:pt x="753" y="70"/>
                    </a:lnTo>
                    <a:lnTo>
                      <a:pt x="756" y="79"/>
                    </a:lnTo>
                    <a:lnTo>
                      <a:pt x="756" y="87"/>
                    </a:lnTo>
                    <a:lnTo>
                      <a:pt x="759" y="98"/>
                    </a:lnTo>
                    <a:lnTo>
                      <a:pt x="762" y="108"/>
                    </a:lnTo>
                    <a:lnTo>
                      <a:pt x="764" y="119"/>
                    </a:lnTo>
                    <a:lnTo>
                      <a:pt x="767" y="133"/>
                    </a:lnTo>
                    <a:lnTo>
                      <a:pt x="771" y="148"/>
                    </a:lnTo>
                    <a:lnTo>
                      <a:pt x="774" y="163"/>
                    </a:lnTo>
                    <a:lnTo>
                      <a:pt x="779" y="181"/>
                    </a:lnTo>
                    <a:lnTo>
                      <a:pt x="785" y="199"/>
                    </a:lnTo>
                    <a:lnTo>
                      <a:pt x="792" y="218"/>
                    </a:lnTo>
                    <a:lnTo>
                      <a:pt x="797" y="237"/>
                    </a:lnTo>
                    <a:lnTo>
                      <a:pt x="803" y="260"/>
                    </a:lnTo>
                    <a:lnTo>
                      <a:pt x="810" y="280"/>
                    </a:lnTo>
                    <a:lnTo>
                      <a:pt x="818" y="302"/>
                    </a:lnTo>
                    <a:lnTo>
                      <a:pt x="825" y="326"/>
                    </a:lnTo>
                    <a:lnTo>
                      <a:pt x="833" y="349"/>
                    </a:lnTo>
                    <a:lnTo>
                      <a:pt x="842" y="373"/>
                    </a:lnTo>
                    <a:lnTo>
                      <a:pt x="850" y="398"/>
                    </a:lnTo>
                    <a:lnTo>
                      <a:pt x="858" y="420"/>
                    </a:lnTo>
                    <a:lnTo>
                      <a:pt x="865" y="443"/>
                    </a:lnTo>
                    <a:lnTo>
                      <a:pt x="873" y="467"/>
                    </a:lnTo>
                    <a:lnTo>
                      <a:pt x="882" y="489"/>
                    </a:lnTo>
                    <a:lnTo>
                      <a:pt x="889" y="511"/>
                    </a:lnTo>
                    <a:lnTo>
                      <a:pt x="895" y="533"/>
                    </a:lnTo>
                    <a:lnTo>
                      <a:pt x="902" y="553"/>
                    </a:lnTo>
                    <a:lnTo>
                      <a:pt x="911" y="574"/>
                    </a:lnTo>
                    <a:lnTo>
                      <a:pt x="915" y="594"/>
                    </a:lnTo>
                    <a:lnTo>
                      <a:pt x="920" y="611"/>
                    </a:lnTo>
                    <a:lnTo>
                      <a:pt x="926" y="628"/>
                    </a:lnTo>
                    <a:lnTo>
                      <a:pt x="930" y="645"/>
                    </a:lnTo>
                    <a:lnTo>
                      <a:pt x="934" y="660"/>
                    </a:lnTo>
                    <a:lnTo>
                      <a:pt x="938" y="676"/>
                    </a:lnTo>
                    <a:lnTo>
                      <a:pt x="941" y="691"/>
                    </a:lnTo>
                    <a:lnTo>
                      <a:pt x="945" y="705"/>
                    </a:lnTo>
                    <a:lnTo>
                      <a:pt x="948" y="718"/>
                    </a:lnTo>
                    <a:lnTo>
                      <a:pt x="952" y="730"/>
                    </a:lnTo>
                    <a:lnTo>
                      <a:pt x="955" y="743"/>
                    </a:lnTo>
                    <a:lnTo>
                      <a:pt x="959" y="755"/>
                    </a:lnTo>
                    <a:lnTo>
                      <a:pt x="962" y="767"/>
                    </a:lnTo>
                    <a:lnTo>
                      <a:pt x="966" y="780"/>
                    </a:lnTo>
                    <a:lnTo>
                      <a:pt x="969" y="792"/>
                    </a:lnTo>
                    <a:lnTo>
                      <a:pt x="975" y="805"/>
                    </a:lnTo>
                    <a:lnTo>
                      <a:pt x="978" y="816"/>
                    </a:lnTo>
                    <a:lnTo>
                      <a:pt x="984" y="827"/>
                    </a:lnTo>
                    <a:lnTo>
                      <a:pt x="989" y="838"/>
                    </a:lnTo>
                    <a:lnTo>
                      <a:pt x="995" y="850"/>
                    </a:lnTo>
                    <a:lnTo>
                      <a:pt x="999" y="861"/>
                    </a:lnTo>
                    <a:lnTo>
                      <a:pt x="1006" y="871"/>
                    </a:lnTo>
                    <a:lnTo>
                      <a:pt x="1010" y="881"/>
                    </a:lnTo>
                    <a:lnTo>
                      <a:pt x="1015" y="892"/>
                    </a:lnTo>
                    <a:lnTo>
                      <a:pt x="1020" y="898"/>
                    </a:lnTo>
                    <a:lnTo>
                      <a:pt x="1024" y="908"/>
                    </a:lnTo>
                    <a:lnTo>
                      <a:pt x="1027" y="914"/>
                    </a:lnTo>
                    <a:lnTo>
                      <a:pt x="1031" y="921"/>
                    </a:lnTo>
                    <a:lnTo>
                      <a:pt x="1036" y="929"/>
                    </a:lnTo>
                    <a:lnTo>
                      <a:pt x="1039" y="933"/>
                    </a:lnTo>
                    <a:lnTo>
                      <a:pt x="756" y="1162"/>
                    </a:lnTo>
                    <a:lnTo>
                      <a:pt x="375" y="1132"/>
                    </a:lnTo>
                    <a:lnTo>
                      <a:pt x="33" y="838"/>
                    </a:lnTo>
                    <a:lnTo>
                      <a:pt x="0" y="467"/>
                    </a:lnTo>
                    <a:close/>
                  </a:path>
                </a:pathLst>
              </a:custGeom>
              <a:solidFill>
                <a:srgbClr val="F7FF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12" name="Freeform 12"/>
              <p:cNvSpPr>
                <a:spLocks/>
              </p:cNvSpPr>
              <p:nvPr/>
            </p:nvSpPr>
            <p:spPr bwMode="auto">
              <a:xfrm>
                <a:off x="2645" y="1729"/>
                <a:ext cx="309" cy="75"/>
              </a:xfrm>
              <a:custGeom>
                <a:avLst/>
                <a:gdLst>
                  <a:gd name="T0" fmla="*/ 0 w 618"/>
                  <a:gd name="T1" fmla="*/ 1 h 149"/>
                  <a:gd name="T2" fmla="*/ 1 w 618"/>
                  <a:gd name="T3" fmla="*/ 1 h 149"/>
                  <a:gd name="T4" fmla="*/ 1 w 618"/>
                  <a:gd name="T5" fmla="*/ 1 h 149"/>
                  <a:gd name="T6" fmla="*/ 1 w 618"/>
                  <a:gd name="T7" fmla="*/ 1 h 149"/>
                  <a:gd name="T8" fmla="*/ 1 w 618"/>
                  <a:gd name="T9" fmla="*/ 1 h 149"/>
                  <a:gd name="T10" fmla="*/ 1 w 618"/>
                  <a:gd name="T11" fmla="*/ 1 h 149"/>
                  <a:gd name="T12" fmla="*/ 1 w 618"/>
                  <a:gd name="T13" fmla="*/ 1 h 149"/>
                  <a:gd name="T14" fmla="*/ 1 w 618"/>
                  <a:gd name="T15" fmla="*/ 1 h 149"/>
                  <a:gd name="T16" fmla="*/ 1 w 618"/>
                  <a:gd name="T17" fmla="*/ 1 h 149"/>
                  <a:gd name="T18" fmla="*/ 1 w 618"/>
                  <a:gd name="T19" fmla="*/ 1 h 149"/>
                  <a:gd name="T20" fmla="*/ 1 w 618"/>
                  <a:gd name="T21" fmla="*/ 1 h 149"/>
                  <a:gd name="T22" fmla="*/ 1 w 618"/>
                  <a:gd name="T23" fmla="*/ 1 h 149"/>
                  <a:gd name="T24" fmla="*/ 1 w 618"/>
                  <a:gd name="T25" fmla="*/ 1 h 149"/>
                  <a:gd name="T26" fmla="*/ 1 w 618"/>
                  <a:gd name="T27" fmla="*/ 1 h 149"/>
                  <a:gd name="T28" fmla="*/ 1 w 618"/>
                  <a:gd name="T29" fmla="*/ 1 h 149"/>
                  <a:gd name="T30" fmla="*/ 1 w 618"/>
                  <a:gd name="T31" fmla="*/ 1 h 149"/>
                  <a:gd name="T32" fmla="*/ 1 w 618"/>
                  <a:gd name="T33" fmla="*/ 1 h 149"/>
                  <a:gd name="T34" fmla="*/ 1 w 618"/>
                  <a:gd name="T35" fmla="*/ 1 h 149"/>
                  <a:gd name="T36" fmla="*/ 1 w 618"/>
                  <a:gd name="T37" fmla="*/ 1 h 149"/>
                  <a:gd name="T38" fmla="*/ 1 w 618"/>
                  <a:gd name="T39" fmla="*/ 1 h 149"/>
                  <a:gd name="T40" fmla="*/ 1 w 618"/>
                  <a:gd name="T41" fmla="*/ 1 h 149"/>
                  <a:gd name="T42" fmla="*/ 1 w 618"/>
                  <a:gd name="T43" fmla="*/ 0 h 149"/>
                  <a:gd name="T44" fmla="*/ 1 w 618"/>
                  <a:gd name="T45" fmla="*/ 1 h 149"/>
                  <a:gd name="T46" fmla="*/ 1 w 618"/>
                  <a:gd name="T47" fmla="*/ 1 h 149"/>
                  <a:gd name="T48" fmla="*/ 1 w 618"/>
                  <a:gd name="T49" fmla="*/ 1 h 149"/>
                  <a:gd name="T50" fmla="*/ 1 w 618"/>
                  <a:gd name="T51" fmla="*/ 1 h 149"/>
                  <a:gd name="T52" fmla="*/ 1 w 618"/>
                  <a:gd name="T53" fmla="*/ 1 h 149"/>
                  <a:gd name="T54" fmla="*/ 1 w 618"/>
                  <a:gd name="T55" fmla="*/ 1 h 149"/>
                  <a:gd name="T56" fmla="*/ 1 w 618"/>
                  <a:gd name="T57" fmla="*/ 1 h 149"/>
                  <a:gd name="T58" fmla="*/ 1 w 618"/>
                  <a:gd name="T59" fmla="*/ 1 h 149"/>
                  <a:gd name="T60" fmla="*/ 1 w 618"/>
                  <a:gd name="T61" fmla="*/ 1 h 149"/>
                  <a:gd name="T62" fmla="*/ 1 w 618"/>
                  <a:gd name="T63" fmla="*/ 1 h 149"/>
                  <a:gd name="T64" fmla="*/ 1 w 618"/>
                  <a:gd name="T65" fmla="*/ 1 h 149"/>
                  <a:gd name="T66" fmla="*/ 1 w 618"/>
                  <a:gd name="T67" fmla="*/ 1 h 149"/>
                  <a:gd name="T68" fmla="*/ 1 w 618"/>
                  <a:gd name="T69" fmla="*/ 1 h 149"/>
                  <a:gd name="T70" fmla="*/ 1 w 618"/>
                  <a:gd name="T71" fmla="*/ 1 h 149"/>
                  <a:gd name="T72" fmla="*/ 1 w 618"/>
                  <a:gd name="T73" fmla="*/ 1 h 149"/>
                  <a:gd name="T74" fmla="*/ 1 w 618"/>
                  <a:gd name="T75" fmla="*/ 1 h 149"/>
                  <a:gd name="T76" fmla="*/ 0 w 618"/>
                  <a:gd name="T77" fmla="*/ 1 h 1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18"/>
                  <a:gd name="T118" fmla="*/ 0 h 149"/>
                  <a:gd name="T119" fmla="*/ 618 w 618"/>
                  <a:gd name="T120" fmla="*/ 149 h 1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18" h="149">
                    <a:moveTo>
                      <a:pt x="0" y="149"/>
                    </a:moveTo>
                    <a:lnTo>
                      <a:pt x="0" y="146"/>
                    </a:lnTo>
                    <a:lnTo>
                      <a:pt x="3" y="145"/>
                    </a:lnTo>
                    <a:lnTo>
                      <a:pt x="7" y="140"/>
                    </a:lnTo>
                    <a:lnTo>
                      <a:pt x="15" y="136"/>
                    </a:lnTo>
                    <a:lnTo>
                      <a:pt x="19" y="133"/>
                    </a:lnTo>
                    <a:lnTo>
                      <a:pt x="26" y="131"/>
                    </a:lnTo>
                    <a:lnTo>
                      <a:pt x="32" y="128"/>
                    </a:lnTo>
                    <a:lnTo>
                      <a:pt x="40" y="125"/>
                    </a:lnTo>
                    <a:lnTo>
                      <a:pt x="48" y="121"/>
                    </a:lnTo>
                    <a:lnTo>
                      <a:pt x="58" y="118"/>
                    </a:lnTo>
                    <a:lnTo>
                      <a:pt x="69" y="116"/>
                    </a:lnTo>
                    <a:lnTo>
                      <a:pt x="81" y="113"/>
                    </a:lnTo>
                    <a:lnTo>
                      <a:pt x="94" y="109"/>
                    </a:lnTo>
                    <a:lnTo>
                      <a:pt x="109" y="106"/>
                    </a:lnTo>
                    <a:lnTo>
                      <a:pt x="123" y="102"/>
                    </a:lnTo>
                    <a:lnTo>
                      <a:pt x="139" y="99"/>
                    </a:lnTo>
                    <a:lnTo>
                      <a:pt x="155" y="95"/>
                    </a:lnTo>
                    <a:lnTo>
                      <a:pt x="172" y="92"/>
                    </a:lnTo>
                    <a:lnTo>
                      <a:pt x="192" y="88"/>
                    </a:lnTo>
                    <a:lnTo>
                      <a:pt x="211" y="85"/>
                    </a:lnTo>
                    <a:lnTo>
                      <a:pt x="230" y="82"/>
                    </a:lnTo>
                    <a:lnTo>
                      <a:pt x="250" y="78"/>
                    </a:lnTo>
                    <a:lnTo>
                      <a:pt x="270" y="74"/>
                    </a:lnTo>
                    <a:lnTo>
                      <a:pt x="293" y="70"/>
                    </a:lnTo>
                    <a:lnTo>
                      <a:pt x="313" y="66"/>
                    </a:lnTo>
                    <a:lnTo>
                      <a:pt x="335" y="62"/>
                    </a:lnTo>
                    <a:lnTo>
                      <a:pt x="357" y="58"/>
                    </a:lnTo>
                    <a:lnTo>
                      <a:pt x="381" y="53"/>
                    </a:lnTo>
                    <a:lnTo>
                      <a:pt x="402" y="48"/>
                    </a:lnTo>
                    <a:lnTo>
                      <a:pt x="424" y="44"/>
                    </a:lnTo>
                    <a:lnTo>
                      <a:pt x="444" y="38"/>
                    </a:lnTo>
                    <a:lnTo>
                      <a:pt x="466" y="36"/>
                    </a:lnTo>
                    <a:lnTo>
                      <a:pt x="487" y="30"/>
                    </a:lnTo>
                    <a:lnTo>
                      <a:pt x="506" y="26"/>
                    </a:lnTo>
                    <a:lnTo>
                      <a:pt x="526" y="20"/>
                    </a:lnTo>
                    <a:lnTo>
                      <a:pt x="544" y="18"/>
                    </a:lnTo>
                    <a:lnTo>
                      <a:pt x="559" y="12"/>
                    </a:lnTo>
                    <a:lnTo>
                      <a:pt x="573" y="8"/>
                    </a:lnTo>
                    <a:lnTo>
                      <a:pt x="586" y="5"/>
                    </a:lnTo>
                    <a:lnTo>
                      <a:pt x="598" y="4"/>
                    </a:lnTo>
                    <a:lnTo>
                      <a:pt x="606" y="1"/>
                    </a:lnTo>
                    <a:lnTo>
                      <a:pt x="613" y="0"/>
                    </a:lnTo>
                    <a:lnTo>
                      <a:pt x="617" y="0"/>
                    </a:lnTo>
                    <a:lnTo>
                      <a:pt x="618" y="0"/>
                    </a:lnTo>
                    <a:lnTo>
                      <a:pt x="549" y="74"/>
                    </a:lnTo>
                    <a:lnTo>
                      <a:pt x="548" y="74"/>
                    </a:lnTo>
                    <a:lnTo>
                      <a:pt x="542" y="74"/>
                    </a:lnTo>
                    <a:lnTo>
                      <a:pt x="534" y="74"/>
                    </a:lnTo>
                    <a:lnTo>
                      <a:pt x="524" y="76"/>
                    </a:lnTo>
                    <a:lnTo>
                      <a:pt x="511" y="76"/>
                    </a:lnTo>
                    <a:lnTo>
                      <a:pt x="495" y="77"/>
                    </a:lnTo>
                    <a:lnTo>
                      <a:pt x="477" y="78"/>
                    </a:lnTo>
                    <a:lnTo>
                      <a:pt x="460" y="81"/>
                    </a:lnTo>
                    <a:lnTo>
                      <a:pt x="439" y="82"/>
                    </a:lnTo>
                    <a:lnTo>
                      <a:pt x="417" y="85"/>
                    </a:lnTo>
                    <a:lnTo>
                      <a:pt x="392" y="88"/>
                    </a:lnTo>
                    <a:lnTo>
                      <a:pt x="368" y="91"/>
                    </a:lnTo>
                    <a:lnTo>
                      <a:pt x="344" y="93"/>
                    </a:lnTo>
                    <a:lnTo>
                      <a:pt x="319" y="99"/>
                    </a:lnTo>
                    <a:lnTo>
                      <a:pt x="293" y="103"/>
                    </a:lnTo>
                    <a:lnTo>
                      <a:pt x="268" y="109"/>
                    </a:lnTo>
                    <a:lnTo>
                      <a:pt x="240" y="113"/>
                    </a:lnTo>
                    <a:lnTo>
                      <a:pt x="214" y="116"/>
                    </a:lnTo>
                    <a:lnTo>
                      <a:pt x="189" y="120"/>
                    </a:lnTo>
                    <a:lnTo>
                      <a:pt x="164" y="125"/>
                    </a:lnTo>
                    <a:lnTo>
                      <a:pt x="141" y="128"/>
                    </a:lnTo>
                    <a:lnTo>
                      <a:pt x="119" y="131"/>
                    </a:lnTo>
                    <a:lnTo>
                      <a:pt x="99" y="133"/>
                    </a:lnTo>
                    <a:lnTo>
                      <a:pt x="80" y="138"/>
                    </a:lnTo>
                    <a:lnTo>
                      <a:pt x="62" y="140"/>
                    </a:lnTo>
                    <a:lnTo>
                      <a:pt x="45" y="142"/>
                    </a:lnTo>
                    <a:lnTo>
                      <a:pt x="32" y="143"/>
                    </a:lnTo>
                    <a:lnTo>
                      <a:pt x="21" y="146"/>
                    </a:lnTo>
                    <a:lnTo>
                      <a:pt x="11" y="146"/>
                    </a:lnTo>
                    <a:lnTo>
                      <a:pt x="4" y="147"/>
                    </a:lnTo>
                    <a:lnTo>
                      <a:pt x="0" y="147"/>
                    </a:lnTo>
                    <a:lnTo>
                      <a:pt x="0" y="149"/>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13" name="Freeform 13"/>
              <p:cNvSpPr>
                <a:spLocks/>
              </p:cNvSpPr>
              <p:nvPr/>
            </p:nvSpPr>
            <p:spPr bwMode="auto">
              <a:xfrm>
                <a:off x="2660" y="1835"/>
                <a:ext cx="252" cy="47"/>
              </a:xfrm>
              <a:custGeom>
                <a:avLst/>
                <a:gdLst>
                  <a:gd name="T0" fmla="*/ 1 w 504"/>
                  <a:gd name="T1" fmla="*/ 1 h 94"/>
                  <a:gd name="T2" fmla="*/ 1 w 504"/>
                  <a:gd name="T3" fmla="*/ 1 h 94"/>
                  <a:gd name="T4" fmla="*/ 1 w 504"/>
                  <a:gd name="T5" fmla="*/ 1 h 94"/>
                  <a:gd name="T6" fmla="*/ 1 w 504"/>
                  <a:gd name="T7" fmla="*/ 1 h 94"/>
                  <a:gd name="T8" fmla="*/ 1 w 504"/>
                  <a:gd name="T9" fmla="*/ 1 h 94"/>
                  <a:gd name="T10" fmla="*/ 1 w 504"/>
                  <a:gd name="T11" fmla="*/ 1 h 94"/>
                  <a:gd name="T12" fmla="*/ 1 w 504"/>
                  <a:gd name="T13" fmla="*/ 1 h 94"/>
                  <a:gd name="T14" fmla="*/ 1 w 504"/>
                  <a:gd name="T15" fmla="*/ 1 h 94"/>
                  <a:gd name="T16" fmla="*/ 1 w 504"/>
                  <a:gd name="T17" fmla="*/ 1 h 94"/>
                  <a:gd name="T18" fmla="*/ 1 w 504"/>
                  <a:gd name="T19" fmla="*/ 1 h 94"/>
                  <a:gd name="T20" fmla="*/ 1 w 504"/>
                  <a:gd name="T21" fmla="*/ 1 h 94"/>
                  <a:gd name="T22" fmla="*/ 1 w 504"/>
                  <a:gd name="T23" fmla="*/ 1 h 94"/>
                  <a:gd name="T24" fmla="*/ 1 w 504"/>
                  <a:gd name="T25" fmla="*/ 0 h 94"/>
                  <a:gd name="T26" fmla="*/ 1 w 504"/>
                  <a:gd name="T27" fmla="*/ 0 h 94"/>
                  <a:gd name="T28" fmla="*/ 1 w 504"/>
                  <a:gd name="T29" fmla="*/ 1 h 94"/>
                  <a:gd name="T30" fmla="*/ 1 w 504"/>
                  <a:gd name="T31" fmla="*/ 1 h 94"/>
                  <a:gd name="T32" fmla="*/ 1 w 504"/>
                  <a:gd name="T33" fmla="*/ 1 h 94"/>
                  <a:gd name="T34" fmla="*/ 1 w 504"/>
                  <a:gd name="T35" fmla="*/ 1 h 94"/>
                  <a:gd name="T36" fmla="*/ 1 w 504"/>
                  <a:gd name="T37" fmla="*/ 1 h 94"/>
                  <a:gd name="T38" fmla="*/ 1 w 504"/>
                  <a:gd name="T39" fmla="*/ 1 h 94"/>
                  <a:gd name="T40" fmla="*/ 1 w 504"/>
                  <a:gd name="T41" fmla="*/ 1 h 94"/>
                  <a:gd name="T42" fmla="*/ 1 w 504"/>
                  <a:gd name="T43" fmla="*/ 1 h 94"/>
                  <a:gd name="T44" fmla="*/ 1 w 504"/>
                  <a:gd name="T45" fmla="*/ 1 h 94"/>
                  <a:gd name="T46" fmla="*/ 1 w 504"/>
                  <a:gd name="T47" fmla="*/ 1 h 94"/>
                  <a:gd name="T48" fmla="*/ 1 w 504"/>
                  <a:gd name="T49" fmla="*/ 1 h 94"/>
                  <a:gd name="T50" fmla="*/ 1 w 504"/>
                  <a:gd name="T51" fmla="*/ 1 h 94"/>
                  <a:gd name="T52" fmla="*/ 1 w 504"/>
                  <a:gd name="T53" fmla="*/ 1 h 94"/>
                  <a:gd name="T54" fmla="*/ 1 w 504"/>
                  <a:gd name="T55" fmla="*/ 1 h 94"/>
                  <a:gd name="T56" fmla="*/ 1 w 504"/>
                  <a:gd name="T57" fmla="*/ 1 h 94"/>
                  <a:gd name="T58" fmla="*/ 1 w 504"/>
                  <a:gd name="T59" fmla="*/ 1 h 94"/>
                  <a:gd name="T60" fmla="*/ 1 w 504"/>
                  <a:gd name="T61" fmla="*/ 1 h 94"/>
                  <a:gd name="T62" fmla="*/ 1 w 504"/>
                  <a:gd name="T63" fmla="*/ 1 h 94"/>
                  <a:gd name="T64" fmla="*/ 0 w 504"/>
                  <a:gd name="T65" fmla="*/ 1 h 9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04"/>
                  <a:gd name="T100" fmla="*/ 0 h 94"/>
                  <a:gd name="T101" fmla="*/ 504 w 504"/>
                  <a:gd name="T102" fmla="*/ 94 h 9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04" h="94">
                    <a:moveTo>
                      <a:pt x="0" y="92"/>
                    </a:moveTo>
                    <a:lnTo>
                      <a:pt x="3" y="91"/>
                    </a:lnTo>
                    <a:lnTo>
                      <a:pt x="9" y="89"/>
                    </a:lnTo>
                    <a:lnTo>
                      <a:pt x="18" y="85"/>
                    </a:lnTo>
                    <a:lnTo>
                      <a:pt x="32" y="83"/>
                    </a:lnTo>
                    <a:lnTo>
                      <a:pt x="49" y="78"/>
                    </a:lnTo>
                    <a:lnTo>
                      <a:pt x="68" y="73"/>
                    </a:lnTo>
                    <a:lnTo>
                      <a:pt x="89" y="67"/>
                    </a:lnTo>
                    <a:lnTo>
                      <a:pt x="112" y="63"/>
                    </a:lnTo>
                    <a:lnTo>
                      <a:pt x="137" y="56"/>
                    </a:lnTo>
                    <a:lnTo>
                      <a:pt x="163" y="49"/>
                    </a:lnTo>
                    <a:lnTo>
                      <a:pt x="188" y="44"/>
                    </a:lnTo>
                    <a:lnTo>
                      <a:pt x="216" y="38"/>
                    </a:lnTo>
                    <a:lnTo>
                      <a:pt x="243" y="32"/>
                    </a:lnTo>
                    <a:lnTo>
                      <a:pt x="269" y="26"/>
                    </a:lnTo>
                    <a:lnTo>
                      <a:pt x="296" y="20"/>
                    </a:lnTo>
                    <a:lnTo>
                      <a:pt x="320" y="18"/>
                    </a:lnTo>
                    <a:lnTo>
                      <a:pt x="343" y="12"/>
                    </a:lnTo>
                    <a:lnTo>
                      <a:pt x="365" y="9"/>
                    </a:lnTo>
                    <a:lnTo>
                      <a:pt x="384" y="7"/>
                    </a:lnTo>
                    <a:lnTo>
                      <a:pt x="402" y="5"/>
                    </a:lnTo>
                    <a:lnTo>
                      <a:pt x="418" y="3"/>
                    </a:lnTo>
                    <a:lnTo>
                      <a:pt x="434" y="1"/>
                    </a:lnTo>
                    <a:lnTo>
                      <a:pt x="447" y="1"/>
                    </a:lnTo>
                    <a:lnTo>
                      <a:pt x="460" y="1"/>
                    </a:lnTo>
                    <a:lnTo>
                      <a:pt x="468" y="0"/>
                    </a:lnTo>
                    <a:lnTo>
                      <a:pt x="478" y="0"/>
                    </a:lnTo>
                    <a:lnTo>
                      <a:pt x="486" y="0"/>
                    </a:lnTo>
                    <a:lnTo>
                      <a:pt x="493" y="1"/>
                    </a:lnTo>
                    <a:lnTo>
                      <a:pt x="497" y="1"/>
                    </a:lnTo>
                    <a:lnTo>
                      <a:pt x="501" y="3"/>
                    </a:lnTo>
                    <a:lnTo>
                      <a:pt x="503" y="3"/>
                    </a:lnTo>
                    <a:lnTo>
                      <a:pt x="504" y="3"/>
                    </a:lnTo>
                    <a:lnTo>
                      <a:pt x="475" y="32"/>
                    </a:lnTo>
                    <a:lnTo>
                      <a:pt x="472" y="32"/>
                    </a:lnTo>
                    <a:lnTo>
                      <a:pt x="467" y="33"/>
                    </a:lnTo>
                    <a:lnTo>
                      <a:pt x="457" y="34"/>
                    </a:lnTo>
                    <a:lnTo>
                      <a:pt x="446" y="37"/>
                    </a:lnTo>
                    <a:lnTo>
                      <a:pt x="431" y="40"/>
                    </a:lnTo>
                    <a:lnTo>
                      <a:pt x="414" y="44"/>
                    </a:lnTo>
                    <a:lnTo>
                      <a:pt x="394" y="48"/>
                    </a:lnTo>
                    <a:lnTo>
                      <a:pt x="374" y="52"/>
                    </a:lnTo>
                    <a:lnTo>
                      <a:pt x="351" y="56"/>
                    </a:lnTo>
                    <a:lnTo>
                      <a:pt x="329" y="60"/>
                    </a:lnTo>
                    <a:lnTo>
                      <a:pt x="304" y="65"/>
                    </a:lnTo>
                    <a:lnTo>
                      <a:pt x="280" y="70"/>
                    </a:lnTo>
                    <a:lnTo>
                      <a:pt x="254" y="74"/>
                    </a:lnTo>
                    <a:lnTo>
                      <a:pt x="231" y="78"/>
                    </a:lnTo>
                    <a:lnTo>
                      <a:pt x="207" y="81"/>
                    </a:lnTo>
                    <a:lnTo>
                      <a:pt x="185" y="85"/>
                    </a:lnTo>
                    <a:lnTo>
                      <a:pt x="162" y="87"/>
                    </a:lnTo>
                    <a:lnTo>
                      <a:pt x="142" y="88"/>
                    </a:lnTo>
                    <a:lnTo>
                      <a:pt x="122" y="91"/>
                    </a:lnTo>
                    <a:lnTo>
                      <a:pt x="105" y="92"/>
                    </a:lnTo>
                    <a:lnTo>
                      <a:pt x="89" y="92"/>
                    </a:lnTo>
                    <a:lnTo>
                      <a:pt x="73" y="94"/>
                    </a:lnTo>
                    <a:lnTo>
                      <a:pt x="60" y="94"/>
                    </a:lnTo>
                    <a:lnTo>
                      <a:pt x="49" y="94"/>
                    </a:lnTo>
                    <a:lnTo>
                      <a:pt x="36" y="94"/>
                    </a:lnTo>
                    <a:lnTo>
                      <a:pt x="27" y="94"/>
                    </a:lnTo>
                    <a:lnTo>
                      <a:pt x="18" y="94"/>
                    </a:lnTo>
                    <a:lnTo>
                      <a:pt x="13" y="94"/>
                    </a:lnTo>
                    <a:lnTo>
                      <a:pt x="6" y="92"/>
                    </a:lnTo>
                    <a:lnTo>
                      <a:pt x="3" y="92"/>
                    </a:lnTo>
                    <a:lnTo>
                      <a:pt x="0" y="92"/>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14" name="Freeform 14"/>
              <p:cNvSpPr>
                <a:spLocks/>
              </p:cNvSpPr>
              <p:nvPr/>
            </p:nvSpPr>
            <p:spPr bwMode="auto">
              <a:xfrm>
                <a:off x="2695" y="1918"/>
                <a:ext cx="203" cy="49"/>
              </a:xfrm>
              <a:custGeom>
                <a:avLst/>
                <a:gdLst>
                  <a:gd name="T0" fmla="*/ 0 w 405"/>
                  <a:gd name="T1" fmla="*/ 1 h 98"/>
                  <a:gd name="T2" fmla="*/ 1 w 405"/>
                  <a:gd name="T3" fmla="*/ 1 h 98"/>
                  <a:gd name="T4" fmla="*/ 1 w 405"/>
                  <a:gd name="T5" fmla="*/ 1 h 98"/>
                  <a:gd name="T6" fmla="*/ 1 w 405"/>
                  <a:gd name="T7" fmla="*/ 1 h 98"/>
                  <a:gd name="T8" fmla="*/ 1 w 405"/>
                  <a:gd name="T9" fmla="*/ 1 h 98"/>
                  <a:gd name="T10" fmla="*/ 1 w 405"/>
                  <a:gd name="T11" fmla="*/ 1 h 98"/>
                  <a:gd name="T12" fmla="*/ 1 w 405"/>
                  <a:gd name="T13" fmla="*/ 1 h 98"/>
                  <a:gd name="T14" fmla="*/ 1 w 405"/>
                  <a:gd name="T15" fmla="*/ 1 h 98"/>
                  <a:gd name="T16" fmla="*/ 1 w 405"/>
                  <a:gd name="T17" fmla="*/ 1 h 98"/>
                  <a:gd name="T18" fmla="*/ 1 w 405"/>
                  <a:gd name="T19" fmla="*/ 1 h 98"/>
                  <a:gd name="T20" fmla="*/ 1 w 405"/>
                  <a:gd name="T21" fmla="*/ 1 h 98"/>
                  <a:gd name="T22" fmla="*/ 1 w 405"/>
                  <a:gd name="T23" fmla="*/ 1 h 98"/>
                  <a:gd name="T24" fmla="*/ 1 w 405"/>
                  <a:gd name="T25" fmla="*/ 1 h 98"/>
                  <a:gd name="T26" fmla="*/ 1 w 405"/>
                  <a:gd name="T27" fmla="*/ 1 h 98"/>
                  <a:gd name="T28" fmla="*/ 1 w 405"/>
                  <a:gd name="T29" fmla="*/ 0 h 98"/>
                  <a:gd name="T30" fmla="*/ 1 w 405"/>
                  <a:gd name="T31" fmla="*/ 1 h 98"/>
                  <a:gd name="T32" fmla="*/ 1 w 405"/>
                  <a:gd name="T33" fmla="*/ 1 h 98"/>
                  <a:gd name="T34" fmla="*/ 1 w 405"/>
                  <a:gd name="T35" fmla="*/ 1 h 98"/>
                  <a:gd name="T36" fmla="*/ 1 w 405"/>
                  <a:gd name="T37" fmla="*/ 1 h 98"/>
                  <a:gd name="T38" fmla="*/ 1 w 405"/>
                  <a:gd name="T39" fmla="*/ 1 h 98"/>
                  <a:gd name="T40" fmla="*/ 1 w 405"/>
                  <a:gd name="T41" fmla="*/ 1 h 98"/>
                  <a:gd name="T42" fmla="*/ 1 w 405"/>
                  <a:gd name="T43" fmla="*/ 1 h 98"/>
                  <a:gd name="T44" fmla="*/ 1 w 405"/>
                  <a:gd name="T45" fmla="*/ 1 h 98"/>
                  <a:gd name="T46" fmla="*/ 1 w 405"/>
                  <a:gd name="T47" fmla="*/ 1 h 98"/>
                  <a:gd name="T48" fmla="*/ 1 w 405"/>
                  <a:gd name="T49" fmla="*/ 1 h 98"/>
                  <a:gd name="T50" fmla="*/ 1 w 405"/>
                  <a:gd name="T51" fmla="*/ 1 h 98"/>
                  <a:gd name="T52" fmla="*/ 1 w 405"/>
                  <a:gd name="T53" fmla="*/ 1 h 98"/>
                  <a:gd name="T54" fmla="*/ 1 w 405"/>
                  <a:gd name="T55" fmla="*/ 1 h 98"/>
                  <a:gd name="T56" fmla="*/ 1 w 405"/>
                  <a:gd name="T57" fmla="*/ 1 h 98"/>
                  <a:gd name="T58" fmla="*/ 1 w 405"/>
                  <a:gd name="T59" fmla="*/ 1 h 98"/>
                  <a:gd name="T60" fmla="*/ 1 w 405"/>
                  <a:gd name="T61" fmla="*/ 1 h 98"/>
                  <a:gd name="T62" fmla="*/ 0 w 405"/>
                  <a:gd name="T63" fmla="*/ 1 h 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05"/>
                  <a:gd name="T97" fmla="*/ 0 h 98"/>
                  <a:gd name="T98" fmla="*/ 405 w 405"/>
                  <a:gd name="T99" fmla="*/ 98 h 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05" h="98">
                    <a:moveTo>
                      <a:pt x="0" y="98"/>
                    </a:moveTo>
                    <a:lnTo>
                      <a:pt x="0" y="98"/>
                    </a:lnTo>
                    <a:lnTo>
                      <a:pt x="5" y="95"/>
                    </a:lnTo>
                    <a:lnTo>
                      <a:pt x="15" y="92"/>
                    </a:lnTo>
                    <a:lnTo>
                      <a:pt x="26" y="91"/>
                    </a:lnTo>
                    <a:lnTo>
                      <a:pt x="41" y="87"/>
                    </a:lnTo>
                    <a:lnTo>
                      <a:pt x="58" y="83"/>
                    </a:lnTo>
                    <a:lnTo>
                      <a:pt x="76" y="80"/>
                    </a:lnTo>
                    <a:lnTo>
                      <a:pt x="96" y="76"/>
                    </a:lnTo>
                    <a:lnTo>
                      <a:pt x="117" y="70"/>
                    </a:lnTo>
                    <a:lnTo>
                      <a:pt x="139" y="65"/>
                    </a:lnTo>
                    <a:lnTo>
                      <a:pt x="163" y="59"/>
                    </a:lnTo>
                    <a:lnTo>
                      <a:pt x="186" y="55"/>
                    </a:lnTo>
                    <a:lnTo>
                      <a:pt x="208" y="49"/>
                    </a:lnTo>
                    <a:lnTo>
                      <a:pt x="230" y="44"/>
                    </a:lnTo>
                    <a:lnTo>
                      <a:pt x="252" y="40"/>
                    </a:lnTo>
                    <a:lnTo>
                      <a:pt x="273" y="36"/>
                    </a:lnTo>
                    <a:lnTo>
                      <a:pt x="290" y="30"/>
                    </a:lnTo>
                    <a:lnTo>
                      <a:pt x="306" y="26"/>
                    </a:lnTo>
                    <a:lnTo>
                      <a:pt x="321" y="22"/>
                    </a:lnTo>
                    <a:lnTo>
                      <a:pt x="335" y="19"/>
                    </a:lnTo>
                    <a:lnTo>
                      <a:pt x="346" y="15"/>
                    </a:lnTo>
                    <a:lnTo>
                      <a:pt x="359" y="12"/>
                    </a:lnTo>
                    <a:lnTo>
                      <a:pt x="367" y="9"/>
                    </a:lnTo>
                    <a:lnTo>
                      <a:pt x="376" y="7"/>
                    </a:lnTo>
                    <a:lnTo>
                      <a:pt x="382" y="4"/>
                    </a:lnTo>
                    <a:lnTo>
                      <a:pt x="389" y="4"/>
                    </a:lnTo>
                    <a:lnTo>
                      <a:pt x="393" y="1"/>
                    </a:lnTo>
                    <a:lnTo>
                      <a:pt x="397" y="0"/>
                    </a:lnTo>
                    <a:lnTo>
                      <a:pt x="403" y="0"/>
                    </a:lnTo>
                    <a:lnTo>
                      <a:pt x="405" y="0"/>
                    </a:lnTo>
                    <a:lnTo>
                      <a:pt x="372" y="49"/>
                    </a:lnTo>
                    <a:lnTo>
                      <a:pt x="371" y="49"/>
                    </a:lnTo>
                    <a:lnTo>
                      <a:pt x="367" y="49"/>
                    </a:lnTo>
                    <a:lnTo>
                      <a:pt x="361" y="51"/>
                    </a:lnTo>
                    <a:lnTo>
                      <a:pt x="356" y="54"/>
                    </a:lnTo>
                    <a:lnTo>
                      <a:pt x="346" y="55"/>
                    </a:lnTo>
                    <a:lnTo>
                      <a:pt x="338" y="59"/>
                    </a:lnTo>
                    <a:lnTo>
                      <a:pt x="325" y="62"/>
                    </a:lnTo>
                    <a:lnTo>
                      <a:pt x="314" y="65"/>
                    </a:lnTo>
                    <a:lnTo>
                      <a:pt x="301" y="67"/>
                    </a:lnTo>
                    <a:lnTo>
                      <a:pt x="285" y="70"/>
                    </a:lnTo>
                    <a:lnTo>
                      <a:pt x="270" y="74"/>
                    </a:lnTo>
                    <a:lnTo>
                      <a:pt x="255" y="77"/>
                    </a:lnTo>
                    <a:lnTo>
                      <a:pt x="238" y="80"/>
                    </a:lnTo>
                    <a:lnTo>
                      <a:pt x="222" y="83"/>
                    </a:lnTo>
                    <a:lnTo>
                      <a:pt x="205" y="87"/>
                    </a:lnTo>
                    <a:lnTo>
                      <a:pt x="189" y="89"/>
                    </a:lnTo>
                    <a:lnTo>
                      <a:pt x="171" y="89"/>
                    </a:lnTo>
                    <a:lnTo>
                      <a:pt x="153" y="92"/>
                    </a:lnTo>
                    <a:lnTo>
                      <a:pt x="136" y="94"/>
                    </a:lnTo>
                    <a:lnTo>
                      <a:pt x="118" y="95"/>
                    </a:lnTo>
                    <a:lnTo>
                      <a:pt x="102" y="95"/>
                    </a:lnTo>
                    <a:lnTo>
                      <a:pt x="87" y="96"/>
                    </a:lnTo>
                    <a:lnTo>
                      <a:pt x="71" y="98"/>
                    </a:lnTo>
                    <a:lnTo>
                      <a:pt x="58" y="98"/>
                    </a:lnTo>
                    <a:lnTo>
                      <a:pt x="44" y="98"/>
                    </a:lnTo>
                    <a:lnTo>
                      <a:pt x="33" y="98"/>
                    </a:lnTo>
                    <a:lnTo>
                      <a:pt x="23" y="98"/>
                    </a:lnTo>
                    <a:lnTo>
                      <a:pt x="15" y="98"/>
                    </a:lnTo>
                    <a:lnTo>
                      <a:pt x="8" y="98"/>
                    </a:lnTo>
                    <a:lnTo>
                      <a:pt x="2" y="98"/>
                    </a:lnTo>
                    <a:lnTo>
                      <a:pt x="0" y="98"/>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15" name="Freeform 15"/>
              <p:cNvSpPr>
                <a:spLocks/>
              </p:cNvSpPr>
              <p:nvPr/>
            </p:nvSpPr>
            <p:spPr bwMode="auto">
              <a:xfrm>
                <a:off x="2790" y="2117"/>
                <a:ext cx="198" cy="57"/>
              </a:xfrm>
              <a:custGeom>
                <a:avLst/>
                <a:gdLst>
                  <a:gd name="T0" fmla="*/ 0 w 396"/>
                  <a:gd name="T1" fmla="*/ 0 h 115"/>
                  <a:gd name="T2" fmla="*/ 1 w 396"/>
                  <a:gd name="T3" fmla="*/ 0 h 115"/>
                  <a:gd name="T4" fmla="*/ 1 w 396"/>
                  <a:gd name="T5" fmla="*/ 0 h 115"/>
                  <a:gd name="T6" fmla="*/ 1 w 396"/>
                  <a:gd name="T7" fmla="*/ 0 h 115"/>
                  <a:gd name="T8" fmla="*/ 1 w 396"/>
                  <a:gd name="T9" fmla="*/ 0 h 115"/>
                  <a:gd name="T10" fmla="*/ 1 w 396"/>
                  <a:gd name="T11" fmla="*/ 0 h 115"/>
                  <a:gd name="T12" fmla="*/ 1 w 396"/>
                  <a:gd name="T13" fmla="*/ 0 h 115"/>
                  <a:gd name="T14" fmla="*/ 1 w 396"/>
                  <a:gd name="T15" fmla="*/ 0 h 115"/>
                  <a:gd name="T16" fmla="*/ 1 w 396"/>
                  <a:gd name="T17" fmla="*/ 0 h 115"/>
                  <a:gd name="T18" fmla="*/ 1 w 396"/>
                  <a:gd name="T19" fmla="*/ 0 h 115"/>
                  <a:gd name="T20" fmla="*/ 1 w 396"/>
                  <a:gd name="T21" fmla="*/ 0 h 115"/>
                  <a:gd name="T22" fmla="*/ 1 w 396"/>
                  <a:gd name="T23" fmla="*/ 0 h 115"/>
                  <a:gd name="T24" fmla="*/ 1 w 396"/>
                  <a:gd name="T25" fmla="*/ 0 h 115"/>
                  <a:gd name="T26" fmla="*/ 1 w 396"/>
                  <a:gd name="T27" fmla="*/ 0 h 115"/>
                  <a:gd name="T28" fmla="*/ 1 w 396"/>
                  <a:gd name="T29" fmla="*/ 0 h 115"/>
                  <a:gd name="T30" fmla="*/ 1 w 396"/>
                  <a:gd name="T31" fmla="*/ 0 h 115"/>
                  <a:gd name="T32" fmla="*/ 1 w 396"/>
                  <a:gd name="T33" fmla="*/ 0 h 115"/>
                  <a:gd name="T34" fmla="*/ 1 w 396"/>
                  <a:gd name="T35" fmla="*/ 0 h 115"/>
                  <a:gd name="T36" fmla="*/ 1 w 396"/>
                  <a:gd name="T37" fmla="*/ 0 h 115"/>
                  <a:gd name="T38" fmla="*/ 1 w 396"/>
                  <a:gd name="T39" fmla="*/ 0 h 115"/>
                  <a:gd name="T40" fmla="*/ 1 w 396"/>
                  <a:gd name="T41" fmla="*/ 0 h 115"/>
                  <a:gd name="T42" fmla="*/ 1 w 396"/>
                  <a:gd name="T43" fmla="*/ 0 h 115"/>
                  <a:gd name="T44" fmla="*/ 1 w 396"/>
                  <a:gd name="T45" fmla="*/ 0 h 115"/>
                  <a:gd name="T46" fmla="*/ 1 w 396"/>
                  <a:gd name="T47" fmla="*/ 0 h 115"/>
                  <a:gd name="T48" fmla="*/ 1 w 396"/>
                  <a:gd name="T49" fmla="*/ 0 h 115"/>
                  <a:gd name="T50" fmla="*/ 1 w 396"/>
                  <a:gd name="T51" fmla="*/ 0 h 115"/>
                  <a:gd name="T52" fmla="*/ 1 w 396"/>
                  <a:gd name="T53" fmla="*/ 0 h 115"/>
                  <a:gd name="T54" fmla="*/ 1 w 396"/>
                  <a:gd name="T55" fmla="*/ 0 h 115"/>
                  <a:gd name="T56" fmla="*/ 1 w 396"/>
                  <a:gd name="T57" fmla="*/ 0 h 115"/>
                  <a:gd name="T58" fmla="*/ 1 w 396"/>
                  <a:gd name="T59" fmla="*/ 0 h 115"/>
                  <a:gd name="T60" fmla="*/ 1 w 396"/>
                  <a:gd name="T61" fmla="*/ 0 h 115"/>
                  <a:gd name="T62" fmla="*/ 1 w 396"/>
                  <a:gd name="T63" fmla="*/ 0 h 115"/>
                  <a:gd name="T64" fmla="*/ 1 w 396"/>
                  <a:gd name="T65" fmla="*/ 0 h 115"/>
                  <a:gd name="T66" fmla="*/ 1 w 396"/>
                  <a:gd name="T67" fmla="*/ 0 h 115"/>
                  <a:gd name="T68" fmla="*/ 1 w 396"/>
                  <a:gd name="T69" fmla="*/ 0 h 115"/>
                  <a:gd name="T70" fmla="*/ 1 w 396"/>
                  <a:gd name="T71" fmla="*/ 0 h 115"/>
                  <a:gd name="T72" fmla="*/ 1 w 396"/>
                  <a:gd name="T73" fmla="*/ 0 h 115"/>
                  <a:gd name="T74" fmla="*/ 1 w 396"/>
                  <a:gd name="T75" fmla="*/ 0 h 115"/>
                  <a:gd name="T76" fmla="*/ 1 w 396"/>
                  <a:gd name="T77" fmla="*/ 0 h 115"/>
                  <a:gd name="T78" fmla="*/ 1 w 396"/>
                  <a:gd name="T79" fmla="*/ 0 h 115"/>
                  <a:gd name="T80" fmla="*/ 1 w 396"/>
                  <a:gd name="T81" fmla="*/ 0 h 115"/>
                  <a:gd name="T82" fmla="*/ 1 w 396"/>
                  <a:gd name="T83" fmla="*/ 0 h 115"/>
                  <a:gd name="T84" fmla="*/ 1 w 396"/>
                  <a:gd name="T85" fmla="*/ 0 h 115"/>
                  <a:gd name="T86" fmla="*/ 1 w 396"/>
                  <a:gd name="T87" fmla="*/ 0 h 115"/>
                  <a:gd name="T88" fmla="*/ 1 w 396"/>
                  <a:gd name="T89" fmla="*/ 0 h 115"/>
                  <a:gd name="T90" fmla="*/ 1 w 396"/>
                  <a:gd name="T91" fmla="*/ 0 h 115"/>
                  <a:gd name="T92" fmla="*/ 0 w 396"/>
                  <a:gd name="T93" fmla="*/ 0 h 115"/>
                  <a:gd name="T94" fmla="*/ 0 w 396"/>
                  <a:gd name="T95" fmla="*/ 0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96"/>
                  <a:gd name="T145" fmla="*/ 0 h 115"/>
                  <a:gd name="T146" fmla="*/ 396 w 396"/>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96" h="115">
                    <a:moveTo>
                      <a:pt x="0" y="115"/>
                    </a:moveTo>
                    <a:lnTo>
                      <a:pt x="392" y="71"/>
                    </a:lnTo>
                    <a:lnTo>
                      <a:pt x="392" y="68"/>
                    </a:lnTo>
                    <a:lnTo>
                      <a:pt x="394" y="60"/>
                    </a:lnTo>
                    <a:lnTo>
                      <a:pt x="394" y="54"/>
                    </a:lnTo>
                    <a:lnTo>
                      <a:pt x="394" y="50"/>
                    </a:lnTo>
                    <a:lnTo>
                      <a:pt x="394" y="43"/>
                    </a:lnTo>
                    <a:lnTo>
                      <a:pt x="396" y="37"/>
                    </a:lnTo>
                    <a:lnTo>
                      <a:pt x="394" y="31"/>
                    </a:lnTo>
                    <a:lnTo>
                      <a:pt x="394" y="24"/>
                    </a:lnTo>
                    <a:lnTo>
                      <a:pt x="392" y="18"/>
                    </a:lnTo>
                    <a:lnTo>
                      <a:pt x="392" y="13"/>
                    </a:lnTo>
                    <a:lnTo>
                      <a:pt x="388" y="7"/>
                    </a:lnTo>
                    <a:lnTo>
                      <a:pt x="383" y="4"/>
                    </a:lnTo>
                    <a:lnTo>
                      <a:pt x="378" y="2"/>
                    </a:lnTo>
                    <a:lnTo>
                      <a:pt x="372" y="2"/>
                    </a:lnTo>
                    <a:lnTo>
                      <a:pt x="364" y="0"/>
                    </a:lnTo>
                    <a:lnTo>
                      <a:pt x="356" y="0"/>
                    </a:lnTo>
                    <a:lnTo>
                      <a:pt x="346" y="0"/>
                    </a:lnTo>
                    <a:lnTo>
                      <a:pt x="337" y="3"/>
                    </a:lnTo>
                    <a:lnTo>
                      <a:pt x="325" y="4"/>
                    </a:lnTo>
                    <a:lnTo>
                      <a:pt x="316" y="7"/>
                    </a:lnTo>
                    <a:lnTo>
                      <a:pt x="303" y="10"/>
                    </a:lnTo>
                    <a:lnTo>
                      <a:pt x="294" y="13"/>
                    </a:lnTo>
                    <a:lnTo>
                      <a:pt x="280" y="15"/>
                    </a:lnTo>
                    <a:lnTo>
                      <a:pt x="267" y="18"/>
                    </a:lnTo>
                    <a:lnTo>
                      <a:pt x="255" y="21"/>
                    </a:lnTo>
                    <a:lnTo>
                      <a:pt x="243" y="25"/>
                    </a:lnTo>
                    <a:lnTo>
                      <a:pt x="230" y="28"/>
                    </a:lnTo>
                    <a:lnTo>
                      <a:pt x="218" y="32"/>
                    </a:lnTo>
                    <a:lnTo>
                      <a:pt x="205" y="36"/>
                    </a:lnTo>
                    <a:lnTo>
                      <a:pt x="193" y="40"/>
                    </a:lnTo>
                    <a:lnTo>
                      <a:pt x="181" y="44"/>
                    </a:lnTo>
                    <a:lnTo>
                      <a:pt x="168" y="47"/>
                    </a:lnTo>
                    <a:lnTo>
                      <a:pt x="157" y="51"/>
                    </a:lnTo>
                    <a:lnTo>
                      <a:pt x="146" y="55"/>
                    </a:lnTo>
                    <a:lnTo>
                      <a:pt x="135" y="58"/>
                    </a:lnTo>
                    <a:lnTo>
                      <a:pt x="125" y="62"/>
                    </a:lnTo>
                    <a:lnTo>
                      <a:pt x="116" y="65"/>
                    </a:lnTo>
                    <a:lnTo>
                      <a:pt x="109" y="68"/>
                    </a:lnTo>
                    <a:lnTo>
                      <a:pt x="99" y="71"/>
                    </a:lnTo>
                    <a:lnTo>
                      <a:pt x="94" y="73"/>
                    </a:lnTo>
                    <a:lnTo>
                      <a:pt x="87" y="75"/>
                    </a:lnTo>
                    <a:lnTo>
                      <a:pt x="83" y="77"/>
                    </a:lnTo>
                    <a:lnTo>
                      <a:pt x="76" y="80"/>
                    </a:lnTo>
                    <a:lnTo>
                      <a:pt x="74" y="82"/>
                    </a:lnTo>
                    <a:lnTo>
                      <a:pt x="0" y="115"/>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16" name="Freeform 16"/>
              <p:cNvSpPr>
                <a:spLocks/>
              </p:cNvSpPr>
              <p:nvPr/>
            </p:nvSpPr>
            <p:spPr bwMode="auto">
              <a:xfrm>
                <a:off x="2730" y="2200"/>
                <a:ext cx="404" cy="76"/>
              </a:xfrm>
              <a:custGeom>
                <a:avLst/>
                <a:gdLst>
                  <a:gd name="T0" fmla="*/ 1 w 808"/>
                  <a:gd name="T1" fmla="*/ 0 h 153"/>
                  <a:gd name="T2" fmla="*/ 1 w 808"/>
                  <a:gd name="T3" fmla="*/ 0 h 153"/>
                  <a:gd name="T4" fmla="*/ 1 w 808"/>
                  <a:gd name="T5" fmla="*/ 0 h 153"/>
                  <a:gd name="T6" fmla="*/ 1 w 808"/>
                  <a:gd name="T7" fmla="*/ 0 h 153"/>
                  <a:gd name="T8" fmla="*/ 1 w 808"/>
                  <a:gd name="T9" fmla="*/ 0 h 153"/>
                  <a:gd name="T10" fmla="*/ 1 w 808"/>
                  <a:gd name="T11" fmla="*/ 0 h 153"/>
                  <a:gd name="T12" fmla="*/ 1 w 808"/>
                  <a:gd name="T13" fmla="*/ 0 h 153"/>
                  <a:gd name="T14" fmla="*/ 1 w 808"/>
                  <a:gd name="T15" fmla="*/ 0 h 153"/>
                  <a:gd name="T16" fmla="*/ 1 w 808"/>
                  <a:gd name="T17" fmla="*/ 0 h 153"/>
                  <a:gd name="T18" fmla="*/ 1 w 808"/>
                  <a:gd name="T19" fmla="*/ 0 h 153"/>
                  <a:gd name="T20" fmla="*/ 1 w 808"/>
                  <a:gd name="T21" fmla="*/ 0 h 153"/>
                  <a:gd name="T22" fmla="*/ 1 w 808"/>
                  <a:gd name="T23" fmla="*/ 0 h 153"/>
                  <a:gd name="T24" fmla="*/ 1 w 808"/>
                  <a:gd name="T25" fmla="*/ 0 h 153"/>
                  <a:gd name="T26" fmla="*/ 1 w 808"/>
                  <a:gd name="T27" fmla="*/ 0 h 153"/>
                  <a:gd name="T28" fmla="*/ 1 w 808"/>
                  <a:gd name="T29" fmla="*/ 0 h 153"/>
                  <a:gd name="T30" fmla="*/ 1 w 808"/>
                  <a:gd name="T31" fmla="*/ 0 h 153"/>
                  <a:gd name="T32" fmla="*/ 1 w 808"/>
                  <a:gd name="T33" fmla="*/ 0 h 153"/>
                  <a:gd name="T34" fmla="*/ 1 w 808"/>
                  <a:gd name="T35" fmla="*/ 0 h 153"/>
                  <a:gd name="T36" fmla="*/ 1 w 808"/>
                  <a:gd name="T37" fmla="*/ 0 h 153"/>
                  <a:gd name="T38" fmla="*/ 1 w 808"/>
                  <a:gd name="T39" fmla="*/ 0 h 153"/>
                  <a:gd name="T40" fmla="*/ 1 w 808"/>
                  <a:gd name="T41" fmla="*/ 0 h 153"/>
                  <a:gd name="T42" fmla="*/ 1 w 808"/>
                  <a:gd name="T43" fmla="*/ 0 h 153"/>
                  <a:gd name="T44" fmla="*/ 1 w 808"/>
                  <a:gd name="T45" fmla="*/ 0 h 153"/>
                  <a:gd name="T46" fmla="*/ 1 w 808"/>
                  <a:gd name="T47" fmla="*/ 0 h 153"/>
                  <a:gd name="T48" fmla="*/ 1 w 808"/>
                  <a:gd name="T49" fmla="*/ 0 h 153"/>
                  <a:gd name="T50" fmla="*/ 1 w 808"/>
                  <a:gd name="T51" fmla="*/ 0 h 153"/>
                  <a:gd name="T52" fmla="*/ 1 w 808"/>
                  <a:gd name="T53" fmla="*/ 0 h 153"/>
                  <a:gd name="T54" fmla="*/ 1 w 808"/>
                  <a:gd name="T55" fmla="*/ 0 h 153"/>
                  <a:gd name="T56" fmla="*/ 1 w 808"/>
                  <a:gd name="T57" fmla="*/ 0 h 153"/>
                  <a:gd name="T58" fmla="*/ 1 w 808"/>
                  <a:gd name="T59" fmla="*/ 0 h 153"/>
                  <a:gd name="T60" fmla="*/ 1 w 808"/>
                  <a:gd name="T61" fmla="*/ 0 h 153"/>
                  <a:gd name="T62" fmla="*/ 1 w 808"/>
                  <a:gd name="T63" fmla="*/ 0 h 153"/>
                  <a:gd name="T64" fmla="*/ 1 w 808"/>
                  <a:gd name="T65" fmla="*/ 0 h 153"/>
                  <a:gd name="T66" fmla="*/ 1 w 808"/>
                  <a:gd name="T67" fmla="*/ 0 h 153"/>
                  <a:gd name="T68" fmla="*/ 1 w 808"/>
                  <a:gd name="T69" fmla="*/ 0 h 153"/>
                  <a:gd name="T70" fmla="*/ 1 w 808"/>
                  <a:gd name="T71" fmla="*/ 0 h 153"/>
                  <a:gd name="T72" fmla="*/ 1 w 808"/>
                  <a:gd name="T73" fmla="*/ 0 h 153"/>
                  <a:gd name="T74" fmla="*/ 1 w 808"/>
                  <a:gd name="T75" fmla="*/ 0 h 153"/>
                  <a:gd name="T76" fmla="*/ 1 w 808"/>
                  <a:gd name="T77" fmla="*/ 0 h 153"/>
                  <a:gd name="T78" fmla="*/ 1 w 808"/>
                  <a:gd name="T79" fmla="*/ 0 h 153"/>
                  <a:gd name="T80" fmla="*/ 1 w 808"/>
                  <a:gd name="T81" fmla="*/ 0 h 153"/>
                  <a:gd name="T82" fmla="*/ 1 w 808"/>
                  <a:gd name="T83" fmla="*/ 0 h 153"/>
                  <a:gd name="T84" fmla="*/ 1 w 808"/>
                  <a:gd name="T85" fmla="*/ 0 h 153"/>
                  <a:gd name="T86" fmla="*/ 1 w 808"/>
                  <a:gd name="T87" fmla="*/ 0 h 153"/>
                  <a:gd name="T88" fmla="*/ 1 w 808"/>
                  <a:gd name="T89" fmla="*/ 0 h 153"/>
                  <a:gd name="T90" fmla="*/ 1 w 808"/>
                  <a:gd name="T91" fmla="*/ 0 h 15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08"/>
                  <a:gd name="T139" fmla="*/ 0 h 153"/>
                  <a:gd name="T140" fmla="*/ 808 w 808"/>
                  <a:gd name="T141" fmla="*/ 153 h 15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08" h="153">
                    <a:moveTo>
                      <a:pt x="11" y="146"/>
                    </a:moveTo>
                    <a:lnTo>
                      <a:pt x="20" y="143"/>
                    </a:lnTo>
                    <a:lnTo>
                      <a:pt x="30" y="138"/>
                    </a:lnTo>
                    <a:lnTo>
                      <a:pt x="45" y="131"/>
                    </a:lnTo>
                    <a:lnTo>
                      <a:pt x="60" y="125"/>
                    </a:lnTo>
                    <a:lnTo>
                      <a:pt x="78" y="118"/>
                    </a:lnTo>
                    <a:lnTo>
                      <a:pt x="95" y="110"/>
                    </a:lnTo>
                    <a:lnTo>
                      <a:pt x="116" y="103"/>
                    </a:lnTo>
                    <a:lnTo>
                      <a:pt x="135" y="95"/>
                    </a:lnTo>
                    <a:lnTo>
                      <a:pt x="157" y="88"/>
                    </a:lnTo>
                    <a:lnTo>
                      <a:pt x="179" y="81"/>
                    </a:lnTo>
                    <a:lnTo>
                      <a:pt x="201" y="76"/>
                    </a:lnTo>
                    <a:lnTo>
                      <a:pt x="225" y="69"/>
                    </a:lnTo>
                    <a:lnTo>
                      <a:pt x="247" y="65"/>
                    </a:lnTo>
                    <a:lnTo>
                      <a:pt x="269" y="59"/>
                    </a:lnTo>
                    <a:lnTo>
                      <a:pt x="291" y="56"/>
                    </a:lnTo>
                    <a:lnTo>
                      <a:pt x="313" y="52"/>
                    </a:lnTo>
                    <a:lnTo>
                      <a:pt x="335" y="52"/>
                    </a:lnTo>
                    <a:lnTo>
                      <a:pt x="356" y="48"/>
                    </a:lnTo>
                    <a:lnTo>
                      <a:pt x="378" y="48"/>
                    </a:lnTo>
                    <a:lnTo>
                      <a:pt x="399" y="48"/>
                    </a:lnTo>
                    <a:lnTo>
                      <a:pt x="421" y="48"/>
                    </a:lnTo>
                    <a:lnTo>
                      <a:pt x="440" y="47"/>
                    </a:lnTo>
                    <a:lnTo>
                      <a:pt x="461" y="47"/>
                    </a:lnTo>
                    <a:lnTo>
                      <a:pt x="481" y="47"/>
                    </a:lnTo>
                    <a:lnTo>
                      <a:pt x="502" y="47"/>
                    </a:lnTo>
                    <a:lnTo>
                      <a:pt x="524" y="45"/>
                    </a:lnTo>
                    <a:lnTo>
                      <a:pt x="545" y="45"/>
                    </a:lnTo>
                    <a:lnTo>
                      <a:pt x="566" y="44"/>
                    </a:lnTo>
                    <a:lnTo>
                      <a:pt x="586" y="43"/>
                    </a:lnTo>
                    <a:lnTo>
                      <a:pt x="606" y="40"/>
                    </a:lnTo>
                    <a:lnTo>
                      <a:pt x="628" y="37"/>
                    </a:lnTo>
                    <a:lnTo>
                      <a:pt x="647" y="34"/>
                    </a:lnTo>
                    <a:lnTo>
                      <a:pt x="668" y="32"/>
                    </a:lnTo>
                    <a:lnTo>
                      <a:pt x="686" y="27"/>
                    </a:lnTo>
                    <a:lnTo>
                      <a:pt x="705" y="25"/>
                    </a:lnTo>
                    <a:lnTo>
                      <a:pt x="721" y="20"/>
                    </a:lnTo>
                    <a:lnTo>
                      <a:pt x="739" y="18"/>
                    </a:lnTo>
                    <a:lnTo>
                      <a:pt x="753" y="14"/>
                    </a:lnTo>
                    <a:lnTo>
                      <a:pt x="767" y="9"/>
                    </a:lnTo>
                    <a:lnTo>
                      <a:pt x="778" y="7"/>
                    </a:lnTo>
                    <a:lnTo>
                      <a:pt x="789" y="4"/>
                    </a:lnTo>
                    <a:lnTo>
                      <a:pt x="797" y="1"/>
                    </a:lnTo>
                    <a:lnTo>
                      <a:pt x="803" y="0"/>
                    </a:lnTo>
                    <a:lnTo>
                      <a:pt x="807" y="0"/>
                    </a:lnTo>
                    <a:lnTo>
                      <a:pt x="808" y="0"/>
                    </a:lnTo>
                    <a:lnTo>
                      <a:pt x="778" y="45"/>
                    </a:lnTo>
                    <a:lnTo>
                      <a:pt x="775" y="45"/>
                    </a:lnTo>
                    <a:lnTo>
                      <a:pt x="770" y="45"/>
                    </a:lnTo>
                    <a:lnTo>
                      <a:pt x="760" y="47"/>
                    </a:lnTo>
                    <a:lnTo>
                      <a:pt x="748" y="49"/>
                    </a:lnTo>
                    <a:lnTo>
                      <a:pt x="731" y="52"/>
                    </a:lnTo>
                    <a:lnTo>
                      <a:pt x="715" y="55"/>
                    </a:lnTo>
                    <a:lnTo>
                      <a:pt x="694" y="58"/>
                    </a:lnTo>
                    <a:lnTo>
                      <a:pt x="673" y="62"/>
                    </a:lnTo>
                    <a:lnTo>
                      <a:pt x="650" y="65"/>
                    </a:lnTo>
                    <a:lnTo>
                      <a:pt x="626" y="70"/>
                    </a:lnTo>
                    <a:lnTo>
                      <a:pt x="600" y="73"/>
                    </a:lnTo>
                    <a:lnTo>
                      <a:pt x="575" y="78"/>
                    </a:lnTo>
                    <a:lnTo>
                      <a:pt x="550" y="83"/>
                    </a:lnTo>
                    <a:lnTo>
                      <a:pt x="524" y="85"/>
                    </a:lnTo>
                    <a:lnTo>
                      <a:pt x="499" y="89"/>
                    </a:lnTo>
                    <a:lnTo>
                      <a:pt x="476" y="94"/>
                    </a:lnTo>
                    <a:lnTo>
                      <a:pt x="451" y="96"/>
                    </a:lnTo>
                    <a:lnTo>
                      <a:pt x="429" y="99"/>
                    </a:lnTo>
                    <a:lnTo>
                      <a:pt x="408" y="102"/>
                    </a:lnTo>
                    <a:lnTo>
                      <a:pt x="387" y="105"/>
                    </a:lnTo>
                    <a:lnTo>
                      <a:pt x="368" y="107"/>
                    </a:lnTo>
                    <a:lnTo>
                      <a:pt x="350" y="110"/>
                    </a:lnTo>
                    <a:lnTo>
                      <a:pt x="332" y="112"/>
                    </a:lnTo>
                    <a:lnTo>
                      <a:pt x="314" y="114"/>
                    </a:lnTo>
                    <a:lnTo>
                      <a:pt x="298" y="116"/>
                    </a:lnTo>
                    <a:lnTo>
                      <a:pt x="280" y="117"/>
                    </a:lnTo>
                    <a:lnTo>
                      <a:pt x="265" y="118"/>
                    </a:lnTo>
                    <a:lnTo>
                      <a:pt x="248" y="121"/>
                    </a:lnTo>
                    <a:lnTo>
                      <a:pt x="232" y="123"/>
                    </a:lnTo>
                    <a:lnTo>
                      <a:pt x="216" y="125"/>
                    </a:lnTo>
                    <a:lnTo>
                      <a:pt x="200" y="127"/>
                    </a:lnTo>
                    <a:lnTo>
                      <a:pt x="185" y="129"/>
                    </a:lnTo>
                    <a:lnTo>
                      <a:pt x="168" y="131"/>
                    </a:lnTo>
                    <a:lnTo>
                      <a:pt x="150" y="132"/>
                    </a:lnTo>
                    <a:lnTo>
                      <a:pt x="134" y="135"/>
                    </a:lnTo>
                    <a:lnTo>
                      <a:pt x="117" y="138"/>
                    </a:lnTo>
                    <a:lnTo>
                      <a:pt x="100" y="138"/>
                    </a:lnTo>
                    <a:lnTo>
                      <a:pt x="85" y="141"/>
                    </a:lnTo>
                    <a:lnTo>
                      <a:pt x="71" y="142"/>
                    </a:lnTo>
                    <a:lnTo>
                      <a:pt x="58" y="145"/>
                    </a:lnTo>
                    <a:lnTo>
                      <a:pt x="45" y="146"/>
                    </a:lnTo>
                    <a:lnTo>
                      <a:pt x="34" y="147"/>
                    </a:lnTo>
                    <a:lnTo>
                      <a:pt x="23" y="150"/>
                    </a:lnTo>
                    <a:lnTo>
                      <a:pt x="0" y="153"/>
                    </a:lnTo>
                    <a:lnTo>
                      <a:pt x="11" y="146"/>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17" name="Freeform 17"/>
              <p:cNvSpPr>
                <a:spLocks/>
              </p:cNvSpPr>
              <p:nvPr/>
            </p:nvSpPr>
            <p:spPr bwMode="auto">
              <a:xfrm>
                <a:off x="2955" y="1748"/>
                <a:ext cx="330" cy="77"/>
              </a:xfrm>
              <a:custGeom>
                <a:avLst/>
                <a:gdLst>
                  <a:gd name="T0" fmla="*/ 1 w 658"/>
                  <a:gd name="T1" fmla="*/ 1 h 154"/>
                  <a:gd name="T2" fmla="*/ 1 w 658"/>
                  <a:gd name="T3" fmla="*/ 1 h 154"/>
                  <a:gd name="T4" fmla="*/ 1 w 658"/>
                  <a:gd name="T5" fmla="*/ 1 h 154"/>
                  <a:gd name="T6" fmla="*/ 1 w 658"/>
                  <a:gd name="T7" fmla="*/ 1 h 154"/>
                  <a:gd name="T8" fmla="*/ 1 w 658"/>
                  <a:gd name="T9" fmla="*/ 1 h 154"/>
                  <a:gd name="T10" fmla="*/ 1 w 658"/>
                  <a:gd name="T11" fmla="*/ 1 h 154"/>
                  <a:gd name="T12" fmla="*/ 1 w 658"/>
                  <a:gd name="T13" fmla="*/ 1 h 154"/>
                  <a:gd name="T14" fmla="*/ 1 w 658"/>
                  <a:gd name="T15" fmla="*/ 1 h 154"/>
                  <a:gd name="T16" fmla="*/ 1 w 658"/>
                  <a:gd name="T17" fmla="*/ 1 h 154"/>
                  <a:gd name="T18" fmla="*/ 1 w 658"/>
                  <a:gd name="T19" fmla="*/ 1 h 154"/>
                  <a:gd name="T20" fmla="*/ 1 w 658"/>
                  <a:gd name="T21" fmla="*/ 1 h 154"/>
                  <a:gd name="T22" fmla="*/ 1 w 658"/>
                  <a:gd name="T23" fmla="*/ 1 h 154"/>
                  <a:gd name="T24" fmla="*/ 1 w 658"/>
                  <a:gd name="T25" fmla="*/ 0 h 154"/>
                  <a:gd name="T26" fmla="*/ 1 w 658"/>
                  <a:gd name="T27" fmla="*/ 1 h 154"/>
                  <a:gd name="T28" fmla="*/ 1 w 658"/>
                  <a:gd name="T29" fmla="*/ 1 h 154"/>
                  <a:gd name="T30" fmla="*/ 1 w 658"/>
                  <a:gd name="T31" fmla="*/ 1 h 154"/>
                  <a:gd name="T32" fmla="*/ 1 w 658"/>
                  <a:gd name="T33" fmla="*/ 1 h 154"/>
                  <a:gd name="T34" fmla="*/ 1 w 658"/>
                  <a:gd name="T35" fmla="*/ 1 h 154"/>
                  <a:gd name="T36" fmla="*/ 1 w 658"/>
                  <a:gd name="T37" fmla="*/ 1 h 154"/>
                  <a:gd name="T38" fmla="*/ 1 w 658"/>
                  <a:gd name="T39" fmla="*/ 1 h 154"/>
                  <a:gd name="T40" fmla="*/ 1 w 658"/>
                  <a:gd name="T41" fmla="*/ 1 h 154"/>
                  <a:gd name="T42" fmla="*/ 1 w 658"/>
                  <a:gd name="T43" fmla="*/ 1 h 154"/>
                  <a:gd name="T44" fmla="*/ 1 w 658"/>
                  <a:gd name="T45" fmla="*/ 1 h 154"/>
                  <a:gd name="T46" fmla="*/ 1 w 658"/>
                  <a:gd name="T47" fmla="*/ 1 h 154"/>
                  <a:gd name="T48" fmla="*/ 1 w 658"/>
                  <a:gd name="T49" fmla="*/ 1 h 154"/>
                  <a:gd name="T50" fmla="*/ 1 w 658"/>
                  <a:gd name="T51" fmla="*/ 1 h 154"/>
                  <a:gd name="T52" fmla="*/ 1 w 658"/>
                  <a:gd name="T53" fmla="*/ 1 h 154"/>
                  <a:gd name="T54" fmla="*/ 1 w 658"/>
                  <a:gd name="T55" fmla="*/ 1 h 154"/>
                  <a:gd name="T56" fmla="*/ 1 w 658"/>
                  <a:gd name="T57" fmla="*/ 1 h 154"/>
                  <a:gd name="T58" fmla="*/ 1 w 658"/>
                  <a:gd name="T59" fmla="*/ 1 h 154"/>
                  <a:gd name="T60" fmla="*/ 1 w 658"/>
                  <a:gd name="T61" fmla="*/ 1 h 154"/>
                  <a:gd name="T62" fmla="*/ 1 w 658"/>
                  <a:gd name="T63" fmla="*/ 1 h 154"/>
                  <a:gd name="T64" fmla="*/ 1 w 658"/>
                  <a:gd name="T65" fmla="*/ 1 h 154"/>
                  <a:gd name="T66" fmla="*/ 1 w 658"/>
                  <a:gd name="T67" fmla="*/ 1 h 154"/>
                  <a:gd name="T68" fmla="*/ 1 w 658"/>
                  <a:gd name="T69" fmla="*/ 1 h 154"/>
                  <a:gd name="T70" fmla="*/ 1 w 658"/>
                  <a:gd name="T71" fmla="*/ 1 h 154"/>
                  <a:gd name="T72" fmla="*/ 1 w 658"/>
                  <a:gd name="T73" fmla="*/ 1 h 154"/>
                  <a:gd name="T74" fmla="*/ 1 w 658"/>
                  <a:gd name="T75" fmla="*/ 1 h 154"/>
                  <a:gd name="T76" fmla="*/ 1 w 658"/>
                  <a:gd name="T77" fmla="*/ 1 h 154"/>
                  <a:gd name="T78" fmla="*/ 1 w 658"/>
                  <a:gd name="T79" fmla="*/ 1 h 15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58"/>
                  <a:gd name="T121" fmla="*/ 0 h 154"/>
                  <a:gd name="T122" fmla="*/ 658 w 658"/>
                  <a:gd name="T123" fmla="*/ 154 h 15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58" h="154">
                    <a:moveTo>
                      <a:pt x="33" y="85"/>
                    </a:moveTo>
                    <a:lnTo>
                      <a:pt x="34" y="84"/>
                    </a:lnTo>
                    <a:lnTo>
                      <a:pt x="39" y="83"/>
                    </a:lnTo>
                    <a:lnTo>
                      <a:pt x="44" y="80"/>
                    </a:lnTo>
                    <a:lnTo>
                      <a:pt x="54" y="79"/>
                    </a:lnTo>
                    <a:lnTo>
                      <a:pt x="63" y="74"/>
                    </a:lnTo>
                    <a:lnTo>
                      <a:pt x="77" y="70"/>
                    </a:lnTo>
                    <a:lnTo>
                      <a:pt x="91" y="66"/>
                    </a:lnTo>
                    <a:lnTo>
                      <a:pt x="109" y="62"/>
                    </a:lnTo>
                    <a:lnTo>
                      <a:pt x="127" y="56"/>
                    </a:lnTo>
                    <a:lnTo>
                      <a:pt x="149" y="51"/>
                    </a:lnTo>
                    <a:lnTo>
                      <a:pt x="171" y="45"/>
                    </a:lnTo>
                    <a:lnTo>
                      <a:pt x="195" y="40"/>
                    </a:lnTo>
                    <a:lnTo>
                      <a:pt x="219" y="34"/>
                    </a:lnTo>
                    <a:lnTo>
                      <a:pt x="244" y="29"/>
                    </a:lnTo>
                    <a:lnTo>
                      <a:pt x="272" y="25"/>
                    </a:lnTo>
                    <a:lnTo>
                      <a:pt x="301" y="21"/>
                    </a:lnTo>
                    <a:lnTo>
                      <a:pt x="328" y="16"/>
                    </a:lnTo>
                    <a:lnTo>
                      <a:pt x="359" y="12"/>
                    </a:lnTo>
                    <a:lnTo>
                      <a:pt x="388" y="10"/>
                    </a:lnTo>
                    <a:lnTo>
                      <a:pt x="418" y="7"/>
                    </a:lnTo>
                    <a:lnTo>
                      <a:pt x="447" y="4"/>
                    </a:lnTo>
                    <a:lnTo>
                      <a:pt x="476" y="1"/>
                    </a:lnTo>
                    <a:lnTo>
                      <a:pt x="504" y="1"/>
                    </a:lnTo>
                    <a:lnTo>
                      <a:pt x="531" y="1"/>
                    </a:lnTo>
                    <a:lnTo>
                      <a:pt x="555" y="0"/>
                    </a:lnTo>
                    <a:lnTo>
                      <a:pt x="578" y="1"/>
                    </a:lnTo>
                    <a:lnTo>
                      <a:pt x="599" y="1"/>
                    </a:lnTo>
                    <a:lnTo>
                      <a:pt x="617" y="4"/>
                    </a:lnTo>
                    <a:lnTo>
                      <a:pt x="632" y="5"/>
                    </a:lnTo>
                    <a:lnTo>
                      <a:pt x="644" y="8"/>
                    </a:lnTo>
                    <a:lnTo>
                      <a:pt x="651" y="11"/>
                    </a:lnTo>
                    <a:lnTo>
                      <a:pt x="658" y="16"/>
                    </a:lnTo>
                    <a:lnTo>
                      <a:pt x="657" y="21"/>
                    </a:lnTo>
                    <a:lnTo>
                      <a:pt x="654" y="25"/>
                    </a:lnTo>
                    <a:lnTo>
                      <a:pt x="647" y="29"/>
                    </a:lnTo>
                    <a:lnTo>
                      <a:pt x="638" y="33"/>
                    </a:lnTo>
                    <a:lnTo>
                      <a:pt x="624" y="36"/>
                    </a:lnTo>
                    <a:lnTo>
                      <a:pt x="609" y="39"/>
                    </a:lnTo>
                    <a:lnTo>
                      <a:pt x="592" y="41"/>
                    </a:lnTo>
                    <a:lnTo>
                      <a:pt x="573" y="45"/>
                    </a:lnTo>
                    <a:lnTo>
                      <a:pt x="551" y="48"/>
                    </a:lnTo>
                    <a:lnTo>
                      <a:pt x="530" y="51"/>
                    </a:lnTo>
                    <a:lnTo>
                      <a:pt x="505" y="54"/>
                    </a:lnTo>
                    <a:lnTo>
                      <a:pt x="483" y="56"/>
                    </a:lnTo>
                    <a:lnTo>
                      <a:pt x="458" y="59"/>
                    </a:lnTo>
                    <a:lnTo>
                      <a:pt x="435" y="62"/>
                    </a:lnTo>
                    <a:lnTo>
                      <a:pt x="411" y="63"/>
                    </a:lnTo>
                    <a:lnTo>
                      <a:pt x="389" y="66"/>
                    </a:lnTo>
                    <a:lnTo>
                      <a:pt x="367" y="68"/>
                    </a:lnTo>
                    <a:lnTo>
                      <a:pt x="348" y="69"/>
                    </a:lnTo>
                    <a:lnTo>
                      <a:pt x="327" y="72"/>
                    </a:lnTo>
                    <a:lnTo>
                      <a:pt x="309" y="73"/>
                    </a:lnTo>
                    <a:lnTo>
                      <a:pt x="290" y="74"/>
                    </a:lnTo>
                    <a:lnTo>
                      <a:pt x="273" y="76"/>
                    </a:lnTo>
                    <a:lnTo>
                      <a:pt x="257" y="77"/>
                    </a:lnTo>
                    <a:lnTo>
                      <a:pt x="243" y="80"/>
                    </a:lnTo>
                    <a:lnTo>
                      <a:pt x="226" y="81"/>
                    </a:lnTo>
                    <a:lnTo>
                      <a:pt x="213" y="83"/>
                    </a:lnTo>
                    <a:lnTo>
                      <a:pt x="197" y="85"/>
                    </a:lnTo>
                    <a:lnTo>
                      <a:pt x="185" y="88"/>
                    </a:lnTo>
                    <a:lnTo>
                      <a:pt x="171" y="91"/>
                    </a:lnTo>
                    <a:lnTo>
                      <a:pt x="159" y="94"/>
                    </a:lnTo>
                    <a:lnTo>
                      <a:pt x="145" y="96"/>
                    </a:lnTo>
                    <a:lnTo>
                      <a:pt x="132" y="102"/>
                    </a:lnTo>
                    <a:lnTo>
                      <a:pt x="119" y="105"/>
                    </a:lnTo>
                    <a:lnTo>
                      <a:pt x="106" y="109"/>
                    </a:lnTo>
                    <a:lnTo>
                      <a:pt x="94" y="113"/>
                    </a:lnTo>
                    <a:lnTo>
                      <a:pt x="83" y="119"/>
                    </a:lnTo>
                    <a:lnTo>
                      <a:pt x="70" y="121"/>
                    </a:lnTo>
                    <a:lnTo>
                      <a:pt x="59" y="127"/>
                    </a:lnTo>
                    <a:lnTo>
                      <a:pt x="48" y="130"/>
                    </a:lnTo>
                    <a:lnTo>
                      <a:pt x="40" y="135"/>
                    </a:lnTo>
                    <a:lnTo>
                      <a:pt x="30" y="139"/>
                    </a:lnTo>
                    <a:lnTo>
                      <a:pt x="23" y="142"/>
                    </a:lnTo>
                    <a:lnTo>
                      <a:pt x="15" y="146"/>
                    </a:lnTo>
                    <a:lnTo>
                      <a:pt x="10" y="149"/>
                    </a:lnTo>
                    <a:lnTo>
                      <a:pt x="1" y="153"/>
                    </a:lnTo>
                    <a:lnTo>
                      <a:pt x="0" y="154"/>
                    </a:lnTo>
                    <a:lnTo>
                      <a:pt x="33" y="85"/>
                    </a:lnTo>
                    <a:close/>
                  </a:path>
                </a:pathLst>
              </a:custGeom>
              <a:solidFill>
                <a:srgbClr val="C2D6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18" name="Freeform 18"/>
              <p:cNvSpPr>
                <a:spLocks/>
              </p:cNvSpPr>
              <p:nvPr/>
            </p:nvSpPr>
            <p:spPr bwMode="auto">
              <a:xfrm>
                <a:off x="2906" y="1868"/>
                <a:ext cx="408" cy="78"/>
              </a:xfrm>
              <a:custGeom>
                <a:avLst/>
                <a:gdLst>
                  <a:gd name="T0" fmla="*/ 0 w 814"/>
                  <a:gd name="T1" fmla="*/ 1 h 156"/>
                  <a:gd name="T2" fmla="*/ 1 w 814"/>
                  <a:gd name="T3" fmla="*/ 1 h 156"/>
                  <a:gd name="T4" fmla="*/ 1 w 814"/>
                  <a:gd name="T5" fmla="*/ 1 h 156"/>
                  <a:gd name="T6" fmla="*/ 1 w 814"/>
                  <a:gd name="T7" fmla="*/ 1 h 156"/>
                  <a:gd name="T8" fmla="*/ 1 w 814"/>
                  <a:gd name="T9" fmla="*/ 1 h 156"/>
                  <a:gd name="T10" fmla="*/ 1 w 814"/>
                  <a:gd name="T11" fmla="*/ 1 h 156"/>
                  <a:gd name="T12" fmla="*/ 1 w 814"/>
                  <a:gd name="T13" fmla="*/ 1 h 156"/>
                  <a:gd name="T14" fmla="*/ 1 w 814"/>
                  <a:gd name="T15" fmla="*/ 1 h 156"/>
                  <a:gd name="T16" fmla="*/ 1 w 814"/>
                  <a:gd name="T17" fmla="*/ 1 h 156"/>
                  <a:gd name="T18" fmla="*/ 1 w 814"/>
                  <a:gd name="T19" fmla="*/ 1 h 156"/>
                  <a:gd name="T20" fmla="*/ 1 w 814"/>
                  <a:gd name="T21" fmla="*/ 1 h 156"/>
                  <a:gd name="T22" fmla="*/ 1 w 814"/>
                  <a:gd name="T23" fmla="*/ 1 h 156"/>
                  <a:gd name="T24" fmla="*/ 1 w 814"/>
                  <a:gd name="T25" fmla="*/ 1 h 156"/>
                  <a:gd name="T26" fmla="*/ 1 w 814"/>
                  <a:gd name="T27" fmla="*/ 1 h 156"/>
                  <a:gd name="T28" fmla="*/ 1 w 814"/>
                  <a:gd name="T29" fmla="*/ 1 h 156"/>
                  <a:gd name="T30" fmla="*/ 1 w 814"/>
                  <a:gd name="T31" fmla="*/ 1 h 156"/>
                  <a:gd name="T32" fmla="*/ 1 w 814"/>
                  <a:gd name="T33" fmla="*/ 1 h 156"/>
                  <a:gd name="T34" fmla="*/ 1 w 814"/>
                  <a:gd name="T35" fmla="*/ 1 h 156"/>
                  <a:gd name="T36" fmla="*/ 1 w 814"/>
                  <a:gd name="T37" fmla="*/ 1 h 156"/>
                  <a:gd name="T38" fmla="*/ 1 w 814"/>
                  <a:gd name="T39" fmla="*/ 0 h 156"/>
                  <a:gd name="T40" fmla="*/ 1 w 814"/>
                  <a:gd name="T41" fmla="*/ 0 h 156"/>
                  <a:gd name="T42" fmla="*/ 1 w 814"/>
                  <a:gd name="T43" fmla="*/ 1 h 156"/>
                  <a:gd name="T44" fmla="*/ 1 w 814"/>
                  <a:gd name="T45" fmla="*/ 1 h 156"/>
                  <a:gd name="T46" fmla="*/ 1 w 814"/>
                  <a:gd name="T47" fmla="*/ 1 h 156"/>
                  <a:gd name="T48" fmla="*/ 1 w 814"/>
                  <a:gd name="T49" fmla="*/ 1 h 156"/>
                  <a:gd name="T50" fmla="*/ 1 w 814"/>
                  <a:gd name="T51" fmla="*/ 1 h 156"/>
                  <a:gd name="T52" fmla="*/ 1 w 814"/>
                  <a:gd name="T53" fmla="*/ 1 h 156"/>
                  <a:gd name="T54" fmla="*/ 1 w 814"/>
                  <a:gd name="T55" fmla="*/ 1 h 156"/>
                  <a:gd name="T56" fmla="*/ 1 w 814"/>
                  <a:gd name="T57" fmla="*/ 1 h 156"/>
                  <a:gd name="T58" fmla="*/ 1 w 814"/>
                  <a:gd name="T59" fmla="*/ 1 h 156"/>
                  <a:gd name="T60" fmla="*/ 1 w 814"/>
                  <a:gd name="T61" fmla="*/ 1 h 156"/>
                  <a:gd name="T62" fmla="*/ 1 w 814"/>
                  <a:gd name="T63" fmla="*/ 1 h 156"/>
                  <a:gd name="T64" fmla="*/ 1 w 814"/>
                  <a:gd name="T65" fmla="*/ 1 h 156"/>
                  <a:gd name="T66" fmla="*/ 1 w 814"/>
                  <a:gd name="T67" fmla="*/ 1 h 156"/>
                  <a:gd name="T68" fmla="*/ 1 w 814"/>
                  <a:gd name="T69" fmla="*/ 1 h 156"/>
                  <a:gd name="T70" fmla="*/ 1 w 814"/>
                  <a:gd name="T71" fmla="*/ 1 h 156"/>
                  <a:gd name="T72" fmla="*/ 1 w 814"/>
                  <a:gd name="T73" fmla="*/ 1 h 156"/>
                  <a:gd name="T74" fmla="*/ 1 w 814"/>
                  <a:gd name="T75" fmla="*/ 1 h 156"/>
                  <a:gd name="T76" fmla="*/ 1 w 814"/>
                  <a:gd name="T77" fmla="*/ 1 h 156"/>
                  <a:gd name="T78" fmla="*/ 1 w 814"/>
                  <a:gd name="T79" fmla="*/ 1 h 156"/>
                  <a:gd name="T80" fmla="*/ 0 w 814"/>
                  <a:gd name="T81" fmla="*/ 1 h 15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14"/>
                  <a:gd name="T124" fmla="*/ 0 h 156"/>
                  <a:gd name="T125" fmla="*/ 814 w 814"/>
                  <a:gd name="T126" fmla="*/ 156 h 15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14" h="156">
                    <a:moveTo>
                      <a:pt x="0" y="76"/>
                    </a:moveTo>
                    <a:lnTo>
                      <a:pt x="0" y="76"/>
                    </a:lnTo>
                    <a:lnTo>
                      <a:pt x="4" y="76"/>
                    </a:lnTo>
                    <a:lnTo>
                      <a:pt x="11" y="77"/>
                    </a:lnTo>
                    <a:lnTo>
                      <a:pt x="22" y="80"/>
                    </a:lnTo>
                    <a:lnTo>
                      <a:pt x="33" y="80"/>
                    </a:lnTo>
                    <a:lnTo>
                      <a:pt x="47" y="83"/>
                    </a:lnTo>
                    <a:lnTo>
                      <a:pt x="63" y="84"/>
                    </a:lnTo>
                    <a:lnTo>
                      <a:pt x="83" y="86"/>
                    </a:lnTo>
                    <a:lnTo>
                      <a:pt x="101" y="87"/>
                    </a:lnTo>
                    <a:lnTo>
                      <a:pt x="121" y="88"/>
                    </a:lnTo>
                    <a:lnTo>
                      <a:pt x="144" y="88"/>
                    </a:lnTo>
                    <a:lnTo>
                      <a:pt x="168" y="90"/>
                    </a:lnTo>
                    <a:lnTo>
                      <a:pt x="190" y="88"/>
                    </a:lnTo>
                    <a:lnTo>
                      <a:pt x="217" y="88"/>
                    </a:lnTo>
                    <a:lnTo>
                      <a:pt x="242" y="88"/>
                    </a:lnTo>
                    <a:lnTo>
                      <a:pt x="268" y="86"/>
                    </a:lnTo>
                    <a:lnTo>
                      <a:pt x="293" y="83"/>
                    </a:lnTo>
                    <a:lnTo>
                      <a:pt x="317" y="79"/>
                    </a:lnTo>
                    <a:lnTo>
                      <a:pt x="344" y="73"/>
                    </a:lnTo>
                    <a:lnTo>
                      <a:pt x="368" y="70"/>
                    </a:lnTo>
                    <a:lnTo>
                      <a:pt x="395" y="65"/>
                    </a:lnTo>
                    <a:lnTo>
                      <a:pt x="421" y="61"/>
                    </a:lnTo>
                    <a:lnTo>
                      <a:pt x="446" y="55"/>
                    </a:lnTo>
                    <a:lnTo>
                      <a:pt x="472" y="52"/>
                    </a:lnTo>
                    <a:lnTo>
                      <a:pt x="495" y="47"/>
                    </a:lnTo>
                    <a:lnTo>
                      <a:pt x="520" y="41"/>
                    </a:lnTo>
                    <a:lnTo>
                      <a:pt x="544" y="37"/>
                    </a:lnTo>
                    <a:lnTo>
                      <a:pt x="569" y="32"/>
                    </a:lnTo>
                    <a:lnTo>
                      <a:pt x="591" y="28"/>
                    </a:lnTo>
                    <a:lnTo>
                      <a:pt x="613" y="23"/>
                    </a:lnTo>
                    <a:lnTo>
                      <a:pt x="635" y="18"/>
                    </a:lnTo>
                    <a:lnTo>
                      <a:pt x="657" y="15"/>
                    </a:lnTo>
                    <a:lnTo>
                      <a:pt x="676" y="12"/>
                    </a:lnTo>
                    <a:lnTo>
                      <a:pt x="696" y="10"/>
                    </a:lnTo>
                    <a:lnTo>
                      <a:pt x="712" y="7"/>
                    </a:lnTo>
                    <a:lnTo>
                      <a:pt x="730" y="6"/>
                    </a:lnTo>
                    <a:lnTo>
                      <a:pt x="745" y="3"/>
                    </a:lnTo>
                    <a:lnTo>
                      <a:pt x="760" y="1"/>
                    </a:lnTo>
                    <a:lnTo>
                      <a:pt x="773" y="0"/>
                    </a:lnTo>
                    <a:lnTo>
                      <a:pt x="785" y="0"/>
                    </a:lnTo>
                    <a:lnTo>
                      <a:pt x="794" y="0"/>
                    </a:lnTo>
                    <a:lnTo>
                      <a:pt x="802" y="0"/>
                    </a:lnTo>
                    <a:lnTo>
                      <a:pt x="807" y="1"/>
                    </a:lnTo>
                    <a:lnTo>
                      <a:pt x="813" y="4"/>
                    </a:lnTo>
                    <a:lnTo>
                      <a:pt x="813" y="7"/>
                    </a:lnTo>
                    <a:lnTo>
                      <a:pt x="814" y="11"/>
                    </a:lnTo>
                    <a:lnTo>
                      <a:pt x="811" y="15"/>
                    </a:lnTo>
                    <a:lnTo>
                      <a:pt x="807" y="21"/>
                    </a:lnTo>
                    <a:lnTo>
                      <a:pt x="799" y="25"/>
                    </a:lnTo>
                    <a:lnTo>
                      <a:pt x="789" y="30"/>
                    </a:lnTo>
                    <a:lnTo>
                      <a:pt x="777" y="37"/>
                    </a:lnTo>
                    <a:lnTo>
                      <a:pt x="763" y="43"/>
                    </a:lnTo>
                    <a:lnTo>
                      <a:pt x="747" y="48"/>
                    </a:lnTo>
                    <a:lnTo>
                      <a:pt x="727" y="54"/>
                    </a:lnTo>
                    <a:lnTo>
                      <a:pt x="707" y="59"/>
                    </a:lnTo>
                    <a:lnTo>
                      <a:pt x="686" y="66"/>
                    </a:lnTo>
                    <a:lnTo>
                      <a:pt x="660" y="70"/>
                    </a:lnTo>
                    <a:lnTo>
                      <a:pt x="633" y="77"/>
                    </a:lnTo>
                    <a:lnTo>
                      <a:pt x="607" y="83"/>
                    </a:lnTo>
                    <a:lnTo>
                      <a:pt x="578" y="88"/>
                    </a:lnTo>
                    <a:lnTo>
                      <a:pt x="548" y="92"/>
                    </a:lnTo>
                    <a:lnTo>
                      <a:pt x="516" y="98"/>
                    </a:lnTo>
                    <a:lnTo>
                      <a:pt x="484" y="105"/>
                    </a:lnTo>
                    <a:lnTo>
                      <a:pt x="451" y="110"/>
                    </a:lnTo>
                    <a:lnTo>
                      <a:pt x="414" y="113"/>
                    </a:lnTo>
                    <a:lnTo>
                      <a:pt x="380" y="119"/>
                    </a:lnTo>
                    <a:lnTo>
                      <a:pt x="344" y="123"/>
                    </a:lnTo>
                    <a:lnTo>
                      <a:pt x="308" y="128"/>
                    </a:lnTo>
                    <a:lnTo>
                      <a:pt x="272" y="132"/>
                    </a:lnTo>
                    <a:lnTo>
                      <a:pt x="239" y="135"/>
                    </a:lnTo>
                    <a:lnTo>
                      <a:pt x="206" y="138"/>
                    </a:lnTo>
                    <a:lnTo>
                      <a:pt x="175" y="142"/>
                    </a:lnTo>
                    <a:lnTo>
                      <a:pt x="146" y="144"/>
                    </a:lnTo>
                    <a:lnTo>
                      <a:pt x="120" y="148"/>
                    </a:lnTo>
                    <a:lnTo>
                      <a:pt x="97" y="149"/>
                    </a:lnTo>
                    <a:lnTo>
                      <a:pt x="76" y="152"/>
                    </a:lnTo>
                    <a:lnTo>
                      <a:pt x="59" y="153"/>
                    </a:lnTo>
                    <a:lnTo>
                      <a:pt x="48" y="153"/>
                    </a:lnTo>
                    <a:lnTo>
                      <a:pt x="40" y="155"/>
                    </a:lnTo>
                    <a:lnTo>
                      <a:pt x="39" y="156"/>
                    </a:lnTo>
                    <a:lnTo>
                      <a:pt x="0" y="76"/>
                    </a:lnTo>
                    <a:close/>
                  </a:path>
                </a:pathLst>
              </a:custGeom>
              <a:solidFill>
                <a:srgbClr val="C2D6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19" name="Freeform 19"/>
              <p:cNvSpPr>
                <a:spLocks/>
              </p:cNvSpPr>
              <p:nvPr/>
            </p:nvSpPr>
            <p:spPr bwMode="auto">
              <a:xfrm>
                <a:off x="2978" y="2026"/>
                <a:ext cx="390" cy="79"/>
              </a:xfrm>
              <a:custGeom>
                <a:avLst/>
                <a:gdLst>
                  <a:gd name="T0" fmla="*/ 1 w 779"/>
                  <a:gd name="T1" fmla="*/ 0 h 159"/>
                  <a:gd name="T2" fmla="*/ 1 w 779"/>
                  <a:gd name="T3" fmla="*/ 0 h 159"/>
                  <a:gd name="T4" fmla="*/ 1 w 779"/>
                  <a:gd name="T5" fmla="*/ 0 h 159"/>
                  <a:gd name="T6" fmla="*/ 1 w 779"/>
                  <a:gd name="T7" fmla="*/ 0 h 159"/>
                  <a:gd name="T8" fmla="*/ 1 w 779"/>
                  <a:gd name="T9" fmla="*/ 0 h 159"/>
                  <a:gd name="T10" fmla="*/ 1 w 779"/>
                  <a:gd name="T11" fmla="*/ 0 h 159"/>
                  <a:gd name="T12" fmla="*/ 1 w 779"/>
                  <a:gd name="T13" fmla="*/ 0 h 159"/>
                  <a:gd name="T14" fmla="*/ 1 w 779"/>
                  <a:gd name="T15" fmla="*/ 0 h 159"/>
                  <a:gd name="T16" fmla="*/ 1 w 779"/>
                  <a:gd name="T17" fmla="*/ 0 h 159"/>
                  <a:gd name="T18" fmla="*/ 1 w 779"/>
                  <a:gd name="T19" fmla="*/ 0 h 159"/>
                  <a:gd name="T20" fmla="*/ 1 w 779"/>
                  <a:gd name="T21" fmla="*/ 0 h 159"/>
                  <a:gd name="T22" fmla="*/ 1 w 779"/>
                  <a:gd name="T23" fmla="*/ 0 h 159"/>
                  <a:gd name="T24" fmla="*/ 1 w 779"/>
                  <a:gd name="T25" fmla="*/ 0 h 159"/>
                  <a:gd name="T26" fmla="*/ 1 w 779"/>
                  <a:gd name="T27" fmla="*/ 0 h 159"/>
                  <a:gd name="T28" fmla="*/ 1 w 779"/>
                  <a:gd name="T29" fmla="*/ 0 h 159"/>
                  <a:gd name="T30" fmla="*/ 1 w 779"/>
                  <a:gd name="T31" fmla="*/ 0 h 159"/>
                  <a:gd name="T32" fmla="*/ 1 w 779"/>
                  <a:gd name="T33" fmla="*/ 0 h 159"/>
                  <a:gd name="T34" fmla="*/ 1 w 779"/>
                  <a:gd name="T35" fmla="*/ 0 h 159"/>
                  <a:gd name="T36" fmla="*/ 1 w 779"/>
                  <a:gd name="T37" fmla="*/ 0 h 159"/>
                  <a:gd name="T38" fmla="*/ 1 w 779"/>
                  <a:gd name="T39" fmla="*/ 0 h 159"/>
                  <a:gd name="T40" fmla="*/ 1 w 779"/>
                  <a:gd name="T41" fmla="*/ 0 h 159"/>
                  <a:gd name="T42" fmla="*/ 1 w 779"/>
                  <a:gd name="T43" fmla="*/ 0 h 159"/>
                  <a:gd name="T44" fmla="*/ 1 w 779"/>
                  <a:gd name="T45" fmla="*/ 0 h 159"/>
                  <a:gd name="T46" fmla="*/ 1 w 779"/>
                  <a:gd name="T47" fmla="*/ 0 h 159"/>
                  <a:gd name="T48" fmla="*/ 1 w 779"/>
                  <a:gd name="T49" fmla="*/ 0 h 159"/>
                  <a:gd name="T50" fmla="*/ 1 w 779"/>
                  <a:gd name="T51" fmla="*/ 0 h 159"/>
                  <a:gd name="T52" fmla="*/ 1 w 779"/>
                  <a:gd name="T53" fmla="*/ 0 h 159"/>
                  <a:gd name="T54" fmla="*/ 1 w 779"/>
                  <a:gd name="T55" fmla="*/ 0 h 159"/>
                  <a:gd name="T56" fmla="*/ 1 w 779"/>
                  <a:gd name="T57" fmla="*/ 0 h 159"/>
                  <a:gd name="T58" fmla="*/ 1 w 779"/>
                  <a:gd name="T59" fmla="*/ 0 h 159"/>
                  <a:gd name="T60" fmla="*/ 1 w 779"/>
                  <a:gd name="T61" fmla="*/ 0 h 159"/>
                  <a:gd name="T62" fmla="*/ 1 w 779"/>
                  <a:gd name="T63" fmla="*/ 0 h 159"/>
                  <a:gd name="T64" fmla="*/ 1 w 779"/>
                  <a:gd name="T65" fmla="*/ 0 h 159"/>
                  <a:gd name="T66" fmla="*/ 1 w 779"/>
                  <a:gd name="T67" fmla="*/ 0 h 159"/>
                  <a:gd name="T68" fmla="*/ 1 w 779"/>
                  <a:gd name="T69" fmla="*/ 0 h 159"/>
                  <a:gd name="T70" fmla="*/ 1 w 779"/>
                  <a:gd name="T71" fmla="*/ 0 h 159"/>
                  <a:gd name="T72" fmla="*/ 1 w 779"/>
                  <a:gd name="T73" fmla="*/ 0 h 159"/>
                  <a:gd name="T74" fmla="*/ 1 w 779"/>
                  <a:gd name="T75" fmla="*/ 0 h 159"/>
                  <a:gd name="T76" fmla="*/ 1 w 779"/>
                  <a:gd name="T77" fmla="*/ 0 h 159"/>
                  <a:gd name="T78" fmla="*/ 1 w 779"/>
                  <a:gd name="T79" fmla="*/ 0 h 159"/>
                  <a:gd name="T80" fmla="*/ 1 w 779"/>
                  <a:gd name="T81" fmla="*/ 0 h 159"/>
                  <a:gd name="T82" fmla="*/ 1 w 779"/>
                  <a:gd name="T83" fmla="*/ 0 h 159"/>
                  <a:gd name="T84" fmla="*/ 1 w 779"/>
                  <a:gd name="T85" fmla="*/ 0 h 159"/>
                  <a:gd name="T86" fmla="*/ 1 w 779"/>
                  <a:gd name="T87" fmla="*/ 0 h 159"/>
                  <a:gd name="T88" fmla="*/ 1 w 779"/>
                  <a:gd name="T89" fmla="*/ 0 h 159"/>
                  <a:gd name="T90" fmla="*/ 1 w 779"/>
                  <a:gd name="T91" fmla="*/ 0 h 159"/>
                  <a:gd name="T92" fmla="*/ 1 w 779"/>
                  <a:gd name="T93" fmla="*/ 0 h 159"/>
                  <a:gd name="T94" fmla="*/ 1 w 779"/>
                  <a:gd name="T95" fmla="*/ 0 h 159"/>
                  <a:gd name="T96" fmla="*/ 0 w 779"/>
                  <a:gd name="T97" fmla="*/ 0 h 1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79"/>
                  <a:gd name="T148" fmla="*/ 0 h 159"/>
                  <a:gd name="T149" fmla="*/ 779 w 779"/>
                  <a:gd name="T150" fmla="*/ 159 h 1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79" h="159">
                    <a:moveTo>
                      <a:pt x="0" y="117"/>
                    </a:moveTo>
                    <a:lnTo>
                      <a:pt x="2" y="116"/>
                    </a:lnTo>
                    <a:lnTo>
                      <a:pt x="8" y="116"/>
                    </a:lnTo>
                    <a:lnTo>
                      <a:pt x="17" y="113"/>
                    </a:lnTo>
                    <a:lnTo>
                      <a:pt x="31" y="112"/>
                    </a:lnTo>
                    <a:lnTo>
                      <a:pt x="48" y="108"/>
                    </a:lnTo>
                    <a:lnTo>
                      <a:pt x="66" y="105"/>
                    </a:lnTo>
                    <a:lnTo>
                      <a:pt x="88" y="101"/>
                    </a:lnTo>
                    <a:lnTo>
                      <a:pt x="113" y="97"/>
                    </a:lnTo>
                    <a:lnTo>
                      <a:pt x="138" y="91"/>
                    </a:lnTo>
                    <a:lnTo>
                      <a:pt x="164" y="87"/>
                    </a:lnTo>
                    <a:lnTo>
                      <a:pt x="191" y="81"/>
                    </a:lnTo>
                    <a:lnTo>
                      <a:pt x="220" y="76"/>
                    </a:lnTo>
                    <a:lnTo>
                      <a:pt x="248" y="69"/>
                    </a:lnTo>
                    <a:lnTo>
                      <a:pt x="277" y="63"/>
                    </a:lnTo>
                    <a:lnTo>
                      <a:pt x="305" y="58"/>
                    </a:lnTo>
                    <a:lnTo>
                      <a:pt x="331" y="52"/>
                    </a:lnTo>
                    <a:lnTo>
                      <a:pt x="356" y="46"/>
                    </a:lnTo>
                    <a:lnTo>
                      <a:pt x="378" y="41"/>
                    </a:lnTo>
                    <a:lnTo>
                      <a:pt x="398" y="36"/>
                    </a:lnTo>
                    <a:lnTo>
                      <a:pt x="416" y="33"/>
                    </a:lnTo>
                    <a:lnTo>
                      <a:pt x="433" y="30"/>
                    </a:lnTo>
                    <a:lnTo>
                      <a:pt x="448" y="26"/>
                    </a:lnTo>
                    <a:lnTo>
                      <a:pt x="463" y="23"/>
                    </a:lnTo>
                    <a:lnTo>
                      <a:pt x="477" y="23"/>
                    </a:lnTo>
                    <a:lnTo>
                      <a:pt x="489" y="21"/>
                    </a:lnTo>
                    <a:lnTo>
                      <a:pt x="502" y="19"/>
                    </a:lnTo>
                    <a:lnTo>
                      <a:pt x="514" y="18"/>
                    </a:lnTo>
                    <a:lnTo>
                      <a:pt x="528" y="18"/>
                    </a:lnTo>
                    <a:lnTo>
                      <a:pt x="542" y="15"/>
                    </a:lnTo>
                    <a:lnTo>
                      <a:pt x="557" y="14"/>
                    </a:lnTo>
                    <a:lnTo>
                      <a:pt x="574" y="12"/>
                    </a:lnTo>
                    <a:lnTo>
                      <a:pt x="592" y="11"/>
                    </a:lnTo>
                    <a:lnTo>
                      <a:pt x="610" y="8"/>
                    </a:lnTo>
                    <a:lnTo>
                      <a:pt x="629" y="7"/>
                    </a:lnTo>
                    <a:lnTo>
                      <a:pt x="648" y="6"/>
                    </a:lnTo>
                    <a:lnTo>
                      <a:pt x="666" y="4"/>
                    </a:lnTo>
                    <a:lnTo>
                      <a:pt x="684" y="3"/>
                    </a:lnTo>
                    <a:lnTo>
                      <a:pt x="702" y="1"/>
                    </a:lnTo>
                    <a:lnTo>
                      <a:pt x="719" y="1"/>
                    </a:lnTo>
                    <a:lnTo>
                      <a:pt x="734" y="1"/>
                    </a:lnTo>
                    <a:lnTo>
                      <a:pt x="746" y="0"/>
                    </a:lnTo>
                    <a:lnTo>
                      <a:pt x="757" y="1"/>
                    </a:lnTo>
                    <a:lnTo>
                      <a:pt x="767" y="1"/>
                    </a:lnTo>
                    <a:lnTo>
                      <a:pt x="774" y="4"/>
                    </a:lnTo>
                    <a:lnTo>
                      <a:pt x="778" y="6"/>
                    </a:lnTo>
                    <a:lnTo>
                      <a:pt x="779" y="10"/>
                    </a:lnTo>
                    <a:lnTo>
                      <a:pt x="777" y="14"/>
                    </a:lnTo>
                    <a:lnTo>
                      <a:pt x="772" y="21"/>
                    </a:lnTo>
                    <a:lnTo>
                      <a:pt x="763" y="23"/>
                    </a:lnTo>
                    <a:lnTo>
                      <a:pt x="752" y="29"/>
                    </a:lnTo>
                    <a:lnTo>
                      <a:pt x="739" y="33"/>
                    </a:lnTo>
                    <a:lnTo>
                      <a:pt x="727" y="37"/>
                    </a:lnTo>
                    <a:lnTo>
                      <a:pt x="710" y="40"/>
                    </a:lnTo>
                    <a:lnTo>
                      <a:pt x="694" y="43"/>
                    </a:lnTo>
                    <a:lnTo>
                      <a:pt x="676" y="46"/>
                    </a:lnTo>
                    <a:lnTo>
                      <a:pt x="659" y="50"/>
                    </a:lnTo>
                    <a:lnTo>
                      <a:pt x="639" y="51"/>
                    </a:lnTo>
                    <a:lnTo>
                      <a:pt x="619" y="54"/>
                    </a:lnTo>
                    <a:lnTo>
                      <a:pt x="600" y="57"/>
                    </a:lnTo>
                    <a:lnTo>
                      <a:pt x="579" y="59"/>
                    </a:lnTo>
                    <a:lnTo>
                      <a:pt x="558" y="61"/>
                    </a:lnTo>
                    <a:lnTo>
                      <a:pt x="539" y="63"/>
                    </a:lnTo>
                    <a:lnTo>
                      <a:pt x="518" y="66"/>
                    </a:lnTo>
                    <a:lnTo>
                      <a:pt x="499" y="69"/>
                    </a:lnTo>
                    <a:lnTo>
                      <a:pt x="481" y="72"/>
                    </a:lnTo>
                    <a:lnTo>
                      <a:pt x="465" y="75"/>
                    </a:lnTo>
                    <a:lnTo>
                      <a:pt x="449" y="76"/>
                    </a:lnTo>
                    <a:lnTo>
                      <a:pt x="437" y="79"/>
                    </a:lnTo>
                    <a:lnTo>
                      <a:pt x="423" y="81"/>
                    </a:lnTo>
                    <a:lnTo>
                      <a:pt x="414" y="84"/>
                    </a:lnTo>
                    <a:lnTo>
                      <a:pt x="401" y="86"/>
                    </a:lnTo>
                    <a:lnTo>
                      <a:pt x="393" y="88"/>
                    </a:lnTo>
                    <a:lnTo>
                      <a:pt x="380" y="91"/>
                    </a:lnTo>
                    <a:lnTo>
                      <a:pt x="371" y="92"/>
                    </a:lnTo>
                    <a:lnTo>
                      <a:pt x="360" y="95"/>
                    </a:lnTo>
                    <a:lnTo>
                      <a:pt x="350" y="98"/>
                    </a:lnTo>
                    <a:lnTo>
                      <a:pt x="338" y="101"/>
                    </a:lnTo>
                    <a:lnTo>
                      <a:pt x="325" y="102"/>
                    </a:lnTo>
                    <a:lnTo>
                      <a:pt x="311" y="105"/>
                    </a:lnTo>
                    <a:lnTo>
                      <a:pt x="298" y="108"/>
                    </a:lnTo>
                    <a:lnTo>
                      <a:pt x="280" y="109"/>
                    </a:lnTo>
                    <a:lnTo>
                      <a:pt x="262" y="113"/>
                    </a:lnTo>
                    <a:lnTo>
                      <a:pt x="242" y="116"/>
                    </a:lnTo>
                    <a:lnTo>
                      <a:pt x="223" y="120"/>
                    </a:lnTo>
                    <a:lnTo>
                      <a:pt x="202" y="123"/>
                    </a:lnTo>
                    <a:lnTo>
                      <a:pt x="182" y="128"/>
                    </a:lnTo>
                    <a:lnTo>
                      <a:pt x="161" y="132"/>
                    </a:lnTo>
                    <a:lnTo>
                      <a:pt x="143" y="137"/>
                    </a:lnTo>
                    <a:lnTo>
                      <a:pt x="125" y="141"/>
                    </a:lnTo>
                    <a:lnTo>
                      <a:pt x="107" y="145"/>
                    </a:lnTo>
                    <a:lnTo>
                      <a:pt x="92" y="148"/>
                    </a:lnTo>
                    <a:lnTo>
                      <a:pt x="80" y="152"/>
                    </a:lnTo>
                    <a:lnTo>
                      <a:pt x="69" y="153"/>
                    </a:lnTo>
                    <a:lnTo>
                      <a:pt x="60" y="156"/>
                    </a:lnTo>
                    <a:lnTo>
                      <a:pt x="55" y="157"/>
                    </a:lnTo>
                    <a:lnTo>
                      <a:pt x="55" y="159"/>
                    </a:lnTo>
                    <a:lnTo>
                      <a:pt x="0" y="117"/>
                    </a:lnTo>
                    <a:close/>
                  </a:path>
                </a:pathLst>
              </a:custGeom>
              <a:solidFill>
                <a:srgbClr val="C2D6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20" name="Freeform 20"/>
              <p:cNvSpPr>
                <a:spLocks/>
              </p:cNvSpPr>
              <p:nvPr/>
            </p:nvSpPr>
            <p:spPr bwMode="auto">
              <a:xfrm>
                <a:off x="2663" y="2252"/>
                <a:ext cx="660" cy="267"/>
              </a:xfrm>
              <a:custGeom>
                <a:avLst/>
                <a:gdLst>
                  <a:gd name="T0" fmla="*/ 1 w 1319"/>
                  <a:gd name="T1" fmla="*/ 1 h 534"/>
                  <a:gd name="T2" fmla="*/ 1 w 1319"/>
                  <a:gd name="T3" fmla="*/ 1 h 534"/>
                  <a:gd name="T4" fmla="*/ 1 w 1319"/>
                  <a:gd name="T5" fmla="*/ 1 h 534"/>
                  <a:gd name="T6" fmla="*/ 1 w 1319"/>
                  <a:gd name="T7" fmla="*/ 1 h 534"/>
                  <a:gd name="T8" fmla="*/ 1 w 1319"/>
                  <a:gd name="T9" fmla="*/ 1 h 534"/>
                  <a:gd name="T10" fmla="*/ 1 w 1319"/>
                  <a:gd name="T11" fmla="*/ 1 h 534"/>
                  <a:gd name="T12" fmla="*/ 1 w 1319"/>
                  <a:gd name="T13" fmla="*/ 1 h 534"/>
                  <a:gd name="T14" fmla="*/ 1 w 1319"/>
                  <a:gd name="T15" fmla="*/ 0 h 534"/>
                  <a:gd name="T16" fmla="*/ 1 w 1319"/>
                  <a:gd name="T17" fmla="*/ 0 h 534"/>
                  <a:gd name="T18" fmla="*/ 1 w 1319"/>
                  <a:gd name="T19" fmla="*/ 1 h 534"/>
                  <a:gd name="T20" fmla="*/ 1 w 1319"/>
                  <a:gd name="T21" fmla="*/ 1 h 534"/>
                  <a:gd name="T22" fmla="*/ 1 w 1319"/>
                  <a:gd name="T23" fmla="*/ 1 h 534"/>
                  <a:gd name="T24" fmla="*/ 1 w 1319"/>
                  <a:gd name="T25" fmla="*/ 1 h 534"/>
                  <a:gd name="T26" fmla="*/ 1 w 1319"/>
                  <a:gd name="T27" fmla="*/ 1 h 534"/>
                  <a:gd name="T28" fmla="*/ 1 w 1319"/>
                  <a:gd name="T29" fmla="*/ 1 h 534"/>
                  <a:gd name="T30" fmla="*/ 1 w 1319"/>
                  <a:gd name="T31" fmla="*/ 1 h 534"/>
                  <a:gd name="T32" fmla="*/ 1 w 1319"/>
                  <a:gd name="T33" fmla="*/ 1 h 534"/>
                  <a:gd name="T34" fmla="*/ 1 w 1319"/>
                  <a:gd name="T35" fmla="*/ 1 h 534"/>
                  <a:gd name="T36" fmla="*/ 1 w 1319"/>
                  <a:gd name="T37" fmla="*/ 1 h 534"/>
                  <a:gd name="T38" fmla="*/ 1 w 1319"/>
                  <a:gd name="T39" fmla="*/ 1 h 534"/>
                  <a:gd name="T40" fmla="*/ 1 w 1319"/>
                  <a:gd name="T41" fmla="*/ 1 h 534"/>
                  <a:gd name="T42" fmla="*/ 1 w 1319"/>
                  <a:gd name="T43" fmla="*/ 1 h 534"/>
                  <a:gd name="T44" fmla="*/ 1 w 1319"/>
                  <a:gd name="T45" fmla="*/ 1 h 534"/>
                  <a:gd name="T46" fmla="*/ 1 w 1319"/>
                  <a:gd name="T47" fmla="*/ 1 h 534"/>
                  <a:gd name="T48" fmla="*/ 1 w 1319"/>
                  <a:gd name="T49" fmla="*/ 1 h 534"/>
                  <a:gd name="T50" fmla="*/ 1 w 1319"/>
                  <a:gd name="T51" fmla="*/ 1 h 534"/>
                  <a:gd name="T52" fmla="*/ 1 w 1319"/>
                  <a:gd name="T53" fmla="*/ 1 h 534"/>
                  <a:gd name="T54" fmla="*/ 1 w 1319"/>
                  <a:gd name="T55" fmla="*/ 1 h 534"/>
                  <a:gd name="T56" fmla="*/ 1 w 1319"/>
                  <a:gd name="T57" fmla="*/ 1 h 534"/>
                  <a:gd name="T58" fmla="*/ 1 w 1319"/>
                  <a:gd name="T59" fmla="*/ 1 h 534"/>
                  <a:gd name="T60" fmla="*/ 1 w 1319"/>
                  <a:gd name="T61" fmla="*/ 1 h 534"/>
                  <a:gd name="T62" fmla="*/ 1 w 1319"/>
                  <a:gd name="T63" fmla="*/ 1 h 534"/>
                  <a:gd name="T64" fmla="*/ 1 w 1319"/>
                  <a:gd name="T65" fmla="*/ 1 h 534"/>
                  <a:gd name="T66" fmla="*/ 1 w 1319"/>
                  <a:gd name="T67" fmla="*/ 1 h 534"/>
                  <a:gd name="T68" fmla="*/ 1 w 1319"/>
                  <a:gd name="T69" fmla="*/ 1 h 534"/>
                  <a:gd name="T70" fmla="*/ 1 w 1319"/>
                  <a:gd name="T71" fmla="*/ 1 h 534"/>
                  <a:gd name="T72" fmla="*/ 1 w 1319"/>
                  <a:gd name="T73" fmla="*/ 1 h 534"/>
                  <a:gd name="T74" fmla="*/ 1 w 1319"/>
                  <a:gd name="T75" fmla="*/ 1 h 534"/>
                  <a:gd name="T76" fmla="*/ 1 w 1319"/>
                  <a:gd name="T77" fmla="*/ 1 h 534"/>
                  <a:gd name="T78" fmla="*/ 0 w 1319"/>
                  <a:gd name="T79" fmla="*/ 1 h 534"/>
                  <a:gd name="T80" fmla="*/ 1 w 1319"/>
                  <a:gd name="T81" fmla="*/ 1 h 534"/>
                  <a:gd name="T82" fmla="*/ 1 w 1319"/>
                  <a:gd name="T83" fmla="*/ 1 h 534"/>
                  <a:gd name="T84" fmla="*/ 1 w 1319"/>
                  <a:gd name="T85" fmla="*/ 1 h 534"/>
                  <a:gd name="T86" fmla="*/ 1 w 1319"/>
                  <a:gd name="T87" fmla="*/ 1 h 534"/>
                  <a:gd name="T88" fmla="*/ 1 w 1319"/>
                  <a:gd name="T89" fmla="*/ 1 h 534"/>
                  <a:gd name="T90" fmla="*/ 1 w 1319"/>
                  <a:gd name="T91" fmla="*/ 1 h 534"/>
                  <a:gd name="T92" fmla="*/ 1 w 1319"/>
                  <a:gd name="T93" fmla="*/ 1 h 53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19"/>
                  <a:gd name="T142" fmla="*/ 0 h 534"/>
                  <a:gd name="T143" fmla="*/ 1319 w 1319"/>
                  <a:gd name="T144" fmla="*/ 534 h 53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19" h="534">
                    <a:moveTo>
                      <a:pt x="727" y="51"/>
                    </a:moveTo>
                    <a:lnTo>
                      <a:pt x="724" y="50"/>
                    </a:lnTo>
                    <a:lnTo>
                      <a:pt x="720" y="49"/>
                    </a:lnTo>
                    <a:lnTo>
                      <a:pt x="713" y="46"/>
                    </a:lnTo>
                    <a:lnTo>
                      <a:pt x="706" y="43"/>
                    </a:lnTo>
                    <a:lnTo>
                      <a:pt x="694" y="38"/>
                    </a:lnTo>
                    <a:lnTo>
                      <a:pt x="684" y="35"/>
                    </a:lnTo>
                    <a:lnTo>
                      <a:pt x="671" y="29"/>
                    </a:lnTo>
                    <a:lnTo>
                      <a:pt x="658" y="25"/>
                    </a:lnTo>
                    <a:lnTo>
                      <a:pt x="643" y="20"/>
                    </a:lnTo>
                    <a:lnTo>
                      <a:pt x="628" y="15"/>
                    </a:lnTo>
                    <a:lnTo>
                      <a:pt x="613" y="11"/>
                    </a:lnTo>
                    <a:lnTo>
                      <a:pt x="597" y="9"/>
                    </a:lnTo>
                    <a:lnTo>
                      <a:pt x="584" y="4"/>
                    </a:lnTo>
                    <a:lnTo>
                      <a:pt x="570" y="3"/>
                    </a:lnTo>
                    <a:lnTo>
                      <a:pt x="557" y="0"/>
                    </a:lnTo>
                    <a:lnTo>
                      <a:pt x="548" y="0"/>
                    </a:lnTo>
                    <a:lnTo>
                      <a:pt x="537" y="0"/>
                    </a:lnTo>
                    <a:lnTo>
                      <a:pt x="528" y="2"/>
                    </a:lnTo>
                    <a:lnTo>
                      <a:pt x="520" y="4"/>
                    </a:lnTo>
                    <a:lnTo>
                      <a:pt x="516" y="7"/>
                    </a:lnTo>
                    <a:lnTo>
                      <a:pt x="510" y="10"/>
                    </a:lnTo>
                    <a:lnTo>
                      <a:pt x="506" y="14"/>
                    </a:lnTo>
                    <a:lnTo>
                      <a:pt x="504" y="20"/>
                    </a:lnTo>
                    <a:lnTo>
                      <a:pt x="502" y="25"/>
                    </a:lnTo>
                    <a:lnTo>
                      <a:pt x="499" y="32"/>
                    </a:lnTo>
                    <a:lnTo>
                      <a:pt x="498" y="38"/>
                    </a:lnTo>
                    <a:lnTo>
                      <a:pt x="497" y="43"/>
                    </a:lnTo>
                    <a:lnTo>
                      <a:pt x="495" y="51"/>
                    </a:lnTo>
                    <a:lnTo>
                      <a:pt x="494" y="58"/>
                    </a:lnTo>
                    <a:lnTo>
                      <a:pt x="493" y="65"/>
                    </a:lnTo>
                    <a:lnTo>
                      <a:pt x="491" y="72"/>
                    </a:lnTo>
                    <a:lnTo>
                      <a:pt x="488" y="80"/>
                    </a:lnTo>
                    <a:lnTo>
                      <a:pt x="484" y="86"/>
                    </a:lnTo>
                    <a:lnTo>
                      <a:pt x="481" y="93"/>
                    </a:lnTo>
                    <a:lnTo>
                      <a:pt x="476" y="98"/>
                    </a:lnTo>
                    <a:lnTo>
                      <a:pt x="472" y="105"/>
                    </a:lnTo>
                    <a:lnTo>
                      <a:pt x="466" y="111"/>
                    </a:lnTo>
                    <a:lnTo>
                      <a:pt x="462" y="116"/>
                    </a:lnTo>
                    <a:lnTo>
                      <a:pt x="457" y="123"/>
                    </a:lnTo>
                    <a:lnTo>
                      <a:pt x="452" y="129"/>
                    </a:lnTo>
                    <a:lnTo>
                      <a:pt x="447" y="136"/>
                    </a:lnTo>
                    <a:lnTo>
                      <a:pt x="441" y="141"/>
                    </a:lnTo>
                    <a:lnTo>
                      <a:pt x="436" y="147"/>
                    </a:lnTo>
                    <a:lnTo>
                      <a:pt x="430" y="152"/>
                    </a:lnTo>
                    <a:lnTo>
                      <a:pt x="426" y="158"/>
                    </a:lnTo>
                    <a:lnTo>
                      <a:pt x="422" y="164"/>
                    </a:lnTo>
                    <a:lnTo>
                      <a:pt x="418" y="171"/>
                    </a:lnTo>
                    <a:lnTo>
                      <a:pt x="415" y="178"/>
                    </a:lnTo>
                    <a:lnTo>
                      <a:pt x="411" y="184"/>
                    </a:lnTo>
                    <a:lnTo>
                      <a:pt x="408" y="191"/>
                    </a:lnTo>
                    <a:lnTo>
                      <a:pt x="407" y="196"/>
                    </a:lnTo>
                    <a:lnTo>
                      <a:pt x="406" y="203"/>
                    </a:lnTo>
                    <a:lnTo>
                      <a:pt x="404" y="210"/>
                    </a:lnTo>
                    <a:lnTo>
                      <a:pt x="404" y="217"/>
                    </a:lnTo>
                    <a:lnTo>
                      <a:pt x="404" y="224"/>
                    </a:lnTo>
                    <a:lnTo>
                      <a:pt x="404" y="231"/>
                    </a:lnTo>
                    <a:lnTo>
                      <a:pt x="404" y="238"/>
                    </a:lnTo>
                    <a:lnTo>
                      <a:pt x="404" y="245"/>
                    </a:lnTo>
                    <a:lnTo>
                      <a:pt x="404" y="251"/>
                    </a:lnTo>
                    <a:lnTo>
                      <a:pt x="406" y="258"/>
                    </a:lnTo>
                    <a:lnTo>
                      <a:pt x="406" y="264"/>
                    </a:lnTo>
                    <a:lnTo>
                      <a:pt x="406" y="271"/>
                    </a:lnTo>
                    <a:lnTo>
                      <a:pt x="407" y="278"/>
                    </a:lnTo>
                    <a:lnTo>
                      <a:pt x="408" y="285"/>
                    </a:lnTo>
                    <a:lnTo>
                      <a:pt x="407" y="289"/>
                    </a:lnTo>
                    <a:lnTo>
                      <a:pt x="407" y="294"/>
                    </a:lnTo>
                    <a:lnTo>
                      <a:pt x="407" y="300"/>
                    </a:lnTo>
                    <a:lnTo>
                      <a:pt x="407" y="305"/>
                    </a:lnTo>
                    <a:lnTo>
                      <a:pt x="406" y="314"/>
                    </a:lnTo>
                    <a:lnTo>
                      <a:pt x="406" y="322"/>
                    </a:lnTo>
                    <a:lnTo>
                      <a:pt x="404" y="327"/>
                    </a:lnTo>
                    <a:lnTo>
                      <a:pt x="403" y="334"/>
                    </a:lnTo>
                    <a:lnTo>
                      <a:pt x="403" y="337"/>
                    </a:lnTo>
                    <a:lnTo>
                      <a:pt x="403" y="338"/>
                    </a:lnTo>
                    <a:lnTo>
                      <a:pt x="281" y="389"/>
                    </a:lnTo>
                    <a:lnTo>
                      <a:pt x="80" y="425"/>
                    </a:lnTo>
                    <a:lnTo>
                      <a:pt x="22" y="323"/>
                    </a:lnTo>
                    <a:lnTo>
                      <a:pt x="4" y="487"/>
                    </a:lnTo>
                    <a:lnTo>
                      <a:pt x="0" y="534"/>
                    </a:lnTo>
                    <a:lnTo>
                      <a:pt x="257" y="440"/>
                    </a:lnTo>
                    <a:lnTo>
                      <a:pt x="399" y="405"/>
                    </a:lnTo>
                    <a:lnTo>
                      <a:pt x="582" y="395"/>
                    </a:lnTo>
                    <a:lnTo>
                      <a:pt x="936" y="304"/>
                    </a:lnTo>
                    <a:lnTo>
                      <a:pt x="1085" y="272"/>
                    </a:lnTo>
                    <a:lnTo>
                      <a:pt x="1319" y="200"/>
                    </a:lnTo>
                    <a:lnTo>
                      <a:pt x="1296" y="137"/>
                    </a:lnTo>
                    <a:lnTo>
                      <a:pt x="1087" y="242"/>
                    </a:lnTo>
                    <a:lnTo>
                      <a:pt x="951" y="240"/>
                    </a:lnTo>
                    <a:lnTo>
                      <a:pt x="1018" y="257"/>
                    </a:lnTo>
                    <a:lnTo>
                      <a:pt x="998" y="272"/>
                    </a:lnTo>
                    <a:lnTo>
                      <a:pt x="858" y="286"/>
                    </a:lnTo>
                    <a:lnTo>
                      <a:pt x="702" y="178"/>
                    </a:lnTo>
                    <a:lnTo>
                      <a:pt x="727" y="51"/>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21" name="Freeform 21"/>
              <p:cNvSpPr>
                <a:spLocks/>
              </p:cNvSpPr>
              <p:nvPr/>
            </p:nvSpPr>
            <p:spPr bwMode="auto">
              <a:xfrm>
                <a:off x="2642" y="2092"/>
                <a:ext cx="194" cy="211"/>
              </a:xfrm>
              <a:custGeom>
                <a:avLst/>
                <a:gdLst>
                  <a:gd name="T0" fmla="*/ 0 w 389"/>
                  <a:gd name="T1" fmla="*/ 1 h 422"/>
                  <a:gd name="T2" fmla="*/ 0 w 389"/>
                  <a:gd name="T3" fmla="*/ 1 h 422"/>
                  <a:gd name="T4" fmla="*/ 0 w 389"/>
                  <a:gd name="T5" fmla="*/ 1 h 422"/>
                  <a:gd name="T6" fmla="*/ 0 w 389"/>
                  <a:gd name="T7" fmla="*/ 1 h 422"/>
                  <a:gd name="T8" fmla="*/ 0 w 389"/>
                  <a:gd name="T9" fmla="*/ 1 h 422"/>
                  <a:gd name="T10" fmla="*/ 0 w 389"/>
                  <a:gd name="T11" fmla="*/ 1 h 422"/>
                  <a:gd name="T12" fmla="*/ 0 w 389"/>
                  <a:gd name="T13" fmla="*/ 0 h 422"/>
                  <a:gd name="T14" fmla="*/ 0 w 389"/>
                  <a:gd name="T15" fmla="*/ 1 h 422"/>
                  <a:gd name="T16" fmla="*/ 0 w 389"/>
                  <a:gd name="T17" fmla="*/ 1 h 422"/>
                  <a:gd name="T18" fmla="*/ 0 w 389"/>
                  <a:gd name="T19" fmla="*/ 1 h 422"/>
                  <a:gd name="T20" fmla="*/ 0 w 389"/>
                  <a:gd name="T21" fmla="*/ 1 h 422"/>
                  <a:gd name="T22" fmla="*/ 0 w 389"/>
                  <a:gd name="T23" fmla="*/ 1 h 422"/>
                  <a:gd name="T24" fmla="*/ 0 w 389"/>
                  <a:gd name="T25" fmla="*/ 1 h 422"/>
                  <a:gd name="T26" fmla="*/ 0 w 389"/>
                  <a:gd name="T27" fmla="*/ 1 h 422"/>
                  <a:gd name="T28" fmla="*/ 0 w 389"/>
                  <a:gd name="T29" fmla="*/ 1 h 422"/>
                  <a:gd name="T30" fmla="*/ 0 w 389"/>
                  <a:gd name="T31" fmla="*/ 1 h 422"/>
                  <a:gd name="T32" fmla="*/ 0 w 389"/>
                  <a:gd name="T33" fmla="*/ 1 h 422"/>
                  <a:gd name="T34" fmla="*/ 0 w 389"/>
                  <a:gd name="T35" fmla="*/ 1 h 422"/>
                  <a:gd name="T36" fmla="*/ 0 w 389"/>
                  <a:gd name="T37" fmla="*/ 1 h 422"/>
                  <a:gd name="T38" fmla="*/ 0 w 389"/>
                  <a:gd name="T39" fmla="*/ 1 h 422"/>
                  <a:gd name="T40" fmla="*/ 0 w 389"/>
                  <a:gd name="T41" fmla="*/ 1 h 4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89"/>
                  <a:gd name="T64" fmla="*/ 0 h 422"/>
                  <a:gd name="T65" fmla="*/ 389 w 389"/>
                  <a:gd name="T66" fmla="*/ 422 h 4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89" h="422">
                    <a:moveTo>
                      <a:pt x="0" y="171"/>
                    </a:moveTo>
                    <a:lnTo>
                      <a:pt x="134" y="124"/>
                    </a:lnTo>
                    <a:lnTo>
                      <a:pt x="192" y="83"/>
                    </a:lnTo>
                    <a:lnTo>
                      <a:pt x="258" y="66"/>
                    </a:lnTo>
                    <a:lnTo>
                      <a:pt x="293" y="39"/>
                    </a:lnTo>
                    <a:lnTo>
                      <a:pt x="328" y="28"/>
                    </a:lnTo>
                    <a:lnTo>
                      <a:pt x="389" y="0"/>
                    </a:lnTo>
                    <a:lnTo>
                      <a:pt x="389" y="8"/>
                    </a:lnTo>
                    <a:lnTo>
                      <a:pt x="360" y="33"/>
                    </a:lnTo>
                    <a:lnTo>
                      <a:pt x="362" y="53"/>
                    </a:lnTo>
                    <a:lnTo>
                      <a:pt x="327" y="97"/>
                    </a:lnTo>
                    <a:lnTo>
                      <a:pt x="311" y="99"/>
                    </a:lnTo>
                    <a:lnTo>
                      <a:pt x="290" y="87"/>
                    </a:lnTo>
                    <a:lnTo>
                      <a:pt x="269" y="111"/>
                    </a:lnTo>
                    <a:lnTo>
                      <a:pt x="269" y="137"/>
                    </a:lnTo>
                    <a:lnTo>
                      <a:pt x="231" y="170"/>
                    </a:lnTo>
                    <a:lnTo>
                      <a:pt x="208" y="181"/>
                    </a:lnTo>
                    <a:lnTo>
                      <a:pt x="206" y="197"/>
                    </a:lnTo>
                    <a:lnTo>
                      <a:pt x="4" y="422"/>
                    </a:lnTo>
                    <a:lnTo>
                      <a:pt x="0" y="171"/>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22" name="Freeform 22"/>
              <p:cNvSpPr>
                <a:spLocks/>
              </p:cNvSpPr>
              <p:nvPr/>
            </p:nvSpPr>
            <p:spPr bwMode="auto">
              <a:xfrm>
                <a:off x="3296" y="1609"/>
                <a:ext cx="218" cy="476"/>
              </a:xfrm>
              <a:custGeom>
                <a:avLst/>
                <a:gdLst>
                  <a:gd name="T0" fmla="*/ 0 w 436"/>
                  <a:gd name="T1" fmla="*/ 0 h 952"/>
                  <a:gd name="T2" fmla="*/ 1 w 436"/>
                  <a:gd name="T3" fmla="*/ 1 h 952"/>
                  <a:gd name="T4" fmla="*/ 1 w 436"/>
                  <a:gd name="T5" fmla="*/ 1 h 952"/>
                  <a:gd name="T6" fmla="*/ 1 w 436"/>
                  <a:gd name="T7" fmla="*/ 1 h 952"/>
                  <a:gd name="T8" fmla="*/ 1 w 436"/>
                  <a:gd name="T9" fmla="*/ 1 h 952"/>
                  <a:gd name="T10" fmla="*/ 0 w 436"/>
                  <a:gd name="T11" fmla="*/ 0 h 952"/>
                  <a:gd name="T12" fmla="*/ 0 w 436"/>
                  <a:gd name="T13" fmla="*/ 0 h 952"/>
                  <a:gd name="T14" fmla="*/ 0 60000 65536"/>
                  <a:gd name="T15" fmla="*/ 0 60000 65536"/>
                  <a:gd name="T16" fmla="*/ 0 60000 65536"/>
                  <a:gd name="T17" fmla="*/ 0 60000 65536"/>
                  <a:gd name="T18" fmla="*/ 0 60000 65536"/>
                  <a:gd name="T19" fmla="*/ 0 60000 65536"/>
                  <a:gd name="T20" fmla="*/ 0 60000 65536"/>
                  <a:gd name="T21" fmla="*/ 0 w 436"/>
                  <a:gd name="T22" fmla="*/ 0 h 952"/>
                  <a:gd name="T23" fmla="*/ 436 w 436"/>
                  <a:gd name="T24" fmla="*/ 952 h 9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36" h="952">
                    <a:moveTo>
                      <a:pt x="0" y="0"/>
                    </a:moveTo>
                    <a:lnTo>
                      <a:pt x="297" y="178"/>
                    </a:lnTo>
                    <a:lnTo>
                      <a:pt x="436" y="530"/>
                    </a:lnTo>
                    <a:lnTo>
                      <a:pt x="326" y="952"/>
                    </a:lnTo>
                    <a:lnTo>
                      <a:pt x="194" y="820"/>
                    </a:lnTo>
                    <a:lnTo>
                      <a:pt x="0" y="0"/>
                    </a:lnTo>
                    <a:close/>
                  </a:path>
                </a:pathLst>
              </a:custGeom>
              <a:solidFill>
                <a:srgbClr val="CCF5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23" name="Freeform 23"/>
              <p:cNvSpPr>
                <a:spLocks/>
              </p:cNvSpPr>
              <p:nvPr/>
            </p:nvSpPr>
            <p:spPr bwMode="auto">
              <a:xfrm>
                <a:off x="3396" y="2443"/>
                <a:ext cx="74" cy="101"/>
              </a:xfrm>
              <a:custGeom>
                <a:avLst/>
                <a:gdLst>
                  <a:gd name="T0" fmla="*/ 0 w 150"/>
                  <a:gd name="T1" fmla="*/ 1 h 201"/>
                  <a:gd name="T2" fmla="*/ 0 w 150"/>
                  <a:gd name="T3" fmla="*/ 1 h 201"/>
                  <a:gd name="T4" fmla="*/ 0 w 150"/>
                  <a:gd name="T5" fmla="*/ 1 h 201"/>
                  <a:gd name="T6" fmla="*/ 0 w 150"/>
                  <a:gd name="T7" fmla="*/ 1 h 201"/>
                  <a:gd name="T8" fmla="*/ 0 w 150"/>
                  <a:gd name="T9" fmla="*/ 1 h 201"/>
                  <a:gd name="T10" fmla="*/ 0 w 150"/>
                  <a:gd name="T11" fmla="*/ 1 h 201"/>
                  <a:gd name="T12" fmla="*/ 0 w 150"/>
                  <a:gd name="T13" fmla="*/ 1 h 201"/>
                  <a:gd name="T14" fmla="*/ 0 w 150"/>
                  <a:gd name="T15" fmla="*/ 1 h 201"/>
                  <a:gd name="T16" fmla="*/ 0 w 150"/>
                  <a:gd name="T17" fmla="*/ 1 h 201"/>
                  <a:gd name="T18" fmla="*/ 0 w 150"/>
                  <a:gd name="T19" fmla="*/ 1 h 201"/>
                  <a:gd name="T20" fmla="*/ 0 w 150"/>
                  <a:gd name="T21" fmla="*/ 1 h 201"/>
                  <a:gd name="T22" fmla="*/ 0 w 150"/>
                  <a:gd name="T23" fmla="*/ 1 h 201"/>
                  <a:gd name="T24" fmla="*/ 0 w 150"/>
                  <a:gd name="T25" fmla="*/ 1 h 201"/>
                  <a:gd name="T26" fmla="*/ 0 w 150"/>
                  <a:gd name="T27" fmla="*/ 1 h 201"/>
                  <a:gd name="T28" fmla="*/ 0 w 150"/>
                  <a:gd name="T29" fmla="*/ 1 h 201"/>
                  <a:gd name="T30" fmla="*/ 0 w 150"/>
                  <a:gd name="T31" fmla="*/ 1 h 201"/>
                  <a:gd name="T32" fmla="*/ 0 w 150"/>
                  <a:gd name="T33" fmla="*/ 1 h 201"/>
                  <a:gd name="T34" fmla="*/ 0 w 150"/>
                  <a:gd name="T35" fmla="*/ 1 h 201"/>
                  <a:gd name="T36" fmla="*/ 0 w 150"/>
                  <a:gd name="T37" fmla="*/ 1 h 201"/>
                  <a:gd name="T38" fmla="*/ 0 w 150"/>
                  <a:gd name="T39" fmla="*/ 1 h 201"/>
                  <a:gd name="T40" fmla="*/ 0 w 150"/>
                  <a:gd name="T41" fmla="*/ 1 h 201"/>
                  <a:gd name="T42" fmla="*/ 0 w 150"/>
                  <a:gd name="T43" fmla="*/ 1 h 201"/>
                  <a:gd name="T44" fmla="*/ 0 w 150"/>
                  <a:gd name="T45" fmla="*/ 1 h 201"/>
                  <a:gd name="T46" fmla="*/ 0 w 150"/>
                  <a:gd name="T47" fmla="*/ 1 h 201"/>
                  <a:gd name="T48" fmla="*/ 0 w 150"/>
                  <a:gd name="T49" fmla="*/ 1 h 201"/>
                  <a:gd name="T50" fmla="*/ 0 w 150"/>
                  <a:gd name="T51" fmla="*/ 1 h 201"/>
                  <a:gd name="T52" fmla="*/ 0 w 150"/>
                  <a:gd name="T53" fmla="*/ 1 h 201"/>
                  <a:gd name="T54" fmla="*/ 0 w 150"/>
                  <a:gd name="T55" fmla="*/ 1 h 201"/>
                  <a:gd name="T56" fmla="*/ 0 w 150"/>
                  <a:gd name="T57" fmla="*/ 1 h 201"/>
                  <a:gd name="T58" fmla="*/ 0 w 150"/>
                  <a:gd name="T59" fmla="*/ 1 h 201"/>
                  <a:gd name="T60" fmla="*/ 0 w 150"/>
                  <a:gd name="T61" fmla="*/ 1 h 201"/>
                  <a:gd name="T62" fmla="*/ 0 w 150"/>
                  <a:gd name="T63" fmla="*/ 1 h 201"/>
                  <a:gd name="T64" fmla="*/ 0 w 150"/>
                  <a:gd name="T65" fmla="*/ 0 h 201"/>
                  <a:gd name="T66" fmla="*/ 0 w 150"/>
                  <a:gd name="T67" fmla="*/ 1 h 20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50"/>
                  <a:gd name="T103" fmla="*/ 0 h 201"/>
                  <a:gd name="T104" fmla="*/ 150 w 150"/>
                  <a:gd name="T105" fmla="*/ 201 h 20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50" h="201">
                    <a:moveTo>
                      <a:pt x="150" y="15"/>
                    </a:moveTo>
                    <a:lnTo>
                      <a:pt x="147" y="16"/>
                    </a:lnTo>
                    <a:lnTo>
                      <a:pt x="144" y="23"/>
                    </a:lnTo>
                    <a:lnTo>
                      <a:pt x="141" y="26"/>
                    </a:lnTo>
                    <a:lnTo>
                      <a:pt x="140" y="33"/>
                    </a:lnTo>
                    <a:lnTo>
                      <a:pt x="137" y="39"/>
                    </a:lnTo>
                    <a:lnTo>
                      <a:pt x="134" y="45"/>
                    </a:lnTo>
                    <a:lnTo>
                      <a:pt x="132" y="52"/>
                    </a:lnTo>
                    <a:lnTo>
                      <a:pt x="129" y="61"/>
                    </a:lnTo>
                    <a:lnTo>
                      <a:pt x="126" y="69"/>
                    </a:lnTo>
                    <a:lnTo>
                      <a:pt x="123" y="77"/>
                    </a:lnTo>
                    <a:lnTo>
                      <a:pt x="121" y="85"/>
                    </a:lnTo>
                    <a:lnTo>
                      <a:pt x="119" y="94"/>
                    </a:lnTo>
                    <a:lnTo>
                      <a:pt x="115" y="103"/>
                    </a:lnTo>
                    <a:lnTo>
                      <a:pt x="115" y="112"/>
                    </a:lnTo>
                    <a:lnTo>
                      <a:pt x="112" y="119"/>
                    </a:lnTo>
                    <a:lnTo>
                      <a:pt x="111" y="127"/>
                    </a:lnTo>
                    <a:lnTo>
                      <a:pt x="110" y="134"/>
                    </a:lnTo>
                    <a:lnTo>
                      <a:pt x="110" y="142"/>
                    </a:lnTo>
                    <a:lnTo>
                      <a:pt x="110" y="149"/>
                    </a:lnTo>
                    <a:lnTo>
                      <a:pt x="110" y="154"/>
                    </a:lnTo>
                    <a:lnTo>
                      <a:pt x="110" y="161"/>
                    </a:lnTo>
                    <a:lnTo>
                      <a:pt x="111" y="167"/>
                    </a:lnTo>
                    <a:lnTo>
                      <a:pt x="111" y="177"/>
                    </a:lnTo>
                    <a:lnTo>
                      <a:pt x="112" y="185"/>
                    </a:lnTo>
                    <a:lnTo>
                      <a:pt x="114" y="189"/>
                    </a:lnTo>
                    <a:lnTo>
                      <a:pt x="115" y="192"/>
                    </a:lnTo>
                    <a:lnTo>
                      <a:pt x="92" y="201"/>
                    </a:lnTo>
                    <a:lnTo>
                      <a:pt x="0" y="189"/>
                    </a:lnTo>
                    <a:lnTo>
                      <a:pt x="0" y="171"/>
                    </a:lnTo>
                    <a:lnTo>
                      <a:pt x="0" y="170"/>
                    </a:lnTo>
                    <a:lnTo>
                      <a:pt x="6" y="170"/>
                    </a:lnTo>
                    <a:lnTo>
                      <a:pt x="12" y="170"/>
                    </a:lnTo>
                    <a:lnTo>
                      <a:pt x="20" y="168"/>
                    </a:lnTo>
                    <a:lnTo>
                      <a:pt x="28" y="167"/>
                    </a:lnTo>
                    <a:lnTo>
                      <a:pt x="38" y="164"/>
                    </a:lnTo>
                    <a:lnTo>
                      <a:pt x="46" y="161"/>
                    </a:lnTo>
                    <a:lnTo>
                      <a:pt x="54" y="159"/>
                    </a:lnTo>
                    <a:lnTo>
                      <a:pt x="61" y="154"/>
                    </a:lnTo>
                    <a:lnTo>
                      <a:pt x="65" y="152"/>
                    </a:lnTo>
                    <a:lnTo>
                      <a:pt x="68" y="148"/>
                    </a:lnTo>
                    <a:lnTo>
                      <a:pt x="71" y="145"/>
                    </a:lnTo>
                    <a:lnTo>
                      <a:pt x="74" y="139"/>
                    </a:lnTo>
                    <a:lnTo>
                      <a:pt x="74" y="138"/>
                    </a:lnTo>
                    <a:lnTo>
                      <a:pt x="74" y="137"/>
                    </a:lnTo>
                    <a:lnTo>
                      <a:pt x="74" y="131"/>
                    </a:lnTo>
                    <a:lnTo>
                      <a:pt x="74" y="124"/>
                    </a:lnTo>
                    <a:lnTo>
                      <a:pt x="74" y="117"/>
                    </a:lnTo>
                    <a:lnTo>
                      <a:pt x="74" y="112"/>
                    </a:lnTo>
                    <a:lnTo>
                      <a:pt x="74" y="109"/>
                    </a:lnTo>
                    <a:lnTo>
                      <a:pt x="74" y="103"/>
                    </a:lnTo>
                    <a:lnTo>
                      <a:pt x="74" y="97"/>
                    </a:lnTo>
                    <a:lnTo>
                      <a:pt x="74" y="90"/>
                    </a:lnTo>
                    <a:lnTo>
                      <a:pt x="72" y="83"/>
                    </a:lnTo>
                    <a:lnTo>
                      <a:pt x="71" y="74"/>
                    </a:lnTo>
                    <a:lnTo>
                      <a:pt x="71" y="66"/>
                    </a:lnTo>
                    <a:lnTo>
                      <a:pt x="69" y="58"/>
                    </a:lnTo>
                    <a:lnTo>
                      <a:pt x="69" y="51"/>
                    </a:lnTo>
                    <a:lnTo>
                      <a:pt x="69" y="41"/>
                    </a:lnTo>
                    <a:lnTo>
                      <a:pt x="69" y="36"/>
                    </a:lnTo>
                    <a:lnTo>
                      <a:pt x="68" y="26"/>
                    </a:lnTo>
                    <a:lnTo>
                      <a:pt x="67" y="21"/>
                    </a:lnTo>
                    <a:lnTo>
                      <a:pt x="67" y="15"/>
                    </a:lnTo>
                    <a:lnTo>
                      <a:pt x="67" y="10"/>
                    </a:lnTo>
                    <a:lnTo>
                      <a:pt x="67" y="3"/>
                    </a:lnTo>
                    <a:lnTo>
                      <a:pt x="67" y="0"/>
                    </a:lnTo>
                    <a:lnTo>
                      <a:pt x="150" y="15"/>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24" name="Freeform 24"/>
              <p:cNvSpPr>
                <a:spLocks/>
              </p:cNvSpPr>
              <p:nvPr/>
            </p:nvSpPr>
            <p:spPr bwMode="auto">
              <a:xfrm>
                <a:off x="3588" y="2400"/>
                <a:ext cx="69" cy="150"/>
              </a:xfrm>
              <a:custGeom>
                <a:avLst/>
                <a:gdLst>
                  <a:gd name="T0" fmla="*/ 1 w 138"/>
                  <a:gd name="T1" fmla="*/ 0 h 301"/>
                  <a:gd name="T2" fmla="*/ 1 w 138"/>
                  <a:gd name="T3" fmla="*/ 0 h 301"/>
                  <a:gd name="T4" fmla="*/ 1 w 138"/>
                  <a:gd name="T5" fmla="*/ 0 h 301"/>
                  <a:gd name="T6" fmla="*/ 1 w 138"/>
                  <a:gd name="T7" fmla="*/ 0 h 301"/>
                  <a:gd name="T8" fmla="*/ 1 w 138"/>
                  <a:gd name="T9" fmla="*/ 0 h 301"/>
                  <a:gd name="T10" fmla="*/ 1 w 138"/>
                  <a:gd name="T11" fmla="*/ 0 h 301"/>
                  <a:gd name="T12" fmla="*/ 1 w 138"/>
                  <a:gd name="T13" fmla="*/ 0 h 301"/>
                  <a:gd name="T14" fmla="*/ 1 w 138"/>
                  <a:gd name="T15" fmla="*/ 0 h 301"/>
                  <a:gd name="T16" fmla="*/ 1 w 138"/>
                  <a:gd name="T17" fmla="*/ 0 h 301"/>
                  <a:gd name="T18" fmla="*/ 1 w 138"/>
                  <a:gd name="T19" fmla="*/ 0 h 301"/>
                  <a:gd name="T20" fmla="*/ 1 w 138"/>
                  <a:gd name="T21" fmla="*/ 0 h 301"/>
                  <a:gd name="T22" fmla="*/ 1 w 138"/>
                  <a:gd name="T23" fmla="*/ 0 h 301"/>
                  <a:gd name="T24" fmla="*/ 1 w 138"/>
                  <a:gd name="T25" fmla="*/ 0 h 301"/>
                  <a:gd name="T26" fmla="*/ 1 w 138"/>
                  <a:gd name="T27" fmla="*/ 0 h 301"/>
                  <a:gd name="T28" fmla="*/ 1 w 138"/>
                  <a:gd name="T29" fmla="*/ 0 h 301"/>
                  <a:gd name="T30" fmla="*/ 1 w 138"/>
                  <a:gd name="T31" fmla="*/ 0 h 301"/>
                  <a:gd name="T32" fmla="*/ 1 w 138"/>
                  <a:gd name="T33" fmla="*/ 0 h 301"/>
                  <a:gd name="T34" fmla="*/ 1 w 138"/>
                  <a:gd name="T35" fmla="*/ 0 h 301"/>
                  <a:gd name="T36" fmla="*/ 1 w 138"/>
                  <a:gd name="T37" fmla="*/ 0 h 301"/>
                  <a:gd name="T38" fmla="*/ 1 w 138"/>
                  <a:gd name="T39" fmla="*/ 0 h 301"/>
                  <a:gd name="T40" fmla="*/ 1 w 138"/>
                  <a:gd name="T41" fmla="*/ 0 h 301"/>
                  <a:gd name="T42" fmla="*/ 1 w 138"/>
                  <a:gd name="T43" fmla="*/ 0 h 301"/>
                  <a:gd name="T44" fmla="*/ 1 w 138"/>
                  <a:gd name="T45" fmla="*/ 0 h 301"/>
                  <a:gd name="T46" fmla="*/ 1 w 138"/>
                  <a:gd name="T47" fmla="*/ 0 h 301"/>
                  <a:gd name="T48" fmla="*/ 1 w 138"/>
                  <a:gd name="T49" fmla="*/ 0 h 301"/>
                  <a:gd name="T50" fmla="*/ 1 w 138"/>
                  <a:gd name="T51" fmla="*/ 0 h 301"/>
                  <a:gd name="T52" fmla="*/ 1 w 138"/>
                  <a:gd name="T53" fmla="*/ 0 h 301"/>
                  <a:gd name="T54" fmla="*/ 1 w 138"/>
                  <a:gd name="T55" fmla="*/ 0 h 301"/>
                  <a:gd name="T56" fmla="*/ 1 w 138"/>
                  <a:gd name="T57" fmla="*/ 0 h 301"/>
                  <a:gd name="T58" fmla="*/ 1 w 138"/>
                  <a:gd name="T59" fmla="*/ 0 h 301"/>
                  <a:gd name="T60" fmla="*/ 1 w 138"/>
                  <a:gd name="T61" fmla="*/ 0 h 301"/>
                  <a:gd name="T62" fmla="*/ 1 w 138"/>
                  <a:gd name="T63" fmla="*/ 0 h 301"/>
                  <a:gd name="T64" fmla="*/ 1 w 138"/>
                  <a:gd name="T65" fmla="*/ 0 h 301"/>
                  <a:gd name="T66" fmla="*/ 1 w 138"/>
                  <a:gd name="T67" fmla="*/ 0 h 301"/>
                  <a:gd name="T68" fmla="*/ 1 w 138"/>
                  <a:gd name="T69" fmla="*/ 0 h 301"/>
                  <a:gd name="T70" fmla="*/ 1 w 138"/>
                  <a:gd name="T71" fmla="*/ 0 h 301"/>
                  <a:gd name="T72" fmla="*/ 1 w 138"/>
                  <a:gd name="T73" fmla="*/ 0 h 301"/>
                  <a:gd name="T74" fmla="*/ 1 w 138"/>
                  <a:gd name="T75" fmla="*/ 0 h 301"/>
                  <a:gd name="T76" fmla="*/ 1 w 138"/>
                  <a:gd name="T77" fmla="*/ 0 h 301"/>
                  <a:gd name="T78" fmla="*/ 1 w 138"/>
                  <a:gd name="T79" fmla="*/ 0 h 301"/>
                  <a:gd name="T80" fmla="*/ 1 w 138"/>
                  <a:gd name="T81" fmla="*/ 0 h 301"/>
                  <a:gd name="T82" fmla="*/ 1 w 138"/>
                  <a:gd name="T83" fmla="*/ 0 h 3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8"/>
                  <a:gd name="T127" fmla="*/ 0 h 301"/>
                  <a:gd name="T128" fmla="*/ 138 w 138"/>
                  <a:gd name="T129" fmla="*/ 301 h 30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8" h="301">
                    <a:moveTo>
                      <a:pt x="75" y="0"/>
                    </a:moveTo>
                    <a:lnTo>
                      <a:pt x="77" y="3"/>
                    </a:lnTo>
                    <a:lnTo>
                      <a:pt x="81" y="8"/>
                    </a:lnTo>
                    <a:lnTo>
                      <a:pt x="84" y="11"/>
                    </a:lnTo>
                    <a:lnTo>
                      <a:pt x="88" y="17"/>
                    </a:lnTo>
                    <a:lnTo>
                      <a:pt x="92" y="22"/>
                    </a:lnTo>
                    <a:lnTo>
                      <a:pt x="96" y="29"/>
                    </a:lnTo>
                    <a:lnTo>
                      <a:pt x="100" y="34"/>
                    </a:lnTo>
                    <a:lnTo>
                      <a:pt x="104" y="43"/>
                    </a:lnTo>
                    <a:lnTo>
                      <a:pt x="109" y="51"/>
                    </a:lnTo>
                    <a:lnTo>
                      <a:pt x="114" y="59"/>
                    </a:lnTo>
                    <a:lnTo>
                      <a:pt x="118" y="68"/>
                    </a:lnTo>
                    <a:lnTo>
                      <a:pt x="122" y="77"/>
                    </a:lnTo>
                    <a:lnTo>
                      <a:pt x="125" y="86"/>
                    </a:lnTo>
                    <a:lnTo>
                      <a:pt x="129" y="97"/>
                    </a:lnTo>
                    <a:lnTo>
                      <a:pt x="131" y="105"/>
                    </a:lnTo>
                    <a:lnTo>
                      <a:pt x="132" y="116"/>
                    </a:lnTo>
                    <a:lnTo>
                      <a:pt x="132" y="124"/>
                    </a:lnTo>
                    <a:lnTo>
                      <a:pt x="133" y="135"/>
                    </a:lnTo>
                    <a:lnTo>
                      <a:pt x="133" y="143"/>
                    </a:lnTo>
                    <a:lnTo>
                      <a:pt x="133" y="153"/>
                    </a:lnTo>
                    <a:lnTo>
                      <a:pt x="132" y="163"/>
                    </a:lnTo>
                    <a:lnTo>
                      <a:pt x="132" y="174"/>
                    </a:lnTo>
                    <a:lnTo>
                      <a:pt x="131" y="181"/>
                    </a:lnTo>
                    <a:lnTo>
                      <a:pt x="131" y="190"/>
                    </a:lnTo>
                    <a:lnTo>
                      <a:pt x="128" y="199"/>
                    </a:lnTo>
                    <a:lnTo>
                      <a:pt x="128" y="207"/>
                    </a:lnTo>
                    <a:lnTo>
                      <a:pt x="128" y="214"/>
                    </a:lnTo>
                    <a:lnTo>
                      <a:pt x="128" y="221"/>
                    </a:lnTo>
                    <a:lnTo>
                      <a:pt x="128" y="228"/>
                    </a:lnTo>
                    <a:lnTo>
                      <a:pt x="128" y="235"/>
                    </a:lnTo>
                    <a:lnTo>
                      <a:pt x="127" y="239"/>
                    </a:lnTo>
                    <a:lnTo>
                      <a:pt x="127" y="244"/>
                    </a:lnTo>
                    <a:lnTo>
                      <a:pt x="127" y="248"/>
                    </a:lnTo>
                    <a:lnTo>
                      <a:pt x="128" y="251"/>
                    </a:lnTo>
                    <a:lnTo>
                      <a:pt x="128" y="257"/>
                    </a:lnTo>
                    <a:lnTo>
                      <a:pt x="132" y="262"/>
                    </a:lnTo>
                    <a:lnTo>
                      <a:pt x="135" y="266"/>
                    </a:lnTo>
                    <a:lnTo>
                      <a:pt x="138" y="266"/>
                    </a:lnTo>
                    <a:lnTo>
                      <a:pt x="128" y="299"/>
                    </a:lnTo>
                    <a:lnTo>
                      <a:pt x="0" y="301"/>
                    </a:lnTo>
                    <a:lnTo>
                      <a:pt x="22" y="281"/>
                    </a:lnTo>
                    <a:lnTo>
                      <a:pt x="22" y="280"/>
                    </a:lnTo>
                    <a:lnTo>
                      <a:pt x="26" y="280"/>
                    </a:lnTo>
                    <a:lnTo>
                      <a:pt x="30" y="279"/>
                    </a:lnTo>
                    <a:lnTo>
                      <a:pt x="37" y="279"/>
                    </a:lnTo>
                    <a:lnTo>
                      <a:pt x="42" y="276"/>
                    </a:lnTo>
                    <a:lnTo>
                      <a:pt x="49" y="275"/>
                    </a:lnTo>
                    <a:lnTo>
                      <a:pt x="55" y="272"/>
                    </a:lnTo>
                    <a:lnTo>
                      <a:pt x="63" y="269"/>
                    </a:lnTo>
                    <a:lnTo>
                      <a:pt x="67" y="266"/>
                    </a:lnTo>
                    <a:lnTo>
                      <a:pt x="73" y="264"/>
                    </a:lnTo>
                    <a:lnTo>
                      <a:pt x="77" y="259"/>
                    </a:lnTo>
                    <a:lnTo>
                      <a:pt x="80" y="257"/>
                    </a:lnTo>
                    <a:lnTo>
                      <a:pt x="84" y="253"/>
                    </a:lnTo>
                    <a:lnTo>
                      <a:pt x="86" y="251"/>
                    </a:lnTo>
                    <a:lnTo>
                      <a:pt x="86" y="248"/>
                    </a:lnTo>
                    <a:lnTo>
                      <a:pt x="86" y="246"/>
                    </a:lnTo>
                    <a:lnTo>
                      <a:pt x="86" y="239"/>
                    </a:lnTo>
                    <a:lnTo>
                      <a:pt x="88" y="233"/>
                    </a:lnTo>
                    <a:lnTo>
                      <a:pt x="86" y="228"/>
                    </a:lnTo>
                    <a:lnTo>
                      <a:pt x="86" y="224"/>
                    </a:lnTo>
                    <a:lnTo>
                      <a:pt x="86" y="218"/>
                    </a:lnTo>
                    <a:lnTo>
                      <a:pt x="86" y="212"/>
                    </a:lnTo>
                    <a:lnTo>
                      <a:pt x="84" y="206"/>
                    </a:lnTo>
                    <a:lnTo>
                      <a:pt x="84" y="199"/>
                    </a:lnTo>
                    <a:lnTo>
                      <a:pt x="81" y="193"/>
                    </a:lnTo>
                    <a:lnTo>
                      <a:pt x="80" y="186"/>
                    </a:lnTo>
                    <a:lnTo>
                      <a:pt x="77" y="178"/>
                    </a:lnTo>
                    <a:lnTo>
                      <a:pt x="74" y="168"/>
                    </a:lnTo>
                    <a:lnTo>
                      <a:pt x="70" y="160"/>
                    </a:lnTo>
                    <a:lnTo>
                      <a:pt x="67" y="153"/>
                    </a:lnTo>
                    <a:lnTo>
                      <a:pt x="63" y="143"/>
                    </a:lnTo>
                    <a:lnTo>
                      <a:pt x="59" y="135"/>
                    </a:lnTo>
                    <a:lnTo>
                      <a:pt x="55" y="127"/>
                    </a:lnTo>
                    <a:lnTo>
                      <a:pt x="52" y="120"/>
                    </a:lnTo>
                    <a:lnTo>
                      <a:pt x="49" y="113"/>
                    </a:lnTo>
                    <a:lnTo>
                      <a:pt x="45" y="108"/>
                    </a:lnTo>
                    <a:lnTo>
                      <a:pt x="42" y="101"/>
                    </a:lnTo>
                    <a:lnTo>
                      <a:pt x="40" y="97"/>
                    </a:lnTo>
                    <a:lnTo>
                      <a:pt x="37" y="90"/>
                    </a:lnTo>
                    <a:lnTo>
                      <a:pt x="35" y="87"/>
                    </a:lnTo>
                    <a:lnTo>
                      <a:pt x="75" y="0"/>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25" name="Freeform 25"/>
              <p:cNvSpPr>
                <a:spLocks/>
              </p:cNvSpPr>
              <p:nvPr/>
            </p:nvSpPr>
            <p:spPr bwMode="auto">
              <a:xfrm>
                <a:off x="3380" y="2197"/>
                <a:ext cx="282" cy="282"/>
              </a:xfrm>
              <a:custGeom>
                <a:avLst/>
                <a:gdLst>
                  <a:gd name="T0" fmla="*/ 1 w 564"/>
                  <a:gd name="T1" fmla="*/ 1 h 563"/>
                  <a:gd name="T2" fmla="*/ 1 w 564"/>
                  <a:gd name="T3" fmla="*/ 1 h 563"/>
                  <a:gd name="T4" fmla="*/ 1 w 564"/>
                  <a:gd name="T5" fmla="*/ 1 h 563"/>
                  <a:gd name="T6" fmla="*/ 1 w 564"/>
                  <a:gd name="T7" fmla="*/ 1 h 563"/>
                  <a:gd name="T8" fmla="*/ 1 w 564"/>
                  <a:gd name="T9" fmla="*/ 1 h 563"/>
                  <a:gd name="T10" fmla="*/ 1 w 564"/>
                  <a:gd name="T11" fmla="*/ 1 h 563"/>
                  <a:gd name="T12" fmla="*/ 1 w 564"/>
                  <a:gd name="T13" fmla="*/ 1 h 563"/>
                  <a:gd name="T14" fmla="*/ 1 w 564"/>
                  <a:gd name="T15" fmla="*/ 1 h 563"/>
                  <a:gd name="T16" fmla="*/ 1 w 564"/>
                  <a:gd name="T17" fmla="*/ 1 h 563"/>
                  <a:gd name="T18" fmla="*/ 1 w 564"/>
                  <a:gd name="T19" fmla="*/ 1 h 563"/>
                  <a:gd name="T20" fmla="*/ 1 w 564"/>
                  <a:gd name="T21" fmla="*/ 1 h 563"/>
                  <a:gd name="T22" fmla="*/ 1 w 564"/>
                  <a:gd name="T23" fmla="*/ 1 h 563"/>
                  <a:gd name="T24" fmla="*/ 1 w 564"/>
                  <a:gd name="T25" fmla="*/ 1 h 563"/>
                  <a:gd name="T26" fmla="*/ 1 w 564"/>
                  <a:gd name="T27" fmla="*/ 1 h 563"/>
                  <a:gd name="T28" fmla="*/ 1 w 564"/>
                  <a:gd name="T29" fmla="*/ 1 h 563"/>
                  <a:gd name="T30" fmla="*/ 1 w 564"/>
                  <a:gd name="T31" fmla="*/ 1 h 563"/>
                  <a:gd name="T32" fmla="*/ 1 w 564"/>
                  <a:gd name="T33" fmla="*/ 1 h 563"/>
                  <a:gd name="T34" fmla="*/ 1 w 564"/>
                  <a:gd name="T35" fmla="*/ 1 h 563"/>
                  <a:gd name="T36" fmla="*/ 1 w 564"/>
                  <a:gd name="T37" fmla="*/ 1 h 563"/>
                  <a:gd name="T38" fmla="*/ 1 w 564"/>
                  <a:gd name="T39" fmla="*/ 1 h 563"/>
                  <a:gd name="T40" fmla="*/ 1 w 564"/>
                  <a:gd name="T41" fmla="*/ 1 h 563"/>
                  <a:gd name="T42" fmla="*/ 1 w 564"/>
                  <a:gd name="T43" fmla="*/ 1 h 563"/>
                  <a:gd name="T44" fmla="*/ 1 w 564"/>
                  <a:gd name="T45" fmla="*/ 1 h 563"/>
                  <a:gd name="T46" fmla="*/ 1 w 564"/>
                  <a:gd name="T47" fmla="*/ 1 h 563"/>
                  <a:gd name="T48" fmla="*/ 1 w 564"/>
                  <a:gd name="T49" fmla="*/ 1 h 563"/>
                  <a:gd name="T50" fmla="*/ 1 w 564"/>
                  <a:gd name="T51" fmla="*/ 1 h 563"/>
                  <a:gd name="T52" fmla="*/ 1 w 564"/>
                  <a:gd name="T53" fmla="*/ 1 h 563"/>
                  <a:gd name="T54" fmla="*/ 1 w 564"/>
                  <a:gd name="T55" fmla="*/ 1 h 563"/>
                  <a:gd name="T56" fmla="*/ 1 w 564"/>
                  <a:gd name="T57" fmla="*/ 1 h 563"/>
                  <a:gd name="T58" fmla="*/ 1 w 564"/>
                  <a:gd name="T59" fmla="*/ 1 h 563"/>
                  <a:gd name="T60" fmla="*/ 1 w 564"/>
                  <a:gd name="T61" fmla="*/ 1 h 563"/>
                  <a:gd name="T62" fmla="*/ 1 w 564"/>
                  <a:gd name="T63" fmla="*/ 1 h 563"/>
                  <a:gd name="T64" fmla="*/ 1 w 564"/>
                  <a:gd name="T65" fmla="*/ 1 h 563"/>
                  <a:gd name="T66" fmla="*/ 1 w 564"/>
                  <a:gd name="T67" fmla="*/ 1 h 563"/>
                  <a:gd name="T68" fmla="*/ 1 w 564"/>
                  <a:gd name="T69" fmla="*/ 1 h 563"/>
                  <a:gd name="T70" fmla="*/ 1 w 564"/>
                  <a:gd name="T71" fmla="*/ 1 h 563"/>
                  <a:gd name="T72" fmla="*/ 1 w 564"/>
                  <a:gd name="T73" fmla="*/ 1 h 563"/>
                  <a:gd name="T74" fmla="*/ 1 w 564"/>
                  <a:gd name="T75" fmla="*/ 1 h 563"/>
                  <a:gd name="T76" fmla="*/ 1 w 564"/>
                  <a:gd name="T77" fmla="*/ 1 h 563"/>
                  <a:gd name="T78" fmla="*/ 1 w 564"/>
                  <a:gd name="T79" fmla="*/ 1 h 563"/>
                  <a:gd name="T80" fmla="*/ 1 w 564"/>
                  <a:gd name="T81" fmla="*/ 1 h 563"/>
                  <a:gd name="T82" fmla="*/ 1 w 564"/>
                  <a:gd name="T83" fmla="*/ 1 h 563"/>
                  <a:gd name="T84" fmla="*/ 1 w 564"/>
                  <a:gd name="T85" fmla="*/ 1 h 563"/>
                  <a:gd name="T86" fmla="*/ 1 w 564"/>
                  <a:gd name="T87" fmla="*/ 1 h 563"/>
                  <a:gd name="T88" fmla="*/ 1 w 564"/>
                  <a:gd name="T89" fmla="*/ 1 h 563"/>
                  <a:gd name="T90" fmla="*/ 0 w 564"/>
                  <a:gd name="T91" fmla="*/ 1 h 563"/>
                  <a:gd name="T92" fmla="*/ 1 w 564"/>
                  <a:gd name="T93" fmla="*/ 1 h 56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4"/>
                  <a:gd name="T142" fmla="*/ 0 h 563"/>
                  <a:gd name="T143" fmla="*/ 564 w 564"/>
                  <a:gd name="T144" fmla="*/ 563 h 56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4" h="563">
                    <a:moveTo>
                      <a:pt x="392" y="39"/>
                    </a:moveTo>
                    <a:lnTo>
                      <a:pt x="393" y="42"/>
                    </a:lnTo>
                    <a:lnTo>
                      <a:pt x="396" y="44"/>
                    </a:lnTo>
                    <a:lnTo>
                      <a:pt x="400" y="50"/>
                    </a:lnTo>
                    <a:lnTo>
                      <a:pt x="403" y="55"/>
                    </a:lnTo>
                    <a:lnTo>
                      <a:pt x="407" y="64"/>
                    </a:lnTo>
                    <a:lnTo>
                      <a:pt x="412" y="72"/>
                    </a:lnTo>
                    <a:lnTo>
                      <a:pt x="418" y="83"/>
                    </a:lnTo>
                    <a:lnTo>
                      <a:pt x="423" y="91"/>
                    </a:lnTo>
                    <a:lnTo>
                      <a:pt x="430" y="102"/>
                    </a:lnTo>
                    <a:lnTo>
                      <a:pt x="436" y="113"/>
                    </a:lnTo>
                    <a:lnTo>
                      <a:pt x="443" y="124"/>
                    </a:lnTo>
                    <a:lnTo>
                      <a:pt x="448" y="137"/>
                    </a:lnTo>
                    <a:lnTo>
                      <a:pt x="454" y="148"/>
                    </a:lnTo>
                    <a:lnTo>
                      <a:pt x="459" y="160"/>
                    </a:lnTo>
                    <a:lnTo>
                      <a:pt x="465" y="173"/>
                    </a:lnTo>
                    <a:lnTo>
                      <a:pt x="469" y="184"/>
                    </a:lnTo>
                    <a:lnTo>
                      <a:pt x="472" y="195"/>
                    </a:lnTo>
                    <a:lnTo>
                      <a:pt x="476" y="206"/>
                    </a:lnTo>
                    <a:lnTo>
                      <a:pt x="479" y="217"/>
                    </a:lnTo>
                    <a:lnTo>
                      <a:pt x="481" y="228"/>
                    </a:lnTo>
                    <a:lnTo>
                      <a:pt x="484" y="239"/>
                    </a:lnTo>
                    <a:lnTo>
                      <a:pt x="487" y="250"/>
                    </a:lnTo>
                    <a:lnTo>
                      <a:pt x="490" y="262"/>
                    </a:lnTo>
                    <a:lnTo>
                      <a:pt x="491" y="272"/>
                    </a:lnTo>
                    <a:lnTo>
                      <a:pt x="494" y="285"/>
                    </a:lnTo>
                    <a:lnTo>
                      <a:pt x="497" y="296"/>
                    </a:lnTo>
                    <a:lnTo>
                      <a:pt x="499" y="307"/>
                    </a:lnTo>
                    <a:lnTo>
                      <a:pt x="502" y="318"/>
                    </a:lnTo>
                    <a:lnTo>
                      <a:pt x="505" y="330"/>
                    </a:lnTo>
                    <a:lnTo>
                      <a:pt x="508" y="341"/>
                    </a:lnTo>
                    <a:lnTo>
                      <a:pt x="512" y="354"/>
                    </a:lnTo>
                    <a:lnTo>
                      <a:pt x="516" y="366"/>
                    </a:lnTo>
                    <a:lnTo>
                      <a:pt x="519" y="380"/>
                    </a:lnTo>
                    <a:lnTo>
                      <a:pt x="523" y="392"/>
                    </a:lnTo>
                    <a:lnTo>
                      <a:pt x="527" y="406"/>
                    </a:lnTo>
                    <a:lnTo>
                      <a:pt x="531" y="418"/>
                    </a:lnTo>
                    <a:lnTo>
                      <a:pt x="537" y="431"/>
                    </a:lnTo>
                    <a:lnTo>
                      <a:pt x="539" y="442"/>
                    </a:lnTo>
                    <a:lnTo>
                      <a:pt x="545" y="454"/>
                    </a:lnTo>
                    <a:lnTo>
                      <a:pt x="548" y="464"/>
                    </a:lnTo>
                    <a:lnTo>
                      <a:pt x="552" y="474"/>
                    </a:lnTo>
                    <a:lnTo>
                      <a:pt x="555" y="482"/>
                    </a:lnTo>
                    <a:lnTo>
                      <a:pt x="557" y="489"/>
                    </a:lnTo>
                    <a:lnTo>
                      <a:pt x="560" y="494"/>
                    </a:lnTo>
                    <a:lnTo>
                      <a:pt x="561" y="498"/>
                    </a:lnTo>
                    <a:lnTo>
                      <a:pt x="563" y="501"/>
                    </a:lnTo>
                    <a:lnTo>
                      <a:pt x="564" y="504"/>
                    </a:lnTo>
                    <a:lnTo>
                      <a:pt x="561" y="504"/>
                    </a:lnTo>
                    <a:lnTo>
                      <a:pt x="555" y="508"/>
                    </a:lnTo>
                    <a:lnTo>
                      <a:pt x="550" y="509"/>
                    </a:lnTo>
                    <a:lnTo>
                      <a:pt x="545" y="512"/>
                    </a:lnTo>
                    <a:lnTo>
                      <a:pt x="538" y="515"/>
                    </a:lnTo>
                    <a:lnTo>
                      <a:pt x="531" y="519"/>
                    </a:lnTo>
                    <a:lnTo>
                      <a:pt x="521" y="522"/>
                    </a:lnTo>
                    <a:lnTo>
                      <a:pt x="513" y="526"/>
                    </a:lnTo>
                    <a:lnTo>
                      <a:pt x="502" y="529"/>
                    </a:lnTo>
                    <a:lnTo>
                      <a:pt x="491" y="534"/>
                    </a:lnTo>
                    <a:lnTo>
                      <a:pt x="479" y="537"/>
                    </a:lnTo>
                    <a:lnTo>
                      <a:pt x="465" y="541"/>
                    </a:lnTo>
                    <a:lnTo>
                      <a:pt x="450" y="544"/>
                    </a:lnTo>
                    <a:lnTo>
                      <a:pt x="434" y="549"/>
                    </a:lnTo>
                    <a:lnTo>
                      <a:pt x="417" y="551"/>
                    </a:lnTo>
                    <a:lnTo>
                      <a:pt x="400" y="554"/>
                    </a:lnTo>
                    <a:lnTo>
                      <a:pt x="381" y="556"/>
                    </a:lnTo>
                    <a:lnTo>
                      <a:pt x="361" y="559"/>
                    </a:lnTo>
                    <a:lnTo>
                      <a:pt x="342" y="559"/>
                    </a:lnTo>
                    <a:lnTo>
                      <a:pt x="321" y="561"/>
                    </a:lnTo>
                    <a:lnTo>
                      <a:pt x="302" y="562"/>
                    </a:lnTo>
                    <a:lnTo>
                      <a:pt x="281" y="563"/>
                    </a:lnTo>
                    <a:lnTo>
                      <a:pt x="261" y="562"/>
                    </a:lnTo>
                    <a:lnTo>
                      <a:pt x="241" y="562"/>
                    </a:lnTo>
                    <a:lnTo>
                      <a:pt x="221" y="562"/>
                    </a:lnTo>
                    <a:lnTo>
                      <a:pt x="201" y="562"/>
                    </a:lnTo>
                    <a:lnTo>
                      <a:pt x="181" y="559"/>
                    </a:lnTo>
                    <a:lnTo>
                      <a:pt x="164" y="558"/>
                    </a:lnTo>
                    <a:lnTo>
                      <a:pt x="146" y="555"/>
                    </a:lnTo>
                    <a:lnTo>
                      <a:pt x="129" y="554"/>
                    </a:lnTo>
                    <a:lnTo>
                      <a:pt x="113" y="548"/>
                    </a:lnTo>
                    <a:lnTo>
                      <a:pt x="98" y="544"/>
                    </a:lnTo>
                    <a:lnTo>
                      <a:pt x="84" y="541"/>
                    </a:lnTo>
                    <a:lnTo>
                      <a:pt x="72" y="537"/>
                    </a:lnTo>
                    <a:lnTo>
                      <a:pt x="59" y="532"/>
                    </a:lnTo>
                    <a:lnTo>
                      <a:pt x="49" y="527"/>
                    </a:lnTo>
                    <a:lnTo>
                      <a:pt x="40" y="523"/>
                    </a:lnTo>
                    <a:lnTo>
                      <a:pt x="31" y="519"/>
                    </a:lnTo>
                    <a:lnTo>
                      <a:pt x="23" y="514"/>
                    </a:lnTo>
                    <a:lnTo>
                      <a:pt x="16" y="511"/>
                    </a:lnTo>
                    <a:lnTo>
                      <a:pt x="11" y="507"/>
                    </a:lnTo>
                    <a:lnTo>
                      <a:pt x="7" y="504"/>
                    </a:lnTo>
                    <a:lnTo>
                      <a:pt x="1" y="498"/>
                    </a:lnTo>
                    <a:lnTo>
                      <a:pt x="0" y="498"/>
                    </a:lnTo>
                    <a:lnTo>
                      <a:pt x="128" y="0"/>
                    </a:lnTo>
                    <a:lnTo>
                      <a:pt x="392" y="39"/>
                    </a:lnTo>
                    <a:close/>
                  </a:path>
                </a:pathLst>
              </a:custGeom>
              <a:solidFill>
                <a:srgbClr val="C2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26" name="Freeform 26"/>
              <p:cNvSpPr>
                <a:spLocks/>
              </p:cNvSpPr>
              <p:nvPr/>
            </p:nvSpPr>
            <p:spPr bwMode="auto">
              <a:xfrm>
                <a:off x="2929" y="1566"/>
                <a:ext cx="623" cy="617"/>
              </a:xfrm>
              <a:custGeom>
                <a:avLst/>
                <a:gdLst>
                  <a:gd name="T0" fmla="*/ 0 w 1248"/>
                  <a:gd name="T1" fmla="*/ 0 h 1235"/>
                  <a:gd name="T2" fmla="*/ 0 w 1248"/>
                  <a:gd name="T3" fmla="*/ 0 h 1235"/>
                  <a:gd name="T4" fmla="*/ 0 w 1248"/>
                  <a:gd name="T5" fmla="*/ 0 h 1235"/>
                  <a:gd name="T6" fmla="*/ 0 w 1248"/>
                  <a:gd name="T7" fmla="*/ 0 h 1235"/>
                  <a:gd name="T8" fmla="*/ 0 w 1248"/>
                  <a:gd name="T9" fmla="*/ 0 h 1235"/>
                  <a:gd name="T10" fmla="*/ 0 w 1248"/>
                  <a:gd name="T11" fmla="*/ 0 h 1235"/>
                  <a:gd name="T12" fmla="*/ 0 w 1248"/>
                  <a:gd name="T13" fmla="*/ 0 h 1235"/>
                  <a:gd name="T14" fmla="*/ 0 w 1248"/>
                  <a:gd name="T15" fmla="*/ 0 h 1235"/>
                  <a:gd name="T16" fmla="*/ 0 w 1248"/>
                  <a:gd name="T17" fmla="*/ 0 h 1235"/>
                  <a:gd name="T18" fmla="*/ 0 w 1248"/>
                  <a:gd name="T19" fmla="*/ 0 h 1235"/>
                  <a:gd name="T20" fmla="*/ 0 w 1248"/>
                  <a:gd name="T21" fmla="*/ 0 h 1235"/>
                  <a:gd name="T22" fmla="*/ 0 w 1248"/>
                  <a:gd name="T23" fmla="*/ 0 h 1235"/>
                  <a:gd name="T24" fmla="*/ 0 w 1248"/>
                  <a:gd name="T25" fmla="*/ 0 h 1235"/>
                  <a:gd name="T26" fmla="*/ 0 w 1248"/>
                  <a:gd name="T27" fmla="*/ 0 h 1235"/>
                  <a:gd name="T28" fmla="*/ 0 w 1248"/>
                  <a:gd name="T29" fmla="*/ 0 h 1235"/>
                  <a:gd name="T30" fmla="*/ 0 w 1248"/>
                  <a:gd name="T31" fmla="*/ 0 h 1235"/>
                  <a:gd name="T32" fmla="*/ 0 w 1248"/>
                  <a:gd name="T33" fmla="*/ 0 h 1235"/>
                  <a:gd name="T34" fmla="*/ 0 w 1248"/>
                  <a:gd name="T35" fmla="*/ 0 h 1235"/>
                  <a:gd name="T36" fmla="*/ 0 w 1248"/>
                  <a:gd name="T37" fmla="*/ 0 h 1235"/>
                  <a:gd name="T38" fmla="*/ 0 w 1248"/>
                  <a:gd name="T39" fmla="*/ 0 h 1235"/>
                  <a:gd name="T40" fmla="*/ 0 w 1248"/>
                  <a:gd name="T41" fmla="*/ 0 h 1235"/>
                  <a:gd name="T42" fmla="*/ 0 w 1248"/>
                  <a:gd name="T43" fmla="*/ 0 h 1235"/>
                  <a:gd name="T44" fmla="*/ 0 w 1248"/>
                  <a:gd name="T45" fmla="*/ 0 h 1235"/>
                  <a:gd name="T46" fmla="*/ 0 w 1248"/>
                  <a:gd name="T47" fmla="*/ 0 h 1235"/>
                  <a:gd name="T48" fmla="*/ 0 w 1248"/>
                  <a:gd name="T49" fmla="*/ 0 h 1235"/>
                  <a:gd name="T50" fmla="*/ 0 w 1248"/>
                  <a:gd name="T51" fmla="*/ 0 h 1235"/>
                  <a:gd name="T52" fmla="*/ 0 w 1248"/>
                  <a:gd name="T53" fmla="*/ 0 h 1235"/>
                  <a:gd name="T54" fmla="*/ 0 w 1248"/>
                  <a:gd name="T55" fmla="*/ 0 h 1235"/>
                  <a:gd name="T56" fmla="*/ 0 w 1248"/>
                  <a:gd name="T57" fmla="*/ 0 h 1235"/>
                  <a:gd name="T58" fmla="*/ 0 w 1248"/>
                  <a:gd name="T59" fmla="*/ 0 h 1235"/>
                  <a:gd name="T60" fmla="*/ 0 w 1248"/>
                  <a:gd name="T61" fmla="*/ 0 h 1235"/>
                  <a:gd name="T62" fmla="*/ 0 w 1248"/>
                  <a:gd name="T63" fmla="*/ 0 h 1235"/>
                  <a:gd name="T64" fmla="*/ 0 w 1248"/>
                  <a:gd name="T65" fmla="*/ 0 h 1235"/>
                  <a:gd name="T66" fmla="*/ 0 w 1248"/>
                  <a:gd name="T67" fmla="*/ 0 h 1235"/>
                  <a:gd name="T68" fmla="*/ 0 w 1248"/>
                  <a:gd name="T69" fmla="*/ 0 h 1235"/>
                  <a:gd name="T70" fmla="*/ 0 w 1248"/>
                  <a:gd name="T71" fmla="*/ 0 h 1235"/>
                  <a:gd name="T72" fmla="*/ 0 w 1248"/>
                  <a:gd name="T73" fmla="*/ 0 h 1235"/>
                  <a:gd name="T74" fmla="*/ 0 w 1248"/>
                  <a:gd name="T75" fmla="*/ 0 h 1235"/>
                  <a:gd name="T76" fmla="*/ 0 w 1248"/>
                  <a:gd name="T77" fmla="*/ 0 h 1235"/>
                  <a:gd name="T78" fmla="*/ 0 w 1248"/>
                  <a:gd name="T79" fmla="*/ 0 h 1235"/>
                  <a:gd name="T80" fmla="*/ 0 w 1248"/>
                  <a:gd name="T81" fmla="*/ 0 h 1235"/>
                  <a:gd name="T82" fmla="*/ 0 w 1248"/>
                  <a:gd name="T83" fmla="*/ 0 h 1235"/>
                  <a:gd name="T84" fmla="*/ 0 w 1248"/>
                  <a:gd name="T85" fmla="*/ 0 h 1235"/>
                  <a:gd name="T86" fmla="*/ 0 w 1248"/>
                  <a:gd name="T87" fmla="*/ 0 h 1235"/>
                  <a:gd name="T88" fmla="*/ 0 w 1248"/>
                  <a:gd name="T89" fmla="*/ 0 h 1235"/>
                  <a:gd name="T90" fmla="*/ 0 w 1248"/>
                  <a:gd name="T91" fmla="*/ 0 h 1235"/>
                  <a:gd name="T92" fmla="*/ 0 w 1248"/>
                  <a:gd name="T93" fmla="*/ 0 h 1235"/>
                  <a:gd name="T94" fmla="*/ 0 w 1248"/>
                  <a:gd name="T95" fmla="*/ 0 h 1235"/>
                  <a:gd name="T96" fmla="*/ 0 w 1248"/>
                  <a:gd name="T97" fmla="*/ 0 h 1235"/>
                  <a:gd name="T98" fmla="*/ 0 w 1248"/>
                  <a:gd name="T99" fmla="*/ 0 h 123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48"/>
                  <a:gd name="T151" fmla="*/ 0 h 1235"/>
                  <a:gd name="T152" fmla="*/ 1248 w 1248"/>
                  <a:gd name="T153" fmla="*/ 1235 h 123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48" h="1235">
                    <a:moveTo>
                      <a:pt x="131" y="225"/>
                    </a:moveTo>
                    <a:lnTo>
                      <a:pt x="0" y="463"/>
                    </a:lnTo>
                    <a:lnTo>
                      <a:pt x="4" y="844"/>
                    </a:lnTo>
                    <a:lnTo>
                      <a:pt x="233" y="1134"/>
                    </a:lnTo>
                    <a:lnTo>
                      <a:pt x="476" y="1235"/>
                    </a:lnTo>
                    <a:lnTo>
                      <a:pt x="607" y="1224"/>
                    </a:lnTo>
                    <a:lnTo>
                      <a:pt x="607" y="1179"/>
                    </a:lnTo>
                    <a:lnTo>
                      <a:pt x="605" y="1179"/>
                    </a:lnTo>
                    <a:lnTo>
                      <a:pt x="599" y="1179"/>
                    </a:lnTo>
                    <a:lnTo>
                      <a:pt x="592" y="1179"/>
                    </a:lnTo>
                    <a:lnTo>
                      <a:pt x="587" y="1179"/>
                    </a:lnTo>
                    <a:lnTo>
                      <a:pt x="580" y="1179"/>
                    </a:lnTo>
                    <a:lnTo>
                      <a:pt x="573" y="1179"/>
                    </a:lnTo>
                    <a:lnTo>
                      <a:pt x="563" y="1179"/>
                    </a:lnTo>
                    <a:lnTo>
                      <a:pt x="554" y="1179"/>
                    </a:lnTo>
                    <a:lnTo>
                      <a:pt x="544" y="1178"/>
                    </a:lnTo>
                    <a:lnTo>
                      <a:pt x="534" y="1177"/>
                    </a:lnTo>
                    <a:lnTo>
                      <a:pt x="523" y="1175"/>
                    </a:lnTo>
                    <a:lnTo>
                      <a:pt x="511" y="1173"/>
                    </a:lnTo>
                    <a:lnTo>
                      <a:pt x="498" y="1170"/>
                    </a:lnTo>
                    <a:lnTo>
                      <a:pt x="486" y="1167"/>
                    </a:lnTo>
                    <a:lnTo>
                      <a:pt x="472" y="1162"/>
                    </a:lnTo>
                    <a:lnTo>
                      <a:pt x="458" y="1157"/>
                    </a:lnTo>
                    <a:lnTo>
                      <a:pt x="442" y="1150"/>
                    </a:lnTo>
                    <a:lnTo>
                      <a:pt x="427" y="1144"/>
                    </a:lnTo>
                    <a:lnTo>
                      <a:pt x="410" y="1135"/>
                    </a:lnTo>
                    <a:lnTo>
                      <a:pt x="393" y="1127"/>
                    </a:lnTo>
                    <a:lnTo>
                      <a:pt x="377" y="1117"/>
                    </a:lnTo>
                    <a:lnTo>
                      <a:pt x="359" y="1109"/>
                    </a:lnTo>
                    <a:lnTo>
                      <a:pt x="341" y="1098"/>
                    </a:lnTo>
                    <a:lnTo>
                      <a:pt x="323" y="1087"/>
                    </a:lnTo>
                    <a:lnTo>
                      <a:pt x="305" y="1073"/>
                    </a:lnTo>
                    <a:lnTo>
                      <a:pt x="289" y="1061"/>
                    </a:lnTo>
                    <a:lnTo>
                      <a:pt x="271" y="1046"/>
                    </a:lnTo>
                    <a:lnTo>
                      <a:pt x="254" y="1030"/>
                    </a:lnTo>
                    <a:lnTo>
                      <a:pt x="236" y="1014"/>
                    </a:lnTo>
                    <a:lnTo>
                      <a:pt x="221" y="999"/>
                    </a:lnTo>
                    <a:lnTo>
                      <a:pt x="203" y="978"/>
                    </a:lnTo>
                    <a:lnTo>
                      <a:pt x="188" y="959"/>
                    </a:lnTo>
                    <a:lnTo>
                      <a:pt x="173" y="938"/>
                    </a:lnTo>
                    <a:lnTo>
                      <a:pt x="160" y="919"/>
                    </a:lnTo>
                    <a:lnTo>
                      <a:pt x="145" y="895"/>
                    </a:lnTo>
                    <a:lnTo>
                      <a:pt x="133" y="873"/>
                    </a:lnTo>
                    <a:lnTo>
                      <a:pt x="120" y="850"/>
                    </a:lnTo>
                    <a:lnTo>
                      <a:pt x="112" y="828"/>
                    </a:lnTo>
                    <a:lnTo>
                      <a:pt x="101" y="801"/>
                    </a:lnTo>
                    <a:lnTo>
                      <a:pt x="93" y="776"/>
                    </a:lnTo>
                    <a:lnTo>
                      <a:pt x="84" y="750"/>
                    </a:lnTo>
                    <a:lnTo>
                      <a:pt x="80" y="724"/>
                    </a:lnTo>
                    <a:lnTo>
                      <a:pt x="75" y="696"/>
                    </a:lnTo>
                    <a:lnTo>
                      <a:pt x="72" y="670"/>
                    </a:lnTo>
                    <a:lnTo>
                      <a:pt x="69" y="643"/>
                    </a:lnTo>
                    <a:lnTo>
                      <a:pt x="69" y="615"/>
                    </a:lnTo>
                    <a:lnTo>
                      <a:pt x="69" y="586"/>
                    </a:lnTo>
                    <a:lnTo>
                      <a:pt x="72" y="558"/>
                    </a:lnTo>
                    <a:lnTo>
                      <a:pt x="77" y="529"/>
                    </a:lnTo>
                    <a:lnTo>
                      <a:pt x="84" y="501"/>
                    </a:lnTo>
                    <a:lnTo>
                      <a:pt x="90" y="473"/>
                    </a:lnTo>
                    <a:lnTo>
                      <a:pt x="100" y="444"/>
                    </a:lnTo>
                    <a:lnTo>
                      <a:pt x="109" y="416"/>
                    </a:lnTo>
                    <a:lnTo>
                      <a:pt x="120" y="390"/>
                    </a:lnTo>
                    <a:lnTo>
                      <a:pt x="133" y="363"/>
                    </a:lnTo>
                    <a:lnTo>
                      <a:pt x="146" y="336"/>
                    </a:lnTo>
                    <a:lnTo>
                      <a:pt x="162" y="311"/>
                    </a:lnTo>
                    <a:lnTo>
                      <a:pt x="178" y="287"/>
                    </a:lnTo>
                    <a:lnTo>
                      <a:pt x="196" y="263"/>
                    </a:lnTo>
                    <a:lnTo>
                      <a:pt x="215" y="241"/>
                    </a:lnTo>
                    <a:lnTo>
                      <a:pt x="233" y="220"/>
                    </a:lnTo>
                    <a:lnTo>
                      <a:pt x="255" y="201"/>
                    </a:lnTo>
                    <a:lnTo>
                      <a:pt x="276" y="183"/>
                    </a:lnTo>
                    <a:lnTo>
                      <a:pt x="298" y="167"/>
                    </a:lnTo>
                    <a:lnTo>
                      <a:pt x="322" y="151"/>
                    </a:lnTo>
                    <a:lnTo>
                      <a:pt x="344" y="138"/>
                    </a:lnTo>
                    <a:lnTo>
                      <a:pt x="366" y="124"/>
                    </a:lnTo>
                    <a:lnTo>
                      <a:pt x="388" y="114"/>
                    </a:lnTo>
                    <a:lnTo>
                      <a:pt x="409" y="103"/>
                    </a:lnTo>
                    <a:lnTo>
                      <a:pt x="429" y="96"/>
                    </a:lnTo>
                    <a:lnTo>
                      <a:pt x="447" y="88"/>
                    </a:lnTo>
                    <a:lnTo>
                      <a:pt x="465" y="81"/>
                    </a:lnTo>
                    <a:lnTo>
                      <a:pt x="480" y="75"/>
                    </a:lnTo>
                    <a:lnTo>
                      <a:pt x="494" y="71"/>
                    </a:lnTo>
                    <a:lnTo>
                      <a:pt x="504" y="67"/>
                    </a:lnTo>
                    <a:lnTo>
                      <a:pt x="512" y="66"/>
                    </a:lnTo>
                    <a:lnTo>
                      <a:pt x="516" y="64"/>
                    </a:lnTo>
                    <a:lnTo>
                      <a:pt x="519" y="64"/>
                    </a:lnTo>
                    <a:lnTo>
                      <a:pt x="758" y="82"/>
                    </a:lnTo>
                    <a:lnTo>
                      <a:pt x="1114" y="432"/>
                    </a:lnTo>
                    <a:lnTo>
                      <a:pt x="1144" y="760"/>
                    </a:lnTo>
                    <a:lnTo>
                      <a:pt x="988" y="1033"/>
                    </a:lnTo>
                    <a:lnTo>
                      <a:pt x="992" y="1106"/>
                    </a:lnTo>
                    <a:lnTo>
                      <a:pt x="998" y="1104"/>
                    </a:lnTo>
                    <a:lnTo>
                      <a:pt x="1001" y="1102"/>
                    </a:lnTo>
                    <a:lnTo>
                      <a:pt x="1006" y="1099"/>
                    </a:lnTo>
                    <a:lnTo>
                      <a:pt x="1010" y="1097"/>
                    </a:lnTo>
                    <a:lnTo>
                      <a:pt x="1016" y="1094"/>
                    </a:lnTo>
                    <a:lnTo>
                      <a:pt x="1023" y="1090"/>
                    </a:lnTo>
                    <a:lnTo>
                      <a:pt x="1028" y="1086"/>
                    </a:lnTo>
                    <a:lnTo>
                      <a:pt x="1035" y="1080"/>
                    </a:lnTo>
                    <a:lnTo>
                      <a:pt x="1044" y="1075"/>
                    </a:lnTo>
                    <a:lnTo>
                      <a:pt x="1052" y="1068"/>
                    </a:lnTo>
                    <a:lnTo>
                      <a:pt x="1060" y="1059"/>
                    </a:lnTo>
                    <a:lnTo>
                      <a:pt x="1068" y="1051"/>
                    </a:lnTo>
                    <a:lnTo>
                      <a:pt x="1078" y="1041"/>
                    </a:lnTo>
                    <a:lnTo>
                      <a:pt x="1086" y="1030"/>
                    </a:lnTo>
                    <a:lnTo>
                      <a:pt x="1096" y="1019"/>
                    </a:lnTo>
                    <a:lnTo>
                      <a:pt x="1104" y="1007"/>
                    </a:lnTo>
                    <a:lnTo>
                      <a:pt x="1117" y="993"/>
                    </a:lnTo>
                    <a:lnTo>
                      <a:pt x="1126" y="978"/>
                    </a:lnTo>
                    <a:lnTo>
                      <a:pt x="1136" y="964"/>
                    </a:lnTo>
                    <a:lnTo>
                      <a:pt x="1147" y="948"/>
                    </a:lnTo>
                    <a:lnTo>
                      <a:pt x="1158" y="932"/>
                    </a:lnTo>
                    <a:lnTo>
                      <a:pt x="1168" y="914"/>
                    </a:lnTo>
                    <a:lnTo>
                      <a:pt x="1177" y="898"/>
                    </a:lnTo>
                    <a:lnTo>
                      <a:pt x="1187" y="880"/>
                    </a:lnTo>
                    <a:lnTo>
                      <a:pt x="1197" y="861"/>
                    </a:lnTo>
                    <a:lnTo>
                      <a:pt x="1205" y="841"/>
                    </a:lnTo>
                    <a:lnTo>
                      <a:pt x="1213" y="822"/>
                    </a:lnTo>
                    <a:lnTo>
                      <a:pt x="1220" y="803"/>
                    </a:lnTo>
                    <a:lnTo>
                      <a:pt x="1227" y="785"/>
                    </a:lnTo>
                    <a:lnTo>
                      <a:pt x="1233" y="764"/>
                    </a:lnTo>
                    <a:lnTo>
                      <a:pt x="1237" y="745"/>
                    </a:lnTo>
                    <a:lnTo>
                      <a:pt x="1239" y="724"/>
                    </a:lnTo>
                    <a:lnTo>
                      <a:pt x="1244" y="705"/>
                    </a:lnTo>
                    <a:lnTo>
                      <a:pt x="1245" y="684"/>
                    </a:lnTo>
                    <a:lnTo>
                      <a:pt x="1246" y="665"/>
                    </a:lnTo>
                    <a:lnTo>
                      <a:pt x="1246" y="644"/>
                    </a:lnTo>
                    <a:lnTo>
                      <a:pt x="1248" y="625"/>
                    </a:lnTo>
                    <a:lnTo>
                      <a:pt x="1245" y="604"/>
                    </a:lnTo>
                    <a:lnTo>
                      <a:pt x="1245" y="585"/>
                    </a:lnTo>
                    <a:lnTo>
                      <a:pt x="1242" y="564"/>
                    </a:lnTo>
                    <a:lnTo>
                      <a:pt x="1241" y="546"/>
                    </a:lnTo>
                    <a:lnTo>
                      <a:pt x="1238" y="525"/>
                    </a:lnTo>
                    <a:lnTo>
                      <a:pt x="1235" y="506"/>
                    </a:lnTo>
                    <a:lnTo>
                      <a:pt x="1231" y="488"/>
                    </a:lnTo>
                    <a:lnTo>
                      <a:pt x="1227" y="470"/>
                    </a:lnTo>
                    <a:lnTo>
                      <a:pt x="1222" y="449"/>
                    </a:lnTo>
                    <a:lnTo>
                      <a:pt x="1217" y="432"/>
                    </a:lnTo>
                    <a:lnTo>
                      <a:pt x="1211" y="412"/>
                    </a:lnTo>
                    <a:lnTo>
                      <a:pt x="1205" y="396"/>
                    </a:lnTo>
                    <a:lnTo>
                      <a:pt x="1198" y="378"/>
                    </a:lnTo>
                    <a:lnTo>
                      <a:pt x="1191" y="360"/>
                    </a:lnTo>
                    <a:lnTo>
                      <a:pt x="1184" y="343"/>
                    </a:lnTo>
                    <a:lnTo>
                      <a:pt x="1176" y="327"/>
                    </a:lnTo>
                    <a:lnTo>
                      <a:pt x="1165" y="309"/>
                    </a:lnTo>
                    <a:lnTo>
                      <a:pt x="1157" y="292"/>
                    </a:lnTo>
                    <a:lnTo>
                      <a:pt x="1146" y="274"/>
                    </a:lnTo>
                    <a:lnTo>
                      <a:pt x="1135" y="259"/>
                    </a:lnTo>
                    <a:lnTo>
                      <a:pt x="1122" y="242"/>
                    </a:lnTo>
                    <a:lnTo>
                      <a:pt x="1111" y="227"/>
                    </a:lnTo>
                    <a:lnTo>
                      <a:pt x="1099" y="211"/>
                    </a:lnTo>
                    <a:lnTo>
                      <a:pt x="1086" y="197"/>
                    </a:lnTo>
                    <a:lnTo>
                      <a:pt x="1071" y="180"/>
                    </a:lnTo>
                    <a:lnTo>
                      <a:pt x="1055" y="167"/>
                    </a:lnTo>
                    <a:lnTo>
                      <a:pt x="1038" y="151"/>
                    </a:lnTo>
                    <a:lnTo>
                      <a:pt x="1021" y="139"/>
                    </a:lnTo>
                    <a:lnTo>
                      <a:pt x="1002" y="124"/>
                    </a:lnTo>
                    <a:lnTo>
                      <a:pt x="983" y="113"/>
                    </a:lnTo>
                    <a:lnTo>
                      <a:pt x="963" y="100"/>
                    </a:lnTo>
                    <a:lnTo>
                      <a:pt x="943" y="89"/>
                    </a:lnTo>
                    <a:lnTo>
                      <a:pt x="922" y="78"/>
                    </a:lnTo>
                    <a:lnTo>
                      <a:pt x="900" y="67"/>
                    </a:lnTo>
                    <a:lnTo>
                      <a:pt x="879" y="58"/>
                    </a:lnTo>
                    <a:lnTo>
                      <a:pt x="857" y="49"/>
                    </a:lnTo>
                    <a:lnTo>
                      <a:pt x="836" y="41"/>
                    </a:lnTo>
                    <a:lnTo>
                      <a:pt x="816" y="33"/>
                    </a:lnTo>
                    <a:lnTo>
                      <a:pt x="794" y="27"/>
                    </a:lnTo>
                    <a:lnTo>
                      <a:pt x="773" y="20"/>
                    </a:lnTo>
                    <a:lnTo>
                      <a:pt x="751" y="15"/>
                    </a:lnTo>
                    <a:lnTo>
                      <a:pt x="730" y="9"/>
                    </a:lnTo>
                    <a:lnTo>
                      <a:pt x="707" y="5"/>
                    </a:lnTo>
                    <a:lnTo>
                      <a:pt x="685" y="4"/>
                    </a:lnTo>
                    <a:lnTo>
                      <a:pt x="660" y="1"/>
                    </a:lnTo>
                    <a:lnTo>
                      <a:pt x="635" y="0"/>
                    </a:lnTo>
                    <a:lnTo>
                      <a:pt x="612" y="0"/>
                    </a:lnTo>
                    <a:lnTo>
                      <a:pt x="587" y="2"/>
                    </a:lnTo>
                    <a:lnTo>
                      <a:pt x="562" y="2"/>
                    </a:lnTo>
                    <a:lnTo>
                      <a:pt x="537" y="5"/>
                    </a:lnTo>
                    <a:lnTo>
                      <a:pt x="512" y="8"/>
                    </a:lnTo>
                    <a:lnTo>
                      <a:pt x="489" y="12"/>
                    </a:lnTo>
                    <a:lnTo>
                      <a:pt x="465" y="18"/>
                    </a:lnTo>
                    <a:lnTo>
                      <a:pt x="442" y="23"/>
                    </a:lnTo>
                    <a:lnTo>
                      <a:pt x="420" y="29"/>
                    </a:lnTo>
                    <a:lnTo>
                      <a:pt x="398" y="37"/>
                    </a:lnTo>
                    <a:lnTo>
                      <a:pt x="377" y="44"/>
                    </a:lnTo>
                    <a:lnTo>
                      <a:pt x="356" y="53"/>
                    </a:lnTo>
                    <a:lnTo>
                      <a:pt x="337" y="62"/>
                    </a:lnTo>
                    <a:lnTo>
                      <a:pt x="320" y="73"/>
                    </a:lnTo>
                    <a:lnTo>
                      <a:pt x="302" y="81"/>
                    </a:lnTo>
                    <a:lnTo>
                      <a:pt x="287" y="91"/>
                    </a:lnTo>
                    <a:lnTo>
                      <a:pt x="273" y="100"/>
                    </a:lnTo>
                    <a:lnTo>
                      <a:pt x="261" y="110"/>
                    </a:lnTo>
                    <a:lnTo>
                      <a:pt x="249" y="118"/>
                    </a:lnTo>
                    <a:lnTo>
                      <a:pt x="239" y="127"/>
                    </a:lnTo>
                    <a:lnTo>
                      <a:pt x="229" y="133"/>
                    </a:lnTo>
                    <a:lnTo>
                      <a:pt x="222" y="140"/>
                    </a:lnTo>
                    <a:lnTo>
                      <a:pt x="215" y="144"/>
                    </a:lnTo>
                    <a:lnTo>
                      <a:pt x="213" y="149"/>
                    </a:lnTo>
                    <a:lnTo>
                      <a:pt x="209" y="151"/>
                    </a:lnTo>
                    <a:lnTo>
                      <a:pt x="209" y="153"/>
                    </a:lnTo>
                    <a:lnTo>
                      <a:pt x="131" y="225"/>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27" name="Freeform 27"/>
              <p:cNvSpPr>
                <a:spLocks/>
              </p:cNvSpPr>
              <p:nvPr/>
            </p:nvSpPr>
            <p:spPr bwMode="auto">
              <a:xfrm>
                <a:off x="3330" y="1702"/>
                <a:ext cx="215" cy="442"/>
              </a:xfrm>
              <a:custGeom>
                <a:avLst/>
                <a:gdLst>
                  <a:gd name="T0" fmla="*/ 0 w 431"/>
                  <a:gd name="T1" fmla="*/ 0 h 885"/>
                  <a:gd name="T2" fmla="*/ 0 w 431"/>
                  <a:gd name="T3" fmla="*/ 0 h 885"/>
                  <a:gd name="T4" fmla="*/ 0 w 431"/>
                  <a:gd name="T5" fmla="*/ 0 h 885"/>
                  <a:gd name="T6" fmla="*/ 0 w 431"/>
                  <a:gd name="T7" fmla="*/ 0 h 885"/>
                  <a:gd name="T8" fmla="*/ 0 w 431"/>
                  <a:gd name="T9" fmla="*/ 0 h 885"/>
                  <a:gd name="T10" fmla="*/ 0 w 431"/>
                  <a:gd name="T11" fmla="*/ 0 h 885"/>
                  <a:gd name="T12" fmla="*/ 0 w 431"/>
                  <a:gd name="T13" fmla="*/ 0 h 885"/>
                  <a:gd name="T14" fmla="*/ 0 w 431"/>
                  <a:gd name="T15" fmla="*/ 0 h 885"/>
                  <a:gd name="T16" fmla="*/ 0 w 431"/>
                  <a:gd name="T17" fmla="*/ 0 h 885"/>
                  <a:gd name="T18" fmla="*/ 0 w 431"/>
                  <a:gd name="T19" fmla="*/ 0 h 885"/>
                  <a:gd name="T20" fmla="*/ 0 w 431"/>
                  <a:gd name="T21" fmla="*/ 0 h 885"/>
                  <a:gd name="T22" fmla="*/ 0 w 431"/>
                  <a:gd name="T23" fmla="*/ 0 h 885"/>
                  <a:gd name="T24" fmla="*/ 0 w 431"/>
                  <a:gd name="T25" fmla="*/ 0 h 885"/>
                  <a:gd name="T26" fmla="*/ 0 w 431"/>
                  <a:gd name="T27" fmla="*/ 0 h 885"/>
                  <a:gd name="T28" fmla="*/ 0 w 431"/>
                  <a:gd name="T29" fmla="*/ 0 h 885"/>
                  <a:gd name="T30" fmla="*/ 0 w 431"/>
                  <a:gd name="T31" fmla="*/ 0 h 885"/>
                  <a:gd name="T32" fmla="*/ 0 w 431"/>
                  <a:gd name="T33" fmla="*/ 0 h 885"/>
                  <a:gd name="T34" fmla="*/ 0 w 431"/>
                  <a:gd name="T35" fmla="*/ 0 h 885"/>
                  <a:gd name="T36" fmla="*/ 0 w 431"/>
                  <a:gd name="T37" fmla="*/ 0 h 885"/>
                  <a:gd name="T38" fmla="*/ 0 w 431"/>
                  <a:gd name="T39" fmla="*/ 0 h 885"/>
                  <a:gd name="T40" fmla="*/ 0 w 431"/>
                  <a:gd name="T41" fmla="*/ 0 h 885"/>
                  <a:gd name="T42" fmla="*/ 0 w 431"/>
                  <a:gd name="T43" fmla="*/ 0 h 885"/>
                  <a:gd name="T44" fmla="*/ 0 w 431"/>
                  <a:gd name="T45" fmla="*/ 0 h 885"/>
                  <a:gd name="T46" fmla="*/ 0 w 431"/>
                  <a:gd name="T47" fmla="*/ 0 h 885"/>
                  <a:gd name="T48" fmla="*/ 0 w 431"/>
                  <a:gd name="T49" fmla="*/ 0 h 885"/>
                  <a:gd name="T50" fmla="*/ 0 w 431"/>
                  <a:gd name="T51" fmla="*/ 0 h 885"/>
                  <a:gd name="T52" fmla="*/ 0 w 431"/>
                  <a:gd name="T53" fmla="*/ 0 h 885"/>
                  <a:gd name="T54" fmla="*/ 0 w 431"/>
                  <a:gd name="T55" fmla="*/ 0 h 885"/>
                  <a:gd name="T56" fmla="*/ 0 w 431"/>
                  <a:gd name="T57" fmla="*/ 0 h 885"/>
                  <a:gd name="T58" fmla="*/ 0 w 431"/>
                  <a:gd name="T59" fmla="*/ 0 h 885"/>
                  <a:gd name="T60" fmla="*/ 0 w 431"/>
                  <a:gd name="T61" fmla="*/ 0 h 885"/>
                  <a:gd name="T62" fmla="*/ 0 w 431"/>
                  <a:gd name="T63" fmla="*/ 0 h 885"/>
                  <a:gd name="T64" fmla="*/ 0 w 431"/>
                  <a:gd name="T65" fmla="*/ 0 h 885"/>
                  <a:gd name="T66" fmla="*/ 0 w 431"/>
                  <a:gd name="T67" fmla="*/ 0 h 885"/>
                  <a:gd name="T68" fmla="*/ 0 w 431"/>
                  <a:gd name="T69" fmla="*/ 0 h 885"/>
                  <a:gd name="T70" fmla="*/ 0 w 431"/>
                  <a:gd name="T71" fmla="*/ 0 h 885"/>
                  <a:gd name="T72" fmla="*/ 0 w 431"/>
                  <a:gd name="T73" fmla="*/ 0 h 885"/>
                  <a:gd name="T74" fmla="*/ 0 w 431"/>
                  <a:gd name="T75" fmla="*/ 0 h 885"/>
                  <a:gd name="T76" fmla="*/ 0 w 431"/>
                  <a:gd name="T77" fmla="*/ 0 h 885"/>
                  <a:gd name="T78" fmla="*/ 0 w 431"/>
                  <a:gd name="T79" fmla="*/ 0 h 885"/>
                  <a:gd name="T80" fmla="*/ 0 w 431"/>
                  <a:gd name="T81" fmla="*/ 0 h 885"/>
                  <a:gd name="T82" fmla="*/ 0 w 431"/>
                  <a:gd name="T83" fmla="*/ 0 h 885"/>
                  <a:gd name="T84" fmla="*/ 0 w 431"/>
                  <a:gd name="T85" fmla="*/ 0 h 885"/>
                  <a:gd name="T86" fmla="*/ 0 w 431"/>
                  <a:gd name="T87" fmla="*/ 0 h 885"/>
                  <a:gd name="T88" fmla="*/ 0 w 431"/>
                  <a:gd name="T89" fmla="*/ 0 h 885"/>
                  <a:gd name="T90" fmla="*/ 0 w 431"/>
                  <a:gd name="T91" fmla="*/ 0 h 885"/>
                  <a:gd name="T92" fmla="*/ 0 w 431"/>
                  <a:gd name="T93" fmla="*/ 0 h 885"/>
                  <a:gd name="T94" fmla="*/ 0 w 431"/>
                  <a:gd name="T95" fmla="*/ 0 h 885"/>
                  <a:gd name="T96" fmla="*/ 0 w 431"/>
                  <a:gd name="T97" fmla="*/ 0 h 885"/>
                  <a:gd name="T98" fmla="*/ 0 w 431"/>
                  <a:gd name="T99" fmla="*/ 0 h 885"/>
                  <a:gd name="T100" fmla="*/ 0 w 431"/>
                  <a:gd name="T101" fmla="*/ 0 h 885"/>
                  <a:gd name="T102" fmla="*/ 0 w 431"/>
                  <a:gd name="T103" fmla="*/ 0 h 885"/>
                  <a:gd name="T104" fmla="*/ 0 w 431"/>
                  <a:gd name="T105" fmla="*/ 0 h 88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31"/>
                  <a:gd name="T160" fmla="*/ 0 h 885"/>
                  <a:gd name="T161" fmla="*/ 431 w 431"/>
                  <a:gd name="T162" fmla="*/ 885 h 88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31" h="885">
                    <a:moveTo>
                      <a:pt x="285" y="0"/>
                    </a:moveTo>
                    <a:lnTo>
                      <a:pt x="286" y="2"/>
                    </a:lnTo>
                    <a:lnTo>
                      <a:pt x="292" y="9"/>
                    </a:lnTo>
                    <a:lnTo>
                      <a:pt x="294" y="13"/>
                    </a:lnTo>
                    <a:lnTo>
                      <a:pt x="298" y="18"/>
                    </a:lnTo>
                    <a:lnTo>
                      <a:pt x="303" y="25"/>
                    </a:lnTo>
                    <a:lnTo>
                      <a:pt x="308" y="34"/>
                    </a:lnTo>
                    <a:lnTo>
                      <a:pt x="314" y="42"/>
                    </a:lnTo>
                    <a:lnTo>
                      <a:pt x="319" y="51"/>
                    </a:lnTo>
                    <a:lnTo>
                      <a:pt x="325" y="60"/>
                    </a:lnTo>
                    <a:lnTo>
                      <a:pt x="332" y="71"/>
                    </a:lnTo>
                    <a:lnTo>
                      <a:pt x="337" y="82"/>
                    </a:lnTo>
                    <a:lnTo>
                      <a:pt x="343" y="93"/>
                    </a:lnTo>
                    <a:lnTo>
                      <a:pt x="348" y="105"/>
                    </a:lnTo>
                    <a:lnTo>
                      <a:pt x="354" y="119"/>
                    </a:lnTo>
                    <a:lnTo>
                      <a:pt x="358" y="132"/>
                    </a:lnTo>
                    <a:lnTo>
                      <a:pt x="362" y="144"/>
                    </a:lnTo>
                    <a:lnTo>
                      <a:pt x="366" y="156"/>
                    </a:lnTo>
                    <a:lnTo>
                      <a:pt x="372" y="170"/>
                    </a:lnTo>
                    <a:lnTo>
                      <a:pt x="374" y="183"/>
                    </a:lnTo>
                    <a:lnTo>
                      <a:pt x="377" y="196"/>
                    </a:lnTo>
                    <a:lnTo>
                      <a:pt x="381" y="209"/>
                    </a:lnTo>
                    <a:lnTo>
                      <a:pt x="384" y="223"/>
                    </a:lnTo>
                    <a:lnTo>
                      <a:pt x="387" y="234"/>
                    </a:lnTo>
                    <a:lnTo>
                      <a:pt x="390" y="245"/>
                    </a:lnTo>
                    <a:lnTo>
                      <a:pt x="391" y="256"/>
                    </a:lnTo>
                    <a:lnTo>
                      <a:pt x="394" y="267"/>
                    </a:lnTo>
                    <a:lnTo>
                      <a:pt x="395" y="275"/>
                    </a:lnTo>
                    <a:lnTo>
                      <a:pt x="398" y="285"/>
                    </a:lnTo>
                    <a:lnTo>
                      <a:pt x="399" y="293"/>
                    </a:lnTo>
                    <a:lnTo>
                      <a:pt x="402" y="300"/>
                    </a:lnTo>
                    <a:lnTo>
                      <a:pt x="402" y="305"/>
                    </a:lnTo>
                    <a:lnTo>
                      <a:pt x="403" y="310"/>
                    </a:lnTo>
                    <a:lnTo>
                      <a:pt x="405" y="314"/>
                    </a:lnTo>
                    <a:lnTo>
                      <a:pt x="406" y="318"/>
                    </a:lnTo>
                    <a:lnTo>
                      <a:pt x="408" y="322"/>
                    </a:lnTo>
                    <a:lnTo>
                      <a:pt x="412" y="323"/>
                    </a:lnTo>
                    <a:lnTo>
                      <a:pt x="414" y="322"/>
                    </a:lnTo>
                    <a:lnTo>
                      <a:pt x="416" y="321"/>
                    </a:lnTo>
                    <a:lnTo>
                      <a:pt x="431" y="372"/>
                    </a:lnTo>
                    <a:lnTo>
                      <a:pt x="399" y="409"/>
                    </a:lnTo>
                    <a:lnTo>
                      <a:pt x="399" y="410"/>
                    </a:lnTo>
                    <a:lnTo>
                      <a:pt x="399" y="416"/>
                    </a:lnTo>
                    <a:lnTo>
                      <a:pt x="398" y="419"/>
                    </a:lnTo>
                    <a:lnTo>
                      <a:pt x="398" y="425"/>
                    </a:lnTo>
                    <a:lnTo>
                      <a:pt x="396" y="431"/>
                    </a:lnTo>
                    <a:lnTo>
                      <a:pt x="396" y="438"/>
                    </a:lnTo>
                    <a:lnTo>
                      <a:pt x="395" y="443"/>
                    </a:lnTo>
                    <a:lnTo>
                      <a:pt x="394" y="452"/>
                    </a:lnTo>
                    <a:lnTo>
                      <a:pt x="392" y="459"/>
                    </a:lnTo>
                    <a:lnTo>
                      <a:pt x="391" y="468"/>
                    </a:lnTo>
                    <a:lnTo>
                      <a:pt x="390" y="477"/>
                    </a:lnTo>
                    <a:lnTo>
                      <a:pt x="387" y="485"/>
                    </a:lnTo>
                    <a:lnTo>
                      <a:pt x="385" y="493"/>
                    </a:lnTo>
                    <a:lnTo>
                      <a:pt x="384" y="503"/>
                    </a:lnTo>
                    <a:lnTo>
                      <a:pt x="380" y="511"/>
                    </a:lnTo>
                    <a:lnTo>
                      <a:pt x="377" y="521"/>
                    </a:lnTo>
                    <a:lnTo>
                      <a:pt x="373" y="530"/>
                    </a:lnTo>
                    <a:lnTo>
                      <a:pt x="370" y="541"/>
                    </a:lnTo>
                    <a:lnTo>
                      <a:pt x="366" y="551"/>
                    </a:lnTo>
                    <a:lnTo>
                      <a:pt x="361" y="561"/>
                    </a:lnTo>
                    <a:lnTo>
                      <a:pt x="356" y="572"/>
                    </a:lnTo>
                    <a:lnTo>
                      <a:pt x="351" y="583"/>
                    </a:lnTo>
                    <a:lnTo>
                      <a:pt x="345" y="592"/>
                    </a:lnTo>
                    <a:lnTo>
                      <a:pt x="340" y="602"/>
                    </a:lnTo>
                    <a:lnTo>
                      <a:pt x="334" y="613"/>
                    </a:lnTo>
                    <a:lnTo>
                      <a:pt x="329" y="624"/>
                    </a:lnTo>
                    <a:lnTo>
                      <a:pt x="322" y="634"/>
                    </a:lnTo>
                    <a:lnTo>
                      <a:pt x="316" y="642"/>
                    </a:lnTo>
                    <a:lnTo>
                      <a:pt x="310" y="652"/>
                    </a:lnTo>
                    <a:lnTo>
                      <a:pt x="304" y="663"/>
                    </a:lnTo>
                    <a:lnTo>
                      <a:pt x="297" y="670"/>
                    </a:lnTo>
                    <a:lnTo>
                      <a:pt x="292" y="679"/>
                    </a:lnTo>
                    <a:lnTo>
                      <a:pt x="285" y="686"/>
                    </a:lnTo>
                    <a:lnTo>
                      <a:pt x="279" y="695"/>
                    </a:lnTo>
                    <a:lnTo>
                      <a:pt x="274" y="700"/>
                    </a:lnTo>
                    <a:lnTo>
                      <a:pt x="268" y="707"/>
                    </a:lnTo>
                    <a:lnTo>
                      <a:pt x="263" y="712"/>
                    </a:lnTo>
                    <a:lnTo>
                      <a:pt x="256" y="719"/>
                    </a:lnTo>
                    <a:lnTo>
                      <a:pt x="250" y="725"/>
                    </a:lnTo>
                    <a:lnTo>
                      <a:pt x="245" y="730"/>
                    </a:lnTo>
                    <a:lnTo>
                      <a:pt x="239" y="736"/>
                    </a:lnTo>
                    <a:lnTo>
                      <a:pt x="235" y="741"/>
                    </a:lnTo>
                    <a:lnTo>
                      <a:pt x="228" y="746"/>
                    </a:lnTo>
                    <a:lnTo>
                      <a:pt x="224" y="751"/>
                    </a:lnTo>
                    <a:lnTo>
                      <a:pt x="220" y="755"/>
                    </a:lnTo>
                    <a:lnTo>
                      <a:pt x="216" y="762"/>
                    </a:lnTo>
                    <a:lnTo>
                      <a:pt x="207" y="769"/>
                    </a:lnTo>
                    <a:lnTo>
                      <a:pt x="198" y="777"/>
                    </a:lnTo>
                    <a:lnTo>
                      <a:pt x="189" y="786"/>
                    </a:lnTo>
                    <a:lnTo>
                      <a:pt x="181" y="795"/>
                    </a:lnTo>
                    <a:lnTo>
                      <a:pt x="176" y="798"/>
                    </a:lnTo>
                    <a:lnTo>
                      <a:pt x="170" y="804"/>
                    </a:lnTo>
                    <a:lnTo>
                      <a:pt x="165" y="808"/>
                    </a:lnTo>
                    <a:lnTo>
                      <a:pt x="159" y="812"/>
                    </a:lnTo>
                    <a:lnTo>
                      <a:pt x="152" y="816"/>
                    </a:lnTo>
                    <a:lnTo>
                      <a:pt x="147" y="820"/>
                    </a:lnTo>
                    <a:lnTo>
                      <a:pt x="138" y="826"/>
                    </a:lnTo>
                    <a:lnTo>
                      <a:pt x="131" y="831"/>
                    </a:lnTo>
                    <a:lnTo>
                      <a:pt x="122" y="835"/>
                    </a:lnTo>
                    <a:lnTo>
                      <a:pt x="112" y="841"/>
                    </a:lnTo>
                    <a:lnTo>
                      <a:pt x="101" y="845"/>
                    </a:lnTo>
                    <a:lnTo>
                      <a:pt x="91" y="850"/>
                    </a:lnTo>
                    <a:lnTo>
                      <a:pt x="80" y="855"/>
                    </a:lnTo>
                    <a:lnTo>
                      <a:pt x="69" y="859"/>
                    </a:lnTo>
                    <a:lnTo>
                      <a:pt x="60" y="864"/>
                    </a:lnTo>
                    <a:lnTo>
                      <a:pt x="51" y="868"/>
                    </a:lnTo>
                    <a:lnTo>
                      <a:pt x="40" y="873"/>
                    </a:lnTo>
                    <a:lnTo>
                      <a:pt x="0" y="885"/>
                    </a:lnTo>
                    <a:lnTo>
                      <a:pt x="129" y="786"/>
                    </a:lnTo>
                    <a:lnTo>
                      <a:pt x="131" y="781"/>
                    </a:lnTo>
                    <a:lnTo>
                      <a:pt x="137" y="773"/>
                    </a:lnTo>
                    <a:lnTo>
                      <a:pt x="140" y="768"/>
                    </a:lnTo>
                    <a:lnTo>
                      <a:pt x="147" y="762"/>
                    </a:lnTo>
                    <a:lnTo>
                      <a:pt x="152" y="754"/>
                    </a:lnTo>
                    <a:lnTo>
                      <a:pt x="158" y="746"/>
                    </a:lnTo>
                    <a:lnTo>
                      <a:pt x="165" y="737"/>
                    </a:lnTo>
                    <a:lnTo>
                      <a:pt x="172" y="728"/>
                    </a:lnTo>
                    <a:lnTo>
                      <a:pt x="178" y="718"/>
                    </a:lnTo>
                    <a:lnTo>
                      <a:pt x="185" y="708"/>
                    </a:lnTo>
                    <a:lnTo>
                      <a:pt x="192" y="697"/>
                    </a:lnTo>
                    <a:lnTo>
                      <a:pt x="199" y="689"/>
                    </a:lnTo>
                    <a:lnTo>
                      <a:pt x="206" y="679"/>
                    </a:lnTo>
                    <a:lnTo>
                      <a:pt x="213" y="670"/>
                    </a:lnTo>
                    <a:lnTo>
                      <a:pt x="218" y="660"/>
                    </a:lnTo>
                    <a:lnTo>
                      <a:pt x="224" y="652"/>
                    </a:lnTo>
                    <a:lnTo>
                      <a:pt x="228" y="642"/>
                    </a:lnTo>
                    <a:lnTo>
                      <a:pt x="235" y="634"/>
                    </a:lnTo>
                    <a:lnTo>
                      <a:pt x="238" y="626"/>
                    </a:lnTo>
                    <a:lnTo>
                      <a:pt x="242" y="617"/>
                    </a:lnTo>
                    <a:lnTo>
                      <a:pt x="246" y="609"/>
                    </a:lnTo>
                    <a:lnTo>
                      <a:pt x="250" y="601"/>
                    </a:lnTo>
                    <a:lnTo>
                      <a:pt x="252" y="591"/>
                    </a:lnTo>
                    <a:lnTo>
                      <a:pt x="254" y="583"/>
                    </a:lnTo>
                    <a:lnTo>
                      <a:pt x="257" y="573"/>
                    </a:lnTo>
                    <a:lnTo>
                      <a:pt x="260" y="563"/>
                    </a:lnTo>
                    <a:lnTo>
                      <a:pt x="263" y="554"/>
                    </a:lnTo>
                    <a:lnTo>
                      <a:pt x="264" y="544"/>
                    </a:lnTo>
                    <a:lnTo>
                      <a:pt x="265" y="532"/>
                    </a:lnTo>
                    <a:lnTo>
                      <a:pt x="268" y="521"/>
                    </a:lnTo>
                    <a:lnTo>
                      <a:pt x="269" y="508"/>
                    </a:lnTo>
                    <a:lnTo>
                      <a:pt x="271" y="494"/>
                    </a:lnTo>
                    <a:lnTo>
                      <a:pt x="271" y="481"/>
                    </a:lnTo>
                    <a:lnTo>
                      <a:pt x="274" y="467"/>
                    </a:lnTo>
                    <a:lnTo>
                      <a:pt x="274" y="453"/>
                    </a:lnTo>
                    <a:lnTo>
                      <a:pt x="275" y="439"/>
                    </a:lnTo>
                    <a:lnTo>
                      <a:pt x="276" y="425"/>
                    </a:lnTo>
                    <a:lnTo>
                      <a:pt x="278" y="414"/>
                    </a:lnTo>
                    <a:lnTo>
                      <a:pt x="278" y="402"/>
                    </a:lnTo>
                    <a:lnTo>
                      <a:pt x="279" y="391"/>
                    </a:lnTo>
                    <a:lnTo>
                      <a:pt x="279" y="383"/>
                    </a:lnTo>
                    <a:lnTo>
                      <a:pt x="281" y="374"/>
                    </a:lnTo>
                    <a:lnTo>
                      <a:pt x="281" y="368"/>
                    </a:lnTo>
                    <a:lnTo>
                      <a:pt x="281" y="363"/>
                    </a:lnTo>
                    <a:lnTo>
                      <a:pt x="281" y="359"/>
                    </a:lnTo>
                    <a:lnTo>
                      <a:pt x="282" y="359"/>
                    </a:lnTo>
                    <a:lnTo>
                      <a:pt x="241" y="50"/>
                    </a:lnTo>
                    <a:lnTo>
                      <a:pt x="285" y="0"/>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28" name="Freeform 28"/>
              <p:cNvSpPr>
                <a:spLocks/>
              </p:cNvSpPr>
              <p:nvPr/>
            </p:nvSpPr>
            <p:spPr bwMode="auto">
              <a:xfrm>
                <a:off x="3401" y="2221"/>
                <a:ext cx="138" cy="261"/>
              </a:xfrm>
              <a:custGeom>
                <a:avLst/>
                <a:gdLst>
                  <a:gd name="T0" fmla="*/ 1 w 274"/>
                  <a:gd name="T1" fmla="*/ 0 h 521"/>
                  <a:gd name="T2" fmla="*/ 1 w 274"/>
                  <a:gd name="T3" fmla="*/ 1 h 521"/>
                  <a:gd name="T4" fmla="*/ 1 w 274"/>
                  <a:gd name="T5" fmla="*/ 1 h 521"/>
                  <a:gd name="T6" fmla="*/ 1 w 274"/>
                  <a:gd name="T7" fmla="*/ 1 h 521"/>
                  <a:gd name="T8" fmla="*/ 1 w 274"/>
                  <a:gd name="T9" fmla="*/ 1 h 521"/>
                  <a:gd name="T10" fmla="*/ 0 w 274"/>
                  <a:gd name="T11" fmla="*/ 1 h 521"/>
                  <a:gd name="T12" fmla="*/ 1 w 274"/>
                  <a:gd name="T13" fmla="*/ 1 h 521"/>
                  <a:gd name="T14" fmla="*/ 1 w 274"/>
                  <a:gd name="T15" fmla="*/ 0 h 521"/>
                  <a:gd name="T16" fmla="*/ 1 w 274"/>
                  <a:gd name="T17" fmla="*/ 0 h 5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4"/>
                  <a:gd name="T28" fmla="*/ 0 h 521"/>
                  <a:gd name="T29" fmla="*/ 274 w 274"/>
                  <a:gd name="T30" fmla="*/ 521 h 5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4" h="521">
                    <a:moveTo>
                      <a:pt x="55" y="0"/>
                    </a:moveTo>
                    <a:lnTo>
                      <a:pt x="215" y="321"/>
                    </a:lnTo>
                    <a:lnTo>
                      <a:pt x="274" y="463"/>
                    </a:lnTo>
                    <a:lnTo>
                      <a:pt x="244" y="498"/>
                    </a:lnTo>
                    <a:lnTo>
                      <a:pt x="173" y="521"/>
                    </a:lnTo>
                    <a:lnTo>
                      <a:pt x="0" y="176"/>
                    </a:lnTo>
                    <a:lnTo>
                      <a:pt x="11" y="9"/>
                    </a:lnTo>
                    <a:lnTo>
                      <a:pt x="55" y="0"/>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29" name="Freeform 29"/>
              <p:cNvSpPr>
                <a:spLocks/>
              </p:cNvSpPr>
              <p:nvPr/>
            </p:nvSpPr>
            <p:spPr bwMode="auto">
              <a:xfrm>
                <a:off x="2516" y="2522"/>
                <a:ext cx="88" cy="20"/>
              </a:xfrm>
              <a:custGeom>
                <a:avLst/>
                <a:gdLst>
                  <a:gd name="T0" fmla="*/ 1 w 175"/>
                  <a:gd name="T1" fmla="*/ 1 h 40"/>
                  <a:gd name="T2" fmla="*/ 0 w 175"/>
                  <a:gd name="T3" fmla="*/ 1 h 40"/>
                  <a:gd name="T4" fmla="*/ 1 w 175"/>
                  <a:gd name="T5" fmla="*/ 1 h 40"/>
                  <a:gd name="T6" fmla="*/ 1 w 175"/>
                  <a:gd name="T7" fmla="*/ 1 h 40"/>
                  <a:gd name="T8" fmla="*/ 1 w 175"/>
                  <a:gd name="T9" fmla="*/ 0 h 40"/>
                  <a:gd name="T10" fmla="*/ 1 w 175"/>
                  <a:gd name="T11" fmla="*/ 1 h 40"/>
                  <a:gd name="T12" fmla="*/ 1 w 175"/>
                  <a:gd name="T13" fmla="*/ 1 h 40"/>
                  <a:gd name="T14" fmla="*/ 0 60000 65536"/>
                  <a:gd name="T15" fmla="*/ 0 60000 65536"/>
                  <a:gd name="T16" fmla="*/ 0 60000 65536"/>
                  <a:gd name="T17" fmla="*/ 0 60000 65536"/>
                  <a:gd name="T18" fmla="*/ 0 60000 65536"/>
                  <a:gd name="T19" fmla="*/ 0 60000 65536"/>
                  <a:gd name="T20" fmla="*/ 0 60000 65536"/>
                  <a:gd name="T21" fmla="*/ 0 w 175"/>
                  <a:gd name="T22" fmla="*/ 0 h 40"/>
                  <a:gd name="T23" fmla="*/ 175 w 175"/>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5" h="40">
                    <a:moveTo>
                      <a:pt x="1" y="4"/>
                    </a:moveTo>
                    <a:lnTo>
                      <a:pt x="0" y="36"/>
                    </a:lnTo>
                    <a:lnTo>
                      <a:pt x="175" y="40"/>
                    </a:lnTo>
                    <a:lnTo>
                      <a:pt x="165" y="22"/>
                    </a:lnTo>
                    <a:lnTo>
                      <a:pt x="69" y="0"/>
                    </a:lnTo>
                    <a:lnTo>
                      <a:pt x="1" y="4"/>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30" name="Freeform 30"/>
              <p:cNvSpPr>
                <a:spLocks/>
              </p:cNvSpPr>
              <p:nvPr/>
            </p:nvSpPr>
            <p:spPr bwMode="auto">
              <a:xfrm>
                <a:off x="2701" y="2524"/>
                <a:ext cx="103" cy="28"/>
              </a:xfrm>
              <a:custGeom>
                <a:avLst/>
                <a:gdLst>
                  <a:gd name="T0" fmla="*/ 1 w 205"/>
                  <a:gd name="T1" fmla="*/ 1 h 56"/>
                  <a:gd name="T2" fmla="*/ 0 w 205"/>
                  <a:gd name="T3" fmla="*/ 1 h 56"/>
                  <a:gd name="T4" fmla="*/ 1 w 205"/>
                  <a:gd name="T5" fmla="*/ 1 h 56"/>
                  <a:gd name="T6" fmla="*/ 1 w 205"/>
                  <a:gd name="T7" fmla="*/ 1 h 56"/>
                  <a:gd name="T8" fmla="*/ 1 w 205"/>
                  <a:gd name="T9" fmla="*/ 1 h 56"/>
                  <a:gd name="T10" fmla="*/ 1 w 205"/>
                  <a:gd name="T11" fmla="*/ 1 h 56"/>
                  <a:gd name="T12" fmla="*/ 1 w 205"/>
                  <a:gd name="T13" fmla="*/ 1 h 56"/>
                  <a:gd name="T14" fmla="*/ 1 w 205"/>
                  <a:gd name="T15" fmla="*/ 0 h 56"/>
                  <a:gd name="T16" fmla="*/ 1 w 205"/>
                  <a:gd name="T17" fmla="*/ 1 h 56"/>
                  <a:gd name="T18" fmla="*/ 1 w 205"/>
                  <a:gd name="T19" fmla="*/ 1 h 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5"/>
                  <a:gd name="T31" fmla="*/ 0 h 56"/>
                  <a:gd name="T32" fmla="*/ 205 w 205"/>
                  <a:gd name="T33" fmla="*/ 56 h 5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5" h="56">
                    <a:moveTo>
                      <a:pt x="12" y="9"/>
                    </a:moveTo>
                    <a:lnTo>
                      <a:pt x="0" y="49"/>
                    </a:lnTo>
                    <a:lnTo>
                      <a:pt x="52" y="56"/>
                    </a:lnTo>
                    <a:lnTo>
                      <a:pt x="77" y="45"/>
                    </a:lnTo>
                    <a:lnTo>
                      <a:pt x="95" y="56"/>
                    </a:lnTo>
                    <a:lnTo>
                      <a:pt x="205" y="53"/>
                    </a:lnTo>
                    <a:lnTo>
                      <a:pt x="192" y="36"/>
                    </a:lnTo>
                    <a:lnTo>
                      <a:pt x="84" y="0"/>
                    </a:lnTo>
                    <a:lnTo>
                      <a:pt x="12" y="9"/>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31" name="Freeform 31"/>
              <p:cNvSpPr>
                <a:spLocks/>
              </p:cNvSpPr>
              <p:nvPr/>
            </p:nvSpPr>
            <p:spPr bwMode="auto">
              <a:xfrm>
                <a:off x="2884" y="1605"/>
                <a:ext cx="328" cy="583"/>
              </a:xfrm>
              <a:custGeom>
                <a:avLst/>
                <a:gdLst>
                  <a:gd name="T0" fmla="*/ 0 w 657"/>
                  <a:gd name="T1" fmla="*/ 1 h 1166"/>
                  <a:gd name="T2" fmla="*/ 0 w 657"/>
                  <a:gd name="T3" fmla="*/ 1 h 1166"/>
                  <a:gd name="T4" fmla="*/ 0 w 657"/>
                  <a:gd name="T5" fmla="*/ 1 h 1166"/>
                  <a:gd name="T6" fmla="*/ 0 w 657"/>
                  <a:gd name="T7" fmla="*/ 1 h 1166"/>
                  <a:gd name="T8" fmla="*/ 0 w 657"/>
                  <a:gd name="T9" fmla="*/ 1 h 1166"/>
                  <a:gd name="T10" fmla="*/ 0 w 657"/>
                  <a:gd name="T11" fmla="*/ 1 h 1166"/>
                  <a:gd name="T12" fmla="*/ 0 w 657"/>
                  <a:gd name="T13" fmla="*/ 1 h 1166"/>
                  <a:gd name="T14" fmla="*/ 0 w 657"/>
                  <a:gd name="T15" fmla="*/ 1 h 1166"/>
                  <a:gd name="T16" fmla="*/ 0 w 657"/>
                  <a:gd name="T17" fmla="*/ 1 h 1166"/>
                  <a:gd name="T18" fmla="*/ 0 w 657"/>
                  <a:gd name="T19" fmla="*/ 1 h 1166"/>
                  <a:gd name="T20" fmla="*/ 0 w 657"/>
                  <a:gd name="T21" fmla="*/ 1 h 1166"/>
                  <a:gd name="T22" fmla="*/ 0 w 657"/>
                  <a:gd name="T23" fmla="*/ 1 h 1166"/>
                  <a:gd name="T24" fmla="*/ 0 w 657"/>
                  <a:gd name="T25" fmla="*/ 1 h 1166"/>
                  <a:gd name="T26" fmla="*/ 0 w 657"/>
                  <a:gd name="T27" fmla="*/ 1 h 1166"/>
                  <a:gd name="T28" fmla="*/ 0 w 657"/>
                  <a:gd name="T29" fmla="*/ 1 h 1166"/>
                  <a:gd name="T30" fmla="*/ 0 w 657"/>
                  <a:gd name="T31" fmla="*/ 1 h 1166"/>
                  <a:gd name="T32" fmla="*/ 0 w 657"/>
                  <a:gd name="T33" fmla="*/ 1 h 1166"/>
                  <a:gd name="T34" fmla="*/ 0 w 657"/>
                  <a:gd name="T35" fmla="*/ 1 h 1166"/>
                  <a:gd name="T36" fmla="*/ 0 w 657"/>
                  <a:gd name="T37" fmla="*/ 1 h 1166"/>
                  <a:gd name="T38" fmla="*/ 0 w 657"/>
                  <a:gd name="T39" fmla="*/ 1 h 1166"/>
                  <a:gd name="T40" fmla="*/ 0 w 657"/>
                  <a:gd name="T41" fmla="*/ 1 h 1166"/>
                  <a:gd name="T42" fmla="*/ 0 w 657"/>
                  <a:gd name="T43" fmla="*/ 1 h 1166"/>
                  <a:gd name="T44" fmla="*/ 0 w 657"/>
                  <a:gd name="T45" fmla="*/ 1 h 1166"/>
                  <a:gd name="T46" fmla="*/ 0 w 657"/>
                  <a:gd name="T47" fmla="*/ 1 h 1166"/>
                  <a:gd name="T48" fmla="*/ 0 w 657"/>
                  <a:gd name="T49" fmla="*/ 1 h 1166"/>
                  <a:gd name="T50" fmla="*/ 0 w 657"/>
                  <a:gd name="T51" fmla="*/ 1 h 1166"/>
                  <a:gd name="T52" fmla="*/ 0 w 657"/>
                  <a:gd name="T53" fmla="*/ 1 h 1166"/>
                  <a:gd name="T54" fmla="*/ 0 w 657"/>
                  <a:gd name="T55" fmla="*/ 1 h 1166"/>
                  <a:gd name="T56" fmla="*/ 0 w 657"/>
                  <a:gd name="T57" fmla="*/ 1 h 1166"/>
                  <a:gd name="T58" fmla="*/ 0 w 657"/>
                  <a:gd name="T59" fmla="*/ 1 h 1166"/>
                  <a:gd name="T60" fmla="*/ 0 w 657"/>
                  <a:gd name="T61" fmla="*/ 1 h 1166"/>
                  <a:gd name="T62" fmla="*/ 0 w 657"/>
                  <a:gd name="T63" fmla="*/ 1 h 1166"/>
                  <a:gd name="T64" fmla="*/ 0 w 657"/>
                  <a:gd name="T65" fmla="*/ 1 h 1166"/>
                  <a:gd name="T66" fmla="*/ 0 w 657"/>
                  <a:gd name="T67" fmla="*/ 1 h 1166"/>
                  <a:gd name="T68" fmla="*/ 0 w 657"/>
                  <a:gd name="T69" fmla="*/ 1 h 1166"/>
                  <a:gd name="T70" fmla="*/ 0 w 657"/>
                  <a:gd name="T71" fmla="*/ 1 h 1166"/>
                  <a:gd name="T72" fmla="*/ 0 w 657"/>
                  <a:gd name="T73" fmla="*/ 1 h 1166"/>
                  <a:gd name="T74" fmla="*/ 0 w 657"/>
                  <a:gd name="T75" fmla="*/ 1 h 1166"/>
                  <a:gd name="T76" fmla="*/ 0 w 657"/>
                  <a:gd name="T77" fmla="*/ 1 h 1166"/>
                  <a:gd name="T78" fmla="*/ 0 w 657"/>
                  <a:gd name="T79" fmla="*/ 1 h 1166"/>
                  <a:gd name="T80" fmla="*/ 0 w 657"/>
                  <a:gd name="T81" fmla="*/ 1 h 1166"/>
                  <a:gd name="T82" fmla="*/ 0 w 657"/>
                  <a:gd name="T83" fmla="*/ 1 h 1166"/>
                  <a:gd name="T84" fmla="*/ 0 w 657"/>
                  <a:gd name="T85" fmla="*/ 1 h 1166"/>
                  <a:gd name="T86" fmla="*/ 0 w 657"/>
                  <a:gd name="T87" fmla="*/ 1 h 1166"/>
                  <a:gd name="T88" fmla="*/ 0 w 657"/>
                  <a:gd name="T89" fmla="*/ 1 h 1166"/>
                  <a:gd name="T90" fmla="*/ 0 w 657"/>
                  <a:gd name="T91" fmla="*/ 1 h 1166"/>
                  <a:gd name="T92" fmla="*/ 0 w 657"/>
                  <a:gd name="T93" fmla="*/ 1 h 1166"/>
                  <a:gd name="T94" fmla="*/ 0 w 657"/>
                  <a:gd name="T95" fmla="*/ 1 h 1166"/>
                  <a:gd name="T96" fmla="*/ 0 w 657"/>
                  <a:gd name="T97" fmla="*/ 1 h 1166"/>
                  <a:gd name="T98" fmla="*/ 0 w 657"/>
                  <a:gd name="T99" fmla="*/ 1 h 1166"/>
                  <a:gd name="T100" fmla="*/ 0 w 657"/>
                  <a:gd name="T101" fmla="*/ 1 h 116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57"/>
                  <a:gd name="T154" fmla="*/ 0 h 1166"/>
                  <a:gd name="T155" fmla="*/ 657 w 657"/>
                  <a:gd name="T156" fmla="*/ 1166 h 116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57" h="1166">
                    <a:moveTo>
                      <a:pt x="276" y="66"/>
                    </a:moveTo>
                    <a:lnTo>
                      <a:pt x="274" y="68"/>
                    </a:lnTo>
                    <a:lnTo>
                      <a:pt x="268" y="71"/>
                    </a:lnTo>
                    <a:lnTo>
                      <a:pt x="260" y="78"/>
                    </a:lnTo>
                    <a:lnTo>
                      <a:pt x="250" y="87"/>
                    </a:lnTo>
                    <a:lnTo>
                      <a:pt x="236" y="98"/>
                    </a:lnTo>
                    <a:lnTo>
                      <a:pt x="223" y="111"/>
                    </a:lnTo>
                    <a:lnTo>
                      <a:pt x="207" y="124"/>
                    </a:lnTo>
                    <a:lnTo>
                      <a:pt x="192" y="141"/>
                    </a:lnTo>
                    <a:lnTo>
                      <a:pt x="174" y="156"/>
                    </a:lnTo>
                    <a:lnTo>
                      <a:pt x="158" y="174"/>
                    </a:lnTo>
                    <a:lnTo>
                      <a:pt x="141" y="193"/>
                    </a:lnTo>
                    <a:lnTo>
                      <a:pt x="126" y="211"/>
                    </a:lnTo>
                    <a:lnTo>
                      <a:pt x="111" y="229"/>
                    </a:lnTo>
                    <a:lnTo>
                      <a:pt x="98" y="249"/>
                    </a:lnTo>
                    <a:lnTo>
                      <a:pt x="86" y="267"/>
                    </a:lnTo>
                    <a:lnTo>
                      <a:pt x="79" y="286"/>
                    </a:lnTo>
                    <a:lnTo>
                      <a:pt x="71" y="302"/>
                    </a:lnTo>
                    <a:lnTo>
                      <a:pt x="64" y="319"/>
                    </a:lnTo>
                    <a:lnTo>
                      <a:pt x="56" y="336"/>
                    </a:lnTo>
                    <a:lnTo>
                      <a:pt x="50" y="352"/>
                    </a:lnTo>
                    <a:lnTo>
                      <a:pt x="43" y="370"/>
                    </a:lnTo>
                    <a:lnTo>
                      <a:pt x="36" y="387"/>
                    </a:lnTo>
                    <a:lnTo>
                      <a:pt x="31" y="405"/>
                    </a:lnTo>
                    <a:lnTo>
                      <a:pt x="25" y="423"/>
                    </a:lnTo>
                    <a:lnTo>
                      <a:pt x="18" y="439"/>
                    </a:lnTo>
                    <a:lnTo>
                      <a:pt x="14" y="456"/>
                    </a:lnTo>
                    <a:lnTo>
                      <a:pt x="10" y="475"/>
                    </a:lnTo>
                    <a:lnTo>
                      <a:pt x="6" y="494"/>
                    </a:lnTo>
                    <a:lnTo>
                      <a:pt x="3" y="512"/>
                    </a:lnTo>
                    <a:lnTo>
                      <a:pt x="2" y="533"/>
                    </a:lnTo>
                    <a:lnTo>
                      <a:pt x="0" y="552"/>
                    </a:lnTo>
                    <a:lnTo>
                      <a:pt x="0" y="574"/>
                    </a:lnTo>
                    <a:lnTo>
                      <a:pt x="0" y="595"/>
                    </a:lnTo>
                    <a:lnTo>
                      <a:pt x="3" y="618"/>
                    </a:lnTo>
                    <a:lnTo>
                      <a:pt x="6" y="641"/>
                    </a:lnTo>
                    <a:lnTo>
                      <a:pt x="10" y="664"/>
                    </a:lnTo>
                    <a:lnTo>
                      <a:pt x="16" y="687"/>
                    </a:lnTo>
                    <a:lnTo>
                      <a:pt x="21" y="712"/>
                    </a:lnTo>
                    <a:lnTo>
                      <a:pt x="28" y="734"/>
                    </a:lnTo>
                    <a:lnTo>
                      <a:pt x="38" y="759"/>
                    </a:lnTo>
                    <a:lnTo>
                      <a:pt x="45" y="783"/>
                    </a:lnTo>
                    <a:lnTo>
                      <a:pt x="53" y="805"/>
                    </a:lnTo>
                    <a:lnTo>
                      <a:pt x="63" y="827"/>
                    </a:lnTo>
                    <a:lnTo>
                      <a:pt x="74" y="848"/>
                    </a:lnTo>
                    <a:lnTo>
                      <a:pt x="83" y="867"/>
                    </a:lnTo>
                    <a:lnTo>
                      <a:pt x="94" y="888"/>
                    </a:lnTo>
                    <a:lnTo>
                      <a:pt x="104" y="903"/>
                    </a:lnTo>
                    <a:lnTo>
                      <a:pt x="116" y="921"/>
                    </a:lnTo>
                    <a:lnTo>
                      <a:pt x="126" y="933"/>
                    </a:lnTo>
                    <a:lnTo>
                      <a:pt x="136" y="948"/>
                    </a:lnTo>
                    <a:lnTo>
                      <a:pt x="147" y="961"/>
                    </a:lnTo>
                    <a:lnTo>
                      <a:pt x="159" y="973"/>
                    </a:lnTo>
                    <a:lnTo>
                      <a:pt x="169" y="986"/>
                    </a:lnTo>
                    <a:lnTo>
                      <a:pt x="180" y="997"/>
                    </a:lnTo>
                    <a:lnTo>
                      <a:pt x="192" y="1009"/>
                    </a:lnTo>
                    <a:lnTo>
                      <a:pt x="205" y="1020"/>
                    </a:lnTo>
                    <a:lnTo>
                      <a:pt x="216" y="1030"/>
                    </a:lnTo>
                    <a:lnTo>
                      <a:pt x="228" y="1039"/>
                    </a:lnTo>
                    <a:lnTo>
                      <a:pt x="241" y="1049"/>
                    </a:lnTo>
                    <a:lnTo>
                      <a:pt x="253" y="1059"/>
                    </a:lnTo>
                    <a:lnTo>
                      <a:pt x="267" y="1068"/>
                    </a:lnTo>
                    <a:lnTo>
                      <a:pt x="281" y="1077"/>
                    </a:lnTo>
                    <a:lnTo>
                      <a:pt x="294" y="1085"/>
                    </a:lnTo>
                    <a:lnTo>
                      <a:pt x="308" y="1095"/>
                    </a:lnTo>
                    <a:lnTo>
                      <a:pt x="322" y="1101"/>
                    </a:lnTo>
                    <a:lnTo>
                      <a:pt x="336" y="1108"/>
                    </a:lnTo>
                    <a:lnTo>
                      <a:pt x="348" y="1114"/>
                    </a:lnTo>
                    <a:lnTo>
                      <a:pt x="363" y="1121"/>
                    </a:lnTo>
                    <a:lnTo>
                      <a:pt x="376" y="1126"/>
                    </a:lnTo>
                    <a:lnTo>
                      <a:pt x="388" y="1132"/>
                    </a:lnTo>
                    <a:lnTo>
                      <a:pt x="402" y="1137"/>
                    </a:lnTo>
                    <a:lnTo>
                      <a:pt x="414" y="1141"/>
                    </a:lnTo>
                    <a:lnTo>
                      <a:pt x="427" y="1144"/>
                    </a:lnTo>
                    <a:lnTo>
                      <a:pt x="439" y="1148"/>
                    </a:lnTo>
                    <a:lnTo>
                      <a:pt x="452" y="1151"/>
                    </a:lnTo>
                    <a:lnTo>
                      <a:pt x="466" y="1155"/>
                    </a:lnTo>
                    <a:lnTo>
                      <a:pt x="478" y="1157"/>
                    </a:lnTo>
                    <a:lnTo>
                      <a:pt x="490" y="1159"/>
                    </a:lnTo>
                    <a:lnTo>
                      <a:pt x="503" y="1162"/>
                    </a:lnTo>
                    <a:lnTo>
                      <a:pt x="515" y="1164"/>
                    </a:lnTo>
                    <a:lnTo>
                      <a:pt x="528" y="1165"/>
                    </a:lnTo>
                    <a:lnTo>
                      <a:pt x="540" y="1165"/>
                    </a:lnTo>
                    <a:lnTo>
                      <a:pt x="552" y="1165"/>
                    </a:lnTo>
                    <a:lnTo>
                      <a:pt x="565" y="1166"/>
                    </a:lnTo>
                    <a:lnTo>
                      <a:pt x="575" y="1166"/>
                    </a:lnTo>
                    <a:lnTo>
                      <a:pt x="586" y="1166"/>
                    </a:lnTo>
                    <a:lnTo>
                      <a:pt x="597" y="1166"/>
                    </a:lnTo>
                    <a:lnTo>
                      <a:pt x="606" y="1166"/>
                    </a:lnTo>
                    <a:lnTo>
                      <a:pt x="615" y="1165"/>
                    </a:lnTo>
                    <a:lnTo>
                      <a:pt x="623" y="1165"/>
                    </a:lnTo>
                    <a:lnTo>
                      <a:pt x="630" y="1165"/>
                    </a:lnTo>
                    <a:lnTo>
                      <a:pt x="637" y="1165"/>
                    </a:lnTo>
                    <a:lnTo>
                      <a:pt x="641" y="1164"/>
                    </a:lnTo>
                    <a:lnTo>
                      <a:pt x="645" y="1164"/>
                    </a:lnTo>
                    <a:lnTo>
                      <a:pt x="646" y="1164"/>
                    </a:lnTo>
                    <a:lnTo>
                      <a:pt x="649" y="1164"/>
                    </a:lnTo>
                    <a:lnTo>
                      <a:pt x="657" y="1136"/>
                    </a:lnTo>
                    <a:lnTo>
                      <a:pt x="561" y="1129"/>
                    </a:lnTo>
                    <a:lnTo>
                      <a:pt x="558" y="1126"/>
                    </a:lnTo>
                    <a:lnTo>
                      <a:pt x="552" y="1125"/>
                    </a:lnTo>
                    <a:lnTo>
                      <a:pt x="544" y="1121"/>
                    </a:lnTo>
                    <a:lnTo>
                      <a:pt x="533" y="1117"/>
                    </a:lnTo>
                    <a:lnTo>
                      <a:pt x="519" y="1110"/>
                    </a:lnTo>
                    <a:lnTo>
                      <a:pt x="506" y="1104"/>
                    </a:lnTo>
                    <a:lnTo>
                      <a:pt x="488" y="1097"/>
                    </a:lnTo>
                    <a:lnTo>
                      <a:pt x="471" y="1089"/>
                    </a:lnTo>
                    <a:lnTo>
                      <a:pt x="452" y="1079"/>
                    </a:lnTo>
                    <a:lnTo>
                      <a:pt x="432" y="1071"/>
                    </a:lnTo>
                    <a:lnTo>
                      <a:pt x="413" y="1060"/>
                    </a:lnTo>
                    <a:lnTo>
                      <a:pt x="395" y="1049"/>
                    </a:lnTo>
                    <a:lnTo>
                      <a:pt x="376" y="1038"/>
                    </a:lnTo>
                    <a:lnTo>
                      <a:pt x="359" y="1027"/>
                    </a:lnTo>
                    <a:lnTo>
                      <a:pt x="343" y="1016"/>
                    </a:lnTo>
                    <a:lnTo>
                      <a:pt x="329" y="1005"/>
                    </a:lnTo>
                    <a:lnTo>
                      <a:pt x="315" y="992"/>
                    </a:lnTo>
                    <a:lnTo>
                      <a:pt x="303" y="981"/>
                    </a:lnTo>
                    <a:lnTo>
                      <a:pt x="290" y="970"/>
                    </a:lnTo>
                    <a:lnTo>
                      <a:pt x="281" y="958"/>
                    </a:lnTo>
                    <a:lnTo>
                      <a:pt x="268" y="946"/>
                    </a:lnTo>
                    <a:lnTo>
                      <a:pt x="259" y="934"/>
                    </a:lnTo>
                    <a:lnTo>
                      <a:pt x="247" y="923"/>
                    </a:lnTo>
                    <a:lnTo>
                      <a:pt x="239" y="911"/>
                    </a:lnTo>
                    <a:lnTo>
                      <a:pt x="230" y="900"/>
                    </a:lnTo>
                    <a:lnTo>
                      <a:pt x="221" y="888"/>
                    </a:lnTo>
                    <a:lnTo>
                      <a:pt x="213" y="877"/>
                    </a:lnTo>
                    <a:lnTo>
                      <a:pt x="205" y="865"/>
                    </a:lnTo>
                    <a:lnTo>
                      <a:pt x="198" y="853"/>
                    </a:lnTo>
                    <a:lnTo>
                      <a:pt x="191" y="842"/>
                    </a:lnTo>
                    <a:lnTo>
                      <a:pt x="184" y="832"/>
                    </a:lnTo>
                    <a:lnTo>
                      <a:pt x="178" y="821"/>
                    </a:lnTo>
                    <a:lnTo>
                      <a:pt x="172" y="810"/>
                    </a:lnTo>
                    <a:lnTo>
                      <a:pt x="166" y="798"/>
                    </a:lnTo>
                    <a:lnTo>
                      <a:pt x="161" y="787"/>
                    </a:lnTo>
                    <a:lnTo>
                      <a:pt x="155" y="777"/>
                    </a:lnTo>
                    <a:lnTo>
                      <a:pt x="150" y="765"/>
                    </a:lnTo>
                    <a:lnTo>
                      <a:pt x="144" y="755"/>
                    </a:lnTo>
                    <a:lnTo>
                      <a:pt x="138" y="744"/>
                    </a:lnTo>
                    <a:lnTo>
                      <a:pt x="134" y="733"/>
                    </a:lnTo>
                    <a:lnTo>
                      <a:pt x="129" y="721"/>
                    </a:lnTo>
                    <a:lnTo>
                      <a:pt x="125" y="710"/>
                    </a:lnTo>
                    <a:lnTo>
                      <a:pt x="121" y="696"/>
                    </a:lnTo>
                    <a:lnTo>
                      <a:pt x="118" y="683"/>
                    </a:lnTo>
                    <a:lnTo>
                      <a:pt x="115" y="670"/>
                    </a:lnTo>
                    <a:lnTo>
                      <a:pt x="114" y="656"/>
                    </a:lnTo>
                    <a:lnTo>
                      <a:pt x="111" y="641"/>
                    </a:lnTo>
                    <a:lnTo>
                      <a:pt x="111" y="627"/>
                    </a:lnTo>
                    <a:lnTo>
                      <a:pt x="109" y="609"/>
                    </a:lnTo>
                    <a:lnTo>
                      <a:pt x="109" y="594"/>
                    </a:lnTo>
                    <a:lnTo>
                      <a:pt x="109" y="576"/>
                    </a:lnTo>
                    <a:lnTo>
                      <a:pt x="111" y="556"/>
                    </a:lnTo>
                    <a:lnTo>
                      <a:pt x="111" y="538"/>
                    </a:lnTo>
                    <a:lnTo>
                      <a:pt x="114" y="520"/>
                    </a:lnTo>
                    <a:lnTo>
                      <a:pt x="115" y="501"/>
                    </a:lnTo>
                    <a:lnTo>
                      <a:pt x="118" y="483"/>
                    </a:lnTo>
                    <a:lnTo>
                      <a:pt x="119" y="463"/>
                    </a:lnTo>
                    <a:lnTo>
                      <a:pt x="122" y="445"/>
                    </a:lnTo>
                    <a:lnTo>
                      <a:pt x="126" y="427"/>
                    </a:lnTo>
                    <a:lnTo>
                      <a:pt x="129" y="410"/>
                    </a:lnTo>
                    <a:lnTo>
                      <a:pt x="132" y="392"/>
                    </a:lnTo>
                    <a:lnTo>
                      <a:pt x="137" y="377"/>
                    </a:lnTo>
                    <a:lnTo>
                      <a:pt x="141" y="362"/>
                    </a:lnTo>
                    <a:lnTo>
                      <a:pt x="147" y="349"/>
                    </a:lnTo>
                    <a:lnTo>
                      <a:pt x="150" y="334"/>
                    </a:lnTo>
                    <a:lnTo>
                      <a:pt x="154" y="322"/>
                    </a:lnTo>
                    <a:lnTo>
                      <a:pt x="158" y="311"/>
                    </a:lnTo>
                    <a:lnTo>
                      <a:pt x="162" y="300"/>
                    </a:lnTo>
                    <a:lnTo>
                      <a:pt x="166" y="287"/>
                    </a:lnTo>
                    <a:lnTo>
                      <a:pt x="170" y="276"/>
                    </a:lnTo>
                    <a:lnTo>
                      <a:pt x="174" y="267"/>
                    </a:lnTo>
                    <a:lnTo>
                      <a:pt x="180" y="256"/>
                    </a:lnTo>
                    <a:lnTo>
                      <a:pt x="183" y="244"/>
                    </a:lnTo>
                    <a:lnTo>
                      <a:pt x="190" y="233"/>
                    </a:lnTo>
                    <a:lnTo>
                      <a:pt x="195" y="221"/>
                    </a:lnTo>
                    <a:lnTo>
                      <a:pt x="202" y="210"/>
                    </a:lnTo>
                    <a:lnTo>
                      <a:pt x="209" y="198"/>
                    </a:lnTo>
                    <a:lnTo>
                      <a:pt x="217" y="187"/>
                    </a:lnTo>
                    <a:lnTo>
                      <a:pt x="227" y="173"/>
                    </a:lnTo>
                    <a:lnTo>
                      <a:pt x="238" y="160"/>
                    </a:lnTo>
                    <a:lnTo>
                      <a:pt x="241" y="155"/>
                    </a:lnTo>
                    <a:lnTo>
                      <a:pt x="245" y="151"/>
                    </a:lnTo>
                    <a:lnTo>
                      <a:pt x="249" y="145"/>
                    </a:lnTo>
                    <a:lnTo>
                      <a:pt x="253" y="141"/>
                    </a:lnTo>
                    <a:lnTo>
                      <a:pt x="260" y="133"/>
                    </a:lnTo>
                    <a:lnTo>
                      <a:pt x="267" y="126"/>
                    </a:lnTo>
                    <a:lnTo>
                      <a:pt x="275" y="116"/>
                    </a:lnTo>
                    <a:lnTo>
                      <a:pt x="283" y="108"/>
                    </a:lnTo>
                    <a:lnTo>
                      <a:pt x="288" y="102"/>
                    </a:lnTo>
                    <a:lnTo>
                      <a:pt x="293" y="98"/>
                    </a:lnTo>
                    <a:lnTo>
                      <a:pt x="299" y="93"/>
                    </a:lnTo>
                    <a:lnTo>
                      <a:pt x="305" y="86"/>
                    </a:lnTo>
                    <a:lnTo>
                      <a:pt x="314" y="78"/>
                    </a:lnTo>
                    <a:lnTo>
                      <a:pt x="322" y="69"/>
                    </a:lnTo>
                    <a:lnTo>
                      <a:pt x="332" y="62"/>
                    </a:lnTo>
                    <a:lnTo>
                      <a:pt x="341" y="54"/>
                    </a:lnTo>
                    <a:lnTo>
                      <a:pt x="351" y="46"/>
                    </a:lnTo>
                    <a:lnTo>
                      <a:pt x="361" y="39"/>
                    </a:lnTo>
                    <a:lnTo>
                      <a:pt x="369" y="31"/>
                    </a:lnTo>
                    <a:lnTo>
                      <a:pt x="387" y="20"/>
                    </a:lnTo>
                    <a:lnTo>
                      <a:pt x="397" y="13"/>
                    </a:lnTo>
                    <a:lnTo>
                      <a:pt x="409" y="4"/>
                    </a:lnTo>
                    <a:lnTo>
                      <a:pt x="414" y="0"/>
                    </a:lnTo>
                    <a:lnTo>
                      <a:pt x="276" y="66"/>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32" name="Freeform 32"/>
              <p:cNvSpPr>
                <a:spLocks/>
              </p:cNvSpPr>
              <p:nvPr/>
            </p:nvSpPr>
            <p:spPr bwMode="auto">
              <a:xfrm>
                <a:off x="3178" y="1591"/>
                <a:ext cx="315" cy="346"/>
              </a:xfrm>
              <a:custGeom>
                <a:avLst/>
                <a:gdLst>
                  <a:gd name="T0" fmla="*/ 0 w 631"/>
                  <a:gd name="T1" fmla="*/ 1 h 691"/>
                  <a:gd name="T2" fmla="*/ 0 w 631"/>
                  <a:gd name="T3" fmla="*/ 1 h 691"/>
                  <a:gd name="T4" fmla="*/ 0 w 631"/>
                  <a:gd name="T5" fmla="*/ 1 h 691"/>
                  <a:gd name="T6" fmla="*/ 0 w 631"/>
                  <a:gd name="T7" fmla="*/ 0 h 691"/>
                  <a:gd name="T8" fmla="*/ 0 w 631"/>
                  <a:gd name="T9" fmla="*/ 0 h 691"/>
                  <a:gd name="T10" fmla="*/ 0 w 631"/>
                  <a:gd name="T11" fmla="*/ 1 h 691"/>
                  <a:gd name="T12" fmla="*/ 0 w 631"/>
                  <a:gd name="T13" fmla="*/ 1 h 691"/>
                  <a:gd name="T14" fmla="*/ 0 w 631"/>
                  <a:gd name="T15" fmla="*/ 1 h 691"/>
                  <a:gd name="T16" fmla="*/ 0 w 631"/>
                  <a:gd name="T17" fmla="*/ 1 h 691"/>
                  <a:gd name="T18" fmla="*/ 0 w 631"/>
                  <a:gd name="T19" fmla="*/ 1 h 691"/>
                  <a:gd name="T20" fmla="*/ 0 w 631"/>
                  <a:gd name="T21" fmla="*/ 1 h 691"/>
                  <a:gd name="T22" fmla="*/ 0 w 631"/>
                  <a:gd name="T23" fmla="*/ 1 h 691"/>
                  <a:gd name="T24" fmla="*/ 0 w 631"/>
                  <a:gd name="T25" fmla="*/ 1 h 691"/>
                  <a:gd name="T26" fmla="*/ 0 w 631"/>
                  <a:gd name="T27" fmla="*/ 1 h 691"/>
                  <a:gd name="T28" fmla="*/ 0 w 631"/>
                  <a:gd name="T29" fmla="*/ 1 h 691"/>
                  <a:gd name="T30" fmla="*/ 0 w 631"/>
                  <a:gd name="T31" fmla="*/ 1 h 691"/>
                  <a:gd name="T32" fmla="*/ 0 w 631"/>
                  <a:gd name="T33" fmla="*/ 1 h 691"/>
                  <a:gd name="T34" fmla="*/ 0 w 631"/>
                  <a:gd name="T35" fmla="*/ 1 h 691"/>
                  <a:gd name="T36" fmla="*/ 0 w 631"/>
                  <a:gd name="T37" fmla="*/ 1 h 691"/>
                  <a:gd name="T38" fmla="*/ 0 w 631"/>
                  <a:gd name="T39" fmla="*/ 1 h 691"/>
                  <a:gd name="T40" fmla="*/ 0 w 631"/>
                  <a:gd name="T41" fmla="*/ 1 h 691"/>
                  <a:gd name="T42" fmla="*/ 0 w 631"/>
                  <a:gd name="T43" fmla="*/ 1 h 691"/>
                  <a:gd name="T44" fmla="*/ 0 w 631"/>
                  <a:gd name="T45" fmla="*/ 1 h 691"/>
                  <a:gd name="T46" fmla="*/ 0 w 631"/>
                  <a:gd name="T47" fmla="*/ 1 h 691"/>
                  <a:gd name="T48" fmla="*/ 0 w 631"/>
                  <a:gd name="T49" fmla="*/ 1 h 691"/>
                  <a:gd name="T50" fmla="*/ 0 w 631"/>
                  <a:gd name="T51" fmla="*/ 1 h 691"/>
                  <a:gd name="T52" fmla="*/ 0 w 631"/>
                  <a:gd name="T53" fmla="*/ 1 h 691"/>
                  <a:gd name="T54" fmla="*/ 0 w 631"/>
                  <a:gd name="T55" fmla="*/ 1 h 691"/>
                  <a:gd name="T56" fmla="*/ 0 w 631"/>
                  <a:gd name="T57" fmla="*/ 1 h 691"/>
                  <a:gd name="T58" fmla="*/ 0 w 631"/>
                  <a:gd name="T59" fmla="*/ 1 h 691"/>
                  <a:gd name="T60" fmla="*/ 0 w 631"/>
                  <a:gd name="T61" fmla="*/ 1 h 691"/>
                  <a:gd name="T62" fmla="*/ 0 w 631"/>
                  <a:gd name="T63" fmla="*/ 1 h 691"/>
                  <a:gd name="T64" fmla="*/ 0 w 631"/>
                  <a:gd name="T65" fmla="*/ 1 h 691"/>
                  <a:gd name="T66" fmla="*/ 0 w 631"/>
                  <a:gd name="T67" fmla="*/ 1 h 691"/>
                  <a:gd name="T68" fmla="*/ 0 w 631"/>
                  <a:gd name="T69" fmla="*/ 1 h 691"/>
                  <a:gd name="T70" fmla="*/ 0 w 631"/>
                  <a:gd name="T71" fmla="*/ 1 h 691"/>
                  <a:gd name="T72" fmla="*/ 0 w 631"/>
                  <a:gd name="T73" fmla="*/ 1 h 691"/>
                  <a:gd name="T74" fmla="*/ 0 w 631"/>
                  <a:gd name="T75" fmla="*/ 1 h 691"/>
                  <a:gd name="T76" fmla="*/ 0 w 631"/>
                  <a:gd name="T77" fmla="*/ 1 h 691"/>
                  <a:gd name="T78" fmla="*/ 0 w 631"/>
                  <a:gd name="T79" fmla="*/ 1 h 691"/>
                  <a:gd name="T80" fmla="*/ 0 w 631"/>
                  <a:gd name="T81" fmla="*/ 1 h 691"/>
                  <a:gd name="T82" fmla="*/ 0 w 631"/>
                  <a:gd name="T83" fmla="*/ 1 h 691"/>
                  <a:gd name="T84" fmla="*/ 0 w 631"/>
                  <a:gd name="T85" fmla="*/ 1 h 691"/>
                  <a:gd name="T86" fmla="*/ 0 w 631"/>
                  <a:gd name="T87" fmla="*/ 1 h 691"/>
                  <a:gd name="T88" fmla="*/ 0 w 631"/>
                  <a:gd name="T89" fmla="*/ 1 h 691"/>
                  <a:gd name="T90" fmla="*/ 0 w 631"/>
                  <a:gd name="T91" fmla="*/ 1 h 691"/>
                  <a:gd name="T92" fmla="*/ 0 w 631"/>
                  <a:gd name="T93" fmla="*/ 1 h 691"/>
                  <a:gd name="T94" fmla="*/ 0 w 631"/>
                  <a:gd name="T95" fmla="*/ 1 h 691"/>
                  <a:gd name="T96" fmla="*/ 0 w 631"/>
                  <a:gd name="T97" fmla="*/ 1 h 691"/>
                  <a:gd name="T98" fmla="*/ 0 w 631"/>
                  <a:gd name="T99" fmla="*/ 1 h 691"/>
                  <a:gd name="T100" fmla="*/ 0 w 631"/>
                  <a:gd name="T101" fmla="*/ 1 h 691"/>
                  <a:gd name="T102" fmla="*/ 0 w 631"/>
                  <a:gd name="T103" fmla="*/ 1 h 691"/>
                  <a:gd name="T104" fmla="*/ 0 w 631"/>
                  <a:gd name="T105" fmla="*/ 1 h 69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31"/>
                  <a:gd name="T160" fmla="*/ 0 h 691"/>
                  <a:gd name="T161" fmla="*/ 631 w 631"/>
                  <a:gd name="T162" fmla="*/ 691 h 69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31" h="691">
                    <a:moveTo>
                      <a:pt x="0" y="18"/>
                    </a:moveTo>
                    <a:lnTo>
                      <a:pt x="2" y="16"/>
                    </a:lnTo>
                    <a:lnTo>
                      <a:pt x="10" y="15"/>
                    </a:lnTo>
                    <a:lnTo>
                      <a:pt x="16" y="12"/>
                    </a:lnTo>
                    <a:lnTo>
                      <a:pt x="22" y="12"/>
                    </a:lnTo>
                    <a:lnTo>
                      <a:pt x="31" y="11"/>
                    </a:lnTo>
                    <a:lnTo>
                      <a:pt x="40" y="9"/>
                    </a:lnTo>
                    <a:lnTo>
                      <a:pt x="49" y="8"/>
                    </a:lnTo>
                    <a:lnTo>
                      <a:pt x="58" y="7"/>
                    </a:lnTo>
                    <a:lnTo>
                      <a:pt x="71" y="5"/>
                    </a:lnTo>
                    <a:lnTo>
                      <a:pt x="82" y="4"/>
                    </a:lnTo>
                    <a:lnTo>
                      <a:pt x="93" y="2"/>
                    </a:lnTo>
                    <a:lnTo>
                      <a:pt x="105" y="1"/>
                    </a:lnTo>
                    <a:lnTo>
                      <a:pt x="118" y="1"/>
                    </a:lnTo>
                    <a:lnTo>
                      <a:pt x="131" y="1"/>
                    </a:lnTo>
                    <a:lnTo>
                      <a:pt x="143" y="0"/>
                    </a:lnTo>
                    <a:lnTo>
                      <a:pt x="155" y="0"/>
                    </a:lnTo>
                    <a:lnTo>
                      <a:pt x="167" y="0"/>
                    </a:lnTo>
                    <a:lnTo>
                      <a:pt x="180" y="0"/>
                    </a:lnTo>
                    <a:lnTo>
                      <a:pt x="192" y="0"/>
                    </a:lnTo>
                    <a:lnTo>
                      <a:pt x="205" y="0"/>
                    </a:lnTo>
                    <a:lnTo>
                      <a:pt x="217" y="1"/>
                    </a:lnTo>
                    <a:lnTo>
                      <a:pt x="229" y="4"/>
                    </a:lnTo>
                    <a:lnTo>
                      <a:pt x="241" y="5"/>
                    </a:lnTo>
                    <a:lnTo>
                      <a:pt x="253" y="8"/>
                    </a:lnTo>
                    <a:lnTo>
                      <a:pt x="265" y="11"/>
                    </a:lnTo>
                    <a:lnTo>
                      <a:pt x="278" y="13"/>
                    </a:lnTo>
                    <a:lnTo>
                      <a:pt x="290" y="16"/>
                    </a:lnTo>
                    <a:lnTo>
                      <a:pt x="303" y="22"/>
                    </a:lnTo>
                    <a:lnTo>
                      <a:pt x="314" y="24"/>
                    </a:lnTo>
                    <a:lnTo>
                      <a:pt x="326" y="30"/>
                    </a:lnTo>
                    <a:lnTo>
                      <a:pt x="338" y="34"/>
                    </a:lnTo>
                    <a:lnTo>
                      <a:pt x="351" y="40"/>
                    </a:lnTo>
                    <a:lnTo>
                      <a:pt x="363" y="47"/>
                    </a:lnTo>
                    <a:lnTo>
                      <a:pt x="377" y="52"/>
                    </a:lnTo>
                    <a:lnTo>
                      <a:pt x="390" y="58"/>
                    </a:lnTo>
                    <a:lnTo>
                      <a:pt x="402" y="66"/>
                    </a:lnTo>
                    <a:lnTo>
                      <a:pt x="416" y="73"/>
                    </a:lnTo>
                    <a:lnTo>
                      <a:pt x="430" y="81"/>
                    </a:lnTo>
                    <a:lnTo>
                      <a:pt x="442" y="89"/>
                    </a:lnTo>
                    <a:lnTo>
                      <a:pt x="456" y="98"/>
                    </a:lnTo>
                    <a:lnTo>
                      <a:pt x="470" y="106"/>
                    </a:lnTo>
                    <a:lnTo>
                      <a:pt x="482" y="116"/>
                    </a:lnTo>
                    <a:lnTo>
                      <a:pt x="494" y="124"/>
                    </a:lnTo>
                    <a:lnTo>
                      <a:pt x="507" y="135"/>
                    </a:lnTo>
                    <a:lnTo>
                      <a:pt x="518" y="143"/>
                    </a:lnTo>
                    <a:lnTo>
                      <a:pt x="530" y="156"/>
                    </a:lnTo>
                    <a:lnTo>
                      <a:pt x="541" y="165"/>
                    </a:lnTo>
                    <a:lnTo>
                      <a:pt x="551" y="176"/>
                    </a:lnTo>
                    <a:lnTo>
                      <a:pt x="561" y="186"/>
                    </a:lnTo>
                    <a:lnTo>
                      <a:pt x="572" y="198"/>
                    </a:lnTo>
                    <a:lnTo>
                      <a:pt x="580" y="208"/>
                    </a:lnTo>
                    <a:lnTo>
                      <a:pt x="588" y="218"/>
                    </a:lnTo>
                    <a:lnTo>
                      <a:pt x="595" y="227"/>
                    </a:lnTo>
                    <a:lnTo>
                      <a:pt x="603" y="238"/>
                    </a:lnTo>
                    <a:lnTo>
                      <a:pt x="609" y="245"/>
                    </a:lnTo>
                    <a:lnTo>
                      <a:pt x="615" y="254"/>
                    </a:lnTo>
                    <a:lnTo>
                      <a:pt x="619" y="260"/>
                    </a:lnTo>
                    <a:lnTo>
                      <a:pt x="623" y="266"/>
                    </a:lnTo>
                    <a:lnTo>
                      <a:pt x="624" y="271"/>
                    </a:lnTo>
                    <a:lnTo>
                      <a:pt x="628" y="276"/>
                    </a:lnTo>
                    <a:lnTo>
                      <a:pt x="630" y="277"/>
                    </a:lnTo>
                    <a:lnTo>
                      <a:pt x="631" y="278"/>
                    </a:lnTo>
                    <a:lnTo>
                      <a:pt x="627" y="281"/>
                    </a:lnTo>
                    <a:lnTo>
                      <a:pt x="621" y="288"/>
                    </a:lnTo>
                    <a:lnTo>
                      <a:pt x="616" y="294"/>
                    </a:lnTo>
                    <a:lnTo>
                      <a:pt x="612" y="300"/>
                    </a:lnTo>
                    <a:lnTo>
                      <a:pt x="609" y="305"/>
                    </a:lnTo>
                    <a:lnTo>
                      <a:pt x="609" y="309"/>
                    </a:lnTo>
                    <a:lnTo>
                      <a:pt x="606" y="314"/>
                    </a:lnTo>
                    <a:lnTo>
                      <a:pt x="606" y="321"/>
                    </a:lnTo>
                    <a:lnTo>
                      <a:pt x="603" y="327"/>
                    </a:lnTo>
                    <a:lnTo>
                      <a:pt x="602" y="332"/>
                    </a:lnTo>
                    <a:lnTo>
                      <a:pt x="601" y="339"/>
                    </a:lnTo>
                    <a:lnTo>
                      <a:pt x="599" y="347"/>
                    </a:lnTo>
                    <a:lnTo>
                      <a:pt x="598" y="354"/>
                    </a:lnTo>
                    <a:lnTo>
                      <a:pt x="598" y="363"/>
                    </a:lnTo>
                    <a:lnTo>
                      <a:pt x="597" y="371"/>
                    </a:lnTo>
                    <a:lnTo>
                      <a:pt x="597" y="379"/>
                    </a:lnTo>
                    <a:lnTo>
                      <a:pt x="595" y="389"/>
                    </a:lnTo>
                    <a:lnTo>
                      <a:pt x="595" y="397"/>
                    </a:lnTo>
                    <a:lnTo>
                      <a:pt x="595" y="405"/>
                    </a:lnTo>
                    <a:lnTo>
                      <a:pt x="597" y="415"/>
                    </a:lnTo>
                    <a:lnTo>
                      <a:pt x="597" y="423"/>
                    </a:lnTo>
                    <a:lnTo>
                      <a:pt x="597" y="433"/>
                    </a:lnTo>
                    <a:lnTo>
                      <a:pt x="598" y="443"/>
                    </a:lnTo>
                    <a:lnTo>
                      <a:pt x="599" y="452"/>
                    </a:lnTo>
                    <a:lnTo>
                      <a:pt x="599" y="461"/>
                    </a:lnTo>
                    <a:lnTo>
                      <a:pt x="601" y="470"/>
                    </a:lnTo>
                    <a:lnTo>
                      <a:pt x="601" y="480"/>
                    </a:lnTo>
                    <a:lnTo>
                      <a:pt x="602" y="490"/>
                    </a:lnTo>
                    <a:lnTo>
                      <a:pt x="603" y="498"/>
                    </a:lnTo>
                    <a:lnTo>
                      <a:pt x="603" y="507"/>
                    </a:lnTo>
                    <a:lnTo>
                      <a:pt x="605" y="517"/>
                    </a:lnTo>
                    <a:lnTo>
                      <a:pt x="606" y="527"/>
                    </a:lnTo>
                    <a:lnTo>
                      <a:pt x="606" y="535"/>
                    </a:lnTo>
                    <a:lnTo>
                      <a:pt x="608" y="545"/>
                    </a:lnTo>
                    <a:lnTo>
                      <a:pt x="608" y="554"/>
                    </a:lnTo>
                    <a:lnTo>
                      <a:pt x="609" y="565"/>
                    </a:lnTo>
                    <a:lnTo>
                      <a:pt x="609" y="574"/>
                    </a:lnTo>
                    <a:lnTo>
                      <a:pt x="609" y="583"/>
                    </a:lnTo>
                    <a:lnTo>
                      <a:pt x="609" y="593"/>
                    </a:lnTo>
                    <a:lnTo>
                      <a:pt x="609" y="603"/>
                    </a:lnTo>
                    <a:lnTo>
                      <a:pt x="606" y="611"/>
                    </a:lnTo>
                    <a:lnTo>
                      <a:pt x="605" y="621"/>
                    </a:lnTo>
                    <a:lnTo>
                      <a:pt x="603" y="629"/>
                    </a:lnTo>
                    <a:lnTo>
                      <a:pt x="602" y="637"/>
                    </a:lnTo>
                    <a:lnTo>
                      <a:pt x="599" y="644"/>
                    </a:lnTo>
                    <a:lnTo>
                      <a:pt x="598" y="651"/>
                    </a:lnTo>
                    <a:lnTo>
                      <a:pt x="594" y="658"/>
                    </a:lnTo>
                    <a:lnTo>
                      <a:pt x="592" y="665"/>
                    </a:lnTo>
                    <a:lnTo>
                      <a:pt x="590" y="670"/>
                    </a:lnTo>
                    <a:lnTo>
                      <a:pt x="588" y="676"/>
                    </a:lnTo>
                    <a:lnTo>
                      <a:pt x="586" y="679"/>
                    </a:lnTo>
                    <a:lnTo>
                      <a:pt x="584" y="683"/>
                    </a:lnTo>
                    <a:lnTo>
                      <a:pt x="581" y="688"/>
                    </a:lnTo>
                    <a:lnTo>
                      <a:pt x="581" y="691"/>
                    </a:lnTo>
                    <a:lnTo>
                      <a:pt x="581" y="688"/>
                    </a:lnTo>
                    <a:lnTo>
                      <a:pt x="581" y="685"/>
                    </a:lnTo>
                    <a:lnTo>
                      <a:pt x="581" y="679"/>
                    </a:lnTo>
                    <a:lnTo>
                      <a:pt x="581" y="672"/>
                    </a:lnTo>
                    <a:lnTo>
                      <a:pt x="581" y="661"/>
                    </a:lnTo>
                    <a:lnTo>
                      <a:pt x="581" y="650"/>
                    </a:lnTo>
                    <a:lnTo>
                      <a:pt x="581" y="637"/>
                    </a:lnTo>
                    <a:lnTo>
                      <a:pt x="583" y="625"/>
                    </a:lnTo>
                    <a:lnTo>
                      <a:pt x="581" y="610"/>
                    </a:lnTo>
                    <a:lnTo>
                      <a:pt x="581" y="594"/>
                    </a:lnTo>
                    <a:lnTo>
                      <a:pt x="580" y="578"/>
                    </a:lnTo>
                    <a:lnTo>
                      <a:pt x="580" y="563"/>
                    </a:lnTo>
                    <a:lnTo>
                      <a:pt x="579" y="546"/>
                    </a:lnTo>
                    <a:lnTo>
                      <a:pt x="579" y="530"/>
                    </a:lnTo>
                    <a:lnTo>
                      <a:pt x="576" y="513"/>
                    </a:lnTo>
                    <a:lnTo>
                      <a:pt x="576" y="499"/>
                    </a:lnTo>
                    <a:lnTo>
                      <a:pt x="573" y="484"/>
                    </a:lnTo>
                    <a:lnTo>
                      <a:pt x="570" y="470"/>
                    </a:lnTo>
                    <a:lnTo>
                      <a:pt x="566" y="455"/>
                    </a:lnTo>
                    <a:lnTo>
                      <a:pt x="563" y="443"/>
                    </a:lnTo>
                    <a:lnTo>
                      <a:pt x="559" y="430"/>
                    </a:lnTo>
                    <a:lnTo>
                      <a:pt x="555" y="419"/>
                    </a:lnTo>
                    <a:lnTo>
                      <a:pt x="551" y="407"/>
                    </a:lnTo>
                    <a:lnTo>
                      <a:pt x="548" y="396"/>
                    </a:lnTo>
                    <a:lnTo>
                      <a:pt x="543" y="385"/>
                    </a:lnTo>
                    <a:lnTo>
                      <a:pt x="537" y="374"/>
                    </a:lnTo>
                    <a:lnTo>
                      <a:pt x="533" y="363"/>
                    </a:lnTo>
                    <a:lnTo>
                      <a:pt x="528" y="353"/>
                    </a:lnTo>
                    <a:lnTo>
                      <a:pt x="522" y="342"/>
                    </a:lnTo>
                    <a:lnTo>
                      <a:pt x="518" y="334"/>
                    </a:lnTo>
                    <a:lnTo>
                      <a:pt x="512" y="323"/>
                    </a:lnTo>
                    <a:lnTo>
                      <a:pt x="507" y="313"/>
                    </a:lnTo>
                    <a:lnTo>
                      <a:pt x="500" y="302"/>
                    </a:lnTo>
                    <a:lnTo>
                      <a:pt x="494" y="291"/>
                    </a:lnTo>
                    <a:lnTo>
                      <a:pt x="488" y="281"/>
                    </a:lnTo>
                    <a:lnTo>
                      <a:pt x="482" y="270"/>
                    </a:lnTo>
                    <a:lnTo>
                      <a:pt x="474" y="259"/>
                    </a:lnTo>
                    <a:lnTo>
                      <a:pt x="467" y="248"/>
                    </a:lnTo>
                    <a:lnTo>
                      <a:pt x="459" y="238"/>
                    </a:lnTo>
                    <a:lnTo>
                      <a:pt x="452" y="227"/>
                    </a:lnTo>
                    <a:lnTo>
                      <a:pt x="442" y="216"/>
                    </a:lnTo>
                    <a:lnTo>
                      <a:pt x="432" y="207"/>
                    </a:lnTo>
                    <a:lnTo>
                      <a:pt x="424" y="196"/>
                    </a:lnTo>
                    <a:lnTo>
                      <a:pt x="414" y="186"/>
                    </a:lnTo>
                    <a:lnTo>
                      <a:pt x="403" y="178"/>
                    </a:lnTo>
                    <a:lnTo>
                      <a:pt x="394" y="168"/>
                    </a:lnTo>
                    <a:lnTo>
                      <a:pt x="383" y="160"/>
                    </a:lnTo>
                    <a:lnTo>
                      <a:pt x="372" y="150"/>
                    </a:lnTo>
                    <a:lnTo>
                      <a:pt x="359" y="140"/>
                    </a:lnTo>
                    <a:lnTo>
                      <a:pt x="348" y="133"/>
                    </a:lnTo>
                    <a:lnTo>
                      <a:pt x="338" y="125"/>
                    </a:lnTo>
                    <a:lnTo>
                      <a:pt x="327" y="120"/>
                    </a:lnTo>
                    <a:lnTo>
                      <a:pt x="318" y="111"/>
                    </a:lnTo>
                    <a:lnTo>
                      <a:pt x="308" y="106"/>
                    </a:lnTo>
                    <a:lnTo>
                      <a:pt x="297" y="100"/>
                    </a:lnTo>
                    <a:lnTo>
                      <a:pt x="289" y="95"/>
                    </a:lnTo>
                    <a:lnTo>
                      <a:pt x="278" y="89"/>
                    </a:lnTo>
                    <a:lnTo>
                      <a:pt x="268" y="85"/>
                    </a:lnTo>
                    <a:lnTo>
                      <a:pt x="260" y="80"/>
                    </a:lnTo>
                    <a:lnTo>
                      <a:pt x="250" y="77"/>
                    </a:lnTo>
                    <a:lnTo>
                      <a:pt x="241" y="71"/>
                    </a:lnTo>
                    <a:lnTo>
                      <a:pt x="232" y="69"/>
                    </a:lnTo>
                    <a:lnTo>
                      <a:pt x="223" y="64"/>
                    </a:lnTo>
                    <a:lnTo>
                      <a:pt x="214" y="62"/>
                    </a:lnTo>
                    <a:lnTo>
                      <a:pt x="203" y="56"/>
                    </a:lnTo>
                    <a:lnTo>
                      <a:pt x="194" y="52"/>
                    </a:lnTo>
                    <a:lnTo>
                      <a:pt x="184" y="49"/>
                    </a:lnTo>
                    <a:lnTo>
                      <a:pt x="174" y="47"/>
                    </a:lnTo>
                    <a:lnTo>
                      <a:pt x="165" y="42"/>
                    </a:lnTo>
                    <a:lnTo>
                      <a:pt x="156" y="40"/>
                    </a:lnTo>
                    <a:lnTo>
                      <a:pt x="147" y="37"/>
                    </a:lnTo>
                    <a:lnTo>
                      <a:pt x="138" y="34"/>
                    </a:lnTo>
                    <a:lnTo>
                      <a:pt x="129" y="30"/>
                    </a:lnTo>
                    <a:lnTo>
                      <a:pt x="120" y="27"/>
                    </a:lnTo>
                    <a:lnTo>
                      <a:pt x="112" y="26"/>
                    </a:lnTo>
                    <a:lnTo>
                      <a:pt x="105" y="24"/>
                    </a:lnTo>
                    <a:lnTo>
                      <a:pt x="97" y="22"/>
                    </a:lnTo>
                    <a:lnTo>
                      <a:pt x="90" y="22"/>
                    </a:lnTo>
                    <a:lnTo>
                      <a:pt x="83" y="20"/>
                    </a:lnTo>
                    <a:lnTo>
                      <a:pt x="78" y="20"/>
                    </a:lnTo>
                    <a:lnTo>
                      <a:pt x="71" y="19"/>
                    </a:lnTo>
                    <a:lnTo>
                      <a:pt x="65" y="19"/>
                    </a:lnTo>
                    <a:lnTo>
                      <a:pt x="57" y="18"/>
                    </a:lnTo>
                    <a:lnTo>
                      <a:pt x="51" y="18"/>
                    </a:lnTo>
                    <a:lnTo>
                      <a:pt x="43" y="18"/>
                    </a:lnTo>
                    <a:lnTo>
                      <a:pt x="36" y="18"/>
                    </a:lnTo>
                    <a:lnTo>
                      <a:pt x="31" y="18"/>
                    </a:lnTo>
                    <a:lnTo>
                      <a:pt x="25" y="18"/>
                    </a:lnTo>
                    <a:lnTo>
                      <a:pt x="20" y="18"/>
                    </a:lnTo>
                    <a:lnTo>
                      <a:pt x="14" y="18"/>
                    </a:lnTo>
                    <a:lnTo>
                      <a:pt x="10" y="18"/>
                    </a:lnTo>
                    <a:lnTo>
                      <a:pt x="6" y="18"/>
                    </a:lnTo>
                    <a:lnTo>
                      <a:pt x="0" y="18"/>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33" name="Freeform 33"/>
              <p:cNvSpPr>
                <a:spLocks/>
              </p:cNvSpPr>
              <p:nvPr/>
            </p:nvSpPr>
            <p:spPr bwMode="auto">
              <a:xfrm>
                <a:off x="3388" y="2178"/>
                <a:ext cx="146" cy="305"/>
              </a:xfrm>
              <a:custGeom>
                <a:avLst/>
                <a:gdLst>
                  <a:gd name="T0" fmla="*/ 0 w 293"/>
                  <a:gd name="T1" fmla="*/ 1 h 609"/>
                  <a:gd name="T2" fmla="*/ 0 w 293"/>
                  <a:gd name="T3" fmla="*/ 1 h 609"/>
                  <a:gd name="T4" fmla="*/ 0 w 293"/>
                  <a:gd name="T5" fmla="*/ 1 h 609"/>
                  <a:gd name="T6" fmla="*/ 0 w 293"/>
                  <a:gd name="T7" fmla="*/ 1 h 609"/>
                  <a:gd name="T8" fmla="*/ 0 w 293"/>
                  <a:gd name="T9" fmla="*/ 1 h 609"/>
                  <a:gd name="T10" fmla="*/ 0 w 293"/>
                  <a:gd name="T11" fmla="*/ 1 h 609"/>
                  <a:gd name="T12" fmla="*/ 0 w 293"/>
                  <a:gd name="T13" fmla="*/ 1 h 609"/>
                  <a:gd name="T14" fmla="*/ 0 w 293"/>
                  <a:gd name="T15" fmla="*/ 1 h 609"/>
                  <a:gd name="T16" fmla="*/ 0 w 293"/>
                  <a:gd name="T17" fmla="*/ 1 h 609"/>
                  <a:gd name="T18" fmla="*/ 0 w 293"/>
                  <a:gd name="T19" fmla="*/ 1 h 609"/>
                  <a:gd name="T20" fmla="*/ 0 w 293"/>
                  <a:gd name="T21" fmla="*/ 1 h 609"/>
                  <a:gd name="T22" fmla="*/ 0 w 293"/>
                  <a:gd name="T23" fmla="*/ 1 h 609"/>
                  <a:gd name="T24" fmla="*/ 0 w 293"/>
                  <a:gd name="T25" fmla="*/ 1 h 609"/>
                  <a:gd name="T26" fmla="*/ 0 w 293"/>
                  <a:gd name="T27" fmla="*/ 1 h 609"/>
                  <a:gd name="T28" fmla="*/ 0 w 293"/>
                  <a:gd name="T29" fmla="*/ 1 h 609"/>
                  <a:gd name="T30" fmla="*/ 0 w 293"/>
                  <a:gd name="T31" fmla="*/ 1 h 609"/>
                  <a:gd name="T32" fmla="*/ 0 w 293"/>
                  <a:gd name="T33" fmla="*/ 1 h 609"/>
                  <a:gd name="T34" fmla="*/ 0 w 293"/>
                  <a:gd name="T35" fmla="*/ 1 h 609"/>
                  <a:gd name="T36" fmla="*/ 0 w 293"/>
                  <a:gd name="T37" fmla="*/ 1 h 609"/>
                  <a:gd name="T38" fmla="*/ 0 w 293"/>
                  <a:gd name="T39" fmla="*/ 1 h 609"/>
                  <a:gd name="T40" fmla="*/ 0 w 293"/>
                  <a:gd name="T41" fmla="*/ 1 h 609"/>
                  <a:gd name="T42" fmla="*/ 0 w 293"/>
                  <a:gd name="T43" fmla="*/ 1 h 609"/>
                  <a:gd name="T44" fmla="*/ 0 w 293"/>
                  <a:gd name="T45" fmla="*/ 1 h 609"/>
                  <a:gd name="T46" fmla="*/ 0 w 293"/>
                  <a:gd name="T47" fmla="*/ 1 h 609"/>
                  <a:gd name="T48" fmla="*/ 0 w 293"/>
                  <a:gd name="T49" fmla="*/ 1 h 609"/>
                  <a:gd name="T50" fmla="*/ 0 w 293"/>
                  <a:gd name="T51" fmla="*/ 1 h 609"/>
                  <a:gd name="T52" fmla="*/ 0 w 293"/>
                  <a:gd name="T53" fmla="*/ 1 h 609"/>
                  <a:gd name="T54" fmla="*/ 0 w 293"/>
                  <a:gd name="T55" fmla="*/ 1 h 609"/>
                  <a:gd name="T56" fmla="*/ 0 w 293"/>
                  <a:gd name="T57" fmla="*/ 1 h 609"/>
                  <a:gd name="T58" fmla="*/ 0 w 293"/>
                  <a:gd name="T59" fmla="*/ 1 h 609"/>
                  <a:gd name="T60" fmla="*/ 0 w 293"/>
                  <a:gd name="T61" fmla="*/ 1 h 609"/>
                  <a:gd name="T62" fmla="*/ 0 w 293"/>
                  <a:gd name="T63" fmla="*/ 1 h 609"/>
                  <a:gd name="T64" fmla="*/ 0 w 293"/>
                  <a:gd name="T65" fmla="*/ 1 h 609"/>
                  <a:gd name="T66" fmla="*/ 0 w 293"/>
                  <a:gd name="T67" fmla="*/ 1 h 609"/>
                  <a:gd name="T68" fmla="*/ 0 w 293"/>
                  <a:gd name="T69" fmla="*/ 1 h 609"/>
                  <a:gd name="T70" fmla="*/ 0 w 293"/>
                  <a:gd name="T71" fmla="*/ 1 h 609"/>
                  <a:gd name="T72" fmla="*/ 0 w 293"/>
                  <a:gd name="T73" fmla="*/ 1 h 609"/>
                  <a:gd name="T74" fmla="*/ 0 w 293"/>
                  <a:gd name="T75" fmla="*/ 1 h 609"/>
                  <a:gd name="T76" fmla="*/ 0 w 293"/>
                  <a:gd name="T77" fmla="*/ 1 h 609"/>
                  <a:gd name="T78" fmla="*/ 0 w 293"/>
                  <a:gd name="T79" fmla="*/ 1 h 609"/>
                  <a:gd name="T80" fmla="*/ 0 w 293"/>
                  <a:gd name="T81" fmla="*/ 1 h 609"/>
                  <a:gd name="T82" fmla="*/ 0 w 293"/>
                  <a:gd name="T83" fmla="*/ 1 h 609"/>
                  <a:gd name="T84" fmla="*/ 0 w 293"/>
                  <a:gd name="T85" fmla="*/ 1 h 609"/>
                  <a:gd name="T86" fmla="*/ 0 w 293"/>
                  <a:gd name="T87" fmla="*/ 1 h 609"/>
                  <a:gd name="T88" fmla="*/ 0 w 293"/>
                  <a:gd name="T89" fmla="*/ 1 h 609"/>
                  <a:gd name="T90" fmla="*/ 0 w 293"/>
                  <a:gd name="T91" fmla="*/ 1 h 609"/>
                  <a:gd name="T92" fmla="*/ 0 w 293"/>
                  <a:gd name="T93" fmla="*/ 1 h 609"/>
                  <a:gd name="T94" fmla="*/ 0 w 293"/>
                  <a:gd name="T95" fmla="*/ 1 h 609"/>
                  <a:gd name="T96" fmla="*/ 0 w 293"/>
                  <a:gd name="T97" fmla="*/ 1 h 609"/>
                  <a:gd name="T98" fmla="*/ 0 w 293"/>
                  <a:gd name="T99" fmla="*/ 1 h 609"/>
                  <a:gd name="T100" fmla="*/ 0 w 293"/>
                  <a:gd name="T101" fmla="*/ 1 h 609"/>
                  <a:gd name="T102" fmla="*/ 0 w 293"/>
                  <a:gd name="T103" fmla="*/ 1 h 609"/>
                  <a:gd name="T104" fmla="*/ 0 w 293"/>
                  <a:gd name="T105" fmla="*/ 1 h 609"/>
                  <a:gd name="T106" fmla="*/ 0 w 293"/>
                  <a:gd name="T107" fmla="*/ 1 h 609"/>
                  <a:gd name="T108" fmla="*/ 0 w 293"/>
                  <a:gd name="T109" fmla="*/ 0 h 609"/>
                  <a:gd name="T110" fmla="*/ 0 w 293"/>
                  <a:gd name="T111" fmla="*/ 1 h 60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93"/>
                  <a:gd name="T169" fmla="*/ 0 h 609"/>
                  <a:gd name="T170" fmla="*/ 293 w 293"/>
                  <a:gd name="T171" fmla="*/ 609 h 60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93" h="609">
                    <a:moveTo>
                      <a:pt x="105" y="135"/>
                    </a:moveTo>
                    <a:lnTo>
                      <a:pt x="102" y="132"/>
                    </a:lnTo>
                    <a:lnTo>
                      <a:pt x="96" y="127"/>
                    </a:lnTo>
                    <a:lnTo>
                      <a:pt x="87" y="120"/>
                    </a:lnTo>
                    <a:lnTo>
                      <a:pt x="78" y="117"/>
                    </a:lnTo>
                    <a:lnTo>
                      <a:pt x="72" y="117"/>
                    </a:lnTo>
                    <a:lnTo>
                      <a:pt x="68" y="120"/>
                    </a:lnTo>
                    <a:lnTo>
                      <a:pt x="64" y="123"/>
                    </a:lnTo>
                    <a:lnTo>
                      <a:pt x="60" y="128"/>
                    </a:lnTo>
                    <a:lnTo>
                      <a:pt x="56" y="134"/>
                    </a:lnTo>
                    <a:lnTo>
                      <a:pt x="51" y="142"/>
                    </a:lnTo>
                    <a:lnTo>
                      <a:pt x="50" y="146"/>
                    </a:lnTo>
                    <a:lnTo>
                      <a:pt x="49" y="150"/>
                    </a:lnTo>
                    <a:lnTo>
                      <a:pt x="47" y="156"/>
                    </a:lnTo>
                    <a:lnTo>
                      <a:pt x="47" y="163"/>
                    </a:lnTo>
                    <a:lnTo>
                      <a:pt x="46" y="168"/>
                    </a:lnTo>
                    <a:lnTo>
                      <a:pt x="44" y="174"/>
                    </a:lnTo>
                    <a:lnTo>
                      <a:pt x="44" y="181"/>
                    </a:lnTo>
                    <a:lnTo>
                      <a:pt x="44" y="186"/>
                    </a:lnTo>
                    <a:lnTo>
                      <a:pt x="43" y="193"/>
                    </a:lnTo>
                    <a:lnTo>
                      <a:pt x="43" y="201"/>
                    </a:lnTo>
                    <a:lnTo>
                      <a:pt x="44" y="208"/>
                    </a:lnTo>
                    <a:lnTo>
                      <a:pt x="46" y="217"/>
                    </a:lnTo>
                    <a:lnTo>
                      <a:pt x="46" y="225"/>
                    </a:lnTo>
                    <a:lnTo>
                      <a:pt x="47" y="233"/>
                    </a:lnTo>
                    <a:lnTo>
                      <a:pt x="49" y="241"/>
                    </a:lnTo>
                    <a:lnTo>
                      <a:pt x="51" y="251"/>
                    </a:lnTo>
                    <a:lnTo>
                      <a:pt x="54" y="259"/>
                    </a:lnTo>
                    <a:lnTo>
                      <a:pt x="57" y="270"/>
                    </a:lnTo>
                    <a:lnTo>
                      <a:pt x="61" y="280"/>
                    </a:lnTo>
                    <a:lnTo>
                      <a:pt x="65" y="291"/>
                    </a:lnTo>
                    <a:lnTo>
                      <a:pt x="69" y="301"/>
                    </a:lnTo>
                    <a:lnTo>
                      <a:pt x="73" y="312"/>
                    </a:lnTo>
                    <a:lnTo>
                      <a:pt x="79" y="322"/>
                    </a:lnTo>
                    <a:lnTo>
                      <a:pt x="84" y="333"/>
                    </a:lnTo>
                    <a:lnTo>
                      <a:pt x="91" y="342"/>
                    </a:lnTo>
                    <a:lnTo>
                      <a:pt x="97" y="353"/>
                    </a:lnTo>
                    <a:lnTo>
                      <a:pt x="104" y="364"/>
                    </a:lnTo>
                    <a:lnTo>
                      <a:pt x="111" y="375"/>
                    </a:lnTo>
                    <a:lnTo>
                      <a:pt x="116" y="385"/>
                    </a:lnTo>
                    <a:lnTo>
                      <a:pt x="125" y="397"/>
                    </a:lnTo>
                    <a:lnTo>
                      <a:pt x="130" y="407"/>
                    </a:lnTo>
                    <a:lnTo>
                      <a:pt x="137" y="420"/>
                    </a:lnTo>
                    <a:lnTo>
                      <a:pt x="142" y="429"/>
                    </a:lnTo>
                    <a:lnTo>
                      <a:pt x="149" y="440"/>
                    </a:lnTo>
                    <a:lnTo>
                      <a:pt x="155" y="450"/>
                    </a:lnTo>
                    <a:lnTo>
                      <a:pt x="162" y="462"/>
                    </a:lnTo>
                    <a:lnTo>
                      <a:pt x="167" y="471"/>
                    </a:lnTo>
                    <a:lnTo>
                      <a:pt x="171" y="482"/>
                    </a:lnTo>
                    <a:lnTo>
                      <a:pt x="176" y="491"/>
                    </a:lnTo>
                    <a:lnTo>
                      <a:pt x="180" y="501"/>
                    </a:lnTo>
                    <a:lnTo>
                      <a:pt x="184" y="511"/>
                    </a:lnTo>
                    <a:lnTo>
                      <a:pt x="188" y="519"/>
                    </a:lnTo>
                    <a:lnTo>
                      <a:pt x="191" y="527"/>
                    </a:lnTo>
                    <a:lnTo>
                      <a:pt x="195" y="535"/>
                    </a:lnTo>
                    <a:lnTo>
                      <a:pt x="196" y="541"/>
                    </a:lnTo>
                    <a:lnTo>
                      <a:pt x="198" y="548"/>
                    </a:lnTo>
                    <a:lnTo>
                      <a:pt x="200" y="553"/>
                    </a:lnTo>
                    <a:lnTo>
                      <a:pt x="202" y="559"/>
                    </a:lnTo>
                    <a:lnTo>
                      <a:pt x="203" y="564"/>
                    </a:lnTo>
                    <a:lnTo>
                      <a:pt x="205" y="567"/>
                    </a:lnTo>
                    <a:lnTo>
                      <a:pt x="206" y="566"/>
                    </a:lnTo>
                    <a:lnTo>
                      <a:pt x="211" y="564"/>
                    </a:lnTo>
                    <a:lnTo>
                      <a:pt x="214" y="563"/>
                    </a:lnTo>
                    <a:lnTo>
                      <a:pt x="218" y="562"/>
                    </a:lnTo>
                    <a:lnTo>
                      <a:pt x="225" y="560"/>
                    </a:lnTo>
                    <a:lnTo>
                      <a:pt x="231" y="559"/>
                    </a:lnTo>
                    <a:lnTo>
                      <a:pt x="235" y="556"/>
                    </a:lnTo>
                    <a:lnTo>
                      <a:pt x="240" y="556"/>
                    </a:lnTo>
                    <a:lnTo>
                      <a:pt x="246" y="553"/>
                    </a:lnTo>
                    <a:lnTo>
                      <a:pt x="253" y="553"/>
                    </a:lnTo>
                    <a:lnTo>
                      <a:pt x="258" y="552"/>
                    </a:lnTo>
                    <a:lnTo>
                      <a:pt x="265" y="551"/>
                    </a:lnTo>
                    <a:lnTo>
                      <a:pt x="271" y="551"/>
                    </a:lnTo>
                    <a:lnTo>
                      <a:pt x="276" y="551"/>
                    </a:lnTo>
                    <a:lnTo>
                      <a:pt x="283" y="551"/>
                    </a:lnTo>
                    <a:lnTo>
                      <a:pt x="289" y="551"/>
                    </a:lnTo>
                    <a:lnTo>
                      <a:pt x="292" y="551"/>
                    </a:lnTo>
                    <a:lnTo>
                      <a:pt x="293" y="553"/>
                    </a:lnTo>
                    <a:lnTo>
                      <a:pt x="292" y="556"/>
                    </a:lnTo>
                    <a:lnTo>
                      <a:pt x="289" y="560"/>
                    </a:lnTo>
                    <a:lnTo>
                      <a:pt x="283" y="566"/>
                    </a:lnTo>
                    <a:lnTo>
                      <a:pt x="276" y="574"/>
                    </a:lnTo>
                    <a:lnTo>
                      <a:pt x="272" y="577"/>
                    </a:lnTo>
                    <a:lnTo>
                      <a:pt x="268" y="581"/>
                    </a:lnTo>
                    <a:lnTo>
                      <a:pt x="264" y="584"/>
                    </a:lnTo>
                    <a:lnTo>
                      <a:pt x="258" y="588"/>
                    </a:lnTo>
                    <a:lnTo>
                      <a:pt x="253" y="591"/>
                    </a:lnTo>
                    <a:lnTo>
                      <a:pt x="247" y="593"/>
                    </a:lnTo>
                    <a:lnTo>
                      <a:pt x="242" y="596"/>
                    </a:lnTo>
                    <a:lnTo>
                      <a:pt x="236" y="599"/>
                    </a:lnTo>
                    <a:lnTo>
                      <a:pt x="229" y="602"/>
                    </a:lnTo>
                    <a:lnTo>
                      <a:pt x="222" y="603"/>
                    </a:lnTo>
                    <a:lnTo>
                      <a:pt x="216" y="606"/>
                    </a:lnTo>
                    <a:lnTo>
                      <a:pt x="210" y="607"/>
                    </a:lnTo>
                    <a:lnTo>
                      <a:pt x="203" y="607"/>
                    </a:lnTo>
                    <a:lnTo>
                      <a:pt x="198" y="609"/>
                    </a:lnTo>
                    <a:lnTo>
                      <a:pt x="192" y="609"/>
                    </a:lnTo>
                    <a:lnTo>
                      <a:pt x="188" y="609"/>
                    </a:lnTo>
                    <a:lnTo>
                      <a:pt x="182" y="607"/>
                    </a:lnTo>
                    <a:lnTo>
                      <a:pt x="177" y="606"/>
                    </a:lnTo>
                    <a:lnTo>
                      <a:pt x="173" y="606"/>
                    </a:lnTo>
                    <a:lnTo>
                      <a:pt x="170" y="604"/>
                    </a:lnTo>
                    <a:lnTo>
                      <a:pt x="166" y="602"/>
                    </a:lnTo>
                    <a:lnTo>
                      <a:pt x="163" y="599"/>
                    </a:lnTo>
                    <a:lnTo>
                      <a:pt x="159" y="595"/>
                    </a:lnTo>
                    <a:lnTo>
                      <a:pt x="159" y="593"/>
                    </a:lnTo>
                    <a:lnTo>
                      <a:pt x="33" y="320"/>
                    </a:lnTo>
                    <a:lnTo>
                      <a:pt x="0" y="141"/>
                    </a:lnTo>
                    <a:lnTo>
                      <a:pt x="50" y="0"/>
                    </a:lnTo>
                    <a:lnTo>
                      <a:pt x="105" y="98"/>
                    </a:lnTo>
                    <a:lnTo>
                      <a:pt x="105" y="135"/>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34" name="Freeform 34"/>
              <p:cNvSpPr>
                <a:spLocks/>
              </p:cNvSpPr>
              <p:nvPr/>
            </p:nvSpPr>
            <p:spPr bwMode="auto">
              <a:xfrm>
                <a:off x="3260" y="1955"/>
                <a:ext cx="93" cy="112"/>
              </a:xfrm>
              <a:custGeom>
                <a:avLst/>
                <a:gdLst>
                  <a:gd name="T0" fmla="*/ 1 w 186"/>
                  <a:gd name="T1" fmla="*/ 0 h 225"/>
                  <a:gd name="T2" fmla="*/ 0 w 186"/>
                  <a:gd name="T3" fmla="*/ 0 h 225"/>
                  <a:gd name="T4" fmla="*/ 1 w 186"/>
                  <a:gd name="T5" fmla="*/ 0 h 225"/>
                  <a:gd name="T6" fmla="*/ 1 w 186"/>
                  <a:gd name="T7" fmla="*/ 0 h 225"/>
                  <a:gd name="T8" fmla="*/ 1 w 186"/>
                  <a:gd name="T9" fmla="*/ 0 h 225"/>
                  <a:gd name="T10" fmla="*/ 1 w 186"/>
                  <a:gd name="T11" fmla="*/ 0 h 225"/>
                  <a:gd name="T12" fmla="*/ 1 w 186"/>
                  <a:gd name="T13" fmla="*/ 0 h 225"/>
                  <a:gd name="T14" fmla="*/ 1 w 186"/>
                  <a:gd name="T15" fmla="*/ 0 h 225"/>
                  <a:gd name="T16" fmla="*/ 1 w 186"/>
                  <a:gd name="T17" fmla="*/ 0 h 225"/>
                  <a:gd name="T18" fmla="*/ 1 w 186"/>
                  <a:gd name="T19" fmla="*/ 0 h 225"/>
                  <a:gd name="T20" fmla="*/ 1 w 186"/>
                  <a:gd name="T21" fmla="*/ 0 h 225"/>
                  <a:gd name="T22" fmla="*/ 1 w 186"/>
                  <a:gd name="T23" fmla="*/ 0 h 225"/>
                  <a:gd name="T24" fmla="*/ 1 w 186"/>
                  <a:gd name="T25" fmla="*/ 0 h 225"/>
                  <a:gd name="T26" fmla="*/ 1 w 186"/>
                  <a:gd name="T27" fmla="*/ 0 h 225"/>
                  <a:gd name="T28" fmla="*/ 1 w 186"/>
                  <a:gd name="T29" fmla="*/ 0 h 225"/>
                  <a:gd name="T30" fmla="*/ 1 w 186"/>
                  <a:gd name="T31" fmla="*/ 0 h 225"/>
                  <a:gd name="T32" fmla="*/ 1 w 186"/>
                  <a:gd name="T33" fmla="*/ 0 h 225"/>
                  <a:gd name="T34" fmla="*/ 1 w 186"/>
                  <a:gd name="T35" fmla="*/ 0 h 225"/>
                  <a:gd name="T36" fmla="*/ 1 w 186"/>
                  <a:gd name="T37" fmla="*/ 0 h 225"/>
                  <a:gd name="T38" fmla="*/ 1 w 186"/>
                  <a:gd name="T39" fmla="*/ 0 h 225"/>
                  <a:gd name="T40" fmla="*/ 1 w 186"/>
                  <a:gd name="T41" fmla="*/ 0 h 225"/>
                  <a:gd name="T42" fmla="*/ 1 w 186"/>
                  <a:gd name="T43" fmla="*/ 0 h 225"/>
                  <a:gd name="T44" fmla="*/ 1 w 186"/>
                  <a:gd name="T45" fmla="*/ 0 h 225"/>
                  <a:gd name="T46" fmla="*/ 1 w 186"/>
                  <a:gd name="T47" fmla="*/ 0 h 225"/>
                  <a:gd name="T48" fmla="*/ 1 w 186"/>
                  <a:gd name="T49" fmla="*/ 0 h 225"/>
                  <a:gd name="T50" fmla="*/ 1 w 186"/>
                  <a:gd name="T51" fmla="*/ 0 h 225"/>
                  <a:gd name="T52" fmla="*/ 1 w 186"/>
                  <a:gd name="T53" fmla="*/ 0 h 225"/>
                  <a:gd name="T54" fmla="*/ 1 w 186"/>
                  <a:gd name="T55" fmla="*/ 0 h 225"/>
                  <a:gd name="T56" fmla="*/ 1 w 186"/>
                  <a:gd name="T57" fmla="*/ 0 h 225"/>
                  <a:gd name="T58" fmla="*/ 1 w 186"/>
                  <a:gd name="T59" fmla="*/ 0 h 225"/>
                  <a:gd name="T60" fmla="*/ 1 w 186"/>
                  <a:gd name="T61" fmla="*/ 0 h 225"/>
                  <a:gd name="T62" fmla="*/ 1 w 186"/>
                  <a:gd name="T63" fmla="*/ 0 h 225"/>
                  <a:gd name="T64" fmla="*/ 1 w 186"/>
                  <a:gd name="T65" fmla="*/ 0 h 22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6"/>
                  <a:gd name="T100" fmla="*/ 0 h 225"/>
                  <a:gd name="T101" fmla="*/ 186 w 186"/>
                  <a:gd name="T102" fmla="*/ 225 h 22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6" h="225">
                    <a:moveTo>
                      <a:pt x="12" y="0"/>
                    </a:moveTo>
                    <a:lnTo>
                      <a:pt x="0" y="76"/>
                    </a:lnTo>
                    <a:lnTo>
                      <a:pt x="15" y="92"/>
                    </a:lnTo>
                    <a:lnTo>
                      <a:pt x="29" y="153"/>
                    </a:lnTo>
                    <a:lnTo>
                      <a:pt x="67" y="172"/>
                    </a:lnTo>
                    <a:lnTo>
                      <a:pt x="80" y="225"/>
                    </a:lnTo>
                    <a:lnTo>
                      <a:pt x="186" y="214"/>
                    </a:lnTo>
                    <a:lnTo>
                      <a:pt x="185" y="212"/>
                    </a:lnTo>
                    <a:lnTo>
                      <a:pt x="180" y="210"/>
                    </a:lnTo>
                    <a:lnTo>
                      <a:pt x="179" y="205"/>
                    </a:lnTo>
                    <a:lnTo>
                      <a:pt x="176" y="200"/>
                    </a:lnTo>
                    <a:lnTo>
                      <a:pt x="176" y="194"/>
                    </a:lnTo>
                    <a:lnTo>
                      <a:pt x="175" y="190"/>
                    </a:lnTo>
                    <a:lnTo>
                      <a:pt x="175" y="185"/>
                    </a:lnTo>
                    <a:lnTo>
                      <a:pt x="175" y="179"/>
                    </a:lnTo>
                    <a:lnTo>
                      <a:pt x="175" y="171"/>
                    </a:lnTo>
                    <a:lnTo>
                      <a:pt x="175" y="163"/>
                    </a:lnTo>
                    <a:lnTo>
                      <a:pt x="175" y="154"/>
                    </a:lnTo>
                    <a:lnTo>
                      <a:pt x="176" y="148"/>
                    </a:lnTo>
                    <a:lnTo>
                      <a:pt x="176" y="138"/>
                    </a:lnTo>
                    <a:lnTo>
                      <a:pt x="176" y="130"/>
                    </a:lnTo>
                    <a:lnTo>
                      <a:pt x="178" y="120"/>
                    </a:lnTo>
                    <a:lnTo>
                      <a:pt x="179" y="113"/>
                    </a:lnTo>
                    <a:lnTo>
                      <a:pt x="179" y="105"/>
                    </a:lnTo>
                    <a:lnTo>
                      <a:pt x="179" y="96"/>
                    </a:lnTo>
                    <a:lnTo>
                      <a:pt x="180" y="90"/>
                    </a:lnTo>
                    <a:lnTo>
                      <a:pt x="182" y="84"/>
                    </a:lnTo>
                    <a:lnTo>
                      <a:pt x="182" y="79"/>
                    </a:lnTo>
                    <a:lnTo>
                      <a:pt x="183" y="76"/>
                    </a:lnTo>
                    <a:lnTo>
                      <a:pt x="183" y="73"/>
                    </a:lnTo>
                    <a:lnTo>
                      <a:pt x="12" y="0"/>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35" name="Freeform 35"/>
              <p:cNvSpPr>
                <a:spLocks/>
              </p:cNvSpPr>
              <p:nvPr/>
            </p:nvSpPr>
            <p:spPr bwMode="auto">
              <a:xfrm>
                <a:off x="3258" y="1925"/>
                <a:ext cx="107" cy="106"/>
              </a:xfrm>
              <a:custGeom>
                <a:avLst/>
                <a:gdLst>
                  <a:gd name="T0" fmla="*/ 0 w 216"/>
                  <a:gd name="T1" fmla="*/ 0 h 213"/>
                  <a:gd name="T2" fmla="*/ 0 w 216"/>
                  <a:gd name="T3" fmla="*/ 0 h 213"/>
                  <a:gd name="T4" fmla="*/ 0 w 216"/>
                  <a:gd name="T5" fmla="*/ 0 h 213"/>
                  <a:gd name="T6" fmla="*/ 0 w 216"/>
                  <a:gd name="T7" fmla="*/ 0 h 213"/>
                  <a:gd name="T8" fmla="*/ 0 w 216"/>
                  <a:gd name="T9" fmla="*/ 0 h 213"/>
                  <a:gd name="T10" fmla="*/ 0 w 216"/>
                  <a:gd name="T11" fmla="*/ 0 h 213"/>
                  <a:gd name="T12" fmla="*/ 0 w 216"/>
                  <a:gd name="T13" fmla="*/ 0 h 213"/>
                  <a:gd name="T14" fmla="*/ 0 w 216"/>
                  <a:gd name="T15" fmla="*/ 0 h 213"/>
                  <a:gd name="T16" fmla="*/ 0 w 216"/>
                  <a:gd name="T17" fmla="*/ 0 h 213"/>
                  <a:gd name="T18" fmla="*/ 0 w 216"/>
                  <a:gd name="T19" fmla="*/ 0 h 213"/>
                  <a:gd name="T20" fmla="*/ 0 w 216"/>
                  <a:gd name="T21" fmla="*/ 0 h 213"/>
                  <a:gd name="T22" fmla="*/ 0 w 216"/>
                  <a:gd name="T23" fmla="*/ 0 h 213"/>
                  <a:gd name="T24" fmla="*/ 0 w 216"/>
                  <a:gd name="T25" fmla="*/ 0 h 213"/>
                  <a:gd name="T26" fmla="*/ 0 w 216"/>
                  <a:gd name="T27" fmla="*/ 0 h 213"/>
                  <a:gd name="T28" fmla="*/ 0 w 216"/>
                  <a:gd name="T29" fmla="*/ 0 h 213"/>
                  <a:gd name="T30" fmla="*/ 0 w 216"/>
                  <a:gd name="T31" fmla="*/ 0 h 213"/>
                  <a:gd name="T32" fmla="*/ 0 w 216"/>
                  <a:gd name="T33" fmla="*/ 0 h 213"/>
                  <a:gd name="T34" fmla="*/ 0 w 216"/>
                  <a:gd name="T35" fmla="*/ 0 h 213"/>
                  <a:gd name="T36" fmla="*/ 0 w 216"/>
                  <a:gd name="T37" fmla="*/ 0 h 213"/>
                  <a:gd name="T38" fmla="*/ 0 w 216"/>
                  <a:gd name="T39" fmla="*/ 0 h 213"/>
                  <a:gd name="T40" fmla="*/ 0 w 216"/>
                  <a:gd name="T41" fmla="*/ 0 h 213"/>
                  <a:gd name="T42" fmla="*/ 0 w 216"/>
                  <a:gd name="T43" fmla="*/ 0 h 213"/>
                  <a:gd name="T44" fmla="*/ 0 w 216"/>
                  <a:gd name="T45" fmla="*/ 0 h 213"/>
                  <a:gd name="T46" fmla="*/ 0 w 216"/>
                  <a:gd name="T47" fmla="*/ 0 h 213"/>
                  <a:gd name="T48" fmla="*/ 0 w 216"/>
                  <a:gd name="T49" fmla="*/ 0 h 213"/>
                  <a:gd name="T50" fmla="*/ 0 w 216"/>
                  <a:gd name="T51" fmla="*/ 0 h 213"/>
                  <a:gd name="T52" fmla="*/ 0 w 216"/>
                  <a:gd name="T53" fmla="*/ 0 h 213"/>
                  <a:gd name="T54" fmla="*/ 0 w 216"/>
                  <a:gd name="T55" fmla="*/ 0 h 213"/>
                  <a:gd name="T56" fmla="*/ 0 w 216"/>
                  <a:gd name="T57" fmla="*/ 0 h 213"/>
                  <a:gd name="T58" fmla="*/ 0 w 216"/>
                  <a:gd name="T59" fmla="*/ 0 h 213"/>
                  <a:gd name="T60" fmla="*/ 0 w 216"/>
                  <a:gd name="T61" fmla="*/ 0 h 213"/>
                  <a:gd name="T62" fmla="*/ 0 w 216"/>
                  <a:gd name="T63" fmla="*/ 0 h 213"/>
                  <a:gd name="T64" fmla="*/ 0 w 216"/>
                  <a:gd name="T65" fmla="*/ 0 h 213"/>
                  <a:gd name="T66" fmla="*/ 0 w 216"/>
                  <a:gd name="T67" fmla="*/ 0 h 213"/>
                  <a:gd name="T68" fmla="*/ 0 w 216"/>
                  <a:gd name="T69" fmla="*/ 0 h 213"/>
                  <a:gd name="T70" fmla="*/ 0 w 216"/>
                  <a:gd name="T71" fmla="*/ 0 h 213"/>
                  <a:gd name="T72" fmla="*/ 0 w 216"/>
                  <a:gd name="T73" fmla="*/ 0 h 213"/>
                  <a:gd name="T74" fmla="*/ 0 w 216"/>
                  <a:gd name="T75" fmla="*/ 0 h 213"/>
                  <a:gd name="T76" fmla="*/ 0 w 216"/>
                  <a:gd name="T77" fmla="*/ 0 h 213"/>
                  <a:gd name="T78" fmla="*/ 0 w 216"/>
                  <a:gd name="T79" fmla="*/ 0 h 213"/>
                  <a:gd name="T80" fmla="*/ 0 w 216"/>
                  <a:gd name="T81" fmla="*/ 0 h 213"/>
                  <a:gd name="T82" fmla="*/ 0 w 216"/>
                  <a:gd name="T83" fmla="*/ 0 h 213"/>
                  <a:gd name="T84" fmla="*/ 0 w 216"/>
                  <a:gd name="T85" fmla="*/ 0 h 213"/>
                  <a:gd name="T86" fmla="*/ 0 w 216"/>
                  <a:gd name="T87" fmla="*/ 0 h 213"/>
                  <a:gd name="T88" fmla="*/ 0 w 216"/>
                  <a:gd name="T89" fmla="*/ 0 h 213"/>
                  <a:gd name="T90" fmla="*/ 0 w 216"/>
                  <a:gd name="T91" fmla="*/ 0 h 213"/>
                  <a:gd name="T92" fmla="*/ 0 w 216"/>
                  <a:gd name="T93" fmla="*/ 0 h 213"/>
                  <a:gd name="T94" fmla="*/ 0 w 216"/>
                  <a:gd name="T95" fmla="*/ 0 h 213"/>
                  <a:gd name="T96" fmla="*/ 0 w 216"/>
                  <a:gd name="T97" fmla="*/ 0 h 213"/>
                  <a:gd name="T98" fmla="*/ 0 w 216"/>
                  <a:gd name="T99" fmla="*/ 0 h 213"/>
                  <a:gd name="T100" fmla="*/ 0 w 216"/>
                  <a:gd name="T101" fmla="*/ 0 h 213"/>
                  <a:gd name="T102" fmla="*/ 0 w 216"/>
                  <a:gd name="T103" fmla="*/ 0 h 21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6"/>
                  <a:gd name="T157" fmla="*/ 0 h 213"/>
                  <a:gd name="T158" fmla="*/ 216 w 216"/>
                  <a:gd name="T159" fmla="*/ 213 h 21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6" h="213">
                    <a:moveTo>
                      <a:pt x="14" y="28"/>
                    </a:moveTo>
                    <a:lnTo>
                      <a:pt x="14" y="26"/>
                    </a:lnTo>
                    <a:lnTo>
                      <a:pt x="18" y="22"/>
                    </a:lnTo>
                    <a:lnTo>
                      <a:pt x="23" y="18"/>
                    </a:lnTo>
                    <a:lnTo>
                      <a:pt x="32" y="13"/>
                    </a:lnTo>
                    <a:lnTo>
                      <a:pt x="35" y="10"/>
                    </a:lnTo>
                    <a:lnTo>
                      <a:pt x="40" y="7"/>
                    </a:lnTo>
                    <a:lnTo>
                      <a:pt x="46" y="4"/>
                    </a:lnTo>
                    <a:lnTo>
                      <a:pt x="52" y="3"/>
                    </a:lnTo>
                    <a:lnTo>
                      <a:pt x="57" y="0"/>
                    </a:lnTo>
                    <a:lnTo>
                      <a:pt x="64" y="0"/>
                    </a:lnTo>
                    <a:lnTo>
                      <a:pt x="71" y="0"/>
                    </a:lnTo>
                    <a:lnTo>
                      <a:pt x="79" y="0"/>
                    </a:lnTo>
                    <a:lnTo>
                      <a:pt x="86" y="0"/>
                    </a:lnTo>
                    <a:lnTo>
                      <a:pt x="93" y="3"/>
                    </a:lnTo>
                    <a:lnTo>
                      <a:pt x="101" y="4"/>
                    </a:lnTo>
                    <a:lnTo>
                      <a:pt x="108" y="7"/>
                    </a:lnTo>
                    <a:lnTo>
                      <a:pt x="116" y="10"/>
                    </a:lnTo>
                    <a:lnTo>
                      <a:pt x="123" y="13"/>
                    </a:lnTo>
                    <a:lnTo>
                      <a:pt x="130" y="17"/>
                    </a:lnTo>
                    <a:lnTo>
                      <a:pt x="138" y="21"/>
                    </a:lnTo>
                    <a:lnTo>
                      <a:pt x="144" y="24"/>
                    </a:lnTo>
                    <a:lnTo>
                      <a:pt x="150" y="28"/>
                    </a:lnTo>
                    <a:lnTo>
                      <a:pt x="154" y="31"/>
                    </a:lnTo>
                    <a:lnTo>
                      <a:pt x="159" y="33"/>
                    </a:lnTo>
                    <a:lnTo>
                      <a:pt x="166" y="37"/>
                    </a:lnTo>
                    <a:lnTo>
                      <a:pt x="169" y="40"/>
                    </a:lnTo>
                    <a:lnTo>
                      <a:pt x="173" y="40"/>
                    </a:lnTo>
                    <a:lnTo>
                      <a:pt x="177" y="43"/>
                    </a:lnTo>
                    <a:lnTo>
                      <a:pt x="184" y="46"/>
                    </a:lnTo>
                    <a:lnTo>
                      <a:pt x="190" y="48"/>
                    </a:lnTo>
                    <a:lnTo>
                      <a:pt x="196" y="53"/>
                    </a:lnTo>
                    <a:lnTo>
                      <a:pt x="203" y="57"/>
                    </a:lnTo>
                    <a:lnTo>
                      <a:pt x="209" y="62"/>
                    </a:lnTo>
                    <a:lnTo>
                      <a:pt x="212" y="68"/>
                    </a:lnTo>
                    <a:lnTo>
                      <a:pt x="214" y="75"/>
                    </a:lnTo>
                    <a:lnTo>
                      <a:pt x="214" y="82"/>
                    </a:lnTo>
                    <a:lnTo>
                      <a:pt x="216" y="90"/>
                    </a:lnTo>
                    <a:lnTo>
                      <a:pt x="214" y="98"/>
                    </a:lnTo>
                    <a:lnTo>
                      <a:pt x="214" y="108"/>
                    </a:lnTo>
                    <a:lnTo>
                      <a:pt x="213" y="113"/>
                    </a:lnTo>
                    <a:lnTo>
                      <a:pt x="212" y="119"/>
                    </a:lnTo>
                    <a:lnTo>
                      <a:pt x="212" y="124"/>
                    </a:lnTo>
                    <a:lnTo>
                      <a:pt x="212" y="130"/>
                    </a:lnTo>
                    <a:lnTo>
                      <a:pt x="209" y="135"/>
                    </a:lnTo>
                    <a:lnTo>
                      <a:pt x="209" y="141"/>
                    </a:lnTo>
                    <a:lnTo>
                      <a:pt x="207" y="148"/>
                    </a:lnTo>
                    <a:lnTo>
                      <a:pt x="207" y="153"/>
                    </a:lnTo>
                    <a:lnTo>
                      <a:pt x="206" y="159"/>
                    </a:lnTo>
                    <a:lnTo>
                      <a:pt x="205" y="164"/>
                    </a:lnTo>
                    <a:lnTo>
                      <a:pt x="203" y="170"/>
                    </a:lnTo>
                    <a:lnTo>
                      <a:pt x="203" y="177"/>
                    </a:lnTo>
                    <a:lnTo>
                      <a:pt x="199" y="181"/>
                    </a:lnTo>
                    <a:lnTo>
                      <a:pt x="198" y="188"/>
                    </a:lnTo>
                    <a:lnTo>
                      <a:pt x="195" y="192"/>
                    </a:lnTo>
                    <a:lnTo>
                      <a:pt x="194" y="196"/>
                    </a:lnTo>
                    <a:lnTo>
                      <a:pt x="187" y="204"/>
                    </a:lnTo>
                    <a:lnTo>
                      <a:pt x="180" y="210"/>
                    </a:lnTo>
                    <a:lnTo>
                      <a:pt x="174" y="211"/>
                    </a:lnTo>
                    <a:lnTo>
                      <a:pt x="169" y="211"/>
                    </a:lnTo>
                    <a:lnTo>
                      <a:pt x="165" y="211"/>
                    </a:lnTo>
                    <a:lnTo>
                      <a:pt x="161" y="213"/>
                    </a:lnTo>
                    <a:lnTo>
                      <a:pt x="154" y="211"/>
                    </a:lnTo>
                    <a:lnTo>
                      <a:pt x="148" y="211"/>
                    </a:lnTo>
                    <a:lnTo>
                      <a:pt x="144" y="210"/>
                    </a:lnTo>
                    <a:lnTo>
                      <a:pt x="138" y="210"/>
                    </a:lnTo>
                    <a:lnTo>
                      <a:pt x="129" y="207"/>
                    </a:lnTo>
                    <a:lnTo>
                      <a:pt x="122" y="206"/>
                    </a:lnTo>
                    <a:lnTo>
                      <a:pt x="116" y="203"/>
                    </a:lnTo>
                    <a:lnTo>
                      <a:pt x="115" y="203"/>
                    </a:lnTo>
                    <a:lnTo>
                      <a:pt x="79" y="119"/>
                    </a:lnTo>
                    <a:lnTo>
                      <a:pt x="78" y="113"/>
                    </a:lnTo>
                    <a:lnTo>
                      <a:pt x="72" y="106"/>
                    </a:lnTo>
                    <a:lnTo>
                      <a:pt x="67" y="98"/>
                    </a:lnTo>
                    <a:lnTo>
                      <a:pt x="61" y="95"/>
                    </a:lnTo>
                    <a:lnTo>
                      <a:pt x="58" y="97"/>
                    </a:lnTo>
                    <a:lnTo>
                      <a:pt x="57" y="101"/>
                    </a:lnTo>
                    <a:lnTo>
                      <a:pt x="54" y="106"/>
                    </a:lnTo>
                    <a:lnTo>
                      <a:pt x="54" y="112"/>
                    </a:lnTo>
                    <a:lnTo>
                      <a:pt x="52" y="117"/>
                    </a:lnTo>
                    <a:lnTo>
                      <a:pt x="50" y="123"/>
                    </a:lnTo>
                    <a:lnTo>
                      <a:pt x="50" y="126"/>
                    </a:lnTo>
                    <a:lnTo>
                      <a:pt x="50" y="127"/>
                    </a:lnTo>
                    <a:lnTo>
                      <a:pt x="49" y="124"/>
                    </a:lnTo>
                    <a:lnTo>
                      <a:pt x="45" y="120"/>
                    </a:lnTo>
                    <a:lnTo>
                      <a:pt x="40" y="115"/>
                    </a:lnTo>
                    <a:lnTo>
                      <a:pt x="36" y="111"/>
                    </a:lnTo>
                    <a:lnTo>
                      <a:pt x="32" y="105"/>
                    </a:lnTo>
                    <a:lnTo>
                      <a:pt x="29" y="101"/>
                    </a:lnTo>
                    <a:lnTo>
                      <a:pt x="25" y="95"/>
                    </a:lnTo>
                    <a:lnTo>
                      <a:pt x="21" y="88"/>
                    </a:lnTo>
                    <a:lnTo>
                      <a:pt x="17" y="83"/>
                    </a:lnTo>
                    <a:lnTo>
                      <a:pt x="14" y="77"/>
                    </a:lnTo>
                    <a:lnTo>
                      <a:pt x="10" y="72"/>
                    </a:lnTo>
                    <a:lnTo>
                      <a:pt x="7" y="66"/>
                    </a:lnTo>
                    <a:lnTo>
                      <a:pt x="5" y="61"/>
                    </a:lnTo>
                    <a:lnTo>
                      <a:pt x="3" y="57"/>
                    </a:lnTo>
                    <a:lnTo>
                      <a:pt x="0" y="47"/>
                    </a:lnTo>
                    <a:lnTo>
                      <a:pt x="0" y="42"/>
                    </a:lnTo>
                    <a:lnTo>
                      <a:pt x="2" y="36"/>
                    </a:lnTo>
                    <a:lnTo>
                      <a:pt x="5" y="33"/>
                    </a:lnTo>
                    <a:lnTo>
                      <a:pt x="12" y="29"/>
                    </a:lnTo>
                    <a:lnTo>
                      <a:pt x="14" y="28"/>
                    </a:lnTo>
                    <a:close/>
                  </a:path>
                </a:pathLst>
              </a:custGeom>
              <a:solidFill>
                <a:srgbClr val="525C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36" name="Freeform 36"/>
              <p:cNvSpPr>
                <a:spLocks/>
              </p:cNvSpPr>
              <p:nvPr/>
            </p:nvSpPr>
            <p:spPr bwMode="auto">
              <a:xfrm>
                <a:off x="3033" y="2148"/>
                <a:ext cx="81" cy="51"/>
              </a:xfrm>
              <a:custGeom>
                <a:avLst/>
                <a:gdLst>
                  <a:gd name="T0" fmla="*/ 1 w 161"/>
                  <a:gd name="T1" fmla="*/ 1 h 101"/>
                  <a:gd name="T2" fmla="*/ 1 w 161"/>
                  <a:gd name="T3" fmla="*/ 1 h 101"/>
                  <a:gd name="T4" fmla="*/ 1 w 161"/>
                  <a:gd name="T5" fmla="*/ 0 h 101"/>
                  <a:gd name="T6" fmla="*/ 1 w 161"/>
                  <a:gd name="T7" fmla="*/ 0 h 101"/>
                  <a:gd name="T8" fmla="*/ 1 w 161"/>
                  <a:gd name="T9" fmla="*/ 0 h 101"/>
                  <a:gd name="T10" fmla="*/ 1 w 161"/>
                  <a:gd name="T11" fmla="*/ 1 h 101"/>
                  <a:gd name="T12" fmla="*/ 1 w 161"/>
                  <a:gd name="T13" fmla="*/ 1 h 101"/>
                  <a:gd name="T14" fmla="*/ 1 w 161"/>
                  <a:gd name="T15" fmla="*/ 1 h 101"/>
                  <a:gd name="T16" fmla="*/ 1 w 161"/>
                  <a:gd name="T17" fmla="*/ 1 h 101"/>
                  <a:gd name="T18" fmla="*/ 1 w 161"/>
                  <a:gd name="T19" fmla="*/ 1 h 101"/>
                  <a:gd name="T20" fmla="*/ 1 w 161"/>
                  <a:gd name="T21" fmla="*/ 1 h 101"/>
                  <a:gd name="T22" fmla="*/ 1 w 161"/>
                  <a:gd name="T23" fmla="*/ 1 h 101"/>
                  <a:gd name="T24" fmla="*/ 1 w 161"/>
                  <a:gd name="T25" fmla="*/ 1 h 101"/>
                  <a:gd name="T26" fmla="*/ 1 w 161"/>
                  <a:gd name="T27" fmla="*/ 1 h 101"/>
                  <a:gd name="T28" fmla="*/ 1 w 161"/>
                  <a:gd name="T29" fmla="*/ 1 h 101"/>
                  <a:gd name="T30" fmla="*/ 1 w 161"/>
                  <a:gd name="T31" fmla="*/ 1 h 101"/>
                  <a:gd name="T32" fmla="*/ 1 w 161"/>
                  <a:gd name="T33" fmla="*/ 1 h 101"/>
                  <a:gd name="T34" fmla="*/ 1 w 161"/>
                  <a:gd name="T35" fmla="*/ 1 h 101"/>
                  <a:gd name="T36" fmla="*/ 1 w 161"/>
                  <a:gd name="T37" fmla="*/ 1 h 101"/>
                  <a:gd name="T38" fmla="*/ 1 w 161"/>
                  <a:gd name="T39" fmla="*/ 1 h 101"/>
                  <a:gd name="T40" fmla="*/ 0 w 161"/>
                  <a:gd name="T41" fmla="*/ 1 h 101"/>
                  <a:gd name="T42" fmla="*/ 0 w 161"/>
                  <a:gd name="T43" fmla="*/ 1 h 101"/>
                  <a:gd name="T44" fmla="*/ 1 w 161"/>
                  <a:gd name="T45" fmla="*/ 1 h 101"/>
                  <a:gd name="T46" fmla="*/ 1 w 161"/>
                  <a:gd name="T47" fmla="*/ 1 h 10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61"/>
                  <a:gd name="T73" fmla="*/ 0 h 101"/>
                  <a:gd name="T74" fmla="*/ 161 w 161"/>
                  <a:gd name="T75" fmla="*/ 101 h 10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61" h="101">
                    <a:moveTo>
                      <a:pt x="24" y="18"/>
                    </a:moveTo>
                    <a:lnTo>
                      <a:pt x="45" y="24"/>
                    </a:lnTo>
                    <a:lnTo>
                      <a:pt x="40" y="0"/>
                    </a:lnTo>
                    <a:lnTo>
                      <a:pt x="53" y="0"/>
                    </a:lnTo>
                    <a:lnTo>
                      <a:pt x="55" y="0"/>
                    </a:lnTo>
                    <a:lnTo>
                      <a:pt x="59" y="4"/>
                    </a:lnTo>
                    <a:lnTo>
                      <a:pt x="66" y="9"/>
                    </a:lnTo>
                    <a:lnTo>
                      <a:pt x="74" y="15"/>
                    </a:lnTo>
                    <a:lnTo>
                      <a:pt x="82" y="18"/>
                    </a:lnTo>
                    <a:lnTo>
                      <a:pt x="89" y="22"/>
                    </a:lnTo>
                    <a:lnTo>
                      <a:pt x="96" y="26"/>
                    </a:lnTo>
                    <a:lnTo>
                      <a:pt x="104" y="32"/>
                    </a:lnTo>
                    <a:lnTo>
                      <a:pt x="109" y="39"/>
                    </a:lnTo>
                    <a:lnTo>
                      <a:pt x="113" y="46"/>
                    </a:lnTo>
                    <a:lnTo>
                      <a:pt x="115" y="50"/>
                    </a:lnTo>
                    <a:lnTo>
                      <a:pt x="118" y="53"/>
                    </a:lnTo>
                    <a:lnTo>
                      <a:pt x="161" y="64"/>
                    </a:lnTo>
                    <a:lnTo>
                      <a:pt x="161" y="101"/>
                    </a:lnTo>
                    <a:lnTo>
                      <a:pt x="104" y="80"/>
                    </a:lnTo>
                    <a:lnTo>
                      <a:pt x="46" y="71"/>
                    </a:lnTo>
                    <a:lnTo>
                      <a:pt x="0" y="18"/>
                    </a:lnTo>
                    <a:lnTo>
                      <a:pt x="0" y="4"/>
                    </a:lnTo>
                    <a:lnTo>
                      <a:pt x="24" y="18"/>
                    </a:lnTo>
                    <a:close/>
                  </a:path>
                </a:pathLst>
              </a:custGeom>
              <a:solidFill>
                <a:srgbClr val="E6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37" name="Freeform 37"/>
              <p:cNvSpPr>
                <a:spLocks/>
              </p:cNvSpPr>
              <p:nvPr/>
            </p:nvSpPr>
            <p:spPr bwMode="auto">
              <a:xfrm>
                <a:off x="3223" y="2370"/>
                <a:ext cx="179" cy="185"/>
              </a:xfrm>
              <a:custGeom>
                <a:avLst/>
                <a:gdLst>
                  <a:gd name="T0" fmla="*/ 0 w 359"/>
                  <a:gd name="T1" fmla="*/ 0 h 371"/>
                  <a:gd name="T2" fmla="*/ 0 w 359"/>
                  <a:gd name="T3" fmla="*/ 0 h 371"/>
                  <a:gd name="T4" fmla="*/ 0 w 359"/>
                  <a:gd name="T5" fmla="*/ 0 h 371"/>
                  <a:gd name="T6" fmla="*/ 0 w 359"/>
                  <a:gd name="T7" fmla="*/ 0 h 371"/>
                  <a:gd name="T8" fmla="*/ 0 w 359"/>
                  <a:gd name="T9" fmla="*/ 0 h 371"/>
                  <a:gd name="T10" fmla="*/ 0 w 359"/>
                  <a:gd name="T11" fmla="*/ 0 h 371"/>
                  <a:gd name="T12" fmla="*/ 0 w 359"/>
                  <a:gd name="T13" fmla="*/ 0 h 371"/>
                  <a:gd name="T14" fmla="*/ 0 w 359"/>
                  <a:gd name="T15" fmla="*/ 0 h 371"/>
                  <a:gd name="T16" fmla="*/ 0 w 359"/>
                  <a:gd name="T17" fmla="*/ 0 h 371"/>
                  <a:gd name="T18" fmla="*/ 0 w 359"/>
                  <a:gd name="T19" fmla="*/ 0 h 371"/>
                  <a:gd name="T20" fmla="*/ 0 w 359"/>
                  <a:gd name="T21" fmla="*/ 0 h 371"/>
                  <a:gd name="T22" fmla="*/ 0 w 359"/>
                  <a:gd name="T23" fmla="*/ 0 h 371"/>
                  <a:gd name="T24" fmla="*/ 0 w 359"/>
                  <a:gd name="T25" fmla="*/ 0 h 371"/>
                  <a:gd name="T26" fmla="*/ 0 w 359"/>
                  <a:gd name="T27" fmla="*/ 0 h 371"/>
                  <a:gd name="T28" fmla="*/ 0 w 359"/>
                  <a:gd name="T29" fmla="*/ 0 h 371"/>
                  <a:gd name="T30" fmla="*/ 0 w 359"/>
                  <a:gd name="T31" fmla="*/ 0 h 371"/>
                  <a:gd name="T32" fmla="*/ 0 w 359"/>
                  <a:gd name="T33" fmla="*/ 0 h 371"/>
                  <a:gd name="T34" fmla="*/ 0 w 359"/>
                  <a:gd name="T35" fmla="*/ 0 h 371"/>
                  <a:gd name="T36" fmla="*/ 0 w 359"/>
                  <a:gd name="T37" fmla="*/ 0 h 371"/>
                  <a:gd name="T38" fmla="*/ 0 w 359"/>
                  <a:gd name="T39" fmla="*/ 0 h 371"/>
                  <a:gd name="T40" fmla="*/ 0 w 359"/>
                  <a:gd name="T41" fmla="*/ 0 h 371"/>
                  <a:gd name="T42" fmla="*/ 0 w 359"/>
                  <a:gd name="T43" fmla="*/ 0 h 371"/>
                  <a:gd name="T44" fmla="*/ 0 w 359"/>
                  <a:gd name="T45" fmla="*/ 0 h 371"/>
                  <a:gd name="T46" fmla="*/ 0 w 359"/>
                  <a:gd name="T47" fmla="*/ 0 h 371"/>
                  <a:gd name="T48" fmla="*/ 0 w 359"/>
                  <a:gd name="T49" fmla="*/ 0 h 371"/>
                  <a:gd name="T50" fmla="*/ 0 w 359"/>
                  <a:gd name="T51" fmla="*/ 0 h 371"/>
                  <a:gd name="T52" fmla="*/ 0 w 359"/>
                  <a:gd name="T53" fmla="*/ 0 h 371"/>
                  <a:gd name="T54" fmla="*/ 0 w 359"/>
                  <a:gd name="T55" fmla="*/ 0 h 371"/>
                  <a:gd name="T56" fmla="*/ 0 w 359"/>
                  <a:gd name="T57" fmla="*/ 0 h 371"/>
                  <a:gd name="T58" fmla="*/ 0 w 359"/>
                  <a:gd name="T59" fmla="*/ 0 h 371"/>
                  <a:gd name="T60" fmla="*/ 0 w 359"/>
                  <a:gd name="T61" fmla="*/ 0 h 371"/>
                  <a:gd name="T62" fmla="*/ 0 w 359"/>
                  <a:gd name="T63" fmla="*/ 0 h 371"/>
                  <a:gd name="T64" fmla="*/ 0 w 359"/>
                  <a:gd name="T65" fmla="*/ 0 h 371"/>
                  <a:gd name="T66" fmla="*/ 0 w 359"/>
                  <a:gd name="T67" fmla="*/ 0 h 371"/>
                  <a:gd name="T68" fmla="*/ 0 w 359"/>
                  <a:gd name="T69" fmla="*/ 0 h 371"/>
                  <a:gd name="T70" fmla="*/ 0 w 359"/>
                  <a:gd name="T71" fmla="*/ 0 h 371"/>
                  <a:gd name="T72" fmla="*/ 0 w 359"/>
                  <a:gd name="T73" fmla="*/ 0 h 371"/>
                  <a:gd name="T74" fmla="*/ 0 w 359"/>
                  <a:gd name="T75" fmla="*/ 0 h 371"/>
                  <a:gd name="T76" fmla="*/ 0 w 359"/>
                  <a:gd name="T77" fmla="*/ 0 h 371"/>
                  <a:gd name="T78" fmla="*/ 0 w 359"/>
                  <a:gd name="T79" fmla="*/ 0 h 371"/>
                  <a:gd name="T80" fmla="*/ 0 w 359"/>
                  <a:gd name="T81" fmla="*/ 0 h 371"/>
                  <a:gd name="T82" fmla="*/ 0 w 359"/>
                  <a:gd name="T83" fmla="*/ 0 h 371"/>
                  <a:gd name="T84" fmla="*/ 0 w 359"/>
                  <a:gd name="T85" fmla="*/ 0 h 371"/>
                  <a:gd name="T86" fmla="*/ 0 w 359"/>
                  <a:gd name="T87" fmla="*/ 0 h 371"/>
                  <a:gd name="T88" fmla="*/ 0 w 359"/>
                  <a:gd name="T89" fmla="*/ 0 h 371"/>
                  <a:gd name="T90" fmla="*/ 0 w 359"/>
                  <a:gd name="T91" fmla="*/ 0 h 371"/>
                  <a:gd name="T92" fmla="*/ 0 w 359"/>
                  <a:gd name="T93" fmla="*/ 0 h 371"/>
                  <a:gd name="T94" fmla="*/ 0 w 359"/>
                  <a:gd name="T95" fmla="*/ 0 h 371"/>
                  <a:gd name="T96" fmla="*/ 0 w 359"/>
                  <a:gd name="T97" fmla="*/ 0 h 371"/>
                  <a:gd name="T98" fmla="*/ 0 w 359"/>
                  <a:gd name="T99" fmla="*/ 0 h 371"/>
                  <a:gd name="T100" fmla="*/ 0 w 359"/>
                  <a:gd name="T101" fmla="*/ 0 h 371"/>
                  <a:gd name="T102" fmla="*/ 0 w 359"/>
                  <a:gd name="T103" fmla="*/ 0 h 371"/>
                  <a:gd name="T104" fmla="*/ 0 w 359"/>
                  <a:gd name="T105" fmla="*/ 0 h 37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59"/>
                  <a:gd name="T160" fmla="*/ 0 h 371"/>
                  <a:gd name="T161" fmla="*/ 359 w 359"/>
                  <a:gd name="T162" fmla="*/ 371 h 37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59" h="371">
                    <a:moveTo>
                      <a:pt x="19" y="105"/>
                    </a:moveTo>
                    <a:lnTo>
                      <a:pt x="19" y="107"/>
                    </a:lnTo>
                    <a:lnTo>
                      <a:pt x="19" y="111"/>
                    </a:lnTo>
                    <a:lnTo>
                      <a:pt x="19" y="116"/>
                    </a:lnTo>
                    <a:lnTo>
                      <a:pt x="22" y="124"/>
                    </a:lnTo>
                    <a:lnTo>
                      <a:pt x="22" y="134"/>
                    </a:lnTo>
                    <a:lnTo>
                      <a:pt x="24" y="145"/>
                    </a:lnTo>
                    <a:lnTo>
                      <a:pt x="25" y="156"/>
                    </a:lnTo>
                    <a:lnTo>
                      <a:pt x="26" y="170"/>
                    </a:lnTo>
                    <a:lnTo>
                      <a:pt x="28" y="181"/>
                    </a:lnTo>
                    <a:lnTo>
                      <a:pt x="29" y="193"/>
                    </a:lnTo>
                    <a:lnTo>
                      <a:pt x="30" y="204"/>
                    </a:lnTo>
                    <a:lnTo>
                      <a:pt x="32" y="217"/>
                    </a:lnTo>
                    <a:lnTo>
                      <a:pt x="33" y="227"/>
                    </a:lnTo>
                    <a:lnTo>
                      <a:pt x="36" y="236"/>
                    </a:lnTo>
                    <a:lnTo>
                      <a:pt x="37" y="242"/>
                    </a:lnTo>
                    <a:lnTo>
                      <a:pt x="39" y="247"/>
                    </a:lnTo>
                    <a:lnTo>
                      <a:pt x="40" y="247"/>
                    </a:lnTo>
                    <a:lnTo>
                      <a:pt x="40" y="243"/>
                    </a:lnTo>
                    <a:lnTo>
                      <a:pt x="41" y="239"/>
                    </a:lnTo>
                    <a:lnTo>
                      <a:pt x="41" y="232"/>
                    </a:lnTo>
                    <a:lnTo>
                      <a:pt x="41" y="227"/>
                    </a:lnTo>
                    <a:lnTo>
                      <a:pt x="43" y="218"/>
                    </a:lnTo>
                    <a:lnTo>
                      <a:pt x="44" y="211"/>
                    </a:lnTo>
                    <a:lnTo>
                      <a:pt x="44" y="202"/>
                    </a:lnTo>
                    <a:lnTo>
                      <a:pt x="44" y="192"/>
                    </a:lnTo>
                    <a:lnTo>
                      <a:pt x="44" y="184"/>
                    </a:lnTo>
                    <a:lnTo>
                      <a:pt x="44" y="177"/>
                    </a:lnTo>
                    <a:lnTo>
                      <a:pt x="44" y="169"/>
                    </a:lnTo>
                    <a:lnTo>
                      <a:pt x="46" y="164"/>
                    </a:lnTo>
                    <a:lnTo>
                      <a:pt x="47" y="159"/>
                    </a:lnTo>
                    <a:lnTo>
                      <a:pt x="48" y="158"/>
                    </a:lnTo>
                    <a:lnTo>
                      <a:pt x="51" y="156"/>
                    </a:lnTo>
                    <a:lnTo>
                      <a:pt x="54" y="163"/>
                    </a:lnTo>
                    <a:lnTo>
                      <a:pt x="54" y="166"/>
                    </a:lnTo>
                    <a:lnTo>
                      <a:pt x="57" y="171"/>
                    </a:lnTo>
                    <a:lnTo>
                      <a:pt x="57" y="178"/>
                    </a:lnTo>
                    <a:lnTo>
                      <a:pt x="59" y="185"/>
                    </a:lnTo>
                    <a:lnTo>
                      <a:pt x="59" y="191"/>
                    </a:lnTo>
                    <a:lnTo>
                      <a:pt x="62" y="198"/>
                    </a:lnTo>
                    <a:lnTo>
                      <a:pt x="64" y="203"/>
                    </a:lnTo>
                    <a:lnTo>
                      <a:pt x="66" y="210"/>
                    </a:lnTo>
                    <a:lnTo>
                      <a:pt x="69" y="214"/>
                    </a:lnTo>
                    <a:lnTo>
                      <a:pt x="70" y="220"/>
                    </a:lnTo>
                    <a:lnTo>
                      <a:pt x="73" y="222"/>
                    </a:lnTo>
                    <a:lnTo>
                      <a:pt x="76" y="225"/>
                    </a:lnTo>
                    <a:lnTo>
                      <a:pt x="82" y="224"/>
                    </a:lnTo>
                    <a:lnTo>
                      <a:pt x="87" y="218"/>
                    </a:lnTo>
                    <a:lnTo>
                      <a:pt x="88" y="214"/>
                    </a:lnTo>
                    <a:lnTo>
                      <a:pt x="91" y="210"/>
                    </a:lnTo>
                    <a:lnTo>
                      <a:pt x="94" y="204"/>
                    </a:lnTo>
                    <a:lnTo>
                      <a:pt x="97" y="199"/>
                    </a:lnTo>
                    <a:lnTo>
                      <a:pt x="98" y="193"/>
                    </a:lnTo>
                    <a:lnTo>
                      <a:pt x="99" y="188"/>
                    </a:lnTo>
                    <a:lnTo>
                      <a:pt x="102" y="182"/>
                    </a:lnTo>
                    <a:lnTo>
                      <a:pt x="104" y="178"/>
                    </a:lnTo>
                    <a:lnTo>
                      <a:pt x="105" y="171"/>
                    </a:lnTo>
                    <a:lnTo>
                      <a:pt x="108" y="170"/>
                    </a:lnTo>
                    <a:lnTo>
                      <a:pt x="108" y="169"/>
                    </a:lnTo>
                    <a:lnTo>
                      <a:pt x="112" y="164"/>
                    </a:lnTo>
                    <a:lnTo>
                      <a:pt x="116" y="159"/>
                    </a:lnTo>
                    <a:lnTo>
                      <a:pt x="124" y="151"/>
                    </a:lnTo>
                    <a:lnTo>
                      <a:pt x="127" y="145"/>
                    </a:lnTo>
                    <a:lnTo>
                      <a:pt x="131" y="140"/>
                    </a:lnTo>
                    <a:lnTo>
                      <a:pt x="135" y="134"/>
                    </a:lnTo>
                    <a:lnTo>
                      <a:pt x="142" y="129"/>
                    </a:lnTo>
                    <a:lnTo>
                      <a:pt x="146" y="122"/>
                    </a:lnTo>
                    <a:lnTo>
                      <a:pt x="152" y="115"/>
                    </a:lnTo>
                    <a:lnTo>
                      <a:pt x="159" y="108"/>
                    </a:lnTo>
                    <a:lnTo>
                      <a:pt x="166" y="101"/>
                    </a:lnTo>
                    <a:lnTo>
                      <a:pt x="171" y="91"/>
                    </a:lnTo>
                    <a:lnTo>
                      <a:pt x="178" y="83"/>
                    </a:lnTo>
                    <a:lnTo>
                      <a:pt x="185" y="75"/>
                    </a:lnTo>
                    <a:lnTo>
                      <a:pt x="192" y="66"/>
                    </a:lnTo>
                    <a:lnTo>
                      <a:pt x="197" y="58"/>
                    </a:lnTo>
                    <a:lnTo>
                      <a:pt x="204" y="50"/>
                    </a:lnTo>
                    <a:lnTo>
                      <a:pt x="211" y="40"/>
                    </a:lnTo>
                    <a:lnTo>
                      <a:pt x="218" y="33"/>
                    </a:lnTo>
                    <a:lnTo>
                      <a:pt x="222" y="25"/>
                    </a:lnTo>
                    <a:lnTo>
                      <a:pt x="228" y="20"/>
                    </a:lnTo>
                    <a:lnTo>
                      <a:pt x="232" y="13"/>
                    </a:lnTo>
                    <a:lnTo>
                      <a:pt x="236" y="9"/>
                    </a:lnTo>
                    <a:lnTo>
                      <a:pt x="243" y="2"/>
                    </a:lnTo>
                    <a:lnTo>
                      <a:pt x="246" y="0"/>
                    </a:lnTo>
                    <a:lnTo>
                      <a:pt x="246" y="2"/>
                    </a:lnTo>
                    <a:lnTo>
                      <a:pt x="250" y="9"/>
                    </a:lnTo>
                    <a:lnTo>
                      <a:pt x="251" y="13"/>
                    </a:lnTo>
                    <a:lnTo>
                      <a:pt x="254" y="18"/>
                    </a:lnTo>
                    <a:lnTo>
                      <a:pt x="258" y="25"/>
                    </a:lnTo>
                    <a:lnTo>
                      <a:pt x="264" y="32"/>
                    </a:lnTo>
                    <a:lnTo>
                      <a:pt x="266" y="39"/>
                    </a:lnTo>
                    <a:lnTo>
                      <a:pt x="271" y="47"/>
                    </a:lnTo>
                    <a:lnTo>
                      <a:pt x="275" y="55"/>
                    </a:lnTo>
                    <a:lnTo>
                      <a:pt x="279" y="65"/>
                    </a:lnTo>
                    <a:lnTo>
                      <a:pt x="283" y="73"/>
                    </a:lnTo>
                    <a:lnTo>
                      <a:pt x="287" y="83"/>
                    </a:lnTo>
                    <a:lnTo>
                      <a:pt x="291" y="93"/>
                    </a:lnTo>
                    <a:lnTo>
                      <a:pt x="295" y="104"/>
                    </a:lnTo>
                    <a:lnTo>
                      <a:pt x="298" y="112"/>
                    </a:lnTo>
                    <a:lnTo>
                      <a:pt x="302" y="120"/>
                    </a:lnTo>
                    <a:lnTo>
                      <a:pt x="306" y="129"/>
                    </a:lnTo>
                    <a:lnTo>
                      <a:pt x="311" y="138"/>
                    </a:lnTo>
                    <a:lnTo>
                      <a:pt x="313" y="147"/>
                    </a:lnTo>
                    <a:lnTo>
                      <a:pt x="319" y="155"/>
                    </a:lnTo>
                    <a:lnTo>
                      <a:pt x="322" y="163"/>
                    </a:lnTo>
                    <a:lnTo>
                      <a:pt x="327" y="171"/>
                    </a:lnTo>
                    <a:lnTo>
                      <a:pt x="330" y="178"/>
                    </a:lnTo>
                    <a:lnTo>
                      <a:pt x="334" y="185"/>
                    </a:lnTo>
                    <a:lnTo>
                      <a:pt x="337" y="192"/>
                    </a:lnTo>
                    <a:lnTo>
                      <a:pt x="341" y="200"/>
                    </a:lnTo>
                    <a:lnTo>
                      <a:pt x="344" y="207"/>
                    </a:lnTo>
                    <a:lnTo>
                      <a:pt x="346" y="214"/>
                    </a:lnTo>
                    <a:lnTo>
                      <a:pt x="349" y="221"/>
                    </a:lnTo>
                    <a:lnTo>
                      <a:pt x="352" y="227"/>
                    </a:lnTo>
                    <a:lnTo>
                      <a:pt x="353" y="232"/>
                    </a:lnTo>
                    <a:lnTo>
                      <a:pt x="355" y="239"/>
                    </a:lnTo>
                    <a:lnTo>
                      <a:pt x="356" y="245"/>
                    </a:lnTo>
                    <a:lnTo>
                      <a:pt x="358" y="250"/>
                    </a:lnTo>
                    <a:lnTo>
                      <a:pt x="358" y="260"/>
                    </a:lnTo>
                    <a:lnTo>
                      <a:pt x="359" y="268"/>
                    </a:lnTo>
                    <a:lnTo>
                      <a:pt x="358" y="273"/>
                    </a:lnTo>
                    <a:lnTo>
                      <a:pt x="358" y="279"/>
                    </a:lnTo>
                    <a:lnTo>
                      <a:pt x="355" y="280"/>
                    </a:lnTo>
                    <a:lnTo>
                      <a:pt x="352" y="280"/>
                    </a:lnTo>
                    <a:lnTo>
                      <a:pt x="348" y="278"/>
                    </a:lnTo>
                    <a:lnTo>
                      <a:pt x="345" y="272"/>
                    </a:lnTo>
                    <a:lnTo>
                      <a:pt x="340" y="267"/>
                    </a:lnTo>
                    <a:lnTo>
                      <a:pt x="337" y="261"/>
                    </a:lnTo>
                    <a:lnTo>
                      <a:pt x="333" y="256"/>
                    </a:lnTo>
                    <a:lnTo>
                      <a:pt x="330" y="251"/>
                    </a:lnTo>
                    <a:lnTo>
                      <a:pt x="326" y="247"/>
                    </a:lnTo>
                    <a:lnTo>
                      <a:pt x="324" y="247"/>
                    </a:lnTo>
                    <a:lnTo>
                      <a:pt x="322" y="247"/>
                    </a:lnTo>
                    <a:lnTo>
                      <a:pt x="322" y="251"/>
                    </a:lnTo>
                    <a:lnTo>
                      <a:pt x="322" y="257"/>
                    </a:lnTo>
                    <a:lnTo>
                      <a:pt x="322" y="265"/>
                    </a:lnTo>
                    <a:lnTo>
                      <a:pt x="322" y="272"/>
                    </a:lnTo>
                    <a:lnTo>
                      <a:pt x="323" y="282"/>
                    </a:lnTo>
                    <a:lnTo>
                      <a:pt x="323" y="289"/>
                    </a:lnTo>
                    <a:lnTo>
                      <a:pt x="324" y="297"/>
                    </a:lnTo>
                    <a:lnTo>
                      <a:pt x="324" y="302"/>
                    </a:lnTo>
                    <a:lnTo>
                      <a:pt x="326" y="307"/>
                    </a:lnTo>
                    <a:lnTo>
                      <a:pt x="326" y="309"/>
                    </a:lnTo>
                    <a:lnTo>
                      <a:pt x="327" y="314"/>
                    </a:lnTo>
                    <a:lnTo>
                      <a:pt x="327" y="318"/>
                    </a:lnTo>
                    <a:lnTo>
                      <a:pt x="295" y="314"/>
                    </a:lnTo>
                    <a:lnTo>
                      <a:pt x="322" y="323"/>
                    </a:lnTo>
                    <a:lnTo>
                      <a:pt x="322" y="337"/>
                    </a:lnTo>
                    <a:lnTo>
                      <a:pt x="260" y="326"/>
                    </a:lnTo>
                    <a:lnTo>
                      <a:pt x="264" y="302"/>
                    </a:lnTo>
                    <a:lnTo>
                      <a:pt x="273" y="302"/>
                    </a:lnTo>
                    <a:lnTo>
                      <a:pt x="275" y="251"/>
                    </a:lnTo>
                    <a:lnTo>
                      <a:pt x="273" y="249"/>
                    </a:lnTo>
                    <a:lnTo>
                      <a:pt x="272" y="243"/>
                    </a:lnTo>
                    <a:lnTo>
                      <a:pt x="269" y="239"/>
                    </a:lnTo>
                    <a:lnTo>
                      <a:pt x="269" y="235"/>
                    </a:lnTo>
                    <a:lnTo>
                      <a:pt x="266" y="229"/>
                    </a:lnTo>
                    <a:lnTo>
                      <a:pt x="266" y="224"/>
                    </a:lnTo>
                    <a:lnTo>
                      <a:pt x="264" y="216"/>
                    </a:lnTo>
                    <a:lnTo>
                      <a:pt x="261" y="209"/>
                    </a:lnTo>
                    <a:lnTo>
                      <a:pt x="260" y="202"/>
                    </a:lnTo>
                    <a:lnTo>
                      <a:pt x="258" y="195"/>
                    </a:lnTo>
                    <a:lnTo>
                      <a:pt x="255" y="187"/>
                    </a:lnTo>
                    <a:lnTo>
                      <a:pt x="254" y="178"/>
                    </a:lnTo>
                    <a:lnTo>
                      <a:pt x="251" y="169"/>
                    </a:lnTo>
                    <a:lnTo>
                      <a:pt x="250" y="160"/>
                    </a:lnTo>
                    <a:lnTo>
                      <a:pt x="247" y="151"/>
                    </a:lnTo>
                    <a:lnTo>
                      <a:pt x="246" y="142"/>
                    </a:lnTo>
                    <a:lnTo>
                      <a:pt x="243" y="134"/>
                    </a:lnTo>
                    <a:lnTo>
                      <a:pt x="242" y="126"/>
                    </a:lnTo>
                    <a:lnTo>
                      <a:pt x="239" y="116"/>
                    </a:lnTo>
                    <a:lnTo>
                      <a:pt x="237" y="108"/>
                    </a:lnTo>
                    <a:lnTo>
                      <a:pt x="236" y="101"/>
                    </a:lnTo>
                    <a:lnTo>
                      <a:pt x="235" y="95"/>
                    </a:lnTo>
                    <a:lnTo>
                      <a:pt x="233" y="87"/>
                    </a:lnTo>
                    <a:lnTo>
                      <a:pt x="232" y="82"/>
                    </a:lnTo>
                    <a:lnTo>
                      <a:pt x="231" y="76"/>
                    </a:lnTo>
                    <a:lnTo>
                      <a:pt x="231" y="72"/>
                    </a:lnTo>
                    <a:lnTo>
                      <a:pt x="229" y="66"/>
                    </a:lnTo>
                    <a:lnTo>
                      <a:pt x="229" y="64"/>
                    </a:lnTo>
                    <a:lnTo>
                      <a:pt x="228" y="65"/>
                    </a:lnTo>
                    <a:lnTo>
                      <a:pt x="225" y="71"/>
                    </a:lnTo>
                    <a:lnTo>
                      <a:pt x="224" y="73"/>
                    </a:lnTo>
                    <a:lnTo>
                      <a:pt x="221" y="79"/>
                    </a:lnTo>
                    <a:lnTo>
                      <a:pt x="220" y="83"/>
                    </a:lnTo>
                    <a:lnTo>
                      <a:pt x="218" y="89"/>
                    </a:lnTo>
                    <a:lnTo>
                      <a:pt x="214" y="94"/>
                    </a:lnTo>
                    <a:lnTo>
                      <a:pt x="211" y="100"/>
                    </a:lnTo>
                    <a:lnTo>
                      <a:pt x="207" y="107"/>
                    </a:lnTo>
                    <a:lnTo>
                      <a:pt x="203" y="113"/>
                    </a:lnTo>
                    <a:lnTo>
                      <a:pt x="199" y="119"/>
                    </a:lnTo>
                    <a:lnTo>
                      <a:pt x="195" y="126"/>
                    </a:lnTo>
                    <a:lnTo>
                      <a:pt x="191" y="131"/>
                    </a:lnTo>
                    <a:lnTo>
                      <a:pt x="186" y="140"/>
                    </a:lnTo>
                    <a:lnTo>
                      <a:pt x="181" y="145"/>
                    </a:lnTo>
                    <a:lnTo>
                      <a:pt x="175" y="151"/>
                    </a:lnTo>
                    <a:lnTo>
                      <a:pt x="170" y="156"/>
                    </a:lnTo>
                    <a:lnTo>
                      <a:pt x="166" y="163"/>
                    </a:lnTo>
                    <a:lnTo>
                      <a:pt x="160" y="167"/>
                    </a:lnTo>
                    <a:lnTo>
                      <a:pt x="155" y="173"/>
                    </a:lnTo>
                    <a:lnTo>
                      <a:pt x="149" y="178"/>
                    </a:lnTo>
                    <a:lnTo>
                      <a:pt x="145" y="182"/>
                    </a:lnTo>
                    <a:lnTo>
                      <a:pt x="135" y="189"/>
                    </a:lnTo>
                    <a:lnTo>
                      <a:pt x="130" y="196"/>
                    </a:lnTo>
                    <a:lnTo>
                      <a:pt x="124" y="199"/>
                    </a:lnTo>
                    <a:lnTo>
                      <a:pt x="124" y="202"/>
                    </a:lnTo>
                    <a:lnTo>
                      <a:pt x="123" y="202"/>
                    </a:lnTo>
                    <a:lnTo>
                      <a:pt x="123" y="204"/>
                    </a:lnTo>
                    <a:lnTo>
                      <a:pt x="122" y="209"/>
                    </a:lnTo>
                    <a:lnTo>
                      <a:pt x="120" y="216"/>
                    </a:lnTo>
                    <a:lnTo>
                      <a:pt x="117" y="224"/>
                    </a:lnTo>
                    <a:lnTo>
                      <a:pt x="116" y="232"/>
                    </a:lnTo>
                    <a:lnTo>
                      <a:pt x="115" y="239"/>
                    </a:lnTo>
                    <a:lnTo>
                      <a:pt x="113" y="245"/>
                    </a:lnTo>
                    <a:lnTo>
                      <a:pt x="112" y="251"/>
                    </a:lnTo>
                    <a:lnTo>
                      <a:pt x="110" y="258"/>
                    </a:lnTo>
                    <a:lnTo>
                      <a:pt x="108" y="265"/>
                    </a:lnTo>
                    <a:lnTo>
                      <a:pt x="106" y="272"/>
                    </a:lnTo>
                    <a:lnTo>
                      <a:pt x="105" y="280"/>
                    </a:lnTo>
                    <a:lnTo>
                      <a:pt x="102" y="289"/>
                    </a:lnTo>
                    <a:lnTo>
                      <a:pt x="101" y="297"/>
                    </a:lnTo>
                    <a:lnTo>
                      <a:pt x="99" y="304"/>
                    </a:lnTo>
                    <a:lnTo>
                      <a:pt x="97" y="312"/>
                    </a:lnTo>
                    <a:lnTo>
                      <a:pt x="97" y="319"/>
                    </a:lnTo>
                    <a:lnTo>
                      <a:pt x="93" y="325"/>
                    </a:lnTo>
                    <a:lnTo>
                      <a:pt x="93" y="331"/>
                    </a:lnTo>
                    <a:lnTo>
                      <a:pt x="90" y="337"/>
                    </a:lnTo>
                    <a:lnTo>
                      <a:pt x="90" y="342"/>
                    </a:lnTo>
                    <a:lnTo>
                      <a:pt x="87" y="349"/>
                    </a:lnTo>
                    <a:lnTo>
                      <a:pt x="87" y="352"/>
                    </a:lnTo>
                    <a:lnTo>
                      <a:pt x="97" y="358"/>
                    </a:lnTo>
                    <a:lnTo>
                      <a:pt x="93" y="369"/>
                    </a:lnTo>
                    <a:lnTo>
                      <a:pt x="75" y="371"/>
                    </a:lnTo>
                    <a:lnTo>
                      <a:pt x="0" y="355"/>
                    </a:lnTo>
                    <a:lnTo>
                      <a:pt x="4" y="337"/>
                    </a:lnTo>
                    <a:lnTo>
                      <a:pt x="53" y="341"/>
                    </a:lnTo>
                    <a:lnTo>
                      <a:pt x="8" y="315"/>
                    </a:lnTo>
                    <a:lnTo>
                      <a:pt x="8" y="312"/>
                    </a:lnTo>
                    <a:lnTo>
                      <a:pt x="8" y="305"/>
                    </a:lnTo>
                    <a:lnTo>
                      <a:pt x="8" y="300"/>
                    </a:lnTo>
                    <a:lnTo>
                      <a:pt x="10" y="294"/>
                    </a:lnTo>
                    <a:lnTo>
                      <a:pt x="10" y="287"/>
                    </a:lnTo>
                    <a:lnTo>
                      <a:pt x="11" y="282"/>
                    </a:lnTo>
                    <a:lnTo>
                      <a:pt x="11" y="272"/>
                    </a:lnTo>
                    <a:lnTo>
                      <a:pt x="11" y="265"/>
                    </a:lnTo>
                    <a:lnTo>
                      <a:pt x="11" y="257"/>
                    </a:lnTo>
                    <a:lnTo>
                      <a:pt x="11" y="247"/>
                    </a:lnTo>
                    <a:lnTo>
                      <a:pt x="11" y="238"/>
                    </a:lnTo>
                    <a:lnTo>
                      <a:pt x="12" y="228"/>
                    </a:lnTo>
                    <a:lnTo>
                      <a:pt x="12" y="218"/>
                    </a:lnTo>
                    <a:lnTo>
                      <a:pt x="14" y="209"/>
                    </a:lnTo>
                    <a:lnTo>
                      <a:pt x="12" y="199"/>
                    </a:lnTo>
                    <a:lnTo>
                      <a:pt x="12" y="189"/>
                    </a:lnTo>
                    <a:lnTo>
                      <a:pt x="11" y="178"/>
                    </a:lnTo>
                    <a:lnTo>
                      <a:pt x="11" y="169"/>
                    </a:lnTo>
                    <a:lnTo>
                      <a:pt x="11" y="159"/>
                    </a:lnTo>
                    <a:lnTo>
                      <a:pt x="10" y="151"/>
                    </a:lnTo>
                    <a:lnTo>
                      <a:pt x="8" y="142"/>
                    </a:lnTo>
                    <a:lnTo>
                      <a:pt x="8" y="135"/>
                    </a:lnTo>
                    <a:lnTo>
                      <a:pt x="8" y="127"/>
                    </a:lnTo>
                    <a:lnTo>
                      <a:pt x="7" y="122"/>
                    </a:lnTo>
                    <a:lnTo>
                      <a:pt x="6" y="115"/>
                    </a:lnTo>
                    <a:lnTo>
                      <a:pt x="6" y="111"/>
                    </a:lnTo>
                    <a:lnTo>
                      <a:pt x="4" y="104"/>
                    </a:lnTo>
                    <a:lnTo>
                      <a:pt x="4" y="102"/>
                    </a:lnTo>
                    <a:lnTo>
                      <a:pt x="19" y="105"/>
                    </a:lnTo>
                    <a:close/>
                  </a:path>
                </a:pathLst>
              </a:custGeom>
              <a:solidFill>
                <a:srgbClr val="6670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38" name="Freeform 38"/>
              <p:cNvSpPr>
                <a:spLocks/>
              </p:cNvSpPr>
              <p:nvPr/>
            </p:nvSpPr>
            <p:spPr bwMode="auto">
              <a:xfrm>
                <a:off x="2862" y="2481"/>
                <a:ext cx="175" cy="71"/>
              </a:xfrm>
              <a:custGeom>
                <a:avLst/>
                <a:gdLst>
                  <a:gd name="T0" fmla="*/ 1 w 349"/>
                  <a:gd name="T1" fmla="*/ 0 h 143"/>
                  <a:gd name="T2" fmla="*/ 1 w 349"/>
                  <a:gd name="T3" fmla="*/ 0 h 143"/>
                  <a:gd name="T4" fmla="*/ 1 w 349"/>
                  <a:gd name="T5" fmla="*/ 0 h 143"/>
                  <a:gd name="T6" fmla="*/ 1 w 349"/>
                  <a:gd name="T7" fmla="*/ 0 h 143"/>
                  <a:gd name="T8" fmla="*/ 1 w 349"/>
                  <a:gd name="T9" fmla="*/ 0 h 143"/>
                  <a:gd name="T10" fmla="*/ 1 w 349"/>
                  <a:gd name="T11" fmla="*/ 0 h 143"/>
                  <a:gd name="T12" fmla="*/ 1 w 349"/>
                  <a:gd name="T13" fmla="*/ 0 h 143"/>
                  <a:gd name="T14" fmla="*/ 1 w 349"/>
                  <a:gd name="T15" fmla="*/ 0 h 143"/>
                  <a:gd name="T16" fmla="*/ 1 w 349"/>
                  <a:gd name="T17" fmla="*/ 0 h 143"/>
                  <a:gd name="T18" fmla="*/ 1 w 349"/>
                  <a:gd name="T19" fmla="*/ 0 h 143"/>
                  <a:gd name="T20" fmla="*/ 1 w 349"/>
                  <a:gd name="T21" fmla="*/ 0 h 143"/>
                  <a:gd name="T22" fmla="*/ 1 w 349"/>
                  <a:gd name="T23" fmla="*/ 0 h 143"/>
                  <a:gd name="T24" fmla="*/ 1 w 349"/>
                  <a:gd name="T25" fmla="*/ 0 h 143"/>
                  <a:gd name="T26" fmla="*/ 1 w 349"/>
                  <a:gd name="T27" fmla="*/ 0 h 143"/>
                  <a:gd name="T28" fmla="*/ 1 w 349"/>
                  <a:gd name="T29" fmla="*/ 0 h 143"/>
                  <a:gd name="T30" fmla="*/ 1 w 349"/>
                  <a:gd name="T31" fmla="*/ 0 h 143"/>
                  <a:gd name="T32" fmla="*/ 1 w 349"/>
                  <a:gd name="T33" fmla="*/ 0 h 143"/>
                  <a:gd name="T34" fmla="*/ 1 w 349"/>
                  <a:gd name="T35" fmla="*/ 0 h 143"/>
                  <a:gd name="T36" fmla="*/ 1 w 349"/>
                  <a:gd name="T37" fmla="*/ 0 h 143"/>
                  <a:gd name="T38" fmla="*/ 1 w 349"/>
                  <a:gd name="T39" fmla="*/ 0 h 143"/>
                  <a:gd name="T40" fmla="*/ 1 w 349"/>
                  <a:gd name="T41" fmla="*/ 0 h 143"/>
                  <a:gd name="T42" fmla="*/ 1 w 349"/>
                  <a:gd name="T43" fmla="*/ 0 h 143"/>
                  <a:gd name="T44" fmla="*/ 1 w 349"/>
                  <a:gd name="T45" fmla="*/ 0 h 143"/>
                  <a:gd name="T46" fmla="*/ 1 w 349"/>
                  <a:gd name="T47" fmla="*/ 0 h 143"/>
                  <a:gd name="T48" fmla="*/ 1 w 349"/>
                  <a:gd name="T49" fmla="*/ 0 h 143"/>
                  <a:gd name="T50" fmla="*/ 1 w 349"/>
                  <a:gd name="T51" fmla="*/ 0 h 143"/>
                  <a:gd name="T52" fmla="*/ 1 w 349"/>
                  <a:gd name="T53" fmla="*/ 0 h 143"/>
                  <a:gd name="T54" fmla="*/ 1 w 349"/>
                  <a:gd name="T55" fmla="*/ 0 h 143"/>
                  <a:gd name="T56" fmla="*/ 1 w 349"/>
                  <a:gd name="T57" fmla="*/ 0 h 143"/>
                  <a:gd name="T58" fmla="*/ 1 w 349"/>
                  <a:gd name="T59" fmla="*/ 0 h 143"/>
                  <a:gd name="T60" fmla="*/ 1 w 349"/>
                  <a:gd name="T61" fmla="*/ 0 h 143"/>
                  <a:gd name="T62" fmla="*/ 1 w 349"/>
                  <a:gd name="T63" fmla="*/ 0 h 143"/>
                  <a:gd name="T64" fmla="*/ 1 w 349"/>
                  <a:gd name="T65" fmla="*/ 0 h 143"/>
                  <a:gd name="T66" fmla="*/ 1 w 349"/>
                  <a:gd name="T67" fmla="*/ 0 h 143"/>
                  <a:gd name="T68" fmla="*/ 1 w 349"/>
                  <a:gd name="T69" fmla="*/ 0 h 143"/>
                  <a:gd name="T70" fmla="*/ 1 w 349"/>
                  <a:gd name="T71" fmla="*/ 0 h 143"/>
                  <a:gd name="T72" fmla="*/ 1 w 349"/>
                  <a:gd name="T73" fmla="*/ 0 h 143"/>
                  <a:gd name="T74" fmla="*/ 1 w 349"/>
                  <a:gd name="T75" fmla="*/ 0 h 143"/>
                  <a:gd name="T76" fmla="*/ 1 w 349"/>
                  <a:gd name="T77" fmla="*/ 0 h 143"/>
                  <a:gd name="T78" fmla="*/ 1 w 349"/>
                  <a:gd name="T79" fmla="*/ 0 h 143"/>
                  <a:gd name="T80" fmla="*/ 1 w 349"/>
                  <a:gd name="T81" fmla="*/ 0 h 143"/>
                  <a:gd name="T82" fmla="*/ 1 w 349"/>
                  <a:gd name="T83" fmla="*/ 0 h 143"/>
                  <a:gd name="T84" fmla="*/ 0 w 349"/>
                  <a:gd name="T85" fmla="*/ 0 h 143"/>
                  <a:gd name="T86" fmla="*/ 1 w 349"/>
                  <a:gd name="T87" fmla="*/ 0 h 14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9"/>
                  <a:gd name="T133" fmla="*/ 0 h 143"/>
                  <a:gd name="T134" fmla="*/ 349 w 349"/>
                  <a:gd name="T135" fmla="*/ 143 h 14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9" h="143">
                    <a:moveTo>
                      <a:pt x="19" y="35"/>
                    </a:moveTo>
                    <a:lnTo>
                      <a:pt x="20" y="35"/>
                    </a:lnTo>
                    <a:lnTo>
                      <a:pt x="27" y="35"/>
                    </a:lnTo>
                    <a:lnTo>
                      <a:pt x="33" y="35"/>
                    </a:lnTo>
                    <a:lnTo>
                      <a:pt x="40" y="36"/>
                    </a:lnTo>
                    <a:lnTo>
                      <a:pt x="47" y="38"/>
                    </a:lnTo>
                    <a:lnTo>
                      <a:pt x="55" y="38"/>
                    </a:lnTo>
                    <a:lnTo>
                      <a:pt x="63" y="38"/>
                    </a:lnTo>
                    <a:lnTo>
                      <a:pt x="71" y="38"/>
                    </a:lnTo>
                    <a:lnTo>
                      <a:pt x="81" y="38"/>
                    </a:lnTo>
                    <a:lnTo>
                      <a:pt x="92" y="39"/>
                    </a:lnTo>
                    <a:lnTo>
                      <a:pt x="100" y="38"/>
                    </a:lnTo>
                    <a:lnTo>
                      <a:pt x="110" y="38"/>
                    </a:lnTo>
                    <a:lnTo>
                      <a:pt x="120" y="38"/>
                    </a:lnTo>
                    <a:lnTo>
                      <a:pt x="131" y="38"/>
                    </a:lnTo>
                    <a:lnTo>
                      <a:pt x="138" y="35"/>
                    </a:lnTo>
                    <a:lnTo>
                      <a:pt x="146" y="34"/>
                    </a:lnTo>
                    <a:lnTo>
                      <a:pt x="156" y="32"/>
                    </a:lnTo>
                    <a:lnTo>
                      <a:pt x="164" y="31"/>
                    </a:lnTo>
                    <a:lnTo>
                      <a:pt x="171" y="28"/>
                    </a:lnTo>
                    <a:lnTo>
                      <a:pt x="178" y="25"/>
                    </a:lnTo>
                    <a:lnTo>
                      <a:pt x="185" y="23"/>
                    </a:lnTo>
                    <a:lnTo>
                      <a:pt x="192" y="21"/>
                    </a:lnTo>
                    <a:lnTo>
                      <a:pt x="197" y="18"/>
                    </a:lnTo>
                    <a:lnTo>
                      <a:pt x="201" y="17"/>
                    </a:lnTo>
                    <a:lnTo>
                      <a:pt x="205" y="14"/>
                    </a:lnTo>
                    <a:lnTo>
                      <a:pt x="209" y="13"/>
                    </a:lnTo>
                    <a:lnTo>
                      <a:pt x="215" y="10"/>
                    </a:lnTo>
                    <a:lnTo>
                      <a:pt x="218" y="10"/>
                    </a:lnTo>
                    <a:lnTo>
                      <a:pt x="342" y="0"/>
                    </a:lnTo>
                    <a:lnTo>
                      <a:pt x="342" y="3"/>
                    </a:lnTo>
                    <a:lnTo>
                      <a:pt x="343" y="6"/>
                    </a:lnTo>
                    <a:lnTo>
                      <a:pt x="345" y="11"/>
                    </a:lnTo>
                    <a:lnTo>
                      <a:pt x="345" y="17"/>
                    </a:lnTo>
                    <a:lnTo>
                      <a:pt x="346" y="24"/>
                    </a:lnTo>
                    <a:lnTo>
                      <a:pt x="346" y="32"/>
                    </a:lnTo>
                    <a:lnTo>
                      <a:pt x="347" y="40"/>
                    </a:lnTo>
                    <a:lnTo>
                      <a:pt x="347" y="47"/>
                    </a:lnTo>
                    <a:lnTo>
                      <a:pt x="347" y="57"/>
                    </a:lnTo>
                    <a:lnTo>
                      <a:pt x="347" y="65"/>
                    </a:lnTo>
                    <a:lnTo>
                      <a:pt x="349" y="75"/>
                    </a:lnTo>
                    <a:lnTo>
                      <a:pt x="347" y="83"/>
                    </a:lnTo>
                    <a:lnTo>
                      <a:pt x="347" y="92"/>
                    </a:lnTo>
                    <a:lnTo>
                      <a:pt x="345" y="98"/>
                    </a:lnTo>
                    <a:lnTo>
                      <a:pt x="345" y="108"/>
                    </a:lnTo>
                    <a:lnTo>
                      <a:pt x="341" y="112"/>
                    </a:lnTo>
                    <a:lnTo>
                      <a:pt x="338" y="118"/>
                    </a:lnTo>
                    <a:lnTo>
                      <a:pt x="335" y="122"/>
                    </a:lnTo>
                    <a:lnTo>
                      <a:pt x="331" y="127"/>
                    </a:lnTo>
                    <a:lnTo>
                      <a:pt x="323" y="133"/>
                    </a:lnTo>
                    <a:lnTo>
                      <a:pt x="313" y="137"/>
                    </a:lnTo>
                    <a:lnTo>
                      <a:pt x="305" y="138"/>
                    </a:lnTo>
                    <a:lnTo>
                      <a:pt x="298" y="141"/>
                    </a:lnTo>
                    <a:lnTo>
                      <a:pt x="294" y="141"/>
                    </a:lnTo>
                    <a:lnTo>
                      <a:pt x="292" y="143"/>
                    </a:lnTo>
                    <a:lnTo>
                      <a:pt x="291" y="141"/>
                    </a:lnTo>
                    <a:lnTo>
                      <a:pt x="288" y="140"/>
                    </a:lnTo>
                    <a:lnTo>
                      <a:pt x="283" y="138"/>
                    </a:lnTo>
                    <a:lnTo>
                      <a:pt x="277" y="138"/>
                    </a:lnTo>
                    <a:lnTo>
                      <a:pt x="269" y="136"/>
                    </a:lnTo>
                    <a:lnTo>
                      <a:pt x="261" y="136"/>
                    </a:lnTo>
                    <a:lnTo>
                      <a:pt x="249" y="133"/>
                    </a:lnTo>
                    <a:lnTo>
                      <a:pt x="240" y="133"/>
                    </a:lnTo>
                    <a:lnTo>
                      <a:pt x="227" y="130"/>
                    </a:lnTo>
                    <a:lnTo>
                      <a:pt x="215" y="129"/>
                    </a:lnTo>
                    <a:lnTo>
                      <a:pt x="201" y="127"/>
                    </a:lnTo>
                    <a:lnTo>
                      <a:pt x="189" y="127"/>
                    </a:lnTo>
                    <a:lnTo>
                      <a:pt x="175" y="125"/>
                    </a:lnTo>
                    <a:lnTo>
                      <a:pt x="161" y="123"/>
                    </a:lnTo>
                    <a:lnTo>
                      <a:pt x="149" y="123"/>
                    </a:lnTo>
                    <a:lnTo>
                      <a:pt x="136" y="123"/>
                    </a:lnTo>
                    <a:lnTo>
                      <a:pt x="124" y="123"/>
                    </a:lnTo>
                    <a:lnTo>
                      <a:pt x="111" y="123"/>
                    </a:lnTo>
                    <a:lnTo>
                      <a:pt x="100" y="123"/>
                    </a:lnTo>
                    <a:lnTo>
                      <a:pt x="89" y="123"/>
                    </a:lnTo>
                    <a:lnTo>
                      <a:pt x="80" y="123"/>
                    </a:lnTo>
                    <a:lnTo>
                      <a:pt x="70" y="123"/>
                    </a:lnTo>
                    <a:lnTo>
                      <a:pt x="60" y="125"/>
                    </a:lnTo>
                    <a:lnTo>
                      <a:pt x="55" y="126"/>
                    </a:lnTo>
                    <a:lnTo>
                      <a:pt x="45" y="126"/>
                    </a:lnTo>
                    <a:lnTo>
                      <a:pt x="40" y="127"/>
                    </a:lnTo>
                    <a:lnTo>
                      <a:pt x="34" y="127"/>
                    </a:lnTo>
                    <a:lnTo>
                      <a:pt x="30" y="130"/>
                    </a:lnTo>
                    <a:lnTo>
                      <a:pt x="25" y="130"/>
                    </a:lnTo>
                    <a:lnTo>
                      <a:pt x="23" y="132"/>
                    </a:lnTo>
                    <a:lnTo>
                      <a:pt x="0" y="105"/>
                    </a:lnTo>
                    <a:lnTo>
                      <a:pt x="19" y="35"/>
                    </a:lnTo>
                    <a:close/>
                  </a:path>
                </a:pathLst>
              </a:custGeom>
              <a:solidFill>
                <a:srgbClr val="6380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39" name="Freeform 39"/>
              <p:cNvSpPr>
                <a:spLocks/>
              </p:cNvSpPr>
              <p:nvPr/>
            </p:nvSpPr>
            <p:spPr bwMode="auto">
              <a:xfrm>
                <a:off x="2896" y="2389"/>
                <a:ext cx="262" cy="157"/>
              </a:xfrm>
              <a:custGeom>
                <a:avLst/>
                <a:gdLst>
                  <a:gd name="T0" fmla="*/ 0 w 525"/>
                  <a:gd name="T1" fmla="*/ 0 h 315"/>
                  <a:gd name="T2" fmla="*/ 0 w 525"/>
                  <a:gd name="T3" fmla="*/ 0 h 315"/>
                  <a:gd name="T4" fmla="*/ 0 w 525"/>
                  <a:gd name="T5" fmla="*/ 0 h 315"/>
                  <a:gd name="T6" fmla="*/ 0 w 525"/>
                  <a:gd name="T7" fmla="*/ 0 h 315"/>
                  <a:gd name="T8" fmla="*/ 0 w 525"/>
                  <a:gd name="T9" fmla="*/ 0 h 315"/>
                  <a:gd name="T10" fmla="*/ 0 w 525"/>
                  <a:gd name="T11" fmla="*/ 0 h 315"/>
                  <a:gd name="T12" fmla="*/ 0 w 525"/>
                  <a:gd name="T13" fmla="*/ 0 h 315"/>
                  <a:gd name="T14" fmla="*/ 0 w 525"/>
                  <a:gd name="T15" fmla="*/ 0 h 315"/>
                  <a:gd name="T16" fmla="*/ 0 w 525"/>
                  <a:gd name="T17" fmla="*/ 0 h 315"/>
                  <a:gd name="T18" fmla="*/ 0 w 525"/>
                  <a:gd name="T19" fmla="*/ 0 h 315"/>
                  <a:gd name="T20" fmla="*/ 0 w 525"/>
                  <a:gd name="T21" fmla="*/ 0 h 315"/>
                  <a:gd name="T22" fmla="*/ 0 w 525"/>
                  <a:gd name="T23" fmla="*/ 0 h 315"/>
                  <a:gd name="T24" fmla="*/ 0 w 525"/>
                  <a:gd name="T25" fmla="*/ 0 h 315"/>
                  <a:gd name="T26" fmla="*/ 0 w 525"/>
                  <a:gd name="T27" fmla="*/ 0 h 315"/>
                  <a:gd name="T28" fmla="*/ 0 w 525"/>
                  <a:gd name="T29" fmla="*/ 0 h 315"/>
                  <a:gd name="T30" fmla="*/ 0 w 525"/>
                  <a:gd name="T31" fmla="*/ 0 h 315"/>
                  <a:gd name="T32" fmla="*/ 0 w 525"/>
                  <a:gd name="T33" fmla="*/ 0 h 315"/>
                  <a:gd name="T34" fmla="*/ 0 w 525"/>
                  <a:gd name="T35" fmla="*/ 0 h 315"/>
                  <a:gd name="T36" fmla="*/ 0 w 525"/>
                  <a:gd name="T37" fmla="*/ 0 h 315"/>
                  <a:gd name="T38" fmla="*/ 0 w 525"/>
                  <a:gd name="T39" fmla="*/ 0 h 315"/>
                  <a:gd name="T40" fmla="*/ 0 w 525"/>
                  <a:gd name="T41" fmla="*/ 0 h 315"/>
                  <a:gd name="T42" fmla="*/ 0 w 525"/>
                  <a:gd name="T43" fmla="*/ 0 h 315"/>
                  <a:gd name="T44" fmla="*/ 0 w 525"/>
                  <a:gd name="T45" fmla="*/ 0 h 315"/>
                  <a:gd name="T46" fmla="*/ 0 w 525"/>
                  <a:gd name="T47" fmla="*/ 0 h 315"/>
                  <a:gd name="T48" fmla="*/ 0 w 525"/>
                  <a:gd name="T49" fmla="*/ 0 h 315"/>
                  <a:gd name="T50" fmla="*/ 0 w 525"/>
                  <a:gd name="T51" fmla="*/ 0 h 315"/>
                  <a:gd name="T52" fmla="*/ 0 w 525"/>
                  <a:gd name="T53" fmla="*/ 0 h 315"/>
                  <a:gd name="T54" fmla="*/ 0 w 525"/>
                  <a:gd name="T55" fmla="*/ 0 h 315"/>
                  <a:gd name="T56" fmla="*/ 0 w 525"/>
                  <a:gd name="T57" fmla="*/ 0 h 315"/>
                  <a:gd name="T58" fmla="*/ 0 w 525"/>
                  <a:gd name="T59" fmla="*/ 0 h 315"/>
                  <a:gd name="T60" fmla="*/ 0 w 525"/>
                  <a:gd name="T61" fmla="*/ 0 h 315"/>
                  <a:gd name="T62" fmla="*/ 0 w 525"/>
                  <a:gd name="T63" fmla="*/ 0 h 315"/>
                  <a:gd name="T64" fmla="*/ 0 w 525"/>
                  <a:gd name="T65" fmla="*/ 0 h 315"/>
                  <a:gd name="T66" fmla="*/ 0 w 525"/>
                  <a:gd name="T67" fmla="*/ 0 h 315"/>
                  <a:gd name="T68" fmla="*/ 0 w 525"/>
                  <a:gd name="T69" fmla="*/ 0 h 315"/>
                  <a:gd name="T70" fmla="*/ 0 w 525"/>
                  <a:gd name="T71" fmla="*/ 0 h 315"/>
                  <a:gd name="T72" fmla="*/ 0 w 525"/>
                  <a:gd name="T73" fmla="*/ 0 h 315"/>
                  <a:gd name="T74" fmla="*/ 0 w 525"/>
                  <a:gd name="T75" fmla="*/ 0 h 315"/>
                  <a:gd name="T76" fmla="*/ 0 w 525"/>
                  <a:gd name="T77" fmla="*/ 0 h 315"/>
                  <a:gd name="T78" fmla="*/ 0 w 525"/>
                  <a:gd name="T79" fmla="*/ 0 h 315"/>
                  <a:gd name="T80" fmla="*/ 0 w 525"/>
                  <a:gd name="T81" fmla="*/ 0 h 315"/>
                  <a:gd name="T82" fmla="*/ 0 w 525"/>
                  <a:gd name="T83" fmla="*/ 0 h 315"/>
                  <a:gd name="T84" fmla="*/ 0 w 525"/>
                  <a:gd name="T85" fmla="*/ 0 h 315"/>
                  <a:gd name="T86" fmla="*/ 0 w 525"/>
                  <a:gd name="T87" fmla="*/ 0 h 315"/>
                  <a:gd name="T88" fmla="*/ 0 w 525"/>
                  <a:gd name="T89" fmla="*/ 0 h 315"/>
                  <a:gd name="T90" fmla="*/ 0 w 525"/>
                  <a:gd name="T91" fmla="*/ 0 h 315"/>
                  <a:gd name="T92" fmla="*/ 0 w 525"/>
                  <a:gd name="T93" fmla="*/ 0 h 315"/>
                  <a:gd name="T94" fmla="*/ 0 w 525"/>
                  <a:gd name="T95" fmla="*/ 0 h 315"/>
                  <a:gd name="T96" fmla="*/ 0 w 525"/>
                  <a:gd name="T97" fmla="*/ 0 h 315"/>
                  <a:gd name="T98" fmla="*/ 0 w 525"/>
                  <a:gd name="T99" fmla="*/ 0 h 315"/>
                  <a:gd name="T100" fmla="*/ 0 w 525"/>
                  <a:gd name="T101" fmla="*/ 0 h 315"/>
                  <a:gd name="T102" fmla="*/ 0 w 525"/>
                  <a:gd name="T103" fmla="*/ 0 h 315"/>
                  <a:gd name="T104" fmla="*/ 0 w 525"/>
                  <a:gd name="T105" fmla="*/ 0 h 315"/>
                  <a:gd name="T106" fmla="*/ 0 w 525"/>
                  <a:gd name="T107" fmla="*/ 0 h 315"/>
                  <a:gd name="T108" fmla="*/ 0 w 525"/>
                  <a:gd name="T109" fmla="*/ 0 h 315"/>
                  <a:gd name="T110" fmla="*/ 0 w 525"/>
                  <a:gd name="T111" fmla="*/ 0 h 315"/>
                  <a:gd name="T112" fmla="*/ 0 w 525"/>
                  <a:gd name="T113" fmla="*/ 0 h 315"/>
                  <a:gd name="T114" fmla="*/ 0 w 525"/>
                  <a:gd name="T115" fmla="*/ 0 h 315"/>
                  <a:gd name="T116" fmla="*/ 0 w 525"/>
                  <a:gd name="T117" fmla="*/ 0 h 315"/>
                  <a:gd name="T118" fmla="*/ 0 w 525"/>
                  <a:gd name="T119" fmla="*/ 0 h 315"/>
                  <a:gd name="T120" fmla="*/ 0 w 525"/>
                  <a:gd name="T121" fmla="*/ 0 h 31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25"/>
                  <a:gd name="T184" fmla="*/ 0 h 315"/>
                  <a:gd name="T185" fmla="*/ 525 w 525"/>
                  <a:gd name="T186" fmla="*/ 315 h 31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25" h="315">
                    <a:moveTo>
                      <a:pt x="54" y="0"/>
                    </a:moveTo>
                    <a:lnTo>
                      <a:pt x="51" y="1"/>
                    </a:lnTo>
                    <a:lnTo>
                      <a:pt x="49" y="5"/>
                    </a:lnTo>
                    <a:lnTo>
                      <a:pt x="46" y="8"/>
                    </a:lnTo>
                    <a:lnTo>
                      <a:pt x="43" y="14"/>
                    </a:lnTo>
                    <a:lnTo>
                      <a:pt x="40" y="18"/>
                    </a:lnTo>
                    <a:lnTo>
                      <a:pt x="36" y="23"/>
                    </a:lnTo>
                    <a:lnTo>
                      <a:pt x="32" y="29"/>
                    </a:lnTo>
                    <a:lnTo>
                      <a:pt x="29" y="34"/>
                    </a:lnTo>
                    <a:lnTo>
                      <a:pt x="25" y="41"/>
                    </a:lnTo>
                    <a:lnTo>
                      <a:pt x="21" y="47"/>
                    </a:lnTo>
                    <a:lnTo>
                      <a:pt x="18" y="52"/>
                    </a:lnTo>
                    <a:lnTo>
                      <a:pt x="15" y="59"/>
                    </a:lnTo>
                    <a:lnTo>
                      <a:pt x="13" y="66"/>
                    </a:lnTo>
                    <a:lnTo>
                      <a:pt x="9" y="73"/>
                    </a:lnTo>
                    <a:lnTo>
                      <a:pt x="6" y="79"/>
                    </a:lnTo>
                    <a:lnTo>
                      <a:pt x="4" y="84"/>
                    </a:lnTo>
                    <a:lnTo>
                      <a:pt x="3" y="90"/>
                    </a:lnTo>
                    <a:lnTo>
                      <a:pt x="2" y="95"/>
                    </a:lnTo>
                    <a:lnTo>
                      <a:pt x="0" y="105"/>
                    </a:lnTo>
                    <a:lnTo>
                      <a:pt x="0" y="116"/>
                    </a:lnTo>
                    <a:lnTo>
                      <a:pt x="0" y="124"/>
                    </a:lnTo>
                    <a:lnTo>
                      <a:pt x="3" y="132"/>
                    </a:lnTo>
                    <a:lnTo>
                      <a:pt x="6" y="139"/>
                    </a:lnTo>
                    <a:lnTo>
                      <a:pt x="11" y="148"/>
                    </a:lnTo>
                    <a:lnTo>
                      <a:pt x="17" y="153"/>
                    </a:lnTo>
                    <a:lnTo>
                      <a:pt x="25" y="159"/>
                    </a:lnTo>
                    <a:lnTo>
                      <a:pt x="31" y="163"/>
                    </a:lnTo>
                    <a:lnTo>
                      <a:pt x="39" y="170"/>
                    </a:lnTo>
                    <a:lnTo>
                      <a:pt x="43" y="172"/>
                    </a:lnTo>
                    <a:lnTo>
                      <a:pt x="49" y="175"/>
                    </a:lnTo>
                    <a:lnTo>
                      <a:pt x="53" y="178"/>
                    </a:lnTo>
                    <a:lnTo>
                      <a:pt x="54" y="178"/>
                    </a:lnTo>
                    <a:lnTo>
                      <a:pt x="57" y="179"/>
                    </a:lnTo>
                    <a:lnTo>
                      <a:pt x="62" y="185"/>
                    </a:lnTo>
                    <a:lnTo>
                      <a:pt x="65" y="188"/>
                    </a:lnTo>
                    <a:lnTo>
                      <a:pt x="71" y="192"/>
                    </a:lnTo>
                    <a:lnTo>
                      <a:pt x="76" y="196"/>
                    </a:lnTo>
                    <a:lnTo>
                      <a:pt x="82" y="201"/>
                    </a:lnTo>
                    <a:lnTo>
                      <a:pt x="89" y="206"/>
                    </a:lnTo>
                    <a:lnTo>
                      <a:pt x="94" y="211"/>
                    </a:lnTo>
                    <a:lnTo>
                      <a:pt x="100" y="215"/>
                    </a:lnTo>
                    <a:lnTo>
                      <a:pt x="105" y="221"/>
                    </a:lnTo>
                    <a:lnTo>
                      <a:pt x="115" y="229"/>
                    </a:lnTo>
                    <a:lnTo>
                      <a:pt x="123" y="236"/>
                    </a:lnTo>
                    <a:lnTo>
                      <a:pt x="129" y="240"/>
                    </a:lnTo>
                    <a:lnTo>
                      <a:pt x="138" y="243"/>
                    </a:lnTo>
                    <a:lnTo>
                      <a:pt x="142" y="243"/>
                    </a:lnTo>
                    <a:lnTo>
                      <a:pt x="149" y="243"/>
                    </a:lnTo>
                    <a:lnTo>
                      <a:pt x="155" y="243"/>
                    </a:lnTo>
                    <a:lnTo>
                      <a:pt x="162" y="243"/>
                    </a:lnTo>
                    <a:lnTo>
                      <a:pt x="169" y="241"/>
                    </a:lnTo>
                    <a:lnTo>
                      <a:pt x="177" y="240"/>
                    </a:lnTo>
                    <a:lnTo>
                      <a:pt x="185" y="240"/>
                    </a:lnTo>
                    <a:lnTo>
                      <a:pt x="195" y="239"/>
                    </a:lnTo>
                    <a:lnTo>
                      <a:pt x="203" y="236"/>
                    </a:lnTo>
                    <a:lnTo>
                      <a:pt x="213" y="236"/>
                    </a:lnTo>
                    <a:lnTo>
                      <a:pt x="225" y="234"/>
                    </a:lnTo>
                    <a:lnTo>
                      <a:pt x="236" y="233"/>
                    </a:lnTo>
                    <a:lnTo>
                      <a:pt x="246" y="230"/>
                    </a:lnTo>
                    <a:lnTo>
                      <a:pt x="258" y="229"/>
                    </a:lnTo>
                    <a:lnTo>
                      <a:pt x="269" y="226"/>
                    </a:lnTo>
                    <a:lnTo>
                      <a:pt x="280" y="223"/>
                    </a:lnTo>
                    <a:lnTo>
                      <a:pt x="291" y="221"/>
                    </a:lnTo>
                    <a:lnTo>
                      <a:pt x="303" y="219"/>
                    </a:lnTo>
                    <a:lnTo>
                      <a:pt x="312" y="217"/>
                    </a:lnTo>
                    <a:lnTo>
                      <a:pt x="323" y="215"/>
                    </a:lnTo>
                    <a:lnTo>
                      <a:pt x="330" y="212"/>
                    </a:lnTo>
                    <a:lnTo>
                      <a:pt x="338" y="208"/>
                    </a:lnTo>
                    <a:lnTo>
                      <a:pt x="345" y="207"/>
                    </a:lnTo>
                    <a:lnTo>
                      <a:pt x="352" y="206"/>
                    </a:lnTo>
                    <a:lnTo>
                      <a:pt x="356" y="204"/>
                    </a:lnTo>
                    <a:lnTo>
                      <a:pt x="360" y="203"/>
                    </a:lnTo>
                    <a:lnTo>
                      <a:pt x="362" y="203"/>
                    </a:lnTo>
                    <a:lnTo>
                      <a:pt x="365" y="203"/>
                    </a:lnTo>
                    <a:lnTo>
                      <a:pt x="365" y="206"/>
                    </a:lnTo>
                    <a:lnTo>
                      <a:pt x="366" y="208"/>
                    </a:lnTo>
                    <a:lnTo>
                      <a:pt x="366" y="214"/>
                    </a:lnTo>
                    <a:lnTo>
                      <a:pt x="366" y="218"/>
                    </a:lnTo>
                    <a:lnTo>
                      <a:pt x="367" y="226"/>
                    </a:lnTo>
                    <a:lnTo>
                      <a:pt x="367" y="230"/>
                    </a:lnTo>
                    <a:lnTo>
                      <a:pt x="369" y="234"/>
                    </a:lnTo>
                    <a:lnTo>
                      <a:pt x="369" y="240"/>
                    </a:lnTo>
                    <a:lnTo>
                      <a:pt x="369" y="246"/>
                    </a:lnTo>
                    <a:lnTo>
                      <a:pt x="369" y="250"/>
                    </a:lnTo>
                    <a:lnTo>
                      <a:pt x="369" y="255"/>
                    </a:lnTo>
                    <a:lnTo>
                      <a:pt x="369" y="261"/>
                    </a:lnTo>
                    <a:lnTo>
                      <a:pt x="369" y="268"/>
                    </a:lnTo>
                    <a:lnTo>
                      <a:pt x="369" y="273"/>
                    </a:lnTo>
                    <a:lnTo>
                      <a:pt x="369" y="279"/>
                    </a:lnTo>
                    <a:lnTo>
                      <a:pt x="369" y="286"/>
                    </a:lnTo>
                    <a:lnTo>
                      <a:pt x="370" y="291"/>
                    </a:lnTo>
                    <a:lnTo>
                      <a:pt x="370" y="299"/>
                    </a:lnTo>
                    <a:lnTo>
                      <a:pt x="370" y="306"/>
                    </a:lnTo>
                    <a:lnTo>
                      <a:pt x="370" y="312"/>
                    </a:lnTo>
                    <a:lnTo>
                      <a:pt x="372" y="315"/>
                    </a:lnTo>
                    <a:lnTo>
                      <a:pt x="497" y="291"/>
                    </a:lnTo>
                    <a:lnTo>
                      <a:pt x="494" y="288"/>
                    </a:lnTo>
                    <a:lnTo>
                      <a:pt x="492" y="281"/>
                    </a:lnTo>
                    <a:lnTo>
                      <a:pt x="489" y="276"/>
                    </a:lnTo>
                    <a:lnTo>
                      <a:pt x="489" y="268"/>
                    </a:lnTo>
                    <a:lnTo>
                      <a:pt x="489" y="261"/>
                    </a:lnTo>
                    <a:lnTo>
                      <a:pt x="489" y="255"/>
                    </a:lnTo>
                    <a:lnTo>
                      <a:pt x="489" y="248"/>
                    </a:lnTo>
                    <a:lnTo>
                      <a:pt x="490" y="241"/>
                    </a:lnTo>
                    <a:lnTo>
                      <a:pt x="490" y="232"/>
                    </a:lnTo>
                    <a:lnTo>
                      <a:pt x="493" y="222"/>
                    </a:lnTo>
                    <a:lnTo>
                      <a:pt x="494" y="212"/>
                    </a:lnTo>
                    <a:lnTo>
                      <a:pt x="497" y="203"/>
                    </a:lnTo>
                    <a:lnTo>
                      <a:pt x="500" y="190"/>
                    </a:lnTo>
                    <a:lnTo>
                      <a:pt x="503" y="181"/>
                    </a:lnTo>
                    <a:lnTo>
                      <a:pt x="505" y="170"/>
                    </a:lnTo>
                    <a:lnTo>
                      <a:pt x="508" y="161"/>
                    </a:lnTo>
                    <a:lnTo>
                      <a:pt x="511" y="150"/>
                    </a:lnTo>
                    <a:lnTo>
                      <a:pt x="512" y="142"/>
                    </a:lnTo>
                    <a:lnTo>
                      <a:pt x="515" y="134"/>
                    </a:lnTo>
                    <a:lnTo>
                      <a:pt x="518" y="128"/>
                    </a:lnTo>
                    <a:lnTo>
                      <a:pt x="518" y="121"/>
                    </a:lnTo>
                    <a:lnTo>
                      <a:pt x="521" y="117"/>
                    </a:lnTo>
                    <a:lnTo>
                      <a:pt x="521" y="114"/>
                    </a:lnTo>
                    <a:lnTo>
                      <a:pt x="522" y="114"/>
                    </a:lnTo>
                    <a:lnTo>
                      <a:pt x="522" y="113"/>
                    </a:lnTo>
                    <a:lnTo>
                      <a:pt x="523" y="109"/>
                    </a:lnTo>
                    <a:lnTo>
                      <a:pt x="523" y="103"/>
                    </a:lnTo>
                    <a:lnTo>
                      <a:pt x="525" y="98"/>
                    </a:lnTo>
                    <a:lnTo>
                      <a:pt x="522" y="90"/>
                    </a:lnTo>
                    <a:lnTo>
                      <a:pt x="518" y="84"/>
                    </a:lnTo>
                    <a:lnTo>
                      <a:pt x="515" y="81"/>
                    </a:lnTo>
                    <a:lnTo>
                      <a:pt x="511" y="79"/>
                    </a:lnTo>
                    <a:lnTo>
                      <a:pt x="505" y="76"/>
                    </a:lnTo>
                    <a:lnTo>
                      <a:pt x="500" y="74"/>
                    </a:lnTo>
                    <a:lnTo>
                      <a:pt x="490" y="72"/>
                    </a:lnTo>
                    <a:lnTo>
                      <a:pt x="482" y="72"/>
                    </a:lnTo>
                    <a:lnTo>
                      <a:pt x="472" y="72"/>
                    </a:lnTo>
                    <a:lnTo>
                      <a:pt x="463" y="72"/>
                    </a:lnTo>
                    <a:lnTo>
                      <a:pt x="450" y="72"/>
                    </a:lnTo>
                    <a:lnTo>
                      <a:pt x="441" y="72"/>
                    </a:lnTo>
                    <a:lnTo>
                      <a:pt x="430" y="72"/>
                    </a:lnTo>
                    <a:lnTo>
                      <a:pt x="420" y="73"/>
                    </a:lnTo>
                    <a:lnTo>
                      <a:pt x="407" y="73"/>
                    </a:lnTo>
                    <a:lnTo>
                      <a:pt x="399" y="74"/>
                    </a:lnTo>
                    <a:lnTo>
                      <a:pt x="389" y="74"/>
                    </a:lnTo>
                    <a:lnTo>
                      <a:pt x="384" y="76"/>
                    </a:lnTo>
                    <a:lnTo>
                      <a:pt x="377" y="76"/>
                    </a:lnTo>
                    <a:lnTo>
                      <a:pt x="373" y="77"/>
                    </a:lnTo>
                    <a:lnTo>
                      <a:pt x="369" y="77"/>
                    </a:lnTo>
                    <a:lnTo>
                      <a:pt x="271" y="80"/>
                    </a:lnTo>
                    <a:lnTo>
                      <a:pt x="268" y="80"/>
                    </a:lnTo>
                    <a:lnTo>
                      <a:pt x="260" y="84"/>
                    </a:lnTo>
                    <a:lnTo>
                      <a:pt x="254" y="84"/>
                    </a:lnTo>
                    <a:lnTo>
                      <a:pt x="249" y="87"/>
                    </a:lnTo>
                    <a:lnTo>
                      <a:pt x="240" y="87"/>
                    </a:lnTo>
                    <a:lnTo>
                      <a:pt x="235" y="90"/>
                    </a:lnTo>
                    <a:lnTo>
                      <a:pt x="225" y="91"/>
                    </a:lnTo>
                    <a:lnTo>
                      <a:pt x="217" y="92"/>
                    </a:lnTo>
                    <a:lnTo>
                      <a:pt x="207" y="92"/>
                    </a:lnTo>
                    <a:lnTo>
                      <a:pt x="199" y="95"/>
                    </a:lnTo>
                    <a:lnTo>
                      <a:pt x="189" y="95"/>
                    </a:lnTo>
                    <a:lnTo>
                      <a:pt x="181" y="95"/>
                    </a:lnTo>
                    <a:lnTo>
                      <a:pt x="173" y="94"/>
                    </a:lnTo>
                    <a:lnTo>
                      <a:pt x="165" y="94"/>
                    </a:lnTo>
                    <a:lnTo>
                      <a:pt x="155" y="91"/>
                    </a:lnTo>
                    <a:lnTo>
                      <a:pt x="145" y="90"/>
                    </a:lnTo>
                    <a:lnTo>
                      <a:pt x="137" y="85"/>
                    </a:lnTo>
                    <a:lnTo>
                      <a:pt x="129" y="83"/>
                    </a:lnTo>
                    <a:lnTo>
                      <a:pt x="120" y="77"/>
                    </a:lnTo>
                    <a:lnTo>
                      <a:pt x="113" y="74"/>
                    </a:lnTo>
                    <a:lnTo>
                      <a:pt x="107" y="69"/>
                    </a:lnTo>
                    <a:lnTo>
                      <a:pt x="101" y="65"/>
                    </a:lnTo>
                    <a:lnTo>
                      <a:pt x="94" y="59"/>
                    </a:lnTo>
                    <a:lnTo>
                      <a:pt x="89" y="55"/>
                    </a:lnTo>
                    <a:lnTo>
                      <a:pt x="83" y="50"/>
                    </a:lnTo>
                    <a:lnTo>
                      <a:pt x="79" y="44"/>
                    </a:lnTo>
                    <a:lnTo>
                      <a:pt x="69" y="34"/>
                    </a:lnTo>
                    <a:lnTo>
                      <a:pt x="65" y="25"/>
                    </a:lnTo>
                    <a:lnTo>
                      <a:pt x="58" y="18"/>
                    </a:lnTo>
                    <a:lnTo>
                      <a:pt x="55" y="12"/>
                    </a:lnTo>
                    <a:lnTo>
                      <a:pt x="53" y="7"/>
                    </a:lnTo>
                    <a:lnTo>
                      <a:pt x="53" y="4"/>
                    </a:lnTo>
                    <a:lnTo>
                      <a:pt x="53" y="1"/>
                    </a:lnTo>
                    <a:lnTo>
                      <a:pt x="54" y="0"/>
                    </a:lnTo>
                    <a:close/>
                  </a:path>
                </a:pathLst>
              </a:custGeom>
              <a:solidFill>
                <a:srgbClr val="96AB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40" name="Freeform 40"/>
              <p:cNvSpPr>
                <a:spLocks/>
              </p:cNvSpPr>
              <p:nvPr/>
            </p:nvSpPr>
            <p:spPr bwMode="auto">
              <a:xfrm>
                <a:off x="3076" y="2463"/>
                <a:ext cx="42" cy="83"/>
              </a:xfrm>
              <a:custGeom>
                <a:avLst/>
                <a:gdLst>
                  <a:gd name="T0" fmla="*/ 0 w 86"/>
                  <a:gd name="T1" fmla="*/ 1 h 166"/>
                  <a:gd name="T2" fmla="*/ 0 w 86"/>
                  <a:gd name="T3" fmla="*/ 0 h 166"/>
                  <a:gd name="T4" fmla="*/ 0 w 86"/>
                  <a:gd name="T5" fmla="*/ 1 h 166"/>
                  <a:gd name="T6" fmla="*/ 0 w 86"/>
                  <a:gd name="T7" fmla="*/ 1 h 166"/>
                  <a:gd name="T8" fmla="*/ 0 w 86"/>
                  <a:gd name="T9" fmla="*/ 1 h 166"/>
                  <a:gd name="T10" fmla="*/ 0 w 86"/>
                  <a:gd name="T11" fmla="*/ 1 h 166"/>
                  <a:gd name="T12" fmla="*/ 0 w 86"/>
                  <a:gd name="T13" fmla="*/ 1 h 166"/>
                  <a:gd name="T14" fmla="*/ 0 w 86"/>
                  <a:gd name="T15" fmla="*/ 1 h 166"/>
                  <a:gd name="T16" fmla="*/ 0 w 86"/>
                  <a:gd name="T17" fmla="*/ 1 h 166"/>
                  <a:gd name="T18" fmla="*/ 0 w 86"/>
                  <a:gd name="T19" fmla="*/ 1 h 166"/>
                  <a:gd name="T20" fmla="*/ 0 w 86"/>
                  <a:gd name="T21" fmla="*/ 1 h 166"/>
                  <a:gd name="T22" fmla="*/ 0 w 86"/>
                  <a:gd name="T23" fmla="*/ 1 h 166"/>
                  <a:gd name="T24" fmla="*/ 0 w 86"/>
                  <a:gd name="T25" fmla="*/ 1 h 166"/>
                  <a:gd name="T26" fmla="*/ 0 w 86"/>
                  <a:gd name="T27" fmla="*/ 1 h 166"/>
                  <a:gd name="T28" fmla="*/ 0 w 86"/>
                  <a:gd name="T29" fmla="*/ 1 h 166"/>
                  <a:gd name="T30" fmla="*/ 0 w 86"/>
                  <a:gd name="T31" fmla="*/ 1 h 166"/>
                  <a:gd name="T32" fmla="*/ 0 w 86"/>
                  <a:gd name="T33" fmla="*/ 1 h 166"/>
                  <a:gd name="T34" fmla="*/ 0 w 86"/>
                  <a:gd name="T35" fmla="*/ 1 h 166"/>
                  <a:gd name="T36" fmla="*/ 0 w 86"/>
                  <a:gd name="T37" fmla="*/ 1 h 166"/>
                  <a:gd name="T38" fmla="*/ 0 w 86"/>
                  <a:gd name="T39" fmla="*/ 1 h 166"/>
                  <a:gd name="T40" fmla="*/ 0 w 86"/>
                  <a:gd name="T41" fmla="*/ 1 h 166"/>
                  <a:gd name="T42" fmla="*/ 0 w 86"/>
                  <a:gd name="T43" fmla="*/ 1 h 166"/>
                  <a:gd name="T44" fmla="*/ 0 w 86"/>
                  <a:gd name="T45" fmla="*/ 1 h 166"/>
                  <a:gd name="T46" fmla="*/ 0 w 86"/>
                  <a:gd name="T47" fmla="*/ 1 h 166"/>
                  <a:gd name="T48" fmla="*/ 0 w 86"/>
                  <a:gd name="T49" fmla="*/ 1 h 166"/>
                  <a:gd name="T50" fmla="*/ 0 w 86"/>
                  <a:gd name="T51" fmla="*/ 1 h 166"/>
                  <a:gd name="T52" fmla="*/ 0 w 86"/>
                  <a:gd name="T53" fmla="*/ 1 h 166"/>
                  <a:gd name="T54" fmla="*/ 0 w 86"/>
                  <a:gd name="T55" fmla="*/ 1 h 166"/>
                  <a:gd name="T56" fmla="*/ 0 w 86"/>
                  <a:gd name="T57" fmla="*/ 1 h 166"/>
                  <a:gd name="T58" fmla="*/ 0 w 86"/>
                  <a:gd name="T59" fmla="*/ 1 h 166"/>
                  <a:gd name="T60" fmla="*/ 0 w 86"/>
                  <a:gd name="T61" fmla="*/ 1 h 166"/>
                  <a:gd name="T62" fmla="*/ 0 w 86"/>
                  <a:gd name="T63" fmla="*/ 1 h 166"/>
                  <a:gd name="T64" fmla="*/ 0 w 86"/>
                  <a:gd name="T65" fmla="*/ 1 h 166"/>
                  <a:gd name="T66" fmla="*/ 0 w 86"/>
                  <a:gd name="T67" fmla="*/ 1 h 166"/>
                  <a:gd name="T68" fmla="*/ 0 w 86"/>
                  <a:gd name="T69" fmla="*/ 1 h 166"/>
                  <a:gd name="T70" fmla="*/ 0 w 86"/>
                  <a:gd name="T71" fmla="*/ 1 h 166"/>
                  <a:gd name="T72" fmla="*/ 0 w 86"/>
                  <a:gd name="T73" fmla="*/ 1 h 166"/>
                  <a:gd name="T74" fmla="*/ 0 w 86"/>
                  <a:gd name="T75" fmla="*/ 1 h 166"/>
                  <a:gd name="T76" fmla="*/ 0 w 86"/>
                  <a:gd name="T77" fmla="*/ 1 h 166"/>
                  <a:gd name="T78" fmla="*/ 0 w 86"/>
                  <a:gd name="T79" fmla="*/ 1 h 166"/>
                  <a:gd name="T80" fmla="*/ 0 w 86"/>
                  <a:gd name="T81" fmla="*/ 1 h 166"/>
                  <a:gd name="T82" fmla="*/ 0 w 86"/>
                  <a:gd name="T83" fmla="*/ 1 h 166"/>
                  <a:gd name="T84" fmla="*/ 0 w 86"/>
                  <a:gd name="T85" fmla="*/ 1 h 166"/>
                  <a:gd name="T86" fmla="*/ 0 w 86"/>
                  <a:gd name="T87" fmla="*/ 1 h 166"/>
                  <a:gd name="T88" fmla="*/ 0 w 86"/>
                  <a:gd name="T89" fmla="*/ 1 h 166"/>
                  <a:gd name="T90" fmla="*/ 0 w 86"/>
                  <a:gd name="T91" fmla="*/ 1 h 166"/>
                  <a:gd name="T92" fmla="*/ 0 w 86"/>
                  <a:gd name="T93" fmla="*/ 1 h 166"/>
                  <a:gd name="T94" fmla="*/ 0 w 86"/>
                  <a:gd name="T95" fmla="*/ 1 h 166"/>
                  <a:gd name="T96" fmla="*/ 0 w 86"/>
                  <a:gd name="T97" fmla="*/ 1 h 166"/>
                  <a:gd name="T98" fmla="*/ 0 w 86"/>
                  <a:gd name="T99" fmla="*/ 1 h 166"/>
                  <a:gd name="T100" fmla="*/ 0 w 86"/>
                  <a:gd name="T101" fmla="*/ 1 h 166"/>
                  <a:gd name="T102" fmla="*/ 0 w 86"/>
                  <a:gd name="T103" fmla="*/ 1 h 166"/>
                  <a:gd name="T104" fmla="*/ 0 w 86"/>
                  <a:gd name="T105" fmla="*/ 1 h 16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6"/>
                  <a:gd name="T160" fmla="*/ 0 h 166"/>
                  <a:gd name="T161" fmla="*/ 86 w 86"/>
                  <a:gd name="T162" fmla="*/ 166 h 16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6" h="166">
                    <a:moveTo>
                      <a:pt x="6" y="54"/>
                    </a:moveTo>
                    <a:lnTo>
                      <a:pt x="83" y="0"/>
                    </a:lnTo>
                    <a:lnTo>
                      <a:pt x="82" y="1"/>
                    </a:lnTo>
                    <a:lnTo>
                      <a:pt x="79" y="7"/>
                    </a:lnTo>
                    <a:lnTo>
                      <a:pt x="76" y="10"/>
                    </a:lnTo>
                    <a:lnTo>
                      <a:pt x="73" y="14"/>
                    </a:lnTo>
                    <a:lnTo>
                      <a:pt x="71" y="21"/>
                    </a:lnTo>
                    <a:lnTo>
                      <a:pt x="68" y="26"/>
                    </a:lnTo>
                    <a:lnTo>
                      <a:pt x="65" y="32"/>
                    </a:lnTo>
                    <a:lnTo>
                      <a:pt x="62" y="37"/>
                    </a:lnTo>
                    <a:lnTo>
                      <a:pt x="59" y="43"/>
                    </a:lnTo>
                    <a:lnTo>
                      <a:pt x="58" y="50"/>
                    </a:lnTo>
                    <a:lnTo>
                      <a:pt x="55" y="55"/>
                    </a:lnTo>
                    <a:lnTo>
                      <a:pt x="54" y="61"/>
                    </a:lnTo>
                    <a:lnTo>
                      <a:pt x="53" y="66"/>
                    </a:lnTo>
                    <a:lnTo>
                      <a:pt x="53" y="73"/>
                    </a:lnTo>
                    <a:lnTo>
                      <a:pt x="53" y="83"/>
                    </a:lnTo>
                    <a:lnTo>
                      <a:pt x="55" y="91"/>
                    </a:lnTo>
                    <a:lnTo>
                      <a:pt x="58" y="99"/>
                    </a:lnTo>
                    <a:lnTo>
                      <a:pt x="64" y="106"/>
                    </a:lnTo>
                    <a:lnTo>
                      <a:pt x="68" y="110"/>
                    </a:lnTo>
                    <a:lnTo>
                      <a:pt x="73" y="114"/>
                    </a:lnTo>
                    <a:lnTo>
                      <a:pt x="76" y="119"/>
                    </a:lnTo>
                    <a:lnTo>
                      <a:pt x="76" y="121"/>
                    </a:lnTo>
                    <a:lnTo>
                      <a:pt x="73" y="124"/>
                    </a:lnTo>
                    <a:lnTo>
                      <a:pt x="71" y="127"/>
                    </a:lnTo>
                    <a:lnTo>
                      <a:pt x="65" y="128"/>
                    </a:lnTo>
                    <a:lnTo>
                      <a:pt x="61" y="131"/>
                    </a:lnTo>
                    <a:lnTo>
                      <a:pt x="55" y="132"/>
                    </a:lnTo>
                    <a:lnTo>
                      <a:pt x="50" y="132"/>
                    </a:lnTo>
                    <a:lnTo>
                      <a:pt x="46" y="134"/>
                    </a:lnTo>
                    <a:lnTo>
                      <a:pt x="46" y="135"/>
                    </a:lnTo>
                    <a:lnTo>
                      <a:pt x="86" y="137"/>
                    </a:lnTo>
                    <a:lnTo>
                      <a:pt x="86" y="152"/>
                    </a:lnTo>
                    <a:lnTo>
                      <a:pt x="13" y="166"/>
                    </a:lnTo>
                    <a:lnTo>
                      <a:pt x="0" y="142"/>
                    </a:lnTo>
                    <a:lnTo>
                      <a:pt x="13" y="137"/>
                    </a:lnTo>
                    <a:lnTo>
                      <a:pt x="11" y="135"/>
                    </a:lnTo>
                    <a:lnTo>
                      <a:pt x="11" y="132"/>
                    </a:lnTo>
                    <a:lnTo>
                      <a:pt x="11" y="128"/>
                    </a:lnTo>
                    <a:lnTo>
                      <a:pt x="11" y="124"/>
                    </a:lnTo>
                    <a:lnTo>
                      <a:pt x="10" y="117"/>
                    </a:lnTo>
                    <a:lnTo>
                      <a:pt x="10" y="110"/>
                    </a:lnTo>
                    <a:lnTo>
                      <a:pt x="10" y="103"/>
                    </a:lnTo>
                    <a:lnTo>
                      <a:pt x="10" y="97"/>
                    </a:lnTo>
                    <a:lnTo>
                      <a:pt x="10" y="87"/>
                    </a:lnTo>
                    <a:lnTo>
                      <a:pt x="8" y="80"/>
                    </a:lnTo>
                    <a:lnTo>
                      <a:pt x="7" y="72"/>
                    </a:lnTo>
                    <a:lnTo>
                      <a:pt x="7" y="66"/>
                    </a:lnTo>
                    <a:lnTo>
                      <a:pt x="7" y="61"/>
                    </a:lnTo>
                    <a:lnTo>
                      <a:pt x="6" y="57"/>
                    </a:lnTo>
                    <a:lnTo>
                      <a:pt x="6" y="54"/>
                    </a:lnTo>
                    <a:close/>
                  </a:path>
                </a:pathLst>
              </a:custGeom>
              <a:solidFill>
                <a:srgbClr val="6380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41" name="Freeform 41"/>
              <p:cNvSpPr>
                <a:spLocks/>
              </p:cNvSpPr>
              <p:nvPr/>
            </p:nvSpPr>
            <p:spPr bwMode="auto">
              <a:xfrm>
                <a:off x="2864" y="2493"/>
                <a:ext cx="87" cy="35"/>
              </a:xfrm>
              <a:custGeom>
                <a:avLst/>
                <a:gdLst>
                  <a:gd name="T0" fmla="*/ 1 w 172"/>
                  <a:gd name="T1" fmla="*/ 0 h 71"/>
                  <a:gd name="T2" fmla="*/ 1 w 172"/>
                  <a:gd name="T3" fmla="*/ 0 h 71"/>
                  <a:gd name="T4" fmla="*/ 1 w 172"/>
                  <a:gd name="T5" fmla="*/ 0 h 71"/>
                  <a:gd name="T6" fmla="*/ 1 w 172"/>
                  <a:gd name="T7" fmla="*/ 0 h 71"/>
                  <a:gd name="T8" fmla="*/ 1 w 172"/>
                  <a:gd name="T9" fmla="*/ 0 h 71"/>
                  <a:gd name="T10" fmla="*/ 1 w 172"/>
                  <a:gd name="T11" fmla="*/ 0 h 71"/>
                  <a:gd name="T12" fmla="*/ 1 w 172"/>
                  <a:gd name="T13" fmla="*/ 0 h 71"/>
                  <a:gd name="T14" fmla="*/ 1 w 172"/>
                  <a:gd name="T15" fmla="*/ 0 h 71"/>
                  <a:gd name="T16" fmla="*/ 1 w 172"/>
                  <a:gd name="T17" fmla="*/ 0 h 71"/>
                  <a:gd name="T18" fmla="*/ 1 w 172"/>
                  <a:gd name="T19" fmla="*/ 0 h 71"/>
                  <a:gd name="T20" fmla="*/ 1 w 172"/>
                  <a:gd name="T21" fmla="*/ 0 h 71"/>
                  <a:gd name="T22" fmla="*/ 1 w 172"/>
                  <a:gd name="T23" fmla="*/ 0 h 71"/>
                  <a:gd name="T24" fmla="*/ 1 w 172"/>
                  <a:gd name="T25" fmla="*/ 0 h 71"/>
                  <a:gd name="T26" fmla="*/ 1 w 172"/>
                  <a:gd name="T27" fmla="*/ 0 h 71"/>
                  <a:gd name="T28" fmla="*/ 1 w 172"/>
                  <a:gd name="T29" fmla="*/ 0 h 71"/>
                  <a:gd name="T30" fmla="*/ 1 w 172"/>
                  <a:gd name="T31" fmla="*/ 0 h 71"/>
                  <a:gd name="T32" fmla="*/ 1 w 172"/>
                  <a:gd name="T33" fmla="*/ 0 h 71"/>
                  <a:gd name="T34" fmla="*/ 1 w 172"/>
                  <a:gd name="T35" fmla="*/ 0 h 71"/>
                  <a:gd name="T36" fmla="*/ 1 w 172"/>
                  <a:gd name="T37" fmla="*/ 0 h 71"/>
                  <a:gd name="T38" fmla="*/ 1 w 172"/>
                  <a:gd name="T39" fmla="*/ 0 h 71"/>
                  <a:gd name="T40" fmla="*/ 1 w 172"/>
                  <a:gd name="T41" fmla="*/ 0 h 71"/>
                  <a:gd name="T42" fmla="*/ 1 w 172"/>
                  <a:gd name="T43" fmla="*/ 0 h 71"/>
                  <a:gd name="T44" fmla="*/ 1 w 172"/>
                  <a:gd name="T45" fmla="*/ 0 h 71"/>
                  <a:gd name="T46" fmla="*/ 1 w 172"/>
                  <a:gd name="T47" fmla="*/ 0 h 71"/>
                  <a:gd name="T48" fmla="*/ 1 w 172"/>
                  <a:gd name="T49" fmla="*/ 0 h 71"/>
                  <a:gd name="T50" fmla="*/ 1 w 172"/>
                  <a:gd name="T51" fmla="*/ 0 h 71"/>
                  <a:gd name="T52" fmla="*/ 1 w 172"/>
                  <a:gd name="T53" fmla="*/ 0 h 71"/>
                  <a:gd name="T54" fmla="*/ 1 w 172"/>
                  <a:gd name="T55" fmla="*/ 0 h 71"/>
                  <a:gd name="T56" fmla="*/ 1 w 172"/>
                  <a:gd name="T57" fmla="*/ 0 h 71"/>
                  <a:gd name="T58" fmla="*/ 1 w 172"/>
                  <a:gd name="T59" fmla="*/ 0 h 71"/>
                  <a:gd name="T60" fmla="*/ 1 w 172"/>
                  <a:gd name="T61" fmla="*/ 0 h 71"/>
                  <a:gd name="T62" fmla="*/ 1 w 172"/>
                  <a:gd name="T63" fmla="*/ 0 h 71"/>
                  <a:gd name="T64" fmla="*/ 1 w 172"/>
                  <a:gd name="T65" fmla="*/ 0 h 71"/>
                  <a:gd name="T66" fmla="*/ 1 w 172"/>
                  <a:gd name="T67" fmla="*/ 0 h 71"/>
                  <a:gd name="T68" fmla="*/ 1 w 172"/>
                  <a:gd name="T69" fmla="*/ 0 h 71"/>
                  <a:gd name="T70" fmla="*/ 1 w 172"/>
                  <a:gd name="T71" fmla="*/ 0 h 71"/>
                  <a:gd name="T72" fmla="*/ 1 w 172"/>
                  <a:gd name="T73" fmla="*/ 0 h 71"/>
                  <a:gd name="T74" fmla="*/ 1 w 172"/>
                  <a:gd name="T75" fmla="*/ 0 h 71"/>
                  <a:gd name="T76" fmla="*/ 1 w 172"/>
                  <a:gd name="T77" fmla="*/ 0 h 71"/>
                  <a:gd name="T78" fmla="*/ 1 w 172"/>
                  <a:gd name="T79" fmla="*/ 0 h 71"/>
                  <a:gd name="T80" fmla="*/ 1 w 172"/>
                  <a:gd name="T81" fmla="*/ 0 h 71"/>
                  <a:gd name="T82" fmla="*/ 1 w 172"/>
                  <a:gd name="T83" fmla="*/ 0 h 71"/>
                  <a:gd name="T84" fmla="*/ 1 w 172"/>
                  <a:gd name="T85" fmla="*/ 0 h 71"/>
                  <a:gd name="T86" fmla="*/ 1 w 172"/>
                  <a:gd name="T87" fmla="*/ 0 h 71"/>
                  <a:gd name="T88" fmla="*/ 1 w 172"/>
                  <a:gd name="T89" fmla="*/ 0 h 71"/>
                  <a:gd name="T90" fmla="*/ 1 w 172"/>
                  <a:gd name="T91" fmla="*/ 0 h 71"/>
                  <a:gd name="T92" fmla="*/ 1 w 172"/>
                  <a:gd name="T93" fmla="*/ 0 h 71"/>
                  <a:gd name="T94" fmla="*/ 1 w 172"/>
                  <a:gd name="T95" fmla="*/ 0 h 71"/>
                  <a:gd name="T96" fmla="*/ 1 w 172"/>
                  <a:gd name="T97" fmla="*/ 0 h 71"/>
                  <a:gd name="T98" fmla="*/ 1 w 172"/>
                  <a:gd name="T99" fmla="*/ 0 h 71"/>
                  <a:gd name="T100" fmla="*/ 1 w 172"/>
                  <a:gd name="T101" fmla="*/ 0 h 71"/>
                  <a:gd name="T102" fmla="*/ 0 w 172"/>
                  <a:gd name="T103" fmla="*/ 0 h 71"/>
                  <a:gd name="T104" fmla="*/ 1 w 172"/>
                  <a:gd name="T105" fmla="*/ 0 h 71"/>
                  <a:gd name="T106" fmla="*/ 1 w 172"/>
                  <a:gd name="T107" fmla="*/ 0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72"/>
                  <a:gd name="T163" fmla="*/ 0 h 71"/>
                  <a:gd name="T164" fmla="*/ 172 w 17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72" h="71">
                    <a:moveTo>
                      <a:pt x="8" y="6"/>
                    </a:moveTo>
                    <a:lnTo>
                      <a:pt x="37" y="0"/>
                    </a:lnTo>
                    <a:lnTo>
                      <a:pt x="37" y="14"/>
                    </a:lnTo>
                    <a:lnTo>
                      <a:pt x="48" y="11"/>
                    </a:lnTo>
                    <a:lnTo>
                      <a:pt x="132" y="20"/>
                    </a:lnTo>
                    <a:lnTo>
                      <a:pt x="130" y="20"/>
                    </a:lnTo>
                    <a:lnTo>
                      <a:pt x="125" y="20"/>
                    </a:lnTo>
                    <a:lnTo>
                      <a:pt x="117" y="21"/>
                    </a:lnTo>
                    <a:lnTo>
                      <a:pt x="110" y="24"/>
                    </a:lnTo>
                    <a:lnTo>
                      <a:pt x="102" y="25"/>
                    </a:lnTo>
                    <a:lnTo>
                      <a:pt x="96" y="28"/>
                    </a:lnTo>
                    <a:lnTo>
                      <a:pt x="94" y="32"/>
                    </a:lnTo>
                    <a:lnTo>
                      <a:pt x="95" y="38"/>
                    </a:lnTo>
                    <a:lnTo>
                      <a:pt x="96" y="39"/>
                    </a:lnTo>
                    <a:lnTo>
                      <a:pt x="99" y="40"/>
                    </a:lnTo>
                    <a:lnTo>
                      <a:pt x="105" y="43"/>
                    </a:lnTo>
                    <a:lnTo>
                      <a:pt x="110" y="46"/>
                    </a:lnTo>
                    <a:lnTo>
                      <a:pt x="116" y="47"/>
                    </a:lnTo>
                    <a:lnTo>
                      <a:pt x="123" y="50"/>
                    </a:lnTo>
                    <a:lnTo>
                      <a:pt x="128" y="51"/>
                    </a:lnTo>
                    <a:lnTo>
                      <a:pt x="136" y="54"/>
                    </a:lnTo>
                    <a:lnTo>
                      <a:pt x="142" y="55"/>
                    </a:lnTo>
                    <a:lnTo>
                      <a:pt x="149" y="57"/>
                    </a:lnTo>
                    <a:lnTo>
                      <a:pt x="154" y="60"/>
                    </a:lnTo>
                    <a:lnTo>
                      <a:pt x="160" y="61"/>
                    </a:lnTo>
                    <a:lnTo>
                      <a:pt x="167" y="62"/>
                    </a:lnTo>
                    <a:lnTo>
                      <a:pt x="172" y="65"/>
                    </a:lnTo>
                    <a:lnTo>
                      <a:pt x="170" y="64"/>
                    </a:lnTo>
                    <a:lnTo>
                      <a:pt x="163" y="64"/>
                    </a:lnTo>
                    <a:lnTo>
                      <a:pt x="157" y="62"/>
                    </a:lnTo>
                    <a:lnTo>
                      <a:pt x="152" y="62"/>
                    </a:lnTo>
                    <a:lnTo>
                      <a:pt x="145" y="61"/>
                    </a:lnTo>
                    <a:lnTo>
                      <a:pt x="138" y="61"/>
                    </a:lnTo>
                    <a:lnTo>
                      <a:pt x="130" y="60"/>
                    </a:lnTo>
                    <a:lnTo>
                      <a:pt x="121" y="60"/>
                    </a:lnTo>
                    <a:lnTo>
                      <a:pt x="114" y="57"/>
                    </a:lnTo>
                    <a:lnTo>
                      <a:pt x="106" y="57"/>
                    </a:lnTo>
                    <a:lnTo>
                      <a:pt x="98" y="55"/>
                    </a:lnTo>
                    <a:lnTo>
                      <a:pt x="91" y="55"/>
                    </a:lnTo>
                    <a:lnTo>
                      <a:pt x="84" y="55"/>
                    </a:lnTo>
                    <a:lnTo>
                      <a:pt x="78" y="55"/>
                    </a:lnTo>
                    <a:lnTo>
                      <a:pt x="70" y="55"/>
                    </a:lnTo>
                    <a:lnTo>
                      <a:pt x="65" y="55"/>
                    </a:lnTo>
                    <a:lnTo>
                      <a:pt x="59" y="57"/>
                    </a:lnTo>
                    <a:lnTo>
                      <a:pt x="55" y="60"/>
                    </a:lnTo>
                    <a:lnTo>
                      <a:pt x="47" y="61"/>
                    </a:lnTo>
                    <a:lnTo>
                      <a:pt x="41" y="64"/>
                    </a:lnTo>
                    <a:lnTo>
                      <a:pt x="33" y="68"/>
                    </a:lnTo>
                    <a:lnTo>
                      <a:pt x="33" y="71"/>
                    </a:lnTo>
                    <a:lnTo>
                      <a:pt x="36" y="28"/>
                    </a:lnTo>
                    <a:lnTo>
                      <a:pt x="21" y="60"/>
                    </a:lnTo>
                    <a:lnTo>
                      <a:pt x="0" y="58"/>
                    </a:lnTo>
                    <a:lnTo>
                      <a:pt x="8" y="6"/>
                    </a:lnTo>
                    <a:close/>
                  </a:path>
                </a:pathLst>
              </a:custGeom>
              <a:solidFill>
                <a:srgbClr val="96AB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42" name="Freeform 42"/>
              <p:cNvSpPr>
                <a:spLocks/>
              </p:cNvSpPr>
              <p:nvPr/>
            </p:nvSpPr>
            <p:spPr bwMode="auto">
              <a:xfrm>
                <a:off x="3158" y="2243"/>
                <a:ext cx="89" cy="48"/>
              </a:xfrm>
              <a:custGeom>
                <a:avLst/>
                <a:gdLst>
                  <a:gd name="T0" fmla="*/ 0 w 178"/>
                  <a:gd name="T1" fmla="*/ 0 h 97"/>
                  <a:gd name="T2" fmla="*/ 1 w 178"/>
                  <a:gd name="T3" fmla="*/ 0 h 97"/>
                  <a:gd name="T4" fmla="*/ 1 w 178"/>
                  <a:gd name="T5" fmla="*/ 0 h 97"/>
                  <a:gd name="T6" fmla="*/ 1 w 178"/>
                  <a:gd name="T7" fmla="*/ 0 h 97"/>
                  <a:gd name="T8" fmla="*/ 1 w 178"/>
                  <a:gd name="T9" fmla="*/ 0 h 97"/>
                  <a:gd name="T10" fmla="*/ 1 w 178"/>
                  <a:gd name="T11" fmla="*/ 0 h 97"/>
                  <a:gd name="T12" fmla="*/ 1 w 178"/>
                  <a:gd name="T13" fmla="*/ 0 h 97"/>
                  <a:gd name="T14" fmla="*/ 1 w 178"/>
                  <a:gd name="T15" fmla="*/ 0 h 97"/>
                  <a:gd name="T16" fmla="*/ 1 w 178"/>
                  <a:gd name="T17" fmla="*/ 0 h 97"/>
                  <a:gd name="T18" fmla="*/ 1 w 178"/>
                  <a:gd name="T19" fmla="*/ 0 h 97"/>
                  <a:gd name="T20" fmla="*/ 1 w 178"/>
                  <a:gd name="T21" fmla="*/ 0 h 97"/>
                  <a:gd name="T22" fmla="*/ 1 w 178"/>
                  <a:gd name="T23" fmla="*/ 0 h 97"/>
                  <a:gd name="T24" fmla="*/ 1 w 178"/>
                  <a:gd name="T25" fmla="*/ 0 h 97"/>
                  <a:gd name="T26" fmla="*/ 1 w 178"/>
                  <a:gd name="T27" fmla="*/ 0 h 97"/>
                  <a:gd name="T28" fmla="*/ 1 w 178"/>
                  <a:gd name="T29" fmla="*/ 0 h 97"/>
                  <a:gd name="T30" fmla="*/ 1 w 178"/>
                  <a:gd name="T31" fmla="*/ 0 h 97"/>
                  <a:gd name="T32" fmla="*/ 1 w 178"/>
                  <a:gd name="T33" fmla="*/ 0 h 97"/>
                  <a:gd name="T34" fmla="*/ 1 w 178"/>
                  <a:gd name="T35" fmla="*/ 0 h 97"/>
                  <a:gd name="T36" fmla="*/ 1 w 178"/>
                  <a:gd name="T37" fmla="*/ 0 h 97"/>
                  <a:gd name="T38" fmla="*/ 1 w 178"/>
                  <a:gd name="T39" fmla="*/ 0 h 97"/>
                  <a:gd name="T40" fmla="*/ 1 w 178"/>
                  <a:gd name="T41" fmla="*/ 0 h 97"/>
                  <a:gd name="T42" fmla="*/ 1 w 178"/>
                  <a:gd name="T43" fmla="*/ 0 h 97"/>
                  <a:gd name="T44" fmla="*/ 1 w 178"/>
                  <a:gd name="T45" fmla="*/ 0 h 97"/>
                  <a:gd name="T46" fmla="*/ 1 w 178"/>
                  <a:gd name="T47" fmla="*/ 0 h 97"/>
                  <a:gd name="T48" fmla="*/ 0 w 178"/>
                  <a:gd name="T49" fmla="*/ 0 h 97"/>
                  <a:gd name="T50" fmla="*/ 0 w 178"/>
                  <a:gd name="T51" fmla="*/ 0 h 9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8"/>
                  <a:gd name="T79" fmla="*/ 0 h 97"/>
                  <a:gd name="T80" fmla="*/ 178 w 178"/>
                  <a:gd name="T81" fmla="*/ 97 h 9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8" h="97">
                    <a:moveTo>
                      <a:pt x="0" y="62"/>
                    </a:moveTo>
                    <a:lnTo>
                      <a:pt x="45" y="56"/>
                    </a:lnTo>
                    <a:lnTo>
                      <a:pt x="61" y="13"/>
                    </a:lnTo>
                    <a:lnTo>
                      <a:pt x="101" y="0"/>
                    </a:lnTo>
                    <a:lnTo>
                      <a:pt x="127" y="3"/>
                    </a:lnTo>
                    <a:lnTo>
                      <a:pt x="162" y="3"/>
                    </a:lnTo>
                    <a:lnTo>
                      <a:pt x="178" y="14"/>
                    </a:lnTo>
                    <a:lnTo>
                      <a:pt x="112" y="44"/>
                    </a:lnTo>
                    <a:lnTo>
                      <a:pt x="114" y="71"/>
                    </a:lnTo>
                    <a:lnTo>
                      <a:pt x="134" y="82"/>
                    </a:lnTo>
                    <a:lnTo>
                      <a:pt x="131" y="83"/>
                    </a:lnTo>
                    <a:lnTo>
                      <a:pt x="126" y="89"/>
                    </a:lnTo>
                    <a:lnTo>
                      <a:pt x="120" y="90"/>
                    </a:lnTo>
                    <a:lnTo>
                      <a:pt x="116" y="93"/>
                    </a:lnTo>
                    <a:lnTo>
                      <a:pt x="111" y="94"/>
                    </a:lnTo>
                    <a:lnTo>
                      <a:pt x="107" y="96"/>
                    </a:lnTo>
                    <a:lnTo>
                      <a:pt x="98" y="94"/>
                    </a:lnTo>
                    <a:lnTo>
                      <a:pt x="93" y="94"/>
                    </a:lnTo>
                    <a:lnTo>
                      <a:pt x="86" y="93"/>
                    </a:lnTo>
                    <a:lnTo>
                      <a:pt x="80" y="90"/>
                    </a:lnTo>
                    <a:lnTo>
                      <a:pt x="75" y="89"/>
                    </a:lnTo>
                    <a:lnTo>
                      <a:pt x="71" y="86"/>
                    </a:lnTo>
                    <a:lnTo>
                      <a:pt x="68" y="86"/>
                    </a:lnTo>
                    <a:lnTo>
                      <a:pt x="25" y="97"/>
                    </a:lnTo>
                    <a:lnTo>
                      <a:pt x="0" y="62"/>
                    </a:lnTo>
                    <a:close/>
                  </a:path>
                </a:pathLst>
              </a:custGeom>
              <a:solidFill>
                <a:srgbClr val="FF94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43" name="Freeform 43"/>
              <p:cNvSpPr>
                <a:spLocks/>
              </p:cNvSpPr>
              <p:nvPr/>
            </p:nvSpPr>
            <p:spPr bwMode="auto">
              <a:xfrm>
                <a:off x="3183" y="2357"/>
                <a:ext cx="71" cy="49"/>
              </a:xfrm>
              <a:custGeom>
                <a:avLst/>
                <a:gdLst>
                  <a:gd name="T0" fmla="*/ 0 w 144"/>
                  <a:gd name="T1" fmla="*/ 1 h 98"/>
                  <a:gd name="T2" fmla="*/ 0 w 144"/>
                  <a:gd name="T3" fmla="*/ 1 h 98"/>
                  <a:gd name="T4" fmla="*/ 0 w 144"/>
                  <a:gd name="T5" fmla="*/ 0 h 98"/>
                  <a:gd name="T6" fmla="*/ 0 w 144"/>
                  <a:gd name="T7" fmla="*/ 1 h 98"/>
                  <a:gd name="T8" fmla="*/ 0 w 144"/>
                  <a:gd name="T9" fmla="*/ 1 h 98"/>
                  <a:gd name="T10" fmla="*/ 0 w 144"/>
                  <a:gd name="T11" fmla="*/ 1 h 98"/>
                  <a:gd name="T12" fmla="*/ 0 w 144"/>
                  <a:gd name="T13" fmla="*/ 1 h 98"/>
                  <a:gd name="T14" fmla="*/ 0 w 144"/>
                  <a:gd name="T15" fmla="*/ 1 h 98"/>
                  <a:gd name="T16" fmla="*/ 0 w 144"/>
                  <a:gd name="T17" fmla="*/ 1 h 98"/>
                  <a:gd name="T18" fmla="*/ 0 w 144"/>
                  <a:gd name="T19" fmla="*/ 1 h 98"/>
                  <a:gd name="T20" fmla="*/ 0 w 144"/>
                  <a:gd name="T21" fmla="*/ 1 h 98"/>
                  <a:gd name="T22" fmla="*/ 0 w 144"/>
                  <a:gd name="T23" fmla="*/ 1 h 98"/>
                  <a:gd name="T24" fmla="*/ 0 w 144"/>
                  <a:gd name="T25" fmla="*/ 1 h 98"/>
                  <a:gd name="T26" fmla="*/ 0 w 144"/>
                  <a:gd name="T27" fmla="*/ 1 h 98"/>
                  <a:gd name="T28" fmla="*/ 0 w 144"/>
                  <a:gd name="T29" fmla="*/ 1 h 98"/>
                  <a:gd name="T30" fmla="*/ 0 w 144"/>
                  <a:gd name="T31" fmla="*/ 1 h 98"/>
                  <a:gd name="T32" fmla="*/ 0 w 144"/>
                  <a:gd name="T33" fmla="*/ 1 h 98"/>
                  <a:gd name="T34" fmla="*/ 0 w 144"/>
                  <a:gd name="T35" fmla="*/ 1 h 98"/>
                  <a:gd name="T36" fmla="*/ 0 w 144"/>
                  <a:gd name="T37" fmla="*/ 1 h 98"/>
                  <a:gd name="T38" fmla="*/ 0 w 144"/>
                  <a:gd name="T39" fmla="*/ 1 h 98"/>
                  <a:gd name="T40" fmla="*/ 0 w 144"/>
                  <a:gd name="T41" fmla="*/ 1 h 98"/>
                  <a:gd name="T42" fmla="*/ 0 w 144"/>
                  <a:gd name="T43" fmla="*/ 1 h 98"/>
                  <a:gd name="T44" fmla="*/ 0 w 144"/>
                  <a:gd name="T45" fmla="*/ 1 h 98"/>
                  <a:gd name="T46" fmla="*/ 0 w 144"/>
                  <a:gd name="T47" fmla="*/ 1 h 98"/>
                  <a:gd name="T48" fmla="*/ 0 w 144"/>
                  <a:gd name="T49" fmla="*/ 1 h 98"/>
                  <a:gd name="T50" fmla="*/ 0 w 144"/>
                  <a:gd name="T51" fmla="*/ 1 h 9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44"/>
                  <a:gd name="T79" fmla="*/ 0 h 98"/>
                  <a:gd name="T80" fmla="*/ 144 w 144"/>
                  <a:gd name="T81" fmla="*/ 98 h 9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44" h="98">
                    <a:moveTo>
                      <a:pt x="0" y="72"/>
                    </a:moveTo>
                    <a:lnTo>
                      <a:pt x="35" y="16"/>
                    </a:lnTo>
                    <a:lnTo>
                      <a:pt x="84" y="0"/>
                    </a:lnTo>
                    <a:lnTo>
                      <a:pt x="90" y="10"/>
                    </a:lnTo>
                    <a:lnTo>
                      <a:pt x="70" y="31"/>
                    </a:lnTo>
                    <a:lnTo>
                      <a:pt x="144" y="13"/>
                    </a:lnTo>
                    <a:lnTo>
                      <a:pt x="128" y="43"/>
                    </a:lnTo>
                    <a:lnTo>
                      <a:pt x="104" y="83"/>
                    </a:lnTo>
                    <a:lnTo>
                      <a:pt x="101" y="83"/>
                    </a:lnTo>
                    <a:lnTo>
                      <a:pt x="98" y="82"/>
                    </a:lnTo>
                    <a:lnTo>
                      <a:pt x="92" y="80"/>
                    </a:lnTo>
                    <a:lnTo>
                      <a:pt x="87" y="79"/>
                    </a:lnTo>
                    <a:lnTo>
                      <a:pt x="79" y="78"/>
                    </a:lnTo>
                    <a:lnTo>
                      <a:pt x="70" y="78"/>
                    </a:lnTo>
                    <a:lnTo>
                      <a:pt x="61" y="78"/>
                    </a:lnTo>
                    <a:lnTo>
                      <a:pt x="52" y="78"/>
                    </a:lnTo>
                    <a:lnTo>
                      <a:pt x="43" y="79"/>
                    </a:lnTo>
                    <a:lnTo>
                      <a:pt x="33" y="82"/>
                    </a:lnTo>
                    <a:lnTo>
                      <a:pt x="23" y="86"/>
                    </a:lnTo>
                    <a:lnTo>
                      <a:pt x="15" y="89"/>
                    </a:lnTo>
                    <a:lnTo>
                      <a:pt x="8" y="93"/>
                    </a:lnTo>
                    <a:lnTo>
                      <a:pt x="3" y="96"/>
                    </a:lnTo>
                    <a:lnTo>
                      <a:pt x="0" y="96"/>
                    </a:lnTo>
                    <a:lnTo>
                      <a:pt x="0" y="98"/>
                    </a:lnTo>
                    <a:lnTo>
                      <a:pt x="0" y="72"/>
                    </a:lnTo>
                    <a:close/>
                  </a:path>
                </a:pathLst>
              </a:custGeom>
              <a:solidFill>
                <a:srgbClr val="FF94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44" name="Freeform 44"/>
              <p:cNvSpPr>
                <a:spLocks/>
              </p:cNvSpPr>
              <p:nvPr/>
            </p:nvSpPr>
            <p:spPr bwMode="auto">
              <a:xfrm>
                <a:off x="2806" y="2492"/>
                <a:ext cx="67" cy="60"/>
              </a:xfrm>
              <a:custGeom>
                <a:avLst/>
                <a:gdLst>
                  <a:gd name="T0" fmla="*/ 0 w 136"/>
                  <a:gd name="T1" fmla="*/ 1 h 120"/>
                  <a:gd name="T2" fmla="*/ 0 w 136"/>
                  <a:gd name="T3" fmla="*/ 0 h 120"/>
                  <a:gd name="T4" fmla="*/ 0 w 136"/>
                  <a:gd name="T5" fmla="*/ 1 h 120"/>
                  <a:gd name="T6" fmla="*/ 0 w 136"/>
                  <a:gd name="T7" fmla="*/ 1 h 120"/>
                  <a:gd name="T8" fmla="*/ 0 w 136"/>
                  <a:gd name="T9" fmla="*/ 1 h 120"/>
                  <a:gd name="T10" fmla="*/ 0 w 136"/>
                  <a:gd name="T11" fmla="*/ 1 h 120"/>
                  <a:gd name="T12" fmla="*/ 0 w 136"/>
                  <a:gd name="T13" fmla="*/ 1 h 120"/>
                  <a:gd name="T14" fmla="*/ 0 w 136"/>
                  <a:gd name="T15" fmla="*/ 1 h 120"/>
                  <a:gd name="T16" fmla="*/ 0 w 136"/>
                  <a:gd name="T17" fmla="*/ 1 h 120"/>
                  <a:gd name="T18" fmla="*/ 0 w 136"/>
                  <a:gd name="T19" fmla="*/ 1 h 120"/>
                  <a:gd name="T20" fmla="*/ 0 w 136"/>
                  <a:gd name="T21" fmla="*/ 1 h 120"/>
                  <a:gd name="T22" fmla="*/ 0 w 136"/>
                  <a:gd name="T23" fmla="*/ 1 h 120"/>
                  <a:gd name="T24" fmla="*/ 0 w 136"/>
                  <a:gd name="T25" fmla="*/ 1 h 120"/>
                  <a:gd name="T26" fmla="*/ 0 w 136"/>
                  <a:gd name="T27" fmla="*/ 1 h 120"/>
                  <a:gd name="T28" fmla="*/ 0 w 136"/>
                  <a:gd name="T29" fmla="*/ 1 h 120"/>
                  <a:gd name="T30" fmla="*/ 0 w 136"/>
                  <a:gd name="T31" fmla="*/ 1 h 120"/>
                  <a:gd name="T32" fmla="*/ 0 w 136"/>
                  <a:gd name="T33" fmla="*/ 1 h 120"/>
                  <a:gd name="T34" fmla="*/ 0 w 136"/>
                  <a:gd name="T35" fmla="*/ 1 h 120"/>
                  <a:gd name="T36" fmla="*/ 0 w 136"/>
                  <a:gd name="T37" fmla="*/ 1 h 120"/>
                  <a:gd name="T38" fmla="*/ 0 w 136"/>
                  <a:gd name="T39" fmla="*/ 1 h 120"/>
                  <a:gd name="T40" fmla="*/ 0 w 136"/>
                  <a:gd name="T41" fmla="*/ 1 h 120"/>
                  <a:gd name="T42" fmla="*/ 0 w 136"/>
                  <a:gd name="T43" fmla="*/ 1 h 120"/>
                  <a:gd name="T44" fmla="*/ 0 w 136"/>
                  <a:gd name="T45" fmla="*/ 1 h 120"/>
                  <a:gd name="T46" fmla="*/ 0 w 136"/>
                  <a:gd name="T47" fmla="*/ 1 h 120"/>
                  <a:gd name="T48" fmla="*/ 0 w 136"/>
                  <a:gd name="T49" fmla="*/ 1 h 120"/>
                  <a:gd name="T50" fmla="*/ 0 w 136"/>
                  <a:gd name="T51" fmla="*/ 1 h 120"/>
                  <a:gd name="T52" fmla="*/ 0 w 136"/>
                  <a:gd name="T53" fmla="*/ 1 h 120"/>
                  <a:gd name="T54" fmla="*/ 0 w 136"/>
                  <a:gd name="T55" fmla="*/ 1 h 120"/>
                  <a:gd name="T56" fmla="*/ 0 w 136"/>
                  <a:gd name="T57" fmla="*/ 1 h 120"/>
                  <a:gd name="T58" fmla="*/ 0 w 136"/>
                  <a:gd name="T59" fmla="*/ 1 h 120"/>
                  <a:gd name="T60" fmla="*/ 0 w 136"/>
                  <a:gd name="T61" fmla="*/ 1 h 120"/>
                  <a:gd name="T62" fmla="*/ 0 w 136"/>
                  <a:gd name="T63" fmla="*/ 1 h 120"/>
                  <a:gd name="T64" fmla="*/ 0 w 136"/>
                  <a:gd name="T65" fmla="*/ 1 h 120"/>
                  <a:gd name="T66" fmla="*/ 0 w 136"/>
                  <a:gd name="T67" fmla="*/ 1 h 120"/>
                  <a:gd name="T68" fmla="*/ 0 w 136"/>
                  <a:gd name="T69" fmla="*/ 1 h 120"/>
                  <a:gd name="T70" fmla="*/ 0 w 136"/>
                  <a:gd name="T71" fmla="*/ 1 h 120"/>
                  <a:gd name="T72" fmla="*/ 0 w 136"/>
                  <a:gd name="T73" fmla="*/ 1 h 120"/>
                  <a:gd name="T74" fmla="*/ 0 w 136"/>
                  <a:gd name="T75" fmla="*/ 1 h 120"/>
                  <a:gd name="T76" fmla="*/ 0 w 136"/>
                  <a:gd name="T77" fmla="*/ 1 h 120"/>
                  <a:gd name="T78" fmla="*/ 0 w 136"/>
                  <a:gd name="T79" fmla="*/ 1 h 120"/>
                  <a:gd name="T80" fmla="*/ 0 w 136"/>
                  <a:gd name="T81" fmla="*/ 1 h 120"/>
                  <a:gd name="T82" fmla="*/ 0 w 136"/>
                  <a:gd name="T83" fmla="*/ 1 h 120"/>
                  <a:gd name="T84" fmla="*/ 0 w 136"/>
                  <a:gd name="T85" fmla="*/ 1 h 120"/>
                  <a:gd name="T86" fmla="*/ 0 w 136"/>
                  <a:gd name="T87" fmla="*/ 1 h 120"/>
                  <a:gd name="T88" fmla="*/ 0 w 136"/>
                  <a:gd name="T89" fmla="*/ 1 h 120"/>
                  <a:gd name="T90" fmla="*/ 0 w 136"/>
                  <a:gd name="T91" fmla="*/ 1 h 120"/>
                  <a:gd name="T92" fmla="*/ 0 w 136"/>
                  <a:gd name="T93" fmla="*/ 1 h 120"/>
                  <a:gd name="T94" fmla="*/ 0 w 136"/>
                  <a:gd name="T95" fmla="*/ 1 h 120"/>
                  <a:gd name="T96" fmla="*/ 0 w 136"/>
                  <a:gd name="T97" fmla="*/ 1 h 120"/>
                  <a:gd name="T98" fmla="*/ 0 w 136"/>
                  <a:gd name="T99" fmla="*/ 1 h 120"/>
                  <a:gd name="T100" fmla="*/ 0 w 136"/>
                  <a:gd name="T101" fmla="*/ 1 h 120"/>
                  <a:gd name="T102" fmla="*/ 0 w 136"/>
                  <a:gd name="T103" fmla="*/ 1 h 120"/>
                  <a:gd name="T104" fmla="*/ 0 w 136"/>
                  <a:gd name="T105" fmla="*/ 1 h 120"/>
                  <a:gd name="T106" fmla="*/ 0 w 136"/>
                  <a:gd name="T107" fmla="*/ 1 h 120"/>
                  <a:gd name="T108" fmla="*/ 0 w 136"/>
                  <a:gd name="T109" fmla="*/ 1 h 120"/>
                  <a:gd name="T110" fmla="*/ 0 w 136"/>
                  <a:gd name="T111" fmla="*/ 1 h 120"/>
                  <a:gd name="T112" fmla="*/ 0 w 136"/>
                  <a:gd name="T113" fmla="*/ 1 h 120"/>
                  <a:gd name="T114" fmla="*/ 0 w 136"/>
                  <a:gd name="T115" fmla="*/ 1 h 120"/>
                  <a:gd name="T116" fmla="*/ 0 w 136"/>
                  <a:gd name="T117" fmla="*/ 1 h 120"/>
                  <a:gd name="T118" fmla="*/ 0 w 136"/>
                  <a:gd name="T119" fmla="*/ 1 h 12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36"/>
                  <a:gd name="T181" fmla="*/ 0 h 120"/>
                  <a:gd name="T182" fmla="*/ 136 w 136"/>
                  <a:gd name="T183" fmla="*/ 120 h 12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36" h="120">
                    <a:moveTo>
                      <a:pt x="133" y="12"/>
                    </a:moveTo>
                    <a:lnTo>
                      <a:pt x="111" y="0"/>
                    </a:lnTo>
                    <a:lnTo>
                      <a:pt x="81" y="41"/>
                    </a:lnTo>
                    <a:lnTo>
                      <a:pt x="96" y="55"/>
                    </a:lnTo>
                    <a:lnTo>
                      <a:pt x="93" y="57"/>
                    </a:lnTo>
                    <a:lnTo>
                      <a:pt x="89" y="64"/>
                    </a:lnTo>
                    <a:lnTo>
                      <a:pt x="86" y="67"/>
                    </a:lnTo>
                    <a:lnTo>
                      <a:pt x="81" y="71"/>
                    </a:lnTo>
                    <a:lnTo>
                      <a:pt x="74" y="75"/>
                    </a:lnTo>
                    <a:lnTo>
                      <a:pt x="68" y="81"/>
                    </a:lnTo>
                    <a:lnTo>
                      <a:pt x="63" y="82"/>
                    </a:lnTo>
                    <a:lnTo>
                      <a:pt x="57" y="85"/>
                    </a:lnTo>
                    <a:lnTo>
                      <a:pt x="52" y="86"/>
                    </a:lnTo>
                    <a:lnTo>
                      <a:pt x="47" y="89"/>
                    </a:lnTo>
                    <a:lnTo>
                      <a:pt x="41" y="92"/>
                    </a:lnTo>
                    <a:lnTo>
                      <a:pt x="36" y="93"/>
                    </a:lnTo>
                    <a:lnTo>
                      <a:pt x="31" y="95"/>
                    </a:lnTo>
                    <a:lnTo>
                      <a:pt x="25" y="97"/>
                    </a:lnTo>
                    <a:lnTo>
                      <a:pt x="20" y="97"/>
                    </a:lnTo>
                    <a:lnTo>
                      <a:pt x="16" y="99"/>
                    </a:lnTo>
                    <a:lnTo>
                      <a:pt x="10" y="100"/>
                    </a:lnTo>
                    <a:lnTo>
                      <a:pt x="7" y="102"/>
                    </a:lnTo>
                    <a:lnTo>
                      <a:pt x="2" y="103"/>
                    </a:lnTo>
                    <a:lnTo>
                      <a:pt x="0" y="104"/>
                    </a:lnTo>
                    <a:lnTo>
                      <a:pt x="9" y="120"/>
                    </a:lnTo>
                    <a:lnTo>
                      <a:pt x="9" y="118"/>
                    </a:lnTo>
                    <a:lnTo>
                      <a:pt x="13" y="118"/>
                    </a:lnTo>
                    <a:lnTo>
                      <a:pt x="17" y="118"/>
                    </a:lnTo>
                    <a:lnTo>
                      <a:pt x="23" y="118"/>
                    </a:lnTo>
                    <a:lnTo>
                      <a:pt x="29" y="118"/>
                    </a:lnTo>
                    <a:lnTo>
                      <a:pt x="39" y="118"/>
                    </a:lnTo>
                    <a:lnTo>
                      <a:pt x="43" y="118"/>
                    </a:lnTo>
                    <a:lnTo>
                      <a:pt x="47" y="118"/>
                    </a:lnTo>
                    <a:lnTo>
                      <a:pt x="53" y="118"/>
                    </a:lnTo>
                    <a:lnTo>
                      <a:pt x="60" y="120"/>
                    </a:lnTo>
                    <a:lnTo>
                      <a:pt x="68" y="118"/>
                    </a:lnTo>
                    <a:lnTo>
                      <a:pt x="79" y="118"/>
                    </a:lnTo>
                    <a:lnTo>
                      <a:pt x="83" y="117"/>
                    </a:lnTo>
                    <a:lnTo>
                      <a:pt x="89" y="117"/>
                    </a:lnTo>
                    <a:lnTo>
                      <a:pt x="94" y="115"/>
                    </a:lnTo>
                    <a:lnTo>
                      <a:pt x="100" y="115"/>
                    </a:lnTo>
                    <a:lnTo>
                      <a:pt x="108" y="113"/>
                    </a:lnTo>
                    <a:lnTo>
                      <a:pt x="118" y="109"/>
                    </a:lnTo>
                    <a:lnTo>
                      <a:pt x="125" y="102"/>
                    </a:lnTo>
                    <a:lnTo>
                      <a:pt x="130" y="95"/>
                    </a:lnTo>
                    <a:lnTo>
                      <a:pt x="132" y="88"/>
                    </a:lnTo>
                    <a:lnTo>
                      <a:pt x="133" y="82"/>
                    </a:lnTo>
                    <a:lnTo>
                      <a:pt x="134" y="75"/>
                    </a:lnTo>
                    <a:lnTo>
                      <a:pt x="136" y="69"/>
                    </a:lnTo>
                    <a:lnTo>
                      <a:pt x="136" y="62"/>
                    </a:lnTo>
                    <a:lnTo>
                      <a:pt x="136" y="55"/>
                    </a:lnTo>
                    <a:lnTo>
                      <a:pt x="136" y="48"/>
                    </a:lnTo>
                    <a:lnTo>
                      <a:pt x="136" y="42"/>
                    </a:lnTo>
                    <a:lnTo>
                      <a:pt x="134" y="35"/>
                    </a:lnTo>
                    <a:lnTo>
                      <a:pt x="133" y="30"/>
                    </a:lnTo>
                    <a:lnTo>
                      <a:pt x="133" y="24"/>
                    </a:lnTo>
                    <a:lnTo>
                      <a:pt x="133" y="20"/>
                    </a:lnTo>
                    <a:lnTo>
                      <a:pt x="133" y="13"/>
                    </a:lnTo>
                    <a:lnTo>
                      <a:pt x="133" y="1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45" name="Freeform 45"/>
              <p:cNvSpPr>
                <a:spLocks/>
              </p:cNvSpPr>
              <p:nvPr/>
            </p:nvSpPr>
            <p:spPr bwMode="auto">
              <a:xfrm>
                <a:off x="3525" y="1813"/>
                <a:ext cx="45" cy="147"/>
              </a:xfrm>
              <a:custGeom>
                <a:avLst/>
                <a:gdLst>
                  <a:gd name="T0" fmla="*/ 0 w 91"/>
                  <a:gd name="T1" fmla="*/ 1 h 294"/>
                  <a:gd name="T2" fmla="*/ 0 w 91"/>
                  <a:gd name="T3" fmla="*/ 1 h 294"/>
                  <a:gd name="T4" fmla="*/ 0 w 91"/>
                  <a:gd name="T5" fmla="*/ 1 h 294"/>
                  <a:gd name="T6" fmla="*/ 0 w 91"/>
                  <a:gd name="T7" fmla="*/ 1 h 294"/>
                  <a:gd name="T8" fmla="*/ 0 w 91"/>
                  <a:gd name="T9" fmla="*/ 1 h 294"/>
                  <a:gd name="T10" fmla="*/ 0 w 91"/>
                  <a:gd name="T11" fmla="*/ 1 h 294"/>
                  <a:gd name="T12" fmla="*/ 0 w 91"/>
                  <a:gd name="T13" fmla="*/ 1 h 294"/>
                  <a:gd name="T14" fmla="*/ 0 w 91"/>
                  <a:gd name="T15" fmla="*/ 1 h 294"/>
                  <a:gd name="T16" fmla="*/ 0 w 91"/>
                  <a:gd name="T17" fmla="*/ 1 h 294"/>
                  <a:gd name="T18" fmla="*/ 0 w 91"/>
                  <a:gd name="T19" fmla="*/ 1 h 294"/>
                  <a:gd name="T20" fmla="*/ 0 w 91"/>
                  <a:gd name="T21" fmla="*/ 1 h 294"/>
                  <a:gd name="T22" fmla="*/ 0 w 91"/>
                  <a:gd name="T23" fmla="*/ 1 h 294"/>
                  <a:gd name="T24" fmla="*/ 0 w 91"/>
                  <a:gd name="T25" fmla="*/ 1 h 294"/>
                  <a:gd name="T26" fmla="*/ 0 w 91"/>
                  <a:gd name="T27" fmla="*/ 1 h 294"/>
                  <a:gd name="T28" fmla="*/ 0 w 91"/>
                  <a:gd name="T29" fmla="*/ 1 h 294"/>
                  <a:gd name="T30" fmla="*/ 0 w 91"/>
                  <a:gd name="T31" fmla="*/ 1 h 294"/>
                  <a:gd name="T32" fmla="*/ 0 w 91"/>
                  <a:gd name="T33" fmla="*/ 1 h 294"/>
                  <a:gd name="T34" fmla="*/ 0 w 91"/>
                  <a:gd name="T35" fmla="*/ 1 h 294"/>
                  <a:gd name="T36" fmla="*/ 0 w 91"/>
                  <a:gd name="T37" fmla="*/ 1 h 294"/>
                  <a:gd name="T38" fmla="*/ 0 w 91"/>
                  <a:gd name="T39" fmla="*/ 1 h 294"/>
                  <a:gd name="T40" fmla="*/ 0 w 91"/>
                  <a:gd name="T41" fmla="*/ 1 h 294"/>
                  <a:gd name="T42" fmla="*/ 0 w 91"/>
                  <a:gd name="T43" fmla="*/ 1 h 294"/>
                  <a:gd name="T44" fmla="*/ 0 w 91"/>
                  <a:gd name="T45" fmla="*/ 1 h 294"/>
                  <a:gd name="T46" fmla="*/ 0 w 91"/>
                  <a:gd name="T47" fmla="*/ 1 h 294"/>
                  <a:gd name="T48" fmla="*/ 0 w 91"/>
                  <a:gd name="T49" fmla="*/ 1 h 294"/>
                  <a:gd name="T50" fmla="*/ 0 w 91"/>
                  <a:gd name="T51" fmla="*/ 1 h 294"/>
                  <a:gd name="T52" fmla="*/ 0 w 91"/>
                  <a:gd name="T53" fmla="*/ 1 h 294"/>
                  <a:gd name="T54" fmla="*/ 0 w 91"/>
                  <a:gd name="T55" fmla="*/ 1 h 294"/>
                  <a:gd name="T56" fmla="*/ 0 w 91"/>
                  <a:gd name="T57" fmla="*/ 1 h 294"/>
                  <a:gd name="T58" fmla="*/ 0 w 91"/>
                  <a:gd name="T59" fmla="*/ 1 h 294"/>
                  <a:gd name="T60" fmla="*/ 0 w 91"/>
                  <a:gd name="T61" fmla="*/ 1 h 294"/>
                  <a:gd name="T62" fmla="*/ 0 w 91"/>
                  <a:gd name="T63" fmla="*/ 1 h 294"/>
                  <a:gd name="T64" fmla="*/ 0 w 91"/>
                  <a:gd name="T65" fmla="*/ 1 h 294"/>
                  <a:gd name="T66" fmla="*/ 0 w 91"/>
                  <a:gd name="T67" fmla="*/ 1 h 294"/>
                  <a:gd name="T68" fmla="*/ 0 w 91"/>
                  <a:gd name="T69" fmla="*/ 1 h 294"/>
                  <a:gd name="T70" fmla="*/ 0 w 91"/>
                  <a:gd name="T71" fmla="*/ 1 h 294"/>
                  <a:gd name="T72" fmla="*/ 0 w 91"/>
                  <a:gd name="T73" fmla="*/ 1 h 294"/>
                  <a:gd name="T74" fmla="*/ 0 w 91"/>
                  <a:gd name="T75" fmla="*/ 1 h 294"/>
                  <a:gd name="T76" fmla="*/ 0 w 91"/>
                  <a:gd name="T77" fmla="*/ 1 h 294"/>
                  <a:gd name="T78" fmla="*/ 0 w 91"/>
                  <a:gd name="T79" fmla="*/ 1 h 294"/>
                  <a:gd name="T80" fmla="*/ 0 w 91"/>
                  <a:gd name="T81" fmla="*/ 1 h 294"/>
                  <a:gd name="T82" fmla="*/ 0 w 91"/>
                  <a:gd name="T83" fmla="*/ 1 h 294"/>
                  <a:gd name="T84" fmla="*/ 0 w 91"/>
                  <a:gd name="T85" fmla="*/ 1 h 294"/>
                  <a:gd name="T86" fmla="*/ 0 w 91"/>
                  <a:gd name="T87" fmla="*/ 1 h 29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
                  <a:gd name="T133" fmla="*/ 0 h 294"/>
                  <a:gd name="T134" fmla="*/ 91 w 91"/>
                  <a:gd name="T135" fmla="*/ 294 h 29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 h="294">
                    <a:moveTo>
                      <a:pt x="12" y="23"/>
                    </a:moveTo>
                    <a:lnTo>
                      <a:pt x="0" y="30"/>
                    </a:lnTo>
                    <a:lnTo>
                      <a:pt x="1" y="32"/>
                    </a:lnTo>
                    <a:lnTo>
                      <a:pt x="4" y="39"/>
                    </a:lnTo>
                    <a:lnTo>
                      <a:pt x="5" y="43"/>
                    </a:lnTo>
                    <a:lnTo>
                      <a:pt x="8" y="48"/>
                    </a:lnTo>
                    <a:lnTo>
                      <a:pt x="9" y="54"/>
                    </a:lnTo>
                    <a:lnTo>
                      <a:pt x="12" y="62"/>
                    </a:lnTo>
                    <a:lnTo>
                      <a:pt x="12" y="69"/>
                    </a:lnTo>
                    <a:lnTo>
                      <a:pt x="12" y="76"/>
                    </a:lnTo>
                    <a:lnTo>
                      <a:pt x="12" y="83"/>
                    </a:lnTo>
                    <a:lnTo>
                      <a:pt x="12" y="90"/>
                    </a:lnTo>
                    <a:lnTo>
                      <a:pt x="12" y="94"/>
                    </a:lnTo>
                    <a:lnTo>
                      <a:pt x="12" y="99"/>
                    </a:lnTo>
                    <a:lnTo>
                      <a:pt x="12" y="102"/>
                    </a:lnTo>
                    <a:lnTo>
                      <a:pt x="12" y="103"/>
                    </a:lnTo>
                    <a:lnTo>
                      <a:pt x="35" y="124"/>
                    </a:lnTo>
                    <a:lnTo>
                      <a:pt x="37" y="127"/>
                    </a:lnTo>
                    <a:lnTo>
                      <a:pt x="37" y="130"/>
                    </a:lnTo>
                    <a:lnTo>
                      <a:pt x="37" y="135"/>
                    </a:lnTo>
                    <a:lnTo>
                      <a:pt x="37" y="138"/>
                    </a:lnTo>
                    <a:lnTo>
                      <a:pt x="37" y="144"/>
                    </a:lnTo>
                    <a:lnTo>
                      <a:pt x="35" y="148"/>
                    </a:lnTo>
                    <a:lnTo>
                      <a:pt x="35" y="155"/>
                    </a:lnTo>
                    <a:lnTo>
                      <a:pt x="33" y="160"/>
                    </a:lnTo>
                    <a:lnTo>
                      <a:pt x="33" y="167"/>
                    </a:lnTo>
                    <a:lnTo>
                      <a:pt x="30" y="175"/>
                    </a:lnTo>
                    <a:lnTo>
                      <a:pt x="30" y="184"/>
                    </a:lnTo>
                    <a:lnTo>
                      <a:pt x="27" y="192"/>
                    </a:lnTo>
                    <a:lnTo>
                      <a:pt x="27" y="200"/>
                    </a:lnTo>
                    <a:lnTo>
                      <a:pt x="24" y="208"/>
                    </a:lnTo>
                    <a:lnTo>
                      <a:pt x="24" y="217"/>
                    </a:lnTo>
                    <a:lnTo>
                      <a:pt x="22" y="225"/>
                    </a:lnTo>
                    <a:lnTo>
                      <a:pt x="20" y="232"/>
                    </a:lnTo>
                    <a:lnTo>
                      <a:pt x="18" y="237"/>
                    </a:lnTo>
                    <a:lnTo>
                      <a:pt x="18" y="244"/>
                    </a:lnTo>
                    <a:lnTo>
                      <a:pt x="16" y="250"/>
                    </a:lnTo>
                    <a:lnTo>
                      <a:pt x="16" y="253"/>
                    </a:lnTo>
                    <a:lnTo>
                      <a:pt x="16" y="255"/>
                    </a:lnTo>
                    <a:lnTo>
                      <a:pt x="16" y="257"/>
                    </a:lnTo>
                    <a:lnTo>
                      <a:pt x="91" y="294"/>
                    </a:lnTo>
                    <a:lnTo>
                      <a:pt x="91" y="293"/>
                    </a:lnTo>
                    <a:lnTo>
                      <a:pt x="91" y="287"/>
                    </a:lnTo>
                    <a:lnTo>
                      <a:pt x="89" y="280"/>
                    </a:lnTo>
                    <a:lnTo>
                      <a:pt x="88" y="272"/>
                    </a:lnTo>
                    <a:lnTo>
                      <a:pt x="87" y="265"/>
                    </a:lnTo>
                    <a:lnTo>
                      <a:pt x="87" y="259"/>
                    </a:lnTo>
                    <a:lnTo>
                      <a:pt x="85" y="253"/>
                    </a:lnTo>
                    <a:lnTo>
                      <a:pt x="85" y="247"/>
                    </a:lnTo>
                    <a:lnTo>
                      <a:pt x="82" y="241"/>
                    </a:lnTo>
                    <a:lnTo>
                      <a:pt x="82" y="235"/>
                    </a:lnTo>
                    <a:lnTo>
                      <a:pt x="81" y="228"/>
                    </a:lnTo>
                    <a:lnTo>
                      <a:pt x="81" y="221"/>
                    </a:lnTo>
                    <a:lnTo>
                      <a:pt x="80" y="214"/>
                    </a:lnTo>
                    <a:lnTo>
                      <a:pt x="78" y="206"/>
                    </a:lnTo>
                    <a:lnTo>
                      <a:pt x="77" y="197"/>
                    </a:lnTo>
                    <a:lnTo>
                      <a:pt x="75" y="192"/>
                    </a:lnTo>
                    <a:lnTo>
                      <a:pt x="74" y="184"/>
                    </a:lnTo>
                    <a:lnTo>
                      <a:pt x="74" y="178"/>
                    </a:lnTo>
                    <a:lnTo>
                      <a:pt x="73" y="171"/>
                    </a:lnTo>
                    <a:lnTo>
                      <a:pt x="73" y="166"/>
                    </a:lnTo>
                    <a:lnTo>
                      <a:pt x="71" y="160"/>
                    </a:lnTo>
                    <a:lnTo>
                      <a:pt x="70" y="155"/>
                    </a:lnTo>
                    <a:lnTo>
                      <a:pt x="70" y="149"/>
                    </a:lnTo>
                    <a:lnTo>
                      <a:pt x="70" y="146"/>
                    </a:lnTo>
                    <a:lnTo>
                      <a:pt x="69" y="141"/>
                    </a:lnTo>
                    <a:lnTo>
                      <a:pt x="69" y="139"/>
                    </a:lnTo>
                    <a:lnTo>
                      <a:pt x="82" y="86"/>
                    </a:lnTo>
                    <a:lnTo>
                      <a:pt x="82" y="83"/>
                    </a:lnTo>
                    <a:lnTo>
                      <a:pt x="82" y="81"/>
                    </a:lnTo>
                    <a:lnTo>
                      <a:pt x="81" y="77"/>
                    </a:lnTo>
                    <a:lnTo>
                      <a:pt x="81" y="73"/>
                    </a:lnTo>
                    <a:lnTo>
                      <a:pt x="80" y="66"/>
                    </a:lnTo>
                    <a:lnTo>
                      <a:pt x="77" y="61"/>
                    </a:lnTo>
                    <a:lnTo>
                      <a:pt x="75" y="52"/>
                    </a:lnTo>
                    <a:lnTo>
                      <a:pt x="73" y="46"/>
                    </a:lnTo>
                    <a:lnTo>
                      <a:pt x="70" y="37"/>
                    </a:lnTo>
                    <a:lnTo>
                      <a:pt x="66" y="29"/>
                    </a:lnTo>
                    <a:lnTo>
                      <a:pt x="62" y="21"/>
                    </a:lnTo>
                    <a:lnTo>
                      <a:pt x="59" y="15"/>
                    </a:lnTo>
                    <a:lnTo>
                      <a:pt x="56" y="8"/>
                    </a:lnTo>
                    <a:lnTo>
                      <a:pt x="55" y="6"/>
                    </a:lnTo>
                    <a:lnTo>
                      <a:pt x="52" y="3"/>
                    </a:lnTo>
                    <a:lnTo>
                      <a:pt x="41" y="0"/>
                    </a:lnTo>
                    <a:lnTo>
                      <a:pt x="49" y="46"/>
                    </a:lnTo>
                    <a:lnTo>
                      <a:pt x="42" y="58"/>
                    </a:lnTo>
                    <a:lnTo>
                      <a:pt x="12" y="23"/>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46" name="Freeform 46"/>
              <p:cNvSpPr>
                <a:spLocks/>
              </p:cNvSpPr>
              <p:nvPr/>
            </p:nvSpPr>
            <p:spPr bwMode="auto">
              <a:xfrm>
                <a:off x="3576" y="2536"/>
                <a:ext cx="85" cy="20"/>
              </a:xfrm>
              <a:custGeom>
                <a:avLst/>
                <a:gdLst>
                  <a:gd name="T0" fmla="*/ 1 w 169"/>
                  <a:gd name="T1" fmla="*/ 1 h 40"/>
                  <a:gd name="T2" fmla="*/ 1 w 169"/>
                  <a:gd name="T3" fmla="*/ 1 h 40"/>
                  <a:gd name="T4" fmla="*/ 1 w 169"/>
                  <a:gd name="T5" fmla="*/ 1 h 40"/>
                  <a:gd name="T6" fmla="*/ 1 w 169"/>
                  <a:gd name="T7" fmla="*/ 1 h 40"/>
                  <a:gd name="T8" fmla="*/ 1 w 169"/>
                  <a:gd name="T9" fmla="*/ 1 h 40"/>
                  <a:gd name="T10" fmla="*/ 1 w 169"/>
                  <a:gd name="T11" fmla="*/ 1 h 40"/>
                  <a:gd name="T12" fmla="*/ 1 w 169"/>
                  <a:gd name="T13" fmla="*/ 1 h 40"/>
                  <a:gd name="T14" fmla="*/ 1 w 169"/>
                  <a:gd name="T15" fmla="*/ 1 h 40"/>
                  <a:gd name="T16" fmla="*/ 1 w 169"/>
                  <a:gd name="T17" fmla="*/ 1 h 40"/>
                  <a:gd name="T18" fmla="*/ 1 w 169"/>
                  <a:gd name="T19" fmla="*/ 1 h 40"/>
                  <a:gd name="T20" fmla="*/ 1 w 169"/>
                  <a:gd name="T21" fmla="*/ 0 h 40"/>
                  <a:gd name="T22" fmla="*/ 1 w 169"/>
                  <a:gd name="T23" fmla="*/ 1 h 40"/>
                  <a:gd name="T24" fmla="*/ 1 w 169"/>
                  <a:gd name="T25" fmla="*/ 1 h 40"/>
                  <a:gd name="T26" fmla="*/ 1 w 169"/>
                  <a:gd name="T27" fmla="*/ 1 h 40"/>
                  <a:gd name="T28" fmla="*/ 1 w 169"/>
                  <a:gd name="T29" fmla="*/ 1 h 40"/>
                  <a:gd name="T30" fmla="*/ 1 w 169"/>
                  <a:gd name="T31" fmla="*/ 1 h 40"/>
                  <a:gd name="T32" fmla="*/ 1 w 169"/>
                  <a:gd name="T33" fmla="*/ 1 h 40"/>
                  <a:gd name="T34" fmla="*/ 1 w 169"/>
                  <a:gd name="T35" fmla="*/ 1 h 40"/>
                  <a:gd name="T36" fmla="*/ 1 w 169"/>
                  <a:gd name="T37" fmla="*/ 1 h 40"/>
                  <a:gd name="T38" fmla="*/ 1 w 169"/>
                  <a:gd name="T39" fmla="*/ 1 h 40"/>
                  <a:gd name="T40" fmla="*/ 1 w 169"/>
                  <a:gd name="T41" fmla="*/ 1 h 40"/>
                  <a:gd name="T42" fmla="*/ 1 w 169"/>
                  <a:gd name="T43" fmla="*/ 1 h 40"/>
                  <a:gd name="T44" fmla="*/ 1 w 169"/>
                  <a:gd name="T45" fmla="*/ 1 h 40"/>
                  <a:gd name="T46" fmla="*/ 1 w 169"/>
                  <a:gd name="T47" fmla="*/ 1 h 40"/>
                  <a:gd name="T48" fmla="*/ 1 w 169"/>
                  <a:gd name="T49" fmla="*/ 1 h 40"/>
                  <a:gd name="T50" fmla="*/ 1 w 169"/>
                  <a:gd name="T51" fmla="*/ 1 h 40"/>
                  <a:gd name="T52" fmla="*/ 1 w 169"/>
                  <a:gd name="T53" fmla="*/ 1 h 40"/>
                  <a:gd name="T54" fmla="*/ 0 w 169"/>
                  <a:gd name="T55" fmla="*/ 1 h 40"/>
                  <a:gd name="T56" fmla="*/ 1 w 169"/>
                  <a:gd name="T57" fmla="*/ 1 h 40"/>
                  <a:gd name="T58" fmla="*/ 1 w 169"/>
                  <a:gd name="T59" fmla="*/ 1 h 40"/>
                  <a:gd name="T60" fmla="*/ 1 w 169"/>
                  <a:gd name="T61" fmla="*/ 1 h 40"/>
                  <a:gd name="T62" fmla="*/ 1 w 169"/>
                  <a:gd name="T63" fmla="*/ 1 h 40"/>
                  <a:gd name="T64" fmla="*/ 1 w 169"/>
                  <a:gd name="T65" fmla="*/ 1 h 40"/>
                  <a:gd name="T66" fmla="*/ 1 w 169"/>
                  <a:gd name="T67" fmla="*/ 1 h 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69"/>
                  <a:gd name="T103" fmla="*/ 0 h 40"/>
                  <a:gd name="T104" fmla="*/ 169 w 169"/>
                  <a:gd name="T105" fmla="*/ 40 h 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69" h="40">
                    <a:moveTo>
                      <a:pt x="55" y="7"/>
                    </a:moveTo>
                    <a:lnTo>
                      <a:pt x="69" y="19"/>
                    </a:lnTo>
                    <a:lnTo>
                      <a:pt x="74" y="19"/>
                    </a:lnTo>
                    <a:lnTo>
                      <a:pt x="77" y="18"/>
                    </a:lnTo>
                    <a:lnTo>
                      <a:pt x="82" y="18"/>
                    </a:lnTo>
                    <a:lnTo>
                      <a:pt x="87" y="16"/>
                    </a:lnTo>
                    <a:lnTo>
                      <a:pt x="92" y="16"/>
                    </a:lnTo>
                    <a:lnTo>
                      <a:pt x="98" y="16"/>
                    </a:lnTo>
                    <a:lnTo>
                      <a:pt x="103" y="15"/>
                    </a:lnTo>
                    <a:lnTo>
                      <a:pt x="109" y="14"/>
                    </a:lnTo>
                    <a:lnTo>
                      <a:pt x="114" y="14"/>
                    </a:lnTo>
                    <a:lnTo>
                      <a:pt x="120" y="12"/>
                    </a:lnTo>
                    <a:lnTo>
                      <a:pt x="125" y="12"/>
                    </a:lnTo>
                    <a:lnTo>
                      <a:pt x="131" y="11"/>
                    </a:lnTo>
                    <a:lnTo>
                      <a:pt x="136" y="11"/>
                    </a:lnTo>
                    <a:lnTo>
                      <a:pt x="143" y="8"/>
                    </a:lnTo>
                    <a:lnTo>
                      <a:pt x="150" y="7"/>
                    </a:lnTo>
                    <a:lnTo>
                      <a:pt x="153" y="4"/>
                    </a:lnTo>
                    <a:lnTo>
                      <a:pt x="157" y="4"/>
                    </a:lnTo>
                    <a:lnTo>
                      <a:pt x="161" y="0"/>
                    </a:lnTo>
                    <a:lnTo>
                      <a:pt x="163" y="0"/>
                    </a:lnTo>
                    <a:lnTo>
                      <a:pt x="163" y="1"/>
                    </a:lnTo>
                    <a:lnTo>
                      <a:pt x="164" y="7"/>
                    </a:lnTo>
                    <a:lnTo>
                      <a:pt x="165" y="16"/>
                    </a:lnTo>
                    <a:lnTo>
                      <a:pt x="167" y="25"/>
                    </a:lnTo>
                    <a:lnTo>
                      <a:pt x="167" y="29"/>
                    </a:lnTo>
                    <a:lnTo>
                      <a:pt x="168" y="33"/>
                    </a:lnTo>
                    <a:lnTo>
                      <a:pt x="168" y="34"/>
                    </a:lnTo>
                    <a:lnTo>
                      <a:pt x="169" y="37"/>
                    </a:lnTo>
                    <a:lnTo>
                      <a:pt x="167" y="37"/>
                    </a:lnTo>
                    <a:lnTo>
                      <a:pt x="163" y="37"/>
                    </a:lnTo>
                    <a:lnTo>
                      <a:pt x="157" y="37"/>
                    </a:lnTo>
                    <a:lnTo>
                      <a:pt x="150" y="38"/>
                    </a:lnTo>
                    <a:lnTo>
                      <a:pt x="145" y="38"/>
                    </a:lnTo>
                    <a:lnTo>
                      <a:pt x="139" y="38"/>
                    </a:lnTo>
                    <a:lnTo>
                      <a:pt x="134" y="38"/>
                    </a:lnTo>
                    <a:lnTo>
                      <a:pt x="128" y="40"/>
                    </a:lnTo>
                    <a:lnTo>
                      <a:pt x="121" y="40"/>
                    </a:lnTo>
                    <a:lnTo>
                      <a:pt x="114" y="40"/>
                    </a:lnTo>
                    <a:lnTo>
                      <a:pt x="107" y="40"/>
                    </a:lnTo>
                    <a:lnTo>
                      <a:pt x="100" y="40"/>
                    </a:lnTo>
                    <a:lnTo>
                      <a:pt x="92" y="38"/>
                    </a:lnTo>
                    <a:lnTo>
                      <a:pt x="84" y="38"/>
                    </a:lnTo>
                    <a:lnTo>
                      <a:pt x="74" y="37"/>
                    </a:lnTo>
                    <a:lnTo>
                      <a:pt x="67" y="37"/>
                    </a:lnTo>
                    <a:lnTo>
                      <a:pt x="59" y="34"/>
                    </a:lnTo>
                    <a:lnTo>
                      <a:pt x="51" y="34"/>
                    </a:lnTo>
                    <a:lnTo>
                      <a:pt x="41" y="33"/>
                    </a:lnTo>
                    <a:lnTo>
                      <a:pt x="36" y="33"/>
                    </a:lnTo>
                    <a:lnTo>
                      <a:pt x="26" y="32"/>
                    </a:lnTo>
                    <a:lnTo>
                      <a:pt x="20" y="32"/>
                    </a:lnTo>
                    <a:lnTo>
                      <a:pt x="13" y="30"/>
                    </a:lnTo>
                    <a:lnTo>
                      <a:pt x="9" y="30"/>
                    </a:lnTo>
                    <a:lnTo>
                      <a:pt x="1" y="29"/>
                    </a:lnTo>
                    <a:lnTo>
                      <a:pt x="0" y="29"/>
                    </a:lnTo>
                    <a:lnTo>
                      <a:pt x="0" y="27"/>
                    </a:lnTo>
                    <a:lnTo>
                      <a:pt x="1" y="23"/>
                    </a:lnTo>
                    <a:lnTo>
                      <a:pt x="4" y="18"/>
                    </a:lnTo>
                    <a:lnTo>
                      <a:pt x="11" y="12"/>
                    </a:lnTo>
                    <a:lnTo>
                      <a:pt x="13" y="9"/>
                    </a:lnTo>
                    <a:lnTo>
                      <a:pt x="20" y="7"/>
                    </a:lnTo>
                    <a:lnTo>
                      <a:pt x="25" y="5"/>
                    </a:lnTo>
                    <a:lnTo>
                      <a:pt x="29" y="4"/>
                    </a:lnTo>
                    <a:lnTo>
                      <a:pt x="37" y="1"/>
                    </a:lnTo>
                    <a:lnTo>
                      <a:pt x="41" y="1"/>
                    </a:lnTo>
                    <a:lnTo>
                      <a:pt x="55" y="7"/>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47" name="Freeform 47"/>
              <p:cNvSpPr>
                <a:spLocks/>
              </p:cNvSpPr>
              <p:nvPr/>
            </p:nvSpPr>
            <p:spPr bwMode="auto">
              <a:xfrm>
                <a:off x="3386" y="2531"/>
                <a:ext cx="70" cy="17"/>
              </a:xfrm>
              <a:custGeom>
                <a:avLst/>
                <a:gdLst>
                  <a:gd name="T0" fmla="*/ 0 w 141"/>
                  <a:gd name="T1" fmla="*/ 0 h 35"/>
                  <a:gd name="T2" fmla="*/ 0 w 141"/>
                  <a:gd name="T3" fmla="*/ 0 h 35"/>
                  <a:gd name="T4" fmla="*/ 0 w 141"/>
                  <a:gd name="T5" fmla="*/ 0 h 35"/>
                  <a:gd name="T6" fmla="*/ 0 w 141"/>
                  <a:gd name="T7" fmla="*/ 0 h 35"/>
                  <a:gd name="T8" fmla="*/ 0 w 141"/>
                  <a:gd name="T9" fmla="*/ 0 h 35"/>
                  <a:gd name="T10" fmla="*/ 0 w 141"/>
                  <a:gd name="T11" fmla="*/ 0 h 35"/>
                  <a:gd name="T12" fmla="*/ 0 w 141"/>
                  <a:gd name="T13" fmla="*/ 0 h 35"/>
                  <a:gd name="T14" fmla="*/ 0 w 141"/>
                  <a:gd name="T15" fmla="*/ 0 h 35"/>
                  <a:gd name="T16" fmla="*/ 0 w 141"/>
                  <a:gd name="T17" fmla="*/ 0 h 35"/>
                  <a:gd name="T18" fmla="*/ 0 w 141"/>
                  <a:gd name="T19" fmla="*/ 0 h 35"/>
                  <a:gd name="T20" fmla="*/ 0 w 141"/>
                  <a:gd name="T21" fmla="*/ 0 h 35"/>
                  <a:gd name="T22" fmla="*/ 0 w 141"/>
                  <a:gd name="T23" fmla="*/ 0 h 35"/>
                  <a:gd name="T24" fmla="*/ 0 w 141"/>
                  <a:gd name="T25" fmla="*/ 0 h 35"/>
                  <a:gd name="T26" fmla="*/ 0 w 141"/>
                  <a:gd name="T27" fmla="*/ 0 h 35"/>
                  <a:gd name="T28" fmla="*/ 0 w 141"/>
                  <a:gd name="T29" fmla="*/ 0 h 35"/>
                  <a:gd name="T30" fmla="*/ 0 w 141"/>
                  <a:gd name="T31" fmla="*/ 0 h 35"/>
                  <a:gd name="T32" fmla="*/ 0 w 141"/>
                  <a:gd name="T33" fmla="*/ 0 h 35"/>
                  <a:gd name="T34" fmla="*/ 0 w 141"/>
                  <a:gd name="T35" fmla="*/ 0 h 35"/>
                  <a:gd name="T36" fmla="*/ 0 w 141"/>
                  <a:gd name="T37" fmla="*/ 0 h 35"/>
                  <a:gd name="T38" fmla="*/ 0 w 141"/>
                  <a:gd name="T39" fmla="*/ 0 h 35"/>
                  <a:gd name="T40" fmla="*/ 0 w 141"/>
                  <a:gd name="T41" fmla="*/ 0 h 35"/>
                  <a:gd name="T42" fmla="*/ 0 w 141"/>
                  <a:gd name="T43" fmla="*/ 0 h 35"/>
                  <a:gd name="T44" fmla="*/ 0 w 141"/>
                  <a:gd name="T45" fmla="*/ 0 h 35"/>
                  <a:gd name="T46" fmla="*/ 0 w 141"/>
                  <a:gd name="T47" fmla="*/ 0 h 35"/>
                  <a:gd name="T48" fmla="*/ 0 w 141"/>
                  <a:gd name="T49" fmla="*/ 0 h 35"/>
                  <a:gd name="T50" fmla="*/ 0 w 141"/>
                  <a:gd name="T51" fmla="*/ 0 h 35"/>
                  <a:gd name="T52" fmla="*/ 0 w 141"/>
                  <a:gd name="T53" fmla="*/ 0 h 35"/>
                  <a:gd name="T54" fmla="*/ 0 w 141"/>
                  <a:gd name="T55" fmla="*/ 0 h 35"/>
                  <a:gd name="T56" fmla="*/ 0 w 141"/>
                  <a:gd name="T57" fmla="*/ 0 h 35"/>
                  <a:gd name="T58" fmla="*/ 0 w 141"/>
                  <a:gd name="T59" fmla="*/ 0 h 35"/>
                  <a:gd name="T60" fmla="*/ 0 w 141"/>
                  <a:gd name="T61" fmla="*/ 0 h 3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41"/>
                  <a:gd name="T94" fmla="*/ 0 h 35"/>
                  <a:gd name="T95" fmla="*/ 141 w 141"/>
                  <a:gd name="T96" fmla="*/ 35 h 35"/>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41" h="35">
                    <a:moveTo>
                      <a:pt x="25" y="7"/>
                    </a:moveTo>
                    <a:lnTo>
                      <a:pt x="104" y="7"/>
                    </a:lnTo>
                    <a:lnTo>
                      <a:pt x="124" y="0"/>
                    </a:lnTo>
                    <a:lnTo>
                      <a:pt x="134" y="3"/>
                    </a:lnTo>
                    <a:lnTo>
                      <a:pt x="141" y="29"/>
                    </a:lnTo>
                    <a:lnTo>
                      <a:pt x="140" y="29"/>
                    </a:lnTo>
                    <a:lnTo>
                      <a:pt x="138" y="29"/>
                    </a:lnTo>
                    <a:lnTo>
                      <a:pt x="134" y="31"/>
                    </a:lnTo>
                    <a:lnTo>
                      <a:pt x="129" y="32"/>
                    </a:lnTo>
                    <a:lnTo>
                      <a:pt x="123" y="32"/>
                    </a:lnTo>
                    <a:lnTo>
                      <a:pt x="113" y="32"/>
                    </a:lnTo>
                    <a:lnTo>
                      <a:pt x="109" y="32"/>
                    </a:lnTo>
                    <a:lnTo>
                      <a:pt x="104" y="33"/>
                    </a:lnTo>
                    <a:lnTo>
                      <a:pt x="98" y="33"/>
                    </a:lnTo>
                    <a:lnTo>
                      <a:pt x="93" y="35"/>
                    </a:lnTo>
                    <a:lnTo>
                      <a:pt x="86" y="33"/>
                    </a:lnTo>
                    <a:lnTo>
                      <a:pt x="77" y="32"/>
                    </a:lnTo>
                    <a:lnTo>
                      <a:pt x="71" y="32"/>
                    </a:lnTo>
                    <a:lnTo>
                      <a:pt x="62" y="32"/>
                    </a:lnTo>
                    <a:lnTo>
                      <a:pt x="55" y="31"/>
                    </a:lnTo>
                    <a:lnTo>
                      <a:pt x="47" y="29"/>
                    </a:lnTo>
                    <a:lnTo>
                      <a:pt x="40" y="29"/>
                    </a:lnTo>
                    <a:lnTo>
                      <a:pt x="33" y="29"/>
                    </a:lnTo>
                    <a:lnTo>
                      <a:pt x="25" y="28"/>
                    </a:lnTo>
                    <a:lnTo>
                      <a:pt x="19" y="26"/>
                    </a:lnTo>
                    <a:lnTo>
                      <a:pt x="14" y="26"/>
                    </a:lnTo>
                    <a:lnTo>
                      <a:pt x="10" y="26"/>
                    </a:lnTo>
                    <a:lnTo>
                      <a:pt x="3" y="26"/>
                    </a:lnTo>
                    <a:lnTo>
                      <a:pt x="0" y="26"/>
                    </a:lnTo>
                    <a:lnTo>
                      <a:pt x="25" y="7"/>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48" name="Freeform 48"/>
              <p:cNvSpPr>
                <a:spLocks/>
              </p:cNvSpPr>
              <p:nvPr/>
            </p:nvSpPr>
            <p:spPr bwMode="auto">
              <a:xfrm>
                <a:off x="3302" y="2531"/>
                <a:ext cx="99" cy="22"/>
              </a:xfrm>
              <a:custGeom>
                <a:avLst/>
                <a:gdLst>
                  <a:gd name="T0" fmla="*/ 0 w 199"/>
                  <a:gd name="T1" fmla="*/ 0 h 44"/>
                  <a:gd name="T2" fmla="*/ 0 w 199"/>
                  <a:gd name="T3" fmla="*/ 0 h 44"/>
                  <a:gd name="T4" fmla="*/ 0 w 199"/>
                  <a:gd name="T5" fmla="*/ 0 h 44"/>
                  <a:gd name="T6" fmla="*/ 0 w 199"/>
                  <a:gd name="T7" fmla="*/ 1 h 44"/>
                  <a:gd name="T8" fmla="*/ 0 w 199"/>
                  <a:gd name="T9" fmla="*/ 1 h 44"/>
                  <a:gd name="T10" fmla="*/ 0 w 199"/>
                  <a:gd name="T11" fmla="*/ 1 h 44"/>
                  <a:gd name="T12" fmla="*/ 0 w 199"/>
                  <a:gd name="T13" fmla="*/ 1 h 44"/>
                  <a:gd name="T14" fmla="*/ 0 w 199"/>
                  <a:gd name="T15" fmla="*/ 1 h 44"/>
                  <a:gd name="T16" fmla="*/ 0 w 199"/>
                  <a:gd name="T17" fmla="*/ 1 h 44"/>
                  <a:gd name="T18" fmla="*/ 0 w 199"/>
                  <a:gd name="T19" fmla="*/ 1 h 44"/>
                  <a:gd name="T20" fmla="*/ 0 w 199"/>
                  <a:gd name="T21" fmla="*/ 1 h 44"/>
                  <a:gd name="T22" fmla="*/ 0 w 199"/>
                  <a:gd name="T23" fmla="*/ 1 h 44"/>
                  <a:gd name="T24" fmla="*/ 0 w 199"/>
                  <a:gd name="T25" fmla="*/ 1 h 44"/>
                  <a:gd name="T26" fmla="*/ 0 w 199"/>
                  <a:gd name="T27" fmla="*/ 1 h 44"/>
                  <a:gd name="T28" fmla="*/ 0 w 199"/>
                  <a:gd name="T29" fmla="*/ 1 h 44"/>
                  <a:gd name="T30" fmla="*/ 0 w 199"/>
                  <a:gd name="T31" fmla="*/ 1 h 44"/>
                  <a:gd name="T32" fmla="*/ 0 w 199"/>
                  <a:gd name="T33" fmla="*/ 1 h 44"/>
                  <a:gd name="T34" fmla="*/ 0 w 199"/>
                  <a:gd name="T35" fmla="*/ 1 h 44"/>
                  <a:gd name="T36" fmla="*/ 0 w 199"/>
                  <a:gd name="T37" fmla="*/ 1 h 44"/>
                  <a:gd name="T38" fmla="*/ 0 w 199"/>
                  <a:gd name="T39" fmla="*/ 1 h 44"/>
                  <a:gd name="T40" fmla="*/ 0 w 199"/>
                  <a:gd name="T41" fmla="*/ 1 h 44"/>
                  <a:gd name="T42" fmla="*/ 0 w 199"/>
                  <a:gd name="T43" fmla="*/ 1 h 44"/>
                  <a:gd name="T44" fmla="*/ 0 w 199"/>
                  <a:gd name="T45" fmla="*/ 1 h 44"/>
                  <a:gd name="T46" fmla="*/ 0 w 199"/>
                  <a:gd name="T47" fmla="*/ 1 h 44"/>
                  <a:gd name="T48" fmla="*/ 0 w 199"/>
                  <a:gd name="T49" fmla="*/ 1 h 44"/>
                  <a:gd name="T50" fmla="*/ 0 w 199"/>
                  <a:gd name="T51" fmla="*/ 1 h 44"/>
                  <a:gd name="T52" fmla="*/ 0 w 199"/>
                  <a:gd name="T53" fmla="*/ 1 h 44"/>
                  <a:gd name="T54" fmla="*/ 0 w 199"/>
                  <a:gd name="T55" fmla="*/ 1 h 44"/>
                  <a:gd name="T56" fmla="*/ 0 w 199"/>
                  <a:gd name="T57" fmla="*/ 1 h 44"/>
                  <a:gd name="T58" fmla="*/ 0 w 199"/>
                  <a:gd name="T59" fmla="*/ 1 h 44"/>
                  <a:gd name="T60" fmla="*/ 0 w 199"/>
                  <a:gd name="T61" fmla="*/ 1 h 44"/>
                  <a:gd name="T62" fmla="*/ 0 w 199"/>
                  <a:gd name="T63" fmla="*/ 1 h 44"/>
                  <a:gd name="T64" fmla="*/ 0 w 199"/>
                  <a:gd name="T65" fmla="*/ 1 h 44"/>
                  <a:gd name="T66" fmla="*/ 0 w 199"/>
                  <a:gd name="T67" fmla="*/ 1 h 44"/>
                  <a:gd name="T68" fmla="*/ 0 w 199"/>
                  <a:gd name="T69" fmla="*/ 1 h 44"/>
                  <a:gd name="T70" fmla="*/ 0 w 199"/>
                  <a:gd name="T71" fmla="*/ 1 h 44"/>
                  <a:gd name="T72" fmla="*/ 0 w 199"/>
                  <a:gd name="T73" fmla="*/ 1 h 44"/>
                  <a:gd name="T74" fmla="*/ 0 w 199"/>
                  <a:gd name="T75" fmla="*/ 1 h 44"/>
                  <a:gd name="T76" fmla="*/ 0 w 199"/>
                  <a:gd name="T77" fmla="*/ 1 h 44"/>
                  <a:gd name="T78" fmla="*/ 0 w 199"/>
                  <a:gd name="T79" fmla="*/ 1 h 44"/>
                  <a:gd name="T80" fmla="*/ 0 w 199"/>
                  <a:gd name="T81" fmla="*/ 1 h 44"/>
                  <a:gd name="T82" fmla="*/ 0 w 199"/>
                  <a:gd name="T83" fmla="*/ 1 h 44"/>
                  <a:gd name="T84" fmla="*/ 0 w 199"/>
                  <a:gd name="T85" fmla="*/ 1 h 44"/>
                  <a:gd name="T86" fmla="*/ 0 w 199"/>
                  <a:gd name="T87" fmla="*/ 0 h 44"/>
                  <a:gd name="T88" fmla="*/ 0 w 199"/>
                  <a:gd name="T89" fmla="*/ 0 h 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99"/>
                  <a:gd name="T136" fmla="*/ 0 h 44"/>
                  <a:gd name="T137" fmla="*/ 199 w 199"/>
                  <a:gd name="T138" fmla="*/ 44 h 4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99" h="44">
                    <a:moveTo>
                      <a:pt x="112" y="0"/>
                    </a:moveTo>
                    <a:lnTo>
                      <a:pt x="110" y="0"/>
                    </a:lnTo>
                    <a:lnTo>
                      <a:pt x="106" y="0"/>
                    </a:lnTo>
                    <a:lnTo>
                      <a:pt x="101" y="2"/>
                    </a:lnTo>
                    <a:lnTo>
                      <a:pt x="94" y="3"/>
                    </a:lnTo>
                    <a:lnTo>
                      <a:pt x="84" y="4"/>
                    </a:lnTo>
                    <a:lnTo>
                      <a:pt x="76" y="6"/>
                    </a:lnTo>
                    <a:lnTo>
                      <a:pt x="65" y="7"/>
                    </a:lnTo>
                    <a:lnTo>
                      <a:pt x="56" y="10"/>
                    </a:lnTo>
                    <a:lnTo>
                      <a:pt x="45" y="10"/>
                    </a:lnTo>
                    <a:lnTo>
                      <a:pt x="37" y="13"/>
                    </a:lnTo>
                    <a:lnTo>
                      <a:pt x="27" y="14"/>
                    </a:lnTo>
                    <a:lnTo>
                      <a:pt x="20" y="15"/>
                    </a:lnTo>
                    <a:lnTo>
                      <a:pt x="14" y="17"/>
                    </a:lnTo>
                    <a:lnTo>
                      <a:pt x="11" y="17"/>
                    </a:lnTo>
                    <a:lnTo>
                      <a:pt x="7" y="18"/>
                    </a:lnTo>
                    <a:lnTo>
                      <a:pt x="7" y="19"/>
                    </a:lnTo>
                    <a:lnTo>
                      <a:pt x="0" y="31"/>
                    </a:lnTo>
                    <a:lnTo>
                      <a:pt x="3" y="31"/>
                    </a:lnTo>
                    <a:lnTo>
                      <a:pt x="5" y="32"/>
                    </a:lnTo>
                    <a:lnTo>
                      <a:pt x="12" y="35"/>
                    </a:lnTo>
                    <a:lnTo>
                      <a:pt x="18" y="35"/>
                    </a:lnTo>
                    <a:lnTo>
                      <a:pt x="26" y="37"/>
                    </a:lnTo>
                    <a:lnTo>
                      <a:pt x="32" y="37"/>
                    </a:lnTo>
                    <a:lnTo>
                      <a:pt x="36" y="39"/>
                    </a:lnTo>
                    <a:lnTo>
                      <a:pt x="41" y="39"/>
                    </a:lnTo>
                    <a:lnTo>
                      <a:pt x="47" y="42"/>
                    </a:lnTo>
                    <a:lnTo>
                      <a:pt x="54" y="42"/>
                    </a:lnTo>
                    <a:lnTo>
                      <a:pt x="59" y="42"/>
                    </a:lnTo>
                    <a:lnTo>
                      <a:pt x="65" y="42"/>
                    </a:lnTo>
                    <a:lnTo>
                      <a:pt x="70" y="42"/>
                    </a:lnTo>
                    <a:lnTo>
                      <a:pt x="76" y="42"/>
                    </a:lnTo>
                    <a:lnTo>
                      <a:pt x="81" y="42"/>
                    </a:lnTo>
                    <a:lnTo>
                      <a:pt x="87" y="42"/>
                    </a:lnTo>
                    <a:lnTo>
                      <a:pt x="94" y="42"/>
                    </a:lnTo>
                    <a:lnTo>
                      <a:pt x="103" y="42"/>
                    </a:lnTo>
                    <a:lnTo>
                      <a:pt x="110" y="42"/>
                    </a:lnTo>
                    <a:lnTo>
                      <a:pt x="116" y="42"/>
                    </a:lnTo>
                    <a:lnTo>
                      <a:pt x="118" y="42"/>
                    </a:lnTo>
                    <a:lnTo>
                      <a:pt x="132" y="35"/>
                    </a:lnTo>
                    <a:lnTo>
                      <a:pt x="147" y="44"/>
                    </a:lnTo>
                    <a:lnTo>
                      <a:pt x="199" y="39"/>
                    </a:lnTo>
                    <a:lnTo>
                      <a:pt x="193" y="7"/>
                    </a:lnTo>
                    <a:lnTo>
                      <a:pt x="112" y="0"/>
                    </a:lnTo>
                    <a:close/>
                  </a:path>
                </a:pathLst>
              </a:custGeom>
              <a:solidFill>
                <a:srgbClr val="8529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49" name="Freeform 49"/>
              <p:cNvSpPr>
                <a:spLocks/>
              </p:cNvSpPr>
              <p:nvPr/>
            </p:nvSpPr>
            <p:spPr bwMode="auto">
              <a:xfrm>
                <a:off x="3178" y="2543"/>
                <a:ext cx="81" cy="21"/>
              </a:xfrm>
              <a:custGeom>
                <a:avLst/>
                <a:gdLst>
                  <a:gd name="T0" fmla="*/ 0 w 163"/>
                  <a:gd name="T1" fmla="*/ 0 h 42"/>
                  <a:gd name="T2" fmla="*/ 0 w 163"/>
                  <a:gd name="T3" fmla="*/ 1 h 42"/>
                  <a:gd name="T4" fmla="*/ 0 w 163"/>
                  <a:gd name="T5" fmla="*/ 1 h 42"/>
                  <a:gd name="T6" fmla="*/ 0 w 163"/>
                  <a:gd name="T7" fmla="*/ 1 h 42"/>
                  <a:gd name="T8" fmla="*/ 0 w 163"/>
                  <a:gd name="T9" fmla="*/ 1 h 42"/>
                  <a:gd name="T10" fmla="*/ 0 w 163"/>
                  <a:gd name="T11" fmla="*/ 1 h 42"/>
                  <a:gd name="T12" fmla="*/ 0 w 163"/>
                  <a:gd name="T13" fmla="*/ 1 h 42"/>
                  <a:gd name="T14" fmla="*/ 0 w 163"/>
                  <a:gd name="T15" fmla="*/ 1 h 42"/>
                  <a:gd name="T16" fmla="*/ 0 w 163"/>
                  <a:gd name="T17" fmla="*/ 1 h 42"/>
                  <a:gd name="T18" fmla="*/ 0 w 163"/>
                  <a:gd name="T19" fmla="*/ 1 h 42"/>
                  <a:gd name="T20" fmla="*/ 0 w 163"/>
                  <a:gd name="T21" fmla="*/ 1 h 42"/>
                  <a:gd name="T22" fmla="*/ 0 w 163"/>
                  <a:gd name="T23" fmla="*/ 1 h 42"/>
                  <a:gd name="T24" fmla="*/ 0 w 163"/>
                  <a:gd name="T25" fmla="*/ 1 h 42"/>
                  <a:gd name="T26" fmla="*/ 0 w 163"/>
                  <a:gd name="T27" fmla="*/ 1 h 42"/>
                  <a:gd name="T28" fmla="*/ 0 w 163"/>
                  <a:gd name="T29" fmla="*/ 1 h 42"/>
                  <a:gd name="T30" fmla="*/ 0 w 163"/>
                  <a:gd name="T31" fmla="*/ 1 h 42"/>
                  <a:gd name="T32" fmla="*/ 0 w 163"/>
                  <a:gd name="T33" fmla="*/ 1 h 42"/>
                  <a:gd name="T34" fmla="*/ 0 w 163"/>
                  <a:gd name="T35" fmla="*/ 1 h 42"/>
                  <a:gd name="T36" fmla="*/ 0 w 163"/>
                  <a:gd name="T37" fmla="*/ 1 h 42"/>
                  <a:gd name="T38" fmla="*/ 0 w 163"/>
                  <a:gd name="T39" fmla="*/ 1 h 42"/>
                  <a:gd name="T40" fmla="*/ 0 w 163"/>
                  <a:gd name="T41" fmla="*/ 1 h 42"/>
                  <a:gd name="T42" fmla="*/ 0 w 163"/>
                  <a:gd name="T43" fmla="*/ 1 h 42"/>
                  <a:gd name="T44" fmla="*/ 0 w 163"/>
                  <a:gd name="T45" fmla="*/ 0 h 42"/>
                  <a:gd name="T46" fmla="*/ 0 w 163"/>
                  <a:gd name="T47" fmla="*/ 0 h 4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63"/>
                  <a:gd name="T73" fmla="*/ 0 h 42"/>
                  <a:gd name="T74" fmla="*/ 163 w 163"/>
                  <a:gd name="T75" fmla="*/ 42 h 4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63" h="42">
                    <a:moveTo>
                      <a:pt x="101" y="0"/>
                    </a:moveTo>
                    <a:lnTo>
                      <a:pt x="36" y="8"/>
                    </a:lnTo>
                    <a:lnTo>
                      <a:pt x="0" y="15"/>
                    </a:lnTo>
                    <a:lnTo>
                      <a:pt x="0" y="27"/>
                    </a:lnTo>
                    <a:lnTo>
                      <a:pt x="3" y="29"/>
                    </a:lnTo>
                    <a:lnTo>
                      <a:pt x="10" y="29"/>
                    </a:lnTo>
                    <a:lnTo>
                      <a:pt x="17" y="31"/>
                    </a:lnTo>
                    <a:lnTo>
                      <a:pt x="25" y="33"/>
                    </a:lnTo>
                    <a:lnTo>
                      <a:pt x="33" y="36"/>
                    </a:lnTo>
                    <a:lnTo>
                      <a:pt x="42" y="36"/>
                    </a:lnTo>
                    <a:lnTo>
                      <a:pt x="51" y="38"/>
                    </a:lnTo>
                    <a:lnTo>
                      <a:pt x="58" y="37"/>
                    </a:lnTo>
                    <a:lnTo>
                      <a:pt x="68" y="37"/>
                    </a:lnTo>
                    <a:lnTo>
                      <a:pt x="75" y="36"/>
                    </a:lnTo>
                    <a:lnTo>
                      <a:pt x="82" y="36"/>
                    </a:lnTo>
                    <a:lnTo>
                      <a:pt x="86" y="36"/>
                    </a:lnTo>
                    <a:lnTo>
                      <a:pt x="90" y="34"/>
                    </a:lnTo>
                    <a:lnTo>
                      <a:pt x="91" y="34"/>
                    </a:lnTo>
                    <a:lnTo>
                      <a:pt x="94" y="34"/>
                    </a:lnTo>
                    <a:lnTo>
                      <a:pt x="98" y="42"/>
                    </a:lnTo>
                    <a:lnTo>
                      <a:pt x="163" y="42"/>
                    </a:lnTo>
                    <a:lnTo>
                      <a:pt x="160" y="11"/>
                    </a:lnTo>
                    <a:lnTo>
                      <a:pt x="101" y="0"/>
                    </a:lnTo>
                    <a:close/>
                  </a:path>
                </a:pathLst>
              </a:custGeom>
              <a:solidFill>
                <a:srgbClr val="8529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50" name="Freeform 50"/>
              <p:cNvSpPr>
                <a:spLocks/>
              </p:cNvSpPr>
              <p:nvPr/>
            </p:nvSpPr>
            <p:spPr bwMode="auto">
              <a:xfrm>
                <a:off x="3443" y="1964"/>
                <a:ext cx="183" cy="292"/>
              </a:xfrm>
              <a:custGeom>
                <a:avLst/>
                <a:gdLst>
                  <a:gd name="T0" fmla="*/ 0 w 367"/>
                  <a:gd name="T1" fmla="*/ 1 h 584"/>
                  <a:gd name="T2" fmla="*/ 0 w 367"/>
                  <a:gd name="T3" fmla="*/ 1 h 584"/>
                  <a:gd name="T4" fmla="*/ 0 w 367"/>
                  <a:gd name="T5" fmla="*/ 1 h 584"/>
                  <a:gd name="T6" fmla="*/ 0 w 367"/>
                  <a:gd name="T7" fmla="*/ 1 h 584"/>
                  <a:gd name="T8" fmla="*/ 0 w 367"/>
                  <a:gd name="T9" fmla="*/ 1 h 584"/>
                  <a:gd name="T10" fmla="*/ 0 w 367"/>
                  <a:gd name="T11" fmla="*/ 1 h 584"/>
                  <a:gd name="T12" fmla="*/ 0 w 367"/>
                  <a:gd name="T13" fmla="*/ 1 h 584"/>
                  <a:gd name="T14" fmla="*/ 0 w 367"/>
                  <a:gd name="T15" fmla="*/ 1 h 584"/>
                  <a:gd name="T16" fmla="*/ 0 w 367"/>
                  <a:gd name="T17" fmla="*/ 1 h 584"/>
                  <a:gd name="T18" fmla="*/ 0 w 367"/>
                  <a:gd name="T19" fmla="*/ 1 h 584"/>
                  <a:gd name="T20" fmla="*/ 0 w 367"/>
                  <a:gd name="T21" fmla="*/ 1 h 584"/>
                  <a:gd name="T22" fmla="*/ 0 w 367"/>
                  <a:gd name="T23" fmla="*/ 1 h 584"/>
                  <a:gd name="T24" fmla="*/ 0 w 367"/>
                  <a:gd name="T25" fmla="*/ 1 h 584"/>
                  <a:gd name="T26" fmla="*/ 0 w 367"/>
                  <a:gd name="T27" fmla="*/ 1 h 584"/>
                  <a:gd name="T28" fmla="*/ 0 w 367"/>
                  <a:gd name="T29" fmla="*/ 1 h 584"/>
                  <a:gd name="T30" fmla="*/ 0 w 367"/>
                  <a:gd name="T31" fmla="*/ 1 h 584"/>
                  <a:gd name="T32" fmla="*/ 0 w 367"/>
                  <a:gd name="T33" fmla="*/ 1 h 584"/>
                  <a:gd name="T34" fmla="*/ 0 w 367"/>
                  <a:gd name="T35" fmla="*/ 1 h 584"/>
                  <a:gd name="T36" fmla="*/ 0 w 367"/>
                  <a:gd name="T37" fmla="*/ 1 h 584"/>
                  <a:gd name="T38" fmla="*/ 0 w 367"/>
                  <a:gd name="T39" fmla="*/ 1 h 584"/>
                  <a:gd name="T40" fmla="*/ 0 w 367"/>
                  <a:gd name="T41" fmla="*/ 1 h 584"/>
                  <a:gd name="T42" fmla="*/ 0 w 367"/>
                  <a:gd name="T43" fmla="*/ 1 h 584"/>
                  <a:gd name="T44" fmla="*/ 0 w 367"/>
                  <a:gd name="T45" fmla="*/ 1 h 584"/>
                  <a:gd name="T46" fmla="*/ 0 w 367"/>
                  <a:gd name="T47" fmla="*/ 1 h 584"/>
                  <a:gd name="T48" fmla="*/ 0 w 367"/>
                  <a:gd name="T49" fmla="*/ 1 h 584"/>
                  <a:gd name="T50" fmla="*/ 0 w 367"/>
                  <a:gd name="T51" fmla="*/ 1 h 584"/>
                  <a:gd name="T52" fmla="*/ 0 w 367"/>
                  <a:gd name="T53" fmla="*/ 1 h 584"/>
                  <a:gd name="T54" fmla="*/ 0 w 367"/>
                  <a:gd name="T55" fmla="*/ 1 h 584"/>
                  <a:gd name="T56" fmla="*/ 0 w 367"/>
                  <a:gd name="T57" fmla="*/ 1 h 584"/>
                  <a:gd name="T58" fmla="*/ 0 w 367"/>
                  <a:gd name="T59" fmla="*/ 1 h 584"/>
                  <a:gd name="T60" fmla="*/ 0 w 367"/>
                  <a:gd name="T61" fmla="*/ 1 h 584"/>
                  <a:gd name="T62" fmla="*/ 0 w 367"/>
                  <a:gd name="T63" fmla="*/ 1 h 584"/>
                  <a:gd name="T64" fmla="*/ 0 w 367"/>
                  <a:gd name="T65" fmla="*/ 1 h 584"/>
                  <a:gd name="T66" fmla="*/ 0 w 367"/>
                  <a:gd name="T67" fmla="*/ 1 h 584"/>
                  <a:gd name="T68" fmla="*/ 0 w 367"/>
                  <a:gd name="T69" fmla="*/ 1 h 584"/>
                  <a:gd name="T70" fmla="*/ 0 w 367"/>
                  <a:gd name="T71" fmla="*/ 1 h 584"/>
                  <a:gd name="T72" fmla="*/ 0 w 367"/>
                  <a:gd name="T73" fmla="*/ 1 h 584"/>
                  <a:gd name="T74" fmla="*/ 0 w 367"/>
                  <a:gd name="T75" fmla="*/ 1 h 584"/>
                  <a:gd name="T76" fmla="*/ 0 w 367"/>
                  <a:gd name="T77" fmla="*/ 1 h 584"/>
                  <a:gd name="T78" fmla="*/ 0 w 367"/>
                  <a:gd name="T79" fmla="*/ 1 h 584"/>
                  <a:gd name="T80" fmla="*/ 0 w 367"/>
                  <a:gd name="T81" fmla="*/ 1 h 584"/>
                  <a:gd name="T82" fmla="*/ 0 w 367"/>
                  <a:gd name="T83" fmla="*/ 1 h 584"/>
                  <a:gd name="T84" fmla="*/ 0 w 367"/>
                  <a:gd name="T85" fmla="*/ 1 h 584"/>
                  <a:gd name="T86" fmla="*/ 0 w 367"/>
                  <a:gd name="T87" fmla="*/ 1 h 584"/>
                  <a:gd name="T88" fmla="*/ 0 w 367"/>
                  <a:gd name="T89" fmla="*/ 1 h 584"/>
                  <a:gd name="T90" fmla="*/ 0 w 367"/>
                  <a:gd name="T91" fmla="*/ 1 h 584"/>
                  <a:gd name="T92" fmla="*/ 0 w 367"/>
                  <a:gd name="T93" fmla="*/ 1 h 5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67"/>
                  <a:gd name="T142" fmla="*/ 0 h 584"/>
                  <a:gd name="T143" fmla="*/ 367 w 367"/>
                  <a:gd name="T144" fmla="*/ 584 h 5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67" h="584">
                    <a:moveTo>
                      <a:pt x="243" y="0"/>
                    </a:moveTo>
                    <a:lnTo>
                      <a:pt x="245" y="0"/>
                    </a:lnTo>
                    <a:lnTo>
                      <a:pt x="250" y="1"/>
                    </a:lnTo>
                    <a:lnTo>
                      <a:pt x="253" y="3"/>
                    </a:lnTo>
                    <a:lnTo>
                      <a:pt x="257" y="4"/>
                    </a:lnTo>
                    <a:lnTo>
                      <a:pt x="263" y="7"/>
                    </a:lnTo>
                    <a:lnTo>
                      <a:pt x="268" y="9"/>
                    </a:lnTo>
                    <a:lnTo>
                      <a:pt x="272" y="12"/>
                    </a:lnTo>
                    <a:lnTo>
                      <a:pt x="278" y="15"/>
                    </a:lnTo>
                    <a:lnTo>
                      <a:pt x="285" y="19"/>
                    </a:lnTo>
                    <a:lnTo>
                      <a:pt x="292" y="22"/>
                    </a:lnTo>
                    <a:lnTo>
                      <a:pt x="297" y="26"/>
                    </a:lnTo>
                    <a:lnTo>
                      <a:pt x="304" y="30"/>
                    </a:lnTo>
                    <a:lnTo>
                      <a:pt x="311" y="34"/>
                    </a:lnTo>
                    <a:lnTo>
                      <a:pt x="318" y="38"/>
                    </a:lnTo>
                    <a:lnTo>
                      <a:pt x="322" y="41"/>
                    </a:lnTo>
                    <a:lnTo>
                      <a:pt x="327" y="47"/>
                    </a:lnTo>
                    <a:lnTo>
                      <a:pt x="332" y="49"/>
                    </a:lnTo>
                    <a:lnTo>
                      <a:pt x="337" y="54"/>
                    </a:lnTo>
                    <a:lnTo>
                      <a:pt x="345" y="62"/>
                    </a:lnTo>
                    <a:lnTo>
                      <a:pt x="354" y="70"/>
                    </a:lnTo>
                    <a:lnTo>
                      <a:pt x="359" y="76"/>
                    </a:lnTo>
                    <a:lnTo>
                      <a:pt x="363" y="81"/>
                    </a:lnTo>
                    <a:lnTo>
                      <a:pt x="366" y="85"/>
                    </a:lnTo>
                    <a:lnTo>
                      <a:pt x="367" y="87"/>
                    </a:lnTo>
                    <a:lnTo>
                      <a:pt x="366" y="87"/>
                    </a:lnTo>
                    <a:lnTo>
                      <a:pt x="366" y="90"/>
                    </a:lnTo>
                    <a:lnTo>
                      <a:pt x="363" y="95"/>
                    </a:lnTo>
                    <a:lnTo>
                      <a:pt x="362" y="102"/>
                    </a:lnTo>
                    <a:lnTo>
                      <a:pt x="359" y="105"/>
                    </a:lnTo>
                    <a:lnTo>
                      <a:pt x="356" y="110"/>
                    </a:lnTo>
                    <a:lnTo>
                      <a:pt x="355" y="114"/>
                    </a:lnTo>
                    <a:lnTo>
                      <a:pt x="354" y="120"/>
                    </a:lnTo>
                    <a:lnTo>
                      <a:pt x="351" y="127"/>
                    </a:lnTo>
                    <a:lnTo>
                      <a:pt x="347" y="132"/>
                    </a:lnTo>
                    <a:lnTo>
                      <a:pt x="344" y="138"/>
                    </a:lnTo>
                    <a:lnTo>
                      <a:pt x="341" y="147"/>
                    </a:lnTo>
                    <a:lnTo>
                      <a:pt x="337" y="154"/>
                    </a:lnTo>
                    <a:lnTo>
                      <a:pt x="333" y="161"/>
                    </a:lnTo>
                    <a:lnTo>
                      <a:pt x="329" y="170"/>
                    </a:lnTo>
                    <a:lnTo>
                      <a:pt x="325" y="178"/>
                    </a:lnTo>
                    <a:lnTo>
                      <a:pt x="319" y="186"/>
                    </a:lnTo>
                    <a:lnTo>
                      <a:pt x="315" y="193"/>
                    </a:lnTo>
                    <a:lnTo>
                      <a:pt x="311" y="201"/>
                    </a:lnTo>
                    <a:lnTo>
                      <a:pt x="308" y="210"/>
                    </a:lnTo>
                    <a:lnTo>
                      <a:pt x="303" y="216"/>
                    </a:lnTo>
                    <a:lnTo>
                      <a:pt x="298" y="223"/>
                    </a:lnTo>
                    <a:lnTo>
                      <a:pt x="296" y="228"/>
                    </a:lnTo>
                    <a:lnTo>
                      <a:pt x="294" y="233"/>
                    </a:lnTo>
                    <a:lnTo>
                      <a:pt x="290" y="241"/>
                    </a:lnTo>
                    <a:lnTo>
                      <a:pt x="290" y="244"/>
                    </a:lnTo>
                    <a:lnTo>
                      <a:pt x="290" y="247"/>
                    </a:lnTo>
                    <a:lnTo>
                      <a:pt x="290" y="250"/>
                    </a:lnTo>
                    <a:lnTo>
                      <a:pt x="290" y="256"/>
                    </a:lnTo>
                    <a:lnTo>
                      <a:pt x="290" y="262"/>
                    </a:lnTo>
                    <a:lnTo>
                      <a:pt x="292" y="270"/>
                    </a:lnTo>
                    <a:lnTo>
                      <a:pt x="293" y="279"/>
                    </a:lnTo>
                    <a:lnTo>
                      <a:pt x="294" y="288"/>
                    </a:lnTo>
                    <a:lnTo>
                      <a:pt x="294" y="298"/>
                    </a:lnTo>
                    <a:lnTo>
                      <a:pt x="296" y="310"/>
                    </a:lnTo>
                    <a:lnTo>
                      <a:pt x="296" y="321"/>
                    </a:lnTo>
                    <a:lnTo>
                      <a:pt x="296" y="335"/>
                    </a:lnTo>
                    <a:lnTo>
                      <a:pt x="296" y="349"/>
                    </a:lnTo>
                    <a:lnTo>
                      <a:pt x="296" y="361"/>
                    </a:lnTo>
                    <a:lnTo>
                      <a:pt x="296" y="377"/>
                    </a:lnTo>
                    <a:lnTo>
                      <a:pt x="296" y="390"/>
                    </a:lnTo>
                    <a:lnTo>
                      <a:pt x="294" y="404"/>
                    </a:lnTo>
                    <a:lnTo>
                      <a:pt x="293" y="418"/>
                    </a:lnTo>
                    <a:lnTo>
                      <a:pt x="293" y="432"/>
                    </a:lnTo>
                    <a:lnTo>
                      <a:pt x="292" y="446"/>
                    </a:lnTo>
                    <a:lnTo>
                      <a:pt x="289" y="458"/>
                    </a:lnTo>
                    <a:lnTo>
                      <a:pt x="287" y="472"/>
                    </a:lnTo>
                    <a:lnTo>
                      <a:pt x="285" y="483"/>
                    </a:lnTo>
                    <a:lnTo>
                      <a:pt x="283" y="495"/>
                    </a:lnTo>
                    <a:lnTo>
                      <a:pt x="280" y="505"/>
                    </a:lnTo>
                    <a:lnTo>
                      <a:pt x="280" y="515"/>
                    </a:lnTo>
                    <a:lnTo>
                      <a:pt x="278" y="523"/>
                    </a:lnTo>
                    <a:lnTo>
                      <a:pt x="278" y="530"/>
                    </a:lnTo>
                    <a:lnTo>
                      <a:pt x="276" y="535"/>
                    </a:lnTo>
                    <a:lnTo>
                      <a:pt x="275" y="539"/>
                    </a:lnTo>
                    <a:lnTo>
                      <a:pt x="275" y="542"/>
                    </a:lnTo>
                    <a:lnTo>
                      <a:pt x="275" y="545"/>
                    </a:lnTo>
                    <a:lnTo>
                      <a:pt x="274" y="545"/>
                    </a:lnTo>
                    <a:lnTo>
                      <a:pt x="268" y="549"/>
                    </a:lnTo>
                    <a:lnTo>
                      <a:pt x="265" y="552"/>
                    </a:lnTo>
                    <a:lnTo>
                      <a:pt x="261" y="555"/>
                    </a:lnTo>
                    <a:lnTo>
                      <a:pt x="256" y="559"/>
                    </a:lnTo>
                    <a:lnTo>
                      <a:pt x="252" y="563"/>
                    </a:lnTo>
                    <a:lnTo>
                      <a:pt x="245" y="566"/>
                    </a:lnTo>
                    <a:lnTo>
                      <a:pt x="238" y="570"/>
                    </a:lnTo>
                    <a:lnTo>
                      <a:pt x="229" y="573"/>
                    </a:lnTo>
                    <a:lnTo>
                      <a:pt x="223" y="575"/>
                    </a:lnTo>
                    <a:lnTo>
                      <a:pt x="213" y="578"/>
                    </a:lnTo>
                    <a:lnTo>
                      <a:pt x="203" y="581"/>
                    </a:lnTo>
                    <a:lnTo>
                      <a:pt x="192" y="582"/>
                    </a:lnTo>
                    <a:lnTo>
                      <a:pt x="183" y="584"/>
                    </a:lnTo>
                    <a:lnTo>
                      <a:pt x="170" y="584"/>
                    </a:lnTo>
                    <a:lnTo>
                      <a:pt x="159" y="584"/>
                    </a:lnTo>
                    <a:lnTo>
                      <a:pt x="147" y="582"/>
                    </a:lnTo>
                    <a:lnTo>
                      <a:pt x="134" y="581"/>
                    </a:lnTo>
                    <a:lnTo>
                      <a:pt x="120" y="579"/>
                    </a:lnTo>
                    <a:lnTo>
                      <a:pt x="108" y="577"/>
                    </a:lnTo>
                    <a:lnTo>
                      <a:pt x="97" y="575"/>
                    </a:lnTo>
                    <a:lnTo>
                      <a:pt x="86" y="573"/>
                    </a:lnTo>
                    <a:lnTo>
                      <a:pt x="73" y="570"/>
                    </a:lnTo>
                    <a:lnTo>
                      <a:pt x="64" y="568"/>
                    </a:lnTo>
                    <a:lnTo>
                      <a:pt x="56" y="566"/>
                    </a:lnTo>
                    <a:lnTo>
                      <a:pt x="49" y="564"/>
                    </a:lnTo>
                    <a:lnTo>
                      <a:pt x="42" y="561"/>
                    </a:lnTo>
                    <a:lnTo>
                      <a:pt x="38" y="560"/>
                    </a:lnTo>
                    <a:lnTo>
                      <a:pt x="33" y="560"/>
                    </a:lnTo>
                    <a:lnTo>
                      <a:pt x="51" y="441"/>
                    </a:lnTo>
                    <a:lnTo>
                      <a:pt x="50" y="379"/>
                    </a:lnTo>
                    <a:lnTo>
                      <a:pt x="0" y="346"/>
                    </a:lnTo>
                    <a:lnTo>
                      <a:pt x="0" y="345"/>
                    </a:lnTo>
                    <a:lnTo>
                      <a:pt x="4" y="341"/>
                    </a:lnTo>
                    <a:lnTo>
                      <a:pt x="10" y="334"/>
                    </a:lnTo>
                    <a:lnTo>
                      <a:pt x="17" y="325"/>
                    </a:lnTo>
                    <a:lnTo>
                      <a:pt x="20" y="321"/>
                    </a:lnTo>
                    <a:lnTo>
                      <a:pt x="22" y="316"/>
                    </a:lnTo>
                    <a:lnTo>
                      <a:pt x="27" y="310"/>
                    </a:lnTo>
                    <a:lnTo>
                      <a:pt x="31" y="306"/>
                    </a:lnTo>
                    <a:lnTo>
                      <a:pt x="38" y="295"/>
                    </a:lnTo>
                    <a:lnTo>
                      <a:pt x="43" y="287"/>
                    </a:lnTo>
                    <a:lnTo>
                      <a:pt x="46" y="277"/>
                    </a:lnTo>
                    <a:lnTo>
                      <a:pt x="50" y="270"/>
                    </a:lnTo>
                    <a:lnTo>
                      <a:pt x="53" y="261"/>
                    </a:lnTo>
                    <a:lnTo>
                      <a:pt x="54" y="255"/>
                    </a:lnTo>
                    <a:lnTo>
                      <a:pt x="56" y="248"/>
                    </a:lnTo>
                    <a:lnTo>
                      <a:pt x="58" y="243"/>
                    </a:lnTo>
                    <a:lnTo>
                      <a:pt x="61" y="236"/>
                    </a:lnTo>
                    <a:lnTo>
                      <a:pt x="68" y="230"/>
                    </a:lnTo>
                    <a:lnTo>
                      <a:pt x="73" y="222"/>
                    </a:lnTo>
                    <a:lnTo>
                      <a:pt x="82" y="215"/>
                    </a:lnTo>
                    <a:lnTo>
                      <a:pt x="90" y="208"/>
                    </a:lnTo>
                    <a:lnTo>
                      <a:pt x="98" y="203"/>
                    </a:lnTo>
                    <a:lnTo>
                      <a:pt x="105" y="196"/>
                    </a:lnTo>
                    <a:lnTo>
                      <a:pt x="112" y="192"/>
                    </a:lnTo>
                    <a:lnTo>
                      <a:pt x="116" y="189"/>
                    </a:lnTo>
                    <a:lnTo>
                      <a:pt x="118" y="189"/>
                    </a:lnTo>
                    <a:lnTo>
                      <a:pt x="188" y="182"/>
                    </a:lnTo>
                    <a:lnTo>
                      <a:pt x="243" y="0"/>
                    </a:lnTo>
                    <a:close/>
                  </a:path>
                </a:pathLst>
              </a:custGeom>
              <a:solidFill>
                <a:srgbClr val="FF8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51" name="Freeform 51"/>
              <p:cNvSpPr>
                <a:spLocks/>
              </p:cNvSpPr>
              <p:nvPr/>
            </p:nvSpPr>
            <p:spPr bwMode="auto">
              <a:xfrm>
                <a:off x="3482" y="1966"/>
                <a:ext cx="79" cy="98"/>
              </a:xfrm>
              <a:custGeom>
                <a:avLst/>
                <a:gdLst>
                  <a:gd name="T0" fmla="*/ 1 w 157"/>
                  <a:gd name="T1" fmla="*/ 0 h 196"/>
                  <a:gd name="T2" fmla="*/ 1 w 157"/>
                  <a:gd name="T3" fmla="*/ 0 h 196"/>
                  <a:gd name="T4" fmla="*/ 1 w 157"/>
                  <a:gd name="T5" fmla="*/ 1 h 196"/>
                  <a:gd name="T6" fmla="*/ 1 w 157"/>
                  <a:gd name="T7" fmla="*/ 1 h 196"/>
                  <a:gd name="T8" fmla="*/ 1 w 157"/>
                  <a:gd name="T9" fmla="*/ 1 h 196"/>
                  <a:gd name="T10" fmla="*/ 1 w 157"/>
                  <a:gd name="T11" fmla="*/ 1 h 196"/>
                  <a:gd name="T12" fmla="*/ 1 w 157"/>
                  <a:gd name="T13" fmla="*/ 1 h 196"/>
                  <a:gd name="T14" fmla="*/ 1 w 157"/>
                  <a:gd name="T15" fmla="*/ 1 h 196"/>
                  <a:gd name="T16" fmla="*/ 1 w 157"/>
                  <a:gd name="T17" fmla="*/ 1 h 196"/>
                  <a:gd name="T18" fmla="*/ 1 w 157"/>
                  <a:gd name="T19" fmla="*/ 1 h 196"/>
                  <a:gd name="T20" fmla="*/ 1 w 157"/>
                  <a:gd name="T21" fmla="*/ 1 h 196"/>
                  <a:gd name="T22" fmla="*/ 1 w 157"/>
                  <a:gd name="T23" fmla="*/ 1 h 196"/>
                  <a:gd name="T24" fmla="*/ 1 w 157"/>
                  <a:gd name="T25" fmla="*/ 1 h 196"/>
                  <a:gd name="T26" fmla="*/ 0 w 157"/>
                  <a:gd name="T27" fmla="*/ 1 h 196"/>
                  <a:gd name="T28" fmla="*/ 0 w 157"/>
                  <a:gd name="T29" fmla="*/ 1 h 196"/>
                  <a:gd name="T30" fmla="*/ 1 w 157"/>
                  <a:gd name="T31" fmla="*/ 1 h 196"/>
                  <a:gd name="T32" fmla="*/ 1 w 157"/>
                  <a:gd name="T33" fmla="*/ 1 h 196"/>
                  <a:gd name="T34" fmla="*/ 1 w 157"/>
                  <a:gd name="T35" fmla="*/ 1 h 196"/>
                  <a:gd name="T36" fmla="*/ 1 w 157"/>
                  <a:gd name="T37" fmla="*/ 1 h 196"/>
                  <a:gd name="T38" fmla="*/ 1 w 157"/>
                  <a:gd name="T39" fmla="*/ 1 h 196"/>
                  <a:gd name="T40" fmla="*/ 1 w 157"/>
                  <a:gd name="T41" fmla="*/ 1 h 196"/>
                  <a:gd name="T42" fmla="*/ 1 w 157"/>
                  <a:gd name="T43" fmla="*/ 1 h 196"/>
                  <a:gd name="T44" fmla="*/ 1 w 157"/>
                  <a:gd name="T45" fmla="*/ 1 h 196"/>
                  <a:gd name="T46" fmla="*/ 1 w 157"/>
                  <a:gd name="T47" fmla="*/ 1 h 196"/>
                  <a:gd name="T48" fmla="*/ 1 w 157"/>
                  <a:gd name="T49" fmla="*/ 1 h 196"/>
                  <a:gd name="T50" fmla="*/ 1 w 157"/>
                  <a:gd name="T51" fmla="*/ 1 h 196"/>
                  <a:gd name="T52" fmla="*/ 1 w 157"/>
                  <a:gd name="T53" fmla="*/ 1 h 196"/>
                  <a:gd name="T54" fmla="*/ 1 w 157"/>
                  <a:gd name="T55" fmla="*/ 1 h 196"/>
                  <a:gd name="T56" fmla="*/ 1 w 157"/>
                  <a:gd name="T57" fmla="*/ 1 h 196"/>
                  <a:gd name="T58" fmla="*/ 1 w 157"/>
                  <a:gd name="T59" fmla="*/ 1 h 196"/>
                  <a:gd name="T60" fmla="*/ 1 w 157"/>
                  <a:gd name="T61" fmla="*/ 1 h 196"/>
                  <a:gd name="T62" fmla="*/ 1 w 157"/>
                  <a:gd name="T63" fmla="*/ 1 h 196"/>
                  <a:gd name="T64" fmla="*/ 1 w 157"/>
                  <a:gd name="T65" fmla="*/ 1 h 196"/>
                  <a:gd name="T66" fmla="*/ 1 w 157"/>
                  <a:gd name="T67" fmla="*/ 1 h 196"/>
                  <a:gd name="T68" fmla="*/ 1 w 157"/>
                  <a:gd name="T69" fmla="*/ 1 h 196"/>
                  <a:gd name="T70" fmla="*/ 1 w 157"/>
                  <a:gd name="T71" fmla="*/ 1 h 196"/>
                  <a:gd name="T72" fmla="*/ 1 w 157"/>
                  <a:gd name="T73" fmla="*/ 1 h 196"/>
                  <a:gd name="T74" fmla="*/ 1 w 157"/>
                  <a:gd name="T75" fmla="*/ 1 h 196"/>
                  <a:gd name="T76" fmla="*/ 1 w 157"/>
                  <a:gd name="T77" fmla="*/ 1 h 196"/>
                  <a:gd name="T78" fmla="*/ 1 w 157"/>
                  <a:gd name="T79" fmla="*/ 1 h 196"/>
                  <a:gd name="T80" fmla="*/ 1 w 157"/>
                  <a:gd name="T81" fmla="*/ 1 h 196"/>
                  <a:gd name="T82" fmla="*/ 1 w 157"/>
                  <a:gd name="T83" fmla="*/ 1 h 196"/>
                  <a:gd name="T84" fmla="*/ 1 w 157"/>
                  <a:gd name="T85" fmla="*/ 1 h 196"/>
                  <a:gd name="T86" fmla="*/ 1 w 157"/>
                  <a:gd name="T87" fmla="*/ 1 h 196"/>
                  <a:gd name="T88" fmla="*/ 1 w 157"/>
                  <a:gd name="T89" fmla="*/ 1 h 196"/>
                  <a:gd name="T90" fmla="*/ 1 w 157"/>
                  <a:gd name="T91" fmla="*/ 1 h 196"/>
                  <a:gd name="T92" fmla="*/ 1 w 157"/>
                  <a:gd name="T93" fmla="*/ 1 h 196"/>
                  <a:gd name="T94" fmla="*/ 1 w 157"/>
                  <a:gd name="T95" fmla="*/ 1 h 196"/>
                  <a:gd name="T96" fmla="*/ 1 w 157"/>
                  <a:gd name="T97" fmla="*/ 1 h 196"/>
                  <a:gd name="T98" fmla="*/ 1 w 157"/>
                  <a:gd name="T99" fmla="*/ 1 h 196"/>
                  <a:gd name="T100" fmla="*/ 1 w 157"/>
                  <a:gd name="T101" fmla="*/ 1 h 196"/>
                  <a:gd name="T102" fmla="*/ 1 w 157"/>
                  <a:gd name="T103" fmla="*/ 1 h 196"/>
                  <a:gd name="T104" fmla="*/ 1 w 157"/>
                  <a:gd name="T105" fmla="*/ 1 h 196"/>
                  <a:gd name="T106" fmla="*/ 1 w 157"/>
                  <a:gd name="T107" fmla="*/ 1 h 196"/>
                  <a:gd name="T108" fmla="*/ 1 w 157"/>
                  <a:gd name="T109" fmla="*/ 1 h 196"/>
                  <a:gd name="T110" fmla="*/ 1 w 157"/>
                  <a:gd name="T111" fmla="*/ 1 h 196"/>
                  <a:gd name="T112" fmla="*/ 1 w 157"/>
                  <a:gd name="T113" fmla="*/ 1 h 196"/>
                  <a:gd name="T114" fmla="*/ 1 w 157"/>
                  <a:gd name="T115" fmla="*/ 1 h 196"/>
                  <a:gd name="T116" fmla="*/ 1 w 157"/>
                  <a:gd name="T117" fmla="*/ 0 h 196"/>
                  <a:gd name="T118" fmla="*/ 1 w 157"/>
                  <a:gd name="T119" fmla="*/ 0 h 19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7"/>
                  <a:gd name="T181" fmla="*/ 0 h 196"/>
                  <a:gd name="T182" fmla="*/ 157 w 157"/>
                  <a:gd name="T183" fmla="*/ 196 h 19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7" h="196">
                    <a:moveTo>
                      <a:pt x="22" y="0"/>
                    </a:moveTo>
                    <a:lnTo>
                      <a:pt x="21" y="0"/>
                    </a:lnTo>
                    <a:lnTo>
                      <a:pt x="19" y="4"/>
                    </a:lnTo>
                    <a:lnTo>
                      <a:pt x="18" y="8"/>
                    </a:lnTo>
                    <a:lnTo>
                      <a:pt x="17" y="15"/>
                    </a:lnTo>
                    <a:lnTo>
                      <a:pt x="15" y="21"/>
                    </a:lnTo>
                    <a:lnTo>
                      <a:pt x="12" y="28"/>
                    </a:lnTo>
                    <a:lnTo>
                      <a:pt x="11" y="34"/>
                    </a:lnTo>
                    <a:lnTo>
                      <a:pt x="10" y="43"/>
                    </a:lnTo>
                    <a:lnTo>
                      <a:pt x="7" y="48"/>
                    </a:lnTo>
                    <a:lnTo>
                      <a:pt x="4" y="54"/>
                    </a:lnTo>
                    <a:lnTo>
                      <a:pt x="3" y="58"/>
                    </a:lnTo>
                    <a:lnTo>
                      <a:pt x="1" y="62"/>
                    </a:lnTo>
                    <a:lnTo>
                      <a:pt x="0" y="68"/>
                    </a:lnTo>
                    <a:lnTo>
                      <a:pt x="0" y="70"/>
                    </a:lnTo>
                    <a:lnTo>
                      <a:pt x="12" y="79"/>
                    </a:lnTo>
                    <a:lnTo>
                      <a:pt x="10" y="127"/>
                    </a:lnTo>
                    <a:lnTo>
                      <a:pt x="14" y="128"/>
                    </a:lnTo>
                    <a:lnTo>
                      <a:pt x="18" y="128"/>
                    </a:lnTo>
                    <a:lnTo>
                      <a:pt x="25" y="131"/>
                    </a:lnTo>
                    <a:lnTo>
                      <a:pt x="30" y="134"/>
                    </a:lnTo>
                    <a:lnTo>
                      <a:pt x="37" y="135"/>
                    </a:lnTo>
                    <a:lnTo>
                      <a:pt x="43" y="138"/>
                    </a:lnTo>
                    <a:lnTo>
                      <a:pt x="50" y="141"/>
                    </a:lnTo>
                    <a:lnTo>
                      <a:pt x="57" y="141"/>
                    </a:lnTo>
                    <a:lnTo>
                      <a:pt x="62" y="141"/>
                    </a:lnTo>
                    <a:lnTo>
                      <a:pt x="63" y="141"/>
                    </a:lnTo>
                    <a:lnTo>
                      <a:pt x="65" y="142"/>
                    </a:lnTo>
                    <a:lnTo>
                      <a:pt x="68" y="146"/>
                    </a:lnTo>
                    <a:lnTo>
                      <a:pt x="68" y="149"/>
                    </a:lnTo>
                    <a:lnTo>
                      <a:pt x="69" y="153"/>
                    </a:lnTo>
                    <a:lnTo>
                      <a:pt x="68" y="156"/>
                    </a:lnTo>
                    <a:lnTo>
                      <a:pt x="68" y="163"/>
                    </a:lnTo>
                    <a:lnTo>
                      <a:pt x="65" y="167"/>
                    </a:lnTo>
                    <a:lnTo>
                      <a:pt x="63" y="171"/>
                    </a:lnTo>
                    <a:lnTo>
                      <a:pt x="61" y="174"/>
                    </a:lnTo>
                    <a:lnTo>
                      <a:pt x="58" y="178"/>
                    </a:lnTo>
                    <a:lnTo>
                      <a:pt x="55" y="182"/>
                    </a:lnTo>
                    <a:lnTo>
                      <a:pt x="54" y="183"/>
                    </a:lnTo>
                    <a:lnTo>
                      <a:pt x="104" y="196"/>
                    </a:lnTo>
                    <a:lnTo>
                      <a:pt x="106" y="196"/>
                    </a:lnTo>
                    <a:lnTo>
                      <a:pt x="110" y="193"/>
                    </a:lnTo>
                    <a:lnTo>
                      <a:pt x="119" y="190"/>
                    </a:lnTo>
                    <a:lnTo>
                      <a:pt x="127" y="188"/>
                    </a:lnTo>
                    <a:lnTo>
                      <a:pt x="135" y="183"/>
                    </a:lnTo>
                    <a:lnTo>
                      <a:pt x="141" y="179"/>
                    </a:lnTo>
                    <a:lnTo>
                      <a:pt x="145" y="174"/>
                    </a:lnTo>
                    <a:lnTo>
                      <a:pt x="146" y="168"/>
                    </a:lnTo>
                    <a:lnTo>
                      <a:pt x="144" y="161"/>
                    </a:lnTo>
                    <a:lnTo>
                      <a:pt x="141" y="153"/>
                    </a:lnTo>
                    <a:lnTo>
                      <a:pt x="138" y="146"/>
                    </a:lnTo>
                    <a:lnTo>
                      <a:pt x="135" y="139"/>
                    </a:lnTo>
                    <a:lnTo>
                      <a:pt x="132" y="131"/>
                    </a:lnTo>
                    <a:lnTo>
                      <a:pt x="131" y="127"/>
                    </a:lnTo>
                    <a:lnTo>
                      <a:pt x="131" y="123"/>
                    </a:lnTo>
                    <a:lnTo>
                      <a:pt x="157" y="34"/>
                    </a:lnTo>
                    <a:lnTo>
                      <a:pt x="22" y="0"/>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52" name="Freeform 52"/>
              <p:cNvSpPr>
                <a:spLocks/>
              </p:cNvSpPr>
              <p:nvPr/>
            </p:nvSpPr>
            <p:spPr bwMode="auto">
              <a:xfrm>
                <a:off x="3479" y="1934"/>
                <a:ext cx="99" cy="110"/>
              </a:xfrm>
              <a:custGeom>
                <a:avLst/>
                <a:gdLst>
                  <a:gd name="T0" fmla="*/ 1 w 198"/>
                  <a:gd name="T1" fmla="*/ 1 h 220"/>
                  <a:gd name="T2" fmla="*/ 1 w 198"/>
                  <a:gd name="T3" fmla="*/ 1 h 220"/>
                  <a:gd name="T4" fmla="*/ 1 w 198"/>
                  <a:gd name="T5" fmla="*/ 0 h 220"/>
                  <a:gd name="T6" fmla="*/ 1 w 198"/>
                  <a:gd name="T7" fmla="*/ 0 h 220"/>
                  <a:gd name="T8" fmla="*/ 1 w 198"/>
                  <a:gd name="T9" fmla="*/ 0 h 220"/>
                  <a:gd name="T10" fmla="*/ 1 w 198"/>
                  <a:gd name="T11" fmla="*/ 0 h 220"/>
                  <a:gd name="T12" fmla="*/ 1 w 198"/>
                  <a:gd name="T13" fmla="*/ 0 h 220"/>
                  <a:gd name="T14" fmla="*/ 1 w 198"/>
                  <a:gd name="T15" fmla="*/ 1 h 220"/>
                  <a:gd name="T16" fmla="*/ 1 w 198"/>
                  <a:gd name="T17" fmla="*/ 1 h 220"/>
                  <a:gd name="T18" fmla="*/ 1 w 198"/>
                  <a:gd name="T19" fmla="*/ 1 h 220"/>
                  <a:gd name="T20" fmla="*/ 1 w 198"/>
                  <a:gd name="T21" fmla="*/ 1 h 220"/>
                  <a:gd name="T22" fmla="*/ 1 w 198"/>
                  <a:gd name="T23" fmla="*/ 1 h 220"/>
                  <a:gd name="T24" fmla="*/ 1 w 198"/>
                  <a:gd name="T25" fmla="*/ 1 h 220"/>
                  <a:gd name="T26" fmla="*/ 0 w 198"/>
                  <a:gd name="T27" fmla="*/ 1 h 220"/>
                  <a:gd name="T28" fmla="*/ 1 w 198"/>
                  <a:gd name="T29" fmla="*/ 1 h 220"/>
                  <a:gd name="T30" fmla="*/ 1 w 198"/>
                  <a:gd name="T31" fmla="*/ 1 h 220"/>
                  <a:gd name="T32" fmla="*/ 1 w 198"/>
                  <a:gd name="T33" fmla="*/ 1 h 220"/>
                  <a:gd name="T34" fmla="*/ 1 w 198"/>
                  <a:gd name="T35" fmla="*/ 1 h 220"/>
                  <a:gd name="T36" fmla="*/ 1 w 198"/>
                  <a:gd name="T37" fmla="*/ 1 h 220"/>
                  <a:gd name="T38" fmla="*/ 1 w 198"/>
                  <a:gd name="T39" fmla="*/ 1 h 220"/>
                  <a:gd name="T40" fmla="*/ 1 w 198"/>
                  <a:gd name="T41" fmla="*/ 1 h 220"/>
                  <a:gd name="T42" fmla="*/ 1 w 198"/>
                  <a:gd name="T43" fmla="*/ 1 h 220"/>
                  <a:gd name="T44" fmla="*/ 1 w 198"/>
                  <a:gd name="T45" fmla="*/ 1 h 220"/>
                  <a:gd name="T46" fmla="*/ 1 w 198"/>
                  <a:gd name="T47" fmla="*/ 1 h 220"/>
                  <a:gd name="T48" fmla="*/ 1 w 198"/>
                  <a:gd name="T49" fmla="*/ 1 h 220"/>
                  <a:gd name="T50" fmla="*/ 1 w 198"/>
                  <a:gd name="T51" fmla="*/ 1 h 220"/>
                  <a:gd name="T52" fmla="*/ 1 w 198"/>
                  <a:gd name="T53" fmla="*/ 1 h 220"/>
                  <a:gd name="T54" fmla="*/ 1 w 198"/>
                  <a:gd name="T55" fmla="*/ 1 h 220"/>
                  <a:gd name="T56" fmla="*/ 1 w 198"/>
                  <a:gd name="T57" fmla="*/ 1 h 220"/>
                  <a:gd name="T58" fmla="*/ 1 w 198"/>
                  <a:gd name="T59" fmla="*/ 1 h 220"/>
                  <a:gd name="T60" fmla="*/ 1 w 198"/>
                  <a:gd name="T61" fmla="*/ 1 h 220"/>
                  <a:gd name="T62" fmla="*/ 1 w 198"/>
                  <a:gd name="T63" fmla="*/ 1 h 220"/>
                  <a:gd name="T64" fmla="*/ 1 w 198"/>
                  <a:gd name="T65" fmla="*/ 1 h 220"/>
                  <a:gd name="T66" fmla="*/ 1 w 198"/>
                  <a:gd name="T67" fmla="*/ 1 h 220"/>
                  <a:gd name="T68" fmla="*/ 1 w 198"/>
                  <a:gd name="T69" fmla="*/ 1 h 220"/>
                  <a:gd name="T70" fmla="*/ 1 w 198"/>
                  <a:gd name="T71" fmla="*/ 1 h 220"/>
                  <a:gd name="T72" fmla="*/ 1 w 198"/>
                  <a:gd name="T73" fmla="*/ 1 h 220"/>
                  <a:gd name="T74" fmla="*/ 1 w 198"/>
                  <a:gd name="T75" fmla="*/ 1 h 220"/>
                  <a:gd name="T76" fmla="*/ 1 w 198"/>
                  <a:gd name="T77" fmla="*/ 1 h 220"/>
                  <a:gd name="T78" fmla="*/ 1 w 198"/>
                  <a:gd name="T79" fmla="*/ 1 h 220"/>
                  <a:gd name="T80" fmla="*/ 1 w 198"/>
                  <a:gd name="T81" fmla="*/ 1 h 220"/>
                  <a:gd name="T82" fmla="*/ 1 w 198"/>
                  <a:gd name="T83" fmla="*/ 1 h 220"/>
                  <a:gd name="T84" fmla="*/ 1 w 198"/>
                  <a:gd name="T85" fmla="*/ 1 h 220"/>
                  <a:gd name="T86" fmla="*/ 1 w 198"/>
                  <a:gd name="T87" fmla="*/ 1 h 220"/>
                  <a:gd name="T88" fmla="*/ 1 w 198"/>
                  <a:gd name="T89" fmla="*/ 1 h 220"/>
                  <a:gd name="T90" fmla="*/ 1 w 198"/>
                  <a:gd name="T91" fmla="*/ 1 h 220"/>
                  <a:gd name="T92" fmla="*/ 1 w 198"/>
                  <a:gd name="T93" fmla="*/ 1 h 220"/>
                  <a:gd name="T94" fmla="*/ 1 w 198"/>
                  <a:gd name="T95" fmla="*/ 1 h 220"/>
                  <a:gd name="T96" fmla="*/ 1 w 198"/>
                  <a:gd name="T97" fmla="*/ 1 h 220"/>
                  <a:gd name="T98" fmla="*/ 1 w 198"/>
                  <a:gd name="T99" fmla="*/ 1 h 220"/>
                  <a:gd name="T100" fmla="*/ 1 w 198"/>
                  <a:gd name="T101" fmla="*/ 1 h 220"/>
                  <a:gd name="T102" fmla="*/ 1 w 198"/>
                  <a:gd name="T103" fmla="*/ 1 h 220"/>
                  <a:gd name="T104" fmla="*/ 1 w 198"/>
                  <a:gd name="T105" fmla="*/ 1 h 220"/>
                  <a:gd name="T106" fmla="*/ 1 w 198"/>
                  <a:gd name="T107" fmla="*/ 1 h 220"/>
                  <a:gd name="T108" fmla="*/ 1 w 198"/>
                  <a:gd name="T109" fmla="*/ 1 h 220"/>
                  <a:gd name="T110" fmla="*/ 1 w 198"/>
                  <a:gd name="T111" fmla="*/ 1 h 2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8"/>
                  <a:gd name="T169" fmla="*/ 0 h 220"/>
                  <a:gd name="T170" fmla="*/ 198 w 198"/>
                  <a:gd name="T171" fmla="*/ 220 h 2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8" h="220">
                    <a:moveTo>
                      <a:pt x="136" y="5"/>
                    </a:moveTo>
                    <a:lnTo>
                      <a:pt x="133" y="3"/>
                    </a:lnTo>
                    <a:lnTo>
                      <a:pt x="129" y="3"/>
                    </a:lnTo>
                    <a:lnTo>
                      <a:pt x="119" y="2"/>
                    </a:lnTo>
                    <a:lnTo>
                      <a:pt x="110" y="2"/>
                    </a:lnTo>
                    <a:lnTo>
                      <a:pt x="104" y="0"/>
                    </a:lnTo>
                    <a:lnTo>
                      <a:pt x="98" y="0"/>
                    </a:lnTo>
                    <a:lnTo>
                      <a:pt x="93" y="0"/>
                    </a:lnTo>
                    <a:lnTo>
                      <a:pt x="87" y="0"/>
                    </a:lnTo>
                    <a:lnTo>
                      <a:pt x="82" y="0"/>
                    </a:lnTo>
                    <a:lnTo>
                      <a:pt x="76" y="0"/>
                    </a:lnTo>
                    <a:lnTo>
                      <a:pt x="71" y="0"/>
                    </a:lnTo>
                    <a:lnTo>
                      <a:pt x="67" y="0"/>
                    </a:lnTo>
                    <a:lnTo>
                      <a:pt x="57" y="0"/>
                    </a:lnTo>
                    <a:lnTo>
                      <a:pt x="49" y="2"/>
                    </a:lnTo>
                    <a:lnTo>
                      <a:pt x="43" y="3"/>
                    </a:lnTo>
                    <a:lnTo>
                      <a:pt x="38" y="7"/>
                    </a:lnTo>
                    <a:lnTo>
                      <a:pt x="34" y="10"/>
                    </a:lnTo>
                    <a:lnTo>
                      <a:pt x="29" y="16"/>
                    </a:lnTo>
                    <a:lnTo>
                      <a:pt x="25" y="21"/>
                    </a:lnTo>
                    <a:lnTo>
                      <a:pt x="23" y="31"/>
                    </a:lnTo>
                    <a:lnTo>
                      <a:pt x="18" y="36"/>
                    </a:lnTo>
                    <a:lnTo>
                      <a:pt x="14" y="46"/>
                    </a:lnTo>
                    <a:lnTo>
                      <a:pt x="10" y="54"/>
                    </a:lnTo>
                    <a:lnTo>
                      <a:pt x="7" y="64"/>
                    </a:lnTo>
                    <a:lnTo>
                      <a:pt x="5" y="69"/>
                    </a:lnTo>
                    <a:lnTo>
                      <a:pt x="3" y="76"/>
                    </a:lnTo>
                    <a:lnTo>
                      <a:pt x="0" y="81"/>
                    </a:lnTo>
                    <a:lnTo>
                      <a:pt x="0" y="82"/>
                    </a:lnTo>
                    <a:lnTo>
                      <a:pt x="2" y="82"/>
                    </a:lnTo>
                    <a:lnTo>
                      <a:pt x="6" y="85"/>
                    </a:lnTo>
                    <a:lnTo>
                      <a:pt x="10" y="87"/>
                    </a:lnTo>
                    <a:lnTo>
                      <a:pt x="18" y="92"/>
                    </a:lnTo>
                    <a:lnTo>
                      <a:pt x="27" y="94"/>
                    </a:lnTo>
                    <a:lnTo>
                      <a:pt x="35" y="98"/>
                    </a:lnTo>
                    <a:lnTo>
                      <a:pt x="43" y="103"/>
                    </a:lnTo>
                    <a:lnTo>
                      <a:pt x="52" y="107"/>
                    </a:lnTo>
                    <a:lnTo>
                      <a:pt x="57" y="107"/>
                    </a:lnTo>
                    <a:lnTo>
                      <a:pt x="63" y="109"/>
                    </a:lnTo>
                    <a:lnTo>
                      <a:pt x="68" y="109"/>
                    </a:lnTo>
                    <a:lnTo>
                      <a:pt x="72" y="112"/>
                    </a:lnTo>
                    <a:lnTo>
                      <a:pt x="76" y="112"/>
                    </a:lnTo>
                    <a:lnTo>
                      <a:pt x="79" y="114"/>
                    </a:lnTo>
                    <a:lnTo>
                      <a:pt x="79" y="118"/>
                    </a:lnTo>
                    <a:lnTo>
                      <a:pt x="79" y="122"/>
                    </a:lnTo>
                    <a:lnTo>
                      <a:pt x="79" y="132"/>
                    </a:lnTo>
                    <a:lnTo>
                      <a:pt x="78" y="138"/>
                    </a:lnTo>
                    <a:lnTo>
                      <a:pt x="76" y="148"/>
                    </a:lnTo>
                    <a:lnTo>
                      <a:pt x="75" y="158"/>
                    </a:lnTo>
                    <a:lnTo>
                      <a:pt x="72" y="169"/>
                    </a:lnTo>
                    <a:lnTo>
                      <a:pt x="67" y="177"/>
                    </a:lnTo>
                    <a:lnTo>
                      <a:pt x="61" y="185"/>
                    </a:lnTo>
                    <a:lnTo>
                      <a:pt x="54" y="192"/>
                    </a:lnTo>
                    <a:lnTo>
                      <a:pt x="49" y="199"/>
                    </a:lnTo>
                    <a:lnTo>
                      <a:pt x="42" y="205"/>
                    </a:lnTo>
                    <a:lnTo>
                      <a:pt x="36" y="207"/>
                    </a:lnTo>
                    <a:lnTo>
                      <a:pt x="34" y="210"/>
                    </a:lnTo>
                    <a:lnTo>
                      <a:pt x="34" y="212"/>
                    </a:lnTo>
                    <a:lnTo>
                      <a:pt x="39" y="213"/>
                    </a:lnTo>
                    <a:lnTo>
                      <a:pt x="45" y="214"/>
                    </a:lnTo>
                    <a:lnTo>
                      <a:pt x="54" y="217"/>
                    </a:lnTo>
                    <a:lnTo>
                      <a:pt x="58" y="217"/>
                    </a:lnTo>
                    <a:lnTo>
                      <a:pt x="64" y="219"/>
                    </a:lnTo>
                    <a:lnTo>
                      <a:pt x="69" y="220"/>
                    </a:lnTo>
                    <a:lnTo>
                      <a:pt x="75" y="220"/>
                    </a:lnTo>
                    <a:lnTo>
                      <a:pt x="81" y="220"/>
                    </a:lnTo>
                    <a:lnTo>
                      <a:pt x="86" y="220"/>
                    </a:lnTo>
                    <a:lnTo>
                      <a:pt x="92" y="220"/>
                    </a:lnTo>
                    <a:lnTo>
                      <a:pt x="98" y="220"/>
                    </a:lnTo>
                    <a:lnTo>
                      <a:pt x="104" y="219"/>
                    </a:lnTo>
                    <a:lnTo>
                      <a:pt x="110" y="217"/>
                    </a:lnTo>
                    <a:lnTo>
                      <a:pt x="116" y="217"/>
                    </a:lnTo>
                    <a:lnTo>
                      <a:pt x="122" y="216"/>
                    </a:lnTo>
                    <a:lnTo>
                      <a:pt x="126" y="214"/>
                    </a:lnTo>
                    <a:lnTo>
                      <a:pt x="132" y="212"/>
                    </a:lnTo>
                    <a:lnTo>
                      <a:pt x="137" y="210"/>
                    </a:lnTo>
                    <a:lnTo>
                      <a:pt x="144" y="209"/>
                    </a:lnTo>
                    <a:lnTo>
                      <a:pt x="152" y="205"/>
                    </a:lnTo>
                    <a:lnTo>
                      <a:pt x="162" y="199"/>
                    </a:lnTo>
                    <a:lnTo>
                      <a:pt x="170" y="194"/>
                    </a:lnTo>
                    <a:lnTo>
                      <a:pt x="177" y="190"/>
                    </a:lnTo>
                    <a:lnTo>
                      <a:pt x="183" y="183"/>
                    </a:lnTo>
                    <a:lnTo>
                      <a:pt x="187" y="176"/>
                    </a:lnTo>
                    <a:lnTo>
                      <a:pt x="190" y="169"/>
                    </a:lnTo>
                    <a:lnTo>
                      <a:pt x="194" y="162"/>
                    </a:lnTo>
                    <a:lnTo>
                      <a:pt x="195" y="152"/>
                    </a:lnTo>
                    <a:lnTo>
                      <a:pt x="196" y="144"/>
                    </a:lnTo>
                    <a:lnTo>
                      <a:pt x="196" y="134"/>
                    </a:lnTo>
                    <a:lnTo>
                      <a:pt x="198" y="125"/>
                    </a:lnTo>
                    <a:lnTo>
                      <a:pt x="196" y="119"/>
                    </a:lnTo>
                    <a:lnTo>
                      <a:pt x="196" y="114"/>
                    </a:lnTo>
                    <a:lnTo>
                      <a:pt x="196" y="107"/>
                    </a:lnTo>
                    <a:lnTo>
                      <a:pt x="196" y="101"/>
                    </a:lnTo>
                    <a:lnTo>
                      <a:pt x="195" y="96"/>
                    </a:lnTo>
                    <a:lnTo>
                      <a:pt x="195" y="90"/>
                    </a:lnTo>
                    <a:lnTo>
                      <a:pt x="194" y="85"/>
                    </a:lnTo>
                    <a:lnTo>
                      <a:pt x="192" y="79"/>
                    </a:lnTo>
                    <a:lnTo>
                      <a:pt x="191" y="74"/>
                    </a:lnTo>
                    <a:lnTo>
                      <a:pt x="190" y="68"/>
                    </a:lnTo>
                    <a:lnTo>
                      <a:pt x="187" y="63"/>
                    </a:lnTo>
                    <a:lnTo>
                      <a:pt x="185" y="57"/>
                    </a:lnTo>
                    <a:lnTo>
                      <a:pt x="183" y="46"/>
                    </a:lnTo>
                    <a:lnTo>
                      <a:pt x="177" y="38"/>
                    </a:lnTo>
                    <a:lnTo>
                      <a:pt x="172" y="29"/>
                    </a:lnTo>
                    <a:lnTo>
                      <a:pt x="165" y="23"/>
                    </a:lnTo>
                    <a:lnTo>
                      <a:pt x="156" y="16"/>
                    </a:lnTo>
                    <a:lnTo>
                      <a:pt x="151" y="12"/>
                    </a:lnTo>
                    <a:lnTo>
                      <a:pt x="144" y="9"/>
                    </a:lnTo>
                    <a:lnTo>
                      <a:pt x="140" y="6"/>
                    </a:lnTo>
                    <a:lnTo>
                      <a:pt x="136" y="5"/>
                    </a:lnTo>
                    <a:close/>
                  </a:path>
                </a:pathLst>
              </a:custGeom>
              <a:solidFill>
                <a:srgbClr val="6B594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53" name="Freeform 53"/>
              <p:cNvSpPr>
                <a:spLocks/>
              </p:cNvSpPr>
              <p:nvPr/>
            </p:nvSpPr>
            <p:spPr bwMode="auto">
              <a:xfrm>
                <a:off x="3436" y="2138"/>
                <a:ext cx="80" cy="39"/>
              </a:xfrm>
              <a:custGeom>
                <a:avLst/>
                <a:gdLst>
                  <a:gd name="T0" fmla="*/ 0 w 160"/>
                  <a:gd name="T1" fmla="*/ 1 h 77"/>
                  <a:gd name="T2" fmla="*/ 1 w 160"/>
                  <a:gd name="T3" fmla="*/ 1 h 77"/>
                  <a:gd name="T4" fmla="*/ 1 w 160"/>
                  <a:gd name="T5" fmla="*/ 1 h 77"/>
                  <a:gd name="T6" fmla="*/ 1 w 160"/>
                  <a:gd name="T7" fmla="*/ 1 h 77"/>
                  <a:gd name="T8" fmla="*/ 1 w 160"/>
                  <a:gd name="T9" fmla="*/ 1 h 77"/>
                  <a:gd name="T10" fmla="*/ 1 w 160"/>
                  <a:gd name="T11" fmla="*/ 1 h 77"/>
                  <a:gd name="T12" fmla="*/ 1 w 160"/>
                  <a:gd name="T13" fmla="*/ 1 h 77"/>
                  <a:gd name="T14" fmla="*/ 1 w 160"/>
                  <a:gd name="T15" fmla="*/ 1 h 77"/>
                  <a:gd name="T16" fmla="*/ 1 w 160"/>
                  <a:gd name="T17" fmla="*/ 0 h 77"/>
                  <a:gd name="T18" fmla="*/ 1 w 160"/>
                  <a:gd name="T19" fmla="*/ 0 h 77"/>
                  <a:gd name="T20" fmla="*/ 1 w 160"/>
                  <a:gd name="T21" fmla="*/ 0 h 77"/>
                  <a:gd name="T22" fmla="*/ 1 w 160"/>
                  <a:gd name="T23" fmla="*/ 0 h 77"/>
                  <a:gd name="T24" fmla="*/ 1 w 160"/>
                  <a:gd name="T25" fmla="*/ 0 h 77"/>
                  <a:gd name="T26" fmla="*/ 1 w 160"/>
                  <a:gd name="T27" fmla="*/ 0 h 77"/>
                  <a:gd name="T28" fmla="*/ 1 w 160"/>
                  <a:gd name="T29" fmla="*/ 0 h 77"/>
                  <a:gd name="T30" fmla="*/ 1 w 160"/>
                  <a:gd name="T31" fmla="*/ 0 h 77"/>
                  <a:gd name="T32" fmla="*/ 1 w 160"/>
                  <a:gd name="T33" fmla="*/ 0 h 77"/>
                  <a:gd name="T34" fmla="*/ 1 w 160"/>
                  <a:gd name="T35" fmla="*/ 1 h 77"/>
                  <a:gd name="T36" fmla="*/ 1 w 160"/>
                  <a:gd name="T37" fmla="*/ 1 h 77"/>
                  <a:gd name="T38" fmla="*/ 1 w 160"/>
                  <a:gd name="T39" fmla="*/ 1 h 77"/>
                  <a:gd name="T40" fmla="*/ 1 w 160"/>
                  <a:gd name="T41" fmla="*/ 1 h 77"/>
                  <a:gd name="T42" fmla="*/ 1 w 160"/>
                  <a:gd name="T43" fmla="*/ 1 h 77"/>
                  <a:gd name="T44" fmla="*/ 1 w 160"/>
                  <a:gd name="T45" fmla="*/ 1 h 77"/>
                  <a:gd name="T46" fmla="*/ 1 w 160"/>
                  <a:gd name="T47" fmla="*/ 1 h 77"/>
                  <a:gd name="T48" fmla="*/ 1 w 160"/>
                  <a:gd name="T49" fmla="*/ 1 h 77"/>
                  <a:gd name="T50" fmla="*/ 1 w 160"/>
                  <a:gd name="T51" fmla="*/ 1 h 77"/>
                  <a:gd name="T52" fmla="*/ 1 w 160"/>
                  <a:gd name="T53" fmla="*/ 1 h 77"/>
                  <a:gd name="T54" fmla="*/ 1 w 160"/>
                  <a:gd name="T55" fmla="*/ 1 h 77"/>
                  <a:gd name="T56" fmla="*/ 1 w 160"/>
                  <a:gd name="T57" fmla="*/ 1 h 77"/>
                  <a:gd name="T58" fmla="*/ 1 w 160"/>
                  <a:gd name="T59" fmla="*/ 1 h 77"/>
                  <a:gd name="T60" fmla="*/ 1 w 160"/>
                  <a:gd name="T61" fmla="*/ 1 h 77"/>
                  <a:gd name="T62" fmla="*/ 1 w 160"/>
                  <a:gd name="T63" fmla="*/ 1 h 77"/>
                  <a:gd name="T64" fmla="*/ 1 w 160"/>
                  <a:gd name="T65" fmla="*/ 1 h 77"/>
                  <a:gd name="T66" fmla="*/ 1 w 160"/>
                  <a:gd name="T67" fmla="*/ 1 h 77"/>
                  <a:gd name="T68" fmla="*/ 1 w 160"/>
                  <a:gd name="T69" fmla="*/ 1 h 77"/>
                  <a:gd name="T70" fmla="*/ 1 w 160"/>
                  <a:gd name="T71" fmla="*/ 1 h 77"/>
                  <a:gd name="T72" fmla="*/ 1 w 160"/>
                  <a:gd name="T73" fmla="*/ 1 h 77"/>
                  <a:gd name="T74" fmla="*/ 1 w 160"/>
                  <a:gd name="T75" fmla="*/ 1 h 77"/>
                  <a:gd name="T76" fmla="*/ 1 w 160"/>
                  <a:gd name="T77" fmla="*/ 1 h 77"/>
                  <a:gd name="T78" fmla="*/ 1 w 160"/>
                  <a:gd name="T79" fmla="*/ 1 h 77"/>
                  <a:gd name="T80" fmla="*/ 1 w 160"/>
                  <a:gd name="T81" fmla="*/ 1 h 77"/>
                  <a:gd name="T82" fmla="*/ 1 w 160"/>
                  <a:gd name="T83" fmla="*/ 1 h 77"/>
                  <a:gd name="T84" fmla="*/ 1 w 160"/>
                  <a:gd name="T85" fmla="*/ 1 h 77"/>
                  <a:gd name="T86" fmla="*/ 1 w 160"/>
                  <a:gd name="T87" fmla="*/ 1 h 77"/>
                  <a:gd name="T88" fmla="*/ 1 w 160"/>
                  <a:gd name="T89" fmla="*/ 1 h 77"/>
                  <a:gd name="T90" fmla="*/ 1 w 160"/>
                  <a:gd name="T91" fmla="*/ 1 h 77"/>
                  <a:gd name="T92" fmla="*/ 1 w 160"/>
                  <a:gd name="T93" fmla="*/ 1 h 77"/>
                  <a:gd name="T94" fmla="*/ 1 w 160"/>
                  <a:gd name="T95" fmla="*/ 1 h 77"/>
                  <a:gd name="T96" fmla="*/ 1 w 160"/>
                  <a:gd name="T97" fmla="*/ 1 h 77"/>
                  <a:gd name="T98" fmla="*/ 1 w 160"/>
                  <a:gd name="T99" fmla="*/ 1 h 77"/>
                  <a:gd name="T100" fmla="*/ 1 w 160"/>
                  <a:gd name="T101" fmla="*/ 1 h 77"/>
                  <a:gd name="T102" fmla="*/ 1 w 160"/>
                  <a:gd name="T103" fmla="*/ 1 h 77"/>
                  <a:gd name="T104" fmla="*/ 1 w 160"/>
                  <a:gd name="T105" fmla="*/ 1 h 77"/>
                  <a:gd name="T106" fmla="*/ 0 w 160"/>
                  <a:gd name="T107" fmla="*/ 1 h 77"/>
                  <a:gd name="T108" fmla="*/ 0 w 160"/>
                  <a:gd name="T109" fmla="*/ 1 h 77"/>
                  <a:gd name="T110" fmla="*/ 0 w 160"/>
                  <a:gd name="T111" fmla="*/ 1 h 7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0"/>
                  <a:gd name="T169" fmla="*/ 0 h 77"/>
                  <a:gd name="T170" fmla="*/ 160 w 160"/>
                  <a:gd name="T171" fmla="*/ 77 h 7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0" h="77">
                    <a:moveTo>
                      <a:pt x="0" y="1"/>
                    </a:moveTo>
                    <a:lnTo>
                      <a:pt x="4" y="1"/>
                    </a:lnTo>
                    <a:lnTo>
                      <a:pt x="8" y="1"/>
                    </a:lnTo>
                    <a:lnTo>
                      <a:pt x="16" y="1"/>
                    </a:lnTo>
                    <a:lnTo>
                      <a:pt x="23" y="1"/>
                    </a:lnTo>
                    <a:lnTo>
                      <a:pt x="33" y="1"/>
                    </a:lnTo>
                    <a:lnTo>
                      <a:pt x="41" y="1"/>
                    </a:lnTo>
                    <a:lnTo>
                      <a:pt x="52" y="1"/>
                    </a:lnTo>
                    <a:lnTo>
                      <a:pt x="59" y="0"/>
                    </a:lnTo>
                    <a:lnTo>
                      <a:pt x="69" y="0"/>
                    </a:lnTo>
                    <a:lnTo>
                      <a:pt x="75" y="0"/>
                    </a:lnTo>
                    <a:lnTo>
                      <a:pt x="84" y="0"/>
                    </a:lnTo>
                    <a:lnTo>
                      <a:pt x="88" y="0"/>
                    </a:lnTo>
                    <a:lnTo>
                      <a:pt x="92" y="0"/>
                    </a:lnTo>
                    <a:lnTo>
                      <a:pt x="95" y="0"/>
                    </a:lnTo>
                    <a:lnTo>
                      <a:pt x="98" y="0"/>
                    </a:lnTo>
                    <a:lnTo>
                      <a:pt x="160" y="0"/>
                    </a:lnTo>
                    <a:lnTo>
                      <a:pt x="160" y="1"/>
                    </a:lnTo>
                    <a:lnTo>
                      <a:pt x="160" y="4"/>
                    </a:lnTo>
                    <a:lnTo>
                      <a:pt x="158" y="10"/>
                    </a:lnTo>
                    <a:lnTo>
                      <a:pt x="157" y="17"/>
                    </a:lnTo>
                    <a:lnTo>
                      <a:pt x="154" y="25"/>
                    </a:lnTo>
                    <a:lnTo>
                      <a:pt x="153" y="33"/>
                    </a:lnTo>
                    <a:lnTo>
                      <a:pt x="150" y="41"/>
                    </a:lnTo>
                    <a:lnTo>
                      <a:pt x="147" y="50"/>
                    </a:lnTo>
                    <a:lnTo>
                      <a:pt x="143" y="55"/>
                    </a:lnTo>
                    <a:lnTo>
                      <a:pt x="140" y="62"/>
                    </a:lnTo>
                    <a:lnTo>
                      <a:pt x="136" y="66"/>
                    </a:lnTo>
                    <a:lnTo>
                      <a:pt x="133" y="72"/>
                    </a:lnTo>
                    <a:lnTo>
                      <a:pt x="128" y="76"/>
                    </a:lnTo>
                    <a:lnTo>
                      <a:pt x="126" y="77"/>
                    </a:lnTo>
                    <a:lnTo>
                      <a:pt x="122" y="77"/>
                    </a:lnTo>
                    <a:lnTo>
                      <a:pt x="117" y="77"/>
                    </a:lnTo>
                    <a:lnTo>
                      <a:pt x="113" y="76"/>
                    </a:lnTo>
                    <a:lnTo>
                      <a:pt x="107" y="74"/>
                    </a:lnTo>
                    <a:lnTo>
                      <a:pt x="102" y="74"/>
                    </a:lnTo>
                    <a:lnTo>
                      <a:pt x="98" y="74"/>
                    </a:lnTo>
                    <a:lnTo>
                      <a:pt x="91" y="72"/>
                    </a:lnTo>
                    <a:lnTo>
                      <a:pt x="84" y="70"/>
                    </a:lnTo>
                    <a:lnTo>
                      <a:pt x="77" y="68"/>
                    </a:lnTo>
                    <a:lnTo>
                      <a:pt x="71" y="68"/>
                    </a:lnTo>
                    <a:lnTo>
                      <a:pt x="66" y="65"/>
                    </a:lnTo>
                    <a:lnTo>
                      <a:pt x="59" y="62"/>
                    </a:lnTo>
                    <a:lnTo>
                      <a:pt x="53" y="59"/>
                    </a:lnTo>
                    <a:lnTo>
                      <a:pt x="46" y="58"/>
                    </a:lnTo>
                    <a:lnTo>
                      <a:pt x="41" y="52"/>
                    </a:lnTo>
                    <a:lnTo>
                      <a:pt x="34" y="50"/>
                    </a:lnTo>
                    <a:lnTo>
                      <a:pt x="29" y="44"/>
                    </a:lnTo>
                    <a:lnTo>
                      <a:pt x="26" y="40"/>
                    </a:lnTo>
                    <a:lnTo>
                      <a:pt x="16" y="30"/>
                    </a:lnTo>
                    <a:lnTo>
                      <a:pt x="11" y="22"/>
                    </a:lnTo>
                    <a:lnTo>
                      <a:pt x="4" y="12"/>
                    </a:lnTo>
                    <a:lnTo>
                      <a:pt x="1" y="7"/>
                    </a:lnTo>
                    <a:lnTo>
                      <a:pt x="0" y="1"/>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54" name="Freeform 54"/>
              <p:cNvSpPr>
                <a:spLocks/>
              </p:cNvSpPr>
              <p:nvPr/>
            </p:nvSpPr>
            <p:spPr bwMode="auto">
              <a:xfrm>
                <a:off x="2453" y="1542"/>
                <a:ext cx="119" cy="408"/>
              </a:xfrm>
              <a:custGeom>
                <a:avLst/>
                <a:gdLst>
                  <a:gd name="T0" fmla="*/ 1 w 238"/>
                  <a:gd name="T1" fmla="*/ 0 h 817"/>
                  <a:gd name="T2" fmla="*/ 1 w 238"/>
                  <a:gd name="T3" fmla="*/ 0 h 817"/>
                  <a:gd name="T4" fmla="*/ 1 w 238"/>
                  <a:gd name="T5" fmla="*/ 0 h 817"/>
                  <a:gd name="T6" fmla="*/ 1 w 238"/>
                  <a:gd name="T7" fmla="*/ 0 h 817"/>
                  <a:gd name="T8" fmla="*/ 1 w 238"/>
                  <a:gd name="T9" fmla="*/ 0 h 817"/>
                  <a:gd name="T10" fmla="*/ 1 w 238"/>
                  <a:gd name="T11" fmla="*/ 0 h 817"/>
                  <a:gd name="T12" fmla="*/ 1 w 238"/>
                  <a:gd name="T13" fmla="*/ 0 h 817"/>
                  <a:gd name="T14" fmla="*/ 1 w 238"/>
                  <a:gd name="T15" fmla="*/ 0 h 817"/>
                  <a:gd name="T16" fmla="*/ 1 w 238"/>
                  <a:gd name="T17" fmla="*/ 0 h 817"/>
                  <a:gd name="T18" fmla="*/ 1 w 238"/>
                  <a:gd name="T19" fmla="*/ 0 h 817"/>
                  <a:gd name="T20" fmla="*/ 1 w 238"/>
                  <a:gd name="T21" fmla="*/ 0 h 817"/>
                  <a:gd name="T22" fmla="*/ 1 w 238"/>
                  <a:gd name="T23" fmla="*/ 0 h 817"/>
                  <a:gd name="T24" fmla="*/ 0 w 238"/>
                  <a:gd name="T25" fmla="*/ 0 h 817"/>
                  <a:gd name="T26" fmla="*/ 1 w 238"/>
                  <a:gd name="T27" fmla="*/ 0 h 817"/>
                  <a:gd name="T28" fmla="*/ 1 w 238"/>
                  <a:gd name="T29" fmla="*/ 0 h 817"/>
                  <a:gd name="T30" fmla="*/ 1 w 238"/>
                  <a:gd name="T31" fmla="*/ 0 h 817"/>
                  <a:gd name="T32" fmla="*/ 1 w 238"/>
                  <a:gd name="T33" fmla="*/ 0 h 817"/>
                  <a:gd name="T34" fmla="*/ 1 w 238"/>
                  <a:gd name="T35" fmla="*/ 0 h 817"/>
                  <a:gd name="T36" fmla="*/ 1 w 238"/>
                  <a:gd name="T37" fmla="*/ 0 h 817"/>
                  <a:gd name="T38" fmla="*/ 1 w 238"/>
                  <a:gd name="T39" fmla="*/ 0 h 817"/>
                  <a:gd name="T40" fmla="*/ 1 w 238"/>
                  <a:gd name="T41" fmla="*/ 0 h 817"/>
                  <a:gd name="T42" fmla="*/ 1 w 238"/>
                  <a:gd name="T43" fmla="*/ 0 h 817"/>
                  <a:gd name="T44" fmla="*/ 1 w 238"/>
                  <a:gd name="T45" fmla="*/ 0 h 817"/>
                  <a:gd name="T46" fmla="*/ 1 w 238"/>
                  <a:gd name="T47" fmla="*/ 0 h 817"/>
                  <a:gd name="T48" fmla="*/ 1 w 238"/>
                  <a:gd name="T49" fmla="*/ 0 h 817"/>
                  <a:gd name="T50" fmla="*/ 1 w 238"/>
                  <a:gd name="T51" fmla="*/ 0 h 817"/>
                  <a:gd name="T52" fmla="*/ 1 w 238"/>
                  <a:gd name="T53" fmla="*/ 0 h 817"/>
                  <a:gd name="T54" fmla="*/ 1 w 238"/>
                  <a:gd name="T55" fmla="*/ 0 h 817"/>
                  <a:gd name="T56" fmla="*/ 1 w 238"/>
                  <a:gd name="T57" fmla="*/ 0 h 817"/>
                  <a:gd name="T58" fmla="*/ 1 w 238"/>
                  <a:gd name="T59" fmla="*/ 0 h 817"/>
                  <a:gd name="T60" fmla="*/ 1 w 238"/>
                  <a:gd name="T61" fmla="*/ 0 h 817"/>
                  <a:gd name="T62" fmla="*/ 1 w 238"/>
                  <a:gd name="T63" fmla="*/ 0 h 817"/>
                  <a:gd name="T64" fmla="*/ 1 w 238"/>
                  <a:gd name="T65" fmla="*/ 0 h 817"/>
                  <a:gd name="T66" fmla="*/ 1 w 238"/>
                  <a:gd name="T67" fmla="*/ 0 h 817"/>
                  <a:gd name="T68" fmla="*/ 1 w 238"/>
                  <a:gd name="T69" fmla="*/ 0 h 817"/>
                  <a:gd name="T70" fmla="*/ 1 w 238"/>
                  <a:gd name="T71" fmla="*/ 0 h 817"/>
                  <a:gd name="T72" fmla="*/ 1 w 238"/>
                  <a:gd name="T73" fmla="*/ 0 h 817"/>
                  <a:gd name="T74" fmla="*/ 1 w 238"/>
                  <a:gd name="T75" fmla="*/ 0 h 817"/>
                  <a:gd name="T76" fmla="*/ 1 w 238"/>
                  <a:gd name="T77" fmla="*/ 0 h 817"/>
                  <a:gd name="T78" fmla="*/ 1 w 238"/>
                  <a:gd name="T79" fmla="*/ 0 h 817"/>
                  <a:gd name="T80" fmla="*/ 1 w 238"/>
                  <a:gd name="T81" fmla="*/ 0 h 817"/>
                  <a:gd name="T82" fmla="*/ 1 w 238"/>
                  <a:gd name="T83" fmla="*/ 0 h 817"/>
                  <a:gd name="T84" fmla="*/ 1 w 238"/>
                  <a:gd name="T85" fmla="*/ 0 h 817"/>
                  <a:gd name="T86" fmla="*/ 1 w 238"/>
                  <a:gd name="T87" fmla="*/ 0 h 817"/>
                  <a:gd name="T88" fmla="*/ 1 w 238"/>
                  <a:gd name="T89" fmla="*/ 0 h 817"/>
                  <a:gd name="T90" fmla="*/ 1 w 238"/>
                  <a:gd name="T91" fmla="*/ 0 h 817"/>
                  <a:gd name="T92" fmla="*/ 1 w 238"/>
                  <a:gd name="T93" fmla="*/ 0 h 817"/>
                  <a:gd name="T94" fmla="*/ 1 w 238"/>
                  <a:gd name="T95" fmla="*/ 0 h 81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38"/>
                  <a:gd name="T145" fmla="*/ 0 h 817"/>
                  <a:gd name="T146" fmla="*/ 238 w 238"/>
                  <a:gd name="T147" fmla="*/ 817 h 81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38" h="817">
                    <a:moveTo>
                      <a:pt x="238" y="414"/>
                    </a:moveTo>
                    <a:lnTo>
                      <a:pt x="238" y="406"/>
                    </a:lnTo>
                    <a:lnTo>
                      <a:pt x="235" y="394"/>
                    </a:lnTo>
                    <a:lnTo>
                      <a:pt x="234" y="384"/>
                    </a:lnTo>
                    <a:lnTo>
                      <a:pt x="234" y="376"/>
                    </a:lnTo>
                    <a:lnTo>
                      <a:pt x="231" y="363"/>
                    </a:lnTo>
                    <a:lnTo>
                      <a:pt x="231" y="351"/>
                    </a:lnTo>
                    <a:lnTo>
                      <a:pt x="228" y="336"/>
                    </a:lnTo>
                    <a:lnTo>
                      <a:pt x="228" y="320"/>
                    </a:lnTo>
                    <a:lnTo>
                      <a:pt x="225" y="301"/>
                    </a:lnTo>
                    <a:lnTo>
                      <a:pt x="225" y="286"/>
                    </a:lnTo>
                    <a:lnTo>
                      <a:pt x="222" y="269"/>
                    </a:lnTo>
                    <a:lnTo>
                      <a:pt x="222" y="256"/>
                    </a:lnTo>
                    <a:lnTo>
                      <a:pt x="220" y="240"/>
                    </a:lnTo>
                    <a:lnTo>
                      <a:pt x="220" y="225"/>
                    </a:lnTo>
                    <a:lnTo>
                      <a:pt x="217" y="213"/>
                    </a:lnTo>
                    <a:lnTo>
                      <a:pt x="216" y="200"/>
                    </a:lnTo>
                    <a:lnTo>
                      <a:pt x="214" y="185"/>
                    </a:lnTo>
                    <a:lnTo>
                      <a:pt x="213" y="173"/>
                    </a:lnTo>
                    <a:lnTo>
                      <a:pt x="210" y="160"/>
                    </a:lnTo>
                    <a:lnTo>
                      <a:pt x="207" y="148"/>
                    </a:lnTo>
                    <a:lnTo>
                      <a:pt x="203" y="134"/>
                    </a:lnTo>
                    <a:lnTo>
                      <a:pt x="200" y="122"/>
                    </a:lnTo>
                    <a:lnTo>
                      <a:pt x="198" y="109"/>
                    </a:lnTo>
                    <a:lnTo>
                      <a:pt x="193" y="97"/>
                    </a:lnTo>
                    <a:lnTo>
                      <a:pt x="188" y="82"/>
                    </a:lnTo>
                    <a:lnTo>
                      <a:pt x="182" y="71"/>
                    </a:lnTo>
                    <a:lnTo>
                      <a:pt x="178" y="60"/>
                    </a:lnTo>
                    <a:lnTo>
                      <a:pt x="174" y="53"/>
                    </a:lnTo>
                    <a:lnTo>
                      <a:pt x="170" y="44"/>
                    </a:lnTo>
                    <a:lnTo>
                      <a:pt x="166" y="39"/>
                    </a:lnTo>
                    <a:lnTo>
                      <a:pt x="163" y="33"/>
                    </a:lnTo>
                    <a:lnTo>
                      <a:pt x="160" y="29"/>
                    </a:lnTo>
                    <a:lnTo>
                      <a:pt x="153" y="24"/>
                    </a:lnTo>
                    <a:lnTo>
                      <a:pt x="149" y="21"/>
                    </a:lnTo>
                    <a:lnTo>
                      <a:pt x="147" y="20"/>
                    </a:lnTo>
                    <a:lnTo>
                      <a:pt x="67" y="0"/>
                    </a:lnTo>
                    <a:lnTo>
                      <a:pt x="64" y="2"/>
                    </a:lnTo>
                    <a:lnTo>
                      <a:pt x="55" y="10"/>
                    </a:lnTo>
                    <a:lnTo>
                      <a:pt x="50" y="14"/>
                    </a:lnTo>
                    <a:lnTo>
                      <a:pt x="44" y="21"/>
                    </a:lnTo>
                    <a:lnTo>
                      <a:pt x="38" y="26"/>
                    </a:lnTo>
                    <a:lnTo>
                      <a:pt x="32" y="35"/>
                    </a:lnTo>
                    <a:lnTo>
                      <a:pt x="25" y="42"/>
                    </a:lnTo>
                    <a:lnTo>
                      <a:pt x="18" y="50"/>
                    </a:lnTo>
                    <a:lnTo>
                      <a:pt x="13" y="58"/>
                    </a:lnTo>
                    <a:lnTo>
                      <a:pt x="9" y="67"/>
                    </a:lnTo>
                    <a:lnTo>
                      <a:pt x="4" y="76"/>
                    </a:lnTo>
                    <a:lnTo>
                      <a:pt x="2" y="84"/>
                    </a:lnTo>
                    <a:lnTo>
                      <a:pt x="0" y="93"/>
                    </a:lnTo>
                    <a:lnTo>
                      <a:pt x="0" y="101"/>
                    </a:lnTo>
                    <a:lnTo>
                      <a:pt x="0" y="108"/>
                    </a:lnTo>
                    <a:lnTo>
                      <a:pt x="3" y="115"/>
                    </a:lnTo>
                    <a:lnTo>
                      <a:pt x="4" y="122"/>
                    </a:lnTo>
                    <a:lnTo>
                      <a:pt x="9" y="130"/>
                    </a:lnTo>
                    <a:lnTo>
                      <a:pt x="11" y="136"/>
                    </a:lnTo>
                    <a:lnTo>
                      <a:pt x="15" y="142"/>
                    </a:lnTo>
                    <a:lnTo>
                      <a:pt x="21" y="149"/>
                    </a:lnTo>
                    <a:lnTo>
                      <a:pt x="26" y="158"/>
                    </a:lnTo>
                    <a:lnTo>
                      <a:pt x="33" y="166"/>
                    </a:lnTo>
                    <a:lnTo>
                      <a:pt x="39" y="176"/>
                    </a:lnTo>
                    <a:lnTo>
                      <a:pt x="46" y="187"/>
                    </a:lnTo>
                    <a:lnTo>
                      <a:pt x="54" y="199"/>
                    </a:lnTo>
                    <a:lnTo>
                      <a:pt x="61" y="213"/>
                    </a:lnTo>
                    <a:lnTo>
                      <a:pt x="69" y="228"/>
                    </a:lnTo>
                    <a:lnTo>
                      <a:pt x="76" y="245"/>
                    </a:lnTo>
                    <a:lnTo>
                      <a:pt x="84" y="265"/>
                    </a:lnTo>
                    <a:lnTo>
                      <a:pt x="91" y="286"/>
                    </a:lnTo>
                    <a:lnTo>
                      <a:pt x="100" y="309"/>
                    </a:lnTo>
                    <a:lnTo>
                      <a:pt x="107" y="334"/>
                    </a:lnTo>
                    <a:lnTo>
                      <a:pt x="113" y="360"/>
                    </a:lnTo>
                    <a:lnTo>
                      <a:pt x="120" y="385"/>
                    </a:lnTo>
                    <a:lnTo>
                      <a:pt x="127" y="412"/>
                    </a:lnTo>
                    <a:lnTo>
                      <a:pt x="134" y="436"/>
                    </a:lnTo>
                    <a:lnTo>
                      <a:pt x="140" y="464"/>
                    </a:lnTo>
                    <a:lnTo>
                      <a:pt x="145" y="486"/>
                    </a:lnTo>
                    <a:lnTo>
                      <a:pt x="149" y="508"/>
                    </a:lnTo>
                    <a:lnTo>
                      <a:pt x="153" y="529"/>
                    </a:lnTo>
                    <a:lnTo>
                      <a:pt x="158" y="545"/>
                    </a:lnTo>
                    <a:lnTo>
                      <a:pt x="160" y="559"/>
                    </a:lnTo>
                    <a:lnTo>
                      <a:pt x="163" y="570"/>
                    </a:lnTo>
                    <a:lnTo>
                      <a:pt x="164" y="577"/>
                    </a:lnTo>
                    <a:lnTo>
                      <a:pt x="166" y="580"/>
                    </a:lnTo>
                    <a:lnTo>
                      <a:pt x="195" y="817"/>
                    </a:lnTo>
                    <a:lnTo>
                      <a:pt x="236" y="602"/>
                    </a:lnTo>
                    <a:lnTo>
                      <a:pt x="235" y="599"/>
                    </a:lnTo>
                    <a:lnTo>
                      <a:pt x="235" y="595"/>
                    </a:lnTo>
                    <a:lnTo>
                      <a:pt x="232" y="587"/>
                    </a:lnTo>
                    <a:lnTo>
                      <a:pt x="231" y="574"/>
                    </a:lnTo>
                    <a:lnTo>
                      <a:pt x="227" y="561"/>
                    </a:lnTo>
                    <a:lnTo>
                      <a:pt x="224" y="545"/>
                    </a:lnTo>
                    <a:lnTo>
                      <a:pt x="220" y="526"/>
                    </a:lnTo>
                    <a:lnTo>
                      <a:pt x="216" y="507"/>
                    </a:lnTo>
                    <a:lnTo>
                      <a:pt x="211" y="485"/>
                    </a:lnTo>
                    <a:lnTo>
                      <a:pt x="207" y="463"/>
                    </a:lnTo>
                    <a:lnTo>
                      <a:pt x="200" y="439"/>
                    </a:lnTo>
                    <a:lnTo>
                      <a:pt x="196" y="416"/>
                    </a:lnTo>
                    <a:lnTo>
                      <a:pt x="191" y="391"/>
                    </a:lnTo>
                    <a:lnTo>
                      <a:pt x="185" y="369"/>
                    </a:lnTo>
                    <a:lnTo>
                      <a:pt x="180" y="345"/>
                    </a:lnTo>
                    <a:lnTo>
                      <a:pt x="174" y="322"/>
                    </a:lnTo>
                    <a:lnTo>
                      <a:pt x="167" y="298"/>
                    </a:lnTo>
                    <a:lnTo>
                      <a:pt x="162" y="278"/>
                    </a:lnTo>
                    <a:lnTo>
                      <a:pt x="155" y="257"/>
                    </a:lnTo>
                    <a:lnTo>
                      <a:pt x="149" y="239"/>
                    </a:lnTo>
                    <a:lnTo>
                      <a:pt x="144" y="221"/>
                    </a:lnTo>
                    <a:lnTo>
                      <a:pt x="138" y="205"/>
                    </a:lnTo>
                    <a:lnTo>
                      <a:pt x="134" y="189"/>
                    </a:lnTo>
                    <a:lnTo>
                      <a:pt x="129" y="177"/>
                    </a:lnTo>
                    <a:lnTo>
                      <a:pt x="123" y="163"/>
                    </a:lnTo>
                    <a:lnTo>
                      <a:pt x="119" y="152"/>
                    </a:lnTo>
                    <a:lnTo>
                      <a:pt x="113" y="142"/>
                    </a:lnTo>
                    <a:lnTo>
                      <a:pt x="111" y="137"/>
                    </a:lnTo>
                    <a:lnTo>
                      <a:pt x="107" y="130"/>
                    </a:lnTo>
                    <a:lnTo>
                      <a:pt x="104" y="127"/>
                    </a:lnTo>
                    <a:lnTo>
                      <a:pt x="102" y="126"/>
                    </a:lnTo>
                    <a:lnTo>
                      <a:pt x="101" y="127"/>
                    </a:lnTo>
                    <a:lnTo>
                      <a:pt x="100" y="129"/>
                    </a:lnTo>
                    <a:lnTo>
                      <a:pt x="98" y="134"/>
                    </a:lnTo>
                    <a:lnTo>
                      <a:pt x="98" y="138"/>
                    </a:lnTo>
                    <a:lnTo>
                      <a:pt x="100" y="147"/>
                    </a:lnTo>
                    <a:lnTo>
                      <a:pt x="100" y="153"/>
                    </a:lnTo>
                    <a:lnTo>
                      <a:pt x="100" y="163"/>
                    </a:lnTo>
                    <a:lnTo>
                      <a:pt x="101" y="171"/>
                    </a:lnTo>
                    <a:lnTo>
                      <a:pt x="102" y="182"/>
                    </a:lnTo>
                    <a:lnTo>
                      <a:pt x="102" y="191"/>
                    </a:lnTo>
                    <a:lnTo>
                      <a:pt x="105" y="200"/>
                    </a:lnTo>
                    <a:lnTo>
                      <a:pt x="107" y="207"/>
                    </a:lnTo>
                    <a:lnTo>
                      <a:pt x="108" y="217"/>
                    </a:lnTo>
                    <a:lnTo>
                      <a:pt x="108" y="222"/>
                    </a:lnTo>
                    <a:lnTo>
                      <a:pt x="109" y="228"/>
                    </a:lnTo>
                    <a:lnTo>
                      <a:pt x="109" y="231"/>
                    </a:lnTo>
                    <a:lnTo>
                      <a:pt x="111" y="232"/>
                    </a:lnTo>
                    <a:lnTo>
                      <a:pt x="109" y="231"/>
                    </a:lnTo>
                    <a:lnTo>
                      <a:pt x="107" y="228"/>
                    </a:lnTo>
                    <a:lnTo>
                      <a:pt x="102" y="222"/>
                    </a:lnTo>
                    <a:lnTo>
                      <a:pt x="100" y="218"/>
                    </a:lnTo>
                    <a:lnTo>
                      <a:pt x="94" y="210"/>
                    </a:lnTo>
                    <a:lnTo>
                      <a:pt x="89" y="203"/>
                    </a:lnTo>
                    <a:lnTo>
                      <a:pt x="83" y="195"/>
                    </a:lnTo>
                    <a:lnTo>
                      <a:pt x="78" y="185"/>
                    </a:lnTo>
                    <a:lnTo>
                      <a:pt x="71" y="176"/>
                    </a:lnTo>
                    <a:lnTo>
                      <a:pt x="64" y="166"/>
                    </a:lnTo>
                    <a:lnTo>
                      <a:pt x="58" y="155"/>
                    </a:lnTo>
                    <a:lnTo>
                      <a:pt x="54" y="147"/>
                    </a:lnTo>
                    <a:lnTo>
                      <a:pt x="49" y="134"/>
                    </a:lnTo>
                    <a:lnTo>
                      <a:pt x="46" y="126"/>
                    </a:lnTo>
                    <a:lnTo>
                      <a:pt x="43" y="116"/>
                    </a:lnTo>
                    <a:lnTo>
                      <a:pt x="43" y="109"/>
                    </a:lnTo>
                    <a:lnTo>
                      <a:pt x="42" y="100"/>
                    </a:lnTo>
                    <a:lnTo>
                      <a:pt x="43" y="94"/>
                    </a:lnTo>
                    <a:lnTo>
                      <a:pt x="46" y="89"/>
                    </a:lnTo>
                    <a:lnTo>
                      <a:pt x="49" y="84"/>
                    </a:lnTo>
                    <a:lnTo>
                      <a:pt x="51" y="80"/>
                    </a:lnTo>
                    <a:lnTo>
                      <a:pt x="58" y="79"/>
                    </a:lnTo>
                    <a:lnTo>
                      <a:pt x="64" y="76"/>
                    </a:lnTo>
                    <a:lnTo>
                      <a:pt x="69" y="75"/>
                    </a:lnTo>
                    <a:lnTo>
                      <a:pt x="76" y="72"/>
                    </a:lnTo>
                    <a:lnTo>
                      <a:pt x="83" y="72"/>
                    </a:lnTo>
                    <a:lnTo>
                      <a:pt x="89" y="72"/>
                    </a:lnTo>
                    <a:lnTo>
                      <a:pt x="97" y="72"/>
                    </a:lnTo>
                    <a:lnTo>
                      <a:pt x="102" y="72"/>
                    </a:lnTo>
                    <a:lnTo>
                      <a:pt x="109" y="73"/>
                    </a:lnTo>
                    <a:lnTo>
                      <a:pt x="115" y="75"/>
                    </a:lnTo>
                    <a:lnTo>
                      <a:pt x="122" y="76"/>
                    </a:lnTo>
                    <a:lnTo>
                      <a:pt x="131" y="79"/>
                    </a:lnTo>
                    <a:lnTo>
                      <a:pt x="140" y="83"/>
                    </a:lnTo>
                    <a:lnTo>
                      <a:pt x="145" y="87"/>
                    </a:lnTo>
                    <a:lnTo>
                      <a:pt x="151" y="94"/>
                    </a:lnTo>
                    <a:lnTo>
                      <a:pt x="152" y="97"/>
                    </a:lnTo>
                    <a:lnTo>
                      <a:pt x="155" y="101"/>
                    </a:lnTo>
                    <a:lnTo>
                      <a:pt x="155" y="107"/>
                    </a:lnTo>
                    <a:lnTo>
                      <a:pt x="158" y="112"/>
                    </a:lnTo>
                    <a:lnTo>
                      <a:pt x="158" y="118"/>
                    </a:lnTo>
                    <a:lnTo>
                      <a:pt x="159" y="124"/>
                    </a:lnTo>
                    <a:lnTo>
                      <a:pt x="159" y="134"/>
                    </a:lnTo>
                    <a:lnTo>
                      <a:pt x="160" y="142"/>
                    </a:lnTo>
                    <a:lnTo>
                      <a:pt x="160" y="153"/>
                    </a:lnTo>
                    <a:lnTo>
                      <a:pt x="163" y="169"/>
                    </a:lnTo>
                    <a:lnTo>
                      <a:pt x="167" y="187"/>
                    </a:lnTo>
                    <a:lnTo>
                      <a:pt x="173" y="207"/>
                    </a:lnTo>
                    <a:lnTo>
                      <a:pt x="178" y="229"/>
                    </a:lnTo>
                    <a:lnTo>
                      <a:pt x="185" y="253"/>
                    </a:lnTo>
                    <a:lnTo>
                      <a:pt x="191" y="276"/>
                    </a:lnTo>
                    <a:lnTo>
                      <a:pt x="200" y="301"/>
                    </a:lnTo>
                    <a:lnTo>
                      <a:pt x="207" y="323"/>
                    </a:lnTo>
                    <a:lnTo>
                      <a:pt x="214" y="345"/>
                    </a:lnTo>
                    <a:lnTo>
                      <a:pt x="221" y="366"/>
                    </a:lnTo>
                    <a:lnTo>
                      <a:pt x="228" y="385"/>
                    </a:lnTo>
                    <a:lnTo>
                      <a:pt x="232" y="400"/>
                    </a:lnTo>
                    <a:lnTo>
                      <a:pt x="238" y="414"/>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55" name="Freeform 55"/>
              <p:cNvSpPr>
                <a:spLocks/>
              </p:cNvSpPr>
              <p:nvPr/>
            </p:nvSpPr>
            <p:spPr bwMode="auto">
              <a:xfrm>
                <a:off x="2497" y="1406"/>
                <a:ext cx="143" cy="116"/>
              </a:xfrm>
              <a:custGeom>
                <a:avLst/>
                <a:gdLst>
                  <a:gd name="T0" fmla="*/ 0 w 287"/>
                  <a:gd name="T1" fmla="*/ 1 h 230"/>
                  <a:gd name="T2" fmla="*/ 0 w 287"/>
                  <a:gd name="T3" fmla="*/ 1 h 230"/>
                  <a:gd name="T4" fmla="*/ 0 w 287"/>
                  <a:gd name="T5" fmla="*/ 1 h 230"/>
                  <a:gd name="T6" fmla="*/ 0 w 287"/>
                  <a:gd name="T7" fmla="*/ 1 h 230"/>
                  <a:gd name="T8" fmla="*/ 0 w 287"/>
                  <a:gd name="T9" fmla="*/ 1 h 230"/>
                  <a:gd name="T10" fmla="*/ 0 w 287"/>
                  <a:gd name="T11" fmla="*/ 1 h 230"/>
                  <a:gd name="T12" fmla="*/ 0 w 287"/>
                  <a:gd name="T13" fmla="*/ 1 h 230"/>
                  <a:gd name="T14" fmla="*/ 0 w 287"/>
                  <a:gd name="T15" fmla="*/ 1 h 230"/>
                  <a:gd name="T16" fmla="*/ 0 w 287"/>
                  <a:gd name="T17" fmla="*/ 1 h 230"/>
                  <a:gd name="T18" fmla="*/ 0 w 287"/>
                  <a:gd name="T19" fmla="*/ 1 h 230"/>
                  <a:gd name="T20" fmla="*/ 0 w 287"/>
                  <a:gd name="T21" fmla="*/ 1 h 230"/>
                  <a:gd name="T22" fmla="*/ 0 w 287"/>
                  <a:gd name="T23" fmla="*/ 1 h 230"/>
                  <a:gd name="T24" fmla="*/ 0 w 287"/>
                  <a:gd name="T25" fmla="*/ 1 h 230"/>
                  <a:gd name="T26" fmla="*/ 0 w 287"/>
                  <a:gd name="T27" fmla="*/ 1 h 230"/>
                  <a:gd name="T28" fmla="*/ 0 w 287"/>
                  <a:gd name="T29" fmla="*/ 1 h 230"/>
                  <a:gd name="T30" fmla="*/ 0 w 287"/>
                  <a:gd name="T31" fmla="*/ 1 h 230"/>
                  <a:gd name="T32" fmla="*/ 0 w 287"/>
                  <a:gd name="T33" fmla="*/ 1 h 230"/>
                  <a:gd name="T34" fmla="*/ 0 w 287"/>
                  <a:gd name="T35" fmla="*/ 1 h 230"/>
                  <a:gd name="T36" fmla="*/ 0 w 287"/>
                  <a:gd name="T37" fmla="*/ 0 h 230"/>
                  <a:gd name="T38" fmla="*/ 0 w 287"/>
                  <a:gd name="T39" fmla="*/ 0 h 230"/>
                  <a:gd name="T40" fmla="*/ 0 w 287"/>
                  <a:gd name="T41" fmla="*/ 1 h 230"/>
                  <a:gd name="T42" fmla="*/ 0 w 287"/>
                  <a:gd name="T43" fmla="*/ 1 h 230"/>
                  <a:gd name="T44" fmla="*/ 0 w 287"/>
                  <a:gd name="T45" fmla="*/ 1 h 230"/>
                  <a:gd name="T46" fmla="*/ 0 w 287"/>
                  <a:gd name="T47" fmla="*/ 1 h 230"/>
                  <a:gd name="T48" fmla="*/ 0 w 287"/>
                  <a:gd name="T49" fmla="*/ 1 h 230"/>
                  <a:gd name="T50" fmla="*/ 0 w 287"/>
                  <a:gd name="T51" fmla="*/ 1 h 230"/>
                  <a:gd name="T52" fmla="*/ 0 w 287"/>
                  <a:gd name="T53" fmla="*/ 1 h 230"/>
                  <a:gd name="T54" fmla="*/ 0 w 287"/>
                  <a:gd name="T55" fmla="*/ 1 h 230"/>
                  <a:gd name="T56" fmla="*/ 0 w 287"/>
                  <a:gd name="T57" fmla="*/ 1 h 230"/>
                  <a:gd name="T58" fmla="*/ 0 w 287"/>
                  <a:gd name="T59" fmla="*/ 1 h 230"/>
                  <a:gd name="T60" fmla="*/ 0 w 287"/>
                  <a:gd name="T61" fmla="*/ 1 h 230"/>
                  <a:gd name="T62" fmla="*/ 0 w 287"/>
                  <a:gd name="T63" fmla="*/ 1 h 230"/>
                  <a:gd name="T64" fmla="*/ 0 w 287"/>
                  <a:gd name="T65" fmla="*/ 1 h 230"/>
                  <a:gd name="T66" fmla="*/ 0 w 287"/>
                  <a:gd name="T67" fmla="*/ 1 h 230"/>
                  <a:gd name="T68" fmla="*/ 0 w 287"/>
                  <a:gd name="T69" fmla="*/ 1 h 230"/>
                  <a:gd name="T70" fmla="*/ 0 w 287"/>
                  <a:gd name="T71" fmla="*/ 1 h 230"/>
                  <a:gd name="T72" fmla="*/ 0 w 287"/>
                  <a:gd name="T73" fmla="*/ 1 h 230"/>
                  <a:gd name="T74" fmla="*/ 0 w 287"/>
                  <a:gd name="T75" fmla="*/ 1 h 230"/>
                  <a:gd name="T76" fmla="*/ 0 w 287"/>
                  <a:gd name="T77" fmla="*/ 1 h 230"/>
                  <a:gd name="T78" fmla="*/ 0 w 287"/>
                  <a:gd name="T79" fmla="*/ 1 h 230"/>
                  <a:gd name="T80" fmla="*/ 0 w 287"/>
                  <a:gd name="T81" fmla="*/ 1 h 230"/>
                  <a:gd name="T82" fmla="*/ 0 w 287"/>
                  <a:gd name="T83" fmla="*/ 1 h 230"/>
                  <a:gd name="T84" fmla="*/ 0 w 287"/>
                  <a:gd name="T85" fmla="*/ 1 h 230"/>
                  <a:gd name="T86" fmla="*/ 0 w 287"/>
                  <a:gd name="T87" fmla="*/ 1 h 230"/>
                  <a:gd name="T88" fmla="*/ 0 w 287"/>
                  <a:gd name="T89" fmla="*/ 1 h 230"/>
                  <a:gd name="T90" fmla="*/ 0 w 287"/>
                  <a:gd name="T91" fmla="*/ 1 h 230"/>
                  <a:gd name="T92" fmla="*/ 0 w 287"/>
                  <a:gd name="T93" fmla="*/ 1 h 230"/>
                  <a:gd name="T94" fmla="*/ 0 w 287"/>
                  <a:gd name="T95" fmla="*/ 1 h 230"/>
                  <a:gd name="T96" fmla="*/ 0 w 287"/>
                  <a:gd name="T97" fmla="*/ 1 h 230"/>
                  <a:gd name="T98" fmla="*/ 0 w 287"/>
                  <a:gd name="T99" fmla="*/ 1 h 230"/>
                  <a:gd name="T100" fmla="*/ 0 w 287"/>
                  <a:gd name="T101" fmla="*/ 1 h 230"/>
                  <a:gd name="T102" fmla="*/ 0 w 287"/>
                  <a:gd name="T103" fmla="*/ 1 h 230"/>
                  <a:gd name="T104" fmla="*/ 0 w 287"/>
                  <a:gd name="T105" fmla="*/ 1 h 230"/>
                  <a:gd name="T106" fmla="*/ 0 w 287"/>
                  <a:gd name="T107" fmla="*/ 1 h 230"/>
                  <a:gd name="T108" fmla="*/ 0 w 287"/>
                  <a:gd name="T109" fmla="*/ 1 h 230"/>
                  <a:gd name="T110" fmla="*/ 0 w 287"/>
                  <a:gd name="T111" fmla="*/ 1 h 230"/>
                  <a:gd name="T112" fmla="*/ 0 w 287"/>
                  <a:gd name="T113" fmla="*/ 1 h 230"/>
                  <a:gd name="T114" fmla="*/ 0 w 287"/>
                  <a:gd name="T115" fmla="*/ 1 h 230"/>
                  <a:gd name="T116" fmla="*/ 0 w 287"/>
                  <a:gd name="T117" fmla="*/ 1 h 230"/>
                  <a:gd name="T118" fmla="*/ 0 w 287"/>
                  <a:gd name="T119" fmla="*/ 1 h 23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87"/>
                  <a:gd name="T181" fmla="*/ 0 h 230"/>
                  <a:gd name="T182" fmla="*/ 287 w 287"/>
                  <a:gd name="T183" fmla="*/ 230 h 23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87" h="230">
                    <a:moveTo>
                      <a:pt x="0" y="205"/>
                    </a:moveTo>
                    <a:lnTo>
                      <a:pt x="0" y="205"/>
                    </a:lnTo>
                    <a:lnTo>
                      <a:pt x="3" y="204"/>
                    </a:lnTo>
                    <a:lnTo>
                      <a:pt x="6" y="201"/>
                    </a:lnTo>
                    <a:lnTo>
                      <a:pt x="11" y="199"/>
                    </a:lnTo>
                    <a:lnTo>
                      <a:pt x="17" y="196"/>
                    </a:lnTo>
                    <a:lnTo>
                      <a:pt x="25" y="192"/>
                    </a:lnTo>
                    <a:lnTo>
                      <a:pt x="32" y="186"/>
                    </a:lnTo>
                    <a:lnTo>
                      <a:pt x="42" y="183"/>
                    </a:lnTo>
                    <a:lnTo>
                      <a:pt x="50" y="176"/>
                    </a:lnTo>
                    <a:lnTo>
                      <a:pt x="60" y="171"/>
                    </a:lnTo>
                    <a:lnTo>
                      <a:pt x="69" y="164"/>
                    </a:lnTo>
                    <a:lnTo>
                      <a:pt x="80" y="157"/>
                    </a:lnTo>
                    <a:lnTo>
                      <a:pt x="90" y="149"/>
                    </a:lnTo>
                    <a:lnTo>
                      <a:pt x="101" y="141"/>
                    </a:lnTo>
                    <a:lnTo>
                      <a:pt x="111" y="132"/>
                    </a:lnTo>
                    <a:lnTo>
                      <a:pt x="122" y="124"/>
                    </a:lnTo>
                    <a:lnTo>
                      <a:pt x="130" y="113"/>
                    </a:lnTo>
                    <a:lnTo>
                      <a:pt x="138" y="103"/>
                    </a:lnTo>
                    <a:lnTo>
                      <a:pt x="147" y="92"/>
                    </a:lnTo>
                    <a:lnTo>
                      <a:pt x="155" y="83"/>
                    </a:lnTo>
                    <a:lnTo>
                      <a:pt x="162" y="73"/>
                    </a:lnTo>
                    <a:lnTo>
                      <a:pt x="169" y="63"/>
                    </a:lnTo>
                    <a:lnTo>
                      <a:pt x="174" y="55"/>
                    </a:lnTo>
                    <a:lnTo>
                      <a:pt x="181" y="47"/>
                    </a:lnTo>
                    <a:lnTo>
                      <a:pt x="184" y="37"/>
                    </a:lnTo>
                    <a:lnTo>
                      <a:pt x="189" y="30"/>
                    </a:lnTo>
                    <a:lnTo>
                      <a:pt x="193" y="22"/>
                    </a:lnTo>
                    <a:lnTo>
                      <a:pt x="196" y="18"/>
                    </a:lnTo>
                    <a:lnTo>
                      <a:pt x="200" y="9"/>
                    </a:lnTo>
                    <a:lnTo>
                      <a:pt x="202" y="7"/>
                    </a:lnTo>
                    <a:lnTo>
                      <a:pt x="204" y="5"/>
                    </a:lnTo>
                    <a:lnTo>
                      <a:pt x="211" y="4"/>
                    </a:lnTo>
                    <a:lnTo>
                      <a:pt x="214" y="3"/>
                    </a:lnTo>
                    <a:lnTo>
                      <a:pt x="220" y="3"/>
                    </a:lnTo>
                    <a:lnTo>
                      <a:pt x="225" y="1"/>
                    </a:lnTo>
                    <a:lnTo>
                      <a:pt x="232" y="1"/>
                    </a:lnTo>
                    <a:lnTo>
                      <a:pt x="238" y="0"/>
                    </a:lnTo>
                    <a:lnTo>
                      <a:pt x="243" y="0"/>
                    </a:lnTo>
                    <a:lnTo>
                      <a:pt x="249" y="0"/>
                    </a:lnTo>
                    <a:lnTo>
                      <a:pt x="256" y="3"/>
                    </a:lnTo>
                    <a:lnTo>
                      <a:pt x="260" y="3"/>
                    </a:lnTo>
                    <a:lnTo>
                      <a:pt x="265" y="5"/>
                    </a:lnTo>
                    <a:lnTo>
                      <a:pt x="271" y="8"/>
                    </a:lnTo>
                    <a:lnTo>
                      <a:pt x="275" y="12"/>
                    </a:lnTo>
                    <a:lnTo>
                      <a:pt x="280" y="20"/>
                    </a:lnTo>
                    <a:lnTo>
                      <a:pt x="285" y="30"/>
                    </a:lnTo>
                    <a:lnTo>
                      <a:pt x="285" y="34"/>
                    </a:lnTo>
                    <a:lnTo>
                      <a:pt x="286" y="40"/>
                    </a:lnTo>
                    <a:lnTo>
                      <a:pt x="287" y="47"/>
                    </a:lnTo>
                    <a:lnTo>
                      <a:pt x="287" y="52"/>
                    </a:lnTo>
                    <a:lnTo>
                      <a:pt x="287" y="58"/>
                    </a:lnTo>
                    <a:lnTo>
                      <a:pt x="287" y="65"/>
                    </a:lnTo>
                    <a:lnTo>
                      <a:pt x="286" y="72"/>
                    </a:lnTo>
                    <a:lnTo>
                      <a:pt x="285" y="78"/>
                    </a:lnTo>
                    <a:lnTo>
                      <a:pt x="283" y="85"/>
                    </a:lnTo>
                    <a:lnTo>
                      <a:pt x="282" y="92"/>
                    </a:lnTo>
                    <a:lnTo>
                      <a:pt x="278" y="99"/>
                    </a:lnTo>
                    <a:lnTo>
                      <a:pt x="275" y="107"/>
                    </a:lnTo>
                    <a:lnTo>
                      <a:pt x="271" y="114"/>
                    </a:lnTo>
                    <a:lnTo>
                      <a:pt x="265" y="123"/>
                    </a:lnTo>
                    <a:lnTo>
                      <a:pt x="260" y="130"/>
                    </a:lnTo>
                    <a:lnTo>
                      <a:pt x="256" y="138"/>
                    </a:lnTo>
                    <a:lnTo>
                      <a:pt x="249" y="145"/>
                    </a:lnTo>
                    <a:lnTo>
                      <a:pt x="243" y="153"/>
                    </a:lnTo>
                    <a:lnTo>
                      <a:pt x="236" y="160"/>
                    </a:lnTo>
                    <a:lnTo>
                      <a:pt x="229" y="168"/>
                    </a:lnTo>
                    <a:lnTo>
                      <a:pt x="222" y="175"/>
                    </a:lnTo>
                    <a:lnTo>
                      <a:pt x="214" y="181"/>
                    </a:lnTo>
                    <a:lnTo>
                      <a:pt x="207" y="186"/>
                    </a:lnTo>
                    <a:lnTo>
                      <a:pt x="199" y="193"/>
                    </a:lnTo>
                    <a:lnTo>
                      <a:pt x="191" y="199"/>
                    </a:lnTo>
                    <a:lnTo>
                      <a:pt x="184" y="204"/>
                    </a:lnTo>
                    <a:lnTo>
                      <a:pt x="175" y="208"/>
                    </a:lnTo>
                    <a:lnTo>
                      <a:pt x="169" y="214"/>
                    </a:lnTo>
                    <a:lnTo>
                      <a:pt x="159" y="216"/>
                    </a:lnTo>
                    <a:lnTo>
                      <a:pt x="152" y="219"/>
                    </a:lnTo>
                    <a:lnTo>
                      <a:pt x="144" y="222"/>
                    </a:lnTo>
                    <a:lnTo>
                      <a:pt x="137" y="225"/>
                    </a:lnTo>
                    <a:lnTo>
                      <a:pt x="129" y="226"/>
                    </a:lnTo>
                    <a:lnTo>
                      <a:pt x="123" y="227"/>
                    </a:lnTo>
                    <a:lnTo>
                      <a:pt x="116" y="229"/>
                    </a:lnTo>
                    <a:lnTo>
                      <a:pt x="111" y="230"/>
                    </a:lnTo>
                    <a:lnTo>
                      <a:pt x="104" y="229"/>
                    </a:lnTo>
                    <a:lnTo>
                      <a:pt x="98" y="229"/>
                    </a:lnTo>
                    <a:lnTo>
                      <a:pt x="94" y="227"/>
                    </a:lnTo>
                    <a:lnTo>
                      <a:pt x="90" y="227"/>
                    </a:lnTo>
                    <a:lnTo>
                      <a:pt x="84" y="225"/>
                    </a:lnTo>
                    <a:lnTo>
                      <a:pt x="83" y="223"/>
                    </a:lnTo>
                    <a:lnTo>
                      <a:pt x="82" y="218"/>
                    </a:lnTo>
                    <a:lnTo>
                      <a:pt x="83" y="212"/>
                    </a:lnTo>
                    <a:lnTo>
                      <a:pt x="89" y="208"/>
                    </a:lnTo>
                    <a:lnTo>
                      <a:pt x="94" y="203"/>
                    </a:lnTo>
                    <a:lnTo>
                      <a:pt x="98" y="197"/>
                    </a:lnTo>
                    <a:lnTo>
                      <a:pt x="104" y="193"/>
                    </a:lnTo>
                    <a:lnTo>
                      <a:pt x="109" y="190"/>
                    </a:lnTo>
                    <a:lnTo>
                      <a:pt x="113" y="187"/>
                    </a:lnTo>
                    <a:lnTo>
                      <a:pt x="113" y="186"/>
                    </a:lnTo>
                    <a:lnTo>
                      <a:pt x="111" y="186"/>
                    </a:lnTo>
                    <a:lnTo>
                      <a:pt x="108" y="187"/>
                    </a:lnTo>
                    <a:lnTo>
                      <a:pt x="102" y="190"/>
                    </a:lnTo>
                    <a:lnTo>
                      <a:pt x="95" y="193"/>
                    </a:lnTo>
                    <a:lnTo>
                      <a:pt x="86" y="196"/>
                    </a:lnTo>
                    <a:lnTo>
                      <a:pt x="82" y="196"/>
                    </a:lnTo>
                    <a:lnTo>
                      <a:pt x="77" y="199"/>
                    </a:lnTo>
                    <a:lnTo>
                      <a:pt x="71" y="199"/>
                    </a:lnTo>
                    <a:lnTo>
                      <a:pt x="66" y="201"/>
                    </a:lnTo>
                    <a:lnTo>
                      <a:pt x="60" y="201"/>
                    </a:lnTo>
                    <a:lnTo>
                      <a:pt x="54" y="201"/>
                    </a:lnTo>
                    <a:lnTo>
                      <a:pt x="49" y="201"/>
                    </a:lnTo>
                    <a:lnTo>
                      <a:pt x="43" y="203"/>
                    </a:lnTo>
                    <a:lnTo>
                      <a:pt x="37" y="203"/>
                    </a:lnTo>
                    <a:lnTo>
                      <a:pt x="32" y="204"/>
                    </a:lnTo>
                    <a:lnTo>
                      <a:pt x="26" y="204"/>
                    </a:lnTo>
                    <a:lnTo>
                      <a:pt x="22" y="205"/>
                    </a:lnTo>
                    <a:lnTo>
                      <a:pt x="13" y="205"/>
                    </a:lnTo>
                    <a:lnTo>
                      <a:pt x="6" y="205"/>
                    </a:lnTo>
                    <a:lnTo>
                      <a:pt x="2" y="205"/>
                    </a:lnTo>
                    <a:lnTo>
                      <a:pt x="0" y="205"/>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56" name="Freeform 56"/>
              <p:cNvSpPr>
                <a:spLocks/>
              </p:cNvSpPr>
              <p:nvPr/>
            </p:nvSpPr>
            <p:spPr bwMode="auto">
              <a:xfrm>
                <a:off x="2661" y="1310"/>
                <a:ext cx="501" cy="124"/>
              </a:xfrm>
              <a:custGeom>
                <a:avLst/>
                <a:gdLst>
                  <a:gd name="T0" fmla="*/ 1 w 1002"/>
                  <a:gd name="T1" fmla="*/ 1 h 248"/>
                  <a:gd name="T2" fmla="*/ 1 w 1002"/>
                  <a:gd name="T3" fmla="*/ 1 h 248"/>
                  <a:gd name="T4" fmla="*/ 1 w 1002"/>
                  <a:gd name="T5" fmla="*/ 1 h 248"/>
                  <a:gd name="T6" fmla="*/ 1 w 1002"/>
                  <a:gd name="T7" fmla="*/ 1 h 248"/>
                  <a:gd name="T8" fmla="*/ 1 w 1002"/>
                  <a:gd name="T9" fmla="*/ 1 h 248"/>
                  <a:gd name="T10" fmla="*/ 1 w 1002"/>
                  <a:gd name="T11" fmla="*/ 1 h 248"/>
                  <a:gd name="T12" fmla="*/ 1 w 1002"/>
                  <a:gd name="T13" fmla="*/ 1 h 248"/>
                  <a:gd name="T14" fmla="*/ 1 w 1002"/>
                  <a:gd name="T15" fmla="*/ 1 h 248"/>
                  <a:gd name="T16" fmla="*/ 1 w 1002"/>
                  <a:gd name="T17" fmla="*/ 1 h 248"/>
                  <a:gd name="T18" fmla="*/ 1 w 1002"/>
                  <a:gd name="T19" fmla="*/ 1 h 248"/>
                  <a:gd name="T20" fmla="*/ 1 w 1002"/>
                  <a:gd name="T21" fmla="*/ 1 h 248"/>
                  <a:gd name="T22" fmla="*/ 1 w 1002"/>
                  <a:gd name="T23" fmla="*/ 1 h 248"/>
                  <a:gd name="T24" fmla="*/ 1 w 1002"/>
                  <a:gd name="T25" fmla="*/ 1 h 248"/>
                  <a:gd name="T26" fmla="*/ 1 w 1002"/>
                  <a:gd name="T27" fmla="*/ 1 h 248"/>
                  <a:gd name="T28" fmla="*/ 1 w 1002"/>
                  <a:gd name="T29" fmla="*/ 1 h 248"/>
                  <a:gd name="T30" fmla="*/ 1 w 1002"/>
                  <a:gd name="T31" fmla="*/ 1 h 248"/>
                  <a:gd name="T32" fmla="*/ 1 w 1002"/>
                  <a:gd name="T33" fmla="*/ 1 h 248"/>
                  <a:gd name="T34" fmla="*/ 1 w 1002"/>
                  <a:gd name="T35" fmla="*/ 1 h 248"/>
                  <a:gd name="T36" fmla="*/ 1 w 1002"/>
                  <a:gd name="T37" fmla="*/ 1 h 248"/>
                  <a:gd name="T38" fmla="*/ 1 w 1002"/>
                  <a:gd name="T39" fmla="*/ 1 h 248"/>
                  <a:gd name="T40" fmla="*/ 1 w 1002"/>
                  <a:gd name="T41" fmla="*/ 1 h 248"/>
                  <a:gd name="T42" fmla="*/ 1 w 1002"/>
                  <a:gd name="T43" fmla="*/ 1 h 248"/>
                  <a:gd name="T44" fmla="*/ 1 w 1002"/>
                  <a:gd name="T45" fmla="*/ 1 h 248"/>
                  <a:gd name="T46" fmla="*/ 1 w 1002"/>
                  <a:gd name="T47" fmla="*/ 1 h 248"/>
                  <a:gd name="T48" fmla="*/ 1 w 1002"/>
                  <a:gd name="T49" fmla="*/ 1 h 248"/>
                  <a:gd name="T50" fmla="*/ 1 w 1002"/>
                  <a:gd name="T51" fmla="*/ 0 h 248"/>
                  <a:gd name="T52" fmla="*/ 1 w 1002"/>
                  <a:gd name="T53" fmla="*/ 1 h 248"/>
                  <a:gd name="T54" fmla="*/ 1 w 1002"/>
                  <a:gd name="T55" fmla="*/ 1 h 248"/>
                  <a:gd name="T56" fmla="*/ 1 w 1002"/>
                  <a:gd name="T57" fmla="*/ 1 h 248"/>
                  <a:gd name="T58" fmla="*/ 1 w 1002"/>
                  <a:gd name="T59" fmla="*/ 1 h 248"/>
                  <a:gd name="T60" fmla="*/ 1 w 1002"/>
                  <a:gd name="T61" fmla="*/ 1 h 248"/>
                  <a:gd name="T62" fmla="*/ 1 w 1002"/>
                  <a:gd name="T63" fmla="*/ 1 h 248"/>
                  <a:gd name="T64" fmla="*/ 1 w 1002"/>
                  <a:gd name="T65" fmla="*/ 1 h 248"/>
                  <a:gd name="T66" fmla="*/ 1 w 1002"/>
                  <a:gd name="T67" fmla="*/ 1 h 248"/>
                  <a:gd name="T68" fmla="*/ 1 w 1002"/>
                  <a:gd name="T69" fmla="*/ 1 h 248"/>
                  <a:gd name="T70" fmla="*/ 1 w 1002"/>
                  <a:gd name="T71" fmla="*/ 1 h 248"/>
                  <a:gd name="T72" fmla="*/ 1 w 1002"/>
                  <a:gd name="T73" fmla="*/ 1 h 248"/>
                  <a:gd name="T74" fmla="*/ 1 w 1002"/>
                  <a:gd name="T75" fmla="*/ 1 h 248"/>
                  <a:gd name="T76" fmla="*/ 1 w 1002"/>
                  <a:gd name="T77" fmla="*/ 1 h 248"/>
                  <a:gd name="T78" fmla="*/ 1 w 1002"/>
                  <a:gd name="T79" fmla="*/ 1 h 248"/>
                  <a:gd name="T80" fmla="*/ 1 w 1002"/>
                  <a:gd name="T81" fmla="*/ 1 h 248"/>
                  <a:gd name="T82" fmla="*/ 1 w 1002"/>
                  <a:gd name="T83" fmla="*/ 1 h 248"/>
                  <a:gd name="T84" fmla="*/ 1 w 1002"/>
                  <a:gd name="T85" fmla="*/ 1 h 248"/>
                  <a:gd name="T86" fmla="*/ 1 w 1002"/>
                  <a:gd name="T87" fmla="*/ 1 h 248"/>
                  <a:gd name="T88" fmla="*/ 1 w 1002"/>
                  <a:gd name="T89" fmla="*/ 1 h 248"/>
                  <a:gd name="T90" fmla="*/ 1 w 1002"/>
                  <a:gd name="T91" fmla="*/ 1 h 248"/>
                  <a:gd name="T92" fmla="*/ 1 w 1002"/>
                  <a:gd name="T93" fmla="*/ 1 h 248"/>
                  <a:gd name="T94" fmla="*/ 1 w 1002"/>
                  <a:gd name="T95" fmla="*/ 1 h 248"/>
                  <a:gd name="T96" fmla="*/ 1 w 1002"/>
                  <a:gd name="T97" fmla="*/ 1 h 248"/>
                  <a:gd name="T98" fmla="*/ 1 w 1002"/>
                  <a:gd name="T99" fmla="*/ 1 h 248"/>
                  <a:gd name="T100" fmla="*/ 1 w 1002"/>
                  <a:gd name="T101" fmla="*/ 1 h 248"/>
                  <a:gd name="T102" fmla="*/ 1 w 1002"/>
                  <a:gd name="T103" fmla="*/ 1 h 248"/>
                  <a:gd name="T104" fmla="*/ 1 w 1002"/>
                  <a:gd name="T105" fmla="*/ 1 h 248"/>
                  <a:gd name="T106" fmla="*/ 1 w 1002"/>
                  <a:gd name="T107" fmla="*/ 1 h 248"/>
                  <a:gd name="T108" fmla="*/ 1 w 1002"/>
                  <a:gd name="T109" fmla="*/ 1 h 248"/>
                  <a:gd name="T110" fmla="*/ 1 w 1002"/>
                  <a:gd name="T111" fmla="*/ 1 h 248"/>
                  <a:gd name="T112" fmla="*/ 0 w 1002"/>
                  <a:gd name="T113" fmla="*/ 1 h 24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02"/>
                  <a:gd name="T172" fmla="*/ 0 h 248"/>
                  <a:gd name="T173" fmla="*/ 1002 w 1002"/>
                  <a:gd name="T174" fmla="*/ 248 h 24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02" h="248">
                    <a:moveTo>
                      <a:pt x="0" y="211"/>
                    </a:moveTo>
                    <a:lnTo>
                      <a:pt x="26" y="248"/>
                    </a:lnTo>
                    <a:lnTo>
                      <a:pt x="27" y="247"/>
                    </a:lnTo>
                    <a:lnTo>
                      <a:pt x="31" y="245"/>
                    </a:lnTo>
                    <a:lnTo>
                      <a:pt x="40" y="242"/>
                    </a:lnTo>
                    <a:lnTo>
                      <a:pt x="51" y="240"/>
                    </a:lnTo>
                    <a:lnTo>
                      <a:pt x="65" y="234"/>
                    </a:lnTo>
                    <a:lnTo>
                      <a:pt x="80" y="230"/>
                    </a:lnTo>
                    <a:lnTo>
                      <a:pt x="99" y="223"/>
                    </a:lnTo>
                    <a:lnTo>
                      <a:pt x="120" y="219"/>
                    </a:lnTo>
                    <a:lnTo>
                      <a:pt x="140" y="211"/>
                    </a:lnTo>
                    <a:lnTo>
                      <a:pt x="165" y="205"/>
                    </a:lnTo>
                    <a:lnTo>
                      <a:pt x="192" y="198"/>
                    </a:lnTo>
                    <a:lnTo>
                      <a:pt x="220" y="191"/>
                    </a:lnTo>
                    <a:lnTo>
                      <a:pt x="248" y="185"/>
                    </a:lnTo>
                    <a:lnTo>
                      <a:pt x="278" y="178"/>
                    </a:lnTo>
                    <a:lnTo>
                      <a:pt x="309" y="171"/>
                    </a:lnTo>
                    <a:lnTo>
                      <a:pt x="342" y="165"/>
                    </a:lnTo>
                    <a:lnTo>
                      <a:pt x="372" y="157"/>
                    </a:lnTo>
                    <a:lnTo>
                      <a:pt x="405" y="150"/>
                    </a:lnTo>
                    <a:lnTo>
                      <a:pt x="437" y="144"/>
                    </a:lnTo>
                    <a:lnTo>
                      <a:pt x="470" y="138"/>
                    </a:lnTo>
                    <a:lnTo>
                      <a:pt x="501" y="129"/>
                    </a:lnTo>
                    <a:lnTo>
                      <a:pt x="534" y="122"/>
                    </a:lnTo>
                    <a:lnTo>
                      <a:pt x="564" y="116"/>
                    </a:lnTo>
                    <a:lnTo>
                      <a:pt x="597" y="110"/>
                    </a:lnTo>
                    <a:lnTo>
                      <a:pt x="626" y="102"/>
                    </a:lnTo>
                    <a:lnTo>
                      <a:pt x="657" y="95"/>
                    </a:lnTo>
                    <a:lnTo>
                      <a:pt x="686" y="89"/>
                    </a:lnTo>
                    <a:lnTo>
                      <a:pt x="713" y="84"/>
                    </a:lnTo>
                    <a:lnTo>
                      <a:pt x="741" y="78"/>
                    </a:lnTo>
                    <a:lnTo>
                      <a:pt x="767" y="74"/>
                    </a:lnTo>
                    <a:lnTo>
                      <a:pt x="792" y="69"/>
                    </a:lnTo>
                    <a:lnTo>
                      <a:pt x="815" y="66"/>
                    </a:lnTo>
                    <a:lnTo>
                      <a:pt x="836" y="62"/>
                    </a:lnTo>
                    <a:lnTo>
                      <a:pt x="857" y="59"/>
                    </a:lnTo>
                    <a:lnTo>
                      <a:pt x="876" y="58"/>
                    </a:lnTo>
                    <a:lnTo>
                      <a:pt x="894" y="56"/>
                    </a:lnTo>
                    <a:lnTo>
                      <a:pt x="911" y="55"/>
                    </a:lnTo>
                    <a:lnTo>
                      <a:pt x="926" y="53"/>
                    </a:lnTo>
                    <a:lnTo>
                      <a:pt x="940" y="53"/>
                    </a:lnTo>
                    <a:lnTo>
                      <a:pt x="951" y="53"/>
                    </a:lnTo>
                    <a:lnTo>
                      <a:pt x="962" y="53"/>
                    </a:lnTo>
                    <a:lnTo>
                      <a:pt x="971" y="53"/>
                    </a:lnTo>
                    <a:lnTo>
                      <a:pt x="978" y="53"/>
                    </a:lnTo>
                    <a:lnTo>
                      <a:pt x="985" y="55"/>
                    </a:lnTo>
                    <a:lnTo>
                      <a:pt x="991" y="55"/>
                    </a:lnTo>
                    <a:lnTo>
                      <a:pt x="993" y="56"/>
                    </a:lnTo>
                    <a:lnTo>
                      <a:pt x="996" y="56"/>
                    </a:lnTo>
                    <a:lnTo>
                      <a:pt x="997" y="56"/>
                    </a:lnTo>
                    <a:lnTo>
                      <a:pt x="1002" y="0"/>
                    </a:lnTo>
                    <a:lnTo>
                      <a:pt x="999" y="0"/>
                    </a:lnTo>
                    <a:lnTo>
                      <a:pt x="993" y="0"/>
                    </a:lnTo>
                    <a:lnTo>
                      <a:pt x="985" y="1"/>
                    </a:lnTo>
                    <a:lnTo>
                      <a:pt x="975" y="4"/>
                    </a:lnTo>
                    <a:lnTo>
                      <a:pt x="960" y="5"/>
                    </a:lnTo>
                    <a:lnTo>
                      <a:pt x="945" y="8"/>
                    </a:lnTo>
                    <a:lnTo>
                      <a:pt x="926" y="11"/>
                    </a:lnTo>
                    <a:lnTo>
                      <a:pt x="905" y="15"/>
                    </a:lnTo>
                    <a:lnTo>
                      <a:pt x="882" y="18"/>
                    </a:lnTo>
                    <a:lnTo>
                      <a:pt x="857" y="22"/>
                    </a:lnTo>
                    <a:lnTo>
                      <a:pt x="832" y="24"/>
                    </a:lnTo>
                    <a:lnTo>
                      <a:pt x="804" y="31"/>
                    </a:lnTo>
                    <a:lnTo>
                      <a:pt x="774" y="34"/>
                    </a:lnTo>
                    <a:lnTo>
                      <a:pt x="745" y="40"/>
                    </a:lnTo>
                    <a:lnTo>
                      <a:pt x="715" y="45"/>
                    </a:lnTo>
                    <a:lnTo>
                      <a:pt x="684" y="51"/>
                    </a:lnTo>
                    <a:lnTo>
                      <a:pt x="651" y="56"/>
                    </a:lnTo>
                    <a:lnTo>
                      <a:pt x="619" y="62"/>
                    </a:lnTo>
                    <a:lnTo>
                      <a:pt x="588" y="69"/>
                    </a:lnTo>
                    <a:lnTo>
                      <a:pt x="556" y="77"/>
                    </a:lnTo>
                    <a:lnTo>
                      <a:pt x="524" y="85"/>
                    </a:lnTo>
                    <a:lnTo>
                      <a:pt x="495" y="92"/>
                    </a:lnTo>
                    <a:lnTo>
                      <a:pt x="465" y="100"/>
                    </a:lnTo>
                    <a:lnTo>
                      <a:pt x="440" y="109"/>
                    </a:lnTo>
                    <a:lnTo>
                      <a:pt x="414" y="116"/>
                    </a:lnTo>
                    <a:lnTo>
                      <a:pt x="390" y="122"/>
                    </a:lnTo>
                    <a:lnTo>
                      <a:pt x="371" y="128"/>
                    </a:lnTo>
                    <a:lnTo>
                      <a:pt x="354" y="133"/>
                    </a:lnTo>
                    <a:lnTo>
                      <a:pt x="341" y="138"/>
                    </a:lnTo>
                    <a:lnTo>
                      <a:pt x="330" y="140"/>
                    </a:lnTo>
                    <a:lnTo>
                      <a:pt x="324" y="143"/>
                    </a:lnTo>
                    <a:lnTo>
                      <a:pt x="323" y="144"/>
                    </a:lnTo>
                    <a:lnTo>
                      <a:pt x="321" y="144"/>
                    </a:lnTo>
                    <a:lnTo>
                      <a:pt x="318" y="144"/>
                    </a:lnTo>
                    <a:lnTo>
                      <a:pt x="312" y="146"/>
                    </a:lnTo>
                    <a:lnTo>
                      <a:pt x="305" y="149"/>
                    </a:lnTo>
                    <a:lnTo>
                      <a:pt x="295" y="150"/>
                    </a:lnTo>
                    <a:lnTo>
                      <a:pt x="285" y="153"/>
                    </a:lnTo>
                    <a:lnTo>
                      <a:pt x="273" y="156"/>
                    </a:lnTo>
                    <a:lnTo>
                      <a:pt x="262" y="160"/>
                    </a:lnTo>
                    <a:lnTo>
                      <a:pt x="248" y="162"/>
                    </a:lnTo>
                    <a:lnTo>
                      <a:pt x="233" y="165"/>
                    </a:lnTo>
                    <a:lnTo>
                      <a:pt x="218" y="168"/>
                    </a:lnTo>
                    <a:lnTo>
                      <a:pt x="203" y="172"/>
                    </a:lnTo>
                    <a:lnTo>
                      <a:pt x="186" y="175"/>
                    </a:lnTo>
                    <a:lnTo>
                      <a:pt x="172" y="178"/>
                    </a:lnTo>
                    <a:lnTo>
                      <a:pt x="156" y="182"/>
                    </a:lnTo>
                    <a:lnTo>
                      <a:pt x="140" y="186"/>
                    </a:lnTo>
                    <a:lnTo>
                      <a:pt x="125" y="187"/>
                    </a:lnTo>
                    <a:lnTo>
                      <a:pt x="111" y="190"/>
                    </a:lnTo>
                    <a:lnTo>
                      <a:pt x="98" y="193"/>
                    </a:lnTo>
                    <a:lnTo>
                      <a:pt x="85" y="196"/>
                    </a:lnTo>
                    <a:lnTo>
                      <a:pt x="71" y="198"/>
                    </a:lnTo>
                    <a:lnTo>
                      <a:pt x="60" y="200"/>
                    </a:lnTo>
                    <a:lnTo>
                      <a:pt x="49" y="202"/>
                    </a:lnTo>
                    <a:lnTo>
                      <a:pt x="41" y="204"/>
                    </a:lnTo>
                    <a:lnTo>
                      <a:pt x="30" y="205"/>
                    </a:lnTo>
                    <a:lnTo>
                      <a:pt x="22" y="205"/>
                    </a:lnTo>
                    <a:lnTo>
                      <a:pt x="15" y="207"/>
                    </a:lnTo>
                    <a:lnTo>
                      <a:pt x="11" y="208"/>
                    </a:lnTo>
                    <a:lnTo>
                      <a:pt x="1" y="209"/>
                    </a:lnTo>
                    <a:lnTo>
                      <a:pt x="0" y="211"/>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57" name="Freeform 57"/>
              <p:cNvSpPr>
                <a:spLocks/>
              </p:cNvSpPr>
              <p:nvPr/>
            </p:nvSpPr>
            <p:spPr bwMode="auto">
              <a:xfrm>
                <a:off x="2647" y="1546"/>
                <a:ext cx="468" cy="92"/>
              </a:xfrm>
              <a:custGeom>
                <a:avLst/>
                <a:gdLst>
                  <a:gd name="T0" fmla="*/ 1 w 936"/>
                  <a:gd name="T1" fmla="*/ 1 h 183"/>
                  <a:gd name="T2" fmla="*/ 1 w 936"/>
                  <a:gd name="T3" fmla="*/ 1 h 183"/>
                  <a:gd name="T4" fmla="*/ 1 w 936"/>
                  <a:gd name="T5" fmla="*/ 1 h 183"/>
                  <a:gd name="T6" fmla="*/ 1 w 936"/>
                  <a:gd name="T7" fmla="*/ 1 h 183"/>
                  <a:gd name="T8" fmla="*/ 1 w 936"/>
                  <a:gd name="T9" fmla="*/ 1 h 183"/>
                  <a:gd name="T10" fmla="*/ 1 w 936"/>
                  <a:gd name="T11" fmla="*/ 1 h 183"/>
                  <a:gd name="T12" fmla="*/ 1 w 936"/>
                  <a:gd name="T13" fmla="*/ 1 h 183"/>
                  <a:gd name="T14" fmla="*/ 1 w 936"/>
                  <a:gd name="T15" fmla="*/ 1 h 183"/>
                  <a:gd name="T16" fmla="*/ 1 w 936"/>
                  <a:gd name="T17" fmla="*/ 1 h 183"/>
                  <a:gd name="T18" fmla="*/ 1 w 936"/>
                  <a:gd name="T19" fmla="*/ 1 h 183"/>
                  <a:gd name="T20" fmla="*/ 1 w 936"/>
                  <a:gd name="T21" fmla="*/ 1 h 183"/>
                  <a:gd name="T22" fmla="*/ 1 w 936"/>
                  <a:gd name="T23" fmla="*/ 1 h 183"/>
                  <a:gd name="T24" fmla="*/ 1 w 936"/>
                  <a:gd name="T25" fmla="*/ 1 h 183"/>
                  <a:gd name="T26" fmla="*/ 1 w 936"/>
                  <a:gd name="T27" fmla="*/ 0 h 183"/>
                  <a:gd name="T28" fmla="*/ 1 w 936"/>
                  <a:gd name="T29" fmla="*/ 0 h 183"/>
                  <a:gd name="T30" fmla="*/ 1 w 936"/>
                  <a:gd name="T31" fmla="*/ 0 h 183"/>
                  <a:gd name="T32" fmla="*/ 1 w 936"/>
                  <a:gd name="T33" fmla="*/ 0 h 183"/>
                  <a:gd name="T34" fmla="*/ 1 w 936"/>
                  <a:gd name="T35" fmla="*/ 0 h 183"/>
                  <a:gd name="T36" fmla="*/ 1 w 936"/>
                  <a:gd name="T37" fmla="*/ 0 h 183"/>
                  <a:gd name="T38" fmla="*/ 1 w 936"/>
                  <a:gd name="T39" fmla="*/ 1 h 183"/>
                  <a:gd name="T40" fmla="*/ 1 w 936"/>
                  <a:gd name="T41" fmla="*/ 1 h 183"/>
                  <a:gd name="T42" fmla="*/ 1 w 936"/>
                  <a:gd name="T43" fmla="*/ 1 h 183"/>
                  <a:gd name="T44" fmla="*/ 1 w 936"/>
                  <a:gd name="T45" fmla="*/ 1 h 183"/>
                  <a:gd name="T46" fmla="*/ 1 w 936"/>
                  <a:gd name="T47" fmla="*/ 1 h 183"/>
                  <a:gd name="T48" fmla="*/ 1 w 936"/>
                  <a:gd name="T49" fmla="*/ 1 h 183"/>
                  <a:gd name="T50" fmla="*/ 1 w 936"/>
                  <a:gd name="T51" fmla="*/ 1 h 183"/>
                  <a:gd name="T52" fmla="*/ 1 w 936"/>
                  <a:gd name="T53" fmla="*/ 1 h 183"/>
                  <a:gd name="T54" fmla="*/ 1 w 936"/>
                  <a:gd name="T55" fmla="*/ 1 h 183"/>
                  <a:gd name="T56" fmla="*/ 1 w 936"/>
                  <a:gd name="T57" fmla="*/ 1 h 183"/>
                  <a:gd name="T58" fmla="*/ 1 w 936"/>
                  <a:gd name="T59" fmla="*/ 1 h 183"/>
                  <a:gd name="T60" fmla="*/ 1 w 936"/>
                  <a:gd name="T61" fmla="*/ 1 h 183"/>
                  <a:gd name="T62" fmla="*/ 1 w 936"/>
                  <a:gd name="T63" fmla="*/ 1 h 183"/>
                  <a:gd name="T64" fmla="*/ 1 w 936"/>
                  <a:gd name="T65" fmla="*/ 1 h 18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36"/>
                  <a:gd name="T100" fmla="*/ 0 h 183"/>
                  <a:gd name="T101" fmla="*/ 936 w 936"/>
                  <a:gd name="T102" fmla="*/ 183 h 18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36" h="183">
                    <a:moveTo>
                      <a:pt x="39" y="133"/>
                    </a:moveTo>
                    <a:lnTo>
                      <a:pt x="41" y="132"/>
                    </a:lnTo>
                    <a:lnTo>
                      <a:pt x="48" y="131"/>
                    </a:lnTo>
                    <a:lnTo>
                      <a:pt x="61" y="127"/>
                    </a:lnTo>
                    <a:lnTo>
                      <a:pt x="77" y="122"/>
                    </a:lnTo>
                    <a:lnTo>
                      <a:pt x="98" y="115"/>
                    </a:lnTo>
                    <a:lnTo>
                      <a:pt x="123" y="110"/>
                    </a:lnTo>
                    <a:lnTo>
                      <a:pt x="151" y="103"/>
                    </a:lnTo>
                    <a:lnTo>
                      <a:pt x="182" y="96"/>
                    </a:lnTo>
                    <a:lnTo>
                      <a:pt x="214" y="88"/>
                    </a:lnTo>
                    <a:lnTo>
                      <a:pt x="251" y="80"/>
                    </a:lnTo>
                    <a:lnTo>
                      <a:pt x="289" y="71"/>
                    </a:lnTo>
                    <a:lnTo>
                      <a:pt x="329" y="63"/>
                    </a:lnTo>
                    <a:lnTo>
                      <a:pt x="369" y="55"/>
                    </a:lnTo>
                    <a:lnTo>
                      <a:pt x="410" y="48"/>
                    </a:lnTo>
                    <a:lnTo>
                      <a:pt x="453" y="41"/>
                    </a:lnTo>
                    <a:lnTo>
                      <a:pt x="494" y="35"/>
                    </a:lnTo>
                    <a:lnTo>
                      <a:pt x="536" y="29"/>
                    </a:lnTo>
                    <a:lnTo>
                      <a:pt x="577" y="23"/>
                    </a:lnTo>
                    <a:lnTo>
                      <a:pt x="617" y="17"/>
                    </a:lnTo>
                    <a:lnTo>
                      <a:pt x="658" y="15"/>
                    </a:lnTo>
                    <a:lnTo>
                      <a:pt x="696" y="11"/>
                    </a:lnTo>
                    <a:lnTo>
                      <a:pt x="733" y="8"/>
                    </a:lnTo>
                    <a:lnTo>
                      <a:pt x="766" y="5"/>
                    </a:lnTo>
                    <a:lnTo>
                      <a:pt x="799" y="5"/>
                    </a:lnTo>
                    <a:lnTo>
                      <a:pt x="827" y="2"/>
                    </a:lnTo>
                    <a:lnTo>
                      <a:pt x="854" y="1"/>
                    </a:lnTo>
                    <a:lnTo>
                      <a:pt x="876" y="0"/>
                    </a:lnTo>
                    <a:lnTo>
                      <a:pt x="897" y="0"/>
                    </a:lnTo>
                    <a:lnTo>
                      <a:pt x="912" y="0"/>
                    </a:lnTo>
                    <a:lnTo>
                      <a:pt x="925" y="0"/>
                    </a:lnTo>
                    <a:lnTo>
                      <a:pt x="933" y="0"/>
                    </a:lnTo>
                    <a:lnTo>
                      <a:pt x="936" y="0"/>
                    </a:lnTo>
                    <a:lnTo>
                      <a:pt x="933" y="0"/>
                    </a:lnTo>
                    <a:lnTo>
                      <a:pt x="930" y="0"/>
                    </a:lnTo>
                    <a:lnTo>
                      <a:pt x="922" y="0"/>
                    </a:lnTo>
                    <a:lnTo>
                      <a:pt x="914" y="0"/>
                    </a:lnTo>
                    <a:lnTo>
                      <a:pt x="901" y="0"/>
                    </a:lnTo>
                    <a:lnTo>
                      <a:pt x="887" y="2"/>
                    </a:lnTo>
                    <a:lnTo>
                      <a:pt x="870" y="4"/>
                    </a:lnTo>
                    <a:lnTo>
                      <a:pt x="850" y="6"/>
                    </a:lnTo>
                    <a:lnTo>
                      <a:pt x="827" y="9"/>
                    </a:lnTo>
                    <a:lnTo>
                      <a:pt x="801" y="12"/>
                    </a:lnTo>
                    <a:lnTo>
                      <a:pt x="772" y="15"/>
                    </a:lnTo>
                    <a:lnTo>
                      <a:pt x="741" y="20"/>
                    </a:lnTo>
                    <a:lnTo>
                      <a:pt x="707" y="27"/>
                    </a:lnTo>
                    <a:lnTo>
                      <a:pt x="671" y="33"/>
                    </a:lnTo>
                    <a:lnTo>
                      <a:pt x="631" y="40"/>
                    </a:lnTo>
                    <a:lnTo>
                      <a:pt x="589" y="49"/>
                    </a:lnTo>
                    <a:lnTo>
                      <a:pt x="544" y="58"/>
                    </a:lnTo>
                    <a:lnTo>
                      <a:pt x="496" y="67"/>
                    </a:lnTo>
                    <a:lnTo>
                      <a:pt x="446" y="78"/>
                    </a:lnTo>
                    <a:lnTo>
                      <a:pt x="398" y="89"/>
                    </a:lnTo>
                    <a:lnTo>
                      <a:pt x="348" y="100"/>
                    </a:lnTo>
                    <a:lnTo>
                      <a:pt x="300" y="111"/>
                    </a:lnTo>
                    <a:lnTo>
                      <a:pt x="251" y="121"/>
                    </a:lnTo>
                    <a:lnTo>
                      <a:pt x="206" y="133"/>
                    </a:lnTo>
                    <a:lnTo>
                      <a:pt x="163" y="142"/>
                    </a:lnTo>
                    <a:lnTo>
                      <a:pt x="123" y="151"/>
                    </a:lnTo>
                    <a:lnTo>
                      <a:pt x="88" y="160"/>
                    </a:lnTo>
                    <a:lnTo>
                      <a:pt x="59" y="168"/>
                    </a:lnTo>
                    <a:lnTo>
                      <a:pt x="33" y="173"/>
                    </a:lnTo>
                    <a:lnTo>
                      <a:pt x="15" y="178"/>
                    </a:lnTo>
                    <a:lnTo>
                      <a:pt x="3" y="180"/>
                    </a:lnTo>
                    <a:lnTo>
                      <a:pt x="0" y="183"/>
                    </a:lnTo>
                    <a:lnTo>
                      <a:pt x="39" y="133"/>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58" name="Freeform 58"/>
              <p:cNvSpPr>
                <a:spLocks/>
              </p:cNvSpPr>
              <p:nvPr/>
            </p:nvSpPr>
            <p:spPr bwMode="auto">
              <a:xfrm>
                <a:off x="2745" y="1449"/>
                <a:ext cx="310" cy="66"/>
              </a:xfrm>
              <a:custGeom>
                <a:avLst/>
                <a:gdLst>
                  <a:gd name="T0" fmla="*/ 1 w 620"/>
                  <a:gd name="T1" fmla="*/ 0 h 133"/>
                  <a:gd name="T2" fmla="*/ 1 w 620"/>
                  <a:gd name="T3" fmla="*/ 0 h 133"/>
                  <a:gd name="T4" fmla="*/ 1 w 620"/>
                  <a:gd name="T5" fmla="*/ 0 h 133"/>
                  <a:gd name="T6" fmla="*/ 1 w 620"/>
                  <a:gd name="T7" fmla="*/ 0 h 133"/>
                  <a:gd name="T8" fmla="*/ 1 w 620"/>
                  <a:gd name="T9" fmla="*/ 0 h 133"/>
                  <a:gd name="T10" fmla="*/ 1 w 620"/>
                  <a:gd name="T11" fmla="*/ 0 h 133"/>
                  <a:gd name="T12" fmla="*/ 1 w 620"/>
                  <a:gd name="T13" fmla="*/ 0 h 133"/>
                  <a:gd name="T14" fmla="*/ 1 w 620"/>
                  <a:gd name="T15" fmla="*/ 0 h 133"/>
                  <a:gd name="T16" fmla="*/ 1 w 620"/>
                  <a:gd name="T17" fmla="*/ 0 h 133"/>
                  <a:gd name="T18" fmla="*/ 1 w 620"/>
                  <a:gd name="T19" fmla="*/ 0 h 133"/>
                  <a:gd name="T20" fmla="*/ 1 w 620"/>
                  <a:gd name="T21" fmla="*/ 0 h 133"/>
                  <a:gd name="T22" fmla="*/ 1 w 620"/>
                  <a:gd name="T23" fmla="*/ 0 h 133"/>
                  <a:gd name="T24" fmla="*/ 1 w 620"/>
                  <a:gd name="T25" fmla="*/ 0 h 133"/>
                  <a:gd name="T26" fmla="*/ 1 w 620"/>
                  <a:gd name="T27" fmla="*/ 0 h 133"/>
                  <a:gd name="T28" fmla="*/ 1 w 620"/>
                  <a:gd name="T29" fmla="*/ 0 h 133"/>
                  <a:gd name="T30" fmla="*/ 1 w 620"/>
                  <a:gd name="T31" fmla="*/ 0 h 133"/>
                  <a:gd name="T32" fmla="*/ 1 w 620"/>
                  <a:gd name="T33" fmla="*/ 0 h 133"/>
                  <a:gd name="T34" fmla="*/ 1 w 620"/>
                  <a:gd name="T35" fmla="*/ 0 h 133"/>
                  <a:gd name="T36" fmla="*/ 1 w 620"/>
                  <a:gd name="T37" fmla="*/ 0 h 133"/>
                  <a:gd name="T38" fmla="*/ 1 w 620"/>
                  <a:gd name="T39" fmla="*/ 0 h 133"/>
                  <a:gd name="T40" fmla="*/ 1 w 620"/>
                  <a:gd name="T41" fmla="*/ 0 h 133"/>
                  <a:gd name="T42" fmla="*/ 1 w 620"/>
                  <a:gd name="T43" fmla="*/ 0 h 133"/>
                  <a:gd name="T44" fmla="*/ 1 w 620"/>
                  <a:gd name="T45" fmla="*/ 0 h 133"/>
                  <a:gd name="T46" fmla="*/ 1 w 620"/>
                  <a:gd name="T47" fmla="*/ 0 h 133"/>
                  <a:gd name="T48" fmla="*/ 1 w 620"/>
                  <a:gd name="T49" fmla="*/ 0 h 133"/>
                  <a:gd name="T50" fmla="*/ 1 w 620"/>
                  <a:gd name="T51" fmla="*/ 0 h 133"/>
                  <a:gd name="T52" fmla="*/ 1 w 620"/>
                  <a:gd name="T53" fmla="*/ 0 h 133"/>
                  <a:gd name="T54" fmla="*/ 1 w 620"/>
                  <a:gd name="T55" fmla="*/ 0 h 133"/>
                  <a:gd name="T56" fmla="*/ 1 w 620"/>
                  <a:gd name="T57" fmla="*/ 0 h 133"/>
                  <a:gd name="T58" fmla="*/ 1 w 620"/>
                  <a:gd name="T59" fmla="*/ 0 h 133"/>
                  <a:gd name="T60" fmla="*/ 1 w 620"/>
                  <a:gd name="T61" fmla="*/ 0 h 133"/>
                  <a:gd name="T62" fmla="*/ 0 w 620"/>
                  <a:gd name="T63" fmla="*/ 0 h 133"/>
                  <a:gd name="T64" fmla="*/ 0 w 620"/>
                  <a:gd name="T65" fmla="*/ 0 h 13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0"/>
                  <a:gd name="T100" fmla="*/ 0 h 133"/>
                  <a:gd name="T101" fmla="*/ 620 w 620"/>
                  <a:gd name="T102" fmla="*/ 133 h 13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0" h="133">
                    <a:moveTo>
                      <a:pt x="0" y="133"/>
                    </a:moveTo>
                    <a:lnTo>
                      <a:pt x="1" y="133"/>
                    </a:lnTo>
                    <a:lnTo>
                      <a:pt x="6" y="133"/>
                    </a:lnTo>
                    <a:lnTo>
                      <a:pt x="11" y="131"/>
                    </a:lnTo>
                    <a:lnTo>
                      <a:pt x="19" y="130"/>
                    </a:lnTo>
                    <a:lnTo>
                      <a:pt x="30" y="129"/>
                    </a:lnTo>
                    <a:lnTo>
                      <a:pt x="43" y="126"/>
                    </a:lnTo>
                    <a:lnTo>
                      <a:pt x="58" y="123"/>
                    </a:lnTo>
                    <a:lnTo>
                      <a:pt x="76" y="122"/>
                    </a:lnTo>
                    <a:lnTo>
                      <a:pt x="94" y="118"/>
                    </a:lnTo>
                    <a:lnTo>
                      <a:pt x="115" y="114"/>
                    </a:lnTo>
                    <a:lnTo>
                      <a:pt x="137" y="109"/>
                    </a:lnTo>
                    <a:lnTo>
                      <a:pt x="160" y="105"/>
                    </a:lnTo>
                    <a:lnTo>
                      <a:pt x="185" y="101"/>
                    </a:lnTo>
                    <a:lnTo>
                      <a:pt x="210" y="96"/>
                    </a:lnTo>
                    <a:lnTo>
                      <a:pt x="239" y="90"/>
                    </a:lnTo>
                    <a:lnTo>
                      <a:pt x="268" y="85"/>
                    </a:lnTo>
                    <a:lnTo>
                      <a:pt x="295" y="78"/>
                    </a:lnTo>
                    <a:lnTo>
                      <a:pt x="327" y="71"/>
                    </a:lnTo>
                    <a:lnTo>
                      <a:pt x="356" y="62"/>
                    </a:lnTo>
                    <a:lnTo>
                      <a:pt x="388" y="56"/>
                    </a:lnTo>
                    <a:lnTo>
                      <a:pt x="417" y="49"/>
                    </a:lnTo>
                    <a:lnTo>
                      <a:pt x="446" y="42"/>
                    </a:lnTo>
                    <a:lnTo>
                      <a:pt x="475" y="35"/>
                    </a:lnTo>
                    <a:lnTo>
                      <a:pt x="502" y="29"/>
                    </a:lnTo>
                    <a:lnTo>
                      <a:pt x="526" y="22"/>
                    </a:lnTo>
                    <a:lnTo>
                      <a:pt x="548" y="17"/>
                    </a:lnTo>
                    <a:lnTo>
                      <a:pt x="569" y="11"/>
                    </a:lnTo>
                    <a:lnTo>
                      <a:pt x="587" y="7"/>
                    </a:lnTo>
                    <a:lnTo>
                      <a:pt x="600" y="3"/>
                    </a:lnTo>
                    <a:lnTo>
                      <a:pt x="610" y="2"/>
                    </a:lnTo>
                    <a:lnTo>
                      <a:pt x="617" y="0"/>
                    </a:lnTo>
                    <a:lnTo>
                      <a:pt x="620" y="0"/>
                    </a:lnTo>
                    <a:lnTo>
                      <a:pt x="617" y="0"/>
                    </a:lnTo>
                    <a:lnTo>
                      <a:pt x="610" y="0"/>
                    </a:lnTo>
                    <a:lnTo>
                      <a:pt x="599" y="0"/>
                    </a:lnTo>
                    <a:lnTo>
                      <a:pt x="585" y="3"/>
                    </a:lnTo>
                    <a:lnTo>
                      <a:pt x="566" y="4"/>
                    </a:lnTo>
                    <a:lnTo>
                      <a:pt x="545" y="7"/>
                    </a:lnTo>
                    <a:lnTo>
                      <a:pt x="522" y="10"/>
                    </a:lnTo>
                    <a:lnTo>
                      <a:pt x="497" y="14"/>
                    </a:lnTo>
                    <a:lnTo>
                      <a:pt x="469" y="17"/>
                    </a:lnTo>
                    <a:lnTo>
                      <a:pt x="440" y="22"/>
                    </a:lnTo>
                    <a:lnTo>
                      <a:pt x="410" y="25"/>
                    </a:lnTo>
                    <a:lnTo>
                      <a:pt x="380" y="31"/>
                    </a:lnTo>
                    <a:lnTo>
                      <a:pt x="348" y="38"/>
                    </a:lnTo>
                    <a:lnTo>
                      <a:pt x="317" y="43"/>
                    </a:lnTo>
                    <a:lnTo>
                      <a:pt x="287" y="49"/>
                    </a:lnTo>
                    <a:lnTo>
                      <a:pt x="258" y="56"/>
                    </a:lnTo>
                    <a:lnTo>
                      <a:pt x="229" y="61"/>
                    </a:lnTo>
                    <a:lnTo>
                      <a:pt x="202" y="68"/>
                    </a:lnTo>
                    <a:lnTo>
                      <a:pt x="177" y="73"/>
                    </a:lnTo>
                    <a:lnTo>
                      <a:pt x="153" y="80"/>
                    </a:lnTo>
                    <a:lnTo>
                      <a:pt x="128" y="86"/>
                    </a:lnTo>
                    <a:lnTo>
                      <a:pt x="108" y="93"/>
                    </a:lnTo>
                    <a:lnTo>
                      <a:pt x="88" y="100"/>
                    </a:lnTo>
                    <a:lnTo>
                      <a:pt x="70" y="107"/>
                    </a:lnTo>
                    <a:lnTo>
                      <a:pt x="54" y="111"/>
                    </a:lnTo>
                    <a:lnTo>
                      <a:pt x="40" y="116"/>
                    </a:lnTo>
                    <a:lnTo>
                      <a:pt x="28" y="120"/>
                    </a:lnTo>
                    <a:lnTo>
                      <a:pt x="18" y="126"/>
                    </a:lnTo>
                    <a:lnTo>
                      <a:pt x="10" y="127"/>
                    </a:lnTo>
                    <a:lnTo>
                      <a:pt x="4" y="130"/>
                    </a:lnTo>
                    <a:lnTo>
                      <a:pt x="0" y="133"/>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59" name="Freeform 59"/>
              <p:cNvSpPr>
                <a:spLocks/>
              </p:cNvSpPr>
              <p:nvPr/>
            </p:nvSpPr>
            <p:spPr bwMode="auto">
              <a:xfrm>
                <a:off x="3076" y="1635"/>
                <a:ext cx="346" cy="207"/>
              </a:xfrm>
              <a:custGeom>
                <a:avLst/>
                <a:gdLst>
                  <a:gd name="T0" fmla="*/ 0 w 693"/>
                  <a:gd name="T1" fmla="*/ 1 h 414"/>
                  <a:gd name="T2" fmla="*/ 0 w 693"/>
                  <a:gd name="T3" fmla="*/ 1 h 414"/>
                  <a:gd name="T4" fmla="*/ 0 w 693"/>
                  <a:gd name="T5" fmla="*/ 1 h 414"/>
                  <a:gd name="T6" fmla="*/ 0 w 693"/>
                  <a:gd name="T7" fmla="*/ 1 h 414"/>
                  <a:gd name="T8" fmla="*/ 0 w 693"/>
                  <a:gd name="T9" fmla="*/ 1 h 414"/>
                  <a:gd name="T10" fmla="*/ 0 w 693"/>
                  <a:gd name="T11" fmla="*/ 1 h 414"/>
                  <a:gd name="T12" fmla="*/ 0 w 693"/>
                  <a:gd name="T13" fmla="*/ 1 h 414"/>
                  <a:gd name="T14" fmla="*/ 0 w 693"/>
                  <a:gd name="T15" fmla="*/ 0 h 414"/>
                  <a:gd name="T16" fmla="*/ 0 w 693"/>
                  <a:gd name="T17" fmla="*/ 1 h 414"/>
                  <a:gd name="T18" fmla="*/ 0 w 693"/>
                  <a:gd name="T19" fmla="*/ 1 h 414"/>
                  <a:gd name="T20" fmla="*/ 0 w 693"/>
                  <a:gd name="T21" fmla="*/ 1 h 414"/>
                  <a:gd name="T22" fmla="*/ 0 w 693"/>
                  <a:gd name="T23" fmla="*/ 1 h 414"/>
                  <a:gd name="T24" fmla="*/ 0 w 693"/>
                  <a:gd name="T25" fmla="*/ 1 h 414"/>
                  <a:gd name="T26" fmla="*/ 0 w 693"/>
                  <a:gd name="T27" fmla="*/ 1 h 414"/>
                  <a:gd name="T28" fmla="*/ 0 w 693"/>
                  <a:gd name="T29" fmla="*/ 1 h 414"/>
                  <a:gd name="T30" fmla="*/ 0 w 693"/>
                  <a:gd name="T31" fmla="*/ 1 h 414"/>
                  <a:gd name="T32" fmla="*/ 0 w 693"/>
                  <a:gd name="T33" fmla="*/ 1 h 414"/>
                  <a:gd name="T34" fmla="*/ 0 w 693"/>
                  <a:gd name="T35" fmla="*/ 1 h 414"/>
                  <a:gd name="T36" fmla="*/ 0 w 693"/>
                  <a:gd name="T37" fmla="*/ 1 h 414"/>
                  <a:gd name="T38" fmla="*/ 0 w 693"/>
                  <a:gd name="T39" fmla="*/ 1 h 414"/>
                  <a:gd name="T40" fmla="*/ 0 w 693"/>
                  <a:gd name="T41" fmla="*/ 1 h 414"/>
                  <a:gd name="T42" fmla="*/ 0 w 693"/>
                  <a:gd name="T43" fmla="*/ 1 h 414"/>
                  <a:gd name="T44" fmla="*/ 0 w 693"/>
                  <a:gd name="T45" fmla="*/ 1 h 414"/>
                  <a:gd name="T46" fmla="*/ 0 w 693"/>
                  <a:gd name="T47" fmla="*/ 1 h 414"/>
                  <a:gd name="T48" fmla="*/ 0 w 693"/>
                  <a:gd name="T49" fmla="*/ 1 h 414"/>
                  <a:gd name="T50" fmla="*/ 0 w 693"/>
                  <a:gd name="T51" fmla="*/ 1 h 414"/>
                  <a:gd name="T52" fmla="*/ 0 w 693"/>
                  <a:gd name="T53" fmla="*/ 1 h 414"/>
                  <a:gd name="T54" fmla="*/ 0 w 693"/>
                  <a:gd name="T55" fmla="*/ 1 h 414"/>
                  <a:gd name="T56" fmla="*/ 0 w 693"/>
                  <a:gd name="T57" fmla="*/ 1 h 414"/>
                  <a:gd name="T58" fmla="*/ 0 w 693"/>
                  <a:gd name="T59" fmla="*/ 1 h 414"/>
                  <a:gd name="T60" fmla="*/ 0 w 693"/>
                  <a:gd name="T61" fmla="*/ 1 h 414"/>
                  <a:gd name="T62" fmla="*/ 0 w 693"/>
                  <a:gd name="T63" fmla="*/ 1 h 414"/>
                  <a:gd name="T64" fmla="*/ 0 w 693"/>
                  <a:gd name="T65" fmla="*/ 1 h 414"/>
                  <a:gd name="T66" fmla="*/ 0 w 693"/>
                  <a:gd name="T67" fmla="*/ 1 h 414"/>
                  <a:gd name="T68" fmla="*/ 0 w 693"/>
                  <a:gd name="T69" fmla="*/ 1 h 414"/>
                  <a:gd name="T70" fmla="*/ 0 w 693"/>
                  <a:gd name="T71" fmla="*/ 1 h 414"/>
                  <a:gd name="T72" fmla="*/ 0 w 693"/>
                  <a:gd name="T73" fmla="*/ 1 h 414"/>
                  <a:gd name="T74" fmla="*/ 0 w 693"/>
                  <a:gd name="T75" fmla="*/ 1 h 414"/>
                  <a:gd name="T76" fmla="*/ 0 w 693"/>
                  <a:gd name="T77" fmla="*/ 1 h 414"/>
                  <a:gd name="T78" fmla="*/ 0 w 693"/>
                  <a:gd name="T79" fmla="*/ 1 h 414"/>
                  <a:gd name="T80" fmla="*/ 0 w 693"/>
                  <a:gd name="T81" fmla="*/ 1 h 41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93"/>
                  <a:gd name="T124" fmla="*/ 0 h 414"/>
                  <a:gd name="T125" fmla="*/ 693 w 693"/>
                  <a:gd name="T126" fmla="*/ 414 h 41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93" h="414">
                    <a:moveTo>
                      <a:pt x="0" y="86"/>
                    </a:moveTo>
                    <a:lnTo>
                      <a:pt x="0" y="84"/>
                    </a:lnTo>
                    <a:lnTo>
                      <a:pt x="7" y="80"/>
                    </a:lnTo>
                    <a:lnTo>
                      <a:pt x="15" y="76"/>
                    </a:lnTo>
                    <a:lnTo>
                      <a:pt x="28" y="72"/>
                    </a:lnTo>
                    <a:lnTo>
                      <a:pt x="43" y="65"/>
                    </a:lnTo>
                    <a:lnTo>
                      <a:pt x="61" y="57"/>
                    </a:lnTo>
                    <a:lnTo>
                      <a:pt x="80" y="50"/>
                    </a:lnTo>
                    <a:lnTo>
                      <a:pt x="104" y="41"/>
                    </a:lnTo>
                    <a:lnTo>
                      <a:pt x="126" y="33"/>
                    </a:lnTo>
                    <a:lnTo>
                      <a:pt x="149" y="25"/>
                    </a:lnTo>
                    <a:lnTo>
                      <a:pt x="175" y="18"/>
                    </a:lnTo>
                    <a:lnTo>
                      <a:pt x="203" y="12"/>
                    </a:lnTo>
                    <a:lnTo>
                      <a:pt x="229" y="7"/>
                    </a:lnTo>
                    <a:lnTo>
                      <a:pt x="257" y="3"/>
                    </a:lnTo>
                    <a:lnTo>
                      <a:pt x="283" y="0"/>
                    </a:lnTo>
                    <a:lnTo>
                      <a:pt x="311" y="1"/>
                    </a:lnTo>
                    <a:lnTo>
                      <a:pt x="335" y="1"/>
                    </a:lnTo>
                    <a:lnTo>
                      <a:pt x="360" y="4"/>
                    </a:lnTo>
                    <a:lnTo>
                      <a:pt x="384" y="10"/>
                    </a:lnTo>
                    <a:lnTo>
                      <a:pt x="407" y="17"/>
                    </a:lnTo>
                    <a:lnTo>
                      <a:pt x="429" y="25"/>
                    </a:lnTo>
                    <a:lnTo>
                      <a:pt x="450" y="34"/>
                    </a:lnTo>
                    <a:lnTo>
                      <a:pt x="469" y="47"/>
                    </a:lnTo>
                    <a:lnTo>
                      <a:pt x="490" y="59"/>
                    </a:lnTo>
                    <a:lnTo>
                      <a:pt x="509" y="73"/>
                    </a:lnTo>
                    <a:lnTo>
                      <a:pt x="527" y="87"/>
                    </a:lnTo>
                    <a:lnTo>
                      <a:pt x="542" y="103"/>
                    </a:lnTo>
                    <a:lnTo>
                      <a:pt x="559" y="120"/>
                    </a:lnTo>
                    <a:lnTo>
                      <a:pt x="573" y="138"/>
                    </a:lnTo>
                    <a:lnTo>
                      <a:pt x="588" y="156"/>
                    </a:lnTo>
                    <a:lnTo>
                      <a:pt x="600" y="174"/>
                    </a:lnTo>
                    <a:lnTo>
                      <a:pt x="613" y="193"/>
                    </a:lnTo>
                    <a:lnTo>
                      <a:pt x="624" y="212"/>
                    </a:lnTo>
                    <a:lnTo>
                      <a:pt x="634" y="232"/>
                    </a:lnTo>
                    <a:lnTo>
                      <a:pt x="642" y="251"/>
                    </a:lnTo>
                    <a:lnTo>
                      <a:pt x="652" y="270"/>
                    </a:lnTo>
                    <a:lnTo>
                      <a:pt x="658" y="288"/>
                    </a:lnTo>
                    <a:lnTo>
                      <a:pt x="664" y="308"/>
                    </a:lnTo>
                    <a:lnTo>
                      <a:pt x="671" y="324"/>
                    </a:lnTo>
                    <a:lnTo>
                      <a:pt x="676" y="342"/>
                    </a:lnTo>
                    <a:lnTo>
                      <a:pt x="679" y="356"/>
                    </a:lnTo>
                    <a:lnTo>
                      <a:pt x="683" y="371"/>
                    </a:lnTo>
                    <a:lnTo>
                      <a:pt x="686" y="382"/>
                    </a:lnTo>
                    <a:lnTo>
                      <a:pt x="689" y="393"/>
                    </a:lnTo>
                    <a:lnTo>
                      <a:pt x="689" y="402"/>
                    </a:lnTo>
                    <a:lnTo>
                      <a:pt x="692" y="407"/>
                    </a:lnTo>
                    <a:lnTo>
                      <a:pt x="692" y="411"/>
                    </a:lnTo>
                    <a:lnTo>
                      <a:pt x="693" y="414"/>
                    </a:lnTo>
                    <a:lnTo>
                      <a:pt x="692" y="410"/>
                    </a:lnTo>
                    <a:lnTo>
                      <a:pt x="686" y="404"/>
                    </a:lnTo>
                    <a:lnTo>
                      <a:pt x="679" y="392"/>
                    </a:lnTo>
                    <a:lnTo>
                      <a:pt x="669" y="378"/>
                    </a:lnTo>
                    <a:lnTo>
                      <a:pt x="656" y="362"/>
                    </a:lnTo>
                    <a:lnTo>
                      <a:pt x="642" y="341"/>
                    </a:lnTo>
                    <a:lnTo>
                      <a:pt x="624" y="319"/>
                    </a:lnTo>
                    <a:lnTo>
                      <a:pt x="606" y="297"/>
                    </a:lnTo>
                    <a:lnTo>
                      <a:pt x="584" y="273"/>
                    </a:lnTo>
                    <a:lnTo>
                      <a:pt x="562" y="248"/>
                    </a:lnTo>
                    <a:lnTo>
                      <a:pt x="538" y="224"/>
                    </a:lnTo>
                    <a:lnTo>
                      <a:pt x="514" y="201"/>
                    </a:lnTo>
                    <a:lnTo>
                      <a:pt x="487" y="178"/>
                    </a:lnTo>
                    <a:lnTo>
                      <a:pt x="460" y="159"/>
                    </a:lnTo>
                    <a:lnTo>
                      <a:pt x="432" y="139"/>
                    </a:lnTo>
                    <a:lnTo>
                      <a:pt x="404" y="124"/>
                    </a:lnTo>
                    <a:lnTo>
                      <a:pt x="376" y="110"/>
                    </a:lnTo>
                    <a:lnTo>
                      <a:pt x="347" y="102"/>
                    </a:lnTo>
                    <a:lnTo>
                      <a:pt x="318" y="94"/>
                    </a:lnTo>
                    <a:lnTo>
                      <a:pt x="289" y="90"/>
                    </a:lnTo>
                    <a:lnTo>
                      <a:pt x="260" y="86"/>
                    </a:lnTo>
                    <a:lnTo>
                      <a:pt x="233" y="86"/>
                    </a:lnTo>
                    <a:lnTo>
                      <a:pt x="207" y="86"/>
                    </a:lnTo>
                    <a:lnTo>
                      <a:pt x="184" y="88"/>
                    </a:lnTo>
                    <a:lnTo>
                      <a:pt x="160" y="90"/>
                    </a:lnTo>
                    <a:lnTo>
                      <a:pt x="141" y="92"/>
                    </a:lnTo>
                    <a:lnTo>
                      <a:pt x="122" y="97"/>
                    </a:lnTo>
                    <a:lnTo>
                      <a:pt x="108" y="101"/>
                    </a:lnTo>
                    <a:lnTo>
                      <a:pt x="95" y="103"/>
                    </a:lnTo>
                    <a:lnTo>
                      <a:pt x="86" y="106"/>
                    </a:lnTo>
                    <a:lnTo>
                      <a:pt x="80" y="108"/>
                    </a:lnTo>
                    <a:lnTo>
                      <a:pt x="79" y="109"/>
                    </a:lnTo>
                    <a:lnTo>
                      <a:pt x="0" y="86"/>
                    </a:lnTo>
                    <a:close/>
                  </a:path>
                </a:pathLst>
              </a:custGeom>
              <a:solidFill>
                <a:srgbClr val="BFC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60" name="Freeform 60"/>
              <p:cNvSpPr>
                <a:spLocks/>
              </p:cNvSpPr>
              <p:nvPr/>
            </p:nvSpPr>
            <p:spPr bwMode="auto">
              <a:xfrm>
                <a:off x="3006" y="1702"/>
                <a:ext cx="83" cy="129"/>
              </a:xfrm>
              <a:custGeom>
                <a:avLst/>
                <a:gdLst>
                  <a:gd name="T0" fmla="*/ 0 w 167"/>
                  <a:gd name="T1" fmla="*/ 0 h 258"/>
                  <a:gd name="T2" fmla="*/ 0 w 167"/>
                  <a:gd name="T3" fmla="*/ 1 h 258"/>
                  <a:gd name="T4" fmla="*/ 0 w 167"/>
                  <a:gd name="T5" fmla="*/ 1 h 258"/>
                  <a:gd name="T6" fmla="*/ 0 w 167"/>
                  <a:gd name="T7" fmla="*/ 1 h 258"/>
                  <a:gd name="T8" fmla="*/ 0 w 167"/>
                  <a:gd name="T9" fmla="*/ 1 h 258"/>
                  <a:gd name="T10" fmla="*/ 0 w 167"/>
                  <a:gd name="T11" fmla="*/ 1 h 258"/>
                  <a:gd name="T12" fmla="*/ 0 w 167"/>
                  <a:gd name="T13" fmla="*/ 1 h 258"/>
                  <a:gd name="T14" fmla="*/ 0 w 167"/>
                  <a:gd name="T15" fmla="*/ 1 h 258"/>
                  <a:gd name="T16" fmla="*/ 0 w 167"/>
                  <a:gd name="T17" fmla="*/ 1 h 258"/>
                  <a:gd name="T18" fmla="*/ 0 w 167"/>
                  <a:gd name="T19" fmla="*/ 1 h 258"/>
                  <a:gd name="T20" fmla="*/ 0 w 167"/>
                  <a:gd name="T21" fmla="*/ 1 h 258"/>
                  <a:gd name="T22" fmla="*/ 0 w 167"/>
                  <a:gd name="T23" fmla="*/ 1 h 258"/>
                  <a:gd name="T24" fmla="*/ 0 w 167"/>
                  <a:gd name="T25" fmla="*/ 1 h 258"/>
                  <a:gd name="T26" fmla="*/ 0 w 167"/>
                  <a:gd name="T27" fmla="*/ 1 h 258"/>
                  <a:gd name="T28" fmla="*/ 0 w 167"/>
                  <a:gd name="T29" fmla="*/ 1 h 258"/>
                  <a:gd name="T30" fmla="*/ 0 w 167"/>
                  <a:gd name="T31" fmla="*/ 1 h 258"/>
                  <a:gd name="T32" fmla="*/ 0 w 167"/>
                  <a:gd name="T33" fmla="*/ 1 h 258"/>
                  <a:gd name="T34" fmla="*/ 0 w 167"/>
                  <a:gd name="T35" fmla="*/ 1 h 258"/>
                  <a:gd name="T36" fmla="*/ 0 w 167"/>
                  <a:gd name="T37" fmla="*/ 1 h 258"/>
                  <a:gd name="T38" fmla="*/ 0 w 167"/>
                  <a:gd name="T39" fmla="*/ 1 h 258"/>
                  <a:gd name="T40" fmla="*/ 0 w 167"/>
                  <a:gd name="T41" fmla="*/ 1 h 258"/>
                  <a:gd name="T42" fmla="*/ 0 w 167"/>
                  <a:gd name="T43" fmla="*/ 1 h 258"/>
                  <a:gd name="T44" fmla="*/ 0 w 167"/>
                  <a:gd name="T45" fmla="*/ 1 h 258"/>
                  <a:gd name="T46" fmla="*/ 0 w 167"/>
                  <a:gd name="T47" fmla="*/ 1 h 258"/>
                  <a:gd name="T48" fmla="*/ 0 w 167"/>
                  <a:gd name="T49" fmla="*/ 1 h 258"/>
                  <a:gd name="T50" fmla="*/ 0 w 167"/>
                  <a:gd name="T51" fmla="*/ 1 h 258"/>
                  <a:gd name="T52" fmla="*/ 0 w 167"/>
                  <a:gd name="T53" fmla="*/ 1 h 258"/>
                  <a:gd name="T54" fmla="*/ 0 w 167"/>
                  <a:gd name="T55" fmla="*/ 1 h 258"/>
                  <a:gd name="T56" fmla="*/ 0 w 167"/>
                  <a:gd name="T57" fmla="*/ 1 h 258"/>
                  <a:gd name="T58" fmla="*/ 0 w 167"/>
                  <a:gd name="T59" fmla="*/ 1 h 258"/>
                  <a:gd name="T60" fmla="*/ 0 w 167"/>
                  <a:gd name="T61" fmla="*/ 1 h 258"/>
                  <a:gd name="T62" fmla="*/ 0 w 167"/>
                  <a:gd name="T63" fmla="*/ 1 h 258"/>
                  <a:gd name="T64" fmla="*/ 0 w 167"/>
                  <a:gd name="T65" fmla="*/ 1 h 258"/>
                  <a:gd name="T66" fmla="*/ 0 w 167"/>
                  <a:gd name="T67" fmla="*/ 1 h 258"/>
                  <a:gd name="T68" fmla="*/ 0 w 167"/>
                  <a:gd name="T69" fmla="*/ 1 h 258"/>
                  <a:gd name="T70" fmla="*/ 0 w 167"/>
                  <a:gd name="T71" fmla="*/ 1 h 258"/>
                  <a:gd name="T72" fmla="*/ 0 w 167"/>
                  <a:gd name="T73" fmla="*/ 1 h 258"/>
                  <a:gd name="T74" fmla="*/ 0 w 167"/>
                  <a:gd name="T75" fmla="*/ 1 h 258"/>
                  <a:gd name="T76" fmla="*/ 0 w 167"/>
                  <a:gd name="T77" fmla="*/ 1 h 258"/>
                  <a:gd name="T78" fmla="*/ 0 w 167"/>
                  <a:gd name="T79" fmla="*/ 1 h 258"/>
                  <a:gd name="T80" fmla="*/ 0 w 167"/>
                  <a:gd name="T81" fmla="*/ 1 h 258"/>
                  <a:gd name="T82" fmla="*/ 0 w 167"/>
                  <a:gd name="T83" fmla="*/ 1 h 258"/>
                  <a:gd name="T84" fmla="*/ 0 w 167"/>
                  <a:gd name="T85" fmla="*/ 1 h 258"/>
                  <a:gd name="T86" fmla="*/ 0 w 167"/>
                  <a:gd name="T87" fmla="*/ 1 h 258"/>
                  <a:gd name="T88" fmla="*/ 0 w 167"/>
                  <a:gd name="T89" fmla="*/ 1 h 258"/>
                  <a:gd name="T90" fmla="*/ 0 w 167"/>
                  <a:gd name="T91" fmla="*/ 1 h 258"/>
                  <a:gd name="T92" fmla="*/ 0 w 167"/>
                  <a:gd name="T93" fmla="*/ 1 h 258"/>
                  <a:gd name="T94" fmla="*/ 0 w 167"/>
                  <a:gd name="T95" fmla="*/ 1 h 258"/>
                  <a:gd name="T96" fmla="*/ 0 w 167"/>
                  <a:gd name="T97" fmla="*/ 1 h 258"/>
                  <a:gd name="T98" fmla="*/ 0 w 167"/>
                  <a:gd name="T99" fmla="*/ 1 h 258"/>
                  <a:gd name="T100" fmla="*/ 0 w 167"/>
                  <a:gd name="T101" fmla="*/ 1 h 258"/>
                  <a:gd name="T102" fmla="*/ 0 w 167"/>
                  <a:gd name="T103" fmla="*/ 1 h 258"/>
                  <a:gd name="T104" fmla="*/ 0 w 167"/>
                  <a:gd name="T105" fmla="*/ 1 h 258"/>
                  <a:gd name="T106" fmla="*/ 0 w 167"/>
                  <a:gd name="T107" fmla="*/ 1 h 258"/>
                  <a:gd name="T108" fmla="*/ 0 w 167"/>
                  <a:gd name="T109" fmla="*/ 1 h 258"/>
                  <a:gd name="T110" fmla="*/ 0 w 167"/>
                  <a:gd name="T111" fmla="*/ 1 h 258"/>
                  <a:gd name="T112" fmla="*/ 0 w 167"/>
                  <a:gd name="T113" fmla="*/ 1 h 258"/>
                  <a:gd name="T114" fmla="*/ 0 w 167"/>
                  <a:gd name="T115" fmla="*/ 1 h 258"/>
                  <a:gd name="T116" fmla="*/ 0 w 167"/>
                  <a:gd name="T117" fmla="*/ 1 h 258"/>
                  <a:gd name="T118" fmla="*/ 0 w 167"/>
                  <a:gd name="T119" fmla="*/ 1 h 258"/>
                  <a:gd name="T120" fmla="*/ 0 w 167"/>
                  <a:gd name="T121" fmla="*/ 0 h 258"/>
                  <a:gd name="T122" fmla="*/ 0 w 167"/>
                  <a:gd name="T123" fmla="*/ 0 h 258"/>
                  <a:gd name="T124" fmla="*/ 0 w 167"/>
                  <a:gd name="T125" fmla="*/ 0 h 25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67"/>
                  <a:gd name="T190" fmla="*/ 0 h 258"/>
                  <a:gd name="T191" fmla="*/ 167 w 167"/>
                  <a:gd name="T192" fmla="*/ 258 h 25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67" h="258">
                    <a:moveTo>
                      <a:pt x="103" y="0"/>
                    </a:moveTo>
                    <a:lnTo>
                      <a:pt x="167" y="16"/>
                    </a:lnTo>
                    <a:lnTo>
                      <a:pt x="164" y="18"/>
                    </a:lnTo>
                    <a:lnTo>
                      <a:pt x="158" y="25"/>
                    </a:lnTo>
                    <a:lnTo>
                      <a:pt x="154" y="29"/>
                    </a:lnTo>
                    <a:lnTo>
                      <a:pt x="149" y="34"/>
                    </a:lnTo>
                    <a:lnTo>
                      <a:pt x="143" y="41"/>
                    </a:lnTo>
                    <a:lnTo>
                      <a:pt x="138" y="49"/>
                    </a:lnTo>
                    <a:lnTo>
                      <a:pt x="131" y="56"/>
                    </a:lnTo>
                    <a:lnTo>
                      <a:pt x="124" y="66"/>
                    </a:lnTo>
                    <a:lnTo>
                      <a:pt x="116" y="74"/>
                    </a:lnTo>
                    <a:lnTo>
                      <a:pt x="109" y="85"/>
                    </a:lnTo>
                    <a:lnTo>
                      <a:pt x="100" y="95"/>
                    </a:lnTo>
                    <a:lnTo>
                      <a:pt x="94" y="106"/>
                    </a:lnTo>
                    <a:lnTo>
                      <a:pt x="85" y="117"/>
                    </a:lnTo>
                    <a:lnTo>
                      <a:pt x="78" y="130"/>
                    </a:lnTo>
                    <a:lnTo>
                      <a:pt x="70" y="141"/>
                    </a:lnTo>
                    <a:lnTo>
                      <a:pt x="62" y="152"/>
                    </a:lnTo>
                    <a:lnTo>
                      <a:pt x="54" y="163"/>
                    </a:lnTo>
                    <a:lnTo>
                      <a:pt x="48" y="175"/>
                    </a:lnTo>
                    <a:lnTo>
                      <a:pt x="40" y="185"/>
                    </a:lnTo>
                    <a:lnTo>
                      <a:pt x="33" y="196"/>
                    </a:lnTo>
                    <a:lnTo>
                      <a:pt x="27" y="205"/>
                    </a:lnTo>
                    <a:lnTo>
                      <a:pt x="23" y="215"/>
                    </a:lnTo>
                    <a:lnTo>
                      <a:pt x="18" y="223"/>
                    </a:lnTo>
                    <a:lnTo>
                      <a:pt x="12" y="232"/>
                    </a:lnTo>
                    <a:lnTo>
                      <a:pt x="8" y="239"/>
                    </a:lnTo>
                    <a:lnTo>
                      <a:pt x="5" y="245"/>
                    </a:lnTo>
                    <a:lnTo>
                      <a:pt x="2" y="250"/>
                    </a:lnTo>
                    <a:lnTo>
                      <a:pt x="0" y="254"/>
                    </a:lnTo>
                    <a:lnTo>
                      <a:pt x="0" y="255"/>
                    </a:lnTo>
                    <a:lnTo>
                      <a:pt x="0" y="258"/>
                    </a:lnTo>
                    <a:lnTo>
                      <a:pt x="0" y="255"/>
                    </a:lnTo>
                    <a:lnTo>
                      <a:pt x="0" y="252"/>
                    </a:lnTo>
                    <a:lnTo>
                      <a:pt x="0" y="245"/>
                    </a:lnTo>
                    <a:lnTo>
                      <a:pt x="0" y="240"/>
                    </a:lnTo>
                    <a:lnTo>
                      <a:pt x="0" y="230"/>
                    </a:lnTo>
                    <a:lnTo>
                      <a:pt x="0" y="221"/>
                    </a:lnTo>
                    <a:lnTo>
                      <a:pt x="1" y="210"/>
                    </a:lnTo>
                    <a:lnTo>
                      <a:pt x="2" y="197"/>
                    </a:lnTo>
                    <a:lnTo>
                      <a:pt x="4" y="183"/>
                    </a:lnTo>
                    <a:lnTo>
                      <a:pt x="5" y="170"/>
                    </a:lnTo>
                    <a:lnTo>
                      <a:pt x="8" y="156"/>
                    </a:lnTo>
                    <a:lnTo>
                      <a:pt x="11" y="142"/>
                    </a:lnTo>
                    <a:lnTo>
                      <a:pt x="15" y="128"/>
                    </a:lnTo>
                    <a:lnTo>
                      <a:pt x="18" y="114"/>
                    </a:lnTo>
                    <a:lnTo>
                      <a:pt x="22" y="101"/>
                    </a:lnTo>
                    <a:lnTo>
                      <a:pt x="27" y="90"/>
                    </a:lnTo>
                    <a:lnTo>
                      <a:pt x="33" y="77"/>
                    </a:lnTo>
                    <a:lnTo>
                      <a:pt x="38" y="66"/>
                    </a:lnTo>
                    <a:lnTo>
                      <a:pt x="44" y="56"/>
                    </a:lnTo>
                    <a:lnTo>
                      <a:pt x="51" y="47"/>
                    </a:lnTo>
                    <a:lnTo>
                      <a:pt x="56" y="38"/>
                    </a:lnTo>
                    <a:lnTo>
                      <a:pt x="63" y="32"/>
                    </a:lnTo>
                    <a:lnTo>
                      <a:pt x="69" y="26"/>
                    </a:lnTo>
                    <a:lnTo>
                      <a:pt x="76" y="19"/>
                    </a:lnTo>
                    <a:lnTo>
                      <a:pt x="80" y="14"/>
                    </a:lnTo>
                    <a:lnTo>
                      <a:pt x="85" y="11"/>
                    </a:lnTo>
                    <a:lnTo>
                      <a:pt x="89" y="7"/>
                    </a:lnTo>
                    <a:lnTo>
                      <a:pt x="94" y="4"/>
                    </a:lnTo>
                    <a:lnTo>
                      <a:pt x="99" y="0"/>
                    </a:lnTo>
                    <a:lnTo>
                      <a:pt x="103" y="0"/>
                    </a:lnTo>
                    <a:close/>
                  </a:path>
                </a:pathLst>
              </a:custGeom>
              <a:solidFill>
                <a:srgbClr val="BFC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61" name="Freeform 61"/>
              <p:cNvSpPr>
                <a:spLocks/>
              </p:cNvSpPr>
              <p:nvPr/>
            </p:nvSpPr>
            <p:spPr bwMode="auto">
              <a:xfrm>
                <a:off x="3217" y="2256"/>
                <a:ext cx="198" cy="299"/>
              </a:xfrm>
              <a:custGeom>
                <a:avLst/>
                <a:gdLst>
                  <a:gd name="T0" fmla="*/ 1 w 396"/>
                  <a:gd name="T1" fmla="*/ 1 h 597"/>
                  <a:gd name="T2" fmla="*/ 1 w 396"/>
                  <a:gd name="T3" fmla="*/ 1 h 597"/>
                  <a:gd name="T4" fmla="*/ 1 w 396"/>
                  <a:gd name="T5" fmla="*/ 1 h 597"/>
                  <a:gd name="T6" fmla="*/ 1 w 396"/>
                  <a:gd name="T7" fmla="*/ 1 h 597"/>
                  <a:gd name="T8" fmla="*/ 1 w 396"/>
                  <a:gd name="T9" fmla="*/ 1 h 597"/>
                  <a:gd name="T10" fmla="*/ 1 w 396"/>
                  <a:gd name="T11" fmla="*/ 1 h 597"/>
                  <a:gd name="T12" fmla="*/ 1 w 396"/>
                  <a:gd name="T13" fmla="*/ 1 h 597"/>
                  <a:gd name="T14" fmla="*/ 1 w 396"/>
                  <a:gd name="T15" fmla="*/ 1 h 597"/>
                  <a:gd name="T16" fmla="*/ 1 w 396"/>
                  <a:gd name="T17" fmla="*/ 1 h 597"/>
                  <a:gd name="T18" fmla="*/ 1 w 396"/>
                  <a:gd name="T19" fmla="*/ 1 h 597"/>
                  <a:gd name="T20" fmla="*/ 1 w 396"/>
                  <a:gd name="T21" fmla="*/ 1 h 597"/>
                  <a:gd name="T22" fmla="*/ 1 w 396"/>
                  <a:gd name="T23" fmla="*/ 1 h 597"/>
                  <a:gd name="T24" fmla="*/ 1 w 396"/>
                  <a:gd name="T25" fmla="*/ 1 h 597"/>
                  <a:gd name="T26" fmla="*/ 1 w 396"/>
                  <a:gd name="T27" fmla="*/ 1 h 597"/>
                  <a:gd name="T28" fmla="*/ 1 w 396"/>
                  <a:gd name="T29" fmla="*/ 1 h 597"/>
                  <a:gd name="T30" fmla="*/ 1 w 396"/>
                  <a:gd name="T31" fmla="*/ 1 h 597"/>
                  <a:gd name="T32" fmla="*/ 1 w 396"/>
                  <a:gd name="T33" fmla="*/ 1 h 597"/>
                  <a:gd name="T34" fmla="*/ 1 w 396"/>
                  <a:gd name="T35" fmla="*/ 1 h 597"/>
                  <a:gd name="T36" fmla="*/ 1 w 396"/>
                  <a:gd name="T37" fmla="*/ 1 h 597"/>
                  <a:gd name="T38" fmla="*/ 1 w 396"/>
                  <a:gd name="T39" fmla="*/ 1 h 597"/>
                  <a:gd name="T40" fmla="*/ 1 w 396"/>
                  <a:gd name="T41" fmla="*/ 1 h 597"/>
                  <a:gd name="T42" fmla="*/ 1 w 396"/>
                  <a:gd name="T43" fmla="*/ 1 h 597"/>
                  <a:gd name="T44" fmla="*/ 1 w 396"/>
                  <a:gd name="T45" fmla="*/ 1 h 597"/>
                  <a:gd name="T46" fmla="*/ 1 w 396"/>
                  <a:gd name="T47" fmla="*/ 1 h 597"/>
                  <a:gd name="T48" fmla="*/ 1 w 396"/>
                  <a:gd name="T49" fmla="*/ 1 h 597"/>
                  <a:gd name="T50" fmla="*/ 1 w 396"/>
                  <a:gd name="T51" fmla="*/ 1 h 597"/>
                  <a:gd name="T52" fmla="*/ 1 w 396"/>
                  <a:gd name="T53" fmla="*/ 1 h 597"/>
                  <a:gd name="T54" fmla="*/ 1 w 396"/>
                  <a:gd name="T55" fmla="*/ 1 h 597"/>
                  <a:gd name="T56" fmla="*/ 1 w 396"/>
                  <a:gd name="T57" fmla="*/ 1 h 597"/>
                  <a:gd name="T58" fmla="*/ 1 w 396"/>
                  <a:gd name="T59" fmla="*/ 1 h 597"/>
                  <a:gd name="T60" fmla="*/ 1 w 396"/>
                  <a:gd name="T61" fmla="*/ 1 h 597"/>
                  <a:gd name="T62" fmla="*/ 0 w 396"/>
                  <a:gd name="T63" fmla="*/ 1 h 597"/>
                  <a:gd name="T64" fmla="*/ 1 w 396"/>
                  <a:gd name="T65" fmla="*/ 1 h 597"/>
                  <a:gd name="T66" fmla="*/ 1 w 396"/>
                  <a:gd name="T67" fmla="*/ 1 h 597"/>
                  <a:gd name="T68" fmla="*/ 1 w 396"/>
                  <a:gd name="T69" fmla="*/ 1 h 597"/>
                  <a:gd name="T70" fmla="*/ 1 w 396"/>
                  <a:gd name="T71" fmla="*/ 1 h 597"/>
                  <a:gd name="T72" fmla="*/ 1 w 396"/>
                  <a:gd name="T73" fmla="*/ 1 h 597"/>
                  <a:gd name="T74" fmla="*/ 1 w 396"/>
                  <a:gd name="T75" fmla="*/ 1 h 597"/>
                  <a:gd name="T76" fmla="*/ 1 w 396"/>
                  <a:gd name="T77" fmla="*/ 1 h 597"/>
                  <a:gd name="T78" fmla="*/ 1 w 396"/>
                  <a:gd name="T79" fmla="*/ 1 h 597"/>
                  <a:gd name="T80" fmla="*/ 1 w 396"/>
                  <a:gd name="T81" fmla="*/ 1 h 597"/>
                  <a:gd name="T82" fmla="*/ 1 w 396"/>
                  <a:gd name="T83" fmla="*/ 1 h 597"/>
                  <a:gd name="T84" fmla="*/ 1 w 396"/>
                  <a:gd name="T85" fmla="*/ 1 h 597"/>
                  <a:gd name="T86" fmla="*/ 1 w 396"/>
                  <a:gd name="T87" fmla="*/ 1 h 597"/>
                  <a:gd name="T88" fmla="*/ 1 w 396"/>
                  <a:gd name="T89" fmla="*/ 1 h 597"/>
                  <a:gd name="T90" fmla="*/ 1 w 396"/>
                  <a:gd name="T91" fmla="*/ 1 h 597"/>
                  <a:gd name="T92" fmla="*/ 1 w 396"/>
                  <a:gd name="T93" fmla="*/ 1 h 597"/>
                  <a:gd name="T94" fmla="*/ 1 w 396"/>
                  <a:gd name="T95" fmla="*/ 1 h 597"/>
                  <a:gd name="T96" fmla="*/ 1 w 396"/>
                  <a:gd name="T97" fmla="*/ 0 h 597"/>
                  <a:gd name="T98" fmla="*/ 1 w 396"/>
                  <a:gd name="T99" fmla="*/ 1 h 597"/>
                  <a:gd name="T100" fmla="*/ 1 w 396"/>
                  <a:gd name="T101" fmla="*/ 1 h 597"/>
                  <a:gd name="T102" fmla="*/ 1 w 396"/>
                  <a:gd name="T103" fmla="*/ 1 h 59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96"/>
                  <a:gd name="T157" fmla="*/ 0 h 597"/>
                  <a:gd name="T158" fmla="*/ 396 w 396"/>
                  <a:gd name="T159" fmla="*/ 597 h 59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96" h="597">
                    <a:moveTo>
                      <a:pt x="369" y="25"/>
                    </a:moveTo>
                    <a:lnTo>
                      <a:pt x="375" y="47"/>
                    </a:lnTo>
                    <a:lnTo>
                      <a:pt x="375" y="48"/>
                    </a:lnTo>
                    <a:lnTo>
                      <a:pt x="378" y="52"/>
                    </a:lnTo>
                    <a:lnTo>
                      <a:pt x="378" y="55"/>
                    </a:lnTo>
                    <a:lnTo>
                      <a:pt x="381" y="59"/>
                    </a:lnTo>
                    <a:lnTo>
                      <a:pt x="381" y="65"/>
                    </a:lnTo>
                    <a:lnTo>
                      <a:pt x="384" y="70"/>
                    </a:lnTo>
                    <a:lnTo>
                      <a:pt x="385" y="76"/>
                    </a:lnTo>
                    <a:lnTo>
                      <a:pt x="388" y="83"/>
                    </a:lnTo>
                    <a:lnTo>
                      <a:pt x="388" y="88"/>
                    </a:lnTo>
                    <a:lnTo>
                      <a:pt x="391" y="98"/>
                    </a:lnTo>
                    <a:lnTo>
                      <a:pt x="391" y="105"/>
                    </a:lnTo>
                    <a:lnTo>
                      <a:pt x="393" y="113"/>
                    </a:lnTo>
                    <a:lnTo>
                      <a:pt x="393" y="123"/>
                    </a:lnTo>
                    <a:lnTo>
                      <a:pt x="396" y="134"/>
                    </a:lnTo>
                    <a:lnTo>
                      <a:pt x="396" y="143"/>
                    </a:lnTo>
                    <a:lnTo>
                      <a:pt x="396" y="153"/>
                    </a:lnTo>
                    <a:lnTo>
                      <a:pt x="396" y="166"/>
                    </a:lnTo>
                    <a:lnTo>
                      <a:pt x="396" y="177"/>
                    </a:lnTo>
                    <a:lnTo>
                      <a:pt x="395" y="188"/>
                    </a:lnTo>
                    <a:lnTo>
                      <a:pt x="395" y="199"/>
                    </a:lnTo>
                    <a:lnTo>
                      <a:pt x="393" y="211"/>
                    </a:lnTo>
                    <a:lnTo>
                      <a:pt x="393" y="223"/>
                    </a:lnTo>
                    <a:lnTo>
                      <a:pt x="393" y="235"/>
                    </a:lnTo>
                    <a:lnTo>
                      <a:pt x="392" y="247"/>
                    </a:lnTo>
                    <a:lnTo>
                      <a:pt x="391" y="259"/>
                    </a:lnTo>
                    <a:lnTo>
                      <a:pt x="391" y="272"/>
                    </a:lnTo>
                    <a:lnTo>
                      <a:pt x="391" y="284"/>
                    </a:lnTo>
                    <a:lnTo>
                      <a:pt x="389" y="295"/>
                    </a:lnTo>
                    <a:lnTo>
                      <a:pt x="389" y="306"/>
                    </a:lnTo>
                    <a:lnTo>
                      <a:pt x="389" y="317"/>
                    </a:lnTo>
                    <a:lnTo>
                      <a:pt x="388" y="327"/>
                    </a:lnTo>
                    <a:lnTo>
                      <a:pt x="388" y="337"/>
                    </a:lnTo>
                    <a:lnTo>
                      <a:pt x="388" y="346"/>
                    </a:lnTo>
                    <a:lnTo>
                      <a:pt x="388" y="356"/>
                    </a:lnTo>
                    <a:lnTo>
                      <a:pt x="388" y="364"/>
                    </a:lnTo>
                    <a:lnTo>
                      <a:pt x="388" y="373"/>
                    </a:lnTo>
                    <a:lnTo>
                      <a:pt x="388" y="382"/>
                    </a:lnTo>
                    <a:lnTo>
                      <a:pt x="388" y="392"/>
                    </a:lnTo>
                    <a:lnTo>
                      <a:pt x="388" y="399"/>
                    </a:lnTo>
                    <a:lnTo>
                      <a:pt x="388" y="407"/>
                    </a:lnTo>
                    <a:lnTo>
                      <a:pt x="388" y="415"/>
                    </a:lnTo>
                    <a:lnTo>
                      <a:pt x="388" y="425"/>
                    </a:lnTo>
                    <a:lnTo>
                      <a:pt x="388" y="433"/>
                    </a:lnTo>
                    <a:lnTo>
                      <a:pt x="388" y="443"/>
                    </a:lnTo>
                    <a:lnTo>
                      <a:pt x="388" y="451"/>
                    </a:lnTo>
                    <a:lnTo>
                      <a:pt x="388" y="462"/>
                    </a:lnTo>
                    <a:lnTo>
                      <a:pt x="386" y="471"/>
                    </a:lnTo>
                    <a:lnTo>
                      <a:pt x="385" y="480"/>
                    </a:lnTo>
                    <a:lnTo>
                      <a:pt x="384" y="488"/>
                    </a:lnTo>
                    <a:lnTo>
                      <a:pt x="384" y="498"/>
                    </a:lnTo>
                    <a:lnTo>
                      <a:pt x="382" y="508"/>
                    </a:lnTo>
                    <a:lnTo>
                      <a:pt x="381" y="517"/>
                    </a:lnTo>
                    <a:lnTo>
                      <a:pt x="381" y="526"/>
                    </a:lnTo>
                    <a:lnTo>
                      <a:pt x="381" y="535"/>
                    </a:lnTo>
                    <a:lnTo>
                      <a:pt x="380" y="541"/>
                    </a:lnTo>
                    <a:lnTo>
                      <a:pt x="378" y="549"/>
                    </a:lnTo>
                    <a:lnTo>
                      <a:pt x="378" y="555"/>
                    </a:lnTo>
                    <a:lnTo>
                      <a:pt x="378" y="562"/>
                    </a:lnTo>
                    <a:lnTo>
                      <a:pt x="378" y="568"/>
                    </a:lnTo>
                    <a:lnTo>
                      <a:pt x="378" y="573"/>
                    </a:lnTo>
                    <a:lnTo>
                      <a:pt x="271" y="552"/>
                    </a:lnTo>
                    <a:lnTo>
                      <a:pt x="271" y="551"/>
                    </a:lnTo>
                    <a:lnTo>
                      <a:pt x="273" y="548"/>
                    </a:lnTo>
                    <a:lnTo>
                      <a:pt x="276" y="542"/>
                    </a:lnTo>
                    <a:lnTo>
                      <a:pt x="280" y="537"/>
                    </a:lnTo>
                    <a:lnTo>
                      <a:pt x="283" y="528"/>
                    </a:lnTo>
                    <a:lnTo>
                      <a:pt x="287" y="519"/>
                    </a:lnTo>
                    <a:lnTo>
                      <a:pt x="287" y="512"/>
                    </a:lnTo>
                    <a:lnTo>
                      <a:pt x="288" y="506"/>
                    </a:lnTo>
                    <a:lnTo>
                      <a:pt x="290" y="499"/>
                    </a:lnTo>
                    <a:lnTo>
                      <a:pt x="290" y="494"/>
                    </a:lnTo>
                    <a:lnTo>
                      <a:pt x="290" y="486"/>
                    </a:lnTo>
                    <a:lnTo>
                      <a:pt x="288" y="477"/>
                    </a:lnTo>
                    <a:lnTo>
                      <a:pt x="287" y="469"/>
                    </a:lnTo>
                    <a:lnTo>
                      <a:pt x="287" y="461"/>
                    </a:lnTo>
                    <a:lnTo>
                      <a:pt x="284" y="451"/>
                    </a:lnTo>
                    <a:lnTo>
                      <a:pt x="283" y="443"/>
                    </a:lnTo>
                    <a:lnTo>
                      <a:pt x="280" y="433"/>
                    </a:lnTo>
                    <a:lnTo>
                      <a:pt x="279" y="425"/>
                    </a:lnTo>
                    <a:lnTo>
                      <a:pt x="276" y="414"/>
                    </a:lnTo>
                    <a:lnTo>
                      <a:pt x="273" y="404"/>
                    </a:lnTo>
                    <a:lnTo>
                      <a:pt x="271" y="395"/>
                    </a:lnTo>
                    <a:lnTo>
                      <a:pt x="269" y="385"/>
                    </a:lnTo>
                    <a:lnTo>
                      <a:pt x="265" y="375"/>
                    </a:lnTo>
                    <a:lnTo>
                      <a:pt x="262" y="366"/>
                    </a:lnTo>
                    <a:lnTo>
                      <a:pt x="261" y="356"/>
                    </a:lnTo>
                    <a:lnTo>
                      <a:pt x="259" y="348"/>
                    </a:lnTo>
                    <a:lnTo>
                      <a:pt x="257" y="337"/>
                    </a:lnTo>
                    <a:lnTo>
                      <a:pt x="255" y="327"/>
                    </a:lnTo>
                    <a:lnTo>
                      <a:pt x="254" y="319"/>
                    </a:lnTo>
                    <a:lnTo>
                      <a:pt x="253" y="312"/>
                    </a:lnTo>
                    <a:lnTo>
                      <a:pt x="250" y="302"/>
                    </a:lnTo>
                    <a:lnTo>
                      <a:pt x="250" y="295"/>
                    </a:lnTo>
                    <a:lnTo>
                      <a:pt x="248" y="287"/>
                    </a:lnTo>
                    <a:lnTo>
                      <a:pt x="248" y="281"/>
                    </a:lnTo>
                    <a:lnTo>
                      <a:pt x="247" y="276"/>
                    </a:lnTo>
                    <a:lnTo>
                      <a:pt x="247" y="270"/>
                    </a:lnTo>
                    <a:lnTo>
                      <a:pt x="247" y="265"/>
                    </a:lnTo>
                    <a:lnTo>
                      <a:pt x="247" y="262"/>
                    </a:lnTo>
                    <a:lnTo>
                      <a:pt x="247" y="257"/>
                    </a:lnTo>
                    <a:lnTo>
                      <a:pt x="247" y="255"/>
                    </a:lnTo>
                    <a:lnTo>
                      <a:pt x="244" y="257"/>
                    </a:lnTo>
                    <a:lnTo>
                      <a:pt x="242" y="264"/>
                    </a:lnTo>
                    <a:lnTo>
                      <a:pt x="239" y="268"/>
                    </a:lnTo>
                    <a:lnTo>
                      <a:pt x="235" y="275"/>
                    </a:lnTo>
                    <a:lnTo>
                      <a:pt x="232" y="280"/>
                    </a:lnTo>
                    <a:lnTo>
                      <a:pt x="228" y="287"/>
                    </a:lnTo>
                    <a:lnTo>
                      <a:pt x="224" y="294"/>
                    </a:lnTo>
                    <a:lnTo>
                      <a:pt x="218" y="302"/>
                    </a:lnTo>
                    <a:lnTo>
                      <a:pt x="213" y="310"/>
                    </a:lnTo>
                    <a:lnTo>
                      <a:pt x="207" y="319"/>
                    </a:lnTo>
                    <a:lnTo>
                      <a:pt x="202" y="327"/>
                    </a:lnTo>
                    <a:lnTo>
                      <a:pt x="196" y="335"/>
                    </a:lnTo>
                    <a:lnTo>
                      <a:pt x="190" y="344"/>
                    </a:lnTo>
                    <a:lnTo>
                      <a:pt x="185" y="352"/>
                    </a:lnTo>
                    <a:lnTo>
                      <a:pt x="178" y="359"/>
                    </a:lnTo>
                    <a:lnTo>
                      <a:pt x="173" y="367"/>
                    </a:lnTo>
                    <a:lnTo>
                      <a:pt x="166" y="373"/>
                    </a:lnTo>
                    <a:lnTo>
                      <a:pt x="160" y="381"/>
                    </a:lnTo>
                    <a:lnTo>
                      <a:pt x="155" y="386"/>
                    </a:lnTo>
                    <a:lnTo>
                      <a:pt x="149" y="392"/>
                    </a:lnTo>
                    <a:lnTo>
                      <a:pt x="144" y="397"/>
                    </a:lnTo>
                    <a:lnTo>
                      <a:pt x="139" y="404"/>
                    </a:lnTo>
                    <a:lnTo>
                      <a:pt x="130" y="411"/>
                    </a:lnTo>
                    <a:lnTo>
                      <a:pt x="124" y="418"/>
                    </a:lnTo>
                    <a:lnTo>
                      <a:pt x="119" y="422"/>
                    </a:lnTo>
                    <a:lnTo>
                      <a:pt x="119" y="424"/>
                    </a:lnTo>
                    <a:lnTo>
                      <a:pt x="117" y="425"/>
                    </a:lnTo>
                    <a:lnTo>
                      <a:pt x="116" y="433"/>
                    </a:lnTo>
                    <a:lnTo>
                      <a:pt x="115" y="437"/>
                    </a:lnTo>
                    <a:lnTo>
                      <a:pt x="115" y="444"/>
                    </a:lnTo>
                    <a:lnTo>
                      <a:pt x="113" y="450"/>
                    </a:lnTo>
                    <a:lnTo>
                      <a:pt x="113" y="458"/>
                    </a:lnTo>
                    <a:lnTo>
                      <a:pt x="110" y="466"/>
                    </a:lnTo>
                    <a:lnTo>
                      <a:pt x="110" y="475"/>
                    </a:lnTo>
                    <a:lnTo>
                      <a:pt x="108" y="483"/>
                    </a:lnTo>
                    <a:lnTo>
                      <a:pt x="108" y="493"/>
                    </a:lnTo>
                    <a:lnTo>
                      <a:pt x="105" y="501"/>
                    </a:lnTo>
                    <a:lnTo>
                      <a:pt x="104" y="511"/>
                    </a:lnTo>
                    <a:lnTo>
                      <a:pt x="104" y="519"/>
                    </a:lnTo>
                    <a:lnTo>
                      <a:pt x="102" y="528"/>
                    </a:lnTo>
                    <a:lnTo>
                      <a:pt x="99" y="535"/>
                    </a:lnTo>
                    <a:lnTo>
                      <a:pt x="98" y="542"/>
                    </a:lnTo>
                    <a:lnTo>
                      <a:pt x="97" y="549"/>
                    </a:lnTo>
                    <a:lnTo>
                      <a:pt x="95" y="556"/>
                    </a:lnTo>
                    <a:lnTo>
                      <a:pt x="94" y="562"/>
                    </a:lnTo>
                    <a:lnTo>
                      <a:pt x="93" y="567"/>
                    </a:lnTo>
                    <a:lnTo>
                      <a:pt x="91" y="573"/>
                    </a:lnTo>
                    <a:lnTo>
                      <a:pt x="91" y="578"/>
                    </a:lnTo>
                    <a:lnTo>
                      <a:pt x="88" y="586"/>
                    </a:lnTo>
                    <a:lnTo>
                      <a:pt x="87" y="592"/>
                    </a:lnTo>
                    <a:lnTo>
                      <a:pt x="86" y="596"/>
                    </a:lnTo>
                    <a:lnTo>
                      <a:pt x="86" y="597"/>
                    </a:lnTo>
                    <a:lnTo>
                      <a:pt x="30" y="584"/>
                    </a:lnTo>
                    <a:lnTo>
                      <a:pt x="0" y="575"/>
                    </a:lnTo>
                    <a:lnTo>
                      <a:pt x="0" y="571"/>
                    </a:lnTo>
                    <a:lnTo>
                      <a:pt x="0" y="564"/>
                    </a:lnTo>
                    <a:lnTo>
                      <a:pt x="0" y="559"/>
                    </a:lnTo>
                    <a:lnTo>
                      <a:pt x="0" y="553"/>
                    </a:lnTo>
                    <a:lnTo>
                      <a:pt x="1" y="545"/>
                    </a:lnTo>
                    <a:lnTo>
                      <a:pt x="3" y="538"/>
                    </a:lnTo>
                    <a:lnTo>
                      <a:pt x="3" y="528"/>
                    </a:lnTo>
                    <a:lnTo>
                      <a:pt x="3" y="520"/>
                    </a:lnTo>
                    <a:lnTo>
                      <a:pt x="4" y="511"/>
                    </a:lnTo>
                    <a:lnTo>
                      <a:pt x="4" y="501"/>
                    </a:lnTo>
                    <a:lnTo>
                      <a:pt x="4" y="488"/>
                    </a:lnTo>
                    <a:lnTo>
                      <a:pt x="7" y="477"/>
                    </a:lnTo>
                    <a:lnTo>
                      <a:pt x="7" y="466"/>
                    </a:lnTo>
                    <a:lnTo>
                      <a:pt x="8" y="455"/>
                    </a:lnTo>
                    <a:lnTo>
                      <a:pt x="8" y="442"/>
                    </a:lnTo>
                    <a:lnTo>
                      <a:pt x="8" y="430"/>
                    </a:lnTo>
                    <a:lnTo>
                      <a:pt x="8" y="418"/>
                    </a:lnTo>
                    <a:lnTo>
                      <a:pt x="8" y="407"/>
                    </a:lnTo>
                    <a:lnTo>
                      <a:pt x="8" y="395"/>
                    </a:lnTo>
                    <a:lnTo>
                      <a:pt x="8" y="382"/>
                    </a:lnTo>
                    <a:lnTo>
                      <a:pt x="8" y="373"/>
                    </a:lnTo>
                    <a:lnTo>
                      <a:pt x="8" y="363"/>
                    </a:lnTo>
                    <a:lnTo>
                      <a:pt x="8" y="352"/>
                    </a:lnTo>
                    <a:lnTo>
                      <a:pt x="8" y="345"/>
                    </a:lnTo>
                    <a:lnTo>
                      <a:pt x="8" y="337"/>
                    </a:lnTo>
                    <a:lnTo>
                      <a:pt x="8" y="331"/>
                    </a:lnTo>
                    <a:lnTo>
                      <a:pt x="8" y="326"/>
                    </a:lnTo>
                    <a:lnTo>
                      <a:pt x="8" y="323"/>
                    </a:lnTo>
                    <a:lnTo>
                      <a:pt x="8" y="320"/>
                    </a:lnTo>
                    <a:lnTo>
                      <a:pt x="8" y="317"/>
                    </a:lnTo>
                    <a:lnTo>
                      <a:pt x="11" y="315"/>
                    </a:lnTo>
                    <a:lnTo>
                      <a:pt x="14" y="308"/>
                    </a:lnTo>
                    <a:lnTo>
                      <a:pt x="19" y="299"/>
                    </a:lnTo>
                    <a:lnTo>
                      <a:pt x="22" y="294"/>
                    </a:lnTo>
                    <a:lnTo>
                      <a:pt x="25" y="288"/>
                    </a:lnTo>
                    <a:lnTo>
                      <a:pt x="28" y="283"/>
                    </a:lnTo>
                    <a:lnTo>
                      <a:pt x="30" y="279"/>
                    </a:lnTo>
                    <a:lnTo>
                      <a:pt x="33" y="272"/>
                    </a:lnTo>
                    <a:lnTo>
                      <a:pt x="36" y="265"/>
                    </a:lnTo>
                    <a:lnTo>
                      <a:pt x="39" y="258"/>
                    </a:lnTo>
                    <a:lnTo>
                      <a:pt x="43" y="251"/>
                    </a:lnTo>
                    <a:lnTo>
                      <a:pt x="46" y="244"/>
                    </a:lnTo>
                    <a:lnTo>
                      <a:pt x="48" y="236"/>
                    </a:lnTo>
                    <a:lnTo>
                      <a:pt x="51" y="229"/>
                    </a:lnTo>
                    <a:lnTo>
                      <a:pt x="54" y="221"/>
                    </a:lnTo>
                    <a:lnTo>
                      <a:pt x="57" y="212"/>
                    </a:lnTo>
                    <a:lnTo>
                      <a:pt x="59" y="204"/>
                    </a:lnTo>
                    <a:lnTo>
                      <a:pt x="62" y="196"/>
                    </a:lnTo>
                    <a:lnTo>
                      <a:pt x="65" y="188"/>
                    </a:lnTo>
                    <a:lnTo>
                      <a:pt x="68" y="179"/>
                    </a:lnTo>
                    <a:lnTo>
                      <a:pt x="70" y="171"/>
                    </a:lnTo>
                    <a:lnTo>
                      <a:pt x="75" y="161"/>
                    </a:lnTo>
                    <a:lnTo>
                      <a:pt x="77" y="154"/>
                    </a:lnTo>
                    <a:lnTo>
                      <a:pt x="80" y="146"/>
                    </a:lnTo>
                    <a:lnTo>
                      <a:pt x="83" y="139"/>
                    </a:lnTo>
                    <a:lnTo>
                      <a:pt x="86" y="131"/>
                    </a:lnTo>
                    <a:lnTo>
                      <a:pt x="91" y="126"/>
                    </a:lnTo>
                    <a:lnTo>
                      <a:pt x="94" y="116"/>
                    </a:lnTo>
                    <a:lnTo>
                      <a:pt x="98" y="110"/>
                    </a:lnTo>
                    <a:lnTo>
                      <a:pt x="101" y="102"/>
                    </a:lnTo>
                    <a:lnTo>
                      <a:pt x="106" y="97"/>
                    </a:lnTo>
                    <a:lnTo>
                      <a:pt x="109" y="90"/>
                    </a:lnTo>
                    <a:lnTo>
                      <a:pt x="113" y="84"/>
                    </a:lnTo>
                    <a:lnTo>
                      <a:pt x="116" y="79"/>
                    </a:lnTo>
                    <a:lnTo>
                      <a:pt x="121" y="73"/>
                    </a:lnTo>
                    <a:lnTo>
                      <a:pt x="126" y="65"/>
                    </a:lnTo>
                    <a:lnTo>
                      <a:pt x="131" y="58"/>
                    </a:lnTo>
                    <a:lnTo>
                      <a:pt x="135" y="55"/>
                    </a:lnTo>
                    <a:lnTo>
                      <a:pt x="138" y="54"/>
                    </a:lnTo>
                    <a:lnTo>
                      <a:pt x="130" y="33"/>
                    </a:lnTo>
                    <a:lnTo>
                      <a:pt x="130" y="32"/>
                    </a:lnTo>
                    <a:lnTo>
                      <a:pt x="134" y="30"/>
                    </a:lnTo>
                    <a:lnTo>
                      <a:pt x="139" y="29"/>
                    </a:lnTo>
                    <a:lnTo>
                      <a:pt x="146" y="28"/>
                    </a:lnTo>
                    <a:lnTo>
                      <a:pt x="155" y="25"/>
                    </a:lnTo>
                    <a:lnTo>
                      <a:pt x="166" y="22"/>
                    </a:lnTo>
                    <a:lnTo>
                      <a:pt x="174" y="18"/>
                    </a:lnTo>
                    <a:lnTo>
                      <a:pt x="186" y="16"/>
                    </a:lnTo>
                    <a:lnTo>
                      <a:pt x="196" y="14"/>
                    </a:lnTo>
                    <a:lnTo>
                      <a:pt x="207" y="11"/>
                    </a:lnTo>
                    <a:lnTo>
                      <a:pt x="217" y="8"/>
                    </a:lnTo>
                    <a:lnTo>
                      <a:pt x="228" y="5"/>
                    </a:lnTo>
                    <a:lnTo>
                      <a:pt x="235" y="3"/>
                    </a:lnTo>
                    <a:lnTo>
                      <a:pt x="243" y="1"/>
                    </a:lnTo>
                    <a:lnTo>
                      <a:pt x="248" y="0"/>
                    </a:lnTo>
                    <a:lnTo>
                      <a:pt x="254" y="0"/>
                    </a:lnTo>
                    <a:lnTo>
                      <a:pt x="255" y="0"/>
                    </a:lnTo>
                    <a:lnTo>
                      <a:pt x="261" y="0"/>
                    </a:lnTo>
                    <a:lnTo>
                      <a:pt x="266" y="0"/>
                    </a:lnTo>
                    <a:lnTo>
                      <a:pt x="275" y="3"/>
                    </a:lnTo>
                    <a:lnTo>
                      <a:pt x="284" y="4"/>
                    </a:lnTo>
                    <a:lnTo>
                      <a:pt x="293" y="5"/>
                    </a:lnTo>
                    <a:lnTo>
                      <a:pt x="304" y="8"/>
                    </a:lnTo>
                    <a:lnTo>
                      <a:pt x="315" y="11"/>
                    </a:lnTo>
                    <a:lnTo>
                      <a:pt x="324" y="12"/>
                    </a:lnTo>
                    <a:lnTo>
                      <a:pt x="334" y="15"/>
                    </a:lnTo>
                    <a:lnTo>
                      <a:pt x="342" y="16"/>
                    </a:lnTo>
                    <a:lnTo>
                      <a:pt x="351" y="19"/>
                    </a:lnTo>
                    <a:lnTo>
                      <a:pt x="357" y="21"/>
                    </a:lnTo>
                    <a:lnTo>
                      <a:pt x="363" y="22"/>
                    </a:lnTo>
                    <a:lnTo>
                      <a:pt x="366" y="23"/>
                    </a:lnTo>
                    <a:lnTo>
                      <a:pt x="369" y="25"/>
                    </a:lnTo>
                    <a:close/>
                  </a:path>
                </a:pathLst>
              </a:custGeom>
              <a:solidFill>
                <a:srgbClr val="6670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62" name="Freeform 62"/>
              <p:cNvSpPr>
                <a:spLocks/>
              </p:cNvSpPr>
              <p:nvPr/>
            </p:nvSpPr>
            <p:spPr bwMode="auto">
              <a:xfrm>
                <a:off x="3100" y="2044"/>
                <a:ext cx="376" cy="233"/>
              </a:xfrm>
              <a:custGeom>
                <a:avLst/>
                <a:gdLst>
                  <a:gd name="T0" fmla="*/ 0 w 753"/>
                  <a:gd name="T1" fmla="*/ 1 h 466"/>
                  <a:gd name="T2" fmla="*/ 0 w 753"/>
                  <a:gd name="T3" fmla="*/ 1 h 466"/>
                  <a:gd name="T4" fmla="*/ 0 w 753"/>
                  <a:gd name="T5" fmla="*/ 0 h 466"/>
                  <a:gd name="T6" fmla="*/ 0 w 753"/>
                  <a:gd name="T7" fmla="*/ 1 h 466"/>
                  <a:gd name="T8" fmla="*/ 0 w 753"/>
                  <a:gd name="T9" fmla="*/ 1 h 466"/>
                  <a:gd name="T10" fmla="*/ 0 w 753"/>
                  <a:gd name="T11" fmla="*/ 1 h 466"/>
                  <a:gd name="T12" fmla="*/ 0 w 753"/>
                  <a:gd name="T13" fmla="*/ 1 h 466"/>
                  <a:gd name="T14" fmla="*/ 0 w 753"/>
                  <a:gd name="T15" fmla="*/ 1 h 466"/>
                  <a:gd name="T16" fmla="*/ 0 w 753"/>
                  <a:gd name="T17" fmla="*/ 1 h 466"/>
                  <a:gd name="T18" fmla="*/ 0 w 753"/>
                  <a:gd name="T19" fmla="*/ 1 h 466"/>
                  <a:gd name="T20" fmla="*/ 0 w 753"/>
                  <a:gd name="T21" fmla="*/ 1 h 466"/>
                  <a:gd name="T22" fmla="*/ 0 w 753"/>
                  <a:gd name="T23" fmla="*/ 1 h 466"/>
                  <a:gd name="T24" fmla="*/ 0 w 753"/>
                  <a:gd name="T25" fmla="*/ 1 h 466"/>
                  <a:gd name="T26" fmla="*/ 0 w 753"/>
                  <a:gd name="T27" fmla="*/ 1 h 466"/>
                  <a:gd name="T28" fmla="*/ 0 w 753"/>
                  <a:gd name="T29" fmla="*/ 1 h 466"/>
                  <a:gd name="T30" fmla="*/ 0 w 753"/>
                  <a:gd name="T31" fmla="*/ 1 h 466"/>
                  <a:gd name="T32" fmla="*/ 0 w 753"/>
                  <a:gd name="T33" fmla="*/ 1 h 466"/>
                  <a:gd name="T34" fmla="*/ 0 w 753"/>
                  <a:gd name="T35" fmla="*/ 1 h 466"/>
                  <a:gd name="T36" fmla="*/ 0 w 753"/>
                  <a:gd name="T37" fmla="*/ 1 h 466"/>
                  <a:gd name="T38" fmla="*/ 0 w 753"/>
                  <a:gd name="T39" fmla="*/ 1 h 466"/>
                  <a:gd name="T40" fmla="*/ 0 w 753"/>
                  <a:gd name="T41" fmla="*/ 1 h 466"/>
                  <a:gd name="T42" fmla="*/ 0 w 753"/>
                  <a:gd name="T43" fmla="*/ 1 h 466"/>
                  <a:gd name="T44" fmla="*/ 0 w 753"/>
                  <a:gd name="T45" fmla="*/ 1 h 466"/>
                  <a:gd name="T46" fmla="*/ 0 w 753"/>
                  <a:gd name="T47" fmla="*/ 1 h 466"/>
                  <a:gd name="T48" fmla="*/ 0 w 753"/>
                  <a:gd name="T49" fmla="*/ 1 h 466"/>
                  <a:gd name="T50" fmla="*/ 0 w 753"/>
                  <a:gd name="T51" fmla="*/ 1 h 466"/>
                  <a:gd name="T52" fmla="*/ 0 w 753"/>
                  <a:gd name="T53" fmla="*/ 1 h 466"/>
                  <a:gd name="T54" fmla="*/ 0 w 753"/>
                  <a:gd name="T55" fmla="*/ 1 h 466"/>
                  <a:gd name="T56" fmla="*/ 0 w 753"/>
                  <a:gd name="T57" fmla="*/ 1 h 466"/>
                  <a:gd name="T58" fmla="*/ 0 w 753"/>
                  <a:gd name="T59" fmla="*/ 1 h 466"/>
                  <a:gd name="T60" fmla="*/ 0 w 753"/>
                  <a:gd name="T61" fmla="*/ 1 h 466"/>
                  <a:gd name="T62" fmla="*/ 0 w 753"/>
                  <a:gd name="T63" fmla="*/ 1 h 466"/>
                  <a:gd name="T64" fmla="*/ 0 w 753"/>
                  <a:gd name="T65" fmla="*/ 1 h 466"/>
                  <a:gd name="T66" fmla="*/ 0 w 753"/>
                  <a:gd name="T67" fmla="*/ 1 h 466"/>
                  <a:gd name="T68" fmla="*/ 0 w 753"/>
                  <a:gd name="T69" fmla="*/ 1 h 466"/>
                  <a:gd name="T70" fmla="*/ 0 w 753"/>
                  <a:gd name="T71" fmla="*/ 1 h 466"/>
                  <a:gd name="T72" fmla="*/ 0 w 753"/>
                  <a:gd name="T73" fmla="*/ 1 h 466"/>
                  <a:gd name="T74" fmla="*/ 0 w 753"/>
                  <a:gd name="T75" fmla="*/ 1 h 466"/>
                  <a:gd name="T76" fmla="*/ 0 w 753"/>
                  <a:gd name="T77" fmla="*/ 1 h 466"/>
                  <a:gd name="T78" fmla="*/ 0 w 753"/>
                  <a:gd name="T79" fmla="*/ 1 h 466"/>
                  <a:gd name="T80" fmla="*/ 0 w 753"/>
                  <a:gd name="T81" fmla="*/ 1 h 466"/>
                  <a:gd name="T82" fmla="*/ 0 w 753"/>
                  <a:gd name="T83" fmla="*/ 1 h 466"/>
                  <a:gd name="T84" fmla="*/ 0 w 753"/>
                  <a:gd name="T85" fmla="*/ 1 h 466"/>
                  <a:gd name="T86" fmla="*/ 0 w 753"/>
                  <a:gd name="T87" fmla="*/ 1 h 466"/>
                  <a:gd name="T88" fmla="*/ 0 w 753"/>
                  <a:gd name="T89" fmla="*/ 1 h 466"/>
                  <a:gd name="T90" fmla="*/ 0 w 753"/>
                  <a:gd name="T91" fmla="*/ 1 h 466"/>
                  <a:gd name="T92" fmla="*/ 0 w 753"/>
                  <a:gd name="T93" fmla="*/ 1 h 466"/>
                  <a:gd name="T94" fmla="*/ 0 w 753"/>
                  <a:gd name="T95" fmla="*/ 1 h 466"/>
                  <a:gd name="T96" fmla="*/ 0 w 753"/>
                  <a:gd name="T97" fmla="*/ 1 h 466"/>
                  <a:gd name="T98" fmla="*/ 0 w 753"/>
                  <a:gd name="T99" fmla="*/ 1 h 466"/>
                  <a:gd name="T100" fmla="*/ 0 w 753"/>
                  <a:gd name="T101" fmla="*/ 1 h 46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53"/>
                  <a:gd name="T154" fmla="*/ 0 h 466"/>
                  <a:gd name="T155" fmla="*/ 753 w 753"/>
                  <a:gd name="T156" fmla="*/ 466 h 46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53" h="466">
                    <a:moveTo>
                      <a:pt x="384" y="40"/>
                    </a:moveTo>
                    <a:lnTo>
                      <a:pt x="384" y="37"/>
                    </a:lnTo>
                    <a:lnTo>
                      <a:pt x="388" y="34"/>
                    </a:lnTo>
                    <a:lnTo>
                      <a:pt x="392" y="30"/>
                    </a:lnTo>
                    <a:lnTo>
                      <a:pt x="401" y="25"/>
                    </a:lnTo>
                    <a:lnTo>
                      <a:pt x="408" y="18"/>
                    </a:lnTo>
                    <a:lnTo>
                      <a:pt x="417" y="14"/>
                    </a:lnTo>
                    <a:lnTo>
                      <a:pt x="421" y="11"/>
                    </a:lnTo>
                    <a:lnTo>
                      <a:pt x="427" y="8"/>
                    </a:lnTo>
                    <a:lnTo>
                      <a:pt x="434" y="7"/>
                    </a:lnTo>
                    <a:lnTo>
                      <a:pt x="439" y="5"/>
                    </a:lnTo>
                    <a:lnTo>
                      <a:pt x="445" y="3"/>
                    </a:lnTo>
                    <a:lnTo>
                      <a:pt x="450" y="1"/>
                    </a:lnTo>
                    <a:lnTo>
                      <a:pt x="456" y="0"/>
                    </a:lnTo>
                    <a:lnTo>
                      <a:pt x="463" y="0"/>
                    </a:lnTo>
                    <a:lnTo>
                      <a:pt x="467" y="0"/>
                    </a:lnTo>
                    <a:lnTo>
                      <a:pt x="474" y="0"/>
                    </a:lnTo>
                    <a:lnTo>
                      <a:pt x="479" y="0"/>
                    </a:lnTo>
                    <a:lnTo>
                      <a:pt x="485" y="1"/>
                    </a:lnTo>
                    <a:lnTo>
                      <a:pt x="493" y="1"/>
                    </a:lnTo>
                    <a:lnTo>
                      <a:pt x="500" y="3"/>
                    </a:lnTo>
                    <a:lnTo>
                      <a:pt x="506" y="4"/>
                    </a:lnTo>
                    <a:lnTo>
                      <a:pt x="507" y="5"/>
                    </a:lnTo>
                    <a:lnTo>
                      <a:pt x="535" y="25"/>
                    </a:lnTo>
                    <a:lnTo>
                      <a:pt x="604" y="43"/>
                    </a:lnTo>
                    <a:lnTo>
                      <a:pt x="663" y="65"/>
                    </a:lnTo>
                    <a:lnTo>
                      <a:pt x="750" y="283"/>
                    </a:lnTo>
                    <a:lnTo>
                      <a:pt x="750" y="284"/>
                    </a:lnTo>
                    <a:lnTo>
                      <a:pt x="750" y="288"/>
                    </a:lnTo>
                    <a:lnTo>
                      <a:pt x="750" y="291"/>
                    </a:lnTo>
                    <a:lnTo>
                      <a:pt x="751" y="295"/>
                    </a:lnTo>
                    <a:lnTo>
                      <a:pt x="751" y="299"/>
                    </a:lnTo>
                    <a:lnTo>
                      <a:pt x="753" y="306"/>
                    </a:lnTo>
                    <a:lnTo>
                      <a:pt x="751" y="310"/>
                    </a:lnTo>
                    <a:lnTo>
                      <a:pt x="751" y="316"/>
                    </a:lnTo>
                    <a:lnTo>
                      <a:pt x="751" y="323"/>
                    </a:lnTo>
                    <a:lnTo>
                      <a:pt x="751" y="330"/>
                    </a:lnTo>
                    <a:lnTo>
                      <a:pt x="750" y="338"/>
                    </a:lnTo>
                    <a:lnTo>
                      <a:pt x="750" y="345"/>
                    </a:lnTo>
                    <a:lnTo>
                      <a:pt x="750" y="355"/>
                    </a:lnTo>
                    <a:lnTo>
                      <a:pt x="748" y="364"/>
                    </a:lnTo>
                    <a:lnTo>
                      <a:pt x="746" y="372"/>
                    </a:lnTo>
                    <a:lnTo>
                      <a:pt x="744" y="381"/>
                    </a:lnTo>
                    <a:lnTo>
                      <a:pt x="742" y="389"/>
                    </a:lnTo>
                    <a:lnTo>
                      <a:pt x="740" y="399"/>
                    </a:lnTo>
                    <a:lnTo>
                      <a:pt x="737" y="407"/>
                    </a:lnTo>
                    <a:lnTo>
                      <a:pt x="735" y="415"/>
                    </a:lnTo>
                    <a:lnTo>
                      <a:pt x="732" y="424"/>
                    </a:lnTo>
                    <a:lnTo>
                      <a:pt x="729" y="432"/>
                    </a:lnTo>
                    <a:lnTo>
                      <a:pt x="726" y="439"/>
                    </a:lnTo>
                    <a:lnTo>
                      <a:pt x="724" y="446"/>
                    </a:lnTo>
                    <a:lnTo>
                      <a:pt x="719" y="450"/>
                    </a:lnTo>
                    <a:lnTo>
                      <a:pt x="719" y="455"/>
                    </a:lnTo>
                    <a:lnTo>
                      <a:pt x="715" y="464"/>
                    </a:lnTo>
                    <a:lnTo>
                      <a:pt x="715" y="466"/>
                    </a:lnTo>
                    <a:lnTo>
                      <a:pt x="656" y="361"/>
                    </a:lnTo>
                    <a:lnTo>
                      <a:pt x="634" y="324"/>
                    </a:lnTo>
                    <a:lnTo>
                      <a:pt x="633" y="324"/>
                    </a:lnTo>
                    <a:lnTo>
                      <a:pt x="633" y="328"/>
                    </a:lnTo>
                    <a:lnTo>
                      <a:pt x="631" y="334"/>
                    </a:lnTo>
                    <a:lnTo>
                      <a:pt x="631" y="339"/>
                    </a:lnTo>
                    <a:lnTo>
                      <a:pt x="628" y="348"/>
                    </a:lnTo>
                    <a:lnTo>
                      <a:pt x="628" y="357"/>
                    </a:lnTo>
                    <a:lnTo>
                      <a:pt x="627" y="361"/>
                    </a:lnTo>
                    <a:lnTo>
                      <a:pt x="627" y="367"/>
                    </a:lnTo>
                    <a:lnTo>
                      <a:pt x="626" y="372"/>
                    </a:lnTo>
                    <a:lnTo>
                      <a:pt x="626" y="378"/>
                    </a:lnTo>
                    <a:lnTo>
                      <a:pt x="624" y="384"/>
                    </a:lnTo>
                    <a:lnTo>
                      <a:pt x="624" y="389"/>
                    </a:lnTo>
                    <a:lnTo>
                      <a:pt x="623" y="395"/>
                    </a:lnTo>
                    <a:lnTo>
                      <a:pt x="623" y="400"/>
                    </a:lnTo>
                    <a:lnTo>
                      <a:pt x="621" y="406"/>
                    </a:lnTo>
                    <a:lnTo>
                      <a:pt x="620" y="411"/>
                    </a:lnTo>
                    <a:lnTo>
                      <a:pt x="619" y="415"/>
                    </a:lnTo>
                    <a:lnTo>
                      <a:pt x="619" y="422"/>
                    </a:lnTo>
                    <a:lnTo>
                      <a:pt x="616" y="430"/>
                    </a:lnTo>
                    <a:lnTo>
                      <a:pt x="616" y="437"/>
                    </a:lnTo>
                    <a:lnTo>
                      <a:pt x="616" y="441"/>
                    </a:lnTo>
                    <a:lnTo>
                      <a:pt x="616" y="443"/>
                    </a:lnTo>
                    <a:lnTo>
                      <a:pt x="601" y="455"/>
                    </a:lnTo>
                    <a:lnTo>
                      <a:pt x="599" y="454"/>
                    </a:lnTo>
                    <a:lnTo>
                      <a:pt x="597" y="453"/>
                    </a:lnTo>
                    <a:lnTo>
                      <a:pt x="591" y="447"/>
                    </a:lnTo>
                    <a:lnTo>
                      <a:pt x="583" y="443"/>
                    </a:lnTo>
                    <a:lnTo>
                      <a:pt x="577" y="440"/>
                    </a:lnTo>
                    <a:lnTo>
                      <a:pt x="572" y="439"/>
                    </a:lnTo>
                    <a:lnTo>
                      <a:pt x="565" y="437"/>
                    </a:lnTo>
                    <a:lnTo>
                      <a:pt x="559" y="435"/>
                    </a:lnTo>
                    <a:lnTo>
                      <a:pt x="551" y="433"/>
                    </a:lnTo>
                    <a:lnTo>
                      <a:pt x="543" y="432"/>
                    </a:lnTo>
                    <a:lnTo>
                      <a:pt x="535" y="432"/>
                    </a:lnTo>
                    <a:lnTo>
                      <a:pt x="525" y="432"/>
                    </a:lnTo>
                    <a:lnTo>
                      <a:pt x="514" y="430"/>
                    </a:lnTo>
                    <a:lnTo>
                      <a:pt x="503" y="430"/>
                    </a:lnTo>
                    <a:lnTo>
                      <a:pt x="492" y="432"/>
                    </a:lnTo>
                    <a:lnTo>
                      <a:pt x="481" y="433"/>
                    </a:lnTo>
                    <a:lnTo>
                      <a:pt x="468" y="435"/>
                    </a:lnTo>
                    <a:lnTo>
                      <a:pt x="457" y="436"/>
                    </a:lnTo>
                    <a:lnTo>
                      <a:pt x="446" y="437"/>
                    </a:lnTo>
                    <a:lnTo>
                      <a:pt x="437" y="440"/>
                    </a:lnTo>
                    <a:lnTo>
                      <a:pt x="424" y="440"/>
                    </a:lnTo>
                    <a:lnTo>
                      <a:pt x="416" y="443"/>
                    </a:lnTo>
                    <a:lnTo>
                      <a:pt x="408" y="443"/>
                    </a:lnTo>
                    <a:lnTo>
                      <a:pt x="401" y="446"/>
                    </a:lnTo>
                    <a:lnTo>
                      <a:pt x="394" y="447"/>
                    </a:lnTo>
                    <a:lnTo>
                      <a:pt x="391" y="447"/>
                    </a:lnTo>
                    <a:lnTo>
                      <a:pt x="388" y="448"/>
                    </a:lnTo>
                    <a:lnTo>
                      <a:pt x="388" y="450"/>
                    </a:lnTo>
                    <a:lnTo>
                      <a:pt x="354" y="461"/>
                    </a:lnTo>
                    <a:lnTo>
                      <a:pt x="351" y="458"/>
                    </a:lnTo>
                    <a:lnTo>
                      <a:pt x="350" y="455"/>
                    </a:lnTo>
                    <a:lnTo>
                      <a:pt x="345" y="450"/>
                    </a:lnTo>
                    <a:lnTo>
                      <a:pt x="341" y="443"/>
                    </a:lnTo>
                    <a:lnTo>
                      <a:pt x="336" y="433"/>
                    </a:lnTo>
                    <a:lnTo>
                      <a:pt x="332" y="425"/>
                    </a:lnTo>
                    <a:lnTo>
                      <a:pt x="328" y="415"/>
                    </a:lnTo>
                    <a:lnTo>
                      <a:pt x="323" y="406"/>
                    </a:lnTo>
                    <a:lnTo>
                      <a:pt x="321" y="395"/>
                    </a:lnTo>
                    <a:lnTo>
                      <a:pt x="321" y="386"/>
                    </a:lnTo>
                    <a:lnTo>
                      <a:pt x="319" y="378"/>
                    </a:lnTo>
                    <a:lnTo>
                      <a:pt x="319" y="370"/>
                    </a:lnTo>
                    <a:lnTo>
                      <a:pt x="319" y="360"/>
                    </a:lnTo>
                    <a:lnTo>
                      <a:pt x="319" y="353"/>
                    </a:lnTo>
                    <a:lnTo>
                      <a:pt x="319" y="345"/>
                    </a:lnTo>
                    <a:lnTo>
                      <a:pt x="319" y="338"/>
                    </a:lnTo>
                    <a:lnTo>
                      <a:pt x="316" y="330"/>
                    </a:lnTo>
                    <a:lnTo>
                      <a:pt x="315" y="323"/>
                    </a:lnTo>
                    <a:lnTo>
                      <a:pt x="312" y="315"/>
                    </a:lnTo>
                    <a:lnTo>
                      <a:pt x="311" y="310"/>
                    </a:lnTo>
                    <a:lnTo>
                      <a:pt x="308" y="305"/>
                    </a:lnTo>
                    <a:lnTo>
                      <a:pt x="305" y="302"/>
                    </a:lnTo>
                    <a:lnTo>
                      <a:pt x="305" y="299"/>
                    </a:lnTo>
                    <a:lnTo>
                      <a:pt x="303" y="299"/>
                    </a:lnTo>
                    <a:lnTo>
                      <a:pt x="300" y="301"/>
                    </a:lnTo>
                    <a:lnTo>
                      <a:pt x="296" y="303"/>
                    </a:lnTo>
                    <a:lnTo>
                      <a:pt x="290" y="309"/>
                    </a:lnTo>
                    <a:lnTo>
                      <a:pt x="283" y="315"/>
                    </a:lnTo>
                    <a:lnTo>
                      <a:pt x="275" y="321"/>
                    </a:lnTo>
                    <a:lnTo>
                      <a:pt x="270" y="324"/>
                    </a:lnTo>
                    <a:lnTo>
                      <a:pt x="265" y="327"/>
                    </a:lnTo>
                    <a:lnTo>
                      <a:pt x="260" y="330"/>
                    </a:lnTo>
                    <a:lnTo>
                      <a:pt x="254" y="334"/>
                    </a:lnTo>
                    <a:lnTo>
                      <a:pt x="247" y="337"/>
                    </a:lnTo>
                    <a:lnTo>
                      <a:pt x="242" y="341"/>
                    </a:lnTo>
                    <a:lnTo>
                      <a:pt x="235" y="345"/>
                    </a:lnTo>
                    <a:lnTo>
                      <a:pt x="230" y="349"/>
                    </a:lnTo>
                    <a:lnTo>
                      <a:pt x="223" y="352"/>
                    </a:lnTo>
                    <a:lnTo>
                      <a:pt x="217" y="355"/>
                    </a:lnTo>
                    <a:lnTo>
                      <a:pt x="212" y="357"/>
                    </a:lnTo>
                    <a:lnTo>
                      <a:pt x="206" y="361"/>
                    </a:lnTo>
                    <a:lnTo>
                      <a:pt x="201" y="364"/>
                    </a:lnTo>
                    <a:lnTo>
                      <a:pt x="196" y="367"/>
                    </a:lnTo>
                    <a:lnTo>
                      <a:pt x="191" y="368"/>
                    </a:lnTo>
                    <a:lnTo>
                      <a:pt x="188" y="371"/>
                    </a:lnTo>
                    <a:lnTo>
                      <a:pt x="183" y="372"/>
                    </a:lnTo>
                    <a:lnTo>
                      <a:pt x="181" y="375"/>
                    </a:lnTo>
                    <a:lnTo>
                      <a:pt x="178" y="374"/>
                    </a:lnTo>
                    <a:lnTo>
                      <a:pt x="172" y="372"/>
                    </a:lnTo>
                    <a:lnTo>
                      <a:pt x="166" y="370"/>
                    </a:lnTo>
                    <a:lnTo>
                      <a:pt x="161" y="368"/>
                    </a:lnTo>
                    <a:lnTo>
                      <a:pt x="154" y="367"/>
                    </a:lnTo>
                    <a:lnTo>
                      <a:pt x="147" y="366"/>
                    </a:lnTo>
                    <a:lnTo>
                      <a:pt x="138" y="363"/>
                    </a:lnTo>
                    <a:lnTo>
                      <a:pt x="130" y="360"/>
                    </a:lnTo>
                    <a:lnTo>
                      <a:pt x="122" y="357"/>
                    </a:lnTo>
                    <a:lnTo>
                      <a:pt x="114" y="355"/>
                    </a:lnTo>
                    <a:lnTo>
                      <a:pt x="105" y="352"/>
                    </a:lnTo>
                    <a:lnTo>
                      <a:pt x="97" y="349"/>
                    </a:lnTo>
                    <a:lnTo>
                      <a:pt x="89" y="346"/>
                    </a:lnTo>
                    <a:lnTo>
                      <a:pt x="80" y="345"/>
                    </a:lnTo>
                    <a:lnTo>
                      <a:pt x="72" y="341"/>
                    </a:lnTo>
                    <a:lnTo>
                      <a:pt x="64" y="338"/>
                    </a:lnTo>
                    <a:lnTo>
                      <a:pt x="56" y="334"/>
                    </a:lnTo>
                    <a:lnTo>
                      <a:pt x="50" y="331"/>
                    </a:lnTo>
                    <a:lnTo>
                      <a:pt x="43" y="328"/>
                    </a:lnTo>
                    <a:lnTo>
                      <a:pt x="38" y="326"/>
                    </a:lnTo>
                    <a:lnTo>
                      <a:pt x="32" y="323"/>
                    </a:lnTo>
                    <a:lnTo>
                      <a:pt x="27" y="321"/>
                    </a:lnTo>
                    <a:lnTo>
                      <a:pt x="17" y="315"/>
                    </a:lnTo>
                    <a:lnTo>
                      <a:pt x="11" y="312"/>
                    </a:lnTo>
                    <a:lnTo>
                      <a:pt x="7" y="310"/>
                    </a:lnTo>
                    <a:lnTo>
                      <a:pt x="0" y="275"/>
                    </a:lnTo>
                    <a:lnTo>
                      <a:pt x="7" y="261"/>
                    </a:lnTo>
                    <a:lnTo>
                      <a:pt x="10" y="261"/>
                    </a:lnTo>
                    <a:lnTo>
                      <a:pt x="13" y="261"/>
                    </a:lnTo>
                    <a:lnTo>
                      <a:pt x="20" y="261"/>
                    </a:lnTo>
                    <a:lnTo>
                      <a:pt x="27" y="261"/>
                    </a:lnTo>
                    <a:lnTo>
                      <a:pt x="36" y="262"/>
                    </a:lnTo>
                    <a:lnTo>
                      <a:pt x="40" y="262"/>
                    </a:lnTo>
                    <a:lnTo>
                      <a:pt x="46" y="263"/>
                    </a:lnTo>
                    <a:lnTo>
                      <a:pt x="51" y="263"/>
                    </a:lnTo>
                    <a:lnTo>
                      <a:pt x="58" y="265"/>
                    </a:lnTo>
                    <a:lnTo>
                      <a:pt x="64" y="265"/>
                    </a:lnTo>
                    <a:lnTo>
                      <a:pt x="71" y="265"/>
                    </a:lnTo>
                    <a:lnTo>
                      <a:pt x="78" y="266"/>
                    </a:lnTo>
                    <a:lnTo>
                      <a:pt x="85" y="266"/>
                    </a:lnTo>
                    <a:lnTo>
                      <a:pt x="92" y="266"/>
                    </a:lnTo>
                    <a:lnTo>
                      <a:pt x="98" y="268"/>
                    </a:lnTo>
                    <a:lnTo>
                      <a:pt x="104" y="269"/>
                    </a:lnTo>
                    <a:lnTo>
                      <a:pt x="111" y="269"/>
                    </a:lnTo>
                    <a:lnTo>
                      <a:pt x="116" y="269"/>
                    </a:lnTo>
                    <a:lnTo>
                      <a:pt x="122" y="269"/>
                    </a:lnTo>
                    <a:lnTo>
                      <a:pt x="126" y="269"/>
                    </a:lnTo>
                    <a:lnTo>
                      <a:pt x="132" y="270"/>
                    </a:lnTo>
                    <a:lnTo>
                      <a:pt x="137" y="272"/>
                    </a:lnTo>
                    <a:lnTo>
                      <a:pt x="140" y="272"/>
                    </a:lnTo>
                    <a:lnTo>
                      <a:pt x="144" y="269"/>
                    </a:lnTo>
                    <a:lnTo>
                      <a:pt x="148" y="266"/>
                    </a:lnTo>
                    <a:lnTo>
                      <a:pt x="156" y="263"/>
                    </a:lnTo>
                    <a:lnTo>
                      <a:pt x="162" y="257"/>
                    </a:lnTo>
                    <a:lnTo>
                      <a:pt x="172" y="251"/>
                    </a:lnTo>
                    <a:lnTo>
                      <a:pt x="180" y="243"/>
                    </a:lnTo>
                    <a:lnTo>
                      <a:pt x="189" y="236"/>
                    </a:lnTo>
                    <a:lnTo>
                      <a:pt x="196" y="226"/>
                    </a:lnTo>
                    <a:lnTo>
                      <a:pt x="205" y="217"/>
                    </a:lnTo>
                    <a:lnTo>
                      <a:pt x="207" y="211"/>
                    </a:lnTo>
                    <a:lnTo>
                      <a:pt x="212" y="206"/>
                    </a:lnTo>
                    <a:lnTo>
                      <a:pt x="214" y="199"/>
                    </a:lnTo>
                    <a:lnTo>
                      <a:pt x="220" y="194"/>
                    </a:lnTo>
                    <a:lnTo>
                      <a:pt x="223" y="188"/>
                    </a:lnTo>
                    <a:lnTo>
                      <a:pt x="227" y="181"/>
                    </a:lnTo>
                    <a:lnTo>
                      <a:pt x="230" y="174"/>
                    </a:lnTo>
                    <a:lnTo>
                      <a:pt x="235" y="168"/>
                    </a:lnTo>
                    <a:lnTo>
                      <a:pt x="238" y="161"/>
                    </a:lnTo>
                    <a:lnTo>
                      <a:pt x="242" y="156"/>
                    </a:lnTo>
                    <a:lnTo>
                      <a:pt x="247" y="149"/>
                    </a:lnTo>
                    <a:lnTo>
                      <a:pt x="253" y="143"/>
                    </a:lnTo>
                    <a:lnTo>
                      <a:pt x="257" y="135"/>
                    </a:lnTo>
                    <a:lnTo>
                      <a:pt x="261" y="128"/>
                    </a:lnTo>
                    <a:lnTo>
                      <a:pt x="265" y="120"/>
                    </a:lnTo>
                    <a:lnTo>
                      <a:pt x="272" y="113"/>
                    </a:lnTo>
                    <a:lnTo>
                      <a:pt x="275" y="106"/>
                    </a:lnTo>
                    <a:lnTo>
                      <a:pt x="281" y="101"/>
                    </a:lnTo>
                    <a:lnTo>
                      <a:pt x="285" y="94"/>
                    </a:lnTo>
                    <a:lnTo>
                      <a:pt x="290" y="88"/>
                    </a:lnTo>
                    <a:lnTo>
                      <a:pt x="293" y="83"/>
                    </a:lnTo>
                    <a:lnTo>
                      <a:pt x="297" y="77"/>
                    </a:lnTo>
                    <a:lnTo>
                      <a:pt x="300" y="72"/>
                    </a:lnTo>
                    <a:lnTo>
                      <a:pt x="304" y="69"/>
                    </a:lnTo>
                    <a:lnTo>
                      <a:pt x="308" y="63"/>
                    </a:lnTo>
                    <a:lnTo>
                      <a:pt x="310" y="62"/>
                    </a:lnTo>
                    <a:lnTo>
                      <a:pt x="312" y="61"/>
                    </a:lnTo>
                    <a:lnTo>
                      <a:pt x="321" y="58"/>
                    </a:lnTo>
                    <a:lnTo>
                      <a:pt x="326" y="55"/>
                    </a:lnTo>
                    <a:lnTo>
                      <a:pt x="333" y="54"/>
                    </a:lnTo>
                    <a:lnTo>
                      <a:pt x="339" y="52"/>
                    </a:lnTo>
                    <a:lnTo>
                      <a:pt x="347" y="51"/>
                    </a:lnTo>
                    <a:lnTo>
                      <a:pt x="352" y="48"/>
                    </a:lnTo>
                    <a:lnTo>
                      <a:pt x="359" y="45"/>
                    </a:lnTo>
                    <a:lnTo>
                      <a:pt x="365" y="43"/>
                    </a:lnTo>
                    <a:lnTo>
                      <a:pt x="372" y="43"/>
                    </a:lnTo>
                    <a:lnTo>
                      <a:pt x="376" y="40"/>
                    </a:lnTo>
                    <a:lnTo>
                      <a:pt x="380" y="40"/>
                    </a:lnTo>
                    <a:lnTo>
                      <a:pt x="381" y="40"/>
                    </a:lnTo>
                    <a:lnTo>
                      <a:pt x="384" y="40"/>
                    </a:lnTo>
                    <a:close/>
                  </a:path>
                </a:pathLst>
              </a:custGeom>
              <a:solidFill>
                <a:srgbClr val="D4EB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63" name="Freeform 63"/>
              <p:cNvSpPr>
                <a:spLocks/>
              </p:cNvSpPr>
              <p:nvPr/>
            </p:nvSpPr>
            <p:spPr bwMode="auto">
              <a:xfrm>
                <a:off x="3100" y="2086"/>
                <a:ext cx="296" cy="192"/>
              </a:xfrm>
              <a:custGeom>
                <a:avLst/>
                <a:gdLst>
                  <a:gd name="T0" fmla="*/ 1 w 592"/>
                  <a:gd name="T1" fmla="*/ 1 h 384"/>
                  <a:gd name="T2" fmla="*/ 1 w 592"/>
                  <a:gd name="T3" fmla="*/ 1 h 384"/>
                  <a:gd name="T4" fmla="*/ 1 w 592"/>
                  <a:gd name="T5" fmla="*/ 1 h 384"/>
                  <a:gd name="T6" fmla="*/ 1 w 592"/>
                  <a:gd name="T7" fmla="*/ 1 h 384"/>
                  <a:gd name="T8" fmla="*/ 1 w 592"/>
                  <a:gd name="T9" fmla="*/ 1 h 384"/>
                  <a:gd name="T10" fmla="*/ 1 w 592"/>
                  <a:gd name="T11" fmla="*/ 1 h 384"/>
                  <a:gd name="T12" fmla="*/ 1 w 592"/>
                  <a:gd name="T13" fmla="*/ 1 h 384"/>
                  <a:gd name="T14" fmla="*/ 1 w 592"/>
                  <a:gd name="T15" fmla="*/ 1 h 384"/>
                  <a:gd name="T16" fmla="*/ 1 w 592"/>
                  <a:gd name="T17" fmla="*/ 1 h 384"/>
                  <a:gd name="T18" fmla="*/ 1 w 592"/>
                  <a:gd name="T19" fmla="*/ 1 h 384"/>
                  <a:gd name="T20" fmla="*/ 1 w 592"/>
                  <a:gd name="T21" fmla="*/ 1 h 384"/>
                  <a:gd name="T22" fmla="*/ 1 w 592"/>
                  <a:gd name="T23" fmla="*/ 1 h 384"/>
                  <a:gd name="T24" fmla="*/ 1 w 592"/>
                  <a:gd name="T25" fmla="*/ 1 h 384"/>
                  <a:gd name="T26" fmla="*/ 1 w 592"/>
                  <a:gd name="T27" fmla="*/ 1 h 384"/>
                  <a:gd name="T28" fmla="*/ 1 w 592"/>
                  <a:gd name="T29" fmla="*/ 1 h 384"/>
                  <a:gd name="T30" fmla="*/ 1 w 592"/>
                  <a:gd name="T31" fmla="*/ 1 h 384"/>
                  <a:gd name="T32" fmla="*/ 1 w 592"/>
                  <a:gd name="T33" fmla="*/ 1 h 384"/>
                  <a:gd name="T34" fmla="*/ 1 w 592"/>
                  <a:gd name="T35" fmla="*/ 1 h 384"/>
                  <a:gd name="T36" fmla="*/ 1 w 592"/>
                  <a:gd name="T37" fmla="*/ 1 h 384"/>
                  <a:gd name="T38" fmla="*/ 1 w 592"/>
                  <a:gd name="T39" fmla="*/ 1 h 384"/>
                  <a:gd name="T40" fmla="*/ 1 w 592"/>
                  <a:gd name="T41" fmla="*/ 1 h 384"/>
                  <a:gd name="T42" fmla="*/ 1 w 592"/>
                  <a:gd name="T43" fmla="*/ 1 h 384"/>
                  <a:gd name="T44" fmla="*/ 1 w 592"/>
                  <a:gd name="T45" fmla="*/ 1 h 384"/>
                  <a:gd name="T46" fmla="*/ 1 w 592"/>
                  <a:gd name="T47" fmla="*/ 1 h 384"/>
                  <a:gd name="T48" fmla="*/ 1 w 592"/>
                  <a:gd name="T49" fmla="*/ 1 h 384"/>
                  <a:gd name="T50" fmla="*/ 1 w 592"/>
                  <a:gd name="T51" fmla="*/ 1 h 384"/>
                  <a:gd name="T52" fmla="*/ 1 w 592"/>
                  <a:gd name="T53" fmla="*/ 1 h 384"/>
                  <a:gd name="T54" fmla="*/ 1 w 592"/>
                  <a:gd name="T55" fmla="*/ 1 h 384"/>
                  <a:gd name="T56" fmla="*/ 1 w 592"/>
                  <a:gd name="T57" fmla="*/ 1 h 384"/>
                  <a:gd name="T58" fmla="*/ 1 w 592"/>
                  <a:gd name="T59" fmla="*/ 1 h 384"/>
                  <a:gd name="T60" fmla="*/ 1 w 592"/>
                  <a:gd name="T61" fmla="*/ 1 h 384"/>
                  <a:gd name="T62" fmla="*/ 1 w 592"/>
                  <a:gd name="T63" fmla="*/ 1 h 384"/>
                  <a:gd name="T64" fmla="*/ 1 w 592"/>
                  <a:gd name="T65" fmla="*/ 1 h 384"/>
                  <a:gd name="T66" fmla="*/ 1 w 592"/>
                  <a:gd name="T67" fmla="*/ 1 h 384"/>
                  <a:gd name="T68" fmla="*/ 1 w 592"/>
                  <a:gd name="T69" fmla="*/ 1 h 384"/>
                  <a:gd name="T70" fmla="*/ 1 w 592"/>
                  <a:gd name="T71" fmla="*/ 1 h 384"/>
                  <a:gd name="T72" fmla="*/ 1 w 592"/>
                  <a:gd name="T73" fmla="*/ 1 h 384"/>
                  <a:gd name="T74" fmla="*/ 1 w 592"/>
                  <a:gd name="T75" fmla="*/ 1 h 384"/>
                  <a:gd name="T76" fmla="*/ 1 w 592"/>
                  <a:gd name="T77" fmla="*/ 1 h 384"/>
                  <a:gd name="T78" fmla="*/ 1 w 592"/>
                  <a:gd name="T79" fmla="*/ 1 h 384"/>
                  <a:gd name="T80" fmla="*/ 1 w 592"/>
                  <a:gd name="T81" fmla="*/ 1 h 384"/>
                  <a:gd name="T82" fmla="*/ 1 w 592"/>
                  <a:gd name="T83" fmla="*/ 1 h 384"/>
                  <a:gd name="T84" fmla="*/ 1 w 592"/>
                  <a:gd name="T85" fmla="*/ 1 h 384"/>
                  <a:gd name="T86" fmla="*/ 1 w 592"/>
                  <a:gd name="T87" fmla="*/ 1 h 384"/>
                  <a:gd name="T88" fmla="*/ 1 w 592"/>
                  <a:gd name="T89" fmla="*/ 1 h 384"/>
                  <a:gd name="T90" fmla="*/ 1 w 592"/>
                  <a:gd name="T91" fmla="*/ 1 h 384"/>
                  <a:gd name="T92" fmla="*/ 1 w 592"/>
                  <a:gd name="T93" fmla="*/ 1 h 384"/>
                  <a:gd name="T94" fmla="*/ 1 w 592"/>
                  <a:gd name="T95" fmla="*/ 1 h 384"/>
                  <a:gd name="T96" fmla="*/ 1 w 592"/>
                  <a:gd name="T97" fmla="*/ 1 h 384"/>
                  <a:gd name="T98" fmla="*/ 1 w 592"/>
                  <a:gd name="T99" fmla="*/ 1 h 384"/>
                  <a:gd name="T100" fmla="*/ 1 w 592"/>
                  <a:gd name="T101" fmla="*/ 1 h 384"/>
                  <a:gd name="T102" fmla="*/ 1 w 592"/>
                  <a:gd name="T103" fmla="*/ 1 h 384"/>
                  <a:gd name="T104" fmla="*/ 1 w 592"/>
                  <a:gd name="T105" fmla="*/ 1 h 384"/>
                  <a:gd name="T106" fmla="*/ 1 w 592"/>
                  <a:gd name="T107" fmla="*/ 1 h 384"/>
                  <a:gd name="T108" fmla="*/ 1 w 592"/>
                  <a:gd name="T109" fmla="*/ 1 h 384"/>
                  <a:gd name="T110" fmla="*/ 1 w 592"/>
                  <a:gd name="T111" fmla="*/ 1 h 384"/>
                  <a:gd name="T112" fmla="*/ 1 w 592"/>
                  <a:gd name="T113" fmla="*/ 1 h 384"/>
                  <a:gd name="T114" fmla="*/ 0 w 592"/>
                  <a:gd name="T115" fmla="*/ 1 h 38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92"/>
                  <a:gd name="T175" fmla="*/ 0 h 384"/>
                  <a:gd name="T176" fmla="*/ 592 w 592"/>
                  <a:gd name="T177" fmla="*/ 384 h 38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92" h="384">
                    <a:moveTo>
                      <a:pt x="0" y="191"/>
                    </a:moveTo>
                    <a:lnTo>
                      <a:pt x="23" y="191"/>
                    </a:lnTo>
                    <a:lnTo>
                      <a:pt x="28" y="210"/>
                    </a:lnTo>
                    <a:lnTo>
                      <a:pt x="40" y="192"/>
                    </a:lnTo>
                    <a:lnTo>
                      <a:pt x="25" y="177"/>
                    </a:lnTo>
                    <a:lnTo>
                      <a:pt x="144" y="179"/>
                    </a:lnTo>
                    <a:lnTo>
                      <a:pt x="145" y="177"/>
                    </a:lnTo>
                    <a:lnTo>
                      <a:pt x="151" y="173"/>
                    </a:lnTo>
                    <a:lnTo>
                      <a:pt x="154" y="167"/>
                    </a:lnTo>
                    <a:lnTo>
                      <a:pt x="156" y="164"/>
                    </a:lnTo>
                    <a:lnTo>
                      <a:pt x="162" y="159"/>
                    </a:lnTo>
                    <a:lnTo>
                      <a:pt x="167" y="155"/>
                    </a:lnTo>
                    <a:lnTo>
                      <a:pt x="172" y="148"/>
                    </a:lnTo>
                    <a:lnTo>
                      <a:pt x="177" y="142"/>
                    </a:lnTo>
                    <a:lnTo>
                      <a:pt x="184" y="135"/>
                    </a:lnTo>
                    <a:lnTo>
                      <a:pt x="191" y="128"/>
                    </a:lnTo>
                    <a:lnTo>
                      <a:pt x="196" y="122"/>
                    </a:lnTo>
                    <a:lnTo>
                      <a:pt x="205" y="113"/>
                    </a:lnTo>
                    <a:lnTo>
                      <a:pt x="212" y="106"/>
                    </a:lnTo>
                    <a:lnTo>
                      <a:pt x="218" y="98"/>
                    </a:lnTo>
                    <a:lnTo>
                      <a:pt x="224" y="90"/>
                    </a:lnTo>
                    <a:lnTo>
                      <a:pt x="232" y="81"/>
                    </a:lnTo>
                    <a:lnTo>
                      <a:pt x="239" y="72"/>
                    </a:lnTo>
                    <a:lnTo>
                      <a:pt x="246" y="62"/>
                    </a:lnTo>
                    <a:lnTo>
                      <a:pt x="254" y="54"/>
                    </a:lnTo>
                    <a:lnTo>
                      <a:pt x="261" y="44"/>
                    </a:lnTo>
                    <a:lnTo>
                      <a:pt x="270" y="36"/>
                    </a:lnTo>
                    <a:lnTo>
                      <a:pt x="276" y="29"/>
                    </a:lnTo>
                    <a:lnTo>
                      <a:pt x="283" y="21"/>
                    </a:lnTo>
                    <a:lnTo>
                      <a:pt x="290" y="15"/>
                    </a:lnTo>
                    <a:lnTo>
                      <a:pt x="297" y="8"/>
                    </a:lnTo>
                    <a:lnTo>
                      <a:pt x="304" y="4"/>
                    </a:lnTo>
                    <a:lnTo>
                      <a:pt x="310" y="1"/>
                    </a:lnTo>
                    <a:lnTo>
                      <a:pt x="315" y="0"/>
                    </a:lnTo>
                    <a:lnTo>
                      <a:pt x="319" y="0"/>
                    </a:lnTo>
                    <a:lnTo>
                      <a:pt x="323" y="4"/>
                    </a:lnTo>
                    <a:lnTo>
                      <a:pt x="325" y="7"/>
                    </a:lnTo>
                    <a:lnTo>
                      <a:pt x="326" y="11"/>
                    </a:lnTo>
                    <a:lnTo>
                      <a:pt x="323" y="15"/>
                    </a:lnTo>
                    <a:lnTo>
                      <a:pt x="322" y="21"/>
                    </a:lnTo>
                    <a:lnTo>
                      <a:pt x="318" y="26"/>
                    </a:lnTo>
                    <a:lnTo>
                      <a:pt x="312" y="35"/>
                    </a:lnTo>
                    <a:lnTo>
                      <a:pt x="307" y="41"/>
                    </a:lnTo>
                    <a:lnTo>
                      <a:pt x="301" y="51"/>
                    </a:lnTo>
                    <a:lnTo>
                      <a:pt x="293" y="58"/>
                    </a:lnTo>
                    <a:lnTo>
                      <a:pt x="286" y="66"/>
                    </a:lnTo>
                    <a:lnTo>
                      <a:pt x="278" y="75"/>
                    </a:lnTo>
                    <a:lnTo>
                      <a:pt x="272" y="84"/>
                    </a:lnTo>
                    <a:lnTo>
                      <a:pt x="265" y="94"/>
                    </a:lnTo>
                    <a:lnTo>
                      <a:pt x="260" y="102"/>
                    </a:lnTo>
                    <a:lnTo>
                      <a:pt x="254" y="112"/>
                    </a:lnTo>
                    <a:lnTo>
                      <a:pt x="250" y="122"/>
                    </a:lnTo>
                    <a:lnTo>
                      <a:pt x="246" y="128"/>
                    </a:lnTo>
                    <a:lnTo>
                      <a:pt x="243" y="135"/>
                    </a:lnTo>
                    <a:lnTo>
                      <a:pt x="239" y="142"/>
                    </a:lnTo>
                    <a:lnTo>
                      <a:pt x="236" y="149"/>
                    </a:lnTo>
                    <a:lnTo>
                      <a:pt x="234" y="156"/>
                    </a:lnTo>
                    <a:lnTo>
                      <a:pt x="231" y="163"/>
                    </a:lnTo>
                    <a:lnTo>
                      <a:pt x="228" y="168"/>
                    </a:lnTo>
                    <a:lnTo>
                      <a:pt x="227" y="175"/>
                    </a:lnTo>
                    <a:lnTo>
                      <a:pt x="224" y="179"/>
                    </a:lnTo>
                    <a:lnTo>
                      <a:pt x="221" y="185"/>
                    </a:lnTo>
                    <a:lnTo>
                      <a:pt x="220" y="188"/>
                    </a:lnTo>
                    <a:lnTo>
                      <a:pt x="218" y="193"/>
                    </a:lnTo>
                    <a:lnTo>
                      <a:pt x="216" y="199"/>
                    </a:lnTo>
                    <a:lnTo>
                      <a:pt x="217" y="202"/>
                    </a:lnTo>
                    <a:lnTo>
                      <a:pt x="214" y="206"/>
                    </a:lnTo>
                    <a:lnTo>
                      <a:pt x="213" y="213"/>
                    </a:lnTo>
                    <a:lnTo>
                      <a:pt x="210" y="221"/>
                    </a:lnTo>
                    <a:lnTo>
                      <a:pt x="207" y="229"/>
                    </a:lnTo>
                    <a:lnTo>
                      <a:pt x="202" y="235"/>
                    </a:lnTo>
                    <a:lnTo>
                      <a:pt x="199" y="239"/>
                    </a:lnTo>
                    <a:lnTo>
                      <a:pt x="194" y="239"/>
                    </a:lnTo>
                    <a:lnTo>
                      <a:pt x="191" y="235"/>
                    </a:lnTo>
                    <a:lnTo>
                      <a:pt x="187" y="229"/>
                    </a:lnTo>
                    <a:lnTo>
                      <a:pt x="184" y="225"/>
                    </a:lnTo>
                    <a:lnTo>
                      <a:pt x="178" y="222"/>
                    </a:lnTo>
                    <a:lnTo>
                      <a:pt x="174" y="221"/>
                    </a:lnTo>
                    <a:lnTo>
                      <a:pt x="167" y="218"/>
                    </a:lnTo>
                    <a:lnTo>
                      <a:pt x="162" y="217"/>
                    </a:lnTo>
                    <a:lnTo>
                      <a:pt x="155" y="215"/>
                    </a:lnTo>
                    <a:lnTo>
                      <a:pt x="149" y="215"/>
                    </a:lnTo>
                    <a:lnTo>
                      <a:pt x="143" y="215"/>
                    </a:lnTo>
                    <a:lnTo>
                      <a:pt x="137" y="215"/>
                    </a:lnTo>
                    <a:lnTo>
                      <a:pt x="132" y="215"/>
                    </a:lnTo>
                    <a:lnTo>
                      <a:pt x="129" y="218"/>
                    </a:lnTo>
                    <a:lnTo>
                      <a:pt x="123" y="221"/>
                    </a:lnTo>
                    <a:lnTo>
                      <a:pt x="125" y="226"/>
                    </a:lnTo>
                    <a:lnTo>
                      <a:pt x="133" y="235"/>
                    </a:lnTo>
                    <a:lnTo>
                      <a:pt x="140" y="242"/>
                    </a:lnTo>
                    <a:lnTo>
                      <a:pt x="143" y="244"/>
                    </a:lnTo>
                    <a:lnTo>
                      <a:pt x="148" y="247"/>
                    </a:lnTo>
                    <a:lnTo>
                      <a:pt x="155" y="250"/>
                    </a:lnTo>
                    <a:lnTo>
                      <a:pt x="163" y="254"/>
                    </a:lnTo>
                    <a:lnTo>
                      <a:pt x="170" y="255"/>
                    </a:lnTo>
                    <a:lnTo>
                      <a:pt x="176" y="258"/>
                    </a:lnTo>
                    <a:lnTo>
                      <a:pt x="178" y="261"/>
                    </a:lnTo>
                    <a:lnTo>
                      <a:pt x="183" y="265"/>
                    </a:lnTo>
                    <a:lnTo>
                      <a:pt x="184" y="268"/>
                    </a:lnTo>
                    <a:lnTo>
                      <a:pt x="184" y="271"/>
                    </a:lnTo>
                    <a:lnTo>
                      <a:pt x="187" y="268"/>
                    </a:lnTo>
                    <a:lnTo>
                      <a:pt x="192" y="265"/>
                    </a:lnTo>
                    <a:lnTo>
                      <a:pt x="195" y="261"/>
                    </a:lnTo>
                    <a:lnTo>
                      <a:pt x="199" y="258"/>
                    </a:lnTo>
                    <a:lnTo>
                      <a:pt x="205" y="255"/>
                    </a:lnTo>
                    <a:lnTo>
                      <a:pt x="212" y="253"/>
                    </a:lnTo>
                    <a:lnTo>
                      <a:pt x="217" y="248"/>
                    </a:lnTo>
                    <a:lnTo>
                      <a:pt x="223" y="246"/>
                    </a:lnTo>
                    <a:lnTo>
                      <a:pt x="228" y="242"/>
                    </a:lnTo>
                    <a:lnTo>
                      <a:pt x="234" y="239"/>
                    </a:lnTo>
                    <a:lnTo>
                      <a:pt x="239" y="235"/>
                    </a:lnTo>
                    <a:lnTo>
                      <a:pt x="245" y="232"/>
                    </a:lnTo>
                    <a:lnTo>
                      <a:pt x="250" y="229"/>
                    </a:lnTo>
                    <a:lnTo>
                      <a:pt x="254" y="228"/>
                    </a:lnTo>
                    <a:lnTo>
                      <a:pt x="263" y="224"/>
                    </a:lnTo>
                    <a:lnTo>
                      <a:pt x="270" y="221"/>
                    </a:lnTo>
                    <a:lnTo>
                      <a:pt x="274" y="218"/>
                    </a:lnTo>
                    <a:lnTo>
                      <a:pt x="279" y="215"/>
                    </a:lnTo>
                    <a:lnTo>
                      <a:pt x="283" y="211"/>
                    </a:lnTo>
                    <a:lnTo>
                      <a:pt x="287" y="206"/>
                    </a:lnTo>
                    <a:lnTo>
                      <a:pt x="290" y="200"/>
                    </a:lnTo>
                    <a:lnTo>
                      <a:pt x="294" y="192"/>
                    </a:lnTo>
                    <a:lnTo>
                      <a:pt x="296" y="185"/>
                    </a:lnTo>
                    <a:lnTo>
                      <a:pt x="297" y="179"/>
                    </a:lnTo>
                    <a:lnTo>
                      <a:pt x="300" y="173"/>
                    </a:lnTo>
                    <a:lnTo>
                      <a:pt x="303" y="166"/>
                    </a:lnTo>
                    <a:lnTo>
                      <a:pt x="303" y="157"/>
                    </a:lnTo>
                    <a:lnTo>
                      <a:pt x="305" y="152"/>
                    </a:lnTo>
                    <a:lnTo>
                      <a:pt x="307" y="144"/>
                    </a:lnTo>
                    <a:lnTo>
                      <a:pt x="310" y="138"/>
                    </a:lnTo>
                    <a:lnTo>
                      <a:pt x="311" y="130"/>
                    </a:lnTo>
                    <a:lnTo>
                      <a:pt x="312" y="124"/>
                    </a:lnTo>
                    <a:lnTo>
                      <a:pt x="312" y="119"/>
                    </a:lnTo>
                    <a:lnTo>
                      <a:pt x="315" y="115"/>
                    </a:lnTo>
                    <a:lnTo>
                      <a:pt x="316" y="109"/>
                    </a:lnTo>
                    <a:lnTo>
                      <a:pt x="319" y="108"/>
                    </a:lnTo>
                    <a:lnTo>
                      <a:pt x="318" y="110"/>
                    </a:lnTo>
                    <a:lnTo>
                      <a:pt x="318" y="119"/>
                    </a:lnTo>
                    <a:lnTo>
                      <a:pt x="318" y="123"/>
                    </a:lnTo>
                    <a:lnTo>
                      <a:pt x="318" y="128"/>
                    </a:lnTo>
                    <a:lnTo>
                      <a:pt x="318" y="135"/>
                    </a:lnTo>
                    <a:lnTo>
                      <a:pt x="318" y="142"/>
                    </a:lnTo>
                    <a:lnTo>
                      <a:pt x="318" y="148"/>
                    </a:lnTo>
                    <a:lnTo>
                      <a:pt x="318" y="153"/>
                    </a:lnTo>
                    <a:lnTo>
                      <a:pt x="318" y="159"/>
                    </a:lnTo>
                    <a:lnTo>
                      <a:pt x="318" y="164"/>
                    </a:lnTo>
                    <a:lnTo>
                      <a:pt x="319" y="171"/>
                    </a:lnTo>
                    <a:lnTo>
                      <a:pt x="322" y="174"/>
                    </a:lnTo>
                    <a:lnTo>
                      <a:pt x="325" y="170"/>
                    </a:lnTo>
                    <a:lnTo>
                      <a:pt x="330" y="163"/>
                    </a:lnTo>
                    <a:lnTo>
                      <a:pt x="333" y="157"/>
                    </a:lnTo>
                    <a:lnTo>
                      <a:pt x="336" y="152"/>
                    </a:lnTo>
                    <a:lnTo>
                      <a:pt x="339" y="145"/>
                    </a:lnTo>
                    <a:lnTo>
                      <a:pt x="343" y="139"/>
                    </a:lnTo>
                    <a:lnTo>
                      <a:pt x="345" y="131"/>
                    </a:lnTo>
                    <a:lnTo>
                      <a:pt x="350" y="126"/>
                    </a:lnTo>
                    <a:lnTo>
                      <a:pt x="354" y="119"/>
                    </a:lnTo>
                    <a:lnTo>
                      <a:pt x="358" y="113"/>
                    </a:lnTo>
                    <a:lnTo>
                      <a:pt x="361" y="108"/>
                    </a:lnTo>
                    <a:lnTo>
                      <a:pt x="365" y="102"/>
                    </a:lnTo>
                    <a:lnTo>
                      <a:pt x="368" y="99"/>
                    </a:lnTo>
                    <a:lnTo>
                      <a:pt x="373" y="98"/>
                    </a:lnTo>
                    <a:lnTo>
                      <a:pt x="379" y="97"/>
                    </a:lnTo>
                    <a:lnTo>
                      <a:pt x="384" y="101"/>
                    </a:lnTo>
                    <a:lnTo>
                      <a:pt x="385" y="104"/>
                    </a:lnTo>
                    <a:lnTo>
                      <a:pt x="388" y="109"/>
                    </a:lnTo>
                    <a:lnTo>
                      <a:pt x="391" y="115"/>
                    </a:lnTo>
                    <a:lnTo>
                      <a:pt x="394" y="122"/>
                    </a:lnTo>
                    <a:lnTo>
                      <a:pt x="394" y="127"/>
                    </a:lnTo>
                    <a:lnTo>
                      <a:pt x="395" y="134"/>
                    </a:lnTo>
                    <a:lnTo>
                      <a:pt x="395" y="142"/>
                    </a:lnTo>
                    <a:lnTo>
                      <a:pt x="397" y="152"/>
                    </a:lnTo>
                    <a:lnTo>
                      <a:pt x="395" y="160"/>
                    </a:lnTo>
                    <a:lnTo>
                      <a:pt x="395" y="168"/>
                    </a:lnTo>
                    <a:lnTo>
                      <a:pt x="394" y="178"/>
                    </a:lnTo>
                    <a:lnTo>
                      <a:pt x="392" y="188"/>
                    </a:lnTo>
                    <a:lnTo>
                      <a:pt x="388" y="196"/>
                    </a:lnTo>
                    <a:lnTo>
                      <a:pt x="385" y="206"/>
                    </a:lnTo>
                    <a:lnTo>
                      <a:pt x="381" y="214"/>
                    </a:lnTo>
                    <a:lnTo>
                      <a:pt x="377" y="224"/>
                    </a:lnTo>
                    <a:lnTo>
                      <a:pt x="372" y="232"/>
                    </a:lnTo>
                    <a:lnTo>
                      <a:pt x="368" y="240"/>
                    </a:lnTo>
                    <a:lnTo>
                      <a:pt x="363" y="250"/>
                    </a:lnTo>
                    <a:lnTo>
                      <a:pt x="359" y="258"/>
                    </a:lnTo>
                    <a:lnTo>
                      <a:pt x="354" y="265"/>
                    </a:lnTo>
                    <a:lnTo>
                      <a:pt x="351" y="272"/>
                    </a:lnTo>
                    <a:lnTo>
                      <a:pt x="348" y="277"/>
                    </a:lnTo>
                    <a:lnTo>
                      <a:pt x="345" y="284"/>
                    </a:lnTo>
                    <a:lnTo>
                      <a:pt x="343" y="288"/>
                    </a:lnTo>
                    <a:lnTo>
                      <a:pt x="343" y="295"/>
                    </a:lnTo>
                    <a:lnTo>
                      <a:pt x="343" y="298"/>
                    </a:lnTo>
                    <a:lnTo>
                      <a:pt x="344" y="302"/>
                    </a:lnTo>
                    <a:lnTo>
                      <a:pt x="348" y="305"/>
                    </a:lnTo>
                    <a:lnTo>
                      <a:pt x="356" y="306"/>
                    </a:lnTo>
                    <a:lnTo>
                      <a:pt x="361" y="305"/>
                    </a:lnTo>
                    <a:lnTo>
                      <a:pt x="366" y="305"/>
                    </a:lnTo>
                    <a:lnTo>
                      <a:pt x="373" y="305"/>
                    </a:lnTo>
                    <a:lnTo>
                      <a:pt x="379" y="305"/>
                    </a:lnTo>
                    <a:lnTo>
                      <a:pt x="383" y="302"/>
                    </a:lnTo>
                    <a:lnTo>
                      <a:pt x="388" y="301"/>
                    </a:lnTo>
                    <a:lnTo>
                      <a:pt x="394" y="300"/>
                    </a:lnTo>
                    <a:lnTo>
                      <a:pt x="399" y="300"/>
                    </a:lnTo>
                    <a:lnTo>
                      <a:pt x="406" y="298"/>
                    </a:lnTo>
                    <a:lnTo>
                      <a:pt x="412" y="301"/>
                    </a:lnTo>
                    <a:lnTo>
                      <a:pt x="410" y="302"/>
                    </a:lnTo>
                    <a:lnTo>
                      <a:pt x="406" y="308"/>
                    </a:lnTo>
                    <a:lnTo>
                      <a:pt x="401" y="313"/>
                    </a:lnTo>
                    <a:lnTo>
                      <a:pt x="394" y="323"/>
                    </a:lnTo>
                    <a:lnTo>
                      <a:pt x="385" y="329"/>
                    </a:lnTo>
                    <a:lnTo>
                      <a:pt x="380" y="335"/>
                    </a:lnTo>
                    <a:lnTo>
                      <a:pt x="376" y="341"/>
                    </a:lnTo>
                    <a:lnTo>
                      <a:pt x="376" y="344"/>
                    </a:lnTo>
                    <a:lnTo>
                      <a:pt x="377" y="344"/>
                    </a:lnTo>
                    <a:lnTo>
                      <a:pt x="380" y="344"/>
                    </a:lnTo>
                    <a:lnTo>
                      <a:pt x="384" y="344"/>
                    </a:lnTo>
                    <a:lnTo>
                      <a:pt x="390" y="342"/>
                    </a:lnTo>
                    <a:lnTo>
                      <a:pt x="395" y="341"/>
                    </a:lnTo>
                    <a:lnTo>
                      <a:pt x="403" y="338"/>
                    </a:lnTo>
                    <a:lnTo>
                      <a:pt x="410" y="337"/>
                    </a:lnTo>
                    <a:lnTo>
                      <a:pt x="420" y="335"/>
                    </a:lnTo>
                    <a:lnTo>
                      <a:pt x="428" y="331"/>
                    </a:lnTo>
                    <a:lnTo>
                      <a:pt x="437" y="329"/>
                    </a:lnTo>
                    <a:lnTo>
                      <a:pt x="446" y="327"/>
                    </a:lnTo>
                    <a:lnTo>
                      <a:pt x="457" y="326"/>
                    </a:lnTo>
                    <a:lnTo>
                      <a:pt x="466" y="323"/>
                    </a:lnTo>
                    <a:lnTo>
                      <a:pt x="475" y="323"/>
                    </a:lnTo>
                    <a:lnTo>
                      <a:pt x="485" y="323"/>
                    </a:lnTo>
                    <a:lnTo>
                      <a:pt x="494" y="323"/>
                    </a:lnTo>
                    <a:lnTo>
                      <a:pt x="503" y="323"/>
                    </a:lnTo>
                    <a:lnTo>
                      <a:pt x="511" y="324"/>
                    </a:lnTo>
                    <a:lnTo>
                      <a:pt x="519" y="326"/>
                    </a:lnTo>
                    <a:lnTo>
                      <a:pt x="529" y="329"/>
                    </a:lnTo>
                    <a:lnTo>
                      <a:pt x="537" y="331"/>
                    </a:lnTo>
                    <a:lnTo>
                      <a:pt x="546" y="335"/>
                    </a:lnTo>
                    <a:lnTo>
                      <a:pt x="552" y="340"/>
                    </a:lnTo>
                    <a:lnTo>
                      <a:pt x="561" y="344"/>
                    </a:lnTo>
                    <a:lnTo>
                      <a:pt x="566" y="346"/>
                    </a:lnTo>
                    <a:lnTo>
                      <a:pt x="573" y="351"/>
                    </a:lnTo>
                    <a:lnTo>
                      <a:pt x="577" y="355"/>
                    </a:lnTo>
                    <a:lnTo>
                      <a:pt x="583" y="359"/>
                    </a:lnTo>
                    <a:lnTo>
                      <a:pt x="590" y="363"/>
                    </a:lnTo>
                    <a:lnTo>
                      <a:pt x="592" y="366"/>
                    </a:lnTo>
                    <a:lnTo>
                      <a:pt x="591" y="364"/>
                    </a:lnTo>
                    <a:lnTo>
                      <a:pt x="588" y="363"/>
                    </a:lnTo>
                    <a:lnTo>
                      <a:pt x="583" y="363"/>
                    </a:lnTo>
                    <a:lnTo>
                      <a:pt x="577" y="363"/>
                    </a:lnTo>
                    <a:lnTo>
                      <a:pt x="570" y="360"/>
                    </a:lnTo>
                    <a:lnTo>
                      <a:pt x="562" y="359"/>
                    </a:lnTo>
                    <a:lnTo>
                      <a:pt x="552" y="357"/>
                    </a:lnTo>
                    <a:lnTo>
                      <a:pt x="543" y="357"/>
                    </a:lnTo>
                    <a:lnTo>
                      <a:pt x="532" y="356"/>
                    </a:lnTo>
                    <a:lnTo>
                      <a:pt x="521" y="355"/>
                    </a:lnTo>
                    <a:lnTo>
                      <a:pt x="510" y="355"/>
                    </a:lnTo>
                    <a:lnTo>
                      <a:pt x="499" y="355"/>
                    </a:lnTo>
                    <a:lnTo>
                      <a:pt x="488" y="353"/>
                    </a:lnTo>
                    <a:lnTo>
                      <a:pt x="477" y="355"/>
                    </a:lnTo>
                    <a:lnTo>
                      <a:pt x="466" y="355"/>
                    </a:lnTo>
                    <a:lnTo>
                      <a:pt x="457" y="357"/>
                    </a:lnTo>
                    <a:lnTo>
                      <a:pt x="446" y="359"/>
                    </a:lnTo>
                    <a:lnTo>
                      <a:pt x="437" y="360"/>
                    </a:lnTo>
                    <a:lnTo>
                      <a:pt x="428" y="363"/>
                    </a:lnTo>
                    <a:lnTo>
                      <a:pt x="420" y="366"/>
                    </a:lnTo>
                    <a:lnTo>
                      <a:pt x="412" y="367"/>
                    </a:lnTo>
                    <a:lnTo>
                      <a:pt x="403" y="369"/>
                    </a:lnTo>
                    <a:lnTo>
                      <a:pt x="397" y="371"/>
                    </a:lnTo>
                    <a:lnTo>
                      <a:pt x="391" y="374"/>
                    </a:lnTo>
                    <a:lnTo>
                      <a:pt x="384" y="374"/>
                    </a:lnTo>
                    <a:lnTo>
                      <a:pt x="379" y="377"/>
                    </a:lnTo>
                    <a:lnTo>
                      <a:pt x="373" y="378"/>
                    </a:lnTo>
                    <a:lnTo>
                      <a:pt x="370" y="380"/>
                    </a:lnTo>
                    <a:lnTo>
                      <a:pt x="363" y="381"/>
                    </a:lnTo>
                    <a:lnTo>
                      <a:pt x="363" y="384"/>
                    </a:lnTo>
                    <a:lnTo>
                      <a:pt x="361" y="381"/>
                    </a:lnTo>
                    <a:lnTo>
                      <a:pt x="358" y="380"/>
                    </a:lnTo>
                    <a:lnTo>
                      <a:pt x="354" y="375"/>
                    </a:lnTo>
                    <a:lnTo>
                      <a:pt x="348" y="371"/>
                    </a:lnTo>
                    <a:lnTo>
                      <a:pt x="343" y="364"/>
                    </a:lnTo>
                    <a:lnTo>
                      <a:pt x="336" y="359"/>
                    </a:lnTo>
                    <a:lnTo>
                      <a:pt x="330" y="352"/>
                    </a:lnTo>
                    <a:lnTo>
                      <a:pt x="326" y="346"/>
                    </a:lnTo>
                    <a:lnTo>
                      <a:pt x="321" y="340"/>
                    </a:lnTo>
                    <a:lnTo>
                      <a:pt x="319" y="334"/>
                    </a:lnTo>
                    <a:lnTo>
                      <a:pt x="316" y="327"/>
                    </a:lnTo>
                    <a:lnTo>
                      <a:pt x="316" y="322"/>
                    </a:lnTo>
                    <a:lnTo>
                      <a:pt x="316" y="315"/>
                    </a:lnTo>
                    <a:lnTo>
                      <a:pt x="316" y="308"/>
                    </a:lnTo>
                    <a:lnTo>
                      <a:pt x="316" y="301"/>
                    </a:lnTo>
                    <a:lnTo>
                      <a:pt x="316" y="295"/>
                    </a:lnTo>
                    <a:lnTo>
                      <a:pt x="315" y="288"/>
                    </a:lnTo>
                    <a:lnTo>
                      <a:pt x="314" y="282"/>
                    </a:lnTo>
                    <a:lnTo>
                      <a:pt x="312" y="273"/>
                    </a:lnTo>
                    <a:lnTo>
                      <a:pt x="312" y="268"/>
                    </a:lnTo>
                    <a:lnTo>
                      <a:pt x="310" y="261"/>
                    </a:lnTo>
                    <a:lnTo>
                      <a:pt x="308" y="255"/>
                    </a:lnTo>
                    <a:lnTo>
                      <a:pt x="305" y="250"/>
                    </a:lnTo>
                    <a:lnTo>
                      <a:pt x="305" y="246"/>
                    </a:lnTo>
                    <a:lnTo>
                      <a:pt x="300" y="237"/>
                    </a:lnTo>
                    <a:lnTo>
                      <a:pt x="297" y="232"/>
                    </a:lnTo>
                    <a:lnTo>
                      <a:pt x="293" y="229"/>
                    </a:lnTo>
                    <a:lnTo>
                      <a:pt x="292" y="229"/>
                    </a:lnTo>
                    <a:lnTo>
                      <a:pt x="289" y="233"/>
                    </a:lnTo>
                    <a:lnTo>
                      <a:pt x="283" y="237"/>
                    </a:lnTo>
                    <a:lnTo>
                      <a:pt x="278" y="244"/>
                    </a:lnTo>
                    <a:lnTo>
                      <a:pt x="268" y="251"/>
                    </a:lnTo>
                    <a:lnTo>
                      <a:pt x="260" y="258"/>
                    </a:lnTo>
                    <a:lnTo>
                      <a:pt x="254" y="261"/>
                    </a:lnTo>
                    <a:lnTo>
                      <a:pt x="249" y="265"/>
                    </a:lnTo>
                    <a:lnTo>
                      <a:pt x="243" y="269"/>
                    </a:lnTo>
                    <a:lnTo>
                      <a:pt x="239" y="273"/>
                    </a:lnTo>
                    <a:lnTo>
                      <a:pt x="232" y="276"/>
                    </a:lnTo>
                    <a:lnTo>
                      <a:pt x="227" y="279"/>
                    </a:lnTo>
                    <a:lnTo>
                      <a:pt x="220" y="282"/>
                    </a:lnTo>
                    <a:lnTo>
                      <a:pt x="214" y="284"/>
                    </a:lnTo>
                    <a:lnTo>
                      <a:pt x="209" y="286"/>
                    </a:lnTo>
                    <a:lnTo>
                      <a:pt x="202" y="288"/>
                    </a:lnTo>
                    <a:lnTo>
                      <a:pt x="198" y="290"/>
                    </a:lnTo>
                    <a:lnTo>
                      <a:pt x="192" y="293"/>
                    </a:lnTo>
                    <a:lnTo>
                      <a:pt x="184" y="295"/>
                    </a:lnTo>
                    <a:lnTo>
                      <a:pt x="177" y="298"/>
                    </a:lnTo>
                    <a:lnTo>
                      <a:pt x="173" y="298"/>
                    </a:lnTo>
                    <a:lnTo>
                      <a:pt x="172" y="300"/>
                    </a:lnTo>
                    <a:lnTo>
                      <a:pt x="169" y="298"/>
                    </a:lnTo>
                    <a:lnTo>
                      <a:pt x="162" y="295"/>
                    </a:lnTo>
                    <a:lnTo>
                      <a:pt x="156" y="294"/>
                    </a:lnTo>
                    <a:lnTo>
                      <a:pt x="152" y="293"/>
                    </a:lnTo>
                    <a:lnTo>
                      <a:pt x="145" y="290"/>
                    </a:lnTo>
                    <a:lnTo>
                      <a:pt x="140" y="288"/>
                    </a:lnTo>
                    <a:lnTo>
                      <a:pt x="133" y="286"/>
                    </a:lnTo>
                    <a:lnTo>
                      <a:pt x="126" y="283"/>
                    </a:lnTo>
                    <a:lnTo>
                      <a:pt x="118" y="280"/>
                    </a:lnTo>
                    <a:lnTo>
                      <a:pt x="111" y="279"/>
                    </a:lnTo>
                    <a:lnTo>
                      <a:pt x="103" y="276"/>
                    </a:lnTo>
                    <a:lnTo>
                      <a:pt x="96" y="273"/>
                    </a:lnTo>
                    <a:lnTo>
                      <a:pt x="89" y="271"/>
                    </a:lnTo>
                    <a:lnTo>
                      <a:pt x="83" y="268"/>
                    </a:lnTo>
                    <a:lnTo>
                      <a:pt x="76" y="265"/>
                    </a:lnTo>
                    <a:lnTo>
                      <a:pt x="71" y="261"/>
                    </a:lnTo>
                    <a:lnTo>
                      <a:pt x="65" y="258"/>
                    </a:lnTo>
                    <a:lnTo>
                      <a:pt x="60" y="255"/>
                    </a:lnTo>
                    <a:lnTo>
                      <a:pt x="50" y="250"/>
                    </a:lnTo>
                    <a:lnTo>
                      <a:pt x="45" y="246"/>
                    </a:lnTo>
                    <a:lnTo>
                      <a:pt x="38" y="242"/>
                    </a:lnTo>
                    <a:lnTo>
                      <a:pt x="35" y="240"/>
                    </a:lnTo>
                    <a:lnTo>
                      <a:pt x="32" y="237"/>
                    </a:lnTo>
                    <a:lnTo>
                      <a:pt x="23" y="239"/>
                    </a:lnTo>
                    <a:lnTo>
                      <a:pt x="0" y="228"/>
                    </a:lnTo>
                    <a:lnTo>
                      <a:pt x="0" y="191"/>
                    </a:lnTo>
                    <a:close/>
                  </a:path>
                </a:pathLst>
              </a:custGeom>
              <a:solidFill>
                <a:srgbClr val="B0C2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64" name="Freeform 64"/>
              <p:cNvSpPr>
                <a:spLocks/>
              </p:cNvSpPr>
              <p:nvPr/>
            </p:nvSpPr>
            <p:spPr bwMode="auto">
              <a:xfrm>
                <a:off x="3416" y="2140"/>
                <a:ext cx="32" cy="110"/>
              </a:xfrm>
              <a:custGeom>
                <a:avLst/>
                <a:gdLst>
                  <a:gd name="T0" fmla="*/ 0 w 63"/>
                  <a:gd name="T1" fmla="*/ 1 h 219"/>
                  <a:gd name="T2" fmla="*/ 1 w 63"/>
                  <a:gd name="T3" fmla="*/ 1 h 219"/>
                  <a:gd name="T4" fmla="*/ 1 w 63"/>
                  <a:gd name="T5" fmla="*/ 1 h 219"/>
                  <a:gd name="T6" fmla="*/ 1 w 63"/>
                  <a:gd name="T7" fmla="*/ 1 h 219"/>
                  <a:gd name="T8" fmla="*/ 1 w 63"/>
                  <a:gd name="T9" fmla="*/ 1 h 219"/>
                  <a:gd name="T10" fmla="*/ 1 w 63"/>
                  <a:gd name="T11" fmla="*/ 1 h 219"/>
                  <a:gd name="T12" fmla="*/ 1 w 63"/>
                  <a:gd name="T13" fmla="*/ 1 h 219"/>
                  <a:gd name="T14" fmla="*/ 1 w 63"/>
                  <a:gd name="T15" fmla="*/ 1 h 219"/>
                  <a:gd name="T16" fmla="*/ 1 w 63"/>
                  <a:gd name="T17" fmla="*/ 1 h 219"/>
                  <a:gd name="T18" fmla="*/ 1 w 63"/>
                  <a:gd name="T19" fmla="*/ 1 h 219"/>
                  <a:gd name="T20" fmla="*/ 1 w 63"/>
                  <a:gd name="T21" fmla="*/ 1 h 219"/>
                  <a:gd name="T22" fmla="*/ 1 w 63"/>
                  <a:gd name="T23" fmla="*/ 1 h 219"/>
                  <a:gd name="T24" fmla="*/ 1 w 63"/>
                  <a:gd name="T25" fmla="*/ 1 h 219"/>
                  <a:gd name="T26" fmla="*/ 1 w 63"/>
                  <a:gd name="T27" fmla="*/ 1 h 219"/>
                  <a:gd name="T28" fmla="*/ 1 w 63"/>
                  <a:gd name="T29" fmla="*/ 1 h 219"/>
                  <a:gd name="T30" fmla="*/ 1 w 63"/>
                  <a:gd name="T31" fmla="*/ 1 h 219"/>
                  <a:gd name="T32" fmla="*/ 1 w 63"/>
                  <a:gd name="T33" fmla="*/ 1 h 219"/>
                  <a:gd name="T34" fmla="*/ 1 w 63"/>
                  <a:gd name="T35" fmla="*/ 1 h 219"/>
                  <a:gd name="T36" fmla="*/ 1 w 63"/>
                  <a:gd name="T37" fmla="*/ 1 h 219"/>
                  <a:gd name="T38" fmla="*/ 1 w 63"/>
                  <a:gd name="T39" fmla="*/ 1 h 219"/>
                  <a:gd name="T40" fmla="*/ 1 w 63"/>
                  <a:gd name="T41" fmla="*/ 1 h 219"/>
                  <a:gd name="T42" fmla="*/ 1 w 63"/>
                  <a:gd name="T43" fmla="*/ 1 h 219"/>
                  <a:gd name="T44" fmla="*/ 1 w 63"/>
                  <a:gd name="T45" fmla="*/ 1 h 219"/>
                  <a:gd name="T46" fmla="*/ 1 w 63"/>
                  <a:gd name="T47" fmla="*/ 1 h 219"/>
                  <a:gd name="T48" fmla="*/ 1 w 63"/>
                  <a:gd name="T49" fmla="*/ 1 h 219"/>
                  <a:gd name="T50" fmla="*/ 1 w 63"/>
                  <a:gd name="T51" fmla="*/ 1 h 219"/>
                  <a:gd name="T52" fmla="*/ 1 w 63"/>
                  <a:gd name="T53" fmla="*/ 1 h 219"/>
                  <a:gd name="T54" fmla="*/ 1 w 63"/>
                  <a:gd name="T55" fmla="*/ 1 h 219"/>
                  <a:gd name="T56" fmla="*/ 1 w 63"/>
                  <a:gd name="T57" fmla="*/ 1 h 219"/>
                  <a:gd name="T58" fmla="*/ 1 w 63"/>
                  <a:gd name="T59" fmla="*/ 1 h 219"/>
                  <a:gd name="T60" fmla="*/ 1 w 63"/>
                  <a:gd name="T61" fmla="*/ 1 h 219"/>
                  <a:gd name="T62" fmla="*/ 0 w 63"/>
                  <a:gd name="T63" fmla="*/ 1 h 2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3"/>
                  <a:gd name="T97" fmla="*/ 0 h 219"/>
                  <a:gd name="T98" fmla="*/ 63 w 63"/>
                  <a:gd name="T99" fmla="*/ 219 h 2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3" h="219">
                    <a:moveTo>
                      <a:pt x="0" y="132"/>
                    </a:moveTo>
                    <a:lnTo>
                      <a:pt x="0" y="131"/>
                    </a:lnTo>
                    <a:lnTo>
                      <a:pt x="1" y="129"/>
                    </a:lnTo>
                    <a:lnTo>
                      <a:pt x="1" y="125"/>
                    </a:lnTo>
                    <a:lnTo>
                      <a:pt x="4" y="120"/>
                    </a:lnTo>
                    <a:lnTo>
                      <a:pt x="5" y="113"/>
                    </a:lnTo>
                    <a:lnTo>
                      <a:pt x="7" y="105"/>
                    </a:lnTo>
                    <a:lnTo>
                      <a:pt x="7" y="99"/>
                    </a:lnTo>
                    <a:lnTo>
                      <a:pt x="10" y="95"/>
                    </a:lnTo>
                    <a:lnTo>
                      <a:pt x="10" y="89"/>
                    </a:lnTo>
                    <a:lnTo>
                      <a:pt x="11" y="84"/>
                    </a:lnTo>
                    <a:lnTo>
                      <a:pt x="11" y="77"/>
                    </a:lnTo>
                    <a:lnTo>
                      <a:pt x="12" y="70"/>
                    </a:lnTo>
                    <a:lnTo>
                      <a:pt x="12" y="62"/>
                    </a:lnTo>
                    <a:lnTo>
                      <a:pt x="12" y="56"/>
                    </a:lnTo>
                    <a:lnTo>
                      <a:pt x="12" y="48"/>
                    </a:lnTo>
                    <a:lnTo>
                      <a:pt x="14" y="41"/>
                    </a:lnTo>
                    <a:lnTo>
                      <a:pt x="14" y="34"/>
                    </a:lnTo>
                    <a:lnTo>
                      <a:pt x="15" y="29"/>
                    </a:lnTo>
                    <a:lnTo>
                      <a:pt x="15" y="22"/>
                    </a:lnTo>
                    <a:lnTo>
                      <a:pt x="15" y="16"/>
                    </a:lnTo>
                    <a:lnTo>
                      <a:pt x="15" y="11"/>
                    </a:lnTo>
                    <a:lnTo>
                      <a:pt x="15" y="7"/>
                    </a:lnTo>
                    <a:lnTo>
                      <a:pt x="15" y="1"/>
                    </a:lnTo>
                    <a:lnTo>
                      <a:pt x="16" y="0"/>
                    </a:lnTo>
                    <a:lnTo>
                      <a:pt x="16" y="1"/>
                    </a:lnTo>
                    <a:lnTo>
                      <a:pt x="18" y="7"/>
                    </a:lnTo>
                    <a:lnTo>
                      <a:pt x="19" y="11"/>
                    </a:lnTo>
                    <a:lnTo>
                      <a:pt x="21" y="16"/>
                    </a:lnTo>
                    <a:lnTo>
                      <a:pt x="22" y="22"/>
                    </a:lnTo>
                    <a:lnTo>
                      <a:pt x="25" y="29"/>
                    </a:lnTo>
                    <a:lnTo>
                      <a:pt x="26" y="34"/>
                    </a:lnTo>
                    <a:lnTo>
                      <a:pt x="27" y="42"/>
                    </a:lnTo>
                    <a:lnTo>
                      <a:pt x="30" y="48"/>
                    </a:lnTo>
                    <a:lnTo>
                      <a:pt x="33" y="56"/>
                    </a:lnTo>
                    <a:lnTo>
                      <a:pt x="34" y="62"/>
                    </a:lnTo>
                    <a:lnTo>
                      <a:pt x="37" y="69"/>
                    </a:lnTo>
                    <a:lnTo>
                      <a:pt x="40" y="76"/>
                    </a:lnTo>
                    <a:lnTo>
                      <a:pt x="43" y="83"/>
                    </a:lnTo>
                    <a:lnTo>
                      <a:pt x="44" y="87"/>
                    </a:lnTo>
                    <a:lnTo>
                      <a:pt x="47" y="92"/>
                    </a:lnTo>
                    <a:lnTo>
                      <a:pt x="48" y="96"/>
                    </a:lnTo>
                    <a:lnTo>
                      <a:pt x="51" y="102"/>
                    </a:lnTo>
                    <a:lnTo>
                      <a:pt x="54" y="107"/>
                    </a:lnTo>
                    <a:lnTo>
                      <a:pt x="58" y="114"/>
                    </a:lnTo>
                    <a:lnTo>
                      <a:pt x="59" y="120"/>
                    </a:lnTo>
                    <a:lnTo>
                      <a:pt x="62" y="123"/>
                    </a:lnTo>
                    <a:lnTo>
                      <a:pt x="62" y="127"/>
                    </a:lnTo>
                    <a:lnTo>
                      <a:pt x="63" y="129"/>
                    </a:lnTo>
                    <a:lnTo>
                      <a:pt x="62" y="134"/>
                    </a:lnTo>
                    <a:lnTo>
                      <a:pt x="58" y="139"/>
                    </a:lnTo>
                    <a:lnTo>
                      <a:pt x="55" y="142"/>
                    </a:lnTo>
                    <a:lnTo>
                      <a:pt x="54" y="147"/>
                    </a:lnTo>
                    <a:lnTo>
                      <a:pt x="52" y="153"/>
                    </a:lnTo>
                    <a:lnTo>
                      <a:pt x="52" y="160"/>
                    </a:lnTo>
                    <a:lnTo>
                      <a:pt x="50" y="168"/>
                    </a:lnTo>
                    <a:lnTo>
                      <a:pt x="50" y="178"/>
                    </a:lnTo>
                    <a:lnTo>
                      <a:pt x="50" y="187"/>
                    </a:lnTo>
                    <a:lnTo>
                      <a:pt x="50" y="197"/>
                    </a:lnTo>
                    <a:lnTo>
                      <a:pt x="50" y="205"/>
                    </a:lnTo>
                    <a:lnTo>
                      <a:pt x="50" y="212"/>
                    </a:lnTo>
                    <a:lnTo>
                      <a:pt x="50" y="218"/>
                    </a:lnTo>
                    <a:lnTo>
                      <a:pt x="50" y="219"/>
                    </a:lnTo>
                    <a:lnTo>
                      <a:pt x="0" y="132"/>
                    </a:lnTo>
                    <a:close/>
                  </a:path>
                </a:pathLst>
              </a:custGeom>
              <a:solidFill>
                <a:srgbClr val="B0C2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65" name="Freeform 65"/>
              <p:cNvSpPr>
                <a:spLocks/>
              </p:cNvSpPr>
              <p:nvPr/>
            </p:nvSpPr>
            <p:spPr bwMode="auto">
              <a:xfrm>
                <a:off x="3292" y="2048"/>
                <a:ext cx="51" cy="16"/>
              </a:xfrm>
              <a:custGeom>
                <a:avLst/>
                <a:gdLst>
                  <a:gd name="T0" fmla="*/ 0 w 102"/>
                  <a:gd name="T1" fmla="*/ 1 h 32"/>
                  <a:gd name="T2" fmla="*/ 0 w 102"/>
                  <a:gd name="T3" fmla="*/ 1 h 32"/>
                  <a:gd name="T4" fmla="*/ 1 w 102"/>
                  <a:gd name="T5" fmla="*/ 1 h 32"/>
                  <a:gd name="T6" fmla="*/ 1 w 102"/>
                  <a:gd name="T7" fmla="*/ 1 h 32"/>
                  <a:gd name="T8" fmla="*/ 1 w 102"/>
                  <a:gd name="T9" fmla="*/ 1 h 32"/>
                  <a:gd name="T10" fmla="*/ 1 w 102"/>
                  <a:gd name="T11" fmla="*/ 1 h 32"/>
                  <a:gd name="T12" fmla="*/ 1 w 102"/>
                  <a:gd name="T13" fmla="*/ 1 h 32"/>
                  <a:gd name="T14" fmla="*/ 1 w 102"/>
                  <a:gd name="T15" fmla="*/ 1 h 32"/>
                  <a:gd name="T16" fmla="*/ 1 w 102"/>
                  <a:gd name="T17" fmla="*/ 1 h 32"/>
                  <a:gd name="T18" fmla="*/ 1 w 102"/>
                  <a:gd name="T19" fmla="*/ 1 h 32"/>
                  <a:gd name="T20" fmla="*/ 1 w 102"/>
                  <a:gd name="T21" fmla="*/ 0 h 32"/>
                  <a:gd name="T22" fmla="*/ 1 w 102"/>
                  <a:gd name="T23" fmla="*/ 0 h 32"/>
                  <a:gd name="T24" fmla="*/ 1 w 102"/>
                  <a:gd name="T25" fmla="*/ 1 h 32"/>
                  <a:gd name="T26" fmla="*/ 1 w 102"/>
                  <a:gd name="T27" fmla="*/ 1 h 32"/>
                  <a:gd name="T28" fmla="*/ 1 w 102"/>
                  <a:gd name="T29" fmla="*/ 1 h 32"/>
                  <a:gd name="T30" fmla="*/ 1 w 102"/>
                  <a:gd name="T31" fmla="*/ 1 h 32"/>
                  <a:gd name="T32" fmla="*/ 1 w 102"/>
                  <a:gd name="T33" fmla="*/ 1 h 32"/>
                  <a:gd name="T34" fmla="*/ 1 w 102"/>
                  <a:gd name="T35" fmla="*/ 1 h 32"/>
                  <a:gd name="T36" fmla="*/ 1 w 102"/>
                  <a:gd name="T37" fmla="*/ 1 h 32"/>
                  <a:gd name="T38" fmla="*/ 1 w 102"/>
                  <a:gd name="T39" fmla="*/ 1 h 32"/>
                  <a:gd name="T40" fmla="*/ 1 w 102"/>
                  <a:gd name="T41" fmla="*/ 1 h 32"/>
                  <a:gd name="T42" fmla="*/ 1 w 102"/>
                  <a:gd name="T43" fmla="*/ 1 h 32"/>
                  <a:gd name="T44" fmla="*/ 1 w 102"/>
                  <a:gd name="T45" fmla="*/ 1 h 32"/>
                  <a:gd name="T46" fmla="*/ 1 w 102"/>
                  <a:gd name="T47" fmla="*/ 1 h 32"/>
                  <a:gd name="T48" fmla="*/ 1 w 102"/>
                  <a:gd name="T49" fmla="*/ 1 h 32"/>
                  <a:gd name="T50" fmla="*/ 1 w 102"/>
                  <a:gd name="T51" fmla="*/ 1 h 32"/>
                  <a:gd name="T52" fmla="*/ 1 w 102"/>
                  <a:gd name="T53" fmla="*/ 1 h 32"/>
                  <a:gd name="T54" fmla="*/ 1 w 102"/>
                  <a:gd name="T55" fmla="*/ 1 h 32"/>
                  <a:gd name="T56" fmla="*/ 1 w 102"/>
                  <a:gd name="T57" fmla="*/ 1 h 32"/>
                  <a:gd name="T58" fmla="*/ 1 w 102"/>
                  <a:gd name="T59" fmla="*/ 1 h 32"/>
                  <a:gd name="T60" fmla="*/ 1 w 102"/>
                  <a:gd name="T61" fmla="*/ 1 h 32"/>
                  <a:gd name="T62" fmla="*/ 1 w 102"/>
                  <a:gd name="T63" fmla="*/ 1 h 32"/>
                  <a:gd name="T64" fmla="*/ 1 w 102"/>
                  <a:gd name="T65" fmla="*/ 1 h 32"/>
                  <a:gd name="T66" fmla="*/ 1 w 102"/>
                  <a:gd name="T67" fmla="*/ 1 h 32"/>
                  <a:gd name="T68" fmla="*/ 1 w 102"/>
                  <a:gd name="T69" fmla="*/ 1 h 32"/>
                  <a:gd name="T70" fmla="*/ 0 w 102"/>
                  <a:gd name="T71" fmla="*/ 1 h 32"/>
                  <a:gd name="T72" fmla="*/ 0 w 102"/>
                  <a:gd name="T73" fmla="*/ 1 h 3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2"/>
                  <a:gd name="T112" fmla="*/ 0 h 32"/>
                  <a:gd name="T113" fmla="*/ 102 w 102"/>
                  <a:gd name="T114" fmla="*/ 32 h 3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2" h="32">
                    <a:moveTo>
                      <a:pt x="0" y="32"/>
                    </a:moveTo>
                    <a:lnTo>
                      <a:pt x="0" y="29"/>
                    </a:lnTo>
                    <a:lnTo>
                      <a:pt x="3" y="28"/>
                    </a:lnTo>
                    <a:lnTo>
                      <a:pt x="7" y="22"/>
                    </a:lnTo>
                    <a:lnTo>
                      <a:pt x="13" y="19"/>
                    </a:lnTo>
                    <a:lnTo>
                      <a:pt x="18" y="14"/>
                    </a:lnTo>
                    <a:lnTo>
                      <a:pt x="25" y="10"/>
                    </a:lnTo>
                    <a:lnTo>
                      <a:pt x="35" y="6"/>
                    </a:lnTo>
                    <a:lnTo>
                      <a:pt x="43" y="4"/>
                    </a:lnTo>
                    <a:lnTo>
                      <a:pt x="50" y="2"/>
                    </a:lnTo>
                    <a:lnTo>
                      <a:pt x="58" y="0"/>
                    </a:lnTo>
                    <a:lnTo>
                      <a:pt x="65" y="0"/>
                    </a:lnTo>
                    <a:lnTo>
                      <a:pt x="72" y="2"/>
                    </a:lnTo>
                    <a:lnTo>
                      <a:pt x="77" y="2"/>
                    </a:lnTo>
                    <a:lnTo>
                      <a:pt x="82" y="3"/>
                    </a:lnTo>
                    <a:lnTo>
                      <a:pt x="84" y="4"/>
                    </a:lnTo>
                    <a:lnTo>
                      <a:pt x="86" y="4"/>
                    </a:lnTo>
                    <a:lnTo>
                      <a:pt x="102" y="19"/>
                    </a:lnTo>
                    <a:lnTo>
                      <a:pt x="101" y="19"/>
                    </a:lnTo>
                    <a:lnTo>
                      <a:pt x="98" y="19"/>
                    </a:lnTo>
                    <a:lnTo>
                      <a:pt x="94" y="19"/>
                    </a:lnTo>
                    <a:lnTo>
                      <a:pt x="90" y="19"/>
                    </a:lnTo>
                    <a:lnTo>
                      <a:pt x="82" y="19"/>
                    </a:lnTo>
                    <a:lnTo>
                      <a:pt x="75" y="19"/>
                    </a:lnTo>
                    <a:lnTo>
                      <a:pt x="65" y="19"/>
                    </a:lnTo>
                    <a:lnTo>
                      <a:pt x="57" y="19"/>
                    </a:lnTo>
                    <a:lnTo>
                      <a:pt x="51" y="19"/>
                    </a:lnTo>
                    <a:lnTo>
                      <a:pt x="47" y="19"/>
                    </a:lnTo>
                    <a:lnTo>
                      <a:pt x="40" y="21"/>
                    </a:lnTo>
                    <a:lnTo>
                      <a:pt x="36" y="22"/>
                    </a:lnTo>
                    <a:lnTo>
                      <a:pt x="26" y="24"/>
                    </a:lnTo>
                    <a:lnTo>
                      <a:pt x="18" y="26"/>
                    </a:lnTo>
                    <a:lnTo>
                      <a:pt x="10" y="28"/>
                    </a:lnTo>
                    <a:lnTo>
                      <a:pt x="4" y="29"/>
                    </a:lnTo>
                    <a:lnTo>
                      <a:pt x="1" y="31"/>
                    </a:lnTo>
                    <a:lnTo>
                      <a:pt x="0" y="32"/>
                    </a:lnTo>
                    <a:close/>
                  </a:path>
                </a:pathLst>
              </a:custGeom>
              <a:solidFill>
                <a:srgbClr val="B0C2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66" name="Freeform 66"/>
              <p:cNvSpPr>
                <a:spLocks/>
              </p:cNvSpPr>
              <p:nvPr/>
            </p:nvSpPr>
            <p:spPr bwMode="auto">
              <a:xfrm>
                <a:off x="2514" y="2195"/>
                <a:ext cx="243" cy="343"/>
              </a:xfrm>
              <a:custGeom>
                <a:avLst/>
                <a:gdLst>
                  <a:gd name="T0" fmla="*/ 0 w 487"/>
                  <a:gd name="T1" fmla="*/ 1 h 686"/>
                  <a:gd name="T2" fmla="*/ 0 w 487"/>
                  <a:gd name="T3" fmla="*/ 1 h 686"/>
                  <a:gd name="T4" fmla="*/ 0 w 487"/>
                  <a:gd name="T5" fmla="*/ 1 h 686"/>
                  <a:gd name="T6" fmla="*/ 0 w 487"/>
                  <a:gd name="T7" fmla="*/ 1 h 686"/>
                  <a:gd name="T8" fmla="*/ 0 w 487"/>
                  <a:gd name="T9" fmla="*/ 1 h 686"/>
                  <a:gd name="T10" fmla="*/ 0 w 487"/>
                  <a:gd name="T11" fmla="*/ 1 h 686"/>
                  <a:gd name="T12" fmla="*/ 0 w 487"/>
                  <a:gd name="T13" fmla="*/ 1 h 686"/>
                  <a:gd name="T14" fmla="*/ 0 w 487"/>
                  <a:gd name="T15" fmla="*/ 1 h 686"/>
                  <a:gd name="T16" fmla="*/ 0 w 487"/>
                  <a:gd name="T17" fmla="*/ 1 h 686"/>
                  <a:gd name="T18" fmla="*/ 0 w 487"/>
                  <a:gd name="T19" fmla="*/ 1 h 686"/>
                  <a:gd name="T20" fmla="*/ 0 w 487"/>
                  <a:gd name="T21" fmla="*/ 1 h 686"/>
                  <a:gd name="T22" fmla="*/ 0 w 487"/>
                  <a:gd name="T23" fmla="*/ 1 h 686"/>
                  <a:gd name="T24" fmla="*/ 0 w 487"/>
                  <a:gd name="T25" fmla="*/ 1 h 686"/>
                  <a:gd name="T26" fmla="*/ 0 w 487"/>
                  <a:gd name="T27" fmla="*/ 1 h 686"/>
                  <a:gd name="T28" fmla="*/ 0 w 487"/>
                  <a:gd name="T29" fmla="*/ 1 h 686"/>
                  <a:gd name="T30" fmla="*/ 0 w 487"/>
                  <a:gd name="T31" fmla="*/ 1 h 686"/>
                  <a:gd name="T32" fmla="*/ 0 w 487"/>
                  <a:gd name="T33" fmla="*/ 1 h 686"/>
                  <a:gd name="T34" fmla="*/ 0 w 487"/>
                  <a:gd name="T35" fmla="*/ 1 h 686"/>
                  <a:gd name="T36" fmla="*/ 0 w 487"/>
                  <a:gd name="T37" fmla="*/ 1 h 686"/>
                  <a:gd name="T38" fmla="*/ 0 w 487"/>
                  <a:gd name="T39" fmla="*/ 1 h 686"/>
                  <a:gd name="T40" fmla="*/ 0 w 487"/>
                  <a:gd name="T41" fmla="*/ 1 h 686"/>
                  <a:gd name="T42" fmla="*/ 0 w 487"/>
                  <a:gd name="T43" fmla="*/ 1 h 686"/>
                  <a:gd name="T44" fmla="*/ 0 w 487"/>
                  <a:gd name="T45" fmla="*/ 1 h 686"/>
                  <a:gd name="T46" fmla="*/ 0 w 487"/>
                  <a:gd name="T47" fmla="*/ 1 h 686"/>
                  <a:gd name="T48" fmla="*/ 0 w 487"/>
                  <a:gd name="T49" fmla="*/ 1 h 686"/>
                  <a:gd name="T50" fmla="*/ 0 w 487"/>
                  <a:gd name="T51" fmla="*/ 1 h 686"/>
                  <a:gd name="T52" fmla="*/ 0 w 487"/>
                  <a:gd name="T53" fmla="*/ 1 h 686"/>
                  <a:gd name="T54" fmla="*/ 0 w 487"/>
                  <a:gd name="T55" fmla="*/ 1 h 686"/>
                  <a:gd name="T56" fmla="*/ 0 w 487"/>
                  <a:gd name="T57" fmla="*/ 1 h 686"/>
                  <a:gd name="T58" fmla="*/ 0 w 487"/>
                  <a:gd name="T59" fmla="*/ 1 h 686"/>
                  <a:gd name="T60" fmla="*/ 0 w 487"/>
                  <a:gd name="T61" fmla="*/ 1 h 686"/>
                  <a:gd name="T62" fmla="*/ 0 w 487"/>
                  <a:gd name="T63" fmla="*/ 1 h 686"/>
                  <a:gd name="T64" fmla="*/ 0 w 487"/>
                  <a:gd name="T65" fmla="*/ 1 h 686"/>
                  <a:gd name="T66" fmla="*/ 0 w 487"/>
                  <a:gd name="T67" fmla="*/ 1 h 686"/>
                  <a:gd name="T68" fmla="*/ 0 w 487"/>
                  <a:gd name="T69" fmla="*/ 1 h 686"/>
                  <a:gd name="T70" fmla="*/ 0 w 487"/>
                  <a:gd name="T71" fmla="*/ 1 h 686"/>
                  <a:gd name="T72" fmla="*/ 0 w 487"/>
                  <a:gd name="T73" fmla="*/ 1 h 686"/>
                  <a:gd name="T74" fmla="*/ 0 w 487"/>
                  <a:gd name="T75" fmla="*/ 1 h 686"/>
                  <a:gd name="T76" fmla="*/ 0 w 487"/>
                  <a:gd name="T77" fmla="*/ 1 h 686"/>
                  <a:gd name="T78" fmla="*/ 0 w 487"/>
                  <a:gd name="T79" fmla="*/ 1 h 686"/>
                  <a:gd name="T80" fmla="*/ 0 w 487"/>
                  <a:gd name="T81" fmla="*/ 1 h 686"/>
                  <a:gd name="T82" fmla="*/ 0 w 487"/>
                  <a:gd name="T83" fmla="*/ 1 h 686"/>
                  <a:gd name="T84" fmla="*/ 0 w 487"/>
                  <a:gd name="T85" fmla="*/ 1 h 686"/>
                  <a:gd name="T86" fmla="*/ 0 w 487"/>
                  <a:gd name="T87" fmla="*/ 1 h 686"/>
                  <a:gd name="T88" fmla="*/ 0 w 487"/>
                  <a:gd name="T89" fmla="*/ 1 h 686"/>
                  <a:gd name="T90" fmla="*/ 0 w 487"/>
                  <a:gd name="T91" fmla="*/ 1 h 686"/>
                  <a:gd name="T92" fmla="*/ 0 w 487"/>
                  <a:gd name="T93" fmla="*/ 1 h 686"/>
                  <a:gd name="T94" fmla="*/ 0 w 487"/>
                  <a:gd name="T95" fmla="*/ 1 h 686"/>
                  <a:gd name="T96" fmla="*/ 0 w 487"/>
                  <a:gd name="T97" fmla="*/ 1 h 686"/>
                  <a:gd name="T98" fmla="*/ 0 w 487"/>
                  <a:gd name="T99" fmla="*/ 1 h 686"/>
                  <a:gd name="T100" fmla="*/ 0 w 487"/>
                  <a:gd name="T101" fmla="*/ 0 h 68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87"/>
                  <a:gd name="T154" fmla="*/ 0 h 686"/>
                  <a:gd name="T155" fmla="*/ 487 w 487"/>
                  <a:gd name="T156" fmla="*/ 686 h 68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87" h="686">
                    <a:moveTo>
                      <a:pt x="87" y="0"/>
                    </a:moveTo>
                    <a:lnTo>
                      <a:pt x="85" y="1"/>
                    </a:lnTo>
                    <a:lnTo>
                      <a:pt x="83" y="10"/>
                    </a:lnTo>
                    <a:lnTo>
                      <a:pt x="81" y="14"/>
                    </a:lnTo>
                    <a:lnTo>
                      <a:pt x="78" y="21"/>
                    </a:lnTo>
                    <a:lnTo>
                      <a:pt x="77" y="28"/>
                    </a:lnTo>
                    <a:lnTo>
                      <a:pt x="76" y="37"/>
                    </a:lnTo>
                    <a:lnTo>
                      <a:pt x="73" y="47"/>
                    </a:lnTo>
                    <a:lnTo>
                      <a:pt x="70" y="55"/>
                    </a:lnTo>
                    <a:lnTo>
                      <a:pt x="67" y="66"/>
                    </a:lnTo>
                    <a:lnTo>
                      <a:pt x="66" y="77"/>
                    </a:lnTo>
                    <a:lnTo>
                      <a:pt x="63" y="90"/>
                    </a:lnTo>
                    <a:lnTo>
                      <a:pt x="62" y="101"/>
                    </a:lnTo>
                    <a:lnTo>
                      <a:pt x="60" y="113"/>
                    </a:lnTo>
                    <a:lnTo>
                      <a:pt x="60" y="128"/>
                    </a:lnTo>
                    <a:lnTo>
                      <a:pt x="58" y="141"/>
                    </a:lnTo>
                    <a:lnTo>
                      <a:pt x="58" y="155"/>
                    </a:lnTo>
                    <a:lnTo>
                      <a:pt x="58" y="168"/>
                    </a:lnTo>
                    <a:lnTo>
                      <a:pt x="58" y="182"/>
                    </a:lnTo>
                    <a:lnTo>
                      <a:pt x="58" y="196"/>
                    </a:lnTo>
                    <a:lnTo>
                      <a:pt x="58" y="211"/>
                    </a:lnTo>
                    <a:lnTo>
                      <a:pt x="59" y="225"/>
                    </a:lnTo>
                    <a:lnTo>
                      <a:pt x="60" y="240"/>
                    </a:lnTo>
                    <a:lnTo>
                      <a:pt x="60" y="254"/>
                    </a:lnTo>
                    <a:lnTo>
                      <a:pt x="60" y="266"/>
                    </a:lnTo>
                    <a:lnTo>
                      <a:pt x="60" y="280"/>
                    </a:lnTo>
                    <a:lnTo>
                      <a:pt x="60" y="294"/>
                    </a:lnTo>
                    <a:lnTo>
                      <a:pt x="59" y="306"/>
                    </a:lnTo>
                    <a:lnTo>
                      <a:pt x="59" y="319"/>
                    </a:lnTo>
                    <a:lnTo>
                      <a:pt x="58" y="331"/>
                    </a:lnTo>
                    <a:lnTo>
                      <a:pt x="58" y="344"/>
                    </a:lnTo>
                    <a:lnTo>
                      <a:pt x="55" y="353"/>
                    </a:lnTo>
                    <a:lnTo>
                      <a:pt x="54" y="364"/>
                    </a:lnTo>
                    <a:lnTo>
                      <a:pt x="51" y="374"/>
                    </a:lnTo>
                    <a:lnTo>
                      <a:pt x="48" y="382"/>
                    </a:lnTo>
                    <a:lnTo>
                      <a:pt x="45" y="392"/>
                    </a:lnTo>
                    <a:lnTo>
                      <a:pt x="42" y="402"/>
                    </a:lnTo>
                    <a:lnTo>
                      <a:pt x="40" y="410"/>
                    </a:lnTo>
                    <a:lnTo>
                      <a:pt x="37" y="420"/>
                    </a:lnTo>
                    <a:lnTo>
                      <a:pt x="33" y="429"/>
                    </a:lnTo>
                    <a:lnTo>
                      <a:pt x="30" y="438"/>
                    </a:lnTo>
                    <a:lnTo>
                      <a:pt x="27" y="447"/>
                    </a:lnTo>
                    <a:lnTo>
                      <a:pt x="25" y="457"/>
                    </a:lnTo>
                    <a:lnTo>
                      <a:pt x="20" y="468"/>
                    </a:lnTo>
                    <a:lnTo>
                      <a:pt x="18" y="478"/>
                    </a:lnTo>
                    <a:lnTo>
                      <a:pt x="15" y="490"/>
                    </a:lnTo>
                    <a:lnTo>
                      <a:pt x="14" y="502"/>
                    </a:lnTo>
                    <a:lnTo>
                      <a:pt x="11" y="515"/>
                    </a:lnTo>
                    <a:lnTo>
                      <a:pt x="8" y="530"/>
                    </a:lnTo>
                    <a:lnTo>
                      <a:pt x="5" y="544"/>
                    </a:lnTo>
                    <a:lnTo>
                      <a:pt x="5" y="558"/>
                    </a:lnTo>
                    <a:lnTo>
                      <a:pt x="2" y="571"/>
                    </a:lnTo>
                    <a:lnTo>
                      <a:pt x="2" y="585"/>
                    </a:lnTo>
                    <a:lnTo>
                      <a:pt x="1" y="599"/>
                    </a:lnTo>
                    <a:lnTo>
                      <a:pt x="1" y="613"/>
                    </a:lnTo>
                    <a:lnTo>
                      <a:pt x="0" y="624"/>
                    </a:lnTo>
                    <a:lnTo>
                      <a:pt x="0" y="636"/>
                    </a:lnTo>
                    <a:lnTo>
                      <a:pt x="0" y="646"/>
                    </a:lnTo>
                    <a:lnTo>
                      <a:pt x="0" y="656"/>
                    </a:lnTo>
                    <a:lnTo>
                      <a:pt x="0" y="661"/>
                    </a:lnTo>
                    <a:lnTo>
                      <a:pt x="0" y="667"/>
                    </a:lnTo>
                    <a:lnTo>
                      <a:pt x="0" y="669"/>
                    </a:lnTo>
                    <a:lnTo>
                      <a:pt x="0" y="672"/>
                    </a:lnTo>
                    <a:lnTo>
                      <a:pt x="85" y="668"/>
                    </a:lnTo>
                    <a:lnTo>
                      <a:pt x="226" y="337"/>
                    </a:lnTo>
                    <a:lnTo>
                      <a:pt x="313" y="460"/>
                    </a:lnTo>
                    <a:lnTo>
                      <a:pt x="368" y="686"/>
                    </a:lnTo>
                    <a:lnTo>
                      <a:pt x="487" y="667"/>
                    </a:lnTo>
                    <a:lnTo>
                      <a:pt x="466" y="370"/>
                    </a:lnTo>
                    <a:lnTo>
                      <a:pt x="465" y="367"/>
                    </a:lnTo>
                    <a:lnTo>
                      <a:pt x="462" y="364"/>
                    </a:lnTo>
                    <a:lnTo>
                      <a:pt x="459" y="358"/>
                    </a:lnTo>
                    <a:lnTo>
                      <a:pt x="458" y="352"/>
                    </a:lnTo>
                    <a:lnTo>
                      <a:pt x="454" y="342"/>
                    </a:lnTo>
                    <a:lnTo>
                      <a:pt x="450" y="333"/>
                    </a:lnTo>
                    <a:lnTo>
                      <a:pt x="444" y="320"/>
                    </a:lnTo>
                    <a:lnTo>
                      <a:pt x="440" y="309"/>
                    </a:lnTo>
                    <a:lnTo>
                      <a:pt x="433" y="294"/>
                    </a:lnTo>
                    <a:lnTo>
                      <a:pt x="428" y="280"/>
                    </a:lnTo>
                    <a:lnTo>
                      <a:pt x="421" y="265"/>
                    </a:lnTo>
                    <a:lnTo>
                      <a:pt x="415" y="251"/>
                    </a:lnTo>
                    <a:lnTo>
                      <a:pt x="408" y="236"/>
                    </a:lnTo>
                    <a:lnTo>
                      <a:pt x="403" y="221"/>
                    </a:lnTo>
                    <a:lnTo>
                      <a:pt x="397" y="206"/>
                    </a:lnTo>
                    <a:lnTo>
                      <a:pt x="392" y="192"/>
                    </a:lnTo>
                    <a:lnTo>
                      <a:pt x="385" y="177"/>
                    </a:lnTo>
                    <a:lnTo>
                      <a:pt x="379" y="163"/>
                    </a:lnTo>
                    <a:lnTo>
                      <a:pt x="374" y="151"/>
                    </a:lnTo>
                    <a:lnTo>
                      <a:pt x="370" y="138"/>
                    </a:lnTo>
                    <a:lnTo>
                      <a:pt x="365" y="127"/>
                    </a:lnTo>
                    <a:lnTo>
                      <a:pt x="361" y="117"/>
                    </a:lnTo>
                    <a:lnTo>
                      <a:pt x="357" y="108"/>
                    </a:lnTo>
                    <a:lnTo>
                      <a:pt x="354" y="98"/>
                    </a:lnTo>
                    <a:lnTo>
                      <a:pt x="350" y="90"/>
                    </a:lnTo>
                    <a:lnTo>
                      <a:pt x="348" y="83"/>
                    </a:lnTo>
                    <a:lnTo>
                      <a:pt x="346" y="77"/>
                    </a:lnTo>
                    <a:lnTo>
                      <a:pt x="345" y="73"/>
                    </a:lnTo>
                    <a:lnTo>
                      <a:pt x="342" y="66"/>
                    </a:lnTo>
                    <a:lnTo>
                      <a:pt x="342" y="65"/>
                    </a:lnTo>
                    <a:lnTo>
                      <a:pt x="309" y="25"/>
                    </a:lnTo>
                    <a:lnTo>
                      <a:pt x="87"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67" name="Freeform 67"/>
              <p:cNvSpPr>
                <a:spLocks/>
              </p:cNvSpPr>
              <p:nvPr/>
            </p:nvSpPr>
            <p:spPr bwMode="auto">
              <a:xfrm>
                <a:off x="2559" y="1796"/>
                <a:ext cx="38" cy="72"/>
              </a:xfrm>
              <a:custGeom>
                <a:avLst/>
                <a:gdLst>
                  <a:gd name="T0" fmla="*/ 0 w 78"/>
                  <a:gd name="T1" fmla="*/ 0 h 144"/>
                  <a:gd name="T2" fmla="*/ 0 w 78"/>
                  <a:gd name="T3" fmla="*/ 1 h 144"/>
                  <a:gd name="T4" fmla="*/ 0 w 78"/>
                  <a:gd name="T5" fmla="*/ 1 h 144"/>
                  <a:gd name="T6" fmla="*/ 0 w 78"/>
                  <a:gd name="T7" fmla="*/ 1 h 144"/>
                  <a:gd name="T8" fmla="*/ 0 w 78"/>
                  <a:gd name="T9" fmla="*/ 1 h 144"/>
                  <a:gd name="T10" fmla="*/ 0 w 78"/>
                  <a:gd name="T11" fmla="*/ 1 h 144"/>
                  <a:gd name="T12" fmla="*/ 0 w 78"/>
                  <a:gd name="T13" fmla="*/ 1 h 144"/>
                  <a:gd name="T14" fmla="*/ 0 w 78"/>
                  <a:gd name="T15" fmla="*/ 1 h 144"/>
                  <a:gd name="T16" fmla="*/ 0 w 78"/>
                  <a:gd name="T17" fmla="*/ 1 h 144"/>
                  <a:gd name="T18" fmla="*/ 0 w 78"/>
                  <a:gd name="T19" fmla="*/ 1 h 144"/>
                  <a:gd name="T20" fmla="*/ 0 w 78"/>
                  <a:gd name="T21" fmla="*/ 1 h 144"/>
                  <a:gd name="T22" fmla="*/ 0 w 78"/>
                  <a:gd name="T23" fmla="*/ 1 h 144"/>
                  <a:gd name="T24" fmla="*/ 0 w 78"/>
                  <a:gd name="T25" fmla="*/ 0 h 144"/>
                  <a:gd name="T26" fmla="*/ 0 w 78"/>
                  <a:gd name="T27" fmla="*/ 0 h 1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8"/>
                  <a:gd name="T43" fmla="*/ 0 h 144"/>
                  <a:gd name="T44" fmla="*/ 78 w 78"/>
                  <a:gd name="T45" fmla="*/ 144 h 1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8" h="144">
                    <a:moveTo>
                      <a:pt x="42" y="0"/>
                    </a:moveTo>
                    <a:lnTo>
                      <a:pt x="46" y="42"/>
                    </a:lnTo>
                    <a:lnTo>
                      <a:pt x="56" y="58"/>
                    </a:lnTo>
                    <a:lnTo>
                      <a:pt x="69" y="34"/>
                    </a:lnTo>
                    <a:lnTo>
                      <a:pt x="76" y="43"/>
                    </a:lnTo>
                    <a:lnTo>
                      <a:pt x="75" y="54"/>
                    </a:lnTo>
                    <a:lnTo>
                      <a:pt x="78" y="82"/>
                    </a:lnTo>
                    <a:lnTo>
                      <a:pt x="60" y="144"/>
                    </a:lnTo>
                    <a:lnTo>
                      <a:pt x="27" y="141"/>
                    </a:lnTo>
                    <a:lnTo>
                      <a:pt x="0" y="76"/>
                    </a:lnTo>
                    <a:lnTo>
                      <a:pt x="27" y="28"/>
                    </a:lnTo>
                    <a:lnTo>
                      <a:pt x="28" y="13"/>
                    </a:lnTo>
                    <a:lnTo>
                      <a:pt x="42" y="0"/>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68" name="Freeform 68"/>
              <p:cNvSpPr>
                <a:spLocks/>
              </p:cNvSpPr>
              <p:nvPr/>
            </p:nvSpPr>
            <p:spPr bwMode="auto">
              <a:xfrm>
                <a:off x="2538" y="1855"/>
                <a:ext cx="293" cy="381"/>
              </a:xfrm>
              <a:custGeom>
                <a:avLst/>
                <a:gdLst>
                  <a:gd name="T0" fmla="*/ 0 w 587"/>
                  <a:gd name="T1" fmla="*/ 0 h 763"/>
                  <a:gd name="T2" fmla="*/ 0 w 587"/>
                  <a:gd name="T3" fmla="*/ 0 h 763"/>
                  <a:gd name="T4" fmla="*/ 0 w 587"/>
                  <a:gd name="T5" fmla="*/ 0 h 763"/>
                  <a:gd name="T6" fmla="*/ 0 w 587"/>
                  <a:gd name="T7" fmla="*/ 0 h 763"/>
                  <a:gd name="T8" fmla="*/ 0 w 587"/>
                  <a:gd name="T9" fmla="*/ 0 h 763"/>
                  <a:gd name="T10" fmla="*/ 0 w 587"/>
                  <a:gd name="T11" fmla="*/ 0 h 763"/>
                  <a:gd name="T12" fmla="*/ 0 w 587"/>
                  <a:gd name="T13" fmla="*/ 0 h 763"/>
                  <a:gd name="T14" fmla="*/ 0 w 587"/>
                  <a:gd name="T15" fmla="*/ 0 h 763"/>
                  <a:gd name="T16" fmla="*/ 0 w 587"/>
                  <a:gd name="T17" fmla="*/ 0 h 763"/>
                  <a:gd name="T18" fmla="*/ 0 w 587"/>
                  <a:gd name="T19" fmla="*/ 0 h 763"/>
                  <a:gd name="T20" fmla="*/ 0 w 587"/>
                  <a:gd name="T21" fmla="*/ 0 h 763"/>
                  <a:gd name="T22" fmla="*/ 0 w 587"/>
                  <a:gd name="T23" fmla="*/ 0 h 763"/>
                  <a:gd name="T24" fmla="*/ 0 w 587"/>
                  <a:gd name="T25" fmla="*/ 0 h 763"/>
                  <a:gd name="T26" fmla="*/ 0 w 587"/>
                  <a:gd name="T27" fmla="*/ 0 h 763"/>
                  <a:gd name="T28" fmla="*/ 0 w 587"/>
                  <a:gd name="T29" fmla="*/ 0 h 763"/>
                  <a:gd name="T30" fmla="*/ 0 w 587"/>
                  <a:gd name="T31" fmla="*/ 0 h 763"/>
                  <a:gd name="T32" fmla="*/ 0 w 587"/>
                  <a:gd name="T33" fmla="*/ 0 h 763"/>
                  <a:gd name="T34" fmla="*/ 0 w 587"/>
                  <a:gd name="T35" fmla="*/ 0 h 763"/>
                  <a:gd name="T36" fmla="*/ 0 w 587"/>
                  <a:gd name="T37" fmla="*/ 0 h 763"/>
                  <a:gd name="T38" fmla="*/ 0 w 587"/>
                  <a:gd name="T39" fmla="*/ 0 h 763"/>
                  <a:gd name="T40" fmla="*/ 0 w 587"/>
                  <a:gd name="T41" fmla="*/ 0 h 763"/>
                  <a:gd name="T42" fmla="*/ 0 w 587"/>
                  <a:gd name="T43" fmla="*/ 0 h 763"/>
                  <a:gd name="T44" fmla="*/ 0 w 587"/>
                  <a:gd name="T45" fmla="*/ 0 h 763"/>
                  <a:gd name="T46" fmla="*/ 0 w 587"/>
                  <a:gd name="T47" fmla="*/ 0 h 763"/>
                  <a:gd name="T48" fmla="*/ 0 w 587"/>
                  <a:gd name="T49" fmla="*/ 0 h 763"/>
                  <a:gd name="T50" fmla="*/ 0 w 587"/>
                  <a:gd name="T51" fmla="*/ 0 h 763"/>
                  <a:gd name="T52" fmla="*/ 0 w 587"/>
                  <a:gd name="T53" fmla="*/ 0 h 763"/>
                  <a:gd name="T54" fmla="*/ 0 w 587"/>
                  <a:gd name="T55" fmla="*/ 0 h 763"/>
                  <a:gd name="T56" fmla="*/ 0 w 587"/>
                  <a:gd name="T57" fmla="*/ 0 h 763"/>
                  <a:gd name="T58" fmla="*/ 0 w 587"/>
                  <a:gd name="T59" fmla="*/ 0 h 763"/>
                  <a:gd name="T60" fmla="*/ 0 w 587"/>
                  <a:gd name="T61" fmla="*/ 0 h 763"/>
                  <a:gd name="T62" fmla="*/ 0 w 587"/>
                  <a:gd name="T63" fmla="*/ 0 h 763"/>
                  <a:gd name="T64" fmla="*/ 0 w 587"/>
                  <a:gd name="T65" fmla="*/ 0 h 763"/>
                  <a:gd name="T66" fmla="*/ 0 w 587"/>
                  <a:gd name="T67" fmla="*/ 0 h 763"/>
                  <a:gd name="T68" fmla="*/ 0 w 587"/>
                  <a:gd name="T69" fmla="*/ 0 h 763"/>
                  <a:gd name="T70" fmla="*/ 0 w 587"/>
                  <a:gd name="T71" fmla="*/ 0 h 763"/>
                  <a:gd name="T72" fmla="*/ 0 w 587"/>
                  <a:gd name="T73" fmla="*/ 0 h 763"/>
                  <a:gd name="T74" fmla="*/ 0 w 587"/>
                  <a:gd name="T75" fmla="*/ 0 h 763"/>
                  <a:gd name="T76" fmla="*/ 0 w 587"/>
                  <a:gd name="T77" fmla="*/ 0 h 763"/>
                  <a:gd name="T78" fmla="*/ 0 w 587"/>
                  <a:gd name="T79" fmla="*/ 0 h 763"/>
                  <a:gd name="T80" fmla="*/ 0 w 587"/>
                  <a:gd name="T81" fmla="*/ 0 h 763"/>
                  <a:gd name="T82" fmla="*/ 0 w 587"/>
                  <a:gd name="T83" fmla="*/ 0 h 763"/>
                  <a:gd name="T84" fmla="*/ 0 w 587"/>
                  <a:gd name="T85" fmla="*/ 0 h 763"/>
                  <a:gd name="T86" fmla="*/ 0 w 587"/>
                  <a:gd name="T87" fmla="*/ 0 h 763"/>
                  <a:gd name="T88" fmla="*/ 0 w 587"/>
                  <a:gd name="T89" fmla="*/ 0 h 763"/>
                  <a:gd name="T90" fmla="*/ 0 w 587"/>
                  <a:gd name="T91" fmla="*/ 0 h 763"/>
                  <a:gd name="T92" fmla="*/ 0 w 587"/>
                  <a:gd name="T93" fmla="*/ 0 h 763"/>
                  <a:gd name="T94" fmla="*/ 0 w 587"/>
                  <a:gd name="T95" fmla="*/ 0 h 763"/>
                  <a:gd name="T96" fmla="*/ 0 w 587"/>
                  <a:gd name="T97" fmla="*/ 0 h 763"/>
                  <a:gd name="T98" fmla="*/ 0 w 587"/>
                  <a:gd name="T99" fmla="*/ 0 h 763"/>
                  <a:gd name="T100" fmla="*/ 0 w 587"/>
                  <a:gd name="T101" fmla="*/ 0 h 763"/>
                  <a:gd name="T102" fmla="*/ 0 w 587"/>
                  <a:gd name="T103" fmla="*/ 0 h 763"/>
                  <a:gd name="T104" fmla="*/ 0 w 587"/>
                  <a:gd name="T105" fmla="*/ 0 h 763"/>
                  <a:gd name="T106" fmla="*/ 0 w 587"/>
                  <a:gd name="T107" fmla="*/ 0 h 763"/>
                  <a:gd name="T108" fmla="*/ 0 w 587"/>
                  <a:gd name="T109" fmla="*/ 0 h 763"/>
                  <a:gd name="T110" fmla="*/ 0 w 587"/>
                  <a:gd name="T111" fmla="*/ 0 h 763"/>
                  <a:gd name="T112" fmla="*/ 0 w 587"/>
                  <a:gd name="T113" fmla="*/ 0 h 763"/>
                  <a:gd name="T114" fmla="*/ 0 w 587"/>
                  <a:gd name="T115" fmla="*/ 0 h 763"/>
                  <a:gd name="T116" fmla="*/ 0 w 587"/>
                  <a:gd name="T117" fmla="*/ 0 h 763"/>
                  <a:gd name="T118" fmla="*/ 0 w 587"/>
                  <a:gd name="T119" fmla="*/ 0 h 763"/>
                  <a:gd name="T120" fmla="*/ 0 w 587"/>
                  <a:gd name="T121" fmla="*/ 0 h 7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87"/>
                  <a:gd name="T184" fmla="*/ 0 h 763"/>
                  <a:gd name="T185" fmla="*/ 587 w 587"/>
                  <a:gd name="T186" fmla="*/ 763 h 7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87" h="763">
                    <a:moveTo>
                      <a:pt x="104" y="0"/>
                    </a:moveTo>
                    <a:lnTo>
                      <a:pt x="126" y="109"/>
                    </a:lnTo>
                    <a:lnTo>
                      <a:pt x="171" y="341"/>
                    </a:lnTo>
                    <a:lnTo>
                      <a:pt x="200" y="379"/>
                    </a:lnTo>
                    <a:lnTo>
                      <a:pt x="202" y="379"/>
                    </a:lnTo>
                    <a:lnTo>
                      <a:pt x="210" y="379"/>
                    </a:lnTo>
                    <a:lnTo>
                      <a:pt x="214" y="379"/>
                    </a:lnTo>
                    <a:lnTo>
                      <a:pt x="221" y="379"/>
                    </a:lnTo>
                    <a:lnTo>
                      <a:pt x="229" y="379"/>
                    </a:lnTo>
                    <a:lnTo>
                      <a:pt x="237" y="379"/>
                    </a:lnTo>
                    <a:lnTo>
                      <a:pt x="244" y="379"/>
                    </a:lnTo>
                    <a:lnTo>
                      <a:pt x="253" y="379"/>
                    </a:lnTo>
                    <a:lnTo>
                      <a:pt x="262" y="379"/>
                    </a:lnTo>
                    <a:lnTo>
                      <a:pt x="272" y="379"/>
                    </a:lnTo>
                    <a:lnTo>
                      <a:pt x="280" y="379"/>
                    </a:lnTo>
                    <a:lnTo>
                      <a:pt x="290" y="379"/>
                    </a:lnTo>
                    <a:lnTo>
                      <a:pt x="300" y="379"/>
                    </a:lnTo>
                    <a:lnTo>
                      <a:pt x="309" y="379"/>
                    </a:lnTo>
                    <a:lnTo>
                      <a:pt x="317" y="379"/>
                    </a:lnTo>
                    <a:lnTo>
                      <a:pt x="324" y="379"/>
                    </a:lnTo>
                    <a:lnTo>
                      <a:pt x="333" y="379"/>
                    </a:lnTo>
                    <a:lnTo>
                      <a:pt x="340" y="379"/>
                    </a:lnTo>
                    <a:lnTo>
                      <a:pt x="345" y="379"/>
                    </a:lnTo>
                    <a:lnTo>
                      <a:pt x="352" y="379"/>
                    </a:lnTo>
                    <a:lnTo>
                      <a:pt x="357" y="379"/>
                    </a:lnTo>
                    <a:lnTo>
                      <a:pt x="363" y="379"/>
                    </a:lnTo>
                    <a:lnTo>
                      <a:pt x="371" y="379"/>
                    </a:lnTo>
                    <a:lnTo>
                      <a:pt x="378" y="379"/>
                    </a:lnTo>
                    <a:lnTo>
                      <a:pt x="381" y="379"/>
                    </a:lnTo>
                    <a:lnTo>
                      <a:pt x="384" y="379"/>
                    </a:lnTo>
                    <a:lnTo>
                      <a:pt x="384" y="378"/>
                    </a:lnTo>
                    <a:lnTo>
                      <a:pt x="386" y="378"/>
                    </a:lnTo>
                    <a:lnTo>
                      <a:pt x="389" y="378"/>
                    </a:lnTo>
                    <a:lnTo>
                      <a:pt x="395" y="377"/>
                    </a:lnTo>
                    <a:lnTo>
                      <a:pt x="400" y="375"/>
                    </a:lnTo>
                    <a:lnTo>
                      <a:pt x="409" y="374"/>
                    </a:lnTo>
                    <a:lnTo>
                      <a:pt x="415" y="372"/>
                    </a:lnTo>
                    <a:lnTo>
                      <a:pt x="425" y="372"/>
                    </a:lnTo>
                    <a:lnTo>
                      <a:pt x="433" y="370"/>
                    </a:lnTo>
                    <a:lnTo>
                      <a:pt x="443" y="368"/>
                    </a:lnTo>
                    <a:lnTo>
                      <a:pt x="453" y="365"/>
                    </a:lnTo>
                    <a:lnTo>
                      <a:pt x="464" y="365"/>
                    </a:lnTo>
                    <a:lnTo>
                      <a:pt x="473" y="363"/>
                    </a:lnTo>
                    <a:lnTo>
                      <a:pt x="484" y="361"/>
                    </a:lnTo>
                    <a:lnTo>
                      <a:pt x="494" y="360"/>
                    </a:lnTo>
                    <a:lnTo>
                      <a:pt x="505" y="359"/>
                    </a:lnTo>
                    <a:lnTo>
                      <a:pt x="513" y="356"/>
                    </a:lnTo>
                    <a:lnTo>
                      <a:pt x="522" y="356"/>
                    </a:lnTo>
                    <a:lnTo>
                      <a:pt x="530" y="353"/>
                    </a:lnTo>
                    <a:lnTo>
                      <a:pt x="538" y="353"/>
                    </a:lnTo>
                    <a:lnTo>
                      <a:pt x="545" y="353"/>
                    </a:lnTo>
                    <a:lnTo>
                      <a:pt x="552" y="352"/>
                    </a:lnTo>
                    <a:lnTo>
                      <a:pt x="558" y="352"/>
                    </a:lnTo>
                    <a:lnTo>
                      <a:pt x="564" y="352"/>
                    </a:lnTo>
                    <a:lnTo>
                      <a:pt x="573" y="350"/>
                    </a:lnTo>
                    <a:lnTo>
                      <a:pt x="580" y="350"/>
                    </a:lnTo>
                    <a:lnTo>
                      <a:pt x="585" y="350"/>
                    </a:lnTo>
                    <a:lnTo>
                      <a:pt x="587" y="350"/>
                    </a:lnTo>
                    <a:lnTo>
                      <a:pt x="578" y="426"/>
                    </a:lnTo>
                    <a:lnTo>
                      <a:pt x="576" y="426"/>
                    </a:lnTo>
                    <a:lnTo>
                      <a:pt x="571" y="429"/>
                    </a:lnTo>
                    <a:lnTo>
                      <a:pt x="567" y="429"/>
                    </a:lnTo>
                    <a:lnTo>
                      <a:pt x="562" y="432"/>
                    </a:lnTo>
                    <a:lnTo>
                      <a:pt x="556" y="433"/>
                    </a:lnTo>
                    <a:lnTo>
                      <a:pt x="551" y="437"/>
                    </a:lnTo>
                    <a:lnTo>
                      <a:pt x="542" y="440"/>
                    </a:lnTo>
                    <a:lnTo>
                      <a:pt x="534" y="444"/>
                    </a:lnTo>
                    <a:lnTo>
                      <a:pt x="524" y="448"/>
                    </a:lnTo>
                    <a:lnTo>
                      <a:pt x="515" y="455"/>
                    </a:lnTo>
                    <a:lnTo>
                      <a:pt x="504" y="461"/>
                    </a:lnTo>
                    <a:lnTo>
                      <a:pt x="493" y="468"/>
                    </a:lnTo>
                    <a:lnTo>
                      <a:pt x="479" y="476"/>
                    </a:lnTo>
                    <a:lnTo>
                      <a:pt x="466" y="486"/>
                    </a:lnTo>
                    <a:lnTo>
                      <a:pt x="451" y="494"/>
                    </a:lnTo>
                    <a:lnTo>
                      <a:pt x="436" y="505"/>
                    </a:lnTo>
                    <a:lnTo>
                      <a:pt x="418" y="516"/>
                    </a:lnTo>
                    <a:lnTo>
                      <a:pt x="403" y="528"/>
                    </a:lnTo>
                    <a:lnTo>
                      <a:pt x="385" y="539"/>
                    </a:lnTo>
                    <a:lnTo>
                      <a:pt x="369" y="550"/>
                    </a:lnTo>
                    <a:lnTo>
                      <a:pt x="353" y="561"/>
                    </a:lnTo>
                    <a:lnTo>
                      <a:pt x="340" y="574"/>
                    </a:lnTo>
                    <a:lnTo>
                      <a:pt x="324" y="584"/>
                    </a:lnTo>
                    <a:lnTo>
                      <a:pt x="311" y="592"/>
                    </a:lnTo>
                    <a:lnTo>
                      <a:pt x="298" y="601"/>
                    </a:lnTo>
                    <a:lnTo>
                      <a:pt x="290" y="610"/>
                    </a:lnTo>
                    <a:lnTo>
                      <a:pt x="280" y="615"/>
                    </a:lnTo>
                    <a:lnTo>
                      <a:pt x="275" y="619"/>
                    </a:lnTo>
                    <a:lnTo>
                      <a:pt x="271" y="622"/>
                    </a:lnTo>
                    <a:lnTo>
                      <a:pt x="271" y="625"/>
                    </a:lnTo>
                    <a:lnTo>
                      <a:pt x="282" y="701"/>
                    </a:lnTo>
                    <a:lnTo>
                      <a:pt x="279" y="702"/>
                    </a:lnTo>
                    <a:lnTo>
                      <a:pt x="273" y="709"/>
                    </a:lnTo>
                    <a:lnTo>
                      <a:pt x="268" y="713"/>
                    </a:lnTo>
                    <a:lnTo>
                      <a:pt x="264" y="719"/>
                    </a:lnTo>
                    <a:lnTo>
                      <a:pt x="258" y="724"/>
                    </a:lnTo>
                    <a:lnTo>
                      <a:pt x="253" y="730"/>
                    </a:lnTo>
                    <a:lnTo>
                      <a:pt x="244" y="735"/>
                    </a:lnTo>
                    <a:lnTo>
                      <a:pt x="237" y="741"/>
                    </a:lnTo>
                    <a:lnTo>
                      <a:pt x="229" y="745"/>
                    </a:lnTo>
                    <a:lnTo>
                      <a:pt x="219" y="750"/>
                    </a:lnTo>
                    <a:lnTo>
                      <a:pt x="210" y="755"/>
                    </a:lnTo>
                    <a:lnTo>
                      <a:pt x="200" y="757"/>
                    </a:lnTo>
                    <a:lnTo>
                      <a:pt x="189" y="760"/>
                    </a:lnTo>
                    <a:lnTo>
                      <a:pt x="179" y="763"/>
                    </a:lnTo>
                    <a:lnTo>
                      <a:pt x="167" y="762"/>
                    </a:lnTo>
                    <a:lnTo>
                      <a:pt x="156" y="760"/>
                    </a:lnTo>
                    <a:lnTo>
                      <a:pt x="144" y="757"/>
                    </a:lnTo>
                    <a:lnTo>
                      <a:pt x="133" y="756"/>
                    </a:lnTo>
                    <a:lnTo>
                      <a:pt x="121" y="752"/>
                    </a:lnTo>
                    <a:lnTo>
                      <a:pt x="110" y="748"/>
                    </a:lnTo>
                    <a:lnTo>
                      <a:pt x="98" y="744"/>
                    </a:lnTo>
                    <a:lnTo>
                      <a:pt x="88" y="739"/>
                    </a:lnTo>
                    <a:lnTo>
                      <a:pt x="79" y="734"/>
                    </a:lnTo>
                    <a:lnTo>
                      <a:pt x="70" y="730"/>
                    </a:lnTo>
                    <a:lnTo>
                      <a:pt x="61" y="724"/>
                    </a:lnTo>
                    <a:lnTo>
                      <a:pt x="55" y="722"/>
                    </a:lnTo>
                    <a:lnTo>
                      <a:pt x="50" y="717"/>
                    </a:lnTo>
                    <a:lnTo>
                      <a:pt x="46" y="716"/>
                    </a:lnTo>
                    <a:lnTo>
                      <a:pt x="43" y="715"/>
                    </a:lnTo>
                    <a:lnTo>
                      <a:pt x="43" y="712"/>
                    </a:lnTo>
                    <a:lnTo>
                      <a:pt x="41" y="710"/>
                    </a:lnTo>
                    <a:lnTo>
                      <a:pt x="40" y="706"/>
                    </a:lnTo>
                    <a:lnTo>
                      <a:pt x="37" y="702"/>
                    </a:lnTo>
                    <a:lnTo>
                      <a:pt x="33" y="695"/>
                    </a:lnTo>
                    <a:lnTo>
                      <a:pt x="30" y="688"/>
                    </a:lnTo>
                    <a:lnTo>
                      <a:pt x="28" y="679"/>
                    </a:lnTo>
                    <a:lnTo>
                      <a:pt x="25" y="670"/>
                    </a:lnTo>
                    <a:lnTo>
                      <a:pt x="21" y="659"/>
                    </a:lnTo>
                    <a:lnTo>
                      <a:pt x="18" y="647"/>
                    </a:lnTo>
                    <a:lnTo>
                      <a:pt x="14" y="635"/>
                    </a:lnTo>
                    <a:lnTo>
                      <a:pt x="11" y="622"/>
                    </a:lnTo>
                    <a:lnTo>
                      <a:pt x="8" y="607"/>
                    </a:lnTo>
                    <a:lnTo>
                      <a:pt x="6" y="593"/>
                    </a:lnTo>
                    <a:lnTo>
                      <a:pt x="3" y="578"/>
                    </a:lnTo>
                    <a:lnTo>
                      <a:pt x="3" y="563"/>
                    </a:lnTo>
                    <a:lnTo>
                      <a:pt x="0" y="546"/>
                    </a:lnTo>
                    <a:lnTo>
                      <a:pt x="0" y="530"/>
                    </a:lnTo>
                    <a:lnTo>
                      <a:pt x="0" y="513"/>
                    </a:lnTo>
                    <a:lnTo>
                      <a:pt x="0" y="497"/>
                    </a:lnTo>
                    <a:lnTo>
                      <a:pt x="0" y="479"/>
                    </a:lnTo>
                    <a:lnTo>
                      <a:pt x="1" y="463"/>
                    </a:lnTo>
                    <a:lnTo>
                      <a:pt x="3" y="448"/>
                    </a:lnTo>
                    <a:lnTo>
                      <a:pt x="4" y="433"/>
                    </a:lnTo>
                    <a:lnTo>
                      <a:pt x="4" y="419"/>
                    </a:lnTo>
                    <a:lnTo>
                      <a:pt x="7" y="407"/>
                    </a:lnTo>
                    <a:lnTo>
                      <a:pt x="7" y="396"/>
                    </a:lnTo>
                    <a:lnTo>
                      <a:pt x="10" y="388"/>
                    </a:lnTo>
                    <a:lnTo>
                      <a:pt x="10" y="379"/>
                    </a:lnTo>
                    <a:lnTo>
                      <a:pt x="10" y="374"/>
                    </a:lnTo>
                    <a:lnTo>
                      <a:pt x="11" y="370"/>
                    </a:lnTo>
                    <a:lnTo>
                      <a:pt x="12" y="370"/>
                    </a:lnTo>
                    <a:lnTo>
                      <a:pt x="11" y="368"/>
                    </a:lnTo>
                    <a:lnTo>
                      <a:pt x="11" y="363"/>
                    </a:lnTo>
                    <a:lnTo>
                      <a:pt x="11" y="356"/>
                    </a:lnTo>
                    <a:lnTo>
                      <a:pt x="11" y="349"/>
                    </a:lnTo>
                    <a:lnTo>
                      <a:pt x="10" y="338"/>
                    </a:lnTo>
                    <a:lnTo>
                      <a:pt x="10" y="325"/>
                    </a:lnTo>
                    <a:lnTo>
                      <a:pt x="10" y="310"/>
                    </a:lnTo>
                    <a:lnTo>
                      <a:pt x="10" y="296"/>
                    </a:lnTo>
                    <a:lnTo>
                      <a:pt x="10" y="280"/>
                    </a:lnTo>
                    <a:lnTo>
                      <a:pt x="10" y="263"/>
                    </a:lnTo>
                    <a:lnTo>
                      <a:pt x="10" y="245"/>
                    </a:lnTo>
                    <a:lnTo>
                      <a:pt x="11" y="227"/>
                    </a:lnTo>
                    <a:lnTo>
                      <a:pt x="12" y="208"/>
                    </a:lnTo>
                    <a:lnTo>
                      <a:pt x="14" y="192"/>
                    </a:lnTo>
                    <a:lnTo>
                      <a:pt x="15" y="174"/>
                    </a:lnTo>
                    <a:lnTo>
                      <a:pt x="18" y="157"/>
                    </a:lnTo>
                    <a:lnTo>
                      <a:pt x="18" y="139"/>
                    </a:lnTo>
                    <a:lnTo>
                      <a:pt x="21" y="124"/>
                    </a:lnTo>
                    <a:lnTo>
                      <a:pt x="25" y="109"/>
                    </a:lnTo>
                    <a:lnTo>
                      <a:pt x="28" y="96"/>
                    </a:lnTo>
                    <a:lnTo>
                      <a:pt x="30" y="81"/>
                    </a:lnTo>
                    <a:lnTo>
                      <a:pt x="35" y="70"/>
                    </a:lnTo>
                    <a:lnTo>
                      <a:pt x="37" y="59"/>
                    </a:lnTo>
                    <a:lnTo>
                      <a:pt x="43" y="49"/>
                    </a:lnTo>
                    <a:lnTo>
                      <a:pt x="46" y="40"/>
                    </a:lnTo>
                    <a:lnTo>
                      <a:pt x="48" y="32"/>
                    </a:lnTo>
                    <a:lnTo>
                      <a:pt x="51" y="25"/>
                    </a:lnTo>
                    <a:lnTo>
                      <a:pt x="54" y="19"/>
                    </a:lnTo>
                    <a:lnTo>
                      <a:pt x="58" y="11"/>
                    </a:lnTo>
                    <a:lnTo>
                      <a:pt x="59" y="9"/>
                    </a:lnTo>
                    <a:lnTo>
                      <a:pt x="104"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69" name="Freeform 69"/>
              <p:cNvSpPr>
                <a:spLocks/>
              </p:cNvSpPr>
              <p:nvPr/>
            </p:nvSpPr>
            <p:spPr bwMode="auto">
              <a:xfrm>
                <a:off x="2641" y="2050"/>
                <a:ext cx="186" cy="185"/>
              </a:xfrm>
              <a:custGeom>
                <a:avLst/>
                <a:gdLst>
                  <a:gd name="T0" fmla="*/ 1 w 372"/>
                  <a:gd name="T1" fmla="*/ 1 h 370"/>
                  <a:gd name="T2" fmla="*/ 1 w 372"/>
                  <a:gd name="T3" fmla="*/ 1 h 370"/>
                  <a:gd name="T4" fmla="*/ 1 w 372"/>
                  <a:gd name="T5" fmla="*/ 1 h 370"/>
                  <a:gd name="T6" fmla="*/ 1 w 372"/>
                  <a:gd name="T7" fmla="*/ 1 h 370"/>
                  <a:gd name="T8" fmla="*/ 1 w 372"/>
                  <a:gd name="T9" fmla="*/ 1 h 370"/>
                  <a:gd name="T10" fmla="*/ 1 w 372"/>
                  <a:gd name="T11" fmla="*/ 1 h 370"/>
                  <a:gd name="T12" fmla="*/ 1 w 372"/>
                  <a:gd name="T13" fmla="*/ 1 h 370"/>
                  <a:gd name="T14" fmla="*/ 1 w 372"/>
                  <a:gd name="T15" fmla="*/ 1 h 370"/>
                  <a:gd name="T16" fmla="*/ 1 w 372"/>
                  <a:gd name="T17" fmla="*/ 1 h 370"/>
                  <a:gd name="T18" fmla="*/ 1 w 372"/>
                  <a:gd name="T19" fmla="*/ 1 h 370"/>
                  <a:gd name="T20" fmla="*/ 1 w 372"/>
                  <a:gd name="T21" fmla="*/ 1 h 370"/>
                  <a:gd name="T22" fmla="*/ 1 w 372"/>
                  <a:gd name="T23" fmla="*/ 1 h 370"/>
                  <a:gd name="T24" fmla="*/ 1 w 372"/>
                  <a:gd name="T25" fmla="*/ 1 h 370"/>
                  <a:gd name="T26" fmla="*/ 1 w 372"/>
                  <a:gd name="T27" fmla="*/ 1 h 370"/>
                  <a:gd name="T28" fmla="*/ 1 w 372"/>
                  <a:gd name="T29" fmla="*/ 1 h 370"/>
                  <a:gd name="T30" fmla="*/ 1 w 372"/>
                  <a:gd name="T31" fmla="*/ 1 h 370"/>
                  <a:gd name="T32" fmla="*/ 0 w 372"/>
                  <a:gd name="T33" fmla="*/ 1 h 370"/>
                  <a:gd name="T34" fmla="*/ 1 w 372"/>
                  <a:gd name="T35" fmla="*/ 1 h 370"/>
                  <a:gd name="T36" fmla="*/ 1 w 372"/>
                  <a:gd name="T37" fmla="*/ 1 h 370"/>
                  <a:gd name="T38" fmla="*/ 1 w 372"/>
                  <a:gd name="T39" fmla="*/ 1 h 370"/>
                  <a:gd name="T40" fmla="*/ 1 w 372"/>
                  <a:gd name="T41" fmla="*/ 1 h 370"/>
                  <a:gd name="T42" fmla="*/ 1 w 372"/>
                  <a:gd name="T43" fmla="*/ 1 h 370"/>
                  <a:gd name="T44" fmla="*/ 1 w 372"/>
                  <a:gd name="T45" fmla="*/ 1 h 370"/>
                  <a:gd name="T46" fmla="*/ 1 w 372"/>
                  <a:gd name="T47" fmla="*/ 1 h 370"/>
                  <a:gd name="T48" fmla="*/ 1 w 372"/>
                  <a:gd name="T49" fmla="*/ 1 h 370"/>
                  <a:gd name="T50" fmla="*/ 1 w 372"/>
                  <a:gd name="T51" fmla="*/ 1 h 370"/>
                  <a:gd name="T52" fmla="*/ 1 w 372"/>
                  <a:gd name="T53" fmla="*/ 1 h 370"/>
                  <a:gd name="T54" fmla="*/ 1 w 372"/>
                  <a:gd name="T55" fmla="*/ 1 h 370"/>
                  <a:gd name="T56" fmla="*/ 1 w 372"/>
                  <a:gd name="T57" fmla="*/ 1 h 370"/>
                  <a:gd name="T58" fmla="*/ 1 w 372"/>
                  <a:gd name="T59" fmla="*/ 1 h 370"/>
                  <a:gd name="T60" fmla="*/ 1 w 372"/>
                  <a:gd name="T61" fmla="*/ 1 h 370"/>
                  <a:gd name="T62" fmla="*/ 1 w 372"/>
                  <a:gd name="T63" fmla="*/ 1 h 370"/>
                  <a:gd name="T64" fmla="*/ 1 w 372"/>
                  <a:gd name="T65" fmla="*/ 1 h 370"/>
                  <a:gd name="T66" fmla="*/ 1 w 372"/>
                  <a:gd name="T67" fmla="*/ 1 h 370"/>
                  <a:gd name="T68" fmla="*/ 1 w 372"/>
                  <a:gd name="T69" fmla="*/ 1 h 370"/>
                  <a:gd name="T70" fmla="*/ 1 w 372"/>
                  <a:gd name="T71" fmla="*/ 1 h 370"/>
                  <a:gd name="T72" fmla="*/ 1 w 372"/>
                  <a:gd name="T73" fmla="*/ 1 h 370"/>
                  <a:gd name="T74" fmla="*/ 1 w 372"/>
                  <a:gd name="T75" fmla="*/ 1 h 370"/>
                  <a:gd name="T76" fmla="*/ 1 w 372"/>
                  <a:gd name="T77" fmla="*/ 1 h 370"/>
                  <a:gd name="T78" fmla="*/ 1 w 372"/>
                  <a:gd name="T79" fmla="*/ 1 h 370"/>
                  <a:gd name="T80" fmla="*/ 1 w 372"/>
                  <a:gd name="T81" fmla="*/ 1 h 370"/>
                  <a:gd name="T82" fmla="*/ 1 w 372"/>
                  <a:gd name="T83" fmla="*/ 1 h 370"/>
                  <a:gd name="T84" fmla="*/ 1 w 372"/>
                  <a:gd name="T85" fmla="*/ 1 h 370"/>
                  <a:gd name="T86" fmla="*/ 1 w 372"/>
                  <a:gd name="T87" fmla="*/ 1 h 370"/>
                  <a:gd name="T88" fmla="*/ 1 w 372"/>
                  <a:gd name="T89" fmla="*/ 1 h 370"/>
                  <a:gd name="T90" fmla="*/ 1 w 372"/>
                  <a:gd name="T91" fmla="*/ 1 h 370"/>
                  <a:gd name="T92" fmla="*/ 1 w 372"/>
                  <a:gd name="T93" fmla="*/ 1 h 370"/>
                  <a:gd name="T94" fmla="*/ 1 w 372"/>
                  <a:gd name="T95" fmla="*/ 1 h 370"/>
                  <a:gd name="T96" fmla="*/ 1 w 372"/>
                  <a:gd name="T97" fmla="*/ 1 h 370"/>
                  <a:gd name="T98" fmla="*/ 1 w 372"/>
                  <a:gd name="T99" fmla="*/ 1 h 370"/>
                  <a:gd name="T100" fmla="*/ 1 w 372"/>
                  <a:gd name="T101" fmla="*/ 1 h 370"/>
                  <a:gd name="T102" fmla="*/ 1 w 372"/>
                  <a:gd name="T103" fmla="*/ 1 h 370"/>
                  <a:gd name="T104" fmla="*/ 1 w 372"/>
                  <a:gd name="T105" fmla="*/ 1 h 370"/>
                  <a:gd name="T106" fmla="*/ 1 w 372"/>
                  <a:gd name="T107" fmla="*/ 1 h 370"/>
                  <a:gd name="T108" fmla="*/ 1 w 372"/>
                  <a:gd name="T109" fmla="*/ 1 h 370"/>
                  <a:gd name="T110" fmla="*/ 1 w 372"/>
                  <a:gd name="T111" fmla="*/ 1 h 370"/>
                  <a:gd name="T112" fmla="*/ 1 w 372"/>
                  <a:gd name="T113" fmla="*/ 1 h 370"/>
                  <a:gd name="T114" fmla="*/ 1 w 372"/>
                  <a:gd name="T115" fmla="*/ 1 h 370"/>
                  <a:gd name="T116" fmla="*/ 1 w 372"/>
                  <a:gd name="T117" fmla="*/ 1 h 370"/>
                  <a:gd name="T118" fmla="*/ 1 w 372"/>
                  <a:gd name="T119" fmla="*/ 1 h 37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72"/>
                  <a:gd name="T181" fmla="*/ 0 h 370"/>
                  <a:gd name="T182" fmla="*/ 372 w 372"/>
                  <a:gd name="T183" fmla="*/ 370 h 37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72" h="370">
                    <a:moveTo>
                      <a:pt x="372" y="36"/>
                    </a:moveTo>
                    <a:lnTo>
                      <a:pt x="338" y="46"/>
                    </a:lnTo>
                    <a:lnTo>
                      <a:pt x="317" y="0"/>
                    </a:lnTo>
                    <a:lnTo>
                      <a:pt x="303" y="36"/>
                    </a:lnTo>
                    <a:lnTo>
                      <a:pt x="301" y="38"/>
                    </a:lnTo>
                    <a:lnTo>
                      <a:pt x="294" y="43"/>
                    </a:lnTo>
                    <a:lnTo>
                      <a:pt x="288" y="46"/>
                    </a:lnTo>
                    <a:lnTo>
                      <a:pt x="283" y="49"/>
                    </a:lnTo>
                    <a:lnTo>
                      <a:pt x="276" y="53"/>
                    </a:lnTo>
                    <a:lnTo>
                      <a:pt x="269" y="58"/>
                    </a:lnTo>
                    <a:lnTo>
                      <a:pt x="259" y="61"/>
                    </a:lnTo>
                    <a:lnTo>
                      <a:pt x="249" y="67"/>
                    </a:lnTo>
                    <a:lnTo>
                      <a:pt x="238" y="72"/>
                    </a:lnTo>
                    <a:lnTo>
                      <a:pt x="229" y="78"/>
                    </a:lnTo>
                    <a:lnTo>
                      <a:pt x="216" y="83"/>
                    </a:lnTo>
                    <a:lnTo>
                      <a:pt x="204" y="89"/>
                    </a:lnTo>
                    <a:lnTo>
                      <a:pt x="190" y="94"/>
                    </a:lnTo>
                    <a:lnTo>
                      <a:pt x="178" y="100"/>
                    </a:lnTo>
                    <a:lnTo>
                      <a:pt x="163" y="104"/>
                    </a:lnTo>
                    <a:lnTo>
                      <a:pt x="147" y="109"/>
                    </a:lnTo>
                    <a:lnTo>
                      <a:pt x="132" y="113"/>
                    </a:lnTo>
                    <a:lnTo>
                      <a:pt x="117" y="119"/>
                    </a:lnTo>
                    <a:lnTo>
                      <a:pt x="102" y="123"/>
                    </a:lnTo>
                    <a:lnTo>
                      <a:pt x="87" y="129"/>
                    </a:lnTo>
                    <a:lnTo>
                      <a:pt x="71" y="131"/>
                    </a:lnTo>
                    <a:lnTo>
                      <a:pt x="59" y="137"/>
                    </a:lnTo>
                    <a:lnTo>
                      <a:pt x="45" y="140"/>
                    </a:lnTo>
                    <a:lnTo>
                      <a:pt x="36" y="142"/>
                    </a:lnTo>
                    <a:lnTo>
                      <a:pt x="23" y="144"/>
                    </a:lnTo>
                    <a:lnTo>
                      <a:pt x="16" y="147"/>
                    </a:lnTo>
                    <a:lnTo>
                      <a:pt x="8" y="148"/>
                    </a:lnTo>
                    <a:lnTo>
                      <a:pt x="4" y="149"/>
                    </a:lnTo>
                    <a:lnTo>
                      <a:pt x="0" y="151"/>
                    </a:lnTo>
                    <a:lnTo>
                      <a:pt x="0" y="152"/>
                    </a:lnTo>
                    <a:lnTo>
                      <a:pt x="8" y="181"/>
                    </a:lnTo>
                    <a:lnTo>
                      <a:pt x="69" y="177"/>
                    </a:lnTo>
                    <a:lnTo>
                      <a:pt x="38" y="232"/>
                    </a:lnTo>
                    <a:lnTo>
                      <a:pt x="38" y="236"/>
                    </a:lnTo>
                    <a:lnTo>
                      <a:pt x="40" y="240"/>
                    </a:lnTo>
                    <a:lnTo>
                      <a:pt x="41" y="246"/>
                    </a:lnTo>
                    <a:lnTo>
                      <a:pt x="41" y="251"/>
                    </a:lnTo>
                    <a:lnTo>
                      <a:pt x="42" y="258"/>
                    </a:lnTo>
                    <a:lnTo>
                      <a:pt x="44" y="267"/>
                    </a:lnTo>
                    <a:lnTo>
                      <a:pt x="44" y="274"/>
                    </a:lnTo>
                    <a:lnTo>
                      <a:pt x="44" y="279"/>
                    </a:lnTo>
                    <a:lnTo>
                      <a:pt x="44" y="285"/>
                    </a:lnTo>
                    <a:lnTo>
                      <a:pt x="42" y="290"/>
                    </a:lnTo>
                    <a:lnTo>
                      <a:pt x="42" y="297"/>
                    </a:lnTo>
                    <a:lnTo>
                      <a:pt x="41" y="303"/>
                    </a:lnTo>
                    <a:lnTo>
                      <a:pt x="38" y="309"/>
                    </a:lnTo>
                    <a:lnTo>
                      <a:pt x="36" y="315"/>
                    </a:lnTo>
                    <a:lnTo>
                      <a:pt x="33" y="325"/>
                    </a:lnTo>
                    <a:lnTo>
                      <a:pt x="29" y="330"/>
                    </a:lnTo>
                    <a:lnTo>
                      <a:pt x="23" y="338"/>
                    </a:lnTo>
                    <a:lnTo>
                      <a:pt x="19" y="345"/>
                    </a:lnTo>
                    <a:lnTo>
                      <a:pt x="13" y="354"/>
                    </a:lnTo>
                    <a:lnTo>
                      <a:pt x="8" y="359"/>
                    </a:lnTo>
                    <a:lnTo>
                      <a:pt x="5" y="365"/>
                    </a:lnTo>
                    <a:lnTo>
                      <a:pt x="2" y="367"/>
                    </a:lnTo>
                    <a:lnTo>
                      <a:pt x="2" y="370"/>
                    </a:lnTo>
                    <a:lnTo>
                      <a:pt x="2" y="369"/>
                    </a:lnTo>
                    <a:lnTo>
                      <a:pt x="7" y="367"/>
                    </a:lnTo>
                    <a:lnTo>
                      <a:pt x="11" y="365"/>
                    </a:lnTo>
                    <a:lnTo>
                      <a:pt x="19" y="360"/>
                    </a:lnTo>
                    <a:lnTo>
                      <a:pt x="26" y="356"/>
                    </a:lnTo>
                    <a:lnTo>
                      <a:pt x="34" y="352"/>
                    </a:lnTo>
                    <a:lnTo>
                      <a:pt x="41" y="347"/>
                    </a:lnTo>
                    <a:lnTo>
                      <a:pt x="49" y="343"/>
                    </a:lnTo>
                    <a:lnTo>
                      <a:pt x="55" y="336"/>
                    </a:lnTo>
                    <a:lnTo>
                      <a:pt x="60" y="330"/>
                    </a:lnTo>
                    <a:lnTo>
                      <a:pt x="65" y="325"/>
                    </a:lnTo>
                    <a:lnTo>
                      <a:pt x="69" y="320"/>
                    </a:lnTo>
                    <a:lnTo>
                      <a:pt x="74" y="312"/>
                    </a:lnTo>
                    <a:lnTo>
                      <a:pt x="76" y="311"/>
                    </a:lnTo>
                    <a:lnTo>
                      <a:pt x="81" y="242"/>
                    </a:lnTo>
                    <a:lnTo>
                      <a:pt x="82" y="239"/>
                    </a:lnTo>
                    <a:lnTo>
                      <a:pt x="89" y="234"/>
                    </a:lnTo>
                    <a:lnTo>
                      <a:pt x="94" y="229"/>
                    </a:lnTo>
                    <a:lnTo>
                      <a:pt x="100" y="227"/>
                    </a:lnTo>
                    <a:lnTo>
                      <a:pt x="106" y="221"/>
                    </a:lnTo>
                    <a:lnTo>
                      <a:pt x="114" y="217"/>
                    </a:lnTo>
                    <a:lnTo>
                      <a:pt x="121" y="211"/>
                    </a:lnTo>
                    <a:lnTo>
                      <a:pt x="129" y="205"/>
                    </a:lnTo>
                    <a:lnTo>
                      <a:pt x="139" y="199"/>
                    </a:lnTo>
                    <a:lnTo>
                      <a:pt x="147" y="194"/>
                    </a:lnTo>
                    <a:lnTo>
                      <a:pt x="156" y="188"/>
                    </a:lnTo>
                    <a:lnTo>
                      <a:pt x="164" y="182"/>
                    </a:lnTo>
                    <a:lnTo>
                      <a:pt x="172" y="177"/>
                    </a:lnTo>
                    <a:lnTo>
                      <a:pt x="180" y="171"/>
                    </a:lnTo>
                    <a:lnTo>
                      <a:pt x="187" y="166"/>
                    </a:lnTo>
                    <a:lnTo>
                      <a:pt x="196" y="159"/>
                    </a:lnTo>
                    <a:lnTo>
                      <a:pt x="203" y="155"/>
                    </a:lnTo>
                    <a:lnTo>
                      <a:pt x="208" y="149"/>
                    </a:lnTo>
                    <a:lnTo>
                      <a:pt x="215" y="144"/>
                    </a:lnTo>
                    <a:lnTo>
                      <a:pt x="220" y="141"/>
                    </a:lnTo>
                    <a:lnTo>
                      <a:pt x="227" y="136"/>
                    </a:lnTo>
                    <a:lnTo>
                      <a:pt x="234" y="131"/>
                    </a:lnTo>
                    <a:lnTo>
                      <a:pt x="240" y="126"/>
                    </a:lnTo>
                    <a:lnTo>
                      <a:pt x="245" y="123"/>
                    </a:lnTo>
                    <a:lnTo>
                      <a:pt x="251" y="116"/>
                    </a:lnTo>
                    <a:lnTo>
                      <a:pt x="258" y="113"/>
                    </a:lnTo>
                    <a:lnTo>
                      <a:pt x="263" y="108"/>
                    </a:lnTo>
                    <a:lnTo>
                      <a:pt x="270" y="104"/>
                    </a:lnTo>
                    <a:lnTo>
                      <a:pt x="277" y="98"/>
                    </a:lnTo>
                    <a:lnTo>
                      <a:pt x="285" y="96"/>
                    </a:lnTo>
                    <a:lnTo>
                      <a:pt x="291" y="89"/>
                    </a:lnTo>
                    <a:lnTo>
                      <a:pt x="298" y="84"/>
                    </a:lnTo>
                    <a:lnTo>
                      <a:pt x="306" y="79"/>
                    </a:lnTo>
                    <a:lnTo>
                      <a:pt x="313" y="73"/>
                    </a:lnTo>
                    <a:lnTo>
                      <a:pt x="320" y="68"/>
                    </a:lnTo>
                    <a:lnTo>
                      <a:pt x="327" y="65"/>
                    </a:lnTo>
                    <a:lnTo>
                      <a:pt x="334" y="60"/>
                    </a:lnTo>
                    <a:lnTo>
                      <a:pt x="342" y="56"/>
                    </a:lnTo>
                    <a:lnTo>
                      <a:pt x="347" y="51"/>
                    </a:lnTo>
                    <a:lnTo>
                      <a:pt x="353" y="47"/>
                    </a:lnTo>
                    <a:lnTo>
                      <a:pt x="358" y="44"/>
                    </a:lnTo>
                    <a:lnTo>
                      <a:pt x="363" y="42"/>
                    </a:lnTo>
                    <a:lnTo>
                      <a:pt x="370" y="38"/>
                    </a:lnTo>
                    <a:lnTo>
                      <a:pt x="372" y="36"/>
                    </a:lnTo>
                    <a:close/>
                  </a:path>
                </a:pathLst>
              </a:custGeom>
              <a:solidFill>
                <a:srgbClr val="D9D79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70" name="Freeform 70"/>
              <p:cNvSpPr>
                <a:spLocks/>
              </p:cNvSpPr>
              <p:nvPr/>
            </p:nvSpPr>
            <p:spPr bwMode="auto">
              <a:xfrm>
                <a:off x="2561" y="1874"/>
                <a:ext cx="40" cy="151"/>
              </a:xfrm>
              <a:custGeom>
                <a:avLst/>
                <a:gdLst>
                  <a:gd name="T0" fmla="*/ 1 w 80"/>
                  <a:gd name="T1" fmla="*/ 0 h 303"/>
                  <a:gd name="T2" fmla="*/ 1 w 80"/>
                  <a:gd name="T3" fmla="*/ 0 h 303"/>
                  <a:gd name="T4" fmla="*/ 1 w 80"/>
                  <a:gd name="T5" fmla="*/ 0 h 303"/>
                  <a:gd name="T6" fmla="*/ 1 w 80"/>
                  <a:gd name="T7" fmla="*/ 0 h 303"/>
                  <a:gd name="T8" fmla="*/ 1 w 80"/>
                  <a:gd name="T9" fmla="*/ 0 h 303"/>
                  <a:gd name="T10" fmla="*/ 1 w 80"/>
                  <a:gd name="T11" fmla="*/ 0 h 303"/>
                  <a:gd name="T12" fmla="*/ 1 w 80"/>
                  <a:gd name="T13" fmla="*/ 0 h 303"/>
                  <a:gd name="T14" fmla="*/ 1 w 80"/>
                  <a:gd name="T15" fmla="*/ 0 h 303"/>
                  <a:gd name="T16" fmla="*/ 1 w 80"/>
                  <a:gd name="T17" fmla="*/ 0 h 303"/>
                  <a:gd name="T18" fmla="*/ 1 w 80"/>
                  <a:gd name="T19" fmla="*/ 0 h 303"/>
                  <a:gd name="T20" fmla="*/ 1 w 80"/>
                  <a:gd name="T21" fmla="*/ 0 h 303"/>
                  <a:gd name="T22" fmla="*/ 1 w 80"/>
                  <a:gd name="T23" fmla="*/ 0 h 303"/>
                  <a:gd name="T24" fmla="*/ 1 w 80"/>
                  <a:gd name="T25" fmla="*/ 0 h 303"/>
                  <a:gd name="T26" fmla="*/ 1 w 80"/>
                  <a:gd name="T27" fmla="*/ 0 h 303"/>
                  <a:gd name="T28" fmla="*/ 1 w 80"/>
                  <a:gd name="T29" fmla="*/ 0 h 303"/>
                  <a:gd name="T30" fmla="*/ 1 w 80"/>
                  <a:gd name="T31" fmla="*/ 0 h 303"/>
                  <a:gd name="T32" fmla="*/ 1 w 80"/>
                  <a:gd name="T33" fmla="*/ 0 h 303"/>
                  <a:gd name="T34" fmla="*/ 1 w 80"/>
                  <a:gd name="T35" fmla="*/ 0 h 303"/>
                  <a:gd name="T36" fmla="*/ 1 w 80"/>
                  <a:gd name="T37" fmla="*/ 0 h 303"/>
                  <a:gd name="T38" fmla="*/ 1 w 80"/>
                  <a:gd name="T39" fmla="*/ 0 h 303"/>
                  <a:gd name="T40" fmla="*/ 1 w 80"/>
                  <a:gd name="T41" fmla="*/ 0 h 303"/>
                  <a:gd name="T42" fmla="*/ 1 w 80"/>
                  <a:gd name="T43" fmla="*/ 0 h 303"/>
                  <a:gd name="T44" fmla="*/ 1 w 80"/>
                  <a:gd name="T45" fmla="*/ 0 h 303"/>
                  <a:gd name="T46" fmla="*/ 1 w 80"/>
                  <a:gd name="T47" fmla="*/ 0 h 303"/>
                  <a:gd name="T48" fmla="*/ 1 w 80"/>
                  <a:gd name="T49" fmla="*/ 0 h 303"/>
                  <a:gd name="T50" fmla="*/ 1 w 80"/>
                  <a:gd name="T51" fmla="*/ 0 h 303"/>
                  <a:gd name="T52" fmla="*/ 1 w 80"/>
                  <a:gd name="T53" fmla="*/ 0 h 303"/>
                  <a:gd name="T54" fmla="*/ 1 w 80"/>
                  <a:gd name="T55" fmla="*/ 0 h 303"/>
                  <a:gd name="T56" fmla="*/ 1 w 80"/>
                  <a:gd name="T57" fmla="*/ 0 h 303"/>
                  <a:gd name="T58" fmla="*/ 1 w 80"/>
                  <a:gd name="T59" fmla="*/ 0 h 303"/>
                  <a:gd name="T60" fmla="*/ 1 w 80"/>
                  <a:gd name="T61" fmla="*/ 0 h 303"/>
                  <a:gd name="T62" fmla="*/ 1 w 80"/>
                  <a:gd name="T63" fmla="*/ 0 h 303"/>
                  <a:gd name="T64" fmla="*/ 1 w 80"/>
                  <a:gd name="T65" fmla="*/ 0 h 303"/>
                  <a:gd name="T66" fmla="*/ 1 w 80"/>
                  <a:gd name="T67" fmla="*/ 0 h 303"/>
                  <a:gd name="T68" fmla="*/ 1 w 80"/>
                  <a:gd name="T69" fmla="*/ 0 h 303"/>
                  <a:gd name="T70" fmla="*/ 1 w 80"/>
                  <a:gd name="T71" fmla="*/ 0 h 303"/>
                  <a:gd name="T72" fmla="*/ 1 w 80"/>
                  <a:gd name="T73" fmla="*/ 0 h 303"/>
                  <a:gd name="T74" fmla="*/ 1 w 80"/>
                  <a:gd name="T75" fmla="*/ 0 h 303"/>
                  <a:gd name="T76" fmla="*/ 1 w 80"/>
                  <a:gd name="T77" fmla="*/ 0 h 303"/>
                  <a:gd name="T78" fmla="*/ 1 w 80"/>
                  <a:gd name="T79" fmla="*/ 0 h 303"/>
                  <a:gd name="T80" fmla="*/ 0 w 80"/>
                  <a:gd name="T81" fmla="*/ 0 h 303"/>
                  <a:gd name="T82" fmla="*/ 0 w 80"/>
                  <a:gd name="T83" fmla="*/ 0 h 303"/>
                  <a:gd name="T84" fmla="*/ 1 w 80"/>
                  <a:gd name="T85" fmla="*/ 0 h 303"/>
                  <a:gd name="T86" fmla="*/ 1 w 80"/>
                  <a:gd name="T87" fmla="*/ 0 h 303"/>
                  <a:gd name="T88" fmla="*/ 1 w 80"/>
                  <a:gd name="T89" fmla="*/ 0 h 303"/>
                  <a:gd name="T90" fmla="*/ 1 w 80"/>
                  <a:gd name="T91" fmla="*/ 0 h 303"/>
                  <a:gd name="T92" fmla="*/ 1 w 80"/>
                  <a:gd name="T93" fmla="*/ 0 h 303"/>
                  <a:gd name="T94" fmla="*/ 1 w 80"/>
                  <a:gd name="T95" fmla="*/ 0 h 303"/>
                  <a:gd name="T96" fmla="*/ 1 w 80"/>
                  <a:gd name="T97" fmla="*/ 0 h 30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0"/>
                  <a:gd name="T148" fmla="*/ 0 h 303"/>
                  <a:gd name="T149" fmla="*/ 80 w 80"/>
                  <a:gd name="T150" fmla="*/ 303 h 30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0" h="303">
                    <a:moveTo>
                      <a:pt x="64" y="0"/>
                    </a:moveTo>
                    <a:lnTo>
                      <a:pt x="13" y="10"/>
                    </a:lnTo>
                    <a:lnTo>
                      <a:pt x="37" y="27"/>
                    </a:lnTo>
                    <a:lnTo>
                      <a:pt x="37" y="31"/>
                    </a:lnTo>
                    <a:lnTo>
                      <a:pt x="37" y="35"/>
                    </a:lnTo>
                    <a:lnTo>
                      <a:pt x="40" y="40"/>
                    </a:lnTo>
                    <a:lnTo>
                      <a:pt x="40" y="47"/>
                    </a:lnTo>
                    <a:lnTo>
                      <a:pt x="40" y="57"/>
                    </a:lnTo>
                    <a:lnTo>
                      <a:pt x="38" y="61"/>
                    </a:lnTo>
                    <a:lnTo>
                      <a:pt x="38" y="65"/>
                    </a:lnTo>
                    <a:lnTo>
                      <a:pt x="37" y="71"/>
                    </a:lnTo>
                    <a:lnTo>
                      <a:pt x="37" y="76"/>
                    </a:lnTo>
                    <a:lnTo>
                      <a:pt x="34" y="82"/>
                    </a:lnTo>
                    <a:lnTo>
                      <a:pt x="31" y="87"/>
                    </a:lnTo>
                    <a:lnTo>
                      <a:pt x="29" y="93"/>
                    </a:lnTo>
                    <a:lnTo>
                      <a:pt x="27" y="98"/>
                    </a:lnTo>
                    <a:lnTo>
                      <a:pt x="24" y="105"/>
                    </a:lnTo>
                    <a:lnTo>
                      <a:pt x="22" y="111"/>
                    </a:lnTo>
                    <a:lnTo>
                      <a:pt x="19" y="116"/>
                    </a:lnTo>
                    <a:lnTo>
                      <a:pt x="15" y="122"/>
                    </a:lnTo>
                    <a:lnTo>
                      <a:pt x="12" y="126"/>
                    </a:lnTo>
                    <a:lnTo>
                      <a:pt x="9" y="132"/>
                    </a:lnTo>
                    <a:lnTo>
                      <a:pt x="6" y="138"/>
                    </a:lnTo>
                    <a:lnTo>
                      <a:pt x="6" y="144"/>
                    </a:lnTo>
                    <a:lnTo>
                      <a:pt x="2" y="154"/>
                    </a:lnTo>
                    <a:lnTo>
                      <a:pt x="2" y="163"/>
                    </a:lnTo>
                    <a:lnTo>
                      <a:pt x="2" y="172"/>
                    </a:lnTo>
                    <a:lnTo>
                      <a:pt x="6" y="178"/>
                    </a:lnTo>
                    <a:lnTo>
                      <a:pt x="9" y="187"/>
                    </a:lnTo>
                    <a:lnTo>
                      <a:pt x="15" y="194"/>
                    </a:lnTo>
                    <a:lnTo>
                      <a:pt x="19" y="201"/>
                    </a:lnTo>
                    <a:lnTo>
                      <a:pt x="24" y="209"/>
                    </a:lnTo>
                    <a:lnTo>
                      <a:pt x="27" y="214"/>
                    </a:lnTo>
                    <a:lnTo>
                      <a:pt x="27" y="224"/>
                    </a:lnTo>
                    <a:lnTo>
                      <a:pt x="26" y="231"/>
                    </a:lnTo>
                    <a:lnTo>
                      <a:pt x="23" y="239"/>
                    </a:lnTo>
                    <a:lnTo>
                      <a:pt x="19" y="246"/>
                    </a:lnTo>
                    <a:lnTo>
                      <a:pt x="13" y="254"/>
                    </a:lnTo>
                    <a:lnTo>
                      <a:pt x="8" y="260"/>
                    </a:lnTo>
                    <a:lnTo>
                      <a:pt x="4" y="267"/>
                    </a:lnTo>
                    <a:lnTo>
                      <a:pt x="0" y="270"/>
                    </a:lnTo>
                    <a:lnTo>
                      <a:pt x="0" y="272"/>
                    </a:lnTo>
                    <a:lnTo>
                      <a:pt x="6" y="303"/>
                    </a:lnTo>
                    <a:lnTo>
                      <a:pt x="33" y="256"/>
                    </a:lnTo>
                    <a:lnTo>
                      <a:pt x="70" y="263"/>
                    </a:lnTo>
                    <a:lnTo>
                      <a:pt x="75" y="159"/>
                    </a:lnTo>
                    <a:lnTo>
                      <a:pt x="80" y="71"/>
                    </a:lnTo>
                    <a:lnTo>
                      <a:pt x="64" y="0"/>
                    </a:lnTo>
                    <a:close/>
                  </a:path>
                </a:pathLst>
              </a:custGeom>
              <a:solidFill>
                <a:srgbClr val="D9D79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71" name="Freeform 71"/>
              <p:cNvSpPr>
                <a:spLocks/>
              </p:cNvSpPr>
              <p:nvPr/>
            </p:nvSpPr>
            <p:spPr bwMode="auto">
              <a:xfrm>
                <a:off x="2546" y="2313"/>
                <a:ext cx="158" cy="218"/>
              </a:xfrm>
              <a:custGeom>
                <a:avLst/>
                <a:gdLst>
                  <a:gd name="T0" fmla="*/ 0 w 318"/>
                  <a:gd name="T1" fmla="*/ 1 h 436"/>
                  <a:gd name="T2" fmla="*/ 0 w 318"/>
                  <a:gd name="T3" fmla="*/ 1 h 436"/>
                  <a:gd name="T4" fmla="*/ 0 w 318"/>
                  <a:gd name="T5" fmla="*/ 1 h 436"/>
                  <a:gd name="T6" fmla="*/ 0 w 318"/>
                  <a:gd name="T7" fmla="*/ 1 h 436"/>
                  <a:gd name="T8" fmla="*/ 0 w 318"/>
                  <a:gd name="T9" fmla="*/ 1 h 436"/>
                  <a:gd name="T10" fmla="*/ 0 w 318"/>
                  <a:gd name="T11" fmla="*/ 1 h 436"/>
                  <a:gd name="T12" fmla="*/ 0 w 318"/>
                  <a:gd name="T13" fmla="*/ 1 h 436"/>
                  <a:gd name="T14" fmla="*/ 0 w 318"/>
                  <a:gd name="T15" fmla="*/ 1 h 436"/>
                  <a:gd name="T16" fmla="*/ 0 w 318"/>
                  <a:gd name="T17" fmla="*/ 1 h 436"/>
                  <a:gd name="T18" fmla="*/ 0 w 318"/>
                  <a:gd name="T19" fmla="*/ 1 h 436"/>
                  <a:gd name="T20" fmla="*/ 0 w 318"/>
                  <a:gd name="T21" fmla="*/ 1 h 436"/>
                  <a:gd name="T22" fmla="*/ 0 w 318"/>
                  <a:gd name="T23" fmla="*/ 1 h 436"/>
                  <a:gd name="T24" fmla="*/ 0 w 318"/>
                  <a:gd name="T25" fmla="*/ 1 h 436"/>
                  <a:gd name="T26" fmla="*/ 0 w 318"/>
                  <a:gd name="T27" fmla="*/ 1 h 436"/>
                  <a:gd name="T28" fmla="*/ 0 w 318"/>
                  <a:gd name="T29" fmla="*/ 1 h 436"/>
                  <a:gd name="T30" fmla="*/ 0 w 318"/>
                  <a:gd name="T31" fmla="*/ 1 h 436"/>
                  <a:gd name="T32" fmla="*/ 0 w 318"/>
                  <a:gd name="T33" fmla="*/ 1 h 436"/>
                  <a:gd name="T34" fmla="*/ 0 w 318"/>
                  <a:gd name="T35" fmla="*/ 1 h 436"/>
                  <a:gd name="T36" fmla="*/ 0 w 318"/>
                  <a:gd name="T37" fmla="*/ 1 h 436"/>
                  <a:gd name="T38" fmla="*/ 0 w 318"/>
                  <a:gd name="T39" fmla="*/ 1 h 436"/>
                  <a:gd name="T40" fmla="*/ 0 w 318"/>
                  <a:gd name="T41" fmla="*/ 1 h 436"/>
                  <a:gd name="T42" fmla="*/ 0 w 318"/>
                  <a:gd name="T43" fmla="*/ 1 h 436"/>
                  <a:gd name="T44" fmla="*/ 0 w 318"/>
                  <a:gd name="T45" fmla="*/ 1 h 436"/>
                  <a:gd name="T46" fmla="*/ 0 w 318"/>
                  <a:gd name="T47" fmla="*/ 1 h 436"/>
                  <a:gd name="T48" fmla="*/ 0 w 318"/>
                  <a:gd name="T49" fmla="*/ 1 h 436"/>
                  <a:gd name="T50" fmla="*/ 0 w 318"/>
                  <a:gd name="T51" fmla="*/ 1 h 436"/>
                  <a:gd name="T52" fmla="*/ 0 w 318"/>
                  <a:gd name="T53" fmla="*/ 1 h 436"/>
                  <a:gd name="T54" fmla="*/ 0 w 318"/>
                  <a:gd name="T55" fmla="*/ 1 h 436"/>
                  <a:gd name="T56" fmla="*/ 0 w 318"/>
                  <a:gd name="T57" fmla="*/ 1 h 436"/>
                  <a:gd name="T58" fmla="*/ 0 w 318"/>
                  <a:gd name="T59" fmla="*/ 1 h 436"/>
                  <a:gd name="T60" fmla="*/ 0 w 318"/>
                  <a:gd name="T61" fmla="*/ 1 h 436"/>
                  <a:gd name="T62" fmla="*/ 0 w 318"/>
                  <a:gd name="T63" fmla="*/ 1 h 436"/>
                  <a:gd name="T64" fmla="*/ 0 w 318"/>
                  <a:gd name="T65" fmla="*/ 1 h 436"/>
                  <a:gd name="T66" fmla="*/ 0 w 318"/>
                  <a:gd name="T67" fmla="*/ 1 h 436"/>
                  <a:gd name="T68" fmla="*/ 0 w 318"/>
                  <a:gd name="T69" fmla="*/ 1 h 436"/>
                  <a:gd name="T70" fmla="*/ 0 w 318"/>
                  <a:gd name="T71" fmla="*/ 1 h 436"/>
                  <a:gd name="T72" fmla="*/ 0 w 318"/>
                  <a:gd name="T73" fmla="*/ 1 h 436"/>
                  <a:gd name="T74" fmla="*/ 0 w 318"/>
                  <a:gd name="T75" fmla="*/ 1 h 436"/>
                  <a:gd name="T76" fmla="*/ 0 w 318"/>
                  <a:gd name="T77" fmla="*/ 1 h 436"/>
                  <a:gd name="T78" fmla="*/ 0 w 318"/>
                  <a:gd name="T79" fmla="*/ 1 h 436"/>
                  <a:gd name="T80" fmla="*/ 0 w 318"/>
                  <a:gd name="T81" fmla="*/ 1 h 436"/>
                  <a:gd name="T82" fmla="*/ 0 w 318"/>
                  <a:gd name="T83" fmla="*/ 1 h 436"/>
                  <a:gd name="T84" fmla="*/ 0 w 318"/>
                  <a:gd name="T85" fmla="*/ 1 h 436"/>
                  <a:gd name="T86" fmla="*/ 0 w 318"/>
                  <a:gd name="T87" fmla="*/ 1 h 436"/>
                  <a:gd name="T88" fmla="*/ 0 w 318"/>
                  <a:gd name="T89" fmla="*/ 1 h 436"/>
                  <a:gd name="T90" fmla="*/ 0 w 318"/>
                  <a:gd name="T91" fmla="*/ 1 h 436"/>
                  <a:gd name="T92" fmla="*/ 0 w 318"/>
                  <a:gd name="T93" fmla="*/ 0 h 4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18"/>
                  <a:gd name="T142" fmla="*/ 0 h 436"/>
                  <a:gd name="T143" fmla="*/ 318 w 318"/>
                  <a:gd name="T144" fmla="*/ 436 h 4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18" h="436">
                    <a:moveTo>
                      <a:pt x="83" y="0"/>
                    </a:moveTo>
                    <a:lnTo>
                      <a:pt x="35" y="141"/>
                    </a:lnTo>
                    <a:lnTo>
                      <a:pt x="36" y="142"/>
                    </a:lnTo>
                    <a:lnTo>
                      <a:pt x="39" y="151"/>
                    </a:lnTo>
                    <a:lnTo>
                      <a:pt x="40" y="155"/>
                    </a:lnTo>
                    <a:lnTo>
                      <a:pt x="43" y="162"/>
                    </a:lnTo>
                    <a:lnTo>
                      <a:pt x="46" y="168"/>
                    </a:lnTo>
                    <a:lnTo>
                      <a:pt x="50" y="178"/>
                    </a:lnTo>
                    <a:lnTo>
                      <a:pt x="51" y="186"/>
                    </a:lnTo>
                    <a:lnTo>
                      <a:pt x="53" y="197"/>
                    </a:lnTo>
                    <a:lnTo>
                      <a:pt x="54" y="208"/>
                    </a:lnTo>
                    <a:lnTo>
                      <a:pt x="55" y="221"/>
                    </a:lnTo>
                    <a:lnTo>
                      <a:pt x="55" y="232"/>
                    </a:lnTo>
                    <a:lnTo>
                      <a:pt x="55" y="244"/>
                    </a:lnTo>
                    <a:lnTo>
                      <a:pt x="55" y="260"/>
                    </a:lnTo>
                    <a:lnTo>
                      <a:pt x="54" y="273"/>
                    </a:lnTo>
                    <a:lnTo>
                      <a:pt x="50" y="287"/>
                    </a:lnTo>
                    <a:lnTo>
                      <a:pt x="47" y="301"/>
                    </a:lnTo>
                    <a:lnTo>
                      <a:pt x="43" y="315"/>
                    </a:lnTo>
                    <a:lnTo>
                      <a:pt x="40" y="330"/>
                    </a:lnTo>
                    <a:lnTo>
                      <a:pt x="35" y="342"/>
                    </a:lnTo>
                    <a:lnTo>
                      <a:pt x="31" y="356"/>
                    </a:lnTo>
                    <a:lnTo>
                      <a:pt x="25" y="369"/>
                    </a:lnTo>
                    <a:lnTo>
                      <a:pt x="22" y="381"/>
                    </a:lnTo>
                    <a:lnTo>
                      <a:pt x="17" y="392"/>
                    </a:lnTo>
                    <a:lnTo>
                      <a:pt x="13" y="400"/>
                    </a:lnTo>
                    <a:lnTo>
                      <a:pt x="10" y="410"/>
                    </a:lnTo>
                    <a:lnTo>
                      <a:pt x="6" y="418"/>
                    </a:lnTo>
                    <a:lnTo>
                      <a:pt x="3" y="422"/>
                    </a:lnTo>
                    <a:lnTo>
                      <a:pt x="2" y="428"/>
                    </a:lnTo>
                    <a:lnTo>
                      <a:pt x="0" y="431"/>
                    </a:lnTo>
                    <a:lnTo>
                      <a:pt x="0" y="432"/>
                    </a:lnTo>
                    <a:lnTo>
                      <a:pt x="31" y="432"/>
                    </a:lnTo>
                    <a:lnTo>
                      <a:pt x="31" y="431"/>
                    </a:lnTo>
                    <a:lnTo>
                      <a:pt x="33" y="427"/>
                    </a:lnTo>
                    <a:lnTo>
                      <a:pt x="36" y="421"/>
                    </a:lnTo>
                    <a:lnTo>
                      <a:pt x="40" y="413"/>
                    </a:lnTo>
                    <a:lnTo>
                      <a:pt x="44" y="403"/>
                    </a:lnTo>
                    <a:lnTo>
                      <a:pt x="51" y="392"/>
                    </a:lnTo>
                    <a:lnTo>
                      <a:pt x="57" y="380"/>
                    </a:lnTo>
                    <a:lnTo>
                      <a:pt x="65" y="367"/>
                    </a:lnTo>
                    <a:lnTo>
                      <a:pt x="71" y="352"/>
                    </a:lnTo>
                    <a:lnTo>
                      <a:pt x="80" y="337"/>
                    </a:lnTo>
                    <a:lnTo>
                      <a:pt x="87" y="322"/>
                    </a:lnTo>
                    <a:lnTo>
                      <a:pt x="95" y="305"/>
                    </a:lnTo>
                    <a:lnTo>
                      <a:pt x="104" y="290"/>
                    </a:lnTo>
                    <a:lnTo>
                      <a:pt x="111" y="276"/>
                    </a:lnTo>
                    <a:lnTo>
                      <a:pt x="119" y="261"/>
                    </a:lnTo>
                    <a:lnTo>
                      <a:pt x="127" y="247"/>
                    </a:lnTo>
                    <a:lnTo>
                      <a:pt x="133" y="233"/>
                    </a:lnTo>
                    <a:lnTo>
                      <a:pt x="138" y="222"/>
                    </a:lnTo>
                    <a:lnTo>
                      <a:pt x="144" y="211"/>
                    </a:lnTo>
                    <a:lnTo>
                      <a:pt x="149" y="202"/>
                    </a:lnTo>
                    <a:lnTo>
                      <a:pt x="153" y="192"/>
                    </a:lnTo>
                    <a:lnTo>
                      <a:pt x="158" y="184"/>
                    </a:lnTo>
                    <a:lnTo>
                      <a:pt x="162" y="175"/>
                    </a:lnTo>
                    <a:lnTo>
                      <a:pt x="164" y="170"/>
                    </a:lnTo>
                    <a:lnTo>
                      <a:pt x="167" y="163"/>
                    </a:lnTo>
                    <a:lnTo>
                      <a:pt x="170" y="159"/>
                    </a:lnTo>
                    <a:lnTo>
                      <a:pt x="171" y="155"/>
                    </a:lnTo>
                    <a:lnTo>
                      <a:pt x="174" y="152"/>
                    </a:lnTo>
                    <a:lnTo>
                      <a:pt x="177" y="148"/>
                    </a:lnTo>
                    <a:lnTo>
                      <a:pt x="177" y="146"/>
                    </a:lnTo>
                    <a:lnTo>
                      <a:pt x="256" y="266"/>
                    </a:lnTo>
                    <a:lnTo>
                      <a:pt x="305" y="436"/>
                    </a:lnTo>
                    <a:lnTo>
                      <a:pt x="283" y="266"/>
                    </a:lnTo>
                    <a:lnTo>
                      <a:pt x="318" y="207"/>
                    </a:lnTo>
                    <a:lnTo>
                      <a:pt x="260" y="173"/>
                    </a:lnTo>
                    <a:lnTo>
                      <a:pt x="207" y="93"/>
                    </a:lnTo>
                    <a:lnTo>
                      <a:pt x="204" y="90"/>
                    </a:lnTo>
                    <a:lnTo>
                      <a:pt x="199" y="88"/>
                    </a:lnTo>
                    <a:lnTo>
                      <a:pt x="191" y="86"/>
                    </a:lnTo>
                    <a:lnTo>
                      <a:pt x="182" y="83"/>
                    </a:lnTo>
                    <a:lnTo>
                      <a:pt x="177" y="80"/>
                    </a:lnTo>
                    <a:lnTo>
                      <a:pt x="171" y="77"/>
                    </a:lnTo>
                    <a:lnTo>
                      <a:pt x="164" y="75"/>
                    </a:lnTo>
                    <a:lnTo>
                      <a:pt x="160" y="73"/>
                    </a:lnTo>
                    <a:lnTo>
                      <a:pt x="155" y="70"/>
                    </a:lnTo>
                    <a:lnTo>
                      <a:pt x="149" y="68"/>
                    </a:lnTo>
                    <a:lnTo>
                      <a:pt x="144" y="66"/>
                    </a:lnTo>
                    <a:lnTo>
                      <a:pt x="141" y="64"/>
                    </a:lnTo>
                    <a:lnTo>
                      <a:pt x="131" y="57"/>
                    </a:lnTo>
                    <a:lnTo>
                      <a:pt x="123" y="48"/>
                    </a:lnTo>
                    <a:lnTo>
                      <a:pt x="118" y="43"/>
                    </a:lnTo>
                    <a:lnTo>
                      <a:pt x="113" y="37"/>
                    </a:lnTo>
                    <a:lnTo>
                      <a:pt x="108" y="32"/>
                    </a:lnTo>
                    <a:lnTo>
                      <a:pt x="104" y="28"/>
                    </a:lnTo>
                    <a:lnTo>
                      <a:pt x="98" y="22"/>
                    </a:lnTo>
                    <a:lnTo>
                      <a:pt x="95" y="15"/>
                    </a:lnTo>
                    <a:lnTo>
                      <a:pt x="91" y="11"/>
                    </a:lnTo>
                    <a:lnTo>
                      <a:pt x="89" y="8"/>
                    </a:lnTo>
                    <a:lnTo>
                      <a:pt x="84" y="3"/>
                    </a:lnTo>
                    <a:lnTo>
                      <a:pt x="83"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72" name="Freeform 72"/>
              <p:cNvSpPr>
                <a:spLocks/>
              </p:cNvSpPr>
              <p:nvPr/>
            </p:nvSpPr>
            <p:spPr bwMode="auto">
              <a:xfrm>
                <a:off x="2585" y="1916"/>
                <a:ext cx="90" cy="122"/>
              </a:xfrm>
              <a:custGeom>
                <a:avLst/>
                <a:gdLst>
                  <a:gd name="T0" fmla="*/ 0 w 181"/>
                  <a:gd name="T1" fmla="*/ 1 h 244"/>
                  <a:gd name="T2" fmla="*/ 0 w 181"/>
                  <a:gd name="T3" fmla="*/ 1 h 244"/>
                  <a:gd name="T4" fmla="*/ 0 w 181"/>
                  <a:gd name="T5" fmla="*/ 1 h 244"/>
                  <a:gd name="T6" fmla="*/ 0 w 181"/>
                  <a:gd name="T7" fmla="*/ 1 h 244"/>
                  <a:gd name="T8" fmla="*/ 0 w 181"/>
                  <a:gd name="T9" fmla="*/ 1 h 244"/>
                  <a:gd name="T10" fmla="*/ 0 w 181"/>
                  <a:gd name="T11" fmla="*/ 1 h 244"/>
                  <a:gd name="T12" fmla="*/ 0 w 181"/>
                  <a:gd name="T13" fmla="*/ 1 h 244"/>
                  <a:gd name="T14" fmla="*/ 0 w 181"/>
                  <a:gd name="T15" fmla="*/ 1 h 244"/>
                  <a:gd name="T16" fmla="*/ 0 w 181"/>
                  <a:gd name="T17" fmla="*/ 1 h 244"/>
                  <a:gd name="T18" fmla="*/ 0 w 181"/>
                  <a:gd name="T19" fmla="*/ 1 h 244"/>
                  <a:gd name="T20" fmla="*/ 0 w 181"/>
                  <a:gd name="T21" fmla="*/ 1 h 244"/>
                  <a:gd name="T22" fmla="*/ 0 w 181"/>
                  <a:gd name="T23" fmla="*/ 1 h 244"/>
                  <a:gd name="T24" fmla="*/ 0 w 181"/>
                  <a:gd name="T25" fmla="*/ 1 h 244"/>
                  <a:gd name="T26" fmla="*/ 0 w 181"/>
                  <a:gd name="T27" fmla="*/ 1 h 244"/>
                  <a:gd name="T28" fmla="*/ 0 w 181"/>
                  <a:gd name="T29" fmla="*/ 1 h 244"/>
                  <a:gd name="T30" fmla="*/ 0 w 181"/>
                  <a:gd name="T31" fmla="*/ 1 h 244"/>
                  <a:gd name="T32" fmla="*/ 0 w 181"/>
                  <a:gd name="T33" fmla="*/ 1 h 244"/>
                  <a:gd name="T34" fmla="*/ 0 w 181"/>
                  <a:gd name="T35" fmla="*/ 1 h 244"/>
                  <a:gd name="T36" fmla="*/ 0 w 181"/>
                  <a:gd name="T37" fmla="*/ 1 h 244"/>
                  <a:gd name="T38" fmla="*/ 0 w 181"/>
                  <a:gd name="T39" fmla="*/ 1 h 244"/>
                  <a:gd name="T40" fmla="*/ 0 w 181"/>
                  <a:gd name="T41" fmla="*/ 1 h 244"/>
                  <a:gd name="T42" fmla="*/ 0 w 181"/>
                  <a:gd name="T43" fmla="*/ 1 h 244"/>
                  <a:gd name="T44" fmla="*/ 0 w 181"/>
                  <a:gd name="T45" fmla="*/ 1 h 244"/>
                  <a:gd name="T46" fmla="*/ 0 w 181"/>
                  <a:gd name="T47" fmla="*/ 1 h 244"/>
                  <a:gd name="T48" fmla="*/ 0 w 181"/>
                  <a:gd name="T49" fmla="*/ 0 h 244"/>
                  <a:gd name="T50" fmla="*/ 0 w 181"/>
                  <a:gd name="T51" fmla="*/ 1 h 244"/>
                  <a:gd name="T52" fmla="*/ 0 w 181"/>
                  <a:gd name="T53" fmla="*/ 1 h 24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81"/>
                  <a:gd name="T82" fmla="*/ 0 h 244"/>
                  <a:gd name="T83" fmla="*/ 181 w 181"/>
                  <a:gd name="T84" fmla="*/ 244 h 24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81" h="244">
                    <a:moveTo>
                      <a:pt x="172" y="15"/>
                    </a:moveTo>
                    <a:lnTo>
                      <a:pt x="178" y="68"/>
                    </a:lnTo>
                    <a:lnTo>
                      <a:pt x="172" y="73"/>
                    </a:lnTo>
                    <a:lnTo>
                      <a:pt x="181" y="113"/>
                    </a:lnTo>
                    <a:lnTo>
                      <a:pt x="168" y="123"/>
                    </a:lnTo>
                    <a:lnTo>
                      <a:pt x="156" y="174"/>
                    </a:lnTo>
                    <a:lnTo>
                      <a:pt x="153" y="174"/>
                    </a:lnTo>
                    <a:lnTo>
                      <a:pt x="149" y="175"/>
                    </a:lnTo>
                    <a:lnTo>
                      <a:pt x="141" y="177"/>
                    </a:lnTo>
                    <a:lnTo>
                      <a:pt x="132" y="181"/>
                    </a:lnTo>
                    <a:lnTo>
                      <a:pt x="123" y="182"/>
                    </a:lnTo>
                    <a:lnTo>
                      <a:pt x="116" y="185"/>
                    </a:lnTo>
                    <a:lnTo>
                      <a:pt x="110" y="188"/>
                    </a:lnTo>
                    <a:lnTo>
                      <a:pt x="108" y="192"/>
                    </a:lnTo>
                    <a:lnTo>
                      <a:pt x="106" y="196"/>
                    </a:lnTo>
                    <a:lnTo>
                      <a:pt x="105" y="203"/>
                    </a:lnTo>
                    <a:lnTo>
                      <a:pt x="101" y="211"/>
                    </a:lnTo>
                    <a:lnTo>
                      <a:pt x="98" y="221"/>
                    </a:lnTo>
                    <a:lnTo>
                      <a:pt x="95" y="228"/>
                    </a:lnTo>
                    <a:lnTo>
                      <a:pt x="92" y="236"/>
                    </a:lnTo>
                    <a:lnTo>
                      <a:pt x="90" y="242"/>
                    </a:lnTo>
                    <a:lnTo>
                      <a:pt x="90" y="244"/>
                    </a:lnTo>
                    <a:lnTo>
                      <a:pt x="0" y="184"/>
                    </a:lnTo>
                    <a:lnTo>
                      <a:pt x="16" y="106"/>
                    </a:lnTo>
                    <a:lnTo>
                      <a:pt x="55" y="0"/>
                    </a:lnTo>
                    <a:lnTo>
                      <a:pt x="172" y="15"/>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73" name="Freeform 73"/>
              <p:cNvSpPr>
                <a:spLocks/>
              </p:cNvSpPr>
              <p:nvPr/>
            </p:nvSpPr>
            <p:spPr bwMode="auto">
              <a:xfrm>
                <a:off x="2584" y="2028"/>
                <a:ext cx="54" cy="22"/>
              </a:xfrm>
              <a:custGeom>
                <a:avLst/>
                <a:gdLst>
                  <a:gd name="T0" fmla="*/ 0 w 109"/>
                  <a:gd name="T1" fmla="*/ 0 h 44"/>
                  <a:gd name="T2" fmla="*/ 0 w 109"/>
                  <a:gd name="T3" fmla="*/ 1 h 44"/>
                  <a:gd name="T4" fmla="*/ 0 w 109"/>
                  <a:gd name="T5" fmla="*/ 1 h 44"/>
                  <a:gd name="T6" fmla="*/ 0 w 109"/>
                  <a:gd name="T7" fmla="*/ 1 h 44"/>
                  <a:gd name="T8" fmla="*/ 0 w 109"/>
                  <a:gd name="T9" fmla="*/ 1 h 44"/>
                  <a:gd name="T10" fmla="*/ 0 w 109"/>
                  <a:gd name="T11" fmla="*/ 1 h 44"/>
                  <a:gd name="T12" fmla="*/ 0 w 109"/>
                  <a:gd name="T13" fmla="*/ 1 h 44"/>
                  <a:gd name="T14" fmla="*/ 0 w 109"/>
                  <a:gd name="T15" fmla="*/ 1 h 44"/>
                  <a:gd name="T16" fmla="*/ 0 w 109"/>
                  <a:gd name="T17" fmla="*/ 1 h 44"/>
                  <a:gd name="T18" fmla="*/ 0 w 109"/>
                  <a:gd name="T19" fmla="*/ 1 h 44"/>
                  <a:gd name="T20" fmla="*/ 0 w 109"/>
                  <a:gd name="T21" fmla="*/ 1 h 44"/>
                  <a:gd name="T22" fmla="*/ 0 w 109"/>
                  <a:gd name="T23" fmla="*/ 1 h 44"/>
                  <a:gd name="T24" fmla="*/ 0 w 109"/>
                  <a:gd name="T25" fmla="*/ 1 h 44"/>
                  <a:gd name="T26" fmla="*/ 0 w 109"/>
                  <a:gd name="T27" fmla="*/ 1 h 44"/>
                  <a:gd name="T28" fmla="*/ 0 w 109"/>
                  <a:gd name="T29" fmla="*/ 1 h 44"/>
                  <a:gd name="T30" fmla="*/ 0 w 109"/>
                  <a:gd name="T31" fmla="*/ 1 h 44"/>
                  <a:gd name="T32" fmla="*/ 0 w 109"/>
                  <a:gd name="T33" fmla="*/ 1 h 44"/>
                  <a:gd name="T34" fmla="*/ 0 w 109"/>
                  <a:gd name="T35" fmla="*/ 1 h 44"/>
                  <a:gd name="T36" fmla="*/ 0 w 109"/>
                  <a:gd name="T37" fmla="*/ 1 h 44"/>
                  <a:gd name="T38" fmla="*/ 0 w 109"/>
                  <a:gd name="T39" fmla="*/ 1 h 44"/>
                  <a:gd name="T40" fmla="*/ 0 w 109"/>
                  <a:gd name="T41" fmla="*/ 1 h 44"/>
                  <a:gd name="T42" fmla="*/ 0 w 109"/>
                  <a:gd name="T43" fmla="*/ 1 h 44"/>
                  <a:gd name="T44" fmla="*/ 0 w 109"/>
                  <a:gd name="T45" fmla="*/ 1 h 44"/>
                  <a:gd name="T46" fmla="*/ 0 w 109"/>
                  <a:gd name="T47" fmla="*/ 1 h 44"/>
                  <a:gd name="T48" fmla="*/ 0 w 109"/>
                  <a:gd name="T49" fmla="*/ 0 h 44"/>
                  <a:gd name="T50" fmla="*/ 0 w 109"/>
                  <a:gd name="T51" fmla="*/ 0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9"/>
                  <a:gd name="T79" fmla="*/ 0 h 44"/>
                  <a:gd name="T80" fmla="*/ 109 w 109"/>
                  <a:gd name="T81" fmla="*/ 44 h 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9" h="44">
                    <a:moveTo>
                      <a:pt x="22" y="0"/>
                    </a:moveTo>
                    <a:lnTo>
                      <a:pt x="93" y="19"/>
                    </a:lnTo>
                    <a:lnTo>
                      <a:pt x="109" y="33"/>
                    </a:lnTo>
                    <a:lnTo>
                      <a:pt x="106" y="33"/>
                    </a:lnTo>
                    <a:lnTo>
                      <a:pt x="101" y="35"/>
                    </a:lnTo>
                    <a:lnTo>
                      <a:pt x="94" y="36"/>
                    </a:lnTo>
                    <a:lnTo>
                      <a:pt x="86" y="39"/>
                    </a:lnTo>
                    <a:lnTo>
                      <a:pt x="80" y="39"/>
                    </a:lnTo>
                    <a:lnTo>
                      <a:pt x="73" y="42"/>
                    </a:lnTo>
                    <a:lnTo>
                      <a:pt x="68" y="42"/>
                    </a:lnTo>
                    <a:lnTo>
                      <a:pt x="64" y="43"/>
                    </a:lnTo>
                    <a:lnTo>
                      <a:pt x="58" y="43"/>
                    </a:lnTo>
                    <a:lnTo>
                      <a:pt x="53" y="43"/>
                    </a:lnTo>
                    <a:lnTo>
                      <a:pt x="47" y="43"/>
                    </a:lnTo>
                    <a:lnTo>
                      <a:pt x="43" y="44"/>
                    </a:lnTo>
                    <a:lnTo>
                      <a:pt x="37" y="42"/>
                    </a:lnTo>
                    <a:lnTo>
                      <a:pt x="32" y="42"/>
                    </a:lnTo>
                    <a:lnTo>
                      <a:pt x="28" y="39"/>
                    </a:lnTo>
                    <a:lnTo>
                      <a:pt x="24" y="39"/>
                    </a:lnTo>
                    <a:lnTo>
                      <a:pt x="15" y="35"/>
                    </a:lnTo>
                    <a:lnTo>
                      <a:pt x="11" y="31"/>
                    </a:lnTo>
                    <a:lnTo>
                      <a:pt x="6" y="26"/>
                    </a:lnTo>
                    <a:lnTo>
                      <a:pt x="3" y="24"/>
                    </a:lnTo>
                    <a:lnTo>
                      <a:pt x="0" y="21"/>
                    </a:lnTo>
                    <a:lnTo>
                      <a:pt x="22" y="0"/>
                    </a:lnTo>
                    <a:close/>
                  </a:path>
                </a:pathLst>
              </a:custGeom>
              <a:solidFill>
                <a:srgbClr val="D9D79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74" name="Freeform 74"/>
              <p:cNvSpPr>
                <a:spLocks/>
              </p:cNvSpPr>
              <p:nvPr/>
            </p:nvSpPr>
            <p:spPr bwMode="auto">
              <a:xfrm>
                <a:off x="2826" y="2012"/>
                <a:ext cx="68" cy="46"/>
              </a:xfrm>
              <a:custGeom>
                <a:avLst/>
                <a:gdLst>
                  <a:gd name="T0" fmla="*/ 0 w 136"/>
                  <a:gd name="T1" fmla="*/ 0 h 93"/>
                  <a:gd name="T2" fmla="*/ 1 w 136"/>
                  <a:gd name="T3" fmla="*/ 0 h 93"/>
                  <a:gd name="T4" fmla="*/ 1 w 136"/>
                  <a:gd name="T5" fmla="*/ 0 h 93"/>
                  <a:gd name="T6" fmla="*/ 1 w 136"/>
                  <a:gd name="T7" fmla="*/ 0 h 93"/>
                  <a:gd name="T8" fmla="*/ 1 w 136"/>
                  <a:gd name="T9" fmla="*/ 0 h 93"/>
                  <a:gd name="T10" fmla="*/ 1 w 136"/>
                  <a:gd name="T11" fmla="*/ 0 h 93"/>
                  <a:gd name="T12" fmla="*/ 1 w 136"/>
                  <a:gd name="T13" fmla="*/ 0 h 93"/>
                  <a:gd name="T14" fmla="*/ 1 w 136"/>
                  <a:gd name="T15" fmla="*/ 0 h 93"/>
                  <a:gd name="T16" fmla="*/ 1 w 136"/>
                  <a:gd name="T17" fmla="*/ 0 h 93"/>
                  <a:gd name="T18" fmla="*/ 1 w 136"/>
                  <a:gd name="T19" fmla="*/ 0 h 93"/>
                  <a:gd name="T20" fmla="*/ 0 w 136"/>
                  <a:gd name="T21" fmla="*/ 0 h 93"/>
                  <a:gd name="T22" fmla="*/ 0 w 136"/>
                  <a:gd name="T23" fmla="*/ 0 h 93"/>
                  <a:gd name="T24" fmla="*/ 0 w 136"/>
                  <a:gd name="T25" fmla="*/ 0 h 9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6"/>
                  <a:gd name="T40" fmla="*/ 0 h 93"/>
                  <a:gd name="T41" fmla="*/ 136 w 136"/>
                  <a:gd name="T42" fmla="*/ 93 h 9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6" h="93">
                    <a:moveTo>
                      <a:pt x="0" y="38"/>
                    </a:moveTo>
                    <a:lnTo>
                      <a:pt x="42" y="14"/>
                    </a:lnTo>
                    <a:lnTo>
                      <a:pt x="64" y="17"/>
                    </a:lnTo>
                    <a:lnTo>
                      <a:pt x="136" y="0"/>
                    </a:lnTo>
                    <a:lnTo>
                      <a:pt x="136" y="13"/>
                    </a:lnTo>
                    <a:lnTo>
                      <a:pt x="106" y="25"/>
                    </a:lnTo>
                    <a:lnTo>
                      <a:pt x="111" y="51"/>
                    </a:lnTo>
                    <a:lnTo>
                      <a:pt x="69" y="91"/>
                    </a:lnTo>
                    <a:lnTo>
                      <a:pt x="49" y="86"/>
                    </a:lnTo>
                    <a:lnTo>
                      <a:pt x="33" y="64"/>
                    </a:lnTo>
                    <a:lnTo>
                      <a:pt x="0" y="93"/>
                    </a:lnTo>
                    <a:lnTo>
                      <a:pt x="0" y="38"/>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75" name="Freeform 75"/>
              <p:cNvSpPr>
                <a:spLocks/>
              </p:cNvSpPr>
              <p:nvPr/>
            </p:nvSpPr>
            <p:spPr bwMode="auto">
              <a:xfrm>
                <a:off x="2584" y="1894"/>
                <a:ext cx="100" cy="95"/>
              </a:xfrm>
              <a:custGeom>
                <a:avLst/>
                <a:gdLst>
                  <a:gd name="T0" fmla="*/ 0 w 201"/>
                  <a:gd name="T1" fmla="*/ 1 h 189"/>
                  <a:gd name="T2" fmla="*/ 0 w 201"/>
                  <a:gd name="T3" fmla="*/ 1 h 189"/>
                  <a:gd name="T4" fmla="*/ 0 w 201"/>
                  <a:gd name="T5" fmla="*/ 1 h 189"/>
                  <a:gd name="T6" fmla="*/ 0 w 201"/>
                  <a:gd name="T7" fmla="*/ 1 h 189"/>
                  <a:gd name="T8" fmla="*/ 0 w 201"/>
                  <a:gd name="T9" fmla="*/ 1 h 189"/>
                  <a:gd name="T10" fmla="*/ 0 w 201"/>
                  <a:gd name="T11" fmla="*/ 1 h 189"/>
                  <a:gd name="T12" fmla="*/ 0 w 201"/>
                  <a:gd name="T13" fmla="*/ 1 h 189"/>
                  <a:gd name="T14" fmla="*/ 0 w 201"/>
                  <a:gd name="T15" fmla="*/ 1 h 189"/>
                  <a:gd name="T16" fmla="*/ 0 w 201"/>
                  <a:gd name="T17" fmla="*/ 1 h 189"/>
                  <a:gd name="T18" fmla="*/ 0 w 201"/>
                  <a:gd name="T19" fmla="*/ 1 h 189"/>
                  <a:gd name="T20" fmla="*/ 0 w 201"/>
                  <a:gd name="T21" fmla="*/ 1 h 189"/>
                  <a:gd name="T22" fmla="*/ 0 w 201"/>
                  <a:gd name="T23" fmla="*/ 1 h 189"/>
                  <a:gd name="T24" fmla="*/ 0 w 201"/>
                  <a:gd name="T25" fmla="*/ 1 h 189"/>
                  <a:gd name="T26" fmla="*/ 0 w 201"/>
                  <a:gd name="T27" fmla="*/ 1 h 189"/>
                  <a:gd name="T28" fmla="*/ 0 w 201"/>
                  <a:gd name="T29" fmla="*/ 1 h 189"/>
                  <a:gd name="T30" fmla="*/ 0 w 201"/>
                  <a:gd name="T31" fmla="*/ 1 h 189"/>
                  <a:gd name="T32" fmla="*/ 0 w 201"/>
                  <a:gd name="T33" fmla="*/ 1 h 189"/>
                  <a:gd name="T34" fmla="*/ 0 w 201"/>
                  <a:gd name="T35" fmla="*/ 1 h 189"/>
                  <a:gd name="T36" fmla="*/ 0 w 201"/>
                  <a:gd name="T37" fmla="*/ 1 h 189"/>
                  <a:gd name="T38" fmla="*/ 0 w 201"/>
                  <a:gd name="T39" fmla="*/ 1 h 189"/>
                  <a:gd name="T40" fmla="*/ 0 w 201"/>
                  <a:gd name="T41" fmla="*/ 1 h 189"/>
                  <a:gd name="T42" fmla="*/ 0 w 201"/>
                  <a:gd name="T43" fmla="*/ 1 h 189"/>
                  <a:gd name="T44" fmla="*/ 0 w 201"/>
                  <a:gd name="T45" fmla="*/ 0 h 189"/>
                  <a:gd name="T46" fmla="*/ 0 w 201"/>
                  <a:gd name="T47" fmla="*/ 0 h 189"/>
                  <a:gd name="T48" fmla="*/ 0 w 201"/>
                  <a:gd name="T49" fmla="*/ 0 h 189"/>
                  <a:gd name="T50" fmla="*/ 0 w 201"/>
                  <a:gd name="T51" fmla="*/ 0 h 189"/>
                  <a:gd name="T52" fmla="*/ 0 w 201"/>
                  <a:gd name="T53" fmla="*/ 0 h 189"/>
                  <a:gd name="T54" fmla="*/ 0 w 201"/>
                  <a:gd name="T55" fmla="*/ 1 h 189"/>
                  <a:gd name="T56" fmla="*/ 0 w 201"/>
                  <a:gd name="T57" fmla="*/ 1 h 189"/>
                  <a:gd name="T58" fmla="*/ 0 w 201"/>
                  <a:gd name="T59" fmla="*/ 1 h 189"/>
                  <a:gd name="T60" fmla="*/ 0 w 201"/>
                  <a:gd name="T61" fmla="*/ 1 h 189"/>
                  <a:gd name="T62" fmla="*/ 0 w 201"/>
                  <a:gd name="T63" fmla="*/ 1 h 189"/>
                  <a:gd name="T64" fmla="*/ 0 w 201"/>
                  <a:gd name="T65" fmla="*/ 1 h 189"/>
                  <a:gd name="T66" fmla="*/ 0 w 201"/>
                  <a:gd name="T67" fmla="*/ 1 h 189"/>
                  <a:gd name="T68" fmla="*/ 0 w 201"/>
                  <a:gd name="T69" fmla="*/ 1 h 189"/>
                  <a:gd name="T70" fmla="*/ 0 w 201"/>
                  <a:gd name="T71" fmla="*/ 1 h 189"/>
                  <a:gd name="T72" fmla="*/ 0 w 201"/>
                  <a:gd name="T73" fmla="*/ 1 h 189"/>
                  <a:gd name="T74" fmla="*/ 0 w 201"/>
                  <a:gd name="T75" fmla="*/ 1 h 189"/>
                  <a:gd name="T76" fmla="*/ 0 w 201"/>
                  <a:gd name="T77" fmla="*/ 1 h 189"/>
                  <a:gd name="T78" fmla="*/ 0 w 201"/>
                  <a:gd name="T79" fmla="*/ 1 h 189"/>
                  <a:gd name="T80" fmla="*/ 0 w 201"/>
                  <a:gd name="T81" fmla="*/ 1 h 189"/>
                  <a:gd name="T82" fmla="*/ 0 w 201"/>
                  <a:gd name="T83" fmla="*/ 1 h 189"/>
                  <a:gd name="T84" fmla="*/ 0 w 201"/>
                  <a:gd name="T85" fmla="*/ 1 h 189"/>
                  <a:gd name="T86" fmla="*/ 0 w 201"/>
                  <a:gd name="T87" fmla="*/ 1 h 189"/>
                  <a:gd name="T88" fmla="*/ 0 w 201"/>
                  <a:gd name="T89" fmla="*/ 1 h 189"/>
                  <a:gd name="T90" fmla="*/ 0 w 201"/>
                  <a:gd name="T91" fmla="*/ 1 h 189"/>
                  <a:gd name="T92" fmla="*/ 0 w 201"/>
                  <a:gd name="T93" fmla="*/ 1 h 189"/>
                  <a:gd name="T94" fmla="*/ 0 w 201"/>
                  <a:gd name="T95" fmla="*/ 1 h 189"/>
                  <a:gd name="T96" fmla="*/ 0 w 201"/>
                  <a:gd name="T97" fmla="*/ 1 h 189"/>
                  <a:gd name="T98" fmla="*/ 0 w 201"/>
                  <a:gd name="T99" fmla="*/ 1 h 189"/>
                  <a:gd name="T100" fmla="*/ 0 w 201"/>
                  <a:gd name="T101" fmla="*/ 1 h 189"/>
                  <a:gd name="T102" fmla="*/ 0 w 201"/>
                  <a:gd name="T103" fmla="*/ 1 h 189"/>
                  <a:gd name="T104" fmla="*/ 0 w 201"/>
                  <a:gd name="T105" fmla="*/ 1 h 189"/>
                  <a:gd name="T106" fmla="*/ 0 w 201"/>
                  <a:gd name="T107" fmla="*/ 1 h 189"/>
                  <a:gd name="T108" fmla="*/ 0 w 201"/>
                  <a:gd name="T109" fmla="*/ 1 h 189"/>
                  <a:gd name="T110" fmla="*/ 0 w 201"/>
                  <a:gd name="T111" fmla="*/ 1 h 189"/>
                  <a:gd name="T112" fmla="*/ 0 w 201"/>
                  <a:gd name="T113" fmla="*/ 1 h 189"/>
                  <a:gd name="T114" fmla="*/ 0 w 201"/>
                  <a:gd name="T115" fmla="*/ 1 h 189"/>
                  <a:gd name="T116" fmla="*/ 0 w 201"/>
                  <a:gd name="T117" fmla="*/ 1 h 18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01"/>
                  <a:gd name="T178" fmla="*/ 0 h 189"/>
                  <a:gd name="T179" fmla="*/ 201 w 201"/>
                  <a:gd name="T180" fmla="*/ 189 h 18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01" h="189">
                    <a:moveTo>
                      <a:pt x="92" y="112"/>
                    </a:moveTo>
                    <a:lnTo>
                      <a:pt x="96" y="112"/>
                    </a:lnTo>
                    <a:lnTo>
                      <a:pt x="100" y="112"/>
                    </a:lnTo>
                    <a:lnTo>
                      <a:pt x="105" y="114"/>
                    </a:lnTo>
                    <a:lnTo>
                      <a:pt x="111" y="112"/>
                    </a:lnTo>
                    <a:lnTo>
                      <a:pt x="118" y="111"/>
                    </a:lnTo>
                    <a:lnTo>
                      <a:pt x="123" y="109"/>
                    </a:lnTo>
                    <a:lnTo>
                      <a:pt x="130" y="108"/>
                    </a:lnTo>
                    <a:lnTo>
                      <a:pt x="134" y="101"/>
                    </a:lnTo>
                    <a:lnTo>
                      <a:pt x="138" y="96"/>
                    </a:lnTo>
                    <a:lnTo>
                      <a:pt x="141" y="90"/>
                    </a:lnTo>
                    <a:lnTo>
                      <a:pt x="144" y="85"/>
                    </a:lnTo>
                    <a:lnTo>
                      <a:pt x="145" y="79"/>
                    </a:lnTo>
                    <a:lnTo>
                      <a:pt x="147" y="75"/>
                    </a:lnTo>
                    <a:lnTo>
                      <a:pt x="148" y="71"/>
                    </a:lnTo>
                    <a:lnTo>
                      <a:pt x="150" y="71"/>
                    </a:lnTo>
                    <a:lnTo>
                      <a:pt x="152" y="71"/>
                    </a:lnTo>
                    <a:lnTo>
                      <a:pt x="161" y="71"/>
                    </a:lnTo>
                    <a:lnTo>
                      <a:pt x="167" y="69"/>
                    </a:lnTo>
                    <a:lnTo>
                      <a:pt x="173" y="68"/>
                    </a:lnTo>
                    <a:lnTo>
                      <a:pt x="179" y="67"/>
                    </a:lnTo>
                    <a:lnTo>
                      <a:pt x="185" y="65"/>
                    </a:lnTo>
                    <a:lnTo>
                      <a:pt x="188" y="60"/>
                    </a:lnTo>
                    <a:lnTo>
                      <a:pt x="191" y="56"/>
                    </a:lnTo>
                    <a:lnTo>
                      <a:pt x="195" y="49"/>
                    </a:lnTo>
                    <a:lnTo>
                      <a:pt x="198" y="45"/>
                    </a:lnTo>
                    <a:lnTo>
                      <a:pt x="201" y="35"/>
                    </a:lnTo>
                    <a:lnTo>
                      <a:pt x="201" y="32"/>
                    </a:lnTo>
                    <a:lnTo>
                      <a:pt x="201" y="31"/>
                    </a:lnTo>
                    <a:lnTo>
                      <a:pt x="198" y="28"/>
                    </a:lnTo>
                    <a:lnTo>
                      <a:pt x="194" y="25"/>
                    </a:lnTo>
                    <a:lnTo>
                      <a:pt x="190" y="21"/>
                    </a:lnTo>
                    <a:lnTo>
                      <a:pt x="183" y="18"/>
                    </a:lnTo>
                    <a:lnTo>
                      <a:pt x="174" y="16"/>
                    </a:lnTo>
                    <a:lnTo>
                      <a:pt x="169" y="13"/>
                    </a:lnTo>
                    <a:lnTo>
                      <a:pt x="163" y="13"/>
                    </a:lnTo>
                    <a:lnTo>
                      <a:pt x="156" y="10"/>
                    </a:lnTo>
                    <a:lnTo>
                      <a:pt x="150" y="10"/>
                    </a:lnTo>
                    <a:lnTo>
                      <a:pt x="143" y="7"/>
                    </a:lnTo>
                    <a:lnTo>
                      <a:pt x="134" y="6"/>
                    </a:lnTo>
                    <a:lnTo>
                      <a:pt x="127" y="5"/>
                    </a:lnTo>
                    <a:lnTo>
                      <a:pt x="121" y="5"/>
                    </a:lnTo>
                    <a:lnTo>
                      <a:pt x="112" y="3"/>
                    </a:lnTo>
                    <a:lnTo>
                      <a:pt x="104" y="2"/>
                    </a:lnTo>
                    <a:lnTo>
                      <a:pt x="97" y="0"/>
                    </a:lnTo>
                    <a:lnTo>
                      <a:pt x="89" y="0"/>
                    </a:lnTo>
                    <a:lnTo>
                      <a:pt x="82" y="0"/>
                    </a:lnTo>
                    <a:lnTo>
                      <a:pt x="75" y="0"/>
                    </a:lnTo>
                    <a:lnTo>
                      <a:pt x="69" y="0"/>
                    </a:lnTo>
                    <a:lnTo>
                      <a:pt x="64" y="0"/>
                    </a:lnTo>
                    <a:lnTo>
                      <a:pt x="58" y="0"/>
                    </a:lnTo>
                    <a:lnTo>
                      <a:pt x="54" y="0"/>
                    </a:lnTo>
                    <a:lnTo>
                      <a:pt x="49" y="0"/>
                    </a:lnTo>
                    <a:lnTo>
                      <a:pt x="46" y="0"/>
                    </a:lnTo>
                    <a:lnTo>
                      <a:pt x="41" y="2"/>
                    </a:lnTo>
                    <a:lnTo>
                      <a:pt x="36" y="3"/>
                    </a:lnTo>
                    <a:lnTo>
                      <a:pt x="34" y="6"/>
                    </a:lnTo>
                    <a:lnTo>
                      <a:pt x="32" y="7"/>
                    </a:lnTo>
                    <a:lnTo>
                      <a:pt x="28" y="7"/>
                    </a:lnTo>
                    <a:lnTo>
                      <a:pt x="23" y="11"/>
                    </a:lnTo>
                    <a:lnTo>
                      <a:pt x="18" y="13"/>
                    </a:lnTo>
                    <a:lnTo>
                      <a:pt x="14" y="17"/>
                    </a:lnTo>
                    <a:lnTo>
                      <a:pt x="12" y="21"/>
                    </a:lnTo>
                    <a:lnTo>
                      <a:pt x="9" y="28"/>
                    </a:lnTo>
                    <a:lnTo>
                      <a:pt x="6" y="32"/>
                    </a:lnTo>
                    <a:lnTo>
                      <a:pt x="5" y="40"/>
                    </a:lnTo>
                    <a:lnTo>
                      <a:pt x="3" y="49"/>
                    </a:lnTo>
                    <a:lnTo>
                      <a:pt x="3" y="58"/>
                    </a:lnTo>
                    <a:lnTo>
                      <a:pt x="2" y="64"/>
                    </a:lnTo>
                    <a:lnTo>
                      <a:pt x="2" y="68"/>
                    </a:lnTo>
                    <a:lnTo>
                      <a:pt x="2" y="74"/>
                    </a:lnTo>
                    <a:lnTo>
                      <a:pt x="2" y="80"/>
                    </a:lnTo>
                    <a:lnTo>
                      <a:pt x="2" y="86"/>
                    </a:lnTo>
                    <a:lnTo>
                      <a:pt x="2" y="92"/>
                    </a:lnTo>
                    <a:lnTo>
                      <a:pt x="2" y="97"/>
                    </a:lnTo>
                    <a:lnTo>
                      <a:pt x="2" y="104"/>
                    </a:lnTo>
                    <a:lnTo>
                      <a:pt x="0" y="108"/>
                    </a:lnTo>
                    <a:lnTo>
                      <a:pt x="0" y="114"/>
                    </a:lnTo>
                    <a:lnTo>
                      <a:pt x="0" y="119"/>
                    </a:lnTo>
                    <a:lnTo>
                      <a:pt x="0" y="126"/>
                    </a:lnTo>
                    <a:lnTo>
                      <a:pt x="0" y="130"/>
                    </a:lnTo>
                    <a:lnTo>
                      <a:pt x="0" y="136"/>
                    </a:lnTo>
                    <a:lnTo>
                      <a:pt x="0" y="141"/>
                    </a:lnTo>
                    <a:lnTo>
                      <a:pt x="2" y="147"/>
                    </a:lnTo>
                    <a:lnTo>
                      <a:pt x="2" y="155"/>
                    </a:lnTo>
                    <a:lnTo>
                      <a:pt x="3" y="165"/>
                    </a:lnTo>
                    <a:lnTo>
                      <a:pt x="6" y="172"/>
                    </a:lnTo>
                    <a:lnTo>
                      <a:pt x="9" y="178"/>
                    </a:lnTo>
                    <a:lnTo>
                      <a:pt x="13" y="187"/>
                    </a:lnTo>
                    <a:lnTo>
                      <a:pt x="21" y="189"/>
                    </a:lnTo>
                    <a:lnTo>
                      <a:pt x="28" y="187"/>
                    </a:lnTo>
                    <a:lnTo>
                      <a:pt x="39" y="181"/>
                    </a:lnTo>
                    <a:lnTo>
                      <a:pt x="43" y="176"/>
                    </a:lnTo>
                    <a:lnTo>
                      <a:pt x="49" y="170"/>
                    </a:lnTo>
                    <a:lnTo>
                      <a:pt x="53" y="165"/>
                    </a:lnTo>
                    <a:lnTo>
                      <a:pt x="58" y="159"/>
                    </a:lnTo>
                    <a:lnTo>
                      <a:pt x="61" y="154"/>
                    </a:lnTo>
                    <a:lnTo>
                      <a:pt x="65" y="149"/>
                    </a:lnTo>
                    <a:lnTo>
                      <a:pt x="67" y="145"/>
                    </a:lnTo>
                    <a:lnTo>
                      <a:pt x="69" y="145"/>
                    </a:lnTo>
                    <a:lnTo>
                      <a:pt x="68" y="144"/>
                    </a:lnTo>
                    <a:lnTo>
                      <a:pt x="67" y="141"/>
                    </a:lnTo>
                    <a:lnTo>
                      <a:pt x="65" y="137"/>
                    </a:lnTo>
                    <a:lnTo>
                      <a:pt x="64" y="132"/>
                    </a:lnTo>
                    <a:lnTo>
                      <a:pt x="63" y="126"/>
                    </a:lnTo>
                    <a:lnTo>
                      <a:pt x="61" y="120"/>
                    </a:lnTo>
                    <a:lnTo>
                      <a:pt x="61" y="115"/>
                    </a:lnTo>
                    <a:lnTo>
                      <a:pt x="61" y="111"/>
                    </a:lnTo>
                    <a:lnTo>
                      <a:pt x="61" y="104"/>
                    </a:lnTo>
                    <a:lnTo>
                      <a:pt x="64" y="101"/>
                    </a:lnTo>
                    <a:lnTo>
                      <a:pt x="67" y="97"/>
                    </a:lnTo>
                    <a:lnTo>
                      <a:pt x="69" y="96"/>
                    </a:lnTo>
                    <a:lnTo>
                      <a:pt x="75" y="93"/>
                    </a:lnTo>
                    <a:lnTo>
                      <a:pt x="81" y="96"/>
                    </a:lnTo>
                    <a:lnTo>
                      <a:pt x="85" y="98"/>
                    </a:lnTo>
                    <a:lnTo>
                      <a:pt x="89" y="104"/>
                    </a:lnTo>
                    <a:lnTo>
                      <a:pt x="90" y="109"/>
                    </a:lnTo>
                    <a:lnTo>
                      <a:pt x="92" y="11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76" name="Freeform 76"/>
              <p:cNvSpPr>
                <a:spLocks/>
              </p:cNvSpPr>
              <p:nvPr/>
            </p:nvSpPr>
            <p:spPr bwMode="auto">
              <a:xfrm>
                <a:off x="3429" y="2250"/>
                <a:ext cx="15" cy="20"/>
              </a:xfrm>
              <a:custGeom>
                <a:avLst/>
                <a:gdLst>
                  <a:gd name="T0" fmla="*/ 1 w 30"/>
                  <a:gd name="T1" fmla="*/ 0 h 40"/>
                  <a:gd name="T2" fmla="*/ 0 w 30"/>
                  <a:gd name="T3" fmla="*/ 1 h 40"/>
                  <a:gd name="T4" fmla="*/ 1 w 30"/>
                  <a:gd name="T5" fmla="*/ 1 h 40"/>
                  <a:gd name="T6" fmla="*/ 1 w 30"/>
                  <a:gd name="T7" fmla="*/ 1 h 40"/>
                  <a:gd name="T8" fmla="*/ 1 w 30"/>
                  <a:gd name="T9" fmla="*/ 1 h 40"/>
                  <a:gd name="T10" fmla="*/ 1 w 30"/>
                  <a:gd name="T11" fmla="*/ 0 h 40"/>
                  <a:gd name="T12" fmla="*/ 1 w 30"/>
                  <a:gd name="T13" fmla="*/ 0 h 40"/>
                  <a:gd name="T14" fmla="*/ 0 60000 65536"/>
                  <a:gd name="T15" fmla="*/ 0 60000 65536"/>
                  <a:gd name="T16" fmla="*/ 0 60000 65536"/>
                  <a:gd name="T17" fmla="*/ 0 60000 65536"/>
                  <a:gd name="T18" fmla="*/ 0 60000 65536"/>
                  <a:gd name="T19" fmla="*/ 0 60000 65536"/>
                  <a:gd name="T20" fmla="*/ 0 60000 65536"/>
                  <a:gd name="T21" fmla="*/ 0 w 30"/>
                  <a:gd name="T22" fmla="*/ 0 h 40"/>
                  <a:gd name="T23" fmla="*/ 30 w 30"/>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 h="40">
                    <a:moveTo>
                      <a:pt x="7" y="0"/>
                    </a:moveTo>
                    <a:lnTo>
                      <a:pt x="0" y="21"/>
                    </a:lnTo>
                    <a:lnTo>
                      <a:pt x="27" y="40"/>
                    </a:lnTo>
                    <a:lnTo>
                      <a:pt x="30" y="28"/>
                    </a:lnTo>
                    <a:lnTo>
                      <a:pt x="18" y="10"/>
                    </a:lnTo>
                    <a:lnTo>
                      <a:pt x="7"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77" name="Freeform 77"/>
              <p:cNvSpPr>
                <a:spLocks/>
              </p:cNvSpPr>
              <p:nvPr/>
            </p:nvSpPr>
            <p:spPr bwMode="auto">
              <a:xfrm>
                <a:off x="3441" y="2274"/>
                <a:ext cx="14" cy="20"/>
              </a:xfrm>
              <a:custGeom>
                <a:avLst/>
                <a:gdLst>
                  <a:gd name="T0" fmla="*/ 0 w 29"/>
                  <a:gd name="T1" fmla="*/ 0 h 40"/>
                  <a:gd name="T2" fmla="*/ 0 w 29"/>
                  <a:gd name="T3" fmla="*/ 1 h 40"/>
                  <a:gd name="T4" fmla="*/ 0 w 29"/>
                  <a:gd name="T5" fmla="*/ 1 h 40"/>
                  <a:gd name="T6" fmla="*/ 0 w 29"/>
                  <a:gd name="T7" fmla="*/ 1 h 40"/>
                  <a:gd name="T8" fmla="*/ 0 w 29"/>
                  <a:gd name="T9" fmla="*/ 1 h 40"/>
                  <a:gd name="T10" fmla="*/ 0 w 29"/>
                  <a:gd name="T11" fmla="*/ 0 h 40"/>
                  <a:gd name="T12" fmla="*/ 0 w 29"/>
                  <a:gd name="T13" fmla="*/ 0 h 40"/>
                  <a:gd name="T14" fmla="*/ 0 60000 65536"/>
                  <a:gd name="T15" fmla="*/ 0 60000 65536"/>
                  <a:gd name="T16" fmla="*/ 0 60000 65536"/>
                  <a:gd name="T17" fmla="*/ 0 60000 65536"/>
                  <a:gd name="T18" fmla="*/ 0 60000 65536"/>
                  <a:gd name="T19" fmla="*/ 0 60000 65536"/>
                  <a:gd name="T20" fmla="*/ 0 60000 65536"/>
                  <a:gd name="T21" fmla="*/ 0 w 29"/>
                  <a:gd name="T22" fmla="*/ 0 h 40"/>
                  <a:gd name="T23" fmla="*/ 29 w 29"/>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40">
                    <a:moveTo>
                      <a:pt x="7" y="0"/>
                    </a:moveTo>
                    <a:lnTo>
                      <a:pt x="0" y="20"/>
                    </a:lnTo>
                    <a:lnTo>
                      <a:pt x="26" y="40"/>
                    </a:lnTo>
                    <a:lnTo>
                      <a:pt x="29" y="28"/>
                    </a:lnTo>
                    <a:lnTo>
                      <a:pt x="18" y="9"/>
                    </a:lnTo>
                    <a:lnTo>
                      <a:pt x="7"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78" name="Freeform 78"/>
              <p:cNvSpPr>
                <a:spLocks/>
              </p:cNvSpPr>
              <p:nvPr/>
            </p:nvSpPr>
            <p:spPr bwMode="auto">
              <a:xfrm>
                <a:off x="3452" y="2298"/>
                <a:ext cx="15" cy="20"/>
              </a:xfrm>
              <a:custGeom>
                <a:avLst/>
                <a:gdLst>
                  <a:gd name="T0" fmla="*/ 0 w 31"/>
                  <a:gd name="T1" fmla="*/ 0 h 40"/>
                  <a:gd name="T2" fmla="*/ 0 w 31"/>
                  <a:gd name="T3" fmla="*/ 1 h 40"/>
                  <a:gd name="T4" fmla="*/ 0 w 31"/>
                  <a:gd name="T5" fmla="*/ 1 h 40"/>
                  <a:gd name="T6" fmla="*/ 0 w 31"/>
                  <a:gd name="T7" fmla="*/ 1 h 40"/>
                  <a:gd name="T8" fmla="*/ 0 w 31"/>
                  <a:gd name="T9" fmla="*/ 1 h 40"/>
                  <a:gd name="T10" fmla="*/ 0 w 31"/>
                  <a:gd name="T11" fmla="*/ 0 h 40"/>
                  <a:gd name="T12" fmla="*/ 0 w 31"/>
                  <a:gd name="T13" fmla="*/ 0 h 40"/>
                  <a:gd name="T14" fmla="*/ 0 60000 65536"/>
                  <a:gd name="T15" fmla="*/ 0 60000 65536"/>
                  <a:gd name="T16" fmla="*/ 0 60000 65536"/>
                  <a:gd name="T17" fmla="*/ 0 60000 65536"/>
                  <a:gd name="T18" fmla="*/ 0 60000 65536"/>
                  <a:gd name="T19" fmla="*/ 0 60000 65536"/>
                  <a:gd name="T20" fmla="*/ 0 60000 65536"/>
                  <a:gd name="T21" fmla="*/ 0 w 31"/>
                  <a:gd name="T22" fmla="*/ 0 h 40"/>
                  <a:gd name="T23" fmla="*/ 31 w 31"/>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1" h="40">
                    <a:moveTo>
                      <a:pt x="7" y="0"/>
                    </a:moveTo>
                    <a:lnTo>
                      <a:pt x="0" y="19"/>
                    </a:lnTo>
                    <a:lnTo>
                      <a:pt x="28" y="40"/>
                    </a:lnTo>
                    <a:lnTo>
                      <a:pt x="31" y="27"/>
                    </a:lnTo>
                    <a:lnTo>
                      <a:pt x="20" y="8"/>
                    </a:lnTo>
                    <a:lnTo>
                      <a:pt x="7"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79" name="Freeform 79"/>
              <p:cNvSpPr>
                <a:spLocks/>
              </p:cNvSpPr>
              <p:nvPr/>
            </p:nvSpPr>
            <p:spPr bwMode="auto">
              <a:xfrm>
                <a:off x="3464" y="2322"/>
                <a:ext cx="14" cy="20"/>
              </a:xfrm>
              <a:custGeom>
                <a:avLst/>
                <a:gdLst>
                  <a:gd name="T0" fmla="*/ 1 w 28"/>
                  <a:gd name="T1" fmla="*/ 0 h 40"/>
                  <a:gd name="T2" fmla="*/ 0 w 28"/>
                  <a:gd name="T3" fmla="*/ 1 h 40"/>
                  <a:gd name="T4" fmla="*/ 1 w 28"/>
                  <a:gd name="T5" fmla="*/ 1 h 40"/>
                  <a:gd name="T6" fmla="*/ 1 w 28"/>
                  <a:gd name="T7" fmla="*/ 1 h 40"/>
                  <a:gd name="T8" fmla="*/ 1 w 28"/>
                  <a:gd name="T9" fmla="*/ 1 h 40"/>
                  <a:gd name="T10" fmla="*/ 1 w 28"/>
                  <a:gd name="T11" fmla="*/ 0 h 40"/>
                  <a:gd name="T12" fmla="*/ 1 w 28"/>
                  <a:gd name="T13" fmla="*/ 0 h 40"/>
                  <a:gd name="T14" fmla="*/ 0 60000 65536"/>
                  <a:gd name="T15" fmla="*/ 0 60000 65536"/>
                  <a:gd name="T16" fmla="*/ 0 60000 65536"/>
                  <a:gd name="T17" fmla="*/ 0 60000 65536"/>
                  <a:gd name="T18" fmla="*/ 0 60000 65536"/>
                  <a:gd name="T19" fmla="*/ 0 60000 65536"/>
                  <a:gd name="T20" fmla="*/ 0 60000 65536"/>
                  <a:gd name="T21" fmla="*/ 0 w 28"/>
                  <a:gd name="T22" fmla="*/ 0 h 40"/>
                  <a:gd name="T23" fmla="*/ 28 w 28"/>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40">
                    <a:moveTo>
                      <a:pt x="7" y="0"/>
                    </a:moveTo>
                    <a:lnTo>
                      <a:pt x="0" y="21"/>
                    </a:lnTo>
                    <a:lnTo>
                      <a:pt x="26" y="40"/>
                    </a:lnTo>
                    <a:lnTo>
                      <a:pt x="28" y="28"/>
                    </a:lnTo>
                    <a:lnTo>
                      <a:pt x="17" y="10"/>
                    </a:lnTo>
                    <a:lnTo>
                      <a:pt x="7"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80" name="Freeform 80"/>
              <p:cNvSpPr>
                <a:spLocks/>
              </p:cNvSpPr>
              <p:nvPr/>
            </p:nvSpPr>
            <p:spPr bwMode="auto">
              <a:xfrm>
                <a:off x="3476" y="2347"/>
                <a:ext cx="14" cy="19"/>
              </a:xfrm>
              <a:custGeom>
                <a:avLst/>
                <a:gdLst>
                  <a:gd name="T0" fmla="*/ 0 w 29"/>
                  <a:gd name="T1" fmla="*/ 0 h 38"/>
                  <a:gd name="T2" fmla="*/ 0 w 29"/>
                  <a:gd name="T3" fmla="*/ 1 h 38"/>
                  <a:gd name="T4" fmla="*/ 0 w 29"/>
                  <a:gd name="T5" fmla="*/ 1 h 38"/>
                  <a:gd name="T6" fmla="*/ 0 w 29"/>
                  <a:gd name="T7" fmla="*/ 1 h 38"/>
                  <a:gd name="T8" fmla="*/ 0 w 29"/>
                  <a:gd name="T9" fmla="*/ 1 h 38"/>
                  <a:gd name="T10" fmla="*/ 0 w 29"/>
                  <a:gd name="T11" fmla="*/ 0 h 38"/>
                  <a:gd name="T12" fmla="*/ 0 w 29"/>
                  <a:gd name="T13" fmla="*/ 0 h 38"/>
                  <a:gd name="T14" fmla="*/ 0 60000 65536"/>
                  <a:gd name="T15" fmla="*/ 0 60000 65536"/>
                  <a:gd name="T16" fmla="*/ 0 60000 65536"/>
                  <a:gd name="T17" fmla="*/ 0 60000 65536"/>
                  <a:gd name="T18" fmla="*/ 0 60000 65536"/>
                  <a:gd name="T19" fmla="*/ 0 60000 65536"/>
                  <a:gd name="T20" fmla="*/ 0 60000 65536"/>
                  <a:gd name="T21" fmla="*/ 0 w 29"/>
                  <a:gd name="T22" fmla="*/ 0 h 38"/>
                  <a:gd name="T23" fmla="*/ 29 w 29"/>
                  <a:gd name="T24" fmla="*/ 38 h 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38">
                    <a:moveTo>
                      <a:pt x="6" y="0"/>
                    </a:moveTo>
                    <a:lnTo>
                      <a:pt x="0" y="19"/>
                    </a:lnTo>
                    <a:lnTo>
                      <a:pt x="24" y="38"/>
                    </a:lnTo>
                    <a:lnTo>
                      <a:pt x="29" y="26"/>
                    </a:lnTo>
                    <a:lnTo>
                      <a:pt x="15" y="8"/>
                    </a:lnTo>
                    <a:lnTo>
                      <a:pt x="6"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81" name="Freeform 81"/>
              <p:cNvSpPr>
                <a:spLocks/>
              </p:cNvSpPr>
              <p:nvPr/>
            </p:nvSpPr>
            <p:spPr bwMode="auto">
              <a:xfrm>
                <a:off x="3487" y="2370"/>
                <a:ext cx="14" cy="21"/>
              </a:xfrm>
              <a:custGeom>
                <a:avLst/>
                <a:gdLst>
                  <a:gd name="T0" fmla="*/ 0 w 29"/>
                  <a:gd name="T1" fmla="*/ 0 h 41"/>
                  <a:gd name="T2" fmla="*/ 0 w 29"/>
                  <a:gd name="T3" fmla="*/ 1 h 41"/>
                  <a:gd name="T4" fmla="*/ 0 w 29"/>
                  <a:gd name="T5" fmla="*/ 1 h 41"/>
                  <a:gd name="T6" fmla="*/ 0 w 29"/>
                  <a:gd name="T7" fmla="*/ 1 h 41"/>
                  <a:gd name="T8" fmla="*/ 0 w 29"/>
                  <a:gd name="T9" fmla="*/ 1 h 41"/>
                  <a:gd name="T10" fmla="*/ 0 w 29"/>
                  <a:gd name="T11" fmla="*/ 0 h 41"/>
                  <a:gd name="T12" fmla="*/ 0 w 29"/>
                  <a:gd name="T13" fmla="*/ 0 h 41"/>
                  <a:gd name="T14" fmla="*/ 0 60000 65536"/>
                  <a:gd name="T15" fmla="*/ 0 60000 65536"/>
                  <a:gd name="T16" fmla="*/ 0 60000 65536"/>
                  <a:gd name="T17" fmla="*/ 0 60000 65536"/>
                  <a:gd name="T18" fmla="*/ 0 60000 65536"/>
                  <a:gd name="T19" fmla="*/ 0 60000 65536"/>
                  <a:gd name="T20" fmla="*/ 0 60000 65536"/>
                  <a:gd name="T21" fmla="*/ 0 w 29"/>
                  <a:gd name="T22" fmla="*/ 0 h 41"/>
                  <a:gd name="T23" fmla="*/ 29 w 29"/>
                  <a:gd name="T24" fmla="*/ 41 h 4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41">
                    <a:moveTo>
                      <a:pt x="7" y="0"/>
                    </a:moveTo>
                    <a:lnTo>
                      <a:pt x="0" y="20"/>
                    </a:lnTo>
                    <a:lnTo>
                      <a:pt x="26" y="41"/>
                    </a:lnTo>
                    <a:lnTo>
                      <a:pt x="29" y="27"/>
                    </a:lnTo>
                    <a:lnTo>
                      <a:pt x="18" y="9"/>
                    </a:lnTo>
                    <a:lnTo>
                      <a:pt x="7"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82" name="Freeform 82"/>
              <p:cNvSpPr>
                <a:spLocks/>
              </p:cNvSpPr>
              <p:nvPr/>
            </p:nvSpPr>
            <p:spPr bwMode="auto">
              <a:xfrm>
                <a:off x="3499" y="2394"/>
                <a:ext cx="14" cy="21"/>
              </a:xfrm>
              <a:custGeom>
                <a:avLst/>
                <a:gdLst>
                  <a:gd name="T0" fmla="*/ 0 w 29"/>
                  <a:gd name="T1" fmla="*/ 0 h 41"/>
                  <a:gd name="T2" fmla="*/ 0 w 29"/>
                  <a:gd name="T3" fmla="*/ 1 h 41"/>
                  <a:gd name="T4" fmla="*/ 0 w 29"/>
                  <a:gd name="T5" fmla="*/ 1 h 41"/>
                  <a:gd name="T6" fmla="*/ 0 w 29"/>
                  <a:gd name="T7" fmla="*/ 1 h 41"/>
                  <a:gd name="T8" fmla="*/ 0 w 29"/>
                  <a:gd name="T9" fmla="*/ 1 h 41"/>
                  <a:gd name="T10" fmla="*/ 0 w 29"/>
                  <a:gd name="T11" fmla="*/ 0 h 41"/>
                  <a:gd name="T12" fmla="*/ 0 w 29"/>
                  <a:gd name="T13" fmla="*/ 0 h 41"/>
                  <a:gd name="T14" fmla="*/ 0 60000 65536"/>
                  <a:gd name="T15" fmla="*/ 0 60000 65536"/>
                  <a:gd name="T16" fmla="*/ 0 60000 65536"/>
                  <a:gd name="T17" fmla="*/ 0 60000 65536"/>
                  <a:gd name="T18" fmla="*/ 0 60000 65536"/>
                  <a:gd name="T19" fmla="*/ 0 60000 65536"/>
                  <a:gd name="T20" fmla="*/ 0 60000 65536"/>
                  <a:gd name="T21" fmla="*/ 0 w 29"/>
                  <a:gd name="T22" fmla="*/ 0 h 41"/>
                  <a:gd name="T23" fmla="*/ 29 w 29"/>
                  <a:gd name="T24" fmla="*/ 41 h 4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41">
                    <a:moveTo>
                      <a:pt x="6" y="0"/>
                    </a:moveTo>
                    <a:lnTo>
                      <a:pt x="0" y="21"/>
                    </a:lnTo>
                    <a:lnTo>
                      <a:pt x="25" y="41"/>
                    </a:lnTo>
                    <a:lnTo>
                      <a:pt x="29" y="28"/>
                    </a:lnTo>
                    <a:lnTo>
                      <a:pt x="17" y="10"/>
                    </a:lnTo>
                    <a:lnTo>
                      <a:pt x="6"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83" name="Freeform 83"/>
              <p:cNvSpPr>
                <a:spLocks/>
              </p:cNvSpPr>
              <p:nvPr/>
            </p:nvSpPr>
            <p:spPr bwMode="auto">
              <a:xfrm>
                <a:off x="3510" y="2419"/>
                <a:ext cx="14" cy="20"/>
              </a:xfrm>
              <a:custGeom>
                <a:avLst/>
                <a:gdLst>
                  <a:gd name="T0" fmla="*/ 1 w 27"/>
                  <a:gd name="T1" fmla="*/ 0 h 42"/>
                  <a:gd name="T2" fmla="*/ 0 w 27"/>
                  <a:gd name="T3" fmla="*/ 0 h 42"/>
                  <a:gd name="T4" fmla="*/ 1 w 27"/>
                  <a:gd name="T5" fmla="*/ 0 h 42"/>
                  <a:gd name="T6" fmla="*/ 1 w 27"/>
                  <a:gd name="T7" fmla="*/ 0 h 42"/>
                  <a:gd name="T8" fmla="*/ 1 w 27"/>
                  <a:gd name="T9" fmla="*/ 0 h 42"/>
                  <a:gd name="T10" fmla="*/ 1 w 27"/>
                  <a:gd name="T11" fmla="*/ 0 h 42"/>
                  <a:gd name="T12" fmla="*/ 1 w 27"/>
                  <a:gd name="T13" fmla="*/ 0 h 42"/>
                  <a:gd name="T14" fmla="*/ 0 60000 65536"/>
                  <a:gd name="T15" fmla="*/ 0 60000 65536"/>
                  <a:gd name="T16" fmla="*/ 0 60000 65536"/>
                  <a:gd name="T17" fmla="*/ 0 60000 65536"/>
                  <a:gd name="T18" fmla="*/ 0 60000 65536"/>
                  <a:gd name="T19" fmla="*/ 0 60000 65536"/>
                  <a:gd name="T20" fmla="*/ 0 60000 65536"/>
                  <a:gd name="T21" fmla="*/ 0 w 27"/>
                  <a:gd name="T22" fmla="*/ 0 h 42"/>
                  <a:gd name="T23" fmla="*/ 27 w 27"/>
                  <a:gd name="T24" fmla="*/ 42 h 4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42">
                    <a:moveTo>
                      <a:pt x="6" y="0"/>
                    </a:moveTo>
                    <a:lnTo>
                      <a:pt x="0" y="21"/>
                    </a:lnTo>
                    <a:lnTo>
                      <a:pt x="26" y="42"/>
                    </a:lnTo>
                    <a:lnTo>
                      <a:pt x="27" y="28"/>
                    </a:lnTo>
                    <a:lnTo>
                      <a:pt x="16" y="10"/>
                    </a:lnTo>
                    <a:lnTo>
                      <a:pt x="6"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84" name="Freeform 84"/>
              <p:cNvSpPr>
                <a:spLocks/>
              </p:cNvSpPr>
              <p:nvPr/>
            </p:nvSpPr>
            <p:spPr bwMode="auto">
              <a:xfrm>
                <a:off x="3423" y="2268"/>
                <a:ext cx="15" cy="17"/>
              </a:xfrm>
              <a:custGeom>
                <a:avLst/>
                <a:gdLst>
                  <a:gd name="T0" fmla="*/ 0 w 31"/>
                  <a:gd name="T1" fmla="*/ 0 h 35"/>
                  <a:gd name="T2" fmla="*/ 0 w 31"/>
                  <a:gd name="T3" fmla="*/ 0 h 35"/>
                  <a:gd name="T4" fmla="*/ 0 w 31"/>
                  <a:gd name="T5" fmla="*/ 0 h 35"/>
                  <a:gd name="T6" fmla="*/ 0 w 31"/>
                  <a:gd name="T7" fmla="*/ 0 h 35"/>
                  <a:gd name="T8" fmla="*/ 0 w 31"/>
                  <a:gd name="T9" fmla="*/ 0 h 35"/>
                  <a:gd name="T10" fmla="*/ 0 w 31"/>
                  <a:gd name="T11" fmla="*/ 0 h 35"/>
                  <a:gd name="T12" fmla="*/ 0 60000 65536"/>
                  <a:gd name="T13" fmla="*/ 0 60000 65536"/>
                  <a:gd name="T14" fmla="*/ 0 60000 65536"/>
                  <a:gd name="T15" fmla="*/ 0 60000 65536"/>
                  <a:gd name="T16" fmla="*/ 0 60000 65536"/>
                  <a:gd name="T17" fmla="*/ 0 60000 65536"/>
                  <a:gd name="T18" fmla="*/ 0 w 31"/>
                  <a:gd name="T19" fmla="*/ 0 h 35"/>
                  <a:gd name="T20" fmla="*/ 31 w 31"/>
                  <a:gd name="T21" fmla="*/ 35 h 35"/>
                </a:gdLst>
                <a:ahLst/>
                <a:cxnLst>
                  <a:cxn ang="T12">
                    <a:pos x="T0" y="T1"/>
                  </a:cxn>
                  <a:cxn ang="T13">
                    <a:pos x="T2" y="T3"/>
                  </a:cxn>
                  <a:cxn ang="T14">
                    <a:pos x="T4" y="T5"/>
                  </a:cxn>
                  <a:cxn ang="T15">
                    <a:pos x="T6" y="T7"/>
                  </a:cxn>
                  <a:cxn ang="T16">
                    <a:pos x="T8" y="T9"/>
                  </a:cxn>
                  <a:cxn ang="T17">
                    <a:pos x="T10" y="T11"/>
                  </a:cxn>
                </a:cxnLst>
                <a:rect l="T18" t="T19" r="T20" b="T21"/>
                <a:pathLst>
                  <a:path w="31" h="35">
                    <a:moveTo>
                      <a:pt x="9" y="0"/>
                    </a:moveTo>
                    <a:lnTo>
                      <a:pt x="31" y="17"/>
                    </a:lnTo>
                    <a:lnTo>
                      <a:pt x="22" y="35"/>
                    </a:lnTo>
                    <a:lnTo>
                      <a:pt x="0" y="22"/>
                    </a:lnTo>
                    <a:lnTo>
                      <a:pt x="9"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85" name="Freeform 85"/>
              <p:cNvSpPr>
                <a:spLocks/>
              </p:cNvSpPr>
              <p:nvPr/>
            </p:nvSpPr>
            <p:spPr bwMode="auto">
              <a:xfrm>
                <a:off x="3434" y="2292"/>
                <a:ext cx="15" cy="16"/>
              </a:xfrm>
              <a:custGeom>
                <a:avLst/>
                <a:gdLst>
                  <a:gd name="T0" fmla="*/ 1 w 29"/>
                  <a:gd name="T1" fmla="*/ 0 h 31"/>
                  <a:gd name="T2" fmla="*/ 1 w 29"/>
                  <a:gd name="T3" fmla="*/ 1 h 31"/>
                  <a:gd name="T4" fmla="*/ 1 w 29"/>
                  <a:gd name="T5" fmla="*/ 1 h 31"/>
                  <a:gd name="T6" fmla="*/ 0 w 29"/>
                  <a:gd name="T7" fmla="*/ 1 h 31"/>
                  <a:gd name="T8" fmla="*/ 1 w 29"/>
                  <a:gd name="T9" fmla="*/ 0 h 31"/>
                  <a:gd name="T10" fmla="*/ 1 w 29"/>
                  <a:gd name="T11" fmla="*/ 0 h 31"/>
                  <a:gd name="T12" fmla="*/ 0 60000 65536"/>
                  <a:gd name="T13" fmla="*/ 0 60000 65536"/>
                  <a:gd name="T14" fmla="*/ 0 60000 65536"/>
                  <a:gd name="T15" fmla="*/ 0 60000 65536"/>
                  <a:gd name="T16" fmla="*/ 0 60000 65536"/>
                  <a:gd name="T17" fmla="*/ 0 60000 65536"/>
                  <a:gd name="T18" fmla="*/ 0 w 29"/>
                  <a:gd name="T19" fmla="*/ 0 h 31"/>
                  <a:gd name="T20" fmla="*/ 29 w 29"/>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29" h="31">
                    <a:moveTo>
                      <a:pt x="7" y="0"/>
                    </a:moveTo>
                    <a:lnTo>
                      <a:pt x="29" y="13"/>
                    </a:lnTo>
                    <a:lnTo>
                      <a:pt x="20" y="31"/>
                    </a:lnTo>
                    <a:lnTo>
                      <a:pt x="0" y="20"/>
                    </a:lnTo>
                    <a:lnTo>
                      <a:pt x="7"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86" name="Freeform 86"/>
              <p:cNvSpPr>
                <a:spLocks/>
              </p:cNvSpPr>
              <p:nvPr/>
            </p:nvSpPr>
            <p:spPr bwMode="auto">
              <a:xfrm>
                <a:off x="3445" y="2316"/>
                <a:ext cx="15" cy="16"/>
              </a:xfrm>
              <a:custGeom>
                <a:avLst/>
                <a:gdLst>
                  <a:gd name="T0" fmla="*/ 1 w 29"/>
                  <a:gd name="T1" fmla="*/ 0 h 33"/>
                  <a:gd name="T2" fmla="*/ 1 w 29"/>
                  <a:gd name="T3" fmla="*/ 0 h 33"/>
                  <a:gd name="T4" fmla="*/ 1 w 29"/>
                  <a:gd name="T5" fmla="*/ 0 h 33"/>
                  <a:gd name="T6" fmla="*/ 0 w 29"/>
                  <a:gd name="T7" fmla="*/ 0 h 33"/>
                  <a:gd name="T8" fmla="*/ 1 w 29"/>
                  <a:gd name="T9" fmla="*/ 0 h 33"/>
                  <a:gd name="T10" fmla="*/ 1 w 29"/>
                  <a:gd name="T11" fmla="*/ 0 h 33"/>
                  <a:gd name="T12" fmla="*/ 0 60000 65536"/>
                  <a:gd name="T13" fmla="*/ 0 60000 65536"/>
                  <a:gd name="T14" fmla="*/ 0 60000 65536"/>
                  <a:gd name="T15" fmla="*/ 0 60000 65536"/>
                  <a:gd name="T16" fmla="*/ 0 60000 65536"/>
                  <a:gd name="T17" fmla="*/ 0 60000 65536"/>
                  <a:gd name="T18" fmla="*/ 0 w 29"/>
                  <a:gd name="T19" fmla="*/ 0 h 33"/>
                  <a:gd name="T20" fmla="*/ 29 w 29"/>
                  <a:gd name="T21" fmla="*/ 33 h 33"/>
                </a:gdLst>
                <a:ahLst/>
                <a:cxnLst>
                  <a:cxn ang="T12">
                    <a:pos x="T0" y="T1"/>
                  </a:cxn>
                  <a:cxn ang="T13">
                    <a:pos x="T2" y="T3"/>
                  </a:cxn>
                  <a:cxn ang="T14">
                    <a:pos x="T4" y="T5"/>
                  </a:cxn>
                  <a:cxn ang="T15">
                    <a:pos x="T6" y="T7"/>
                  </a:cxn>
                  <a:cxn ang="T16">
                    <a:pos x="T8" y="T9"/>
                  </a:cxn>
                  <a:cxn ang="T17">
                    <a:pos x="T10" y="T11"/>
                  </a:cxn>
                </a:cxnLst>
                <a:rect l="T18" t="T19" r="T20" b="T21"/>
                <a:pathLst>
                  <a:path w="29" h="33">
                    <a:moveTo>
                      <a:pt x="8" y="0"/>
                    </a:moveTo>
                    <a:lnTo>
                      <a:pt x="29" y="15"/>
                    </a:lnTo>
                    <a:lnTo>
                      <a:pt x="22" y="33"/>
                    </a:lnTo>
                    <a:lnTo>
                      <a:pt x="0" y="22"/>
                    </a:lnTo>
                    <a:lnTo>
                      <a:pt x="8"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87" name="Freeform 87"/>
              <p:cNvSpPr>
                <a:spLocks/>
              </p:cNvSpPr>
              <p:nvPr/>
            </p:nvSpPr>
            <p:spPr bwMode="auto">
              <a:xfrm>
                <a:off x="3457" y="2339"/>
                <a:ext cx="15" cy="18"/>
              </a:xfrm>
              <a:custGeom>
                <a:avLst/>
                <a:gdLst>
                  <a:gd name="T0" fmla="*/ 1 w 29"/>
                  <a:gd name="T1" fmla="*/ 0 h 34"/>
                  <a:gd name="T2" fmla="*/ 1 w 29"/>
                  <a:gd name="T3" fmla="*/ 1 h 34"/>
                  <a:gd name="T4" fmla="*/ 1 w 29"/>
                  <a:gd name="T5" fmla="*/ 1 h 34"/>
                  <a:gd name="T6" fmla="*/ 0 w 29"/>
                  <a:gd name="T7" fmla="*/ 1 h 34"/>
                  <a:gd name="T8" fmla="*/ 1 w 29"/>
                  <a:gd name="T9" fmla="*/ 0 h 34"/>
                  <a:gd name="T10" fmla="*/ 1 w 29"/>
                  <a:gd name="T11" fmla="*/ 0 h 34"/>
                  <a:gd name="T12" fmla="*/ 0 60000 65536"/>
                  <a:gd name="T13" fmla="*/ 0 60000 65536"/>
                  <a:gd name="T14" fmla="*/ 0 60000 65536"/>
                  <a:gd name="T15" fmla="*/ 0 60000 65536"/>
                  <a:gd name="T16" fmla="*/ 0 60000 65536"/>
                  <a:gd name="T17" fmla="*/ 0 60000 65536"/>
                  <a:gd name="T18" fmla="*/ 0 w 29"/>
                  <a:gd name="T19" fmla="*/ 0 h 34"/>
                  <a:gd name="T20" fmla="*/ 29 w 29"/>
                  <a:gd name="T21" fmla="*/ 34 h 34"/>
                </a:gdLst>
                <a:ahLst/>
                <a:cxnLst>
                  <a:cxn ang="T12">
                    <a:pos x="T0" y="T1"/>
                  </a:cxn>
                  <a:cxn ang="T13">
                    <a:pos x="T2" y="T3"/>
                  </a:cxn>
                  <a:cxn ang="T14">
                    <a:pos x="T4" y="T5"/>
                  </a:cxn>
                  <a:cxn ang="T15">
                    <a:pos x="T6" y="T7"/>
                  </a:cxn>
                  <a:cxn ang="T16">
                    <a:pos x="T8" y="T9"/>
                  </a:cxn>
                  <a:cxn ang="T17">
                    <a:pos x="T10" y="T11"/>
                  </a:cxn>
                </a:cxnLst>
                <a:rect l="T18" t="T19" r="T20" b="T21"/>
                <a:pathLst>
                  <a:path w="29" h="34">
                    <a:moveTo>
                      <a:pt x="9" y="0"/>
                    </a:moveTo>
                    <a:lnTo>
                      <a:pt x="29" y="16"/>
                    </a:lnTo>
                    <a:lnTo>
                      <a:pt x="21" y="34"/>
                    </a:lnTo>
                    <a:lnTo>
                      <a:pt x="0" y="23"/>
                    </a:lnTo>
                    <a:lnTo>
                      <a:pt x="9"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88" name="Freeform 88"/>
              <p:cNvSpPr>
                <a:spLocks/>
              </p:cNvSpPr>
              <p:nvPr/>
            </p:nvSpPr>
            <p:spPr bwMode="auto">
              <a:xfrm>
                <a:off x="3468" y="2363"/>
                <a:ext cx="15" cy="17"/>
              </a:xfrm>
              <a:custGeom>
                <a:avLst/>
                <a:gdLst>
                  <a:gd name="T0" fmla="*/ 0 w 31"/>
                  <a:gd name="T1" fmla="*/ 0 h 33"/>
                  <a:gd name="T2" fmla="*/ 0 w 31"/>
                  <a:gd name="T3" fmla="*/ 1 h 33"/>
                  <a:gd name="T4" fmla="*/ 0 w 31"/>
                  <a:gd name="T5" fmla="*/ 1 h 33"/>
                  <a:gd name="T6" fmla="*/ 0 w 31"/>
                  <a:gd name="T7" fmla="*/ 1 h 33"/>
                  <a:gd name="T8" fmla="*/ 0 w 31"/>
                  <a:gd name="T9" fmla="*/ 0 h 33"/>
                  <a:gd name="T10" fmla="*/ 0 w 31"/>
                  <a:gd name="T11" fmla="*/ 0 h 33"/>
                  <a:gd name="T12" fmla="*/ 0 60000 65536"/>
                  <a:gd name="T13" fmla="*/ 0 60000 65536"/>
                  <a:gd name="T14" fmla="*/ 0 60000 65536"/>
                  <a:gd name="T15" fmla="*/ 0 60000 65536"/>
                  <a:gd name="T16" fmla="*/ 0 60000 65536"/>
                  <a:gd name="T17" fmla="*/ 0 60000 65536"/>
                  <a:gd name="T18" fmla="*/ 0 w 31"/>
                  <a:gd name="T19" fmla="*/ 0 h 33"/>
                  <a:gd name="T20" fmla="*/ 31 w 31"/>
                  <a:gd name="T21" fmla="*/ 33 h 33"/>
                </a:gdLst>
                <a:ahLst/>
                <a:cxnLst>
                  <a:cxn ang="T12">
                    <a:pos x="T0" y="T1"/>
                  </a:cxn>
                  <a:cxn ang="T13">
                    <a:pos x="T2" y="T3"/>
                  </a:cxn>
                  <a:cxn ang="T14">
                    <a:pos x="T4" y="T5"/>
                  </a:cxn>
                  <a:cxn ang="T15">
                    <a:pos x="T6" y="T7"/>
                  </a:cxn>
                  <a:cxn ang="T16">
                    <a:pos x="T8" y="T9"/>
                  </a:cxn>
                  <a:cxn ang="T17">
                    <a:pos x="T10" y="T11"/>
                  </a:cxn>
                </a:cxnLst>
                <a:rect l="T18" t="T19" r="T20" b="T21"/>
                <a:pathLst>
                  <a:path w="31" h="33">
                    <a:moveTo>
                      <a:pt x="9" y="0"/>
                    </a:moveTo>
                    <a:lnTo>
                      <a:pt x="31" y="15"/>
                    </a:lnTo>
                    <a:lnTo>
                      <a:pt x="22" y="33"/>
                    </a:lnTo>
                    <a:lnTo>
                      <a:pt x="0" y="21"/>
                    </a:lnTo>
                    <a:lnTo>
                      <a:pt x="9"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89" name="Freeform 89"/>
              <p:cNvSpPr>
                <a:spLocks/>
              </p:cNvSpPr>
              <p:nvPr/>
            </p:nvSpPr>
            <p:spPr bwMode="auto">
              <a:xfrm>
                <a:off x="3479" y="2388"/>
                <a:ext cx="16" cy="17"/>
              </a:xfrm>
              <a:custGeom>
                <a:avLst/>
                <a:gdLst>
                  <a:gd name="T0" fmla="*/ 1 w 32"/>
                  <a:gd name="T1" fmla="*/ 0 h 35"/>
                  <a:gd name="T2" fmla="*/ 1 w 32"/>
                  <a:gd name="T3" fmla="*/ 0 h 35"/>
                  <a:gd name="T4" fmla="*/ 1 w 32"/>
                  <a:gd name="T5" fmla="*/ 0 h 35"/>
                  <a:gd name="T6" fmla="*/ 0 w 32"/>
                  <a:gd name="T7" fmla="*/ 0 h 35"/>
                  <a:gd name="T8" fmla="*/ 1 w 32"/>
                  <a:gd name="T9" fmla="*/ 0 h 35"/>
                  <a:gd name="T10" fmla="*/ 1 w 32"/>
                  <a:gd name="T11" fmla="*/ 0 h 35"/>
                  <a:gd name="T12" fmla="*/ 0 60000 65536"/>
                  <a:gd name="T13" fmla="*/ 0 60000 65536"/>
                  <a:gd name="T14" fmla="*/ 0 60000 65536"/>
                  <a:gd name="T15" fmla="*/ 0 60000 65536"/>
                  <a:gd name="T16" fmla="*/ 0 60000 65536"/>
                  <a:gd name="T17" fmla="*/ 0 60000 65536"/>
                  <a:gd name="T18" fmla="*/ 0 w 32"/>
                  <a:gd name="T19" fmla="*/ 0 h 35"/>
                  <a:gd name="T20" fmla="*/ 32 w 32"/>
                  <a:gd name="T21" fmla="*/ 35 h 35"/>
                </a:gdLst>
                <a:ahLst/>
                <a:cxnLst>
                  <a:cxn ang="T12">
                    <a:pos x="T0" y="T1"/>
                  </a:cxn>
                  <a:cxn ang="T13">
                    <a:pos x="T2" y="T3"/>
                  </a:cxn>
                  <a:cxn ang="T14">
                    <a:pos x="T4" y="T5"/>
                  </a:cxn>
                  <a:cxn ang="T15">
                    <a:pos x="T6" y="T7"/>
                  </a:cxn>
                  <a:cxn ang="T16">
                    <a:pos x="T8" y="T9"/>
                  </a:cxn>
                  <a:cxn ang="T17">
                    <a:pos x="T10" y="T11"/>
                  </a:cxn>
                </a:cxnLst>
                <a:rect l="T18" t="T19" r="T20" b="T21"/>
                <a:pathLst>
                  <a:path w="32" h="35">
                    <a:moveTo>
                      <a:pt x="9" y="0"/>
                    </a:moveTo>
                    <a:lnTo>
                      <a:pt x="32" y="17"/>
                    </a:lnTo>
                    <a:lnTo>
                      <a:pt x="24" y="35"/>
                    </a:lnTo>
                    <a:lnTo>
                      <a:pt x="0" y="22"/>
                    </a:lnTo>
                    <a:lnTo>
                      <a:pt x="9"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90" name="Freeform 90"/>
              <p:cNvSpPr>
                <a:spLocks/>
              </p:cNvSpPr>
              <p:nvPr/>
            </p:nvSpPr>
            <p:spPr bwMode="auto">
              <a:xfrm>
                <a:off x="3491" y="2411"/>
                <a:ext cx="16" cy="17"/>
              </a:xfrm>
              <a:custGeom>
                <a:avLst/>
                <a:gdLst>
                  <a:gd name="T0" fmla="*/ 1 w 32"/>
                  <a:gd name="T1" fmla="*/ 0 h 33"/>
                  <a:gd name="T2" fmla="*/ 1 w 32"/>
                  <a:gd name="T3" fmla="*/ 1 h 33"/>
                  <a:gd name="T4" fmla="*/ 1 w 32"/>
                  <a:gd name="T5" fmla="*/ 1 h 33"/>
                  <a:gd name="T6" fmla="*/ 0 w 32"/>
                  <a:gd name="T7" fmla="*/ 1 h 33"/>
                  <a:gd name="T8" fmla="*/ 1 w 32"/>
                  <a:gd name="T9" fmla="*/ 0 h 33"/>
                  <a:gd name="T10" fmla="*/ 1 w 32"/>
                  <a:gd name="T11" fmla="*/ 0 h 33"/>
                  <a:gd name="T12" fmla="*/ 0 60000 65536"/>
                  <a:gd name="T13" fmla="*/ 0 60000 65536"/>
                  <a:gd name="T14" fmla="*/ 0 60000 65536"/>
                  <a:gd name="T15" fmla="*/ 0 60000 65536"/>
                  <a:gd name="T16" fmla="*/ 0 60000 65536"/>
                  <a:gd name="T17" fmla="*/ 0 60000 65536"/>
                  <a:gd name="T18" fmla="*/ 0 w 32"/>
                  <a:gd name="T19" fmla="*/ 0 h 33"/>
                  <a:gd name="T20" fmla="*/ 32 w 32"/>
                  <a:gd name="T21" fmla="*/ 33 h 33"/>
                </a:gdLst>
                <a:ahLst/>
                <a:cxnLst>
                  <a:cxn ang="T12">
                    <a:pos x="T0" y="T1"/>
                  </a:cxn>
                  <a:cxn ang="T13">
                    <a:pos x="T2" y="T3"/>
                  </a:cxn>
                  <a:cxn ang="T14">
                    <a:pos x="T4" y="T5"/>
                  </a:cxn>
                  <a:cxn ang="T15">
                    <a:pos x="T6" y="T7"/>
                  </a:cxn>
                  <a:cxn ang="T16">
                    <a:pos x="T8" y="T9"/>
                  </a:cxn>
                  <a:cxn ang="T17">
                    <a:pos x="T10" y="T11"/>
                  </a:cxn>
                </a:cxnLst>
                <a:rect l="T18" t="T19" r="T20" b="T21"/>
                <a:pathLst>
                  <a:path w="32" h="33">
                    <a:moveTo>
                      <a:pt x="8" y="0"/>
                    </a:moveTo>
                    <a:lnTo>
                      <a:pt x="32" y="15"/>
                    </a:lnTo>
                    <a:lnTo>
                      <a:pt x="22" y="33"/>
                    </a:lnTo>
                    <a:lnTo>
                      <a:pt x="0" y="22"/>
                    </a:lnTo>
                    <a:lnTo>
                      <a:pt x="8"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91" name="Freeform 91"/>
              <p:cNvSpPr>
                <a:spLocks/>
              </p:cNvSpPr>
              <p:nvPr/>
            </p:nvSpPr>
            <p:spPr bwMode="auto">
              <a:xfrm>
                <a:off x="3502" y="2435"/>
                <a:ext cx="16" cy="17"/>
              </a:xfrm>
              <a:custGeom>
                <a:avLst/>
                <a:gdLst>
                  <a:gd name="T0" fmla="*/ 1 w 32"/>
                  <a:gd name="T1" fmla="*/ 0 h 33"/>
                  <a:gd name="T2" fmla="*/ 1 w 32"/>
                  <a:gd name="T3" fmla="*/ 1 h 33"/>
                  <a:gd name="T4" fmla="*/ 1 w 32"/>
                  <a:gd name="T5" fmla="*/ 1 h 33"/>
                  <a:gd name="T6" fmla="*/ 0 w 32"/>
                  <a:gd name="T7" fmla="*/ 1 h 33"/>
                  <a:gd name="T8" fmla="*/ 1 w 32"/>
                  <a:gd name="T9" fmla="*/ 0 h 33"/>
                  <a:gd name="T10" fmla="*/ 1 w 32"/>
                  <a:gd name="T11" fmla="*/ 0 h 33"/>
                  <a:gd name="T12" fmla="*/ 0 60000 65536"/>
                  <a:gd name="T13" fmla="*/ 0 60000 65536"/>
                  <a:gd name="T14" fmla="*/ 0 60000 65536"/>
                  <a:gd name="T15" fmla="*/ 0 60000 65536"/>
                  <a:gd name="T16" fmla="*/ 0 60000 65536"/>
                  <a:gd name="T17" fmla="*/ 0 60000 65536"/>
                  <a:gd name="T18" fmla="*/ 0 w 32"/>
                  <a:gd name="T19" fmla="*/ 0 h 33"/>
                  <a:gd name="T20" fmla="*/ 32 w 32"/>
                  <a:gd name="T21" fmla="*/ 33 h 33"/>
                </a:gdLst>
                <a:ahLst/>
                <a:cxnLst>
                  <a:cxn ang="T12">
                    <a:pos x="T0" y="T1"/>
                  </a:cxn>
                  <a:cxn ang="T13">
                    <a:pos x="T2" y="T3"/>
                  </a:cxn>
                  <a:cxn ang="T14">
                    <a:pos x="T4" y="T5"/>
                  </a:cxn>
                  <a:cxn ang="T15">
                    <a:pos x="T6" y="T7"/>
                  </a:cxn>
                  <a:cxn ang="T16">
                    <a:pos x="T8" y="T9"/>
                  </a:cxn>
                  <a:cxn ang="T17">
                    <a:pos x="T10" y="T11"/>
                  </a:cxn>
                </a:cxnLst>
                <a:rect l="T18" t="T19" r="T20" b="T21"/>
                <a:pathLst>
                  <a:path w="32" h="33">
                    <a:moveTo>
                      <a:pt x="10" y="0"/>
                    </a:moveTo>
                    <a:lnTo>
                      <a:pt x="32" y="16"/>
                    </a:lnTo>
                    <a:lnTo>
                      <a:pt x="23" y="33"/>
                    </a:lnTo>
                    <a:lnTo>
                      <a:pt x="0" y="22"/>
                    </a:lnTo>
                    <a:lnTo>
                      <a:pt x="10"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92" name="Freeform 92"/>
              <p:cNvSpPr>
                <a:spLocks/>
              </p:cNvSpPr>
              <p:nvPr/>
            </p:nvSpPr>
            <p:spPr bwMode="auto">
              <a:xfrm>
                <a:off x="3432" y="2247"/>
                <a:ext cx="14" cy="21"/>
              </a:xfrm>
              <a:custGeom>
                <a:avLst/>
                <a:gdLst>
                  <a:gd name="T0" fmla="*/ 1 w 27"/>
                  <a:gd name="T1" fmla="*/ 0 h 41"/>
                  <a:gd name="T2" fmla="*/ 0 w 27"/>
                  <a:gd name="T3" fmla="*/ 1 h 41"/>
                  <a:gd name="T4" fmla="*/ 1 w 27"/>
                  <a:gd name="T5" fmla="*/ 1 h 41"/>
                  <a:gd name="T6" fmla="*/ 1 w 27"/>
                  <a:gd name="T7" fmla="*/ 1 h 41"/>
                  <a:gd name="T8" fmla="*/ 1 w 27"/>
                  <a:gd name="T9" fmla="*/ 1 h 41"/>
                  <a:gd name="T10" fmla="*/ 1 w 27"/>
                  <a:gd name="T11" fmla="*/ 0 h 41"/>
                  <a:gd name="T12" fmla="*/ 1 w 27"/>
                  <a:gd name="T13" fmla="*/ 0 h 41"/>
                  <a:gd name="T14" fmla="*/ 0 60000 65536"/>
                  <a:gd name="T15" fmla="*/ 0 60000 65536"/>
                  <a:gd name="T16" fmla="*/ 0 60000 65536"/>
                  <a:gd name="T17" fmla="*/ 0 60000 65536"/>
                  <a:gd name="T18" fmla="*/ 0 60000 65536"/>
                  <a:gd name="T19" fmla="*/ 0 60000 65536"/>
                  <a:gd name="T20" fmla="*/ 0 60000 65536"/>
                  <a:gd name="T21" fmla="*/ 0 w 27"/>
                  <a:gd name="T22" fmla="*/ 0 h 41"/>
                  <a:gd name="T23" fmla="*/ 27 w 27"/>
                  <a:gd name="T24" fmla="*/ 41 h 4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41">
                    <a:moveTo>
                      <a:pt x="5" y="0"/>
                    </a:moveTo>
                    <a:lnTo>
                      <a:pt x="0" y="22"/>
                    </a:lnTo>
                    <a:lnTo>
                      <a:pt x="24" y="41"/>
                    </a:lnTo>
                    <a:lnTo>
                      <a:pt x="27" y="27"/>
                    </a:lnTo>
                    <a:lnTo>
                      <a:pt x="16" y="9"/>
                    </a:lnTo>
                    <a:lnTo>
                      <a:pt x="5"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93" name="Freeform 93"/>
              <p:cNvSpPr>
                <a:spLocks/>
              </p:cNvSpPr>
              <p:nvPr/>
            </p:nvSpPr>
            <p:spPr bwMode="auto">
              <a:xfrm>
                <a:off x="3443" y="2272"/>
                <a:ext cx="15" cy="20"/>
              </a:xfrm>
              <a:custGeom>
                <a:avLst/>
                <a:gdLst>
                  <a:gd name="T0" fmla="*/ 0 w 31"/>
                  <a:gd name="T1" fmla="*/ 0 h 40"/>
                  <a:gd name="T2" fmla="*/ 0 w 31"/>
                  <a:gd name="T3" fmla="*/ 1 h 40"/>
                  <a:gd name="T4" fmla="*/ 0 w 31"/>
                  <a:gd name="T5" fmla="*/ 1 h 40"/>
                  <a:gd name="T6" fmla="*/ 0 w 31"/>
                  <a:gd name="T7" fmla="*/ 1 h 40"/>
                  <a:gd name="T8" fmla="*/ 0 w 31"/>
                  <a:gd name="T9" fmla="*/ 1 h 40"/>
                  <a:gd name="T10" fmla="*/ 0 w 31"/>
                  <a:gd name="T11" fmla="*/ 0 h 40"/>
                  <a:gd name="T12" fmla="*/ 0 w 31"/>
                  <a:gd name="T13" fmla="*/ 0 h 40"/>
                  <a:gd name="T14" fmla="*/ 0 60000 65536"/>
                  <a:gd name="T15" fmla="*/ 0 60000 65536"/>
                  <a:gd name="T16" fmla="*/ 0 60000 65536"/>
                  <a:gd name="T17" fmla="*/ 0 60000 65536"/>
                  <a:gd name="T18" fmla="*/ 0 60000 65536"/>
                  <a:gd name="T19" fmla="*/ 0 60000 65536"/>
                  <a:gd name="T20" fmla="*/ 0 60000 65536"/>
                  <a:gd name="T21" fmla="*/ 0 w 31"/>
                  <a:gd name="T22" fmla="*/ 0 h 40"/>
                  <a:gd name="T23" fmla="*/ 31 w 31"/>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1" h="40">
                    <a:moveTo>
                      <a:pt x="7" y="0"/>
                    </a:moveTo>
                    <a:lnTo>
                      <a:pt x="0" y="18"/>
                    </a:lnTo>
                    <a:lnTo>
                      <a:pt x="28" y="40"/>
                    </a:lnTo>
                    <a:lnTo>
                      <a:pt x="31" y="28"/>
                    </a:lnTo>
                    <a:lnTo>
                      <a:pt x="18" y="10"/>
                    </a:lnTo>
                    <a:lnTo>
                      <a:pt x="7"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94" name="Freeform 94"/>
              <p:cNvSpPr>
                <a:spLocks/>
              </p:cNvSpPr>
              <p:nvPr/>
            </p:nvSpPr>
            <p:spPr bwMode="auto">
              <a:xfrm>
                <a:off x="3455" y="2296"/>
                <a:ext cx="14" cy="20"/>
              </a:xfrm>
              <a:custGeom>
                <a:avLst/>
                <a:gdLst>
                  <a:gd name="T0" fmla="*/ 1 w 28"/>
                  <a:gd name="T1" fmla="*/ 0 h 40"/>
                  <a:gd name="T2" fmla="*/ 0 w 28"/>
                  <a:gd name="T3" fmla="*/ 1 h 40"/>
                  <a:gd name="T4" fmla="*/ 1 w 28"/>
                  <a:gd name="T5" fmla="*/ 1 h 40"/>
                  <a:gd name="T6" fmla="*/ 1 w 28"/>
                  <a:gd name="T7" fmla="*/ 1 h 40"/>
                  <a:gd name="T8" fmla="*/ 1 w 28"/>
                  <a:gd name="T9" fmla="*/ 1 h 40"/>
                  <a:gd name="T10" fmla="*/ 1 w 28"/>
                  <a:gd name="T11" fmla="*/ 0 h 40"/>
                  <a:gd name="T12" fmla="*/ 1 w 28"/>
                  <a:gd name="T13" fmla="*/ 0 h 40"/>
                  <a:gd name="T14" fmla="*/ 0 60000 65536"/>
                  <a:gd name="T15" fmla="*/ 0 60000 65536"/>
                  <a:gd name="T16" fmla="*/ 0 60000 65536"/>
                  <a:gd name="T17" fmla="*/ 0 60000 65536"/>
                  <a:gd name="T18" fmla="*/ 0 60000 65536"/>
                  <a:gd name="T19" fmla="*/ 0 60000 65536"/>
                  <a:gd name="T20" fmla="*/ 0 60000 65536"/>
                  <a:gd name="T21" fmla="*/ 0 w 28"/>
                  <a:gd name="T22" fmla="*/ 0 h 40"/>
                  <a:gd name="T23" fmla="*/ 28 w 28"/>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40">
                    <a:moveTo>
                      <a:pt x="7" y="0"/>
                    </a:moveTo>
                    <a:lnTo>
                      <a:pt x="0" y="19"/>
                    </a:lnTo>
                    <a:lnTo>
                      <a:pt x="26" y="40"/>
                    </a:lnTo>
                    <a:lnTo>
                      <a:pt x="28" y="27"/>
                    </a:lnTo>
                    <a:lnTo>
                      <a:pt x="17" y="6"/>
                    </a:lnTo>
                    <a:lnTo>
                      <a:pt x="7"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95" name="Freeform 95"/>
              <p:cNvSpPr>
                <a:spLocks/>
              </p:cNvSpPr>
              <p:nvPr/>
            </p:nvSpPr>
            <p:spPr bwMode="auto">
              <a:xfrm>
                <a:off x="3467" y="2320"/>
                <a:ext cx="14" cy="19"/>
              </a:xfrm>
              <a:custGeom>
                <a:avLst/>
                <a:gdLst>
                  <a:gd name="T0" fmla="*/ 1 w 27"/>
                  <a:gd name="T1" fmla="*/ 0 h 39"/>
                  <a:gd name="T2" fmla="*/ 0 w 27"/>
                  <a:gd name="T3" fmla="*/ 0 h 39"/>
                  <a:gd name="T4" fmla="*/ 1 w 27"/>
                  <a:gd name="T5" fmla="*/ 0 h 39"/>
                  <a:gd name="T6" fmla="*/ 1 w 27"/>
                  <a:gd name="T7" fmla="*/ 0 h 39"/>
                  <a:gd name="T8" fmla="*/ 1 w 27"/>
                  <a:gd name="T9" fmla="*/ 0 h 39"/>
                  <a:gd name="T10" fmla="*/ 1 w 27"/>
                  <a:gd name="T11" fmla="*/ 0 h 39"/>
                  <a:gd name="T12" fmla="*/ 1 w 27"/>
                  <a:gd name="T13" fmla="*/ 0 h 39"/>
                  <a:gd name="T14" fmla="*/ 0 60000 65536"/>
                  <a:gd name="T15" fmla="*/ 0 60000 65536"/>
                  <a:gd name="T16" fmla="*/ 0 60000 65536"/>
                  <a:gd name="T17" fmla="*/ 0 60000 65536"/>
                  <a:gd name="T18" fmla="*/ 0 60000 65536"/>
                  <a:gd name="T19" fmla="*/ 0 60000 65536"/>
                  <a:gd name="T20" fmla="*/ 0 60000 65536"/>
                  <a:gd name="T21" fmla="*/ 0 w 27"/>
                  <a:gd name="T22" fmla="*/ 0 h 39"/>
                  <a:gd name="T23" fmla="*/ 27 w 27"/>
                  <a:gd name="T24" fmla="*/ 39 h 3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39">
                    <a:moveTo>
                      <a:pt x="7" y="0"/>
                    </a:moveTo>
                    <a:lnTo>
                      <a:pt x="0" y="21"/>
                    </a:lnTo>
                    <a:lnTo>
                      <a:pt x="24" y="39"/>
                    </a:lnTo>
                    <a:lnTo>
                      <a:pt x="27" y="27"/>
                    </a:lnTo>
                    <a:lnTo>
                      <a:pt x="15" y="8"/>
                    </a:lnTo>
                    <a:lnTo>
                      <a:pt x="7"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96" name="Freeform 96"/>
              <p:cNvSpPr>
                <a:spLocks/>
              </p:cNvSpPr>
              <p:nvPr/>
            </p:nvSpPr>
            <p:spPr bwMode="auto">
              <a:xfrm>
                <a:off x="3478" y="2344"/>
                <a:ext cx="15" cy="19"/>
              </a:xfrm>
              <a:custGeom>
                <a:avLst/>
                <a:gdLst>
                  <a:gd name="T0" fmla="*/ 1 w 30"/>
                  <a:gd name="T1" fmla="*/ 0 h 39"/>
                  <a:gd name="T2" fmla="*/ 0 w 30"/>
                  <a:gd name="T3" fmla="*/ 0 h 39"/>
                  <a:gd name="T4" fmla="*/ 1 w 30"/>
                  <a:gd name="T5" fmla="*/ 0 h 39"/>
                  <a:gd name="T6" fmla="*/ 1 w 30"/>
                  <a:gd name="T7" fmla="*/ 0 h 39"/>
                  <a:gd name="T8" fmla="*/ 1 w 30"/>
                  <a:gd name="T9" fmla="*/ 0 h 39"/>
                  <a:gd name="T10" fmla="*/ 1 w 30"/>
                  <a:gd name="T11" fmla="*/ 0 h 39"/>
                  <a:gd name="T12" fmla="*/ 1 w 30"/>
                  <a:gd name="T13" fmla="*/ 0 h 39"/>
                  <a:gd name="T14" fmla="*/ 0 60000 65536"/>
                  <a:gd name="T15" fmla="*/ 0 60000 65536"/>
                  <a:gd name="T16" fmla="*/ 0 60000 65536"/>
                  <a:gd name="T17" fmla="*/ 0 60000 65536"/>
                  <a:gd name="T18" fmla="*/ 0 60000 65536"/>
                  <a:gd name="T19" fmla="*/ 0 60000 65536"/>
                  <a:gd name="T20" fmla="*/ 0 60000 65536"/>
                  <a:gd name="T21" fmla="*/ 0 w 30"/>
                  <a:gd name="T22" fmla="*/ 0 h 39"/>
                  <a:gd name="T23" fmla="*/ 30 w 30"/>
                  <a:gd name="T24" fmla="*/ 39 h 3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 h="39">
                    <a:moveTo>
                      <a:pt x="7" y="0"/>
                    </a:moveTo>
                    <a:lnTo>
                      <a:pt x="0" y="21"/>
                    </a:lnTo>
                    <a:lnTo>
                      <a:pt x="26" y="39"/>
                    </a:lnTo>
                    <a:lnTo>
                      <a:pt x="30" y="28"/>
                    </a:lnTo>
                    <a:lnTo>
                      <a:pt x="18" y="8"/>
                    </a:lnTo>
                    <a:lnTo>
                      <a:pt x="7"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97" name="Freeform 97"/>
              <p:cNvSpPr>
                <a:spLocks/>
              </p:cNvSpPr>
              <p:nvPr/>
            </p:nvSpPr>
            <p:spPr bwMode="auto">
              <a:xfrm>
                <a:off x="3490" y="2368"/>
                <a:ext cx="14" cy="20"/>
              </a:xfrm>
              <a:custGeom>
                <a:avLst/>
                <a:gdLst>
                  <a:gd name="T0" fmla="*/ 0 w 29"/>
                  <a:gd name="T1" fmla="*/ 0 h 41"/>
                  <a:gd name="T2" fmla="*/ 0 w 29"/>
                  <a:gd name="T3" fmla="*/ 0 h 41"/>
                  <a:gd name="T4" fmla="*/ 0 w 29"/>
                  <a:gd name="T5" fmla="*/ 0 h 41"/>
                  <a:gd name="T6" fmla="*/ 0 w 29"/>
                  <a:gd name="T7" fmla="*/ 0 h 41"/>
                  <a:gd name="T8" fmla="*/ 0 w 29"/>
                  <a:gd name="T9" fmla="*/ 0 h 41"/>
                  <a:gd name="T10" fmla="*/ 0 w 29"/>
                  <a:gd name="T11" fmla="*/ 0 h 41"/>
                  <a:gd name="T12" fmla="*/ 0 w 29"/>
                  <a:gd name="T13" fmla="*/ 0 h 41"/>
                  <a:gd name="T14" fmla="*/ 0 60000 65536"/>
                  <a:gd name="T15" fmla="*/ 0 60000 65536"/>
                  <a:gd name="T16" fmla="*/ 0 60000 65536"/>
                  <a:gd name="T17" fmla="*/ 0 60000 65536"/>
                  <a:gd name="T18" fmla="*/ 0 60000 65536"/>
                  <a:gd name="T19" fmla="*/ 0 60000 65536"/>
                  <a:gd name="T20" fmla="*/ 0 60000 65536"/>
                  <a:gd name="T21" fmla="*/ 0 w 29"/>
                  <a:gd name="T22" fmla="*/ 0 h 41"/>
                  <a:gd name="T23" fmla="*/ 29 w 29"/>
                  <a:gd name="T24" fmla="*/ 41 h 4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41">
                    <a:moveTo>
                      <a:pt x="7" y="0"/>
                    </a:moveTo>
                    <a:lnTo>
                      <a:pt x="0" y="21"/>
                    </a:lnTo>
                    <a:lnTo>
                      <a:pt x="25" y="41"/>
                    </a:lnTo>
                    <a:lnTo>
                      <a:pt x="29" y="28"/>
                    </a:lnTo>
                    <a:lnTo>
                      <a:pt x="18" y="9"/>
                    </a:lnTo>
                    <a:lnTo>
                      <a:pt x="7"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98" name="Freeform 98"/>
              <p:cNvSpPr>
                <a:spLocks/>
              </p:cNvSpPr>
              <p:nvPr/>
            </p:nvSpPr>
            <p:spPr bwMode="auto">
              <a:xfrm>
                <a:off x="3501" y="2392"/>
                <a:ext cx="14" cy="20"/>
              </a:xfrm>
              <a:custGeom>
                <a:avLst/>
                <a:gdLst>
                  <a:gd name="T0" fmla="*/ 1 w 27"/>
                  <a:gd name="T1" fmla="*/ 0 h 40"/>
                  <a:gd name="T2" fmla="*/ 0 w 27"/>
                  <a:gd name="T3" fmla="*/ 1 h 40"/>
                  <a:gd name="T4" fmla="*/ 1 w 27"/>
                  <a:gd name="T5" fmla="*/ 1 h 40"/>
                  <a:gd name="T6" fmla="*/ 1 w 27"/>
                  <a:gd name="T7" fmla="*/ 1 h 40"/>
                  <a:gd name="T8" fmla="*/ 1 w 27"/>
                  <a:gd name="T9" fmla="*/ 1 h 40"/>
                  <a:gd name="T10" fmla="*/ 1 w 27"/>
                  <a:gd name="T11" fmla="*/ 0 h 40"/>
                  <a:gd name="T12" fmla="*/ 1 w 27"/>
                  <a:gd name="T13" fmla="*/ 0 h 40"/>
                  <a:gd name="T14" fmla="*/ 0 60000 65536"/>
                  <a:gd name="T15" fmla="*/ 0 60000 65536"/>
                  <a:gd name="T16" fmla="*/ 0 60000 65536"/>
                  <a:gd name="T17" fmla="*/ 0 60000 65536"/>
                  <a:gd name="T18" fmla="*/ 0 60000 65536"/>
                  <a:gd name="T19" fmla="*/ 0 60000 65536"/>
                  <a:gd name="T20" fmla="*/ 0 60000 65536"/>
                  <a:gd name="T21" fmla="*/ 0 w 27"/>
                  <a:gd name="T22" fmla="*/ 0 h 40"/>
                  <a:gd name="T23" fmla="*/ 27 w 27"/>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40">
                    <a:moveTo>
                      <a:pt x="7" y="0"/>
                    </a:moveTo>
                    <a:lnTo>
                      <a:pt x="0" y="20"/>
                    </a:lnTo>
                    <a:lnTo>
                      <a:pt x="26" y="40"/>
                    </a:lnTo>
                    <a:lnTo>
                      <a:pt x="27" y="27"/>
                    </a:lnTo>
                    <a:lnTo>
                      <a:pt x="16" y="9"/>
                    </a:lnTo>
                    <a:lnTo>
                      <a:pt x="7"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99" name="Freeform 99"/>
              <p:cNvSpPr>
                <a:spLocks/>
              </p:cNvSpPr>
              <p:nvPr/>
            </p:nvSpPr>
            <p:spPr bwMode="auto">
              <a:xfrm>
                <a:off x="3513" y="2417"/>
                <a:ext cx="13" cy="20"/>
              </a:xfrm>
              <a:custGeom>
                <a:avLst/>
                <a:gdLst>
                  <a:gd name="T0" fmla="*/ 1 w 26"/>
                  <a:gd name="T1" fmla="*/ 0 h 40"/>
                  <a:gd name="T2" fmla="*/ 0 w 26"/>
                  <a:gd name="T3" fmla="*/ 1 h 40"/>
                  <a:gd name="T4" fmla="*/ 1 w 26"/>
                  <a:gd name="T5" fmla="*/ 1 h 40"/>
                  <a:gd name="T6" fmla="*/ 1 w 26"/>
                  <a:gd name="T7" fmla="*/ 1 h 40"/>
                  <a:gd name="T8" fmla="*/ 1 w 26"/>
                  <a:gd name="T9" fmla="*/ 1 h 40"/>
                  <a:gd name="T10" fmla="*/ 1 w 26"/>
                  <a:gd name="T11" fmla="*/ 0 h 40"/>
                  <a:gd name="T12" fmla="*/ 1 w 26"/>
                  <a:gd name="T13" fmla="*/ 0 h 40"/>
                  <a:gd name="T14" fmla="*/ 0 60000 65536"/>
                  <a:gd name="T15" fmla="*/ 0 60000 65536"/>
                  <a:gd name="T16" fmla="*/ 0 60000 65536"/>
                  <a:gd name="T17" fmla="*/ 0 60000 65536"/>
                  <a:gd name="T18" fmla="*/ 0 60000 65536"/>
                  <a:gd name="T19" fmla="*/ 0 60000 65536"/>
                  <a:gd name="T20" fmla="*/ 0 60000 65536"/>
                  <a:gd name="T21" fmla="*/ 0 w 26"/>
                  <a:gd name="T22" fmla="*/ 0 h 40"/>
                  <a:gd name="T23" fmla="*/ 26 w 26"/>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 h="40">
                    <a:moveTo>
                      <a:pt x="6" y="0"/>
                    </a:moveTo>
                    <a:lnTo>
                      <a:pt x="0" y="19"/>
                    </a:lnTo>
                    <a:lnTo>
                      <a:pt x="26" y="40"/>
                    </a:lnTo>
                    <a:lnTo>
                      <a:pt x="26" y="28"/>
                    </a:lnTo>
                    <a:lnTo>
                      <a:pt x="15" y="10"/>
                    </a:lnTo>
                    <a:lnTo>
                      <a:pt x="6"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400" name="Freeform 100"/>
              <p:cNvSpPr>
                <a:spLocks/>
              </p:cNvSpPr>
              <p:nvPr/>
            </p:nvSpPr>
            <p:spPr bwMode="auto">
              <a:xfrm>
                <a:off x="3425" y="2265"/>
                <a:ext cx="15" cy="18"/>
              </a:xfrm>
              <a:custGeom>
                <a:avLst/>
                <a:gdLst>
                  <a:gd name="T0" fmla="*/ 1 w 29"/>
                  <a:gd name="T1" fmla="*/ 0 h 34"/>
                  <a:gd name="T2" fmla="*/ 1 w 29"/>
                  <a:gd name="T3" fmla="*/ 1 h 34"/>
                  <a:gd name="T4" fmla="*/ 1 w 29"/>
                  <a:gd name="T5" fmla="*/ 1 h 34"/>
                  <a:gd name="T6" fmla="*/ 0 w 29"/>
                  <a:gd name="T7" fmla="*/ 1 h 34"/>
                  <a:gd name="T8" fmla="*/ 1 w 29"/>
                  <a:gd name="T9" fmla="*/ 0 h 34"/>
                  <a:gd name="T10" fmla="*/ 1 w 29"/>
                  <a:gd name="T11" fmla="*/ 0 h 34"/>
                  <a:gd name="T12" fmla="*/ 0 60000 65536"/>
                  <a:gd name="T13" fmla="*/ 0 60000 65536"/>
                  <a:gd name="T14" fmla="*/ 0 60000 65536"/>
                  <a:gd name="T15" fmla="*/ 0 60000 65536"/>
                  <a:gd name="T16" fmla="*/ 0 60000 65536"/>
                  <a:gd name="T17" fmla="*/ 0 60000 65536"/>
                  <a:gd name="T18" fmla="*/ 0 w 29"/>
                  <a:gd name="T19" fmla="*/ 0 h 34"/>
                  <a:gd name="T20" fmla="*/ 29 w 29"/>
                  <a:gd name="T21" fmla="*/ 34 h 34"/>
                </a:gdLst>
                <a:ahLst/>
                <a:cxnLst>
                  <a:cxn ang="T12">
                    <a:pos x="T0" y="T1"/>
                  </a:cxn>
                  <a:cxn ang="T13">
                    <a:pos x="T2" y="T3"/>
                  </a:cxn>
                  <a:cxn ang="T14">
                    <a:pos x="T4" y="T5"/>
                  </a:cxn>
                  <a:cxn ang="T15">
                    <a:pos x="T6" y="T7"/>
                  </a:cxn>
                  <a:cxn ang="T16">
                    <a:pos x="T8" y="T9"/>
                  </a:cxn>
                  <a:cxn ang="T17">
                    <a:pos x="T10" y="T11"/>
                  </a:cxn>
                </a:cxnLst>
                <a:rect l="T18" t="T19" r="T20" b="T21"/>
                <a:pathLst>
                  <a:path w="29" h="34">
                    <a:moveTo>
                      <a:pt x="7" y="0"/>
                    </a:moveTo>
                    <a:lnTo>
                      <a:pt x="29" y="16"/>
                    </a:lnTo>
                    <a:lnTo>
                      <a:pt x="21" y="34"/>
                    </a:lnTo>
                    <a:lnTo>
                      <a:pt x="0" y="23"/>
                    </a:lnTo>
                    <a:lnTo>
                      <a:pt x="7"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401" name="Freeform 101"/>
              <p:cNvSpPr>
                <a:spLocks/>
              </p:cNvSpPr>
              <p:nvPr/>
            </p:nvSpPr>
            <p:spPr bwMode="auto">
              <a:xfrm>
                <a:off x="3436" y="2290"/>
                <a:ext cx="16" cy="16"/>
              </a:xfrm>
              <a:custGeom>
                <a:avLst/>
                <a:gdLst>
                  <a:gd name="T0" fmla="*/ 1 w 30"/>
                  <a:gd name="T1" fmla="*/ 0 h 31"/>
                  <a:gd name="T2" fmla="*/ 1 w 30"/>
                  <a:gd name="T3" fmla="*/ 1 h 31"/>
                  <a:gd name="T4" fmla="*/ 1 w 30"/>
                  <a:gd name="T5" fmla="*/ 1 h 31"/>
                  <a:gd name="T6" fmla="*/ 0 w 30"/>
                  <a:gd name="T7" fmla="*/ 1 h 31"/>
                  <a:gd name="T8" fmla="*/ 1 w 30"/>
                  <a:gd name="T9" fmla="*/ 0 h 31"/>
                  <a:gd name="T10" fmla="*/ 1 w 30"/>
                  <a:gd name="T11" fmla="*/ 0 h 31"/>
                  <a:gd name="T12" fmla="*/ 0 60000 65536"/>
                  <a:gd name="T13" fmla="*/ 0 60000 65536"/>
                  <a:gd name="T14" fmla="*/ 0 60000 65536"/>
                  <a:gd name="T15" fmla="*/ 0 60000 65536"/>
                  <a:gd name="T16" fmla="*/ 0 60000 65536"/>
                  <a:gd name="T17" fmla="*/ 0 60000 65536"/>
                  <a:gd name="T18" fmla="*/ 0 w 30"/>
                  <a:gd name="T19" fmla="*/ 0 h 31"/>
                  <a:gd name="T20" fmla="*/ 30 w 30"/>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30" h="31">
                    <a:moveTo>
                      <a:pt x="8" y="0"/>
                    </a:moveTo>
                    <a:lnTo>
                      <a:pt x="30" y="13"/>
                    </a:lnTo>
                    <a:lnTo>
                      <a:pt x="23" y="31"/>
                    </a:lnTo>
                    <a:lnTo>
                      <a:pt x="0" y="20"/>
                    </a:lnTo>
                    <a:lnTo>
                      <a:pt x="8"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402" name="Freeform 102"/>
              <p:cNvSpPr>
                <a:spLocks/>
              </p:cNvSpPr>
              <p:nvPr/>
            </p:nvSpPr>
            <p:spPr bwMode="auto">
              <a:xfrm>
                <a:off x="3448" y="2313"/>
                <a:ext cx="15" cy="17"/>
              </a:xfrm>
              <a:custGeom>
                <a:avLst/>
                <a:gdLst>
                  <a:gd name="T0" fmla="*/ 0 w 31"/>
                  <a:gd name="T1" fmla="*/ 0 h 35"/>
                  <a:gd name="T2" fmla="*/ 0 w 31"/>
                  <a:gd name="T3" fmla="*/ 0 h 35"/>
                  <a:gd name="T4" fmla="*/ 0 w 31"/>
                  <a:gd name="T5" fmla="*/ 0 h 35"/>
                  <a:gd name="T6" fmla="*/ 0 w 31"/>
                  <a:gd name="T7" fmla="*/ 0 h 35"/>
                  <a:gd name="T8" fmla="*/ 0 w 31"/>
                  <a:gd name="T9" fmla="*/ 0 h 35"/>
                  <a:gd name="T10" fmla="*/ 0 w 31"/>
                  <a:gd name="T11" fmla="*/ 0 h 35"/>
                  <a:gd name="T12" fmla="*/ 0 60000 65536"/>
                  <a:gd name="T13" fmla="*/ 0 60000 65536"/>
                  <a:gd name="T14" fmla="*/ 0 60000 65536"/>
                  <a:gd name="T15" fmla="*/ 0 60000 65536"/>
                  <a:gd name="T16" fmla="*/ 0 60000 65536"/>
                  <a:gd name="T17" fmla="*/ 0 60000 65536"/>
                  <a:gd name="T18" fmla="*/ 0 w 31"/>
                  <a:gd name="T19" fmla="*/ 0 h 35"/>
                  <a:gd name="T20" fmla="*/ 31 w 31"/>
                  <a:gd name="T21" fmla="*/ 35 h 35"/>
                </a:gdLst>
                <a:ahLst/>
                <a:cxnLst>
                  <a:cxn ang="T12">
                    <a:pos x="T0" y="T1"/>
                  </a:cxn>
                  <a:cxn ang="T13">
                    <a:pos x="T2" y="T3"/>
                  </a:cxn>
                  <a:cxn ang="T14">
                    <a:pos x="T4" y="T5"/>
                  </a:cxn>
                  <a:cxn ang="T15">
                    <a:pos x="T6" y="T7"/>
                  </a:cxn>
                  <a:cxn ang="T16">
                    <a:pos x="T8" y="T9"/>
                  </a:cxn>
                  <a:cxn ang="T17">
                    <a:pos x="T10" y="T11"/>
                  </a:cxn>
                </a:cxnLst>
                <a:rect l="T18" t="T19" r="T20" b="T21"/>
                <a:pathLst>
                  <a:path w="31" h="35">
                    <a:moveTo>
                      <a:pt x="7" y="0"/>
                    </a:moveTo>
                    <a:lnTo>
                      <a:pt x="31" y="17"/>
                    </a:lnTo>
                    <a:lnTo>
                      <a:pt x="22" y="35"/>
                    </a:lnTo>
                    <a:lnTo>
                      <a:pt x="0" y="24"/>
                    </a:lnTo>
                    <a:lnTo>
                      <a:pt x="7"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403" name="Freeform 103"/>
              <p:cNvSpPr>
                <a:spLocks/>
              </p:cNvSpPr>
              <p:nvPr/>
            </p:nvSpPr>
            <p:spPr bwMode="auto">
              <a:xfrm>
                <a:off x="3459" y="2337"/>
                <a:ext cx="15" cy="17"/>
              </a:xfrm>
              <a:custGeom>
                <a:avLst/>
                <a:gdLst>
                  <a:gd name="T0" fmla="*/ 0 w 31"/>
                  <a:gd name="T1" fmla="*/ 0 h 35"/>
                  <a:gd name="T2" fmla="*/ 0 w 31"/>
                  <a:gd name="T3" fmla="*/ 0 h 35"/>
                  <a:gd name="T4" fmla="*/ 0 w 31"/>
                  <a:gd name="T5" fmla="*/ 0 h 35"/>
                  <a:gd name="T6" fmla="*/ 0 w 31"/>
                  <a:gd name="T7" fmla="*/ 0 h 35"/>
                  <a:gd name="T8" fmla="*/ 0 w 31"/>
                  <a:gd name="T9" fmla="*/ 0 h 35"/>
                  <a:gd name="T10" fmla="*/ 0 w 31"/>
                  <a:gd name="T11" fmla="*/ 0 h 35"/>
                  <a:gd name="T12" fmla="*/ 0 60000 65536"/>
                  <a:gd name="T13" fmla="*/ 0 60000 65536"/>
                  <a:gd name="T14" fmla="*/ 0 60000 65536"/>
                  <a:gd name="T15" fmla="*/ 0 60000 65536"/>
                  <a:gd name="T16" fmla="*/ 0 60000 65536"/>
                  <a:gd name="T17" fmla="*/ 0 60000 65536"/>
                  <a:gd name="T18" fmla="*/ 0 w 31"/>
                  <a:gd name="T19" fmla="*/ 0 h 35"/>
                  <a:gd name="T20" fmla="*/ 31 w 31"/>
                  <a:gd name="T21" fmla="*/ 35 h 35"/>
                </a:gdLst>
                <a:ahLst/>
                <a:cxnLst>
                  <a:cxn ang="T12">
                    <a:pos x="T0" y="T1"/>
                  </a:cxn>
                  <a:cxn ang="T13">
                    <a:pos x="T2" y="T3"/>
                  </a:cxn>
                  <a:cxn ang="T14">
                    <a:pos x="T4" y="T5"/>
                  </a:cxn>
                  <a:cxn ang="T15">
                    <a:pos x="T6" y="T7"/>
                  </a:cxn>
                  <a:cxn ang="T16">
                    <a:pos x="T8" y="T9"/>
                  </a:cxn>
                  <a:cxn ang="T17">
                    <a:pos x="T10" y="T11"/>
                  </a:cxn>
                </a:cxnLst>
                <a:rect l="T18" t="T19" r="T20" b="T21"/>
                <a:pathLst>
                  <a:path w="31" h="35">
                    <a:moveTo>
                      <a:pt x="9" y="0"/>
                    </a:moveTo>
                    <a:lnTo>
                      <a:pt x="31" y="16"/>
                    </a:lnTo>
                    <a:lnTo>
                      <a:pt x="24" y="35"/>
                    </a:lnTo>
                    <a:lnTo>
                      <a:pt x="0" y="22"/>
                    </a:lnTo>
                    <a:lnTo>
                      <a:pt x="9"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404" name="Freeform 104"/>
              <p:cNvSpPr>
                <a:spLocks/>
              </p:cNvSpPr>
              <p:nvPr/>
            </p:nvSpPr>
            <p:spPr bwMode="auto">
              <a:xfrm>
                <a:off x="3471" y="2361"/>
                <a:ext cx="15" cy="16"/>
              </a:xfrm>
              <a:custGeom>
                <a:avLst/>
                <a:gdLst>
                  <a:gd name="T0" fmla="*/ 1 w 30"/>
                  <a:gd name="T1" fmla="*/ 0 h 31"/>
                  <a:gd name="T2" fmla="*/ 1 w 30"/>
                  <a:gd name="T3" fmla="*/ 1 h 31"/>
                  <a:gd name="T4" fmla="*/ 1 w 30"/>
                  <a:gd name="T5" fmla="*/ 1 h 31"/>
                  <a:gd name="T6" fmla="*/ 0 w 30"/>
                  <a:gd name="T7" fmla="*/ 1 h 31"/>
                  <a:gd name="T8" fmla="*/ 1 w 30"/>
                  <a:gd name="T9" fmla="*/ 0 h 31"/>
                  <a:gd name="T10" fmla="*/ 1 w 30"/>
                  <a:gd name="T11" fmla="*/ 0 h 31"/>
                  <a:gd name="T12" fmla="*/ 0 60000 65536"/>
                  <a:gd name="T13" fmla="*/ 0 60000 65536"/>
                  <a:gd name="T14" fmla="*/ 0 60000 65536"/>
                  <a:gd name="T15" fmla="*/ 0 60000 65536"/>
                  <a:gd name="T16" fmla="*/ 0 60000 65536"/>
                  <a:gd name="T17" fmla="*/ 0 60000 65536"/>
                  <a:gd name="T18" fmla="*/ 0 w 30"/>
                  <a:gd name="T19" fmla="*/ 0 h 31"/>
                  <a:gd name="T20" fmla="*/ 30 w 30"/>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30" h="31">
                    <a:moveTo>
                      <a:pt x="7" y="0"/>
                    </a:moveTo>
                    <a:lnTo>
                      <a:pt x="30" y="13"/>
                    </a:lnTo>
                    <a:lnTo>
                      <a:pt x="22" y="31"/>
                    </a:lnTo>
                    <a:lnTo>
                      <a:pt x="0" y="20"/>
                    </a:lnTo>
                    <a:lnTo>
                      <a:pt x="7"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405" name="Freeform 105"/>
              <p:cNvSpPr>
                <a:spLocks/>
              </p:cNvSpPr>
              <p:nvPr/>
            </p:nvSpPr>
            <p:spPr bwMode="auto">
              <a:xfrm>
                <a:off x="3482" y="2385"/>
                <a:ext cx="15" cy="16"/>
              </a:xfrm>
              <a:custGeom>
                <a:avLst/>
                <a:gdLst>
                  <a:gd name="T0" fmla="*/ 1 w 30"/>
                  <a:gd name="T1" fmla="*/ 0 h 33"/>
                  <a:gd name="T2" fmla="*/ 1 w 30"/>
                  <a:gd name="T3" fmla="*/ 0 h 33"/>
                  <a:gd name="T4" fmla="*/ 1 w 30"/>
                  <a:gd name="T5" fmla="*/ 0 h 33"/>
                  <a:gd name="T6" fmla="*/ 0 w 30"/>
                  <a:gd name="T7" fmla="*/ 0 h 33"/>
                  <a:gd name="T8" fmla="*/ 1 w 30"/>
                  <a:gd name="T9" fmla="*/ 0 h 33"/>
                  <a:gd name="T10" fmla="*/ 1 w 30"/>
                  <a:gd name="T11" fmla="*/ 0 h 33"/>
                  <a:gd name="T12" fmla="*/ 0 60000 65536"/>
                  <a:gd name="T13" fmla="*/ 0 60000 65536"/>
                  <a:gd name="T14" fmla="*/ 0 60000 65536"/>
                  <a:gd name="T15" fmla="*/ 0 60000 65536"/>
                  <a:gd name="T16" fmla="*/ 0 60000 65536"/>
                  <a:gd name="T17" fmla="*/ 0 60000 65536"/>
                  <a:gd name="T18" fmla="*/ 0 w 30"/>
                  <a:gd name="T19" fmla="*/ 0 h 33"/>
                  <a:gd name="T20" fmla="*/ 30 w 30"/>
                  <a:gd name="T21" fmla="*/ 33 h 33"/>
                </a:gdLst>
                <a:ahLst/>
                <a:cxnLst>
                  <a:cxn ang="T12">
                    <a:pos x="T0" y="T1"/>
                  </a:cxn>
                  <a:cxn ang="T13">
                    <a:pos x="T2" y="T3"/>
                  </a:cxn>
                  <a:cxn ang="T14">
                    <a:pos x="T4" y="T5"/>
                  </a:cxn>
                  <a:cxn ang="T15">
                    <a:pos x="T6" y="T7"/>
                  </a:cxn>
                  <a:cxn ang="T16">
                    <a:pos x="T8" y="T9"/>
                  </a:cxn>
                  <a:cxn ang="T17">
                    <a:pos x="T10" y="T11"/>
                  </a:cxn>
                </a:cxnLst>
                <a:rect l="T18" t="T19" r="T20" b="T21"/>
                <a:pathLst>
                  <a:path w="30" h="33">
                    <a:moveTo>
                      <a:pt x="8" y="0"/>
                    </a:moveTo>
                    <a:lnTo>
                      <a:pt x="30" y="16"/>
                    </a:lnTo>
                    <a:lnTo>
                      <a:pt x="22" y="33"/>
                    </a:lnTo>
                    <a:lnTo>
                      <a:pt x="0" y="22"/>
                    </a:lnTo>
                    <a:lnTo>
                      <a:pt x="8"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406" name="Freeform 106"/>
              <p:cNvSpPr>
                <a:spLocks/>
              </p:cNvSpPr>
              <p:nvPr/>
            </p:nvSpPr>
            <p:spPr bwMode="auto">
              <a:xfrm>
                <a:off x="3493" y="2410"/>
                <a:ext cx="16" cy="16"/>
              </a:xfrm>
              <a:custGeom>
                <a:avLst/>
                <a:gdLst>
                  <a:gd name="T0" fmla="*/ 1 w 32"/>
                  <a:gd name="T1" fmla="*/ 0 h 32"/>
                  <a:gd name="T2" fmla="*/ 1 w 32"/>
                  <a:gd name="T3" fmla="*/ 1 h 32"/>
                  <a:gd name="T4" fmla="*/ 1 w 32"/>
                  <a:gd name="T5" fmla="*/ 1 h 32"/>
                  <a:gd name="T6" fmla="*/ 0 w 32"/>
                  <a:gd name="T7" fmla="*/ 1 h 32"/>
                  <a:gd name="T8" fmla="*/ 1 w 32"/>
                  <a:gd name="T9" fmla="*/ 0 h 32"/>
                  <a:gd name="T10" fmla="*/ 1 w 32"/>
                  <a:gd name="T11" fmla="*/ 0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8" y="0"/>
                    </a:moveTo>
                    <a:lnTo>
                      <a:pt x="32" y="14"/>
                    </a:lnTo>
                    <a:lnTo>
                      <a:pt x="24" y="32"/>
                    </a:lnTo>
                    <a:lnTo>
                      <a:pt x="0" y="21"/>
                    </a:lnTo>
                    <a:lnTo>
                      <a:pt x="8"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407" name="Freeform 107"/>
              <p:cNvSpPr>
                <a:spLocks/>
              </p:cNvSpPr>
              <p:nvPr/>
            </p:nvSpPr>
            <p:spPr bwMode="auto">
              <a:xfrm>
                <a:off x="3505" y="2432"/>
                <a:ext cx="16" cy="17"/>
              </a:xfrm>
              <a:custGeom>
                <a:avLst/>
                <a:gdLst>
                  <a:gd name="T0" fmla="*/ 1 w 31"/>
                  <a:gd name="T1" fmla="*/ 0 h 33"/>
                  <a:gd name="T2" fmla="*/ 1 w 31"/>
                  <a:gd name="T3" fmla="*/ 1 h 33"/>
                  <a:gd name="T4" fmla="*/ 1 w 31"/>
                  <a:gd name="T5" fmla="*/ 1 h 33"/>
                  <a:gd name="T6" fmla="*/ 0 w 31"/>
                  <a:gd name="T7" fmla="*/ 1 h 33"/>
                  <a:gd name="T8" fmla="*/ 1 w 31"/>
                  <a:gd name="T9" fmla="*/ 0 h 33"/>
                  <a:gd name="T10" fmla="*/ 1 w 31"/>
                  <a:gd name="T11" fmla="*/ 0 h 33"/>
                  <a:gd name="T12" fmla="*/ 0 60000 65536"/>
                  <a:gd name="T13" fmla="*/ 0 60000 65536"/>
                  <a:gd name="T14" fmla="*/ 0 60000 65536"/>
                  <a:gd name="T15" fmla="*/ 0 60000 65536"/>
                  <a:gd name="T16" fmla="*/ 0 60000 65536"/>
                  <a:gd name="T17" fmla="*/ 0 60000 65536"/>
                  <a:gd name="T18" fmla="*/ 0 w 31"/>
                  <a:gd name="T19" fmla="*/ 0 h 33"/>
                  <a:gd name="T20" fmla="*/ 31 w 31"/>
                  <a:gd name="T21" fmla="*/ 33 h 33"/>
                </a:gdLst>
                <a:ahLst/>
                <a:cxnLst>
                  <a:cxn ang="T12">
                    <a:pos x="T0" y="T1"/>
                  </a:cxn>
                  <a:cxn ang="T13">
                    <a:pos x="T2" y="T3"/>
                  </a:cxn>
                  <a:cxn ang="T14">
                    <a:pos x="T4" y="T5"/>
                  </a:cxn>
                  <a:cxn ang="T15">
                    <a:pos x="T6" y="T7"/>
                  </a:cxn>
                  <a:cxn ang="T16">
                    <a:pos x="T8" y="T9"/>
                  </a:cxn>
                  <a:cxn ang="T17">
                    <a:pos x="T10" y="T11"/>
                  </a:cxn>
                </a:cxnLst>
                <a:rect l="T18" t="T19" r="T20" b="T21"/>
                <a:pathLst>
                  <a:path w="31" h="33">
                    <a:moveTo>
                      <a:pt x="8" y="0"/>
                    </a:moveTo>
                    <a:lnTo>
                      <a:pt x="31" y="15"/>
                    </a:lnTo>
                    <a:lnTo>
                      <a:pt x="22" y="33"/>
                    </a:lnTo>
                    <a:lnTo>
                      <a:pt x="0" y="22"/>
                    </a:lnTo>
                    <a:lnTo>
                      <a:pt x="8"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408" name="Freeform 108"/>
              <p:cNvSpPr>
                <a:spLocks/>
              </p:cNvSpPr>
              <p:nvPr/>
            </p:nvSpPr>
            <p:spPr bwMode="auto">
              <a:xfrm>
                <a:off x="3045" y="2301"/>
                <a:ext cx="104" cy="78"/>
              </a:xfrm>
              <a:custGeom>
                <a:avLst/>
                <a:gdLst>
                  <a:gd name="T0" fmla="*/ 1 w 208"/>
                  <a:gd name="T1" fmla="*/ 1 h 156"/>
                  <a:gd name="T2" fmla="*/ 1 w 208"/>
                  <a:gd name="T3" fmla="*/ 1 h 156"/>
                  <a:gd name="T4" fmla="*/ 1 w 208"/>
                  <a:gd name="T5" fmla="*/ 1 h 156"/>
                  <a:gd name="T6" fmla="*/ 1 w 208"/>
                  <a:gd name="T7" fmla="*/ 1 h 156"/>
                  <a:gd name="T8" fmla="*/ 1 w 208"/>
                  <a:gd name="T9" fmla="*/ 1 h 156"/>
                  <a:gd name="T10" fmla="*/ 1 w 208"/>
                  <a:gd name="T11" fmla="*/ 1 h 156"/>
                  <a:gd name="T12" fmla="*/ 1 w 208"/>
                  <a:gd name="T13" fmla="*/ 1 h 156"/>
                  <a:gd name="T14" fmla="*/ 1 w 208"/>
                  <a:gd name="T15" fmla="*/ 1 h 156"/>
                  <a:gd name="T16" fmla="*/ 1 w 208"/>
                  <a:gd name="T17" fmla="*/ 1 h 156"/>
                  <a:gd name="T18" fmla="*/ 1 w 208"/>
                  <a:gd name="T19" fmla="*/ 1 h 156"/>
                  <a:gd name="T20" fmla="*/ 1 w 208"/>
                  <a:gd name="T21" fmla="*/ 1 h 156"/>
                  <a:gd name="T22" fmla="*/ 1 w 208"/>
                  <a:gd name="T23" fmla="*/ 1 h 156"/>
                  <a:gd name="T24" fmla="*/ 1 w 208"/>
                  <a:gd name="T25" fmla="*/ 1 h 156"/>
                  <a:gd name="T26" fmla="*/ 1 w 208"/>
                  <a:gd name="T27" fmla="*/ 1 h 156"/>
                  <a:gd name="T28" fmla="*/ 1 w 208"/>
                  <a:gd name="T29" fmla="*/ 1 h 156"/>
                  <a:gd name="T30" fmla="*/ 1 w 208"/>
                  <a:gd name="T31" fmla="*/ 1 h 156"/>
                  <a:gd name="T32" fmla="*/ 1 w 208"/>
                  <a:gd name="T33" fmla="*/ 1 h 156"/>
                  <a:gd name="T34" fmla="*/ 1 w 208"/>
                  <a:gd name="T35" fmla="*/ 1 h 156"/>
                  <a:gd name="T36" fmla="*/ 1 w 208"/>
                  <a:gd name="T37" fmla="*/ 0 h 156"/>
                  <a:gd name="T38" fmla="*/ 0 w 208"/>
                  <a:gd name="T39" fmla="*/ 1 h 156"/>
                  <a:gd name="T40" fmla="*/ 1 w 208"/>
                  <a:gd name="T41" fmla="*/ 1 h 156"/>
                  <a:gd name="T42" fmla="*/ 1 w 208"/>
                  <a:gd name="T43" fmla="*/ 1 h 156"/>
                  <a:gd name="T44" fmla="*/ 1 w 208"/>
                  <a:gd name="T45" fmla="*/ 1 h 15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8"/>
                  <a:gd name="T70" fmla="*/ 0 h 156"/>
                  <a:gd name="T71" fmla="*/ 208 w 208"/>
                  <a:gd name="T72" fmla="*/ 156 h 15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8" h="156">
                    <a:moveTo>
                      <a:pt x="87" y="156"/>
                    </a:moveTo>
                    <a:lnTo>
                      <a:pt x="88" y="155"/>
                    </a:lnTo>
                    <a:lnTo>
                      <a:pt x="92" y="153"/>
                    </a:lnTo>
                    <a:lnTo>
                      <a:pt x="99" y="151"/>
                    </a:lnTo>
                    <a:lnTo>
                      <a:pt x="108" y="149"/>
                    </a:lnTo>
                    <a:lnTo>
                      <a:pt x="117" y="145"/>
                    </a:lnTo>
                    <a:lnTo>
                      <a:pt x="126" y="142"/>
                    </a:lnTo>
                    <a:lnTo>
                      <a:pt x="135" y="138"/>
                    </a:lnTo>
                    <a:lnTo>
                      <a:pt x="145" y="135"/>
                    </a:lnTo>
                    <a:lnTo>
                      <a:pt x="150" y="131"/>
                    </a:lnTo>
                    <a:lnTo>
                      <a:pt x="155" y="127"/>
                    </a:lnTo>
                    <a:lnTo>
                      <a:pt x="157" y="124"/>
                    </a:lnTo>
                    <a:lnTo>
                      <a:pt x="161" y="122"/>
                    </a:lnTo>
                    <a:lnTo>
                      <a:pt x="164" y="118"/>
                    </a:lnTo>
                    <a:lnTo>
                      <a:pt x="166" y="118"/>
                    </a:lnTo>
                    <a:lnTo>
                      <a:pt x="184" y="112"/>
                    </a:lnTo>
                    <a:lnTo>
                      <a:pt x="208" y="53"/>
                    </a:lnTo>
                    <a:lnTo>
                      <a:pt x="124" y="35"/>
                    </a:lnTo>
                    <a:lnTo>
                      <a:pt x="41" y="0"/>
                    </a:lnTo>
                    <a:lnTo>
                      <a:pt x="0" y="39"/>
                    </a:lnTo>
                    <a:lnTo>
                      <a:pt x="32" y="153"/>
                    </a:lnTo>
                    <a:lnTo>
                      <a:pt x="87" y="156"/>
                    </a:lnTo>
                    <a:close/>
                  </a:path>
                </a:pathLst>
              </a:custGeom>
              <a:solidFill>
                <a:srgbClr val="FF94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409" name="Freeform 109"/>
              <p:cNvSpPr>
                <a:spLocks/>
              </p:cNvSpPr>
              <p:nvPr/>
            </p:nvSpPr>
            <p:spPr bwMode="auto">
              <a:xfrm>
                <a:off x="2922" y="2219"/>
                <a:ext cx="272" cy="230"/>
              </a:xfrm>
              <a:custGeom>
                <a:avLst/>
                <a:gdLst>
                  <a:gd name="T0" fmla="*/ 0 w 545"/>
                  <a:gd name="T1" fmla="*/ 0 h 461"/>
                  <a:gd name="T2" fmla="*/ 0 w 545"/>
                  <a:gd name="T3" fmla="*/ 0 h 461"/>
                  <a:gd name="T4" fmla="*/ 0 w 545"/>
                  <a:gd name="T5" fmla="*/ 0 h 461"/>
                  <a:gd name="T6" fmla="*/ 0 w 545"/>
                  <a:gd name="T7" fmla="*/ 0 h 461"/>
                  <a:gd name="T8" fmla="*/ 0 w 545"/>
                  <a:gd name="T9" fmla="*/ 0 h 461"/>
                  <a:gd name="T10" fmla="*/ 0 w 545"/>
                  <a:gd name="T11" fmla="*/ 0 h 461"/>
                  <a:gd name="T12" fmla="*/ 0 w 545"/>
                  <a:gd name="T13" fmla="*/ 0 h 461"/>
                  <a:gd name="T14" fmla="*/ 0 w 545"/>
                  <a:gd name="T15" fmla="*/ 0 h 461"/>
                  <a:gd name="T16" fmla="*/ 0 w 545"/>
                  <a:gd name="T17" fmla="*/ 0 h 461"/>
                  <a:gd name="T18" fmla="*/ 0 w 545"/>
                  <a:gd name="T19" fmla="*/ 0 h 461"/>
                  <a:gd name="T20" fmla="*/ 0 w 545"/>
                  <a:gd name="T21" fmla="*/ 0 h 461"/>
                  <a:gd name="T22" fmla="*/ 0 w 545"/>
                  <a:gd name="T23" fmla="*/ 0 h 461"/>
                  <a:gd name="T24" fmla="*/ 0 w 545"/>
                  <a:gd name="T25" fmla="*/ 0 h 461"/>
                  <a:gd name="T26" fmla="*/ 0 w 545"/>
                  <a:gd name="T27" fmla="*/ 0 h 461"/>
                  <a:gd name="T28" fmla="*/ 0 w 545"/>
                  <a:gd name="T29" fmla="*/ 0 h 461"/>
                  <a:gd name="T30" fmla="*/ 0 w 545"/>
                  <a:gd name="T31" fmla="*/ 0 h 461"/>
                  <a:gd name="T32" fmla="*/ 0 w 545"/>
                  <a:gd name="T33" fmla="*/ 0 h 461"/>
                  <a:gd name="T34" fmla="*/ 0 w 545"/>
                  <a:gd name="T35" fmla="*/ 0 h 461"/>
                  <a:gd name="T36" fmla="*/ 0 w 545"/>
                  <a:gd name="T37" fmla="*/ 0 h 461"/>
                  <a:gd name="T38" fmla="*/ 0 w 545"/>
                  <a:gd name="T39" fmla="*/ 0 h 461"/>
                  <a:gd name="T40" fmla="*/ 0 w 545"/>
                  <a:gd name="T41" fmla="*/ 0 h 461"/>
                  <a:gd name="T42" fmla="*/ 0 w 545"/>
                  <a:gd name="T43" fmla="*/ 0 h 461"/>
                  <a:gd name="T44" fmla="*/ 0 w 545"/>
                  <a:gd name="T45" fmla="*/ 0 h 461"/>
                  <a:gd name="T46" fmla="*/ 0 w 545"/>
                  <a:gd name="T47" fmla="*/ 0 h 461"/>
                  <a:gd name="T48" fmla="*/ 0 w 545"/>
                  <a:gd name="T49" fmla="*/ 0 h 461"/>
                  <a:gd name="T50" fmla="*/ 0 w 545"/>
                  <a:gd name="T51" fmla="*/ 0 h 461"/>
                  <a:gd name="T52" fmla="*/ 0 w 545"/>
                  <a:gd name="T53" fmla="*/ 0 h 461"/>
                  <a:gd name="T54" fmla="*/ 0 w 545"/>
                  <a:gd name="T55" fmla="*/ 0 h 461"/>
                  <a:gd name="T56" fmla="*/ 0 w 545"/>
                  <a:gd name="T57" fmla="*/ 0 h 461"/>
                  <a:gd name="T58" fmla="*/ 0 w 545"/>
                  <a:gd name="T59" fmla="*/ 0 h 461"/>
                  <a:gd name="T60" fmla="*/ 0 w 545"/>
                  <a:gd name="T61" fmla="*/ 0 h 461"/>
                  <a:gd name="T62" fmla="*/ 0 w 545"/>
                  <a:gd name="T63" fmla="*/ 0 h 461"/>
                  <a:gd name="T64" fmla="*/ 0 w 545"/>
                  <a:gd name="T65" fmla="*/ 0 h 461"/>
                  <a:gd name="T66" fmla="*/ 0 w 545"/>
                  <a:gd name="T67" fmla="*/ 0 h 461"/>
                  <a:gd name="T68" fmla="*/ 0 w 545"/>
                  <a:gd name="T69" fmla="*/ 0 h 461"/>
                  <a:gd name="T70" fmla="*/ 0 w 545"/>
                  <a:gd name="T71" fmla="*/ 0 h 461"/>
                  <a:gd name="T72" fmla="*/ 0 w 545"/>
                  <a:gd name="T73" fmla="*/ 0 h 461"/>
                  <a:gd name="T74" fmla="*/ 0 w 545"/>
                  <a:gd name="T75" fmla="*/ 0 h 461"/>
                  <a:gd name="T76" fmla="*/ 0 w 545"/>
                  <a:gd name="T77" fmla="*/ 0 h 461"/>
                  <a:gd name="T78" fmla="*/ 0 w 545"/>
                  <a:gd name="T79" fmla="*/ 0 h 461"/>
                  <a:gd name="T80" fmla="*/ 0 w 545"/>
                  <a:gd name="T81" fmla="*/ 0 h 461"/>
                  <a:gd name="T82" fmla="*/ 0 w 545"/>
                  <a:gd name="T83" fmla="*/ 0 h 461"/>
                  <a:gd name="T84" fmla="*/ 0 w 545"/>
                  <a:gd name="T85" fmla="*/ 0 h 461"/>
                  <a:gd name="T86" fmla="*/ 0 w 545"/>
                  <a:gd name="T87" fmla="*/ 0 h 461"/>
                  <a:gd name="T88" fmla="*/ 0 w 545"/>
                  <a:gd name="T89" fmla="*/ 0 h 461"/>
                  <a:gd name="T90" fmla="*/ 0 w 545"/>
                  <a:gd name="T91" fmla="*/ 0 h 461"/>
                  <a:gd name="T92" fmla="*/ 0 w 545"/>
                  <a:gd name="T93" fmla="*/ 0 h 461"/>
                  <a:gd name="T94" fmla="*/ 0 w 545"/>
                  <a:gd name="T95" fmla="*/ 0 h 461"/>
                  <a:gd name="T96" fmla="*/ 0 w 545"/>
                  <a:gd name="T97" fmla="*/ 0 h 461"/>
                  <a:gd name="T98" fmla="*/ 0 w 545"/>
                  <a:gd name="T99" fmla="*/ 0 h 461"/>
                  <a:gd name="T100" fmla="*/ 0 w 545"/>
                  <a:gd name="T101" fmla="*/ 0 h 461"/>
                  <a:gd name="T102" fmla="*/ 0 w 545"/>
                  <a:gd name="T103" fmla="*/ 0 h 461"/>
                  <a:gd name="T104" fmla="*/ 0 w 545"/>
                  <a:gd name="T105" fmla="*/ 0 h 461"/>
                  <a:gd name="T106" fmla="*/ 0 w 545"/>
                  <a:gd name="T107" fmla="*/ 0 h 461"/>
                  <a:gd name="T108" fmla="*/ 0 w 545"/>
                  <a:gd name="T109" fmla="*/ 0 h 461"/>
                  <a:gd name="T110" fmla="*/ 0 w 545"/>
                  <a:gd name="T111" fmla="*/ 0 h 461"/>
                  <a:gd name="T112" fmla="*/ 0 w 545"/>
                  <a:gd name="T113" fmla="*/ 0 h 461"/>
                  <a:gd name="T114" fmla="*/ 0 w 545"/>
                  <a:gd name="T115" fmla="*/ 0 h 461"/>
                  <a:gd name="T116" fmla="*/ 0 w 545"/>
                  <a:gd name="T117" fmla="*/ 0 h 461"/>
                  <a:gd name="T118" fmla="*/ 0 w 545"/>
                  <a:gd name="T119" fmla="*/ 0 h 46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45"/>
                  <a:gd name="T181" fmla="*/ 0 h 461"/>
                  <a:gd name="T182" fmla="*/ 545 w 545"/>
                  <a:gd name="T183" fmla="*/ 461 h 46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45" h="461">
                    <a:moveTo>
                      <a:pt x="224" y="0"/>
                    </a:moveTo>
                    <a:lnTo>
                      <a:pt x="223" y="0"/>
                    </a:lnTo>
                    <a:lnTo>
                      <a:pt x="220" y="0"/>
                    </a:lnTo>
                    <a:lnTo>
                      <a:pt x="216" y="0"/>
                    </a:lnTo>
                    <a:lnTo>
                      <a:pt x="212" y="3"/>
                    </a:lnTo>
                    <a:lnTo>
                      <a:pt x="203" y="6"/>
                    </a:lnTo>
                    <a:lnTo>
                      <a:pt x="195" y="11"/>
                    </a:lnTo>
                    <a:lnTo>
                      <a:pt x="189" y="14"/>
                    </a:lnTo>
                    <a:lnTo>
                      <a:pt x="185" y="18"/>
                    </a:lnTo>
                    <a:lnTo>
                      <a:pt x="180" y="22"/>
                    </a:lnTo>
                    <a:lnTo>
                      <a:pt x="176" y="28"/>
                    </a:lnTo>
                    <a:lnTo>
                      <a:pt x="170" y="33"/>
                    </a:lnTo>
                    <a:lnTo>
                      <a:pt x="165" y="40"/>
                    </a:lnTo>
                    <a:lnTo>
                      <a:pt x="159" y="46"/>
                    </a:lnTo>
                    <a:lnTo>
                      <a:pt x="154" y="54"/>
                    </a:lnTo>
                    <a:lnTo>
                      <a:pt x="148" y="61"/>
                    </a:lnTo>
                    <a:lnTo>
                      <a:pt x="143" y="68"/>
                    </a:lnTo>
                    <a:lnTo>
                      <a:pt x="138" y="76"/>
                    </a:lnTo>
                    <a:lnTo>
                      <a:pt x="134" y="83"/>
                    </a:lnTo>
                    <a:lnTo>
                      <a:pt x="129" y="90"/>
                    </a:lnTo>
                    <a:lnTo>
                      <a:pt x="125" y="97"/>
                    </a:lnTo>
                    <a:lnTo>
                      <a:pt x="122" y="101"/>
                    </a:lnTo>
                    <a:lnTo>
                      <a:pt x="119" y="106"/>
                    </a:lnTo>
                    <a:lnTo>
                      <a:pt x="114" y="115"/>
                    </a:lnTo>
                    <a:lnTo>
                      <a:pt x="114" y="117"/>
                    </a:lnTo>
                    <a:lnTo>
                      <a:pt x="111" y="117"/>
                    </a:lnTo>
                    <a:lnTo>
                      <a:pt x="107" y="121"/>
                    </a:lnTo>
                    <a:lnTo>
                      <a:pt x="101" y="127"/>
                    </a:lnTo>
                    <a:lnTo>
                      <a:pt x="93" y="134"/>
                    </a:lnTo>
                    <a:lnTo>
                      <a:pt x="83" y="144"/>
                    </a:lnTo>
                    <a:lnTo>
                      <a:pt x="75" y="153"/>
                    </a:lnTo>
                    <a:lnTo>
                      <a:pt x="69" y="159"/>
                    </a:lnTo>
                    <a:lnTo>
                      <a:pt x="65" y="164"/>
                    </a:lnTo>
                    <a:lnTo>
                      <a:pt x="61" y="171"/>
                    </a:lnTo>
                    <a:lnTo>
                      <a:pt x="58" y="177"/>
                    </a:lnTo>
                    <a:lnTo>
                      <a:pt x="53" y="182"/>
                    </a:lnTo>
                    <a:lnTo>
                      <a:pt x="50" y="189"/>
                    </a:lnTo>
                    <a:lnTo>
                      <a:pt x="47" y="195"/>
                    </a:lnTo>
                    <a:lnTo>
                      <a:pt x="45" y="200"/>
                    </a:lnTo>
                    <a:lnTo>
                      <a:pt x="42" y="206"/>
                    </a:lnTo>
                    <a:lnTo>
                      <a:pt x="40" y="213"/>
                    </a:lnTo>
                    <a:lnTo>
                      <a:pt x="38" y="218"/>
                    </a:lnTo>
                    <a:lnTo>
                      <a:pt x="38" y="225"/>
                    </a:lnTo>
                    <a:lnTo>
                      <a:pt x="35" y="230"/>
                    </a:lnTo>
                    <a:lnTo>
                      <a:pt x="33" y="236"/>
                    </a:lnTo>
                    <a:lnTo>
                      <a:pt x="31" y="242"/>
                    </a:lnTo>
                    <a:lnTo>
                      <a:pt x="31" y="248"/>
                    </a:lnTo>
                    <a:lnTo>
                      <a:pt x="28" y="254"/>
                    </a:lnTo>
                    <a:lnTo>
                      <a:pt x="28" y="259"/>
                    </a:lnTo>
                    <a:lnTo>
                      <a:pt x="25" y="265"/>
                    </a:lnTo>
                    <a:lnTo>
                      <a:pt x="25" y="272"/>
                    </a:lnTo>
                    <a:lnTo>
                      <a:pt x="21" y="282"/>
                    </a:lnTo>
                    <a:lnTo>
                      <a:pt x="18" y="290"/>
                    </a:lnTo>
                    <a:lnTo>
                      <a:pt x="14" y="298"/>
                    </a:lnTo>
                    <a:lnTo>
                      <a:pt x="11" y="305"/>
                    </a:lnTo>
                    <a:lnTo>
                      <a:pt x="7" y="311"/>
                    </a:lnTo>
                    <a:lnTo>
                      <a:pt x="6" y="315"/>
                    </a:lnTo>
                    <a:lnTo>
                      <a:pt x="3" y="317"/>
                    </a:lnTo>
                    <a:lnTo>
                      <a:pt x="3" y="320"/>
                    </a:lnTo>
                    <a:lnTo>
                      <a:pt x="0" y="366"/>
                    </a:lnTo>
                    <a:lnTo>
                      <a:pt x="3" y="368"/>
                    </a:lnTo>
                    <a:lnTo>
                      <a:pt x="10" y="377"/>
                    </a:lnTo>
                    <a:lnTo>
                      <a:pt x="14" y="382"/>
                    </a:lnTo>
                    <a:lnTo>
                      <a:pt x="20" y="388"/>
                    </a:lnTo>
                    <a:lnTo>
                      <a:pt x="25" y="393"/>
                    </a:lnTo>
                    <a:lnTo>
                      <a:pt x="33" y="400"/>
                    </a:lnTo>
                    <a:lnTo>
                      <a:pt x="40" y="406"/>
                    </a:lnTo>
                    <a:lnTo>
                      <a:pt x="47" y="413"/>
                    </a:lnTo>
                    <a:lnTo>
                      <a:pt x="56" y="420"/>
                    </a:lnTo>
                    <a:lnTo>
                      <a:pt x="65" y="426"/>
                    </a:lnTo>
                    <a:lnTo>
                      <a:pt x="69" y="428"/>
                    </a:lnTo>
                    <a:lnTo>
                      <a:pt x="75" y="431"/>
                    </a:lnTo>
                    <a:lnTo>
                      <a:pt x="80" y="433"/>
                    </a:lnTo>
                    <a:lnTo>
                      <a:pt x="86" y="436"/>
                    </a:lnTo>
                    <a:lnTo>
                      <a:pt x="91" y="437"/>
                    </a:lnTo>
                    <a:lnTo>
                      <a:pt x="100" y="439"/>
                    </a:lnTo>
                    <a:lnTo>
                      <a:pt x="107" y="440"/>
                    </a:lnTo>
                    <a:lnTo>
                      <a:pt x="116" y="442"/>
                    </a:lnTo>
                    <a:lnTo>
                      <a:pt x="123" y="440"/>
                    </a:lnTo>
                    <a:lnTo>
                      <a:pt x="131" y="440"/>
                    </a:lnTo>
                    <a:lnTo>
                      <a:pt x="141" y="440"/>
                    </a:lnTo>
                    <a:lnTo>
                      <a:pt x="151" y="440"/>
                    </a:lnTo>
                    <a:lnTo>
                      <a:pt x="159" y="439"/>
                    </a:lnTo>
                    <a:lnTo>
                      <a:pt x="169" y="437"/>
                    </a:lnTo>
                    <a:lnTo>
                      <a:pt x="177" y="436"/>
                    </a:lnTo>
                    <a:lnTo>
                      <a:pt x="187" y="436"/>
                    </a:lnTo>
                    <a:lnTo>
                      <a:pt x="192" y="433"/>
                    </a:lnTo>
                    <a:lnTo>
                      <a:pt x="200" y="433"/>
                    </a:lnTo>
                    <a:lnTo>
                      <a:pt x="206" y="431"/>
                    </a:lnTo>
                    <a:lnTo>
                      <a:pt x="213" y="431"/>
                    </a:lnTo>
                    <a:lnTo>
                      <a:pt x="220" y="428"/>
                    </a:lnTo>
                    <a:lnTo>
                      <a:pt x="224" y="428"/>
                    </a:lnTo>
                    <a:lnTo>
                      <a:pt x="253" y="411"/>
                    </a:lnTo>
                    <a:lnTo>
                      <a:pt x="354" y="461"/>
                    </a:lnTo>
                    <a:lnTo>
                      <a:pt x="427" y="461"/>
                    </a:lnTo>
                    <a:lnTo>
                      <a:pt x="533" y="397"/>
                    </a:lnTo>
                    <a:lnTo>
                      <a:pt x="545" y="370"/>
                    </a:lnTo>
                    <a:lnTo>
                      <a:pt x="519" y="342"/>
                    </a:lnTo>
                    <a:lnTo>
                      <a:pt x="521" y="342"/>
                    </a:lnTo>
                    <a:lnTo>
                      <a:pt x="522" y="341"/>
                    </a:lnTo>
                    <a:lnTo>
                      <a:pt x="521" y="341"/>
                    </a:lnTo>
                    <a:lnTo>
                      <a:pt x="517" y="341"/>
                    </a:lnTo>
                    <a:lnTo>
                      <a:pt x="512" y="341"/>
                    </a:lnTo>
                    <a:lnTo>
                      <a:pt x="510" y="342"/>
                    </a:lnTo>
                    <a:lnTo>
                      <a:pt x="505" y="342"/>
                    </a:lnTo>
                    <a:lnTo>
                      <a:pt x="500" y="345"/>
                    </a:lnTo>
                    <a:lnTo>
                      <a:pt x="493" y="345"/>
                    </a:lnTo>
                    <a:lnTo>
                      <a:pt x="486" y="345"/>
                    </a:lnTo>
                    <a:lnTo>
                      <a:pt x="478" y="346"/>
                    </a:lnTo>
                    <a:lnTo>
                      <a:pt x="470" y="348"/>
                    </a:lnTo>
                    <a:lnTo>
                      <a:pt x="461" y="348"/>
                    </a:lnTo>
                    <a:lnTo>
                      <a:pt x="454" y="348"/>
                    </a:lnTo>
                    <a:lnTo>
                      <a:pt x="445" y="349"/>
                    </a:lnTo>
                    <a:lnTo>
                      <a:pt x="439" y="351"/>
                    </a:lnTo>
                    <a:lnTo>
                      <a:pt x="430" y="351"/>
                    </a:lnTo>
                    <a:lnTo>
                      <a:pt x="424" y="352"/>
                    </a:lnTo>
                    <a:lnTo>
                      <a:pt x="417" y="352"/>
                    </a:lnTo>
                    <a:lnTo>
                      <a:pt x="412" y="352"/>
                    </a:lnTo>
                    <a:lnTo>
                      <a:pt x="405" y="353"/>
                    </a:lnTo>
                    <a:lnTo>
                      <a:pt x="403" y="355"/>
                    </a:lnTo>
                    <a:lnTo>
                      <a:pt x="345" y="302"/>
                    </a:lnTo>
                    <a:lnTo>
                      <a:pt x="283" y="262"/>
                    </a:lnTo>
                    <a:lnTo>
                      <a:pt x="269" y="217"/>
                    </a:lnTo>
                    <a:lnTo>
                      <a:pt x="250" y="189"/>
                    </a:lnTo>
                    <a:lnTo>
                      <a:pt x="303" y="131"/>
                    </a:lnTo>
                    <a:lnTo>
                      <a:pt x="305" y="131"/>
                    </a:lnTo>
                    <a:lnTo>
                      <a:pt x="311" y="131"/>
                    </a:lnTo>
                    <a:lnTo>
                      <a:pt x="318" y="134"/>
                    </a:lnTo>
                    <a:lnTo>
                      <a:pt x="326" y="134"/>
                    </a:lnTo>
                    <a:lnTo>
                      <a:pt x="336" y="135"/>
                    </a:lnTo>
                    <a:lnTo>
                      <a:pt x="348" y="137"/>
                    </a:lnTo>
                    <a:lnTo>
                      <a:pt x="361" y="139"/>
                    </a:lnTo>
                    <a:lnTo>
                      <a:pt x="372" y="141"/>
                    </a:lnTo>
                    <a:lnTo>
                      <a:pt x="384" y="142"/>
                    </a:lnTo>
                    <a:lnTo>
                      <a:pt x="396" y="144"/>
                    </a:lnTo>
                    <a:lnTo>
                      <a:pt x="410" y="146"/>
                    </a:lnTo>
                    <a:lnTo>
                      <a:pt x="423" y="146"/>
                    </a:lnTo>
                    <a:lnTo>
                      <a:pt x="435" y="149"/>
                    </a:lnTo>
                    <a:lnTo>
                      <a:pt x="445" y="150"/>
                    </a:lnTo>
                    <a:lnTo>
                      <a:pt x="457" y="153"/>
                    </a:lnTo>
                    <a:lnTo>
                      <a:pt x="464" y="153"/>
                    </a:lnTo>
                    <a:lnTo>
                      <a:pt x="471" y="153"/>
                    </a:lnTo>
                    <a:lnTo>
                      <a:pt x="476" y="153"/>
                    </a:lnTo>
                    <a:lnTo>
                      <a:pt x="483" y="153"/>
                    </a:lnTo>
                    <a:lnTo>
                      <a:pt x="492" y="153"/>
                    </a:lnTo>
                    <a:lnTo>
                      <a:pt x="497" y="153"/>
                    </a:lnTo>
                    <a:lnTo>
                      <a:pt x="500" y="153"/>
                    </a:lnTo>
                    <a:lnTo>
                      <a:pt x="501" y="153"/>
                    </a:lnTo>
                    <a:lnTo>
                      <a:pt x="496" y="109"/>
                    </a:lnTo>
                    <a:lnTo>
                      <a:pt x="479" y="88"/>
                    </a:lnTo>
                    <a:lnTo>
                      <a:pt x="461" y="92"/>
                    </a:lnTo>
                    <a:lnTo>
                      <a:pt x="460" y="91"/>
                    </a:lnTo>
                    <a:lnTo>
                      <a:pt x="456" y="87"/>
                    </a:lnTo>
                    <a:lnTo>
                      <a:pt x="452" y="84"/>
                    </a:lnTo>
                    <a:lnTo>
                      <a:pt x="449" y="81"/>
                    </a:lnTo>
                    <a:lnTo>
                      <a:pt x="443" y="79"/>
                    </a:lnTo>
                    <a:lnTo>
                      <a:pt x="439" y="76"/>
                    </a:lnTo>
                    <a:lnTo>
                      <a:pt x="432" y="70"/>
                    </a:lnTo>
                    <a:lnTo>
                      <a:pt x="425" y="66"/>
                    </a:lnTo>
                    <a:lnTo>
                      <a:pt x="419" y="64"/>
                    </a:lnTo>
                    <a:lnTo>
                      <a:pt x="412" y="59"/>
                    </a:lnTo>
                    <a:lnTo>
                      <a:pt x="402" y="54"/>
                    </a:lnTo>
                    <a:lnTo>
                      <a:pt x="392" y="51"/>
                    </a:lnTo>
                    <a:lnTo>
                      <a:pt x="381" y="46"/>
                    </a:lnTo>
                    <a:lnTo>
                      <a:pt x="372" y="43"/>
                    </a:lnTo>
                    <a:lnTo>
                      <a:pt x="361" y="37"/>
                    </a:lnTo>
                    <a:lnTo>
                      <a:pt x="348" y="33"/>
                    </a:lnTo>
                    <a:lnTo>
                      <a:pt x="336" y="29"/>
                    </a:lnTo>
                    <a:lnTo>
                      <a:pt x="323" y="26"/>
                    </a:lnTo>
                    <a:lnTo>
                      <a:pt x="311" y="21"/>
                    </a:lnTo>
                    <a:lnTo>
                      <a:pt x="298" y="18"/>
                    </a:lnTo>
                    <a:lnTo>
                      <a:pt x="287" y="15"/>
                    </a:lnTo>
                    <a:lnTo>
                      <a:pt x="275" y="12"/>
                    </a:lnTo>
                    <a:lnTo>
                      <a:pt x="264" y="10"/>
                    </a:lnTo>
                    <a:lnTo>
                      <a:pt x="254" y="7"/>
                    </a:lnTo>
                    <a:lnTo>
                      <a:pt x="245" y="4"/>
                    </a:lnTo>
                    <a:lnTo>
                      <a:pt x="239" y="3"/>
                    </a:lnTo>
                    <a:lnTo>
                      <a:pt x="232" y="1"/>
                    </a:lnTo>
                    <a:lnTo>
                      <a:pt x="227" y="0"/>
                    </a:lnTo>
                    <a:lnTo>
                      <a:pt x="224" y="0"/>
                    </a:lnTo>
                    <a:close/>
                  </a:path>
                </a:pathLst>
              </a:custGeom>
              <a:solidFill>
                <a:srgbClr val="B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410" name="Freeform 110"/>
              <p:cNvSpPr>
                <a:spLocks/>
              </p:cNvSpPr>
              <p:nvPr/>
            </p:nvSpPr>
            <p:spPr bwMode="auto">
              <a:xfrm>
                <a:off x="2944" y="2368"/>
                <a:ext cx="245" cy="84"/>
              </a:xfrm>
              <a:custGeom>
                <a:avLst/>
                <a:gdLst>
                  <a:gd name="T0" fmla="*/ 1 w 489"/>
                  <a:gd name="T1" fmla="*/ 0 h 170"/>
                  <a:gd name="T2" fmla="*/ 1 w 489"/>
                  <a:gd name="T3" fmla="*/ 0 h 170"/>
                  <a:gd name="T4" fmla="*/ 1 w 489"/>
                  <a:gd name="T5" fmla="*/ 0 h 170"/>
                  <a:gd name="T6" fmla="*/ 1 w 489"/>
                  <a:gd name="T7" fmla="*/ 0 h 170"/>
                  <a:gd name="T8" fmla="*/ 1 w 489"/>
                  <a:gd name="T9" fmla="*/ 0 h 170"/>
                  <a:gd name="T10" fmla="*/ 1 w 489"/>
                  <a:gd name="T11" fmla="*/ 0 h 170"/>
                  <a:gd name="T12" fmla="*/ 1 w 489"/>
                  <a:gd name="T13" fmla="*/ 0 h 170"/>
                  <a:gd name="T14" fmla="*/ 1 w 489"/>
                  <a:gd name="T15" fmla="*/ 0 h 170"/>
                  <a:gd name="T16" fmla="*/ 1 w 489"/>
                  <a:gd name="T17" fmla="*/ 0 h 170"/>
                  <a:gd name="T18" fmla="*/ 1 w 489"/>
                  <a:gd name="T19" fmla="*/ 0 h 170"/>
                  <a:gd name="T20" fmla="*/ 1 w 489"/>
                  <a:gd name="T21" fmla="*/ 0 h 170"/>
                  <a:gd name="T22" fmla="*/ 1 w 489"/>
                  <a:gd name="T23" fmla="*/ 0 h 170"/>
                  <a:gd name="T24" fmla="*/ 1 w 489"/>
                  <a:gd name="T25" fmla="*/ 0 h 170"/>
                  <a:gd name="T26" fmla="*/ 1 w 489"/>
                  <a:gd name="T27" fmla="*/ 0 h 170"/>
                  <a:gd name="T28" fmla="*/ 1 w 489"/>
                  <a:gd name="T29" fmla="*/ 0 h 170"/>
                  <a:gd name="T30" fmla="*/ 1 w 489"/>
                  <a:gd name="T31" fmla="*/ 0 h 170"/>
                  <a:gd name="T32" fmla="*/ 1 w 489"/>
                  <a:gd name="T33" fmla="*/ 0 h 170"/>
                  <a:gd name="T34" fmla="*/ 1 w 489"/>
                  <a:gd name="T35" fmla="*/ 0 h 170"/>
                  <a:gd name="T36" fmla="*/ 1 w 489"/>
                  <a:gd name="T37" fmla="*/ 0 h 170"/>
                  <a:gd name="T38" fmla="*/ 1 w 489"/>
                  <a:gd name="T39" fmla="*/ 0 h 170"/>
                  <a:gd name="T40" fmla="*/ 1 w 489"/>
                  <a:gd name="T41" fmla="*/ 0 h 170"/>
                  <a:gd name="T42" fmla="*/ 1 w 489"/>
                  <a:gd name="T43" fmla="*/ 0 h 170"/>
                  <a:gd name="T44" fmla="*/ 1 w 489"/>
                  <a:gd name="T45" fmla="*/ 0 h 170"/>
                  <a:gd name="T46" fmla="*/ 1 w 489"/>
                  <a:gd name="T47" fmla="*/ 0 h 170"/>
                  <a:gd name="T48" fmla="*/ 1 w 489"/>
                  <a:gd name="T49" fmla="*/ 0 h 170"/>
                  <a:gd name="T50" fmla="*/ 1 w 489"/>
                  <a:gd name="T51" fmla="*/ 0 h 170"/>
                  <a:gd name="T52" fmla="*/ 1 w 489"/>
                  <a:gd name="T53" fmla="*/ 0 h 170"/>
                  <a:gd name="T54" fmla="*/ 1 w 489"/>
                  <a:gd name="T55" fmla="*/ 0 h 170"/>
                  <a:gd name="T56" fmla="*/ 1 w 489"/>
                  <a:gd name="T57" fmla="*/ 0 h 170"/>
                  <a:gd name="T58" fmla="*/ 1 w 489"/>
                  <a:gd name="T59" fmla="*/ 0 h 170"/>
                  <a:gd name="T60" fmla="*/ 1 w 489"/>
                  <a:gd name="T61" fmla="*/ 0 h 170"/>
                  <a:gd name="T62" fmla="*/ 1 w 489"/>
                  <a:gd name="T63" fmla="*/ 0 h 170"/>
                  <a:gd name="T64" fmla="*/ 1 w 489"/>
                  <a:gd name="T65" fmla="*/ 0 h 170"/>
                  <a:gd name="T66" fmla="*/ 1 w 489"/>
                  <a:gd name="T67" fmla="*/ 0 h 170"/>
                  <a:gd name="T68" fmla="*/ 1 w 489"/>
                  <a:gd name="T69" fmla="*/ 0 h 170"/>
                  <a:gd name="T70" fmla="*/ 1 w 489"/>
                  <a:gd name="T71" fmla="*/ 0 h 170"/>
                  <a:gd name="T72" fmla="*/ 1 w 489"/>
                  <a:gd name="T73" fmla="*/ 0 h 170"/>
                  <a:gd name="T74" fmla="*/ 1 w 489"/>
                  <a:gd name="T75" fmla="*/ 0 h 170"/>
                  <a:gd name="T76" fmla="*/ 1 w 489"/>
                  <a:gd name="T77" fmla="*/ 0 h 170"/>
                  <a:gd name="T78" fmla="*/ 1 w 489"/>
                  <a:gd name="T79" fmla="*/ 0 h 170"/>
                  <a:gd name="T80" fmla="*/ 1 w 489"/>
                  <a:gd name="T81" fmla="*/ 0 h 170"/>
                  <a:gd name="T82" fmla="*/ 1 w 489"/>
                  <a:gd name="T83" fmla="*/ 0 h 170"/>
                  <a:gd name="T84" fmla="*/ 1 w 489"/>
                  <a:gd name="T85" fmla="*/ 0 h 170"/>
                  <a:gd name="T86" fmla="*/ 1 w 489"/>
                  <a:gd name="T87" fmla="*/ 0 h 170"/>
                  <a:gd name="T88" fmla="*/ 1 w 489"/>
                  <a:gd name="T89" fmla="*/ 0 h 170"/>
                  <a:gd name="T90" fmla="*/ 1 w 489"/>
                  <a:gd name="T91" fmla="*/ 0 h 170"/>
                  <a:gd name="T92" fmla="*/ 1 w 489"/>
                  <a:gd name="T93" fmla="*/ 0 h 170"/>
                  <a:gd name="T94" fmla="*/ 1 w 489"/>
                  <a:gd name="T95" fmla="*/ 0 h 170"/>
                  <a:gd name="T96" fmla="*/ 1 w 489"/>
                  <a:gd name="T97" fmla="*/ 0 h 170"/>
                  <a:gd name="T98" fmla="*/ 1 w 489"/>
                  <a:gd name="T99" fmla="*/ 0 h 170"/>
                  <a:gd name="T100" fmla="*/ 1 w 489"/>
                  <a:gd name="T101" fmla="*/ 0 h 170"/>
                  <a:gd name="T102" fmla="*/ 1 w 489"/>
                  <a:gd name="T103" fmla="*/ 0 h 170"/>
                  <a:gd name="T104" fmla="*/ 1 w 489"/>
                  <a:gd name="T105" fmla="*/ 0 h 170"/>
                  <a:gd name="T106" fmla="*/ 1 w 489"/>
                  <a:gd name="T107" fmla="*/ 0 h 170"/>
                  <a:gd name="T108" fmla="*/ 1 w 489"/>
                  <a:gd name="T109" fmla="*/ 0 h 170"/>
                  <a:gd name="T110" fmla="*/ 1 w 489"/>
                  <a:gd name="T111" fmla="*/ 0 h 170"/>
                  <a:gd name="T112" fmla="*/ 1 w 489"/>
                  <a:gd name="T113" fmla="*/ 0 h 170"/>
                  <a:gd name="T114" fmla="*/ 1 w 489"/>
                  <a:gd name="T115" fmla="*/ 0 h 170"/>
                  <a:gd name="T116" fmla="*/ 1 w 489"/>
                  <a:gd name="T117" fmla="*/ 0 h 170"/>
                  <a:gd name="T118" fmla="*/ 1 w 489"/>
                  <a:gd name="T119" fmla="*/ 0 h 170"/>
                  <a:gd name="T120" fmla="*/ 1 w 489"/>
                  <a:gd name="T121" fmla="*/ 0 h 17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89"/>
                  <a:gd name="T184" fmla="*/ 0 h 170"/>
                  <a:gd name="T185" fmla="*/ 489 w 489"/>
                  <a:gd name="T186" fmla="*/ 170 h 17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89" h="170">
                    <a:moveTo>
                      <a:pt x="44" y="145"/>
                    </a:moveTo>
                    <a:lnTo>
                      <a:pt x="41" y="144"/>
                    </a:lnTo>
                    <a:lnTo>
                      <a:pt x="35" y="139"/>
                    </a:lnTo>
                    <a:lnTo>
                      <a:pt x="26" y="133"/>
                    </a:lnTo>
                    <a:lnTo>
                      <a:pt x="17" y="127"/>
                    </a:lnTo>
                    <a:lnTo>
                      <a:pt x="9" y="119"/>
                    </a:lnTo>
                    <a:lnTo>
                      <a:pt x="2" y="112"/>
                    </a:lnTo>
                    <a:lnTo>
                      <a:pt x="0" y="105"/>
                    </a:lnTo>
                    <a:lnTo>
                      <a:pt x="1" y="102"/>
                    </a:lnTo>
                    <a:lnTo>
                      <a:pt x="4" y="99"/>
                    </a:lnTo>
                    <a:lnTo>
                      <a:pt x="9" y="98"/>
                    </a:lnTo>
                    <a:lnTo>
                      <a:pt x="13" y="97"/>
                    </a:lnTo>
                    <a:lnTo>
                      <a:pt x="23" y="97"/>
                    </a:lnTo>
                    <a:lnTo>
                      <a:pt x="30" y="95"/>
                    </a:lnTo>
                    <a:lnTo>
                      <a:pt x="38" y="95"/>
                    </a:lnTo>
                    <a:lnTo>
                      <a:pt x="46" y="95"/>
                    </a:lnTo>
                    <a:lnTo>
                      <a:pt x="57" y="95"/>
                    </a:lnTo>
                    <a:lnTo>
                      <a:pt x="66" y="95"/>
                    </a:lnTo>
                    <a:lnTo>
                      <a:pt x="74" y="95"/>
                    </a:lnTo>
                    <a:lnTo>
                      <a:pt x="82" y="94"/>
                    </a:lnTo>
                    <a:lnTo>
                      <a:pt x="91" y="94"/>
                    </a:lnTo>
                    <a:lnTo>
                      <a:pt x="96" y="93"/>
                    </a:lnTo>
                    <a:lnTo>
                      <a:pt x="102" y="93"/>
                    </a:lnTo>
                    <a:lnTo>
                      <a:pt x="106" y="91"/>
                    </a:lnTo>
                    <a:lnTo>
                      <a:pt x="109" y="90"/>
                    </a:lnTo>
                    <a:lnTo>
                      <a:pt x="106" y="87"/>
                    </a:lnTo>
                    <a:lnTo>
                      <a:pt x="99" y="84"/>
                    </a:lnTo>
                    <a:lnTo>
                      <a:pt x="95" y="84"/>
                    </a:lnTo>
                    <a:lnTo>
                      <a:pt x="89" y="83"/>
                    </a:lnTo>
                    <a:lnTo>
                      <a:pt x="84" y="82"/>
                    </a:lnTo>
                    <a:lnTo>
                      <a:pt x="80" y="82"/>
                    </a:lnTo>
                    <a:lnTo>
                      <a:pt x="74" y="80"/>
                    </a:lnTo>
                    <a:lnTo>
                      <a:pt x="69" y="77"/>
                    </a:lnTo>
                    <a:lnTo>
                      <a:pt x="62" y="76"/>
                    </a:lnTo>
                    <a:lnTo>
                      <a:pt x="59" y="75"/>
                    </a:lnTo>
                    <a:lnTo>
                      <a:pt x="52" y="69"/>
                    </a:lnTo>
                    <a:lnTo>
                      <a:pt x="52" y="62"/>
                    </a:lnTo>
                    <a:lnTo>
                      <a:pt x="53" y="57"/>
                    </a:lnTo>
                    <a:lnTo>
                      <a:pt x="56" y="53"/>
                    </a:lnTo>
                    <a:lnTo>
                      <a:pt x="62" y="47"/>
                    </a:lnTo>
                    <a:lnTo>
                      <a:pt x="69" y="42"/>
                    </a:lnTo>
                    <a:lnTo>
                      <a:pt x="74" y="36"/>
                    </a:lnTo>
                    <a:lnTo>
                      <a:pt x="84" y="32"/>
                    </a:lnTo>
                    <a:lnTo>
                      <a:pt x="93" y="25"/>
                    </a:lnTo>
                    <a:lnTo>
                      <a:pt x="103" y="21"/>
                    </a:lnTo>
                    <a:lnTo>
                      <a:pt x="111" y="15"/>
                    </a:lnTo>
                    <a:lnTo>
                      <a:pt x="122" y="11"/>
                    </a:lnTo>
                    <a:lnTo>
                      <a:pt x="131" y="7"/>
                    </a:lnTo>
                    <a:lnTo>
                      <a:pt x="142" y="4"/>
                    </a:lnTo>
                    <a:lnTo>
                      <a:pt x="149" y="1"/>
                    </a:lnTo>
                    <a:lnTo>
                      <a:pt x="157" y="0"/>
                    </a:lnTo>
                    <a:lnTo>
                      <a:pt x="165" y="0"/>
                    </a:lnTo>
                    <a:lnTo>
                      <a:pt x="172" y="1"/>
                    </a:lnTo>
                    <a:lnTo>
                      <a:pt x="180" y="3"/>
                    </a:lnTo>
                    <a:lnTo>
                      <a:pt x="190" y="10"/>
                    </a:lnTo>
                    <a:lnTo>
                      <a:pt x="193" y="13"/>
                    </a:lnTo>
                    <a:lnTo>
                      <a:pt x="197" y="17"/>
                    </a:lnTo>
                    <a:lnTo>
                      <a:pt x="200" y="22"/>
                    </a:lnTo>
                    <a:lnTo>
                      <a:pt x="204" y="29"/>
                    </a:lnTo>
                    <a:lnTo>
                      <a:pt x="207" y="33"/>
                    </a:lnTo>
                    <a:lnTo>
                      <a:pt x="209" y="39"/>
                    </a:lnTo>
                    <a:lnTo>
                      <a:pt x="213" y="44"/>
                    </a:lnTo>
                    <a:lnTo>
                      <a:pt x="218" y="50"/>
                    </a:lnTo>
                    <a:lnTo>
                      <a:pt x="224" y="58"/>
                    </a:lnTo>
                    <a:lnTo>
                      <a:pt x="234" y="65"/>
                    </a:lnTo>
                    <a:lnTo>
                      <a:pt x="238" y="66"/>
                    </a:lnTo>
                    <a:lnTo>
                      <a:pt x="245" y="68"/>
                    </a:lnTo>
                    <a:lnTo>
                      <a:pt x="251" y="69"/>
                    </a:lnTo>
                    <a:lnTo>
                      <a:pt x="256" y="72"/>
                    </a:lnTo>
                    <a:lnTo>
                      <a:pt x="262" y="72"/>
                    </a:lnTo>
                    <a:lnTo>
                      <a:pt x="269" y="72"/>
                    </a:lnTo>
                    <a:lnTo>
                      <a:pt x="274" y="72"/>
                    </a:lnTo>
                    <a:lnTo>
                      <a:pt x="281" y="72"/>
                    </a:lnTo>
                    <a:lnTo>
                      <a:pt x="291" y="70"/>
                    </a:lnTo>
                    <a:lnTo>
                      <a:pt x="299" y="69"/>
                    </a:lnTo>
                    <a:lnTo>
                      <a:pt x="305" y="68"/>
                    </a:lnTo>
                    <a:lnTo>
                      <a:pt x="307" y="68"/>
                    </a:lnTo>
                    <a:lnTo>
                      <a:pt x="307" y="69"/>
                    </a:lnTo>
                    <a:lnTo>
                      <a:pt x="310" y="75"/>
                    </a:lnTo>
                    <a:lnTo>
                      <a:pt x="314" y="80"/>
                    </a:lnTo>
                    <a:lnTo>
                      <a:pt x="318" y="88"/>
                    </a:lnTo>
                    <a:lnTo>
                      <a:pt x="324" y="95"/>
                    </a:lnTo>
                    <a:lnTo>
                      <a:pt x="328" y="102"/>
                    </a:lnTo>
                    <a:lnTo>
                      <a:pt x="334" y="108"/>
                    </a:lnTo>
                    <a:lnTo>
                      <a:pt x="336" y="112"/>
                    </a:lnTo>
                    <a:lnTo>
                      <a:pt x="334" y="113"/>
                    </a:lnTo>
                    <a:lnTo>
                      <a:pt x="327" y="116"/>
                    </a:lnTo>
                    <a:lnTo>
                      <a:pt x="321" y="119"/>
                    </a:lnTo>
                    <a:lnTo>
                      <a:pt x="313" y="120"/>
                    </a:lnTo>
                    <a:lnTo>
                      <a:pt x="307" y="123"/>
                    </a:lnTo>
                    <a:lnTo>
                      <a:pt x="303" y="127"/>
                    </a:lnTo>
                    <a:lnTo>
                      <a:pt x="305" y="130"/>
                    </a:lnTo>
                    <a:lnTo>
                      <a:pt x="306" y="128"/>
                    </a:lnTo>
                    <a:lnTo>
                      <a:pt x="311" y="128"/>
                    </a:lnTo>
                    <a:lnTo>
                      <a:pt x="321" y="127"/>
                    </a:lnTo>
                    <a:lnTo>
                      <a:pt x="332" y="126"/>
                    </a:lnTo>
                    <a:lnTo>
                      <a:pt x="345" y="122"/>
                    </a:lnTo>
                    <a:lnTo>
                      <a:pt x="358" y="119"/>
                    </a:lnTo>
                    <a:lnTo>
                      <a:pt x="374" y="116"/>
                    </a:lnTo>
                    <a:lnTo>
                      <a:pt x="390" y="113"/>
                    </a:lnTo>
                    <a:lnTo>
                      <a:pt x="405" y="109"/>
                    </a:lnTo>
                    <a:lnTo>
                      <a:pt x="422" y="106"/>
                    </a:lnTo>
                    <a:lnTo>
                      <a:pt x="436" y="104"/>
                    </a:lnTo>
                    <a:lnTo>
                      <a:pt x="451" y="102"/>
                    </a:lnTo>
                    <a:lnTo>
                      <a:pt x="462" y="99"/>
                    </a:lnTo>
                    <a:lnTo>
                      <a:pt x="473" y="99"/>
                    </a:lnTo>
                    <a:lnTo>
                      <a:pt x="483" y="98"/>
                    </a:lnTo>
                    <a:lnTo>
                      <a:pt x="488" y="99"/>
                    </a:lnTo>
                    <a:lnTo>
                      <a:pt x="489" y="99"/>
                    </a:lnTo>
                    <a:lnTo>
                      <a:pt x="488" y="102"/>
                    </a:lnTo>
                    <a:lnTo>
                      <a:pt x="485" y="105"/>
                    </a:lnTo>
                    <a:lnTo>
                      <a:pt x="483" y="111"/>
                    </a:lnTo>
                    <a:lnTo>
                      <a:pt x="474" y="115"/>
                    </a:lnTo>
                    <a:lnTo>
                      <a:pt x="466" y="119"/>
                    </a:lnTo>
                    <a:lnTo>
                      <a:pt x="456" y="124"/>
                    </a:lnTo>
                    <a:lnTo>
                      <a:pt x="448" y="130"/>
                    </a:lnTo>
                    <a:lnTo>
                      <a:pt x="437" y="135"/>
                    </a:lnTo>
                    <a:lnTo>
                      <a:pt x="426" y="139"/>
                    </a:lnTo>
                    <a:lnTo>
                      <a:pt x="415" y="145"/>
                    </a:lnTo>
                    <a:lnTo>
                      <a:pt x="407" y="151"/>
                    </a:lnTo>
                    <a:lnTo>
                      <a:pt x="397" y="155"/>
                    </a:lnTo>
                    <a:lnTo>
                      <a:pt x="391" y="157"/>
                    </a:lnTo>
                    <a:lnTo>
                      <a:pt x="385" y="160"/>
                    </a:lnTo>
                    <a:lnTo>
                      <a:pt x="382" y="163"/>
                    </a:lnTo>
                    <a:lnTo>
                      <a:pt x="376" y="163"/>
                    </a:lnTo>
                    <a:lnTo>
                      <a:pt x="369" y="166"/>
                    </a:lnTo>
                    <a:lnTo>
                      <a:pt x="362" y="167"/>
                    </a:lnTo>
                    <a:lnTo>
                      <a:pt x="356" y="168"/>
                    </a:lnTo>
                    <a:lnTo>
                      <a:pt x="349" y="168"/>
                    </a:lnTo>
                    <a:lnTo>
                      <a:pt x="343" y="170"/>
                    </a:lnTo>
                    <a:lnTo>
                      <a:pt x="336" y="170"/>
                    </a:lnTo>
                    <a:lnTo>
                      <a:pt x="331" y="170"/>
                    </a:lnTo>
                    <a:lnTo>
                      <a:pt x="324" y="168"/>
                    </a:lnTo>
                    <a:lnTo>
                      <a:pt x="318" y="167"/>
                    </a:lnTo>
                    <a:lnTo>
                      <a:pt x="311" y="166"/>
                    </a:lnTo>
                    <a:lnTo>
                      <a:pt x="306" y="164"/>
                    </a:lnTo>
                    <a:lnTo>
                      <a:pt x="299" y="162"/>
                    </a:lnTo>
                    <a:lnTo>
                      <a:pt x="291" y="159"/>
                    </a:lnTo>
                    <a:lnTo>
                      <a:pt x="287" y="157"/>
                    </a:lnTo>
                    <a:lnTo>
                      <a:pt x="282" y="156"/>
                    </a:lnTo>
                    <a:lnTo>
                      <a:pt x="277" y="155"/>
                    </a:lnTo>
                    <a:lnTo>
                      <a:pt x="273" y="153"/>
                    </a:lnTo>
                    <a:lnTo>
                      <a:pt x="266" y="151"/>
                    </a:lnTo>
                    <a:lnTo>
                      <a:pt x="259" y="148"/>
                    </a:lnTo>
                    <a:lnTo>
                      <a:pt x="252" y="145"/>
                    </a:lnTo>
                    <a:lnTo>
                      <a:pt x="247" y="144"/>
                    </a:lnTo>
                    <a:lnTo>
                      <a:pt x="238" y="141"/>
                    </a:lnTo>
                    <a:lnTo>
                      <a:pt x="233" y="138"/>
                    </a:lnTo>
                    <a:lnTo>
                      <a:pt x="227" y="137"/>
                    </a:lnTo>
                    <a:lnTo>
                      <a:pt x="220" y="135"/>
                    </a:lnTo>
                    <a:lnTo>
                      <a:pt x="215" y="133"/>
                    </a:lnTo>
                    <a:lnTo>
                      <a:pt x="209" y="131"/>
                    </a:lnTo>
                    <a:lnTo>
                      <a:pt x="205" y="130"/>
                    </a:lnTo>
                    <a:lnTo>
                      <a:pt x="202" y="130"/>
                    </a:lnTo>
                    <a:lnTo>
                      <a:pt x="197" y="127"/>
                    </a:lnTo>
                    <a:lnTo>
                      <a:pt x="194" y="127"/>
                    </a:lnTo>
                    <a:lnTo>
                      <a:pt x="193" y="127"/>
                    </a:lnTo>
                    <a:lnTo>
                      <a:pt x="187" y="130"/>
                    </a:lnTo>
                    <a:lnTo>
                      <a:pt x="182" y="133"/>
                    </a:lnTo>
                    <a:lnTo>
                      <a:pt x="173" y="135"/>
                    </a:lnTo>
                    <a:lnTo>
                      <a:pt x="168" y="137"/>
                    </a:lnTo>
                    <a:lnTo>
                      <a:pt x="162" y="138"/>
                    </a:lnTo>
                    <a:lnTo>
                      <a:pt x="157" y="139"/>
                    </a:lnTo>
                    <a:lnTo>
                      <a:pt x="151" y="142"/>
                    </a:lnTo>
                    <a:lnTo>
                      <a:pt x="144" y="142"/>
                    </a:lnTo>
                    <a:lnTo>
                      <a:pt x="139" y="144"/>
                    </a:lnTo>
                    <a:lnTo>
                      <a:pt x="133" y="145"/>
                    </a:lnTo>
                    <a:lnTo>
                      <a:pt x="128" y="145"/>
                    </a:lnTo>
                    <a:lnTo>
                      <a:pt x="120" y="145"/>
                    </a:lnTo>
                    <a:lnTo>
                      <a:pt x="114" y="145"/>
                    </a:lnTo>
                    <a:lnTo>
                      <a:pt x="107" y="145"/>
                    </a:lnTo>
                    <a:lnTo>
                      <a:pt x="100" y="145"/>
                    </a:lnTo>
                    <a:lnTo>
                      <a:pt x="93" y="145"/>
                    </a:lnTo>
                    <a:lnTo>
                      <a:pt x="86" y="145"/>
                    </a:lnTo>
                    <a:lnTo>
                      <a:pt x="78" y="145"/>
                    </a:lnTo>
                    <a:lnTo>
                      <a:pt x="73" y="145"/>
                    </a:lnTo>
                    <a:lnTo>
                      <a:pt x="66" y="145"/>
                    </a:lnTo>
                    <a:lnTo>
                      <a:pt x="60" y="145"/>
                    </a:lnTo>
                    <a:lnTo>
                      <a:pt x="55" y="145"/>
                    </a:lnTo>
                    <a:lnTo>
                      <a:pt x="51" y="145"/>
                    </a:lnTo>
                    <a:lnTo>
                      <a:pt x="45" y="145"/>
                    </a:lnTo>
                    <a:lnTo>
                      <a:pt x="44" y="145"/>
                    </a:lnTo>
                    <a:close/>
                  </a:path>
                </a:pathLst>
              </a:custGeom>
              <a:solidFill>
                <a:srgbClr val="8FCC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411" name="Freeform 111"/>
              <p:cNvSpPr>
                <a:spLocks/>
              </p:cNvSpPr>
              <p:nvPr/>
            </p:nvSpPr>
            <p:spPr bwMode="auto">
              <a:xfrm>
                <a:off x="2993" y="2265"/>
                <a:ext cx="170" cy="48"/>
              </a:xfrm>
              <a:custGeom>
                <a:avLst/>
                <a:gdLst>
                  <a:gd name="T0" fmla="*/ 1 w 338"/>
                  <a:gd name="T1" fmla="*/ 1 h 95"/>
                  <a:gd name="T2" fmla="*/ 1 w 338"/>
                  <a:gd name="T3" fmla="*/ 1 h 95"/>
                  <a:gd name="T4" fmla="*/ 1 w 338"/>
                  <a:gd name="T5" fmla="*/ 1 h 95"/>
                  <a:gd name="T6" fmla="*/ 1 w 338"/>
                  <a:gd name="T7" fmla="*/ 1 h 95"/>
                  <a:gd name="T8" fmla="*/ 1 w 338"/>
                  <a:gd name="T9" fmla="*/ 1 h 95"/>
                  <a:gd name="T10" fmla="*/ 1 w 338"/>
                  <a:gd name="T11" fmla="*/ 1 h 95"/>
                  <a:gd name="T12" fmla="*/ 1 w 338"/>
                  <a:gd name="T13" fmla="*/ 1 h 95"/>
                  <a:gd name="T14" fmla="*/ 0 w 338"/>
                  <a:gd name="T15" fmla="*/ 1 h 95"/>
                  <a:gd name="T16" fmla="*/ 1 w 338"/>
                  <a:gd name="T17" fmla="*/ 1 h 95"/>
                  <a:gd name="T18" fmla="*/ 1 w 338"/>
                  <a:gd name="T19" fmla="*/ 1 h 95"/>
                  <a:gd name="T20" fmla="*/ 1 w 338"/>
                  <a:gd name="T21" fmla="*/ 1 h 95"/>
                  <a:gd name="T22" fmla="*/ 1 w 338"/>
                  <a:gd name="T23" fmla="*/ 1 h 95"/>
                  <a:gd name="T24" fmla="*/ 1 w 338"/>
                  <a:gd name="T25" fmla="*/ 1 h 95"/>
                  <a:gd name="T26" fmla="*/ 1 w 338"/>
                  <a:gd name="T27" fmla="*/ 1 h 95"/>
                  <a:gd name="T28" fmla="*/ 1 w 338"/>
                  <a:gd name="T29" fmla="*/ 1 h 95"/>
                  <a:gd name="T30" fmla="*/ 1 w 338"/>
                  <a:gd name="T31" fmla="*/ 1 h 95"/>
                  <a:gd name="T32" fmla="*/ 1 w 338"/>
                  <a:gd name="T33" fmla="*/ 1 h 95"/>
                  <a:gd name="T34" fmla="*/ 1 w 338"/>
                  <a:gd name="T35" fmla="*/ 1 h 95"/>
                  <a:gd name="T36" fmla="*/ 1 w 338"/>
                  <a:gd name="T37" fmla="*/ 1 h 95"/>
                  <a:gd name="T38" fmla="*/ 1 w 338"/>
                  <a:gd name="T39" fmla="*/ 1 h 95"/>
                  <a:gd name="T40" fmla="*/ 1 w 338"/>
                  <a:gd name="T41" fmla="*/ 1 h 95"/>
                  <a:gd name="T42" fmla="*/ 1 w 338"/>
                  <a:gd name="T43" fmla="*/ 1 h 95"/>
                  <a:gd name="T44" fmla="*/ 1 w 338"/>
                  <a:gd name="T45" fmla="*/ 1 h 95"/>
                  <a:gd name="T46" fmla="*/ 1 w 338"/>
                  <a:gd name="T47" fmla="*/ 1 h 95"/>
                  <a:gd name="T48" fmla="*/ 1 w 338"/>
                  <a:gd name="T49" fmla="*/ 1 h 95"/>
                  <a:gd name="T50" fmla="*/ 1 w 338"/>
                  <a:gd name="T51" fmla="*/ 1 h 95"/>
                  <a:gd name="T52" fmla="*/ 1 w 338"/>
                  <a:gd name="T53" fmla="*/ 1 h 95"/>
                  <a:gd name="T54" fmla="*/ 1 w 338"/>
                  <a:gd name="T55" fmla="*/ 1 h 95"/>
                  <a:gd name="T56" fmla="*/ 1 w 338"/>
                  <a:gd name="T57" fmla="*/ 1 h 95"/>
                  <a:gd name="T58" fmla="*/ 1 w 338"/>
                  <a:gd name="T59" fmla="*/ 1 h 95"/>
                  <a:gd name="T60" fmla="*/ 1 w 338"/>
                  <a:gd name="T61" fmla="*/ 0 h 95"/>
                  <a:gd name="T62" fmla="*/ 1 w 338"/>
                  <a:gd name="T63" fmla="*/ 0 h 95"/>
                  <a:gd name="T64" fmla="*/ 1 w 338"/>
                  <a:gd name="T65" fmla="*/ 1 h 95"/>
                  <a:gd name="T66" fmla="*/ 1 w 338"/>
                  <a:gd name="T67" fmla="*/ 1 h 95"/>
                  <a:gd name="T68" fmla="*/ 1 w 338"/>
                  <a:gd name="T69" fmla="*/ 1 h 95"/>
                  <a:gd name="T70" fmla="*/ 1 w 338"/>
                  <a:gd name="T71" fmla="*/ 1 h 95"/>
                  <a:gd name="T72" fmla="*/ 1 w 338"/>
                  <a:gd name="T73" fmla="*/ 1 h 95"/>
                  <a:gd name="T74" fmla="*/ 1 w 338"/>
                  <a:gd name="T75" fmla="*/ 1 h 95"/>
                  <a:gd name="T76" fmla="*/ 1 w 338"/>
                  <a:gd name="T77" fmla="*/ 1 h 95"/>
                  <a:gd name="T78" fmla="*/ 1 w 338"/>
                  <a:gd name="T79" fmla="*/ 1 h 95"/>
                  <a:gd name="T80" fmla="*/ 1 w 338"/>
                  <a:gd name="T81" fmla="*/ 1 h 95"/>
                  <a:gd name="T82" fmla="*/ 1 w 338"/>
                  <a:gd name="T83" fmla="*/ 1 h 95"/>
                  <a:gd name="T84" fmla="*/ 1 w 338"/>
                  <a:gd name="T85" fmla="*/ 1 h 95"/>
                  <a:gd name="T86" fmla="*/ 1 w 338"/>
                  <a:gd name="T87" fmla="*/ 1 h 95"/>
                  <a:gd name="T88" fmla="*/ 1 w 338"/>
                  <a:gd name="T89" fmla="*/ 1 h 95"/>
                  <a:gd name="T90" fmla="*/ 1 w 338"/>
                  <a:gd name="T91" fmla="*/ 1 h 95"/>
                  <a:gd name="T92" fmla="*/ 1 w 338"/>
                  <a:gd name="T93" fmla="*/ 1 h 95"/>
                  <a:gd name="T94" fmla="*/ 1 w 338"/>
                  <a:gd name="T95" fmla="*/ 1 h 95"/>
                  <a:gd name="T96" fmla="*/ 1 w 338"/>
                  <a:gd name="T97" fmla="*/ 1 h 95"/>
                  <a:gd name="T98" fmla="*/ 1 w 338"/>
                  <a:gd name="T99" fmla="*/ 1 h 95"/>
                  <a:gd name="T100" fmla="*/ 1 w 338"/>
                  <a:gd name="T101" fmla="*/ 1 h 95"/>
                  <a:gd name="T102" fmla="*/ 1 w 338"/>
                  <a:gd name="T103" fmla="*/ 1 h 95"/>
                  <a:gd name="T104" fmla="*/ 1 w 338"/>
                  <a:gd name="T105" fmla="*/ 1 h 95"/>
                  <a:gd name="T106" fmla="*/ 1 w 338"/>
                  <a:gd name="T107" fmla="*/ 1 h 95"/>
                  <a:gd name="T108" fmla="*/ 1 w 338"/>
                  <a:gd name="T109" fmla="*/ 1 h 95"/>
                  <a:gd name="T110" fmla="*/ 1 w 338"/>
                  <a:gd name="T111" fmla="*/ 1 h 9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38"/>
                  <a:gd name="T169" fmla="*/ 0 h 95"/>
                  <a:gd name="T170" fmla="*/ 338 w 338"/>
                  <a:gd name="T171" fmla="*/ 95 h 9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38" h="95">
                    <a:moveTo>
                      <a:pt x="76" y="85"/>
                    </a:moveTo>
                    <a:lnTo>
                      <a:pt x="73" y="83"/>
                    </a:lnTo>
                    <a:lnTo>
                      <a:pt x="68" y="77"/>
                    </a:lnTo>
                    <a:lnTo>
                      <a:pt x="62" y="72"/>
                    </a:lnTo>
                    <a:lnTo>
                      <a:pt x="58" y="69"/>
                    </a:lnTo>
                    <a:lnTo>
                      <a:pt x="52" y="65"/>
                    </a:lnTo>
                    <a:lnTo>
                      <a:pt x="47" y="63"/>
                    </a:lnTo>
                    <a:lnTo>
                      <a:pt x="40" y="61"/>
                    </a:lnTo>
                    <a:lnTo>
                      <a:pt x="32" y="59"/>
                    </a:lnTo>
                    <a:lnTo>
                      <a:pt x="25" y="58"/>
                    </a:lnTo>
                    <a:lnTo>
                      <a:pt x="18" y="58"/>
                    </a:lnTo>
                    <a:lnTo>
                      <a:pt x="11" y="56"/>
                    </a:lnTo>
                    <a:lnTo>
                      <a:pt x="7" y="55"/>
                    </a:lnTo>
                    <a:lnTo>
                      <a:pt x="3" y="55"/>
                    </a:lnTo>
                    <a:lnTo>
                      <a:pt x="1" y="54"/>
                    </a:lnTo>
                    <a:lnTo>
                      <a:pt x="0" y="52"/>
                    </a:lnTo>
                    <a:lnTo>
                      <a:pt x="3" y="50"/>
                    </a:lnTo>
                    <a:lnTo>
                      <a:pt x="7" y="47"/>
                    </a:lnTo>
                    <a:lnTo>
                      <a:pt x="12" y="47"/>
                    </a:lnTo>
                    <a:lnTo>
                      <a:pt x="18" y="43"/>
                    </a:lnTo>
                    <a:lnTo>
                      <a:pt x="27" y="43"/>
                    </a:lnTo>
                    <a:lnTo>
                      <a:pt x="30" y="43"/>
                    </a:lnTo>
                    <a:lnTo>
                      <a:pt x="36" y="43"/>
                    </a:lnTo>
                    <a:lnTo>
                      <a:pt x="41" y="43"/>
                    </a:lnTo>
                    <a:lnTo>
                      <a:pt x="47" y="45"/>
                    </a:lnTo>
                    <a:lnTo>
                      <a:pt x="55" y="47"/>
                    </a:lnTo>
                    <a:lnTo>
                      <a:pt x="66" y="51"/>
                    </a:lnTo>
                    <a:lnTo>
                      <a:pt x="70" y="52"/>
                    </a:lnTo>
                    <a:lnTo>
                      <a:pt x="76" y="55"/>
                    </a:lnTo>
                    <a:lnTo>
                      <a:pt x="81" y="58"/>
                    </a:lnTo>
                    <a:lnTo>
                      <a:pt x="85" y="61"/>
                    </a:lnTo>
                    <a:lnTo>
                      <a:pt x="94" y="62"/>
                    </a:lnTo>
                    <a:lnTo>
                      <a:pt x="101" y="65"/>
                    </a:lnTo>
                    <a:lnTo>
                      <a:pt x="105" y="66"/>
                    </a:lnTo>
                    <a:lnTo>
                      <a:pt x="106" y="65"/>
                    </a:lnTo>
                    <a:lnTo>
                      <a:pt x="105" y="59"/>
                    </a:lnTo>
                    <a:lnTo>
                      <a:pt x="101" y="52"/>
                    </a:lnTo>
                    <a:lnTo>
                      <a:pt x="96" y="43"/>
                    </a:lnTo>
                    <a:lnTo>
                      <a:pt x="91" y="34"/>
                    </a:lnTo>
                    <a:lnTo>
                      <a:pt x="85" y="25"/>
                    </a:lnTo>
                    <a:lnTo>
                      <a:pt x="83" y="16"/>
                    </a:lnTo>
                    <a:lnTo>
                      <a:pt x="81" y="10"/>
                    </a:lnTo>
                    <a:lnTo>
                      <a:pt x="84" y="5"/>
                    </a:lnTo>
                    <a:lnTo>
                      <a:pt x="90" y="3"/>
                    </a:lnTo>
                    <a:lnTo>
                      <a:pt x="98" y="4"/>
                    </a:lnTo>
                    <a:lnTo>
                      <a:pt x="103" y="4"/>
                    </a:lnTo>
                    <a:lnTo>
                      <a:pt x="109" y="5"/>
                    </a:lnTo>
                    <a:lnTo>
                      <a:pt x="116" y="7"/>
                    </a:lnTo>
                    <a:lnTo>
                      <a:pt x="121" y="10"/>
                    </a:lnTo>
                    <a:lnTo>
                      <a:pt x="128" y="10"/>
                    </a:lnTo>
                    <a:lnTo>
                      <a:pt x="134" y="12"/>
                    </a:lnTo>
                    <a:lnTo>
                      <a:pt x="138" y="14"/>
                    </a:lnTo>
                    <a:lnTo>
                      <a:pt x="143" y="15"/>
                    </a:lnTo>
                    <a:lnTo>
                      <a:pt x="152" y="18"/>
                    </a:lnTo>
                    <a:lnTo>
                      <a:pt x="159" y="19"/>
                    </a:lnTo>
                    <a:lnTo>
                      <a:pt x="159" y="18"/>
                    </a:lnTo>
                    <a:lnTo>
                      <a:pt x="157" y="15"/>
                    </a:lnTo>
                    <a:lnTo>
                      <a:pt x="153" y="12"/>
                    </a:lnTo>
                    <a:lnTo>
                      <a:pt x="150" y="10"/>
                    </a:lnTo>
                    <a:lnTo>
                      <a:pt x="148" y="5"/>
                    </a:lnTo>
                    <a:lnTo>
                      <a:pt x="149" y="3"/>
                    </a:lnTo>
                    <a:lnTo>
                      <a:pt x="149" y="0"/>
                    </a:lnTo>
                    <a:lnTo>
                      <a:pt x="153" y="0"/>
                    </a:lnTo>
                    <a:lnTo>
                      <a:pt x="157" y="0"/>
                    </a:lnTo>
                    <a:lnTo>
                      <a:pt x="164" y="1"/>
                    </a:lnTo>
                    <a:lnTo>
                      <a:pt x="170" y="1"/>
                    </a:lnTo>
                    <a:lnTo>
                      <a:pt x="178" y="4"/>
                    </a:lnTo>
                    <a:lnTo>
                      <a:pt x="188" y="5"/>
                    </a:lnTo>
                    <a:lnTo>
                      <a:pt x="199" y="8"/>
                    </a:lnTo>
                    <a:lnTo>
                      <a:pt x="210" y="11"/>
                    </a:lnTo>
                    <a:lnTo>
                      <a:pt x="222" y="14"/>
                    </a:lnTo>
                    <a:lnTo>
                      <a:pt x="235" y="16"/>
                    </a:lnTo>
                    <a:lnTo>
                      <a:pt x="247" y="21"/>
                    </a:lnTo>
                    <a:lnTo>
                      <a:pt x="257" y="23"/>
                    </a:lnTo>
                    <a:lnTo>
                      <a:pt x="268" y="26"/>
                    </a:lnTo>
                    <a:lnTo>
                      <a:pt x="277" y="29"/>
                    </a:lnTo>
                    <a:lnTo>
                      <a:pt x="286" y="32"/>
                    </a:lnTo>
                    <a:lnTo>
                      <a:pt x="292" y="34"/>
                    </a:lnTo>
                    <a:lnTo>
                      <a:pt x="298" y="36"/>
                    </a:lnTo>
                    <a:lnTo>
                      <a:pt x="302" y="37"/>
                    </a:lnTo>
                    <a:lnTo>
                      <a:pt x="305" y="37"/>
                    </a:lnTo>
                    <a:lnTo>
                      <a:pt x="323" y="26"/>
                    </a:lnTo>
                    <a:lnTo>
                      <a:pt x="338" y="61"/>
                    </a:lnTo>
                    <a:lnTo>
                      <a:pt x="337" y="61"/>
                    </a:lnTo>
                    <a:lnTo>
                      <a:pt x="332" y="62"/>
                    </a:lnTo>
                    <a:lnTo>
                      <a:pt x="326" y="62"/>
                    </a:lnTo>
                    <a:lnTo>
                      <a:pt x="316" y="65"/>
                    </a:lnTo>
                    <a:lnTo>
                      <a:pt x="310" y="65"/>
                    </a:lnTo>
                    <a:lnTo>
                      <a:pt x="305" y="65"/>
                    </a:lnTo>
                    <a:lnTo>
                      <a:pt x="298" y="65"/>
                    </a:lnTo>
                    <a:lnTo>
                      <a:pt x="292" y="66"/>
                    </a:lnTo>
                    <a:lnTo>
                      <a:pt x="284" y="66"/>
                    </a:lnTo>
                    <a:lnTo>
                      <a:pt x="277" y="66"/>
                    </a:lnTo>
                    <a:lnTo>
                      <a:pt x="270" y="66"/>
                    </a:lnTo>
                    <a:lnTo>
                      <a:pt x="262" y="67"/>
                    </a:lnTo>
                    <a:lnTo>
                      <a:pt x="252" y="65"/>
                    </a:lnTo>
                    <a:lnTo>
                      <a:pt x="244" y="63"/>
                    </a:lnTo>
                    <a:lnTo>
                      <a:pt x="235" y="62"/>
                    </a:lnTo>
                    <a:lnTo>
                      <a:pt x="226" y="61"/>
                    </a:lnTo>
                    <a:lnTo>
                      <a:pt x="217" y="59"/>
                    </a:lnTo>
                    <a:lnTo>
                      <a:pt x="208" y="56"/>
                    </a:lnTo>
                    <a:lnTo>
                      <a:pt x="200" y="55"/>
                    </a:lnTo>
                    <a:lnTo>
                      <a:pt x="193" y="54"/>
                    </a:lnTo>
                    <a:lnTo>
                      <a:pt x="185" y="51"/>
                    </a:lnTo>
                    <a:lnTo>
                      <a:pt x="178" y="50"/>
                    </a:lnTo>
                    <a:lnTo>
                      <a:pt x="172" y="47"/>
                    </a:lnTo>
                    <a:lnTo>
                      <a:pt x="167" y="47"/>
                    </a:lnTo>
                    <a:lnTo>
                      <a:pt x="160" y="44"/>
                    </a:lnTo>
                    <a:lnTo>
                      <a:pt x="159" y="44"/>
                    </a:lnTo>
                    <a:lnTo>
                      <a:pt x="106" y="95"/>
                    </a:lnTo>
                    <a:lnTo>
                      <a:pt x="98" y="84"/>
                    </a:lnTo>
                    <a:lnTo>
                      <a:pt x="76" y="85"/>
                    </a:lnTo>
                    <a:close/>
                  </a:path>
                </a:pathLst>
              </a:custGeom>
              <a:solidFill>
                <a:srgbClr val="8FCC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412" name="Freeform 112"/>
              <p:cNvSpPr>
                <a:spLocks/>
              </p:cNvSpPr>
              <p:nvPr/>
            </p:nvSpPr>
            <p:spPr bwMode="auto">
              <a:xfrm>
                <a:off x="3033" y="2316"/>
                <a:ext cx="30" cy="34"/>
              </a:xfrm>
              <a:custGeom>
                <a:avLst/>
                <a:gdLst>
                  <a:gd name="T0" fmla="*/ 0 w 60"/>
                  <a:gd name="T1" fmla="*/ 1 h 67"/>
                  <a:gd name="T2" fmla="*/ 1 w 60"/>
                  <a:gd name="T3" fmla="*/ 1 h 67"/>
                  <a:gd name="T4" fmla="*/ 1 w 60"/>
                  <a:gd name="T5" fmla="*/ 1 h 67"/>
                  <a:gd name="T6" fmla="*/ 1 w 60"/>
                  <a:gd name="T7" fmla="*/ 0 h 67"/>
                  <a:gd name="T8" fmla="*/ 1 w 60"/>
                  <a:gd name="T9" fmla="*/ 0 h 67"/>
                  <a:gd name="T10" fmla="*/ 1 w 60"/>
                  <a:gd name="T11" fmla="*/ 1 h 67"/>
                  <a:gd name="T12" fmla="*/ 1 w 60"/>
                  <a:gd name="T13" fmla="*/ 1 h 67"/>
                  <a:gd name="T14" fmla="*/ 1 w 60"/>
                  <a:gd name="T15" fmla="*/ 1 h 67"/>
                  <a:gd name="T16" fmla="*/ 1 w 60"/>
                  <a:gd name="T17" fmla="*/ 1 h 67"/>
                  <a:gd name="T18" fmla="*/ 1 w 60"/>
                  <a:gd name="T19" fmla="*/ 1 h 67"/>
                  <a:gd name="T20" fmla="*/ 1 w 60"/>
                  <a:gd name="T21" fmla="*/ 1 h 67"/>
                  <a:gd name="T22" fmla="*/ 1 w 60"/>
                  <a:gd name="T23" fmla="*/ 1 h 67"/>
                  <a:gd name="T24" fmla="*/ 1 w 60"/>
                  <a:gd name="T25" fmla="*/ 1 h 67"/>
                  <a:gd name="T26" fmla="*/ 1 w 60"/>
                  <a:gd name="T27" fmla="*/ 1 h 67"/>
                  <a:gd name="T28" fmla="*/ 1 w 60"/>
                  <a:gd name="T29" fmla="*/ 1 h 67"/>
                  <a:gd name="T30" fmla="*/ 1 w 60"/>
                  <a:gd name="T31" fmla="*/ 1 h 67"/>
                  <a:gd name="T32" fmla="*/ 1 w 60"/>
                  <a:gd name="T33" fmla="*/ 1 h 67"/>
                  <a:gd name="T34" fmla="*/ 1 w 60"/>
                  <a:gd name="T35" fmla="*/ 1 h 67"/>
                  <a:gd name="T36" fmla="*/ 1 w 60"/>
                  <a:gd name="T37" fmla="*/ 1 h 67"/>
                  <a:gd name="T38" fmla="*/ 0 w 60"/>
                  <a:gd name="T39" fmla="*/ 1 h 67"/>
                  <a:gd name="T40" fmla="*/ 0 w 60"/>
                  <a:gd name="T41" fmla="*/ 1 h 6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67"/>
                  <a:gd name="T65" fmla="*/ 60 w 60"/>
                  <a:gd name="T66" fmla="*/ 67 h 6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67">
                    <a:moveTo>
                      <a:pt x="0" y="8"/>
                    </a:moveTo>
                    <a:lnTo>
                      <a:pt x="1" y="5"/>
                    </a:lnTo>
                    <a:lnTo>
                      <a:pt x="6" y="1"/>
                    </a:lnTo>
                    <a:lnTo>
                      <a:pt x="9" y="0"/>
                    </a:lnTo>
                    <a:lnTo>
                      <a:pt x="12" y="0"/>
                    </a:lnTo>
                    <a:lnTo>
                      <a:pt x="17" y="2"/>
                    </a:lnTo>
                    <a:lnTo>
                      <a:pt x="23" y="8"/>
                    </a:lnTo>
                    <a:lnTo>
                      <a:pt x="27" y="13"/>
                    </a:lnTo>
                    <a:lnTo>
                      <a:pt x="34" y="22"/>
                    </a:lnTo>
                    <a:lnTo>
                      <a:pt x="37" y="27"/>
                    </a:lnTo>
                    <a:lnTo>
                      <a:pt x="40" y="33"/>
                    </a:lnTo>
                    <a:lnTo>
                      <a:pt x="42" y="37"/>
                    </a:lnTo>
                    <a:lnTo>
                      <a:pt x="46" y="42"/>
                    </a:lnTo>
                    <a:lnTo>
                      <a:pt x="52" y="52"/>
                    </a:lnTo>
                    <a:lnTo>
                      <a:pt x="56" y="60"/>
                    </a:lnTo>
                    <a:lnTo>
                      <a:pt x="58" y="64"/>
                    </a:lnTo>
                    <a:lnTo>
                      <a:pt x="60" y="67"/>
                    </a:lnTo>
                    <a:lnTo>
                      <a:pt x="24" y="40"/>
                    </a:lnTo>
                    <a:lnTo>
                      <a:pt x="6" y="35"/>
                    </a:lnTo>
                    <a:lnTo>
                      <a:pt x="0" y="8"/>
                    </a:lnTo>
                    <a:close/>
                  </a:path>
                </a:pathLst>
              </a:custGeom>
              <a:solidFill>
                <a:srgbClr val="8FCC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413" name="Freeform 113"/>
              <p:cNvSpPr>
                <a:spLocks/>
              </p:cNvSpPr>
              <p:nvPr/>
            </p:nvSpPr>
            <p:spPr bwMode="auto">
              <a:xfrm>
                <a:off x="3051" y="2267"/>
                <a:ext cx="117" cy="77"/>
              </a:xfrm>
              <a:custGeom>
                <a:avLst/>
                <a:gdLst>
                  <a:gd name="T0" fmla="*/ 1 w 233"/>
                  <a:gd name="T1" fmla="*/ 1 h 154"/>
                  <a:gd name="T2" fmla="*/ 1 w 233"/>
                  <a:gd name="T3" fmla="*/ 1 h 154"/>
                  <a:gd name="T4" fmla="*/ 1 w 233"/>
                  <a:gd name="T5" fmla="*/ 1 h 154"/>
                  <a:gd name="T6" fmla="*/ 1 w 233"/>
                  <a:gd name="T7" fmla="*/ 1 h 154"/>
                  <a:gd name="T8" fmla="*/ 1 w 233"/>
                  <a:gd name="T9" fmla="*/ 1 h 154"/>
                  <a:gd name="T10" fmla="*/ 1 w 233"/>
                  <a:gd name="T11" fmla="*/ 1 h 154"/>
                  <a:gd name="T12" fmla="*/ 1 w 233"/>
                  <a:gd name="T13" fmla="*/ 1 h 154"/>
                  <a:gd name="T14" fmla="*/ 1 w 233"/>
                  <a:gd name="T15" fmla="*/ 1 h 154"/>
                  <a:gd name="T16" fmla="*/ 1 w 233"/>
                  <a:gd name="T17" fmla="*/ 1 h 154"/>
                  <a:gd name="T18" fmla="*/ 1 w 233"/>
                  <a:gd name="T19" fmla="*/ 1 h 154"/>
                  <a:gd name="T20" fmla="*/ 1 w 233"/>
                  <a:gd name="T21" fmla="*/ 1 h 154"/>
                  <a:gd name="T22" fmla="*/ 1 w 233"/>
                  <a:gd name="T23" fmla="*/ 1 h 154"/>
                  <a:gd name="T24" fmla="*/ 1 w 233"/>
                  <a:gd name="T25" fmla="*/ 1 h 154"/>
                  <a:gd name="T26" fmla="*/ 1 w 233"/>
                  <a:gd name="T27" fmla="*/ 1 h 154"/>
                  <a:gd name="T28" fmla="*/ 1 w 233"/>
                  <a:gd name="T29" fmla="*/ 1 h 154"/>
                  <a:gd name="T30" fmla="*/ 1 w 233"/>
                  <a:gd name="T31" fmla="*/ 1 h 154"/>
                  <a:gd name="T32" fmla="*/ 1 w 233"/>
                  <a:gd name="T33" fmla="*/ 1 h 154"/>
                  <a:gd name="T34" fmla="*/ 1 w 233"/>
                  <a:gd name="T35" fmla="*/ 1 h 154"/>
                  <a:gd name="T36" fmla="*/ 1 w 233"/>
                  <a:gd name="T37" fmla="*/ 1 h 154"/>
                  <a:gd name="T38" fmla="*/ 1 w 233"/>
                  <a:gd name="T39" fmla="*/ 1 h 154"/>
                  <a:gd name="T40" fmla="*/ 1 w 233"/>
                  <a:gd name="T41" fmla="*/ 1 h 154"/>
                  <a:gd name="T42" fmla="*/ 1 w 233"/>
                  <a:gd name="T43" fmla="*/ 1 h 154"/>
                  <a:gd name="T44" fmla="*/ 1 w 233"/>
                  <a:gd name="T45" fmla="*/ 1 h 154"/>
                  <a:gd name="T46" fmla="*/ 1 w 233"/>
                  <a:gd name="T47" fmla="*/ 1 h 154"/>
                  <a:gd name="T48" fmla="*/ 1 w 233"/>
                  <a:gd name="T49" fmla="*/ 1 h 154"/>
                  <a:gd name="T50" fmla="*/ 1 w 233"/>
                  <a:gd name="T51" fmla="*/ 1 h 154"/>
                  <a:gd name="T52" fmla="*/ 1 w 233"/>
                  <a:gd name="T53" fmla="*/ 1 h 154"/>
                  <a:gd name="T54" fmla="*/ 1 w 233"/>
                  <a:gd name="T55" fmla="*/ 1 h 154"/>
                  <a:gd name="T56" fmla="*/ 1 w 233"/>
                  <a:gd name="T57" fmla="*/ 1 h 154"/>
                  <a:gd name="T58" fmla="*/ 1 w 233"/>
                  <a:gd name="T59" fmla="*/ 1 h 154"/>
                  <a:gd name="T60" fmla="*/ 1 w 233"/>
                  <a:gd name="T61" fmla="*/ 1 h 154"/>
                  <a:gd name="T62" fmla="*/ 1 w 233"/>
                  <a:gd name="T63" fmla="*/ 1 h 154"/>
                  <a:gd name="T64" fmla="*/ 1 w 233"/>
                  <a:gd name="T65" fmla="*/ 1 h 154"/>
                  <a:gd name="T66" fmla="*/ 1 w 233"/>
                  <a:gd name="T67" fmla="*/ 1 h 154"/>
                  <a:gd name="T68" fmla="*/ 1 w 233"/>
                  <a:gd name="T69" fmla="*/ 1 h 154"/>
                  <a:gd name="T70" fmla="*/ 1 w 233"/>
                  <a:gd name="T71" fmla="*/ 1 h 154"/>
                  <a:gd name="T72" fmla="*/ 1 w 233"/>
                  <a:gd name="T73" fmla="*/ 1 h 154"/>
                  <a:gd name="T74" fmla="*/ 1 w 233"/>
                  <a:gd name="T75" fmla="*/ 1 h 154"/>
                  <a:gd name="T76" fmla="*/ 1 w 233"/>
                  <a:gd name="T77" fmla="*/ 1 h 154"/>
                  <a:gd name="T78" fmla="*/ 1 w 233"/>
                  <a:gd name="T79" fmla="*/ 1 h 154"/>
                  <a:gd name="T80" fmla="*/ 1 w 233"/>
                  <a:gd name="T81" fmla="*/ 1 h 154"/>
                  <a:gd name="T82" fmla="*/ 1 w 233"/>
                  <a:gd name="T83" fmla="*/ 1 h 154"/>
                  <a:gd name="T84" fmla="*/ 1 w 233"/>
                  <a:gd name="T85" fmla="*/ 1 h 154"/>
                  <a:gd name="T86" fmla="*/ 1 w 233"/>
                  <a:gd name="T87" fmla="*/ 1 h 154"/>
                  <a:gd name="T88" fmla="*/ 1 w 233"/>
                  <a:gd name="T89" fmla="*/ 1 h 154"/>
                  <a:gd name="T90" fmla="*/ 1 w 233"/>
                  <a:gd name="T91" fmla="*/ 1 h 154"/>
                  <a:gd name="T92" fmla="*/ 1 w 233"/>
                  <a:gd name="T93" fmla="*/ 1 h 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33"/>
                  <a:gd name="T142" fmla="*/ 0 h 154"/>
                  <a:gd name="T143" fmla="*/ 233 w 233"/>
                  <a:gd name="T144" fmla="*/ 154 h 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33" h="154">
                    <a:moveTo>
                      <a:pt x="91" y="1"/>
                    </a:moveTo>
                    <a:lnTo>
                      <a:pt x="88" y="1"/>
                    </a:lnTo>
                    <a:lnTo>
                      <a:pt x="84" y="1"/>
                    </a:lnTo>
                    <a:lnTo>
                      <a:pt x="76" y="2"/>
                    </a:lnTo>
                    <a:lnTo>
                      <a:pt x="69" y="7"/>
                    </a:lnTo>
                    <a:lnTo>
                      <a:pt x="58" y="9"/>
                    </a:lnTo>
                    <a:lnTo>
                      <a:pt x="48" y="16"/>
                    </a:lnTo>
                    <a:lnTo>
                      <a:pt x="38" y="23"/>
                    </a:lnTo>
                    <a:lnTo>
                      <a:pt x="30" y="33"/>
                    </a:lnTo>
                    <a:lnTo>
                      <a:pt x="26" y="37"/>
                    </a:lnTo>
                    <a:lnTo>
                      <a:pt x="22" y="42"/>
                    </a:lnTo>
                    <a:lnTo>
                      <a:pt x="18" y="47"/>
                    </a:lnTo>
                    <a:lnTo>
                      <a:pt x="15" y="52"/>
                    </a:lnTo>
                    <a:lnTo>
                      <a:pt x="12" y="58"/>
                    </a:lnTo>
                    <a:lnTo>
                      <a:pt x="8" y="63"/>
                    </a:lnTo>
                    <a:lnTo>
                      <a:pt x="5" y="69"/>
                    </a:lnTo>
                    <a:lnTo>
                      <a:pt x="5" y="74"/>
                    </a:lnTo>
                    <a:lnTo>
                      <a:pt x="1" y="82"/>
                    </a:lnTo>
                    <a:lnTo>
                      <a:pt x="0" y="91"/>
                    </a:lnTo>
                    <a:lnTo>
                      <a:pt x="1" y="96"/>
                    </a:lnTo>
                    <a:lnTo>
                      <a:pt x="5" y="99"/>
                    </a:lnTo>
                    <a:lnTo>
                      <a:pt x="12" y="103"/>
                    </a:lnTo>
                    <a:lnTo>
                      <a:pt x="22" y="113"/>
                    </a:lnTo>
                    <a:lnTo>
                      <a:pt x="27" y="117"/>
                    </a:lnTo>
                    <a:lnTo>
                      <a:pt x="33" y="122"/>
                    </a:lnTo>
                    <a:lnTo>
                      <a:pt x="40" y="128"/>
                    </a:lnTo>
                    <a:lnTo>
                      <a:pt x="48" y="132"/>
                    </a:lnTo>
                    <a:lnTo>
                      <a:pt x="58" y="132"/>
                    </a:lnTo>
                    <a:lnTo>
                      <a:pt x="67" y="133"/>
                    </a:lnTo>
                    <a:lnTo>
                      <a:pt x="76" y="133"/>
                    </a:lnTo>
                    <a:lnTo>
                      <a:pt x="85" y="133"/>
                    </a:lnTo>
                    <a:lnTo>
                      <a:pt x="91" y="132"/>
                    </a:lnTo>
                    <a:lnTo>
                      <a:pt x="96" y="132"/>
                    </a:lnTo>
                    <a:lnTo>
                      <a:pt x="101" y="132"/>
                    </a:lnTo>
                    <a:lnTo>
                      <a:pt x="103" y="132"/>
                    </a:lnTo>
                    <a:lnTo>
                      <a:pt x="105" y="129"/>
                    </a:lnTo>
                    <a:lnTo>
                      <a:pt x="109" y="124"/>
                    </a:lnTo>
                    <a:lnTo>
                      <a:pt x="116" y="118"/>
                    </a:lnTo>
                    <a:lnTo>
                      <a:pt x="124" y="116"/>
                    </a:lnTo>
                    <a:lnTo>
                      <a:pt x="128" y="116"/>
                    </a:lnTo>
                    <a:lnTo>
                      <a:pt x="132" y="120"/>
                    </a:lnTo>
                    <a:lnTo>
                      <a:pt x="134" y="124"/>
                    </a:lnTo>
                    <a:lnTo>
                      <a:pt x="135" y="132"/>
                    </a:lnTo>
                    <a:lnTo>
                      <a:pt x="134" y="136"/>
                    </a:lnTo>
                    <a:lnTo>
                      <a:pt x="132" y="142"/>
                    </a:lnTo>
                    <a:lnTo>
                      <a:pt x="131" y="146"/>
                    </a:lnTo>
                    <a:lnTo>
                      <a:pt x="131" y="147"/>
                    </a:lnTo>
                    <a:lnTo>
                      <a:pt x="145" y="147"/>
                    </a:lnTo>
                    <a:lnTo>
                      <a:pt x="145" y="145"/>
                    </a:lnTo>
                    <a:lnTo>
                      <a:pt x="149" y="139"/>
                    </a:lnTo>
                    <a:lnTo>
                      <a:pt x="153" y="135"/>
                    </a:lnTo>
                    <a:lnTo>
                      <a:pt x="161" y="133"/>
                    </a:lnTo>
                    <a:lnTo>
                      <a:pt x="167" y="138"/>
                    </a:lnTo>
                    <a:lnTo>
                      <a:pt x="174" y="145"/>
                    </a:lnTo>
                    <a:lnTo>
                      <a:pt x="179" y="150"/>
                    </a:lnTo>
                    <a:lnTo>
                      <a:pt x="182" y="154"/>
                    </a:lnTo>
                    <a:lnTo>
                      <a:pt x="182" y="153"/>
                    </a:lnTo>
                    <a:lnTo>
                      <a:pt x="186" y="153"/>
                    </a:lnTo>
                    <a:lnTo>
                      <a:pt x="192" y="150"/>
                    </a:lnTo>
                    <a:lnTo>
                      <a:pt x="199" y="149"/>
                    </a:lnTo>
                    <a:lnTo>
                      <a:pt x="207" y="145"/>
                    </a:lnTo>
                    <a:lnTo>
                      <a:pt x="214" y="142"/>
                    </a:lnTo>
                    <a:lnTo>
                      <a:pt x="221" y="138"/>
                    </a:lnTo>
                    <a:lnTo>
                      <a:pt x="228" y="133"/>
                    </a:lnTo>
                    <a:lnTo>
                      <a:pt x="230" y="127"/>
                    </a:lnTo>
                    <a:lnTo>
                      <a:pt x="233" y="120"/>
                    </a:lnTo>
                    <a:lnTo>
                      <a:pt x="233" y="113"/>
                    </a:lnTo>
                    <a:lnTo>
                      <a:pt x="232" y="105"/>
                    </a:lnTo>
                    <a:lnTo>
                      <a:pt x="229" y="96"/>
                    </a:lnTo>
                    <a:lnTo>
                      <a:pt x="223" y="88"/>
                    </a:lnTo>
                    <a:lnTo>
                      <a:pt x="216" y="78"/>
                    </a:lnTo>
                    <a:lnTo>
                      <a:pt x="208" y="70"/>
                    </a:lnTo>
                    <a:lnTo>
                      <a:pt x="203" y="64"/>
                    </a:lnTo>
                    <a:lnTo>
                      <a:pt x="197" y="60"/>
                    </a:lnTo>
                    <a:lnTo>
                      <a:pt x="192" y="55"/>
                    </a:lnTo>
                    <a:lnTo>
                      <a:pt x="186" y="51"/>
                    </a:lnTo>
                    <a:lnTo>
                      <a:pt x="179" y="47"/>
                    </a:lnTo>
                    <a:lnTo>
                      <a:pt x="174" y="42"/>
                    </a:lnTo>
                    <a:lnTo>
                      <a:pt x="168" y="37"/>
                    </a:lnTo>
                    <a:lnTo>
                      <a:pt x="163" y="34"/>
                    </a:lnTo>
                    <a:lnTo>
                      <a:pt x="156" y="29"/>
                    </a:lnTo>
                    <a:lnTo>
                      <a:pt x="150" y="24"/>
                    </a:lnTo>
                    <a:lnTo>
                      <a:pt x="145" y="22"/>
                    </a:lnTo>
                    <a:lnTo>
                      <a:pt x="139" y="19"/>
                    </a:lnTo>
                    <a:lnTo>
                      <a:pt x="134" y="16"/>
                    </a:lnTo>
                    <a:lnTo>
                      <a:pt x="128" y="12"/>
                    </a:lnTo>
                    <a:lnTo>
                      <a:pt x="123" y="9"/>
                    </a:lnTo>
                    <a:lnTo>
                      <a:pt x="119" y="9"/>
                    </a:lnTo>
                    <a:lnTo>
                      <a:pt x="109" y="4"/>
                    </a:lnTo>
                    <a:lnTo>
                      <a:pt x="103" y="2"/>
                    </a:lnTo>
                    <a:lnTo>
                      <a:pt x="98" y="1"/>
                    </a:lnTo>
                    <a:lnTo>
                      <a:pt x="95" y="1"/>
                    </a:lnTo>
                    <a:lnTo>
                      <a:pt x="91" y="0"/>
                    </a:lnTo>
                    <a:lnTo>
                      <a:pt x="91" y="1"/>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grpSp>
        <p:grpSp>
          <p:nvGrpSpPr>
            <p:cNvPr id="44042" name="Group 114"/>
            <p:cNvGrpSpPr>
              <a:grpSpLocks/>
            </p:cNvGrpSpPr>
            <p:nvPr/>
          </p:nvGrpSpPr>
          <p:grpSpPr bwMode="auto">
            <a:xfrm>
              <a:off x="566" y="1356"/>
              <a:ext cx="1131" cy="864"/>
              <a:chOff x="2887" y="2883"/>
              <a:chExt cx="1947" cy="1418"/>
            </a:xfrm>
          </p:grpSpPr>
          <p:sp>
            <p:nvSpPr>
              <p:cNvPr id="44231" name="Freeform 115"/>
              <p:cNvSpPr>
                <a:spLocks/>
              </p:cNvSpPr>
              <p:nvPr/>
            </p:nvSpPr>
            <p:spPr bwMode="auto">
              <a:xfrm>
                <a:off x="2887" y="3641"/>
                <a:ext cx="1947" cy="653"/>
              </a:xfrm>
              <a:custGeom>
                <a:avLst/>
                <a:gdLst>
                  <a:gd name="T0" fmla="*/ 1 w 3894"/>
                  <a:gd name="T1" fmla="*/ 0 h 1308"/>
                  <a:gd name="T2" fmla="*/ 1 w 3894"/>
                  <a:gd name="T3" fmla="*/ 0 h 1308"/>
                  <a:gd name="T4" fmla="*/ 0 w 3894"/>
                  <a:gd name="T5" fmla="*/ 0 h 1308"/>
                  <a:gd name="T6" fmla="*/ 1 w 3894"/>
                  <a:gd name="T7" fmla="*/ 0 h 1308"/>
                  <a:gd name="T8" fmla="*/ 1 w 3894"/>
                  <a:gd name="T9" fmla="*/ 0 h 1308"/>
                  <a:gd name="T10" fmla="*/ 1 w 3894"/>
                  <a:gd name="T11" fmla="*/ 0 h 1308"/>
                  <a:gd name="T12" fmla="*/ 1 w 3894"/>
                  <a:gd name="T13" fmla="*/ 0 h 1308"/>
                  <a:gd name="T14" fmla="*/ 1 w 3894"/>
                  <a:gd name="T15" fmla="*/ 0 h 1308"/>
                  <a:gd name="T16" fmla="*/ 1 w 3894"/>
                  <a:gd name="T17" fmla="*/ 0 h 1308"/>
                  <a:gd name="T18" fmla="*/ 1 w 3894"/>
                  <a:gd name="T19" fmla="*/ 0 h 1308"/>
                  <a:gd name="T20" fmla="*/ 1 w 3894"/>
                  <a:gd name="T21" fmla="*/ 0 h 1308"/>
                  <a:gd name="T22" fmla="*/ 1 w 3894"/>
                  <a:gd name="T23" fmla="*/ 0 h 1308"/>
                  <a:gd name="T24" fmla="*/ 1 w 3894"/>
                  <a:gd name="T25" fmla="*/ 0 h 1308"/>
                  <a:gd name="T26" fmla="*/ 1 w 3894"/>
                  <a:gd name="T27" fmla="*/ 0 h 1308"/>
                  <a:gd name="T28" fmla="*/ 1 w 3894"/>
                  <a:gd name="T29" fmla="*/ 0 h 130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894"/>
                  <a:gd name="T46" fmla="*/ 0 h 1308"/>
                  <a:gd name="T47" fmla="*/ 3894 w 3894"/>
                  <a:gd name="T48" fmla="*/ 1308 h 130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894" h="1308">
                    <a:moveTo>
                      <a:pt x="333" y="0"/>
                    </a:moveTo>
                    <a:lnTo>
                      <a:pt x="31" y="19"/>
                    </a:lnTo>
                    <a:lnTo>
                      <a:pt x="0" y="38"/>
                    </a:lnTo>
                    <a:lnTo>
                      <a:pt x="156" y="1254"/>
                    </a:lnTo>
                    <a:lnTo>
                      <a:pt x="173" y="1292"/>
                    </a:lnTo>
                    <a:lnTo>
                      <a:pt x="630" y="1308"/>
                    </a:lnTo>
                    <a:lnTo>
                      <a:pt x="1900" y="1281"/>
                    </a:lnTo>
                    <a:lnTo>
                      <a:pt x="1993" y="1308"/>
                    </a:lnTo>
                    <a:lnTo>
                      <a:pt x="2246" y="1302"/>
                    </a:lnTo>
                    <a:lnTo>
                      <a:pt x="2322" y="1262"/>
                    </a:lnTo>
                    <a:lnTo>
                      <a:pt x="3852" y="1182"/>
                    </a:lnTo>
                    <a:lnTo>
                      <a:pt x="3894" y="1133"/>
                    </a:lnTo>
                    <a:lnTo>
                      <a:pt x="3611" y="815"/>
                    </a:lnTo>
                    <a:lnTo>
                      <a:pt x="333" y="0"/>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32" name="Freeform 116"/>
              <p:cNvSpPr>
                <a:spLocks/>
              </p:cNvSpPr>
              <p:nvPr/>
            </p:nvSpPr>
            <p:spPr bwMode="auto">
              <a:xfrm>
                <a:off x="2887" y="3660"/>
                <a:ext cx="1886" cy="631"/>
              </a:xfrm>
              <a:custGeom>
                <a:avLst/>
                <a:gdLst>
                  <a:gd name="T0" fmla="*/ 0 w 3772"/>
                  <a:gd name="T1" fmla="*/ 0 h 1264"/>
                  <a:gd name="T2" fmla="*/ 1 w 3772"/>
                  <a:gd name="T3" fmla="*/ 0 h 1264"/>
                  <a:gd name="T4" fmla="*/ 1 w 3772"/>
                  <a:gd name="T5" fmla="*/ 0 h 1264"/>
                  <a:gd name="T6" fmla="*/ 1 w 3772"/>
                  <a:gd name="T7" fmla="*/ 0 h 1264"/>
                  <a:gd name="T8" fmla="*/ 1 w 3772"/>
                  <a:gd name="T9" fmla="*/ 0 h 1264"/>
                  <a:gd name="T10" fmla="*/ 1 w 3772"/>
                  <a:gd name="T11" fmla="*/ 0 h 1264"/>
                  <a:gd name="T12" fmla="*/ 1 w 3772"/>
                  <a:gd name="T13" fmla="*/ 0 h 1264"/>
                  <a:gd name="T14" fmla="*/ 1 w 3772"/>
                  <a:gd name="T15" fmla="*/ 0 h 1264"/>
                  <a:gd name="T16" fmla="*/ 1 w 3772"/>
                  <a:gd name="T17" fmla="*/ 0 h 1264"/>
                  <a:gd name="T18" fmla="*/ 1 w 3772"/>
                  <a:gd name="T19" fmla="*/ 0 h 1264"/>
                  <a:gd name="T20" fmla="*/ 1 w 3772"/>
                  <a:gd name="T21" fmla="*/ 0 h 1264"/>
                  <a:gd name="T22" fmla="*/ 1 w 3772"/>
                  <a:gd name="T23" fmla="*/ 0 h 1264"/>
                  <a:gd name="T24" fmla="*/ 1 w 3772"/>
                  <a:gd name="T25" fmla="*/ 0 h 1264"/>
                  <a:gd name="T26" fmla="*/ 1 w 3772"/>
                  <a:gd name="T27" fmla="*/ 0 h 1264"/>
                  <a:gd name="T28" fmla="*/ 1 w 3772"/>
                  <a:gd name="T29" fmla="*/ 0 h 1264"/>
                  <a:gd name="T30" fmla="*/ 1 w 3772"/>
                  <a:gd name="T31" fmla="*/ 0 h 1264"/>
                  <a:gd name="T32" fmla="*/ 1 w 3772"/>
                  <a:gd name="T33" fmla="*/ 0 h 1264"/>
                  <a:gd name="T34" fmla="*/ 1 w 3772"/>
                  <a:gd name="T35" fmla="*/ 0 h 1264"/>
                  <a:gd name="T36" fmla="*/ 1 w 3772"/>
                  <a:gd name="T37" fmla="*/ 0 h 1264"/>
                  <a:gd name="T38" fmla="*/ 1 w 3772"/>
                  <a:gd name="T39" fmla="*/ 0 h 1264"/>
                  <a:gd name="T40" fmla="*/ 1 w 3772"/>
                  <a:gd name="T41" fmla="*/ 0 h 1264"/>
                  <a:gd name="T42" fmla="*/ 1 w 3772"/>
                  <a:gd name="T43" fmla="*/ 0 h 1264"/>
                  <a:gd name="T44" fmla="*/ 1 w 3772"/>
                  <a:gd name="T45" fmla="*/ 0 h 1264"/>
                  <a:gd name="T46" fmla="*/ 1 w 3772"/>
                  <a:gd name="T47" fmla="*/ 0 h 1264"/>
                  <a:gd name="T48" fmla="*/ 1 w 3772"/>
                  <a:gd name="T49" fmla="*/ 0 h 1264"/>
                  <a:gd name="T50" fmla="*/ 1 w 3772"/>
                  <a:gd name="T51" fmla="*/ 0 h 1264"/>
                  <a:gd name="T52" fmla="*/ 1 w 3772"/>
                  <a:gd name="T53" fmla="*/ 0 h 1264"/>
                  <a:gd name="T54" fmla="*/ 1 w 3772"/>
                  <a:gd name="T55" fmla="*/ 0 h 1264"/>
                  <a:gd name="T56" fmla="*/ 1 w 3772"/>
                  <a:gd name="T57" fmla="*/ 0 h 1264"/>
                  <a:gd name="T58" fmla="*/ 1 w 3772"/>
                  <a:gd name="T59" fmla="*/ 0 h 1264"/>
                  <a:gd name="T60" fmla="*/ 1 w 3772"/>
                  <a:gd name="T61" fmla="*/ 0 h 1264"/>
                  <a:gd name="T62" fmla="*/ 1 w 3772"/>
                  <a:gd name="T63" fmla="*/ 0 h 1264"/>
                  <a:gd name="T64" fmla="*/ 1 w 3772"/>
                  <a:gd name="T65" fmla="*/ 0 h 1264"/>
                  <a:gd name="T66" fmla="*/ 1 w 3772"/>
                  <a:gd name="T67" fmla="*/ 0 h 1264"/>
                  <a:gd name="T68" fmla="*/ 1 w 3772"/>
                  <a:gd name="T69" fmla="*/ 0 h 1264"/>
                  <a:gd name="T70" fmla="*/ 1 w 3772"/>
                  <a:gd name="T71" fmla="*/ 0 h 1264"/>
                  <a:gd name="T72" fmla="*/ 1 w 3772"/>
                  <a:gd name="T73" fmla="*/ 0 h 1264"/>
                  <a:gd name="T74" fmla="*/ 1 w 3772"/>
                  <a:gd name="T75" fmla="*/ 0 h 1264"/>
                  <a:gd name="T76" fmla="*/ 1 w 3772"/>
                  <a:gd name="T77" fmla="*/ 0 h 1264"/>
                  <a:gd name="T78" fmla="*/ 1 w 3772"/>
                  <a:gd name="T79" fmla="*/ 0 h 1264"/>
                  <a:gd name="T80" fmla="*/ 0 w 3772"/>
                  <a:gd name="T81" fmla="*/ 0 h 126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772"/>
                  <a:gd name="T124" fmla="*/ 0 h 1264"/>
                  <a:gd name="T125" fmla="*/ 3772 w 3772"/>
                  <a:gd name="T126" fmla="*/ 1264 h 126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772" h="1264">
                    <a:moveTo>
                      <a:pt x="0" y="72"/>
                    </a:moveTo>
                    <a:lnTo>
                      <a:pt x="0" y="0"/>
                    </a:lnTo>
                    <a:lnTo>
                      <a:pt x="27" y="17"/>
                    </a:lnTo>
                    <a:lnTo>
                      <a:pt x="44" y="48"/>
                    </a:lnTo>
                    <a:lnTo>
                      <a:pt x="183" y="40"/>
                    </a:lnTo>
                    <a:lnTo>
                      <a:pt x="346" y="1135"/>
                    </a:lnTo>
                    <a:lnTo>
                      <a:pt x="1445" y="1006"/>
                    </a:lnTo>
                    <a:lnTo>
                      <a:pt x="2554" y="1009"/>
                    </a:lnTo>
                    <a:lnTo>
                      <a:pt x="3772" y="1066"/>
                    </a:lnTo>
                    <a:lnTo>
                      <a:pt x="2622" y="1158"/>
                    </a:lnTo>
                    <a:lnTo>
                      <a:pt x="2312" y="1186"/>
                    </a:lnTo>
                    <a:lnTo>
                      <a:pt x="2274" y="1211"/>
                    </a:lnTo>
                    <a:lnTo>
                      <a:pt x="2272" y="1209"/>
                    </a:lnTo>
                    <a:lnTo>
                      <a:pt x="2267" y="1209"/>
                    </a:lnTo>
                    <a:lnTo>
                      <a:pt x="2259" y="1209"/>
                    </a:lnTo>
                    <a:lnTo>
                      <a:pt x="2248" y="1209"/>
                    </a:lnTo>
                    <a:lnTo>
                      <a:pt x="2234" y="1209"/>
                    </a:lnTo>
                    <a:lnTo>
                      <a:pt x="2219" y="1209"/>
                    </a:lnTo>
                    <a:lnTo>
                      <a:pt x="2204" y="1209"/>
                    </a:lnTo>
                    <a:lnTo>
                      <a:pt x="2187" y="1209"/>
                    </a:lnTo>
                    <a:lnTo>
                      <a:pt x="2168" y="1207"/>
                    </a:lnTo>
                    <a:lnTo>
                      <a:pt x="2149" y="1205"/>
                    </a:lnTo>
                    <a:lnTo>
                      <a:pt x="2132" y="1205"/>
                    </a:lnTo>
                    <a:lnTo>
                      <a:pt x="2114" y="1205"/>
                    </a:lnTo>
                    <a:lnTo>
                      <a:pt x="2097" y="1205"/>
                    </a:lnTo>
                    <a:lnTo>
                      <a:pt x="2082" y="1203"/>
                    </a:lnTo>
                    <a:lnTo>
                      <a:pt x="2069" y="1203"/>
                    </a:lnTo>
                    <a:lnTo>
                      <a:pt x="2057" y="1203"/>
                    </a:lnTo>
                    <a:lnTo>
                      <a:pt x="2048" y="1201"/>
                    </a:lnTo>
                    <a:lnTo>
                      <a:pt x="2040" y="1201"/>
                    </a:lnTo>
                    <a:lnTo>
                      <a:pt x="2035" y="1199"/>
                    </a:lnTo>
                    <a:lnTo>
                      <a:pt x="2031" y="1197"/>
                    </a:lnTo>
                    <a:lnTo>
                      <a:pt x="2027" y="1196"/>
                    </a:lnTo>
                    <a:lnTo>
                      <a:pt x="2029" y="1194"/>
                    </a:lnTo>
                    <a:lnTo>
                      <a:pt x="2029" y="1190"/>
                    </a:lnTo>
                    <a:lnTo>
                      <a:pt x="2029" y="1186"/>
                    </a:lnTo>
                    <a:lnTo>
                      <a:pt x="2027" y="1182"/>
                    </a:lnTo>
                    <a:lnTo>
                      <a:pt x="2019" y="1177"/>
                    </a:lnTo>
                    <a:lnTo>
                      <a:pt x="2012" y="1173"/>
                    </a:lnTo>
                    <a:lnTo>
                      <a:pt x="2006" y="1169"/>
                    </a:lnTo>
                    <a:lnTo>
                      <a:pt x="1997" y="1167"/>
                    </a:lnTo>
                    <a:lnTo>
                      <a:pt x="1987" y="1163"/>
                    </a:lnTo>
                    <a:lnTo>
                      <a:pt x="1976" y="1159"/>
                    </a:lnTo>
                    <a:lnTo>
                      <a:pt x="1966" y="1158"/>
                    </a:lnTo>
                    <a:lnTo>
                      <a:pt x="1957" y="1154"/>
                    </a:lnTo>
                    <a:lnTo>
                      <a:pt x="1947" y="1154"/>
                    </a:lnTo>
                    <a:lnTo>
                      <a:pt x="1934" y="1150"/>
                    </a:lnTo>
                    <a:lnTo>
                      <a:pt x="1926" y="1150"/>
                    </a:lnTo>
                    <a:lnTo>
                      <a:pt x="1917" y="1146"/>
                    </a:lnTo>
                    <a:lnTo>
                      <a:pt x="1909" y="1146"/>
                    </a:lnTo>
                    <a:lnTo>
                      <a:pt x="1896" y="1144"/>
                    </a:lnTo>
                    <a:lnTo>
                      <a:pt x="1890" y="1197"/>
                    </a:lnTo>
                    <a:lnTo>
                      <a:pt x="1862" y="1196"/>
                    </a:lnTo>
                    <a:lnTo>
                      <a:pt x="1843" y="1196"/>
                    </a:lnTo>
                    <a:lnTo>
                      <a:pt x="1818" y="1194"/>
                    </a:lnTo>
                    <a:lnTo>
                      <a:pt x="1786" y="1194"/>
                    </a:lnTo>
                    <a:lnTo>
                      <a:pt x="1744" y="1192"/>
                    </a:lnTo>
                    <a:lnTo>
                      <a:pt x="1694" y="1192"/>
                    </a:lnTo>
                    <a:lnTo>
                      <a:pt x="1633" y="1190"/>
                    </a:lnTo>
                    <a:lnTo>
                      <a:pt x="1565" y="1190"/>
                    </a:lnTo>
                    <a:lnTo>
                      <a:pt x="1483" y="1190"/>
                    </a:lnTo>
                    <a:lnTo>
                      <a:pt x="1394" y="1188"/>
                    </a:lnTo>
                    <a:lnTo>
                      <a:pt x="1295" y="1186"/>
                    </a:lnTo>
                    <a:lnTo>
                      <a:pt x="1194" y="1186"/>
                    </a:lnTo>
                    <a:lnTo>
                      <a:pt x="1086" y="1186"/>
                    </a:lnTo>
                    <a:lnTo>
                      <a:pt x="979" y="1184"/>
                    </a:lnTo>
                    <a:lnTo>
                      <a:pt x="873" y="1184"/>
                    </a:lnTo>
                    <a:lnTo>
                      <a:pt x="770" y="1184"/>
                    </a:lnTo>
                    <a:lnTo>
                      <a:pt x="670" y="1182"/>
                    </a:lnTo>
                    <a:lnTo>
                      <a:pt x="578" y="1182"/>
                    </a:lnTo>
                    <a:lnTo>
                      <a:pt x="493" y="1182"/>
                    </a:lnTo>
                    <a:lnTo>
                      <a:pt x="422" y="1182"/>
                    </a:lnTo>
                    <a:lnTo>
                      <a:pt x="362" y="1182"/>
                    </a:lnTo>
                    <a:lnTo>
                      <a:pt x="316" y="1182"/>
                    </a:lnTo>
                    <a:lnTo>
                      <a:pt x="287" y="1182"/>
                    </a:lnTo>
                    <a:lnTo>
                      <a:pt x="278" y="1182"/>
                    </a:lnTo>
                    <a:lnTo>
                      <a:pt x="192" y="1186"/>
                    </a:lnTo>
                    <a:lnTo>
                      <a:pt x="204" y="1230"/>
                    </a:lnTo>
                    <a:lnTo>
                      <a:pt x="156" y="1264"/>
                    </a:lnTo>
                    <a:lnTo>
                      <a:pt x="131" y="1158"/>
                    </a:lnTo>
                    <a:lnTo>
                      <a:pt x="0" y="72"/>
                    </a:lnTo>
                    <a:close/>
                  </a:path>
                </a:pathLst>
              </a:custGeom>
              <a:solidFill>
                <a:srgbClr val="8529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33" name="Freeform 117"/>
              <p:cNvSpPr>
                <a:spLocks/>
              </p:cNvSpPr>
              <p:nvPr/>
            </p:nvSpPr>
            <p:spPr bwMode="auto">
              <a:xfrm>
                <a:off x="2935" y="3552"/>
                <a:ext cx="1838" cy="701"/>
              </a:xfrm>
              <a:custGeom>
                <a:avLst/>
                <a:gdLst>
                  <a:gd name="T0" fmla="*/ 0 w 3677"/>
                  <a:gd name="T1" fmla="*/ 1 h 1401"/>
                  <a:gd name="T2" fmla="*/ 0 w 3677"/>
                  <a:gd name="T3" fmla="*/ 1 h 1401"/>
                  <a:gd name="T4" fmla="*/ 0 w 3677"/>
                  <a:gd name="T5" fmla="*/ 1 h 1401"/>
                  <a:gd name="T6" fmla="*/ 0 w 3677"/>
                  <a:gd name="T7" fmla="*/ 1 h 1401"/>
                  <a:gd name="T8" fmla="*/ 0 w 3677"/>
                  <a:gd name="T9" fmla="*/ 1 h 1401"/>
                  <a:gd name="T10" fmla="*/ 0 w 3677"/>
                  <a:gd name="T11" fmla="*/ 1 h 1401"/>
                  <a:gd name="T12" fmla="*/ 0 w 3677"/>
                  <a:gd name="T13" fmla="*/ 1 h 1401"/>
                  <a:gd name="T14" fmla="*/ 0 w 3677"/>
                  <a:gd name="T15" fmla="*/ 1 h 1401"/>
                  <a:gd name="T16" fmla="*/ 0 w 3677"/>
                  <a:gd name="T17" fmla="*/ 1 h 1401"/>
                  <a:gd name="T18" fmla="*/ 0 w 3677"/>
                  <a:gd name="T19" fmla="*/ 1 h 1401"/>
                  <a:gd name="T20" fmla="*/ 0 w 3677"/>
                  <a:gd name="T21" fmla="*/ 1 h 1401"/>
                  <a:gd name="T22" fmla="*/ 0 w 3677"/>
                  <a:gd name="T23" fmla="*/ 1 h 1401"/>
                  <a:gd name="T24" fmla="*/ 0 w 3677"/>
                  <a:gd name="T25" fmla="*/ 1 h 1401"/>
                  <a:gd name="T26" fmla="*/ 0 w 3677"/>
                  <a:gd name="T27" fmla="*/ 1 h 1401"/>
                  <a:gd name="T28" fmla="*/ 0 w 3677"/>
                  <a:gd name="T29" fmla="*/ 1 h 1401"/>
                  <a:gd name="T30" fmla="*/ 0 w 3677"/>
                  <a:gd name="T31" fmla="*/ 1 h 1401"/>
                  <a:gd name="T32" fmla="*/ 0 w 3677"/>
                  <a:gd name="T33" fmla="*/ 1 h 1401"/>
                  <a:gd name="T34" fmla="*/ 0 w 3677"/>
                  <a:gd name="T35" fmla="*/ 1 h 1401"/>
                  <a:gd name="T36" fmla="*/ 0 w 3677"/>
                  <a:gd name="T37" fmla="*/ 1 h 1401"/>
                  <a:gd name="T38" fmla="*/ 0 w 3677"/>
                  <a:gd name="T39" fmla="*/ 1 h 1401"/>
                  <a:gd name="T40" fmla="*/ 0 w 3677"/>
                  <a:gd name="T41" fmla="*/ 1 h 1401"/>
                  <a:gd name="T42" fmla="*/ 0 w 3677"/>
                  <a:gd name="T43" fmla="*/ 1 h 1401"/>
                  <a:gd name="T44" fmla="*/ 0 w 3677"/>
                  <a:gd name="T45" fmla="*/ 1 h 1401"/>
                  <a:gd name="T46" fmla="*/ 0 w 3677"/>
                  <a:gd name="T47" fmla="*/ 1 h 1401"/>
                  <a:gd name="T48" fmla="*/ 0 w 3677"/>
                  <a:gd name="T49" fmla="*/ 1 h 1401"/>
                  <a:gd name="T50" fmla="*/ 0 w 3677"/>
                  <a:gd name="T51" fmla="*/ 1 h 1401"/>
                  <a:gd name="T52" fmla="*/ 0 w 3677"/>
                  <a:gd name="T53" fmla="*/ 1 h 1401"/>
                  <a:gd name="T54" fmla="*/ 0 w 3677"/>
                  <a:gd name="T55" fmla="*/ 1 h 1401"/>
                  <a:gd name="T56" fmla="*/ 0 w 3677"/>
                  <a:gd name="T57" fmla="*/ 1 h 1401"/>
                  <a:gd name="T58" fmla="*/ 0 w 3677"/>
                  <a:gd name="T59" fmla="*/ 1 h 1401"/>
                  <a:gd name="T60" fmla="*/ 0 w 3677"/>
                  <a:gd name="T61" fmla="*/ 1 h 1401"/>
                  <a:gd name="T62" fmla="*/ 0 w 3677"/>
                  <a:gd name="T63" fmla="*/ 1 h 1401"/>
                  <a:gd name="T64" fmla="*/ 0 w 3677"/>
                  <a:gd name="T65" fmla="*/ 1 h 1401"/>
                  <a:gd name="T66" fmla="*/ 0 w 3677"/>
                  <a:gd name="T67" fmla="*/ 1 h 1401"/>
                  <a:gd name="T68" fmla="*/ 0 w 3677"/>
                  <a:gd name="T69" fmla="*/ 1 h 1401"/>
                  <a:gd name="T70" fmla="*/ 0 w 3677"/>
                  <a:gd name="T71" fmla="*/ 1 h 1401"/>
                  <a:gd name="T72" fmla="*/ 0 w 3677"/>
                  <a:gd name="T73" fmla="*/ 1 h 1401"/>
                  <a:gd name="T74" fmla="*/ 0 w 3677"/>
                  <a:gd name="T75" fmla="*/ 1 h 1401"/>
                  <a:gd name="T76" fmla="*/ 0 w 3677"/>
                  <a:gd name="T77" fmla="*/ 1 h 1401"/>
                  <a:gd name="T78" fmla="*/ 0 w 3677"/>
                  <a:gd name="T79" fmla="*/ 1 h 1401"/>
                  <a:gd name="T80" fmla="*/ 0 w 3677"/>
                  <a:gd name="T81" fmla="*/ 1 h 1401"/>
                  <a:gd name="T82" fmla="*/ 0 w 3677"/>
                  <a:gd name="T83" fmla="*/ 1 h 1401"/>
                  <a:gd name="T84" fmla="*/ 0 w 3677"/>
                  <a:gd name="T85" fmla="*/ 1 h 1401"/>
                  <a:gd name="T86" fmla="*/ 0 w 3677"/>
                  <a:gd name="T87" fmla="*/ 1 h 1401"/>
                  <a:gd name="T88" fmla="*/ 0 w 3677"/>
                  <a:gd name="T89" fmla="*/ 1 h 1401"/>
                  <a:gd name="T90" fmla="*/ 0 w 3677"/>
                  <a:gd name="T91" fmla="*/ 1 h 1401"/>
                  <a:gd name="T92" fmla="*/ 0 w 3677"/>
                  <a:gd name="T93" fmla="*/ 1 h 1401"/>
                  <a:gd name="T94" fmla="*/ 0 w 3677"/>
                  <a:gd name="T95" fmla="*/ 1 h 1401"/>
                  <a:gd name="T96" fmla="*/ 0 w 3677"/>
                  <a:gd name="T97" fmla="*/ 1 h 140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677"/>
                  <a:gd name="T148" fmla="*/ 0 h 1401"/>
                  <a:gd name="T149" fmla="*/ 3677 w 3677"/>
                  <a:gd name="T150" fmla="*/ 1401 h 140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677" h="1401">
                    <a:moveTo>
                      <a:pt x="291" y="19"/>
                    </a:moveTo>
                    <a:lnTo>
                      <a:pt x="97" y="0"/>
                    </a:lnTo>
                    <a:lnTo>
                      <a:pt x="152" y="67"/>
                    </a:lnTo>
                    <a:lnTo>
                      <a:pt x="57" y="67"/>
                    </a:lnTo>
                    <a:lnTo>
                      <a:pt x="61" y="69"/>
                    </a:lnTo>
                    <a:lnTo>
                      <a:pt x="71" y="78"/>
                    </a:lnTo>
                    <a:lnTo>
                      <a:pt x="71" y="84"/>
                    </a:lnTo>
                    <a:lnTo>
                      <a:pt x="74" y="97"/>
                    </a:lnTo>
                    <a:lnTo>
                      <a:pt x="73" y="103"/>
                    </a:lnTo>
                    <a:lnTo>
                      <a:pt x="73" y="113"/>
                    </a:lnTo>
                    <a:lnTo>
                      <a:pt x="71" y="122"/>
                    </a:lnTo>
                    <a:lnTo>
                      <a:pt x="71" y="134"/>
                    </a:lnTo>
                    <a:lnTo>
                      <a:pt x="65" y="143"/>
                    </a:lnTo>
                    <a:lnTo>
                      <a:pt x="61" y="156"/>
                    </a:lnTo>
                    <a:lnTo>
                      <a:pt x="55" y="168"/>
                    </a:lnTo>
                    <a:lnTo>
                      <a:pt x="52" y="183"/>
                    </a:lnTo>
                    <a:lnTo>
                      <a:pt x="46" y="194"/>
                    </a:lnTo>
                    <a:lnTo>
                      <a:pt x="40" y="210"/>
                    </a:lnTo>
                    <a:lnTo>
                      <a:pt x="35" y="223"/>
                    </a:lnTo>
                    <a:lnTo>
                      <a:pt x="29" y="238"/>
                    </a:lnTo>
                    <a:lnTo>
                      <a:pt x="23" y="251"/>
                    </a:lnTo>
                    <a:lnTo>
                      <a:pt x="17" y="263"/>
                    </a:lnTo>
                    <a:lnTo>
                      <a:pt x="12" y="272"/>
                    </a:lnTo>
                    <a:lnTo>
                      <a:pt x="8" y="284"/>
                    </a:lnTo>
                    <a:lnTo>
                      <a:pt x="4" y="289"/>
                    </a:lnTo>
                    <a:lnTo>
                      <a:pt x="0" y="297"/>
                    </a:lnTo>
                    <a:lnTo>
                      <a:pt x="0" y="299"/>
                    </a:lnTo>
                    <a:lnTo>
                      <a:pt x="0" y="303"/>
                    </a:lnTo>
                    <a:lnTo>
                      <a:pt x="2" y="306"/>
                    </a:lnTo>
                    <a:lnTo>
                      <a:pt x="6" y="314"/>
                    </a:lnTo>
                    <a:lnTo>
                      <a:pt x="14" y="325"/>
                    </a:lnTo>
                    <a:lnTo>
                      <a:pt x="19" y="337"/>
                    </a:lnTo>
                    <a:lnTo>
                      <a:pt x="29" y="354"/>
                    </a:lnTo>
                    <a:lnTo>
                      <a:pt x="36" y="375"/>
                    </a:lnTo>
                    <a:lnTo>
                      <a:pt x="48" y="400"/>
                    </a:lnTo>
                    <a:lnTo>
                      <a:pt x="55" y="424"/>
                    </a:lnTo>
                    <a:lnTo>
                      <a:pt x="67" y="455"/>
                    </a:lnTo>
                    <a:lnTo>
                      <a:pt x="78" y="487"/>
                    </a:lnTo>
                    <a:lnTo>
                      <a:pt x="88" y="523"/>
                    </a:lnTo>
                    <a:lnTo>
                      <a:pt x="99" y="561"/>
                    </a:lnTo>
                    <a:lnTo>
                      <a:pt x="111" y="605"/>
                    </a:lnTo>
                    <a:lnTo>
                      <a:pt x="120" y="650"/>
                    </a:lnTo>
                    <a:lnTo>
                      <a:pt x="130" y="702"/>
                    </a:lnTo>
                    <a:lnTo>
                      <a:pt x="137" y="753"/>
                    </a:lnTo>
                    <a:lnTo>
                      <a:pt x="145" y="810"/>
                    </a:lnTo>
                    <a:lnTo>
                      <a:pt x="151" y="865"/>
                    </a:lnTo>
                    <a:lnTo>
                      <a:pt x="156" y="926"/>
                    </a:lnTo>
                    <a:lnTo>
                      <a:pt x="162" y="983"/>
                    </a:lnTo>
                    <a:lnTo>
                      <a:pt x="166" y="1040"/>
                    </a:lnTo>
                    <a:lnTo>
                      <a:pt x="170" y="1097"/>
                    </a:lnTo>
                    <a:lnTo>
                      <a:pt x="173" y="1152"/>
                    </a:lnTo>
                    <a:lnTo>
                      <a:pt x="175" y="1202"/>
                    </a:lnTo>
                    <a:lnTo>
                      <a:pt x="175" y="1249"/>
                    </a:lnTo>
                    <a:lnTo>
                      <a:pt x="177" y="1289"/>
                    </a:lnTo>
                    <a:lnTo>
                      <a:pt x="181" y="1327"/>
                    </a:lnTo>
                    <a:lnTo>
                      <a:pt x="181" y="1355"/>
                    </a:lnTo>
                    <a:lnTo>
                      <a:pt x="181" y="1378"/>
                    </a:lnTo>
                    <a:lnTo>
                      <a:pt x="181" y="1392"/>
                    </a:lnTo>
                    <a:lnTo>
                      <a:pt x="183" y="1397"/>
                    </a:lnTo>
                    <a:lnTo>
                      <a:pt x="185" y="1397"/>
                    </a:lnTo>
                    <a:lnTo>
                      <a:pt x="190" y="1397"/>
                    </a:lnTo>
                    <a:lnTo>
                      <a:pt x="198" y="1397"/>
                    </a:lnTo>
                    <a:lnTo>
                      <a:pt x="209" y="1397"/>
                    </a:lnTo>
                    <a:lnTo>
                      <a:pt x="223" y="1397"/>
                    </a:lnTo>
                    <a:lnTo>
                      <a:pt x="242" y="1397"/>
                    </a:lnTo>
                    <a:lnTo>
                      <a:pt x="263" y="1397"/>
                    </a:lnTo>
                    <a:lnTo>
                      <a:pt x="289" y="1399"/>
                    </a:lnTo>
                    <a:lnTo>
                      <a:pt x="314" y="1397"/>
                    </a:lnTo>
                    <a:lnTo>
                      <a:pt x="344" y="1397"/>
                    </a:lnTo>
                    <a:lnTo>
                      <a:pt x="375" y="1397"/>
                    </a:lnTo>
                    <a:lnTo>
                      <a:pt x="411" y="1397"/>
                    </a:lnTo>
                    <a:lnTo>
                      <a:pt x="445" y="1393"/>
                    </a:lnTo>
                    <a:lnTo>
                      <a:pt x="485" y="1392"/>
                    </a:lnTo>
                    <a:lnTo>
                      <a:pt x="525" y="1388"/>
                    </a:lnTo>
                    <a:lnTo>
                      <a:pt x="569" y="1386"/>
                    </a:lnTo>
                    <a:lnTo>
                      <a:pt x="613" y="1378"/>
                    </a:lnTo>
                    <a:lnTo>
                      <a:pt x="658" y="1374"/>
                    </a:lnTo>
                    <a:lnTo>
                      <a:pt x="706" y="1369"/>
                    </a:lnTo>
                    <a:lnTo>
                      <a:pt x="753" y="1363"/>
                    </a:lnTo>
                    <a:lnTo>
                      <a:pt x="801" y="1355"/>
                    </a:lnTo>
                    <a:lnTo>
                      <a:pt x="852" y="1350"/>
                    </a:lnTo>
                    <a:lnTo>
                      <a:pt x="902" y="1342"/>
                    </a:lnTo>
                    <a:lnTo>
                      <a:pt x="955" y="1336"/>
                    </a:lnTo>
                    <a:lnTo>
                      <a:pt x="1004" y="1331"/>
                    </a:lnTo>
                    <a:lnTo>
                      <a:pt x="1056" y="1325"/>
                    </a:lnTo>
                    <a:lnTo>
                      <a:pt x="1105" y="1319"/>
                    </a:lnTo>
                    <a:lnTo>
                      <a:pt x="1156" y="1317"/>
                    </a:lnTo>
                    <a:lnTo>
                      <a:pt x="1208" y="1314"/>
                    </a:lnTo>
                    <a:lnTo>
                      <a:pt x="1257" y="1314"/>
                    </a:lnTo>
                    <a:lnTo>
                      <a:pt x="1305" y="1314"/>
                    </a:lnTo>
                    <a:lnTo>
                      <a:pt x="1354" y="1316"/>
                    </a:lnTo>
                    <a:lnTo>
                      <a:pt x="1400" y="1317"/>
                    </a:lnTo>
                    <a:lnTo>
                      <a:pt x="1445" y="1321"/>
                    </a:lnTo>
                    <a:lnTo>
                      <a:pt x="1487" y="1325"/>
                    </a:lnTo>
                    <a:lnTo>
                      <a:pt x="1529" y="1333"/>
                    </a:lnTo>
                    <a:lnTo>
                      <a:pt x="1565" y="1336"/>
                    </a:lnTo>
                    <a:lnTo>
                      <a:pt x="1603" y="1346"/>
                    </a:lnTo>
                    <a:lnTo>
                      <a:pt x="1637" y="1354"/>
                    </a:lnTo>
                    <a:lnTo>
                      <a:pt x="1670" y="1361"/>
                    </a:lnTo>
                    <a:lnTo>
                      <a:pt x="1696" y="1369"/>
                    </a:lnTo>
                    <a:lnTo>
                      <a:pt x="1723" y="1374"/>
                    </a:lnTo>
                    <a:lnTo>
                      <a:pt x="1744" y="1382"/>
                    </a:lnTo>
                    <a:lnTo>
                      <a:pt x="1763" y="1388"/>
                    </a:lnTo>
                    <a:lnTo>
                      <a:pt x="1778" y="1392"/>
                    </a:lnTo>
                    <a:lnTo>
                      <a:pt x="1787" y="1397"/>
                    </a:lnTo>
                    <a:lnTo>
                      <a:pt x="1795" y="1401"/>
                    </a:lnTo>
                    <a:lnTo>
                      <a:pt x="1797" y="1401"/>
                    </a:lnTo>
                    <a:lnTo>
                      <a:pt x="1797" y="1399"/>
                    </a:lnTo>
                    <a:lnTo>
                      <a:pt x="1803" y="1395"/>
                    </a:lnTo>
                    <a:lnTo>
                      <a:pt x="1810" y="1388"/>
                    </a:lnTo>
                    <a:lnTo>
                      <a:pt x="1824" y="1382"/>
                    </a:lnTo>
                    <a:lnTo>
                      <a:pt x="1827" y="1376"/>
                    </a:lnTo>
                    <a:lnTo>
                      <a:pt x="1835" y="1373"/>
                    </a:lnTo>
                    <a:lnTo>
                      <a:pt x="1843" y="1369"/>
                    </a:lnTo>
                    <a:lnTo>
                      <a:pt x="1852" y="1365"/>
                    </a:lnTo>
                    <a:lnTo>
                      <a:pt x="1862" y="1359"/>
                    </a:lnTo>
                    <a:lnTo>
                      <a:pt x="1873" y="1355"/>
                    </a:lnTo>
                    <a:lnTo>
                      <a:pt x="1883" y="1350"/>
                    </a:lnTo>
                    <a:lnTo>
                      <a:pt x="1896" y="1346"/>
                    </a:lnTo>
                    <a:lnTo>
                      <a:pt x="1907" y="1340"/>
                    </a:lnTo>
                    <a:lnTo>
                      <a:pt x="1919" y="1336"/>
                    </a:lnTo>
                    <a:lnTo>
                      <a:pt x="1932" y="1333"/>
                    </a:lnTo>
                    <a:lnTo>
                      <a:pt x="1945" y="1331"/>
                    </a:lnTo>
                    <a:lnTo>
                      <a:pt x="1959" y="1327"/>
                    </a:lnTo>
                    <a:lnTo>
                      <a:pt x="1974" y="1323"/>
                    </a:lnTo>
                    <a:lnTo>
                      <a:pt x="1987" y="1321"/>
                    </a:lnTo>
                    <a:lnTo>
                      <a:pt x="2002" y="1321"/>
                    </a:lnTo>
                    <a:lnTo>
                      <a:pt x="2018" y="1317"/>
                    </a:lnTo>
                    <a:lnTo>
                      <a:pt x="2031" y="1317"/>
                    </a:lnTo>
                    <a:lnTo>
                      <a:pt x="2044" y="1317"/>
                    </a:lnTo>
                    <a:lnTo>
                      <a:pt x="2059" y="1317"/>
                    </a:lnTo>
                    <a:lnTo>
                      <a:pt x="2073" y="1317"/>
                    </a:lnTo>
                    <a:lnTo>
                      <a:pt x="2086" y="1321"/>
                    </a:lnTo>
                    <a:lnTo>
                      <a:pt x="2099" y="1323"/>
                    </a:lnTo>
                    <a:lnTo>
                      <a:pt x="2114" y="1327"/>
                    </a:lnTo>
                    <a:lnTo>
                      <a:pt x="2124" y="1327"/>
                    </a:lnTo>
                    <a:lnTo>
                      <a:pt x="2137" y="1333"/>
                    </a:lnTo>
                    <a:lnTo>
                      <a:pt x="2145" y="1336"/>
                    </a:lnTo>
                    <a:lnTo>
                      <a:pt x="2156" y="1340"/>
                    </a:lnTo>
                    <a:lnTo>
                      <a:pt x="2164" y="1344"/>
                    </a:lnTo>
                    <a:lnTo>
                      <a:pt x="2173" y="1348"/>
                    </a:lnTo>
                    <a:lnTo>
                      <a:pt x="2183" y="1352"/>
                    </a:lnTo>
                    <a:lnTo>
                      <a:pt x="2191" y="1357"/>
                    </a:lnTo>
                    <a:lnTo>
                      <a:pt x="2202" y="1365"/>
                    </a:lnTo>
                    <a:lnTo>
                      <a:pt x="2211" y="1373"/>
                    </a:lnTo>
                    <a:lnTo>
                      <a:pt x="2217" y="1376"/>
                    </a:lnTo>
                    <a:lnTo>
                      <a:pt x="2219" y="1378"/>
                    </a:lnTo>
                    <a:lnTo>
                      <a:pt x="2221" y="1378"/>
                    </a:lnTo>
                    <a:lnTo>
                      <a:pt x="2229" y="1376"/>
                    </a:lnTo>
                    <a:lnTo>
                      <a:pt x="2238" y="1373"/>
                    </a:lnTo>
                    <a:lnTo>
                      <a:pt x="2251" y="1369"/>
                    </a:lnTo>
                    <a:lnTo>
                      <a:pt x="2268" y="1365"/>
                    </a:lnTo>
                    <a:lnTo>
                      <a:pt x="2289" y="1359"/>
                    </a:lnTo>
                    <a:lnTo>
                      <a:pt x="2310" y="1355"/>
                    </a:lnTo>
                    <a:lnTo>
                      <a:pt x="2335" y="1350"/>
                    </a:lnTo>
                    <a:lnTo>
                      <a:pt x="2360" y="1342"/>
                    </a:lnTo>
                    <a:lnTo>
                      <a:pt x="2388" y="1336"/>
                    </a:lnTo>
                    <a:lnTo>
                      <a:pt x="2417" y="1329"/>
                    </a:lnTo>
                    <a:lnTo>
                      <a:pt x="2445" y="1323"/>
                    </a:lnTo>
                    <a:lnTo>
                      <a:pt x="2474" y="1317"/>
                    </a:lnTo>
                    <a:lnTo>
                      <a:pt x="2504" y="1312"/>
                    </a:lnTo>
                    <a:lnTo>
                      <a:pt x="2533" y="1308"/>
                    </a:lnTo>
                    <a:lnTo>
                      <a:pt x="2563" y="1304"/>
                    </a:lnTo>
                    <a:lnTo>
                      <a:pt x="2588" y="1298"/>
                    </a:lnTo>
                    <a:lnTo>
                      <a:pt x="2615" y="1295"/>
                    </a:lnTo>
                    <a:lnTo>
                      <a:pt x="2639" y="1291"/>
                    </a:lnTo>
                    <a:lnTo>
                      <a:pt x="2664" y="1291"/>
                    </a:lnTo>
                    <a:lnTo>
                      <a:pt x="2689" y="1287"/>
                    </a:lnTo>
                    <a:lnTo>
                      <a:pt x="2713" y="1285"/>
                    </a:lnTo>
                    <a:lnTo>
                      <a:pt x="2738" y="1285"/>
                    </a:lnTo>
                    <a:lnTo>
                      <a:pt x="2767" y="1285"/>
                    </a:lnTo>
                    <a:lnTo>
                      <a:pt x="2791" y="1285"/>
                    </a:lnTo>
                    <a:lnTo>
                      <a:pt x="2822" y="1285"/>
                    </a:lnTo>
                    <a:lnTo>
                      <a:pt x="2852" y="1285"/>
                    </a:lnTo>
                    <a:lnTo>
                      <a:pt x="2886" y="1285"/>
                    </a:lnTo>
                    <a:lnTo>
                      <a:pt x="2919" y="1285"/>
                    </a:lnTo>
                    <a:lnTo>
                      <a:pt x="2959" y="1285"/>
                    </a:lnTo>
                    <a:lnTo>
                      <a:pt x="2999" y="1285"/>
                    </a:lnTo>
                    <a:lnTo>
                      <a:pt x="3044" y="1287"/>
                    </a:lnTo>
                    <a:lnTo>
                      <a:pt x="3090" y="1285"/>
                    </a:lnTo>
                    <a:lnTo>
                      <a:pt x="3139" y="1285"/>
                    </a:lnTo>
                    <a:lnTo>
                      <a:pt x="3191" y="1285"/>
                    </a:lnTo>
                    <a:lnTo>
                      <a:pt x="3244" y="1285"/>
                    </a:lnTo>
                    <a:lnTo>
                      <a:pt x="3297" y="1283"/>
                    </a:lnTo>
                    <a:lnTo>
                      <a:pt x="3348" y="1283"/>
                    </a:lnTo>
                    <a:lnTo>
                      <a:pt x="3400" y="1283"/>
                    </a:lnTo>
                    <a:lnTo>
                      <a:pt x="3451" y="1283"/>
                    </a:lnTo>
                    <a:lnTo>
                      <a:pt x="3495" y="1281"/>
                    </a:lnTo>
                    <a:lnTo>
                      <a:pt x="3539" y="1281"/>
                    </a:lnTo>
                    <a:lnTo>
                      <a:pt x="3578" y="1281"/>
                    </a:lnTo>
                    <a:lnTo>
                      <a:pt x="3611" y="1281"/>
                    </a:lnTo>
                    <a:lnTo>
                      <a:pt x="3637" y="1281"/>
                    </a:lnTo>
                    <a:lnTo>
                      <a:pt x="3658" y="1281"/>
                    </a:lnTo>
                    <a:lnTo>
                      <a:pt x="3672" y="1281"/>
                    </a:lnTo>
                    <a:lnTo>
                      <a:pt x="3677" y="1281"/>
                    </a:lnTo>
                    <a:lnTo>
                      <a:pt x="3514" y="962"/>
                    </a:lnTo>
                    <a:lnTo>
                      <a:pt x="3173" y="626"/>
                    </a:lnTo>
                    <a:lnTo>
                      <a:pt x="291" y="19"/>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34" name="Freeform 118"/>
              <p:cNvSpPr>
                <a:spLocks/>
              </p:cNvSpPr>
              <p:nvPr/>
            </p:nvSpPr>
            <p:spPr bwMode="auto">
              <a:xfrm>
                <a:off x="3073" y="3423"/>
                <a:ext cx="1700" cy="770"/>
              </a:xfrm>
              <a:custGeom>
                <a:avLst/>
                <a:gdLst>
                  <a:gd name="T0" fmla="*/ 0 w 3401"/>
                  <a:gd name="T1" fmla="*/ 1 h 1539"/>
                  <a:gd name="T2" fmla="*/ 0 w 3401"/>
                  <a:gd name="T3" fmla="*/ 1 h 1539"/>
                  <a:gd name="T4" fmla="*/ 0 w 3401"/>
                  <a:gd name="T5" fmla="*/ 1 h 1539"/>
                  <a:gd name="T6" fmla="*/ 0 w 3401"/>
                  <a:gd name="T7" fmla="*/ 1 h 1539"/>
                  <a:gd name="T8" fmla="*/ 0 w 3401"/>
                  <a:gd name="T9" fmla="*/ 1 h 1539"/>
                  <a:gd name="T10" fmla="*/ 0 w 3401"/>
                  <a:gd name="T11" fmla="*/ 1 h 1539"/>
                  <a:gd name="T12" fmla="*/ 0 w 3401"/>
                  <a:gd name="T13" fmla="*/ 1 h 1539"/>
                  <a:gd name="T14" fmla="*/ 0 w 3401"/>
                  <a:gd name="T15" fmla="*/ 1 h 1539"/>
                  <a:gd name="T16" fmla="*/ 0 w 3401"/>
                  <a:gd name="T17" fmla="*/ 1 h 1539"/>
                  <a:gd name="T18" fmla="*/ 0 w 3401"/>
                  <a:gd name="T19" fmla="*/ 1 h 1539"/>
                  <a:gd name="T20" fmla="*/ 0 w 3401"/>
                  <a:gd name="T21" fmla="*/ 1 h 1539"/>
                  <a:gd name="T22" fmla="*/ 0 w 3401"/>
                  <a:gd name="T23" fmla="*/ 1 h 1539"/>
                  <a:gd name="T24" fmla="*/ 0 w 3401"/>
                  <a:gd name="T25" fmla="*/ 1 h 1539"/>
                  <a:gd name="T26" fmla="*/ 0 w 3401"/>
                  <a:gd name="T27" fmla="*/ 1 h 1539"/>
                  <a:gd name="T28" fmla="*/ 0 w 3401"/>
                  <a:gd name="T29" fmla="*/ 1 h 1539"/>
                  <a:gd name="T30" fmla="*/ 0 w 3401"/>
                  <a:gd name="T31" fmla="*/ 1 h 1539"/>
                  <a:gd name="T32" fmla="*/ 0 w 3401"/>
                  <a:gd name="T33" fmla="*/ 1 h 1539"/>
                  <a:gd name="T34" fmla="*/ 0 w 3401"/>
                  <a:gd name="T35" fmla="*/ 1 h 1539"/>
                  <a:gd name="T36" fmla="*/ 0 w 3401"/>
                  <a:gd name="T37" fmla="*/ 1 h 1539"/>
                  <a:gd name="T38" fmla="*/ 0 w 3401"/>
                  <a:gd name="T39" fmla="*/ 1 h 1539"/>
                  <a:gd name="T40" fmla="*/ 0 w 3401"/>
                  <a:gd name="T41" fmla="*/ 1 h 1539"/>
                  <a:gd name="T42" fmla="*/ 0 w 3401"/>
                  <a:gd name="T43" fmla="*/ 1 h 1539"/>
                  <a:gd name="T44" fmla="*/ 0 w 3401"/>
                  <a:gd name="T45" fmla="*/ 1 h 1539"/>
                  <a:gd name="T46" fmla="*/ 0 w 3401"/>
                  <a:gd name="T47" fmla="*/ 1 h 1539"/>
                  <a:gd name="T48" fmla="*/ 0 w 3401"/>
                  <a:gd name="T49" fmla="*/ 1 h 1539"/>
                  <a:gd name="T50" fmla="*/ 0 w 3401"/>
                  <a:gd name="T51" fmla="*/ 1 h 1539"/>
                  <a:gd name="T52" fmla="*/ 0 w 3401"/>
                  <a:gd name="T53" fmla="*/ 1 h 1539"/>
                  <a:gd name="T54" fmla="*/ 0 w 3401"/>
                  <a:gd name="T55" fmla="*/ 1 h 1539"/>
                  <a:gd name="T56" fmla="*/ 0 w 3401"/>
                  <a:gd name="T57" fmla="*/ 1 h 1539"/>
                  <a:gd name="T58" fmla="*/ 0 w 3401"/>
                  <a:gd name="T59" fmla="*/ 1 h 1539"/>
                  <a:gd name="T60" fmla="*/ 0 w 3401"/>
                  <a:gd name="T61" fmla="*/ 1 h 1539"/>
                  <a:gd name="T62" fmla="*/ 0 w 3401"/>
                  <a:gd name="T63" fmla="*/ 1 h 1539"/>
                  <a:gd name="T64" fmla="*/ 0 w 3401"/>
                  <a:gd name="T65" fmla="*/ 1 h 1539"/>
                  <a:gd name="T66" fmla="*/ 0 w 3401"/>
                  <a:gd name="T67" fmla="*/ 1 h 1539"/>
                  <a:gd name="T68" fmla="*/ 0 w 3401"/>
                  <a:gd name="T69" fmla="*/ 1 h 1539"/>
                  <a:gd name="T70" fmla="*/ 0 w 3401"/>
                  <a:gd name="T71" fmla="*/ 1 h 1539"/>
                  <a:gd name="T72" fmla="*/ 0 w 3401"/>
                  <a:gd name="T73" fmla="*/ 1 h 1539"/>
                  <a:gd name="T74" fmla="*/ 0 w 3401"/>
                  <a:gd name="T75" fmla="*/ 1 h 1539"/>
                  <a:gd name="T76" fmla="*/ 0 w 3401"/>
                  <a:gd name="T77" fmla="*/ 1 h 1539"/>
                  <a:gd name="T78" fmla="*/ 0 w 3401"/>
                  <a:gd name="T79" fmla="*/ 1 h 1539"/>
                  <a:gd name="T80" fmla="*/ 0 w 3401"/>
                  <a:gd name="T81" fmla="*/ 1 h 1539"/>
                  <a:gd name="T82" fmla="*/ 0 w 3401"/>
                  <a:gd name="T83" fmla="*/ 1 h 1539"/>
                  <a:gd name="T84" fmla="*/ 0 w 3401"/>
                  <a:gd name="T85" fmla="*/ 1 h 1539"/>
                  <a:gd name="T86" fmla="*/ 0 w 3401"/>
                  <a:gd name="T87" fmla="*/ 1 h 1539"/>
                  <a:gd name="T88" fmla="*/ 0 w 3401"/>
                  <a:gd name="T89" fmla="*/ 1 h 1539"/>
                  <a:gd name="T90" fmla="*/ 0 w 3401"/>
                  <a:gd name="T91" fmla="*/ 1 h 1539"/>
                  <a:gd name="T92" fmla="*/ 0 w 3401"/>
                  <a:gd name="T93" fmla="*/ 1 h 1539"/>
                  <a:gd name="T94" fmla="*/ 0 w 3401"/>
                  <a:gd name="T95" fmla="*/ 1 h 1539"/>
                  <a:gd name="T96" fmla="*/ 0 w 3401"/>
                  <a:gd name="T97" fmla="*/ 1 h 1539"/>
                  <a:gd name="T98" fmla="*/ 0 w 3401"/>
                  <a:gd name="T99" fmla="*/ 1 h 1539"/>
                  <a:gd name="T100" fmla="*/ 0 w 3401"/>
                  <a:gd name="T101" fmla="*/ 1 h 1539"/>
                  <a:gd name="T102" fmla="*/ 0 w 3401"/>
                  <a:gd name="T103" fmla="*/ 1 h 1539"/>
                  <a:gd name="T104" fmla="*/ 0 w 3401"/>
                  <a:gd name="T105" fmla="*/ 1 h 1539"/>
                  <a:gd name="T106" fmla="*/ 0 w 3401"/>
                  <a:gd name="T107" fmla="*/ 1 h 1539"/>
                  <a:gd name="T108" fmla="*/ 0 w 3401"/>
                  <a:gd name="T109" fmla="*/ 1 h 1539"/>
                  <a:gd name="T110" fmla="*/ 0 w 3401"/>
                  <a:gd name="T111" fmla="*/ 1 h 1539"/>
                  <a:gd name="T112" fmla="*/ 0 w 3401"/>
                  <a:gd name="T113" fmla="*/ 1 h 1539"/>
                  <a:gd name="T114" fmla="*/ 0 w 3401"/>
                  <a:gd name="T115" fmla="*/ 1 h 1539"/>
                  <a:gd name="T116" fmla="*/ 0 w 3401"/>
                  <a:gd name="T117" fmla="*/ 1 h 15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401"/>
                  <a:gd name="T178" fmla="*/ 0 h 1539"/>
                  <a:gd name="T179" fmla="*/ 3401 w 3401"/>
                  <a:gd name="T180" fmla="*/ 1539 h 15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401" h="1539">
                    <a:moveTo>
                      <a:pt x="0" y="186"/>
                    </a:moveTo>
                    <a:lnTo>
                      <a:pt x="0" y="182"/>
                    </a:lnTo>
                    <a:lnTo>
                      <a:pt x="4" y="181"/>
                    </a:lnTo>
                    <a:lnTo>
                      <a:pt x="8" y="175"/>
                    </a:lnTo>
                    <a:lnTo>
                      <a:pt x="15" y="169"/>
                    </a:lnTo>
                    <a:lnTo>
                      <a:pt x="25" y="162"/>
                    </a:lnTo>
                    <a:lnTo>
                      <a:pt x="34" y="152"/>
                    </a:lnTo>
                    <a:lnTo>
                      <a:pt x="48" y="143"/>
                    </a:lnTo>
                    <a:lnTo>
                      <a:pt x="61" y="133"/>
                    </a:lnTo>
                    <a:lnTo>
                      <a:pt x="76" y="120"/>
                    </a:lnTo>
                    <a:lnTo>
                      <a:pt x="93" y="108"/>
                    </a:lnTo>
                    <a:lnTo>
                      <a:pt x="112" y="97"/>
                    </a:lnTo>
                    <a:lnTo>
                      <a:pt x="133" y="86"/>
                    </a:lnTo>
                    <a:lnTo>
                      <a:pt x="154" y="74"/>
                    </a:lnTo>
                    <a:lnTo>
                      <a:pt x="177" y="63"/>
                    </a:lnTo>
                    <a:lnTo>
                      <a:pt x="200" y="51"/>
                    </a:lnTo>
                    <a:lnTo>
                      <a:pt x="226" y="44"/>
                    </a:lnTo>
                    <a:lnTo>
                      <a:pt x="251" y="32"/>
                    </a:lnTo>
                    <a:lnTo>
                      <a:pt x="278" y="27"/>
                    </a:lnTo>
                    <a:lnTo>
                      <a:pt x="306" y="19"/>
                    </a:lnTo>
                    <a:lnTo>
                      <a:pt x="335" y="13"/>
                    </a:lnTo>
                    <a:lnTo>
                      <a:pt x="363" y="8"/>
                    </a:lnTo>
                    <a:lnTo>
                      <a:pt x="394" y="6"/>
                    </a:lnTo>
                    <a:lnTo>
                      <a:pt x="426" y="0"/>
                    </a:lnTo>
                    <a:lnTo>
                      <a:pt x="458" y="0"/>
                    </a:lnTo>
                    <a:lnTo>
                      <a:pt x="491" y="0"/>
                    </a:lnTo>
                    <a:lnTo>
                      <a:pt x="523" y="0"/>
                    </a:lnTo>
                    <a:lnTo>
                      <a:pt x="557" y="2"/>
                    </a:lnTo>
                    <a:lnTo>
                      <a:pt x="591" y="6"/>
                    </a:lnTo>
                    <a:lnTo>
                      <a:pt x="627" y="10"/>
                    </a:lnTo>
                    <a:lnTo>
                      <a:pt x="662" y="17"/>
                    </a:lnTo>
                    <a:lnTo>
                      <a:pt x="698" y="23"/>
                    </a:lnTo>
                    <a:lnTo>
                      <a:pt x="736" y="32"/>
                    </a:lnTo>
                    <a:lnTo>
                      <a:pt x="772" y="42"/>
                    </a:lnTo>
                    <a:lnTo>
                      <a:pt x="808" y="51"/>
                    </a:lnTo>
                    <a:lnTo>
                      <a:pt x="844" y="63"/>
                    </a:lnTo>
                    <a:lnTo>
                      <a:pt x="882" y="74"/>
                    </a:lnTo>
                    <a:lnTo>
                      <a:pt x="916" y="87"/>
                    </a:lnTo>
                    <a:lnTo>
                      <a:pt x="949" y="101"/>
                    </a:lnTo>
                    <a:lnTo>
                      <a:pt x="981" y="112"/>
                    </a:lnTo>
                    <a:lnTo>
                      <a:pt x="1013" y="125"/>
                    </a:lnTo>
                    <a:lnTo>
                      <a:pt x="1040" y="137"/>
                    </a:lnTo>
                    <a:lnTo>
                      <a:pt x="1065" y="148"/>
                    </a:lnTo>
                    <a:lnTo>
                      <a:pt x="1086" y="158"/>
                    </a:lnTo>
                    <a:lnTo>
                      <a:pt x="1107" y="167"/>
                    </a:lnTo>
                    <a:lnTo>
                      <a:pt x="1120" y="175"/>
                    </a:lnTo>
                    <a:lnTo>
                      <a:pt x="1131" y="181"/>
                    </a:lnTo>
                    <a:lnTo>
                      <a:pt x="1139" y="182"/>
                    </a:lnTo>
                    <a:lnTo>
                      <a:pt x="1143" y="186"/>
                    </a:lnTo>
                    <a:lnTo>
                      <a:pt x="1169" y="222"/>
                    </a:lnTo>
                    <a:lnTo>
                      <a:pt x="1169" y="220"/>
                    </a:lnTo>
                    <a:lnTo>
                      <a:pt x="1175" y="219"/>
                    </a:lnTo>
                    <a:lnTo>
                      <a:pt x="1184" y="213"/>
                    </a:lnTo>
                    <a:lnTo>
                      <a:pt x="1196" y="207"/>
                    </a:lnTo>
                    <a:lnTo>
                      <a:pt x="1209" y="200"/>
                    </a:lnTo>
                    <a:lnTo>
                      <a:pt x="1226" y="190"/>
                    </a:lnTo>
                    <a:lnTo>
                      <a:pt x="1245" y="181"/>
                    </a:lnTo>
                    <a:lnTo>
                      <a:pt x="1266" y="171"/>
                    </a:lnTo>
                    <a:lnTo>
                      <a:pt x="1287" y="160"/>
                    </a:lnTo>
                    <a:lnTo>
                      <a:pt x="1312" y="148"/>
                    </a:lnTo>
                    <a:lnTo>
                      <a:pt x="1337" y="139"/>
                    </a:lnTo>
                    <a:lnTo>
                      <a:pt x="1361" y="127"/>
                    </a:lnTo>
                    <a:lnTo>
                      <a:pt x="1386" y="116"/>
                    </a:lnTo>
                    <a:lnTo>
                      <a:pt x="1409" y="105"/>
                    </a:lnTo>
                    <a:lnTo>
                      <a:pt x="1434" y="95"/>
                    </a:lnTo>
                    <a:lnTo>
                      <a:pt x="1458" y="87"/>
                    </a:lnTo>
                    <a:lnTo>
                      <a:pt x="1479" y="80"/>
                    </a:lnTo>
                    <a:lnTo>
                      <a:pt x="1502" y="70"/>
                    </a:lnTo>
                    <a:lnTo>
                      <a:pt x="1523" y="63"/>
                    </a:lnTo>
                    <a:lnTo>
                      <a:pt x="1546" y="57"/>
                    </a:lnTo>
                    <a:lnTo>
                      <a:pt x="1567" y="51"/>
                    </a:lnTo>
                    <a:lnTo>
                      <a:pt x="1589" y="46"/>
                    </a:lnTo>
                    <a:lnTo>
                      <a:pt x="1612" y="42"/>
                    </a:lnTo>
                    <a:lnTo>
                      <a:pt x="1635" y="38"/>
                    </a:lnTo>
                    <a:lnTo>
                      <a:pt x="1658" y="34"/>
                    </a:lnTo>
                    <a:lnTo>
                      <a:pt x="1681" y="32"/>
                    </a:lnTo>
                    <a:lnTo>
                      <a:pt x="1705" y="29"/>
                    </a:lnTo>
                    <a:lnTo>
                      <a:pt x="1732" y="29"/>
                    </a:lnTo>
                    <a:lnTo>
                      <a:pt x="1757" y="29"/>
                    </a:lnTo>
                    <a:lnTo>
                      <a:pt x="1783" y="29"/>
                    </a:lnTo>
                    <a:lnTo>
                      <a:pt x="1812" y="29"/>
                    </a:lnTo>
                    <a:lnTo>
                      <a:pt x="1842" y="32"/>
                    </a:lnTo>
                    <a:lnTo>
                      <a:pt x="1869" y="34"/>
                    </a:lnTo>
                    <a:lnTo>
                      <a:pt x="1901" y="38"/>
                    </a:lnTo>
                    <a:lnTo>
                      <a:pt x="1934" y="42"/>
                    </a:lnTo>
                    <a:lnTo>
                      <a:pt x="1966" y="48"/>
                    </a:lnTo>
                    <a:lnTo>
                      <a:pt x="1998" y="51"/>
                    </a:lnTo>
                    <a:lnTo>
                      <a:pt x="2031" y="59"/>
                    </a:lnTo>
                    <a:lnTo>
                      <a:pt x="2065" y="65"/>
                    </a:lnTo>
                    <a:lnTo>
                      <a:pt x="2101" y="74"/>
                    </a:lnTo>
                    <a:lnTo>
                      <a:pt x="2135" y="80"/>
                    </a:lnTo>
                    <a:lnTo>
                      <a:pt x="2169" y="89"/>
                    </a:lnTo>
                    <a:lnTo>
                      <a:pt x="2204" y="97"/>
                    </a:lnTo>
                    <a:lnTo>
                      <a:pt x="2238" y="106"/>
                    </a:lnTo>
                    <a:lnTo>
                      <a:pt x="2272" y="114"/>
                    </a:lnTo>
                    <a:lnTo>
                      <a:pt x="2306" y="124"/>
                    </a:lnTo>
                    <a:lnTo>
                      <a:pt x="2340" y="133"/>
                    </a:lnTo>
                    <a:lnTo>
                      <a:pt x="2373" y="143"/>
                    </a:lnTo>
                    <a:lnTo>
                      <a:pt x="2403" y="150"/>
                    </a:lnTo>
                    <a:lnTo>
                      <a:pt x="2434" y="158"/>
                    </a:lnTo>
                    <a:lnTo>
                      <a:pt x="2464" y="167"/>
                    </a:lnTo>
                    <a:lnTo>
                      <a:pt x="2493" y="177"/>
                    </a:lnTo>
                    <a:lnTo>
                      <a:pt x="2521" y="184"/>
                    </a:lnTo>
                    <a:lnTo>
                      <a:pt x="2550" y="192"/>
                    </a:lnTo>
                    <a:lnTo>
                      <a:pt x="2574" y="200"/>
                    </a:lnTo>
                    <a:lnTo>
                      <a:pt x="2603" y="209"/>
                    </a:lnTo>
                    <a:lnTo>
                      <a:pt x="2626" y="217"/>
                    </a:lnTo>
                    <a:lnTo>
                      <a:pt x="2648" y="222"/>
                    </a:lnTo>
                    <a:lnTo>
                      <a:pt x="2671" y="230"/>
                    </a:lnTo>
                    <a:lnTo>
                      <a:pt x="2692" y="236"/>
                    </a:lnTo>
                    <a:lnTo>
                      <a:pt x="2711" y="241"/>
                    </a:lnTo>
                    <a:lnTo>
                      <a:pt x="2730" y="247"/>
                    </a:lnTo>
                    <a:lnTo>
                      <a:pt x="2745" y="251"/>
                    </a:lnTo>
                    <a:lnTo>
                      <a:pt x="2762" y="255"/>
                    </a:lnTo>
                    <a:lnTo>
                      <a:pt x="2776" y="257"/>
                    </a:lnTo>
                    <a:lnTo>
                      <a:pt x="2787" y="258"/>
                    </a:lnTo>
                    <a:lnTo>
                      <a:pt x="2799" y="260"/>
                    </a:lnTo>
                    <a:lnTo>
                      <a:pt x="2808" y="262"/>
                    </a:lnTo>
                    <a:lnTo>
                      <a:pt x="2818" y="260"/>
                    </a:lnTo>
                    <a:lnTo>
                      <a:pt x="2825" y="260"/>
                    </a:lnTo>
                    <a:lnTo>
                      <a:pt x="2831" y="260"/>
                    </a:lnTo>
                    <a:lnTo>
                      <a:pt x="2839" y="260"/>
                    </a:lnTo>
                    <a:lnTo>
                      <a:pt x="2846" y="258"/>
                    </a:lnTo>
                    <a:lnTo>
                      <a:pt x="2854" y="257"/>
                    </a:lnTo>
                    <a:lnTo>
                      <a:pt x="2858" y="255"/>
                    </a:lnTo>
                    <a:lnTo>
                      <a:pt x="2859" y="255"/>
                    </a:lnTo>
                    <a:lnTo>
                      <a:pt x="2859" y="257"/>
                    </a:lnTo>
                    <a:lnTo>
                      <a:pt x="2863" y="264"/>
                    </a:lnTo>
                    <a:lnTo>
                      <a:pt x="2869" y="276"/>
                    </a:lnTo>
                    <a:lnTo>
                      <a:pt x="2878" y="291"/>
                    </a:lnTo>
                    <a:lnTo>
                      <a:pt x="2888" y="310"/>
                    </a:lnTo>
                    <a:lnTo>
                      <a:pt x="2901" y="331"/>
                    </a:lnTo>
                    <a:lnTo>
                      <a:pt x="2913" y="354"/>
                    </a:lnTo>
                    <a:lnTo>
                      <a:pt x="2928" y="380"/>
                    </a:lnTo>
                    <a:lnTo>
                      <a:pt x="2941" y="407"/>
                    </a:lnTo>
                    <a:lnTo>
                      <a:pt x="2956" y="435"/>
                    </a:lnTo>
                    <a:lnTo>
                      <a:pt x="2970" y="464"/>
                    </a:lnTo>
                    <a:lnTo>
                      <a:pt x="2985" y="490"/>
                    </a:lnTo>
                    <a:lnTo>
                      <a:pt x="2998" y="519"/>
                    </a:lnTo>
                    <a:lnTo>
                      <a:pt x="3012" y="545"/>
                    </a:lnTo>
                    <a:lnTo>
                      <a:pt x="3021" y="570"/>
                    </a:lnTo>
                    <a:lnTo>
                      <a:pt x="3034" y="597"/>
                    </a:lnTo>
                    <a:lnTo>
                      <a:pt x="3040" y="616"/>
                    </a:lnTo>
                    <a:lnTo>
                      <a:pt x="3048" y="637"/>
                    </a:lnTo>
                    <a:lnTo>
                      <a:pt x="3053" y="652"/>
                    </a:lnTo>
                    <a:lnTo>
                      <a:pt x="3057" y="671"/>
                    </a:lnTo>
                    <a:lnTo>
                      <a:pt x="3061" y="684"/>
                    </a:lnTo>
                    <a:lnTo>
                      <a:pt x="3063" y="697"/>
                    </a:lnTo>
                    <a:lnTo>
                      <a:pt x="3067" y="711"/>
                    </a:lnTo>
                    <a:lnTo>
                      <a:pt x="3070" y="724"/>
                    </a:lnTo>
                    <a:lnTo>
                      <a:pt x="3072" y="735"/>
                    </a:lnTo>
                    <a:lnTo>
                      <a:pt x="3076" y="745"/>
                    </a:lnTo>
                    <a:lnTo>
                      <a:pt x="3080" y="758"/>
                    </a:lnTo>
                    <a:lnTo>
                      <a:pt x="3086" y="772"/>
                    </a:lnTo>
                    <a:lnTo>
                      <a:pt x="3089" y="783"/>
                    </a:lnTo>
                    <a:lnTo>
                      <a:pt x="3097" y="796"/>
                    </a:lnTo>
                    <a:lnTo>
                      <a:pt x="3105" y="813"/>
                    </a:lnTo>
                    <a:lnTo>
                      <a:pt x="3116" y="831"/>
                    </a:lnTo>
                    <a:lnTo>
                      <a:pt x="3128" y="846"/>
                    </a:lnTo>
                    <a:lnTo>
                      <a:pt x="3139" y="867"/>
                    </a:lnTo>
                    <a:lnTo>
                      <a:pt x="3152" y="888"/>
                    </a:lnTo>
                    <a:lnTo>
                      <a:pt x="3167" y="908"/>
                    </a:lnTo>
                    <a:lnTo>
                      <a:pt x="3185" y="929"/>
                    </a:lnTo>
                    <a:lnTo>
                      <a:pt x="3200" y="950"/>
                    </a:lnTo>
                    <a:lnTo>
                      <a:pt x="3217" y="971"/>
                    </a:lnTo>
                    <a:lnTo>
                      <a:pt x="3232" y="992"/>
                    </a:lnTo>
                    <a:lnTo>
                      <a:pt x="3247" y="1009"/>
                    </a:lnTo>
                    <a:lnTo>
                      <a:pt x="3261" y="1026"/>
                    </a:lnTo>
                    <a:lnTo>
                      <a:pt x="3274" y="1043"/>
                    </a:lnTo>
                    <a:lnTo>
                      <a:pt x="3285" y="1059"/>
                    </a:lnTo>
                    <a:lnTo>
                      <a:pt x="3293" y="1068"/>
                    </a:lnTo>
                    <a:lnTo>
                      <a:pt x="3302" y="1078"/>
                    </a:lnTo>
                    <a:lnTo>
                      <a:pt x="3306" y="1081"/>
                    </a:lnTo>
                    <a:lnTo>
                      <a:pt x="3308" y="1085"/>
                    </a:lnTo>
                    <a:lnTo>
                      <a:pt x="3097" y="1019"/>
                    </a:lnTo>
                    <a:lnTo>
                      <a:pt x="3304" y="1214"/>
                    </a:lnTo>
                    <a:lnTo>
                      <a:pt x="3302" y="1216"/>
                    </a:lnTo>
                    <a:lnTo>
                      <a:pt x="3302" y="1220"/>
                    </a:lnTo>
                    <a:lnTo>
                      <a:pt x="3302" y="1230"/>
                    </a:lnTo>
                    <a:lnTo>
                      <a:pt x="3302" y="1243"/>
                    </a:lnTo>
                    <a:lnTo>
                      <a:pt x="3302" y="1249"/>
                    </a:lnTo>
                    <a:lnTo>
                      <a:pt x="3302" y="1258"/>
                    </a:lnTo>
                    <a:lnTo>
                      <a:pt x="3302" y="1266"/>
                    </a:lnTo>
                    <a:lnTo>
                      <a:pt x="3304" y="1277"/>
                    </a:lnTo>
                    <a:lnTo>
                      <a:pt x="3304" y="1287"/>
                    </a:lnTo>
                    <a:lnTo>
                      <a:pt x="3306" y="1300"/>
                    </a:lnTo>
                    <a:lnTo>
                      <a:pt x="3310" y="1313"/>
                    </a:lnTo>
                    <a:lnTo>
                      <a:pt x="3316" y="1327"/>
                    </a:lnTo>
                    <a:lnTo>
                      <a:pt x="3318" y="1340"/>
                    </a:lnTo>
                    <a:lnTo>
                      <a:pt x="3323" y="1357"/>
                    </a:lnTo>
                    <a:lnTo>
                      <a:pt x="3329" y="1374"/>
                    </a:lnTo>
                    <a:lnTo>
                      <a:pt x="3335" y="1391"/>
                    </a:lnTo>
                    <a:lnTo>
                      <a:pt x="3342" y="1410"/>
                    </a:lnTo>
                    <a:lnTo>
                      <a:pt x="3350" y="1427"/>
                    </a:lnTo>
                    <a:lnTo>
                      <a:pt x="3358" y="1444"/>
                    </a:lnTo>
                    <a:lnTo>
                      <a:pt x="3365" y="1461"/>
                    </a:lnTo>
                    <a:lnTo>
                      <a:pt x="3371" y="1477"/>
                    </a:lnTo>
                    <a:lnTo>
                      <a:pt x="3377" y="1492"/>
                    </a:lnTo>
                    <a:lnTo>
                      <a:pt x="3382" y="1503"/>
                    </a:lnTo>
                    <a:lnTo>
                      <a:pt x="3390" y="1517"/>
                    </a:lnTo>
                    <a:lnTo>
                      <a:pt x="3394" y="1524"/>
                    </a:lnTo>
                    <a:lnTo>
                      <a:pt x="3397" y="1532"/>
                    </a:lnTo>
                    <a:lnTo>
                      <a:pt x="3399" y="1536"/>
                    </a:lnTo>
                    <a:lnTo>
                      <a:pt x="3401" y="1539"/>
                    </a:lnTo>
                    <a:lnTo>
                      <a:pt x="2856" y="1488"/>
                    </a:lnTo>
                    <a:lnTo>
                      <a:pt x="2601" y="1465"/>
                    </a:lnTo>
                    <a:lnTo>
                      <a:pt x="2078" y="1507"/>
                    </a:lnTo>
                    <a:lnTo>
                      <a:pt x="2078" y="1505"/>
                    </a:lnTo>
                    <a:lnTo>
                      <a:pt x="2086" y="1501"/>
                    </a:lnTo>
                    <a:lnTo>
                      <a:pt x="2097" y="1498"/>
                    </a:lnTo>
                    <a:lnTo>
                      <a:pt x="2114" y="1492"/>
                    </a:lnTo>
                    <a:lnTo>
                      <a:pt x="2131" y="1484"/>
                    </a:lnTo>
                    <a:lnTo>
                      <a:pt x="2154" y="1475"/>
                    </a:lnTo>
                    <a:lnTo>
                      <a:pt x="2177" y="1465"/>
                    </a:lnTo>
                    <a:lnTo>
                      <a:pt x="2205" y="1458"/>
                    </a:lnTo>
                    <a:lnTo>
                      <a:pt x="2232" y="1446"/>
                    </a:lnTo>
                    <a:lnTo>
                      <a:pt x="2261" y="1439"/>
                    </a:lnTo>
                    <a:lnTo>
                      <a:pt x="2289" y="1429"/>
                    </a:lnTo>
                    <a:lnTo>
                      <a:pt x="2321" y="1423"/>
                    </a:lnTo>
                    <a:lnTo>
                      <a:pt x="2348" y="1414"/>
                    </a:lnTo>
                    <a:lnTo>
                      <a:pt x="2378" y="1410"/>
                    </a:lnTo>
                    <a:lnTo>
                      <a:pt x="2407" y="1406"/>
                    </a:lnTo>
                    <a:lnTo>
                      <a:pt x="2434" y="1404"/>
                    </a:lnTo>
                    <a:lnTo>
                      <a:pt x="2458" y="1403"/>
                    </a:lnTo>
                    <a:lnTo>
                      <a:pt x="2485" y="1401"/>
                    </a:lnTo>
                    <a:lnTo>
                      <a:pt x="2510" y="1401"/>
                    </a:lnTo>
                    <a:lnTo>
                      <a:pt x="2536" y="1401"/>
                    </a:lnTo>
                    <a:lnTo>
                      <a:pt x="2561" y="1401"/>
                    </a:lnTo>
                    <a:lnTo>
                      <a:pt x="2588" y="1401"/>
                    </a:lnTo>
                    <a:lnTo>
                      <a:pt x="2614" y="1401"/>
                    </a:lnTo>
                    <a:lnTo>
                      <a:pt x="2643" y="1401"/>
                    </a:lnTo>
                    <a:lnTo>
                      <a:pt x="2669" y="1401"/>
                    </a:lnTo>
                    <a:lnTo>
                      <a:pt x="2696" y="1401"/>
                    </a:lnTo>
                    <a:lnTo>
                      <a:pt x="2724" y="1401"/>
                    </a:lnTo>
                    <a:lnTo>
                      <a:pt x="2753" y="1401"/>
                    </a:lnTo>
                    <a:lnTo>
                      <a:pt x="2781" y="1401"/>
                    </a:lnTo>
                    <a:lnTo>
                      <a:pt x="2808" y="1401"/>
                    </a:lnTo>
                    <a:lnTo>
                      <a:pt x="2839" y="1401"/>
                    </a:lnTo>
                    <a:lnTo>
                      <a:pt x="2869" y="1403"/>
                    </a:lnTo>
                    <a:lnTo>
                      <a:pt x="2901" y="1401"/>
                    </a:lnTo>
                    <a:lnTo>
                      <a:pt x="2934" y="1401"/>
                    </a:lnTo>
                    <a:lnTo>
                      <a:pt x="2968" y="1403"/>
                    </a:lnTo>
                    <a:lnTo>
                      <a:pt x="3002" y="1404"/>
                    </a:lnTo>
                    <a:lnTo>
                      <a:pt x="3036" y="1406"/>
                    </a:lnTo>
                    <a:lnTo>
                      <a:pt x="3070" y="1410"/>
                    </a:lnTo>
                    <a:lnTo>
                      <a:pt x="3105" y="1412"/>
                    </a:lnTo>
                    <a:lnTo>
                      <a:pt x="3137" y="1416"/>
                    </a:lnTo>
                    <a:lnTo>
                      <a:pt x="3167" y="1420"/>
                    </a:lnTo>
                    <a:lnTo>
                      <a:pt x="3196" y="1422"/>
                    </a:lnTo>
                    <a:lnTo>
                      <a:pt x="3219" y="1423"/>
                    </a:lnTo>
                    <a:lnTo>
                      <a:pt x="3242" y="1427"/>
                    </a:lnTo>
                    <a:lnTo>
                      <a:pt x="3259" y="1429"/>
                    </a:lnTo>
                    <a:lnTo>
                      <a:pt x="3272" y="1429"/>
                    </a:lnTo>
                    <a:lnTo>
                      <a:pt x="3280" y="1431"/>
                    </a:lnTo>
                    <a:lnTo>
                      <a:pt x="3283" y="1433"/>
                    </a:lnTo>
                    <a:lnTo>
                      <a:pt x="3280" y="1431"/>
                    </a:lnTo>
                    <a:lnTo>
                      <a:pt x="3274" y="1429"/>
                    </a:lnTo>
                    <a:lnTo>
                      <a:pt x="3261" y="1423"/>
                    </a:lnTo>
                    <a:lnTo>
                      <a:pt x="3242" y="1418"/>
                    </a:lnTo>
                    <a:lnTo>
                      <a:pt x="3219" y="1410"/>
                    </a:lnTo>
                    <a:lnTo>
                      <a:pt x="3196" y="1403"/>
                    </a:lnTo>
                    <a:lnTo>
                      <a:pt x="3166" y="1393"/>
                    </a:lnTo>
                    <a:lnTo>
                      <a:pt x="3135" y="1385"/>
                    </a:lnTo>
                    <a:lnTo>
                      <a:pt x="3099" y="1374"/>
                    </a:lnTo>
                    <a:lnTo>
                      <a:pt x="3061" y="1366"/>
                    </a:lnTo>
                    <a:lnTo>
                      <a:pt x="3021" y="1355"/>
                    </a:lnTo>
                    <a:lnTo>
                      <a:pt x="2979" y="1347"/>
                    </a:lnTo>
                    <a:lnTo>
                      <a:pt x="2934" y="1340"/>
                    </a:lnTo>
                    <a:lnTo>
                      <a:pt x="2888" y="1332"/>
                    </a:lnTo>
                    <a:lnTo>
                      <a:pt x="2840" y="1325"/>
                    </a:lnTo>
                    <a:lnTo>
                      <a:pt x="2795" y="1321"/>
                    </a:lnTo>
                    <a:lnTo>
                      <a:pt x="2745" y="1315"/>
                    </a:lnTo>
                    <a:lnTo>
                      <a:pt x="2696" y="1313"/>
                    </a:lnTo>
                    <a:lnTo>
                      <a:pt x="2647" y="1313"/>
                    </a:lnTo>
                    <a:lnTo>
                      <a:pt x="2597" y="1313"/>
                    </a:lnTo>
                    <a:lnTo>
                      <a:pt x="2550" y="1313"/>
                    </a:lnTo>
                    <a:lnTo>
                      <a:pt x="2502" y="1317"/>
                    </a:lnTo>
                    <a:lnTo>
                      <a:pt x="2456" y="1321"/>
                    </a:lnTo>
                    <a:lnTo>
                      <a:pt x="2416" y="1325"/>
                    </a:lnTo>
                    <a:lnTo>
                      <a:pt x="2377" y="1328"/>
                    </a:lnTo>
                    <a:lnTo>
                      <a:pt x="2340" y="1332"/>
                    </a:lnTo>
                    <a:lnTo>
                      <a:pt x="2308" y="1336"/>
                    </a:lnTo>
                    <a:lnTo>
                      <a:pt x="2283" y="1340"/>
                    </a:lnTo>
                    <a:lnTo>
                      <a:pt x="2261" y="1344"/>
                    </a:lnTo>
                    <a:lnTo>
                      <a:pt x="2245" y="1346"/>
                    </a:lnTo>
                    <a:lnTo>
                      <a:pt x="2234" y="1347"/>
                    </a:lnTo>
                    <a:lnTo>
                      <a:pt x="2232" y="1349"/>
                    </a:lnTo>
                    <a:lnTo>
                      <a:pt x="2234" y="1346"/>
                    </a:lnTo>
                    <a:lnTo>
                      <a:pt x="2238" y="1344"/>
                    </a:lnTo>
                    <a:lnTo>
                      <a:pt x="2247" y="1336"/>
                    </a:lnTo>
                    <a:lnTo>
                      <a:pt x="2262" y="1330"/>
                    </a:lnTo>
                    <a:lnTo>
                      <a:pt x="2280" y="1321"/>
                    </a:lnTo>
                    <a:lnTo>
                      <a:pt x="2299" y="1313"/>
                    </a:lnTo>
                    <a:lnTo>
                      <a:pt x="2321" y="1302"/>
                    </a:lnTo>
                    <a:lnTo>
                      <a:pt x="2348" y="1292"/>
                    </a:lnTo>
                    <a:lnTo>
                      <a:pt x="2377" y="1281"/>
                    </a:lnTo>
                    <a:lnTo>
                      <a:pt x="2409" y="1271"/>
                    </a:lnTo>
                    <a:lnTo>
                      <a:pt x="2441" y="1262"/>
                    </a:lnTo>
                    <a:lnTo>
                      <a:pt x="2479" y="1254"/>
                    </a:lnTo>
                    <a:lnTo>
                      <a:pt x="2517" y="1247"/>
                    </a:lnTo>
                    <a:lnTo>
                      <a:pt x="2557" y="1243"/>
                    </a:lnTo>
                    <a:lnTo>
                      <a:pt x="2599" y="1239"/>
                    </a:lnTo>
                    <a:lnTo>
                      <a:pt x="2643" y="1241"/>
                    </a:lnTo>
                    <a:lnTo>
                      <a:pt x="2686" y="1241"/>
                    </a:lnTo>
                    <a:lnTo>
                      <a:pt x="2730" y="1245"/>
                    </a:lnTo>
                    <a:lnTo>
                      <a:pt x="2774" y="1249"/>
                    </a:lnTo>
                    <a:lnTo>
                      <a:pt x="2818" y="1258"/>
                    </a:lnTo>
                    <a:lnTo>
                      <a:pt x="2859" y="1262"/>
                    </a:lnTo>
                    <a:lnTo>
                      <a:pt x="2901" y="1271"/>
                    </a:lnTo>
                    <a:lnTo>
                      <a:pt x="2939" y="1279"/>
                    </a:lnTo>
                    <a:lnTo>
                      <a:pt x="2977" y="1288"/>
                    </a:lnTo>
                    <a:lnTo>
                      <a:pt x="3010" y="1294"/>
                    </a:lnTo>
                    <a:lnTo>
                      <a:pt x="3042" y="1304"/>
                    </a:lnTo>
                    <a:lnTo>
                      <a:pt x="3069" y="1309"/>
                    </a:lnTo>
                    <a:lnTo>
                      <a:pt x="3093" y="1317"/>
                    </a:lnTo>
                    <a:lnTo>
                      <a:pt x="3110" y="1323"/>
                    </a:lnTo>
                    <a:lnTo>
                      <a:pt x="3126" y="1328"/>
                    </a:lnTo>
                    <a:lnTo>
                      <a:pt x="3135" y="1332"/>
                    </a:lnTo>
                    <a:lnTo>
                      <a:pt x="3139" y="1332"/>
                    </a:lnTo>
                    <a:lnTo>
                      <a:pt x="3135" y="1332"/>
                    </a:lnTo>
                    <a:lnTo>
                      <a:pt x="3133" y="1328"/>
                    </a:lnTo>
                    <a:lnTo>
                      <a:pt x="3128" y="1323"/>
                    </a:lnTo>
                    <a:lnTo>
                      <a:pt x="3122" y="1319"/>
                    </a:lnTo>
                    <a:lnTo>
                      <a:pt x="3112" y="1313"/>
                    </a:lnTo>
                    <a:lnTo>
                      <a:pt x="3103" y="1306"/>
                    </a:lnTo>
                    <a:lnTo>
                      <a:pt x="3089" y="1298"/>
                    </a:lnTo>
                    <a:lnTo>
                      <a:pt x="3076" y="1290"/>
                    </a:lnTo>
                    <a:lnTo>
                      <a:pt x="3059" y="1281"/>
                    </a:lnTo>
                    <a:lnTo>
                      <a:pt x="3044" y="1271"/>
                    </a:lnTo>
                    <a:lnTo>
                      <a:pt x="3025" y="1262"/>
                    </a:lnTo>
                    <a:lnTo>
                      <a:pt x="3006" y="1252"/>
                    </a:lnTo>
                    <a:lnTo>
                      <a:pt x="2983" y="1241"/>
                    </a:lnTo>
                    <a:lnTo>
                      <a:pt x="2960" y="1231"/>
                    </a:lnTo>
                    <a:lnTo>
                      <a:pt x="2937" y="1222"/>
                    </a:lnTo>
                    <a:lnTo>
                      <a:pt x="2913" y="1214"/>
                    </a:lnTo>
                    <a:lnTo>
                      <a:pt x="2884" y="1205"/>
                    </a:lnTo>
                    <a:lnTo>
                      <a:pt x="2856" y="1195"/>
                    </a:lnTo>
                    <a:lnTo>
                      <a:pt x="2825" y="1188"/>
                    </a:lnTo>
                    <a:lnTo>
                      <a:pt x="2795" y="1182"/>
                    </a:lnTo>
                    <a:lnTo>
                      <a:pt x="2759" y="1174"/>
                    </a:lnTo>
                    <a:lnTo>
                      <a:pt x="2723" y="1169"/>
                    </a:lnTo>
                    <a:lnTo>
                      <a:pt x="2685" y="1167"/>
                    </a:lnTo>
                    <a:lnTo>
                      <a:pt x="2648" y="1167"/>
                    </a:lnTo>
                    <a:lnTo>
                      <a:pt x="2607" y="1165"/>
                    </a:lnTo>
                    <a:lnTo>
                      <a:pt x="2565" y="1169"/>
                    </a:lnTo>
                    <a:lnTo>
                      <a:pt x="2523" y="1173"/>
                    </a:lnTo>
                    <a:lnTo>
                      <a:pt x="2479" y="1182"/>
                    </a:lnTo>
                    <a:lnTo>
                      <a:pt x="2434" y="1192"/>
                    </a:lnTo>
                    <a:lnTo>
                      <a:pt x="2388" y="1205"/>
                    </a:lnTo>
                    <a:lnTo>
                      <a:pt x="2340" y="1220"/>
                    </a:lnTo>
                    <a:lnTo>
                      <a:pt x="2295" y="1241"/>
                    </a:lnTo>
                    <a:lnTo>
                      <a:pt x="2245" y="1260"/>
                    </a:lnTo>
                    <a:lnTo>
                      <a:pt x="2196" y="1275"/>
                    </a:lnTo>
                    <a:lnTo>
                      <a:pt x="2148" y="1287"/>
                    </a:lnTo>
                    <a:lnTo>
                      <a:pt x="2101" y="1298"/>
                    </a:lnTo>
                    <a:lnTo>
                      <a:pt x="2053" y="1304"/>
                    </a:lnTo>
                    <a:lnTo>
                      <a:pt x="2010" y="1308"/>
                    </a:lnTo>
                    <a:lnTo>
                      <a:pt x="1966" y="1311"/>
                    </a:lnTo>
                    <a:lnTo>
                      <a:pt x="1926" y="1313"/>
                    </a:lnTo>
                    <a:lnTo>
                      <a:pt x="1888" y="1311"/>
                    </a:lnTo>
                    <a:lnTo>
                      <a:pt x="1854" y="1309"/>
                    </a:lnTo>
                    <a:lnTo>
                      <a:pt x="1823" y="1308"/>
                    </a:lnTo>
                    <a:lnTo>
                      <a:pt x="1797" y="1306"/>
                    </a:lnTo>
                    <a:lnTo>
                      <a:pt x="1776" y="1304"/>
                    </a:lnTo>
                    <a:lnTo>
                      <a:pt x="1761" y="1302"/>
                    </a:lnTo>
                    <a:lnTo>
                      <a:pt x="1751" y="1300"/>
                    </a:lnTo>
                    <a:lnTo>
                      <a:pt x="1749" y="1300"/>
                    </a:lnTo>
                    <a:lnTo>
                      <a:pt x="1745" y="1300"/>
                    </a:lnTo>
                    <a:lnTo>
                      <a:pt x="1736" y="1300"/>
                    </a:lnTo>
                    <a:lnTo>
                      <a:pt x="1721" y="1300"/>
                    </a:lnTo>
                    <a:lnTo>
                      <a:pt x="1704" y="1302"/>
                    </a:lnTo>
                    <a:lnTo>
                      <a:pt x="1679" y="1302"/>
                    </a:lnTo>
                    <a:lnTo>
                      <a:pt x="1654" y="1304"/>
                    </a:lnTo>
                    <a:lnTo>
                      <a:pt x="1626" y="1304"/>
                    </a:lnTo>
                    <a:lnTo>
                      <a:pt x="1593" y="1306"/>
                    </a:lnTo>
                    <a:lnTo>
                      <a:pt x="1561" y="1306"/>
                    </a:lnTo>
                    <a:lnTo>
                      <a:pt x="1525" y="1306"/>
                    </a:lnTo>
                    <a:lnTo>
                      <a:pt x="1491" y="1306"/>
                    </a:lnTo>
                    <a:lnTo>
                      <a:pt x="1456" y="1306"/>
                    </a:lnTo>
                    <a:lnTo>
                      <a:pt x="1424" y="1304"/>
                    </a:lnTo>
                    <a:lnTo>
                      <a:pt x="1392" y="1302"/>
                    </a:lnTo>
                    <a:lnTo>
                      <a:pt x="1359" y="1298"/>
                    </a:lnTo>
                    <a:lnTo>
                      <a:pt x="1333" y="1296"/>
                    </a:lnTo>
                    <a:lnTo>
                      <a:pt x="1304" y="1290"/>
                    </a:lnTo>
                    <a:lnTo>
                      <a:pt x="1280" y="1287"/>
                    </a:lnTo>
                    <a:lnTo>
                      <a:pt x="1253" y="1283"/>
                    </a:lnTo>
                    <a:lnTo>
                      <a:pt x="1230" y="1281"/>
                    </a:lnTo>
                    <a:lnTo>
                      <a:pt x="1203" y="1275"/>
                    </a:lnTo>
                    <a:lnTo>
                      <a:pt x="1179" y="1273"/>
                    </a:lnTo>
                    <a:lnTo>
                      <a:pt x="1152" y="1271"/>
                    </a:lnTo>
                    <a:lnTo>
                      <a:pt x="1124" y="1269"/>
                    </a:lnTo>
                    <a:lnTo>
                      <a:pt x="1095" y="1266"/>
                    </a:lnTo>
                    <a:lnTo>
                      <a:pt x="1063" y="1266"/>
                    </a:lnTo>
                    <a:lnTo>
                      <a:pt x="1029" y="1264"/>
                    </a:lnTo>
                    <a:lnTo>
                      <a:pt x="994" y="1264"/>
                    </a:lnTo>
                    <a:lnTo>
                      <a:pt x="954" y="1264"/>
                    </a:lnTo>
                    <a:lnTo>
                      <a:pt x="913" y="1264"/>
                    </a:lnTo>
                    <a:lnTo>
                      <a:pt x="867" y="1266"/>
                    </a:lnTo>
                    <a:lnTo>
                      <a:pt x="818" y="1269"/>
                    </a:lnTo>
                    <a:lnTo>
                      <a:pt x="762" y="1271"/>
                    </a:lnTo>
                    <a:lnTo>
                      <a:pt x="705" y="1275"/>
                    </a:lnTo>
                    <a:lnTo>
                      <a:pt x="645" y="1279"/>
                    </a:lnTo>
                    <a:lnTo>
                      <a:pt x="586" y="1283"/>
                    </a:lnTo>
                    <a:lnTo>
                      <a:pt x="521" y="1287"/>
                    </a:lnTo>
                    <a:lnTo>
                      <a:pt x="462" y="1290"/>
                    </a:lnTo>
                    <a:lnTo>
                      <a:pt x="401" y="1294"/>
                    </a:lnTo>
                    <a:lnTo>
                      <a:pt x="346" y="1300"/>
                    </a:lnTo>
                    <a:lnTo>
                      <a:pt x="291" y="1304"/>
                    </a:lnTo>
                    <a:lnTo>
                      <a:pt x="241" y="1308"/>
                    </a:lnTo>
                    <a:lnTo>
                      <a:pt x="194" y="1311"/>
                    </a:lnTo>
                    <a:lnTo>
                      <a:pt x="158" y="1315"/>
                    </a:lnTo>
                    <a:lnTo>
                      <a:pt x="125" y="1317"/>
                    </a:lnTo>
                    <a:lnTo>
                      <a:pt x="101" y="1321"/>
                    </a:lnTo>
                    <a:lnTo>
                      <a:pt x="86" y="1321"/>
                    </a:lnTo>
                    <a:lnTo>
                      <a:pt x="82" y="1323"/>
                    </a:lnTo>
                    <a:lnTo>
                      <a:pt x="181" y="1100"/>
                    </a:lnTo>
                    <a:lnTo>
                      <a:pt x="103" y="403"/>
                    </a:lnTo>
                    <a:lnTo>
                      <a:pt x="0" y="186"/>
                    </a:lnTo>
                    <a:close/>
                  </a:path>
                </a:pathLst>
              </a:custGeom>
              <a:solidFill>
                <a:srgbClr val="E8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35" name="Freeform 119"/>
              <p:cNvSpPr>
                <a:spLocks/>
              </p:cNvSpPr>
              <p:nvPr/>
            </p:nvSpPr>
            <p:spPr bwMode="auto">
              <a:xfrm>
                <a:off x="2965" y="4207"/>
                <a:ext cx="1869" cy="94"/>
              </a:xfrm>
              <a:custGeom>
                <a:avLst/>
                <a:gdLst>
                  <a:gd name="T0" fmla="*/ 0 w 3738"/>
                  <a:gd name="T1" fmla="*/ 1 h 188"/>
                  <a:gd name="T2" fmla="*/ 1 w 3738"/>
                  <a:gd name="T3" fmla="*/ 1 h 188"/>
                  <a:gd name="T4" fmla="*/ 1 w 3738"/>
                  <a:gd name="T5" fmla="*/ 1 h 188"/>
                  <a:gd name="T6" fmla="*/ 1 w 3738"/>
                  <a:gd name="T7" fmla="*/ 1 h 188"/>
                  <a:gd name="T8" fmla="*/ 1 w 3738"/>
                  <a:gd name="T9" fmla="*/ 1 h 188"/>
                  <a:gd name="T10" fmla="*/ 1 w 3738"/>
                  <a:gd name="T11" fmla="*/ 1 h 188"/>
                  <a:gd name="T12" fmla="*/ 1 w 3738"/>
                  <a:gd name="T13" fmla="*/ 1 h 188"/>
                  <a:gd name="T14" fmla="*/ 1 w 3738"/>
                  <a:gd name="T15" fmla="*/ 1 h 188"/>
                  <a:gd name="T16" fmla="*/ 1 w 3738"/>
                  <a:gd name="T17" fmla="*/ 1 h 188"/>
                  <a:gd name="T18" fmla="*/ 1 w 3738"/>
                  <a:gd name="T19" fmla="*/ 1 h 188"/>
                  <a:gd name="T20" fmla="*/ 1 w 3738"/>
                  <a:gd name="T21" fmla="*/ 1 h 188"/>
                  <a:gd name="T22" fmla="*/ 1 w 3738"/>
                  <a:gd name="T23" fmla="*/ 1 h 188"/>
                  <a:gd name="T24" fmla="*/ 1 w 3738"/>
                  <a:gd name="T25" fmla="*/ 1 h 188"/>
                  <a:gd name="T26" fmla="*/ 1 w 3738"/>
                  <a:gd name="T27" fmla="*/ 1 h 188"/>
                  <a:gd name="T28" fmla="*/ 1 w 3738"/>
                  <a:gd name="T29" fmla="*/ 1 h 188"/>
                  <a:gd name="T30" fmla="*/ 1 w 3738"/>
                  <a:gd name="T31" fmla="*/ 1 h 188"/>
                  <a:gd name="T32" fmla="*/ 1 w 3738"/>
                  <a:gd name="T33" fmla="*/ 1 h 188"/>
                  <a:gd name="T34" fmla="*/ 1 w 3738"/>
                  <a:gd name="T35" fmla="*/ 1 h 188"/>
                  <a:gd name="T36" fmla="*/ 1 w 3738"/>
                  <a:gd name="T37" fmla="*/ 1 h 188"/>
                  <a:gd name="T38" fmla="*/ 1 w 3738"/>
                  <a:gd name="T39" fmla="*/ 1 h 188"/>
                  <a:gd name="T40" fmla="*/ 1 w 3738"/>
                  <a:gd name="T41" fmla="*/ 1 h 188"/>
                  <a:gd name="T42" fmla="*/ 1 w 3738"/>
                  <a:gd name="T43" fmla="*/ 1 h 188"/>
                  <a:gd name="T44" fmla="*/ 1 w 3738"/>
                  <a:gd name="T45" fmla="*/ 1 h 188"/>
                  <a:gd name="T46" fmla="*/ 1 w 3738"/>
                  <a:gd name="T47" fmla="*/ 1 h 188"/>
                  <a:gd name="T48" fmla="*/ 1 w 3738"/>
                  <a:gd name="T49" fmla="*/ 1 h 188"/>
                  <a:gd name="T50" fmla="*/ 1 w 3738"/>
                  <a:gd name="T51" fmla="*/ 1 h 188"/>
                  <a:gd name="T52" fmla="*/ 1 w 3738"/>
                  <a:gd name="T53" fmla="*/ 1 h 188"/>
                  <a:gd name="T54" fmla="*/ 1 w 3738"/>
                  <a:gd name="T55" fmla="*/ 1 h 188"/>
                  <a:gd name="T56" fmla="*/ 1 w 3738"/>
                  <a:gd name="T57" fmla="*/ 1 h 188"/>
                  <a:gd name="T58" fmla="*/ 1 w 3738"/>
                  <a:gd name="T59" fmla="*/ 1 h 188"/>
                  <a:gd name="T60" fmla="*/ 1 w 3738"/>
                  <a:gd name="T61" fmla="*/ 1 h 188"/>
                  <a:gd name="T62" fmla="*/ 1 w 3738"/>
                  <a:gd name="T63" fmla="*/ 1 h 188"/>
                  <a:gd name="T64" fmla="*/ 1 w 3738"/>
                  <a:gd name="T65" fmla="*/ 1 h 188"/>
                  <a:gd name="T66" fmla="*/ 1 w 3738"/>
                  <a:gd name="T67" fmla="*/ 1 h 188"/>
                  <a:gd name="T68" fmla="*/ 1 w 3738"/>
                  <a:gd name="T69" fmla="*/ 1 h 188"/>
                  <a:gd name="T70" fmla="*/ 1 w 3738"/>
                  <a:gd name="T71" fmla="*/ 1 h 188"/>
                  <a:gd name="T72" fmla="*/ 1 w 3738"/>
                  <a:gd name="T73" fmla="*/ 1 h 188"/>
                  <a:gd name="T74" fmla="*/ 1 w 3738"/>
                  <a:gd name="T75" fmla="*/ 1 h 188"/>
                  <a:gd name="T76" fmla="*/ 1 w 3738"/>
                  <a:gd name="T77" fmla="*/ 1 h 188"/>
                  <a:gd name="T78" fmla="*/ 1 w 3738"/>
                  <a:gd name="T79" fmla="*/ 1 h 188"/>
                  <a:gd name="T80" fmla="*/ 1 w 3738"/>
                  <a:gd name="T81" fmla="*/ 1 h 188"/>
                  <a:gd name="T82" fmla="*/ 1 w 3738"/>
                  <a:gd name="T83" fmla="*/ 1 h 188"/>
                  <a:gd name="T84" fmla="*/ 1 w 3738"/>
                  <a:gd name="T85" fmla="*/ 1 h 188"/>
                  <a:gd name="T86" fmla="*/ 1 w 3738"/>
                  <a:gd name="T87" fmla="*/ 1 h 188"/>
                  <a:gd name="T88" fmla="*/ 1 w 3738"/>
                  <a:gd name="T89" fmla="*/ 1 h 188"/>
                  <a:gd name="T90" fmla="*/ 1 w 3738"/>
                  <a:gd name="T91" fmla="*/ 0 h 188"/>
                  <a:gd name="T92" fmla="*/ 1 w 3738"/>
                  <a:gd name="T93" fmla="*/ 1 h 188"/>
                  <a:gd name="T94" fmla="*/ 1 w 3738"/>
                  <a:gd name="T95" fmla="*/ 1 h 188"/>
                  <a:gd name="T96" fmla="*/ 1 w 3738"/>
                  <a:gd name="T97" fmla="*/ 1 h 188"/>
                  <a:gd name="T98" fmla="*/ 1 w 3738"/>
                  <a:gd name="T99" fmla="*/ 1 h 188"/>
                  <a:gd name="T100" fmla="*/ 1 w 3738"/>
                  <a:gd name="T101" fmla="*/ 1 h 188"/>
                  <a:gd name="T102" fmla="*/ 0 w 3738"/>
                  <a:gd name="T103" fmla="*/ 1 h 188"/>
                  <a:gd name="T104" fmla="*/ 0 w 3738"/>
                  <a:gd name="T105" fmla="*/ 1 h 188"/>
                  <a:gd name="T106" fmla="*/ 0 w 3738"/>
                  <a:gd name="T107" fmla="*/ 1 h 18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738"/>
                  <a:gd name="T163" fmla="*/ 0 h 188"/>
                  <a:gd name="T164" fmla="*/ 3738 w 3738"/>
                  <a:gd name="T165" fmla="*/ 188 h 18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738" h="188">
                    <a:moveTo>
                      <a:pt x="0" y="121"/>
                    </a:moveTo>
                    <a:lnTo>
                      <a:pt x="31" y="121"/>
                    </a:lnTo>
                    <a:lnTo>
                      <a:pt x="95" y="123"/>
                    </a:lnTo>
                    <a:lnTo>
                      <a:pt x="188" y="123"/>
                    </a:lnTo>
                    <a:lnTo>
                      <a:pt x="308" y="125"/>
                    </a:lnTo>
                    <a:lnTo>
                      <a:pt x="443" y="125"/>
                    </a:lnTo>
                    <a:lnTo>
                      <a:pt x="593" y="127"/>
                    </a:lnTo>
                    <a:lnTo>
                      <a:pt x="751" y="127"/>
                    </a:lnTo>
                    <a:lnTo>
                      <a:pt x="917" y="127"/>
                    </a:lnTo>
                    <a:lnTo>
                      <a:pt x="1076" y="127"/>
                    </a:lnTo>
                    <a:lnTo>
                      <a:pt x="1232" y="127"/>
                    </a:lnTo>
                    <a:lnTo>
                      <a:pt x="1377" y="127"/>
                    </a:lnTo>
                    <a:lnTo>
                      <a:pt x="1508" y="127"/>
                    </a:lnTo>
                    <a:lnTo>
                      <a:pt x="1616" y="127"/>
                    </a:lnTo>
                    <a:lnTo>
                      <a:pt x="1702" y="127"/>
                    </a:lnTo>
                    <a:lnTo>
                      <a:pt x="1755" y="127"/>
                    </a:lnTo>
                    <a:lnTo>
                      <a:pt x="1776" y="129"/>
                    </a:lnTo>
                    <a:lnTo>
                      <a:pt x="1776" y="133"/>
                    </a:lnTo>
                    <a:lnTo>
                      <a:pt x="1782" y="137"/>
                    </a:lnTo>
                    <a:lnTo>
                      <a:pt x="1789" y="142"/>
                    </a:lnTo>
                    <a:lnTo>
                      <a:pt x="1793" y="142"/>
                    </a:lnTo>
                    <a:lnTo>
                      <a:pt x="1801" y="146"/>
                    </a:lnTo>
                    <a:lnTo>
                      <a:pt x="1806" y="146"/>
                    </a:lnTo>
                    <a:lnTo>
                      <a:pt x="1816" y="150"/>
                    </a:lnTo>
                    <a:lnTo>
                      <a:pt x="1823" y="152"/>
                    </a:lnTo>
                    <a:lnTo>
                      <a:pt x="1837" y="154"/>
                    </a:lnTo>
                    <a:lnTo>
                      <a:pt x="1850" y="156"/>
                    </a:lnTo>
                    <a:lnTo>
                      <a:pt x="1865" y="158"/>
                    </a:lnTo>
                    <a:lnTo>
                      <a:pt x="1880" y="156"/>
                    </a:lnTo>
                    <a:lnTo>
                      <a:pt x="1899" y="156"/>
                    </a:lnTo>
                    <a:lnTo>
                      <a:pt x="1919" y="156"/>
                    </a:lnTo>
                    <a:lnTo>
                      <a:pt x="1938" y="156"/>
                    </a:lnTo>
                    <a:lnTo>
                      <a:pt x="1958" y="154"/>
                    </a:lnTo>
                    <a:lnTo>
                      <a:pt x="1979" y="152"/>
                    </a:lnTo>
                    <a:lnTo>
                      <a:pt x="1998" y="152"/>
                    </a:lnTo>
                    <a:lnTo>
                      <a:pt x="2019" y="152"/>
                    </a:lnTo>
                    <a:lnTo>
                      <a:pt x="2036" y="150"/>
                    </a:lnTo>
                    <a:lnTo>
                      <a:pt x="2053" y="148"/>
                    </a:lnTo>
                    <a:lnTo>
                      <a:pt x="2069" y="146"/>
                    </a:lnTo>
                    <a:lnTo>
                      <a:pt x="2084" y="146"/>
                    </a:lnTo>
                    <a:lnTo>
                      <a:pt x="2093" y="146"/>
                    </a:lnTo>
                    <a:lnTo>
                      <a:pt x="2103" y="146"/>
                    </a:lnTo>
                    <a:lnTo>
                      <a:pt x="2109" y="146"/>
                    </a:lnTo>
                    <a:lnTo>
                      <a:pt x="2111" y="146"/>
                    </a:lnTo>
                    <a:lnTo>
                      <a:pt x="2175" y="102"/>
                    </a:lnTo>
                    <a:lnTo>
                      <a:pt x="3738" y="0"/>
                    </a:lnTo>
                    <a:lnTo>
                      <a:pt x="3715" y="53"/>
                    </a:lnTo>
                    <a:lnTo>
                      <a:pt x="2192" y="146"/>
                    </a:lnTo>
                    <a:lnTo>
                      <a:pt x="2139" y="188"/>
                    </a:lnTo>
                    <a:lnTo>
                      <a:pt x="1806" y="184"/>
                    </a:lnTo>
                    <a:lnTo>
                      <a:pt x="1753" y="165"/>
                    </a:lnTo>
                    <a:lnTo>
                      <a:pt x="0" y="169"/>
                    </a:lnTo>
                    <a:lnTo>
                      <a:pt x="0" y="121"/>
                    </a:lnTo>
                    <a:close/>
                  </a:path>
                </a:pathLst>
              </a:custGeom>
              <a:solidFill>
                <a:srgbClr val="C769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36" name="Freeform 120"/>
              <p:cNvSpPr>
                <a:spLocks/>
              </p:cNvSpPr>
              <p:nvPr/>
            </p:nvSpPr>
            <p:spPr bwMode="auto">
              <a:xfrm>
                <a:off x="3844" y="4232"/>
                <a:ext cx="158" cy="35"/>
              </a:xfrm>
              <a:custGeom>
                <a:avLst/>
                <a:gdLst>
                  <a:gd name="T0" fmla="*/ 0 w 315"/>
                  <a:gd name="T1" fmla="*/ 0 h 71"/>
                  <a:gd name="T2" fmla="*/ 1 w 315"/>
                  <a:gd name="T3" fmla="*/ 0 h 71"/>
                  <a:gd name="T4" fmla="*/ 1 w 315"/>
                  <a:gd name="T5" fmla="*/ 0 h 71"/>
                  <a:gd name="T6" fmla="*/ 1 w 315"/>
                  <a:gd name="T7" fmla="*/ 0 h 71"/>
                  <a:gd name="T8" fmla="*/ 1 w 315"/>
                  <a:gd name="T9" fmla="*/ 0 h 71"/>
                  <a:gd name="T10" fmla="*/ 0 w 315"/>
                  <a:gd name="T11" fmla="*/ 0 h 71"/>
                  <a:gd name="T12" fmla="*/ 0 w 315"/>
                  <a:gd name="T13" fmla="*/ 0 h 71"/>
                  <a:gd name="T14" fmla="*/ 0 60000 65536"/>
                  <a:gd name="T15" fmla="*/ 0 60000 65536"/>
                  <a:gd name="T16" fmla="*/ 0 60000 65536"/>
                  <a:gd name="T17" fmla="*/ 0 60000 65536"/>
                  <a:gd name="T18" fmla="*/ 0 60000 65536"/>
                  <a:gd name="T19" fmla="*/ 0 60000 65536"/>
                  <a:gd name="T20" fmla="*/ 0 60000 65536"/>
                  <a:gd name="T21" fmla="*/ 0 w 315"/>
                  <a:gd name="T22" fmla="*/ 0 h 71"/>
                  <a:gd name="T23" fmla="*/ 315 w 315"/>
                  <a:gd name="T24" fmla="*/ 71 h 7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15" h="71">
                    <a:moveTo>
                      <a:pt x="0" y="19"/>
                    </a:moveTo>
                    <a:lnTo>
                      <a:pt x="125" y="67"/>
                    </a:lnTo>
                    <a:lnTo>
                      <a:pt x="315" y="71"/>
                    </a:lnTo>
                    <a:lnTo>
                      <a:pt x="146" y="10"/>
                    </a:lnTo>
                    <a:lnTo>
                      <a:pt x="42" y="0"/>
                    </a:lnTo>
                    <a:lnTo>
                      <a:pt x="0" y="19"/>
                    </a:lnTo>
                    <a:close/>
                  </a:path>
                </a:pathLst>
              </a:custGeom>
              <a:solidFill>
                <a:srgbClr val="C769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37" name="Freeform 121"/>
              <p:cNvSpPr>
                <a:spLocks/>
              </p:cNvSpPr>
              <p:nvPr/>
            </p:nvSpPr>
            <p:spPr bwMode="auto">
              <a:xfrm>
                <a:off x="3661" y="3505"/>
                <a:ext cx="777" cy="568"/>
              </a:xfrm>
              <a:custGeom>
                <a:avLst/>
                <a:gdLst>
                  <a:gd name="T0" fmla="*/ 1 w 1553"/>
                  <a:gd name="T1" fmla="*/ 0 h 1137"/>
                  <a:gd name="T2" fmla="*/ 1 w 1553"/>
                  <a:gd name="T3" fmla="*/ 0 h 1137"/>
                  <a:gd name="T4" fmla="*/ 1 w 1553"/>
                  <a:gd name="T5" fmla="*/ 0 h 1137"/>
                  <a:gd name="T6" fmla="*/ 1 w 1553"/>
                  <a:gd name="T7" fmla="*/ 0 h 1137"/>
                  <a:gd name="T8" fmla="*/ 1 w 1553"/>
                  <a:gd name="T9" fmla="*/ 0 h 1137"/>
                  <a:gd name="T10" fmla="*/ 1 w 1553"/>
                  <a:gd name="T11" fmla="*/ 0 h 1137"/>
                  <a:gd name="T12" fmla="*/ 1 w 1553"/>
                  <a:gd name="T13" fmla="*/ 0 h 1137"/>
                  <a:gd name="T14" fmla="*/ 1 w 1553"/>
                  <a:gd name="T15" fmla="*/ 0 h 1137"/>
                  <a:gd name="T16" fmla="*/ 1 w 1553"/>
                  <a:gd name="T17" fmla="*/ 0 h 1137"/>
                  <a:gd name="T18" fmla="*/ 1 w 1553"/>
                  <a:gd name="T19" fmla="*/ 0 h 1137"/>
                  <a:gd name="T20" fmla="*/ 1 w 1553"/>
                  <a:gd name="T21" fmla="*/ 0 h 1137"/>
                  <a:gd name="T22" fmla="*/ 1 w 1553"/>
                  <a:gd name="T23" fmla="*/ 0 h 1137"/>
                  <a:gd name="T24" fmla="*/ 1 w 1553"/>
                  <a:gd name="T25" fmla="*/ 0 h 1137"/>
                  <a:gd name="T26" fmla="*/ 1 w 1553"/>
                  <a:gd name="T27" fmla="*/ 0 h 1137"/>
                  <a:gd name="T28" fmla="*/ 1 w 1553"/>
                  <a:gd name="T29" fmla="*/ 0 h 1137"/>
                  <a:gd name="T30" fmla="*/ 1 w 1553"/>
                  <a:gd name="T31" fmla="*/ 0 h 1137"/>
                  <a:gd name="T32" fmla="*/ 1 w 1553"/>
                  <a:gd name="T33" fmla="*/ 0 h 1137"/>
                  <a:gd name="T34" fmla="*/ 1 w 1553"/>
                  <a:gd name="T35" fmla="*/ 0 h 1137"/>
                  <a:gd name="T36" fmla="*/ 1 w 1553"/>
                  <a:gd name="T37" fmla="*/ 0 h 1137"/>
                  <a:gd name="T38" fmla="*/ 1 w 1553"/>
                  <a:gd name="T39" fmla="*/ 0 h 1137"/>
                  <a:gd name="T40" fmla="*/ 1 w 1553"/>
                  <a:gd name="T41" fmla="*/ 0 h 1137"/>
                  <a:gd name="T42" fmla="*/ 1 w 1553"/>
                  <a:gd name="T43" fmla="*/ 0 h 1137"/>
                  <a:gd name="T44" fmla="*/ 1 w 1553"/>
                  <a:gd name="T45" fmla="*/ 0 h 1137"/>
                  <a:gd name="T46" fmla="*/ 1 w 1553"/>
                  <a:gd name="T47" fmla="*/ 0 h 1137"/>
                  <a:gd name="T48" fmla="*/ 1 w 1553"/>
                  <a:gd name="T49" fmla="*/ 0 h 1137"/>
                  <a:gd name="T50" fmla="*/ 1 w 1553"/>
                  <a:gd name="T51" fmla="*/ 0 h 1137"/>
                  <a:gd name="T52" fmla="*/ 1 w 1553"/>
                  <a:gd name="T53" fmla="*/ 0 h 1137"/>
                  <a:gd name="T54" fmla="*/ 1 w 1553"/>
                  <a:gd name="T55" fmla="*/ 0 h 1137"/>
                  <a:gd name="T56" fmla="*/ 1 w 1553"/>
                  <a:gd name="T57" fmla="*/ 0 h 1137"/>
                  <a:gd name="T58" fmla="*/ 1 w 1553"/>
                  <a:gd name="T59" fmla="*/ 0 h 1137"/>
                  <a:gd name="T60" fmla="*/ 1 w 1553"/>
                  <a:gd name="T61" fmla="*/ 0 h 1137"/>
                  <a:gd name="T62" fmla="*/ 1 w 1553"/>
                  <a:gd name="T63" fmla="*/ 0 h 1137"/>
                  <a:gd name="T64" fmla="*/ 1 w 1553"/>
                  <a:gd name="T65" fmla="*/ 0 h 1137"/>
                  <a:gd name="T66" fmla="*/ 1 w 1553"/>
                  <a:gd name="T67" fmla="*/ 0 h 1137"/>
                  <a:gd name="T68" fmla="*/ 1 w 1553"/>
                  <a:gd name="T69" fmla="*/ 0 h 1137"/>
                  <a:gd name="T70" fmla="*/ 1 w 1553"/>
                  <a:gd name="T71" fmla="*/ 0 h 1137"/>
                  <a:gd name="T72" fmla="*/ 1 w 1553"/>
                  <a:gd name="T73" fmla="*/ 0 h 1137"/>
                  <a:gd name="T74" fmla="*/ 1 w 1553"/>
                  <a:gd name="T75" fmla="*/ 0 h 1137"/>
                  <a:gd name="T76" fmla="*/ 1 w 1553"/>
                  <a:gd name="T77" fmla="*/ 0 h 1137"/>
                  <a:gd name="T78" fmla="*/ 1 w 1553"/>
                  <a:gd name="T79" fmla="*/ 0 h 1137"/>
                  <a:gd name="T80" fmla="*/ 1 w 1553"/>
                  <a:gd name="T81" fmla="*/ 0 h 1137"/>
                  <a:gd name="T82" fmla="*/ 1 w 1553"/>
                  <a:gd name="T83" fmla="*/ 0 h 1137"/>
                  <a:gd name="T84" fmla="*/ 1 w 1553"/>
                  <a:gd name="T85" fmla="*/ 0 h 1137"/>
                  <a:gd name="T86" fmla="*/ 1 w 1553"/>
                  <a:gd name="T87" fmla="*/ 0 h 1137"/>
                  <a:gd name="T88" fmla="*/ 1 w 1553"/>
                  <a:gd name="T89" fmla="*/ 0 h 1137"/>
                  <a:gd name="T90" fmla="*/ 1 w 1553"/>
                  <a:gd name="T91" fmla="*/ 0 h 1137"/>
                  <a:gd name="T92" fmla="*/ 1 w 1553"/>
                  <a:gd name="T93" fmla="*/ 0 h 1137"/>
                  <a:gd name="T94" fmla="*/ 0 w 1553"/>
                  <a:gd name="T95" fmla="*/ 0 h 113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553"/>
                  <a:gd name="T145" fmla="*/ 0 h 1137"/>
                  <a:gd name="T146" fmla="*/ 1553 w 1553"/>
                  <a:gd name="T147" fmla="*/ 1137 h 113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553" h="1137">
                    <a:moveTo>
                      <a:pt x="0" y="80"/>
                    </a:moveTo>
                    <a:lnTo>
                      <a:pt x="63" y="225"/>
                    </a:lnTo>
                    <a:lnTo>
                      <a:pt x="66" y="230"/>
                    </a:lnTo>
                    <a:lnTo>
                      <a:pt x="68" y="234"/>
                    </a:lnTo>
                    <a:lnTo>
                      <a:pt x="74" y="242"/>
                    </a:lnTo>
                    <a:lnTo>
                      <a:pt x="80" y="249"/>
                    </a:lnTo>
                    <a:lnTo>
                      <a:pt x="87" y="261"/>
                    </a:lnTo>
                    <a:lnTo>
                      <a:pt x="95" y="272"/>
                    </a:lnTo>
                    <a:lnTo>
                      <a:pt x="104" y="286"/>
                    </a:lnTo>
                    <a:lnTo>
                      <a:pt x="112" y="297"/>
                    </a:lnTo>
                    <a:lnTo>
                      <a:pt x="122" y="312"/>
                    </a:lnTo>
                    <a:lnTo>
                      <a:pt x="131" y="327"/>
                    </a:lnTo>
                    <a:lnTo>
                      <a:pt x="142" y="343"/>
                    </a:lnTo>
                    <a:lnTo>
                      <a:pt x="150" y="358"/>
                    </a:lnTo>
                    <a:lnTo>
                      <a:pt x="160" y="373"/>
                    </a:lnTo>
                    <a:lnTo>
                      <a:pt x="169" y="390"/>
                    </a:lnTo>
                    <a:lnTo>
                      <a:pt x="179" y="405"/>
                    </a:lnTo>
                    <a:lnTo>
                      <a:pt x="186" y="420"/>
                    </a:lnTo>
                    <a:lnTo>
                      <a:pt x="192" y="434"/>
                    </a:lnTo>
                    <a:lnTo>
                      <a:pt x="199" y="449"/>
                    </a:lnTo>
                    <a:lnTo>
                      <a:pt x="205" y="464"/>
                    </a:lnTo>
                    <a:lnTo>
                      <a:pt x="211" y="476"/>
                    </a:lnTo>
                    <a:lnTo>
                      <a:pt x="219" y="491"/>
                    </a:lnTo>
                    <a:lnTo>
                      <a:pt x="224" y="506"/>
                    </a:lnTo>
                    <a:lnTo>
                      <a:pt x="232" y="521"/>
                    </a:lnTo>
                    <a:lnTo>
                      <a:pt x="239" y="538"/>
                    </a:lnTo>
                    <a:lnTo>
                      <a:pt x="247" y="555"/>
                    </a:lnTo>
                    <a:lnTo>
                      <a:pt x="257" y="572"/>
                    </a:lnTo>
                    <a:lnTo>
                      <a:pt x="266" y="595"/>
                    </a:lnTo>
                    <a:lnTo>
                      <a:pt x="276" y="614"/>
                    </a:lnTo>
                    <a:lnTo>
                      <a:pt x="287" y="641"/>
                    </a:lnTo>
                    <a:lnTo>
                      <a:pt x="302" y="664"/>
                    </a:lnTo>
                    <a:lnTo>
                      <a:pt x="317" y="694"/>
                    </a:lnTo>
                    <a:lnTo>
                      <a:pt x="333" y="725"/>
                    </a:lnTo>
                    <a:lnTo>
                      <a:pt x="352" y="757"/>
                    </a:lnTo>
                    <a:lnTo>
                      <a:pt x="371" y="793"/>
                    </a:lnTo>
                    <a:lnTo>
                      <a:pt x="392" y="829"/>
                    </a:lnTo>
                    <a:lnTo>
                      <a:pt x="412" y="865"/>
                    </a:lnTo>
                    <a:lnTo>
                      <a:pt x="433" y="901"/>
                    </a:lnTo>
                    <a:lnTo>
                      <a:pt x="454" y="937"/>
                    </a:lnTo>
                    <a:lnTo>
                      <a:pt x="475" y="973"/>
                    </a:lnTo>
                    <a:lnTo>
                      <a:pt x="494" y="1006"/>
                    </a:lnTo>
                    <a:lnTo>
                      <a:pt x="513" y="1038"/>
                    </a:lnTo>
                    <a:lnTo>
                      <a:pt x="528" y="1067"/>
                    </a:lnTo>
                    <a:lnTo>
                      <a:pt x="544" y="1089"/>
                    </a:lnTo>
                    <a:lnTo>
                      <a:pt x="555" y="1108"/>
                    </a:lnTo>
                    <a:lnTo>
                      <a:pt x="565" y="1124"/>
                    </a:lnTo>
                    <a:lnTo>
                      <a:pt x="568" y="1133"/>
                    </a:lnTo>
                    <a:lnTo>
                      <a:pt x="572" y="1137"/>
                    </a:lnTo>
                    <a:lnTo>
                      <a:pt x="574" y="1135"/>
                    </a:lnTo>
                    <a:lnTo>
                      <a:pt x="582" y="1131"/>
                    </a:lnTo>
                    <a:lnTo>
                      <a:pt x="595" y="1122"/>
                    </a:lnTo>
                    <a:lnTo>
                      <a:pt x="612" y="1114"/>
                    </a:lnTo>
                    <a:lnTo>
                      <a:pt x="631" y="1103"/>
                    </a:lnTo>
                    <a:lnTo>
                      <a:pt x="656" y="1089"/>
                    </a:lnTo>
                    <a:lnTo>
                      <a:pt x="681" y="1076"/>
                    </a:lnTo>
                    <a:lnTo>
                      <a:pt x="711" y="1061"/>
                    </a:lnTo>
                    <a:lnTo>
                      <a:pt x="739" y="1046"/>
                    </a:lnTo>
                    <a:lnTo>
                      <a:pt x="772" y="1030"/>
                    </a:lnTo>
                    <a:lnTo>
                      <a:pt x="802" y="1013"/>
                    </a:lnTo>
                    <a:lnTo>
                      <a:pt x="833" y="996"/>
                    </a:lnTo>
                    <a:lnTo>
                      <a:pt x="863" y="981"/>
                    </a:lnTo>
                    <a:lnTo>
                      <a:pt x="892" y="964"/>
                    </a:lnTo>
                    <a:lnTo>
                      <a:pt x="918" y="951"/>
                    </a:lnTo>
                    <a:lnTo>
                      <a:pt x="947" y="937"/>
                    </a:lnTo>
                    <a:lnTo>
                      <a:pt x="966" y="924"/>
                    </a:lnTo>
                    <a:lnTo>
                      <a:pt x="989" y="915"/>
                    </a:lnTo>
                    <a:lnTo>
                      <a:pt x="1004" y="905"/>
                    </a:lnTo>
                    <a:lnTo>
                      <a:pt x="1021" y="899"/>
                    </a:lnTo>
                    <a:lnTo>
                      <a:pt x="1034" y="892"/>
                    </a:lnTo>
                    <a:lnTo>
                      <a:pt x="1049" y="886"/>
                    </a:lnTo>
                    <a:lnTo>
                      <a:pt x="1061" y="882"/>
                    </a:lnTo>
                    <a:lnTo>
                      <a:pt x="1074" y="877"/>
                    </a:lnTo>
                    <a:lnTo>
                      <a:pt x="1087" y="873"/>
                    </a:lnTo>
                    <a:lnTo>
                      <a:pt x="1099" y="871"/>
                    </a:lnTo>
                    <a:lnTo>
                      <a:pt x="1112" y="867"/>
                    </a:lnTo>
                    <a:lnTo>
                      <a:pt x="1127" y="865"/>
                    </a:lnTo>
                    <a:lnTo>
                      <a:pt x="1141" y="863"/>
                    </a:lnTo>
                    <a:lnTo>
                      <a:pt x="1158" y="859"/>
                    </a:lnTo>
                    <a:lnTo>
                      <a:pt x="1177" y="858"/>
                    </a:lnTo>
                    <a:lnTo>
                      <a:pt x="1200" y="856"/>
                    </a:lnTo>
                    <a:lnTo>
                      <a:pt x="1222" y="852"/>
                    </a:lnTo>
                    <a:lnTo>
                      <a:pt x="1249" y="850"/>
                    </a:lnTo>
                    <a:lnTo>
                      <a:pt x="1277" y="844"/>
                    </a:lnTo>
                    <a:lnTo>
                      <a:pt x="1306" y="842"/>
                    </a:lnTo>
                    <a:lnTo>
                      <a:pt x="1333" y="839"/>
                    </a:lnTo>
                    <a:lnTo>
                      <a:pt x="1363" y="837"/>
                    </a:lnTo>
                    <a:lnTo>
                      <a:pt x="1392" y="831"/>
                    </a:lnTo>
                    <a:lnTo>
                      <a:pt x="1420" y="829"/>
                    </a:lnTo>
                    <a:lnTo>
                      <a:pt x="1447" y="825"/>
                    </a:lnTo>
                    <a:lnTo>
                      <a:pt x="1471" y="821"/>
                    </a:lnTo>
                    <a:lnTo>
                      <a:pt x="1494" y="818"/>
                    </a:lnTo>
                    <a:lnTo>
                      <a:pt x="1513" y="818"/>
                    </a:lnTo>
                    <a:lnTo>
                      <a:pt x="1530" y="814"/>
                    </a:lnTo>
                    <a:lnTo>
                      <a:pt x="1542" y="812"/>
                    </a:lnTo>
                    <a:lnTo>
                      <a:pt x="1549" y="812"/>
                    </a:lnTo>
                    <a:lnTo>
                      <a:pt x="1553" y="812"/>
                    </a:lnTo>
                    <a:lnTo>
                      <a:pt x="1549" y="812"/>
                    </a:lnTo>
                    <a:lnTo>
                      <a:pt x="1544" y="808"/>
                    </a:lnTo>
                    <a:lnTo>
                      <a:pt x="1530" y="804"/>
                    </a:lnTo>
                    <a:lnTo>
                      <a:pt x="1519" y="802"/>
                    </a:lnTo>
                    <a:lnTo>
                      <a:pt x="1502" y="797"/>
                    </a:lnTo>
                    <a:lnTo>
                      <a:pt x="1481" y="791"/>
                    </a:lnTo>
                    <a:lnTo>
                      <a:pt x="1460" y="785"/>
                    </a:lnTo>
                    <a:lnTo>
                      <a:pt x="1437" y="780"/>
                    </a:lnTo>
                    <a:lnTo>
                      <a:pt x="1411" y="774"/>
                    </a:lnTo>
                    <a:lnTo>
                      <a:pt x="1384" y="766"/>
                    </a:lnTo>
                    <a:lnTo>
                      <a:pt x="1355" y="761"/>
                    </a:lnTo>
                    <a:lnTo>
                      <a:pt x="1327" y="757"/>
                    </a:lnTo>
                    <a:lnTo>
                      <a:pt x="1297" y="751"/>
                    </a:lnTo>
                    <a:lnTo>
                      <a:pt x="1268" y="747"/>
                    </a:lnTo>
                    <a:lnTo>
                      <a:pt x="1239" y="744"/>
                    </a:lnTo>
                    <a:lnTo>
                      <a:pt x="1213" y="744"/>
                    </a:lnTo>
                    <a:lnTo>
                      <a:pt x="1184" y="740"/>
                    </a:lnTo>
                    <a:lnTo>
                      <a:pt x="1160" y="740"/>
                    </a:lnTo>
                    <a:lnTo>
                      <a:pt x="1135" y="740"/>
                    </a:lnTo>
                    <a:lnTo>
                      <a:pt x="1112" y="740"/>
                    </a:lnTo>
                    <a:lnTo>
                      <a:pt x="1089" y="740"/>
                    </a:lnTo>
                    <a:lnTo>
                      <a:pt x="1066" y="742"/>
                    </a:lnTo>
                    <a:lnTo>
                      <a:pt x="1047" y="744"/>
                    </a:lnTo>
                    <a:lnTo>
                      <a:pt x="1027" y="744"/>
                    </a:lnTo>
                    <a:lnTo>
                      <a:pt x="1006" y="744"/>
                    </a:lnTo>
                    <a:lnTo>
                      <a:pt x="987" y="744"/>
                    </a:lnTo>
                    <a:lnTo>
                      <a:pt x="968" y="744"/>
                    </a:lnTo>
                    <a:lnTo>
                      <a:pt x="949" y="744"/>
                    </a:lnTo>
                    <a:lnTo>
                      <a:pt x="930" y="744"/>
                    </a:lnTo>
                    <a:lnTo>
                      <a:pt x="912" y="742"/>
                    </a:lnTo>
                    <a:lnTo>
                      <a:pt x="893" y="738"/>
                    </a:lnTo>
                    <a:lnTo>
                      <a:pt x="876" y="738"/>
                    </a:lnTo>
                    <a:lnTo>
                      <a:pt x="855" y="732"/>
                    </a:lnTo>
                    <a:lnTo>
                      <a:pt x="836" y="728"/>
                    </a:lnTo>
                    <a:lnTo>
                      <a:pt x="817" y="721"/>
                    </a:lnTo>
                    <a:lnTo>
                      <a:pt x="798" y="715"/>
                    </a:lnTo>
                    <a:lnTo>
                      <a:pt x="781" y="706"/>
                    </a:lnTo>
                    <a:lnTo>
                      <a:pt x="762" y="698"/>
                    </a:lnTo>
                    <a:lnTo>
                      <a:pt x="743" y="688"/>
                    </a:lnTo>
                    <a:lnTo>
                      <a:pt x="728" y="679"/>
                    </a:lnTo>
                    <a:lnTo>
                      <a:pt x="711" y="668"/>
                    </a:lnTo>
                    <a:lnTo>
                      <a:pt x="696" y="656"/>
                    </a:lnTo>
                    <a:lnTo>
                      <a:pt x="679" y="641"/>
                    </a:lnTo>
                    <a:lnTo>
                      <a:pt x="667" y="628"/>
                    </a:lnTo>
                    <a:lnTo>
                      <a:pt x="654" y="612"/>
                    </a:lnTo>
                    <a:lnTo>
                      <a:pt x="642" y="597"/>
                    </a:lnTo>
                    <a:lnTo>
                      <a:pt x="633" y="582"/>
                    </a:lnTo>
                    <a:lnTo>
                      <a:pt x="625" y="565"/>
                    </a:lnTo>
                    <a:lnTo>
                      <a:pt x="618" y="544"/>
                    </a:lnTo>
                    <a:lnTo>
                      <a:pt x="614" y="525"/>
                    </a:lnTo>
                    <a:lnTo>
                      <a:pt x="610" y="508"/>
                    </a:lnTo>
                    <a:lnTo>
                      <a:pt x="606" y="489"/>
                    </a:lnTo>
                    <a:lnTo>
                      <a:pt x="601" y="468"/>
                    </a:lnTo>
                    <a:lnTo>
                      <a:pt x="601" y="447"/>
                    </a:lnTo>
                    <a:lnTo>
                      <a:pt x="597" y="428"/>
                    </a:lnTo>
                    <a:lnTo>
                      <a:pt x="595" y="409"/>
                    </a:lnTo>
                    <a:lnTo>
                      <a:pt x="589" y="388"/>
                    </a:lnTo>
                    <a:lnTo>
                      <a:pt x="585" y="369"/>
                    </a:lnTo>
                    <a:lnTo>
                      <a:pt x="580" y="350"/>
                    </a:lnTo>
                    <a:lnTo>
                      <a:pt x="574" y="333"/>
                    </a:lnTo>
                    <a:lnTo>
                      <a:pt x="565" y="314"/>
                    </a:lnTo>
                    <a:lnTo>
                      <a:pt x="551" y="301"/>
                    </a:lnTo>
                    <a:lnTo>
                      <a:pt x="538" y="284"/>
                    </a:lnTo>
                    <a:lnTo>
                      <a:pt x="523" y="272"/>
                    </a:lnTo>
                    <a:lnTo>
                      <a:pt x="504" y="259"/>
                    </a:lnTo>
                    <a:lnTo>
                      <a:pt x="481" y="248"/>
                    </a:lnTo>
                    <a:lnTo>
                      <a:pt x="458" y="234"/>
                    </a:lnTo>
                    <a:lnTo>
                      <a:pt x="433" y="227"/>
                    </a:lnTo>
                    <a:lnTo>
                      <a:pt x="405" y="217"/>
                    </a:lnTo>
                    <a:lnTo>
                      <a:pt x="378" y="210"/>
                    </a:lnTo>
                    <a:lnTo>
                      <a:pt x="350" y="202"/>
                    </a:lnTo>
                    <a:lnTo>
                      <a:pt x="323" y="194"/>
                    </a:lnTo>
                    <a:lnTo>
                      <a:pt x="295" y="187"/>
                    </a:lnTo>
                    <a:lnTo>
                      <a:pt x="268" y="179"/>
                    </a:lnTo>
                    <a:lnTo>
                      <a:pt x="241" y="173"/>
                    </a:lnTo>
                    <a:lnTo>
                      <a:pt x="217" y="166"/>
                    </a:lnTo>
                    <a:lnTo>
                      <a:pt x="192" y="158"/>
                    </a:lnTo>
                    <a:lnTo>
                      <a:pt x="173" y="152"/>
                    </a:lnTo>
                    <a:lnTo>
                      <a:pt x="154" y="143"/>
                    </a:lnTo>
                    <a:lnTo>
                      <a:pt x="141" y="135"/>
                    </a:lnTo>
                    <a:lnTo>
                      <a:pt x="127" y="124"/>
                    </a:lnTo>
                    <a:lnTo>
                      <a:pt x="118" y="114"/>
                    </a:lnTo>
                    <a:lnTo>
                      <a:pt x="108" y="103"/>
                    </a:lnTo>
                    <a:lnTo>
                      <a:pt x="106" y="92"/>
                    </a:lnTo>
                    <a:lnTo>
                      <a:pt x="104" y="80"/>
                    </a:lnTo>
                    <a:lnTo>
                      <a:pt x="104" y="69"/>
                    </a:lnTo>
                    <a:lnTo>
                      <a:pt x="104" y="59"/>
                    </a:lnTo>
                    <a:lnTo>
                      <a:pt x="108" y="50"/>
                    </a:lnTo>
                    <a:lnTo>
                      <a:pt x="110" y="37"/>
                    </a:lnTo>
                    <a:lnTo>
                      <a:pt x="114" y="29"/>
                    </a:lnTo>
                    <a:lnTo>
                      <a:pt x="118" y="19"/>
                    </a:lnTo>
                    <a:lnTo>
                      <a:pt x="122" y="14"/>
                    </a:lnTo>
                    <a:lnTo>
                      <a:pt x="129" y="4"/>
                    </a:lnTo>
                    <a:lnTo>
                      <a:pt x="133" y="0"/>
                    </a:lnTo>
                    <a:lnTo>
                      <a:pt x="0" y="80"/>
                    </a:lnTo>
                    <a:close/>
                  </a:path>
                </a:pathLst>
              </a:custGeom>
              <a:solidFill>
                <a:srgbClr val="BDC9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38" name="Freeform 122"/>
              <p:cNvSpPr>
                <a:spLocks/>
              </p:cNvSpPr>
              <p:nvPr/>
            </p:nvSpPr>
            <p:spPr bwMode="auto">
              <a:xfrm>
                <a:off x="2963" y="3453"/>
                <a:ext cx="984" cy="638"/>
              </a:xfrm>
              <a:custGeom>
                <a:avLst/>
                <a:gdLst>
                  <a:gd name="T0" fmla="*/ 1 w 1968"/>
                  <a:gd name="T1" fmla="*/ 1 h 1275"/>
                  <a:gd name="T2" fmla="*/ 1 w 1968"/>
                  <a:gd name="T3" fmla="*/ 1 h 1275"/>
                  <a:gd name="T4" fmla="*/ 1 w 1968"/>
                  <a:gd name="T5" fmla="*/ 0 h 1275"/>
                  <a:gd name="T6" fmla="*/ 1 w 1968"/>
                  <a:gd name="T7" fmla="*/ 1 h 1275"/>
                  <a:gd name="T8" fmla="*/ 1 w 1968"/>
                  <a:gd name="T9" fmla="*/ 1 h 1275"/>
                  <a:gd name="T10" fmla="*/ 1 w 1968"/>
                  <a:gd name="T11" fmla="*/ 1 h 1275"/>
                  <a:gd name="T12" fmla="*/ 1 w 1968"/>
                  <a:gd name="T13" fmla="*/ 1 h 1275"/>
                  <a:gd name="T14" fmla="*/ 1 w 1968"/>
                  <a:gd name="T15" fmla="*/ 1 h 1275"/>
                  <a:gd name="T16" fmla="*/ 1 w 1968"/>
                  <a:gd name="T17" fmla="*/ 1 h 1275"/>
                  <a:gd name="T18" fmla="*/ 1 w 1968"/>
                  <a:gd name="T19" fmla="*/ 1 h 1275"/>
                  <a:gd name="T20" fmla="*/ 1 w 1968"/>
                  <a:gd name="T21" fmla="*/ 1 h 1275"/>
                  <a:gd name="T22" fmla="*/ 1 w 1968"/>
                  <a:gd name="T23" fmla="*/ 1 h 1275"/>
                  <a:gd name="T24" fmla="*/ 1 w 1968"/>
                  <a:gd name="T25" fmla="*/ 1 h 1275"/>
                  <a:gd name="T26" fmla="*/ 1 w 1968"/>
                  <a:gd name="T27" fmla="*/ 1 h 1275"/>
                  <a:gd name="T28" fmla="*/ 1 w 1968"/>
                  <a:gd name="T29" fmla="*/ 1 h 1275"/>
                  <a:gd name="T30" fmla="*/ 1 w 1968"/>
                  <a:gd name="T31" fmla="*/ 1 h 1275"/>
                  <a:gd name="T32" fmla="*/ 1 w 1968"/>
                  <a:gd name="T33" fmla="*/ 1 h 1275"/>
                  <a:gd name="T34" fmla="*/ 1 w 1968"/>
                  <a:gd name="T35" fmla="*/ 1 h 1275"/>
                  <a:gd name="T36" fmla="*/ 1 w 1968"/>
                  <a:gd name="T37" fmla="*/ 1 h 1275"/>
                  <a:gd name="T38" fmla="*/ 1 w 1968"/>
                  <a:gd name="T39" fmla="*/ 1 h 1275"/>
                  <a:gd name="T40" fmla="*/ 1 w 1968"/>
                  <a:gd name="T41" fmla="*/ 1 h 1275"/>
                  <a:gd name="T42" fmla="*/ 1 w 1968"/>
                  <a:gd name="T43" fmla="*/ 1 h 1275"/>
                  <a:gd name="T44" fmla="*/ 1 w 1968"/>
                  <a:gd name="T45" fmla="*/ 1 h 1275"/>
                  <a:gd name="T46" fmla="*/ 1 w 1968"/>
                  <a:gd name="T47" fmla="*/ 1 h 1275"/>
                  <a:gd name="T48" fmla="*/ 1 w 1968"/>
                  <a:gd name="T49" fmla="*/ 1 h 1275"/>
                  <a:gd name="T50" fmla="*/ 1 w 1968"/>
                  <a:gd name="T51" fmla="*/ 1 h 1275"/>
                  <a:gd name="T52" fmla="*/ 1 w 1968"/>
                  <a:gd name="T53" fmla="*/ 1 h 1275"/>
                  <a:gd name="T54" fmla="*/ 1 w 1968"/>
                  <a:gd name="T55" fmla="*/ 1 h 1275"/>
                  <a:gd name="T56" fmla="*/ 1 w 1968"/>
                  <a:gd name="T57" fmla="*/ 1 h 1275"/>
                  <a:gd name="T58" fmla="*/ 1 w 1968"/>
                  <a:gd name="T59" fmla="*/ 1 h 1275"/>
                  <a:gd name="T60" fmla="*/ 1 w 1968"/>
                  <a:gd name="T61" fmla="*/ 1 h 1275"/>
                  <a:gd name="T62" fmla="*/ 1 w 1968"/>
                  <a:gd name="T63" fmla="*/ 1 h 1275"/>
                  <a:gd name="T64" fmla="*/ 1 w 1968"/>
                  <a:gd name="T65" fmla="*/ 1 h 1275"/>
                  <a:gd name="T66" fmla="*/ 1 w 1968"/>
                  <a:gd name="T67" fmla="*/ 1 h 1275"/>
                  <a:gd name="T68" fmla="*/ 1 w 1968"/>
                  <a:gd name="T69" fmla="*/ 1 h 1275"/>
                  <a:gd name="T70" fmla="*/ 1 w 1968"/>
                  <a:gd name="T71" fmla="*/ 1 h 1275"/>
                  <a:gd name="T72" fmla="*/ 1 w 1968"/>
                  <a:gd name="T73" fmla="*/ 1 h 1275"/>
                  <a:gd name="T74" fmla="*/ 1 w 1968"/>
                  <a:gd name="T75" fmla="*/ 1 h 1275"/>
                  <a:gd name="T76" fmla="*/ 1 w 1968"/>
                  <a:gd name="T77" fmla="*/ 1 h 1275"/>
                  <a:gd name="T78" fmla="*/ 1 w 1968"/>
                  <a:gd name="T79" fmla="*/ 1 h 1275"/>
                  <a:gd name="T80" fmla="*/ 1 w 1968"/>
                  <a:gd name="T81" fmla="*/ 1 h 1275"/>
                  <a:gd name="T82" fmla="*/ 1 w 1968"/>
                  <a:gd name="T83" fmla="*/ 1 h 1275"/>
                  <a:gd name="T84" fmla="*/ 1 w 1968"/>
                  <a:gd name="T85" fmla="*/ 1 h 1275"/>
                  <a:gd name="T86" fmla="*/ 1 w 1968"/>
                  <a:gd name="T87" fmla="*/ 1 h 1275"/>
                  <a:gd name="T88" fmla="*/ 1 w 1968"/>
                  <a:gd name="T89" fmla="*/ 1 h 1275"/>
                  <a:gd name="T90" fmla="*/ 1 w 1968"/>
                  <a:gd name="T91" fmla="*/ 1 h 1275"/>
                  <a:gd name="T92" fmla="*/ 1 w 1968"/>
                  <a:gd name="T93" fmla="*/ 1 h 1275"/>
                  <a:gd name="T94" fmla="*/ 1 w 1968"/>
                  <a:gd name="T95" fmla="*/ 1 h 127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968"/>
                  <a:gd name="T145" fmla="*/ 0 h 1275"/>
                  <a:gd name="T146" fmla="*/ 1968 w 1968"/>
                  <a:gd name="T147" fmla="*/ 1275 h 127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968" h="1275">
                    <a:moveTo>
                      <a:pt x="219" y="97"/>
                    </a:moveTo>
                    <a:lnTo>
                      <a:pt x="381" y="23"/>
                    </a:lnTo>
                    <a:lnTo>
                      <a:pt x="381" y="21"/>
                    </a:lnTo>
                    <a:lnTo>
                      <a:pt x="386" y="19"/>
                    </a:lnTo>
                    <a:lnTo>
                      <a:pt x="394" y="17"/>
                    </a:lnTo>
                    <a:lnTo>
                      <a:pt x="403" y="15"/>
                    </a:lnTo>
                    <a:lnTo>
                      <a:pt x="417" y="11"/>
                    </a:lnTo>
                    <a:lnTo>
                      <a:pt x="432" y="9"/>
                    </a:lnTo>
                    <a:lnTo>
                      <a:pt x="447" y="6"/>
                    </a:lnTo>
                    <a:lnTo>
                      <a:pt x="466" y="4"/>
                    </a:lnTo>
                    <a:lnTo>
                      <a:pt x="483" y="0"/>
                    </a:lnTo>
                    <a:lnTo>
                      <a:pt x="504" y="0"/>
                    </a:lnTo>
                    <a:lnTo>
                      <a:pt x="523" y="0"/>
                    </a:lnTo>
                    <a:lnTo>
                      <a:pt x="542" y="0"/>
                    </a:lnTo>
                    <a:lnTo>
                      <a:pt x="561" y="0"/>
                    </a:lnTo>
                    <a:lnTo>
                      <a:pt x="582" y="4"/>
                    </a:lnTo>
                    <a:lnTo>
                      <a:pt x="599" y="7"/>
                    </a:lnTo>
                    <a:lnTo>
                      <a:pt x="618" y="15"/>
                    </a:lnTo>
                    <a:lnTo>
                      <a:pt x="635" y="21"/>
                    </a:lnTo>
                    <a:lnTo>
                      <a:pt x="652" y="30"/>
                    </a:lnTo>
                    <a:lnTo>
                      <a:pt x="670" y="38"/>
                    </a:lnTo>
                    <a:lnTo>
                      <a:pt x="687" y="49"/>
                    </a:lnTo>
                    <a:lnTo>
                      <a:pt x="704" y="59"/>
                    </a:lnTo>
                    <a:lnTo>
                      <a:pt x="719" y="72"/>
                    </a:lnTo>
                    <a:lnTo>
                      <a:pt x="734" y="83"/>
                    </a:lnTo>
                    <a:lnTo>
                      <a:pt x="749" y="97"/>
                    </a:lnTo>
                    <a:lnTo>
                      <a:pt x="759" y="110"/>
                    </a:lnTo>
                    <a:lnTo>
                      <a:pt x="772" y="123"/>
                    </a:lnTo>
                    <a:lnTo>
                      <a:pt x="782" y="137"/>
                    </a:lnTo>
                    <a:lnTo>
                      <a:pt x="789" y="152"/>
                    </a:lnTo>
                    <a:lnTo>
                      <a:pt x="793" y="165"/>
                    </a:lnTo>
                    <a:lnTo>
                      <a:pt x="795" y="178"/>
                    </a:lnTo>
                    <a:lnTo>
                      <a:pt x="795" y="192"/>
                    </a:lnTo>
                    <a:lnTo>
                      <a:pt x="793" y="205"/>
                    </a:lnTo>
                    <a:lnTo>
                      <a:pt x="786" y="216"/>
                    </a:lnTo>
                    <a:lnTo>
                      <a:pt x="778" y="228"/>
                    </a:lnTo>
                    <a:lnTo>
                      <a:pt x="765" y="239"/>
                    </a:lnTo>
                    <a:lnTo>
                      <a:pt x="753" y="253"/>
                    </a:lnTo>
                    <a:lnTo>
                      <a:pt x="736" y="264"/>
                    </a:lnTo>
                    <a:lnTo>
                      <a:pt x="721" y="275"/>
                    </a:lnTo>
                    <a:lnTo>
                      <a:pt x="708" y="287"/>
                    </a:lnTo>
                    <a:lnTo>
                      <a:pt x="692" y="300"/>
                    </a:lnTo>
                    <a:lnTo>
                      <a:pt x="675" y="310"/>
                    </a:lnTo>
                    <a:lnTo>
                      <a:pt x="664" y="323"/>
                    </a:lnTo>
                    <a:lnTo>
                      <a:pt x="652" y="334"/>
                    </a:lnTo>
                    <a:lnTo>
                      <a:pt x="643" y="348"/>
                    </a:lnTo>
                    <a:lnTo>
                      <a:pt x="635" y="361"/>
                    </a:lnTo>
                    <a:lnTo>
                      <a:pt x="633" y="374"/>
                    </a:lnTo>
                    <a:lnTo>
                      <a:pt x="633" y="389"/>
                    </a:lnTo>
                    <a:lnTo>
                      <a:pt x="637" y="407"/>
                    </a:lnTo>
                    <a:lnTo>
                      <a:pt x="643" y="420"/>
                    </a:lnTo>
                    <a:lnTo>
                      <a:pt x="654" y="437"/>
                    </a:lnTo>
                    <a:lnTo>
                      <a:pt x="670" y="454"/>
                    </a:lnTo>
                    <a:lnTo>
                      <a:pt x="689" y="473"/>
                    </a:lnTo>
                    <a:lnTo>
                      <a:pt x="708" y="490"/>
                    </a:lnTo>
                    <a:lnTo>
                      <a:pt x="729" y="509"/>
                    </a:lnTo>
                    <a:lnTo>
                      <a:pt x="749" y="530"/>
                    </a:lnTo>
                    <a:lnTo>
                      <a:pt x="774" y="549"/>
                    </a:lnTo>
                    <a:lnTo>
                      <a:pt x="795" y="570"/>
                    </a:lnTo>
                    <a:lnTo>
                      <a:pt x="818" y="591"/>
                    </a:lnTo>
                    <a:lnTo>
                      <a:pt x="837" y="610"/>
                    </a:lnTo>
                    <a:lnTo>
                      <a:pt x="858" y="631"/>
                    </a:lnTo>
                    <a:lnTo>
                      <a:pt x="873" y="650"/>
                    </a:lnTo>
                    <a:lnTo>
                      <a:pt x="886" y="669"/>
                    </a:lnTo>
                    <a:lnTo>
                      <a:pt x="894" y="690"/>
                    </a:lnTo>
                    <a:lnTo>
                      <a:pt x="902" y="711"/>
                    </a:lnTo>
                    <a:lnTo>
                      <a:pt x="900" y="728"/>
                    </a:lnTo>
                    <a:lnTo>
                      <a:pt x="896" y="747"/>
                    </a:lnTo>
                    <a:lnTo>
                      <a:pt x="888" y="764"/>
                    </a:lnTo>
                    <a:lnTo>
                      <a:pt x="879" y="781"/>
                    </a:lnTo>
                    <a:lnTo>
                      <a:pt x="864" y="798"/>
                    </a:lnTo>
                    <a:lnTo>
                      <a:pt x="850" y="813"/>
                    </a:lnTo>
                    <a:lnTo>
                      <a:pt x="833" y="827"/>
                    </a:lnTo>
                    <a:lnTo>
                      <a:pt x="818" y="842"/>
                    </a:lnTo>
                    <a:lnTo>
                      <a:pt x="799" y="853"/>
                    </a:lnTo>
                    <a:lnTo>
                      <a:pt x="782" y="865"/>
                    </a:lnTo>
                    <a:lnTo>
                      <a:pt x="765" y="872"/>
                    </a:lnTo>
                    <a:lnTo>
                      <a:pt x="751" y="882"/>
                    </a:lnTo>
                    <a:lnTo>
                      <a:pt x="738" y="889"/>
                    </a:lnTo>
                    <a:lnTo>
                      <a:pt x="723" y="897"/>
                    </a:lnTo>
                    <a:lnTo>
                      <a:pt x="740" y="893"/>
                    </a:lnTo>
                    <a:lnTo>
                      <a:pt x="748" y="891"/>
                    </a:lnTo>
                    <a:lnTo>
                      <a:pt x="759" y="887"/>
                    </a:lnTo>
                    <a:lnTo>
                      <a:pt x="772" y="885"/>
                    </a:lnTo>
                    <a:lnTo>
                      <a:pt x="787" y="884"/>
                    </a:lnTo>
                    <a:lnTo>
                      <a:pt x="803" y="880"/>
                    </a:lnTo>
                    <a:lnTo>
                      <a:pt x="818" y="878"/>
                    </a:lnTo>
                    <a:lnTo>
                      <a:pt x="837" y="876"/>
                    </a:lnTo>
                    <a:lnTo>
                      <a:pt x="858" y="876"/>
                    </a:lnTo>
                    <a:lnTo>
                      <a:pt x="879" y="874"/>
                    </a:lnTo>
                    <a:lnTo>
                      <a:pt x="900" y="874"/>
                    </a:lnTo>
                    <a:lnTo>
                      <a:pt x="921" y="874"/>
                    </a:lnTo>
                    <a:lnTo>
                      <a:pt x="945" y="878"/>
                    </a:lnTo>
                    <a:lnTo>
                      <a:pt x="968" y="880"/>
                    </a:lnTo>
                    <a:lnTo>
                      <a:pt x="993" y="884"/>
                    </a:lnTo>
                    <a:lnTo>
                      <a:pt x="1018" y="887"/>
                    </a:lnTo>
                    <a:lnTo>
                      <a:pt x="1042" y="893"/>
                    </a:lnTo>
                    <a:lnTo>
                      <a:pt x="1067" y="899"/>
                    </a:lnTo>
                    <a:lnTo>
                      <a:pt x="1094" y="906"/>
                    </a:lnTo>
                    <a:lnTo>
                      <a:pt x="1122" y="914"/>
                    </a:lnTo>
                    <a:lnTo>
                      <a:pt x="1151" y="923"/>
                    </a:lnTo>
                    <a:lnTo>
                      <a:pt x="1177" y="933"/>
                    </a:lnTo>
                    <a:lnTo>
                      <a:pt x="1206" y="942"/>
                    </a:lnTo>
                    <a:lnTo>
                      <a:pt x="1236" y="954"/>
                    </a:lnTo>
                    <a:lnTo>
                      <a:pt x="1267" y="965"/>
                    </a:lnTo>
                    <a:lnTo>
                      <a:pt x="1297" y="979"/>
                    </a:lnTo>
                    <a:lnTo>
                      <a:pt x="1329" y="990"/>
                    </a:lnTo>
                    <a:lnTo>
                      <a:pt x="1362" y="1003"/>
                    </a:lnTo>
                    <a:lnTo>
                      <a:pt x="1396" y="1018"/>
                    </a:lnTo>
                    <a:lnTo>
                      <a:pt x="1428" y="1030"/>
                    </a:lnTo>
                    <a:lnTo>
                      <a:pt x="1462" y="1045"/>
                    </a:lnTo>
                    <a:lnTo>
                      <a:pt x="1495" y="1058"/>
                    </a:lnTo>
                    <a:lnTo>
                      <a:pt x="1527" y="1074"/>
                    </a:lnTo>
                    <a:lnTo>
                      <a:pt x="1559" y="1087"/>
                    </a:lnTo>
                    <a:lnTo>
                      <a:pt x="1592" y="1100"/>
                    </a:lnTo>
                    <a:lnTo>
                      <a:pt x="1620" y="1113"/>
                    </a:lnTo>
                    <a:lnTo>
                      <a:pt x="1651" y="1127"/>
                    </a:lnTo>
                    <a:lnTo>
                      <a:pt x="1675" y="1138"/>
                    </a:lnTo>
                    <a:lnTo>
                      <a:pt x="1700" y="1150"/>
                    </a:lnTo>
                    <a:lnTo>
                      <a:pt x="1721" y="1157"/>
                    </a:lnTo>
                    <a:lnTo>
                      <a:pt x="1740" y="1167"/>
                    </a:lnTo>
                    <a:lnTo>
                      <a:pt x="1753" y="1172"/>
                    </a:lnTo>
                    <a:lnTo>
                      <a:pt x="1765" y="1178"/>
                    </a:lnTo>
                    <a:lnTo>
                      <a:pt x="1770" y="1180"/>
                    </a:lnTo>
                    <a:lnTo>
                      <a:pt x="1774" y="1182"/>
                    </a:lnTo>
                    <a:lnTo>
                      <a:pt x="1968" y="1239"/>
                    </a:lnTo>
                    <a:lnTo>
                      <a:pt x="1964" y="1241"/>
                    </a:lnTo>
                    <a:lnTo>
                      <a:pt x="1955" y="1247"/>
                    </a:lnTo>
                    <a:lnTo>
                      <a:pt x="1947" y="1248"/>
                    </a:lnTo>
                    <a:lnTo>
                      <a:pt x="1940" y="1252"/>
                    </a:lnTo>
                    <a:lnTo>
                      <a:pt x="1928" y="1256"/>
                    </a:lnTo>
                    <a:lnTo>
                      <a:pt x="1919" y="1262"/>
                    </a:lnTo>
                    <a:lnTo>
                      <a:pt x="1903" y="1266"/>
                    </a:lnTo>
                    <a:lnTo>
                      <a:pt x="1888" y="1267"/>
                    </a:lnTo>
                    <a:lnTo>
                      <a:pt x="1869" y="1271"/>
                    </a:lnTo>
                    <a:lnTo>
                      <a:pt x="1850" y="1273"/>
                    </a:lnTo>
                    <a:lnTo>
                      <a:pt x="1826" y="1273"/>
                    </a:lnTo>
                    <a:lnTo>
                      <a:pt x="1803" y="1275"/>
                    </a:lnTo>
                    <a:lnTo>
                      <a:pt x="1776" y="1275"/>
                    </a:lnTo>
                    <a:lnTo>
                      <a:pt x="1748" y="1273"/>
                    </a:lnTo>
                    <a:lnTo>
                      <a:pt x="1713" y="1267"/>
                    </a:lnTo>
                    <a:lnTo>
                      <a:pt x="1679" y="1262"/>
                    </a:lnTo>
                    <a:lnTo>
                      <a:pt x="1643" y="1252"/>
                    </a:lnTo>
                    <a:lnTo>
                      <a:pt x="1605" y="1243"/>
                    </a:lnTo>
                    <a:lnTo>
                      <a:pt x="1563" y="1231"/>
                    </a:lnTo>
                    <a:lnTo>
                      <a:pt x="1525" y="1220"/>
                    </a:lnTo>
                    <a:lnTo>
                      <a:pt x="1483" y="1207"/>
                    </a:lnTo>
                    <a:lnTo>
                      <a:pt x="1441" y="1195"/>
                    </a:lnTo>
                    <a:lnTo>
                      <a:pt x="1398" y="1182"/>
                    </a:lnTo>
                    <a:lnTo>
                      <a:pt x="1356" y="1169"/>
                    </a:lnTo>
                    <a:lnTo>
                      <a:pt x="1312" y="1155"/>
                    </a:lnTo>
                    <a:lnTo>
                      <a:pt x="1272" y="1146"/>
                    </a:lnTo>
                    <a:lnTo>
                      <a:pt x="1232" y="1134"/>
                    </a:lnTo>
                    <a:lnTo>
                      <a:pt x="1192" y="1127"/>
                    </a:lnTo>
                    <a:lnTo>
                      <a:pt x="1154" y="1119"/>
                    </a:lnTo>
                    <a:lnTo>
                      <a:pt x="1118" y="1117"/>
                    </a:lnTo>
                    <a:lnTo>
                      <a:pt x="1082" y="1113"/>
                    </a:lnTo>
                    <a:lnTo>
                      <a:pt x="1048" y="1113"/>
                    </a:lnTo>
                    <a:lnTo>
                      <a:pt x="1018" y="1115"/>
                    </a:lnTo>
                    <a:lnTo>
                      <a:pt x="987" y="1121"/>
                    </a:lnTo>
                    <a:lnTo>
                      <a:pt x="957" y="1125"/>
                    </a:lnTo>
                    <a:lnTo>
                      <a:pt x="928" y="1132"/>
                    </a:lnTo>
                    <a:lnTo>
                      <a:pt x="902" y="1140"/>
                    </a:lnTo>
                    <a:lnTo>
                      <a:pt x="875" y="1150"/>
                    </a:lnTo>
                    <a:lnTo>
                      <a:pt x="846" y="1157"/>
                    </a:lnTo>
                    <a:lnTo>
                      <a:pt x="822" y="1169"/>
                    </a:lnTo>
                    <a:lnTo>
                      <a:pt x="795" y="1176"/>
                    </a:lnTo>
                    <a:lnTo>
                      <a:pt x="770" y="1188"/>
                    </a:lnTo>
                    <a:lnTo>
                      <a:pt x="744" y="1195"/>
                    </a:lnTo>
                    <a:lnTo>
                      <a:pt x="717" y="1205"/>
                    </a:lnTo>
                    <a:lnTo>
                      <a:pt x="691" y="1210"/>
                    </a:lnTo>
                    <a:lnTo>
                      <a:pt x="664" y="1220"/>
                    </a:lnTo>
                    <a:lnTo>
                      <a:pt x="633" y="1222"/>
                    </a:lnTo>
                    <a:lnTo>
                      <a:pt x="603" y="1226"/>
                    </a:lnTo>
                    <a:lnTo>
                      <a:pt x="571" y="1226"/>
                    </a:lnTo>
                    <a:lnTo>
                      <a:pt x="540" y="1227"/>
                    </a:lnTo>
                    <a:lnTo>
                      <a:pt x="508" y="1224"/>
                    </a:lnTo>
                    <a:lnTo>
                      <a:pt x="478" y="1224"/>
                    </a:lnTo>
                    <a:lnTo>
                      <a:pt x="449" y="1220"/>
                    </a:lnTo>
                    <a:lnTo>
                      <a:pt x="422" y="1218"/>
                    </a:lnTo>
                    <a:lnTo>
                      <a:pt x="394" y="1214"/>
                    </a:lnTo>
                    <a:lnTo>
                      <a:pt x="369" y="1210"/>
                    </a:lnTo>
                    <a:lnTo>
                      <a:pt x="346" y="1205"/>
                    </a:lnTo>
                    <a:lnTo>
                      <a:pt x="329" y="1203"/>
                    </a:lnTo>
                    <a:lnTo>
                      <a:pt x="314" y="1199"/>
                    </a:lnTo>
                    <a:lnTo>
                      <a:pt x="303" y="1197"/>
                    </a:lnTo>
                    <a:lnTo>
                      <a:pt x="295" y="1197"/>
                    </a:lnTo>
                    <a:lnTo>
                      <a:pt x="293" y="1197"/>
                    </a:lnTo>
                    <a:lnTo>
                      <a:pt x="192" y="925"/>
                    </a:lnTo>
                    <a:lnTo>
                      <a:pt x="0" y="264"/>
                    </a:lnTo>
                    <a:lnTo>
                      <a:pt x="82" y="264"/>
                    </a:lnTo>
                    <a:lnTo>
                      <a:pt x="63" y="211"/>
                    </a:lnTo>
                    <a:lnTo>
                      <a:pt x="274" y="234"/>
                    </a:lnTo>
                    <a:lnTo>
                      <a:pt x="219" y="97"/>
                    </a:lnTo>
                    <a:close/>
                  </a:path>
                </a:pathLst>
              </a:custGeom>
              <a:solidFill>
                <a:srgbClr val="BDC9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39" name="Freeform 123"/>
              <p:cNvSpPr>
                <a:spLocks/>
              </p:cNvSpPr>
              <p:nvPr/>
            </p:nvSpPr>
            <p:spPr bwMode="auto">
              <a:xfrm>
                <a:off x="3032" y="3555"/>
                <a:ext cx="915" cy="528"/>
              </a:xfrm>
              <a:custGeom>
                <a:avLst/>
                <a:gdLst>
                  <a:gd name="T0" fmla="*/ 0 w 1831"/>
                  <a:gd name="T1" fmla="*/ 0 h 1057"/>
                  <a:gd name="T2" fmla="*/ 0 w 1831"/>
                  <a:gd name="T3" fmla="*/ 0 h 1057"/>
                  <a:gd name="T4" fmla="*/ 0 w 1831"/>
                  <a:gd name="T5" fmla="*/ 0 h 1057"/>
                  <a:gd name="T6" fmla="*/ 0 w 1831"/>
                  <a:gd name="T7" fmla="*/ 0 h 1057"/>
                  <a:gd name="T8" fmla="*/ 0 w 1831"/>
                  <a:gd name="T9" fmla="*/ 0 h 1057"/>
                  <a:gd name="T10" fmla="*/ 0 w 1831"/>
                  <a:gd name="T11" fmla="*/ 0 h 1057"/>
                  <a:gd name="T12" fmla="*/ 0 w 1831"/>
                  <a:gd name="T13" fmla="*/ 0 h 1057"/>
                  <a:gd name="T14" fmla="*/ 0 w 1831"/>
                  <a:gd name="T15" fmla="*/ 0 h 1057"/>
                  <a:gd name="T16" fmla="*/ 0 w 1831"/>
                  <a:gd name="T17" fmla="*/ 0 h 1057"/>
                  <a:gd name="T18" fmla="*/ 0 w 1831"/>
                  <a:gd name="T19" fmla="*/ 0 h 1057"/>
                  <a:gd name="T20" fmla="*/ 0 w 1831"/>
                  <a:gd name="T21" fmla="*/ 0 h 1057"/>
                  <a:gd name="T22" fmla="*/ 0 w 1831"/>
                  <a:gd name="T23" fmla="*/ 0 h 1057"/>
                  <a:gd name="T24" fmla="*/ 0 w 1831"/>
                  <a:gd name="T25" fmla="*/ 0 h 1057"/>
                  <a:gd name="T26" fmla="*/ 0 w 1831"/>
                  <a:gd name="T27" fmla="*/ 0 h 1057"/>
                  <a:gd name="T28" fmla="*/ 0 w 1831"/>
                  <a:gd name="T29" fmla="*/ 0 h 1057"/>
                  <a:gd name="T30" fmla="*/ 0 w 1831"/>
                  <a:gd name="T31" fmla="*/ 0 h 1057"/>
                  <a:gd name="T32" fmla="*/ 0 w 1831"/>
                  <a:gd name="T33" fmla="*/ 0 h 1057"/>
                  <a:gd name="T34" fmla="*/ 0 w 1831"/>
                  <a:gd name="T35" fmla="*/ 0 h 1057"/>
                  <a:gd name="T36" fmla="*/ 0 w 1831"/>
                  <a:gd name="T37" fmla="*/ 0 h 1057"/>
                  <a:gd name="T38" fmla="*/ 0 w 1831"/>
                  <a:gd name="T39" fmla="*/ 0 h 1057"/>
                  <a:gd name="T40" fmla="*/ 0 w 1831"/>
                  <a:gd name="T41" fmla="*/ 0 h 1057"/>
                  <a:gd name="T42" fmla="*/ 0 w 1831"/>
                  <a:gd name="T43" fmla="*/ 0 h 1057"/>
                  <a:gd name="T44" fmla="*/ 0 w 1831"/>
                  <a:gd name="T45" fmla="*/ 0 h 1057"/>
                  <a:gd name="T46" fmla="*/ 0 w 1831"/>
                  <a:gd name="T47" fmla="*/ 0 h 1057"/>
                  <a:gd name="T48" fmla="*/ 0 w 1831"/>
                  <a:gd name="T49" fmla="*/ 0 h 1057"/>
                  <a:gd name="T50" fmla="*/ 0 w 1831"/>
                  <a:gd name="T51" fmla="*/ 0 h 1057"/>
                  <a:gd name="T52" fmla="*/ 0 w 1831"/>
                  <a:gd name="T53" fmla="*/ 0 h 1057"/>
                  <a:gd name="T54" fmla="*/ 0 w 1831"/>
                  <a:gd name="T55" fmla="*/ 0 h 1057"/>
                  <a:gd name="T56" fmla="*/ 0 w 1831"/>
                  <a:gd name="T57" fmla="*/ 0 h 1057"/>
                  <a:gd name="T58" fmla="*/ 0 w 1831"/>
                  <a:gd name="T59" fmla="*/ 0 h 1057"/>
                  <a:gd name="T60" fmla="*/ 0 w 1831"/>
                  <a:gd name="T61" fmla="*/ 0 h 1057"/>
                  <a:gd name="T62" fmla="*/ 0 w 1831"/>
                  <a:gd name="T63" fmla="*/ 0 h 1057"/>
                  <a:gd name="T64" fmla="*/ 0 w 1831"/>
                  <a:gd name="T65" fmla="*/ 0 h 1057"/>
                  <a:gd name="T66" fmla="*/ 0 w 1831"/>
                  <a:gd name="T67" fmla="*/ 0 h 1057"/>
                  <a:gd name="T68" fmla="*/ 0 w 1831"/>
                  <a:gd name="T69" fmla="*/ 0 h 1057"/>
                  <a:gd name="T70" fmla="*/ 0 w 1831"/>
                  <a:gd name="T71" fmla="*/ 0 h 1057"/>
                  <a:gd name="T72" fmla="*/ 0 w 1831"/>
                  <a:gd name="T73" fmla="*/ 0 h 1057"/>
                  <a:gd name="T74" fmla="*/ 0 w 1831"/>
                  <a:gd name="T75" fmla="*/ 0 h 1057"/>
                  <a:gd name="T76" fmla="*/ 0 w 1831"/>
                  <a:gd name="T77" fmla="*/ 0 h 1057"/>
                  <a:gd name="T78" fmla="*/ 0 w 1831"/>
                  <a:gd name="T79" fmla="*/ 0 h 1057"/>
                  <a:gd name="T80" fmla="*/ 0 w 1831"/>
                  <a:gd name="T81" fmla="*/ 0 h 1057"/>
                  <a:gd name="T82" fmla="*/ 0 w 1831"/>
                  <a:gd name="T83" fmla="*/ 0 h 1057"/>
                  <a:gd name="T84" fmla="*/ 0 w 1831"/>
                  <a:gd name="T85" fmla="*/ 0 h 1057"/>
                  <a:gd name="T86" fmla="*/ 0 w 1831"/>
                  <a:gd name="T87" fmla="*/ 0 h 1057"/>
                  <a:gd name="T88" fmla="*/ 0 w 1831"/>
                  <a:gd name="T89" fmla="*/ 0 h 1057"/>
                  <a:gd name="T90" fmla="*/ 0 w 1831"/>
                  <a:gd name="T91" fmla="*/ 0 h 1057"/>
                  <a:gd name="T92" fmla="*/ 0 w 1831"/>
                  <a:gd name="T93" fmla="*/ 0 h 1057"/>
                  <a:gd name="T94" fmla="*/ 0 w 1831"/>
                  <a:gd name="T95" fmla="*/ 0 h 1057"/>
                  <a:gd name="T96" fmla="*/ 0 w 1831"/>
                  <a:gd name="T97" fmla="*/ 0 h 1057"/>
                  <a:gd name="T98" fmla="*/ 0 w 1831"/>
                  <a:gd name="T99" fmla="*/ 0 h 105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831"/>
                  <a:gd name="T151" fmla="*/ 0 h 1057"/>
                  <a:gd name="T152" fmla="*/ 1831 w 1831"/>
                  <a:gd name="T153" fmla="*/ 1057 h 105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831" h="1057">
                    <a:moveTo>
                      <a:pt x="133" y="0"/>
                    </a:moveTo>
                    <a:lnTo>
                      <a:pt x="0" y="8"/>
                    </a:lnTo>
                    <a:lnTo>
                      <a:pt x="4" y="10"/>
                    </a:lnTo>
                    <a:lnTo>
                      <a:pt x="6" y="13"/>
                    </a:lnTo>
                    <a:lnTo>
                      <a:pt x="12" y="23"/>
                    </a:lnTo>
                    <a:lnTo>
                      <a:pt x="17" y="31"/>
                    </a:lnTo>
                    <a:lnTo>
                      <a:pt x="25" y="42"/>
                    </a:lnTo>
                    <a:lnTo>
                      <a:pt x="33" y="57"/>
                    </a:lnTo>
                    <a:lnTo>
                      <a:pt x="42" y="76"/>
                    </a:lnTo>
                    <a:lnTo>
                      <a:pt x="52" y="95"/>
                    </a:lnTo>
                    <a:lnTo>
                      <a:pt x="61" y="118"/>
                    </a:lnTo>
                    <a:lnTo>
                      <a:pt x="73" y="143"/>
                    </a:lnTo>
                    <a:lnTo>
                      <a:pt x="84" y="173"/>
                    </a:lnTo>
                    <a:lnTo>
                      <a:pt x="95" y="204"/>
                    </a:lnTo>
                    <a:lnTo>
                      <a:pt x="107" y="240"/>
                    </a:lnTo>
                    <a:lnTo>
                      <a:pt x="118" y="280"/>
                    </a:lnTo>
                    <a:lnTo>
                      <a:pt x="130" y="323"/>
                    </a:lnTo>
                    <a:lnTo>
                      <a:pt x="139" y="367"/>
                    </a:lnTo>
                    <a:lnTo>
                      <a:pt x="150" y="416"/>
                    </a:lnTo>
                    <a:lnTo>
                      <a:pt x="162" y="468"/>
                    </a:lnTo>
                    <a:lnTo>
                      <a:pt x="171" y="521"/>
                    </a:lnTo>
                    <a:lnTo>
                      <a:pt x="181" y="572"/>
                    </a:lnTo>
                    <a:lnTo>
                      <a:pt x="188" y="625"/>
                    </a:lnTo>
                    <a:lnTo>
                      <a:pt x="198" y="675"/>
                    </a:lnTo>
                    <a:lnTo>
                      <a:pt x="207" y="726"/>
                    </a:lnTo>
                    <a:lnTo>
                      <a:pt x="211" y="772"/>
                    </a:lnTo>
                    <a:lnTo>
                      <a:pt x="219" y="815"/>
                    </a:lnTo>
                    <a:lnTo>
                      <a:pt x="225" y="853"/>
                    </a:lnTo>
                    <a:lnTo>
                      <a:pt x="230" y="888"/>
                    </a:lnTo>
                    <a:lnTo>
                      <a:pt x="232" y="914"/>
                    </a:lnTo>
                    <a:lnTo>
                      <a:pt x="236" y="935"/>
                    </a:lnTo>
                    <a:lnTo>
                      <a:pt x="238" y="948"/>
                    </a:lnTo>
                    <a:lnTo>
                      <a:pt x="240" y="954"/>
                    </a:lnTo>
                    <a:lnTo>
                      <a:pt x="242" y="954"/>
                    </a:lnTo>
                    <a:lnTo>
                      <a:pt x="246" y="954"/>
                    </a:lnTo>
                    <a:lnTo>
                      <a:pt x="253" y="956"/>
                    </a:lnTo>
                    <a:lnTo>
                      <a:pt x="261" y="956"/>
                    </a:lnTo>
                    <a:lnTo>
                      <a:pt x="272" y="956"/>
                    </a:lnTo>
                    <a:lnTo>
                      <a:pt x="284" y="958"/>
                    </a:lnTo>
                    <a:lnTo>
                      <a:pt x="299" y="960"/>
                    </a:lnTo>
                    <a:lnTo>
                      <a:pt x="314" y="958"/>
                    </a:lnTo>
                    <a:lnTo>
                      <a:pt x="333" y="958"/>
                    </a:lnTo>
                    <a:lnTo>
                      <a:pt x="354" y="958"/>
                    </a:lnTo>
                    <a:lnTo>
                      <a:pt x="377" y="958"/>
                    </a:lnTo>
                    <a:lnTo>
                      <a:pt x="400" y="956"/>
                    </a:lnTo>
                    <a:lnTo>
                      <a:pt x="424" y="954"/>
                    </a:lnTo>
                    <a:lnTo>
                      <a:pt x="451" y="952"/>
                    </a:lnTo>
                    <a:lnTo>
                      <a:pt x="481" y="950"/>
                    </a:lnTo>
                    <a:lnTo>
                      <a:pt x="512" y="945"/>
                    </a:lnTo>
                    <a:lnTo>
                      <a:pt x="544" y="941"/>
                    </a:lnTo>
                    <a:lnTo>
                      <a:pt x="578" y="935"/>
                    </a:lnTo>
                    <a:lnTo>
                      <a:pt x="614" y="929"/>
                    </a:lnTo>
                    <a:lnTo>
                      <a:pt x="650" y="924"/>
                    </a:lnTo>
                    <a:lnTo>
                      <a:pt x="688" y="920"/>
                    </a:lnTo>
                    <a:lnTo>
                      <a:pt x="727" y="912"/>
                    </a:lnTo>
                    <a:lnTo>
                      <a:pt x="768" y="909"/>
                    </a:lnTo>
                    <a:lnTo>
                      <a:pt x="806" y="901"/>
                    </a:lnTo>
                    <a:lnTo>
                      <a:pt x="846" y="897"/>
                    </a:lnTo>
                    <a:lnTo>
                      <a:pt x="888" y="893"/>
                    </a:lnTo>
                    <a:lnTo>
                      <a:pt x="930" y="891"/>
                    </a:lnTo>
                    <a:lnTo>
                      <a:pt x="972" y="890"/>
                    </a:lnTo>
                    <a:lnTo>
                      <a:pt x="1014" y="891"/>
                    </a:lnTo>
                    <a:lnTo>
                      <a:pt x="1055" y="891"/>
                    </a:lnTo>
                    <a:lnTo>
                      <a:pt x="1097" y="895"/>
                    </a:lnTo>
                    <a:lnTo>
                      <a:pt x="1137" y="901"/>
                    </a:lnTo>
                    <a:lnTo>
                      <a:pt x="1177" y="907"/>
                    </a:lnTo>
                    <a:lnTo>
                      <a:pt x="1217" y="914"/>
                    </a:lnTo>
                    <a:lnTo>
                      <a:pt x="1257" y="924"/>
                    </a:lnTo>
                    <a:lnTo>
                      <a:pt x="1295" y="933"/>
                    </a:lnTo>
                    <a:lnTo>
                      <a:pt x="1333" y="943"/>
                    </a:lnTo>
                    <a:lnTo>
                      <a:pt x="1369" y="956"/>
                    </a:lnTo>
                    <a:lnTo>
                      <a:pt x="1407" y="967"/>
                    </a:lnTo>
                    <a:lnTo>
                      <a:pt x="1441" y="979"/>
                    </a:lnTo>
                    <a:lnTo>
                      <a:pt x="1476" y="988"/>
                    </a:lnTo>
                    <a:lnTo>
                      <a:pt x="1508" y="1000"/>
                    </a:lnTo>
                    <a:lnTo>
                      <a:pt x="1542" y="1011"/>
                    </a:lnTo>
                    <a:lnTo>
                      <a:pt x="1571" y="1021"/>
                    </a:lnTo>
                    <a:lnTo>
                      <a:pt x="1601" y="1030"/>
                    </a:lnTo>
                    <a:lnTo>
                      <a:pt x="1628" y="1038"/>
                    </a:lnTo>
                    <a:lnTo>
                      <a:pt x="1656" y="1045"/>
                    </a:lnTo>
                    <a:lnTo>
                      <a:pt x="1679" y="1049"/>
                    </a:lnTo>
                    <a:lnTo>
                      <a:pt x="1702" y="1053"/>
                    </a:lnTo>
                    <a:lnTo>
                      <a:pt x="1721" y="1055"/>
                    </a:lnTo>
                    <a:lnTo>
                      <a:pt x="1740" y="1057"/>
                    </a:lnTo>
                    <a:lnTo>
                      <a:pt x="1753" y="1055"/>
                    </a:lnTo>
                    <a:lnTo>
                      <a:pt x="1768" y="1055"/>
                    </a:lnTo>
                    <a:lnTo>
                      <a:pt x="1782" y="1053"/>
                    </a:lnTo>
                    <a:lnTo>
                      <a:pt x="1793" y="1053"/>
                    </a:lnTo>
                    <a:lnTo>
                      <a:pt x="1801" y="1049"/>
                    </a:lnTo>
                    <a:lnTo>
                      <a:pt x="1808" y="1045"/>
                    </a:lnTo>
                    <a:lnTo>
                      <a:pt x="1816" y="1044"/>
                    </a:lnTo>
                    <a:lnTo>
                      <a:pt x="1822" y="1042"/>
                    </a:lnTo>
                    <a:lnTo>
                      <a:pt x="1827" y="1036"/>
                    </a:lnTo>
                    <a:lnTo>
                      <a:pt x="1831" y="1036"/>
                    </a:lnTo>
                    <a:lnTo>
                      <a:pt x="1825" y="1036"/>
                    </a:lnTo>
                    <a:lnTo>
                      <a:pt x="1814" y="1036"/>
                    </a:lnTo>
                    <a:lnTo>
                      <a:pt x="1805" y="1034"/>
                    </a:lnTo>
                    <a:lnTo>
                      <a:pt x="1795" y="1034"/>
                    </a:lnTo>
                    <a:lnTo>
                      <a:pt x="1782" y="1034"/>
                    </a:lnTo>
                    <a:lnTo>
                      <a:pt x="1770" y="1034"/>
                    </a:lnTo>
                    <a:lnTo>
                      <a:pt x="1753" y="1032"/>
                    </a:lnTo>
                    <a:lnTo>
                      <a:pt x="1736" y="1030"/>
                    </a:lnTo>
                    <a:lnTo>
                      <a:pt x="1719" y="1026"/>
                    </a:lnTo>
                    <a:lnTo>
                      <a:pt x="1700" y="1024"/>
                    </a:lnTo>
                    <a:lnTo>
                      <a:pt x="1679" y="1019"/>
                    </a:lnTo>
                    <a:lnTo>
                      <a:pt x="1658" y="1013"/>
                    </a:lnTo>
                    <a:lnTo>
                      <a:pt x="1635" y="1007"/>
                    </a:lnTo>
                    <a:lnTo>
                      <a:pt x="1614" y="1000"/>
                    </a:lnTo>
                    <a:lnTo>
                      <a:pt x="1588" y="988"/>
                    </a:lnTo>
                    <a:lnTo>
                      <a:pt x="1565" y="979"/>
                    </a:lnTo>
                    <a:lnTo>
                      <a:pt x="1538" y="966"/>
                    </a:lnTo>
                    <a:lnTo>
                      <a:pt x="1516" y="956"/>
                    </a:lnTo>
                    <a:lnTo>
                      <a:pt x="1487" y="943"/>
                    </a:lnTo>
                    <a:lnTo>
                      <a:pt x="1462" y="929"/>
                    </a:lnTo>
                    <a:lnTo>
                      <a:pt x="1436" y="914"/>
                    </a:lnTo>
                    <a:lnTo>
                      <a:pt x="1409" y="903"/>
                    </a:lnTo>
                    <a:lnTo>
                      <a:pt x="1379" y="888"/>
                    </a:lnTo>
                    <a:lnTo>
                      <a:pt x="1348" y="874"/>
                    </a:lnTo>
                    <a:lnTo>
                      <a:pt x="1318" y="863"/>
                    </a:lnTo>
                    <a:lnTo>
                      <a:pt x="1289" y="852"/>
                    </a:lnTo>
                    <a:lnTo>
                      <a:pt x="1255" y="840"/>
                    </a:lnTo>
                    <a:lnTo>
                      <a:pt x="1223" y="831"/>
                    </a:lnTo>
                    <a:lnTo>
                      <a:pt x="1189" y="821"/>
                    </a:lnTo>
                    <a:lnTo>
                      <a:pt x="1154" y="814"/>
                    </a:lnTo>
                    <a:lnTo>
                      <a:pt x="1116" y="806"/>
                    </a:lnTo>
                    <a:lnTo>
                      <a:pt x="1078" y="798"/>
                    </a:lnTo>
                    <a:lnTo>
                      <a:pt x="1040" y="793"/>
                    </a:lnTo>
                    <a:lnTo>
                      <a:pt x="1004" y="789"/>
                    </a:lnTo>
                    <a:lnTo>
                      <a:pt x="964" y="785"/>
                    </a:lnTo>
                    <a:lnTo>
                      <a:pt x="928" y="781"/>
                    </a:lnTo>
                    <a:lnTo>
                      <a:pt x="890" y="781"/>
                    </a:lnTo>
                    <a:lnTo>
                      <a:pt x="854" y="781"/>
                    </a:lnTo>
                    <a:lnTo>
                      <a:pt x="816" y="779"/>
                    </a:lnTo>
                    <a:lnTo>
                      <a:pt x="780" y="779"/>
                    </a:lnTo>
                    <a:lnTo>
                      <a:pt x="744" y="781"/>
                    </a:lnTo>
                    <a:lnTo>
                      <a:pt x="709" y="783"/>
                    </a:lnTo>
                    <a:lnTo>
                      <a:pt x="675" y="785"/>
                    </a:lnTo>
                    <a:lnTo>
                      <a:pt x="643" y="791"/>
                    </a:lnTo>
                    <a:lnTo>
                      <a:pt x="612" y="795"/>
                    </a:lnTo>
                    <a:lnTo>
                      <a:pt x="584" y="800"/>
                    </a:lnTo>
                    <a:lnTo>
                      <a:pt x="554" y="804"/>
                    </a:lnTo>
                    <a:lnTo>
                      <a:pt x="529" y="812"/>
                    </a:lnTo>
                    <a:lnTo>
                      <a:pt x="502" y="817"/>
                    </a:lnTo>
                    <a:lnTo>
                      <a:pt x="479" y="825"/>
                    </a:lnTo>
                    <a:lnTo>
                      <a:pt x="458" y="833"/>
                    </a:lnTo>
                    <a:lnTo>
                      <a:pt x="438" y="838"/>
                    </a:lnTo>
                    <a:lnTo>
                      <a:pt x="420" y="846"/>
                    </a:lnTo>
                    <a:lnTo>
                      <a:pt x="405" y="853"/>
                    </a:lnTo>
                    <a:lnTo>
                      <a:pt x="390" y="859"/>
                    </a:lnTo>
                    <a:lnTo>
                      <a:pt x="379" y="865"/>
                    </a:lnTo>
                    <a:lnTo>
                      <a:pt x="367" y="871"/>
                    </a:lnTo>
                    <a:lnTo>
                      <a:pt x="360" y="876"/>
                    </a:lnTo>
                    <a:lnTo>
                      <a:pt x="352" y="878"/>
                    </a:lnTo>
                    <a:lnTo>
                      <a:pt x="348" y="882"/>
                    </a:lnTo>
                    <a:lnTo>
                      <a:pt x="344" y="886"/>
                    </a:lnTo>
                    <a:lnTo>
                      <a:pt x="344" y="888"/>
                    </a:lnTo>
                    <a:lnTo>
                      <a:pt x="344" y="882"/>
                    </a:lnTo>
                    <a:lnTo>
                      <a:pt x="342" y="874"/>
                    </a:lnTo>
                    <a:lnTo>
                      <a:pt x="341" y="863"/>
                    </a:lnTo>
                    <a:lnTo>
                      <a:pt x="341" y="846"/>
                    </a:lnTo>
                    <a:lnTo>
                      <a:pt x="337" y="825"/>
                    </a:lnTo>
                    <a:lnTo>
                      <a:pt x="333" y="800"/>
                    </a:lnTo>
                    <a:lnTo>
                      <a:pt x="329" y="774"/>
                    </a:lnTo>
                    <a:lnTo>
                      <a:pt x="327" y="745"/>
                    </a:lnTo>
                    <a:lnTo>
                      <a:pt x="322" y="713"/>
                    </a:lnTo>
                    <a:lnTo>
                      <a:pt x="318" y="681"/>
                    </a:lnTo>
                    <a:lnTo>
                      <a:pt x="314" y="646"/>
                    </a:lnTo>
                    <a:lnTo>
                      <a:pt x="308" y="614"/>
                    </a:lnTo>
                    <a:lnTo>
                      <a:pt x="304" y="580"/>
                    </a:lnTo>
                    <a:lnTo>
                      <a:pt x="299" y="547"/>
                    </a:lnTo>
                    <a:lnTo>
                      <a:pt x="295" y="513"/>
                    </a:lnTo>
                    <a:lnTo>
                      <a:pt x="291" y="485"/>
                    </a:lnTo>
                    <a:lnTo>
                      <a:pt x="285" y="452"/>
                    </a:lnTo>
                    <a:lnTo>
                      <a:pt x="282" y="426"/>
                    </a:lnTo>
                    <a:lnTo>
                      <a:pt x="276" y="399"/>
                    </a:lnTo>
                    <a:lnTo>
                      <a:pt x="272" y="376"/>
                    </a:lnTo>
                    <a:lnTo>
                      <a:pt x="268" y="352"/>
                    </a:lnTo>
                    <a:lnTo>
                      <a:pt x="265" y="333"/>
                    </a:lnTo>
                    <a:lnTo>
                      <a:pt x="261" y="310"/>
                    </a:lnTo>
                    <a:lnTo>
                      <a:pt x="257" y="293"/>
                    </a:lnTo>
                    <a:lnTo>
                      <a:pt x="251" y="274"/>
                    </a:lnTo>
                    <a:lnTo>
                      <a:pt x="247" y="257"/>
                    </a:lnTo>
                    <a:lnTo>
                      <a:pt x="244" y="240"/>
                    </a:lnTo>
                    <a:lnTo>
                      <a:pt x="240" y="224"/>
                    </a:lnTo>
                    <a:lnTo>
                      <a:pt x="234" y="207"/>
                    </a:lnTo>
                    <a:lnTo>
                      <a:pt x="228" y="194"/>
                    </a:lnTo>
                    <a:lnTo>
                      <a:pt x="223" y="179"/>
                    </a:lnTo>
                    <a:lnTo>
                      <a:pt x="219" y="164"/>
                    </a:lnTo>
                    <a:lnTo>
                      <a:pt x="211" y="148"/>
                    </a:lnTo>
                    <a:lnTo>
                      <a:pt x="204" y="131"/>
                    </a:lnTo>
                    <a:lnTo>
                      <a:pt x="198" y="116"/>
                    </a:lnTo>
                    <a:lnTo>
                      <a:pt x="190" y="103"/>
                    </a:lnTo>
                    <a:lnTo>
                      <a:pt x="183" y="88"/>
                    </a:lnTo>
                    <a:lnTo>
                      <a:pt x="175" y="74"/>
                    </a:lnTo>
                    <a:lnTo>
                      <a:pt x="168" y="61"/>
                    </a:lnTo>
                    <a:lnTo>
                      <a:pt x="162" y="51"/>
                    </a:lnTo>
                    <a:lnTo>
                      <a:pt x="156" y="38"/>
                    </a:lnTo>
                    <a:lnTo>
                      <a:pt x="150" y="29"/>
                    </a:lnTo>
                    <a:lnTo>
                      <a:pt x="145" y="21"/>
                    </a:lnTo>
                    <a:lnTo>
                      <a:pt x="143" y="13"/>
                    </a:lnTo>
                    <a:lnTo>
                      <a:pt x="135" y="4"/>
                    </a:lnTo>
                    <a:lnTo>
                      <a:pt x="133" y="0"/>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40" name="Freeform 124"/>
              <p:cNvSpPr>
                <a:spLocks/>
              </p:cNvSpPr>
              <p:nvPr/>
            </p:nvSpPr>
            <p:spPr bwMode="auto">
              <a:xfrm>
                <a:off x="2942" y="3559"/>
                <a:ext cx="182" cy="692"/>
              </a:xfrm>
              <a:custGeom>
                <a:avLst/>
                <a:gdLst>
                  <a:gd name="T0" fmla="*/ 1 w 363"/>
                  <a:gd name="T1" fmla="*/ 1 h 1383"/>
                  <a:gd name="T2" fmla="*/ 1 w 363"/>
                  <a:gd name="T3" fmla="*/ 1 h 1383"/>
                  <a:gd name="T4" fmla="*/ 1 w 363"/>
                  <a:gd name="T5" fmla="*/ 1 h 1383"/>
                  <a:gd name="T6" fmla="*/ 1 w 363"/>
                  <a:gd name="T7" fmla="*/ 1 h 1383"/>
                  <a:gd name="T8" fmla="*/ 1 w 363"/>
                  <a:gd name="T9" fmla="*/ 1 h 1383"/>
                  <a:gd name="T10" fmla="*/ 1 w 363"/>
                  <a:gd name="T11" fmla="*/ 1 h 1383"/>
                  <a:gd name="T12" fmla="*/ 1 w 363"/>
                  <a:gd name="T13" fmla="*/ 1 h 1383"/>
                  <a:gd name="T14" fmla="*/ 1 w 363"/>
                  <a:gd name="T15" fmla="*/ 1 h 1383"/>
                  <a:gd name="T16" fmla="*/ 1 w 363"/>
                  <a:gd name="T17" fmla="*/ 1 h 1383"/>
                  <a:gd name="T18" fmla="*/ 1 w 363"/>
                  <a:gd name="T19" fmla="*/ 1 h 1383"/>
                  <a:gd name="T20" fmla="*/ 1 w 363"/>
                  <a:gd name="T21" fmla="*/ 1 h 1383"/>
                  <a:gd name="T22" fmla="*/ 1 w 363"/>
                  <a:gd name="T23" fmla="*/ 1 h 1383"/>
                  <a:gd name="T24" fmla="*/ 1 w 363"/>
                  <a:gd name="T25" fmla="*/ 1 h 1383"/>
                  <a:gd name="T26" fmla="*/ 1 w 363"/>
                  <a:gd name="T27" fmla="*/ 1 h 1383"/>
                  <a:gd name="T28" fmla="*/ 1 w 363"/>
                  <a:gd name="T29" fmla="*/ 1 h 1383"/>
                  <a:gd name="T30" fmla="*/ 1 w 363"/>
                  <a:gd name="T31" fmla="*/ 1 h 1383"/>
                  <a:gd name="T32" fmla="*/ 1 w 363"/>
                  <a:gd name="T33" fmla="*/ 1 h 1383"/>
                  <a:gd name="T34" fmla="*/ 1 w 363"/>
                  <a:gd name="T35" fmla="*/ 1 h 1383"/>
                  <a:gd name="T36" fmla="*/ 1 w 363"/>
                  <a:gd name="T37" fmla="*/ 1 h 1383"/>
                  <a:gd name="T38" fmla="*/ 1 w 363"/>
                  <a:gd name="T39" fmla="*/ 1 h 1383"/>
                  <a:gd name="T40" fmla="*/ 1 w 363"/>
                  <a:gd name="T41" fmla="*/ 1 h 1383"/>
                  <a:gd name="T42" fmla="*/ 1 w 363"/>
                  <a:gd name="T43" fmla="*/ 1 h 1383"/>
                  <a:gd name="T44" fmla="*/ 1 w 363"/>
                  <a:gd name="T45" fmla="*/ 1 h 1383"/>
                  <a:gd name="T46" fmla="*/ 1 w 363"/>
                  <a:gd name="T47" fmla="*/ 1 h 1383"/>
                  <a:gd name="T48" fmla="*/ 1 w 363"/>
                  <a:gd name="T49" fmla="*/ 1 h 1383"/>
                  <a:gd name="T50" fmla="*/ 1 w 363"/>
                  <a:gd name="T51" fmla="*/ 1 h 1383"/>
                  <a:gd name="T52" fmla="*/ 1 w 363"/>
                  <a:gd name="T53" fmla="*/ 1 h 1383"/>
                  <a:gd name="T54" fmla="*/ 1 w 363"/>
                  <a:gd name="T55" fmla="*/ 1 h 1383"/>
                  <a:gd name="T56" fmla="*/ 1 w 363"/>
                  <a:gd name="T57" fmla="*/ 1 h 1383"/>
                  <a:gd name="T58" fmla="*/ 0 w 363"/>
                  <a:gd name="T59" fmla="*/ 1 h 1383"/>
                  <a:gd name="T60" fmla="*/ 1 w 363"/>
                  <a:gd name="T61" fmla="*/ 1 h 1383"/>
                  <a:gd name="T62" fmla="*/ 1 w 363"/>
                  <a:gd name="T63" fmla="*/ 1 h 1383"/>
                  <a:gd name="T64" fmla="*/ 1 w 363"/>
                  <a:gd name="T65" fmla="*/ 1 h 1383"/>
                  <a:gd name="T66" fmla="*/ 1 w 363"/>
                  <a:gd name="T67" fmla="*/ 1 h 1383"/>
                  <a:gd name="T68" fmla="*/ 1 w 363"/>
                  <a:gd name="T69" fmla="*/ 1 h 1383"/>
                  <a:gd name="T70" fmla="*/ 1 w 363"/>
                  <a:gd name="T71" fmla="*/ 1 h 1383"/>
                  <a:gd name="T72" fmla="*/ 1 w 363"/>
                  <a:gd name="T73" fmla="*/ 1 h 1383"/>
                  <a:gd name="T74" fmla="*/ 1 w 363"/>
                  <a:gd name="T75" fmla="*/ 1 h 1383"/>
                  <a:gd name="T76" fmla="*/ 1 w 363"/>
                  <a:gd name="T77" fmla="*/ 1 h 1383"/>
                  <a:gd name="T78" fmla="*/ 1 w 363"/>
                  <a:gd name="T79" fmla="*/ 1 h 1383"/>
                  <a:gd name="T80" fmla="*/ 1 w 363"/>
                  <a:gd name="T81" fmla="*/ 1 h 1383"/>
                  <a:gd name="T82" fmla="*/ 1 w 363"/>
                  <a:gd name="T83" fmla="*/ 1 h 1383"/>
                  <a:gd name="T84" fmla="*/ 1 w 363"/>
                  <a:gd name="T85" fmla="*/ 1 h 1383"/>
                  <a:gd name="T86" fmla="*/ 1 w 363"/>
                  <a:gd name="T87" fmla="*/ 1 h 1383"/>
                  <a:gd name="T88" fmla="*/ 1 w 363"/>
                  <a:gd name="T89" fmla="*/ 1 h 1383"/>
                  <a:gd name="T90" fmla="*/ 1 w 363"/>
                  <a:gd name="T91" fmla="*/ 1 h 1383"/>
                  <a:gd name="T92" fmla="*/ 1 w 363"/>
                  <a:gd name="T93" fmla="*/ 1 h 1383"/>
                  <a:gd name="T94" fmla="*/ 1 w 363"/>
                  <a:gd name="T95" fmla="*/ 1 h 1383"/>
                  <a:gd name="T96" fmla="*/ 1 w 363"/>
                  <a:gd name="T97" fmla="*/ 1 h 1383"/>
                  <a:gd name="T98" fmla="*/ 1 w 363"/>
                  <a:gd name="T99" fmla="*/ 1 h 1383"/>
                  <a:gd name="T100" fmla="*/ 1 w 363"/>
                  <a:gd name="T101" fmla="*/ 1 h 1383"/>
                  <a:gd name="T102" fmla="*/ 1 w 363"/>
                  <a:gd name="T103" fmla="*/ 1 h 1383"/>
                  <a:gd name="T104" fmla="*/ 1 w 363"/>
                  <a:gd name="T105" fmla="*/ 1 h 1383"/>
                  <a:gd name="T106" fmla="*/ 1 w 363"/>
                  <a:gd name="T107" fmla="*/ 1 h 1383"/>
                  <a:gd name="T108" fmla="*/ 1 w 363"/>
                  <a:gd name="T109" fmla="*/ 0 h 138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63"/>
                  <a:gd name="T166" fmla="*/ 0 h 1383"/>
                  <a:gd name="T167" fmla="*/ 363 w 363"/>
                  <a:gd name="T168" fmla="*/ 1383 h 138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63" h="1383">
                    <a:moveTo>
                      <a:pt x="104" y="0"/>
                    </a:moveTo>
                    <a:lnTo>
                      <a:pt x="104" y="0"/>
                    </a:lnTo>
                    <a:lnTo>
                      <a:pt x="110" y="4"/>
                    </a:lnTo>
                    <a:lnTo>
                      <a:pt x="114" y="5"/>
                    </a:lnTo>
                    <a:lnTo>
                      <a:pt x="119" y="13"/>
                    </a:lnTo>
                    <a:lnTo>
                      <a:pt x="127" y="21"/>
                    </a:lnTo>
                    <a:lnTo>
                      <a:pt x="135" y="34"/>
                    </a:lnTo>
                    <a:lnTo>
                      <a:pt x="140" y="47"/>
                    </a:lnTo>
                    <a:lnTo>
                      <a:pt x="150" y="64"/>
                    </a:lnTo>
                    <a:lnTo>
                      <a:pt x="159" y="83"/>
                    </a:lnTo>
                    <a:lnTo>
                      <a:pt x="169" y="112"/>
                    </a:lnTo>
                    <a:lnTo>
                      <a:pt x="180" y="140"/>
                    </a:lnTo>
                    <a:lnTo>
                      <a:pt x="192" y="177"/>
                    </a:lnTo>
                    <a:lnTo>
                      <a:pt x="203" y="218"/>
                    </a:lnTo>
                    <a:lnTo>
                      <a:pt x="216" y="264"/>
                    </a:lnTo>
                    <a:lnTo>
                      <a:pt x="230" y="315"/>
                    </a:lnTo>
                    <a:lnTo>
                      <a:pt x="241" y="374"/>
                    </a:lnTo>
                    <a:lnTo>
                      <a:pt x="252" y="433"/>
                    </a:lnTo>
                    <a:lnTo>
                      <a:pt x="266" y="498"/>
                    </a:lnTo>
                    <a:lnTo>
                      <a:pt x="277" y="562"/>
                    </a:lnTo>
                    <a:lnTo>
                      <a:pt x="289" y="629"/>
                    </a:lnTo>
                    <a:lnTo>
                      <a:pt x="302" y="692"/>
                    </a:lnTo>
                    <a:lnTo>
                      <a:pt x="313" y="756"/>
                    </a:lnTo>
                    <a:lnTo>
                      <a:pt x="323" y="815"/>
                    </a:lnTo>
                    <a:lnTo>
                      <a:pt x="332" y="870"/>
                    </a:lnTo>
                    <a:lnTo>
                      <a:pt x="340" y="921"/>
                    </a:lnTo>
                    <a:lnTo>
                      <a:pt x="347" y="965"/>
                    </a:lnTo>
                    <a:lnTo>
                      <a:pt x="353" y="999"/>
                    </a:lnTo>
                    <a:lnTo>
                      <a:pt x="359" y="1026"/>
                    </a:lnTo>
                    <a:lnTo>
                      <a:pt x="361" y="1045"/>
                    </a:lnTo>
                    <a:lnTo>
                      <a:pt x="363" y="1051"/>
                    </a:lnTo>
                    <a:lnTo>
                      <a:pt x="361" y="1055"/>
                    </a:lnTo>
                    <a:lnTo>
                      <a:pt x="359" y="1066"/>
                    </a:lnTo>
                    <a:lnTo>
                      <a:pt x="357" y="1074"/>
                    </a:lnTo>
                    <a:lnTo>
                      <a:pt x="353" y="1083"/>
                    </a:lnTo>
                    <a:lnTo>
                      <a:pt x="351" y="1094"/>
                    </a:lnTo>
                    <a:lnTo>
                      <a:pt x="349" y="1106"/>
                    </a:lnTo>
                    <a:lnTo>
                      <a:pt x="346" y="1119"/>
                    </a:lnTo>
                    <a:lnTo>
                      <a:pt x="342" y="1132"/>
                    </a:lnTo>
                    <a:lnTo>
                      <a:pt x="336" y="1146"/>
                    </a:lnTo>
                    <a:lnTo>
                      <a:pt x="332" y="1161"/>
                    </a:lnTo>
                    <a:lnTo>
                      <a:pt x="325" y="1176"/>
                    </a:lnTo>
                    <a:lnTo>
                      <a:pt x="319" y="1193"/>
                    </a:lnTo>
                    <a:lnTo>
                      <a:pt x="311" y="1207"/>
                    </a:lnTo>
                    <a:lnTo>
                      <a:pt x="302" y="1224"/>
                    </a:lnTo>
                    <a:lnTo>
                      <a:pt x="292" y="1239"/>
                    </a:lnTo>
                    <a:lnTo>
                      <a:pt x="283" y="1254"/>
                    </a:lnTo>
                    <a:lnTo>
                      <a:pt x="271" y="1267"/>
                    </a:lnTo>
                    <a:lnTo>
                      <a:pt x="260" y="1283"/>
                    </a:lnTo>
                    <a:lnTo>
                      <a:pt x="249" y="1296"/>
                    </a:lnTo>
                    <a:lnTo>
                      <a:pt x="239" y="1309"/>
                    </a:lnTo>
                    <a:lnTo>
                      <a:pt x="226" y="1322"/>
                    </a:lnTo>
                    <a:lnTo>
                      <a:pt x="216" y="1334"/>
                    </a:lnTo>
                    <a:lnTo>
                      <a:pt x="205" y="1343"/>
                    </a:lnTo>
                    <a:lnTo>
                      <a:pt x="197" y="1353"/>
                    </a:lnTo>
                    <a:lnTo>
                      <a:pt x="188" y="1360"/>
                    </a:lnTo>
                    <a:lnTo>
                      <a:pt x="180" y="1368"/>
                    </a:lnTo>
                    <a:lnTo>
                      <a:pt x="169" y="1378"/>
                    </a:lnTo>
                    <a:lnTo>
                      <a:pt x="167" y="1383"/>
                    </a:lnTo>
                    <a:lnTo>
                      <a:pt x="167" y="1378"/>
                    </a:lnTo>
                    <a:lnTo>
                      <a:pt x="167" y="1368"/>
                    </a:lnTo>
                    <a:lnTo>
                      <a:pt x="169" y="1351"/>
                    </a:lnTo>
                    <a:lnTo>
                      <a:pt x="171" y="1330"/>
                    </a:lnTo>
                    <a:lnTo>
                      <a:pt x="173" y="1302"/>
                    </a:lnTo>
                    <a:lnTo>
                      <a:pt x="174" y="1269"/>
                    </a:lnTo>
                    <a:lnTo>
                      <a:pt x="174" y="1233"/>
                    </a:lnTo>
                    <a:lnTo>
                      <a:pt x="178" y="1193"/>
                    </a:lnTo>
                    <a:lnTo>
                      <a:pt x="178" y="1150"/>
                    </a:lnTo>
                    <a:lnTo>
                      <a:pt x="178" y="1104"/>
                    </a:lnTo>
                    <a:lnTo>
                      <a:pt x="176" y="1055"/>
                    </a:lnTo>
                    <a:lnTo>
                      <a:pt x="174" y="1005"/>
                    </a:lnTo>
                    <a:lnTo>
                      <a:pt x="171" y="952"/>
                    </a:lnTo>
                    <a:lnTo>
                      <a:pt x="169" y="902"/>
                    </a:lnTo>
                    <a:lnTo>
                      <a:pt x="163" y="849"/>
                    </a:lnTo>
                    <a:lnTo>
                      <a:pt x="157" y="796"/>
                    </a:lnTo>
                    <a:lnTo>
                      <a:pt x="148" y="743"/>
                    </a:lnTo>
                    <a:lnTo>
                      <a:pt x="136" y="692"/>
                    </a:lnTo>
                    <a:lnTo>
                      <a:pt x="125" y="640"/>
                    </a:lnTo>
                    <a:lnTo>
                      <a:pt x="114" y="593"/>
                    </a:lnTo>
                    <a:lnTo>
                      <a:pt x="100" y="547"/>
                    </a:lnTo>
                    <a:lnTo>
                      <a:pt x="87" y="501"/>
                    </a:lnTo>
                    <a:lnTo>
                      <a:pt x="74" y="460"/>
                    </a:lnTo>
                    <a:lnTo>
                      <a:pt x="62" y="422"/>
                    </a:lnTo>
                    <a:lnTo>
                      <a:pt x="49" y="386"/>
                    </a:lnTo>
                    <a:lnTo>
                      <a:pt x="36" y="355"/>
                    </a:lnTo>
                    <a:lnTo>
                      <a:pt x="24" y="327"/>
                    </a:lnTo>
                    <a:lnTo>
                      <a:pt x="17" y="304"/>
                    </a:lnTo>
                    <a:lnTo>
                      <a:pt x="7" y="283"/>
                    </a:lnTo>
                    <a:lnTo>
                      <a:pt x="3" y="272"/>
                    </a:lnTo>
                    <a:lnTo>
                      <a:pt x="0" y="262"/>
                    </a:lnTo>
                    <a:lnTo>
                      <a:pt x="0" y="260"/>
                    </a:lnTo>
                    <a:lnTo>
                      <a:pt x="1" y="258"/>
                    </a:lnTo>
                    <a:lnTo>
                      <a:pt x="11" y="253"/>
                    </a:lnTo>
                    <a:lnTo>
                      <a:pt x="17" y="245"/>
                    </a:lnTo>
                    <a:lnTo>
                      <a:pt x="22" y="235"/>
                    </a:lnTo>
                    <a:lnTo>
                      <a:pt x="24" y="228"/>
                    </a:lnTo>
                    <a:lnTo>
                      <a:pt x="26" y="222"/>
                    </a:lnTo>
                    <a:lnTo>
                      <a:pt x="30" y="213"/>
                    </a:lnTo>
                    <a:lnTo>
                      <a:pt x="34" y="205"/>
                    </a:lnTo>
                    <a:lnTo>
                      <a:pt x="34" y="194"/>
                    </a:lnTo>
                    <a:lnTo>
                      <a:pt x="36" y="182"/>
                    </a:lnTo>
                    <a:lnTo>
                      <a:pt x="36" y="171"/>
                    </a:lnTo>
                    <a:lnTo>
                      <a:pt x="38" y="158"/>
                    </a:lnTo>
                    <a:lnTo>
                      <a:pt x="38" y="144"/>
                    </a:lnTo>
                    <a:lnTo>
                      <a:pt x="39" y="133"/>
                    </a:lnTo>
                    <a:lnTo>
                      <a:pt x="39" y="121"/>
                    </a:lnTo>
                    <a:lnTo>
                      <a:pt x="39" y="108"/>
                    </a:lnTo>
                    <a:lnTo>
                      <a:pt x="39" y="97"/>
                    </a:lnTo>
                    <a:lnTo>
                      <a:pt x="39" y="85"/>
                    </a:lnTo>
                    <a:lnTo>
                      <a:pt x="39" y="76"/>
                    </a:lnTo>
                    <a:lnTo>
                      <a:pt x="39" y="68"/>
                    </a:lnTo>
                    <a:lnTo>
                      <a:pt x="39" y="57"/>
                    </a:lnTo>
                    <a:lnTo>
                      <a:pt x="41" y="53"/>
                    </a:lnTo>
                    <a:lnTo>
                      <a:pt x="41" y="51"/>
                    </a:lnTo>
                    <a:lnTo>
                      <a:pt x="45" y="49"/>
                    </a:lnTo>
                    <a:lnTo>
                      <a:pt x="49" y="49"/>
                    </a:lnTo>
                    <a:lnTo>
                      <a:pt x="57" y="53"/>
                    </a:lnTo>
                    <a:lnTo>
                      <a:pt x="60" y="57"/>
                    </a:lnTo>
                    <a:lnTo>
                      <a:pt x="64" y="63"/>
                    </a:lnTo>
                    <a:lnTo>
                      <a:pt x="70" y="70"/>
                    </a:lnTo>
                    <a:lnTo>
                      <a:pt x="77" y="82"/>
                    </a:lnTo>
                    <a:lnTo>
                      <a:pt x="81" y="93"/>
                    </a:lnTo>
                    <a:lnTo>
                      <a:pt x="91" y="112"/>
                    </a:lnTo>
                    <a:lnTo>
                      <a:pt x="98" y="131"/>
                    </a:lnTo>
                    <a:lnTo>
                      <a:pt x="108" y="156"/>
                    </a:lnTo>
                    <a:lnTo>
                      <a:pt x="116" y="180"/>
                    </a:lnTo>
                    <a:lnTo>
                      <a:pt x="127" y="213"/>
                    </a:lnTo>
                    <a:lnTo>
                      <a:pt x="136" y="243"/>
                    </a:lnTo>
                    <a:lnTo>
                      <a:pt x="146" y="279"/>
                    </a:lnTo>
                    <a:lnTo>
                      <a:pt x="155" y="315"/>
                    </a:lnTo>
                    <a:lnTo>
                      <a:pt x="167" y="351"/>
                    </a:lnTo>
                    <a:lnTo>
                      <a:pt x="178" y="386"/>
                    </a:lnTo>
                    <a:lnTo>
                      <a:pt x="188" y="422"/>
                    </a:lnTo>
                    <a:lnTo>
                      <a:pt x="197" y="454"/>
                    </a:lnTo>
                    <a:lnTo>
                      <a:pt x="205" y="486"/>
                    </a:lnTo>
                    <a:lnTo>
                      <a:pt x="211" y="513"/>
                    </a:lnTo>
                    <a:lnTo>
                      <a:pt x="220" y="539"/>
                    </a:lnTo>
                    <a:lnTo>
                      <a:pt x="224" y="560"/>
                    </a:lnTo>
                    <a:lnTo>
                      <a:pt x="230" y="576"/>
                    </a:lnTo>
                    <a:lnTo>
                      <a:pt x="231" y="585"/>
                    </a:lnTo>
                    <a:lnTo>
                      <a:pt x="233" y="589"/>
                    </a:lnTo>
                    <a:lnTo>
                      <a:pt x="174" y="222"/>
                    </a:lnTo>
                    <a:lnTo>
                      <a:pt x="173" y="218"/>
                    </a:lnTo>
                    <a:lnTo>
                      <a:pt x="171" y="216"/>
                    </a:lnTo>
                    <a:lnTo>
                      <a:pt x="169" y="209"/>
                    </a:lnTo>
                    <a:lnTo>
                      <a:pt x="169" y="203"/>
                    </a:lnTo>
                    <a:lnTo>
                      <a:pt x="165" y="192"/>
                    </a:lnTo>
                    <a:lnTo>
                      <a:pt x="161" y="182"/>
                    </a:lnTo>
                    <a:lnTo>
                      <a:pt x="157" y="171"/>
                    </a:lnTo>
                    <a:lnTo>
                      <a:pt x="155" y="158"/>
                    </a:lnTo>
                    <a:lnTo>
                      <a:pt x="150" y="144"/>
                    </a:lnTo>
                    <a:lnTo>
                      <a:pt x="146" y="131"/>
                    </a:lnTo>
                    <a:lnTo>
                      <a:pt x="142" y="116"/>
                    </a:lnTo>
                    <a:lnTo>
                      <a:pt x="138" y="102"/>
                    </a:lnTo>
                    <a:lnTo>
                      <a:pt x="135" y="89"/>
                    </a:lnTo>
                    <a:lnTo>
                      <a:pt x="131" y="76"/>
                    </a:lnTo>
                    <a:lnTo>
                      <a:pt x="127" y="63"/>
                    </a:lnTo>
                    <a:lnTo>
                      <a:pt x="123" y="53"/>
                    </a:lnTo>
                    <a:lnTo>
                      <a:pt x="119" y="43"/>
                    </a:lnTo>
                    <a:lnTo>
                      <a:pt x="117" y="34"/>
                    </a:lnTo>
                    <a:lnTo>
                      <a:pt x="114" y="26"/>
                    </a:lnTo>
                    <a:lnTo>
                      <a:pt x="114" y="21"/>
                    </a:lnTo>
                    <a:lnTo>
                      <a:pt x="110" y="11"/>
                    </a:lnTo>
                    <a:lnTo>
                      <a:pt x="108" y="5"/>
                    </a:lnTo>
                    <a:lnTo>
                      <a:pt x="104" y="0"/>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41" name="Freeform 125"/>
              <p:cNvSpPr>
                <a:spLocks/>
              </p:cNvSpPr>
              <p:nvPr/>
            </p:nvSpPr>
            <p:spPr bwMode="auto">
              <a:xfrm>
                <a:off x="3956" y="3919"/>
                <a:ext cx="723" cy="158"/>
              </a:xfrm>
              <a:custGeom>
                <a:avLst/>
                <a:gdLst>
                  <a:gd name="T0" fmla="*/ 0 w 1447"/>
                  <a:gd name="T1" fmla="*/ 1 h 316"/>
                  <a:gd name="T2" fmla="*/ 0 w 1447"/>
                  <a:gd name="T3" fmla="*/ 1 h 316"/>
                  <a:gd name="T4" fmla="*/ 0 w 1447"/>
                  <a:gd name="T5" fmla="*/ 1 h 316"/>
                  <a:gd name="T6" fmla="*/ 0 w 1447"/>
                  <a:gd name="T7" fmla="*/ 1 h 316"/>
                  <a:gd name="T8" fmla="*/ 0 w 1447"/>
                  <a:gd name="T9" fmla="*/ 1 h 316"/>
                  <a:gd name="T10" fmla="*/ 0 w 1447"/>
                  <a:gd name="T11" fmla="*/ 1 h 316"/>
                  <a:gd name="T12" fmla="*/ 0 w 1447"/>
                  <a:gd name="T13" fmla="*/ 1 h 316"/>
                  <a:gd name="T14" fmla="*/ 0 w 1447"/>
                  <a:gd name="T15" fmla="*/ 1 h 316"/>
                  <a:gd name="T16" fmla="*/ 0 w 1447"/>
                  <a:gd name="T17" fmla="*/ 1 h 316"/>
                  <a:gd name="T18" fmla="*/ 0 w 1447"/>
                  <a:gd name="T19" fmla="*/ 1 h 316"/>
                  <a:gd name="T20" fmla="*/ 0 w 1447"/>
                  <a:gd name="T21" fmla="*/ 1 h 316"/>
                  <a:gd name="T22" fmla="*/ 0 w 1447"/>
                  <a:gd name="T23" fmla="*/ 1 h 316"/>
                  <a:gd name="T24" fmla="*/ 0 w 1447"/>
                  <a:gd name="T25" fmla="*/ 1 h 316"/>
                  <a:gd name="T26" fmla="*/ 0 w 1447"/>
                  <a:gd name="T27" fmla="*/ 1 h 316"/>
                  <a:gd name="T28" fmla="*/ 0 w 1447"/>
                  <a:gd name="T29" fmla="*/ 1 h 316"/>
                  <a:gd name="T30" fmla="*/ 0 w 1447"/>
                  <a:gd name="T31" fmla="*/ 1 h 316"/>
                  <a:gd name="T32" fmla="*/ 0 w 1447"/>
                  <a:gd name="T33" fmla="*/ 1 h 316"/>
                  <a:gd name="T34" fmla="*/ 0 w 1447"/>
                  <a:gd name="T35" fmla="*/ 1 h 316"/>
                  <a:gd name="T36" fmla="*/ 0 w 1447"/>
                  <a:gd name="T37" fmla="*/ 1 h 316"/>
                  <a:gd name="T38" fmla="*/ 0 w 1447"/>
                  <a:gd name="T39" fmla="*/ 1 h 316"/>
                  <a:gd name="T40" fmla="*/ 0 w 1447"/>
                  <a:gd name="T41" fmla="*/ 1 h 316"/>
                  <a:gd name="T42" fmla="*/ 0 w 1447"/>
                  <a:gd name="T43" fmla="*/ 1 h 316"/>
                  <a:gd name="T44" fmla="*/ 0 w 1447"/>
                  <a:gd name="T45" fmla="*/ 1 h 316"/>
                  <a:gd name="T46" fmla="*/ 0 w 1447"/>
                  <a:gd name="T47" fmla="*/ 1 h 316"/>
                  <a:gd name="T48" fmla="*/ 0 w 1447"/>
                  <a:gd name="T49" fmla="*/ 1 h 316"/>
                  <a:gd name="T50" fmla="*/ 0 w 1447"/>
                  <a:gd name="T51" fmla="*/ 1 h 316"/>
                  <a:gd name="T52" fmla="*/ 0 w 1447"/>
                  <a:gd name="T53" fmla="*/ 1 h 316"/>
                  <a:gd name="T54" fmla="*/ 0 w 1447"/>
                  <a:gd name="T55" fmla="*/ 1 h 316"/>
                  <a:gd name="T56" fmla="*/ 0 w 1447"/>
                  <a:gd name="T57" fmla="*/ 1 h 316"/>
                  <a:gd name="T58" fmla="*/ 0 w 1447"/>
                  <a:gd name="T59" fmla="*/ 1 h 316"/>
                  <a:gd name="T60" fmla="*/ 0 w 1447"/>
                  <a:gd name="T61" fmla="*/ 1 h 316"/>
                  <a:gd name="T62" fmla="*/ 0 w 1447"/>
                  <a:gd name="T63" fmla="*/ 1 h 316"/>
                  <a:gd name="T64" fmla="*/ 0 w 1447"/>
                  <a:gd name="T65" fmla="*/ 1 h 316"/>
                  <a:gd name="T66" fmla="*/ 0 w 1447"/>
                  <a:gd name="T67" fmla="*/ 1 h 316"/>
                  <a:gd name="T68" fmla="*/ 0 w 1447"/>
                  <a:gd name="T69" fmla="*/ 1 h 316"/>
                  <a:gd name="T70" fmla="*/ 0 w 1447"/>
                  <a:gd name="T71" fmla="*/ 1 h 316"/>
                  <a:gd name="T72" fmla="*/ 0 w 1447"/>
                  <a:gd name="T73" fmla="*/ 1 h 316"/>
                  <a:gd name="T74" fmla="*/ 0 w 1447"/>
                  <a:gd name="T75" fmla="*/ 1 h 316"/>
                  <a:gd name="T76" fmla="*/ 0 w 1447"/>
                  <a:gd name="T77" fmla="*/ 1 h 316"/>
                  <a:gd name="T78" fmla="*/ 0 w 1447"/>
                  <a:gd name="T79" fmla="*/ 1 h 316"/>
                  <a:gd name="T80" fmla="*/ 0 w 1447"/>
                  <a:gd name="T81" fmla="*/ 1 h 316"/>
                  <a:gd name="T82" fmla="*/ 0 w 1447"/>
                  <a:gd name="T83" fmla="*/ 1 h 316"/>
                  <a:gd name="T84" fmla="*/ 0 w 1447"/>
                  <a:gd name="T85" fmla="*/ 1 h 316"/>
                  <a:gd name="T86" fmla="*/ 0 w 1447"/>
                  <a:gd name="T87" fmla="*/ 1 h 316"/>
                  <a:gd name="T88" fmla="*/ 0 w 1447"/>
                  <a:gd name="T89" fmla="*/ 1 h 316"/>
                  <a:gd name="T90" fmla="*/ 0 w 1447"/>
                  <a:gd name="T91" fmla="*/ 1 h 316"/>
                  <a:gd name="T92" fmla="*/ 0 w 1447"/>
                  <a:gd name="T93" fmla="*/ 1 h 316"/>
                  <a:gd name="T94" fmla="*/ 0 w 1447"/>
                  <a:gd name="T95" fmla="*/ 1 h 316"/>
                  <a:gd name="T96" fmla="*/ 0 w 1447"/>
                  <a:gd name="T97" fmla="*/ 1 h 316"/>
                  <a:gd name="T98" fmla="*/ 0 w 1447"/>
                  <a:gd name="T99" fmla="*/ 1 h 316"/>
                  <a:gd name="T100" fmla="*/ 0 w 1447"/>
                  <a:gd name="T101" fmla="*/ 1 h 316"/>
                  <a:gd name="T102" fmla="*/ 0 w 1447"/>
                  <a:gd name="T103" fmla="*/ 1 h 316"/>
                  <a:gd name="T104" fmla="*/ 0 w 1447"/>
                  <a:gd name="T105" fmla="*/ 1 h 31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47"/>
                  <a:gd name="T160" fmla="*/ 0 h 316"/>
                  <a:gd name="T161" fmla="*/ 1447 w 1447"/>
                  <a:gd name="T162" fmla="*/ 316 h 31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47" h="316">
                    <a:moveTo>
                      <a:pt x="449" y="93"/>
                    </a:moveTo>
                    <a:lnTo>
                      <a:pt x="449" y="91"/>
                    </a:lnTo>
                    <a:lnTo>
                      <a:pt x="455" y="89"/>
                    </a:lnTo>
                    <a:lnTo>
                      <a:pt x="460" y="87"/>
                    </a:lnTo>
                    <a:lnTo>
                      <a:pt x="472" y="86"/>
                    </a:lnTo>
                    <a:lnTo>
                      <a:pt x="477" y="82"/>
                    </a:lnTo>
                    <a:lnTo>
                      <a:pt x="485" y="80"/>
                    </a:lnTo>
                    <a:lnTo>
                      <a:pt x="495" y="78"/>
                    </a:lnTo>
                    <a:lnTo>
                      <a:pt x="504" y="78"/>
                    </a:lnTo>
                    <a:lnTo>
                      <a:pt x="514" y="76"/>
                    </a:lnTo>
                    <a:lnTo>
                      <a:pt x="527" y="74"/>
                    </a:lnTo>
                    <a:lnTo>
                      <a:pt x="542" y="72"/>
                    </a:lnTo>
                    <a:lnTo>
                      <a:pt x="557" y="72"/>
                    </a:lnTo>
                    <a:lnTo>
                      <a:pt x="573" y="70"/>
                    </a:lnTo>
                    <a:lnTo>
                      <a:pt x="590" y="68"/>
                    </a:lnTo>
                    <a:lnTo>
                      <a:pt x="605" y="67"/>
                    </a:lnTo>
                    <a:lnTo>
                      <a:pt x="626" y="67"/>
                    </a:lnTo>
                    <a:lnTo>
                      <a:pt x="645" y="63"/>
                    </a:lnTo>
                    <a:lnTo>
                      <a:pt x="666" y="63"/>
                    </a:lnTo>
                    <a:lnTo>
                      <a:pt x="687" y="61"/>
                    </a:lnTo>
                    <a:lnTo>
                      <a:pt x="709" y="61"/>
                    </a:lnTo>
                    <a:lnTo>
                      <a:pt x="730" y="57"/>
                    </a:lnTo>
                    <a:lnTo>
                      <a:pt x="751" y="57"/>
                    </a:lnTo>
                    <a:lnTo>
                      <a:pt x="772" y="53"/>
                    </a:lnTo>
                    <a:lnTo>
                      <a:pt x="795" y="53"/>
                    </a:lnTo>
                    <a:lnTo>
                      <a:pt x="816" y="49"/>
                    </a:lnTo>
                    <a:lnTo>
                      <a:pt x="837" y="48"/>
                    </a:lnTo>
                    <a:lnTo>
                      <a:pt x="858" y="46"/>
                    </a:lnTo>
                    <a:lnTo>
                      <a:pt x="877" y="44"/>
                    </a:lnTo>
                    <a:lnTo>
                      <a:pt x="896" y="40"/>
                    </a:lnTo>
                    <a:lnTo>
                      <a:pt x="915" y="36"/>
                    </a:lnTo>
                    <a:lnTo>
                      <a:pt x="930" y="32"/>
                    </a:lnTo>
                    <a:lnTo>
                      <a:pt x="947" y="29"/>
                    </a:lnTo>
                    <a:lnTo>
                      <a:pt x="964" y="25"/>
                    </a:lnTo>
                    <a:lnTo>
                      <a:pt x="979" y="23"/>
                    </a:lnTo>
                    <a:lnTo>
                      <a:pt x="995" y="19"/>
                    </a:lnTo>
                    <a:lnTo>
                      <a:pt x="1012" y="15"/>
                    </a:lnTo>
                    <a:lnTo>
                      <a:pt x="1025" y="11"/>
                    </a:lnTo>
                    <a:lnTo>
                      <a:pt x="1038" y="10"/>
                    </a:lnTo>
                    <a:lnTo>
                      <a:pt x="1054" y="8"/>
                    </a:lnTo>
                    <a:lnTo>
                      <a:pt x="1069" y="6"/>
                    </a:lnTo>
                    <a:lnTo>
                      <a:pt x="1082" y="2"/>
                    </a:lnTo>
                    <a:lnTo>
                      <a:pt x="1097" y="2"/>
                    </a:lnTo>
                    <a:lnTo>
                      <a:pt x="1111" y="2"/>
                    </a:lnTo>
                    <a:lnTo>
                      <a:pt x="1126" y="2"/>
                    </a:lnTo>
                    <a:lnTo>
                      <a:pt x="1139" y="0"/>
                    </a:lnTo>
                    <a:lnTo>
                      <a:pt x="1156" y="0"/>
                    </a:lnTo>
                    <a:lnTo>
                      <a:pt x="1173" y="2"/>
                    </a:lnTo>
                    <a:lnTo>
                      <a:pt x="1190" y="4"/>
                    </a:lnTo>
                    <a:lnTo>
                      <a:pt x="1208" y="6"/>
                    </a:lnTo>
                    <a:lnTo>
                      <a:pt x="1225" y="8"/>
                    </a:lnTo>
                    <a:lnTo>
                      <a:pt x="1242" y="10"/>
                    </a:lnTo>
                    <a:lnTo>
                      <a:pt x="1257" y="13"/>
                    </a:lnTo>
                    <a:lnTo>
                      <a:pt x="1270" y="15"/>
                    </a:lnTo>
                    <a:lnTo>
                      <a:pt x="1285" y="17"/>
                    </a:lnTo>
                    <a:lnTo>
                      <a:pt x="1297" y="19"/>
                    </a:lnTo>
                    <a:lnTo>
                      <a:pt x="1310" y="21"/>
                    </a:lnTo>
                    <a:lnTo>
                      <a:pt x="1318" y="23"/>
                    </a:lnTo>
                    <a:lnTo>
                      <a:pt x="1323" y="25"/>
                    </a:lnTo>
                    <a:lnTo>
                      <a:pt x="1329" y="25"/>
                    </a:lnTo>
                    <a:lnTo>
                      <a:pt x="1331" y="27"/>
                    </a:lnTo>
                    <a:lnTo>
                      <a:pt x="1447" y="131"/>
                    </a:lnTo>
                    <a:lnTo>
                      <a:pt x="1443" y="131"/>
                    </a:lnTo>
                    <a:lnTo>
                      <a:pt x="1439" y="129"/>
                    </a:lnTo>
                    <a:lnTo>
                      <a:pt x="1430" y="125"/>
                    </a:lnTo>
                    <a:lnTo>
                      <a:pt x="1420" y="122"/>
                    </a:lnTo>
                    <a:lnTo>
                      <a:pt x="1403" y="118"/>
                    </a:lnTo>
                    <a:lnTo>
                      <a:pt x="1388" y="112"/>
                    </a:lnTo>
                    <a:lnTo>
                      <a:pt x="1369" y="106"/>
                    </a:lnTo>
                    <a:lnTo>
                      <a:pt x="1350" y="103"/>
                    </a:lnTo>
                    <a:lnTo>
                      <a:pt x="1327" y="97"/>
                    </a:lnTo>
                    <a:lnTo>
                      <a:pt x="1303" y="91"/>
                    </a:lnTo>
                    <a:lnTo>
                      <a:pt x="1278" y="87"/>
                    </a:lnTo>
                    <a:lnTo>
                      <a:pt x="1251" y="86"/>
                    </a:lnTo>
                    <a:lnTo>
                      <a:pt x="1223" y="80"/>
                    </a:lnTo>
                    <a:lnTo>
                      <a:pt x="1196" y="80"/>
                    </a:lnTo>
                    <a:lnTo>
                      <a:pt x="1169" y="80"/>
                    </a:lnTo>
                    <a:lnTo>
                      <a:pt x="1143" y="80"/>
                    </a:lnTo>
                    <a:lnTo>
                      <a:pt x="1114" y="80"/>
                    </a:lnTo>
                    <a:lnTo>
                      <a:pt x="1088" y="82"/>
                    </a:lnTo>
                    <a:lnTo>
                      <a:pt x="1061" y="80"/>
                    </a:lnTo>
                    <a:lnTo>
                      <a:pt x="1038" y="80"/>
                    </a:lnTo>
                    <a:lnTo>
                      <a:pt x="1012" y="76"/>
                    </a:lnTo>
                    <a:lnTo>
                      <a:pt x="987" y="76"/>
                    </a:lnTo>
                    <a:lnTo>
                      <a:pt x="960" y="72"/>
                    </a:lnTo>
                    <a:lnTo>
                      <a:pt x="934" y="72"/>
                    </a:lnTo>
                    <a:lnTo>
                      <a:pt x="905" y="70"/>
                    </a:lnTo>
                    <a:lnTo>
                      <a:pt x="877" y="70"/>
                    </a:lnTo>
                    <a:lnTo>
                      <a:pt x="842" y="70"/>
                    </a:lnTo>
                    <a:lnTo>
                      <a:pt x="810" y="76"/>
                    </a:lnTo>
                    <a:lnTo>
                      <a:pt x="772" y="80"/>
                    </a:lnTo>
                    <a:lnTo>
                      <a:pt x="732" y="86"/>
                    </a:lnTo>
                    <a:lnTo>
                      <a:pt x="688" y="95"/>
                    </a:lnTo>
                    <a:lnTo>
                      <a:pt x="643" y="108"/>
                    </a:lnTo>
                    <a:lnTo>
                      <a:pt x="597" y="122"/>
                    </a:lnTo>
                    <a:lnTo>
                      <a:pt x="559" y="133"/>
                    </a:lnTo>
                    <a:lnTo>
                      <a:pt x="527" y="144"/>
                    </a:lnTo>
                    <a:lnTo>
                      <a:pt x="504" y="154"/>
                    </a:lnTo>
                    <a:lnTo>
                      <a:pt x="481" y="163"/>
                    </a:lnTo>
                    <a:lnTo>
                      <a:pt x="466" y="175"/>
                    </a:lnTo>
                    <a:lnTo>
                      <a:pt x="451" y="184"/>
                    </a:lnTo>
                    <a:lnTo>
                      <a:pt x="439" y="194"/>
                    </a:lnTo>
                    <a:lnTo>
                      <a:pt x="428" y="201"/>
                    </a:lnTo>
                    <a:lnTo>
                      <a:pt x="419" y="209"/>
                    </a:lnTo>
                    <a:lnTo>
                      <a:pt x="409" y="219"/>
                    </a:lnTo>
                    <a:lnTo>
                      <a:pt x="400" y="226"/>
                    </a:lnTo>
                    <a:lnTo>
                      <a:pt x="384" y="232"/>
                    </a:lnTo>
                    <a:lnTo>
                      <a:pt x="369" y="241"/>
                    </a:lnTo>
                    <a:lnTo>
                      <a:pt x="348" y="247"/>
                    </a:lnTo>
                    <a:lnTo>
                      <a:pt x="325" y="257"/>
                    </a:lnTo>
                    <a:lnTo>
                      <a:pt x="297" y="260"/>
                    </a:lnTo>
                    <a:lnTo>
                      <a:pt x="270" y="266"/>
                    </a:lnTo>
                    <a:lnTo>
                      <a:pt x="242" y="272"/>
                    </a:lnTo>
                    <a:lnTo>
                      <a:pt x="213" y="279"/>
                    </a:lnTo>
                    <a:lnTo>
                      <a:pt x="185" y="283"/>
                    </a:lnTo>
                    <a:lnTo>
                      <a:pt x="158" y="289"/>
                    </a:lnTo>
                    <a:lnTo>
                      <a:pt x="131" y="293"/>
                    </a:lnTo>
                    <a:lnTo>
                      <a:pt x="109" y="298"/>
                    </a:lnTo>
                    <a:lnTo>
                      <a:pt x="84" y="302"/>
                    </a:lnTo>
                    <a:lnTo>
                      <a:pt x="63" y="304"/>
                    </a:lnTo>
                    <a:lnTo>
                      <a:pt x="44" y="306"/>
                    </a:lnTo>
                    <a:lnTo>
                      <a:pt x="31" y="310"/>
                    </a:lnTo>
                    <a:lnTo>
                      <a:pt x="17" y="312"/>
                    </a:lnTo>
                    <a:lnTo>
                      <a:pt x="8" y="312"/>
                    </a:lnTo>
                    <a:lnTo>
                      <a:pt x="2" y="314"/>
                    </a:lnTo>
                    <a:lnTo>
                      <a:pt x="0" y="316"/>
                    </a:lnTo>
                    <a:lnTo>
                      <a:pt x="0" y="314"/>
                    </a:lnTo>
                    <a:lnTo>
                      <a:pt x="4" y="312"/>
                    </a:lnTo>
                    <a:lnTo>
                      <a:pt x="10" y="310"/>
                    </a:lnTo>
                    <a:lnTo>
                      <a:pt x="17" y="308"/>
                    </a:lnTo>
                    <a:lnTo>
                      <a:pt x="27" y="304"/>
                    </a:lnTo>
                    <a:lnTo>
                      <a:pt x="40" y="302"/>
                    </a:lnTo>
                    <a:lnTo>
                      <a:pt x="52" y="298"/>
                    </a:lnTo>
                    <a:lnTo>
                      <a:pt x="67" y="293"/>
                    </a:lnTo>
                    <a:lnTo>
                      <a:pt x="82" y="287"/>
                    </a:lnTo>
                    <a:lnTo>
                      <a:pt x="99" y="279"/>
                    </a:lnTo>
                    <a:lnTo>
                      <a:pt x="116" y="274"/>
                    </a:lnTo>
                    <a:lnTo>
                      <a:pt x="137" y="266"/>
                    </a:lnTo>
                    <a:lnTo>
                      <a:pt x="154" y="258"/>
                    </a:lnTo>
                    <a:lnTo>
                      <a:pt x="175" y="251"/>
                    </a:lnTo>
                    <a:lnTo>
                      <a:pt x="196" y="241"/>
                    </a:lnTo>
                    <a:lnTo>
                      <a:pt x="217" y="232"/>
                    </a:lnTo>
                    <a:lnTo>
                      <a:pt x="238" y="222"/>
                    </a:lnTo>
                    <a:lnTo>
                      <a:pt x="257" y="211"/>
                    </a:lnTo>
                    <a:lnTo>
                      <a:pt x="278" y="200"/>
                    </a:lnTo>
                    <a:lnTo>
                      <a:pt x="297" y="188"/>
                    </a:lnTo>
                    <a:lnTo>
                      <a:pt x="316" y="177"/>
                    </a:lnTo>
                    <a:lnTo>
                      <a:pt x="337" y="165"/>
                    </a:lnTo>
                    <a:lnTo>
                      <a:pt x="354" y="154"/>
                    </a:lnTo>
                    <a:lnTo>
                      <a:pt x="373" y="143"/>
                    </a:lnTo>
                    <a:lnTo>
                      <a:pt x="388" y="131"/>
                    </a:lnTo>
                    <a:lnTo>
                      <a:pt x="403" y="122"/>
                    </a:lnTo>
                    <a:lnTo>
                      <a:pt x="417" y="112"/>
                    </a:lnTo>
                    <a:lnTo>
                      <a:pt x="428" y="106"/>
                    </a:lnTo>
                    <a:lnTo>
                      <a:pt x="436" y="99"/>
                    </a:lnTo>
                    <a:lnTo>
                      <a:pt x="443" y="95"/>
                    </a:lnTo>
                    <a:lnTo>
                      <a:pt x="447" y="93"/>
                    </a:lnTo>
                    <a:lnTo>
                      <a:pt x="449" y="93"/>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42" name="Freeform 126"/>
              <p:cNvSpPr>
                <a:spLocks/>
              </p:cNvSpPr>
              <p:nvPr/>
            </p:nvSpPr>
            <p:spPr bwMode="auto">
              <a:xfrm>
                <a:off x="3075" y="4080"/>
                <a:ext cx="745" cy="147"/>
              </a:xfrm>
              <a:custGeom>
                <a:avLst/>
                <a:gdLst>
                  <a:gd name="T0" fmla="*/ 1 w 1488"/>
                  <a:gd name="T1" fmla="*/ 0 h 295"/>
                  <a:gd name="T2" fmla="*/ 1 w 1488"/>
                  <a:gd name="T3" fmla="*/ 0 h 295"/>
                  <a:gd name="T4" fmla="*/ 1 w 1488"/>
                  <a:gd name="T5" fmla="*/ 0 h 295"/>
                  <a:gd name="T6" fmla="*/ 1 w 1488"/>
                  <a:gd name="T7" fmla="*/ 0 h 295"/>
                  <a:gd name="T8" fmla="*/ 1 w 1488"/>
                  <a:gd name="T9" fmla="*/ 0 h 295"/>
                  <a:gd name="T10" fmla="*/ 1 w 1488"/>
                  <a:gd name="T11" fmla="*/ 0 h 295"/>
                  <a:gd name="T12" fmla="*/ 1 w 1488"/>
                  <a:gd name="T13" fmla="*/ 0 h 295"/>
                  <a:gd name="T14" fmla="*/ 1 w 1488"/>
                  <a:gd name="T15" fmla="*/ 0 h 295"/>
                  <a:gd name="T16" fmla="*/ 1 w 1488"/>
                  <a:gd name="T17" fmla="*/ 0 h 295"/>
                  <a:gd name="T18" fmla="*/ 1 w 1488"/>
                  <a:gd name="T19" fmla="*/ 0 h 295"/>
                  <a:gd name="T20" fmla="*/ 1 w 1488"/>
                  <a:gd name="T21" fmla="*/ 0 h 295"/>
                  <a:gd name="T22" fmla="*/ 1 w 1488"/>
                  <a:gd name="T23" fmla="*/ 0 h 295"/>
                  <a:gd name="T24" fmla="*/ 1 w 1488"/>
                  <a:gd name="T25" fmla="*/ 0 h 295"/>
                  <a:gd name="T26" fmla="*/ 1 w 1488"/>
                  <a:gd name="T27" fmla="*/ 0 h 295"/>
                  <a:gd name="T28" fmla="*/ 1 w 1488"/>
                  <a:gd name="T29" fmla="*/ 0 h 295"/>
                  <a:gd name="T30" fmla="*/ 1 w 1488"/>
                  <a:gd name="T31" fmla="*/ 0 h 295"/>
                  <a:gd name="T32" fmla="*/ 1 w 1488"/>
                  <a:gd name="T33" fmla="*/ 0 h 295"/>
                  <a:gd name="T34" fmla="*/ 1 w 1488"/>
                  <a:gd name="T35" fmla="*/ 0 h 295"/>
                  <a:gd name="T36" fmla="*/ 1 w 1488"/>
                  <a:gd name="T37" fmla="*/ 0 h 295"/>
                  <a:gd name="T38" fmla="*/ 1 w 1488"/>
                  <a:gd name="T39" fmla="*/ 0 h 295"/>
                  <a:gd name="T40" fmla="*/ 1 w 1488"/>
                  <a:gd name="T41" fmla="*/ 0 h 295"/>
                  <a:gd name="T42" fmla="*/ 1 w 1488"/>
                  <a:gd name="T43" fmla="*/ 0 h 295"/>
                  <a:gd name="T44" fmla="*/ 1 w 1488"/>
                  <a:gd name="T45" fmla="*/ 0 h 295"/>
                  <a:gd name="T46" fmla="*/ 1 w 1488"/>
                  <a:gd name="T47" fmla="*/ 0 h 295"/>
                  <a:gd name="T48" fmla="*/ 1 w 1488"/>
                  <a:gd name="T49" fmla="*/ 0 h 295"/>
                  <a:gd name="T50" fmla="*/ 1 w 1488"/>
                  <a:gd name="T51" fmla="*/ 0 h 295"/>
                  <a:gd name="T52" fmla="*/ 1 w 1488"/>
                  <a:gd name="T53" fmla="*/ 0 h 295"/>
                  <a:gd name="T54" fmla="*/ 1 w 1488"/>
                  <a:gd name="T55" fmla="*/ 0 h 295"/>
                  <a:gd name="T56" fmla="*/ 1 w 1488"/>
                  <a:gd name="T57" fmla="*/ 0 h 295"/>
                  <a:gd name="T58" fmla="*/ 1 w 1488"/>
                  <a:gd name="T59" fmla="*/ 0 h 295"/>
                  <a:gd name="T60" fmla="*/ 1 w 1488"/>
                  <a:gd name="T61" fmla="*/ 0 h 295"/>
                  <a:gd name="T62" fmla="*/ 1 w 1488"/>
                  <a:gd name="T63" fmla="*/ 0 h 295"/>
                  <a:gd name="T64" fmla="*/ 1 w 1488"/>
                  <a:gd name="T65" fmla="*/ 0 h 295"/>
                  <a:gd name="T66" fmla="*/ 1 w 1488"/>
                  <a:gd name="T67" fmla="*/ 0 h 295"/>
                  <a:gd name="T68" fmla="*/ 1 w 1488"/>
                  <a:gd name="T69" fmla="*/ 0 h 295"/>
                  <a:gd name="T70" fmla="*/ 1 w 1488"/>
                  <a:gd name="T71" fmla="*/ 0 h 295"/>
                  <a:gd name="T72" fmla="*/ 1 w 1488"/>
                  <a:gd name="T73" fmla="*/ 0 h 295"/>
                  <a:gd name="T74" fmla="*/ 1 w 1488"/>
                  <a:gd name="T75" fmla="*/ 0 h 295"/>
                  <a:gd name="T76" fmla="*/ 1 w 1488"/>
                  <a:gd name="T77" fmla="*/ 0 h 295"/>
                  <a:gd name="T78" fmla="*/ 1 w 1488"/>
                  <a:gd name="T79" fmla="*/ 0 h 295"/>
                  <a:gd name="T80" fmla="*/ 1 w 1488"/>
                  <a:gd name="T81" fmla="*/ 0 h 295"/>
                  <a:gd name="T82" fmla="*/ 1 w 1488"/>
                  <a:gd name="T83" fmla="*/ 0 h 295"/>
                  <a:gd name="T84" fmla="*/ 1 w 1488"/>
                  <a:gd name="T85" fmla="*/ 0 h 295"/>
                  <a:gd name="T86" fmla="*/ 1 w 1488"/>
                  <a:gd name="T87" fmla="*/ 0 h 295"/>
                  <a:gd name="T88" fmla="*/ 1 w 1488"/>
                  <a:gd name="T89" fmla="*/ 0 h 295"/>
                  <a:gd name="T90" fmla="*/ 1 w 1488"/>
                  <a:gd name="T91" fmla="*/ 0 h 295"/>
                  <a:gd name="T92" fmla="*/ 1 w 1488"/>
                  <a:gd name="T93" fmla="*/ 0 h 295"/>
                  <a:gd name="T94" fmla="*/ 1 w 1488"/>
                  <a:gd name="T95" fmla="*/ 0 h 295"/>
                  <a:gd name="T96" fmla="*/ 1 w 1488"/>
                  <a:gd name="T97" fmla="*/ 0 h 295"/>
                  <a:gd name="T98" fmla="*/ 1 w 1488"/>
                  <a:gd name="T99" fmla="*/ 0 h 295"/>
                  <a:gd name="T100" fmla="*/ 1 w 1488"/>
                  <a:gd name="T101" fmla="*/ 0 h 295"/>
                  <a:gd name="T102" fmla="*/ 1 w 1488"/>
                  <a:gd name="T103" fmla="*/ 0 h 295"/>
                  <a:gd name="T104" fmla="*/ 1 w 1488"/>
                  <a:gd name="T105" fmla="*/ 0 h 295"/>
                  <a:gd name="T106" fmla="*/ 1 w 1488"/>
                  <a:gd name="T107" fmla="*/ 0 h 295"/>
                  <a:gd name="T108" fmla="*/ 1 w 1488"/>
                  <a:gd name="T109" fmla="*/ 0 h 295"/>
                  <a:gd name="T110" fmla="*/ 1 w 1488"/>
                  <a:gd name="T111" fmla="*/ 0 h 295"/>
                  <a:gd name="T112" fmla="*/ 1 w 1488"/>
                  <a:gd name="T113" fmla="*/ 0 h 295"/>
                  <a:gd name="T114" fmla="*/ 1 w 1488"/>
                  <a:gd name="T115" fmla="*/ 0 h 295"/>
                  <a:gd name="T116" fmla="*/ 1 w 1488"/>
                  <a:gd name="T117" fmla="*/ 0 h 295"/>
                  <a:gd name="T118" fmla="*/ 1 w 1488"/>
                  <a:gd name="T119" fmla="*/ 0 h 295"/>
                  <a:gd name="T120" fmla="*/ 1 w 1488"/>
                  <a:gd name="T121" fmla="*/ 0 h 29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488"/>
                  <a:gd name="T184" fmla="*/ 0 h 295"/>
                  <a:gd name="T185" fmla="*/ 1488 w 1488"/>
                  <a:gd name="T186" fmla="*/ 295 h 29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488" h="295">
                    <a:moveTo>
                      <a:pt x="167" y="50"/>
                    </a:moveTo>
                    <a:lnTo>
                      <a:pt x="169" y="48"/>
                    </a:lnTo>
                    <a:lnTo>
                      <a:pt x="175" y="48"/>
                    </a:lnTo>
                    <a:lnTo>
                      <a:pt x="186" y="48"/>
                    </a:lnTo>
                    <a:lnTo>
                      <a:pt x="201" y="48"/>
                    </a:lnTo>
                    <a:lnTo>
                      <a:pt x="220" y="46"/>
                    </a:lnTo>
                    <a:lnTo>
                      <a:pt x="243" y="46"/>
                    </a:lnTo>
                    <a:lnTo>
                      <a:pt x="266" y="46"/>
                    </a:lnTo>
                    <a:lnTo>
                      <a:pt x="296" y="46"/>
                    </a:lnTo>
                    <a:lnTo>
                      <a:pt x="327" y="42"/>
                    </a:lnTo>
                    <a:lnTo>
                      <a:pt x="359" y="42"/>
                    </a:lnTo>
                    <a:lnTo>
                      <a:pt x="391" y="40"/>
                    </a:lnTo>
                    <a:lnTo>
                      <a:pt x="427" y="40"/>
                    </a:lnTo>
                    <a:lnTo>
                      <a:pt x="462" y="36"/>
                    </a:lnTo>
                    <a:lnTo>
                      <a:pt x="498" y="36"/>
                    </a:lnTo>
                    <a:lnTo>
                      <a:pt x="536" y="34"/>
                    </a:lnTo>
                    <a:lnTo>
                      <a:pt x="574" y="33"/>
                    </a:lnTo>
                    <a:lnTo>
                      <a:pt x="608" y="29"/>
                    </a:lnTo>
                    <a:lnTo>
                      <a:pt x="644" y="27"/>
                    </a:lnTo>
                    <a:lnTo>
                      <a:pt x="678" y="23"/>
                    </a:lnTo>
                    <a:lnTo>
                      <a:pt x="713" y="21"/>
                    </a:lnTo>
                    <a:lnTo>
                      <a:pt x="745" y="17"/>
                    </a:lnTo>
                    <a:lnTo>
                      <a:pt x="777" y="14"/>
                    </a:lnTo>
                    <a:lnTo>
                      <a:pt x="806" y="12"/>
                    </a:lnTo>
                    <a:lnTo>
                      <a:pt x="832" y="10"/>
                    </a:lnTo>
                    <a:lnTo>
                      <a:pt x="855" y="6"/>
                    </a:lnTo>
                    <a:lnTo>
                      <a:pt x="878" y="4"/>
                    </a:lnTo>
                    <a:lnTo>
                      <a:pt x="897" y="2"/>
                    </a:lnTo>
                    <a:lnTo>
                      <a:pt x="916" y="2"/>
                    </a:lnTo>
                    <a:lnTo>
                      <a:pt x="928" y="0"/>
                    </a:lnTo>
                    <a:lnTo>
                      <a:pt x="939" y="0"/>
                    </a:lnTo>
                    <a:lnTo>
                      <a:pt x="945" y="0"/>
                    </a:lnTo>
                    <a:lnTo>
                      <a:pt x="948" y="0"/>
                    </a:lnTo>
                    <a:lnTo>
                      <a:pt x="945" y="0"/>
                    </a:lnTo>
                    <a:lnTo>
                      <a:pt x="941" y="0"/>
                    </a:lnTo>
                    <a:lnTo>
                      <a:pt x="935" y="0"/>
                    </a:lnTo>
                    <a:lnTo>
                      <a:pt x="926" y="4"/>
                    </a:lnTo>
                    <a:lnTo>
                      <a:pt x="912" y="6"/>
                    </a:lnTo>
                    <a:lnTo>
                      <a:pt x="899" y="8"/>
                    </a:lnTo>
                    <a:lnTo>
                      <a:pt x="884" y="14"/>
                    </a:lnTo>
                    <a:lnTo>
                      <a:pt x="865" y="19"/>
                    </a:lnTo>
                    <a:lnTo>
                      <a:pt x="844" y="23"/>
                    </a:lnTo>
                    <a:lnTo>
                      <a:pt x="823" y="27"/>
                    </a:lnTo>
                    <a:lnTo>
                      <a:pt x="798" y="33"/>
                    </a:lnTo>
                    <a:lnTo>
                      <a:pt x="774" y="36"/>
                    </a:lnTo>
                    <a:lnTo>
                      <a:pt x="745" y="42"/>
                    </a:lnTo>
                    <a:lnTo>
                      <a:pt x="716" y="48"/>
                    </a:lnTo>
                    <a:lnTo>
                      <a:pt x="686" y="53"/>
                    </a:lnTo>
                    <a:lnTo>
                      <a:pt x="654" y="59"/>
                    </a:lnTo>
                    <a:lnTo>
                      <a:pt x="620" y="65"/>
                    </a:lnTo>
                    <a:lnTo>
                      <a:pt x="585" y="69"/>
                    </a:lnTo>
                    <a:lnTo>
                      <a:pt x="551" y="74"/>
                    </a:lnTo>
                    <a:lnTo>
                      <a:pt x="517" y="78"/>
                    </a:lnTo>
                    <a:lnTo>
                      <a:pt x="481" y="84"/>
                    </a:lnTo>
                    <a:lnTo>
                      <a:pt x="448" y="88"/>
                    </a:lnTo>
                    <a:lnTo>
                      <a:pt x="414" y="91"/>
                    </a:lnTo>
                    <a:lnTo>
                      <a:pt x="386" y="97"/>
                    </a:lnTo>
                    <a:lnTo>
                      <a:pt x="355" y="99"/>
                    </a:lnTo>
                    <a:lnTo>
                      <a:pt x="329" y="101"/>
                    </a:lnTo>
                    <a:lnTo>
                      <a:pt x="304" y="105"/>
                    </a:lnTo>
                    <a:lnTo>
                      <a:pt x="285" y="107"/>
                    </a:lnTo>
                    <a:lnTo>
                      <a:pt x="270" y="109"/>
                    </a:lnTo>
                    <a:lnTo>
                      <a:pt x="256" y="110"/>
                    </a:lnTo>
                    <a:lnTo>
                      <a:pt x="249" y="110"/>
                    </a:lnTo>
                    <a:lnTo>
                      <a:pt x="249" y="112"/>
                    </a:lnTo>
                    <a:lnTo>
                      <a:pt x="254" y="112"/>
                    </a:lnTo>
                    <a:lnTo>
                      <a:pt x="258" y="112"/>
                    </a:lnTo>
                    <a:lnTo>
                      <a:pt x="264" y="114"/>
                    </a:lnTo>
                    <a:lnTo>
                      <a:pt x="272" y="116"/>
                    </a:lnTo>
                    <a:lnTo>
                      <a:pt x="281" y="118"/>
                    </a:lnTo>
                    <a:lnTo>
                      <a:pt x="289" y="118"/>
                    </a:lnTo>
                    <a:lnTo>
                      <a:pt x="298" y="120"/>
                    </a:lnTo>
                    <a:lnTo>
                      <a:pt x="310" y="120"/>
                    </a:lnTo>
                    <a:lnTo>
                      <a:pt x="325" y="124"/>
                    </a:lnTo>
                    <a:lnTo>
                      <a:pt x="338" y="124"/>
                    </a:lnTo>
                    <a:lnTo>
                      <a:pt x="355" y="126"/>
                    </a:lnTo>
                    <a:lnTo>
                      <a:pt x="372" y="128"/>
                    </a:lnTo>
                    <a:lnTo>
                      <a:pt x="393" y="129"/>
                    </a:lnTo>
                    <a:lnTo>
                      <a:pt x="414" y="129"/>
                    </a:lnTo>
                    <a:lnTo>
                      <a:pt x="437" y="133"/>
                    </a:lnTo>
                    <a:lnTo>
                      <a:pt x="460" y="133"/>
                    </a:lnTo>
                    <a:lnTo>
                      <a:pt x="483" y="135"/>
                    </a:lnTo>
                    <a:lnTo>
                      <a:pt x="505" y="135"/>
                    </a:lnTo>
                    <a:lnTo>
                      <a:pt x="530" y="139"/>
                    </a:lnTo>
                    <a:lnTo>
                      <a:pt x="553" y="139"/>
                    </a:lnTo>
                    <a:lnTo>
                      <a:pt x="578" y="141"/>
                    </a:lnTo>
                    <a:lnTo>
                      <a:pt x="599" y="141"/>
                    </a:lnTo>
                    <a:lnTo>
                      <a:pt x="618" y="143"/>
                    </a:lnTo>
                    <a:lnTo>
                      <a:pt x="635" y="143"/>
                    </a:lnTo>
                    <a:lnTo>
                      <a:pt x="652" y="143"/>
                    </a:lnTo>
                    <a:lnTo>
                      <a:pt x="663" y="143"/>
                    </a:lnTo>
                    <a:lnTo>
                      <a:pt x="673" y="145"/>
                    </a:lnTo>
                    <a:lnTo>
                      <a:pt x="680" y="145"/>
                    </a:lnTo>
                    <a:lnTo>
                      <a:pt x="682" y="147"/>
                    </a:lnTo>
                    <a:lnTo>
                      <a:pt x="680" y="147"/>
                    </a:lnTo>
                    <a:lnTo>
                      <a:pt x="677" y="147"/>
                    </a:lnTo>
                    <a:lnTo>
                      <a:pt x="667" y="147"/>
                    </a:lnTo>
                    <a:lnTo>
                      <a:pt x="658" y="147"/>
                    </a:lnTo>
                    <a:lnTo>
                      <a:pt x="644" y="147"/>
                    </a:lnTo>
                    <a:lnTo>
                      <a:pt x="631" y="148"/>
                    </a:lnTo>
                    <a:lnTo>
                      <a:pt x="616" y="150"/>
                    </a:lnTo>
                    <a:lnTo>
                      <a:pt x="599" y="152"/>
                    </a:lnTo>
                    <a:lnTo>
                      <a:pt x="580" y="152"/>
                    </a:lnTo>
                    <a:lnTo>
                      <a:pt x="561" y="156"/>
                    </a:lnTo>
                    <a:lnTo>
                      <a:pt x="538" y="156"/>
                    </a:lnTo>
                    <a:lnTo>
                      <a:pt x="517" y="160"/>
                    </a:lnTo>
                    <a:lnTo>
                      <a:pt x="494" y="160"/>
                    </a:lnTo>
                    <a:lnTo>
                      <a:pt x="475" y="162"/>
                    </a:lnTo>
                    <a:lnTo>
                      <a:pt x="452" y="164"/>
                    </a:lnTo>
                    <a:lnTo>
                      <a:pt x="433" y="166"/>
                    </a:lnTo>
                    <a:lnTo>
                      <a:pt x="410" y="166"/>
                    </a:lnTo>
                    <a:lnTo>
                      <a:pt x="391" y="169"/>
                    </a:lnTo>
                    <a:lnTo>
                      <a:pt x="370" y="169"/>
                    </a:lnTo>
                    <a:lnTo>
                      <a:pt x="355" y="171"/>
                    </a:lnTo>
                    <a:lnTo>
                      <a:pt x="336" y="171"/>
                    </a:lnTo>
                    <a:lnTo>
                      <a:pt x="321" y="175"/>
                    </a:lnTo>
                    <a:lnTo>
                      <a:pt x="304" y="175"/>
                    </a:lnTo>
                    <a:lnTo>
                      <a:pt x="293" y="177"/>
                    </a:lnTo>
                    <a:lnTo>
                      <a:pt x="279" y="177"/>
                    </a:lnTo>
                    <a:lnTo>
                      <a:pt x="268" y="179"/>
                    </a:lnTo>
                    <a:lnTo>
                      <a:pt x="256" y="179"/>
                    </a:lnTo>
                    <a:lnTo>
                      <a:pt x="251" y="181"/>
                    </a:lnTo>
                    <a:lnTo>
                      <a:pt x="239" y="181"/>
                    </a:lnTo>
                    <a:lnTo>
                      <a:pt x="237" y="183"/>
                    </a:lnTo>
                    <a:lnTo>
                      <a:pt x="241" y="186"/>
                    </a:lnTo>
                    <a:lnTo>
                      <a:pt x="243" y="188"/>
                    </a:lnTo>
                    <a:lnTo>
                      <a:pt x="249" y="190"/>
                    </a:lnTo>
                    <a:lnTo>
                      <a:pt x="254" y="194"/>
                    </a:lnTo>
                    <a:lnTo>
                      <a:pt x="264" y="198"/>
                    </a:lnTo>
                    <a:lnTo>
                      <a:pt x="272" y="198"/>
                    </a:lnTo>
                    <a:lnTo>
                      <a:pt x="285" y="202"/>
                    </a:lnTo>
                    <a:lnTo>
                      <a:pt x="298" y="204"/>
                    </a:lnTo>
                    <a:lnTo>
                      <a:pt x="317" y="205"/>
                    </a:lnTo>
                    <a:lnTo>
                      <a:pt x="336" y="205"/>
                    </a:lnTo>
                    <a:lnTo>
                      <a:pt x="359" y="205"/>
                    </a:lnTo>
                    <a:lnTo>
                      <a:pt x="382" y="205"/>
                    </a:lnTo>
                    <a:lnTo>
                      <a:pt x="412" y="205"/>
                    </a:lnTo>
                    <a:lnTo>
                      <a:pt x="441" y="202"/>
                    </a:lnTo>
                    <a:lnTo>
                      <a:pt x="475" y="198"/>
                    </a:lnTo>
                    <a:lnTo>
                      <a:pt x="511" y="194"/>
                    </a:lnTo>
                    <a:lnTo>
                      <a:pt x="551" y="192"/>
                    </a:lnTo>
                    <a:lnTo>
                      <a:pt x="591" y="186"/>
                    </a:lnTo>
                    <a:lnTo>
                      <a:pt x="635" y="183"/>
                    </a:lnTo>
                    <a:lnTo>
                      <a:pt x="677" y="179"/>
                    </a:lnTo>
                    <a:lnTo>
                      <a:pt x="724" y="175"/>
                    </a:lnTo>
                    <a:lnTo>
                      <a:pt x="768" y="171"/>
                    </a:lnTo>
                    <a:lnTo>
                      <a:pt x="815" y="166"/>
                    </a:lnTo>
                    <a:lnTo>
                      <a:pt x="863" y="162"/>
                    </a:lnTo>
                    <a:lnTo>
                      <a:pt x="910" y="162"/>
                    </a:lnTo>
                    <a:lnTo>
                      <a:pt x="956" y="160"/>
                    </a:lnTo>
                    <a:lnTo>
                      <a:pt x="1004" y="162"/>
                    </a:lnTo>
                    <a:lnTo>
                      <a:pt x="1047" y="162"/>
                    </a:lnTo>
                    <a:lnTo>
                      <a:pt x="1093" y="166"/>
                    </a:lnTo>
                    <a:lnTo>
                      <a:pt x="1135" y="171"/>
                    </a:lnTo>
                    <a:lnTo>
                      <a:pt x="1175" y="177"/>
                    </a:lnTo>
                    <a:lnTo>
                      <a:pt x="1215" y="185"/>
                    </a:lnTo>
                    <a:lnTo>
                      <a:pt x="1253" y="192"/>
                    </a:lnTo>
                    <a:lnTo>
                      <a:pt x="1285" y="200"/>
                    </a:lnTo>
                    <a:lnTo>
                      <a:pt x="1317" y="211"/>
                    </a:lnTo>
                    <a:lnTo>
                      <a:pt x="1348" y="221"/>
                    </a:lnTo>
                    <a:lnTo>
                      <a:pt x="1376" y="230"/>
                    </a:lnTo>
                    <a:lnTo>
                      <a:pt x="1401" y="240"/>
                    </a:lnTo>
                    <a:lnTo>
                      <a:pt x="1422" y="249"/>
                    </a:lnTo>
                    <a:lnTo>
                      <a:pt x="1441" y="259"/>
                    </a:lnTo>
                    <a:lnTo>
                      <a:pt x="1458" y="266"/>
                    </a:lnTo>
                    <a:lnTo>
                      <a:pt x="1471" y="270"/>
                    </a:lnTo>
                    <a:lnTo>
                      <a:pt x="1481" y="276"/>
                    </a:lnTo>
                    <a:lnTo>
                      <a:pt x="1486" y="278"/>
                    </a:lnTo>
                    <a:lnTo>
                      <a:pt x="1488" y="281"/>
                    </a:lnTo>
                    <a:lnTo>
                      <a:pt x="1485" y="280"/>
                    </a:lnTo>
                    <a:lnTo>
                      <a:pt x="1477" y="278"/>
                    </a:lnTo>
                    <a:lnTo>
                      <a:pt x="1462" y="274"/>
                    </a:lnTo>
                    <a:lnTo>
                      <a:pt x="1445" y="272"/>
                    </a:lnTo>
                    <a:lnTo>
                      <a:pt x="1422" y="266"/>
                    </a:lnTo>
                    <a:lnTo>
                      <a:pt x="1395" y="261"/>
                    </a:lnTo>
                    <a:lnTo>
                      <a:pt x="1365" y="255"/>
                    </a:lnTo>
                    <a:lnTo>
                      <a:pt x="1332" y="249"/>
                    </a:lnTo>
                    <a:lnTo>
                      <a:pt x="1296" y="243"/>
                    </a:lnTo>
                    <a:lnTo>
                      <a:pt x="1258" y="236"/>
                    </a:lnTo>
                    <a:lnTo>
                      <a:pt x="1218" y="230"/>
                    </a:lnTo>
                    <a:lnTo>
                      <a:pt x="1180" y="224"/>
                    </a:lnTo>
                    <a:lnTo>
                      <a:pt x="1139" y="217"/>
                    </a:lnTo>
                    <a:lnTo>
                      <a:pt x="1099" y="213"/>
                    </a:lnTo>
                    <a:lnTo>
                      <a:pt x="1057" y="207"/>
                    </a:lnTo>
                    <a:lnTo>
                      <a:pt x="1017" y="205"/>
                    </a:lnTo>
                    <a:lnTo>
                      <a:pt x="977" y="202"/>
                    </a:lnTo>
                    <a:lnTo>
                      <a:pt x="939" y="198"/>
                    </a:lnTo>
                    <a:lnTo>
                      <a:pt x="901" y="196"/>
                    </a:lnTo>
                    <a:lnTo>
                      <a:pt x="865" y="196"/>
                    </a:lnTo>
                    <a:lnTo>
                      <a:pt x="829" y="194"/>
                    </a:lnTo>
                    <a:lnTo>
                      <a:pt x="796" y="194"/>
                    </a:lnTo>
                    <a:lnTo>
                      <a:pt x="762" y="196"/>
                    </a:lnTo>
                    <a:lnTo>
                      <a:pt x="732" y="198"/>
                    </a:lnTo>
                    <a:lnTo>
                      <a:pt x="699" y="200"/>
                    </a:lnTo>
                    <a:lnTo>
                      <a:pt x="669" y="204"/>
                    </a:lnTo>
                    <a:lnTo>
                      <a:pt x="639" y="205"/>
                    </a:lnTo>
                    <a:lnTo>
                      <a:pt x="612" y="209"/>
                    </a:lnTo>
                    <a:lnTo>
                      <a:pt x="583" y="213"/>
                    </a:lnTo>
                    <a:lnTo>
                      <a:pt x="557" y="217"/>
                    </a:lnTo>
                    <a:lnTo>
                      <a:pt x="532" y="221"/>
                    </a:lnTo>
                    <a:lnTo>
                      <a:pt x="509" y="226"/>
                    </a:lnTo>
                    <a:lnTo>
                      <a:pt x="485" y="230"/>
                    </a:lnTo>
                    <a:lnTo>
                      <a:pt x="462" y="234"/>
                    </a:lnTo>
                    <a:lnTo>
                      <a:pt x="439" y="240"/>
                    </a:lnTo>
                    <a:lnTo>
                      <a:pt x="418" y="243"/>
                    </a:lnTo>
                    <a:lnTo>
                      <a:pt x="399" y="249"/>
                    </a:lnTo>
                    <a:lnTo>
                      <a:pt x="378" y="253"/>
                    </a:lnTo>
                    <a:lnTo>
                      <a:pt x="359" y="259"/>
                    </a:lnTo>
                    <a:lnTo>
                      <a:pt x="342" y="264"/>
                    </a:lnTo>
                    <a:lnTo>
                      <a:pt x="321" y="268"/>
                    </a:lnTo>
                    <a:lnTo>
                      <a:pt x="304" y="272"/>
                    </a:lnTo>
                    <a:lnTo>
                      <a:pt x="287" y="278"/>
                    </a:lnTo>
                    <a:lnTo>
                      <a:pt x="270" y="281"/>
                    </a:lnTo>
                    <a:lnTo>
                      <a:pt x="253" y="283"/>
                    </a:lnTo>
                    <a:lnTo>
                      <a:pt x="235" y="285"/>
                    </a:lnTo>
                    <a:lnTo>
                      <a:pt x="216" y="289"/>
                    </a:lnTo>
                    <a:lnTo>
                      <a:pt x="201" y="291"/>
                    </a:lnTo>
                    <a:lnTo>
                      <a:pt x="180" y="293"/>
                    </a:lnTo>
                    <a:lnTo>
                      <a:pt x="163" y="295"/>
                    </a:lnTo>
                    <a:lnTo>
                      <a:pt x="144" y="295"/>
                    </a:lnTo>
                    <a:lnTo>
                      <a:pt x="127" y="295"/>
                    </a:lnTo>
                    <a:lnTo>
                      <a:pt x="110" y="295"/>
                    </a:lnTo>
                    <a:lnTo>
                      <a:pt x="93" y="295"/>
                    </a:lnTo>
                    <a:lnTo>
                      <a:pt x="76" y="295"/>
                    </a:lnTo>
                    <a:lnTo>
                      <a:pt x="62" y="295"/>
                    </a:lnTo>
                    <a:lnTo>
                      <a:pt x="47" y="295"/>
                    </a:lnTo>
                    <a:lnTo>
                      <a:pt x="36" y="293"/>
                    </a:lnTo>
                    <a:lnTo>
                      <a:pt x="24" y="293"/>
                    </a:lnTo>
                    <a:lnTo>
                      <a:pt x="17" y="293"/>
                    </a:lnTo>
                    <a:lnTo>
                      <a:pt x="7" y="291"/>
                    </a:lnTo>
                    <a:lnTo>
                      <a:pt x="4" y="291"/>
                    </a:lnTo>
                    <a:lnTo>
                      <a:pt x="0" y="291"/>
                    </a:lnTo>
                    <a:lnTo>
                      <a:pt x="0" y="289"/>
                    </a:lnTo>
                    <a:lnTo>
                      <a:pt x="4" y="285"/>
                    </a:lnTo>
                    <a:lnTo>
                      <a:pt x="9" y="281"/>
                    </a:lnTo>
                    <a:lnTo>
                      <a:pt x="19" y="278"/>
                    </a:lnTo>
                    <a:lnTo>
                      <a:pt x="28" y="272"/>
                    </a:lnTo>
                    <a:lnTo>
                      <a:pt x="36" y="264"/>
                    </a:lnTo>
                    <a:lnTo>
                      <a:pt x="43" y="259"/>
                    </a:lnTo>
                    <a:lnTo>
                      <a:pt x="53" y="253"/>
                    </a:lnTo>
                    <a:lnTo>
                      <a:pt x="64" y="243"/>
                    </a:lnTo>
                    <a:lnTo>
                      <a:pt x="74" y="236"/>
                    </a:lnTo>
                    <a:lnTo>
                      <a:pt x="78" y="230"/>
                    </a:lnTo>
                    <a:lnTo>
                      <a:pt x="83" y="230"/>
                    </a:lnTo>
                    <a:lnTo>
                      <a:pt x="87" y="232"/>
                    </a:lnTo>
                    <a:lnTo>
                      <a:pt x="95" y="234"/>
                    </a:lnTo>
                    <a:lnTo>
                      <a:pt x="102" y="234"/>
                    </a:lnTo>
                    <a:lnTo>
                      <a:pt x="116" y="236"/>
                    </a:lnTo>
                    <a:lnTo>
                      <a:pt x="119" y="236"/>
                    </a:lnTo>
                    <a:lnTo>
                      <a:pt x="129" y="236"/>
                    </a:lnTo>
                    <a:lnTo>
                      <a:pt x="137" y="236"/>
                    </a:lnTo>
                    <a:lnTo>
                      <a:pt x="144" y="238"/>
                    </a:lnTo>
                    <a:lnTo>
                      <a:pt x="152" y="236"/>
                    </a:lnTo>
                    <a:lnTo>
                      <a:pt x="159" y="236"/>
                    </a:lnTo>
                    <a:lnTo>
                      <a:pt x="167" y="236"/>
                    </a:lnTo>
                    <a:lnTo>
                      <a:pt x="177" y="236"/>
                    </a:lnTo>
                    <a:lnTo>
                      <a:pt x="184" y="236"/>
                    </a:lnTo>
                    <a:lnTo>
                      <a:pt x="194" y="236"/>
                    </a:lnTo>
                    <a:lnTo>
                      <a:pt x="201" y="236"/>
                    </a:lnTo>
                    <a:lnTo>
                      <a:pt x="211" y="236"/>
                    </a:lnTo>
                    <a:lnTo>
                      <a:pt x="224" y="234"/>
                    </a:lnTo>
                    <a:lnTo>
                      <a:pt x="235" y="232"/>
                    </a:lnTo>
                    <a:lnTo>
                      <a:pt x="243" y="232"/>
                    </a:lnTo>
                    <a:lnTo>
                      <a:pt x="247" y="232"/>
                    </a:lnTo>
                    <a:lnTo>
                      <a:pt x="243" y="230"/>
                    </a:lnTo>
                    <a:lnTo>
                      <a:pt x="239" y="230"/>
                    </a:lnTo>
                    <a:lnTo>
                      <a:pt x="234" y="230"/>
                    </a:lnTo>
                    <a:lnTo>
                      <a:pt x="226" y="228"/>
                    </a:lnTo>
                    <a:lnTo>
                      <a:pt x="213" y="226"/>
                    </a:lnTo>
                    <a:lnTo>
                      <a:pt x="201" y="224"/>
                    </a:lnTo>
                    <a:lnTo>
                      <a:pt x="188" y="223"/>
                    </a:lnTo>
                    <a:lnTo>
                      <a:pt x="175" y="223"/>
                    </a:lnTo>
                    <a:lnTo>
                      <a:pt x="165" y="219"/>
                    </a:lnTo>
                    <a:lnTo>
                      <a:pt x="156" y="217"/>
                    </a:lnTo>
                    <a:lnTo>
                      <a:pt x="148" y="217"/>
                    </a:lnTo>
                    <a:lnTo>
                      <a:pt x="140" y="215"/>
                    </a:lnTo>
                    <a:lnTo>
                      <a:pt x="133" y="213"/>
                    </a:lnTo>
                    <a:lnTo>
                      <a:pt x="125" y="213"/>
                    </a:lnTo>
                    <a:lnTo>
                      <a:pt x="118" y="209"/>
                    </a:lnTo>
                    <a:lnTo>
                      <a:pt x="112" y="209"/>
                    </a:lnTo>
                    <a:lnTo>
                      <a:pt x="99" y="205"/>
                    </a:lnTo>
                    <a:lnTo>
                      <a:pt x="91" y="204"/>
                    </a:lnTo>
                    <a:lnTo>
                      <a:pt x="83" y="204"/>
                    </a:lnTo>
                    <a:lnTo>
                      <a:pt x="83" y="200"/>
                    </a:lnTo>
                    <a:lnTo>
                      <a:pt x="87" y="196"/>
                    </a:lnTo>
                    <a:lnTo>
                      <a:pt x="93" y="188"/>
                    </a:lnTo>
                    <a:lnTo>
                      <a:pt x="102" y="183"/>
                    </a:lnTo>
                    <a:lnTo>
                      <a:pt x="110" y="171"/>
                    </a:lnTo>
                    <a:lnTo>
                      <a:pt x="119" y="162"/>
                    </a:lnTo>
                    <a:lnTo>
                      <a:pt x="129" y="147"/>
                    </a:lnTo>
                    <a:lnTo>
                      <a:pt x="139" y="135"/>
                    </a:lnTo>
                    <a:lnTo>
                      <a:pt x="142" y="128"/>
                    </a:lnTo>
                    <a:lnTo>
                      <a:pt x="146" y="120"/>
                    </a:lnTo>
                    <a:lnTo>
                      <a:pt x="148" y="110"/>
                    </a:lnTo>
                    <a:lnTo>
                      <a:pt x="152" y="105"/>
                    </a:lnTo>
                    <a:lnTo>
                      <a:pt x="156" y="90"/>
                    </a:lnTo>
                    <a:lnTo>
                      <a:pt x="161" y="78"/>
                    </a:lnTo>
                    <a:lnTo>
                      <a:pt x="163" y="65"/>
                    </a:lnTo>
                    <a:lnTo>
                      <a:pt x="165" y="55"/>
                    </a:lnTo>
                    <a:lnTo>
                      <a:pt x="165" y="50"/>
                    </a:lnTo>
                    <a:lnTo>
                      <a:pt x="167" y="50"/>
                    </a:lnTo>
                    <a:close/>
                  </a:path>
                </a:pathLst>
              </a:custGeom>
              <a:solidFill>
                <a:srgbClr val="BDC9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43" name="Freeform 127"/>
              <p:cNvSpPr>
                <a:spLocks/>
              </p:cNvSpPr>
              <p:nvPr/>
            </p:nvSpPr>
            <p:spPr bwMode="auto">
              <a:xfrm>
                <a:off x="3956" y="3993"/>
                <a:ext cx="798" cy="190"/>
              </a:xfrm>
              <a:custGeom>
                <a:avLst/>
                <a:gdLst>
                  <a:gd name="T0" fmla="*/ 0 w 1597"/>
                  <a:gd name="T1" fmla="*/ 1 h 380"/>
                  <a:gd name="T2" fmla="*/ 0 w 1597"/>
                  <a:gd name="T3" fmla="*/ 1 h 380"/>
                  <a:gd name="T4" fmla="*/ 0 w 1597"/>
                  <a:gd name="T5" fmla="*/ 1 h 380"/>
                  <a:gd name="T6" fmla="*/ 0 w 1597"/>
                  <a:gd name="T7" fmla="*/ 1 h 380"/>
                  <a:gd name="T8" fmla="*/ 0 w 1597"/>
                  <a:gd name="T9" fmla="*/ 1 h 380"/>
                  <a:gd name="T10" fmla="*/ 0 w 1597"/>
                  <a:gd name="T11" fmla="*/ 1 h 380"/>
                  <a:gd name="T12" fmla="*/ 0 w 1597"/>
                  <a:gd name="T13" fmla="*/ 1 h 380"/>
                  <a:gd name="T14" fmla="*/ 0 w 1597"/>
                  <a:gd name="T15" fmla="*/ 0 h 380"/>
                  <a:gd name="T16" fmla="*/ 0 w 1597"/>
                  <a:gd name="T17" fmla="*/ 1 h 380"/>
                  <a:gd name="T18" fmla="*/ 0 w 1597"/>
                  <a:gd name="T19" fmla="*/ 1 h 380"/>
                  <a:gd name="T20" fmla="*/ 0 w 1597"/>
                  <a:gd name="T21" fmla="*/ 1 h 380"/>
                  <a:gd name="T22" fmla="*/ 0 w 1597"/>
                  <a:gd name="T23" fmla="*/ 1 h 380"/>
                  <a:gd name="T24" fmla="*/ 0 w 1597"/>
                  <a:gd name="T25" fmla="*/ 1 h 380"/>
                  <a:gd name="T26" fmla="*/ 0 w 1597"/>
                  <a:gd name="T27" fmla="*/ 1 h 380"/>
                  <a:gd name="T28" fmla="*/ 0 w 1597"/>
                  <a:gd name="T29" fmla="*/ 1 h 380"/>
                  <a:gd name="T30" fmla="*/ 0 w 1597"/>
                  <a:gd name="T31" fmla="*/ 1 h 380"/>
                  <a:gd name="T32" fmla="*/ 0 w 1597"/>
                  <a:gd name="T33" fmla="*/ 1 h 380"/>
                  <a:gd name="T34" fmla="*/ 0 w 1597"/>
                  <a:gd name="T35" fmla="*/ 1 h 380"/>
                  <a:gd name="T36" fmla="*/ 0 w 1597"/>
                  <a:gd name="T37" fmla="*/ 1 h 380"/>
                  <a:gd name="T38" fmla="*/ 0 w 1597"/>
                  <a:gd name="T39" fmla="*/ 1 h 380"/>
                  <a:gd name="T40" fmla="*/ 0 w 1597"/>
                  <a:gd name="T41" fmla="*/ 1 h 380"/>
                  <a:gd name="T42" fmla="*/ 0 w 1597"/>
                  <a:gd name="T43" fmla="*/ 1 h 380"/>
                  <a:gd name="T44" fmla="*/ 0 w 1597"/>
                  <a:gd name="T45" fmla="*/ 1 h 380"/>
                  <a:gd name="T46" fmla="*/ 0 w 1597"/>
                  <a:gd name="T47" fmla="*/ 1 h 380"/>
                  <a:gd name="T48" fmla="*/ 0 w 1597"/>
                  <a:gd name="T49" fmla="*/ 1 h 380"/>
                  <a:gd name="T50" fmla="*/ 0 w 1597"/>
                  <a:gd name="T51" fmla="*/ 1 h 380"/>
                  <a:gd name="T52" fmla="*/ 0 w 1597"/>
                  <a:gd name="T53" fmla="*/ 1 h 380"/>
                  <a:gd name="T54" fmla="*/ 0 w 1597"/>
                  <a:gd name="T55" fmla="*/ 1 h 380"/>
                  <a:gd name="T56" fmla="*/ 0 w 1597"/>
                  <a:gd name="T57" fmla="*/ 1 h 380"/>
                  <a:gd name="T58" fmla="*/ 0 w 1597"/>
                  <a:gd name="T59" fmla="*/ 1 h 380"/>
                  <a:gd name="T60" fmla="*/ 0 w 1597"/>
                  <a:gd name="T61" fmla="*/ 1 h 380"/>
                  <a:gd name="T62" fmla="*/ 0 w 1597"/>
                  <a:gd name="T63" fmla="*/ 1 h 380"/>
                  <a:gd name="T64" fmla="*/ 0 w 1597"/>
                  <a:gd name="T65" fmla="*/ 1 h 380"/>
                  <a:gd name="T66" fmla="*/ 0 w 1597"/>
                  <a:gd name="T67" fmla="*/ 1 h 380"/>
                  <a:gd name="T68" fmla="*/ 0 w 1597"/>
                  <a:gd name="T69" fmla="*/ 1 h 380"/>
                  <a:gd name="T70" fmla="*/ 0 w 1597"/>
                  <a:gd name="T71" fmla="*/ 1 h 380"/>
                  <a:gd name="T72" fmla="*/ 0 w 1597"/>
                  <a:gd name="T73" fmla="*/ 1 h 380"/>
                  <a:gd name="T74" fmla="*/ 0 w 1597"/>
                  <a:gd name="T75" fmla="*/ 1 h 380"/>
                  <a:gd name="T76" fmla="*/ 0 w 1597"/>
                  <a:gd name="T77" fmla="*/ 1 h 380"/>
                  <a:gd name="T78" fmla="*/ 0 w 1597"/>
                  <a:gd name="T79" fmla="*/ 1 h 380"/>
                  <a:gd name="T80" fmla="*/ 0 w 1597"/>
                  <a:gd name="T81" fmla="*/ 1 h 380"/>
                  <a:gd name="T82" fmla="*/ 0 w 1597"/>
                  <a:gd name="T83" fmla="*/ 1 h 380"/>
                  <a:gd name="T84" fmla="*/ 0 w 1597"/>
                  <a:gd name="T85" fmla="*/ 1 h 380"/>
                  <a:gd name="T86" fmla="*/ 0 w 1597"/>
                  <a:gd name="T87" fmla="*/ 1 h 380"/>
                  <a:gd name="T88" fmla="*/ 0 w 1597"/>
                  <a:gd name="T89" fmla="*/ 1 h 380"/>
                  <a:gd name="T90" fmla="*/ 0 w 1597"/>
                  <a:gd name="T91" fmla="*/ 1 h 380"/>
                  <a:gd name="T92" fmla="*/ 0 w 1597"/>
                  <a:gd name="T93" fmla="*/ 1 h 380"/>
                  <a:gd name="T94" fmla="*/ 0 w 1597"/>
                  <a:gd name="T95" fmla="*/ 1 h 380"/>
                  <a:gd name="T96" fmla="*/ 0 w 1597"/>
                  <a:gd name="T97" fmla="*/ 1 h 380"/>
                  <a:gd name="T98" fmla="*/ 0 w 1597"/>
                  <a:gd name="T99" fmla="*/ 1 h 380"/>
                  <a:gd name="T100" fmla="*/ 0 w 1597"/>
                  <a:gd name="T101" fmla="*/ 1 h 380"/>
                  <a:gd name="T102" fmla="*/ 0 w 1597"/>
                  <a:gd name="T103" fmla="*/ 1 h 380"/>
                  <a:gd name="T104" fmla="*/ 0 w 1597"/>
                  <a:gd name="T105" fmla="*/ 1 h 380"/>
                  <a:gd name="T106" fmla="*/ 0 w 1597"/>
                  <a:gd name="T107" fmla="*/ 1 h 380"/>
                  <a:gd name="T108" fmla="*/ 0 w 1597"/>
                  <a:gd name="T109" fmla="*/ 1 h 38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597"/>
                  <a:gd name="T166" fmla="*/ 0 h 380"/>
                  <a:gd name="T167" fmla="*/ 1597 w 1597"/>
                  <a:gd name="T168" fmla="*/ 380 h 38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597" h="380">
                    <a:moveTo>
                      <a:pt x="0" y="168"/>
                    </a:moveTo>
                    <a:lnTo>
                      <a:pt x="2" y="166"/>
                    </a:lnTo>
                    <a:lnTo>
                      <a:pt x="12" y="166"/>
                    </a:lnTo>
                    <a:lnTo>
                      <a:pt x="25" y="164"/>
                    </a:lnTo>
                    <a:lnTo>
                      <a:pt x="44" y="164"/>
                    </a:lnTo>
                    <a:lnTo>
                      <a:pt x="65" y="160"/>
                    </a:lnTo>
                    <a:lnTo>
                      <a:pt x="92" y="158"/>
                    </a:lnTo>
                    <a:lnTo>
                      <a:pt x="120" y="156"/>
                    </a:lnTo>
                    <a:lnTo>
                      <a:pt x="152" y="154"/>
                    </a:lnTo>
                    <a:lnTo>
                      <a:pt x="185" y="150"/>
                    </a:lnTo>
                    <a:lnTo>
                      <a:pt x="219" y="145"/>
                    </a:lnTo>
                    <a:lnTo>
                      <a:pt x="255" y="141"/>
                    </a:lnTo>
                    <a:lnTo>
                      <a:pt x="291" y="137"/>
                    </a:lnTo>
                    <a:lnTo>
                      <a:pt x="325" y="131"/>
                    </a:lnTo>
                    <a:lnTo>
                      <a:pt x="361" y="128"/>
                    </a:lnTo>
                    <a:lnTo>
                      <a:pt x="394" y="122"/>
                    </a:lnTo>
                    <a:lnTo>
                      <a:pt x="428" y="118"/>
                    </a:lnTo>
                    <a:lnTo>
                      <a:pt x="457" y="109"/>
                    </a:lnTo>
                    <a:lnTo>
                      <a:pt x="483" y="103"/>
                    </a:lnTo>
                    <a:lnTo>
                      <a:pt x="508" y="95"/>
                    </a:lnTo>
                    <a:lnTo>
                      <a:pt x="533" y="88"/>
                    </a:lnTo>
                    <a:lnTo>
                      <a:pt x="555" y="80"/>
                    </a:lnTo>
                    <a:lnTo>
                      <a:pt x="576" y="72"/>
                    </a:lnTo>
                    <a:lnTo>
                      <a:pt x="597" y="65"/>
                    </a:lnTo>
                    <a:lnTo>
                      <a:pt x="616" y="57"/>
                    </a:lnTo>
                    <a:lnTo>
                      <a:pt x="633" y="50"/>
                    </a:lnTo>
                    <a:lnTo>
                      <a:pt x="652" y="44"/>
                    </a:lnTo>
                    <a:lnTo>
                      <a:pt x="669" y="36"/>
                    </a:lnTo>
                    <a:lnTo>
                      <a:pt x="688" y="29"/>
                    </a:lnTo>
                    <a:lnTo>
                      <a:pt x="708" y="23"/>
                    </a:lnTo>
                    <a:lnTo>
                      <a:pt x="727" y="17"/>
                    </a:lnTo>
                    <a:lnTo>
                      <a:pt x="746" y="14"/>
                    </a:lnTo>
                    <a:lnTo>
                      <a:pt x="768" y="12"/>
                    </a:lnTo>
                    <a:lnTo>
                      <a:pt x="789" y="6"/>
                    </a:lnTo>
                    <a:lnTo>
                      <a:pt x="812" y="2"/>
                    </a:lnTo>
                    <a:lnTo>
                      <a:pt x="837" y="0"/>
                    </a:lnTo>
                    <a:lnTo>
                      <a:pt x="863" y="0"/>
                    </a:lnTo>
                    <a:lnTo>
                      <a:pt x="886" y="0"/>
                    </a:lnTo>
                    <a:lnTo>
                      <a:pt x="915" y="0"/>
                    </a:lnTo>
                    <a:lnTo>
                      <a:pt x="941" y="0"/>
                    </a:lnTo>
                    <a:lnTo>
                      <a:pt x="970" y="2"/>
                    </a:lnTo>
                    <a:lnTo>
                      <a:pt x="996" y="2"/>
                    </a:lnTo>
                    <a:lnTo>
                      <a:pt x="1025" y="6"/>
                    </a:lnTo>
                    <a:lnTo>
                      <a:pt x="1054" y="6"/>
                    </a:lnTo>
                    <a:lnTo>
                      <a:pt x="1084" y="12"/>
                    </a:lnTo>
                    <a:lnTo>
                      <a:pt x="1112" y="14"/>
                    </a:lnTo>
                    <a:lnTo>
                      <a:pt x="1143" y="17"/>
                    </a:lnTo>
                    <a:lnTo>
                      <a:pt x="1171" y="21"/>
                    </a:lnTo>
                    <a:lnTo>
                      <a:pt x="1202" y="27"/>
                    </a:lnTo>
                    <a:lnTo>
                      <a:pt x="1228" y="31"/>
                    </a:lnTo>
                    <a:lnTo>
                      <a:pt x="1257" y="34"/>
                    </a:lnTo>
                    <a:lnTo>
                      <a:pt x="1284" y="38"/>
                    </a:lnTo>
                    <a:lnTo>
                      <a:pt x="1312" y="44"/>
                    </a:lnTo>
                    <a:lnTo>
                      <a:pt x="1337" y="48"/>
                    </a:lnTo>
                    <a:lnTo>
                      <a:pt x="1362" y="53"/>
                    </a:lnTo>
                    <a:lnTo>
                      <a:pt x="1384" y="57"/>
                    </a:lnTo>
                    <a:lnTo>
                      <a:pt x="1407" y="61"/>
                    </a:lnTo>
                    <a:lnTo>
                      <a:pt x="1426" y="65"/>
                    </a:lnTo>
                    <a:lnTo>
                      <a:pt x="1443" y="69"/>
                    </a:lnTo>
                    <a:lnTo>
                      <a:pt x="1458" y="71"/>
                    </a:lnTo>
                    <a:lnTo>
                      <a:pt x="1474" y="76"/>
                    </a:lnTo>
                    <a:lnTo>
                      <a:pt x="1483" y="76"/>
                    </a:lnTo>
                    <a:lnTo>
                      <a:pt x="1493" y="78"/>
                    </a:lnTo>
                    <a:lnTo>
                      <a:pt x="1497" y="80"/>
                    </a:lnTo>
                    <a:lnTo>
                      <a:pt x="1498" y="80"/>
                    </a:lnTo>
                    <a:lnTo>
                      <a:pt x="1354" y="97"/>
                    </a:lnTo>
                    <a:lnTo>
                      <a:pt x="1483" y="129"/>
                    </a:lnTo>
                    <a:lnTo>
                      <a:pt x="1498" y="200"/>
                    </a:lnTo>
                    <a:lnTo>
                      <a:pt x="1563" y="312"/>
                    </a:lnTo>
                    <a:lnTo>
                      <a:pt x="1434" y="320"/>
                    </a:lnTo>
                    <a:lnTo>
                      <a:pt x="1582" y="348"/>
                    </a:lnTo>
                    <a:lnTo>
                      <a:pt x="1597" y="378"/>
                    </a:lnTo>
                    <a:lnTo>
                      <a:pt x="1054" y="354"/>
                    </a:lnTo>
                    <a:lnTo>
                      <a:pt x="1048" y="354"/>
                    </a:lnTo>
                    <a:lnTo>
                      <a:pt x="1029" y="354"/>
                    </a:lnTo>
                    <a:lnTo>
                      <a:pt x="1002" y="354"/>
                    </a:lnTo>
                    <a:lnTo>
                      <a:pt x="966" y="354"/>
                    </a:lnTo>
                    <a:lnTo>
                      <a:pt x="922" y="354"/>
                    </a:lnTo>
                    <a:lnTo>
                      <a:pt x="875" y="354"/>
                    </a:lnTo>
                    <a:lnTo>
                      <a:pt x="822" y="354"/>
                    </a:lnTo>
                    <a:lnTo>
                      <a:pt x="770" y="356"/>
                    </a:lnTo>
                    <a:lnTo>
                      <a:pt x="715" y="356"/>
                    </a:lnTo>
                    <a:lnTo>
                      <a:pt x="662" y="356"/>
                    </a:lnTo>
                    <a:lnTo>
                      <a:pt x="611" y="356"/>
                    </a:lnTo>
                    <a:lnTo>
                      <a:pt x="563" y="358"/>
                    </a:lnTo>
                    <a:lnTo>
                      <a:pt x="519" y="358"/>
                    </a:lnTo>
                    <a:lnTo>
                      <a:pt x="485" y="358"/>
                    </a:lnTo>
                    <a:lnTo>
                      <a:pt x="458" y="359"/>
                    </a:lnTo>
                    <a:lnTo>
                      <a:pt x="443" y="361"/>
                    </a:lnTo>
                    <a:lnTo>
                      <a:pt x="430" y="361"/>
                    </a:lnTo>
                    <a:lnTo>
                      <a:pt x="419" y="363"/>
                    </a:lnTo>
                    <a:lnTo>
                      <a:pt x="407" y="365"/>
                    </a:lnTo>
                    <a:lnTo>
                      <a:pt x="394" y="367"/>
                    </a:lnTo>
                    <a:lnTo>
                      <a:pt x="380" y="367"/>
                    </a:lnTo>
                    <a:lnTo>
                      <a:pt x="367" y="371"/>
                    </a:lnTo>
                    <a:lnTo>
                      <a:pt x="356" y="371"/>
                    </a:lnTo>
                    <a:lnTo>
                      <a:pt x="342" y="375"/>
                    </a:lnTo>
                    <a:lnTo>
                      <a:pt x="331" y="377"/>
                    </a:lnTo>
                    <a:lnTo>
                      <a:pt x="320" y="377"/>
                    </a:lnTo>
                    <a:lnTo>
                      <a:pt x="310" y="378"/>
                    </a:lnTo>
                    <a:lnTo>
                      <a:pt x="303" y="380"/>
                    </a:lnTo>
                    <a:lnTo>
                      <a:pt x="295" y="380"/>
                    </a:lnTo>
                    <a:lnTo>
                      <a:pt x="466" y="312"/>
                    </a:lnTo>
                    <a:lnTo>
                      <a:pt x="470" y="310"/>
                    </a:lnTo>
                    <a:lnTo>
                      <a:pt x="476" y="308"/>
                    </a:lnTo>
                    <a:lnTo>
                      <a:pt x="485" y="306"/>
                    </a:lnTo>
                    <a:lnTo>
                      <a:pt x="495" y="304"/>
                    </a:lnTo>
                    <a:lnTo>
                      <a:pt x="510" y="302"/>
                    </a:lnTo>
                    <a:lnTo>
                      <a:pt x="525" y="299"/>
                    </a:lnTo>
                    <a:lnTo>
                      <a:pt x="546" y="297"/>
                    </a:lnTo>
                    <a:lnTo>
                      <a:pt x="565" y="293"/>
                    </a:lnTo>
                    <a:lnTo>
                      <a:pt x="590" y="291"/>
                    </a:lnTo>
                    <a:lnTo>
                      <a:pt x="616" y="287"/>
                    </a:lnTo>
                    <a:lnTo>
                      <a:pt x="647" y="283"/>
                    </a:lnTo>
                    <a:lnTo>
                      <a:pt x="679" y="282"/>
                    </a:lnTo>
                    <a:lnTo>
                      <a:pt x="715" y="280"/>
                    </a:lnTo>
                    <a:lnTo>
                      <a:pt x="753" y="276"/>
                    </a:lnTo>
                    <a:lnTo>
                      <a:pt x="795" y="276"/>
                    </a:lnTo>
                    <a:lnTo>
                      <a:pt x="839" y="274"/>
                    </a:lnTo>
                    <a:lnTo>
                      <a:pt x="884" y="272"/>
                    </a:lnTo>
                    <a:lnTo>
                      <a:pt x="932" y="270"/>
                    </a:lnTo>
                    <a:lnTo>
                      <a:pt x="981" y="270"/>
                    </a:lnTo>
                    <a:lnTo>
                      <a:pt x="1029" y="270"/>
                    </a:lnTo>
                    <a:lnTo>
                      <a:pt x="1076" y="270"/>
                    </a:lnTo>
                    <a:lnTo>
                      <a:pt x="1124" y="270"/>
                    </a:lnTo>
                    <a:lnTo>
                      <a:pt x="1169" y="272"/>
                    </a:lnTo>
                    <a:lnTo>
                      <a:pt x="1209" y="272"/>
                    </a:lnTo>
                    <a:lnTo>
                      <a:pt x="1249" y="272"/>
                    </a:lnTo>
                    <a:lnTo>
                      <a:pt x="1284" y="272"/>
                    </a:lnTo>
                    <a:lnTo>
                      <a:pt x="1314" y="274"/>
                    </a:lnTo>
                    <a:lnTo>
                      <a:pt x="1339" y="274"/>
                    </a:lnTo>
                    <a:lnTo>
                      <a:pt x="1358" y="274"/>
                    </a:lnTo>
                    <a:lnTo>
                      <a:pt x="1369" y="274"/>
                    </a:lnTo>
                    <a:lnTo>
                      <a:pt x="1375" y="276"/>
                    </a:lnTo>
                    <a:lnTo>
                      <a:pt x="1371" y="274"/>
                    </a:lnTo>
                    <a:lnTo>
                      <a:pt x="1365" y="272"/>
                    </a:lnTo>
                    <a:lnTo>
                      <a:pt x="1354" y="268"/>
                    </a:lnTo>
                    <a:lnTo>
                      <a:pt x="1343" y="264"/>
                    </a:lnTo>
                    <a:lnTo>
                      <a:pt x="1323" y="259"/>
                    </a:lnTo>
                    <a:lnTo>
                      <a:pt x="1304" y="253"/>
                    </a:lnTo>
                    <a:lnTo>
                      <a:pt x="1280" y="247"/>
                    </a:lnTo>
                    <a:lnTo>
                      <a:pt x="1255" y="242"/>
                    </a:lnTo>
                    <a:lnTo>
                      <a:pt x="1227" y="232"/>
                    </a:lnTo>
                    <a:lnTo>
                      <a:pt x="1194" y="226"/>
                    </a:lnTo>
                    <a:lnTo>
                      <a:pt x="1162" y="219"/>
                    </a:lnTo>
                    <a:lnTo>
                      <a:pt x="1126" y="215"/>
                    </a:lnTo>
                    <a:lnTo>
                      <a:pt x="1090" y="207"/>
                    </a:lnTo>
                    <a:lnTo>
                      <a:pt x="1052" y="202"/>
                    </a:lnTo>
                    <a:lnTo>
                      <a:pt x="1012" y="196"/>
                    </a:lnTo>
                    <a:lnTo>
                      <a:pt x="970" y="194"/>
                    </a:lnTo>
                    <a:lnTo>
                      <a:pt x="928" y="190"/>
                    </a:lnTo>
                    <a:lnTo>
                      <a:pt x="884" y="188"/>
                    </a:lnTo>
                    <a:lnTo>
                      <a:pt x="841" y="187"/>
                    </a:lnTo>
                    <a:lnTo>
                      <a:pt x="799" y="187"/>
                    </a:lnTo>
                    <a:lnTo>
                      <a:pt x="755" y="187"/>
                    </a:lnTo>
                    <a:lnTo>
                      <a:pt x="715" y="188"/>
                    </a:lnTo>
                    <a:lnTo>
                      <a:pt x="675" y="190"/>
                    </a:lnTo>
                    <a:lnTo>
                      <a:pt x="639" y="192"/>
                    </a:lnTo>
                    <a:lnTo>
                      <a:pt x="603" y="194"/>
                    </a:lnTo>
                    <a:lnTo>
                      <a:pt x="573" y="196"/>
                    </a:lnTo>
                    <a:lnTo>
                      <a:pt x="546" y="198"/>
                    </a:lnTo>
                    <a:lnTo>
                      <a:pt x="523" y="200"/>
                    </a:lnTo>
                    <a:lnTo>
                      <a:pt x="502" y="202"/>
                    </a:lnTo>
                    <a:lnTo>
                      <a:pt x="489" y="204"/>
                    </a:lnTo>
                    <a:lnTo>
                      <a:pt x="481" y="206"/>
                    </a:lnTo>
                    <a:lnTo>
                      <a:pt x="477" y="206"/>
                    </a:lnTo>
                    <a:lnTo>
                      <a:pt x="481" y="204"/>
                    </a:lnTo>
                    <a:lnTo>
                      <a:pt x="491" y="200"/>
                    </a:lnTo>
                    <a:lnTo>
                      <a:pt x="498" y="196"/>
                    </a:lnTo>
                    <a:lnTo>
                      <a:pt x="508" y="192"/>
                    </a:lnTo>
                    <a:lnTo>
                      <a:pt x="517" y="188"/>
                    </a:lnTo>
                    <a:lnTo>
                      <a:pt x="529" y="187"/>
                    </a:lnTo>
                    <a:lnTo>
                      <a:pt x="540" y="181"/>
                    </a:lnTo>
                    <a:lnTo>
                      <a:pt x="552" y="177"/>
                    </a:lnTo>
                    <a:lnTo>
                      <a:pt x="565" y="171"/>
                    </a:lnTo>
                    <a:lnTo>
                      <a:pt x="580" y="168"/>
                    </a:lnTo>
                    <a:lnTo>
                      <a:pt x="595" y="162"/>
                    </a:lnTo>
                    <a:lnTo>
                      <a:pt x="611" y="158"/>
                    </a:lnTo>
                    <a:lnTo>
                      <a:pt x="624" y="154"/>
                    </a:lnTo>
                    <a:lnTo>
                      <a:pt x="641" y="150"/>
                    </a:lnTo>
                    <a:lnTo>
                      <a:pt x="656" y="143"/>
                    </a:lnTo>
                    <a:lnTo>
                      <a:pt x="673" y="139"/>
                    </a:lnTo>
                    <a:lnTo>
                      <a:pt x="688" y="135"/>
                    </a:lnTo>
                    <a:lnTo>
                      <a:pt x="709" y="131"/>
                    </a:lnTo>
                    <a:lnTo>
                      <a:pt x="730" y="126"/>
                    </a:lnTo>
                    <a:lnTo>
                      <a:pt x="751" y="126"/>
                    </a:lnTo>
                    <a:lnTo>
                      <a:pt x="772" y="122"/>
                    </a:lnTo>
                    <a:lnTo>
                      <a:pt x="797" y="122"/>
                    </a:lnTo>
                    <a:lnTo>
                      <a:pt x="820" y="120"/>
                    </a:lnTo>
                    <a:lnTo>
                      <a:pt x="844" y="120"/>
                    </a:lnTo>
                    <a:lnTo>
                      <a:pt x="869" y="120"/>
                    </a:lnTo>
                    <a:lnTo>
                      <a:pt x="898" y="122"/>
                    </a:lnTo>
                    <a:lnTo>
                      <a:pt x="924" y="122"/>
                    </a:lnTo>
                    <a:lnTo>
                      <a:pt x="953" y="124"/>
                    </a:lnTo>
                    <a:lnTo>
                      <a:pt x="983" y="126"/>
                    </a:lnTo>
                    <a:lnTo>
                      <a:pt x="1014" y="131"/>
                    </a:lnTo>
                    <a:lnTo>
                      <a:pt x="1042" y="133"/>
                    </a:lnTo>
                    <a:lnTo>
                      <a:pt x="1074" y="139"/>
                    </a:lnTo>
                    <a:lnTo>
                      <a:pt x="1109" y="145"/>
                    </a:lnTo>
                    <a:lnTo>
                      <a:pt x="1143" y="154"/>
                    </a:lnTo>
                    <a:lnTo>
                      <a:pt x="1177" y="160"/>
                    </a:lnTo>
                    <a:lnTo>
                      <a:pt x="1209" y="168"/>
                    </a:lnTo>
                    <a:lnTo>
                      <a:pt x="1242" y="177"/>
                    </a:lnTo>
                    <a:lnTo>
                      <a:pt x="1274" y="187"/>
                    </a:lnTo>
                    <a:lnTo>
                      <a:pt x="1301" y="192"/>
                    </a:lnTo>
                    <a:lnTo>
                      <a:pt x="1327" y="200"/>
                    </a:lnTo>
                    <a:lnTo>
                      <a:pt x="1352" y="207"/>
                    </a:lnTo>
                    <a:lnTo>
                      <a:pt x="1373" y="215"/>
                    </a:lnTo>
                    <a:lnTo>
                      <a:pt x="1388" y="219"/>
                    </a:lnTo>
                    <a:lnTo>
                      <a:pt x="1401" y="223"/>
                    </a:lnTo>
                    <a:lnTo>
                      <a:pt x="1409" y="225"/>
                    </a:lnTo>
                    <a:lnTo>
                      <a:pt x="1413" y="226"/>
                    </a:lnTo>
                    <a:lnTo>
                      <a:pt x="1409" y="223"/>
                    </a:lnTo>
                    <a:lnTo>
                      <a:pt x="1398" y="219"/>
                    </a:lnTo>
                    <a:lnTo>
                      <a:pt x="1379" y="211"/>
                    </a:lnTo>
                    <a:lnTo>
                      <a:pt x="1358" y="204"/>
                    </a:lnTo>
                    <a:lnTo>
                      <a:pt x="1329" y="192"/>
                    </a:lnTo>
                    <a:lnTo>
                      <a:pt x="1299" y="179"/>
                    </a:lnTo>
                    <a:lnTo>
                      <a:pt x="1265" y="166"/>
                    </a:lnTo>
                    <a:lnTo>
                      <a:pt x="1227" y="152"/>
                    </a:lnTo>
                    <a:lnTo>
                      <a:pt x="1185" y="135"/>
                    </a:lnTo>
                    <a:lnTo>
                      <a:pt x="1145" y="122"/>
                    </a:lnTo>
                    <a:lnTo>
                      <a:pt x="1105" y="107"/>
                    </a:lnTo>
                    <a:lnTo>
                      <a:pt x="1065" y="95"/>
                    </a:lnTo>
                    <a:lnTo>
                      <a:pt x="1025" y="80"/>
                    </a:lnTo>
                    <a:lnTo>
                      <a:pt x="987" y="71"/>
                    </a:lnTo>
                    <a:lnTo>
                      <a:pt x="951" y="61"/>
                    </a:lnTo>
                    <a:lnTo>
                      <a:pt x="920" y="53"/>
                    </a:lnTo>
                    <a:lnTo>
                      <a:pt x="892" y="48"/>
                    </a:lnTo>
                    <a:lnTo>
                      <a:pt x="865" y="44"/>
                    </a:lnTo>
                    <a:lnTo>
                      <a:pt x="841" y="38"/>
                    </a:lnTo>
                    <a:lnTo>
                      <a:pt x="822" y="38"/>
                    </a:lnTo>
                    <a:lnTo>
                      <a:pt x="801" y="38"/>
                    </a:lnTo>
                    <a:lnTo>
                      <a:pt x="784" y="40"/>
                    </a:lnTo>
                    <a:lnTo>
                      <a:pt x="766" y="44"/>
                    </a:lnTo>
                    <a:lnTo>
                      <a:pt x="753" y="48"/>
                    </a:lnTo>
                    <a:lnTo>
                      <a:pt x="736" y="50"/>
                    </a:lnTo>
                    <a:lnTo>
                      <a:pt x="723" y="55"/>
                    </a:lnTo>
                    <a:lnTo>
                      <a:pt x="708" y="61"/>
                    </a:lnTo>
                    <a:lnTo>
                      <a:pt x="694" y="67"/>
                    </a:lnTo>
                    <a:lnTo>
                      <a:pt x="677" y="74"/>
                    </a:lnTo>
                    <a:lnTo>
                      <a:pt x="662" y="82"/>
                    </a:lnTo>
                    <a:lnTo>
                      <a:pt x="645" y="91"/>
                    </a:lnTo>
                    <a:lnTo>
                      <a:pt x="628" y="101"/>
                    </a:lnTo>
                    <a:lnTo>
                      <a:pt x="605" y="109"/>
                    </a:lnTo>
                    <a:lnTo>
                      <a:pt x="584" y="118"/>
                    </a:lnTo>
                    <a:lnTo>
                      <a:pt x="561" y="128"/>
                    </a:lnTo>
                    <a:lnTo>
                      <a:pt x="538" y="137"/>
                    </a:lnTo>
                    <a:lnTo>
                      <a:pt x="514" y="147"/>
                    </a:lnTo>
                    <a:lnTo>
                      <a:pt x="487" y="156"/>
                    </a:lnTo>
                    <a:lnTo>
                      <a:pt x="460" y="164"/>
                    </a:lnTo>
                    <a:lnTo>
                      <a:pt x="436" y="173"/>
                    </a:lnTo>
                    <a:lnTo>
                      <a:pt x="407" y="181"/>
                    </a:lnTo>
                    <a:lnTo>
                      <a:pt x="380" y="188"/>
                    </a:lnTo>
                    <a:lnTo>
                      <a:pt x="352" y="194"/>
                    </a:lnTo>
                    <a:lnTo>
                      <a:pt x="325" y="200"/>
                    </a:lnTo>
                    <a:lnTo>
                      <a:pt x="297" y="206"/>
                    </a:lnTo>
                    <a:lnTo>
                      <a:pt x="270" y="209"/>
                    </a:lnTo>
                    <a:lnTo>
                      <a:pt x="246" y="213"/>
                    </a:lnTo>
                    <a:lnTo>
                      <a:pt x="221" y="215"/>
                    </a:lnTo>
                    <a:lnTo>
                      <a:pt x="196" y="215"/>
                    </a:lnTo>
                    <a:lnTo>
                      <a:pt x="173" y="213"/>
                    </a:lnTo>
                    <a:lnTo>
                      <a:pt x="150" y="209"/>
                    </a:lnTo>
                    <a:lnTo>
                      <a:pt x="131" y="209"/>
                    </a:lnTo>
                    <a:lnTo>
                      <a:pt x="111" y="206"/>
                    </a:lnTo>
                    <a:lnTo>
                      <a:pt x="92" y="200"/>
                    </a:lnTo>
                    <a:lnTo>
                      <a:pt x="76" y="196"/>
                    </a:lnTo>
                    <a:lnTo>
                      <a:pt x="61" y="192"/>
                    </a:lnTo>
                    <a:lnTo>
                      <a:pt x="46" y="187"/>
                    </a:lnTo>
                    <a:lnTo>
                      <a:pt x="34" y="181"/>
                    </a:lnTo>
                    <a:lnTo>
                      <a:pt x="23" y="177"/>
                    </a:lnTo>
                    <a:lnTo>
                      <a:pt x="15" y="173"/>
                    </a:lnTo>
                    <a:lnTo>
                      <a:pt x="2" y="168"/>
                    </a:lnTo>
                    <a:lnTo>
                      <a:pt x="0" y="168"/>
                    </a:lnTo>
                    <a:close/>
                  </a:path>
                </a:pathLst>
              </a:custGeom>
              <a:solidFill>
                <a:srgbClr val="BDC9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44" name="Freeform 128"/>
              <p:cNvSpPr>
                <a:spLocks/>
              </p:cNvSpPr>
              <p:nvPr/>
            </p:nvSpPr>
            <p:spPr bwMode="auto">
              <a:xfrm>
                <a:off x="3846" y="3463"/>
                <a:ext cx="737" cy="368"/>
              </a:xfrm>
              <a:custGeom>
                <a:avLst/>
                <a:gdLst>
                  <a:gd name="T0" fmla="*/ 1 w 1473"/>
                  <a:gd name="T1" fmla="*/ 1 h 735"/>
                  <a:gd name="T2" fmla="*/ 1 w 1473"/>
                  <a:gd name="T3" fmla="*/ 1 h 735"/>
                  <a:gd name="T4" fmla="*/ 1 w 1473"/>
                  <a:gd name="T5" fmla="*/ 1 h 735"/>
                  <a:gd name="T6" fmla="*/ 1 w 1473"/>
                  <a:gd name="T7" fmla="*/ 0 h 735"/>
                  <a:gd name="T8" fmla="*/ 1 w 1473"/>
                  <a:gd name="T9" fmla="*/ 1 h 735"/>
                  <a:gd name="T10" fmla="*/ 1 w 1473"/>
                  <a:gd name="T11" fmla="*/ 1 h 735"/>
                  <a:gd name="T12" fmla="*/ 1 w 1473"/>
                  <a:gd name="T13" fmla="*/ 1 h 735"/>
                  <a:gd name="T14" fmla="*/ 1 w 1473"/>
                  <a:gd name="T15" fmla="*/ 1 h 735"/>
                  <a:gd name="T16" fmla="*/ 1 w 1473"/>
                  <a:gd name="T17" fmla="*/ 1 h 735"/>
                  <a:gd name="T18" fmla="*/ 1 w 1473"/>
                  <a:gd name="T19" fmla="*/ 1 h 735"/>
                  <a:gd name="T20" fmla="*/ 1 w 1473"/>
                  <a:gd name="T21" fmla="*/ 1 h 735"/>
                  <a:gd name="T22" fmla="*/ 1 w 1473"/>
                  <a:gd name="T23" fmla="*/ 1 h 735"/>
                  <a:gd name="T24" fmla="*/ 1 w 1473"/>
                  <a:gd name="T25" fmla="*/ 1 h 735"/>
                  <a:gd name="T26" fmla="*/ 1 w 1473"/>
                  <a:gd name="T27" fmla="*/ 1 h 735"/>
                  <a:gd name="T28" fmla="*/ 1 w 1473"/>
                  <a:gd name="T29" fmla="*/ 1 h 735"/>
                  <a:gd name="T30" fmla="*/ 1 w 1473"/>
                  <a:gd name="T31" fmla="*/ 1 h 735"/>
                  <a:gd name="T32" fmla="*/ 1 w 1473"/>
                  <a:gd name="T33" fmla="*/ 1 h 735"/>
                  <a:gd name="T34" fmla="*/ 1 w 1473"/>
                  <a:gd name="T35" fmla="*/ 1 h 735"/>
                  <a:gd name="T36" fmla="*/ 1 w 1473"/>
                  <a:gd name="T37" fmla="*/ 1 h 735"/>
                  <a:gd name="T38" fmla="*/ 1 w 1473"/>
                  <a:gd name="T39" fmla="*/ 1 h 735"/>
                  <a:gd name="T40" fmla="*/ 1 w 1473"/>
                  <a:gd name="T41" fmla="*/ 1 h 735"/>
                  <a:gd name="T42" fmla="*/ 1 w 1473"/>
                  <a:gd name="T43" fmla="*/ 1 h 735"/>
                  <a:gd name="T44" fmla="*/ 1 w 1473"/>
                  <a:gd name="T45" fmla="*/ 1 h 735"/>
                  <a:gd name="T46" fmla="*/ 1 w 1473"/>
                  <a:gd name="T47" fmla="*/ 1 h 735"/>
                  <a:gd name="T48" fmla="*/ 1 w 1473"/>
                  <a:gd name="T49" fmla="*/ 1 h 735"/>
                  <a:gd name="T50" fmla="*/ 1 w 1473"/>
                  <a:gd name="T51" fmla="*/ 1 h 735"/>
                  <a:gd name="T52" fmla="*/ 1 w 1473"/>
                  <a:gd name="T53" fmla="*/ 1 h 735"/>
                  <a:gd name="T54" fmla="*/ 1 w 1473"/>
                  <a:gd name="T55" fmla="*/ 1 h 735"/>
                  <a:gd name="T56" fmla="*/ 1 w 1473"/>
                  <a:gd name="T57" fmla="*/ 1 h 735"/>
                  <a:gd name="T58" fmla="*/ 1 w 1473"/>
                  <a:gd name="T59" fmla="*/ 1 h 735"/>
                  <a:gd name="T60" fmla="*/ 1 w 1473"/>
                  <a:gd name="T61" fmla="*/ 1 h 735"/>
                  <a:gd name="T62" fmla="*/ 1 w 1473"/>
                  <a:gd name="T63" fmla="*/ 1 h 735"/>
                  <a:gd name="T64" fmla="*/ 1 w 1473"/>
                  <a:gd name="T65" fmla="*/ 1 h 735"/>
                  <a:gd name="T66" fmla="*/ 1 w 1473"/>
                  <a:gd name="T67" fmla="*/ 1 h 735"/>
                  <a:gd name="T68" fmla="*/ 1 w 1473"/>
                  <a:gd name="T69" fmla="*/ 1 h 735"/>
                  <a:gd name="T70" fmla="*/ 1 w 1473"/>
                  <a:gd name="T71" fmla="*/ 1 h 735"/>
                  <a:gd name="T72" fmla="*/ 1 w 1473"/>
                  <a:gd name="T73" fmla="*/ 1 h 735"/>
                  <a:gd name="T74" fmla="*/ 1 w 1473"/>
                  <a:gd name="T75" fmla="*/ 1 h 735"/>
                  <a:gd name="T76" fmla="*/ 1 w 1473"/>
                  <a:gd name="T77" fmla="*/ 1 h 735"/>
                  <a:gd name="T78" fmla="*/ 1 w 1473"/>
                  <a:gd name="T79" fmla="*/ 1 h 735"/>
                  <a:gd name="T80" fmla="*/ 1 w 1473"/>
                  <a:gd name="T81" fmla="*/ 1 h 735"/>
                  <a:gd name="T82" fmla="*/ 1 w 1473"/>
                  <a:gd name="T83" fmla="*/ 1 h 735"/>
                  <a:gd name="T84" fmla="*/ 1 w 1473"/>
                  <a:gd name="T85" fmla="*/ 1 h 735"/>
                  <a:gd name="T86" fmla="*/ 1 w 1473"/>
                  <a:gd name="T87" fmla="*/ 1 h 735"/>
                  <a:gd name="T88" fmla="*/ 1 w 1473"/>
                  <a:gd name="T89" fmla="*/ 1 h 735"/>
                  <a:gd name="T90" fmla="*/ 1 w 1473"/>
                  <a:gd name="T91" fmla="*/ 1 h 735"/>
                  <a:gd name="T92" fmla="*/ 1 w 1473"/>
                  <a:gd name="T93" fmla="*/ 1 h 735"/>
                  <a:gd name="T94" fmla="*/ 1 w 1473"/>
                  <a:gd name="T95" fmla="*/ 1 h 735"/>
                  <a:gd name="T96" fmla="*/ 1 w 1473"/>
                  <a:gd name="T97" fmla="*/ 1 h 735"/>
                  <a:gd name="T98" fmla="*/ 1 w 1473"/>
                  <a:gd name="T99" fmla="*/ 1 h 735"/>
                  <a:gd name="T100" fmla="*/ 1 w 1473"/>
                  <a:gd name="T101" fmla="*/ 1 h 735"/>
                  <a:gd name="T102" fmla="*/ 1 w 1473"/>
                  <a:gd name="T103" fmla="*/ 1 h 735"/>
                  <a:gd name="T104" fmla="*/ 1 w 1473"/>
                  <a:gd name="T105" fmla="*/ 1 h 7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73"/>
                  <a:gd name="T160" fmla="*/ 0 h 735"/>
                  <a:gd name="T161" fmla="*/ 1473 w 1473"/>
                  <a:gd name="T162" fmla="*/ 735 h 73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73" h="735">
                    <a:moveTo>
                      <a:pt x="0" y="23"/>
                    </a:moveTo>
                    <a:lnTo>
                      <a:pt x="3" y="23"/>
                    </a:lnTo>
                    <a:lnTo>
                      <a:pt x="13" y="21"/>
                    </a:lnTo>
                    <a:lnTo>
                      <a:pt x="28" y="17"/>
                    </a:lnTo>
                    <a:lnTo>
                      <a:pt x="51" y="17"/>
                    </a:lnTo>
                    <a:lnTo>
                      <a:pt x="74" y="13"/>
                    </a:lnTo>
                    <a:lnTo>
                      <a:pt x="106" y="9"/>
                    </a:lnTo>
                    <a:lnTo>
                      <a:pt x="138" y="7"/>
                    </a:lnTo>
                    <a:lnTo>
                      <a:pt x="178" y="6"/>
                    </a:lnTo>
                    <a:lnTo>
                      <a:pt x="216" y="2"/>
                    </a:lnTo>
                    <a:lnTo>
                      <a:pt x="258" y="0"/>
                    </a:lnTo>
                    <a:lnTo>
                      <a:pt x="304" y="0"/>
                    </a:lnTo>
                    <a:lnTo>
                      <a:pt x="349" y="0"/>
                    </a:lnTo>
                    <a:lnTo>
                      <a:pt x="395" y="0"/>
                    </a:lnTo>
                    <a:lnTo>
                      <a:pt x="441" y="4"/>
                    </a:lnTo>
                    <a:lnTo>
                      <a:pt x="486" y="7"/>
                    </a:lnTo>
                    <a:lnTo>
                      <a:pt x="532" y="13"/>
                    </a:lnTo>
                    <a:lnTo>
                      <a:pt x="574" y="19"/>
                    </a:lnTo>
                    <a:lnTo>
                      <a:pt x="616" y="28"/>
                    </a:lnTo>
                    <a:lnTo>
                      <a:pt x="654" y="36"/>
                    </a:lnTo>
                    <a:lnTo>
                      <a:pt x="695" y="49"/>
                    </a:lnTo>
                    <a:lnTo>
                      <a:pt x="732" y="59"/>
                    </a:lnTo>
                    <a:lnTo>
                      <a:pt x="768" y="72"/>
                    </a:lnTo>
                    <a:lnTo>
                      <a:pt x="800" y="85"/>
                    </a:lnTo>
                    <a:lnTo>
                      <a:pt x="836" y="101"/>
                    </a:lnTo>
                    <a:lnTo>
                      <a:pt x="867" y="112"/>
                    </a:lnTo>
                    <a:lnTo>
                      <a:pt x="897" y="125"/>
                    </a:lnTo>
                    <a:lnTo>
                      <a:pt x="927" y="139"/>
                    </a:lnTo>
                    <a:lnTo>
                      <a:pt x="958" y="152"/>
                    </a:lnTo>
                    <a:lnTo>
                      <a:pt x="984" y="165"/>
                    </a:lnTo>
                    <a:lnTo>
                      <a:pt x="1013" y="177"/>
                    </a:lnTo>
                    <a:lnTo>
                      <a:pt x="1040" y="188"/>
                    </a:lnTo>
                    <a:lnTo>
                      <a:pt x="1068" y="197"/>
                    </a:lnTo>
                    <a:lnTo>
                      <a:pt x="1091" y="205"/>
                    </a:lnTo>
                    <a:lnTo>
                      <a:pt x="1116" y="211"/>
                    </a:lnTo>
                    <a:lnTo>
                      <a:pt x="1138" y="216"/>
                    </a:lnTo>
                    <a:lnTo>
                      <a:pt x="1161" y="220"/>
                    </a:lnTo>
                    <a:lnTo>
                      <a:pt x="1182" y="224"/>
                    </a:lnTo>
                    <a:lnTo>
                      <a:pt x="1201" y="226"/>
                    </a:lnTo>
                    <a:lnTo>
                      <a:pt x="1220" y="228"/>
                    </a:lnTo>
                    <a:lnTo>
                      <a:pt x="1239" y="230"/>
                    </a:lnTo>
                    <a:lnTo>
                      <a:pt x="1253" y="230"/>
                    </a:lnTo>
                    <a:lnTo>
                      <a:pt x="1266" y="230"/>
                    </a:lnTo>
                    <a:lnTo>
                      <a:pt x="1277" y="230"/>
                    </a:lnTo>
                    <a:lnTo>
                      <a:pt x="1289" y="230"/>
                    </a:lnTo>
                    <a:lnTo>
                      <a:pt x="1294" y="230"/>
                    </a:lnTo>
                    <a:lnTo>
                      <a:pt x="1302" y="230"/>
                    </a:lnTo>
                    <a:lnTo>
                      <a:pt x="1304" y="230"/>
                    </a:lnTo>
                    <a:lnTo>
                      <a:pt x="1308" y="230"/>
                    </a:lnTo>
                    <a:lnTo>
                      <a:pt x="1308" y="234"/>
                    </a:lnTo>
                    <a:lnTo>
                      <a:pt x="1308" y="237"/>
                    </a:lnTo>
                    <a:lnTo>
                      <a:pt x="1308" y="247"/>
                    </a:lnTo>
                    <a:lnTo>
                      <a:pt x="1308" y="255"/>
                    </a:lnTo>
                    <a:lnTo>
                      <a:pt x="1308" y="268"/>
                    </a:lnTo>
                    <a:lnTo>
                      <a:pt x="1310" y="279"/>
                    </a:lnTo>
                    <a:lnTo>
                      <a:pt x="1311" y="294"/>
                    </a:lnTo>
                    <a:lnTo>
                      <a:pt x="1313" y="310"/>
                    </a:lnTo>
                    <a:lnTo>
                      <a:pt x="1317" y="327"/>
                    </a:lnTo>
                    <a:lnTo>
                      <a:pt x="1321" y="346"/>
                    </a:lnTo>
                    <a:lnTo>
                      <a:pt x="1325" y="369"/>
                    </a:lnTo>
                    <a:lnTo>
                      <a:pt x="1329" y="388"/>
                    </a:lnTo>
                    <a:lnTo>
                      <a:pt x="1334" y="410"/>
                    </a:lnTo>
                    <a:lnTo>
                      <a:pt x="1342" y="433"/>
                    </a:lnTo>
                    <a:lnTo>
                      <a:pt x="1349" y="456"/>
                    </a:lnTo>
                    <a:lnTo>
                      <a:pt x="1357" y="481"/>
                    </a:lnTo>
                    <a:lnTo>
                      <a:pt x="1367" y="503"/>
                    </a:lnTo>
                    <a:lnTo>
                      <a:pt x="1376" y="526"/>
                    </a:lnTo>
                    <a:lnTo>
                      <a:pt x="1386" y="551"/>
                    </a:lnTo>
                    <a:lnTo>
                      <a:pt x="1395" y="572"/>
                    </a:lnTo>
                    <a:lnTo>
                      <a:pt x="1407" y="595"/>
                    </a:lnTo>
                    <a:lnTo>
                      <a:pt x="1418" y="617"/>
                    </a:lnTo>
                    <a:lnTo>
                      <a:pt x="1427" y="638"/>
                    </a:lnTo>
                    <a:lnTo>
                      <a:pt x="1437" y="655"/>
                    </a:lnTo>
                    <a:lnTo>
                      <a:pt x="1445" y="674"/>
                    </a:lnTo>
                    <a:lnTo>
                      <a:pt x="1452" y="688"/>
                    </a:lnTo>
                    <a:lnTo>
                      <a:pt x="1460" y="701"/>
                    </a:lnTo>
                    <a:lnTo>
                      <a:pt x="1464" y="711"/>
                    </a:lnTo>
                    <a:lnTo>
                      <a:pt x="1469" y="720"/>
                    </a:lnTo>
                    <a:lnTo>
                      <a:pt x="1473" y="724"/>
                    </a:lnTo>
                    <a:lnTo>
                      <a:pt x="1473" y="728"/>
                    </a:lnTo>
                    <a:lnTo>
                      <a:pt x="1471" y="728"/>
                    </a:lnTo>
                    <a:lnTo>
                      <a:pt x="1464" y="728"/>
                    </a:lnTo>
                    <a:lnTo>
                      <a:pt x="1454" y="730"/>
                    </a:lnTo>
                    <a:lnTo>
                      <a:pt x="1443" y="731"/>
                    </a:lnTo>
                    <a:lnTo>
                      <a:pt x="1427" y="731"/>
                    </a:lnTo>
                    <a:lnTo>
                      <a:pt x="1408" y="733"/>
                    </a:lnTo>
                    <a:lnTo>
                      <a:pt x="1389" y="733"/>
                    </a:lnTo>
                    <a:lnTo>
                      <a:pt x="1372" y="735"/>
                    </a:lnTo>
                    <a:lnTo>
                      <a:pt x="1348" y="733"/>
                    </a:lnTo>
                    <a:lnTo>
                      <a:pt x="1329" y="733"/>
                    </a:lnTo>
                    <a:lnTo>
                      <a:pt x="1306" y="730"/>
                    </a:lnTo>
                    <a:lnTo>
                      <a:pt x="1285" y="726"/>
                    </a:lnTo>
                    <a:lnTo>
                      <a:pt x="1266" y="720"/>
                    </a:lnTo>
                    <a:lnTo>
                      <a:pt x="1247" y="712"/>
                    </a:lnTo>
                    <a:lnTo>
                      <a:pt x="1230" y="701"/>
                    </a:lnTo>
                    <a:lnTo>
                      <a:pt x="1214" y="692"/>
                    </a:lnTo>
                    <a:lnTo>
                      <a:pt x="1201" y="674"/>
                    </a:lnTo>
                    <a:lnTo>
                      <a:pt x="1190" y="659"/>
                    </a:lnTo>
                    <a:lnTo>
                      <a:pt x="1180" y="642"/>
                    </a:lnTo>
                    <a:lnTo>
                      <a:pt x="1175" y="627"/>
                    </a:lnTo>
                    <a:lnTo>
                      <a:pt x="1165" y="608"/>
                    </a:lnTo>
                    <a:lnTo>
                      <a:pt x="1159" y="591"/>
                    </a:lnTo>
                    <a:lnTo>
                      <a:pt x="1156" y="572"/>
                    </a:lnTo>
                    <a:lnTo>
                      <a:pt x="1152" y="555"/>
                    </a:lnTo>
                    <a:lnTo>
                      <a:pt x="1148" y="536"/>
                    </a:lnTo>
                    <a:lnTo>
                      <a:pt x="1144" y="519"/>
                    </a:lnTo>
                    <a:lnTo>
                      <a:pt x="1140" y="503"/>
                    </a:lnTo>
                    <a:lnTo>
                      <a:pt x="1138" y="488"/>
                    </a:lnTo>
                    <a:lnTo>
                      <a:pt x="1133" y="471"/>
                    </a:lnTo>
                    <a:lnTo>
                      <a:pt x="1129" y="458"/>
                    </a:lnTo>
                    <a:lnTo>
                      <a:pt x="1123" y="446"/>
                    </a:lnTo>
                    <a:lnTo>
                      <a:pt x="1119" y="437"/>
                    </a:lnTo>
                    <a:lnTo>
                      <a:pt x="1110" y="426"/>
                    </a:lnTo>
                    <a:lnTo>
                      <a:pt x="1100" y="418"/>
                    </a:lnTo>
                    <a:lnTo>
                      <a:pt x="1087" y="410"/>
                    </a:lnTo>
                    <a:lnTo>
                      <a:pt x="1078" y="405"/>
                    </a:lnTo>
                    <a:lnTo>
                      <a:pt x="1062" y="401"/>
                    </a:lnTo>
                    <a:lnTo>
                      <a:pt x="1051" y="397"/>
                    </a:lnTo>
                    <a:lnTo>
                      <a:pt x="1038" y="395"/>
                    </a:lnTo>
                    <a:lnTo>
                      <a:pt x="1024" y="391"/>
                    </a:lnTo>
                    <a:lnTo>
                      <a:pt x="1009" y="388"/>
                    </a:lnTo>
                    <a:lnTo>
                      <a:pt x="994" y="386"/>
                    </a:lnTo>
                    <a:lnTo>
                      <a:pt x="981" y="382"/>
                    </a:lnTo>
                    <a:lnTo>
                      <a:pt x="965" y="378"/>
                    </a:lnTo>
                    <a:lnTo>
                      <a:pt x="950" y="372"/>
                    </a:lnTo>
                    <a:lnTo>
                      <a:pt x="935" y="369"/>
                    </a:lnTo>
                    <a:lnTo>
                      <a:pt x="920" y="361"/>
                    </a:lnTo>
                    <a:lnTo>
                      <a:pt x="908" y="355"/>
                    </a:lnTo>
                    <a:lnTo>
                      <a:pt x="895" y="342"/>
                    </a:lnTo>
                    <a:lnTo>
                      <a:pt x="882" y="332"/>
                    </a:lnTo>
                    <a:lnTo>
                      <a:pt x="868" y="317"/>
                    </a:lnTo>
                    <a:lnTo>
                      <a:pt x="857" y="304"/>
                    </a:lnTo>
                    <a:lnTo>
                      <a:pt x="842" y="289"/>
                    </a:lnTo>
                    <a:lnTo>
                      <a:pt x="829" y="274"/>
                    </a:lnTo>
                    <a:lnTo>
                      <a:pt x="811" y="258"/>
                    </a:lnTo>
                    <a:lnTo>
                      <a:pt x="796" y="243"/>
                    </a:lnTo>
                    <a:lnTo>
                      <a:pt x="777" y="226"/>
                    </a:lnTo>
                    <a:lnTo>
                      <a:pt x="756" y="207"/>
                    </a:lnTo>
                    <a:lnTo>
                      <a:pt x="733" y="192"/>
                    </a:lnTo>
                    <a:lnTo>
                      <a:pt x="709" y="175"/>
                    </a:lnTo>
                    <a:lnTo>
                      <a:pt x="680" y="159"/>
                    </a:lnTo>
                    <a:lnTo>
                      <a:pt x="650" y="142"/>
                    </a:lnTo>
                    <a:lnTo>
                      <a:pt x="618" y="129"/>
                    </a:lnTo>
                    <a:lnTo>
                      <a:pt x="579" y="116"/>
                    </a:lnTo>
                    <a:lnTo>
                      <a:pt x="538" y="102"/>
                    </a:lnTo>
                    <a:lnTo>
                      <a:pt x="494" y="91"/>
                    </a:lnTo>
                    <a:lnTo>
                      <a:pt x="446" y="80"/>
                    </a:lnTo>
                    <a:lnTo>
                      <a:pt x="401" y="72"/>
                    </a:lnTo>
                    <a:lnTo>
                      <a:pt x="351" y="63"/>
                    </a:lnTo>
                    <a:lnTo>
                      <a:pt x="304" y="55"/>
                    </a:lnTo>
                    <a:lnTo>
                      <a:pt x="256" y="47"/>
                    </a:lnTo>
                    <a:lnTo>
                      <a:pt x="213" y="44"/>
                    </a:lnTo>
                    <a:lnTo>
                      <a:pt x="167" y="36"/>
                    </a:lnTo>
                    <a:lnTo>
                      <a:pt x="127" y="32"/>
                    </a:lnTo>
                    <a:lnTo>
                      <a:pt x="91" y="28"/>
                    </a:lnTo>
                    <a:lnTo>
                      <a:pt x="60" y="26"/>
                    </a:lnTo>
                    <a:lnTo>
                      <a:pt x="34" y="25"/>
                    </a:lnTo>
                    <a:lnTo>
                      <a:pt x="17" y="23"/>
                    </a:lnTo>
                    <a:lnTo>
                      <a:pt x="3" y="23"/>
                    </a:lnTo>
                    <a:lnTo>
                      <a:pt x="0" y="23"/>
                    </a:lnTo>
                    <a:close/>
                  </a:path>
                </a:pathLst>
              </a:custGeom>
              <a:solidFill>
                <a:srgbClr val="D9E0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45" name="Freeform 129"/>
              <p:cNvSpPr>
                <a:spLocks/>
              </p:cNvSpPr>
              <p:nvPr/>
            </p:nvSpPr>
            <p:spPr bwMode="auto">
              <a:xfrm>
                <a:off x="3605" y="3719"/>
                <a:ext cx="232" cy="157"/>
              </a:xfrm>
              <a:custGeom>
                <a:avLst/>
                <a:gdLst>
                  <a:gd name="T0" fmla="*/ 1 w 464"/>
                  <a:gd name="T1" fmla="*/ 0 h 316"/>
                  <a:gd name="T2" fmla="*/ 1 w 464"/>
                  <a:gd name="T3" fmla="*/ 0 h 316"/>
                  <a:gd name="T4" fmla="*/ 1 w 464"/>
                  <a:gd name="T5" fmla="*/ 0 h 316"/>
                  <a:gd name="T6" fmla="*/ 1 w 464"/>
                  <a:gd name="T7" fmla="*/ 0 h 316"/>
                  <a:gd name="T8" fmla="*/ 1 w 464"/>
                  <a:gd name="T9" fmla="*/ 0 h 316"/>
                  <a:gd name="T10" fmla="*/ 1 w 464"/>
                  <a:gd name="T11" fmla="*/ 0 h 316"/>
                  <a:gd name="T12" fmla="*/ 1 w 464"/>
                  <a:gd name="T13" fmla="*/ 0 h 316"/>
                  <a:gd name="T14" fmla="*/ 1 w 464"/>
                  <a:gd name="T15" fmla="*/ 0 h 316"/>
                  <a:gd name="T16" fmla="*/ 1 w 464"/>
                  <a:gd name="T17" fmla="*/ 0 h 316"/>
                  <a:gd name="T18" fmla="*/ 1 w 464"/>
                  <a:gd name="T19" fmla="*/ 0 h 316"/>
                  <a:gd name="T20" fmla="*/ 1 w 464"/>
                  <a:gd name="T21" fmla="*/ 0 h 316"/>
                  <a:gd name="T22" fmla="*/ 1 w 464"/>
                  <a:gd name="T23" fmla="*/ 0 h 316"/>
                  <a:gd name="T24" fmla="*/ 1 w 464"/>
                  <a:gd name="T25" fmla="*/ 0 h 316"/>
                  <a:gd name="T26" fmla="*/ 1 w 464"/>
                  <a:gd name="T27" fmla="*/ 0 h 316"/>
                  <a:gd name="T28" fmla="*/ 1 w 464"/>
                  <a:gd name="T29" fmla="*/ 0 h 316"/>
                  <a:gd name="T30" fmla="*/ 1 w 464"/>
                  <a:gd name="T31" fmla="*/ 0 h 316"/>
                  <a:gd name="T32" fmla="*/ 1 w 464"/>
                  <a:gd name="T33" fmla="*/ 0 h 316"/>
                  <a:gd name="T34" fmla="*/ 1 w 464"/>
                  <a:gd name="T35" fmla="*/ 0 h 316"/>
                  <a:gd name="T36" fmla="*/ 1 w 464"/>
                  <a:gd name="T37" fmla="*/ 0 h 316"/>
                  <a:gd name="T38" fmla="*/ 1 w 464"/>
                  <a:gd name="T39" fmla="*/ 0 h 316"/>
                  <a:gd name="T40" fmla="*/ 1 w 464"/>
                  <a:gd name="T41" fmla="*/ 0 h 316"/>
                  <a:gd name="T42" fmla="*/ 1 w 464"/>
                  <a:gd name="T43" fmla="*/ 0 h 316"/>
                  <a:gd name="T44" fmla="*/ 1 w 464"/>
                  <a:gd name="T45" fmla="*/ 0 h 316"/>
                  <a:gd name="T46" fmla="*/ 0 w 464"/>
                  <a:gd name="T47" fmla="*/ 0 h 316"/>
                  <a:gd name="T48" fmla="*/ 1 w 464"/>
                  <a:gd name="T49" fmla="*/ 0 h 316"/>
                  <a:gd name="T50" fmla="*/ 1 w 464"/>
                  <a:gd name="T51" fmla="*/ 0 h 316"/>
                  <a:gd name="T52" fmla="*/ 1 w 464"/>
                  <a:gd name="T53" fmla="*/ 0 h 316"/>
                  <a:gd name="T54" fmla="*/ 1 w 464"/>
                  <a:gd name="T55" fmla="*/ 0 h 316"/>
                  <a:gd name="T56" fmla="*/ 1 w 464"/>
                  <a:gd name="T57" fmla="*/ 0 h 316"/>
                  <a:gd name="T58" fmla="*/ 1 w 464"/>
                  <a:gd name="T59" fmla="*/ 0 h 316"/>
                  <a:gd name="T60" fmla="*/ 1 w 464"/>
                  <a:gd name="T61" fmla="*/ 0 h 316"/>
                  <a:gd name="T62" fmla="*/ 1 w 464"/>
                  <a:gd name="T63" fmla="*/ 0 h 316"/>
                  <a:gd name="T64" fmla="*/ 1 w 464"/>
                  <a:gd name="T65" fmla="*/ 0 h 316"/>
                  <a:gd name="T66" fmla="*/ 1 w 464"/>
                  <a:gd name="T67" fmla="*/ 0 h 316"/>
                  <a:gd name="T68" fmla="*/ 1 w 464"/>
                  <a:gd name="T69" fmla="*/ 0 h 316"/>
                  <a:gd name="T70" fmla="*/ 1 w 464"/>
                  <a:gd name="T71" fmla="*/ 0 h 316"/>
                  <a:gd name="T72" fmla="*/ 1 w 464"/>
                  <a:gd name="T73" fmla="*/ 0 h 316"/>
                  <a:gd name="T74" fmla="*/ 1 w 464"/>
                  <a:gd name="T75" fmla="*/ 0 h 316"/>
                  <a:gd name="T76" fmla="*/ 1 w 464"/>
                  <a:gd name="T77" fmla="*/ 0 h 316"/>
                  <a:gd name="T78" fmla="*/ 1 w 464"/>
                  <a:gd name="T79" fmla="*/ 0 h 316"/>
                  <a:gd name="T80" fmla="*/ 1 w 464"/>
                  <a:gd name="T81" fmla="*/ 0 h 316"/>
                  <a:gd name="T82" fmla="*/ 1 w 464"/>
                  <a:gd name="T83" fmla="*/ 0 h 316"/>
                  <a:gd name="T84" fmla="*/ 1 w 464"/>
                  <a:gd name="T85" fmla="*/ 0 h 316"/>
                  <a:gd name="T86" fmla="*/ 1 w 464"/>
                  <a:gd name="T87" fmla="*/ 0 h 316"/>
                  <a:gd name="T88" fmla="*/ 1 w 464"/>
                  <a:gd name="T89" fmla="*/ 0 h 316"/>
                  <a:gd name="T90" fmla="*/ 1 w 464"/>
                  <a:gd name="T91" fmla="*/ 0 h 316"/>
                  <a:gd name="T92" fmla="*/ 1 w 464"/>
                  <a:gd name="T93" fmla="*/ 0 h 316"/>
                  <a:gd name="T94" fmla="*/ 1 w 464"/>
                  <a:gd name="T95" fmla="*/ 0 h 316"/>
                  <a:gd name="T96" fmla="*/ 1 w 464"/>
                  <a:gd name="T97" fmla="*/ 0 h 316"/>
                  <a:gd name="T98" fmla="*/ 1 w 464"/>
                  <a:gd name="T99" fmla="*/ 0 h 316"/>
                  <a:gd name="T100" fmla="*/ 1 w 464"/>
                  <a:gd name="T101" fmla="*/ 0 h 316"/>
                  <a:gd name="T102" fmla="*/ 1 w 464"/>
                  <a:gd name="T103" fmla="*/ 0 h 316"/>
                  <a:gd name="T104" fmla="*/ 1 w 464"/>
                  <a:gd name="T105" fmla="*/ 0 h 316"/>
                  <a:gd name="T106" fmla="*/ 1 w 464"/>
                  <a:gd name="T107" fmla="*/ 0 h 316"/>
                  <a:gd name="T108" fmla="*/ 1 w 464"/>
                  <a:gd name="T109" fmla="*/ 0 h 316"/>
                  <a:gd name="T110" fmla="*/ 1 w 464"/>
                  <a:gd name="T111" fmla="*/ 0 h 316"/>
                  <a:gd name="T112" fmla="*/ 1 w 464"/>
                  <a:gd name="T113" fmla="*/ 0 h 316"/>
                  <a:gd name="T114" fmla="*/ 1 w 464"/>
                  <a:gd name="T115" fmla="*/ 0 h 316"/>
                  <a:gd name="T116" fmla="*/ 1 w 464"/>
                  <a:gd name="T117" fmla="*/ 0 h 316"/>
                  <a:gd name="T118" fmla="*/ 1 w 464"/>
                  <a:gd name="T119" fmla="*/ 0 h 316"/>
                  <a:gd name="T120" fmla="*/ 1 w 464"/>
                  <a:gd name="T121" fmla="*/ 0 h 316"/>
                  <a:gd name="T122" fmla="*/ 1 w 464"/>
                  <a:gd name="T123" fmla="*/ 0 h 316"/>
                  <a:gd name="T124" fmla="*/ 1 w 464"/>
                  <a:gd name="T125" fmla="*/ 0 h 3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4"/>
                  <a:gd name="T190" fmla="*/ 0 h 316"/>
                  <a:gd name="T191" fmla="*/ 464 w 464"/>
                  <a:gd name="T192" fmla="*/ 316 h 3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4" h="316">
                    <a:moveTo>
                      <a:pt x="395" y="158"/>
                    </a:moveTo>
                    <a:lnTo>
                      <a:pt x="391" y="154"/>
                    </a:lnTo>
                    <a:lnTo>
                      <a:pt x="384" y="146"/>
                    </a:lnTo>
                    <a:lnTo>
                      <a:pt x="372" y="135"/>
                    </a:lnTo>
                    <a:lnTo>
                      <a:pt x="361" y="125"/>
                    </a:lnTo>
                    <a:lnTo>
                      <a:pt x="353" y="118"/>
                    </a:lnTo>
                    <a:lnTo>
                      <a:pt x="346" y="112"/>
                    </a:lnTo>
                    <a:lnTo>
                      <a:pt x="338" y="105"/>
                    </a:lnTo>
                    <a:lnTo>
                      <a:pt x="331" y="101"/>
                    </a:lnTo>
                    <a:lnTo>
                      <a:pt x="317" y="91"/>
                    </a:lnTo>
                    <a:lnTo>
                      <a:pt x="304" y="87"/>
                    </a:lnTo>
                    <a:lnTo>
                      <a:pt x="296" y="84"/>
                    </a:lnTo>
                    <a:lnTo>
                      <a:pt x="289" y="80"/>
                    </a:lnTo>
                    <a:lnTo>
                      <a:pt x="277" y="78"/>
                    </a:lnTo>
                    <a:lnTo>
                      <a:pt x="268" y="74"/>
                    </a:lnTo>
                    <a:lnTo>
                      <a:pt x="256" y="70"/>
                    </a:lnTo>
                    <a:lnTo>
                      <a:pt x="245" y="67"/>
                    </a:lnTo>
                    <a:lnTo>
                      <a:pt x="234" y="63"/>
                    </a:lnTo>
                    <a:lnTo>
                      <a:pt x="224" y="59"/>
                    </a:lnTo>
                    <a:lnTo>
                      <a:pt x="211" y="55"/>
                    </a:lnTo>
                    <a:lnTo>
                      <a:pt x="201" y="51"/>
                    </a:lnTo>
                    <a:lnTo>
                      <a:pt x="192" y="48"/>
                    </a:lnTo>
                    <a:lnTo>
                      <a:pt x="184" y="44"/>
                    </a:lnTo>
                    <a:lnTo>
                      <a:pt x="177" y="40"/>
                    </a:lnTo>
                    <a:lnTo>
                      <a:pt x="173" y="38"/>
                    </a:lnTo>
                    <a:lnTo>
                      <a:pt x="169" y="38"/>
                    </a:lnTo>
                    <a:lnTo>
                      <a:pt x="165" y="36"/>
                    </a:lnTo>
                    <a:lnTo>
                      <a:pt x="159" y="32"/>
                    </a:lnTo>
                    <a:lnTo>
                      <a:pt x="152" y="29"/>
                    </a:lnTo>
                    <a:lnTo>
                      <a:pt x="144" y="25"/>
                    </a:lnTo>
                    <a:lnTo>
                      <a:pt x="138" y="21"/>
                    </a:lnTo>
                    <a:lnTo>
                      <a:pt x="133" y="19"/>
                    </a:lnTo>
                    <a:lnTo>
                      <a:pt x="125" y="15"/>
                    </a:lnTo>
                    <a:lnTo>
                      <a:pt x="119" y="15"/>
                    </a:lnTo>
                    <a:lnTo>
                      <a:pt x="108" y="10"/>
                    </a:lnTo>
                    <a:lnTo>
                      <a:pt x="99" y="6"/>
                    </a:lnTo>
                    <a:lnTo>
                      <a:pt x="87" y="4"/>
                    </a:lnTo>
                    <a:lnTo>
                      <a:pt x="78" y="4"/>
                    </a:lnTo>
                    <a:lnTo>
                      <a:pt x="66" y="0"/>
                    </a:lnTo>
                    <a:lnTo>
                      <a:pt x="57" y="0"/>
                    </a:lnTo>
                    <a:lnTo>
                      <a:pt x="45" y="0"/>
                    </a:lnTo>
                    <a:lnTo>
                      <a:pt x="38" y="0"/>
                    </a:lnTo>
                    <a:lnTo>
                      <a:pt x="28" y="0"/>
                    </a:lnTo>
                    <a:lnTo>
                      <a:pt x="21" y="0"/>
                    </a:lnTo>
                    <a:lnTo>
                      <a:pt x="13" y="2"/>
                    </a:lnTo>
                    <a:lnTo>
                      <a:pt x="9" y="6"/>
                    </a:lnTo>
                    <a:lnTo>
                      <a:pt x="0" y="13"/>
                    </a:lnTo>
                    <a:lnTo>
                      <a:pt x="0" y="25"/>
                    </a:lnTo>
                    <a:lnTo>
                      <a:pt x="3" y="32"/>
                    </a:lnTo>
                    <a:lnTo>
                      <a:pt x="13" y="44"/>
                    </a:lnTo>
                    <a:lnTo>
                      <a:pt x="17" y="48"/>
                    </a:lnTo>
                    <a:lnTo>
                      <a:pt x="23" y="53"/>
                    </a:lnTo>
                    <a:lnTo>
                      <a:pt x="32" y="59"/>
                    </a:lnTo>
                    <a:lnTo>
                      <a:pt x="40" y="65"/>
                    </a:lnTo>
                    <a:lnTo>
                      <a:pt x="47" y="68"/>
                    </a:lnTo>
                    <a:lnTo>
                      <a:pt x="55" y="74"/>
                    </a:lnTo>
                    <a:lnTo>
                      <a:pt x="64" y="80"/>
                    </a:lnTo>
                    <a:lnTo>
                      <a:pt x="74" y="84"/>
                    </a:lnTo>
                    <a:lnTo>
                      <a:pt x="81" y="89"/>
                    </a:lnTo>
                    <a:lnTo>
                      <a:pt x="91" y="93"/>
                    </a:lnTo>
                    <a:lnTo>
                      <a:pt x="100" y="99"/>
                    </a:lnTo>
                    <a:lnTo>
                      <a:pt x="110" y="105"/>
                    </a:lnTo>
                    <a:lnTo>
                      <a:pt x="116" y="106"/>
                    </a:lnTo>
                    <a:lnTo>
                      <a:pt x="123" y="112"/>
                    </a:lnTo>
                    <a:lnTo>
                      <a:pt x="131" y="114"/>
                    </a:lnTo>
                    <a:lnTo>
                      <a:pt x="138" y="118"/>
                    </a:lnTo>
                    <a:lnTo>
                      <a:pt x="152" y="122"/>
                    </a:lnTo>
                    <a:lnTo>
                      <a:pt x="163" y="125"/>
                    </a:lnTo>
                    <a:lnTo>
                      <a:pt x="171" y="127"/>
                    </a:lnTo>
                    <a:lnTo>
                      <a:pt x="178" y="129"/>
                    </a:lnTo>
                    <a:lnTo>
                      <a:pt x="182" y="129"/>
                    </a:lnTo>
                    <a:lnTo>
                      <a:pt x="184" y="131"/>
                    </a:lnTo>
                    <a:lnTo>
                      <a:pt x="184" y="125"/>
                    </a:lnTo>
                    <a:lnTo>
                      <a:pt x="184" y="120"/>
                    </a:lnTo>
                    <a:lnTo>
                      <a:pt x="184" y="114"/>
                    </a:lnTo>
                    <a:lnTo>
                      <a:pt x="192" y="116"/>
                    </a:lnTo>
                    <a:lnTo>
                      <a:pt x="196" y="120"/>
                    </a:lnTo>
                    <a:lnTo>
                      <a:pt x="201" y="125"/>
                    </a:lnTo>
                    <a:lnTo>
                      <a:pt x="207" y="135"/>
                    </a:lnTo>
                    <a:lnTo>
                      <a:pt x="216" y="143"/>
                    </a:lnTo>
                    <a:lnTo>
                      <a:pt x="224" y="150"/>
                    </a:lnTo>
                    <a:lnTo>
                      <a:pt x="232" y="160"/>
                    </a:lnTo>
                    <a:lnTo>
                      <a:pt x="239" y="167"/>
                    </a:lnTo>
                    <a:lnTo>
                      <a:pt x="249" y="173"/>
                    </a:lnTo>
                    <a:lnTo>
                      <a:pt x="253" y="177"/>
                    </a:lnTo>
                    <a:lnTo>
                      <a:pt x="262" y="181"/>
                    </a:lnTo>
                    <a:lnTo>
                      <a:pt x="270" y="182"/>
                    </a:lnTo>
                    <a:lnTo>
                      <a:pt x="279" y="186"/>
                    </a:lnTo>
                    <a:lnTo>
                      <a:pt x="289" y="190"/>
                    </a:lnTo>
                    <a:lnTo>
                      <a:pt x="302" y="198"/>
                    </a:lnTo>
                    <a:lnTo>
                      <a:pt x="310" y="201"/>
                    </a:lnTo>
                    <a:lnTo>
                      <a:pt x="317" y="207"/>
                    </a:lnTo>
                    <a:lnTo>
                      <a:pt x="327" y="213"/>
                    </a:lnTo>
                    <a:lnTo>
                      <a:pt x="338" y="220"/>
                    </a:lnTo>
                    <a:lnTo>
                      <a:pt x="348" y="228"/>
                    </a:lnTo>
                    <a:lnTo>
                      <a:pt x="359" y="236"/>
                    </a:lnTo>
                    <a:lnTo>
                      <a:pt x="370" y="245"/>
                    </a:lnTo>
                    <a:lnTo>
                      <a:pt x="382" y="257"/>
                    </a:lnTo>
                    <a:lnTo>
                      <a:pt x="393" y="266"/>
                    </a:lnTo>
                    <a:lnTo>
                      <a:pt x="405" y="276"/>
                    </a:lnTo>
                    <a:lnTo>
                      <a:pt x="416" y="285"/>
                    </a:lnTo>
                    <a:lnTo>
                      <a:pt x="427" y="295"/>
                    </a:lnTo>
                    <a:lnTo>
                      <a:pt x="437" y="300"/>
                    </a:lnTo>
                    <a:lnTo>
                      <a:pt x="446" y="308"/>
                    </a:lnTo>
                    <a:lnTo>
                      <a:pt x="452" y="312"/>
                    </a:lnTo>
                    <a:lnTo>
                      <a:pt x="460" y="316"/>
                    </a:lnTo>
                    <a:lnTo>
                      <a:pt x="462" y="316"/>
                    </a:lnTo>
                    <a:lnTo>
                      <a:pt x="464" y="316"/>
                    </a:lnTo>
                    <a:lnTo>
                      <a:pt x="464" y="310"/>
                    </a:lnTo>
                    <a:lnTo>
                      <a:pt x="464" y="306"/>
                    </a:lnTo>
                    <a:lnTo>
                      <a:pt x="458" y="295"/>
                    </a:lnTo>
                    <a:lnTo>
                      <a:pt x="452" y="285"/>
                    </a:lnTo>
                    <a:lnTo>
                      <a:pt x="446" y="274"/>
                    </a:lnTo>
                    <a:lnTo>
                      <a:pt x="443" y="262"/>
                    </a:lnTo>
                    <a:lnTo>
                      <a:pt x="437" y="249"/>
                    </a:lnTo>
                    <a:lnTo>
                      <a:pt x="431" y="236"/>
                    </a:lnTo>
                    <a:lnTo>
                      <a:pt x="424" y="224"/>
                    </a:lnTo>
                    <a:lnTo>
                      <a:pt x="420" y="213"/>
                    </a:lnTo>
                    <a:lnTo>
                      <a:pt x="414" y="201"/>
                    </a:lnTo>
                    <a:lnTo>
                      <a:pt x="408" y="190"/>
                    </a:lnTo>
                    <a:lnTo>
                      <a:pt x="405" y="181"/>
                    </a:lnTo>
                    <a:lnTo>
                      <a:pt x="401" y="173"/>
                    </a:lnTo>
                    <a:lnTo>
                      <a:pt x="397" y="165"/>
                    </a:lnTo>
                    <a:lnTo>
                      <a:pt x="395" y="162"/>
                    </a:lnTo>
                    <a:lnTo>
                      <a:pt x="395" y="158"/>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46" name="Freeform 130"/>
              <p:cNvSpPr>
                <a:spLocks/>
              </p:cNvSpPr>
              <p:nvPr/>
            </p:nvSpPr>
            <p:spPr bwMode="auto">
              <a:xfrm>
                <a:off x="3473" y="3576"/>
                <a:ext cx="311" cy="178"/>
              </a:xfrm>
              <a:custGeom>
                <a:avLst/>
                <a:gdLst>
                  <a:gd name="T0" fmla="*/ 1 w 622"/>
                  <a:gd name="T1" fmla="*/ 1 h 355"/>
                  <a:gd name="T2" fmla="*/ 1 w 622"/>
                  <a:gd name="T3" fmla="*/ 1 h 355"/>
                  <a:gd name="T4" fmla="*/ 1 w 622"/>
                  <a:gd name="T5" fmla="*/ 1 h 355"/>
                  <a:gd name="T6" fmla="*/ 1 w 622"/>
                  <a:gd name="T7" fmla="*/ 1 h 355"/>
                  <a:gd name="T8" fmla="*/ 1 w 622"/>
                  <a:gd name="T9" fmla="*/ 1 h 355"/>
                  <a:gd name="T10" fmla="*/ 1 w 622"/>
                  <a:gd name="T11" fmla="*/ 1 h 355"/>
                  <a:gd name="T12" fmla="*/ 1 w 622"/>
                  <a:gd name="T13" fmla="*/ 1 h 355"/>
                  <a:gd name="T14" fmla="*/ 1 w 622"/>
                  <a:gd name="T15" fmla="*/ 1 h 355"/>
                  <a:gd name="T16" fmla="*/ 1 w 622"/>
                  <a:gd name="T17" fmla="*/ 1 h 355"/>
                  <a:gd name="T18" fmla="*/ 1 w 622"/>
                  <a:gd name="T19" fmla="*/ 1 h 355"/>
                  <a:gd name="T20" fmla="*/ 1 w 622"/>
                  <a:gd name="T21" fmla="*/ 1 h 355"/>
                  <a:gd name="T22" fmla="*/ 1 w 622"/>
                  <a:gd name="T23" fmla="*/ 1 h 355"/>
                  <a:gd name="T24" fmla="*/ 1 w 622"/>
                  <a:gd name="T25" fmla="*/ 1 h 355"/>
                  <a:gd name="T26" fmla="*/ 1 w 622"/>
                  <a:gd name="T27" fmla="*/ 1 h 355"/>
                  <a:gd name="T28" fmla="*/ 1 w 622"/>
                  <a:gd name="T29" fmla="*/ 1 h 355"/>
                  <a:gd name="T30" fmla="*/ 1 w 622"/>
                  <a:gd name="T31" fmla="*/ 1 h 355"/>
                  <a:gd name="T32" fmla="*/ 1 w 622"/>
                  <a:gd name="T33" fmla="*/ 1 h 355"/>
                  <a:gd name="T34" fmla="*/ 1 w 622"/>
                  <a:gd name="T35" fmla="*/ 0 h 355"/>
                  <a:gd name="T36" fmla="*/ 1 w 622"/>
                  <a:gd name="T37" fmla="*/ 1 h 355"/>
                  <a:gd name="T38" fmla="*/ 1 w 622"/>
                  <a:gd name="T39" fmla="*/ 1 h 355"/>
                  <a:gd name="T40" fmla="*/ 1 w 622"/>
                  <a:gd name="T41" fmla="*/ 1 h 355"/>
                  <a:gd name="T42" fmla="*/ 0 w 622"/>
                  <a:gd name="T43" fmla="*/ 1 h 355"/>
                  <a:gd name="T44" fmla="*/ 1 w 622"/>
                  <a:gd name="T45" fmla="*/ 1 h 355"/>
                  <a:gd name="T46" fmla="*/ 1 w 622"/>
                  <a:gd name="T47" fmla="*/ 1 h 355"/>
                  <a:gd name="T48" fmla="*/ 1 w 622"/>
                  <a:gd name="T49" fmla="*/ 1 h 355"/>
                  <a:gd name="T50" fmla="*/ 1 w 622"/>
                  <a:gd name="T51" fmla="*/ 1 h 355"/>
                  <a:gd name="T52" fmla="*/ 1 w 622"/>
                  <a:gd name="T53" fmla="*/ 1 h 355"/>
                  <a:gd name="T54" fmla="*/ 1 w 622"/>
                  <a:gd name="T55" fmla="*/ 1 h 355"/>
                  <a:gd name="T56" fmla="*/ 1 w 622"/>
                  <a:gd name="T57" fmla="*/ 1 h 355"/>
                  <a:gd name="T58" fmla="*/ 1 w 622"/>
                  <a:gd name="T59" fmla="*/ 1 h 355"/>
                  <a:gd name="T60" fmla="*/ 1 w 622"/>
                  <a:gd name="T61" fmla="*/ 1 h 355"/>
                  <a:gd name="T62" fmla="*/ 1 w 622"/>
                  <a:gd name="T63" fmla="*/ 1 h 355"/>
                  <a:gd name="T64" fmla="*/ 1 w 622"/>
                  <a:gd name="T65" fmla="*/ 1 h 355"/>
                  <a:gd name="T66" fmla="*/ 1 w 622"/>
                  <a:gd name="T67" fmla="*/ 1 h 355"/>
                  <a:gd name="T68" fmla="*/ 1 w 622"/>
                  <a:gd name="T69" fmla="*/ 1 h 355"/>
                  <a:gd name="T70" fmla="*/ 1 w 622"/>
                  <a:gd name="T71" fmla="*/ 1 h 355"/>
                  <a:gd name="T72" fmla="*/ 1 w 622"/>
                  <a:gd name="T73" fmla="*/ 1 h 355"/>
                  <a:gd name="T74" fmla="*/ 1 w 622"/>
                  <a:gd name="T75" fmla="*/ 1 h 355"/>
                  <a:gd name="T76" fmla="*/ 1 w 622"/>
                  <a:gd name="T77" fmla="*/ 1 h 355"/>
                  <a:gd name="T78" fmla="*/ 1 w 622"/>
                  <a:gd name="T79" fmla="*/ 1 h 355"/>
                  <a:gd name="T80" fmla="*/ 1 w 622"/>
                  <a:gd name="T81" fmla="*/ 1 h 355"/>
                  <a:gd name="T82" fmla="*/ 1 w 622"/>
                  <a:gd name="T83" fmla="*/ 1 h 355"/>
                  <a:gd name="T84" fmla="*/ 1 w 622"/>
                  <a:gd name="T85" fmla="*/ 1 h 355"/>
                  <a:gd name="T86" fmla="*/ 1 w 622"/>
                  <a:gd name="T87" fmla="*/ 1 h 355"/>
                  <a:gd name="T88" fmla="*/ 1 w 622"/>
                  <a:gd name="T89" fmla="*/ 1 h 355"/>
                  <a:gd name="T90" fmla="*/ 1 w 622"/>
                  <a:gd name="T91" fmla="*/ 1 h 355"/>
                  <a:gd name="T92" fmla="*/ 1 w 622"/>
                  <a:gd name="T93" fmla="*/ 1 h 355"/>
                  <a:gd name="T94" fmla="*/ 1 w 622"/>
                  <a:gd name="T95" fmla="*/ 1 h 355"/>
                  <a:gd name="T96" fmla="*/ 1 w 622"/>
                  <a:gd name="T97" fmla="*/ 1 h 355"/>
                  <a:gd name="T98" fmla="*/ 1 w 622"/>
                  <a:gd name="T99" fmla="*/ 1 h 355"/>
                  <a:gd name="T100" fmla="*/ 1 w 622"/>
                  <a:gd name="T101" fmla="*/ 1 h 355"/>
                  <a:gd name="T102" fmla="*/ 1 w 622"/>
                  <a:gd name="T103" fmla="*/ 1 h 355"/>
                  <a:gd name="T104" fmla="*/ 1 w 622"/>
                  <a:gd name="T105" fmla="*/ 1 h 355"/>
                  <a:gd name="T106" fmla="*/ 1 w 622"/>
                  <a:gd name="T107" fmla="*/ 1 h 355"/>
                  <a:gd name="T108" fmla="*/ 1 w 622"/>
                  <a:gd name="T109" fmla="*/ 1 h 355"/>
                  <a:gd name="T110" fmla="*/ 1 w 622"/>
                  <a:gd name="T111" fmla="*/ 1 h 355"/>
                  <a:gd name="T112" fmla="*/ 1 w 622"/>
                  <a:gd name="T113" fmla="*/ 1 h 35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22"/>
                  <a:gd name="T172" fmla="*/ 0 h 355"/>
                  <a:gd name="T173" fmla="*/ 622 w 622"/>
                  <a:gd name="T174" fmla="*/ 355 h 35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22" h="355">
                    <a:moveTo>
                      <a:pt x="544" y="249"/>
                    </a:moveTo>
                    <a:lnTo>
                      <a:pt x="542" y="247"/>
                    </a:lnTo>
                    <a:lnTo>
                      <a:pt x="540" y="239"/>
                    </a:lnTo>
                    <a:lnTo>
                      <a:pt x="535" y="230"/>
                    </a:lnTo>
                    <a:lnTo>
                      <a:pt x="527" y="219"/>
                    </a:lnTo>
                    <a:lnTo>
                      <a:pt x="523" y="211"/>
                    </a:lnTo>
                    <a:lnTo>
                      <a:pt x="518" y="203"/>
                    </a:lnTo>
                    <a:lnTo>
                      <a:pt x="510" y="196"/>
                    </a:lnTo>
                    <a:lnTo>
                      <a:pt x="504" y="188"/>
                    </a:lnTo>
                    <a:lnTo>
                      <a:pt x="497" y="179"/>
                    </a:lnTo>
                    <a:lnTo>
                      <a:pt x="489" y="171"/>
                    </a:lnTo>
                    <a:lnTo>
                      <a:pt x="480" y="163"/>
                    </a:lnTo>
                    <a:lnTo>
                      <a:pt x="470" y="156"/>
                    </a:lnTo>
                    <a:lnTo>
                      <a:pt x="459" y="146"/>
                    </a:lnTo>
                    <a:lnTo>
                      <a:pt x="445" y="139"/>
                    </a:lnTo>
                    <a:lnTo>
                      <a:pt x="434" y="129"/>
                    </a:lnTo>
                    <a:lnTo>
                      <a:pt x="421" y="122"/>
                    </a:lnTo>
                    <a:lnTo>
                      <a:pt x="407" y="114"/>
                    </a:lnTo>
                    <a:lnTo>
                      <a:pt x="394" y="106"/>
                    </a:lnTo>
                    <a:lnTo>
                      <a:pt x="379" y="99"/>
                    </a:lnTo>
                    <a:lnTo>
                      <a:pt x="365" y="93"/>
                    </a:lnTo>
                    <a:lnTo>
                      <a:pt x="352" y="86"/>
                    </a:lnTo>
                    <a:lnTo>
                      <a:pt x="337" y="80"/>
                    </a:lnTo>
                    <a:lnTo>
                      <a:pt x="322" y="74"/>
                    </a:lnTo>
                    <a:lnTo>
                      <a:pt x="310" y="70"/>
                    </a:lnTo>
                    <a:lnTo>
                      <a:pt x="295" y="65"/>
                    </a:lnTo>
                    <a:lnTo>
                      <a:pt x="282" y="63"/>
                    </a:lnTo>
                    <a:lnTo>
                      <a:pt x="268" y="59"/>
                    </a:lnTo>
                    <a:lnTo>
                      <a:pt x="259" y="59"/>
                    </a:lnTo>
                    <a:lnTo>
                      <a:pt x="246" y="55"/>
                    </a:lnTo>
                    <a:lnTo>
                      <a:pt x="236" y="55"/>
                    </a:lnTo>
                    <a:lnTo>
                      <a:pt x="225" y="55"/>
                    </a:lnTo>
                    <a:lnTo>
                      <a:pt x="217" y="57"/>
                    </a:lnTo>
                    <a:lnTo>
                      <a:pt x="208" y="59"/>
                    </a:lnTo>
                    <a:lnTo>
                      <a:pt x="200" y="61"/>
                    </a:lnTo>
                    <a:lnTo>
                      <a:pt x="192" y="63"/>
                    </a:lnTo>
                    <a:lnTo>
                      <a:pt x="187" y="65"/>
                    </a:lnTo>
                    <a:lnTo>
                      <a:pt x="175" y="68"/>
                    </a:lnTo>
                    <a:lnTo>
                      <a:pt x="168" y="74"/>
                    </a:lnTo>
                    <a:lnTo>
                      <a:pt x="164" y="76"/>
                    </a:lnTo>
                    <a:lnTo>
                      <a:pt x="164" y="78"/>
                    </a:lnTo>
                    <a:lnTo>
                      <a:pt x="158" y="74"/>
                    </a:lnTo>
                    <a:lnTo>
                      <a:pt x="149" y="65"/>
                    </a:lnTo>
                    <a:lnTo>
                      <a:pt x="141" y="59"/>
                    </a:lnTo>
                    <a:lnTo>
                      <a:pt x="132" y="51"/>
                    </a:lnTo>
                    <a:lnTo>
                      <a:pt x="122" y="46"/>
                    </a:lnTo>
                    <a:lnTo>
                      <a:pt x="113" y="38"/>
                    </a:lnTo>
                    <a:lnTo>
                      <a:pt x="103" y="30"/>
                    </a:lnTo>
                    <a:lnTo>
                      <a:pt x="92" y="23"/>
                    </a:lnTo>
                    <a:lnTo>
                      <a:pt x="80" y="15"/>
                    </a:lnTo>
                    <a:lnTo>
                      <a:pt x="71" y="11"/>
                    </a:lnTo>
                    <a:lnTo>
                      <a:pt x="59" y="6"/>
                    </a:lnTo>
                    <a:lnTo>
                      <a:pt x="50" y="4"/>
                    </a:lnTo>
                    <a:lnTo>
                      <a:pt x="40" y="0"/>
                    </a:lnTo>
                    <a:lnTo>
                      <a:pt x="35" y="2"/>
                    </a:lnTo>
                    <a:lnTo>
                      <a:pt x="25" y="4"/>
                    </a:lnTo>
                    <a:lnTo>
                      <a:pt x="19" y="8"/>
                    </a:lnTo>
                    <a:lnTo>
                      <a:pt x="14" y="11"/>
                    </a:lnTo>
                    <a:lnTo>
                      <a:pt x="10" y="19"/>
                    </a:lnTo>
                    <a:lnTo>
                      <a:pt x="6" y="25"/>
                    </a:lnTo>
                    <a:lnTo>
                      <a:pt x="4" y="32"/>
                    </a:lnTo>
                    <a:lnTo>
                      <a:pt x="2" y="42"/>
                    </a:lnTo>
                    <a:lnTo>
                      <a:pt x="2" y="51"/>
                    </a:lnTo>
                    <a:lnTo>
                      <a:pt x="0" y="59"/>
                    </a:lnTo>
                    <a:lnTo>
                      <a:pt x="0" y="68"/>
                    </a:lnTo>
                    <a:lnTo>
                      <a:pt x="0" y="76"/>
                    </a:lnTo>
                    <a:lnTo>
                      <a:pt x="0" y="84"/>
                    </a:lnTo>
                    <a:lnTo>
                      <a:pt x="0" y="93"/>
                    </a:lnTo>
                    <a:lnTo>
                      <a:pt x="2" y="99"/>
                    </a:lnTo>
                    <a:lnTo>
                      <a:pt x="12" y="103"/>
                    </a:lnTo>
                    <a:lnTo>
                      <a:pt x="16" y="105"/>
                    </a:lnTo>
                    <a:lnTo>
                      <a:pt x="25" y="106"/>
                    </a:lnTo>
                    <a:lnTo>
                      <a:pt x="33" y="110"/>
                    </a:lnTo>
                    <a:lnTo>
                      <a:pt x="44" y="116"/>
                    </a:lnTo>
                    <a:lnTo>
                      <a:pt x="56" y="120"/>
                    </a:lnTo>
                    <a:lnTo>
                      <a:pt x="69" y="124"/>
                    </a:lnTo>
                    <a:lnTo>
                      <a:pt x="80" y="129"/>
                    </a:lnTo>
                    <a:lnTo>
                      <a:pt x="95" y="135"/>
                    </a:lnTo>
                    <a:lnTo>
                      <a:pt x="107" y="139"/>
                    </a:lnTo>
                    <a:lnTo>
                      <a:pt x="120" y="141"/>
                    </a:lnTo>
                    <a:lnTo>
                      <a:pt x="130" y="143"/>
                    </a:lnTo>
                    <a:lnTo>
                      <a:pt x="137" y="143"/>
                    </a:lnTo>
                    <a:lnTo>
                      <a:pt x="145" y="133"/>
                    </a:lnTo>
                    <a:lnTo>
                      <a:pt x="145" y="125"/>
                    </a:lnTo>
                    <a:lnTo>
                      <a:pt x="143" y="118"/>
                    </a:lnTo>
                    <a:lnTo>
                      <a:pt x="147" y="118"/>
                    </a:lnTo>
                    <a:lnTo>
                      <a:pt x="149" y="120"/>
                    </a:lnTo>
                    <a:lnTo>
                      <a:pt x="154" y="129"/>
                    </a:lnTo>
                    <a:lnTo>
                      <a:pt x="160" y="137"/>
                    </a:lnTo>
                    <a:lnTo>
                      <a:pt x="168" y="146"/>
                    </a:lnTo>
                    <a:lnTo>
                      <a:pt x="172" y="152"/>
                    </a:lnTo>
                    <a:lnTo>
                      <a:pt x="177" y="162"/>
                    </a:lnTo>
                    <a:lnTo>
                      <a:pt x="181" y="165"/>
                    </a:lnTo>
                    <a:lnTo>
                      <a:pt x="183" y="167"/>
                    </a:lnTo>
                    <a:lnTo>
                      <a:pt x="179" y="167"/>
                    </a:lnTo>
                    <a:lnTo>
                      <a:pt x="172" y="171"/>
                    </a:lnTo>
                    <a:lnTo>
                      <a:pt x="162" y="175"/>
                    </a:lnTo>
                    <a:lnTo>
                      <a:pt x="149" y="179"/>
                    </a:lnTo>
                    <a:lnTo>
                      <a:pt x="141" y="179"/>
                    </a:lnTo>
                    <a:lnTo>
                      <a:pt x="132" y="182"/>
                    </a:lnTo>
                    <a:lnTo>
                      <a:pt x="124" y="184"/>
                    </a:lnTo>
                    <a:lnTo>
                      <a:pt x="116" y="186"/>
                    </a:lnTo>
                    <a:lnTo>
                      <a:pt x="109" y="186"/>
                    </a:lnTo>
                    <a:lnTo>
                      <a:pt x="101" y="188"/>
                    </a:lnTo>
                    <a:lnTo>
                      <a:pt x="94" y="188"/>
                    </a:lnTo>
                    <a:lnTo>
                      <a:pt x="88" y="190"/>
                    </a:lnTo>
                    <a:lnTo>
                      <a:pt x="75" y="188"/>
                    </a:lnTo>
                    <a:lnTo>
                      <a:pt x="61" y="188"/>
                    </a:lnTo>
                    <a:lnTo>
                      <a:pt x="52" y="186"/>
                    </a:lnTo>
                    <a:lnTo>
                      <a:pt x="44" y="186"/>
                    </a:lnTo>
                    <a:lnTo>
                      <a:pt x="37" y="184"/>
                    </a:lnTo>
                    <a:lnTo>
                      <a:pt x="31" y="184"/>
                    </a:lnTo>
                    <a:lnTo>
                      <a:pt x="25" y="184"/>
                    </a:lnTo>
                    <a:lnTo>
                      <a:pt x="25" y="188"/>
                    </a:lnTo>
                    <a:lnTo>
                      <a:pt x="23" y="192"/>
                    </a:lnTo>
                    <a:lnTo>
                      <a:pt x="29" y="198"/>
                    </a:lnTo>
                    <a:lnTo>
                      <a:pt x="33" y="201"/>
                    </a:lnTo>
                    <a:lnTo>
                      <a:pt x="38" y="205"/>
                    </a:lnTo>
                    <a:lnTo>
                      <a:pt x="46" y="209"/>
                    </a:lnTo>
                    <a:lnTo>
                      <a:pt x="57" y="213"/>
                    </a:lnTo>
                    <a:lnTo>
                      <a:pt x="67" y="213"/>
                    </a:lnTo>
                    <a:lnTo>
                      <a:pt x="78" y="213"/>
                    </a:lnTo>
                    <a:lnTo>
                      <a:pt x="90" y="213"/>
                    </a:lnTo>
                    <a:lnTo>
                      <a:pt x="103" y="215"/>
                    </a:lnTo>
                    <a:lnTo>
                      <a:pt x="116" y="213"/>
                    </a:lnTo>
                    <a:lnTo>
                      <a:pt x="132" y="213"/>
                    </a:lnTo>
                    <a:lnTo>
                      <a:pt x="137" y="213"/>
                    </a:lnTo>
                    <a:lnTo>
                      <a:pt x="145" y="213"/>
                    </a:lnTo>
                    <a:lnTo>
                      <a:pt x="153" y="213"/>
                    </a:lnTo>
                    <a:lnTo>
                      <a:pt x="160" y="213"/>
                    </a:lnTo>
                    <a:lnTo>
                      <a:pt x="173" y="213"/>
                    </a:lnTo>
                    <a:lnTo>
                      <a:pt x="189" y="211"/>
                    </a:lnTo>
                    <a:lnTo>
                      <a:pt x="202" y="209"/>
                    </a:lnTo>
                    <a:lnTo>
                      <a:pt x="217" y="207"/>
                    </a:lnTo>
                    <a:lnTo>
                      <a:pt x="229" y="205"/>
                    </a:lnTo>
                    <a:lnTo>
                      <a:pt x="242" y="203"/>
                    </a:lnTo>
                    <a:lnTo>
                      <a:pt x="255" y="203"/>
                    </a:lnTo>
                    <a:lnTo>
                      <a:pt x="268" y="201"/>
                    </a:lnTo>
                    <a:lnTo>
                      <a:pt x="282" y="198"/>
                    </a:lnTo>
                    <a:lnTo>
                      <a:pt x="295" y="196"/>
                    </a:lnTo>
                    <a:lnTo>
                      <a:pt x="301" y="194"/>
                    </a:lnTo>
                    <a:lnTo>
                      <a:pt x="308" y="194"/>
                    </a:lnTo>
                    <a:lnTo>
                      <a:pt x="316" y="194"/>
                    </a:lnTo>
                    <a:lnTo>
                      <a:pt x="324" y="196"/>
                    </a:lnTo>
                    <a:lnTo>
                      <a:pt x="333" y="196"/>
                    </a:lnTo>
                    <a:lnTo>
                      <a:pt x="341" y="198"/>
                    </a:lnTo>
                    <a:lnTo>
                      <a:pt x="350" y="198"/>
                    </a:lnTo>
                    <a:lnTo>
                      <a:pt x="362" y="203"/>
                    </a:lnTo>
                    <a:lnTo>
                      <a:pt x="373" y="205"/>
                    </a:lnTo>
                    <a:lnTo>
                      <a:pt x="386" y="211"/>
                    </a:lnTo>
                    <a:lnTo>
                      <a:pt x="398" y="217"/>
                    </a:lnTo>
                    <a:lnTo>
                      <a:pt x="415" y="224"/>
                    </a:lnTo>
                    <a:lnTo>
                      <a:pt x="428" y="230"/>
                    </a:lnTo>
                    <a:lnTo>
                      <a:pt x="443" y="239"/>
                    </a:lnTo>
                    <a:lnTo>
                      <a:pt x="462" y="249"/>
                    </a:lnTo>
                    <a:lnTo>
                      <a:pt x="480" y="260"/>
                    </a:lnTo>
                    <a:lnTo>
                      <a:pt x="497" y="272"/>
                    </a:lnTo>
                    <a:lnTo>
                      <a:pt x="514" y="281"/>
                    </a:lnTo>
                    <a:lnTo>
                      <a:pt x="531" y="293"/>
                    </a:lnTo>
                    <a:lnTo>
                      <a:pt x="548" y="304"/>
                    </a:lnTo>
                    <a:lnTo>
                      <a:pt x="561" y="314"/>
                    </a:lnTo>
                    <a:lnTo>
                      <a:pt x="576" y="323"/>
                    </a:lnTo>
                    <a:lnTo>
                      <a:pt x="588" y="333"/>
                    </a:lnTo>
                    <a:lnTo>
                      <a:pt x="601" y="340"/>
                    </a:lnTo>
                    <a:lnTo>
                      <a:pt x="609" y="346"/>
                    </a:lnTo>
                    <a:lnTo>
                      <a:pt x="615" y="352"/>
                    </a:lnTo>
                    <a:lnTo>
                      <a:pt x="618" y="353"/>
                    </a:lnTo>
                    <a:lnTo>
                      <a:pt x="622" y="355"/>
                    </a:lnTo>
                    <a:lnTo>
                      <a:pt x="544" y="249"/>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47" name="Freeform 131"/>
              <p:cNvSpPr>
                <a:spLocks/>
              </p:cNvSpPr>
              <p:nvPr/>
            </p:nvSpPr>
            <p:spPr bwMode="auto">
              <a:xfrm>
                <a:off x="3812" y="3764"/>
                <a:ext cx="596" cy="130"/>
              </a:xfrm>
              <a:custGeom>
                <a:avLst/>
                <a:gdLst>
                  <a:gd name="T0" fmla="*/ 1 w 1192"/>
                  <a:gd name="T1" fmla="*/ 0 h 261"/>
                  <a:gd name="T2" fmla="*/ 1 w 1192"/>
                  <a:gd name="T3" fmla="*/ 0 h 261"/>
                  <a:gd name="T4" fmla="*/ 1 w 1192"/>
                  <a:gd name="T5" fmla="*/ 0 h 261"/>
                  <a:gd name="T6" fmla="*/ 1 w 1192"/>
                  <a:gd name="T7" fmla="*/ 0 h 261"/>
                  <a:gd name="T8" fmla="*/ 1 w 1192"/>
                  <a:gd name="T9" fmla="*/ 0 h 261"/>
                  <a:gd name="T10" fmla="*/ 1 w 1192"/>
                  <a:gd name="T11" fmla="*/ 0 h 261"/>
                  <a:gd name="T12" fmla="*/ 1 w 1192"/>
                  <a:gd name="T13" fmla="*/ 0 h 261"/>
                  <a:gd name="T14" fmla="*/ 1 w 1192"/>
                  <a:gd name="T15" fmla="*/ 0 h 261"/>
                  <a:gd name="T16" fmla="*/ 1 w 1192"/>
                  <a:gd name="T17" fmla="*/ 0 h 261"/>
                  <a:gd name="T18" fmla="*/ 1 w 1192"/>
                  <a:gd name="T19" fmla="*/ 0 h 261"/>
                  <a:gd name="T20" fmla="*/ 1 w 1192"/>
                  <a:gd name="T21" fmla="*/ 0 h 261"/>
                  <a:gd name="T22" fmla="*/ 1 w 1192"/>
                  <a:gd name="T23" fmla="*/ 0 h 261"/>
                  <a:gd name="T24" fmla="*/ 1 w 1192"/>
                  <a:gd name="T25" fmla="*/ 0 h 261"/>
                  <a:gd name="T26" fmla="*/ 1 w 1192"/>
                  <a:gd name="T27" fmla="*/ 0 h 261"/>
                  <a:gd name="T28" fmla="*/ 1 w 1192"/>
                  <a:gd name="T29" fmla="*/ 0 h 261"/>
                  <a:gd name="T30" fmla="*/ 1 w 1192"/>
                  <a:gd name="T31" fmla="*/ 0 h 261"/>
                  <a:gd name="T32" fmla="*/ 0 w 1192"/>
                  <a:gd name="T33" fmla="*/ 0 h 261"/>
                  <a:gd name="T34" fmla="*/ 1 w 1192"/>
                  <a:gd name="T35" fmla="*/ 0 h 261"/>
                  <a:gd name="T36" fmla="*/ 1 w 1192"/>
                  <a:gd name="T37" fmla="*/ 0 h 261"/>
                  <a:gd name="T38" fmla="*/ 1 w 1192"/>
                  <a:gd name="T39" fmla="*/ 0 h 261"/>
                  <a:gd name="T40" fmla="*/ 1 w 1192"/>
                  <a:gd name="T41" fmla="*/ 0 h 261"/>
                  <a:gd name="T42" fmla="*/ 1 w 1192"/>
                  <a:gd name="T43" fmla="*/ 0 h 261"/>
                  <a:gd name="T44" fmla="*/ 1 w 1192"/>
                  <a:gd name="T45" fmla="*/ 0 h 261"/>
                  <a:gd name="T46" fmla="*/ 1 w 1192"/>
                  <a:gd name="T47" fmla="*/ 0 h 261"/>
                  <a:gd name="T48" fmla="*/ 1 w 1192"/>
                  <a:gd name="T49" fmla="*/ 0 h 261"/>
                  <a:gd name="T50" fmla="*/ 1 w 1192"/>
                  <a:gd name="T51" fmla="*/ 0 h 261"/>
                  <a:gd name="T52" fmla="*/ 1 w 1192"/>
                  <a:gd name="T53" fmla="*/ 0 h 261"/>
                  <a:gd name="T54" fmla="*/ 1 w 1192"/>
                  <a:gd name="T55" fmla="*/ 0 h 261"/>
                  <a:gd name="T56" fmla="*/ 1 w 1192"/>
                  <a:gd name="T57" fmla="*/ 0 h 261"/>
                  <a:gd name="T58" fmla="*/ 1 w 1192"/>
                  <a:gd name="T59" fmla="*/ 0 h 261"/>
                  <a:gd name="T60" fmla="*/ 1 w 1192"/>
                  <a:gd name="T61" fmla="*/ 0 h 261"/>
                  <a:gd name="T62" fmla="*/ 1 w 1192"/>
                  <a:gd name="T63" fmla="*/ 0 h 261"/>
                  <a:gd name="T64" fmla="*/ 1 w 1192"/>
                  <a:gd name="T65" fmla="*/ 0 h 261"/>
                  <a:gd name="T66" fmla="*/ 1 w 1192"/>
                  <a:gd name="T67" fmla="*/ 0 h 261"/>
                  <a:gd name="T68" fmla="*/ 1 w 1192"/>
                  <a:gd name="T69" fmla="*/ 0 h 261"/>
                  <a:gd name="T70" fmla="*/ 1 w 1192"/>
                  <a:gd name="T71" fmla="*/ 0 h 261"/>
                  <a:gd name="T72" fmla="*/ 1 w 1192"/>
                  <a:gd name="T73" fmla="*/ 0 h 261"/>
                  <a:gd name="T74" fmla="*/ 1 w 1192"/>
                  <a:gd name="T75" fmla="*/ 0 h 261"/>
                  <a:gd name="T76" fmla="*/ 1 w 1192"/>
                  <a:gd name="T77" fmla="*/ 0 h 261"/>
                  <a:gd name="T78" fmla="*/ 1 w 1192"/>
                  <a:gd name="T79" fmla="*/ 0 h 261"/>
                  <a:gd name="T80" fmla="*/ 1 w 1192"/>
                  <a:gd name="T81" fmla="*/ 0 h 261"/>
                  <a:gd name="T82" fmla="*/ 1 w 1192"/>
                  <a:gd name="T83" fmla="*/ 0 h 261"/>
                  <a:gd name="T84" fmla="*/ 1 w 1192"/>
                  <a:gd name="T85" fmla="*/ 0 h 261"/>
                  <a:gd name="T86" fmla="*/ 1 w 1192"/>
                  <a:gd name="T87" fmla="*/ 0 h 261"/>
                  <a:gd name="T88" fmla="*/ 1 w 1192"/>
                  <a:gd name="T89" fmla="*/ 0 h 261"/>
                  <a:gd name="T90" fmla="*/ 1 w 1192"/>
                  <a:gd name="T91" fmla="*/ 0 h 261"/>
                  <a:gd name="T92" fmla="*/ 1 w 1192"/>
                  <a:gd name="T93" fmla="*/ 0 h 261"/>
                  <a:gd name="T94" fmla="*/ 1 w 1192"/>
                  <a:gd name="T95" fmla="*/ 0 h 261"/>
                  <a:gd name="T96" fmla="*/ 1 w 1192"/>
                  <a:gd name="T97" fmla="*/ 0 h 261"/>
                  <a:gd name="T98" fmla="*/ 1 w 1192"/>
                  <a:gd name="T99" fmla="*/ 0 h 261"/>
                  <a:gd name="T100" fmla="*/ 1 w 1192"/>
                  <a:gd name="T101" fmla="*/ 0 h 261"/>
                  <a:gd name="T102" fmla="*/ 1 w 1192"/>
                  <a:gd name="T103" fmla="*/ 0 h 261"/>
                  <a:gd name="T104" fmla="*/ 1 w 1192"/>
                  <a:gd name="T105" fmla="*/ 0 h 261"/>
                  <a:gd name="T106" fmla="*/ 1 w 1192"/>
                  <a:gd name="T107" fmla="*/ 0 h 261"/>
                  <a:gd name="T108" fmla="*/ 1 w 1192"/>
                  <a:gd name="T109" fmla="*/ 0 h 261"/>
                  <a:gd name="T110" fmla="*/ 1 w 1192"/>
                  <a:gd name="T111" fmla="*/ 0 h 261"/>
                  <a:gd name="T112" fmla="*/ 1 w 1192"/>
                  <a:gd name="T113" fmla="*/ 0 h 261"/>
                  <a:gd name="T114" fmla="*/ 1 w 1192"/>
                  <a:gd name="T115" fmla="*/ 0 h 261"/>
                  <a:gd name="T116" fmla="*/ 1 w 1192"/>
                  <a:gd name="T117" fmla="*/ 0 h 26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92"/>
                  <a:gd name="T178" fmla="*/ 0 h 261"/>
                  <a:gd name="T179" fmla="*/ 1192 w 1192"/>
                  <a:gd name="T180" fmla="*/ 261 h 26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92" h="261">
                    <a:moveTo>
                      <a:pt x="588" y="15"/>
                    </a:moveTo>
                    <a:lnTo>
                      <a:pt x="508" y="40"/>
                    </a:lnTo>
                    <a:lnTo>
                      <a:pt x="504" y="38"/>
                    </a:lnTo>
                    <a:lnTo>
                      <a:pt x="494" y="38"/>
                    </a:lnTo>
                    <a:lnTo>
                      <a:pt x="487" y="36"/>
                    </a:lnTo>
                    <a:lnTo>
                      <a:pt x="479" y="36"/>
                    </a:lnTo>
                    <a:lnTo>
                      <a:pt x="472" y="36"/>
                    </a:lnTo>
                    <a:lnTo>
                      <a:pt x="464" y="36"/>
                    </a:lnTo>
                    <a:lnTo>
                      <a:pt x="453" y="36"/>
                    </a:lnTo>
                    <a:lnTo>
                      <a:pt x="441" y="36"/>
                    </a:lnTo>
                    <a:lnTo>
                      <a:pt x="432" y="36"/>
                    </a:lnTo>
                    <a:lnTo>
                      <a:pt x="420" y="36"/>
                    </a:lnTo>
                    <a:lnTo>
                      <a:pt x="409" y="36"/>
                    </a:lnTo>
                    <a:lnTo>
                      <a:pt x="398" y="36"/>
                    </a:lnTo>
                    <a:lnTo>
                      <a:pt x="386" y="38"/>
                    </a:lnTo>
                    <a:lnTo>
                      <a:pt x="377" y="40"/>
                    </a:lnTo>
                    <a:lnTo>
                      <a:pt x="363" y="40"/>
                    </a:lnTo>
                    <a:lnTo>
                      <a:pt x="354" y="40"/>
                    </a:lnTo>
                    <a:lnTo>
                      <a:pt x="342" y="42"/>
                    </a:lnTo>
                    <a:lnTo>
                      <a:pt x="335" y="44"/>
                    </a:lnTo>
                    <a:lnTo>
                      <a:pt x="323" y="44"/>
                    </a:lnTo>
                    <a:lnTo>
                      <a:pt x="316" y="48"/>
                    </a:lnTo>
                    <a:lnTo>
                      <a:pt x="308" y="48"/>
                    </a:lnTo>
                    <a:lnTo>
                      <a:pt x="301" y="52"/>
                    </a:lnTo>
                    <a:lnTo>
                      <a:pt x="287" y="53"/>
                    </a:lnTo>
                    <a:lnTo>
                      <a:pt x="278" y="57"/>
                    </a:lnTo>
                    <a:lnTo>
                      <a:pt x="272" y="57"/>
                    </a:lnTo>
                    <a:lnTo>
                      <a:pt x="272" y="59"/>
                    </a:lnTo>
                    <a:lnTo>
                      <a:pt x="179" y="0"/>
                    </a:lnTo>
                    <a:lnTo>
                      <a:pt x="175" y="0"/>
                    </a:lnTo>
                    <a:lnTo>
                      <a:pt x="164" y="2"/>
                    </a:lnTo>
                    <a:lnTo>
                      <a:pt x="154" y="6"/>
                    </a:lnTo>
                    <a:lnTo>
                      <a:pt x="143" y="12"/>
                    </a:lnTo>
                    <a:lnTo>
                      <a:pt x="137" y="14"/>
                    </a:lnTo>
                    <a:lnTo>
                      <a:pt x="129" y="17"/>
                    </a:lnTo>
                    <a:lnTo>
                      <a:pt x="122" y="21"/>
                    </a:lnTo>
                    <a:lnTo>
                      <a:pt x="114" y="27"/>
                    </a:lnTo>
                    <a:lnTo>
                      <a:pt x="107" y="31"/>
                    </a:lnTo>
                    <a:lnTo>
                      <a:pt x="97" y="36"/>
                    </a:lnTo>
                    <a:lnTo>
                      <a:pt x="88" y="42"/>
                    </a:lnTo>
                    <a:lnTo>
                      <a:pt x="78" y="48"/>
                    </a:lnTo>
                    <a:lnTo>
                      <a:pt x="67" y="55"/>
                    </a:lnTo>
                    <a:lnTo>
                      <a:pt x="59" y="63"/>
                    </a:lnTo>
                    <a:lnTo>
                      <a:pt x="50" y="69"/>
                    </a:lnTo>
                    <a:lnTo>
                      <a:pt x="42" y="76"/>
                    </a:lnTo>
                    <a:lnTo>
                      <a:pt x="32" y="80"/>
                    </a:lnTo>
                    <a:lnTo>
                      <a:pt x="23" y="86"/>
                    </a:lnTo>
                    <a:lnTo>
                      <a:pt x="15" y="91"/>
                    </a:lnTo>
                    <a:lnTo>
                      <a:pt x="10" y="97"/>
                    </a:lnTo>
                    <a:lnTo>
                      <a:pt x="2" y="103"/>
                    </a:lnTo>
                    <a:lnTo>
                      <a:pt x="0" y="107"/>
                    </a:lnTo>
                    <a:lnTo>
                      <a:pt x="63" y="261"/>
                    </a:lnTo>
                    <a:lnTo>
                      <a:pt x="63" y="257"/>
                    </a:lnTo>
                    <a:lnTo>
                      <a:pt x="69" y="249"/>
                    </a:lnTo>
                    <a:lnTo>
                      <a:pt x="71" y="244"/>
                    </a:lnTo>
                    <a:lnTo>
                      <a:pt x="76" y="238"/>
                    </a:lnTo>
                    <a:lnTo>
                      <a:pt x="82" y="234"/>
                    </a:lnTo>
                    <a:lnTo>
                      <a:pt x="90" y="228"/>
                    </a:lnTo>
                    <a:lnTo>
                      <a:pt x="97" y="221"/>
                    </a:lnTo>
                    <a:lnTo>
                      <a:pt x="107" y="215"/>
                    </a:lnTo>
                    <a:lnTo>
                      <a:pt x="118" y="207"/>
                    </a:lnTo>
                    <a:lnTo>
                      <a:pt x="131" y="204"/>
                    </a:lnTo>
                    <a:lnTo>
                      <a:pt x="143" y="198"/>
                    </a:lnTo>
                    <a:lnTo>
                      <a:pt x="160" y="192"/>
                    </a:lnTo>
                    <a:lnTo>
                      <a:pt x="177" y="188"/>
                    </a:lnTo>
                    <a:lnTo>
                      <a:pt x="198" y="187"/>
                    </a:lnTo>
                    <a:lnTo>
                      <a:pt x="217" y="183"/>
                    </a:lnTo>
                    <a:lnTo>
                      <a:pt x="238" y="183"/>
                    </a:lnTo>
                    <a:lnTo>
                      <a:pt x="259" y="183"/>
                    </a:lnTo>
                    <a:lnTo>
                      <a:pt x="283" y="183"/>
                    </a:lnTo>
                    <a:lnTo>
                      <a:pt x="306" y="183"/>
                    </a:lnTo>
                    <a:lnTo>
                      <a:pt x="329" y="183"/>
                    </a:lnTo>
                    <a:lnTo>
                      <a:pt x="352" y="185"/>
                    </a:lnTo>
                    <a:lnTo>
                      <a:pt x="375" y="187"/>
                    </a:lnTo>
                    <a:lnTo>
                      <a:pt x="394" y="188"/>
                    </a:lnTo>
                    <a:lnTo>
                      <a:pt x="415" y="192"/>
                    </a:lnTo>
                    <a:lnTo>
                      <a:pt x="430" y="192"/>
                    </a:lnTo>
                    <a:lnTo>
                      <a:pt x="447" y="196"/>
                    </a:lnTo>
                    <a:lnTo>
                      <a:pt x="456" y="196"/>
                    </a:lnTo>
                    <a:lnTo>
                      <a:pt x="474" y="200"/>
                    </a:lnTo>
                    <a:lnTo>
                      <a:pt x="379" y="162"/>
                    </a:lnTo>
                    <a:lnTo>
                      <a:pt x="380" y="162"/>
                    </a:lnTo>
                    <a:lnTo>
                      <a:pt x="386" y="162"/>
                    </a:lnTo>
                    <a:lnTo>
                      <a:pt x="396" y="162"/>
                    </a:lnTo>
                    <a:lnTo>
                      <a:pt x="409" y="164"/>
                    </a:lnTo>
                    <a:lnTo>
                      <a:pt x="424" y="164"/>
                    </a:lnTo>
                    <a:lnTo>
                      <a:pt x="445" y="164"/>
                    </a:lnTo>
                    <a:lnTo>
                      <a:pt x="464" y="166"/>
                    </a:lnTo>
                    <a:lnTo>
                      <a:pt x="489" y="169"/>
                    </a:lnTo>
                    <a:lnTo>
                      <a:pt x="512" y="169"/>
                    </a:lnTo>
                    <a:lnTo>
                      <a:pt x="536" y="171"/>
                    </a:lnTo>
                    <a:lnTo>
                      <a:pt x="561" y="171"/>
                    </a:lnTo>
                    <a:lnTo>
                      <a:pt x="586" y="173"/>
                    </a:lnTo>
                    <a:lnTo>
                      <a:pt x="609" y="173"/>
                    </a:lnTo>
                    <a:lnTo>
                      <a:pt x="631" y="177"/>
                    </a:lnTo>
                    <a:lnTo>
                      <a:pt x="652" y="177"/>
                    </a:lnTo>
                    <a:lnTo>
                      <a:pt x="673" y="179"/>
                    </a:lnTo>
                    <a:lnTo>
                      <a:pt x="694" y="179"/>
                    </a:lnTo>
                    <a:lnTo>
                      <a:pt x="723" y="179"/>
                    </a:lnTo>
                    <a:lnTo>
                      <a:pt x="755" y="179"/>
                    </a:lnTo>
                    <a:lnTo>
                      <a:pt x="795" y="179"/>
                    </a:lnTo>
                    <a:lnTo>
                      <a:pt x="833" y="179"/>
                    </a:lnTo>
                    <a:lnTo>
                      <a:pt x="879" y="179"/>
                    </a:lnTo>
                    <a:lnTo>
                      <a:pt x="922" y="179"/>
                    </a:lnTo>
                    <a:lnTo>
                      <a:pt x="968" y="179"/>
                    </a:lnTo>
                    <a:lnTo>
                      <a:pt x="1012" y="177"/>
                    </a:lnTo>
                    <a:lnTo>
                      <a:pt x="1052" y="175"/>
                    </a:lnTo>
                    <a:lnTo>
                      <a:pt x="1090" y="173"/>
                    </a:lnTo>
                    <a:lnTo>
                      <a:pt x="1124" y="173"/>
                    </a:lnTo>
                    <a:lnTo>
                      <a:pt x="1150" y="173"/>
                    </a:lnTo>
                    <a:lnTo>
                      <a:pt x="1173" y="173"/>
                    </a:lnTo>
                    <a:lnTo>
                      <a:pt x="1187" y="173"/>
                    </a:lnTo>
                    <a:lnTo>
                      <a:pt x="1192" y="173"/>
                    </a:lnTo>
                    <a:lnTo>
                      <a:pt x="1188" y="171"/>
                    </a:lnTo>
                    <a:lnTo>
                      <a:pt x="1179" y="171"/>
                    </a:lnTo>
                    <a:lnTo>
                      <a:pt x="1164" y="169"/>
                    </a:lnTo>
                    <a:lnTo>
                      <a:pt x="1148" y="169"/>
                    </a:lnTo>
                    <a:lnTo>
                      <a:pt x="1126" y="169"/>
                    </a:lnTo>
                    <a:lnTo>
                      <a:pt x="1101" y="169"/>
                    </a:lnTo>
                    <a:lnTo>
                      <a:pt x="1074" y="168"/>
                    </a:lnTo>
                    <a:lnTo>
                      <a:pt x="1048" y="168"/>
                    </a:lnTo>
                    <a:lnTo>
                      <a:pt x="1017" y="164"/>
                    </a:lnTo>
                    <a:lnTo>
                      <a:pt x="987" y="164"/>
                    </a:lnTo>
                    <a:lnTo>
                      <a:pt x="956" y="162"/>
                    </a:lnTo>
                    <a:lnTo>
                      <a:pt x="928" y="162"/>
                    </a:lnTo>
                    <a:lnTo>
                      <a:pt x="898" y="160"/>
                    </a:lnTo>
                    <a:lnTo>
                      <a:pt x="873" y="160"/>
                    </a:lnTo>
                    <a:lnTo>
                      <a:pt x="848" y="158"/>
                    </a:lnTo>
                    <a:lnTo>
                      <a:pt x="829" y="158"/>
                    </a:lnTo>
                    <a:lnTo>
                      <a:pt x="804" y="154"/>
                    </a:lnTo>
                    <a:lnTo>
                      <a:pt x="778" y="154"/>
                    </a:lnTo>
                    <a:lnTo>
                      <a:pt x="744" y="150"/>
                    </a:lnTo>
                    <a:lnTo>
                      <a:pt x="709" y="150"/>
                    </a:lnTo>
                    <a:lnTo>
                      <a:pt x="667" y="147"/>
                    </a:lnTo>
                    <a:lnTo>
                      <a:pt x="628" y="145"/>
                    </a:lnTo>
                    <a:lnTo>
                      <a:pt x="588" y="143"/>
                    </a:lnTo>
                    <a:lnTo>
                      <a:pt x="548" y="143"/>
                    </a:lnTo>
                    <a:lnTo>
                      <a:pt x="506" y="141"/>
                    </a:lnTo>
                    <a:lnTo>
                      <a:pt x="468" y="139"/>
                    </a:lnTo>
                    <a:lnTo>
                      <a:pt x="432" y="137"/>
                    </a:lnTo>
                    <a:lnTo>
                      <a:pt x="403" y="137"/>
                    </a:lnTo>
                    <a:lnTo>
                      <a:pt x="377" y="137"/>
                    </a:lnTo>
                    <a:lnTo>
                      <a:pt x="359" y="137"/>
                    </a:lnTo>
                    <a:lnTo>
                      <a:pt x="346" y="137"/>
                    </a:lnTo>
                    <a:lnTo>
                      <a:pt x="342" y="137"/>
                    </a:lnTo>
                    <a:lnTo>
                      <a:pt x="295" y="80"/>
                    </a:lnTo>
                    <a:lnTo>
                      <a:pt x="297" y="78"/>
                    </a:lnTo>
                    <a:lnTo>
                      <a:pt x="306" y="76"/>
                    </a:lnTo>
                    <a:lnTo>
                      <a:pt x="312" y="74"/>
                    </a:lnTo>
                    <a:lnTo>
                      <a:pt x="320" y="72"/>
                    </a:lnTo>
                    <a:lnTo>
                      <a:pt x="327" y="72"/>
                    </a:lnTo>
                    <a:lnTo>
                      <a:pt x="339" y="71"/>
                    </a:lnTo>
                    <a:lnTo>
                      <a:pt x="348" y="67"/>
                    </a:lnTo>
                    <a:lnTo>
                      <a:pt x="359" y="67"/>
                    </a:lnTo>
                    <a:lnTo>
                      <a:pt x="373" y="63"/>
                    </a:lnTo>
                    <a:lnTo>
                      <a:pt x="386" y="63"/>
                    </a:lnTo>
                    <a:lnTo>
                      <a:pt x="399" y="61"/>
                    </a:lnTo>
                    <a:lnTo>
                      <a:pt x="415" y="59"/>
                    </a:lnTo>
                    <a:lnTo>
                      <a:pt x="428" y="59"/>
                    </a:lnTo>
                    <a:lnTo>
                      <a:pt x="445" y="59"/>
                    </a:lnTo>
                    <a:lnTo>
                      <a:pt x="464" y="57"/>
                    </a:lnTo>
                    <a:lnTo>
                      <a:pt x="491" y="57"/>
                    </a:lnTo>
                    <a:lnTo>
                      <a:pt x="525" y="55"/>
                    </a:lnTo>
                    <a:lnTo>
                      <a:pt x="565" y="55"/>
                    </a:lnTo>
                    <a:lnTo>
                      <a:pt x="607" y="53"/>
                    </a:lnTo>
                    <a:lnTo>
                      <a:pt x="652" y="53"/>
                    </a:lnTo>
                    <a:lnTo>
                      <a:pt x="700" y="53"/>
                    </a:lnTo>
                    <a:lnTo>
                      <a:pt x="749" y="53"/>
                    </a:lnTo>
                    <a:lnTo>
                      <a:pt x="795" y="53"/>
                    </a:lnTo>
                    <a:lnTo>
                      <a:pt x="841" y="53"/>
                    </a:lnTo>
                    <a:lnTo>
                      <a:pt x="880" y="53"/>
                    </a:lnTo>
                    <a:lnTo>
                      <a:pt x="918" y="53"/>
                    </a:lnTo>
                    <a:lnTo>
                      <a:pt x="949" y="53"/>
                    </a:lnTo>
                    <a:lnTo>
                      <a:pt x="972" y="53"/>
                    </a:lnTo>
                    <a:lnTo>
                      <a:pt x="987" y="53"/>
                    </a:lnTo>
                    <a:lnTo>
                      <a:pt x="995" y="53"/>
                    </a:lnTo>
                    <a:lnTo>
                      <a:pt x="588" y="15"/>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48" name="Freeform 132"/>
              <p:cNvSpPr>
                <a:spLocks/>
              </p:cNvSpPr>
              <p:nvPr/>
            </p:nvSpPr>
            <p:spPr bwMode="auto">
              <a:xfrm>
                <a:off x="3726" y="3619"/>
                <a:ext cx="450" cy="146"/>
              </a:xfrm>
              <a:custGeom>
                <a:avLst/>
                <a:gdLst>
                  <a:gd name="T0" fmla="*/ 0 w 901"/>
                  <a:gd name="T1" fmla="*/ 0 h 292"/>
                  <a:gd name="T2" fmla="*/ 0 w 901"/>
                  <a:gd name="T3" fmla="*/ 0 h 292"/>
                  <a:gd name="T4" fmla="*/ 0 w 901"/>
                  <a:gd name="T5" fmla="*/ 0 h 292"/>
                  <a:gd name="T6" fmla="*/ 0 w 901"/>
                  <a:gd name="T7" fmla="*/ 1 h 292"/>
                  <a:gd name="T8" fmla="*/ 0 w 901"/>
                  <a:gd name="T9" fmla="*/ 1 h 292"/>
                  <a:gd name="T10" fmla="*/ 0 w 901"/>
                  <a:gd name="T11" fmla="*/ 1 h 292"/>
                  <a:gd name="T12" fmla="*/ 0 w 901"/>
                  <a:gd name="T13" fmla="*/ 1 h 292"/>
                  <a:gd name="T14" fmla="*/ 0 w 901"/>
                  <a:gd name="T15" fmla="*/ 1 h 292"/>
                  <a:gd name="T16" fmla="*/ 0 w 901"/>
                  <a:gd name="T17" fmla="*/ 1 h 292"/>
                  <a:gd name="T18" fmla="*/ 0 w 901"/>
                  <a:gd name="T19" fmla="*/ 1 h 292"/>
                  <a:gd name="T20" fmla="*/ 0 w 901"/>
                  <a:gd name="T21" fmla="*/ 1 h 292"/>
                  <a:gd name="T22" fmla="*/ 0 w 901"/>
                  <a:gd name="T23" fmla="*/ 1 h 292"/>
                  <a:gd name="T24" fmla="*/ 0 w 901"/>
                  <a:gd name="T25" fmla="*/ 1 h 292"/>
                  <a:gd name="T26" fmla="*/ 0 w 901"/>
                  <a:gd name="T27" fmla="*/ 1 h 292"/>
                  <a:gd name="T28" fmla="*/ 0 w 901"/>
                  <a:gd name="T29" fmla="*/ 1 h 292"/>
                  <a:gd name="T30" fmla="*/ 0 w 901"/>
                  <a:gd name="T31" fmla="*/ 1 h 292"/>
                  <a:gd name="T32" fmla="*/ 0 w 901"/>
                  <a:gd name="T33" fmla="*/ 1 h 292"/>
                  <a:gd name="T34" fmla="*/ 0 w 901"/>
                  <a:gd name="T35" fmla="*/ 1 h 292"/>
                  <a:gd name="T36" fmla="*/ 0 w 901"/>
                  <a:gd name="T37" fmla="*/ 1 h 292"/>
                  <a:gd name="T38" fmla="*/ 0 w 901"/>
                  <a:gd name="T39" fmla="*/ 1 h 292"/>
                  <a:gd name="T40" fmla="*/ 0 w 901"/>
                  <a:gd name="T41" fmla="*/ 1 h 292"/>
                  <a:gd name="T42" fmla="*/ 0 w 901"/>
                  <a:gd name="T43" fmla="*/ 1 h 292"/>
                  <a:gd name="T44" fmla="*/ 0 w 901"/>
                  <a:gd name="T45" fmla="*/ 1 h 292"/>
                  <a:gd name="T46" fmla="*/ 0 w 901"/>
                  <a:gd name="T47" fmla="*/ 1 h 292"/>
                  <a:gd name="T48" fmla="*/ 0 w 901"/>
                  <a:gd name="T49" fmla="*/ 1 h 292"/>
                  <a:gd name="T50" fmla="*/ 0 w 901"/>
                  <a:gd name="T51" fmla="*/ 1 h 292"/>
                  <a:gd name="T52" fmla="*/ 0 w 901"/>
                  <a:gd name="T53" fmla="*/ 1 h 292"/>
                  <a:gd name="T54" fmla="*/ 0 w 901"/>
                  <a:gd name="T55" fmla="*/ 1 h 292"/>
                  <a:gd name="T56" fmla="*/ 0 w 901"/>
                  <a:gd name="T57" fmla="*/ 1 h 292"/>
                  <a:gd name="T58" fmla="*/ 0 w 901"/>
                  <a:gd name="T59" fmla="*/ 1 h 292"/>
                  <a:gd name="T60" fmla="*/ 0 w 901"/>
                  <a:gd name="T61" fmla="*/ 1 h 292"/>
                  <a:gd name="T62" fmla="*/ 0 w 901"/>
                  <a:gd name="T63" fmla="*/ 1 h 292"/>
                  <a:gd name="T64" fmla="*/ 0 w 901"/>
                  <a:gd name="T65" fmla="*/ 1 h 292"/>
                  <a:gd name="T66" fmla="*/ 0 w 901"/>
                  <a:gd name="T67" fmla="*/ 1 h 292"/>
                  <a:gd name="T68" fmla="*/ 0 w 901"/>
                  <a:gd name="T69" fmla="*/ 1 h 292"/>
                  <a:gd name="T70" fmla="*/ 0 w 901"/>
                  <a:gd name="T71" fmla="*/ 1 h 292"/>
                  <a:gd name="T72" fmla="*/ 0 w 901"/>
                  <a:gd name="T73" fmla="*/ 1 h 292"/>
                  <a:gd name="T74" fmla="*/ 0 w 901"/>
                  <a:gd name="T75" fmla="*/ 1 h 292"/>
                  <a:gd name="T76" fmla="*/ 0 w 901"/>
                  <a:gd name="T77" fmla="*/ 1 h 292"/>
                  <a:gd name="T78" fmla="*/ 0 w 901"/>
                  <a:gd name="T79" fmla="*/ 1 h 292"/>
                  <a:gd name="T80" fmla="*/ 0 w 901"/>
                  <a:gd name="T81" fmla="*/ 1 h 292"/>
                  <a:gd name="T82" fmla="*/ 0 w 901"/>
                  <a:gd name="T83" fmla="*/ 1 h 292"/>
                  <a:gd name="T84" fmla="*/ 0 w 901"/>
                  <a:gd name="T85" fmla="*/ 1 h 292"/>
                  <a:gd name="T86" fmla="*/ 0 w 901"/>
                  <a:gd name="T87" fmla="*/ 1 h 292"/>
                  <a:gd name="T88" fmla="*/ 0 w 901"/>
                  <a:gd name="T89" fmla="*/ 1 h 292"/>
                  <a:gd name="T90" fmla="*/ 0 w 901"/>
                  <a:gd name="T91" fmla="*/ 0 h 29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01"/>
                  <a:gd name="T139" fmla="*/ 0 h 292"/>
                  <a:gd name="T140" fmla="*/ 901 w 901"/>
                  <a:gd name="T141" fmla="*/ 292 h 29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01" h="292">
                    <a:moveTo>
                      <a:pt x="599" y="0"/>
                    </a:moveTo>
                    <a:lnTo>
                      <a:pt x="593" y="0"/>
                    </a:lnTo>
                    <a:lnTo>
                      <a:pt x="580" y="0"/>
                    </a:lnTo>
                    <a:lnTo>
                      <a:pt x="559" y="0"/>
                    </a:lnTo>
                    <a:lnTo>
                      <a:pt x="534" y="0"/>
                    </a:lnTo>
                    <a:lnTo>
                      <a:pt x="502" y="0"/>
                    </a:lnTo>
                    <a:lnTo>
                      <a:pt x="468" y="0"/>
                    </a:lnTo>
                    <a:lnTo>
                      <a:pt x="426" y="1"/>
                    </a:lnTo>
                    <a:lnTo>
                      <a:pt x="388" y="1"/>
                    </a:lnTo>
                    <a:lnTo>
                      <a:pt x="344" y="1"/>
                    </a:lnTo>
                    <a:lnTo>
                      <a:pt x="304" y="3"/>
                    </a:lnTo>
                    <a:lnTo>
                      <a:pt x="263" y="5"/>
                    </a:lnTo>
                    <a:lnTo>
                      <a:pt x="224" y="7"/>
                    </a:lnTo>
                    <a:lnTo>
                      <a:pt x="190" y="9"/>
                    </a:lnTo>
                    <a:lnTo>
                      <a:pt x="158" y="11"/>
                    </a:lnTo>
                    <a:lnTo>
                      <a:pt x="133" y="15"/>
                    </a:lnTo>
                    <a:lnTo>
                      <a:pt x="116" y="19"/>
                    </a:lnTo>
                    <a:lnTo>
                      <a:pt x="99" y="20"/>
                    </a:lnTo>
                    <a:lnTo>
                      <a:pt x="86" y="24"/>
                    </a:lnTo>
                    <a:lnTo>
                      <a:pt x="72" y="30"/>
                    </a:lnTo>
                    <a:lnTo>
                      <a:pt x="63" y="38"/>
                    </a:lnTo>
                    <a:lnTo>
                      <a:pt x="50" y="43"/>
                    </a:lnTo>
                    <a:lnTo>
                      <a:pt x="42" y="51"/>
                    </a:lnTo>
                    <a:lnTo>
                      <a:pt x="34" y="57"/>
                    </a:lnTo>
                    <a:lnTo>
                      <a:pt x="27" y="66"/>
                    </a:lnTo>
                    <a:lnTo>
                      <a:pt x="13" y="79"/>
                    </a:lnTo>
                    <a:lnTo>
                      <a:pt x="6" y="93"/>
                    </a:lnTo>
                    <a:lnTo>
                      <a:pt x="0" y="100"/>
                    </a:lnTo>
                    <a:lnTo>
                      <a:pt x="0" y="104"/>
                    </a:lnTo>
                    <a:lnTo>
                      <a:pt x="112" y="292"/>
                    </a:lnTo>
                    <a:lnTo>
                      <a:pt x="112" y="288"/>
                    </a:lnTo>
                    <a:lnTo>
                      <a:pt x="116" y="279"/>
                    </a:lnTo>
                    <a:lnTo>
                      <a:pt x="118" y="269"/>
                    </a:lnTo>
                    <a:lnTo>
                      <a:pt x="122" y="264"/>
                    </a:lnTo>
                    <a:lnTo>
                      <a:pt x="128" y="254"/>
                    </a:lnTo>
                    <a:lnTo>
                      <a:pt x="135" y="245"/>
                    </a:lnTo>
                    <a:lnTo>
                      <a:pt x="141" y="231"/>
                    </a:lnTo>
                    <a:lnTo>
                      <a:pt x="150" y="222"/>
                    </a:lnTo>
                    <a:lnTo>
                      <a:pt x="160" y="209"/>
                    </a:lnTo>
                    <a:lnTo>
                      <a:pt x="173" y="199"/>
                    </a:lnTo>
                    <a:lnTo>
                      <a:pt x="186" y="186"/>
                    </a:lnTo>
                    <a:lnTo>
                      <a:pt x="205" y="176"/>
                    </a:lnTo>
                    <a:lnTo>
                      <a:pt x="223" y="163"/>
                    </a:lnTo>
                    <a:lnTo>
                      <a:pt x="245" y="153"/>
                    </a:lnTo>
                    <a:lnTo>
                      <a:pt x="270" y="142"/>
                    </a:lnTo>
                    <a:lnTo>
                      <a:pt x="306" y="134"/>
                    </a:lnTo>
                    <a:lnTo>
                      <a:pt x="348" y="125"/>
                    </a:lnTo>
                    <a:lnTo>
                      <a:pt x="398" y="119"/>
                    </a:lnTo>
                    <a:lnTo>
                      <a:pt x="449" y="112"/>
                    </a:lnTo>
                    <a:lnTo>
                      <a:pt x="504" y="108"/>
                    </a:lnTo>
                    <a:lnTo>
                      <a:pt x="559" y="102"/>
                    </a:lnTo>
                    <a:lnTo>
                      <a:pt x="618" y="100"/>
                    </a:lnTo>
                    <a:lnTo>
                      <a:pt x="671" y="96"/>
                    </a:lnTo>
                    <a:lnTo>
                      <a:pt x="725" y="93"/>
                    </a:lnTo>
                    <a:lnTo>
                      <a:pt x="772" y="91"/>
                    </a:lnTo>
                    <a:lnTo>
                      <a:pt x="816" y="91"/>
                    </a:lnTo>
                    <a:lnTo>
                      <a:pt x="850" y="91"/>
                    </a:lnTo>
                    <a:lnTo>
                      <a:pt x="877" y="91"/>
                    </a:lnTo>
                    <a:lnTo>
                      <a:pt x="901" y="91"/>
                    </a:lnTo>
                    <a:lnTo>
                      <a:pt x="648" y="60"/>
                    </a:lnTo>
                    <a:lnTo>
                      <a:pt x="647" y="60"/>
                    </a:lnTo>
                    <a:lnTo>
                      <a:pt x="643" y="60"/>
                    </a:lnTo>
                    <a:lnTo>
                      <a:pt x="633" y="60"/>
                    </a:lnTo>
                    <a:lnTo>
                      <a:pt x="624" y="60"/>
                    </a:lnTo>
                    <a:lnTo>
                      <a:pt x="610" y="60"/>
                    </a:lnTo>
                    <a:lnTo>
                      <a:pt x="597" y="60"/>
                    </a:lnTo>
                    <a:lnTo>
                      <a:pt x="582" y="60"/>
                    </a:lnTo>
                    <a:lnTo>
                      <a:pt x="567" y="60"/>
                    </a:lnTo>
                    <a:lnTo>
                      <a:pt x="546" y="60"/>
                    </a:lnTo>
                    <a:lnTo>
                      <a:pt x="527" y="60"/>
                    </a:lnTo>
                    <a:lnTo>
                      <a:pt x="506" y="62"/>
                    </a:lnTo>
                    <a:lnTo>
                      <a:pt x="485" y="66"/>
                    </a:lnTo>
                    <a:lnTo>
                      <a:pt x="462" y="66"/>
                    </a:lnTo>
                    <a:lnTo>
                      <a:pt x="443" y="68"/>
                    </a:lnTo>
                    <a:lnTo>
                      <a:pt x="420" y="72"/>
                    </a:lnTo>
                    <a:lnTo>
                      <a:pt x="401" y="76"/>
                    </a:lnTo>
                    <a:lnTo>
                      <a:pt x="380" y="76"/>
                    </a:lnTo>
                    <a:lnTo>
                      <a:pt x="359" y="79"/>
                    </a:lnTo>
                    <a:lnTo>
                      <a:pt x="339" y="79"/>
                    </a:lnTo>
                    <a:lnTo>
                      <a:pt x="321" y="83"/>
                    </a:lnTo>
                    <a:lnTo>
                      <a:pt x="301" y="83"/>
                    </a:lnTo>
                    <a:lnTo>
                      <a:pt x="285" y="85"/>
                    </a:lnTo>
                    <a:lnTo>
                      <a:pt x="270" y="85"/>
                    </a:lnTo>
                    <a:lnTo>
                      <a:pt x="255" y="89"/>
                    </a:lnTo>
                    <a:lnTo>
                      <a:pt x="242" y="89"/>
                    </a:lnTo>
                    <a:lnTo>
                      <a:pt x="228" y="89"/>
                    </a:lnTo>
                    <a:lnTo>
                      <a:pt x="219" y="89"/>
                    </a:lnTo>
                    <a:lnTo>
                      <a:pt x="211" y="91"/>
                    </a:lnTo>
                    <a:lnTo>
                      <a:pt x="200" y="91"/>
                    </a:lnTo>
                    <a:lnTo>
                      <a:pt x="314" y="47"/>
                    </a:lnTo>
                    <a:lnTo>
                      <a:pt x="599" y="0"/>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49" name="Freeform 133"/>
              <p:cNvSpPr>
                <a:spLocks/>
              </p:cNvSpPr>
              <p:nvPr/>
            </p:nvSpPr>
            <p:spPr bwMode="auto">
              <a:xfrm>
                <a:off x="3789" y="3194"/>
                <a:ext cx="136" cy="64"/>
              </a:xfrm>
              <a:custGeom>
                <a:avLst/>
                <a:gdLst>
                  <a:gd name="T0" fmla="*/ 1 w 271"/>
                  <a:gd name="T1" fmla="*/ 0 h 127"/>
                  <a:gd name="T2" fmla="*/ 1 w 271"/>
                  <a:gd name="T3" fmla="*/ 1 h 127"/>
                  <a:gd name="T4" fmla="*/ 1 w 271"/>
                  <a:gd name="T5" fmla="*/ 1 h 127"/>
                  <a:gd name="T6" fmla="*/ 1 w 271"/>
                  <a:gd name="T7" fmla="*/ 1 h 127"/>
                  <a:gd name="T8" fmla="*/ 1 w 271"/>
                  <a:gd name="T9" fmla="*/ 1 h 127"/>
                  <a:gd name="T10" fmla="*/ 1 w 271"/>
                  <a:gd name="T11" fmla="*/ 1 h 127"/>
                  <a:gd name="T12" fmla="*/ 1 w 271"/>
                  <a:gd name="T13" fmla="*/ 1 h 127"/>
                  <a:gd name="T14" fmla="*/ 1 w 271"/>
                  <a:gd name="T15" fmla="*/ 1 h 127"/>
                  <a:gd name="T16" fmla="*/ 1 w 271"/>
                  <a:gd name="T17" fmla="*/ 1 h 127"/>
                  <a:gd name="T18" fmla="*/ 1 w 271"/>
                  <a:gd name="T19" fmla="*/ 1 h 127"/>
                  <a:gd name="T20" fmla="*/ 1 w 271"/>
                  <a:gd name="T21" fmla="*/ 1 h 127"/>
                  <a:gd name="T22" fmla="*/ 1 w 271"/>
                  <a:gd name="T23" fmla="*/ 1 h 127"/>
                  <a:gd name="T24" fmla="*/ 1 w 271"/>
                  <a:gd name="T25" fmla="*/ 1 h 127"/>
                  <a:gd name="T26" fmla="*/ 1 w 271"/>
                  <a:gd name="T27" fmla="*/ 1 h 127"/>
                  <a:gd name="T28" fmla="*/ 1 w 271"/>
                  <a:gd name="T29" fmla="*/ 1 h 127"/>
                  <a:gd name="T30" fmla="*/ 1 w 271"/>
                  <a:gd name="T31" fmla="*/ 1 h 127"/>
                  <a:gd name="T32" fmla="*/ 1 w 271"/>
                  <a:gd name="T33" fmla="*/ 1 h 127"/>
                  <a:gd name="T34" fmla="*/ 1 w 271"/>
                  <a:gd name="T35" fmla="*/ 1 h 127"/>
                  <a:gd name="T36" fmla="*/ 1 w 271"/>
                  <a:gd name="T37" fmla="*/ 1 h 127"/>
                  <a:gd name="T38" fmla="*/ 1 w 271"/>
                  <a:gd name="T39" fmla="*/ 1 h 127"/>
                  <a:gd name="T40" fmla="*/ 1 w 271"/>
                  <a:gd name="T41" fmla="*/ 1 h 127"/>
                  <a:gd name="T42" fmla="*/ 1 w 271"/>
                  <a:gd name="T43" fmla="*/ 1 h 127"/>
                  <a:gd name="T44" fmla="*/ 1 w 271"/>
                  <a:gd name="T45" fmla="*/ 1 h 127"/>
                  <a:gd name="T46" fmla="*/ 1 w 271"/>
                  <a:gd name="T47" fmla="*/ 1 h 127"/>
                  <a:gd name="T48" fmla="*/ 1 w 271"/>
                  <a:gd name="T49" fmla="*/ 1 h 127"/>
                  <a:gd name="T50" fmla="*/ 1 w 271"/>
                  <a:gd name="T51" fmla="*/ 1 h 127"/>
                  <a:gd name="T52" fmla="*/ 1 w 271"/>
                  <a:gd name="T53" fmla="*/ 1 h 127"/>
                  <a:gd name="T54" fmla="*/ 0 w 271"/>
                  <a:gd name="T55" fmla="*/ 1 h 127"/>
                  <a:gd name="T56" fmla="*/ 0 w 271"/>
                  <a:gd name="T57" fmla="*/ 1 h 127"/>
                  <a:gd name="T58" fmla="*/ 1 w 271"/>
                  <a:gd name="T59" fmla="*/ 1 h 127"/>
                  <a:gd name="T60" fmla="*/ 1 w 271"/>
                  <a:gd name="T61" fmla="*/ 1 h 127"/>
                  <a:gd name="T62" fmla="*/ 1 w 271"/>
                  <a:gd name="T63" fmla="*/ 1 h 127"/>
                  <a:gd name="T64" fmla="*/ 1 w 271"/>
                  <a:gd name="T65" fmla="*/ 1 h 127"/>
                  <a:gd name="T66" fmla="*/ 1 w 271"/>
                  <a:gd name="T67" fmla="*/ 1 h 127"/>
                  <a:gd name="T68" fmla="*/ 1 w 271"/>
                  <a:gd name="T69" fmla="*/ 0 h 127"/>
                  <a:gd name="T70" fmla="*/ 1 w 271"/>
                  <a:gd name="T71" fmla="*/ 0 h 12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71"/>
                  <a:gd name="T109" fmla="*/ 0 h 127"/>
                  <a:gd name="T110" fmla="*/ 271 w 271"/>
                  <a:gd name="T111" fmla="*/ 127 h 12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71" h="127">
                    <a:moveTo>
                      <a:pt x="222" y="0"/>
                    </a:moveTo>
                    <a:lnTo>
                      <a:pt x="178" y="19"/>
                    </a:lnTo>
                    <a:lnTo>
                      <a:pt x="173" y="17"/>
                    </a:lnTo>
                    <a:lnTo>
                      <a:pt x="161" y="15"/>
                    </a:lnTo>
                    <a:lnTo>
                      <a:pt x="152" y="11"/>
                    </a:lnTo>
                    <a:lnTo>
                      <a:pt x="144" y="11"/>
                    </a:lnTo>
                    <a:lnTo>
                      <a:pt x="136" y="11"/>
                    </a:lnTo>
                    <a:lnTo>
                      <a:pt x="127" y="11"/>
                    </a:lnTo>
                    <a:lnTo>
                      <a:pt x="114" y="13"/>
                    </a:lnTo>
                    <a:lnTo>
                      <a:pt x="104" y="19"/>
                    </a:lnTo>
                    <a:lnTo>
                      <a:pt x="95" y="27"/>
                    </a:lnTo>
                    <a:lnTo>
                      <a:pt x="85" y="32"/>
                    </a:lnTo>
                    <a:lnTo>
                      <a:pt x="72" y="36"/>
                    </a:lnTo>
                    <a:lnTo>
                      <a:pt x="60" y="40"/>
                    </a:lnTo>
                    <a:lnTo>
                      <a:pt x="51" y="42"/>
                    </a:lnTo>
                    <a:lnTo>
                      <a:pt x="49" y="42"/>
                    </a:lnTo>
                    <a:lnTo>
                      <a:pt x="49" y="51"/>
                    </a:lnTo>
                    <a:lnTo>
                      <a:pt x="74" y="67"/>
                    </a:lnTo>
                    <a:lnTo>
                      <a:pt x="72" y="67"/>
                    </a:lnTo>
                    <a:lnTo>
                      <a:pt x="66" y="68"/>
                    </a:lnTo>
                    <a:lnTo>
                      <a:pt x="58" y="70"/>
                    </a:lnTo>
                    <a:lnTo>
                      <a:pt x="47" y="76"/>
                    </a:lnTo>
                    <a:lnTo>
                      <a:pt x="39" y="78"/>
                    </a:lnTo>
                    <a:lnTo>
                      <a:pt x="30" y="80"/>
                    </a:lnTo>
                    <a:lnTo>
                      <a:pt x="22" y="84"/>
                    </a:lnTo>
                    <a:lnTo>
                      <a:pt x="15" y="86"/>
                    </a:lnTo>
                    <a:lnTo>
                      <a:pt x="3" y="89"/>
                    </a:lnTo>
                    <a:lnTo>
                      <a:pt x="0" y="91"/>
                    </a:lnTo>
                    <a:lnTo>
                      <a:pt x="0" y="108"/>
                    </a:lnTo>
                    <a:lnTo>
                      <a:pt x="36" y="127"/>
                    </a:lnTo>
                    <a:lnTo>
                      <a:pt x="81" y="127"/>
                    </a:lnTo>
                    <a:lnTo>
                      <a:pt x="178" y="99"/>
                    </a:lnTo>
                    <a:lnTo>
                      <a:pt x="211" y="63"/>
                    </a:lnTo>
                    <a:lnTo>
                      <a:pt x="271" y="40"/>
                    </a:lnTo>
                    <a:lnTo>
                      <a:pt x="222" y="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50" name="Freeform 134"/>
              <p:cNvSpPr>
                <a:spLocks/>
              </p:cNvSpPr>
              <p:nvPr/>
            </p:nvSpPr>
            <p:spPr bwMode="auto">
              <a:xfrm>
                <a:off x="4035" y="3589"/>
                <a:ext cx="46" cy="35"/>
              </a:xfrm>
              <a:custGeom>
                <a:avLst/>
                <a:gdLst>
                  <a:gd name="T0" fmla="*/ 0 w 93"/>
                  <a:gd name="T1" fmla="*/ 0 h 70"/>
                  <a:gd name="T2" fmla="*/ 0 w 93"/>
                  <a:gd name="T3" fmla="*/ 1 h 70"/>
                  <a:gd name="T4" fmla="*/ 0 w 93"/>
                  <a:gd name="T5" fmla="*/ 1 h 70"/>
                  <a:gd name="T6" fmla="*/ 0 w 93"/>
                  <a:gd name="T7" fmla="*/ 1 h 70"/>
                  <a:gd name="T8" fmla="*/ 0 w 93"/>
                  <a:gd name="T9" fmla="*/ 1 h 70"/>
                  <a:gd name="T10" fmla="*/ 0 w 93"/>
                  <a:gd name="T11" fmla="*/ 0 h 70"/>
                  <a:gd name="T12" fmla="*/ 0 w 93"/>
                  <a:gd name="T13" fmla="*/ 0 h 70"/>
                  <a:gd name="T14" fmla="*/ 0 60000 65536"/>
                  <a:gd name="T15" fmla="*/ 0 60000 65536"/>
                  <a:gd name="T16" fmla="*/ 0 60000 65536"/>
                  <a:gd name="T17" fmla="*/ 0 60000 65536"/>
                  <a:gd name="T18" fmla="*/ 0 60000 65536"/>
                  <a:gd name="T19" fmla="*/ 0 60000 65536"/>
                  <a:gd name="T20" fmla="*/ 0 60000 65536"/>
                  <a:gd name="T21" fmla="*/ 0 w 93"/>
                  <a:gd name="T22" fmla="*/ 0 h 70"/>
                  <a:gd name="T23" fmla="*/ 93 w 93"/>
                  <a:gd name="T24" fmla="*/ 70 h 7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3" h="70">
                    <a:moveTo>
                      <a:pt x="53" y="0"/>
                    </a:moveTo>
                    <a:lnTo>
                      <a:pt x="89" y="34"/>
                    </a:lnTo>
                    <a:lnTo>
                      <a:pt x="93" y="70"/>
                    </a:lnTo>
                    <a:lnTo>
                      <a:pt x="0" y="70"/>
                    </a:lnTo>
                    <a:lnTo>
                      <a:pt x="4" y="41"/>
                    </a:lnTo>
                    <a:lnTo>
                      <a:pt x="53" y="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51" name="Freeform 135"/>
              <p:cNvSpPr>
                <a:spLocks/>
              </p:cNvSpPr>
              <p:nvPr/>
            </p:nvSpPr>
            <p:spPr bwMode="auto">
              <a:xfrm>
                <a:off x="4175" y="3626"/>
                <a:ext cx="45" cy="42"/>
              </a:xfrm>
              <a:custGeom>
                <a:avLst/>
                <a:gdLst>
                  <a:gd name="T0" fmla="*/ 1 w 90"/>
                  <a:gd name="T1" fmla="*/ 1 h 83"/>
                  <a:gd name="T2" fmla="*/ 1 w 90"/>
                  <a:gd name="T3" fmla="*/ 1 h 83"/>
                  <a:gd name="T4" fmla="*/ 1 w 90"/>
                  <a:gd name="T5" fmla="*/ 1 h 83"/>
                  <a:gd name="T6" fmla="*/ 1 w 90"/>
                  <a:gd name="T7" fmla="*/ 1 h 83"/>
                  <a:gd name="T8" fmla="*/ 1 w 90"/>
                  <a:gd name="T9" fmla="*/ 1 h 83"/>
                  <a:gd name="T10" fmla="*/ 1 w 90"/>
                  <a:gd name="T11" fmla="*/ 1 h 83"/>
                  <a:gd name="T12" fmla="*/ 1 w 90"/>
                  <a:gd name="T13" fmla="*/ 1 h 83"/>
                  <a:gd name="T14" fmla="*/ 1 w 90"/>
                  <a:gd name="T15" fmla="*/ 1 h 83"/>
                  <a:gd name="T16" fmla="*/ 1 w 90"/>
                  <a:gd name="T17" fmla="*/ 1 h 83"/>
                  <a:gd name="T18" fmla="*/ 1 w 90"/>
                  <a:gd name="T19" fmla="*/ 1 h 83"/>
                  <a:gd name="T20" fmla="*/ 1 w 90"/>
                  <a:gd name="T21" fmla="*/ 1 h 83"/>
                  <a:gd name="T22" fmla="*/ 1 w 90"/>
                  <a:gd name="T23" fmla="*/ 1 h 83"/>
                  <a:gd name="T24" fmla="*/ 1 w 90"/>
                  <a:gd name="T25" fmla="*/ 1 h 83"/>
                  <a:gd name="T26" fmla="*/ 0 w 90"/>
                  <a:gd name="T27" fmla="*/ 0 h 83"/>
                  <a:gd name="T28" fmla="*/ 1 w 90"/>
                  <a:gd name="T29" fmla="*/ 1 h 83"/>
                  <a:gd name="T30" fmla="*/ 1 w 90"/>
                  <a:gd name="T31" fmla="*/ 1 h 8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0"/>
                  <a:gd name="T49" fmla="*/ 0 h 83"/>
                  <a:gd name="T50" fmla="*/ 90 w 90"/>
                  <a:gd name="T51" fmla="*/ 83 h 8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0" h="83">
                    <a:moveTo>
                      <a:pt x="86" y="4"/>
                    </a:moveTo>
                    <a:lnTo>
                      <a:pt x="88" y="9"/>
                    </a:lnTo>
                    <a:lnTo>
                      <a:pt x="88" y="17"/>
                    </a:lnTo>
                    <a:lnTo>
                      <a:pt x="90" y="30"/>
                    </a:lnTo>
                    <a:lnTo>
                      <a:pt x="88" y="38"/>
                    </a:lnTo>
                    <a:lnTo>
                      <a:pt x="88" y="45"/>
                    </a:lnTo>
                    <a:lnTo>
                      <a:pt x="88" y="55"/>
                    </a:lnTo>
                    <a:lnTo>
                      <a:pt x="88" y="64"/>
                    </a:lnTo>
                    <a:lnTo>
                      <a:pt x="86" y="70"/>
                    </a:lnTo>
                    <a:lnTo>
                      <a:pt x="86" y="78"/>
                    </a:lnTo>
                    <a:lnTo>
                      <a:pt x="86" y="80"/>
                    </a:lnTo>
                    <a:lnTo>
                      <a:pt x="86" y="83"/>
                    </a:lnTo>
                    <a:lnTo>
                      <a:pt x="23" y="47"/>
                    </a:lnTo>
                    <a:lnTo>
                      <a:pt x="0" y="0"/>
                    </a:lnTo>
                    <a:lnTo>
                      <a:pt x="86" y="4"/>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52" name="Freeform 136"/>
              <p:cNvSpPr>
                <a:spLocks/>
              </p:cNvSpPr>
              <p:nvPr/>
            </p:nvSpPr>
            <p:spPr bwMode="auto">
              <a:xfrm>
                <a:off x="3977" y="3601"/>
                <a:ext cx="104" cy="44"/>
              </a:xfrm>
              <a:custGeom>
                <a:avLst/>
                <a:gdLst>
                  <a:gd name="T0" fmla="*/ 1 w 207"/>
                  <a:gd name="T1" fmla="*/ 0 h 90"/>
                  <a:gd name="T2" fmla="*/ 1 w 207"/>
                  <a:gd name="T3" fmla="*/ 0 h 90"/>
                  <a:gd name="T4" fmla="*/ 1 w 207"/>
                  <a:gd name="T5" fmla="*/ 0 h 90"/>
                  <a:gd name="T6" fmla="*/ 1 w 207"/>
                  <a:gd name="T7" fmla="*/ 0 h 90"/>
                  <a:gd name="T8" fmla="*/ 1 w 207"/>
                  <a:gd name="T9" fmla="*/ 0 h 90"/>
                  <a:gd name="T10" fmla="*/ 1 w 207"/>
                  <a:gd name="T11" fmla="*/ 0 h 90"/>
                  <a:gd name="T12" fmla="*/ 1 w 207"/>
                  <a:gd name="T13" fmla="*/ 0 h 90"/>
                  <a:gd name="T14" fmla="*/ 1 w 207"/>
                  <a:gd name="T15" fmla="*/ 0 h 90"/>
                  <a:gd name="T16" fmla="*/ 1 w 207"/>
                  <a:gd name="T17" fmla="*/ 0 h 90"/>
                  <a:gd name="T18" fmla="*/ 1 w 207"/>
                  <a:gd name="T19" fmla="*/ 0 h 90"/>
                  <a:gd name="T20" fmla="*/ 1 w 207"/>
                  <a:gd name="T21" fmla="*/ 0 h 90"/>
                  <a:gd name="T22" fmla="*/ 1 w 207"/>
                  <a:gd name="T23" fmla="*/ 0 h 90"/>
                  <a:gd name="T24" fmla="*/ 1 w 207"/>
                  <a:gd name="T25" fmla="*/ 0 h 90"/>
                  <a:gd name="T26" fmla="*/ 1 w 207"/>
                  <a:gd name="T27" fmla="*/ 0 h 90"/>
                  <a:gd name="T28" fmla="*/ 1 w 207"/>
                  <a:gd name="T29" fmla="*/ 0 h 90"/>
                  <a:gd name="T30" fmla="*/ 1 w 207"/>
                  <a:gd name="T31" fmla="*/ 0 h 90"/>
                  <a:gd name="T32" fmla="*/ 1 w 207"/>
                  <a:gd name="T33" fmla="*/ 0 h 90"/>
                  <a:gd name="T34" fmla="*/ 1 w 207"/>
                  <a:gd name="T35" fmla="*/ 0 h 90"/>
                  <a:gd name="T36" fmla="*/ 1 w 207"/>
                  <a:gd name="T37" fmla="*/ 0 h 90"/>
                  <a:gd name="T38" fmla="*/ 1 w 207"/>
                  <a:gd name="T39" fmla="*/ 0 h 90"/>
                  <a:gd name="T40" fmla="*/ 1 w 207"/>
                  <a:gd name="T41" fmla="*/ 0 h 90"/>
                  <a:gd name="T42" fmla="*/ 1 w 207"/>
                  <a:gd name="T43" fmla="*/ 0 h 90"/>
                  <a:gd name="T44" fmla="*/ 1 w 207"/>
                  <a:gd name="T45" fmla="*/ 0 h 90"/>
                  <a:gd name="T46" fmla="*/ 1 w 207"/>
                  <a:gd name="T47" fmla="*/ 0 h 90"/>
                  <a:gd name="T48" fmla="*/ 1 w 207"/>
                  <a:gd name="T49" fmla="*/ 0 h 90"/>
                  <a:gd name="T50" fmla="*/ 1 w 207"/>
                  <a:gd name="T51" fmla="*/ 0 h 90"/>
                  <a:gd name="T52" fmla="*/ 1 w 207"/>
                  <a:gd name="T53" fmla="*/ 0 h 90"/>
                  <a:gd name="T54" fmla="*/ 1 w 207"/>
                  <a:gd name="T55" fmla="*/ 0 h 90"/>
                  <a:gd name="T56" fmla="*/ 0 w 207"/>
                  <a:gd name="T57" fmla="*/ 0 h 90"/>
                  <a:gd name="T58" fmla="*/ 1 w 207"/>
                  <a:gd name="T59" fmla="*/ 0 h 90"/>
                  <a:gd name="T60" fmla="*/ 1 w 207"/>
                  <a:gd name="T61" fmla="*/ 0 h 90"/>
                  <a:gd name="T62" fmla="*/ 1 w 207"/>
                  <a:gd name="T63" fmla="*/ 0 h 90"/>
                  <a:gd name="T64" fmla="*/ 1 w 207"/>
                  <a:gd name="T65" fmla="*/ 0 h 90"/>
                  <a:gd name="T66" fmla="*/ 1 w 207"/>
                  <a:gd name="T67" fmla="*/ 0 h 90"/>
                  <a:gd name="T68" fmla="*/ 1 w 207"/>
                  <a:gd name="T69" fmla="*/ 0 h 90"/>
                  <a:gd name="T70" fmla="*/ 1 w 207"/>
                  <a:gd name="T71" fmla="*/ 0 h 90"/>
                  <a:gd name="T72" fmla="*/ 1 w 207"/>
                  <a:gd name="T73" fmla="*/ 0 h 90"/>
                  <a:gd name="T74" fmla="*/ 1 w 207"/>
                  <a:gd name="T75" fmla="*/ 0 h 90"/>
                  <a:gd name="T76" fmla="*/ 1 w 207"/>
                  <a:gd name="T77" fmla="*/ 0 h 90"/>
                  <a:gd name="T78" fmla="*/ 1 w 207"/>
                  <a:gd name="T79" fmla="*/ 0 h 90"/>
                  <a:gd name="T80" fmla="*/ 1 w 207"/>
                  <a:gd name="T81" fmla="*/ 0 h 90"/>
                  <a:gd name="T82" fmla="*/ 1 w 207"/>
                  <a:gd name="T83" fmla="*/ 0 h 90"/>
                  <a:gd name="T84" fmla="*/ 1 w 207"/>
                  <a:gd name="T85" fmla="*/ 0 h 90"/>
                  <a:gd name="T86" fmla="*/ 1 w 207"/>
                  <a:gd name="T87" fmla="*/ 0 h 90"/>
                  <a:gd name="T88" fmla="*/ 1 w 207"/>
                  <a:gd name="T89" fmla="*/ 0 h 90"/>
                  <a:gd name="T90" fmla="*/ 1 w 207"/>
                  <a:gd name="T91" fmla="*/ 0 h 90"/>
                  <a:gd name="T92" fmla="*/ 1 w 207"/>
                  <a:gd name="T93" fmla="*/ 0 h 9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07"/>
                  <a:gd name="T142" fmla="*/ 0 h 90"/>
                  <a:gd name="T143" fmla="*/ 207 w 207"/>
                  <a:gd name="T144" fmla="*/ 90 h 9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07" h="90">
                    <a:moveTo>
                      <a:pt x="194" y="0"/>
                    </a:moveTo>
                    <a:lnTo>
                      <a:pt x="203" y="33"/>
                    </a:lnTo>
                    <a:lnTo>
                      <a:pt x="181" y="42"/>
                    </a:lnTo>
                    <a:lnTo>
                      <a:pt x="207" y="42"/>
                    </a:lnTo>
                    <a:lnTo>
                      <a:pt x="207" y="59"/>
                    </a:lnTo>
                    <a:lnTo>
                      <a:pt x="173" y="59"/>
                    </a:lnTo>
                    <a:lnTo>
                      <a:pt x="163" y="52"/>
                    </a:lnTo>
                    <a:lnTo>
                      <a:pt x="156" y="67"/>
                    </a:lnTo>
                    <a:lnTo>
                      <a:pt x="154" y="67"/>
                    </a:lnTo>
                    <a:lnTo>
                      <a:pt x="148" y="67"/>
                    </a:lnTo>
                    <a:lnTo>
                      <a:pt x="137" y="71"/>
                    </a:lnTo>
                    <a:lnTo>
                      <a:pt x="124" y="75"/>
                    </a:lnTo>
                    <a:lnTo>
                      <a:pt x="116" y="75"/>
                    </a:lnTo>
                    <a:lnTo>
                      <a:pt x="110" y="76"/>
                    </a:lnTo>
                    <a:lnTo>
                      <a:pt x="101" y="76"/>
                    </a:lnTo>
                    <a:lnTo>
                      <a:pt x="95" y="80"/>
                    </a:lnTo>
                    <a:lnTo>
                      <a:pt x="87" y="80"/>
                    </a:lnTo>
                    <a:lnTo>
                      <a:pt x="78" y="82"/>
                    </a:lnTo>
                    <a:lnTo>
                      <a:pt x="70" y="84"/>
                    </a:lnTo>
                    <a:lnTo>
                      <a:pt x="65" y="86"/>
                    </a:lnTo>
                    <a:lnTo>
                      <a:pt x="55" y="86"/>
                    </a:lnTo>
                    <a:lnTo>
                      <a:pt x="48" y="88"/>
                    </a:lnTo>
                    <a:lnTo>
                      <a:pt x="42" y="88"/>
                    </a:lnTo>
                    <a:lnTo>
                      <a:pt x="36" y="90"/>
                    </a:lnTo>
                    <a:lnTo>
                      <a:pt x="25" y="90"/>
                    </a:lnTo>
                    <a:lnTo>
                      <a:pt x="17" y="90"/>
                    </a:lnTo>
                    <a:lnTo>
                      <a:pt x="8" y="90"/>
                    </a:lnTo>
                    <a:lnTo>
                      <a:pt x="4" y="90"/>
                    </a:lnTo>
                    <a:lnTo>
                      <a:pt x="0" y="90"/>
                    </a:lnTo>
                    <a:lnTo>
                      <a:pt x="4" y="73"/>
                    </a:lnTo>
                    <a:lnTo>
                      <a:pt x="6" y="71"/>
                    </a:lnTo>
                    <a:lnTo>
                      <a:pt x="13" y="65"/>
                    </a:lnTo>
                    <a:lnTo>
                      <a:pt x="17" y="61"/>
                    </a:lnTo>
                    <a:lnTo>
                      <a:pt x="25" y="57"/>
                    </a:lnTo>
                    <a:lnTo>
                      <a:pt x="32" y="52"/>
                    </a:lnTo>
                    <a:lnTo>
                      <a:pt x="46" y="48"/>
                    </a:lnTo>
                    <a:lnTo>
                      <a:pt x="57" y="42"/>
                    </a:lnTo>
                    <a:lnTo>
                      <a:pt x="70" y="35"/>
                    </a:lnTo>
                    <a:lnTo>
                      <a:pt x="84" y="29"/>
                    </a:lnTo>
                    <a:lnTo>
                      <a:pt x="97" y="25"/>
                    </a:lnTo>
                    <a:lnTo>
                      <a:pt x="108" y="18"/>
                    </a:lnTo>
                    <a:lnTo>
                      <a:pt x="118" y="16"/>
                    </a:lnTo>
                    <a:lnTo>
                      <a:pt x="124" y="12"/>
                    </a:lnTo>
                    <a:lnTo>
                      <a:pt x="127" y="12"/>
                    </a:lnTo>
                    <a:lnTo>
                      <a:pt x="156" y="38"/>
                    </a:lnTo>
                    <a:lnTo>
                      <a:pt x="194"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53" name="Freeform 137"/>
              <p:cNvSpPr>
                <a:spLocks/>
              </p:cNvSpPr>
              <p:nvPr/>
            </p:nvSpPr>
            <p:spPr bwMode="auto">
              <a:xfrm>
                <a:off x="4099" y="3622"/>
                <a:ext cx="119" cy="49"/>
              </a:xfrm>
              <a:custGeom>
                <a:avLst/>
                <a:gdLst>
                  <a:gd name="T0" fmla="*/ 1 w 238"/>
                  <a:gd name="T1" fmla="*/ 0 h 99"/>
                  <a:gd name="T2" fmla="*/ 1 w 238"/>
                  <a:gd name="T3" fmla="*/ 0 h 99"/>
                  <a:gd name="T4" fmla="*/ 1 w 238"/>
                  <a:gd name="T5" fmla="*/ 0 h 99"/>
                  <a:gd name="T6" fmla="*/ 1 w 238"/>
                  <a:gd name="T7" fmla="*/ 0 h 99"/>
                  <a:gd name="T8" fmla="*/ 1 w 238"/>
                  <a:gd name="T9" fmla="*/ 0 h 99"/>
                  <a:gd name="T10" fmla="*/ 1 w 238"/>
                  <a:gd name="T11" fmla="*/ 0 h 99"/>
                  <a:gd name="T12" fmla="*/ 1 w 238"/>
                  <a:gd name="T13" fmla="*/ 0 h 99"/>
                  <a:gd name="T14" fmla="*/ 1 w 238"/>
                  <a:gd name="T15" fmla="*/ 0 h 99"/>
                  <a:gd name="T16" fmla="*/ 1 w 238"/>
                  <a:gd name="T17" fmla="*/ 0 h 99"/>
                  <a:gd name="T18" fmla="*/ 1 w 238"/>
                  <a:gd name="T19" fmla="*/ 0 h 99"/>
                  <a:gd name="T20" fmla="*/ 1 w 238"/>
                  <a:gd name="T21" fmla="*/ 0 h 99"/>
                  <a:gd name="T22" fmla="*/ 1 w 238"/>
                  <a:gd name="T23" fmla="*/ 0 h 99"/>
                  <a:gd name="T24" fmla="*/ 0 w 238"/>
                  <a:gd name="T25" fmla="*/ 0 h 99"/>
                  <a:gd name="T26" fmla="*/ 0 w 238"/>
                  <a:gd name="T27" fmla="*/ 0 h 99"/>
                  <a:gd name="T28" fmla="*/ 1 w 238"/>
                  <a:gd name="T29" fmla="*/ 0 h 99"/>
                  <a:gd name="T30" fmla="*/ 1 w 238"/>
                  <a:gd name="T31" fmla="*/ 0 h 99"/>
                  <a:gd name="T32" fmla="*/ 1 w 238"/>
                  <a:gd name="T33" fmla="*/ 0 h 99"/>
                  <a:gd name="T34" fmla="*/ 1 w 238"/>
                  <a:gd name="T35" fmla="*/ 0 h 99"/>
                  <a:gd name="T36" fmla="*/ 1 w 238"/>
                  <a:gd name="T37" fmla="*/ 0 h 99"/>
                  <a:gd name="T38" fmla="*/ 1 w 238"/>
                  <a:gd name="T39" fmla="*/ 0 h 99"/>
                  <a:gd name="T40" fmla="*/ 1 w 238"/>
                  <a:gd name="T41" fmla="*/ 0 h 99"/>
                  <a:gd name="T42" fmla="*/ 1 w 238"/>
                  <a:gd name="T43" fmla="*/ 0 h 99"/>
                  <a:gd name="T44" fmla="*/ 1 w 238"/>
                  <a:gd name="T45" fmla="*/ 0 h 99"/>
                  <a:gd name="T46" fmla="*/ 1 w 238"/>
                  <a:gd name="T47" fmla="*/ 0 h 99"/>
                  <a:gd name="T48" fmla="*/ 1 w 238"/>
                  <a:gd name="T49" fmla="*/ 0 h 99"/>
                  <a:gd name="T50" fmla="*/ 1 w 238"/>
                  <a:gd name="T51" fmla="*/ 0 h 99"/>
                  <a:gd name="T52" fmla="*/ 1 w 238"/>
                  <a:gd name="T53" fmla="*/ 0 h 99"/>
                  <a:gd name="T54" fmla="*/ 1 w 238"/>
                  <a:gd name="T55" fmla="*/ 0 h 99"/>
                  <a:gd name="T56" fmla="*/ 1 w 238"/>
                  <a:gd name="T57" fmla="*/ 0 h 99"/>
                  <a:gd name="T58" fmla="*/ 1 w 238"/>
                  <a:gd name="T59" fmla="*/ 0 h 99"/>
                  <a:gd name="T60" fmla="*/ 1 w 238"/>
                  <a:gd name="T61" fmla="*/ 0 h 99"/>
                  <a:gd name="T62" fmla="*/ 1 w 238"/>
                  <a:gd name="T63" fmla="*/ 0 h 9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8"/>
                  <a:gd name="T97" fmla="*/ 0 h 99"/>
                  <a:gd name="T98" fmla="*/ 238 w 238"/>
                  <a:gd name="T99" fmla="*/ 99 h 9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8" h="99">
                    <a:moveTo>
                      <a:pt x="154" y="0"/>
                    </a:moveTo>
                    <a:lnTo>
                      <a:pt x="179" y="48"/>
                    </a:lnTo>
                    <a:lnTo>
                      <a:pt x="234" y="29"/>
                    </a:lnTo>
                    <a:lnTo>
                      <a:pt x="234" y="57"/>
                    </a:lnTo>
                    <a:lnTo>
                      <a:pt x="211" y="71"/>
                    </a:lnTo>
                    <a:lnTo>
                      <a:pt x="236" y="72"/>
                    </a:lnTo>
                    <a:lnTo>
                      <a:pt x="238" y="93"/>
                    </a:lnTo>
                    <a:lnTo>
                      <a:pt x="179" y="88"/>
                    </a:lnTo>
                    <a:lnTo>
                      <a:pt x="171" y="72"/>
                    </a:lnTo>
                    <a:lnTo>
                      <a:pt x="143" y="88"/>
                    </a:lnTo>
                    <a:lnTo>
                      <a:pt x="74" y="99"/>
                    </a:lnTo>
                    <a:lnTo>
                      <a:pt x="4" y="84"/>
                    </a:lnTo>
                    <a:lnTo>
                      <a:pt x="0" y="63"/>
                    </a:lnTo>
                    <a:lnTo>
                      <a:pt x="0" y="61"/>
                    </a:lnTo>
                    <a:lnTo>
                      <a:pt x="6" y="61"/>
                    </a:lnTo>
                    <a:lnTo>
                      <a:pt x="10" y="55"/>
                    </a:lnTo>
                    <a:lnTo>
                      <a:pt x="19" y="53"/>
                    </a:lnTo>
                    <a:lnTo>
                      <a:pt x="27" y="50"/>
                    </a:lnTo>
                    <a:lnTo>
                      <a:pt x="38" y="46"/>
                    </a:lnTo>
                    <a:lnTo>
                      <a:pt x="48" y="42"/>
                    </a:lnTo>
                    <a:lnTo>
                      <a:pt x="59" y="40"/>
                    </a:lnTo>
                    <a:lnTo>
                      <a:pt x="65" y="38"/>
                    </a:lnTo>
                    <a:lnTo>
                      <a:pt x="74" y="38"/>
                    </a:lnTo>
                    <a:lnTo>
                      <a:pt x="80" y="38"/>
                    </a:lnTo>
                    <a:lnTo>
                      <a:pt x="88" y="38"/>
                    </a:lnTo>
                    <a:lnTo>
                      <a:pt x="99" y="36"/>
                    </a:lnTo>
                    <a:lnTo>
                      <a:pt x="113" y="33"/>
                    </a:lnTo>
                    <a:lnTo>
                      <a:pt x="126" y="23"/>
                    </a:lnTo>
                    <a:lnTo>
                      <a:pt x="139" y="14"/>
                    </a:lnTo>
                    <a:lnTo>
                      <a:pt x="149" y="4"/>
                    </a:lnTo>
                    <a:lnTo>
                      <a:pt x="154"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54" name="Freeform 138"/>
              <p:cNvSpPr>
                <a:spLocks/>
              </p:cNvSpPr>
              <p:nvPr/>
            </p:nvSpPr>
            <p:spPr bwMode="auto">
              <a:xfrm>
                <a:off x="3996" y="3277"/>
                <a:ext cx="237" cy="359"/>
              </a:xfrm>
              <a:custGeom>
                <a:avLst/>
                <a:gdLst>
                  <a:gd name="T0" fmla="*/ 1 w 473"/>
                  <a:gd name="T1" fmla="*/ 0 h 719"/>
                  <a:gd name="T2" fmla="*/ 1 w 473"/>
                  <a:gd name="T3" fmla="*/ 0 h 719"/>
                  <a:gd name="T4" fmla="*/ 1 w 473"/>
                  <a:gd name="T5" fmla="*/ 0 h 719"/>
                  <a:gd name="T6" fmla="*/ 1 w 473"/>
                  <a:gd name="T7" fmla="*/ 0 h 719"/>
                  <a:gd name="T8" fmla="*/ 1 w 473"/>
                  <a:gd name="T9" fmla="*/ 0 h 719"/>
                  <a:gd name="T10" fmla="*/ 1 w 473"/>
                  <a:gd name="T11" fmla="*/ 0 h 719"/>
                  <a:gd name="T12" fmla="*/ 1 w 473"/>
                  <a:gd name="T13" fmla="*/ 0 h 719"/>
                  <a:gd name="T14" fmla="*/ 1 w 473"/>
                  <a:gd name="T15" fmla="*/ 0 h 719"/>
                  <a:gd name="T16" fmla="*/ 1 w 473"/>
                  <a:gd name="T17" fmla="*/ 0 h 719"/>
                  <a:gd name="T18" fmla="*/ 1 w 473"/>
                  <a:gd name="T19" fmla="*/ 0 h 719"/>
                  <a:gd name="T20" fmla="*/ 1 w 473"/>
                  <a:gd name="T21" fmla="*/ 0 h 719"/>
                  <a:gd name="T22" fmla="*/ 1 w 473"/>
                  <a:gd name="T23" fmla="*/ 0 h 719"/>
                  <a:gd name="T24" fmla="*/ 1 w 473"/>
                  <a:gd name="T25" fmla="*/ 0 h 719"/>
                  <a:gd name="T26" fmla="*/ 1 w 473"/>
                  <a:gd name="T27" fmla="*/ 0 h 719"/>
                  <a:gd name="T28" fmla="*/ 1 w 473"/>
                  <a:gd name="T29" fmla="*/ 0 h 719"/>
                  <a:gd name="T30" fmla="*/ 1 w 473"/>
                  <a:gd name="T31" fmla="*/ 0 h 719"/>
                  <a:gd name="T32" fmla="*/ 1 w 473"/>
                  <a:gd name="T33" fmla="*/ 0 h 719"/>
                  <a:gd name="T34" fmla="*/ 1 w 473"/>
                  <a:gd name="T35" fmla="*/ 0 h 719"/>
                  <a:gd name="T36" fmla="*/ 1 w 473"/>
                  <a:gd name="T37" fmla="*/ 0 h 719"/>
                  <a:gd name="T38" fmla="*/ 1 w 473"/>
                  <a:gd name="T39" fmla="*/ 0 h 719"/>
                  <a:gd name="T40" fmla="*/ 1 w 473"/>
                  <a:gd name="T41" fmla="*/ 0 h 719"/>
                  <a:gd name="T42" fmla="*/ 1 w 473"/>
                  <a:gd name="T43" fmla="*/ 0 h 719"/>
                  <a:gd name="T44" fmla="*/ 1 w 473"/>
                  <a:gd name="T45" fmla="*/ 0 h 719"/>
                  <a:gd name="T46" fmla="*/ 1 w 473"/>
                  <a:gd name="T47" fmla="*/ 0 h 719"/>
                  <a:gd name="T48" fmla="*/ 1 w 473"/>
                  <a:gd name="T49" fmla="*/ 0 h 719"/>
                  <a:gd name="T50" fmla="*/ 1 w 473"/>
                  <a:gd name="T51" fmla="*/ 0 h 719"/>
                  <a:gd name="T52" fmla="*/ 1 w 473"/>
                  <a:gd name="T53" fmla="*/ 0 h 719"/>
                  <a:gd name="T54" fmla="*/ 1 w 473"/>
                  <a:gd name="T55" fmla="*/ 0 h 719"/>
                  <a:gd name="T56" fmla="*/ 1 w 473"/>
                  <a:gd name="T57" fmla="*/ 0 h 719"/>
                  <a:gd name="T58" fmla="*/ 1 w 473"/>
                  <a:gd name="T59" fmla="*/ 0 h 719"/>
                  <a:gd name="T60" fmla="*/ 1 w 473"/>
                  <a:gd name="T61" fmla="*/ 0 h 719"/>
                  <a:gd name="T62" fmla="*/ 1 w 473"/>
                  <a:gd name="T63" fmla="*/ 0 h 719"/>
                  <a:gd name="T64" fmla="*/ 1 w 473"/>
                  <a:gd name="T65" fmla="*/ 0 h 719"/>
                  <a:gd name="T66" fmla="*/ 1 w 473"/>
                  <a:gd name="T67" fmla="*/ 0 h 719"/>
                  <a:gd name="T68" fmla="*/ 1 w 473"/>
                  <a:gd name="T69" fmla="*/ 0 h 719"/>
                  <a:gd name="T70" fmla="*/ 1 w 473"/>
                  <a:gd name="T71" fmla="*/ 0 h 719"/>
                  <a:gd name="T72" fmla="*/ 1 w 473"/>
                  <a:gd name="T73" fmla="*/ 0 h 719"/>
                  <a:gd name="T74" fmla="*/ 1 w 473"/>
                  <a:gd name="T75" fmla="*/ 0 h 719"/>
                  <a:gd name="T76" fmla="*/ 1 w 473"/>
                  <a:gd name="T77" fmla="*/ 0 h 719"/>
                  <a:gd name="T78" fmla="*/ 1 w 473"/>
                  <a:gd name="T79" fmla="*/ 0 h 719"/>
                  <a:gd name="T80" fmla="*/ 0 w 473"/>
                  <a:gd name="T81" fmla="*/ 0 h 719"/>
                  <a:gd name="T82" fmla="*/ 1 w 473"/>
                  <a:gd name="T83" fmla="*/ 0 h 719"/>
                  <a:gd name="T84" fmla="*/ 1 w 473"/>
                  <a:gd name="T85" fmla="*/ 0 h 719"/>
                  <a:gd name="T86" fmla="*/ 1 w 473"/>
                  <a:gd name="T87" fmla="*/ 0 h 719"/>
                  <a:gd name="T88" fmla="*/ 1 w 473"/>
                  <a:gd name="T89" fmla="*/ 0 h 719"/>
                  <a:gd name="T90" fmla="*/ 1 w 473"/>
                  <a:gd name="T91" fmla="*/ 0 h 719"/>
                  <a:gd name="T92" fmla="*/ 1 w 473"/>
                  <a:gd name="T93" fmla="*/ 0 h 719"/>
                  <a:gd name="T94" fmla="*/ 1 w 473"/>
                  <a:gd name="T95" fmla="*/ 0 h 719"/>
                  <a:gd name="T96" fmla="*/ 1 w 473"/>
                  <a:gd name="T97" fmla="*/ 0 h 719"/>
                  <a:gd name="T98" fmla="*/ 1 w 473"/>
                  <a:gd name="T99" fmla="*/ 0 h 719"/>
                  <a:gd name="T100" fmla="*/ 1 w 473"/>
                  <a:gd name="T101" fmla="*/ 0 h 719"/>
                  <a:gd name="T102" fmla="*/ 1 w 473"/>
                  <a:gd name="T103" fmla="*/ 0 h 71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73"/>
                  <a:gd name="T157" fmla="*/ 0 h 719"/>
                  <a:gd name="T158" fmla="*/ 473 w 473"/>
                  <a:gd name="T159" fmla="*/ 719 h 71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73" h="719">
                    <a:moveTo>
                      <a:pt x="445" y="0"/>
                    </a:moveTo>
                    <a:lnTo>
                      <a:pt x="445" y="2"/>
                    </a:lnTo>
                    <a:lnTo>
                      <a:pt x="447" y="14"/>
                    </a:lnTo>
                    <a:lnTo>
                      <a:pt x="447" y="21"/>
                    </a:lnTo>
                    <a:lnTo>
                      <a:pt x="449" y="29"/>
                    </a:lnTo>
                    <a:lnTo>
                      <a:pt x="451" y="40"/>
                    </a:lnTo>
                    <a:lnTo>
                      <a:pt x="451" y="52"/>
                    </a:lnTo>
                    <a:lnTo>
                      <a:pt x="451" y="63"/>
                    </a:lnTo>
                    <a:lnTo>
                      <a:pt x="454" y="78"/>
                    </a:lnTo>
                    <a:lnTo>
                      <a:pt x="454" y="93"/>
                    </a:lnTo>
                    <a:lnTo>
                      <a:pt x="456" y="109"/>
                    </a:lnTo>
                    <a:lnTo>
                      <a:pt x="458" y="126"/>
                    </a:lnTo>
                    <a:lnTo>
                      <a:pt x="460" y="143"/>
                    </a:lnTo>
                    <a:lnTo>
                      <a:pt x="460" y="160"/>
                    </a:lnTo>
                    <a:lnTo>
                      <a:pt x="464" y="181"/>
                    </a:lnTo>
                    <a:lnTo>
                      <a:pt x="464" y="198"/>
                    </a:lnTo>
                    <a:lnTo>
                      <a:pt x="464" y="217"/>
                    </a:lnTo>
                    <a:lnTo>
                      <a:pt x="466" y="238"/>
                    </a:lnTo>
                    <a:lnTo>
                      <a:pt x="468" y="257"/>
                    </a:lnTo>
                    <a:lnTo>
                      <a:pt x="468" y="278"/>
                    </a:lnTo>
                    <a:lnTo>
                      <a:pt x="468" y="299"/>
                    </a:lnTo>
                    <a:lnTo>
                      <a:pt x="470" y="318"/>
                    </a:lnTo>
                    <a:lnTo>
                      <a:pt x="472" y="339"/>
                    </a:lnTo>
                    <a:lnTo>
                      <a:pt x="472" y="358"/>
                    </a:lnTo>
                    <a:lnTo>
                      <a:pt x="472" y="379"/>
                    </a:lnTo>
                    <a:lnTo>
                      <a:pt x="472" y="399"/>
                    </a:lnTo>
                    <a:lnTo>
                      <a:pt x="473" y="422"/>
                    </a:lnTo>
                    <a:lnTo>
                      <a:pt x="473" y="441"/>
                    </a:lnTo>
                    <a:lnTo>
                      <a:pt x="473" y="462"/>
                    </a:lnTo>
                    <a:lnTo>
                      <a:pt x="473" y="483"/>
                    </a:lnTo>
                    <a:lnTo>
                      <a:pt x="473" y="506"/>
                    </a:lnTo>
                    <a:lnTo>
                      <a:pt x="472" y="525"/>
                    </a:lnTo>
                    <a:lnTo>
                      <a:pt x="470" y="544"/>
                    </a:lnTo>
                    <a:lnTo>
                      <a:pt x="468" y="563"/>
                    </a:lnTo>
                    <a:lnTo>
                      <a:pt x="468" y="584"/>
                    </a:lnTo>
                    <a:lnTo>
                      <a:pt x="468" y="601"/>
                    </a:lnTo>
                    <a:lnTo>
                      <a:pt x="466" y="620"/>
                    </a:lnTo>
                    <a:lnTo>
                      <a:pt x="464" y="635"/>
                    </a:lnTo>
                    <a:lnTo>
                      <a:pt x="464" y="652"/>
                    </a:lnTo>
                    <a:lnTo>
                      <a:pt x="464" y="664"/>
                    </a:lnTo>
                    <a:lnTo>
                      <a:pt x="464" y="677"/>
                    </a:lnTo>
                    <a:lnTo>
                      <a:pt x="462" y="688"/>
                    </a:lnTo>
                    <a:lnTo>
                      <a:pt x="462" y="700"/>
                    </a:lnTo>
                    <a:lnTo>
                      <a:pt x="462" y="705"/>
                    </a:lnTo>
                    <a:lnTo>
                      <a:pt x="462" y="713"/>
                    </a:lnTo>
                    <a:lnTo>
                      <a:pt x="462" y="715"/>
                    </a:lnTo>
                    <a:lnTo>
                      <a:pt x="462" y="719"/>
                    </a:lnTo>
                    <a:lnTo>
                      <a:pt x="327" y="707"/>
                    </a:lnTo>
                    <a:lnTo>
                      <a:pt x="325" y="704"/>
                    </a:lnTo>
                    <a:lnTo>
                      <a:pt x="325" y="692"/>
                    </a:lnTo>
                    <a:lnTo>
                      <a:pt x="323" y="685"/>
                    </a:lnTo>
                    <a:lnTo>
                      <a:pt x="321" y="677"/>
                    </a:lnTo>
                    <a:lnTo>
                      <a:pt x="321" y="667"/>
                    </a:lnTo>
                    <a:lnTo>
                      <a:pt x="321" y="660"/>
                    </a:lnTo>
                    <a:lnTo>
                      <a:pt x="318" y="648"/>
                    </a:lnTo>
                    <a:lnTo>
                      <a:pt x="318" y="641"/>
                    </a:lnTo>
                    <a:lnTo>
                      <a:pt x="314" y="629"/>
                    </a:lnTo>
                    <a:lnTo>
                      <a:pt x="314" y="620"/>
                    </a:lnTo>
                    <a:lnTo>
                      <a:pt x="312" y="610"/>
                    </a:lnTo>
                    <a:lnTo>
                      <a:pt x="310" y="601"/>
                    </a:lnTo>
                    <a:lnTo>
                      <a:pt x="308" y="593"/>
                    </a:lnTo>
                    <a:lnTo>
                      <a:pt x="308" y="588"/>
                    </a:lnTo>
                    <a:lnTo>
                      <a:pt x="304" y="580"/>
                    </a:lnTo>
                    <a:lnTo>
                      <a:pt x="304" y="572"/>
                    </a:lnTo>
                    <a:lnTo>
                      <a:pt x="304" y="567"/>
                    </a:lnTo>
                    <a:lnTo>
                      <a:pt x="304" y="561"/>
                    </a:lnTo>
                    <a:lnTo>
                      <a:pt x="304" y="548"/>
                    </a:lnTo>
                    <a:lnTo>
                      <a:pt x="308" y="538"/>
                    </a:lnTo>
                    <a:lnTo>
                      <a:pt x="308" y="529"/>
                    </a:lnTo>
                    <a:lnTo>
                      <a:pt x="308" y="523"/>
                    </a:lnTo>
                    <a:lnTo>
                      <a:pt x="308" y="515"/>
                    </a:lnTo>
                    <a:lnTo>
                      <a:pt x="308" y="508"/>
                    </a:lnTo>
                    <a:lnTo>
                      <a:pt x="306" y="500"/>
                    </a:lnTo>
                    <a:lnTo>
                      <a:pt x="304" y="493"/>
                    </a:lnTo>
                    <a:lnTo>
                      <a:pt x="302" y="481"/>
                    </a:lnTo>
                    <a:lnTo>
                      <a:pt x="300" y="472"/>
                    </a:lnTo>
                    <a:lnTo>
                      <a:pt x="295" y="458"/>
                    </a:lnTo>
                    <a:lnTo>
                      <a:pt x="291" y="445"/>
                    </a:lnTo>
                    <a:lnTo>
                      <a:pt x="285" y="432"/>
                    </a:lnTo>
                    <a:lnTo>
                      <a:pt x="279" y="418"/>
                    </a:lnTo>
                    <a:lnTo>
                      <a:pt x="274" y="403"/>
                    </a:lnTo>
                    <a:lnTo>
                      <a:pt x="268" y="390"/>
                    </a:lnTo>
                    <a:lnTo>
                      <a:pt x="260" y="375"/>
                    </a:lnTo>
                    <a:lnTo>
                      <a:pt x="257" y="363"/>
                    </a:lnTo>
                    <a:lnTo>
                      <a:pt x="251" y="348"/>
                    </a:lnTo>
                    <a:lnTo>
                      <a:pt x="245" y="337"/>
                    </a:lnTo>
                    <a:lnTo>
                      <a:pt x="240" y="325"/>
                    </a:lnTo>
                    <a:lnTo>
                      <a:pt x="238" y="318"/>
                    </a:lnTo>
                    <a:lnTo>
                      <a:pt x="234" y="310"/>
                    </a:lnTo>
                    <a:lnTo>
                      <a:pt x="230" y="304"/>
                    </a:lnTo>
                    <a:lnTo>
                      <a:pt x="230" y="301"/>
                    </a:lnTo>
                    <a:lnTo>
                      <a:pt x="179" y="418"/>
                    </a:lnTo>
                    <a:lnTo>
                      <a:pt x="179" y="578"/>
                    </a:lnTo>
                    <a:lnTo>
                      <a:pt x="173" y="673"/>
                    </a:lnTo>
                    <a:lnTo>
                      <a:pt x="68" y="673"/>
                    </a:lnTo>
                    <a:lnTo>
                      <a:pt x="68" y="669"/>
                    </a:lnTo>
                    <a:lnTo>
                      <a:pt x="65" y="664"/>
                    </a:lnTo>
                    <a:lnTo>
                      <a:pt x="63" y="656"/>
                    </a:lnTo>
                    <a:lnTo>
                      <a:pt x="59" y="650"/>
                    </a:lnTo>
                    <a:lnTo>
                      <a:pt x="57" y="643"/>
                    </a:lnTo>
                    <a:lnTo>
                      <a:pt x="55" y="635"/>
                    </a:lnTo>
                    <a:lnTo>
                      <a:pt x="51" y="626"/>
                    </a:lnTo>
                    <a:lnTo>
                      <a:pt x="49" y="616"/>
                    </a:lnTo>
                    <a:lnTo>
                      <a:pt x="46" y="603"/>
                    </a:lnTo>
                    <a:lnTo>
                      <a:pt x="44" y="593"/>
                    </a:lnTo>
                    <a:lnTo>
                      <a:pt x="40" y="580"/>
                    </a:lnTo>
                    <a:lnTo>
                      <a:pt x="36" y="569"/>
                    </a:lnTo>
                    <a:lnTo>
                      <a:pt x="34" y="555"/>
                    </a:lnTo>
                    <a:lnTo>
                      <a:pt x="32" y="542"/>
                    </a:lnTo>
                    <a:lnTo>
                      <a:pt x="29" y="527"/>
                    </a:lnTo>
                    <a:lnTo>
                      <a:pt x="25" y="512"/>
                    </a:lnTo>
                    <a:lnTo>
                      <a:pt x="21" y="496"/>
                    </a:lnTo>
                    <a:lnTo>
                      <a:pt x="19" y="483"/>
                    </a:lnTo>
                    <a:lnTo>
                      <a:pt x="15" y="468"/>
                    </a:lnTo>
                    <a:lnTo>
                      <a:pt x="13" y="455"/>
                    </a:lnTo>
                    <a:lnTo>
                      <a:pt x="10" y="441"/>
                    </a:lnTo>
                    <a:lnTo>
                      <a:pt x="8" y="430"/>
                    </a:lnTo>
                    <a:lnTo>
                      <a:pt x="6" y="418"/>
                    </a:lnTo>
                    <a:lnTo>
                      <a:pt x="4" y="407"/>
                    </a:lnTo>
                    <a:lnTo>
                      <a:pt x="2" y="398"/>
                    </a:lnTo>
                    <a:lnTo>
                      <a:pt x="2" y="390"/>
                    </a:lnTo>
                    <a:lnTo>
                      <a:pt x="0" y="379"/>
                    </a:lnTo>
                    <a:lnTo>
                      <a:pt x="0" y="377"/>
                    </a:lnTo>
                    <a:lnTo>
                      <a:pt x="0" y="373"/>
                    </a:lnTo>
                    <a:lnTo>
                      <a:pt x="0" y="369"/>
                    </a:lnTo>
                    <a:lnTo>
                      <a:pt x="2" y="361"/>
                    </a:lnTo>
                    <a:lnTo>
                      <a:pt x="6" y="352"/>
                    </a:lnTo>
                    <a:lnTo>
                      <a:pt x="8" y="341"/>
                    </a:lnTo>
                    <a:lnTo>
                      <a:pt x="11" y="325"/>
                    </a:lnTo>
                    <a:lnTo>
                      <a:pt x="15" y="312"/>
                    </a:lnTo>
                    <a:lnTo>
                      <a:pt x="21" y="297"/>
                    </a:lnTo>
                    <a:lnTo>
                      <a:pt x="25" y="280"/>
                    </a:lnTo>
                    <a:lnTo>
                      <a:pt x="29" y="261"/>
                    </a:lnTo>
                    <a:lnTo>
                      <a:pt x="34" y="244"/>
                    </a:lnTo>
                    <a:lnTo>
                      <a:pt x="40" y="227"/>
                    </a:lnTo>
                    <a:lnTo>
                      <a:pt x="46" y="209"/>
                    </a:lnTo>
                    <a:lnTo>
                      <a:pt x="49" y="192"/>
                    </a:lnTo>
                    <a:lnTo>
                      <a:pt x="55" y="175"/>
                    </a:lnTo>
                    <a:lnTo>
                      <a:pt x="63" y="162"/>
                    </a:lnTo>
                    <a:lnTo>
                      <a:pt x="67" y="147"/>
                    </a:lnTo>
                    <a:lnTo>
                      <a:pt x="70" y="135"/>
                    </a:lnTo>
                    <a:lnTo>
                      <a:pt x="74" y="122"/>
                    </a:lnTo>
                    <a:lnTo>
                      <a:pt x="78" y="114"/>
                    </a:lnTo>
                    <a:lnTo>
                      <a:pt x="82" y="105"/>
                    </a:lnTo>
                    <a:lnTo>
                      <a:pt x="86" y="97"/>
                    </a:lnTo>
                    <a:lnTo>
                      <a:pt x="91" y="90"/>
                    </a:lnTo>
                    <a:lnTo>
                      <a:pt x="95" y="86"/>
                    </a:lnTo>
                    <a:lnTo>
                      <a:pt x="101" y="73"/>
                    </a:lnTo>
                    <a:lnTo>
                      <a:pt x="106" y="65"/>
                    </a:lnTo>
                    <a:lnTo>
                      <a:pt x="112" y="57"/>
                    </a:lnTo>
                    <a:lnTo>
                      <a:pt x="118" y="50"/>
                    </a:lnTo>
                    <a:lnTo>
                      <a:pt x="127" y="35"/>
                    </a:lnTo>
                    <a:lnTo>
                      <a:pt x="137" y="23"/>
                    </a:lnTo>
                    <a:lnTo>
                      <a:pt x="141" y="12"/>
                    </a:lnTo>
                    <a:lnTo>
                      <a:pt x="143" y="10"/>
                    </a:lnTo>
                    <a:lnTo>
                      <a:pt x="445" y="0"/>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55" name="Freeform 139"/>
              <p:cNvSpPr>
                <a:spLocks/>
              </p:cNvSpPr>
              <p:nvPr/>
            </p:nvSpPr>
            <p:spPr bwMode="auto">
              <a:xfrm>
                <a:off x="3885" y="3032"/>
                <a:ext cx="364" cy="290"/>
              </a:xfrm>
              <a:custGeom>
                <a:avLst/>
                <a:gdLst>
                  <a:gd name="T0" fmla="*/ 1 w 728"/>
                  <a:gd name="T1" fmla="*/ 0 h 582"/>
                  <a:gd name="T2" fmla="*/ 1 w 728"/>
                  <a:gd name="T3" fmla="*/ 0 h 582"/>
                  <a:gd name="T4" fmla="*/ 1 w 728"/>
                  <a:gd name="T5" fmla="*/ 0 h 582"/>
                  <a:gd name="T6" fmla="*/ 1 w 728"/>
                  <a:gd name="T7" fmla="*/ 0 h 582"/>
                  <a:gd name="T8" fmla="*/ 1 w 728"/>
                  <a:gd name="T9" fmla="*/ 0 h 582"/>
                  <a:gd name="T10" fmla="*/ 1 w 728"/>
                  <a:gd name="T11" fmla="*/ 0 h 582"/>
                  <a:gd name="T12" fmla="*/ 1 w 728"/>
                  <a:gd name="T13" fmla="*/ 0 h 582"/>
                  <a:gd name="T14" fmla="*/ 1 w 728"/>
                  <a:gd name="T15" fmla="*/ 0 h 582"/>
                  <a:gd name="T16" fmla="*/ 1 w 728"/>
                  <a:gd name="T17" fmla="*/ 0 h 582"/>
                  <a:gd name="T18" fmla="*/ 1 w 728"/>
                  <a:gd name="T19" fmla="*/ 0 h 582"/>
                  <a:gd name="T20" fmla="*/ 1 w 728"/>
                  <a:gd name="T21" fmla="*/ 0 h 582"/>
                  <a:gd name="T22" fmla="*/ 1 w 728"/>
                  <a:gd name="T23" fmla="*/ 0 h 582"/>
                  <a:gd name="T24" fmla="*/ 1 w 728"/>
                  <a:gd name="T25" fmla="*/ 0 h 582"/>
                  <a:gd name="T26" fmla="*/ 1 w 728"/>
                  <a:gd name="T27" fmla="*/ 0 h 582"/>
                  <a:gd name="T28" fmla="*/ 1 w 728"/>
                  <a:gd name="T29" fmla="*/ 0 h 582"/>
                  <a:gd name="T30" fmla="*/ 1 w 728"/>
                  <a:gd name="T31" fmla="*/ 0 h 582"/>
                  <a:gd name="T32" fmla="*/ 1 w 728"/>
                  <a:gd name="T33" fmla="*/ 0 h 582"/>
                  <a:gd name="T34" fmla="*/ 1 w 728"/>
                  <a:gd name="T35" fmla="*/ 0 h 582"/>
                  <a:gd name="T36" fmla="*/ 1 w 728"/>
                  <a:gd name="T37" fmla="*/ 0 h 582"/>
                  <a:gd name="T38" fmla="*/ 1 w 728"/>
                  <a:gd name="T39" fmla="*/ 0 h 582"/>
                  <a:gd name="T40" fmla="*/ 0 w 728"/>
                  <a:gd name="T41" fmla="*/ 0 h 582"/>
                  <a:gd name="T42" fmla="*/ 1 w 728"/>
                  <a:gd name="T43" fmla="*/ 0 h 582"/>
                  <a:gd name="T44" fmla="*/ 1 w 728"/>
                  <a:gd name="T45" fmla="*/ 0 h 582"/>
                  <a:gd name="T46" fmla="*/ 1 w 728"/>
                  <a:gd name="T47" fmla="*/ 0 h 582"/>
                  <a:gd name="T48" fmla="*/ 1 w 728"/>
                  <a:gd name="T49" fmla="*/ 0 h 582"/>
                  <a:gd name="T50" fmla="*/ 1 w 728"/>
                  <a:gd name="T51" fmla="*/ 0 h 582"/>
                  <a:gd name="T52" fmla="*/ 1 w 728"/>
                  <a:gd name="T53" fmla="*/ 0 h 582"/>
                  <a:gd name="T54" fmla="*/ 1 w 728"/>
                  <a:gd name="T55" fmla="*/ 0 h 582"/>
                  <a:gd name="T56" fmla="*/ 1 w 728"/>
                  <a:gd name="T57" fmla="*/ 0 h 582"/>
                  <a:gd name="T58" fmla="*/ 1 w 728"/>
                  <a:gd name="T59" fmla="*/ 0 h 582"/>
                  <a:gd name="T60" fmla="*/ 1 w 728"/>
                  <a:gd name="T61" fmla="*/ 0 h 582"/>
                  <a:gd name="T62" fmla="*/ 1 w 728"/>
                  <a:gd name="T63" fmla="*/ 0 h 582"/>
                  <a:gd name="T64" fmla="*/ 1 w 728"/>
                  <a:gd name="T65" fmla="*/ 0 h 582"/>
                  <a:gd name="T66" fmla="*/ 1 w 728"/>
                  <a:gd name="T67" fmla="*/ 0 h 582"/>
                  <a:gd name="T68" fmla="*/ 1 w 728"/>
                  <a:gd name="T69" fmla="*/ 0 h 582"/>
                  <a:gd name="T70" fmla="*/ 1 w 728"/>
                  <a:gd name="T71" fmla="*/ 0 h 582"/>
                  <a:gd name="T72" fmla="*/ 1 w 728"/>
                  <a:gd name="T73" fmla="*/ 0 h 582"/>
                  <a:gd name="T74" fmla="*/ 1 w 728"/>
                  <a:gd name="T75" fmla="*/ 0 h 582"/>
                  <a:gd name="T76" fmla="*/ 1 w 728"/>
                  <a:gd name="T77" fmla="*/ 0 h 582"/>
                  <a:gd name="T78" fmla="*/ 1 w 728"/>
                  <a:gd name="T79" fmla="*/ 0 h 582"/>
                  <a:gd name="T80" fmla="*/ 1 w 728"/>
                  <a:gd name="T81" fmla="*/ 0 h 582"/>
                  <a:gd name="T82" fmla="*/ 1 w 728"/>
                  <a:gd name="T83" fmla="*/ 0 h 582"/>
                  <a:gd name="T84" fmla="*/ 1 w 728"/>
                  <a:gd name="T85" fmla="*/ 0 h 582"/>
                  <a:gd name="T86" fmla="*/ 1 w 728"/>
                  <a:gd name="T87" fmla="*/ 0 h 582"/>
                  <a:gd name="T88" fmla="*/ 1 w 728"/>
                  <a:gd name="T89" fmla="*/ 0 h 582"/>
                  <a:gd name="T90" fmla="*/ 1 w 728"/>
                  <a:gd name="T91" fmla="*/ 0 h 582"/>
                  <a:gd name="T92" fmla="*/ 1 w 728"/>
                  <a:gd name="T93" fmla="*/ 0 h 582"/>
                  <a:gd name="T94" fmla="*/ 1 w 728"/>
                  <a:gd name="T95" fmla="*/ 0 h 582"/>
                  <a:gd name="T96" fmla="*/ 1 w 728"/>
                  <a:gd name="T97" fmla="*/ 0 h 582"/>
                  <a:gd name="T98" fmla="*/ 1 w 728"/>
                  <a:gd name="T99" fmla="*/ 0 h 582"/>
                  <a:gd name="T100" fmla="*/ 1 w 728"/>
                  <a:gd name="T101" fmla="*/ 0 h 582"/>
                  <a:gd name="T102" fmla="*/ 1 w 728"/>
                  <a:gd name="T103" fmla="*/ 0 h 582"/>
                  <a:gd name="T104" fmla="*/ 1 w 728"/>
                  <a:gd name="T105" fmla="*/ 0 h 582"/>
                  <a:gd name="T106" fmla="*/ 1 w 728"/>
                  <a:gd name="T107" fmla="*/ 0 h 582"/>
                  <a:gd name="T108" fmla="*/ 1 w 728"/>
                  <a:gd name="T109" fmla="*/ 0 h 58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28"/>
                  <a:gd name="T166" fmla="*/ 0 h 582"/>
                  <a:gd name="T167" fmla="*/ 728 w 728"/>
                  <a:gd name="T168" fmla="*/ 582 h 58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28" h="582">
                    <a:moveTo>
                      <a:pt x="427" y="30"/>
                    </a:moveTo>
                    <a:lnTo>
                      <a:pt x="424" y="30"/>
                    </a:lnTo>
                    <a:lnTo>
                      <a:pt x="420" y="30"/>
                    </a:lnTo>
                    <a:lnTo>
                      <a:pt x="412" y="30"/>
                    </a:lnTo>
                    <a:lnTo>
                      <a:pt x="405" y="32"/>
                    </a:lnTo>
                    <a:lnTo>
                      <a:pt x="391" y="34"/>
                    </a:lnTo>
                    <a:lnTo>
                      <a:pt x="378" y="40"/>
                    </a:lnTo>
                    <a:lnTo>
                      <a:pt x="370" y="42"/>
                    </a:lnTo>
                    <a:lnTo>
                      <a:pt x="363" y="46"/>
                    </a:lnTo>
                    <a:lnTo>
                      <a:pt x="355" y="49"/>
                    </a:lnTo>
                    <a:lnTo>
                      <a:pt x="347" y="57"/>
                    </a:lnTo>
                    <a:lnTo>
                      <a:pt x="338" y="61"/>
                    </a:lnTo>
                    <a:lnTo>
                      <a:pt x="328" y="67"/>
                    </a:lnTo>
                    <a:lnTo>
                      <a:pt x="319" y="74"/>
                    </a:lnTo>
                    <a:lnTo>
                      <a:pt x="309" y="82"/>
                    </a:lnTo>
                    <a:lnTo>
                      <a:pt x="300" y="89"/>
                    </a:lnTo>
                    <a:lnTo>
                      <a:pt x="290" y="97"/>
                    </a:lnTo>
                    <a:lnTo>
                      <a:pt x="279" y="106"/>
                    </a:lnTo>
                    <a:lnTo>
                      <a:pt x="270" y="118"/>
                    </a:lnTo>
                    <a:lnTo>
                      <a:pt x="258" y="127"/>
                    </a:lnTo>
                    <a:lnTo>
                      <a:pt x="247" y="137"/>
                    </a:lnTo>
                    <a:lnTo>
                      <a:pt x="235" y="146"/>
                    </a:lnTo>
                    <a:lnTo>
                      <a:pt x="226" y="158"/>
                    </a:lnTo>
                    <a:lnTo>
                      <a:pt x="214" y="167"/>
                    </a:lnTo>
                    <a:lnTo>
                      <a:pt x="203" y="179"/>
                    </a:lnTo>
                    <a:lnTo>
                      <a:pt x="193" y="188"/>
                    </a:lnTo>
                    <a:lnTo>
                      <a:pt x="182" y="200"/>
                    </a:lnTo>
                    <a:lnTo>
                      <a:pt x="171" y="207"/>
                    </a:lnTo>
                    <a:lnTo>
                      <a:pt x="159" y="217"/>
                    </a:lnTo>
                    <a:lnTo>
                      <a:pt x="148" y="224"/>
                    </a:lnTo>
                    <a:lnTo>
                      <a:pt x="138" y="234"/>
                    </a:lnTo>
                    <a:lnTo>
                      <a:pt x="129" y="243"/>
                    </a:lnTo>
                    <a:lnTo>
                      <a:pt x="119" y="251"/>
                    </a:lnTo>
                    <a:lnTo>
                      <a:pt x="110" y="257"/>
                    </a:lnTo>
                    <a:lnTo>
                      <a:pt x="104" y="266"/>
                    </a:lnTo>
                    <a:lnTo>
                      <a:pt x="97" y="270"/>
                    </a:lnTo>
                    <a:lnTo>
                      <a:pt x="89" y="276"/>
                    </a:lnTo>
                    <a:lnTo>
                      <a:pt x="83" y="279"/>
                    </a:lnTo>
                    <a:lnTo>
                      <a:pt x="79" y="285"/>
                    </a:lnTo>
                    <a:lnTo>
                      <a:pt x="72" y="289"/>
                    </a:lnTo>
                    <a:lnTo>
                      <a:pt x="70" y="293"/>
                    </a:lnTo>
                    <a:lnTo>
                      <a:pt x="0" y="329"/>
                    </a:lnTo>
                    <a:lnTo>
                      <a:pt x="9" y="354"/>
                    </a:lnTo>
                    <a:lnTo>
                      <a:pt x="30" y="380"/>
                    </a:lnTo>
                    <a:lnTo>
                      <a:pt x="212" y="316"/>
                    </a:lnTo>
                    <a:lnTo>
                      <a:pt x="393" y="257"/>
                    </a:lnTo>
                    <a:lnTo>
                      <a:pt x="401" y="521"/>
                    </a:lnTo>
                    <a:lnTo>
                      <a:pt x="579" y="511"/>
                    </a:lnTo>
                    <a:lnTo>
                      <a:pt x="566" y="568"/>
                    </a:lnTo>
                    <a:lnTo>
                      <a:pt x="625" y="582"/>
                    </a:lnTo>
                    <a:lnTo>
                      <a:pt x="661" y="536"/>
                    </a:lnTo>
                    <a:lnTo>
                      <a:pt x="661" y="525"/>
                    </a:lnTo>
                    <a:lnTo>
                      <a:pt x="684" y="496"/>
                    </a:lnTo>
                    <a:lnTo>
                      <a:pt x="684" y="492"/>
                    </a:lnTo>
                    <a:lnTo>
                      <a:pt x="688" y="487"/>
                    </a:lnTo>
                    <a:lnTo>
                      <a:pt x="690" y="479"/>
                    </a:lnTo>
                    <a:lnTo>
                      <a:pt x="694" y="473"/>
                    </a:lnTo>
                    <a:lnTo>
                      <a:pt x="697" y="466"/>
                    </a:lnTo>
                    <a:lnTo>
                      <a:pt x="701" y="458"/>
                    </a:lnTo>
                    <a:lnTo>
                      <a:pt x="705" y="447"/>
                    </a:lnTo>
                    <a:lnTo>
                      <a:pt x="709" y="437"/>
                    </a:lnTo>
                    <a:lnTo>
                      <a:pt x="711" y="428"/>
                    </a:lnTo>
                    <a:lnTo>
                      <a:pt x="714" y="418"/>
                    </a:lnTo>
                    <a:lnTo>
                      <a:pt x="718" y="405"/>
                    </a:lnTo>
                    <a:lnTo>
                      <a:pt x="722" y="395"/>
                    </a:lnTo>
                    <a:lnTo>
                      <a:pt x="724" y="382"/>
                    </a:lnTo>
                    <a:lnTo>
                      <a:pt x="728" y="373"/>
                    </a:lnTo>
                    <a:lnTo>
                      <a:pt x="728" y="357"/>
                    </a:lnTo>
                    <a:lnTo>
                      <a:pt x="728" y="346"/>
                    </a:lnTo>
                    <a:lnTo>
                      <a:pt x="728" y="335"/>
                    </a:lnTo>
                    <a:lnTo>
                      <a:pt x="728" y="321"/>
                    </a:lnTo>
                    <a:lnTo>
                      <a:pt x="726" y="308"/>
                    </a:lnTo>
                    <a:lnTo>
                      <a:pt x="724" y="297"/>
                    </a:lnTo>
                    <a:lnTo>
                      <a:pt x="722" y="285"/>
                    </a:lnTo>
                    <a:lnTo>
                      <a:pt x="722" y="272"/>
                    </a:lnTo>
                    <a:lnTo>
                      <a:pt x="718" y="259"/>
                    </a:lnTo>
                    <a:lnTo>
                      <a:pt x="716" y="247"/>
                    </a:lnTo>
                    <a:lnTo>
                      <a:pt x="714" y="234"/>
                    </a:lnTo>
                    <a:lnTo>
                      <a:pt x="711" y="224"/>
                    </a:lnTo>
                    <a:lnTo>
                      <a:pt x="707" y="211"/>
                    </a:lnTo>
                    <a:lnTo>
                      <a:pt x="705" y="202"/>
                    </a:lnTo>
                    <a:lnTo>
                      <a:pt x="701" y="190"/>
                    </a:lnTo>
                    <a:lnTo>
                      <a:pt x="699" y="183"/>
                    </a:lnTo>
                    <a:lnTo>
                      <a:pt x="695" y="169"/>
                    </a:lnTo>
                    <a:lnTo>
                      <a:pt x="690" y="160"/>
                    </a:lnTo>
                    <a:lnTo>
                      <a:pt x="686" y="152"/>
                    </a:lnTo>
                    <a:lnTo>
                      <a:pt x="684" y="145"/>
                    </a:lnTo>
                    <a:lnTo>
                      <a:pt x="680" y="137"/>
                    </a:lnTo>
                    <a:lnTo>
                      <a:pt x="676" y="127"/>
                    </a:lnTo>
                    <a:lnTo>
                      <a:pt x="674" y="122"/>
                    </a:lnTo>
                    <a:lnTo>
                      <a:pt x="673" y="116"/>
                    </a:lnTo>
                    <a:lnTo>
                      <a:pt x="667" y="105"/>
                    </a:lnTo>
                    <a:lnTo>
                      <a:pt x="663" y="99"/>
                    </a:lnTo>
                    <a:lnTo>
                      <a:pt x="661" y="93"/>
                    </a:lnTo>
                    <a:lnTo>
                      <a:pt x="657" y="87"/>
                    </a:lnTo>
                    <a:lnTo>
                      <a:pt x="648" y="76"/>
                    </a:lnTo>
                    <a:lnTo>
                      <a:pt x="640" y="70"/>
                    </a:lnTo>
                    <a:lnTo>
                      <a:pt x="635" y="63"/>
                    </a:lnTo>
                    <a:lnTo>
                      <a:pt x="625" y="55"/>
                    </a:lnTo>
                    <a:lnTo>
                      <a:pt x="617" y="49"/>
                    </a:lnTo>
                    <a:lnTo>
                      <a:pt x="608" y="44"/>
                    </a:lnTo>
                    <a:lnTo>
                      <a:pt x="597" y="38"/>
                    </a:lnTo>
                    <a:lnTo>
                      <a:pt x="587" y="34"/>
                    </a:lnTo>
                    <a:lnTo>
                      <a:pt x="579" y="30"/>
                    </a:lnTo>
                    <a:lnTo>
                      <a:pt x="570" y="27"/>
                    </a:lnTo>
                    <a:lnTo>
                      <a:pt x="566" y="25"/>
                    </a:lnTo>
                    <a:lnTo>
                      <a:pt x="560" y="25"/>
                    </a:lnTo>
                    <a:lnTo>
                      <a:pt x="547" y="0"/>
                    </a:lnTo>
                    <a:lnTo>
                      <a:pt x="427" y="3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56" name="Freeform 140"/>
              <p:cNvSpPr>
                <a:spLocks/>
              </p:cNvSpPr>
              <p:nvPr/>
            </p:nvSpPr>
            <p:spPr bwMode="auto">
              <a:xfrm>
                <a:off x="4136" y="3313"/>
                <a:ext cx="62" cy="89"/>
              </a:xfrm>
              <a:custGeom>
                <a:avLst/>
                <a:gdLst>
                  <a:gd name="T0" fmla="*/ 1 w 124"/>
                  <a:gd name="T1" fmla="*/ 0 h 178"/>
                  <a:gd name="T2" fmla="*/ 1 w 124"/>
                  <a:gd name="T3" fmla="*/ 1 h 178"/>
                  <a:gd name="T4" fmla="*/ 1 w 124"/>
                  <a:gd name="T5" fmla="*/ 1 h 178"/>
                  <a:gd name="T6" fmla="*/ 1 w 124"/>
                  <a:gd name="T7" fmla="*/ 1 h 178"/>
                  <a:gd name="T8" fmla="*/ 1 w 124"/>
                  <a:gd name="T9" fmla="*/ 1 h 178"/>
                  <a:gd name="T10" fmla="*/ 1 w 124"/>
                  <a:gd name="T11" fmla="*/ 1 h 178"/>
                  <a:gd name="T12" fmla="*/ 1 w 124"/>
                  <a:gd name="T13" fmla="*/ 1 h 178"/>
                  <a:gd name="T14" fmla="*/ 1 w 124"/>
                  <a:gd name="T15" fmla="*/ 1 h 178"/>
                  <a:gd name="T16" fmla="*/ 1 w 124"/>
                  <a:gd name="T17" fmla="*/ 1 h 178"/>
                  <a:gd name="T18" fmla="*/ 1 w 124"/>
                  <a:gd name="T19" fmla="*/ 1 h 178"/>
                  <a:gd name="T20" fmla="*/ 1 w 124"/>
                  <a:gd name="T21" fmla="*/ 1 h 178"/>
                  <a:gd name="T22" fmla="*/ 1 w 124"/>
                  <a:gd name="T23" fmla="*/ 1 h 178"/>
                  <a:gd name="T24" fmla="*/ 1 w 124"/>
                  <a:gd name="T25" fmla="*/ 1 h 178"/>
                  <a:gd name="T26" fmla="*/ 1 w 124"/>
                  <a:gd name="T27" fmla="*/ 1 h 178"/>
                  <a:gd name="T28" fmla="*/ 1 w 124"/>
                  <a:gd name="T29" fmla="*/ 1 h 178"/>
                  <a:gd name="T30" fmla="*/ 1 w 124"/>
                  <a:gd name="T31" fmla="*/ 1 h 178"/>
                  <a:gd name="T32" fmla="*/ 1 w 124"/>
                  <a:gd name="T33" fmla="*/ 1 h 178"/>
                  <a:gd name="T34" fmla="*/ 0 w 124"/>
                  <a:gd name="T35" fmla="*/ 1 h 178"/>
                  <a:gd name="T36" fmla="*/ 1 w 124"/>
                  <a:gd name="T37" fmla="*/ 1 h 178"/>
                  <a:gd name="T38" fmla="*/ 1 w 124"/>
                  <a:gd name="T39" fmla="*/ 1 h 178"/>
                  <a:gd name="T40" fmla="*/ 1 w 124"/>
                  <a:gd name="T41" fmla="*/ 1 h 178"/>
                  <a:gd name="T42" fmla="*/ 1 w 124"/>
                  <a:gd name="T43" fmla="*/ 1 h 178"/>
                  <a:gd name="T44" fmla="*/ 1 w 124"/>
                  <a:gd name="T45" fmla="*/ 1 h 178"/>
                  <a:gd name="T46" fmla="*/ 1 w 124"/>
                  <a:gd name="T47" fmla="*/ 1 h 178"/>
                  <a:gd name="T48" fmla="*/ 1 w 124"/>
                  <a:gd name="T49" fmla="*/ 1 h 178"/>
                  <a:gd name="T50" fmla="*/ 1 w 124"/>
                  <a:gd name="T51" fmla="*/ 1 h 178"/>
                  <a:gd name="T52" fmla="*/ 1 w 124"/>
                  <a:gd name="T53" fmla="*/ 1 h 178"/>
                  <a:gd name="T54" fmla="*/ 1 w 124"/>
                  <a:gd name="T55" fmla="*/ 1 h 178"/>
                  <a:gd name="T56" fmla="*/ 1 w 124"/>
                  <a:gd name="T57" fmla="*/ 1 h 178"/>
                  <a:gd name="T58" fmla="*/ 1 w 124"/>
                  <a:gd name="T59" fmla="*/ 1 h 178"/>
                  <a:gd name="T60" fmla="*/ 1 w 124"/>
                  <a:gd name="T61" fmla="*/ 0 h 178"/>
                  <a:gd name="T62" fmla="*/ 1 w 124"/>
                  <a:gd name="T63" fmla="*/ 0 h 1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4"/>
                  <a:gd name="T97" fmla="*/ 0 h 178"/>
                  <a:gd name="T98" fmla="*/ 124 w 124"/>
                  <a:gd name="T99" fmla="*/ 178 h 1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4" h="178">
                    <a:moveTo>
                      <a:pt x="116" y="0"/>
                    </a:moveTo>
                    <a:lnTo>
                      <a:pt x="111" y="30"/>
                    </a:lnTo>
                    <a:lnTo>
                      <a:pt x="124" y="97"/>
                    </a:lnTo>
                    <a:lnTo>
                      <a:pt x="48" y="159"/>
                    </a:lnTo>
                    <a:lnTo>
                      <a:pt x="33" y="178"/>
                    </a:lnTo>
                    <a:lnTo>
                      <a:pt x="8" y="165"/>
                    </a:lnTo>
                    <a:lnTo>
                      <a:pt x="8" y="163"/>
                    </a:lnTo>
                    <a:lnTo>
                      <a:pt x="12" y="159"/>
                    </a:lnTo>
                    <a:lnTo>
                      <a:pt x="16" y="152"/>
                    </a:lnTo>
                    <a:lnTo>
                      <a:pt x="23" y="142"/>
                    </a:lnTo>
                    <a:lnTo>
                      <a:pt x="23" y="133"/>
                    </a:lnTo>
                    <a:lnTo>
                      <a:pt x="27" y="125"/>
                    </a:lnTo>
                    <a:lnTo>
                      <a:pt x="29" y="117"/>
                    </a:lnTo>
                    <a:lnTo>
                      <a:pt x="29" y="110"/>
                    </a:lnTo>
                    <a:lnTo>
                      <a:pt x="29" y="97"/>
                    </a:lnTo>
                    <a:lnTo>
                      <a:pt x="31" y="93"/>
                    </a:lnTo>
                    <a:lnTo>
                      <a:pt x="8" y="97"/>
                    </a:lnTo>
                    <a:lnTo>
                      <a:pt x="0" y="85"/>
                    </a:lnTo>
                    <a:lnTo>
                      <a:pt x="4" y="81"/>
                    </a:lnTo>
                    <a:lnTo>
                      <a:pt x="16" y="72"/>
                    </a:lnTo>
                    <a:lnTo>
                      <a:pt x="19" y="60"/>
                    </a:lnTo>
                    <a:lnTo>
                      <a:pt x="27" y="53"/>
                    </a:lnTo>
                    <a:lnTo>
                      <a:pt x="33" y="45"/>
                    </a:lnTo>
                    <a:lnTo>
                      <a:pt x="42" y="41"/>
                    </a:lnTo>
                    <a:lnTo>
                      <a:pt x="54" y="36"/>
                    </a:lnTo>
                    <a:lnTo>
                      <a:pt x="65" y="30"/>
                    </a:lnTo>
                    <a:lnTo>
                      <a:pt x="67" y="22"/>
                    </a:lnTo>
                    <a:lnTo>
                      <a:pt x="71" y="13"/>
                    </a:lnTo>
                    <a:lnTo>
                      <a:pt x="73" y="5"/>
                    </a:lnTo>
                    <a:lnTo>
                      <a:pt x="75" y="3"/>
                    </a:lnTo>
                    <a:lnTo>
                      <a:pt x="116" y="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57" name="Freeform 141"/>
              <p:cNvSpPr>
                <a:spLocks/>
              </p:cNvSpPr>
              <p:nvPr/>
            </p:nvSpPr>
            <p:spPr bwMode="auto">
              <a:xfrm>
                <a:off x="3890" y="3056"/>
                <a:ext cx="298" cy="247"/>
              </a:xfrm>
              <a:custGeom>
                <a:avLst/>
                <a:gdLst>
                  <a:gd name="T0" fmla="*/ 1 w 595"/>
                  <a:gd name="T1" fmla="*/ 0 h 495"/>
                  <a:gd name="T2" fmla="*/ 1 w 595"/>
                  <a:gd name="T3" fmla="*/ 0 h 495"/>
                  <a:gd name="T4" fmla="*/ 1 w 595"/>
                  <a:gd name="T5" fmla="*/ 0 h 495"/>
                  <a:gd name="T6" fmla="*/ 1 w 595"/>
                  <a:gd name="T7" fmla="*/ 0 h 495"/>
                  <a:gd name="T8" fmla="*/ 1 w 595"/>
                  <a:gd name="T9" fmla="*/ 0 h 495"/>
                  <a:gd name="T10" fmla="*/ 1 w 595"/>
                  <a:gd name="T11" fmla="*/ 0 h 495"/>
                  <a:gd name="T12" fmla="*/ 1 w 595"/>
                  <a:gd name="T13" fmla="*/ 0 h 495"/>
                  <a:gd name="T14" fmla="*/ 1 w 595"/>
                  <a:gd name="T15" fmla="*/ 0 h 495"/>
                  <a:gd name="T16" fmla="*/ 1 w 595"/>
                  <a:gd name="T17" fmla="*/ 0 h 495"/>
                  <a:gd name="T18" fmla="*/ 1 w 595"/>
                  <a:gd name="T19" fmla="*/ 0 h 495"/>
                  <a:gd name="T20" fmla="*/ 1 w 595"/>
                  <a:gd name="T21" fmla="*/ 0 h 495"/>
                  <a:gd name="T22" fmla="*/ 1 w 595"/>
                  <a:gd name="T23" fmla="*/ 0 h 495"/>
                  <a:gd name="T24" fmla="*/ 1 w 595"/>
                  <a:gd name="T25" fmla="*/ 0 h 495"/>
                  <a:gd name="T26" fmla="*/ 1 w 595"/>
                  <a:gd name="T27" fmla="*/ 0 h 495"/>
                  <a:gd name="T28" fmla="*/ 1 w 595"/>
                  <a:gd name="T29" fmla="*/ 0 h 495"/>
                  <a:gd name="T30" fmla="*/ 1 w 595"/>
                  <a:gd name="T31" fmla="*/ 0 h 495"/>
                  <a:gd name="T32" fmla="*/ 1 w 595"/>
                  <a:gd name="T33" fmla="*/ 0 h 495"/>
                  <a:gd name="T34" fmla="*/ 1 w 595"/>
                  <a:gd name="T35" fmla="*/ 0 h 495"/>
                  <a:gd name="T36" fmla="*/ 1 w 595"/>
                  <a:gd name="T37" fmla="*/ 0 h 495"/>
                  <a:gd name="T38" fmla="*/ 1 w 595"/>
                  <a:gd name="T39" fmla="*/ 0 h 495"/>
                  <a:gd name="T40" fmla="*/ 1 w 595"/>
                  <a:gd name="T41" fmla="*/ 0 h 495"/>
                  <a:gd name="T42" fmla="*/ 1 w 595"/>
                  <a:gd name="T43" fmla="*/ 0 h 495"/>
                  <a:gd name="T44" fmla="*/ 1 w 595"/>
                  <a:gd name="T45" fmla="*/ 0 h 495"/>
                  <a:gd name="T46" fmla="*/ 1 w 595"/>
                  <a:gd name="T47" fmla="*/ 0 h 495"/>
                  <a:gd name="T48" fmla="*/ 1 w 595"/>
                  <a:gd name="T49" fmla="*/ 0 h 495"/>
                  <a:gd name="T50" fmla="*/ 1 w 595"/>
                  <a:gd name="T51" fmla="*/ 0 h 495"/>
                  <a:gd name="T52" fmla="*/ 1 w 595"/>
                  <a:gd name="T53" fmla="*/ 0 h 495"/>
                  <a:gd name="T54" fmla="*/ 1 w 595"/>
                  <a:gd name="T55" fmla="*/ 0 h 495"/>
                  <a:gd name="T56" fmla="*/ 1 w 595"/>
                  <a:gd name="T57" fmla="*/ 0 h 495"/>
                  <a:gd name="T58" fmla="*/ 1 w 595"/>
                  <a:gd name="T59" fmla="*/ 0 h 495"/>
                  <a:gd name="T60" fmla="*/ 1 w 595"/>
                  <a:gd name="T61" fmla="*/ 0 h 495"/>
                  <a:gd name="T62" fmla="*/ 1 w 595"/>
                  <a:gd name="T63" fmla="*/ 0 h 495"/>
                  <a:gd name="T64" fmla="*/ 1 w 595"/>
                  <a:gd name="T65" fmla="*/ 0 h 495"/>
                  <a:gd name="T66" fmla="*/ 1 w 595"/>
                  <a:gd name="T67" fmla="*/ 0 h 495"/>
                  <a:gd name="T68" fmla="*/ 1 w 595"/>
                  <a:gd name="T69" fmla="*/ 0 h 495"/>
                  <a:gd name="T70" fmla="*/ 1 w 595"/>
                  <a:gd name="T71" fmla="*/ 0 h 495"/>
                  <a:gd name="T72" fmla="*/ 1 w 595"/>
                  <a:gd name="T73" fmla="*/ 0 h 495"/>
                  <a:gd name="T74" fmla="*/ 1 w 595"/>
                  <a:gd name="T75" fmla="*/ 0 h 495"/>
                  <a:gd name="T76" fmla="*/ 1 w 595"/>
                  <a:gd name="T77" fmla="*/ 0 h 495"/>
                  <a:gd name="T78" fmla="*/ 1 w 595"/>
                  <a:gd name="T79" fmla="*/ 0 h 495"/>
                  <a:gd name="T80" fmla="*/ 1 w 595"/>
                  <a:gd name="T81" fmla="*/ 0 h 495"/>
                  <a:gd name="T82" fmla="*/ 1 w 595"/>
                  <a:gd name="T83" fmla="*/ 0 h 495"/>
                  <a:gd name="T84" fmla="*/ 1 w 595"/>
                  <a:gd name="T85" fmla="*/ 0 h 495"/>
                  <a:gd name="T86" fmla="*/ 1 w 595"/>
                  <a:gd name="T87" fmla="*/ 0 h 495"/>
                  <a:gd name="T88" fmla="*/ 1 w 595"/>
                  <a:gd name="T89" fmla="*/ 0 h 495"/>
                  <a:gd name="T90" fmla="*/ 1 w 595"/>
                  <a:gd name="T91" fmla="*/ 0 h 495"/>
                  <a:gd name="T92" fmla="*/ 1 w 595"/>
                  <a:gd name="T93" fmla="*/ 0 h 495"/>
                  <a:gd name="T94" fmla="*/ 1 w 595"/>
                  <a:gd name="T95" fmla="*/ 0 h 495"/>
                  <a:gd name="T96" fmla="*/ 1 w 595"/>
                  <a:gd name="T97" fmla="*/ 0 h 495"/>
                  <a:gd name="T98" fmla="*/ 1 w 595"/>
                  <a:gd name="T99" fmla="*/ 0 h 495"/>
                  <a:gd name="T100" fmla="*/ 1 w 595"/>
                  <a:gd name="T101" fmla="*/ 0 h 495"/>
                  <a:gd name="T102" fmla="*/ 1 w 595"/>
                  <a:gd name="T103" fmla="*/ 0 h 495"/>
                  <a:gd name="T104" fmla="*/ 1 w 595"/>
                  <a:gd name="T105" fmla="*/ 0 h 495"/>
                  <a:gd name="T106" fmla="*/ 1 w 595"/>
                  <a:gd name="T107" fmla="*/ 0 h 495"/>
                  <a:gd name="T108" fmla="*/ 1 w 595"/>
                  <a:gd name="T109" fmla="*/ 0 h 495"/>
                  <a:gd name="T110" fmla="*/ 1 w 595"/>
                  <a:gd name="T111" fmla="*/ 0 h 495"/>
                  <a:gd name="T112" fmla="*/ 1 w 595"/>
                  <a:gd name="T113" fmla="*/ 0 h 495"/>
                  <a:gd name="T114" fmla="*/ 1 w 595"/>
                  <a:gd name="T115" fmla="*/ 0 h 495"/>
                  <a:gd name="T116" fmla="*/ 1 w 595"/>
                  <a:gd name="T117" fmla="*/ 0 h 495"/>
                  <a:gd name="T118" fmla="*/ 1 w 595"/>
                  <a:gd name="T119" fmla="*/ 0 h 495"/>
                  <a:gd name="T120" fmla="*/ 1 w 595"/>
                  <a:gd name="T121" fmla="*/ 0 h 495"/>
                  <a:gd name="T122" fmla="*/ 0 w 595"/>
                  <a:gd name="T123" fmla="*/ 0 h 4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95"/>
                  <a:gd name="T187" fmla="*/ 0 h 495"/>
                  <a:gd name="T188" fmla="*/ 595 w 595"/>
                  <a:gd name="T189" fmla="*/ 495 h 4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95" h="495">
                    <a:moveTo>
                      <a:pt x="0" y="305"/>
                    </a:moveTo>
                    <a:lnTo>
                      <a:pt x="78" y="268"/>
                    </a:lnTo>
                    <a:lnTo>
                      <a:pt x="101" y="287"/>
                    </a:lnTo>
                    <a:lnTo>
                      <a:pt x="108" y="249"/>
                    </a:lnTo>
                    <a:lnTo>
                      <a:pt x="209" y="227"/>
                    </a:lnTo>
                    <a:lnTo>
                      <a:pt x="295" y="194"/>
                    </a:lnTo>
                    <a:lnTo>
                      <a:pt x="291" y="192"/>
                    </a:lnTo>
                    <a:lnTo>
                      <a:pt x="283" y="192"/>
                    </a:lnTo>
                    <a:lnTo>
                      <a:pt x="272" y="191"/>
                    </a:lnTo>
                    <a:lnTo>
                      <a:pt x="259" y="191"/>
                    </a:lnTo>
                    <a:lnTo>
                      <a:pt x="243" y="189"/>
                    </a:lnTo>
                    <a:lnTo>
                      <a:pt x="232" y="187"/>
                    </a:lnTo>
                    <a:lnTo>
                      <a:pt x="223" y="183"/>
                    </a:lnTo>
                    <a:lnTo>
                      <a:pt x="221" y="181"/>
                    </a:lnTo>
                    <a:lnTo>
                      <a:pt x="221" y="173"/>
                    </a:lnTo>
                    <a:lnTo>
                      <a:pt x="226" y="164"/>
                    </a:lnTo>
                    <a:lnTo>
                      <a:pt x="236" y="153"/>
                    </a:lnTo>
                    <a:lnTo>
                      <a:pt x="249" y="141"/>
                    </a:lnTo>
                    <a:lnTo>
                      <a:pt x="255" y="134"/>
                    </a:lnTo>
                    <a:lnTo>
                      <a:pt x="262" y="126"/>
                    </a:lnTo>
                    <a:lnTo>
                      <a:pt x="270" y="120"/>
                    </a:lnTo>
                    <a:lnTo>
                      <a:pt x="278" y="115"/>
                    </a:lnTo>
                    <a:lnTo>
                      <a:pt x="285" y="109"/>
                    </a:lnTo>
                    <a:lnTo>
                      <a:pt x="293" y="103"/>
                    </a:lnTo>
                    <a:lnTo>
                      <a:pt x="300" y="99"/>
                    </a:lnTo>
                    <a:lnTo>
                      <a:pt x="308" y="97"/>
                    </a:lnTo>
                    <a:lnTo>
                      <a:pt x="316" y="88"/>
                    </a:lnTo>
                    <a:lnTo>
                      <a:pt x="314" y="84"/>
                    </a:lnTo>
                    <a:lnTo>
                      <a:pt x="306" y="78"/>
                    </a:lnTo>
                    <a:lnTo>
                      <a:pt x="295" y="76"/>
                    </a:lnTo>
                    <a:lnTo>
                      <a:pt x="280" y="73"/>
                    </a:lnTo>
                    <a:lnTo>
                      <a:pt x="268" y="71"/>
                    </a:lnTo>
                    <a:lnTo>
                      <a:pt x="257" y="71"/>
                    </a:lnTo>
                    <a:lnTo>
                      <a:pt x="253" y="71"/>
                    </a:lnTo>
                    <a:lnTo>
                      <a:pt x="308" y="31"/>
                    </a:lnTo>
                    <a:lnTo>
                      <a:pt x="435" y="0"/>
                    </a:lnTo>
                    <a:lnTo>
                      <a:pt x="437" y="44"/>
                    </a:lnTo>
                    <a:lnTo>
                      <a:pt x="481" y="105"/>
                    </a:lnTo>
                    <a:lnTo>
                      <a:pt x="531" y="69"/>
                    </a:lnTo>
                    <a:lnTo>
                      <a:pt x="494" y="128"/>
                    </a:lnTo>
                    <a:lnTo>
                      <a:pt x="487" y="194"/>
                    </a:lnTo>
                    <a:lnTo>
                      <a:pt x="540" y="219"/>
                    </a:lnTo>
                    <a:lnTo>
                      <a:pt x="557" y="141"/>
                    </a:lnTo>
                    <a:lnTo>
                      <a:pt x="588" y="242"/>
                    </a:lnTo>
                    <a:lnTo>
                      <a:pt x="595" y="356"/>
                    </a:lnTo>
                    <a:lnTo>
                      <a:pt x="567" y="483"/>
                    </a:lnTo>
                    <a:lnTo>
                      <a:pt x="565" y="483"/>
                    </a:lnTo>
                    <a:lnTo>
                      <a:pt x="561" y="485"/>
                    </a:lnTo>
                    <a:lnTo>
                      <a:pt x="553" y="487"/>
                    </a:lnTo>
                    <a:lnTo>
                      <a:pt x="544" y="489"/>
                    </a:lnTo>
                    <a:lnTo>
                      <a:pt x="538" y="489"/>
                    </a:lnTo>
                    <a:lnTo>
                      <a:pt x="532" y="491"/>
                    </a:lnTo>
                    <a:lnTo>
                      <a:pt x="525" y="493"/>
                    </a:lnTo>
                    <a:lnTo>
                      <a:pt x="517" y="495"/>
                    </a:lnTo>
                    <a:lnTo>
                      <a:pt x="508" y="495"/>
                    </a:lnTo>
                    <a:lnTo>
                      <a:pt x="500" y="495"/>
                    </a:lnTo>
                    <a:lnTo>
                      <a:pt x="491" y="495"/>
                    </a:lnTo>
                    <a:lnTo>
                      <a:pt x="481" y="495"/>
                    </a:lnTo>
                    <a:lnTo>
                      <a:pt x="470" y="491"/>
                    </a:lnTo>
                    <a:lnTo>
                      <a:pt x="458" y="489"/>
                    </a:lnTo>
                    <a:lnTo>
                      <a:pt x="447" y="487"/>
                    </a:lnTo>
                    <a:lnTo>
                      <a:pt x="437" y="485"/>
                    </a:lnTo>
                    <a:lnTo>
                      <a:pt x="424" y="481"/>
                    </a:lnTo>
                    <a:lnTo>
                      <a:pt x="415" y="477"/>
                    </a:lnTo>
                    <a:lnTo>
                      <a:pt x="405" y="476"/>
                    </a:lnTo>
                    <a:lnTo>
                      <a:pt x="396" y="472"/>
                    </a:lnTo>
                    <a:lnTo>
                      <a:pt x="388" y="468"/>
                    </a:lnTo>
                    <a:lnTo>
                      <a:pt x="378" y="464"/>
                    </a:lnTo>
                    <a:lnTo>
                      <a:pt x="371" y="462"/>
                    </a:lnTo>
                    <a:lnTo>
                      <a:pt x="367" y="458"/>
                    </a:lnTo>
                    <a:lnTo>
                      <a:pt x="359" y="455"/>
                    </a:lnTo>
                    <a:lnTo>
                      <a:pt x="356" y="455"/>
                    </a:lnTo>
                    <a:lnTo>
                      <a:pt x="354" y="453"/>
                    </a:lnTo>
                    <a:lnTo>
                      <a:pt x="354" y="445"/>
                    </a:lnTo>
                    <a:lnTo>
                      <a:pt x="354" y="438"/>
                    </a:lnTo>
                    <a:lnTo>
                      <a:pt x="352" y="428"/>
                    </a:lnTo>
                    <a:lnTo>
                      <a:pt x="350" y="420"/>
                    </a:lnTo>
                    <a:lnTo>
                      <a:pt x="350" y="415"/>
                    </a:lnTo>
                    <a:lnTo>
                      <a:pt x="350" y="407"/>
                    </a:lnTo>
                    <a:lnTo>
                      <a:pt x="350" y="398"/>
                    </a:lnTo>
                    <a:lnTo>
                      <a:pt x="346" y="386"/>
                    </a:lnTo>
                    <a:lnTo>
                      <a:pt x="344" y="375"/>
                    </a:lnTo>
                    <a:lnTo>
                      <a:pt x="340" y="363"/>
                    </a:lnTo>
                    <a:lnTo>
                      <a:pt x="340" y="350"/>
                    </a:lnTo>
                    <a:lnTo>
                      <a:pt x="337" y="337"/>
                    </a:lnTo>
                    <a:lnTo>
                      <a:pt x="333" y="324"/>
                    </a:lnTo>
                    <a:lnTo>
                      <a:pt x="331" y="312"/>
                    </a:lnTo>
                    <a:lnTo>
                      <a:pt x="329" y="301"/>
                    </a:lnTo>
                    <a:lnTo>
                      <a:pt x="325" y="287"/>
                    </a:lnTo>
                    <a:lnTo>
                      <a:pt x="323" y="278"/>
                    </a:lnTo>
                    <a:lnTo>
                      <a:pt x="319" y="268"/>
                    </a:lnTo>
                    <a:lnTo>
                      <a:pt x="318" y="259"/>
                    </a:lnTo>
                    <a:lnTo>
                      <a:pt x="318" y="251"/>
                    </a:lnTo>
                    <a:lnTo>
                      <a:pt x="316" y="248"/>
                    </a:lnTo>
                    <a:lnTo>
                      <a:pt x="316" y="244"/>
                    </a:lnTo>
                    <a:lnTo>
                      <a:pt x="312" y="246"/>
                    </a:lnTo>
                    <a:lnTo>
                      <a:pt x="300" y="249"/>
                    </a:lnTo>
                    <a:lnTo>
                      <a:pt x="293" y="253"/>
                    </a:lnTo>
                    <a:lnTo>
                      <a:pt x="285" y="257"/>
                    </a:lnTo>
                    <a:lnTo>
                      <a:pt x="276" y="263"/>
                    </a:lnTo>
                    <a:lnTo>
                      <a:pt x="266" y="268"/>
                    </a:lnTo>
                    <a:lnTo>
                      <a:pt x="253" y="272"/>
                    </a:lnTo>
                    <a:lnTo>
                      <a:pt x="242" y="278"/>
                    </a:lnTo>
                    <a:lnTo>
                      <a:pt x="230" y="282"/>
                    </a:lnTo>
                    <a:lnTo>
                      <a:pt x="217" y="289"/>
                    </a:lnTo>
                    <a:lnTo>
                      <a:pt x="203" y="295"/>
                    </a:lnTo>
                    <a:lnTo>
                      <a:pt x="190" y="301"/>
                    </a:lnTo>
                    <a:lnTo>
                      <a:pt x="175" y="305"/>
                    </a:lnTo>
                    <a:lnTo>
                      <a:pt x="164" y="312"/>
                    </a:lnTo>
                    <a:lnTo>
                      <a:pt x="148" y="314"/>
                    </a:lnTo>
                    <a:lnTo>
                      <a:pt x="135" y="318"/>
                    </a:lnTo>
                    <a:lnTo>
                      <a:pt x="120" y="322"/>
                    </a:lnTo>
                    <a:lnTo>
                      <a:pt x="108" y="324"/>
                    </a:lnTo>
                    <a:lnTo>
                      <a:pt x="97" y="325"/>
                    </a:lnTo>
                    <a:lnTo>
                      <a:pt x="84" y="327"/>
                    </a:lnTo>
                    <a:lnTo>
                      <a:pt x="72" y="329"/>
                    </a:lnTo>
                    <a:lnTo>
                      <a:pt x="65" y="333"/>
                    </a:lnTo>
                    <a:lnTo>
                      <a:pt x="53" y="333"/>
                    </a:lnTo>
                    <a:lnTo>
                      <a:pt x="46" y="333"/>
                    </a:lnTo>
                    <a:lnTo>
                      <a:pt x="36" y="335"/>
                    </a:lnTo>
                    <a:lnTo>
                      <a:pt x="32" y="337"/>
                    </a:lnTo>
                    <a:lnTo>
                      <a:pt x="23" y="337"/>
                    </a:lnTo>
                    <a:lnTo>
                      <a:pt x="21" y="337"/>
                    </a:lnTo>
                    <a:lnTo>
                      <a:pt x="0" y="305"/>
                    </a:lnTo>
                    <a:close/>
                  </a:path>
                </a:pathLst>
              </a:custGeom>
              <a:solidFill>
                <a:srgbClr val="96AB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58" name="Freeform 142"/>
              <p:cNvSpPr>
                <a:spLocks/>
              </p:cNvSpPr>
              <p:nvPr/>
            </p:nvSpPr>
            <p:spPr bwMode="auto">
              <a:xfrm>
                <a:off x="4097" y="3080"/>
                <a:ext cx="18" cy="34"/>
              </a:xfrm>
              <a:custGeom>
                <a:avLst/>
                <a:gdLst>
                  <a:gd name="T0" fmla="*/ 1 w 36"/>
                  <a:gd name="T1" fmla="*/ 0 h 68"/>
                  <a:gd name="T2" fmla="*/ 1 w 36"/>
                  <a:gd name="T3" fmla="*/ 1 h 68"/>
                  <a:gd name="T4" fmla="*/ 1 w 36"/>
                  <a:gd name="T5" fmla="*/ 1 h 68"/>
                  <a:gd name="T6" fmla="*/ 0 w 36"/>
                  <a:gd name="T7" fmla="*/ 1 h 68"/>
                  <a:gd name="T8" fmla="*/ 0 w 36"/>
                  <a:gd name="T9" fmla="*/ 1 h 68"/>
                  <a:gd name="T10" fmla="*/ 1 w 36"/>
                  <a:gd name="T11" fmla="*/ 1 h 68"/>
                  <a:gd name="T12" fmla="*/ 1 w 36"/>
                  <a:gd name="T13" fmla="*/ 1 h 68"/>
                  <a:gd name="T14" fmla="*/ 1 w 36"/>
                  <a:gd name="T15" fmla="*/ 1 h 68"/>
                  <a:gd name="T16" fmla="*/ 1 w 36"/>
                  <a:gd name="T17" fmla="*/ 1 h 68"/>
                  <a:gd name="T18" fmla="*/ 1 w 36"/>
                  <a:gd name="T19" fmla="*/ 1 h 68"/>
                  <a:gd name="T20" fmla="*/ 1 w 36"/>
                  <a:gd name="T21" fmla="*/ 0 h 68"/>
                  <a:gd name="T22" fmla="*/ 1 w 36"/>
                  <a:gd name="T23" fmla="*/ 0 h 6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68"/>
                  <a:gd name="T38" fmla="*/ 36 w 36"/>
                  <a:gd name="T39" fmla="*/ 68 h 6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68">
                    <a:moveTo>
                      <a:pt x="13" y="0"/>
                    </a:moveTo>
                    <a:lnTo>
                      <a:pt x="9" y="2"/>
                    </a:lnTo>
                    <a:lnTo>
                      <a:pt x="5" y="11"/>
                    </a:lnTo>
                    <a:lnTo>
                      <a:pt x="0" y="21"/>
                    </a:lnTo>
                    <a:lnTo>
                      <a:pt x="0" y="30"/>
                    </a:lnTo>
                    <a:lnTo>
                      <a:pt x="3" y="40"/>
                    </a:lnTo>
                    <a:lnTo>
                      <a:pt x="13" y="53"/>
                    </a:lnTo>
                    <a:lnTo>
                      <a:pt x="22" y="63"/>
                    </a:lnTo>
                    <a:lnTo>
                      <a:pt x="28" y="68"/>
                    </a:lnTo>
                    <a:lnTo>
                      <a:pt x="36" y="28"/>
                    </a:lnTo>
                    <a:lnTo>
                      <a:pt x="13"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59" name="Freeform 143"/>
              <p:cNvSpPr>
                <a:spLocks/>
              </p:cNvSpPr>
              <p:nvPr/>
            </p:nvSpPr>
            <p:spPr bwMode="auto">
              <a:xfrm>
                <a:off x="4089" y="3108"/>
                <a:ext cx="40" cy="207"/>
              </a:xfrm>
              <a:custGeom>
                <a:avLst/>
                <a:gdLst>
                  <a:gd name="T0" fmla="*/ 1 w 80"/>
                  <a:gd name="T1" fmla="*/ 1 h 414"/>
                  <a:gd name="T2" fmla="*/ 1 w 80"/>
                  <a:gd name="T3" fmla="*/ 1 h 414"/>
                  <a:gd name="T4" fmla="*/ 1 w 80"/>
                  <a:gd name="T5" fmla="*/ 1 h 414"/>
                  <a:gd name="T6" fmla="*/ 1 w 80"/>
                  <a:gd name="T7" fmla="*/ 1 h 414"/>
                  <a:gd name="T8" fmla="*/ 1 w 80"/>
                  <a:gd name="T9" fmla="*/ 1 h 414"/>
                  <a:gd name="T10" fmla="*/ 1 w 80"/>
                  <a:gd name="T11" fmla="*/ 1 h 414"/>
                  <a:gd name="T12" fmla="*/ 1 w 80"/>
                  <a:gd name="T13" fmla="*/ 1 h 414"/>
                  <a:gd name="T14" fmla="*/ 1 w 80"/>
                  <a:gd name="T15" fmla="*/ 1 h 414"/>
                  <a:gd name="T16" fmla="*/ 1 w 80"/>
                  <a:gd name="T17" fmla="*/ 1 h 414"/>
                  <a:gd name="T18" fmla="*/ 1 w 80"/>
                  <a:gd name="T19" fmla="*/ 1 h 414"/>
                  <a:gd name="T20" fmla="*/ 1 w 80"/>
                  <a:gd name="T21" fmla="*/ 1 h 414"/>
                  <a:gd name="T22" fmla="*/ 1 w 80"/>
                  <a:gd name="T23" fmla="*/ 1 h 414"/>
                  <a:gd name="T24" fmla="*/ 1 w 80"/>
                  <a:gd name="T25" fmla="*/ 1 h 414"/>
                  <a:gd name="T26" fmla="*/ 1 w 80"/>
                  <a:gd name="T27" fmla="*/ 1 h 414"/>
                  <a:gd name="T28" fmla="*/ 1 w 80"/>
                  <a:gd name="T29" fmla="*/ 1 h 414"/>
                  <a:gd name="T30" fmla="*/ 1 w 80"/>
                  <a:gd name="T31" fmla="*/ 1 h 414"/>
                  <a:gd name="T32" fmla="*/ 1 w 80"/>
                  <a:gd name="T33" fmla="*/ 1 h 414"/>
                  <a:gd name="T34" fmla="*/ 1 w 80"/>
                  <a:gd name="T35" fmla="*/ 1 h 414"/>
                  <a:gd name="T36" fmla="*/ 1 w 80"/>
                  <a:gd name="T37" fmla="*/ 1 h 414"/>
                  <a:gd name="T38" fmla="*/ 1 w 80"/>
                  <a:gd name="T39" fmla="*/ 1 h 414"/>
                  <a:gd name="T40" fmla="*/ 1 w 80"/>
                  <a:gd name="T41" fmla="*/ 1 h 414"/>
                  <a:gd name="T42" fmla="*/ 0 w 80"/>
                  <a:gd name="T43" fmla="*/ 1 h 414"/>
                  <a:gd name="T44" fmla="*/ 1 w 80"/>
                  <a:gd name="T45" fmla="*/ 1 h 414"/>
                  <a:gd name="T46" fmla="*/ 1 w 80"/>
                  <a:gd name="T47" fmla="*/ 1 h 414"/>
                  <a:gd name="T48" fmla="*/ 1 w 80"/>
                  <a:gd name="T49" fmla="*/ 1 h 414"/>
                  <a:gd name="T50" fmla="*/ 1 w 80"/>
                  <a:gd name="T51" fmla="*/ 1 h 414"/>
                  <a:gd name="T52" fmla="*/ 1 w 80"/>
                  <a:gd name="T53" fmla="*/ 1 h 414"/>
                  <a:gd name="T54" fmla="*/ 1 w 80"/>
                  <a:gd name="T55" fmla="*/ 1 h 414"/>
                  <a:gd name="T56" fmla="*/ 1 w 80"/>
                  <a:gd name="T57" fmla="*/ 1 h 414"/>
                  <a:gd name="T58" fmla="*/ 1 w 80"/>
                  <a:gd name="T59" fmla="*/ 1 h 414"/>
                  <a:gd name="T60" fmla="*/ 1 w 80"/>
                  <a:gd name="T61" fmla="*/ 1 h 414"/>
                  <a:gd name="T62" fmla="*/ 1 w 80"/>
                  <a:gd name="T63" fmla="*/ 1 h 414"/>
                  <a:gd name="T64" fmla="*/ 1 w 80"/>
                  <a:gd name="T65" fmla="*/ 1 h 414"/>
                  <a:gd name="T66" fmla="*/ 1 w 80"/>
                  <a:gd name="T67" fmla="*/ 1 h 414"/>
                  <a:gd name="T68" fmla="*/ 1 w 80"/>
                  <a:gd name="T69" fmla="*/ 1 h 414"/>
                  <a:gd name="T70" fmla="*/ 1 w 80"/>
                  <a:gd name="T71" fmla="*/ 1 h 414"/>
                  <a:gd name="T72" fmla="*/ 1 w 80"/>
                  <a:gd name="T73" fmla="*/ 0 h 414"/>
                  <a:gd name="T74" fmla="*/ 1 w 80"/>
                  <a:gd name="T75" fmla="*/ 0 h 4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0"/>
                  <a:gd name="T115" fmla="*/ 0 h 414"/>
                  <a:gd name="T116" fmla="*/ 80 w 80"/>
                  <a:gd name="T117" fmla="*/ 414 h 4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0" h="414">
                    <a:moveTo>
                      <a:pt x="40" y="0"/>
                    </a:moveTo>
                    <a:lnTo>
                      <a:pt x="40" y="2"/>
                    </a:lnTo>
                    <a:lnTo>
                      <a:pt x="44" y="8"/>
                    </a:lnTo>
                    <a:lnTo>
                      <a:pt x="46" y="17"/>
                    </a:lnTo>
                    <a:lnTo>
                      <a:pt x="52" y="31"/>
                    </a:lnTo>
                    <a:lnTo>
                      <a:pt x="54" y="36"/>
                    </a:lnTo>
                    <a:lnTo>
                      <a:pt x="56" y="44"/>
                    </a:lnTo>
                    <a:lnTo>
                      <a:pt x="59" y="51"/>
                    </a:lnTo>
                    <a:lnTo>
                      <a:pt x="61" y="59"/>
                    </a:lnTo>
                    <a:lnTo>
                      <a:pt x="63" y="67"/>
                    </a:lnTo>
                    <a:lnTo>
                      <a:pt x="65" y="78"/>
                    </a:lnTo>
                    <a:lnTo>
                      <a:pt x="69" y="86"/>
                    </a:lnTo>
                    <a:lnTo>
                      <a:pt x="71" y="95"/>
                    </a:lnTo>
                    <a:lnTo>
                      <a:pt x="71" y="105"/>
                    </a:lnTo>
                    <a:lnTo>
                      <a:pt x="73" y="112"/>
                    </a:lnTo>
                    <a:lnTo>
                      <a:pt x="73" y="122"/>
                    </a:lnTo>
                    <a:lnTo>
                      <a:pt x="73" y="131"/>
                    </a:lnTo>
                    <a:lnTo>
                      <a:pt x="73" y="139"/>
                    </a:lnTo>
                    <a:lnTo>
                      <a:pt x="73" y="148"/>
                    </a:lnTo>
                    <a:lnTo>
                      <a:pt x="73" y="158"/>
                    </a:lnTo>
                    <a:lnTo>
                      <a:pt x="75" y="167"/>
                    </a:lnTo>
                    <a:lnTo>
                      <a:pt x="75" y="175"/>
                    </a:lnTo>
                    <a:lnTo>
                      <a:pt x="75" y="184"/>
                    </a:lnTo>
                    <a:lnTo>
                      <a:pt x="75" y="192"/>
                    </a:lnTo>
                    <a:lnTo>
                      <a:pt x="75" y="202"/>
                    </a:lnTo>
                    <a:lnTo>
                      <a:pt x="75" y="211"/>
                    </a:lnTo>
                    <a:lnTo>
                      <a:pt x="75" y="221"/>
                    </a:lnTo>
                    <a:lnTo>
                      <a:pt x="75" y="230"/>
                    </a:lnTo>
                    <a:lnTo>
                      <a:pt x="75" y="240"/>
                    </a:lnTo>
                    <a:lnTo>
                      <a:pt x="75" y="247"/>
                    </a:lnTo>
                    <a:lnTo>
                      <a:pt x="75" y="255"/>
                    </a:lnTo>
                    <a:lnTo>
                      <a:pt x="75" y="262"/>
                    </a:lnTo>
                    <a:lnTo>
                      <a:pt x="75" y="272"/>
                    </a:lnTo>
                    <a:lnTo>
                      <a:pt x="75" y="279"/>
                    </a:lnTo>
                    <a:lnTo>
                      <a:pt x="76" y="287"/>
                    </a:lnTo>
                    <a:lnTo>
                      <a:pt x="76" y="295"/>
                    </a:lnTo>
                    <a:lnTo>
                      <a:pt x="76" y="304"/>
                    </a:lnTo>
                    <a:lnTo>
                      <a:pt x="76" y="316"/>
                    </a:lnTo>
                    <a:lnTo>
                      <a:pt x="78" y="325"/>
                    </a:lnTo>
                    <a:lnTo>
                      <a:pt x="78" y="331"/>
                    </a:lnTo>
                    <a:lnTo>
                      <a:pt x="80" y="335"/>
                    </a:lnTo>
                    <a:lnTo>
                      <a:pt x="27" y="414"/>
                    </a:lnTo>
                    <a:lnTo>
                      <a:pt x="0" y="344"/>
                    </a:lnTo>
                    <a:lnTo>
                      <a:pt x="0" y="342"/>
                    </a:lnTo>
                    <a:lnTo>
                      <a:pt x="2" y="340"/>
                    </a:lnTo>
                    <a:lnTo>
                      <a:pt x="4" y="335"/>
                    </a:lnTo>
                    <a:lnTo>
                      <a:pt x="6" y="327"/>
                    </a:lnTo>
                    <a:lnTo>
                      <a:pt x="8" y="317"/>
                    </a:lnTo>
                    <a:lnTo>
                      <a:pt x="12" y="308"/>
                    </a:lnTo>
                    <a:lnTo>
                      <a:pt x="14" y="297"/>
                    </a:lnTo>
                    <a:lnTo>
                      <a:pt x="18" y="285"/>
                    </a:lnTo>
                    <a:lnTo>
                      <a:pt x="18" y="272"/>
                    </a:lnTo>
                    <a:lnTo>
                      <a:pt x="18" y="259"/>
                    </a:lnTo>
                    <a:lnTo>
                      <a:pt x="18" y="245"/>
                    </a:lnTo>
                    <a:lnTo>
                      <a:pt x="18" y="232"/>
                    </a:lnTo>
                    <a:lnTo>
                      <a:pt x="18" y="217"/>
                    </a:lnTo>
                    <a:lnTo>
                      <a:pt x="18" y="203"/>
                    </a:lnTo>
                    <a:lnTo>
                      <a:pt x="18" y="188"/>
                    </a:lnTo>
                    <a:lnTo>
                      <a:pt x="18" y="177"/>
                    </a:lnTo>
                    <a:lnTo>
                      <a:pt x="18" y="164"/>
                    </a:lnTo>
                    <a:lnTo>
                      <a:pt x="18" y="150"/>
                    </a:lnTo>
                    <a:lnTo>
                      <a:pt x="18" y="137"/>
                    </a:lnTo>
                    <a:lnTo>
                      <a:pt x="18" y="126"/>
                    </a:lnTo>
                    <a:lnTo>
                      <a:pt x="18" y="112"/>
                    </a:lnTo>
                    <a:lnTo>
                      <a:pt x="18" y="101"/>
                    </a:lnTo>
                    <a:lnTo>
                      <a:pt x="19" y="86"/>
                    </a:lnTo>
                    <a:lnTo>
                      <a:pt x="23" y="74"/>
                    </a:lnTo>
                    <a:lnTo>
                      <a:pt x="23" y="59"/>
                    </a:lnTo>
                    <a:lnTo>
                      <a:pt x="27" y="46"/>
                    </a:lnTo>
                    <a:lnTo>
                      <a:pt x="29" y="34"/>
                    </a:lnTo>
                    <a:lnTo>
                      <a:pt x="33" y="23"/>
                    </a:lnTo>
                    <a:lnTo>
                      <a:pt x="37" y="12"/>
                    </a:lnTo>
                    <a:lnTo>
                      <a:pt x="38" y="6"/>
                    </a:lnTo>
                    <a:lnTo>
                      <a:pt x="4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60" name="Freeform 144"/>
              <p:cNvSpPr>
                <a:spLocks/>
              </p:cNvSpPr>
              <p:nvPr/>
            </p:nvSpPr>
            <p:spPr bwMode="auto">
              <a:xfrm>
                <a:off x="3995" y="3379"/>
                <a:ext cx="117" cy="235"/>
              </a:xfrm>
              <a:custGeom>
                <a:avLst/>
                <a:gdLst>
                  <a:gd name="T0" fmla="*/ 0 w 236"/>
                  <a:gd name="T1" fmla="*/ 1 h 469"/>
                  <a:gd name="T2" fmla="*/ 0 w 236"/>
                  <a:gd name="T3" fmla="*/ 1 h 469"/>
                  <a:gd name="T4" fmla="*/ 0 w 236"/>
                  <a:gd name="T5" fmla="*/ 1 h 469"/>
                  <a:gd name="T6" fmla="*/ 0 w 236"/>
                  <a:gd name="T7" fmla="*/ 1 h 469"/>
                  <a:gd name="T8" fmla="*/ 0 w 236"/>
                  <a:gd name="T9" fmla="*/ 1 h 469"/>
                  <a:gd name="T10" fmla="*/ 0 w 236"/>
                  <a:gd name="T11" fmla="*/ 1 h 469"/>
                  <a:gd name="T12" fmla="*/ 0 w 236"/>
                  <a:gd name="T13" fmla="*/ 1 h 469"/>
                  <a:gd name="T14" fmla="*/ 0 w 236"/>
                  <a:gd name="T15" fmla="*/ 1 h 469"/>
                  <a:gd name="T16" fmla="*/ 0 w 236"/>
                  <a:gd name="T17" fmla="*/ 1 h 469"/>
                  <a:gd name="T18" fmla="*/ 0 w 236"/>
                  <a:gd name="T19" fmla="*/ 1 h 469"/>
                  <a:gd name="T20" fmla="*/ 0 w 236"/>
                  <a:gd name="T21" fmla="*/ 1 h 469"/>
                  <a:gd name="T22" fmla="*/ 0 w 236"/>
                  <a:gd name="T23" fmla="*/ 1 h 469"/>
                  <a:gd name="T24" fmla="*/ 0 w 236"/>
                  <a:gd name="T25" fmla="*/ 1 h 469"/>
                  <a:gd name="T26" fmla="*/ 0 w 236"/>
                  <a:gd name="T27" fmla="*/ 1 h 469"/>
                  <a:gd name="T28" fmla="*/ 0 w 236"/>
                  <a:gd name="T29" fmla="*/ 1 h 469"/>
                  <a:gd name="T30" fmla="*/ 0 w 236"/>
                  <a:gd name="T31" fmla="*/ 1 h 469"/>
                  <a:gd name="T32" fmla="*/ 0 w 236"/>
                  <a:gd name="T33" fmla="*/ 1 h 469"/>
                  <a:gd name="T34" fmla="*/ 0 w 236"/>
                  <a:gd name="T35" fmla="*/ 1 h 469"/>
                  <a:gd name="T36" fmla="*/ 0 w 236"/>
                  <a:gd name="T37" fmla="*/ 1 h 469"/>
                  <a:gd name="T38" fmla="*/ 0 w 236"/>
                  <a:gd name="T39" fmla="*/ 1 h 469"/>
                  <a:gd name="T40" fmla="*/ 0 w 236"/>
                  <a:gd name="T41" fmla="*/ 1 h 469"/>
                  <a:gd name="T42" fmla="*/ 0 w 236"/>
                  <a:gd name="T43" fmla="*/ 1 h 469"/>
                  <a:gd name="T44" fmla="*/ 0 w 236"/>
                  <a:gd name="T45" fmla="*/ 1 h 469"/>
                  <a:gd name="T46" fmla="*/ 0 w 236"/>
                  <a:gd name="T47" fmla="*/ 1 h 469"/>
                  <a:gd name="T48" fmla="*/ 0 w 236"/>
                  <a:gd name="T49" fmla="*/ 1 h 469"/>
                  <a:gd name="T50" fmla="*/ 0 w 236"/>
                  <a:gd name="T51" fmla="*/ 1 h 469"/>
                  <a:gd name="T52" fmla="*/ 0 w 236"/>
                  <a:gd name="T53" fmla="*/ 1 h 469"/>
                  <a:gd name="T54" fmla="*/ 0 w 236"/>
                  <a:gd name="T55" fmla="*/ 1 h 469"/>
                  <a:gd name="T56" fmla="*/ 0 w 236"/>
                  <a:gd name="T57" fmla="*/ 1 h 469"/>
                  <a:gd name="T58" fmla="*/ 0 w 236"/>
                  <a:gd name="T59" fmla="*/ 1 h 469"/>
                  <a:gd name="T60" fmla="*/ 0 w 236"/>
                  <a:gd name="T61" fmla="*/ 0 h 469"/>
                  <a:gd name="T62" fmla="*/ 0 w 236"/>
                  <a:gd name="T63" fmla="*/ 0 h 469"/>
                  <a:gd name="T64" fmla="*/ 0 w 236"/>
                  <a:gd name="T65" fmla="*/ 1 h 469"/>
                  <a:gd name="T66" fmla="*/ 0 w 236"/>
                  <a:gd name="T67" fmla="*/ 1 h 469"/>
                  <a:gd name="T68" fmla="*/ 0 w 236"/>
                  <a:gd name="T69" fmla="*/ 1 h 469"/>
                  <a:gd name="T70" fmla="*/ 0 w 236"/>
                  <a:gd name="T71" fmla="*/ 1 h 469"/>
                  <a:gd name="T72" fmla="*/ 0 w 236"/>
                  <a:gd name="T73" fmla="*/ 1 h 469"/>
                  <a:gd name="T74" fmla="*/ 0 w 236"/>
                  <a:gd name="T75" fmla="*/ 1 h 469"/>
                  <a:gd name="T76" fmla="*/ 0 w 236"/>
                  <a:gd name="T77" fmla="*/ 1 h 469"/>
                  <a:gd name="T78" fmla="*/ 0 w 236"/>
                  <a:gd name="T79" fmla="*/ 1 h 469"/>
                  <a:gd name="T80" fmla="*/ 0 w 236"/>
                  <a:gd name="T81" fmla="*/ 1 h 469"/>
                  <a:gd name="T82" fmla="*/ 0 w 236"/>
                  <a:gd name="T83" fmla="*/ 1 h 469"/>
                  <a:gd name="T84" fmla="*/ 0 w 236"/>
                  <a:gd name="T85" fmla="*/ 1 h 469"/>
                  <a:gd name="T86" fmla="*/ 0 w 236"/>
                  <a:gd name="T87" fmla="*/ 1 h 469"/>
                  <a:gd name="T88" fmla="*/ 0 w 236"/>
                  <a:gd name="T89" fmla="*/ 1 h 469"/>
                  <a:gd name="T90" fmla="*/ 0 w 236"/>
                  <a:gd name="T91" fmla="*/ 1 h 46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6"/>
                  <a:gd name="T139" fmla="*/ 0 h 469"/>
                  <a:gd name="T140" fmla="*/ 236 w 236"/>
                  <a:gd name="T141" fmla="*/ 469 h 46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6" h="469">
                    <a:moveTo>
                      <a:pt x="202" y="100"/>
                    </a:moveTo>
                    <a:lnTo>
                      <a:pt x="202" y="102"/>
                    </a:lnTo>
                    <a:lnTo>
                      <a:pt x="202" y="108"/>
                    </a:lnTo>
                    <a:lnTo>
                      <a:pt x="200" y="112"/>
                    </a:lnTo>
                    <a:lnTo>
                      <a:pt x="194" y="119"/>
                    </a:lnTo>
                    <a:lnTo>
                      <a:pt x="187" y="129"/>
                    </a:lnTo>
                    <a:lnTo>
                      <a:pt x="175" y="140"/>
                    </a:lnTo>
                    <a:lnTo>
                      <a:pt x="166" y="146"/>
                    </a:lnTo>
                    <a:lnTo>
                      <a:pt x="158" y="152"/>
                    </a:lnTo>
                    <a:lnTo>
                      <a:pt x="150" y="157"/>
                    </a:lnTo>
                    <a:lnTo>
                      <a:pt x="141" y="167"/>
                    </a:lnTo>
                    <a:lnTo>
                      <a:pt x="131" y="171"/>
                    </a:lnTo>
                    <a:lnTo>
                      <a:pt x="124" y="178"/>
                    </a:lnTo>
                    <a:lnTo>
                      <a:pt x="116" y="184"/>
                    </a:lnTo>
                    <a:lnTo>
                      <a:pt x="109" y="192"/>
                    </a:lnTo>
                    <a:lnTo>
                      <a:pt x="101" y="197"/>
                    </a:lnTo>
                    <a:lnTo>
                      <a:pt x="93" y="203"/>
                    </a:lnTo>
                    <a:lnTo>
                      <a:pt x="86" y="207"/>
                    </a:lnTo>
                    <a:lnTo>
                      <a:pt x="82" y="212"/>
                    </a:lnTo>
                    <a:lnTo>
                      <a:pt x="74" y="216"/>
                    </a:lnTo>
                    <a:lnTo>
                      <a:pt x="72" y="220"/>
                    </a:lnTo>
                    <a:lnTo>
                      <a:pt x="0" y="180"/>
                    </a:lnTo>
                    <a:lnTo>
                      <a:pt x="31" y="342"/>
                    </a:lnTo>
                    <a:lnTo>
                      <a:pt x="67" y="465"/>
                    </a:lnTo>
                    <a:lnTo>
                      <a:pt x="131" y="469"/>
                    </a:lnTo>
                    <a:lnTo>
                      <a:pt x="105" y="374"/>
                    </a:lnTo>
                    <a:lnTo>
                      <a:pt x="137" y="256"/>
                    </a:lnTo>
                    <a:lnTo>
                      <a:pt x="183" y="212"/>
                    </a:lnTo>
                    <a:lnTo>
                      <a:pt x="236" y="100"/>
                    </a:lnTo>
                    <a:lnTo>
                      <a:pt x="223" y="60"/>
                    </a:lnTo>
                    <a:lnTo>
                      <a:pt x="209" y="0"/>
                    </a:lnTo>
                    <a:lnTo>
                      <a:pt x="207" y="0"/>
                    </a:lnTo>
                    <a:lnTo>
                      <a:pt x="206" y="3"/>
                    </a:lnTo>
                    <a:lnTo>
                      <a:pt x="202" y="9"/>
                    </a:lnTo>
                    <a:lnTo>
                      <a:pt x="200" y="19"/>
                    </a:lnTo>
                    <a:lnTo>
                      <a:pt x="196" y="28"/>
                    </a:lnTo>
                    <a:lnTo>
                      <a:pt x="194" y="38"/>
                    </a:lnTo>
                    <a:lnTo>
                      <a:pt x="194" y="45"/>
                    </a:lnTo>
                    <a:lnTo>
                      <a:pt x="196" y="55"/>
                    </a:lnTo>
                    <a:lnTo>
                      <a:pt x="196" y="64"/>
                    </a:lnTo>
                    <a:lnTo>
                      <a:pt x="196" y="72"/>
                    </a:lnTo>
                    <a:lnTo>
                      <a:pt x="198" y="78"/>
                    </a:lnTo>
                    <a:lnTo>
                      <a:pt x="200" y="87"/>
                    </a:lnTo>
                    <a:lnTo>
                      <a:pt x="202" y="97"/>
                    </a:lnTo>
                    <a:lnTo>
                      <a:pt x="202" y="100"/>
                    </a:lnTo>
                    <a:close/>
                  </a:path>
                </a:pathLst>
              </a:custGeom>
              <a:solidFill>
                <a:srgbClr val="6380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61" name="Freeform 145"/>
              <p:cNvSpPr>
                <a:spLocks/>
              </p:cNvSpPr>
              <p:nvPr/>
            </p:nvSpPr>
            <p:spPr bwMode="auto">
              <a:xfrm>
                <a:off x="4053" y="2899"/>
                <a:ext cx="102" cy="175"/>
              </a:xfrm>
              <a:custGeom>
                <a:avLst/>
                <a:gdLst>
                  <a:gd name="T0" fmla="*/ 0 w 206"/>
                  <a:gd name="T1" fmla="*/ 0 h 352"/>
                  <a:gd name="T2" fmla="*/ 0 w 206"/>
                  <a:gd name="T3" fmla="*/ 0 h 352"/>
                  <a:gd name="T4" fmla="*/ 0 w 206"/>
                  <a:gd name="T5" fmla="*/ 0 h 352"/>
                  <a:gd name="T6" fmla="*/ 0 w 206"/>
                  <a:gd name="T7" fmla="*/ 0 h 352"/>
                  <a:gd name="T8" fmla="*/ 0 w 206"/>
                  <a:gd name="T9" fmla="*/ 0 h 352"/>
                  <a:gd name="T10" fmla="*/ 0 w 206"/>
                  <a:gd name="T11" fmla="*/ 0 h 352"/>
                  <a:gd name="T12" fmla="*/ 0 w 206"/>
                  <a:gd name="T13" fmla="*/ 0 h 352"/>
                  <a:gd name="T14" fmla="*/ 0 w 206"/>
                  <a:gd name="T15" fmla="*/ 0 h 352"/>
                  <a:gd name="T16" fmla="*/ 0 w 206"/>
                  <a:gd name="T17" fmla="*/ 0 h 352"/>
                  <a:gd name="T18" fmla="*/ 0 w 206"/>
                  <a:gd name="T19" fmla="*/ 0 h 352"/>
                  <a:gd name="T20" fmla="*/ 0 w 206"/>
                  <a:gd name="T21" fmla="*/ 0 h 352"/>
                  <a:gd name="T22" fmla="*/ 0 w 206"/>
                  <a:gd name="T23" fmla="*/ 0 h 352"/>
                  <a:gd name="T24" fmla="*/ 0 w 206"/>
                  <a:gd name="T25" fmla="*/ 0 h 352"/>
                  <a:gd name="T26" fmla="*/ 0 w 206"/>
                  <a:gd name="T27" fmla="*/ 0 h 352"/>
                  <a:gd name="T28" fmla="*/ 0 w 206"/>
                  <a:gd name="T29" fmla="*/ 0 h 352"/>
                  <a:gd name="T30" fmla="*/ 0 w 206"/>
                  <a:gd name="T31" fmla="*/ 0 h 352"/>
                  <a:gd name="T32" fmla="*/ 0 w 206"/>
                  <a:gd name="T33" fmla="*/ 0 h 352"/>
                  <a:gd name="T34" fmla="*/ 0 w 206"/>
                  <a:gd name="T35" fmla="*/ 0 h 352"/>
                  <a:gd name="T36" fmla="*/ 0 w 206"/>
                  <a:gd name="T37" fmla="*/ 0 h 352"/>
                  <a:gd name="T38" fmla="*/ 0 w 206"/>
                  <a:gd name="T39" fmla="*/ 0 h 352"/>
                  <a:gd name="T40" fmla="*/ 0 w 206"/>
                  <a:gd name="T41" fmla="*/ 0 h 352"/>
                  <a:gd name="T42" fmla="*/ 0 w 206"/>
                  <a:gd name="T43" fmla="*/ 0 h 352"/>
                  <a:gd name="T44" fmla="*/ 0 w 206"/>
                  <a:gd name="T45" fmla="*/ 0 h 352"/>
                  <a:gd name="T46" fmla="*/ 0 w 206"/>
                  <a:gd name="T47" fmla="*/ 0 h 352"/>
                  <a:gd name="T48" fmla="*/ 0 w 206"/>
                  <a:gd name="T49" fmla="*/ 0 h 352"/>
                  <a:gd name="T50" fmla="*/ 0 w 206"/>
                  <a:gd name="T51" fmla="*/ 0 h 352"/>
                  <a:gd name="T52" fmla="*/ 0 w 206"/>
                  <a:gd name="T53" fmla="*/ 0 h 352"/>
                  <a:gd name="T54" fmla="*/ 0 w 206"/>
                  <a:gd name="T55" fmla="*/ 0 h 352"/>
                  <a:gd name="T56" fmla="*/ 0 w 206"/>
                  <a:gd name="T57" fmla="*/ 0 h 352"/>
                  <a:gd name="T58" fmla="*/ 0 w 206"/>
                  <a:gd name="T59" fmla="*/ 0 h 352"/>
                  <a:gd name="T60" fmla="*/ 0 w 206"/>
                  <a:gd name="T61" fmla="*/ 0 h 352"/>
                  <a:gd name="T62" fmla="*/ 0 w 206"/>
                  <a:gd name="T63" fmla="*/ 0 h 352"/>
                  <a:gd name="T64" fmla="*/ 0 w 206"/>
                  <a:gd name="T65" fmla="*/ 0 h 352"/>
                  <a:gd name="T66" fmla="*/ 0 w 206"/>
                  <a:gd name="T67" fmla="*/ 0 h 352"/>
                  <a:gd name="T68" fmla="*/ 0 w 206"/>
                  <a:gd name="T69" fmla="*/ 0 h 3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06"/>
                  <a:gd name="T106" fmla="*/ 0 h 352"/>
                  <a:gd name="T107" fmla="*/ 206 w 206"/>
                  <a:gd name="T108" fmla="*/ 352 h 3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06" h="352">
                    <a:moveTo>
                      <a:pt x="162" y="0"/>
                    </a:moveTo>
                    <a:lnTo>
                      <a:pt x="6" y="29"/>
                    </a:lnTo>
                    <a:lnTo>
                      <a:pt x="0" y="97"/>
                    </a:lnTo>
                    <a:lnTo>
                      <a:pt x="13" y="224"/>
                    </a:lnTo>
                    <a:lnTo>
                      <a:pt x="31" y="226"/>
                    </a:lnTo>
                    <a:lnTo>
                      <a:pt x="31" y="230"/>
                    </a:lnTo>
                    <a:lnTo>
                      <a:pt x="32" y="238"/>
                    </a:lnTo>
                    <a:lnTo>
                      <a:pt x="32" y="241"/>
                    </a:lnTo>
                    <a:lnTo>
                      <a:pt x="34" y="251"/>
                    </a:lnTo>
                    <a:lnTo>
                      <a:pt x="38" y="257"/>
                    </a:lnTo>
                    <a:lnTo>
                      <a:pt x="44" y="266"/>
                    </a:lnTo>
                    <a:lnTo>
                      <a:pt x="46" y="274"/>
                    </a:lnTo>
                    <a:lnTo>
                      <a:pt x="52" y="281"/>
                    </a:lnTo>
                    <a:lnTo>
                      <a:pt x="55" y="289"/>
                    </a:lnTo>
                    <a:lnTo>
                      <a:pt x="61" y="296"/>
                    </a:lnTo>
                    <a:lnTo>
                      <a:pt x="69" y="308"/>
                    </a:lnTo>
                    <a:lnTo>
                      <a:pt x="72" y="314"/>
                    </a:lnTo>
                    <a:lnTo>
                      <a:pt x="97" y="315"/>
                    </a:lnTo>
                    <a:lnTo>
                      <a:pt x="109" y="352"/>
                    </a:lnTo>
                    <a:lnTo>
                      <a:pt x="112" y="352"/>
                    </a:lnTo>
                    <a:lnTo>
                      <a:pt x="118" y="352"/>
                    </a:lnTo>
                    <a:lnTo>
                      <a:pt x="122" y="350"/>
                    </a:lnTo>
                    <a:lnTo>
                      <a:pt x="129" y="344"/>
                    </a:lnTo>
                    <a:lnTo>
                      <a:pt x="139" y="340"/>
                    </a:lnTo>
                    <a:lnTo>
                      <a:pt x="147" y="333"/>
                    </a:lnTo>
                    <a:lnTo>
                      <a:pt x="158" y="325"/>
                    </a:lnTo>
                    <a:lnTo>
                      <a:pt x="169" y="314"/>
                    </a:lnTo>
                    <a:lnTo>
                      <a:pt x="181" y="306"/>
                    </a:lnTo>
                    <a:lnTo>
                      <a:pt x="190" y="296"/>
                    </a:lnTo>
                    <a:lnTo>
                      <a:pt x="198" y="289"/>
                    </a:lnTo>
                    <a:lnTo>
                      <a:pt x="204" y="283"/>
                    </a:lnTo>
                    <a:lnTo>
                      <a:pt x="206" y="283"/>
                    </a:lnTo>
                    <a:lnTo>
                      <a:pt x="206" y="279"/>
                    </a:lnTo>
                    <a:lnTo>
                      <a:pt x="204" y="277"/>
                    </a:lnTo>
                    <a:lnTo>
                      <a:pt x="202" y="272"/>
                    </a:lnTo>
                    <a:lnTo>
                      <a:pt x="202" y="264"/>
                    </a:lnTo>
                    <a:lnTo>
                      <a:pt x="200" y="255"/>
                    </a:lnTo>
                    <a:lnTo>
                      <a:pt x="200" y="245"/>
                    </a:lnTo>
                    <a:lnTo>
                      <a:pt x="200" y="238"/>
                    </a:lnTo>
                    <a:lnTo>
                      <a:pt x="200" y="232"/>
                    </a:lnTo>
                    <a:lnTo>
                      <a:pt x="200" y="222"/>
                    </a:lnTo>
                    <a:lnTo>
                      <a:pt x="200" y="217"/>
                    </a:lnTo>
                    <a:lnTo>
                      <a:pt x="200" y="207"/>
                    </a:lnTo>
                    <a:lnTo>
                      <a:pt x="200" y="200"/>
                    </a:lnTo>
                    <a:lnTo>
                      <a:pt x="200" y="190"/>
                    </a:lnTo>
                    <a:lnTo>
                      <a:pt x="200" y="182"/>
                    </a:lnTo>
                    <a:lnTo>
                      <a:pt x="200" y="175"/>
                    </a:lnTo>
                    <a:lnTo>
                      <a:pt x="200" y="167"/>
                    </a:lnTo>
                    <a:lnTo>
                      <a:pt x="200" y="160"/>
                    </a:lnTo>
                    <a:lnTo>
                      <a:pt x="202" y="154"/>
                    </a:lnTo>
                    <a:lnTo>
                      <a:pt x="202" y="139"/>
                    </a:lnTo>
                    <a:lnTo>
                      <a:pt x="204" y="127"/>
                    </a:lnTo>
                    <a:lnTo>
                      <a:pt x="206" y="118"/>
                    </a:lnTo>
                    <a:lnTo>
                      <a:pt x="206" y="114"/>
                    </a:lnTo>
                    <a:lnTo>
                      <a:pt x="206" y="108"/>
                    </a:lnTo>
                    <a:lnTo>
                      <a:pt x="204" y="105"/>
                    </a:lnTo>
                    <a:lnTo>
                      <a:pt x="200" y="97"/>
                    </a:lnTo>
                    <a:lnTo>
                      <a:pt x="198" y="89"/>
                    </a:lnTo>
                    <a:lnTo>
                      <a:pt x="194" y="80"/>
                    </a:lnTo>
                    <a:lnTo>
                      <a:pt x="190" y="70"/>
                    </a:lnTo>
                    <a:lnTo>
                      <a:pt x="186" y="61"/>
                    </a:lnTo>
                    <a:lnTo>
                      <a:pt x="183" y="51"/>
                    </a:lnTo>
                    <a:lnTo>
                      <a:pt x="179" y="42"/>
                    </a:lnTo>
                    <a:lnTo>
                      <a:pt x="175" y="32"/>
                    </a:lnTo>
                    <a:lnTo>
                      <a:pt x="171" y="23"/>
                    </a:lnTo>
                    <a:lnTo>
                      <a:pt x="167" y="15"/>
                    </a:lnTo>
                    <a:lnTo>
                      <a:pt x="164" y="8"/>
                    </a:lnTo>
                    <a:lnTo>
                      <a:pt x="164" y="4"/>
                    </a:lnTo>
                    <a:lnTo>
                      <a:pt x="162" y="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62" name="Freeform 146"/>
              <p:cNvSpPr>
                <a:spLocks/>
              </p:cNvSpPr>
              <p:nvPr/>
            </p:nvSpPr>
            <p:spPr bwMode="auto">
              <a:xfrm>
                <a:off x="4039" y="2885"/>
                <a:ext cx="129" cy="132"/>
              </a:xfrm>
              <a:custGeom>
                <a:avLst/>
                <a:gdLst>
                  <a:gd name="T0" fmla="*/ 1 w 256"/>
                  <a:gd name="T1" fmla="*/ 0 h 265"/>
                  <a:gd name="T2" fmla="*/ 0 w 256"/>
                  <a:gd name="T3" fmla="*/ 0 h 265"/>
                  <a:gd name="T4" fmla="*/ 0 w 256"/>
                  <a:gd name="T5" fmla="*/ 0 h 265"/>
                  <a:gd name="T6" fmla="*/ 1 w 256"/>
                  <a:gd name="T7" fmla="*/ 0 h 265"/>
                  <a:gd name="T8" fmla="*/ 1 w 256"/>
                  <a:gd name="T9" fmla="*/ 0 h 265"/>
                  <a:gd name="T10" fmla="*/ 1 w 256"/>
                  <a:gd name="T11" fmla="*/ 0 h 265"/>
                  <a:gd name="T12" fmla="*/ 1 w 256"/>
                  <a:gd name="T13" fmla="*/ 0 h 265"/>
                  <a:gd name="T14" fmla="*/ 1 w 256"/>
                  <a:gd name="T15" fmla="*/ 0 h 265"/>
                  <a:gd name="T16" fmla="*/ 1 w 256"/>
                  <a:gd name="T17" fmla="*/ 0 h 265"/>
                  <a:gd name="T18" fmla="*/ 1 w 256"/>
                  <a:gd name="T19" fmla="*/ 0 h 265"/>
                  <a:gd name="T20" fmla="*/ 1 w 256"/>
                  <a:gd name="T21" fmla="*/ 0 h 265"/>
                  <a:gd name="T22" fmla="*/ 1 w 256"/>
                  <a:gd name="T23" fmla="*/ 0 h 265"/>
                  <a:gd name="T24" fmla="*/ 1 w 256"/>
                  <a:gd name="T25" fmla="*/ 0 h 265"/>
                  <a:gd name="T26" fmla="*/ 1 w 256"/>
                  <a:gd name="T27" fmla="*/ 0 h 265"/>
                  <a:gd name="T28" fmla="*/ 1 w 256"/>
                  <a:gd name="T29" fmla="*/ 0 h 265"/>
                  <a:gd name="T30" fmla="*/ 1 w 256"/>
                  <a:gd name="T31" fmla="*/ 0 h 265"/>
                  <a:gd name="T32" fmla="*/ 1 w 256"/>
                  <a:gd name="T33" fmla="*/ 0 h 265"/>
                  <a:gd name="T34" fmla="*/ 1 w 256"/>
                  <a:gd name="T35" fmla="*/ 0 h 265"/>
                  <a:gd name="T36" fmla="*/ 1 w 256"/>
                  <a:gd name="T37" fmla="*/ 0 h 265"/>
                  <a:gd name="T38" fmla="*/ 1 w 256"/>
                  <a:gd name="T39" fmla="*/ 0 h 265"/>
                  <a:gd name="T40" fmla="*/ 1 w 256"/>
                  <a:gd name="T41" fmla="*/ 0 h 265"/>
                  <a:gd name="T42" fmla="*/ 1 w 256"/>
                  <a:gd name="T43" fmla="*/ 0 h 265"/>
                  <a:gd name="T44" fmla="*/ 1 w 256"/>
                  <a:gd name="T45" fmla="*/ 0 h 265"/>
                  <a:gd name="T46" fmla="*/ 1 w 256"/>
                  <a:gd name="T47" fmla="*/ 0 h 265"/>
                  <a:gd name="T48" fmla="*/ 1 w 256"/>
                  <a:gd name="T49" fmla="*/ 0 h 265"/>
                  <a:gd name="T50" fmla="*/ 1 w 256"/>
                  <a:gd name="T51" fmla="*/ 0 h 265"/>
                  <a:gd name="T52" fmla="*/ 1 w 256"/>
                  <a:gd name="T53" fmla="*/ 0 h 265"/>
                  <a:gd name="T54" fmla="*/ 1 w 256"/>
                  <a:gd name="T55" fmla="*/ 0 h 265"/>
                  <a:gd name="T56" fmla="*/ 1 w 256"/>
                  <a:gd name="T57" fmla="*/ 0 h 265"/>
                  <a:gd name="T58" fmla="*/ 1 w 256"/>
                  <a:gd name="T59" fmla="*/ 0 h 265"/>
                  <a:gd name="T60" fmla="*/ 1 w 256"/>
                  <a:gd name="T61" fmla="*/ 0 h 265"/>
                  <a:gd name="T62" fmla="*/ 1 w 256"/>
                  <a:gd name="T63" fmla="*/ 0 h 265"/>
                  <a:gd name="T64" fmla="*/ 1 w 256"/>
                  <a:gd name="T65" fmla="*/ 0 h 265"/>
                  <a:gd name="T66" fmla="*/ 1 w 256"/>
                  <a:gd name="T67" fmla="*/ 0 h 265"/>
                  <a:gd name="T68" fmla="*/ 1 w 256"/>
                  <a:gd name="T69" fmla="*/ 0 h 265"/>
                  <a:gd name="T70" fmla="*/ 1 w 256"/>
                  <a:gd name="T71" fmla="*/ 0 h 265"/>
                  <a:gd name="T72" fmla="*/ 1 w 256"/>
                  <a:gd name="T73" fmla="*/ 0 h 265"/>
                  <a:gd name="T74" fmla="*/ 1 w 256"/>
                  <a:gd name="T75" fmla="*/ 0 h 265"/>
                  <a:gd name="T76" fmla="*/ 1 w 256"/>
                  <a:gd name="T77" fmla="*/ 0 h 265"/>
                  <a:gd name="T78" fmla="*/ 1 w 256"/>
                  <a:gd name="T79" fmla="*/ 0 h 265"/>
                  <a:gd name="T80" fmla="*/ 1 w 256"/>
                  <a:gd name="T81" fmla="*/ 0 h 265"/>
                  <a:gd name="T82" fmla="*/ 1 w 256"/>
                  <a:gd name="T83" fmla="*/ 0 h 265"/>
                  <a:gd name="T84" fmla="*/ 1 w 256"/>
                  <a:gd name="T85" fmla="*/ 0 h 265"/>
                  <a:gd name="T86" fmla="*/ 1 w 256"/>
                  <a:gd name="T87" fmla="*/ 0 h 265"/>
                  <a:gd name="T88" fmla="*/ 1 w 256"/>
                  <a:gd name="T89" fmla="*/ 0 h 26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56"/>
                  <a:gd name="T136" fmla="*/ 0 h 265"/>
                  <a:gd name="T137" fmla="*/ 256 w 256"/>
                  <a:gd name="T138" fmla="*/ 265 h 26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56" h="265">
                    <a:moveTo>
                      <a:pt x="17" y="59"/>
                    </a:moveTo>
                    <a:lnTo>
                      <a:pt x="13" y="63"/>
                    </a:lnTo>
                    <a:lnTo>
                      <a:pt x="5" y="76"/>
                    </a:lnTo>
                    <a:lnTo>
                      <a:pt x="0" y="84"/>
                    </a:lnTo>
                    <a:lnTo>
                      <a:pt x="0" y="94"/>
                    </a:lnTo>
                    <a:lnTo>
                      <a:pt x="0" y="101"/>
                    </a:lnTo>
                    <a:lnTo>
                      <a:pt x="3" y="109"/>
                    </a:lnTo>
                    <a:lnTo>
                      <a:pt x="9" y="114"/>
                    </a:lnTo>
                    <a:lnTo>
                      <a:pt x="19" y="120"/>
                    </a:lnTo>
                    <a:lnTo>
                      <a:pt x="28" y="126"/>
                    </a:lnTo>
                    <a:lnTo>
                      <a:pt x="41" y="132"/>
                    </a:lnTo>
                    <a:lnTo>
                      <a:pt x="55" y="135"/>
                    </a:lnTo>
                    <a:lnTo>
                      <a:pt x="70" y="139"/>
                    </a:lnTo>
                    <a:lnTo>
                      <a:pt x="83" y="143"/>
                    </a:lnTo>
                    <a:lnTo>
                      <a:pt x="97" y="149"/>
                    </a:lnTo>
                    <a:lnTo>
                      <a:pt x="106" y="151"/>
                    </a:lnTo>
                    <a:lnTo>
                      <a:pt x="116" y="152"/>
                    </a:lnTo>
                    <a:lnTo>
                      <a:pt x="123" y="156"/>
                    </a:lnTo>
                    <a:lnTo>
                      <a:pt x="131" y="160"/>
                    </a:lnTo>
                    <a:lnTo>
                      <a:pt x="138" y="166"/>
                    </a:lnTo>
                    <a:lnTo>
                      <a:pt x="142" y="168"/>
                    </a:lnTo>
                    <a:lnTo>
                      <a:pt x="152" y="194"/>
                    </a:lnTo>
                    <a:lnTo>
                      <a:pt x="171" y="194"/>
                    </a:lnTo>
                    <a:lnTo>
                      <a:pt x="171" y="190"/>
                    </a:lnTo>
                    <a:lnTo>
                      <a:pt x="169" y="181"/>
                    </a:lnTo>
                    <a:lnTo>
                      <a:pt x="167" y="168"/>
                    </a:lnTo>
                    <a:lnTo>
                      <a:pt x="171" y="158"/>
                    </a:lnTo>
                    <a:lnTo>
                      <a:pt x="176" y="152"/>
                    </a:lnTo>
                    <a:lnTo>
                      <a:pt x="188" y="149"/>
                    </a:lnTo>
                    <a:lnTo>
                      <a:pt x="197" y="151"/>
                    </a:lnTo>
                    <a:lnTo>
                      <a:pt x="209" y="156"/>
                    </a:lnTo>
                    <a:lnTo>
                      <a:pt x="211" y="162"/>
                    </a:lnTo>
                    <a:lnTo>
                      <a:pt x="212" y="175"/>
                    </a:lnTo>
                    <a:lnTo>
                      <a:pt x="209" y="185"/>
                    </a:lnTo>
                    <a:lnTo>
                      <a:pt x="209" y="198"/>
                    </a:lnTo>
                    <a:lnTo>
                      <a:pt x="201" y="208"/>
                    </a:lnTo>
                    <a:lnTo>
                      <a:pt x="197" y="217"/>
                    </a:lnTo>
                    <a:lnTo>
                      <a:pt x="192" y="221"/>
                    </a:lnTo>
                    <a:lnTo>
                      <a:pt x="192" y="225"/>
                    </a:lnTo>
                    <a:lnTo>
                      <a:pt x="226" y="265"/>
                    </a:lnTo>
                    <a:lnTo>
                      <a:pt x="226" y="263"/>
                    </a:lnTo>
                    <a:lnTo>
                      <a:pt x="226" y="255"/>
                    </a:lnTo>
                    <a:lnTo>
                      <a:pt x="228" y="246"/>
                    </a:lnTo>
                    <a:lnTo>
                      <a:pt x="232" y="236"/>
                    </a:lnTo>
                    <a:lnTo>
                      <a:pt x="235" y="221"/>
                    </a:lnTo>
                    <a:lnTo>
                      <a:pt x="239" y="208"/>
                    </a:lnTo>
                    <a:lnTo>
                      <a:pt x="245" y="194"/>
                    </a:lnTo>
                    <a:lnTo>
                      <a:pt x="249" y="185"/>
                    </a:lnTo>
                    <a:lnTo>
                      <a:pt x="251" y="171"/>
                    </a:lnTo>
                    <a:lnTo>
                      <a:pt x="254" y="162"/>
                    </a:lnTo>
                    <a:lnTo>
                      <a:pt x="254" y="151"/>
                    </a:lnTo>
                    <a:lnTo>
                      <a:pt x="256" y="143"/>
                    </a:lnTo>
                    <a:lnTo>
                      <a:pt x="254" y="133"/>
                    </a:lnTo>
                    <a:lnTo>
                      <a:pt x="254" y="124"/>
                    </a:lnTo>
                    <a:lnTo>
                      <a:pt x="254" y="114"/>
                    </a:lnTo>
                    <a:lnTo>
                      <a:pt x="251" y="107"/>
                    </a:lnTo>
                    <a:lnTo>
                      <a:pt x="245" y="94"/>
                    </a:lnTo>
                    <a:lnTo>
                      <a:pt x="239" y="82"/>
                    </a:lnTo>
                    <a:lnTo>
                      <a:pt x="235" y="69"/>
                    </a:lnTo>
                    <a:lnTo>
                      <a:pt x="230" y="59"/>
                    </a:lnTo>
                    <a:lnTo>
                      <a:pt x="222" y="48"/>
                    </a:lnTo>
                    <a:lnTo>
                      <a:pt x="218" y="42"/>
                    </a:lnTo>
                    <a:lnTo>
                      <a:pt x="216" y="37"/>
                    </a:lnTo>
                    <a:lnTo>
                      <a:pt x="212" y="33"/>
                    </a:lnTo>
                    <a:lnTo>
                      <a:pt x="209" y="27"/>
                    </a:lnTo>
                    <a:lnTo>
                      <a:pt x="201" y="18"/>
                    </a:lnTo>
                    <a:lnTo>
                      <a:pt x="192" y="10"/>
                    </a:lnTo>
                    <a:lnTo>
                      <a:pt x="184" y="6"/>
                    </a:lnTo>
                    <a:lnTo>
                      <a:pt x="180" y="4"/>
                    </a:lnTo>
                    <a:lnTo>
                      <a:pt x="171" y="2"/>
                    </a:lnTo>
                    <a:lnTo>
                      <a:pt x="165" y="2"/>
                    </a:lnTo>
                    <a:lnTo>
                      <a:pt x="155" y="0"/>
                    </a:lnTo>
                    <a:lnTo>
                      <a:pt x="144" y="2"/>
                    </a:lnTo>
                    <a:lnTo>
                      <a:pt x="133" y="4"/>
                    </a:lnTo>
                    <a:lnTo>
                      <a:pt x="119" y="10"/>
                    </a:lnTo>
                    <a:lnTo>
                      <a:pt x="110" y="14"/>
                    </a:lnTo>
                    <a:lnTo>
                      <a:pt x="102" y="16"/>
                    </a:lnTo>
                    <a:lnTo>
                      <a:pt x="93" y="19"/>
                    </a:lnTo>
                    <a:lnTo>
                      <a:pt x="85" y="23"/>
                    </a:lnTo>
                    <a:lnTo>
                      <a:pt x="76" y="27"/>
                    </a:lnTo>
                    <a:lnTo>
                      <a:pt x="68" y="33"/>
                    </a:lnTo>
                    <a:lnTo>
                      <a:pt x="60" y="37"/>
                    </a:lnTo>
                    <a:lnTo>
                      <a:pt x="51" y="40"/>
                    </a:lnTo>
                    <a:lnTo>
                      <a:pt x="43" y="42"/>
                    </a:lnTo>
                    <a:lnTo>
                      <a:pt x="38" y="46"/>
                    </a:lnTo>
                    <a:lnTo>
                      <a:pt x="30" y="50"/>
                    </a:lnTo>
                    <a:lnTo>
                      <a:pt x="26" y="54"/>
                    </a:lnTo>
                    <a:lnTo>
                      <a:pt x="19" y="56"/>
                    </a:lnTo>
                    <a:lnTo>
                      <a:pt x="17" y="59"/>
                    </a:lnTo>
                    <a:close/>
                  </a:path>
                </a:pathLst>
              </a:custGeom>
              <a:solidFill>
                <a:srgbClr val="786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63" name="Freeform 147"/>
              <p:cNvSpPr>
                <a:spLocks/>
              </p:cNvSpPr>
              <p:nvPr/>
            </p:nvSpPr>
            <p:spPr bwMode="auto">
              <a:xfrm>
                <a:off x="3083" y="3645"/>
                <a:ext cx="409" cy="86"/>
              </a:xfrm>
              <a:custGeom>
                <a:avLst/>
                <a:gdLst>
                  <a:gd name="T0" fmla="*/ 1 w 817"/>
                  <a:gd name="T1" fmla="*/ 1 h 171"/>
                  <a:gd name="T2" fmla="*/ 1 w 817"/>
                  <a:gd name="T3" fmla="*/ 1 h 171"/>
                  <a:gd name="T4" fmla="*/ 1 w 817"/>
                  <a:gd name="T5" fmla="*/ 1 h 171"/>
                  <a:gd name="T6" fmla="*/ 1 w 817"/>
                  <a:gd name="T7" fmla="*/ 1 h 171"/>
                  <a:gd name="T8" fmla="*/ 1 w 817"/>
                  <a:gd name="T9" fmla="*/ 1 h 171"/>
                  <a:gd name="T10" fmla="*/ 1 w 817"/>
                  <a:gd name="T11" fmla="*/ 1 h 171"/>
                  <a:gd name="T12" fmla="*/ 1 w 817"/>
                  <a:gd name="T13" fmla="*/ 1 h 171"/>
                  <a:gd name="T14" fmla="*/ 1 w 817"/>
                  <a:gd name="T15" fmla="*/ 1 h 171"/>
                  <a:gd name="T16" fmla="*/ 1 w 817"/>
                  <a:gd name="T17" fmla="*/ 1 h 171"/>
                  <a:gd name="T18" fmla="*/ 1 w 817"/>
                  <a:gd name="T19" fmla="*/ 1 h 171"/>
                  <a:gd name="T20" fmla="*/ 1 w 817"/>
                  <a:gd name="T21" fmla="*/ 1 h 171"/>
                  <a:gd name="T22" fmla="*/ 1 w 817"/>
                  <a:gd name="T23" fmla="*/ 1 h 171"/>
                  <a:gd name="T24" fmla="*/ 1 w 817"/>
                  <a:gd name="T25" fmla="*/ 1 h 171"/>
                  <a:gd name="T26" fmla="*/ 1 w 817"/>
                  <a:gd name="T27" fmla="*/ 1 h 171"/>
                  <a:gd name="T28" fmla="*/ 1 w 817"/>
                  <a:gd name="T29" fmla="*/ 1 h 171"/>
                  <a:gd name="T30" fmla="*/ 1 w 817"/>
                  <a:gd name="T31" fmla="*/ 1 h 171"/>
                  <a:gd name="T32" fmla="*/ 1 w 817"/>
                  <a:gd name="T33" fmla="*/ 1 h 171"/>
                  <a:gd name="T34" fmla="*/ 1 w 817"/>
                  <a:gd name="T35" fmla="*/ 1 h 171"/>
                  <a:gd name="T36" fmla="*/ 1 w 817"/>
                  <a:gd name="T37" fmla="*/ 1 h 171"/>
                  <a:gd name="T38" fmla="*/ 1 w 817"/>
                  <a:gd name="T39" fmla="*/ 1 h 171"/>
                  <a:gd name="T40" fmla="*/ 1 w 817"/>
                  <a:gd name="T41" fmla="*/ 1 h 171"/>
                  <a:gd name="T42" fmla="*/ 1 w 817"/>
                  <a:gd name="T43" fmla="*/ 1 h 171"/>
                  <a:gd name="T44" fmla="*/ 1 w 817"/>
                  <a:gd name="T45" fmla="*/ 1 h 171"/>
                  <a:gd name="T46" fmla="*/ 1 w 817"/>
                  <a:gd name="T47" fmla="*/ 1 h 171"/>
                  <a:gd name="T48" fmla="*/ 1 w 817"/>
                  <a:gd name="T49" fmla="*/ 1 h 171"/>
                  <a:gd name="T50" fmla="*/ 1 w 817"/>
                  <a:gd name="T51" fmla="*/ 1 h 171"/>
                  <a:gd name="T52" fmla="*/ 1 w 817"/>
                  <a:gd name="T53" fmla="*/ 1 h 171"/>
                  <a:gd name="T54" fmla="*/ 1 w 817"/>
                  <a:gd name="T55" fmla="*/ 1 h 171"/>
                  <a:gd name="T56" fmla="*/ 1 w 817"/>
                  <a:gd name="T57" fmla="*/ 1 h 171"/>
                  <a:gd name="T58" fmla="*/ 1 w 817"/>
                  <a:gd name="T59" fmla="*/ 1 h 171"/>
                  <a:gd name="T60" fmla="*/ 1 w 817"/>
                  <a:gd name="T61" fmla="*/ 1 h 171"/>
                  <a:gd name="T62" fmla="*/ 1 w 817"/>
                  <a:gd name="T63" fmla="*/ 1 h 171"/>
                  <a:gd name="T64" fmla="*/ 1 w 817"/>
                  <a:gd name="T65" fmla="*/ 1 h 171"/>
                  <a:gd name="T66" fmla="*/ 1 w 817"/>
                  <a:gd name="T67" fmla="*/ 1 h 171"/>
                  <a:gd name="T68" fmla="*/ 1 w 817"/>
                  <a:gd name="T69" fmla="*/ 1 h 171"/>
                  <a:gd name="T70" fmla="*/ 1 w 817"/>
                  <a:gd name="T71" fmla="*/ 1 h 171"/>
                  <a:gd name="T72" fmla="*/ 1 w 817"/>
                  <a:gd name="T73" fmla="*/ 1 h 171"/>
                  <a:gd name="T74" fmla="*/ 1 w 817"/>
                  <a:gd name="T75" fmla="*/ 1 h 171"/>
                  <a:gd name="T76" fmla="*/ 1 w 817"/>
                  <a:gd name="T77" fmla="*/ 1 h 171"/>
                  <a:gd name="T78" fmla="*/ 1 w 817"/>
                  <a:gd name="T79" fmla="*/ 1 h 171"/>
                  <a:gd name="T80" fmla="*/ 1 w 817"/>
                  <a:gd name="T81" fmla="*/ 1 h 171"/>
                  <a:gd name="T82" fmla="*/ 1 w 817"/>
                  <a:gd name="T83" fmla="*/ 1 h 171"/>
                  <a:gd name="T84" fmla="*/ 1 w 817"/>
                  <a:gd name="T85" fmla="*/ 1 h 171"/>
                  <a:gd name="T86" fmla="*/ 1 w 817"/>
                  <a:gd name="T87" fmla="*/ 1 h 171"/>
                  <a:gd name="T88" fmla="*/ 1 w 817"/>
                  <a:gd name="T89" fmla="*/ 1 h 171"/>
                  <a:gd name="T90" fmla="*/ 1 w 817"/>
                  <a:gd name="T91" fmla="*/ 1 h 171"/>
                  <a:gd name="T92" fmla="*/ 1 w 817"/>
                  <a:gd name="T93" fmla="*/ 1 h 171"/>
                  <a:gd name="T94" fmla="*/ 0 w 817"/>
                  <a:gd name="T95" fmla="*/ 1 h 17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17"/>
                  <a:gd name="T145" fmla="*/ 0 h 171"/>
                  <a:gd name="T146" fmla="*/ 817 w 817"/>
                  <a:gd name="T147" fmla="*/ 171 h 17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17" h="171">
                    <a:moveTo>
                      <a:pt x="0" y="49"/>
                    </a:moveTo>
                    <a:lnTo>
                      <a:pt x="0" y="45"/>
                    </a:lnTo>
                    <a:lnTo>
                      <a:pt x="6" y="40"/>
                    </a:lnTo>
                    <a:lnTo>
                      <a:pt x="9" y="36"/>
                    </a:lnTo>
                    <a:lnTo>
                      <a:pt x="15" y="32"/>
                    </a:lnTo>
                    <a:lnTo>
                      <a:pt x="21" y="26"/>
                    </a:lnTo>
                    <a:lnTo>
                      <a:pt x="30" y="23"/>
                    </a:lnTo>
                    <a:lnTo>
                      <a:pt x="40" y="19"/>
                    </a:lnTo>
                    <a:lnTo>
                      <a:pt x="51" y="13"/>
                    </a:lnTo>
                    <a:lnTo>
                      <a:pt x="65" y="7"/>
                    </a:lnTo>
                    <a:lnTo>
                      <a:pt x="82" y="5"/>
                    </a:lnTo>
                    <a:lnTo>
                      <a:pt x="99" y="2"/>
                    </a:lnTo>
                    <a:lnTo>
                      <a:pt x="118" y="2"/>
                    </a:lnTo>
                    <a:lnTo>
                      <a:pt x="141" y="0"/>
                    </a:lnTo>
                    <a:lnTo>
                      <a:pt x="167" y="2"/>
                    </a:lnTo>
                    <a:lnTo>
                      <a:pt x="194" y="2"/>
                    </a:lnTo>
                    <a:lnTo>
                      <a:pt x="224" y="4"/>
                    </a:lnTo>
                    <a:lnTo>
                      <a:pt x="255" y="5"/>
                    </a:lnTo>
                    <a:lnTo>
                      <a:pt x="287" y="9"/>
                    </a:lnTo>
                    <a:lnTo>
                      <a:pt x="319" y="13"/>
                    </a:lnTo>
                    <a:lnTo>
                      <a:pt x="352" y="19"/>
                    </a:lnTo>
                    <a:lnTo>
                      <a:pt x="384" y="23"/>
                    </a:lnTo>
                    <a:lnTo>
                      <a:pt x="416" y="30"/>
                    </a:lnTo>
                    <a:lnTo>
                      <a:pt x="445" y="34"/>
                    </a:lnTo>
                    <a:lnTo>
                      <a:pt x="471" y="40"/>
                    </a:lnTo>
                    <a:lnTo>
                      <a:pt x="496" y="43"/>
                    </a:lnTo>
                    <a:lnTo>
                      <a:pt x="519" y="49"/>
                    </a:lnTo>
                    <a:lnTo>
                      <a:pt x="534" y="51"/>
                    </a:lnTo>
                    <a:lnTo>
                      <a:pt x="547" y="55"/>
                    </a:lnTo>
                    <a:lnTo>
                      <a:pt x="555" y="57"/>
                    </a:lnTo>
                    <a:lnTo>
                      <a:pt x="561" y="59"/>
                    </a:lnTo>
                    <a:lnTo>
                      <a:pt x="557" y="59"/>
                    </a:lnTo>
                    <a:lnTo>
                      <a:pt x="551" y="61"/>
                    </a:lnTo>
                    <a:lnTo>
                      <a:pt x="542" y="64"/>
                    </a:lnTo>
                    <a:lnTo>
                      <a:pt x="536" y="70"/>
                    </a:lnTo>
                    <a:lnTo>
                      <a:pt x="530" y="78"/>
                    </a:lnTo>
                    <a:lnTo>
                      <a:pt x="532" y="85"/>
                    </a:lnTo>
                    <a:lnTo>
                      <a:pt x="534" y="89"/>
                    </a:lnTo>
                    <a:lnTo>
                      <a:pt x="542" y="93"/>
                    </a:lnTo>
                    <a:lnTo>
                      <a:pt x="547" y="99"/>
                    </a:lnTo>
                    <a:lnTo>
                      <a:pt x="561" y="104"/>
                    </a:lnTo>
                    <a:lnTo>
                      <a:pt x="572" y="108"/>
                    </a:lnTo>
                    <a:lnTo>
                      <a:pt x="587" y="112"/>
                    </a:lnTo>
                    <a:lnTo>
                      <a:pt x="606" y="116"/>
                    </a:lnTo>
                    <a:lnTo>
                      <a:pt x="625" y="121"/>
                    </a:lnTo>
                    <a:lnTo>
                      <a:pt x="646" y="125"/>
                    </a:lnTo>
                    <a:lnTo>
                      <a:pt x="667" y="131"/>
                    </a:lnTo>
                    <a:lnTo>
                      <a:pt x="688" y="135"/>
                    </a:lnTo>
                    <a:lnTo>
                      <a:pt x="713" y="140"/>
                    </a:lnTo>
                    <a:lnTo>
                      <a:pt x="730" y="142"/>
                    </a:lnTo>
                    <a:lnTo>
                      <a:pt x="751" y="146"/>
                    </a:lnTo>
                    <a:lnTo>
                      <a:pt x="768" y="150"/>
                    </a:lnTo>
                    <a:lnTo>
                      <a:pt x="785" y="154"/>
                    </a:lnTo>
                    <a:lnTo>
                      <a:pt x="797" y="156"/>
                    </a:lnTo>
                    <a:lnTo>
                      <a:pt x="808" y="157"/>
                    </a:lnTo>
                    <a:lnTo>
                      <a:pt x="814" y="159"/>
                    </a:lnTo>
                    <a:lnTo>
                      <a:pt x="817" y="161"/>
                    </a:lnTo>
                    <a:lnTo>
                      <a:pt x="814" y="161"/>
                    </a:lnTo>
                    <a:lnTo>
                      <a:pt x="802" y="161"/>
                    </a:lnTo>
                    <a:lnTo>
                      <a:pt x="793" y="161"/>
                    </a:lnTo>
                    <a:lnTo>
                      <a:pt x="785" y="161"/>
                    </a:lnTo>
                    <a:lnTo>
                      <a:pt x="774" y="161"/>
                    </a:lnTo>
                    <a:lnTo>
                      <a:pt x="762" y="161"/>
                    </a:lnTo>
                    <a:lnTo>
                      <a:pt x="749" y="161"/>
                    </a:lnTo>
                    <a:lnTo>
                      <a:pt x="738" y="161"/>
                    </a:lnTo>
                    <a:lnTo>
                      <a:pt x="724" y="161"/>
                    </a:lnTo>
                    <a:lnTo>
                      <a:pt x="711" y="161"/>
                    </a:lnTo>
                    <a:lnTo>
                      <a:pt x="696" y="161"/>
                    </a:lnTo>
                    <a:lnTo>
                      <a:pt x="682" y="161"/>
                    </a:lnTo>
                    <a:lnTo>
                      <a:pt x="667" y="161"/>
                    </a:lnTo>
                    <a:lnTo>
                      <a:pt x="654" y="161"/>
                    </a:lnTo>
                    <a:lnTo>
                      <a:pt x="639" y="161"/>
                    </a:lnTo>
                    <a:lnTo>
                      <a:pt x="624" y="161"/>
                    </a:lnTo>
                    <a:lnTo>
                      <a:pt x="610" y="161"/>
                    </a:lnTo>
                    <a:lnTo>
                      <a:pt x="597" y="161"/>
                    </a:lnTo>
                    <a:lnTo>
                      <a:pt x="584" y="161"/>
                    </a:lnTo>
                    <a:lnTo>
                      <a:pt x="572" y="161"/>
                    </a:lnTo>
                    <a:lnTo>
                      <a:pt x="561" y="161"/>
                    </a:lnTo>
                    <a:lnTo>
                      <a:pt x="551" y="161"/>
                    </a:lnTo>
                    <a:lnTo>
                      <a:pt x="542" y="161"/>
                    </a:lnTo>
                    <a:lnTo>
                      <a:pt x="532" y="161"/>
                    </a:lnTo>
                    <a:lnTo>
                      <a:pt x="525" y="161"/>
                    </a:lnTo>
                    <a:lnTo>
                      <a:pt x="519" y="161"/>
                    </a:lnTo>
                    <a:lnTo>
                      <a:pt x="511" y="161"/>
                    </a:lnTo>
                    <a:lnTo>
                      <a:pt x="509" y="161"/>
                    </a:lnTo>
                    <a:lnTo>
                      <a:pt x="407" y="68"/>
                    </a:lnTo>
                    <a:lnTo>
                      <a:pt x="167" y="59"/>
                    </a:lnTo>
                    <a:lnTo>
                      <a:pt x="175" y="62"/>
                    </a:lnTo>
                    <a:lnTo>
                      <a:pt x="179" y="64"/>
                    </a:lnTo>
                    <a:lnTo>
                      <a:pt x="186" y="66"/>
                    </a:lnTo>
                    <a:lnTo>
                      <a:pt x="194" y="68"/>
                    </a:lnTo>
                    <a:lnTo>
                      <a:pt x="203" y="74"/>
                    </a:lnTo>
                    <a:lnTo>
                      <a:pt x="211" y="76"/>
                    </a:lnTo>
                    <a:lnTo>
                      <a:pt x="220" y="78"/>
                    </a:lnTo>
                    <a:lnTo>
                      <a:pt x="230" y="81"/>
                    </a:lnTo>
                    <a:lnTo>
                      <a:pt x="241" y="85"/>
                    </a:lnTo>
                    <a:lnTo>
                      <a:pt x="251" y="87"/>
                    </a:lnTo>
                    <a:lnTo>
                      <a:pt x="262" y="91"/>
                    </a:lnTo>
                    <a:lnTo>
                      <a:pt x="274" y="93"/>
                    </a:lnTo>
                    <a:lnTo>
                      <a:pt x="285" y="97"/>
                    </a:lnTo>
                    <a:lnTo>
                      <a:pt x="295" y="99"/>
                    </a:lnTo>
                    <a:lnTo>
                      <a:pt x="306" y="100"/>
                    </a:lnTo>
                    <a:lnTo>
                      <a:pt x="316" y="100"/>
                    </a:lnTo>
                    <a:lnTo>
                      <a:pt x="325" y="104"/>
                    </a:lnTo>
                    <a:lnTo>
                      <a:pt x="335" y="104"/>
                    </a:lnTo>
                    <a:lnTo>
                      <a:pt x="344" y="104"/>
                    </a:lnTo>
                    <a:lnTo>
                      <a:pt x="352" y="104"/>
                    </a:lnTo>
                    <a:lnTo>
                      <a:pt x="359" y="106"/>
                    </a:lnTo>
                    <a:lnTo>
                      <a:pt x="371" y="106"/>
                    </a:lnTo>
                    <a:lnTo>
                      <a:pt x="384" y="106"/>
                    </a:lnTo>
                    <a:lnTo>
                      <a:pt x="390" y="106"/>
                    </a:lnTo>
                    <a:lnTo>
                      <a:pt x="393" y="108"/>
                    </a:lnTo>
                    <a:lnTo>
                      <a:pt x="445" y="148"/>
                    </a:lnTo>
                    <a:lnTo>
                      <a:pt x="255" y="121"/>
                    </a:lnTo>
                    <a:lnTo>
                      <a:pt x="316" y="161"/>
                    </a:lnTo>
                    <a:lnTo>
                      <a:pt x="312" y="159"/>
                    </a:lnTo>
                    <a:lnTo>
                      <a:pt x="304" y="157"/>
                    </a:lnTo>
                    <a:lnTo>
                      <a:pt x="298" y="156"/>
                    </a:lnTo>
                    <a:lnTo>
                      <a:pt x="293" y="154"/>
                    </a:lnTo>
                    <a:lnTo>
                      <a:pt x="283" y="152"/>
                    </a:lnTo>
                    <a:lnTo>
                      <a:pt x="278" y="150"/>
                    </a:lnTo>
                    <a:lnTo>
                      <a:pt x="266" y="146"/>
                    </a:lnTo>
                    <a:lnTo>
                      <a:pt x="257" y="144"/>
                    </a:lnTo>
                    <a:lnTo>
                      <a:pt x="247" y="142"/>
                    </a:lnTo>
                    <a:lnTo>
                      <a:pt x="238" y="140"/>
                    </a:lnTo>
                    <a:lnTo>
                      <a:pt x="228" y="138"/>
                    </a:lnTo>
                    <a:lnTo>
                      <a:pt x="217" y="138"/>
                    </a:lnTo>
                    <a:lnTo>
                      <a:pt x="205" y="138"/>
                    </a:lnTo>
                    <a:lnTo>
                      <a:pt x="196" y="138"/>
                    </a:lnTo>
                    <a:lnTo>
                      <a:pt x="182" y="138"/>
                    </a:lnTo>
                    <a:lnTo>
                      <a:pt x="171" y="138"/>
                    </a:lnTo>
                    <a:lnTo>
                      <a:pt x="160" y="140"/>
                    </a:lnTo>
                    <a:lnTo>
                      <a:pt x="148" y="142"/>
                    </a:lnTo>
                    <a:lnTo>
                      <a:pt x="137" y="144"/>
                    </a:lnTo>
                    <a:lnTo>
                      <a:pt x="127" y="146"/>
                    </a:lnTo>
                    <a:lnTo>
                      <a:pt x="118" y="150"/>
                    </a:lnTo>
                    <a:lnTo>
                      <a:pt x="108" y="154"/>
                    </a:lnTo>
                    <a:lnTo>
                      <a:pt x="101" y="156"/>
                    </a:lnTo>
                    <a:lnTo>
                      <a:pt x="91" y="159"/>
                    </a:lnTo>
                    <a:lnTo>
                      <a:pt x="84" y="161"/>
                    </a:lnTo>
                    <a:lnTo>
                      <a:pt x="80" y="165"/>
                    </a:lnTo>
                    <a:lnTo>
                      <a:pt x="72" y="167"/>
                    </a:lnTo>
                    <a:lnTo>
                      <a:pt x="70" y="171"/>
                    </a:lnTo>
                    <a:lnTo>
                      <a:pt x="0" y="49"/>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64" name="Freeform 148"/>
              <p:cNvSpPr>
                <a:spLocks/>
              </p:cNvSpPr>
              <p:nvPr/>
            </p:nvSpPr>
            <p:spPr bwMode="auto">
              <a:xfrm>
                <a:off x="3386" y="3666"/>
                <a:ext cx="53" cy="44"/>
              </a:xfrm>
              <a:custGeom>
                <a:avLst/>
                <a:gdLst>
                  <a:gd name="T0" fmla="*/ 0 w 107"/>
                  <a:gd name="T1" fmla="*/ 0 h 87"/>
                  <a:gd name="T2" fmla="*/ 0 w 107"/>
                  <a:gd name="T3" fmla="*/ 1 h 87"/>
                  <a:gd name="T4" fmla="*/ 0 w 107"/>
                  <a:gd name="T5" fmla="*/ 1 h 87"/>
                  <a:gd name="T6" fmla="*/ 0 w 107"/>
                  <a:gd name="T7" fmla="*/ 1 h 87"/>
                  <a:gd name="T8" fmla="*/ 0 w 107"/>
                  <a:gd name="T9" fmla="*/ 0 h 87"/>
                  <a:gd name="T10" fmla="*/ 0 w 107"/>
                  <a:gd name="T11" fmla="*/ 0 h 87"/>
                  <a:gd name="T12" fmla="*/ 0 60000 65536"/>
                  <a:gd name="T13" fmla="*/ 0 60000 65536"/>
                  <a:gd name="T14" fmla="*/ 0 60000 65536"/>
                  <a:gd name="T15" fmla="*/ 0 60000 65536"/>
                  <a:gd name="T16" fmla="*/ 0 60000 65536"/>
                  <a:gd name="T17" fmla="*/ 0 60000 65536"/>
                  <a:gd name="T18" fmla="*/ 0 w 107"/>
                  <a:gd name="T19" fmla="*/ 0 h 87"/>
                  <a:gd name="T20" fmla="*/ 107 w 107"/>
                  <a:gd name="T21" fmla="*/ 87 h 87"/>
                </a:gdLst>
                <a:ahLst/>
                <a:cxnLst>
                  <a:cxn ang="T12">
                    <a:pos x="T0" y="T1"/>
                  </a:cxn>
                  <a:cxn ang="T13">
                    <a:pos x="T2" y="T3"/>
                  </a:cxn>
                  <a:cxn ang="T14">
                    <a:pos x="T4" y="T5"/>
                  </a:cxn>
                  <a:cxn ang="T15">
                    <a:pos x="T6" y="T7"/>
                  </a:cxn>
                  <a:cxn ang="T16">
                    <a:pos x="T8" y="T9"/>
                  </a:cxn>
                  <a:cxn ang="T17">
                    <a:pos x="T10" y="T11"/>
                  </a:cxn>
                </a:cxnLst>
                <a:rect l="T18" t="T19" r="T20" b="T21"/>
                <a:pathLst>
                  <a:path w="107" h="87">
                    <a:moveTo>
                      <a:pt x="14" y="0"/>
                    </a:moveTo>
                    <a:lnTo>
                      <a:pt x="0" y="87"/>
                    </a:lnTo>
                    <a:lnTo>
                      <a:pt x="84" y="87"/>
                    </a:lnTo>
                    <a:lnTo>
                      <a:pt x="107" y="26"/>
                    </a:lnTo>
                    <a:lnTo>
                      <a:pt x="14" y="0"/>
                    </a:lnTo>
                    <a:close/>
                  </a:path>
                </a:pathLst>
              </a:custGeom>
              <a:solidFill>
                <a:srgbClr val="8A99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65" name="Freeform 149"/>
              <p:cNvSpPr>
                <a:spLocks/>
              </p:cNvSpPr>
              <p:nvPr/>
            </p:nvSpPr>
            <p:spPr bwMode="auto">
              <a:xfrm>
                <a:off x="3248" y="3668"/>
                <a:ext cx="56" cy="43"/>
              </a:xfrm>
              <a:custGeom>
                <a:avLst/>
                <a:gdLst>
                  <a:gd name="T0" fmla="*/ 0 w 112"/>
                  <a:gd name="T1" fmla="*/ 0 h 86"/>
                  <a:gd name="T2" fmla="*/ 1 w 112"/>
                  <a:gd name="T3" fmla="*/ 1 h 86"/>
                  <a:gd name="T4" fmla="*/ 1 w 112"/>
                  <a:gd name="T5" fmla="*/ 1 h 86"/>
                  <a:gd name="T6" fmla="*/ 1 w 112"/>
                  <a:gd name="T7" fmla="*/ 1 h 86"/>
                  <a:gd name="T8" fmla="*/ 0 w 112"/>
                  <a:gd name="T9" fmla="*/ 0 h 86"/>
                  <a:gd name="T10" fmla="*/ 0 w 112"/>
                  <a:gd name="T11" fmla="*/ 0 h 86"/>
                  <a:gd name="T12" fmla="*/ 0 60000 65536"/>
                  <a:gd name="T13" fmla="*/ 0 60000 65536"/>
                  <a:gd name="T14" fmla="*/ 0 60000 65536"/>
                  <a:gd name="T15" fmla="*/ 0 60000 65536"/>
                  <a:gd name="T16" fmla="*/ 0 60000 65536"/>
                  <a:gd name="T17" fmla="*/ 0 60000 65536"/>
                  <a:gd name="T18" fmla="*/ 0 w 112"/>
                  <a:gd name="T19" fmla="*/ 0 h 86"/>
                  <a:gd name="T20" fmla="*/ 112 w 112"/>
                  <a:gd name="T21" fmla="*/ 86 h 86"/>
                </a:gdLst>
                <a:ahLst/>
                <a:cxnLst>
                  <a:cxn ang="T12">
                    <a:pos x="T0" y="T1"/>
                  </a:cxn>
                  <a:cxn ang="T13">
                    <a:pos x="T2" y="T3"/>
                  </a:cxn>
                  <a:cxn ang="T14">
                    <a:pos x="T4" y="T5"/>
                  </a:cxn>
                  <a:cxn ang="T15">
                    <a:pos x="T6" y="T7"/>
                  </a:cxn>
                  <a:cxn ang="T16">
                    <a:pos x="T8" y="T9"/>
                  </a:cxn>
                  <a:cxn ang="T17">
                    <a:pos x="T10" y="T11"/>
                  </a:cxn>
                </a:cxnLst>
                <a:rect l="T18" t="T19" r="T20" b="T21"/>
                <a:pathLst>
                  <a:path w="112" h="86">
                    <a:moveTo>
                      <a:pt x="0" y="0"/>
                    </a:moveTo>
                    <a:lnTo>
                      <a:pt x="11" y="74"/>
                    </a:lnTo>
                    <a:lnTo>
                      <a:pt x="112" y="86"/>
                    </a:lnTo>
                    <a:lnTo>
                      <a:pt x="93" y="29"/>
                    </a:lnTo>
                    <a:lnTo>
                      <a:pt x="0" y="0"/>
                    </a:lnTo>
                    <a:close/>
                  </a:path>
                </a:pathLst>
              </a:custGeom>
              <a:solidFill>
                <a:srgbClr val="8A99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66" name="Freeform 150"/>
              <p:cNvSpPr>
                <a:spLocks/>
              </p:cNvSpPr>
              <p:nvPr/>
            </p:nvSpPr>
            <p:spPr bwMode="auto">
              <a:xfrm>
                <a:off x="3376" y="3686"/>
                <a:ext cx="137" cy="45"/>
              </a:xfrm>
              <a:custGeom>
                <a:avLst/>
                <a:gdLst>
                  <a:gd name="T0" fmla="*/ 1 w 274"/>
                  <a:gd name="T1" fmla="*/ 1 h 90"/>
                  <a:gd name="T2" fmla="*/ 1 w 274"/>
                  <a:gd name="T3" fmla="*/ 1 h 90"/>
                  <a:gd name="T4" fmla="*/ 1 w 274"/>
                  <a:gd name="T5" fmla="*/ 0 h 90"/>
                  <a:gd name="T6" fmla="*/ 1 w 274"/>
                  <a:gd name="T7" fmla="*/ 1 h 90"/>
                  <a:gd name="T8" fmla="*/ 1 w 274"/>
                  <a:gd name="T9" fmla="*/ 1 h 90"/>
                  <a:gd name="T10" fmla="*/ 1 w 274"/>
                  <a:gd name="T11" fmla="*/ 1 h 90"/>
                  <a:gd name="T12" fmla="*/ 1 w 274"/>
                  <a:gd name="T13" fmla="*/ 1 h 90"/>
                  <a:gd name="T14" fmla="*/ 1 w 274"/>
                  <a:gd name="T15" fmla="*/ 1 h 90"/>
                  <a:gd name="T16" fmla="*/ 1 w 274"/>
                  <a:gd name="T17" fmla="*/ 1 h 90"/>
                  <a:gd name="T18" fmla="*/ 1 w 274"/>
                  <a:gd name="T19" fmla="*/ 1 h 90"/>
                  <a:gd name="T20" fmla="*/ 1 w 274"/>
                  <a:gd name="T21" fmla="*/ 1 h 90"/>
                  <a:gd name="T22" fmla="*/ 1 w 274"/>
                  <a:gd name="T23" fmla="*/ 1 h 90"/>
                  <a:gd name="T24" fmla="*/ 1 w 274"/>
                  <a:gd name="T25" fmla="*/ 1 h 90"/>
                  <a:gd name="T26" fmla="*/ 1 w 274"/>
                  <a:gd name="T27" fmla="*/ 1 h 90"/>
                  <a:gd name="T28" fmla="*/ 1 w 274"/>
                  <a:gd name="T29" fmla="*/ 1 h 90"/>
                  <a:gd name="T30" fmla="*/ 1 w 274"/>
                  <a:gd name="T31" fmla="*/ 1 h 90"/>
                  <a:gd name="T32" fmla="*/ 1 w 274"/>
                  <a:gd name="T33" fmla="*/ 1 h 90"/>
                  <a:gd name="T34" fmla="*/ 1 w 274"/>
                  <a:gd name="T35" fmla="*/ 1 h 90"/>
                  <a:gd name="T36" fmla="*/ 1 w 274"/>
                  <a:gd name="T37" fmla="*/ 1 h 90"/>
                  <a:gd name="T38" fmla="*/ 1 w 274"/>
                  <a:gd name="T39" fmla="*/ 1 h 90"/>
                  <a:gd name="T40" fmla="*/ 1 w 274"/>
                  <a:gd name="T41" fmla="*/ 1 h 90"/>
                  <a:gd name="T42" fmla="*/ 1 w 274"/>
                  <a:gd name="T43" fmla="*/ 1 h 90"/>
                  <a:gd name="T44" fmla="*/ 1 w 274"/>
                  <a:gd name="T45" fmla="*/ 1 h 90"/>
                  <a:gd name="T46" fmla="*/ 1 w 274"/>
                  <a:gd name="T47" fmla="*/ 1 h 90"/>
                  <a:gd name="T48" fmla="*/ 1 w 274"/>
                  <a:gd name="T49" fmla="*/ 1 h 90"/>
                  <a:gd name="T50" fmla="*/ 1 w 274"/>
                  <a:gd name="T51" fmla="*/ 1 h 90"/>
                  <a:gd name="T52" fmla="*/ 1 w 274"/>
                  <a:gd name="T53" fmla="*/ 1 h 90"/>
                  <a:gd name="T54" fmla="*/ 1 w 274"/>
                  <a:gd name="T55" fmla="*/ 1 h 90"/>
                  <a:gd name="T56" fmla="*/ 1 w 274"/>
                  <a:gd name="T57" fmla="*/ 1 h 90"/>
                  <a:gd name="T58" fmla="*/ 1 w 274"/>
                  <a:gd name="T59" fmla="*/ 1 h 90"/>
                  <a:gd name="T60" fmla="*/ 1 w 274"/>
                  <a:gd name="T61" fmla="*/ 1 h 90"/>
                  <a:gd name="T62" fmla="*/ 1 w 274"/>
                  <a:gd name="T63" fmla="*/ 1 h 90"/>
                  <a:gd name="T64" fmla="*/ 1 w 274"/>
                  <a:gd name="T65" fmla="*/ 1 h 90"/>
                  <a:gd name="T66" fmla="*/ 1 w 274"/>
                  <a:gd name="T67" fmla="*/ 1 h 90"/>
                  <a:gd name="T68" fmla="*/ 1 w 274"/>
                  <a:gd name="T69" fmla="*/ 1 h 90"/>
                  <a:gd name="T70" fmla="*/ 1 w 274"/>
                  <a:gd name="T71" fmla="*/ 1 h 90"/>
                  <a:gd name="T72" fmla="*/ 1 w 274"/>
                  <a:gd name="T73" fmla="*/ 1 h 90"/>
                  <a:gd name="T74" fmla="*/ 1 w 274"/>
                  <a:gd name="T75" fmla="*/ 1 h 90"/>
                  <a:gd name="T76" fmla="*/ 1 w 274"/>
                  <a:gd name="T77" fmla="*/ 1 h 90"/>
                  <a:gd name="T78" fmla="*/ 1 w 274"/>
                  <a:gd name="T79" fmla="*/ 1 h 90"/>
                  <a:gd name="T80" fmla="*/ 1 w 274"/>
                  <a:gd name="T81" fmla="*/ 1 h 90"/>
                  <a:gd name="T82" fmla="*/ 1 w 274"/>
                  <a:gd name="T83" fmla="*/ 1 h 90"/>
                  <a:gd name="T84" fmla="*/ 1 w 274"/>
                  <a:gd name="T85" fmla="*/ 1 h 90"/>
                  <a:gd name="T86" fmla="*/ 1 w 274"/>
                  <a:gd name="T87" fmla="*/ 1 h 90"/>
                  <a:gd name="T88" fmla="*/ 1 w 274"/>
                  <a:gd name="T89" fmla="*/ 1 h 90"/>
                  <a:gd name="T90" fmla="*/ 1 w 274"/>
                  <a:gd name="T91" fmla="*/ 1 h 90"/>
                  <a:gd name="T92" fmla="*/ 1 w 274"/>
                  <a:gd name="T93" fmla="*/ 1 h 90"/>
                  <a:gd name="T94" fmla="*/ 1 w 274"/>
                  <a:gd name="T95" fmla="*/ 1 h 90"/>
                  <a:gd name="T96" fmla="*/ 0 w 274"/>
                  <a:gd name="T97" fmla="*/ 1 h 90"/>
                  <a:gd name="T98" fmla="*/ 1 w 274"/>
                  <a:gd name="T99" fmla="*/ 1 h 90"/>
                  <a:gd name="T100" fmla="*/ 1 w 274"/>
                  <a:gd name="T101" fmla="*/ 1 h 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4"/>
                  <a:gd name="T154" fmla="*/ 0 h 90"/>
                  <a:gd name="T155" fmla="*/ 274 w 274"/>
                  <a:gd name="T156" fmla="*/ 90 h 9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4" h="90">
                    <a:moveTo>
                      <a:pt x="25" y="8"/>
                    </a:moveTo>
                    <a:lnTo>
                      <a:pt x="73" y="35"/>
                    </a:lnTo>
                    <a:lnTo>
                      <a:pt x="107" y="0"/>
                    </a:lnTo>
                    <a:lnTo>
                      <a:pt x="113" y="2"/>
                    </a:lnTo>
                    <a:lnTo>
                      <a:pt x="118" y="6"/>
                    </a:lnTo>
                    <a:lnTo>
                      <a:pt x="130" y="10"/>
                    </a:lnTo>
                    <a:lnTo>
                      <a:pt x="141" y="14"/>
                    </a:lnTo>
                    <a:lnTo>
                      <a:pt x="154" y="19"/>
                    </a:lnTo>
                    <a:lnTo>
                      <a:pt x="160" y="19"/>
                    </a:lnTo>
                    <a:lnTo>
                      <a:pt x="168" y="23"/>
                    </a:lnTo>
                    <a:lnTo>
                      <a:pt x="177" y="25"/>
                    </a:lnTo>
                    <a:lnTo>
                      <a:pt x="185" y="29"/>
                    </a:lnTo>
                    <a:lnTo>
                      <a:pt x="193" y="31"/>
                    </a:lnTo>
                    <a:lnTo>
                      <a:pt x="200" y="35"/>
                    </a:lnTo>
                    <a:lnTo>
                      <a:pt x="208" y="35"/>
                    </a:lnTo>
                    <a:lnTo>
                      <a:pt x="215" y="38"/>
                    </a:lnTo>
                    <a:lnTo>
                      <a:pt x="223" y="38"/>
                    </a:lnTo>
                    <a:lnTo>
                      <a:pt x="231" y="42"/>
                    </a:lnTo>
                    <a:lnTo>
                      <a:pt x="238" y="42"/>
                    </a:lnTo>
                    <a:lnTo>
                      <a:pt x="246" y="46"/>
                    </a:lnTo>
                    <a:lnTo>
                      <a:pt x="255" y="48"/>
                    </a:lnTo>
                    <a:lnTo>
                      <a:pt x="265" y="52"/>
                    </a:lnTo>
                    <a:lnTo>
                      <a:pt x="272" y="52"/>
                    </a:lnTo>
                    <a:lnTo>
                      <a:pt x="274" y="54"/>
                    </a:lnTo>
                    <a:lnTo>
                      <a:pt x="269" y="71"/>
                    </a:lnTo>
                    <a:lnTo>
                      <a:pt x="265" y="71"/>
                    </a:lnTo>
                    <a:lnTo>
                      <a:pt x="261" y="73"/>
                    </a:lnTo>
                    <a:lnTo>
                      <a:pt x="255" y="75"/>
                    </a:lnTo>
                    <a:lnTo>
                      <a:pt x="246" y="80"/>
                    </a:lnTo>
                    <a:lnTo>
                      <a:pt x="234" y="82"/>
                    </a:lnTo>
                    <a:lnTo>
                      <a:pt x="223" y="86"/>
                    </a:lnTo>
                    <a:lnTo>
                      <a:pt x="215" y="88"/>
                    </a:lnTo>
                    <a:lnTo>
                      <a:pt x="208" y="90"/>
                    </a:lnTo>
                    <a:lnTo>
                      <a:pt x="200" y="90"/>
                    </a:lnTo>
                    <a:lnTo>
                      <a:pt x="193" y="90"/>
                    </a:lnTo>
                    <a:lnTo>
                      <a:pt x="185" y="90"/>
                    </a:lnTo>
                    <a:lnTo>
                      <a:pt x="177" y="88"/>
                    </a:lnTo>
                    <a:lnTo>
                      <a:pt x="168" y="86"/>
                    </a:lnTo>
                    <a:lnTo>
                      <a:pt x="160" y="86"/>
                    </a:lnTo>
                    <a:lnTo>
                      <a:pt x="153" y="84"/>
                    </a:lnTo>
                    <a:lnTo>
                      <a:pt x="145" y="82"/>
                    </a:lnTo>
                    <a:lnTo>
                      <a:pt x="135" y="80"/>
                    </a:lnTo>
                    <a:lnTo>
                      <a:pt x="130" y="78"/>
                    </a:lnTo>
                    <a:lnTo>
                      <a:pt x="116" y="75"/>
                    </a:lnTo>
                    <a:lnTo>
                      <a:pt x="107" y="71"/>
                    </a:lnTo>
                    <a:lnTo>
                      <a:pt x="99" y="67"/>
                    </a:lnTo>
                    <a:lnTo>
                      <a:pt x="82" y="76"/>
                    </a:lnTo>
                    <a:lnTo>
                      <a:pt x="0" y="65"/>
                    </a:lnTo>
                    <a:lnTo>
                      <a:pt x="25" y="8"/>
                    </a:lnTo>
                    <a:close/>
                  </a:path>
                </a:pathLst>
              </a:custGeom>
              <a:solidFill>
                <a:srgbClr val="6670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67" name="Freeform 151"/>
              <p:cNvSpPr>
                <a:spLocks/>
              </p:cNvSpPr>
              <p:nvPr/>
            </p:nvSpPr>
            <p:spPr bwMode="auto">
              <a:xfrm>
                <a:off x="3246" y="3680"/>
                <a:ext cx="117" cy="53"/>
              </a:xfrm>
              <a:custGeom>
                <a:avLst/>
                <a:gdLst>
                  <a:gd name="T0" fmla="*/ 0 w 236"/>
                  <a:gd name="T1" fmla="*/ 0 h 107"/>
                  <a:gd name="T2" fmla="*/ 0 w 236"/>
                  <a:gd name="T3" fmla="*/ 0 h 107"/>
                  <a:gd name="T4" fmla="*/ 0 w 236"/>
                  <a:gd name="T5" fmla="*/ 0 h 107"/>
                  <a:gd name="T6" fmla="*/ 0 w 236"/>
                  <a:gd name="T7" fmla="*/ 0 h 107"/>
                  <a:gd name="T8" fmla="*/ 0 w 236"/>
                  <a:gd name="T9" fmla="*/ 0 h 107"/>
                  <a:gd name="T10" fmla="*/ 0 w 236"/>
                  <a:gd name="T11" fmla="*/ 0 h 107"/>
                  <a:gd name="T12" fmla="*/ 0 w 236"/>
                  <a:gd name="T13" fmla="*/ 0 h 107"/>
                  <a:gd name="T14" fmla="*/ 0 w 236"/>
                  <a:gd name="T15" fmla="*/ 0 h 107"/>
                  <a:gd name="T16" fmla="*/ 0 w 236"/>
                  <a:gd name="T17" fmla="*/ 0 h 107"/>
                  <a:gd name="T18" fmla="*/ 0 w 236"/>
                  <a:gd name="T19" fmla="*/ 0 h 107"/>
                  <a:gd name="T20" fmla="*/ 0 w 236"/>
                  <a:gd name="T21" fmla="*/ 0 h 107"/>
                  <a:gd name="T22" fmla="*/ 0 w 236"/>
                  <a:gd name="T23" fmla="*/ 0 h 107"/>
                  <a:gd name="T24" fmla="*/ 0 w 236"/>
                  <a:gd name="T25" fmla="*/ 0 h 107"/>
                  <a:gd name="T26" fmla="*/ 0 w 236"/>
                  <a:gd name="T27" fmla="*/ 0 h 107"/>
                  <a:gd name="T28" fmla="*/ 0 w 236"/>
                  <a:gd name="T29" fmla="*/ 0 h 107"/>
                  <a:gd name="T30" fmla="*/ 0 w 236"/>
                  <a:gd name="T31" fmla="*/ 0 h 107"/>
                  <a:gd name="T32" fmla="*/ 0 w 236"/>
                  <a:gd name="T33" fmla="*/ 0 h 107"/>
                  <a:gd name="T34" fmla="*/ 0 w 236"/>
                  <a:gd name="T35" fmla="*/ 0 h 107"/>
                  <a:gd name="T36" fmla="*/ 0 w 236"/>
                  <a:gd name="T37" fmla="*/ 0 h 107"/>
                  <a:gd name="T38" fmla="*/ 0 w 236"/>
                  <a:gd name="T39" fmla="*/ 0 h 107"/>
                  <a:gd name="T40" fmla="*/ 0 w 236"/>
                  <a:gd name="T41" fmla="*/ 0 h 107"/>
                  <a:gd name="T42" fmla="*/ 0 w 236"/>
                  <a:gd name="T43" fmla="*/ 0 h 107"/>
                  <a:gd name="T44" fmla="*/ 0 w 236"/>
                  <a:gd name="T45" fmla="*/ 0 h 107"/>
                  <a:gd name="T46" fmla="*/ 0 w 236"/>
                  <a:gd name="T47" fmla="*/ 0 h 107"/>
                  <a:gd name="T48" fmla="*/ 0 w 236"/>
                  <a:gd name="T49" fmla="*/ 0 h 107"/>
                  <a:gd name="T50" fmla="*/ 0 w 236"/>
                  <a:gd name="T51" fmla="*/ 0 h 107"/>
                  <a:gd name="T52" fmla="*/ 0 w 236"/>
                  <a:gd name="T53" fmla="*/ 0 h 107"/>
                  <a:gd name="T54" fmla="*/ 0 w 236"/>
                  <a:gd name="T55" fmla="*/ 0 h 107"/>
                  <a:gd name="T56" fmla="*/ 0 w 236"/>
                  <a:gd name="T57" fmla="*/ 0 h 107"/>
                  <a:gd name="T58" fmla="*/ 0 w 236"/>
                  <a:gd name="T59" fmla="*/ 0 h 10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36"/>
                  <a:gd name="T91" fmla="*/ 0 h 107"/>
                  <a:gd name="T92" fmla="*/ 236 w 236"/>
                  <a:gd name="T93" fmla="*/ 107 h 10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36" h="107">
                    <a:moveTo>
                      <a:pt x="40" y="0"/>
                    </a:moveTo>
                    <a:lnTo>
                      <a:pt x="55" y="48"/>
                    </a:lnTo>
                    <a:lnTo>
                      <a:pt x="99" y="13"/>
                    </a:lnTo>
                    <a:lnTo>
                      <a:pt x="215" y="70"/>
                    </a:lnTo>
                    <a:lnTo>
                      <a:pt x="236" y="89"/>
                    </a:lnTo>
                    <a:lnTo>
                      <a:pt x="207" y="103"/>
                    </a:lnTo>
                    <a:lnTo>
                      <a:pt x="205" y="103"/>
                    </a:lnTo>
                    <a:lnTo>
                      <a:pt x="203" y="103"/>
                    </a:lnTo>
                    <a:lnTo>
                      <a:pt x="198" y="103"/>
                    </a:lnTo>
                    <a:lnTo>
                      <a:pt x="190" y="107"/>
                    </a:lnTo>
                    <a:lnTo>
                      <a:pt x="181" y="107"/>
                    </a:lnTo>
                    <a:lnTo>
                      <a:pt x="171" y="107"/>
                    </a:lnTo>
                    <a:lnTo>
                      <a:pt x="158" y="107"/>
                    </a:lnTo>
                    <a:lnTo>
                      <a:pt x="148" y="107"/>
                    </a:lnTo>
                    <a:lnTo>
                      <a:pt x="139" y="103"/>
                    </a:lnTo>
                    <a:lnTo>
                      <a:pt x="133" y="101"/>
                    </a:lnTo>
                    <a:lnTo>
                      <a:pt x="126" y="97"/>
                    </a:lnTo>
                    <a:lnTo>
                      <a:pt x="118" y="97"/>
                    </a:lnTo>
                    <a:lnTo>
                      <a:pt x="110" y="93"/>
                    </a:lnTo>
                    <a:lnTo>
                      <a:pt x="101" y="91"/>
                    </a:lnTo>
                    <a:lnTo>
                      <a:pt x="95" y="88"/>
                    </a:lnTo>
                    <a:lnTo>
                      <a:pt x="89" y="88"/>
                    </a:lnTo>
                    <a:lnTo>
                      <a:pt x="76" y="80"/>
                    </a:lnTo>
                    <a:lnTo>
                      <a:pt x="68" y="76"/>
                    </a:lnTo>
                    <a:lnTo>
                      <a:pt x="61" y="74"/>
                    </a:lnTo>
                    <a:lnTo>
                      <a:pt x="0" y="63"/>
                    </a:lnTo>
                    <a:lnTo>
                      <a:pt x="15" y="8"/>
                    </a:lnTo>
                    <a:lnTo>
                      <a:pt x="40" y="0"/>
                    </a:lnTo>
                    <a:close/>
                  </a:path>
                </a:pathLst>
              </a:custGeom>
              <a:solidFill>
                <a:srgbClr val="6670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68" name="Freeform 152"/>
              <p:cNvSpPr>
                <a:spLocks/>
              </p:cNvSpPr>
              <p:nvPr/>
            </p:nvSpPr>
            <p:spPr bwMode="auto">
              <a:xfrm>
                <a:off x="3227" y="3282"/>
                <a:ext cx="261" cy="412"/>
              </a:xfrm>
              <a:custGeom>
                <a:avLst/>
                <a:gdLst>
                  <a:gd name="T0" fmla="*/ 1 w 521"/>
                  <a:gd name="T1" fmla="*/ 1 h 823"/>
                  <a:gd name="T2" fmla="*/ 1 w 521"/>
                  <a:gd name="T3" fmla="*/ 1 h 823"/>
                  <a:gd name="T4" fmla="*/ 1 w 521"/>
                  <a:gd name="T5" fmla="*/ 1 h 823"/>
                  <a:gd name="T6" fmla="*/ 1 w 521"/>
                  <a:gd name="T7" fmla="*/ 1 h 823"/>
                  <a:gd name="T8" fmla="*/ 1 w 521"/>
                  <a:gd name="T9" fmla="*/ 1 h 823"/>
                  <a:gd name="T10" fmla="*/ 1 w 521"/>
                  <a:gd name="T11" fmla="*/ 1 h 823"/>
                  <a:gd name="T12" fmla="*/ 1 w 521"/>
                  <a:gd name="T13" fmla="*/ 1 h 823"/>
                  <a:gd name="T14" fmla="*/ 1 w 521"/>
                  <a:gd name="T15" fmla="*/ 1 h 823"/>
                  <a:gd name="T16" fmla="*/ 1 w 521"/>
                  <a:gd name="T17" fmla="*/ 1 h 823"/>
                  <a:gd name="T18" fmla="*/ 1 w 521"/>
                  <a:gd name="T19" fmla="*/ 1 h 823"/>
                  <a:gd name="T20" fmla="*/ 1 w 521"/>
                  <a:gd name="T21" fmla="*/ 1 h 823"/>
                  <a:gd name="T22" fmla="*/ 1 w 521"/>
                  <a:gd name="T23" fmla="*/ 1 h 823"/>
                  <a:gd name="T24" fmla="*/ 1 w 521"/>
                  <a:gd name="T25" fmla="*/ 1 h 823"/>
                  <a:gd name="T26" fmla="*/ 1 w 521"/>
                  <a:gd name="T27" fmla="*/ 1 h 823"/>
                  <a:gd name="T28" fmla="*/ 1 w 521"/>
                  <a:gd name="T29" fmla="*/ 1 h 823"/>
                  <a:gd name="T30" fmla="*/ 1 w 521"/>
                  <a:gd name="T31" fmla="*/ 1 h 823"/>
                  <a:gd name="T32" fmla="*/ 1 w 521"/>
                  <a:gd name="T33" fmla="*/ 1 h 823"/>
                  <a:gd name="T34" fmla="*/ 1 w 521"/>
                  <a:gd name="T35" fmla="*/ 1 h 823"/>
                  <a:gd name="T36" fmla="*/ 1 w 521"/>
                  <a:gd name="T37" fmla="*/ 1 h 823"/>
                  <a:gd name="T38" fmla="*/ 1 w 521"/>
                  <a:gd name="T39" fmla="*/ 1 h 823"/>
                  <a:gd name="T40" fmla="*/ 1 w 521"/>
                  <a:gd name="T41" fmla="*/ 1 h 823"/>
                  <a:gd name="T42" fmla="*/ 1 w 521"/>
                  <a:gd name="T43" fmla="*/ 1 h 823"/>
                  <a:gd name="T44" fmla="*/ 1 w 521"/>
                  <a:gd name="T45" fmla="*/ 1 h 823"/>
                  <a:gd name="T46" fmla="*/ 1 w 521"/>
                  <a:gd name="T47" fmla="*/ 1 h 823"/>
                  <a:gd name="T48" fmla="*/ 1 w 521"/>
                  <a:gd name="T49" fmla="*/ 1 h 823"/>
                  <a:gd name="T50" fmla="*/ 1 w 521"/>
                  <a:gd name="T51" fmla="*/ 1 h 823"/>
                  <a:gd name="T52" fmla="*/ 1 w 521"/>
                  <a:gd name="T53" fmla="*/ 1 h 823"/>
                  <a:gd name="T54" fmla="*/ 1 w 521"/>
                  <a:gd name="T55" fmla="*/ 1 h 823"/>
                  <a:gd name="T56" fmla="*/ 1 w 521"/>
                  <a:gd name="T57" fmla="*/ 1 h 823"/>
                  <a:gd name="T58" fmla="*/ 1 w 521"/>
                  <a:gd name="T59" fmla="*/ 1 h 823"/>
                  <a:gd name="T60" fmla="*/ 1 w 521"/>
                  <a:gd name="T61" fmla="*/ 1 h 823"/>
                  <a:gd name="T62" fmla="*/ 1 w 521"/>
                  <a:gd name="T63" fmla="*/ 1 h 823"/>
                  <a:gd name="T64" fmla="*/ 1 w 521"/>
                  <a:gd name="T65" fmla="*/ 1 h 823"/>
                  <a:gd name="T66" fmla="*/ 1 w 521"/>
                  <a:gd name="T67" fmla="*/ 1 h 823"/>
                  <a:gd name="T68" fmla="*/ 1 w 521"/>
                  <a:gd name="T69" fmla="*/ 1 h 823"/>
                  <a:gd name="T70" fmla="*/ 1 w 521"/>
                  <a:gd name="T71" fmla="*/ 1 h 823"/>
                  <a:gd name="T72" fmla="*/ 1 w 521"/>
                  <a:gd name="T73" fmla="*/ 1 h 823"/>
                  <a:gd name="T74" fmla="*/ 1 w 521"/>
                  <a:gd name="T75" fmla="*/ 1 h 823"/>
                  <a:gd name="T76" fmla="*/ 1 w 521"/>
                  <a:gd name="T77" fmla="*/ 1 h 823"/>
                  <a:gd name="T78" fmla="*/ 1 w 521"/>
                  <a:gd name="T79" fmla="*/ 1 h 823"/>
                  <a:gd name="T80" fmla="*/ 1 w 521"/>
                  <a:gd name="T81" fmla="*/ 1 h 823"/>
                  <a:gd name="T82" fmla="*/ 1 w 521"/>
                  <a:gd name="T83" fmla="*/ 1 h 823"/>
                  <a:gd name="T84" fmla="*/ 1 w 521"/>
                  <a:gd name="T85" fmla="*/ 1 h 823"/>
                  <a:gd name="T86" fmla="*/ 1 w 521"/>
                  <a:gd name="T87" fmla="*/ 1 h 823"/>
                  <a:gd name="T88" fmla="*/ 1 w 521"/>
                  <a:gd name="T89" fmla="*/ 1 h 823"/>
                  <a:gd name="T90" fmla="*/ 1 w 521"/>
                  <a:gd name="T91" fmla="*/ 1 h 823"/>
                  <a:gd name="T92" fmla="*/ 1 w 521"/>
                  <a:gd name="T93" fmla="*/ 1 h 823"/>
                  <a:gd name="T94" fmla="*/ 1 w 521"/>
                  <a:gd name="T95" fmla="*/ 1 h 823"/>
                  <a:gd name="T96" fmla="*/ 1 w 521"/>
                  <a:gd name="T97" fmla="*/ 1 h 823"/>
                  <a:gd name="T98" fmla="*/ 1 w 521"/>
                  <a:gd name="T99" fmla="*/ 1 h 823"/>
                  <a:gd name="T100" fmla="*/ 1 w 521"/>
                  <a:gd name="T101" fmla="*/ 1 h 823"/>
                  <a:gd name="T102" fmla="*/ 1 w 521"/>
                  <a:gd name="T103" fmla="*/ 1 h 823"/>
                  <a:gd name="T104" fmla="*/ 1 w 521"/>
                  <a:gd name="T105" fmla="*/ 1 h 823"/>
                  <a:gd name="T106" fmla="*/ 1 w 521"/>
                  <a:gd name="T107" fmla="*/ 1 h 823"/>
                  <a:gd name="T108" fmla="*/ 0 w 521"/>
                  <a:gd name="T109" fmla="*/ 1 h 823"/>
                  <a:gd name="T110" fmla="*/ 1 w 521"/>
                  <a:gd name="T111" fmla="*/ 1 h 823"/>
                  <a:gd name="T112" fmla="*/ 1 w 521"/>
                  <a:gd name="T113" fmla="*/ 1 h 823"/>
                  <a:gd name="T114" fmla="*/ 1 w 521"/>
                  <a:gd name="T115" fmla="*/ 1 h 823"/>
                  <a:gd name="T116" fmla="*/ 1 w 521"/>
                  <a:gd name="T117" fmla="*/ 1 h 823"/>
                  <a:gd name="T118" fmla="*/ 1 w 521"/>
                  <a:gd name="T119" fmla="*/ 1 h 823"/>
                  <a:gd name="T120" fmla="*/ 1 w 521"/>
                  <a:gd name="T121" fmla="*/ 1 h 82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21"/>
                  <a:gd name="T184" fmla="*/ 0 h 823"/>
                  <a:gd name="T185" fmla="*/ 521 w 521"/>
                  <a:gd name="T186" fmla="*/ 823 h 82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21" h="823">
                    <a:moveTo>
                      <a:pt x="409" y="83"/>
                    </a:moveTo>
                    <a:lnTo>
                      <a:pt x="418" y="114"/>
                    </a:lnTo>
                    <a:lnTo>
                      <a:pt x="409" y="167"/>
                    </a:lnTo>
                    <a:lnTo>
                      <a:pt x="411" y="175"/>
                    </a:lnTo>
                    <a:lnTo>
                      <a:pt x="414" y="184"/>
                    </a:lnTo>
                    <a:lnTo>
                      <a:pt x="418" y="199"/>
                    </a:lnTo>
                    <a:lnTo>
                      <a:pt x="424" y="216"/>
                    </a:lnTo>
                    <a:lnTo>
                      <a:pt x="428" y="235"/>
                    </a:lnTo>
                    <a:lnTo>
                      <a:pt x="435" y="258"/>
                    </a:lnTo>
                    <a:lnTo>
                      <a:pt x="443" y="281"/>
                    </a:lnTo>
                    <a:lnTo>
                      <a:pt x="450" y="306"/>
                    </a:lnTo>
                    <a:lnTo>
                      <a:pt x="456" y="332"/>
                    </a:lnTo>
                    <a:lnTo>
                      <a:pt x="464" y="357"/>
                    </a:lnTo>
                    <a:lnTo>
                      <a:pt x="473" y="384"/>
                    </a:lnTo>
                    <a:lnTo>
                      <a:pt x="479" y="408"/>
                    </a:lnTo>
                    <a:lnTo>
                      <a:pt x="487" y="433"/>
                    </a:lnTo>
                    <a:lnTo>
                      <a:pt x="492" y="458"/>
                    </a:lnTo>
                    <a:lnTo>
                      <a:pt x="498" y="481"/>
                    </a:lnTo>
                    <a:lnTo>
                      <a:pt x="502" y="496"/>
                    </a:lnTo>
                    <a:lnTo>
                      <a:pt x="506" y="513"/>
                    </a:lnTo>
                    <a:lnTo>
                      <a:pt x="509" y="526"/>
                    </a:lnTo>
                    <a:lnTo>
                      <a:pt x="513" y="539"/>
                    </a:lnTo>
                    <a:lnTo>
                      <a:pt x="515" y="549"/>
                    </a:lnTo>
                    <a:lnTo>
                      <a:pt x="517" y="558"/>
                    </a:lnTo>
                    <a:lnTo>
                      <a:pt x="519" y="564"/>
                    </a:lnTo>
                    <a:lnTo>
                      <a:pt x="519" y="572"/>
                    </a:lnTo>
                    <a:lnTo>
                      <a:pt x="519" y="577"/>
                    </a:lnTo>
                    <a:lnTo>
                      <a:pt x="521" y="583"/>
                    </a:lnTo>
                    <a:lnTo>
                      <a:pt x="521" y="585"/>
                    </a:lnTo>
                    <a:lnTo>
                      <a:pt x="521" y="587"/>
                    </a:lnTo>
                    <a:lnTo>
                      <a:pt x="519" y="587"/>
                    </a:lnTo>
                    <a:lnTo>
                      <a:pt x="517" y="595"/>
                    </a:lnTo>
                    <a:lnTo>
                      <a:pt x="515" y="598"/>
                    </a:lnTo>
                    <a:lnTo>
                      <a:pt x="511" y="606"/>
                    </a:lnTo>
                    <a:lnTo>
                      <a:pt x="509" y="612"/>
                    </a:lnTo>
                    <a:lnTo>
                      <a:pt x="508" y="619"/>
                    </a:lnTo>
                    <a:lnTo>
                      <a:pt x="504" y="629"/>
                    </a:lnTo>
                    <a:lnTo>
                      <a:pt x="500" y="636"/>
                    </a:lnTo>
                    <a:lnTo>
                      <a:pt x="496" y="646"/>
                    </a:lnTo>
                    <a:lnTo>
                      <a:pt x="492" y="655"/>
                    </a:lnTo>
                    <a:lnTo>
                      <a:pt x="489" y="665"/>
                    </a:lnTo>
                    <a:lnTo>
                      <a:pt x="485" y="676"/>
                    </a:lnTo>
                    <a:lnTo>
                      <a:pt x="481" y="688"/>
                    </a:lnTo>
                    <a:lnTo>
                      <a:pt x="479" y="699"/>
                    </a:lnTo>
                    <a:lnTo>
                      <a:pt x="473" y="711"/>
                    </a:lnTo>
                    <a:lnTo>
                      <a:pt x="470" y="720"/>
                    </a:lnTo>
                    <a:lnTo>
                      <a:pt x="466" y="731"/>
                    </a:lnTo>
                    <a:lnTo>
                      <a:pt x="462" y="743"/>
                    </a:lnTo>
                    <a:lnTo>
                      <a:pt x="458" y="752"/>
                    </a:lnTo>
                    <a:lnTo>
                      <a:pt x="454" y="762"/>
                    </a:lnTo>
                    <a:lnTo>
                      <a:pt x="450" y="771"/>
                    </a:lnTo>
                    <a:lnTo>
                      <a:pt x="447" y="783"/>
                    </a:lnTo>
                    <a:lnTo>
                      <a:pt x="443" y="790"/>
                    </a:lnTo>
                    <a:lnTo>
                      <a:pt x="439" y="800"/>
                    </a:lnTo>
                    <a:lnTo>
                      <a:pt x="437" y="804"/>
                    </a:lnTo>
                    <a:lnTo>
                      <a:pt x="435" y="811"/>
                    </a:lnTo>
                    <a:lnTo>
                      <a:pt x="431" y="819"/>
                    </a:lnTo>
                    <a:lnTo>
                      <a:pt x="431" y="823"/>
                    </a:lnTo>
                    <a:lnTo>
                      <a:pt x="430" y="823"/>
                    </a:lnTo>
                    <a:lnTo>
                      <a:pt x="424" y="823"/>
                    </a:lnTo>
                    <a:lnTo>
                      <a:pt x="414" y="823"/>
                    </a:lnTo>
                    <a:lnTo>
                      <a:pt x="403" y="823"/>
                    </a:lnTo>
                    <a:lnTo>
                      <a:pt x="390" y="821"/>
                    </a:lnTo>
                    <a:lnTo>
                      <a:pt x="376" y="821"/>
                    </a:lnTo>
                    <a:lnTo>
                      <a:pt x="363" y="821"/>
                    </a:lnTo>
                    <a:lnTo>
                      <a:pt x="354" y="821"/>
                    </a:lnTo>
                    <a:lnTo>
                      <a:pt x="340" y="817"/>
                    </a:lnTo>
                    <a:lnTo>
                      <a:pt x="331" y="815"/>
                    </a:lnTo>
                    <a:lnTo>
                      <a:pt x="323" y="813"/>
                    </a:lnTo>
                    <a:lnTo>
                      <a:pt x="319" y="813"/>
                    </a:lnTo>
                    <a:lnTo>
                      <a:pt x="312" y="807"/>
                    </a:lnTo>
                    <a:lnTo>
                      <a:pt x="310" y="807"/>
                    </a:lnTo>
                    <a:lnTo>
                      <a:pt x="336" y="589"/>
                    </a:lnTo>
                    <a:lnTo>
                      <a:pt x="335" y="585"/>
                    </a:lnTo>
                    <a:lnTo>
                      <a:pt x="329" y="574"/>
                    </a:lnTo>
                    <a:lnTo>
                      <a:pt x="325" y="564"/>
                    </a:lnTo>
                    <a:lnTo>
                      <a:pt x="321" y="557"/>
                    </a:lnTo>
                    <a:lnTo>
                      <a:pt x="316" y="545"/>
                    </a:lnTo>
                    <a:lnTo>
                      <a:pt x="312" y="536"/>
                    </a:lnTo>
                    <a:lnTo>
                      <a:pt x="304" y="522"/>
                    </a:lnTo>
                    <a:lnTo>
                      <a:pt x="298" y="511"/>
                    </a:lnTo>
                    <a:lnTo>
                      <a:pt x="293" y="498"/>
                    </a:lnTo>
                    <a:lnTo>
                      <a:pt x="287" y="484"/>
                    </a:lnTo>
                    <a:lnTo>
                      <a:pt x="279" y="471"/>
                    </a:lnTo>
                    <a:lnTo>
                      <a:pt x="276" y="458"/>
                    </a:lnTo>
                    <a:lnTo>
                      <a:pt x="268" y="443"/>
                    </a:lnTo>
                    <a:lnTo>
                      <a:pt x="264" y="429"/>
                    </a:lnTo>
                    <a:lnTo>
                      <a:pt x="258" y="416"/>
                    </a:lnTo>
                    <a:lnTo>
                      <a:pt x="253" y="401"/>
                    </a:lnTo>
                    <a:lnTo>
                      <a:pt x="249" y="389"/>
                    </a:lnTo>
                    <a:lnTo>
                      <a:pt x="245" y="378"/>
                    </a:lnTo>
                    <a:lnTo>
                      <a:pt x="241" y="367"/>
                    </a:lnTo>
                    <a:lnTo>
                      <a:pt x="238" y="355"/>
                    </a:lnTo>
                    <a:lnTo>
                      <a:pt x="234" y="346"/>
                    </a:lnTo>
                    <a:lnTo>
                      <a:pt x="232" y="338"/>
                    </a:lnTo>
                    <a:lnTo>
                      <a:pt x="228" y="329"/>
                    </a:lnTo>
                    <a:lnTo>
                      <a:pt x="226" y="323"/>
                    </a:lnTo>
                    <a:lnTo>
                      <a:pt x="224" y="315"/>
                    </a:lnTo>
                    <a:lnTo>
                      <a:pt x="224" y="311"/>
                    </a:lnTo>
                    <a:lnTo>
                      <a:pt x="220" y="304"/>
                    </a:lnTo>
                    <a:lnTo>
                      <a:pt x="220" y="302"/>
                    </a:lnTo>
                    <a:lnTo>
                      <a:pt x="220" y="304"/>
                    </a:lnTo>
                    <a:lnTo>
                      <a:pt x="219" y="310"/>
                    </a:lnTo>
                    <a:lnTo>
                      <a:pt x="217" y="315"/>
                    </a:lnTo>
                    <a:lnTo>
                      <a:pt x="215" y="329"/>
                    </a:lnTo>
                    <a:lnTo>
                      <a:pt x="211" y="340"/>
                    </a:lnTo>
                    <a:lnTo>
                      <a:pt x="209" y="355"/>
                    </a:lnTo>
                    <a:lnTo>
                      <a:pt x="207" y="372"/>
                    </a:lnTo>
                    <a:lnTo>
                      <a:pt x="203" y="391"/>
                    </a:lnTo>
                    <a:lnTo>
                      <a:pt x="198" y="410"/>
                    </a:lnTo>
                    <a:lnTo>
                      <a:pt x="194" y="431"/>
                    </a:lnTo>
                    <a:lnTo>
                      <a:pt x="190" y="452"/>
                    </a:lnTo>
                    <a:lnTo>
                      <a:pt x="186" y="475"/>
                    </a:lnTo>
                    <a:lnTo>
                      <a:pt x="182" y="494"/>
                    </a:lnTo>
                    <a:lnTo>
                      <a:pt x="179" y="515"/>
                    </a:lnTo>
                    <a:lnTo>
                      <a:pt x="175" y="534"/>
                    </a:lnTo>
                    <a:lnTo>
                      <a:pt x="171" y="555"/>
                    </a:lnTo>
                    <a:lnTo>
                      <a:pt x="167" y="568"/>
                    </a:lnTo>
                    <a:lnTo>
                      <a:pt x="163" y="585"/>
                    </a:lnTo>
                    <a:lnTo>
                      <a:pt x="160" y="598"/>
                    </a:lnTo>
                    <a:lnTo>
                      <a:pt x="158" y="612"/>
                    </a:lnTo>
                    <a:lnTo>
                      <a:pt x="154" y="623"/>
                    </a:lnTo>
                    <a:lnTo>
                      <a:pt x="152" y="633"/>
                    </a:lnTo>
                    <a:lnTo>
                      <a:pt x="150" y="642"/>
                    </a:lnTo>
                    <a:lnTo>
                      <a:pt x="148" y="652"/>
                    </a:lnTo>
                    <a:lnTo>
                      <a:pt x="146" y="659"/>
                    </a:lnTo>
                    <a:lnTo>
                      <a:pt x="144" y="667"/>
                    </a:lnTo>
                    <a:lnTo>
                      <a:pt x="143" y="674"/>
                    </a:lnTo>
                    <a:lnTo>
                      <a:pt x="143" y="684"/>
                    </a:lnTo>
                    <a:lnTo>
                      <a:pt x="143" y="690"/>
                    </a:lnTo>
                    <a:lnTo>
                      <a:pt x="143" y="697"/>
                    </a:lnTo>
                    <a:lnTo>
                      <a:pt x="143" y="707"/>
                    </a:lnTo>
                    <a:lnTo>
                      <a:pt x="143" y="716"/>
                    </a:lnTo>
                    <a:lnTo>
                      <a:pt x="141" y="724"/>
                    </a:lnTo>
                    <a:lnTo>
                      <a:pt x="141" y="731"/>
                    </a:lnTo>
                    <a:lnTo>
                      <a:pt x="141" y="739"/>
                    </a:lnTo>
                    <a:lnTo>
                      <a:pt x="143" y="749"/>
                    </a:lnTo>
                    <a:lnTo>
                      <a:pt x="143" y="758"/>
                    </a:lnTo>
                    <a:lnTo>
                      <a:pt x="143" y="766"/>
                    </a:lnTo>
                    <a:lnTo>
                      <a:pt x="144" y="773"/>
                    </a:lnTo>
                    <a:lnTo>
                      <a:pt x="146" y="781"/>
                    </a:lnTo>
                    <a:lnTo>
                      <a:pt x="146" y="794"/>
                    </a:lnTo>
                    <a:lnTo>
                      <a:pt x="148" y="804"/>
                    </a:lnTo>
                    <a:lnTo>
                      <a:pt x="150" y="811"/>
                    </a:lnTo>
                    <a:lnTo>
                      <a:pt x="152" y="813"/>
                    </a:lnTo>
                    <a:lnTo>
                      <a:pt x="49" y="813"/>
                    </a:lnTo>
                    <a:lnTo>
                      <a:pt x="47" y="809"/>
                    </a:lnTo>
                    <a:lnTo>
                      <a:pt x="46" y="804"/>
                    </a:lnTo>
                    <a:lnTo>
                      <a:pt x="44" y="792"/>
                    </a:lnTo>
                    <a:lnTo>
                      <a:pt x="42" y="777"/>
                    </a:lnTo>
                    <a:lnTo>
                      <a:pt x="38" y="758"/>
                    </a:lnTo>
                    <a:lnTo>
                      <a:pt x="34" y="735"/>
                    </a:lnTo>
                    <a:lnTo>
                      <a:pt x="30" y="711"/>
                    </a:lnTo>
                    <a:lnTo>
                      <a:pt x="27" y="684"/>
                    </a:lnTo>
                    <a:lnTo>
                      <a:pt x="23" y="655"/>
                    </a:lnTo>
                    <a:lnTo>
                      <a:pt x="17" y="623"/>
                    </a:lnTo>
                    <a:lnTo>
                      <a:pt x="13" y="591"/>
                    </a:lnTo>
                    <a:lnTo>
                      <a:pt x="11" y="558"/>
                    </a:lnTo>
                    <a:lnTo>
                      <a:pt x="8" y="522"/>
                    </a:lnTo>
                    <a:lnTo>
                      <a:pt x="4" y="490"/>
                    </a:lnTo>
                    <a:lnTo>
                      <a:pt x="2" y="458"/>
                    </a:lnTo>
                    <a:lnTo>
                      <a:pt x="2" y="425"/>
                    </a:lnTo>
                    <a:lnTo>
                      <a:pt x="0" y="391"/>
                    </a:lnTo>
                    <a:lnTo>
                      <a:pt x="0" y="361"/>
                    </a:lnTo>
                    <a:lnTo>
                      <a:pt x="0" y="330"/>
                    </a:lnTo>
                    <a:lnTo>
                      <a:pt x="0" y="302"/>
                    </a:lnTo>
                    <a:lnTo>
                      <a:pt x="2" y="273"/>
                    </a:lnTo>
                    <a:lnTo>
                      <a:pt x="4" y="249"/>
                    </a:lnTo>
                    <a:lnTo>
                      <a:pt x="6" y="226"/>
                    </a:lnTo>
                    <a:lnTo>
                      <a:pt x="9" y="205"/>
                    </a:lnTo>
                    <a:lnTo>
                      <a:pt x="9" y="184"/>
                    </a:lnTo>
                    <a:lnTo>
                      <a:pt x="13" y="167"/>
                    </a:lnTo>
                    <a:lnTo>
                      <a:pt x="13" y="152"/>
                    </a:lnTo>
                    <a:lnTo>
                      <a:pt x="17" y="139"/>
                    </a:lnTo>
                    <a:lnTo>
                      <a:pt x="17" y="129"/>
                    </a:lnTo>
                    <a:lnTo>
                      <a:pt x="19" y="121"/>
                    </a:lnTo>
                    <a:lnTo>
                      <a:pt x="21" y="116"/>
                    </a:lnTo>
                    <a:lnTo>
                      <a:pt x="23" y="116"/>
                    </a:lnTo>
                    <a:lnTo>
                      <a:pt x="51" y="59"/>
                    </a:lnTo>
                    <a:lnTo>
                      <a:pt x="51" y="15"/>
                    </a:lnTo>
                    <a:lnTo>
                      <a:pt x="146" y="0"/>
                    </a:lnTo>
                    <a:lnTo>
                      <a:pt x="409" y="83"/>
                    </a:lnTo>
                    <a:close/>
                  </a:path>
                </a:pathLst>
              </a:custGeom>
              <a:solidFill>
                <a:srgbClr val="A29F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69" name="Freeform 153"/>
              <p:cNvSpPr>
                <a:spLocks/>
              </p:cNvSpPr>
              <p:nvPr/>
            </p:nvSpPr>
            <p:spPr bwMode="auto">
              <a:xfrm>
                <a:off x="3216" y="3290"/>
                <a:ext cx="213" cy="403"/>
              </a:xfrm>
              <a:custGeom>
                <a:avLst/>
                <a:gdLst>
                  <a:gd name="T0" fmla="*/ 1 w 426"/>
                  <a:gd name="T1" fmla="*/ 1 h 806"/>
                  <a:gd name="T2" fmla="*/ 1 w 426"/>
                  <a:gd name="T3" fmla="*/ 1 h 806"/>
                  <a:gd name="T4" fmla="*/ 1 w 426"/>
                  <a:gd name="T5" fmla="*/ 1 h 806"/>
                  <a:gd name="T6" fmla="*/ 1 w 426"/>
                  <a:gd name="T7" fmla="*/ 1 h 806"/>
                  <a:gd name="T8" fmla="*/ 1 w 426"/>
                  <a:gd name="T9" fmla="*/ 1 h 806"/>
                  <a:gd name="T10" fmla="*/ 1 w 426"/>
                  <a:gd name="T11" fmla="*/ 1 h 806"/>
                  <a:gd name="T12" fmla="*/ 1 w 426"/>
                  <a:gd name="T13" fmla="*/ 1 h 806"/>
                  <a:gd name="T14" fmla="*/ 1 w 426"/>
                  <a:gd name="T15" fmla="*/ 1 h 806"/>
                  <a:gd name="T16" fmla="*/ 1 w 426"/>
                  <a:gd name="T17" fmla="*/ 1 h 806"/>
                  <a:gd name="T18" fmla="*/ 1 w 426"/>
                  <a:gd name="T19" fmla="*/ 1 h 806"/>
                  <a:gd name="T20" fmla="*/ 1 w 426"/>
                  <a:gd name="T21" fmla="*/ 1 h 806"/>
                  <a:gd name="T22" fmla="*/ 1 w 426"/>
                  <a:gd name="T23" fmla="*/ 1 h 806"/>
                  <a:gd name="T24" fmla="*/ 1 w 426"/>
                  <a:gd name="T25" fmla="*/ 1 h 806"/>
                  <a:gd name="T26" fmla="*/ 1 w 426"/>
                  <a:gd name="T27" fmla="*/ 1 h 806"/>
                  <a:gd name="T28" fmla="*/ 1 w 426"/>
                  <a:gd name="T29" fmla="*/ 1 h 806"/>
                  <a:gd name="T30" fmla="*/ 1 w 426"/>
                  <a:gd name="T31" fmla="*/ 1 h 806"/>
                  <a:gd name="T32" fmla="*/ 1 w 426"/>
                  <a:gd name="T33" fmla="*/ 1 h 806"/>
                  <a:gd name="T34" fmla="*/ 1 w 426"/>
                  <a:gd name="T35" fmla="*/ 1 h 806"/>
                  <a:gd name="T36" fmla="*/ 1 w 426"/>
                  <a:gd name="T37" fmla="*/ 1 h 806"/>
                  <a:gd name="T38" fmla="*/ 1 w 426"/>
                  <a:gd name="T39" fmla="*/ 1 h 806"/>
                  <a:gd name="T40" fmla="*/ 1 w 426"/>
                  <a:gd name="T41" fmla="*/ 1 h 806"/>
                  <a:gd name="T42" fmla="*/ 1 w 426"/>
                  <a:gd name="T43" fmla="*/ 1 h 806"/>
                  <a:gd name="T44" fmla="*/ 1 w 426"/>
                  <a:gd name="T45" fmla="*/ 1 h 806"/>
                  <a:gd name="T46" fmla="*/ 1 w 426"/>
                  <a:gd name="T47" fmla="*/ 1 h 806"/>
                  <a:gd name="T48" fmla="*/ 1 w 426"/>
                  <a:gd name="T49" fmla="*/ 1 h 806"/>
                  <a:gd name="T50" fmla="*/ 1 w 426"/>
                  <a:gd name="T51" fmla="*/ 1 h 806"/>
                  <a:gd name="T52" fmla="*/ 1 w 426"/>
                  <a:gd name="T53" fmla="*/ 1 h 806"/>
                  <a:gd name="T54" fmla="*/ 1 w 426"/>
                  <a:gd name="T55" fmla="*/ 1 h 806"/>
                  <a:gd name="T56" fmla="*/ 1 w 426"/>
                  <a:gd name="T57" fmla="*/ 1 h 806"/>
                  <a:gd name="T58" fmla="*/ 1 w 426"/>
                  <a:gd name="T59" fmla="*/ 1 h 806"/>
                  <a:gd name="T60" fmla="*/ 1 w 426"/>
                  <a:gd name="T61" fmla="*/ 1 h 806"/>
                  <a:gd name="T62" fmla="*/ 1 w 426"/>
                  <a:gd name="T63" fmla="*/ 1 h 806"/>
                  <a:gd name="T64" fmla="*/ 1 w 426"/>
                  <a:gd name="T65" fmla="*/ 1 h 806"/>
                  <a:gd name="T66" fmla="*/ 1 w 426"/>
                  <a:gd name="T67" fmla="*/ 1 h 806"/>
                  <a:gd name="T68" fmla="*/ 1 w 426"/>
                  <a:gd name="T69" fmla="*/ 1 h 806"/>
                  <a:gd name="T70" fmla="*/ 1 w 426"/>
                  <a:gd name="T71" fmla="*/ 1 h 806"/>
                  <a:gd name="T72" fmla="*/ 1 w 426"/>
                  <a:gd name="T73" fmla="*/ 1 h 806"/>
                  <a:gd name="T74" fmla="*/ 0 w 426"/>
                  <a:gd name="T75" fmla="*/ 1 h 806"/>
                  <a:gd name="T76" fmla="*/ 0 w 426"/>
                  <a:gd name="T77" fmla="*/ 1 h 806"/>
                  <a:gd name="T78" fmla="*/ 1 w 426"/>
                  <a:gd name="T79" fmla="*/ 1 h 806"/>
                  <a:gd name="T80" fmla="*/ 1 w 426"/>
                  <a:gd name="T81" fmla="*/ 1 h 806"/>
                  <a:gd name="T82" fmla="*/ 1 w 426"/>
                  <a:gd name="T83" fmla="*/ 1 h 806"/>
                  <a:gd name="T84" fmla="*/ 1 w 426"/>
                  <a:gd name="T85" fmla="*/ 1 h 806"/>
                  <a:gd name="T86" fmla="*/ 1 w 426"/>
                  <a:gd name="T87" fmla="*/ 1 h 806"/>
                  <a:gd name="T88" fmla="*/ 1 w 426"/>
                  <a:gd name="T89" fmla="*/ 1 h 806"/>
                  <a:gd name="T90" fmla="*/ 1 w 426"/>
                  <a:gd name="T91" fmla="*/ 1 h 80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26"/>
                  <a:gd name="T139" fmla="*/ 0 h 806"/>
                  <a:gd name="T140" fmla="*/ 426 w 426"/>
                  <a:gd name="T141" fmla="*/ 806 h 80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26" h="806">
                    <a:moveTo>
                      <a:pt x="426" y="91"/>
                    </a:moveTo>
                    <a:lnTo>
                      <a:pt x="424" y="93"/>
                    </a:lnTo>
                    <a:lnTo>
                      <a:pt x="422" y="99"/>
                    </a:lnTo>
                    <a:lnTo>
                      <a:pt x="416" y="105"/>
                    </a:lnTo>
                    <a:lnTo>
                      <a:pt x="409" y="114"/>
                    </a:lnTo>
                    <a:lnTo>
                      <a:pt x="399" y="122"/>
                    </a:lnTo>
                    <a:lnTo>
                      <a:pt x="386" y="129"/>
                    </a:lnTo>
                    <a:lnTo>
                      <a:pt x="378" y="133"/>
                    </a:lnTo>
                    <a:lnTo>
                      <a:pt x="373" y="135"/>
                    </a:lnTo>
                    <a:lnTo>
                      <a:pt x="363" y="137"/>
                    </a:lnTo>
                    <a:lnTo>
                      <a:pt x="354" y="137"/>
                    </a:lnTo>
                    <a:lnTo>
                      <a:pt x="340" y="135"/>
                    </a:lnTo>
                    <a:lnTo>
                      <a:pt x="329" y="133"/>
                    </a:lnTo>
                    <a:lnTo>
                      <a:pt x="316" y="129"/>
                    </a:lnTo>
                    <a:lnTo>
                      <a:pt x="302" y="127"/>
                    </a:lnTo>
                    <a:lnTo>
                      <a:pt x="289" y="122"/>
                    </a:lnTo>
                    <a:lnTo>
                      <a:pt x="276" y="118"/>
                    </a:lnTo>
                    <a:lnTo>
                      <a:pt x="262" y="112"/>
                    </a:lnTo>
                    <a:lnTo>
                      <a:pt x="251" y="108"/>
                    </a:lnTo>
                    <a:lnTo>
                      <a:pt x="238" y="103"/>
                    </a:lnTo>
                    <a:lnTo>
                      <a:pt x="228" y="97"/>
                    </a:lnTo>
                    <a:lnTo>
                      <a:pt x="217" y="93"/>
                    </a:lnTo>
                    <a:lnTo>
                      <a:pt x="211" y="89"/>
                    </a:lnTo>
                    <a:lnTo>
                      <a:pt x="202" y="85"/>
                    </a:lnTo>
                    <a:lnTo>
                      <a:pt x="198" y="84"/>
                    </a:lnTo>
                    <a:lnTo>
                      <a:pt x="194" y="82"/>
                    </a:lnTo>
                    <a:lnTo>
                      <a:pt x="190" y="82"/>
                    </a:lnTo>
                    <a:lnTo>
                      <a:pt x="183" y="82"/>
                    </a:lnTo>
                    <a:lnTo>
                      <a:pt x="171" y="82"/>
                    </a:lnTo>
                    <a:lnTo>
                      <a:pt x="160" y="84"/>
                    </a:lnTo>
                    <a:lnTo>
                      <a:pt x="145" y="84"/>
                    </a:lnTo>
                    <a:lnTo>
                      <a:pt x="133" y="85"/>
                    </a:lnTo>
                    <a:lnTo>
                      <a:pt x="124" y="85"/>
                    </a:lnTo>
                    <a:lnTo>
                      <a:pt x="118" y="89"/>
                    </a:lnTo>
                    <a:lnTo>
                      <a:pt x="116" y="93"/>
                    </a:lnTo>
                    <a:lnTo>
                      <a:pt x="127" y="101"/>
                    </a:lnTo>
                    <a:lnTo>
                      <a:pt x="133" y="105"/>
                    </a:lnTo>
                    <a:lnTo>
                      <a:pt x="141" y="110"/>
                    </a:lnTo>
                    <a:lnTo>
                      <a:pt x="145" y="114"/>
                    </a:lnTo>
                    <a:lnTo>
                      <a:pt x="148" y="124"/>
                    </a:lnTo>
                    <a:lnTo>
                      <a:pt x="148" y="133"/>
                    </a:lnTo>
                    <a:lnTo>
                      <a:pt x="145" y="143"/>
                    </a:lnTo>
                    <a:lnTo>
                      <a:pt x="139" y="152"/>
                    </a:lnTo>
                    <a:lnTo>
                      <a:pt x="133" y="163"/>
                    </a:lnTo>
                    <a:lnTo>
                      <a:pt x="124" y="173"/>
                    </a:lnTo>
                    <a:lnTo>
                      <a:pt x="114" y="182"/>
                    </a:lnTo>
                    <a:lnTo>
                      <a:pt x="105" y="190"/>
                    </a:lnTo>
                    <a:lnTo>
                      <a:pt x="97" y="198"/>
                    </a:lnTo>
                    <a:lnTo>
                      <a:pt x="89" y="200"/>
                    </a:lnTo>
                    <a:lnTo>
                      <a:pt x="82" y="201"/>
                    </a:lnTo>
                    <a:lnTo>
                      <a:pt x="78" y="201"/>
                    </a:lnTo>
                    <a:lnTo>
                      <a:pt x="74" y="201"/>
                    </a:lnTo>
                    <a:lnTo>
                      <a:pt x="69" y="198"/>
                    </a:lnTo>
                    <a:lnTo>
                      <a:pt x="67" y="205"/>
                    </a:lnTo>
                    <a:lnTo>
                      <a:pt x="65" y="209"/>
                    </a:lnTo>
                    <a:lnTo>
                      <a:pt x="65" y="215"/>
                    </a:lnTo>
                    <a:lnTo>
                      <a:pt x="65" y="220"/>
                    </a:lnTo>
                    <a:lnTo>
                      <a:pt x="65" y="230"/>
                    </a:lnTo>
                    <a:lnTo>
                      <a:pt x="63" y="238"/>
                    </a:lnTo>
                    <a:lnTo>
                      <a:pt x="61" y="247"/>
                    </a:lnTo>
                    <a:lnTo>
                      <a:pt x="61" y="257"/>
                    </a:lnTo>
                    <a:lnTo>
                      <a:pt x="61" y="270"/>
                    </a:lnTo>
                    <a:lnTo>
                      <a:pt x="59" y="279"/>
                    </a:lnTo>
                    <a:lnTo>
                      <a:pt x="59" y="295"/>
                    </a:lnTo>
                    <a:lnTo>
                      <a:pt x="59" y="308"/>
                    </a:lnTo>
                    <a:lnTo>
                      <a:pt x="59" y="323"/>
                    </a:lnTo>
                    <a:lnTo>
                      <a:pt x="57" y="336"/>
                    </a:lnTo>
                    <a:lnTo>
                      <a:pt x="57" y="353"/>
                    </a:lnTo>
                    <a:lnTo>
                      <a:pt x="57" y="369"/>
                    </a:lnTo>
                    <a:lnTo>
                      <a:pt x="57" y="386"/>
                    </a:lnTo>
                    <a:lnTo>
                      <a:pt x="57" y="403"/>
                    </a:lnTo>
                    <a:lnTo>
                      <a:pt x="57" y="420"/>
                    </a:lnTo>
                    <a:lnTo>
                      <a:pt x="57" y="437"/>
                    </a:lnTo>
                    <a:lnTo>
                      <a:pt x="59" y="456"/>
                    </a:lnTo>
                    <a:lnTo>
                      <a:pt x="59" y="471"/>
                    </a:lnTo>
                    <a:lnTo>
                      <a:pt x="59" y="488"/>
                    </a:lnTo>
                    <a:lnTo>
                      <a:pt x="61" y="504"/>
                    </a:lnTo>
                    <a:lnTo>
                      <a:pt x="63" y="521"/>
                    </a:lnTo>
                    <a:lnTo>
                      <a:pt x="65" y="534"/>
                    </a:lnTo>
                    <a:lnTo>
                      <a:pt x="67" y="549"/>
                    </a:lnTo>
                    <a:lnTo>
                      <a:pt x="69" y="562"/>
                    </a:lnTo>
                    <a:lnTo>
                      <a:pt x="72" y="578"/>
                    </a:lnTo>
                    <a:lnTo>
                      <a:pt x="74" y="589"/>
                    </a:lnTo>
                    <a:lnTo>
                      <a:pt x="78" y="599"/>
                    </a:lnTo>
                    <a:lnTo>
                      <a:pt x="82" y="604"/>
                    </a:lnTo>
                    <a:lnTo>
                      <a:pt x="86" y="614"/>
                    </a:lnTo>
                    <a:lnTo>
                      <a:pt x="93" y="621"/>
                    </a:lnTo>
                    <a:lnTo>
                      <a:pt x="103" y="629"/>
                    </a:lnTo>
                    <a:lnTo>
                      <a:pt x="110" y="631"/>
                    </a:lnTo>
                    <a:lnTo>
                      <a:pt x="118" y="633"/>
                    </a:lnTo>
                    <a:lnTo>
                      <a:pt x="122" y="633"/>
                    </a:lnTo>
                    <a:lnTo>
                      <a:pt x="124" y="633"/>
                    </a:lnTo>
                    <a:lnTo>
                      <a:pt x="122" y="806"/>
                    </a:lnTo>
                    <a:lnTo>
                      <a:pt x="63" y="796"/>
                    </a:lnTo>
                    <a:lnTo>
                      <a:pt x="61" y="792"/>
                    </a:lnTo>
                    <a:lnTo>
                      <a:pt x="59" y="789"/>
                    </a:lnTo>
                    <a:lnTo>
                      <a:pt x="57" y="779"/>
                    </a:lnTo>
                    <a:lnTo>
                      <a:pt x="55" y="770"/>
                    </a:lnTo>
                    <a:lnTo>
                      <a:pt x="50" y="753"/>
                    </a:lnTo>
                    <a:lnTo>
                      <a:pt x="46" y="737"/>
                    </a:lnTo>
                    <a:lnTo>
                      <a:pt x="42" y="718"/>
                    </a:lnTo>
                    <a:lnTo>
                      <a:pt x="38" y="697"/>
                    </a:lnTo>
                    <a:lnTo>
                      <a:pt x="32" y="673"/>
                    </a:lnTo>
                    <a:lnTo>
                      <a:pt x="27" y="650"/>
                    </a:lnTo>
                    <a:lnTo>
                      <a:pt x="23" y="623"/>
                    </a:lnTo>
                    <a:lnTo>
                      <a:pt x="19" y="599"/>
                    </a:lnTo>
                    <a:lnTo>
                      <a:pt x="13" y="570"/>
                    </a:lnTo>
                    <a:lnTo>
                      <a:pt x="10" y="542"/>
                    </a:lnTo>
                    <a:lnTo>
                      <a:pt x="8" y="513"/>
                    </a:lnTo>
                    <a:lnTo>
                      <a:pt x="6" y="485"/>
                    </a:lnTo>
                    <a:lnTo>
                      <a:pt x="2" y="454"/>
                    </a:lnTo>
                    <a:lnTo>
                      <a:pt x="0" y="424"/>
                    </a:lnTo>
                    <a:lnTo>
                      <a:pt x="0" y="395"/>
                    </a:lnTo>
                    <a:lnTo>
                      <a:pt x="0" y="369"/>
                    </a:lnTo>
                    <a:lnTo>
                      <a:pt x="0" y="340"/>
                    </a:lnTo>
                    <a:lnTo>
                      <a:pt x="2" y="314"/>
                    </a:lnTo>
                    <a:lnTo>
                      <a:pt x="4" y="287"/>
                    </a:lnTo>
                    <a:lnTo>
                      <a:pt x="8" y="262"/>
                    </a:lnTo>
                    <a:lnTo>
                      <a:pt x="10" y="238"/>
                    </a:lnTo>
                    <a:lnTo>
                      <a:pt x="12" y="215"/>
                    </a:lnTo>
                    <a:lnTo>
                      <a:pt x="15" y="192"/>
                    </a:lnTo>
                    <a:lnTo>
                      <a:pt x="19" y="173"/>
                    </a:lnTo>
                    <a:lnTo>
                      <a:pt x="23" y="152"/>
                    </a:lnTo>
                    <a:lnTo>
                      <a:pt x="27" y="135"/>
                    </a:lnTo>
                    <a:lnTo>
                      <a:pt x="32" y="118"/>
                    </a:lnTo>
                    <a:lnTo>
                      <a:pt x="36" y="105"/>
                    </a:lnTo>
                    <a:lnTo>
                      <a:pt x="38" y="91"/>
                    </a:lnTo>
                    <a:lnTo>
                      <a:pt x="42" y="80"/>
                    </a:lnTo>
                    <a:lnTo>
                      <a:pt x="46" y="70"/>
                    </a:lnTo>
                    <a:lnTo>
                      <a:pt x="50" y="63"/>
                    </a:lnTo>
                    <a:lnTo>
                      <a:pt x="55" y="53"/>
                    </a:lnTo>
                    <a:lnTo>
                      <a:pt x="63" y="47"/>
                    </a:lnTo>
                    <a:lnTo>
                      <a:pt x="70" y="44"/>
                    </a:lnTo>
                    <a:lnTo>
                      <a:pt x="74" y="44"/>
                    </a:lnTo>
                    <a:lnTo>
                      <a:pt x="74" y="0"/>
                    </a:lnTo>
                    <a:lnTo>
                      <a:pt x="426" y="91"/>
                    </a:lnTo>
                    <a:close/>
                  </a:path>
                </a:pathLst>
              </a:custGeom>
              <a:solidFill>
                <a:srgbClr val="837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70" name="Freeform 154"/>
              <p:cNvSpPr>
                <a:spLocks/>
              </p:cNvSpPr>
              <p:nvPr/>
            </p:nvSpPr>
            <p:spPr bwMode="auto">
              <a:xfrm>
                <a:off x="3271" y="3047"/>
                <a:ext cx="257" cy="297"/>
              </a:xfrm>
              <a:custGeom>
                <a:avLst/>
                <a:gdLst>
                  <a:gd name="T0" fmla="*/ 1 w 514"/>
                  <a:gd name="T1" fmla="*/ 0 h 595"/>
                  <a:gd name="T2" fmla="*/ 1 w 514"/>
                  <a:gd name="T3" fmla="*/ 0 h 595"/>
                  <a:gd name="T4" fmla="*/ 1 w 514"/>
                  <a:gd name="T5" fmla="*/ 0 h 595"/>
                  <a:gd name="T6" fmla="*/ 1 w 514"/>
                  <a:gd name="T7" fmla="*/ 0 h 595"/>
                  <a:gd name="T8" fmla="*/ 1 w 514"/>
                  <a:gd name="T9" fmla="*/ 0 h 595"/>
                  <a:gd name="T10" fmla="*/ 1 w 514"/>
                  <a:gd name="T11" fmla="*/ 0 h 595"/>
                  <a:gd name="T12" fmla="*/ 1 w 514"/>
                  <a:gd name="T13" fmla="*/ 0 h 595"/>
                  <a:gd name="T14" fmla="*/ 1 w 514"/>
                  <a:gd name="T15" fmla="*/ 0 h 595"/>
                  <a:gd name="T16" fmla="*/ 1 w 514"/>
                  <a:gd name="T17" fmla="*/ 0 h 595"/>
                  <a:gd name="T18" fmla="*/ 1 w 514"/>
                  <a:gd name="T19" fmla="*/ 0 h 595"/>
                  <a:gd name="T20" fmla="*/ 1 w 514"/>
                  <a:gd name="T21" fmla="*/ 0 h 595"/>
                  <a:gd name="T22" fmla="*/ 1 w 514"/>
                  <a:gd name="T23" fmla="*/ 0 h 595"/>
                  <a:gd name="T24" fmla="*/ 1 w 514"/>
                  <a:gd name="T25" fmla="*/ 0 h 595"/>
                  <a:gd name="T26" fmla="*/ 1 w 514"/>
                  <a:gd name="T27" fmla="*/ 0 h 595"/>
                  <a:gd name="T28" fmla="*/ 1 w 514"/>
                  <a:gd name="T29" fmla="*/ 0 h 595"/>
                  <a:gd name="T30" fmla="*/ 1 w 514"/>
                  <a:gd name="T31" fmla="*/ 0 h 595"/>
                  <a:gd name="T32" fmla="*/ 1 w 514"/>
                  <a:gd name="T33" fmla="*/ 0 h 595"/>
                  <a:gd name="T34" fmla="*/ 1 w 514"/>
                  <a:gd name="T35" fmla="*/ 0 h 595"/>
                  <a:gd name="T36" fmla="*/ 1 w 514"/>
                  <a:gd name="T37" fmla="*/ 0 h 595"/>
                  <a:gd name="T38" fmla="*/ 1 w 514"/>
                  <a:gd name="T39" fmla="*/ 0 h 595"/>
                  <a:gd name="T40" fmla="*/ 1 w 514"/>
                  <a:gd name="T41" fmla="*/ 0 h 595"/>
                  <a:gd name="T42" fmla="*/ 1 w 514"/>
                  <a:gd name="T43" fmla="*/ 0 h 595"/>
                  <a:gd name="T44" fmla="*/ 1 w 514"/>
                  <a:gd name="T45" fmla="*/ 0 h 595"/>
                  <a:gd name="T46" fmla="*/ 1 w 514"/>
                  <a:gd name="T47" fmla="*/ 0 h 595"/>
                  <a:gd name="T48" fmla="*/ 1 w 514"/>
                  <a:gd name="T49" fmla="*/ 0 h 595"/>
                  <a:gd name="T50" fmla="*/ 1 w 514"/>
                  <a:gd name="T51" fmla="*/ 0 h 595"/>
                  <a:gd name="T52" fmla="*/ 1 w 514"/>
                  <a:gd name="T53" fmla="*/ 0 h 595"/>
                  <a:gd name="T54" fmla="*/ 1 w 514"/>
                  <a:gd name="T55" fmla="*/ 0 h 595"/>
                  <a:gd name="T56" fmla="*/ 1 w 514"/>
                  <a:gd name="T57" fmla="*/ 0 h 595"/>
                  <a:gd name="T58" fmla="*/ 1 w 514"/>
                  <a:gd name="T59" fmla="*/ 0 h 595"/>
                  <a:gd name="T60" fmla="*/ 1 w 514"/>
                  <a:gd name="T61" fmla="*/ 0 h 595"/>
                  <a:gd name="T62" fmla="*/ 1 w 514"/>
                  <a:gd name="T63" fmla="*/ 0 h 595"/>
                  <a:gd name="T64" fmla="*/ 1 w 514"/>
                  <a:gd name="T65" fmla="*/ 0 h 595"/>
                  <a:gd name="T66" fmla="*/ 1 w 514"/>
                  <a:gd name="T67" fmla="*/ 0 h 595"/>
                  <a:gd name="T68" fmla="*/ 1 w 514"/>
                  <a:gd name="T69" fmla="*/ 0 h 595"/>
                  <a:gd name="T70" fmla="*/ 1 w 514"/>
                  <a:gd name="T71" fmla="*/ 0 h 595"/>
                  <a:gd name="T72" fmla="*/ 1 w 514"/>
                  <a:gd name="T73" fmla="*/ 0 h 595"/>
                  <a:gd name="T74" fmla="*/ 1 w 514"/>
                  <a:gd name="T75" fmla="*/ 0 h 595"/>
                  <a:gd name="T76" fmla="*/ 1 w 514"/>
                  <a:gd name="T77" fmla="*/ 0 h 595"/>
                  <a:gd name="T78" fmla="*/ 1 w 514"/>
                  <a:gd name="T79" fmla="*/ 0 h 595"/>
                  <a:gd name="T80" fmla="*/ 1 w 514"/>
                  <a:gd name="T81" fmla="*/ 0 h 595"/>
                  <a:gd name="T82" fmla="*/ 1 w 514"/>
                  <a:gd name="T83" fmla="*/ 0 h 595"/>
                  <a:gd name="T84" fmla="*/ 1 w 514"/>
                  <a:gd name="T85" fmla="*/ 0 h 595"/>
                  <a:gd name="T86" fmla="*/ 1 w 514"/>
                  <a:gd name="T87" fmla="*/ 0 h 595"/>
                  <a:gd name="T88" fmla="*/ 1 w 514"/>
                  <a:gd name="T89" fmla="*/ 0 h 595"/>
                  <a:gd name="T90" fmla="*/ 1 w 514"/>
                  <a:gd name="T91" fmla="*/ 0 h 595"/>
                  <a:gd name="T92" fmla="*/ 1 w 514"/>
                  <a:gd name="T93" fmla="*/ 0 h 595"/>
                  <a:gd name="T94" fmla="*/ 1 w 514"/>
                  <a:gd name="T95" fmla="*/ 0 h 595"/>
                  <a:gd name="T96" fmla="*/ 1 w 514"/>
                  <a:gd name="T97" fmla="*/ 0 h 595"/>
                  <a:gd name="T98" fmla="*/ 1 w 514"/>
                  <a:gd name="T99" fmla="*/ 0 h 595"/>
                  <a:gd name="T100" fmla="*/ 1 w 514"/>
                  <a:gd name="T101" fmla="*/ 0 h 595"/>
                  <a:gd name="T102" fmla="*/ 1 w 514"/>
                  <a:gd name="T103" fmla="*/ 0 h 595"/>
                  <a:gd name="T104" fmla="*/ 1 w 514"/>
                  <a:gd name="T105" fmla="*/ 0 h 595"/>
                  <a:gd name="T106" fmla="*/ 1 w 514"/>
                  <a:gd name="T107" fmla="*/ 0 h 595"/>
                  <a:gd name="T108" fmla="*/ 1 w 514"/>
                  <a:gd name="T109" fmla="*/ 0 h 595"/>
                  <a:gd name="T110" fmla="*/ 1 w 514"/>
                  <a:gd name="T111" fmla="*/ 0 h 595"/>
                  <a:gd name="T112" fmla="*/ 1 w 514"/>
                  <a:gd name="T113" fmla="*/ 0 h 5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4"/>
                  <a:gd name="T172" fmla="*/ 0 h 595"/>
                  <a:gd name="T173" fmla="*/ 514 w 514"/>
                  <a:gd name="T174" fmla="*/ 595 h 59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4" h="595">
                    <a:moveTo>
                      <a:pt x="267" y="0"/>
                    </a:moveTo>
                    <a:lnTo>
                      <a:pt x="267" y="0"/>
                    </a:lnTo>
                    <a:lnTo>
                      <a:pt x="274" y="2"/>
                    </a:lnTo>
                    <a:lnTo>
                      <a:pt x="278" y="2"/>
                    </a:lnTo>
                    <a:lnTo>
                      <a:pt x="286" y="4"/>
                    </a:lnTo>
                    <a:lnTo>
                      <a:pt x="291" y="6"/>
                    </a:lnTo>
                    <a:lnTo>
                      <a:pt x="299" y="10"/>
                    </a:lnTo>
                    <a:lnTo>
                      <a:pt x="308" y="14"/>
                    </a:lnTo>
                    <a:lnTo>
                      <a:pt x="316" y="18"/>
                    </a:lnTo>
                    <a:lnTo>
                      <a:pt x="325" y="23"/>
                    </a:lnTo>
                    <a:lnTo>
                      <a:pt x="337" y="29"/>
                    </a:lnTo>
                    <a:lnTo>
                      <a:pt x="344" y="37"/>
                    </a:lnTo>
                    <a:lnTo>
                      <a:pt x="356" y="46"/>
                    </a:lnTo>
                    <a:lnTo>
                      <a:pt x="365" y="54"/>
                    </a:lnTo>
                    <a:lnTo>
                      <a:pt x="377" y="65"/>
                    </a:lnTo>
                    <a:lnTo>
                      <a:pt x="388" y="75"/>
                    </a:lnTo>
                    <a:lnTo>
                      <a:pt x="400" y="88"/>
                    </a:lnTo>
                    <a:lnTo>
                      <a:pt x="409" y="101"/>
                    </a:lnTo>
                    <a:lnTo>
                      <a:pt x="421" y="116"/>
                    </a:lnTo>
                    <a:lnTo>
                      <a:pt x="430" y="130"/>
                    </a:lnTo>
                    <a:lnTo>
                      <a:pt x="441" y="147"/>
                    </a:lnTo>
                    <a:lnTo>
                      <a:pt x="451" y="162"/>
                    </a:lnTo>
                    <a:lnTo>
                      <a:pt x="460" y="181"/>
                    </a:lnTo>
                    <a:lnTo>
                      <a:pt x="470" y="196"/>
                    </a:lnTo>
                    <a:lnTo>
                      <a:pt x="478" y="213"/>
                    </a:lnTo>
                    <a:lnTo>
                      <a:pt x="483" y="230"/>
                    </a:lnTo>
                    <a:lnTo>
                      <a:pt x="493" y="249"/>
                    </a:lnTo>
                    <a:lnTo>
                      <a:pt x="497" y="268"/>
                    </a:lnTo>
                    <a:lnTo>
                      <a:pt x="502" y="286"/>
                    </a:lnTo>
                    <a:lnTo>
                      <a:pt x="506" y="303"/>
                    </a:lnTo>
                    <a:lnTo>
                      <a:pt x="510" y="320"/>
                    </a:lnTo>
                    <a:lnTo>
                      <a:pt x="512" y="335"/>
                    </a:lnTo>
                    <a:lnTo>
                      <a:pt x="514" y="352"/>
                    </a:lnTo>
                    <a:lnTo>
                      <a:pt x="514" y="365"/>
                    </a:lnTo>
                    <a:lnTo>
                      <a:pt x="514" y="379"/>
                    </a:lnTo>
                    <a:lnTo>
                      <a:pt x="512" y="392"/>
                    </a:lnTo>
                    <a:lnTo>
                      <a:pt x="510" y="403"/>
                    </a:lnTo>
                    <a:lnTo>
                      <a:pt x="510" y="415"/>
                    </a:lnTo>
                    <a:lnTo>
                      <a:pt x="508" y="426"/>
                    </a:lnTo>
                    <a:lnTo>
                      <a:pt x="504" y="434"/>
                    </a:lnTo>
                    <a:lnTo>
                      <a:pt x="502" y="443"/>
                    </a:lnTo>
                    <a:lnTo>
                      <a:pt x="498" y="451"/>
                    </a:lnTo>
                    <a:lnTo>
                      <a:pt x="497" y="458"/>
                    </a:lnTo>
                    <a:lnTo>
                      <a:pt x="493" y="466"/>
                    </a:lnTo>
                    <a:lnTo>
                      <a:pt x="493" y="470"/>
                    </a:lnTo>
                    <a:lnTo>
                      <a:pt x="491" y="470"/>
                    </a:lnTo>
                    <a:lnTo>
                      <a:pt x="487" y="470"/>
                    </a:lnTo>
                    <a:lnTo>
                      <a:pt x="479" y="472"/>
                    </a:lnTo>
                    <a:lnTo>
                      <a:pt x="472" y="472"/>
                    </a:lnTo>
                    <a:lnTo>
                      <a:pt x="460" y="472"/>
                    </a:lnTo>
                    <a:lnTo>
                      <a:pt x="449" y="472"/>
                    </a:lnTo>
                    <a:lnTo>
                      <a:pt x="438" y="472"/>
                    </a:lnTo>
                    <a:lnTo>
                      <a:pt x="424" y="470"/>
                    </a:lnTo>
                    <a:lnTo>
                      <a:pt x="411" y="464"/>
                    </a:lnTo>
                    <a:lnTo>
                      <a:pt x="400" y="458"/>
                    </a:lnTo>
                    <a:lnTo>
                      <a:pt x="386" y="453"/>
                    </a:lnTo>
                    <a:lnTo>
                      <a:pt x="377" y="445"/>
                    </a:lnTo>
                    <a:lnTo>
                      <a:pt x="367" y="439"/>
                    </a:lnTo>
                    <a:lnTo>
                      <a:pt x="363" y="434"/>
                    </a:lnTo>
                    <a:lnTo>
                      <a:pt x="358" y="430"/>
                    </a:lnTo>
                    <a:lnTo>
                      <a:pt x="358" y="432"/>
                    </a:lnTo>
                    <a:lnTo>
                      <a:pt x="358" y="439"/>
                    </a:lnTo>
                    <a:lnTo>
                      <a:pt x="358" y="449"/>
                    </a:lnTo>
                    <a:lnTo>
                      <a:pt x="360" y="462"/>
                    </a:lnTo>
                    <a:lnTo>
                      <a:pt x="358" y="470"/>
                    </a:lnTo>
                    <a:lnTo>
                      <a:pt x="358" y="477"/>
                    </a:lnTo>
                    <a:lnTo>
                      <a:pt x="358" y="485"/>
                    </a:lnTo>
                    <a:lnTo>
                      <a:pt x="358" y="495"/>
                    </a:lnTo>
                    <a:lnTo>
                      <a:pt x="356" y="502"/>
                    </a:lnTo>
                    <a:lnTo>
                      <a:pt x="354" y="510"/>
                    </a:lnTo>
                    <a:lnTo>
                      <a:pt x="354" y="517"/>
                    </a:lnTo>
                    <a:lnTo>
                      <a:pt x="352" y="527"/>
                    </a:lnTo>
                    <a:lnTo>
                      <a:pt x="344" y="540"/>
                    </a:lnTo>
                    <a:lnTo>
                      <a:pt x="337" y="553"/>
                    </a:lnTo>
                    <a:lnTo>
                      <a:pt x="329" y="565"/>
                    </a:lnTo>
                    <a:lnTo>
                      <a:pt x="322" y="574"/>
                    </a:lnTo>
                    <a:lnTo>
                      <a:pt x="312" y="582"/>
                    </a:lnTo>
                    <a:lnTo>
                      <a:pt x="308" y="588"/>
                    </a:lnTo>
                    <a:lnTo>
                      <a:pt x="303" y="590"/>
                    </a:lnTo>
                    <a:lnTo>
                      <a:pt x="303" y="592"/>
                    </a:lnTo>
                    <a:lnTo>
                      <a:pt x="299" y="592"/>
                    </a:lnTo>
                    <a:lnTo>
                      <a:pt x="293" y="593"/>
                    </a:lnTo>
                    <a:lnTo>
                      <a:pt x="287" y="593"/>
                    </a:lnTo>
                    <a:lnTo>
                      <a:pt x="282" y="593"/>
                    </a:lnTo>
                    <a:lnTo>
                      <a:pt x="276" y="593"/>
                    </a:lnTo>
                    <a:lnTo>
                      <a:pt x="268" y="595"/>
                    </a:lnTo>
                    <a:lnTo>
                      <a:pt x="259" y="593"/>
                    </a:lnTo>
                    <a:lnTo>
                      <a:pt x="249" y="593"/>
                    </a:lnTo>
                    <a:lnTo>
                      <a:pt x="240" y="592"/>
                    </a:lnTo>
                    <a:lnTo>
                      <a:pt x="230" y="592"/>
                    </a:lnTo>
                    <a:lnTo>
                      <a:pt x="217" y="590"/>
                    </a:lnTo>
                    <a:lnTo>
                      <a:pt x="206" y="588"/>
                    </a:lnTo>
                    <a:lnTo>
                      <a:pt x="192" y="586"/>
                    </a:lnTo>
                    <a:lnTo>
                      <a:pt x="179" y="582"/>
                    </a:lnTo>
                    <a:lnTo>
                      <a:pt x="164" y="576"/>
                    </a:lnTo>
                    <a:lnTo>
                      <a:pt x="149" y="571"/>
                    </a:lnTo>
                    <a:lnTo>
                      <a:pt x="133" y="565"/>
                    </a:lnTo>
                    <a:lnTo>
                      <a:pt x="120" y="559"/>
                    </a:lnTo>
                    <a:lnTo>
                      <a:pt x="103" y="552"/>
                    </a:lnTo>
                    <a:lnTo>
                      <a:pt x="88" y="546"/>
                    </a:lnTo>
                    <a:lnTo>
                      <a:pt x="75" y="538"/>
                    </a:lnTo>
                    <a:lnTo>
                      <a:pt x="61" y="531"/>
                    </a:lnTo>
                    <a:lnTo>
                      <a:pt x="48" y="523"/>
                    </a:lnTo>
                    <a:lnTo>
                      <a:pt x="36" y="517"/>
                    </a:lnTo>
                    <a:lnTo>
                      <a:pt x="25" y="514"/>
                    </a:lnTo>
                    <a:lnTo>
                      <a:pt x="17" y="508"/>
                    </a:lnTo>
                    <a:lnTo>
                      <a:pt x="10" y="504"/>
                    </a:lnTo>
                    <a:lnTo>
                      <a:pt x="4" y="500"/>
                    </a:lnTo>
                    <a:lnTo>
                      <a:pt x="0" y="500"/>
                    </a:lnTo>
                    <a:lnTo>
                      <a:pt x="23" y="211"/>
                    </a:lnTo>
                    <a:lnTo>
                      <a:pt x="67" y="97"/>
                    </a:lnTo>
                    <a:lnTo>
                      <a:pt x="154" y="14"/>
                    </a:lnTo>
                    <a:lnTo>
                      <a:pt x="267"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71" name="Freeform 155"/>
              <p:cNvSpPr>
                <a:spLocks/>
              </p:cNvSpPr>
              <p:nvPr/>
            </p:nvSpPr>
            <p:spPr bwMode="auto">
              <a:xfrm>
                <a:off x="3253" y="3110"/>
                <a:ext cx="164" cy="203"/>
              </a:xfrm>
              <a:custGeom>
                <a:avLst/>
                <a:gdLst>
                  <a:gd name="T0" fmla="*/ 1 w 327"/>
                  <a:gd name="T1" fmla="*/ 1 h 405"/>
                  <a:gd name="T2" fmla="*/ 1 w 327"/>
                  <a:gd name="T3" fmla="*/ 1 h 405"/>
                  <a:gd name="T4" fmla="*/ 1 w 327"/>
                  <a:gd name="T5" fmla="*/ 1 h 405"/>
                  <a:gd name="T6" fmla="*/ 1 w 327"/>
                  <a:gd name="T7" fmla="*/ 1 h 405"/>
                  <a:gd name="T8" fmla="*/ 1 w 327"/>
                  <a:gd name="T9" fmla="*/ 0 h 405"/>
                  <a:gd name="T10" fmla="*/ 1 w 327"/>
                  <a:gd name="T11" fmla="*/ 1 h 405"/>
                  <a:gd name="T12" fmla="*/ 1 w 327"/>
                  <a:gd name="T13" fmla="*/ 1 h 405"/>
                  <a:gd name="T14" fmla="*/ 1 w 327"/>
                  <a:gd name="T15" fmla="*/ 1 h 405"/>
                  <a:gd name="T16" fmla="*/ 1 w 327"/>
                  <a:gd name="T17" fmla="*/ 1 h 405"/>
                  <a:gd name="T18" fmla="*/ 1 w 327"/>
                  <a:gd name="T19" fmla="*/ 1 h 405"/>
                  <a:gd name="T20" fmla="*/ 1 w 327"/>
                  <a:gd name="T21" fmla="*/ 1 h 405"/>
                  <a:gd name="T22" fmla="*/ 1 w 327"/>
                  <a:gd name="T23" fmla="*/ 1 h 405"/>
                  <a:gd name="T24" fmla="*/ 1 w 327"/>
                  <a:gd name="T25" fmla="*/ 1 h 405"/>
                  <a:gd name="T26" fmla="*/ 1 w 327"/>
                  <a:gd name="T27" fmla="*/ 1 h 405"/>
                  <a:gd name="T28" fmla="*/ 1 w 327"/>
                  <a:gd name="T29" fmla="*/ 1 h 405"/>
                  <a:gd name="T30" fmla="*/ 1 w 327"/>
                  <a:gd name="T31" fmla="*/ 1 h 405"/>
                  <a:gd name="T32" fmla="*/ 1 w 327"/>
                  <a:gd name="T33" fmla="*/ 1 h 405"/>
                  <a:gd name="T34" fmla="*/ 1 w 327"/>
                  <a:gd name="T35" fmla="*/ 1 h 405"/>
                  <a:gd name="T36" fmla="*/ 1 w 327"/>
                  <a:gd name="T37" fmla="*/ 1 h 405"/>
                  <a:gd name="T38" fmla="*/ 1 w 327"/>
                  <a:gd name="T39" fmla="*/ 1 h 405"/>
                  <a:gd name="T40" fmla="*/ 1 w 327"/>
                  <a:gd name="T41" fmla="*/ 1 h 405"/>
                  <a:gd name="T42" fmla="*/ 1 w 327"/>
                  <a:gd name="T43" fmla="*/ 1 h 405"/>
                  <a:gd name="T44" fmla="*/ 1 w 327"/>
                  <a:gd name="T45" fmla="*/ 1 h 405"/>
                  <a:gd name="T46" fmla="*/ 1 w 327"/>
                  <a:gd name="T47" fmla="*/ 1 h 405"/>
                  <a:gd name="T48" fmla="*/ 1 w 327"/>
                  <a:gd name="T49" fmla="*/ 1 h 405"/>
                  <a:gd name="T50" fmla="*/ 1 w 327"/>
                  <a:gd name="T51" fmla="*/ 1 h 405"/>
                  <a:gd name="T52" fmla="*/ 1 w 327"/>
                  <a:gd name="T53" fmla="*/ 1 h 405"/>
                  <a:gd name="T54" fmla="*/ 1 w 327"/>
                  <a:gd name="T55" fmla="*/ 1 h 405"/>
                  <a:gd name="T56" fmla="*/ 1 w 327"/>
                  <a:gd name="T57" fmla="*/ 1 h 405"/>
                  <a:gd name="T58" fmla="*/ 1 w 327"/>
                  <a:gd name="T59" fmla="*/ 1 h 405"/>
                  <a:gd name="T60" fmla="*/ 1 w 327"/>
                  <a:gd name="T61" fmla="*/ 1 h 405"/>
                  <a:gd name="T62" fmla="*/ 1 w 327"/>
                  <a:gd name="T63" fmla="*/ 1 h 405"/>
                  <a:gd name="T64" fmla="*/ 1 w 327"/>
                  <a:gd name="T65" fmla="*/ 1 h 405"/>
                  <a:gd name="T66" fmla="*/ 0 w 327"/>
                  <a:gd name="T67" fmla="*/ 1 h 405"/>
                  <a:gd name="T68" fmla="*/ 0 w 327"/>
                  <a:gd name="T69" fmla="*/ 1 h 405"/>
                  <a:gd name="T70" fmla="*/ 1 w 327"/>
                  <a:gd name="T71" fmla="*/ 1 h 405"/>
                  <a:gd name="T72" fmla="*/ 1 w 327"/>
                  <a:gd name="T73" fmla="*/ 1 h 405"/>
                  <a:gd name="T74" fmla="*/ 1 w 327"/>
                  <a:gd name="T75" fmla="*/ 1 h 405"/>
                  <a:gd name="T76" fmla="*/ 1 w 327"/>
                  <a:gd name="T77" fmla="*/ 1 h 405"/>
                  <a:gd name="T78" fmla="*/ 1 w 327"/>
                  <a:gd name="T79" fmla="*/ 1 h 405"/>
                  <a:gd name="T80" fmla="*/ 1 w 327"/>
                  <a:gd name="T81" fmla="*/ 1 h 405"/>
                  <a:gd name="T82" fmla="*/ 1 w 327"/>
                  <a:gd name="T83" fmla="*/ 1 h 405"/>
                  <a:gd name="T84" fmla="*/ 1 w 327"/>
                  <a:gd name="T85" fmla="*/ 1 h 405"/>
                  <a:gd name="T86" fmla="*/ 1 w 327"/>
                  <a:gd name="T87" fmla="*/ 1 h 405"/>
                  <a:gd name="T88" fmla="*/ 1 w 327"/>
                  <a:gd name="T89" fmla="*/ 1 h 405"/>
                  <a:gd name="T90" fmla="*/ 1 w 327"/>
                  <a:gd name="T91" fmla="*/ 1 h 405"/>
                  <a:gd name="T92" fmla="*/ 1 w 327"/>
                  <a:gd name="T93" fmla="*/ 1 h 405"/>
                  <a:gd name="T94" fmla="*/ 1 w 327"/>
                  <a:gd name="T95" fmla="*/ 1 h 40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27"/>
                  <a:gd name="T145" fmla="*/ 0 h 405"/>
                  <a:gd name="T146" fmla="*/ 327 w 327"/>
                  <a:gd name="T147" fmla="*/ 405 h 40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27" h="405">
                    <a:moveTo>
                      <a:pt x="59" y="83"/>
                    </a:moveTo>
                    <a:lnTo>
                      <a:pt x="59" y="80"/>
                    </a:lnTo>
                    <a:lnTo>
                      <a:pt x="61" y="72"/>
                    </a:lnTo>
                    <a:lnTo>
                      <a:pt x="63" y="61"/>
                    </a:lnTo>
                    <a:lnTo>
                      <a:pt x="69" y="47"/>
                    </a:lnTo>
                    <a:lnTo>
                      <a:pt x="72" y="34"/>
                    </a:lnTo>
                    <a:lnTo>
                      <a:pt x="80" y="21"/>
                    </a:lnTo>
                    <a:lnTo>
                      <a:pt x="86" y="11"/>
                    </a:lnTo>
                    <a:lnTo>
                      <a:pt x="95" y="4"/>
                    </a:lnTo>
                    <a:lnTo>
                      <a:pt x="103" y="0"/>
                    </a:lnTo>
                    <a:lnTo>
                      <a:pt x="112" y="2"/>
                    </a:lnTo>
                    <a:lnTo>
                      <a:pt x="120" y="6"/>
                    </a:lnTo>
                    <a:lnTo>
                      <a:pt x="131" y="17"/>
                    </a:lnTo>
                    <a:lnTo>
                      <a:pt x="135" y="23"/>
                    </a:lnTo>
                    <a:lnTo>
                      <a:pt x="139" y="30"/>
                    </a:lnTo>
                    <a:lnTo>
                      <a:pt x="143" y="38"/>
                    </a:lnTo>
                    <a:lnTo>
                      <a:pt x="149" y="47"/>
                    </a:lnTo>
                    <a:lnTo>
                      <a:pt x="150" y="57"/>
                    </a:lnTo>
                    <a:lnTo>
                      <a:pt x="156" y="68"/>
                    </a:lnTo>
                    <a:lnTo>
                      <a:pt x="160" y="80"/>
                    </a:lnTo>
                    <a:lnTo>
                      <a:pt x="164" y="95"/>
                    </a:lnTo>
                    <a:lnTo>
                      <a:pt x="166" y="106"/>
                    </a:lnTo>
                    <a:lnTo>
                      <a:pt x="169" y="118"/>
                    </a:lnTo>
                    <a:lnTo>
                      <a:pt x="169" y="131"/>
                    </a:lnTo>
                    <a:lnTo>
                      <a:pt x="173" y="146"/>
                    </a:lnTo>
                    <a:lnTo>
                      <a:pt x="173" y="159"/>
                    </a:lnTo>
                    <a:lnTo>
                      <a:pt x="175" y="173"/>
                    </a:lnTo>
                    <a:lnTo>
                      <a:pt x="177" y="186"/>
                    </a:lnTo>
                    <a:lnTo>
                      <a:pt x="179" y="199"/>
                    </a:lnTo>
                    <a:lnTo>
                      <a:pt x="179" y="211"/>
                    </a:lnTo>
                    <a:lnTo>
                      <a:pt x="181" y="222"/>
                    </a:lnTo>
                    <a:lnTo>
                      <a:pt x="181" y="232"/>
                    </a:lnTo>
                    <a:lnTo>
                      <a:pt x="183" y="241"/>
                    </a:lnTo>
                    <a:lnTo>
                      <a:pt x="183" y="247"/>
                    </a:lnTo>
                    <a:lnTo>
                      <a:pt x="183" y="253"/>
                    </a:lnTo>
                    <a:lnTo>
                      <a:pt x="183" y="256"/>
                    </a:lnTo>
                    <a:lnTo>
                      <a:pt x="183" y="258"/>
                    </a:lnTo>
                    <a:lnTo>
                      <a:pt x="139" y="315"/>
                    </a:lnTo>
                    <a:lnTo>
                      <a:pt x="327" y="315"/>
                    </a:lnTo>
                    <a:lnTo>
                      <a:pt x="322" y="319"/>
                    </a:lnTo>
                    <a:lnTo>
                      <a:pt x="312" y="329"/>
                    </a:lnTo>
                    <a:lnTo>
                      <a:pt x="303" y="332"/>
                    </a:lnTo>
                    <a:lnTo>
                      <a:pt x="293" y="340"/>
                    </a:lnTo>
                    <a:lnTo>
                      <a:pt x="282" y="348"/>
                    </a:lnTo>
                    <a:lnTo>
                      <a:pt x="270" y="357"/>
                    </a:lnTo>
                    <a:lnTo>
                      <a:pt x="257" y="363"/>
                    </a:lnTo>
                    <a:lnTo>
                      <a:pt x="244" y="372"/>
                    </a:lnTo>
                    <a:lnTo>
                      <a:pt x="228" y="378"/>
                    </a:lnTo>
                    <a:lnTo>
                      <a:pt x="215" y="386"/>
                    </a:lnTo>
                    <a:lnTo>
                      <a:pt x="198" y="391"/>
                    </a:lnTo>
                    <a:lnTo>
                      <a:pt x="183" y="397"/>
                    </a:lnTo>
                    <a:lnTo>
                      <a:pt x="169" y="401"/>
                    </a:lnTo>
                    <a:lnTo>
                      <a:pt x="154" y="405"/>
                    </a:lnTo>
                    <a:lnTo>
                      <a:pt x="137" y="405"/>
                    </a:lnTo>
                    <a:lnTo>
                      <a:pt x="124" y="405"/>
                    </a:lnTo>
                    <a:lnTo>
                      <a:pt x="109" y="403"/>
                    </a:lnTo>
                    <a:lnTo>
                      <a:pt x="95" y="403"/>
                    </a:lnTo>
                    <a:lnTo>
                      <a:pt x="82" y="399"/>
                    </a:lnTo>
                    <a:lnTo>
                      <a:pt x="69" y="395"/>
                    </a:lnTo>
                    <a:lnTo>
                      <a:pt x="55" y="389"/>
                    </a:lnTo>
                    <a:lnTo>
                      <a:pt x="46" y="386"/>
                    </a:lnTo>
                    <a:lnTo>
                      <a:pt x="34" y="380"/>
                    </a:lnTo>
                    <a:lnTo>
                      <a:pt x="27" y="376"/>
                    </a:lnTo>
                    <a:lnTo>
                      <a:pt x="17" y="372"/>
                    </a:lnTo>
                    <a:lnTo>
                      <a:pt x="14" y="367"/>
                    </a:lnTo>
                    <a:lnTo>
                      <a:pt x="4" y="361"/>
                    </a:lnTo>
                    <a:lnTo>
                      <a:pt x="0" y="359"/>
                    </a:lnTo>
                    <a:lnTo>
                      <a:pt x="0" y="355"/>
                    </a:lnTo>
                    <a:lnTo>
                      <a:pt x="0" y="348"/>
                    </a:lnTo>
                    <a:lnTo>
                      <a:pt x="0" y="342"/>
                    </a:lnTo>
                    <a:lnTo>
                      <a:pt x="2" y="336"/>
                    </a:lnTo>
                    <a:lnTo>
                      <a:pt x="4" y="329"/>
                    </a:lnTo>
                    <a:lnTo>
                      <a:pt x="6" y="321"/>
                    </a:lnTo>
                    <a:lnTo>
                      <a:pt x="6" y="311"/>
                    </a:lnTo>
                    <a:lnTo>
                      <a:pt x="8" y="302"/>
                    </a:lnTo>
                    <a:lnTo>
                      <a:pt x="10" y="291"/>
                    </a:lnTo>
                    <a:lnTo>
                      <a:pt x="14" y="281"/>
                    </a:lnTo>
                    <a:lnTo>
                      <a:pt x="15" y="270"/>
                    </a:lnTo>
                    <a:lnTo>
                      <a:pt x="17" y="256"/>
                    </a:lnTo>
                    <a:lnTo>
                      <a:pt x="21" y="245"/>
                    </a:lnTo>
                    <a:lnTo>
                      <a:pt x="25" y="234"/>
                    </a:lnTo>
                    <a:lnTo>
                      <a:pt x="27" y="218"/>
                    </a:lnTo>
                    <a:lnTo>
                      <a:pt x="29" y="205"/>
                    </a:lnTo>
                    <a:lnTo>
                      <a:pt x="31" y="192"/>
                    </a:lnTo>
                    <a:lnTo>
                      <a:pt x="36" y="178"/>
                    </a:lnTo>
                    <a:lnTo>
                      <a:pt x="36" y="165"/>
                    </a:lnTo>
                    <a:lnTo>
                      <a:pt x="40" y="154"/>
                    </a:lnTo>
                    <a:lnTo>
                      <a:pt x="42" y="140"/>
                    </a:lnTo>
                    <a:lnTo>
                      <a:pt x="46" y="131"/>
                    </a:lnTo>
                    <a:lnTo>
                      <a:pt x="48" y="120"/>
                    </a:lnTo>
                    <a:lnTo>
                      <a:pt x="50" y="112"/>
                    </a:lnTo>
                    <a:lnTo>
                      <a:pt x="53" y="102"/>
                    </a:lnTo>
                    <a:lnTo>
                      <a:pt x="55" y="95"/>
                    </a:lnTo>
                    <a:lnTo>
                      <a:pt x="59" y="85"/>
                    </a:lnTo>
                    <a:lnTo>
                      <a:pt x="59" y="83"/>
                    </a:lnTo>
                    <a:close/>
                  </a:path>
                </a:pathLst>
              </a:custGeom>
              <a:solidFill>
                <a:srgbClr val="B0C2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72" name="Freeform 156"/>
              <p:cNvSpPr>
                <a:spLocks/>
              </p:cNvSpPr>
              <p:nvPr/>
            </p:nvSpPr>
            <p:spPr bwMode="auto">
              <a:xfrm>
                <a:off x="3304" y="3040"/>
                <a:ext cx="121" cy="164"/>
              </a:xfrm>
              <a:custGeom>
                <a:avLst/>
                <a:gdLst>
                  <a:gd name="T0" fmla="*/ 1 w 241"/>
                  <a:gd name="T1" fmla="*/ 1 h 327"/>
                  <a:gd name="T2" fmla="*/ 1 w 241"/>
                  <a:gd name="T3" fmla="*/ 1 h 327"/>
                  <a:gd name="T4" fmla="*/ 1 w 241"/>
                  <a:gd name="T5" fmla="*/ 1 h 327"/>
                  <a:gd name="T6" fmla="*/ 1 w 241"/>
                  <a:gd name="T7" fmla="*/ 1 h 327"/>
                  <a:gd name="T8" fmla="*/ 1 w 241"/>
                  <a:gd name="T9" fmla="*/ 1 h 327"/>
                  <a:gd name="T10" fmla="*/ 1 w 241"/>
                  <a:gd name="T11" fmla="*/ 1 h 327"/>
                  <a:gd name="T12" fmla="*/ 1 w 241"/>
                  <a:gd name="T13" fmla="*/ 1 h 327"/>
                  <a:gd name="T14" fmla="*/ 1 w 241"/>
                  <a:gd name="T15" fmla="*/ 1 h 327"/>
                  <a:gd name="T16" fmla="*/ 1 w 241"/>
                  <a:gd name="T17" fmla="*/ 1 h 327"/>
                  <a:gd name="T18" fmla="*/ 1 w 241"/>
                  <a:gd name="T19" fmla="*/ 1 h 327"/>
                  <a:gd name="T20" fmla="*/ 1 w 241"/>
                  <a:gd name="T21" fmla="*/ 1 h 327"/>
                  <a:gd name="T22" fmla="*/ 1 w 241"/>
                  <a:gd name="T23" fmla="*/ 1 h 327"/>
                  <a:gd name="T24" fmla="*/ 1 w 241"/>
                  <a:gd name="T25" fmla="*/ 1 h 327"/>
                  <a:gd name="T26" fmla="*/ 1 w 241"/>
                  <a:gd name="T27" fmla="*/ 0 h 327"/>
                  <a:gd name="T28" fmla="*/ 1 w 241"/>
                  <a:gd name="T29" fmla="*/ 0 h 327"/>
                  <a:gd name="T30" fmla="*/ 1 w 241"/>
                  <a:gd name="T31" fmla="*/ 1 h 327"/>
                  <a:gd name="T32" fmla="*/ 1 w 241"/>
                  <a:gd name="T33" fmla="*/ 1 h 327"/>
                  <a:gd name="T34" fmla="*/ 1 w 241"/>
                  <a:gd name="T35" fmla="*/ 1 h 327"/>
                  <a:gd name="T36" fmla="*/ 1 w 241"/>
                  <a:gd name="T37" fmla="*/ 1 h 327"/>
                  <a:gd name="T38" fmla="*/ 1 w 241"/>
                  <a:gd name="T39" fmla="*/ 1 h 327"/>
                  <a:gd name="T40" fmla="*/ 1 w 241"/>
                  <a:gd name="T41" fmla="*/ 1 h 327"/>
                  <a:gd name="T42" fmla="*/ 1 w 241"/>
                  <a:gd name="T43" fmla="*/ 1 h 327"/>
                  <a:gd name="T44" fmla="*/ 1 w 241"/>
                  <a:gd name="T45" fmla="*/ 1 h 327"/>
                  <a:gd name="T46" fmla="*/ 1 w 241"/>
                  <a:gd name="T47" fmla="*/ 1 h 327"/>
                  <a:gd name="T48" fmla="*/ 1 w 241"/>
                  <a:gd name="T49" fmla="*/ 1 h 327"/>
                  <a:gd name="T50" fmla="*/ 1 w 241"/>
                  <a:gd name="T51" fmla="*/ 1 h 327"/>
                  <a:gd name="T52" fmla="*/ 1 w 241"/>
                  <a:gd name="T53" fmla="*/ 1 h 327"/>
                  <a:gd name="T54" fmla="*/ 1 w 241"/>
                  <a:gd name="T55" fmla="*/ 1 h 327"/>
                  <a:gd name="T56" fmla="*/ 1 w 241"/>
                  <a:gd name="T57" fmla="*/ 1 h 327"/>
                  <a:gd name="T58" fmla="*/ 1 w 241"/>
                  <a:gd name="T59" fmla="*/ 1 h 327"/>
                  <a:gd name="T60" fmla="*/ 1 w 241"/>
                  <a:gd name="T61" fmla="*/ 1 h 327"/>
                  <a:gd name="T62" fmla="*/ 1 w 241"/>
                  <a:gd name="T63" fmla="*/ 1 h 327"/>
                  <a:gd name="T64" fmla="*/ 1 w 241"/>
                  <a:gd name="T65" fmla="*/ 1 h 327"/>
                  <a:gd name="T66" fmla="*/ 1 w 241"/>
                  <a:gd name="T67" fmla="*/ 1 h 327"/>
                  <a:gd name="T68" fmla="*/ 1 w 241"/>
                  <a:gd name="T69" fmla="*/ 1 h 327"/>
                  <a:gd name="T70" fmla="*/ 1 w 241"/>
                  <a:gd name="T71" fmla="*/ 1 h 327"/>
                  <a:gd name="T72" fmla="*/ 1 w 241"/>
                  <a:gd name="T73" fmla="*/ 1 h 327"/>
                  <a:gd name="T74" fmla="*/ 0 w 241"/>
                  <a:gd name="T75" fmla="*/ 1 h 327"/>
                  <a:gd name="T76" fmla="*/ 1 w 241"/>
                  <a:gd name="T77" fmla="*/ 1 h 327"/>
                  <a:gd name="T78" fmla="*/ 1 w 241"/>
                  <a:gd name="T79" fmla="*/ 1 h 3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41"/>
                  <a:gd name="T121" fmla="*/ 0 h 327"/>
                  <a:gd name="T122" fmla="*/ 241 w 241"/>
                  <a:gd name="T123" fmla="*/ 327 h 3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41" h="327">
                    <a:moveTo>
                      <a:pt x="11" y="80"/>
                    </a:moveTo>
                    <a:lnTo>
                      <a:pt x="11" y="78"/>
                    </a:lnTo>
                    <a:lnTo>
                      <a:pt x="15" y="70"/>
                    </a:lnTo>
                    <a:lnTo>
                      <a:pt x="17" y="65"/>
                    </a:lnTo>
                    <a:lnTo>
                      <a:pt x="23" y="59"/>
                    </a:lnTo>
                    <a:lnTo>
                      <a:pt x="28" y="55"/>
                    </a:lnTo>
                    <a:lnTo>
                      <a:pt x="36" y="50"/>
                    </a:lnTo>
                    <a:lnTo>
                      <a:pt x="44" y="40"/>
                    </a:lnTo>
                    <a:lnTo>
                      <a:pt x="53" y="32"/>
                    </a:lnTo>
                    <a:lnTo>
                      <a:pt x="61" y="23"/>
                    </a:lnTo>
                    <a:lnTo>
                      <a:pt x="70" y="17"/>
                    </a:lnTo>
                    <a:lnTo>
                      <a:pt x="78" y="8"/>
                    </a:lnTo>
                    <a:lnTo>
                      <a:pt x="85" y="4"/>
                    </a:lnTo>
                    <a:lnTo>
                      <a:pt x="89" y="0"/>
                    </a:lnTo>
                    <a:lnTo>
                      <a:pt x="93" y="0"/>
                    </a:lnTo>
                    <a:lnTo>
                      <a:pt x="169" y="69"/>
                    </a:lnTo>
                    <a:lnTo>
                      <a:pt x="97" y="76"/>
                    </a:lnTo>
                    <a:lnTo>
                      <a:pt x="142" y="133"/>
                    </a:lnTo>
                    <a:lnTo>
                      <a:pt x="211" y="80"/>
                    </a:lnTo>
                    <a:lnTo>
                      <a:pt x="241" y="145"/>
                    </a:lnTo>
                    <a:lnTo>
                      <a:pt x="201" y="129"/>
                    </a:lnTo>
                    <a:lnTo>
                      <a:pt x="152" y="327"/>
                    </a:lnTo>
                    <a:lnTo>
                      <a:pt x="133" y="281"/>
                    </a:lnTo>
                    <a:lnTo>
                      <a:pt x="177" y="145"/>
                    </a:lnTo>
                    <a:lnTo>
                      <a:pt x="118" y="145"/>
                    </a:lnTo>
                    <a:lnTo>
                      <a:pt x="103" y="105"/>
                    </a:lnTo>
                    <a:lnTo>
                      <a:pt x="101" y="103"/>
                    </a:lnTo>
                    <a:lnTo>
                      <a:pt x="95" y="101"/>
                    </a:lnTo>
                    <a:lnTo>
                      <a:pt x="85" y="97"/>
                    </a:lnTo>
                    <a:lnTo>
                      <a:pt x="74" y="95"/>
                    </a:lnTo>
                    <a:lnTo>
                      <a:pt x="61" y="91"/>
                    </a:lnTo>
                    <a:lnTo>
                      <a:pt x="51" y="88"/>
                    </a:lnTo>
                    <a:lnTo>
                      <a:pt x="40" y="88"/>
                    </a:lnTo>
                    <a:lnTo>
                      <a:pt x="34" y="89"/>
                    </a:lnTo>
                    <a:lnTo>
                      <a:pt x="19" y="95"/>
                    </a:lnTo>
                    <a:lnTo>
                      <a:pt x="9" y="101"/>
                    </a:lnTo>
                    <a:lnTo>
                      <a:pt x="2" y="107"/>
                    </a:lnTo>
                    <a:lnTo>
                      <a:pt x="0" y="110"/>
                    </a:lnTo>
                    <a:lnTo>
                      <a:pt x="11" y="80"/>
                    </a:lnTo>
                    <a:close/>
                  </a:path>
                </a:pathLst>
              </a:custGeom>
              <a:solidFill>
                <a:srgbClr val="B0C2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73" name="Freeform 157"/>
              <p:cNvSpPr>
                <a:spLocks/>
              </p:cNvSpPr>
              <p:nvPr/>
            </p:nvSpPr>
            <p:spPr bwMode="auto">
              <a:xfrm>
                <a:off x="3429" y="3126"/>
                <a:ext cx="51" cy="89"/>
              </a:xfrm>
              <a:custGeom>
                <a:avLst/>
                <a:gdLst>
                  <a:gd name="T0" fmla="*/ 0 w 103"/>
                  <a:gd name="T1" fmla="*/ 0 h 179"/>
                  <a:gd name="T2" fmla="*/ 0 w 103"/>
                  <a:gd name="T3" fmla="*/ 0 h 179"/>
                  <a:gd name="T4" fmla="*/ 0 w 103"/>
                  <a:gd name="T5" fmla="*/ 0 h 179"/>
                  <a:gd name="T6" fmla="*/ 0 w 103"/>
                  <a:gd name="T7" fmla="*/ 0 h 179"/>
                  <a:gd name="T8" fmla="*/ 0 w 103"/>
                  <a:gd name="T9" fmla="*/ 0 h 179"/>
                  <a:gd name="T10" fmla="*/ 0 w 103"/>
                  <a:gd name="T11" fmla="*/ 0 h 179"/>
                  <a:gd name="T12" fmla="*/ 0 w 103"/>
                  <a:gd name="T13" fmla="*/ 0 h 179"/>
                  <a:gd name="T14" fmla="*/ 0 w 103"/>
                  <a:gd name="T15" fmla="*/ 0 h 179"/>
                  <a:gd name="T16" fmla="*/ 0 w 103"/>
                  <a:gd name="T17" fmla="*/ 0 h 179"/>
                  <a:gd name="T18" fmla="*/ 0 w 103"/>
                  <a:gd name="T19" fmla="*/ 0 h 179"/>
                  <a:gd name="T20" fmla="*/ 0 w 103"/>
                  <a:gd name="T21" fmla="*/ 0 h 179"/>
                  <a:gd name="T22" fmla="*/ 0 w 103"/>
                  <a:gd name="T23" fmla="*/ 0 h 179"/>
                  <a:gd name="T24" fmla="*/ 0 w 103"/>
                  <a:gd name="T25" fmla="*/ 0 h 179"/>
                  <a:gd name="T26" fmla="*/ 0 w 103"/>
                  <a:gd name="T27" fmla="*/ 0 h 179"/>
                  <a:gd name="T28" fmla="*/ 0 w 103"/>
                  <a:gd name="T29" fmla="*/ 0 h 179"/>
                  <a:gd name="T30" fmla="*/ 0 w 103"/>
                  <a:gd name="T31" fmla="*/ 0 h 179"/>
                  <a:gd name="T32" fmla="*/ 0 w 103"/>
                  <a:gd name="T33" fmla="*/ 0 h 179"/>
                  <a:gd name="T34" fmla="*/ 0 w 103"/>
                  <a:gd name="T35" fmla="*/ 0 h 179"/>
                  <a:gd name="T36" fmla="*/ 0 w 103"/>
                  <a:gd name="T37" fmla="*/ 0 h 179"/>
                  <a:gd name="T38" fmla="*/ 0 w 103"/>
                  <a:gd name="T39" fmla="*/ 0 h 179"/>
                  <a:gd name="T40" fmla="*/ 0 w 103"/>
                  <a:gd name="T41" fmla="*/ 0 h 179"/>
                  <a:gd name="T42" fmla="*/ 0 w 103"/>
                  <a:gd name="T43" fmla="*/ 0 h 179"/>
                  <a:gd name="T44" fmla="*/ 0 w 103"/>
                  <a:gd name="T45" fmla="*/ 0 h 179"/>
                  <a:gd name="T46" fmla="*/ 0 w 103"/>
                  <a:gd name="T47" fmla="*/ 0 h 179"/>
                  <a:gd name="T48" fmla="*/ 0 w 103"/>
                  <a:gd name="T49" fmla="*/ 0 h 179"/>
                  <a:gd name="T50" fmla="*/ 0 w 103"/>
                  <a:gd name="T51" fmla="*/ 0 h 179"/>
                  <a:gd name="T52" fmla="*/ 0 w 103"/>
                  <a:gd name="T53" fmla="*/ 0 h 179"/>
                  <a:gd name="T54" fmla="*/ 0 w 103"/>
                  <a:gd name="T55" fmla="*/ 0 h 179"/>
                  <a:gd name="T56" fmla="*/ 0 w 103"/>
                  <a:gd name="T57" fmla="*/ 0 h 179"/>
                  <a:gd name="T58" fmla="*/ 0 w 103"/>
                  <a:gd name="T59" fmla="*/ 0 h 179"/>
                  <a:gd name="T60" fmla="*/ 0 w 103"/>
                  <a:gd name="T61" fmla="*/ 0 h 179"/>
                  <a:gd name="T62" fmla="*/ 0 w 103"/>
                  <a:gd name="T63" fmla="*/ 0 h 179"/>
                  <a:gd name="T64" fmla="*/ 0 w 103"/>
                  <a:gd name="T65" fmla="*/ 0 h 179"/>
                  <a:gd name="T66" fmla="*/ 0 w 103"/>
                  <a:gd name="T67" fmla="*/ 0 h 179"/>
                  <a:gd name="T68" fmla="*/ 0 w 103"/>
                  <a:gd name="T69" fmla="*/ 0 h 179"/>
                  <a:gd name="T70" fmla="*/ 0 w 103"/>
                  <a:gd name="T71" fmla="*/ 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3"/>
                  <a:gd name="T109" fmla="*/ 0 h 179"/>
                  <a:gd name="T110" fmla="*/ 103 w 103"/>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3" h="179">
                    <a:moveTo>
                      <a:pt x="44" y="0"/>
                    </a:moveTo>
                    <a:lnTo>
                      <a:pt x="76" y="67"/>
                    </a:lnTo>
                    <a:lnTo>
                      <a:pt x="72" y="69"/>
                    </a:lnTo>
                    <a:lnTo>
                      <a:pt x="67" y="80"/>
                    </a:lnTo>
                    <a:lnTo>
                      <a:pt x="65" y="86"/>
                    </a:lnTo>
                    <a:lnTo>
                      <a:pt x="61" y="93"/>
                    </a:lnTo>
                    <a:lnTo>
                      <a:pt x="59" y="101"/>
                    </a:lnTo>
                    <a:lnTo>
                      <a:pt x="59" y="110"/>
                    </a:lnTo>
                    <a:lnTo>
                      <a:pt x="59" y="118"/>
                    </a:lnTo>
                    <a:lnTo>
                      <a:pt x="65" y="129"/>
                    </a:lnTo>
                    <a:lnTo>
                      <a:pt x="70" y="141"/>
                    </a:lnTo>
                    <a:lnTo>
                      <a:pt x="80" y="152"/>
                    </a:lnTo>
                    <a:lnTo>
                      <a:pt x="86" y="162"/>
                    </a:lnTo>
                    <a:lnTo>
                      <a:pt x="93" y="171"/>
                    </a:lnTo>
                    <a:lnTo>
                      <a:pt x="99" y="177"/>
                    </a:lnTo>
                    <a:lnTo>
                      <a:pt x="103" y="179"/>
                    </a:lnTo>
                    <a:lnTo>
                      <a:pt x="0" y="162"/>
                    </a:lnTo>
                    <a:lnTo>
                      <a:pt x="0" y="160"/>
                    </a:lnTo>
                    <a:lnTo>
                      <a:pt x="4" y="154"/>
                    </a:lnTo>
                    <a:lnTo>
                      <a:pt x="8" y="147"/>
                    </a:lnTo>
                    <a:lnTo>
                      <a:pt x="15" y="137"/>
                    </a:lnTo>
                    <a:lnTo>
                      <a:pt x="21" y="124"/>
                    </a:lnTo>
                    <a:lnTo>
                      <a:pt x="27" y="110"/>
                    </a:lnTo>
                    <a:lnTo>
                      <a:pt x="34" y="99"/>
                    </a:lnTo>
                    <a:lnTo>
                      <a:pt x="38" y="88"/>
                    </a:lnTo>
                    <a:lnTo>
                      <a:pt x="40" y="80"/>
                    </a:lnTo>
                    <a:lnTo>
                      <a:pt x="42" y="72"/>
                    </a:lnTo>
                    <a:lnTo>
                      <a:pt x="42" y="65"/>
                    </a:lnTo>
                    <a:lnTo>
                      <a:pt x="44" y="59"/>
                    </a:lnTo>
                    <a:lnTo>
                      <a:pt x="44" y="44"/>
                    </a:lnTo>
                    <a:lnTo>
                      <a:pt x="44" y="31"/>
                    </a:lnTo>
                    <a:lnTo>
                      <a:pt x="44" y="17"/>
                    </a:lnTo>
                    <a:lnTo>
                      <a:pt x="44" y="10"/>
                    </a:lnTo>
                    <a:lnTo>
                      <a:pt x="44" y="2"/>
                    </a:lnTo>
                    <a:lnTo>
                      <a:pt x="44" y="0"/>
                    </a:lnTo>
                    <a:close/>
                  </a:path>
                </a:pathLst>
              </a:custGeom>
              <a:solidFill>
                <a:srgbClr val="B0C2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74" name="Freeform 158"/>
              <p:cNvSpPr>
                <a:spLocks/>
              </p:cNvSpPr>
              <p:nvPr/>
            </p:nvSpPr>
            <p:spPr bwMode="auto">
              <a:xfrm>
                <a:off x="3383" y="3215"/>
                <a:ext cx="89" cy="46"/>
              </a:xfrm>
              <a:custGeom>
                <a:avLst/>
                <a:gdLst>
                  <a:gd name="T0" fmla="*/ 1 w 177"/>
                  <a:gd name="T1" fmla="*/ 0 h 93"/>
                  <a:gd name="T2" fmla="*/ 1 w 177"/>
                  <a:gd name="T3" fmla="*/ 0 h 93"/>
                  <a:gd name="T4" fmla="*/ 1 w 177"/>
                  <a:gd name="T5" fmla="*/ 0 h 93"/>
                  <a:gd name="T6" fmla="*/ 1 w 177"/>
                  <a:gd name="T7" fmla="*/ 0 h 93"/>
                  <a:gd name="T8" fmla="*/ 1 w 177"/>
                  <a:gd name="T9" fmla="*/ 0 h 93"/>
                  <a:gd name="T10" fmla="*/ 1 w 177"/>
                  <a:gd name="T11" fmla="*/ 0 h 93"/>
                  <a:gd name="T12" fmla="*/ 1 w 177"/>
                  <a:gd name="T13" fmla="*/ 0 h 93"/>
                  <a:gd name="T14" fmla="*/ 1 w 177"/>
                  <a:gd name="T15" fmla="*/ 0 h 93"/>
                  <a:gd name="T16" fmla="*/ 1 w 177"/>
                  <a:gd name="T17" fmla="*/ 0 h 93"/>
                  <a:gd name="T18" fmla="*/ 1 w 177"/>
                  <a:gd name="T19" fmla="*/ 0 h 93"/>
                  <a:gd name="T20" fmla="*/ 1 w 177"/>
                  <a:gd name="T21" fmla="*/ 0 h 93"/>
                  <a:gd name="T22" fmla="*/ 1 w 177"/>
                  <a:gd name="T23" fmla="*/ 0 h 93"/>
                  <a:gd name="T24" fmla="*/ 1 w 177"/>
                  <a:gd name="T25" fmla="*/ 0 h 93"/>
                  <a:gd name="T26" fmla="*/ 1 w 177"/>
                  <a:gd name="T27" fmla="*/ 0 h 93"/>
                  <a:gd name="T28" fmla="*/ 1 w 177"/>
                  <a:gd name="T29" fmla="*/ 0 h 93"/>
                  <a:gd name="T30" fmla="*/ 0 w 177"/>
                  <a:gd name="T31" fmla="*/ 0 h 93"/>
                  <a:gd name="T32" fmla="*/ 0 w 177"/>
                  <a:gd name="T33" fmla="*/ 0 h 93"/>
                  <a:gd name="T34" fmla="*/ 1 w 177"/>
                  <a:gd name="T35" fmla="*/ 0 h 93"/>
                  <a:gd name="T36" fmla="*/ 1 w 177"/>
                  <a:gd name="T37" fmla="*/ 0 h 93"/>
                  <a:gd name="T38" fmla="*/ 1 w 177"/>
                  <a:gd name="T39" fmla="*/ 0 h 93"/>
                  <a:gd name="T40" fmla="*/ 1 w 177"/>
                  <a:gd name="T41" fmla="*/ 0 h 93"/>
                  <a:gd name="T42" fmla="*/ 1 w 177"/>
                  <a:gd name="T43" fmla="*/ 0 h 93"/>
                  <a:gd name="T44" fmla="*/ 1 w 177"/>
                  <a:gd name="T45" fmla="*/ 0 h 93"/>
                  <a:gd name="T46" fmla="*/ 1 w 177"/>
                  <a:gd name="T47" fmla="*/ 0 h 93"/>
                  <a:gd name="T48" fmla="*/ 1 w 177"/>
                  <a:gd name="T49" fmla="*/ 0 h 93"/>
                  <a:gd name="T50" fmla="*/ 1 w 177"/>
                  <a:gd name="T51" fmla="*/ 0 h 93"/>
                  <a:gd name="T52" fmla="*/ 1 w 177"/>
                  <a:gd name="T53" fmla="*/ 0 h 93"/>
                  <a:gd name="T54" fmla="*/ 1 w 177"/>
                  <a:gd name="T55" fmla="*/ 0 h 93"/>
                  <a:gd name="T56" fmla="*/ 1 w 177"/>
                  <a:gd name="T57" fmla="*/ 0 h 93"/>
                  <a:gd name="T58" fmla="*/ 1 w 177"/>
                  <a:gd name="T59" fmla="*/ 0 h 93"/>
                  <a:gd name="T60" fmla="*/ 1 w 177"/>
                  <a:gd name="T61" fmla="*/ 0 h 93"/>
                  <a:gd name="T62" fmla="*/ 1 w 177"/>
                  <a:gd name="T63" fmla="*/ 0 h 93"/>
                  <a:gd name="T64" fmla="*/ 1 w 177"/>
                  <a:gd name="T65" fmla="*/ 0 h 93"/>
                  <a:gd name="T66" fmla="*/ 1 w 177"/>
                  <a:gd name="T67" fmla="*/ 0 h 93"/>
                  <a:gd name="T68" fmla="*/ 1 w 177"/>
                  <a:gd name="T69" fmla="*/ 0 h 93"/>
                  <a:gd name="T70" fmla="*/ 1 w 177"/>
                  <a:gd name="T71" fmla="*/ 0 h 93"/>
                  <a:gd name="T72" fmla="*/ 1 w 177"/>
                  <a:gd name="T73" fmla="*/ 0 h 93"/>
                  <a:gd name="T74" fmla="*/ 1 w 177"/>
                  <a:gd name="T75" fmla="*/ 0 h 9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77"/>
                  <a:gd name="T115" fmla="*/ 0 h 93"/>
                  <a:gd name="T116" fmla="*/ 177 w 177"/>
                  <a:gd name="T117" fmla="*/ 93 h 9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77" h="93">
                    <a:moveTo>
                      <a:pt x="135" y="0"/>
                    </a:moveTo>
                    <a:lnTo>
                      <a:pt x="167" y="21"/>
                    </a:lnTo>
                    <a:lnTo>
                      <a:pt x="177" y="83"/>
                    </a:lnTo>
                    <a:lnTo>
                      <a:pt x="97" y="93"/>
                    </a:lnTo>
                    <a:lnTo>
                      <a:pt x="93" y="91"/>
                    </a:lnTo>
                    <a:lnTo>
                      <a:pt x="85" y="91"/>
                    </a:lnTo>
                    <a:lnTo>
                      <a:pt x="74" y="89"/>
                    </a:lnTo>
                    <a:lnTo>
                      <a:pt x="61" y="89"/>
                    </a:lnTo>
                    <a:lnTo>
                      <a:pt x="53" y="85"/>
                    </a:lnTo>
                    <a:lnTo>
                      <a:pt x="47" y="85"/>
                    </a:lnTo>
                    <a:lnTo>
                      <a:pt x="38" y="83"/>
                    </a:lnTo>
                    <a:lnTo>
                      <a:pt x="32" y="83"/>
                    </a:lnTo>
                    <a:lnTo>
                      <a:pt x="19" y="80"/>
                    </a:lnTo>
                    <a:lnTo>
                      <a:pt x="9" y="78"/>
                    </a:lnTo>
                    <a:lnTo>
                      <a:pt x="2" y="74"/>
                    </a:lnTo>
                    <a:lnTo>
                      <a:pt x="0" y="70"/>
                    </a:lnTo>
                    <a:lnTo>
                      <a:pt x="0" y="66"/>
                    </a:lnTo>
                    <a:lnTo>
                      <a:pt x="4" y="64"/>
                    </a:lnTo>
                    <a:lnTo>
                      <a:pt x="7" y="61"/>
                    </a:lnTo>
                    <a:lnTo>
                      <a:pt x="17" y="59"/>
                    </a:lnTo>
                    <a:lnTo>
                      <a:pt x="28" y="57"/>
                    </a:lnTo>
                    <a:lnTo>
                      <a:pt x="42" y="57"/>
                    </a:lnTo>
                    <a:lnTo>
                      <a:pt x="47" y="57"/>
                    </a:lnTo>
                    <a:lnTo>
                      <a:pt x="55" y="57"/>
                    </a:lnTo>
                    <a:lnTo>
                      <a:pt x="61" y="57"/>
                    </a:lnTo>
                    <a:lnTo>
                      <a:pt x="70" y="59"/>
                    </a:lnTo>
                    <a:lnTo>
                      <a:pt x="76" y="61"/>
                    </a:lnTo>
                    <a:lnTo>
                      <a:pt x="83" y="61"/>
                    </a:lnTo>
                    <a:lnTo>
                      <a:pt x="93" y="63"/>
                    </a:lnTo>
                    <a:lnTo>
                      <a:pt x="100" y="66"/>
                    </a:lnTo>
                    <a:lnTo>
                      <a:pt x="112" y="68"/>
                    </a:lnTo>
                    <a:lnTo>
                      <a:pt x="121" y="70"/>
                    </a:lnTo>
                    <a:lnTo>
                      <a:pt x="129" y="72"/>
                    </a:lnTo>
                    <a:lnTo>
                      <a:pt x="133" y="74"/>
                    </a:lnTo>
                    <a:lnTo>
                      <a:pt x="137" y="61"/>
                    </a:lnTo>
                    <a:lnTo>
                      <a:pt x="110" y="28"/>
                    </a:lnTo>
                    <a:lnTo>
                      <a:pt x="135" y="0"/>
                    </a:lnTo>
                    <a:close/>
                  </a:path>
                </a:pathLst>
              </a:custGeom>
              <a:solidFill>
                <a:srgbClr val="B0C2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75" name="Freeform 159"/>
              <p:cNvSpPr>
                <a:spLocks/>
              </p:cNvSpPr>
              <p:nvPr/>
            </p:nvSpPr>
            <p:spPr bwMode="auto">
              <a:xfrm>
                <a:off x="3380" y="3074"/>
                <a:ext cx="37" cy="143"/>
              </a:xfrm>
              <a:custGeom>
                <a:avLst/>
                <a:gdLst>
                  <a:gd name="T0" fmla="*/ 1 w 74"/>
                  <a:gd name="T1" fmla="*/ 0 h 285"/>
                  <a:gd name="T2" fmla="*/ 1 w 74"/>
                  <a:gd name="T3" fmla="*/ 1 h 285"/>
                  <a:gd name="T4" fmla="*/ 1 w 74"/>
                  <a:gd name="T5" fmla="*/ 1 h 285"/>
                  <a:gd name="T6" fmla="*/ 1 w 74"/>
                  <a:gd name="T7" fmla="*/ 1 h 285"/>
                  <a:gd name="T8" fmla="*/ 1 w 74"/>
                  <a:gd name="T9" fmla="*/ 1 h 285"/>
                  <a:gd name="T10" fmla="*/ 1 w 74"/>
                  <a:gd name="T11" fmla="*/ 1 h 285"/>
                  <a:gd name="T12" fmla="*/ 1 w 74"/>
                  <a:gd name="T13" fmla="*/ 1 h 285"/>
                  <a:gd name="T14" fmla="*/ 1 w 74"/>
                  <a:gd name="T15" fmla="*/ 1 h 285"/>
                  <a:gd name="T16" fmla="*/ 1 w 74"/>
                  <a:gd name="T17" fmla="*/ 1 h 285"/>
                  <a:gd name="T18" fmla="*/ 1 w 74"/>
                  <a:gd name="T19" fmla="*/ 1 h 285"/>
                  <a:gd name="T20" fmla="*/ 1 w 74"/>
                  <a:gd name="T21" fmla="*/ 1 h 285"/>
                  <a:gd name="T22" fmla="*/ 1 w 74"/>
                  <a:gd name="T23" fmla="*/ 1 h 285"/>
                  <a:gd name="T24" fmla="*/ 1 w 74"/>
                  <a:gd name="T25" fmla="*/ 1 h 285"/>
                  <a:gd name="T26" fmla="*/ 1 w 74"/>
                  <a:gd name="T27" fmla="*/ 1 h 285"/>
                  <a:gd name="T28" fmla="*/ 1 w 74"/>
                  <a:gd name="T29" fmla="*/ 1 h 285"/>
                  <a:gd name="T30" fmla="*/ 1 w 74"/>
                  <a:gd name="T31" fmla="*/ 1 h 285"/>
                  <a:gd name="T32" fmla="*/ 1 w 74"/>
                  <a:gd name="T33" fmla="*/ 1 h 285"/>
                  <a:gd name="T34" fmla="*/ 1 w 74"/>
                  <a:gd name="T35" fmla="*/ 1 h 285"/>
                  <a:gd name="T36" fmla="*/ 1 w 74"/>
                  <a:gd name="T37" fmla="*/ 1 h 285"/>
                  <a:gd name="T38" fmla="*/ 1 w 74"/>
                  <a:gd name="T39" fmla="*/ 1 h 285"/>
                  <a:gd name="T40" fmla="*/ 1 w 74"/>
                  <a:gd name="T41" fmla="*/ 1 h 285"/>
                  <a:gd name="T42" fmla="*/ 1 w 74"/>
                  <a:gd name="T43" fmla="*/ 1 h 285"/>
                  <a:gd name="T44" fmla="*/ 1 w 74"/>
                  <a:gd name="T45" fmla="*/ 1 h 285"/>
                  <a:gd name="T46" fmla="*/ 1 w 74"/>
                  <a:gd name="T47" fmla="*/ 1 h 285"/>
                  <a:gd name="T48" fmla="*/ 1 w 74"/>
                  <a:gd name="T49" fmla="*/ 1 h 285"/>
                  <a:gd name="T50" fmla="*/ 1 w 74"/>
                  <a:gd name="T51" fmla="*/ 1 h 285"/>
                  <a:gd name="T52" fmla="*/ 1 w 74"/>
                  <a:gd name="T53" fmla="*/ 1 h 285"/>
                  <a:gd name="T54" fmla="*/ 0 w 74"/>
                  <a:gd name="T55" fmla="*/ 1 h 285"/>
                  <a:gd name="T56" fmla="*/ 0 w 74"/>
                  <a:gd name="T57" fmla="*/ 1 h 285"/>
                  <a:gd name="T58" fmla="*/ 0 w 74"/>
                  <a:gd name="T59" fmla="*/ 1 h 285"/>
                  <a:gd name="T60" fmla="*/ 0 w 74"/>
                  <a:gd name="T61" fmla="*/ 1 h 285"/>
                  <a:gd name="T62" fmla="*/ 1 w 74"/>
                  <a:gd name="T63" fmla="*/ 1 h 285"/>
                  <a:gd name="T64" fmla="*/ 1 w 74"/>
                  <a:gd name="T65" fmla="*/ 1 h 285"/>
                  <a:gd name="T66" fmla="*/ 1 w 74"/>
                  <a:gd name="T67" fmla="*/ 1 h 285"/>
                  <a:gd name="T68" fmla="*/ 1 w 74"/>
                  <a:gd name="T69" fmla="*/ 1 h 285"/>
                  <a:gd name="T70" fmla="*/ 1 w 74"/>
                  <a:gd name="T71" fmla="*/ 1 h 285"/>
                  <a:gd name="T72" fmla="*/ 1 w 74"/>
                  <a:gd name="T73" fmla="*/ 1 h 285"/>
                  <a:gd name="T74" fmla="*/ 1 w 74"/>
                  <a:gd name="T75" fmla="*/ 1 h 285"/>
                  <a:gd name="T76" fmla="*/ 1 w 74"/>
                  <a:gd name="T77" fmla="*/ 1 h 285"/>
                  <a:gd name="T78" fmla="*/ 1 w 74"/>
                  <a:gd name="T79" fmla="*/ 1 h 285"/>
                  <a:gd name="T80" fmla="*/ 1 w 74"/>
                  <a:gd name="T81" fmla="*/ 1 h 285"/>
                  <a:gd name="T82" fmla="*/ 1 w 74"/>
                  <a:gd name="T83" fmla="*/ 1 h 285"/>
                  <a:gd name="T84" fmla="*/ 1 w 74"/>
                  <a:gd name="T85" fmla="*/ 1 h 285"/>
                  <a:gd name="T86" fmla="*/ 1 w 74"/>
                  <a:gd name="T87" fmla="*/ 1 h 285"/>
                  <a:gd name="T88" fmla="*/ 1 w 74"/>
                  <a:gd name="T89" fmla="*/ 1 h 285"/>
                  <a:gd name="T90" fmla="*/ 1 w 74"/>
                  <a:gd name="T91" fmla="*/ 1 h 285"/>
                  <a:gd name="T92" fmla="*/ 1 w 74"/>
                  <a:gd name="T93" fmla="*/ 1 h 285"/>
                  <a:gd name="T94" fmla="*/ 1 w 74"/>
                  <a:gd name="T95" fmla="*/ 1 h 285"/>
                  <a:gd name="T96" fmla="*/ 1 w 74"/>
                  <a:gd name="T97" fmla="*/ 1 h 285"/>
                  <a:gd name="T98" fmla="*/ 1 w 74"/>
                  <a:gd name="T99" fmla="*/ 1 h 285"/>
                  <a:gd name="T100" fmla="*/ 1 w 74"/>
                  <a:gd name="T101" fmla="*/ 1 h 285"/>
                  <a:gd name="T102" fmla="*/ 1 w 74"/>
                  <a:gd name="T103" fmla="*/ 0 h 285"/>
                  <a:gd name="T104" fmla="*/ 1 w 74"/>
                  <a:gd name="T105" fmla="*/ 0 h 28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4"/>
                  <a:gd name="T160" fmla="*/ 0 h 285"/>
                  <a:gd name="T161" fmla="*/ 74 w 74"/>
                  <a:gd name="T162" fmla="*/ 285 h 28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4" h="285">
                    <a:moveTo>
                      <a:pt x="59" y="0"/>
                    </a:moveTo>
                    <a:lnTo>
                      <a:pt x="72" y="43"/>
                    </a:lnTo>
                    <a:lnTo>
                      <a:pt x="51" y="83"/>
                    </a:lnTo>
                    <a:lnTo>
                      <a:pt x="51" y="89"/>
                    </a:lnTo>
                    <a:lnTo>
                      <a:pt x="53" y="97"/>
                    </a:lnTo>
                    <a:lnTo>
                      <a:pt x="55" y="112"/>
                    </a:lnTo>
                    <a:lnTo>
                      <a:pt x="55" y="116"/>
                    </a:lnTo>
                    <a:lnTo>
                      <a:pt x="55" y="125"/>
                    </a:lnTo>
                    <a:lnTo>
                      <a:pt x="57" y="133"/>
                    </a:lnTo>
                    <a:lnTo>
                      <a:pt x="59" y="140"/>
                    </a:lnTo>
                    <a:lnTo>
                      <a:pt x="59" y="148"/>
                    </a:lnTo>
                    <a:lnTo>
                      <a:pt x="59" y="159"/>
                    </a:lnTo>
                    <a:lnTo>
                      <a:pt x="61" y="169"/>
                    </a:lnTo>
                    <a:lnTo>
                      <a:pt x="63" y="180"/>
                    </a:lnTo>
                    <a:lnTo>
                      <a:pt x="63" y="190"/>
                    </a:lnTo>
                    <a:lnTo>
                      <a:pt x="65" y="199"/>
                    </a:lnTo>
                    <a:lnTo>
                      <a:pt x="65" y="209"/>
                    </a:lnTo>
                    <a:lnTo>
                      <a:pt x="67" y="218"/>
                    </a:lnTo>
                    <a:lnTo>
                      <a:pt x="67" y="226"/>
                    </a:lnTo>
                    <a:lnTo>
                      <a:pt x="69" y="235"/>
                    </a:lnTo>
                    <a:lnTo>
                      <a:pt x="69" y="245"/>
                    </a:lnTo>
                    <a:lnTo>
                      <a:pt x="70" y="252"/>
                    </a:lnTo>
                    <a:lnTo>
                      <a:pt x="70" y="264"/>
                    </a:lnTo>
                    <a:lnTo>
                      <a:pt x="72" y="275"/>
                    </a:lnTo>
                    <a:lnTo>
                      <a:pt x="72" y="281"/>
                    </a:lnTo>
                    <a:lnTo>
                      <a:pt x="74" y="285"/>
                    </a:lnTo>
                    <a:lnTo>
                      <a:pt x="0" y="252"/>
                    </a:lnTo>
                    <a:lnTo>
                      <a:pt x="0" y="250"/>
                    </a:lnTo>
                    <a:lnTo>
                      <a:pt x="0" y="245"/>
                    </a:lnTo>
                    <a:lnTo>
                      <a:pt x="0" y="235"/>
                    </a:lnTo>
                    <a:lnTo>
                      <a:pt x="2" y="228"/>
                    </a:lnTo>
                    <a:lnTo>
                      <a:pt x="4" y="216"/>
                    </a:lnTo>
                    <a:lnTo>
                      <a:pt x="6" y="209"/>
                    </a:lnTo>
                    <a:lnTo>
                      <a:pt x="8" y="199"/>
                    </a:lnTo>
                    <a:lnTo>
                      <a:pt x="10" y="193"/>
                    </a:lnTo>
                    <a:lnTo>
                      <a:pt x="10" y="188"/>
                    </a:lnTo>
                    <a:lnTo>
                      <a:pt x="12" y="180"/>
                    </a:lnTo>
                    <a:lnTo>
                      <a:pt x="13" y="173"/>
                    </a:lnTo>
                    <a:lnTo>
                      <a:pt x="15" y="167"/>
                    </a:lnTo>
                    <a:lnTo>
                      <a:pt x="17" y="155"/>
                    </a:lnTo>
                    <a:lnTo>
                      <a:pt x="19" y="146"/>
                    </a:lnTo>
                    <a:lnTo>
                      <a:pt x="21" y="136"/>
                    </a:lnTo>
                    <a:lnTo>
                      <a:pt x="25" y="127"/>
                    </a:lnTo>
                    <a:lnTo>
                      <a:pt x="27" y="116"/>
                    </a:lnTo>
                    <a:lnTo>
                      <a:pt x="27" y="106"/>
                    </a:lnTo>
                    <a:lnTo>
                      <a:pt x="29" y="97"/>
                    </a:lnTo>
                    <a:lnTo>
                      <a:pt x="31" y="91"/>
                    </a:lnTo>
                    <a:lnTo>
                      <a:pt x="34" y="78"/>
                    </a:lnTo>
                    <a:lnTo>
                      <a:pt x="36" y="76"/>
                    </a:lnTo>
                    <a:lnTo>
                      <a:pt x="17" y="51"/>
                    </a:lnTo>
                    <a:lnTo>
                      <a:pt x="59"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76" name="Freeform 160"/>
              <p:cNvSpPr>
                <a:spLocks/>
              </p:cNvSpPr>
              <p:nvPr/>
            </p:nvSpPr>
            <p:spPr bwMode="auto">
              <a:xfrm>
                <a:off x="3364" y="3268"/>
                <a:ext cx="45" cy="69"/>
              </a:xfrm>
              <a:custGeom>
                <a:avLst/>
                <a:gdLst>
                  <a:gd name="T0" fmla="*/ 1 w 89"/>
                  <a:gd name="T1" fmla="*/ 0 h 139"/>
                  <a:gd name="T2" fmla="*/ 1 w 89"/>
                  <a:gd name="T3" fmla="*/ 0 h 139"/>
                  <a:gd name="T4" fmla="*/ 1 w 89"/>
                  <a:gd name="T5" fmla="*/ 0 h 139"/>
                  <a:gd name="T6" fmla="*/ 1 w 89"/>
                  <a:gd name="T7" fmla="*/ 0 h 139"/>
                  <a:gd name="T8" fmla="*/ 1 w 89"/>
                  <a:gd name="T9" fmla="*/ 0 h 139"/>
                  <a:gd name="T10" fmla="*/ 1 w 89"/>
                  <a:gd name="T11" fmla="*/ 0 h 139"/>
                  <a:gd name="T12" fmla="*/ 1 w 89"/>
                  <a:gd name="T13" fmla="*/ 0 h 139"/>
                  <a:gd name="T14" fmla="*/ 1 w 89"/>
                  <a:gd name="T15" fmla="*/ 0 h 139"/>
                  <a:gd name="T16" fmla="*/ 1 w 89"/>
                  <a:gd name="T17" fmla="*/ 0 h 139"/>
                  <a:gd name="T18" fmla="*/ 1 w 89"/>
                  <a:gd name="T19" fmla="*/ 0 h 139"/>
                  <a:gd name="T20" fmla="*/ 1 w 89"/>
                  <a:gd name="T21" fmla="*/ 0 h 139"/>
                  <a:gd name="T22" fmla="*/ 1 w 89"/>
                  <a:gd name="T23" fmla="*/ 0 h 139"/>
                  <a:gd name="T24" fmla="*/ 0 w 89"/>
                  <a:gd name="T25" fmla="*/ 0 h 139"/>
                  <a:gd name="T26" fmla="*/ 1 w 89"/>
                  <a:gd name="T27" fmla="*/ 0 h 139"/>
                  <a:gd name="T28" fmla="*/ 1 w 89"/>
                  <a:gd name="T29" fmla="*/ 0 h 139"/>
                  <a:gd name="T30" fmla="*/ 1 w 89"/>
                  <a:gd name="T31" fmla="*/ 0 h 13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9"/>
                  <a:gd name="T49" fmla="*/ 0 h 139"/>
                  <a:gd name="T50" fmla="*/ 89 w 89"/>
                  <a:gd name="T51" fmla="*/ 139 h 13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9" h="139">
                    <a:moveTo>
                      <a:pt x="89" y="0"/>
                    </a:moveTo>
                    <a:lnTo>
                      <a:pt x="89" y="72"/>
                    </a:lnTo>
                    <a:lnTo>
                      <a:pt x="83" y="76"/>
                    </a:lnTo>
                    <a:lnTo>
                      <a:pt x="74" y="88"/>
                    </a:lnTo>
                    <a:lnTo>
                      <a:pt x="66" y="93"/>
                    </a:lnTo>
                    <a:lnTo>
                      <a:pt x="61" y="101"/>
                    </a:lnTo>
                    <a:lnTo>
                      <a:pt x="57" y="107"/>
                    </a:lnTo>
                    <a:lnTo>
                      <a:pt x="53" y="116"/>
                    </a:lnTo>
                    <a:lnTo>
                      <a:pt x="43" y="126"/>
                    </a:lnTo>
                    <a:lnTo>
                      <a:pt x="43" y="133"/>
                    </a:lnTo>
                    <a:lnTo>
                      <a:pt x="42" y="135"/>
                    </a:lnTo>
                    <a:lnTo>
                      <a:pt x="43" y="139"/>
                    </a:lnTo>
                    <a:lnTo>
                      <a:pt x="0" y="95"/>
                    </a:lnTo>
                    <a:lnTo>
                      <a:pt x="15" y="4"/>
                    </a:lnTo>
                    <a:lnTo>
                      <a:pt x="89"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77" name="Freeform 161"/>
              <p:cNvSpPr>
                <a:spLocks/>
              </p:cNvSpPr>
              <p:nvPr/>
            </p:nvSpPr>
            <p:spPr bwMode="auto">
              <a:xfrm>
                <a:off x="3346" y="2898"/>
                <a:ext cx="123" cy="182"/>
              </a:xfrm>
              <a:custGeom>
                <a:avLst/>
                <a:gdLst>
                  <a:gd name="T0" fmla="*/ 1 w 245"/>
                  <a:gd name="T1" fmla="*/ 0 h 365"/>
                  <a:gd name="T2" fmla="*/ 1 w 245"/>
                  <a:gd name="T3" fmla="*/ 0 h 365"/>
                  <a:gd name="T4" fmla="*/ 1 w 245"/>
                  <a:gd name="T5" fmla="*/ 0 h 365"/>
                  <a:gd name="T6" fmla="*/ 1 w 245"/>
                  <a:gd name="T7" fmla="*/ 0 h 365"/>
                  <a:gd name="T8" fmla="*/ 1 w 245"/>
                  <a:gd name="T9" fmla="*/ 0 h 365"/>
                  <a:gd name="T10" fmla="*/ 1 w 245"/>
                  <a:gd name="T11" fmla="*/ 0 h 365"/>
                  <a:gd name="T12" fmla="*/ 1 w 245"/>
                  <a:gd name="T13" fmla="*/ 0 h 365"/>
                  <a:gd name="T14" fmla="*/ 1 w 245"/>
                  <a:gd name="T15" fmla="*/ 0 h 365"/>
                  <a:gd name="T16" fmla="*/ 1 w 245"/>
                  <a:gd name="T17" fmla="*/ 0 h 365"/>
                  <a:gd name="T18" fmla="*/ 1 w 245"/>
                  <a:gd name="T19" fmla="*/ 0 h 365"/>
                  <a:gd name="T20" fmla="*/ 1 w 245"/>
                  <a:gd name="T21" fmla="*/ 0 h 365"/>
                  <a:gd name="T22" fmla="*/ 1 w 245"/>
                  <a:gd name="T23" fmla="*/ 0 h 365"/>
                  <a:gd name="T24" fmla="*/ 1 w 245"/>
                  <a:gd name="T25" fmla="*/ 0 h 365"/>
                  <a:gd name="T26" fmla="*/ 1 w 245"/>
                  <a:gd name="T27" fmla="*/ 0 h 365"/>
                  <a:gd name="T28" fmla="*/ 1 w 245"/>
                  <a:gd name="T29" fmla="*/ 0 h 365"/>
                  <a:gd name="T30" fmla="*/ 1 w 245"/>
                  <a:gd name="T31" fmla="*/ 0 h 365"/>
                  <a:gd name="T32" fmla="*/ 1 w 245"/>
                  <a:gd name="T33" fmla="*/ 0 h 365"/>
                  <a:gd name="T34" fmla="*/ 1 w 245"/>
                  <a:gd name="T35" fmla="*/ 0 h 365"/>
                  <a:gd name="T36" fmla="*/ 1 w 245"/>
                  <a:gd name="T37" fmla="*/ 0 h 365"/>
                  <a:gd name="T38" fmla="*/ 1 w 245"/>
                  <a:gd name="T39" fmla="*/ 0 h 365"/>
                  <a:gd name="T40" fmla="*/ 1 w 245"/>
                  <a:gd name="T41" fmla="*/ 0 h 365"/>
                  <a:gd name="T42" fmla="*/ 1 w 245"/>
                  <a:gd name="T43" fmla="*/ 0 h 365"/>
                  <a:gd name="T44" fmla="*/ 1 w 245"/>
                  <a:gd name="T45" fmla="*/ 0 h 365"/>
                  <a:gd name="T46" fmla="*/ 1 w 245"/>
                  <a:gd name="T47" fmla="*/ 0 h 365"/>
                  <a:gd name="T48" fmla="*/ 1 w 245"/>
                  <a:gd name="T49" fmla="*/ 0 h 365"/>
                  <a:gd name="T50" fmla="*/ 1 w 245"/>
                  <a:gd name="T51" fmla="*/ 0 h 365"/>
                  <a:gd name="T52" fmla="*/ 1 w 245"/>
                  <a:gd name="T53" fmla="*/ 0 h 365"/>
                  <a:gd name="T54" fmla="*/ 1 w 245"/>
                  <a:gd name="T55" fmla="*/ 0 h 365"/>
                  <a:gd name="T56" fmla="*/ 1 w 245"/>
                  <a:gd name="T57" fmla="*/ 0 h 365"/>
                  <a:gd name="T58" fmla="*/ 1 w 245"/>
                  <a:gd name="T59" fmla="*/ 0 h 365"/>
                  <a:gd name="T60" fmla="*/ 1 w 245"/>
                  <a:gd name="T61" fmla="*/ 0 h 365"/>
                  <a:gd name="T62" fmla="*/ 1 w 245"/>
                  <a:gd name="T63" fmla="*/ 0 h 365"/>
                  <a:gd name="T64" fmla="*/ 1 w 245"/>
                  <a:gd name="T65" fmla="*/ 0 h 365"/>
                  <a:gd name="T66" fmla="*/ 0 w 245"/>
                  <a:gd name="T67" fmla="*/ 0 h 365"/>
                  <a:gd name="T68" fmla="*/ 0 w 245"/>
                  <a:gd name="T69" fmla="*/ 0 h 365"/>
                  <a:gd name="T70" fmla="*/ 1 w 245"/>
                  <a:gd name="T71" fmla="*/ 0 h 365"/>
                  <a:gd name="T72" fmla="*/ 1 w 245"/>
                  <a:gd name="T73" fmla="*/ 0 h 365"/>
                  <a:gd name="T74" fmla="*/ 1 w 245"/>
                  <a:gd name="T75" fmla="*/ 0 h 365"/>
                  <a:gd name="T76" fmla="*/ 1 w 245"/>
                  <a:gd name="T77" fmla="*/ 0 h 365"/>
                  <a:gd name="T78" fmla="*/ 1 w 245"/>
                  <a:gd name="T79" fmla="*/ 0 h 365"/>
                  <a:gd name="T80" fmla="*/ 1 w 245"/>
                  <a:gd name="T81" fmla="*/ 0 h 365"/>
                  <a:gd name="T82" fmla="*/ 1 w 245"/>
                  <a:gd name="T83" fmla="*/ 0 h 365"/>
                  <a:gd name="T84" fmla="*/ 1 w 245"/>
                  <a:gd name="T85" fmla="*/ 0 h 365"/>
                  <a:gd name="T86" fmla="*/ 1 w 245"/>
                  <a:gd name="T87" fmla="*/ 0 h 365"/>
                  <a:gd name="T88" fmla="*/ 1 w 245"/>
                  <a:gd name="T89" fmla="*/ 0 h 365"/>
                  <a:gd name="T90" fmla="*/ 1 w 245"/>
                  <a:gd name="T91" fmla="*/ 0 h 365"/>
                  <a:gd name="T92" fmla="*/ 1 w 245"/>
                  <a:gd name="T93" fmla="*/ 0 h 365"/>
                  <a:gd name="T94" fmla="*/ 1 w 245"/>
                  <a:gd name="T95" fmla="*/ 0 h 365"/>
                  <a:gd name="T96" fmla="*/ 1 w 245"/>
                  <a:gd name="T97" fmla="*/ 0 h 365"/>
                  <a:gd name="T98" fmla="*/ 1 w 245"/>
                  <a:gd name="T99" fmla="*/ 0 h 365"/>
                  <a:gd name="T100" fmla="*/ 1 w 245"/>
                  <a:gd name="T101" fmla="*/ 0 h 365"/>
                  <a:gd name="T102" fmla="*/ 1 w 245"/>
                  <a:gd name="T103" fmla="*/ 0 h 365"/>
                  <a:gd name="T104" fmla="*/ 1 w 245"/>
                  <a:gd name="T105" fmla="*/ 0 h 365"/>
                  <a:gd name="T106" fmla="*/ 1 w 245"/>
                  <a:gd name="T107" fmla="*/ 0 h 365"/>
                  <a:gd name="T108" fmla="*/ 1 w 245"/>
                  <a:gd name="T109" fmla="*/ 0 h 365"/>
                  <a:gd name="T110" fmla="*/ 1 w 245"/>
                  <a:gd name="T111" fmla="*/ 0 h 365"/>
                  <a:gd name="T112" fmla="*/ 1 w 245"/>
                  <a:gd name="T113" fmla="*/ 0 h 365"/>
                  <a:gd name="T114" fmla="*/ 1 w 245"/>
                  <a:gd name="T115" fmla="*/ 0 h 365"/>
                  <a:gd name="T116" fmla="*/ 1 w 245"/>
                  <a:gd name="T117" fmla="*/ 0 h 36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45"/>
                  <a:gd name="T178" fmla="*/ 0 h 365"/>
                  <a:gd name="T179" fmla="*/ 245 w 245"/>
                  <a:gd name="T180" fmla="*/ 365 h 36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45" h="365">
                    <a:moveTo>
                      <a:pt x="9" y="285"/>
                    </a:moveTo>
                    <a:lnTo>
                      <a:pt x="15" y="291"/>
                    </a:lnTo>
                    <a:lnTo>
                      <a:pt x="20" y="298"/>
                    </a:lnTo>
                    <a:lnTo>
                      <a:pt x="32" y="308"/>
                    </a:lnTo>
                    <a:lnTo>
                      <a:pt x="41" y="317"/>
                    </a:lnTo>
                    <a:lnTo>
                      <a:pt x="55" y="329"/>
                    </a:lnTo>
                    <a:lnTo>
                      <a:pt x="66" y="338"/>
                    </a:lnTo>
                    <a:lnTo>
                      <a:pt x="79" y="348"/>
                    </a:lnTo>
                    <a:lnTo>
                      <a:pt x="89" y="354"/>
                    </a:lnTo>
                    <a:lnTo>
                      <a:pt x="97" y="357"/>
                    </a:lnTo>
                    <a:lnTo>
                      <a:pt x="106" y="359"/>
                    </a:lnTo>
                    <a:lnTo>
                      <a:pt x="114" y="363"/>
                    </a:lnTo>
                    <a:lnTo>
                      <a:pt x="123" y="363"/>
                    </a:lnTo>
                    <a:lnTo>
                      <a:pt x="127" y="365"/>
                    </a:lnTo>
                    <a:lnTo>
                      <a:pt x="125" y="361"/>
                    </a:lnTo>
                    <a:lnTo>
                      <a:pt x="125" y="352"/>
                    </a:lnTo>
                    <a:lnTo>
                      <a:pt x="123" y="344"/>
                    </a:lnTo>
                    <a:lnTo>
                      <a:pt x="123" y="338"/>
                    </a:lnTo>
                    <a:lnTo>
                      <a:pt x="123" y="331"/>
                    </a:lnTo>
                    <a:lnTo>
                      <a:pt x="127" y="325"/>
                    </a:lnTo>
                    <a:lnTo>
                      <a:pt x="127" y="317"/>
                    </a:lnTo>
                    <a:lnTo>
                      <a:pt x="131" y="310"/>
                    </a:lnTo>
                    <a:lnTo>
                      <a:pt x="133" y="302"/>
                    </a:lnTo>
                    <a:lnTo>
                      <a:pt x="136" y="298"/>
                    </a:lnTo>
                    <a:lnTo>
                      <a:pt x="142" y="289"/>
                    </a:lnTo>
                    <a:lnTo>
                      <a:pt x="144" y="285"/>
                    </a:lnTo>
                    <a:lnTo>
                      <a:pt x="199" y="276"/>
                    </a:lnTo>
                    <a:lnTo>
                      <a:pt x="214" y="152"/>
                    </a:lnTo>
                    <a:lnTo>
                      <a:pt x="245" y="143"/>
                    </a:lnTo>
                    <a:lnTo>
                      <a:pt x="220" y="89"/>
                    </a:lnTo>
                    <a:lnTo>
                      <a:pt x="211" y="27"/>
                    </a:lnTo>
                    <a:lnTo>
                      <a:pt x="186" y="0"/>
                    </a:lnTo>
                    <a:lnTo>
                      <a:pt x="60" y="0"/>
                    </a:lnTo>
                    <a:lnTo>
                      <a:pt x="0" y="70"/>
                    </a:lnTo>
                    <a:lnTo>
                      <a:pt x="0" y="72"/>
                    </a:lnTo>
                    <a:lnTo>
                      <a:pt x="3" y="84"/>
                    </a:lnTo>
                    <a:lnTo>
                      <a:pt x="5" y="89"/>
                    </a:lnTo>
                    <a:lnTo>
                      <a:pt x="7" y="99"/>
                    </a:lnTo>
                    <a:lnTo>
                      <a:pt x="9" y="107"/>
                    </a:lnTo>
                    <a:lnTo>
                      <a:pt x="13" y="118"/>
                    </a:lnTo>
                    <a:lnTo>
                      <a:pt x="15" y="127"/>
                    </a:lnTo>
                    <a:lnTo>
                      <a:pt x="17" y="137"/>
                    </a:lnTo>
                    <a:lnTo>
                      <a:pt x="19" y="150"/>
                    </a:lnTo>
                    <a:lnTo>
                      <a:pt x="22" y="162"/>
                    </a:lnTo>
                    <a:lnTo>
                      <a:pt x="24" y="173"/>
                    </a:lnTo>
                    <a:lnTo>
                      <a:pt x="24" y="183"/>
                    </a:lnTo>
                    <a:lnTo>
                      <a:pt x="26" y="194"/>
                    </a:lnTo>
                    <a:lnTo>
                      <a:pt x="28" y="205"/>
                    </a:lnTo>
                    <a:lnTo>
                      <a:pt x="28" y="215"/>
                    </a:lnTo>
                    <a:lnTo>
                      <a:pt x="28" y="224"/>
                    </a:lnTo>
                    <a:lnTo>
                      <a:pt x="26" y="232"/>
                    </a:lnTo>
                    <a:lnTo>
                      <a:pt x="26" y="241"/>
                    </a:lnTo>
                    <a:lnTo>
                      <a:pt x="22" y="253"/>
                    </a:lnTo>
                    <a:lnTo>
                      <a:pt x="19" y="266"/>
                    </a:lnTo>
                    <a:lnTo>
                      <a:pt x="15" y="274"/>
                    </a:lnTo>
                    <a:lnTo>
                      <a:pt x="11" y="279"/>
                    </a:lnTo>
                    <a:lnTo>
                      <a:pt x="9" y="283"/>
                    </a:lnTo>
                    <a:lnTo>
                      <a:pt x="9" y="285"/>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78" name="Freeform 162"/>
              <p:cNvSpPr>
                <a:spLocks/>
              </p:cNvSpPr>
              <p:nvPr/>
            </p:nvSpPr>
            <p:spPr bwMode="auto">
              <a:xfrm>
                <a:off x="3338" y="2883"/>
                <a:ext cx="134" cy="133"/>
              </a:xfrm>
              <a:custGeom>
                <a:avLst/>
                <a:gdLst>
                  <a:gd name="T0" fmla="*/ 0 w 269"/>
                  <a:gd name="T1" fmla="*/ 1 h 266"/>
                  <a:gd name="T2" fmla="*/ 0 w 269"/>
                  <a:gd name="T3" fmla="*/ 1 h 266"/>
                  <a:gd name="T4" fmla="*/ 0 w 269"/>
                  <a:gd name="T5" fmla="*/ 1 h 266"/>
                  <a:gd name="T6" fmla="*/ 0 w 269"/>
                  <a:gd name="T7" fmla="*/ 1 h 266"/>
                  <a:gd name="T8" fmla="*/ 0 w 269"/>
                  <a:gd name="T9" fmla="*/ 1 h 266"/>
                  <a:gd name="T10" fmla="*/ 0 w 269"/>
                  <a:gd name="T11" fmla="*/ 1 h 266"/>
                  <a:gd name="T12" fmla="*/ 0 w 269"/>
                  <a:gd name="T13" fmla="*/ 1 h 266"/>
                  <a:gd name="T14" fmla="*/ 0 w 269"/>
                  <a:gd name="T15" fmla="*/ 1 h 266"/>
                  <a:gd name="T16" fmla="*/ 0 w 269"/>
                  <a:gd name="T17" fmla="*/ 1 h 266"/>
                  <a:gd name="T18" fmla="*/ 0 w 269"/>
                  <a:gd name="T19" fmla="*/ 1 h 266"/>
                  <a:gd name="T20" fmla="*/ 0 w 269"/>
                  <a:gd name="T21" fmla="*/ 1 h 266"/>
                  <a:gd name="T22" fmla="*/ 0 w 269"/>
                  <a:gd name="T23" fmla="*/ 1 h 266"/>
                  <a:gd name="T24" fmla="*/ 0 w 269"/>
                  <a:gd name="T25" fmla="*/ 1 h 266"/>
                  <a:gd name="T26" fmla="*/ 0 w 269"/>
                  <a:gd name="T27" fmla="*/ 1 h 266"/>
                  <a:gd name="T28" fmla="*/ 0 w 269"/>
                  <a:gd name="T29" fmla="*/ 1 h 266"/>
                  <a:gd name="T30" fmla="*/ 0 w 269"/>
                  <a:gd name="T31" fmla="*/ 1 h 266"/>
                  <a:gd name="T32" fmla="*/ 0 w 269"/>
                  <a:gd name="T33" fmla="*/ 1 h 266"/>
                  <a:gd name="T34" fmla="*/ 0 w 269"/>
                  <a:gd name="T35" fmla="*/ 1 h 266"/>
                  <a:gd name="T36" fmla="*/ 0 w 269"/>
                  <a:gd name="T37" fmla="*/ 1 h 266"/>
                  <a:gd name="T38" fmla="*/ 0 w 269"/>
                  <a:gd name="T39" fmla="*/ 1 h 266"/>
                  <a:gd name="T40" fmla="*/ 0 w 269"/>
                  <a:gd name="T41" fmla="*/ 1 h 266"/>
                  <a:gd name="T42" fmla="*/ 0 w 269"/>
                  <a:gd name="T43" fmla="*/ 1 h 266"/>
                  <a:gd name="T44" fmla="*/ 0 w 269"/>
                  <a:gd name="T45" fmla="*/ 1 h 266"/>
                  <a:gd name="T46" fmla="*/ 0 w 269"/>
                  <a:gd name="T47" fmla="*/ 1 h 266"/>
                  <a:gd name="T48" fmla="*/ 0 w 269"/>
                  <a:gd name="T49" fmla="*/ 1 h 266"/>
                  <a:gd name="T50" fmla="*/ 0 w 269"/>
                  <a:gd name="T51" fmla="*/ 1 h 266"/>
                  <a:gd name="T52" fmla="*/ 0 w 269"/>
                  <a:gd name="T53" fmla="*/ 1 h 266"/>
                  <a:gd name="T54" fmla="*/ 0 w 269"/>
                  <a:gd name="T55" fmla="*/ 1 h 266"/>
                  <a:gd name="T56" fmla="*/ 0 w 269"/>
                  <a:gd name="T57" fmla="*/ 1 h 266"/>
                  <a:gd name="T58" fmla="*/ 0 w 269"/>
                  <a:gd name="T59" fmla="*/ 1 h 266"/>
                  <a:gd name="T60" fmla="*/ 0 w 269"/>
                  <a:gd name="T61" fmla="*/ 1 h 266"/>
                  <a:gd name="T62" fmla="*/ 0 w 269"/>
                  <a:gd name="T63" fmla="*/ 1 h 266"/>
                  <a:gd name="T64" fmla="*/ 0 w 269"/>
                  <a:gd name="T65" fmla="*/ 1 h 266"/>
                  <a:gd name="T66" fmla="*/ 0 w 269"/>
                  <a:gd name="T67" fmla="*/ 1 h 266"/>
                  <a:gd name="T68" fmla="*/ 0 w 269"/>
                  <a:gd name="T69" fmla="*/ 1 h 266"/>
                  <a:gd name="T70" fmla="*/ 0 w 269"/>
                  <a:gd name="T71" fmla="*/ 1 h 266"/>
                  <a:gd name="T72" fmla="*/ 0 w 269"/>
                  <a:gd name="T73" fmla="*/ 1 h 266"/>
                  <a:gd name="T74" fmla="*/ 0 w 269"/>
                  <a:gd name="T75" fmla="*/ 1 h 266"/>
                  <a:gd name="T76" fmla="*/ 0 w 269"/>
                  <a:gd name="T77" fmla="*/ 1 h 266"/>
                  <a:gd name="T78" fmla="*/ 0 w 269"/>
                  <a:gd name="T79" fmla="*/ 1 h 266"/>
                  <a:gd name="T80" fmla="*/ 0 w 269"/>
                  <a:gd name="T81" fmla="*/ 1 h 266"/>
                  <a:gd name="T82" fmla="*/ 0 w 269"/>
                  <a:gd name="T83" fmla="*/ 1 h 266"/>
                  <a:gd name="T84" fmla="*/ 0 w 269"/>
                  <a:gd name="T85" fmla="*/ 1 h 266"/>
                  <a:gd name="T86" fmla="*/ 0 w 269"/>
                  <a:gd name="T87" fmla="*/ 1 h 266"/>
                  <a:gd name="T88" fmla="*/ 0 w 269"/>
                  <a:gd name="T89" fmla="*/ 0 h 266"/>
                  <a:gd name="T90" fmla="*/ 0 w 269"/>
                  <a:gd name="T91" fmla="*/ 0 h 266"/>
                  <a:gd name="T92" fmla="*/ 0 w 269"/>
                  <a:gd name="T93" fmla="*/ 0 h 266"/>
                  <a:gd name="T94" fmla="*/ 0 w 269"/>
                  <a:gd name="T95" fmla="*/ 1 h 266"/>
                  <a:gd name="T96" fmla="*/ 0 w 269"/>
                  <a:gd name="T97" fmla="*/ 1 h 266"/>
                  <a:gd name="T98" fmla="*/ 0 w 269"/>
                  <a:gd name="T99" fmla="*/ 1 h 266"/>
                  <a:gd name="T100" fmla="*/ 0 w 269"/>
                  <a:gd name="T101" fmla="*/ 1 h 266"/>
                  <a:gd name="T102" fmla="*/ 0 w 269"/>
                  <a:gd name="T103" fmla="*/ 1 h 266"/>
                  <a:gd name="T104" fmla="*/ 0 w 269"/>
                  <a:gd name="T105" fmla="*/ 1 h 266"/>
                  <a:gd name="T106" fmla="*/ 0 w 269"/>
                  <a:gd name="T107" fmla="*/ 1 h 26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69"/>
                  <a:gd name="T163" fmla="*/ 0 h 266"/>
                  <a:gd name="T164" fmla="*/ 269 w 269"/>
                  <a:gd name="T165" fmla="*/ 266 h 26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69" h="266">
                    <a:moveTo>
                      <a:pt x="269" y="55"/>
                    </a:moveTo>
                    <a:lnTo>
                      <a:pt x="263" y="59"/>
                    </a:lnTo>
                    <a:lnTo>
                      <a:pt x="253" y="68"/>
                    </a:lnTo>
                    <a:lnTo>
                      <a:pt x="246" y="72"/>
                    </a:lnTo>
                    <a:lnTo>
                      <a:pt x="238" y="78"/>
                    </a:lnTo>
                    <a:lnTo>
                      <a:pt x="227" y="83"/>
                    </a:lnTo>
                    <a:lnTo>
                      <a:pt x="215" y="89"/>
                    </a:lnTo>
                    <a:lnTo>
                      <a:pt x="208" y="89"/>
                    </a:lnTo>
                    <a:lnTo>
                      <a:pt x="198" y="89"/>
                    </a:lnTo>
                    <a:lnTo>
                      <a:pt x="191" y="89"/>
                    </a:lnTo>
                    <a:lnTo>
                      <a:pt x="185" y="91"/>
                    </a:lnTo>
                    <a:lnTo>
                      <a:pt x="175" y="91"/>
                    </a:lnTo>
                    <a:lnTo>
                      <a:pt x="168" y="91"/>
                    </a:lnTo>
                    <a:lnTo>
                      <a:pt x="162" y="91"/>
                    </a:lnTo>
                    <a:lnTo>
                      <a:pt x="154" y="91"/>
                    </a:lnTo>
                    <a:lnTo>
                      <a:pt x="141" y="89"/>
                    </a:lnTo>
                    <a:lnTo>
                      <a:pt x="130" y="89"/>
                    </a:lnTo>
                    <a:lnTo>
                      <a:pt x="124" y="89"/>
                    </a:lnTo>
                    <a:lnTo>
                      <a:pt x="122" y="89"/>
                    </a:lnTo>
                    <a:lnTo>
                      <a:pt x="122" y="91"/>
                    </a:lnTo>
                    <a:lnTo>
                      <a:pt x="124" y="100"/>
                    </a:lnTo>
                    <a:lnTo>
                      <a:pt x="124" y="104"/>
                    </a:lnTo>
                    <a:lnTo>
                      <a:pt x="126" y="114"/>
                    </a:lnTo>
                    <a:lnTo>
                      <a:pt x="126" y="119"/>
                    </a:lnTo>
                    <a:lnTo>
                      <a:pt x="126" y="127"/>
                    </a:lnTo>
                    <a:lnTo>
                      <a:pt x="120" y="138"/>
                    </a:lnTo>
                    <a:lnTo>
                      <a:pt x="111" y="148"/>
                    </a:lnTo>
                    <a:lnTo>
                      <a:pt x="105" y="155"/>
                    </a:lnTo>
                    <a:lnTo>
                      <a:pt x="101" y="157"/>
                    </a:lnTo>
                    <a:lnTo>
                      <a:pt x="101" y="155"/>
                    </a:lnTo>
                    <a:lnTo>
                      <a:pt x="99" y="152"/>
                    </a:lnTo>
                    <a:lnTo>
                      <a:pt x="96" y="144"/>
                    </a:lnTo>
                    <a:lnTo>
                      <a:pt x="92" y="136"/>
                    </a:lnTo>
                    <a:lnTo>
                      <a:pt x="88" y="129"/>
                    </a:lnTo>
                    <a:lnTo>
                      <a:pt x="84" y="123"/>
                    </a:lnTo>
                    <a:lnTo>
                      <a:pt x="78" y="117"/>
                    </a:lnTo>
                    <a:lnTo>
                      <a:pt x="75" y="116"/>
                    </a:lnTo>
                    <a:lnTo>
                      <a:pt x="63" y="117"/>
                    </a:lnTo>
                    <a:lnTo>
                      <a:pt x="56" y="127"/>
                    </a:lnTo>
                    <a:lnTo>
                      <a:pt x="52" y="135"/>
                    </a:lnTo>
                    <a:lnTo>
                      <a:pt x="52" y="144"/>
                    </a:lnTo>
                    <a:lnTo>
                      <a:pt x="52" y="154"/>
                    </a:lnTo>
                    <a:lnTo>
                      <a:pt x="54" y="165"/>
                    </a:lnTo>
                    <a:lnTo>
                      <a:pt x="56" y="173"/>
                    </a:lnTo>
                    <a:lnTo>
                      <a:pt x="59" y="180"/>
                    </a:lnTo>
                    <a:lnTo>
                      <a:pt x="65" y="188"/>
                    </a:lnTo>
                    <a:lnTo>
                      <a:pt x="69" y="195"/>
                    </a:lnTo>
                    <a:lnTo>
                      <a:pt x="78" y="207"/>
                    </a:lnTo>
                    <a:lnTo>
                      <a:pt x="84" y="211"/>
                    </a:lnTo>
                    <a:lnTo>
                      <a:pt x="50" y="266"/>
                    </a:lnTo>
                    <a:lnTo>
                      <a:pt x="48" y="264"/>
                    </a:lnTo>
                    <a:lnTo>
                      <a:pt x="46" y="258"/>
                    </a:lnTo>
                    <a:lnTo>
                      <a:pt x="42" y="250"/>
                    </a:lnTo>
                    <a:lnTo>
                      <a:pt x="40" y="241"/>
                    </a:lnTo>
                    <a:lnTo>
                      <a:pt x="37" y="233"/>
                    </a:lnTo>
                    <a:lnTo>
                      <a:pt x="37" y="228"/>
                    </a:lnTo>
                    <a:lnTo>
                      <a:pt x="33" y="220"/>
                    </a:lnTo>
                    <a:lnTo>
                      <a:pt x="33" y="212"/>
                    </a:lnTo>
                    <a:lnTo>
                      <a:pt x="29" y="205"/>
                    </a:lnTo>
                    <a:lnTo>
                      <a:pt x="29" y="197"/>
                    </a:lnTo>
                    <a:lnTo>
                      <a:pt x="25" y="188"/>
                    </a:lnTo>
                    <a:lnTo>
                      <a:pt x="23" y="182"/>
                    </a:lnTo>
                    <a:lnTo>
                      <a:pt x="21" y="173"/>
                    </a:lnTo>
                    <a:lnTo>
                      <a:pt x="19" y="163"/>
                    </a:lnTo>
                    <a:lnTo>
                      <a:pt x="16" y="154"/>
                    </a:lnTo>
                    <a:lnTo>
                      <a:pt x="14" y="146"/>
                    </a:lnTo>
                    <a:lnTo>
                      <a:pt x="12" y="136"/>
                    </a:lnTo>
                    <a:lnTo>
                      <a:pt x="10" y="127"/>
                    </a:lnTo>
                    <a:lnTo>
                      <a:pt x="8" y="119"/>
                    </a:lnTo>
                    <a:lnTo>
                      <a:pt x="8" y="114"/>
                    </a:lnTo>
                    <a:lnTo>
                      <a:pt x="4" y="104"/>
                    </a:lnTo>
                    <a:lnTo>
                      <a:pt x="4" y="98"/>
                    </a:lnTo>
                    <a:lnTo>
                      <a:pt x="2" y="91"/>
                    </a:lnTo>
                    <a:lnTo>
                      <a:pt x="2" y="87"/>
                    </a:lnTo>
                    <a:lnTo>
                      <a:pt x="0" y="81"/>
                    </a:lnTo>
                    <a:lnTo>
                      <a:pt x="0" y="79"/>
                    </a:lnTo>
                    <a:lnTo>
                      <a:pt x="40" y="59"/>
                    </a:lnTo>
                    <a:lnTo>
                      <a:pt x="40" y="55"/>
                    </a:lnTo>
                    <a:lnTo>
                      <a:pt x="40" y="53"/>
                    </a:lnTo>
                    <a:lnTo>
                      <a:pt x="40" y="45"/>
                    </a:lnTo>
                    <a:lnTo>
                      <a:pt x="44" y="40"/>
                    </a:lnTo>
                    <a:lnTo>
                      <a:pt x="46" y="30"/>
                    </a:lnTo>
                    <a:lnTo>
                      <a:pt x="54" y="24"/>
                    </a:lnTo>
                    <a:lnTo>
                      <a:pt x="61" y="17"/>
                    </a:lnTo>
                    <a:lnTo>
                      <a:pt x="75" y="13"/>
                    </a:lnTo>
                    <a:lnTo>
                      <a:pt x="78" y="7"/>
                    </a:lnTo>
                    <a:lnTo>
                      <a:pt x="88" y="5"/>
                    </a:lnTo>
                    <a:lnTo>
                      <a:pt x="96" y="3"/>
                    </a:lnTo>
                    <a:lnTo>
                      <a:pt x="105" y="3"/>
                    </a:lnTo>
                    <a:lnTo>
                      <a:pt x="113" y="0"/>
                    </a:lnTo>
                    <a:lnTo>
                      <a:pt x="122" y="0"/>
                    </a:lnTo>
                    <a:lnTo>
                      <a:pt x="132" y="0"/>
                    </a:lnTo>
                    <a:lnTo>
                      <a:pt x="143" y="0"/>
                    </a:lnTo>
                    <a:lnTo>
                      <a:pt x="151" y="0"/>
                    </a:lnTo>
                    <a:lnTo>
                      <a:pt x="162" y="0"/>
                    </a:lnTo>
                    <a:lnTo>
                      <a:pt x="170" y="2"/>
                    </a:lnTo>
                    <a:lnTo>
                      <a:pt x="179" y="3"/>
                    </a:lnTo>
                    <a:lnTo>
                      <a:pt x="189" y="3"/>
                    </a:lnTo>
                    <a:lnTo>
                      <a:pt x="198" y="7"/>
                    </a:lnTo>
                    <a:lnTo>
                      <a:pt x="206" y="9"/>
                    </a:lnTo>
                    <a:lnTo>
                      <a:pt x="215" y="13"/>
                    </a:lnTo>
                    <a:lnTo>
                      <a:pt x="227" y="17"/>
                    </a:lnTo>
                    <a:lnTo>
                      <a:pt x="240" y="26"/>
                    </a:lnTo>
                    <a:lnTo>
                      <a:pt x="248" y="32"/>
                    </a:lnTo>
                    <a:lnTo>
                      <a:pt x="255" y="40"/>
                    </a:lnTo>
                    <a:lnTo>
                      <a:pt x="263" y="49"/>
                    </a:lnTo>
                    <a:lnTo>
                      <a:pt x="269" y="55"/>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79" name="Freeform 163"/>
              <p:cNvSpPr>
                <a:spLocks/>
              </p:cNvSpPr>
              <p:nvPr/>
            </p:nvSpPr>
            <p:spPr bwMode="auto">
              <a:xfrm>
                <a:off x="3376" y="3184"/>
                <a:ext cx="77" cy="51"/>
              </a:xfrm>
              <a:custGeom>
                <a:avLst/>
                <a:gdLst>
                  <a:gd name="T0" fmla="*/ 0 w 154"/>
                  <a:gd name="T1" fmla="*/ 0 h 103"/>
                  <a:gd name="T2" fmla="*/ 1 w 154"/>
                  <a:gd name="T3" fmla="*/ 0 h 103"/>
                  <a:gd name="T4" fmla="*/ 1 w 154"/>
                  <a:gd name="T5" fmla="*/ 0 h 103"/>
                  <a:gd name="T6" fmla="*/ 1 w 154"/>
                  <a:gd name="T7" fmla="*/ 0 h 103"/>
                  <a:gd name="T8" fmla="*/ 1 w 154"/>
                  <a:gd name="T9" fmla="*/ 0 h 103"/>
                  <a:gd name="T10" fmla="*/ 1 w 154"/>
                  <a:gd name="T11" fmla="*/ 0 h 103"/>
                  <a:gd name="T12" fmla="*/ 1 w 154"/>
                  <a:gd name="T13" fmla="*/ 0 h 103"/>
                  <a:gd name="T14" fmla="*/ 1 w 154"/>
                  <a:gd name="T15" fmla="*/ 0 h 103"/>
                  <a:gd name="T16" fmla="*/ 1 w 154"/>
                  <a:gd name="T17" fmla="*/ 0 h 103"/>
                  <a:gd name="T18" fmla="*/ 1 w 154"/>
                  <a:gd name="T19" fmla="*/ 0 h 103"/>
                  <a:gd name="T20" fmla="*/ 1 w 154"/>
                  <a:gd name="T21" fmla="*/ 0 h 103"/>
                  <a:gd name="T22" fmla="*/ 1 w 154"/>
                  <a:gd name="T23" fmla="*/ 0 h 103"/>
                  <a:gd name="T24" fmla="*/ 1 w 154"/>
                  <a:gd name="T25" fmla="*/ 0 h 103"/>
                  <a:gd name="T26" fmla="*/ 1 w 154"/>
                  <a:gd name="T27" fmla="*/ 0 h 103"/>
                  <a:gd name="T28" fmla="*/ 1 w 154"/>
                  <a:gd name="T29" fmla="*/ 0 h 103"/>
                  <a:gd name="T30" fmla="*/ 1 w 154"/>
                  <a:gd name="T31" fmla="*/ 0 h 103"/>
                  <a:gd name="T32" fmla="*/ 1 w 154"/>
                  <a:gd name="T33" fmla="*/ 0 h 103"/>
                  <a:gd name="T34" fmla="*/ 1 w 154"/>
                  <a:gd name="T35" fmla="*/ 0 h 103"/>
                  <a:gd name="T36" fmla="*/ 1 w 154"/>
                  <a:gd name="T37" fmla="*/ 0 h 103"/>
                  <a:gd name="T38" fmla="*/ 1 w 154"/>
                  <a:gd name="T39" fmla="*/ 0 h 103"/>
                  <a:gd name="T40" fmla="*/ 1 w 154"/>
                  <a:gd name="T41" fmla="*/ 0 h 103"/>
                  <a:gd name="T42" fmla="*/ 1 w 154"/>
                  <a:gd name="T43" fmla="*/ 0 h 103"/>
                  <a:gd name="T44" fmla="*/ 1 w 154"/>
                  <a:gd name="T45" fmla="*/ 0 h 103"/>
                  <a:gd name="T46" fmla="*/ 1 w 154"/>
                  <a:gd name="T47" fmla="*/ 0 h 103"/>
                  <a:gd name="T48" fmla="*/ 1 w 154"/>
                  <a:gd name="T49" fmla="*/ 0 h 103"/>
                  <a:gd name="T50" fmla="*/ 1 w 154"/>
                  <a:gd name="T51" fmla="*/ 0 h 103"/>
                  <a:gd name="T52" fmla="*/ 1 w 154"/>
                  <a:gd name="T53" fmla="*/ 0 h 103"/>
                  <a:gd name="T54" fmla="*/ 1 w 154"/>
                  <a:gd name="T55" fmla="*/ 0 h 103"/>
                  <a:gd name="T56" fmla="*/ 1 w 154"/>
                  <a:gd name="T57" fmla="*/ 0 h 103"/>
                  <a:gd name="T58" fmla="*/ 1 w 154"/>
                  <a:gd name="T59" fmla="*/ 0 h 103"/>
                  <a:gd name="T60" fmla="*/ 1 w 154"/>
                  <a:gd name="T61" fmla="*/ 0 h 103"/>
                  <a:gd name="T62" fmla="*/ 1 w 154"/>
                  <a:gd name="T63" fmla="*/ 0 h 103"/>
                  <a:gd name="T64" fmla="*/ 1 w 154"/>
                  <a:gd name="T65" fmla="*/ 0 h 103"/>
                  <a:gd name="T66" fmla="*/ 1 w 154"/>
                  <a:gd name="T67" fmla="*/ 0 h 103"/>
                  <a:gd name="T68" fmla="*/ 1 w 154"/>
                  <a:gd name="T69" fmla="*/ 0 h 103"/>
                  <a:gd name="T70" fmla="*/ 1 w 154"/>
                  <a:gd name="T71" fmla="*/ 0 h 103"/>
                  <a:gd name="T72" fmla="*/ 1 w 154"/>
                  <a:gd name="T73" fmla="*/ 0 h 103"/>
                  <a:gd name="T74" fmla="*/ 1 w 154"/>
                  <a:gd name="T75" fmla="*/ 0 h 103"/>
                  <a:gd name="T76" fmla="*/ 0 w 154"/>
                  <a:gd name="T77" fmla="*/ 0 h 103"/>
                  <a:gd name="T78" fmla="*/ 0 w 154"/>
                  <a:gd name="T79" fmla="*/ 0 h 10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54"/>
                  <a:gd name="T121" fmla="*/ 0 h 103"/>
                  <a:gd name="T122" fmla="*/ 154 w 154"/>
                  <a:gd name="T123" fmla="*/ 103 h 10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54" h="103">
                    <a:moveTo>
                      <a:pt x="0" y="21"/>
                    </a:moveTo>
                    <a:lnTo>
                      <a:pt x="2" y="17"/>
                    </a:lnTo>
                    <a:lnTo>
                      <a:pt x="8" y="15"/>
                    </a:lnTo>
                    <a:lnTo>
                      <a:pt x="12" y="13"/>
                    </a:lnTo>
                    <a:lnTo>
                      <a:pt x="16" y="10"/>
                    </a:lnTo>
                    <a:lnTo>
                      <a:pt x="21" y="8"/>
                    </a:lnTo>
                    <a:lnTo>
                      <a:pt x="31" y="8"/>
                    </a:lnTo>
                    <a:lnTo>
                      <a:pt x="35" y="4"/>
                    </a:lnTo>
                    <a:lnTo>
                      <a:pt x="44" y="2"/>
                    </a:lnTo>
                    <a:lnTo>
                      <a:pt x="52" y="0"/>
                    </a:lnTo>
                    <a:lnTo>
                      <a:pt x="61" y="0"/>
                    </a:lnTo>
                    <a:lnTo>
                      <a:pt x="69" y="0"/>
                    </a:lnTo>
                    <a:lnTo>
                      <a:pt x="78" y="2"/>
                    </a:lnTo>
                    <a:lnTo>
                      <a:pt x="86" y="4"/>
                    </a:lnTo>
                    <a:lnTo>
                      <a:pt x="94" y="8"/>
                    </a:lnTo>
                    <a:lnTo>
                      <a:pt x="103" y="15"/>
                    </a:lnTo>
                    <a:lnTo>
                      <a:pt x="113" y="27"/>
                    </a:lnTo>
                    <a:lnTo>
                      <a:pt x="118" y="36"/>
                    </a:lnTo>
                    <a:lnTo>
                      <a:pt x="126" y="48"/>
                    </a:lnTo>
                    <a:lnTo>
                      <a:pt x="134" y="53"/>
                    </a:lnTo>
                    <a:lnTo>
                      <a:pt x="141" y="59"/>
                    </a:lnTo>
                    <a:lnTo>
                      <a:pt x="147" y="63"/>
                    </a:lnTo>
                    <a:lnTo>
                      <a:pt x="151" y="63"/>
                    </a:lnTo>
                    <a:lnTo>
                      <a:pt x="154" y="103"/>
                    </a:lnTo>
                    <a:lnTo>
                      <a:pt x="107" y="88"/>
                    </a:lnTo>
                    <a:lnTo>
                      <a:pt x="103" y="84"/>
                    </a:lnTo>
                    <a:lnTo>
                      <a:pt x="99" y="82"/>
                    </a:lnTo>
                    <a:lnTo>
                      <a:pt x="90" y="76"/>
                    </a:lnTo>
                    <a:lnTo>
                      <a:pt x="80" y="72"/>
                    </a:lnTo>
                    <a:lnTo>
                      <a:pt x="67" y="65"/>
                    </a:lnTo>
                    <a:lnTo>
                      <a:pt x="56" y="59"/>
                    </a:lnTo>
                    <a:lnTo>
                      <a:pt x="44" y="53"/>
                    </a:lnTo>
                    <a:lnTo>
                      <a:pt x="35" y="50"/>
                    </a:lnTo>
                    <a:lnTo>
                      <a:pt x="25" y="46"/>
                    </a:lnTo>
                    <a:lnTo>
                      <a:pt x="20" y="44"/>
                    </a:lnTo>
                    <a:lnTo>
                      <a:pt x="14" y="40"/>
                    </a:lnTo>
                    <a:lnTo>
                      <a:pt x="12" y="40"/>
                    </a:lnTo>
                    <a:lnTo>
                      <a:pt x="10" y="40"/>
                    </a:lnTo>
                    <a:lnTo>
                      <a:pt x="0" y="21"/>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80" name="Freeform 164"/>
              <p:cNvSpPr>
                <a:spLocks/>
              </p:cNvSpPr>
              <p:nvPr/>
            </p:nvSpPr>
            <p:spPr bwMode="auto">
              <a:xfrm>
                <a:off x="3338" y="3440"/>
                <a:ext cx="120" cy="251"/>
              </a:xfrm>
              <a:custGeom>
                <a:avLst/>
                <a:gdLst>
                  <a:gd name="T0" fmla="*/ 0 w 242"/>
                  <a:gd name="T1" fmla="*/ 1 h 502"/>
                  <a:gd name="T2" fmla="*/ 0 w 242"/>
                  <a:gd name="T3" fmla="*/ 1 h 502"/>
                  <a:gd name="T4" fmla="*/ 0 w 242"/>
                  <a:gd name="T5" fmla="*/ 1 h 502"/>
                  <a:gd name="T6" fmla="*/ 0 w 242"/>
                  <a:gd name="T7" fmla="*/ 1 h 502"/>
                  <a:gd name="T8" fmla="*/ 0 w 242"/>
                  <a:gd name="T9" fmla="*/ 1 h 502"/>
                  <a:gd name="T10" fmla="*/ 0 w 242"/>
                  <a:gd name="T11" fmla="*/ 1 h 502"/>
                  <a:gd name="T12" fmla="*/ 0 w 242"/>
                  <a:gd name="T13" fmla="*/ 1 h 502"/>
                  <a:gd name="T14" fmla="*/ 0 w 242"/>
                  <a:gd name="T15" fmla="*/ 1 h 502"/>
                  <a:gd name="T16" fmla="*/ 0 w 242"/>
                  <a:gd name="T17" fmla="*/ 1 h 502"/>
                  <a:gd name="T18" fmla="*/ 0 w 242"/>
                  <a:gd name="T19" fmla="*/ 1 h 502"/>
                  <a:gd name="T20" fmla="*/ 0 w 242"/>
                  <a:gd name="T21" fmla="*/ 1 h 502"/>
                  <a:gd name="T22" fmla="*/ 0 w 242"/>
                  <a:gd name="T23" fmla="*/ 1 h 502"/>
                  <a:gd name="T24" fmla="*/ 0 w 242"/>
                  <a:gd name="T25" fmla="*/ 1 h 502"/>
                  <a:gd name="T26" fmla="*/ 0 w 242"/>
                  <a:gd name="T27" fmla="*/ 1 h 502"/>
                  <a:gd name="T28" fmla="*/ 0 w 242"/>
                  <a:gd name="T29" fmla="*/ 1 h 502"/>
                  <a:gd name="T30" fmla="*/ 0 w 242"/>
                  <a:gd name="T31" fmla="*/ 1 h 502"/>
                  <a:gd name="T32" fmla="*/ 0 w 242"/>
                  <a:gd name="T33" fmla="*/ 1 h 502"/>
                  <a:gd name="T34" fmla="*/ 0 w 242"/>
                  <a:gd name="T35" fmla="*/ 1 h 502"/>
                  <a:gd name="T36" fmla="*/ 0 w 242"/>
                  <a:gd name="T37" fmla="*/ 1 h 502"/>
                  <a:gd name="T38" fmla="*/ 0 w 242"/>
                  <a:gd name="T39" fmla="*/ 1 h 502"/>
                  <a:gd name="T40" fmla="*/ 0 w 242"/>
                  <a:gd name="T41" fmla="*/ 1 h 502"/>
                  <a:gd name="T42" fmla="*/ 0 w 242"/>
                  <a:gd name="T43" fmla="*/ 1 h 502"/>
                  <a:gd name="T44" fmla="*/ 0 w 242"/>
                  <a:gd name="T45" fmla="*/ 1 h 502"/>
                  <a:gd name="T46" fmla="*/ 0 w 242"/>
                  <a:gd name="T47" fmla="*/ 1 h 502"/>
                  <a:gd name="T48" fmla="*/ 0 w 242"/>
                  <a:gd name="T49" fmla="*/ 1 h 502"/>
                  <a:gd name="T50" fmla="*/ 0 w 242"/>
                  <a:gd name="T51" fmla="*/ 1 h 502"/>
                  <a:gd name="T52" fmla="*/ 0 w 242"/>
                  <a:gd name="T53" fmla="*/ 1 h 502"/>
                  <a:gd name="T54" fmla="*/ 0 w 242"/>
                  <a:gd name="T55" fmla="*/ 1 h 502"/>
                  <a:gd name="T56" fmla="*/ 0 w 242"/>
                  <a:gd name="T57" fmla="*/ 1 h 502"/>
                  <a:gd name="T58" fmla="*/ 0 w 242"/>
                  <a:gd name="T59" fmla="*/ 1 h 502"/>
                  <a:gd name="T60" fmla="*/ 0 w 242"/>
                  <a:gd name="T61" fmla="*/ 1 h 502"/>
                  <a:gd name="T62" fmla="*/ 0 w 242"/>
                  <a:gd name="T63" fmla="*/ 1 h 502"/>
                  <a:gd name="T64" fmla="*/ 0 w 242"/>
                  <a:gd name="T65" fmla="*/ 0 h 50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2"/>
                  <a:gd name="T100" fmla="*/ 0 h 502"/>
                  <a:gd name="T101" fmla="*/ 242 w 242"/>
                  <a:gd name="T102" fmla="*/ 502 h 50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2" h="502">
                    <a:moveTo>
                      <a:pt x="0" y="0"/>
                    </a:moveTo>
                    <a:lnTo>
                      <a:pt x="76" y="55"/>
                    </a:lnTo>
                    <a:lnTo>
                      <a:pt x="76" y="59"/>
                    </a:lnTo>
                    <a:lnTo>
                      <a:pt x="82" y="67"/>
                    </a:lnTo>
                    <a:lnTo>
                      <a:pt x="84" y="72"/>
                    </a:lnTo>
                    <a:lnTo>
                      <a:pt x="88" y="80"/>
                    </a:lnTo>
                    <a:lnTo>
                      <a:pt x="92" y="88"/>
                    </a:lnTo>
                    <a:lnTo>
                      <a:pt x="97" y="97"/>
                    </a:lnTo>
                    <a:lnTo>
                      <a:pt x="101" y="105"/>
                    </a:lnTo>
                    <a:lnTo>
                      <a:pt x="105" y="116"/>
                    </a:lnTo>
                    <a:lnTo>
                      <a:pt x="109" y="126"/>
                    </a:lnTo>
                    <a:lnTo>
                      <a:pt x="113" y="137"/>
                    </a:lnTo>
                    <a:lnTo>
                      <a:pt x="116" y="147"/>
                    </a:lnTo>
                    <a:lnTo>
                      <a:pt x="120" y="158"/>
                    </a:lnTo>
                    <a:lnTo>
                      <a:pt x="124" y="169"/>
                    </a:lnTo>
                    <a:lnTo>
                      <a:pt x="130" y="181"/>
                    </a:lnTo>
                    <a:lnTo>
                      <a:pt x="134" y="188"/>
                    </a:lnTo>
                    <a:lnTo>
                      <a:pt x="135" y="198"/>
                    </a:lnTo>
                    <a:lnTo>
                      <a:pt x="139" y="207"/>
                    </a:lnTo>
                    <a:lnTo>
                      <a:pt x="141" y="215"/>
                    </a:lnTo>
                    <a:lnTo>
                      <a:pt x="143" y="223"/>
                    </a:lnTo>
                    <a:lnTo>
                      <a:pt x="145" y="230"/>
                    </a:lnTo>
                    <a:lnTo>
                      <a:pt x="147" y="238"/>
                    </a:lnTo>
                    <a:lnTo>
                      <a:pt x="149" y="243"/>
                    </a:lnTo>
                    <a:lnTo>
                      <a:pt x="153" y="255"/>
                    </a:lnTo>
                    <a:lnTo>
                      <a:pt x="158" y="266"/>
                    </a:lnTo>
                    <a:lnTo>
                      <a:pt x="166" y="276"/>
                    </a:lnTo>
                    <a:lnTo>
                      <a:pt x="175" y="285"/>
                    </a:lnTo>
                    <a:lnTo>
                      <a:pt x="183" y="291"/>
                    </a:lnTo>
                    <a:lnTo>
                      <a:pt x="194" y="295"/>
                    </a:lnTo>
                    <a:lnTo>
                      <a:pt x="204" y="297"/>
                    </a:lnTo>
                    <a:lnTo>
                      <a:pt x="217" y="301"/>
                    </a:lnTo>
                    <a:lnTo>
                      <a:pt x="225" y="301"/>
                    </a:lnTo>
                    <a:lnTo>
                      <a:pt x="234" y="302"/>
                    </a:lnTo>
                    <a:lnTo>
                      <a:pt x="240" y="302"/>
                    </a:lnTo>
                    <a:lnTo>
                      <a:pt x="242" y="304"/>
                    </a:lnTo>
                    <a:lnTo>
                      <a:pt x="240" y="304"/>
                    </a:lnTo>
                    <a:lnTo>
                      <a:pt x="240" y="308"/>
                    </a:lnTo>
                    <a:lnTo>
                      <a:pt x="236" y="316"/>
                    </a:lnTo>
                    <a:lnTo>
                      <a:pt x="234" y="327"/>
                    </a:lnTo>
                    <a:lnTo>
                      <a:pt x="230" y="331"/>
                    </a:lnTo>
                    <a:lnTo>
                      <a:pt x="229" y="339"/>
                    </a:lnTo>
                    <a:lnTo>
                      <a:pt x="227" y="346"/>
                    </a:lnTo>
                    <a:lnTo>
                      <a:pt x="225" y="354"/>
                    </a:lnTo>
                    <a:lnTo>
                      <a:pt x="221" y="361"/>
                    </a:lnTo>
                    <a:lnTo>
                      <a:pt x="217" y="369"/>
                    </a:lnTo>
                    <a:lnTo>
                      <a:pt x="213" y="378"/>
                    </a:lnTo>
                    <a:lnTo>
                      <a:pt x="211" y="390"/>
                    </a:lnTo>
                    <a:lnTo>
                      <a:pt x="206" y="397"/>
                    </a:lnTo>
                    <a:lnTo>
                      <a:pt x="200" y="407"/>
                    </a:lnTo>
                    <a:lnTo>
                      <a:pt x="194" y="416"/>
                    </a:lnTo>
                    <a:lnTo>
                      <a:pt x="191" y="428"/>
                    </a:lnTo>
                    <a:lnTo>
                      <a:pt x="185" y="435"/>
                    </a:lnTo>
                    <a:lnTo>
                      <a:pt x="179" y="445"/>
                    </a:lnTo>
                    <a:lnTo>
                      <a:pt x="175" y="454"/>
                    </a:lnTo>
                    <a:lnTo>
                      <a:pt x="172" y="464"/>
                    </a:lnTo>
                    <a:lnTo>
                      <a:pt x="166" y="470"/>
                    </a:lnTo>
                    <a:lnTo>
                      <a:pt x="162" y="479"/>
                    </a:lnTo>
                    <a:lnTo>
                      <a:pt x="158" y="485"/>
                    </a:lnTo>
                    <a:lnTo>
                      <a:pt x="156" y="491"/>
                    </a:lnTo>
                    <a:lnTo>
                      <a:pt x="153" y="498"/>
                    </a:lnTo>
                    <a:lnTo>
                      <a:pt x="153" y="502"/>
                    </a:lnTo>
                    <a:lnTo>
                      <a:pt x="90" y="492"/>
                    </a:lnTo>
                    <a:lnTo>
                      <a:pt x="99" y="278"/>
                    </a:lnTo>
                    <a:lnTo>
                      <a:pt x="0" y="0"/>
                    </a:lnTo>
                    <a:close/>
                  </a:path>
                </a:pathLst>
              </a:custGeom>
              <a:solidFill>
                <a:srgbClr val="837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81" name="Freeform 165"/>
              <p:cNvSpPr>
                <a:spLocks/>
              </p:cNvSpPr>
              <p:nvPr/>
            </p:nvSpPr>
            <p:spPr bwMode="auto">
              <a:xfrm>
                <a:off x="4083" y="3192"/>
                <a:ext cx="218" cy="88"/>
              </a:xfrm>
              <a:custGeom>
                <a:avLst/>
                <a:gdLst>
                  <a:gd name="T0" fmla="*/ 1 w 435"/>
                  <a:gd name="T1" fmla="*/ 1 h 175"/>
                  <a:gd name="T2" fmla="*/ 1 w 435"/>
                  <a:gd name="T3" fmla="*/ 1 h 175"/>
                  <a:gd name="T4" fmla="*/ 1 w 435"/>
                  <a:gd name="T5" fmla="*/ 1 h 175"/>
                  <a:gd name="T6" fmla="*/ 1 w 435"/>
                  <a:gd name="T7" fmla="*/ 1 h 175"/>
                  <a:gd name="T8" fmla="*/ 1 w 435"/>
                  <a:gd name="T9" fmla="*/ 1 h 175"/>
                  <a:gd name="T10" fmla="*/ 1 w 435"/>
                  <a:gd name="T11" fmla="*/ 1 h 175"/>
                  <a:gd name="T12" fmla="*/ 1 w 435"/>
                  <a:gd name="T13" fmla="*/ 1 h 175"/>
                  <a:gd name="T14" fmla="*/ 1 w 435"/>
                  <a:gd name="T15" fmla="*/ 1 h 175"/>
                  <a:gd name="T16" fmla="*/ 1 w 435"/>
                  <a:gd name="T17" fmla="*/ 1 h 175"/>
                  <a:gd name="T18" fmla="*/ 1 w 435"/>
                  <a:gd name="T19" fmla="*/ 1 h 175"/>
                  <a:gd name="T20" fmla="*/ 1 w 435"/>
                  <a:gd name="T21" fmla="*/ 1 h 175"/>
                  <a:gd name="T22" fmla="*/ 1 w 435"/>
                  <a:gd name="T23" fmla="*/ 1 h 175"/>
                  <a:gd name="T24" fmla="*/ 1 w 435"/>
                  <a:gd name="T25" fmla="*/ 1 h 175"/>
                  <a:gd name="T26" fmla="*/ 1 w 435"/>
                  <a:gd name="T27" fmla="*/ 1 h 175"/>
                  <a:gd name="T28" fmla="*/ 1 w 435"/>
                  <a:gd name="T29" fmla="*/ 1 h 175"/>
                  <a:gd name="T30" fmla="*/ 1 w 435"/>
                  <a:gd name="T31" fmla="*/ 1 h 175"/>
                  <a:gd name="T32" fmla="*/ 1 w 435"/>
                  <a:gd name="T33" fmla="*/ 1 h 175"/>
                  <a:gd name="T34" fmla="*/ 1 w 435"/>
                  <a:gd name="T35" fmla="*/ 1 h 175"/>
                  <a:gd name="T36" fmla="*/ 1 w 435"/>
                  <a:gd name="T37" fmla="*/ 0 h 175"/>
                  <a:gd name="T38" fmla="*/ 1 w 435"/>
                  <a:gd name="T39" fmla="*/ 1 h 175"/>
                  <a:gd name="T40" fmla="*/ 1 w 435"/>
                  <a:gd name="T41" fmla="*/ 1 h 175"/>
                  <a:gd name="T42" fmla="*/ 1 w 435"/>
                  <a:gd name="T43" fmla="*/ 1 h 175"/>
                  <a:gd name="T44" fmla="*/ 1 w 435"/>
                  <a:gd name="T45" fmla="*/ 1 h 175"/>
                  <a:gd name="T46" fmla="*/ 1 w 435"/>
                  <a:gd name="T47" fmla="*/ 1 h 175"/>
                  <a:gd name="T48" fmla="*/ 1 w 435"/>
                  <a:gd name="T49" fmla="*/ 1 h 175"/>
                  <a:gd name="T50" fmla="*/ 1 w 435"/>
                  <a:gd name="T51" fmla="*/ 1 h 175"/>
                  <a:gd name="T52" fmla="*/ 1 w 435"/>
                  <a:gd name="T53" fmla="*/ 1 h 175"/>
                  <a:gd name="T54" fmla="*/ 0 w 435"/>
                  <a:gd name="T55" fmla="*/ 1 h 175"/>
                  <a:gd name="T56" fmla="*/ 1 w 435"/>
                  <a:gd name="T57" fmla="*/ 1 h 175"/>
                  <a:gd name="T58" fmla="*/ 1 w 435"/>
                  <a:gd name="T59" fmla="*/ 1 h 175"/>
                  <a:gd name="T60" fmla="*/ 1 w 435"/>
                  <a:gd name="T61" fmla="*/ 1 h 175"/>
                  <a:gd name="T62" fmla="*/ 1 w 435"/>
                  <a:gd name="T63" fmla="*/ 1 h 175"/>
                  <a:gd name="T64" fmla="*/ 1 w 435"/>
                  <a:gd name="T65" fmla="*/ 1 h 175"/>
                  <a:gd name="T66" fmla="*/ 1 w 435"/>
                  <a:gd name="T67" fmla="*/ 1 h 175"/>
                  <a:gd name="T68" fmla="*/ 1 w 435"/>
                  <a:gd name="T69" fmla="*/ 1 h 175"/>
                  <a:gd name="T70" fmla="*/ 1 w 435"/>
                  <a:gd name="T71" fmla="*/ 1 h 175"/>
                  <a:gd name="T72" fmla="*/ 1 w 435"/>
                  <a:gd name="T73" fmla="*/ 1 h 175"/>
                  <a:gd name="T74" fmla="*/ 1 w 435"/>
                  <a:gd name="T75" fmla="*/ 1 h 175"/>
                  <a:gd name="T76" fmla="*/ 1 w 435"/>
                  <a:gd name="T77" fmla="*/ 1 h 175"/>
                  <a:gd name="T78" fmla="*/ 1 w 435"/>
                  <a:gd name="T79" fmla="*/ 1 h 175"/>
                  <a:gd name="T80" fmla="*/ 1 w 435"/>
                  <a:gd name="T81" fmla="*/ 1 h 175"/>
                  <a:gd name="T82" fmla="*/ 1 w 435"/>
                  <a:gd name="T83" fmla="*/ 1 h 175"/>
                  <a:gd name="T84" fmla="*/ 1 w 435"/>
                  <a:gd name="T85" fmla="*/ 1 h 175"/>
                  <a:gd name="T86" fmla="*/ 1 w 435"/>
                  <a:gd name="T87" fmla="*/ 1 h 175"/>
                  <a:gd name="T88" fmla="*/ 1 w 435"/>
                  <a:gd name="T89" fmla="*/ 1 h 175"/>
                  <a:gd name="T90" fmla="*/ 1 w 435"/>
                  <a:gd name="T91" fmla="*/ 1 h 175"/>
                  <a:gd name="T92" fmla="*/ 1 w 435"/>
                  <a:gd name="T93" fmla="*/ 1 h 175"/>
                  <a:gd name="T94" fmla="*/ 1 w 435"/>
                  <a:gd name="T95" fmla="*/ 1 h 175"/>
                  <a:gd name="T96" fmla="*/ 1 w 435"/>
                  <a:gd name="T97" fmla="*/ 1 h 175"/>
                  <a:gd name="T98" fmla="*/ 1 w 435"/>
                  <a:gd name="T99" fmla="*/ 1 h 175"/>
                  <a:gd name="T100" fmla="*/ 1 w 435"/>
                  <a:gd name="T101" fmla="*/ 1 h 175"/>
                  <a:gd name="T102" fmla="*/ 1 w 435"/>
                  <a:gd name="T103" fmla="*/ 1 h 175"/>
                  <a:gd name="T104" fmla="*/ 1 w 435"/>
                  <a:gd name="T105" fmla="*/ 1 h 175"/>
                  <a:gd name="T106" fmla="*/ 1 w 435"/>
                  <a:gd name="T107" fmla="*/ 1 h 17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35"/>
                  <a:gd name="T163" fmla="*/ 0 h 175"/>
                  <a:gd name="T164" fmla="*/ 435 w 435"/>
                  <a:gd name="T165" fmla="*/ 175 h 17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35" h="175">
                    <a:moveTo>
                      <a:pt x="435" y="88"/>
                    </a:moveTo>
                    <a:lnTo>
                      <a:pt x="433" y="86"/>
                    </a:lnTo>
                    <a:lnTo>
                      <a:pt x="428" y="86"/>
                    </a:lnTo>
                    <a:lnTo>
                      <a:pt x="418" y="84"/>
                    </a:lnTo>
                    <a:lnTo>
                      <a:pt x="407" y="84"/>
                    </a:lnTo>
                    <a:lnTo>
                      <a:pt x="397" y="84"/>
                    </a:lnTo>
                    <a:lnTo>
                      <a:pt x="390" y="82"/>
                    </a:lnTo>
                    <a:lnTo>
                      <a:pt x="382" y="82"/>
                    </a:lnTo>
                    <a:lnTo>
                      <a:pt x="375" y="82"/>
                    </a:lnTo>
                    <a:lnTo>
                      <a:pt x="363" y="80"/>
                    </a:lnTo>
                    <a:lnTo>
                      <a:pt x="354" y="78"/>
                    </a:lnTo>
                    <a:lnTo>
                      <a:pt x="342" y="78"/>
                    </a:lnTo>
                    <a:lnTo>
                      <a:pt x="333" y="78"/>
                    </a:lnTo>
                    <a:lnTo>
                      <a:pt x="321" y="76"/>
                    </a:lnTo>
                    <a:lnTo>
                      <a:pt x="310" y="76"/>
                    </a:lnTo>
                    <a:lnTo>
                      <a:pt x="297" y="74"/>
                    </a:lnTo>
                    <a:lnTo>
                      <a:pt x="287" y="74"/>
                    </a:lnTo>
                    <a:lnTo>
                      <a:pt x="274" y="72"/>
                    </a:lnTo>
                    <a:lnTo>
                      <a:pt x="264" y="71"/>
                    </a:lnTo>
                    <a:lnTo>
                      <a:pt x="253" y="71"/>
                    </a:lnTo>
                    <a:lnTo>
                      <a:pt x="245" y="71"/>
                    </a:lnTo>
                    <a:lnTo>
                      <a:pt x="234" y="71"/>
                    </a:lnTo>
                    <a:lnTo>
                      <a:pt x="226" y="69"/>
                    </a:lnTo>
                    <a:lnTo>
                      <a:pt x="217" y="67"/>
                    </a:lnTo>
                    <a:lnTo>
                      <a:pt x="213" y="67"/>
                    </a:lnTo>
                    <a:lnTo>
                      <a:pt x="203" y="67"/>
                    </a:lnTo>
                    <a:lnTo>
                      <a:pt x="202" y="67"/>
                    </a:lnTo>
                    <a:lnTo>
                      <a:pt x="200" y="61"/>
                    </a:lnTo>
                    <a:lnTo>
                      <a:pt x="194" y="52"/>
                    </a:lnTo>
                    <a:lnTo>
                      <a:pt x="184" y="40"/>
                    </a:lnTo>
                    <a:lnTo>
                      <a:pt x="177" y="29"/>
                    </a:lnTo>
                    <a:lnTo>
                      <a:pt x="167" y="19"/>
                    </a:lnTo>
                    <a:lnTo>
                      <a:pt x="158" y="15"/>
                    </a:lnTo>
                    <a:lnTo>
                      <a:pt x="146" y="10"/>
                    </a:lnTo>
                    <a:lnTo>
                      <a:pt x="137" y="8"/>
                    </a:lnTo>
                    <a:lnTo>
                      <a:pt x="125" y="4"/>
                    </a:lnTo>
                    <a:lnTo>
                      <a:pt x="116" y="0"/>
                    </a:lnTo>
                    <a:lnTo>
                      <a:pt x="108" y="0"/>
                    </a:lnTo>
                    <a:lnTo>
                      <a:pt x="106" y="0"/>
                    </a:lnTo>
                    <a:lnTo>
                      <a:pt x="95" y="8"/>
                    </a:lnTo>
                    <a:lnTo>
                      <a:pt x="125" y="29"/>
                    </a:lnTo>
                    <a:lnTo>
                      <a:pt x="122" y="29"/>
                    </a:lnTo>
                    <a:lnTo>
                      <a:pt x="116" y="29"/>
                    </a:lnTo>
                    <a:lnTo>
                      <a:pt x="106" y="27"/>
                    </a:lnTo>
                    <a:lnTo>
                      <a:pt x="95" y="27"/>
                    </a:lnTo>
                    <a:lnTo>
                      <a:pt x="82" y="25"/>
                    </a:lnTo>
                    <a:lnTo>
                      <a:pt x="70" y="25"/>
                    </a:lnTo>
                    <a:lnTo>
                      <a:pt x="57" y="23"/>
                    </a:lnTo>
                    <a:lnTo>
                      <a:pt x="49" y="23"/>
                    </a:lnTo>
                    <a:lnTo>
                      <a:pt x="40" y="21"/>
                    </a:lnTo>
                    <a:lnTo>
                      <a:pt x="30" y="19"/>
                    </a:lnTo>
                    <a:lnTo>
                      <a:pt x="23" y="17"/>
                    </a:lnTo>
                    <a:lnTo>
                      <a:pt x="17" y="15"/>
                    </a:lnTo>
                    <a:lnTo>
                      <a:pt x="8" y="14"/>
                    </a:lnTo>
                    <a:lnTo>
                      <a:pt x="6" y="14"/>
                    </a:lnTo>
                    <a:lnTo>
                      <a:pt x="0" y="29"/>
                    </a:lnTo>
                    <a:lnTo>
                      <a:pt x="11" y="36"/>
                    </a:lnTo>
                    <a:lnTo>
                      <a:pt x="10" y="38"/>
                    </a:lnTo>
                    <a:lnTo>
                      <a:pt x="11" y="46"/>
                    </a:lnTo>
                    <a:lnTo>
                      <a:pt x="15" y="52"/>
                    </a:lnTo>
                    <a:lnTo>
                      <a:pt x="25" y="55"/>
                    </a:lnTo>
                    <a:lnTo>
                      <a:pt x="32" y="63"/>
                    </a:lnTo>
                    <a:lnTo>
                      <a:pt x="42" y="71"/>
                    </a:lnTo>
                    <a:lnTo>
                      <a:pt x="51" y="76"/>
                    </a:lnTo>
                    <a:lnTo>
                      <a:pt x="61" y="84"/>
                    </a:lnTo>
                    <a:lnTo>
                      <a:pt x="74" y="88"/>
                    </a:lnTo>
                    <a:lnTo>
                      <a:pt x="86" y="95"/>
                    </a:lnTo>
                    <a:lnTo>
                      <a:pt x="93" y="97"/>
                    </a:lnTo>
                    <a:lnTo>
                      <a:pt x="101" y="97"/>
                    </a:lnTo>
                    <a:lnTo>
                      <a:pt x="106" y="99"/>
                    </a:lnTo>
                    <a:lnTo>
                      <a:pt x="116" y="103"/>
                    </a:lnTo>
                    <a:lnTo>
                      <a:pt x="122" y="103"/>
                    </a:lnTo>
                    <a:lnTo>
                      <a:pt x="129" y="103"/>
                    </a:lnTo>
                    <a:lnTo>
                      <a:pt x="137" y="103"/>
                    </a:lnTo>
                    <a:lnTo>
                      <a:pt x="145" y="105"/>
                    </a:lnTo>
                    <a:lnTo>
                      <a:pt x="156" y="103"/>
                    </a:lnTo>
                    <a:lnTo>
                      <a:pt x="165" y="103"/>
                    </a:lnTo>
                    <a:lnTo>
                      <a:pt x="171" y="103"/>
                    </a:lnTo>
                    <a:lnTo>
                      <a:pt x="173" y="103"/>
                    </a:lnTo>
                    <a:lnTo>
                      <a:pt x="198" y="99"/>
                    </a:lnTo>
                    <a:lnTo>
                      <a:pt x="200" y="99"/>
                    </a:lnTo>
                    <a:lnTo>
                      <a:pt x="205" y="103"/>
                    </a:lnTo>
                    <a:lnTo>
                      <a:pt x="215" y="107"/>
                    </a:lnTo>
                    <a:lnTo>
                      <a:pt x="228" y="116"/>
                    </a:lnTo>
                    <a:lnTo>
                      <a:pt x="236" y="118"/>
                    </a:lnTo>
                    <a:lnTo>
                      <a:pt x="243" y="122"/>
                    </a:lnTo>
                    <a:lnTo>
                      <a:pt x="251" y="126"/>
                    </a:lnTo>
                    <a:lnTo>
                      <a:pt x="260" y="129"/>
                    </a:lnTo>
                    <a:lnTo>
                      <a:pt x="268" y="135"/>
                    </a:lnTo>
                    <a:lnTo>
                      <a:pt x="279" y="139"/>
                    </a:lnTo>
                    <a:lnTo>
                      <a:pt x="289" y="143"/>
                    </a:lnTo>
                    <a:lnTo>
                      <a:pt x="300" y="147"/>
                    </a:lnTo>
                    <a:lnTo>
                      <a:pt x="310" y="148"/>
                    </a:lnTo>
                    <a:lnTo>
                      <a:pt x="319" y="152"/>
                    </a:lnTo>
                    <a:lnTo>
                      <a:pt x="329" y="156"/>
                    </a:lnTo>
                    <a:lnTo>
                      <a:pt x="340" y="158"/>
                    </a:lnTo>
                    <a:lnTo>
                      <a:pt x="350" y="160"/>
                    </a:lnTo>
                    <a:lnTo>
                      <a:pt x="359" y="162"/>
                    </a:lnTo>
                    <a:lnTo>
                      <a:pt x="369" y="166"/>
                    </a:lnTo>
                    <a:lnTo>
                      <a:pt x="378" y="167"/>
                    </a:lnTo>
                    <a:lnTo>
                      <a:pt x="384" y="167"/>
                    </a:lnTo>
                    <a:lnTo>
                      <a:pt x="392" y="169"/>
                    </a:lnTo>
                    <a:lnTo>
                      <a:pt x="397" y="171"/>
                    </a:lnTo>
                    <a:lnTo>
                      <a:pt x="405" y="171"/>
                    </a:lnTo>
                    <a:lnTo>
                      <a:pt x="411" y="173"/>
                    </a:lnTo>
                    <a:lnTo>
                      <a:pt x="414" y="175"/>
                    </a:lnTo>
                    <a:lnTo>
                      <a:pt x="435" y="88"/>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82" name="Freeform 166"/>
              <p:cNvSpPr>
                <a:spLocks/>
              </p:cNvSpPr>
              <p:nvPr/>
            </p:nvSpPr>
            <p:spPr bwMode="auto">
              <a:xfrm>
                <a:off x="4090" y="3194"/>
                <a:ext cx="76" cy="33"/>
              </a:xfrm>
              <a:custGeom>
                <a:avLst/>
                <a:gdLst>
                  <a:gd name="T0" fmla="*/ 1 w 152"/>
                  <a:gd name="T1" fmla="*/ 0 h 67"/>
                  <a:gd name="T2" fmla="*/ 1 w 152"/>
                  <a:gd name="T3" fmla="*/ 0 h 67"/>
                  <a:gd name="T4" fmla="*/ 1 w 152"/>
                  <a:gd name="T5" fmla="*/ 0 h 67"/>
                  <a:gd name="T6" fmla="*/ 1 w 152"/>
                  <a:gd name="T7" fmla="*/ 0 h 67"/>
                  <a:gd name="T8" fmla="*/ 1 w 152"/>
                  <a:gd name="T9" fmla="*/ 0 h 67"/>
                  <a:gd name="T10" fmla="*/ 1 w 152"/>
                  <a:gd name="T11" fmla="*/ 0 h 67"/>
                  <a:gd name="T12" fmla="*/ 1 w 152"/>
                  <a:gd name="T13" fmla="*/ 0 h 67"/>
                  <a:gd name="T14" fmla="*/ 1 w 152"/>
                  <a:gd name="T15" fmla="*/ 0 h 67"/>
                  <a:gd name="T16" fmla="*/ 1 w 152"/>
                  <a:gd name="T17" fmla="*/ 0 h 67"/>
                  <a:gd name="T18" fmla="*/ 1 w 152"/>
                  <a:gd name="T19" fmla="*/ 0 h 67"/>
                  <a:gd name="T20" fmla="*/ 1 w 152"/>
                  <a:gd name="T21" fmla="*/ 0 h 67"/>
                  <a:gd name="T22" fmla="*/ 0 w 152"/>
                  <a:gd name="T23" fmla="*/ 0 h 67"/>
                  <a:gd name="T24" fmla="*/ 1 w 152"/>
                  <a:gd name="T25" fmla="*/ 0 h 67"/>
                  <a:gd name="T26" fmla="*/ 1 w 152"/>
                  <a:gd name="T27" fmla="*/ 0 h 67"/>
                  <a:gd name="T28" fmla="*/ 1 w 152"/>
                  <a:gd name="T29" fmla="*/ 0 h 67"/>
                  <a:gd name="T30" fmla="*/ 1 w 152"/>
                  <a:gd name="T31" fmla="*/ 0 h 67"/>
                  <a:gd name="T32" fmla="*/ 1 w 152"/>
                  <a:gd name="T33" fmla="*/ 0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2"/>
                  <a:gd name="T52" fmla="*/ 0 h 67"/>
                  <a:gd name="T53" fmla="*/ 152 w 152"/>
                  <a:gd name="T54" fmla="*/ 67 h 6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2" h="67">
                    <a:moveTo>
                      <a:pt x="88" y="0"/>
                    </a:moveTo>
                    <a:lnTo>
                      <a:pt x="145" y="23"/>
                    </a:lnTo>
                    <a:lnTo>
                      <a:pt x="139" y="23"/>
                    </a:lnTo>
                    <a:lnTo>
                      <a:pt x="135" y="29"/>
                    </a:lnTo>
                    <a:lnTo>
                      <a:pt x="130" y="34"/>
                    </a:lnTo>
                    <a:lnTo>
                      <a:pt x="132" y="42"/>
                    </a:lnTo>
                    <a:lnTo>
                      <a:pt x="137" y="51"/>
                    </a:lnTo>
                    <a:lnTo>
                      <a:pt x="145" y="57"/>
                    </a:lnTo>
                    <a:lnTo>
                      <a:pt x="149" y="61"/>
                    </a:lnTo>
                    <a:lnTo>
                      <a:pt x="152" y="63"/>
                    </a:lnTo>
                    <a:lnTo>
                      <a:pt x="95" y="67"/>
                    </a:lnTo>
                    <a:lnTo>
                      <a:pt x="0" y="15"/>
                    </a:lnTo>
                    <a:lnTo>
                      <a:pt x="80" y="32"/>
                    </a:lnTo>
                    <a:lnTo>
                      <a:pt x="105" y="25"/>
                    </a:lnTo>
                    <a:lnTo>
                      <a:pt x="82" y="4"/>
                    </a:lnTo>
                    <a:lnTo>
                      <a:pt x="88" y="0"/>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83" name="Freeform 167"/>
              <p:cNvSpPr>
                <a:spLocks/>
              </p:cNvSpPr>
              <p:nvPr/>
            </p:nvSpPr>
            <p:spPr bwMode="auto">
              <a:xfrm>
                <a:off x="4191" y="3235"/>
                <a:ext cx="106" cy="45"/>
              </a:xfrm>
              <a:custGeom>
                <a:avLst/>
                <a:gdLst>
                  <a:gd name="T0" fmla="*/ 0 w 211"/>
                  <a:gd name="T1" fmla="*/ 1 h 89"/>
                  <a:gd name="T2" fmla="*/ 0 w 211"/>
                  <a:gd name="T3" fmla="*/ 1 h 89"/>
                  <a:gd name="T4" fmla="*/ 1 w 211"/>
                  <a:gd name="T5" fmla="*/ 1 h 89"/>
                  <a:gd name="T6" fmla="*/ 1 w 211"/>
                  <a:gd name="T7" fmla="*/ 1 h 89"/>
                  <a:gd name="T8" fmla="*/ 1 w 211"/>
                  <a:gd name="T9" fmla="*/ 1 h 89"/>
                  <a:gd name="T10" fmla="*/ 1 w 211"/>
                  <a:gd name="T11" fmla="*/ 1 h 89"/>
                  <a:gd name="T12" fmla="*/ 1 w 211"/>
                  <a:gd name="T13" fmla="*/ 1 h 89"/>
                  <a:gd name="T14" fmla="*/ 1 w 211"/>
                  <a:gd name="T15" fmla="*/ 1 h 89"/>
                  <a:gd name="T16" fmla="*/ 1 w 211"/>
                  <a:gd name="T17" fmla="*/ 1 h 89"/>
                  <a:gd name="T18" fmla="*/ 1 w 211"/>
                  <a:gd name="T19" fmla="*/ 1 h 89"/>
                  <a:gd name="T20" fmla="*/ 1 w 211"/>
                  <a:gd name="T21" fmla="*/ 1 h 89"/>
                  <a:gd name="T22" fmla="*/ 1 w 211"/>
                  <a:gd name="T23" fmla="*/ 1 h 89"/>
                  <a:gd name="T24" fmla="*/ 1 w 211"/>
                  <a:gd name="T25" fmla="*/ 1 h 89"/>
                  <a:gd name="T26" fmla="*/ 1 w 211"/>
                  <a:gd name="T27" fmla="*/ 1 h 89"/>
                  <a:gd name="T28" fmla="*/ 1 w 211"/>
                  <a:gd name="T29" fmla="*/ 1 h 89"/>
                  <a:gd name="T30" fmla="*/ 1 w 211"/>
                  <a:gd name="T31" fmla="*/ 1 h 89"/>
                  <a:gd name="T32" fmla="*/ 1 w 211"/>
                  <a:gd name="T33" fmla="*/ 1 h 89"/>
                  <a:gd name="T34" fmla="*/ 1 w 211"/>
                  <a:gd name="T35" fmla="*/ 1 h 89"/>
                  <a:gd name="T36" fmla="*/ 1 w 211"/>
                  <a:gd name="T37" fmla="*/ 1 h 89"/>
                  <a:gd name="T38" fmla="*/ 1 w 211"/>
                  <a:gd name="T39" fmla="*/ 1 h 89"/>
                  <a:gd name="T40" fmla="*/ 1 w 211"/>
                  <a:gd name="T41" fmla="*/ 0 h 89"/>
                  <a:gd name="T42" fmla="*/ 1 w 211"/>
                  <a:gd name="T43" fmla="*/ 1 h 89"/>
                  <a:gd name="T44" fmla="*/ 1 w 211"/>
                  <a:gd name="T45" fmla="*/ 1 h 89"/>
                  <a:gd name="T46" fmla="*/ 1 w 211"/>
                  <a:gd name="T47" fmla="*/ 1 h 89"/>
                  <a:gd name="T48" fmla="*/ 1 w 211"/>
                  <a:gd name="T49" fmla="*/ 1 h 89"/>
                  <a:gd name="T50" fmla="*/ 1 w 211"/>
                  <a:gd name="T51" fmla="*/ 1 h 89"/>
                  <a:gd name="T52" fmla="*/ 1 w 211"/>
                  <a:gd name="T53" fmla="*/ 1 h 89"/>
                  <a:gd name="T54" fmla="*/ 1 w 211"/>
                  <a:gd name="T55" fmla="*/ 1 h 89"/>
                  <a:gd name="T56" fmla="*/ 1 w 211"/>
                  <a:gd name="T57" fmla="*/ 1 h 89"/>
                  <a:gd name="T58" fmla="*/ 1 w 211"/>
                  <a:gd name="T59" fmla="*/ 1 h 89"/>
                  <a:gd name="T60" fmla="*/ 1 w 211"/>
                  <a:gd name="T61" fmla="*/ 1 h 89"/>
                  <a:gd name="T62" fmla="*/ 1 w 211"/>
                  <a:gd name="T63" fmla="*/ 1 h 89"/>
                  <a:gd name="T64" fmla="*/ 1 w 211"/>
                  <a:gd name="T65" fmla="*/ 1 h 89"/>
                  <a:gd name="T66" fmla="*/ 1 w 211"/>
                  <a:gd name="T67" fmla="*/ 1 h 89"/>
                  <a:gd name="T68" fmla="*/ 1 w 211"/>
                  <a:gd name="T69" fmla="*/ 1 h 89"/>
                  <a:gd name="T70" fmla="*/ 1 w 211"/>
                  <a:gd name="T71" fmla="*/ 1 h 89"/>
                  <a:gd name="T72" fmla="*/ 1 w 211"/>
                  <a:gd name="T73" fmla="*/ 1 h 89"/>
                  <a:gd name="T74" fmla="*/ 1 w 211"/>
                  <a:gd name="T75" fmla="*/ 1 h 89"/>
                  <a:gd name="T76" fmla="*/ 1 w 211"/>
                  <a:gd name="T77" fmla="*/ 1 h 89"/>
                  <a:gd name="T78" fmla="*/ 1 w 211"/>
                  <a:gd name="T79" fmla="*/ 1 h 89"/>
                  <a:gd name="T80" fmla="*/ 1 w 211"/>
                  <a:gd name="T81" fmla="*/ 1 h 89"/>
                  <a:gd name="T82" fmla="*/ 1 w 211"/>
                  <a:gd name="T83" fmla="*/ 1 h 89"/>
                  <a:gd name="T84" fmla="*/ 1 w 211"/>
                  <a:gd name="T85" fmla="*/ 1 h 89"/>
                  <a:gd name="T86" fmla="*/ 1 w 211"/>
                  <a:gd name="T87" fmla="*/ 1 h 89"/>
                  <a:gd name="T88" fmla="*/ 1 w 211"/>
                  <a:gd name="T89" fmla="*/ 1 h 89"/>
                  <a:gd name="T90" fmla="*/ 0 w 211"/>
                  <a:gd name="T91" fmla="*/ 1 h 89"/>
                  <a:gd name="T92" fmla="*/ 0 w 211"/>
                  <a:gd name="T93" fmla="*/ 1 h 89"/>
                  <a:gd name="T94" fmla="*/ 0 w 211"/>
                  <a:gd name="T95" fmla="*/ 1 h 8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11"/>
                  <a:gd name="T145" fmla="*/ 0 h 89"/>
                  <a:gd name="T146" fmla="*/ 211 w 211"/>
                  <a:gd name="T147" fmla="*/ 89 h 8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11" h="89">
                    <a:moveTo>
                      <a:pt x="0" y="13"/>
                    </a:moveTo>
                    <a:lnTo>
                      <a:pt x="0" y="11"/>
                    </a:lnTo>
                    <a:lnTo>
                      <a:pt x="4" y="11"/>
                    </a:lnTo>
                    <a:lnTo>
                      <a:pt x="9" y="11"/>
                    </a:lnTo>
                    <a:lnTo>
                      <a:pt x="19" y="11"/>
                    </a:lnTo>
                    <a:lnTo>
                      <a:pt x="26" y="11"/>
                    </a:lnTo>
                    <a:lnTo>
                      <a:pt x="38" y="11"/>
                    </a:lnTo>
                    <a:lnTo>
                      <a:pt x="51" y="11"/>
                    </a:lnTo>
                    <a:lnTo>
                      <a:pt x="62" y="13"/>
                    </a:lnTo>
                    <a:lnTo>
                      <a:pt x="74" y="13"/>
                    </a:lnTo>
                    <a:lnTo>
                      <a:pt x="83" y="17"/>
                    </a:lnTo>
                    <a:lnTo>
                      <a:pt x="95" y="21"/>
                    </a:lnTo>
                    <a:lnTo>
                      <a:pt x="106" y="24"/>
                    </a:lnTo>
                    <a:lnTo>
                      <a:pt x="114" y="26"/>
                    </a:lnTo>
                    <a:lnTo>
                      <a:pt x="123" y="28"/>
                    </a:lnTo>
                    <a:lnTo>
                      <a:pt x="131" y="28"/>
                    </a:lnTo>
                    <a:lnTo>
                      <a:pt x="139" y="30"/>
                    </a:lnTo>
                    <a:lnTo>
                      <a:pt x="148" y="21"/>
                    </a:lnTo>
                    <a:lnTo>
                      <a:pt x="154" y="11"/>
                    </a:lnTo>
                    <a:lnTo>
                      <a:pt x="158" y="2"/>
                    </a:lnTo>
                    <a:lnTo>
                      <a:pt x="158" y="0"/>
                    </a:lnTo>
                    <a:lnTo>
                      <a:pt x="211" y="4"/>
                    </a:lnTo>
                    <a:lnTo>
                      <a:pt x="197" y="89"/>
                    </a:lnTo>
                    <a:lnTo>
                      <a:pt x="196" y="87"/>
                    </a:lnTo>
                    <a:lnTo>
                      <a:pt x="190" y="87"/>
                    </a:lnTo>
                    <a:lnTo>
                      <a:pt x="180" y="85"/>
                    </a:lnTo>
                    <a:lnTo>
                      <a:pt x="169" y="83"/>
                    </a:lnTo>
                    <a:lnTo>
                      <a:pt x="161" y="81"/>
                    </a:lnTo>
                    <a:lnTo>
                      <a:pt x="152" y="80"/>
                    </a:lnTo>
                    <a:lnTo>
                      <a:pt x="144" y="76"/>
                    </a:lnTo>
                    <a:lnTo>
                      <a:pt x="139" y="76"/>
                    </a:lnTo>
                    <a:lnTo>
                      <a:pt x="129" y="72"/>
                    </a:lnTo>
                    <a:lnTo>
                      <a:pt x="120" y="70"/>
                    </a:lnTo>
                    <a:lnTo>
                      <a:pt x="110" y="66"/>
                    </a:lnTo>
                    <a:lnTo>
                      <a:pt x="102" y="66"/>
                    </a:lnTo>
                    <a:lnTo>
                      <a:pt x="93" y="61"/>
                    </a:lnTo>
                    <a:lnTo>
                      <a:pt x="83" y="57"/>
                    </a:lnTo>
                    <a:lnTo>
                      <a:pt x="74" y="53"/>
                    </a:lnTo>
                    <a:lnTo>
                      <a:pt x="64" y="49"/>
                    </a:lnTo>
                    <a:lnTo>
                      <a:pt x="55" y="43"/>
                    </a:lnTo>
                    <a:lnTo>
                      <a:pt x="47" y="40"/>
                    </a:lnTo>
                    <a:lnTo>
                      <a:pt x="38" y="36"/>
                    </a:lnTo>
                    <a:lnTo>
                      <a:pt x="32" y="32"/>
                    </a:lnTo>
                    <a:lnTo>
                      <a:pt x="19" y="24"/>
                    </a:lnTo>
                    <a:lnTo>
                      <a:pt x="7" y="19"/>
                    </a:lnTo>
                    <a:lnTo>
                      <a:pt x="0" y="13"/>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84" name="Freeform 168"/>
              <p:cNvSpPr>
                <a:spLocks/>
              </p:cNvSpPr>
              <p:nvPr/>
            </p:nvSpPr>
            <p:spPr bwMode="auto">
              <a:xfrm>
                <a:off x="4363" y="3716"/>
                <a:ext cx="90" cy="133"/>
              </a:xfrm>
              <a:custGeom>
                <a:avLst/>
                <a:gdLst>
                  <a:gd name="T0" fmla="*/ 1 w 179"/>
                  <a:gd name="T1" fmla="*/ 0 h 266"/>
                  <a:gd name="T2" fmla="*/ 1 w 179"/>
                  <a:gd name="T3" fmla="*/ 1 h 266"/>
                  <a:gd name="T4" fmla="*/ 1 w 179"/>
                  <a:gd name="T5" fmla="*/ 1 h 266"/>
                  <a:gd name="T6" fmla="*/ 1 w 179"/>
                  <a:gd name="T7" fmla="*/ 1 h 266"/>
                  <a:gd name="T8" fmla="*/ 1 w 179"/>
                  <a:gd name="T9" fmla="*/ 1 h 266"/>
                  <a:gd name="T10" fmla="*/ 1 w 179"/>
                  <a:gd name="T11" fmla="*/ 1 h 266"/>
                  <a:gd name="T12" fmla="*/ 1 w 179"/>
                  <a:gd name="T13" fmla="*/ 1 h 266"/>
                  <a:gd name="T14" fmla="*/ 1 w 179"/>
                  <a:gd name="T15" fmla="*/ 1 h 266"/>
                  <a:gd name="T16" fmla="*/ 1 w 179"/>
                  <a:gd name="T17" fmla="*/ 1 h 266"/>
                  <a:gd name="T18" fmla="*/ 1 w 179"/>
                  <a:gd name="T19" fmla="*/ 1 h 266"/>
                  <a:gd name="T20" fmla="*/ 1 w 179"/>
                  <a:gd name="T21" fmla="*/ 1 h 266"/>
                  <a:gd name="T22" fmla="*/ 1 w 179"/>
                  <a:gd name="T23" fmla="*/ 1 h 266"/>
                  <a:gd name="T24" fmla="*/ 1 w 179"/>
                  <a:gd name="T25" fmla="*/ 1 h 266"/>
                  <a:gd name="T26" fmla="*/ 1 w 179"/>
                  <a:gd name="T27" fmla="*/ 1 h 266"/>
                  <a:gd name="T28" fmla="*/ 1 w 179"/>
                  <a:gd name="T29" fmla="*/ 1 h 266"/>
                  <a:gd name="T30" fmla="*/ 1 w 179"/>
                  <a:gd name="T31" fmla="*/ 1 h 266"/>
                  <a:gd name="T32" fmla="*/ 1 w 179"/>
                  <a:gd name="T33" fmla="*/ 1 h 266"/>
                  <a:gd name="T34" fmla="*/ 1 w 179"/>
                  <a:gd name="T35" fmla="*/ 1 h 266"/>
                  <a:gd name="T36" fmla="*/ 1 w 179"/>
                  <a:gd name="T37" fmla="*/ 1 h 266"/>
                  <a:gd name="T38" fmla="*/ 1 w 179"/>
                  <a:gd name="T39" fmla="*/ 1 h 266"/>
                  <a:gd name="T40" fmla="*/ 1 w 179"/>
                  <a:gd name="T41" fmla="*/ 1 h 266"/>
                  <a:gd name="T42" fmla="*/ 1 w 179"/>
                  <a:gd name="T43" fmla="*/ 1 h 266"/>
                  <a:gd name="T44" fmla="*/ 1 w 179"/>
                  <a:gd name="T45" fmla="*/ 1 h 266"/>
                  <a:gd name="T46" fmla="*/ 1 w 179"/>
                  <a:gd name="T47" fmla="*/ 1 h 266"/>
                  <a:gd name="T48" fmla="*/ 1 w 179"/>
                  <a:gd name="T49" fmla="*/ 1 h 266"/>
                  <a:gd name="T50" fmla="*/ 1 w 179"/>
                  <a:gd name="T51" fmla="*/ 1 h 266"/>
                  <a:gd name="T52" fmla="*/ 1 w 179"/>
                  <a:gd name="T53" fmla="*/ 1 h 266"/>
                  <a:gd name="T54" fmla="*/ 0 w 179"/>
                  <a:gd name="T55" fmla="*/ 1 h 266"/>
                  <a:gd name="T56" fmla="*/ 1 w 179"/>
                  <a:gd name="T57" fmla="*/ 1 h 266"/>
                  <a:gd name="T58" fmla="*/ 1 w 179"/>
                  <a:gd name="T59" fmla="*/ 1 h 266"/>
                  <a:gd name="T60" fmla="*/ 1 w 179"/>
                  <a:gd name="T61" fmla="*/ 1 h 266"/>
                  <a:gd name="T62" fmla="*/ 1 w 179"/>
                  <a:gd name="T63" fmla="*/ 1 h 266"/>
                  <a:gd name="T64" fmla="*/ 1 w 179"/>
                  <a:gd name="T65" fmla="*/ 1 h 266"/>
                  <a:gd name="T66" fmla="*/ 1 w 179"/>
                  <a:gd name="T67" fmla="*/ 1 h 266"/>
                  <a:gd name="T68" fmla="*/ 1 w 179"/>
                  <a:gd name="T69" fmla="*/ 1 h 266"/>
                  <a:gd name="T70" fmla="*/ 1 w 179"/>
                  <a:gd name="T71" fmla="*/ 1 h 266"/>
                  <a:gd name="T72" fmla="*/ 1 w 179"/>
                  <a:gd name="T73" fmla="*/ 1 h 266"/>
                  <a:gd name="T74" fmla="*/ 1 w 179"/>
                  <a:gd name="T75" fmla="*/ 1 h 266"/>
                  <a:gd name="T76" fmla="*/ 1 w 179"/>
                  <a:gd name="T77" fmla="*/ 1 h 266"/>
                  <a:gd name="T78" fmla="*/ 1 w 179"/>
                  <a:gd name="T79" fmla="*/ 1 h 266"/>
                  <a:gd name="T80" fmla="*/ 1 w 179"/>
                  <a:gd name="T81" fmla="*/ 1 h 266"/>
                  <a:gd name="T82" fmla="*/ 1 w 179"/>
                  <a:gd name="T83" fmla="*/ 1 h 266"/>
                  <a:gd name="T84" fmla="*/ 1 w 179"/>
                  <a:gd name="T85" fmla="*/ 1 h 266"/>
                  <a:gd name="T86" fmla="*/ 1 w 179"/>
                  <a:gd name="T87" fmla="*/ 1 h 266"/>
                  <a:gd name="T88" fmla="*/ 1 w 179"/>
                  <a:gd name="T89" fmla="*/ 1 h 266"/>
                  <a:gd name="T90" fmla="*/ 1 w 179"/>
                  <a:gd name="T91" fmla="*/ 1 h 266"/>
                  <a:gd name="T92" fmla="*/ 1 w 179"/>
                  <a:gd name="T93" fmla="*/ 1 h 266"/>
                  <a:gd name="T94" fmla="*/ 1 w 179"/>
                  <a:gd name="T95" fmla="*/ 1 h 266"/>
                  <a:gd name="T96" fmla="*/ 1 w 179"/>
                  <a:gd name="T97" fmla="*/ 1 h 266"/>
                  <a:gd name="T98" fmla="*/ 1 w 179"/>
                  <a:gd name="T99" fmla="*/ 1 h 266"/>
                  <a:gd name="T100" fmla="*/ 1 w 179"/>
                  <a:gd name="T101" fmla="*/ 1 h 266"/>
                  <a:gd name="T102" fmla="*/ 1 w 179"/>
                  <a:gd name="T103" fmla="*/ 1 h 266"/>
                  <a:gd name="T104" fmla="*/ 1 w 179"/>
                  <a:gd name="T105" fmla="*/ 1 h 266"/>
                  <a:gd name="T106" fmla="*/ 1 w 179"/>
                  <a:gd name="T107" fmla="*/ 1 h 266"/>
                  <a:gd name="T108" fmla="*/ 1 w 179"/>
                  <a:gd name="T109" fmla="*/ 1 h 266"/>
                  <a:gd name="T110" fmla="*/ 1 w 179"/>
                  <a:gd name="T111" fmla="*/ 1 h 266"/>
                  <a:gd name="T112" fmla="*/ 1 w 179"/>
                  <a:gd name="T113" fmla="*/ 1 h 266"/>
                  <a:gd name="T114" fmla="*/ 1 w 179"/>
                  <a:gd name="T115" fmla="*/ 0 h 266"/>
                  <a:gd name="T116" fmla="*/ 1 w 179"/>
                  <a:gd name="T117" fmla="*/ 0 h 26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79"/>
                  <a:gd name="T178" fmla="*/ 0 h 266"/>
                  <a:gd name="T179" fmla="*/ 179 w 179"/>
                  <a:gd name="T180" fmla="*/ 266 h 26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79" h="266">
                    <a:moveTo>
                      <a:pt x="82" y="0"/>
                    </a:moveTo>
                    <a:lnTo>
                      <a:pt x="82" y="2"/>
                    </a:lnTo>
                    <a:lnTo>
                      <a:pt x="84" y="14"/>
                    </a:lnTo>
                    <a:lnTo>
                      <a:pt x="84" y="19"/>
                    </a:lnTo>
                    <a:lnTo>
                      <a:pt x="85" y="29"/>
                    </a:lnTo>
                    <a:lnTo>
                      <a:pt x="85" y="36"/>
                    </a:lnTo>
                    <a:lnTo>
                      <a:pt x="87" y="48"/>
                    </a:lnTo>
                    <a:lnTo>
                      <a:pt x="87" y="57"/>
                    </a:lnTo>
                    <a:lnTo>
                      <a:pt x="89" y="71"/>
                    </a:lnTo>
                    <a:lnTo>
                      <a:pt x="89" y="82"/>
                    </a:lnTo>
                    <a:lnTo>
                      <a:pt x="91" y="95"/>
                    </a:lnTo>
                    <a:lnTo>
                      <a:pt x="91" y="105"/>
                    </a:lnTo>
                    <a:lnTo>
                      <a:pt x="91" y="118"/>
                    </a:lnTo>
                    <a:lnTo>
                      <a:pt x="91" y="128"/>
                    </a:lnTo>
                    <a:lnTo>
                      <a:pt x="93" y="141"/>
                    </a:lnTo>
                    <a:lnTo>
                      <a:pt x="91" y="150"/>
                    </a:lnTo>
                    <a:lnTo>
                      <a:pt x="89" y="160"/>
                    </a:lnTo>
                    <a:lnTo>
                      <a:pt x="89" y="168"/>
                    </a:lnTo>
                    <a:lnTo>
                      <a:pt x="89" y="177"/>
                    </a:lnTo>
                    <a:lnTo>
                      <a:pt x="85" y="183"/>
                    </a:lnTo>
                    <a:lnTo>
                      <a:pt x="85" y="192"/>
                    </a:lnTo>
                    <a:lnTo>
                      <a:pt x="84" y="198"/>
                    </a:lnTo>
                    <a:lnTo>
                      <a:pt x="84" y="206"/>
                    </a:lnTo>
                    <a:lnTo>
                      <a:pt x="80" y="215"/>
                    </a:lnTo>
                    <a:lnTo>
                      <a:pt x="76" y="223"/>
                    </a:lnTo>
                    <a:lnTo>
                      <a:pt x="76" y="226"/>
                    </a:lnTo>
                    <a:lnTo>
                      <a:pt x="76" y="228"/>
                    </a:lnTo>
                    <a:lnTo>
                      <a:pt x="0" y="263"/>
                    </a:lnTo>
                    <a:lnTo>
                      <a:pt x="141" y="266"/>
                    </a:lnTo>
                    <a:lnTo>
                      <a:pt x="141" y="263"/>
                    </a:lnTo>
                    <a:lnTo>
                      <a:pt x="137" y="257"/>
                    </a:lnTo>
                    <a:lnTo>
                      <a:pt x="133" y="249"/>
                    </a:lnTo>
                    <a:lnTo>
                      <a:pt x="131" y="240"/>
                    </a:lnTo>
                    <a:lnTo>
                      <a:pt x="125" y="226"/>
                    </a:lnTo>
                    <a:lnTo>
                      <a:pt x="123" y="215"/>
                    </a:lnTo>
                    <a:lnTo>
                      <a:pt x="122" y="200"/>
                    </a:lnTo>
                    <a:lnTo>
                      <a:pt x="122" y="187"/>
                    </a:lnTo>
                    <a:lnTo>
                      <a:pt x="122" y="177"/>
                    </a:lnTo>
                    <a:lnTo>
                      <a:pt x="122" y="169"/>
                    </a:lnTo>
                    <a:lnTo>
                      <a:pt x="123" y="162"/>
                    </a:lnTo>
                    <a:lnTo>
                      <a:pt x="125" y="154"/>
                    </a:lnTo>
                    <a:lnTo>
                      <a:pt x="127" y="147"/>
                    </a:lnTo>
                    <a:lnTo>
                      <a:pt x="131" y="141"/>
                    </a:lnTo>
                    <a:lnTo>
                      <a:pt x="133" y="131"/>
                    </a:lnTo>
                    <a:lnTo>
                      <a:pt x="137" y="126"/>
                    </a:lnTo>
                    <a:lnTo>
                      <a:pt x="141" y="118"/>
                    </a:lnTo>
                    <a:lnTo>
                      <a:pt x="142" y="109"/>
                    </a:lnTo>
                    <a:lnTo>
                      <a:pt x="144" y="103"/>
                    </a:lnTo>
                    <a:lnTo>
                      <a:pt x="148" y="95"/>
                    </a:lnTo>
                    <a:lnTo>
                      <a:pt x="154" y="82"/>
                    </a:lnTo>
                    <a:lnTo>
                      <a:pt x="161" y="71"/>
                    </a:lnTo>
                    <a:lnTo>
                      <a:pt x="165" y="57"/>
                    </a:lnTo>
                    <a:lnTo>
                      <a:pt x="171" y="48"/>
                    </a:lnTo>
                    <a:lnTo>
                      <a:pt x="173" y="36"/>
                    </a:lnTo>
                    <a:lnTo>
                      <a:pt x="177" y="31"/>
                    </a:lnTo>
                    <a:lnTo>
                      <a:pt x="177" y="17"/>
                    </a:lnTo>
                    <a:lnTo>
                      <a:pt x="179" y="16"/>
                    </a:lnTo>
                    <a:lnTo>
                      <a:pt x="82"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85" name="Freeform 169"/>
              <p:cNvSpPr>
                <a:spLocks/>
              </p:cNvSpPr>
              <p:nvPr/>
            </p:nvSpPr>
            <p:spPr bwMode="auto">
              <a:xfrm>
                <a:off x="4271" y="3703"/>
                <a:ext cx="76" cy="90"/>
              </a:xfrm>
              <a:custGeom>
                <a:avLst/>
                <a:gdLst>
                  <a:gd name="T0" fmla="*/ 0 w 153"/>
                  <a:gd name="T1" fmla="*/ 0 h 178"/>
                  <a:gd name="T2" fmla="*/ 0 w 153"/>
                  <a:gd name="T3" fmla="*/ 1 h 178"/>
                  <a:gd name="T4" fmla="*/ 0 w 153"/>
                  <a:gd name="T5" fmla="*/ 1 h 178"/>
                  <a:gd name="T6" fmla="*/ 0 w 153"/>
                  <a:gd name="T7" fmla="*/ 1 h 178"/>
                  <a:gd name="T8" fmla="*/ 0 w 153"/>
                  <a:gd name="T9" fmla="*/ 1 h 178"/>
                  <a:gd name="T10" fmla="*/ 0 w 153"/>
                  <a:gd name="T11" fmla="*/ 1 h 178"/>
                  <a:gd name="T12" fmla="*/ 0 w 153"/>
                  <a:gd name="T13" fmla="*/ 1 h 178"/>
                  <a:gd name="T14" fmla="*/ 0 w 153"/>
                  <a:gd name="T15" fmla="*/ 1 h 178"/>
                  <a:gd name="T16" fmla="*/ 0 w 153"/>
                  <a:gd name="T17" fmla="*/ 1 h 178"/>
                  <a:gd name="T18" fmla="*/ 0 w 153"/>
                  <a:gd name="T19" fmla="*/ 1 h 178"/>
                  <a:gd name="T20" fmla="*/ 0 w 153"/>
                  <a:gd name="T21" fmla="*/ 1 h 178"/>
                  <a:gd name="T22" fmla="*/ 0 w 153"/>
                  <a:gd name="T23" fmla="*/ 1 h 178"/>
                  <a:gd name="T24" fmla="*/ 0 w 153"/>
                  <a:gd name="T25" fmla="*/ 1 h 178"/>
                  <a:gd name="T26" fmla="*/ 0 w 153"/>
                  <a:gd name="T27" fmla="*/ 1 h 178"/>
                  <a:gd name="T28" fmla="*/ 0 w 153"/>
                  <a:gd name="T29" fmla="*/ 1 h 178"/>
                  <a:gd name="T30" fmla="*/ 0 w 153"/>
                  <a:gd name="T31" fmla="*/ 1 h 178"/>
                  <a:gd name="T32" fmla="*/ 0 w 153"/>
                  <a:gd name="T33" fmla="*/ 1 h 178"/>
                  <a:gd name="T34" fmla="*/ 0 w 153"/>
                  <a:gd name="T35" fmla="*/ 1 h 178"/>
                  <a:gd name="T36" fmla="*/ 0 w 153"/>
                  <a:gd name="T37" fmla="*/ 1 h 178"/>
                  <a:gd name="T38" fmla="*/ 0 w 153"/>
                  <a:gd name="T39" fmla="*/ 1 h 178"/>
                  <a:gd name="T40" fmla="*/ 0 w 153"/>
                  <a:gd name="T41" fmla="*/ 1 h 178"/>
                  <a:gd name="T42" fmla="*/ 0 w 153"/>
                  <a:gd name="T43" fmla="*/ 1 h 178"/>
                  <a:gd name="T44" fmla="*/ 0 w 153"/>
                  <a:gd name="T45" fmla="*/ 1 h 178"/>
                  <a:gd name="T46" fmla="*/ 0 w 153"/>
                  <a:gd name="T47" fmla="*/ 1 h 178"/>
                  <a:gd name="T48" fmla="*/ 0 w 153"/>
                  <a:gd name="T49" fmla="*/ 1 h 178"/>
                  <a:gd name="T50" fmla="*/ 0 w 153"/>
                  <a:gd name="T51" fmla="*/ 1 h 178"/>
                  <a:gd name="T52" fmla="*/ 0 w 153"/>
                  <a:gd name="T53" fmla="*/ 1 h 178"/>
                  <a:gd name="T54" fmla="*/ 0 w 153"/>
                  <a:gd name="T55" fmla="*/ 1 h 178"/>
                  <a:gd name="T56" fmla="*/ 0 w 153"/>
                  <a:gd name="T57" fmla="*/ 1 h 178"/>
                  <a:gd name="T58" fmla="*/ 0 w 153"/>
                  <a:gd name="T59" fmla="*/ 1 h 178"/>
                  <a:gd name="T60" fmla="*/ 0 w 153"/>
                  <a:gd name="T61" fmla="*/ 1 h 178"/>
                  <a:gd name="T62" fmla="*/ 0 w 153"/>
                  <a:gd name="T63" fmla="*/ 1 h 178"/>
                  <a:gd name="T64" fmla="*/ 0 w 153"/>
                  <a:gd name="T65" fmla="*/ 1 h 178"/>
                  <a:gd name="T66" fmla="*/ 0 w 153"/>
                  <a:gd name="T67" fmla="*/ 1 h 178"/>
                  <a:gd name="T68" fmla="*/ 0 w 153"/>
                  <a:gd name="T69" fmla="*/ 1 h 178"/>
                  <a:gd name="T70" fmla="*/ 0 w 153"/>
                  <a:gd name="T71" fmla="*/ 1 h 178"/>
                  <a:gd name="T72" fmla="*/ 0 w 153"/>
                  <a:gd name="T73" fmla="*/ 1 h 178"/>
                  <a:gd name="T74" fmla="*/ 0 w 153"/>
                  <a:gd name="T75" fmla="*/ 1 h 178"/>
                  <a:gd name="T76" fmla="*/ 0 w 153"/>
                  <a:gd name="T77" fmla="*/ 0 h 178"/>
                  <a:gd name="T78" fmla="*/ 0 w 153"/>
                  <a:gd name="T79" fmla="*/ 0 h 17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53"/>
                  <a:gd name="T121" fmla="*/ 0 h 178"/>
                  <a:gd name="T122" fmla="*/ 153 w 153"/>
                  <a:gd name="T123" fmla="*/ 178 h 17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53" h="178">
                    <a:moveTo>
                      <a:pt x="57" y="0"/>
                    </a:moveTo>
                    <a:lnTo>
                      <a:pt x="57" y="3"/>
                    </a:lnTo>
                    <a:lnTo>
                      <a:pt x="59" y="9"/>
                    </a:lnTo>
                    <a:lnTo>
                      <a:pt x="63" y="19"/>
                    </a:lnTo>
                    <a:lnTo>
                      <a:pt x="63" y="28"/>
                    </a:lnTo>
                    <a:lnTo>
                      <a:pt x="63" y="40"/>
                    </a:lnTo>
                    <a:lnTo>
                      <a:pt x="65" y="55"/>
                    </a:lnTo>
                    <a:lnTo>
                      <a:pt x="67" y="68"/>
                    </a:lnTo>
                    <a:lnTo>
                      <a:pt x="63" y="79"/>
                    </a:lnTo>
                    <a:lnTo>
                      <a:pt x="63" y="93"/>
                    </a:lnTo>
                    <a:lnTo>
                      <a:pt x="61" y="104"/>
                    </a:lnTo>
                    <a:lnTo>
                      <a:pt x="59" y="116"/>
                    </a:lnTo>
                    <a:lnTo>
                      <a:pt x="57" y="123"/>
                    </a:lnTo>
                    <a:lnTo>
                      <a:pt x="56" y="131"/>
                    </a:lnTo>
                    <a:lnTo>
                      <a:pt x="56" y="135"/>
                    </a:lnTo>
                    <a:lnTo>
                      <a:pt x="56" y="136"/>
                    </a:lnTo>
                    <a:lnTo>
                      <a:pt x="0" y="161"/>
                    </a:lnTo>
                    <a:lnTo>
                      <a:pt x="90" y="178"/>
                    </a:lnTo>
                    <a:lnTo>
                      <a:pt x="86" y="174"/>
                    </a:lnTo>
                    <a:lnTo>
                      <a:pt x="82" y="169"/>
                    </a:lnTo>
                    <a:lnTo>
                      <a:pt x="80" y="161"/>
                    </a:lnTo>
                    <a:lnTo>
                      <a:pt x="80" y="152"/>
                    </a:lnTo>
                    <a:lnTo>
                      <a:pt x="82" y="140"/>
                    </a:lnTo>
                    <a:lnTo>
                      <a:pt x="88" y="127"/>
                    </a:lnTo>
                    <a:lnTo>
                      <a:pt x="90" y="119"/>
                    </a:lnTo>
                    <a:lnTo>
                      <a:pt x="94" y="110"/>
                    </a:lnTo>
                    <a:lnTo>
                      <a:pt x="97" y="100"/>
                    </a:lnTo>
                    <a:lnTo>
                      <a:pt x="103" y="91"/>
                    </a:lnTo>
                    <a:lnTo>
                      <a:pt x="107" y="81"/>
                    </a:lnTo>
                    <a:lnTo>
                      <a:pt x="113" y="72"/>
                    </a:lnTo>
                    <a:lnTo>
                      <a:pt x="118" y="62"/>
                    </a:lnTo>
                    <a:lnTo>
                      <a:pt x="126" y="55"/>
                    </a:lnTo>
                    <a:lnTo>
                      <a:pt x="130" y="45"/>
                    </a:lnTo>
                    <a:lnTo>
                      <a:pt x="135" y="36"/>
                    </a:lnTo>
                    <a:lnTo>
                      <a:pt x="139" y="28"/>
                    </a:lnTo>
                    <a:lnTo>
                      <a:pt x="143" y="24"/>
                    </a:lnTo>
                    <a:lnTo>
                      <a:pt x="151" y="15"/>
                    </a:lnTo>
                    <a:lnTo>
                      <a:pt x="153" y="13"/>
                    </a:lnTo>
                    <a:lnTo>
                      <a:pt x="57"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86" name="Freeform 170"/>
              <p:cNvSpPr>
                <a:spLocks/>
              </p:cNvSpPr>
              <p:nvPr/>
            </p:nvSpPr>
            <p:spPr bwMode="auto">
              <a:xfrm>
                <a:off x="4272" y="3194"/>
                <a:ext cx="216" cy="541"/>
              </a:xfrm>
              <a:custGeom>
                <a:avLst/>
                <a:gdLst>
                  <a:gd name="T0" fmla="*/ 1 w 432"/>
                  <a:gd name="T1" fmla="*/ 1 h 1081"/>
                  <a:gd name="T2" fmla="*/ 1 w 432"/>
                  <a:gd name="T3" fmla="*/ 1 h 1081"/>
                  <a:gd name="T4" fmla="*/ 1 w 432"/>
                  <a:gd name="T5" fmla="*/ 1 h 1081"/>
                  <a:gd name="T6" fmla="*/ 1 w 432"/>
                  <a:gd name="T7" fmla="*/ 1 h 1081"/>
                  <a:gd name="T8" fmla="*/ 1 w 432"/>
                  <a:gd name="T9" fmla="*/ 1 h 1081"/>
                  <a:gd name="T10" fmla="*/ 1 w 432"/>
                  <a:gd name="T11" fmla="*/ 1 h 1081"/>
                  <a:gd name="T12" fmla="*/ 1 w 432"/>
                  <a:gd name="T13" fmla="*/ 1 h 1081"/>
                  <a:gd name="T14" fmla="*/ 1 w 432"/>
                  <a:gd name="T15" fmla="*/ 1 h 1081"/>
                  <a:gd name="T16" fmla="*/ 1 w 432"/>
                  <a:gd name="T17" fmla="*/ 1 h 1081"/>
                  <a:gd name="T18" fmla="*/ 1 w 432"/>
                  <a:gd name="T19" fmla="*/ 1 h 1081"/>
                  <a:gd name="T20" fmla="*/ 0 w 432"/>
                  <a:gd name="T21" fmla="*/ 1 h 1081"/>
                  <a:gd name="T22" fmla="*/ 1 w 432"/>
                  <a:gd name="T23" fmla="*/ 1 h 1081"/>
                  <a:gd name="T24" fmla="*/ 1 w 432"/>
                  <a:gd name="T25" fmla="*/ 1 h 1081"/>
                  <a:gd name="T26" fmla="*/ 1 w 432"/>
                  <a:gd name="T27" fmla="*/ 1 h 1081"/>
                  <a:gd name="T28" fmla="*/ 1 w 432"/>
                  <a:gd name="T29" fmla="*/ 1 h 1081"/>
                  <a:gd name="T30" fmla="*/ 1 w 432"/>
                  <a:gd name="T31" fmla="*/ 1 h 1081"/>
                  <a:gd name="T32" fmla="*/ 1 w 432"/>
                  <a:gd name="T33" fmla="*/ 1 h 1081"/>
                  <a:gd name="T34" fmla="*/ 1 w 432"/>
                  <a:gd name="T35" fmla="*/ 1 h 1081"/>
                  <a:gd name="T36" fmla="*/ 1 w 432"/>
                  <a:gd name="T37" fmla="*/ 1 h 1081"/>
                  <a:gd name="T38" fmla="*/ 1 w 432"/>
                  <a:gd name="T39" fmla="*/ 1 h 1081"/>
                  <a:gd name="T40" fmla="*/ 1 w 432"/>
                  <a:gd name="T41" fmla="*/ 1 h 1081"/>
                  <a:gd name="T42" fmla="*/ 1 w 432"/>
                  <a:gd name="T43" fmla="*/ 1 h 1081"/>
                  <a:gd name="T44" fmla="*/ 1 w 432"/>
                  <a:gd name="T45" fmla="*/ 1 h 1081"/>
                  <a:gd name="T46" fmla="*/ 1 w 432"/>
                  <a:gd name="T47" fmla="*/ 1 h 1081"/>
                  <a:gd name="T48" fmla="*/ 1 w 432"/>
                  <a:gd name="T49" fmla="*/ 1 h 1081"/>
                  <a:gd name="T50" fmla="*/ 1 w 432"/>
                  <a:gd name="T51" fmla="*/ 1 h 1081"/>
                  <a:gd name="T52" fmla="*/ 1 w 432"/>
                  <a:gd name="T53" fmla="*/ 1 h 1081"/>
                  <a:gd name="T54" fmla="*/ 1 w 432"/>
                  <a:gd name="T55" fmla="*/ 1 h 1081"/>
                  <a:gd name="T56" fmla="*/ 1 w 432"/>
                  <a:gd name="T57" fmla="*/ 1 h 1081"/>
                  <a:gd name="T58" fmla="*/ 1 w 432"/>
                  <a:gd name="T59" fmla="*/ 1 h 1081"/>
                  <a:gd name="T60" fmla="*/ 1 w 432"/>
                  <a:gd name="T61" fmla="*/ 1 h 1081"/>
                  <a:gd name="T62" fmla="*/ 1 w 432"/>
                  <a:gd name="T63" fmla="*/ 1 h 1081"/>
                  <a:gd name="T64" fmla="*/ 1 w 432"/>
                  <a:gd name="T65" fmla="*/ 1 h 1081"/>
                  <a:gd name="T66" fmla="*/ 1 w 432"/>
                  <a:gd name="T67" fmla="*/ 1 h 1081"/>
                  <a:gd name="T68" fmla="*/ 1 w 432"/>
                  <a:gd name="T69" fmla="*/ 1 h 1081"/>
                  <a:gd name="T70" fmla="*/ 1 w 432"/>
                  <a:gd name="T71" fmla="*/ 1 h 1081"/>
                  <a:gd name="T72" fmla="*/ 1 w 432"/>
                  <a:gd name="T73" fmla="*/ 1 h 1081"/>
                  <a:gd name="T74" fmla="*/ 1 w 432"/>
                  <a:gd name="T75" fmla="*/ 1 h 1081"/>
                  <a:gd name="T76" fmla="*/ 1 w 432"/>
                  <a:gd name="T77" fmla="*/ 1 h 1081"/>
                  <a:gd name="T78" fmla="*/ 1 w 432"/>
                  <a:gd name="T79" fmla="*/ 1 h 1081"/>
                  <a:gd name="T80" fmla="*/ 1 w 432"/>
                  <a:gd name="T81" fmla="*/ 1 h 1081"/>
                  <a:gd name="T82" fmla="*/ 1 w 432"/>
                  <a:gd name="T83" fmla="*/ 1 h 1081"/>
                  <a:gd name="T84" fmla="*/ 1 w 432"/>
                  <a:gd name="T85" fmla="*/ 1 h 1081"/>
                  <a:gd name="T86" fmla="*/ 1 w 432"/>
                  <a:gd name="T87" fmla="*/ 1 h 1081"/>
                  <a:gd name="T88" fmla="*/ 1 w 432"/>
                  <a:gd name="T89" fmla="*/ 1 h 1081"/>
                  <a:gd name="T90" fmla="*/ 1 w 432"/>
                  <a:gd name="T91" fmla="*/ 0 h 1081"/>
                  <a:gd name="T92" fmla="*/ 1 w 432"/>
                  <a:gd name="T93" fmla="*/ 1 h 1081"/>
                  <a:gd name="T94" fmla="*/ 1 w 432"/>
                  <a:gd name="T95" fmla="*/ 1 h 1081"/>
                  <a:gd name="T96" fmla="*/ 1 w 432"/>
                  <a:gd name="T97" fmla="*/ 1 h 10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32"/>
                  <a:gd name="T148" fmla="*/ 0 h 1081"/>
                  <a:gd name="T149" fmla="*/ 432 w 432"/>
                  <a:gd name="T150" fmla="*/ 1081 h 10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32" h="1081">
                    <a:moveTo>
                      <a:pt x="227" y="10"/>
                    </a:moveTo>
                    <a:lnTo>
                      <a:pt x="223" y="10"/>
                    </a:lnTo>
                    <a:lnTo>
                      <a:pt x="217" y="11"/>
                    </a:lnTo>
                    <a:lnTo>
                      <a:pt x="208" y="15"/>
                    </a:lnTo>
                    <a:lnTo>
                      <a:pt x="194" y="19"/>
                    </a:lnTo>
                    <a:lnTo>
                      <a:pt x="187" y="21"/>
                    </a:lnTo>
                    <a:lnTo>
                      <a:pt x="179" y="25"/>
                    </a:lnTo>
                    <a:lnTo>
                      <a:pt x="170" y="27"/>
                    </a:lnTo>
                    <a:lnTo>
                      <a:pt x="162" y="30"/>
                    </a:lnTo>
                    <a:lnTo>
                      <a:pt x="152" y="32"/>
                    </a:lnTo>
                    <a:lnTo>
                      <a:pt x="143" y="36"/>
                    </a:lnTo>
                    <a:lnTo>
                      <a:pt x="133" y="38"/>
                    </a:lnTo>
                    <a:lnTo>
                      <a:pt x="126" y="42"/>
                    </a:lnTo>
                    <a:lnTo>
                      <a:pt x="114" y="44"/>
                    </a:lnTo>
                    <a:lnTo>
                      <a:pt x="105" y="48"/>
                    </a:lnTo>
                    <a:lnTo>
                      <a:pt x="94" y="48"/>
                    </a:lnTo>
                    <a:lnTo>
                      <a:pt x="84" y="51"/>
                    </a:lnTo>
                    <a:lnTo>
                      <a:pt x="75" y="51"/>
                    </a:lnTo>
                    <a:lnTo>
                      <a:pt x="65" y="53"/>
                    </a:lnTo>
                    <a:lnTo>
                      <a:pt x="55" y="55"/>
                    </a:lnTo>
                    <a:lnTo>
                      <a:pt x="50" y="57"/>
                    </a:lnTo>
                    <a:lnTo>
                      <a:pt x="42" y="57"/>
                    </a:lnTo>
                    <a:lnTo>
                      <a:pt x="35" y="59"/>
                    </a:lnTo>
                    <a:lnTo>
                      <a:pt x="29" y="59"/>
                    </a:lnTo>
                    <a:lnTo>
                      <a:pt x="23" y="61"/>
                    </a:lnTo>
                    <a:lnTo>
                      <a:pt x="16" y="61"/>
                    </a:lnTo>
                    <a:lnTo>
                      <a:pt x="14" y="63"/>
                    </a:lnTo>
                    <a:lnTo>
                      <a:pt x="14" y="68"/>
                    </a:lnTo>
                    <a:lnTo>
                      <a:pt x="14" y="74"/>
                    </a:lnTo>
                    <a:lnTo>
                      <a:pt x="14" y="84"/>
                    </a:lnTo>
                    <a:lnTo>
                      <a:pt x="14" y="91"/>
                    </a:lnTo>
                    <a:lnTo>
                      <a:pt x="14" y="103"/>
                    </a:lnTo>
                    <a:lnTo>
                      <a:pt x="14" y="116"/>
                    </a:lnTo>
                    <a:lnTo>
                      <a:pt x="14" y="129"/>
                    </a:lnTo>
                    <a:lnTo>
                      <a:pt x="12" y="141"/>
                    </a:lnTo>
                    <a:lnTo>
                      <a:pt x="10" y="154"/>
                    </a:lnTo>
                    <a:lnTo>
                      <a:pt x="10" y="165"/>
                    </a:lnTo>
                    <a:lnTo>
                      <a:pt x="8" y="177"/>
                    </a:lnTo>
                    <a:lnTo>
                      <a:pt x="6" y="186"/>
                    </a:lnTo>
                    <a:lnTo>
                      <a:pt x="4" y="194"/>
                    </a:lnTo>
                    <a:lnTo>
                      <a:pt x="4" y="198"/>
                    </a:lnTo>
                    <a:lnTo>
                      <a:pt x="4" y="200"/>
                    </a:lnTo>
                    <a:lnTo>
                      <a:pt x="2" y="201"/>
                    </a:lnTo>
                    <a:lnTo>
                      <a:pt x="0" y="209"/>
                    </a:lnTo>
                    <a:lnTo>
                      <a:pt x="0" y="217"/>
                    </a:lnTo>
                    <a:lnTo>
                      <a:pt x="0" y="228"/>
                    </a:lnTo>
                    <a:lnTo>
                      <a:pt x="0" y="239"/>
                    </a:lnTo>
                    <a:lnTo>
                      <a:pt x="2" y="251"/>
                    </a:lnTo>
                    <a:lnTo>
                      <a:pt x="8" y="258"/>
                    </a:lnTo>
                    <a:lnTo>
                      <a:pt x="17" y="264"/>
                    </a:lnTo>
                    <a:lnTo>
                      <a:pt x="27" y="268"/>
                    </a:lnTo>
                    <a:lnTo>
                      <a:pt x="38" y="270"/>
                    </a:lnTo>
                    <a:lnTo>
                      <a:pt x="50" y="272"/>
                    </a:lnTo>
                    <a:lnTo>
                      <a:pt x="63" y="274"/>
                    </a:lnTo>
                    <a:lnTo>
                      <a:pt x="73" y="274"/>
                    </a:lnTo>
                    <a:lnTo>
                      <a:pt x="82" y="274"/>
                    </a:lnTo>
                    <a:lnTo>
                      <a:pt x="88" y="274"/>
                    </a:lnTo>
                    <a:lnTo>
                      <a:pt x="90" y="274"/>
                    </a:lnTo>
                    <a:lnTo>
                      <a:pt x="158" y="287"/>
                    </a:lnTo>
                    <a:lnTo>
                      <a:pt x="166" y="367"/>
                    </a:lnTo>
                    <a:lnTo>
                      <a:pt x="168" y="369"/>
                    </a:lnTo>
                    <a:lnTo>
                      <a:pt x="168" y="374"/>
                    </a:lnTo>
                    <a:lnTo>
                      <a:pt x="170" y="384"/>
                    </a:lnTo>
                    <a:lnTo>
                      <a:pt x="170" y="390"/>
                    </a:lnTo>
                    <a:lnTo>
                      <a:pt x="170" y="397"/>
                    </a:lnTo>
                    <a:lnTo>
                      <a:pt x="170" y="405"/>
                    </a:lnTo>
                    <a:lnTo>
                      <a:pt x="170" y="416"/>
                    </a:lnTo>
                    <a:lnTo>
                      <a:pt x="168" y="426"/>
                    </a:lnTo>
                    <a:lnTo>
                      <a:pt x="166" y="439"/>
                    </a:lnTo>
                    <a:lnTo>
                      <a:pt x="164" y="452"/>
                    </a:lnTo>
                    <a:lnTo>
                      <a:pt x="162" y="469"/>
                    </a:lnTo>
                    <a:lnTo>
                      <a:pt x="156" y="487"/>
                    </a:lnTo>
                    <a:lnTo>
                      <a:pt x="152" y="506"/>
                    </a:lnTo>
                    <a:lnTo>
                      <a:pt x="149" y="526"/>
                    </a:lnTo>
                    <a:lnTo>
                      <a:pt x="143" y="547"/>
                    </a:lnTo>
                    <a:lnTo>
                      <a:pt x="135" y="568"/>
                    </a:lnTo>
                    <a:lnTo>
                      <a:pt x="130" y="589"/>
                    </a:lnTo>
                    <a:lnTo>
                      <a:pt x="124" y="610"/>
                    </a:lnTo>
                    <a:lnTo>
                      <a:pt x="120" y="633"/>
                    </a:lnTo>
                    <a:lnTo>
                      <a:pt x="113" y="650"/>
                    </a:lnTo>
                    <a:lnTo>
                      <a:pt x="107" y="669"/>
                    </a:lnTo>
                    <a:lnTo>
                      <a:pt x="103" y="684"/>
                    </a:lnTo>
                    <a:lnTo>
                      <a:pt x="99" y="699"/>
                    </a:lnTo>
                    <a:lnTo>
                      <a:pt x="95" y="709"/>
                    </a:lnTo>
                    <a:lnTo>
                      <a:pt x="94" y="718"/>
                    </a:lnTo>
                    <a:lnTo>
                      <a:pt x="92" y="724"/>
                    </a:lnTo>
                    <a:lnTo>
                      <a:pt x="92" y="726"/>
                    </a:lnTo>
                    <a:lnTo>
                      <a:pt x="31" y="926"/>
                    </a:lnTo>
                    <a:lnTo>
                      <a:pt x="8" y="1019"/>
                    </a:lnTo>
                    <a:lnTo>
                      <a:pt x="12" y="1022"/>
                    </a:lnTo>
                    <a:lnTo>
                      <a:pt x="17" y="1028"/>
                    </a:lnTo>
                    <a:lnTo>
                      <a:pt x="29" y="1038"/>
                    </a:lnTo>
                    <a:lnTo>
                      <a:pt x="33" y="1041"/>
                    </a:lnTo>
                    <a:lnTo>
                      <a:pt x="42" y="1045"/>
                    </a:lnTo>
                    <a:lnTo>
                      <a:pt x="52" y="1049"/>
                    </a:lnTo>
                    <a:lnTo>
                      <a:pt x="65" y="1055"/>
                    </a:lnTo>
                    <a:lnTo>
                      <a:pt x="76" y="1059"/>
                    </a:lnTo>
                    <a:lnTo>
                      <a:pt x="92" y="1062"/>
                    </a:lnTo>
                    <a:lnTo>
                      <a:pt x="109" y="1066"/>
                    </a:lnTo>
                    <a:lnTo>
                      <a:pt x="130" y="1070"/>
                    </a:lnTo>
                    <a:lnTo>
                      <a:pt x="149" y="1072"/>
                    </a:lnTo>
                    <a:lnTo>
                      <a:pt x="170" y="1074"/>
                    </a:lnTo>
                    <a:lnTo>
                      <a:pt x="194" y="1076"/>
                    </a:lnTo>
                    <a:lnTo>
                      <a:pt x="221" y="1078"/>
                    </a:lnTo>
                    <a:lnTo>
                      <a:pt x="244" y="1078"/>
                    </a:lnTo>
                    <a:lnTo>
                      <a:pt x="270" y="1079"/>
                    </a:lnTo>
                    <a:lnTo>
                      <a:pt x="295" y="1079"/>
                    </a:lnTo>
                    <a:lnTo>
                      <a:pt x="320" y="1081"/>
                    </a:lnTo>
                    <a:lnTo>
                      <a:pt x="341" y="1081"/>
                    </a:lnTo>
                    <a:lnTo>
                      <a:pt x="363" y="1081"/>
                    </a:lnTo>
                    <a:lnTo>
                      <a:pt x="382" y="1081"/>
                    </a:lnTo>
                    <a:lnTo>
                      <a:pt x="400" y="1081"/>
                    </a:lnTo>
                    <a:lnTo>
                      <a:pt x="411" y="1081"/>
                    </a:lnTo>
                    <a:lnTo>
                      <a:pt x="424" y="1081"/>
                    </a:lnTo>
                    <a:lnTo>
                      <a:pt x="430" y="1081"/>
                    </a:lnTo>
                    <a:lnTo>
                      <a:pt x="432" y="1081"/>
                    </a:lnTo>
                    <a:lnTo>
                      <a:pt x="432" y="1078"/>
                    </a:lnTo>
                    <a:lnTo>
                      <a:pt x="432" y="1074"/>
                    </a:lnTo>
                    <a:lnTo>
                      <a:pt x="432" y="1064"/>
                    </a:lnTo>
                    <a:lnTo>
                      <a:pt x="432" y="1055"/>
                    </a:lnTo>
                    <a:lnTo>
                      <a:pt x="432" y="1041"/>
                    </a:lnTo>
                    <a:lnTo>
                      <a:pt x="432" y="1026"/>
                    </a:lnTo>
                    <a:lnTo>
                      <a:pt x="432" y="1009"/>
                    </a:lnTo>
                    <a:lnTo>
                      <a:pt x="432" y="994"/>
                    </a:lnTo>
                    <a:lnTo>
                      <a:pt x="432" y="973"/>
                    </a:lnTo>
                    <a:lnTo>
                      <a:pt x="432" y="952"/>
                    </a:lnTo>
                    <a:lnTo>
                      <a:pt x="432" y="933"/>
                    </a:lnTo>
                    <a:lnTo>
                      <a:pt x="432" y="914"/>
                    </a:lnTo>
                    <a:lnTo>
                      <a:pt x="432" y="893"/>
                    </a:lnTo>
                    <a:lnTo>
                      <a:pt x="432" y="874"/>
                    </a:lnTo>
                    <a:lnTo>
                      <a:pt x="432" y="855"/>
                    </a:lnTo>
                    <a:lnTo>
                      <a:pt x="432" y="840"/>
                    </a:lnTo>
                    <a:lnTo>
                      <a:pt x="430" y="823"/>
                    </a:lnTo>
                    <a:lnTo>
                      <a:pt x="430" y="810"/>
                    </a:lnTo>
                    <a:lnTo>
                      <a:pt x="428" y="796"/>
                    </a:lnTo>
                    <a:lnTo>
                      <a:pt x="428" y="783"/>
                    </a:lnTo>
                    <a:lnTo>
                      <a:pt x="424" y="772"/>
                    </a:lnTo>
                    <a:lnTo>
                      <a:pt x="424" y="762"/>
                    </a:lnTo>
                    <a:lnTo>
                      <a:pt x="422" y="753"/>
                    </a:lnTo>
                    <a:lnTo>
                      <a:pt x="422" y="745"/>
                    </a:lnTo>
                    <a:lnTo>
                      <a:pt x="419" y="735"/>
                    </a:lnTo>
                    <a:lnTo>
                      <a:pt x="419" y="726"/>
                    </a:lnTo>
                    <a:lnTo>
                      <a:pt x="417" y="716"/>
                    </a:lnTo>
                    <a:lnTo>
                      <a:pt x="415" y="709"/>
                    </a:lnTo>
                    <a:lnTo>
                      <a:pt x="415" y="699"/>
                    </a:lnTo>
                    <a:lnTo>
                      <a:pt x="413" y="692"/>
                    </a:lnTo>
                    <a:lnTo>
                      <a:pt x="413" y="682"/>
                    </a:lnTo>
                    <a:lnTo>
                      <a:pt x="413" y="673"/>
                    </a:lnTo>
                    <a:lnTo>
                      <a:pt x="409" y="661"/>
                    </a:lnTo>
                    <a:lnTo>
                      <a:pt x="409" y="648"/>
                    </a:lnTo>
                    <a:lnTo>
                      <a:pt x="407" y="637"/>
                    </a:lnTo>
                    <a:lnTo>
                      <a:pt x="407" y="625"/>
                    </a:lnTo>
                    <a:lnTo>
                      <a:pt x="407" y="612"/>
                    </a:lnTo>
                    <a:lnTo>
                      <a:pt x="407" y="601"/>
                    </a:lnTo>
                    <a:lnTo>
                      <a:pt x="407" y="587"/>
                    </a:lnTo>
                    <a:lnTo>
                      <a:pt x="407" y="578"/>
                    </a:lnTo>
                    <a:lnTo>
                      <a:pt x="407" y="564"/>
                    </a:lnTo>
                    <a:lnTo>
                      <a:pt x="407" y="557"/>
                    </a:lnTo>
                    <a:lnTo>
                      <a:pt x="407" y="547"/>
                    </a:lnTo>
                    <a:lnTo>
                      <a:pt x="409" y="542"/>
                    </a:lnTo>
                    <a:lnTo>
                      <a:pt x="409" y="530"/>
                    </a:lnTo>
                    <a:lnTo>
                      <a:pt x="409" y="528"/>
                    </a:lnTo>
                    <a:lnTo>
                      <a:pt x="415" y="148"/>
                    </a:lnTo>
                    <a:lnTo>
                      <a:pt x="413" y="146"/>
                    </a:lnTo>
                    <a:lnTo>
                      <a:pt x="411" y="139"/>
                    </a:lnTo>
                    <a:lnTo>
                      <a:pt x="409" y="131"/>
                    </a:lnTo>
                    <a:lnTo>
                      <a:pt x="405" y="120"/>
                    </a:lnTo>
                    <a:lnTo>
                      <a:pt x="402" y="105"/>
                    </a:lnTo>
                    <a:lnTo>
                      <a:pt x="398" y="91"/>
                    </a:lnTo>
                    <a:lnTo>
                      <a:pt x="396" y="84"/>
                    </a:lnTo>
                    <a:lnTo>
                      <a:pt x="394" y="74"/>
                    </a:lnTo>
                    <a:lnTo>
                      <a:pt x="392" y="68"/>
                    </a:lnTo>
                    <a:lnTo>
                      <a:pt x="392" y="63"/>
                    </a:lnTo>
                    <a:lnTo>
                      <a:pt x="386" y="49"/>
                    </a:lnTo>
                    <a:lnTo>
                      <a:pt x="382" y="38"/>
                    </a:lnTo>
                    <a:lnTo>
                      <a:pt x="377" y="29"/>
                    </a:lnTo>
                    <a:lnTo>
                      <a:pt x="371" y="21"/>
                    </a:lnTo>
                    <a:lnTo>
                      <a:pt x="363" y="13"/>
                    </a:lnTo>
                    <a:lnTo>
                      <a:pt x="354" y="8"/>
                    </a:lnTo>
                    <a:lnTo>
                      <a:pt x="343" y="4"/>
                    </a:lnTo>
                    <a:lnTo>
                      <a:pt x="331" y="2"/>
                    </a:lnTo>
                    <a:lnTo>
                      <a:pt x="322" y="2"/>
                    </a:lnTo>
                    <a:lnTo>
                      <a:pt x="314" y="0"/>
                    </a:lnTo>
                    <a:lnTo>
                      <a:pt x="305" y="0"/>
                    </a:lnTo>
                    <a:lnTo>
                      <a:pt x="297" y="2"/>
                    </a:lnTo>
                    <a:lnTo>
                      <a:pt x="287" y="2"/>
                    </a:lnTo>
                    <a:lnTo>
                      <a:pt x="280" y="2"/>
                    </a:lnTo>
                    <a:lnTo>
                      <a:pt x="272" y="2"/>
                    </a:lnTo>
                    <a:lnTo>
                      <a:pt x="263" y="4"/>
                    </a:lnTo>
                    <a:lnTo>
                      <a:pt x="255" y="4"/>
                    </a:lnTo>
                    <a:lnTo>
                      <a:pt x="248" y="4"/>
                    </a:lnTo>
                    <a:lnTo>
                      <a:pt x="240" y="6"/>
                    </a:lnTo>
                    <a:lnTo>
                      <a:pt x="236" y="6"/>
                    </a:lnTo>
                    <a:lnTo>
                      <a:pt x="228" y="8"/>
                    </a:lnTo>
                    <a:lnTo>
                      <a:pt x="227" y="10"/>
                    </a:lnTo>
                    <a:close/>
                  </a:path>
                </a:pathLst>
              </a:custGeom>
              <a:solidFill>
                <a:srgbClr val="F575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87" name="Freeform 171"/>
              <p:cNvSpPr>
                <a:spLocks/>
              </p:cNvSpPr>
              <p:nvPr/>
            </p:nvSpPr>
            <p:spPr bwMode="auto">
              <a:xfrm>
                <a:off x="4381" y="3731"/>
                <a:ext cx="71" cy="112"/>
              </a:xfrm>
              <a:custGeom>
                <a:avLst/>
                <a:gdLst>
                  <a:gd name="T0" fmla="*/ 1 w 141"/>
                  <a:gd name="T1" fmla="*/ 0 h 224"/>
                  <a:gd name="T2" fmla="*/ 1 w 141"/>
                  <a:gd name="T3" fmla="*/ 1 h 224"/>
                  <a:gd name="T4" fmla="*/ 1 w 141"/>
                  <a:gd name="T5" fmla="*/ 1 h 224"/>
                  <a:gd name="T6" fmla="*/ 1 w 141"/>
                  <a:gd name="T7" fmla="*/ 1 h 224"/>
                  <a:gd name="T8" fmla="*/ 1 w 141"/>
                  <a:gd name="T9" fmla="*/ 1 h 224"/>
                  <a:gd name="T10" fmla="*/ 1 w 141"/>
                  <a:gd name="T11" fmla="*/ 1 h 224"/>
                  <a:gd name="T12" fmla="*/ 1 w 141"/>
                  <a:gd name="T13" fmla="*/ 1 h 224"/>
                  <a:gd name="T14" fmla="*/ 1 w 141"/>
                  <a:gd name="T15" fmla="*/ 1 h 224"/>
                  <a:gd name="T16" fmla="*/ 1 w 141"/>
                  <a:gd name="T17" fmla="*/ 1 h 224"/>
                  <a:gd name="T18" fmla="*/ 1 w 141"/>
                  <a:gd name="T19" fmla="*/ 1 h 224"/>
                  <a:gd name="T20" fmla="*/ 1 w 141"/>
                  <a:gd name="T21" fmla="*/ 1 h 224"/>
                  <a:gd name="T22" fmla="*/ 1 w 141"/>
                  <a:gd name="T23" fmla="*/ 1 h 224"/>
                  <a:gd name="T24" fmla="*/ 1 w 141"/>
                  <a:gd name="T25" fmla="*/ 1 h 224"/>
                  <a:gd name="T26" fmla="*/ 1 w 141"/>
                  <a:gd name="T27" fmla="*/ 1 h 224"/>
                  <a:gd name="T28" fmla="*/ 1 w 141"/>
                  <a:gd name="T29" fmla="*/ 1 h 224"/>
                  <a:gd name="T30" fmla="*/ 1 w 141"/>
                  <a:gd name="T31" fmla="*/ 1 h 224"/>
                  <a:gd name="T32" fmla="*/ 1 w 141"/>
                  <a:gd name="T33" fmla="*/ 1 h 224"/>
                  <a:gd name="T34" fmla="*/ 1 w 141"/>
                  <a:gd name="T35" fmla="*/ 1 h 224"/>
                  <a:gd name="T36" fmla="*/ 1 w 141"/>
                  <a:gd name="T37" fmla="*/ 1 h 224"/>
                  <a:gd name="T38" fmla="*/ 1 w 141"/>
                  <a:gd name="T39" fmla="*/ 1 h 224"/>
                  <a:gd name="T40" fmla="*/ 1 w 141"/>
                  <a:gd name="T41" fmla="*/ 1 h 224"/>
                  <a:gd name="T42" fmla="*/ 1 w 141"/>
                  <a:gd name="T43" fmla="*/ 1 h 224"/>
                  <a:gd name="T44" fmla="*/ 1 w 141"/>
                  <a:gd name="T45" fmla="*/ 1 h 224"/>
                  <a:gd name="T46" fmla="*/ 1 w 141"/>
                  <a:gd name="T47" fmla="*/ 1 h 224"/>
                  <a:gd name="T48" fmla="*/ 1 w 141"/>
                  <a:gd name="T49" fmla="*/ 1 h 224"/>
                  <a:gd name="T50" fmla="*/ 1 w 141"/>
                  <a:gd name="T51" fmla="*/ 1 h 224"/>
                  <a:gd name="T52" fmla="*/ 1 w 141"/>
                  <a:gd name="T53" fmla="*/ 1 h 224"/>
                  <a:gd name="T54" fmla="*/ 1 w 141"/>
                  <a:gd name="T55" fmla="*/ 1 h 224"/>
                  <a:gd name="T56" fmla="*/ 1 w 141"/>
                  <a:gd name="T57" fmla="*/ 1 h 224"/>
                  <a:gd name="T58" fmla="*/ 1 w 141"/>
                  <a:gd name="T59" fmla="*/ 1 h 224"/>
                  <a:gd name="T60" fmla="*/ 1 w 141"/>
                  <a:gd name="T61" fmla="*/ 1 h 224"/>
                  <a:gd name="T62" fmla="*/ 1 w 141"/>
                  <a:gd name="T63" fmla="*/ 1 h 224"/>
                  <a:gd name="T64" fmla="*/ 0 w 141"/>
                  <a:gd name="T65" fmla="*/ 1 h 224"/>
                  <a:gd name="T66" fmla="*/ 1 w 141"/>
                  <a:gd name="T67" fmla="*/ 1 h 224"/>
                  <a:gd name="T68" fmla="*/ 1 w 141"/>
                  <a:gd name="T69" fmla="*/ 1 h 224"/>
                  <a:gd name="T70" fmla="*/ 1 w 141"/>
                  <a:gd name="T71" fmla="*/ 1 h 224"/>
                  <a:gd name="T72" fmla="*/ 1 w 141"/>
                  <a:gd name="T73" fmla="*/ 1 h 224"/>
                  <a:gd name="T74" fmla="*/ 1 w 141"/>
                  <a:gd name="T75" fmla="*/ 1 h 224"/>
                  <a:gd name="T76" fmla="*/ 1 w 141"/>
                  <a:gd name="T77" fmla="*/ 1 h 224"/>
                  <a:gd name="T78" fmla="*/ 1 w 141"/>
                  <a:gd name="T79" fmla="*/ 1 h 224"/>
                  <a:gd name="T80" fmla="*/ 1 w 141"/>
                  <a:gd name="T81" fmla="*/ 1 h 224"/>
                  <a:gd name="T82" fmla="*/ 1 w 141"/>
                  <a:gd name="T83" fmla="*/ 1 h 224"/>
                  <a:gd name="T84" fmla="*/ 1 w 141"/>
                  <a:gd name="T85" fmla="*/ 1 h 224"/>
                  <a:gd name="T86" fmla="*/ 1 w 141"/>
                  <a:gd name="T87" fmla="*/ 1 h 224"/>
                  <a:gd name="T88" fmla="*/ 1 w 141"/>
                  <a:gd name="T89" fmla="*/ 1 h 224"/>
                  <a:gd name="T90" fmla="*/ 1 w 141"/>
                  <a:gd name="T91" fmla="*/ 1 h 224"/>
                  <a:gd name="T92" fmla="*/ 1 w 141"/>
                  <a:gd name="T93" fmla="*/ 1 h 224"/>
                  <a:gd name="T94" fmla="*/ 1 w 141"/>
                  <a:gd name="T95" fmla="*/ 1 h 224"/>
                  <a:gd name="T96" fmla="*/ 1 w 141"/>
                  <a:gd name="T97" fmla="*/ 1 h 224"/>
                  <a:gd name="T98" fmla="*/ 1 w 141"/>
                  <a:gd name="T99" fmla="*/ 1 h 224"/>
                  <a:gd name="T100" fmla="*/ 1 w 141"/>
                  <a:gd name="T101" fmla="*/ 1 h 224"/>
                  <a:gd name="T102" fmla="*/ 1 w 141"/>
                  <a:gd name="T103" fmla="*/ 1 h 224"/>
                  <a:gd name="T104" fmla="*/ 1 w 141"/>
                  <a:gd name="T105" fmla="*/ 1 h 224"/>
                  <a:gd name="T106" fmla="*/ 1 w 141"/>
                  <a:gd name="T107" fmla="*/ 1 h 224"/>
                  <a:gd name="T108" fmla="*/ 1 w 141"/>
                  <a:gd name="T109" fmla="*/ 1 h 224"/>
                  <a:gd name="T110" fmla="*/ 1 w 141"/>
                  <a:gd name="T111" fmla="*/ 1 h 224"/>
                  <a:gd name="T112" fmla="*/ 1 w 141"/>
                  <a:gd name="T113" fmla="*/ 1 h 224"/>
                  <a:gd name="T114" fmla="*/ 1 w 141"/>
                  <a:gd name="T115" fmla="*/ 1 h 224"/>
                  <a:gd name="T116" fmla="*/ 1 w 141"/>
                  <a:gd name="T117" fmla="*/ 1 h 224"/>
                  <a:gd name="T118" fmla="*/ 1 w 141"/>
                  <a:gd name="T119" fmla="*/ 1 h 224"/>
                  <a:gd name="T120" fmla="*/ 1 w 141"/>
                  <a:gd name="T121" fmla="*/ 1 h 224"/>
                  <a:gd name="T122" fmla="*/ 1 w 141"/>
                  <a:gd name="T123" fmla="*/ 0 h 224"/>
                  <a:gd name="T124" fmla="*/ 1 w 141"/>
                  <a:gd name="T125" fmla="*/ 0 h 22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1"/>
                  <a:gd name="T190" fmla="*/ 0 h 224"/>
                  <a:gd name="T191" fmla="*/ 141 w 141"/>
                  <a:gd name="T192" fmla="*/ 224 h 22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1" h="224">
                    <a:moveTo>
                      <a:pt x="141" y="0"/>
                    </a:moveTo>
                    <a:lnTo>
                      <a:pt x="125" y="40"/>
                    </a:lnTo>
                    <a:lnTo>
                      <a:pt x="122" y="38"/>
                    </a:lnTo>
                    <a:lnTo>
                      <a:pt x="120" y="38"/>
                    </a:lnTo>
                    <a:lnTo>
                      <a:pt x="112" y="38"/>
                    </a:lnTo>
                    <a:lnTo>
                      <a:pt x="106" y="42"/>
                    </a:lnTo>
                    <a:lnTo>
                      <a:pt x="99" y="42"/>
                    </a:lnTo>
                    <a:lnTo>
                      <a:pt x="91" y="47"/>
                    </a:lnTo>
                    <a:lnTo>
                      <a:pt x="84" y="53"/>
                    </a:lnTo>
                    <a:lnTo>
                      <a:pt x="80" y="64"/>
                    </a:lnTo>
                    <a:lnTo>
                      <a:pt x="76" y="68"/>
                    </a:lnTo>
                    <a:lnTo>
                      <a:pt x="74" y="74"/>
                    </a:lnTo>
                    <a:lnTo>
                      <a:pt x="70" y="81"/>
                    </a:lnTo>
                    <a:lnTo>
                      <a:pt x="70" y="91"/>
                    </a:lnTo>
                    <a:lnTo>
                      <a:pt x="70" y="99"/>
                    </a:lnTo>
                    <a:lnTo>
                      <a:pt x="68" y="106"/>
                    </a:lnTo>
                    <a:lnTo>
                      <a:pt x="68" y="116"/>
                    </a:lnTo>
                    <a:lnTo>
                      <a:pt x="68" y="127"/>
                    </a:lnTo>
                    <a:lnTo>
                      <a:pt x="67" y="135"/>
                    </a:lnTo>
                    <a:lnTo>
                      <a:pt x="67" y="144"/>
                    </a:lnTo>
                    <a:lnTo>
                      <a:pt x="67" y="152"/>
                    </a:lnTo>
                    <a:lnTo>
                      <a:pt x="67" y="161"/>
                    </a:lnTo>
                    <a:lnTo>
                      <a:pt x="63" y="169"/>
                    </a:lnTo>
                    <a:lnTo>
                      <a:pt x="63" y="178"/>
                    </a:lnTo>
                    <a:lnTo>
                      <a:pt x="61" y="186"/>
                    </a:lnTo>
                    <a:lnTo>
                      <a:pt x="59" y="194"/>
                    </a:lnTo>
                    <a:lnTo>
                      <a:pt x="53" y="203"/>
                    </a:lnTo>
                    <a:lnTo>
                      <a:pt x="46" y="211"/>
                    </a:lnTo>
                    <a:lnTo>
                      <a:pt x="38" y="216"/>
                    </a:lnTo>
                    <a:lnTo>
                      <a:pt x="30" y="220"/>
                    </a:lnTo>
                    <a:lnTo>
                      <a:pt x="17" y="222"/>
                    </a:lnTo>
                    <a:lnTo>
                      <a:pt x="13" y="224"/>
                    </a:lnTo>
                    <a:lnTo>
                      <a:pt x="0" y="215"/>
                    </a:lnTo>
                    <a:lnTo>
                      <a:pt x="4" y="213"/>
                    </a:lnTo>
                    <a:lnTo>
                      <a:pt x="15" y="211"/>
                    </a:lnTo>
                    <a:lnTo>
                      <a:pt x="21" y="207"/>
                    </a:lnTo>
                    <a:lnTo>
                      <a:pt x="29" y="205"/>
                    </a:lnTo>
                    <a:lnTo>
                      <a:pt x="34" y="199"/>
                    </a:lnTo>
                    <a:lnTo>
                      <a:pt x="44" y="194"/>
                    </a:lnTo>
                    <a:lnTo>
                      <a:pt x="48" y="184"/>
                    </a:lnTo>
                    <a:lnTo>
                      <a:pt x="51" y="175"/>
                    </a:lnTo>
                    <a:lnTo>
                      <a:pt x="53" y="161"/>
                    </a:lnTo>
                    <a:lnTo>
                      <a:pt x="55" y="148"/>
                    </a:lnTo>
                    <a:lnTo>
                      <a:pt x="55" y="140"/>
                    </a:lnTo>
                    <a:lnTo>
                      <a:pt x="55" y="133"/>
                    </a:lnTo>
                    <a:lnTo>
                      <a:pt x="55" y="123"/>
                    </a:lnTo>
                    <a:lnTo>
                      <a:pt x="57" y="118"/>
                    </a:lnTo>
                    <a:lnTo>
                      <a:pt x="57" y="110"/>
                    </a:lnTo>
                    <a:lnTo>
                      <a:pt x="57" y="100"/>
                    </a:lnTo>
                    <a:lnTo>
                      <a:pt x="57" y="93"/>
                    </a:lnTo>
                    <a:lnTo>
                      <a:pt x="57" y="87"/>
                    </a:lnTo>
                    <a:lnTo>
                      <a:pt x="55" y="78"/>
                    </a:lnTo>
                    <a:lnTo>
                      <a:pt x="55" y="70"/>
                    </a:lnTo>
                    <a:lnTo>
                      <a:pt x="53" y="62"/>
                    </a:lnTo>
                    <a:lnTo>
                      <a:pt x="53" y="55"/>
                    </a:lnTo>
                    <a:lnTo>
                      <a:pt x="53" y="40"/>
                    </a:lnTo>
                    <a:lnTo>
                      <a:pt x="51" y="28"/>
                    </a:lnTo>
                    <a:lnTo>
                      <a:pt x="49" y="17"/>
                    </a:lnTo>
                    <a:lnTo>
                      <a:pt x="49" y="9"/>
                    </a:lnTo>
                    <a:lnTo>
                      <a:pt x="49" y="4"/>
                    </a:lnTo>
                    <a:lnTo>
                      <a:pt x="141" y="0"/>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88" name="Freeform 172"/>
              <p:cNvSpPr>
                <a:spLocks/>
              </p:cNvSpPr>
              <p:nvPr/>
            </p:nvSpPr>
            <p:spPr bwMode="auto">
              <a:xfrm>
                <a:off x="4272" y="3719"/>
                <a:ext cx="65" cy="65"/>
              </a:xfrm>
              <a:custGeom>
                <a:avLst/>
                <a:gdLst>
                  <a:gd name="T0" fmla="*/ 1 w 130"/>
                  <a:gd name="T1" fmla="*/ 0 h 129"/>
                  <a:gd name="T2" fmla="*/ 1 w 130"/>
                  <a:gd name="T3" fmla="*/ 1 h 129"/>
                  <a:gd name="T4" fmla="*/ 1 w 130"/>
                  <a:gd name="T5" fmla="*/ 1 h 129"/>
                  <a:gd name="T6" fmla="*/ 1 w 130"/>
                  <a:gd name="T7" fmla="*/ 1 h 129"/>
                  <a:gd name="T8" fmla="*/ 1 w 130"/>
                  <a:gd name="T9" fmla="*/ 1 h 129"/>
                  <a:gd name="T10" fmla="*/ 1 w 130"/>
                  <a:gd name="T11" fmla="*/ 1 h 129"/>
                  <a:gd name="T12" fmla="*/ 1 w 130"/>
                  <a:gd name="T13" fmla="*/ 1 h 129"/>
                  <a:gd name="T14" fmla="*/ 1 w 130"/>
                  <a:gd name="T15" fmla="*/ 1 h 129"/>
                  <a:gd name="T16" fmla="*/ 1 w 130"/>
                  <a:gd name="T17" fmla="*/ 1 h 129"/>
                  <a:gd name="T18" fmla="*/ 1 w 130"/>
                  <a:gd name="T19" fmla="*/ 1 h 129"/>
                  <a:gd name="T20" fmla="*/ 1 w 130"/>
                  <a:gd name="T21" fmla="*/ 1 h 129"/>
                  <a:gd name="T22" fmla="*/ 1 w 130"/>
                  <a:gd name="T23" fmla="*/ 1 h 129"/>
                  <a:gd name="T24" fmla="*/ 1 w 130"/>
                  <a:gd name="T25" fmla="*/ 1 h 129"/>
                  <a:gd name="T26" fmla="*/ 1 w 130"/>
                  <a:gd name="T27" fmla="*/ 1 h 129"/>
                  <a:gd name="T28" fmla="*/ 1 w 130"/>
                  <a:gd name="T29" fmla="*/ 1 h 129"/>
                  <a:gd name="T30" fmla="*/ 1 w 130"/>
                  <a:gd name="T31" fmla="*/ 1 h 129"/>
                  <a:gd name="T32" fmla="*/ 1 w 130"/>
                  <a:gd name="T33" fmla="*/ 1 h 129"/>
                  <a:gd name="T34" fmla="*/ 1 w 130"/>
                  <a:gd name="T35" fmla="*/ 1 h 129"/>
                  <a:gd name="T36" fmla="*/ 1 w 130"/>
                  <a:gd name="T37" fmla="*/ 1 h 129"/>
                  <a:gd name="T38" fmla="*/ 1 w 130"/>
                  <a:gd name="T39" fmla="*/ 1 h 129"/>
                  <a:gd name="T40" fmla="*/ 1 w 130"/>
                  <a:gd name="T41" fmla="*/ 1 h 129"/>
                  <a:gd name="T42" fmla="*/ 1 w 130"/>
                  <a:gd name="T43" fmla="*/ 1 h 129"/>
                  <a:gd name="T44" fmla="*/ 0 w 130"/>
                  <a:gd name="T45" fmla="*/ 1 h 129"/>
                  <a:gd name="T46" fmla="*/ 0 w 130"/>
                  <a:gd name="T47" fmla="*/ 1 h 129"/>
                  <a:gd name="T48" fmla="*/ 1 w 130"/>
                  <a:gd name="T49" fmla="*/ 1 h 129"/>
                  <a:gd name="T50" fmla="*/ 1 w 130"/>
                  <a:gd name="T51" fmla="*/ 1 h 129"/>
                  <a:gd name="T52" fmla="*/ 1 w 130"/>
                  <a:gd name="T53" fmla="*/ 1 h 129"/>
                  <a:gd name="T54" fmla="*/ 1 w 130"/>
                  <a:gd name="T55" fmla="*/ 1 h 129"/>
                  <a:gd name="T56" fmla="*/ 1 w 130"/>
                  <a:gd name="T57" fmla="*/ 1 h 129"/>
                  <a:gd name="T58" fmla="*/ 1 w 130"/>
                  <a:gd name="T59" fmla="*/ 1 h 129"/>
                  <a:gd name="T60" fmla="*/ 1 w 130"/>
                  <a:gd name="T61" fmla="*/ 1 h 129"/>
                  <a:gd name="T62" fmla="*/ 1 w 130"/>
                  <a:gd name="T63" fmla="*/ 1 h 129"/>
                  <a:gd name="T64" fmla="*/ 1 w 130"/>
                  <a:gd name="T65" fmla="*/ 1 h 129"/>
                  <a:gd name="T66" fmla="*/ 1 w 130"/>
                  <a:gd name="T67" fmla="*/ 1 h 129"/>
                  <a:gd name="T68" fmla="*/ 1 w 130"/>
                  <a:gd name="T69" fmla="*/ 1 h 129"/>
                  <a:gd name="T70" fmla="*/ 1 w 130"/>
                  <a:gd name="T71" fmla="*/ 1 h 129"/>
                  <a:gd name="T72" fmla="*/ 1 w 130"/>
                  <a:gd name="T73" fmla="*/ 1 h 129"/>
                  <a:gd name="T74" fmla="*/ 1 w 130"/>
                  <a:gd name="T75" fmla="*/ 1 h 129"/>
                  <a:gd name="T76" fmla="*/ 1 w 130"/>
                  <a:gd name="T77" fmla="*/ 1 h 129"/>
                  <a:gd name="T78" fmla="*/ 1 w 130"/>
                  <a:gd name="T79" fmla="*/ 1 h 129"/>
                  <a:gd name="T80" fmla="*/ 1 w 130"/>
                  <a:gd name="T81" fmla="*/ 1 h 129"/>
                  <a:gd name="T82" fmla="*/ 1 w 130"/>
                  <a:gd name="T83" fmla="*/ 1 h 129"/>
                  <a:gd name="T84" fmla="*/ 1 w 130"/>
                  <a:gd name="T85" fmla="*/ 1 h 129"/>
                  <a:gd name="T86" fmla="*/ 1 w 130"/>
                  <a:gd name="T87" fmla="*/ 1 h 129"/>
                  <a:gd name="T88" fmla="*/ 1 w 130"/>
                  <a:gd name="T89" fmla="*/ 0 h 129"/>
                  <a:gd name="T90" fmla="*/ 1 w 130"/>
                  <a:gd name="T91" fmla="*/ 0 h 12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0"/>
                  <a:gd name="T139" fmla="*/ 0 h 129"/>
                  <a:gd name="T140" fmla="*/ 130 w 130"/>
                  <a:gd name="T141" fmla="*/ 129 h 12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0" h="129">
                    <a:moveTo>
                      <a:pt x="65" y="0"/>
                    </a:moveTo>
                    <a:lnTo>
                      <a:pt x="130" y="19"/>
                    </a:lnTo>
                    <a:lnTo>
                      <a:pt x="114" y="30"/>
                    </a:lnTo>
                    <a:lnTo>
                      <a:pt x="111" y="28"/>
                    </a:lnTo>
                    <a:lnTo>
                      <a:pt x="103" y="30"/>
                    </a:lnTo>
                    <a:lnTo>
                      <a:pt x="94" y="32"/>
                    </a:lnTo>
                    <a:lnTo>
                      <a:pt x="88" y="44"/>
                    </a:lnTo>
                    <a:lnTo>
                      <a:pt x="84" y="49"/>
                    </a:lnTo>
                    <a:lnTo>
                      <a:pt x="80" y="59"/>
                    </a:lnTo>
                    <a:lnTo>
                      <a:pt x="78" y="70"/>
                    </a:lnTo>
                    <a:lnTo>
                      <a:pt x="78" y="82"/>
                    </a:lnTo>
                    <a:lnTo>
                      <a:pt x="75" y="91"/>
                    </a:lnTo>
                    <a:lnTo>
                      <a:pt x="73" y="101"/>
                    </a:lnTo>
                    <a:lnTo>
                      <a:pt x="67" y="110"/>
                    </a:lnTo>
                    <a:lnTo>
                      <a:pt x="63" y="120"/>
                    </a:lnTo>
                    <a:lnTo>
                      <a:pt x="55" y="123"/>
                    </a:lnTo>
                    <a:lnTo>
                      <a:pt x="46" y="125"/>
                    </a:lnTo>
                    <a:lnTo>
                      <a:pt x="38" y="127"/>
                    </a:lnTo>
                    <a:lnTo>
                      <a:pt x="31" y="129"/>
                    </a:lnTo>
                    <a:lnTo>
                      <a:pt x="21" y="127"/>
                    </a:lnTo>
                    <a:lnTo>
                      <a:pt x="16" y="125"/>
                    </a:lnTo>
                    <a:lnTo>
                      <a:pt x="10" y="125"/>
                    </a:lnTo>
                    <a:lnTo>
                      <a:pt x="0" y="116"/>
                    </a:lnTo>
                    <a:lnTo>
                      <a:pt x="0" y="114"/>
                    </a:lnTo>
                    <a:lnTo>
                      <a:pt x="6" y="114"/>
                    </a:lnTo>
                    <a:lnTo>
                      <a:pt x="12" y="114"/>
                    </a:lnTo>
                    <a:lnTo>
                      <a:pt x="21" y="114"/>
                    </a:lnTo>
                    <a:lnTo>
                      <a:pt x="29" y="112"/>
                    </a:lnTo>
                    <a:lnTo>
                      <a:pt x="36" y="110"/>
                    </a:lnTo>
                    <a:lnTo>
                      <a:pt x="46" y="108"/>
                    </a:lnTo>
                    <a:lnTo>
                      <a:pt x="54" y="104"/>
                    </a:lnTo>
                    <a:lnTo>
                      <a:pt x="57" y="101"/>
                    </a:lnTo>
                    <a:lnTo>
                      <a:pt x="61" y="95"/>
                    </a:lnTo>
                    <a:lnTo>
                      <a:pt x="63" y="87"/>
                    </a:lnTo>
                    <a:lnTo>
                      <a:pt x="65" y="80"/>
                    </a:lnTo>
                    <a:lnTo>
                      <a:pt x="63" y="70"/>
                    </a:lnTo>
                    <a:lnTo>
                      <a:pt x="63" y="63"/>
                    </a:lnTo>
                    <a:lnTo>
                      <a:pt x="63" y="55"/>
                    </a:lnTo>
                    <a:lnTo>
                      <a:pt x="63" y="46"/>
                    </a:lnTo>
                    <a:lnTo>
                      <a:pt x="63" y="36"/>
                    </a:lnTo>
                    <a:lnTo>
                      <a:pt x="63" y="28"/>
                    </a:lnTo>
                    <a:lnTo>
                      <a:pt x="63" y="21"/>
                    </a:lnTo>
                    <a:lnTo>
                      <a:pt x="63" y="13"/>
                    </a:lnTo>
                    <a:lnTo>
                      <a:pt x="63" y="4"/>
                    </a:lnTo>
                    <a:lnTo>
                      <a:pt x="65" y="0"/>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89" name="Freeform 173"/>
              <p:cNvSpPr>
                <a:spLocks/>
              </p:cNvSpPr>
              <p:nvPr/>
            </p:nvSpPr>
            <p:spPr bwMode="auto">
              <a:xfrm>
                <a:off x="4252" y="3776"/>
                <a:ext cx="64" cy="17"/>
              </a:xfrm>
              <a:custGeom>
                <a:avLst/>
                <a:gdLst>
                  <a:gd name="T0" fmla="*/ 0 w 128"/>
                  <a:gd name="T1" fmla="*/ 1 h 32"/>
                  <a:gd name="T2" fmla="*/ 1 w 128"/>
                  <a:gd name="T3" fmla="*/ 1 h 32"/>
                  <a:gd name="T4" fmla="*/ 1 w 128"/>
                  <a:gd name="T5" fmla="*/ 1 h 32"/>
                  <a:gd name="T6" fmla="*/ 1 w 128"/>
                  <a:gd name="T7" fmla="*/ 1 h 32"/>
                  <a:gd name="T8" fmla="*/ 1 w 128"/>
                  <a:gd name="T9" fmla="*/ 1 h 32"/>
                  <a:gd name="T10" fmla="*/ 1 w 128"/>
                  <a:gd name="T11" fmla="*/ 0 h 32"/>
                  <a:gd name="T12" fmla="*/ 1 w 128"/>
                  <a:gd name="T13" fmla="*/ 0 h 32"/>
                  <a:gd name="T14" fmla="*/ 1 w 128"/>
                  <a:gd name="T15" fmla="*/ 1 h 32"/>
                  <a:gd name="T16" fmla="*/ 1 w 128"/>
                  <a:gd name="T17" fmla="*/ 1 h 32"/>
                  <a:gd name="T18" fmla="*/ 1 w 128"/>
                  <a:gd name="T19" fmla="*/ 1 h 32"/>
                  <a:gd name="T20" fmla="*/ 1 w 128"/>
                  <a:gd name="T21" fmla="*/ 1 h 32"/>
                  <a:gd name="T22" fmla="*/ 1 w 128"/>
                  <a:gd name="T23" fmla="*/ 1 h 32"/>
                  <a:gd name="T24" fmla="*/ 0 w 128"/>
                  <a:gd name="T25" fmla="*/ 1 h 32"/>
                  <a:gd name="T26" fmla="*/ 0 w 128"/>
                  <a:gd name="T27" fmla="*/ 1 h 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8"/>
                  <a:gd name="T43" fmla="*/ 0 h 32"/>
                  <a:gd name="T44" fmla="*/ 128 w 128"/>
                  <a:gd name="T45" fmla="*/ 32 h 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8" h="32">
                    <a:moveTo>
                      <a:pt x="0" y="21"/>
                    </a:moveTo>
                    <a:lnTo>
                      <a:pt x="4" y="19"/>
                    </a:lnTo>
                    <a:lnTo>
                      <a:pt x="10" y="11"/>
                    </a:lnTo>
                    <a:lnTo>
                      <a:pt x="19" y="6"/>
                    </a:lnTo>
                    <a:lnTo>
                      <a:pt x="31" y="2"/>
                    </a:lnTo>
                    <a:lnTo>
                      <a:pt x="42" y="0"/>
                    </a:lnTo>
                    <a:lnTo>
                      <a:pt x="52" y="0"/>
                    </a:lnTo>
                    <a:lnTo>
                      <a:pt x="59" y="2"/>
                    </a:lnTo>
                    <a:lnTo>
                      <a:pt x="61" y="6"/>
                    </a:lnTo>
                    <a:lnTo>
                      <a:pt x="75" y="17"/>
                    </a:lnTo>
                    <a:lnTo>
                      <a:pt x="118" y="21"/>
                    </a:lnTo>
                    <a:lnTo>
                      <a:pt x="128" y="32"/>
                    </a:lnTo>
                    <a:lnTo>
                      <a:pt x="0" y="21"/>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90" name="Freeform 174"/>
              <p:cNvSpPr>
                <a:spLocks/>
              </p:cNvSpPr>
              <p:nvPr/>
            </p:nvSpPr>
            <p:spPr bwMode="auto">
              <a:xfrm>
                <a:off x="4353" y="3836"/>
                <a:ext cx="81" cy="16"/>
              </a:xfrm>
              <a:custGeom>
                <a:avLst/>
                <a:gdLst>
                  <a:gd name="T0" fmla="*/ 1 w 162"/>
                  <a:gd name="T1" fmla="*/ 1 h 30"/>
                  <a:gd name="T2" fmla="*/ 1 w 162"/>
                  <a:gd name="T3" fmla="*/ 1 h 30"/>
                  <a:gd name="T4" fmla="*/ 1 w 162"/>
                  <a:gd name="T5" fmla="*/ 1 h 30"/>
                  <a:gd name="T6" fmla="*/ 1 w 162"/>
                  <a:gd name="T7" fmla="*/ 1 h 30"/>
                  <a:gd name="T8" fmla="*/ 1 w 162"/>
                  <a:gd name="T9" fmla="*/ 0 h 30"/>
                  <a:gd name="T10" fmla="*/ 1 w 162"/>
                  <a:gd name="T11" fmla="*/ 0 h 30"/>
                  <a:gd name="T12" fmla="*/ 1 w 162"/>
                  <a:gd name="T13" fmla="*/ 0 h 30"/>
                  <a:gd name="T14" fmla="*/ 1 w 162"/>
                  <a:gd name="T15" fmla="*/ 0 h 30"/>
                  <a:gd name="T16" fmla="*/ 1 w 162"/>
                  <a:gd name="T17" fmla="*/ 1 h 30"/>
                  <a:gd name="T18" fmla="*/ 1 w 162"/>
                  <a:gd name="T19" fmla="*/ 0 h 30"/>
                  <a:gd name="T20" fmla="*/ 1 w 162"/>
                  <a:gd name="T21" fmla="*/ 1 h 30"/>
                  <a:gd name="T22" fmla="*/ 1 w 162"/>
                  <a:gd name="T23" fmla="*/ 1 h 30"/>
                  <a:gd name="T24" fmla="*/ 0 w 162"/>
                  <a:gd name="T25" fmla="*/ 1 h 30"/>
                  <a:gd name="T26" fmla="*/ 1 w 162"/>
                  <a:gd name="T27" fmla="*/ 1 h 30"/>
                  <a:gd name="T28" fmla="*/ 1 w 162"/>
                  <a:gd name="T29" fmla="*/ 1 h 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62"/>
                  <a:gd name="T46" fmla="*/ 0 h 30"/>
                  <a:gd name="T47" fmla="*/ 162 w 162"/>
                  <a:gd name="T48" fmla="*/ 30 h 3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62" h="30">
                    <a:moveTo>
                      <a:pt x="4" y="19"/>
                    </a:moveTo>
                    <a:lnTo>
                      <a:pt x="32" y="4"/>
                    </a:lnTo>
                    <a:lnTo>
                      <a:pt x="30" y="2"/>
                    </a:lnTo>
                    <a:lnTo>
                      <a:pt x="42" y="2"/>
                    </a:lnTo>
                    <a:lnTo>
                      <a:pt x="49" y="0"/>
                    </a:lnTo>
                    <a:lnTo>
                      <a:pt x="55" y="0"/>
                    </a:lnTo>
                    <a:lnTo>
                      <a:pt x="61" y="0"/>
                    </a:lnTo>
                    <a:lnTo>
                      <a:pt x="65" y="0"/>
                    </a:lnTo>
                    <a:lnTo>
                      <a:pt x="82" y="19"/>
                    </a:lnTo>
                    <a:lnTo>
                      <a:pt x="152" y="0"/>
                    </a:lnTo>
                    <a:lnTo>
                      <a:pt x="162" y="24"/>
                    </a:lnTo>
                    <a:lnTo>
                      <a:pt x="89" y="30"/>
                    </a:lnTo>
                    <a:lnTo>
                      <a:pt x="0" y="28"/>
                    </a:lnTo>
                    <a:lnTo>
                      <a:pt x="4" y="1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91" name="Freeform 175"/>
              <p:cNvSpPr>
                <a:spLocks/>
              </p:cNvSpPr>
              <p:nvPr/>
            </p:nvSpPr>
            <p:spPr bwMode="auto">
              <a:xfrm>
                <a:off x="4083" y="3205"/>
                <a:ext cx="48" cy="25"/>
              </a:xfrm>
              <a:custGeom>
                <a:avLst/>
                <a:gdLst>
                  <a:gd name="T0" fmla="*/ 0 w 95"/>
                  <a:gd name="T1" fmla="*/ 1 h 49"/>
                  <a:gd name="T2" fmla="*/ 1 w 95"/>
                  <a:gd name="T3" fmla="*/ 0 h 49"/>
                  <a:gd name="T4" fmla="*/ 1 w 95"/>
                  <a:gd name="T5" fmla="*/ 0 h 49"/>
                  <a:gd name="T6" fmla="*/ 1 w 95"/>
                  <a:gd name="T7" fmla="*/ 1 h 49"/>
                  <a:gd name="T8" fmla="*/ 1 w 95"/>
                  <a:gd name="T9" fmla="*/ 1 h 49"/>
                  <a:gd name="T10" fmla="*/ 1 w 95"/>
                  <a:gd name="T11" fmla="*/ 1 h 49"/>
                  <a:gd name="T12" fmla="*/ 1 w 95"/>
                  <a:gd name="T13" fmla="*/ 1 h 49"/>
                  <a:gd name="T14" fmla="*/ 1 w 95"/>
                  <a:gd name="T15" fmla="*/ 1 h 49"/>
                  <a:gd name="T16" fmla="*/ 1 w 95"/>
                  <a:gd name="T17" fmla="*/ 1 h 49"/>
                  <a:gd name="T18" fmla="*/ 1 w 95"/>
                  <a:gd name="T19" fmla="*/ 1 h 49"/>
                  <a:gd name="T20" fmla="*/ 1 w 95"/>
                  <a:gd name="T21" fmla="*/ 1 h 49"/>
                  <a:gd name="T22" fmla="*/ 1 w 95"/>
                  <a:gd name="T23" fmla="*/ 1 h 49"/>
                  <a:gd name="T24" fmla="*/ 1 w 95"/>
                  <a:gd name="T25" fmla="*/ 1 h 49"/>
                  <a:gd name="T26" fmla="*/ 1 w 95"/>
                  <a:gd name="T27" fmla="*/ 1 h 49"/>
                  <a:gd name="T28" fmla="*/ 1 w 95"/>
                  <a:gd name="T29" fmla="*/ 1 h 49"/>
                  <a:gd name="T30" fmla="*/ 1 w 95"/>
                  <a:gd name="T31" fmla="*/ 1 h 49"/>
                  <a:gd name="T32" fmla="*/ 1 w 95"/>
                  <a:gd name="T33" fmla="*/ 1 h 49"/>
                  <a:gd name="T34" fmla="*/ 1 w 95"/>
                  <a:gd name="T35" fmla="*/ 1 h 49"/>
                  <a:gd name="T36" fmla="*/ 1 w 95"/>
                  <a:gd name="T37" fmla="*/ 1 h 49"/>
                  <a:gd name="T38" fmla="*/ 1 w 95"/>
                  <a:gd name="T39" fmla="*/ 1 h 49"/>
                  <a:gd name="T40" fmla="*/ 1 w 95"/>
                  <a:gd name="T41" fmla="*/ 1 h 49"/>
                  <a:gd name="T42" fmla="*/ 1 w 95"/>
                  <a:gd name="T43" fmla="*/ 1 h 49"/>
                  <a:gd name="T44" fmla="*/ 1 w 95"/>
                  <a:gd name="T45" fmla="*/ 1 h 49"/>
                  <a:gd name="T46" fmla="*/ 1 w 95"/>
                  <a:gd name="T47" fmla="*/ 1 h 49"/>
                  <a:gd name="T48" fmla="*/ 1 w 95"/>
                  <a:gd name="T49" fmla="*/ 1 h 49"/>
                  <a:gd name="T50" fmla="*/ 0 w 95"/>
                  <a:gd name="T51" fmla="*/ 1 h 49"/>
                  <a:gd name="T52" fmla="*/ 0 w 95"/>
                  <a:gd name="T53" fmla="*/ 1 h 4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95"/>
                  <a:gd name="T82" fmla="*/ 0 h 49"/>
                  <a:gd name="T83" fmla="*/ 95 w 95"/>
                  <a:gd name="T84" fmla="*/ 49 h 4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95" h="49">
                    <a:moveTo>
                      <a:pt x="0" y="2"/>
                    </a:moveTo>
                    <a:lnTo>
                      <a:pt x="11" y="0"/>
                    </a:lnTo>
                    <a:lnTo>
                      <a:pt x="15" y="0"/>
                    </a:lnTo>
                    <a:lnTo>
                      <a:pt x="23" y="2"/>
                    </a:lnTo>
                    <a:lnTo>
                      <a:pt x="29" y="4"/>
                    </a:lnTo>
                    <a:lnTo>
                      <a:pt x="34" y="7"/>
                    </a:lnTo>
                    <a:lnTo>
                      <a:pt x="42" y="11"/>
                    </a:lnTo>
                    <a:lnTo>
                      <a:pt x="51" y="17"/>
                    </a:lnTo>
                    <a:lnTo>
                      <a:pt x="59" y="21"/>
                    </a:lnTo>
                    <a:lnTo>
                      <a:pt x="65" y="26"/>
                    </a:lnTo>
                    <a:lnTo>
                      <a:pt x="72" y="30"/>
                    </a:lnTo>
                    <a:lnTo>
                      <a:pt x="80" y="38"/>
                    </a:lnTo>
                    <a:lnTo>
                      <a:pt x="89" y="45"/>
                    </a:lnTo>
                    <a:lnTo>
                      <a:pt x="95" y="49"/>
                    </a:lnTo>
                    <a:lnTo>
                      <a:pt x="93" y="47"/>
                    </a:lnTo>
                    <a:lnTo>
                      <a:pt x="87" y="45"/>
                    </a:lnTo>
                    <a:lnTo>
                      <a:pt x="76" y="40"/>
                    </a:lnTo>
                    <a:lnTo>
                      <a:pt x="65" y="34"/>
                    </a:lnTo>
                    <a:lnTo>
                      <a:pt x="55" y="28"/>
                    </a:lnTo>
                    <a:lnTo>
                      <a:pt x="48" y="25"/>
                    </a:lnTo>
                    <a:lnTo>
                      <a:pt x="38" y="21"/>
                    </a:lnTo>
                    <a:lnTo>
                      <a:pt x="32" y="17"/>
                    </a:lnTo>
                    <a:lnTo>
                      <a:pt x="19" y="9"/>
                    </a:lnTo>
                    <a:lnTo>
                      <a:pt x="15" y="9"/>
                    </a:lnTo>
                    <a:lnTo>
                      <a:pt x="11" y="9"/>
                    </a:lnTo>
                    <a:lnTo>
                      <a:pt x="0" y="2"/>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92" name="Freeform 176"/>
              <p:cNvSpPr>
                <a:spLocks/>
              </p:cNvSpPr>
              <p:nvPr/>
            </p:nvSpPr>
            <p:spPr bwMode="auto">
              <a:xfrm>
                <a:off x="4270" y="3229"/>
                <a:ext cx="94" cy="108"/>
              </a:xfrm>
              <a:custGeom>
                <a:avLst/>
                <a:gdLst>
                  <a:gd name="T0" fmla="*/ 1 w 188"/>
                  <a:gd name="T1" fmla="*/ 0 h 217"/>
                  <a:gd name="T2" fmla="*/ 1 w 188"/>
                  <a:gd name="T3" fmla="*/ 0 h 217"/>
                  <a:gd name="T4" fmla="*/ 1 w 188"/>
                  <a:gd name="T5" fmla="*/ 0 h 217"/>
                  <a:gd name="T6" fmla="*/ 1 w 188"/>
                  <a:gd name="T7" fmla="*/ 0 h 217"/>
                  <a:gd name="T8" fmla="*/ 1 w 188"/>
                  <a:gd name="T9" fmla="*/ 0 h 217"/>
                  <a:gd name="T10" fmla="*/ 1 w 188"/>
                  <a:gd name="T11" fmla="*/ 0 h 217"/>
                  <a:gd name="T12" fmla="*/ 1 w 188"/>
                  <a:gd name="T13" fmla="*/ 0 h 217"/>
                  <a:gd name="T14" fmla="*/ 1 w 188"/>
                  <a:gd name="T15" fmla="*/ 0 h 217"/>
                  <a:gd name="T16" fmla="*/ 1 w 188"/>
                  <a:gd name="T17" fmla="*/ 0 h 217"/>
                  <a:gd name="T18" fmla="*/ 1 w 188"/>
                  <a:gd name="T19" fmla="*/ 0 h 217"/>
                  <a:gd name="T20" fmla="*/ 1 w 188"/>
                  <a:gd name="T21" fmla="*/ 0 h 217"/>
                  <a:gd name="T22" fmla="*/ 1 w 188"/>
                  <a:gd name="T23" fmla="*/ 0 h 217"/>
                  <a:gd name="T24" fmla="*/ 1 w 188"/>
                  <a:gd name="T25" fmla="*/ 0 h 217"/>
                  <a:gd name="T26" fmla="*/ 1 w 188"/>
                  <a:gd name="T27" fmla="*/ 0 h 217"/>
                  <a:gd name="T28" fmla="*/ 1 w 188"/>
                  <a:gd name="T29" fmla="*/ 0 h 217"/>
                  <a:gd name="T30" fmla="*/ 1 w 188"/>
                  <a:gd name="T31" fmla="*/ 0 h 217"/>
                  <a:gd name="T32" fmla="*/ 1 w 188"/>
                  <a:gd name="T33" fmla="*/ 0 h 217"/>
                  <a:gd name="T34" fmla="*/ 1 w 188"/>
                  <a:gd name="T35" fmla="*/ 0 h 217"/>
                  <a:gd name="T36" fmla="*/ 1 w 188"/>
                  <a:gd name="T37" fmla="*/ 0 h 217"/>
                  <a:gd name="T38" fmla="*/ 1 w 188"/>
                  <a:gd name="T39" fmla="*/ 0 h 217"/>
                  <a:gd name="T40" fmla="*/ 1 w 188"/>
                  <a:gd name="T41" fmla="*/ 0 h 217"/>
                  <a:gd name="T42" fmla="*/ 1 w 188"/>
                  <a:gd name="T43" fmla="*/ 0 h 217"/>
                  <a:gd name="T44" fmla="*/ 1 w 188"/>
                  <a:gd name="T45" fmla="*/ 0 h 217"/>
                  <a:gd name="T46" fmla="*/ 1 w 188"/>
                  <a:gd name="T47" fmla="*/ 0 h 217"/>
                  <a:gd name="T48" fmla="*/ 1 w 188"/>
                  <a:gd name="T49" fmla="*/ 0 h 217"/>
                  <a:gd name="T50" fmla="*/ 0 w 188"/>
                  <a:gd name="T51" fmla="*/ 0 h 217"/>
                  <a:gd name="T52" fmla="*/ 0 w 188"/>
                  <a:gd name="T53" fmla="*/ 0 h 217"/>
                  <a:gd name="T54" fmla="*/ 0 w 188"/>
                  <a:gd name="T55" fmla="*/ 0 h 217"/>
                  <a:gd name="T56" fmla="*/ 1 w 188"/>
                  <a:gd name="T57" fmla="*/ 0 h 217"/>
                  <a:gd name="T58" fmla="*/ 1 w 188"/>
                  <a:gd name="T59" fmla="*/ 0 h 217"/>
                  <a:gd name="T60" fmla="*/ 1 w 188"/>
                  <a:gd name="T61" fmla="*/ 0 h 217"/>
                  <a:gd name="T62" fmla="*/ 1 w 188"/>
                  <a:gd name="T63" fmla="*/ 0 h 217"/>
                  <a:gd name="T64" fmla="*/ 1 w 188"/>
                  <a:gd name="T65" fmla="*/ 0 h 217"/>
                  <a:gd name="T66" fmla="*/ 1 w 188"/>
                  <a:gd name="T67" fmla="*/ 0 h 217"/>
                  <a:gd name="T68" fmla="*/ 1 w 188"/>
                  <a:gd name="T69" fmla="*/ 0 h 2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88"/>
                  <a:gd name="T106" fmla="*/ 0 h 217"/>
                  <a:gd name="T107" fmla="*/ 188 w 188"/>
                  <a:gd name="T108" fmla="*/ 217 h 21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88" h="217">
                    <a:moveTo>
                      <a:pt x="20" y="25"/>
                    </a:moveTo>
                    <a:lnTo>
                      <a:pt x="22" y="27"/>
                    </a:lnTo>
                    <a:lnTo>
                      <a:pt x="26" y="33"/>
                    </a:lnTo>
                    <a:lnTo>
                      <a:pt x="30" y="38"/>
                    </a:lnTo>
                    <a:lnTo>
                      <a:pt x="34" y="44"/>
                    </a:lnTo>
                    <a:lnTo>
                      <a:pt x="39" y="52"/>
                    </a:lnTo>
                    <a:lnTo>
                      <a:pt x="45" y="61"/>
                    </a:lnTo>
                    <a:lnTo>
                      <a:pt x="47" y="69"/>
                    </a:lnTo>
                    <a:lnTo>
                      <a:pt x="51" y="82"/>
                    </a:lnTo>
                    <a:lnTo>
                      <a:pt x="55" y="93"/>
                    </a:lnTo>
                    <a:lnTo>
                      <a:pt x="58" y="103"/>
                    </a:lnTo>
                    <a:lnTo>
                      <a:pt x="62" y="111"/>
                    </a:lnTo>
                    <a:lnTo>
                      <a:pt x="64" y="120"/>
                    </a:lnTo>
                    <a:lnTo>
                      <a:pt x="66" y="126"/>
                    </a:lnTo>
                    <a:lnTo>
                      <a:pt x="68" y="128"/>
                    </a:lnTo>
                    <a:lnTo>
                      <a:pt x="68" y="126"/>
                    </a:lnTo>
                    <a:lnTo>
                      <a:pt x="68" y="120"/>
                    </a:lnTo>
                    <a:lnTo>
                      <a:pt x="68" y="112"/>
                    </a:lnTo>
                    <a:lnTo>
                      <a:pt x="72" y="107"/>
                    </a:lnTo>
                    <a:lnTo>
                      <a:pt x="78" y="95"/>
                    </a:lnTo>
                    <a:lnTo>
                      <a:pt x="83" y="84"/>
                    </a:lnTo>
                    <a:lnTo>
                      <a:pt x="91" y="73"/>
                    </a:lnTo>
                    <a:lnTo>
                      <a:pt x="102" y="61"/>
                    </a:lnTo>
                    <a:lnTo>
                      <a:pt x="114" y="50"/>
                    </a:lnTo>
                    <a:lnTo>
                      <a:pt x="127" y="38"/>
                    </a:lnTo>
                    <a:lnTo>
                      <a:pt x="142" y="27"/>
                    </a:lnTo>
                    <a:lnTo>
                      <a:pt x="155" y="19"/>
                    </a:lnTo>
                    <a:lnTo>
                      <a:pt x="167" y="10"/>
                    </a:lnTo>
                    <a:lnTo>
                      <a:pt x="178" y="4"/>
                    </a:lnTo>
                    <a:lnTo>
                      <a:pt x="184" y="0"/>
                    </a:lnTo>
                    <a:lnTo>
                      <a:pt x="188" y="0"/>
                    </a:lnTo>
                    <a:lnTo>
                      <a:pt x="138" y="130"/>
                    </a:lnTo>
                    <a:lnTo>
                      <a:pt x="161" y="217"/>
                    </a:lnTo>
                    <a:lnTo>
                      <a:pt x="159" y="217"/>
                    </a:lnTo>
                    <a:lnTo>
                      <a:pt x="154" y="217"/>
                    </a:lnTo>
                    <a:lnTo>
                      <a:pt x="146" y="215"/>
                    </a:lnTo>
                    <a:lnTo>
                      <a:pt x="136" y="213"/>
                    </a:lnTo>
                    <a:lnTo>
                      <a:pt x="125" y="211"/>
                    </a:lnTo>
                    <a:lnTo>
                      <a:pt x="114" y="209"/>
                    </a:lnTo>
                    <a:lnTo>
                      <a:pt x="104" y="207"/>
                    </a:lnTo>
                    <a:lnTo>
                      <a:pt x="93" y="204"/>
                    </a:lnTo>
                    <a:lnTo>
                      <a:pt x="81" y="200"/>
                    </a:lnTo>
                    <a:lnTo>
                      <a:pt x="70" y="200"/>
                    </a:lnTo>
                    <a:lnTo>
                      <a:pt x="58" y="198"/>
                    </a:lnTo>
                    <a:lnTo>
                      <a:pt x="51" y="198"/>
                    </a:lnTo>
                    <a:lnTo>
                      <a:pt x="41" y="196"/>
                    </a:lnTo>
                    <a:lnTo>
                      <a:pt x="34" y="196"/>
                    </a:lnTo>
                    <a:lnTo>
                      <a:pt x="26" y="194"/>
                    </a:lnTo>
                    <a:lnTo>
                      <a:pt x="20" y="194"/>
                    </a:lnTo>
                    <a:lnTo>
                      <a:pt x="9" y="190"/>
                    </a:lnTo>
                    <a:lnTo>
                      <a:pt x="3" y="181"/>
                    </a:lnTo>
                    <a:lnTo>
                      <a:pt x="0" y="175"/>
                    </a:lnTo>
                    <a:lnTo>
                      <a:pt x="0" y="168"/>
                    </a:lnTo>
                    <a:lnTo>
                      <a:pt x="0" y="160"/>
                    </a:lnTo>
                    <a:lnTo>
                      <a:pt x="0" y="152"/>
                    </a:lnTo>
                    <a:lnTo>
                      <a:pt x="0" y="141"/>
                    </a:lnTo>
                    <a:lnTo>
                      <a:pt x="1" y="131"/>
                    </a:lnTo>
                    <a:lnTo>
                      <a:pt x="3" y="120"/>
                    </a:lnTo>
                    <a:lnTo>
                      <a:pt x="7" y="111"/>
                    </a:lnTo>
                    <a:lnTo>
                      <a:pt x="9" y="99"/>
                    </a:lnTo>
                    <a:lnTo>
                      <a:pt x="13" y="88"/>
                    </a:lnTo>
                    <a:lnTo>
                      <a:pt x="15" y="78"/>
                    </a:lnTo>
                    <a:lnTo>
                      <a:pt x="17" y="69"/>
                    </a:lnTo>
                    <a:lnTo>
                      <a:pt x="17" y="57"/>
                    </a:lnTo>
                    <a:lnTo>
                      <a:pt x="19" y="50"/>
                    </a:lnTo>
                    <a:lnTo>
                      <a:pt x="19" y="42"/>
                    </a:lnTo>
                    <a:lnTo>
                      <a:pt x="20" y="36"/>
                    </a:lnTo>
                    <a:lnTo>
                      <a:pt x="20" y="29"/>
                    </a:lnTo>
                    <a:lnTo>
                      <a:pt x="20" y="25"/>
                    </a:lnTo>
                    <a:close/>
                  </a:path>
                </a:pathLst>
              </a:custGeom>
              <a:solidFill>
                <a:srgbClr val="CE5B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93" name="Freeform 177"/>
              <p:cNvSpPr>
                <a:spLocks/>
              </p:cNvSpPr>
              <p:nvPr/>
            </p:nvSpPr>
            <p:spPr bwMode="auto">
              <a:xfrm>
                <a:off x="4287" y="3333"/>
                <a:ext cx="189" cy="400"/>
              </a:xfrm>
              <a:custGeom>
                <a:avLst/>
                <a:gdLst>
                  <a:gd name="T0" fmla="*/ 1 w 376"/>
                  <a:gd name="T1" fmla="*/ 0 h 801"/>
                  <a:gd name="T2" fmla="*/ 1 w 376"/>
                  <a:gd name="T3" fmla="*/ 0 h 801"/>
                  <a:gd name="T4" fmla="*/ 1 w 376"/>
                  <a:gd name="T5" fmla="*/ 0 h 801"/>
                  <a:gd name="T6" fmla="*/ 1 w 376"/>
                  <a:gd name="T7" fmla="*/ 0 h 801"/>
                  <a:gd name="T8" fmla="*/ 1 w 376"/>
                  <a:gd name="T9" fmla="*/ 0 h 801"/>
                  <a:gd name="T10" fmla="*/ 1 w 376"/>
                  <a:gd name="T11" fmla="*/ 0 h 801"/>
                  <a:gd name="T12" fmla="*/ 1 w 376"/>
                  <a:gd name="T13" fmla="*/ 0 h 801"/>
                  <a:gd name="T14" fmla="*/ 1 w 376"/>
                  <a:gd name="T15" fmla="*/ 0 h 801"/>
                  <a:gd name="T16" fmla="*/ 1 w 376"/>
                  <a:gd name="T17" fmla="*/ 0 h 801"/>
                  <a:gd name="T18" fmla="*/ 1 w 376"/>
                  <a:gd name="T19" fmla="*/ 0 h 801"/>
                  <a:gd name="T20" fmla="*/ 1 w 376"/>
                  <a:gd name="T21" fmla="*/ 0 h 801"/>
                  <a:gd name="T22" fmla="*/ 1 w 376"/>
                  <a:gd name="T23" fmla="*/ 0 h 801"/>
                  <a:gd name="T24" fmla="*/ 1 w 376"/>
                  <a:gd name="T25" fmla="*/ 0 h 801"/>
                  <a:gd name="T26" fmla="*/ 1 w 376"/>
                  <a:gd name="T27" fmla="*/ 0 h 801"/>
                  <a:gd name="T28" fmla="*/ 1 w 376"/>
                  <a:gd name="T29" fmla="*/ 0 h 801"/>
                  <a:gd name="T30" fmla="*/ 1 w 376"/>
                  <a:gd name="T31" fmla="*/ 0 h 801"/>
                  <a:gd name="T32" fmla="*/ 1 w 376"/>
                  <a:gd name="T33" fmla="*/ 0 h 801"/>
                  <a:gd name="T34" fmla="*/ 1 w 376"/>
                  <a:gd name="T35" fmla="*/ 0 h 801"/>
                  <a:gd name="T36" fmla="*/ 1 w 376"/>
                  <a:gd name="T37" fmla="*/ 0 h 801"/>
                  <a:gd name="T38" fmla="*/ 1 w 376"/>
                  <a:gd name="T39" fmla="*/ 0 h 801"/>
                  <a:gd name="T40" fmla="*/ 1 w 376"/>
                  <a:gd name="T41" fmla="*/ 0 h 801"/>
                  <a:gd name="T42" fmla="*/ 1 w 376"/>
                  <a:gd name="T43" fmla="*/ 0 h 801"/>
                  <a:gd name="T44" fmla="*/ 1 w 376"/>
                  <a:gd name="T45" fmla="*/ 0 h 801"/>
                  <a:gd name="T46" fmla="*/ 1 w 376"/>
                  <a:gd name="T47" fmla="*/ 0 h 801"/>
                  <a:gd name="T48" fmla="*/ 1 w 376"/>
                  <a:gd name="T49" fmla="*/ 0 h 801"/>
                  <a:gd name="T50" fmla="*/ 1 w 376"/>
                  <a:gd name="T51" fmla="*/ 0 h 801"/>
                  <a:gd name="T52" fmla="*/ 1 w 376"/>
                  <a:gd name="T53" fmla="*/ 0 h 801"/>
                  <a:gd name="T54" fmla="*/ 1 w 376"/>
                  <a:gd name="T55" fmla="*/ 0 h 801"/>
                  <a:gd name="T56" fmla="*/ 1 w 376"/>
                  <a:gd name="T57" fmla="*/ 0 h 801"/>
                  <a:gd name="T58" fmla="*/ 1 w 376"/>
                  <a:gd name="T59" fmla="*/ 0 h 801"/>
                  <a:gd name="T60" fmla="*/ 1 w 376"/>
                  <a:gd name="T61" fmla="*/ 0 h 801"/>
                  <a:gd name="T62" fmla="*/ 1 w 376"/>
                  <a:gd name="T63" fmla="*/ 0 h 801"/>
                  <a:gd name="T64" fmla="*/ 1 w 376"/>
                  <a:gd name="T65" fmla="*/ 0 h 801"/>
                  <a:gd name="T66" fmla="*/ 1 w 376"/>
                  <a:gd name="T67" fmla="*/ 0 h 801"/>
                  <a:gd name="T68" fmla="*/ 1 w 376"/>
                  <a:gd name="T69" fmla="*/ 0 h 801"/>
                  <a:gd name="T70" fmla="*/ 1 w 376"/>
                  <a:gd name="T71" fmla="*/ 0 h 801"/>
                  <a:gd name="T72" fmla="*/ 1 w 376"/>
                  <a:gd name="T73" fmla="*/ 0 h 801"/>
                  <a:gd name="T74" fmla="*/ 1 w 376"/>
                  <a:gd name="T75" fmla="*/ 0 h 801"/>
                  <a:gd name="T76" fmla="*/ 1 w 376"/>
                  <a:gd name="T77" fmla="*/ 0 h 801"/>
                  <a:gd name="T78" fmla="*/ 1 w 376"/>
                  <a:gd name="T79" fmla="*/ 0 h 801"/>
                  <a:gd name="T80" fmla="*/ 1 w 376"/>
                  <a:gd name="T81" fmla="*/ 0 h 801"/>
                  <a:gd name="T82" fmla="*/ 1 w 376"/>
                  <a:gd name="T83" fmla="*/ 0 h 801"/>
                  <a:gd name="T84" fmla="*/ 1 w 376"/>
                  <a:gd name="T85" fmla="*/ 0 h 801"/>
                  <a:gd name="T86" fmla="*/ 1 w 376"/>
                  <a:gd name="T87" fmla="*/ 0 h 801"/>
                  <a:gd name="T88" fmla="*/ 1 w 376"/>
                  <a:gd name="T89" fmla="*/ 0 h 801"/>
                  <a:gd name="T90" fmla="*/ 1 w 376"/>
                  <a:gd name="T91" fmla="*/ 0 h 801"/>
                  <a:gd name="T92" fmla="*/ 1 w 376"/>
                  <a:gd name="T93" fmla="*/ 0 h 801"/>
                  <a:gd name="T94" fmla="*/ 1 w 376"/>
                  <a:gd name="T95" fmla="*/ 0 h 801"/>
                  <a:gd name="T96" fmla="*/ 1 w 376"/>
                  <a:gd name="T97" fmla="*/ 0 h 801"/>
                  <a:gd name="T98" fmla="*/ 1 w 376"/>
                  <a:gd name="T99" fmla="*/ 0 h 801"/>
                  <a:gd name="T100" fmla="*/ 1 w 376"/>
                  <a:gd name="T101" fmla="*/ 0 h 801"/>
                  <a:gd name="T102" fmla="*/ 0 w 376"/>
                  <a:gd name="T103" fmla="*/ 0 h 801"/>
                  <a:gd name="T104" fmla="*/ 1 w 376"/>
                  <a:gd name="T105" fmla="*/ 0 h 801"/>
                  <a:gd name="T106" fmla="*/ 1 w 376"/>
                  <a:gd name="T107" fmla="*/ 0 h 801"/>
                  <a:gd name="T108" fmla="*/ 1 w 376"/>
                  <a:gd name="T109" fmla="*/ 0 h 801"/>
                  <a:gd name="T110" fmla="*/ 1 w 376"/>
                  <a:gd name="T111" fmla="*/ 0 h 801"/>
                  <a:gd name="T112" fmla="*/ 1 w 376"/>
                  <a:gd name="T113" fmla="*/ 0 h 801"/>
                  <a:gd name="T114" fmla="*/ 1 w 376"/>
                  <a:gd name="T115" fmla="*/ 0 h 801"/>
                  <a:gd name="T116" fmla="*/ 1 w 376"/>
                  <a:gd name="T117" fmla="*/ 0 h 801"/>
                  <a:gd name="T118" fmla="*/ 1 w 376"/>
                  <a:gd name="T119" fmla="*/ 0 h 801"/>
                  <a:gd name="T120" fmla="*/ 1 w 376"/>
                  <a:gd name="T121" fmla="*/ 0 h 801"/>
                  <a:gd name="T122" fmla="*/ 1 w 376"/>
                  <a:gd name="T123" fmla="*/ 0 h 8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76"/>
                  <a:gd name="T187" fmla="*/ 0 h 801"/>
                  <a:gd name="T188" fmla="*/ 376 w 376"/>
                  <a:gd name="T189" fmla="*/ 801 h 8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76" h="801">
                    <a:moveTo>
                      <a:pt x="237" y="801"/>
                    </a:moveTo>
                    <a:lnTo>
                      <a:pt x="237" y="797"/>
                    </a:lnTo>
                    <a:lnTo>
                      <a:pt x="237" y="793"/>
                    </a:lnTo>
                    <a:lnTo>
                      <a:pt x="239" y="785"/>
                    </a:lnTo>
                    <a:lnTo>
                      <a:pt x="243" y="774"/>
                    </a:lnTo>
                    <a:lnTo>
                      <a:pt x="243" y="766"/>
                    </a:lnTo>
                    <a:lnTo>
                      <a:pt x="245" y="759"/>
                    </a:lnTo>
                    <a:lnTo>
                      <a:pt x="247" y="749"/>
                    </a:lnTo>
                    <a:lnTo>
                      <a:pt x="251" y="742"/>
                    </a:lnTo>
                    <a:lnTo>
                      <a:pt x="251" y="728"/>
                    </a:lnTo>
                    <a:lnTo>
                      <a:pt x="255" y="717"/>
                    </a:lnTo>
                    <a:lnTo>
                      <a:pt x="255" y="704"/>
                    </a:lnTo>
                    <a:lnTo>
                      <a:pt x="258" y="690"/>
                    </a:lnTo>
                    <a:lnTo>
                      <a:pt x="258" y="675"/>
                    </a:lnTo>
                    <a:lnTo>
                      <a:pt x="262" y="658"/>
                    </a:lnTo>
                    <a:lnTo>
                      <a:pt x="264" y="641"/>
                    </a:lnTo>
                    <a:lnTo>
                      <a:pt x="266" y="626"/>
                    </a:lnTo>
                    <a:lnTo>
                      <a:pt x="268" y="607"/>
                    </a:lnTo>
                    <a:lnTo>
                      <a:pt x="268" y="592"/>
                    </a:lnTo>
                    <a:lnTo>
                      <a:pt x="270" y="574"/>
                    </a:lnTo>
                    <a:lnTo>
                      <a:pt x="272" y="561"/>
                    </a:lnTo>
                    <a:lnTo>
                      <a:pt x="270" y="544"/>
                    </a:lnTo>
                    <a:lnTo>
                      <a:pt x="270" y="533"/>
                    </a:lnTo>
                    <a:lnTo>
                      <a:pt x="268" y="519"/>
                    </a:lnTo>
                    <a:lnTo>
                      <a:pt x="268" y="512"/>
                    </a:lnTo>
                    <a:lnTo>
                      <a:pt x="264" y="504"/>
                    </a:lnTo>
                    <a:lnTo>
                      <a:pt x="262" y="500"/>
                    </a:lnTo>
                    <a:lnTo>
                      <a:pt x="258" y="496"/>
                    </a:lnTo>
                    <a:lnTo>
                      <a:pt x="255" y="500"/>
                    </a:lnTo>
                    <a:lnTo>
                      <a:pt x="247" y="502"/>
                    </a:lnTo>
                    <a:lnTo>
                      <a:pt x="241" y="510"/>
                    </a:lnTo>
                    <a:lnTo>
                      <a:pt x="232" y="519"/>
                    </a:lnTo>
                    <a:lnTo>
                      <a:pt x="224" y="531"/>
                    </a:lnTo>
                    <a:lnTo>
                      <a:pt x="215" y="542"/>
                    </a:lnTo>
                    <a:lnTo>
                      <a:pt x="207" y="557"/>
                    </a:lnTo>
                    <a:lnTo>
                      <a:pt x="197" y="574"/>
                    </a:lnTo>
                    <a:lnTo>
                      <a:pt x="190" y="590"/>
                    </a:lnTo>
                    <a:lnTo>
                      <a:pt x="180" y="605"/>
                    </a:lnTo>
                    <a:lnTo>
                      <a:pt x="173" y="620"/>
                    </a:lnTo>
                    <a:lnTo>
                      <a:pt x="163" y="633"/>
                    </a:lnTo>
                    <a:lnTo>
                      <a:pt x="158" y="649"/>
                    </a:lnTo>
                    <a:lnTo>
                      <a:pt x="150" y="658"/>
                    </a:lnTo>
                    <a:lnTo>
                      <a:pt x="146" y="666"/>
                    </a:lnTo>
                    <a:lnTo>
                      <a:pt x="142" y="673"/>
                    </a:lnTo>
                    <a:lnTo>
                      <a:pt x="140" y="677"/>
                    </a:lnTo>
                    <a:lnTo>
                      <a:pt x="139" y="675"/>
                    </a:lnTo>
                    <a:lnTo>
                      <a:pt x="139" y="671"/>
                    </a:lnTo>
                    <a:lnTo>
                      <a:pt x="139" y="666"/>
                    </a:lnTo>
                    <a:lnTo>
                      <a:pt x="140" y="658"/>
                    </a:lnTo>
                    <a:lnTo>
                      <a:pt x="144" y="645"/>
                    </a:lnTo>
                    <a:lnTo>
                      <a:pt x="148" y="631"/>
                    </a:lnTo>
                    <a:lnTo>
                      <a:pt x="152" y="616"/>
                    </a:lnTo>
                    <a:lnTo>
                      <a:pt x="158" y="601"/>
                    </a:lnTo>
                    <a:lnTo>
                      <a:pt x="163" y="582"/>
                    </a:lnTo>
                    <a:lnTo>
                      <a:pt x="169" y="565"/>
                    </a:lnTo>
                    <a:lnTo>
                      <a:pt x="177" y="546"/>
                    </a:lnTo>
                    <a:lnTo>
                      <a:pt x="184" y="529"/>
                    </a:lnTo>
                    <a:lnTo>
                      <a:pt x="190" y="510"/>
                    </a:lnTo>
                    <a:lnTo>
                      <a:pt x="197" y="491"/>
                    </a:lnTo>
                    <a:lnTo>
                      <a:pt x="203" y="474"/>
                    </a:lnTo>
                    <a:lnTo>
                      <a:pt x="211" y="458"/>
                    </a:lnTo>
                    <a:lnTo>
                      <a:pt x="217" y="443"/>
                    </a:lnTo>
                    <a:lnTo>
                      <a:pt x="222" y="430"/>
                    </a:lnTo>
                    <a:lnTo>
                      <a:pt x="226" y="417"/>
                    </a:lnTo>
                    <a:lnTo>
                      <a:pt x="232" y="407"/>
                    </a:lnTo>
                    <a:lnTo>
                      <a:pt x="236" y="396"/>
                    </a:lnTo>
                    <a:lnTo>
                      <a:pt x="239" y="388"/>
                    </a:lnTo>
                    <a:lnTo>
                      <a:pt x="243" y="381"/>
                    </a:lnTo>
                    <a:lnTo>
                      <a:pt x="249" y="375"/>
                    </a:lnTo>
                    <a:lnTo>
                      <a:pt x="256" y="362"/>
                    </a:lnTo>
                    <a:lnTo>
                      <a:pt x="266" y="352"/>
                    </a:lnTo>
                    <a:lnTo>
                      <a:pt x="275" y="346"/>
                    </a:lnTo>
                    <a:lnTo>
                      <a:pt x="287" y="341"/>
                    </a:lnTo>
                    <a:lnTo>
                      <a:pt x="293" y="337"/>
                    </a:lnTo>
                    <a:lnTo>
                      <a:pt x="300" y="335"/>
                    </a:lnTo>
                    <a:lnTo>
                      <a:pt x="308" y="331"/>
                    </a:lnTo>
                    <a:lnTo>
                      <a:pt x="315" y="329"/>
                    </a:lnTo>
                    <a:lnTo>
                      <a:pt x="329" y="325"/>
                    </a:lnTo>
                    <a:lnTo>
                      <a:pt x="344" y="324"/>
                    </a:lnTo>
                    <a:lnTo>
                      <a:pt x="357" y="320"/>
                    </a:lnTo>
                    <a:lnTo>
                      <a:pt x="367" y="318"/>
                    </a:lnTo>
                    <a:lnTo>
                      <a:pt x="374" y="318"/>
                    </a:lnTo>
                    <a:lnTo>
                      <a:pt x="376" y="318"/>
                    </a:lnTo>
                    <a:lnTo>
                      <a:pt x="376" y="284"/>
                    </a:lnTo>
                    <a:lnTo>
                      <a:pt x="178" y="215"/>
                    </a:lnTo>
                    <a:lnTo>
                      <a:pt x="199" y="71"/>
                    </a:lnTo>
                    <a:lnTo>
                      <a:pt x="152" y="0"/>
                    </a:lnTo>
                    <a:lnTo>
                      <a:pt x="152" y="2"/>
                    </a:lnTo>
                    <a:lnTo>
                      <a:pt x="152" y="12"/>
                    </a:lnTo>
                    <a:lnTo>
                      <a:pt x="152" y="18"/>
                    </a:lnTo>
                    <a:lnTo>
                      <a:pt x="152" y="25"/>
                    </a:lnTo>
                    <a:lnTo>
                      <a:pt x="152" y="33"/>
                    </a:lnTo>
                    <a:lnTo>
                      <a:pt x="152" y="42"/>
                    </a:lnTo>
                    <a:lnTo>
                      <a:pt x="152" y="52"/>
                    </a:lnTo>
                    <a:lnTo>
                      <a:pt x="152" y="61"/>
                    </a:lnTo>
                    <a:lnTo>
                      <a:pt x="152" y="71"/>
                    </a:lnTo>
                    <a:lnTo>
                      <a:pt x="152" y="82"/>
                    </a:lnTo>
                    <a:lnTo>
                      <a:pt x="152" y="92"/>
                    </a:lnTo>
                    <a:lnTo>
                      <a:pt x="152" y="101"/>
                    </a:lnTo>
                    <a:lnTo>
                      <a:pt x="152" y="111"/>
                    </a:lnTo>
                    <a:lnTo>
                      <a:pt x="152" y="120"/>
                    </a:lnTo>
                    <a:lnTo>
                      <a:pt x="150" y="126"/>
                    </a:lnTo>
                    <a:lnTo>
                      <a:pt x="148" y="135"/>
                    </a:lnTo>
                    <a:lnTo>
                      <a:pt x="148" y="141"/>
                    </a:lnTo>
                    <a:lnTo>
                      <a:pt x="146" y="149"/>
                    </a:lnTo>
                    <a:lnTo>
                      <a:pt x="142" y="160"/>
                    </a:lnTo>
                    <a:lnTo>
                      <a:pt x="139" y="173"/>
                    </a:lnTo>
                    <a:lnTo>
                      <a:pt x="131" y="187"/>
                    </a:lnTo>
                    <a:lnTo>
                      <a:pt x="125" y="200"/>
                    </a:lnTo>
                    <a:lnTo>
                      <a:pt x="123" y="204"/>
                    </a:lnTo>
                    <a:lnTo>
                      <a:pt x="121" y="213"/>
                    </a:lnTo>
                    <a:lnTo>
                      <a:pt x="118" y="221"/>
                    </a:lnTo>
                    <a:lnTo>
                      <a:pt x="116" y="229"/>
                    </a:lnTo>
                    <a:lnTo>
                      <a:pt x="112" y="236"/>
                    </a:lnTo>
                    <a:lnTo>
                      <a:pt x="108" y="246"/>
                    </a:lnTo>
                    <a:lnTo>
                      <a:pt x="106" y="255"/>
                    </a:lnTo>
                    <a:lnTo>
                      <a:pt x="102" y="265"/>
                    </a:lnTo>
                    <a:lnTo>
                      <a:pt x="99" y="274"/>
                    </a:lnTo>
                    <a:lnTo>
                      <a:pt x="97" y="286"/>
                    </a:lnTo>
                    <a:lnTo>
                      <a:pt x="93" y="297"/>
                    </a:lnTo>
                    <a:lnTo>
                      <a:pt x="91" y="310"/>
                    </a:lnTo>
                    <a:lnTo>
                      <a:pt x="87" y="320"/>
                    </a:lnTo>
                    <a:lnTo>
                      <a:pt x="83" y="333"/>
                    </a:lnTo>
                    <a:lnTo>
                      <a:pt x="82" y="344"/>
                    </a:lnTo>
                    <a:lnTo>
                      <a:pt x="80" y="358"/>
                    </a:lnTo>
                    <a:lnTo>
                      <a:pt x="76" y="369"/>
                    </a:lnTo>
                    <a:lnTo>
                      <a:pt x="74" y="382"/>
                    </a:lnTo>
                    <a:lnTo>
                      <a:pt x="70" y="396"/>
                    </a:lnTo>
                    <a:lnTo>
                      <a:pt x="70" y="411"/>
                    </a:lnTo>
                    <a:lnTo>
                      <a:pt x="66" y="424"/>
                    </a:lnTo>
                    <a:lnTo>
                      <a:pt x="63" y="439"/>
                    </a:lnTo>
                    <a:lnTo>
                      <a:pt x="61" y="453"/>
                    </a:lnTo>
                    <a:lnTo>
                      <a:pt x="57" y="468"/>
                    </a:lnTo>
                    <a:lnTo>
                      <a:pt x="53" y="481"/>
                    </a:lnTo>
                    <a:lnTo>
                      <a:pt x="53" y="496"/>
                    </a:lnTo>
                    <a:lnTo>
                      <a:pt x="47" y="510"/>
                    </a:lnTo>
                    <a:lnTo>
                      <a:pt x="47" y="527"/>
                    </a:lnTo>
                    <a:lnTo>
                      <a:pt x="44" y="540"/>
                    </a:lnTo>
                    <a:lnTo>
                      <a:pt x="42" y="554"/>
                    </a:lnTo>
                    <a:lnTo>
                      <a:pt x="38" y="567"/>
                    </a:lnTo>
                    <a:lnTo>
                      <a:pt x="36" y="582"/>
                    </a:lnTo>
                    <a:lnTo>
                      <a:pt x="34" y="595"/>
                    </a:lnTo>
                    <a:lnTo>
                      <a:pt x="30" y="609"/>
                    </a:lnTo>
                    <a:lnTo>
                      <a:pt x="28" y="620"/>
                    </a:lnTo>
                    <a:lnTo>
                      <a:pt x="26" y="633"/>
                    </a:lnTo>
                    <a:lnTo>
                      <a:pt x="23" y="645"/>
                    </a:lnTo>
                    <a:lnTo>
                      <a:pt x="21" y="656"/>
                    </a:lnTo>
                    <a:lnTo>
                      <a:pt x="17" y="666"/>
                    </a:lnTo>
                    <a:lnTo>
                      <a:pt x="15" y="675"/>
                    </a:lnTo>
                    <a:lnTo>
                      <a:pt x="13" y="685"/>
                    </a:lnTo>
                    <a:lnTo>
                      <a:pt x="11" y="694"/>
                    </a:lnTo>
                    <a:lnTo>
                      <a:pt x="9" y="704"/>
                    </a:lnTo>
                    <a:lnTo>
                      <a:pt x="7" y="711"/>
                    </a:lnTo>
                    <a:lnTo>
                      <a:pt x="4" y="723"/>
                    </a:lnTo>
                    <a:lnTo>
                      <a:pt x="2" y="732"/>
                    </a:lnTo>
                    <a:lnTo>
                      <a:pt x="0" y="738"/>
                    </a:lnTo>
                    <a:lnTo>
                      <a:pt x="0" y="742"/>
                    </a:lnTo>
                    <a:lnTo>
                      <a:pt x="2" y="742"/>
                    </a:lnTo>
                    <a:lnTo>
                      <a:pt x="11" y="749"/>
                    </a:lnTo>
                    <a:lnTo>
                      <a:pt x="15" y="753"/>
                    </a:lnTo>
                    <a:lnTo>
                      <a:pt x="24" y="757"/>
                    </a:lnTo>
                    <a:lnTo>
                      <a:pt x="32" y="763"/>
                    </a:lnTo>
                    <a:lnTo>
                      <a:pt x="44" y="768"/>
                    </a:lnTo>
                    <a:lnTo>
                      <a:pt x="53" y="772"/>
                    </a:lnTo>
                    <a:lnTo>
                      <a:pt x="63" y="776"/>
                    </a:lnTo>
                    <a:lnTo>
                      <a:pt x="76" y="780"/>
                    </a:lnTo>
                    <a:lnTo>
                      <a:pt x="89" y="785"/>
                    </a:lnTo>
                    <a:lnTo>
                      <a:pt x="102" y="787"/>
                    </a:lnTo>
                    <a:lnTo>
                      <a:pt x="118" y="791"/>
                    </a:lnTo>
                    <a:lnTo>
                      <a:pt x="123" y="791"/>
                    </a:lnTo>
                    <a:lnTo>
                      <a:pt x="131" y="795"/>
                    </a:lnTo>
                    <a:lnTo>
                      <a:pt x="139" y="795"/>
                    </a:lnTo>
                    <a:lnTo>
                      <a:pt x="148" y="797"/>
                    </a:lnTo>
                    <a:lnTo>
                      <a:pt x="154" y="797"/>
                    </a:lnTo>
                    <a:lnTo>
                      <a:pt x="163" y="797"/>
                    </a:lnTo>
                    <a:lnTo>
                      <a:pt x="171" y="797"/>
                    </a:lnTo>
                    <a:lnTo>
                      <a:pt x="178" y="799"/>
                    </a:lnTo>
                    <a:lnTo>
                      <a:pt x="186" y="799"/>
                    </a:lnTo>
                    <a:lnTo>
                      <a:pt x="194" y="799"/>
                    </a:lnTo>
                    <a:lnTo>
                      <a:pt x="199" y="799"/>
                    </a:lnTo>
                    <a:lnTo>
                      <a:pt x="209" y="801"/>
                    </a:lnTo>
                    <a:lnTo>
                      <a:pt x="218" y="801"/>
                    </a:lnTo>
                    <a:lnTo>
                      <a:pt x="228" y="801"/>
                    </a:lnTo>
                    <a:lnTo>
                      <a:pt x="234" y="801"/>
                    </a:lnTo>
                    <a:lnTo>
                      <a:pt x="237" y="801"/>
                    </a:lnTo>
                    <a:close/>
                  </a:path>
                </a:pathLst>
              </a:custGeom>
              <a:solidFill>
                <a:srgbClr val="CE5B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94" name="Freeform 178"/>
              <p:cNvSpPr>
                <a:spLocks/>
              </p:cNvSpPr>
              <p:nvPr/>
            </p:nvSpPr>
            <p:spPr bwMode="auto">
              <a:xfrm>
                <a:off x="4358" y="3218"/>
                <a:ext cx="129" cy="266"/>
              </a:xfrm>
              <a:custGeom>
                <a:avLst/>
                <a:gdLst>
                  <a:gd name="T0" fmla="*/ 0 w 259"/>
                  <a:gd name="T1" fmla="*/ 1 h 532"/>
                  <a:gd name="T2" fmla="*/ 0 w 259"/>
                  <a:gd name="T3" fmla="*/ 1 h 532"/>
                  <a:gd name="T4" fmla="*/ 0 w 259"/>
                  <a:gd name="T5" fmla="*/ 1 h 532"/>
                  <a:gd name="T6" fmla="*/ 0 w 259"/>
                  <a:gd name="T7" fmla="*/ 1 h 532"/>
                  <a:gd name="T8" fmla="*/ 0 w 259"/>
                  <a:gd name="T9" fmla="*/ 1 h 532"/>
                  <a:gd name="T10" fmla="*/ 0 w 259"/>
                  <a:gd name="T11" fmla="*/ 1 h 532"/>
                  <a:gd name="T12" fmla="*/ 0 w 259"/>
                  <a:gd name="T13" fmla="*/ 1 h 532"/>
                  <a:gd name="T14" fmla="*/ 0 w 259"/>
                  <a:gd name="T15" fmla="*/ 1 h 532"/>
                  <a:gd name="T16" fmla="*/ 0 w 259"/>
                  <a:gd name="T17" fmla="*/ 1 h 532"/>
                  <a:gd name="T18" fmla="*/ 0 w 259"/>
                  <a:gd name="T19" fmla="*/ 1 h 532"/>
                  <a:gd name="T20" fmla="*/ 0 w 259"/>
                  <a:gd name="T21" fmla="*/ 1 h 532"/>
                  <a:gd name="T22" fmla="*/ 0 w 259"/>
                  <a:gd name="T23" fmla="*/ 1 h 532"/>
                  <a:gd name="T24" fmla="*/ 0 w 259"/>
                  <a:gd name="T25" fmla="*/ 1 h 532"/>
                  <a:gd name="T26" fmla="*/ 0 w 259"/>
                  <a:gd name="T27" fmla="*/ 1 h 532"/>
                  <a:gd name="T28" fmla="*/ 0 w 259"/>
                  <a:gd name="T29" fmla="*/ 1 h 532"/>
                  <a:gd name="T30" fmla="*/ 0 w 259"/>
                  <a:gd name="T31" fmla="*/ 1 h 532"/>
                  <a:gd name="T32" fmla="*/ 0 w 259"/>
                  <a:gd name="T33" fmla="*/ 1 h 532"/>
                  <a:gd name="T34" fmla="*/ 0 w 259"/>
                  <a:gd name="T35" fmla="*/ 1 h 532"/>
                  <a:gd name="T36" fmla="*/ 0 w 259"/>
                  <a:gd name="T37" fmla="*/ 1 h 532"/>
                  <a:gd name="T38" fmla="*/ 0 w 259"/>
                  <a:gd name="T39" fmla="*/ 1 h 532"/>
                  <a:gd name="T40" fmla="*/ 0 w 259"/>
                  <a:gd name="T41" fmla="*/ 1 h 532"/>
                  <a:gd name="T42" fmla="*/ 0 w 259"/>
                  <a:gd name="T43" fmla="*/ 1 h 532"/>
                  <a:gd name="T44" fmla="*/ 0 w 259"/>
                  <a:gd name="T45" fmla="*/ 1 h 532"/>
                  <a:gd name="T46" fmla="*/ 0 w 259"/>
                  <a:gd name="T47" fmla="*/ 1 h 532"/>
                  <a:gd name="T48" fmla="*/ 0 w 259"/>
                  <a:gd name="T49" fmla="*/ 1 h 532"/>
                  <a:gd name="T50" fmla="*/ 0 w 259"/>
                  <a:gd name="T51" fmla="*/ 1 h 532"/>
                  <a:gd name="T52" fmla="*/ 0 w 259"/>
                  <a:gd name="T53" fmla="*/ 1 h 532"/>
                  <a:gd name="T54" fmla="*/ 0 w 259"/>
                  <a:gd name="T55" fmla="*/ 1 h 532"/>
                  <a:gd name="T56" fmla="*/ 0 w 259"/>
                  <a:gd name="T57" fmla="*/ 1 h 532"/>
                  <a:gd name="T58" fmla="*/ 0 w 259"/>
                  <a:gd name="T59" fmla="*/ 1 h 532"/>
                  <a:gd name="T60" fmla="*/ 0 w 259"/>
                  <a:gd name="T61" fmla="*/ 1 h 532"/>
                  <a:gd name="T62" fmla="*/ 0 w 259"/>
                  <a:gd name="T63" fmla="*/ 1 h 532"/>
                  <a:gd name="T64" fmla="*/ 0 w 259"/>
                  <a:gd name="T65" fmla="*/ 1 h 532"/>
                  <a:gd name="T66" fmla="*/ 0 w 259"/>
                  <a:gd name="T67" fmla="*/ 1 h 532"/>
                  <a:gd name="T68" fmla="*/ 0 w 259"/>
                  <a:gd name="T69" fmla="*/ 1 h 532"/>
                  <a:gd name="T70" fmla="*/ 0 w 259"/>
                  <a:gd name="T71" fmla="*/ 1 h 532"/>
                  <a:gd name="T72" fmla="*/ 0 w 259"/>
                  <a:gd name="T73" fmla="*/ 1 h 532"/>
                  <a:gd name="T74" fmla="*/ 0 w 259"/>
                  <a:gd name="T75" fmla="*/ 1 h 532"/>
                  <a:gd name="T76" fmla="*/ 0 w 259"/>
                  <a:gd name="T77" fmla="*/ 1 h 532"/>
                  <a:gd name="T78" fmla="*/ 0 w 259"/>
                  <a:gd name="T79" fmla="*/ 1 h 532"/>
                  <a:gd name="T80" fmla="*/ 0 w 259"/>
                  <a:gd name="T81" fmla="*/ 1 h 532"/>
                  <a:gd name="T82" fmla="*/ 0 w 259"/>
                  <a:gd name="T83" fmla="*/ 1 h 532"/>
                  <a:gd name="T84" fmla="*/ 0 w 259"/>
                  <a:gd name="T85" fmla="*/ 1 h 532"/>
                  <a:gd name="T86" fmla="*/ 0 w 259"/>
                  <a:gd name="T87" fmla="*/ 1 h 5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9"/>
                  <a:gd name="T133" fmla="*/ 0 h 532"/>
                  <a:gd name="T134" fmla="*/ 259 w 259"/>
                  <a:gd name="T135" fmla="*/ 532 h 53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9" h="532">
                    <a:moveTo>
                      <a:pt x="234" y="41"/>
                    </a:moveTo>
                    <a:lnTo>
                      <a:pt x="229" y="28"/>
                    </a:lnTo>
                    <a:lnTo>
                      <a:pt x="223" y="19"/>
                    </a:lnTo>
                    <a:lnTo>
                      <a:pt x="217" y="13"/>
                    </a:lnTo>
                    <a:lnTo>
                      <a:pt x="211" y="7"/>
                    </a:lnTo>
                    <a:lnTo>
                      <a:pt x="204" y="3"/>
                    </a:lnTo>
                    <a:lnTo>
                      <a:pt x="198" y="1"/>
                    </a:lnTo>
                    <a:lnTo>
                      <a:pt x="187" y="0"/>
                    </a:lnTo>
                    <a:lnTo>
                      <a:pt x="175" y="3"/>
                    </a:lnTo>
                    <a:lnTo>
                      <a:pt x="164" y="7"/>
                    </a:lnTo>
                    <a:lnTo>
                      <a:pt x="153" y="15"/>
                    </a:lnTo>
                    <a:lnTo>
                      <a:pt x="141" y="22"/>
                    </a:lnTo>
                    <a:lnTo>
                      <a:pt x="128" y="32"/>
                    </a:lnTo>
                    <a:lnTo>
                      <a:pt x="118" y="41"/>
                    </a:lnTo>
                    <a:lnTo>
                      <a:pt x="111" y="55"/>
                    </a:lnTo>
                    <a:lnTo>
                      <a:pt x="97" y="64"/>
                    </a:lnTo>
                    <a:lnTo>
                      <a:pt x="88" y="77"/>
                    </a:lnTo>
                    <a:lnTo>
                      <a:pt x="80" y="85"/>
                    </a:lnTo>
                    <a:lnTo>
                      <a:pt x="75" y="93"/>
                    </a:lnTo>
                    <a:lnTo>
                      <a:pt x="69" y="100"/>
                    </a:lnTo>
                    <a:lnTo>
                      <a:pt x="63" y="110"/>
                    </a:lnTo>
                    <a:lnTo>
                      <a:pt x="57" y="117"/>
                    </a:lnTo>
                    <a:lnTo>
                      <a:pt x="52" y="125"/>
                    </a:lnTo>
                    <a:lnTo>
                      <a:pt x="48" y="133"/>
                    </a:lnTo>
                    <a:lnTo>
                      <a:pt x="44" y="142"/>
                    </a:lnTo>
                    <a:lnTo>
                      <a:pt x="38" y="152"/>
                    </a:lnTo>
                    <a:lnTo>
                      <a:pt x="37" y="161"/>
                    </a:lnTo>
                    <a:lnTo>
                      <a:pt x="33" y="171"/>
                    </a:lnTo>
                    <a:lnTo>
                      <a:pt x="33" y="180"/>
                    </a:lnTo>
                    <a:lnTo>
                      <a:pt x="29" y="188"/>
                    </a:lnTo>
                    <a:lnTo>
                      <a:pt x="27" y="197"/>
                    </a:lnTo>
                    <a:lnTo>
                      <a:pt x="27" y="207"/>
                    </a:lnTo>
                    <a:lnTo>
                      <a:pt x="27" y="216"/>
                    </a:lnTo>
                    <a:lnTo>
                      <a:pt x="27" y="226"/>
                    </a:lnTo>
                    <a:lnTo>
                      <a:pt x="29" y="235"/>
                    </a:lnTo>
                    <a:lnTo>
                      <a:pt x="31" y="245"/>
                    </a:lnTo>
                    <a:lnTo>
                      <a:pt x="33" y="254"/>
                    </a:lnTo>
                    <a:lnTo>
                      <a:pt x="33" y="264"/>
                    </a:lnTo>
                    <a:lnTo>
                      <a:pt x="33" y="275"/>
                    </a:lnTo>
                    <a:lnTo>
                      <a:pt x="35" y="285"/>
                    </a:lnTo>
                    <a:lnTo>
                      <a:pt x="37" y="296"/>
                    </a:lnTo>
                    <a:lnTo>
                      <a:pt x="37" y="306"/>
                    </a:lnTo>
                    <a:lnTo>
                      <a:pt x="37" y="319"/>
                    </a:lnTo>
                    <a:lnTo>
                      <a:pt x="37" y="330"/>
                    </a:lnTo>
                    <a:lnTo>
                      <a:pt x="37" y="342"/>
                    </a:lnTo>
                    <a:lnTo>
                      <a:pt x="35" y="355"/>
                    </a:lnTo>
                    <a:lnTo>
                      <a:pt x="33" y="366"/>
                    </a:lnTo>
                    <a:lnTo>
                      <a:pt x="31" y="378"/>
                    </a:lnTo>
                    <a:lnTo>
                      <a:pt x="29" y="393"/>
                    </a:lnTo>
                    <a:lnTo>
                      <a:pt x="25" y="402"/>
                    </a:lnTo>
                    <a:lnTo>
                      <a:pt x="23" y="416"/>
                    </a:lnTo>
                    <a:lnTo>
                      <a:pt x="19" y="427"/>
                    </a:lnTo>
                    <a:lnTo>
                      <a:pt x="18" y="439"/>
                    </a:lnTo>
                    <a:lnTo>
                      <a:pt x="14" y="448"/>
                    </a:lnTo>
                    <a:lnTo>
                      <a:pt x="8" y="458"/>
                    </a:lnTo>
                    <a:lnTo>
                      <a:pt x="6" y="465"/>
                    </a:lnTo>
                    <a:lnTo>
                      <a:pt x="4" y="473"/>
                    </a:lnTo>
                    <a:lnTo>
                      <a:pt x="0" y="484"/>
                    </a:lnTo>
                    <a:lnTo>
                      <a:pt x="0" y="488"/>
                    </a:lnTo>
                    <a:lnTo>
                      <a:pt x="4" y="488"/>
                    </a:lnTo>
                    <a:lnTo>
                      <a:pt x="14" y="492"/>
                    </a:lnTo>
                    <a:lnTo>
                      <a:pt x="21" y="494"/>
                    </a:lnTo>
                    <a:lnTo>
                      <a:pt x="31" y="497"/>
                    </a:lnTo>
                    <a:lnTo>
                      <a:pt x="38" y="499"/>
                    </a:lnTo>
                    <a:lnTo>
                      <a:pt x="50" y="503"/>
                    </a:lnTo>
                    <a:lnTo>
                      <a:pt x="61" y="507"/>
                    </a:lnTo>
                    <a:lnTo>
                      <a:pt x="73" y="511"/>
                    </a:lnTo>
                    <a:lnTo>
                      <a:pt x="86" y="513"/>
                    </a:lnTo>
                    <a:lnTo>
                      <a:pt x="97" y="516"/>
                    </a:lnTo>
                    <a:lnTo>
                      <a:pt x="111" y="520"/>
                    </a:lnTo>
                    <a:lnTo>
                      <a:pt x="122" y="524"/>
                    </a:lnTo>
                    <a:lnTo>
                      <a:pt x="134" y="526"/>
                    </a:lnTo>
                    <a:lnTo>
                      <a:pt x="147" y="530"/>
                    </a:lnTo>
                    <a:lnTo>
                      <a:pt x="156" y="530"/>
                    </a:lnTo>
                    <a:lnTo>
                      <a:pt x="168" y="530"/>
                    </a:lnTo>
                    <a:lnTo>
                      <a:pt x="177" y="530"/>
                    </a:lnTo>
                    <a:lnTo>
                      <a:pt x="189" y="532"/>
                    </a:lnTo>
                    <a:lnTo>
                      <a:pt x="196" y="530"/>
                    </a:lnTo>
                    <a:lnTo>
                      <a:pt x="204" y="530"/>
                    </a:lnTo>
                    <a:lnTo>
                      <a:pt x="211" y="530"/>
                    </a:lnTo>
                    <a:lnTo>
                      <a:pt x="221" y="530"/>
                    </a:lnTo>
                    <a:lnTo>
                      <a:pt x="231" y="528"/>
                    </a:lnTo>
                    <a:lnTo>
                      <a:pt x="240" y="528"/>
                    </a:lnTo>
                    <a:lnTo>
                      <a:pt x="246" y="526"/>
                    </a:lnTo>
                    <a:lnTo>
                      <a:pt x="248" y="526"/>
                    </a:lnTo>
                    <a:lnTo>
                      <a:pt x="257" y="374"/>
                    </a:lnTo>
                    <a:lnTo>
                      <a:pt x="130" y="370"/>
                    </a:lnTo>
                    <a:lnTo>
                      <a:pt x="94" y="370"/>
                    </a:lnTo>
                    <a:lnTo>
                      <a:pt x="97" y="298"/>
                    </a:lnTo>
                    <a:lnTo>
                      <a:pt x="96" y="292"/>
                    </a:lnTo>
                    <a:lnTo>
                      <a:pt x="94" y="281"/>
                    </a:lnTo>
                    <a:lnTo>
                      <a:pt x="92" y="271"/>
                    </a:lnTo>
                    <a:lnTo>
                      <a:pt x="92" y="264"/>
                    </a:lnTo>
                    <a:lnTo>
                      <a:pt x="92" y="254"/>
                    </a:lnTo>
                    <a:lnTo>
                      <a:pt x="92" y="245"/>
                    </a:lnTo>
                    <a:lnTo>
                      <a:pt x="90" y="231"/>
                    </a:lnTo>
                    <a:lnTo>
                      <a:pt x="90" y="220"/>
                    </a:lnTo>
                    <a:lnTo>
                      <a:pt x="90" y="207"/>
                    </a:lnTo>
                    <a:lnTo>
                      <a:pt x="92" y="195"/>
                    </a:lnTo>
                    <a:lnTo>
                      <a:pt x="92" y="182"/>
                    </a:lnTo>
                    <a:lnTo>
                      <a:pt x="92" y="171"/>
                    </a:lnTo>
                    <a:lnTo>
                      <a:pt x="94" y="157"/>
                    </a:lnTo>
                    <a:lnTo>
                      <a:pt x="97" y="148"/>
                    </a:lnTo>
                    <a:lnTo>
                      <a:pt x="101" y="134"/>
                    </a:lnTo>
                    <a:lnTo>
                      <a:pt x="105" y="125"/>
                    </a:lnTo>
                    <a:lnTo>
                      <a:pt x="109" y="115"/>
                    </a:lnTo>
                    <a:lnTo>
                      <a:pt x="113" y="108"/>
                    </a:lnTo>
                    <a:lnTo>
                      <a:pt x="116" y="100"/>
                    </a:lnTo>
                    <a:lnTo>
                      <a:pt x="124" y="93"/>
                    </a:lnTo>
                    <a:lnTo>
                      <a:pt x="128" y="87"/>
                    </a:lnTo>
                    <a:lnTo>
                      <a:pt x="135" y="83"/>
                    </a:lnTo>
                    <a:lnTo>
                      <a:pt x="147" y="74"/>
                    </a:lnTo>
                    <a:lnTo>
                      <a:pt x="160" y="70"/>
                    </a:lnTo>
                    <a:lnTo>
                      <a:pt x="175" y="68"/>
                    </a:lnTo>
                    <a:lnTo>
                      <a:pt x="189" y="70"/>
                    </a:lnTo>
                    <a:lnTo>
                      <a:pt x="202" y="72"/>
                    </a:lnTo>
                    <a:lnTo>
                      <a:pt x="215" y="77"/>
                    </a:lnTo>
                    <a:lnTo>
                      <a:pt x="225" y="83"/>
                    </a:lnTo>
                    <a:lnTo>
                      <a:pt x="238" y="91"/>
                    </a:lnTo>
                    <a:lnTo>
                      <a:pt x="244" y="96"/>
                    </a:lnTo>
                    <a:lnTo>
                      <a:pt x="253" y="104"/>
                    </a:lnTo>
                    <a:lnTo>
                      <a:pt x="257" y="108"/>
                    </a:lnTo>
                    <a:lnTo>
                      <a:pt x="259" y="110"/>
                    </a:lnTo>
                    <a:lnTo>
                      <a:pt x="259" y="106"/>
                    </a:lnTo>
                    <a:lnTo>
                      <a:pt x="259" y="100"/>
                    </a:lnTo>
                    <a:lnTo>
                      <a:pt x="257" y="87"/>
                    </a:lnTo>
                    <a:lnTo>
                      <a:pt x="255" y="77"/>
                    </a:lnTo>
                    <a:lnTo>
                      <a:pt x="248" y="64"/>
                    </a:lnTo>
                    <a:lnTo>
                      <a:pt x="242" y="53"/>
                    </a:lnTo>
                    <a:lnTo>
                      <a:pt x="234" y="43"/>
                    </a:lnTo>
                    <a:lnTo>
                      <a:pt x="234" y="41"/>
                    </a:lnTo>
                    <a:close/>
                  </a:path>
                </a:pathLst>
              </a:custGeom>
              <a:solidFill>
                <a:srgbClr val="8A99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95" name="Freeform 179"/>
              <p:cNvSpPr>
                <a:spLocks/>
              </p:cNvSpPr>
              <p:nvPr/>
            </p:nvSpPr>
            <p:spPr bwMode="auto">
              <a:xfrm>
                <a:off x="4351" y="3374"/>
                <a:ext cx="96" cy="210"/>
              </a:xfrm>
              <a:custGeom>
                <a:avLst/>
                <a:gdLst>
                  <a:gd name="T0" fmla="*/ 1 w 192"/>
                  <a:gd name="T1" fmla="*/ 1 h 420"/>
                  <a:gd name="T2" fmla="*/ 1 w 192"/>
                  <a:gd name="T3" fmla="*/ 1 h 420"/>
                  <a:gd name="T4" fmla="*/ 1 w 192"/>
                  <a:gd name="T5" fmla="*/ 1 h 420"/>
                  <a:gd name="T6" fmla="*/ 1 w 192"/>
                  <a:gd name="T7" fmla="*/ 1 h 420"/>
                  <a:gd name="T8" fmla="*/ 1 w 192"/>
                  <a:gd name="T9" fmla="*/ 1 h 420"/>
                  <a:gd name="T10" fmla="*/ 1 w 192"/>
                  <a:gd name="T11" fmla="*/ 1 h 420"/>
                  <a:gd name="T12" fmla="*/ 1 w 192"/>
                  <a:gd name="T13" fmla="*/ 1 h 420"/>
                  <a:gd name="T14" fmla="*/ 1 w 192"/>
                  <a:gd name="T15" fmla="*/ 1 h 420"/>
                  <a:gd name="T16" fmla="*/ 1 w 192"/>
                  <a:gd name="T17" fmla="*/ 1 h 420"/>
                  <a:gd name="T18" fmla="*/ 1 w 192"/>
                  <a:gd name="T19" fmla="*/ 1 h 420"/>
                  <a:gd name="T20" fmla="*/ 1 w 192"/>
                  <a:gd name="T21" fmla="*/ 1 h 420"/>
                  <a:gd name="T22" fmla="*/ 1 w 192"/>
                  <a:gd name="T23" fmla="*/ 1 h 420"/>
                  <a:gd name="T24" fmla="*/ 1 w 192"/>
                  <a:gd name="T25" fmla="*/ 1 h 420"/>
                  <a:gd name="T26" fmla="*/ 1 w 192"/>
                  <a:gd name="T27" fmla="*/ 1 h 420"/>
                  <a:gd name="T28" fmla="*/ 1 w 192"/>
                  <a:gd name="T29" fmla="*/ 1 h 420"/>
                  <a:gd name="T30" fmla="*/ 1 w 192"/>
                  <a:gd name="T31" fmla="*/ 1 h 420"/>
                  <a:gd name="T32" fmla="*/ 1 w 192"/>
                  <a:gd name="T33" fmla="*/ 1 h 420"/>
                  <a:gd name="T34" fmla="*/ 1 w 192"/>
                  <a:gd name="T35" fmla="*/ 1 h 420"/>
                  <a:gd name="T36" fmla="*/ 1 w 192"/>
                  <a:gd name="T37" fmla="*/ 1 h 420"/>
                  <a:gd name="T38" fmla="*/ 1 w 192"/>
                  <a:gd name="T39" fmla="*/ 1 h 420"/>
                  <a:gd name="T40" fmla="*/ 1 w 192"/>
                  <a:gd name="T41" fmla="*/ 1 h 420"/>
                  <a:gd name="T42" fmla="*/ 1 w 192"/>
                  <a:gd name="T43" fmla="*/ 1 h 420"/>
                  <a:gd name="T44" fmla="*/ 1 w 192"/>
                  <a:gd name="T45" fmla="*/ 1 h 420"/>
                  <a:gd name="T46" fmla="*/ 1 w 192"/>
                  <a:gd name="T47" fmla="*/ 1 h 420"/>
                  <a:gd name="T48" fmla="*/ 0 w 192"/>
                  <a:gd name="T49" fmla="*/ 1 h 420"/>
                  <a:gd name="T50" fmla="*/ 0 w 192"/>
                  <a:gd name="T51" fmla="*/ 1 h 420"/>
                  <a:gd name="T52" fmla="*/ 1 w 192"/>
                  <a:gd name="T53" fmla="*/ 1 h 420"/>
                  <a:gd name="T54" fmla="*/ 1 w 192"/>
                  <a:gd name="T55" fmla="*/ 1 h 420"/>
                  <a:gd name="T56" fmla="*/ 1 w 192"/>
                  <a:gd name="T57" fmla="*/ 1 h 420"/>
                  <a:gd name="T58" fmla="*/ 1 w 192"/>
                  <a:gd name="T59" fmla="*/ 1 h 420"/>
                  <a:gd name="T60" fmla="*/ 1 w 192"/>
                  <a:gd name="T61" fmla="*/ 1 h 420"/>
                  <a:gd name="T62" fmla="*/ 1 w 192"/>
                  <a:gd name="T63" fmla="*/ 1 h 420"/>
                  <a:gd name="T64" fmla="*/ 1 w 192"/>
                  <a:gd name="T65" fmla="*/ 1 h 420"/>
                  <a:gd name="T66" fmla="*/ 1 w 192"/>
                  <a:gd name="T67" fmla="*/ 1 h 420"/>
                  <a:gd name="T68" fmla="*/ 1 w 192"/>
                  <a:gd name="T69" fmla="*/ 1 h 420"/>
                  <a:gd name="T70" fmla="*/ 1 w 192"/>
                  <a:gd name="T71" fmla="*/ 1 h 420"/>
                  <a:gd name="T72" fmla="*/ 1 w 192"/>
                  <a:gd name="T73" fmla="*/ 1 h 420"/>
                  <a:gd name="T74" fmla="*/ 1 w 192"/>
                  <a:gd name="T75" fmla="*/ 1 h 420"/>
                  <a:gd name="T76" fmla="*/ 1 w 192"/>
                  <a:gd name="T77" fmla="*/ 1 h 420"/>
                  <a:gd name="T78" fmla="*/ 1 w 192"/>
                  <a:gd name="T79" fmla="*/ 1 h 420"/>
                  <a:gd name="T80" fmla="*/ 1 w 192"/>
                  <a:gd name="T81" fmla="*/ 1 h 420"/>
                  <a:gd name="T82" fmla="*/ 1 w 192"/>
                  <a:gd name="T83" fmla="*/ 1 h 420"/>
                  <a:gd name="T84" fmla="*/ 1 w 192"/>
                  <a:gd name="T85" fmla="*/ 1 h 420"/>
                  <a:gd name="T86" fmla="*/ 1 w 192"/>
                  <a:gd name="T87" fmla="*/ 1 h 420"/>
                  <a:gd name="T88" fmla="*/ 1 w 192"/>
                  <a:gd name="T89" fmla="*/ 1 h 420"/>
                  <a:gd name="T90" fmla="*/ 1 w 192"/>
                  <a:gd name="T91" fmla="*/ 1 h 42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92"/>
                  <a:gd name="T139" fmla="*/ 0 h 420"/>
                  <a:gd name="T140" fmla="*/ 192 w 192"/>
                  <a:gd name="T141" fmla="*/ 420 h 42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92" h="420">
                    <a:moveTo>
                      <a:pt x="192" y="34"/>
                    </a:moveTo>
                    <a:lnTo>
                      <a:pt x="192" y="34"/>
                    </a:lnTo>
                    <a:lnTo>
                      <a:pt x="192" y="40"/>
                    </a:lnTo>
                    <a:lnTo>
                      <a:pt x="190" y="46"/>
                    </a:lnTo>
                    <a:lnTo>
                      <a:pt x="190" y="57"/>
                    </a:lnTo>
                    <a:lnTo>
                      <a:pt x="188" y="61"/>
                    </a:lnTo>
                    <a:lnTo>
                      <a:pt x="186" y="67"/>
                    </a:lnTo>
                    <a:lnTo>
                      <a:pt x="185" y="76"/>
                    </a:lnTo>
                    <a:lnTo>
                      <a:pt x="183" y="84"/>
                    </a:lnTo>
                    <a:lnTo>
                      <a:pt x="179" y="91"/>
                    </a:lnTo>
                    <a:lnTo>
                      <a:pt x="177" y="99"/>
                    </a:lnTo>
                    <a:lnTo>
                      <a:pt x="173" y="109"/>
                    </a:lnTo>
                    <a:lnTo>
                      <a:pt x="169" y="120"/>
                    </a:lnTo>
                    <a:lnTo>
                      <a:pt x="164" y="129"/>
                    </a:lnTo>
                    <a:lnTo>
                      <a:pt x="158" y="141"/>
                    </a:lnTo>
                    <a:lnTo>
                      <a:pt x="150" y="150"/>
                    </a:lnTo>
                    <a:lnTo>
                      <a:pt x="145" y="164"/>
                    </a:lnTo>
                    <a:lnTo>
                      <a:pt x="137" y="173"/>
                    </a:lnTo>
                    <a:lnTo>
                      <a:pt x="131" y="185"/>
                    </a:lnTo>
                    <a:lnTo>
                      <a:pt x="124" y="196"/>
                    </a:lnTo>
                    <a:lnTo>
                      <a:pt x="118" y="205"/>
                    </a:lnTo>
                    <a:lnTo>
                      <a:pt x="110" y="215"/>
                    </a:lnTo>
                    <a:lnTo>
                      <a:pt x="105" y="224"/>
                    </a:lnTo>
                    <a:lnTo>
                      <a:pt x="101" y="230"/>
                    </a:lnTo>
                    <a:lnTo>
                      <a:pt x="95" y="238"/>
                    </a:lnTo>
                    <a:lnTo>
                      <a:pt x="90" y="247"/>
                    </a:lnTo>
                    <a:lnTo>
                      <a:pt x="88" y="251"/>
                    </a:lnTo>
                    <a:lnTo>
                      <a:pt x="88" y="253"/>
                    </a:lnTo>
                    <a:lnTo>
                      <a:pt x="90" y="259"/>
                    </a:lnTo>
                    <a:lnTo>
                      <a:pt x="91" y="266"/>
                    </a:lnTo>
                    <a:lnTo>
                      <a:pt x="93" y="278"/>
                    </a:lnTo>
                    <a:lnTo>
                      <a:pt x="95" y="289"/>
                    </a:lnTo>
                    <a:lnTo>
                      <a:pt x="95" y="300"/>
                    </a:lnTo>
                    <a:lnTo>
                      <a:pt x="95" y="312"/>
                    </a:lnTo>
                    <a:lnTo>
                      <a:pt x="95" y="321"/>
                    </a:lnTo>
                    <a:lnTo>
                      <a:pt x="91" y="329"/>
                    </a:lnTo>
                    <a:lnTo>
                      <a:pt x="86" y="337"/>
                    </a:lnTo>
                    <a:lnTo>
                      <a:pt x="82" y="342"/>
                    </a:lnTo>
                    <a:lnTo>
                      <a:pt x="76" y="348"/>
                    </a:lnTo>
                    <a:lnTo>
                      <a:pt x="63" y="357"/>
                    </a:lnTo>
                    <a:lnTo>
                      <a:pt x="53" y="371"/>
                    </a:lnTo>
                    <a:lnTo>
                      <a:pt x="50" y="376"/>
                    </a:lnTo>
                    <a:lnTo>
                      <a:pt x="48" y="384"/>
                    </a:lnTo>
                    <a:lnTo>
                      <a:pt x="46" y="390"/>
                    </a:lnTo>
                    <a:lnTo>
                      <a:pt x="46" y="397"/>
                    </a:lnTo>
                    <a:lnTo>
                      <a:pt x="46" y="409"/>
                    </a:lnTo>
                    <a:lnTo>
                      <a:pt x="48" y="414"/>
                    </a:lnTo>
                    <a:lnTo>
                      <a:pt x="17" y="420"/>
                    </a:lnTo>
                    <a:lnTo>
                      <a:pt x="17" y="338"/>
                    </a:lnTo>
                    <a:lnTo>
                      <a:pt x="0" y="335"/>
                    </a:lnTo>
                    <a:lnTo>
                      <a:pt x="0" y="316"/>
                    </a:lnTo>
                    <a:lnTo>
                      <a:pt x="0" y="318"/>
                    </a:lnTo>
                    <a:lnTo>
                      <a:pt x="2" y="318"/>
                    </a:lnTo>
                    <a:lnTo>
                      <a:pt x="6" y="316"/>
                    </a:lnTo>
                    <a:lnTo>
                      <a:pt x="8" y="312"/>
                    </a:lnTo>
                    <a:lnTo>
                      <a:pt x="13" y="306"/>
                    </a:lnTo>
                    <a:lnTo>
                      <a:pt x="17" y="293"/>
                    </a:lnTo>
                    <a:lnTo>
                      <a:pt x="27" y="281"/>
                    </a:lnTo>
                    <a:lnTo>
                      <a:pt x="32" y="266"/>
                    </a:lnTo>
                    <a:lnTo>
                      <a:pt x="40" y="253"/>
                    </a:lnTo>
                    <a:lnTo>
                      <a:pt x="46" y="238"/>
                    </a:lnTo>
                    <a:lnTo>
                      <a:pt x="53" y="228"/>
                    </a:lnTo>
                    <a:lnTo>
                      <a:pt x="55" y="221"/>
                    </a:lnTo>
                    <a:lnTo>
                      <a:pt x="59" y="219"/>
                    </a:lnTo>
                    <a:lnTo>
                      <a:pt x="59" y="215"/>
                    </a:lnTo>
                    <a:lnTo>
                      <a:pt x="59" y="209"/>
                    </a:lnTo>
                    <a:lnTo>
                      <a:pt x="59" y="202"/>
                    </a:lnTo>
                    <a:lnTo>
                      <a:pt x="61" y="196"/>
                    </a:lnTo>
                    <a:lnTo>
                      <a:pt x="63" y="190"/>
                    </a:lnTo>
                    <a:lnTo>
                      <a:pt x="65" y="183"/>
                    </a:lnTo>
                    <a:lnTo>
                      <a:pt x="67" y="173"/>
                    </a:lnTo>
                    <a:lnTo>
                      <a:pt x="69" y="164"/>
                    </a:lnTo>
                    <a:lnTo>
                      <a:pt x="70" y="154"/>
                    </a:lnTo>
                    <a:lnTo>
                      <a:pt x="72" y="147"/>
                    </a:lnTo>
                    <a:lnTo>
                      <a:pt x="74" y="137"/>
                    </a:lnTo>
                    <a:lnTo>
                      <a:pt x="78" y="128"/>
                    </a:lnTo>
                    <a:lnTo>
                      <a:pt x="80" y="116"/>
                    </a:lnTo>
                    <a:lnTo>
                      <a:pt x="84" y="107"/>
                    </a:lnTo>
                    <a:lnTo>
                      <a:pt x="86" y="95"/>
                    </a:lnTo>
                    <a:lnTo>
                      <a:pt x="88" y="86"/>
                    </a:lnTo>
                    <a:lnTo>
                      <a:pt x="90" y="74"/>
                    </a:lnTo>
                    <a:lnTo>
                      <a:pt x="91" y="65"/>
                    </a:lnTo>
                    <a:lnTo>
                      <a:pt x="93" y="55"/>
                    </a:lnTo>
                    <a:lnTo>
                      <a:pt x="95" y="46"/>
                    </a:lnTo>
                    <a:lnTo>
                      <a:pt x="99" y="38"/>
                    </a:lnTo>
                    <a:lnTo>
                      <a:pt x="101" y="31"/>
                    </a:lnTo>
                    <a:lnTo>
                      <a:pt x="105" y="17"/>
                    </a:lnTo>
                    <a:lnTo>
                      <a:pt x="109" y="8"/>
                    </a:lnTo>
                    <a:lnTo>
                      <a:pt x="110" y="2"/>
                    </a:lnTo>
                    <a:lnTo>
                      <a:pt x="110" y="0"/>
                    </a:lnTo>
                    <a:lnTo>
                      <a:pt x="192" y="34"/>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96" name="Freeform 180"/>
              <p:cNvSpPr>
                <a:spLocks/>
              </p:cNvSpPr>
              <p:nvPr/>
            </p:nvSpPr>
            <p:spPr bwMode="auto">
              <a:xfrm>
                <a:off x="4351" y="3392"/>
                <a:ext cx="98" cy="192"/>
              </a:xfrm>
              <a:custGeom>
                <a:avLst/>
                <a:gdLst>
                  <a:gd name="T0" fmla="*/ 1 w 196"/>
                  <a:gd name="T1" fmla="*/ 1 h 384"/>
                  <a:gd name="T2" fmla="*/ 1 w 196"/>
                  <a:gd name="T3" fmla="*/ 1 h 384"/>
                  <a:gd name="T4" fmla="*/ 1 w 196"/>
                  <a:gd name="T5" fmla="*/ 1 h 384"/>
                  <a:gd name="T6" fmla="*/ 1 w 196"/>
                  <a:gd name="T7" fmla="*/ 1 h 384"/>
                  <a:gd name="T8" fmla="*/ 1 w 196"/>
                  <a:gd name="T9" fmla="*/ 1 h 384"/>
                  <a:gd name="T10" fmla="*/ 1 w 196"/>
                  <a:gd name="T11" fmla="*/ 1 h 384"/>
                  <a:gd name="T12" fmla="*/ 1 w 196"/>
                  <a:gd name="T13" fmla="*/ 1 h 384"/>
                  <a:gd name="T14" fmla="*/ 1 w 196"/>
                  <a:gd name="T15" fmla="*/ 1 h 384"/>
                  <a:gd name="T16" fmla="*/ 1 w 196"/>
                  <a:gd name="T17" fmla="*/ 1 h 384"/>
                  <a:gd name="T18" fmla="*/ 1 w 196"/>
                  <a:gd name="T19" fmla="*/ 1 h 384"/>
                  <a:gd name="T20" fmla="*/ 1 w 196"/>
                  <a:gd name="T21" fmla="*/ 1 h 384"/>
                  <a:gd name="T22" fmla="*/ 1 w 196"/>
                  <a:gd name="T23" fmla="*/ 1 h 384"/>
                  <a:gd name="T24" fmla="*/ 1 w 196"/>
                  <a:gd name="T25" fmla="*/ 1 h 384"/>
                  <a:gd name="T26" fmla="*/ 1 w 196"/>
                  <a:gd name="T27" fmla="*/ 1 h 384"/>
                  <a:gd name="T28" fmla="*/ 1 w 196"/>
                  <a:gd name="T29" fmla="*/ 1 h 384"/>
                  <a:gd name="T30" fmla="*/ 1 w 196"/>
                  <a:gd name="T31" fmla="*/ 1 h 384"/>
                  <a:gd name="T32" fmla="*/ 1 w 196"/>
                  <a:gd name="T33" fmla="*/ 1 h 384"/>
                  <a:gd name="T34" fmla="*/ 1 w 196"/>
                  <a:gd name="T35" fmla="*/ 1 h 384"/>
                  <a:gd name="T36" fmla="*/ 1 w 196"/>
                  <a:gd name="T37" fmla="*/ 1 h 384"/>
                  <a:gd name="T38" fmla="*/ 1 w 196"/>
                  <a:gd name="T39" fmla="*/ 1 h 384"/>
                  <a:gd name="T40" fmla="*/ 1 w 196"/>
                  <a:gd name="T41" fmla="*/ 1 h 384"/>
                  <a:gd name="T42" fmla="*/ 1 w 196"/>
                  <a:gd name="T43" fmla="*/ 1 h 384"/>
                  <a:gd name="T44" fmla="*/ 1 w 196"/>
                  <a:gd name="T45" fmla="*/ 1 h 384"/>
                  <a:gd name="T46" fmla="*/ 1 w 196"/>
                  <a:gd name="T47" fmla="*/ 1 h 384"/>
                  <a:gd name="T48" fmla="*/ 1 w 196"/>
                  <a:gd name="T49" fmla="*/ 1 h 384"/>
                  <a:gd name="T50" fmla="*/ 1 w 196"/>
                  <a:gd name="T51" fmla="*/ 1 h 384"/>
                  <a:gd name="T52" fmla="*/ 1 w 196"/>
                  <a:gd name="T53" fmla="*/ 1 h 384"/>
                  <a:gd name="T54" fmla="*/ 1 w 196"/>
                  <a:gd name="T55" fmla="*/ 1 h 384"/>
                  <a:gd name="T56" fmla="*/ 1 w 196"/>
                  <a:gd name="T57" fmla="*/ 1 h 384"/>
                  <a:gd name="T58" fmla="*/ 1 w 196"/>
                  <a:gd name="T59" fmla="*/ 1 h 384"/>
                  <a:gd name="T60" fmla="*/ 1 w 196"/>
                  <a:gd name="T61" fmla="*/ 1 h 384"/>
                  <a:gd name="T62" fmla="*/ 0 w 196"/>
                  <a:gd name="T63" fmla="*/ 1 h 384"/>
                  <a:gd name="T64" fmla="*/ 0 w 196"/>
                  <a:gd name="T65" fmla="*/ 1 h 384"/>
                  <a:gd name="T66" fmla="*/ 1 w 196"/>
                  <a:gd name="T67" fmla="*/ 1 h 384"/>
                  <a:gd name="T68" fmla="*/ 1 w 196"/>
                  <a:gd name="T69" fmla="*/ 1 h 384"/>
                  <a:gd name="T70" fmla="*/ 1 w 196"/>
                  <a:gd name="T71" fmla="*/ 1 h 384"/>
                  <a:gd name="T72" fmla="*/ 1 w 196"/>
                  <a:gd name="T73" fmla="*/ 1 h 384"/>
                  <a:gd name="T74" fmla="*/ 1 w 196"/>
                  <a:gd name="T75" fmla="*/ 1 h 384"/>
                  <a:gd name="T76" fmla="*/ 1 w 196"/>
                  <a:gd name="T77" fmla="*/ 1 h 384"/>
                  <a:gd name="T78" fmla="*/ 1 w 196"/>
                  <a:gd name="T79" fmla="*/ 1 h 384"/>
                  <a:gd name="T80" fmla="*/ 1 w 196"/>
                  <a:gd name="T81" fmla="*/ 1 h 384"/>
                  <a:gd name="T82" fmla="*/ 1 w 196"/>
                  <a:gd name="T83" fmla="*/ 1 h 384"/>
                  <a:gd name="T84" fmla="*/ 1 w 196"/>
                  <a:gd name="T85" fmla="*/ 1 h 384"/>
                  <a:gd name="T86" fmla="*/ 1 w 196"/>
                  <a:gd name="T87" fmla="*/ 1 h 384"/>
                  <a:gd name="T88" fmla="*/ 1 w 196"/>
                  <a:gd name="T89" fmla="*/ 1 h 384"/>
                  <a:gd name="T90" fmla="*/ 1 w 196"/>
                  <a:gd name="T91" fmla="*/ 1 h 384"/>
                  <a:gd name="T92" fmla="*/ 1 w 196"/>
                  <a:gd name="T93" fmla="*/ 1 h 384"/>
                  <a:gd name="T94" fmla="*/ 1 w 196"/>
                  <a:gd name="T95" fmla="*/ 1 h 384"/>
                  <a:gd name="T96" fmla="*/ 1 w 196"/>
                  <a:gd name="T97" fmla="*/ 1 h 384"/>
                  <a:gd name="T98" fmla="*/ 1 w 196"/>
                  <a:gd name="T99" fmla="*/ 1 h 384"/>
                  <a:gd name="T100" fmla="*/ 1 w 196"/>
                  <a:gd name="T101" fmla="*/ 1 h 384"/>
                  <a:gd name="T102" fmla="*/ 1 w 196"/>
                  <a:gd name="T103" fmla="*/ 1 h 384"/>
                  <a:gd name="T104" fmla="*/ 1 w 196"/>
                  <a:gd name="T105" fmla="*/ 1 h 384"/>
                  <a:gd name="T106" fmla="*/ 1 w 196"/>
                  <a:gd name="T107" fmla="*/ 1 h 384"/>
                  <a:gd name="T108" fmla="*/ 1 w 196"/>
                  <a:gd name="T109" fmla="*/ 1 h 384"/>
                  <a:gd name="T110" fmla="*/ 1 w 196"/>
                  <a:gd name="T111" fmla="*/ 0 h 384"/>
                  <a:gd name="T112" fmla="*/ 1 w 196"/>
                  <a:gd name="T113" fmla="*/ 0 h 384"/>
                  <a:gd name="T114" fmla="*/ 1 w 196"/>
                  <a:gd name="T115" fmla="*/ 1 h 384"/>
                  <a:gd name="T116" fmla="*/ 1 w 196"/>
                  <a:gd name="T117" fmla="*/ 1 h 38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96"/>
                  <a:gd name="T178" fmla="*/ 0 h 384"/>
                  <a:gd name="T179" fmla="*/ 196 w 196"/>
                  <a:gd name="T180" fmla="*/ 384 h 38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96" h="384">
                    <a:moveTo>
                      <a:pt x="196" y="31"/>
                    </a:moveTo>
                    <a:lnTo>
                      <a:pt x="173" y="76"/>
                    </a:lnTo>
                    <a:lnTo>
                      <a:pt x="88" y="118"/>
                    </a:lnTo>
                    <a:lnTo>
                      <a:pt x="86" y="118"/>
                    </a:lnTo>
                    <a:lnTo>
                      <a:pt x="82" y="128"/>
                    </a:lnTo>
                    <a:lnTo>
                      <a:pt x="80" y="131"/>
                    </a:lnTo>
                    <a:lnTo>
                      <a:pt x="76" y="137"/>
                    </a:lnTo>
                    <a:lnTo>
                      <a:pt x="74" y="145"/>
                    </a:lnTo>
                    <a:lnTo>
                      <a:pt x="72" y="152"/>
                    </a:lnTo>
                    <a:lnTo>
                      <a:pt x="69" y="160"/>
                    </a:lnTo>
                    <a:lnTo>
                      <a:pt x="67" y="168"/>
                    </a:lnTo>
                    <a:lnTo>
                      <a:pt x="63" y="173"/>
                    </a:lnTo>
                    <a:lnTo>
                      <a:pt x="61" y="183"/>
                    </a:lnTo>
                    <a:lnTo>
                      <a:pt x="59" y="188"/>
                    </a:lnTo>
                    <a:lnTo>
                      <a:pt x="57" y="198"/>
                    </a:lnTo>
                    <a:lnTo>
                      <a:pt x="53" y="206"/>
                    </a:lnTo>
                    <a:lnTo>
                      <a:pt x="53" y="213"/>
                    </a:lnTo>
                    <a:lnTo>
                      <a:pt x="51" y="225"/>
                    </a:lnTo>
                    <a:lnTo>
                      <a:pt x="51" y="234"/>
                    </a:lnTo>
                    <a:lnTo>
                      <a:pt x="51" y="240"/>
                    </a:lnTo>
                    <a:lnTo>
                      <a:pt x="53" y="249"/>
                    </a:lnTo>
                    <a:lnTo>
                      <a:pt x="57" y="257"/>
                    </a:lnTo>
                    <a:lnTo>
                      <a:pt x="59" y="266"/>
                    </a:lnTo>
                    <a:lnTo>
                      <a:pt x="51" y="276"/>
                    </a:lnTo>
                    <a:lnTo>
                      <a:pt x="44" y="287"/>
                    </a:lnTo>
                    <a:lnTo>
                      <a:pt x="36" y="295"/>
                    </a:lnTo>
                    <a:lnTo>
                      <a:pt x="34" y="299"/>
                    </a:lnTo>
                    <a:lnTo>
                      <a:pt x="29" y="384"/>
                    </a:lnTo>
                    <a:lnTo>
                      <a:pt x="17" y="384"/>
                    </a:lnTo>
                    <a:lnTo>
                      <a:pt x="15" y="354"/>
                    </a:lnTo>
                    <a:lnTo>
                      <a:pt x="17" y="302"/>
                    </a:lnTo>
                    <a:lnTo>
                      <a:pt x="0" y="299"/>
                    </a:lnTo>
                    <a:lnTo>
                      <a:pt x="0" y="285"/>
                    </a:lnTo>
                    <a:lnTo>
                      <a:pt x="29" y="245"/>
                    </a:lnTo>
                    <a:lnTo>
                      <a:pt x="51" y="190"/>
                    </a:lnTo>
                    <a:lnTo>
                      <a:pt x="51" y="187"/>
                    </a:lnTo>
                    <a:lnTo>
                      <a:pt x="51" y="179"/>
                    </a:lnTo>
                    <a:lnTo>
                      <a:pt x="53" y="168"/>
                    </a:lnTo>
                    <a:lnTo>
                      <a:pt x="57" y="154"/>
                    </a:lnTo>
                    <a:lnTo>
                      <a:pt x="57" y="145"/>
                    </a:lnTo>
                    <a:lnTo>
                      <a:pt x="59" y="137"/>
                    </a:lnTo>
                    <a:lnTo>
                      <a:pt x="61" y="128"/>
                    </a:lnTo>
                    <a:lnTo>
                      <a:pt x="63" y="118"/>
                    </a:lnTo>
                    <a:lnTo>
                      <a:pt x="65" y="109"/>
                    </a:lnTo>
                    <a:lnTo>
                      <a:pt x="69" y="99"/>
                    </a:lnTo>
                    <a:lnTo>
                      <a:pt x="70" y="90"/>
                    </a:lnTo>
                    <a:lnTo>
                      <a:pt x="74" y="82"/>
                    </a:lnTo>
                    <a:lnTo>
                      <a:pt x="76" y="73"/>
                    </a:lnTo>
                    <a:lnTo>
                      <a:pt x="78" y="63"/>
                    </a:lnTo>
                    <a:lnTo>
                      <a:pt x="82" y="54"/>
                    </a:lnTo>
                    <a:lnTo>
                      <a:pt x="84" y="48"/>
                    </a:lnTo>
                    <a:lnTo>
                      <a:pt x="90" y="33"/>
                    </a:lnTo>
                    <a:lnTo>
                      <a:pt x="95" y="21"/>
                    </a:lnTo>
                    <a:lnTo>
                      <a:pt x="99" y="14"/>
                    </a:lnTo>
                    <a:lnTo>
                      <a:pt x="103" y="6"/>
                    </a:lnTo>
                    <a:lnTo>
                      <a:pt x="105" y="0"/>
                    </a:lnTo>
                    <a:lnTo>
                      <a:pt x="107" y="0"/>
                    </a:lnTo>
                    <a:lnTo>
                      <a:pt x="196" y="31"/>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97" name="Freeform 181"/>
              <p:cNvSpPr>
                <a:spLocks/>
              </p:cNvSpPr>
              <p:nvPr/>
            </p:nvSpPr>
            <p:spPr bwMode="auto">
              <a:xfrm>
                <a:off x="4393" y="3243"/>
                <a:ext cx="111" cy="172"/>
              </a:xfrm>
              <a:custGeom>
                <a:avLst/>
                <a:gdLst>
                  <a:gd name="T0" fmla="*/ 1 w 222"/>
                  <a:gd name="T1" fmla="*/ 1 h 344"/>
                  <a:gd name="T2" fmla="*/ 1 w 222"/>
                  <a:gd name="T3" fmla="*/ 1 h 344"/>
                  <a:gd name="T4" fmla="*/ 1 w 222"/>
                  <a:gd name="T5" fmla="*/ 1 h 344"/>
                  <a:gd name="T6" fmla="*/ 1 w 222"/>
                  <a:gd name="T7" fmla="*/ 1 h 344"/>
                  <a:gd name="T8" fmla="*/ 1 w 222"/>
                  <a:gd name="T9" fmla="*/ 1 h 344"/>
                  <a:gd name="T10" fmla="*/ 1 w 222"/>
                  <a:gd name="T11" fmla="*/ 1 h 344"/>
                  <a:gd name="T12" fmla="*/ 1 w 222"/>
                  <a:gd name="T13" fmla="*/ 1 h 344"/>
                  <a:gd name="T14" fmla="*/ 1 w 222"/>
                  <a:gd name="T15" fmla="*/ 1 h 344"/>
                  <a:gd name="T16" fmla="*/ 1 w 222"/>
                  <a:gd name="T17" fmla="*/ 1 h 344"/>
                  <a:gd name="T18" fmla="*/ 1 w 222"/>
                  <a:gd name="T19" fmla="*/ 1 h 344"/>
                  <a:gd name="T20" fmla="*/ 1 w 222"/>
                  <a:gd name="T21" fmla="*/ 1 h 344"/>
                  <a:gd name="T22" fmla="*/ 1 w 222"/>
                  <a:gd name="T23" fmla="*/ 1 h 344"/>
                  <a:gd name="T24" fmla="*/ 1 w 222"/>
                  <a:gd name="T25" fmla="*/ 1 h 344"/>
                  <a:gd name="T26" fmla="*/ 1 w 222"/>
                  <a:gd name="T27" fmla="*/ 1 h 344"/>
                  <a:gd name="T28" fmla="*/ 1 w 222"/>
                  <a:gd name="T29" fmla="*/ 1 h 344"/>
                  <a:gd name="T30" fmla="*/ 1 w 222"/>
                  <a:gd name="T31" fmla="*/ 1 h 344"/>
                  <a:gd name="T32" fmla="*/ 1 w 222"/>
                  <a:gd name="T33" fmla="*/ 1 h 344"/>
                  <a:gd name="T34" fmla="*/ 1 w 222"/>
                  <a:gd name="T35" fmla="*/ 1 h 344"/>
                  <a:gd name="T36" fmla="*/ 1 w 222"/>
                  <a:gd name="T37" fmla="*/ 1 h 344"/>
                  <a:gd name="T38" fmla="*/ 1 w 222"/>
                  <a:gd name="T39" fmla="*/ 0 h 344"/>
                  <a:gd name="T40" fmla="*/ 1 w 222"/>
                  <a:gd name="T41" fmla="*/ 1 h 344"/>
                  <a:gd name="T42" fmla="*/ 1 w 222"/>
                  <a:gd name="T43" fmla="*/ 1 h 344"/>
                  <a:gd name="T44" fmla="*/ 1 w 222"/>
                  <a:gd name="T45" fmla="*/ 1 h 344"/>
                  <a:gd name="T46" fmla="*/ 1 w 222"/>
                  <a:gd name="T47" fmla="*/ 1 h 344"/>
                  <a:gd name="T48" fmla="*/ 1 w 222"/>
                  <a:gd name="T49" fmla="*/ 1 h 344"/>
                  <a:gd name="T50" fmla="*/ 1 w 222"/>
                  <a:gd name="T51" fmla="*/ 1 h 344"/>
                  <a:gd name="T52" fmla="*/ 1 w 222"/>
                  <a:gd name="T53" fmla="*/ 1 h 344"/>
                  <a:gd name="T54" fmla="*/ 1 w 222"/>
                  <a:gd name="T55" fmla="*/ 1 h 344"/>
                  <a:gd name="T56" fmla="*/ 1 w 222"/>
                  <a:gd name="T57" fmla="*/ 1 h 344"/>
                  <a:gd name="T58" fmla="*/ 1 w 222"/>
                  <a:gd name="T59" fmla="*/ 1 h 344"/>
                  <a:gd name="T60" fmla="*/ 1 w 222"/>
                  <a:gd name="T61" fmla="*/ 1 h 344"/>
                  <a:gd name="T62" fmla="*/ 1 w 222"/>
                  <a:gd name="T63" fmla="*/ 1 h 344"/>
                  <a:gd name="T64" fmla="*/ 1 w 222"/>
                  <a:gd name="T65" fmla="*/ 1 h 344"/>
                  <a:gd name="T66" fmla="*/ 1 w 222"/>
                  <a:gd name="T67" fmla="*/ 1 h 344"/>
                  <a:gd name="T68" fmla="*/ 1 w 222"/>
                  <a:gd name="T69" fmla="*/ 1 h 344"/>
                  <a:gd name="T70" fmla="*/ 1 w 222"/>
                  <a:gd name="T71" fmla="*/ 1 h 344"/>
                  <a:gd name="T72" fmla="*/ 1 w 222"/>
                  <a:gd name="T73" fmla="*/ 1 h 344"/>
                  <a:gd name="T74" fmla="*/ 1 w 222"/>
                  <a:gd name="T75" fmla="*/ 1 h 344"/>
                  <a:gd name="T76" fmla="*/ 1 w 222"/>
                  <a:gd name="T77" fmla="*/ 1 h 344"/>
                  <a:gd name="T78" fmla="*/ 1 w 222"/>
                  <a:gd name="T79" fmla="*/ 1 h 344"/>
                  <a:gd name="T80" fmla="*/ 1 w 222"/>
                  <a:gd name="T81" fmla="*/ 1 h 344"/>
                  <a:gd name="T82" fmla="*/ 1 w 222"/>
                  <a:gd name="T83" fmla="*/ 1 h 344"/>
                  <a:gd name="T84" fmla="*/ 1 w 222"/>
                  <a:gd name="T85" fmla="*/ 1 h 344"/>
                  <a:gd name="T86" fmla="*/ 1 w 222"/>
                  <a:gd name="T87" fmla="*/ 1 h 344"/>
                  <a:gd name="T88" fmla="*/ 1 w 222"/>
                  <a:gd name="T89" fmla="*/ 1 h 344"/>
                  <a:gd name="T90" fmla="*/ 1 w 222"/>
                  <a:gd name="T91" fmla="*/ 1 h 344"/>
                  <a:gd name="T92" fmla="*/ 1 w 222"/>
                  <a:gd name="T93" fmla="*/ 1 h 344"/>
                  <a:gd name="T94" fmla="*/ 1 w 222"/>
                  <a:gd name="T95" fmla="*/ 1 h 344"/>
                  <a:gd name="T96" fmla="*/ 1 w 222"/>
                  <a:gd name="T97" fmla="*/ 1 h 344"/>
                  <a:gd name="T98" fmla="*/ 1 w 222"/>
                  <a:gd name="T99" fmla="*/ 1 h 344"/>
                  <a:gd name="T100" fmla="*/ 1 w 222"/>
                  <a:gd name="T101" fmla="*/ 1 h 344"/>
                  <a:gd name="T102" fmla="*/ 1 w 222"/>
                  <a:gd name="T103" fmla="*/ 1 h 344"/>
                  <a:gd name="T104" fmla="*/ 1 w 222"/>
                  <a:gd name="T105" fmla="*/ 1 h 344"/>
                  <a:gd name="T106" fmla="*/ 0 w 222"/>
                  <a:gd name="T107" fmla="*/ 1 h 344"/>
                  <a:gd name="T108" fmla="*/ 1 w 222"/>
                  <a:gd name="T109" fmla="*/ 1 h 34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22"/>
                  <a:gd name="T166" fmla="*/ 0 h 344"/>
                  <a:gd name="T167" fmla="*/ 222 w 222"/>
                  <a:gd name="T168" fmla="*/ 344 h 34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22" h="344">
                    <a:moveTo>
                      <a:pt x="11" y="310"/>
                    </a:moveTo>
                    <a:lnTo>
                      <a:pt x="11" y="306"/>
                    </a:lnTo>
                    <a:lnTo>
                      <a:pt x="11" y="294"/>
                    </a:lnTo>
                    <a:lnTo>
                      <a:pt x="11" y="287"/>
                    </a:lnTo>
                    <a:lnTo>
                      <a:pt x="11" y="281"/>
                    </a:lnTo>
                    <a:lnTo>
                      <a:pt x="11" y="272"/>
                    </a:lnTo>
                    <a:lnTo>
                      <a:pt x="11" y="262"/>
                    </a:lnTo>
                    <a:lnTo>
                      <a:pt x="11" y="249"/>
                    </a:lnTo>
                    <a:lnTo>
                      <a:pt x="11" y="239"/>
                    </a:lnTo>
                    <a:lnTo>
                      <a:pt x="11" y="228"/>
                    </a:lnTo>
                    <a:lnTo>
                      <a:pt x="13" y="217"/>
                    </a:lnTo>
                    <a:lnTo>
                      <a:pt x="13" y="205"/>
                    </a:lnTo>
                    <a:lnTo>
                      <a:pt x="15" y="194"/>
                    </a:lnTo>
                    <a:lnTo>
                      <a:pt x="15" y="184"/>
                    </a:lnTo>
                    <a:lnTo>
                      <a:pt x="17" y="175"/>
                    </a:lnTo>
                    <a:lnTo>
                      <a:pt x="17" y="161"/>
                    </a:lnTo>
                    <a:lnTo>
                      <a:pt x="17" y="152"/>
                    </a:lnTo>
                    <a:lnTo>
                      <a:pt x="17" y="144"/>
                    </a:lnTo>
                    <a:lnTo>
                      <a:pt x="17" y="137"/>
                    </a:lnTo>
                    <a:lnTo>
                      <a:pt x="17" y="129"/>
                    </a:lnTo>
                    <a:lnTo>
                      <a:pt x="17" y="121"/>
                    </a:lnTo>
                    <a:lnTo>
                      <a:pt x="17" y="114"/>
                    </a:lnTo>
                    <a:lnTo>
                      <a:pt x="19" y="110"/>
                    </a:lnTo>
                    <a:lnTo>
                      <a:pt x="21" y="97"/>
                    </a:lnTo>
                    <a:lnTo>
                      <a:pt x="23" y="87"/>
                    </a:lnTo>
                    <a:lnTo>
                      <a:pt x="26" y="78"/>
                    </a:lnTo>
                    <a:lnTo>
                      <a:pt x="30" y="68"/>
                    </a:lnTo>
                    <a:lnTo>
                      <a:pt x="34" y="59"/>
                    </a:lnTo>
                    <a:lnTo>
                      <a:pt x="38" y="51"/>
                    </a:lnTo>
                    <a:lnTo>
                      <a:pt x="44" y="44"/>
                    </a:lnTo>
                    <a:lnTo>
                      <a:pt x="51" y="36"/>
                    </a:lnTo>
                    <a:lnTo>
                      <a:pt x="57" y="28"/>
                    </a:lnTo>
                    <a:lnTo>
                      <a:pt x="64" y="23"/>
                    </a:lnTo>
                    <a:lnTo>
                      <a:pt x="72" y="17"/>
                    </a:lnTo>
                    <a:lnTo>
                      <a:pt x="82" y="13"/>
                    </a:lnTo>
                    <a:lnTo>
                      <a:pt x="89" y="7"/>
                    </a:lnTo>
                    <a:lnTo>
                      <a:pt x="99" y="4"/>
                    </a:lnTo>
                    <a:lnTo>
                      <a:pt x="108" y="2"/>
                    </a:lnTo>
                    <a:lnTo>
                      <a:pt x="120" y="2"/>
                    </a:lnTo>
                    <a:lnTo>
                      <a:pt x="129" y="0"/>
                    </a:lnTo>
                    <a:lnTo>
                      <a:pt x="139" y="4"/>
                    </a:lnTo>
                    <a:lnTo>
                      <a:pt x="148" y="6"/>
                    </a:lnTo>
                    <a:lnTo>
                      <a:pt x="160" y="13"/>
                    </a:lnTo>
                    <a:lnTo>
                      <a:pt x="165" y="19"/>
                    </a:lnTo>
                    <a:lnTo>
                      <a:pt x="173" y="26"/>
                    </a:lnTo>
                    <a:lnTo>
                      <a:pt x="180" y="38"/>
                    </a:lnTo>
                    <a:lnTo>
                      <a:pt x="188" y="49"/>
                    </a:lnTo>
                    <a:lnTo>
                      <a:pt x="190" y="55"/>
                    </a:lnTo>
                    <a:lnTo>
                      <a:pt x="194" y="63"/>
                    </a:lnTo>
                    <a:lnTo>
                      <a:pt x="196" y="68"/>
                    </a:lnTo>
                    <a:lnTo>
                      <a:pt x="199" y="78"/>
                    </a:lnTo>
                    <a:lnTo>
                      <a:pt x="201" y="83"/>
                    </a:lnTo>
                    <a:lnTo>
                      <a:pt x="205" y="91"/>
                    </a:lnTo>
                    <a:lnTo>
                      <a:pt x="207" y="101"/>
                    </a:lnTo>
                    <a:lnTo>
                      <a:pt x="211" y="108"/>
                    </a:lnTo>
                    <a:lnTo>
                      <a:pt x="211" y="116"/>
                    </a:lnTo>
                    <a:lnTo>
                      <a:pt x="213" y="123"/>
                    </a:lnTo>
                    <a:lnTo>
                      <a:pt x="215" y="133"/>
                    </a:lnTo>
                    <a:lnTo>
                      <a:pt x="215" y="140"/>
                    </a:lnTo>
                    <a:lnTo>
                      <a:pt x="215" y="148"/>
                    </a:lnTo>
                    <a:lnTo>
                      <a:pt x="217" y="156"/>
                    </a:lnTo>
                    <a:lnTo>
                      <a:pt x="218" y="165"/>
                    </a:lnTo>
                    <a:lnTo>
                      <a:pt x="218" y="175"/>
                    </a:lnTo>
                    <a:lnTo>
                      <a:pt x="218" y="182"/>
                    </a:lnTo>
                    <a:lnTo>
                      <a:pt x="218" y="190"/>
                    </a:lnTo>
                    <a:lnTo>
                      <a:pt x="218" y="199"/>
                    </a:lnTo>
                    <a:lnTo>
                      <a:pt x="220" y="209"/>
                    </a:lnTo>
                    <a:lnTo>
                      <a:pt x="220" y="217"/>
                    </a:lnTo>
                    <a:lnTo>
                      <a:pt x="220" y="226"/>
                    </a:lnTo>
                    <a:lnTo>
                      <a:pt x="220" y="236"/>
                    </a:lnTo>
                    <a:lnTo>
                      <a:pt x="222" y="247"/>
                    </a:lnTo>
                    <a:lnTo>
                      <a:pt x="220" y="255"/>
                    </a:lnTo>
                    <a:lnTo>
                      <a:pt x="220" y="262"/>
                    </a:lnTo>
                    <a:lnTo>
                      <a:pt x="220" y="272"/>
                    </a:lnTo>
                    <a:lnTo>
                      <a:pt x="220" y="281"/>
                    </a:lnTo>
                    <a:lnTo>
                      <a:pt x="220" y="289"/>
                    </a:lnTo>
                    <a:lnTo>
                      <a:pt x="220" y="296"/>
                    </a:lnTo>
                    <a:lnTo>
                      <a:pt x="220" y="304"/>
                    </a:lnTo>
                    <a:lnTo>
                      <a:pt x="220" y="313"/>
                    </a:lnTo>
                    <a:lnTo>
                      <a:pt x="220" y="323"/>
                    </a:lnTo>
                    <a:lnTo>
                      <a:pt x="220" y="334"/>
                    </a:lnTo>
                    <a:lnTo>
                      <a:pt x="220" y="342"/>
                    </a:lnTo>
                    <a:lnTo>
                      <a:pt x="220" y="344"/>
                    </a:lnTo>
                    <a:lnTo>
                      <a:pt x="217" y="342"/>
                    </a:lnTo>
                    <a:lnTo>
                      <a:pt x="207" y="342"/>
                    </a:lnTo>
                    <a:lnTo>
                      <a:pt x="199" y="342"/>
                    </a:lnTo>
                    <a:lnTo>
                      <a:pt x="192" y="342"/>
                    </a:lnTo>
                    <a:lnTo>
                      <a:pt x="184" y="342"/>
                    </a:lnTo>
                    <a:lnTo>
                      <a:pt x="177" y="342"/>
                    </a:lnTo>
                    <a:lnTo>
                      <a:pt x="165" y="342"/>
                    </a:lnTo>
                    <a:lnTo>
                      <a:pt x="154" y="342"/>
                    </a:lnTo>
                    <a:lnTo>
                      <a:pt x="144" y="342"/>
                    </a:lnTo>
                    <a:lnTo>
                      <a:pt x="133" y="342"/>
                    </a:lnTo>
                    <a:lnTo>
                      <a:pt x="121" y="340"/>
                    </a:lnTo>
                    <a:lnTo>
                      <a:pt x="110" y="340"/>
                    </a:lnTo>
                    <a:lnTo>
                      <a:pt x="99" y="340"/>
                    </a:lnTo>
                    <a:lnTo>
                      <a:pt x="89" y="340"/>
                    </a:lnTo>
                    <a:lnTo>
                      <a:pt x="80" y="336"/>
                    </a:lnTo>
                    <a:lnTo>
                      <a:pt x="70" y="336"/>
                    </a:lnTo>
                    <a:lnTo>
                      <a:pt x="61" y="334"/>
                    </a:lnTo>
                    <a:lnTo>
                      <a:pt x="53" y="334"/>
                    </a:lnTo>
                    <a:lnTo>
                      <a:pt x="44" y="332"/>
                    </a:lnTo>
                    <a:lnTo>
                      <a:pt x="36" y="332"/>
                    </a:lnTo>
                    <a:lnTo>
                      <a:pt x="30" y="332"/>
                    </a:lnTo>
                    <a:lnTo>
                      <a:pt x="25" y="332"/>
                    </a:lnTo>
                    <a:lnTo>
                      <a:pt x="11" y="329"/>
                    </a:lnTo>
                    <a:lnTo>
                      <a:pt x="6" y="327"/>
                    </a:lnTo>
                    <a:lnTo>
                      <a:pt x="0" y="327"/>
                    </a:lnTo>
                    <a:lnTo>
                      <a:pt x="11" y="310"/>
                    </a:lnTo>
                    <a:close/>
                  </a:path>
                </a:pathLst>
              </a:custGeom>
              <a:solidFill>
                <a:srgbClr val="F575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98" name="Freeform 182"/>
              <p:cNvSpPr>
                <a:spLocks/>
              </p:cNvSpPr>
              <p:nvPr/>
            </p:nvSpPr>
            <p:spPr bwMode="auto">
              <a:xfrm>
                <a:off x="4393" y="3266"/>
                <a:ext cx="56" cy="148"/>
              </a:xfrm>
              <a:custGeom>
                <a:avLst/>
                <a:gdLst>
                  <a:gd name="T0" fmla="*/ 1 w 112"/>
                  <a:gd name="T1" fmla="*/ 1 h 295"/>
                  <a:gd name="T2" fmla="*/ 1 w 112"/>
                  <a:gd name="T3" fmla="*/ 1 h 295"/>
                  <a:gd name="T4" fmla="*/ 1 w 112"/>
                  <a:gd name="T5" fmla="*/ 1 h 295"/>
                  <a:gd name="T6" fmla="*/ 1 w 112"/>
                  <a:gd name="T7" fmla="*/ 0 h 295"/>
                  <a:gd name="T8" fmla="*/ 1 w 112"/>
                  <a:gd name="T9" fmla="*/ 0 h 295"/>
                  <a:gd name="T10" fmla="*/ 1 w 112"/>
                  <a:gd name="T11" fmla="*/ 1 h 295"/>
                  <a:gd name="T12" fmla="*/ 1 w 112"/>
                  <a:gd name="T13" fmla="*/ 1 h 295"/>
                  <a:gd name="T14" fmla="*/ 1 w 112"/>
                  <a:gd name="T15" fmla="*/ 1 h 295"/>
                  <a:gd name="T16" fmla="*/ 1 w 112"/>
                  <a:gd name="T17" fmla="*/ 1 h 295"/>
                  <a:gd name="T18" fmla="*/ 1 w 112"/>
                  <a:gd name="T19" fmla="*/ 1 h 295"/>
                  <a:gd name="T20" fmla="*/ 1 w 112"/>
                  <a:gd name="T21" fmla="*/ 1 h 295"/>
                  <a:gd name="T22" fmla="*/ 1 w 112"/>
                  <a:gd name="T23" fmla="*/ 1 h 295"/>
                  <a:gd name="T24" fmla="*/ 1 w 112"/>
                  <a:gd name="T25" fmla="*/ 1 h 295"/>
                  <a:gd name="T26" fmla="*/ 1 w 112"/>
                  <a:gd name="T27" fmla="*/ 1 h 295"/>
                  <a:gd name="T28" fmla="*/ 1 w 112"/>
                  <a:gd name="T29" fmla="*/ 1 h 295"/>
                  <a:gd name="T30" fmla="*/ 1 w 112"/>
                  <a:gd name="T31" fmla="*/ 1 h 295"/>
                  <a:gd name="T32" fmla="*/ 1 w 112"/>
                  <a:gd name="T33" fmla="*/ 1 h 295"/>
                  <a:gd name="T34" fmla="*/ 1 w 112"/>
                  <a:gd name="T35" fmla="*/ 1 h 295"/>
                  <a:gd name="T36" fmla="*/ 1 w 112"/>
                  <a:gd name="T37" fmla="*/ 1 h 295"/>
                  <a:gd name="T38" fmla="*/ 1 w 112"/>
                  <a:gd name="T39" fmla="*/ 1 h 295"/>
                  <a:gd name="T40" fmla="*/ 1 w 112"/>
                  <a:gd name="T41" fmla="*/ 1 h 295"/>
                  <a:gd name="T42" fmla="*/ 1 w 112"/>
                  <a:gd name="T43" fmla="*/ 1 h 295"/>
                  <a:gd name="T44" fmla="*/ 1 w 112"/>
                  <a:gd name="T45" fmla="*/ 1 h 295"/>
                  <a:gd name="T46" fmla="*/ 1 w 112"/>
                  <a:gd name="T47" fmla="*/ 1 h 295"/>
                  <a:gd name="T48" fmla="*/ 0 w 112"/>
                  <a:gd name="T49" fmla="*/ 1 h 295"/>
                  <a:gd name="T50" fmla="*/ 0 w 112"/>
                  <a:gd name="T51" fmla="*/ 1 h 295"/>
                  <a:gd name="T52" fmla="*/ 0 w 112"/>
                  <a:gd name="T53" fmla="*/ 1 h 295"/>
                  <a:gd name="T54" fmla="*/ 0 w 112"/>
                  <a:gd name="T55" fmla="*/ 1 h 295"/>
                  <a:gd name="T56" fmla="*/ 0 w 112"/>
                  <a:gd name="T57" fmla="*/ 1 h 295"/>
                  <a:gd name="T58" fmla="*/ 0 w 112"/>
                  <a:gd name="T59" fmla="*/ 1 h 295"/>
                  <a:gd name="T60" fmla="*/ 1 w 112"/>
                  <a:gd name="T61" fmla="*/ 1 h 295"/>
                  <a:gd name="T62" fmla="*/ 1 w 112"/>
                  <a:gd name="T63" fmla="*/ 1 h 295"/>
                  <a:gd name="T64" fmla="*/ 1 w 112"/>
                  <a:gd name="T65" fmla="*/ 1 h 295"/>
                  <a:gd name="T66" fmla="*/ 1 w 112"/>
                  <a:gd name="T67" fmla="*/ 1 h 295"/>
                  <a:gd name="T68" fmla="*/ 1 w 112"/>
                  <a:gd name="T69" fmla="*/ 1 h 295"/>
                  <a:gd name="T70" fmla="*/ 1 w 112"/>
                  <a:gd name="T71" fmla="*/ 1 h 295"/>
                  <a:gd name="T72" fmla="*/ 1 w 112"/>
                  <a:gd name="T73" fmla="*/ 1 h 295"/>
                  <a:gd name="T74" fmla="*/ 1 w 112"/>
                  <a:gd name="T75" fmla="*/ 1 h 295"/>
                  <a:gd name="T76" fmla="*/ 1 w 112"/>
                  <a:gd name="T77" fmla="*/ 1 h 29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12"/>
                  <a:gd name="T118" fmla="*/ 0 h 295"/>
                  <a:gd name="T119" fmla="*/ 112 w 112"/>
                  <a:gd name="T120" fmla="*/ 295 h 29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12" h="295">
                    <a:moveTo>
                      <a:pt x="21" y="35"/>
                    </a:moveTo>
                    <a:lnTo>
                      <a:pt x="21" y="33"/>
                    </a:lnTo>
                    <a:lnTo>
                      <a:pt x="26" y="27"/>
                    </a:lnTo>
                    <a:lnTo>
                      <a:pt x="32" y="23"/>
                    </a:lnTo>
                    <a:lnTo>
                      <a:pt x="42" y="18"/>
                    </a:lnTo>
                    <a:lnTo>
                      <a:pt x="51" y="10"/>
                    </a:lnTo>
                    <a:lnTo>
                      <a:pt x="63" y="4"/>
                    </a:lnTo>
                    <a:lnTo>
                      <a:pt x="72" y="0"/>
                    </a:lnTo>
                    <a:lnTo>
                      <a:pt x="82" y="0"/>
                    </a:lnTo>
                    <a:lnTo>
                      <a:pt x="89" y="0"/>
                    </a:lnTo>
                    <a:lnTo>
                      <a:pt x="95" y="4"/>
                    </a:lnTo>
                    <a:lnTo>
                      <a:pt x="99" y="10"/>
                    </a:lnTo>
                    <a:lnTo>
                      <a:pt x="104" y="19"/>
                    </a:lnTo>
                    <a:lnTo>
                      <a:pt x="106" y="31"/>
                    </a:lnTo>
                    <a:lnTo>
                      <a:pt x="108" y="42"/>
                    </a:lnTo>
                    <a:lnTo>
                      <a:pt x="108" y="50"/>
                    </a:lnTo>
                    <a:lnTo>
                      <a:pt x="110" y="57"/>
                    </a:lnTo>
                    <a:lnTo>
                      <a:pt x="110" y="65"/>
                    </a:lnTo>
                    <a:lnTo>
                      <a:pt x="112" y="75"/>
                    </a:lnTo>
                    <a:lnTo>
                      <a:pt x="110" y="80"/>
                    </a:lnTo>
                    <a:lnTo>
                      <a:pt x="110" y="88"/>
                    </a:lnTo>
                    <a:lnTo>
                      <a:pt x="108" y="97"/>
                    </a:lnTo>
                    <a:lnTo>
                      <a:pt x="108" y="105"/>
                    </a:lnTo>
                    <a:lnTo>
                      <a:pt x="108" y="113"/>
                    </a:lnTo>
                    <a:lnTo>
                      <a:pt x="106" y="122"/>
                    </a:lnTo>
                    <a:lnTo>
                      <a:pt x="104" y="130"/>
                    </a:lnTo>
                    <a:lnTo>
                      <a:pt x="104" y="139"/>
                    </a:lnTo>
                    <a:lnTo>
                      <a:pt x="101" y="149"/>
                    </a:lnTo>
                    <a:lnTo>
                      <a:pt x="99" y="156"/>
                    </a:lnTo>
                    <a:lnTo>
                      <a:pt x="97" y="164"/>
                    </a:lnTo>
                    <a:lnTo>
                      <a:pt x="95" y="172"/>
                    </a:lnTo>
                    <a:lnTo>
                      <a:pt x="91" y="179"/>
                    </a:lnTo>
                    <a:lnTo>
                      <a:pt x="89" y="187"/>
                    </a:lnTo>
                    <a:lnTo>
                      <a:pt x="85" y="194"/>
                    </a:lnTo>
                    <a:lnTo>
                      <a:pt x="83" y="202"/>
                    </a:lnTo>
                    <a:lnTo>
                      <a:pt x="76" y="211"/>
                    </a:lnTo>
                    <a:lnTo>
                      <a:pt x="68" y="221"/>
                    </a:lnTo>
                    <a:lnTo>
                      <a:pt x="61" y="229"/>
                    </a:lnTo>
                    <a:lnTo>
                      <a:pt x="55" y="236"/>
                    </a:lnTo>
                    <a:lnTo>
                      <a:pt x="45" y="248"/>
                    </a:lnTo>
                    <a:lnTo>
                      <a:pt x="45" y="259"/>
                    </a:lnTo>
                    <a:lnTo>
                      <a:pt x="47" y="265"/>
                    </a:lnTo>
                    <a:lnTo>
                      <a:pt x="53" y="270"/>
                    </a:lnTo>
                    <a:lnTo>
                      <a:pt x="63" y="276"/>
                    </a:lnTo>
                    <a:lnTo>
                      <a:pt x="70" y="282"/>
                    </a:lnTo>
                    <a:lnTo>
                      <a:pt x="76" y="287"/>
                    </a:lnTo>
                    <a:lnTo>
                      <a:pt x="83" y="291"/>
                    </a:lnTo>
                    <a:lnTo>
                      <a:pt x="87" y="293"/>
                    </a:lnTo>
                    <a:lnTo>
                      <a:pt x="89" y="295"/>
                    </a:lnTo>
                    <a:lnTo>
                      <a:pt x="0" y="282"/>
                    </a:lnTo>
                    <a:lnTo>
                      <a:pt x="0" y="278"/>
                    </a:lnTo>
                    <a:lnTo>
                      <a:pt x="0" y="268"/>
                    </a:lnTo>
                    <a:lnTo>
                      <a:pt x="0" y="259"/>
                    </a:lnTo>
                    <a:lnTo>
                      <a:pt x="0" y="251"/>
                    </a:lnTo>
                    <a:lnTo>
                      <a:pt x="0" y="242"/>
                    </a:lnTo>
                    <a:lnTo>
                      <a:pt x="0" y="232"/>
                    </a:lnTo>
                    <a:lnTo>
                      <a:pt x="0" y="221"/>
                    </a:lnTo>
                    <a:lnTo>
                      <a:pt x="0" y="210"/>
                    </a:lnTo>
                    <a:lnTo>
                      <a:pt x="0" y="198"/>
                    </a:lnTo>
                    <a:lnTo>
                      <a:pt x="0" y="187"/>
                    </a:lnTo>
                    <a:lnTo>
                      <a:pt x="0" y="175"/>
                    </a:lnTo>
                    <a:lnTo>
                      <a:pt x="2" y="166"/>
                    </a:lnTo>
                    <a:lnTo>
                      <a:pt x="2" y="154"/>
                    </a:lnTo>
                    <a:lnTo>
                      <a:pt x="2" y="147"/>
                    </a:lnTo>
                    <a:lnTo>
                      <a:pt x="2" y="135"/>
                    </a:lnTo>
                    <a:lnTo>
                      <a:pt x="2" y="128"/>
                    </a:lnTo>
                    <a:lnTo>
                      <a:pt x="2" y="120"/>
                    </a:lnTo>
                    <a:lnTo>
                      <a:pt x="2" y="114"/>
                    </a:lnTo>
                    <a:lnTo>
                      <a:pt x="4" y="101"/>
                    </a:lnTo>
                    <a:lnTo>
                      <a:pt x="7" y="92"/>
                    </a:lnTo>
                    <a:lnTo>
                      <a:pt x="7" y="84"/>
                    </a:lnTo>
                    <a:lnTo>
                      <a:pt x="9" y="76"/>
                    </a:lnTo>
                    <a:lnTo>
                      <a:pt x="11" y="69"/>
                    </a:lnTo>
                    <a:lnTo>
                      <a:pt x="13" y="65"/>
                    </a:lnTo>
                    <a:lnTo>
                      <a:pt x="15" y="54"/>
                    </a:lnTo>
                    <a:lnTo>
                      <a:pt x="17" y="44"/>
                    </a:lnTo>
                    <a:lnTo>
                      <a:pt x="19" y="37"/>
                    </a:lnTo>
                    <a:lnTo>
                      <a:pt x="21" y="35"/>
                    </a:lnTo>
                    <a:close/>
                  </a:path>
                </a:pathLst>
              </a:custGeom>
              <a:solidFill>
                <a:srgbClr val="CE5B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99" name="Freeform 183"/>
              <p:cNvSpPr>
                <a:spLocks/>
              </p:cNvSpPr>
              <p:nvPr/>
            </p:nvSpPr>
            <p:spPr bwMode="auto">
              <a:xfrm>
                <a:off x="4340" y="3185"/>
                <a:ext cx="71" cy="105"/>
              </a:xfrm>
              <a:custGeom>
                <a:avLst/>
                <a:gdLst>
                  <a:gd name="T0" fmla="*/ 0 w 143"/>
                  <a:gd name="T1" fmla="*/ 0 h 209"/>
                  <a:gd name="T2" fmla="*/ 0 w 143"/>
                  <a:gd name="T3" fmla="*/ 0 h 209"/>
                  <a:gd name="T4" fmla="*/ 0 w 143"/>
                  <a:gd name="T5" fmla="*/ 0 h 209"/>
                  <a:gd name="T6" fmla="*/ 0 w 143"/>
                  <a:gd name="T7" fmla="*/ 0 h 209"/>
                  <a:gd name="T8" fmla="*/ 0 w 143"/>
                  <a:gd name="T9" fmla="*/ 1 h 209"/>
                  <a:gd name="T10" fmla="*/ 0 w 143"/>
                  <a:gd name="T11" fmla="*/ 1 h 209"/>
                  <a:gd name="T12" fmla="*/ 0 w 143"/>
                  <a:gd name="T13" fmla="*/ 1 h 209"/>
                  <a:gd name="T14" fmla="*/ 0 w 143"/>
                  <a:gd name="T15" fmla="*/ 1 h 209"/>
                  <a:gd name="T16" fmla="*/ 0 w 143"/>
                  <a:gd name="T17" fmla="*/ 1 h 209"/>
                  <a:gd name="T18" fmla="*/ 0 w 143"/>
                  <a:gd name="T19" fmla="*/ 1 h 209"/>
                  <a:gd name="T20" fmla="*/ 0 w 143"/>
                  <a:gd name="T21" fmla="*/ 1 h 209"/>
                  <a:gd name="T22" fmla="*/ 0 w 143"/>
                  <a:gd name="T23" fmla="*/ 1 h 209"/>
                  <a:gd name="T24" fmla="*/ 0 w 143"/>
                  <a:gd name="T25" fmla="*/ 1 h 209"/>
                  <a:gd name="T26" fmla="*/ 0 w 143"/>
                  <a:gd name="T27" fmla="*/ 1 h 209"/>
                  <a:gd name="T28" fmla="*/ 0 w 143"/>
                  <a:gd name="T29" fmla="*/ 1 h 209"/>
                  <a:gd name="T30" fmla="*/ 0 w 143"/>
                  <a:gd name="T31" fmla="*/ 1 h 209"/>
                  <a:gd name="T32" fmla="*/ 0 w 143"/>
                  <a:gd name="T33" fmla="*/ 1 h 209"/>
                  <a:gd name="T34" fmla="*/ 0 w 143"/>
                  <a:gd name="T35" fmla="*/ 1 h 209"/>
                  <a:gd name="T36" fmla="*/ 0 w 143"/>
                  <a:gd name="T37" fmla="*/ 1 h 209"/>
                  <a:gd name="T38" fmla="*/ 0 w 143"/>
                  <a:gd name="T39" fmla="*/ 1 h 209"/>
                  <a:gd name="T40" fmla="*/ 0 w 143"/>
                  <a:gd name="T41" fmla="*/ 1 h 209"/>
                  <a:gd name="T42" fmla="*/ 0 w 143"/>
                  <a:gd name="T43" fmla="*/ 1 h 209"/>
                  <a:gd name="T44" fmla="*/ 0 w 143"/>
                  <a:gd name="T45" fmla="*/ 1 h 209"/>
                  <a:gd name="T46" fmla="*/ 0 w 143"/>
                  <a:gd name="T47" fmla="*/ 1 h 209"/>
                  <a:gd name="T48" fmla="*/ 0 w 143"/>
                  <a:gd name="T49" fmla="*/ 1 h 209"/>
                  <a:gd name="T50" fmla="*/ 0 w 143"/>
                  <a:gd name="T51" fmla="*/ 1 h 209"/>
                  <a:gd name="T52" fmla="*/ 0 w 143"/>
                  <a:gd name="T53" fmla="*/ 1 h 209"/>
                  <a:gd name="T54" fmla="*/ 0 w 143"/>
                  <a:gd name="T55" fmla="*/ 1 h 209"/>
                  <a:gd name="T56" fmla="*/ 0 w 143"/>
                  <a:gd name="T57" fmla="*/ 1 h 209"/>
                  <a:gd name="T58" fmla="*/ 0 w 143"/>
                  <a:gd name="T59" fmla="*/ 1 h 209"/>
                  <a:gd name="T60" fmla="*/ 0 w 143"/>
                  <a:gd name="T61" fmla="*/ 1 h 209"/>
                  <a:gd name="T62" fmla="*/ 0 w 143"/>
                  <a:gd name="T63" fmla="*/ 1 h 209"/>
                  <a:gd name="T64" fmla="*/ 0 w 143"/>
                  <a:gd name="T65" fmla="*/ 1 h 209"/>
                  <a:gd name="T66" fmla="*/ 0 w 143"/>
                  <a:gd name="T67" fmla="*/ 1 h 209"/>
                  <a:gd name="T68" fmla="*/ 0 w 143"/>
                  <a:gd name="T69" fmla="*/ 1 h 209"/>
                  <a:gd name="T70" fmla="*/ 0 w 143"/>
                  <a:gd name="T71" fmla="*/ 1 h 209"/>
                  <a:gd name="T72" fmla="*/ 0 w 143"/>
                  <a:gd name="T73" fmla="*/ 1 h 209"/>
                  <a:gd name="T74" fmla="*/ 0 w 143"/>
                  <a:gd name="T75" fmla="*/ 1 h 209"/>
                  <a:gd name="T76" fmla="*/ 0 w 143"/>
                  <a:gd name="T77" fmla="*/ 1 h 209"/>
                  <a:gd name="T78" fmla="*/ 0 w 143"/>
                  <a:gd name="T79" fmla="*/ 1 h 209"/>
                  <a:gd name="T80" fmla="*/ 0 w 143"/>
                  <a:gd name="T81" fmla="*/ 1 h 209"/>
                  <a:gd name="T82" fmla="*/ 0 w 143"/>
                  <a:gd name="T83" fmla="*/ 1 h 209"/>
                  <a:gd name="T84" fmla="*/ 0 w 143"/>
                  <a:gd name="T85" fmla="*/ 1 h 209"/>
                  <a:gd name="T86" fmla="*/ 0 w 143"/>
                  <a:gd name="T87" fmla="*/ 1 h 209"/>
                  <a:gd name="T88" fmla="*/ 0 w 143"/>
                  <a:gd name="T89" fmla="*/ 1 h 209"/>
                  <a:gd name="T90" fmla="*/ 0 w 143"/>
                  <a:gd name="T91" fmla="*/ 1 h 209"/>
                  <a:gd name="T92" fmla="*/ 0 w 143"/>
                  <a:gd name="T93" fmla="*/ 1 h 209"/>
                  <a:gd name="T94" fmla="*/ 0 w 143"/>
                  <a:gd name="T95" fmla="*/ 1 h 209"/>
                  <a:gd name="T96" fmla="*/ 0 w 143"/>
                  <a:gd name="T97" fmla="*/ 1 h 209"/>
                  <a:gd name="T98" fmla="*/ 0 w 143"/>
                  <a:gd name="T99" fmla="*/ 1 h 209"/>
                  <a:gd name="T100" fmla="*/ 0 w 143"/>
                  <a:gd name="T101" fmla="*/ 1 h 209"/>
                  <a:gd name="T102" fmla="*/ 0 w 143"/>
                  <a:gd name="T103" fmla="*/ 1 h 209"/>
                  <a:gd name="T104" fmla="*/ 0 w 143"/>
                  <a:gd name="T105" fmla="*/ 0 h 209"/>
                  <a:gd name="T106" fmla="*/ 0 w 143"/>
                  <a:gd name="T107" fmla="*/ 0 h 20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43"/>
                  <a:gd name="T163" fmla="*/ 0 h 209"/>
                  <a:gd name="T164" fmla="*/ 143 w 143"/>
                  <a:gd name="T165" fmla="*/ 209 h 20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43" h="209">
                    <a:moveTo>
                      <a:pt x="137" y="0"/>
                    </a:moveTo>
                    <a:lnTo>
                      <a:pt x="133" y="0"/>
                    </a:lnTo>
                    <a:lnTo>
                      <a:pt x="130" y="0"/>
                    </a:lnTo>
                    <a:lnTo>
                      <a:pt x="124" y="0"/>
                    </a:lnTo>
                    <a:lnTo>
                      <a:pt x="116" y="2"/>
                    </a:lnTo>
                    <a:lnTo>
                      <a:pt x="105" y="4"/>
                    </a:lnTo>
                    <a:lnTo>
                      <a:pt x="95" y="8"/>
                    </a:lnTo>
                    <a:lnTo>
                      <a:pt x="84" y="11"/>
                    </a:lnTo>
                    <a:lnTo>
                      <a:pt x="73" y="19"/>
                    </a:lnTo>
                    <a:lnTo>
                      <a:pt x="61" y="27"/>
                    </a:lnTo>
                    <a:lnTo>
                      <a:pt x="50" y="36"/>
                    </a:lnTo>
                    <a:lnTo>
                      <a:pt x="40" y="46"/>
                    </a:lnTo>
                    <a:lnTo>
                      <a:pt x="33" y="59"/>
                    </a:lnTo>
                    <a:lnTo>
                      <a:pt x="25" y="70"/>
                    </a:lnTo>
                    <a:lnTo>
                      <a:pt x="17" y="85"/>
                    </a:lnTo>
                    <a:lnTo>
                      <a:pt x="14" y="91"/>
                    </a:lnTo>
                    <a:lnTo>
                      <a:pt x="12" y="101"/>
                    </a:lnTo>
                    <a:lnTo>
                      <a:pt x="8" y="108"/>
                    </a:lnTo>
                    <a:lnTo>
                      <a:pt x="8" y="116"/>
                    </a:lnTo>
                    <a:lnTo>
                      <a:pt x="6" y="125"/>
                    </a:lnTo>
                    <a:lnTo>
                      <a:pt x="4" y="133"/>
                    </a:lnTo>
                    <a:lnTo>
                      <a:pt x="2" y="141"/>
                    </a:lnTo>
                    <a:lnTo>
                      <a:pt x="2" y="148"/>
                    </a:lnTo>
                    <a:lnTo>
                      <a:pt x="0" y="156"/>
                    </a:lnTo>
                    <a:lnTo>
                      <a:pt x="0" y="163"/>
                    </a:lnTo>
                    <a:lnTo>
                      <a:pt x="0" y="171"/>
                    </a:lnTo>
                    <a:lnTo>
                      <a:pt x="0" y="179"/>
                    </a:lnTo>
                    <a:lnTo>
                      <a:pt x="0" y="188"/>
                    </a:lnTo>
                    <a:lnTo>
                      <a:pt x="0" y="199"/>
                    </a:lnTo>
                    <a:lnTo>
                      <a:pt x="0" y="207"/>
                    </a:lnTo>
                    <a:lnTo>
                      <a:pt x="2" y="209"/>
                    </a:lnTo>
                    <a:lnTo>
                      <a:pt x="2" y="205"/>
                    </a:lnTo>
                    <a:lnTo>
                      <a:pt x="6" y="198"/>
                    </a:lnTo>
                    <a:lnTo>
                      <a:pt x="8" y="190"/>
                    </a:lnTo>
                    <a:lnTo>
                      <a:pt x="12" y="184"/>
                    </a:lnTo>
                    <a:lnTo>
                      <a:pt x="16" y="175"/>
                    </a:lnTo>
                    <a:lnTo>
                      <a:pt x="19" y="169"/>
                    </a:lnTo>
                    <a:lnTo>
                      <a:pt x="21" y="160"/>
                    </a:lnTo>
                    <a:lnTo>
                      <a:pt x="27" y="150"/>
                    </a:lnTo>
                    <a:lnTo>
                      <a:pt x="31" y="141"/>
                    </a:lnTo>
                    <a:lnTo>
                      <a:pt x="35" y="133"/>
                    </a:lnTo>
                    <a:lnTo>
                      <a:pt x="40" y="123"/>
                    </a:lnTo>
                    <a:lnTo>
                      <a:pt x="44" y="116"/>
                    </a:lnTo>
                    <a:lnTo>
                      <a:pt x="50" y="106"/>
                    </a:lnTo>
                    <a:lnTo>
                      <a:pt x="54" y="101"/>
                    </a:lnTo>
                    <a:lnTo>
                      <a:pt x="63" y="87"/>
                    </a:lnTo>
                    <a:lnTo>
                      <a:pt x="73" y="78"/>
                    </a:lnTo>
                    <a:lnTo>
                      <a:pt x="78" y="68"/>
                    </a:lnTo>
                    <a:lnTo>
                      <a:pt x="86" y="65"/>
                    </a:lnTo>
                    <a:lnTo>
                      <a:pt x="95" y="59"/>
                    </a:lnTo>
                    <a:lnTo>
                      <a:pt x="99" y="57"/>
                    </a:lnTo>
                    <a:lnTo>
                      <a:pt x="143" y="36"/>
                    </a:lnTo>
                    <a:lnTo>
                      <a:pt x="137" y="0"/>
                    </a:lnTo>
                    <a:close/>
                  </a:path>
                </a:pathLst>
              </a:custGeom>
              <a:solidFill>
                <a:srgbClr val="8A99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00" name="Freeform 184"/>
              <p:cNvSpPr>
                <a:spLocks/>
              </p:cNvSpPr>
              <p:nvPr/>
            </p:nvSpPr>
            <p:spPr bwMode="auto">
              <a:xfrm>
                <a:off x="4325" y="3311"/>
                <a:ext cx="38" cy="115"/>
              </a:xfrm>
              <a:custGeom>
                <a:avLst/>
                <a:gdLst>
                  <a:gd name="T0" fmla="*/ 1 w 76"/>
                  <a:gd name="T1" fmla="*/ 0 h 230"/>
                  <a:gd name="T2" fmla="*/ 1 w 76"/>
                  <a:gd name="T3" fmla="*/ 1 h 230"/>
                  <a:gd name="T4" fmla="*/ 1 w 76"/>
                  <a:gd name="T5" fmla="*/ 1 h 230"/>
                  <a:gd name="T6" fmla="*/ 1 w 76"/>
                  <a:gd name="T7" fmla="*/ 1 h 230"/>
                  <a:gd name="T8" fmla="*/ 1 w 76"/>
                  <a:gd name="T9" fmla="*/ 1 h 230"/>
                  <a:gd name="T10" fmla="*/ 1 w 76"/>
                  <a:gd name="T11" fmla="*/ 1 h 230"/>
                  <a:gd name="T12" fmla="*/ 1 w 76"/>
                  <a:gd name="T13" fmla="*/ 1 h 230"/>
                  <a:gd name="T14" fmla="*/ 1 w 76"/>
                  <a:gd name="T15" fmla="*/ 1 h 230"/>
                  <a:gd name="T16" fmla="*/ 1 w 76"/>
                  <a:gd name="T17" fmla="*/ 1 h 230"/>
                  <a:gd name="T18" fmla="*/ 1 w 76"/>
                  <a:gd name="T19" fmla="*/ 1 h 230"/>
                  <a:gd name="T20" fmla="*/ 1 w 76"/>
                  <a:gd name="T21" fmla="*/ 1 h 230"/>
                  <a:gd name="T22" fmla="*/ 1 w 76"/>
                  <a:gd name="T23" fmla="*/ 1 h 230"/>
                  <a:gd name="T24" fmla="*/ 1 w 76"/>
                  <a:gd name="T25" fmla="*/ 1 h 230"/>
                  <a:gd name="T26" fmla="*/ 1 w 76"/>
                  <a:gd name="T27" fmla="*/ 1 h 230"/>
                  <a:gd name="T28" fmla="*/ 1 w 76"/>
                  <a:gd name="T29" fmla="*/ 1 h 230"/>
                  <a:gd name="T30" fmla="*/ 1 w 76"/>
                  <a:gd name="T31" fmla="*/ 1 h 230"/>
                  <a:gd name="T32" fmla="*/ 1 w 76"/>
                  <a:gd name="T33" fmla="*/ 1 h 230"/>
                  <a:gd name="T34" fmla="*/ 1 w 76"/>
                  <a:gd name="T35" fmla="*/ 1 h 230"/>
                  <a:gd name="T36" fmla="*/ 1 w 76"/>
                  <a:gd name="T37" fmla="*/ 1 h 230"/>
                  <a:gd name="T38" fmla="*/ 1 w 76"/>
                  <a:gd name="T39" fmla="*/ 1 h 230"/>
                  <a:gd name="T40" fmla="*/ 1 w 76"/>
                  <a:gd name="T41" fmla="*/ 1 h 230"/>
                  <a:gd name="T42" fmla="*/ 1 w 76"/>
                  <a:gd name="T43" fmla="*/ 1 h 230"/>
                  <a:gd name="T44" fmla="*/ 1 w 76"/>
                  <a:gd name="T45" fmla="*/ 1 h 230"/>
                  <a:gd name="T46" fmla="*/ 1 w 76"/>
                  <a:gd name="T47" fmla="*/ 1 h 230"/>
                  <a:gd name="T48" fmla="*/ 1 w 76"/>
                  <a:gd name="T49" fmla="*/ 1 h 230"/>
                  <a:gd name="T50" fmla="*/ 1 w 76"/>
                  <a:gd name="T51" fmla="*/ 1 h 230"/>
                  <a:gd name="T52" fmla="*/ 0 w 76"/>
                  <a:gd name="T53" fmla="*/ 1 h 230"/>
                  <a:gd name="T54" fmla="*/ 0 w 76"/>
                  <a:gd name="T55" fmla="*/ 1 h 230"/>
                  <a:gd name="T56" fmla="*/ 1 w 76"/>
                  <a:gd name="T57" fmla="*/ 1 h 230"/>
                  <a:gd name="T58" fmla="*/ 1 w 76"/>
                  <a:gd name="T59" fmla="*/ 1 h 230"/>
                  <a:gd name="T60" fmla="*/ 1 w 76"/>
                  <a:gd name="T61" fmla="*/ 1 h 230"/>
                  <a:gd name="T62" fmla="*/ 1 w 76"/>
                  <a:gd name="T63" fmla="*/ 1 h 230"/>
                  <a:gd name="T64" fmla="*/ 1 w 76"/>
                  <a:gd name="T65" fmla="*/ 1 h 230"/>
                  <a:gd name="T66" fmla="*/ 1 w 76"/>
                  <a:gd name="T67" fmla="*/ 1 h 230"/>
                  <a:gd name="T68" fmla="*/ 1 w 76"/>
                  <a:gd name="T69" fmla="*/ 1 h 230"/>
                  <a:gd name="T70" fmla="*/ 1 w 76"/>
                  <a:gd name="T71" fmla="*/ 1 h 230"/>
                  <a:gd name="T72" fmla="*/ 1 w 76"/>
                  <a:gd name="T73" fmla="*/ 1 h 230"/>
                  <a:gd name="T74" fmla="*/ 1 w 76"/>
                  <a:gd name="T75" fmla="*/ 1 h 230"/>
                  <a:gd name="T76" fmla="*/ 1 w 76"/>
                  <a:gd name="T77" fmla="*/ 1 h 230"/>
                  <a:gd name="T78" fmla="*/ 1 w 76"/>
                  <a:gd name="T79" fmla="*/ 1 h 230"/>
                  <a:gd name="T80" fmla="*/ 1 w 76"/>
                  <a:gd name="T81" fmla="*/ 1 h 230"/>
                  <a:gd name="T82" fmla="*/ 1 w 76"/>
                  <a:gd name="T83" fmla="*/ 1 h 230"/>
                  <a:gd name="T84" fmla="*/ 1 w 76"/>
                  <a:gd name="T85" fmla="*/ 1 h 230"/>
                  <a:gd name="T86" fmla="*/ 1 w 76"/>
                  <a:gd name="T87" fmla="*/ 1 h 230"/>
                  <a:gd name="T88" fmla="*/ 1 w 76"/>
                  <a:gd name="T89" fmla="*/ 1 h 230"/>
                  <a:gd name="T90" fmla="*/ 1 w 76"/>
                  <a:gd name="T91" fmla="*/ 1 h 230"/>
                  <a:gd name="T92" fmla="*/ 1 w 76"/>
                  <a:gd name="T93" fmla="*/ 1 h 230"/>
                  <a:gd name="T94" fmla="*/ 1 w 76"/>
                  <a:gd name="T95" fmla="*/ 1 h 230"/>
                  <a:gd name="T96" fmla="*/ 1 w 76"/>
                  <a:gd name="T97" fmla="*/ 1 h 230"/>
                  <a:gd name="T98" fmla="*/ 1 w 76"/>
                  <a:gd name="T99" fmla="*/ 1 h 230"/>
                  <a:gd name="T100" fmla="*/ 1 w 76"/>
                  <a:gd name="T101" fmla="*/ 1 h 230"/>
                  <a:gd name="T102" fmla="*/ 1 w 76"/>
                  <a:gd name="T103" fmla="*/ 1 h 230"/>
                  <a:gd name="T104" fmla="*/ 1 w 76"/>
                  <a:gd name="T105" fmla="*/ 0 h 230"/>
                  <a:gd name="T106" fmla="*/ 1 w 76"/>
                  <a:gd name="T107" fmla="*/ 0 h 2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6"/>
                  <a:gd name="T163" fmla="*/ 0 h 230"/>
                  <a:gd name="T164" fmla="*/ 76 w 76"/>
                  <a:gd name="T165" fmla="*/ 230 h 2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6" h="230">
                    <a:moveTo>
                      <a:pt x="36" y="0"/>
                    </a:moveTo>
                    <a:lnTo>
                      <a:pt x="76" y="43"/>
                    </a:lnTo>
                    <a:lnTo>
                      <a:pt x="76" y="45"/>
                    </a:lnTo>
                    <a:lnTo>
                      <a:pt x="76" y="53"/>
                    </a:lnTo>
                    <a:lnTo>
                      <a:pt x="76" y="59"/>
                    </a:lnTo>
                    <a:lnTo>
                      <a:pt x="76" y="68"/>
                    </a:lnTo>
                    <a:lnTo>
                      <a:pt x="76" y="76"/>
                    </a:lnTo>
                    <a:lnTo>
                      <a:pt x="76" y="85"/>
                    </a:lnTo>
                    <a:lnTo>
                      <a:pt x="76" y="93"/>
                    </a:lnTo>
                    <a:lnTo>
                      <a:pt x="76" y="104"/>
                    </a:lnTo>
                    <a:lnTo>
                      <a:pt x="76" y="114"/>
                    </a:lnTo>
                    <a:lnTo>
                      <a:pt x="76" y="123"/>
                    </a:lnTo>
                    <a:lnTo>
                      <a:pt x="76" y="133"/>
                    </a:lnTo>
                    <a:lnTo>
                      <a:pt x="76" y="142"/>
                    </a:lnTo>
                    <a:lnTo>
                      <a:pt x="76" y="152"/>
                    </a:lnTo>
                    <a:lnTo>
                      <a:pt x="76" y="163"/>
                    </a:lnTo>
                    <a:lnTo>
                      <a:pt x="72" y="169"/>
                    </a:lnTo>
                    <a:lnTo>
                      <a:pt x="72" y="178"/>
                    </a:lnTo>
                    <a:lnTo>
                      <a:pt x="70" y="184"/>
                    </a:lnTo>
                    <a:lnTo>
                      <a:pt x="70" y="192"/>
                    </a:lnTo>
                    <a:lnTo>
                      <a:pt x="68" y="203"/>
                    </a:lnTo>
                    <a:lnTo>
                      <a:pt x="64" y="213"/>
                    </a:lnTo>
                    <a:lnTo>
                      <a:pt x="63" y="220"/>
                    </a:lnTo>
                    <a:lnTo>
                      <a:pt x="61" y="224"/>
                    </a:lnTo>
                    <a:lnTo>
                      <a:pt x="59" y="228"/>
                    </a:lnTo>
                    <a:lnTo>
                      <a:pt x="59" y="230"/>
                    </a:lnTo>
                    <a:lnTo>
                      <a:pt x="0" y="209"/>
                    </a:lnTo>
                    <a:lnTo>
                      <a:pt x="0" y="207"/>
                    </a:lnTo>
                    <a:lnTo>
                      <a:pt x="2" y="199"/>
                    </a:lnTo>
                    <a:lnTo>
                      <a:pt x="4" y="188"/>
                    </a:lnTo>
                    <a:lnTo>
                      <a:pt x="9" y="177"/>
                    </a:lnTo>
                    <a:lnTo>
                      <a:pt x="11" y="169"/>
                    </a:lnTo>
                    <a:lnTo>
                      <a:pt x="13" y="159"/>
                    </a:lnTo>
                    <a:lnTo>
                      <a:pt x="17" y="150"/>
                    </a:lnTo>
                    <a:lnTo>
                      <a:pt x="19" y="142"/>
                    </a:lnTo>
                    <a:lnTo>
                      <a:pt x="21" y="133"/>
                    </a:lnTo>
                    <a:lnTo>
                      <a:pt x="23" y="123"/>
                    </a:lnTo>
                    <a:lnTo>
                      <a:pt x="26" y="114"/>
                    </a:lnTo>
                    <a:lnTo>
                      <a:pt x="28" y="104"/>
                    </a:lnTo>
                    <a:lnTo>
                      <a:pt x="28" y="93"/>
                    </a:lnTo>
                    <a:lnTo>
                      <a:pt x="30" y="83"/>
                    </a:lnTo>
                    <a:lnTo>
                      <a:pt x="32" y="72"/>
                    </a:lnTo>
                    <a:lnTo>
                      <a:pt x="32" y="64"/>
                    </a:lnTo>
                    <a:lnTo>
                      <a:pt x="32" y="55"/>
                    </a:lnTo>
                    <a:lnTo>
                      <a:pt x="32" y="47"/>
                    </a:lnTo>
                    <a:lnTo>
                      <a:pt x="32" y="40"/>
                    </a:lnTo>
                    <a:lnTo>
                      <a:pt x="34" y="32"/>
                    </a:lnTo>
                    <a:lnTo>
                      <a:pt x="34" y="24"/>
                    </a:lnTo>
                    <a:lnTo>
                      <a:pt x="34" y="17"/>
                    </a:lnTo>
                    <a:lnTo>
                      <a:pt x="34" y="13"/>
                    </a:lnTo>
                    <a:lnTo>
                      <a:pt x="34" y="7"/>
                    </a:lnTo>
                    <a:lnTo>
                      <a:pt x="34" y="2"/>
                    </a:lnTo>
                    <a:lnTo>
                      <a:pt x="36" y="0"/>
                    </a:lnTo>
                    <a:close/>
                  </a:path>
                </a:pathLst>
              </a:custGeom>
              <a:solidFill>
                <a:srgbClr val="8A99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01" name="Freeform 185"/>
              <p:cNvSpPr>
                <a:spLocks/>
              </p:cNvSpPr>
              <p:nvPr/>
            </p:nvSpPr>
            <p:spPr bwMode="auto">
              <a:xfrm>
                <a:off x="4341" y="3061"/>
                <a:ext cx="67" cy="80"/>
              </a:xfrm>
              <a:custGeom>
                <a:avLst/>
                <a:gdLst>
                  <a:gd name="T0" fmla="*/ 0 w 135"/>
                  <a:gd name="T1" fmla="*/ 0 h 160"/>
                  <a:gd name="T2" fmla="*/ 0 w 135"/>
                  <a:gd name="T3" fmla="*/ 0 h 160"/>
                  <a:gd name="T4" fmla="*/ 0 w 135"/>
                  <a:gd name="T5" fmla="*/ 1 h 160"/>
                  <a:gd name="T6" fmla="*/ 0 w 135"/>
                  <a:gd name="T7" fmla="*/ 1 h 160"/>
                  <a:gd name="T8" fmla="*/ 0 w 135"/>
                  <a:gd name="T9" fmla="*/ 1 h 160"/>
                  <a:gd name="T10" fmla="*/ 0 w 135"/>
                  <a:gd name="T11" fmla="*/ 1 h 160"/>
                  <a:gd name="T12" fmla="*/ 0 w 135"/>
                  <a:gd name="T13" fmla="*/ 1 h 160"/>
                  <a:gd name="T14" fmla="*/ 0 w 135"/>
                  <a:gd name="T15" fmla="*/ 1 h 160"/>
                  <a:gd name="T16" fmla="*/ 0 w 135"/>
                  <a:gd name="T17" fmla="*/ 1 h 160"/>
                  <a:gd name="T18" fmla="*/ 0 w 135"/>
                  <a:gd name="T19" fmla="*/ 1 h 160"/>
                  <a:gd name="T20" fmla="*/ 0 w 135"/>
                  <a:gd name="T21" fmla="*/ 1 h 160"/>
                  <a:gd name="T22" fmla="*/ 0 w 135"/>
                  <a:gd name="T23" fmla="*/ 1 h 160"/>
                  <a:gd name="T24" fmla="*/ 0 w 135"/>
                  <a:gd name="T25" fmla="*/ 1 h 160"/>
                  <a:gd name="T26" fmla="*/ 0 w 135"/>
                  <a:gd name="T27" fmla="*/ 1 h 160"/>
                  <a:gd name="T28" fmla="*/ 0 w 135"/>
                  <a:gd name="T29" fmla="*/ 1 h 160"/>
                  <a:gd name="T30" fmla="*/ 0 w 135"/>
                  <a:gd name="T31" fmla="*/ 1 h 160"/>
                  <a:gd name="T32" fmla="*/ 0 w 135"/>
                  <a:gd name="T33" fmla="*/ 1 h 160"/>
                  <a:gd name="T34" fmla="*/ 0 w 135"/>
                  <a:gd name="T35" fmla="*/ 1 h 160"/>
                  <a:gd name="T36" fmla="*/ 0 w 135"/>
                  <a:gd name="T37" fmla="*/ 1 h 160"/>
                  <a:gd name="T38" fmla="*/ 0 w 135"/>
                  <a:gd name="T39" fmla="*/ 1 h 160"/>
                  <a:gd name="T40" fmla="*/ 0 w 135"/>
                  <a:gd name="T41" fmla="*/ 1 h 160"/>
                  <a:gd name="T42" fmla="*/ 0 w 135"/>
                  <a:gd name="T43" fmla="*/ 1 h 160"/>
                  <a:gd name="T44" fmla="*/ 0 w 135"/>
                  <a:gd name="T45" fmla="*/ 1 h 160"/>
                  <a:gd name="T46" fmla="*/ 0 w 135"/>
                  <a:gd name="T47" fmla="*/ 1 h 160"/>
                  <a:gd name="T48" fmla="*/ 0 w 135"/>
                  <a:gd name="T49" fmla="*/ 1 h 160"/>
                  <a:gd name="T50" fmla="*/ 0 w 135"/>
                  <a:gd name="T51" fmla="*/ 1 h 160"/>
                  <a:gd name="T52" fmla="*/ 0 w 135"/>
                  <a:gd name="T53" fmla="*/ 1 h 160"/>
                  <a:gd name="T54" fmla="*/ 0 w 135"/>
                  <a:gd name="T55" fmla="*/ 1 h 160"/>
                  <a:gd name="T56" fmla="*/ 0 w 135"/>
                  <a:gd name="T57" fmla="*/ 1 h 160"/>
                  <a:gd name="T58" fmla="*/ 0 w 135"/>
                  <a:gd name="T59" fmla="*/ 1 h 160"/>
                  <a:gd name="T60" fmla="*/ 0 w 135"/>
                  <a:gd name="T61" fmla="*/ 1 h 160"/>
                  <a:gd name="T62" fmla="*/ 0 w 135"/>
                  <a:gd name="T63" fmla="*/ 1 h 160"/>
                  <a:gd name="T64" fmla="*/ 0 w 135"/>
                  <a:gd name="T65" fmla="*/ 0 h 160"/>
                  <a:gd name="T66" fmla="*/ 0 w 135"/>
                  <a:gd name="T67" fmla="*/ 0 h 1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5"/>
                  <a:gd name="T103" fmla="*/ 0 h 160"/>
                  <a:gd name="T104" fmla="*/ 135 w 135"/>
                  <a:gd name="T105" fmla="*/ 160 h 1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5" h="160">
                    <a:moveTo>
                      <a:pt x="72" y="0"/>
                    </a:moveTo>
                    <a:lnTo>
                      <a:pt x="71" y="0"/>
                    </a:lnTo>
                    <a:lnTo>
                      <a:pt x="71" y="4"/>
                    </a:lnTo>
                    <a:lnTo>
                      <a:pt x="71" y="9"/>
                    </a:lnTo>
                    <a:lnTo>
                      <a:pt x="69" y="19"/>
                    </a:lnTo>
                    <a:lnTo>
                      <a:pt x="65" y="28"/>
                    </a:lnTo>
                    <a:lnTo>
                      <a:pt x="61" y="40"/>
                    </a:lnTo>
                    <a:lnTo>
                      <a:pt x="57" y="53"/>
                    </a:lnTo>
                    <a:lnTo>
                      <a:pt x="52" y="66"/>
                    </a:lnTo>
                    <a:lnTo>
                      <a:pt x="44" y="78"/>
                    </a:lnTo>
                    <a:lnTo>
                      <a:pt x="38" y="89"/>
                    </a:lnTo>
                    <a:lnTo>
                      <a:pt x="29" y="99"/>
                    </a:lnTo>
                    <a:lnTo>
                      <a:pt x="19" y="108"/>
                    </a:lnTo>
                    <a:lnTo>
                      <a:pt x="12" y="114"/>
                    </a:lnTo>
                    <a:lnTo>
                      <a:pt x="6" y="120"/>
                    </a:lnTo>
                    <a:lnTo>
                      <a:pt x="0" y="122"/>
                    </a:lnTo>
                    <a:lnTo>
                      <a:pt x="0" y="124"/>
                    </a:lnTo>
                    <a:lnTo>
                      <a:pt x="2" y="127"/>
                    </a:lnTo>
                    <a:lnTo>
                      <a:pt x="12" y="137"/>
                    </a:lnTo>
                    <a:lnTo>
                      <a:pt x="19" y="141"/>
                    </a:lnTo>
                    <a:lnTo>
                      <a:pt x="29" y="146"/>
                    </a:lnTo>
                    <a:lnTo>
                      <a:pt x="36" y="150"/>
                    </a:lnTo>
                    <a:lnTo>
                      <a:pt x="48" y="154"/>
                    </a:lnTo>
                    <a:lnTo>
                      <a:pt x="59" y="156"/>
                    </a:lnTo>
                    <a:lnTo>
                      <a:pt x="71" y="156"/>
                    </a:lnTo>
                    <a:lnTo>
                      <a:pt x="84" y="156"/>
                    </a:lnTo>
                    <a:lnTo>
                      <a:pt x="99" y="158"/>
                    </a:lnTo>
                    <a:lnTo>
                      <a:pt x="111" y="158"/>
                    </a:lnTo>
                    <a:lnTo>
                      <a:pt x="122" y="158"/>
                    </a:lnTo>
                    <a:lnTo>
                      <a:pt x="128" y="158"/>
                    </a:lnTo>
                    <a:lnTo>
                      <a:pt x="131" y="160"/>
                    </a:lnTo>
                    <a:lnTo>
                      <a:pt x="135" y="44"/>
                    </a:lnTo>
                    <a:lnTo>
                      <a:pt x="72"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02" name="Freeform 186"/>
              <p:cNvSpPr>
                <a:spLocks/>
              </p:cNvSpPr>
              <p:nvPr/>
            </p:nvSpPr>
            <p:spPr bwMode="auto">
              <a:xfrm>
                <a:off x="4364" y="3068"/>
                <a:ext cx="93" cy="198"/>
              </a:xfrm>
              <a:custGeom>
                <a:avLst/>
                <a:gdLst>
                  <a:gd name="T0" fmla="*/ 1 w 184"/>
                  <a:gd name="T1" fmla="*/ 0 h 397"/>
                  <a:gd name="T2" fmla="*/ 1 w 184"/>
                  <a:gd name="T3" fmla="*/ 0 h 397"/>
                  <a:gd name="T4" fmla="*/ 1 w 184"/>
                  <a:gd name="T5" fmla="*/ 0 h 397"/>
                  <a:gd name="T6" fmla="*/ 1 w 184"/>
                  <a:gd name="T7" fmla="*/ 0 h 397"/>
                  <a:gd name="T8" fmla="*/ 1 w 184"/>
                  <a:gd name="T9" fmla="*/ 0 h 397"/>
                  <a:gd name="T10" fmla="*/ 1 w 184"/>
                  <a:gd name="T11" fmla="*/ 0 h 397"/>
                  <a:gd name="T12" fmla="*/ 1 w 184"/>
                  <a:gd name="T13" fmla="*/ 0 h 397"/>
                  <a:gd name="T14" fmla="*/ 1 w 184"/>
                  <a:gd name="T15" fmla="*/ 0 h 397"/>
                  <a:gd name="T16" fmla="*/ 1 w 184"/>
                  <a:gd name="T17" fmla="*/ 0 h 397"/>
                  <a:gd name="T18" fmla="*/ 1 w 184"/>
                  <a:gd name="T19" fmla="*/ 0 h 397"/>
                  <a:gd name="T20" fmla="*/ 1 w 184"/>
                  <a:gd name="T21" fmla="*/ 0 h 397"/>
                  <a:gd name="T22" fmla="*/ 1 w 184"/>
                  <a:gd name="T23" fmla="*/ 0 h 397"/>
                  <a:gd name="T24" fmla="*/ 1 w 184"/>
                  <a:gd name="T25" fmla="*/ 0 h 397"/>
                  <a:gd name="T26" fmla="*/ 1 w 184"/>
                  <a:gd name="T27" fmla="*/ 0 h 397"/>
                  <a:gd name="T28" fmla="*/ 1 w 184"/>
                  <a:gd name="T29" fmla="*/ 0 h 397"/>
                  <a:gd name="T30" fmla="*/ 1 w 184"/>
                  <a:gd name="T31" fmla="*/ 0 h 397"/>
                  <a:gd name="T32" fmla="*/ 1 w 184"/>
                  <a:gd name="T33" fmla="*/ 0 h 397"/>
                  <a:gd name="T34" fmla="*/ 1 w 184"/>
                  <a:gd name="T35" fmla="*/ 0 h 397"/>
                  <a:gd name="T36" fmla="*/ 1 w 184"/>
                  <a:gd name="T37" fmla="*/ 0 h 397"/>
                  <a:gd name="T38" fmla="*/ 1 w 184"/>
                  <a:gd name="T39" fmla="*/ 0 h 397"/>
                  <a:gd name="T40" fmla="*/ 1 w 184"/>
                  <a:gd name="T41" fmla="*/ 0 h 397"/>
                  <a:gd name="T42" fmla="*/ 1 w 184"/>
                  <a:gd name="T43" fmla="*/ 0 h 397"/>
                  <a:gd name="T44" fmla="*/ 1 w 184"/>
                  <a:gd name="T45" fmla="*/ 0 h 397"/>
                  <a:gd name="T46" fmla="*/ 1 w 184"/>
                  <a:gd name="T47" fmla="*/ 0 h 397"/>
                  <a:gd name="T48" fmla="*/ 1 w 184"/>
                  <a:gd name="T49" fmla="*/ 0 h 397"/>
                  <a:gd name="T50" fmla="*/ 1 w 184"/>
                  <a:gd name="T51" fmla="*/ 0 h 397"/>
                  <a:gd name="T52" fmla="*/ 1 w 184"/>
                  <a:gd name="T53" fmla="*/ 0 h 397"/>
                  <a:gd name="T54" fmla="*/ 1 w 184"/>
                  <a:gd name="T55" fmla="*/ 0 h 397"/>
                  <a:gd name="T56" fmla="*/ 1 w 184"/>
                  <a:gd name="T57" fmla="*/ 0 h 397"/>
                  <a:gd name="T58" fmla="*/ 1 w 184"/>
                  <a:gd name="T59" fmla="*/ 0 h 397"/>
                  <a:gd name="T60" fmla="*/ 1 w 184"/>
                  <a:gd name="T61" fmla="*/ 0 h 397"/>
                  <a:gd name="T62" fmla="*/ 1 w 184"/>
                  <a:gd name="T63" fmla="*/ 0 h 397"/>
                  <a:gd name="T64" fmla="*/ 1 w 184"/>
                  <a:gd name="T65" fmla="*/ 0 h 397"/>
                  <a:gd name="T66" fmla="*/ 1 w 184"/>
                  <a:gd name="T67" fmla="*/ 0 h 397"/>
                  <a:gd name="T68" fmla="*/ 1 w 184"/>
                  <a:gd name="T69" fmla="*/ 0 h 397"/>
                  <a:gd name="T70" fmla="*/ 1 w 184"/>
                  <a:gd name="T71" fmla="*/ 0 h 397"/>
                  <a:gd name="T72" fmla="*/ 1 w 184"/>
                  <a:gd name="T73" fmla="*/ 0 h 397"/>
                  <a:gd name="T74" fmla="*/ 1 w 184"/>
                  <a:gd name="T75" fmla="*/ 0 h 397"/>
                  <a:gd name="T76" fmla="*/ 1 w 184"/>
                  <a:gd name="T77" fmla="*/ 0 h 397"/>
                  <a:gd name="T78" fmla="*/ 1 w 184"/>
                  <a:gd name="T79" fmla="*/ 0 h 397"/>
                  <a:gd name="T80" fmla="*/ 1 w 184"/>
                  <a:gd name="T81" fmla="*/ 0 h 39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4"/>
                  <a:gd name="T124" fmla="*/ 0 h 397"/>
                  <a:gd name="T125" fmla="*/ 184 w 184"/>
                  <a:gd name="T126" fmla="*/ 397 h 39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4" h="397">
                    <a:moveTo>
                      <a:pt x="32" y="0"/>
                    </a:moveTo>
                    <a:lnTo>
                      <a:pt x="32" y="4"/>
                    </a:lnTo>
                    <a:lnTo>
                      <a:pt x="32" y="12"/>
                    </a:lnTo>
                    <a:lnTo>
                      <a:pt x="30" y="17"/>
                    </a:lnTo>
                    <a:lnTo>
                      <a:pt x="28" y="23"/>
                    </a:lnTo>
                    <a:lnTo>
                      <a:pt x="26" y="33"/>
                    </a:lnTo>
                    <a:lnTo>
                      <a:pt x="24" y="42"/>
                    </a:lnTo>
                    <a:lnTo>
                      <a:pt x="21" y="48"/>
                    </a:lnTo>
                    <a:lnTo>
                      <a:pt x="17" y="55"/>
                    </a:lnTo>
                    <a:lnTo>
                      <a:pt x="13" y="65"/>
                    </a:lnTo>
                    <a:lnTo>
                      <a:pt x="9" y="73"/>
                    </a:lnTo>
                    <a:lnTo>
                      <a:pt x="4" y="84"/>
                    </a:lnTo>
                    <a:lnTo>
                      <a:pt x="0" y="90"/>
                    </a:lnTo>
                    <a:lnTo>
                      <a:pt x="23" y="105"/>
                    </a:lnTo>
                    <a:lnTo>
                      <a:pt x="17" y="154"/>
                    </a:lnTo>
                    <a:lnTo>
                      <a:pt x="19" y="154"/>
                    </a:lnTo>
                    <a:lnTo>
                      <a:pt x="26" y="160"/>
                    </a:lnTo>
                    <a:lnTo>
                      <a:pt x="36" y="166"/>
                    </a:lnTo>
                    <a:lnTo>
                      <a:pt x="47" y="177"/>
                    </a:lnTo>
                    <a:lnTo>
                      <a:pt x="59" y="187"/>
                    </a:lnTo>
                    <a:lnTo>
                      <a:pt x="68" y="196"/>
                    </a:lnTo>
                    <a:lnTo>
                      <a:pt x="74" y="204"/>
                    </a:lnTo>
                    <a:lnTo>
                      <a:pt x="78" y="207"/>
                    </a:lnTo>
                    <a:lnTo>
                      <a:pt x="76" y="209"/>
                    </a:lnTo>
                    <a:lnTo>
                      <a:pt x="74" y="223"/>
                    </a:lnTo>
                    <a:lnTo>
                      <a:pt x="74" y="228"/>
                    </a:lnTo>
                    <a:lnTo>
                      <a:pt x="74" y="236"/>
                    </a:lnTo>
                    <a:lnTo>
                      <a:pt x="74" y="245"/>
                    </a:lnTo>
                    <a:lnTo>
                      <a:pt x="74" y="253"/>
                    </a:lnTo>
                    <a:lnTo>
                      <a:pt x="68" y="266"/>
                    </a:lnTo>
                    <a:lnTo>
                      <a:pt x="66" y="280"/>
                    </a:lnTo>
                    <a:lnTo>
                      <a:pt x="63" y="285"/>
                    </a:lnTo>
                    <a:lnTo>
                      <a:pt x="59" y="295"/>
                    </a:lnTo>
                    <a:lnTo>
                      <a:pt x="55" y="302"/>
                    </a:lnTo>
                    <a:lnTo>
                      <a:pt x="49" y="314"/>
                    </a:lnTo>
                    <a:lnTo>
                      <a:pt x="42" y="323"/>
                    </a:lnTo>
                    <a:lnTo>
                      <a:pt x="36" y="337"/>
                    </a:lnTo>
                    <a:lnTo>
                      <a:pt x="26" y="346"/>
                    </a:lnTo>
                    <a:lnTo>
                      <a:pt x="21" y="358"/>
                    </a:lnTo>
                    <a:lnTo>
                      <a:pt x="13" y="365"/>
                    </a:lnTo>
                    <a:lnTo>
                      <a:pt x="9" y="373"/>
                    </a:lnTo>
                    <a:lnTo>
                      <a:pt x="4" y="378"/>
                    </a:lnTo>
                    <a:lnTo>
                      <a:pt x="4" y="380"/>
                    </a:lnTo>
                    <a:lnTo>
                      <a:pt x="55" y="397"/>
                    </a:lnTo>
                    <a:lnTo>
                      <a:pt x="55" y="396"/>
                    </a:lnTo>
                    <a:lnTo>
                      <a:pt x="57" y="390"/>
                    </a:lnTo>
                    <a:lnTo>
                      <a:pt x="59" y="380"/>
                    </a:lnTo>
                    <a:lnTo>
                      <a:pt x="66" y="369"/>
                    </a:lnTo>
                    <a:lnTo>
                      <a:pt x="72" y="358"/>
                    </a:lnTo>
                    <a:lnTo>
                      <a:pt x="82" y="346"/>
                    </a:lnTo>
                    <a:lnTo>
                      <a:pt x="91" y="333"/>
                    </a:lnTo>
                    <a:lnTo>
                      <a:pt x="102" y="323"/>
                    </a:lnTo>
                    <a:lnTo>
                      <a:pt x="114" y="314"/>
                    </a:lnTo>
                    <a:lnTo>
                      <a:pt x="123" y="304"/>
                    </a:lnTo>
                    <a:lnTo>
                      <a:pt x="135" y="301"/>
                    </a:lnTo>
                    <a:lnTo>
                      <a:pt x="146" y="297"/>
                    </a:lnTo>
                    <a:lnTo>
                      <a:pt x="154" y="293"/>
                    </a:lnTo>
                    <a:lnTo>
                      <a:pt x="161" y="293"/>
                    </a:lnTo>
                    <a:lnTo>
                      <a:pt x="165" y="293"/>
                    </a:lnTo>
                    <a:lnTo>
                      <a:pt x="169" y="293"/>
                    </a:lnTo>
                    <a:lnTo>
                      <a:pt x="167" y="293"/>
                    </a:lnTo>
                    <a:lnTo>
                      <a:pt x="165" y="291"/>
                    </a:lnTo>
                    <a:lnTo>
                      <a:pt x="165" y="287"/>
                    </a:lnTo>
                    <a:lnTo>
                      <a:pt x="165" y="282"/>
                    </a:lnTo>
                    <a:lnTo>
                      <a:pt x="163" y="274"/>
                    </a:lnTo>
                    <a:lnTo>
                      <a:pt x="163" y="263"/>
                    </a:lnTo>
                    <a:lnTo>
                      <a:pt x="161" y="253"/>
                    </a:lnTo>
                    <a:lnTo>
                      <a:pt x="161" y="244"/>
                    </a:lnTo>
                    <a:lnTo>
                      <a:pt x="161" y="234"/>
                    </a:lnTo>
                    <a:lnTo>
                      <a:pt x="163" y="225"/>
                    </a:lnTo>
                    <a:lnTo>
                      <a:pt x="163" y="213"/>
                    </a:lnTo>
                    <a:lnTo>
                      <a:pt x="165" y="206"/>
                    </a:lnTo>
                    <a:lnTo>
                      <a:pt x="165" y="194"/>
                    </a:lnTo>
                    <a:lnTo>
                      <a:pt x="167" y="187"/>
                    </a:lnTo>
                    <a:lnTo>
                      <a:pt x="167" y="177"/>
                    </a:lnTo>
                    <a:lnTo>
                      <a:pt x="169" y="169"/>
                    </a:lnTo>
                    <a:lnTo>
                      <a:pt x="169" y="162"/>
                    </a:lnTo>
                    <a:lnTo>
                      <a:pt x="169" y="156"/>
                    </a:lnTo>
                    <a:lnTo>
                      <a:pt x="171" y="147"/>
                    </a:lnTo>
                    <a:lnTo>
                      <a:pt x="173" y="143"/>
                    </a:lnTo>
                    <a:lnTo>
                      <a:pt x="184" y="46"/>
                    </a:lnTo>
                    <a:lnTo>
                      <a:pt x="32"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03" name="Freeform 187"/>
              <p:cNvSpPr>
                <a:spLocks/>
              </p:cNvSpPr>
              <p:nvPr/>
            </p:nvSpPr>
            <p:spPr bwMode="auto">
              <a:xfrm>
                <a:off x="4366" y="3067"/>
                <a:ext cx="83" cy="199"/>
              </a:xfrm>
              <a:custGeom>
                <a:avLst/>
                <a:gdLst>
                  <a:gd name="T0" fmla="*/ 1 w 165"/>
                  <a:gd name="T1" fmla="*/ 0 h 399"/>
                  <a:gd name="T2" fmla="*/ 1 w 165"/>
                  <a:gd name="T3" fmla="*/ 0 h 399"/>
                  <a:gd name="T4" fmla="*/ 1 w 165"/>
                  <a:gd name="T5" fmla="*/ 0 h 399"/>
                  <a:gd name="T6" fmla="*/ 1 w 165"/>
                  <a:gd name="T7" fmla="*/ 0 h 399"/>
                  <a:gd name="T8" fmla="*/ 1 w 165"/>
                  <a:gd name="T9" fmla="*/ 0 h 399"/>
                  <a:gd name="T10" fmla="*/ 1 w 165"/>
                  <a:gd name="T11" fmla="*/ 0 h 399"/>
                  <a:gd name="T12" fmla="*/ 1 w 165"/>
                  <a:gd name="T13" fmla="*/ 0 h 399"/>
                  <a:gd name="T14" fmla="*/ 1 w 165"/>
                  <a:gd name="T15" fmla="*/ 0 h 399"/>
                  <a:gd name="T16" fmla="*/ 1 w 165"/>
                  <a:gd name="T17" fmla="*/ 0 h 399"/>
                  <a:gd name="T18" fmla="*/ 1 w 165"/>
                  <a:gd name="T19" fmla="*/ 0 h 399"/>
                  <a:gd name="T20" fmla="*/ 1 w 165"/>
                  <a:gd name="T21" fmla="*/ 0 h 399"/>
                  <a:gd name="T22" fmla="*/ 1 w 165"/>
                  <a:gd name="T23" fmla="*/ 0 h 399"/>
                  <a:gd name="T24" fmla="*/ 1 w 165"/>
                  <a:gd name="T25" fmla="*/ 0 h 399"/>
                  <a:gd name="T26" fmla="*/ 1 w 165"/>
                  <a:gd name="T27" fmla="*/ 0 h 399"/>
                  <a:gd name="T28" fmla="*/ 1 w 165"/>
                  <a:gd name="T29" fmla="*/ 0 h 399"/>
                  <a:gd name="T30" fmla="*/ 1 w 165"/>
                  <a:gd name="T31" fmla="*/ 0 h 399"/>
                  <a:gd name="T32" fmla="*/ 1 w 165"/>
                  <a:gd name="T33" fmla="*/ 0 h 399"/>
                  <a:gd name="T34" fmla="*/ 1 w 165"/>
                  <a:gd name="T35" fmla="*/ 0 h 399"/>
                  <a:gd name="T36" fmla="*/ 1 w 165"/>
                  <a:gd name="T37" fmla="*/ 0 h 399"/>
                  <a:gd name="T38" fmla="*/ 1 w 165"/>
                  <a:gd name="T39" fmla="*/ 0 h 399"/>
                  <a:gd name="T40" fmla="*/ 1 w 165"/>
                  <a:gd name="T41" fmla="*/ 0 h 399"/>
                  <a:gd name="T42" fmla="*/ 1 w 165"/>
                  <a:gd name="T43" fmla="*/ 0 h 399"/>
                  <a:gd name="T44" fmla="*/ 1 w 165"/>
                  <a:gd name="T45" fmla="*/ 0 h 399"/>
                  <a:gd name="T46" fmla="*/ 1 w 165"/>
                  <a:gd name="T47" fmla="*/ 0 h 399"/>
                  <a:gd name="T48" fmla="*/ 1 w 165"/>
                  <a:gd name="T49" fmla="*/ 0 h 399"/>
                  <a:gd name="T50" fmla="*/ 0 w 165"/>
                  <a:gd name="T51" fmla="*/ 0 h 399"/>
                  <a:gd name="T52" fmla="*/ 1 w 165"/>
                  <a:gd name="T53" fmla="*/ 0 h 399"/>
                  <a:gd name="T54" fmla="*/ 1 w 165"/>
                  <a:gd name="T55" fmla="*/ 0 h 399"/>
                  <a:gd name="T56" fmla="*/ 1 w 165"/>
                  <a:gd name="T57" fmla="*/ 0 h 399"/>
                  <a:gd name="T58" fmla="*/ 1 w 165"/>
                  <a:gd name="T59" fmla="*/ 0 h 399"/>
                  <a:gd name="T60" fmla="*/ 1 w 165"/>
                  <a:gd name="T61" fmla="*/ 0 h 399"/>
                  <a:gd name="T62" fmla="*/ 1 w 165"/>
                  <a:gd name="T63" fmla="*/ 0 h 399"/>
                  <a:gd name="T64" fmla="*/ 1 w 165"/>
                  <a:gd name="T65" fmla="*/ 0 h 399"/>
                  <a:gd name="T66" fmla="*/ 1 w 165"/>
                  <a:gd name="T67" fmla="*/ 0 h 399"/>
                  <a:gd name="T68" fmla="*/ 1 w 165"/>
                  <a:gd name="T69" fmla="*/ 0 h 399"/>
                  <a:gd name="T70" fmla="*/ 1 w 165"/>
                  <a:gd name="T71" fmla="*/ 0 h 399"/>
                  <a:gd name="T72" fmla="*/ 1 w 165"/>
                  <a:gd name="T73" fmla="*/ 0 h 399"/>
                  <a:gd name="T74" fmla="*/ 1 w 165"/>
                  <a:gd name="T75" fmla="*/ 0 h 399"/>
                  <a:gd name="T76" fmla="*/ 1 w 165"/>
                  <a:gd name="T77" fmla="*/ 0 h 399"/>
                  <a:gd name="T78" fmla="*/ 1 w 165"/>
                  <a:gd name="T79" fmla="*/ 0 h 399"/>
                  <a:gd name="T80" fmla="*/ 1 w 165"/>
                  <a:gd name="T81" fmla="*/ 0 h 399"/>
                  <a:gd name="T82" fmla="*/ 1 w 165"/>
                  <a:gd name="T83" fmla="*/ 0 h 399"/>
                  <a:gd name="T84" fmla="*/ 1 w 165"/>
                  <a:gd name="T85" fmla="*/ 0 h 399"/>
                  <a:gd name="T86" fmla="*/ 1 w 165"/>
                  <a:gd name="T87" fmla="*/ 0 h 39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399"/>
                  <a:gd name="T134" fmla="*/ 165 w 165"/>
                  <a:gd name="T135" fmla="*/ 399 h 39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399">
                    <a:moveTo>
                      <a:pt x="34" y="0"/>
                    </a:moveTo>
                    <a:lnTo>
                      <a:pt x="28" y="35"/>
                    </a:lnTo>
                    <a:lnTo>
                      <a:pt x="43" y="63"/>
                    </a:lnTo>
                    <a:lnTo>
                      <a:pt x="79" y="63"/>
                    </a:lnTo>
                    <a:lnTo>
                      <a:pt x="81" y="67"/>
                    </a:lnTo>
                    <a:lnTo>
                      <a:pt x="87" y="75"/>
                    </a:lnTo>
                    <a:lnTo>
                      <a:pt x="91" y="78"/>
                    </a:lnTo>
                    <a:lnTo>
                      <a:pt x="93" y="86"/>
                    </a:lnTo>
                    <a:lnTo>
                      <a:pt x="97" y="94"/>
                    </a:lnTo>
                    <a:lnTo>
                      <a:pt x="100" y="103"/>
                    </a:lnTo>
                    <a:lnTo>
                      <a:pt x="100" y="109"/>
                    </a:lnTo>
                    <a:lnTo>
                      <a:pt x="100" y="118"/>
                    </a:lnTo>
                    <a:lnTo>
                      <a:pt x="100" y="126"/>
                    </a:lnTo>
                    <a:lnTo>
                      <a:pt x="100" y="133"/>
                    </a:lnTo>
                    <a:lnTo>
                      <a:pt x="97" y="141"/>
                    </a:lnTo>
                    <a:lnTo>
                      <a:pt x="93" y="149"/>
                    </a:lnTo>
                    <a:lnTo>
                      <a:pt x="85" y="154"/>
                    </a:lnTo>
                    <a:lnTo>
                      <a:pt x="79" y="160"/>
                    </a:lnTo>
                    <a:lnTo>
                      <a:pt x="70" y="160"/>
                    </a:lnTo>
                    <a:lnTo>
                      <a:pt x="60" y="164"/>
                    </a:lnTo>
                    <a:lnTo>
                      <a:pt x="49" y="164"/>
                    </a:lnTo>
                    <a:lnTo>
                      <a:pt x="41" y="164"/>
                    </a:lnTo>
                    <a:lnTo>
                      <a:pt x="32" y="162"/>
                    </a:lnTo>
                    <a:lnTo>
                      <a:pt x="24" y="162"/>
                    </a:lnTo>
                    <a:lnTo>
                      <a:pt x="19" y="162"/>
                    </a:lnTo>
                    <a:lnTo>
                      <a:pt x="24" y="164"/>
                    </a:lnTo>
                    <a:lnTo>
                      <a:pt x="30" y="168"/>
                    </a:lnTo>
                    <a:lnTo>
                      <a:pt x="38" y="173"/>
                    </a:lnTo>
                    <a:lnTo>
                      <a:pt x="45" y="177"/>
                    </a:lnTo>
                    <a:lnTo>
                      <a:pt x="55" y="185"/>
                    </a:lnTo>
                    <a:lnTo>
                      <a:pt x="60" y="192"/>
                    </a:lnTo>
                    <a:lnTo>
                      <a:pt x="70" y="202"/>
                    </a:lnTo>
                    <a:lnTo>
                      <a:pt x="74" y="209"/>
                    </a:lnTo>
                    <a:lnTo>
                      <a:pt x="78" y="219"/>
                    </a:lnTo>
                    <a:lnTo>
                      <a:pt x="78" y="230"/>
                    </a:lnTo>
                    <a:lnTo>
                      <a:pt x="78" y="244"/>
                    </a:lnTo>
                    <a:lnTo>
                      <a:pt x="74" y="257"/>
                    </a:lnTo>
                    <a:lnTo>
                      <a:pt x="70" y="270"/>
                    </a:lnTo>
                    <a:lnTo>
                      <a:pt x="64" y="278"/>
                    </a:lnTo>
                    <a:lnTo>
                      <a:pt x="62" y="284"/>
                    </a:lnTo>
                    <a:lnTo>
                      <a:pt x="59" y="293"/>
                    </a:lnTo>
                    <a:lnTo>
                      <a:pt x="55" y="301"/>
                    </a:lnTo>
                    <a:lnTo>
                      <a:pt x="51" y="306"/>
                    </a:lnTo>
                    <a:lnTo>
                      <a:pt x="45" y="316"/>
                    </a:lnTo>
                    <a:lnTo>
                      <a:pt x="41" y="322"/>
                    </a:lnTo>
                    <a:lnTo>
                      <a:pt x="38" y="329"/>
                    </a:lnTo>
                    <a:lnTo>
                      <a:pt x="28" y="342"/>
                    </a:lnTo>
                    <a:lnTo>
                      <a:pt x="19" y="356"/>
                    </a:lnTo>
                    <a:lnTo>
                      <a:pt x="11" y="367"/>
                    </a:lnTo>
                    <a:lnTo>
                      <a:pt x="5" y="375"/>
                    </a:lnTo>
                    <a:lnTo>
                      <a:pt x="0" y="380"/>
                    </a:lnTo>
                    <a:lnTo>
                      <a:pt x="0" y="382"/>
                    </a:lnTo>
                    <a:lnTo>
                      <a:pt x="51" y="399"/>
                    </a:lnTo>
                    <a:lnTo>
                      <a:pt x="51" y="396"/>
                    </a:lnTo>
                    <a:lnTo>
                      <a:pt x="53" y="386"/>
                    </a:lnTo>
                    <a:lnTo>
                      <a:pt x="55" y="379"/>
                    </a:lnTo>
                    <a:lnTo>
                      <a:pt x="60" y="371"/>
                    </a:lnTo>
                    <a:lnTo>
                      <a:pt x="64" y="363"/>
                    </a:lnTo>
                    <a:lnTo>
                      <a:pt x="74" y="354"/>
                    </a:lnTo>
                    <a:lnTo>
                      <a:pt x="79" y="344"/>
                    </a:lnTo>
                    <a:lnTo>
                      <a:pt x="89" y="335"/>
                    </a:lnTo>
                    <a:lnTo>
                      <a:pt x="97" y="327"/>
                    </a:lnTo>
                    <a:lnTo>
                      <a:pt x="106" y="322"/>
                    </a:lnTo>
                    <a:lnTo>
                      <a:pt x="114" y="316"/>
                    </a:lnTo>
                    <a:lnTo>
                      <a:pt x="119" y="312"/>
                    </a:lnTo>
                    <a:lnTo>
                      <a:pt x="123" y="310"/>
                    </a:lnTo>
                    <a:lnTo>
                      <a:pt x="125" y="310"/>
                    </a:lnTo>
                    <a:lnTo>
                      <a:pt x="123" y="308"/>
                    </a:lnTo>
                    <a:lnTo>
                      <a:pt x="116" y="306"/>
                    </a:lnTo>
                    <a:lnTo>
                      <a:pt x="106" y="303"/>
                    </a:lnTo>
                    <a:lnTo>
                      <a:pt x="97" y="295"/>
                    </a:lnTo>
                    <a:lnTo>
                      <a:pt x="87" y="284"/>
                    </a:lnTo>
                    <a:lnTo>
                      <a:pt x="83" y="272"/>
                    </a:lnTo>
                    <a:lnTo>
                      <a:pt x="83" y="265"/>
                    </a:lnTo>
                    <a:lnTo>
                      <a:pt x="87" y="257"/>
                    </a:lnTo>
                    <a:lnTo>
                      <a:pt x="91" y="249"/>
                    </a:lnTo>
                    <a:lnTo>
                      <a:pt x="98" y="242"/>
                    </a:lnTo>
                    <a:lnTo>
                      <a:pt x="106" y="230"/>
                    </a:lnTo>
                    <a:lnTo>
                      <a:pt x="116" y="221"/>
                    </a:lnTo>
                    <a:lnTo>
                      <a:pt x="127" y="211"/>
                    </a:lnTo>
                    <a:lnTo>
                      <a:pt x="138" y="206"/>
                    </a:lnTo>
                    <a:lnTo>
                      <a:pt x="148" y="196"/>
                    </a:lnTo>
                    <a:lnTo>
                      <a:pt x="157" y="192"/>
                    </a:lnTo>
                    <a:lnTo>
                      <a:pt x="161" y="189"/>
                    </a:lnTo>
                    <a:lnTo>
                      <a:pt x="165" y="189"/>
                    </a:lnTo>
                    <a:lnTo>
                      <a:pt x="165" y="52"/>
                    </a:lnTo>
                    <a:lnTo>
                      <a:pt x="34" y="0"/>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04" name="Freeform 188"/>
              <p:cNvSpPr>
                <a:spLocks/>
              </p:cNvSpPr>
              <p:nvPr/>
            </p:nvSpPr>
            <p:spPr bwMode="auto">
              <a:xfrm>
                <a:off x="4359" y="3006"/>
                <a:ext cx="153" cy="171"/>
              </a:xfrm>
              <a:custGeom>
                <a:avLst/>
                <a:gdLst>
                  <a:gd name="T0" fmla="*/ 1 w 306"/>
                  <a:gd name="T1" fmla="*/ 1 h 342"/>
                  <a:gd name="T2" fmla="*/ 1 w 306"/>
                  <a:gd name="T3" fmla="*/ 1 h 342"/>
                  <a:gd name="T4" fmla="*/ 1 w 306"/>
                  <a:gd name="T5" fmla="*/ 1 h 342"/>
                  <a:gd name="T6" fmla="*/ 1 w 306"/>
                  <a:gd name="T7" fmla="*/ 1 h 342"/>
                  <a:gd name="T8" fmla="*/ 1 w 306"/>
                  <a:gd name="T9" fmla="*/ 1 h 342"/>
                  <a:gd name="T10" fmla="*/ 1 w 306"/>
                  <a:gd name="T11" fmla="*/ 1 h 342"/>
                  <a:gd name="T12" fmla="*/ 1 w 306"/>
                  <a:gd name="T13" fmla="*/ 1 h 342"/>
                  <a:gd name="T14" fmla="*/ 1 w 306"/>
                  <a:gd name="T15" fmla="*/ 1 h 342"/>
                  <a:gd name="T16" fmla="*/ 1 w 306"/>
                  <a:gd name="T17" fmla="*/ 1 h 342"/>
                  <a:gd name="T18" fmla="*/ 1 w 306"/>
                  <a:gd name="T19" fmla="*/ 1 h 342"/>
                  <a:gd name="T20" fmla="*/ 1 w 306"/>
                  <a:gd name="T21" fmla="*/ 1 h 342"/>
                  <a:gd name="T22" fmla="*/ 1 w 306"/>
                  <a:gd name="T23" fmla="*/ 1 h 342"/>
                  <a:gd name="T24" fmla="*/ 1 w 306"/>
                  <a:gd name="T25" fmla="*/ 1 h 342"/>
                  <a:gd name="T26" fmla="*/ 1 w 306"/>
                  <a:gd name="T27" fmla="*/ 1 h 342"/>
                  <a:gd name="T28" fmla="*/ 1 w 306"/>
                  <a:gd name="T29" fmla="*/ 1 h 342"/>
                  <a:gd name="T30" fmla="*/ 1 w 306"/>
                  <a:gd name="T31" fmla="*/ 1 h 342"/>
                  <a:gd name="T32" fmla="*/ 1 w 306"/>
                  <a:gd name="T33" fmla="*/ 1 h 342"/>
                  <a:gd name="T34" fmla="*/ 1 w 306"/>
                  <a:gd name="T35" fmla="*/ 1 h 342"/>
                  <a:gd name="T36" fmla="*/ 1 w 306"/>
                  <a:gd name="T37" fmla="*/ 1 h 342"/>
                  <a:gd name="T38" fmla="*/ 1 w 306"/>
                  <a:gd name="T39" fmla="*/ 1 h 342"/>
                  <a:gd name="T40" fmla="*/ 1 w 306"/>
                  <a:gd name="T41" fmla="*/ 1 h 342"/>
                  <a:gd name="T42" fmla="*/ 1 w 306"/>
                  <a:gd name="T43" fmla="*/ 1 h 342"/>
                  <a:gd name="T44" fmla="*/ 1 w 306"/>
                  <a:gd name="T45" fmla="*/ 1 h 342"/>
                  <a:gd name="T46" fmla="*/ 1 w 306"/>
                  <a:gd name="T47" fmla="*/ 1 h 342"/>
                  <a:gd name="T48" fmla="*/ 1 w 306"/>
                  <a:gd name="T49" fmla="*/ 1 h 342"/>
                  <a:gd name="T50" fmla="*/ 1 w 306"/>
                  <a:gd name="T51" fmla="*/ 1 h 342"/>
                  <a:gd name="T52" fmla="*/ 1 w 306"/>
                  <a:gd name="T53" fmla="*/ 1 h 342"/>
                  <a:gd name="T54" fmla="*/ 1 w 306"/>
                  <a:gd name="T55" fmla="*/ 1 h 342"/>
                  <a:gd name="T56" fmla="*/ 1 w 306"/>
                  <a:gd name="T57" fmla="*/ 1 h 342"/>
                  <a:gd name="T58" fmla="*/ 1 w 306"/>
                  <a:gd name="T59" fmla="*/ 1 h 342"/>
                  <a:gd name="T60" fmla="*/ 1 w 306"/>
                  <a:gd name="T61" fmla="*/ 1 h 342"/>
                  <a:gd name="T62" fmla="*/ 1 w 306"/>
                  <a:gd name="T63" fmla="*/ 1 h 342"/>
                  <a:gd name="T64" fmla="*/ 1 w 306"/>
                  <a:gd name="T65" fmla="*/ 1 h 342"/>
                  <a:gd name="T66" fmla="*/ 1 w 306"/>
                  <a:gd name="T67" fmla="*/ 1 h 342"/>
                  <a:gd name="T68" fmla="*/ 1 w 306"/>
                  <a:gd name="T69" fmla="*/ 1 h 342"/>
                  <a:gd name="T70" fmla="*/ 1 w 306"/>
                  <a:gd name="T71" fmla="*/ 1 h 342"/>
                  <a:gd name="T72" fmla="*/ 1 w 306"/>
                  <a:gd name="T73" fmla="*/ 1 h 342"/>
                  <a:gd name="T74" fmla="*/ 1 w 306"/>
                  <a:gd name="T75" fmla="*/ 1 h 342"/>
                  <a:gd name="T76" fmla="*/ 1 w 306"/>
                  <a:gd name="T77" fmla="*/ 1 h 342"/>
                  <a:gd name="T78" fmla="*/ 1 w 306"/>
                  <a:gd name="T79" fmla="*/ 1 h 342"/>
                  <a:gd name="T80" fmla="*/ 1 w 306"/>
                  <a:gd name="T81" fmla="*/ 1 h 342"/>
                  <a:gd name="T82" fmla="*/ 1 w 306"/>
                  <a:gd name="T83" fmla="*/ 1 h 342"/>
                  <a:gd name="T84" fmla="*/ 1 w 306"/>
                  <a:gd name="T85" fmla="*/ 1 h 342"/>
                  <a:gd name="T86" fmla="*/ 1 w 306"/>
                  <a:gd name="T87" fmla="*/ 1 h 342"/>
                  <a:gd name="T88" fmla="*/ 1 w 306"/>
                  <a:gd name="T89" fmla="*/ 1 h 342"/>
                  <a:gd name="T90" fmla="*/ 1 w 306"/>
                  <a:gd name="T91" fmla="*/ 1 h 342"/>
                  <a:gd name="T92" fmla="*/ 1 w 306"/>
                  <a:gd name="T93" fmla="*/ 1 h 342"/>
                  <a:gd name="T94" fmla="*/ 1 w 306"/>
                  <a:gd name="T95" fmla="*/ 1 h 342"/>
                  <a:gd name="T96" fmla="*/ 1 w 306"/>
                  <a:gd name="T97" fmla="*/ 1 h 342"/>
                  <a:gd name="T98" fmla="*/ 1 w 306"/>
                  <a:gd name="T99" fmla="*/ 1 h 342"/>
                  <a:gd name="T100" fmla="*/ 1 w 306"/>
                  <a:gd name="T101" fmla="*/ 0 h 342"/>
                  <a:gd name="T102" fmla="*/ 1 w 306"/>
                  <a:gd name="T103" fmla="*/ 1 h 342"/>
                  <a:gd name="T104" fmla="*/ 1 w 306"/>
                  <a:gd name="T105" fmla="*/ 1 h 342"/>
                  <a:gd name="T106" fmla="*/ 1 w 306"/>
                  <a:gd name="T107" fmla="*/ 1 h 342"/>
                  <a:gd name="T108" fmla="*/ 1 w 306"/>
                  <a:gd name="T109" fmla="*/ 1 h 342"/>
                  <a:gd name="T110" fmla="*/ 1 w 306"/>
                  <a:gd name="T111" fmla="*/ 1 h 342"/>
                  <a:gd name="T112" fmla="*/ 1 w 306"/>
                  <a:gd name="T113" fmla="*/ 1 h 342"/>
                  <a:gd name="T114" fmla="*/ 1 w 306"/>
                  <a:gd name="T115" fmla="*/ 1 h 342"/>
                  <a:gd name="T116" fmla="*/ 1 w 306"/>
                  <a:gd name="T117" fmla="*/ 1 h 342"/>
                  <a:gd name="T118" fmla="*/ 0 w 306"/>
                  <a:gd name="T119" fmla="*/ 1 h 34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06"/>
                  <a:gd name="T181" fmla="*/ 0 h 342"/>
                  <a:gd name="T182" fmla="*/ 306 w 306"/>
                  <a:gd name="T183" fmla="*/ 342 h 34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06" h="342">
                    <a:moveTo>
                      <a:pt x="0" y="118"/>
                    </a:moveTo>
                    <a:lnTo>
                      <a:pt x="6" y="118"/>
                    </a:lnTo>
                    <a:lnTo>
                      <a:pt x="12" y="121"/>
                    </a:lnTo>
                    <a:lnTo>
                      <a:pt x="21" y="125"/>
                    </a:lnTo>
                    <a:lnTo>
                      <a:pt x="33" y="129"/>
                    </a:lnTo>
                    <a:lnTo>
                      <a:pt x="44" y="135"/>
                    </a:lnTo>
                    <a:lnTo>
                      <a:pt x="57" y="140"/>
                    </a:lnTo>
                    <a:lnTo>
                      <a:pt x="71" y="146"/>
                    </a:lnTo>
                    <a:lnTo>
                      <a:pt x="82" y="150"/>
                    </a:lnTo>
                    <a:lnTo>
                      <a:pt x="95" y="156"/>
                    </a:lnTo>
                    <a:lnTo>
                      <a:pt x="105" y="159"/>
                    </a:lnTo>
                    <a:lnTo>
                      <a:pt x="116" y="163"/>
                    </a:lnTo>
                    <a:lnTo>
                      <a:pt x="124" y="165"/>
                    </a:lnTo>
                    <a:lnTo>
                      <a:pt x="132" y="169"/>
                    </a:lnTo>
                    <a:lnTo>
                      <a:pt x="135" y="169"/>
                    </a:lnTo>
                    <a:lnTo>
                      <a:pt x="137" y="171"/>
                    </a:lnTo>
                    <a:lnTo>
                      <a:pt x="137" y="173"/>
                    </a:lnTo>
                    <a:lnTo>
                      <a:pt x="141" y="180"/>
                    </a:lnTo>
                    <a:lnTo>
                      <a:pt x="141" y="184"/>
                    </a:lnTo>
                    <a:lnTo>
                      <a:pt x="143" y="192"/>
                    </a:lnTo>
                    <a:lnTo>
                      <a:pt x="145" y="197"/>
                    </a:lnTo>
                    <a:lnTo>
                      <a:pt x="147" y="207"/>
                    </a:lnTo>
                    <a:lnTo>
                      <a:pt x="147" y="213"/>
                    </a:lnTo>
                    <a:lnTo>
                      <a:pt x="149" y="220"/>
                    </a:lnTo>
                    <a:lnTo>
                      <a:pt x="149" y="228"/>
                    </a:lnTo>
                    <a:lnTo>
                      <a:pt x="151" y="235"/>
                    </a:lnTo>
                    <a:lnTo>
                      <a:pt x="151" y="243"/>
                    </a:lnTo>
                    <a:lnTo>
                      <a:pt x="151" y="251"/>
                    </a:lnTo>
                    <a:lnTo>
                      <a:pt x="147" y="256"/>
                    </a:lnTo>
                    <a:lnTo>
                      <a:pt x="145" y="264"/>
                    </a:lnTo>
                    <a:lnTo>
                      <a:pt x="137" y="272"/>
                    </a:lnTo>
                    <a:lnTo>
                      <a:pt x="126" y="281"/>
                    </a:lnTo>
                    <a:lnTo>
                      <a:pt x="114" y="285"/>
                    </a:lnTo>
                    <a:lnTo>
                      <a:pt x="103" y="289"/>
                    </a:lnTo>
                    <a:lnTo>
                      <a:pt x="92" y="291"/>
                    </a:lnTo>
                    <a:lnTo>
                      <a:pt x="84" y="292"/>
                    </a:lnTo>
                    <a:lnTo>
                      <a:pt x="76" y="292"/>
                    </a:lnTo>
                    <a:lnTo>
                      <a:pt x="76" y="294"/>
                    </a:lnTo>
                    <a:lnTo>
                      <a:pt x="80" y="300"/>
                    </a:lnTo>
                    <a:lnTo>
                      <a:pt x="86" y="308"/>
                    </a:lnTo>
                    <a:lnTo>
                      <a:pt x="94" y="315"/>
                    </a:lnTo>
                    <a:lnTo>
                      <a:pt x="103" y="323"/>
                    </a:lnTo>
                    <a:lnTo>
                      <a:pt x="114" y="330"/>
                    </a:lnTo>
                    <a:lnTo>
                      <a:pt x="120" y="334"/>
                    </a:lnTo>
                    <a:lnTo>
                      <a:pt x="128" y="338"/>
                    </a:lnTo>
                    <a:lnTo>
                      <a:pt x="135" y="340"/>
                    </a:lnTo>
                    <a:lnTo>
                      <a:pt x="145" y="342"/>
                    </a:lnTo>
                    <a:lnTo>
                      <a:pt x="152" y="340"/>
                    </a:lnTo>
                    <a:lnTo>
                      <a:pt x="160" y="340"/>
                    </a:lnTo>
                    <a:lnTo>
                      <a:pt x="168" y="340"/>
                    </a:lnTo>
                    <a:lnTo>
                      <a:pt x="177" y="340"/>
                    </a:lnTo>
                    <a:lnTo>
                      <a:pt x="185" y="338"/>
                    </a:lnTo>
                    <a:lnTo>
                      <a:pt x="192" y="336"/>
                    </a:lnTo>
                    <a:lnTo>
                      <a:pt x="200" y="334"/>
                    </a:lnTo>
                    <a:lnTo>
                      <a:pt x="209" y="332"/>
                    </a:lnTo>
                    <a:lnTo>
                      <a:pt x="217" y="329"/>
                    </a:lnTo>
                    <a:lnTo>
                      <a:pt x="225" y="327"/>
                    </a:lnTo>
                    <a:lnTo>
                      <a:pt x="232" y="321"/>
                    </a:lnTo>
                    <a:lnTo>
                      <a:pt x="240" y="317"/>
                    </a:lnTo>
                    <a:lnTo>
                      <a:pt x="246" y="311"/>
                    </a:lnTo>
                    <a:lnTo>
                      <a:pt x="253" y="308"/>
                    </a:lnTo>
                    <a:lnTo>
                      <a:pt x="259" y="304"/>
                    </a:lnTo>
                    <a:lnTo>
                      <a:pt x="267" y="300"/>
                    </a:lnTo>
                    <a:lnTo>
                      <a:pt x="276" y="289"/>
                    </a:lnTo>
                    <a:lnTo>
                      <a:pt x="286" y="279"/>
                    </a:lnTo>
                    <a:lnTo>
                      <a:pt x="293" y="266"/>
                    </a:lnTo>
                    <a:lnTo>
                      <a:pt x="299" y="253"/>
                    </a:lnTo>
                    <a:lnTo>
                      <a:pt x="301" y="245"/>
                    </a:lnTo>
                    <a:lnTo>
                      <a:pt x="301" y="239"/>
                    </a:lnTo>
                    <a:lnTo>
                      <a:pt x="303" y="230"/>
                    </a:lnTo>
                    <a:lnTo>
                      <a:pt x="306" y="224"/>
                    </a:lnTo>
                    <a:lnTo>
                      <a:pt x="306" y="215"/>
                    </a:lnTo>
                    <a:lnTo>
                      <a:pt x="306" y="207"/>
                    </a:lnTo>
                    <a:lnTo>
                      <a:pt x="306" y="197"/>
                    </a:lnTo>
                    <a:lnTo>
                      <a:pt x="306" y="188"/>
                    </a:lnTo>
                    <a:lnTo>
                      <a:pt x="306" y="175"/>
                    </a:lnTo>
                    <a:lnTo>
                      <a:pt x="306" y="165"/>
                    </a:lnTo>
                    <a:lnTo>
                      <a:pt x="305" y="157"/>
                    </a:lnTo>
                    <a:lnTo>
                      <a:pt x="305" y="150"/>
                    </a:lnTo>
                    <a:lnTo>
                      <a:pt x="303" y="142"/>
                    </a:lnTo>
                    <a:lnTo>
                      <a:pt x="303" y="133"/>
                    </a:lnTo>
                    <a:lnTo>
                      <a:pt x="301" y="125"/>
                    </a:lnTo>
                    <a:lnTo>
                      <a:pt x="301" y="118"/>
                    </a:lnTo>
                    <a:lnTo>
                      <a:pt x="297" y="110"/>
                    </a:lnTo>
                    <a:lnTo>
                      <a:pt x="295" y="102"/>
                    </a:lnTo>
                    <a:lnTo>
                      <a:pt x="291" y="95"/>
                    </a:lnTo>
                    <a:lnTo>
                      <a:pt x="287" y="89"/>
                    </a:lnTo>
                    <a:lnTo>
                      <a:pt x="284" y="81"/>
                    </a:lnTo>
                    <a:lnTo>
                      <a:pt x="278" y="72"/>
                    </a:lnTo>
                    <a:lnTo>
                      <a:pt x="270" y="64"/>
                    </a:lnTo>
                    <a:lnTo>
                      <a:pt x="265" y="59"/>
                    </a:lnTo>
                    <a:lnTo>
                      <a:pt x="253" y="49"/>
                    </a:lnTo>
                    <a:lnTo>
                      <a:pt x="244" y="40"/>
                    </a:lnTo>
                    <a:lnTo>
                      <a:pt x="232" y="32"/>
                    </a:lnTo>
                    <a:lnTo>
                      <a:pt x="219" y="26"/>
                    </a:lnTo>
                    <a:lnTo>
                      <a:pt x="206" y="19"/>
                    </a:lnTo>
                    <a:lnTo>
                      <a:pt x="192" y="13"/>
                    </a:lnTo>
                    <a:lnTo>
                      <a:pt x="179" y="7"/>
                    </a:lnTo>
                    <a:lnTo>
                      <a:pt x="166" y="5"/>
                    </a:lnTo>
                    <a:lnTo>
                      <a:pt x="151" y="2"/>
                    </a:lnTo>
                    <a:lnTo>
                      <a:pt x="135" y="0"/>
                    </a:lnTo>
                    <a:lnTo>
                      <a:pt x="122" y="0"/>
                    </a:lnTo>
                    <a:lnTo>
                      <a:pt x="109" y="2"/>
                    </a:lnTo>
                    <a:lnTo>
                      <a:pt x="95" y="2"/>
                    </a:lnTo>
                    <a:lnTo>
                      <a:pt x="86" y="5"/>
                    </a:lnTo>
                    <a:lnTo>
                      <a:pt x="73" y="11"/>
                    </a:lnTo>
                    <a:lnTo>
                      <a:pt x="65" y="19"/>
                    </a:lnTo>
                    <a:lnTo>
                      <a:pt x="54" y="24"/>
                    </a:lnTo>
                    <a:lnTo>
                      <a:pt x="46" y="32"/>
                    </a:lnTo>
                    <a:lnTo>
                      <a:pt x="38" y="40"/>
                    </a:lnTo>
                    <a:lnTo>
                      <a:pt x="33" y="49"/>
                    </a:lnTo>
                    <a:lnTo>
                      <a:pt x="25" y="57"/>
                    </a:lnTo>
                    <a:lnTo>
                      <a:pt x="21" y="64"/>
                    </a:lnTo>
                    <a:lnTo>
                      <a:pt x="16" y="72"/>
                    </a:lnTo>
                    <a:lnTo>
                      <a:pt x="12" y="81"/>
                    </a:lnTo>
                    <a:lnTo>
                      <a:pt x="6" y="95"/>
                    </a:lnTo>
                    <a:lnTo>
                      <a:pt x="2" y="106"/>
                    </a:lnTo>
                    <a:lnTo>
                      <a:pt x="0" y="114"/>
                    </a:lnTo>
                    <a:lnTo>
                      <a:pt x="0" y="118"/>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305" name="Freeform 189"/>
              <p:cNvSpPr>
                <a:spLocks/>
              </p:cNvSpPr>
              <p:nvPr/>
            </p:nvSpPr>
            <p:spPr bwMode="auto">
              <a:xfrm>
                <a:off x="4366" y="3017"/>
                <a:ext cx="108" cy="153"/>
              </a:xfrm>
              <a:custGeom>
                <a:avLst/>
                <a:gdLst>
                  <a:gd name="T0" fmla="*/ 1 w 214"/>
                  <a:gd name="T1" fmla="*/ 1 h 306"/>
                  <a:gd name="T2" fmla="*/ 1 w 214"/>
                  <a:gd name="T3" fmla="*/ 1 h 306"/>
                  <a:gd name="T4" fmla="*/ 1 w 214"/>
                  <a:gd name="T5" fmla="*/ 1 h 306"/>
                  <a:gd name="T6" fmla="*/ 1 w 214"/>
                  <a:gd name="T7" fmla="*/ 1 h 306"/>
                  <a:gd name="T8" fmla="*/ 0 w 214"/>
                  <a:gd name="T9" fmla="*/ 1 h 306"/>
                  <a:gd name="T10" fmla="*/ 1 w 214"/>
                  <a:gd name="T11" fmla="*/ 1 h 306"/>
                  <a:gd name="T12" fmla="*/ 1 w 214"/>
                  <a:gd name="T13" fmla="*/ 1 h 306"/>
                  <a:gd name="T14" fmla="*/ 1 w 214"/>
                  <a:gd name="T15" fmla="*/ 1 h 306"/>
                  <a:gd name="T16" fmla="*/ 1 w 214"/>
                  <a:gd name="T17" fmla="*/ 1 h 306"/>
                  <a:gd name="T18" fmla="*/ 1 w 214"/>
                  <a:gd name="T19" fmla="*/ 1 h 306"/>
                  <a:gd name="T20" fmla="*/ 1 w 214"/>
                  <a:gd name="T21" fmla="*/ 1 h 306"/>
                  <a:gd name="T22" fmla="*/ 1 w 214"/>
                  <a:gd name="T23" fmla="*/ 1 h 306"/>
                  <a:gd name="T24" fmla="*/ 1 w 214"/>
                  <a:gd name="T25" fmla="*/ 1 h 306"/>
                  <a:gd name="T26" fmla="*/ 1 w 214"/>
                  <a:gd name="T27" fmla="*/ 1 h 306"/>
                  <a:gd name="T28" fmla="*/ 1 w 214"/>
                  <a:gd name="T29" fmla="*/ 1 h 306"/>
                  <a:gd name="T30" fmla="*/ 1 w 214"/>
                  <a:gd name="T31" fmla="*/ 1 h 306"/>
                  <a:gd name="T32" fmla="*/ 1 w 214"/>
                  <a:gd name="T33" fmla="*/ 1 h 306"/>
                  <a:gd name="T34" fmla="*/ 1 w 214"/>
                  <a:gd name="T35" fmla="*/ 1 h 306"/>
                  <a:gd name="T36" fmla="*/ 1 w 214"/>
                  <a:gd name="T37" fmla="*/ 1 h 306"/>
                  <a:gd name="T38" fmla="*/ 1 w 214"/>
                  <a:gd name="T39" fmla="*/ 1 h 306"/>
                  <a:gd name="T40" fmla="*/ 1 w 214"/>
                  <a:gd name="T41" fmla="*/ 1 h 306"/>
                  <a:gd name="T42" fmla="*/ 1 w 214"/>
                  <a:gd name="T43" fmla="*/ 1 h 306"/>
                  <a:gd name="T44" fmla="*/ 1 w 214"/>
                  <a:gd name="T45" fmla="*/ 1 h 306"/>
                  <a:gd name="T46" fmla="*/ 1 w 214"/>
                  <a:gd name="T47" fmla="*/ 1 h 306"/>
                  <a:gd name="T48" fmla="*/ 1 w 214"/>
                  <a:gd name="T49" fmla="*/ 1 h 306"/>
                  <a:gd name="T50" fmla="*/ 1 w 214"/>
                  <a:gd name="T51" fmla="*/ 1 h 306"/>
                  <a:gd name="T52" fmla="*/ 1 w 214"/>
                  <a:gd name="T53" fmla="*/ 1 h 306"/>
                  <a:gd name="T54" fmla="*/ 1 w 214"/>
                  <a:gd name="T55" fmla="*/ 1 h 306"/>
                  <a:gd name="T56" fmla="*/ 1 w 214"/>
                  <a:gd name="T57" fmla="*/ 1 h 306"/>
                  <a:gd name="T58" fmla="*/ 1 w 214"/>
                  <a:gd name="T59" fmla="*/ 1 h 306"/>
                  <a:gd name="T60" fmla="*/ 1 w 214"/>
                  <a:gd name="T61" fmla="*/ 1 h 306"/>
                  <a:gd name="T62" fmla="*/ 1 w 214"/>
                  <a:gd name="T63" fmla="*/ 1 h 306"/>
                  <a:gd name="T64" fmla="*/ 1 w 214"/>
                  <a:gd name="T65" fmla="*/ 1 h 306"/>
                  <a:gd name="T66" fmla="*/ 1 w 214"/>
                  <a:gd name="T67" fmla="*/ 1 h 306"/>
                  <a:gd name="T68" fmla="*/ 1 w 214"/>
                  <a:gd name="T69" fmla="*/ 1 h 306"/>
                  <a:gd name="T70" fmla="*/ 1 w 214"/>
                  <a:gd name="T71" fmla="*/ 1 h 306"/>
                  <a:gd name="T72" fmla="*/ 1 w 214"/>
                  <a:gd name="T73" fmla="*/ 1 h 306"/>
                  <a:gd name="T74" fmla="*/ 1 w 214"/>
                  <a:gd name="T75" fmla="*/ 1 h 306"/>
                  <a:gd name="T76" fmla="*/ 1 w 214"/>
                  <a:gd name="T77" fmla="*/ 1 h 306"/>
                  <a:gd name="T78" fmla="*/ 1 w 214"/>
                  <a:gd name="T79" fmla="*/ 1 h 306"/>
                  <a:gd name="T80" fmla="*/ 1 w 214"/>
                  <a:gd name="T81" fmla="*/ 1 h 306"/>
                  <a:gd name="T82" fmla="*/ 1 w 214"/>
                  <a:gd name="T83" fmla="*/ 1 h 306"/>
                  <a:gd name="T84" fmla="*/ 1 w 214"/>
                  <a:gd name="T85" fmla="*/ 1 h 306"/>
                  <a:gd name="T86" fmla="*/ 1 w 214"/>
                  <a:gd name="T87" fmla="*/ 1 h 306"/>
                  <a:gd name="T88" fmla="*/ 1 w 214"/>
                  <a:gd name="T89" fmla="*/ 1 h 306"/>
                  <a:gd name="T90" fmla="*/ 1 w 214"/>
                  <a:gd name="T91" fmla="*/ 1 h 306"/>
                  <a:gd name="T92" fmla="*/ 1 w 214"/>
                  <a:gd name="T93" fmla="*/ 1 h 306"/>
                  <a:gd name="T94" fmla="*/ 1 w 214"/>
                  <a:gd name="T95" fmla="*/ 0 h 306"/>
                  <a:gd name="T96" fmla="*/ 1 w 214"/>
                  <a:gd name="T97" fmla="*/ 1 h 3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4"/>
                  <a:gd name="T148" fmla="*/ 0 h 306"/>
                  <a:gd name="T149" fmla="*/ 214 w 214"/>
                  <a:gd name="T150" fmla="*/ 306 h 30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4" h="306">
                    <a:moveTo>
                      <a:pt x="55" y="3"/>
                    </a:moveTo>
                    <a:lnTo>
                      <a:pt x="51" y="3"/>
                    </a:lnTo>
                    <a:lnTo>
                      <a:pt x="45" y="7"/>
                    </a:lnTo>
                    <a:lnTo>
                      <a:pt x="39" y="11"/>
                    </a:lnTo>
                    <a:lnTo>
                      <a:pt x="36" y="17"/>
                    </a:lnTo>
                    <a:lnTo>
                      <a:pt x="30" y="22"/>
                    </a:lnTo>
                    <a:lnTo>
                      <a:pt x="26" y="30"/>
                    </a:lnTo>
                    <a:lnTo>
                      <a:pt x="20" y="38"/>
                    </a:lnTo>
                    <a:lnTo>
                      <a:pt x="15" y="47"/>
                    </a:lnTo>
                    <a:lnTo>
                      <a:pt x="11" y="55"/>
                    </a:lnTo>
                    <a:lnTo>
                      <a:pt x="7" y="66"/>
                    </a:lnTo>
                    <a:lnTo>
                      <a:pt x="3" y="72"/>
                    </a:lnTo>
                    <a:lnTo>
                      <a:pt x="1" y="81"/>
                    </a:lnTo>
                    <a:lnTo>
                      <a:pt x="0" y="85"/>
                    </a:lnTo>
                    <a:lnTo>
                      <a:pt x="0" y="87"/>
                    </a:lnTo>
                    <a:lnTo>
                      <a:pt x="70" y="110"/>
                    </a:lnTo>
                    <a:lnTo>
                      <a:pt x="70" y="106"/>
                    </a:lnTo>
                    <a:lnTo>
                      <a:pt x="70" y="100"/>
                    </a:lnTo>
                    <a:lnTo>
                      <a:pt x="74" y="93"/>
                    </a:lnTo>
                    <a:lnTo>
                      <a:pt x="79" y="85"/>
                    </a:lnTo>
                    <a:lnTo>
                      <a:pt x="89" y="74"/>
                    </a:lnTo>
                    <a:lnTo>
                      <a:pt x="100" y="66"/>
                    </a:lnTo>
                    <a:lnTo>
                      <a:pt x="108" y="58"/>
                    </a:lnTo>
                    <a:lnTo>
                      <a:pt x="112" y="58"/>
                    </a:lnTo>
                    <a:lnTo>
                      <a:pt x="110" y="58"/>
                    </a:lnTo>
                    <a:lnTo>
                      <a:pt x="106" y="66"/>
                    </a:lnTo>
                    <a:lnTo>
                      <a:pt x="98" y="76"/>
                    </a:lnTo>
                    <a:lnTo>
                      <a:pt x="97" y="87"/>
                    </a:lnTo>
                    <a:lnTo>
                      <a:pt x="93" y="98"/>
                    </a:lnTo>
                    <a:lnTo>
                      <a:pt x="93" y="110"/>
                    </a:lnTo>
                    <a:lnTo>
                      <a:pt x="93" y="117"/>
                    </a:lnTo>
                    <a:lnTo>
                      <a:pt x="93" y="121"/>
                    </a:lnTo>
                    <a:lnTo>
                      <a:pt x="142" y="138"/>
                    </a:lnTo>
                    <a:lnTo>
                      <a:pt x="142" y="142"/>
                    </a:lnTo>
                    <a:lnTo>
                      <a:pt x="148" y="148"/>
                    </a:lnTo>
                    <a:lnTo>
                      <a:pt x="148" y="152"/>
                    </a:lnTo>
                    <a:lnTo>
                      <a:pt x="150" y="159"/>
                    </a:lnTo>
                    <a:lnTo>
                      <a:pt x="152" y="167"/>
                    </a:lnTo>
                    <a:lnTo>
                      <a:pt x="155" y="174"/>
                    </a:lnTo>
                    <a:lnTo>
                      <a:pt x="157" y="182"/>
                    </a:lnTo>
                    <a:lnTo>
                      <a:pt x="157" y="190"/>
                    </a:lnTo>
                    <a:lnTo>
                      <a:pt x="159" y="197"/>
                    </a:lnTo>
                    <a:lnTo>
                      <a:pt x="161" y="207"/>
                    </a:lnTo>
                    <a:lnTo>
                      <a:pt x="161" y="216"/>
                    </a:lnTo>
                    <a:lnTo>
                      <a:pt x="161" y="224"/>
                    </a:lnTo>
                    <a:lnTo>
                      <a:pt x="159" y="231"/>
                    </a:lnTo>
                    <a:lnTo>
                      <a:pt x="157" y="239"/>
                    </a:lnTo>
                    <a:lnTo>
                      <a:pt x="150" y="250"/>
                    </a:lnTo>
                    <a:lnTo>
                      <a:pt x="142" y="262"/>
                    </a:lnTo>
                    <a:lnTo>
                      <a:pt x="131" y="268"/>
                    </a:lnTo>
                    <a:lnTo>
                      <a:pt x="121" y="275"/>
                    </a:lnTo>
                    <a:lnTo>
                      <a:pt x="110" y="277"/>
                    </a:lnTo>
                    <a:lnTo>
                      <a:pt x="102" y="281"/>
                    </a:lnTo>
                    <a:lnTo>
                      <a:pt x="97" y="283"/>
                    </a:lnTo>
                    <a:lnTo>
                      <a:pt x="97" y="285"/>
                    </a:lnTo>
                    <a:lnTo>
                      <a:pt x="98" y="287"/>
                    </a:lnTo>
                    <a:lnTo>
                      <a:pt x="110" y="294"/>
                    </a:lnTo>
                    <a:lnTo>
                      <a:pt x="116" y="298"/>
                    </a:lnTo>
                    <a:lnTo>
                      <a:pt x="125" y="302"/>
                    </a:lnTo>
                    <a:lnTo>
                      <a:pt x="133" y="304"/>
                    </a:lnTo>
                    <a:lnTo>
                      <a:pt x="142" y="306"/>
                    </a:lnTo>
                    <a:lnTo>
                      <a:pt x="152" y="304"/>
                    </a:lnTo>
                    <a:lnTo>
                      <a:pt x="161" y="300"/>
                    </a:lnTo>
                    <a:lnTo>
                      <a:pt x="171" y="294"/>
                    </a:lnTo>
                    <a:lnTo>
                      <a:pt x="182" y="288"/>
                    </a:lnTo>
                    <a:lnTo>
                      <a:pt x="190" y="281"/>
                    </a:lnTo>
                    <a:lnTo>
                      <a:pt x="199" y="273"/>
                    </a:lnTo>
                    <a:lnTo>
                      <a:pt x="207" y="264"/>
                    </a:lnTo>
                    <a:lnTo>
                      <a:pt x="213" y="254"/>
                    </a:lnTo>
                    <a:lnTo>
                      <a:pt x="213" y="243"/>
                    </a:lnTo>
                    <a:lnTo>
                      <a:pt x="214" y="233"/>
                    </a:lnTo>
                    <a:lnTo>
                      <a:pt x="214" y="226"/>
                    </a:lnTo>
                    <a:lnTo>
                      <a:pt x="214" y="216"/>
                    </a:lnTo>
                    <a:lnTo>
                      <a:pt x="213" y="209"/>
                    </a:lnTo>
                    <a:lnTo>
                      <a:pt x="213" y="203"/>
                    </a:lnTo>
                    <a:lnTo>
                      <a:pt x="213" y="197"/>
                    </a:lnTo>
                    <a:lnTo>
                      <a:pt x="211" y="199"/>
                    </a:lnTo>
                    <a:lnTo>
                      <a:pt x="209" y="207"/>
                    </a:lnTo>
                    <a:lnTo>
                      <a:pt x="205" y="212"/>
                    </a:lnTo>
                    <a:lnTo>
                      <a:pt x="201" y="224"/>
                    </a:lnTo>
                    <a:lnTo>
                      <a:pt x="193" y="233"/>
                    </a:lnTo>
                    <a:lnTo>
                      <a:pt x="188" y="241"/>
                    </a:lnTo>
                    <a:lnTo>
                      <a:pt x="180" y="247"/>
                    </a:lnTo>
                    <a:lnTo>
                      <a:pt x="180" y="250"/>
                    </a:lnTo>
                    <a:lnTo>
                      <a:pt x="180" y="247"/>
                    </a:lnTo>
                    <a:lnTo>
                      <a:pt x="180" y="243"/>
                    </a:lnTo>
                    <a:lnTo>
                      <a:pt x="182" y="237"/>
                    </a:lnTo>
                    <a:lnTo>
                      <a:pt x="184" y="230"/>
                    </a:lnTo>
                    <a:lnTo>
                      <a:pt x="186" y="218"/>
                    </a:lnTo>
                    <a:lnTo>
                      <a:pt x="188" y="207"/>
                    </a:lnTo>
                    <a:lnTo>
                      <a:pt x="188" y="195"/>
                    </a:lnTo>
                    <a:lnTo>
                      <a:pt x="190" y="184"/>
                    </a:lnTo>
                    <a:lnTo>
                      <a:pt x="184" y="171"/>
                    </a:lnTo>
                    <a:lnTo>
                      <a:pt x="182" y="159"/>
                    </a:lnTo>
                    <a:lnTo>
                      <a:pt x="178" y="146"/>
                    </a:lnTo>
                    <a:lnTo>
                      <a:pt x="174" y="134"/>
                    </a:lnTo>
                    <a:lnTo>
                      <a:pt x="171" y="123"/>
                    </a:lnTo>
                    <a:lnTo>
                      <a:pt x="169" y="110"/>
                    </a:lnTo>
                    <a:lnTo>
                      <a:pt x="165" y="100"/>
                    </a:lnTo>
                    <a:lnTo>
                      <a:pt x="165" y="89"/>
                    </a:lnTo>
                    <a:lnTo>
                      <a:pt x="165" y="77"/>
                    </a:lnTo>
                    <a:lnTo>
                      <a:pt x="171" y="68"/>
                    </a:lnTo>
                    <a:lnTo>
                      <a:pt x="173" y="58"/>
                    </a:lnTo>
                    <a:lnTo>
                      <a:pt x="176" y="49"/>
                    </a:lnTo>
                    <a:lnTo>
                      <a:pt x="184" y="38"/>
                    </a:lnTo>
                    <a:lnTo>
                      <a:pt x="188" y="36"/>
                    </a:lnTo>
                    <a:lnTo>
                      <a:pt x="184" y="34"/>
                    </a:lnTo>
                    <a:lnTo>
                      <a:pt x="180" y="32"/>
                    </a:lnTo>
                    <a:lnTo>
                      <a:pt x="174" y="30"/>
                    </a:lnTo>
                    <a:lnTo>
                      <a:pt x="167" y="28"/>
                    </a:lnTo>
                    <a:lnTo>
                      <a:pt x="157" y="26"/>
                    </a:lnTo>
                    <a:lnTo>
                      <a:pt x="148" y="24"/>
                    </a:lnTo>
                    <a:lnTo>
                      <a:pt x="138" y="22"/>
                    </a:lnTo>
                    <a:lnTo>
                      <a:pt x="129" y="22"/>
                    </a:lnTo>
                    <a:lnTo>
                      <a:pt x="116" y="22"/>
                    </a:lnTo>
                    <a:lnTo>
                      <a:pt x="106" y="26"/>
                    </a:lnTo>
                    <a:lnTo>
                      <a:pt x="97" y="26"/>
                    </a:lnTo>
                    <a:lnTo>
                      <a:pt x="89" y="30"/>
                    </a:lnTo>
                    <a:lnTo>
                      <a:pt x="79" y="34"/>
                    </a:lnTo>
                    <a:lnTo>
                      <a:pt x="72" y="38"/>
                    </a:lnTo>
                    <a:lnTo>
                      <a:pt x="64" y="41"/>
                    </a:lnTo>
                    <a:lnTo>
                      <a:pt x="60" y="45"/>
                    </a:lnTo>
                    <a:lnTo>
                      <a:pt x="49" y="55"/>
                    </a:lnTo>
                    <a:lnTo>
                      <a:pt x="41" y="62"/>
                    </a:lnTo>
                    <a:lnTo>
                      <a:pt x="38" y="70"/>
                    </a:lnTo>
                    <a:lnTo>
                      <a:pt x="38" y="72"/>
                    </a:lnTo>
                    <a:lnTo>
                      <a:pt x="38" y="68"/>
                    </a:lnTo>
                    <a:lnTo>
                      <a:pt x="38" y="62"/>
                    </a:lnTo>
                    <a:lnTo>
                      <a:pt x="41" y="51"/>
                    </a:lnTo>
                    <a:lnTo>
                      <a:pt x="51" y="39"/>
                    </a:lnTo>
                    <a:lnTo>
                      <a:pt x="55" y="32"/>
                    </a:lnTo>
                    <a:lnTo>
                      <a:pt x="64" y="26"/>
                    </a:lnTo>
                    <a:lnTo>
                      <a:pt x="76" y="22"/>
                    </a:lnTo>
                    <a:lnTo>
                      <a:pt x="87" y="17"/>
                    </a:lnTo>
                    <a:lnTo>
                      <a:pt x="97" y="13"/>
                    </a:lnTo>
                    <a:lnTo>
                      <a:pt x="106" y="9"/>
                    </a:lnTo>
                    <a:lnTo>
                      <a:pt x="112" y="7"/>
                    </a:lnTo>
                    <a:lnTo>
                      <a:pt x="116" y="7"/>
                    </a:lnTo>
                    <a:lnTo>
                      <a:pt x="108" y="5"/>
                    </a:lnTo>
                    <a:lnTo>
                      <a:pt x="97" y="3"/>
                    </a:lnTo>
                    <a:lnTo>
                      <a:pt x="87" y="1"/>
                    </a:lnTo>
                    <a:lnTo>
                      <a:pt x="79" y="0"/>
                    </a:lnTo>
                    <a:lnTo>
                      <a:pt x="74" y="0"/>
                    </a:lnTo>
                    <a:lnTo>
                      <a:pt x="70" y="0"/>
                    </a:lnTo>
                    <a:lnTo>
                      <a:pt x="60" y="0"/>
                    </a:lnTo>
                    <a:lnTo>
                      <a:pt x="55" y="3"/>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grpSp>
        <p:sp>
          <p:nvSpPr>
            <p:cNvPr id="54283" name="Rectangle 190"/>
            <p:cNvSpPr>
              <a:spLocks noChangeArrowheads="1"/>
            </p:cNvSpPr>
            <p:nvPr/>
          </p:nvSpPr>
          <p:spPr bwMode="auto">
            <a:xfrm>
              <a:off x="941" y="911"/>
              <a:ext cx="4391" cy="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spcBef>
                  <a:spcPct val="50000"/>
                </a:spcBef>
                <a:buFontTx/>
                <a:buNone/>
                <a:defRPr/>
              </a:pPr>
              <a:r>
                <a:rPr lang="es-ES_tradnl" altLang="es-MX" sz="2800" b="1" dirty="0" smtClean="0">
                  <a:latin typeface="+mn-lt"/>
                </a:rPr>
                <a:t>Procedimiento documentado para controlar:</a:t>
              </a:r>
            </a:p>
          </p:txBody>
        </p:sp>
        <p:sp>
          <p:nvSpPr>
            <p:cNvPr id="54284" name="Rectangle 191"/>
            <p:cNvSpPr>
              <a:spLocks noChangeArrowheads="1"/>
            </p:cNvSpPr>
            <p:nvPr/>
          </p:nvSpPr>
          <p:spPr bwMode="auto">
            <a:xfrm>
              <a:off x="783" y="2177"/>
              <a:ext cx="1446" cy="6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spcBef>
                  <a:spcPct val="50000"/>
                </a:spcBef>
                <a:buFontTx/>
                <a:buNone/>
                <a:defRPr/>
              </a:pPr>
              <a:r>
                <a:rPr lang="es-ES_tradnl" altLang="es-MX" sz="2000" dirty="0" smtClean="0">
                  <a:latin typeface="+mn-lt"/>
                </a:rPr>
                <a:t>Aprobación, revisión y actualización</a:t>
              </a:r>
            </a:p>
          </p:txBody>
        </p:sp>
        <p:sp>
          <p:nvSpPr>
            <p:cNvPr id="54285" name="Rectangle 192"/>
            <p:cNvSpPr>
              <a:spLocks noChangeArrowheads="1"/>
            </p:cNvSpPr>
            <p:nvPr/>
          </p:nvSpPr>
          <p:spPr bwMode="auto">
            <a:xfrm>
              <a:off x="2288" y="2177"/>
              <a:ext cx="1329" cy="6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spcBef>
                  <a:spcPct val="50000"/>
                </a:spcBef>
                <a:buFontTx/>
                <a:buNone/>
                <a:defRPr/>
              </a:pPr>
              <a:r>
                <a:rPr lang="es-ES_tradnl" altLang="es-MX" sz="2000" dirty="0" smtClean="0">
                  <a:latin typeface="+mn-lt"/>
                </a:rPr>
                <a:t>Identificación de cambios y estado vigente</a:t>
              </a:r>
            </a:p>
          </p:txBody>
        </p:sp>
        <p:sp>
          <p:nvSpPr>
            <p:cNvPr id="54286" name="Rectangle 193"/>
            <p:cNvSpPr>
              <a:spLocks noChangeArrowheads="1"/>
            </p:cNvSpPr>
            <p:nvPr/>
          </p:nvSpPr>
          <p:spPr bwMode="auto">
            <a:xfrm>
              <a:off x="3958" y="2263"/>
              <a:ext cx="1070"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spcBef>
                  <a:spcPct val="50000"/>
                </a:spcBef>
                <a:buFontTx/>
                <a:buNone/>
                <a:defRPr/>
              </a:pPr>
              <a:r>
                <a:rPr lang="es-ES_tradnl" altLang="es-MX" sz="2000" smtClean="0">
                  <a:latin typeface="+mn-lt"/>
                </a:rPr>
                <a:t>Disponibilidad</a:t>
              </a:r>
            </a:p>
          </p:txBody>
        </p:sp>
        <p:sp>
          <p:nvSpPr>
            <p:cNvPr id="54287" name="Rectangle 194"/>
            <p:cNvSpPr>
              <a:spLocks noChangeArrowheads="1"/>
            </p:cNvSpPr>
            <p:nvPr/>
          </p:nvSpPr>
          <p:spPr bwMode="auto">
            <a:xfrm>
              <a:off x="4380" y="3388"/>
              <a:ext cx="904"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spcBef>
                  <a:spcPct val="50000"/>
                </a:spcBef>
                <a:buFontTx/>
                <a:buNone/>
                <a:defRPr/>
              </a:pPr>
              <a:r>
                <a:rPr lang="es-ES_tradnl" altLang="es-MX" sz="2000" smtClean="0">
                  <a:latin typeface="+mn-lt"/>
                </a:rPr>
                <a:t>Legibilidad</a:t>
              </a:r>
            </a:p>
          </p:txBody>
        </p:sp>
        <p:grpSp>
          <p:nvGrpSpPr>
            <p:cNvPr id="44048" name="Group 239"/>
            <p:cNvGrpSpPr>
              <a:grpSpLocks/>
            </p:cNvGrpSpPr>
            <p:nvPr/>
          </p:nvGrpSpPr>
          <p:grpSpPr bwMode="auto">
            <a:xfrm>
              <a:off x="3767" y="1399"/>
              <a:ext cx="1704" cy="783"/>
              <a:chOff x="1924" y="2518"/>
              <a:chExt cx="1664" cy="870"/>
            </a:xfrm>
          </p:grpSpPr>
          <p:sp>
            <p:nvSpPr>
              <p:cNvPr id="44132" name="Freeform 240"/>
              <p:cNvSpPr>
                <a:spLocks/>
              </p:cNvSpPr>
              <p:nvPr/>
            </p:nvSpPr>
            <p:spPr bwMode="auto">
              <a:xfrm>
                <a:off x="3225" y="2586"/>
                <a:ext cx="246" cy="229"/>
              </a:xfrm>
              <a:custGeom>
                <a:avLst/>
                <a:gdLst>
                  <a:gd name="T0" fmla="*/ 0 w 494"/>
                  <a:gd name="T1" fmla="*/ 1 h 457"/>
                  <a:gd name="T2" fmla="*/ 0 w 494"/>
                  <a:gd name="T3" fmla="*/ 1 h 457"/>
                  <a:gd name="T4" fmla="*/ 0 w 494"/>
                  <a:gd name="T5" fmla="*/ 0 h 457"/>
                  <a:gd name="T6" fmla="*/ 0 w 494"/>
                  <a:gd name="T7" fmla="*/ 1 h 457"/>
                  <a:gd name="T8" fmla="*/ 0 w 494"/>
                  <a:gd name="T9" fmla="*/ 1 h 457"/>
                  <a:gd name="T10" fmla="*/ 0 w 494"/>
                  <a:gd name="T11" fmla="*/ 1 h 457"/>
                  <a:gd name="T12" fmla="*/ 0 w 494"/>
                  <a:gd name="T13" fmla="*/ 1 h 457"/>
                  <a:gd name="T14" fmla="*/ 0 w 494"/>
                  <a:gd name="T15" fmla="*/ 1 h 457"/>
                  <a:gd name="T16" fmla="*/ 0 60000 65536"/>
                  <a:gd name="T17" fmla="*/ 0 60000 65536"/>
                  <a:gd name="T18" fmla="*/ 0 60000 65536"/>
                  <a:gd name="T19" fmla="*/ 0 60000 65536"/>
                  <a:gd name="T20" fmla="*/ 0 60000 65536"/>
                  <a:gd name="T21" fmla="*/ 0 60000 65536"/>
                  <a:gd name="T22" fmla="*/ 0 60000 65536"/>
                  <a:gd name="T23" fmla="*/ 0 60000 65536"/>
                  <a:gd name="T24" fmla="*/ 0 w 494"/>
                  <a:gd name="T25" fmla="*/ 0 h 457"/>
                  <a:gd name="T26" fmla="*/ 494 w 494"/>
                  <a:gd name="T27" fmla="*/ 457 h 45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94" h="457">
                    <a:moveTo>
                      <a:pt x="0" y="296"/>
                    </a:moveTo>
                    <a:lnTo>
                      <a:pt x="301" y="140"/>
                    </a:lnTo>
                    <a:lnTo>
                      <a:pt x="494" y="0"/>
                    </a:lnTo>
                    <a:lnTo>
                      <a:pt x="494" y="262"/>
                    </a:lnTo>
                    <a:lnTo>
                      <a:pt x="371" y="331"/>
                    </a:lnTo>
                    <a:lnTo>
                      <a:pt x="196" y="457"/>
                    </a:lnTo>
                    <a:lnTo>
                      <a:pt x="0" y="296"/>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33" name="Freeform 241"/>
              <p:cNvSpPr>
                <a:spLocks/>
              </p:cNvSpPr>
              <p:nvPr/>
            </p:nvSpPr>
            <p:spPr bwMode="auto">
              <a:xfrm>
                <a:off x="3196" y="2558"/>
                <a:ext cx="295" cy="207"/>
              </a:xfrm>
              <a:custGeom>
                <a:avLst/>
                <a:gdLst>
                  <a:gd name="T0" fmla="*/ 1 w 588"/>
                  <a:gd name="T1" fmla="*/ 0 h 414"/>
                  <a:gd name="T2" fmla="*/ 1 w 588"/>
                  <a:gd name="T3" fmla="*/ 1 h 414"/>
                  <a:gd name="T4" fmla="*/ 1 w 588"/>
                  <a:gd name="T5" fmla="*/ 1 h 414"/>
                  <a:gd name="T6" fmla="*/ 1 w 588"/>
                  <a:gd name="T7" fmla="*/ 1 h 414"/>
                  <a:gd name="T8" fmla="*/ 1 w 588"/>
                  <a:gd name="T9" fmla="*/ 1 h 414"/>
                  <a:gd name="T10" fmla="*/ 1 w 588"/>
                  <a:gd name="T11" fmla="*/ 1 h 414"/>
                  <a:gd name="T12" fmla="*/ 1 w 588"/>
                  <a:gd name="T13" fmla="*/ 1 h 414"/>
                  <a:gd name="T14" fmla="*/ 1 w 588"/>
                  <a:gd name="T15" fmla="*/ 1 h 414"/>
                  <a:gd name="T16" fmla="*/ 1 w 588"/>
                  <a:gd name="T17" fmla="*/ 1 h 414"/>
                  <a:gd name="T18" fmla="*/ 1 w 588"/>
                  <a:gd name="T19" fmla="*/ 1 h 414"/>
                  <a:gd name="T20" fmla="*/ 1 w 588"/>
                  <a:gd name="T21" fmla="*/ 1 h 414"/>
                  <a:gd name="T22" fmla="*/ 1 w 588"/>
                  <a:gd name="T23" fmla="*/ 1 h 414"/>
                  <a:gd name="T24" fmla="*/ 1 w 588"/>
                  <a:gd name="T25" fmla="*/ 1 h 414"/>
                  <a:gd name="T26" fmla="*/ 1 w 588"/>
                  <a:gd name="T27" fmla="*/ 1 h 414"/>
                  <a:gd name="T28" fmla="*/ 1 w 588"/>
                  <a:gd name="T29" fmla="*/ 1 h 414"/>
                  <a:gd name="T30" fmla="*/ 1 w 588"/>
                  <a:gd name="T31" fmla="*/ 1 h 414"/>
                  <a:gd name="T32" fmla="*/ 1 w 588"/>
                  <a:gd name="T33" fmla="*/ 1 h 414"/>
                  <a:gd name="T34" fmla="*/ 1 w 588"/>
                  <a:gd name="T35" fmla="*/ 1 h 414"/>
                  <a:gd name="T36" fmla="*/ 1 w 588"/>
                  <a:gd name="T37" fmla="*/ 1 h 414"/>
                  <a:gd name="T38" fmla="*/ 1 w 588"/>
                  <a:gd name="T39" fmla="*/ 1 h 414"/>
                  <a:gd name="T40" fmla="*/ 1 w 588"/>
                  <a:gd name="T41" fmla="*/ 1 h 414"/>
                  <a:gd name="T42" fmla="*/ 1 w 588"/>
                  <a:gd name="T43" fmla="*/ 1 h 414"/>
                  <a:gd name="T44" fmla="*/ 1 w 588"/>
                  <a:gd name="T45" fmla="*/ 1 h 414"/>
                  <a:gd name="T46" fmla="*/ 1 w 588"/>
                  <a:gd name="T47" fmla="*/ 1 h 414"/>
                  <a:gd name="T48" fmla="*/ 1 w 588"/>
                  <a:gd name="T49" fmla="*/ 1 h 414"/>
                  <a:gd name="T50" fmla="*/ 1 w 588"/>
                  <a:gd name="T51" fmla="*/ 1 h 414"/>
                  <a:gd name="T52" fmla="*/ 1 w 588"/>
                  <a:gd name="T53" fmla="*/ 1 h 414"/>
                  <a:gd name="T54" fmla="*/ 1 w 588"/>
                  <a:gd name="T55" fmla="*/ 1 h 414"/>
                  <a:gd name="T56" fmla="*/ 1 w 588"/>
                  <a:gd name="T57" fmla="*/ 1 h 414"/>
                  <a:gd name="T58" fmla="*/ 1 w 588"/>
                  <a:gd name="T59" fmla="*/ 1 h 414"/>
                  <a:gd name="T60" fmla="*/ 1 w 588"/>
                  <a:gd name="T61" fmla="*/ 1 h 414"/>
                  <a:gd name="T62" fmla="*/ 1 w 588"/>
                  <a:gd name="T63" fmla="*/ 1 h 414"/>
                  <a:gd name="T64" fmla="*/ 1 w 588"/>
                  <a:gd name="T65" fmla="*/ 1 h 414"/>
                  <a:gd name="T66" fmla="*/ 1 w 588"/>
                  <a:gd name="T67" fmla="*/ 1 h 414"/>
                  <a:gd name="T68" fmla="*/ 1 w 588"/>
                  <a:gd name="T69" fmla="*/ 1 h 414"/>
                  <a:gd name="T70" fmla="*/ 1 w 588"/>
                  <a:gd name="T71" fmla="*/ 1 h 414"/>
                  <a:gd name="T72" fmla="*/ 1 w 588"/>
                  <a:gd name="T73" fmla="*/ 1 h 414"/>
                  <a:gd name="T74" fmla="*/ 1 w 588"/>
                  <a:gd name="T75" fmla="*/ 1 h 414"/>
                  <a:gd name="T76" fmla="*/ 1 w 588"/>
                  <a:gd name="T77" fmla="*/ 1 h 414"/>
                  <a:gd name="T78" fmla="*/ 1 w 588"/>
                  <a:gd name="T79" fmla="*/ 1 h 414"/>
                  <a:gd name="T80" fmla="*/ 1 w 588"/>
                  <a:gd name="T81" fmla="*/ 1 h 414"/>
                  <a:gd name="T82" fmla="*/ 1 w 588"/>
                  <a:gd name="T83" fmla="*/ 1 h 414"/>
                  <a:gd name="T84" fmla="*/ 1 w 588"/>
                  <a:gd name="T85" fmla="*/ 1 h 414"/>
                  <a:gd name="T86" fmla="*/ 1 w 588"/>
                  <a:gd name="T87" fmla="*/ 1 h 414"/>
                  <a:gd name="T88" fmla="*/ 1 w 588"/>
                  <a:gd name="T89" fmla="*/ 1 h 414"/>
                  <a:gd name="T90" fmla="*/ 1 w 588"/>
                  <a:gd name="T91" fmla="*/ 1 h 414"/>
                  <a:gd name="T92" fmla="*/ 1 w 588"/>
                  <a:gd name="T93" fmla="*/ 1 h 414"/>
                  <a:gd name="T94" fmla="*/ 1 w 588"/>
                  <a:gd name="T95" fmla="*/ 1 h 414"/>
                  <a:gd name="T96" fmla="*/ 1 w 588"/>
                  <a:gd name="T97" fmla="*/ 1 h 414"/>
                  <a:gd name="T98" fmla="*/ 1 w 588"/>
                  <a:gd name="T99" fmla="*/ 1 h 414"/>
                  <a:gd name="T100" fmla="*/ 1 w 588"/>
                  <a:gd name="T101" fmla="*/ 1 h 414"/>
                  <a:gd name="T102" fmla="*/ 1 w 588"/>
                  <a:gd name="T103" fmla="*/ 1 h 414"/>
                  <a:gd name="T104" fmla="*/ 1 w 588"/>
                  <a:gd name="T105" fmla="*/ 1 h 414"/>
                  <a:gd name="T106" fmla="*/ 1 w 588"/>
                  <a:gd name="T107" fmla="*/ 1 h 414"/>
                  <a:gd name="T108" fmla="*/ 1 w 588"/>
                  <a:gd name="T109" fmla="*/ 1 h 414"/>
                  <a:gd name="T110" fmla="*/ 1 w 588"/>
                  <a:gd name="T111" fmla="*/ 1 h 414"/>
                  <a:gd name="T112" fmla="*/ 1 w 588"/>
                  <a:gd name="T113" fmla="*/ 1 h 414"/>
                  <a:gd name="T114" fmla="*/ 1 w 588"/>
                  <a:gd name="T115" fmla="*/ 1 h 414"/>
                  <a:gd name="T116" fmla="*/ 1 w 588"/>
                  <a:gd name="T117" fmla="*/ 1 h 414"/>
                  <a:gd name="T118" fmla="*/ 1 w 588"/>
                  <a:gd name="T119" fmla="*/ 1 h 41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8"/>
                  <a:gd name="T181" fmla="*/ 0 h 414"/>
                  <a:gd name="T182" fmla="*/ 588 w 588"/>
                  <a:gd name="T183" fmla="*/ 414 h 41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8" h="414">
                    <a:moveTo>
                      <a:pt x="536" y="0"/>
                    </a:moveTo>
                    <a:lnTo>
                      <a:pt x="535" y="0"/>
                    </a:lnTo>
                    <a:lnTo>
                      <a:pt x="532" y="0"/>
                    </a:lnTo>
                    <a:lnTo>
                      <a:pt x="526" y="1"/>
                    </a:lnTo>
                    <a:lnTo>
                      <a:pt x="521" y="6"/>
                    </a:lnTo>
                    <a:lnTo>
                      <a:pt x="512" y="10"/>
                    </a:lnTo>
                    <a:lnTo>
                      <a:pt x="501" y="19"/>
                    </a:lnTo>
                    <a:lnTo>
                      <a:pt x="495" y="21"/>
                    </a:lnTo>
                    <a:lnTo>
                      <a:pt x="488" y="27"/>
                    </a:lnTo>
                    <a:lnTo>
                      <a:pt x="481" y="32"/>
                    </a:lnTo>
                    <a:lnTo>
                      <a:pt x="475" y="41"/>
                    </a:lnTo>
                    <a:lnTo>
                      <a:pt x="465" y="47"/>
                    </a:lnTo>
                    <a:lnTo>
                      <a:pt x="456" y="55"/>
                    </a:lnTo>
                    <a:lnTo>
                      <a:pt x="446" y="62"/>
                    </a:lnTo>
                    <a:lnTo>
                      <a:pt x="437" y="72"/>
                    </a:lnTo>
                    <a:lnTo>
                      <a:pt x="427" y="81"/>
                    </a:lnTo>
                    <a:lnTo>
                      <a:pt x="417" y="91"/>
                    </a:lnTo>
                    <a:lnTo>
                      <a:pt x="406" y="101"/>
                    </a:lnTo>
                    <a:lnTo>
                      <a:pt x="396" y="111"/>
                    </a:lnTo>
                    <a:lnTo>
                      <a:pt x="386" y="120"/>
                    </a:lnTo>
                    <a:lnTo>
                      <a:pt x="376" y="129"/>
                    </a:lnTo>
                    <a:lnTo>
                      <a:pt x="366" y="139"/>
                    </a:lnTo>
                    <a:lnTo>
                      <a:pt x="357" y="149"/>
                    </a:lnTo>
                    <a:lnTo>
                      <a:pt x="346" y="156"/>
                    </a:lnTo>
                    <a:lnTo>
                      <a:pt x="338" y="165"/>
                    </a:lnTo>
                    <a:lnTo>
                      <a:pt x="330" y="174"/>
                    </a:lnTo>
                    <a:lnTo>
                      <a:pt x="322" y="181"/>
                    </a:lnTo>
                    <a:lnTo>
                      <a:pt x="315" y="186"/>
                    </a:lnTo>
                    <a:lnTo>
                      <a:pt x="308" y="191"/>
                    </a:lnTo>
                    <a:lnTo>
                      <a:pt x="302" y="196"/>
                    </a:lnTo>
                    <a:lnTo>
                      <a:pt x="298" y="200"/>
                    </a:lnTo>
                    <a:lnTo>
                      <a:pt x="287" y="207"/>
                    </a:lnTo>
                    <a:lnTo>
                      <a:pt x="282" y="211"/>
                    </a:lnTo>
                    <a:lnTo>
                      <a:pt x="273" y="216"/>
                    </a:lnTo>
                    <a:lnTo>
                      <a:pt x="272" y="217"/>
                    </a:lnTo>
                    <a:lnTo>
                      <a:pt x="270" y="216"/>
                    </a:lnTo>
                    <a:lnTo>
                      <a:pt x="267" y="216"/>
                    </a:lnTo>
                    <a:lnTo>
                      <a:pt x="262" y="216"/>
                    </a:lnTo>
                    <a:lnTo>
                      <a:pt x="257" y="216"/>
                    </a:lnTo>
                    <a:lnTo>
                      <a:pt x="250" y="215"/>
                    </a:lnTo>
                    <a:lnTo>
                      <a:pt x="240" y="215"/>
                    </a:lnTo>
                    <a:lnTo>
                      <a:pt x="230" y="215"/>
                    </a:lnTo>
                    <a:lnTo>
                      <a:pt x="221" y="215"/>
                    </a:lnTo>
                    <a:lnTo>
                      <a:pt x="208" y="215"/>
                    </a:lnTo>
                    <a:lnTo>
                      <a:pt x="197" y="215"/>
                    </a:lnTo>
                    <a:lnTo>
                      <a:pt x="183" y="216"/>
                    </a:lnTo>
                    <a:lnTo>
                      <a:pt x="171" y="217"/>
                    </a:lnTo>
                    <a:lnTo>
                      <a:pt x="157" y="219"/>
                    </a:lnTo>
                    <a:lnTo>
                      <a:pt x="145" y="221"/>
                    </a:lnTo>
                    <a:lnTo>
                      <a:pt x="132" y="224"/>
                    </a:lnTo>
                    <a:lnTo>
                      <a:pt x="120" y="227"/>
                    </a:lnTo>
                    <a:lnTo>
                      <a:pt x="106" y="230"/>
                    </a:lnTo>
                    <a:lnTo>
                      <a:pt x="95" y="234"/>
                    </a:lnTo>
                    <a:lnTo>
                      <a:pt x="82" y="237"/>
                    </a:lnTo>
                    <a:lnTo>
                      <a:pt x="72" y="244"/>
                    </a:lnTo>
                    <a:lnTo>
                      <a:pt x="61" y="246"/>
                    </a:lnTo>
                    <a:lnTo>
                      <a:pt x="51" y="252"/>
                    </a:lnTo>
                    <a:lnTo>
                      <a:pt x="41" y="257"/>
                    </a:lnTo>
                    <a:lnTo>
                      <a:pt x="34" y="262"/>
                    </a:lnTo>
                    <a:lnTo>
                      <a:pt x="25" y="266"/>
                    </a:lnTo>
                    <a:lnTo>
                      <a:pt x="19" y="270"/>
                    </a:lnTo>
                    <a:lnTo>
                      <a:pt x="12" y="274"/>
                    </a:lnTo>
                    <a:lnTo>
                      <a:pt x="7" y="279"/>
                    </a:lnTo>
                    <a:lnTo>
                      <a:pt x="1" y="282"/>
                    </a:lnTo>
                    <a:lnTo>
                      <a:pt x="0" y="285"/>
                    </a:lnTo>
                    <a:lnTo>
                      <a:pt x="16" y="330"/>
                    </a:lnTo>
                    <a:lnTo>
                      <a:pt x="81" y="359"/>
                    </a:lnTo>
                    <a:lnTo>
                      <a:pt x="81" y="357"/>
                    </a:lnTo>
                    <a:lnTo>
                      <a:pt x="85" y="355"/>
                    </a:lnTo>
                    <a:lnTo>
                      <a:pt x="87" y="352"/>
                    </a:lnTo>
                    <a:lnTo>
                      <a:pt x="95" y="350"/>
                    </a:lnTo>
                    <a:lnTo>
                      <a:pt x="101" y="344"/>
                    </a:lnTo>
                    <a:lnTo>
                      <a:pt x="110" y="340"/>
                    </a:lnTo>
                    <a:lnTo>
                      <a:pt x="121" y="334"/>
                    </a:lnTo>
                    <a:lnTo>
                      <a:pt x="132" y="329"/>
                    </a:lnTo>
                    <a:lnTo>
                      <a:pt x="142" y="321"/>
                    </a:lnTo>
                    <a:lnTo>
                      <a:pt x="155" y="316"/>
                    </a:lnTo>
                    <a:lnTo>
                      <a:pt x="167" y="309"/>
                    </a:lnTo>
                    <a:lnTo>
                      <a:pt x="181" y="304"/>
                    </a:lnTo>
                    <a:lnTo>
                      <a:pt x="192" y="296"/>
                    </a:lnTo>
                    <a:lnTo>
                      <a:pt x="205" y="291"/>
                    </a:lnTo>
                    <a:lnTo>
                      <a:pt x="217" y="285"/>
                    </a:lnTo>
                    <a:lnTo>
                      <a:pt x="230" y="282"/>
                    </a:lnTo>
                    <a:lnTo>
                      <a:pt x="240" y="277"/>
                    </a:lnTo>
                    <a:lnTo>
                      <a:pt x="250" y="274"/>
                    </a:lnTo>
                    <a:lnTo>
                      <a:pt x="256" y="271"/>
                    </a:lnTo>
                    <a:lnTo>
                      <a:pt x="263" y="270"/>
                    </a:lnTo>
                    <a:lnTo>
                      <a:pt x="270" y="269"/>
                    </a:lnTo>
                    <a:lnTo>
                      <a:pt x="276" y="269"/>
                    </a:lnTo>
                    <a:lnTo>
                      <a:pt x="280" y="269"/>
                    </a:lnTo>
                    <a:lnTo>
                      <a:pt x="285" y="269"/>
                    </a:lnTo>
                    <a:lnTo>
                      <a:pt x="288" y="269"/>
                    </a:lnTo>
                    <a:lnTo>
                      <a:pt x="292" y="270"/>
                    </a:lnTo>
                    <a:lnTo>
                      <a:pt x="293" y="270"/>
                    </a:lnTo>
                    <a:lnTo>
                      <a:pt x="295" y="271"/>
                    </a:lnTo>
                    <a:lnTo>
                      <a:pt x="405" y="414"/>
                    </a:lnTo>
                    <a:lnTo>
                      <a:pt x="450" y="374"/>
                    </a:lnTo>
                    <a:lnTo>
                      <a:pt x="447" y="370"/>
                    </a:lnTo>
                    <a:lnTo>
                      <a:pt x="443" y="362"/>
                    </a:lnTo>
                    <a:lnTo>
                      <a:pt x="441" y="355"/>
                    </a:lnTo>
                    <a:lnTo>
                      <a:pt x="437" y="350"/>
                    </a:lnTo>
                    <a:lnTo>
                      <a:pt x="432" y="342"/>
                    </a:lnTo>
                    <a:lnTo>
                      <a:pt x="430" y="336"/>
                    </a:lnTo>
                    <a:lnTo>
                      <a:pt x="423" y="327"/>
                    </a:lnTo>
                    <a:lnTo>
                      <a:pt x="418" y="319"/>
                    </a:lnTo>
                    <a:lnTo>
                      <a:pt x="415" y="311"/>
                    </a:lnTo>
                    <a:lnTo>
                      <a:pt x="410" y="304"/>
                    </a:lnTo>
                    <a:lnTo>
                      <a:pt x="405" y="295"/>
                    </a:lnTo>
                    <a:lnTo>
                      <a:pt x="400" y="286"/>
                    </a:lnTo>
                    <a:lnTo>
                      <a:pt x="393" y="280"/>
                    </a:lnTo>
                    <a:lnTo>
                      <a:pt x="390" y="274"/>
                    </a:lnTo>
                    <a:lnTo>
                      <a:pt x="383" y="267"/>
                    </a:lnTo>
                    <a:lnTo>
                      <a:pt x="380" y="261"/>
                    </a:lnTo>
                    <a:lnTo>
                      <a:pt x="373" y="256"/>
                    </a:lnTo>
                    <a:lnTo>
                      <a:pt x="370" y="251"/>
                    </a:lnTo>
                    <a:lnTo>
                      <a:pt x="361" y="244"/>
                    </a:lnTo>
                    <a:lnTo>
                      <a:pt x="356" y="237"/>
                    </a:lnTo>
                    <a:lnTo>
                      <a:pt x="348" y="232"/>
                    </a:lnTo>
                    <a:lnTo>
                      <a:pt x="346" y="229"/>
                    </a:lnTo>
                    <a:lnTo>
                      <a:pt x="342" y="227"/>
                    </a:lnTo>
                    <a:lnTo>
                      <a:pt x="523" y="44"/>
                    </a:lnTo>
                    <a:lnTo>
                      <a:pt x="523" y="45"/>
                    </a:lnTo>
                    <a:lnTo>
                      <a:pt x="523" y="54"/>
                    </a:lnTo>
                    <a:lnTo>
                      <a:pt x="523" y="57"/>
                    </a:lnTo>
                    <a:lnTo>
                      <a:pt x="523" y="66"/>
                    </a:lnTo>
                    <a:lnTo>
                      <a:pt x="523" y="72"/>
                    </a:lnTo>
                    <a:lnTo>
                      <a:pt x="523" y="81"/>
                    </a:lnTo>
                    <a:lnTo>
                      <a:pt x="523" y="90"/>
                    </a:lnTo>
                    <a:lnTo>
                      <a:pt x="523" y="100"/>
                    </a:lnTo>
                    <a:lnTo>
                      <a:pt x="523" y="110"/>
                    </a:lnTo>
                    <a:lnTo>
                      <a:pt x="523" y="121"/>
                    </a:lnTo>
                    <a:lnTo>
                      <a:pt x="523" y="132"/>
                    </a:lnTo>
                    <a:lnTo>
                      <a:pt x="523" y="145"/>
                    </a:lnTo>
                    <a:lnTo>
                      <a:pt x="523" y="156"/>
                    </a:lnTo>
                    <a:lnTo>
                      <a:pt x="525" y="169"/>
                    </a:lnTo>
                    <a:lnTo>
                      <a:pt x="525" y="179"/>
                    </a:lnTo>
                    <a:lnTo>
                      <a:pt x="525" y="190"/>
                    </a:lnTo>
                    <a:lnTo>
                      <a:pt x="526" y="201"/>
                    </a:lnTo>
                    <a:lnTo>
                      <a:pt x="527" y="212"/>
                    </a:lnTo>
                    <a:lnTo>
                      <a:pt x="527" y="222"/>
                    </a:lnTo>
                    <a:lnTo>
                      <a:pt x="530" y="234"/>
                    </a:lnTo>
                    <a:lnTo>
                      <a:pt x="530" y="244"/>
                    </a:lnTo>
                    <a:lnTo>
                      <a:pt x="532" y="254"/>
                    </a:lnTo>
                    <a:lnTo>
                      <a:pt x="532" y="260"/>
                    </a:lnTo>
                    <a:lnTo>
                      <a:pt x="533" y="269"/>
                    </a:lnTo>
                    <a:lnTo>
                      <a:pt x="533" y="274"/>
                    </a:lnTo>
                    <a:lnTo>
                      <a:pt x="535" y="281"/>
                    </a:lnTo>
                    <a:lnTo>
                      <a:pt x="536" y="289"/>
                    </a:lnTo>
                    <a:lnTo>
                      <a:pt x="536" y="292"/>
                    </a:lnTo>
                    <a:lnTo>
                      <a:pt x="578" y="351"/>
                    </a:lnTo>
                    <a:lnTo>
                      <a:pt x="577" y="347"/>
                    </a:lnTo>
                    <a:lnTo>
                      <a:pt x="577" y="342"/>
                    </a:lnTo>
                    <a:lnTo>
                      <a:pt x="576" y="337"/>
                    </a:lnTo>
                    <a:lnTo>
                      <a:pt x="576" y="332"/>
                    </a:lnTo>
                    <a:lnTo>
                      <a:pt x="576" y="326"/>
                    </a:lnTo>
                    <a:lnTo>
                      <a:pt x="576" y="320"/>
                    </a:lnTo>
                    <a:lnTo>
                      <a:pt x="576" y="311"/>
                    </a:lnTo>
                    <a:lnTo>
                      <a:pt x="576" y="304"/>
                    </a:lnTo>
                    <a:lnTo>
                      <a:pt x="576" y="295"/>
                    </a:lnTo>
                    <a:lnTo>
                      <a:pt x="576" y="285"/>
                    </a:lnTo>
                    <a:lnTo>
                      <a:pt x="576" y="274"/>
                    </a:lnTo>
                    <a:lnTo>
                      <a:pt x="576" y="262"/>
                    </a:lnTo>
                    <a:lnTo>
                      <a:pt x="577" y="251"/>
                    </a:lnTo>
                    <a:lnTo>
                      <a:pt x="578" y="240"/>
                    </a:lnTo>
                    <a:lnTo>
                      <a:pt x="578" y="226"/>
                    </a:lnTo>
                    <a:lnTo>
                      <a:pt x="578" y="212"/>
                    </a:lnTo>
                    <a:lnTo>
                      <a:pt x="580" y="199"/>
                    </a:lnTo>
                    <a:lnTo>
                      <a:pt x="581" y="187"/>
                    </a:lnTo>
                    <a:lnTo>
                      <a:pt x="581" y="174"/>
                    </a:lnTo>
                    <a:lnTo>
                      <a:pt x="582" y="160"/>
                    </a:lnTo>
                    <a:lnTo>
                      <a:pt x="583" y="147"/>
                    </a:lnTo>
                    <a:lnTo>
                      <a:pt x="583" y="137"/>
                    </a:lnTo>
                    <a:lnTo>
                      <a:pt x="583" y="125"/>
                    </a:lnTo>
                    <a:lnTo>
                      <a:pt x="585" y="115"/>
                    </a:lnTo>
                    <a:lnTo>
                      <a:pt x="585" y="105"/>
                    </a:lnTo>
                    <a:lnTo>
                      <a:pt x="586" y="99"/>
                    </a:lnTo>
                    <a:lnTo>
                      <a:pt x="586" y="91"/>
                    </a:lnTo>
                    <a:lnTo>
                      <a:pt x="587" y="89"/>
                    </a:lnTo>
                    <a:lnTo>
                      <a:pt x="587" y="85"/>
                    </a:lnTo>
                    <a:lnTo>
                      <a:pt x="588" y="85"/>
                    </a:lnTo>
                    <a:lnTo>
                      <a:pt x="536" y="0"/>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34" name="Freeform 242"/>
              <p:cNvSpPr>
                <a:spLocks/>
              </p:cNvSpPr>
              <p:nvPr/>
            </p:nvSpPr>
            <p:spPr bwMode="auto">
              <a:xfrm>
                <a:off x="3196" y="2667"/>
                <a:ext cx="148" cy="55"/>
              </a:xfrm>
              <a:custGeom>
                <a:avLst/>
                <a:gdLst>
                  <a:gd name="T0" fmla="*/ 1 w 295"/>
                  <a:gd name="T1" fmla="*/ 1 h 110"/>
                  <a:gd name="T2" fmla="*/ 1 w 295"/>
                  <a:gd name="T3" fmla="*/ 0 h 110"/>
                  <a:gd name="T4" fmla="*/ 1 w 295"/>
                  <a:gd name="T5" fmla="*/ 0 h 110"/>
                  <a:gd name="T6" fmla="*/ 1 w 295"/>
                  <a:gd name="T7" fmla="*/ 0 h 110"/>
                  <a:gd name="T8" fmla="*/ 1 w 295"/>
                  <a:gd name="T9" fmla="*/ 0 h 110"/>
                  <a:gd name="T10" fmla="*/ 1 w 295"/>
                  <a:gd name="T11" fmla="*/ 0 h 110"/>
                  <a:gd name="T12" fmla="*/ 1 w 295"/>
                  <a:gd name="T13" fmla="*/ 0 h 110"/>
                  <a:gd name="T14" fmla="*/ 1 w 295"/>
                  <a:gd name="T15" fmla="*/ 0 h 110"/>
                  <a:gd name="T16" fmla="*/ 1 w 295"/>
                  <a:gd name="T17" fmla="*/ 1 h 110"/>
                  <a:gd name="T18" fmla="*/ 1 w 295"/>
                  <a:gd name="T19" fmla="*/ 1 h 110"/>
                  <a:gd name="T20" fmla="*/ 1 w 295"/>
                  <a:gd name="T21" fmla="*/ 1 h 110"/>
                  <a:gd name="T22" fmla="*/ 1 w 295"/>
                  <a:gd name="T23" fmla="*/ 1 h 110"/>
                  <a:gd name="T24" fmla="*/ 1 w 295"/>
                  <a:gd name="T25" fmla="*/ 1 h 110"/>
                  <a:gd name="T26" fmla="*/ 1 w 295"/>
                  <a:gd name="T27" fmla="*/ 1 h 110"/>
                  <a:gd name="T28" fmla="*/ 1 w 295"/>
                  <a:gd name="T29" fmla="*/ 1 h 110"/>
                  <a:gd name="T30" fmla="*/ 1 w 295"/>
                  <a:gd name="T31" fmla="*/ 1 h 110"/>
                  <a:gd name="T32" fmla="*/ 1 w 295"/>
                  <a:gd name="T33" fmla="*/ 1 h 110"/>
                  <a:gd name="T34" fmla="*/ 1 w 295"/>
                  <a:gd name="T35" fmla="*/ 1 h 110"/>
                  <a:gd name="T36" fmla="*/ 1 w 295"/>
                  <a:gd name="T37" fmla="*/ 1 h 110"/>
                  <a:gd name="T38" fmla="*/ 1 w 295"/>
                  <a:gd name="T39" fmla="*/ 1 h 110"/>
                  <a:gd name="T40" fmla="*/ 1 w 295"/>
                  <a:gd name="T41" fmla="*/ 1 h 110"/>
                  <a:gd name="T42" fmla="*/ 1 w 295"/>
                  <a:gd name="T43" fmla="*/ 1 h 110"/>
                  <a:gd name="T44" fmla="*/ 1 w 295"/>
                  <a:gd name="T45" fmla="*/ 1 h 110"/>
                  <a:gd name="T46" fmla="*/ 1 w 295"/>
                  <a:gd name="T47" fmla="*/ 1 h 110"/>
                  <a:gd name="T48" fmla="*/ 1 w 295"/>
                  <a:gd name="T49" fmla="*/ 1 h 110"/>
                  <a:gd name="T50" fmla="*/ 1 w 295"/>
                  <a:gd name="T51" fmla="*/ 1 h 110"/>
                  <a:gd name="T52" fmla="*/ 1 w 295"/>
                  <a:gd name="T53" fmla="*/ 1 h 110"/>
                  <a:gd name="T54" fmla="*/ 1 w 295"/>
                  <a:gd name="T55" fmla="*/ 1 h 110"/>
                  <a:gd name="T56" fmla="*/ 1 w 295"/>
                  <a:gd name="T57" fmla="*/ 1 h 110"/>
                  <a:gd name="T58" fmla="*/ 1 w 295"/>
                  <a:gd name="T59" fmla="*/ 1 h 110"/>
                  <a:gd name="T60" fmla="*/ 0 w 295"/>
                  <a:gd name="T61" fmla="*/ 1 h 110"/>
                  <a:gd name="T62" fmla="*/ 1 w 295"/>
                  <a:gd name="T63" fmla="*/ 1 h 110"/>
                  <a:gd name="T64" fmla="*/ 1 w 295"/>
                  <a:gd name="T65" fmla="*/ 1 h 110"/>
                  <a:gd name="T66" fmla="*/ 1 w 295"/>
                  <a:gd name="T67" fmla="*/ 1 h 110"/>
                  <a:gd name="T68" fmla="*/ 1 w 295"/>
                  <a:gd name="T69" fmla="*/ 1 h 110"/>
                  <a:gd name="T70" fmla="*/ 1 w 295"/>
                  <a:gd name="T71" fmla="*/ 1 h 110"/>
                  <a:gd name="T72" fmla="*/ 1 w 295"/>
                  <a:gd name="T73" fmla="*/ 1 h 110"/>
                  <a:gd name="T74" fmla="*/ 1 w 295"/>
                  <a:gd name="T75" fmla="*/ 1 h 110"/>
                  <a:gd name="T76" fmla="*/ 1 w 295"/>
                  <a:gd name="T77" fmla="*/ 1 h 110"/>
                  <a:gd name="T78" fmla="*/ 1 w 295"/>
                  <a:gd name="T79" fmla="*/ 1 h 110"/>
                  <a:gd name="T80" fmla="*/ 1 w 295"/>
                  <a:gd name="T81" fmla="*/ 1 h 110"/>
                  <a:gd name="T82" fmla="*/ 1 w 295"/>
                  <a:gd name="T83" fmla="*/ 1 h 110"/>
                  <a:gd name="T84" fmla="*/ 1 w 295"/>
                  <a:gd name="T85" fmla="*/ 1 h 110"/>
                  <a:gd name="T86" fmla="*/ 1 w 295"/>
                  <a:gd name="T87" fmla="*/ 1 h 110"/>
                  <a:gd name="T88" fmla="*/ 1 w 295"/>
                  <a:gd name="T89" fmla="*/ 1 h 110"/>
                  <a:gd name="T90" fmla="*/ 1 w 295"/>
                  <a:gd name="T91" fmla="*/ 1 h 110"/>
                  <a:gd name="T92" fmla="*/ 1 w 295"/>
                  <a:gd name="T93" fmla="*/ 1 h 110"/>
                  <a:gd name="T94" fmla="*/ 1 w 295"/>
                  <a:gd name="T95" fmla="*/ 1 h 110"/>
                  <a:gd name="T96" fmla="*/ 1 w 295"/>
                  <a:gd name="T97" fmla="*/ 1 h 110"/>
                  <a:gd name="T98" fmla="*/ 1 w 295"/>
                  <a:gd name="T99" fmla="*/ 1 h 110"/>
                  <a:gd name="T100" fmla="*/ 1 w 295"/>
                  <a:gd name="T101" fmla="*/ 1 h 110"/>
                  <a:gd name="T102" fmla="*/ 1 w 295"/>
                  <a:gd name="T103" fmla="*/ 1 h 110"/>
                  <a:gd name="T104" fmla="*/ 1 w 295"/>
                  <a:gd name="T105" fmla="*/ 1 h 110"/>
                  <a:gd name="T106" fmla="*/ 1 w 295"/>
                  <a:gd name="T107" fmla="*/ 1 h 110"/>
                  <a:gd name="T108" fmla="*/ 1 w 295"/>
                  <a:gd name="T109" fmla="*/ 1 h 110"/>
                  <a:gd name="T110" fmla="*/ 1 w 295"/>
                  <a:gd name="T111" fmla="*/ 1 h 110"/>
                  <a:gd name="T112" fmla="*/ 1 w 295"/>
                  <a:gd name="T113" fmla="*/ 1 h 110"/>
                  <a:gd name="T114" fmla="*/ 1 w 295"/>
                  <a:gd name="T115" fmla="*/ 1 h 110"/>
                  <a:gd name="T116" fmla="*/ 1 w 295"/>
                  <a:gd name="T117" fmla="*/ 1 h 110"/>
                  <a:gd name="T118" fmla="*/ 1 w 295"/>
                  <a:gd name="T119" fmla="*/ 1 h 110"/>
                  <a:gd name="T120" fmla="*/ 1 w 295"/>
                  <a:gd name="T121" fmla="*/ 1 h 110"/>
                  <a:gd name="T122" fmla="*/ 1 w 295"/>
                  <a:gd name="T123" fmla="*/ 1 h 11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5"/>
                  <a:gd name="T187" fmla="*/ 0 h 110"/>
                  <a:gd name="T188" fmla="*/ 295 w 295"/>
                  <a:gd name="T189" fmla="*/ 110 h 11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5" h="110">
                    <a:moveTo>
                      <a:pt x="295" y="1"/>
                    </a:moveTo>
                    <a:lnTo>
                      <a:pt x="292" y="0"/>
                    </a:lnTo>
                    <a:lnTo>
                      <a:pt x="290" y="0"/>
                    </a:lnTo>
                    <a:lnTo>
                      <a:pt x="285" y="0"/>
                    </a:lnTo>
                    <a:lnTo>
                      <a:pt x="278" y="0"/>
                    </a:lnTo>
                    <a:lnTo>
                      <a:pt x="271" y="0"/>
                    </a:lnTo>
                    <a:lnTo>
                      <a:pt x="262" y="0"/>
                    </a:lnTo>
                    <a:lnTo>
                      <a:pt x="252" y="0"/>
                    </a:lnTo>
                    <a:lnTo>
                      <a:pt x="241" y="1"/>
                    </a:lnTo>
                    <a:lnTo>
                      <a:pt x="228" y="1"/>
                    </a:lnTo>
                    <a:lnTo>
                      <a:pt x="216" y="3"/>
                    </a:lnTo>
                    <a:lnTo>
                      <a:pt x="202" y="4"/>
                    </a:lnTo>
                    <a:lnTo>
                      <a:pt x="188" y="6"/>
                    </a:lnTo>
                    <a:lnTo>
                      <a:pt x="173" y="8"/>
                    </a:lnTo>
                    <a:lnTo>
                      <a:pt x="160" y="10"/>
                    </a:lnTo>
                    <a:lnTo>
                      <a:pt x="146" y="14"/>
                    </a:lnTo>
                    <a:lnTo>
                      <a:pt x="132" y="19"/>
                    </a:lnTo>
                    <a:lnTo>
                      <a:pt x="120" y="21"/>
                    </a:lnTo>
                    <a:lnTo>
                      <a:pt x="106" y="26"/>
                    </a:lnTo>
                    <a:lnTo>
                      <a:pt x="92" y="30"/>
                    </a:lnTo>
                    <a:lnTo>
                      <a:pt x="81" y="36"/>
                    </a:lnTo>
                    <a:lnTo>
                      <a:pt x="69" y="41"/>
                    </a:lnTo>
                    <a:lnTo>
                      <a:pt x="59" y="46"/>
                    </a:lnTo>
                    <a:lnTo>
                      <a:pt x="47" y="51"/>
                    </a:lnTo>
                    <a:lnTo>
                      <a:pt x="39" y="56"/>
                    </a:lnTo>
                    <a:lnTo>
                      <a:pt x="29" y="61"/>
                    </a:lnTo>
                    <a:lnTo>
                      <a:pt x="22" y="66"/>
                    </a:lnTo>
                    <a:lnTo>
                      <a:pt x="15" y="69"/>
                    </a:lnTo>
                    <a:lnTo>
                      <a:pt x="10" y="74"/>
                    </a:lnTo>
                    <a:lnTo>
                      <a:pt x="2" y="79"/>
                    </a:lnTo>
                    <a:lnTo>
                      <a:pt x="0" y="81"/>
                    </a:lnTo>
                    <a:lnTo>
                      <a:pt x="50" y="110"/>
                    </a:lnTo>
                    <a:lnTo>
                      <a:pt x="51" y="108"/>
                    </a:lnTo>
                    <a:lnTo>
                      <a:pt x="59" y="103"/>
                    </a:lnTo>
                    <a:lnTo>
                      <a:pt x="62" y="100"/>
                    </a:lnTo>
                    <a:lnTo>
                      <a:pt x="70" y="96"/>
                    </a:lnTo>
                    <a:lnTo>
                      <a:pt x="76" y="93"/>
                    </a:lnTo>
                    <a:lnTo>
                      <a:pt x="86" y="90"/>
                    </a:lnTo>
                    <a:lnTo>
                      <a:pt x="92" y="86"/>
                    </a:lnTo>
                    <a:lnTo>
                      <a:pt x="101" y="81"/>
                    </a:lnTo>
                    <a:lnTo>
                      <a:pt x="111" y="78"/>
                    </a:lnTo>
                    <a:lnTo>
                      <a:pt x="121" y="74"/>
                    </a:lnTo>
                    <a:lnTo>
                      <a:pt x="132" y="69"/>
                    </a:lnTo>
                    <a:lnTo>
                      <a:pt x="142" y="65"/>
                    </a:lnTo>
                    <a:lnTo>
                      <a:pt x="153" y="61"/>
                    </a:lnTo>
                    <a:lnTo>
                      <a:pt x="165" y="58"/>
                    </a:lnTo>
                    <a:lnTo>
                      <a:pt x="173" y="54"/>
                    </a:lnTo>
                    <a:lnTo>
                      <a:pt x="183" y="51"/>
                    </a:lnTo>
                    <a:lnTo>
                      <a:pt x="193" y="48"/>
                    </a:lnTo>
                    <a:lnTo>
                      <a:pt x="205" y="46"/>
                    </a:lnTo>
                    <a:lnTo>
                      <a:pt x="213" y="43"/>
                    </a:lnTo>
                    <a:lnTo>
                      <a:pt x="222" y="43"/>
                    </a:lnTo>
                    <a:lnTo>
                      <a:pt x="230" y="40"/>
                    </a:lnTo>
                    <a:lnTo>
                      <a:pt x="240" y="40"/>
                    </a:lnTo>
                    <a:lnTo>
                      <a:pt x="246" y="38"/>
                    </a:lnTo>
                    <a:lnTo>
                      <a:pt x="252" y="36"/>
                    </a:lnTo>
                    <a:lnTo>
                      <a:pt x="257" y="35"/>
                    </a:lnTo>
                    <a:lnTo>
                      <a:pt x="262" y="35"/>
                    </a:lnTo>
                    <a:lnTo>
                      <a:pt x="270" y="35"/>
                    </a:lnTo>
                    <a:lnTo>
                      <a:pt x="273" y="35"/>
                    </a:lnTo>
                    <a:lnTo>
                      <a:pt x="295" y="1"/>
                    </a:lnTo>
                    <a:close/>
                  </a:path>
                </a:pathLst>
              </a:custGeom>
              <a:solidFill>
                <a:srgbClr val="B069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35" name="Freeform 243"/>
              <p:cNvSpPr>
                <a:spLocks/>
              </p:cNvSpPr>
              <p:nvPr/>
            </p:nvSpPr>
            <p:spPr bwMode="auto">
              <a:xfrm>
                <a:off x="3340" y="2568"/>
                <a:ext cx="122" cy="123"/>
              </a:xfrm>
              <a:custGeom>
                <a:avLst/>
                <a:gdLst>
                  <a:gd name="T0" fmla="*/ 0 w 244"/>
                  <a:gd name="T1" fmla="*/ 1 h 246"/>
                  <a:gd name="T2" fmla="*/ 1 w 244"/>
                  <a:gd name="T3" fmla="*/ 1 h 246"/>
                  <a:gd name="T4" fmla="*/ 1 w 244"/>
                  <a:gd name="T5" fmla="*/ 1 h 246"/>
                  <a:gd name="T6" fmla="*/ 1 w 244"/>
                  <a:gd name="T7" fmla="*/ 1 h 246"/>
                  <a:gd name="T8" fmla="*/ 1 w 244"/>
                  <a:gd name="T9" fmla="*/ 1 h 246"/>
                  <a:gd name="T10" fmla="*/ 1 w 244"/>
                  <a:gd name="T11" fmla="*/ 1 h 246"/>
                  <a:gd name="T12" fmla="*/ 1 w 244"/>
                  <a:gd name="T13" fmla="*/ 1 h 246"/>
                  <a:gd name="T14" fmla="*/ 1 w 244"/>
                  <a:gd name="T15" fmla="*/ 1 h 246"/>
                  <a:gd name="T16" fmla="*/ 1 w 244"/>
                  <a:gd name="T17" fmla="*/ 1 h 246"/>
                  <a:gd name="T18" fmla="*/ 1 w 244"/>
                  <a:gd name="T19" fmla="*/ 1 h 246"/>
                  <a:gd name="T20" fmla="*/ 1 w 244"/>
                  <a:gd name="T21" fmla="*/ 1 h 246"/>
                  <a:gd name="T22" fmla="*/ 1 w 244"/>
                  <a:gd name="T23" fmla="*/ 1 h 246"/>
                  <a:gd name="T24" fmla="*/ 1 w 244"/>
                  <a:gd name="T25" fmla="*/ 1 h 246"/>
                  <a:gd name="T26" fmla="*/ 1 w 244"/>
                  <a:gd name="T27" fmla="*/ 1 h 246"/>
                  <a:gd name="T28" fmla="*/ 1 w 244"/>
                  <a:gd name="T29" fmla="*/ 1 h 246"/>
                  <a:gd name="T30" fmla="*/ 1 w 244"/>
                  <a:gd name="T31" fmla="*/ 1 h 246"/>
                  <a:gd name="T32" fmla="*/ 1 w 244"/>
                  <a:gd name="T33" fmla="*/ 1 h 246"/>
                  <a:gd name="T34" fmla="*/ 1 w 244"/>
                  <a:gd name="T35" fmla="*/ 1 h 246"/>
                  <a:gd name="T36" fmla="*/ 1 w 244"/>
                  <a:gd name="T37" fmla="*/ 1 h 246"/>
                  <a:gd name="T38" fmla="*/ 1 w 244"/>
                  <a:gd name="T39" fmla="*/ 1 h 246"/>
                  <a:gd name="T40" fmla="*/ 1 w 244"/>
                  <a:gd name="T41" fmla="*/ 1 h 246"/>
                  <a:gd name="T42" fmla="*/ 1 w 244"/>
                  <a:gd name="T43" fmla="*/ 1 h 246"/>
                  <a:gd name="T44" fmla="*/ 1 w 244"/>
                  <a:gd name="T45" fmla="*/ 1 h 246"/>
                  <a:gd name="T46" fmla="*/ 1 w 244"/>
                  <a:gd name="T47" fmla="*/ 1 h 246"/>
                  <a:gd name="T48" fmla="*/ 1 w 244"/>
                  <a:gd name="T49" fmla="*/ 1 h 246"/>
                  <a:gd name="T50" fmla="*/ 1 w 244"/>
                  <a:gd name="T51" fmla="*/ 1 h 246"/>
                  <a:gd name="T52" fmla="*/ 1 w 244"/>
                  <a:gd name="T53" fmla="*/ 1 h 246"/>
                  <a:gd name="T54" fmla="*/ 1 w 244"/>
                  <a:gd name="T55" fmla="*/ 0 h 246"/>
                  <a:gd name="T56" fmla="*/ 1 w 244"/>
                  <a:gd name="T57" fmla="*/ 0 h 246"/>
                  <a:gd name="T58" fmla="*/ 1 w 244"/>
                  <a:gd name="T59" fmla="*/ 1 h 246"/>
                  <a:gd name="T60" fmla="*/ 1 w 244"/>
                  <a:gd name="T61" fmla="*/ 1 h 246"/>
                  <a:gd name="T62" fmla="*/ 1 w 244"/>
                  <a:gd name="T63" fmla="*/ 1 h 246"/>
                  <a:gd name="T64" fmla="*/ 1 w 244"/>
                  <a:gd name="T65" fmla="*/ 1 h 246"/>
                  <a:gd name="T66" fmla="*/ 1 w 244"/>
                  <a:gd name="T67" fmla="*/ 1 h 246"/>
                  <a:gd name="T68" fmla="*/ 1 w 244"/>
                  <a:gd name="T69" fmla="*/ 1 h 246"/>
                  <a:gd name="T70" fmla="*/ 1 w 244"/>
                  <a:gd name="T71" fmla="*/ 1 h 246"/>
                  <a:gd name="T72" fmla="*/ 1 w 244"/>
                  <a:gd name="T73" fmla="*/ 1 h 246"/>
                  <a:gd name="T74" fmla="*/ 1 w 244"/>
                  <a:gd name="T75" fmla="*/ 1 h 246"/>
                  <a:gd name="T76" fmla="*/ 1 w 244"/>
                  <a:gd name="T77" fmla="*/ 1 h 246"/>
                  <a:gd name="T78" fmla="*/ 1 w 244"/>
                  <a:gd name="T79" fmla="*/ 1 h 246"/>
                  <a:gd name="T80" fmla="*/ 1 w 244"/>
                  <a:gd name="T81" fmla="*/ 1 h 246"/>
                  <a:gd name="T82" fmla="*/ 1 w 244"/>
                  <a:gd name="T83" fmla="*/ 1 h 246"/>
                  <a:gd name="T84" fmla="*/ 1 w 244"/>
                  <a:gd name="T85" fmla="*/ 1 h 246"/>
                  <a:gd name="T86" fmla="*/ 1 w 244"/>
                  <a:gd name="T87" fmla="*/ 1 h 246"/>
                  <a:gd name="T88" fmla="*/ 1 w 244"/>
                  <a:gd name="T89" fmla="*/ 1 h 246"/>
                  <a:gd name="T90" fmla="*/ 1 w 244"/>
                  <a:gd name="T91" fmla="*/ 1 h 246"/>
                  <a:gd name="T92" fmla="*/ 1 w 244"/>
                  <a:gd name="T93" fmla="*/ 1 h 246"/>
                  <a:gd name="T94" fmla="*/ 1 w 244"/>
                  <a:gd name="T95" fmla="*/ 1 h 246"/>
                  <a:gd name="T96" fmla="*/ 1 w 244"/>
                  <a:gd name="T97" fmla="*/ 1 h 246"/>
                  <a:gd name="T98" fmla="*/ 1 w 244"/>
                  <a:gd name="T99" fmla="*/ 1 h 246"/>
                  <a:gd name="T100" fmla="*/ 1 w 244"/>
                  <a:gd name="T101" fmla="*/ 1 h 246"/>
                  <a:gd name="T102" fmla="*/ 1 w 244"/>
                  <a:gd name="T103" fmla="*/ 1 h 246"/>
                  <a:gd name="T104" fmla="*/ 1 w 244"/>
                  <a:gd name="T105" fmla="*/ 1 h 246"/>
                  <a:gd name="T106" fmla="*/ 1 w 244"/>
                  <a:gd name="T107" fmla="*/ 1 h 246"/>
                  <a:gd name="T108" fmla="*/ 1 w 244"/>
                  <a:gd name="T109" fmla="*/ 1 h 246"/>
                  <a:gd name="T110" fmla="*/ 1 w 244"/>
                  <a:gd name="T111" fmla="*/ 1 h 246"/>
                  <a:gd name="T112" fmla="*/ 1 w 244"/>
                  <a:gd name="T113" fmla="*/ 1 h 246"/>
                  <a:gd name="T114" fmla="*/ 0 w 244"/>
                  <a:gd name="T115" fmla="*/ 1 h 246"/>
                  <a:gd name="T116" fmla="*/ 0 w 244"/>
                  <a:gd name="T117" fmla="*/ 1 h 24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44"/>
                  <a:gd name="T178" fmla="*/ 0 h 246"/>
                  <a:gd name="T179" fmla="*/ 244 w 244"/>
                  <a:gd name="T180" fmla="*/ 246 h 24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44" h="246">
                    <a:moveTo>
                      <a:pt x="0" y="221"/>
                    </a:moveTo>
                    <a:lnTo>
                      <a:pt x="3" y="216"/>
                    </a:lnTo>
                    <a:lnTo>
                      <a:pt x="11" y="207"/>
                    </a:lnTo>
                    <a:lnTo>
                      <a:pt x="15" y="200"/>
                    </a:lnTo>
                    <a:lnTo>
                      <a:pt x="23" y="192"/>
                    </a:lnTo>
                    <a:lnTo>
                      <a:pt x="29" y="182"/>
                    </a:lnTo>
                    <a:lnTo>
                      <a:pt x="38" y="175"/>
                    </a:lnTo>
                    <a:lnTo>
                      <a:pt x="45" y="163"/>
                    </a:lnTo>
                    <a:lnTo>
                      <a:pt x="55" y="153"/>
                    </a:lnTo>
                    <a:lnTo>
                      <a:pt x="65" y="142"/>
                    </a:lnTo>
                    <a:lnTo>
                      <a:pt x="75" y="131"/>
                    </a:lnTo>
                    <a:lnTo>
                      <a:pt x="85" y="120"/>
                    </a:lnTo>
                    <a:lnTo>
                      <a:pt x="96" y="107"/>
                    </a:lnTo>
                    <a:lnTo>
                      <a:pt x="106" y="97"/>
                    </a:lnTo>
                    <a:lnTo>
                      <a:pt x="119" y="87"/>
                    </a:lnTo>
                    <a:lnTo>
                      <a:pt x="130" y="76"/>
                    </a:lnTo>
                    <a:lnTo>
                      <a:pt x="141" y="66"/>
                    </a:lnTo>
                    <a:lnTo>
                      <a:pt x="153" y="57"/>
                    </a:lnTo>
                    <a:lnTo>
                      <a:pt x="164" y="48"/>
                    </a:lnTo>
                    <a:lnTo>
                      <a:pt x="174" y="40"/>
                    </a:lnTo>
                    <a:lnTo>
                      <a:pt x="184" y="33"/>
                    </a:lnTo>
                    <a:lnTo>
                      <a:pt x="193" y="26"/>
                    </a:lnTo>
                    <a:lnTo>
                      <a:pt x="203" y="22"/>
                    </a:lnTo>
                    <a:lnTo>
                      <a:pt x="210" y="15"/>
                    </a:lnTo>
                    <a:lnTo>
                      <a:pt x="218" y="12"/>
                    </a:lnTo>
                    <a:lnTo>
                      <a:pt x="224" y="7"/>
                    </a:lnTo>
                    <a:lnTo>
                      <a:pt x="230" y="5"/>
                    </a:lnTo>
                    <a:lnTo>
                      <a:pt x="238" y="0"/>
                    </a:lnTo>
                    <a:lnTo>
                      <a:pt x="241" y="0"/>
                    </a:lnTo>
                    <a:lnTo>
                      <a:pt x="244" y="66"/>
                    </a:lnTo>
                    <a:lnTo>
                      <a:pt x="241" y="66"/>
                    </a:lnTo>
                    <a:lnTo>
                      <a:pt x="236" y="70"/>
                    </a:lnTo>
                    <a:lnTo>
                      <a:pt x="226" y="73"/>
                    </a:lnTo>
                    <a:lnTo>
                      <a:pt x="216" y="82"/>
                    </a:lnTo>
                    <a:lnTo>
                      <a:pt x="209" y="85"/>
                    </a:lnTo>
                    <a:lnTo>
                      <a:pt x="201" y="90"/>
                    </a:lnTo>
                    <a:lnTo>
                      <a:pt x="195" y="95"/>
                    </a:lnTo>
                    <a:lnTo>
                      <a:pt x="189" y="100"/>
                    </a:lnTo>
                    <a:lnTo>
                      <a:pt x="179" y="106"/>
                    </a:lnTo>
                    <a:lnTo>
                      <a:pt x="173" y="111"/>
                    </a:lnTo>
                    <a:lnTo>
                      <a:pt x="164" y="118"/>
                    </a:lnTo>
                    <a:lnTo>
                      <a:pt x="156" y="126"/>
                    </a:lnTo>
                    <a:lnTo>
                      <a:pt x="148" y="132"/>
                    </a:lnTo>
                    <a:lnTo>
                      <a:pt x="140" y="140"/>
                    </a:lnTo>
                    <a:lnTo>
                      <a:pt x="130" y="146"/>
                    </a:lnTo>
                    <a:lnTo>
                      <a:pt x="124" y="155"/>
                    </a:lnTo>
                    <a:lnTo>
                      <a:pt x="116" y="161"/>
                    </a:lnTo>
                    <a:lnTo>
                      <a:pt x="109" y="168"/>
                    </a:lnTo>
                    <a:lnTo>
                      <a:pt x="103" y="175"/>
                    </a:lnTo>
                    <a:lnTo>
                      <a:pt x="96" y="182"/>
                    </a:lnTo>
                    <a:lnTo>
                      <a:pt x="90" y="188"/>
                    </a:lnTo>
                    <a:lnTo>
                      <a:pt x="84" y="193"/>
                    </a:lnTo>
                    <a:lnTo>
                      <a:pt x="80" y="198"/>
                    </a:lnTo>
                    <a:lnTo>
                      <a:pt x="76" y="203"/>
                    </a:lnTo>
                    <a:lnTo>
                      <a:pt x="71" y="210"/>
                    </a:lnTo>
                    <a:lnTo>
                      <a:pt x="70" y="213"/>
                    </a:lnTo>
                    <a:lnTo>
                      <a:pt x="96" y="246"/>
                    </a:lnTo>
                    <a:lnTo>
                      <a:pt x="0" y="221"/>
                    </a:lnTo>
                    <a:close/>
                  </a:path>
                </a:pathLst>
              </a:custGeom>
              <a:solidFill>
                <a:srgbClr val="B069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36" name="Freeform 244"/>
              <p:cNvSpPr>
                <a:spLocks/>
              </p:cNvSpPr>
              <p:nvPr/>
            </p:nvSpPr>
            <p:spPr bwMode="auto">
              <a:xfrm>
                <a:off x="3318" y="2695"/>
                <a:ext cx="168" cy="136"/>
              </a:xfrm>
              <a:custGeom>
                <a:avLst/>
                <a:gdLst>
                  <a:gd name="T0" fmla="*/ 1 w 336"/>
                  <a:gd name="T1" fmla="*/ 1 h 272"/>
                  <a:gd name="T2" fmla="*/ 1 w 336"/>
                  <a:gd name="T3" fmla="*/ 1 h 272"/>
                  <a:gd name="T4" fmla="*/ 1 w 336"/>
                  <a:gd name="T5" fmla="*/ 0 h 272"/>
                  <a:gd name="T6" fmla="*/ 1 w 336"/>
                  <a:gd name="T7" fmla="*/ 1 h 272"/>
                  <a:gd name="T8" fmla="*/ 1 w 336"/>
                  <a:gd name="T9" fmla="*/ 1 h 272"/>
                  <a:gd name="T10" fmla="*/ 1 w 336"/>
                  <a:gd name="T11" fmla="*/ 1 h 272"/>
                  <a:gd name="T12" fmla="*/ 1 w 336"/>
                  <a:gd name="T13" fmla="*/ 1 h 272"/>
                  <a:gd name="T14" fmla="*/ 1 w 336"/>
                  <a:gd name="T15" fmla="*/ 1 h 272"/>
                  <a:gd name="T16" fmla="*/ 1 w 336"/>
                  <a:gd name="T17" fmla="*/ 1 h 272"/>
                  <a:gd name="T18" fmla="*/ 1 w 336"/>
                  <a:gd name="T19" fmla="*/ 1 h 272"/>
                  <a:gd name="T20" fmla="*/ 1 w 336"/>
                  <a:gd name="T21" fmla="*/ 1 h 272"/>
                  <a:gd name="T22" fmla="*/ 1 w 336"/>
                  <a:gd name="T23" fmla="*/ 1 h 272"/>
                  <a:gd name="T24" fmla="*/ 1 w 336"/>
                  <a:gd name="T25" fmla="*/ 1 h 272"/>
                  <a:gd name="T26" fmla="*/ 1 w 336"/>
                  <a:gd name="T27" fmla="*/ 1 h 272"/>
                  <a:gd name="T28" fmla="*/ 1 w 336"/>
                  <a:gd name="T29" fmla="*/ 1 h 272"/>
                  <a:gd name="T30" fmla="*/ 1 w 336"/>
                  <a:gd name="T31" fmla="*/ 1 h 272"/>
                  <a:gd name="T32" fmla="*/ 1 w 336"/>
                  <a:gd name="T33" fmla="*/ 1 h 272"/>
                  <a:gd name="T34" fmla="*/ 1 w 336"/>
                  <a:gd name="T35" fmla="*/ 1 h 272"/>
                  <a:gd name="T36" fmla="*/ 1 w 336"/>
                  <a:gd name="T37" fmla="*/ 1 h 272"/>
                  <a:gd name="T38" fmla="*/ 1 w 336"/>
                  <a:gd name="T39" fmla="*/ 1 h 272"/>
                  <a:gd name="T40" fmla="*/ 1 w 336"/>
                  <a:gd name="T41" fmla="*/ 1 h 272"/>
                  <a:gd name="T42" fmla="*/ 1 w 336"/>
                  <a:gd name="T43" fmla="*/ 1 h 272"/>
                  <a:gd name="T44" fmla="*/ 1 w 336"/>
                  <a:gd name="T45" fmla="*/ 1 h 272"/>
                  <a:gd name="T46" fmla="*/ 1 w 336"/>
                  <a:gd name="T47" fmla="*/ 1 h 272"/>
                  <a:gd name="T48" fmla="*/ 1 w 336"/>
                  <a:gd name="T49" fmla="*/ 1 h 272"/>
                  <a:gd name="T50" fmla="*/ 1 w 336"/>
                  <a:gd name="T51" fmla="*/ 1 h 272"/>
                  <a:gd name="T52" fmla="*/ 1 w 336"/>
                  <a:gd name="T53" fmla="*/ 1 h 272"/>
                  <a:gd name="T54" fmla="*/ 1 w 336"/>
                  <a:gd name="T55" fmla="*/ 1 h 272"/>
                  <a:gd name="T56" fmla="*/ 1 w 336"/>
                  <a:gd name="T57" fmla="*/ 1 h 272"/>
                  <a:gd name="T58" fmla="*/ 1 w 336"/>
                  <a:gd name="T59" fmla="*/ 1 h 272"/>
                  <a:gd name="T60" fmla="*/ 1 w 336"/>
                  <a:gd name="T61" fmla="*/ 1 h 272"/>
                  <a:gd name="T62" fmla="*/ 1 w 336"/>
                  <a:gd name="T63" fmla="*/ 1 h 272"/>
                  <a:gd name="T64" fmla="*/ 0 w 336"/>
                  <a:gd name="T65" fmla="*/ 1 h 272"/>
                  <a:gd name="T66" fmla="*/ 1 w 336"/>
                  <a:gd name="T67" fmla="*/ 1 h 272"/>
                  <a:gd name="T68" fmla="*/ 1 w 336"/>
                  <a:gd name="T69" fmla="*/ 1 h 27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36"/>
                  <a:gd name="T106" fmla="*/ 0 h 272"/>
                  <a:gd name="T107" fmla="*/ 336 w 336"/>
                  <a:gd name="T108" fmla="*/ 272 h 27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36" h="272">
                    <a:moveTo>
                      <a:pt x="14" y="190"/>
                    </a:moveTo>
                    <a:lnTo>
                      <a:pt x="185" y="105"/>
                    </a:lnTo>
                    <a:lnTo>
                      <a:pt x="300" y="0"/>
                    </a:lnTo>
                    <a:lnTo>
                      <a:pt x="336" y="77"/>
                    </a:lnTo>
                    <a:lnTo>
                      <a:pt x="233" y="107"/>
                    </a:lnTo>
                    <a:lnTo>
                      <a:pt x="188" y="122"/>
                    </a:lnTo>
                    <a:lnTo>
                      <a:pt x="175" y="152"/>
                    </a:lnTo>
                    <a:lnTo>
                      <a:pt x="173" y="152"/>
                    </a:lnTo>
                    <a:lnTo>
                      <a:pt x="166" y="156"/>
                    </a:lnTo>
                    <a:lnTo>
                      <a:pt x="156" y="161"/>
                    </a:lnTo>
                    <a:lnTo>
                      <a:pt x="146" y="168"/>
                    </a:lnTo>
                    <a:lnTo>
                      <a:pt x="139" y="172"/>
                    </a:lnTo>
                    <a:lnTo>
                      <a:pt x="131" y="176"/>
                    </a:lnTo>
                    <a:lnTo>
                      <a:pt x="125" y="181"/>
                    </a:lnTo>
                    <a:lnTo>
                      <a:pt x="118" y="187"/>
                    </a:lnTo>
                    <a:lnTo>
                      <a:pt x="110" y="191"/>
                    </a:lnTo>
                    <a:lnTo>
                      <a:pt x="103" y="197"/>
                    </a:lnTo>
                    <a:lnTo>
                      <a:pt x="94" y="202"/>
                    </a:lnTo>
                    <a:lnTo>
                      <a:pt x="88" y="210"/>
                    </a:lnTo>
                    <a:lnTo>
                      <a:pt x="79" y="213"/>
                    </a:lnTo>
                    <a:lnTo>
                      <a:pt x="71" y="219"/>
                    </a:lnTo>
                    <a:lnTo>
                      <a:pt x="63" y="224"/>
                    </a:lnTo>
                    <a:lnTo>
                      <a:pt x="56" y="231"/>
                    </a:lnTo>
                    <a:lnTo>
                      <a:pt x="48" y="236"/>
                    </a:lnTo>
                    <a:lnTo>
                      <a:pt x="41" y="241"/>
                    </a:lnTo>
                    <a:lnTo>
                      <a:pt x="34" y="246"/>
                    </a:lnTo>
                    <a:lnTo>
                      <a:pt x="29" y="251"/>
                    </a:lnTo>
                    <a:lnTo>
                      <a:pt x="21" y="254"/>
                    </a:lnTo>
                    <a:lnTo>
                      <a:pt x="16" y="259"/>
                    </a:lnTo>
                    <a:lnTo>
                      <a:pt x="10" y="262"/>
                    </a:lnTo>
                    <a:lnTo>
                      <a:pt x="8" y="266"/>
                    </a:lnTo>
                    <a:lnTo>
                      <a:pt x="1" y="271"/>
                    </a:lnTo>
                    <a:lnTo>
                      <a:pt x="0" y="272"/>
                    </a:lnTo>
                    <a:lnTo>
                      <a:pt x="14" y="190"/>
                    </a:lnTo>
                    <a:close/>
                  </a:path>
                </a:pathLst>
              </a:custGeom>
              <a:solidFill>
                <a:srgbClr val="B069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37" name="Freeform 245"/>
              <p:cNvSpPr>
                <a:spLocks/>
              </p:cNvSpPr>
              <p:nvPr/>
            </p:nvSpPr>
            <p:spPr bwMode="auto">
              <a:xfrm>
                <a:off x="3196" y="2708"/>
                <a:ext cx="132" cy="122"/>
              </a:xfrm>
              <a:custGeom>
                <a:avLst/>
                <a:gdLst>
                  <a:gd name="T0" fmla="*/ 0 w 263"/>
                  <a:gd name="T1" fmla="*/ 0 h 243"/>
                  <a:gd name="T2" fmla="*/ 1 w 263"/>
                  <a:gd name="T3" fmla="*/ 0 h 243"/>
                  <a:gd name="T4" fmla="*/ 1 w 263"/>
                  <a:gd name="T5" fmla="*/ 1 h 243"/>
                  <a:gd name="T6" fmla="*/ 1 w 263"/>
                  <a:gd name="T7" fmla="*/ 1 h 243"/>
                  <a:gd name="T8" fmla="*/ 1 w 263"/>
                  <a:gd name="T9" fmla="*/ 1 h 243"/>
                  <a:gd name="T10" fmla="*/ 1 w 263"/>
                  <a:gd name="T11" fmla="*/ 1 h 243"/>
                  <a:gd name="T12" fmla="*/ 1 w 263"/>
                  <a:gd name="T13" fmla="*/ 1 h 243"/>
                  <a:gd name="T14" fmla="*/ 1 w 263"/>
                  <a:gd name="T15" fmla="*/ 1 h 243"/>
                  <a:gd name="T16" fmla="*/ 1 w 263"/>
                  <a:gd name="T17" fmla="*/ 1 h 243"/>
                  <a:gd name="T18" fmla="*/ 1 w 263"/>
                  <a:gd name="T19" fmla="*/ 1 h 243"/>
                  <a:gd name="T20" fmla="*/ 1 w 263"/>
                  <a:gd name="T21" fmla="*/ 1 h 243"/>
                  <a:gd name="T22" fmla="*/ 1 w 263"/>
                  <a:gd name="T23" fmla="*/ 1 h 243"/>
                  <a:gd name="T24" fmla="*/ 1 w 263"/>
                  <a:gd name="T25" fmla="*/ 1 h 243"/>
                  <a:gd name="T26" fmla="*/ 1 w 263"/>
                  <a:gd name="T27" fmla="*/ 1 h 243"/>
                  <a:gd name="T28" fmla="*/ 1 w 263"/>
                  <a:gd name="T29" fmla="*/ 1 h 243"/>
                  <a:gd name="T30" fmla="*/ 1 w 263"/>
                  <a:gd name="T31" fmla="*/ 1 h 243"/>
                  <a:gd name="T32" fmla="*/ 1 w 263"/>
                  <a:gd name="T33" fmla="*/ 1 h 243"/>
                  <a:gd name="T34" fmla="*/ 1 w 263"/>
                  <a:gd name="T35" fmla="*/ 1 h 243"/>
                  <a:gd name="T36" fmla="*/ 1 w 263"/>
                  <a:gd name="T37" fmla="*/ 1 h 243"/>
                  <a:gd name="T38" fmla="*/ 1 w 263"/>
                  <a:gd name="T39" fmla="*/ 1 h 243"/>
                  <a:gd name="T40" fmla="*/ 1 w 263"/>
                  <a:gd name="T41" fmla="*/ 1 h 243"/>
                  <a:gd name="T42" fmla="*/ 1 w 263"/>
                  <a:gd name="T43" fmla="*/ 1 h 243"/>
                  <a:gd name="T44" fmla="*/ 1 w 263"/>
                  <a:gd name="T45" fmla="*/ 1 h 243"/>
                  <a:gd name="T46" fmla="*/ 1 w 263"/>
                  <a:gd name="T47" fmla="*/ 1 h 243"/>
                  <a:gd name="T48" fmla="*/ 1 w 263"/>
                  <a:gd name="T49" fmla="*/ 1 h 243"/>
                  <a:gd name="T50" fmla="*/ 1 w 263"/>
                  <a:gd name="T51" fmla="*/ 1 h 243"/>
                  <a:gd name="T52" fmla="*/ 1 w 263"/>
                  <a:gd name="T53" fmla="*/ 1 h 243"/>
                  <a:gd name="T54" fmla="*/ 1 w 263"/>
                  <a:gd name="T55" fmla="*/ 1 h 243"/>
                  <a:gd name="T56" fmla="*/ 1 w 263"/>
                  <a:gd name="T57" fmla="*/ 1 h 243"/>
                  <a:gd name="T58" fmla="*/ 1 w 263"/>
                  <a:gd name="T59" fmla="*/ 1 h 243"/>
                  <a:gd name="T60" fmla="*/ 1 w 263"/>
                  <a:gd name="T61" fmla="*/ 1 h 243"/>
                  <a:gd name="T62" fmla="*/ 1 w 263"/>
                  <a:gd name="T63" fmla="*/ 1 h 243"/>
                  <a:gd name="T64" fmla="*/ 1 w 263"/>
                  <a:gd name="T65" fmla="*/ 1 h 243"/>
                  <a:gd name="T66" fmla="*/ 1 w 263"/>
                  <a:gd name="T67" fmla="*/ 1 h 243"/>
                  <a:gd name="T68" fmla="*/ 1 w 263"/>
                  <a:gd name="T69" fmla="*/ 1 h 243"/>
                  <a:gd name="T70" fmla="*/ 1 w 263"/>
                  <a:gd name="T71" fmla="*/ 1 h 243"/>
                  <a:gd name="T72" fmla="*/ 1 w 263"/>
                  <a:gd name="T73" fmla="*/ 1 h 243"/>
                  <a:gd name="T74" fmla="*/ 1 w 263"/>
                  <a:gd name="T75" fmla="*/ 1 h 243"/>
                  <a:gd name="T76" fmla="*/ 1 w 263"/>
                  <a:gd name="T77" fmla="*/ 1 h 243"/>
                  <a:gd name="T78" fmla="*/ 1 w 263"/>
                  <a:gd name="T79" fmla="*/ 1 h 243"/>
                  <a:gd name="T80" fmla="*/ 1 w 263"/>
                  <a:gd name="T81" fmla="*/ 1 h 243"/>
                  <a:gd name="T82" fmla="*/ 1 w 263"/>
                  <a:gd name="T83" fmla="*/ 1 h 243"/>
                  <a:gd name="T84" fmla="*/ 1 w 263"/>
                  <a:gd name="T85" fmla="*/ 1 h 243"/>
                  <a:gd name="T86" fmla="*/ 1 w 263"/>
                  <a:gd name="T87" fmla="*/ 1 h 243"/>
                  <a:gd name="T88" fmla="*/ 1 w 263"/>
                  <a:gd name="T89" fmla="*/ 1 h 243"/>
                  <a:gd name="T90" fmla="*/ 1 w 263"/>
                  <a:gd name="T91" fmla="*/ 1 h 243"/>
                  <a:gd name="T92" fmla="*/ 1 w 263"/>
                  <a:gd name="T93" fmla="*/ 1 h 243"/>
                  <a:gd name="T94" fmla="*/ 1 w 263"/>
                  <a:gd name="T95" fmla="*/ 1 h 243"/>
                  <a:gd name="T96" fmla="*/ 1 w 263"/>
                  <a:gd name="T97" fmla="*/ 1 h 243"/>
                  <a:gd name="T98" fmla="*/ 1 w 263"/>
                  <a:gd name="T99" fmla="*/ 1 h 243"/>
                  <a:gd name="T100" fmla="*/ 1 w 263"/>
                  <a:gd name="T101" fmla="*/ 1 h 243"/>
                  <a:gd name="T102" fmla="*/ 1 w 263"/>
                  <a:gd name="T103" fmla="*/ 1 h 243"/>
                  <a:gd name="T104" fmla="*/ 1 w 263"/>
                  <a:gd name="T105" fmla="*/ 1 h 243"/>
                  <a:gd name="T106" fmla="*/ 1 w 263"/>
                  <a:gd name="T107" fmla="*/ 1 h 243"/>
                  <a:gd name="T108" fmla="*/ 1 w 263"/>
                  <a:gd name="T109" fmla="*/ 1 h 243"/>
                  <a:gd name="T110" fmla="*/ 1 w 263"/>
                  <a:gd name="T111" fmla="*/ 1 h 243"/>
                  <a:gd name="T112" fmla="*/ 1 w 263"/>
                  <a:gd name="T113" fmla="*/ 1 h 243"/>
                  <a:gd name="T114" fmla="*/ 0 w 263"/>
                  <a:gd name="T115" fmla="*/ 0 h 243"/>
                  <a:gd name="T116" fmla="*/ 0 w 263"/>
                  <a:gd name="T117" fmla="*/ 0 h 24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63"/>
                  <a:gd name="T178" fmla="*/ 0 h 243"/>
                  <a:gd name="T179" fmla="*/ 263 w 263"/>
                  <a:gd name="T180" fmla="*/ 243 h 24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63" h="243">
                    <a:moveTo>
                      <a:pt x="0" y="0"/>
                    </a:moveTo>
                    <a:lnTo>
                      <a:pt x="2" y="0"/>
                    </a:lnTo>
                    <a:lnTo>
                      <a:pt x="11" y="5"/>
                    </a:lnTo>
                    <a:lnTo>
                      <a:pt x="16" y="7"/>
                    </a:lnTo>
                    <a:lnTo>
                      <a:pt x="25" y="11"/>
                    </a:lnTo>
                    <a:lnTo>
                      <a:pt x="34" y="15"/>
                    </a:lnTo>
                    <a:lnTo>
                      <a:pt x="44" y="20"/>
                    </a:lnTo>
                    <a:lnTo>
                      <a:pt x="54" y="25"/>
                    </a:lnTo>
                    <a:lnTo>
                      <a:pt x="64" y="31"/>
                    </a:lnTo>
                    <a:lnTo>
                      <a:pt x="75" y="36"/>
                    </a:lnTo>
                    <a:lnTo>
                      <a:pt x="89" y="43"/>
                    </a:lnTo>
                    <a:lnTo>
                      <a:pt x="100" y="50"/>
                    </a:lnTo>
                    <a:lnTo>
                      <a:pt x="112" y="56"/>
                    </a:lnTo>
                    <a:lnTo>
                      <a:pt x="125" y="65"/>
                    </a:lnTo>
                    <a:lnTo>
                      <a:pt x="138" y="73"/>
                    </a:lnTo>
                    <a:lnTo>
                      <a:pt x="150" y="80"/>
                    </a:lnTo>
                    <a:lnTo>
                      <a:pt x="161" y="88"/>
                    </a:lnTo>
                    <a:lnTo>
                      <a:pt x="172" y="96"/>
                    </a:lnTo>
                    <a:lnTo>
                      <a:pt x="185" y="103"/>
                    </a:lnTo>
                    <a:lnTo>
                      <a:pt x="195" y="112"/>
                    </a:lnTo>
                    <a:lnTo>
                      <a:pt x="205" y="120"/>
                    </a:lnTo>
                    <a:lnTo>
                      <a:pt x="215" y="127"/>
                    </a:lnTo>
                    <a:lnTo>
                      <a:pt x="225" y="136"/>
                    </a:lnTo>
                    <a:lnTo>
                      <a:pt x="232" y="141"/>
                    </a:lnTo>
                    <a:lnTo>
                      <a:pt x="240" y="148"/>
                    </a:lnTo>
                    <a:lnTo>
                      <a:pt x="246" y="152"/>
                    </a:lnTo>
                    <a:lnTo>
                      <a:pt x="252" y="158"/>
                    </a:lnTo>
                    <a:lnTo>
                      <a:pt x="261" y="165"/>
                    </a:lnTo>
                    <a:lnTo>
                      <a:pt x="263" y="167"/>
                    </a:lnTo>
                    <a:lnTo>
                      <a:pt x="248" y="243"/>
                    </a:lnTo>
                    <a:lnTo>
                      <a:pt x="246" y="241"/>
                    </a:lnTo>
                    <a:lnTo>
                      <a:pt x="242" y="238"/>
                    </a:lnTo>
                    <a:lnTo>
                      <a:pt x="237" y="234"/>
                    </a:lnTo>
                    <a:lnTo>
                      <a:pt x="231" y="229"/>
                    </a:lnTo>
                    <a:lnTo>
                      <a:pt x="222" y="223"/>
                    </a:lnTo>
                    <a:lnTo>
                      <a:pt x="212" y="216"/>
                    </a:lnTo>
                    <a:lnTo>
                      <a:pt x="201" y="208"/>
                    </a:lnTo>
                    <a:lnTo>
                      <a:pt x="191" y="199"/>
                    </a:lnTo>
                    <a:lnTo>
                      <a:pt x="177" y="189"/>
                    </a:lnTo>
                    <a:lnTo>
                      <a:pt x="163" y="180"/>
                    </a:lnTo>
                    <a:lnTo>
                      <a:pt x="150" y="170"/>
                    </a:lnTo>
                    <a:lnTo>
                      <a:pt x="137" y="161"/>
                    </a:lnTo>
                    <a:lnTo>
                      <a:pt x="124" y="151"/>
                    </a:lnTo>
                    <a:lnTo>
                      <a:pt x="111" y="140"/>
                    </a:lnTo>
                    <a:lnTo>
                      <a:pt x="99" y="131"/>
                    </a:lnTo>
                    <a:lnTo>
                      <a:pt x="89" y="123"/>
                    </a:lnTo>
                    <a:lnTo>
                      <a:pt x="76" y="115"/>
                    </a:lnTo>
                    <a:lnTo>
                      <a:pt x="67" y="106"/>
                    </a:lnTo>
                    <a:lnTo>
                      <a:pt x="57" y="100"/>
                    </a:lnTo>
                    <a:lnTo>
                      <a:pt x="50" y="93"/>
                    </a:lnTo>
                    <a:lnTo>
                      <a:pt x="40" y="87"/>
                    </a:lnTo>
                    <a:lnTo>
                      <a:pt x="35" y="82"/>
                    </a:lnTo>
                    <a:lnTo>
                      <a:pt x="27" y="78"/>
                    </a:lnTo>
                    <a:lnTo>
                      <a:pt x="24" y="75"/>
                    </a:lnTo>
                    <a:lnTo>
                      <a:pt x="15" y="67"/>
                    </a:lnTo>
                    <a:lnTo>
                      <a:pt x="9" y="63"/>
                    </a:lnTo>
                    <a:lnTo>
                      <a:pt x="4" y="60"/>
                    </a:lnTo>
                    <a:lnTo>
                      <a:pt x="0" y="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38" name="Freeform 246"/>
              <p:cNvSpPr>
                <a:spLocks/>
              </p:cNvSpPr>
              <p:nvPr/>
            </p:nvSpPr>
            <p:spPr bwMode="auto">
              <a:xfrm>
                <a:off x="3346" y="2673"/>
                <a:ext cx="65" cy="74"/>
              </a:xfrm>
              <a:custGeom>
                <a:avLst/>
                <a:gdLst>
                  <a:gd name="T0" fmla="*/ 0 w 132"/>
                  <a:gd name="T1" fmla="*/ 1 h 146"/>
                  <a:gd name="T2" fmla="*/ 0 w 132"/>
                  <a:gd name="T3" fmla="*/ 0 h 146"/>
                  <a:gd name="T4" fmla="*/ 0 w 132"/>
                  <a:gd name="T5" fmla="*/ 1 h 146"/>
                  <a:gd name="T6" fmla="*/ 0 w 132"/>
                  <a:gd name="T7" fmla="*/ 1 h 146"/>
                  <a:gd name="T8" fmla="*/ 0 w 132"/>
                  <a:gd name="T9" fmla="*/ 1 h 146"/>
                  <a:gd name="T10" fmla="*/ 0 60000 65536"/>
                  <a:gd name="T11" fmla="*/ 0 60000 65536"/>
                  <a:gd name="T12" fmla="*/ 0 60000 65536"/>
                  <a:gd name="T13" fmla="*/ 0 60000 65536"/>
                  <a:gd name="T14" fmla="*/ 0 60000 65536"/>
                  <a:gd name="T15" fmla="*/ 0 w 132"/>
                  <a:gd name="T16" fmla="*/ 0 h 146"/>
                  <a:gd name="T17" fmla="*/ 132 w 132"/>
                  <a:gd name="T18" fmla="*/ 146 h 146"/>
                </a:gdLst>
                <a:ahLst/>
                <a:cxnLst>
                  <a:cxn ang="T10">
                    <a:pos x="T0" y="T1"/>
                  </a:cxn>
                  <a:cxn ang="T11">
                    <a:pos x="T2" y="T3"/>
                  </a:cxn>
                  <a:cxn ang="T12">
                    <a:pos x="T4" y="T5"/>
                  </a:cxn>
                  <a:cxn ang="T13">
                    <a:pos x="T6" y="T7"/>
                  </a:cxn>
                  <a:cxn ang="T14">
                    <a:pos x="T8" y="T9"/>
                  </a:cxn>
                </a:cxnLst>
                <a:rect l="T15" t="T16" r="T17" b="T18"/>
                <a:pathLst>
                  <a:path w="132" h="146">
                    <a:moveTo>
                      <a:pt x="132" y="146"/>
                    </a:moveTo>
                    <a:lnTo>
                      <a:pt x="20" y="0"/>
                    </a:lnTo>
                    <a:lnTo>
                      <a:pt x="0" y="5"/>
                    </a:lnTo>
                    <a:lnTo>
                      <a:pt x="132" y="146"/>
                    </a:lnTo>
                    <a:close/>
                  </a:path>
                </a:pathLst>
              </a:custGeom>
              <a:solidFill>
                <a:srgbClr val="B069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39" name="Freeform 247"/>
              <p:cNvSpPr>
                <a:spLocks/>
              </p:cNvSpPr>
              <p:nvPr/>
            </p:nvSpPr>
            <p:spPr bwMode="auto">
              <a:xfrm>
                <a:off x="3230" y="2766"/>
                <a:ext cx="45" cy="21"/>
              </a:xfrm>
              <a:custGeom>
                <a:avLst/>
                <a:gdLst>
                  <a:gd name="T0" fmla="*/ 0 w 91"/>
                  <a:gd name="T1" fmla="*/ 0 h 41"/>
                  <a:gd name="T2" fmla="*/ 0 w 91"/>
                  <a:gd name="T3" fmla="*/ 1 h 41"/>
                  <a:gd name="T4" fmla="*/ 0 w 91"/>
                  <a:gd name="T5" fmla="*/ 1 h 41"/>
                  <a:gd name="T6" fmla="*/ 0 w 91"/>
                  <a:gd name="T7" fmla="*/ 1 h 41"/>
                  <a:gd name="T8" fmla="*/ 0 w 91"/>
                  <a:gd name="T9" fmla="*/ 1 h 41"/>
                  <a:gd name="T10" fmla="*/ 0 w 91"/>
                  <a:gd name="T11" fmla="*/ 1 h 41"/>
                  <a:gd name="T12" fmla="*/ 0 w 91"/>
                  <a:gd name="T13" fmla="*/ 0 h 41"/>
                  <a:gd name="T14" fmla="*/ 0 w 91"/>
                  <a:gd name="T15" fmla="*/ 0 h 41"/>
                  <a:gd name="T16" fmla="*/ 0 60000 65536"/>
                  <a:gd name="T17" fmla="*/ 0 60000 65536"/>
                  <a:gd name="T18" fmla="*/ 0 60000 65536"/>
                  <a:gd name="T19" fmla="*/ 0 60000 65536"/>
                  <a:gd name="T20" fmla="*/ 0 60000 65536"/>
                  <a:gd name="T21" fmla="*/ 0 60000 65536"/>
                  <a:gd name="T22" fmla="*/ 0 60000 65536"/>
                  <a:gd name="T23" fmla="*/ 0 60000 65536"/>
                  <a:gd name="T24" fmla="*/ 0 w 91"/>
                  <a:gd name="T25" fmla="*/ 0 h 41"/>
                  <a:gd name="T26" fmla="*/ 91 w 91"/>
                  <a:gd name="T27" fmla="*/ 41 h 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1" h="41">
                    <a:moveTo>
                      <a:pt x="16" y="0"/>
                    </a:moveTo>
                    <a:lnTo>
                      <a:pt x="50" y="16"/>
                    </a:lnTo>
                    <a:lnTo>
                      <a:pt x="90" y="11"/>
                    </a:lnTo>
                    <a:lnTo>
                      <a:pt x="91" y="24"/>
                    </a:lnTo>
                    <a:lnTo>
                      <a:pt x="50" y="41"/>
                    </a:lnTo>
                    <a:lnTo>
                      <a:pt x="0" y="29"/>
                    </a:lnTo>
                    <a:lnTo>
                      <a:pt x="16" y="0"/>
                    </a:lnTo>
                    <a:close/>
                  </a:path>
                </a:pathLst>
              </a:custGeom>
              <a:solidFill>
                <a:srgbClr val="B069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40" name="Freeform 248"/>
              <p:cNvSpPr>
                <a:spLocks/>
              </p:cNvSpPr>
              <p:nvPr/>
            </p:nvSpPr>
            <p:spPr bwMode="auto">
              <a:xfrm>
                <a:off x="1924" y="3179"/>
                <a:ext cx="1644" cy="209"/>
              </a:xfrm>
              <a:custGeom>
                <a:avLst/>
                <a:gdLst>
                  <a:gd name="T0" fmla="*/ 0 w 3286"/>
                  <a:gd name="T1" fmla="*/ 1 h 418"/>
                  <a:gd name="T2" fmla="*/ 1 w 3286"/>
                  <a:gd name="T3" fmla="*/ 1 h 418"/>
                  <a:gd name="T4" fmla="*/ 1 w 3286"/>
                  <a:gd name="T5" fmla="*/ 1 h 418"/>
                  <a:gd name="T6" fmla="*/ 1 w 3286"/>
                  <a:gd name="T7" fmla="*/ 1 h 418"/>
                  <a:gd name="T8" fmla="*/ 1 w 3286"/>
                  <a:gd name="T9" fmla="*/ 1 h 418"/>
                  <a:gd name="T10" fmla="*/ 1 w 3286"/>
                  <a:gd name="T11" fmla="*/ 1 h 418"/>
                  <a:gd name="T12" fmla="*/ 1 w 3286"/>
                  <a:gd name="T13" fmla="*/ 1 h 418"/>
                  <a:gd name="T14" fmla="*/ 1 w 3286"/>
                  <a:gd name="T15" fmla="*/ 1 h 418"/>
                  <a:gd name="T16" fmla="*/ 1 w 3286"/>
                  <a:gd name="T17" fmla="*/ 1 h 418"/>
                  <a:gd name="T18" fmla="*/ 1 w 3286"/>
                  <a:gd name="T19" fmla="*/ 1 h 418"/>
                  <a:gd name="T20" fmla="*/ 1 w 3286"/>
                  <a:gd name="T21" fmla="*/ 1 h 418"/>
                  <a:gd name="T22" fmla="*/ 1 w 3286"/>
                  <a:gd name="T23" fmla="*/ 1 h 418"/>
                  <a:gd name="T24" fmla="*/ 1 w 3286"/>
                  <a:gd name="T25" fmla="*/ 1 h 418"/>
                  <a:gd name="T26" fmla="*/ 1 w 3286"/>
                  <a:gd name="T27" fmla="*/ 1 h 418"/>
                  <a:gd name="T28" fmla="*/ 1 w 3286"/>
                  <a:gd name="T29" fmla="*/ 1 h 418"/>
                  <a:gd name="T30" fmla="*/ 1 w 3286"/>
                  <a:gd name="T31" fmla="*/ 0 h 418"/>
                  <a:gd name="T32" fmla="*/ 1 w 3286"/>
                  <a:gd name="T33" fmla="*/ 0 h 418"/>
                  <a:gd name="T34" fmla="*/ 1 w 3286"/>
                  <a:gd name="T35" fmla="*/ 0 h 418"/>
                  <a:gd name="T36" fmla="*/ 1 w 3286"/>
                  <a:gd name="T37" fmla="*/ 1 h 418"/>
                  <a:gd name="T38" fmla="*/ 1 w 3286"/>
                  <a:gd name="T39" fmla="*/ 1 h 418"/>
                  <a:gd name="T40" fmla="*/ 1 w 3286"/>
                  <a:gd name="T41" fmla="*/ 1 h 418"/>
                  <a:gd name="T42" fmla="*/ 1 w 3286"/>
                  <a:gd name="T43" fmla="*/ 1 h 418"/>
                  <a:gd name="T44" fmla="*/ 1 w 3286"/>
                  <a:gd name="T45" fmla="*/ 1 h 418"/>
                  <a:gd name="T46" fmla="*/ 1 w 3286"/>
                  <a:gd name="T47" fmla="*/ 1 h 418"/>
                  <a:gd name="T48" fmla="*/ 1 w 3286"/>
                  <a:gd name="T49" fmla="*/ 1 h 418"/>
                  <a:gd name="T50" fmla="*/ 1 w 3286"/>
                  <a:gd name="T51" fmla="*/ 1 h 418"/>
                  <a:gd name="T52" fmla="*/ 1 w 3286"/>
                  <a:gd name="T53" fmla="*/ 1 h 418"/>
                  <a:gd name="T54" fmla="*/ 1 w 3286"/>
                  <a:gd name="T55" fmla="*/ 1 h 418"/>
                  <a:gd name="T56" fmla="*/ 1 w 3286"/>
                  <a:gd name="T57" fmla="*/ 1 h 418"/>
                  <a:gd name="T58" fmla="*/ 1 w 3286"/>
                  <a:gd name="T59" fmla="*/ 1 h 418"/>
                  <a:gd name="T60" fmla="*/ 1 w 3286"/>
                  <a:gd name="T61" fmla="*/ 1 h 418"/>
                  <a:gd name="T62" fmla="*/ 1 w 3286"/>
                  <a:gd name="T63" fmla="*/ 1 h 418"/>
                  <a:gd name="T64" fmla="*/ 1 w 3286"/>
                  <a:gd name="T65" fmla="*/ 1 h 418"/>
                  <a:gd name="T66" fmla="*/ 1 w 3286"/>
                  <a:gd name="T67" fmla="*/ 1 h 418"/>
                  <a:gd name="T68" fmla="*/ 1 w 3286"/>
                  <a:gd name="T69" fmla="*/ 1 h 418"/>
                  <a:gd name="T70" fmla="*/ 1 w 3286"/>
                  <a:gd name="T71" fmla="*/ 1 h 418"/>
                  <a:gd name="T72" fmla="*/ 1 w 3286"/>
                  <a:gd name="T73" fmla="*/ 1 h 418"/>
                  <a:gd name="T74" fmla="*/ 1 w 3286"/>
                  <a:gd name="T75" fmla="*/ 1 h 418"/>
                  <a:gd name="T76" fmla="*/ 1 w 3286"/>
                  <a:gd name="T77" fmla="*/ 1 h 418"/>
                  <a:gd name="T78" fmla="*/ 1 w 3286"/>
                  <a:gd name="T79" fmla="*/ 1 h 418"/>
                  <a:gd name="T80" fmla="*/ 1 w 3286"/>
                  <a:gd name="T81" fmla="*/ 1 h 418"/>
                  <a:gd name="T82" fmla="*/ 1 w 3286"/>
                  <a:gd name="T83" fmla="*/ 1 h 418"/>
                  <a:gd name="T84" fmla="*/ 1 w 3286"/>
                  <a:gd name="T85" fmla="*/ 1 h 418"/>
                  <a:gd name="T86" fmla="*/ 1 w 3286"/>
                  <a:gd name="T87" fmla="*/ 1 h 418"/>
                  <a:gd name="T88" fmla="*/ 1 w 3286"/>
                  <a:gd name="T89" fmla="*/ 1 h 418"/>
                  <a:gd name="T90" fmla="*/ 1 w 3286"/>
                  <a:gd name="T91" fmla="*/ 1 h 418"/>
                  <a:gd name="T92" fmla="*/ 1 w 3286"/>
                  <a:gd name="T93" fmla="*/ 1 h 418"/>
                  <a:gd name="T94" fmla="*/ 1 w 3286"/>
                  <a:gd name="T95" fmla="*/ 1 h 418"/>
                  <a:gd name="T96" fmla="*/ 1 w 3286"/>
                  <a:gd name="T97" fmla="*/ 1 h 418"/>
                  <a:gd name="T98" fmla="*/ 1 w 3286"/>
                  <a:gd name="T99" fmla="*/ 1 h 418"/>
                  <a:gd name="T100" fmla="*/ 1 w 3286"/>
                  <a:gd name="T101" fmla="*/ 1 h 418"/>
                  <a:gd name="T102" fmla="*/ 1 w 3286"/>
                  <a:gd name="T103" fmla="*/ 1 h 418"/>
                  <a:gd name="T104" fmla="*/ 1 w 3286"/>
                  <a:gd name="T105" fmla="*/ 1 h 418"/>
                  <a:gd name="T106" fmla="*/ 1 w 3286"/>
                  <a:gd name="T107" fmla="*/ 1 h 418"/>
                  <a:gd name="T108" fmla="*/ 1 w 3286"/>
                  <a:gd name="T109" fmla="*/ 1 h 418"/>
                  <a:gd name="T110" fmla="*/ 0 w 3286"/>
                  <a:gd name="T111" fmla="*/ 1 h 41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86"/>
                  <a:gd name="T169" fmla="*/ 0 h 418"/>
                  <a:gd name="T170" fmla="*/ 3286 w 3286"/>
                  <a:gd name="T171" fmla="*/ 418 h 41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86" h="418">
                    <a:moveTo>
                      <a:pt x="0" y="360"/>
                    </a:moveTo>
                    <a:lnTo>
                      <a:pt x="0" y="356"/>
                    </a:lnTo>
                    <a:lnTo>
                      <a:pt x="1" y="347"/>
                    </a:lnTo>
                    <a:lnTo>
                      <a:pt x="1" y="338"/>
                    </a:lnTo>
                    <a:lnTo>
                      <a:pt x="3" y="332"/>
                    </a:lnTo>
                    <a:lnTo>
                      <a:pt x="6" y="323"/>
                    </a:lnTo>
                    <a:lnTo>
                      <a:pt x="10" y="313"/>
                    </a:lnTo>
                    <a:lnTo>
                      <a:pt x="12" y="301"/>
                    </a:lnTo>
                    <a:lnTo>
                      <a:pt x="15" y="290"/>
                    </a:lnTo>
                    <a:lnTo>
                      <a:pt x="20" y="277"/>
                    </a:lnTo>
                    <a:lnTo>
                      <a:pt x="25" y="266"/>
                    </a:lnTo>
                    <a:lnTo>
                      <a:pt x="28" y="252"/>
                    </a:lnTo>
                    <a:lnTo>
                      <a:pt x="35" y="238"/>
                    </a:lnTo>
                    <a:lnTo>
                      <a:pt x="41" y="225"/>
                    </a:lnTo>
                    <a:lnTo>
                      <a:pt x="48" y="211"/>
                    </a:lnTo>
                    <a:lnTo>
                      <a:pt x="55" y="195"/>
                    </a:lnTo>
                    <a:lnTo>
                      <a:pt x="61" y="180"/>
                    </a:lnTo>
                    <a:lnTo>
                      <a:pt x="63" y="162"/>
                    </a:lnTo>
                    <a:lnTo>
                      <a:pt x="68" y="145"/>
                    </a:lnTo>
                    <a:lnTo>
                      <a:pt x="71" y="127"/>
                    </a:lnTo>
                    <a:lnTo>
                      <a:pt x="73" y="108"/>
                    </a:lnTo>
                    <a:lnTo>
                      <a:pt x="75" y="92"/>
                    </a:lnTo>
                    <a:lnTo>
                      <a:pt x="77" y="76"/>
                    </a:lnTo>
                    <a:lnTo>
                      <a:pt x="77" y="60"/>
                    </a:lnTo>
                    <a:lnTo>
                      <a:pt x="77" y="46"/>
                    </a:lnTo>
                    <a:lnTo>
                      <a:pt x="77" y="32"/>
                    </a:lnTo>
                    <a:lnTo>
                      <a:pt x="78" y="21"/>
                    </a:lnTo>
                    <a:lnTo>
                      <a:pt x="78" y="11"/>
                    </a:lnTo>
                    <a:lnTo>
                      <a:pt x="78" y="5"/>
                    </a:lnTo>
                    <a:lnTo>
                      <a:pt x="78" y="1"/>
                    </a:lnTo>
                    <a:lnTo>
                      <a:pt x="78" y="0"/>
                    </a:lnTo>
                    <a:lnTo>
                      <a:pt x="85" y="0"/>
                    </a:lnTo>
                    <a:lnTo>
                      <a:pt x="108" y="0"/>
                    </a:lnTo>
                    <a:lnTo>
                      <a:pt x="146" y="0"/>
                    </a:lnTo>
                    <a:lnTo>
                      <a:pt x="197" y="0"/>
                    </a:lnTo>
                    <a:lnTo>
                      <a:pt x="261" y="0"/>
                    </a:lnTo>
                    <a:lnTo>
                      <a:pt x="335" y="0"/>
                    </a:lnTo>
                    <a:lnTo>
                      <a:pt x="420" y="1"/>
                    </a:lnTo>
                    <a:lnTo>
                      <a:pt x="516" y="1"/>
                    </a:lnTo>
                    <a:lnTo>
                      <a:pt x="618" y="1"/>
                    </a:lnTo>
                    <a:lnTo>
                      <a:pt x="729" y="2"/>
                    </a:lnTo>
                    <a:lnTo>
                      <a:pt x="846" y="3"/>
                    </a:lnTo>
                    <a:lnTo>
                      <a:pt x="969" y="7"/>
                    </a:lnTo>
                    <a:lnTo>
                      <a:pt x="1096" y="10"/>
                    </a:lnTo>
                    <a:lnTo>
                      <a:pt x="1228" y="12"/>
                    </a:lnTo>
                    <a:lnTo>
                      <a:pt x="1362" y="15"/>
                    </a:lnTo>
                    <a:lnTo>
                      <a:pt x="1498" y="20"/>
                    </a:lnTo>
                    <a:lnTo>
                      <a:pt x="1635" y="23"/>
                    </a:lnTo>
                    <a:lnTo>
                      <a:pt x="1779" y="26"/>
                    </a:lnTo>
                    <a:lnTo>
                      <a:pt x="1924" y="31"/>
                    </a:lnTo>
                    <a:lnTo>
                      <a:pt x="2071" y="36"/>
                    </a:lnTo>
                    <a:lnTo>
                      <a:pt x="2215" y="38"/>
                    </a:lnTo>
                    <a:lnTo>
                      <a:pt x="2359" y="43"/>
                    </a:lnTo>
                    <a:lnTo>
                      <a:pt x="2498" y="48"/>
                    </a:lnTo>
                    <a:lnTo>
                      <a:pt x="2629" y="52"/>
                    </a:lnTo>
                    <a:lnTo>
                      <a:pt x="2750" y="56"/>
                    </a:lnTo>
                    <a:lnTo>
                      <a:pt x="2862" y="60"/>
                    </a:lnTo>
                    <a:lnTo>
                      <a:pt x="2962" y="62"/>
                    </a:lnTo>
                    <a:lnTo>
                      <a:pt x="3050" y="66"/>
                    </a:lnTo>
                    <a:lnTo>
                      <a:pt x="3119" y="67"/>
                    </a:lnTo>
                    <a:lnTo>
                      <a:pt x="3172" y="70"/>
                    </a:lnTo>
                    <a:lnTo>
                      <a:pt x="3205" y="71"/>
                    </a:lnTo>
                    <a:lnTo>
                      <a:pt x="3217" y="72"/>
                    </a:lnTo>
                    <a:lnTo>
                      <a:pt x="3286" y="418"/>
                    </a:lnTo>
                    <a:lnTo>
                      <a:pt x="3282" y="417"/>
                    </a:lnTo>
                    <a:lnTo>
                      <a:pt x="3277" y="416"/>
                    </a:lnTo>
                    <a:lnTo>
                      <a:pt x="3266" y="413"/>
                    </a:lnTo>
                    <a:lnTo>
                      <a:pt x="3250" y="412"/>
                    </a:lnTo>
                    <a:lnTo>
                      <a:pt x="3229" y="410"/>
                    </a:lnTo>
                    <a:lnTo>
                      <a:pt x="3202" y="406"/>
                    </a:lnTo>
                    <a:lnTo>
                      <a:pt x="3171" y="402"/>
                    </a:lnTo>
                    <a:lnTo>
                      <a:pt x="3134" y="400"/>
                    </a:lnTo>
                    <a:lnTo>
                      <a:pt x="3089" y="396"/>
                    </a:lnTo>
                    <a:lnTo>
                      <a:pt x="3037" y="393"/>
                    </a:lnTo>
                    <a:lnTo>
                      <a:pt x="2979" y="390"/>
                    </a:lnTo>
                    <a:lnTo>
                      <a:pt x="2914" y="386"/>
                    </a:lnTo>
                    <a:lnTo>
                      <a:pt x="2841" y="383"/>
                    </a:lnTo>
                    <a:lnTo>
                      <a:pt x="2761" y="382"/>
                    </a:lnTo>
                    <a:lnTo>
                      <a:pt x="2673" y="381"/>
                    </a:lnTo>
                    <a:lnTo>
                      <a:pt x="2578" y="381"/>
                    </a:lnTo>
                    <a:lnTo>
                      <a:pt x="2473" y="380"/>
                    </a:lnTo>
                    <a:lnTo>
                      <a:pt x="2361" y="381"/>
                    </a:lnTo>
                    <a:lnTo>
                      <a:pt x="2245" y="381"/>
                    </a:lnTo>
                    <a:lnTo>
                      <a:pt x="2126" y="385"/>
                    </a:lnTo>
                    <a:lnTo>
                      <a:pt x="2003" y="386"/>
                    </a:lnTo>
                    <a:lnTo>
                      <a:pt x="1879" y="390"/>
                    </a:lnTo>
                    <a:lnTo>
                      <a:pt x="1753" y="393"/>
                    </a:lnTo>
                    <a:lnTo>
                      <a:pt x="1625" y="397"/>
                    </a:lnTo>
                    <a:lnTo>
                      <a:pt x="1498" y="400"/>
                    </a:lnTo>
                    <a:lnTo>
                      <a:pt x="1373" y="402"/>
                    </a:lnTo>
                    <a:lnTo>
                      <a:pt x="1248" y="405"/>
                    </a:lnTo>
                    <a:lnTo>
                      <a:pt x="1128" y="407"/>
                    </a:lnTo>
                    <a:lnTo>
                      <a:pt x="1011" y="407"/>
                    </a:lnTo>
                    <a:lnTo>
                      <a:pt x="899" y="407"/>
                    </a:lnTo>
                    <a:lnTo>
                      <a:pt x="793" y="406"/>
                    </a:lnTo>
                    <a:lnTo>
                      <a:pt x="694" y="405"/>
                    </a:lnTo>
                    <a:lnTo>
                      <a:pt x="601" y="400"/>
                    </a:lnTo>
                    <a:lnTo>
                      <a:pt x="516" y="396"/>
                    </a:lnTo>
                    <a:lnTo>
                      <a:pt x="440" y="393"/>
                    </a:lnTo>
                    <a:lnTo>
                      <a:pt x="368" y="390"/>
                    </a:lnTo>
                    <a:lnTo>
                      <a:pt x="305" y="385"/>
                    </a:lnTo>
                    <a:lnTo>
                      <a:pt x="248" y="382"/>
                    </a:lnTo>
                    <a:lnTo>
                      <a:pt x="197" y="378"/>
                    </a:lnTo>
                    <a:lnTo>
                      <a:pt x="155" y="375"/>
                    </a:lnTo>
                    <a:lnTo>
                      <a:pt x="115" y="372"/>
                    </a:lnTo>
                    <a:lnTo>
                      <a:pt x="83" y="368"/>
                    </a:lnTo>
                    <a:lnTo>
                      <a:pt x="56" y="365"/>
                    </a:lnTo>
                    <a:lnTo>
                      <a:pt x="36" y="363"/>
                    </a:lnTo>
                    <a:lnTo>
                      <a:pt x="18" y="361"/>
                    </a:lnTo>
                    <a:lnTo>
                      <a:pt x="7" y="360"/>
                    </a:lnTo>
                    <a:lnTo>
                      <a:pt x="1" y="360"/>
                    </a:lnTo>
                    <a:lnTo>
                      <a:pt x="0" y="360"/>
                    </a:lnTo>
                    <a:close/>
                  </a:path>
                </a:pathLst>
              </a:custGeom>
              <a:solidFill>
                <a:srgbClr val="A6E8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41" name="Freeform 249"/>
              <p:cNvSpPr>
                <a:spLocks/>
              </p:cNvSpPr>
              <p:nvPr/>
            </p:nvSpPr>
            <p:spPr bwMode="auto">
              <a:xfrm>
                <a:off x="2042" y="3193"/>
                <a:ext cx="1546" cy="153"/>
              </a:xfrm>
              <a:custGeom>
                <a:avLst/>
                <a:gdLst>
                  <a:gd name="T0" fmla="*/ 1 w 3091"/>
                  <a:gd name="T1" fmla="*/ 0 h 307"/>
                  <a:gd name="T2" fmla="*/ 1 w 3091"/>
                  <a:gd name="T3" fmla="*/ 0 h 307"/>
                  <a:gd name="T4" fmla="*/ 1 w 3091"/>
                  <a:gd name="T5" fmla="*/ 0 h 307"/>
                  <a:gd name="T6" fmla="*/ 1 w 3091"/>
                  <a:gd name="T7" fmla="*/ 0 h 307"/>
                  <a:gd name="T8" fmla="*/ 1 w 3091"/>
                  <a:gd name="T9" fmla="*/ 0 h 307"/>
                  <a:gd name="T10" fmla="*/ 1 w 3091"/>
                  <a:gd name="T11" fmla="*/ 0 h 307"/>
                  <a:gd name="T12" fmla="*/ 1 w 3091"/>
                  <a:gd name="T13" fmla="*/ 0 h 307"/>
                  <a:gd name="T14" fmla="*/ 1 w 3091"/>
                  <a:gd name="T15" fmla="*/ 0 h 307"/>
                  <a:gd name="T16" fmla="*/ 1 w 3091"/>
                  <a:gd name="T17" fmla="*/ 0 h 307"/>
                  <a:gd name="T18" fmla="*/ 1 w 3091"/>
                  <a:gd name="T19" fmla="*/ 0 h 307"/>
                  <a:gd name="T20" fmla="*/ 1 w 3091"/>
                  <a:gd name="T21" fmla="*/ 0 h 307"/>
                  <a:gd name="T22" fmla="*/ 1 w 3091"/>
                  <a:gd name="T23" fmla="*/ 0 h 307"/>
                  <a:gd name="T24" fmla="*/ 1 w 3091"/>
                  <a:gd name="T25" fmla="*/ 0 h 307"/>
                  <a:gd name="T26" fmla="*/ 1 w 3091"/>
                  <a:gd name="T27" fmla="*/ 0 h 307"/>
                  <a:gd name="T28" fmla="*/ 1 w 3091"/>
                  <a:gd name="T29" fmla="*/ 0 h 307"/>
                  <a:gd name="T30" fmla="*/ 1 w 3091"/>
                  <a:gd name="T31" fmla="*/ 0 h 307"/>
                  <a:gd name="T32" fmla="*/ 1 w 3091"/>
                  <a:gd name="T33" fmla="*/ 0 h 307"/>
                  <a:gd name="T34" fmla="*/ 1 w 3091"/>
                  <a:gd name="T35" fmla="*/ 0 h 307"/>
                  <a:gd name="T36" fmla="*/ 1 w 3091"/>
                  <a:gd name="T37" fmla="*/ 0 h 307"/>
                  <a:gd name="T38" fmla="*/ 1 w 3091"/>
                  <a:gd name="T39" fmla="*/ 0 h 307"/>
                  <a:gd name="T40" fmla="*/ 1 w 3091"/>
                  <a:gd name="T41" fmla="*/ 0 h 307"/>
                  <a:gd name="T42" fmla="*/ 1 w 3091"/>
                  <a:gd name="T43" fmla="*/ 0 h 307"/>
                  <a:gd name="T44" fmla="*/ 1 w 3091"/>
                  <a:gd name="T45" fmla="*/ 0 h 307"/>
                  <a:gd name="T46" fmla="*/ 1 w 3091"/>
                  <a:gd name="T47" fmla="*/ 0 h 307"/>
                  <a:gd name="T48" fmla="*/ 1 w 3091"/>
                  <a:gd name="T49" fmla="*/ 0 h 307"/>
                  <a:gd name="T50" fmla="*/ 1 w 3091"/>
                  <a:gd name="T51" fmla="*/ 0 h 307"/>
                  <a:gd name="T52" fmla="*/ 1 w 3091"/>
                  <a:gd name="T53" fmla="*/ 0 h 307"/>
                  <a:gd name="T54" fmla="*/ 1 w 3091"/>
                  <a:gd name="T55" fmla="*/ 0 h 307"/>
                  <a:gd name="T56" fmla="*/ 1 w 3091"/>
                  <a:gd name="T57" fmla="*/ 0 h 307"/>
                  <a:gd name="T58" fmla="*/ 1 w 3091"/>
                  <a:gd name="T59" fmla="*/ 0 h 307"/>
                  <a:gd name="T60" fmla="*/ 1 w 3091"/>
                  <a:gd name="T61" fmla="*/ 0 h 307"/>
                  <a:gd name="T62" fmla="*/ 1 w 3091"/>
                  <a:gd name="T63" fmla="*/ 0 h 307"/>
                  <a:gd name="T64" fmla="*/ 1 w 3091"/>
                  <a:gd name="T65" fmla="*/ 0 h 307"/>
                  <a:gd name="T66" fmla="*/ 1 w 3091"/>
                  <a:gd name="T67" fmla="*/ 0 h 307"/>
                  <a:gd name="T68" fmla="*/ 1 w 3091"/>
                  <a:gd name="T69" fmla="*/ 0 h 307"/>
                  <a:gd name="T70" fmla="*/ 1 w 3091"/>
                  <a:gd name="T71" fmla="*/ 0 h 307"/>
                  <a:gd name="T72" fmla="*/ 1 w 3091"/>
                  <a:gd name="T73" fmla="*/ 0 h 307"/>
                  <a:gd name="T74" fmla="*/ 1 w 3091"/>
                  <a:gd name="T75" fmla="*/ 0 h 307"/>
                  <a:gd name="T76" fmla="*/ 1 w 3091"/>
                  <a:gd name="T77" fmla="*/ 0 h 307"/>
                  <a:gd name="T78" fmla="*/ 1 w 3091"/>
                  <a:gd name="T79" fmla="*/ 0 h 307"/>
                  <a:gd name="T80" fmla="*/ 1 w 3091"/>
                  <a:gd name="T81" fmla="*/ 0 h 307"/>
                  <a:gd name="T82" fmla="*/ 1 w 3091"/>
                  <a:gd name="T83" fmla="*/ 0 h 307"/>
                  <a:gd name="T84" fmla="*/ 1 w 3091"/>
                  <a:gd name="T85" fmla="*/ 0 h 307"/>
                  <a:gd name="T86" fmla="*/ 1 w 3091"/>
                  <a:gd name="T87" fmla="*/ 0 h 307"/>
                  <a:gd name="T88" fmla="*/ 1 w 3091"/>
                  <a:gd name="T89" fmla="*/ 0 h 307"/>
                  <a:gd name="T90" fmla="*/ 1 w 3091"/>
                  <a:gd name="T91" fmla="*/ 0 h 307"/>
                  <a:gd name="T92" fmla="*/ 1 w 3091"/>
                  <a:gd name="T93" fmla="*/ 0 h 307"/>
                  <a:gd name="T94" fmla="*/ 1 w 3091"/>
                  <a:gd name="T95" fmla="*/ 0 h 30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091"/>
                  <a:gd name="T145" fmla="*/ 0 h 307"/>
                  <a:gd name="T146" fmla="*/ 3091 w 3091"/>
                  <a:gd name="T147" fmla="*/ 307 h 30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091" h="307">
                    <a:moveTo>
                      <a:pt x="1330" y="260"/>
                    </a:moveTo>
                    <a:lnTo>
                      <a:pt x="123" y="203"/>
                    </a:lnTo>
                    <a:lnTo>
                      <a:pt x="0" y="302"/>
                    </a:lnTo>
                    <a:lnTo>
                      <a:pt x="1845" y="307"/>
                    </a:lnTo>
                    <a:lnTo>
                      <a:pt x="1799" y="237"/>
                    </a:lnTo>
                    <a:lnTo>
                      <a:pt x="1798" y="235"/>
                    </a:lnTo>
                    <a:lnTo>
                      <a:pt x="1800" y="234"/>
                    </a:lnTo>
                    <a:lnTo>
                      <a:pt x="1801" y="233"/>
                    </a:lnTo>
                    <a:lnTo>
                      <a:pt x="1805" y="232"/>
                    </a:lnTo>
                    <a:lnTo>
                      <a:pt x="1813" y="230"/>
                    </a:lnTo>
                    <a:lnTo>
                      <a:pt x="1823" y="230"/>
                    </a:lnTo>
                    <a:lnTo>
                      <a:pt x="1834" y="229"/>
                    </a:lnTo>
                    <a:lnTo>
                      <a:pt x="1850" y="229"/>
                    </a:lnTo>
                    <a:lnTo>
                      <a:pt x="1871" y="229"/>
                    </a:lnTo>
                    <a:lnTo>
                      <a:pt x="1896" y="229"/>
                    </a:lnTo>
                    <a:lnTo>
                      <a:pt x="1925" y="229"/>
                    </a:lnTo>
                    <a:lnTo>
                      <a:pt x="1960" y="232"/>
                    </a:lnTo>
                    <a:lnTo>
                      <a:pt x="2001" y="233"/>
                    </a:lnTo>
                    <a:lnTo>
                      <a:pt x="2050" y="237"/>
                    </a:lnTo>
                    <a:lnTo>
                      <a:pt x="2101" y="238"/>
                    </a:lnTo>
                    <a:lnTo>
                      <a:pt x="2161" y="242"/>
                    </a:lnTo>
                    <a:lnTo>
                      <a:pt x="2224" y="245"/>
                    </a:lnTo>
                    <a:lnTo>
                      <a:pt x="2290" y="249"/>
                    </a:lnTo>
                    <a:lnTo>
                      <a:pt x="2359" y="253"/>
                    </a:lnTo>
                    <a:lnTo>
                      <a:pt x="2428" y="259"/>
                    </a:lnTo>
                    <a:lnTo>
                      <a:pt x="2495" y="263"/>
                    </a:lnTo>
                    <a:lnTo>
                      <a:pt x="2561" y="269"/>
                    </a:lnTo>
                    <a:lnTo>
                      <a:pt x="2624" y="273"/>
                    </a:lnTo>
                    <a:lnTo>
                      <a:pt x="2682" y="277"/>
                    </a:lnTo>
                    <a:lnTo>
                      <a:pt x="2736" y="280"/>
                    </a:lnTo>
                    <a:lnTo>
                      <a:pt x="2782" y="285"/>
                    </a:lnTo>
                    <a:lnTo>
                      <a:pt x="2821" y="287"/>
                    </a:lnTo>
                    <a:lnTo>
                      <a:pt x="2850" y="290"/>
                    </a:lnTo>
                    <a:lnTo>
                      <a:pt x="2869" y="292"/>
                    </a:lnTo>
                    <a:lnTo>
                      <a:pt x="2875" y="293"/>
                    </a:lnTo>
                    <a:lnTo>
                      <a:pt x="2831" y="255"/>
                    </a:lnTo>
                    <a:lnTo>
                      <a:pt x="2831" y="254"/>
                    </a:lnTo>
                    <a:lnTo>
                      <a:pt x="2834" y="254"/>
                    </a:lnTo>
                    <a:lnTo>
                      <a:pt x="2837" y="254"/>
                    </a:lnTo>
                    <a:lnTo>
                      <a:pt x="2845" y="254"/>
                    </a:lnTo>
                    <a:lnTo>
                      <a:pt x="2851" y="253"/>
                    </a:lnTo>
                    <a:lnTo>
                      <a:pt x="2860" y="253"/>
                    </a:lnTo>
                    <a:lnTo>
                      <a:pt x="2869" y="253"/>
                    </a:lnTo>
                    <a:lnTo>
                      <a:pt x="2880" y="253"/>
                    </a:lnTo>
                    <a:lnTo>
                      <a:pt x="2891" y="253"/>
                    </a:lnTo>
                    <a:lnTo>
                      <a:pt x="2904" y="253"/>
                    </a:lnTo>
                    <a:lnTo>
                      <a:pt x="2915" y="253"/>
                    </a:lnTo>
                    <a:lnTo>
                      <a:pt x="2929" y="254"/>
                    </a:lnTo>
                    <a:lnTo>
                      <a:pt x="2940" y="254"/>
                    </a:lnTo>
                    <a:lnTo>
                      <a:pt x="2954" y="255"/>
                    </a:lnTo>
                    <a:lnTo>
                      <a:pt x="2966" y="257"/>
                    </a:lnTo>
                    <a:lnTo>
                      <a:pt x="2980" y="260"/>
                    </a:lnTo>
                    <a:lnTo>
                      <a:pt x="2991" y="262"/>
                    </a:lnTo>
                    <a:lnTo>
                      <a:pt x="3002" y="263"/>
                    </a:lnTo>
                    <a:lnTo>
                      <a:pt x="3012" y="265"/>
                    </a:lnTo>
                    <a:lnTo>
                      <a:pt x="3024" y="269"/>
                    </a:lnTo>
                    <a:lnTo>
                      <a:pt x="3034" y="272"/>
                    </a:lnTo>
                    <a:lnTo>
                      <a:pt x="3042" y="274"/>
                    </a:lnTo>
                    <a:lnTo>
                      <a:pt x="3050" y="278"/>
                    </a:lnTo>
                    <a:lnTo>
                      <a:pt x="3059" y="282"/>
                    </a:lnTo>
                    <a:lnTo>
                      <a:pt x="3065" y="284"/>
                    </a:lnTo>
                    <a:lnTo>
                      <a:pt x="3071" y="287"/>
                    </a:lnTo>
                    <a:lnTo>
                      <a:pt x="3077" y="289"/>
                    </a:lnTo>
                    <a:lnTo>
                      <a:pt x="3082" y="293"/>
                    </a:lnTo>
                    <a:lnTo>
                      <a:pt x="3087" y="295"/>
                    </a:lnTo>
                    <a:lnTo>
                      <a:pt x="3091" y="297"/>
                    </a:lnTo>
                    <a:lnTo>
                      <a:pt x="3091" y="295"/>
                    </a:lnTo>
                    <a:lnTo>
                      <a:pt x="3091" y="292"/>
                    </a:lnTo>
                    <a:lnTo>
                      <a:pt x="3089" y="285"/>
                    </a:lnTo>
                    <a:lnTo>
                      <a:pt x="3087" y="280"/>
                    </a:lnTo>
                    <a:lnTo>
                      <a:pt x="3081" y="272"/>
                    </a:lnTo>
                    <a:lnTo>
                      <a:pt x="3072" y="264"/>
                    </a:lnTo>
                    <a:lnTo>
                      <a:pt x="3065" y="260"/>
                    </a:lnTo>
                    <a:lnTo>
                      <a:pt x="3059" y="257"/>
                    </a:lnTo>
                    <a:lnTo>
                      <a:pt x="3050" y="253"/>
                    </a:lnTo>
                    <a:lnTo>
                      <a:pt x="3041" y="249"/>
                    </a:lnTo>
                    <a:lnTo>
                      <a:pt x="3025" y="247"/>
                    </a:lnTo>
                    <a:lnTo>
                      <a:pt x="3002" y="243"/>
                    </a:lnTo>
                    <a:lnTo>
                      <a:pt x="2972" y="239"/>
                    </a:lnTo>
                    <a:lnTo>
                      <a:pt x="2939" y="238"/>
                    </a:lnTo>
                    <a:lnTo>
                      <a:pt x="2899" y="234"/>
                    </a:lnTo>
                    <a:lnTo>
                      <a:pt x="2856" y="233"/>
                    </a:lnTo>
                    <a:lnTo>
                      <a:pt x="2814" y="230"/>
                    </a:lnTo>
                    <a:lnTo>
                      <a:pt x="2771" y="229"/>
                    </a:lnTo>
                    <a:lnTo>
                      <a:pt x="2726" y="227"/>
                    </a:lnTo>
                    <a:lnTo>
                      <a:pt x="2685" y="225"/>
                    </a:lnTo>
                    <a:lnTo>
                      <a:pt x="2646" y="224"/>
                    </a:lnTo>
                    <a:lnTo>
                      <a:pt x="2614" y="224"/>
                    </a:lnTo>
                    <a:lnTo>
                      <a:pt x="2585" y="223"/>
                    </a:lnTo>
                    <a:lnTo>
                      <a:pt x="2562" y="223"/>
                    </a:lnTo>
                    <a:lnTo>
                      <a:pt x="2549" y="223"/>
                    </a:lnTo>
                    <a:lnTo>
                      <a:pt x="2545" y="223"/>
                    </a:lnTo>
                    <a:lnTo>
                      <a:pt x="2962" y="208"/>
                    </a:lnTo>
                    <a:lnTo>
                      <a:pt x="2962" y="207"/>
                    </a:lnTo>
                    <a:lnTo>
                      <a:pt x="2961" y="205"/>
                    </a:lnTo>
                    <a:lnTo>
                      <a:pt x="2956" y="203"/>
                    </a:lnTo>
                    <a:lnTo>
                      <a:pt x="2951" y="202"/>
                    </a:lnTo>
                    <a:lnTo>
                      <a:pt x="2942" y="199"/>
                    </a:lnTo>
                    <a:lnTo>
                      <a:pt x="2932" y="197"/>
                    </a:lnTo>
                    <a:lnTo>
                      <a:pt x="2925" y="195"/>
                    </a:lnTo>
                    <a:lnTo>
                      <a:pt x="2917" y="194"/>
                    </a:lnTo>
                    <a:lnTo>
                      <a:pt x="2909" y="194"/>
                    </a:lnTo>
                    <a:lnTo>
                      <a:pt x="2900" y="194"/>
                    </a:lnTo>
                    <a:lnTo>
                      <a:pt x="2889" y="193"/>
                    </a:lnTo>
                    <a:lnTo>
                      <a:pt x="2877" y="192"/>
                    </a:lnTo>
                    <a:lnTo>
                      <a:pt x="2864" y="192"/>
                    </a:lnTo>
                    <a:lnTo>
                      <a:pt x="2851" y="192"/>
                    </a:lnTo>
                    <a:lnTo>
                      <a:pt x="2837" y="192"/>
                    </a:lnTo>
                    <a:lnTo>
                      <a:pt x="2825" y="192"/>
                    </a:lnTo>
                    <a:lnTo>
                      <a:pt x="2811" y="192"/>
                    </a:lnTo>
                    <a:lnTo>
                      <a:pt x="2800" y="192"/>
                    </a:lnTo>
                    <a:lnTo>
                      <a:pt x="2786" y="192"/>
                    </a:lnTo>
                    <a:lnTo>
                      <a:pt x="2776" y="192"/>
                    </a:lnTo>
                    <a:lnTo>
                      <a:pt x="2766" y="192"/>
                    </a:lnTo>
                    <a:lnTo>
                      <a:pt x="2759" y="193"/>
                    </a:lnTo>
                    <a:lnTo>
                      <a:pt x="2750" y="193"/>
                    </a:lnTo>
                    <a:lnTo>
                      <a:pt x="2746" y="193"/>
                    </a:lnTo>
                    <a:lnTo>
                      <a:pt x="2742" y="193"/>
                    </a:lnTo>
                    <a:lnTo>
                      <a:pt x="2742" y="194"/>
                    </a:lnTo>
                    <a:lnTo>
                      <a:pt x="2321" y="162"/>
                    </a:lnTo>
                    <a:lnTo>
                      <a:pt x="2594" y="162"/>
                    </a:lnTo>
                    <a:lnTo>
                      <a:pt x="2797" y="148"/>
                    </a:lnTo>
                    <a:lnTo>
                      <a:pt x="2691" y="118"/>
                    </a:lnTo>
                    <a:lnTo>
                      <a:pt x="2615" y="137"/>
                    </a:lnTo>
                    <a:lnTo>
                      <a:pt x="2429" y="99"/>
                    </a:lnTo>
                    <a:lnTo>
                      <a:pt x="2429" y="137"/>
                    </a:lnTo>
                    <a:lnTo>
                      <a:pt x="2425" y="135"/>
                    </a:lnTo>
                    <a:lnTo>
                      <a:pt x="2415" y="134"/>
                    </a:lnTo>
                    <a:lnTo>
                      <a:pt x="2400" y="132"/>
                    </a:lnTo>
                    <a:lnTo>
                      <a:pt x="2383" y="130"/>
                    </a:lnTo>
                    <a:lnTo>
                      <a:pt x="2359" y="128"/>
                    </a:lnTo>
                    <a:lnTo>
                      <a:pt x="2333" y="125"/>
                    </a:lnTo>
                    <a:lnTo>
                      <a:pt x="2304" y="122"/>
                    </a:lnTo>
                    <a:lnTo>
                      <a:pt x="2275" y="119"/>
                    </a:lnTo>
                    <a:lnTo>
                      <a:pt x="2241" y="117"/>
                    </a:lnTo>
                    <a:lnTo>
                      <a:pt x="2210" y="113"/>
                    </a:lnTo>
                    <a:lnTo>
                      <a:pt x="2180" y="110"/>
                    </a:lnTo>
                    <a:lnTo>
                      <a:pt x="2150" y="108"/>
                    </a:lnTo>
                    <a:lnTo>
                      <a:pt x="2123" y="105"/>
                    </a:lnTo>
                    <a:lnTo>
                      <a:pt x="2096" y="104"/>
                    </a:lnTo>
                    <a:lnTo>
                      <a:pt x="2074" y="104"/>
                    </a:lnTo>
                    <a:lnTo>
                      <a:pt x="2056" y="104"/>
                    </a:lnTo>
                    <a:lnTo>
                      <a:pt x="2040" y="104"/>
                    </a:lnTo>
                    <a:lnTo>
                      <a:pt x="2029" y="105"/>
                    </a:lnTo>
                    <a:lnTo>
                      <a:pt x="2020" y="107"/>
                    </a:lnTo>
                    <a:lnTo>
                      <a:pt x="2014" y="110"/>
                    </a:lnTo>
                    <a:lnTo>
                      <a:pt x="2004" y="117"/>
                    </a:lnTo>
                    <a:lnTo>
                      <a:pt x="2003" y="125"/>
                    </a:lnTo>
                    <a:lnTo>
                      <a:pt x="2001" y="132"/>
                    </a:lnTo>
                    <a:lnTo>
                      <a:pt x="2001" y="140"/>
                    </a:lnTo>
                    <a:lnTo>
                      <a:pt x="1999" y="147"/>
                    </a:lnTo>
                    <a:lnTo>
                      <a:pt x="1993" y="153"/>
                    </a:lnTo>
                    <a:lnTo>
                      <a:pt x="1986" y="153"/>
                    </a:lnTo>
                    <a:lnTo>
                      <a:pt x="1980" y="153"/>
                    </a:lnTo>
                    <a:lnTo>
                      <a:pt x="1970" y="153"/>
                    </a:lnTo>
                    <a:lnTo>
                      <a:pt x="1963" y="153"/>
                    </a:lnTo>
                    <a:lnTo>
                      <a:pt x="1951" y="153"/>
                    </a:lnTo>
                    <a:lnTo>
                      <a:pt x="1940" y="152"/>
                    </a:lnTo>
                    <a:lnTo>
                      <a:pt x="1929" y="150"/>
                    </a:lnTo>
                    <a:lnTo>
                      <a:pt x="1919" y="150"/>
                    </a:lnTo>
                    <a:lnTo>
                      <a:pt x="1906" y="148"/>
                    </a:lnTo>
                    <a:lnTo>
                      <a:pt x="1895" y="147"/>
                    </a:lnTo>
                    <a:lnTo>
                      <a:pt x="1885" y="145"/>
                    </a:lnTo>
                    <a:lnTo>
                      <a:pt x="1875" y="145"/>
                    </a:lnTo>
                    <a:lnTo>
                      <a:pt x="1865" y="145"/>
                    </a:lnTo>
                    <a:lnTo>
                      <a:pt x="1859" y="145"/>
                    </a:lnTo>
                    <a:lnTo>
                      <a:pt x="1851" y="145"/>
                    </a:lnTo>
                    <a:lnTo>
                      <a:pt x="1849" y="148"/>
                    </a:lnTo>
                    <a:lnTo>
                      <a:pt x="1844" y="150"/>
                    </a:lnTo>
                    <a:lnTo>
                      <a:pt x="1846" y="154"/>
                    </a:lnTo>
                    <a:lnTo>
                      <a:pt x="1851" y="160"/>
                    </a:lnTo>
                    <a:lnTo>
                      <a:pt x="1861" y="168"/>
                    </a:lnTo>
                    <a:lnTo>
                      <a:pt x="1868" y="175"/>
                    </a:lnTo>
                    <a:lnTo>
                      <a:pt x="1874" y="182"/>
                    </a:lnTo>
                    <a:lnTo>
                      <a:pt x="1874" y="188"/>
                    </a:lnTo>
                    <a:lnTo>
                      <a:pt x="1870" y="194"/>
                    </a:lnTo>
                    <a:lnTo>
                      <a:pt x="1863" y="195"/>
                    </a:lnTo>
                    <a:lnTo>
                      <a:pt x="1858" y="197"/>
                    </a:lnTo>
                    <a:lnTo>
                      <a:pt x="1849" y="197"/>
                    </a:lnTo>
                    <a:lnTo>
                      <a:pt x="1840" y="198"/>
                    </a:lnTo>
                    <a:lnTo>
                      <a:pt x="1829" y="198"/>
                    </a:lnTo>
                    <a:lnTo>
                      <a:pt x="1819" y="198"/>
                    </a:lnTo>
                    <a:lnTo>
                      <a:pt x="1808" y="198"/>
                    </a:lnTo>
                    <a:lnTo>
                      <a:pt x="1798" y="198"/>
                    </a:lnTo>
                    <a:lnTo>
                      <a:pt x="1786" y="197"/>
                    </a:lnTo>
                    <a:lnTo>
                      <a:pt x="1776" y="195"/>
                    </a:lnTo>
                    <a:lnTo>
                      <a:pt x="1767" y="195"/>
                    </a:lnTo>
                    <a:lnTo>
                      <a:pt x="1759" y="195"/>
                    </a:lnTo>
                    <a:lnTo>
                      <a:pt x="1752" y="194"/>
                    </a:lnTo>
                    <a:lnTo>
                      <a:pt x="1747" y="194"/>
                    </a:lnTo>
                    <a:lnTo>
                      <a:pt x="1743" y="194"/>
                    </a:lnTo>
                    <a:lnTo>
                      <a:pt x="1654" y="113"/>
                    </a:lnTo>
                    <a:lnTo>
                      <a:pt x="587" y="0"/>
                    </a:lnTo>
                    <a:lnTo>
                      <a:pt x="1330" y="26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42" name="Freeform 250"/>
              <p:cNvSpPr>
                <a:spLocks/>
              </p:cNvSpPr>
              <p:nvPr/>
            </p:nvSpPr>
            <p:spPr bwMode="auto">
              <a:xfrm>
                <a:off x="1937" y="2975"/>
                <a:ext cx="934" cy="390"/>
              </a:xfrm>
              <a:custGeom>
                <a:avLst/>
                <a:gdLst>
                  <a:gd name="T0" fmla="*/ 1 w 1867"/>
                  <a:gd name="T1" fmla="*/ 0 h 780"/>
                  <a:gd name="T2" fmla="*/ 1 w 1867"/>
                  <a:gd name="T3" fmla="*/ 1 h 780"/>
                  <a:gd name="T4" fmla="*/ 1 w 1867"/>
                  <a:gd name="T5" fmla="*/ 1 h 780"/>
                  <a:gd name="T6" fmla="*/ 1 w 1867"/>
                  <a:gd name="T7" fmla="*/ 1 h 780"/>
                  <a:gd name="T8" fmla="*/ 1 w 1867"/>
                  <a:gd name="T9" fmla="*/ 1 h 780"/>
                  <a:gd name="T10" fmla="*/ 1 w 1867"/>
                  <a:gd name="T11" fmla="*/ 1 h 780"/>
                  <a:gd name="T12" fmla="*/ 1 w 1867"/>
                  <a:gd name="T13" fmla="*/ 1 h 780"/>
                  <a:gd name="T14" fmla="*/ 1 w 1867"/>
                  <a:gd name="T15" fmla="*/ 1 h 780"/>
                  <a:gd name="T16" fmla="*/ 1 w 1867"/>
                  <a:gd name="T17" fmla="*/ 1 h 780"/>
                  <a:gd name="T18" fmla="*/ 1 w 1867"/>
                  <a:gd name="T19" fmla="*/ 1 h 780"/>
                  <a:gd name="T20" fmla="*/ 1 w 1867"/>
                  <a:gd name="T21" fmla="*/ 1 h 780"/>
                  <a:gd name="T22" fmla="*/ 1 w 1867"/>
                  <a:gd name="T23" fmla="*/ 1 h 780"/>
                  <a:gd name="T24" fmla="*/ 1 w 1867"/>
                  <a:gd name="T25" fmla="*/ 1 h 780"/>
                  <a:gd name="T26" fmla="*/ 1 w 1867"/>
                  <a:gd name="T27" fmla="*/ 1 h 780"/>
                  <a:gd name="T28" fmla="*/ 1 w 1867"/>
                  <a:gd name="T29" fmla="*/ 1 h 780"/>
                  <a:gd name="T30" fmla="*/ 1 w 1867"/>
                  <a:gd name="T31" fmla="*/ 1 h 780"/>
                  <a:gd name="T32" fmla="*/ 1 w 1867"/>
                  <a:gd name="T33" fmla="*/ 1 h 780"/>
                  <a:gd name="T34" fmla="*/ 1 w 1867"/>
                  <a:gd name="T35" fmla="*/ 1 h 780"/>
                  <a:gd name="T36" fmla="*/ 1 w 1867"/>
                  <a:gd name="T37" fmla="*/ 1 h 780"/>
                  <a:gd name="T38" fmla="*/ 1 w 1867"/>
                  <a:gd name="T39" fmla="*/ 1 h 780"/>
                  <a:gd name="T40" fmla="*/ 1 w 1867"/>
                  <a:gd name="T41" fmla="*/ 1 h 780"/>
                  <a:gd name="T42" fmla="*/ 1 w 1867"/>
                  <a:gd name="T43" fmla="*/ 1 h 780"/>
                  <a:gd name="T44" fmla="*/ 1 w 1867"/>
                  <a:gd name="T45" fmla="*/ 1 h 780"/>
                  <a:gd name="T46" fmla="*/ 1 w 1867"/>
                  <a:gd name="T47" fmla="*/ 1 h 780"/>
                  <a:gd name="T48" fmla="*/ 1 w 1867"/>
                  <a:gd name="T49" fmla="*/ 1 h 780"/>
                  <a:gd name="T50" fmla="*/ 1 w 1867"/>
                  <a:gd name="T51" fmla="*/ 1 h 780"/>
                  <a:gd name="T52" fmla="*/ 1 w 1867"/>
                  <a:gd name="T53" fmla="*/ 1 h 780"/>
                  <a:gd name="T54" fmla="*/ 1 w 1867"/>
                  <a:gd name="T55" fmla="*/ 1 h 780"/>
                  <a:gd name="T56" fmla="*/ 1 w 1867"/>
                  <a:gd name="T57" fmla="*/ 1 h 780"/>
                  <a:gd name="T58" fmla="*/ 1 w 1867"/>
                  <a:gd name="T59" fmla="*/ 1 h 780"/>
                  <a:gd name="T60" fmla="*/ 1 w 1867"/>
                  <a:gd name="T61" fmla="*/ 1 h 780"/>
                  <a:gd name="T62" fmla="*/ 1 w 1867"/>
                  <a:gd name="T63" fmla="*/ 1 h 780"/>
                  <a:gd name="T64" fmla="*/ 1 w 1867"/>
                  <a:gd name="T65" fmla="*/ 1 h 780"/>
                  <a:gd name="T66" fmla="*/ 1 w 1867"/>
                  <a:gd name="T67" fmla="*/ 1 h 780"/>
                  <a:gd name="T68" fmla="*/ 1 w 1867"/>
                  <a:gd name="T69" fmla="*/ 1 h 780"/>
                  <a:gd name="T70" fmla="*/ 1 w 1867"/>
                  <a:gd name="T71" fmla="*/ 1 h 780"/>
                  <a:gd name="T72" fmla="*/ 1 w 1867"/>
                  <a:gd name="T73" fmla="*/ 1 h 780"/>
                  <a:gd name="T74" fmla="*/ 1 w 1867"/>
                  <a:gd name="T75" fmla="*/ 1 h 780"/>
                  <a:gd name="T76" fmla="*/ 1 w 1867"/>
                  <a:gd name="T77" fmla="*/ 1 h 780"/>
                  <a:gd name="T78" fmla="*/ 1 w 1867"/>
                  <a:gd name="T79" fmla="*/ 1 h 780"/>
                  <a:gd name="T80" fmla="*/ 1 w 1867"/>
                  <a:gd name="T81" fmla="*/ 1 h 780"/>
                  <a:gd name="T82" fmla="*/ 1 w 1867"/>
                  <a:gd name="T83" fmla="*/ 1 h 780"/>
                  <a:gd name="T84" fmla="*/ 1 w 1867"/>
                  <a:gd name="T85" fmla="*/ 1 h 780"/>
                  <a:gd name="T86" fmla="*/ 1 w 1867"/>
                  <a:gd name="T87" fmla="*/ 1 h 780"/>
                  <a:gd name="T88" fmla="*/ 1 w 1867"/>
                  <a:gd name="T89" fmla="*/ 1 h 780"/>
                  <a:gd name="T90" fmla="*/ 1 w 1867"/>
                  <a:gd name="T91" fmla="*/ 1 h 780"/>
                  <a:gd name="T92" fmla="*/ 0 w 1867"/>
                  <a:gd name="T93" fmla="*/ 1 h 78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7"/>
                  <a:gd name="T142" fmla="*/ 0 h 780"/>
                  <a:gd name="T143" fmla="*/ 1867 w 1867"/>
                  <a:gd name="T144" fmla="*/ 780 h 78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7" h="780">
                    <a:moveTo>
                      <a:pt x="0" y="28"/>
                    </a:moveTo>
                    <a:lnTo>
                      <a:pt x="220" y="0"/>
                    </a:lnTo>
                    <a:lnTo>
                      <a:pt x="1796" y="138"/>
                    </a:lnTo>
                    <a:lnTo>
                      <a:pt x="1867" y="185"/>
                    </a:lnTo>
                    <a:lnTo>
                      <a:pt x="1854" y="278"/>
                    </a:lnTo>
                    <a:lnTo>
                      <a:pt x="1774" y="268"/>
                    </a:lnTo>
                    <a:lnTo>
                      <a:pt x="1773" y="269"/>
                    </a:lnTo>
                    <a:lnTo>
                      <a:pt x="1773" y="274"/>
                    </a:lnTo>
                    <a:lnTo>
                      <a:pt x="1772" y="281"/>
                    </a:lnTo>
                    <a:lnTo>
                      <a:pt x="1772" y="294"/>
                    </a:lnTo>
                    <a:lnTo>
                      <a:pt x="1771" y="306"/>
                    </a:lnTo>
                    <a:lnTo>
                      <a:pt x="1769" y="324"/>
                    </a:lnTo>
                    <a:lnTo>
                      <a:pt x="1768" y="341"/>
                    </a:lnTo>
                    <a:lnTo>
                      <a:pt x="1768" y="363"/>
                    </a:lnTo>
                    <a:lnTo>
                      <a:pt x="1766" y="384"/>
                    </a:lnTo>
                    <a:lnTo>
                      <a:pt x="1763" y="408"/>
                    </a:lnTo>
                    <a:lnTo>
                      <a:pt x="1762" y="431"/>
                    </a:lnTo>
                    <a:lnTo>
                      <a:pt x="1761" y="456"/>
                    </a:lnTo>
                    <a:lnTo>
                      <a:pt x="1757" y="480"/>
                    </a:lnTo>
                    <a:lnTo>
                      <a:pt x="1754" y="505"/>
                    </a:lnTo>
                    <a:lnTo>
                      <a:pt x="1752" y="529"/>
                    </a:lnTo>
                    <a:lnTo>
                      <a:pt x="1751" y="555"/>
                    </a:lnTo>
                    <a:lnTo>
                      <a:pt x="1747" y="578"/>
                    </a:lnTo>
                    <a:lnTo>
                      <a:pt x="1743" y="601"/>
                    </a:lnTo>
                    <a:lnTo>
                      <a:pt x="1739" y="623"/>
                    </a:lnTo>
                    <a:lnTo>
                      <a:pt x="1737" y="644"/>
                    </a:lnTo>
                    <a:lnTo>
                      <a:pt x="1732" y="663"/>
                    </a:lnTo>
                    <a:lnTo>
                      <a:pt x="1728" y="681"/>
                    </a:lnTo>
                    <a:lnTo>
                      <a:pt x="1726" y="698"/>
                    </a:lnTo>
                    <a:lnTo>
                      <a:pt x="1723" y="715"/>
                    </a:lnTo>
                    <a:lnTo>
                      <a:pt x="1719" y="729"/>
                    </a:lnTo>
                    <a:lnTo>
                      <a:pt x="1716" y="743"/>
                    </a:lnTo>
                    <a:lnTo>
                      <a:pt x="1713" y="753"/>
                    </a:lnTo>
                    <a:lnTo>
                      <a:pt x="1712" y="763"/>
                    </a:lnTo>
                    <a:lnTo>
                      <a:pt x="1709" y="769"/>
                    </a:lnTo>
                    <a:lnTo>
                      <a:pt x="1708" y="774"/>
                    </a:lnTo>
                    <a:lnTo>
                      <a:pt x="1708" y="778"/>
                    </a:lnTo>
                    <a:lnTo>
                      <a:pt x="1708" y="780"/>
                    </a:lnTo>
                    <a:lnTo>
                      <a:pt x="1677" y="780"/>
                    </a:lnTo>
                    <a:lnTo>
                      <a:pt x="1676" y="776"/>
                    </a:lnTo>
                    <a:lnTo>
                      <a:pt x="1674" y="770"/>
                    </a:lnTo>
                    <a:lnTo>
                      <a:pt x="1669" y="763"/>
                    </a:lnTo>
                    <a:lnTo>
                      <a:pt x="1663" y="755"/>
                    </a:lnTo>
                    <a:lnTo>
                      <a:pt x="1657" y="751"/>
                    </a:lnTo>
                    <a:lnTo>
                      <a:pt x="1652" y="748"/>
                    </a:lnTo>
                    <a:lnTo>
                      <a:pt x="1646" y="745"/>
                    </a:lnTo>
                    <a:lnTo>
                      <a:pt x="1642" y="743"/>
                    </a:lnTo>
                    <a:lnTo>
                      <a:pt x="1633" y="738"/>
                    </a:lnTo>
                    <a:lnTo>
                      <a:pt x="1629" y="738"/>
                    </a:lnTo>
                    <a:lnTo>
                      <a:pt x="239" y="666"/>
                    </a:lnTo>
                    <a:lnTo>
                      <a:pt x="236" y="666"/>
                    </a:lnTo>
                    <a:lnTo>
                      <a:pt x="232" y="670"/>
                    </a:lnTo>
                    <a:lnTo>
                      <a:pt x="225" y="674"/>
                    </a:lnTo>
                    <a:lnTo>
                      <a:pt x="220" y="680"/>
                    </a:lnTo>
                    <a:lnTo>
                      <a:pt x="212" y="688"/>
                    </a:lnTo>
                    <a:lnTo>
                      <a:pt x="209" y="696"/>
                    </a:lnTo>
                    <a:lnTo>
                      <a:pt x="204" y="701"/>
                    </a:lnTo>
                    <a:lnTo>
                      <a:pt x="204" y="705"/>
                    </a:lnTo>
                    <a:lnTo>
                      <a:pt x="150" y="701"/>
                    </a:lnTo>
                    <a:lnTo>
                      <a:pt x="149" y="699"/>
                    </a:lnTo>
                    <a:lnTo>
                      <a:pt x="147" y="694"/>
                    </a:lnTo>
                    <a:lnTo>
                      <a:pt x="145" y="685"/>
                    </a:lnTo>
                    <a:lnTo>
                      <a:pt x="144" y="674"/>
                    </a:lnTo>
                    <a:lnTo>
                      <a:pt x="141" y="660"/>
                    </a:lnTo>
                    <a:lnTo>
                      <a:pt x="137" y="645"/>
                    </a:lnTo>
                    <a:lnTo>
                      <a:pt x="134" y="626"/>
                    </a:lnTo>
                    <a:lnTo>
                      <a:pt x="131" y="608"/>
                    </a:lnTo>
                    <a:lnTo>
                      <a:pt x="127" y="585"/>
                    </a:lnTo>
                    <a:lnTo>
                      <a:pt x="124" y="563"/>
                    </a:lnTo>
                    <a:lnTo>
                      <a:pt x="119" y="538"/>
                    </a:lnTo>
                    <a:lnTo>
                      <a:pt x="116" y="513"/>
                    </a:lnTo>
                    <a:lnTo>
                      <a:pt x="111" y="485"/>
                    </a:lnTo>
                    <a:lnTo>
                      <a:pt x="107" y="459"/>
                    </a:lnTo>
                    <a:lnTo>
                      <a:pt x="105" y="433"/>
                    </a:lnTo>
                    <a:lnTo>
                      <a:pt x="101" y="406"/>
                    </a:lnTo>
                    <a:lnTo>
                      <a:pt x="96" y="379"/>
                    </a:lnTo>
                    <a:lnTo>
                      <a:pt x="94" y="351"/>
                    </a:lnTo>
                    <a:lnTo>
                      <a:pt x="90" y="325"/>
                    </a:lnTo>
                    <a:lnTo>
                      <a:pt x="87" y="300"/>
                    </a:lnTo>
                    <a:lnTo>
                      <a:pt x="84" y="275"/>
                    </a:lnTo>
                    <a:lnTo>
                      <a:pt x="82" y="252"/>
                    </a:lnTo>
                    <a:lnTo>
                      <a:pt x="80" y="229"/>
                    </a:lnTo>
                    <a:lnTo>
                      <a:pt x="79" y="209"/>
                    </a:lnTo>
                    <a:lnTo>
                      <a:pt x="76" y="189"/>
                    </a:lnTo>
                    <a:lnTo>
                      <a:pt x="75" y="172"/>
                    </a:lnTo>
                    <a:lnTo>
                      <a:pt x="72" y="157"/>
                    </a:lnTo>
                    <a:lnTo>
                      <a:pt x="72" y="145"/>
                    </a:lnTo>
                    <a:lnTo>
                      <a:pt x="71" y="133"/>
                    </a:lnTo>
                    <a:lnTo>
                      <a:pt x="71" y="127"/>
                    </a:lnTo>
                    <a:lnTo>
                      <a:pt x="71" y="122"/>
                    </a:lnTo>
                    <a:lnTo>
                      <a:pt x="11" y="108"/>
                    </a:lnTo>
                    <a:lnTo>
                      <a:pt x="0" y="28"/>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43" name="Freeform 251"/>
              <p:cNvSpPr>
                <a:spLocks/>
              </p:cNvSpPr>
              <p:nvPr/>
            </p:nvSpPr>
            <p:spPr bwMode="auto">
              <a:xfrm>
                <a:off x="1937" y="2909"/>
                <a:ext cx="937" cy="159"/>
              </a:xfrm>
              <a:custGeom>
                <a:avLst/>
                <a:gdLst>
                  <a:gd name="T0" fmla="*/ 1 w 1873"/>
                  <a:gd name="T1" fmla="*/ 0 h 317"/>
                  <a:gd name="T2" fmla="*/ 1 w 1873"/>
                  <a:gd name="T3" fmla="*/ 1 h 317"/>
                  <a:gd name="T4" fmla="*/ 1 w 1873"/>
                  <a:gd name="T5" fmla="*/ 1 h 317"/>
                  <a:gd name="T6" fmla="*/ 1 w 1873"/>
                  <a:gd name="T7" fmla="*/ 1 h 317"/>
                  <a:gd name="T8" fmla="*/ 1 w 1873"/>
                  <a:gd name="T9" fmla="*/ 1 h 317"/>
                  <a:gd name="T10" fmla="*/ 1 w 1873"/>
                  <a:gd name="T11" fmla="*/ 1 h 317"/>
                  <a:gd name="T12" fmla="*/ 1 w 1873"/>
                  <a:gd name="T13" fmla="*/ 1 h 317"/>
                  <a:gd name="T14" fmla="*/ 1 w 1873"/>
                  <a:gd name="T15" fmla="*/ 1 h 317"/>
                  <a:gd name="T16" fmla="*/ 1 w 1873"/>
                  <a:gd name="T17" fmla="*/ 1 h 317"/>
                  <a:gd name="T18" fmla="*/ 1 w 1873"/>
                  <a:gd name="T19" fmla="*/ 1 h 317"/>
                  <a:gd name="T20" fmla="*/ 1 w 1873"/>
                  <a:gd name="T21" fmla="*/ 1 h 317"/>
                  <a:gd name="T22" fmla="*/ 1 w 1873"/>
                  <a:gd name="T23" fmla="*/ 1 h 317"/>
                  <a:gd name="T24" fmla="*/ 1 w 1873"/>
                  <a:gd name="T25" fmla="*/ 1 h 317"/>
                  <a:gd name="T26" fmla="*/ 1 w 1873"/>
                  <a:gd name="T27" fmla="*/ 1 h 317"/>
                  <a:gd name="T28" fmla="*/ 1 w 1873"/>
                  <a:gd name="T29" fmla="*/ 1 h 317"/>
                  <a:gd name="T30" fmla="*/ 1 w 1873"/>
                  <a:gd name="T31" fmla="*/ 1 h 317"/>
                  <a:gd name="T32" fmla="*/ 1 w 1873"/>
                  <a:gd name="T33" fmla="*/ 1 h 317"/>
                  <a:gd name="T34" fmla="*/ 1 w 1873"/>
                  <a:gd name="T35" fmla="*/ 1 h 317"/>
                  <a:gd name="T36" fmla="*/ 1 w 1873"/>
                  <a:gd name="T37" fmla="*/ 1 h 317"/>
                  <a:gd name="T38" fmla="*/ 1 w 1873"/>
                  <a:gd name="T39" fmla="*/ 1 h 317"/>
                  <a:gd name="T40" fmla="*/ 1 w 1873"/>
                  <a:gd name="T41" fmla="*/ 1 h 317"/>
                  <a:gd name="T42" fmla="*/ 1 w 1873"/>
                  <a:gd name="T43" fmla="*/ 1 h 317"/>
                  <a:gd name="T44" fmla="*/ 1 w 1873"/>
                  <a:gd name="T45" fmla="*/ 1 h 317"/>
                  <a:gd name="T46" fmla="*/ 1 w 1873"/>
                  <a:gd name="T47" fmla="*/ 1 h 317"/>
                  <a:gd name="T48" fmla="*/ 1 w 1873"/>
                  <a:gd name="T49" fmla="*/ 1 h 317"/>
                  <a:gd name="T50" fmla="*/ 1 w 1873"/>
                  <a:gd name="T51" fmla="*/ 1 h 317"/>
                  <a:gd name="T52" fmla="*/ 1 w 1873"/>
                  <a:gd name="T53" fmla="*/ 1 h 317"/>
                  <a:gd name="T54" fmla="*/ 1 w 1873"/>
                  <a:gd name="T55" fmla="*/ 1 h 317"/>
                  <a:gd name="T56" fmla="*/ 1 w 1873"/>
                  <a:gd name="T57" fmla="*/ 1 h 317"/>
                  <a:gd name="T58" fmla="*/ 1 w 1873"/>
                  <a:gd name="T59" fmla="*/ 1 h 317"/>
                  <a:gd name="T60" fmla="*/ 1 w 1873"/>
                  <a:gd name="T61" fmla="*/ 1 h 317"/>
                  <a:gd name="T62" fmla="*/ 1 w 1873"/>
                  <a:gd name="T63" fmla="*/ 1 h 317"/>
                  <a:gd name="T64" fmla="*/ 1 w 1873"/>
                  <a:gd name="T65" fmla="*/ 1 h 317"/>
                  <a:gd name="T66" fmla="*/ 1 w 1873"/>
                  <a:gd name="T67" fmla="*/ 1 h 317"/>
                  <a:gd name="T68" fmla="*/ 1 w 1873"/>
                  <a:gd name="T69" fmla="*/ 1 h 317"/>
                  <a:gd name="T70" fmla="*/ 1 w 1873"/>
                  <a:gd name="T71" fmla="*/ 1 h 317"/>
                  <a:gd name="T72" fmla="*/ 1 w 1873"/>
                  <a:gd name="T73" fmla="*/ 1 h 317"/>
                  <a:gd name="T74" fmla="*/ 1 w 1873"/>
                  <a:gd name="T75" fmla="*/ 1 h 317"/>
                  <a:gd name="T76" fmla="*/ 1 w 1873"/>
                  <a:gd name="T77" fmla="*/ 1 h 317"/>
                  <a:gd name="T78" fmla="*/ 1 w 1873"/>
                  <a:gd name="T79" fmla="*/ 1 h 317"/>
                  <a:gd name="T80" fmla="*/ 1 w 1873"/>
                  <a:gd name="T81" fmla="*/ 1 h 317"/>
                  <a:gd name="T82" fmla="*/ 1 w 1873"/>
                  <a:gd name="T83" fmla="*/ 1 h 317"/>
                  <a:gd name="T84" fmla="*/ 1 w 1873"/>
                  <a:gd name="T85" fmla="*/ 1 h 317"/>
                  <a:gd name="T86" fmla="*/ 1 w 1873"/>
                  <a:gd name="T87" fmla="*/ 1 h 317"/>
                  <a:gd name="T88" fmla="*/ 1 w 1873"/>
                  <a:gd name="T89" fmla="*/ 1 h 317"/>
                  <a:gd name="T90" fmla="*/ 1 w 1873"/>
                  <a:gd name="T91" fmla="*/ 1 h 317"/>
                  <a:gd name="T92" fmla="*/ 1 w 1873"/>
                  <a:gd name="T93" fmla="*/ 1 h 317"/>
                  <a:gd name="T94" fmla="*/ 1 w 1873"/>
                  <a:gd name="T95" fmla="*/ 0 h 317"/>
                  <a:gd name="T96" fmla="*/ 1 w 1873"/>
                  <a:gd name="T97" fmla="*/ 0 h 31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73"/>
                  <a:gd name="T148" fmla="*/ 0 h 317"/>
                  <a:gd name="T149" fmla="*/ 1873 w 1873"/>
                  <a:gd name="T150" fmla="*/ 317 h 31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73" h="317">
                    <a:moveTo>
                      <a:pt x="369" y="0"/>
                    </a:moveTo>
                    <a:lnTo>
                      <a:pt x="366" y="0"/>
                    </a:lnTo>
                    <a:lnTo>
                      <a:pt x="364" y="1"/>
                    </a:lnTo>
                    <a:lnTo>
                      <a:pt x="355" y="1"/>
                    </a:lnTo>
                    <a:lnTo>
                      <a:pt x="347" y="5"/>
                    </a:lnTo>
                    <a:lnTo>
                      <a:pt x="336" y="9"/>
                    </a:lnTo>
                    <a:lnTo>
                      <a:pt x="325" y="12"/>
                    </a:lnTo>
                    <a:lnTo>
                      <a:pt x="310" y="16"/>
                    </a:lnTo>
                    <a:lnTo>
                      <a:pt x="295" y="24"/>
                    </a:lnTo>
                    <a:lnTo>
                      <a:pt x="279" y="29"/>
                    </a:lnTo>
                    <a:lnTo>
                      <a:pt x="261" y="35"/>
                    </a:lnTo>
                    <a:lnTo>
                      <a:pt x="244" y="41"/>
                    </a:lnTo>
                    <a:lnTo>
                      <a:pt x="226" y="49"/>
                    </a:lnTo>
                    <a:lnTo>
                      <a:pt x="207" y="56"/>
                    </a:lnTo>
                    <a:lnTo>
                      <a:pt x="189" y="62"/>
                    </a:lnTo>
                    <a:lnTo>
                      <a:pt x="172" y="71"/>
                    </a:lnTo>
                    <a:lnTo>
                      <a:pt x="155" y="79"/>
                    </a:lnTo>
                    <a:lnTo>
                      <a:pt x="137" y="86"/>
                    </a:lnTo>
                    <a:lnTo>
                      <a:pt x="121" y="94"/>
                    </a:lnTo>
                    <a:lnTo>
                      <a:pt x="106" y="100"/>
                    </a:lnTo>
                    <a:lnTo>
                      <a:pt x="92" y="109"/>
                    </a:lnTo>
                    <a:lnTo>
                      <a:pt x="77" y="114"/>
                    </a:lnTo>
                    <a:lnTo>
                      <a:pt x="65" y="121"/>
                    </a:lnTo>
                    <a:lnTo>
                      <a:pt x="54" y="127"/>
                    </a:lnTo>
                    <a:lnTo>
                      <a:pt x="44" y="134"/>
                    </a:lnTo>
                    <a:lnTo>
                      <a:pt x="34" y="139"/>
                    </a:lnTo>
                    <a:lnTo>
                      <a:pt x="24" y="145"/>
                    </a:lnTo>
                    <a:lnTo>
                      <a:pt x="17" y="147"/>
                    </a:lnTo>
                    <a:lnTo>
                      <a:pt x="11" y="152"/>
                    </a:lnTo>
                    <a:lnTo>
                      <a:pt x="2" y="157"/>
                    </a:lnTo>
                    <a:lnTo>
                      <a:pt x="0" y="160"/>
                    </a:lnTo>
                    <a:lnTo>
                      <a:pt x="1" y="160"/>
                    </a:lnTo>
                    <a:lnTo>
                      <a:pt x="7" y="160"/>
                    </a:lnTo>
                    <a:lnTo>
                      <a:pt x="15" y="161"/>
                    </a:lnTo>
                    <a:lnTo>
                      <a:pt x="29" y="164"/>
                    </a:lnTo>
                    <a:lnTo>
                      <a:pt x="46" y="165"/>
                    </a:lnTo>
                    <a:lnTo>
                      <a:pt x="67" y="167"/>
                    </a:lnTo>
                    <a:lnTo>
                      <a:pt x="92" y="170"/>
                    </a:lnTo>
                    <a:lnTo>
                      <a:pt x="124" y="174"/>
                    </a:lnTo>
                    <a:lnTo>
                      <a:pt x="157" y="177"/>
                    </a:lnTo>
                    <a:lnTo>
                      <a:pt x="199" y="181"/>
                    </a:lnTo>
                    <a:lnTo>
                      <a:pt x="242" y="185"/>
                    </a:lnTo>
                    <a:lnTo>
                      <a:pt x="295" y="191"/>
                    </a:lnTo>
                    <a:lnTo>
                      <a:pt x="350" y="195"/>
                    </a:lnTo>
                    <a:lnTo>
                      <a:pt x="414" y="201"/>
                    </a:lnTo>
                    <a:lnTo>
                      <a:pt x="481" y="207"/>
                    </a:lnTo>
                    <a:lnTo>
                      <a:pt x="556" y="215"/>
                    </a:lnTo>
                    <a:lnTo>
                      <a:pt x="634" y="220"/>
                    </a:lnTo>
                    <a:lnTo>
                      <a:pt x="718" y="227"/>
                    </a:lnTo>
                    <a:lnTo>
                      <a:pt x="805" y="234"/>
                    </a:lnTo>
                    <a:lnTo>
                      <a:pt x="897" y="241"/>
                    </a:lnTo>
                    <a:lnTo>
                      <a:pt x="987" y="246"/>
                    </a:lnTo>
                    <a:lnTo>
                      <a:pt x="1077" y="254"/>
                    </a:lnTo>
                    <a:lnTo>
                      <a:pt x="1166" y="260"/>
                    </a:lnTo>
                    <a:lnTo>
                      <a:pt x="1252" y="266"/>
                    </a:lnTo>
                    <a:lnTo>
                      <a:pt x="1331" y="271"/>
                    </a:lnTo>
                    <a:lnTo>
                      <a:pt x="1404" y="277"/>
                    </a:lnTo>
                    <a:lnTo>
                      <a:pt x="1471" y="281"/>
                    </a:lnTo>
                    <a:lnTo>
                      <a:pt x="1528" y="286"/>
                    </a:lnTo>
                    <a:lnTo>
                      <a:pt x="1574" y="289"/>
                    </a:lnTo>
                    <a:lnTo>
                      <a:pt x="1611" y="291"/>
                    </a:lnTo>
                    <a:lnTo>
                      <a:pt x="1633" y="294"/>
                    </a:lnTo>
                    <a:lnTo>
                      <a:pt x="1642" y="295"/>
                    </a:lnTo>
                    <a:lnTo>
                      <a:pt x="1873" y="317"/>
                    </a:lnTo>
                    <a:lnTo>
                      <a:pt x="1584" y="76"/>
                    </a:lnTo>
                    <a:lnTo>
                      <a:pt x="1582" y="75"/>
                    </a:lnTo>
                    <a:lnTo>
                      <a:pt x="1576" y="75"/>
                    </a:lnTo>
                    <a:lnTo>
                      <a:pt x="1567" y="75"/>
                    </a:lnTo>
                    <a:lnTo>
                      <a:pt x="1556" y="75"/>
                    </a:lnTo>
                    <a:lnTo>
                      <a:pt x="1538" y="74"/>
                    </a:lnTo>
                    <a:lnTo>
                      <a:pt x="1521" y="74"/>
                    </a:lnTo>
                    <a:lnTo>
                      <a:pt x="1497" y="72"/>
                    </a:lnTo>
                    <a:lnTo>
                      <a:pt x="1472" y="72"/>
                    </a:lnTo>
                    <a:lnTo>
                      <a:pt x="1442" y="70"/>
                    </a:lnTo>
                    <a:lnTo>
                      <a:pt x="1408" y="67"/>
                    </a:lnTo>
                    <a:lnTo>
                      <a:pt x="1372" y="65"/>
                    </a:lnTo>
                    <a:lnTo>
                      <a:pt x="1332" y="64"/>
                    </a:lnTo>
                    <a:lnTo>
                      <a:pt x="1287" y="62"/>
                    </a:lnTo>
                    <a:lnTo>
                      <a:pt x="1240" y="60"/>
                    </a:lnTo>
                    <a:lnTo>
                      <a:pt x="1188" y="56"/>
                    </a:lnTo>
                    <a:lnTo>
                      <a:pt x="1135" y="54"/>
                    </a:lnTo>
                    <a:lnTo>
                      <a:pt x="1075" y="49"/>
                    </a:lnTo>
                    <a:lnTo>
                      <a:pt x="1013" y="46"/>
                    </a:lnTo>
                    <a:lnTo>
                      <a:pt x="948" y="41"/>
                    </a:lnTo>
                    <a:lnTo>
                      <a:pt x="886" y="37"/>
                    </a:lnTo>
                    <a:lnTo>
                      <a:pt x="821" y="32"/>
                    </a:lnTo>
                    <a:lnTo>
                      <a:pt x="757" y="27"/>
                    </a:lnTo>
                    <a:lnTo>
                      <a:pt x="696" y="24"/>
                    </a:lnTo>
                    <a:lnTo>
                      <a:pt x="638" y="20"/>
                    </a:lnTo>
                    <a:lnTo>
                      <a:pt x="581" y="15"/>
                    </a:lnTo>
                    <a:lnTo>
                      <a:pt x="531" y="11"/>
                    </a:lnTo>
                    <a:lnTo>
                      <a:pt x="485" y="7"/>
                    </a:lnTo>
                    <a:lnTo>
                      <a:pt x="446" y="5"/>
                    </a:lnTo>
                    <a:lnTo>
                      <a:pt x="412" y="1"/>
                    </a:lnTo>
                    <a:lnTo>
                      <a:pt x="389" y="1"/>
                    </a:lnTo>
                    <a:lnTo>
                      <a:pt x="374" y="0"/>
                    </a:lnTo>
                    <a:lnTo>
                      <a:pt x="369" y="0"/>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44" name="Freeform 252"/>
              <p:cNvSpPr>
                <a:spLocks/>
              </p:cNvSpPr>
              <p:nvPr/>
            </p:nvSpPr>
            <p:spPr bwMode="auto">
              <a:xfrm>
                <a:off x="2640" y="3004"/>
                <a:ext cx="208" cy="39"/>
              </a:xfrm>
              <a:custGeom>
                <a:avLst/>
                <a:gdLst>
                  <a:gd name="T0" fmla="*/ 1 w 415"/>
                  <a:gd name="T1" fmla="*/ 0 h 79"/>
                  <a:gd name="T2" fmla="*/ 1 w 415"/>
                  <a:gd name="T3" fmla="*/ 0 h 79"/>
                  <a:gd name="T4" fmla="*/ 1 w 415"/>
                  <a:gd name="T5" fmla="*/ 0 h 79"/>
                  <a:gd name="T6" fmla="*/ 1 w 415"/>
                  <a:gd name="T7" fmla="*/ 0 h 79"/>
                  <a:gd name="T8" fmla="*/ 1 w 415"/>
                  <a:gd name="T9" fmla="*/ 0 h 79"/>
                  <a:gd name="T10" fmla="*/ 1 w 415"/>
                  <a:gd name="T11" fmla="*/ 0 h 79"/>
                  <a:gd name="T12" fmla="*/ 1 w 415"/>
                  <a:gd name="T13" fmla="*/ 0 h 79"/>
                  <a:gd name="T14" fmla="*/ 1 w 415"/>
                  <a:gd name="T15" fmla="*/ 0 h 79"/>
                  <a:gd name="T16" fmla="*/ 1 w 415"/>
                  <a:gd name="T17" fmla="*/ 0 h 79"/>
                  <a:gd name="T18" fmla="*/ 1 w 415"/>
                  <a:gd name="T19" fmla="*/ 0 h 79"/>
                  <a:gd name="T20" fmla="*/ 1 w 415"/>
                  <a:gd name="T21" fmla="*/ 0 h 79"/>
                  <a:gd name="T22" fmla="*/ 1 w 415"/>
                  <a:gd name="T23" fmla="*/ 0 h 79"/>
                  <a:gd name="T24" fmla="*/ 1 w 415"/>
                  <a:gd name="T25" fmla="*/ 0 h 79"/>
                  <a:gd name="T26" fmla="*/ 1 w 415"/>
                  <a:gd name="T27" fmla="*/ 0 h 79"/>
                  <a:gd name="T28" fmla="*/ 1 w 415"/>
                  <a:gd name="T29" fmla="*/ 0 h 79"/>
                  <a:gd name="T30" fmla="*/ 1 w 415"/>
                  <a:gd name="T31" fmla="*/ 0 h 79"/>
                  <a:gd name="T32" fmla="*/ 1 w 415"/>
                  <a:gd name="T33" fmla="*/ 0 h 79"/>
                  <a:gd name="T34" fmla="*/ 1 w 415"/>
                  <a:gd name="T35" fmla="*/ 0 h 79"/>
                  <a:gd name="T36" fmla="*/ 1 w 415"/>
                  <a:gd name="T37" fmla="*/ 0 h 79"/>
                  <a:gd name="T38" fmla="*/ 1 w 415"/>
                  <a:gd name="T39" fmla="*/ 0 h 79"/>
                  <a:gd name="T40" fmla="*/ 1 w 415"/>
                  <a:gd name="T41" fmla="*/ 0 h 79"/>
                  <a:gd name="T42" fmla="*/ 1 w 415"/>
                  <a:gd name="T43" fmla="*/ 0 h 79"/>
                  <a:gd name="T44" fmla="*/ 1 w 415"/>
                  <a:gd name="T45" fmla="*/ 0 h 79"/>
                  <a:gd name="T46" fmla="*/ 1 w 415"/>
                  <a:gd name="T47" fmla="*/ 0 h 79"/>
                  <a:gd name="T48" fmla="*/ 1 w 415"/>
                  <a:gd name="T49" fmla="*/ 0 h 79"/>
                  <a:gd name="T50" fmla="*/ 1 w 415"/>
                  <a:gd name="T51" fmla="*/ 0 h 79"/>
                  <a:gd name="T52" fmla="*/ 1 w 415"/>
                  <a:gd name="T53" fmla="*/ 0 h 79"/>
                  <a:gd name="T54" fmla="*/ 1 w 415"/>
                  <a:gd name="T55" fmla="*/ 0 h 79"/>
                  <a:gd name="T56" fmla="*/ 1 w 415"/>
                  <a:gd name="T57" fmla="*/ 0 h 79"/>
                  <a:gd name="T58" fmla="*/ 1 w 415"/>
                  <a:gd name="T59" fmla="*/ 0 h 79"/>
                  <a:gd name="T60" fmla="*/ 1 w 415"/>
                  <a:gd name="T61" fmla="*/ 0 h 79"/>
                  <a:gd name="T62" fmla="*/ 1 w 415"/>
                  <a:gd name="T63" fmla="*/ 0 h 79"/>
                  <a:gd name="T64" fmla="*/ 1 w 415"/>
                  <a:gd name="T65" fmla="*/ 0 h 79"/>
                  <a:gd name="T66" fmla="*/ 1 w 415"/>
                  <a:gd name="T67" fmla="*/ 0 h 79"/>
                  <a:gd name="T68" fmla="*/ 1 w 415"/>
                  <a:gd name="T69" fmla="*/ 0 h 79"/>
                  <a:gd name="T70" fmla="*/ 1 w 415"/>
                  <a:gd name="T71" fmla="*/ 0 h 79"/>
                  <a:gd name="T72" fmla="*/ 1 w 415"/>
                  <a:gd name="T73" fmla="*/ 0 h 79"/>
                  <a:gd name="T74" fmla="*/ 1 w 415"/>
                  <a:gd name="T75" fmla="*/ 0 h 79"/>
                  <a:gd name="T76" fmla="*/ 1 w 415"/>
                  <a:gd name="T77" fmla="*/ 0 h 7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15"/>
                  <a:gd name="T118" fmla="*/ 0 h 79"/>
                  <a:gd name="T119" fmla="*/ 415 w 415"/>
                  <a:gd name="T120" fmla="*/ 79 h 7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15" h="79">
                    <a:moveTo>
                      <a:pt x="16" y="16"/>
                    </a:moveTo>
                    <a:lnTo>
                      <a:pt x="18" y="16"/>
                    </a:lnTo>
                    <a:lnTo>
                      <a:pt x="26" y="16"/>
                    </a:lnTo>
                    <a:lnTo>
                      <a:pt x="31" y="16"/>
                    </a:lnTo>
                    <a:lnTo>
                      <a:pt x="38" y="16"/>
                    </a:lnTo>
                    <a:lnTo>
                      <a:pt x="46" y="16"/>
                    </a:lnTo>
                    <a:lnTo>
                      <a:pt x="53" y="17"/>
                    </a:lnTo>
                    <a:lnTo>
                      <a:pt x="61" y="17"/>
                    </a:lnTo>
                    <a:lnTo>
                      <a:pt x="70" y="17"/>
                    </a:lnTo>
                    <a:lnTo>
                      <a:pt x="78" y="19"/>
                    </a:lnTo>
                    <a:lnTo>
                      <a:pt x="87" y="20"/>
                    </a:lnTo>
                    <a:lnTo>
                      <a:pt x="96" y="20"/>
                    </a:lnTo>
                    <a:lnTo>
                      <a:pt x="103" y="22"/>
                    </a:lnTo>
                    <a:lnTo>
                      <a:pt x="111" y="24"/>
                    </a:lnTo>
                    <a:lnTo>
                      <a:pt x="120" y="26"/>
                    </a:lnTo>
                    <a:lnTo>
                      <a:pt x="130" y="27"/>
                    </a:lnTo>
                    <a:lnTo>
                      <a:pt x="138" y="31"/>
                    </a:lnTo>
                    <a:lnTo>
                      <a:pt x="145" y="35"/>
                    </a:lnTo>
                    <a:lnTo>
                      <a:pt x="148" y="40"/>
                    </a:lnTo>
                    <a:lnTo>
                      <a:pt x="152" y="45"/>
                    </a:lnTo>
                    <a:lnTo>
                      <a:pt x="153" y="49"/>
                    </a:lnTo>
                    <a:lnTo>
                      <a:pt x="156" y="47"/>
                    </a:lnTo>
                    <a:lnTo>
                      <a:pt x="163" y="47"/>
                    </a:lnTo>
                    <a:lnTo>
                      <a:pt x="168" y="46"/>
                    </a:lnTo>
                    <a:lnTo>
                      <a:pt x="175" y="46"/>
                    </a:lnTo>
                    <a:lnTo>
                      <a:pt x="181" y="46"/>
                    </a:lnTo>
                    <a:lnTo>
                      <a:pt x="192" y="46"/>
                    </a:lnTo>
                    <a:lnTo>
                      <a:pt x="200" y="46"/>
                    </a:lnTo>
                    <a:lnTo>
                      <a:pt x="210" y="46"/>
                    </a:lnTo>
                    <a:lnTo>
                      <a:pt x="221" y="46"/>
                    </a:lnTo>
                    <a:lnTo>
                      <a:pt x="232" y="46"/>
                    </a:lnTo>
                    <a:lnTo>
                      <a:pt x="243" y="46"/>
                    </a:lnTo>
                    <a:lnTo>
                      <a:pt x="256" y="47"/>
                    </a:lnTo>
                    <a:lnTo>
                      <a:pt x="267" y="49"/>
                    </a:lnTo>
                    <a:lnTo>
                      <a:pt x="281" y="51"/>
                    </a:lnTo>
                    <a:lnTo>
                      <a:pt x="292" y="51"/>
                    </a:lnTo>
                    <a:lnTo>
                      <a:pt x="305" y="52"/>
                    </a:lnTo>
                    <a:lnTo>
                      <a:pt x="316" y="54"/>
                    </a:lnTo>
                    <a:lnTo>
                      <a:pt x="328" y="57"/>
                    </a:lnTo>
                    <a:lnTo>
                      <a:pt x="340" y="60"/>
                    </a:lnTo>
                    <a:lnTo>
                      <a:pt x="351" y="62"/>
                    </a:lnTo>
                    <a:lnTo>
                      <a:pt x="361" y="64"/>
                    </a:lnTo>
                    <a:lnTo>
                      <a:pt x="371" y="67"/>
                    </a:lnTo>
                    <a:lnTo>
                      <a:pt x="380" y="69"/>
                    </a:lnTo>
                    <a:lnTo>
                      <a:pt x="388" y="71"/>
                    </a:lnTo>
                    <a:lnTo>
                      <a:pt x="395" y="72"/>
                    </a:lnTo>
                    <a:lnTo>
                      <a:pt x="402" y="75"/>
                    </a:lnTo>
                    <a:lnTo>
                      <a:pt x="411" y="76"/>
                    </a:lnTo>
                    <a:lnTo>
                      <a:pt x="415" y="79"/>
                    </a:lnTo>
                    <a:lnTo>
                      <a:pt x="327" y="7"/>
                    </a:lnTo>
                    <a:lnTo>
                      <a:pt x="325" y="6"/>
                    </a:lnTo>
                    <a:lnTo>
                      <a:pt x="320" y="6"/>
                    </a:lnTo>
                    <a:lnTo>
                      <a:pt x="310" y="6"/>
                    </a:lnTo>
                    <a:lnTo>
                      <a:pt x="300" y="6"/>
                    </a:lnTo>
                    <a:lnTo>
                      <a:pt x="286" y="5"/>
                    </a:lnTo>
                    <a:lnTo>
                      <a:pt x="271" y="5"/>
                    </a:lnTo>
                    <a:lnTo>
                      <a:pt x="252" y="5"/>
                    </a:lnTo>
                    <a:lnTo>
                      <a:pt x="236" y="5"/>
                    </a:lnTo>
                    <a:lnTo>
                      <a:pt x="216" y="4"/>
                    </a:lnTo>
                    <a:lnTo>
                      <a:pt x="196" y="4"/>
                    </a:lnTo>
                    <a:lnTo>
                      <a:pt x="176" y="2"/>
                    </a:lnTo>
                    <a:lnTo>
                      <a:pt x="156" y="2"/>
                    </a:lnTo>
                    <a:lnTo>
                      <a:pt x="136" y="2"/>
                    </a:lnTo>
                    <a:lnTo>
                      <a:pt x="117" y="2"/>
                    </a:lnTo>
                    <a:lnTo>
                      <a:pt x="100" y="2"/>
                    </a:lnTo>
                    <a:lnTo>
                      <a:pt x="85" y="2"/>
                    </a:lnTo>
                    <a:lnTo>
                      <a:pt x="70" y="2"/>
                    </a:lnTo>
                    <a:lnTo>
                      <a:pt x="56" y="2"/>
                    </a:lnTo>
                    <a:lnTo>
                      <a:pt x="45" y="1"/>
                    </a:lnTo>
                    <a:lnTo>
                      <a:pt x="36" y="1"/>
                    </a:lnTo>
                    <a:lnTo>
                      <a:pt x="26" y="0"/>
                    </a:lnTo>
                    <a:lnTo>
                      <a:pt x="21" y="0"/>
                    </a:lnTo>
                    <a:lnTo>
                      <a:pt x="15" y="0"/>
                    </a:lnTo>
                    <a:lnTo>
                      <a:pt x="11" y="0"/>
                    </a:lnTo>
                    <a:lnTo>
                      <a:pt x="3" y="0"/>
                    </a:lnTo>
                    <a:lnTo>
                      <a:pt x="1" y="0"/>
                    </a:lnTo>
                    <a:lnTo>
                      <a:pt x="0" y="0"/>
                    </a:lnTo>
                    <a:lnTo>
                      <a:pt x="16" y="16"/>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45" name="Freeform 253"/>
              <p:cNvSpPr>
                <a:spLocks/>
              </p:cNvSpPr>
              <p:nvPr/>
            </p:nvSpPr>
            <p:spPr bwMode="auto">
              <a:xfrm>
                <a:off x="2292" y="2823"/>
                <a:ext cx="89" cy="67"/>
              </a:xfrm>
              <a:custGeom>
                <a:avLst/>
                <a:gdLst>
                  <a:gd name="T0" fmla="*/ 1 w 177"/>
                  <a:gd name="T1" fmla="*/ 0 h 135"/>
                  <a:gd name="T2" fmla="*/ 1 w 177"/>
                  <a:gd name="T3" fmla="*/ 0 h 135"/>
                  <a:gd name="T4" fmla="*/ 1 w 177"/>
                  <a:gd name="T5" fmla="*/ 0 h 135"/>
                  <a:gd name="T6" fmla="*/ 1 w 177"/>
                  <a:gd name="T7" fmla="*/ 0 h 135"/>
                  <a:gd name="T8" fmla="*/ 1 w 177"/>
                  <a:gd name="T9" fmla="*/ 0 h 135"/>
                  <a:gd name="T10" fmla="*/ 1 w 177"/>
                  <a:gd name="T11" fmla="*/ 0 h 135"/>
                  <a:gd name="T12" fmla="*/ 1 w 177"/>
                  <a:gd name="T13" fmla="*/ 0 h 135"/>
                  <a:gd name="T14" fmla="*/ 1 w 177"/>
                  <a:gd name="T15" fmla="*/ 0 h 135"/>
                  <a:gd name="T16" fmla="*/ 1 w 177"/>
                  <a:gd name="T17" fmla="*/ 0 h 135"/>
                  <a:gd name="T18" fmla="*/ 1 w 177"/>
                  <a:gd name="T19" fmla="*/ 0 h 135"/>
                  <a:gd name="T20" fmla="*/ 1 w 177"/>
                  <a:gd name="T21" fmla="*/ 0 h 135"/>
                  <a:gd name="T22" fmla="*/ 1 w 177"/>
                  <a:gd name="T23" fmla="*/ 0 h 135"/>
                  <a:gd name="T24" fmla="*/ 1 w 177"/>
                  <a:gd name="T25" fmla="*/ 0 h 135"/>
                  <a:gd name="T26" fmla="*/ 1 w 177"/>
                  <a:gd name="T27" fmla="*/ 0 h 135"/>
                  <a:gd name="T28" fmla="*/ 1 w 177"/>
                  <a:gd name="T29" fmla="*/ 0 h 135"/>
                  <a:gd name="T30" fmla="*/ 1 w 177"/>
                  <a:gd name="T31" fmla="*/ 0 h 135"/>
                  <a:gd name="T32" fmla="*/ 1 w 177"/>
                  <a:gd name="T33" fmla="*/ 0 h 135"/>
                  <a:gd name="T34" fmla="*/ 1 w 177"/>
                  <a:gd name="T35" fmla="*/ 0 h 135"/>
                  <a:gd name="T36" fmla="*/ 1 w 177"/>
                  <a:gd name="T37" fmla="*/ 0 h 135"/>
                  <a:gd name="T38" fmla="*/ 1 w 177"/>
                  <a:gd name="T39" fmla="*/ 0 h 135"/>
                  <a:gd name="T40" fmla="*/ 1 w 177"/>
                  <a:gd name="T41" fmla="*/ 0 h 135"/>
                  <a:gd name="T42" fmla="*/ 1 w 177"/>
                  <a:gd name="T43" fmla="*/ 0 h 135"/>
                  <a:gd name="T44" fmla="*/ 1 w 177"/>
                  <a:gd name="T45" fmla="*/ 0 h 135"/>
                  <a:gd name="T46" fmla="*/ 1 w 177"/>
                  <a:gd name="T47" fmla="*/ 0 h 135"/>
                  <a:gd name="T48" fmla="*/ 1 w 177"/>
                  <a:gd name="T49" fmla="*/ 0 h 135"/>
                  <a:gd name="T50" fmla="*/ 1 w 177"/>
                  <a:gd name="T51" fmla="*/ 0 h 135"/>
                  <a:gd name="T52" fmla="*/ 1 w 177"/>
                  <a:gd name="T53" fmla="*/ 0 h 135"/>
                  <a:gd name="T54" fmla="*/ 1 w 177"/>
                  <a:gd name="T55" fmla="*/ 0 h 135"/>
                  <a:gd name="T56" fmla="*/ 1 w 177"/>
                  <a:gd name="T57" fmla="*/ 0 h 135"/>
                  <a:gd name="T58" fmla="*/ 1 w 177"/>
                  <a:gd name="T59" fmla="*/ 0 h 135"/>
                  <a:gd name="T60" fmla="*/ 1 w 177"/>
                  <a:gd name="T61" fmla="*/ 0 h 135"/>
                  <a:gd name="T62" fmla="*/ 1 w 177"/>
                  <a:gd name="T63" fmla="*/ 0 h 135"/>
                  <a:gd name="T64" fmla="*/ 1 w 177"/>
                  <a:gd name="T65" fmla="*/ 0 h 135"/>
                  <a:gd name="T66" fmla="*/ 1 w 177"/>
                  <a:gd name="T67" fmla="*/ 0 h 135"/>
                  <a:gd name="T68" fmla="*/ 1 w 177"/>
                  <a:gd name="T69" fmla="*/ 0 h 135"/>
                  <a:gd name="T70" fmla="*/ 1 w 177"/>
                  <a:gd name="T71" fmla="*/ 0 h 135"/>
                  <a:gd name="T72" fmla="*/ 1 w 177"/>
                  <a:gd name="T73" fmla="*/ 0 h 135"/>
                  <a:gd name="T74" fmla="*/ 1 w 177"/>
                  <a:gd name="T75" fmla="*/ 0 h 135"/>
                  <a:gd name="T76" fmla="*/ 1 w 177"/>
                  <a:gd name="T77" fmla="*/ 0 h 135"/>
                  <a:gd name="T78" fmla="*/ 1 w 177"/>
                  <a:gd name="T79" fmla="*/ 0 h 135"/>
                  <a:gd name="T80" fmla="*/ 1 w 177"/>
                  <a:gd name="T81" fmla="*/ 0 h 135"/>
                  <a:gd name="T82" fmla="*/ 1 w 177"/>
                  <a:gd name="T83" fmla="*/ 0 h 135"/>
                  <a:gd name="T84" fmla="*/ 1 w 177"/>
                  <a:gd name="T85" fmla="*/ 0 h 135"/>
                  <a:gd name="T86" fmla="*/ 1 w 177"/>
                  <a:gd name="T87" fmla="*/ 0 h 135"/>
                  <a:gd name="T88" fmla="*/ 1 w 177"/>
                  <a:gd name="T89" fmla="*/ 0 h 135"/>
                  <a:gd name="T90" fmla="*/ 1 w 177"/>
                  <a:gd name="T91" fmla="*/ 0 h 135"/>
                  <a:gd name="T92" fmla="*/ 1 w 177"/>
                  <a:gd name="T93" fmla="*/ 0 h 135"/>
                  <a:gd name="T94" fmla="*/ 1 w 177"/>
                  <a:gd name="T95" fmla="*/ 0 h 135"/>
                  <a:gd name="T96" fmla="*/ 1 w 177"/>
                  <a:gd name="T97" fmla="*/ 0 h 135"/>
                  <a:gd name="T98" fmla="*/ 1 w 177"/>
                  <a:gd name="T99" fmla="*/ 0 h 135"/>
                  <a:gd name="T100" fmla="*/ 1 w 177"/>
                  <a:gd name="T101" fmla="*/ 0 h 135"/>
                  <a:gd name="T102" fmla="*/ 0 w 177"/>
                  <a:gd name="T103" fmla="*/ 0 h 135"/>
                  <a:gd name="T104" fmla="*/ 0 w 177"/>
                  <a:gd name="T105" fmla="*/ 0 h 135"/>
                  <a:gd name="T106" fmla="*/ 1 w 177"/>
                  <a:gd name="T107" fmla="*/ 0 h 135"/>
                  <a:gd name="T108" fmla="*/ 1 w 177"/>
                  <a:gd name="T109" fmla="*/ 0 h 13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7"/>
                  <a:gd name="T166" fmla="*/ 0 h 135"/>
                  <a:gd name="T167" fmla="*/ 177 w 177"/>
                  <a:gd name="T168" fmla="*/ 135 h 135"/>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7" h="135">
                    <a:moveTo>
                      <a:pt x="1" y="2"/>
                    </a:moveTo>
                    <a:lnTo>
                      <a:pt x="2" y="2"/>
                    </a:lnTo>
                    <a:lnTo>
                      <a:pt x="7" y="5"/>
                    </a:lnTo>
                    <a:lnTo>
                      <a:pt x="12" y="8"/>
                    </a:lnTo>
                    <a:lnTo>
                      <a:pt x="23" y="15"/>
                    </a:lnTo>
                    <a:lnTo>
                      <a:pt x="33" y="19"/>
                    </a:lnTo>
                    <a:lnTo>
                      <a:pt x="46" y="25"/>
                    </a:lnTo>
                    <a:lnTo>
                      <a:pt x="52" y="27"/>
                    </a:lnTo>
                    <a:lnTo>
                      <a:pt x="60" y="29"/>
                    </a:lnTo>
                    <a:lnTo>
                      <a:pt x="67" y="30"/>
                    </a:lnTo>
                    <a:lnTo>
                      <a:pt x="76" y="32"/>
                    </a:lnTo>
                    <a:lnTo>
                      <a:pt x="83" y="32"/>
                    </a:lnTo>
                    <a:lnTo>
                      <a:pt x="91" y="33"/>
                    </a:lnTo>
                    <a:lnTo>
                      <a:pt x="98" y="33"/>
                    </a:lnTo>
                    <a:lnTo>
                      <a:pt x="106" y="34"/>
                    </a:lnTo>
                    <a:lnTo>
                      <a:pt x="113" y="34"/>
                    </a:lnTo>
                    <a:lnTo>
                      <a:pt x="121" y="34"/>
                    </a:lnTo>
                    <a:lnTo>
                      <a:pt x="128" y="34"/>
                    </a:lnTo>
                    <a:lnTo>
                      <a:pt x="135" y="34"/>
                    </a:lnTo>
                    <a:lnTo>
                      <a:pt x="145" y="34"/>
                    </a:lnTo>
                    <a:lnTo>
                      <a:pt x="153" y="34"/>
                    </a:lnTo>
                    <a:lnTo>
                      <a:pt x="158" y="34"/>
                    </a:lnTo>
                    <a:lnTo>
                      <a:pt x="161" y="34"/>
                    </a:lnTo>
                    <a:lnTo>
                      <a:pt x="160" y="34"/>
                    </a:lnTo>
                    <a:lnTo>
                      <a:pt x="158" y="38"/>
                    </a:lnTo>
                    <a:lnTo>
                      <a:pt x="157" y="42"/>
                    </a:lnTo>
                    <a:lnTo>
                      <a:pt x="157" y="47"/>
                    </a:lnTo>
                    <a:lnTo>
                      <a:pt x="157" y="54"/>
                    </a:lnTo>
                    <a:lnTo>
                      <a:pt x="157" y="65"/>
                    </a:lnTo>
                    <a:lnTo>
                      <a:pt x="157" y="75"/>
                    </a:lnTo>
                    <a:lnTo>
                      <a:pt x="161" y="88"/>
                    </a:lnTo>
                    <a:lnTo>
                      <a:pt x="163" y="99"/>
                    </a:lnTo>
                    <a:lnTo>
                      <a:pt x="167" y="110"/>
                    </a:lnTo>
                    <a:lnTo>
                      <a:pt x="171" y="119"/>
                    </a:lnTo>
                    <a:lnTo>
                      <a:pt x="175" y="127"/>
                    </a:lnTo>
                    <a:lnTo>
                      <a:pt x="176" y="133"/>
                    </a:lnTo>
                    <a:lnTo>
                      <a:pt x="177" y="135"/>
                    </a:lnTo>
                    <a:lnTo>
                      <a:pt x="76" y="105"/>
                    </a:lnTo>
                    <a:lnTo>
                      <a:pt x="73" y="103"/>
                    </a:lnTo>
                    <a:lnTo>
                      <a:pt x="71" y="100"/>
                    </a:lnTo>
                    <a:lnTo>
                      <a:pt x="67" y="93"/>
                    </a:lnTo>
                    <a:lnTo>
                      <a:pt x="62" y="88"/>
                    </a:lnTo>
                    <a:lnTo>
                      <a:pt x="56" y="79"/>
                    </a:lnTo>
                    <a:lnTo>
                      <a:pt x="48" y="69"/>
                    </a:lnTo>
                    <a:lnTo>
                      <a:pt x="41" y="59"/>
                    </a:lnTo>
                    <a:lnTo>
                      <a:pt x="35" y="50"/>
                    </a:lnTo>
                    <a:lnTo>
                      <a:pt x="26" y="40"/>
                    </a:lnTo>
                    <a:lnTo>
                      <a:pt x="20" y="30"/>
                    </a:lnTo>
                    <a:lnTo>
                      <a:pt x="12" y="20"/>
                    </a:lnTo>
                    <a:lnTo>
                      <a:pt x="8" y="14"/>
                    </a:lnTo>
                    <a:lnTo>
                      <a:pt x="2" y="7"/>
                    </a:lnTo>
                    <a:lnTo>
                      <a:pt x="0" y="3"/>
                    </a:lnTo>
                    <a:lnTo>
                      <a:pt x="0" y="0"/>
                    </a:lnTo>
                    <a:lnTo>
                      <a:pt x="1" y="2"/>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46" name="Freeform 254"/>
              <p:cNvSpPr>
                <a:spLocks/>
              </p:cNvSpPr>
              <p:nvPr/>
            </p:nvSpPr>
            <p:spPr bwMode="auto">
              <a:xfrm>
                <a:off x="2766" y="2592"/>
                <a:ext cx="92" cy="95"/>
              </a:xfrm>
              <a:custGeom>
                <a:avLst/>
                <a:gdLst>
                  <a:gd name="T0" fmla="*/ 0 w 184"/>
                  <a:gd name="T1" fmla="*/ 0 h 190"/>
                  <a:gd name="T2" fmla="*/ 1 w 184"/>
                  <a:gd name="T3" fmla="*/ 1 h 190"/>
                  <a:gd name="T4" fmla="*/ 1 w 184"/>
                  <a:gd name="T5" fmla="*/ 1 h 190"/>
                  <a:gd name="T6" fmla="*/ 1 w 184"/>
                  <a:gd name="T7" fmla="*/ 1 h 190"/>
                  <a:gd name="T8" fmla="*/ 0 w 184"/>
                  <a:gd name="T9" fmla="*/ 0 h 190"/>
                  <a:gd name="T10" fmla="*/ 0 w 184"/>
                  <a:gd name="T11" fmla="*/ 0 h 190"/>
                  <a:gd name="T12" fmla="*/ 0 60000 65536"/>
                  <a:gd name="T13" fmla="*/ 0 60000 65536"/>
                  <a:gd name="T14" fmla="*/ 0 60000 65536"/>
                  <a:gd name="T15" fmla="*/ 0 60000 65536"/>
                  <a:gd name="T16" fmla="*/ 0 60000 65536"/>
                  <a:gd name="T17" fmla="*/ 0 60000 65536"/>
                  <a:gd name="T18" fmla="*/ 0 w 184"/>
                  <a:gd name="T19" fmla="*/ 0 h 190"/>
                  <a:gd name="T20" fmla="*/ 184 w 184"/>
                  <a:gd name="T21" fmla="*/ 190 h 190"/>
                </a:gdLst>
                <a:ahLst/>
                <a:cxnLst>
                  <a:cxn ang="T12">
                    <a:pos x="T0" y="T1"/>
                  </a:cxn>
                  <a:cxn ang="T13">
                    <a:pos x="T2" y="T3"/>
                  </a:cxn>
                  <a:cxn ang="T14">
                    <a:pos x="T4" y="T5"/>
                  </a:cxn>
                  <a:cxn ang="T15">
                    <a:pos x="T6" y="T7"/>
                  </a:cxn>
                  <a:cxn ang="T16">
                    <a:pos x="T8" y="T9"/>
                  </a:cxn>
                  <a:cxn ang="T17">
                    <a:pos x="T10" y="T11"/>
                  </a:cxn>
                </a:cxnLst>
                <a:rect l="T18" t="T19" r="T20" b="T21"/>
                <a:pathLst>
                  <a:path w="184" h="190">
                    <a:moveTo>
                      <a:pt x="0" y="0"/>
                    </a:moveTo>
                    <a:lnTo>
                      <a:pt x="5" y="35"/>
                    </a:lnTo>
                    <a:lnTo>
                      <a:pt x="180" y="190"/>
                    </a:lnTo>
                    <a:lnTo>
                      <a:pt x="184" y="144"/>
                    </a:lnTo>
                    <a:lnTo>
                      <a:pt x="0" y="0"/>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47" name="Freeform 255"/>
              <p:cNvSpPr>
                <a:spLocks/>
              </p:cNvSpPr>
              <p:nvPr/>
            </p:nvSpPr>
            <p:spPr bwMode="auto">
              <a:xfrm>
                <a:off x="2766" y="2518"/>
                <a:ext cx="194" cy="166"/>
              </a:xfrm>
              <a:custGeom>
                <a:avLst/>
                <a:gdLst>
                  <a:gd name="T0" fmla="*/ 1 w 387"/>
                  <a:gd name="T1" fmla="*/ 0 h 331"/>
                  <a:gd name="T2" fmla="*/ 0 w 387"/>
                  <a:gd name="T3" fmla="*/ 1 h 331"/>
                  <a:gd name="T4" fmla="*/ 1 w 387"/>
                  <a:gd name="T5" fmla="*/ 1 h 331"/>
                  <a:gd name="T6" fmla="*/ 1 w 387"/>
                  <a:gd name="T7" fmla="*/ 1 h 331"/>
                  <a:gd name="T8" fmla="*/ 1 w 387"/>
                  <a:gd name="T9" fmla="*/ 1 h 331"/>
                  <a:gd name="T10" fmla="*/ 1 w 387"/>
                  <a:gd name="T11" fmla="*/ 1 h 331"/>
                  <a:gd name="T12" fmla="*/ 1 w 387"/>
                  <a:gd name="T13" fmla="*/ 0 h 331"/>
                  <a:gd name="T14" fmla="*/ 1 w 387"/>
                  <a:gd name="T15" fmla="*/ 0 h 331"/>
                  <a:gd name="T16" fmla="*/ 0 60000 65536"/>
                  <a:gd name="T17" fmla="*/ 0 60000 65536"/>
                  <a:gd name="T18" fmla="*/ 0 60000 65536"/>
                  <a:gd name="T19" fmla="*/ 0 60000 65536"/>
                  <a:gd name="T20" fmla="*/ 0 60000 65536"/>
                  <a:gd name="T21" fmla="*/ 0 60000 65536"/>
                  <a:gd name="T22" fmla="*/ 0 60000 65536"/>
                  <a:gd name="T23" fmla="*/ 0 60000 65536"/>
                  <a:gd name="T24" fmla="*/ 0 w 387"/>
                  <a:gd name="T25" fmla="*/ 0 h 331"/>
                  <a:gd name="T26" fmla="*/ 387 w 387"/>
                  <a:gd name="T27" fmla="*/ 331 h 33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87" h="331">
                    <a:moveTo>
                      <a:pt x="239" y="0"/>
                    </a:moveTo>
                    <a:lnTo>
                      <a:pt x="0" y="154"/>
                    </a:lnTo>
                    <a:lnTo>
                      <a:pt x="177" y="297"/>
                    </a:lnTo>
                    <a:lnTo>
                      <a:pt x="180" y="331"/>
                    </a:lnTo>
                    <a:lnTo>
                      <a:pt x="378" y="129"/>
                    </a:lnTo>
                    <a:lnTo>
                      <a:pt x="387" y="92"/>
                    </a:lnTo>
                    <a:lnTo>
                      <a:pt x="239" y="0"/>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48" name="Freeform 256"/>
              <p:cNvSpPr>
                <a:spLocks/>
              </p:cNvSpPr>
              <p:nvPr/>
            </p:nvSpPr>
            <p:spPr bwMode="auto">
              <a:xfrm>
                <a:off x="2795" y="2540"/>
                <a:ext cx="140" cy="110"/>
              </a:xfrm>
              <a:custGeom>
                <a:avLst/>
                <a:gdLst>
                  <a:gd name="T0" fmla="*/ 1 w 279"/>
                  <a:gd name="T1" fmla="*/ 1 h 220"/>
                  <a:gd name="T2" fmla="*/ 1 w 279"/>
                  <a:gd name="T3" fmla="*/ 0 h 220"/>
                  <a:gd name="T4" fmla="*/ 0 w 279"/>
                  <a:gd name="T5" fmla="*/ 1 h 220"/>
                  <a:gd name="T6" fmla="*/ 1 w 279"/>
                  <a:gd name="T7" fmla="*/ 1 h 220"/>
                  <a:gd name="T8" fmla="*/ 1 w 279"/>
                  <a:gd name="T9" fmla="*/ 1 h 220"/>
                  <a:gd name="T10" fmla="*/ 1 w 279"/>
                  <a:gd name="T11" fmla="*/ 1 h 220"/>
                  <a:gd name="T12" fmla="*/ 0 60000 65536"/>
                  <a:gd name="T13" fmla="*/ 0 60000 65536"/>
                  <a:gd name="T14" fmla="*/ 0 60000 65536"/>
                  <a:gd name="T15" fmla="*/ 0 60000 65536"/>
                  <a:gd name="T16" fmla="*/ 0 60000 65536"/>
                  <a:gd name="T17" fmla="*/ 0 60000 65536"/>
                  <a:gd name="T18" fmla="*/ 0 w 279"/>
                  <a:gd name="T19" fmla="*/ 0 h 220"/>
                  <a:gd name="T20" fmla="*/ 279 w 279"/>
                  <a:gd name="T21" fmla="*/ 220 h 220"/>
                </a:gdLst>
                <a:ahLst/>
                <a:cxnLst>
                  <a:cxn ang="T12">
                    <a:pos x="T0" y="T1"/>
                  </a:cxn>
                  <a:cxn ang="T13">
                    <a:pos x="T2" y="T3"/>
                  </a:cxn>
                  <a:cxn ang="T14">
                    <a:pos x="T4" y="T5"/>
                  </a:cxn>
                  <a:cxn ang="T15">
                    <a:pos x="T6" y="T7"/>
                  </a:cxn>
                  <a:cxn ang="T16">
                    <a:pos x="T8" y="T9"/>
                  </a:cxn>
                  <a:cxn ang="T17">
                    <a:pos x="T10" y="T11"/>
                  </a:cxn>
                </a:cxnLst>
                <a:rect l="T18" t="T19" r="T20" b="T21"/>
                <a:pathLst>
                  <a:path w="279" h="220">
                    <a:moveTo>
                      <a:pt x="279" y="60"/>
                    </a:moveTo>
                    <a:lnTo>
                      <a:pt x="171" y="0"/>
                    </a:lnTo>
                    <a:lnTo>
                      <a:pt x="0" y="124"/>
                    </a:lnTo>
                    <a:lnTo>
                      <a:pt x="138" y="220"/>
                    </a:lnTo>
                    <a:lnTo>
                      <a:pt x="279"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49" name="Freeform 257"/>
              <p:cNvSpPr>
                <a:spLocks/>
              </p:cNvSpPr>
              <p:nvPr/>
            </p:nvSpPr>
            <p:spPr bwMode="auto">
              <a:xfrm>
                <a:off x="2463" y="3002"/>
                <a:ext cx="209" cy="27"/>
              </a:xfrm>
              <a:custGeom>
                <a:avLst/>
                <a:gdLst>
                  <a:gd name="T0" fmla="*/ 1 w 418"/>
                  <a:gd name="T1" fmla="*/ 0 h 54"/>
                  <a:gd name="T2" fmla="*/ 0 w 418"/>
                  <a:gd name="T3" fmla="*/ 1 h 54"/>
                  <a:gd name="T4" fmla="*/ 1 w 418"/>
                  <a:gd name="T5" fmla="*/ 1 h 54"/>
                  <a:gd name="T6" fmla="*/ 1 w 418"/>
                  <a:gd name="T7" fmla="*/ 1 h 54"/>
                  <a:gd name="T8" fmla="*/ 1 w 418"/>
                  <a:gd name="T9" fmla="*/ 1 h 54"/>
                  <a:gd name="T10" fmla="*/ 1 w 418"/>
                  <a:gd name="T11" fmla="*/ 1 h 54"/>
                  <a:gd name="T12" fmla="*/ 1 w 418"/>
                  <a:gd name="T13" fmla="*/ 1 h 54"/>
                  <a:gd name="T14" fmla="*/ 1 w 418"/>
                  <a:gd name="T15" fmla="*/ 1 h 54"/>
                  <a:gd name="T16" fmla="*/ 1 w 418"/>
                  <a:gd name="T17" fmla="*/ 1 h 54"/>
                  <a:gd name="T18" fmla="*/ 1 w 418"/>
                  <a:gd name="T19" fmla="*/ 1 h 54"/>
                  <a:gd name="T20" fmla="*/ 1 w 418"/>
                  <a:gd name="T21" fmla="*/ 1 h 54"/>
                  <a:gd name="T22" fmla="*/ 1 w 418"/>
                  <a:gd name="T23" fmla="*/ 0 h 54"/>
                  <a:gd name="T24" fmla="*/ 1 w 418"/>
                  <a:gd name="T25" fmla="*/ 0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8"/>
                  <a:gd name="T40" fmla="*/ 0 h 54"/>
                  <a:gd name="T41" fmla="*/ 418 w 418"/>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8" h="54">
                    <a:moveTo>
                      <a:pt x="86" y="0"/>
                    </a:moveTo>
                    <a:lnTo>
                      <a:pt x="0" y="8"/>
                    </a:lnTo>
                    <a:lnTo>
                      <a:pt x="20" y="16"/>
                    </a:lnTo>
                    <a:lnTo>
                      <a:pt x="59" y="18"/>
                    </a:lnTo>
                    <a:lnTo>
                      <a:pt x="24" y="25"/>
                    </a:lnTo>
                    <a:lnTo>
                      <a:pt x="52" y="44"/>
                    </a:lnTo>
                    <a:lnTo>
                      <a:pt x="91" y="44"/>
                    </a:lnTo>
                    <a:lnTo>
                      <a:pt x="76" y="54"/>
                    </a:lnTo>
                    <a:lnTo>
                      <a:pt x="101" y="54"/>
                    </a:lnTo>
                    <a:lnTo>
                      <a:pt x="418" y="36"/>
                    </a:lnTo>
                    <a:lnTo>
                      <a:pt x="346" y="5"/>
                    </a:lnTo>
                    <a:lnTo>
                      <a:pt x="86"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50" name="Freeform 258"/>
              <p:cNvSpPr>
                <a:spLocks/>
              </p:cNvSpPr>
              <p:nvPr/>
            </p:nvSpPr>
            <p:spPr bwMode="auto">
              <a:xfrm>
                <a:off x="2504" y="2997"/>
                <a:ext cx="153" cy="21"/>
              </a:xfrm>
              <a:custGeom>
                <a:avLst/>
                <a:gdLst>
                  <a:gd name="T0" fmla="*/ 0 w 306"/>
                  <a:gd name="T1" fmla="*/ 0 h 43"/>
                  <a:gd name="T2" fmla="*/ 1 w 306"/>
                  <a:gd name="T3" fmla="*/ 0 h 43"/>
                  <a:gd name="T4" fmla="*/ 1 w 306"/>
                  <a:gd name="T5" fmla="*/ 0 h 43"/>
                  <a:gd name="T6" fmla="*/ 1 w 306"/>
                  <a:gd name="T7" fmla="*/ 0 h 43"/>
                  <a:gd name="T8" fmla="*/ 0 w 306"/>
                  <a:gd name="T9" fmla="*/ 0 h 43"/>
                  <a:gd name="T10" fmla="*/ 0 w 306"/>
                  <a:gd name="T11" fmla="*/ 0 h 43"/>
                  <a:gd name="T12" fmla="*/ 0 60000 65536"/>
                  <a:gd name="T13" fmla="*/ 0 60000 65536"/>
                  <a:gd name="T14" fmla="*/ 0 60000 65536"/>
                  <a:gd name="T15" fmla="*/ 0 60000 65536"/>
                  <a:gd name="T16" fmla="*/ 0 60000 65536"/>
                  <a:gd name="T17" fmla="*/ 0 60000 65536"/>
                  <a:gd name="T18" fmla="*/ 0 w 306"/>
                  <a:gd name="T19" fmla="*/ 0 h 43"/>
                  <a:gd name="T20" fmla="*/ 306 w 306"/>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306" h="43">
                    <a:moveTo>
                      <a:pt x="0" y="0"/>
                    </a:moveTo>
                    <a:lnTo>
                      <a:pt x="306" y="13"/>
                    </a:lnTo>
                    <a:lnTo>
                      <a:pt x="302" y="43"/>
                    </a:lnTo>
                    <a:lnTo>
                      <a:pt x="1" y="31"/>
                    </a:lnTo>
                    <a:lnTo>
                      <a:pt x="0" y="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51" name="Freeform 259"/>
              <p:cNvSpPr>
                <a:spLocks/>
              </p:cNvSpPr>
              <p:nvPr/>
            </p:nvSpPr>
            <p:spPr bwMode="auto">
              <a:xfrm>
                <a:off x="2464" y="2966"/>
                <a:ext cx="41" cy="46"/>
              </a:xfrm>
              <a:custGeom>
                <a:avLst/>
                <a:gdLst>
                  <a:gd name="T0" fmla="*/ 1 w 82"/>
                  <a:gd name="T1" fmla="*/ 0 h 91"/>
                  <a:gd name="T2" fmla="*/ 1 w 82"/>
                  <a:gd name="T3" fmla="*/ 1 h 91"/>
                  <a:gd name="T4" fmla="*/ 1 w 82"/>
                  <a:gd name="T5" fmla="*/ 1 h 91"/>
                  <a:gd name="T6" fmla="*/ 0 w 82"/>
                  <a:gd name="T7" fmla="*/ 1 h 91"/>
                  <a:gd name="T8" fmla="*/ 1 w 82"/>
                  <a:gd name="T9" fmla="*/ 0 h 91"/>
                  <a:gd name="T10" fmla="*/ 1 w 82"/>
                  <a:gd name="T11" fmla="*/ 0 h 91"/>
                  <a:gd name="T12" fmla="*/ 0 60000 65536"/>
                  <a:gd name="T13" fmla="*/ 0 60000 65536"/>
                  <a:gd name="T14" fmla="*/ 0 60000 65536"/>
                  <a:gd name="T15" fmla="*/ 0 60000 65536"/>
                  <a:gd name="T16" fmla="*/ 0 60000 65536"/>
                  <a:gd name="T17" fmla="*/ 0 60000 65536"/>
                  <a:gd name="T18" fmla="*/ 0 w 82"/>
                  <a:gd name="T19" fmla="*/ 0 h 91"/>
                  <a:gd name="T20" fmla="*/ 82 w 82"/>
                  <a:gd name="T21" fmla="*/ 91 h 91"/>
                </a:gdLst>
                <a:ahLst/>
                <a:cxnLst>
                  <a:cxn ang="T12">
                    <a:pos x="T0" y="T1"/>
                  </a:cxn>
                  <a:cxn ang="T13">
                    <a:pos x="T2" y="T3"/>
                  </a:cxn>
                  <a:cxn ang="T14">
                    <a:pos x="T4" y="T5"/>
                  </a:cxn>
                  <a:cxn ang="T15">
                    <a:pos x="T6" y="T7"/>
                  </a:cxn>
                  <a:cxn ang="T16">
                    <a:pos x="T8" y="T9"/>
                  </a:cxn>
                  <a:cxn ang="T17">
                    <a:pos x="T10" y="T11"/>
                  </a:cxn>
                </a:cxnLst>
                <a:rect l="T18" t="T19" r="T20" b="T21"/>
                <a:pathLst>
                  <a:path w="82" h="91">
                    <a:moveTo>
                      <a:pt x="10" y="0"/>
                    </a:moveTo>
                    <a:lnTo>
                      <a:pt x="82" y="55"/>
                    </a:lnTo>
                    <a:lnTo>
                      <a:pt x="80" y="91"/>
                    </a:lnTo>
                    <a:lnTo>
                      <a:pt x="0" y="26"/>
                    </a:lnTo>
                    <a:lnTo>
                      <a:pt x="10" y="0"/>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52" name="Freeform 260"/>
              <p:cNvSpPr>
                <a:spLocks/>
              </p:cNvSpPr>
              <p:nvPr/>
            </p:nvSpPr>
            <p:spPr bwMode="auto">
              <a:xfrm>
                <a:off x="2469" y="2966"/>
                <a:ext cx="188" cy="39"/>
              </a:xfrm>
              <a:custGeom>
                <a:avLst/>
                <a:gdLst>
                  <a:gd name="T0" fmla="*/ 0 w 376"/>
                  <a:gd name="T1" fmla="*/ 0 h 77"/>
                  <a:gd name="T2" fmla="*/ 1 w 376"/>
                  <a:gd name="T3" fmla="*/ 1 h 77"/>
                  <a:gd name="T4" fmla="*/ 1 w 376"/>
                  <a:gd name="T5" fmla="*/ 1 h 77"/>
                  <a:gd name="T6" fmla="*/ 1 w 376"/>
                  <a:gd name="T7" fmla="*/ 1 h 77"/>
                  <a:gd name="T8" fmla="*/ 0 w 376"/>
                  <a:gd name="T9" fmla="*/ 0 h 77"/>
                  <a:gd name="T10" fmla="*/ 0 w 376"/>
                  <a:gd name="T11" fmla="*/ 0 h 77"/>
                  <a:gd name="T12" fmla="*/ 0 60000 65536"/>
                  <a:gd name="T13" fmla="*/ 0 60000 65536"/>
                  <a:gd name="T14" fmla="*/ 0 60000 65536"/>
                  <a:gd name="T15" fmla="*/ 0 60000 65536"/>
                  <a:gd name="T16" fmla="*/ 0 60000 65536"/>
                  <a:gd name="T17" fmla="*/ 0 60000 65536"/>
                  <a:gd name="T18" fmla="*/ 0 w 376"/>
                  <a:gd name="T19" fmla="*/ 0 h 77"/>
                  <a:gd name="T20" fmla="*/ 376 w 376"/>
                  <a:gd name="T21" fmla="*/ 77 h 77"/>
                </a:gdLst>
                <a:ahLst/>
                <a:cxnLst>
                  <a:cxn ang="T12">
                    <a:pos x="T0" y="T1"/>
                  </a:cxn>
                  <a:cxn ang="T13">
                    <a:pos x="T2" y="T3"/>
                  </a:cxn>
                  <a:cxn ang="T14">
                    <a:pos x="T4" y="T5"/>
                  </a:cxn>
                  <a:cxn ang="T15">
                    <a:pos x="T6" y="T7"/>
                  </a:cxn>
                  <a:cxn ang="T16">
                    <a:pos x="T8" y="T9"/>
                  </a:cxn>
                  <a:cxn ang="T17">
                    <a:pos x="T10" y="T11"/>
                  </a:cxn>
                </a:cxnLst>
                <a:rect l="T18" t="T19" r="T20" b="T21"/>
                <a:pathLst>
                  <a:path w="376" h="77">
                    <a:moveTo>
                      <a:pt x="0" y="0"/>
                    </a:moveTo>
                    <a:lnTo>
                      <a:pt x="285" y="6"/>
                    </a:lnTo>
                    <a:lnTo>
                      <a:pt x="376" y="76"/>
                    </a:lnTo>
                    <a:lnTo>
                      <a:pt x="77" y="77"/>
                    </a:lnTo>
                    <a:lnTo>
                      <a:pt x="0" y="0"/>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53" name="Freeform 261"/>
              <p:cNvSpPr>
                <a:spLocks/>
              </p:cNvSpPr>
              <p:nvPr/>
            </p:nvSpPr>
            <p:spPr bwMode="auto">
              <a:xfrm>
                <a:off x="2790" y="2745"/>
                <a:ext cx="146" cy="101"/>
              </a:xfrm>
              <a:custGeom>
                <a:avLst/>
                <a:gdLst>
                  <a:gd name="T0" fmla="*/ 0 w 294"/>
                  <a:gd name="T1" fmla="*/ 0 h 203"/>
                  <a:gd name="T2" fmla="*/ 0 w 294"/>
                  <a:gd name="T3" fmla="*/ 0 h 203"/>
                  <a:gd name="T4" fmla="*/ 0 w 294"/>
                  <a:gd name="T5" fmla="*/ 0 h 203"/>
                  <a:gd name="T6" fmla="*/ 0 w 294"/>
                  <a:gd name="T7" fmla="*/ 0 h 203"/>
                  <a:gd name="T8" fmla="*/ 0 w 294"/>
                  <a:gd name="T9" fmla="*/ 0 h 203"/>
                  <a:gd name="T10" fmla="*/ 0 w 294"/>
                  <a:gd name="T11" fmla="*/ 0 h 203"/>
                  <a:gd name="T12" fmla="*/ 0 w 294"/>
                  <a:gd name="T13" fmla="*/ 0 h 203"/>
                  <a:gd name="T14" fmla="*/ 0 w 294"/>
                  <a:gd name="T15" fmla="*/ 0 h 203"/>
                  <a:gd name="T16" fmla="*/ 0 w 294"/>
                  <a:gd name="T17" fmla="*/ 0 h 203"/>
                  <a:gd name="T18" fmla="*/ 0 w 294"/>
                  <a:gd name="T19" fmla="*/ 0 h 203"/>
                  <a:gd name="T20" fmla="*/ 0 w 294"/>
                  <a:gd name="T21" fmla="*/ 0 h 203"/>
                  <a:gd name="T22" fmla="*/ 0 w 294"/>
                  <a:gd name="T23" fmla="*/ 0 h 203"/>
                  <a:gd name="T24" fmla="*/ 0 w 294"/>
                  <a:gd name="T25" fmla="*/ 0 h 203"/>
                  <a:gd name="T26" fmla="*/ 0 w 294"/>
                  <a:gd name="T27" fmla="*/ 0 h 203"/>
                  <a:gd name="T28" fmla="*/ 0 w 294"/>
                  <a:gd name="T29" fmla="*/ 0 h 203"/>
                  <a:gd name="T30" fmla="*/ 0 w 294"/>
                  <a:gd name="T31" fmla="*/ 0 h 203"/>
                  <a:gd name="T32" fmla="*/ 0 w 294"/>
                  <a:gd name="T33" fmla="*/ 0 h 203"/>
                  <a:gd name="T34" fmla="*/ 0 w 294"/>
                  <a:gd name="T35" fmla="*/ 0 h 203"/>
                  <a:gd name="T36" fmla="*/ 0 w 294"/>
                  <a:gd name="T37" fmla="*/ 0 h 203"/>
                  <a:gd name="T38" fmla="*/ 0 w 294"/>
                  <a:gd name="T39" fmla="*/ 0 h 203"/>
                  <a:gd name="T40" fmla="*/ 0 w 294"/>
                  <a:gd name="T41" fmla="*/ 0 h 203"/>
                  <a:gd name="T42" fmla="*/ 0 w 294"/>
                  <a:gd name="T43" fmla="*/ 0 h 203"/>
                  <a:gd name="T44" fmla="*/ 0 w 294"/>
                  <a:gd name="T45" fmla="*/ 0 h 203"/>
                  <a:gd name="T46" fmla="*/ 0 w 294"/>
                  <a:gd name="T47" fmla="*/ 0 h 203"/>
                  <a:gd name="T48" fmla="*/ 0 w 294"/>
                  <a:gd name="T49" fmla="*/ 0 h 203"/>
                  <a:gd name="T50" fmla="*/ 0 w 294"/>
                  <a:gd name="T51" fmla="*/ 0 h 203"/>
                  <a:gd name="T52" fmla="*/ 0 w 294"/>
                  <a:gd name="T53" fmla="*/ 0 h 203"/>
                  <a:gd name="T54" fmla="*/ 0 w 294"/>
                  <a:gd name="T55" fmla="*/ 0 h 203"/>
                  <a:gd name="T56" fmla="*/ 0 w 294"/>
                  <a:gd name="T57" fmla="*/ 0 h 203"/>
                  <a:gd name="T58" fmla="*/ 0 w 294"/>
                  <a:gd name="T59" fmla="*/ 0 h 203"/>
                  <a:gd name="T60" fmla="*/ 0 w 294"/>
                  <a:gd name="T61" fmla="*/ 0 h 203"/>
                  <a:gd name="T62" fmla="*/ 0 w 294"/>
                  <a:gd name="T63" fmla="*/ 0 h 203"/>
                  <a:gd name="T64" fmla="*/ 0 w 294"/>
                  <a:gd name="T65" fmla="*/ 0 h 203"/>
                  <a:gd name="T66" fmla="*/ 0 w 294"/>
                  <a:gd name="T67" fmla="*/ 0 h 203"/>
                  <a:gd name="T68" fmla="*/ 0 w 294"/>
                  <a:gd name="T69" fmla="*/ 0 h 203"/>
                  <a:gd name="T70" fmla="*/ 0 w 294"/>
                  <a:gd name="T71" fmla="*/ 0 h 203"/>
                  <a:gd name="T72" fmla="*/ 0 w 294"/>
                  <a:gd name="T73" fmla="*/ 0 h 203"/>
                  <a:gd name="T74" fmla="*/ 0 w 294"/>
                  <a:gd name="T75" fmla="*/ 0 h 203"/>
                  <a:gd name="T76" fmla="*/ 0 w 294"/>
                  <a:gd name="T77" fmla="*/ 0 h 203"/>
                  <a:gd name="T78" fmla="*/ 0 w 294"/>
                  <a:gd name="T79" fmla="*/ 0 h 203"/>
                  <a:gd name="T80" fmla="*/ 0 w 294"/>
                  <a:gd name="T81" fmla="*/ 0 h 203"/>
                  <a:gd name="T82" fmla="*/ 0 w 294"/>
                  <a:gd name="T83" fmla="*/ 0 h 203"/>
                  <a:gd name="T84" fmla="*/ 0 w 294"/>
                  <a:gd name="T85" fmla="*/ 0 h 203"/>
                  <a:gd name="T86" fmla="*/ 0 w 294"/>
                  <a:gd name="T87" fmla="*/ 0 h 203"/>
                  <a:gd name="T88" fmla="*/ 0 w 294"/>
                  <a:gd name="T89" fmla="*/ 0 h 203"/>
                  <a:gd name="T90" fmla="*/ 0 w 294"/>
                  <a:gd name="T91" fmla="*/ 0 h 203"/>
                  <a:gd name="T92" fmla="*/ 0 w 294"/>
                  <a:gd name="T93" fmla="*/ 0 h 20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94"/>
                  <a:gd name="T142" fmla="*/ 0 h 203"/>
                  <a:gd name="T143" fmla="*/ 294 w 294"/>
                  <a:gd name="T144" fmla="*/ 203 h 20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94" h="203">
                    <a:moveTo>
                      <a:pt x="4" y="27"/>
                    </a:moveTo>
                    <a:lnTo>
                      <a:pt x="0" y="97"/>
                    </a:lnTo>
                    <a:lnTo>
                      <a:pt x="17" y="109"/>
                    </a:lnTo>
                    <a:lnTo>
                      <a:pt x="18" y="150"/>
                    </a:lnTo>
                    <a:lnTo>
                      <a:pt x="50" y="161"/>
                    </a:lnTo>
                    <a:lnTo>
                      <a:pt x="52" y="163"/>
                    </a:lnTo>
                    <a:lnTo>
                      <a:pt x="57" y="171"/>
                    </a:lnTo>
                    <a:lnTo>
                      <a:pt x="59" y="175"/>
                    </a:lnTo>
                    <a:lnTo>
                      <a:pt x="65" y="180"/>
                    </a:lnTo>
                    <a:lnTo>
                      <a:pt x="72" y="183"/>
                    </a:lnTo>
                    <a:lnTo>
                      <a:pt x="80" y="186"/>
                    </a:lnTo>
                    <a:lnTo>
                      <a:pt x="88" y="186"/>
                    </a:lnTo>
                    <a:lnTo>
                      <a:pt x="97" y="185"/>
                    </a:lnTo>
                    <a:lnTo>
                      <a:pt x="107" y="183"/>
                    </a:lnTo>
                    <a:lnTo>
                      <a:pt x="117" y="181"/>
                    </a:lnTo>
                    <a:lnTo>
                      <a:pt x="123" y="178"/>
                    </a:lnTo>
                    <a:lnTo>
                      <a:pt x="130" y="175"/>
                    </a:lnTo>
                    <a:lnTo>
                      <a:pt x="134" y="174"/>
                    </a:lnTo>
                    <a:lnTo>
                      <a:pt x="137" y="174"/>
                    </a:lnTo>
                    <a:lnTo>
                      <a:pt x="190" y="203"/>
                    </a:lnTo>
                    <a:lnTo>
                      <a:pt x="294" y="171"/>
                    </a:lnTo>
                    <a:lnTo>
                      <a:pt x="291" y="170"/>
                    </a:lnTo>
                    <a:lnTo>
                      <a:pt x="289" y="168"/>
                    </a:lnTo>
                    <a:lnTo>
                      <a:pt x="284" y="163"/>
                    </a:lnTo>
                    <a:lnTo>
                      <a:pt x="278" y="159"/>
                    </a:lnTo>
                    <a:lnTo>
                      <a:pt x="269" y="150"/>
                    </a:lnTo>
                    <a:lnTo>
                      <a:pt x="260" y="141"/>
                    </a:lnTo>
                    <a:lnTo>
                      <a:pt x="254" y="135"/>
                    </a:lnTo>
                    <a:lnTo>
                      <a:pt x="248" y="129"/>
                    </a:lnTo>
                    <a:lnTo>
                      <a:pt x="242" y="123"/>
                    </a:lnTo>
                    <a:lnTo>
                      <a:pt x="237" y="115"/>
                    </a:lnTo>
                    <a:lnTo>
                      <a:pt x="228" y="105"/>
                    </a:lnTo>
                    <a:lnTo>
                      <a:pt x="220" y="97"/>
                    </a:lnTo>
                    <a:lnTo>
                      <a:pt x="213" y="88"/>
                    </a:lnTo>
                    <a:lnTo>
                      <a:pt x="205" y="78"/>
                    </a:lnTo>
                    <a:lnTo>
                      <a:pt x="198" y="68"/>
                    </a:lnTo>
                    <a:lnTo>
                      <a:pt x="189" y="59"/>
                    </a:lnTo>
                    <a:lnTo>
                      <a:pt x="183" y="49"/>
                    </a:lnTo>
                    <a:lnTo>
                      <a:pt x="177" y="42"/>
                    </a:lnTo>
                    <a:lnTo>
                      <a:pt x="169" y="30"/>
                    </a:lnTo>
                    <a:lnTo>
                      <a:pt x="163" y="24"/>
                    </a:lnTo>
                    <a:lnTo>
                      <a:pt x="157" y="17"/>
                    </a:lnTo>
                    <a:lnTo>
                      <a:pt x="154" y="12"/>
                    </a:lnTo>
                    <a:lnTo>
                      <a:pt x="147" y="3"/>
                    </a:lnTo>
                    <a:lnTo>
                      <a:pt x="144" y="0"/>
                    </a:lnTo>
                    <a:lnTo>
                      <a:pt x="4" y="27"/>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54" name="Freeform 262"/>
              <p:cNvSpPr>
                <a:spLocks/>
              </p:cNvSpPr>
              <p:nvPr/>
            </p:nvSpPr>
            <p:spPr bwMode="auto">
              <a:xfrm>
                <a:off x="2801" y="2784"/>
                <a:ext cx="22" cy="12"/>
              </a:xfrm>
              <a:custGeom>
                <a:avLst/>
                <a:gdLst>
                  <a:gd name="T0" fmla="*/ 0 w 45"/>
                  <a:gd name="T1" fmla="*/ 1 h 24"/>
                  <a:gd name="T2" fmla="*/ 0 w 45"/>
                  <a:gd name="T3" fmla="*/ 1 h 24"/>
                  <a:gd name="T4" fmla="*/ 0 w 45"/>
                  <a:gd name="T5" fmla="*/ 0 h 24"/>
                  <a:gd name="T6" fmla="*/ 0 w 45"/>
                  <a:gd name="T7" fmla="*/ 1 h 24"/>
                  <a:gd name="T8" fmla="*/ 0 w 45"/>
                  <a:gd name="T9" fmla="*/ 1 h 24"/>
                  <a:gd name="T10" fmla="*/ 0 w 45"/>
                  <a:gd name="T11" fmla="*/ 1 h 24"/>
                  <a:gd name="T12" fmla="*/ 0 w 45"/>
                  <a:gd name="T13" fmla="*/ 1 h 24"/>
                  <a:gd name="T14" fmla="*/ 0 w 45"/>
                  <a:gd name="T15" fmla="*/ 1 h 24"/>
                  <a:gd name="T16" fmla="*/ 0 60000 65536"/>
                  <a:gd name="T17" fmla="*/ 0 60000 65536"/>
                  <a:gd name="T18" fmla="*/ 0 60000 65536"/>
                  <a:gd name="T19" fmla="*/ 0 60000 65536"/>
                  <a:gd name="T20" fmla="*/ 0 60000 65536"/>
                  <a:gd name="T21" fmla="*/ 0 60000 65536"/>
                  <a:gd name="T22" fmla="*/ 0 60000 65536"/>
                  <a:gd name="T23" fmla="*/ 0 60000 65536"/>
                  <a:gd name="T24" fmla="*/ 0 w 45"/>
                  <a:gd name="T25" fmla="*/ 0 h 24"/>
                  <a:gd name="T26" fmla="*/ 45 w 45"/>
                  <a:gd name="T27" fmla="*/ 24 h 2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5" h="24">
                    <a:moveTo>
                      <a:pt x="4" y="13"/>
                    </a:moveTo>
                    <a:lnTo>
                      <a:pt x="0" y="4"/>
                    </a:lnTo>
                    <a:lnTo>
                      <a:pt x="24" y="0"/>
                    </a:lnTo>
                    <a:lnTo>
                      <a:pt x="45" y="13"/>
                    </a:lnTo>
                    <a:lnTo>
                      <a:pt x="12" y="24"/>
                    </a:lnTo>
                    <a:lnTo>
                      <a:pt x="12" y="13"/>
                    </a:lnTo>
                    <a:lnTo>
                      <a:pt x="4" y="13"/>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55" name="Freeform 263"/>
              <p:cNvSpPr>
                <a:spLocks/>
              </p:cNvSpPr>
              <p:nvPr/>
            </p:nvSpPr>
            <p:spPr bwMode="auto">
              <a:xfrm>
                <a:off x="2792" y="2742"/>
                <a:ext cx="140" cy="113"/>
              </a:xfrm>
              <a:custGeom>
                <a:avLst/>
                <a:gdLst>
                  <a:gd name="T0" fmla="*/ 1 w 280"/>
                  <a:gd name="T1" fmla="*/ 1 h 225"/>
                  <a:gd name="T2" fmla="*/ 1 w 280"/>
                  <a:gd name="T3" fmla="*/ 1 h 225"/>
                  <a:gd name="T4" fmla="*/ 1 w 280"/>
                  <a:gd name="T5" fmla="*/ 1 h 225"/>
                  <a:gd name="T6" fmla="*/ 1 w 280"/>
                  <a:gd name="T7" fmla="*/ 1 h 225"/>
                  <a:gd name="T8" fmla="*/ 1 w 280"/>
                  <a:gd name="T9" fmla="*/ 1 h 225"/>
                  <a:gd name="T10" fmla="*/ 1 w 280"/>
                  <a:gd name="T11" fmla="*/ 1 h 225"/>
                  <a:gd name="T12" fmla="*/ 1 w 280"/>
                  <a:gd name="T13" fmla="*/ 1 h 225"/>
                  <a:gd name="T14" fmla="*/ 1 w 280"/>
                  <a:gd name="T15" fmla="*/ 1 h 225"/>
                  <a:gd name="T16" fmla="*/ 1 w 280"/>
                  <a:gd name="T17" fmla="*/ 1 h 225"/>
                  <a:gd name="T18" fmla="*/ 1 w 280"/>
                  <a:gd name="T19" fmla="*/ 1 h 225"/>
                  <a:gd name="T20" fmla="*/ 1 w 280"/>
                  <a:gd name="T21" fmla="*/ 1 h 225"/>
                  <a:gd name="T22" fmla="*/ 1 w 280"/>
                  <a:gd name="T23" fmla="*/ 1 h 225"/>
                  <a:gd name="T24" fmla="*/ 1 w 280"/>
                  <a:gd name="T25" fmla="*/ 1 h 225"/>
                  <a:gd name="T26" fmla="*/ 1 w 280"/>
                  <a:gd name="T27" fmla="*/ 1 h 225"/>
                  <a:gd name="T28" fmla="*/ 1 w 280"/>
                  <a:gd name="T29" fmla="*/ 1 h 225"/>
                  <a:gd name="T30" fmla="*/ 1 w 280"/>
                  <a:gd name="T31" fmla="*/ 1 h 225"/>
                  <a:gd name="T32" fmla="*/ 1 w 280"/>
                  <a:gd name="T33" fmla="*/ 1 h 225"/>
                  <a:gd name="T34" fmla="*/ 1 w 280"/>
                  <a:gd name="T35" fmla="*/ 1 h 225"/>
                  <a:gd name="T36" fmla="*/ 1 w 280"/>
                  <a:gd name="T37" fmla="*/ 1 h 225"/>
                  <a:gd name="T38" fmla="*/ 1 w 280"/>
                  <a:gd name="T39" fmla="*/ 1 h 225"/>
                  <a:gd name="T40" fmla="*/ 1 w 280"/>
                  <a:gd name="T41" fmla="*/ 1 h 225"/>
                  <a:gd name="T42" fmla="*/ 1 w 280"/>
                  <a:gd name="T43" fmla="*/ 1 h 225"/>
                  <a:gd name="T44" fmla="*/ 1 w 280"/>
                  <a:gd name="T45" fmla="*/ 1 h 225"/>
                  <a:gd name="T46" fmla="*/ 1 w 280"/>
                  <a:gd name="T47" fmla="*/ 1 h 225"/>
                  <a:gd name="T48" fmla="*/ 1 w 280"/>
                  <a:gd name="T49" fmla="*/ 1 h 225"/>
                  <a:gd name="T50" fmla="*/ 1 w 280"/>
                  <a:gd name="T51" fmla="*/ 1 h 225"/>
                  <a:gd name="T52" fmla="*/ 1 w 280"/>
                  <a:gd name="T53" fmla="*/ 1 h 225"/>
                  <a:gd name="T54" fmla="*/ 1 w 280"/>
                  <a:gd name="T55" fmla="*/ 1 h 225"/>
                  <a:gd name="T56" fmla="*/ 1 w 280"/>
                  <a:gd name="T57" fmla="*/ 1 h 225"/>
                  <a:gd name="T58" fmla="*/ 1 w 280"/>
                  <a:gd name="T59" fmla="*/ 1 h 225"/>
                  <a:gd name="T60" fmla="*/ 1 w 280"/>
                  <a:gd name="T61" fmla="*/ 1 h 225"/>
                  <a:gd name="T62" fmla="*/ 1 w 280"/>
                  <a:gd name="T63" fmla="*/ 0 h 225"/>
                  <a:gd name="T64" fmla="*/ 1 w 280"/>
                  <a:gd name="T65" fmla="*/ 1 h 225"/>
                  <a:gd name="T66" fmla="*/ 1 w 280"/>
                  <a:gd name="T67" fmla="*/ 1 h 225"/>
                  <a:gd name="T68" fmla="*/ 1 w 280"/>
                  <a:gd name="T69" fmla="*/ 1 h 225"/>
                  <a:gd name="T70" fmla="*/ 1 w 280"/>
                  <a:gd name="T71" fmla="*/ 1 h 225"/>
                  <a:gd name="T72" fmla="*/ 1 w 280"/>
                  <a:gd name="T73" fmla="*/ 1 h 225"/>
                  <a:gd name="T74" fmla="*/ 1 w 280"/>
                  <a:gd name="T75" fmla="*/ 1 h 225"/>
                  <a:gd name="T76" fmla="*/ 1 w 280"/>
                  <a:gd name="T77" fmla="*/ 1 h 225"/>
                  <a:gd name="T78" fmla="*/ 1 w 280"/>
                  <a:gd name="T79" fmla="*/ 1 h 225"/>
                  <a:gd name="T80" fmla="*/ 1 w 280"/>
                  <a:gd name="T81" fmla="*/ 1 h 225"/>
                  <a:gd name="T82" fmla="*/ 1 w 280"/>
                  <a:gd name="T83" fmla="*/ 1 h 225"/>
                  <a:gd name="T84" fmla="*/ 1 w 280"/>
                  <a:gd name="T85" fmla="*/ 1 h 225"/>
                  <a:gd name="T86" fmla="*/ 1 w 280"/>
                  <a:gd name="T87" fmla="*/ 1 h 225"/>
                  <a:gd name="T88" fmla="*/ 1 w 280"/>
                  <a:gd name="T89" fmla="*/ 1 h 225"/>
                  <a:gd name="T90" fmla="*/ 1 w 280"/>
                  <a:gd name="T91" fmla="*/ 1 h 225"/>
                  <a:gd name="T92" fmla="*/ 1 w 280"/>
                  <a:gd name="T93" fmla="*/ 1 h 225"/>
                  <a:gd name="T94" fmla="*/ 1 w 280"/>
                  <a:gd name="T95" fmla="*/ 1 h 225"/>
                  <a:gd name="T96" fmla="*/ 1 w 280"/>
                  <a:gd name="T97" fmla="*/ 1 h 225"/>
                  <a:gd name="T98" fmla="*/ 1 w 280"/>
                  <a:gd name="T99" fmla="*/ 1 h 225"/>
                  <a:gd name="T100" fmla="*/ 1 w 280"/>
                  <a:gd name="T101" fmla="*/ 1 h 225"/>
                  <a:gd name="T102" fmla="*/ 1 w 280"/>
                  <a:gd name="T103" fmla="*/ 1 h 225"/>
                  <a:gd name="T104" fmla="*/ 1 w 280"/>
                  <a:gd name="T105" fmla="*/ 1 h 225"/>
                  <a:gd name="T106" fmla="*/ 1 w 280"/>
                  <a:gd name="T107" fmla="*/ 1 h 225"/>
                  <a:gd name="T108" fmla="*/ 1 w 280"/>
                  <a:gd name="T109" fmla="*/ 1 h 225"/>
                  <a:gd name="T110" fmla="*/ 1 w 280"/>
                  <a:gd name="T111" fmla="*/ 1 h 225"/>
                  <a:gd name="T112" fmla="*/ 1 w 280"/>
                  <a:gd name="T113" fmla="*/ 1 h 225"/>
                  <a:gd name="T114" fmla="*/ 1 w 280"/>
                  <a:gd name="T115" fmla="*/ 1 h 225"/>
                  <a:gd name="T116" fmla="*/ 1 w 280"/>
                  <a:gd name="T117" fmla="*/ 1 h 225"/>
                  <a:gd name="T118" fmla="*/ 1 w 280"/>
                  <a:gd name="T119" fmla="*/ 1 h 225"/>
                  <a:gd name="T120" fmla="*/ 1 w 280"/>
                  <a:gd name="T121" fmla="*/ 1 h 225"/>
                  <a:gd name="T122" fmla="*/ 1 w 280"/>
                  <a:gd name="T123" fmla="*/ 1 h 2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80"/>
                  <a:gd name="T187" fmla="*/ 0 h 225"/>
                  <a:gd name="T188" fmla="*/ 280 w 280"/>
                  <a:gd name="T189" fmla="*/ 225 h 2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80" h="225">
                    <a:moveTo>
                      <a:pt x="13" y="155"/>
                    </a:moveTo>
                    <a:lnTo>
                      <a:pt x="29" y="150"/>
                    </a:lnTo>
                    <a:lnTo>
                      <a:pt x="40" y="146"/>
                    </a:lnTo>
                    <a:lnTo>
                      <a:pt x="37" y="149"/>
                    </a:lnTo>
                    <a:lnTo>
                      <a:pt x="38" y="155"/>
                    </a:lnTo>
                    <a:lnTo>
                      <a:pt x="39" y="155"/>
                    </a:lnTo>
                    <a:lnTo>
                      <a:pt x="44" y="158"/>
                    </a:lnTo>
                    <a:lnTo>
                      <a:pt x="50" y="155"/>
                    </a:lnTo>
                    <a:lnTo>
                      <a:pt x="59" y="155"/>
                    </a:lnTo>
                    <a:lnTo>
                      <a:pt x="67" y="151"/>
                    </a:lnTo>
                    <a:lnTo>
                      <a:pt x="74" y="151"/>
                    </a:lnTo>
                    <a:lnTo>
                      <a:pt x="79" y="151"/>
                    </a:lnTo>
                    <a:lnTo>
                      <a:pt x="87" y="151"/>
                    </a:lnTo>
                    <a:lnTo>
                      <a:pt x="92" y="153"/>
                    </a:lnTo>
                    <a:lnTo>
                      <a:pt x="99" y="155"/>
                    </a:lnTo>
                    <a:lnTo>
                      <a:pt x="105" y="156"/>
                    </a:lnTo>
                    <a:lnTo>
                      <a:pt x="112" y="161"/>
                    </a:lnTo>
                    <a:lnTo>
                      <a:pt x="107" y="164"/>
                    </a:lnTo>
                    <a:lnTo>
                      <a:pt x="100" y="169"/>
                    </a:lnTo>
                    <a:lnTo>
                      <a:pt x="92" y="175"/>
                    </a:lnTo>
                    <a:lnTo>
                      <a:pt x="90" y="179"/>
                    </a:lnTo>
                    <a:lnTo>
                      <a:pt x="93" y="178"/>
                    </a:lnTo>
                    <a:lnTo>
                      <a:pt x="98" y="178"/>
                    </a:lnTo>
                    <a:lnTo>
                      <a:pt x="103" y="178"/>
                    </a:lnTo>
                    <a:lnTo>
                      <a:pt x="110" y="178"/>
                    </a:lnTo>
                    <a:lnTo>
                      <a:pt x="117" y="175"/>
                    </a:lnTo>
                    <a:lnTo>
                      <a:pt x="125" y="174"/>
                    </a:lnTo>
                    <a:lnTo>
                      <a:pt x="132" y="171"/>
                    </a:lnTo>
                    <a:lnTo>
                      <a:pt x="139" y="170"/>
                    </a:lnTo>
                    <a:lnTo>
                      <a:pt x="149" y="165"/>
                    </a:lnTo>
                    <a:lnTo>
                      <a:pt x="154" y="161"/>
                    </a:lnTo>
                    <a:lnTo>
                      <a:pt x="157" y="154"/>
                    </a:lnTo>
                    <a:lnTo>
                      <a:pt x="157" y="146"/>
                    </a:lnTo>
                    <a:lnTo>
                      <a:pt x="152" y="136"/>
                    </a:lnTo>
                    <a:lnTo>
                      <a:pt x="147" y="126"/>
                    </a:lnTo>
                    <a:lnTo>
                      <a:pt x="137" y="115"/>
                    </a:lnTo>
                    <a:lnTo>
                      <a:pt x="129" y="107"/>
                    </a:lnTo>
                    <a:lnTo>
                      <a:pt x="122" y="102"/>
                    </a:lnTo>
                    <a:lnTo>
                      <a:pt x="113" y="100"/>
                    </a:lnTo>
                    <a:lnTo>
                      <a:pt x="103" y="99"/>
                    </a:lnTo>
                    <a:lnTo>
                      <a:pt x="95" y="100"/>
                    </a:lnTo>
                    <a:lnTo>
                      <a:pt x="89" y="99"/>
                    </a:lnTo>
                    <a:lnTo>
                      <a:pt x="87" y="99"/>
                    </a:lnTo>
                    <a:lnTo>
                      <a:pt x="83" y="97"/>
                    </a:lnTo>
                    <a:lnTo>
                      <a:pt x="84" y="93"/>
                    </a:lnTo>
                    <a:lnTo>
                      <a:pt x="88" y="84"/>
                    </a:lnTo>
                    <a:lnTo>
                      <a:pt x="88" y="79"/>
                    </a:lnTo>
                    <a:lnTo>
                      <a:pt x="80" y="74"/>
                    </a:lnTo>
                    <a:lnTo>
                      <a:pt x="73" y="72"/>
                    </a:lnTo>
                    <a:lnTo>
                      <a:pt x="65" y="69"/>
                    </a:lnTo>
                    <a:lnTo>
                      <a:pt x="63" y="67"/>
                    </a:lnTo>
                    <a:lnTo>
                      <a:pt x="67" y="59"/>
                    </a:lnTo>
                    <a:lnTo>
                      <a:pt x="74" y="52"/>
                    </a:lnTo>
                    <a:lnTo>
                      <a:pt x="77" y="44"/>
                    </a:lnTo>
                    <a:lnTo>
                      <a:pt x="72" y="38"/>
                    </a:lnTo>
                    <a:lnTo>
                      <a:pt x="63" y="35"/>
                    </a:lnTo>
                    <a:lnTo>
                      <a:pt x="54" y="34"/>
                    </a:lnTo>
                    <a:lnTo>
                      <a:pt x="42" y="32"/>
                    </a:lnTo>
                    <a:lnTo>
                      <a:pt x="30" y="32"/>
                    </a:lnTo>
                    <a:lnTo>
                      <a:pt x="18" y="30"/>
                    </a:lnTo>
                    <a:lnTo>
                      <a:pt x="8" y="30"/>
                    </a:lnTo>
                    <a:lnTo>
                      <a:pt x="3" y="30"/>
                    </a:lnTo>
                    <a:lnTo>
                      <a:pt x="0" y="30"/>
                    </a:lnTo>
                    <a:lnTo>
                      <a:pt x="103" y="0"/>
                    </a:lnTo>
                    <a:lnTo>
                      <a:pt x="114" y="72"/>
                    </a:lnTo>
                    <a:lnTo>
                      <a:pt x="117" y="69"/>
                    </a:lnTo>
                    <a:lnTo>
                      <a:pt x="124" y="68"/>
                    </a:lnTo>
                    <a:lnTo>
                      <a:pt x="129" y="65"/>
                    </a:lnTo>
                    <a:lnTo>
                      <a:pt x="134" y="67"/>
                    </a:lnTo>
                    <a:lnTo>
                      <a:pt x="137" y="70"/>
                    </a:lnTo>
                    <a:lnTo>
                      <a:pt x="140" y="77"/>
                    </a:lnTo>
                    <a:lnTo>
                      <a:pt x="144" y="84"/>
                    </a:lnTo>
                    <a:lnTo>
                      <a:pt x="149" y="92"/>
                    </a:lnTo>
                    <a:lnTo>
                      <a:pt x="149" y="90"/>
                    </a:lnTo>
                    <a:lnTo>
                      <a:pt x="152" y="87"/>
                    </a:lnTo>
                    <a:lnTo>
                      <a:pt x="153" y="79"/>
                    </a:lnTo>
                    <a:lnTo>
                      <a:pt x="155" y="72"/>
                    </a:lnTo>
                    <a:lnTo>
                      <a:pt x="155" y="63"/>
                    </a:lnTo>
                    <a:lnTo>
                      <a:pt x="157" y="58"/>
                    </a:lnTo>
                    <a:lnTo>
                      <a:pt x="158" y="52"/>
                    </a:lnTo>
                    <a:lnTo>
                      <a:pt x="159" y="50"/>
                    </a:lnTo>
                    <a:lnTo>
                      <a:pt x="199" y="89"/>
                    </a:lnTo>
                    <a:lnTo>
                      <a:pt x="199" y="90"/>
                    </a:lnTo>
                    <a:lnTo>
                      <a:pt x="200" y="95"/>
                    </a:lnTo>
                    <a:lnTo>
                      <a:pt x="200" y="102"/>
                    </a:lnTo>
                    <a:lnTo>
                      <a:pt x="203" y="109"/>
                    </a:lnTo>
                    <a:lnTo>
                      <a:pt x="203" y="118"/>
                    </a:lnTo>
                    <a:lnTo>
                      <a:pt x="205" y="126"/>
                    </a:lnTo>
                    <a:lnTo>
                      <a:pt x="209" y="134"/>
                    </a:lnTo>
                    <a:lnTo>
                      <a:pt x="212" y="144"/>
                    </a:lnTo>
                    <a:lnTo>
                      <a:pt x="214" y="150"/>
                    </a:lnTo>
                    <a:lnTo>
                      <a:pt x="217" y="156"/>
                    </a:lnTo>
                    <a:lnTo>
                      <a:pt x="220" y="163"/>
                    </a:lnTo>
                    <a:lnTo>
                      <a:pt x="223" y="168"/>
                    </a:lnTo>
                    <a:lnTo>
                      <a:pt x="228" y="170"/>
                    </a:lnTo>
                    <a:lnTo>
                      <a:pt x="233" y="170"/>
                    </a:lnTo>
                    <a:lnTo>
                      <a:pt x="234" y="166"/>
                    </a:lnTo>
                    <a:lnTo>
                      <a:pt x="238" y="160"/>
                    </a:lnTo>
                    <a:lnTo>
                      <a:pt x="239" y="151"/>
                    </a:lnTo>
                    <a:lnTo>
                      <a:pt x="240" y="145"/>
                    </a:lnTo>
                    <a:lnTo>
                      <a:pt x="240" y="140"/>
                    </a:lnTo>
                    <a:lnTo>
                      <a:pt x="242" y="139"/>
                    </a:lnTo>
                    <a:lnTo>
                      <a:pt x="280" y="186"/>
                    </a:lnTo>
                    <a:lnTo>
                      <a:pt x="203" y="225"/>
                    </a:lnTo>
                    <a:lnTo>
                      <a:pt x="200" y="223"/>
                    </a:lnTo>
                    <a:lnTo>
                      <a:pt x="197" y="220"/>
                    </a:lnTo>
                    <a:lnTo>
                      <a:pt x="189" y="215"/>
                    </a:lnTo>
                    <a:lnTo>
                      <a:pt x="184" y="211"/>
                    </a:lnTo>
                    <a:lnTo>
                      <a:pt x="174" y="205"/>
                    </a:lnTo>
                    <a:lnTo>
                      <a:pt x="167" y="200"/>
                    </a:lnTo>
                    <a:lnTo>
                      <a:pt x="159" y="195"/>
                    </a:lnTo>
                    <a:lnTo>
                      <a:pt x="152" y="191"/>
                    </a:lnTo>
                    <a:lnTo>
                      <a:pt x="145" y="188"/>
                    </a:lnTo>
                    <a:lnTo>
                      <a:pt x="140" y="185"/>
                    </a:lnTo>
                    <a:lnTo>
                      <a:pt x="137" y="183"/>
                    </a:lnTo>
                    <a:lnTo>
                      <a:pt x="135" y="183"/>
                    </a:lnTo>
                    <a:lnTo>
                      <a:pt x="132" y="183"/>
                    </a:lnTo>
                    <a:lnTo>
                      <a:pt x="132" y="184"/>
                    </a:lnTo>
                    <a:lnTo>
                      <a:pt x="109" y="191"/>
                    </a:lnTo>
                    <a:lnTo>
                      <a:pt x="83" y="200"/>
                    </a:lnTo>
                    <a:lnTo>
                      <a:pt x="72" y="195"/>
                    </a:lnTo>
                    <a:lnTo>
                      <a:pt x="44" y="168"/>
                    </a:lnTo>
                    <a:lnTo>
                      <a:pt x="13" y="155"/>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56" name="Freeform 264"/>
              <p:cNvSpPr>
                <a:spLocks/>
              </p:cNvSpPr>
              <p:nvPr/>
            </p:nvSpPr>
            <p:spPr bwMode="auto">
              <a:xfrm>
                <a:off x="3421" y="2903"/>
                <a:ext cx="87" cy="26"/>
              </a:xfrm>
              <a:custGeom>
                <a:avLst/>
                <a:gdLst>
                  <a:gd name="T0" fmla="*/ 0 w 173"/>
                  <a:gd name="T1" fmla="*/ 0 h 53"/>
                  <a:gd name="T2" fmla="*/ 1 w 173"/>
                  <a:gd name="T3" fmla="*/ 0 h 53"/>
                  <a:gd name="T4" fmla="*/ 1 w 173"/>
                  <a:gd name="T5" fmla="*/ 0 h 53"/>
                  <a:gd name="T6" fmla="*/ 1 w 173"/>
                  <a:gd name="T7" fmla="*/ 0 h 53"/>
                  <a:gd name="T8" fmla="*/ 1 w 173"/>
                  <a:gd name="T9" fmla="*/ 0 h 53"/>
                  <a:gd name="T10" fmla="*/ 1 w 173"/>
                  <a:gd name="T11" fmla="*/ 0 h 53"/>
                  <a:gd name="T12" fmla="*/ 1 w 173"/>
                  <a:gd name="T13" fmla="*/ 0 h 53"/>
                  <a:gd name="T14" fmla="*/ 1 w 173"/>
                  <a:gd name="T15" fmla="*/ 0 h 53"/>
                  <a:gd name="T16" fmla="*/ 1 w 173"/>
                  <a:gd name="T17" fmla="*/ 0 h 53"/>
                  <a:gd name="T18" fmla="*/ 1 w 173"/>
                  <a:gd name="T19" fmla="*/ 0 h 53"/>
                  <a:gd name="T20" fmla="*/ 1 w 173"/>
                  <a:gd name="T21" fmla="*/ 0 h 53"/>
                  <a:gd name="T22" fmla="*/ 1 w 173"/>
                  <a:gd name="T23" fmla="*/ 0 h 53"/>
                  <a:gd name="T24" fmla="*/ 1 w 173"/>
                  <a:gd name="T25" fmla="*/ 0 h 53"/>
                  <a:gd name="T26" fmla="*/ 1 w 173"/>
                  <a:gd name="T27" fmla="*/ 0 h 53"/>
                  <a:gd name="T28" fmla="*/ 1 w 173"/>
                  <a:gd name="T29" fmla="*/ 0 h 53"/>
                  <a:gd name="T30" fmla="*/ 1 w 173"/>
                  <a:gd name="T31" fmla="*/ 0 h 53"/>
                  <a:gd name="T32" fmla="*/ 1 w 173"/>
                  <a:gd name="T33" fmla="*/ 0 h 53"/>
                  <a:gd name="T34" fmla="*/ 1 w 173"/>
                  <a:gd name="T35" fmla="*/ 0 h 53"/>
                  <a:gd name="T36" fmla="*/ 1 w 173"/>
                  <a:gd name="T37" fmla="*/ 0 h 53"/>
                  <a:gd name="T38" fmla="*/ 1 w 173"/>
                  <a:gd name="T39" fmla="*/ 0 h 53"/>
                  <a:gd name="T40" fmla="*/ 1 w 173"/>
                  <a:gd name="T41" fmla="*/ 0 h 53"/>
                  <a:gd name="T42" fmla="*/ 1 w 173"/>
                  <a:gd name="T43" fmla="*/ 0 h 53"/>
                  <a:gd name="T44" fmla="*/ 1 w 173"/>
                  <a:gd name="T45" fmla="*/ 0 h 53"/>
                  <a:gd name="T46" fmla="*/ 1 w 173"/>
                  <a:gd name="T47" fmla="*/ 0 h 53"/>
                  <a:gd name="T48" fmla="*/ 1 w 173"/>
                  <a:gd name="T49" fmla="*/ 0 h 53"/>
                  <a:gd name="T50" fmla="*/ 1 w 173"/>
                  <a:gd name="T51" fmla="*/ 0 h 53"/>
                  <a:gd name="T52" fmla="*/ 1 w 173"/>
                  <a:gd name="T53" fmla="*/ 0 h 53"/>
                  <a:gd name="T54" fmla="*/ 1 w 173"/>
                  <a:gd name="T55" fmla="*/ 0 h 53"/>
                  <a:gd name="T56" fmla="*/ 1 w 173"/>
                  <a:gd name="T57" fmla="*/ 0 h 53"/>
                  <a:gd name="T58" fmla="*/ 1 w 173"/>
                  <a:gd name="T59" fmla="*/ 0 h 53"/>
                  <a:gd name="T60" fmla="*/ 1 w 173"/>
                  <a:gd name="T61" fmla="*/ 0 h 53"/>
                  <a:gd name="T62" fmla="*/ 1 w 173"/>
                  <a:gd name="T63" fmla="*/ 0 h 53"/>
                  <a:gd name="T64" fmla="*/ 1 w 173"/>
                  <a:gd name="T65" fmla="*/ 0 h 53"/>
                  <a:gd name="T66" fmla="*/ 1 w 173"/>
                  <a:gd name="T67" fmla="*/ 0 h 53"/>
                  <a:gd name="T68" fmla="*/ 1 w 173"/>
                  <a:gd name="T69" fmla="*/ 0 h 53"/>
                  <a:gd name="T70" fmla="*/ 1 w 173"/>
                  <a:gd name="T71" fmla="*/ 0 h 53"/>
                  <a:gd name="T72" fmla="*/ 1 w 173"/>
                  <a:gd name="T73" fmla="*/ 0 h 53"/>
                  <a:gd name="T74" fmla="*/ 1 w 173"/>
                  <a:gd name="T75" fmla="*/ 0 h 53"/>
                  <a:gd name="T76" fmla="*/ 1 w 173"/>
                  <a:gd name="T77" fmla="*/ 0 h 53"/>
                  <a:gd name="T78" fmla="*/ 1 w 173"/>
                  <a:gd name="T79" fmla="*/ 0 h 53"/>
                  <a:gd name="T80" fmla="*/ 0 w 173"/>
                  <a:gd name="T81" fmla="*/ 0 h 53"/>
                  <a:gd name="T82" fmla="*/ 0 w 173"/>
                  <a:gd name="T83" fmla="*/ 0 h 5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73"/>
                  <a:gd name="T127" fmla="*/ 0 h 53"/>
                  <a:gd name="T128" fmla="*/ 173 w 173"/>
                  <a:gd name="T129" fmla="*/ 53 h 5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73" h="53">
                    <a:moveTo>
                      <a:pt x="0" y="15"/>
                    </a:moveTo>
                    <a:lnTo>
                      <a:pt x="2" y="15"/>
                    </a:lnTo>
                    <a:lnTo>
                      <a:pt x="10" y="17"/>
                    </a:lnTo>
                    <a:lnTo>
                      <a:pt x="13" y="18"/>
                    </a:lnTo>
                    <a:lnTo>
                      <a:pt x="20" y="19"/>
                    </a:lnTo>
                    <a:lnTo>
                      <a:pt x="26" y="20"/>
                    </a:lnTo>
                    <a:lnTo>
                      <a:pt x="35" y="23"/>
                    </a:lnTo>
                    <a:lnTo>
                      <a:pt x="40" y="23"/>
                    </a:lnTo>
                    <a:lnTo>
                      <a:pt x="47" y="24"/>
                    </a:lnTo>
                    <a:lnTo>
                      <a:pt x="53" y="24"/>
                    </a:lnTo>
                    <a:lnTo>
                      <a:pt x="61" y="25"/>
                    </a:lnTo>
                    <a:lnTo>
                      <a:pt x="66" y="24"/>
                    </a:lnTo>
                    <a:lnTo>
                      <a:pt x="72" y="24"/>
                    </a:lnTo>
                    <a:lnTo>
                      <a:pt x="76" y="24"/>
                    </a:lnTo>
                    <a:lnTo>
                      <a:pt x="81" y="24"/>
                    </a:lnTo>
                    <a:lnTo>
                      <a:pt x="88" y="15"/>
                    </a:lnTo>
                    <a:lnTo>
                      <a:pt x="95" y="8"/>
                    </a:lnTo>
                    <a:lnTo>
                      <a:pt x="97" y="3"/>
                    </a:lnTo>
                    <a:lnTo>
                      <a:pt x="98" y="0"/>
                    </a:lnTo>
                    <a:lnTo>
                      <a:pt x="173" y="24"/>
                    </a:lnTo>
                    <a:lnTo>
                      <a:pt x="170" y="24"/>
                    </a:lnTo>
                    <a:lnTo>
                      <a:pt x="161" y="28"/>
                    </a:lnTo>
                    <a:lnTo>
                      <a:pt x="153" y="32"/>
                    </a:lnTo>
                    <a:lnTo>
                      <a:pt x="146" y="35"/>
                    </a:lnTo>
                    <a:lnTo>
                      <a:pt x="137" y="38"/>
                    </a:lnTo>
                    <a:lnTo>
                      <a:pt x="128" y="44"/>
                    </a:lnTo>
                    <a:lnTo>
                      <a:pt x="121" y="45"/>
                    </a:lnTo>
                    <a:lnTo>
                      <a:pt x="115" y="48"/>
                    </a:lnTo>
                    <a:lnTo>
                      <a:pt x="107" y="49"/>
                    </a:lnTo>
                    <a:lnTo>
                      <a:pt x="100" y="50"/>
                    </a:lnTo>
                    <a:lnTo>
                      <a:pt x="91" y="50"/>
                    </a:lnTo>
                    <a:lnTo>
                      <a:pt x="85" y="52"/>
                    </a:lnTo>
                    <a:lnTo>
                      <a:pt x="75" y="52"/>
                    </a:lnTo>
                    <a:lnTo>
                      <a:pt x="68" y="53"/>
                    </a:lnTo>
                    <a:lnTo>
                      <a:pt x="61" y="53"/>
                    </a:lnTo>
                    <a:lnTo>
                      <a:pt x="52" y="53"/>
                    </a:lnTo>
                    <a:lnTo>
                      <a:pt x="46" y="53"/>
                    </a:lnTo>
                    <a:lnTo>
                      <a:pt x="41" y="53"/>
                    </a:lnTo>
                    <a:lnTo>
                      <a:pt x="33" y="53"/>
                    </a:lnTo>
                    <a:lnTo>
                      <a:pt x="31" y="53"/>
                    </a:lnTo>
                    <a:lnTo>
                      <a:pt x="0" y="15"/>
                    </a:lnTo>
                    <a:close/>
                  </a:path>
                </a:pathLst>
              </a:custGeom>
              <a:solidFill>
                <a:srgbClr val="BDC9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57" name="Freeform 265"/>
              <p:cNvSpPr>
                <a:spLocks/>
              </p:cNvSpPr>
              <p:nvPr/>
            </p:nvSpPr>
            <p:spPr bwMode="auto">
              <a:xfrm>
                <a:off x="3439" y="2819"/>
                <a:ext cx="83" cy="36"/>
              </a:xfrm>
              <a:custGeom>
                <a:avLst/>
                <a:gdLst>
                  <a:gd name="T0" fmla="*/ 0 w 166"/>
                  <a:gd name="T1" fmla="*/ 1 h 72"/>
                  <a:gd name="T2" fmla="*/ 0 w 166"/>
                  <a:gd name="T3" fmla="*/ 1 h 72"/>
                  <a:gd name="T4" fmla="*/ 1 w 166"/>
                  <a:gd name="T5" fmla="*/ 1 h 72"/>
                  <a:gd name="T6" fmla="*/ 1 w 166"/>
                  <a:gd name="T7" fmla="*/ 1 h 72"/>
                  <a:gd name="T8" fmla="*/ 1 w 166"/>
                  <a:gd name="T9" fmla="*/ 1 h 72"/>
                  <a:gd name="T10" fmla="*/ 1 w 166"/>
                  <a:gd name="T11" fmla="*/ 1 h 72"/>
                  <a:gd name="T12" fmla="*/ 1 w 166"/>
                  <a:gd name="T13" fmla="*/ 1 h 72"/>
                  <a:gd name="T14" fmla="*/ 1 w 166"/>
                  <a:gd name="T15" fmla="*/ 1 h 72"/>
                  <a:gd name="T16" fmla="*/ 1 w 166"/>
                  <a:gd name="T17" fmla="*/ 1 h 72"/>
                  <a:gd name="T18" fmla="*/ 1 w 166"/>
                  <a:gd name="T19" fmla="*/ 1 h 72"/>
                  <a:gd name="T20" fmla="*/ 1 w 166"/>
                  <a:gd name="T21" fmla="*/ 1 h 72"/>
                  <a:gd name="T22" fmla="*/ 1 w 166"/>
                  <a:gd name="T23" fmla="*/ 1 h 72"/>
                  <a:gd name="T24" fmla="*/ 1 w 166"/>
                  <a:gd name="T25" fmla="*/ 1 h 72"/>
                  <a:gd name="T26" fmla="*/ 1 w 166"/>
                  <a:gd name="T27" fmla="*/ 1 h 72"/>
                  <a:gd name="T28" fmla="*/ 1 w 166"/>
                  <a:gd name="T29" fmla="*/ 0 h 72"/>
                  <a:gd name="T30" fmla="*/ 1 w 166"/>
                  <a:gd name="T31" fmla="*/ 1 h 72"/>
                  <a:gd name="T32" fmla="*/ 1 w 166"/>
                  <a:gd name="T33" fmla="*/ 1 h 72"/>
                  <a:gd name="T34" fmla="*/ 0 w 166"/>
                  <a:gd name="T35" fmla="*/ 1 h 72"/>
                  <a:gd name="T36" fmla="*/ 0 w 166"/>
                  <a:gd name="T37" fmla="*/ 1 h 7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6"/>
                  <a:gd name="T58" fmla="*/ 0 h 72"/>
                  <a:gd name="T59" fmla="*/ 166 w 166"/>
                  <a:gd name="T60" fmla="*/ 72 h 7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6" h="72">
                    <a:moveTo>
                      <a:pt x="0" y="45"/>
                    </a:moveTo>
                    <a:lnTo>
                      <a:pt x="0" y="44"/>
                    </a:lnTo>
                    <a:lnTo>
                      <a:pt x="3" y="44"/>
                    </a:lnTo>
                    <a:lnTo>
                      <a:pt x="8" y="42"/>
                    </a:lnTo>
                    <a:lnTo>
                      <a:pt x="15" y="41"/>
                    </a:lnTo>
                    <a:lnTo>
                      <a:pt x="22" y="39"/>
                    </a:lnTo>
                    <a:lnTo>
                      <a:pt x="30" y="37"/>
                    </a:lnTo>
                    <a:lnTo>
                      <a:pt x="37" y="34"/>
                    </a:lnTo>
                    <a:lnTo>
                      <a:pt x="45" y="30"/>
                    </a:lnTo>
                    <a:lnTo>
                      <a:pt x="51" y="25"/>
                    </a:lnTo>
                    <a:lnTo>
                      <a:pt x="57" y="20"/>
                    </a:lnTo>
                    <a:lnTo>
                      <a:pt x="62" y="14"/>
                    </a:lnTo>
                    <a:lnTo>
                      <a:pt x="66" y="11"/>
                    </a:lnTo>
                    <a:lnTo>
                      <a:pt x="72" y="1"/>
                    </a:lnTo>
                    <a:lnTo>
                      <a:pt x="75" y="0"/>
                    </a:lnTo>
                    <a:lnTo>
                      <a:pt x="166" y="49"/>
                    </a:lnTo>
                    <a:lnTo>
                      <a:pt x="52" y="72"/>
                    </a:lnTo>
                    <a:lnTo>
                      <a:pt x="0" y="45"/>
                    </a:lnTo>
                    <a:close/>
                  </a:path>
                </a:pathLst>
              </a:custGeom>
              <a:solidFill>
                <a:srgbClr val="BDC9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58" name="Freeform 266"/>
              <p:cNvSpPr>
                <a:spLocks/>
              </p:cNvSpPr>
              <p:nvPr/>
            </p:nvSpPr>
            <p:spPr bwMode="auto">
              <a:xfrm>
                <a:off x="3114" y="2831"/>
                <a:ext cx="368" cy="124"/>
              </a:xfrm>
              <a:custGeom>
                <a:avLst/>
                <a:gdLst>
                  <a:gd name="T0" fmla="*/ 1 w 736"/>
                  <a:gd name="T1" fmla="*/ 1 h 247"/>
                  <a:gd name="T2" fmla="*/ 1 w 736"/>
                  <a:gd name="T3" fmla="*/ 1 h 247"/>
                  <a:gd name="T4" fmla="*/ 1 w 736"/>
                  <a:gd name="T5" fmla="*/ 1 h 247"/>
                  <a:gd name="T6" fmla="*/ 1 w 736"/>
                  <a:gd name="T7" fmla="*/ 0 h 247"/>
                  <a:gd name="T8" fmla="*/ 1 w 736"/>
                  <a:gd name="T9" fmla="*/ 1 h 247"/>
                  <a:gd name="T10" fmla="*/ 1 w 736"/>
                  <a:gd name="T11" fmla="*/ 1 h 247"/>
                  <a:gd name="T12" fmla="*/ 1 w 736"/>
                  <a:gd name="T13" fmla="*/ 1 h 247"/>
                  <a:gd name="T14" fmla="*/ 1 w 736"/>
                  <a:gd name="T15" fmla="*/ 1 h 247"/>
                  <a:gd name="T16" fmla="*/ 1 w 736"/>
                  <a:gd name="T17" fmla="*/ 1 h 247"/>
                  <a:gd name="T18" fmla="*/ 1 w 736"/>
                  <a:gd name="T19" fmla="*/ 1 h 247"/>
                  <a:gd name="T20" fmla="*/ 1 w 736"/>
                  <a:gd name="T21" fmla="*/ 1 h 247"/>
                  <a:gd name="T22" fmla="*/ 1 w 736"/>
                  <a:gd name="T23" fmla="*/ 1 h 247"/>
                  <a:gd name="T24" fmla="*/ 1 w 736"/>
                  <a:gd name="T25" fmla="*/ 1 h 247"/>
                  <a:gd name="T26" fmla="*/ 1 w 736"/>
                  <a:gd name="T27" fmla="*/ 1 h 247"/>
                  <a:gd name="T28" fmla="*/ 1 w 736"/>
                  <a:gd name="T29" fmla="*/ 1 h 247"/>
                  <a:gd name="T30" fmla="*/ 1 w 736"/>
                  <a:gd name="T31" fmla="*/ 1 h 247"/>
                  <a:gd name="T32" fmla="*/ 1 w 736"/>
                  <a:gd name="T33" fmla="*/ 1 h 247"/>
                  <a:gd name="T34" fmla="*/ 1 w 736"/>
                  <a:gd name="T35" fmla="*/ 1 h 247"/>
                  <a:gd name="T36" fmla="*/ 1 w 736"/>
                  <a:gd name="T37" fmla="*/ 1 h 247"/>
                  <a:gd name="T38" fmla="*/ 1 w 736"/>
                  <a:gd name="T39" fmla="*/ 1 h 247"/>
                  <a:gd name="T40" fmla="*/ 1 w 736"/>
                  <a:gd name="T41" fmla="*/ 1 h 247"/>
                  <a:gd name="T42" fmla="*/ 1 w 736"/>
                  <a:gd name="T43" fmla="*/ 1 h 247"/>
                  <a:gd name="T44" fmla="*/ 1 w 736"/>
                  <a:gd name="T45" fmla="*/ 1 h 247"/>
                  <a:gd name="T46" fmla="*/ 1 w 736"/>
                  <a:gd name="T47" fmla="*/ 1 h 247"/>
                  <a:gd name="T48" fmla="*/ 1 w 736"/>
                  <a:gd name="T49" fmla="*/ 1 h 247"/>
                  <a:gd name="T50" fmla="*/ 1 w 736"/>
                  <a:gd name="T51" fmla="*/ 1 h 247"/>
                  <a:gd name="T52" fmla="*/ 1 w 736"/>
                  <a:gd name="T53" fmla="*/ 1 h 247"/>
                  <a:gd name="T54" fmla="*/ 1 w 736"/>
                  <a:gd name="T55" fmla="*/ 1 h 247"/>
                  <a:gd name="T56" fmla="*/ 1 w 736"/>
                  <a:gd name="T57" fmla="*/ 1 h 247"/>
                  <a:gd name="T58" fmla="*/ 1 w 736"/>
                  <a:gd name="T59" fmla="*/ 1 h 247"/>
                  <a:gd name="T60" fmla="*/ 1 w 736"/>
                  <a:gd name="T61" fmla="*/ 1 h 247"/>
                  <a:gd name="T62" fmla="*/ 1 w 736"/>
                  <a:gd name="T63" fmla="*/ 1 h 247"/>
                  <a:gd name="T64" fmla="*/ 1 w 736"/>
                  <a:gd name="T65" fmla="*/ 1 h 247"/>
                  <a:gd name="T66" fmla="*/ 1 w 736"/>
                  <a:gd name="T67" fmla="*/ 1 h 247"/>
                  <a:gd name="T68" fmla="*/ 1 w 736"/>
                  <a:gd name="T69" fmla="*/ 1 h 247"/>
                  <a:gd name="T70" fmla="*/ 1 w 736"/>
                  <a:gd name="T71" fmla="*/ 1 h 247"/>
                  <a:gd name="T72" fmla="*/ 1 w 736"/>
                  <a:gd name="T73" fmla="*/ 1 h 247"/>
                  <a:gd name="T74" fmla="*/ 1 w 736"/>
                  <a:gd name="T75" fmla="*/ 1 h 247"/>
                  <a:gd name="T76" fmla="*/ 1 w 736"/>
                  <a:gd name="T77" fmla="*/ 1 h 247"/>
                  <a:gd name="T78" fmla="*/ 1 w 736"/>
                  <a:gd name="T79" fmla="*/ 1 h 247"/>
                  <a:gd name="T80" fmla="*/ 1 w 736"/>
                  <a:gd name="T81" fmla="*/ 1 h 247"/>
                  <a:gd name="T82" fmla="*/ 1 w 736"/>
                  <a:gd name="T83" fmla="*/ 1 h 247"/>
                  <a:gd name="T84" fmla="*/ 1 w 736"/>
                  <a:gd name="T85" fmla="*/ 1 h 247"/>
                  <a:gd name="T86" fmla="*/ 1 w 736"/>
                  <a:gd name="T87" fmla="*/ 1 h 247"/>
                  <a:gd name="T88" fmla="*/ 1 w 736"/>
                  <a:gd name="T89" fmla="*/ 1 h 247"/>
                  <a:gd name="T90" fmla="*/ 1 w 736"/>
                  <a:gd name="T91" fmla="*/ 1 h 247"/>
                  <a:gd name="T92" fmla="*/ 1 w 736"/>
                  <a:gd name="T93" fmla="*/ 1 h 247"/>
                  <a:gd name="T94" fmla="*/ 1 w 736"/>
                  <a:gd name="T95" fmla="*/ 1 h 24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6"/>
                  <a:gd name="T145" fmla="*/ 0 h 247"/>
                  <a:gd name="T146" fmla="*/ 736 w 736"/>
                  <a:gd name="T147" fmla="*/ 247 h 24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6" h="247">
                    <a:moveTo>
                      <a:pt x="7" y="25"/>
                    </a:moveTo>
                    <a:lnTo>
                      <a:pt x="10" y="23"/>
                    </a:lnTo>
                    <a:lnTo>
                      <a:pt x="17" y="21"/>
                    </a:lnTo>
                    <a:lnTo>
                      <a:pt x="22" y="18"/>
                    </a:lnTo>
                    <a:lnTo>
                      <a:pt x="29" y="16"/>
                    </a:lnTo>
                    <a:lnTo>
                      <a:pt x="36" y="13"/>
                    </a:lnTo>
                    <a:lnTo>
                      <a:pt x="46" y="13"/>
                    </a:lnTo>
                    <a:lnTo>
                      <a:pt x="55" y="10"/>
                    </a:lnTo>
                    <a:lnTo>
                      <a:pt x="65" y="7"/>
                    </a:lnTo>
                    <a:lnTo>
                      <a:pt x="75" y="5"/>
                    </a:lnTo>
                    <a:lnTo>
                      <a:pt x="87" y="3"/>
                    </a:lnTo>
                    <a:lnTo>
                      <a:pt x="97" y="1"/>
                    </a:lnTo>
                    <a:lnTo>
                      <a:pt x="110" y="1"/>
                    </a:lnTo>
                    <a:lnTo>
                      <a:pt x="122" y="1"/>
                    </a:lnTo>
                    <a:lnTo>
                      <a:pt x="136" y="1"/>
                    </a:lnTo>
                    <a:lnTo>
                      <a:pt x="149" y="0"/>
                    </a:lnTo>
                    <a:lnTo>
                      <a:pt x="162" y="0"/>
                    </a:lnTo>
                    <a:lnTo>
                      <a:pt x="176" y="1"/>
                    </a:lnTo>
                    <a:lnTo>
                      <a:pt x="191" y="1"/>
                    </a:lnTo>
                    <a:lnTo>
                      <a:pt x="207" y="2"/>
                    </a:lnTo>
                    <a:lnTo>
                      <a:pt x="224" y="5"/>
                    </a:lnTo>
                    <a:lnTo>
                      <a:pt x="240" y="6"/>
                    </a:lnTo>
                    <a:lnTo>
                      <a:pt x="259" y="10"/>
                    </a:lnTo>
                    <a:lnTo>
                      <a:pt x="275" y="11"/>
                    </a:lnTo>
                    <a:lnTo>
                      <a:pt x="294" y="13"/>
                    </a:lnTo>
                    <a:lnTo>
                      <a:pt x="311" y="15"/>
                    </a:lnTo>
                    <a:lnTo>
                      <a:pt x="331" y="17"/>
                    </a:lnTo>
                    <a:lnTo>
                      <a:pt x="348" y="18"/>
                    </a:lnTo>
                    <a:lnTo>
                      <a:pt x="368" y="20"/>
                    </a:lnTo>
                    <a:lnTo>
                      <a:pt x="388" y="21"/>
                    </a:lnTo>
                    <a:lnTo>
                      <a:pt x="408" y="22"/>
                    </a:lnTo>
                    <a:lnTo>
                      <a:pt x="427" y="21"/>
                    </a:lnTo>
                    <a:lnTo>
                      <a:pt x="447" y="21"/>
                    </a:lnTo>
                    <a:lnTo>
                      <a:pt x="466" y="20"/>
                    </a:lnTo>
                    <a:lnTo>
                      <a:pt x="487" y="20"/>
                    </a:lnTo>
                    <a:lnTo>
                      <a:pt x="503" y="18"/>
                    </a:lnTo>
                    <a:lnTo>
                      <a:pt x="522" y="17"/>
                    </a:lnTo>
                    <a:lnTo>
                      <a:pt x="537" y="16"/>
                    </a:lnTo>
                    <a:lnTo>
                      <a:pt x="555" y="15"/>
                    </a:lnTo>
                    <a:lnTo>
                      <a:pt x="567" y="13"/>
                    </a:lnTo>
                    <a:lnTo>
                      <a:pt x="581" y="12"/>
                    </a:lnTo>
                    <a:lnTo>
                      <a:pt x="592" y="10"/>
                    </a:lnTo>
                    <a:lnTo>
                      <a:pt x="602" y="8"/>
                    </a:lnTo>
                    <a:lnTo>
                      <a:pt x="608" y="7"/>
                    </a:lnTo>
                    <a:lnTo>
                      <a:pt x="616" y="6"/>
                    </a:lnTo>
                    <a:lnTo>
                      <a:pt x="618" y="6"/>
                    </a:lnTo>
                    <a:lnTo>
                      <a:pt x="621" y="6"/>
                    </a:lnTo>
                    <a:lnTo>
                      <a:pt x="622" y="6"/>
                    </a:lnTo>
                    <a:lnTo>
                      <a:pt x="630" y="8"/>
                    </a:lnTo>
                    <a:lnTo>
                      <a:pt x="632" y="8"/>
                    </a:lnTo>
                    <a:lnTo>
                      <a:pt x="638" y="11"/>
                    </a:lnTo>
                    <a:lnTo>
                      <a:pt x="643" y="12"/>
                    </a:lnTo>
                    <a:lnTo>
                      <a:pt x="651" y="15"/>
                    </a:lnTo>
                    <a:lnTo>
                      <a:pt x="656" y="17"/>
                    </a:lnTo>
                    <a:lnTo>
                      <a:pt x="663" y="20"/>
                    </a:lnTo>
                    <a:lnTo>
                      <a:pt x="670" y="22"/>
                    </a:lnTo>
                    <a:lnTo>
                      <a:pt x="677" y="25"/>
                    </a:lnTo>
                    <a:lnTo>
                      <a:pt x="682" y="27"/>
                    </a:lnTo>
                    <a:lnTo>
                      <a:pt x="688" y="30"/>
                    </a:lnTo>
                    <a:lnTo>
                      <a:pt x="696" y="32"/>
                    </a:lnTo>
                    <a:lnTo>
                      <a:pt x="702" y="36"/>
                    </a:lnTo>
                    <a:lnTo>
                      <a:pt x="712" y="40"/>
                    </a:lnTo>
                    <a:lnTo>
                      <a:pt x="720" y="45"/>
                    </a:lnTo>
                    <a:lnTo>
                      <a:pt x="725" y="48"/>
                    </a:lnTo>
                    <a:lnTo>
                      <a:pt x="730" y="52"/>
                    </a:lnTo>
                    <a:lnTo>
                      <a:pt x="735" y="58"/>
                    </a:lnTo>
                    <a:lnTo>
                      <a:pt x="736" y="61"/>
                    </a:lnTo>
                    <a:lnTo>
                      <a:pt x="732" y="62"/>
                    </a:lnTo>
                    <a:lnTo>
                      <a:pt x="725" y="67"/>
                    </a:lnTo>
                    <a:lnTo>
                      <a:pt x="716" y="71"/>
                    </a:lnTo>
                    <a:lnTo>
                      <a:pt x="708" y="73"/>
                    </a:lnTo>
                    <a:lnTo>
                      <a:pt x="702" y="75"/>
                    </a:lnTo>
                    <a:lnTo>
                      <a:pt x="698" y="77"/>
                    </a:lnTo>
                    <a:lnTo>
                      <a:pt x="692" y="78"/>
                    </a:lnTo>
                    <a:lnTo>
                      <a:pt x="687" y="81"/>
                    </a:lnTo>
                    <a:lnTo>
                      <a:pt x="678" y="81"/>
                    </a:lnTo>
                    <a:lnTo>
                      <a:pt x="671" y="82"/>
                    </a:lnTo>
                    <a:lnTo>
                      <a:pt x="662" y="83"/>
                    </a:lnTo>
                    <a:lnTo>
                      <a:pt x="653" y="85"/>
                    </a:lnTo>
                    <a:lnTo>
                      <a:pt x="643" y="85"/>
                    </a:lnTo>
                    <a:lnTo>
                      <a:pt x="635" y="86"/>
                    </a:lnTo>
                    <a:lnTo>
                      <a:pt x="625" y="86"/>
                    </a:lnTo>
                    <a:lnTo>
                      <a:pt x="616" y="87"/>
                    </a:lnTo>
                    <a:lnTo>
                      <a:pt x="605" y="87"/>
                    </a:lnTo>
                    <a:lnTo>
                      <a:pt x="593" y="88"/>
                    </a:lnTo>
                    <a:lnTo>
                      <a:pt x="582" y="90"/>
                    </a:lnTo>
                    <a:lnTo>
                      <a:pt x="571" y="91"/>
                    </a:lnTo>
                    <a:lnTo>
                      <a:pt x="558" y="91"/>
                    </a:lnTo>
                    <a:lnTo>
                      <a:pt x="547" y="93"/>
                    </a:lnTo>
                    <a:lnTo>
                      <a:pt x="535" y="95"/>
                    </a:lnTo>
                    <a:lnTo>
                      <a:pt x="523" y="97"/>
                    </a:lnTo>
                    <a:lnTo>
                      <a:pt x="511" y="97"/>
                    </a:lnTo>
                    <a:lnTo>
                      <a:pt x="498" y="100"/>
                    </a:lnTo>
                    <a:lnTo>
                      <a:pt x="485" y="101"/>
                    </a:lnTo>
                    <a:lnTo>
                      <a:pt x="473" y="103"/>
                    </a:lnTo>
                    <a:lnTo>
                      <a:pt x="461" y="105"/>
                    </a:lnTo>
                    <a:lnTo>
                      <a:pt x="450" y="108"/>
                    </a:lnTo>
                    <a:lnTo>
                      <a:pt x="438" y="110"/>
                    </a:lnTo>
                    <a:lnTo>
                      <a:pt x="428" y="112"/>
                    </a:lnTo>
                    <a:lnTo>
                      <a:pt x="418" y="113"/>
                    </a:lnTo>
                    <a:lnTo>
                      <a:pt x="410" y="116"/>
                    </a:lnTo>
                    <a:lnTo>
                      <a:pt x="402" y="117"/>
                    </a:lnTo>
                    <a:lnTo>
                      <a:pt x="396" y="120"/>
                    </a:lnTo>
                    <a:lnTo>
                      <a:pt x="387" y="121"/>
                    </a:lnTo>
                    <a:lnTo>
                      <a:pt x="385" y="122"/>
                    </a:lnTo>
                    <a:lnTo>
                      <a:pt x="388" y="122"/>
                    </a:lnTo>
                    <a:lnTo>
                      <a:pt x="393" y="122"/>
                    </a:lnTo>
                    <a:lnTo>
                      <a:pt x="400" y="125"/>
                    </a:lnTo>
                    <a:lnTo>
                      <a:pt x="406" y="125"/>
                    </a:lnTo>
                    <a:lnTo>
                      <a:pt x="417" y="127"/>
                    </a:lnTo>
                    <a:lnTo>
                      <a:pt x="427" y="128"/>
                    </a:lnTo>
                    <a:lnTo>
                      <a:pt x="440" y="131"/>
                    </a:lnTo>
                    <a:lnTo>
                      <a:pt x="451" y="132"/>
                    </a:lnTo>
                    <a:lnTo>
                      <a:pt x="463" y="133"/>
                    </a:lnTo>
                    <a:lnTo>
                      <a:pt x="476" y="135"/>
                    </a:lnTo>
                    <a:lnTo>
                      <a:pt x="490" y="138"/>
                    </a:lnTo>
                    <a:lnTo>
                      <a:pt x="502" y="140"/>
                    </a:lnTo>
                    <a:lnTo>
                      <a:pt x="516" y="142"/>
                    </a:lnTo>
                    <a:lnTo>
                      <a:pt x="528" y="145"/>
                    </a:lnTo>
                    <a:lnTo>
                      <a:pt x="542" y="146"/>
                    </a:lnTo>
                    <a:lnTo>
                      <a:pt x="552" y="147"/>
                    </a:lnTo>
                    <a:lnTo>
                      <a:pt x="563" y="150"/>
                    </a:lnTo>
                    <a:lnTo>
                      <a:pt x="573" y="151"/>
                    </a:lnTo>
                    <a:lnTo>
                      <a:pt x="583" y="153"/>
                    </a:lnTo>
                    <a:lnTo>
                      <a:pt x="592" y="153"/>
                    </a:lnTo>
                    <a:lnTo>
                      <a:pt x="601" y="155"/>
                    </a:lnTo>
                    <a:lnTo>
                      <a:pt x="607" y="156"/>
                    </a:lnTo>
                    <a:lnTo>
                      <a:pt x="615" y="157"/>
                    </a:lnTo>
                    <a:lnTo>
                      <a:pt x="625" y="157"/>
                    </a:lnTo>
                    <a:lnTo>
                      <a:pt x="632" y="158"/>
                    </a:lnTo>
                    <a:lnTo>
                      <a:pt x="637" y="158"/>
                    </a:lnTo>
                    <a:lnTo>
                      <a:pt x="640" y="160"/>
                    </a:lnTo>
                    <a:lnTo>
                      <a:pt x="733" y="215"/>
                    </a:lnTo>
                    <a:lnTo>
                      <a:pt x="730" y="215"/>
                    </a:lnTo>
                    <a:lnTo>
                      <a:pt x="722" y="218"/>
                    </a:lnTo>
                    <a:lnTo>
                      <a:pt x="715" y="220"/>
                    </a:lnTo>
                    <a:lnTo>
                      <a:pt x="708" y="222"/>
                    </a:lnTo>
                    <a:lnTo>
                      <a:pt x="701" y="226"/>
                    </a:lnTo>
                    <a:lnTo>
                      <a:pt x="692" y="230"/>
                    </a:lnTo>
                    <a:lnTo>
                      <a:pt x="681" y="231"/>
                    </a:lnTo>
                    <a:lnTo>
                      <a:pt x="671" y="233"/>
                    </a:lnTo>
                    <a:lnTo>
                      <a:pt x="657" y="236"/>
                    </a:lnTo>
                    <a:lnTo>
                      <a:pt x="645" y="240"/>
                    </a:lnTo>
                    <a:lnTo>
                      <a:pt x="630" y="242"/>
                    </a:lnTo>
                    <a:lnTo>
                      <a:pt x="615" y="243"/>
                    </a:lnTo>
                    <a:lnTo>
                      <a:pt x="597" y="245"/>
                    </a:lnTo>
                    <a:lnTo>
                      <a:pt x="582" y="247"/>
                    </a:lnTo>
                    <a:lnTo>
                      <a:pt x="561" y="247"/>
                    </a:lnTo>
                    <a:lnTo>
                      <a:pt x="542" y="247"/>
                    </a:lnTo>
                    <a:lnTo>
                      <a:pt x="522" y="246"/>
                    </a:lnTo>
                    <a:lnTo>
                      <a:pt x="502" y="246"/>
                    </a:lnTo>
                    <a:lnTo>
                      <a:pt x="480" y="243"/>
                    </a:lnTo>
                    <a:lnTo>
                      <a:pt x="460" y="242"/>
                    </a:lnTo>
                    <a:lnTo>
                      <a:pt x="437" y="242"/>
                    </a:lnTo>
                    <a:lnTo>
                      <a:pt x="417" y="241"/>
                    </a:lnTo>
                    <a:lnTo>
                      <a:pt x="395" y="238"/>
                    </a:lnTo>
                    <a:lnTo>
                      <a:pt x="373" y="236"/>
                    </a:lnTo>
                    <a:lnTo>
                      <a:pt x="353" y="233"/>
                    </a:lnTo>
                    <a:lnTo>
                      <a:pt x="333" y="232"/>
                    </a:lnTo>
                    <a:lnTo>
                      <a:pt x="315" y="230"/>
                    </a:lnTo>
                    <a:lnTo>
                      <a:pt x="297" y="230"/>
                    </a:lnTo>
                    <a:lnTo>
                      <a:pt x="281" y="227"/>
                    </a:lnTo>
                    <a:lnTo>
                      <a:pt x="266" y="227"/>
                    </a:lnTo>
                    <a:lnTo>
                      <a:pt x="251" y="225"/>
                    </a:lnTo>
                    <a:lnTo>
                      <a:pt x="237" y="223"/>
                    </a:lnTo>
                    <a:lnTo>
                      <a:pt x="224" y="223"/>
                    </a:lnTo>
                    <a:lnTo>
                      <a:pt x="214" y="223"/>
                    </a:lnTo>
                    <a:lnTo>
                      <a:pt x="202" y="223"/>
                    </a:lnTo>
                    <a:lnTo>
                      <a:pt x="191" y="223"/>
                    </a:lnTo>
                    <a:lnTo>
                      <a:pt x="182" y="223"/>
                    </a:lnTo>
                    <a:lnTo>
                      <a:pt x="175" y="223"/>
                    </a:lnTo>
                    <a:lnTo>
                      <a:pt x="166" y="223"/>
                    </a:lnTo>
                    <a:lnTo>
                      <a:pt x="157" y="223"/>
                    </a:lnTo>
                    <a:lnTo>
                      <a:pt x="150" y="223"/>
                    </a:lnTo>
                    <a:lnTo>
                      <a:pt x="144" y="223"/>
                    </a:lnTo>
                    <a:lnTo>
                      <a:pt x="135" y="222"/>
                    </a:lnTo>
                    <a:lnTo>
                      <a:pt x="127" y="222"/>
                    </a:lnTo>
                    <a:lnTo>
                      <a:pt x="120" y="222"/>
                    </a:lnTo>
                    <a:lnTo>
                      <a:pt x="111" y="222"/>
                    </a:lnTo>
                    <a:lnTo>
                      <a:pt x="101" y="221"/>
                    </a:lnTo>
                    <a:lnTo>
                      <a:pt x="92" y="220"/>
                    </a:lnTo>
                    <a:lnTo>
                      <a:pt x="84" y="218"/>
                    </a:lnTo>
                    <a:lnTo>
                      <a:pt x="74" y="218"/>
                    </a:lnTo>
                    <a:lnTo>
                      <a:pt x="64" y="216"/>
                    </a:lnTo>
                    <a:lnTo>
                      <a:pt x="55" y="215"/>
                    </a:lnTo>
                    <a:lnTo>
                      <a:pt x="46" y="213"/>
                    </a:lnTo>
                    <a:lnTo>
                      <a:pt x="37" y="212"/>
                    </a:lnTo>
                    <a:lnTo>
                      <a:pt x="29" y="210"/>
                    </a:lnTo>
                    <a:lnTo>
                      <a:pt x="22" y="208"/>
                    </a:lnTo>
                    <a:lnTo>
                      <a:pt x="15" y="207"/>
                    </a:lnTo>
                    <a:lnTo>
                      <a:pt x="10" y="206"/>
                    </a:lnTo>
                    <a:lnTo>
                      <a:pt x="2" y="205"/>
                    </a:lnTo>
                    <a:lnTo>
                      <a:pt x="0" y="205"/>
                    </a:lnTo>
                    <a:lnTo>
                      <a:pt x="7" y="25"/>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59" name="Freeform 267"/>
              <p:cNvSpPr>
                <a:spLocks/>
              </p:cNvSpPr>
              <p:nvPr/>
            </p:nvSpPr>
            <p:spPr bwMode="auto">
              <a:xfrm>
                <a:off x="3293" y="2834"/>
                <a:ext cx="160" cy="33"/>
              </a:xfrm>
              <a:custGeom>
                <a:avLst/>
                <a:gdLst>
                  <a:gd name="T0" fmla="*/ 0 w 321"/>
                  <a:gd name="T1" fmla="*/ 1 h 66"/>
                  <a:gd name="T2" fmla="*/ 0 w 321"/>
                  <a:gd name="T3" fmla="*/ 1 h 66"/>
                  <a:gd name="T4" fmla="*/ 0 w 321"/>
                  <a:gd name="T5" fmla="*/ 1 h 66"/>
                  <a:gd name="T6" fmla="*/ 0 w 321"/>
                  <a:gd name="T7" fmla="*/ 1 h 66"/>
                  <a:gd name="T8" fmla="*/ 0 w 321"/>
                  <a:gd name="T9" fmla="*/ 1 h 66"/>
                  <a:gd name="T10" fmla="*/ 0 w 321"/>
                  <a:gd name="T11" fmla="*/ 1 h 66"/>
                  <a:gd name="T12" fmla="*/ 0 w 321"/>
                  <a:gd name="T13" fmla="*/ 1 h 66"/>
                  <a:gd name="T14" fmla="*/ 0 w 321"/>
                  <a:gd name="T15" fmla="*/ 1 h 66"/>
                  <a:gd name="T16" fmla="*/ 0 w 321"/>
                  <a:gd name="T17" fmla="*/ 1 h 66"/>
                  <a:gd name="T18" fmla="*/ 0 w 321"/>
                  <a:gd name="T19" fmla="*/ 1 h 66"/>
                  <a:gd name="T20" fmla="*/ 0 w 321"/>
                  <a:gd name="T21" fmla="*/ 1 h 66"/>
                  <a:gd name="T22" fmla="*/ 0 w 321"/>
                  <a:gd name="T23" fmla="*/ 1 h 66"/>
                  <a:gd name="T24" fmla="*/ 0 w 321"/>
                  <a:gd name="T25" fmla="*/ 1 h 66"/>
                  <a:gd name="T26" fmla="*/ 0 w 321"/>
                  <a:gd name="T27" fmla="*/ 1 h 66"/>
                  <a:gd name="T28" fmla="*/ 0 w 321"/>
                  <a:gd name="T29" fmla="*/ 1 h 66"/>
                  <a:gd name="T30" fmla="*/ 0 w 321"/>
                  <a:gd name="T31" fmla="*/ 1 h 66"/>
                  <a:gd name="T32" fmla="*/ 0 w 321"/>
                  <a:gd name="T33" fmla="*/ 1 h 66"/>
                  <a:gd name="T34" fmla="*/ 0 w 321"/>
                  <a:gd name="T35" fmla="*/ 1 h 66"/>
                  <a:gd name="T36" fmla="*/ 0 w 321"/>
                  <a:gd name="T37" fmla="*/ 1 h 66"/>
                  <a:gd name="T38" fmla="*/ 0 w 321"/>
                  <a:gd name="T39" fmla="*/ 1 h 66"/>
                  <a:gd name="T40" fmla="*/ 0 w 321"/>
                  <a:gd name="T41" fmla="*/ 1 h 66"/>
                  <a:gd name="T42" fmla="*/ 0 w 321"/>
                  <a:gd name="T43" fmla="*/ 1 h 66"/>
                  <a:gd name="T44" fmla="*/ 0 w 321"/>
                  <a:gd name="T45" fmla="*/ 1 h 66"/>
                  <a:gd name="T46" fmla="*/ 0 w 321"/>
                  <a:gd name="T47" fmla="*/ 1 h 66"/>
                  <a:gd name="T48" fmla="*/ 0 w 321"/>
                  <a:gd name="T49" fmla="*/ 1 h 66"/>
                  <a:gd name="T50" fmla="*/ 0 w 321"/>
                  <a:gd name="T51" fmla="*/ 1 h 66"/>
                  <a:gd name="T52" fmla="*/ 0 w 321"/>
                  <a:gd name="T53" fmla="*/ 1 h 66"/>
                  <a:gd name="T54" fmla="*/ 0 w 321"/>
                  <a:gd name="T55" fmla="*/ 1 h 66"/>
                  <a:gd name="T56" fmla="*/ 0 w 321"/>
                  <a:gd name="T57" fmla="*/ 1 h 66"/>
                  <a:gd name="T58" fmla="*/ 0 w 321"/>
                  <a:gd name="T59" fmla="*/ 1 h 66"/>
                  <a:gd name="T60" fmla="*/ 0 w 321"/>
                  <a:gd name="T61" fmla="*/ 0 h 66"/>
                  <a:gd name="T62" fmla="*/ 0 w 321"/>
                  <a:gd name="T63" fmla="*/ 0 h 66"/>
                  <a:gd name="T64" fmla="*/ 0 w 321"/>
                  <a:gd name="T65" fmla="*/ 0 h 66"/>
                  <a:gd name="T66" fmla="*/ 0 w 321"/>
                  <a:gd name="T67" fmla="*/ 1 h 66"/>
                  <a:gd name="T68" fmla="*/ 0 w 321"/>
                  <a:gd name="T69" fmla="*/ 1 h 66"/>
                  <a:gd name="T70" fmla="*/ 0 w 321"/>
                  <a:gd name="T71" fmla="*/ 1 h 66"/>
                  <a:gd name="T72" fmla="*/ 0 w 321"/>
                  <a:gd name="T73" fmla="*/ 1 h 66"/>
                  <a:gd name="T74" fmla="*/ 0 w 321"/>
                  <a:gd name="T75" fmla="*/ 1 h 66"/>
                  <a:gd name="T76" fmla="*/ 0 w 321"/>
                  <a:gd name="T77" fmla="*/ 1 h 66"/>
                  <a:gd name="T78" fmla="*/ 0 w 321"/>
                  <a:gd name="T79" fmla="*/ 1 h 66"/>
                  <a:gd name="T80" fmla="*/ 0 w 321"/>
                  <a:gd name="T81" fmla="*/ 1 h 66"/>
                  <a:gd name="T82" fmla="*/ 0 w 321"/>
                  <a:gd name="T83" fmla="*/ 1 h 66"/>
                  <a:gd name="T84" fmla="*/ 0 w 321"/>
                  <a:gd name="T85" fmla="*/ 1 h 66"/>
                  <a:gd name="T86" fmla="*/ 0 w 321"/>
                  <a:gd name="T87" fmla="*/ 1 h 66"/>
                  <a:gd name="T88" fmla="*/ 0 w 321"/>
                  <a:gd name="T89" fmla="*/ 1 h 66"/>
                  <a:gd name="T90" fmla="*/ 0 w 321"/>
                  <a:gd name="T91" fmla="*/ 1 h 66"/>
                  <a:gd name="T92" fmla="*/ 0 w 321"/>
                  <a:gd name="T93" fmla="*/ 1 h 66"/>
                  <a:gd name="T94" fmla="*/ 0 w 321"/>
                  <a:gd name="T95" fmla="*/ 1 h 66"/>
                  <a:gd name="T96" fmla="*/ 0 w 321"/>
                  <a:gd name="T97" fmla="*/ 1 h 66"/>
                  <a:gd name="T98" fmla="*/ 0 w 321"/>
                  <a:gd name="T99" fmla="*/ 1 h 66"/>
                  <a:gd name="T100" fmla="*/ 0 w 321"/>
                  <a:gd name="T101" fmla="*/ 1 h 66"/>
                  <a:gd name="T102" fmla="*/ 0 w 321"/>
                  <a:gd name="T103" fmla="*/ 1 h 66"/>
                  <a:gd name="T104" fmla="*/ 0 w 321"/>
                  <a:gd name="T105" fmla="*/ 1 h 66"/>
                  <a:gd name="T106" fmla="*/ 0 w 321"/>
                  <a:gd name="T107" fmla="*/ 1 h 66"/>
                  <a:gd name="T108" fmla="*/ 0 w 321"/>
                  <a:gd name="T109" fmla="*/ 1 h 66"/>
                  <a:gd name="T110" fmla="*/ 0 w 321"/>
                  <a:gd name="T111" fmla="*/ 1 h 66"/>
                  <a:gd name="T112" fmla="*/ 0 w 321"/>
                  <a:gd name="T113" fmla="*/ 1 h 66"/>
                  <a:gd name="T114" fmla="*/ 0 w 321"/>
                  <a:gd name="T115" fmla="*/ 1 h 66"/>
                  <a:gd name="T116" fmla="*/ 0 w 321"/>
                  <a:gd name="T117" fmla="*/ 1 h 66"/>
                  <a:gd name="T118" fmla="*/ 0 w 321"/>
                  <a:gd name="T119" fmla="*/ 1 h 6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21"/>
                  <a:gd name="T181" fmla="*/ 0 h 66"/>
                  <a:gd name="T182" fmla="*/ 321 w 321"/>
                  <a:gd name="T183" fmla="*/ 66 h 6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21" h="66">
                    <a:moveTo>
                      <a:pt x="0" y="16"/>
                    </a:moveTo>
                    <a:lnTo>
                      <a:pt x="1" y="16"/>
                    </a:lnTo>
                    <a:lnTo>
                      <a:pt x="9" y="17"/>
                    </a:lnTo>
                    <a:lnTo>
                      <a:pt x="13" y="17"/>
                    </a:lnTo>
                    <a:lnTo>
                      <a:pt x="18" y="19"/>
                    </a:lnTo>
                    <a:lnTo>
                      <a:pt x="24" y="19"/>
                    </a:lnTo>
                    <a:lnTo>
                      <a:pt x="30" y="21"/>
                    </a:lnTo>
                    <a:lnTo>
                      <a:pt x="36" y="21"/>
                    </a:lnTo>
                    <a:lnTo>
                      <a:pt x="43" y="24"/>
                    </a:lnTo>
                    <a:lnTo>
                      <a:pt x="50" y="25"/>
                    </a:lnTo>
                    <a:lnTo>
                      <a:pt x="60" y="27"/>
                    </a:lnTo>
                    <a:lnTo>
                      <a:pt x="69" y="30"/>
                    </a:lnTo>
                    <a:lnTo>
                      <a:pt x="78" y="31"/>
                    </a:lnTo>
                    <a:lnTo>
                      <a:pt x="86" y="34"/>
                    </a:lnTo>
                    <a:lnTo>
                      <a:pt x="96" y="37"/>
                    </a:lnTo>
                    <a:lnTo>
                      <a:pt x="106" y="39"/>
                    </a:lnTo>
                    <a:lnTo>
                      <a:pt x="115" y="41"/>
                    </a:lnTo>
                    <a:lnTo>
                      <a:pt x="124" y="42"/>
                    </a:lnTo>
                    <a:lnTo>
                      <a:pt x="133" y="46"/>
                    </a:lnTo>
                    <a:lnTo>
                      <a:pt x="141" y="47"/>
                    </a:lnTo>
                    <a:lnTo>
                      <a:pt x="150" y="50"/>
                    </a:lnTo>
                    <a:lnTo>
                      <a:pt x="158" y="52"/>
                    </a:lnTo>
                    <a:lnTo>
                      <a:pt x="166" y="56"/>
                    </a:lnTo>
                    <a:lnTo>
                      <a:pt x="174" y="56"/>
                    </a:lnTo>
                    <a:lnTo>
                      <a:pt x="180" y="59"/>
                    </a:lnTo>
                    <a:lnTo>
                      <a:pt x="185" y="60"/>
                    </a:lnTo>
                    <a:lnTo>
                      <a:pt x="190" y="62"/>
                    </a:lnTo>
                    <a:lnTo>
                      <a:pt x="198" y="65"/>
                    </a:lnTo>
                    <a:lnTo>
                      <a:pt x="201" y="66"/>
                    </a:lnTo>
                    <a:lnTo>
                      <a:pt x="321" y="19"/>
                    </a:lnTo>
                    <a:lnTo>
                      <a:pt x="258" y="0"/>
                    </a:lnTo>
                    <a:lnTo>
                      <a:pt x="255" y="0"/>
                    </a:lnTo>
                    <a:lnTo>
                      <a:pt x="250" y="0"/>
                    </a:lnTo>
                    <a:lnTo>
                      <a:pt x="241" y="1"/>
                    </a:lnTo>
                    <a:lnTo>
                      <a:pt x="231" y="4"/>
                    </a:lnTo>
                    <a:lnTo>
                      <a:pt x="224" y="4"/>
                    </a:lnTo>
                    <a:lnTo>
                      <a:pt x="216" y="5"/>
                    </a:lnTo>
                    <a:lnTo>
                      <a:pt x="208" y="6"/>
                    </a:lnTo>
                    <a:lnTo>
                      <a:pt x="200" y="7"/>
                    </a:lnTo>
                    <a:lnTo>
                      <a:pt x="190" y="7"/>
                    </a:lnTo>
                    <a:lnTo>
                      <a:pt x="179" y="9"/>
                    </a:lnTo>
                    <a:lnTo>
                      <a:pt x="169" y="10"/>
                    </a:lnTo>
                    <a:lnTo>
                      <a:pt x="159" y="11"/>
                    </a:lnTo>
                    <a:lnTo>
                      <a:pt x="145" y="11"/>
                    </a:lnTo>
                    <a:lnTo>
                      <a:pt x="133" y="12"/>
                    </a:lnTo>
                    <a:lnTo>
                      <a:pt x="119" y="12"/>
                    </a:lnTo>
                    <a:lnTo>
                      <a:pt x="106" y="14"/>
                    </a:lnTo>
                    <a:lnTo>
                      <a:pt x="94" y="14"/>
                    </a:lnTo>
                    <a:lnTo>
                      <a:pt x="80" y="14"/>
                    </a:lnTo>
                    <a:lnTo>
                      <a:pt x="68" y="14"/>
                    </a:lnTo>
                    <a:lnTo>
                      <a:pt x="56" y="15"/>
                    </a:lnTo>
                    <a:lnTo>
                      <a:pt x="44" y="15"/>
                    </a:lnTo>
                    <a:lnTo>
                      <a:pt x="34" y="15"/>
                    </a:lnTo>
                    <a:lnTo>
                      <a:pt x="24" y="15"/>
                    </a:lnTo>
                    <a:lnTo>
                      <a:pt x="16" y="15"/>
                    </a:lnTo>
                    <a:lnTo>
                      <a:pt x="9" y="15"/>
                    </a:lnTo>
                    <a:lnTo>
                      <a:pt x="4" y="15"/>
                    </a:lnTo>
                    <a:lnTo>
                      <a:pt x="0" y="15"/>
                    </a:lnTo>
                    <a:lnTo>
                      <a:pt x="0" y="16"/>
                    </a:lnTo>
                    <a:close/>
                  </a:path>
                </a:pathLst>
              </a:custGeom>
              <a:solidFill>
                <a:srgbClr val="6380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60" name="Freeform 268"/>
              <p:cNvSpPr>
                <a:spLocks/>
              </p:cNvSpPr>
              <p:nvPr/>
            </p:nvSpPr>
            <p:spPr bwMode="auto">
              <a:xfrm>
                <a:off x="3118" y="2853"/>
                <a:ext cx="211" cy="85"/>
              </a:xfrm>
              <a:custGeom>
                <a:avLst/>
                <a:gdLst>
                  <a:gd name="T0" fmla="*/ 0 w 423"/>
                  <a:gd name="T1" fmla="*/ 1 h 170"/>
                  <a:gd name="T2" fmla="*/ 0 w 423"/>
                  <a:gd name="T3" fmla="*/ 1 h 170"/>
                  <a:gd name="T4" fmla="*/ 0 w 423"/>
                  <a:gd name="T5" fmla="*/ 1 h 170"/>
                  <a:gd name="T6" fmla="*/ 0 w 423"/>
                  <a:gd name="T7" fmla="*/ 1 h 170"/>
                  <a:gd name="T8" fmla="*/ 0 w 423"/>
                  <a:gd name="T9" fmla="*/ 1 h 170"/>
                  <a:gd name="T10" fmla="*/ 0 w 423"/>
                  <a:gd name="T11" fmla="*/ 1 h 170"/>
                  <a:gd name="T12" fmla="*/ 0 w 423"/>
                  <a:gd name="T13" fmla="*/ 1 h 170"/>
                  <a:gd name="T14" fmla="*/ 0 w 423"/>
                  <a:gd name="T15" fmla="*/ 1 h 170"/>
                  <a:gd name="T16" fmla="*/ 0 w 423"/>
                  <a:gd name="T17" fmla="*/ 1 h 170"/>
                  <a:gd name="T18" fmla="*/ 0 w 423"/>
                  <a:gd name="T19" fmla="*/ 1 h 170"/>
                  <a:gd name="T20" fmla="*/ 0 w 423"/>
                  <a:gd name="T21" fmla="*/ 1 h 170"/>
                  <a:gd name="T22" fmla="*/ 0 w 423"/>
                  <a:gd name="T23" fmla="*/ 1 h 170"/>
                  <a:gd name="T24" fmla="*/ 0 w 423"/>
                  <a:gd name="T25" fmla="*/ 1 h 170"/>
                  <a:gd name="T26" fmla="*/ 0 w 423"/>
                  <a:gd name="T27" fmla="*/ 1 h 170"/>
                  <a:gd name="T28" fmla="*/ 0 w 423"/>
                  <a:gd name="T29" fmla="*/ 1 h 170"/>
                  <a:gd name="T30" fmla="*/ 0 w 423"/>
                  <a:gd name="T31" fmla="*/ 1 h 170"/>
                  <a:gd name="T32" fmla="*/ 0 w 423"/>
                  <a:gd name="T33" fmla="*/ 1 h 170"/>
                  <a:gd name="T34" fmla="*/ 0 w 423"/>
                  <a:gd name="T35" fmla="*/ 1 h 170"/>
                  <a:gd name="T36" fmla="*/ 0 w 423"/>
                  <a:gd name="T37" fmla="*/ 1 h 170"/>
                  <a:gd name="T38" fmla="*/ 0 w 423"/>
                  <a:gd name="T39" fmla="*/ 1 h 170"/>
                  <a:gd name="T40" fmla="*/ 0 w 423"/>
                  <a:gd name="T41" fmla="*/ 1 h 170"/>
                  <a:gd name="T42" fmla="*/ 0 w 423"/>
                  <a:gd name="T43" fmla="*/ 1 h 170"/>
                  <a:gd name="T44" fmla="*/ 0 w 423"/>
                  <a:gd name="T45" fmla="*/ 1 h 170"/>
                  <a:gd name="T46" fmla="*/ 0 w 423"/>
                  <a:gd name="T47" fmla="*/ 1 h 170"/>
                  <a:gd name="T48" fmla="*/ 0 w 423"/>
                  <a:gd name="T49" fmla="*/ 1 h 170"/>
                  <a:gd name="T50" fmla="*/ 0 w 423"/>
                  <a:gd name="T51" fmla="*/ 1 h 170"/>
                  <a:gd name="T52" fmla="*/ 0 w 423"/>
                  <a:gd name="T53" fmla="*/ 1 h 170"/>
                  <a:gd name="T54" fmla="*/ 0 w 423"/>
                  <a:gd name="T55" fmla="*/ 1 h 170"/>
                  <a:gd name="T56" fmla="*/ 0 w 423"/>
                  <a:gd name="T57" fmla="*/ 1 h 170"/>
                  <a:gd name="T58" fmla="*/ 0 w 423"/>
                  <a:gd name="T59" fmla="*/ 1 h 170"/>
                  <a:gd name="T60" fmla="*/ 0 w 423"/>
                  <a:gd name="T61" fmla="*/ 1 h 170"/>
                  <a:gd name="T62" fmla="*/ 0 w 423"/>
                  <a:gd name="T63" fmla="*/ 1 h 170"/>
                  <a:gd name="T64" fmla="*/ 0 w 423"/>
                  <a:gd name="T65" fmla="*/ 0 h 170"/>
                  <a:gd name="T66" fmla="*/ 0 w 423"/>
                  <a:gd name="T67" fmla="*/ 0 h 170"/>
                  <a:gd name="T68" fmla="*/ 0 w 423"/>
                  <a:gd name="T69" fmla="*/ 0 h 170"/>
                  <a:gd name="T70" fmla="*/ 0 w 423"/>
                  <a:gd name="T71" fmla="*/ 0 h 170"/>
                  <a:gd name="T72" fmla="*/ 0 w 423"/>
                  <a:gd name="T73" fmla="*/ 0 h 170"/>
                  <a:gd name="T74" fmla="*/ 0 w 423"/>
                  <a:gd name="T75" fmla="*/ 0 h 170"/>
                  <a:gd name="T76" fmla="*/ 0 w 423"/>
                  <a:gd name="T77" fmla="*/ 1 h 1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23"/>
                  <a:gd name="T118" fmla="*/ 0 h 170"/>
                  <a:gd name="T119" fmla="*/ 423 w 423"/>
                  <a:gd name="T120" fmla="*/ 170 h 1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23" h="170">
                    <a:moveTo>
                      <a:pt x="0" y="160"/>
                    </a:moveTo>
                    <a:lnTo>
                      <a:pt x="54" y="170"/>
                    </a:lnTo>
                    <a:lnTo>
                      <a:pt x="54" y="166"/>
                    </a:lnTo>
                    <a:lnTo>
                      <a:pt x="54" y="160"/>
                    </a:lnTo>
                    <a:lnTo>
                      <a:pt x="54" y="150"/>
                    </a:lnTo>
                    <a:lnTo>
                      <a:pt x="59" y="138"/>
                    </a:lnTo>
                    <a:lnTo>
                      <a:pt x="62" y="132"/>
                    </a:lnTo>
                    <a:lnTo>
                      <a:pt x="65" y="126"/>
                    </a:lnTo>
                    <a:lnTo>
                      <a:pt x="68" y="120"/>
                    </a:lnTo>
                    <a:lnTo>
                      <a:pt x="74" y="113"/>
                    </a:lnTo>
                    <a:lnTo>
                      <a:pt x="78" y="107"/>
                    </a:lnTo>
                    <a:lnTo>
                      <a:pt x="85" y="102"/>
                    </a:lnTo>
                    <a:lnTo>
                      <a:pt x="92" y="98"/>
                    </a:lnTo>
                    <a:lnTo>
                      <a:pt x="103" y="95"/>
                    </a:lnTo>
                    <a:lnTo>
                      <a:pt x="110" y="90"/>
                    </a:lnTo>
                    <a:lnTo>
                      <a:pt x="122" y="88"/>
                    </a:lnTo>
                    <a:lnTo>
                      <a:pt x="132" y="86"/>
                    </a:lnTo>
                    <a:lnTo>
                      <a:pt x="144" y="85"/>
                    </a:lnTo>
                    <a:lnTo>
                      <a:pt x="154" y="83"/>
                    </a:lnTo>
                    <a:lnTo>
                      <a:pt x="167" y="83"/>
                    </a:lnTo>
                    <a:lnTo>
                      <a:pt x="178" y="83"/>
                    </a:lnTo>
                    <a:lnTo>
                      <a:pt x="190" y="83"/>
                    </a:lnTo>
                    <a:lnTo>
                      <a:pt x="200" y="83"/>
                    </a:lnTo>
                    <a:lnTo>
                      <a:pt x="210" y="83"/>
                    </a:lnTo>
                    <a:lnTo>
                      <a:pt x="220" y="85"/>
                    </a:lnTo>
                    <a:lnTo>
                      <a:pt x="229" y="86"/>
                    </a:lnTo>
                    <a:lnTo>
                      <a:pt x="234" y="86"/>
                    </a:lnTo>
                    <a:lnTo>
                      <a:pt x="240" y="87"/>
                    </a:lnTo>
                    <a:lnTo>
                      <a:pt x="243" y="87"/>
                    </a:lnTo>
                    <a:lnTo>
                      <a:pt x="244" y="88"/>
                    </a:lnTo>
                    <a:lnTo>
                      <a:pt x="233" y="57"/>
                    </a:lnTo>
                    <a:lnTo>
                      <a:pt x="385" y="81"/>
                    </a:lnTo>
                    <a:lnTo>
                      <a:pt x="423" y="65"/>
                    </a:lnTo>
                    <a:lnTo>
                      <a:pt x="420" y="63"/>
                    </a:lnTo>
                    <a:lnTo>
                      <a:pt x="418" y="63"/>
                    </a:lnTo>
                    <a:lnTo>
                      <a:pt x="411" y="62"/>
                    </a:lnTo>
                    <a:lnTo>
                      <a:pt x="406" y="62"/>
                    </a:lnTo>
                    <a:lnTo>
                      <a:pt x="398" y="61"/>
                    </a:lnTo>
                    <a:lnTo>
                      <a:pt x="389" y="60"/>
                    </a:lnTo>
                    <a:lnTo>
                      <a:pt x="379" y="58"/>
                    </a:lnTo>
                    <a:lnTo>
                      <a:pt x="369" y="57"/>
                    </a:lnTo>
                    <a:lnTo>
                      <a:pt x="356" y="55"/>
                    </a:lnTo>
                    <a:lnTo>
                      <a:pt x="345" y="52"/>
                    </a:lnTo>
                    <a:lnTo>
                      <a:pt x="334" y="51"/>
                    </a:lnTo>
                    <a:lnTo>
                      <a:pt x="323" y="50"/>
                    </a:lnTo>
                    <a:lnTo>
                      <a:pt x="311" y="46"/>
                    </a:lnTo>
                    <a:lnTo>
                      <a:pt x="301" y="45"/>
                    </a:lnTo>
                    <a:lnTo>
                      <a:pt x="290" y="41"/>
                    </a:lnTo>
                    <a:lnTo>
                      <a:pt x="284" y="41"/>
                    </a:lnTo>
                    <a:lnTo>
                      <a:pt x="275" y="37"/>
                    </a:lnTo>
                    <a:lnTo>
                      <a:pt x="268" y="35"/>
                    </a:lnTo>
                    <a:lnTo>
                      <a:pt x="262" y="32"/>
                    </a:lnTo>
                    <a:lnTo>
                      <a:pt x="258" y="30"/>
                    </a:lnTo>
                    <a:lnTo>
                      <a:pt x="249" y="25"/>
                    </a:lnTo>
                    <a:lnTo>
                      <a:pt x="243" y="21"/>
                    </a:lnTo>
                    <a:lnTo>
                      <a:pt x="233" y="16"/>
                    </a:lnTo>
                    <a:lnTo>
                      <a:pt x="225" y="12"/>
                    </a:lnTo>
                    <a:lnTo>
                      <a:pt x="219" y="10"/>
                    </a:lnTo>
                    <a:lnTo>
                      <a:pt x="213" y="8"/>
                    </a:lnTo>
                    <a:lnTo>
                      <a:pt x="205" y="6"/>
                    </a:lnTo>
                    <a:lnTo>
                      <a:pt x="198" y="6"/>
                    </a:lnTo>
                    <a:lnTo>
                      <a:pt x="187" y="3"/>
                    </a:lnTo>
                    <a:lnTo>
                      <a:pt x="177" y="3"/>
                    </a:lnTo>
                    <a:lnTo>
                      <a:pt x="164" y="1"/>
                    </a:lnTo>
                    <a:lnTo>
                      <a:pt x="153" y="1"/>
                    </a:lnTo>
                    <a:lnTo>
                      <a:pt x="139" y="0"/>
                    </a:lnTo>
                    <a:lnTo>
                      <a:pt x="127" y="0"/>
                    </a:lnTo>
                    <a:lnTo>
                      <a:pt x="113" y="0"/>
                    </a:lnTo>
                    <a:lnTo>
                      <a:pt x="103" y="0"/>
                    </a:lnTo>
                    <a:lnTo>
                      <a:pt x="90" y="0"/>
                    </a:lnTo>
                    <a:lnTo>
                      <a:pt x="79" y="0"/>
                    </a:lnTo>
                    <a:lnTo>
                      <a:pt x="69" y="0"/>
                    </a:lnTo>
                    <a:lnTo>
                      <a:pt x="62" y="0"/>
                    </a:lnTo>
                    <a:lnTo>
                      <a:pt x="54" y="0"/>
                    </a:lnTo>
                    <a:lnTo>
                      <a:pt x="48" y="0"/>
                    </a:lnTo>
                    <a:lnTo>
                      <a:pt x="44" y="0"/>
                    </a:lnTo>
                    <a:lnTo>
                      <a:pt x="44" y="1"/>
                    </a:lnTo>
                    <a:lnTo>
                      <a:pt x="0" y="160"/>
                    </a:lnTo>
                    <a:close/>
                  </a:path>
                </a:pathLst>
              </a:custGeom>
              <a:solidFill>
                <a:srgbClr val="6380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61" name="Freeform 269"/>
              <p:cNvSpPr>
                <a:spLocks/>
              </p:cNvSpPr>
              <p:nvPr/>
            </p:nvSpPr>
            <p:spPr bwMode="auto">
              <a:xfrm>
                <a:off x="3228" y="2924"/>
                <a:ext cx="254" cy="33"/>
              </a:xfrm>
              <a:custGeom>
                <a:avLst/>
                <a:gdLst>
                  <a:gd name="T0" fmla="*/ 0 w 509"/>
                  <a:gd name="T1" fmla="*/ 1 h 66"/>
                  <a:gd name="T2" fmla="*/ 0 w 509"/>
                  <a:gd name="T3" fmla="*/ 1 h 66"/>
                  <a:gd name="T4" fmla="*/ 0 w 509"/>
                  <a:gd name="T5" fmla="*/ 1 h 66"/>
                  <a:gd name="T6" fmla="*/ 0 w 509"/>
                  <a:gd name="T7" fmla="*/ 1 h 66"/>
                  <a:gd name="T8" fmla="*/ 0 w 509"/>
                  <a:gd name="T9" fmla="*/ 1 h 66"/>
                  <a:gd name="T10" fmla="*/ 0 w 509"/>
                  <a:gd name="T11" fmla="*/ 1 h 66"/>
                  <a:gd name="T12" fmla="*/ 0 w 509"/>
                  <a:gd name="T13" fmla="*/ 1 h 66"/>
                  <a:gd name="T14" fmla="*/ 0 w 509"/>
                  <a:gd name="T15" fmla="*/ 1 h 66"/>
                  <a:gd name="T16" fmla="*/ 0 w 509"/>
                  <a:gd name="T17" fmla="*/ 0 h 66"/>
                  <a:gd name="T18" fmla="*/ 0 w 509"/>
                  <a:gd name="T19" fmla="*/ 1 h 66"/>
                  <a:gd name="T20" fmla="*/ 0 w 509"/>
                  <a:gd name="T21" fmla="*/ 1 h 66"/>
                  <a:gd name="T22" fmla="*/ 0 w 509"/>
                  <a:gd name="T23" fmla="*/ 1 h 66"/>
                  <a:gd name="T24" fmla="*/ 0 w 509"/>
                  <a:gd name="T25" fmla="*/ 1 h 66"/>
                  <a:gd name="T26" fmla="*/ 0 w 509"/>
                  <a:gd name="T27" fmla="*/ 1 h 66"/>
                  <a:gd name="T28" fmla="*/ 0 w 509"/>
                  <a:gd name="T29" fmla="*/ 1 h 66"/>
                  <a:gd name="T30" fmla="*/ 0 w 509"/>
                  <a:gd name="T31" fmla="*/ 1 h 66"/>
                  <a:gd name="T32" fmla="*/ 0 w 509"/>
                  <a:gd name="T33" fmla="*/ 1 h 66"/>
                  <a:gd name="T34" fmla="*/ 0 w 509"/>
                  <a:gd name="T35" fmla="*/ 1 h 66"/>
                  <a:gd name="T36" fmla="*/ 0 w 509"/>
                  <a:gd name="T37" fmla="*/ 1 h 66"/>
                  <a:gd name="T38" fmla="*/ 0 w 509"/>
                  <a:gd name="T39" fmla="*/ 1 h 66"/>
                  <a:gd name="T40" fmla="*/ 0 w 509"/>
                  <a:gd name="T41" fmla="*/ 1 h 66"/>
                  <a:gd name="T42" fmla="*/ 0 w 509"/>
                  <a:gd name="T43" fmla="*/ 1 h 66"/>
                  <a:gd name="T44" fmla="*/ 0 w 509"/>
                  <a:gd name="T45" fmla="*/ 1 h 66"/>
                  <a:gd name="T46" fmla="*/ 0 w 509"/>
                  <a:gd name="T47" fmla="*/ 1 h 66"/>
                  <a:gd name="T48" fmla="*/ 0 w 509"/>
                  <a:gd name="T49" fmla="*/ 1 h 66"/>
                  <a:gd name="T50" fmla="*/ 0 w 509"/>
                  <a:gd name="T51" fmla="*/ 1 h 66"/>
                  <a:gd name="T52" fmla="*/ 0 w 509"/>
                  <a:gd name="T53" fmla="*/ 1 h 66"/>
                  <a:gd name="T54" fmla="*/ 0 w 509"/>
                  <a:gd name="T55" fmla="*/ 1 h 66"/>
                  <a:gd name="T56" fmla="*/ 0 w 509"/>
                  <a:gd name="T57" fmla="*/ 1 h 66"/>
                  <a:gd name="T58" fmla="*/ 0 w 509"/>
                  <a:gd name="T59" fmla="*/ 1 h 66"/>
                  <a:gd name="T60" fmla="*/ 0 w 509"/>
                  <a:gd name="T61" fmla="*/ 1 h 66"/>
                  <a:gd name="T62" fmla="*/ 0 w 509"/>
                  <a:gd name="T63" fmla="*/ 1 h 66"/>
                  <a:gd name="T64" fmla="*/ 0 w 509"/>
                  <a:gd name="T65" fmla="*/ 1 h 66"/>
                  <a:gd name="T66" fmla="*/ 0 w 509"/>
                  <a:gd name="T67" fmla="*/ 1 h 66"/>
                  <a:gd name="T68" fmla="*/ 0 w 509"/>
                  <a:gd name="T69" fmla="*/ 1 h 66"/>
                  <a:gd name="T70" fmla="*/ 0 w 509"/>
                  <a:gd name="T71" fmla="*/ 1 h 66"/>
                  <a:gd name="T72" fmla="*/ 0 w 509"/>
                  <a:gd name="T73" fmla="*/ 1 h 66"/>
                  <a:gd name="T74" fmla="*/ 0 w 509"/>
                  <a:gd name="T75" fmla="*/ 1 h 66"/>
                  <a:gd name="T76" fmla="*/ 0 w 509"/>
                  <a:gd name="T77" fmla="*/ 1 h 66"/>
                  <a:gd name="T78" fmla="*/ 0 w 509"/>
                  <a:gd name="T79" fmla="*/ 1 h 66"/>
                  <a:gd name="T80" fmla="*/ 0 w 509"/>
                  <a:gd name="T81" fmla="*/ 1 h 66"/>
                  <a:gd name="T82" fmla="*/ 0 w 509"/>
                  <a:gd name="T83" fmla="*/ 1 h 66"/>
                  <a:gd name="T84" fmla="*/ 0 w 509"/>
                  <a:gd name="T85" fmla="*/ 1 h 66"/>
                  <a:gd name="T86" fmla="*/ 0 w 509"/>
                  <a:gd name="T87" fmla="*/ 1 h 66"/>
                  <a:gd name="T88" fmla="*/ 0 w 509"/>
                  <a:gd name="T89" fmla="*/ 1 h 66"/>
                  <a:gd name="T90" fmla="*/ 0 w 509"/>
                  <a:gd name="T91" fmla="*/ 1 h 6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09"/>
                  <a:gd name="T139" fmla="*/ 0 h 66"/>
                  <a:gd name="T140" fmla="*/ 509 w 509"/>
                  <a:gd name="T141" fmla="*/ 66 h 6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09" h="66">
                    <a:moveTo>
                      <a:pt x="0" y="39"/>
                    </a:moveTo>
                    <a:lnTo>
                      <a:pt x="0" y="37"/>
                    </a:lnTo>
                    <a:lnTo>
                      <a:pt x="5" y="36"/>
                    </a:lnTo>
                    <a:lnTo>
                      <a:pt x="12" y="34"/>
                    </a:lnTo>
                    <a:lnTo>
                      <a:pt x="22" y="32"/>
                    </a:lnTo>
                    <a:lnTo>
                      <a:pt x="32" y="29"/>
                    </a:lnTo>
                    <a:lnTo>
                      <a:pt x="45" y="25"/>
                    </a:lnTo>
                    <a:lnTo>
                      <a:pt x="59" y="21"/>
                    </a:lnTo>
                    <a:lnTo>
                      <a:pt x="76" y="19"/>
                    </a:lnTo>
                    <a:lnTo>
                      <a:pt x="93" y="16"/>
                    </a:lnTo>
                    <a:lnTo>
                      <a:pt x="110" y="12"/>
                    </a:lnTo>
                    <a:lnTo>
                      <a:pt x="129" y="9"/>
                    </a:lnTo>
                    <a:lnTo>
                      <a:pt x="148" y="7"/>
                    </a:lnTo>
                    <a:lnTo>
                      <a:pt x="166" y="4"/>
                    </a:lnTo>
                    <a:lnTo>
                      <a:pt x="184" y="2"/>
                    </a:lnTo>
                    <a:lnTo>
                      <a:pt x="201" y="1"/>
                    </a:lnTo>
                    <a:lnTo>
                      <a:pt x="220" y="1"/>
                    </a:lnTo>
                    <a:lnTo>
                      <a:pt x="235" y="0"/>
                    </a:lnTo>
                    <a:lnTo>
                      <a:pt x="250" y="1"/>
                    </a:lnTo>
                    <a:lnTo>
                      <a:pt x="264" y="2"/>
                    </a:lnTo>
                    <a:lnTo>
                      <a:pt x="278" y="5"/>
                    </a:lnTo>
                    <a:lnTo>
                      <a:pt x="289" y="7"/>
                    </a:lnTo>
                    <a:lnTo>
                      <a:pt x="301" y="10"/>
                    </a:lnTo>
                    <a:lnTo>
                      <a:pt x="311" y="14"/>
                    </a:lnTo>
                    <a:lnTo>
                      <a:pt x="323" y="17"/>
                    </a:lnTo>
                    <a:lnTo>
                      <a:pt x="331" y="19"/>
                    </a:lnTo>
                    <a:lnTo>
                      <a:pt x="341" y="22"/>
                    </a:lnTo>
                    <a:lnTo>
                      <a:pt x="350" y="25"/>
                    </a:lnTo>
                    <a:lnTo>
                      <a:pt x="359" y="29"/>
                    </a:lnTo>
                    <a:lnTo>
                      <a:pt x="366" y="31"/>
                    </a:lnTo>
                    <a:lnTo>
                      <a:pt x="374" y="32"/>
                    </a:lnTo>
                    <a:lnTo>
                      <a:pt x="381" y="34"/>
                    </a:lnTo>
                    <a:lnTo>
                      <a:pt x="390" y="36"/>
                    </a:lnTo>
                    <a:lnTo>
                      <a:pt x="396" y="35"/>
                    </a:lnTo>
                    <a:lnTo>
                      <a:pt x="403" y="35"/>
                    </a:lnTo>
                    <a:lnTo>
                      <a:pt x="410" y="34"/>
                    </a:lnTo>
                    <a:lnTo>
                      <a:pt x="418" y="32"/>
                    </a:lnTo>
                    <a:lnTo>
                      <a:pt x="425" y="30"/>
                    </a:lnTo>
                    <a:lnTo>
                      <a:pt x="431" y="27"/>
                    </a:lnTo>
                    <a:lnTo>
                      <a:pt x="438" y="25"/>
                    </a:lnTo>
                    <a:lnTo>
                      <a:pt x="444" y="22"/>
                    </a:lnTo>
                    <a:lnTo>
                      <a:pt x="453" y="17"/>
                    </a:lnTo>
                    <a:lnTo>
                      <a:pt x="461" y="12"/>
                    </a:lnTo>
                    <a:lnTo>
                      <a:pt x="465" y="9"/>
                    </a:lnTo>
                    <a:lnTo>
                      <a:pt x="468" y="9"/>
                    </a:lnTo>
                    <a:lnTo>
                      <a:pt x="509" y="29"/>
                    </a:lnTo>
                    <a:lnTo>
                      <a:pt x="505" y="29"/>
                    </a:lnTo>
                    <a:lnTo>
                      <a:pt x="499" y="31"/>
                    </a:lnTo>
                    <a:lnTo>
                      <a:pt x="494" y="32"/>
                    </a:lnTo>
                    <a:lnTo>
                      <a:pt x="489" y="34"/>
                    </a:lnTo>
                    <a:lnTo>
                      <a:pt x="484" y="35"/>
                    </a:lnTo>
                    <a:lnTo>
                      <a:pt x="478" y="39"/>
                    </a:lnTo>
                    <a:lnTo>
                      <a:pt x="470" y="40"/>
                    </a:lnTo>
                    <a:lnTo>
                      <a:pt x="461" y="42"/>
                    </a:lnTo>
                    <a:lnTo>
                      <a:pt x="454" y="44"/>
                    </a:lnTo>
                    <a:lnTo>
                      <a:pt x="446" y="47"/>
                    </a:lnTo>
                    <a:lnTo>
                      <a:pt x="438" y="50"/>
                    </a:lnTo>
                    <a:lnTo>
                      <a:pt x="429" y="52"/>
                    </a:lnTo>
                    <a:lnTo>
                      <a:pt x="420" y="55"/>
                    </a:lnTo>
                    <a:lnTo>
                      <a:pt x="413" y="56"/>
                    </a:lnTo>
                    <a:lnTo>
                      <a:pt x="403" y="57"/>
                    </a:lnTo>
                    <a:lnTo>
                      <a:pt x="393" y="59"/>
                    </a:lnTo>
                    <a:lnTo>
                      <a:pt x="384" y="60"/>
                    </a:lnTo>
                    <a:lnTo>
                      <a:pt x="375" y="62"/>
                    </a:lnTo>
                    <a:lnTo>
                      <a:pt x="365" y="62"/>
                    </a:lnTo>
                    <a:lnTo>
                      <a:pt x="355" y="64"/>
                    </a:lnTo>
                    <a:lnTo>
                      <a:pt x="344" y="65"/>
                    </a:lnTo>
                    <a:lnTo>
                      <a:pt x="334" y="66"/>
                    </a:lnTo>
                    <a:lnTo>
                      <a:pt x="321" y="65"/>
                    </a:lnTo>
                    <a:lnTo>
                      <a:pt x="310" y="65"/>
                    </a:lnTo>
                    <a:lnTo>
                      <a:pt x="298" y="65"/>
                    </a:lnTo>
                    <a:lnTo>
                      <a:pt x="286" y="65"/>
                    </a:lnTo>
                    <a:lnTo>
                      <a:pt x="273" y="64"/>
                    </a:lnTo>
                    <a:lnTo>
                      <a:pt x="259" y="62"/>
                    </a:lnTo>
                    <a:lnTo>
                      <a:pt x="243" y="61"/>
                    </a:lnTo>
                    <a:lnTo>
                      <a:pt x="226" y="61"/>
                    </a:lnTo>
                    <a:lnTo>
                      <a:pt x="209" y="59"/>
                    </a:lnTo>
                    <a:lnTo>
                      <a:pt x="190" y="57"/>
                    </a:lnTo>
                    <a:lnTo>
                      <a:pt x="171" y="56"/>
                    </a:lnTo>
                    <a:lnTo>
                      <a:pt x="153" y="55"/>
                    </a:lnTo>
                    <a:lnTo>
                      <a:pt x="131" y="52"/>
                    </a:lnTo>
                    <a:lnTo>
                      <a:pt x="114" y="51"/>
                    </a:lnTo>
                    <a:lnTo>
                      <a:pt x="95" y="49"/>
                    </a:lnTo>
                    <a:lnTo>
                      <a:pt x="79" y="47"/>
                    </a:lnTo>
                    <a:lnTo>
                      <a:pt x="62" y="44"/>
                    </a:lnTo>
                    <a:lnTo>
                      <a:pt x="47" y="44"/>
                    </a:lnTo>
                    <a:lnTo>
                      <a:pt x="33" y="41"/>
                    </a:lnTo>
                    <a:lnTo>
                      <a:pt x="23" y="41"/>
                    </a:lnTo>
                    <a:lnTo>
                      <a:pt x="13" y="39"/>
                    </a:lnTo>
                    <a:lnTo>
                      <a:pt x="5" y="39"/>
                    </a:lnTo>
                    <a:lnTo>
                      <a:pt x="0" y="39"/>
                    </a:lnTo>
                    <a:close/>
                  </a:path>
                </a:pathLst>
              </a:custGeom>
              <a:solidFill>
                <a:srgbClr val="6380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62" name="Freeform 270"/>
              <p:cNvSpPr>
                <a:spLocks/>
              </p:cNvSpPr>
              <p:nvPr/>
            </p:nvSpPr>
            <p:spPr bwMode="auto">
              <a:xfrm>
                <a:off x="3273" y="2682"/>
                <a:ext cx="61" cy="72"/>
              </a:xfrm>
              <a:custGeom>
                <a:avLst/>
                <a:gdLst>
                  <a:gd name="T0" fmla="*/ 0 w 123"/>
                  <a:gd name="T1" fmla="*/ 0 h 144"/>
                  <a:gd name="T2" fmla="*/ 0 w 123"/>
                  <a:gd name="T3" fmla="*/ 1 h 144"/>
                  <a:gd name="T4" fmla="*/ 0 w 123"/>
                  <a:gd name="T5" fmla="*/ 1 h 144"/>
                  <a:gd name="T6" fmla="*/ 0 w 123"/>
                  <a:gd name="T7" fmla="*/ 1 h 144"/>
                  <a:gd name="T8" fmla="*/ 0 w 123"/>
                  <a:gd name="T9" fmla="*/ 1 h 144"/>
                  <a:gd name="T10" fmla="*/ 0 w 123"/>
                  <a:gd name="T11" fmla="*/ 1 h 144"/>
                  <a:gd name="T12" fmla="*/ 0 w 123"/>
                  <a:gd name="T13" fmla="*/ 1 h 144"/>
                  <a:gd name="T14" fmla="*/ 0 w 123"/>
                  <a:gd name="T15" fmla="*/ 1 h 144"/>
                  <a:gd name="T16" fmla="*/ 0 w 123"/>
                  <a:gd name="T17" fmla="*/ 1 h 144"/>
                  <a:gd name="T18" fmla="*/ 0 w 123"/>
                  <a:gd name="T19" fmla="*/ 1 h 144"/>
                  <a:gd name="T20" fmla="*/ 0 w 123"/>
                  <a:gd name="T21" fmla="*/ 1 h 144"/>
                  <a:gd name="T22" fmla="*/ 0 w 123"/>
                  <a:gd name="T23" fmla="*/ 1 h 144"/>
                  <a:gd name="T24" fmla="*/ 0 w 123"/>
                  <a:gd name="T25" fmla="*/ 1 h 144"/>
                  <a:gd name="T26" fmla="*/ 0 w 123"/>
                  <a:gd name="T27" fmla="*/ 1 h 144"/>
                  <a:gd name="T28" fmla="*/ 0 w 123"/>
                  <a:gd name="T29" fmla="*/ 1 h 144"/>
                  <a:gd name="T30" fmla="*/ 0 w 123"/>
                  <a:gd name="T31" fmla="*/ 1 h 144"/>
                  <a:gd name="T32" fmla="*/ 0 w 123"/>
                  <a:gd name="T33" fmla="*/ 1 h 144"/>
                  <a:gd name="T34" fmla="*/ 0 w 123"/>
                  <a:gd name="T35" fmla="*/ 1 h 144"/>
                  <a:gd name="T36" fmla="*/ 0 w 123"/>
                  <a:gd name="T37" fmla="*/ 1 h 144"/>
                  <a:gd name="T38" fmla="*/ 0 w 123"/>
                  <a:gd name="T39" fmla="*/ 1 h 144"/>
                  <a:gd name="T40" fmla="*/ 0 w 123"/>
                  <a:gd name="T41" fmla="*/ 1 h 144"/>
                  <a:gd name="T42" fmla="*/ 0 w 123"/>
                  <a:gd name="T43" fmla="*/ 1 h 144"/>
                  <a:gd name="T44" fmla="*/ 0 w 123"/>
                  <a:gd name="T45" fmla="*/ 1 h 144"/>
                  <a:gd name="T46" fmla="*/ 0 w 123"/>
                  <a:gd name="T47" fmla="*/ 1 h 144"/>
                  <a:gd name="T48" fmla="*/ 0 w 123"/>
                  <a:gd name="T49" fmla="*/ 1 h 144"/>
                  <a:gd name="T50" fmla="*/ 0 w 123"/>
                  <a:gd name="T51" fmla="*/ 1 h 144"/>
                  <a:gd name="T52" fmla="*/ 0 w 123"/>
                  <a:gd name="T53" fmla="*/ 1 h 144"/>
                  <a:gd name="T54" fmla="*/ 0 w 123"/>
                  <a:gd name="T55" fmla="*/ 1 h 144"/>
                  <a:gd name="T56" fmla="*/ 0 w 123"/>
                  <a:gd name="T57" fmla="*/ 1 h 144"/>
                  <a:gd name="T58" fmla="*/ 0 w 123"/>
                  <a:gd name="T59" fmla="*/ 1 h 144"/>
                  <a:gd name="T60" fmla="*/ 0 w 123"/>
                  <a:gd name="T61" fmla="*/ 1 h 144"/>
                  <a:gd name="T62" fmla="*/ 0 w 123"/>
                  <a:gd name="T63" fmla="*/ 1 h 144"/>
                  <a:gd name="T64" fmla="*/ 0 w 123"/>
                  <a:gd name="T65" fmla="*/ 1 h 144"/>
                  <a:gd name="T66" fmla="*/ 0 w 123"/>
                  <a:gd name="T67" fmla="*/ 1 h 144"/>
                  <a:gd name="T68" fmla="*/ 0 w 123"/>
                  <a:gd name="T69" fmla="*/ 1 h 144"/>
                  <a:gd name="T70" fmla="*/ 0 w 123"/>
                  <a:gd name="T71" fmla="*/ 0 h 144"/>
                  <a:gd name="T72" fmla="*/ 0 w 123"/>
                  <a:gd name="T73" fmla="*/ 0 h 14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23"/>
                  <a:gd name="T112" fmla="*/ 0 h 144"/>
                  <a:gd name="T113" fmla="*/ 123 w 123"/>
                  <a:gd name="T114" fmla="*/ 144 h 14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23" h="144">
                    <a:moveTo>
                      <a:pt x="0" y="0"/>
                    </a:moveTo>
                    <a:lnTo>
                      <a:pt x="3" y="3"/>
                    </a:lnTo>
                    <a:lnTo>
                      <a:pt x="7" y="9"/>
                    </a:lnTo>
                    <a:lnTo>
                      <a:pt x="10" y="12"/>
                    </a:lnTo>
                    <a:lnTo>
                      <a:pt x="15" y="18"/>
                    </a:lnTo>
                    <a:lnTo>
                      <a:pt x="20" y="24"/>
                    </a:lnTo>
                    <a:lnTo>
                      <a:pt x="28" y="32"/>
                    </a:lnTo>
                    <a:lnTo>
                      <a:pt x="33" y="37"/>
                    </a:lnTo>
                    <a:lnTo>
                      <a:pt x="39" y="43"/>
                    </a:lnTo>
                    <a:lnTo>
                      <a:pt x="45" y="48"/>
                    </a:lnTo>
                    <a:lnTo>
                      <a:pt x="52" y="55"/>
                    </a:lnTo>
                    <a:lnTo>
                      <a:pt x="58" y="59"/>
                    </a:lnTo>
                    <a:lnTo>
                      <a:pt x="64" y="65"/>
                    </a:lnTo>
                    <a:lnTo>
                      <a:pt x="72" y="70"/>
                    </a:lnTo>
                    <a:lnTo>
                      <a:pt x="78" y="74"/>
                    </a:lnTo>
                    <a:lnTo>
                      <a:pt x="87" y="78"/>
                    </a:lnTo>
                    <a:lnTo>
                      <a:pt x="97" y="78"/>
                    </a:lnTo>
                    <a:lnTo>
                      <a:pt x="103" y="75"/>
                    </a:lnTo>
                    <a:lnTo>
                      <a:pt x="110" y="73"/>
                    </a:lnTo>
                    <a:lnTo>
                      <a:pt x="119" y="67"/>
                    </a:lnTo>
                    <a:lnTo>
                      <a:pt x="123" y="63"/>
                    </a:lnTo>
                    <a:lnTo>
                      <a:pt x="122" y="65"/>
                    </a:lnTo>
                    <a:lnTo>
                      <a:pt x="122" y="68"/>
                    </a:lnTo>
                    <a:lnTo>
                      <a:pt x="120" y="73"/>
                    </a:lnTo>
                    <a:lnTo>
                      <a:pt x="119" y="83"/>
                    </a:lnTo>
                    <a:lnTo>
                      <a:pt x="115" y="90"/>
                    </a:lnTo>
                    <a:lnTo>
                      <a:pt x="113" y="99"/>
                    </a:lnTo>
                    <a:lnTo>
                      <a:pt x="109" y="108"/>
                    </a:lnTo>
                    <a:lnTo>
                      <a:pt x="107" y="118"/>
                    </a:lnTo>
                    <a:lnTo>
                      <a:pt x="100" y="123"/>
                    </a:lnTo>
                    <a:lnTo>
                      <a:pt x="95" y="130"/>
                    </a:lnTo>
                    <a:lnTo>
                      <a:pt x="89" y="133"/>
                    </a:lnTo>
                    <a:lnTo>
                      <a:pt x="84" y="138"/>
                    </a:lnTo>
                    <a:lnTo>
                      <a:pt x="75" y="143"/>
                    </a:lnTo>
                    <a:lnTo>
                      <a:pt x="73" y="144"/>
                    </a:lnTo>
                    <a:lnTo>
                      <a:pt x="0"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63" name="Freeform 271"/>
              <p:cNvSpPr>
                <a:spLocks/>
              </p:cNvSpPr>
              <p:nvPr/>
            </p:nvSpPr>
            <p:spPr bwMode="auto">
              <a:xfrm>
                <a:off x="3239" y="2598"/>
                <a:ext cx="70" cy="156"/>
              </a:xfrm>
              <a:custGeom>
                <a:avLst/>
                <a:gdLst>
                  <a:gd name="T0" fmla="*/ 0 w 141"/>
                  <a:gd name="T1" fmla="*/ 1 h 311"/>
                  <a:gd name="T2" fmla="*/ 0 w 141"/>
                  <a:gd name="T3" fmla="*/ 1 h 311"/>
                  <a:gd name="T4" fmla="*/ 0 w 141"/>
                  <a:gd name="T5" fmla="*/ 1 h 311"/>
                  <a:gd name="T6" fmla="*/ 0 w 141"/>
                  <a:gd name="T7" fmla="*/ 1 h 311"/>
                  <a:gd name="T8" fmla="*/ 0 w 141"/>
                  <a:gd name="T9" fmla="*/ 1 h 311"/>
                  <a:gd name="T10" fmla="*/ 0 w 141"/>
                  <a:gd name="T11" fmla="*/ 1 h 311"/>
                  <a:gd name="T12" fmla="*/ 0 w 141"/>
                  <a:gd name="T13" fmla="*/ 1 h 311"/>
                  <a:gd name="T14" fmla="*/ 0 w 141"/>
                  <a:gd name="T15" fmla="*/ 1 h 311"/>
                  <a:gd name="T16" fmla="*/ 0 w 141"/>
                  <a:gd name="T17" fmla="*/ 1 h 311"/>
                  <a:gd name="T18" fmla="*/ 0 w 141"/>
                  <a:gd name="T19" fmla="*/ 1 h 311"/>
                  <a:gd name="T20" fmla="*/ 0 w 141"/>
                  <a:gd name="T21" fmla="*/ 1 h 311"/>
                  <a:gd name="T22" fmla="*/ 0 w 141"/>
                  <a:gd name="T23" fmla="*/ 1 h 311"/>
                  <a:gd name="T24" fmla="*/ 0 w 141"/>
                  <a:gd name="T25" fmla="*/ 1 h 311"/>
                  <a:gd name="T26" fmla="*/ 0 w 141"/>
                  <a:gd name="T27" fmla="*/ 1 h 311"/>
                  <a:gd name="T28" fmla="*/ 0 w 141"/>
                  <a:gd name="T29" fmla="*/ 1 h 311"/>
                  <a:gd name="T30" fmla="*/ 0 w 141"/>
                  <a:gd name="T31" fmla="*/ 1 h 311"/>
                  <a:gd name="T32" fmla="*/ 0 w 141"/>
                  <a:gd name="T33" fmla="*/ 1 h 311"/>
                  <a:gd name="T34" fmla="*/ 0 w 141"/>
                  <a:gd name="T35" fmla="*/ 1 h 311"/>
                  <a:gd name="T36" fmla="*/ 0 w 141"/>
                  <a:gd name="T37" fmla="*/ 1 h 311"/>
                  <a:gd name="T38" fmla="*/ 0 w 141"/>
                  <a:gd name="T39" fmla="*/ 1 h 311"/>
                  <a:gd name="T40" fmla="*/ 0 w 141"/>
                  <a:gd name="T41" fmla="*/ 1 h 311"/>
                  <a:gd name="T42" fmla="*/ 0 w 141"/>
                  <a:gd name="T43" fmla="*/ 1 h 311"/>
                  <a:gd name="T44" fmla="*/ 0 w 141"/>
                  <a:gd name="T45" fmla="*/ 1 h 311"/>
                  <a:gd name="T46" fmla="*/ 0 w 141"/>
                  <a:gd name="T47" fmla="*/ 1 h 311"/>
                  <a:gd name="T48" fmla="*/ 0 w 141"/>
                  <a:gd name="T49" fmla="*/ 1 h 311"/>
                  <a:gd name="T50" fmla="*/ 0 w 141"/>
                  <a:gd name="T51" fmla="*/ 1 h 311"/>
                  <a:gd name="T52" fmla="*/ 0 w 141"/>
                  <a:gd name="T53" fmla="*/ 1 h 311"/>
                  <a:gd name="T54" fmla="*/ 0 w 141"/>
                  <a:gd name="T55" fmla="*/ 1 h 311"/>
                  <a:gd name="T56" fmla="*/ 0 w 141"/>
                  <a:gd name="T57" fmla="*/ 1 h 311"/>
                  <a:gd name="T58" fmla="*/ 0 w 141"/>
                  <a:gd name="T59" fmla="*/ 1 h 311"/>
                  <a:gd name="T60" fmla="*/ 0 w 141"/>
                  <a:gd name="T61" fmla="*/ 1 h 311"/>
                  <a:gd name="T62" fmla="*/ 0 w 141"/>
                  <a:gd name="T63" fmla="*/ 0 h 311"/>
                  <a:gd name="T64" fmla="*/ 0 w 141"/>
                  <a:gd name="T65" fmla="*/ 1 h 311"/>
                  <a:gd name="T66" fmla="*/ 0 w 141"/>
                  <a:gd name="T67" fmla="*/ 1 h 311"/>
                  <a:gd name="T68" fmla="*/ 0 w 141"/>
                  <a:gd name="T69" fmla="*/ 1 h 311"/>
                  <a:gd name="T70" fmla="*/ 0 w 141"/>
                  <a:gd name="T71" fmla="*/ 1 h 311"/>
                  <a:gd name="T72" fmla="*/ 0 w 141"/>
                  <a:gd name="T73" fmla="*/ 1 h 311"/>
                  <a:gd name="T74" fmla="*/ 0 w 141"/>
                  <a:gd name="T75" fmla="*/ 1 h 311"/>
                  <a:gd name="T76" fmla="*/ 0 w 141"/>
                  <a:gd name="T77" fmla="*/ 1 h 311"/>
                  <a:gd name="T78" fmla="*/ 0 w 141"/>
                  <a:gd name="T79" fmla="*/ 1 h 311"/>
                  <a:gd name="T80" fmla="*/ 0 w 141"/>
                  <a:gd name="T81" fmla="*/ 1 h 311"/>
                  <a:gd name="T82" fmla="*/ 0 w 141"/>
                  <a:gd name="T83" fmla="*/ 1 h 311"/>
                  <a:gd name="T84" fmla="*/ 0 w 141"/>
                  <a:gd name="T85" fmla="*/ 1 h 311"/>
                  <a:gd name="T86" fmla="*/ 0 w 141"/>
                  <a:gd name="T87" fmla="*/ 1 h 311"/>
                  <a:gd name="T88" fmla="*/ 0 w 141"/>
                  <a:gd name="T89" fmla="*/ 1 h 311"/>
                  <a:gd name="T90" fmla="*/ 0 w 141"/>
                  <a:gd name="T91" fmla="*/ 1 h 311"/>
                  <a:gd name="T92" fmla="*/ 0 w 141"/>
                  <a:gd name="T93" fmla="*/ 1 h 311"/>
                  <a:gd name="T94" fmla="*/ 0 w 141"/>
                  <a:gd name="T95" fmla="*/ 1 h 311"/>
                  <a:gd name="T96" fmla="*/ 0 w 141"/>
                  <a:gd name="T97" fmla="*/ 1 h 311"/>
                  <a:gd name="T98" fmla="*/ 0 w 141"/>
                  <a:gd name="T99" fmla="*/ 1 h 311"/>
                  <a:gd name="T100" fmla="*/ 0 w 141"/>
                  <a:gd name="T101" fmla="*/ 1 h 311"/>
                  <a:gd name="T102" fmla="*/ 0 w 141"/>
                  <a:gd name="T103" fmla="*/ 1 h 311"/>
                  <a:gd name="T104" fmla="*/ 0 w 141"/>
                  <a:gd name="T105" fmla="*/ 1 h 311"/>
                  <a:gd name="T106" fmla="*/ 0 w 141"/>
                  <a:gd name="T107" fmla="*/ 1 h 311"/>
                  <a:gd name="T108" fmla="*/ 0 w 141"/>
                  <a:gd name="T109" fmla="*/ 1 h 311"/>
                  <a:gd name="T110" fmla="*/ 0 w 141"/>
                  <a:gd name="T111" fmla="*/ 1 h 311"/>
                  <a:gd name="T112" fmla="*/ 0 w 141"/>
                  <a:gd name="T113" fmla="*/ 1 h 311"/>
                  <a:gd name="T114" fmla="*/ 0 w 141"/>
                  <a:gd name="T115" fmla="*/ 1 h 311"/>
                  <a:gd name="T116" fmla="*/ 0 w 141"/>
                  <a:gd name="T117" fmla="*/ 1 h 311"/>
                  <a:gd name="T118" fmla="*/ 0 w 141"/>
                  <a:gd name="T119" fmla="*/ 1 h 311"/>
                  <a:gd name="T120" fmla="*/ 0 w 141"/>
                  <a:gd name="T121" fmla="*/ 1 h 311"/>
                  <a:gd name="T122" fmla="*/ 0 w 141"/>
                  <a:gd name="T123" fmla="*/ 1 h 311"/>
                  <a:gd name="T124" fmla="*/ 0 w 141"/>
                  <a:gd name="T125" fmla="*/ 1 h 31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1"/>
                  <a:gd name="T190" fmla="*/ 0 h 311"/>
                  <a:gd name="T191" fmla="*/ 141 w 141"/>
                  <a:gd name="T192" fmla="*/ 311 h 31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1" h="311">
                    <a:moveTo>
                      <a:pt x="141" y="311"/>
                    </a:moveTo>
                    <a:lnTo>
                      <a:pt x="136" y="310"/>
                    </a:lnTo>
                    <a:lnTo>
                      <a:pt x="128" y="307"/>
                    </a:lnTo>
                    <a:lnTo>
                      <a:pt x="121" y="304"/>
                    </a:lnTo>
                    <a:lnTo>
                      <a:pt x="115" y="301"/>
                    </a:lnTo>
                    <a:lnTo>
                      <a:pt x="107" y="299"/>
                    </a:lnTo>
                    <a:lnTo>
                      <a:pt x="98" y="295"/>
                    </a:lnTo>
                    <a:lnTo>
                      <a:pt x="88" y="289"/>
                    </a:lnTo>
                    <a:lnTo>
                      <a:pt x="80" y="284"/>
                    </a:lnTo>
                    <a:lnTo>
                      <a:pt x="71" y="276"/>
                    </a:lnTo>
                    <a:lnTo>
                      <a:pt x="61" y="270"/>
                    </a:lnTo>
                    <a:lnTo>
                      <a:pt x="52" y="262"/>
                    </a:lnTo>
                    <a:lnTo>
                      <a:pt x="45" y="254"/>
                    </a:lnTo>
                    <a:lnTo>
                      <a:pt x="36" y="244"/>
                    </a:lnTo>
                    <a:lnTo>
                      <a:pt x="30" y="235"/>
                    </a:lnTo>
                    <a:lnTo>
                      <a:pt x="24" y="222"/>
                    </a:lnTo>
                    <a:lnTo>
                      <a:pt x="19" y="211"/>
                    </a:lnTo>
                    <a:lnTo>
                      <a:pt x="14" y="197"/>
                    </a:lnTo>
                    <a:lnTo>
                      <a:pt x="11" y="185"/>
                    </a:lnTo>
                    <a:lnTo>
                      <a:pt x="7" y="171"/>
                    </a:lnTo>
                    <a:lnTo>
                      <a:pt x="4" y="159"/>
                    </a:lnTo>
                    <a:lnTo>
                      <a:pt x="1" y="146"/>
                    </a:lnTo>
                    <a:lnTo>
                      <a:pt x="1" y="136"/>
                    </a:lnTo>
                    <a:lnTo>
                      <a:pt x="1" y="124"/>
                    </a:lnTo>
                    <a:lnTo>
                      <a:pt x="0" y="114"/>
                    </a:lnTo>
                    <a:lnTo>
                      <a:pt x="0" y="104"/>
                    </a:lnTo>
                    <a:lnTo>
                      <a:pt x="0" y="96"/>
                    </a:lnTo>
                    <a:lnTo>
                      <a:pt x="0" y="90"/>
                    </a:lnTo>
                    <a:lnTo>
                      <a:pt x="0" y="85"/>
                    </a:lnTo>
                    <a:lnTo>
                      <a:pt x="0" y="82"/>
                    </a:lnTo>
                    <a:lnTo>
                      <a:pt x="1" y="82"/>
                    </a:lnTo>
                    <a:lnTo>
                      <a:pt x="133" y="0"/>
                    </a:lnTo>
                    <a:lnTo>
                      <a:pt x="132" y="2"/>
                    </a:lnTo>
                    <a:lnTo>
                      <a:pt x="131" y="12"/>
                    </a:lnTo>
                    <a:lnTo>
                      <a:pt x="130" y="19"/>
                    </a:lnTo>
                    <a:lnTo>
                      <a:pt x="130" y="26"/>
                    </a:lnTo>
                    <a:lnTo>
                      <a:pt x="127" y="35"/>
                    </a:lnTo>
                    <a:lnTo>
                      <a:pt x="127" y="46"/>
                    </a:lnTo>
                    <a:lnTo>
                      <a:pt x="125" y="56"/>
                    </a:lnTo>
                    <a:lnTo>
                      <a:pt x="123" y="69"/>
                    </a:lnTo>
                    <a:lnTo>
                      <a:pt x="122" y="81"/>
                    </a:lnTo>
                    <a:lnTo>
                      <a:pt x="122" y="95"/>
                    </a:lnTo>
                    <a:lnTo>
                      <a:pt x="121" y="107"/>
                    </a:lnTo>
                    <a:lnTo>
                      <a:pt x="121" y="121"/>
                    </a:lnTo>
                    <a:lnTo>
                      <a:pt x="121" y="136"/>
                    </a:lnTo>
                    <a:lnTo>
                      <a:pt x="122" y="152"/>
                    </a:lnTo>
                    <a:lnTo>
                      <a:pt x="122" y="166"/>
                    </a:lnTo>
                    <a:lnTo>
                      <a:pt x="122" y="180"/>
                    </a:lnTo>
                    <a:lnTo>
                      <a:pt x="123" y="194"/>
                    </a:lnTo>
                    <a:lnTo>
                      <a:pt x="126" y="209"/>
                    </a:lnTo>
                    <a:lnTo>
                      <a:pt x="126" y="222"/>
                    </a:lnTo>
                    <a:lnTo>
                      <a:pt x="128" y="236"/>
                    </a:lnTo>
                    <a:lnTo>
                      <a:pt x="130" y="249"/>
                    </a:lnTo>
                    <a:lnTo>
                      <a:pt x="131" y="261"/>
                    </a:lnTo>
                    <a:lnTo>
                      <a:pt x="132" y="270"/>
                    </a:lnTo>
                    <a:lnTo>
                      <a:pt x="133" y="280"/>
                    </a:lnTo>
                    <a:lnTo>
                      <a:pt x="135" y="289"/>
                    </a:lnTo>
                    <a:lnTo>
                      <a:pt x="137" y="297"/>
                    </a:lnTo>
                    <a:lnTo>
                      <a:pt x="138" y="302"/>
                    </a:lnTo>
                    <a:lnTo>
                      <a:pt x="140" y="307"/>
                    </a:lnTo>
                    <a:lnTo>
                      <a:pt x="140" y="310"/>
                    </a:lnTo>
                    <a:lnTo>
                      <a:pt x="141" y="311"/>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64" name="Freeform 272"/>
              <p:cNvSpPr>
                <a:spLocks/>
              </p:cNvSpPr>
              <p:nvPr/>
            </p:nvSpPr>
            <p:spPr bwMode="auto">
              <a:xfrm>
                <a:off x="3243" y="2606"/>
                <a:ext cx="54" cy="126"/>
              </a:xfrm>
              <a:custGeom>
                <a:avLst/>
                <a:gdLst>
                  <a:gd name="T0" fmla="*/ 1 w 107"/>
                  <a:gd name="T1" fmla="*/ 1 h 251"/>
                  <a:gd name="T2" fmla="*/ 1 w 107"/>
                  <a:gd name="T3" fmla="*/ 1 h 251"/>
                  <a:gd name="T4" fmla="*/ 0 w 107"/>
                  <a:gd name="T5" fmla="*/ 1 h 251"/>
                  <a:gd name="T6" fmla="*/ 0 w 107"/>
                  <a:gd name="T7" fmla="*/ 1 h 251"/>
                  <a:gd name="T8" fmla="*/ 0 w 107"/>
                  <a:gd name="T9" fmla="*/ 1 h 251"/>
                  <a:gd name="T10" fmla="*/ 1 w 107"/>
                  <a:gd name="T11" fmla="*/ 1 h 251"/>
                  <a:gd name="T12" fmla="*/ 1 w 107"/>
                  <a:gd name="T13" fmla="*/ 1 h 251"/>
                  <a:gd name="T14" fmla="*/ 1 w 107"/>
                  <a:gd name="T15" fmla="*/ 1 h 251"/>
                  <a:gd name="T16" fmla="*/ 1 w 107"/>
                  <a:gd name="T17" fmla="*/ 1 h 251"/>
                  <a:gd name="T18" fmla="*/ 1 w 107"/>
                  <a:gd name="T19" fmla="*/ 1 h 251"/>
                  <a:gd name="T20" fmla="*/ 1 w 107"/>
                  <a:gd name="T21" fmla="*/ 1 h 251"/>
                  <a:gd name="T22" fmla="*/ 1 w 107"/>
                  <a:gd name="T23" fmla="*/ 1 h 251"/>
                  <a:gd name="T24" fmla="*/ 1 w 107"/>
                  <a:gd name="T25" fmla="*/ 1 h 251"/>
                  <a:gd name="T26" fmla="*/ 1 w 107"/>
                  <a:gd name="T27" fmla="*/ 1 h 251"/>
                  <a:gd name="T28" fmla="*/ 1 w 107"/>
                  <a:gd name="T29" fmla="*/ 1 h 251"/>
                  <a:gd name="T30" fmla="*/ 1 w 107"/>
                  <a:gd name="T31" fmla="*/ 1 h 251"/>
                  <a:gd name="T32" fmla="*/ 1 w 107"/>
                  <a:gd name="T33" fmla="*/ 1 h 251"/>
                  <a:gd name="T34" fmla="*/ 1 w 107"/>
                  <a:gd name="T35" fmla="*/ 1 h 251"/>
                  <a:gd name="T36" fmla="*/ 1 w 107"/>
                  <a:gd name="T37" fmla="*/ 1 h 251"/>
                  <a:gd name="T38" fmla="*/ 1 w 107"/>
                  <a:gd name="T39" fmla="*/ 1 h 251"/>
                  <a:gd name="T40" fmla="*/ 1 w 107"/>
                  <a:gd name="T41" fmla="*/ 1 h 251"/>
                  <a:gd name="T42" fmla="*/ 1 w 107"/>
                  <a:gd name="T43" fmla="*/ 1 h 251"/>
                  <a:gd name="T44" fmla="*/ 1 w 107"/>
                  <a:gd name="T45" fmla="*/ 1 h 251"/>
                  <a:gd name="T46" fmla="*/ 1 w 107"/>
                  <a:gd name="T47" fmla="*/ 1 h 251"/>
                  <a:gd name="T48" fmla="*/ 1 w 107"/>
                  <a:gd name="T49" fmla="*/ 1 h 251"/>
                  <a:gd name="T50" fmla="*/ 1 w 107"/>
                  <a:gd name="T51" fmla="*/ 1 h 251"/>
                  <a:gd name="T52" fmla="*/ 1 w 107"/>
                  <a:gd name="T53" fmla="*/ 1 h 251"/>
                  <a:gd name="T54" fmla="*/ 1 w 107"/>
                  <a:gd name="T55" fmla="*/ 1 h 251"/>
                  <a:gd name="T56" fmla="*/ 1 w 107"/>
                  <a:gd name="T57" fmla="*/ 1 h 251"/>
                  <a:gd name="T58" fmla="*/ 1 w 107"/>
                  <a:gd name="T59" fmla="*/ 1 h 251"/>
                  <a:gd name="T60" fmla="*/ 1 w 107"/>
                  <a:gd name="T61" fmla="*/ 1 h 251"/>
                  <a:gd name="T62" fmla="*/ 1 w 107"/>
                  <a:gd name="T63" fmla="*/ 1 h 251"/>
                  <a:gd name="T64" fmla="*/ 1 w 107"/>
                  <a:gd name="T65" fmla="*/ 1 h 251"/>
                  <a:gd name="T66" fmla="*/ 1 w 107"/>
                  <a:gd name="T67" fmla="*/ 1 h 251"/>
                  <a:gd name="T68" fmla="*/ 1 w 107"/>
                  <a:gd name="T69" fmla="*/ 1 h 251"/>
                  <a:gd name="T70" fmla="*/ 1 w 107"/>
                  <a:gd name="T71" fmla="*/ 1 h 251"/>
                  <a:gd name="T72" fmla="*/ 1 w 107"/>
                  <a:gd name="T73" fmla="*/ 1 h 251"/>
                  <a:gd name="T74" fmla="*/ 1 w 107"/>
                  <a:gd name="T75" fmla="*/ 1 h 251"/>
                  <a:gd name="T76" fmla="*/ 1 w 107"/>
                  <a:gd name="T77" fmla="*/ 1 h 251"/>
                  <a:gd name="T78" fmla="*/ 1 w 107"/>
                  <a:gd name="T79" fmla="*/ 1 h 251"/>
                  <a:gd name="T80" fmla="*/ 1 w 107"/>
                  <a:gd name="T81" fmla="*/ 1 h 251"/>
                  <a:gd name="T82" fmla="*/ 1 w 107"/>
                  <a:gd name="T83" fmla="*/ 0 h 25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7"/>
                  <a:gd name="T127" fmla="*/ 0 h 251"/>
                  <a:gd name="T128" fmla="*/ 107 w 107"/>
                  <a:gd name="T129" fmla="*/ 251 h 25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7" h="251">
                    <a:moveTo>
                      <a:pt x="107" y="0"/>
                    </a:moveTo>
                    <a:lnTo>
                      <a:pt x="5" y="70"/>
                    </a:lnTo>
                    <a:lnTo>
                      <a:pt x="3" y="72"/>
                    </a:lnTo>
                    <a:lnTo>
                      <a:pt x="2" y="80"/>
                    </a:lnTo>
                    <a:lnTo>
                      <a:pt x="1" y="85"/>
                    </a:lnTo>
                    <a:lnTo>
                      <a:pt x="0" y="92"/>
                    </a:lnTo>
                    <a:lnTo>
                      <a:pt x="0" y="99"/>
                    </a:lnTo>
                    <a:lnTo>
                      <a:pt x="0" y="106"/>
                    </a:lnTo>
                    <a:lnTo>
                      <a:pt x="0" y="114"/>
                    </a:lnTo>
                    <a:lnTo>
                      <a:pt x="0" y="122"/>
                    </a:lnTo>
                    <a:lnTo>
                      <a:pt x="0" y="131"/>
                    </a:lnTo>
                    <a:lnTo>
                      <a:pt x="1" y="140"/>
                    </a:lnTo>
                    <a:lnTo>
                      <a:pt x="1" y="149"/>
                    </a:lnTo>
                    <a:lnTo>
                      <a:pt x="3" y="156"/>
                    </a:lnTo>
                    <a:lnTo>
                      <a:pt x="5" y="164"/>
                    </a:lnTo>
                    <a:lnTo>
                      <a:pt x="8" y="174"/>
                    </a:lnTo>
                    <a:lnTo>
                      <a:pt x="11" y="180"/>
                    </a:lnTo>
                    <a:lnTo>
                      <a:pt x="15" y="187"/>
                    </a:lnTo>
                    <a:lnTo>
                      <a:pt x="18" y="194"/>
                    </a:lnTo>
                    <a:lnTo>
                      <a:pt x="23" y="201"/>
                    </a:lnTo>
                    <a:lnTo>
                      <a:pt x="27" y="209"/>
                    </a:lnTo>
                    <a:lnTo>
                      <a:pt x="32" y="215"/>
                    </a:lnTo>
                    <a:lnTo>
                      <a:pt x="36" y="221"/>
                    </a:lnTo>
                    <a:lnTo>
                      <a:pt x="41" y="227"/>
                    </a:lnTo>
                    <a:lnTo>
                      <a:pt x="49" y="236"/>
                    </a:lnTo>
                    <a:lnTo>
                      <a:pt x="57" y="245"/>
                    </a:lnTo>
                    <a:lnTo>
                      <a:pt x="62" y="249"/>
                    </a:lnTo>
                    <a:lnTo>
                      <a:pt x="63" y="251"/>
                    </a:lnTo>
                    <a:lnTo>
                      <a:pt x="62" y="249"/>
                    </a:lnTo>
                    <a:lnTo>
                      <a:pt x="62" y="247"/>
                    </a:lnTo>
                    <a:lnTo>
                      <a:pt x="61" y="241"/>
                    </a:lnTo>
                    <a:lnTo>
                      <a:pt x="59" y="236"/>
                    </a:lnTo>
                    <a:lnTo>
                      <a:pt x="57" y="227"/>
                    </a:lnTo>
                    <a:lnTo>
                      <a:pt x="54" y="220"/>
                    </a:lnTo>
                    <a:lnTo>
                      <a:pt x="52" y="211"/>
                    </a:lnTo>
                    <a:lnTo>
                      <a:pt x="51" y="201"/>
                    </a:lnTo>
                    <a:lnTo>
                      <a:pt x="49" y="191"/>
                    </a:lnTo>
                    <a:lnTo>
                      <a:pt x="48" y="182"/>
                    </a:lnTo>
                    <a:lnTo>
                      <a:pt x="46" y="175"/>
                    </a:lnTo>
                    <a:lnTo>
                      <a:pt x="44" y="167"/>
                    </a:lnTo>
                    <a:lnTo>
                      <a:pt x="43" y="161"/>
                    </a:lnTo>
                    <a:lnTo>
                      <a:pt x="43" y="156"/>
                    </a:lnTo>
                    <a:lnTo>
                      <a:pt x="43" y="152"/>
                    </a:lnTo>
                    <a:lnTo>
                      <a:pt x="46" y="154"/>
                    </a:lnTo>
                    <a:lnTo>
                      <a:pt x="48" y="157"/>
                    </a:lnTo>
                    <a:lnTo>
                      <a:pt x="54" y="167"/>
                    </a:lnTo>
                    <a:lnTo>
                      <a:pt x="58" y="172"/>
                    </a:lnTo>
                    <a:lnTo>
                      <a:pt x="62" y="179"/>
                    </a:lnTo>
                    <a:lnTo>
                      <a:pt x="66" y="187"/>
                    </a:lnTo>
                    <a:lnTo>
                      <a:pt x="71" y="195"/>
                    </a:lnTo>
                    <a:lnTo>
                      <a:pt x="74" y="201"/>
                    </a:lnTo>
                    <a:lnTo>
                      <a:pt x="77" y="210"/>
                    </a:lnTo>
                    <a:lnTo>
                      <a:pt x="81" y="215"/>
                    </a:lnTo>
                    <a:lnTo>
                      <a:pt x="86" y="222"/>
                    </a:lnTo>
                    <a:lnTo>
                      <a:pt x="89" y="231"/>
                    </a:lnTo>
                    <a:lnTo>
                      <a:pt x="92" y="236"/>
                    </a:lnTo>
                    <a:lnTo>
                      <a:pt x="91" y="232"/>
                    </a:lnTo>
                    <a:lnTo>
                      <a:pt x="89" y="226"/>
                    </a:lnTo>
                    <a:lnTo>
                      <a:pt x="87" y="222"/>
                    </a:lnTo>
                    <a:lnTo>
                      <a:pt x="87" y="217"/>
                    </a:lnTo>
                    <a:lnTo>
                      <a:pt x="86" y="211"/>
                    </a:lnTo>
                    <a:lnTo>
                      <a:pt x="86" y="205"/>
                    </a:lnTo>
                    <a:lnTo>
                      <a:pt x="84" y="197"/>
                    </a:lnTo>
                    <a:lnTo>
                      <a:pt x="83" y="189"/>
                    </a:lnTo>
                    <a:lnTo>
                      <a:pt x="82" y="181"/>
                    </a:lnTo>
                    <a:lnTo>
                      <a:pt x="82" y="174"/>
                    </a:lnTo>
                    <a:lnTo>
                      <a:pt x="81" y="164"/>
                    </a:lnTo>
                    <a:lnTo>
                      <a:pt x="81" y="154"/>
                    </a:lnTo>
                    <a:lnTo>
                      <a:pt x="81" y="144"/>
                    </a:lnTo>
                    <a:lnTo>
                      <a:pt x="82" y="135"/>
                    </a:lnTo>
                    <a:lnTo>
                      <a:pt x="82" y="122"/>
                    </a:lnTo>
                    <a:lnTo>
                      <a:pt x="82" y="112"/>
                    </a:lnTo>
                    <a:lnTo>
                      <a:pt x="83" y="100"/>
                    </a:lnTo>
                    <a:lnTo>
                      <a:pt x="86" y="90"/>
                    </a:lnTo>
                    <a:lnTo>
                      <a:pt x="87" y="77"/>
                    </a:lnTo>
                    <a:lnTo>
                      <a:pt x="88" y="66"/>
                    </a:lnTo>
                    <a:lnTo>
                      <a:pt x="91" y="55"/>
                    </a:lnTo>
                    <a:lnTo>
                      <a:pt x="94" y="45"/>
                    </a:lnTo>
                    <a:lnTo>
                      <a:pt x="96" y="35"/>
                    </a:lnTo>
                    <a:lnTo>
                      <a:pt x="98" y="26"/>
                    </a:lnTo>
                    <a:lnTo>
                      <a:pt x="99" y="19"/>
                    </a:lnTo>
                    <a:lnTo>
                      <a:pt x="102" y="12"/>
                    </a:lnTo>
                    <a:lnTo>
                      <a:pt x="104" y="2"/>
                    </a:lnTo>
                    <a:lnTo>
                      <a:pt x="107"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65" name="Freeform 273"/>
              <p:cNvSpPr>
                <a:spLocks/>
              </p:cNvSpPr>
              <p:nvPr/>
            </p:nvSpPr>
            <p:spPr bwMode="auto">
              <a:xfrm>
                <a:off x="3158" y="2754"/>
                <a:ext cx="96" cy="54"/>
              </a:xfrm>
              <a:custGeom>
                <a:avLst/>
                <a:gdLst>
                  <a:gd name="T0" fmla="*/ 0 w 191"/>
                  <a:gd name="T1" fmla="*/ 0 h 109"/>
                  <a:gd name="T2" fmla="*/ 1 w 191"/>
                  <a:gd name="T3" fmla="*/ 0 h 109"/>
                  <a:gd name="T4" fmla="*/ 1 w 191"/>
                  <a:gd name="T5" fmla="*/ 0 h 109"/>
                  <a:gd name="T6" fmla="*/ 1 w 191"/>
                  <a:gd name="T7" fmla="*/ 0 h 109"/>
                  <a:gd name="T8" fmla="*/ 1 w 191"/>
                  <a:gd name="T9" fmla="*/ 0 h 109"/>
                  <a:gd name="T10" fmla="*/ 1 w 191"/>
                  <a:gd name="T11" fmla="*/ 0 h 109"/>
                  <a:gd name="T12" fmla="*/ 1 w 191"/>
                  <a:gd name="T13" fmla="*/ 0 h 109"/>
                  <a:gd name="T14" fmla="*/ 1 w 191"/>
                  <a:gd name="T15" fmla="*/ 0 h 109"/>
                  <a:gd name="T16" fmla="*/ 1 w 191"/>
                  <a:gd name="T17" fmla="*/ 0 h 109"/>
                  <a:gd name="T18" fmla="*/ 1 w 191"/>
                  <a:gd name="T19" fmla="*/ 0 h 109"/>
                  <a:gd name="T20" fmla="*/ 1 w 191"/>
                  <a:gd name="T21" fmla="*/ 0 h 109"/>
                  <a:gd name="T22" fmla="*/ 1 w 191"/>
                  <a:gd name="T23" fmla="*/ 0 h 109"/>
                  <a:gd name="T24" fmla="*/ 1 w 191"/>
                  <a:gd name="T25" fmla="*/ 0 h 109"/>
                  <a:gd name="T26" fmla="*/ 1 w 191"/>
                  <a:gd name="T27" fmla="*/ 0 h 109"/>
                  <a:gd name="T28" fmla="*/ 1 w 191"/>
                  <a:gd name="T29" fmla="*/ 0 h 109"/>
                  <a:gd name="T30" fmla="*/ 1 w 191"/>
                  <a:gd name="T31" fmla="*/ 0 h 109"/>
                  <a:gd name="T32" fmla="*/ 1 w 191"/>
                  <a:gd name="T33" fmla="*/ 0 h 109"/>
                  <a:gd name="T34" fmla="*/ 1 w 191"/>
                  <a:gd name="T35" fmla="*/ 0 h 109"/>
                  <a:gd name="T36" fmla="*/ 1 w 191"/>
                  <a:gd name="T37" fmla="*/ 0 h 109"/>
                  <a:gd name="T38" fmla="*/ 1 w 191"/>
                  <a:gd name="T39" fmla="*/ 0 h 109"/>
                  <a:gd name="T40" fmla="*/ 1 w 191"/>
                  <a:gd name="T41" fmla="*/ 0 h 109"/>
                  <a:gd name="T42" fmla="*/ 1 w 191"/>
                  <a:gd name="T43" fmla="*/ 0 h 109"/>
                  <a:gd name="T44" fmla="*/ 1 w 191"/>
                  <a:gd name="T45" fmla="*/ 0 h 109"/>
                  <a:gd name="T46" fmla="*/ 1 w 191"/>
                  <a:gd name="T47" fmla="*/ 0 h 109"/>
                  <a:gd name="T48" fmla="*/ 1 w 191"/>
                  <a:gd name="T49" fmla="*/ 0 h 109"/>
                  <a:gd name="T50" fmla="*/ 1 w 191"/>
                  <a:gd name="T51" fmla="*/ 0 h 109"/>
                  <a:gd name="T52" fmla="*/ 1 w 191"/>
                  <a:gd name="T53" fmla="*/ 0 h 109"/>
                  <a:gd name="T54" fmla="*/ 1 w 191"/>
                  <a:gd name="T55" fmla="*/ 0 h 109"/>
                  <a:gd name="T56" fmla="*/ 0 w 191"/>
                  <a:gd name="T57" fmla="*/ 0 h 109"/>
                  <a:gd name="T58" fmla="*/ 0 w 191"/>
                  <a:gd name="T59" fmla="*/ 0 h 10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1"/>
                  <a:gd name="T91" fmla="*/ 0 h 109"/>
                  <a:gd name="T92" fmla="*/ 191 w 191"/>
                  <a:gd name="T93" fmla="*/ 109 h 10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1" h="109">
                    <a:moveTo>
                      <a:pt x="0" y="59"/>
                    </a:moveTo>
                    <a:lnTo>
                      <a:pt x="70" y="50"/>
                    </a:lnTo>
                    <a:lnTo>
                      <a:pt x="113" y="3"/>
                    </a:lnTo>
                    <a:lnTo>
                      <a:pt x="170" y="0"/>
                    </a:lnTo>
                    <a:lnTo>
                      <a:pt x="185" y="40"/>
                    </a:lnTo>
                    <a:lnTo>
                      <a:pt x="157" y="28"/>
                    </a:lnTo>
                    <a:lnTo>
                      <a:pt x="151" y="50"/>
                    </a:lnTo>
                    <a:lnTo>
                      <a:pt x="191" y="64"/>
                    </a:lnTo>
                    <a:lnTo>
                      <a:pt x="162" y="83"/>
                    </a:lnTo>
                    <a:lnTo>
                      <a:pt x="125" y="76"/>
                    </a:lnTo>
                    <a:lnTo>
                      <a:pt x="122" y="76"/>
                    </a:lnTo>
                    <a:lnTo>
                      <a:pt x="118" y="76"/>
                    </a:lnTo>
                    <a:lnTo>
                      <a:pt x="113" y="78"/>
                    </a:lnTo>
                    <a:lnTo>
                      <a:pt x="107" y="81"/>
                    </a:lnTo>
                    <a:lnTo>
                      <a:pt x="100" y="84"/>
                    </a:lnTo>
                    <a:lnTo>
                      <a:pt x="91" y="85"/>
                    </a:lnTo>
                    <a:lnTo>
                      <a:pt x="80" y="89"/>
                    </a:lnTo>
                    <a:lnTo>
                      <a:pt x="70" y="93"/>
                    </a:lnTo>
                    <a:lnTo>
                      <a:pt x="63" y="93"/>
                    </a:lnTo>
                    <a:lnTo>
                      <a:pt x="57" y="95"/>
                    </a:lnTo>
                    <a:lnTo>
                      <a:pt x="51" y="96"/>
                    </a:lnTo>
                    <a:lnTo>
                      <a:pt x="45" y="97"/>
                    </a:lnTo>
                    <a:lnTo>
                      <a:pt x="33" y="100"/>
                    </a:lnTo>
                    <a:lnTo>
                      <a:pt x="25" y="104"/>
                    </a:lnTo>
                    <a:lnTo>
                      <a:pt x="15" y="105"/>
                    </a:lnTo>
                    <a:lnTo>
                      <a:pt x="8" y="107"/>
                    </a:lnTo>
                    <a:lnTo>
                      <a:pt x="5" y="107"/>
                    </a:lnTo>
                    <a:lnTo>
                      <a:pt x="3" y="109"/>
                    </a:lnTo>
                    <a:lnTo>
                      <a:pt x="0" y="59"/>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66" name="Freeform 274"/>
              <p:cNvSpPr>
                <a:spLocks/>
              </p:cNvSpPr>
              <p:nvPr/>
            </p:nvSpPr>
            <p:spPr bwMode="auto">
              <a:xfrm>
                <a:off x="3153" y="2778"/>
                <a:ext cx="26" cy="31"/>
              </a:xfrm>
              <a:custGeom>
                <a:avLst/>
                <a:gdLst>
                  <a:gd name="T0" fmla="*/ 0 w 53"/>
                  <a:gd name="T1" fmla="*/ 1 h 62"/>
                  <a:gd name="T2" fmla="*/ 0 w 53"/>
                  <a:gd name="T3" fmla="*/ 0 h 62"/>
                  <a:gd name="T4" fmla="*/ 0 w 53"/>
                  <a:gd name="T5" fmla="*/ 1 h 62"/>
                  <a:gd name="T6" fmla="*/ 0 w 53"/>
                  <a:gd name="T7" fmla="*/ 1 h 62"/>
                  <a:gd name="T8" fmla="*/ 0 w 53"/>
                  <a:gd name="T9" fmla="*/ 1 h 62"/>
                  <a:gd name="T10" fmla="*/ 0 w 53"/>
                  <a:gd name="T11" fmla="*/ 1 h 62"/>
                  <a:gd name="T12" fmla="*/ 0 w 53"/>
                  <a:gd name="T13" fmla="*/ 1 h 62"/>
                  <a:gd name="T14" fmla="*/ 0 w 53"/>
                  <a:gd name="T15" fmla="*/ 1 h 62"/>
                  <a:gd name="T16" fmla="*/ 0 w 53"/>
                  <a:gd name="T17" fmla="*/ 1 h 62"/>
                  <a:gd name="T18" fmla="*/ 0 w 53"/>
                  <a:gd name="T19" fmla="*/ 1 h 62"/>
                  <a:gd name="T20" fmla="*/ 0 w 53"/>
                  <a:gd name="T21" fmla="*/ 1 h 62"/>
                  <a:gd name="T22" fmla="*/ 0 w 53"/>
                  <a:gd name="T23" fmla="*/ 1 h 62"/>
                  <a:gd name="T24" fmla="*/ 0 w 53"/>
                  <a:gd name="T25" fmla="*/ 1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3"/>
                  <a:gd name="T40" fmla="*/ 0 h 62"/>
                  <a:gd name="T41" fmla="*/ 53 w 53"/>
                  <a:gd name="T42" fmla="*/ 62 h 6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3" h="62">
                    <a:moveTo>
                      <a:pt x="13" y="2"/>
                    </a:moveTo>
                    <a:lnTo>
                      <a:pt x="53" y="0"/>
                    </a:lnTo>
                    <a:lnTo>
                      <a:pt x="37" y="62"/>
                    </a:lnTo>
                    <a:lnTo>
                      <a:pt x="9" y="53"/>
                    </a:lnTo>
                    <a:lnTo>
                      <a:pt x="8" y="51"/>
                    </a:lnTo>
                    <a:lnTo>
                      <a:pt x="7" y="46"/>
                    </a:lnTo>
                    <a:lnTo>
                      <a:pt x="4" y="36"/>
                    </a:lnTo>
                    <a:lnTo>
                      <a:pt x="3" y="27"/>
                    </a:lnTo>
                    <a:lnTo>
                      <a:pt x="0" y="17"/>
                    </a:lnTo>
                    <a:lnTo>
                      <a:pt x="3" y="10"/>
                    </a:lnTo>
                    <a:lnTo>
                      <a:pt x="7" y="3"/>
                    </a:lnTo>
                    <a:lnTo>
                      <a:pt x="13" y="2"/>
                    </a:lnTo>
                    <a:close/>
                  </a:path>
                </a:pathLst>
              </a:custGeom>
              <a:solidFill>
                <a:srgbClr val="B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67" name="Freeform 275"/>
              <p:cNvSpPr>
                <a:spLocks/>
              </p:cNvSpPr>
              <p:nvPr/>
            </p:nvSpPr>
            <p:spPr bwMode="auto">
              <a:xfrm>
                <a:off x="2927" y="2779"/>
                <a:ext cx="239" cy="61"/>
              </a:xfrm>
              <a:custGeom>
                <a:avLst/>
                <a:gdLst>
                  <a:gd name="T0" fmla="*/ 0 w 479"/>
                  <a:gd name="T1" fmla="*/ 1 h 122"/>
                  <a:gd name="T2" fmla="*/ 0 w 479"/>
                  <a:gd name="T3" fmla="*/ 1 h 122"/>
                  <a:gd name="T4" fmla="*/ 0 w 479"/>
                  <a:gd name="T5" fmla="*/ 1 h 122"/>
                  <a:gd name="T6" fmla="*/ 0 w 479"/>
                  <a:gd name="T7" fmla="*/ 1 h 122"/>
                  <a:gd name="T8" fmla="*/ 0 w 479"/>
                  <a:gd name="T9" fmla="*/ 1 h 122"/>
                  <a:gd name="T10" fmla="*/ 0 w 479"/>
                  <a:gd name="T11" fmla="*/ 1 h 122"/>
                  <a:gd name="T12" fmla="*/ 0 w 479"/>
                  <a:gd name="T13" fmla="*/ 1 h 122"/>
                  <a:gd name="T14" fmla="*/ 0 w 479"/>
                  <a:gd name="T15" fmla="*/ 1 h 122"/>
                  <a:gd name="T16" fmla="*/ 0 w 479"/>
                  <a:gd name="T17" fmla="*/ 1 h 122"/>
                  <a:gd name="T18" fmla="*/ 0 w 479"/>
                  <a:gd name="T19" fmla="*/ 1 h 122"/>
                  <a:gd name="T20" fmla="*/ 0 w 479"/>
                  <a:gd name="T21" fmla="*/ 1 h 122"/>
                  <a:gd name="T22" fmla="*/ 0 w 479"/>
                  <a:gd name="T23" fmla="*/ 1 h 122"/>
                  <a:gd name="T24" fmla="*/ 0 w 479"/>
                  <a:gd name="T25" fmla="*/ 1 h 122"/>
                  <a:gd name="T26" fmla="*/ 0 w 479"/>
                  <a:gd name="T27" fmla="*/ 1 h 122"/>
                  <a:gd name="T28" fmla="*/ 0 w 479"/>
                  <a:gd name="T29" fmla="*/ 1 h 122"/>
                  <a:gd name="T30" fmla="*/ 0 w 479"/>
                  <a:gd name="T31" fmla="*/ 1 h 122"/>
                  <a:gd name="T32" fmla="*/ 0 w 479"/>
                  <a:gd name="T33" fmla="*/ 1 h 122"/>
                  <a:gd name="T34" fmla="*/ 0 w 479"/>
                  <a:gd name="T35" fmla="*/ 1 h 122"/>
                  <a:gd name="T36" fmla="*/ 0 w 479"/>
                  <a:gd name="T37" fmla="*/ 1 h 122"/>
                  <a:gd name="T38" fmla="*/ 0 w 479"/>
                  <a:gd name="T39" fmla="*/ 0 h 122"/>
                  <a:gd name="T40" fmla="*/ 0 w 479"/>
                  <a:gd name="T41" fmla="*/ 0 h 122"/>
                  <a:gd name="T42" fmla="*/ 0 w 479"/>
                  <a:gd name="T43" fmla="*/ 0 h 122"/>
                  <a:gd name="T44" fmla="*/ 0 w 479"/>
                  <a:gd name="T45" fmla="*/ 1 h 122"/>
                  <a:gd name="T46" fmla="*/ 0 w 479"/>
                  <a:gd name="T47" fmla="*/ 1 h 122"/>
                  <a:gd name="T48" fmla="*/ 0 w 479"/>
                  <a:gd name="T49" fmla="*/ 1 h 122"/>
                  <a:gd name="T50" fmla="*/ 0 w 479"/>
                  <a:gd name="T51" fmla="*/ 1 h 122"/>
                  <a:gd name="T52" fmla="*/ 0 w 479"/>
                  <a:gd name="T53" fmla="*/ 1 h 122"/>
                  <a:gd name="T54" fmla="*/ 0 w 479"/>
                  <a:gd name="T55" fmla="*/ 1 h 122"/>
                  <a:gd name="T56" fmla="*/ 0 w 479"/>
                  <a:gd name="T57" fmla="*/ 1 h 122"/>
                  <a:gd name="T58" fmla="*/ 0 w 479"/>
                  <a:gd name="T59" fmla="*/ 1 h 122"/>
                  <a:gd name="T60" fmla="*/ 0 w 479"/>
                  <a:gd name="T61" fmla="*/ 1 h 122"/>
                  <a:gd name="T62" fmla="*/ 0 w 479"/>
                  <a:gd name="T63" fmla="*/ 1 h 122"/>
                  <a:gd name="T64" fmla="*/ 0 w 479"/>
                  <a:gd name="T65" fmla="*/ 1 h 122"/>
                  <a:gd name="T66" fmla="*/ 0 w 479"/>
                  <a:gd name="T67" fmla="*/ 1 h 122"/>
                  <a:gd name="T68" fmla="*/ 0 w 479"/>
                  <a:gd name="T69" fmla="*/ 1 h 122"/>
                  <a:gd name="T70" fmla="*/ 0 w 479"/>
                  <a:gd name="T71" fmla="*/ 1 h 122"/>
                  <a:gd name="T72" fmla="*/ 0 w 479"/>
                  <a:gd name="T73" fmla="*/ 1 h 122"/>
                  <a:gd name="T74" fmla="*/ 0 w 479"/>
                  <a:gd name="T75" fmla="*/ 1 h 122"/>
                  <a:gd name="T76" fmla="*/ 0 w 479"/>
                  <a:gd name="T77" fmla="*/ 1 h 122"/>
                  <a:gd name="T78" fmla="*/ 0 w 479"/>
                  <a:gd name="T79" fmla="*/ 1 h 122"/>
                  <a:gd name="T80" fmla="*/ 0 w 479"/>
                  <a:gd name="T81" fmla="*/ 1 h 12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79"/>
                  <a:gd name="T124" fmla="*/ 0 h 122"/>
                  <a:gd name="T125" fmla="*/ 479 w 479"/>
                  <a:gd name="T126" fmla="*/ 122 h 12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79" h="122">
                    <a:moveTo>
                      <a:pt x="31" y="81"/>
                    </a:moveTo>
                    <a:lnTo>
                      <a:pt x="33" y="80"/>
                    </a:lnTo>
                    <a:lnTo>
                      <a:pt x="41" y="77"/>
                    </a:lnTo>
                    <a:lnTo>
                      <a:pt x="46" y="75"/>
                    </a:lnTo>
                    <a:lnTo>
                      <a:pt x="55" y="74"/>
                    </a:lnTo>
                    <a:lnTo>
                      <a:pt x="61" y="72"/>
                    </a:lnTo>
                    <a:lnTo>
                      <a:pt x="71" y="71"/>
                    </a:lnTo>
                    <a:lnTo>
                      <a:pt x="80" y="70"/>
                    </a:lnTo>
                    <a:lnTo>
                      <a:pt x="91" y="67"/>
                    </a:lnTo>
                    <a:lnTo>
                      <a:pt x="103" y="65"/>
                    </a:lnTo>
                    <a:lnTo>
                      <a:pt x="115" y="62"/>
                    </a:lnTo>
                    <a:lnTo>
                      <a:pt x="126" y="59"/>
                    </a:lnTo>
                    <a:lnTo>
                      <a:pt x="139" y="57"/>
                    </a:lnTo>
                    <a:lnTo>
                      <a:pt x="150" y="55"/>
                    </a:lnTo>
                    <a:lnTo>
                      <a:pt x="164" y="52"/>
                    </a:lnTo>
                    <a:lnTo>
                      <a:pt x="175" y="49"/>
                    </a:lnTo>
                    <a:lnTo>
                      <a:pt x="188" y="46"/>
                    </a:lnTo>
                    <a:lnTo>
                      <a:pt x="199" y="43"/>
                    </a:lnTo>
                    <a:lnTo>
                      <a:pt x="211" y="40"/>
                    </a:lnTo>
                    <a:lnTo>
                      <a:pt x="223" y="36"/>
                    </a:lnTo>
                    <a:lnTo>
                      <a:pt x="235" y="34"/>
                    </a:lnTo>
                    <a:lnTo>
                      <a:pt x="248" y="31"/>
                    </a:lnTo>
                    <a:lnTo>
                      <a:pt x="260" y="29"/>
                    </a:lnTo>
                    <a:lnTo>
                      <a:pt x="271" y="25"/>
                    </a:lnTo>
                    <a:lnTo>
                      <a:pt x="284" y="23"/>
                    </a:lnTo>
                    <a:lnTo>
                      <a:pt x="295" y="21"/>
                    </a:lnTo>
                    <a:lnTo>
                      <a:pt x="308" y="19"/>
                    </a:lnTo>
                    <a:lnTo>
                      <a:pt x="319" y="15"/>
                    </a:lnTo>
                    <a:lnTo>
                      <a:pt x="331" y="14"/>
                    </a:lnTo>
                    <a:lnTo>
                      <a:pt x="344" y="11"/>
                    </a:lnTo>
                    <a:lnTo>
                      <a:pt x="356" y="10"/>
                    </a:lnTo>
                    <a:lnTo>
                      <a:pt x="366" y="9"/>
                    </a:lnTo>
                    <a:lnTo>
                      <a:pt x="378" y="8"/>
                    </a:lnTo>
                    <a:lnTo>
                      <a:pt x="389" y="5"/>
                    </a:lnTo>
                    <a:lnTo>
                      <a:pt x="400" y="4"/>
                    </a:lnTo>
                    <a:lnTo>
                      <a:pt x="411" y="3"/>
                    </a:lnTo>
                    <a:lnTo>
                      <a:pt x="421" y="1"/>
                    </a:lnTo>
                    <a:lnTo>
                      <a:pt x="430" y="1"/>
                    </a:lnTo>
                    <a:lnTo>
                      <a:pt x="440" y="1"/>
                    </a:lnTo>
                    <a:lnTo>
                      <a:pt x="448" y="0"/>
                    </a:lnTo>
                    <a:lnTo>
                      <a:pt x="455" y="0"/>
                    </a:lnTo>
                    <a:lnTo>
                      <a:pt x="460" y="0"/>
                    </a:lnTo>
                    <a:lnTo>
                      <a:pt x="468" y="0"/>
                    </a:lnTo>
                    <a:lnTo>
                      <a:pt x="475" y="0"/>
                    </a:lnTo>
                    <a:lnTo>
                      <a:pt x="479" y="0"/>
                    </a:lnTo>
                    <a:lnTo>
                      <a:pt x="479" y="4"/>
                    </a:lnTo>
                    <a:lnTo>
                      <a:pt x="479" y="13"/>
                    </a:lnTo>
                    <a:lnTo>
                      <a:pt x="479" y="19"/>
                    </a:lnTo>
                    <a:lnTo>
                      <a:pt x="479" y="25"/>
                    </a:lnTo>
                    <a:lnTo>
                      <a:pt x="479" y="33"/>
                    </a:lnTo>
                    <a:lnTo>
                      <a:pt x="479" y="39"/>
                    </a:lnTo>
                    <a:lnTo>
                      <a:pt x="475" y="49"/>
                    </a:lnTo>
                    <a:lnTo>
                      <a:pt x="473" y="56"/>
                    </a:lnTo>
                    <a:lnTo>
                      <a:pt x="471" y="60"/>
                    </a:lnTo>
                    <a:lnTo>
                      <a:pt x="471" y="62"/>
                    </a:lnTo>
                    <a:lnTo>
                      <a:pt x="470" y="61"/>
                    </a:lnTo>
                    <a:lnTo>
                      <a:pt x="468" y="61"/>
                    </a:lnTo>
                    <a:lnTo>
                      <a:pt x="463" y="60"/>
                    </a:lnTo>
                    <a:lnTo>
                      <a:pt x="459" y="60"/>
                    </a:lnTo>
                    <a:lnTo>
                      <a:pt x="450" y="60"/>
                    </a:lnTo>
                    <a:lnTo>
                      <a:pt x="441" y="61"/>
                    </a:lnTo>
                    <a:lnTo>
                      <a:pt x="435" y="62"/>
                    </a:lnTo>
                    <a:lnTo>
                      <a:pt x="428" y="65"/>
                    </a:lnTo>
                    <a:lnTo>
                      <a:pt x="421" y="66"/>
                    </a:lnTo>
                    <a:lnTo>
                      <a:pt x="414" y="70"/>
                    </a:lnTo>
                    <a:lnTo>
                      <a:pt x="405" y="71"/>
                    </a:lnTo>
                    <a:lnTo>
                      <a:pt x="396" y="75"/>
                    </a:lnTo>
                    <a:lnTo>
                      <a:pt x="386" y="79"/>
                    </a:lnTo>
                    <a:lnTo>
                      <a:pt x="376" y="82"/>
                    </a:lnTo>
                    <a:lnTo>
                      <a:pt x="366" y="86"/>
                    </a:lnTo>
                    <a:lnTo>
                      <a:pt x="358" y="92"/>
                    </a:lnTo>
                    <a:lnTo>
                      <a:pt x="348" y="95"/>
                    </a:lnTo>
                    <a:lnTo>
                      <a:pt x="339" y="101"/>
                    </a:lnTo>
                    <a:lnTo>
                      <a:pt x="329" y="105"/>
                    </a:lnTo>
                    <a:lnTo>
                      <a:pt x="321" y="107"/>
                    </a:lnTo>
                    <a:lnTo>
                      <a:pt x="314" y="111"/>
                    </a:lnTo>
                    <a:lnTo>
                      <a:pt x="308" y="116"/>
                    </a:lnTo>
                    <a:lnTo>
                      <a:pt x="299" y="120"/>
                    </a:lnTo>
                    <a:lnTo>
                      <a:pt x="296" y="122"/>
                    </a:lnTo>
                    <a:lnTo>
                      <a:pt x="0" y="117"/>
                    </a:lnTo>
                    <a:lnTo>
                      <a:pt x="31" y="81"/>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68" name="Freeform 276"/>
              <p:cNvSpPr>
                <a:spLocks/>
              </p:cNvSpPr>
              <p:nvPr/>
            </p:nvSpPr>
            <p:spPr bwMode="auto">
              <a:xfrm>
                <a:off x="2955" y="2795"/>
                <a:ext cx="210" cy="60"/>
              </a:xfrm>
              <a:custGeom>
                <a:avLst/>
                <a:gdLst>
                  <a:gd name="T0" fmla="*/ 1 w 419"/>
                  <a:gd name="T1" fmla="*/ 1 h 118"/>
                  <a:gd name="T2" fmla="*/ 1 w 419"/>
                  <a:gd name="T3" fmla="*/ 1 h 118"/>
                  <a:gd name="T4" fmla="*/ 1 w 419"/>
                  <a:gd name="T5" fmla="*/ 1 h 118"/>
                  <a:gd name="T6" fmla="*/ 1 w 419"/>
                  <a:gd name="T7" fmla="*/ 1 h 118"/>
                  <a:gd name="T8" fmla="*/ 1 w 419"/>
                  <a:gd name="T9" fmla="*/ 1 h 118"/>
                  <a:gd name="T10" fmla="*/ 1 w 419"/>
                  <a:gd name="T11" fmla="*/ 1 h 118"/>
                  <a:gd name="T12" fmla="*/ 1 w 419"/>
                  <a:gd name="T13" fmla="*/ 1 h 118"/>
                  <a:gd name="T14" fmla="*/ 1 w 419"/>
                  <a:gd name="T15" fmla="*/ 1 h 118"/>
                  <a:gd name="T16" fmla="*/ 1 w 419"/>
                  <a:gd name="T17" fmla="*/ 1 h 118"/>
                  <a:gd name="T18" fmla="*/ 1 w 419"/>
                  <a:gd name="T19" fmla="*/ 1 h 118"/>
                  <a:gd name="T20" fmla="*/ 1 w 419"/>
                  <a:gd name="T21" fmla="*/ 1 h 118"/>
                  <a:gd name="T22" fmla="*/ 1 w 419"/>
                  <a:gd name="T23" fmla="*/ 1 h 118"/>
                  <a:gd name="T24" fmla="*/ 1 w 419"/>
                  <a:gd name="T25" fmla="*/ 1 h 118"/>
                  <a:gd name="T26" fmla="*/ 1 w 419"/>
                  <a:gd name="T27" fmla="*/ 1 h 118"/>
                  <a:gd name="T28" fmla="*/ 1 w 419"/>
                  <a:gd name="T29" fmla="*/ 1 h 118"/>
                  <a:gd name="T30" fmla="*/ 1 w 419"/>
                  <a:gd name="T31" fmla="*/ 1 h 118"/>
                  <a:gd name="T32" fmla="*/ 1 w 419"/>
                  <a:gd name="T33" fmla="*/ 0 h 118"/>
                  <a:gd name="T34" fmla="*/ 1 w 419"/>
                  <a:gd name="T35" fmla="*/ 0 h 118"/>
                  <a:gd name="T36" fmla="*/ 1 w 419"/>
                  <a:gd name="T37" fmla="*/ 0 h 118"/>
                  <a:gd name="T38" fmla="*/ 1 w 419"/>
                  <a:gd name="T39" fmla="*/ 1 h 118"/>
                  <a:gd name="T40" fmla="*/ 1 w 419"/>
                  <a:gd name="T41" fmla="*/ 1 h 118"/>
                  <a:gd name="T42" fmla="*/ 1 w 419"/>
                  <a:gd name="T43" fmla="*/ 1 h 118"/>
                  <a:gd name="T44" fmla="*/ 1 w 419"/>
                  <a:gd name="T45" fmla="*/ 1 h 118"/>
                  <a:gd name="T46" fmla="*/ 1 w 419"/>
                  <a:gd name="T47" fmla="*/ 1 h 118"/>
                  <a:gd name="T48" fmla="*/ 1 w 419"/>
                  <a:gd name="T49" fmla="*/ 1 h 118"/>
                  <a:gd name="T50" fmla="*/ 1 w 419"/>
                  <a:gd name="T51" fmla="*/ 1 h 118"/>
                  <a:gd name="T52" fmla="*/ 1 w 419"/>
                  <a:gd name="T53" fmla="*/ 1 h 118"/>
                  <a:gd name="T54" fmla="*/ 1 w 419"/>
                  <a:gd name="T55" fmla="*/ 1 h 118"/>
                  <a:gd name="T56" fmla="*/ 1 w 419"/>
                  <a:gd name="T57" fmla="*/ 1 h 118"/>
                  <a:gd name="T58" fmla="*/ 1 w 419"/>
                  <a:gd name="T59" fmla="*/ 1 h 118"/>
                  <a:gd name="T60" fmla="*/ 1 w 419"/>
                  <a:gd name="T61" fmla="*/ 1 h 118"/>
                  <a:gd name="T62" fmla="*/ 1 w 419"/>
                  <a:gd name="T63" fmla="*/ 1 h 118"/>
                  <a:gd name="T64" fmla="*/ 0 w 419"/>
                  <a:gd name="T65" fmla="*/ 1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9"/>
                  <a:gd name="T100" fmla="*/ 0 h 118"/>
                  <a:gd name="T101" fmla="*/ 419 w 419"/>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9" h="118">
                    <a:moveTo>
                      <a:pt x="0" y="68"/>
                    </a:moveTo>
                    <a:lnTo>
                      <a:pt x="84" y="32"/>
                    </a:lnTo>
                    <a:lnTo>
                      <a:pt x="84" y="36"/>
                    </a:lnTo>
                    <a:lnTo>
                      <a:pt x="89" y="44"/>
                    </a:lnTo>
                    <a:lnTo>
                      <a:pt x="94" y="53"/>
                    </a:lnTo>
                    <a:lnTo>
                      <a:pt x="104" y="59"/>
                    </a:lnTo>
                    <a:lnTo>
                      <a:pt x="113" y="54"/>
                    </a:lnTo>
                    <a:lnTo>
                      <a:pt x="123" y="48"/>
                    </a:lnTo>
                    <a:lnTo>
                      <a:pt x="130" y="39"/>
                    </a:lnTo>
                    <a:lnTo>
                      <a:pt x="133" y="37"/>
                    </a:lnTo>
                    <a:lnTo>
                      <a:pt x="167" y="64"/>
                    </a:lnTo>
                    <a:lnTo>
                      <a:pt x="167" y="62"/>
                    </a:lnTo>
                    <a:lnTo>
                      <a:pt x="168" y="58"/>
                    </a:lnTo>
                    <a:lnTo>
                      <a:pt x="173" y="51"/>
                    </a:lnTo>
                    <a:lnTo>
                      <a:pt x="182" y="46"/>
                    </a:lnTo>
                    <a:lnTo>
                      <a:pt x="185" y="41"/>
                    </a:lnTo>
                    <a:lnTo>
                      <a:pt x="192" y="37"/>
                    </a:lnTo>
                    <a:lnTo>
                      <a:pt x="198" y="33"/>
                    </a:lnTo>
                    <a:lnTo>
                      <a:pt x="207" y="29"/>
                    </a:lnTo>
                    <a:lnTo>
                      <a:pt x="214" y="26"/>
                    </a:lnTo>
                    <a:lnTo>
                      <a:pt x="224" y="23"/>
                    </a:lnTo>
                    <a:lnTo>
                      <a:pt x="234" y="19"/>
                    </a:lnTo>
                    <a:lnTo>
                      <a:pt x="247" y="17"/>
                    </a:lnTo>
                    <a:lnTo>
                      <a:pt x="258" y="13"/>
                    </a:lnTo>
                    <a:lnTo>
                      <a:pt x="272" y="11"/>
                    </a:lnTo>
                    <a:lnTo>
                      <a:pt x="284" y="8"/>
                    </a:lnTo>
                    <a:lnTo>
                      <a:pt x="299" y="6"/>
                    </a:lnTo>
                    <a:lnTo>
                      <a:pt x="313" y="3"/>
                    </a:lnTo>
                    <a:lnTo>
                      <a:pt x="328" y="2"/>
                    </a:lnTo>
                    <a:lnTo>
                      <a:pt x="342" y="1"/>
                    </a:lnTo>
                    <a:lnTo>
                      <a:pt x="355" y="1"/>
                    </a:lnTo>
                    <a:lnTo>
                      <a:pt x="368" y="1"/>
                    </a:lnTo>
                    <a:lnTo>
                      <a:pt x="380" y="0"/>
                    </a:lnTo>
                    <a:lnTo>
                      <a:pt x="392" y="0"/>
                    </a:lnTo>
                    <a:lnTo>
                      <a:pt x="402" y="0"/>
                    </a:lnTo>
                    <a:lnTo>
                      <a:pt x="408" y="0"/>
                    </a:lnTo>
                    <a:lnTo>
                      <a:pt x="414" y="0"/>
                    </a:lnTo>
                    <a:lnTo>
                      <a:pt x="417" y="0"/>
                    </a:lnTo>
                    <a:lnTo>
                      <a:pt x="419" y="0"/>
                    </a:lnTo>
                    <a:lnTo>
                      <a:pt x="415" y="27"/>
                    </a:lnTo>
                    <a:lnTo>
                      <a:pt x="415" y="26"/>
                    </a:lnTo>
                    <a:lnTo>
                      <a:pt x="413" y="26"/>
                    </a:lnTo>
                    <a:lnTo>
                      <a:pt x="408" y="24"/>
                    </a:lnTo>
                    <a:lnTo>
                      <a:pt x="403" y="26"/>
                    </a:lnTo>
                    <a:lnTo>
                      <a:pt x="393" y="26"/>
                    </a:lnTo>
                    <a:lnTo>
                      <a:pt x="383" y="29"/>
                    </a:lnTo>
                    <a:lnTo>
                      <a:pt x="377" y="31"/>
                    </a:lnTo>
                    <a:lnTo>
                      <a:pt x="370" y="34"/>
                    </a:lnTo>
                    <a:lnTo>
                      <a:pt x="363" y="37"/>
                    </a:lnTo>
                    <a:lnTo>
                      <a:pt x="355" y="42"/>
                    </a:lnTo>
                    <a:lnTo>
                      <a:pt x="344" y="46"/>
                    </a:lnTo>
                    <a:lnTo>
                      <a:pt x="334" y="51"/>
                    </a:lnTo>
                    <a:lnTo>
                      <a:pt x="324" y="56"/>
                    </a:lnTo>
                    <a:lnTo>
                      <a:pt x="314" y="62"/>
                    </a:lnTo>
                    <a:lnTo>
                      <a:pt x="303" y="68"/>
                    </a:lnTo>
                    <a:lnTo>
                      <a:pt x="293" y="74"/>
                    </a:lnTo>
                    <a:lnTo>
                      <a:pt x="283" y="82"/>
                    </a:lnTo>
                    <a:lnTo>
                      <a:pt x="273" y="88"/>
                    </a:lnTo>
                    <a:lnTo>
                      <a:pt x="263" y="93"/>
                    </a:lnTo>
                    <a:lnTo>
                      <a:pt x="254" y="98"/>
                    </a:lnTo>
                    <a:lnTo>
                      <a:pt x="247" y="103"/>
                    </a:lnTo>
                    <a:lnTo>
                      <a:pt x="240" y="108"/>
                    </a:lnTo>
                    <a:lnTo>
                      <a:pt x="230" y="114"/>
                    </a:lnTo>
                    <a:lnTo>
                      <a:pt x="228" y="118"/>
                    </a:lnTo>
                    <a:lnTo>
                      <a:pt x="0" y="68"/>
                    </a:lnTo>
                    <a:close/>
                  </a:path>
                </a:pathLst>
              </a:custGeom>
              <a:solidFill>
                <a:srgbClr val="6380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69" name="Freeform 277"/>
              <p:cNvSpPr>
                <a:spLocks/>
              </p:cNvSpPr>
              <p:nvPr/>
            </p:nvSpPr>
            <p:spPr bwMode="auto">
              <a:xfrm>
                <a:off x="2475" y="2808"/>
                <a:ext cx="81" cy="168"/>
              </a:xfrm>
              <a:custGeom>
                <a:avLst/>
                <a:gdLst>
                  <a:gd name="T0" fmla="*/ 1 w 162"/>
                  <a:gd name="T1" fmla="*/ 0 h 337"/>
                  <a:gd name="T2" fmla="*/ 1 w 162"/>
                  <a:gd name="T3" fmla="*/ 0 h 337"/>
                  <a:gd name="T4" fmla="*/ 1 w 162"/>
                  <a:gd name="T5" fmla="*/ 0 h 337"/>
                  <a:gd name="T6" fmla="*/ 1 w 162"/>
                  <a:gd name="T7" fmla="*/ 0 h 337"/>
                  <a:gd name="T8" fmla="*/ 1 w 162"/>
                  <a:gd name="T9" fmla="*/ 0 h 337"/>
                  <a:gd name="T10" fmla="*/ 1 w 162"/>
                  <a:gd name="T11" fmla="*/ 0 h 337"/>
                  <a:gd name="T12" fmla="*/ 1 w 162"/>
                  <a:gd name="T13" fmla="*/ 0 h 337"/>
                  <a:gd name="T14" fmla="*/ 1 w 162"/>
                  <a:gd name="T15" fmla="*/ 0 h 337"/>
                  <a:gd name="T16" fmla="*/ 1 w 162"/>
                  <a:gd name="T17" fmla="*/ 0 h 337"/>
                  <a:gd name="T18" fmla="*/ 1 w 162"/>
                  <a:gd name="T19" fmla="*/ 0 h 337"/>
                  <a:gd name="T20" fmla="*/ 1 w 162"/>
                  <a:gd name="T21" fmla="*/ 0 h 337"/>
                  <a:gd name="T22" fmla="*/ 1 w 162"/>
                  <a:gd name="T23" fmla="*/ 0 h 337"/>
                  <a:gd name="T24" fmla="*/ 1 w 162"/>
                  <a:gd name="T25" fmla="*/ 0 h 337"/>
                  <a:gd name="T26" fmla="*/ 1 w 162"/>
                  <a:gd name="T27" fmla="*/ 0 h 337"/>
                  <a:gd name="T28" fmla="*/ 1 w 162"/>
                  <a:gd name="T29" fmla="*/ 0 h 337"/>
                  <a:gd name="T30" fmla="*/ 1 w 162"/>
                  <a:gd name="T31" fmla="*/ 0 h 337"/>
                  <a:gd name="T32" fmla="*/ 1 w 162"/>
                  <a:gd name="T33" fmla="*/ 0 h 337"/>
                  <a:gd name="T34" fmla="*/ 1 w 162"/>
                  <a:gd name="T35" fmla="*/ 0 h 337"/>
                  <a:gd name="T36" fmla="*/ 1 w 162"/>
                  <a:gd name="T37" fmla="*/ 0 h 337"/>
                  <a:gd name="T38" fmla="*/ 1 w 162"/>
                  <a:gd name="T39" fmla="*/ 0 h 337"/>
                  <a:gd name="T40" fmla="*/ 1 w 162"/>
                  <a:gd name="T41" fmla="*/ 0 h 337"/>
                  <a:gd name="T42" fmla="*/ 1 w 162"/>
                  <a:gd name="T43" fmla="*/ 0 h 337"/>
                  <a:gd name="T44" fmla="*/ 1 w 162"/>
                  <a:gd name="T45" fmla="*/ 0 h 337"/>
                  <a:gd name="T46" fmla="*/ 1 w 162"/>
                  <a:gd name="T47" fmla="*/ 0 h 337"/>
                  <a:gd name="T48" fmla="*/ 1 w 162"/>
                  <a:gd name="T49" fmla="*/ 0 h 337"/>
                  <a:gd name="T50" fmla="*/ 1 w 162"/>
                  <a:gd name="T51" fmla="*/ 0 h 337"/>
                  <a:gd name="T52" fmla="*/ 1 w 162"/>
                  <a:gd name="T53" fmla="*/ 0 h 337"/>
                  <a:gd name="T54" fmla="*/ 1 w 162"/>
                  <a:gd name="T55" fmla="*/ 0 h 337"/>
                  <a:gd name="T56" fmla="*/ 1 w 162"/>
                  <a:gd name="T57" fmla="*/ 0 h 337"/>
                  <a:gd name="T58" fmla="*/ 1 w 162"/>
                  <a:gd name="T59" fmla="*/ 0 h 337"/>
                  <a:gd name="T60" fmla="*/ 1 w 162"/>
                  <a:gd name="T61" fmla="*/ 0 h 337"/>
                  <a:gd name="T62" fmla="*/ 1 w 162"/>
                  <a:gd name="T63" fmla="*/ 0 h 337"/>
                  <a:gd name="T64" fmla="*/ 1 w 162"/>
                  <a:gd name="T65" fmla="*/ 0 h 337"/>
                  <a:gd name="T66" fmla="*/ 1 w 162"/>
                  <a:gd name="T67" fmla="*/ 0 h 337"/>
                  <a:gd name="T68" fmla="*/ 1 w 162"/>
                  <a:gd name="T69" fmla="*/ 0 h 337"/>
                  <a:gd name="T70" fmla="*/ 1 w 162"/>
                  <a:gd name="T71" fmla="*/ 0 h 337"/>
                  <a:gd name="T72" fmla="*/ 1 w 162"/>
                  <a:gd name="T73" fmla="*/ 0 h 337"/>
                  <a:gd name="T74" fmla="*/ 1 w 162"/>
                  <a:gd name="T75" fmla="*/ 0 h 337"/>
                  <a:gd name="T76" fmla="*/ 1 w 162"/>
                  <a:gd name="T77" fmla="*/ 0 h 337"/>
                  <a:gd name="T78" fmla="*/ 1 w 162"/>
                  <a:gd name="T79" fmla="*/ 0 h 337"/>
                  <a:gd name="T80" fmla="*/ 1 w 162"/>
                  <a:gd name="T81" fmla="*/ 0 h 337"/>
                  <a:gd name="T82" fmla="*/ 1 w 162"/>
                  <a:gd name="T83" fmla="*/ 0 h 337"/>
                  <a:gd name="T84" fmla="*/ 1 w 162"/>
                  <a:gd name="T85" fmla="*/ 0 h 337"/>
                  <a:gd name="T86" fmla="*/ 1 w 162"/>
                  <a:gd name="T87" fmla="*/ 0 h 337"/>
                  <a:gd name="T88" fmla="*/ 1 w 162"/>
                  <a:gd name="T89" fmla="*/ 0 h 337"/>
                  <a:gd name="T90" fmla="*/ 1 w 162"/>
                  <a:gd name="T91" fmla="*/ 0 h 337"/>
                  <a:gd name="T92" fmla="*/ 1 w 162"/>
                  <a:gd name="T93" fmla="*/ 0 h 337"/>
                  <a:gd name="T94" fmla="*/ 1 w 162"/>
                  <a:gd name="T95" fmla="*/ 0 h 337"/>
                  <a:gd name="T96" fmla="*/ 1 w 162"/>
                  <a:gd name="T97" fmla="*/ 0 h 33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2"/>
                  <a:gd name="T148" fmla="*/ 0 h 337"/>
                  <a:gd name="T149" fmla="*/ 162 w 162"/>
                  <a:gd name="T150" fmla="*/ 337 h 33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2" h="337">
                    <a:moveTo>
                      <a:pt x="132" y="87"/>
                    </a:moveTo>
                    <a:lnTo>
                      <a:pt x="133" y="83"/>
                    </a:lnTo>
                    <a:lnTo>
                      <a:pt x="138" y="74"/>
                    </a:lnTo>
                    <a:lnTo>
                      <a:pt x="141" y="68"/>
                    </a:lnTo>
                    <a:lnTo>
                      <a:pt x="143" y="60"/>
                    </a:lnTo>
                    <a:lnTo>
                      <a:pt x="146" y="53"/>
                    </a:lnTo>
                    <a:lnTo>
                      <a:pt x="150" y="45"/>
                    </a:lnTo>
                    <a:lnTo>
                      <a:pt x="152" y="37"/>
                    </a:lnTo>
                    <a:lnTo>
                      <a:pt x="155" y="28"/>
                    </a:lnTo>
                    <a:lnTo>
                      <a:pt x="156" y="20"/>
                    </a:lnTo>
                    <a:lnTo>
                      <a:pt x="158" y="13"/>
                    </a:lnTo>
                    <a:lnTo>
                      <a:pt x="161" y="3"/>
                    </a:lnTo>
                    <a:lnTo>
                      <a:pt x="162" y="0"/>
                    </a:lnTo>
                    <a:lnTo>
                      <a:pt x="161" y="0"/>
                    </a:lnTo>
                    <a:lnTo>
                      <a:pt x="157" y="4"/>
                    </a:lnTo>
                    <a:lnTo>
                      <a:pt x="153" y="8"/>
                    </a:lnTo>
                    <a:lnTo>
                      <a:pt x="148" y="15"/>
                    </a:lnTo>
                    <a:lnTo>
                      <a:pt x="145" y="19"/>
                    </a:lnTo>
                    <a:lnTo>
                      <a:pt x="143" y="24"/>
                    </a:lnTo>
                    <a:lnTo>
                      <a:pt x="140" y="30"/>
                    </a:lnTo>
                    <a:lnTo>
                      <a:pt x="136" y="37"/>
                    </a:lnTo>
                    <a:lnTo>
                      <a:pt x="131" y="44"/>
                    </a:lnTo>
                    <a:lnTo>
                      <a:pt x="125" y="50"/>
                    </a:lnTo>
                    <a:lnTo>
                      <a:pt x="120" y="59"/>
                    </a:lnTo>
                    <a:lnTo>
                      <a:pt x="115" y="69"/>
                    </a:lnTo>
                    <a:lnTo>
                      <a:pt x="108" y="77"/>
                    </a:lnTo>
                    <a:lnTo>
                      <a:pt x="102" y="85"/>
                    </a:lnTo>
                    <a:lnTo>
                      <a:pt x="96" y="95"/>
                    </a:lnTo>
                    <a:lnTo>
                      <a:pt x="92" y="104"/>
                    </a:lnTo>
                    <a:lnTo>
                      <a:pt x="85" y="112"/>
                    </a:lnTo>
                    <a:lnTo>
                      <a:pt x="81" y="120"/>
                    </a:lnTo>
                    <a:lnTo>
                      <a:pt x="76" y="125"/>
                    </a:lnTo>
                    <a:lnTo>
                      <a:pt x="72" y="133"/>
                    </a:lnTo>
                    <a:lnTo>
                      <a:pt x="67" y="142"/>
                    </a:lnTo>
                    <a:lnTo>
                      <a:pt x="66" y="144"/>
                    </a:lnTo>
                    <a:lnTo>
                      <a:pt x="65" y="147"/>
                    </a:lnTo>
                    <a:lnTo>
                      <a:pt x="63" y="154"/>
                    </a:lnTo>
                    <a:lnTo>
                      <a:pt x="61" y="157"/>
                    </a:lnTo>
                    <a:lnTo>
                      <a:pt x="61" y="164"/>
                    </a:lnTo>
                    <a:lnTo>
                      <a:pt x="60" y="169"/>
                    </a:lnTo>
                    <a:lnTo>
                      <a:pt x="58" y="178"/>
                    </a:lnTo>
                    <a:lnTo>
                      <a:pt x="56" y="184"/>
                    </a:lnTo>
                    <a:lnTo>
                      <a:pt x="55" y="193"/>
                    </a:lnTo>
                    <a:lnTo>
                      <a:pt x="52" y="199"/>
                    </a:lnTo>
                    <a:lnTo>
                      <a:pt x="51" y="208"/>
                    </a:lnTo>
                    <a:lnTo>
                      <a:pt x="48" y="215"/>
                    </a:lnTo>
                    <a:lnTo>
                      <a:pt x="48" y="223"/>
                    </a:lnTo>
                    <a:lnTo>
                      <a:pt x="46" y="230"/>
                    </a:lnTo>
                    <a:lnTo>
                      <a:pt x="46" y="239"/>
                    </a:lnTo>
                    <a:lnTo>
                      <a:pt x="43" y="244"/>
                    </a:lnTo>
                    <a:lnTo>
                      <a:pt x="42" y="250"/>
                    </a:lnTo>
                    <a:lnTo>
                      <a:pt x="40" y="254"/>
                    </a:lnTo>
                    <a:lnTo>
                      <a:pt x="38" y="260"/>
                    </a:lnTo>
                    <a:lnTo>
                      <a:pt x="37" y="268"/>
                    </a:lnTo>
                    <a:lnTo>
                      <a:pt x="36" y="275"/>
                    </a:lnTo>
                    <a:lnTo>
                      <a:pt x="33" y="282"/>
                    </a:lnTo>
                    <a:lnTo>
                      <a:pt x="33" y="284"/>
                    </a:lnTo>
                    <a:lnTo>
                      <a:pt x="3" y="307"/>
                    </a:lnTo>
                    <a:lnTo>
                      <a:pt x="0" y="317"/>
                    </a:lnTo>
                    <a:lnTo>
                      <a:pt x="1" y="320"/>
                    </a:lnTo>
                    <a:lnTo>
                      <a:pt x="5" y="324"/>
                    </a:lnTo>
                    <a:lnTo>
                      <a:pt x="15" y="329"/>
                    </a:lnTo>
                    <a:lnTo>
                      <a:pt x="21" y="330"/>
                    </a:lnTo>
                    <a:lnTo>
                      <a:pt x="27" y="332"/>
                    </a:lnTo>
                    <a:lnTo>
                      <a:pt x="35" y="333"/>
                    </a:lnTo>
                    <a:lnTo>
                      <a:pt x="43" y="334"/>
                    </a:lnTo>
                    <a:lnTo>
                      <a:pt x="48" y="334"/>
                    </a:lnTo>
                    <a:lnTo>
                      <a:pt x="56" y="335"/>
                    </a:lnTo>
                    <a:lnTo>
                      <a:pt x="60" y="335"/>
                    </a:lnTo>
                    <a:lnTo>
                      <a:pt x="61" y="337"/>
                    </a:lnTo>
                    <a:lnTo>
                      <a:pt x="62" y="324"/>
                    </a:lnTo>
                    <a:lnTo>
                      <a:pt x="42" y="285"/>
                    </a:lnTo>
                    <a:lnTo>
                      <a:pt x="42" y="283"/>
                    </a:lnTo>
                    <a:lnTo>
                      <a:pt x="45" y="279"/>
                    </a:lnTo>
                    <a:lnTo>
                      <a:pt x="47" y="274"/>
                    </a:lnTo>
                    <a:lnTo>
                      <a:pt x="52" y="267"/>
                    </a:lnTo>
                    <a:lnTo>
                      <a:pt x="55" y="262"/>
                    </a:lnTo>
                    <a:lnTo>
                      <a:pt x="57" y="255"/>
                    </a:lnTo>
                    <a:lnTo>
                      <a:pt x="61" y="249"/>
                    </a:lnTo>
                    <a:lnTo>
                      <a:pt x="65" y="243"/>
                    </a:lnTo>
                    <a:lnTo>
                      <a:pt x="68" y="235"/>
                    </a:lnTo>
                    <a:lnTo>
                      <a:pt x="72" y="228"/>
                    </a:lnTo>
                    <a:lnTo>
                      <a:pt x="76" y="219"/>
                    </a:lnTo>
                    <a:lnTo>
                      <a:pt x="82" y="212"/>
                    </a:lnTo>
                    <a:lnTo>
                      <a:pt x="85" y="202"/>
                    </a:lnTo>
                    <a:lnTo>
                      <a:pt x="90" y="192"/>
                    </a:lnTo>
                    <a:lnTo>
                      <a:pt x="95" y="180"/>
                    </a:lnTo>
                    <a:lnTo>
                      <a:pt x="98" y="170"/>
                    </a:lnTo>
                    <a:lnTo>
                      <a:pt x="102" y="160"/>
                    </a:lnTo>
                    <a:lnTo>
                      <a:pt x="107" y="150"/>
                    </a:lnTo>
                    <a:lnTo>
                      <a:pt x="111" y="140"/>
                    </a:lnTo>
                    <a:lnTo>
                      <a:pt x="116" y="132"/>
                    </a:lnTo>
                    <a:lnTo>
                      <a:pt x="118" y="120"/>
                    </a:lnTo>
                    <a:lnTo>
                      <a:pt x="121" y="113"/>
                    </a:lnTo>
                    <a:lnTo>
                      <a:pt x="123" y="105"/>
                    </a:lnTo>
                    <a:lnTo>
                      <a:pt x="127" y="99"/>
                    </a:lnTo>
                    <a:lnTo>
                      <a:pt x="131" y="89"/>
                    </a:lnTo>
                    <a:lnTo>
                      <a:pt x="132" y="87"/>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70" name="Freeform 278"/>
              <p:cNvSpPr>
                <a:spLocks/>
              </p:cNvSpPr>
              <p:nvPr/>
            </p:nvSpPr>
            <p:spPr bwMode="auto">
              <a:xfrm>
                <a:off x="2527" y="2664"/>
                <a:ext cx="121" cy="118"/>
              </a:xfrm>
              <a:custGeom>
                <a:avLst/>
                <a:gdLst>
                  <a:gd name="T0" fmla="*/ 0 w 243"/>
                  <a:gd name="T1" fmla="*/ 0 h 235"/>
                  <a:gd name="T2" fmla="*/ 0 w 243"/>
                  <a:gd name="T3" fmla="*/ 1 h 235"/>
                  <a:gd name="T4" fmla="*/ 0 w 243"/>
                  <a:gd name="T5" fmla="*/ 1 h 235"/>
                  <a:gd name="T6" fmla="*/ 0 w 243"/>
                  <a:gd name="T7" fmla="*/ 1 h 235"/>
                  <a:gd name="T8" fmla="*/ 0 w 243"/>
                  <a:gd name="T9" fmla="*/ 0 h 235"/>
                  <a:gd name="T10" fmla="*/ 0 w 243"/>
                  <a:gd name="T11" fmla="*/ 0 h 235"/>
                  <a:gd name="T12" fmla="*/ 0 60000 65536"/>
                  <a:gd name="T13" fmla="*/ 0 60000 65536"/>
                  <a:gd name="T14" fmla="*/ 0 60000 65536"/>
                  <a:gd name="T15" fmla="*/ 0 60000 65536"/>
                  <a:gd name="T16" fmla="*/ 0 60000 65536"/>
                  <a:gd name="T17" fmla="*/ 0 60000 65536"/>
                  <a:gd name="T18" fmla="*/ 0 w 243"/>
                  <a:gd name="T19" fmla="*/ 0 h 235"/>
                  <a:gd name="T20" fmla="*/ 243 w 243"/>
                  <a:gd name="T21" fmla="*/ 235 h 235"/>
                </a:gdLst>
                <a:ahLst/>
                <a:cxnLst>
                  <a:cxn ang="T12">
                    <a:pos x="T0" y="T1"/>
                  </a:cxn>
                  <a:cxn ang="T13">
                    <a:pos x="T2" y="T3"/>
                  </a:cxn>
                  <a:cxn ang="T14">
                    <a:pos x="T4" y="T5"/>
                  </a:cxn>
                  <a:cxn ang="T15">
                    <a:pos x="T6" y="T7"/>
                  </a:cxn>
                  <a:cxn ang="T16">
                    <a:pos x="T8" y="T9"/>
                  </a:cxn>
                  <a:cxn ang="T17">
                    <a:pos x="T10" y="T11"/>
                  </a:cxn>
                </a:cxnLst>
                <a:rect l="T18" t="T19" r="T20" b="T21"/>
                <a:pathLst>
                  <a:path w="243" h="235">
                    <a:moveTo>
                      <a:pt x="0" y="0"/>
                    </a:moveTo>
                    <a:lnTo>
                      <a:pt x="75" y="25"/>
                    </a:lnTo>
                    <a:lnTo>
                      <a:pt x="243" y="235"/>
                    </a:lnTo>
                    <a:lnTo>
                      <a:pt x="188" y="199"/>
                    </a:lnTo>
                    <a:lnTo>
                      <a:pt x="0" y="0"/>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71" name="Freeform 279"/>
              <p:cNvSpPr>
                <a:spLocks/>
              </p:cNvSpPr>
              <p:nvPr/>
            </p:nvSpPr>
            <p:spPr bwMode="auto">
              <a:xfrm>
                <a:off x="2526" y="2630"/>
                <a:ext cx="41" cy="58"/>
              </a:xfrm>
              <a:custGeom>
                <a:avLst/>
                <a:gdLst>
                  <a:gd name="T0" fmla="*/ 1 w 81"/>
                  <a:gd name="T1" fmla="*/ 0 h 116"/>
                  <a:gd name="T2" fmla="*/ 0 w 81"/>
                  <a:gd name="T3" fmla="*/ 1 h 116"/>
                  <a:gd name="T4" fmla="*/ 1 w 81"/>
                  <a:gd name="T5" fmla="*/ 1 h 116"/>
                  <a:gd name="T6" fmla="*/ 1 w 81"/>
                  <a:gd name="T7" fmla="*/ 0 h 116"/>
                  <a:gd name="T8" fmla="*/ 1 w 81"/>
                  <a:gd name="T9" fmla="*/ 0 h 116"/>
                  <a:gd name="T10" fmla="*/ 0 60000 65536"/>
                  <a:gd name="T11" fmla="*/ 0 60000 65536"/>
                  <a:gd name="T12" fmla="*/ 0 60000 65536"/>
                  <a:gd name="T13" fmla="*/ 0 60000 65536"/>
                  <a:gd name="T14" fmla="*/ 0 60000 65536"/>
                  <a:gd name="T15" fmla="*/ 0 w 81"/>
                  <a:gd name="T16" fmla="*/ 0 h 116"/>
                  <a:gd name="T17" fmla="*/ 81 w 81"/>
                  <a:gd name="T18" fmla="*/ 116 h 116"/>
                </a:gdLst>
                <a:ahLst/>
                <a:cxnLst>
                  <a:cxn ang="T10">
                    <a:pos x="T0" y="T1"/>
                  </a:cxn>
                  <a:cxn ang="T11">
                    <a:pos x="T2" y="T3"/>
                  </a:cxn>
                  <a:cxn ang="T12">
                    <a:pos x="T4" y="T5"/>
                  </a:cxn>
                  <a:cxn ang="T13">
                    <a:pos x="T6" y="T7"/>
                  </a:cxn>
                  <a:cxn ang="T14">
                    <a:pos x="T8" y="T9"/>
                  </a:cxn>
                </a:cxnLst>
                <a:rect l="T15" t="T16" r="T17" b="T18"/>
                <a:pathLst>
                  <a:path w="81" h="116">
                    <a:moveTo>
                      <a:pt x="81" y="0"/>
                    </a:moveTo>
                    <a:lnTo>
                      <a:pt x="0" y="70"/>
                    </a:lnTo>
                    <a:lnTo>
                      <a:pt x="81" y="116"/>
                    </a:lnTo>
                    <a:lnTo>
                      <a:pt x="81" y="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72" name="Freeform 280"/>
              <p:cNvSpPr>
                <a:spLocks/>
              </p:cNvSpPr>
              <p:nvPr/>
            </p:nvSpPr>
            <p:spPr bwMode="auto">
              <a:xfrm>
                <a:off x="2562" y="2631"/>
                <a:ext cx="96" cy="152"/>
              </a:xfrm>
              <a:custGeom>
                <a:avLst/>
                <a:gdLst>
                  <a:gd name="T0" fmla="*/ 0 w 193"/>
                  <a:gd name="T1" fmla="*/ 0 h 304"/>
                  <a:gd name="T2" fmla="*/ 0 w 193"/>
                  <a:gd name="T3" fmla="*/ 1 h 304"/>
                  <a:gd name="T4" fmla="*/ 0 w 193"/>
                  <a:gd name="T5" fmla="*/ 1 h 304"/>
                  <a:gd name="T6" fmla="*/ 0 w 193"/>
                  <a:gd name="T7" fmla="*/ 1 h 304"/>
                  <a:gd name="T8" fmla="*/ 0 w 193"/>
                  <a:gd name="T9" fmla="*/ 1 h 304"/>
                  <a:gd name="T10" fmla="*/ 0 w 193"/>
                  <a:gd name="T11" fmla="*/ 1 h 304"/>
                  <a:gd name="T12" fmla="*/ 0 w 193"/>
                  <a:gd name="T13" fmla="*/ 1 h 304"/>
                  <a:gd name="T14" fmla="*/ 0 w 193"/>
                  <a:gd name="T15" fmla="*/ 1 h 304"/>
                  <a:gd name="T16" fmla="*/ 0 w 193"/>
                  <a:gd name="T17" fmla="*/ 1 h 304"/>
                  <a:gd name="T18" fmla="*/ 0 w 193"/>
                  <a:gd name="T19" fmla="*/ 1 h 304"/>
                  <a:gd name="T20" fmla="*/ 0 w 193"/>
                  <a:gd name="T21" fmla="*/ 1 h 304"/>
                  <a:gd name="T22" fmla="*/ 0 w 193"/>
                  <a:gd name="T23" fmla="*/ 1 h 304"/>
                  <a:gd name="T24" fmla="*/ 0 w 193"/>
                  <a:gd name="T25" fmla="*/ 1 h 304"/>
                  <a:gd name="T26" fmla="*/ 0 w 193"/>
                  <a:gd name="T27" fmla="*/ 1 h 304"/>
                  <a:gd name="T28" fmla="*/ 0 w 193"/>
                  <a:gd name="T29" fmla="*/ 1 h 304"/>
                  <a:gd name="T30" fmla="*/ 0 w 193"/>
                  <a:gd name="T31" fmla="*/ 1 h 304"/>
                  <a:gd name="T32" fmla="*/ 0 w 193"/>
                  <a:gd name="T33" fmla="*/ 1 h 304"/>
                  <a:gd name="T34" fmla="*/ 0 w 193"/>
                  <a:gd name="T35" fmla="*/ 1 h 304"/>
                  <a:gd name="T36" fmla="*/ 0 w 193"/>
                  <a:gd name="T37" fmla="*/ 1 h 304"/>
                  <a:gd name="T38" fmla="*/ 0 w 193"/>
                  <a:gd name="T39" fmla="*/ 1 h 304"/>
                  <a:gd name="T40" fmla="*/ 0 w 193"/>
                  <a:gd name="T41" fmla="*/ 1 h 304"/>
                  <a:gd name="T42" fmla="*/ 0 w 193"/>
                  <a:gd name="T43" fmla="*/ 1 h 304"/>
                  <a:gd name="T44" fmla="*/ 0 w 193"/>
                  <a:gd name="T45" fmla="*/ 1 h 304"/>
                  <a:gd name="T46" fmla="*/ 0 w 193"/>
                  <a:gd name="T47" fmla="*/ 1 h 304"/>
                  <a:gd name="T48" fmla="*/ 0 w 193"/>
                  <a:gd name="T49" fmla="*/ 1 h 304"/>
                  <a:gd name="T50" fmla="*/ 0 w 193"/>
                  <a:gd name="T51" fmla="*/ 1 h 304"/>
                  <a:gd name="T52" fmla="*/ 0 w 193"/>
                  <a:gd name="T53" fmla="*/ 1 h 304"/>
                  <a:gd name="T54" fmla="*/ 0 w 193"/>
                  <a:gd name="T55" fmla="*/ 1 h 304"/>
                  <a:gd name="T56" fmla="*/ 0 w 193"/>
                  <a:gd name="T57" fmla="*/ 1 h 304"/>
                  <a:gd name="T58" fmla="*/ 0 w 193"/>
                  <a:gd name="T59" fmla="*/ 1 h 304"/>
                  <a:gd name="T60" fmla="*/ 0 w 193"/>
                  <a:gd name="T61" fmla="*/ 1 h 304"/>
                  <a:gd name="T62" fmla="*/ 0 w 193"/>
                  <a:gd name="T63" fmla="*/ 1 h 304"/>
                  <a:gd name="T64" fmla="*/ 0 w 193"/>
                  <a:gd name="T65" fmla="*/ 1 h 304"/>
                  <a:gd name="T66" fmla="*/ 0 w 193"/>
                  <a:gd name="T67" fmla="*/ 1 h 304"/>
                  <a:gd name="T68" fmla="*/ 0 w 193"/>
                  <a:gd name="T69" fmla="*/ 1 h 304"/>
                  <a:gd name="T70" fmla="*/ 0 w 193"/>
                  <a:gd name="T71" fmla="*/ 1 h 304"/>
                  <a:gd name="T72" fmla="*/ 0 w 193"/>
                  <a:gd name="T73" fmla="*/ 1 h 304"/>
                  <a:gd name="T74" fmla="*/ 0 w 193"/>
                  <a:gd name="T75" fmla="*/ 1 h 304"/>
                  <a:gd name="T76" fmla="*/ 0 w 193"/>
                  <a:gd name="T77" fmla="*/ 1 h 304"/>
                  <a:gd name="T78" fmla="*/ 0 w 193"/>
                  <a:gd name="T79" fmla="*/ 1 h 304"/>
                  <a:gd name="T80" fmla="*/ 0 w 193"/>
                  <a:gd name="T81" fmla="*/ 1 h 304"/>
                  <a:gd name="T82" fmla="*/ 0 w 193"/>
                  <a:gd name="T83" fmla="*/ 1 h 304"/>
                  <a:gd name="T84" fmla="*/ 0 w 193"/>
                  <a:gd name="T85" fmla="*/ 1 h 304"/>
                  <a:gd name="T86" fmla="*/ 0 w 193"/>
                  <a:gd name="T87" fmla="*/ 1 h 304"/>
                  <a:gd name="T88" fmla="*/ 0 w 193"/>
                  <a:gd name="T89" fmla="*/ 1 h 304"/>
                  <a:gd name="T90" fmla="*/ 0 w 193"/>
                  <a:gd name="T91" fmla="*/ 1 h 304"/>
                  <a:gd name="T92" fmla="*/ 0 w 193"/>
                  <a:gd name="T93" fmla="*/ 1 h 304"/>
                  <a:gd name="T94" fmla="*/ 0 w 193"/>
                  <a:gd name="T95" fmla="*/ 1 h 304"/>
                  <a:gd name="T96" fmla="*/ 0 w 193"/>
                  <a:gd name="T97" fmla="*/ 1 h 304"/>
                  <a:gd name="T98" fmla="*/ 0 w 193"/>
                  <a:gd name="T99" fmla="*/ 1 h 304"/>
                  <a:gd name="T100" fmla="*/ 0 w 193"/>
                  <a:gd name="T101" fmla="*/ 1 h 304"/>
                  <a:gd name="T102" fmla="*/ 0 w 193"/>
                  <a:gd name="T103" fmla="*/ 1 h 304"/>
                  <a:gd name="T104" fmla="*/ 0 w 193"/>
                  <a:gd name="T105" fmla="*/ 1 h 304"/>
                  <a:gd name="T106" fmla="*/ 0 w 193"/>
                  <a:gd name="T107" fmla="*/ 1 h 304"/>
                  <a:gd name="T108" fmla="*/ 0 w 193"/>
                  <a:gd name="T109" fmla="*/ 1 h 304"/>
                  <a:gd name="T110" fmla="*/ 0 w 193"/>
                  <a:gd name="T111" fmla="*/ 1 h 304"/>
                  <a:gd name="T112" fmla="*/ 0 w 193"/>
                  <a:gd name="T113" fmla="*/ 1 h 304"/>
                  <a:gd name="T114" fmla="*/ 0 w 193"/>
                  <a:gd name="T115" fmla="*/ 0 h 304"/>
                  <a:gd name="T116" fmla="*/ 0 w 193"/>
                  <a:gd name="T117" fmla="*/ 0 h 30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93"/>
                  <a:gd name="T178" fmla="*/ 0 h 304"/>
                  <a:gd name="T179" fmla="*/ 193 w 193"/>
                  <a:gd name="T180" fmla="*/ 304 h 30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93" h="304">
                    <a:moveTo>
                      <a:pt x="10" y="0"/>
                    </a:moveTo>
                    <a:lnTo>
                      <a:pt x="0" y="107"/>
                    </a:lnTo>
                    <a:lnTo>
                      <a:pt x="3" y="110"/>
                    </a:lnTo>
                    <a:lnTo>
                      <a:pt x="9" y="117"/>
                    </a:lnTo>
                    <a:lnTo>
                      <a:pt x="14" y="122"/>
                    </a:lnTo>
                    <a:lnTo>
                      <a:pt x="19" y="129"/>
                    </a:lnTo>
                    <a:lnTo>
                      <a:pt x="27" y="136"/>
                    </a:lnTo>
                    <a:lnTo>
                      <a:pt x="34" y="145"/>
                    </a:lnTo>
                    <a:lnTo>
                      <a:pt x="42" y="152"/>
                    </a:lnTo>
                    <a:lnTo>
                      <a:pt x="50" y="161"/>
                    </a:lnTo>
                    <a:lnTo>
                      <a:pt x="58" y="171"/>
                    </a:lnTo>
                    <a:lnTo>
                      <a:pt x="66" y="181"/>
                    </a:lnTo>
                    <a:lnTo>
                      <a:pt x="76" y="190"/>
                    </a:lnTo>
                    <a:lnTo>
                      <a:pt x="85" y="200"/>
                    </a:lnTo>
                    <a:lnTo>
                      <a:pt x="94" y="210"/>
                    </a:lnTo>
                    <a:lnTo>
                      <a:pt x="103" y="220"/>
                    </a:lnTo>
                    <a:lnTo>
                      <a:pt x="110" y="227"/>
                    </a:lnTo>
                    <a:lnTo>
                      <a:pt x="118" y="236"/>
                    </a:lnTo>
                    <a:lnTo>
                      <a:pt x="124" y="245"/>
                    </a:lnTo>
                    <a:lnTo>
                      <a:pt x="131" y="252"/>
                    </a:lnTo>
                    <a:lnTo>
                      <a:pt x="136" y="259"/>
                    </a:lnTo>
                    <a:lnTo>
                      <a:pt x="143" y="266"/>
                    </a:lnTo>
                    <a:lnTo>
                      <a:pt x="148" y="272"/>
                    </a:lnTo>
                    <a:lnTo>
                      <a:pt x="153" y="280"/>
                    </a:lnTo>
                    <a:lnTo>
                      <a:pt x="160" y="289"/>
                    </a:lnTo>
                    <a:lnTo>
                      <a:pt x="166" y="296"/>
                    </a:lnTo>
                    <a:lnTo>
                      <a:pt x="170" y="301"/>
                    </a:lnTo>
                    <a:lnTo>
                      <a:pt x="173" y="304"/>
                    </a:lnTo>
                    <a:lnTo>
                      <a:pt x="193" y="254"/>
                    </a:lnTo>
                    <a:lnTo>
                      <a:pt x="191" y="250"/>
                    </a:lnTo>
                    <a:lnTo>
                      <a:pt x="188" y="245"/>
                    </a:lnTo>
                    <a:lnTo>
                      <a:pt x="185" y="239"/>
                    </a:lnTo>
                    <a:lnTo>
                      <a:pt x="184" y="234"/>
                    </a:lnTo>
                    <a:lnTo>
                      <a:pt x="180" y="227"/>
                    </a:lnTo>
                    <a:lnTo>
                      <a:pt x="178" y="222"/>
                    </a:lnTo>
                    <a:lnTo>
                      <a:pt x="173" y="212"/>
                    </a:lnTo>
                    <a:lnTo>
                      <a:pt x="169" y="205"/>
                    </a:lnTo>
                    <a:lnTo>
                      <a:pt x="163" y="195"/>
                    </a:lnTo>
                    <a:lnTo>
                      <a:pt x="159" y="186"/>
                    </a:lnTo>
                    <a:lnTo>
                      <a:pt x="151" y="175"/>
                    </a:lnTo>
                    <a:lnTo>
                      <a:pt x="145" y="165"/>
                    </a:lnTo>
                    <a:lnTo>
                      <a:pt x="136" y="154"/>
                    </a:lnTo>
                    <a:lnTo>
                      <a:pt x="130" y="144"/>
                    </a:lnTo>
                    <a:lnTo>
                      <a:pt x="120" y="131"/>
                    </a:lnTo>
                    <a:lnTo>
                      <a:pt x="111" y="119"/>
                    </a:lnTo>
                    <a:lnTo>
                      <a:pt x="100" y="106"/>
                    </a:lnTo>
                    <a:lnTo>
                      <a:pt x="91" y="94"/>
                    </a:lnTo>
                    <a:lnTo>
                      <a:pt x="81" y="80"/>
                    </a:lnTo>
                    <a:lnTo>
                      <a:pt x="71" y="69"/>
                    </a:lnTo>
                    <a:lnTo>
                      <a:pt x="61" y="57"/>
                    </a:lnTo>
                    <a:lnTo>
                      <a:pt x="53" y="47"/>
                    </a:lnTo>
                    <a:lnTo>
                      <a:pt x="43" y="37"/>
                    </a:lnTo>
                    <a:lnTo>
                      <a:pt x="35" y="29"/>
                    </a:lnTo>
                    <a:lnTo>
                      <a:pt x="28" y="19"/>
                    </a:lnTo>
                    <a:lnTo>
                      <a:pt x="22" y="14"/>
                    </a:lnTo>
                    <a:lnTo>
                      <a:pt x="17" y="6"/>
                    </a:lnTo>
                    <a:lnTo>
                      <a:pt x="13" y="4"/>
                    </a:lnTo>
                    <a:lnTo>
                      <a:pt x="10" y="0"/>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73" name="Freeform 281"/>
              <p:cNvSpPr>
                <a:spLocks/>
              </p:cNvSpPr>
              <p:nvPr/>
            </p:nvSpPr>
            <p:spPr bwMode="auto">
              <a:xfrm>
                <a:off x="2571" y="2646"/>
                <a:ext cx="84" cy="131"/>
              </a:xfrm>
              <a:custGeom>
                <a:avLst/>
                <a:gdLst>
                  <a:gd name="T0" fmla="*/ 1 w 167"/>
                  <a:gd name="T1" fmla="*/ 0 h 261"/>
                  <a:gd name="T2" fmla="*/ 0 w 167"/>
                  <a:gd name="T3" fmla="*/ 1 h 261"/>
                  <a:gd name="T4" fmla="*/ 1 w 167"/>
                  <a:gd name="T5" fmla="*/ 1 h 261"/>
                  <a:gd name="T6" fmla="*/ 1 w 167"/>
                  <a:gd name="T7" fmla="*/ 1 h 261"/>
                  <a:gd name="T8" fmla="*/ 1 w 167"/>
                  <a:gd name="T9" fmla="*/ 1 h 261"/>
                  <a:gd name="T10" fmla="*/ 1 w 167"/>
                  <a:gd name="T11" fmla="*/ 1 h 261"/>
                  <a:gd name="T12" fmla="*/ 1 w 167"/>
                  <a:gd name="T13" fmla="*/ 1 h 261"/>
                  <a:gd name="T14" fmla="*/ 1 w 167"/>
                  <a:gd name="T15" fmla="*/ 1 h 261"/>
                  <a:gd name="T16" fmla="*/ 1 w 167"/>
                  <a:gd name="T17" fmla="*/ 1 h 261"/>
                  <a:gd name="T18" fmla="*/ 1 w 167"/>
                  <a:gd name="T19" fmla="*/ 1 h 261"/>
                  <a:gd name="T20" fmla="*/ 1 w 167"/>
                  <a:gd name="T21" fmla="*/ 1 h 261"/>
                  <a:gd name="T22" fmla="*/ 1 w 167"/>
                  <a:gd name="T23" fmla="*/ 1 h 261"/>
                  <a:gd name="T24" fmla="*/ 1 w 167"/>
                  <a:gd name="T25" fmla="*/ 1 h 261"/>
                  <a:gd name="T26" fmla="*/ 1 w 167"/>
                  <a:gd name="T27" fmla="*/ 1 h 261"/>
                  <a:gd name="T28" fmla="*/ 1 w 167"/>
                  <a:gd name="T29" fmla="*/ 1 h 261"/>
                  <a:gd name="T30" fmla="*/ 1 w 167"/>
                  <a:gd name="T31" fmla="*/ 1 h 261"/>
                  <a:gd name="T32" fmla="*/ 1 w 167"/>
                  <a:gd name="T33" fmla="*/ 1 h 261"/>
                  <a:gd name="T34" fmla="*/ 1 w 167"/>
                  <a:gd name="T35" fmla="*/ 1 h 261"/>
                  <a:gd name="T36" fmla="*/ 1 w 167"/>
                  <a:gd name="T37" fmla="*/ 1 h 261"/>
                  <a:gd name="T38" fmla="*/ 1 w 167"/>
                  <a:gd name="T39" fmla="*/ 1 h 261"/>
                  <a:gd name="T40" fmla="*/ 1 w 167"/>
                  <a:gd name="T41" fmla="*/ 1 h 261"/>
                  <a:gd name="T42" fmla="*/ 1 w 167"/>
                  <a:gd name="T43" fmla="*/ 1 h 261"/>
                  <a:gd name="T44" fmla="*/ 1 w 167"/>
                  <a:gd name="T45" fmla="*/ 1 h 261"/>
                  <a:gd name="T46" fmla="*/ 1 w 167"/>
                  <a:gd name="T47" fmla="*/ 1 h 261"/>
                  <a:gd name="T48" fmla="*/ 1 w 167"/>
                  <a:gd name="T49" fmla="*/ 1 h 261"/>
                  <a:gd name="T50" fmla="*/ 1 w 167"/>
                  <a:gd name="T51" fmla="*/ 1 h 261"/>
                  <a:gd name="T52" fmla="*/ 1 w 167"/>
                  <a:gd name="T53" fmla="*/ 1 h 261"/>
                  <a:gd name="T54" fmla="*/ 1 w 167"/>
                  <a:gd name="T55" fmla="*/ 1 h 261"/>
                  <a:gd name="T56" fmla="*/ 1 w 167"/>
                  <a:gd name="T57" fmla="*/ 1 h 261"/>
                  <a:gd name="T58" fmla="*/ 1 w 167"/>
                  <a:gd name="T59" fmla="*/ 1 h 261"/>
                  <a:gd name="T60" fmla="*/ 1 w 167"/>
                  <a:gd name="T61" fmla="*/ 1 h 261"/>
                  <a:gd name="T62" fmla="*/ 1 w 167"/>
                  <a:gd name="T63" fmla="*/ 1 h 261"/>
                  <a:gd name="T64" fmla="*/ 1 w 167"/>
                  <a:gd name="T65" fmla="*/ 1 h 261"/>
                  <a:gd name="T66" fmla="*/ 1 w 167"/>
                  <a:gd name="T67" fmla="*/ 1 h 261"/>
                  <a:gd name="T68" fmla="*/ 1 w 167"/>
                  <a:gd name="T69" fmla="*/ 1 h 261"/>
                  <a:gd name="T70" fmla="*/ 1 w 167"/>
                  <a:gd name="T71" fmla="*/ 1 h 261"/>
                  <a:gd name="T72" fmla="*/ 1 w 167"/>
                  <a:gd name="T73" fmla="*/ 1 h 261"/>
                  <a:gd name="T74" fmla="*/ 1 w 167"/>
                  <a:gd name="T75" fmla="*/ 1 h 261"/>
                  <a:gd name="T76" fmla="*/ 1 w 167"/>
                  <a:gd name="T77" fmla="*/ 1 h 261"/>
                  <a:gd name="T78" fmla="*/ 1 w 167"/>
                  <a:gd name="T79" fmla="*/ 1 h 261"/>
                  <a:gd name="T80" fmla="*/ 1 w 167"/>
                  <a:gd name="T81" fmla="*/ 1 h 261"/>
                  <a:gd name="T82" fmla="*/ 1 w 167"/>
                  <a:gd name="T83" fmla="*/ 1 h 261"/>
                  <a:gd name="T84" fmla="*/ 1 w 167"/>
                  <a:gd name="T85" fmla="*/ 1 h 261"/>
                  <a:gd name="T86" fmla="*/ 1 w 167"/>
                  <a:gd name="T87" fmla="*/ 1 h 261"/>
                  <a:gd name="T88" fmla="*/ 1 w 167"/>
                  <a:gd name="T89" fmla="*/ 1 h 261"/>
                  <a:gd name="T90" fmla="*/ 1 w 167"/>
                  <a:gd name="T91" fmla="*/ 1 h 261"/>
                  <a:gd name="T92" fmla="*/ 1 w 167"/>
                  <a:gd name="T93" fmla="*/ 1 h 261"/>
                  <a:gd name="T94" fmla="*/ 1 w 167"/>
                  <a:gd name="T95" fmla="*/ 1 h 261"/>
                  <a:gd name="T96" fmla="*/ 1 w 167"/>
                  <a:gd name="T97" fmla="*/ 1 h 261"/>
                  <a:gd name="T98" fmla="*/ 1 w 167"/>
                  <a:gd name="T99" fmla="*/ 1 h 261"/>
                  <a:gd name="T100" fmla="*/ 1 w 167"/>
                  <a:gd name="T101" fmla="*/ 1 h 261"/>
                  <a:gd name="T102" fmla="*/ 1 w 167"/>
                  <a:gd name="T103" fmla="*/ 1 h 261"/>
                  <a:gd name="T104" fmla="*/ 1 w 167"/>
                  <a:gd name="T105" fmla="*/ 1 h 261"/>
                  <a:gd name="T106" fmla="*/ 1 w 167"/>
                  <a:gd name="T107" fmla="*/ 1 h 261"/>
                  <a:gd name="T108" fmla="*/ 1 w 167"/>
                  <a:gd name="T109" fmla="*/ 0 h 261"/>
                  <a:gd name="T110" fmla="*/ 1 w 167"/>
                  <a:gd name="T111" fmla="*/ 0 h 261"/>
                  <a:gd name="T112" fmla="*/ 1 w 167"/>
                  <a:gd name="T113" fmla="*/ 0 h 26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67"/>
                  <a:gd name="T172" fmla="*/ 0 h 261"/>
                  <a:gd name="T173" fmla="*/ 167 w 167"/>
                  <a:gd name="T174" fmla="*/ 261 h 26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67" h="261">
                    <a:moveTo>
                      <a:pt x="4" y="0"/>
                    </a:moveTo>
                    <a:lnTo>
                      <a:pt x="0" y="80"/>
                    </a:lnTo>
                    <a:lnTo>
                      <a:pt x="4" y="84"/>
                    </a:lnTo>
                    <a:lnTo>
                      <a:pt x="11" y="90"/>
                    </a:lnTo>
                    <a:lnTo>
                      <a:pt x="20" y="100"/>
                    </a:lnTo>
                    <a:lnTo>
                      <a:pt x="24" y="105"/>
                    </a:lnTo>
                    <a:lnTo>
                      <a:pt x="29" y="110"/>
                    </a:lnTo>
                    <a:lnTo>
                      <a:pt x="34" y="117"/>
                    </a:lnTo>
                    <a:lnTo>
                      <a:pt x="41" y="124"/>
                    </a:lnTo>
                    <a:lnTo>
                      <a:pt x="47" y="131"/>
                    </a:lnTo>
                    <a:lnTo>
                      <a:pt x="55" y="139"/>
                    </a:lnTo>
                    <a:lnTo>
                      <a:pt x="61" y="146"/>
                    </a:lnTo>
                    <a:lnTo>
                      <a:pt x="70" y="156"/>
                    </a:lnTo>
                    <a:lnTo>
                      <a:pt x="76" y="164"/>
                    </a:lnTo>
                    <a:lnTo>
                      <a:pt x="82" y="172"/>
                    </a:lnTo>
                    <a:lnTo>
                      <a:pt x="91" y="180"/>
                    </a:lnTo>
                    <a:lnTo>
                      <a:pt x="99" y="191"/>
                    </a:lnTo>
                    <a:lnTo>
                      <a:pt x="105" y="199"/>
                    </a:lnTo>
                    <a:lnTo>
                      <a:pt x="112" y="207"/>
                    </a:lnTo>
                    <a:lnTo>
                      <a:pt x="119" y="216"/>
                    </a:lnTo>
                    <a:lnTo>
                      <a:pt x="127" y="225"/>
                    </a:lnTo>
                    <a:lnTo>
                      <a:pt x="131" y="231"/>
                    </a:lnTo>
                    <a:lnTo>
                      <a:pt x="137" y="239"/>
                    </a:lnTo>
                    <a:lnTo>
                      <a:pt x="141" y="244"/>
                    </a:lnTo>
                    <a:lnTo>
                      <a:pt x="146" y="250"/>
                    </a:lnTo>
                    <a:lnTo>
                      <a:pt x="152" y="257"/>
                    </a:lnTo>
                    <a:lnTo>
                      <a:pt x="155" y="261"/>
                    </a:lnTo>
                    <a:lnTo>
                      <a:pt x="167" y="211"/>
                    </a:lnTo>
                    <a:lnTo>
                      <a:pt x="165" y="207"/>
                    </a:lnTo>
                    <a:lnTo>
                      <a:pt x="161" y="201"/>
                    </a:lnTo>
                    <a:lnTo>
                      <a:pt x="157" y="195"/>
                    </a:lnTo>
                    <a:lnTo>
                      <a:pt x="154" y="190"/>
                    </a:lnTo>
                    <a:lnTo>
                      <a:pt x="150" y="182"/>
                    </a:lnTo>
                    <a:lnTo>
                      <a:pt x="145" y="176"/>
                    </a:lnTo>
                    <a:lnTo>
                      <a:pt x="140" y="167"/>
                    </a:lnTo>
                    <a:lnTo>
                      <a:pt x="134" y="157"/>
                    </a:lnTo>
                    <a:lnTo>
                      <a:pt x="127" y="149"/>
                    </a:lnTo>
                    <a:lnTo>
                      <a:pt x="121" y="140"/>
                    </a:lnTo>
                    <a:lnTo>
                      <a:pt x="114" y="130"/>
                    </a:lnTo>
                    <a:lnTo>
                      <a:pt x="106" y="120"/>
                    </a:lnTo>
                    <a:lnTo>
                      <a:pt x="100" y="110"/>
                    </a:lnTo>
                    <a:lnTo>
                      <a:pt x="94" y="101"/>
                    </a:lnTo>
                    <a:lnTo>
                      <a:pt x="84" y="91"/>
                    </a:lnTo>
                    <a:lnTo>
                      <a:pt x="77" y="81"/>
                    </a:lnTo>
                    <a:lnTo>
                      <a:pt x="69" y="71"/>
                    </a:lnTo>
                    <a:lnTo>
                      <a:pt x="61" y="61"/>
                    </a:lnTo>
                    <a:lnTo>
                      <a:pt x="54" y="52"/>
                    </a:lnTo>
                    <a:lnTo>
                      <a:pt x="46" y="45"/>
                    </a:lnTo>
                    <a:lnTo>
                      <a:pt x="39" y="36"/>
                    </a:lnTo>
                    <a:lnTo>
                      <a:pt x="34" y="30"/>
                    </a:lnTo>
                    <a:lnTo>
                      <a:pt x="26" y="22"/>
                    </a:lnTo>
                    <a:lnTo>
                      <a:pt x="21" y="16"/>
                    </a:lnTo>
                    <a:lnTo>
                      <a:pt x="15" y="11"/>
                    </a:lnTo>
                    <a:lnTo>
                      <a:pt x="11" y="7"/>
                    </a:lnTo>
                    <a:lnTo>
                      <a:pt x="5" y="0"/>
                    </a:lnTo>
                    <a:lnTo>
                      <a:pt x="4" y="0"/>
                    </a:lnTo>
                    <a:close/>
                  </a:path>
                </a:pathLst>
              </a:custGeom>
              <a:solidFill>
                <a:srgbClr val="D1D1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74" name="Freeform 282"/>
              <p:cNvSpPr>
                <a:spLocks/>
              </p:cNvSpPr>
              <p:nvPr/>
            </p:nvSpPr>
            <p:spPr bwMode="auto">
              <a:xfrm>
                <a:off x="3464" y="2815"/>
                <a:ext cx="107" cy="53"/>
              </a:xfrm>
              <a:custGeom>
                <a:avLst/>
                <a:gdLst>
                  <a:gd name="T0" fmla="*/ 0 w 214"/>
                  <a:gd name="T1" fmla="*/ 0 h 108"/>
                  <a:gd name="T2" fmla="*/ 1 w 214"/>
                  <a:gd name="T3" fmla="*/ 0 h 108"/>
                  <a:gd name="T4" fmla="*/ 1 w 214"/>
                  <a:gd name="T5" fmla="*/ 0 h 108"/>
                  <a:gd name="T6" fmla="*/ 1 w 214"/>
                  <a:gd name="T7" fmla="*/ 0 h 108"/>
                  <a:gd name="T8" fmla="*/ 1 w 214"/>
                  <a:gd name="T9" fmla="*/ 0 h 108"/>
                  <a:gd name="T10" fmla="*/ 1 w 214"/>
                  <a:gd name="T11" fmla="*/ 0 h 108"/>
                  <a:gd name="T12" fmla="*/ 1 w 214"/>
                  <a:gd name="T13" fmla="*/ 0 h 108"/>
                  <a:gd name="T14" fmla="*/ 1 w 214"/>
                  <a:gd name="T15" fmla="*/ 0 h 108"/>
                  <a:gd name="T16" fmla="*/ 1 w 214"/>
                  <a:gd name="T17" fmla="*/ 0 h 108"/>
                  <a:gd name="T18" fmla="*/ 1 w 214"/>
                  <a:gd name="T19" fmla="*/ 0 h 108"/>
                  <a:gd name="T20" fmla="*/ 1 w 214"/>
                  <a:gd name="T21" fmla="*/ 0 h 108"/>
                  <a:gd name="T22" fmla="*/ 1 w 214"/>
                  <a:gd name="T23" fmla="*/ 0 h 108"/>
                  <a:gd name="T24" fmla="*/ 1 w 214"/>
                  <a:gd name="T25" fmla="*/ 0 h 108"/>
                  <a:gd name="T26" fmla="*/ 1 w 214"/>
                  <a:gd name="T27" fmla="*/ 0 h 108"/>
                  <a:gd name="T28" fmla="*/ 1 w 214"/>
                  <a:gd name="T29" fmla="*/ 0 h 108"/>
                  <a:gd name="T30" fmla="*/ 1 w 214"/>
                  <a:gd name="T31" fmla="*/ 0 h 108"/>
                  <a:gd name="T32" fmla="*/ 1 w 214"/>
                  <a:gd name="T33" fmla="*/ 0 h 108"/>
                  <a:gd name="T34" fmla="*/ 1 w 214"/>
                  <a:gd name="T35" fmla="*/ 0 h 108"/>
                  <a:gd name="T36" fmla="*/ 1 w 214"/>
                  <a:gd name="T37" fmla="*/ 0 h 108"/>
                  <a:gd name="T38" fmla="*/ 1 w 214"/>
                  <a:gd name="T39" fmla="*/ 0 h 108"/>
                  <a:gd name="T40" fmla="*/ 1 w 214"/>
                  <a:gd name="T41" fmla="*/ 0 h 108"/>
                  <a:gd name="T42" fmla="*/ 1 w 214"/>
                  <a:gd name="T43" fmla="*/ 0 h 108"/>
                  <a:gd name="T44" fmla="*/ 1 w 214"/>
                  <a:gd name="T45" fmla="*/ 0 h 108"/>
                  <a:gd name="T46" fmla="*/ 1 w 214"/>
                  <a:gd name="T47" fmla="*/ 0 h 108"/>
                  <a:gd name="T48" fmla="*/ 1 w 214"/>
                  <a:gd name="T49" fmla="*/ 0 h 108"/>
                  <a:gd name="T50" fmla="*/ 1 w 214"/>
                  <a:gd name="T51" fmla="*/ 0 h 108"/>
                  <a:gd name="T52" fmla="*/ 1 w 214"/>
                  <a:gd name="T53" fmla="*/ 0 h 108"/>
                  <a:gd name="T54" fmla="*/ 1 w 214"/>
                  <a:gd name="T55" fmla="*/ 0 h 108"/>
                  <a:gd name="T56" fmla="*/ 1 w 214"/>
                  <a:gd name="T57" fmla="*/ 0 h 108"/>
                  <a:gd name="T58" fmla="*/ 1 w 214"/>
                  <a:gd name="T59" fmla="*/ 0 h 108"/>
                  <a:gd name="T60" fmla="*/ 1 w 214"/>
                  <a:gd name="T61" fmla="*/ 0 h 108"/>
                  <a:gd name="T62" fmla="*/ 1 w 214"/>
                  <a:gd name="T63" fmla="*/ 0 h 108"/>
                  <a:gd name="T64" fmla="*/ 1 w 214"/>
                  <a:gd name="T65" fmla="*/ 0 h 108"/>
                  <a:gd name="T66" fmla="*/ 0 w 214"/>
                  <a:gd name="T67" fmla="*/ 0 h 108"/>
                  <a:gd name="T68" fmla="*/ 0 w 214"/>
                  <a:gd name="T69" fmla="*/ 0 h 10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4"/>
                  <a:gd name="T106" fmla="*/ 0 h 108"/>
                  <a:gd name="T107" fmla="*/ 214 w 214"/>
                  <a:gd name="T108" fmla="*/ 108 h 10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4" h="108">
                    <a:moveTo>
                      <a:pt x="0" y="23"/>
                    </a:moveTo>
                    <a:lnTo>
                      <a:pt x="25" y="0"/>
                    </a:lnTo>
                    <a:lnTo>
                      <a:pt x="70" y="9"/>
                    </a:lnTo>
                    <a:lnTo>
                      <a:pt x="81" y="23"/>
                    </a:lnTo>
                    <a:lnTo>
                      <a:pt x="169" y="38"/>
                    </a:lnTo>
                    <a:lnTo>
                      <a:pt x="214" y="94"/>
                    </a:lnTo>
                    <a:lnTo>
                      <a:pt x="200" y="108"/>
                    </a:lnTo>
                    <a:lnTo>
                      <a:pt x="197" y="106"/>
                    </a:lnTo>
                    <a:lnTo>
                      <a:pt x="192" y="104"/>
                    </a:lnTo>
                    <a:lnTo>
                      <a:pt x="186" y="100"/>
                    </a:lnTo>
                    <a:lnTo>
                      <a:pt x="177" y="96"/>
                    </a:lnTo>
                    <a:lnTo>
                      <a:pt x="172" y="94"/>
                    </a:lnTo>
                    <a:lnTo>
                      <a:pt x="166" y="91"/>
                    </a:lnTo>
                    <a:lnTo>
                      <a:pt x="160" y="89"/>
                    </a:lnTo>
                    <a:lnTo>
                      <a:pt x="154" y="86"/>
                    </a:lnTo>
                    <a:lnTo>
                      <a:pt x="147" y="83"/>
                    </a:lnTo>
                    <a:lnTo>
                      <a:pt x="141" y="81"/>
                    </a:lnTo>
                    <a:lnTo>
                      <a:pt x="134" y="80"/>
                    </a:lnTo>
                    <a:lnTo>
                      <a:pt x="127" y="79"/>
                    </a:lnTo>
                    <a:lnTo>
                      <a:pt x="119" y="76"/>
                    </a:lnTo>
                    <a:lnTo>
                      <a:pt x="111" y="75"/>
                    </a:lnTo>
                    <a:lnTo>
                      <a:pt x="104" y="74"/>
                    </a:lnTo>
                    <a:lnTo>
                      <a:pt x="96" y="74"/>
                    </a:lnTo>
                    <a:lnTo>
                      <a:pt x="90" y="74"/>
                    </a:lnTo>
                    <a:lnTo>
                      <a:pt x="84" y="74"/>
                    </a:lnTo>
                    <a:lnTo>
                      <a:pt x="76" y="74"/>
                    </a:lnTo>
                    <a:lnTo>
                      <a:pt x="70" y="74"/>
                    </a:lnTo>
                    <a:lnTo>
                      <a:pt x="60" y="74"/>
                    </a:lnTo>
                    <a:lnTo>
                      <a:pt x="50" y="75"/>
                    </a:lnTo>
                    <a:lnTo>
                      <a:pt x="45" y="75"/>
                    </a:lnTo>
                    <a:lnTo>
                      <a:pt x="44" y="76"/>
                    </a:lnTo>
                    <a:lnTo>
                      <a:pt x="37" y="35"/>
                    </a:lnTo>
                    <a:lnTo>
                      <a:pt x="15" y="31"/>
                    </a:lnTo>
                    <a:lnTo>
                      <a:pt x="0" y="23"/>
                    </a:lnTo>
                    <a:close/>
                  </a:path>
                </a:pathLst>
              </a:custGeom>
              <a:solidFill>
                <a:srgbClr val="525C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75" name="Freeform 283"/>
              <p:cNvSpPr>
                <a:spLocks/>
              </p:cNvSpPr>
              <p:nvPr/>
            </p:nvSpPr>
            <p:spPr bwMode="auto">
              <a:xfrm>
                <a:off x="3458" y="2888"/>
                <a:ext cx="97" cy="35"/>
              </a:xfrm>
              <a:custGeom>
                <a:avLst/>
                <a:gdLst>
                  <a:gd name="T0" fmla="*/ 0 w 194"/>
                  <a:gd name="T1" fmla="*/ 1 h 70"/>
                  <a:gd name="T2" fmla="*/ 1 w 194"/>
                  <a:gd name="T3" fmla="*/ 0 h 70"/>
                  <a:gd name="T4" fmla="*/ 1 w 194"/>
                  <a:gd name="T5" fmla="*/ 1 h 70"/>
                  <a:gd name="T6" fmla="*/ 1 w 194"/>
                  <a:gd name="T7" fmla="*/ 1 h 70"/>
                  <a:gd name="T8" fmla="*/ 1 w 194"/>
                  <a:gd name="T9" fmla="*/ 1 h 70"/>
                  <a:gd name="T10" fmla="*/ 1 w 194"/>
                  <a:gd name="T11" fmla="*/ 1 h 70"/>
                  <a:gd name="T12" fmla="*/ 1 w 194"/>
                  <a:gd name="T13" fmla="*/ 1 h 70"/>
                  <a:gd name="T14" fmla="*/ 1 w 194"/>
                  <a:gd name="T15" fmla="*/ 1 h 70"/>
                  <a:gd name="T16" fmla="*/ 1 w 194"/>
                  <a:gd name="T17" fmla="*/ 1 h 70"/>
                  <a:gd name="T18" fmla="*/ 1 w 194"/>
                  <a:gd name="T19" fmla="*/ 1 h 70"/>
                  <a:gd name="T20" fmla="*/ 1 w 194"/>
                  <a:gd name="T21" fmla="*/ 1 h 70"/>
                  <a:gd name="T22" fmla="*/ 1 w 194"/>
                  <a:gd name="T23" fmla="*/ 1 h 70"/>
                  <a:gd name="T24" fmla="*/ 1 w 194"/>
                  <a:gd name="T25" fmla="*/ 1 h 70"/>
                  <a:gd name="T26" fmla="*/ 1 w 194"/>
                  <a:gd name="T27" fmla="*/ 1 h 70"/>
                  <a:gd name="T28" fmla="*/ 1 w 194"/>
                  <a:gd name="T29" fmla="*/ 1 h 70"/>
                  <a:gd name="T30" fmla="*/ 1 w 194"/>
                  <a:gd name="T31" fmla="*/ 1 h 70"/>
                  <a:gd name="T32" fmla="*/ 1 w 194"/>
                  <a:gd name="T33" fmla="*/ 1 h 70"/>
                  <a:gd name="T34" fmla="*/ 1 w 194"/>
                  <a:gd name="T35" fmla="*/ 1 h 70"/>
                  <a:gd name="T36" fmla="*/ 1 w 194"/>
                  <a:gd name="T37" fmla="*/ 1 h 70"/>
                  <a:gd name="T38" fmla="*/ 1 w 194"/>
                  <a:gd name="T39" fmla="*/ 1 h 70"/>
                  <a:gd name="T40" fmla="*/ 1 w 194"/>
                  <a:gd name="T41" fmla="*/ 1 h 70"/>
                  <a:gd name="T42" fmla="*/ 1 w 194"/>
                  <a:gd name="T43" fmla="*/ 1 h 70"/>
                  <a:gd name="T44" fmla="*/ 1 w 194"/>
                  <a:gd name="T45" fmla="*/ 1 h 70"/>
                  <a:gd name="T46" fmla="*/ 1 w 194"/>
                  <a:gd name="T47" fmla="*/ 1 h 70"/>
                  <a:gd name="T48" fmla="*/ 1 w 194"/>
                  <a:gd name="T49" fmla="*/ 1 h 70"/>
                  <a:gd name="T50" fmla="*/ 1 w 194"/>
                  <a:gd name="T51" fmla="*/ 1 h 70"/>
                  <a:gd name="T52" fmla="*/ 1 w 194"/>
                  <a:gd name="T53" fmla="*/ 1 h 70"/>
                  <a:gd name="T54" fmla="*/ 1 w 194"/>
                  <a:gd name="T55" fmla="*/ 1 h 70"/>
                  <a:gd name="T56" fmla="*/ 1 w 194"/>
                  <a:gd name="T57" fmla="*/ 1 h 70"/>
                  <a:gd name="T58" fmla="*/ 1 w 194"/>
                  <a:gd name="T59" fmla="*/ 1 h 70"/>
                  <a:gd name="T60" fmla="*/ 1 w 194"/>
                  <a:gd name="T61" fmla="*/ 1 h 70"/>
                  <a:gd name="T62" fmla="*/ 1 w 194"/>
                  <a:gd name="T63" fmla="*/ 1 h 70"/>
                  <a:gd name="T64" fmla="*/ 1 w 194"/>
                  <a:gd name="T65" fmla="*/ 1 h 70"/>
                  <a:gd name="T66" fmla="*/ 1 w 194"/>
                  <a:gd name="T67" fmla="*/ 1 h 70"/>
                  <a:gd name="T68" fmla="*/ 1 w 194"/>
                  <a:gd name="T69" fmla="*/ 1 h 70"/>
                  <a:gd name="T70" fmla="*/ 1 w 194"/>
                  <a:gd name="T71" fmla="*/ 1 h 70"/>
                  <a:gd name="T72" fmla="*/ 1 w 194"/>
                  <a:gd name="T73" fmla="*/ 1 h 70"/>
                  <a:gd name="T74" fmla="*/ 1 w 194"/>
                  <a:gd name="T75" fmla="*/ 1 h 70"/>
                  <a:gd name="T76" fmla="*/ 1 w 194"/>
                  <a:gd name="T77" fmla="*/ 1 h 70"/>
                  <a:gd name="T78" fmla="*/ 1 w 194"/>
                  <a:gd name="T79" fmla="*/ 1 h 70"/>
                  <a:gd name="T80" fmla="*/ 1 w 194"/>
                  <a:gd name="T81" fmla="*/ 1 h 70"/>
                  <a:gd name="T82" fmla="*/ 1 w 194"/>
                  <a:gd name="T83" fmla="*/ 1 h 70"/>
                  <a:gd name="T84" fmla="*/ 1 w 194"/>
                  <a:gd name="T85" fmla="*/ 1 h 70"/>
                  <a:gd name="T86" fmla="*/ 0 w 194"/>
                  <a:gd name="T87" fmla="*/ 1 h 70"/>
                  <a:gd name="T88" fmla="*/ 0 w 194"/>
                  <a:gd name="T89" fmla="*/ 1 h 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94"/>
                  <a:gd name="T136" fmla="*/ 0 h 70"/>
                  <a:gd name="T137" fmla="*/ 194 w 194"/>
                  <a:gd name="T138" fmla="*/ 70 h 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94" h="70">
                    <a:moveTo>
                      <a:pt x="0" y="22"/>
                    </a:moveTo>
                    <a:lnTo>
                      <a:pt x="19" y="0"/>
                    </a:lnTo>
                    <a:lnTo>
                      <a:pt x="64" y="6"/>
                    </a:lnTo>
                    <a:lnTo>
                      <a:pt x="65" y="27"/>
                    </a:lnTo>
                    <a:lnTo>
                      <a:pt x="69" y="27"/>
                    </a:lnTo>
                    <a:lnTo>
                      <a:pt x="73" y="28"/>
                    </a:lnTo>
                    <a:lnTo>
                      <a:pt x="80" y="31"/>
                    </a:lnTo>
                    <a:lnTo>
                      <a:pt x="87" y="31"/>
                    </a:lnTo>
                    <a:lnTo>
                      <a:pt x="97" y="32"/>
                    </a:lnTo>
                    <a:lnTo>
                      <a:pt x="107" y="33"/>
                    </a:lnTo>
                    <a:lnTo>
                      <a:pt x="119" y="36"/>
                    </a:lnTo>
                    <a:lnTo>
                      <a:pt x="130" y="36"/>
                    </a:lnTo>
                    <a:lnTo>
                      <a:pt x="143" y="36"/>
                    </a:lnTo>
                    <a:lnTo>
                      <a:pt x="148" y="36"/>
                    </a:lnTo>
                    <a:lnTo>
                      <a:pt x="154" y="36"/>
                    </a:lnTo>
                    <a:lnTo>
                      <a:pt x="160" y="36"/>
                    </a:lnTo>
                    <a:lnTo>
                      <a:pt x="167" y="36"/>
                    </a:lnTo>
                    <a:lnTo>
                      <a:pt x="177" y="36"/>
                    </a:lnTo>
                    <a:lnTo>
                      <a:pt x="184" y="36"/>
                    </a:lnTo>
                    <a:lnTo>
                      <a:pt x="190" y="36"/>
                    </a:lnTo>
                    <a:lnTo>
                      <a:pt x="192" y="36"/>
                    </a:lnTo>
                    <a:lnTo>
                      <a:pt x="193" y="36"/>
                    </a:lnTo>
                    <a:lnTo>
                      <a:pt x="194" y="41"/>
                    </a:lnTo>
                    <a:lnTo>
                      <a:pt x="193" y="42"/>
                    </a:lnTo>
                    <a:lnTo>
                      <a:pt x="190" y="45"/>
                    </a:lnTo>
                    <a:lnTo>
                      <a:pt x="183" y="48"/>
                    </a:lnTo>
                    <a:lnTo>
                      <a:pt x="175" y="52"/>
                    </a:lnTo>
                    <a:lnTo>
                      <a:pt x="167" y="52"/>
                    </a:lnTo>
                    <a:lnTo>
                      <a:pt x="160" y="55"/>
                    </a:lnTo>
                    <a:lnTo>
                      <a:pt x="153" y="55"/>
                    </a:lnTo>
                    <a:lnTo>
                      <a:pt x="144" y="57"/>
                    </a:lnTo>
                    <a:lnTo>
                      <a:pt x="135" y="57"/>
                    </a:lnTo>
                    <a:lnTo>
                      <a:pt x="127" y="60"/>
                    </a:lnTo>
                    <a:lnTo>
                      <a:pt x="118" y="61"/>
                    </a:lnTo>
                    <a:lnTo>
                      <a:pt x="109" y="63"/>
                    </a:lnTo>
                    <a:lnTo>
                      <a:pt x="100" y="63"/>
                    </a:lnTo>
                    <a:lnTo>
                      <a:pt x="93" y="66"/>
                    </a:lnTo>
                    <a:lnTo>
                      <a:pt x="85" y="66"/>
                    </a:lnTo>
                    <a:lnTo>
                      <a:pt x="80" y="67"/>
                    </a:lnTo>
                    <a:lnTo>
                      <a:pt x="72" y="68"/>
                    </a:lnTo>
                    <a:lnTo>
                      <a:pt x="69" y="70"/>
                    </a:lnTo>
                    <a:lnTo>
                      <a:pt x="45" y="47"/>
                    </a:lnTo>
                    <a:lnTo>
                      <a:pt x="10" y="50"/>
                    </a:lnTo>
                    <a:lnTo>
                      <a:pt x="0" y="22"/>
                    </a:lnTo>
                    <a:close/>
                  </a:path>
                </a:pathLst>
              </a:custGeom>
              <a:solidFill>
                <a:srgbClr val="525C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76" name="Freeform 284"/>
              <p:cNvSpPr>
                <a:spLocks/>
              </p:cNvSpPr>
              <p:nvPr/>
            </p:nvSpPr>
            <p:spPr bwMode="auto">
              <a:xfrm>
                <a:off x="2310" y="2747"/>
                <a:ext cx="196" cy="81"/>
              </a:xfrm>
              <a:custGeom>
                <a:avLst/>
                <a:gdLst>
                  <a:gd name="T0" fmla="*/ 0 w 391"/>
                  <a:gd name="T1" fmla="*/ 1 h 162"/>
                  <a:gd name="T2" fmla="*/ 1 w 391"/>
                  <a:gd name="T3" fmla="*/ 1 h 162"/>
                  <a:gd name="T4" fmla="*/ 1 w 391"/>
                  <a:gd name="T5" fmla="*/ 1 h 162"/>
                  <a:gd name="T6" fmla="*/ 1 w 391"/>
                  <a:gd name="T7" fmla="*/ 1 h 162"/>
                  <a:gd name="T8" fmla="*/ 1 w 391"/>
                  <a:gd name="T9" fmla="*/ 1 h 162"/>
                  <a:gd name="T10" fmla="*/ 1 w 391"/>
                  <a:gd name="T11" fmla="*/ 1 h 162"/>
                  <a:gd name="T12" fmla="*/ 1 w 391"/>
                  <a:gd name="T13" fmla="*/ 1 h 162"/>
                  <a:gd name="T14" fmla="*/ 1 w 391"/>
                  <a:gd name="T15" fmla="*/ 1 h 162"/>
                  <a:gd name="T16" fmla="*/ 1 w 391"/>
                  <a:gd name="T17" fmla="*/ 0 h 162"/>
                  <a:gd name="T18" fmla="*/ 1 w 391"/>
                  <a:gd name="T19" fmla="*/ 1 h 162"/>
                  <a:gd name="T20" fmla="*/ 1 w 391"/>
                  <a:gd name="T21" fmla="*/ 1 h 162"/>
                  <a:gd name="T22" fmla="*/ 1 w 391"/>
                  <a:gd name="T23" fmla="*/ 1 h 162"/>
                  <a:gd name="T24" fmla="*/ 1 w 391"/>
                  <a:gd name="T25" fmla="*/ 1 h 162"/>
                  <a:gd name="T26" fmla="*/ 1 w 391"/>
                  <a:gd name="T27" fmla="*/ 1 h 162"/>
                  <a:gd name="T28" fmla="*/ 1 w 391"/>
                  <a:gd name="T29" fmla="*/ 1 h 162"/>
                  <a:gd name="T30" fmla="*/ 1 w 391"/>
                  <a:gd name="T31" fmla="*/ 1 h 162"/>
                  <a:gd name="T32" fmla="*/ 1 w 391"/>
                  <a:gd name="T33" fmla="*/ 1 h 162"/>
                  <a:gd name="T34" fmla="*/ 1 w 391"/>
                  <a:gd name="T35" fmla="*/ 1 h 162"/>
                  <a:gd name="T36" fmla="*/ 1 w 391"/>
                  <a:gd name="T37" fmla="*/ 1 h 162"/>
                  <a:gd name="T38" fmla="*/ 1 w 391"/>
                  <a:gd name="T39" fmla="*/ 1 h 162"/>
                  <a:gd name="T40" fmla="*/ 1 w 391"/>
                  <a:gd name="T41" fmla="*/ 1 h 162"/>
                  <a:gd name="T42" fmla="*/ 1 w 391"/>
                  <a:gd name="T43" fmla="*/ 1 h 162"/>
                  <a:gd name="T44" fmla="*/ 1 w 391"/>
                  <a:gd name="T45" fmla="*/ 1 h 162"/>
                  <a:gd name="T46" fmla="*/ 1 w 391"/>
                  <a:gd name="T47" fmla="*/ 1 h 162"/>
                  <a:gd name="T48" fmla="*/ 1 w 391"/>
                  <a:gd name="T49" fmla="*/ 1 h 162"/>
                  <a:gd name="T50" fmla="*/ 1 w 391"/>
                  <a:gd name="T51" fmla="*/ 1 h 162"/>
                  <a:gd name="T52" fmla="*/ 1 w 391"/>
                  <a:gd name="T53" fmla="*/ 1 h 162"/>
                  <a:gd name="T54" fmla="*/ 1 w 391"/>
                  <a:gd name="T55" fmla="*/ 1 h 162"/>
                  <a:gd name="T56" fmla="*/ 1 w 391"/>
                  <a:gd name="T57" fmla="*/ 1 h 162"/>
                  <a:gd name="T58" fmla="*/ 1 w 391"/>
                  <a:gd name="T59" fmla="*/ 1 h 162"/>
                  <a:gd name="T60" fmla="*/ 1 w 391"/>
                  <a:gd name="T61" fmla="*/ 1 h 162"/>
                  <a:gd name="T62" fmla="*/ 1 w 391"/>
                  <a:gd name="T63" fmla="*/ 1 h 162"/>
                  <a:gd name="T64" fmla="*/ 1 w 391"/>
                  <a:gd name="T65" fmla="*/ 1 h 162"/>
                  <a:gd name="T66" fmla="*/ 1 w 391"/>
                  <a:gd name="T67" fmla="*/ 1 h 162"/>
                  <a:gd name="T68" fmla="*/ 1 w 391"/>
                  <a:gd name="T69" fmla="*/ 1 h 162"/>
                  <a:gd name="T70" fmla="*/ 1 w 391"/>
                  <a:gd name="T71" fmla="*/ 1 h 162"/>
                  <a:gd name="T72" fmla="*/ 1 w 391"/>
                  <a:gd name="T73" fmla="*/ 1 h 162"/>
                  <a:gd name="T74" fmla="*/ 1 w 391"/>
                  <a:gd name="T75" fmla="*/ 1 h 162"/>
                  <a:gd name="T76" fmla="*/ 1 w 391"/>
                  <a:gd name="T77" fmla="*/ 1 h 162"/>
                  <a:gd name="T78" fmla="*/ 1 w 391"/>
                  <a:gd name="T79" fmla="*/ 1 h 162"/>
                  <a:gd name="T80" fmla="*/ 1 w 391"/>
                  <a:gd name="T81" fmla="*/ 1 h 162"/>
                  <a:gd name="T82" fmla="*/ 1 w 391"/>
                  <a:gd name="T83" fmla="*/ 1 h 162"/>
                  <a:gd name="T84" fmla="*/ 1 w 391"/>
                  <a:gd name="T85" fmla="*/ 1 h 162"/>
                  <a:gd name="T86" fmla="*/ 1 w 391"/>
                  <a:gd name="T87" fmla="*/ 1 h 162"/>
                  <a:gd name="T88" fmla="*/ 1 w 391"/>
                  <a:gd name="T89" fmla="*/ 1 h 162"/>
                  <a:gd name="T90" fmla="*/ 1 w 391"/>
                  <a:gd name="T91" fmla="*/ 1 h 162"/>
                  <a:gd name="T92" fmla="*/ 1 w 391"/>
                  <a:gd name="T93" fmla="*/ 1 h 162"/>
                  <a:gd name="T94" fmla="*/ 1 w 391"/>
                  <a:gd name="T95" fmla="*/ 1 h 162"/>
                  <a:gd name="T96" fmla="*/ 0 w 391"/>
                  <a:gd name="T97" fmla="*/ 1 h 16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91"/>
                  <a:gd name="T148" fmla="*/ 0 h 162"/>
                  <a:gd name="T149" fmla="*/ 391 w 391"/>
                  <a:gd name="T150" fmla="*/ 162 h 16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91" h="162">
                    <a:moveTo>
                      <a:pt x="0" y="71"/>
                    </a:moveTo>
                    <a:lnTo>
                      <a:pt x="0" y="69"/>
                    </a:lnTo>
                    <a:lnTo>
                      <a:pt x="5" y="63"/>
                    </a:lnTo>
                    <a:lnTo>
                      <a:pt x="11" y="55"/>
                    </a:lnTo>
                    <a:lnTo>
                      <a:pt x="24" y="48"/>
                    </a:lnTo>
                    <a:lnTo>
                      <a:pt x="27" y="41"/>
                    </a:lnTo>
                    <a:lnTo>
                      <a:pt x="34" y="36"/>
                    </a:lnTo>
                    <a:lnTo>
                      <a:pt x="41" y="30"/>
                    </a:lnTo>
                    <a:lnTo>
                      <a:pt x="50" y="26"/>
                    </a:lnTo>
                    <a:lnTo>
                      <a:pt x="57" y="21"/>
                    </a:lnTo>
                    <a:lnTo>
                      <a:pt x="69" y="16"/>
                    </a:lnTo>
                    <a:lnTo>
                      <a:pt x="79" y="14"/>
                    </a:lnTo>
                    <a:lnTo>
                      <a:pt x="90" y="10"/>
                    </a:lnTo>
                    <a:lnTo>
                      <a:pt x="100" y="6"/>
                    </a:lnTo>
                    <a:lnTo>
                      <a:pt x="112" y="3"/>
                    </a:lnTo>
                    <a:lnTo>
                      <a:pt x="125" y="1"/>
                    </a:lnTo>
                    <a:lnTo>
                      <a:pt x="139" y="1"/>
                    </a:lnTo>
                    <a:lnTo>
                      <a:pt x="151" y="0"/>
                    </a:lnTo>
                    <a:lnTo>
                      <a:pt x="165" y="0"/>
                    </a:lnTo>
                    <a:lnTo>
                      <a:pt x="177" y="1"/>
                    </a:lnTo>
                    <a:lnTo>
                      <a:pt x="192" y="3"/>
                    </a:lnTo>
                    <a:lnTo>
                      <a:pt x="206" y="3"/>
                    </a:lnTo>
                    <a:lnTo>
                      <a:pt x="220" y="4"/>
                    </a:lnTo>
                    <a:lnTo>
                      <a:pt x="234" y="5"/>
                    </a:lnTo>
                    <a:lnTo>
                      <a:pt x="247" y="9"/>
                    </a:lnTo>
                    <a:lnTo>
                      <a:pt x="260" y="11"/>
                    </a:lnTo>
                    <a:lnTo>
                      <a:pt x="274" y="15"/>
                    </a:lnTo>
                    <a:lnTo>
                      <a:pt x="286" y="18"/>
                    </a:lnTo>
                    <a:lnTo>
                      <a:pt x="300" y="23"/>
                    </a:lnTo>
                    <a:lnTo>
                      <a:pt x="310" y="25"/>
                    </a:lnTo>
                    <a:lnTo>
                      <a:pt x="321" y="28"/>
                    </a:lnTo>
                    <a:lnTo>
                      <a:pt x="331" y="31"/>
                    </a:lnTo>
                    <a:lnTo>
                      <a:pt x="341" y="35"/>
                    </a:lnTo>
                    <a:lnTo>
                      <a:pt x="347" y="38"/>
                    </a:lnTo>
                    <a:lnTo>
                      <a:pt x="355" y="40"/>
                    </a:lnTo>
                    <a:lnTo>
                      <a:pt x="362" y="44"/>
                    </a:lnTo>
                    <a:lnTo>
                      <a:pt x="369" y="48"/>
                    </a:lnTo>
                    <a:lnTo>
                      <a:pt x="377" y="51"/>
                    </a:lnTo>
                    <a:lnTo>
                      <a:pt x="385" y="56"/>
                    </a:lnTo>
                    <a:lnTo>
                      <a:pt x="390" y="59"/>
                    </a:lnTo>
                    <a:lnTo>
                      <a:pt x="391" y="60"/>
                    </a:lnTo>
                    <a:lnTo>
                      <a:pt x="389" y="59"/>
                    </a:lnTo>
                    <a:lnTo>
                      <a:pt x="381" y="59"/>
                    </a:lnTo>
                    <a:lnTo>
                      <a:pt x="376" y="59"/>
                    </a:lnTo>
                    <a:lnTo>
                      <a:pt x="371" y="59"/>
                    </a:lnTo>
                    <a:lnTo>
                      <a:pt x="365" y="60"/>
                    </a:lnTo>
                    <a:lnTo>
                      <a:pt x="359" y="61"/>
                    </a:lnTo>
                    <a:lnTo>
                      <a:pt x="351" y="61"/>
                    </a:lnTo>
                    <a:lnTo>
                      <a:pt x="342" y="63"/>
                    </a:lnTo>
                    <a:lnTo>
                      <a:pt x="335" y="64"/>
                    </a:lnTo>
                    <a:lnTo>
                      <a:pt x="329" y="66"/>
                    </a:lnTo>
                    <a:lnTo>
                      <a:pt x="319" y="69"/>
                    </a:lnTo>
                    <a:lnTo>
                      <a:pt x="311" y="73"/>
                    </a:lnTo>
                    <a:lnTo>
                      <a:pt x="302" y="75"/>
                    </a:lnTo>
                    <a:lnTo>
                      <a:pt x="295" y="80"/>
                    </a:lnTo>
                    <a:lnTo>
                      <a:pt x="286" y="84"/>
                    </a:lnTo>
                    <a:lnTo>
                      <a:pt x="280" y="89"/>
                    </a:lnTo>
                    <a:lnTo>
                      <a:pt x="272" y="95"/>
                    </a:lnTo>
                    <a:lnTo>
                      <a:pt x="267" y="101"/>
                    </a:lnTo>
                    <a:lnTo>
                      <a:pt x="260" y="109"/>
                    </a:lnTo>
                    <a:lnTo>
                      <a:pt x="256" y="115"/>
                    </a:lnTo>
                    <a:lnTo>
                      <a:pt x="250" y="122"/>
                    </a:lnTo>
                    <a:lnTo>
                      <a:pt x="247" y="130"/>
                    </a:lnTo>
                    <a:lnTo>
                      <a:pt x="242" y="135"/>
                    </a:lnTo>
                    <a:lnTo>
                      <a:pt x="239" y="142"/>
                    </a:lnTo>
                    <a:lnTo>
                      <a:pt x="236" y="146"/>
                    </a:lnTo>
                    <a:lnTo>
                      <a:pt x="234" y="152"/>
                    </a:lnTo>
                    <a:lnTo>
                      <a:pt x="230" y="159"/>
                    </a:lnTo>
                    <a:lnTo>
                      <a:pt x="230" y="162"/>
                    </a:lnTo>
                    <a:lnTo>
                      <a:pt x="226" y="159"/>
                    </a:lnTo>
                    <a:lnTo>
                      <a:pt x="220" y="152"/>
                    </a:lnTo>
                    <a:lnTo>
                      <a:pt x="212" y="146"/>
                    </a:lnTo>
                    <a:lnTo>
                      <a:pt x="207" y="142"/>
                    </a:lnTo>
                    <a:lnTo>
                      <a:pt x="200" y="135"/>
                    </a:lnTo>
                    <a:lnTo>
                      <a:pt x="192" y="130"/>
                    </a:lnTo>
                    <a:lnTo>
                      <a:pt x="184" y="122"/>
                    </a:lnTo>
                    <a:lnTo>
                      <a:pt x="175" y="115"/>
                    </a:lnTo>
                    <a:lnTo>
                      <a:pt x="165" y="109"/>
                    </a:lnTo>
                    <a:lnTo>
                      <a:pt x="155" y="101"/>
                    </a:lnTo>
                    <a:lnTo>
                      <a:pt x="144" y="95"/>
                    </a:lnTo>
                    <a:lnTo>
                      <a:pt x="134" y="89"/>
                    </a:lnTo>
                    <a:lnTo>
                      <a:pt x="124" y="84"/>
                    </a:lnTo>
                    <a:lnTo>
                      <a:pt x="114" y="80"/>
                    </a:lnTo>
                    <a:lnTo>
                      <a:pt x="102" y="75"/>
                    </a:lnTo>
                    <a:lnTo>
                      <a:pt x="91" y="73"/>
                    </a:lnTo>
                    <a:lnTo>
                      <a:pt x="81" y="70"/>
                    </a:lnTo>
                    <a:lnTo>
                      <a:pt x="70" y="69"/>
                    </a:lnTo>
                    <a:lnTo>
                      <a:pt x="60" y="66"/>
                    </a:lnTo>
                    <a:lnTo>
                      <a:pt x="50" y="66"/>
                    </a:lnTo>
                    <a:lnTo>
                      <a:pt x="41" y="66"/>
                    </a:lnTo>
                    <a:lnTo>
                      <a:pt x="34" y="66"/>
                    </a:lnTo>
                    <a:lnTo>
                      <a:pt x="26" y="66"/>
                    </a:lnTo>
                    <a:lnTo>
                      <a:pt x="20" y="66"/>
                    </a:lnTo>
                    <a:lnTo>
                      <a:pt x="12" y="68"/>
                    </a:lnTo>
                    <a:lnTo>
                      <a:pt x="10" y="69"/>
                    </a:lnTo>
                    <a:lnTo>
                      <a:pt x="2" y="70"/>
                    </a:lnTo>
                    <a:lnTo>
                      <a:pt x="0" y="71"/>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77" name="Freeform 285"/>
              <p:cNvSpPr>
                <a:spLocks/>
              </p:cNvSpPr>
              <p:nvPr/>
            </p:nvSpPr>
            <p:spPr bwMode="auto">
              <a:xfrm>
                <a:off x="2327" y="2732"/>
                <a:ext cx="196" cy="58"/>
              </a:xfrm>
              <a:custGeom>
                <a:avLst/>
                <a:gdLst>
                  <a:gd name="T0" fmla="*/ 1 w 391"/>
                  <a:gd name="T1" fmla="*/ 0 h 117"/>
                  <a:gd name="T2" fmla="*/ 1 w 391"/>
                  <a:gd name="T3" fmla="*/ 0 h 117"/>
                  <a:gd name="T4" fmla="*/ 1 w 391"/>
                  <a:gd name="T5" fmla="*/ 0 h 117"/>
                  <a:gd name="T6" fmla="*/ 1 w 391"/>
                  <a:gd name="T7" fmla="*/ 0 h 117"/>
                  <a:gd name="T8" fmla="*/ 1 w 391"/>
                  <a:gd name="T9" fmla="*/ 0 h 117"/>
                  <a:gd name="T10" fmla="*/ 1 w 391"/>
                  <a:gd name="T11" fmla="*/ 0 h 117"/>
                  <a:gd name="T12" fmla="*/ 1 w 391"/>
                  <a:gd name="T13" fmla="*/ 0 h 117"/>
                  <a:gd name="T14" fmla="*/ 1 w 391"/>
                  <a:gd name="T15" fmla="*/ 0 h 117"/>
                  <a:gd name="T16" fmla="*/ 1 w 391"/>
                  <a:gd name="T17" fmla="*/ 0 h 117"/>
                  <a:gd name="T18" fmla="*/ 1 w 391"/>
                  <a:gd name="T19" fmla="*/ 0 h 117"/>
                  <a:gd name="T20" fmla="*/ 1 w 391"/>
                  <a:gd name="T21" fmla="*/ 0 h 117"/>
                  <a:gd name="T22" fmla="*/ 1 w 391"/>
                  <a:gd name="T23" fmla="*/ 0 h 117"/>
                  <a:gd name="T24" fmla="*/ 1 w 391"/>
                  <a:gd name="T25" fmla="*/ 0 h 117"/>
                  <a:gd name="T26" fmla="*/ 1 w 391"/>
                  <a:gd name="T27" fmla="*/ 0 h 117"/>
                  <a:gd name="T28" fmla="*/ 1 w 391"/>
                  <a:gd name="T29" fmla="*/ 0 h 117"/>
                  <a:gd name="T30" fmla="*/ 1 w 391"/>
                  <a:gd name="T31" fmla="*/ 0 h 117"/>
                  <a:gd name="T32" fmla="*/ 1 w 391"/>
                  <a:gd name="T33" fmla="*/ 0 h 117"/>
                  <a:gd name="T34" fmla="*/ 1 w 391"/>
                  <a:gd name="T35" fmla="*/ 0 h 117"/>
                  <a:gd name="T36" fmla="*/ 1 w 391"/>
                  <a:gd name="T37" fmla="*/ 0 h 117"/>
                  <a:gd name="T38" fmla="*/ 1 w 391"/>
                  <a:gd name="T39" fmla="*/ 0 h 117"/>
                  <a:gd name="T40" fmla="*/ 1 w 391"/>
                  <a:gd name="T41" fmla="*/ 0 h 117"/>
                  <a:gd name="T42" fmla="*/ 1 w 391"/>
                  <a:gd name="T43" fmla="*/ 0 h 117"/>
                  <a:gd name="T44" fmla="*/ 1 w 391"/>
                  <a:gd name="T45" fmla="*/ 0 h 117"/>
                  <a:gd name="T46" fmla="*/ 1 w 391"/>
                  <a:gd name="T47" fmla="*/ 0 h 117"/>
                  <a:gd name="T48" fmla="*/ 1 w 391"/>
                  <a:gd name="T49" fmla="*/ 0 h 117"/>
                  <a:gd name="T50" fmla="*/ 1 w 391"/>
                  <a:gd name="T51" fmla="*/ 0 h 117"/>
                  <a:gd name="T52" fmla="*/ 1 w 391"/>
                  <a:gd name="T53" fmla="*/ 0 h 117"/>
                  <a:gd name="T54" fmla="*/ 1 w 391"/>
                  <a:gd name="T55" fmla="*/ 0 h 117"/>
                  <a:gd name="T56" fmla="*/ 1 w 391"/>
                  <a:gd name="T57" fmla="*/ 0 h 117"/>
                  <a:gd name="T58" fmla="*/ 1 w 391"/>
                  <a:gd name="T59" fmla="*/ 0 h 117"/>
                  <a:gd name="T60" fmla="*/ 1 w 391"/>
                  <a:gd name="T61" fmla="*/ 0 h 117"/>
                  <a:gd name="T62" fmla="*/ 1 w 391"/>
                  <a:gd name="T63" fmla="*/ 0 h 117"/>
                  <a:gd name="T64" fmla="*/ 1 w 391"/>
                  <a:gd name="T65" fmla="*/ 0 h 117"/>
                  <a:gd name="T66" fmla="*/ 1 w 391"/>
                  <a:gd name="T67" fmla="*/ 0 h 117"/>
                  <a:gd name="T68" fmla="*/ 1 w 391"/>
                  <a:gd name="T69" fmla="*/ 0 h 117"/>
                  <a:gd name="T70" fmla="*/ 1 w 391"/>
                  <a:gd name="T71" fmla="*/ 0 h 117"/>
                  <a:gd name="T72" fmla="*/ 1 w 391"/>
                  <a:gd name="T73" fmla="*/ 0 h 117"/>
                  <a:gd name="T74" fmla="*/ 1 w 391"/>
                  <a:gd name="T75" fmla="*/ 0 h 117"/>
                  <a:gd name="T76" fmla="*/ 1 w 391"/>
                  <a:gd name="T77" fmla="*/ 0 h 117"/>
                  <a:gd name="T78" fmla="*/ 1 w 391"/>
                  <a:gd name="T79" fmla="*/ 0 h 117"/>
                  <a:gd name="T80" fmla="*/ 1 w 391"/>
                  <a:gd name="T81" fmla="*/ 0 h 117"/>
                  <a:gd name="T82" fmla="*/ 1 w 391"/>
                  <a:gd name="T83" fmla="*/ 0 h 117"/>
                  <a:gd name="T84" fmla="*/ 1 w 391"/>
                  <a:gd name="T85" fmla="*/ 0 h 117"/>
                  <a:gd name="T86" fmla="*/ 1 w 391"/>
                  <a:gd name="T87" fmla="*/ 0 h 117"/>
                  <a:gd name="T88" fmla="*/ 1 w 391"/>
                  <a:gd name="T89" fmla="*/ 0 h 117"/>
                  <a:gd name="T90" fmla="*/ 1 w 391"/>
                  <a:gd name="T91" fmla="*/ 0 h 117"/>
                  <a:gd name="T92" fmla="*/ 1 w 391"/>
                  <a:gd name="T93" fmla="*/ 0 h 117"/>
                  <a:gd name="T94" fmla="*/ 0 w 391"/>
                  <a:gd name="T95" fmla="*/ 0 h 11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91"/>
                  <a:gd name="T145" fmla="*/ 0 h 117"/>
                  <a:gd name="T146" fmla="*/ 391 w 391"/>
                  <a:gd name="T147" fmla="*/ 117 h 11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91" h="117">
                    <a:moveTo>
                      <a:pt x="0" y="70"/>
                    </a:moveTo>
                    <a:lnTo>
                      <a:pt x="1" y="68"/>
                    </a:lnTo>
                    <a:lnTo>
                      <a:pt x="12" y="60"/>
                    </a:lnTo>
                    <a:lnTo>
                      <a:pt x="17" y="55"/>
                    </a:lnTo>
                    <a:lnTo>
                      <a:pt x="25" y="50"/>
                    </a:lnTo>
                    <a:lnTo>
                      <a:pt x="35" y="44"/>
                    </a:lnTo>
                    <a:lnTo>
                      <a:pt x="46" y="40"/>
                    </a:lnTo>
                    <a:lnTo>
                      <a:pt x="56" y="33"/>
                    </a:lnTo>
                    <a:lnTo>
                      <a:pt x="67" y="28"/>
                    </a:lnTo>
                    <a:lnTo>
                      <a:pt x="78" y="22"/>
                    </a:lnTo>
                    <a:lnTo>
                      <a:pt x="92" y="18"/>
                    </a:lnTo>
                    <a:lnTo>
                      <a:pt x="105" y="12"/>
                    </a:lnTo>
                    <a:lnTo>
                      <a:pt x="118" y="8"/>
                    </a:lnTo>
                    <a:lnTo>
                      <a:pt x="131" y="5"/>
                    </a:lnTo>
                    <a:lnTo>
                      <a:pt x="145" y="4"/>
                    </a:lnTo>
                    <a:lnTo>
                      <a:pt x="157" y="2"/>
                    </a:lnTo>
                    <a:lnTo>
                      <a:pt x="171" y="0"/>
                    </a:lnTo>
                    <a:lnTo>
                      <a:pt x="185" y="0"/>
                    </a:lnTo>
                    <a:lnTo>
                      <a:pt x="198" y="2"/>
                    </a:lnTo>
                    <a:lnTo>
                      <a:pt x="211" y="2"/>
                    </a:lnTo>
                    <a:lnTo>
                      <a:pt x="225" y="4"/>
                    </a:lnTo>
                    <a:lnTo>
                      <a:pt x="237" y="7"/>
                    </a:lnTo>
                    <a:lnTo>
                      <a:pt x="250" y="9"/>
                    </a:lnTo>
                    <a:lnTo>
                      <a:pt x="261" y="12"/>
                    </a:lnTo>
                    <a:lnTo>
                      <a:pt x="273" y="15"/>
                    </a:lnTo>
                    <a:lnTo>
                      <a:pt x="285" y="19"/>
                    </a:lnTo>
                    <a:lnTo>
                      <a:pt x="297" y="22"/>
                    </a:lnTo>
                    <a:lnTo>
                      <a:pt x="306" y="25"/>
                    </a:lnTo>
                    <a:lnTo>
                      <a:pt x="316" y="30"/>
                    </a:lnTo>
                    <a:lnTo>
                      <a:pt x="323" y="34"/>
                    </a:lnTo>
                    <a:lnTo>
                      <a:pt x="332" y="39"/>
                    </a:lnTo>
                    <a:lnTo>
                      <a:pt x="338" y="43"/>
                    </a:lnTo>
                    <a:lnTo>
                      <a:pt x="345" y="48"/>
                    </a:lnTo>
                    <a:lnTo>
                      <a:pt x="351" y="54"/>
                    </a:lnTo>
                    <a:lnTo>
                      <a:pt x="356" y="60"/>
                    </a:lnTo>
                    <a:lnTo>
                      <a:pt x="361" y="67"/>
                    </a:lnTo>
                    <a:lnTo>
                      <a:pt x="367" y="73"/>
                    </a:lnTo>
                    <a:lnTo>
                      <a:pt x="371" y="79"/>
                    </a:lnTo>
                    <a:lnTo>
                      <a:pt x="376" y="87"/>
                    </a:lnTo>
                    <a:lnTo>
                      <a:pt x="381" y="98"/>
                    </a:lnTo>
                    <a:lnTo>
                      <a:pt x="387" y="108"/>
                    </a:lnTo>
                    <a:lnTo>
                      <a:pt x="390" y="114"/>
                    </a:lnTo>
                    <a:lnTo>
                      <a:pt x="391" y="117"/>
                    </a:lnTo>
                    <a:lnTo>
                      <a:pt x="388" y="115"/>
                    </a:lnTo>
                    <a:lnTo>
                      <a:pt x="380" y="109"/>
                    </a:lnTo>
                    <a:lnTo>
                      <a:pt x="375" y="104"/>
                    </a:lnTo>
                    <a:lnTo>
                      <a:pt x="368" y="102"/>
                    </a:lnTo>
                    <a:lnTo>
                      <a:pt x="362" y="97"/>
                    </a:lnTo>
                    <a:lnTo>
                      <a:pt x="356" y="93"/>
                    </a:lnTo>
                    <a:lnTo>
                      <a:pt x="347" y="88"/>
                    </a:lnTo>
                    <a:lnTo>
                      <a:pt x="340" y="83"/>
                    </a:lnTo>
                    <a:lnTo>
                      <a:pt x="332" y="79"/>
                    </a:lnTo>
                    <a:lnTo>
                      <a:pt x="323" y="77"/>
                    </a:lnTo>
                    <a:lnTo>
                      <a:pt x="315" y="73"/>
                    </a:lnTo>
                    <a:lnTo>
                      <a:pt x="307" y="70"/>
                    </a:lnTo>
                    <a:lnTo>
                      <a:pt x="298" y="69"/>
                    </a:lnTo>
                    <a:lnTo>
                      <a:pt x="292" y="70"/>
                    </a:lnTo>
                    <a:lnTo>
                      <a:pt x="285" y="70"/>
                    </a:lnTo>
                    <a:lnTo>
                      <a:pt x="276" y="70"/>
                    </a:lnTo>
                    <a:lnTo>
                      <a:pt x="270" y="72"/>
                    </a:lnTo>
                    <a:lnTo>
                      <a:pt x="262" y="74"/>
                    </a:lnTo>
                    <a:lnTo>
                      <a:pt x="256" y="77"/>
                    </a:lnTo>
                    <a:lnTo>
                      <a:pt x="250" y="79"/>
                    </a:lnTo>
                    <a:lnTo>
                      <a:pt x="243" y="80"/>
                    </a:lnTo>
                    <a:lnTo>
                      <a:pt x="238" y="84"/>
                    </a:lnTo>
                    <a:lnTo>
                      <a:pt x="228" y="89"/>
                    </a:lnTo>
                    <a:lnTo>
                      <a:pt x="223" y="94"/>
                    </a:lnTo>
                    <a:lnTo>
                      <a:pt x="218" y="97"/>
                    </a:lnTo>
                    <a:lnTo>
                      <a:pt x="217" y="99"/>
                    </a:lnTo>
                    <a:lnTo>
                      <a:pt x="215" y="97"/>
                    </a:lnTo>
                    <a:lnTo>
                      <a:pt x="210" y="93"/>
                    </a:lnTo>
                    <a:lnTo>
                      <a:pt x="201" y="87"/>
                    </a:lnTo>
                    <a:lnTo>
                      <a:pt x="190" y="80"/>
                    </a:lnTo>
                    <a:lnTo>
                      <a:pt x="182" y="77"/>
                    </a:lnTo>
                    <a:lnTo>
                      <a:pt x="176" y="72"/>
                    </a:lnTo>
                    <a:lnTo>
                      <a:pt x="167" y="68"/>
                    </a:lnTo>
                    <a:lnTo>
                      <a:pt x="161" y="65"/>
                    </a:lnTo>
                    <a:lnTo>
                      <a:pt x="152" y="62"/>
                    </a:lnTo>
                    <a:lnTo>
                      <a:pt x="143" y="58"/>
                    </a:lnTo>
                    <a:lnTo>
                      <a:pt x="133" y="55"/>
                    </a:lnTo>
                    <a:lnTo>
                      <a:pt x="126" y="54"/>
                    </a:lnTo>
                    <a:lnTo>
                      <a:pt x="116" y="50"/>
                    </a:lnTo>
                    <a:lnTo>
                      <a:pt x="106" y="50"/>
                    </a:lnTo>
                    <a:lnTo>
                      <a:pt x="95" y="50"/>
                    </a:lnTo>
                    <a:lnTo>
                      <a:pt x="83" y="50"/>
                    </a:lnTo>
                    <a:lnTo>
                      <a:pt x="72" y="50"/>
                    </a:lnTo>
                    <a:lnTo>
                      <a:pt x="62" y="53"/>
                    </a:lnTo>
                    <a:lnTo>
                      <a:pt x="52" y="54"/>
                    </a:lnTo>
                    <a:lnTo>
                      <a:pt x="43" y="57"/>
                    </a:lnTo>
                    <a:lnTo>
                      <a:pt x="33" y="58"/>
                    </a:lnTo>
                    <a:lnTo>
                      <a:pt x="25" y="60"/>
                    </a:lnTo>
                    <a:lnTo>
                      <a:pt x="17" y="63"/>
                    </a:lnTo>
                    <a:lnTo>
                      <a:pt x="12" y="65"/>
                    </a:lnTo>
                    <a:lnTo>
                      <a:pt x="1" y="68"/>
                    </a:lnTo>
                    <a:lnTo>
                      <a:pt x="0" y="7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78" name="Freeform 286"/>
              <p:cNvSpPr>
                <a:spLocks/>
              </p:cNvSpPr>
              <p:nvPr/>
            </p:nvSpPr>
            <p:spPr bwMode="auto">
              <a:xfrm>
                <a:off x="2489" y="2834"/>
                <a:ext cx="130" cy="78"/>
              </a:xfrm>
              <a:custGeom>
                <a:avLst/>
                <a:gdLst>
                  <a:gd name="T0" fmla="*/ 0 w 261"/>
                  <a:gd name="T1" fmla="*/ 0 h 156"/>
                  <a:gd name="T2" fmla="*/ 0 w 261"/>
                  <a:gd name="T3" fmla="*/ 1 h 156"/>
                  <a:gd name="T4" fmla="*/ 0 w 261"/>
                  <a:gd name="T5" fmla="*/ 1 h 156"/>
                  <a:gd name="T6" fmla="*/ 0 w 261"/>
                  <a:gd name="T7" fmla="*/ 1 h 156"/>
                  <a:gd name="T8" fmla="*/ 0 w 261"/>
                  <a:gd name="T9" fmla="*/ 1 h 156"/>
                  <a:gd name="T10" fmla="*/ 0 w 261"/>
                  <a:gd name="T11" fmla="*/ 1 h 156"/>
                  <a:gd name="T12" fmla="*/ 0 w 261"/>
                  <a:gd name="T13" fmla="*/ 1 h 156"/>
                  <a:gd name="T14" fmla="*/ 0 w 261"/>
                  <a:gd name="T15" fmla="*/ 1 h 156"/>
                  <a:gd name="T16" fmla="*/ 0 w 261"/>
                  <a:gd name="T17" fmla="*/ 1 h 156"/>
                  <a:gd name="T18" fmla="*/ 0 w 261"/>
                  <a:gd name="T19" fmla="*/ 1 h 156"/>
                  <a:gd name="T20" fmla="*/ 0 w 261"/>
                  <a:gd name="T21" fmla="*/ 1 h 156"/>
                  <a:gd name="T22" fmla="*/ 0 w 261"/>
                  <a:gd name="T23" fmla="*/ 1 h 156"/>
                  <a:gd name="T24" fmla="*/ 0 w 261"/>
                  <a:gd name="T25" fmla="*/ 1 h 156"/>
                  <a:gd name="T26" fmla="*/ 0 w 261"/>
                  <a:gd name="T27" fmla="*/ 1 h 156"/>
                  <a:gd name="T28" fmla="*/ 0 w 261"/>
                  <a:gd name="T29" fmla="*/ 1 h 156"/>
                  <a:gd name="T30" fmla="*/ 0 w 261"/>
                  <a:gd name="T31" fmla="*/ 1 h 156"/>
                  <a:gd name="T32" fmla="*/ 0 w 261"/>
                  <a:gd name="T33" fmla="*/ 1 h 156"/>
                  <a:gd name="T34" fmla="*/ 0 w 261"/>
                  <a:gd name="T35" fmla="*/ 1 h 156"/>
                  <a:gd name="T36" fmla="*/ 0 w 261"/>
                  <a:gd name="T37" fmla="*/ 1 h 156"/>
                  <a:gd name="T38" fmla="*/ 0 w 261"/>
                  <a:gd name="T39" fmla="*/ 1 h 156"/>
                  <a:gd name="T40" fmla="*/ 0 w 261"/>
                  <a:gd name="T41" fmla="*/ 1 h 156"/>
                  <a:gd name="T42" fmla="*/ 0 w 261"/>
                  <a:gd name="T43" fmla="*/ 1 h 156"/>
                  <a:gd name="T44" fmla="*/ 0 w 261"/>
                  <a:gd name="T45" fmla="*/ 1 h 156"/>
                  <a:gd name="T46" fmla="*/ 0 w 261"/>
                  <a:gd name="T47" fmla="*/ 1 h 156"/>
                  <a:gd name="T48" fmla="*/ 0 w 261"/>
                  <a:gd name="T49" fmla="*/ 1 h 156"/>
                  <a:gd name="T50" fmla="*/ 0 w 261"/>
                  <a:gd name="T51" fmla="*/ 1 h 156"/>
                  <a:gd name="T52" fmla="*/ 0 w 261"/>
                  <a:gd name="T53" fmla="*/ 1 h 156"/>
                  <a:gd name="T54" fmla="*/ 0 w 261"/>
                  <a:gd name="T55" fmla="*/ 1 h 156"/>
                  <a:gd name="T56" fmla="*/ 0 w 261"/>
                  <a:gd name="T57" fmla="*/ 1 h 156"/>
                  <a:gd name="T58" fmla="*/ 0 w 261"/>
                  <a:gd name="T59" fmla="*/ 1 h 156"/>
                  <a:gd name="T60" fmla="*/ 0 w 261"/>
                  <a:gd name="T61" fmla="*/ 1 h 156"/>
                  <a:gd name="T62" fmla="*/ 0 w 261"/>
                  <a:gd name="T63" fmla="*/ 1 h 156"/>
                  <a:gd name="T64" fmla="*/ 0 w 261"/>
                  <a:gd name="T65" fmla="*/ 1 h 156"/>
                  <a:gd name="T66" fmla="*/ 0 w 261"/>
                  <a:gd name="T67" fmla="*/ 1 h 156"/>
                  <a:gd name="T68" fmla="*/ 0 w 261"/>
                  <a:gd name="T69" fmla="*/ 1 h 156"/>
                  <a:gd name="T70" fmla="*/ 0 w 261"/>
                  <a:gd name="T71" fmla="*/ 1 h 156"/>
                  <a:gd name="T72" fmla="*/ 0 w 261"/>
                  <a:gd name="T73" fmla="*/ 1 h 156"/>
                  <a:gd name="T74" fmla="*/ 0 w 261"/>
                  <a:gd name="T75" fmla="*/ 1 h 156"/>
                  <a:gd name="T76" fmla="*/ 0 w 261"/>
                  <a:gd name="T77" fmla="*/ 1 h 156"/>
                  <a:gd name="T78" fmla="*/ 0 w 261"/>
                  <a:gd name="T79" fmla="*/ 1 h 156"/>
                  <a:gd name="T80" fmla="*/ 0 w 261"/>
                  <a:gd name="T81" fmla="*/ 0 h 15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61"/>
                  <a:gd name="T124" fmla="*/ 0 h 156"/>
                  <a:gd name="T125" fmla="*/ 261 w 261"/>
                  <a:gd name="T126" fmla="*/ 156 h 15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61" h="156">
                    <a:moveTo>
                      <a:pt x="85" y="0"/>
                    </a:moveTo>
                    <a:lnTo>
                      <a:pt x="86" y="0"/>
                    </a:lnTo>
                    <a:lnTo>
                      <a:pt x="90" y="4"/>
                    </a:lnTo>
                    <a:lnTo>
                      <a:pt x="94" y="7"/>
                    </a:lnTo>
                    <a:lnTo>
                      <a:pt x="100" y="11"/>
                    </a:lnTo>
                    <a:lnTo>
                      <a:pt x="103" y="19"/>
                    </a:lnTo>
                    <a:lnTo>
                      <a:pt x="105" y="30"/>
                    </a:lnTo>
                    <a:lnTo>
                      <a:pt x="109" y="36"/>
                    </a:lnTo>
                    <a:lnTo>
                      <a:pt x="114" y="42"/>
                    </a:lnTo>
                    <a:lnTo>
                      <a:pt x="116" y="47"/>
                    </a:lnTo>
                    <a:lnTo>
                      <a:pt x="118" y="50"/>
                    </a:lnTo>
                    <a:lnTo>
                      <a:pt x="121" y="69"/>
                    </a:lnTo>
                    <a:lnTo>
                      <a:pt x="120" y="70"/>
                    </a:lnTo>
                    <a:lnTo>
                      <a:pt x="120" y="76"/>
                    </a:lnTo>
                    <a:lnTo>
                      <a:pt x="120" y="80"/>
                    </a:lnTo>
                    <a:lnTo>
                      <a:pt x="125" y="82"/>
                    </a:lnTo>
                    <a:lnTo>
                      <a:pt x="130" y="86"/>
                    </a:lnTo>
                    <a:lnTo>
                      <a:pt x="140" y="90"/>
                    </a:lnTo>
                    <a:lnTo>
                      <a:pt x="144" y="90"/>
                    </a:lnTo>
                    <a:lnTo>
                      <a:pt x="150" y="91"/>
                    </a:lnTo>
                    <a:lnTo>
                      <a:pt x="156" y="92"/>
                    </a:lnTo>
                    <a:lnTo>
                      <a:pt x="165" y="95"/>
                    </a:lnTo>
                    <a:lnTo>
                      <a:pt x="171" y="95"/>
                    </a:lnTo>
                    <a:lnTo>
                      <a:pt x="178" y="97"/>
                    </a:lnTo>
                    <a:lnTo>
                      <a:pt x="185" y="99"/>
                    </a:lnTo>
                    <a:lnTo>
                      <a:pt x="193" y="101"/>
                    </a:lnTo>
                    <a:lnTo>
                      <a:pt x="199" y="101"/>
                    </a:lnTo>
                    <a:lnTo>
                      <a:pt x="205" y="104"/>
                    </a:lnTo>
                    <a:lnTo>
                      <a:pt x="211" y="104"/>
                    </a:lnTo>
                    <a:lnTo>
                      <a:pt x="216" y="105"/>
                    </a:lnTo>
                    <a:lnTo>
                      <a:pt x="222" y="106"/>
                    </a:lnTo>
                    <a:lnTo>
                      <a:pt x="226" y="107"/>
                    </a:lnTo>
                    <a:lnTo>
                      <a:pt x="261" y="140"/>
                    </a:lnTo>
                    <a:lnTo>
                      <a:pt x="259" y="139"/>
                    </a:lnTo>
                    <a:lnTo>
                      <a:pt x="250" y="137"/>
                    </a:lnTo>
                    <a:lnTo>
                      <a:pt x="244" y="136"/>
                    </a:lnTo>
                    <a:lnTo>
                      <a:pt x="237" y="135"/>
                    </a:lnTo>
                    <a:lnTo>
                      <a:pt x="231" y="135"/>
                    </a:lnTo>
                    <a:lnTo>
                      <a:pt x="224" y="135"/>
                    </a:lnTo>
                    <a:lnTo>
                      <a:pt x="215" y="134"/>
                    </a:lnTo>
                    <a:lnTo>
                      <a:pt x="207" y="132"/>
                    </a:lnTo>
                    <a:lnTo>
                      <a:pt x="199" y="132"/>
                    </a:lnTo>
                    <a:lnTo>
                      <a:pt x="191" y="132"/>
                    </a:lnTo>
                    <a:lnTo>
                      <a:pt x="184" y="131"/>
                    </a:lnTo>
                    <a:lnTo>
                      <a:pt x="176" y="131"/>
                    </a:lnTo>
                    <a:lnTo>
                      <a:pt x="169" y="132"/>
                    </a:lnTo>
                    <a:lnTo>
                      <a:pt x="164" y="134"/>
                    </a:lnTo>
                    <a:lnTo>
                      <a:pt x="156" y="134"/>
                    </a:lnTo>
                    <a:lnTo>
                      <a:pt x="151" y="136"/>
                    </a:lnTo>
                    <a:lnTo>
                      <a:pt x="145" y="137"/>
                    </a:lnTo>
                    <a:lnTo>
                      <a:pt x="140" y="140"/>
                    </a:lnTo>
                    <a:lnTo>
                      <a:pt x="130" y="142"/>
                    </a:lnTo>
                    <a:lnTo>
                      <a:pt x="124" y="147"/>
                    </a:lnTo>
                    <a:lnTo>
                      <a:pt x="115" y="151"/>
                    </a:lnTo>
                    <a:lnTo>
                      <a:pt x="108" y="154"/>
                    </a:lnTo>
                    <a:lnTo>
                      <a:pt x="101" y="155"/>
                    </a:lnTo>
                    <a:lnTo>
                      <a:pt x="94" y="156"/>
                    </a:lnTo>
                    <a:lnTo>
                      <a:pt x="85" y="152"/>
                    </a:lnTo>
                    <a:lnTo>
                      <a:pt x="79" y="150"/>
                    </a:lnTo>
                    <a:lnTo>
                      <a:pt x="70" y="144"/>
                    </a:lnTo>
                    <a:lnTo>
                      <a:pt x="64" y="140"/>
                    </a:lnTo>
                    <a:lnTo>
                      <a:pt x="58" y="134"/>
                    </a:lnTo>
                    <a:lnTo>
                      <a:pt x="53" y="130"/>
                    </a:lnTo>
                    <a:lnTo>
                      <a:pt x="48" y="127"/>
                    </a:lnTo>
                    <a:lnTo>
                      <a:pt x="34" y="140"/>
                    </a:lnTo>
                    <a:lnTo>
                      <a:pt x="0" y="115"/>
                    </a:lnTo>
                    <a:lnTo>
                      <a:pt x="0" y="111"/>
                    </a:lnTo>
                    <a:lnTo>
                      <a:pt x="3" y="104"/>
                    </a:lnTo>
                    <a:lnTo>
                      <a:pt x="5" y="94"/>
                    </a:lnTo>
                    <a:lnTo>
                      <a:pt x="8" y="87"/>
                    </a:lnTo>
                    <a:lnTo>
                      <a:pt x="10" y="81"/>
                    </a:lnTo>
                    <a:lnTo>
                      <a:pt x="13" y="79"/>
                    </a:lnTo>
                    <a:lnTo>
                      <a:pt x="15" y="75"/>
                    </a:lnTo>
                    <a:lnTo>
                      <a:pt x="19" y="70"/>
                    </a:lnTo>
                    <a:lnTo>
                      <a:pt x="21" y="61"/>
                    </a:lnTo>
                    <a:lnTo>
                      <a:pt x="26" y="51"/>
                    </a:lnTo>
                    <a:lnTo>
                      <a:pt x="29" y="42"/>
                    </a:lnTo>
                    <a:lnTo>
                      <a:pt x="31" y="40"/>
                    </a:lnTo>
                    <a:lnTo>
                      <a:pt x="31" y="24"/>
                    </a:lnTo>
                    <a:lnTo>
                      <a:pt x="51" y="5"/>
                    </a:lnTo>
                    <a:lnTo>
                      <a:pt x="71" y="20"/>
                    </a:lnTo>
                    <a:lnTo>
                      <a:pt x="85" y="0"/>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79" name="Freeform 287"/>
              <p:cNvSpPr>
                <a:spLocks/>
              </p:cNvSpPr>
              <p:nvPr/>
            </p:nvSpPr>
            <p:spPr bwMode="auto">
              <a:xfrm>
                <a:off x="2772" y="2708"/>
                <a:ext cx="125" cy="82"/>
              </a:xfrm>
              <a:custGeom>
                <a:avLst/>
                <a:gdLst>
                  <a:gd name="T0" fmla="*/ 0 w 251"/>
                  <a:gd name="T1" fmla="*/ 1 h 163"/>
                  <a:gd name="T2" fmla="*/ 0 w 251"/>
                  <a:gd name="T3" fmla="*/ 1 h 163"/>
                  <a:gd name="T4" fmla="*/ 0 w 251"/>
                  <a:gd name="T5" fmla="*/ 1 h 163"/>
                  <a:gd name="T6" fmla="*/ 0 w 251"/>
                  <a:gd name="T7" fmla="*/ 1 h 163"/>
                  <a:gd name="T8" fmla="*/ 0 w 251"/>
                  <a:gd name="T9" fmla="*/ 1 h 163"/>
                  <a:gd name="T10" fmla="*/ 0 w 251"/>
                  <a:gd name="T11" fmla="*/ 1 h 163"/>
                  <a:gd name="T12" fmla="*/ 0 w 251"/>
                  <a:gd name="T13" fmla="*/ 1 h 163"/>
                  <a:gd name="T14" fmla="*/ 0 w 251"/>
                  <a:gd name="T15" fmla="*/ 1 h 163"/>
                  <a:gd name="T16" fmla="*/ 0 w 251"/>
                  <a:gd name="T17" fmla="*/ 1 h 163"/>
                  <a:gd name="T18" fmla="*/ 0 w 251"/>
                  <a:gd name="T19" fmla="*/ 1 h 163"/>
                  <a:gd name="T20" fmla="*/ 0 w 251"/>
                  <a:gd name="T21" fmla="*/ 1 h 163"/>
                  <a:gd name="T22" fmla="*/ 0 w 251"/>
                  <a:gd name="T23" fmla="*/ 1 h 163"/>
                  <a:gd name="T24" fmla="*/ 0 w 251"/>
                  <a:gd name="T25" fmla="*/ 0 h 163"/>
                  <a:gd name="T26" fmla="*/ 0 w 251"/>
                  <a:gd name="T27" fmla="*/ 1 h 163"/>
                  <a:gd name="T28" fmla="*/ 0 w 251"/>
                  <a:gd name="T29" fmla="*/ 1 h 163"/>
                  <a:gd name="T30" fmla="*/ 0 w 251"/>
                  <a:gd name="T31" fmla="*/ 1 h 163"/>
                  <a:gd name="T32" fmla="*/ 0 w 251"/>
                  <a:gd name="T33" fmla="*/ 1 h 163"/>
                  <a:gd name="T34" fmla="*/ 0 w 251"/>
                  <a:gd name="T35" fmla="*/ 1 h 163"/>
                  <a:gd name="T36" fmla="*/ 0 w 251"/>
                  <a:gd name="T37" fmla="*/ 1 h 163"/>
                  <a:gd name="T38" fmla="*/ 0 w 251"/>
                  <a:gd name="T39" fmla="*/ 1 h 163"/>
                  <a:gd name="T40" fmla="*/ 0 w 251"/>
                  <a:gd name="T41" fmla="*/ 1 h 163"/>
                  <a:gd name="T42" fmla="*/ 0 w 251"/>
                  <a:gd name="T43" fmla="*/ 1 h 163"/>
                  <a:gd name="T44" fmla="*/ 0 w 251"/>
                  <a:gd name="T45" fmla="*/ 1 h 163"/>
                  <a:gd name="T46" fmla="*/ 0 w 251"/>
                  <a:gd name="T47" fmla="*/ 1 h 163"/>
                  <a:gd name="T48" fmla="*/ 0 w 251"/>
                  <a:gd name="T49" fmla="*/ 1 h 163"/>
                  <a:gd name="T50" fmla="*/ 0 w 251"/>
                  <a:gd name="T51" fmla="*/ 1 h 163"/>
                  <a:gd name="T52" fmla="*/ 0 w 251"/>
                  <a:gd name="T53" fmla="*/ 1 h 163"/>
                  <a:gd name="T54" fmla="*/ 0 w 251"/>
                  <a:gd name="T55" fmla="*/ 1 h 163"/>
                  <a:gd name="T56" fmla="*/ 0 w 251"/>
                  <a:gd name="T57" fmla="*/ 1 h 163"/>
                  <a:gd name="T58" fmla="*/ 0 w 251"/>
                  <a:gd name="T59" fmla="*/ 1 h 163"/>
                  <a:gd name="T60" fmla="*/ 0 w 251"/>
                  <a:gd name="T61" fmla="*/ 1 h 163"/>
                  <a:gd name="T62" fmla="*/ 0 w 251"/>
                  <a:gd name="T63" fmla="*/ 1 h 163"/>
                  <a:gd name="T64" fmla="*/ 0 w 251"/>
                  <a:gd name="T65" fmla="*/ 1 h 163"/>
                  <a:gd name="T66" fmla="*/ 0 w 251"/>
                  <a:gd name="T67" fmla="*/ 1 h 163"/>
                  <a:gd name="T68" fmla="*/ 0 w 251"/>
                  <a:gd name="T69" fmla="*/ 1 h 163"/>
                  <a:gd name="T70" fmla="*/ 0 w 251"/>
                  <a:gd name="T71" fmla="*/ 1 h 163"/>
                  <a:gd name="T72" fmla="*/ 0 w 251"/>
                  <a:gd name="T73" fmla="*/ 1 h 163"/>
                  <a:gd name="T74" fmla="*/ 0 w 251"/>
                  <a:gd name="T75" fmla="*/ 1 h 163"/>
                  <a:gd name="T76" fmla="*/ 0 w 251"/>
                  <a:gd name="T77" fmla="*/ 1 h 163"/>
                  <a:gd name="T78" fmla="*/ 0 w 251"/>
                  <a:gd name="T79" fmla="*/ 1 h 163"/>
                  <a:gd name="T80" fmla="*/ 0 w 251"/>
                  <a:gd name="T81" fmla="*/ 1 h 163"/>
                  <a:gd name="T82" fmla="*/ 0 w 251"/>
                  <a:gd name="T83" fmla="*/ 1 h 163"/>
                  <a:gd name="T84" fmla="*/ 0 w 251"/>
                  <a:gd name="T85" fmla="*/ 1 h 163"/>
                  <a:gd name="T86" fmla="*/ 0 w 251"/>
                  <a:gd name="T87" fmla="*/ 1 h 163"/>
                  <a:gd name="T88" fmla="*/ 0 w 251"/>
                  <a:gd name="T89" fmla="*/ 1 h 163"/>
                  <a:gd name="T90" fmla="*/ 0 w 251"/>
                  <a:gd name="T91" fmla="*/ 1 h 163"/>
                  <a:gd name="T92" fmla="*/ 0 w 251"/>
                  <a:gd name="T93" fmla="*/ 1 h 163"/>
                  <a:gd name="T94" fmla="*/ 0 w 251"/>
                  <a:gd name="T95" fmla="*/ 1 h 163"/>
                  <a:gd name="T96" fmla="*/ 0 w 251"/>
                  <a:gd name="T97" fmla="*/ 1 h 163"/>
                  <a:gd name="T98" fmla="*/ 0 w 251"/>
                  <a:gd name="T99" fmla="*/ 1 h 163"/>
                  <a:gd name="T100" fmla="*/ 0 w 251"/>
                  <a:gd name="T101" fmla="*/ 1 h 163"/>
                  <a:gd name="T102" fmla="*/ 0 w 251"/>
                  <a:gd name="T103" fmla="*/ 1 h 163"/>
                  <a:gd name="T104" fmla="*/ 0 w 251"/>
                  <a:gd name="T105" fmla="*/ 1 h 163"/>
                  <a:gd name="T106" fmla="*/ 0 w 251"/>
                  <a:gd name="T107" fmla="*/ 1 h 163"/>
                  <a:gd name="T108" fmla="*/ 0 w 251"/>
                  <a:gd name="T109" fmla="*/ 1 h 163"/>
                  <a:gd name="T110" fmla="*/ 0 w 251"/>
                  <a:gd name="T111" fmla="*/ 1 h 163"/>
                  <a:gd name="T112" fmla="*/ 0 w 251"/>
                  <a:gd name="T113" fmla="*/ 1 h 16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1"/>
                  <a:gd name="T172" fmla="*/ 0 h 163"/>
                  <a:gd name="T173" fmla="*/ 251 w 251"/>
                  <a:gd name="T174" fmla="*/ 163 h 16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1" h="163">
                    <a:moveTo>
                      <a:pt x="36" y="125"/>
                    </a:moveTo>
                    <a:lnTo>
                      <a:pt x="35" y="123"/>
                    </a:lnTo>
                    <a:lnTo>
                      <a:pt x="31" y="121"/>
                    </a:lnTo>
                    <a:lnTo>
                      <a:pt x="24" y="116"/>
                    </a:lnTo>
                    <a:lnTo>
                      <a:pt x="19" y="113"/>
                    </a:lnTo>
                    <a:lnTo>
                      <a:pt x="13" y="106"/>
                    </a:lnTo>
                    <a:lnTo>
                      <a:pt x="6" y="100"/>
                    </a:lnTo>
                    <a:lnTo>
                      <a:pt x="1" y="91"/>
                    </a:lnTo>
                    <a:lnTo>
                      <a:pt x="0" y="81"/>
                    </a:lnTo>
                    <a:lnTo>
                      <a:pt x="1" y="68"/>
                    </a:lnTo>
                    <a:lnTo>
                      <a:pt x="6" y="57"/>
                    </a:lnTo>
                    <a:lnTo>
                      <a:pt x="10" y="51"/>
                    </a:lnTo>
                    <a:lnTo>
                      <a:pt x="14" y="43"/>
                    </a:lnTo>
                    <a:lnTo>
                      <a:pt x="19" y="38"/>
                    </a:lnTo>
                    <a:lnTo>
                      <a:pt x="25" y="33"/>
                    </a:lnTo>
                    <a:lnTo>
                      <a:pt x="31" y="27"/>
                    </a:lnTo>
                    <a:lnTo>
                      <a:pt x="38" y="22"/>
                    </a:lnTo>
                    <a:lnTo>
                      <a:pt x="45" y="17"/>
                    </a:lnTo>
                    <a:lnTo>
                      <a:pt x="54" y="13"/>
                    </a:lnTo>
                    <a:lnTo>
                      <a:pt x="63" y="10"/>
                    </a:lnTo>
                    <a:lnTo>
                      <a:pt x="71" y="7"/>
                    </a:lnTo>
                    <a:lnTo>
                      <a:pt x="83" y="3"/>
                    </a:lnTo>
                    <a:lnTo>
                      <a:pt x="94" y="3"/>
                    </a:lnTo>
                    <a:lnTo>
                      <a:pt x="104" y="1"/>
                    </a:lnTo>
                    <a:lnTo>
                      <a:pt x="114" y="0"/>
                    </a:lnTo>
                    <a:lnTo>
                      <a:pt x="125" y="0"/>
                    </a:lnTo>
                    <a:lnTo>
                      <a:pt x="136" y="1"/>
                    </a:lnTo>
                    <a:lnTo>
                      <a:pt x="146" y="1"/>
                    </a:lnTo>
                    <a:lnTo>
                      <a:pt x="158" y="3"/>
                    </a:lnTo>
                    <a:lnTo>
                      <a:pt x="168" y="5"/>
                    </a:lnTo>
                    <a:lnTo>
                      <a:pt x="178" y="7"/>
                    </a:lnTo>
                    <a:lnTo>
                      <a:pt x="186" y="8"/>
                    </a:lnTo>
                    <a:lnTo>
                      <a:pt x="195" y="11"/>
                    </a:lnTo>
                    <a:lnTo>
                      <a:pt x="201" y="12"/>
                    </a:lnTo>
                    <a:lnTo>
                      <a:pt x="209" y="15"/>
                    </a:lnTo>
                    <a:lnTo>
                      <a:pt x="218" y="17"/>
                    </a:lnTo>
                    <a:lnTo>
                      <a:pt x="223" y="20"/>
                    </a:lnTo>
                    <a:lnTo>
                      <a:pt x="220" y="20"/>
                    </a:lnTo>
                    <a:lnTo>
                      <a:pt x="216" y="20"/>
                    </a:lnTo>
                    <a:lnTo>
                      <a:pt x="210" y="21"/>
                    </a:lnTo>
                    <a:lnTo>
                      <a:pt x="204" y="23"/>
                    </a:lnTo>
                    <a:lnTo>
                      <a:pt x="198" y="26"/>
                    </a:lnTo>
                    <a:lnTo>
                      <a:pt x="191" y="28"/>
                    </a:lnTo>
                    <a:lnTo>
                      <a:pt x="188" y="31"/>
                    </a:lnTo>
                    <a:lnTo>
                      <a:pt x="186" y="32"/>
                    </a:lnTo>
                    <a:lnTo>
                      <a:pt x="186" y="35"/>
                    </a:lnTo>
                    <a:lnTo>
                      <a:pt x="190" y="37"/>
                    </a:lnTo>
                    <a:lnTo>
                      <a:pt x="198" y="41"/>
                    </a:lnTo>
                    <a:lnTo>
                      <a:pt x="205" y="43"/>
                    </a:lnTo>
                    <a:lnTo>
                      <a:pt x="213" y="46"/>
                    </a:lnTo>
                    <a:lnTo>
                      <a:pt x="220" y="50"/>
                    </a:lnTo>
                    <a:lnTo>
                      <a:pt x="226" y="53"/>
                    </a:lnTo>
                    <a:lnTo>
                      <a:pt x="231" y="56"/>
                    </a:lnTo>
                    <a:lnTo>
                      <a:pt x="228" y="62"/>
                    </a:lnTo>
                    <a:lnTo>
                      <a:pt x="219" y="67"/>
                    </a:lnTo>
                    <a:lnTo>
                      <a:pt x="213" y="68"/>
                    </a:lnTo>
                    <a:lnTo>
                      <a:pt x="206" y="71"/>
                    </a:lnTo>
                    <a:lnTo>
                      <a:pt x="201" y="75"/>
                    </a:lnTo>
                    <a:lnTo>
                      <a:pt x="199" y="78"/>
                    </a:lnTo>
                    <a:lnTo>
                      <a:pt x="198" y="82"/>
                    </a:lnTo>
                    <a:lnTo>
                      <a:pt x="204" y="88"/>
                    </a:lnTo>
                    <a:lnTo>
                      <a:pt x="208" y="92"/>
                    </a:lnTo>
                    <a:lnTo>
                      <a:pt x="214" y="96"/>
                    </a:lnTo>
                    <a:lnTo>
                      <a:pt x="220" y="102"/>
                    </a:lnTo>
                    <a:lnTo>
                      <a:pt x="226" y="110"/>
                    </a:lnTo>
                    <a:lnTo>
                      <a:pt x="231" y="116"/>
                    </a:lnTo>
                    <a:lnTo>
                      <a:pt x="238" y="126"/>
                    </a:lnTo>
                    <a:lnTo>
                      <a:pt x="240" y="133"/>
                    </a:lnTo>
                    <a:lnTo>
                      <a:pt x="245" y="142"/>
                    </a:lnTo>
                    <a:lnTo>
                      <a:pt x="248" y="150"/>
                    </a:lnTo>
                    <a:lnTo>
                      <a:pt x="250" y="156"/>
                    </a:lnTo>
                    <a:lnTo>
                      <a:pt x="250" y="160"/>
                    </a:lnTo>
                    <a:lnTo>
                      <a:pt x="251" y="162"/>
                    </a:lnTo>
                    <a:lnTo>
                      <a:pt x="248" y="162"/>
                    </a:lnTo>
                    <a:lnTo>
                      <a:pt x="238" y="163"/>
                    </a:lnTo>
                    <a:lnTo>
                      <a:pt x="233" y="162"/>
                    </a:lnTo>
                    <a:lnTo>
                      <a:pt x="226" y="161"/>
                    </a:lnTo>
                    <a:lnTo>
                      <a:pt x="220" y="158"/>
                    </a:lnTo>
                    <a:lnTo>
                      <a:pt x="215" y="156"/>
                    </a:lnTo>
                    <a:lnTo>
                      <a:pt x="205" y="146"/>
                    </a:lnTo>
                    <a:lnTo>
                      <a:pt x="199" y="136"/>
                    </a:lnTo>
                    <a:lnTo>
                      <a:pt x="191" y="126"/>
                    </a:lnTo>
                    <a:lnTo>
                      <a:pt x="186" y="118"/>
                    </a:lnTo>
                    <a:lnTo>
                      <a:pt x="178" y="115"/>
                    </a:lnTo>
                    <a:lnTo>
                      <a:pt x="170" y="116"/>
                    </a:lnTo>
                    <a:lnTo>
                      <a:pt x="163" y="121"/>
                    </a:lnTo>
                    <a:lnTo>
                      <a:pt x="158" y="127"/>
                    </a:lnTo>
                    <a:lnTo>
                      <a:pt x="155" y="135"/>
                    </a:lnTo>
                    <a:lnTo>
                      <a:pt x="154" y="140"/>
                    </a:lnTo>
                    <a:lnTo>
                      <a:pt x="146" y="145"/>
                    </a:lnTo>
                    <a:lnTo>
                      <a:pt x="138" y="143"/>
                    </a:lnTo>
                    <a:lnTo>
                      <a:pt x="130" y="140"/>
                    </a:lnTo>
                    <a:lnTo>
                      <a:pt x="125" y="136"/>
                    </a:lnTo>
                    <a:lnTo>
                      <a:pt x="123" y="128"/>
                    </a:lnTo>
                    <a:lnTo>
                      <a:pt x="125" y="122"/>
                    </a:lnTo>
                    <a:lnTo>
                      <a:pt x="128" y="112"/>
                    </a:lnTo>
                    <a:lnTo>
                      <a:pt x="126" y="103"/>
                    </a:lnTo>
                    <a:lnTo>
                      <a:pt x="124" y="98"/>
                    </a:lnTo>
                    <a:lnTo>
                      <a:pt x="124" y="97"/>
                    </a:lnTo>
                    <a:lnTo>
                      <a:pt x="121" y="96"/>
                    </a:lnTo>
                    <a:lnTo>
                      <a:pt x="119" y="96"/>
                    </a:lnTo>
                    <a:lnTo>
                      <a:pt x="113" y="95"/>
                    </a:lnTo>
                    <a:lnTo>
                      <a:pt x="108" y="95"/>
                    </a:lnTo>
                    <a:lnTo>
                      <a:pt x="99" y="93"/>
                    </a:lnTo>
                    <a:lnTo>
                      <a:pt x="91" y="93"/>
                    </a:lnTo>
                    <a:lnTo>
                      <a:pt x="83" y="93"/>
                    </a:lnTo>
                    <a:lnTo>
                      <a:pt x="74" y="95"/>
                    </a:lnTo>
                    <a:lnTo>
                      <a:pt x="65" y="95"/>
                    </a:lnTo>
                    <a:lnTo>
                      <a:pt x="59" y="96"/>
                    </a:lnTo>
                    <a:lnTo>
                      <a:pt x="53" y="97"/>
                    </a:lnTo>
                    <a:lnTo>
                      <a:pt x="49" y="98"/>
                    </a:lnTo>
                    <a:lnTo>
                      <a:pt x="45" y="101"/>
                    </a:lnTo>
                    <a:lnTo>
                      <a:pt x="44" y="102"/>
                    </a:lnTo>
                    <a:lnTo>
                      <a:pt x="36" y="125"/>
                    </a:lnTo>
                    <a:close/>
                  </a:path>
                </a:pathLst>
              </a:custGeom>
              <a:solidFill>
                <a:srgbClr val="8F82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80" name="Freeform 288"/>
              <p:cNvSpPr>
                <a:spLocks/>
              </p:cNvSpPr>
              <p:nvPr/>
            </p:nvSpPr>
            <p:spPr bwMode="auto">
              <a:xfrm>
                <a:off x="2777" y="2714"/>
                <a:ext cx="73" cy="46"/>
              </a:xfrm>
              <a:custGeom>
                <a:avLst/>
                <a:gdLst>
                  <a:gd name="T0" fmla="*/ 0 w 147"/>
                  <a:gd name="T1" fmla="*/ 0 h 93"/>
                  <a:gd name="T2" fmla="*/ 0 w 147"/>
                  <a:gd name="T3" fmla="*/ 0 h 93"/>
                  <a:gd name="T4" fmla="*/ 0 w 147"/>
                  <a:gd name="T5" fmla="*/ 0 h 93"/>
                  <a:gd name="T6" fmla="*/ 0 w 147"/>
                  <a:gd name="T7" fmla="*/ 0 h 93"/>
                  <a:gd name="T8" fmla="*/ 0 w 147"/>
                  <a:gd name="T9" fmla="*/ 0 h 93"/>
                  <a:gd name="T10" fmla="*/ 0 w 147"/>
                  <a:gd name="T11" fmla="*/ 0 h 93"/>
                  <a:gd name="T12" fmla="*/ 0 w 147"/>
                  <a:gd name="T13" fmla="*/ 0 h 93"/>
                  <a:gd name="T14" fmla="*/ 0 w 147"/>
                  <a:gd name="T15" fmla="*/ 0 h 93"/>
                  <a:gd name="T16" fmla="*/ 0 w 147"/>
                  <a:gd name="T17" fmla="*/ 0 h 93"/>
                  <a:gd name="T18" fmla="*/ 0 w 147"/>
                  <a:gd name="T19" fmla="*/ 0 h 93"/>
                  <a:gd name="T20" fmla="*/ 0 w 147"/>
                  <a:gd name="T21" fmla="*/ 0 h 93"/>
                  <a:gd name="T22" fmla="*/ 0 w 147"/>
                  <a:gd name="T23" fmla="*/ 0 h 93"/>
                  <a:gd name="T24" fmla="*/ 0 w 147"/>
                  <a:gd name="T25" fmla="*/ 0 h 93"/>
                  <a:gd name="T26" fmla="*/ 0 w 147"/>
                  <a:gd name="T27" fmla="*/ 0 h 93"/>
                  <a:gd name="T28" fmla="*/ 0 w 147"/>
                  <a:gd name="T29" fmla="*/ 0 h 93"/>
                  <a:gd name="T30" fmla="*/ 0 w 147"/>
                  <a:gd name="T31" fmla="*/ 0 h 93"/>
                  <a:gd name="T32" fmla="*/ 0 w 147"/>
                  <a:gd name="T33" fmla="*/ 0 h 93"/>
                  <a:gd name="T34" fmla="*/ 0 w 147"/>
                  <a:gd name="T35" fmla="*/ 0 h 93"/>
                  <a:gd name="T36" fmla="*/ 0 w 147"/>
                  <a:gd name="T37" fmla="*/ 0 h 93"/>
                  <a:gd name="T38" fmla="*/ 0 w 147"/>
                  <a:gd name="T39" fmla="*/ 0 h 93"/>
                  <a:gd name="T40" fmla="*/ 0 w 147"/>
                  <a:gd name="T41" fmla="*/ 0 h 93"/>
                  <a:gd name="T42" fmla="*/ 0 w 147"/>
                  <a:gd name="T43" fmla="*/ 0 h 93"/>
                  <a:gd name="T44" fmla="*/ 0 w 147"/>
                  <a:gd name="T45" fmla="*/ 0 h 93"/>
                  <a:gd name="T46" fmla="*/ 0 w 147"/>
                  <a:gd name="T47" fmla="*/ 0 h 93"/>
                  <a:gd name="T48" fmla="*/ 0 w 147"/>
                  <a:gd name="T49" fmla="*/ 0 h 93"/>
                  <a:gd name="T50" fmla="*/ 0 w 147"/>
                  <a:gd name="T51" fmla="*/ 0 h 93"/>
                  <a:gd name="T52" fmla="*/ 0 w 147"/>
                  <a:gd name="T53" fmla="*/ 0 h 93"/>
                  <a:gd name="T54" fmla="*/ 0 w 147"/>
                  <a:gd name="T55" fmla="*/ 0 h 93"/>
                  <a:gd name="T56" fmla="*/ 0 w 147"/>
                  <a:gd name="T57" fmla="*/ 0 h 93"/>
                  <a:gd name="T58" fmla="*/ 0 w 147"/>
                  <a:gd name="T59" fmla="*/ 0 h 93"/>
                  <a:gd name="T60" fmla="*/ 0 w 147"/>
                  <a:gd name="T61" fmla="*/ 0 h 93"/>
                  <a:gd name="T62" fmla="*/ 0 w 147"/>
                  <a:gd name="T63" fmla="*/ 0 h 93"/>
                  <a:gd name="T64" fmla="*/ 0 w 147"/>
                  <a:gd name="T65" fmla="*/ 0 h 93"/>
                  <a:gd name="T66" fmla="*/ 0 w 147"/>
                  <a:gd name="T67" fmla="*/ 0 h 93"/>
                  <a:gd name="T68" fmla="*/ 0 w 147"/>
                  <a:gd name="T69" fmla="*/ 0 h 93"/>
                  <a:gd name="T70" fmla="*/ 0 w 147"/>
                  <a:gd name="T71" fmla="*/ 0 h 93"/>
                  <a:gd name="T72" fmla="*/ 0 w 147"/>
                  <a:gd name="T73" fmla="*/ 0 h 93"/>
                  <a:gd name="T74" fmla="*/ 0 w 147"/>
                  <a:gd name="T75" fmla="*/ 0 h 93"/>
                  <a:gd name="T76" fmla="*/ 0 w 147"/>
                  <a:gd name="T77" fmla="*/ 0 h 93"/>
                  <a:gd name="T78" fmla="*/ 0 w 147"/>
                  <a:gd name="T79" fmla="*/ 0 h 93"/>
                  <a:gd name="T80" fmla="*/ 0 w 147"/>
                  <a:gd name="T81" fmla="*/ 0 h 93"/>
                  <a:gd name="T82" fmla="*/ 0 w 147"/>
                  <a:gd name="T83" fmla="*/ 0 h 93"/>
                  <a:gd name="T84" fmla="*/ 0 w 147"/>
                  <a:gd name="T85" fmla="*/ 0 h 93"/>
                  <a:gd name="T86" fmla="*/ 0 w 147"/>
                  <a:gd name="T87" fmla="*/ 0 h 93"/>
                  <a:gd name="T88" fmla="*/ 0 w 147"/>
                  <a:gd name="T89" fmla="*/ 0 h 93"/>
                  <a:gd name="T90" fmla="*/ 0 w 147"/>
                  <a:gd name="T91" fmla="*/ 0 h 93"/>
                  <a:gd name="T92" fmla="*/ 0 w 147"/>
                  <a:gd name="T93" fmla="*/ 0 h 93"/>
                  <a:gd name="T94" fmla="*/ 0 w 147"/>
                  <a:gd name="T95" fmla="*/ 0 h 93"/>
                  <a:gd name="T96" fmla="*/ 0 w 147"/>
                  <a:gd name="T97" fmla="*/ 0 h 93"/>
                  <a:gd name="T98" fmla="*/ 0 w 147"/>
                  <a:gd name="T99" fmla="*/ 0 h 93"/>
                  <a:gd name="T100" fmla="*/ 0 w 147"/>
                  <a:gd name="T101" fmla="*/ 0 h 93"/>
                  <a:gd name="T102" fmla="*/ 0 w 147"/>
                  <a:gd name="T103" fmla="*/ 0 h 93"/>
                  <a:gd name="T104" fmla="*/ 0 w 147"/>
                  <a:gd name="T105" fmla="*/ 0 h 93"/>
                  <a:gd name="T106" fmla="*/ 0 w 147"/>
                  <a:gd name="T107" fmla="*/ 0 h 93"/>
                  <a:gd name="T108" fmla="*/ 0 w 147"/>
                  <a:gd name="T109" fmla="*/ 0 h 93"/>
                  <a:gd name="T110" fmla="*/ 0 w 147"/>
                  <a:gd name="T111" fmla="*/ 0 h 9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7"/>
                  <a:gd name="T169" fmla="*/ 0 h 93"/>
                  <a:gd name="T170" fmla="*/ 147 w 147"/>
                  <a:gd name="T171" fmla="*/ 93 h 9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7" h="93">
                    <a:moveTo>
                      <a:pt x="8" y="93"/>
                    </a:moveTo>
                    <a:lnTo>
                      <a:pt x="5" y="89"/>
                    </a:lnTo>
                    <a:lnTo>
                      <a:pt x="2" y="80"/>
                    </a:lnTo>
                    <a:lnTo>
                      <a:pt x="0" y="74"/>
                    </a:lnTo>
                    <a:lnTo>
                      <a:pt x="0" y="68"/>
                    </a:lnTo>
                    <a:lnTo>
                      <a:pt x="0" y="60"/>
                    </a:lnTo>
                    <a:lnTo>
                      <a:pt x="2" y="54"/>
                    </a:lnTo>
                    <a:lnTo>
                      <a:pt x="4" y="45"/>
                    </a:lnTo>
                    <a:lnTo>
                      <a:pt x="9" y="38"/>
                    </a:lnTo>
                    <a:lnTo>
                      <a:pt x="15" y="31"/>
                    </a:lnTo>
                    <a:lnTo>
                      <a:pt x="24" y="24"/>
                    </a:lnTo>
                    <a:lnTo>
                      <a:pt x="30" y="18"/>
                    </a:lnTo>
                    <a:lnTo>
                      <a:pt x="40" y="13"/>
                    </a:lnTo>
                    <a:lnTo>
                      <a:pt x="50" y="8"/>
                    </a:lnTo>
                    <a:lnTo>
                      <a:pt x="62" y="6"/>
                    </a:lnTo>
                    <a:lnTo>
                      <a:pt x="73" y="3"/>
                    </a:lnTo>
                    <a:lnTo>
                      <a:pt x="84" y="1"/>
                    </a:lnTo>
                    <a:lnTo>
                      <a:pt x="95" y="0"/>
                    </a:lnTo>
                    <a:lnTo>
                      <a:pt x="107" y="0"/>
                    </a:lnTo>
                    <a:lnTo>
                      <a:pt x="114" y="0"/>
                    </a:lnTo>
                    <a:lnTo>
                      <a:pt x="122" y="1"/>
                    </a:lnTo>
                    <a:lnTo>
                      <a:pt x="127" y="1"/>
                    </a:lnTo>
                    <a:lnTo>
                      <a:pt x="129" y="3"/>
                    </a:lnTo>
                    <a:lnTo>
                      <a:pt x="127" y="3"/>
                    </a:lnTo>
                    <a:lnTo>
                      <a:pt x="120" y="3"/>
                    </a:lnTo>
                    <a:lnTo>
                      <a:pt x="112" y="4"/>
                    </a:lnTo>
                    <a:lnTo>
                      <a:pt x="103" y="6"/>
                    </a:lnTo>
                    <a:lnTo>
                      <a:pt x="92" y="8"/>
                    </a:lnTo>
                    <a:lnTo>
                      <a:pt x="80" y="11"/>
                    </a:lnTo>
                    <a:lnTo>
                      <a:pt x="69" y="15"/>
                    </a:lnTo>
                    <a:lnTo>
                      <a:pt x="60" y="20"/>
                    </a:lnTo>
                    <a:lnTo>
                      <a:pt x="49" y="25"/>
                    </a:lnTo>
                    <a:lnTo>
                      <a:pt x="43" y="31"/>
                    </a:lnTo>
                    <a:lnTo>
                      <a:pt x="37" y="38"/>
                    </a:lnTo>
                    <a:lnTo>
                      <a:pt x="33" y="44"/>
                    </a:lnTo>
                    <a:lnTo>
                      <a:pt x="27" y="53"/>
                    </a:lnTo>
                    <a:lnTo>
                      <a:pt x="25" y="56"/>
                    </a:lnTo>
                    <a:lnTo>
                      <a:pt x="28" y="54"/>
                    </a:lnTo>
                    <a:lnTo>
                      <a:pt x="29" y="53"/>
                    </a:lnTo>
                    <a:lnTo>
                      <a:pt x="33" y="48"/>
                    </a:lnTo>
                    <a:lnTo>
                      <a:pt x="39" y="44"/>
                    </a:lnTo>
                    <a:lnTo>
                      <a:pt x="47" y="36"/>
                    </a:lnTo>
                    <a:lnTo>
                      <a:pt x="55" y="31"/>
                    </a:lnTo>
                    <a:lnTo>
                      <a:pt x="65" y="26"/>
                    </a:lnTo>
                    <a:lnTo>
                      <a:pt x="77" y="24"/>
                    </a:lnTo>
                    <a:lnTo>
                      <a:pt x="88" y="20"/>
                    </a:lnTo>
                    <a:lnTo>
                      <a:pt x="100" y="20"/>
                    </a:lnTo>
                    <a:lnTo>
                      <a:pt x="112" y="20"/>
                    </a:lnTo>
                    <a:lnTo>
                      <a:pt x="123" y="20"/>
                    </a:lnTo>
                    <a:lnTo>
                      <a:pt x="132" y="21"/>
                    </a:lnTo>
                    <a:lnTo>
                      <a:pt x="140" y="23"/>
                    </a:lnTo>
                    <a:lnTo>
                      <a:pt x="144" y="24"/>
                    </a:lnTo>
                    <a:lnTo>
                      <a:pt x="147" y="25"/>
                    </a:lnTo>
                    <a:lnTo>
                      <a:pt x="143" y="25"/>
                    </a:lnTo>
                    <a:lnTo>
                      <a:pt x="138" y="25"/>
                    </a:lnTo>
                    <a:lnTo>
                      <a:pt x="129" y="25"/>
                    </a:lnTo>
                    <a:lnTo>
                      <a:pt x="119" y="28"/>
                    </a:lnTo>
                    <a:lnTo>
                      <a:pt x="108" y="29"/>
                    </a:lnTo>
                    <a:lnTo>
                      <a:pt x="97" y="31"/>
                    </a:lnTo>
                    <a:lnTo>
                      <a:pt x="84" y="34"/>
                    </a:lnTo>
                    <a:lnTo>
                      <a:pt x="75" y="38"/>
                    </a:lnTo>
                    <a:lnTo>
                      <a:pt x="67" y="41"/>
                    </a:lnTo>
                    <a:lnTo>
                      <a:pt x="60" y="45"/>
                    </a:lnTo>
                    <a:lnTo>
                      <a:pt x="57" y="49"/>
                    </a:lnTo>
                    <a:lnTo>
                      <a:pt x="54" y="55"/>
                    </a:lnTo>
                    <a:lnTo>
                      <a:pt x="52" y="61"/>
                    </a:lnTo>
                    <a:lnTo>
                      <a:pt x="52" y="65"/>
                    </a:lnTo>
                    <a:lnTo>
                      <a:pt x="55" y="64"/>
                    </a:lnTo>
                    <a:lnTo>
                      <a:pt x="65" y="63"/>
                    </a:lnTo>
                    <a:lnTo>
                      <a:pt x="72" y="63"/>
                    </a:lnTo>
                    <a:lnTo>
                      <a:pt x="78" y="63"/>
                    </a:lnTo>
                    <a:lnTo>
                      <a:pt x="84" y="63"/>
                    </a:lnTo>
                    <a:lnTo>
                      <a:pt x="93" y="65"/>
                    </a:lnTo>
                    <a:lnTo>
                      <a:pt x="98" y="65"/>
                    </a:lnTo>
                    <a:lnTo>
                      <a:pt x="105" y="66"/>
                    </a:lnTo>
                    <a:lnTo>
                      <a:pt x="109" y="66"/>
                    </a:lnTo>
                    <a:lnTo>
                      <a:pt x="115" y="68"/>
                    </a:lnTo>
                    <a:lnTo>
                      <a:pt x="122" y="70"/>
                    </a:lnTo>
                    <a:lnTo>
                      <a:pt x="125" y="73"/>
                    </a:lnTo>
                    <a:lnTo>
                      <a:pt x="123" y="71"/>
                    </a:lnTo>
                    <a:lnTo>
                      <a:pt x="119" y="71"/>
                    </a:lnTo>
                    <a:lnTo>
                      <a:pt x="112" y="71"/>
                    </a:lnTo>
                    <a:lnTo>
                      <a:pt x="107" y="71"/>
                    </a:lnTo>
                    <a:lnTo>
                      <a:pt x="97" y="70"/>
                    </a:lnTo>
                    <a:lnTo>
                      <a:pt x="88" y="70"/>
                    </a:lnTo>
                    <a:lnTo>
                      <a:pt x="78" y="70"/>
                    </a:lnTo>
                    <a:lnTo>
                      <a:pt x="70" y="70"/>
                    </a:lnTo>
                    <a:lnTo>
                      <a:pt x="60" y="70"/>
                    </a:lnTo>
                    <a:lnTo>
                      <a:pt x="53" y="70"/>
                    </a:lnTo>
                    <a:lnTo>
                      <a:pt x="47" y="70"/>
                    </a:lnTo>
                    <a:lnTo>
                      <a:pt x="40" y="70"/>
                    </a:lnTo>
                    <a:lnTo>
                      <a:pt x="32" y="70"/>
                    </a:lnTo>
                    <a:lnTo>
                      <a:pt x="25" y="74"/>
                    </a:lnTo>
                    <a:lnTo>
                      <a:pt x="19" y="80"/>
                    </a:lnTo>
                    <a:lnTo>
                      <a:pt x="20" y="85"/>
                    </a:lnTo>
                    <a:lnTo>
                      <a:pt x="18" y="83"/>
                    </a:lnTo>
                    <a:lnTo>
                      <a:pt x="17" y="80"/>
                    </a:lnTo>
                    <a:lnTo>
                      <a:pt x="13" y="75"/>
                    </a:lnTo>
                    <a:lnTo>
                      <a:pt x="13" y="69"/>
                    </a:lnTo>
                    <a:lnTo>
                      <a:pt x="13" y="60"/>
                    </a:lnTo>
                    <a:lnTo>
                      <a:pt x="17" y="53"/>
                    </a:lnTo>
                    <a:lnTo>
                      <a:pt x="18" y="46"/>
                    </a:lnTo>
                    <a:lnTo>
                      <a:pt x="20" y="44"/>
                    </a:lnTo>
                    <a:lnTo>
                      <a:pt x="18" y="44"/>
                    </a:lnTo>
                    <a:lnTo>
                      <a:pt x="14" y="48"/>
                    </a:lnTo>
                    <a:lnTo>
                      <a:pt x="10" y="54"/>
                    </a:lnTo>
                    <a:lnTo>
                      <a:pt x="8" y="61"/>
                    </a:lnTo>
                    <a:lnTo>
                      <a:pt x="5" y="70"/>
                    </a:lnTo>
                    <a:lnTo>
                      <a:pt x="5" y="81"/>
                    </a:lnTo>
                    <a:lnTo>
                      <a:pt x="7" y="89"/>
                    </a:lnTo>
                    <a:lnTo>
                      <a:pt x="8" y="93"/>
                    </a:lnTo>
                    <a:close/>
                  </a:path>
                </a:pathLst>
              </a:custGeom>
              <a:solidFill>
                <a:srgbClr val="DEB8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81" name="Freeform 289"/>
              <p:cNvSpPr>
                <a:spLocks/>
              </p:cNvSpPr>
              <p:nvPr/>
            </p:nvSpPr>
            <p:spPr bwMode="auto">
              <a:xfrm>
                <a:off x="2884" y="2801"/>
                <a:ext cx="322" cy="136"/>
              </a:xfrm>
              <a:custGeom>
                <a:avLst/>
                <a:gdLst>
                  <a:gd name="T0" fmla="*/ 0 w 645"/>
                  <a:gd name="T1" fmla="*/ 1 h 272"/>
                  <a:gd name="T2" fmla="*/ 0 w 645"/>
                  <a:gd name="T3" fmla="*/ 1 h 272"/>
                  <a:gd name="T4" fmla="*/ 0 w 645"/>
                  <a:gd name="T5" fmla="*/ 1 h 272"/>
                  <a:gd name="T6" fmla="*/ 0 w 645"/>
                  <a:gd name="T7" fmla="*/ 1 h 272"/>
                  <a:gd name="T8" fmla="*/ 0 w 645"/>
                  <a:gd name="T9" fmla="*/ 1 h 272"/>
                  <a:gd name="T10" fmla="*/ 0 w 645"/>
                  <a:gd name="T11" fmla="*/ 1 h 272"/>
                  <a:gd name="T12" fmla="*/ 0 w 645"/>
                  <a:gd name="T13" fmla="*/ 1 h 272"/>
                  <a:gd name="T14" fmla="*/ 0 w 645"/>
                  <a:gd name="T15" fmla="*/ 1 h 272"/>
                  <a:gd name="T16" fmla="*/ 0 w 645"/>
                  <a:gd name="T17" fmla="*/ 1 h 272"/>
                  <a:gd name="T18" fmla="*/ 0 w 645"/>
                  <a:gd name="T19" fmla="*/ 1 h 272"/>
                  <a:gd name="T20" fmla="*/ 0 w 645"/>
                  <a:gd name="T21" fmla="*/ 1 h 272"/>
                  <a:gd name="T22" fmla="*/ 0 w 645"/>
                  <a:gd name="T23" fmla="*/ 1 h 272"/>
                  <a:gd name="T24" fmla="*/ 0 w 645"/>
                  <a:gd name="T25" fmla="*/ 1 h 272"/>
                  <a:gd name="T26" fmla="*/ 0 w 645"/>
                  <a:gd name="T27" fmla="*/ 1 h 272"/>
                  <a:gd name="T28" fmla="*/ 0 w 645"/>
                  <a:gd name="T29" fmla="*/ 1 h 272"/>
                  <a:gd name="T30" fmla="*/ 0 w 645"/>
                  <a:gd name="T31" fmla="*/ 1 h 272"/>
                  <a:gd name="T32" fmla="*/ 0 w 645"/>
                  <a:gd name="T33" fmla="*/ 1 h 272"/>
                  <a:gd name="T34" fmla="*/ 0 w 645"/>
                  <a:gd name="T35" fmla="*/ 1 h 272"/>
                  <a:gd name="T36" fmla="*/ 0 w 645"/>
                  <a:gd name="T37" fmla="*/ 1 h 272"/>
                  <a:gd name="T38" fmla="*/ 0 w 645"/>
                  <a:gd name="T39" fmla="*/ 1 h 272"/>
                  <a:gd name="T40" fmla="*/ 0 w 645"/>
                  <a:gd name="T41" fmla="*/ 1 h 272"/>
                  <a:gd name="T42" fmla="*/ 0 w 645"/>
                  <a:gd name="T43" fmla="*/ 1 h 272"/>
                  <a:gd name="T44" fmla="*/ 0 w 645"/>
                  <a:gd name="T45" fmla="*/ 1 h 272"/>
                  <a:gd name="T46" fmla="*/ 0 w 645"/>
                  <a:gd name="T47" fmla="*/ 1 h 272"/>
                  <a:gd name="T48" fmla="*/ 0 w 645"/>
                  <a:gd name="T49" fmla="*/ 1 h 272"/>
                  <a:gd name="T50" fmla="*/ 0 w 645"/>
                  <a:gd name="T51" fmla="*/ 1 h 272"/>
                  <a:gd name="T52" fmla="*/ 0 w 645"/>
                  <a:gd name="T53" fmla="*/ 1 h 272"/>
                  <a:gd name="T54" fmla="*/ 0 w 645"/>
                  <a:gd name="T55" fmla="*/ 1 h 272"/>
                  <a:gd name="T56" fmla="*/ 0 w 645"/>
                  <a:gd name="T57" fmla="*/ 1 h 272"/>
                  <a:gd name="T58" fmla="*/ 0 w 645"/>
                  <a:gd name="T59" fmla="*/ 1 h 272"/>
                  <a:gd name="T60" fmla="*/ 0 w 645"/>
                  <a:gd name="T61" fmla="*/ 1 h 272"/>
                  <a:gd name="T62" fmla="*/ 0 w 645"/>
                  <a:gd name="T63" fmla="*/ 1 h 272"/>
                  <a:gd name="T64" fmla="*/ 0 w 645"/>
                  <a:gd name="T65" fmla="*/ 1 h 272"/>
                  <a:gd name="T66" fmla="*/ 0 w 645"/>
                  <a:gd name="T67" fmla="*/ 1 h 272"/>
                  <a:gd name="T68" fmla="*/ 0 w 645"/>
                  <a:gd name="T69" fmla="*/ 1 h 272"/>
                  <a:gd name="T70" fmla="*/ 0 w 645"/>
                  <a:gd name="T71" fmla="*/ 1 h 272"/>
                  <a:gd name="T72" fmla="*/ 0 w 645"/>
                  <a:gd name="T73" fmla="*/ 1 h 272"/>
                  <a:gd name="T74" fmla="*/ 0 w 645"/>
                  <a:gd name="T75" fmla="*/ 1 h 272"/>
                  <a:gd name="T76" fmla="*/ 0 w 645"/>
                  <a:gd name="T77" fmla="*/ 1 h 272"/>
                  <a:gd name="T78" fmla="*/ 0 w 645"/>
                  <a:gd name="T79" fmla="*/ 1 h 272"/>
                  <a:gd name="T80" fmla="*/ 0 w 645"/>
                  <a:gd name="T81" fmla="*/ 1 h 272"/>
                  <a:gd name="T82" fmla="*/ 0 w 645"/>
                  <a:gd name="T83" fmla="*/ 1 h 272"/>
                  <a:gd name="T84" fmla="*/ 0 w 645"/>
                  <a:gd name="T85" fmla="*/ 1 h 272"/>
                  <a:gd name="T86" fmla="*/ 0 w 645"/>
                  <a:gd name="T87" fmla="*/ 1 h 272"/>
                  <a:gd name="T88" fmla="*/ 0 w 645"/>
                  <a:gd name="T89" fmla="*/ 1 h 272"/>
                  <a:gd name="T90" fmla="*/ 0 w 645"/>
                  <a:gd name="T91" fmla="*/ 1 h 272"/>
                  <a:gd name="T92" fmla="*/ 0 w 645"/>
                  <a:gd name="T93" fmla="*/ 1 h 272"/>
                  <a:gd name="T94" fmla="*/ 0 w 645"/>
                  <a:gd name="T95" fmla="*/ 1 h 272"/>
                  <a:gd name="T96" fmla="*/ 0 w 645"/>
                  <a:gd name="T97" fmla="*/ 1 h 272"/>
                  <a:gd name="T98" fmla="*/ 0 w 645"/>
                  <a:gd name="T99" fmla="*/ 1 h 272"/>
                  <a:gd name="T100" fmla="*/ 0 w 645"/>
                  <a:gd name="T101" fmla="*/ 1 h 272"/>
                  <a:gd name="T102" fmla="*/ 0 w 645"/>
                  <a:gd name="T103" fmla="*/ 1 h 272"/>
                  <a:gd name="T104" fmla="*/ 0 w 645"/>
                  <a:gd name="T105" fmla="*/ 1 h 272"/>
                  <a:gd name="T106" fmla="*/ 0 w 645"/>
                  <a:gd name="T107" fmla="*/ 1 h 272"/>
                  <a:gd name="T108" fmla="*/ 0 w 645"/>
                  <a:gd name="T109" fmla="*/ 1 h 2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45"/>
                  <a:gd name="T166" fmla="*/ 0 h 272"/>
                  <a:gd name="T167" fmla="*/ 645 w 645"/>
                  <a:gd name="T168" fmla="*/ 272 h 2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45" h="272">
                    <a:moveTo>
                      <a:pt x="0" y="91"/>
                    </a:moveTo>
                    <a:lnTo>
                      <a:pt x="0" y="90"/>
                    </a:lnTo>
                    <a:lnTo>
                      <a:pt x="6" y="87"/>
                    </a:lnTo>
                    <a:lnTo>
                      <a:pt x="13" y="83"/>
                    </a:lnTo>
                    <a:lnTo>
                      <a:pt x="24" y="77"/>
                    </a:lnTo>
                    <a:lnTo>
                      <a:pt x="31" y="66"/>
                    </a:lnTo>
                    <a:lnTo>
                      <a:pt x="39" y="55"/>
                    </a:lnTo>
                    <a:lnTo>
                      <a:pt x="45" y="46"/>
                    </a:lnTo>
                    <a:lnTo>
                      <a:pt x="48" y="43"/>
                    </a:lnTo>
                    <a:lnTo>
                      <a:pt x="84" y="73"/>
                    </a:lnTo>
                    <a:lnTo>
                      <a:pt x="83" y="71"/>
                    </a:lnTo>
                    <a:lnTo>
                      <a:pt x="83" y="67"/>
                    </a:lnTo>
                    <a:lnTo>
                      <a:pt x="83" y="62"/>
                    </a:lnTo>
                    <a:lnTo>
                      <a:pt x="83" y="60"/>
                    </a:lnTo>
                    <a:lnTo>
                      <a:pt x="83" y="53"/>
                    </a:lnTo>
                    <a:lnTo>
                      <a:pt x="83" y="48"/>
                    </a:lnTo>
                    <a:lnTo>
                      <a:pt x="81" y="40"/>
                    </a:lnTo>
                    <a:lnTo>
                      <a:pt x="80" y="32"/>
                    </a:lnTo>
                    <a:lnTo>
                      <a:pt x="79" y="23"/>
                    </a:lnTo>
                    <a:lnTo>
                      <a:pt x="79" y="16"/>
                    </a:lnTo>
                    <a:lnTo>
                      <a:pt x="78" y="10"/>
                    </a:lnTo>
                    <a:lnTo>
                      <a:pt x="76" y="3"/>
                    </a:lnTo>
                    <a:lnTo>
                      <a:pt x="76" y="0"/>
                    </a:lnTo>
                    <a:lnTo>
                      <a:pt x="76" y="1"/>
                    </a:lnTo>
                    <a:lnTo>
                      <a:pt x="79" y="3"/>
                    </a:lnTo>
                    <a:lnTo>
                      <a:pt x="83" y="10"/>
                    </a:lnTo>
                    <a:lnTo>
                      <a:pt x="86" y="16"/>
                    </a:lnTo>
                    <a:lnTo>
                      <a:pt x="91" y="21"/>
                    </a:lnTo>
                    <a:lnTo>
                      <a:pt x="95" y="26"/>
                    </a:lnTo>
                    <a:lnTo>
                      <a:pt x="100" y="31"/>
                    </a:lnTo>
                    <a:lnTo>
                      <a:pt x="105" y="37"/>
                    </a:lnTo>
                    <a:lnTo>
                      <a:pt x="106" y="43"/>
                    </a:lnTo>
                    <a:lnTo>
                      <a:pt x="109" y="50"/>
                    </a:lnTo>
                    <a:lnTo>
                      <a:pt x="109" y="55"/>
                    </a:lnTo>
                    <a:lnTo>
                      <a:pt x="110" y="57"/>
                    </a:lnTo>
                    <a:lnTo>
                      <a:pt x="111" y="57"/>
                    </a:lnTo>
                    <a:lnTo>
                      <a:pt x="116" y="57"/>
                    </a:lnTo>
                    <a:lnTo>
                      <a:pt x="119" y="57"/>
                    </a:lnTo>
                    <a:lnTo>
                      <a:pt x="124" y="57"/>
                    </a:lnTo>
                    <a:lnTo>
                      <a:pt x="130" y="57"/>
                    </a:lnTo>
                    <a:lnTo>
                      <a:pt x="136" y="58"/>
                    </a:lnTo>
                    <a:lnTo>
                      <a:pt x="142" y="58"/>
                    </a:lnTo>
                    <a:lnTo>
                      <a:pt x="149" y="58"/>
                    </a:lnTo>
                    <a:lnTo>
                      <a:pt x="155" y="58"/>
                    </a:lnTo>
                    <a:lnTo>
                      <a:pt x="165" y="60"/>
                    </a:lnTo>
                    <a:lnTo>
                      <a:pt x="174" y="60"/>
                    </a:lnTo>
                    <a:lnTo>
                      <a:pt x="182" y="61"/>
                    </a:lnTo>
                    <a:lnTo>
                      <a:pt x="192" y="61"/>
                    </a:lnTo>
                    <a:lnTo>
                      <a:pt x="204" y="62"/>
                    </a:lnTo>
                    <a:lnTo>
                      <a:pt x="214" y="62"/>
                    </a:lnTo>
                    <a:lnTo>
                      <a:pt x="225" y="62"/>
                    </a:lnTo>
                    <a:lnTo>
                      <a:pt x="236" y="63"/>
                    </a:lnTo>
                    <a:lnTo>
                      <a:pt x="249" y="65"/>
                    </a:lnTo>
                    <a:lnTo>
                      <a:pt x="261" y="65"/>
                    </a:lnTo>
                    <a:lnTo>
                      <a:pt x="272" y="67"/>
                    </a:lnTo>
                    <a:lnTo>
                      <a:pt x="285" y="67"/>
                    </a:lnTo>
                    <a:lnTo>
                      <a:pt x="299" y="70"/>
                    </a:lnTo>
                    <a:lnTo>
                      <a:pt x="311" y="70"/>
                    </a:lnTo>
                    <a:lnTo>
                      <a:pt x="324" y="71"/>
                    </a:lnTo>
                    <a:lnTo>
                      <a:pt x="336" y="71"/>
                    </a:lnTo>
                    <a:lnTo>
                      <a:pt x="349" y="72"/>
                    </a:lnTo>
                    <a:lnTo>
                      <a:pt x="360" y="72"/>
                    </a:lnTo>
                    <a:lnTo>
                      <a:pt x="371" y="73"/>
                    </a:lnTo>
                    <a:lnTo>
                      <a:pt x="381" y="73"/>
                    </a:lnTo>
                    <a:lnTo>
                      <a:pt x="392" y="73"/>
                    </a:lnTo>
                    <a:lnTo>
                      <a:pt x="401" y="73"/>
                    </a:lnTo>
                    <a:lnTo>
                      <a:pt x="410" y="73"/>
                    </a:lnTo>
                    <a:lnTo>
                      <a:pt x="416" y="73"/>
                    </a:lnTo>
                    <a:lnTo>
                      <a:pt x="425" y="73"/>
                    </a:lnTo>
                    <a:lnTo>
                      <a:pt x="430" y="73"/>
                    </a:lnTo>
                    <a:lnTo>
                      <a:pt x="437" y="75"/>
                    </a:lnTo>
                    <a:lnTo>
                      <a:pt x="442" y="76"/>
                    </a:lnTo>
                    <a:lnTo>
                      <a:pt x="450" y="77"/>
                    </a:lnTo>
                    <a:lnTo>
                      <a:pt x="460" y="77"/>
                    </a:lnTo>
                    <a:lnTo>
                      <a:pt x="471" y="77"/>
                    </a:lnTo>
                    <a:lnTo>
                      <a:pt x="476" y="76"/>
                    </a:lnTo>
                    <a:lnTo>
                      <a:pt x="482" y="76"/>
                    </a:lnTo>
                    <a:lnTo>
                      <a:pt x="489" y="75"/>
                    </a:lnTo>
                    <a:lnTo>
                      <a:pt x="496" y="73"/>
                    </a:lnTo>
                    <a:lnTo>
                      <a:pt x="502" y="71"/>
                    </a:lnTo>
                    <a:lnTo>
                      <a:pt x="510" y="70"/>
                    </a:lnTo>
                    <a:lnTo>
                      <a:pt x="517" y="70"/>
                    </a:lnTo>
                    <a:lnTo>
                      <a:pt x="527" y="70"/>
                    </a:lnTo>
                    <a:lnTo>
                      <a:pt x="535" y="68"/>
                    </a:lnTo>
                    <a:lnTo>
                      <a:pt x="545" y="68"/>
                    </a:lnTo>
                    <a:lnTo>
                      <a:pt x="554" y="70"/>
                    </a:lnTo>
                    <a:lnTo>
                      <a:pt x="564" y="72"/>
                    </a:lnTo>
                    <a:lnTo>
                      <a:pt x="571" y="72"/>
                    </a:lnTo>
                    <a:lnTo>
                      <a:pt x="580" y="73"/>
                    </a:lnTo>
                    <a:lnTo>
                      <a:pt x="587" y="76"/>
                    </a:lnTo>
                    <a:lnTo>
                      <a:pt x="596" y="80"/>
                    </a:lnTo>
                    <a:lnTo>
                      <a:pt x="602" y="82"/>
                    </a:lnTo>
                    <a:lnTo>
                      <a:pt x="609" y="85"/>
                    </a:lnTo>
                    <a:lnTo>
                      <a:pt x="614" y="88"/>
                    </a:lnTo>
                    <a:lnTo>
                      <a:pt x="619" y="93"/>
                    </a:lnTo>
                    <a:lnTo>
                      <a:pt x="625" y="98"/>
                    </a:lnTo>
                    <a:lnTo>
                      <a:pt x="630" y="103"/>
                    </a:lnTo>
                    <a:lnTo>
                      <a:pt x="634" y="108"/>
                    </a:lnTo>
                    <a:lnTo>
                      <a:pt x="639" y="113"/>
                    </a:lnTo>
                    <a:lnTo>
                      <a:pt x="640" y="118"/>
                    </a:lnTo>
                    <a:lnTo>
                      <a:pt x="642" y="125"/>
                    </a:lnTo>
                    <a:lnTo>
                      <a:pt x="642" y="128"/>
                    </a:lnTo>
                    <a:lnTo>
                      <a:pt x="644" y="133"/>
                    </a:lnTo>
                    <a:lnTo>
                      <a:pt x="644" y="138"/>
                    </a:lnTo>
                    <a:lnTo>
                      <a:pt x="645" y="146"/>
                    </a:lnTo>
                    <a:lnTo>
                      <a:pt x="636" y="142"/>
                    </a:lnTo>
                    <a:lnTo>
                      <a:pt x="627" y="141"/>
                    </a:lnTo>
                    <a:lnTo>
                      <a:pt x="616" y="140"/>
                    </a:lnTo>
                    <a:lnTo>
                      <a:pt x="606" y="142"/>
                    </a:lnTo>
                    <a:lnTo>
                      <a:pt x="595" y="143"/>
                    </a:lnTo>
                    <a:lnTo>
                      <a:pt x="585" y="146"/>
                    </a:lnTo>
                    <a:lnTo>
                      <a:pt x="575" y="150"/>
                    </a:lnTo>
                    <a:lnTo>
                      <a:pt x="565" y="155"/>
                    </a:lnTo>
                    <a:lnTo>
                      <a:pt x="554" y="157"/>
                    </a:lnTo>
                    <a:lnTo>
                      <a:pt x="545" y="162"/>
                    </a:lnTo>
                    <a:lnTo>
                      <a:pt x="535" y="166"/>
                    </a:lnTo>
                    <a:lnTo>
                      <a:pt x="529" y="170"/>
                    </a:lnTo>
                    <a:lnTo>
                      <a:pt x="521" y="172"/>
                    </a:lnTo>
                    <a:lnTo>
                      <a:pt x="519" y="176"/>
                    </a:lnTo>
                    <a:lnTo>
                      <a:pt x="515" y="177"/>
                    </a:lnTo>
                    <a:lnTo>
                      <a:pt x="515" y="178"/>
                    </a:lnTo>
                    <a:lnTo>
                      <a:pt x="512" y="181"/>
                    </a:lnTo>
                    <a:lnTo>
                      <a:pt x="510" y="191"/>
                    </a:lnTo>
                    <a:lnTo>
                      <a:pt x="507" y="197"/>
                    </a:lnTo>
                    <a:lnTo>
                      <a:pt x="505" y="205"/>
                    </a:lnTo>
                    <a:lnTo>
                      <a:pt x="501" y="212"/>
                    </a:lnTo>
                    <a:lnTo>
                      <a:pt x="499" y="221"/>
                    </a:lnTo>
                    <a:lnTo>
                      <a:pt x="495" y="230"/>
                    </a:lnTo>
                    <a:lnTo>
                      <a:pt x="490" y="237"/>
                    </a:lnTo>
                    <a:lnTo>
                      <a:pt x="486" y="243"/>
                    </a:lnTo>
                    <a:lnTo>
                      <a:pt x="482" y="252"/>
                    </a:lnTo>
                    <a:lnTo>
                      <a:pt x="476" y="257"/>
                    </a:lnTo>
                    <a:lnTo>
                      <a:pt x="472" y="263"/>
                    </a:lnTo>
                    <a:lnTo>
                      <a:pt x="467" y="265"/>
                    </a:lnTo>
                    <a:lnTo>
                      <a:pt x="462" y="268"/>
                    </a:lnTo>
                    <a:lnTo>
                      <a:pt x="451" y="268"/>
                    </a:lnTo>
                    <a:lnTo>
                      <a:pt x="441" y="270"/>
                    </a:lnTo>
                    <a:lnTo>
                      <a:pt x="430" y="271"/>
                    </a:lnTo>
                    <a:lnTo>
                      <a:pt x="419" y="272"/>
                    </a:lnTo>
                    <a:lnTo>
                      <a:pt x="411" y="271"/>
                    </a:lnTo>
                    <a:lnTo>
                      <a:pt x="404" y="271"/>
                    </a:lnTo>
                    <a:lnTo>
                      <a:pt x="396" y="270"/>
                    </a:lnTo>
                    <a:lnTo>
                      <a:pt x="390" y="270"/>
                    </a:lnTo>
                    <a:lnTo>
                      <a:pt x="380" y="268"/>
                    </a:lnTo>
                    <a:lnTo>
                      <a:pt x="371" y="267"/>
                    </a:lnTo>
                    <a:lnTo>
                      <a:pt x="361" y="265"/>
                    </a:lnTo>
                    <a:lnTo>
                      <a:pt x="351" y="265"/>
                    </a:lnTo>
                    <a:lnTo>
                      <a:pt x="339" y="261"/>
                    </a:lnTo>
                    <a:lnTo>
                      <a:pt x="327" y="257"/>
                    </a:lnTo>
                    <a:lnTo>
                      <a:pt x="315" y="253"/>
                    </a:lnTo>
                    <a:lnTo>
                      <a:pt x="302" y="251"/>
                    </a:lnTo>
                    <a:lnTo>
                      <a:pt x="289" y="246"/>
                    </a:lnTo>
                    <a:lnTo>
                      <a:pt x="276" y="241"/>
                    </a:lnTo>
                    <a:lnTo>
                      <a:pt x="264" y="238"/>
                    </a:lnTo>
                    <a:lnTo>
                      <a:pt x="254" y="235"/>
                    </a:lnTo>
                    <a:lnTo>
                      <a:pt x="242" y="230"/>
                    </a:lnTo>
                    <a:lnTo>
                      <a:pt x="232" y="227"/>
                    </a:lnTo>
                    <a:lnTo>
                      <a:pt x="224" y="223"/>
                    </a:lnTo>
                    <a:lnTo>
                      <a:pt x="216" y="221"/>
                    </a:lnTo>
                    <a:lnTo>
                      <a:pt x="210" y="217"/>
                    </a:lnTo>
                    <a:lnTo>
                      <a:pt x="205" y="217"/>
                    </a:lnTo>
                    <a:lnTo>
                      <a:pt x="202" y="216"/>
                    </a:lnTo>
                    <a:lnTo>
                      <a:pt x="155" y="150"/>
                    </a:lnTo>
                    <a:lnTo>
                      <a:pt x="0" y="91"/>
                    </a:lnTo>
                    <a:close/>
                  </a:path>
                </a:pathLst>
              </a:custGeom>
              <a:solidFill>
                <a:srgbClr val="B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82" name="Freeform 290"/>
              <p:cNvSpPr>
                <a:spLocks/>
              </p:cNvSpPr>
              <p:nvPr/>
            </p:nvSpPr>
            <p:spPr bwMode="auto">
              <a:xfrm>
                <a:off x="2577" y="2652"/>
                <a:ext cx="74" cy="115"/>
              </a:xfrm>
              <a:custGeom>
                <a:avLst/>
                <a:gdLst>
                  <a:gd name="T0" fmla="*/ 0 w 149"/>
                  <a:gd name="T1" fmla="*/ 0 h 229"/>
                  <a:gd name="T2" fmla="*/ 0 w 149"/>
                  <a:gd name="T3" fmla="*/ 1 h 229"/>
                  <a:gd name="T4" fmla="*/ 0 w 149"/>
                  <a:gd name="T5" fmla="*/ 1 h 229"/>
                  <a:gd name="T6" fmla="*/ 0 w 149"/>
                  <a:gd name="T7" fmla="*/ 1 h 229"/>
                  <a:gd name="T8" fmla="*/ 0 w 149"/>
                  <a:gd name="T9" fmla="*/ 1 h 229"/>
                  <a:gd name="T10" fmla="*/ 0 w 149"/>
                  <a:gd name="T11" fmla="*/ 1 h 229"/>
                  <a:gd name="T12" fmla="*/ 0 w 149"/>
                  <a:gd name="T13" fmla="*/ 1 h 229"/>
                  <a:gd name="T14" fmla="*/ 0 w 149"/>
                  <a:gd name="T15" fmla="*/ 1 h 229"/>
                  <a:gd name="T16" fmla="*/ 0 w 149"/>
                  <a:gd name="T17" fmla="*/ 1 h 229"/>
                  <a:gd name="T18" fmla="*/ 0 w 149"/>
                  <a:gd name="T19" fmla="*/ 1 h 229"/>
                  <a:gd name="T20" fmla="*/ 0 w 149"/>
                  <a:gd name="T21" fmla="*/ 0 h 229"/>
                  <a:gd name="T22" fmla="*/ 0 w 149"/>
                  <a:gd name="T23" fmla="*/ 0 h 2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9"/>
                  <a:gd name="T37" fmla="*/ 0 h 229"/>
                  <a:gd name="T38" fmla="*/ 149 w 149"/>
                  <a:gd name="T39" fmla="*/ 229 h 22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9" h="229">
                    <a:moveTo>
                      <a:pt x="5" y="0"/>
                    </a:moveTo>
                    <a:lnTo>
                      <a:pt x="103" y="124"/>
                    </a:lnTo>
                    <a:lnTo>
                      <a:pt x="61" y="119"/>
                    </a:lnTo>
                    <a:lnTo>
                      <a:pt x="110" y="140"/>
                    </a:lnTo>
                    <a:lnTo>
                      <a:pt x="149" y="199"/>
                    </a:lnTo>
                    <a:lnTo>
                      <a:pt x="143" y="229"/>
                    </a:lnTo>
                    <a:lnTo>
                      <a:pt x="23" y="87"/>
                    </a:lnTo>
                    <a:lnTo>
                      <a:pt x="53" y="87"/>
                    </a:lnTo>
                    <a:lnTo>
                      <a:pt x="5" y="69"/>
                    </a:lnTo>
                    <a:lnTo>
                      <a:pt x="0" y="52"/>
                    </a:lnTo>
                    <a:lnTo>
                      <a:pt x="5" y="0"/>
                    </a:lnTo>
                    <a:close/>
                  </a:path>
                </a:pathLst>
              </a:custGeom>
              <a:solidFill>
                <a:srgbClr val="B3B0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83" name="Freeform 291"/>
              <p:cNvSpPr>
                <a:spLocks/>
              </p:cNvSpPr>
              <p:nvPr/>
            </p:nvSpPr>
            <p:spPr bwMode="auto">
              <a:xfrm>
                <a:off x="2497" y="2849"/>
                <a:ext cx="52" cy="55"/>
              </a:xfrm>
              <a:custGeom>
                <a:avLst/>
                <a:gdLst>
                  <a:gd name="T0" fmla="*/ 1 w 103"/>
                  <a:gd name="T1" fmla="*/ 1 h 110"/>
                  <a:gd name="T2" fmla="*/ 1 w 103"/>
                  <a:gd name="T3" fmla="*/ 1 h 110"/>
                  <a:gd name="T4" fmla="*/ 1 w 103"/>
                  <a:gd name="T5" fmla="*/ 1 h 110"/>
                  <a:gd name="T6" fmla="*/ 1 w 103"/>
                  <a:gd name="T7" fmla="*/ 1 h 110"/>
                  <a:gd name="T8" fmla="*/ 1 w 103"/>
                  <a:gd name="T9" fmla="*/ 1 h 110"/>
                  <a:gd name="T10" fmla="*/ 1 w 103"/>
                  <a:gd name="T11" fmla="*/ 1 h 110"/>
                  <a:gd name="T12" fmla="*/ 1 w 103"/>
                  <a:gd name="T13" fmla="*/ 1 h 110"/>
                  <a:gd name="T14" fmla="*/ 1 w 103"/>
                  <a:gd name="T15" fmla="*/ 1 h 110"/>
                  <a:gd name="T16" fmla="*/ 0 w 103"/>
                  <a:gd name="T17" fmla="*/ 1 h 110"/>
                  <a:gd name="T18" fmla="*/ 1 w 103"/>
                  <a:gd name="T19" fmla="*/ 1 h 110"/>
                  <a:gd name="T20" fmla="*/ 1 w 103"/>
                  <a:gd name="T21" fmla="*/ 1 h 110"/>
                  <a:gd name="T22" fmla="*/ 1 w 103"/>
                  <a:gd name="T23" fmla="*/ 1 h 110"/>
                  <a:gd name="T24" fmla="*/ 1 w 103"/>
                  <a:gd name="T25" fmla="*/ 1 h 110"/>
                  <a:gd name="T26" fmla="*/ 1 w 103"/>
                  <a:gd name="T27" fmla="*/ 1 h 110"/>
                  <a:gd name="T28" fmla="*/ 1 w 103"/>
                  <a:gd name="T29" fmla="*/ 1 h 110"/>
                  <a:gd name="T30" fmla="*/ 1 w 103"/>
                  <a:gd name="T31" fmla="*/ 1 h 110"/>
                  <a:gd name="T32" fmla="*/ 1 w 103"/>
                  <a:gd name="T33" fmla="*/ 1 h 110"/>
                  <a:gd name="T34" fmla="*/ 1 w 103"/>
                  <a:gd name="T35" fmla="*/ 1 h 110"/>
                  <a:gd name="T36" fmla="*/ 1 w 103"/>
                  <a:gd name="T37" fmla="*/ 1 h 110"/>
                  <a:gd name="T38" fmla="*/ 1 w 103"/>
                  <a:gd name="T39" fmla="*/ 1 h 110"/>
                  <a:gd name="T40" fmla="*/ 1 w 103"/>
                  <a:gd name="T41" fmla="*/ 1 h 110"/>
                  <a:gd name="T42" fmla="*/ 1 w 103"/>
                  <a:gd name="T43" fmla="*/ 1 h 110"/>
                  <a:gd name="T44" fmla="*/ 1 w 103"/>
                  <a:gd name="T45" fmla="*/ 1 h 110"/>
                  <a:gd name="T46" fmla="*/ 1 w 103"/>
                  <a:gd name="T47" fmla="*/ 1 h 110"/>
                  <a:gd name="T48" fmla="*/ 1 w 103"/>
                  <a:gd name="T49" fmla="*/ 1 h 110"/>
                  <a:gd name="T50" fmla="*/ 1 w 103"/>
                  <a:gd name="T51" fmla="*/ 1 h 110"/>
                  <a:gd name="T52" fmla="*/ 1 w 103"/>
                  <a:gd name="T53" fmla="*/ 1 h 110"/>
                  <a:gd name="T54" fmla="*/ 1 w 103"/>
                  <a:gd name="T55" fmla="*/ 1 h 110"/>
                  <a:gd name="T56" fmla="*/ 1 w 103"/>
                  <a:gd name="T57" fmla="*/ 1 h 110"/>
                  <a:gd name="T58" fmla="*/ 1 w 103"/>
                  <a:gd name="T59" fmla="*/ 1 h 110"/>
                  <a:gd name="T60" fmla="*/ 1 w 103"/>
                  <a:gd name="T61" fmla="*/ 1 h 110"/>
                  <a:gd name="T62" fmla="*/ 1 w 103"/>
                  <a:gd name="T63" fmla="*/ 1 h 110"/>
                  <a:gd name="T64" fmla="*/ 1 w 103"/>
                  <a:gd name="T65" fmla="*/ 1 h 110"/>
                  <a:gd name="T66" fmla="*/ 1 w 103"/>
                  <a:gd name="T67" fmla="*/ 1 h 110"/>
                  <a:gd name="T68" fmla="*/ 1 w 103"/>
                  <a:gd name="T69" fmla="*/ 1 h 110"/>
                  <a:gd name="T70" fmla="*/ 1 w 103"/>
                  <a:gd name="T71" fmla="*/ 1 h 110"/>
                  <a:gd name="T72" fmla="*/ 1 w 103"/>
                  <a:gd name="T73" fmla="*/ 0 h 110"/>
                  <a:gd name="T74" fmla="*/ 1 w 103"/>
                  <a:gd name="T75" fmla="*/ 1 h 110"/>
                  <a:gd name="T76" fmla="*/ 1 w 103"/>
                  <a:gd name="T77" fmla="*/ 1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110"/>
                  <a:gd name="T119" fmla="*/ 103 w 103"/>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110">
                    <a:moveTo>
                      <a:pt x="63" y="1"/>
                    </a:moveTo>
                    <a:lnTo>
                      <a:pt x="63" y="19"/>
                    </a:lnTo>
                    <a:lnTo>
                      <a:pt x="53" y="27"/>
                    </a:lnTo>
                    <a:lnTo>
                      <a:pt x="35" y="6"/>
                    </a:lnTo>
                    <a:lnTo>
                      <a:pt x="20" y="12"/>
                    </a:lnTo>
                    <a:lnTo>
                      <a:pt x="46" y="44"/>
                    </a:lnTo>
                    <a:lnTo>
                      <a:pt x="46" y="65"/>
                    </a:lnTo>
                    <a:lnTo>
                      <a:pt x="33" y="77"/>
                    </a:lnTo>
                    <a:lnTo>
                      <a:pt x="0" y="65"/>
                    </a:lnTo>
                    <a:lnTo>
                      <a:pt x="30" y="89"/>
                    </a:lnTo>
                    <a:lnTo>
                      <a:pt x="30" y="97"/>
                    </a:lnTo>
                    <a:lnTo>
                      <a:pt x="47" y="110"/>
                    </a:lnTo>
                    <a:lnTo>
                      <a:pt x="46" y="106"/>
                    </a:lnTo>
                    <a:lnTo>
                      <a:pt x="48" y="99"/>
                    </a:lnTo>
                    <a:lnTo>
                      <a:pt x="51" y="91"/>
                    </a:lnTo>
                    <a:lnTo>
                      <a:pt x="60" y="85"/>
                    </a:lnTo>
                    <a:lnTo>
                      <a:pt x="65" y="82"/>
                    </a:lnTo>
                    <a:lnTo>
                      <a:pt x="72" y="80"/>
                    </a:lnTo>
                    <a:lnTo>
                      <a:pt x="78" y="77"/>
                    </a:lnTo>
                    <a:lnTo>
                      <a:pt x="87" y="77"/>
                    </a:lnTo>
                    <a:lnTo>
                      <a:pt x="92" y="76"/>
                    </a:lnTo>
                    <a:lnTo>
                      <a:pt x="98" y="76"/>
                    </a:lnTo>
                    <a:lnTo>
                      <a:pt x="101" y="76"/>
                    </a:lnTo>
                    <a:lnTo>
                      <a:pt x="103" y="76"/>
                    </a:lnTo>
                    <a:lnTo>
                      <a:pt x="98" y="75"/>
                    </a:lnTo>
                    <a:lnTo>
                      <a:pt x="87" y="72"/>
                    </a:lnTo>
                    <a:lnTo>
                      <a:pt x="81" y="69"/>
                    </a:lnTo>
                    <a:lnTo>
                      <a:pt x="75" y="66"/>
                    </a:lnTo>
                    <a:lnTo>
                      <a:pt x="70" y="61"/>
                    </a:lnTo>
                    <a:lnTo>
                      <a:pt x="67" y="57"/>
                    </a:lnTo>
                    <a:lnTo>
                      <a:pt x="66" y="50"/>
                    </a:lnTo>
                    <a:lnTo>
                      <a:pt x="67" y="45"/>
                    </a:lnTo>
                    <a:lnTo>
                      <a:pt x="70" y="37"/>
                    </a:lnTo>
                    <a:lnTo>
                      <a:pt x="73" y="32"/>
                    </a:lnTo>
                    <a:lnTo>
                      <a:pt x="78" y="22"/>
                    </a:lnTo>
                    <a:lnTo>
                      <a:pt x="82" y="19"/>
                    </a:lnTo>
                    <a:lnTo>
                      <a:pt x="75" y="0"/>
                    </a:lnTo>
                    <a:lnTo>
                      <a:pt x="63" y="1"/>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84" name="Freeform 292"/>
              <p:cNvSpPr>
                <a:spLocks/>
              </p:cNvSpPr>
              <p:nvPr/>
            </p:nvSpPr>
            <p:spPr bwMode="auto">
              <a:xfrm>
                <a:off x="2549" y="2893"/>
                <a:ext cx="77" cy="17"/>
              </a:xfrm>
              <a:custGeom>
                <a:avLst/>
                <a:gdLst>
                  <a:gd name="T0" fmla="*/ 0 w 154"/>
                  <a:gd name="T1" fmla="*/ 1 h 33"/>
                  <a:gd name="T2" fmla="*/ 1 w 154"/>
                  <a:gd name="T3" fmla="*/ 0 h 33"/>
                  <a:gd name="T4" fmla="*/ 1 w 154"/>
                  <a:gd name="T5" fmla="*/ 0 h 33"/>
                  <a:gd name="T6" fmla="*/ 1 w 154"/>
                  <a:gd name="T7" fmla="*/ 1 h 33"/>
                  <a:gd name="T8" fmla="*/ 1 w 154"/>
                  <a:gd name="T9" fmla="*/ 1 h 33"/>
                  <a:gd name="T10" fmla="*/ 1 w 154"/>
                  <a:gd name="T11" fmla="*/ 1 h 33"/>
                  <a:gd name="T12" fmla="*/ 1 w 154"/>
                  <a:gd name="T13" fmla="*/ 1 h 33"/>
                  <a:gd name="T14" fmla="*/ 1 w 154"/>
                  <a:gd name="T15" fmla="*/ 1 h 33"/>
                  <a:gd name="T16" fmla="*/ 1 w 154"/>
                  <a:gd name="T17" fmla="*/ 1 h 33"/>
                  <a:gd name="T18" fmla="*/ 1 w 154"/>
                  <a:gd name="T19" fmla="*/ 1 h 33"/>
                  <a:gd name="T20" fmla="*/ 1 w 154"/>
                  <a:gd name="T21" fmla="*/ 1 h 33"/>
                  <a:gd name="T22" fmla="*/ 1 w 154"/>
                  <a:gd name="T23" fmla="*/ 1 h 33"/>
                  <a:gd name="T24" fmla="*/ 1 w 154"/>
                  <a:gd name="T25" fmla="*/ 1 h 33"/>
                  <a:gd name="T26" fmla="*/ 1 w 154"/>
                  <a:gd name="T27" fmla="*/ 1 h 33"/>
                  <a:gd name="T28" fmla="*/ 1 w 154"/>
                  <a:gd name="T29" fmla="*/ 1 h 33"/>
                  <a:gd name="T30" fmla="*/ 1 w 154"/>
                  <a:gd name="T31" fmla="*/ 1 h 33"/>
                  <a:gd name="T32" fmla="*/ 1 w 154"/>
                  <a:gd name="T33" fmla="*/ 1 h 33"/>
                  <a:gd name="T34" fmla="*/ 1 w 154"/>
                  <a:gd name="T35" fmla="*/ 1 h 33"/>
                  <a:gd name="T36" fmla="*/ 1 w 154"/>
                  <a:gd name="T37" fmla="*/ 1 h 33"/>
                  <a:gd name="T38" fmla="*/ 1 w 154"/>
                  <a:gd name="T39" fmla="*/ 1 h 33"/>
                  <a:gd name="T40" fmla="*/ 1 w 154"/>
                  <a:gd name="T41" fmla="*/ 1 h 33"/>
                  <a:gd name="T42" fmla="*/ 1 w 154"/>
                  <a:gd name="T43" fmla="*/ 1 h 33"/>
                  <a:gd name="T44" fmla="*/ 1 w 154"/>
                  <a:gd name="T45" fmla="*/ 1 h 33"/>
                  <a:gd name="T46" fmla="*/ 1 w 154"/>
                  <a:gd name="T47" fmla="*/ 1 h 33"/>
                  <a:gd name="T48" fmla="*/ 1 w 154"/>
                  <a:gd name="T49" fmla="*/ 1 h 33"/>
                  <a:gd name="T50" fmla="*/ 0 w 154"/>
                  <a:gd name="T51" fmla="*/ 1 h 33"/>
                  <a:gd name="T52" fmla="*/ 0 w 154"/>
                  <a:gd name="T53" fmla="*/ 1 h 3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4"/>
                  <a:gd name="T82" fmla="*/ 0 h 33"/>
                  <a:gd name="T83" fmla="*/ 154 w 154"/>
                  <a:gd name="T84" fmla="*/ 33 h 3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4" h="33">
                    <a:moveTo>
                      <a:pt x="0" y="31"/>
                    </a:moveTo>
                    <a:lnTo>
                      <a:pt x="47" y="0"/>
                    </a:lnTo>
                    <a:lnTo>
                      <a:pt x="115" y="0"/>
                    </a:lnTo>
                    <a:lnTo>
                      <a:pt x="154" y="33"/>
                    </a:lnTo>
                    <a:lnTo>
                      <a:pt x="150" y="32"/>
                    </a:lnTo>
                    <a:lnTo>
                      <a:pt x="145" y="31"/>
                    </a:lnTo>
                    <a:lnTo>
                      <a:pt x="135" y="28"/>
                    </a:lnTo>
                    <a:lnTo>
                      <a:pt x="124" y="26"/>
                    </a:lnTo>
                    <a:lnTo>
                      <a:pt x="115" y="23"/>
                    </a:lnTo>
                    <a:lnTo>
                      <a:pt x="109" y="22"/>
                    </a:lnTo>
                    <a:lnTo>
                      <a:pt x="101" y="21"/>
                    </a:lnTo>
                    <a:lnTo>
                      <a:pt x="95" y="21"/>
                    </a:lnTo>
                    <a:lnTo>
                      <a:pt x="88" y="21"/>
                    </a:lnTo>
                    <a:lnTo>
                      <a:pt x="80" y="21"/>
                    </a:lnTo>
                    <a:lnTo>
                      <a:pt x="74" y="21"/>
                    </a:lnTo>
                    <a:lnTo>
                      <a:pt x="68" y="21"/>
                    </a:lnTo>
                    <a:lnTo>
                      <a:pt x="60" y="21"/>
                    </a:lnTo>
                    <a:lnTo>
                      <a:pt x="54" y="21"/>
                    </a:lnTo>
                    <a:lnTo>
                      <a:pt x="47" y="21"/>
                    </a:lnTo>
                    <a:lnTo>
                      <a:pt x="42" y="22"/>
                    </a:lnTo>
                    <a:lnTo>
                      <a:pt x="29" y="23"/>
                    </a:lnTo>
                    <a:lnTo>
                      <a:pt x="19" y="26"/>
                    </a:lnTo>
                    <a:lnTo>
                      <a:pt x="10" y="27"/>
                    </a:lnTo>
                    <a:lnTo>
                      <a:pt x="7" y="28"/>
                    </a:lnTo>
                    <a:lnTo>
                      <a:pt x="4" y="30"/>
                    </a:lnTo>
                    <a:lnTo>
                      <a:pt x="0" y="31"/>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85" name="Freeform 293"/>
              <p:cNvSpPr>
                <a:spLocks/>
              </p:cNvSpPr>
              <p:nvPr/>
            </p:nvSpPr>
            <p:spPr bwMode="auto">
              <a:xfrm>
                <a:off x="2596" y="2883"/>
                <a:ext cx="64" cy="38"/>
              </a:xfrm>
              <a:custGeom>
                <a:avLst/>
                <a:gdLst>
                  <a:gd name="T0" fmla="*/ 1 w 127"/>
                  <a:gd name="T1" fmla="*/ 1 h 75"/>
                  <a:gd name="T2" fmla="*/ 1 w 127"/>
                  <a:gd name="T3" fmla="*/ 0 h 75"/>
                  <a:gd name="T4" fmla="*/ 0 w 127"/>
                  <a:gd name="T5" fmla="*/ 1 h 75"/>
                  <a:gd name="T6" fmla="*/ 1 w 127"/>
                  <a:gd name="T7" fmla="*/ 1 h 75"/>
                  <a:gd name="T8" fmla="*/ 1 w 127"/>
                  <a:gd name="T9" fmla="*/ 1 h 75"/>
                  <a:gd name="T10" fmla="*/ 1 w 127"/>
                  <a:gd name="T11" fmla="*/ 1 h 75"/>
                  <a:gd name="T12" fmla="*/ 1 w 127"/>
                  <a:gd name="T13" fmla="*/ 1 h 75"/>
                  <a:gd name="T14" fmla="*/ 1 w 127"/>
                  <a:gd name="T15" fmla="*/ 1 h 75"/>
                  <a:gd name="T16" fmla="*/ 1 w 127"/>
                  <a:gd name="T17" fmla="*/ 1 h 75"/>
                  <a:gd name="T18" fmla="*/ 1 w 127"/>
                  <a:gd name="T19" fmla="*/ 1 h 75"/>
                  <a:gd name="T20" fmla="*/ 1 w 127"/>
                  <a:gd name="T21" fmla="*/ 1 h 75"/>
                  <a:gd name="T22" fmla="*/ 1 w 127"/>
                  <a:gd name="T23" fmla="*/ 1 h 75"/>
                  <a:gd name="T24" fmla="*/ 1 w 127"/>
                  <a:gd name="T25" fmla="*/ 1 h 75"/>
                  <a:gd name="T26" fmla="*/ 1 w 127"/>
                  <a:gd name="T27" fmla="*/ 1 h 75"/>
                  <a:gd name="T28" fmla="*/ 1 w 127"/>
                  <a:gd name="T29" fmla="*/ 1 h 75"/>
                  <a:gd name="T30" fmla="*/ 1 w 127"/>
                  <a:gd name="T31" fmla="*/ 1 h 75"/>
                  <a:gd name="T32" fmla="*/ 1 w 127"/>
                  <a:gd name="T33" fmla="*/ 1 h 75"/>
                  <a:gd name="T34" fmla="*/ 1 w 127"/>
                  <a:gd name="T35" fmla="*/ 1 h 75"/>
                  <a:gd name="T36" fmla="*/ 1 w 127"/>
                  <a:gd name="T37" fmla="*/ 1 h 7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7"/>
                  <a:gd name="T58" fmla="*/ 0 h 75"/>
                  <a:gd name="T59" fmla="*/ 127 w 127"/>
                  <a:gd name="T60" fmla="*/ 75 h 7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7" h="75">
                    <a:moveTo>
                      <a:pt x="35" y="8"/>
                    </a:moveTo>
                    <a:lnTo>
                      <a:pt x="1" y="0"/>
                    </a:lnTo>
                    <a:lnTo>
                      <a:pt x="0" y="1"/>
                    </a:lnTo>
                    <a:lnTo>
                      <a:pt x="1" y="6"/>
                    </a:lnTo>
                    <a:lnTo>
                      <a:pt x="1" y="10"/>
                    </a:lnTo>
                    <a:lnTo>
                      <a:pt x="5" y="16"/>
                    </a:lnTo>
                    <a:lnTo>
                      <a:pt x="7" y="21"/>
                    </a:lnTo>
                    <a:lnTo>
                      <a:pt x="15" y="28"/>
                    </a:lnTo>
                    <a:lnTo>
                      <a:pt x="21" y="36"/>
                    </a:lnTo>
                    <a:lnTo>
                      <a:pt x="31" y="43"/>
                    </a:lnTo>
                    <a:lnTo>
                      <a:pt x="42" y="51"/>
                    </a:lnTo>
                    <a:lnTo>
                      <a:pt x="52" y="58"/>
                    </a:lnTo>
                    <a:lnTo>
                      <a:pt x="61" y="65"/>
                    </a:lnTo>
                    <a:lnTo>
                      <a:pt x="69" y="70"/>
                    </a:lnTo>
                    <a:lnTo>
                      <a:pt x="75" y="72"/>
                    </a:lnTo>
                    <a:lnTo>
                      <a:pt x="77" y="75"/>
                    </a:lnTo>
                    <a:lnTo>
                      <a:pt x="127" y="47"/>
                    </a:lnTo>
                    <a:lnTo>
                      <a:pt x="35" y="8"/>
                    </a:lnTo>
                    <a:close/>
                  </a:path>
                </a:pathLst>
              </a:custGeom>
              <a:solidFill>
                <a:srgbClr val="B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86" name="Freeform 294"/>
              <p:cNvSpPr>
                <a:spLocks/>
              </p:cNvSpPr>
              <p:nvPr/>
            </p:nvSpPr>
            <p:spPr bwMode="auto">
              <a:xfrm>
                <a:off x="2889" y="2825"/>
                <a:ext cx="59" cy="42"/>
              </a:xfrm>
              <a:custGeom>
                <a:avLst/>
                <a:gdLst>
                  <a:gd name="T0" fmla="*/ 0 w 117"/>
                  <a:gd name="T1" fmla="*/ 1 h 84"/>
                  <a:gd name="T2" fmla="*/ 1 w 117"/>
                  <a:gd name="T3" fmla="*/ 1 h 84"/>
                  <a:gd name="T4" fmla="*/ 1 w 117"/>
                  <a:gd name="T5" fmla="*/ 1 h 84"/>
                  <a:gd name="T6" fmla="*/ 1 w 117"/>
                  <a:gd name="T7" fmla="*/ 1 h 84"/>
                  <a:gd name="T8" fmla="*/ 1 w 117"/>
                  <a:gd name="T9" fmla="*/ 1 h 84"/>
                  <a:gd name="T10" fmla="*/ 1 w 117"/>
                  <a:gd name="T11" fmla="*/ 1 h 84"/>
                  <a:gd name="T12" fmla="*/ 1 w 117"/>
                  <a:gd name="T13" fmla="*/ 1 h 84"/>
                  <a:gd name="T14" fmla="*/ 1 w 117"/>
                  <a:gd name="T15" fmla="*/ 1 h 84"/>
                  <a:gd name="T16" fmla="*/ 1 w 117"/>
                  <a:gd name="T17" fmla="*/ 1 h 84"/>
                  <a:gd name="T18" fmla="*/ 1 w 117"/>
                  <a:gd name="T19" fmla="*/ 1 h 84"/>
                  <a:gd name="T20" fmla="*/ 1 w 117"/>
                  <a:gd name="T21" fmla="*/ 0 h 84"/>
                  <a:gd name="T22" fmla="*/ 1 w 117"/>
                  <a:gd name="T23" fmla="*/ 1 h 84"/>
                  <a:gd name="T24" fmla="*/ 1 w 117"/>
                  <a:gd name="T25" fmla="*/ 1 h 84"/>
                  <a:gd name="T26" fmla="*/ 1 w 117"/>
                  <a:gd name="T27" fmla="*/ 1 h 84"/>
                  <a:gd name="T28" fmla="*/ 1 w 117"/>
                  <a:gd name="T29" fmla="*/ 1 h 84"/>
                  <a:gd name="T30" fmla="*/ 1 w 117"/>
                  <a:gd name="T31" fmla="*/ 1 h 84"/>
                  <a:gd name="T32" fmla="*/ 0 w 117"/>
                  <a:gd name="T33" fmla="*/ 1 h 84"/>
                  <a:gd name="T34" fmla="*/ 0 w 117"/>
                  <a:gd name="T35" fmla="*/ 1 h 8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7"/>
                  <a:gd name="T55" fmla="*/ 0 h 84"/>
                  <a:gd name="T56" fmla="*/ 117 w 117"/>
                  <a:gd name="T57" fmla="*/ 84 h 8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7" h="84">
                    <a:moveTo>
                      <a:pt x="0" y="42"/>
                    </a:moveTo>
                    <a:lnTo>
                      <a:pt x="1" y="42"/>
                    </a:lnTo>
                    <a:lnTo>
                      <a:pt x="6" y="42"/>
                    </a:lnTo>
                    <a:lnTo>
                      <a:pt x="14" y="39"/>
                    </a:lnTo>
                    <a:lnTo>
                      <a:pt x="23" y="35"/>
                    </a:lnTo>
                    <a:lnTo>
                      <a:pt x="26" y="30"/>
                    </a:lnTo>
                    <a:lnTo>
                      <a:pt x="30" y="25"/>
                    </a:lnTo>
                    <a:lnTo>
                      <a:pt x="34" y="19"/>
                    </a:lnTo>
                    <a:lnTo>
                      <a:pt x="38" y="13"/>
                    </a:lnTo>
                    <a:lnTo>
                      <a:pt x="43" y="3"/>
                    </a:lnTo>
                    <a:lnTo>
                      <a:pt x="45" y="0"/>
                    </a:lnTo>
                    <a:lnTo>
                      <a:pt x="71" y="27"/>
                    </a:lnTo>
                    <a:lnTo>
                      <a:pt x="117" y="47"/>
                    </a:lnTo>
                    <a:lnTo>
                      <a:pt x="91" y="58"/>
                    </a:lnTo>
                    <a:lnTo>
                      <a:pt x="109" y="84"/>
                    </a:lnTo>
                    <a:lnTo>
                      <a:pt x="30" y="67"/>
                    </a:lnTo>
                    <a:lnTo>
                      <a:pt x="0" y="42"/>
                    </a:lnTo>
                    <a:close/>
                  </a:path>
                </a:pathLst>
              </a:custGeom>
              <a:solidFill>
                <a:srgbClr val="8FCC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87" name="Freeform 295"/>
              <p:cNvSpPr>
                <a:spLocks/>
              </p:cNvSpPr>
              <p:nvPr/>
            </p:nvSpPr>
            <p:spPr bwMode="auto">
              <a:xfrm>
                <a:off x="2941" y="2837"/>
                <a:ext cx="169" cy="21"/>
              </a:xfrm>
              <a:custGeom>
                <a:avLst/>
                <a:gdLst>
                  <a:gd name="T0" fmla="*/ 1 w 337"/>
                  <a:gd name="T1" fmla="*/ 0 h 43"/>
                  <a:gd name="T2" fmla="*/ 1 w 337"/>
                  <a:gd name="T3" fmla="*/ 0 h 43"/>
                  <a:gd name="T4" fmla="*/ 1 w 337"/>
                  <a:gd name="T5" fmla="*/ 0 h 43"/>
                  <a:gd name="T6" fmla="*/ 1 w 337"/>
                  <a:gd name="T7" fmla="*/ 0 h 43"/>
                  <a:gd name="T8" fmla="*/ 1 w 337"/>
                  <a:gd name="T9" fmla="*/ 0 h 43"/>
                  <a:gd name="T10" fmla="*/ 1 w 337"/>
                  <a:gd name="T11" fmla="*/ 0 h 43"/>
                  <a:gd name="T12" fmla="*/ 1 w 337"/>
                  <a:gd name="T13" fmla="*/ 0 h 43"/>
                  <a:gd name="T14" fmla="*/ 1 w 337"/>
                  <a:gd name="T15" fmla="*/ 0 h 43"/>
                  <a:gd name="T16" fmla="*/ 1 w 337"/>
                  <a:gd name="T17" fmla="*/ 0 h 43"/>
                  <a:gd name="T18" fmla="*/ 1 w 337"/>
                  <a:gd name="T19" fmla="*/ 0 h 43"/>
                  <a:gd name="T20" fmla="*/ 1 w 337"/>
                  <a:gd name="T21" fmla="*/ 0 h 43"/>
                  <a:gd name="T22" fmla="*/ 1 w 337"/>
                  <a:gd name="T23" fmla="*/ 0 h 43"/>
                  <a:gd name="T24" fmla="*/ 1 w 337"/>
                  <a:gd name="T25" fmla="*/ 0 h 43"/>
                  <a:gd name="T26" fmla="*/ 1 w 337"/>
                  <a:gd name="T27" fmla="*/ 0 h 43"/>
                  <a:gd name="T28" fmla="*/ 1 w 337"/>
                  <a:gd name="T29" fmla="*/ 0 h 43"/>
                  <a:gd name="T30" fmla="*/ 1 w 337"/>
                  <a:gd name="T31" fmla="*/ 0 h 43"/>
                  <a:gd name="T32" fmla="*/ 1 w 337"/>
                  <a:gd name="T33" fmla="*/ 0 h 43"/>
                  <a:gd name="T34" fmla="*/ 1 w 337"/>
                  <a:gd name="T35" fmla="*/ 0 h 43"/>
                  <a:gd name="T36" fmla="*/ 1 w 337"/>
                  <a:gd name="T37" fmla="*/ 0 h 43"/>
                  <a:gd name="T38" fmla="*/ 1 w 337"/>
                  <a:gd name="T39" fmla="*/ 0 h 43"/>
                  <a:gd name="T40" fmla="*/ 1 w 337"/>
                  <a:gd name="T41" fmla="*/ 0 h 43"/>
                  <a:gd name="T42" fmla="*/ 1 w 337"/>
                  <a:gd name="T43" fmla="*/ 0 h 43"/>
                  <a:gd name="T44" fmla="*/ 1 w 337"/>
                  <a:gd name="T45" fmla="*/ 0 h 43"/>
                  <a:gd name="T46" fmla="*/ 1 w 337"/>
                  <a:gd name="T47" fmla="*/ 0 h 43"/>
                  <a:gd name="T48" fmla="*/ 1 w 337"/>
                  <a:gd name="T49" fmla="*/ 0 h 43"/>
                  <a:gd name="T50" fmla="*/ 1 w 337"/>
                  <a:gd name="T51" fmla="*/ 0 h 43"/>
                  <a:gd name="T52" fmla="*/ 1 w 337"/>
                  <a:gd name="T53" fmla="*/ 0 h 43"/>
                  <a:gd name="T54" fmla="*/ 1 w 337"/>
                  <a:gd name="T55" fmla="*/ 0 h 43"/>
                  <a:gd name="T56" fmla="*/ 1 w 337"/>
                  <a:gd name="T57" fmla="*/ 0 h 43"/>
                  <a:gd name="T58" fmla="*/ 1 w 337"/>
                  <a:gd name="T59" fmla="*/ 0 h 43"/>
                  <a:gd name="T60" fmla="*/ 1 w 337"/>
                  <a:gd name="T61" fmla="*/ 0 h 43"/>
                  <a:gd name="T62" fmla="*/ 1 w 337"/>
                  <a:gd name="T63" fmla="*/ 0 h 43"/>
                  <a:gd name="T64" fmla="*/ 1 w 337"/>
                  <a:gd name="T65" fmla="*/ 0 h 43"/>
                  <a:gd name="T66" fmla="*/ 1 w 337"/>
                  <a:gd name="T67" fmla="*/ 0 h 43"/>
                  <a:gd name="T68" fmla="*/ 1 w 337"/>
                  <a:gd name="T69" fmla="*/ 0 h 43"/>
                  <a:gd name="T70" fmla="*/ 1 w 337"/>
                  <a:gd name="T71" fmla="*/ 0 h 43"/>
                  <a:gd name="T72" fmla="*/ 1 w 337"/>
                  <a:gd name="T73" fmla="*/ 0 h 43"/>
                  <a:gd name="T74" fmla="*/ 1 w 337"/>
                  <a:gd name="T75" fmla="*/ 0 h 43"/>
                  <a:gd name="T76" fmla="*/ 1 w 337"/>
                  <a:gd name="T77" fmla="*/ 0 h 43"/>
                  <a:gd name="T78" fmla="*/ 0 w 337"/>
                  <a:gd name="T79" fmla="*/ 0 h 43"/>
                  <a:gd name="T80" fmla="*/ 1 w 337"/>
                  <a:gd name="T81" fmla="*/ 0 h 4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37"/>
                  <a:gd name="T124" fmla="*/ 0 h 43"/>
                  <a:gd name="T125" fmla="*/ 337 w 337"/>
                  <a:gd name="T126" fmla="*/ 43 h 4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37" h="43">
                    <a:moveTo>
                      <a:pt x="16" y="23"/>
                    </a:moveTo>
                    <a:lnTo>
                      <a:pt x="19" y="20"/>
                    </a:lnTo>
                    <a:lnTo>
                      <a:pt x="26" y="19"/>
                    </a:lnTo>
                    <a:lnTo>
                      <a:pt x="30" y="16"/>
                    </a:lnTo>
                    <a:lnTo>
                      <a:pt x="37" y="15"/>
                    </a:lnTo>
                    <a:lnTo>
                      <a:pt x="44" y="13"/>
                    </a:lnTo>
                    <a:lnTo>
                      <a:pt x="51" y="13"/>
                    </a:lnTo>
                    <a:lnTo>
                      <a:pt x="59" y="9"/>
                    </a:lnTo>
                    <a:lnTo>
                      <a:pt x="67" y="8"/>
                    </a:lnTo>
                    <a:lnTo>
                      <a:pt x="75" y="5"/>
                    </a:lnTo>
                    <a:lnTo>
                      <a:pt x="85" y="4"/>
                    </a:lnTo>
                    <a:lnTo>
                      <a:pt x="92" y="1"/>
                    </a:lnTo>
                    <a:lnTo>
                      <a:pt x="101" y="1"/>
                    </a:lnTo>
                    <a:lnTo>
                      <a:pt x="111" y="1"/>
                    </a:lnTo>
                    <a:lnTo>
                      <a:pt x="120" y="1"/>
                    </a:lnTo>
                    <a:lnTo>
                      <a:pt x="126" y="0"/>
                    </a:lnTo>
                    <a:lnTo>
                      <a:pt x="134" y="0"/>
                    </a:lnTo>
                    <a:lnTo>
                      <a:pt x="140" y="0"/>
                    </a:lnTo>
                    <a:lnTo>
                      <a:pt x="146" y="1"/>
                    </a:lnTo>
                    <a:lnTo>
                      <a:pt x="152" y="1"/>
                    </a:lnTo>
                    <a:lnTo>
                      <a:pt x="159" y="1"/>
                    </a:lnTo>
                    <a:lnTo>
                      <a:pt x="165" y="3"/>
                    </a:lnTo>
                    <a:lnTo>
                      <a:pt x="170" y="5"/>
                    </a:lnTo>
                    <a:lnTo>
                      <a:pt x="181" y="8"/>
                    </a:lnTo>
                    <a:lnTo>
                      <a:pt x="191" y="11"/>
                    </a:lnTo>
                    <a:lnTo>
                      <a:pt x="201" y="13"/>
                    </a:lnTo>
                    <a:lnTo>
                      <a:pt x="211" y="14"/>
                    </a:lnTo>
                    <a:lnTo>
                      <a:pt x="219" y="13"/>
                    </a:lnTo>
                    <a:lnTo>
                      <a:pt x="227" y="13"/>
                    </a:lnTo>
                    <a:lnTo>
                      <a:pt x="232" y="10"/>
                    </a:lnTo>
                    <a:lnTo>
                      <a:pt x="237" y="8"/>
                    </a:lnTo>
                    <a:lnTo>
                      <a:pt x="241" y="1"/>
                    </a:lnTo>
                    <a:lnTo>
                      <a:pt x="242" y="1"/>
                    </a:lnTo>
                    <a:lnTo>
                      <a:pt x="337" y="3"/>
                    </a:lnTo>
                    <a:lnTo>
                      <a:pt x="335" y="3"/>
                    </a:lnTo>
                    <a:lnTo>
                      <a:pt x="332" y="8"/>
                    </a:lnTo>
                    <a:lnTo>
                      <a:pt x="325" y="13"/>
                    </a:lnTo>
                    <a:lnTo>
                      <a:pt x="317" y="19"/>
                    </a:lnTo>
                    <a:lnTo>
                      <a:pt x="311" y="21"/>
                    </a:lnTo>
                    <a:lnTo>
                      <a:pt x="306" y="25"/>
                    </a:lnTo>
                    <a:lnTo>
                      <a:pt x="300" y="26"/>
                    </a:lnTo>
                    <a:lnTo>
                      <a:pt x="294" y="30"/>
                    </a:lnTo>
                    <a:lnTo>
                      <a:pt x="287" y="33"/>
                    </a:lnTo>
                    <a:lnTo>
                      <a:pt x="280" y="35"/>
                    </a:lnTo>
                    <a:lnTo>
                      <a:pt x="272" y="36"/>
                    </a:lnTo>
                    <a:lnTo>
                      <a:pt x="265" y="39"/>
                    </a:lnTo>
                    <a:lnTo>
                      <a:pt x="255" y="39"/>
                    </a:lnTo>
                    <a:lnTo>
                      <a:pt x="246" y="39"/>
                    </a:lnTo>
                    <a:lnTo>
                      <a:pt x="236" y="38"/>
                    </a:lnTo>
                    <a:lnTo>
                      <a:pt x="227" y="38"/>
                    </a:lnTo>
                    <a:lnTo>
                      <a:pt x="217" y="36"/>
                    </a:lnTo>
                    <a:lnTo>
                      <a:pt x="207" y="36"/>
                    </a:lnTo>
                    <a:lnTo>
                      <a:pt x="197" y="35"/>
                    </a:lnTo>
                    <a:lnTo>
                      <a:pt x="189" y="35"/>
                    </a:lnTo>
                    <a:lnTo>
                      <a:pt x="179" y="33"/>
                    </a:lnTo>
                    <a:lnTo>
                      <a:pt x="169" y="31"/>
                    </a:lnTo>
                    <a:lnTo>
                      <a:pt x="159" y="29"/>
                    </a:lnTo>
                    <a:lnTo>
                      <a:pt x="151" y="29"/>
                    </a:lnTo>
                    <a:lnTo>
                      <a:pt x="141" y="26"/>
                    </a:lnTo>
                    <a:lnTo>
                      <a:pt x="134" y="26"/>
                    </a:lnTo>
                    <a:lnTo>
                      <a:pt x="126" y="26"/>
                    </a:lnTo>
                    <a:lnTo>
                      <a:pt x="121" y="26"/>
                    </a:lnTo>
                    <a:lnTo>
                      <a:pt x="114" y="26"/>
                    </a:lnTo>
                    <a:lnTo>
                      <a:pt x="109" y="26"/>
                    </a:lnTo>
                    <a:lnTo>
                      <a:pt x="102" y="26"/>
                    </a:lnTo>
                    <a:lnTo>
                      <a:pt x="99" y="29"/>
                    </a:lnTo>
                    <a:lnTo>
                      <a:pt x="91" y="31"/>
                    </a:lnTo>
                    <a:lnTo>
                      <a:pt x="86" y="35"/>
                    </a:lnTo>
                    <a:lnTo>
                      <a:pt x="79" y="36"/>
                    </a:lnTo>
                    <a:lnTo>
                      <a:pt x="74" y="40"/>
                    </a:lnTo>
                    <a:lnTo>
                      <a:pt x="66" y="41"/>
                    </a:lnTo>
                    <a:lnTo>
                      <a:pt x="61" y="43"/>
                    </a:lnTo>
                    <a:lnTo>
                      <a:pt x="51" y="40"/>
                    </a:lnTo>
                    <a:lnTo>
                      <a:pt x="41" y="38"/>
                    </a:lnTo>
                    <a:lnTo>
                      <a:pt x="31" y="35"/>
                    </a:lnTo>
                    <a:lnTo>
                      <a:pt x="21" y="31"/>
                    </a:lnTo>
                    <a:lnTo>
                      <a:pt x="11" y="28"/>
                    </a:lnTo>
                    <a:lnTo>
                      <a:pt x="5" y="25"/>
                    </a:lnTo>
                    <a:lnTo>
                      <a:pt x="1" y="23"/>
                    </a:lnTo>
                    <a:lnTo>
                      <a:pt x="0" y="23"/>
                    </a:lnTo>
                    <a:lnTo>
                      <a:pt x="16" y="23"/>
                    </a:lnTo>
                    <a:close/>
                  </a:path>
                </a:pathLst>
              </a:custGeom>
              <a:solidFill>
                <a:srgbClr val="8FCC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88" name="Freeform 296"/>
              <p:cNvSpPr>
                <a:spLocks/>
              </p:cNvSpPr>
              <p:nvPr/>
            </p:nvSpPr>
            <p:spPr bwMode="auto">
              <a:xfrm>
                <a:off x="3036" y="2876"/>
                <a:ext cx="90" cy="64"/>
              </a:xfrm>
              <a:custGeom>
                <a:avLst/>
                <a:gdLst>
                  <a:gd name="T0" fmla="*/ 0 w 181"/>
                  <a:gd name="T1" fmla="*/ 1 h 126"/>
                  <a:gd name="T2" fmla="*/ 0 w 181"/>
                  <a:gd name="T3" fmla="*/ 1 h 126"/>
                  <a:gd name="T4" fmla="*/ 0 w 181"/>
                  <a:gd name="T5" fmla="*/ 1 h 126"/>
                  <a:gd name="T6" fmla="*/ 0 w 181"/>
                  <a:gd name="T7" fmla="*/ 1 h 126"/>
                  <a:gd name="T8" fmla="*/ 0 w 181"/>
                  <a:gd name="T9" fmla="*/ 1 h 126"/>
                  <a:gd name="T10" fmla="*/ 0 w 181"/>
                  <a:gd name="T11" fmla="*/ 1 h 126"/>
                  <a:gd name="T12" fmla="*/ 0 w 181"/>
                  <a:gd name="T13" fmla="*/ 1 h 126"/>
                  <a:gd name="T14" fmla="*/ 0 w 181"/>
                  <a:gd name="T15" fmla="*/ 1 h 126"/>
                  <a:gd name="T16" fmla="*/ 0 w 181"/>
                  <a:gd name="T17" fmla="*/ 1 h 126"/>
                  <a:gd name="T18" fmla="*/ 0 w 181"/>
                  <a:gd name="T19" fmla="*/ 1 h 126"/>
                  <a:gd name="T20" fmla="*/ 0 w 181"/>
                  <a:gd name="T21" fmla="*/ 1 h 126"/>
                  <a:gd name="T22" fmla="*/ 0 w 181"/>
                  <a:gd name="T23" fmla="*/ 1 h 126"/>
                  <a:gd name="T24" fmla="*/ 0 w 181"/>
                  <a:gd name="T25" fmla="*/ 1 h 126"/>
                  <a:gd name="T26" fmla="*/ 0 w 181"/>
                  <a:gd name="T27" fmla="*/ 1 h 126"/>
                  <a:gd name="T28" fmla="*/ 0 w 181"/>
                  <a:gd name="T29" fmla="*/ 1 h 126"/>
                  <a:gd name="T30" fmla="*/ 0 w 181"/>
                  <a:gd name="T31" fmla="*/ 1 h 126"/>
                  <a:gd name="T32" fmla="*/ 0 w 181"/>
                  <a:gd name="T33" fmla="*/ 1 h 126"/>
                  <a:gd name="T34" fmla="*/ 0 w 181"/>
                  <a:gd name="T35" fmla="*/ 1 h 126"/>
                  <a:gd name="T36" fmla="*/ 0 w 181"/>
                  <a:gd name="T37" fmla="*/ 1 h 126"/>
                  <a:gd name="T38" fmla="*/ 0 w 181"/>
                  <a:gd name="T39" fmla="*/ 1 h 126"/>
                  <a:gd name="T40" fmla="*/ 0 w 181"/>
                  <a:gd name="T41" fmla="*/ 1 h 126"/>
                  <a:gd name="T42" fmla="*/ 0 w 181"/>
                  <a:gd name="T43" fmla="*/ 1 h 126"/>
                  <a:gd name="T44" fmla="*/ 0 w 181"/>
                  <a:gd name="T45" fmla="*/ 1 h 126"/>
                  <a:gd name="T46" fmla="*/ 0 w 181"/>
                  <a:gd name="T47" fmla="*/ 1 h 126"/>
                  <a:gd name="T48" fmla="*/ 0 w 181"/>
                  <a:gd name="T49" fmla="*/ 1 h 126"/>
                  <a:gd name="T50" fmla="*/ 0 w 181"/>
                  <a:gd name="T51" fmla="*/ 1 h 126"/>
                  <a:gd name="T52" fmla="*/ 0 w 181"/>
                  <a:gd name="T53" fmla="*/ 1 h 126"/>
                  <a:gd name="T54" fmla="*/ 0 w 181"/>
                  <a:gd name="T55" fmla="*/ 1 h 126"/>
                  <a:gd name="T56" fmla="*/ 0 w 181"/>
                  <a:gd name="T57" fmla="*/ 1 h 126"/>
                  <a:gd name="T58" fmla="*/ 0 w 181"/>
                  <a:gd name="T59" fmla="*/ 1 h 126"/>
                  <a:gd name="T60" fmla="*/ 0 w 181"/>
                  <a:gd name="T61" fmla="*/ 1 h 126"/>
                  <a:gd name="T62" fmla="*/ 0 w 181"/>
                  <a:gd name="T63" fmla="*/ 1 h 126"/>
                  <a:gd name="T64" fmla="*/ 0 w 181"/>
                  <a:gd name="T65" fmla="*/ 1 h 126"/>
                  <a:gd name="T66" fmla="*/ 0 w 181"/>
                  <a:gd name="T67" fmla="*/ 1 h 126"/>
                  <a:gd name="T68" fmla="*/ 0 w 181"/>
                  <a:gd name="T69" fmla="*/ 1 h 126"/>
                  <a:gd name="T70" fmla="*/ 0 w 181"/>
                  <a:gd name="T71" fmla="*/ 0 h 126"/>
                  <a:gd name="T72" fmla="*/ 0 w 181"/>
                  <a:gd name="T73" fmla="*/ 0 h 126"/>
                  <a:gd name="T74" fmla="*/ 0 w 181"/>
                  <a:gd name="T75" fmla="*/ 1 h 126"/>
                  <a:gd name="T76" fmla="*/ 0 w 181"/>
                  <a:gd name="T77" fmla="*/ 1 h 126"/>
                  <a:gd name="T78" fmla="*/ 0 w 181"/>
                  <a:gd name="T79" fmla="*/ 1 h 126"/>
                  <a:gd name="T80" fmla="*/ 0 w 181"/>
                  <a:gd name="T81" fmla="*/ 1 h 126"/>
                  <a:gd name="T82" fmla="*/ 0 w 181"/>
                  <a:gd name="T83" fmla="*/ 1 h 126"/>
                  <a:gd name="T84" fmla="*/ 0 w 181"/>
                  <a:gd name="T85" fmla="*/ 1 h 126"/>
                  <a:gd name="T86" fmla="*/ 0 w 181"/>
                  <a:gd name="T87" fmla="*/ 1 h 126"/>
                  <a:gd name="T88" fmla="*/ 0 w 181"/>
                  <a:gd name="T89" fmla="*/ 1 h 126"/>
                  <a:gd name="T90" fmla="*/ 0 w 181"/>
                  <a:gd name="T91" fmla="*/ 1 h 126"/>
                  <a:gd name="T92" fmla="*/ 0 w 181"/>
                  <a:gd name="T93" fmla="*/ 1 h 126"/>
                  <a:gd name="T94" fmla="*/ 0 w 181"/>
                  <a:gd name="T95" fmla="*/ 1 h 126"/>
                  <a:gd name="T96" fmla="*/ 0 w 181"/>
                  <a:gd name="T97" fmla="*/ 1 h 126"/>
                  <a:gd name="T98" fmla="*/ 0 w 181"/>
                  <a:gd name="T99" fmla="*/ 1 h 126"/>
                  <a:gd name="T100" fmla="*/ 0 w 181"/>
                  <a:gd name="T101" fmla="*/ 1 h 126"/>
                  <a:gd name="T102" fmla="*/ 0 w 181"/>
                  <a:gd name="T103" fmla="*/ 1 h 126"/>
                  <a:gd name="T104" fmla="*/ 0 w 181"/>
                  <a:gd name="T105" fmla="*/ 1 h 126"/>
                  <a:gd name="T106" fmla="*/ 0 w 181"/>
                  <a:gd name="T107" fmla="*/ 1 h 126"/>
                  <a:gd name="T108" fmla="*/ 0 w 181"/>
                  <a:gd name="T109" fmla="*/ 1 h 126"/>
                  <a:gd name="T110" fmla="*/ 0 w 181"/>
                  <a:gd name="T111" fmla="*/ 1 h 1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6"/>
                  <a:gd name="T170" fmla="*/ 181 w 181"/>
                  <a:gd name="T171" fmla="*/ 126 h 12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6">
                    <a:moveTo>
                      <a:pt x="0" y="102"/>
                    </a:moveTo>
                    <a:lnTo>
                      <a:pt x="2" y="102"/>
                    </a:lnTo>
                    <a:lnTo>
                      <a:pt x="12" y="104"/>
                    </a:lnTo>
                    <a:lnTo>
                      <a:pt x="17" y="105"/>
                    </a:lnTo>
                    <a:lnTo>
                      <a:pt x="26" y="107"/>
                    </a:lnTo>
                    <a:lnTo>
                      <a:pt x="33" y="109"/>
                    </a:lnTo>
                    <a:lnTo>
                      <a:pt x="43" y="112"/>
                    </a:lnTo>
                    <a:lnTo>
                      <a:pt x="52" y="114"/>
                    </a:lnTo>
                    <a:lnTo>
                      <a:pt x="63" y="115"/>
                    </a:lnTo>
                    <a:lnTo>
                      <a:pt x="73" y="117"/>
                    </a:lnTo>
                    <a:lnTo>
                      <a:pt x="85" y="120"/>
                    </a:lnTo>
                    <a:lnTo>
                      <a:pt x="93" y="121"/>
                    </a:lnTo>
                    <a:lnTo>
                      <a:pt x="103" y="122"/>
                    </a:lnTo>
                    <a:lnTo>
                      <a:pt x="112" y="124"/>
                    </a:lnTo>
                    <a:lnTo>
                      <a:pt x="122" y="126"/>
                    </a:lnTo>
                    <a:lnTo>
                      <a:pt x="128" y="125"/>
                    </a:lnTo>
                    <a:lnTo>
                      <a:pt x="135" y="125"/>
                    </a:lnTo>
                    <a:lnTo>
                      <a:pt x="141" y="124"/>
                    </a:lnTo>
                    <a:lnTo>
                      <a:pt x="146" y="122"/>
                    </a:lnTo>
                    <a:lnTo>
                      <a:pt x="155" y="117"/>
                    </a:lnTo>
                    <a:lnTo>
                      <a:pt x="162" y="114"/>
                    </a:lnTo>
                    <a:lnTo>
                      <a:pt x="167" y="105"/>
                    </a:lnTo>
                    <a:lnTo>
                      <a:pt x="171" y="96"/>
                    </a:lnTo>
                    <a:lnTo>
                      <a:pt x="175" y="85"/>
                    </a:lnTo>
                    <a:lnTo>
                      <a:pt x="178" y="74"/>
                    </a:lnTo>
                    <a:lnTo>
                      <a:pt x="178" y="66"/>
                    </a:lnTo>
                    <a:lnTo>
                      <a:pt x="180" y="59"/>
                    </a:lnTo>
                    <a:lnTo>
                      <a:pt x="180" y="52"/>
                    </a:lnTo>
                    <a:lnTo>
                      <a:pt x="181" y="45"/>
                    </a:lnTo>
                    <a:lnTo>
                      <a:pt x="181" y="37"/>
                    </a:lnTo>
                    <a:lnTo>
                      <a:pt x="181" y="30"/>
                    </a:lnTo>
                    <a:lnTo>
                      <a:pt x="181" y="24"/>
                    </a:lnTo>
                    <a:lnTo>
                      <a:pt x="181" y="19"/>
                    </a:lnTo>
                    <a:lnTo>
                      <a:pt x="176" y="7"/>
                    </a:lnTo>
                    <a:lnTo>
                      <a:pt x="170" y="2"/>
                    </a:lnTo>
                    <a:lnTo>
                      <a:pt x="163" y="0"/>
                    </a:lnTo>
                    <a:lnTo>
                      <a:pt x="158" y="0"/>
                    </a:lnTo>
                    <a:lnTo>
                      <a:pt x="150" y="1"/>
                    </a:lnTo>
                    <a:lnTo>
                      <a:pt x="143" y="5"/>
                    </a:lnTo>
                    <a:lnTo>
                      <a:pt x="133" y="6"/>
                    </a:lnTo>
                    <a:lnTo>
                      <a:pt x="122" y="12"/>
                    </a:lnTo>
                    <a:lnTo>
                      <a:pt x="111" y="19"/>
                    </a:lnTo>
                    <a:lnTo>
                      <a:pt x="100" y="25"/>
                    </a:lnTo>
                    <a:lnTo>
                      <a:pt x="87" y="31"/>
                    </a:lnTo>
                    <a:lnTo>
                      <a:pt x="76" y="41"/>
                    </a:lnTo>
                    <a:lnTo>
                      <a:pt x="63" y="49"/>
                    </a:lnTo>
                    <a:lnTo>
                      <a:pt x="53" y="57"/>
                    </a:lnTo>
                    <a:lnTo>
                      <a:pt x="41" y="66"/>
                    </a:lnTo>
                    <a:lnTo>
                      <a:pt x="31" y="74"/>
                    </a:lnTo>
                    <a:lnTo>
                      <a:pt x="21" y="80"/>
                    </a:lnTo>
                    <a:lnTo>
                      <a:pt x="15" y="89"/>
                    </a:lnTo>
                    <a:lnTo>
                      <a:pt x="7" y="92"/>
                    </a:lnTo>
                    <a:lnTo>
                      <a:pt x="3" y="97"/>
                    </a:lnTo>
                    <a:lnTo>
                      <a:pt x="0" y="100"/>
                    </a:lnTo>
                    <a:lnTo>
                      <a:pt x="0" y="102"/>
                    </a:lnTo>
                    <a:close/>
                  </a:path>
                </a:pathLst>
              </a:custGeom>
              <a:solidFill>
                <a:srgbClr val="8FCC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89" name="Freeform 297"/>
              <p:cNvSpPr>
                <a:spLocks/>
              </p:cNvSpPr>
              <p:nvPr/>
            </p:nvSpPr>
            <p:spPr bwMode="auto">
              <a:xfrm>
                <a:off x="3123" y="2860"/>
                <a:ext cx="77" cy="20"/>
              </a:xfrm>
              <a:custGeom>
                <a:avLst/>
                <a:gdLst>
                  <a:gd name="T0" fmla="*/ 0 w 155"/>
                  <a:gd name="T1" fmla="*/ 1 h 39"/>
                  <a:gd name="T2" fmla="*/ 0 w 155"/>
                  <a:gd name="T3" fmla="*/ 1 h 39"/>
                  <a:gd name="T4" fmla="*/ 0 w 155"/>
                  <a:gd name="T5" fmla="*/ 1 h 39"/>
                  <a:gd name="T6" fmla="*/ 0 w 155"/>
                  <a:gd name="T7" fmla="*/ 0 h 39"/>
                  <a:gd name="T8" fmla="*/ 0 w 155"/>
                  <a:gd name="T9" fmla="*/ 0 h 39"/>
                  <a:gd name="T10" fmla="*/ 0 w 155"/>
                  <a:gd name="T11" fmla="*/ 0 h 39"/>
                  <a:gd name="T12" fmla="*/ 0 w 155"/>
                  <a:gd name="T13" fmla="*/ 1 h 39"/>
                  <a:gd name="T14" fmla="*/ 0 w 155"/>
                  <a:gd name="T15" fmla="*/ 1 h 39"/>
                  <a:gd name="T16" fmla="*/ 0 w 155"/>
                  <a:gd name="T17" fmla="*/ 1 h 39"/>
                  <a:gd name="T18" fmla="*/ 0 w 155"/>
                  <a:gd name="T19" fmla="*/ 1 h 39"/>
                  <a:gd name="T20" fmla="*/ 0 w 155"/>
                  <a:gd name="T21" fmla="*/ 1 h 39"/>
                  <a:gd name="T22" fmla="*/ 0 w 155"/>
                  <a:gd name="T23" fmla="*/ 1 h 39"/>
                  <a:gd name="T24" fmla="*/ 0 w 155"/>
                  <a:gd name="T25" fmla="*/ 1 h 39"/>
                  <a:gd name="T26" fmla="*/ 0 w 155"/>
                  <a:gd name="T27" fmla="*/ 1 h 39"/>
                  <a:gd name="T28" fmla="*/ 0 w 155"/>
                  <a:gd name="T29" fmla="*/ 1 h 39"/>
                  <a:gd name="T30" fmla="*/ 0 w 155"/>
                  <a:gd name="T31" fmla="*/ 1 h 39"/>
                  <a:gd name="T32" fmla="*/ 0 w 155"/>
                  <a:gd name="T33" fmla="*/ 1 h 39"/>
                  <a:gd name="T34" fmla="*/ 0 w 155"/>
                  <a:gd name="T35" fmla="*/ 1 h 39"/>
                  <a:gd name="T36" fmla="*/ 0 w 155"/>
                  <a:gd name="T37" fmla="*/ 1 h 39"/>
                  <a:gd name="T38" fmla="*/ 0 w 155"/>
                  <a:gd name="T39" fmla="*/ 1 h 39"/>
                  <a:gd name="T40" fmla="*/ 0 w 155"/>
                  <a:gd name="T41" fmla="*/ 1 h 39"/>
                  <a:gd name="T42" fmla="*/ 0 w 155"/>
                  <a:gd name="T43" fmla="*/ 1 h 39"/>
                  <a:gd name="T44" fmla="*/ 0 w 155"/>
                  <a:gd name="T45" fmla="*/ 1 h 39"/>
                  <a:gd name="T46" fmla="*/ 0 w 155"/>
                  <a:gd name="T47" fmla="*/ 1 h 39"/>
                  <a:gd name="T48" fmla="*/ 0 w 155"/>
                  <a:gd name="T49" fmla="*/ 1 h 39"/>
                  <a:gd name="T50" fmla="*/ 0 w 155"/>
                  <a:gd name="T51" fmla="*/ 1 h 39"/>
                  <a:gd name="T52" fmla="*/ 0 w 155"/>
                  <a:gd name="T53" fmla="*/ 1 h 39"/>
                  <a:gd name="T54" fmla="*/ 0 w 155"/>
                  <a:gd name="T55" fmla="*/ 1 h 39"/>
                  <a:gd name="T56" fmla="*/ 0 w 155"/>
                  <a:gd name="T57" fmla="*/ 1 h 39"/>
                  <a:gd name="T58" fmla="*/ 0 w 155"/>
                  <a:gd name="T59" fmla="*/ 1 h 39"/>
                  <a:gd name="T60" fmla="*/ 0 w 155"/>
                  <a:gd name="T61" fmla="*/ 1 h 39"/>
                  <a:gd name="T62" fmla="*/ 0 w 155"/>
                  <a:gd name="T63" fmla="*/ 1 h 39"/>
                  <a:gd name="T64" fmla="*/ 0 w 155"/>
                  <a:gd name="T65" fmla="*/ 1 h 39"/>
                  <a:gd name="T66" fmla="*/ 0 w 155"/>
                  <a:gd name="T67" fmla="*/ 1 h 39"/>
                  <a:gd name="T68" fmla="*/ 0 w 155"/>
                  <a:gd name="T69" fmla="*/ 1 h 39"/>
                  <a:gd name="T70" fmla="*/ 0 w 155"/>
                  <a:gd name="T71" fmla="*/ 1 h 39"/>
                  <a:gd name="T72" fmla="*/ 0 w 155"/>
                  <a:gd name="T73" fmla="*/ 1 h 39"/>
                  <a:gd name="T74" fmla="*/ 0 w 155"/>
                  <a:gd name="T75" fmla="*/ 1 h 39"/>
                  <a:gd name="T76" fmla="*/ 0 w 155"/>
                  <a:gd name="T77" fmla="*/ 1 h 39"/>
                  <a:gd name="T78" fmla="*/ 0 w 155"/>
                  <a:gd name="T79" fmla="*/ 1 h 39"/>
                  <a:gd name="T80" fmla="*/ 0 w 155"/>
                  <a:gd name="T81" fmla="*/ 1 h 39"/>
                  <a:gd name="T82" fmla="*/ 0 w 155"/>
                  <a:gd name="T83" fmla="*/ 1 h 39"/>
                  <a:gd name="T84" fmla="*/ 0 w 155"/>
                  <a:gd name="T85" fmla="*/ 1 h 3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5"/>
                  <a:gd name="T130" fmla="*/ 0 h 39"/>
                  <a:gd name="T131" fmla="*/ 155 w 155"/>
                  <a:gd name="T132" fmla="*/ 39 h 3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5" h="39">
                    <a:moveTo>
                      <a:pt x="155" y="5"/>
                    </a:moveTo>
                    <a:lnTo>
                      <a:pt x="152" y="4"/>
                    </a:lnTo>
                    <a:lnTo>
                      <a:pt x="144" y="3"/>
                    </a:lnTo>
                    <a:lnTo>
                      <a:pt x="133" y="0"/>
                    </a:lnTo>
                    <a:lnTo>
                      <a:pt x="122" y="0"/>
                    </a:lnTo>
                    <a:lnTo>
                      <a:pt x="114" y="0"/>
                    </a:lnTo>
                    <a:lnTo>
                      <a:pt x="107" y="2"/>
                    </a:lnTo>
                    <a:lnTo>
                      <a:pt x="99" y="3"/>
                    </a:lnTo>
                    <a:lnTo>
                      <a:pt x="93" y="5"/>
                    </a:lnTo>
                    <a:lnTo>
                      <a:pt x="84" y="7"/>
                    </a:lnTo>
                    <a:lnTo>
                      <a:pt x="77" y="9"/>
                    </a:lnTo>
                    <a:lnTo>
                      <a:pt x="69" y="12"/>
                    </a:lnTo>
                    <a:lnTo>
                      <a:pt x="63" y="15"/>
                    </a:lnTo>
                    <a:lnTo>
                      <a:pt x="53" y="15"/>
                    </a:lnTo>
                    <a:lnTo>
                      <a:pt x="44" y="17"/>
                    </a:lnTo>
                    <a:lnTo>
                      <a:pt x="33" y="18"/>
                    </a:lnTo>
                    <a:lnTo>
                      <a:pt x="24" y="20"/>
                    </a:lnTo>
                    <a:lnTo>
                      <a:pt x="14" y="20"/>
                    </a:lnTo>
                    <a:lnTo>
                      <a:pt x="8" y="22"/>
                    </a:lnTo>
                    <a:lnTo>
                      <a:pt x="2" y="22"/>
                    </a:lnTo>
                    <a:lnTo>
                      <a:pt x="0" y="23"/>
                    </a:lnTo>
                    <a:lnTo>
                      <a:pt x="15" y="39"/>
                    </a:lnTo>
                    <a:lnTo>
                      <a:pt x="17" y="39"/>
                    </a:lnTo>
                    <a:lnTo>
                      <a:pt x="22" y="37"/>
                    </a:lnTo>
                    <a:lnTo>
                      <a:pt x="29" y="33"/>
                    </a:lnTo>
                    <a:lnTo>
                      <a:pt x="39" y="29"/>
                    </a:lnTo>
                    <a:lnTo>
                      <a:pt x="49" y="25"/>
                    </a:lnTo>
                    <a:lnTo>
                      <a:pt x="59" y="20"/>
                    </a:lnTo>
                    <a:lnTo>
                      <a:pt x="69" y="17"/>
                    </a:lnTo>
                    <a:lnTo>
                      <a:pt x="80" y="15"/>
                    </a:lnTo>
                    <a:lnTo>
                      <a:pt x="89" y="12"/>
                    </a:lnTo>
                    <a:lnTo>
                      <a:pt x="97" y="10"/>
                    </a:lnTo>
                    <a:lnTo>
                      <a:pt x="104" y="9"/>
                    </a:lnTo>
                    <a:lnTo>
                      <a:pt x="113" y="9"/>
                    </a:lnTo>
                    <a:lnTo>
                      <a:pt x="119" y="9"/>
                    </a:lnTo>
                    <a:lnTo>
                      <a:pt x="127" y="9"/>
                    </a:lnTo>
                    <a:lnTo>
                      <a:pt x="132" y="9"/>
                    </a:lnTo>
                    <a:lnTo>
                      <a:pt x="139" y="10"/>
                    </a:lnTo>
                    <a:lnTo>
                      <a:pt x="147" y="9"/>
                    </a:lnTo>
                    <a:lnTo>
                      <a:pt x="152" y="8"/>
                    </a:lnTo>
                    <a:lnTo>
                      <a:pt x="154" y="5"/>
                    </a:lnTo>
                    <a:lnTo>
                      <a:pt x="155" y="5"/>
                    </a:lnTo>
                    <a:close/>
                  </a:path>
                </a:pathLst>
              </a:custGeom>
              <a:solidFill>
                <a:srgbClr val="8FCC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90" name="Freeform 298"/>
              <p:cNvSpPr>
                <a:spLocks/>
              </p:cNvSpPr>
              <p:nvPr/>
            </p:nvSpPr>
            <p:spPr bwMode="auto">
              <a:xfrm>
                <a:off x="2931" y="2718"/>
                <a:ext cx="225" cy="114"/>
              </a:xfrm>
              <a:custGeom>
                <a:avLst/>
                <a:gdLst>
                  <a:gd name="T0" fmla="*/ 1 w 450"/>
                  <a:gd name="T1" fmla="*/ 1 h 227"/>
                  <a:gd name="T2" fmla="*/ 1 w 450"/>
                  <a:gd name="T3" fmla="*/ 1 h 227"/>
                  <a:gd name="T4" fmla="*/ 1 w 450"/>
                  <a:gd name="T5" fmla="*/ 1 h 227"/>
                  <a:gd name="T6" fmla="*/ 1 w 450"/>
                  <a:gd name="T7" fmla="*/ 1 h 227"/>
                  <a:gd name="T8" fmla="*/ 1 w 450"/>
                  <a:gd name="T9" fmla="*/ 1 h 227"/>
                  <a:gd name="T10" fmla="*/ 1 w 450"/>
                  <a:gd name="T11" fmla="*/ 1 h 227"/>
                  <a:gd name="T12" fmla="*/ 1 w 450"/>
                  <a:gd name="T13" fmla="*/ 1 h 227"/>
                  <a:gd name="T14" fmla="*/ 1 w 450"/>
                  <a:gd name="T15" fmla="*/ 1 h 227"/>
                  <a:gd name="T16" fmla="*/ 1 w 450"/>
                  <a:gd name="T17" fmla="*/ 1 h 227"/>
                  <a:gd name="T18" fmla="*/ 1 w 450"/>
                  <a:gd name="T19" fmla="*/ 1 h 227"/>
                  <a:gd name="T20" fmla="*/ 1 w 450"/>
                  <a:gd name="T21" fmla="*/ 1 h 227"/>
                  <a:gd name="T22" fmla="*/ 1 w 450"/>
                  <a:gd name="T23" fmla="*/ 1 h 227"/>
                  <a:gd name="T24" fmla="*/ 1 w 450"/>
                  <a:gd name="T25" fmla="*/ 1 h 227"/>
                  <a:gd name="T26" fmla="*/ 1 w 450"/>
                  <a:gd name="T27" fmla="*/ 1 h 227"/>
                  <a:gd name="T28" fmla="*/ 1 w 450"/>
                  <a:gd name="T29" fmla="*/ 1 h 227"/>
                  <a:gd name="T30" fmla="*/ 1 w 450"/>
                  <a:gd name="T31" fmla="*/ 1 h 227"/>
                  <a:gd name="T32" fmla="*/ 1 w 450"/>
                  <a:gd name="T33" fmla="*/ 1 h 227"/>
                  <a:gd name="T34" fmla="*/ 1 w 450"/>
                  <a:gd name="T35" fmla="*/ 1 h 227"/>
                  <a:gd name="T36" fmla="*/ 1 w 450"/>
                  <a:gd name="T37" fmla="*/ 1 h 227"/>
                  <a:gd name="T38" fmla="*/ 1 w 450"/>
                  <a:gd name="T39" fmla="*/ 1 h 227"/>
                  <a:gd name="T40" fmla="*/ 1 w 450"/>
                  <a:gd name="T41" fmla="*/ 1 h 227"/>
                  <a:gd name="T42" fmla="*/ 1 w 450"/>
                  <a:gd name="T43" fmla="*/ 1 h 227"/>
                  <a:gd name="T44" fmla="*/ 1 w 450"/>
                  <a:gd name="T45" fmla="*/ 1 h 227"/>
                  <a:gd name="T46" fmla="*/ 1 w 450"/>
                  <a:gd name="T47" fmla="*/ 1 h 227"/>
                  <a:gd name="T48" fmla="*/ 1 w 450"/>
                  <a:gd name="T49" fmla="*/ 1 h 227"/>
                  <a:gd name="T50" fmla="*/ 1 w 450"/>
                  <a:gd name="T51" fmla="*/ 1 h 227"/>
                  <a:gd name="T52" fmla="*/ 1 w 450"/>
                  <a:gd name="T53" fmla="*/ 1 h 227"/>
                  <a:gd name="T54" fmla="*/ 1 w 450"/>
                  <a:gd name="T55" fmla="*/ 1 h 227"/>
                  <a:gd name="T56" fmla="*/ 1 w 450"/>
                  <a:gd name="T57" fmla="*/ 1 h 227"/>
                  <a:gd name="T58" fmla="*/ 1 w 450"/>
                  <a:gd name="T59" fmla="*/ 1 h 227"/>
                  <a:gd name="T60" fmla="*/ 1 w 450"/>
                  <a:gd name="T61" fmla="*/ 1 h 227"/>
                  <a:gd name="T62" fmla="*/ 1 w 450"/>
                  <a:gd name="T63" fmla="*/ 1 h 227"/>
                  <a:gd name="T64" fmla="*/ 1 w 450"/>
                  <a:gd name="T65" fmla="*/ 1 h 227"/>
                  <a:gd name="T66" fmla="*/ 1 w 450"/>
                  <a:gd name="T67" fmla="*/ 1 h 227"/>
                  <a:gd name="T68" fmla="*/ 1 w 450"/>
                  <a:gd name="T69" fmla="*/ 1 h 227"/>
                  <a:gd name="T70" fmla="*/ 1 w 450"/>
                  <a:gd name="T71" fmla="*/ 1 h 227"/>
                  <a:gd name="T72" fmla="*/ 1 w 450"/>
                  <a:gd name="T73" fmla="*/ 1 h 227"/>
                  <a:gd name="T74" fmla="*/ 1 w 450"/>
                  <a:gd name="T75" fmla="*/ 1 h 227"/>
                  <a:gd name="T76" fmla="*/ 1 w 450"/>
                  <a:gd name="T77" fmla="*/ 1 h 227"/>
                  <a:gd name="T78" fmla="*/ 1 w 450"/>
                  <a:gd name="T79" fmla="*/ 1 h 227"/>
                  <a:gd name="T80" fmla="*/ 1 w 450"/>
                  <a:gd name="T81" fmla="*/ 1 h 227"/>
                  <a:gd name="T82" fmla="*/ 1 w 450"/>
                  <a:gd name="T83" fmla="*/ 1 h 227"/>
                  <a:gd name="T84" fmla="*/ 1 w 450"/>
                  <a:gd name="T85" fmla="*/ 1 h 227"/>
                  <a:gd name="T86" fmla="*/ 1 w 450"/>
                  <a:gd name="T87" fmla="*/ 1 h 227"/>
                  <a:gd name="T88" fmla="*/ 1 w 450"/>
                  <a:gd name="T89" fmla="*/ 1 h 227"/>
                  <a:gd name="T90" fmla="*/ 1 w 450"/>
                  <a:gd name="T91" fmla="*/ 1 h 227"/>
                  <a:gd name="T92" fmla="*/ 1 w 450"/>
                  <a:gd name="T93" fmla="*/ 1 h 227"/>
                  <a:gd name="T94" fmla="*/ 1 w 450"/>
                  <a:gd name="T95" fmla="*/ 1 h 227"/>
                  <a:gd name="T96" fmla="*/ 1 w 450"/>
                  <a:gd name="T97" fmla="*/ 1 h 227"/>
                  <a:gd name="T98" fmla="*/ 0 w 450"/>
                  <a:gd name="T99" fmla="*/ 1 h 227"/>
                  <a:gd name="T100" fmla="*/ 0 w 450"/>
                  <a:gd name="T101" fmla="*/ 1 h 22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0"/>
                  <a:gd name="T154" fmla="*/ 0 h 227"/>
                  <a:gd name="T155" fmla="*/ 450 w 450"/>
                  <a:gd name="T156" fmla="*/ 227 h 22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0" h="227">
                    <a:moveTo>
                      <a:pt x="0" y="227"/>
                    </a:moveTo>
                    <a:lnTo>
                      <a:pt x="4" y="227"/>
                    </a:lnTo>
                    <a:lnTo>
                      <a:pt x="7" y="225"/>
                    </a:lnTo>
                    <a:lnTo>
                      <a:pt x="15" y="220"/>
                    </a:lnTo>
                    <a:lnTo>
                      <a:pt x="19" y="215"/>
                    </a:lnTo>
                    <a:lnTo>
                      <a:pt x="25" y="211"/>
                    </a:lnTo>
                    <a:lnTo>
                      <a:pt x="31" y="203"/>
                    </a:lnTo>
                    <a:lnTo>
                      <a:pt x="39" y="198"/>
                    </a:lnTo>
                    <a:lnTo>
                      <a:pt x="46" y="188"/>
                    </a:lnTo>
                    <a:lnTo>
                      <a:pt x="55" y="178"/>
                    </a:lnTo>
                    <a:lnTo>
                      <a:pt x="64" y="168"/>
                    </a:lnTo>
                    <a:lnTo>
                      <a:pt x="74" y="159"/>
                    </a:lnTo>
                    <a:lnTo>
                      <a:pt x="84" y="146"/>
                    </a:lnTo>
                    <a:lnTo>
                      <a:pt x="96" y="135"/>
                    </a:lnTo>
                    <a:lnTo>
                      <a:pt x="107" y="122"/>
                    </a:lnTo>
                    <a:lnTo>
                      <a:pt x="121" y="111"/>
                    </a:lnTo>
                    <a:lnTo>
                      <a:pt x="134" y="97"/>
                    </a:lnTo>
                    <a:lnTo>
                      <a:pt x="146" y="86"/>
                    </a:lnTo>
                    <a:lnTo>
                      <a:pt x="160" y="74"/>
                    </a:lnTo>
                    <a:lnTo>
                      <a:pt x="174" y="64"/>
                    </a:lnTo>
                    <a:lnTo>
                      <a:pt x="187" y="52"/>
                    </a:lnTo>
                    <a:lnTo>
                      <a:pt x="201" y="42"/>
                    </a:lnTo>
                    <a:lnTo>
                      <a:pt x="214" y="34"/>
                    </a:lnTo>
                    <a:lnTo>
                      <a:pt x="227" y="26"/>
                    </a:lnTo>
                    <a:lnTo>
                      <a:pt x="239" y="19"/>
                    </a:lnTo>
                    <a:lnTo>
                      <a:pt x="251" y="12"/>
                    </a:lnTo>
                    <a:lnTo>
                      <a:pt x="264" y="9"/>
                    </a:lnTo>
                    <a:lnTo>
                      <a:pt x="276" y="5"/>
                    </a:lnTo>
                    <a:lnTo>
                      <a:pt x="287" y="1"/>
                    </a:lnTo>
                    <a:lnTo>
                      <a:pt x="299" y="1"/>
                    </a:lnTo>
                    <a:lnTo>
                      <a:pt x="309" y="0"/>
                    </a:lnTo>
                    <a:lnTo>
                      <a:pt x="320" y="1"/>
                    </a:lnTo>
                    <a:lnTo>
                      <a:pt x="330" y="1"/>
                    </a:lnTo>
                    <a:lnTo>
                      <a:pt x="340" y="2"/>
                    </a:lnTo>
                    <a:lnTo>
                      <a:pt x="349" y="5"/>
                    </a:lnTo>
                    <a:lnTo>
                      <a:pt x="357" y="9"/>
                    </a:lnTo>
                    <a:lnTo>
                      <a:pt x="366" y="11"/>
                    </a:lnTo>
                    <a:lnTo>
                      <a:pt x="375" y="14"/>
                    </a:lnTo>
                    <a:lnTo>
                      <a:pt x="382" y="17"/>
                    </a:lnTo>
                    <a:lnTo>
                      <a:pt x="391" y="22"/>
                    </a:lnTo>
                    <a:lnTo>
                      <a:pt x="397" y="25"/>
                    </a:lnTo>
                    <a:lnTo>
                      <a:pt x="404" y="29"/>
                    </a:lnTo>
                    <a:lnTo>
                      <a:pt x="410" y="34"/>
                    </a:lnTo>
                    <a:lnTo>
                      <a:pt x="416" y="37"/>
                    </a:lnTo>
                    <a:lnTo>
                      <a:pt x="426" y="46"/>
                    </a:lnTo>
                    <a:lnTo>
                      <a:pt x="435" y="55"/>
                    </a:lnTo>
                    <a:lnTo>
                      <a:pt x="440" y="60"/>
                    </a:lnTo>
                    <a:lnTo>
                      <a:pt x="445" y="66"/>
                    </a:lnTo>
                    <a:lnTo>
                      <a:pt x="447" y="70"/>
                    </a:lnTo>
                    <a:lnTo>
                      <a:pt x="450" y="71"/>
                    </a:lnTo>
                    <a:lnTo>
                      <a:pt x="410" y="95"/>
                    </a:lnTo>
                    <a:lnTo>
                      <a:pt x="409" y="94"/>
                    </a:lnTo>
                    <a:lnTo>
                      <a:pt x="405" y="91"/>
                    </a:lnTo>
                    <a:lnTo>
                      <a:pt x="401" y="87"/>
                    </a:lnTo>
                    <a:lnTo>
                      <a:pt x="394" y="85"/>
                    </a:lnTo>
                    <a:lnTo>
                      <a:pt x="384" y="82"/>
                    </a:lnTo>
                    <a:lnTo>
                      <a:pt x="374" y="81"/>
                    </a:lnTo>
                    <a:lnTo>
                      <a:pt x="366" y="80"/>
                    </a:lnTo>
                    <a:lnTo>
                      <a:pt x="359" y="80"/>
                    </a:lnTo>
                    <a:lnTo>
                      <a:pt x="351" y="80"/>
                    </a:lnTo>
                    <a:lnTo>
                      <a:pt x="344" y="81"/>
                    </a:lnTo>
                    <a:lnTo>
                      <a:pt x="332" y="81"/>
                    </a:lnTo>
                    <a:lnTo>
                      <a:pt x="322" y="82"/>
                    </a:lnTo>
                    <a:lnTo>
                      <a:pt x="311" y="85"/>
                    </a:lnTo>
                    <a:lnTo>
                      <a:pt x="301" y="89"/>
                    </a:lnTo>
                    <a:lnTo>
                      <a:pt x="289" y="91"/>
                    </a:lnTo>
                    <a:lnTo>
                      <a:pt x="279" y="95"/>
                    </a:lnTo>
                    <a:lnTo>
                      <a:pt x="266" y="99"/>
                    </a:lnTo>
                    <a:lnTo>
                      <a:pt x="256" y="104"/>
                    </a:lnTo>
                    <a:lnTo>
                      <a:pt x="244" y="106"/>
                    </a:lnTo>
                    <a:lnTo>
                      <a:pt x="232" y="112"/>
                    </a:lnTo>
                    <a:lnTo>
                      <a:pt x="221" y="117"/>
                    </a:lnTo>
                    <a:lnTo>
                      <a:pt x="211" y="122"/>
                    </a:lnTo>
                    <a:lnTo>
                      <a:pt x="200" y="129"/>
                    </a:lnTo>
                    <a:lnTo>
                      <a:pt x="190" y="134"/>
                    </a:lnTo>
                    <a:lnTo>
                      <a:pt x="180" y="140"/>
                    </a:lnTo>
                    <a:lnTo>
                      <a:pt x="172" y="146"/>
                    </a:lnTo>
                    <a:lnTo>
                      <a:pt x="164" y="151"/>
                    </a:lnTo>
                    <a:lnTo>
                      <a:pt x="155" y="156"/>
                    </a:lnTo>
                    <a:lnTo>
                      <a:pt x="149" y="162"/>
                    </a:lnTo>
                    <a:lnTo>
                      <a:pt x="142" y="167"/>
                    </a:lnTo>
                    <a:lnTo>
                      <a:pt x="131" y="178"/>
                    </a:lnTo>
                    <a:lnTo>
                      <a:pt x="122" y="188"/>
                    </a:lnTo>
                    <a:lnTo>
                      <a:pt x="112" y="196"/>
                    </a:lnTo>
                    <a:lnTo>
                      <a:pt x="105" y="205"/>
                    </a:lnTo>
                    <a:lnTo>
                      <a:pt x="95" y="212"/>
                    </a:lnTo>
                    <a:lnTo>
                      <a:pt x="84" y="218"/>
                    </a:lnTo>
                    <a:lnTo>
                      <a:pt x="76" y="220"/>
                    </a:lnTo>
                    <a:lnTo>
                      <a:pt x="70" y="222"/>
                    </a:lnTo>
                    <a:lnTo>
                      <a:pt x="62" y="223"/>
                    </a:lnTo>
                    <a:lnTo>
                      <a:pt x="56" y="226"/>
                    </a:lnTo>
                    <a:lnTo>
                      <a:pt x="47" y="226"/>
                    </a:lnTo>
                    <a:lnTo>
                      <a:pt x="41" y="226"/>
                    </a:lnTo>
                    <a:lnTo>
                      <a:pt x="35" y="226"/>
                    </a:lnTo>
                    <a:lnTo>
                      <a:pt x="29" y="227"/>
                    </a:lnTo>
                    <a:lnTo>
                      <a:pt x="22" y="227"/>
                    </a:lnTo>
                    <a:lnTo>
                      <a:pt x="16" y="227"/>
                    </a:lnTo>
                    <a:lnTo>
                      <a:pt x="11" y="227"/>
                    </a:lnTo>
                    <a:lnTo>
                      <a:pt x="7" y="227"/>
                    </a:lnTo>
                    <a:lnTo>
                      <a:pt x="0" y="227"/>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91" name="Freeform 299"/>
              <p:cNvSpPr>
                <a:spLocks/>
              </p:cNvSpPr>
              <p:nvPr/>
            </p:nvSpPr>
            <p:spPr bwMode="auto">
              <a:xfrm>
                <a:off x="2908" y="2831"/>
                <a:ext cx="29" cy="19"/>
              </a:xfrm>
              <a:custGeom>
                <a:avLst/>
                <a:gdLst>
                  <a:gd name="T0" fmla="*/ 1 w 57"/>
                  <a:gd name="T1" fmla="*/ 1 h 38"/>
                  <a:gd name="T2" fmla="*/ 0 w 57"/>
                  <a:gd name="T3" fmla="*/ 1 h 38"/>
                  <a:gd name="T4" fmla="*/ 0 w 57"/>
                  <a:gd name="T5" fmla="*/ 1 h 38"/>
                  <a:gd name="T6" fmla="*/ 1 w 57"/>
                  <a:gd name="T7" fmla="*/ 1 h 38"/>
                  <a:gd name="T8" fmla="*/ 1 w 57"/>
                  <a:gd name="T9" fmla="*/ 1 h 38"/>
                  <a:gd name="T10" fmla="*/ 1 w 57"/>
                  <a:gd name="T11" fmla="*/ 1 h 38"/>
                  <a:gd name="T12" fmla="*/ 1 w 57"/>
                  <a:gd name="T13" fmla="*/ 0 h 38"/>
                  <a:gd name="T14" fmla="*/ 1 w 57"/>
                  <a:gd name="T15" fmla="*/ 0 h 38"/>
                  <a:gd name="T16" fmla="*/ 1 w 57"/>
                  <a:gd name="T17" fmla="*/ 0 h 38"/>
                  <a:gd name="T18" fmla="*/ 1 w 57"/>
                  <a:gd name="T19" fmla="*/ 0 h 38"/>
                  <a:gd name="T20" fmla="*/ 1 w 57"/>
                  <a:gd name="T21" fmla="*/ 1 h 38"/>
                  <a:gd name="T22" fmla="*/ 1 w 57"/>
                  <a:gd name="T23" fmla="*/ 1 h 38"/>
                  <a:gd name="T24" fmla="*/ 1 w 57"/>
                  <a:gd name="T25" fmla="*/ 1 h 38"/>
                  <a:gd name="T26" fmla="*/ 1 w 57"/>
                  <a:gd name="T27" fmla="*/ 1 h 38"/>
                  <a:gd name="T28" fmla="*/ 1 w 57"/>
                  <a:gd name="T29" fmla="*/ 1 h 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7"/>
                  <a:gd name="T46" fmla="*/ 0 h 38"/>
                  <a:gd name="T47" fmla="*/ 57 w 57"/>
                  <a:gd name="T48" fmla="*/ 38 h 3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7" h="38">
                    <a:moveTo>
                      <a:pt x="24" y="38"/>
                    </a:moveTo>
                    <a:lnTo>
                      <a:pt x="0" y="13"/>
                    </a:lnTo>
                    <a:lnTo>
                      <a:pt x="0" y="11"/>
                    </a:lnTo>
                    <a:lnTo>
                      <a:pt x="5" y="8"/>
                    </a:lnTo>
                    <a:lnTo>
                      <a:pt x="11" y="3"/>
                    </a:lnTo>
                    <a:lnTo>
                      <a:pt x="24" y="1"/>
                    </a:lnTo>
                    <a:lnTo>
                      <a:pt x="27" y="0"/>
                    </a:lnTo>
                    <a:lnTo>
                      <a:pt x="34" y="0"/>
                    </a:lnTo>
                    <a:lnTo>
                      <a:pt x="40" y="0"/>
                    </a:lnTo>
                    <a:lnTo>
                      <a:pt x="46" y="0"/>
                    </a:lnTo>
                    <a:lnTo>
                      <a:pt x="53" y="1"/>
                    </a:lnTo>
                    <a:lnTo>
                      <a:pt x="57" y="1"/>
                    </a:lnTo>
                    <a:lnTo>
                      <a:pt x="37" y="25"/>
                    </a:lnTo>
                    <a:lnTo>
                      <a:pt x="24" y="3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92" name="Freeform 300"/>
              <p:cNvSpPr>
                <a:spLocks/>
              </p:cNvSpPr>
              <p:nvPr/>
            </p:nvSpPr>
            <p:spPr bwMode="auto">
              <a:xfrm>
                <a:off x="2617" y="2844"/>
                <a:ext cx="513" cy="84"/>
              </a:xfrm>
              <a:custGeom>
                <a:avLst/>
                <a:gdLst>
                  <a:gd name="T0" fmla="*/ 1 w 1026"/>
                  <a:gd name="T1" fmla="*/ 1 h 167"/>
                  <a:gd name="T2" fmla="*/ 1 w 1026"/>
                  <a:gd name="T3" fmla="*/ 1 h 167"/>
                  <a:gd name="T4" fmla="*/ 1 w 1026"/>
                  <a:gd name="T5" fmla="*/ 1 h 167"/>
                  <a:gd name="T6" fmla="*/ 1 w 1026"/>
                  <a:gd name="T7" fmla="*/ 1 h 167"/>
                  <a:gd name="T8" fmla="*/ 1 w 1026"/>
                  <a:gd name="T9" fmla="*/ 1 h 167"/>
                  <a:gd name="T10" fmla="*/ 1 w 1026"/>
                  <a:gd name="T11" fmla="*/ 1 h 167"/>
                  <a:gd name="T12" fmla="*/ 1 w 1026"/>
                  <a:gd name="T13" fmla="*/ 1 h 167"/>
                  <a:gd name="T14" fmla="*/ 1 w 1026"/>
                  <a:gd name="T15" fmla="*/ 1 h 167"/>
                  <a:gd name="T16" fmla="*/ 1 w 1026"/>
                  <a:gd name="T17" fmla="*/ 1 h 167"/>
                  <a:gd name="T18" fmla="*/ 1 w 1026"/>
                  <a:gd name="T19" fmla="*/ 0 h 167"/>
                  <a:gd name="T20" fmla="*/ 1 w 1026"/>
                  <a:gd name="T21" fmla="*/ 1 h 167"/>
                  <a:gd name="T22" fmla="*/ 1 w 1026"/>
                  <a:gd name="T23" fmla="*/ 1 h 167"/>
                  <a:gd name="T24" fmla="*/ 1 w 1026"/>
                  <a:gd name="T25" fmla="*/ 1 h 167"/>
                  <a:gd name="T26" fmla="*/ 1 w 1026"/>
                  <a:gd name="T27" fmla="*/ 1 h 167"/>
                  <a:gd name="T28" fmla="*/ 1 w 1026"/>
                  <a:gd name="T29" fmla="*/ 1 h 167"/>
                  <a:gd name="T30" fmla="*/ 1 w 1026"/>
                  <a:gd name="T31" fmla="*/ 1 h 167"/>
                  <a:gd name="T32" fmla="*/ 1 w 1026"/>
                  <a:gd name="T33" fmla="*/ 1 h 167"/>
                  <a:gd name="T34" fmla="*/ 1 w 1026"/>
                  <a:gd name="T35" fmla="*/ 1 h 167"/>
                  <a:gd name="T36" fmla="*/ 1 w 1026"/>
                  <a:gd name="T37" fmla="*/ 1 h 167"/>
                  <a:gd name="T38" fmla="*/ 1 w 1026"/>
                  <a:gd name="T39" fmla="*/ 1 h 167"/>
                  <a:gd name="T40" fmla="*/ 1 w 1026"/>
                  <a:gd name="T41" fmla="*/ 1 h 167"/>
                  <a:gd name="T42" fmla="*/ 1 w 1026"/>
                  <a:gd name="T43" fmla="*/ 1 h 167"/>
                  <a:gd name="T44" fmla="*/ 1 w 1026"/>
                  <a:gd name="T45" fmla="*/ 1 h 167"/>
                  <a:gd name="T46" fmla="*/ 1 w 1026"/>
                  <a:gd name="T47" fmla="*/ 1 h 167"/>
                  <a:gd name="T48" fmla="*/ 1 w 1026"/>
                  <a:gd name="T49" fmla="*/ 1 h 167"/>
                  <a:gd name="T50" fmla="*/ 1 w 1026"/>
                  <a:gd name="T51" fmla="*/ 1 h 167"/>
                  <a:gd name="T52" fmla="*/ 1 w 1026"/>
                  <a:gd name="T53" fmla="*/ 1 h 167"/>
                  <a:gd name="T54" fmla="*/ 1 w 1026"/>
                  <a:gd name="T55" fmla="*/ 1 h 167"/>
                  <a:gd name="T56" fmla="*/ 1 w 1026"/>
                  <a:gd name="T57" fmla="*/ 1 h 167"/>
                  <a:gd name="T58" fmla="*/ 1 w 1026"/>
                  <a:gd name="T59" fmla="*/ 1 h 167"/>
                  <a:gd name="T60" fmla="*/ 1 w 1026"/>
                  <a:gd name="T61" fmla="*/ 1 h 167"/>
                  <a:gd name="T62" fmla="*/ 1 w 1026"/>
                  <a:gd name="T63" fmla="*/ 1 h 167"/>
                  <a:gd name="T64" fmla="*/ 1 w 1026"/>
                  <a:gd name="T65" fmla="*/ 1 h 167"/>
                  <a:gd name="T66" fmla="*/ 1 w 1026"/>
                  <a:gd name="T67" fmla="*/ 1 h 167"/>
                  <a:gd name="T68" fmla="*/ 1 w 1026"/>
                  <a:gd name="T69" fmla="*/ 1 h 167"/>
                  <a:gd name="T70" fmla="*/ 1 w 1026"/>
                  <a:gd name="T71" fmla="*/ 1 h 167"/>
                  <a:gd name="T72" fmla="*/ 1 w 1026"/>
                  <a:gd name="T73" fmla="*/ 1 h 167"/>
                  <a:gd name="T74" fmla="*/ 1 w 1026"/>
                  <a:gd name="T75" fmla="*/ 1 h 167"/>
                  <a:gd name="T76" fmla="*/ 1 w 1026"/>
                  <a:gd name="T77" fmla="*/ 1 h 167"/>
                  <a:gd name="T78" fmla="*/ 1 w 1026"/>
                  <a:gd name="T79" fmla="*/ 1 h 167"/>
                  <a:gd name="T80" fmla="*/ 1 w 1026"/>
                  <a:gd name="T81" fmla="*/ 1 h 167"/>
                  <a:gd name="T82" fmla="*/ 1 w 1026"/>
                  <a:gd name="T83" fmla="*/ 1 h 167"/>
                  <a:gd name="T84" fmla="*/ 1 w 1026"/>
                  <a:gd name="T85" fmla="*/ 1 h 167"/>
                  <a:gd name="T86" fmla="*/ 1 w 1026"/>
                  <a:gd name="T87" fmla="*/ 1 h 167"/>
                  <a:gd name="T88" fmla="*/ 1 w 1026"/>
                  <a:gd name="T89" fmla="*/ 1 h 167"/>
                  <a:gd name="T90" fmla="*/ 1 w 1026"/>
                  <a:gd name="T91" fmla="*/ 1 h 167"/>
                  <a:gd name="T92" fmla="*/ 1 w 1026"/>
                  <a:gd name="T93" fmla="*/ 1 h 167"/>
                  <a:gd name="T94" fmla="*/ 1 w 1026"/>
                  <a:gd name="T95" fmla="*/ 1 h 167"/>
                  <a:gd name="T96" fmla="*/ 1 w 1026"/>
                  <a:gd name="T97" fmla="*/ 1 h 16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26"/>
                  <a:gd name="T148" fmla="*/ 0 h 167"/>
                  <a:gd name="T149" fmla="*/ 1026 w 1026"/>
                  <a:gd name="T150" fmla="*/ 167 h 16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26" h="167">
                    <a:moveTo>
                      <a:pt x="0" y="84"/>
                    </a:moveTo>
                    <a:lnTo>
                      <a:pt x="3" y="85"/>
                    </a:lnTo>
                    <a:lnTo>
                      <a:pt x="6" y="86"/>
                    </a:lnTo>
                    <a:lnTo>
                      <a:pt x="15" y="89"/>
                    </a:lnTo>
                    <a:lnTo>
                      <a:pt x="19" y="89"/>
                    </a:lnTo>
                    <a:lnTo>
                      <a:pt x="26" y="89"/>
                    </a:lnTo>
                    <a:lnTo>
                      <a:pt x="33" y="89"/>
                    </a:lnTo>
                    <a:lnTo>
                      <a:pt x="43" y="90"/>
                    </a:lnTo>
                    <a:lnTo>
                      <a:pt x="53" y="89"/>
                    </a:lnTo>
                    <a:lnTo>
                      <a:pt x="64" y="89"/>
                    </a:lnTo>
                    <a:lnTo>
                      <a:pt x="78" y="87"/>
                    </a:lnTo>
                    <a:lnTo>
                      <a:pt x="94" y="87"/>
                    </a:lnTo>
                    <a:lnTo>
                      <a:pt x="109" y="84"/>
                    </a:lnTo>
                    <a:lnTo>
                      <a:pt x="126" y="81"/>
                    </a:lnTo>
                    <a:lnTo>
                      <a:pt x="145" y="77"/>
                    </a:lnTo>
                    <a:lnTo>
                      <a:pt x="166" y="75"/>
                    </a:lnTo>
                    <a:lnTo>
                      <a:pt x="186" y="71"/>
                    </a:lnTo>
                    <a:lnTo>
                      <a:pt x="209" y="67"/>
                    </a:lnTo>
                    <a:lnTo>
                      <a:pt x="230" y="62"/>
                    </a:lnTo>
                    <a:lnTo>
                      <a:pt x="253" y="60"/>
                    </a:lnTo>
                    <a:lnTo>
                      <a:pt x="275" y="54"/>
                    </a:lnTo>
                    <a:lnTo>
                      <a:pt x="298" y="49"/>
                    </a:lnTo>
                    <a:lnTo>
                      <a:pt x="319" y="45"/>
                    </a:lnTo>
                    <a:lnTo>
                      <a:pt x="340" y="40"/>
                    </a:lnTo>
                    <a:lnTo>
                      <a:pt x="359" y="36"/>
                    </a:lnTo>
                    <a:lnTo>
                      <a:pt x="380" y="32"/>
                    </a:lnTo>
                    <a:lnTo>
                      <a:pt x="399" y="29"/>
                    </a:lnTo>
                    <a:lnTo>
                      <a:pt x="418" y="25"/>
                    </a:lnTo>
                    <a:lnTo>
                      <a:pt x="433" y="21"/>
                    </a:lnTo>
                    <a:lnTo>
                      <a:pt x="448" y="17"/>
                    </a:lnTo>
                    <a:lnTo>
                      <a:pt x="460" y="14"/>
                    </a:lnTo>
                    <a:lnTo>
                      <a:pt x="473" y="11"/>
                    </a:lnTo>
                    <a:lnTo>
                      <a:pt x="481" y="9"/>
                    </a:lnTo>
                    <a:lnTo>
                      <a:pt x="491" y="7"/>
                    </a:lnTo>
                    <a:lnTo>
                      <a:pt x="500" y="5"/>
                    </a:lnTo>
                    <a:lnTo>
                      <a:pt x="508" y="5"/>
                    </a:lnTo>
                    <a:lnTo>
                      <a:pt x="518" y="1"/>
                    </a:lnTo>
                    <a:lnTo>
                      <a:pt x="524" y="0"/>
                    </a:lnTo>
                    <a:lnTo>
                      <a:pt x="528" y="0"/>
                    </a:lnTo>
                    <a:lnTo>
                      <a:pt x="530" y="0"/>
                    </a:lnTo>
                    <a:lnTo>
                      <a:pt x="531" y="0"/>
                    </a:lnTo>
                    <a:lnTo>
                      <a:pt x="536" y="4"/>
                    </a:lnTo>
                    <a:lnTo>
                      <a:pt x="540" y="5"/>
                    </a:lnTo>
                    <a:lnTo>
                      <a:pt x="548" y="7"/>
                    </a:lnTo>
                    <a:lnTo>
                      <a:pt x="553" y="11"/>
                    </a:lnTo>
                    <a:lnTo>
                      <a:pt x="561" y="14"/>
                    </a:lnTo>
                    <a:lnTo>
                      <a:pt x="569" y="16"/>
                    </a:lnTo>
                    <a:lnTo>
                      <a:pt x="579" y="19"/>
                    </a:lnTo>
                    <a:lnTo>
                      <a:pt x="589" y="21"/>
                    </a:lnTo>
                    <a:lnTo>
                      <a:pt x="603" y="24"/>
                    </a:lnTo>
                    <a:lnTo>
                      <a:pt x="615" y="26"/>
                    </a:lnTo>
                    <a:lnTo>
                      <a:pt x="630" y="29"/>
                    </a:lnTo>
                    <a:lnTo>
                      <a:pt x="645" y="31"/>
                    </a:lnTo>
                    <a:lnTo>
                      <a:pt x="662" y="34"/>
                    </a:lnTo>
                    <a:lnTo>
                      <a:pt x="679" y="34"/>
                    </a:lnTo>
                    <a:lnTo>
                      <a:pt x="699" y="34"/>
                    </a:lnTo>
                    <a:lnTo>
                      <a:pt x="717" y="34"/>
                    </a:lnTo>
                    <a:lnTo>
                      <a:pt x="740" y="35"/>
                    </a:lnTo>
                    <a:lnTo>
                      <a:pt x="761" y="35"/>
                    </a:lnTo>
                    <a:lnTo>
                      <a:pt x="784" y="35"/>
                    </a:lnTo>
                    <a:lnTo>
                      <a:pt x="806" y="35"/>
                    </a:lnTo>
                    <a:lnTo>
                      <a:pt x="830" y="36"/>
                    </a:lnTo>
                    <a:lnTo>
                      <a:pt x="851" y="36"/>
                    </a:lnTo>
                    <a:lnTo>
                      <a:pt x="872" y="36"/>
                    </a:lnTo>
                    <a:lnTo>
                      <a:pt x="892" y="36"/>
                    </a:lnTo>
                    <a:lnTo>
                      <a:pt x="914" y="36"/>
                    </a:lnTo>
                    <a:lnTo>
                      <a:pt x="932" y="36"/>
                    </a:lnTo>
                    <a:lnTo>
                      <a:pt x="950" y="39"/>
                    </a:lnTo>
                    <a:lnTo>
                      <a:pt x="966" y="41"/>
                    </a:lnTo>
                    <a:lnTo>
                      <a:pt x="981" y="45"/>
                    </a:lnTo>
                    <a:lnTo>
                      <a:pt x="991" y="47"/>
                    </a:lnTo>
                    <a:lnTo>
                      <a:pt x="1001" y="50"/>
                    </a:lnTo>
                    <a:lnTo>
                      <a:pt x="1009" y="54"/>
                    </a:lnTo>
                    <a:lnTo>
                      <a:pt x="1016" y="59"/>
                    </a:lnTo>
                    <a:lnTo>
                      <a:pt x="1024" y="69"/>
                    </a:lnTo>
                    <a:lnTo>
                      <a:pt x="1026" y="80"/>
                    </a:lnTo>
                    <a:lnTo>
                      <a:pt x="1021" y="90"/>
                    </a:lnTo>
                    <a:lnTo>
                      <a:pt x="1015" y="102"/>
                    </a:lnTo>
                    <a:lnTo>
                      <a:pt x="1009" y="107"/>
                    </a:lnTo>
                    <a:lnTo>
                      <a:pt x="1005" y="112"/>
                    </a:lnTo>
                    <a:lnTo>
                      <a:pt x="997" y="119"/>
                    </a:lnTo>
                    <a:lnTo>
                      <a:pt x="992" y="124"/>
                    </a:lnTo>
                    <a:lnTo>
                      <a:pt x="984" y="127"/>
                    </a:lnTo>
                    <a:lnTo>
                      <a:pt x="975" y="131"/>
                    </a:lnTo>
                    <a:lnTo>
                      <a:pt x="967" y="135"/>
                    </a:lnTo>
                    <a:lnTo>
                      <a:pt x="960" y="140"/>
                    </a:lnTo>
                    <a:lnTo>
                      <a:pt x="950" y="142"/>
                    </a:lnTo>
                    <a:lnTo>
                      <a:pt x="941" y="145"/>
                    </a:lnTo>
                    <a:lnTo>
                      <a:pt x="931" y="149"/>
                    </a:lnTo>
                    <a:lnTo>
                      <a:pt x="924" y="152"/>
                    </a:lnTo>
                    <a:lnTo>
                      <a:pt x="914" y="154"/>
                    </a:lnTo>
                    <a:lnTo>
                      <a:pt x="905" y="155"/>
                    </a:lnTo>
                    <a:lnTo>
                      <a:pt x="896" y="157"/>
                    </a:lnTo>
                    <a:lnTo>
                      <a:pt x="889" y="160"/>
                    </a:lnTo>
                    <a:lnTo>
                      <a:pt x="879" y="161"/>
                    </a:lnTo>
                    <a:lnTo>
                      <a:pt x="871" y="162"/>
                    </a:lnTo>
                    <a:lnTo>
                      <a:pt x="864" y="164"/>
                    </a:lnTo>
                    <a:lnTo>
                      <a:pt x="856" y="166"/>
                    </a:lnTo>
                    <a:lnTo>
                      <a:pt x="849" y="166"/>
                    </a:lnTo>
                    <a:lnTo>
                      <a:pt x="842" y="166"/>
                    </a:lnTo>
                    <a:lnTo>
                      <a:pt x="835" y="166"/>
                    </a:lnTo>
                    <a:lnTo>
                      <a:pt x="830" y="167"/>
                    </a:lnTo>
                    <a:lnTo>
                      <a:pt x="819" y="167"/>
                    </a:lnTo>
                    <a:lnTo>
                      <a:pt x="807" y="167"/>
                    </a:lnTo>
                    <a:lnTo>
                      <a:pt x="797" y="166"/>
                    </a:lnTo>
                    <a:lnTo>
                      <a:pt x="787" y="165"/>
                    </a:lnTo>
                    <a:lnTo>
                      <a:pt x="779" y="164"/>
                    </a:lnTo>
                    <a:lnTo>
                      <a:pt x="770" y="164"/>
                    </a:lnTo>
                    <a:lnTo>
                      <a:pt x="759" y="161"/>
                    </a:lnTo>
                    <a:lnTo>
                      <a:pt x="749" y="159"/>
                    </a:lnTo>
                    <a:lnTo>
                      <a:pt x="736" y="156"/>
                    </a:lnTo>
                    <a:lnTo>
                      <a:pt x="725" y="155"/>
                    </a:lnTo>
                    <a:lnTo>
                      <a:pt x="717" y="154"/>
                    </a:lnTo>
                    <a:lnTo>
                      <a:pt x="711" y="152"/>
                    </a:lnTo>
                    <a:lnTo>
                      <a:pt x="704" y="151"/>
                    </a:lnTo>
                    <a:lnTo>
                      <a:pt x="699" y="151"/>
                    </a:lnTo>
                    <a:lnTo>
                      <a:pt x="690" y="151"/>
                    </a:lnTo>
                    <a:lnTo>
                      <a:pt x="684" y="151"/>
                    </a:lnTo>
                    <a:lnTo>
                      <a:pt x="677" y="151"/>
                    </a:lnTo>
                    <a:lnTo>
                      <a:pt x="670" y="151"/>
                    </a:lnTo>
                    <a:lnTo>
                      <a:pt x="661" y="150"/>
                    </a:lnTo>
                    <a:lnTo>
                      <a:pt x="654" y="150"/>
                    </a:lnTo>
                    <a:lnTo>
                      <a:pt x="645" y="150"/>
                    </a:lnTo>
                    <a:lnTo>
                      <a:pt x="637" y="150"/>
                    </a:lnTo>
                    <a:lnTo>
                      <a:pt x="629" y="150"/>
                    </a:lnTo>
                    <a:lnTo>
                      <a:pt x="619" y="151"/>
                    </a:lnTo>
                    <a:lnTo>
                      <a:pt x="610" y="151"/>
                    </a:lnTo>
                    <a:lnTo>
                      <a:pt x="603" y="152"/>
                    </a:lnTo>
                    <a:lnTo>
                      <a:pt x="593" y="152"/>
                    </a:lnTo>
                    <a:lnTo>
                      <a:pt x="584" y="152"/>
                    </a:lnTo>
                    <a:lnTo>
                      <a:pt x="574" y="152"/>
                    </a:lnTo>
                    <a:lnTo>
                      <a:pt x="565" y="152"/>
                    </a:lnTo>
                    <a:lnTo>
                      <a:pt x="555" y="151"/>
                    </a:lnTo>
                    <a:lnTo>
                      <a:pt x="545" y="151"/>
                    </a:lnTo>
                    <a:lnTo>
                      <a:pt x="535" y="150"/>
                    </a:lnTo>
                    <a:lnTo>
                      <a:pt x="525" y="150"/>
                    </a:lnTo>
                    <a:lnTo>
                      <a:pt x="515" y="147"/>
                    </a:lnTo>
                    <a:lnTo>
                      <a:pt x="505" y="146"/>
                    </a:lnTo>
                    <a:lnTo>
                      <a:pt x="495" y="144"/>
                    </a:lnTo>
                    <a:lnTo>
                      <a:pt x="485" y="144"/>
                    </a:lnTo>
                    <a:lnTo>
                      <a:pt x="475" y="140"/>
                    </a:lnTo>
                    <a:lnTo>
                      <a:pt x="464" y="139"/>
                    </a:lnTo>
                    <a:lnTo>
                      <a:pt x="454" y="135"/>
                    </a:lnTo>
                    <a:lnTo>
                      <a:pt x="444" y="134"/>
                    </a:lnTo>
                    <a:lnTo>
                      <a:pt x="433" y="131"/>
                    </a:lnTo>
                    <a:lnTo>
                      <a:pt x="423" y="129"/>
                    </a:lnTo>
                    <a:lnTo>
                      <a:pt x="413" y="126"/>
                    </a:lnTo>
                    <a:lnTo>
                      <a:pt x="403" y="125"/>
                    </a:lnTo>
                    <a:lnTo>
                      <a:pt x="391" y="122"/>
                    </a:lnTo>
                    <a:lnTo>
                      <a:pt x="381" y="121"/>
                    </a:lnTo>
                    <a:lnTo>
                      <a:pt x="370" y="120"/>
                    </a:lnTo>
                    <a:lnTo>
                      <a:pt x="360" y="120"/>
                    </a:lnTo>
                    <a:lnTo>
                      <a:pt x="350" y="117"/>
                    </a:lnTo>
                    <a:lnTo>
                      <a:pt x="340" y="116"/>
                    </a:lnTo>
                    <a:lnTo>
                      <a:pt x="330" y="116"/>
                    </a:lnTo>
                    <a:lnTo>
                      <a:pt x="320" y="116"/>
                    </a:lnTo>
                    <a:lnTo>
                      <a:pt x="310" y="115"/>
                    </a:lnTo>
                    <a:lnTo>
                      <a:pt x="299" y="115"/>
                    </a:lnTo>
                    <a:lnTo>
                      <a:pt x="289" y="115"/>
                    </a:lnTo>
                    <a:lnTo>
                      <a:pt x="279" y="116"/>
                    </a:lnTo>
                    <a:lnTo>
                      <a:pt x="269" y="116"/>
                    </a:lnTo>
                    <a:lnTo>
                      <a:pt x="259" y="117"/>
                    </a:lnTo>
                    <a:lnTo>
                      <a:pt x="249" y="119"/>
                    </a:lnTo>
                    <a:lnTo>
                      <a:pt x="239" y="120"/>
                    </a:lnTo>
                    <a:lnTo>
                      <a:pt x="228" y="120"/>
                    </a:lnTo>
                    <a:lnTo>
                      <a:pt x="218" y="122"/>
                    </a:lnTo>
                    <a:lnTo>
                      <a:pt x="208" y="124"/>
                    </a:lnTo>
                    <a:lnTo>
                      <a:pt x="199" y="126"/>
                    </a:lnTo>
                    <a:lnTo>
                      <a:pt x="189" y="127"/>
                    </a:lnTo>
                    <a:lnTo>
                      <a:pt x="179" y="130"/>
                    </a:lnTo>
                    <a:lnTo>
                      <a:pt x="169" y="131"/>
                    </a:lnTo>
                    <a:lnTo>
                      <a:pt x="159" y="134"/>
                    </a:lnTo>
                    <a:lnTo>
                      <a:pt x="149" y="135"/>
                    </a:lnTo>
                    <a:lnTo>
                      <a:pt x="141" y="137"/>
                    </a:lnTo>
                    <a:lnTo>
                      <a:pt x="133" y="140"/>
                    </a:lnTo>
                    <a:lnTo>
                      <a:pt x="126" y="142"/>
                    </a:lnTo>
                    <a:lnTo>
                      <a:pt x="119" y="144"/>
                    </a:lnTo>
                    <a:lnTo>
                      <a:pt x="111" y="144"/>
                    </a:lnTo>
                    <a:lnTo>
                      <a:pt x="105" y="145"/>
                    </a:lnTo>
                    <a:lnTo>
                      <a:pt x="101" y="147"/>
                    </a:lnTo>
                    <a:lnTo>
                      <a:pt x="95" y="150"/>
                    </a:lnTo>
                    <a:lnTo>
                      <a:pt x="94" y="151"/>
                    </a:lnTo>
                    <a:lnTo>
                      <a:pt x="91" y="150"/>
                    </a:lnTo>
                    <a:lnTo>
                      <a:pt x="86" y="149"/>
                    </a:lnTo>
                    <a:lnTo>
                      <a:pt x="79" y="146"/>
                    </a:lnTo>
                    <a:lnTo>
                      <a:pt x="70" y="144"/>
                    </a:lnTo>
                    <a:lnTo>
                      <a:pt x="60" y="140"/>
                    </a:lnTo>
                    <a:lnTo>
                      <a:pt x="50" y="136"/>
                    </a:lnTo>
                    <a:lnTo>
                      <a:pt x="39" y="131"/>
                    </a:lnTo>
                    <a:lnTo>
                      <a:pt x="30" y="126"/>
                    </a:lnTo>
                    <a:lnTo>
                      <a:pt x="21" y="120"/>
                    </a:lnTo>
                    <a:lnTo>
                      <a:pt x="15" y="112"/>
                    </a:lnTo>
                    <a:lnTo>
                      <a:pt x="10" y="106"/>
                    </a:lnTo>
                    <a:lnTo>
                      <a:pt x="6" y="100"/>
                    </a:lnTo>
                    <a:lnTo>
                      <a:pt x="3" y="94"/>
                    </a:lnTo>
                    <a:lnTo>
                      <a:pt x="1" y="89"/>
                    </a:lnTo>
                    <a:lnTo>
                      <a:pt x="0" y="84"/>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93" name="Freeform 301"/>
              <p:cNvSpPr>
                <a:spLocks/>
              </p:cNvSpPr>
              <p:nvPr/>
            </p:nvSpPr>
            <p:spPr bwMode="auto">
              <a:xfrm>
                <a:off x="2625" y="2863"/>
                <a:ext cx="491" cy="65"/>
              </a:xfrm>
              <a:custGeom>
                <a:avLst/>
                <a:gdLst>
                  <a:gd name="T0" fmla="*/ 1 w 982"/>
                  <a:gd name="T1" fmla="*/ 1 h 130"/>
                  <a:gd name="T2" fmla="*/ 1 w 982"/>
                  <a:gd name="T3" fmla="*/ 1 h 130"/>
                  <a:gd name="T4" fmla="*/ 1 w 982"/>
                  <a:gd name="T5" fmla="*/ 1 h 130"/>
                  <a:gd name="T6" fmla="*/ 1 w 982"/>
                  <a:gd name="T7" fmla="*/ 1 h 130"/>
                  <a:gd name="T8" fmla="*/ 1 w 982"/>
                  <a:gd name="T9" fmla="*/ 1 h 130"/>
                  <a:gd name="T10" fmla="*/ 1 w 982"/>
                  <a:gd name="T11" fmla="*/ 1 h 130"/>
                  <a:gd name="T12" fmla="*/ 1 w 982"/>
                  <a:gd name="T13" fmla="*/ 1 h 130"/>
                  <a:gd name="T14" fmla="*/ 1 w 982"/>
                  <a:gd name="T15" fmla="*/ 1 h 130"/>
                  <a:gd name="T16" fmla="*/ 1 w 982"/>
                  <a:gd name="T17" fmla="*/ 1 h 130"/>
                  <a:gd name="T18" fmla="*/ 1 w 982"/>
                  <a:gd name="T19" fmla="*/ 1 h 130"/>
                  <a:gd name="T20" fmla="*/ 1 w 982"/>
                  <a:gd name="T21" fmla="*/ 1 h 130"/>
                  <a:gd name="T22" fmla="*/ 1 w 982"/>
                  <a:gd name="T23" fmla="*/ 1 h 130"/>
                  <a:gd name="T24" fmla="*/ 1 w 982"/>
                  <a:gd name="T25" fmla="*/ 1 h 130"/>
                  <a:gd name="T26" fmla="*/ 1 w 982"/>
                  <a:gd name="T27" fmla="*/ 1 h 130"/>
                  <a:gd name="T28" fmla="*/ 1 w 982"/>
                  <a:gd name="T29" fmla="*/ 1 h 130"/>
                  <a:gd name="T30" fmla="*/ 1 w 982"/>
                  <a:gd name="T31" fmla="*/ 1 h 130"/>
                  <a:gd name="T32" fmla="*/ 1 w 982"/>
                  <a:gd name="T33" fmla="*/ 1 h 130"/>
                  <a:gd name="T34" fmla="*/ 1 w 982"/>
                  <a:gd name="T35" fmla="*/ 1 h 130"/>
                  <a:gd name="T36" fmla="*/ 1 w 982"/>
                  <a:gd name="T37" fmla="*/ 1 h 130"/>
                  <a:gd name="T38" fmla="*/ 1 w 982"/>
                  <a:gd name="T39" fmla="*/ 1 h 130"/>
                  <a:gd name="T40" fmla="*/ 1 w 982"/>
                  <a:gd name="T41" fmla="*/ 1 h 130"/>
                  <a:gd name="T42" fmla="*/ 1 w 982"/>
                  <a:gd name="T43" fmla="*/ 1 h 130"/>
                  <a:gd name="T44" fmla="*/ 1 w 982"/>
                  <a:gd name="T45" fmla="*/ 1 h 130"/>
                  <a:gd name="T46" fmla="*/ 1 w 982"/>
                  <a:gd name="T47" fmla="*/ 1 h 130"/>
                  <a:gd name="T48" fmla="*/ 1 w 982"/>
                  <a:gd name="T49" fmla="*/ 1 h 130"/>
                  <a:gd name="T50" fmla="*/ 1 w 982"/>
                  <a:gd name="T51" fmla="*/ 1 h 130"/>
                  <a:gd name="T52" fmla="*/ 1 w 982"/>
                  <a:gd name="T53" fmla="*/ 1 h 130"/>
                  <a:gd name="T54" fmla="*/ 1 w 982"/>
                  <a:gd name="T55" fmla="*/ 1 h 130"/>
                  <a:gd name="T56" fmla="*/ 1 w 982"/>
                  <a:gd name="T57" fmla="*/ 1 h 130"/>
                  <a:gd name="T58" fmla="*/ 1 w 982"/>
                  <a:gd name="T59" fmla="*/ 1 h 130"/>
                  <a:gd name="T60" fmla="*/ 1 w 982"/>
                  <a:gd name="T61" fmla="*/ 1 h 130"/>
                  <a:gd name="T62" fmla="*/ 1 w 982"/>
                  <a:gd name="T63" fmla="*/ 1 h 130"/>
                  <a:gd name="T64" fmla="*/ 1 w 982"/>
                  <a:gd name="T65" fmla="*/ 1 h 130"/>
                  <a:gd name="T66" fmla="*/ 1 w 982"/>
                  <a:gd name="T67" fmla="*/ 1 h 130"/>
                  <a:gd name="T68" fmla="*/ 1 w 982"/>
                  <a:gd name="T69" fmla="*/ 1 h 130"/>
                  <a:gd name="T70" fmla="*/ 1 w 982"/>
                  <a:gd name="T71" fmla="*/ 1 h 130"/>
                  <a:gd name="T72" fmla="*/ 1 w 982"/>
                  <a:gd name="T73" fmla="*/ 1 h 130"/>
                  <a:gd name="T74" fmla="*/ 1 w 982"/>
                  <a:gd name="T75" fmla="*/ 1 h 130"/>
                  <a:gd name="T76" fmla="*/ 1 w 982"/>
                  <a:gd name="T77" fmla="*/ 1 h 130"/>
                  <a:gd name="T78" fmla="*/ 1 w 982"/>
                  <a:gd name="T79" fmla="*/ 1 h 130"/>
                  <a:gd name="T80" fmla="*/ 1 w 982"/>
                  <a:gd name="T81" fmla="*/ 1 h 130"/>
                  <a:gd name="T82" fmla="*/ 1 w 982"/>
                  <a:gd name="T83" fmla="*/ 1 h 130"/>
                  <a:gd name="T84" fmla="*/ 1 w 982"/>
                  <a:gd name="T85" fmla="*/ 1 h 130"/>
                  <a:gd name="T86" fmla="*/ 1 w 982"/>
                  <a:gd name="T87" fmla="*/ 1 h 130"/>
                  <a:gd name="T88" fmla="*/ 1 w 982"/>
                  <a:gd name="T89" fmla="*/ 1 h 130"/>
                  <a:gd name="T90" fmla="*/ 1 w 982"/>
                  <a:gd name="T91" fmla="*/ 1 h 130"/>
                  <a:gd name="T92" fmla="*/ 1 w 982"/>
                  <a:gd name="T93" fmla="*/ 1 h 130"/>
                  <a:gd name="T94" fmla="*/ 1 w 982"/>
                  <a:gd name="T95" fmla="*/ 1 h 130"/>
                  <a:gd name="T96" fmla="*/ 1 w 982"/>
                  <a:gd name="T97" fmla="*/ 1 h 130"/>
                  <a:gd name="T98" fmla="*/ 1 w 982"/>
                  <a:gd name="T99" fmla="*/ 1 h 130"/>
                  <a:gd name="T100" fmla="*/ 1 w 982"/>
                  <a:gd name="T101" fmla="*/ 1 h 13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982"/>
                  <a:gd name="T154" fmla="*/ 0 h 130"/>
                  <a:gd name="T155" fmla="*/ 982 w 982"/>
                  <a:gd name="T156" fmla="*/ 130 h 13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982" h="130">
                    <a:moveTo>
                      <a:pt x="518" y="0"/>
                    </a:moveTo>
                    <a:lnTo>
                      <a:pt x="627" y="61"/>
                    </a:lnTo>
                    <a:lnTo>
                      <a:pt x="639" y="31"/>
                    </a:lnTo>
                    <a:lnTo>
                      <a:pt x="691" y="52"/>
                    </a:lnTo>
                    <a:lnTo>
                      <a:pt x="691" y="50"/>
                    </a:lnTo>
                    <a:lnTo>
                      <a:pt x="692" y="46"/>
                    </a:lnTo>
                    <a:lnTo>
                      <a:pt x="696" y="41"/>
                    </a:lnTo>
                    <a:lnTo>
                      <a:pt x="702" y="36"/>
                    </a:lnTo>
                    <a:lnTo>
                      <a:pt x="706" y="32"/>
                    </a:lnTo>
                    <a:lnTo>
                      <a:pt x="709" y="30"/>
                    </a:lnTo>
                    <a:lnTo>
                      <a:pt x="716" y="26"/>
                    </a:lnTo>
                    <a:lnTo>
                      <a:pt x="723" y="23"/>
                    </a:lnTo>
                    <a:lnTo>
                      <a:pt x="731" y="21"/>
                    </a:lnTo>
                    <a:lnTo>
                      <a:pt x="741" y="18"/>
                    </a:lnTo>
                    <a:lnTo>
                      <a:pt x="751" y="16"/>
                    </a:lnTo>
                    <a:lnTo>
                      <a:pt x="763" y="16"/>
                    </a:lnTo>
                    <a:lnTo>
                      <a:pt x="774" y="13"/>
                    </a:lnTo>
                    <a:lnTo>
                      <a:pt x="788" y="12"/>
                    </a:lnTo>
                    <a:lnTo>
                      <a:pt x="802" y="12"/>
                    </a:lnTo>
                    <a:lnTo>
                      <a:pt x="817" y="13"/>
                    </a:lnTo>
                    <a:lnTo>
                      <a:pt x="832" y="13"/>
                    </a:lnTo>
                    <a:lnTo>
                      <a:pt x="848" y="15"/>
                    </a:lnTo>
                    <a:lnTo>
                      <a:pt x="862" y="16"/>
                    </a:lnTo>
                    <a:lnTo>
                      <a:pt x="878" y="20"/>
                    </a:lnTo>
                    <a:lnTo>
                      <a:pt x="892" y="21"/>
                    </a:lnTo>
                    <a:lnTo>
                      <a:pt x="907" y="22"/>
                    </a:lnTo>
                    <a:lnTo>
                      <a:pt x="919" y="25"/>
                    </a:lnTo>
                    <a:lnTo>
                      <a:pt x="932" y="28"/>
                    </a:lnTo>
                    <a:lnTo>
                      <a:pt x="943" y="32"/>
                    </a:lnTo>
                    <a:lnTo>
                      <a:pt x="954" y="35"/>
                    </a:lnTo>
                    <a:lnTo>
                      <a:pt x="963" y="38"/>
                    </a:lnTo>
                    <a:lnTo>
                      <a:pt x="971" y="43"/>
                    </a:lnTo>
                    <a:lnTo>
                      <a:pt x="979" y="50"/>
                    </a:lnTo>
                    <a:lnTo>
                      <a:pt x="982" y="56"/>
                    </a:lnTo>
                    <a:lnTo>
                      <a:pt x="979" y="63"/>
                    </a:lnTo>
                    <a:lnTo>
                      <a:pt x="972" y="71"/>
                    </a:lnTo>
                    <a:lnTo>
                      <a:pt x="966" y="75"/>
                    </a:lnTo>
                    <a:lnTo>
                      <a:pt x="959" y="78"/>
                    </a:lnTo>
                    <a:lnTo>
                      <a:pt x="952" y="81"/>
                    </a:lnTo>
                    <a:lnTo>
                      <a:pt x="944" y="86"/>
                    </a:lnTo>
                    <a:lnTo>
                      <a:pt x="934" y="90"/>
                    </a:lnTo>
                    <a:lnTo>
                      <a:pt x="926" y="93"/>
                    </a:lnTo>
                    <a:lnTo>
                      <a:pt x="916" y="97"/>
                    </a:lnTo>
                    <a:lnTo>
                      <a:pt x="906" y="102"/>
                    </a:lnTo>
                    <a:lnTo>
                      <a:pt x="893" y="105"/>
                    </a:lnTo>
                    <a:lnTo>
                      <a:pt x="883" y="106"/>
                    </a:lnTo>
                    <a:lnTo>
                      <a:pt x="872" y="108"/>
                    </a:lnTo>
                    <a:lnTo>
                      <a:pt x="861" y="112"/>
                    </a:lnTo>
                    <a:lnTo>
                      <a:pt x="849" y="115"/>
                    </a:lnTo>
                    <a:lnTo>
                      <a:pt x="839" y="116"/>
                    </a:lnTo>
                    <a:lnTo>
                      <a:pt x="829" y="118"/>
                    </a:lnTo>
                    <a:lnTo>
                      <a:pt x="822" y="122"/>
                    </a:lnTo>
                    <a:lnTo>
                      <a:pt x="813" y="123"/>
                    </a:lnTo>
                    <a:lnTo>
                      <a:pt x="806" y="125"/>
                    </a:lnTo>
                    <a:lnTo>
                      <a:pt x="798" y="126"/>
                    </a:lnTo>
                    <a:lnTo>
                      <a:pt x="793" y="128"/>
                    </a:lnTo>
                    <a:lnTo>
                      <a:pt x="786" y="128"/>
                    </a:lnTo>
                    <a:lnTo>
                      <a:pt x="783" y="130"/>
                    </a:lnTo>
                    <a:lnTo>
                      <a:pt x="778" y="128"/>
                    </a:lnTo>
                    <a:lnTo>
                      <a:pt x="769" y="128"/>
                    </a:lnTo>
                    <a:lnTo>
                      <a:pt x="762" y="126"/>
                    </a:lnTo>
                    <a:lnTo>
                      <a:pt x="754" y="126"/>
                    </a:lnTo>
                    <a:lnTo>
                      <a:pt x="746" y="123"/>
                    </a:lnTo>
                    <a:lnTo>
                      <a:pt x="737" y="123"/>
                    </a:lnTo>
                    <a:lnTo>
                      <a:pt x="726" y="121"/>
                    </a:lnTo>
                    <a:lnTo>
                      <a:pt x="716" y="120"/>
                    </a:lnTo>
                    <a:lnTo>
                      <a:pt x="704" y="118"/>
                    </a:lnTo>
                    <a:lnTo>
                      <a:pt x="694" y="118"/>
                    </a:lnTo>
                    <a:lnTo>
                      <a:pt x="683" y="117"/>
                    </a:lnTo>
                    <a:lnTo>
                      <a:pt x="672" y="117"/>
                    </a:lnTo>
                    <a:lnTo>
                      <a:pt x="661" y="117"/>
                    </a:lnTo>
                    <a:lnTo>
                      <a:pt x="651" y="117"/>
                    </a:lnTo>
                    <a:lnTo>
                      <a:pt x="639" y="117"/>
                    </a:lnTo>
                    <a:lnTo>
                      <a:pt x="629" y="117"/>
                    </a:lnTo>
                    <a:lnTo>
                      <a:pt x="621" y="117"/>
                    </a:lnTo>
                    <a:lnTo>
                      <a:pt x="612" y="118"/>
                    </a:lnTo>
                    <a:lnTo>
                      <a:pt x="601" y="118"/>
                    </a:lnTo>
                    <a:lnTo>
                      <a:pt x="593" y="118"/>
                    </a:lnTo>
                    <a:lnTo>
                      <a:pt x="585" y="120"/>
                    </a:lnTo>
                    <a:lnTo>
                      <a:pt x="576" y="121"/>
                    </a:lnTo>
                    <a:lnTo>
                      <a:pt x="567" y="121"/>
                    </a:lnTo>
                    <a:lnTo>
                      <a:pt x="560" y="121"/>
                    </a:lnTo>
                    <a:lnTo>
                      <a:pt x="552" y="121"/>
                    </a:lnTo>
                    <a:lnTo>
                      <a:pt x="543" y="121"/>
                    </a:lnTo>
                    <a:lnTo>
                      <a:pt x="535" y="120"/>
                    </a:lnTo>
                    <a:lnTo>
                      <a:pt x="527" y="120"/>
                    </a:lnTo>
                    <a:lnTo>
                      <a:pt x="518" y="118"/>
                    </a:lnTo>
                    <a:lnTo>
                      <a:pt x="511" y="117"/>
                    </a:lnTo>
                    <a:lnTo>
                      <a:pt x="501" y="115"/>
                    </a:lnTo>
                    <a:lnTo>
                      <a:pt x="491" y="112"/>
                    </a:lnTo>
                    <a:lnTo>
                      <a:pt x="481" y="108"/>
                    </a:lnTo>
                    <a:lnTo>
                      <a:pt x="471" y="106"/>
                    </a:lnTo>
                    <a:lnTo>
                      <a:pt x="460" y="103"/>
                    </a:lnTo>
                    <a:lnTo>
                      <a:pt x="448" y="101"/>
                    </a:lnTo>
                    <a:lnTo>
                      <a:pt x="437" y="97"/>
                    </a:lnTo>
                    <a:lnTo>
                      <a:pt x="426" y="95"/>
                    </a:lnTo>
                    <a:lnTo>
                      <a:pt x="412" y="92"/>
                    </a:lnTo>
                    <a:lnTo>
                      <a:pt x="400" y="88"/>
                    </a:lnTo>
                    <a:lnTo>
                      <a:pt x="385" y="86"/>
                    </a:lnTo>
                    <a:lnTo>
                      <a:pt x="371" y="85"/>
                    </a:lnTo>
                    <a:lnTo>
                      <a:pt x="355" y="81"/>
                    </a:lnTo>
                    <a:lnTo>
                      <a:pt x="340" y="81"/>
                    </a:lnTo>
                    <a:lnTo>
                      <a:pt x="322" y="81"/>
                    </a:lnTo>
                    <a:lnTo>
                      <a:pt x="305" y="81"/>
                    </a:lnTo>
                    <a:lnTo>
                      <a:pt x="285" y="81"/>
                    </a:lnTo>
                    <a:lnTo>
                      <a:pt x="266" y="82"/>
                    </a:lnTo>
                    <a:lnTo>
                      <a:pt x="246" y="85"/>
                    </a:lnTo>
                    <a:lnTo>
                      <a:pt x="227" y="88"/>
                    </a:lnTo>
                    <a:lnTo>
                      <a:pt x="207" y="91"/>
                    </a:lnTo>
                    <a:lnTo>
                      <a:pt x="187" y="93"/>
                    </a:lnTo>
                    <a:lnTo>
                      <a:pt x="168" y="97"/>
                    </a:lnTo>
                    <a:lnTo>
                      <a:pt x="151" y="102"/>
                    </a:lnTo>
                    <a:lnTo>
                      <a:pt x="135" y="105"/>
                    </a:lnTo>
                    <a:lnTo>
                      <a:pt x="120" y="107"/>
                    </a:lnTo>
                    <a:lnTo>
                      <a:pt x="105" y="111"/>
                    </a:lnTo>
                    <a:lnTo>
                      <a:pt x="95" y="115"/>
                    </a:lnTo>
                    <a:lnTo>
                      <a:pt x="85" y="116"/>
                    </a:lnTo>
                    <a:lnTo>
                      <a:pt x="78" y="117"/>
                    </a:lnTo>
                    <a:lnTo>
                      <a:pt x="73" y="118"/>
                    </a:lnTo>
                    <a:lnTo>
                      <a:pt x="72" y="120"/>
                    </a:lnTo>
                    <a:lnTo>
                      <a:pt x="70" y="118"/>
                    </a:lnTo>
                    <a:lnTo>
                      <a:pt x="67" y="117"/>
                    </a:lnTo>
                    <a:lnTo>
                      <a:pt x="60" y="115"/>
                    </a:lnTo>
                    <a:lnTo>
                      <a:pt x="55" y="112"/>
                    </a:lnTo>
                    <a:lnTo>
                      <a:pt x="45" y="107"/>
                    </a:lnTo>
                    <a:lnTo>
                      <a:pt x="37" y="103"/>
                    </a:lnTo>
                    <a:lnTo>
                      <a:pt x="30" y="98"/>
                    </a:lnTo>
                    <a:lnTo>
                      <a:pt x="22" y="95"/>
                    </a:lnTo>
                    <a:lnTo>
                      <a:pt x="16" y="91"/>
                    </a:lnTo>
                    <a:lnTo>
                      <a:pt x="11" y="87"/>
                    </a:lnTo>
                    <a:lnTo>
                      <a:pt x="7" y="83"/>
                    </a:lnTo>
                    <a:lnTo>
                      <a:pt x="5" y="81"/>
                    </a:lnTo>
                    <a:lnTo>
                      <a:pt x="0" y="76"/>
                    </a:lnTo>
                    <a:lnTo>
                      <a:pt x="0" y="75"/>
                    </a:lnTo>
                    <a:lnTo>
                      <a:pt x="2" y="75"/>
                    </a:lnTo>
                    <a:lnTo>
                      <a:pt x="7" y="76"/>
                    </a:lnTo>
                    <a:lnTo>
                      <a:pt x="16" y="77"/>
                    </a:lnTo>
                    <a:lnTo>
                      <a:pt x="20" y="76"/>
                    </a:lnTo>
                    <a:lnTo>
                      <a:pt x="26" y="76"/>
                    </a:lnTo>
                    <a:lnTo>
                      <a:pt x="32" y="76"/>
                    </a:lnTo>
                    <a:lnTo>
                      <a:pt x="42" y="76"/>
                    </a:lnTo>
                    <a:lnTo>
                      <a:pt x="51" y="75"/>
                    </a:lnTo>
                    <a:lnTo>
                      <a:pt x="62" y="75"/>
                    </a:lnTo>
                    <a:lnTo>
                      <a:pt x="75" y="73"/>
                    </a:lnTo>
                    <a:lnTo>
                      <a:pt x="90" y="72"/>
                    </a:lnTo>
                    <a:lnTo>
                      <a:pt x="102" y="68"/>
                    </a:lnTo>
                    <a:lnTo>
                      <a:pt x="120" y="67"/>
                    </a:lnTo>
                    <a:lnTo>
                      <a:pt x="137" y="63"/>
                    </a:lnTo>
                    <a:lnTo>
                      <a:pt x="155" y="61"/>
                    </a:lnTo>
                    <a:lnTo>
                      <a:pt x="172" y="57"/>
                    </a:lnTo>
                    <a:lnTo>
                      <a:pt x="190" y="56"/>
                    </a:lnTo>
                    <a:lnTo>
                      <a:pt x="208" y="53"/>
                    </a:lnTo>
                    <a:lnTo>
                      <a:pt x="226" y="51"/>
                    </a:lnTo>
                    <a:lnTo>
                      <a:pt x="241" y="47"/>
                    </a:lnTo>
                    <a:lnTo>
                      <a:pt x="257" y="45"/>
                    </a:lnTo>
                    <a:lnTo>
                      <a:pt x="268" y="42"/>
                    </a:lnTo>
                    <a:lnTo>
                      <a:pt x="281" y="41"/>
                    </a:lnTo>
                    <a:lnTo>
                      <a:pt x="291" y="38"/>
                    </a:lnTo>
                    <a:lnTo>
                      <a:pt x="298" y="37"/>
                    </a:lnTo>
                    <a:lnTo>
                      <a:pt x="303" y="37"/>
                    </a:lnTo>
                    <a:lnTo>
                      <a:pt x="305" y="37"/>
                    </a:lnTo>
                    <a:lnTo>
                      <a:pt x="345" y="61"/>
                    </a:lnTo>
                    <a:lnTo>
                      <a:pt x="340" y="57"/>
                    </a:lnTo>
                    <a:lnTo>
                      <a:pt x="336" y="52"/>
                    </a:lnTo>
                    <a:lnTo>
                      <a:pt x="333" y="46"/>
                    </a:lnTo>
                    <a:lnTo>
                      <a:pt x="335" y="42"/>
                    </a:lnTo>
                    <a:lnTo>
                      <a:pt x="338" y="37"/>
                    </a:lnTo>
                    <a:lnTo>
                      <a:pt x="346" y="32"/>
                    </a:lnTo>
                    <a:lnTo>
                      <a:pt x="351" y="30"/>
                    </a:lnTo>
                    <a:lnTo>
                      <a:pt x="357" y="27"/>
                    </a:lnTo>
                    <a:lnTo>
                      <a:pt x="363" y="25"/>
                    </a:lnTo>
                    <a:lnTo>
                      <a:pt x="373" y="22"/>
                    </a:lnTo>
                    <a:lnTo>
                      <a:pt x="380" y="20"/>
                    </a:lnTo>
                    <a:lnTo>
                      <a:pt x="388" y="17"/>
                    </a:lnTo>
                    <a:lnTo>
                      <a:pt x="398" y="15"/>
                    </a:lnTo>
                    <a:lnTo>
                      <a:pt x="407" y="13"/>
                    </a:lnTo>
                    <a:lnTo>
                      <a:pt x="415" y="11"/>
                    </a:lnTo>
                    <a:lnTo>
                      <a:pt x="422" y="10"/>
                    </a:lnTo>
                    <a:lnTo>
                      <a:pt x="430" y="8"/>
                    </a:lnTo>
                    <a:lnTo>
                      <a:pt x="436" y="8"/>
                    </a:lnTo>
                    <a:lnTo>
                      <a:pt x="445" y="6"/>
                    </a:lnTo>
                    <a:lnTo>
                      <a:pt x="448" y="6"/>
                    </a:lnTo>
                    <a:lnTo>
                      <a:pt x="447" y="8"/>
                    </a:lnTo>
                    <a:lnTo>
                      <a:pt x="447" y="17"/>
                    </a:lnTo>
                    <a:lnTo>
                      <a:pt x="447" y="21"/>
                    </a:lnTo>
                    <a:lnTo>
                      <a:pt x="448" y="28"/>
                    </a:lnTo>
                    <a:lnTo>
                      <a:pt x="451" y="35"/>
                    </a:lnTo>
                    <a:lnTo>
                      <a:pt x="455" y="43"/>
                    </a:lnTo>
                    <a:lnTo>
                      <a:pt x="458" y="48"/>
                    </a:lnTo>
                    <a:lnTo>
                      <a:pt x="462" y="56"/>
                    </a:lnTo>
                    <a:lnTo>
                      <a:pt x="467" y="61"/>
                    </a:lnTo>
                    <a:lnTo>
                      <a:pt x="472" y="68"/>
                    </a:lnTo>
                    <a:lnTo>
                      <a:pt x="481" y="76"/>
                    </a:lnTo>
                    <a:lnTo>
                      <a:pt x="485" y="81"/>
                    </a:lnTo>
                    <a:lnTo>
                      <a:pt x="482" y="76"/>
                    </a:lnTo>
                    <a:lnTo>
                      <a:pt x="482" y="67"/>
                    </a:lnTo>
                    <a:lnTo>
                      <a:pt x="481" y="60"/>
                    </a:lnTo>
                    <a:lnTo>
                      <a:pt x="481" y="55"/>
                    </a:lnTo>
                    <a:lnTo>
                      <a:pt x="482" y="46"/>
                    </a:lnTo>
                    <a:lnTo>
                      <a:pt x="485" y="40"/>
                    </a:lnTo>
                    <a:lnTo>
                      <a:pt x="487" y="32"/>
                    </a:lnTo>
                    <a:lnTo>
                      <a:pt x="493" y="23"/>
                    </a:lnTo>
                    <a:lnTo>
                      <a:pt x="497" y="17"/>
                    </a:lnTo>
                    <a:lnTo>
                      <a:pt x="505" y="12"/>
                    </a:lnTo>
                    <a:lnTo>
                      <a:pt x="515" y="2"/>
                    </a:lnTo>
                    <a:lnTo>
                      <a:pt x="518" y="0"/>
                    </a:lnTo>
                    <a:close/>
                  </a:path>
                </a:pathLst>
              </a:custGeom>
              <a:solidFill>
                <a:srgbClr val="6380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94" name="Freeform 302"/>
              <p:cNvSpPr>
                <a:spLocks/>
              </p:cNvSpPr>
              <p:nvPr/>
            </p:nvSpPr>
            <p:spPr bwMode="auto">
              <a:xfrm>
                <a:off x="2935" y="2720"/>
                <a:ext cx="223" cy="113"/>
              </a:xfrm>
              <a:custGeom>
                <a:avLst/>
                <a:gdLst>
                  <a:gd name="T0" fmla="*/ 0 w 447"/>
                  <a:gd name="T1" fmla="*/ 0 h 228"/>
                  <a:gd name="T2" fmla="*/ 0 w 447"/>
                  <a:gd name="T3" fmla="*/ 0 h 228"/>
                  <a:gd name="T4" fmla="*/ 0 w 447"/>
                  <a:gd name="T5" fmla="*/ 0 h 228"/>
                  <a:gd name="T6" fmla="*/ 0 w 447"/>
                  <a:gd name="T7" fmla="*/ 0 h 228"/>
                  <a:gd name="T8" fmla="*/ 0 w 447"/>
                  <a:gd name="T9" fmla="*/ 0 h 228"/>
                  <a:gd name="T10" fmla="*/ 0 w 447"/>
                  <a:gd name="T11" fmla="*/ 0 h 228"/>
                  <a:gd name="T12" fmla="*/ 0 w 447"/>
                  <a:gd name="T13" fmla="*/ 0 h 228"/>
                  <a:gd name="T14" fmla="*/ 0 w 447"/>
                  <a:gd name="T15" fmla="*/ 0 h 228"/>
                  <a:gd name="T16" fmla="*/ 0 w 447"/>
                  <a:gd name="T17" fmla="*/ 0 h 228"/>
                  <a:gd name="T18" fmla="*/ 0 w 447"/>
                  <a:gd name="T19" fmla="*/ 0 h 228"/>
                  <a:gd name="T20" fmla="*/ 0 w 447"/>
                  <a:gd name="T21" fmla="*/ 0 h 228"/>
                  <a:gd name="T22" fmla="*/ 0 w 447"/>
                  <a:gd name="T23" fmla="*/ 0 h 228"/>
                  <a:gd name="T24" fmla="*/ 0 w 447"/>
                  <a:gd name="T25" fmla="*/ 0 h 228"/>
                  <a:gd name="T26" fmla="*/ 0 w 447"/>
                  <a:gd name="T27" fmla="*/ 0 h 228"/>
                  <a:gd name="T28" fmla="*/ 0 w 447"/>
                  <a:gd name="T29" fmla="*/ 0 h 228"/>
                  <a:gd name="T30" fmla="*/ 0 w 447"/>
                  <a:gd name="T31" fmla="*/ 0 h 228"/>
                  <a:gd name="T32" fmla="*/ 0 w 447"/>
                  <a:gd name="T33" fmla="*/ 0 h 228"/>
                  <a:gd name="T34" fmla="*/ 0 w 447"/>
                  <a:gd name="T35" fmla="*/ 0 h 228"/>
                  <a:gd name="T36" fmla="*/ 0 w 447"/>
                  <a:gd name="T37" fmla="*/ 0 h 228"/>
                  <a:gd name="T38" fmla="*/ 0 w 447"/>
                  <a:gd name="T39" fmla="*/ 0 h 228"/>
                  <a:gd name="T40" fmla="*/ 0 w 447"/>
                  <a:gd name="T41" fmla="*/ 0 h 228"/>
                  <a:gd name="T42" fmla="*/ 0 w 447"/>
                  <a:gd name="T43" fmla="*/ 0 h 228"/>
                  <a:gd name="T44" fmla="*/ 0 w 447"/>
                  <a:gd name="T45" fmla="*/ 0 h 228"/>
                  <a:gd name="T46" fmla="*/ 0 w 447"/>
                  <a:gd name="T47" fmla="*/ 0 h 228"/>
                  <a:gd name="T48" fmla="*/ 0 w 447"/>
                  <a:gd name="T49" fmla="*/ 0 h 228"/>
                  <a:gd name="T50" fmla="*/ 0 w 447"/>
                  <a:gd name="T51" fmla="*/ 0 h 228"/>
                  <a:gd name="T52" fmla="*/ 0 w 447"/>
                  <a:gd name="T53" fmla="*/ 0 h 228"/>
                  <a:gd name="T54" fmla="*/ 0 w 447"/>
                  <a:gd name="T55" fmla="*/ 0 h 228"/>
                  <a:gd name="T56" fmla="*/ 0 w 447"/>
                  <a:gd name="T57" fmla="*/ 0 h 228"/>
                  <a:gd name="T58" fmla="*/ 0 w 447"/>
                  <a:gd name="T59" fmla="*/ 0 h 228"/>
                  <a:gd name="T60" fmla="*/ 0 w 447"/>
                  <a:gd name="T61" fmla="*/ 0 h 228"/>
                  <a:gd name="T62" fmla="*/ 0 w 447"/>
                  <a:gd name="T63" fmla="*/ 0 h 228"/>
                  <a:gd name="T64" fmla="*/ 0 w 447"/>
                  <a:gd name="T65" fmla="*/ 0 h 228"/>
                  <a:gd name="T66" fmla="*/ 0 w 447"/>
                  <a:gd name="T67" fmla="*/ 0 h 228"/>
                  <a:gd name="T68" fmla="*/ 0 w 447"/>
                  <a:gd name="T69" fmla="*/ 0 h 228"/>
                  <a:gd name="T70" fmla="*/ 0 w 447"/>
                  <a:gd name="T71" fmla="*/ 0 h 228"/>
                  <a:gd name="T72" fmla="*/ 0 w 447"/>
                  <a:gd name="T73" fmla="*/ 0 h 228"/>
                  <a:gd name="T74" fmla="*/ 0 w 447"/>
                  <a:gd name="T75" fmla="*/ 0 h 228"/>
                  <a:gd name="T76" fmla="*/ 0 w 447"/>
                  <a:gd name="T77" fmla="*/ 0 h 228"/>
                  <a:gd name="T78" fmla="*/ 0 w 447"/>
                  <a:gd name="T79" fmla="*/ 0 h 228"/>
                  <a:gd name="T80" fmla="*/ 0 w 447"/>
                  <a:gd name="T81" fmla="*/ 0 h 228"/>
                  <a:gd name="T82" fmla="*/ 0 w 447"/>
                  <a:gd name="T83" fmla="*/ 0 h 228"/>
                  <a:gd name="T84" fmla="*/ 0 w 447"/>
                  <a:gd name="T85" fmla="*/ 0 h 228"/>
                  <a:gd name="T86" fmla="*/ 0 w 447"/>
                  <a:gd name="T87" fmla="*/ 0 h 228"/>
                  <a:gd name="T88" fmla="*/ 0 w 447"/>
                  <a:gd name="T89" fmla="*/ 0 h 228"/>
                  <a:gd name="T90" fmla="*/ 0 w 447"/>
                  <a:gd name="T91" fmla="*/ 0 h 228"/>
                  <a:gd name="T92" fmla="*/ 0 w 447"/>
                  <a:gd name="T93" fmla="*/ 0 h 228"/>
                  <a:gd name="T94" fmla="*/ 0 w 447"/>
                  <a:gd name="T95" fmla="*/ 0 h 22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47"/>
                  <a:gd name="T145" fmla="*/ 0 h 228"/>
                  <a:gd name="T146" fmla="*/ 447 w 447"/>
                  <a:gd name="T147" fmla="*/ 228 h 22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47" h="228">
                    <a:moveTo>
                      <a:pt x="447" y="68"/>
                    </a:moveTo>
                    <a:lnTo>
                      <a:pt x="444" y="65"/>
                    </a:lnTo>
                    <a:lnTo>
                      <a:pt x="442" y="63"/>
                    </a:lnTo>
                    <a:lnTo>
                      <a:pt x="435" y="57"/>
                    </a:lnTo>
                    <a:lnTo>
                      <a:pt x="430" y="52"/>
                    </a:lnTo>
                    <a:lnTo>
                      <a:pt x="420" y="45"/>
                    </a:lnTo>
                    <a:lnTo>
                      <a:pt x="410" y="38"/>
                    </a:lnTo>
                    <a:lnTo>
                      <a:pt x="399" y="30"/>
                    </a:lnTo>
                    <a:lnTo>
                      <a:pt x="389" y="24"/>
                    </a:lnTo>
                    <a:lnTo>
                      <a:pt x="383" y="20"/>
                    </a:lnTo>
                    <a:lnTo>
                      <a:pt x="377" y="18"/>
                    </a:lnTo>
                    <a:lnTo>
                      <a:pt x="370" y="15"/>
                    </a:lnTo>
                    <a:lnTo>
                      <a:pt x="364" y="13"/>
                    </a:lnTo>
                    <a:lnTo>
                      <a:pt x="353" y="9"/>
                    </a:lnTo>
                    <a:lnTo>
                      <a:pt x="344" y="7"/>
                    </a:lnTo>
                    <a:lnTo>
                      <a:pt x="334" y="3"/>
                    </a:lnTo>
                    <a:lnTo>
                      <a:pt x="328" y="2"/>
                    </a:lnTo>
                    <a:lnTo>
                      <a:pt x="324" y="0"/>
                    </a:lnTo>
                    <a:lnTo>
                      <a:pt x="323" y="0"/>
                    </a:lnTo>
                    <a:lnTo>
                      <a:pt x="325" y="4"/>
                    </a:lnTo>
                    <a:lnTo>
                      <a:pt x="335" y="13"/>
                    </a:lnTo>
                    <a:lnTo>
                      <a:pt x="343" y="24"/>
                    </a:lnTo>
                    <a:lnTo>
                      <a:pt x="344" y="34"/>
                    </a:lnTo>
                    <a:lnTo>
                      <a:pt x="339" y="38"/>
                    </a:lnTo>
                    <a:lnTo>
                      <a:pt x="333" y="42"/>
                    </a:lnTo>
                    <a:lnTo>
                      <a:pt x="323" y="45"/>
                    </a:lnTo>
                    <a:lnTo>
                      <a:pt x="313" y="49"/>
                    </a:lnTo>
                    <a:lnTo>
                      <a:pt x="304" y="50"/>
                    </a:lnTo>
                    <a:lnTo>
                      <a:pt x="298" y="53"/>
                    </a:lnTo>
                    <a:lnTo>
                      <a:pt x="289" y="55"/>
                    </a:lnTo>
                    <a:lnTo>
                      <a:pt x="283" y="57"/>
                    </a:lnTo>
                    <a:lnTo>
                      <a:pt x="275" y="59"/>
                    </a:lnTo>
                    <a:lnTo>
                      <a:pt x="267" y="63"/>
                    </a:lnTo>
                    <a:lnTo>
                      <a:pt x="259" y="67"/>
                    </a:lnTo>
                    <a:lnTo>
                      <a:pt x="252" y="69"/>
                    </a:lnTo>
                    <a:lnTo>
                      <a:pt x="242" y="72"/>
                    </a:lnTo>
                    <a:lnTo>
                      <a:pt x="233" y="75"/>
                    </a:lnTo>
                    <a:lnTo>
                      <a:pt x="224" y="79"/>
                    </a:lnTo>
                    <a:lnTo>
                      <a:pt x="217" y="82"/>
                    </a:lnTo>
                    <a:lnTo>
                      <a:pt x="207" y="85"/>
                    </a:lnTo>
                    <a:lnTo>
                      <a:pt x="198" y="90"/>
                    </a:lnTo>
                    <a:lnTo>
                      <a:pt x="189" y="94"/>
                    </a:lnTo>
                    <a:lnTo>
                      <a:pt x="183" y="99"/>
                    </a:lnTo>
                    <a:lnTo>
                      <a:pt x="173" y="103"/>
                    </a:lnTo>
                    <a:lnTo>
                      <a:pt x="165" y="108"/>
                    </a:lnTo>
                    <a:lnTo>
                      <a:pt x="159" y="113"/>
                    </a:lnTo>
                    <a:lnTo>
                      <a:pt x="152" y="118"/>
                    </a:lnTo>
                    <a:lnTo>
                      <a:pt x="145" y="122"/>
                    </a:lnTo>
                    <a:lnTo>
                      <a:pt x="138" y="128"/>
                    </a:lnTo>
                    <a:lnTo>
                      <a:pt x="133" y="132"/>
                    </a:lnTo>
                    <a:lnTo>
                      <a:pt x="129" y="138"/>
                    </a:lnTo>
                    <a:lnTo>
                      <a:pt x="120" y="145"/>
                    </a:lnTo>
                    <a:lnTo>
                      <a:pt x="113" y="154"/>
                    </a:lnTo>
                    <a:lnTo>
                      <a:pt x="109" y="163"/>
                    </a:lnTo>
                    <a:lnTo>
                      <a:pt x="105" y="171"/>
                    </a:lnTo>
                    <a:lnTo>
                      <a:pt x="102" y="178"/>
                    </a:lnTo>
                    <a:lnTo>
                      <a:pt x="99" y="185"/>
                    </a:lnTo>
                    <a:lnTo>
                      <a:pt x="94" y="190"/>
                    </a:lnTo>
                    <a:lnTo>
                      <a:pt x="90" y="196"/>
                    </a:lnTo>
                    <a:lnTo>
                      <a:pt x="83" y="200"/>
                    </a:lnTo>
                    <a:lnTo>
                      <a:pt x="77" y="203"/>
                    </a:lnTo>
                    <a:lnTo>
                      <a:pt x="69" y="205"/>
                    </a:lnTo>
                    <a:lnTo>
                      <a:pt x="63" y="209"/>
                    </a:lnTo>
                    <a:lnTo>
                      <a:pt x="55" y="210"/>
                    </a:lnTo>
                    <a:lnTo>
                      <a:pt x="52" y="211"/>
                    </a:lnTo>
                    <a:lnTo>
                      <a:pt x="47" y="213"/>
                    </a:lnTo>
                    <a:lnTo>
                      <a:pt x="50" y="210"/>
                    </a:lnTo>
                    <a:lnTo>
                      <a:pt x="60" y="205"/>
                    </a:lnTo>
                    <a:lnTo>
                      <a:pt x="65" y="200"/>
                    </a:lnTo>
                    <a:lnTo>
                      <a:pt x="72" y="196"/>
                    </a:lnTo>
                    <a:lnTo>
                      <a:pt x="77" y="190"/>
                    </a:lnTo>
                    <a:lnTo>
                      <a:pt x="84" y="186"/>
                    </a:lnTo>
                    <a:lnTo>
                      <a:pt x="88" y="178"/>
                    </a:lnTo>
                    <a:lnTo>
                      <a:pt x="92" y="171"/>
                    </a:lnTo>
                    <a:lnTo>
                      <a:pt x="94" y="165"/>
                    </a:lnTo>
                    <a:lnTo>
                      <a:pt x="97" y="158"/>
                    </a:lnTo>
                    <a:lnTo>
                      <a:pt x="99" y="148"/>
                    </a:lnTo>
                    <a:lnTo>
                      <a:pt x="100" y="144"/>
                    </a:lnTo>
                    <a:lnTo>
                      <a:pt x="95" y="147"/>
                    </a:lnTo>
                    <a:lnTo>
                      <a:pt x="87" y="157"/>
                    </a:lnTo>
                    <a:lnTo>
                      <a:pt x="78" y="163"/>
                    </a:lnTo>
                    <a:lnTo>
                      <a:pt x="72" y="170"/>
                    </a:lnTo>
                    <a:lnTo>
                      <a:pt x="63" y="176"/>
                    </a:lnTo>
                    <a:lnTo>
                      <a:pt x="54" y="186"/>
                    </a:lnTo>
                    <a:lnTo>
                      <a:pt x="44" y="193"/>
                    </a:lnTo>
                    <a:lnTo>
                      <a:pt x="35" y="200"/>
                    </a:lnTo>
                    <a:lnTo>
                      <a:pt x="25" y="205"/>
                    </a:lnTo>
                    <a:lnTo>
                      <a:pt x="17" y="213"/>
                    </a:lnTo>
                    <a:lnTo>
                      <a:pt x="9" y="216"/>
                    </a:lnTo>
                    <a:lnTo>
                      <a:pt x="4" y="221"/>
                    </a:lnTo>
                    <a:lnTo>
                      <a:pt x="0" y="224"/>
                    </a:lnTo>
                    <a:lnTo>
                      <a:pt x="4" y="224"/>
                    </a:lnTo>
                    <a:lnTo>
                      <a:pt x="7" y="225"/>
                    </a:lnTo>
                    <a:lnTo>
                      <a:pt x="14" y="226"/>
                    </a:lnTo>
                    <a:lnTo>
                      <a:pt x="19" y="226"/>
                    </a:lnTo>
                    <a:lnTo>
                      <a:pt x="28" y="228"/>
                    </a:lnTo>
                    <a:lnTo>
                      <a:pt x="35" y="228"/>
                    </a:lnTo>
                    <a:lnTo>
                      <a:pt x="45" y="228"/>
                    </a:lnTo>
                    <a:lnTo>
                      <a:pt x="53" y="225"/>
                    </a:lnTo>
                    <a:lnTo>
                      <a:pt x="62" y="224"/>
                    </a:lnTo>
                    <a:lnTo>
                      <a:pt x="69" y="223"/>
                    </a:lnTo>
                    <a:lnTo>
                      <a:pt x="78" y="221"/>
                    </a:lnTo>
                    <a:lnTo>
                      <a:pt x="85" y="218"/>
                    </a:lnTo>
                    <a:lnTo>
                      <a:pt x="93" y="215"/>
                    </a:lnTo>
                    <a:lnTo>
                      <a:pt x="100" y="211"/>
                    </a:lnTo>
                    <a:lnTo>
                      <a:pt x="107" y="208"/>
                    </a:lnTo>
                    <a:lnTo>
                      <a:pt x="112" y="201"/>
                    </a:lnTo>
                    <a:lnTo>
                      <a:pt x="115" y="196"/>
                    </a:lnTo>
                    <a:lnTo>
                      <a:pt x="122" y="189"/>
                    </a:lnTo>
                    <a:lnTo>
                      <a:pt x="128" y="181"/>
                    </a:lnTo>
                    <a:lnTo>
                      <a:pt x="134" y="173"/>
                    </a:lnTo>
                    <a:lnTo>
                      <a:pt x="145" y="165"/>
                    </a:lnTo>
                    <a:lnTo>
                      <a:pt x="150" y="160"/>
                    </a:lnTo>
                    <a:lnTo>
                      <a:pt x="158" y="155"/>
                    </a:lnTo>
                    <a:lnTo>
                      <a:pt x="164" y="152"/>
                    </a:lnTo>
                    <a:lnTo>
                      <a:pt x="173" y="147"/>
                    </a:lnTo>
                    <a:lnTo>
                      <a:pt x="180" y="142"/>
                    </a:lnTo>
                    <a:lnTo>
                      <a:pt x="190" y="135"/>
                    </a:lnTo>
                    <a:lnTo>
                      <a:pt x="199" y="129"/>
                    </a:lnTo>
                    <a:lnTo>
                      <a:pt x="210" y="125"/>
                    </a:lnTo>
                    <a:lnTo>
                      <a:pt x="220" y="118"/>
                    </a:lnTo>
                    <a:lnTo>
                      <a:pt x="230" y="114"/>
                    </a:lnTo>
                    <a:lnTo>
                      <a:pt x="242" y="108"/>
                    </a:lnTo>
                    <a:lnTo>
                      <a:pt x="254" y="104"/>
                    </a:lnTo>
                    <a:lnTo>
                      <a:pt x="265" y="99"/>
                    </a:lnTo>
                    <a:lnTo>
                      <a:pt x="278" y="94"/>
                    </a:lnTo>
                    <a:lnTo>
                      <a:pt x="288" y="92"/>
                    </a:lnTo>
                    <a:lnTo>
                      <a:pt x="300" y="89"/>
                    </a:lnTo>
                    <a:lnTo>
                      <a:pt x="310" y="85"/>
                    </a:lnTo>
                    <a:lnTo>
                      <a:pt x="320" y="82"/>
                    </a:lnTo>
                    <a:lnTo>
                      <a:pt x="330" y="80"/>
                    </a:lnTo>
                    <a:lnTo>
                      <a:pt x="340" y="80"/>
                    </a:lnTo>
                    <a:lnTo>
                      <a:pt x="348" y="79"/>
                    </a:lnTo>
                    <a:lnTo>
                      <a:pt x="357" y="79"/>
                    </a:lnTo>
                    <a:lnTo>
                      <a:pt x="363" y="79"/>
                    </a:lnTo>
                    <a:lnTo>
                      <a:pt x="372" y="80"/>
                    </a:lnTo>
                    <a:lnTo>
                      <a:pt x="382" y="83"/>
                    </a:lnTo>
                    <a:lnTo>
                      <a:pt x="392" y="88"/>
                    </a:lnTo>
                    <a:lnTo>
                      <a:pt x="398" y="92"/>
                    </a:lnTo>
                    <a:lnTo>
                      <a:pt x="403" y="95"/>
                    </a:lnTo>
                    <a:lnTo>
                      <a:pt x="407" y="98"/>
                    </a:lnTo>
                    <a:lnTo>
                      <a:pt x="408" y="100"/>
                    </a:lnTo>
                    <a:lnTo>
                      <a:pt x="447" y="68"/>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95" name="Freeform 303"/>
              <p:cNvSpPr>
                <a:spLocks/>
              </p:cNvSpPr>
              <p:nvPr/>
            </p:nvSpPr>
            <p:spPr bwMode="auto">
              <a:xfrm>
                <a:off x="2897" y="2833"/>
                <a:ext cx="34" cy="20"/>
              </a:xfrm>
              <a:custGeom>
                <a:avLst/>
                <a:gdLst>
                  <a:gd name="T0" fmla="*/ 0 w 69"/>
                  <a:gd name="T1" fmla="*/ 1 h 38"/>
                  <a:gd name="T2" fmla="*/ 0 w 69"/>
                  <a:gd name="T3" fmla="*/ 0 h 38"/>
                  <a:gd name="T4" fmla="*/ 0 w 69"/>
                  <a:gd name="T5" fmla="*/ 1 h 38"/>
                  <a:gd name="T6" fmla="*/ 0 w 69"/>
                  <a:gd name="T7" fmla="*/ 1 h 38"/>
                  <a:gd name="T8" fmla="*/ 0 w 69"/>
                  <a:gd name="T9" fmla="*/ 1 h 38"/>
                  <a:gd name="T10" fmla="*/ 0 w 69"/>
                  <a:gd name="T11" fmla="*/ 1 h 38"/>
                  <a:gd name="T12" fmla="*/ 0 w 69"/>
                  <a:gd name="T13" fmla="*/ 1 h 38"/>
                  <a:gd name="T14" fmla="*/ 0 w 69"/>
                  <a:gd name="T15" fmla="*/ 1 h 38"/>
                  <a:gd name="T16" fmla="*/ 0 w 69"/>
                  <a:gd name="T17" fmla="*/ 1 h 38"/>
                  <a:gd name="T18" fmla="*/ 0 w 69"/>
                  <a:gd name="T19" fmla="*/ 1 h 38"/>
                  <a:gd name="T20" fmla="*/ 0 w 69"/>
                  <a:gd name="T21" fmla="*/ 1 h 38"/>
                  <a:gd name="T22" fmla="*/ 0 w 69"/>
                  <a:gd name="T23" fmla="*/ 1 h 38"/>
                  <a:gd name="T24" fmla="*/ 0 w 69"/>
                  <a:gd name="T25" fmla="*/ 1 h 38"/>
                  <a:gd name="T26" fmla="*/ 0 w 69"/>
                  <a:gd name="T27" fmla="*/ 1 h 38"/>
                  <a:gd name="T28" fmla="*/ 0 w 69"/>
                  <a:gd name="T29" fmla="*/ 1 h 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9"/>
                  <a:gd name="T46" fmla="*/ 0 h 38"/>
                  <a:gd name="T47" fmla="*/ 69 w 69"/>
                  <a:gd name="T48" fmla="*/ 38 h 3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9" h="38">
                    <a:moveTo>
                      <a:pt x="23" y="6"/>
                    </a:moveTo>
                    <a:lnTo>
                      <a:pt x="47" y="0"/>
                    </a:lnTo>
                    <a:lnTo>
                      <a:pt x="69" y="12"/>
                    </a:lnTo>
                    <a:lnTo>
                      <a:pt x="66" y="13"/>
                    </a:lnTo>
                    <a:lnTo>
                      <a:pt x="64" y="20"/>
                    </a:lnTo>
                    <a:lnTo>
                      <a:pt x="59" y="23"/>
                    </a:lnTo>
                    <a:lnTo>
                      <a:pt x="57" y="30"/>
                    </a:lnTo>
                    <a:lnTo>
                      <a:pt x="47" y="32"/>
                    </a:lnTo>
                    <a:lnTo>
                      <a:pt x="44" y="33"/>
                    </a:lnTo>
                    <a:lnTo>
                      <a:pt x="32" y="28"/>
                    </a:lnTo>
                    <a:lnTo>
                      <a:pt x="17" y="38"/>
                    </a:lnTo>
                    <a:lnTo>
                      <a:pt x="0" y="35"/>
                    </a:lnTo>
                    <a:lnTo>
                      <a:pt x="23" y="18"/>
                    </a:lnTo>
                    <a:lnTo>
                      <a:pt x="23" y="6"/>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96" name="Freeform 304"/>
              <p:cNvSpPr>
                <a:spLocks/>
              </p:cNvSpPr>
              <p:nvPr/>
            </p:nvSpPr>
            <p:spPr bwMode="auto">
              <a:xfrm>
                <a:off x="2116" y="3173"/>
                <a:ext cx="652" cy="134"/>
              </a:xfrm>
              <a:custGeom>
                <a:avLst/>
                <a:gdLst>
                  <a:gd name="T0" fmla="*/ 0 w 1305"/>
                  <a:gd name="T1" fmla="*/ 0 h 269"/>
                  <a:gd name="T2" fmla="*/ 0 w 1305"/>
                  <a:gd name="T3" fmla="*/ 0 h 269"/>
                  <a:gd name="T4" fmla="*/ 0 w 1305"/>
                  <a:gd name="T5" fmla="*/ 0 h 269"/>
                  <a:gd name="T6" fmla="*/ 0 w 1305"/>
                  <a:gd name="T7" fmla="*/ 0 h 269"/>
                  <a:gd name="T8" fmla="*/ 0 w 1305"/>
                  <a:gd name="T9" fmla="*/ 0 h 269"/>
                  <a:gd name="T10" fmla="*/ 0 w 1305"/>
                  <a:gd name="T11" fmla="*/ 0 h 269"/>
                  <a:gd name="T12" fmla="*/ 0 w 1305"/>
                  <a:gd name="T13" fmla="*/ 0 h 269"/>
                  <a:gd name="T14" fmla="*/ 0 w 1305"/>
                  <a:gd name="T15" fmla="*/ 0 h 269"/>
                  <a:gd name="T16" fmla="*/ 0 w 1305"/>
                  <a:gd name="T17" fmla="*/ 0 h 269"/>
                  <a:gd name="T18" fmla="*/ 0 w 1305"/>
                  <a:gd name="T19" fmla="*/ 0 h 269"/>
                  <a:gd name="T20" fmla="*/ 0 w 1305"/>
                  <a:gd name="T21" fmla="*/ 0 h 269"/>
                  <a:gd name="T22" fmla="*/ 0 w 1305"/>
                  <a:gd name="T23" fmla="*/ 0 h 2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05"/>
                  <a:gd name="T37" fmla="*/ 0 h 269"/>
                  <a:gd name="T38" fmla="*/ 1305 w 1305"/>
                  <a:gd name="T39" fmla="*/ 269 h 26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05" h="269">
                    <a:moveTo>
                      <a:pt x="1289" y="0"/>
                    </a:moveTo>
                    <a:lnTo>
                      <a:pt x="1272" y="206"/>
                    </a:lnTo>
                    <a:lnTo>
                      <a:pt x="1204" y="204"/>
                    </a:lnTo>
                    <a:lnTo>
                      <a:pt x="1194" y="244"/>
                    </a:lnTo>
                    <a:lnTo>
                      <a:pt x="0" y="181"/>
                    </a:lnTo>
                    <a:lnTo>
                      <a:pt x="34" y="199"/>
                    </a:lnTo>
                    <a:lnTo>
                      <a:pt x="1219" y="269"/>
                    </a:lnTo>
                    <a:lnTo>
                      <a:pt x="1220" y="221"/>
                    </a:lnTo>
                    <a:lnTo>
                      <a:pt x="1295" y="221"/>
                    </a:lnTo>
                    <a:lnTo>
                      <a:pt x="1305" y="74"/>
                    </a:lnTo>
                    <a:lnTo>
                      <a:pt x="1289" y="0"/>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97" name="Freeform 305"/>
              <p:cNvSpPr>
                <a:spLocks/>
              </p:cNvSpPr>
              <p:nvPr/>
            </p:nvSpPr>
            <p:spPr bwMode="auto">
              <a:xfrm>
                <a:off x="2058" y="3083"/>
                <a:ext cx="626" cy="171"/>
              </a:xfrm>
              <a:custGeom>
                <a:avLst/>
                <a:gdLst>
                  <a:gd name="T0" fmla="*/ 1 w 1252"/>
                  <a:gd name="T1" fmla="*/ 1 h 342"/>
                  <a:gd name="T2" fmla="*/ 1 w 1252"/>
                  <a:gd name="T3" fmla="*/ 1 h 342"/>
                  <a:gd name="T4" fmla="*/ 1 w 1252"/>
                  <a:gd name="T5" fmla="*/ 1 h 342"/>
                  <a:gd name="T6" fmla="*/ 1 w 1252"/>
                  <a:gd name="T7" fmla="*/ 1 h 342"/>
                  <a:gd name="T8" fmla="*/ 1 w 1252"/>
                  <a:gd name="T9" fmla="*/ 1 h 342"/>
                  <a:gd name="T10" fmla="*/ 1 w 1252"/>
                  <a:gd name="T11" fmla="*/ 1 h 342"/>
                  <a:gd name="T12" fmla="*/ 1 w 1252"/>
                  <a:gd name="T13" fmla="*/ 0 h 342"/>
                  <a:gd name="T14" fmla="*/ 1 w 1252"/>
                  <a:gd name="T15" fmla="*/ 1 h 342"/>
                  <a:gd name="T16" fmla="*/ 0 w 1252"/>
                  <a:gd name="T17" fmla="*/ 1 h 342"/>
                  <a:gd name="T18" fmla="*/ 1 w 1252"/>
                  <a:gd name="T19" fmla="*/ 1 h 342"/>
                  <a:gd name="T20" fmla="*/ 1 w 1252"/>
                  <a:gd name="T21" fmla="*/ 1 h 342"/>
                  <a:gd name="T22" fmla="*/ 1 w 1252"/>
                  <a:gd name="T23" fmla="*/ 1 h 342"/>
                  <a:gd name="T24" fmla="*/ 1 w 1252"/>
                  <a:gd name="T25" fmla="*/ 1 h 3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52"/>
                  <a:gd name="T40" fmla="*/ 0 h 342"/>
                  <a:gd name="T41" fmla="*/ 1252 w 1252"/>
                  <a:gd name="T42" fmla="*/ 342 h 3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52" h="342">
                    <a:moveTo>
                      <a:pt x="25" y="299"/>
                    </a:moveTo>
                    <a:lnTo>
                      <a:pt x="18" y="78"/>
                    </a:lnTo>
                    <a:lnTo>
                      <a:pt x="78" y="77"/>
                    </a:lnTo>
                    <a:lnTo>
                      <a:pt x="109" y="18"/>
                    </a:lnTo>
                    <a:lnTo>
                      <a:pt x="1252" y="96"/>
                    </a:lnTo>
                    <a:lnTo>
                      <a:pt x="1213" y="69"/>
                    </a:lnTo>
                    <a:lnTo>
                      <a:pt x="91" y="0"/>
                    </a:lnTo>
                    <a:lnTo>
                      <a:pt x="75" y="61"/>
                    </a:lnTo>
                    <a:lnTo>
                      <a:pt x="0" y="69"/>
                    </a:lnTo>
                    <a:lnTo>
                      <a:pt x="10" y="336"/>
                    </a:lnTo>
                    <a:lnTo>
                      <a:pt x="41" y="342"/>
                    </a:lnTo>
                    <a:lnTo>
                      <a:pt x="25" y="299"/>
                    </a:lnTo>
                    <a:close/>
                  </a:path>
                </a:pathLst>
              </a:custGeom>
              <a:solidFill>
                <a:srgbClr val="B069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98" name="Freeform 306"/>
              <p:cNvSpPr>
                <a:spLocks/>
              </p:cNvSpPr>
              <p:nvPr/>
            </p:nvSpPr>
            <p:spPr bwMode="auto">
              <a:xfrm>
                <a:off x="1976" y="3035"/>
                <a:ext cx="853" cy="111"/>
              </a:xfrm>
              <a:custGeom>
                <a:avLst/>
                <a:gdLst>
                  <a:gd name="T0" fmla="*/ 0 w 1707"/>
                  <a:gd name="T1" fmla="*/ 0 h 224"/>
                  <a:gd name="T2" fmla="*/ 0 w 1707"/>
                  <a:gd name="T3" fmla="*/ 0 h 224"/>
                  <a:gd name="T4" fmla="*/ 0 w 1707"/>
                  <a:gd name="T5" fmla="*/ 0 h 224"/>
                  <a:gd name="T6" fmla="*/ 0 w 1707"/>
                  <a:gd name="T7" fmla="*/ 0 h 224"/>
                  <a:gd name="T8" fmla="*/ 0 w 1707"/>
                  <a:gd name="T9" fmla="*/ 0 h 224"/>
                  <a:gd name="T10" fmla="*/ 0 w 1707"/>
                  <a:gd name="T11" fmla="*/ 0 h 224"/>
                  <a:gd name="T12" fmla="*/ 0 w 1707"/>
                  <a:gd name="T13" fmla="*/ 0 h 224"/>
                  <a:gd name="T14" fmla="*/ 0 w 1707"/>
                  <a:gd name="T15" fmla="*/ 0 h 224"/>
                  <a:gd name="T16" fmla="*/ 0 w 1707"/>
                  <a:gd name="T17" fmla="*/ 0 h 224"/>
                  <a:gd name="T18" fmla="*/ 0 w 1707"/>
                  <a:gd name="T19" fmla="*/ 0 h 224"/>
                  <a:gd name="T20" fmla="*/ 0 w 1707"/>
                  <a:gd name="T21" fmla="*/ 0 h 224"/>
                  <a:gd name="T22" fmla="*/ 0 w 1707"/>
                  <a:gd name="T23" fmla="*/ 0 h 224"/>
                  <a:gd name="T24" fmla="*/ 0 w 1707"/>
                  <a:gd name="T25" fmla="*/ 0 h 224"/>
                  <a:gd name="T26" fmla="*/ 0 w 1707"/>
                  <a:gd name="T27" fmla="*/ 0 h 224"/>
                  <a:gd name="T28" fmla="*/ 0 w 1707"/>
                  <a:gd name="T29" fmla="*/ 0 h 224"/>
                  <a:gd name="T30" fmla="*/ 0 w 1707"/>
                  <a:gd name="T31" fmla="*/ 0 h 224"/>
                  <a:gd name="T32" fmla="*/ 0 w 1707"/>
                  <a:gd name="T33" fmla="*/ 0 h 224"/>
                  <a:gd name="T34" fmla="*/ 0 w 1707"/>
                  <a:gd name="T35" fmla="*/ 0 h 224"/>
                  <a:gd name="T36" fmla="*/ 0 w 1707"/>
                  <a:gd name="T37" fmla="*/ 0 h 224"/>
                  <a:gd name="T38" fmla="*/ 0 w 1707"/>
                  <a:gd name="T39" fmla="*/ 0 h 224"/>
                  <a:gd name="T40" fmla="*/ 0 w 1707"/>
                  <a:gd name="T41" fmla="*/ 0 h 224"/>
                  <a:gd name="T42" fmla="*/ 0 w 1707"/>
                  <a:gd name="T43" fmla="*/ 0 h 224"/>
                  <a:gd name="T44" fmla="*/ 0 w 1707"/>
                  <a:gd name="T45" fmla="*/ 0 h 224"/>
                  <a:gd name="T46" fmla="*/ 0 w 1707"/>
                  <a:gd name="T47" fmla="*/ 0 h 224"/>
                  <a:gd name="T48" fmla="*/ 0 w 1707"/>
                  <a:gd name="T49" fmla="*/ 0 h 224"/>
                  <a:gd name="T50" fmla="*/ 0 w 1707"/>
                  <a:gd name="T51" fmla="*/ 0 h 224"/>
                  <a:gd name="T52" fmla="*/ 0 w 1707"/>
                  <a:gd name="T53" fmla="*/ 0 h 224"/>
                  <a:gd name="T54" fmla="*/ 0 w 1707"/>
                  <a:gd name="T55" fmla="*/ 0 h 224"/>
                  <a:gd name="T56" fmla="*/ 0 w 1707"/>
                  <a:gd name="T57" fmla="*/ 0 h 224"/>
                  <a:gd name="T58" fmla="*/ 0 w 1707"/>
                  <a:gd name="T59" fmla="*/ 0 h 224"/>
                  <a:gd name="T60" fmla="*/ 0 w 1707"/>
                  <a:gd name="T61" fmla="*/ 0 h 224"/>
                  <a:gd name="T62" fmla="*/ 0 w 1707"/>
                  <a:gd name="T63" fmla="*/ 0 h 224"/>
                  <a:gd name="T64" fmla="*/ 0 w 1707"/>
                  <a:gd name="T65" fmla="*/ 0 h 224"/>
                  <a:gd name="T66" fmla="*/ 0 w 1707"/>
                  <a:gd name="T67" fmla="*/ 0 h 224"/>
                  <a:gd name="T68" fmla="*/ 0 w 1707"/>
                  <a:gd name="T69" fmla="*/ 0 h 22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7"/>
                  <a:gd name="T106" fmla="*/ 0 h 224"/>
                  <a:gd name="T107" fmla="*/ 1707 w 1707"/>
                  <a:gd name="T108" fmla="*/ 224 h 22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7" h="224">
                    <a:moveTo>
                      <a:pt x="0" y="0"/>
                    </a:moveTo>
                    <a:lnTo>
                      <a:pt x="10" y="0"/>
                    </a:lnTo>
                    <a:lnTo>
                      <a:pt x="41" y="3"/>
                    </a:lnTo>
                    <a:lnTo>
                      <a:pt x="89" y="5"/>
                    </a:lnTo>
                    <a:lnTo>
                      <a:pt x="154" y="13"/>
                    </a:lnTo>
                    <a:lnTo>
                      <a:pt x="230" y="18"/>
                    </a:lnTo>
                    <a:lnTo>
                      <a:pt x="321" y="26"/>
                    </a:lnTo>
                    <a:lnTo>
                      <a:pt x="420" y="33"/>
                    </a:lnTo>
                    <a:lnTo>
                      <a:pt x="528" y="43"/>
                    </a:lnTo>
                    <a:lnTo>
                      <a:pt x="636" y="50"/>
                    </a:lnTo>
                    <a:lnTo>
                      <a:pt x="751" y="61"/>
                    </a:lnTo>
                    <a:lnTo>
                      <a:pt x="864" y="70"/>
                    </a:lnTo>
                    <a:lnTo>
                      <a:pt x="977" y="80"/>
                    </a:lnTo>
                    <a:lnTo>
                      <a:pt x="1086" y="88"/>
                    </a:lnTo>
                    <a:lnTo>
                      <a:pt x="1191" y="98"/>
                    </a:lnTo>
                    <a:lnTo>
                      <a:pt x="1286" y="105"/>
                    </a:lnTo>
                    <a:lnTo>
                      <a:pt x="1372" y="114"/>
                    </a:lnTo>
                    <a:lnTo>
                      <a:pt x="1445" y="120"/>
                    </a:lnTo>
                    <a:lnTo>
                      <a:pt x="1508" y="125"/>
                    </a:lnTo>
                    <a:lnTo>
                      <a:pt x="1558" y="129"/>
                    </a:lnTo>
                    <a:lnTo>
                      <a:pt x="1602" y="134"/>
                    </a:lnTo>
                    <a:lnTo>
                      <a:pt x="1635" y="135"/>
                    </a:lnTo>
                    <a:lnTo>
                      <a:pt x="1662" y="139"/>
                    </a:lnTo>
                    <a:lnTo>
                      <a:pt x="1680" y="141"/>
                    </a:lnTo>
                    <a:lnTo>
                      <a:pt x="1695" y="144"/>
                    </a:lnTo>
                    <a:lnTo>
                      <a:pt x="1701" y="144"/>
                    </a:lnTo>
                    <a:lnTo>
                      <a:pt x="1706" y="145"/>
                    </a:lnTo>
                    <a:lnTo>
                      <a:pt x="1707" y="145"/>
                    </a:lnTo>
                    <a:lnTo>
                      <a:pt x="1706" y="146"/>
                    </a:lnTo>
                    <a:lnTo>
                      <a:pt x="1700" y="146"/>
                    </a:lnTo>
                    <a:lnTo>
                      <a:pt x="1698" y="146"/>
                    </a:lnTo>
                    <a:lnTo>
                      <a:pt x="1691" y="224"/>
                    </a:lnTo>
                    <a:lnTo>
                      <a:pt x="4" y="38"/>
                    </a:lnTo>
                    <a:lnTo>
                      <a:pt x="0" y="0"/>
                    </a:lnTo>
                    <a:close/>
                  </a:path>
                </a:pathLst>
              </a:custGeom>
              <a:solidFill>
                <a:srgbClr val="B069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99" name="Freeform 307"/>
              <p:cNvSpPr>
                <a:spLocks/>
              </p:cNvSpPr>
              <p:nvPr/>
            </p:nvSpPr>
            <p:spPr bwMode="auto">
              <a:xfrm>
                <a:off x="2535" y="2808"/>
                <a:ext cx="20" cy="28"/>
              </a:xfrm>
              <a:custGeom>
                <a:avLst/>
                <a:gdLst>
                  <a:gd name="T0" fmla="*/ 0 w 41"/>
                  <a:gd name="T1" fmla="*/ 0 h 58"/>
                  <a:gd name="T2" fmla="*/ 0 w 41"/>
                  <a:gd name="T3" fmla="*/ 0 h 58"/>
                  <a:gd name="T4" fmla="*/ 0 w 41"/>
                  <a:gd name="T5" fmla="*/ 0 h 58"/>
                  <a:gd name="T6" fmla="*/ 0 w 41"/>
                  <a:gd name="T7" fmla="*/ 0 h 58"/>
                  <a:gd name="T8" fmla="*/ 0 w 41"/>
                  <a:gd name="T9" fmla="*/ 0 h 58"/>
                  <a:gd name="T10" fmla="*/ 0 w 41"/>
                  <a:gd name="T11" fmla="*/ 0 h 58"/>
                  <a:gd name="T12" fmla="*/ 0 w 41"/>
                  <a:gd name="T13" fmla="*/ 0 h 58"/>
                  <a:gd name="T14" fmla="*/ 0 w 41"/>
                  <a:gd name="T15" fmla="*/ 0 h 58"/>
                  <a:gd name="T16" fmla="*/ 0 w 41"/>
                  <a:gd name="T17" fmla="*/ 0 h 58"/>
                  <a:gd name="T18" fmla="*/ 0 w 41"/>
                  <a:gd name="T19" fmla="*/ 0 h 58"/>
                  <a:gd name="T20" fmla="*/ 0 w 41"/>
                  <a:gd name="T21" fmla="*/ 0 h 58"/>
                  <a:gd name="T22" fmla="*/ 0 w 41"/>
                  <a:gd name="T23" fmla="*/ 0 h 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58"/>
                  <a:gd name="T38" fmla="*/ 41 w 41"/>
                  <a:gd name="T39" fmla="*/ 58 h 5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58">
                    <a:moveTo>
                      <a:pt x="41" y="0"/>
                    </a:moveTo>
                    <a:lnTo>
                      <a:pt x="20" y="55"/>
                    </a:lnTo>
                    <a:lnTo>
                      <a:pt x="0" y="58"/>
                    </a:lnTo>
                    <a:lnTo>
                      <a:pt x="1" y="54"/>
                    </a:lnTo>
                    <a:lnTo>
                      <a:pt x="7" y="47"/>
                    </a:lnTo>
                    <a:lnTo>
                      <a:pt x="13" y="35"/>
                    </a:lnTo>
                    <a:lnTo>
                      <a:pt x="22" y="24"/>
                    </a:lnTo>
                    <a:lnTo>
                      <a:pt x="28" y="14"/>
                    </a:lnTo>
                    <a:lnTo>
                      <a:pt x="36" y="7"/>
                    </a:lnTo>
                    <a:lnTo>
                      <a:pt x="38" y="0"/>
                    </a:lnTo>
                    <a:lnTo>
                      <a:pt x="41"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00" name="Freeform 308"/>
              <p:cNvSpPr>
                <a:spLocks/>
              </p:cNvSpPr>
              <p:nvPr/>
            </p:nvSpPr>
            <p:spPr bwMode="auto">
              <a:xfrm>
                <a:off x="2495" y="2909"/>
                <a:ext cx="11" cy="29"/>
              </a:xfrm>
              <a:custGeom>
                <a:avLst/>
                <a:gdLst>
                  <a:gd name="T0" fmla="*/ 1 w 22"/>
                  <a:gd name="T1" fmla="*/ 0 h 59"/>
                  <a:gd name="T2" fmla="*/ 1 w 22"/>
                  <a:gd name="T3" fmla="*/ 0 h 59"/>
                  <a:gd name="T4" fmla="*/ 1 w 22"/>
                  <a:gd name="T5" fmla="*/ 0 h 59"/>
                  <a:gd name="T6" fmla="*/ 0 w 22"/>
                  <a:gd name="T7" fmla="*/ 0 h 59"/>
                  <a:gd name="T8" fmla="*/ 1 w 22"/>
                  <a:gd name="T9" fmla="*/ 0 h 59"/>
                  <a:gd name="T10" fmla="*/ 1 w 22"/>
                  <a:gd name="T11" fmla="*/ 0 h 59"/>
                  <a:gd name="T12" fmla="*/ 0 60000 65536"/>
                  <a:gd name="T13" fmla="*/ 0 60000 65536"/>
                  <a:gd name="T14" fmla="*/ 0 60000 65536"/>
                  <a:gd name="T15" fmla="*/ 0 60000 65536"/>
                  <a:gd name="T16" fmla="*/ 0 60000 65536"/>
                  <a:gd name="T17" fmla="*/ 0 60000 65536"/>
                  <a:gd name="T18" fmla="*/ 0 w 22"/>
                  <a:gd name="T19" fmla="*/ 0 h 59"/>
                  <a:gd name="T20" fmla="*/ 22 w 22"/>
                  <a:gd name="T21" fmla="*/ 59 h 59"/>
                </a:gdLst>
                <a:ahLst/>
                <a:cxnLst>
                  <a:cxn ang="T12">
                    <a:pos x="T0" y="T1"/>
                  </a:cxn>
                  <a:cxn ang="T13">
                    <a:pos x="T2" y="T3"/>
                  </a:cxn>
                  <a:cxn ang="T14">
                    <a:pos x="T4" y="T5"/>
                  </a:cxn>
                  <a:cxn ang="T15">
                    <a:pos x="T6" y="T7"/>
                  </a:cxn>
                  <a:cxn ang="T16">
                    <a:pos x="T8" y="T9"/>
                  </a:cxn>
                  <a:cxn ang="T17">
                    <a:pos x="T10" y="T11"/>
                  </a:cxn>
                </a:cxnLst>
                <a:rect l="T18" t="T19" r="T20" b="T21"/>
                <a:pathLst>
                  <a:path w="22" h="59">
                    <a:moveTo>
                      <a:pt x="15" y="0"/>
                    </a:moveTo>
                    <a:lnTo>
                      <a:pt x="22" y="12"/>
                    </a:lnTo>
                    <a:lnTo>
                      <a:pt x="7" y="59"/>
                    </a:lnTo>
                    <a:lnTo>
                      <a:pt x="0" y="59"/>
                    </a:lnTo>
                    <a:lnTo>
                      <a:pt x="15"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01" name="Freeform 309"/>
              <p:cNvSpPr>
                <a:spLocks/>
              </p:cNvSpPr>
              <p:nvPr/>
            </p:nvSpPr>
            <p:spPr bwMode="auto">
              <a:xfrm>
                <a:off x="2479" y="2951"/>
                <a:ext cx="16" cy="18"/>
              </a:xfrm>
              <a:custGeom>
                <a:avLst/>
                <a:gdLst>
                  <a:gd name="T0" fmla="*/ 0 w 33"/>
                  <a:gd name="T1" fmla="*/ 0 h 36"/>
                  <a:gd name="T2" fmla="*/ 0 w 33"/>
                  <a:gd name="T3" fmla="*/ 1 h 36"/>
                  <a:gd name="T4" fmla="*/ 0 w 33"/>
                  <a:gd name="T5" fmla="*/ 1 h 36"/>
                  <a:gd name="T6" fmla="*/ 0 w 33"/>
                  <a:gd name="T7" fmla="*/ 1 h 36"/>
                  <a:gd name="T8" fmla="*/ 0 w 33"/>
                  <a:gd name="T9" fmla="*/ 1 h 36"/>
                  <a:gd name="T10" fmla="*/ 0 w 33"/>
                  <a:gd name="T11" fmla="*/ 1 h 36"/>
                  <a:gd name="T12" fmla="*/ 0 w 33"/>
                  <a:gd name="T13" fmla="*/ 0 h 36"/>
                  <a:gd name="T14" fmla="*/ 0 w 33"/>
                  <a:gd name="T15" fmla="*/ 0 h 36"/>
                  <a:gd name="T16" fmla="*/ 0 60000 65536"/>
                  <a:gd name="T17" fmla="*/ 0 60000 65536"/>
                  <a:gd name="T18" fmla="*/ 0 60000 65536"/>
                  <a:gd name="T19" fmla="*/ 0 60000 65536"/>
                  <a:gd name="T20" fmla="*/ 0 60000 65536"/>
                  <a:gd name="T21" fmla="*/ 0 60000 65536"/>
                  <a:gd name="T22" fmla="*/ 0 60000 65536"/>
                  <a:gd name="T23" fmla="*/ 0 60000 65536"/>
                  <a:gd name="T24" fmla="*/ 0 w 33"/>
                  <a:gd name="T25" fmla="*/ 0 h 36"/>
                  <a:gd name="T26" fmla="*/ 33 w 33"/>
                  <a:gd name="T27" fmla="*/ 36 h 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3" h="36">
                    <a:moveTo>
                      <a:pt x="25" y="0"/>
                    </a:moveTo>
                    <a:lnTo>
                      <a:pt x="0" y="20"/>
                    </a:lnTo>
                    <a:lnTo>
                      <a:pt x="13" y="27"/>
                    </a:lnTo>
                    <a:lnTo>
                      <a:pt x="23" y="11"/>
                    </a:lnTo>
                    <a:lnTo>
                      <a:pt x="25" y="36"/>
                    </a:lnTo>
                    <a:lnTo>
                      <a:pt x="33" y="36"/>
                    </a:lnTo>
                    <a:lnTo>
                      <a:pt x="25"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02" name="Freeform 310"/>
              <p:cNvSpPr>
                <a:spLocks/>
              </p:cNvSpPr>
              <p:nvPr/>
            </p:nvSpPr>
            <p:spPr bwMode="auto">
              <a:xfrm>
                <a:off x="2613" y="2890"/>
                <a:ext cx="35" cy="32"/>
              </a:xfrm>
              <a:custGeom>
                <a:avLst/>
                <a:gdLst>
                  <a:gd name="T0" fmla="*/ 0 w 71"/>
                  <a:gd name="T1" fmla="*/ 0 h 65"/>
                  <a:gd name="T2" fmla="*/ 0 w 71"/>
                  <a:gd name="T3" fmla="*/ 0 h 65"/>
                  <a:gd name="T4" fmla="*/ 0 w 71"/>
                  <a:gd name="T5" fmla="*/ 0 h 65"/>
                  <a:gd name="T6" fmla="*/ 0 w 71"/>
                  <a:gd name="T7" fmla="*/ 0 h 65"/>
                  <a:gd name="T8" fmla="*/ 0 w 71"/>
                  <a:gd name="T9" fmla="*/ 0 h 65"/>
                  <a:gd name="T10" fmla="*/ 0 w 71"/>
                  <a:gd name="T11" fmla="*/ 0 h 65"/>
                  <a:gd name="T12" fmla="*/ 0 w 71"/>
                  <a:gd name="T13" fmla="*/ 0 h 65"/>
                  <a:gd name="T14" fmla="*/ 0 w 71"/>
                  <a:gd name="T15" fmla="*/ 0 h 65"/>
                  <a:gd name="T16" fmla="*/ 0 w 71"/>
                  <a:gd name="T17" fmla="*/ 0 h 65"/>
                  <a:gd name="T18" fmla="*/ 0 w 71"/>
                  <a:gd name="T19" fmla="*/ 0 h 65"/>
                  <a:gd name="T20" fmla="*/ 0 w 71"/>
                  <a:gd name="T21" fmla="*/ 0 h 65"/>
                  <a:gd name="T22" fmla="*/ 0 w 71"/>
                  <a:gd name="T23" fmla="*/ 0 h 65"/>
                  <a:gd name="T24" fmla="*/ 0 w 71"/>
                  <a:gd name="T25" fmla="*/ 0 h 65"/>
                  <a:gd name="T26" fmla="*/ 0 w 71"/>
                  <a:gd name="T27" fmla="*/ 0 h 65"/>
                  <a:gd name="T28" fmla="*/ 0 w 71"/>
                  <a:gd name="T29" fmla="*/ 0 h 65"/>
                  <a:gd name="T30" fmla="*/ 0 w 71"/>
                  <a:gd name="T31" fmla="*/ 0 h 65"/>
                  <a:gd name="T32" fmla="*/ 0 w 71"/>
                  <a:gd name="T33" fmla="*/ 0 h 65"/>
                  <a:gd name="T34" fmla="*/ 0 w 71"/>
                  <a:gd name="T35" fmla="*/ 0 h 65"/>
                  <a:gd name="T36" fmla="*/ 0 w 71"/>
                  <a:gd name="T37" fmla="*/ 0 h 65"/>
                  <a:gd name="T38" fmla="*/ 0 w 71"/>
                  <a:gd name="T39" fmla="*/ 0 h 65"/>
                  <a:gd name="T40" fmla="*/ 0 w 71"/>
                  <a:gd name="T41" fmla="*/ 0 h 65"/>
                  <a:gd name="T42" fmla="*/ 0 w 71"/>
                  <a:gd name="T43" fmla="*/ 0 h 65"/>
                  <a:gd name="T44" fmla="*/ 0 w 71"/>
                  <a:gd name="T45" fmla="*/ 0 h 65"/>
                  <a:gd name="T46" fmla="*/ 0 w 71"/>
                  <a:gd name="T47" fmla="*/ 0 h 65"/>
                  <a:gd name="T48" fmla="*/ 0 w 71"/>
                  <a:gd name="T49" fmla="*/ 0 h 65"/>
                  <a:gd name="T50" fmla="*/ 0 w 71"/>
                  <a:gd name="T51" fmla="*/ 0 h 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1"/>
                  <a:gd name="T79" fmla="*/ 0 h 65"/>
                  <a:gd name="T80" fmla="*/ 71 w 71"/>
                  <a:gd name="T81" fmla="*/ 65 h 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1" h="65">
                    <a:moveTo>
                      <a:pt x="10" y="0"/>
                    </a:moveTo>
                    <a:lnTo>
                      <a:pt x="10" y="3"/>
                    </a:lnTo>
                    <a:lnTo>
                      <a:pt x="15" y="8"/>
                    </a:lnTo>
                    <a:lnTo>
                      <a:pt x="21" y="16"/>
                    </a:lnTo>
                    <a:lnTo>
                      <a:pt x="32" y="29"/>
                    </a:lnTo>
                    <a:lnTo>
                      <a:pt x="37" y="33"/>
                    </a:lnTo>
                    <a:lnTo>
                      <a:pt x="45" y="38"/>
                    </a:lnTo>
                    <a:lnTo>
                      <a:pt x="50" y="41"/>
                    </a:lnTo>
                    <a:lnTo>
                      <a:pt x="57" y="46"/>
                    </a:lnTo>
                    <a:lnTo>
                      <a:pt x="67" y="53"/>
                    </a:lnTo>
                    <a:lnTo>
                      <a:pt x="71" y="55"/>
                    </a:lnTo>
                    <a:lnTo>
                      <a:pt x="51" y="65"/>
                    </a:lnTo>
                    <a:lnTo>
                      <a:pt x="48" y="64"/>
                    </a:lnTo>
                    <a:lnTo>
                      <a:pt x="46" y="63"/>
                    </a:lnTo>
                    <a:lnTo>
                      <a:pt x="40" y="59"/>
                    </a:lnTo>
                    <a:lnTo>
                      <a:pt x="33" y="55"/>
                    </a:lnTo>
                    <a:lnTo>
                      <a:pt x="26" y="50"/>
                    </a:lnTo>
                    <a:lnTo>
                      <a:pt x="20" y="45"/>
                    </a:lnTo>
                    <a:lnTo>
                      <a:pt x="13" y="40"/>
                    </a:lnTo>
                    <a:lnTo>
                      <a:pt x="10" y="35"/>
                    </a:lnTo>
                    <a:lnTo>
                      <a:pt x="2" y="24"/>
                    </a:lnTo>
                    <a:lnTo>
                      <a:pt x="0" y="15"/>
                    </a:lnTo>
                    <a:lnTo>
                      <a:pt x="1" y="8"/>
                    </a:lnTo>
                    <a:lnTo>
                      <a:pt x="2" y="5"/>
                    </a:lnTo>
                    <a:lnTo>
                      <a:pt x="10" y="0"/>
                    </a:lnTo>
                    <a:close/>
                  </a:path>
                </a:pathLst>
              </a:custGeom>
              <a:solidFill>
                <a:srgbClr val="8FCC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03" name="Freeform 311"/>
              <p:cNvSpPr>
                <a:spLocks/>
              </p:cNvSpPr>
              <p:nvPr/>
            </p:nvSpPr>
            <p:spPr bwMode="auto">
              <a:xfrm>
                <a:off x="2827" y="2556"/>
                <a:ext cx="98" cy="91"/>
              </a:xfrm>
              <a:custGeom>
                <a:avLst/>
                <a:gdLst>
                  <a:gd name="T0" fmla="*/ 0 w 198"/>
                  <a:gd name="T1" fmla="*/ 0 h 181"/>
                  <a:gd name="T2" fmla="*/ 0 w 198"/>
                  <a:gd name="T3" fmla="*/ 1 h 181"/>
                  <a:gd name="T4" fmla="*/ 0 w 198"/>
                  <a:gd name="T5" fmla="*/ 1 h 181"/>
                  <a:gd name="T6" fmla="*/ 0 w 198"/>
                  <a:gd name="T7" fmla="*/ 1 h 181"/>
                  <a:gd name="T8" fmla="*/ 0 w 198"/>
                  <a:gd name="T9" fmla="*/ 1 h 181"/>
                  <a:gd name="T10" fmla="*/ 0 w 198"/>
                  <a:gd name="T11" fmla="*/ 1 h 181"/>
                  <a:gd name="T12" fmla="*/ 0 w 198"/>
                  <a:gd name="T13" fmla="*/ 1 h 181"/>
                  <a:gd name="T14" fmla="*/ 0 w 198"/>
                  <a:gd name="T15" fmla="*/ 1 h 181"/>
                  <a:gd name="T16" fmla="*/ 0 w 198"/>
                  <a:gd name="T17" fmla="*/ 0 h 181"/>
                  <a:gd name="T18" fmla="*/ 0 w 198"/>
                  <a:gd name="T19" fmla="*/ 0 h 18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8"/>
                  <a:gd name="T31" fmla="*/ 0 h 181"/>
                  <a:gd name="T32" fmla="*/ 198 w 198"/>
                  <a:gd name="T33" fmla="*/ 181 h 18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8" h="181">
                    <a:moveTo>
                      <a:pt x="158" y="0"/>
                    </a:moveTo>
                    <a:lnTo>
                      <a:pt x="46" y="42"/>
                    </a:lnTo>
                    <a:lnTo>
                      <a:pt x="121" y="54"/>
                    </a:lnTo>
                    <a:lnTo>
                      <a:pt x="0" y="131"/>
                    </a:lnTo>
                    <a:lnTo>
                      <a:pt x="73" y="181"/>
                    </a:lnTo>
                    <a:lnTo>
                      <a:pt x="188" y="57"/>
                    </a:lnTo>
                    <a:lnTo>
                      <a:pt x="125" y="29"/>
                    </a:lnTo>
                    <a:lnTo>
                      <a:pt x="198" y="24"/>
                    </a:lnTo>
                    <a:lnTo>
                      <a:pt x="158" y="0"/>
                    </a:lnTo>
                    <a:close/>
                  </a:path>
                </a:pathLst>
              </a:custGeom>
              <a:solidFill>
                <a:srgbClr val="8FCC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04" name="Freeform 312"/>
              <p:cNvSpPr>
                <a:spLocks/>
              </p:cNvSpPr>
              <p:nvPr/>
            </p:nvSpPr>
            <p:spPr bwMode="auto">
              <a:xfrm>
                <a:off x="2856" y="2568"/>
                <a:ext cx="102" cy="131"/>
              </a:xfrm>
              <a:custGeom>
                <a:avLst/>
                <a:gdLst>
                  <a:gd name="T0" fmla="*/ 0 w 205"/>
                  <a:gd name="T1" fmla="*/ 1 h 262"/>
                  <a:gd name="T2" fmla="*/ 0 w 205"/>
                  <a:gd name="T3" fmla="*/ 1 h 262"/>
                  <a:gd name="T4" fmla="*/ 0 w 205"/>
                  <a:gd name="T5" fmla="*/ 1 h 262"/>
                  <a:gd name="T6" fmla="*/ 0 w 205"/>
                  <a:gd name="T7" fmla="*/ 1 h 262"/>
                  <a:gd name="T8" fmla="*/ 0 w 205"/>
                  <a:gd name="T9" fmla="*/ 1 h 262"/>
                  <a:gd name="T10" fmla="*/ 0 w 205"/>
                  <a:gd name="T11" fmla="*/ 1 h 262"/>
                  <a:gd name="T12" fmla="*/ 0 w 205"/>
                  <a:gd name="T13" fmla="*/ 0 h 262"/>
                  <a:gd name="T14" fmla="*/ 0 w 205"/>
                  <a:gd name="T15" fmla="*/ 1 h 262"/>
                  <a:gd name="T16" fmla="*/ 0 w 205"/>
                  <a:gd name="T17" fmla="*/ 1 h 262"/>
                  <a:gd name="T18" fmla="*/ 0 w 205"/>
                  <a:gd name="T19" fmla="*/ 1 h 26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5"/>
                  <a:gd name="T31" fmla="*/ 0 h 262"/>
                  <a:gd name="T32" fmla="*/ 205 w 205"/>
                  <a:gd name="T33" fmla="*/ 262 h 26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5" h="262">
                    <a:moveTo>
                      <a:pt x="155" y="71"/>
                    </a:moveTo>
                    <a:lnTo>
                      <a:pt x="92" y="262"/>
                    </a:lnTo>
                    <a:lnTo>
                      <a:pt x="59" y="233"/>
                    </a:lnTo>
                    <a:lnTo>
                      <a:pt x="89" y="145"/>
                    </a:lnTo>
                    <a:lnTo>
                      <a:pt x="0" y="238"/>
                    </a:lnTo>
                    <a:lnTo>
                      <a:pt x="4" y="195"/>
                    </a:lnTo>
                    <a:lnTo>
                      <a:pt x="205" y="0"/>
                    </a:lnTo>
                    <a:lnTo>
                      <a:pt x="205" y="28"/>
                    </a:lnTo>
                    <a:lnTo>
                      <a:pt x="155" y="71"/>
                    </a:lnTo>
                    <a:close/>
                  </a:path>
                </a:pathLst>
              </a:custGeom>
              <a:solidFill>
                <a:srgbClr val="A482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05" name="Freeform 313"/>
              <p:cNvSpPr>
                <a:spLocks/>
              </p:cNvSpPr>
              <p:nvPr/>
            </p:nvSpPr>
            <p:spPr bwMode="auto">
              <a:xfrm>
                <a:off x="2790" y="2530"/>
                <a:ext cx="153" cy="72"/>
              </a:xfrm>
              <a:custGeom>
                <a:avLst/>
                <a:gdLst>
                  <a:gd name="T0" fmla="*/ 0 w 306"/>
                  <a:gd name="T1" fmla="*/ 1 h 143"/>
                  <a:gd name="T2" fmla="*/ 1 w 306"/>
                  <a:gd name="T3" fmla="*/ 0 h 143"/>
                  <a:gd name="T4" fmla="*/ 1 w 306"/>
                  <a:gd name="T5" fmla="*/ 1 h 143"/>
                  <a:gd name="T6" fmla="*/ 1 w 306"/>
                  <a:gd name="T7" fmla="*/ 1 h 143"/>
                  <a:gd name="T8" fmla="*/ 1 w 306"/>
                  <a:gd name="T9" fmla="*/ 1 h 143"/>
                  <a:gd name="T10" fmla="*/ 1 w 306"/>
                  <a:gd name="T11" fmla="*/ 1 h 143"/>
                  <a:gd name="T12" fmla="*/ 0 w 306"/>
                  <a:gd name="T13" fmla="*/ 1 h 143"/>
                  <a:gd name="T14" fmla="*/ 0 w 306"/>
                  <a:gd name="T15" fmla="*/ 1 h 143"/>
                  <a:gd name="T16" fmla="*/ 0 60000 65536"/>
                  <a:gd name="T17" fmla="*/ 0 60000 65536"/>
                  <a:gd name="T18" fmla="*/ 0 60000 65536"/>
                  <a:gd name="T19" fmla="*/ 0 60000 65536"/>
                  <a:gd name="T20" fmla="*/ 0 60000 65536"/>
                  <a:gd name="T21" fmla="*/ 0 60000 65536"/>
                  <a:gd name="T22" fmla="*/ 0 60000 65536"/>
                  <a:gd name="T23" fmla="*/ 0 60000 65536"/>
                  <a:gd name="T24" fmla="*/ 0 w 306"/>
                  <a:gd name="T25" fmla="*/ 0 h 143"/>
                  <a:gd name="T26" fmla="*/ 306 w 306"/>
                  <a:gd name="T27" fmla="*/ 143 h 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6" h="143">
                    <a:moveTo>
                      <a:pt x="0" y="125"/>
                    </a:moveTo>
                    <a:lnTo>
                      <a:pt x="190" y="0"/>
                    </a:lnTo>
                    <a:lnTo>
                      <a:pt x="306" y="75"/>
                    </a:lnTo>
                    <a:lnTo>
                      <a:pt x="288" y="78"/>
                    </a:lnTo>
                    <a:lnTo>
                      <a:pt x="182" y="21"/>
                    </a:lnTo>
                    <a:lnTo>
                      <a:pt x="14" y="143"/>
                    </a:lnTo>
                    <a:lnTo>
                      <a:pt x="0" y="125"/>
                    </a:lnTo>
                    <a:close/>
                  </a:path>
                </a:pathLst>
              </a:custGeom>
              <a:solidFill>
                <a:srgbClr val="A482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06" name="Freeform 314"/>
              <p:cNvSpPr>
                <a:spLocks/>
              </p:cNvSpPr>
              <p:nvPr/>
            </p:nvSpPr>
            <p:spPr bwMode="auto">
              <a:xfrm>
                <a:off x="2117" y="2852"/>
                <a:ext cx="110" cy="19"/>
              </a:xfrm>
              <a:custGeom>
                <a:avLst/>
                <a:gdLst>
                  <a:gd name="T0" fmla="*/ 0 w 220"/>
                  <a:gd name="T1" fmla="*/ 0 h 39"/>
                  <a:gd name="T2" fmla="*/ 1 w 220"/>
                  <a:gd name="T3" fmla="*/ 0 h 39"/>
                  <a:gd name="T4" fmla="*/ 1 w 220"/>
                  <a:gd name="T5" fmla="*/ 0 h 39"/>
                  <a:gd name="T6" fmla="*/ 1 w 220"/>
                  <a:gd name="T7" fmla="*/ 0 h 39"/>
                  <a:gd name="T8" fmla="*/ 1 w 220"/>
                  <a:gd name="T9" fmla="*/ 0 h 39"/>
                  <a:gd name="T10" fmla="*/ 1 w 220"/>
                  <a:gd name="T11" fmla="*/ 0 h 39"/>
                  <a:gd name="T12" fmla="*/ 1 w 220"/>
                  <a:gd name="T13" fmla="*/ 0 h 39"/>
                  <a:gd name="T14" fmla="*/ 1 w 220"/>
                  <a:gd name="T15" fmla="*/ 0 h 39"/>
                  <a:gd name="T16" fmla="*/ 1 w 220"/>
                  <a:gd name="T17" fmla="*/ 0 h 39"/>
                  <a:gd name="T18" fmla="*/ 1 w 220"/>
                  <a:gd name="T19" fmla="*/ 0 h 39"/>
                  <a:gd name="T20" fmla="*/ 1 w 220"/>
                  <a:gd name="T21" fmla="*/ 0 h 39"/>
                  <a:gd name="T22" fmla="*/ 1 w 220"/>
                  <a:gd name="T23" fmla="*/ 0 h 39"/>
                  <a:gd name="T24" fmla="*/ 1 w 220"/>
                  <a:gd name="T25" fmla="*/ 0 h 39"/>
                  <a:gd name="T26" fmla="*/ 1 w 220"/>
                  <a:gd name="T27" fmla="*/ 0 h 39"/>
                  <a:gd name="T28" fmla="*/ 1 w 220"/>
                  <a:gd name="T29" fmla="*/ 0 h 39"/>
                  <a:gd name="T30" fmla="*/ 1 w 220"/>
                  <a:gd name="T31" fmla="*/ 0 h 39"/>
                  <a:gd name="T32" fmla="*/ 1 w 220"/>
                  <a:gd name="T33" fmla="*/ 0 h 39"/>
                  <a:gd name="T34" fmla="*/ 1 w 220"/>
                  <a:gd name="T35" fmla="*/ 0 h 39"/>
                  <a:gd name="T36" fmla="*/ 1 w 220"/>
                  <a:gd name="T37" fmla="*/ 0 h 39"/>
                  <a:gd name="T38" fmla="*/ 1 w 220"/>
                  <a:gd name="T39" fmla="*/ 0 h 39"/>
                  <a:gd name="T40" fmla="*/ 1 w 220"/>
                  <a:gd name="T41" fmla="*/ 0 h 39"/>
                  <a:gd name="T42" fmla="*/ 1 w 220"/>
                  <a:gd name="T43" fmla="*/ 0 h 39"/>
                  <a:gd name="T44" fmla="*/ 1 w 220"/>
                  <a:gd name="T45" fmla="*/ 0 h 39"/>
                  <a:gd name="T46" fmla="*/ 1 w 220"/>
                  <a:gd name="T47" fmla="*/ 0 h 39"/>
                  <a:gd name="T48" fmla="*/ 1 w 220"/>
                  <a:gd name="T49" fmla="*/ 0 h 39"/>
                  <a:gd name="T50" fmla="*/ 1 w 220"/>
                  <a:gd name="T51" fmla="*/ 0 h 39"/>
                  <a:gd name="T52" fmla="*/ 1 w 220"/>
                  <a:gd name="T53" fmla="*/ 0 h 39"/>
                  <a:gd name="T54" fmla="*/ 1 w 220"/>
                  <a:gd name="T55" fmla="*/ 0 h 39"/>
                  <a:gd name="T56" fmla="*/ 1 w 220"/>
                  <a:gd name="T57" fmla="*/ 0 h 39"/>
                  <a:gd name="T58" fmla="*/ 1 w 220"/>
                  <a:gd name="T59" fmla="*/ 0 h 39"/>
                  <a:gd name="T60" fmla="*/ 1 w 220"/>
                  <a:gd name="T61" fmla="*/ 0 h 39"/>
                  <a:gd name="T62" fmla="*/ 1 w 220"/>
                  <a:gd name="T63" fmla="*/ 0 h 39"/>
                  <a:gd name="T64" fmla="*/ 1 w 220"/>
                  <a:gd name="T65" fmla="*/ 0 h 39"/>
                  <a:gd name="T66" fmla="*/ 1 w 220"/>
                  <a:gd name="T67" fmla="*/ 0 h 39"/>
                  <a:gd name="T68" fmla="*/ 1 w 220"/>
                  <a:gd name="T69" fmla="*/ 0 h 39"/>
                  <a:gd name="T70" fmla="*/ 1 w 220"/>
                  <a:gd name="T71" fmla="*/ 0 h 39"/>
                  <a:gd name="T72" fmla="*/ 1 w 220"/>
                  <a:gd name="T73" fmla="*/ 0 h 39"/>
                  <a:gd name="T74" fmla="*/ 1 w 220"/>
                  <a:gd name="T75" fmla="*/ 0 h 39"/>
                  <a:gd name="T76" fmla="*/ 1 w 220"/>
                  <a:gd name="T77" fmla="*/ 0 h 39"/>
                  <a:gd name="T78" fmla="*/ 1 w 220"/>
                  <a:gd name="T79" fmla="*/ 0 h 39"/>
                  <a:gd name="T80" fmla="*/ 1 w 220"/>
                  <a:gd name="T81" fmla="*/ 0 h 39"/>
                  <a:gd name="T82" fmla="*/ 1 w 220"/>
                  <a:gd name="T83" fmla="*/ 0 h 39"/>
                  <a:gd name="T84" fmla="*/ 1 w 220"/>
                  <a:gd name="T85" fmla="*/ 0 h 39"/>
                  <a:gd name="T86" fmla="*/ 1 w 220"/>
                  <a:gd name="T87" fmla="*/ 0 h 39"/>
                  <a:gd name="T88" fmla="*/ 1 w 220"/>
                  <a:gd name="T89" fmla="*/ 0 h 39"/>
                  <a:gd name="T90" fmla="*/ 1 w 220"/>
                  <a:gd name="T91" fmla="*/ 0 h 39"/>
                  <a:gd name="T92" fmla="*/ 1 w 220"/>
                  <a:gd name="T93" fmla="*/ 0 h 39"/>
                  <a:gd name="T94" fmla="*/ 1 w 220"/>
                  <a:gd name="T95" fmla="*/ 0 h 39"/>
                  <a:gd name="T96" fmla="*/ 1 w 220"/>
                  <a:gd name="T97" fmla="*/ 0 h 39"/>
                  <a:gd name="T98" fmla="*/ 1 w 220"/>
                  <a:gd name="T99" fmla="*/ 0 h 39"/>
                  <a:gd name="T100" fmla="*/ 1 w 220"/>
                  <a:gd name="T101" fmla="*/ 0 h 39"/>
                  <a:gd name="T102" fmla="*/ 1 w 220"/>
                  <a:gd name="T103" fmla="*/ 0 h 39"/>
                  <a:gd name="T104" fmla="*/ 1 w 220"/>
                  <a:gd name="T105" fmla="*/ 0 h 39"/>
                  <a:gd name="T106" fmla="*/ 1 w 220"/>
                  <a:gd name="T107" fmla="*/ 0 h 39"/>
                  <a:gd name="T108" fmla="*/ 1 w 220"/>
                  <a:gd name="T109" fmla="*/ 0 h 39"/>
                  <a:gd name="T110" fmla="*/ 1 w 220"/>
                  <a:gd name="T111" fmla="*/ 0 h 39"/>
                  <a:gd name="T112" fmla="*/ 1 w 220"/>
                  <a:gd name="T113" fmla="*/ 0 h 39"/>
                  <a:gd name="T114" fmla="*/ 0 w 220"/>
                  <a:gd name="T115" fmla="*/ 0 h 39"/>
                  <a:gd name="T116" fmla="*/ 0 w 220"/>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0"/>
                  <a:gd name="T178" fmla="*/ 0 h 39"/>
                  <a:gd name="T179" fmla="*/ 220 w 220"/>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0" h="39">
                    <a:moveTo>
                      <a:pt x="0" y="4"/>
                    </a:moveTo>
                    <a:lnTo>
                      <a:pt x="2" y="3"/>
                    </a:lnTo>
                    <a:lnTo>
                      <a:pt x="10" y="3"/>
                    </a:lnTo>
                    <a:lnTo>
                      <a:pt x="15" y="1"/>
                    </a:lnTo>
                    <a:lnTo>
                      <a:pt x="22" y="1"/>
                    </a:lnTo>
                    <a:lnTo>
                      <a:pt x="30" y="1"/>
                    </a:lnTo>
                    <a:lnTo>
                      <a:pt x="40" y="1"/>
                    </a:lnTo>
                    <a:lnTo>
                      <a:pt x="47" y="0"/>
                    </a:lnTo>
                    <a:lnTo>
                      <a:pt x="56" y="0"/>
                    </a:lnTo>
                    <a:lnTo>
                      <a:pt x="67" y="0"/>
                    </a:lnTo>
                    <a:lnTo>
                      <a:pt x="78" y="0"/>
                    </a:lnTo>
                    <a:lnTo>
                      <a:pt x="88" y="0"/>
                    </a:lnTo>
                    <a:lnTo>
                      <a:pt x="98" y="0"/>
                    </a:lnTo>
                    <a:lnTo>
                      <a:pt x="108" y="1"/>
                    </a:lnTo>
                    <a:lnTo>
                      <a:pt x="120" y="4"/>
                    </a:lnTo>
                    <a:lnTo>
                      <a:pt x="128" y="4"/>
                    </a:lnTo>
                    <a:lnTo>
                      <a:pt x="138" y="5"/>
                    </a:lnTo>
                    <a:lnTo>
                      <a:pt x="148" y="6"/>
                    </a:lnTo>
                    <a:lnTo>
                      <a:pt x="158" y="8"/>
                    </a:lnTo>
                    <a:lnTo>
                      <a:pt x="166" y="9"/>
                    </a:lnTo>
                    <a:lnTo>
                      <a:pt x="173" y="11"/>
                    </a:lnTo>
                    <a:lnTo>
                      <a:pt x="182" y="14"/>
                    </a:lnTo>
                    <a:lnTo>
                      <a:pt x="190" y="16"/>
                    </a:lnTo>
                    <a:lnTo>
                      <a:pt x="196" y="18"/>
                    </a:lnTo>
                    <a:lnTo>
                      <a:pt x="201" y="19"/>
                    </a:lnTo>
                    <a:lnTo>
                      <a:pt x="206" y="20"/>
                    </a:lnTo>
                    <a:lnTo>
                      <a:pt x="211" y="21"/>
                    </a:lnTo>
                    <a:lnTo>
                      <a:pt x="217" y="24"/>
                    </a:lnTo>
                    <a:lnTo>
                      <a:pt x="220" y="25"/>
                    </a:lnTo>
                    <a:lnTo>
                      <a:pt x="198" y="39"/>
                    </a:lnTo>
                    <a:lnTo>
                      <a:pt x="196" y="38"/>
                    </a:lnTo>
                    <a:lnTo>
                      <a:pt x="188" y="35"/>
                    </a:lnTo>
                    <a:lnTo>
                      <a:pt x="183" y="33"/>
                    </a:lnTo>
                    <a:lnTo>
                      <a:pt x="177" y="31"/>
                    </a:lnTo>
                    <a:lnTo>
                      <a:pt x="171" y="30"/>
                    </a:lnTo>
                    <a:lnTo>
                      <a:pt x="163" y="29"/>
                    </a:lnTo>
                    <a:lnTo>
                      <a:pt x="155" y="25"/>
                    </a:lnTo>
                    <a:lnTo>
                      <a:pt x="146" y="24"/>
                    </a:lnTo>
                    <a:lnTo>
                      <a:pt x="137" y="20"/>
                    </a:lnTo>
                    <a:lnTo>
                      <a:pt x="128" y="20"/>
                    </a:lnTo>
                    <a:lnTo>
                      <a:pt x="118" y="18"/>
                    </a:lnTo>
                    <a:lnTo>
                      <a:pt x="110" y="16"/>
                    </a:lnTo>
                    <a:lnTo>
                      <a:pt x="101" y="14"/>
                    </a:lnTo>
                    <a:lnTo>
                      <a:pt x="91" y="14"/>
                    </a:lnTo>
                    <a:lnTo>
                      <a:pt x="81" y="11"/>
                    </a:lnTo>
                    <a:lnTo>
                      <a:pt x="73" y="10"/>
                    </a:lnTo>
                    <a:lnTo>
                      <a:pt x="65" y="8"/>
                    </a:lnTo>
                    <a:lnTo>
                      <a:pt x="56" y="8"/>
                    </a:lnTo>
                    <a:lnTo>
                      <a:pt x="47" y="6"/>
                    </a:lnTo>
                    <a:lnTo>
                      <a:pt x="40" y="6"/>
                    </a:lnTo>
                    <a:lnTo>
                      <a:pt x="32" y="5"/>
                    </a:lnTo>
                    <a:lnTo>
                      <a:pt x="27" y="5"/>
                    </a:lnTo>
                    <a:lnTo>
                      <a:pt x="20" y="4"/>
                    </a:lnTo>
                    <a:lnTo>
                      <a:pt x="15" y="4"/>
                    </a:lnTo>
                    <a:lnTo>
                      <a:pt x="10" y="4"/>
                    </a:lnTo>
                    <a:lnTo>
                      <a:pt x="7" y="4"/>
                    </a:lnTo>
                    <a:lnTo>
                      <a:pt x="1" y="4"/>
                    </a:lnTo>
                    <a:lnTo>
                      <a:pt x="0" y="4"/>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07" name="Freeform 315"/>
              <p:cNvSpPr>
                <a:spLocks/>
              </p:cNvSpPr>
              <p:nvPr/>
            </p:nvSpPr>
            <p:spPr bwMode="auto">
              <a:xfrm>
                <a:off x="2036" y="2940"/>
                <a:ext cx="244" cy="35"/>
              </a:xfrm>
              <a:custGeom>
                <a:avLst/>
                <a:gdLst>
                  <a:gd name="T0" fmla="*/ 0 w 489"/>
                  <a:gd name="T1" fmla="*/ 1 h 70"/>
                  <a:gd name="T2" fmla="*/ 0 w 489"/>
                  <a:gd name="T3" fmla="*/ 1 h 70"/>
                  <a:gd name="T4" fmla="*/ 0 w 489"/>
                  <a:gd name="T5" fmla="*/ 1 h 70"/>
                  <a:gd name="T6" fmla="*/ 0 w 489"/>
                  <a:gd name="T7" fmla="*/ 1 h 70"/>
                  <a:gd name="T8" fmla="*/ 0 w 489"/>
                  <a:gd name="T9" fmla="*/ 1 h 70"/>
                  <a:gd name="T10" fmla="*/ 0 w 489"/>
                  <a:gd name="T11" fmla="*/ 1 h 70"/>
                  <a:gd name="T12" fmla="*/ 0 w 489"/>
                  <a:gd name="T13" fmla="*/ 1 h 70"/>
                  <a:gd name="T14" fmla="*/ 0 w 489"/>
                  <a:gd name="T15" fmla="*/ 0 h 70"/>
                  <a:gd name="T16" fmla="*/ 0 w 489"/>
                  <a:gd name="T17" fmla="*/ 1 h 70"/>
                  <a:gd name="T18" fmla="*/ 0 w 489"/>
                  <a:gd name="T19" fmla="*/ 1 h 7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9"/>
                  <a:gd name="T31" fmla="*/ 0 h 70"/>
                  <a:gd name="T32" fmla="*/ 489 w 489"/>
                  <a:gd name="T33" fmla="*/ 70 h 7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9" h="70">
                    <a:moveTo>
                      <a:pt x="108" y="15"/>
                    </a:moveTo>
                    <a:lnTo>
                      <a:pt x="0" y="14"/>
                    </a:lnTo>
                    <a:lnTo>
                      <a:pt x="64" y="42"/>
                    </a:lnTo>
                    <a:lnTo>
                      <a:pt x="294" y="70"/>
                    </a:lnTo>
                    <a:lnTo>
                      <a:pt x="489" y="65"/>
                    </a:lnTo>
                    <a:lnTo>
                      <a:pt x="415" y="44"/>
                    </a:lnTo>
                    <a:lnTo>
                      <a:pt x="463" y="37"/>
                    </a:lnTo>
                    <a:lnTo>
                      <a:pt x="322" y="0"/>
                    </a:lnTo>
                    <a:lnTo>
                      <a:pt x="108" y="15"/>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08" name="Freeform 316"/>
              <p:cNvSpPr>
                <a:spLocks/>
              </p:cNvSpPr>
              <p:nvPr/>
            </p:nvSpPr>
            <p:spPr bwMode="auto">
              <a:xfrm>
                <a:off x="2087" y="2703"/>
                <a:ext cx="79" cy="117"/>
              </a:xfrm>
              <a:custGeom>
                <a:avLst/>
                <a:gdLst>
                  <a:gd name="T0" fmla="*/ 1 w 158"/>
                  <a:gd name="T1" fmla="*/ 0 h 233"/>
                  <a:gd name="T2" fmla="*/ 1 w 158"/>
                  <a:gd name="T3" fmla="*/ 1 h 233"/>
                  <a:gd name="T4" fmla="*/ 1 w 158"/>
                  <a:gd name="T5" fmla="*/ 1 h 233"/>
                  <a:gd name="T6" fmla="*/ 1 w 158"/>
                  <a:gd name="T7" fmla="*/ 1 h 233"/>
                  <a:gd name="T8" fmla="*/ 1 w 158"/>
                  <a:gd name="T9" fmla="*/ 1 h 233"/>
                  <a:gd name="T10" fmla="*/ 1 w 158"/>
                  <a:gd name="T11" fmla="*/ 1 h 233"/>
                  <a:gd name="T12" fmla="*/ 1 w 158"/>
                  <a:gd name="T13" fmla="*/ 1 h 233"/>
                  <a:gd name="T14" fmla="*/ 1 w 158"/>
                  <a:gd name="T15" fmla="*/ 1 h 233"/>
                  <a:gd name="T16" fmla="*/ 1 w 158"/>
                  <a:gd name="T17" fmla="*/ 1 h 233"/>
                  <a:gd name="T18" fmla="*/ 1 w 158"/>
                  <a:gd name="T19" fmla="*/ 1 h 233"/>
                  <a:gd name="T20" fmla="*/ 1 w 158"/>
                  <a:gd name="T21" fmla="*/ 1 h 233"/>
                  <a:gd name="T22" fmla="*/ 1 w 158"/>
                  <a:gd name="T23" fmla="*/ 1 h 233"/>
                  <a:gd name="T24" fmla="*/ 1 w 158"/>
                  <a:gd name="T25" fmla="*/ 1 h 233"/>
                  <a:gd name="T26" fmla="*/ 0 w 158"/>
                  <a:gd name="T27" fmla="*/ 1 h 233"/>
                  <a:gd name="T28" fmla="*/ 1 w 158"/>
                  <a:gd name="T29" fmla="*/ 1 h 233"/>
                  <a:gd name="T30" fmla="*/ 1 w 158"/>
                  <a:gd name="T31" fmla="*/ 1 h 233"/>
                  <a:gd name="T32" fmla="*/ 1 w 158"/>
                  <a:gd name="T33" fmla="*/ 1 h 233"/>
                  <a:gd name="T34" fmla="*/ 1 w 158"/>
                  <a:gd name="T35" fmla="*/ 1 h 233"/>
                  <a:gd name="T36" fmla="*/ 1 w 158"/>
                  <a:gd name="T37" fmla="*/ 1 h 233"/>
                  <a:gd name="T38" fmla="*/ 1 w 158"/>
                  <a:gd name="T39" fmla="*/ 1 h 233"/>
                  <a:gd name="T40" fmla="*/ 1 w 158"/>
                  <a:gd name="T41" fmla="*/ 1 h 233"/>
                  <a:gd name="T42" fmla="*/ 1 w 158"/>
                  <a:gd name="T43" fmla="*/ 1 h 233"/>
                  <a:gd name="T44" fmla="*/ 1 w 158"/>
                  <a:gd name="T45" fmla="*/ 1 h 233"/>
                  <a:gd name="T46" fmla="*/ 1 w 158"/>
                  <a:gd name="T47" fmla="*/ 1 h 233"/>
                  <a:gd name="T48" fmla="*/ 1 w 158"/>
                  <a:gd name="T49" fmla="*/ 1 h 233"/>
                  <a:gd name="T50" fmla="*/ 1 w 158"/>
                  <a:gd name="T51" fmla="*/ 1 h 233"/>
                  <a:gd name="T52" fmla="*/ 1 w 158"/>
                  <a:gd name="T53" fmla="*/ 1 h 233"/>
                  <a:gd name="T54" fmla="*/ 1 w 158"/>
                  <a:gd name="T55" fmla="*/ 1 h 233"/>
                  <a:gd name="T56" fmla="*/ 1 w 158"/>
                  <a:gd name="T57" fmla="*/ 1 h 233"/>
                  <a:gd name="T58" fmla="*/ 1 w 158"/>
                  <a:gd name="T59" fmla="*/ 1 h 233"/>
                  <a:gd name="T60" fmla="*/ 1 w 158"/>
                  <a:gd name="T61" fmla="*/ 1 h 233"/>
                  <a:gd name="T62" fmla="*/ 1 w 158"/>
                  <a:gd name="T63" fmla="*/ 1 h 233"/>
                  <a:gd name="T64" fmla="*/ 1 w 158"/>
                  <a:gd name="T65" fmla="*/ 1 h 233"/>
                  <a:gd name="T66" fmla="*/ 1 w 158"/>
                  <a:gd name="T67" fmla="*/ 1 h 233"/>
                  <a:gd name="T68" fmla="*/ 1 w 158"/>
                  <a:gd name="T69" fmla="*/ 1 h 233"/>
                  <a:gd name="T70" fmla="*/ 1 w 158"/>
                  <a:gd name="T71" fmla="*/ 1 h 233"/>
                  <a:gd name="T72" fmla="*/ 1 w 158"/>
                  <a:gd name="T73" fmla="*/ 1 h 233"/>
                  <a:gd name="T74" fmla="*/ 1 w 158"/>
                  <a:gd name="T75" fmla="*/ 1 h 233"/>
                  <a:gd name="T76" fmla="*/ 1 w 158"/>
                  <a:gd name="T77" fmla="*/ 1 h 233"/>
                  <a:gd name="T78" fmla="*/ 1 w 158"/>
                  <a:gd name="T79" fmla="*/ 1 h 233"/>
                  <a:gd name="T80" fmla="*/ 1 w 158"/>
                  <a:gd name="T81" fmla="*/ 1 h 233"/>
                  <a:gd name="T82" fmla="*/ 1 w 158"/>
                  <a:gd name="T83" fmla="*/ 1 h 233"/>
                  <a:gd name="T84" fmla="*/ 1 w 158"/>
                  <a:gd name="T85" fmla="*/ 1 h 233"/>
                  <a:gd name="T86" fmla="*/ 1 w 158"/>
                  <a:gd name="T87" fmla="*/ 1 h 233"/>
                  <a:gd name="T88" fmla="*/ 1 w 158"/>
                  <a:gd name="T89" fmla="*/ 1 h 233"/>
                  <a:gd name="T90" fmla="*/ 1 w 158"/>
                  <a:gd name="T91" fmla="*/ 1 h 233"/>
                  <a:gd name="T92" fmla="*/ 1 w 158"/>
                  <a:gd name="T93" fmla="*/ 1 h 233"/>
                  <a:gd name="T94" fmla="*/ 1 w 158"/>
                  <a:gd name="T95" fmla="*/ 1 h 233"/>
                  <a:gd name="T96" fmla="*/ 1 w 158"/>
                  <a:gd name="T97" fmla="*/ 1 h 233"/>
                  <a:gd name="T98" fmla="*/ 1 w 158"/>
                  <a:gd name="T99" fmla="*/ 1 h 233"/>
                  <a:gd name="T100" fmla="*/ 1 w 158"/>
                  <a:gd name="T101" fmla="*/ 1 h 233"/>
                  <a:gd name="T102" fmla="*/ 1 w 158"/>
                  <a:gd name="T103" fmla="*/ 1 h 233"/>
                  <a:gd name="T104" fmla="*/ 1 w 158"/>
                  <a:gd name="T105" fmla="*/ 1 h 233"/>
                  <a:gd name="T106" fmla="*/ 1 w 158"/>
                  <a:gd name="T107" fmla="*/ 1 h 233"/>
                  <a:gd name="T108" fmla="*/ 1 w 158"/>
                  <a:gd name="T109" fmla="*/ 0 h 233"/>
                  <a:gd name="T110" fmla="*/ 1 w 158"/>
                  <a:gd name="T111" fmla="*/ 0 h 2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58"/>
                  <a:gd name="T169" fmla="*/ 0 h 233"/>
                  <a:gd name="T170" fmla="*/ 158 w 158"/>
                  <a:gd name="T171" fmla="*/ 233 h 23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58" h="233">
                    <a:moveTo>
                      <a:pt x="33" y="0"/>
                    </a:moveTo>
                    <a:lnTo>
                      <a:pt x="32" y="2"/>
                    </a:lnTo>
                    <a:lnTo>
                      <a:pt x="27" y="10"/>
                    </a:lnTo>
                    <a:lnTo>
                      <a:pt x="23" y="15"/>
                    </a:lnTo>
                    <a:lnTo>
                      <a:pt x="20" y="21"/>
                    </a:lnTo>
                    <a:lnTo>
                      <a:pt x="17" y="28"/>
                    </a:lnTo>
                    <a:lnTo>
                      <a:pt x="15" y="37"/>
                    </a:lnTo>
                    <a:lnTo>
                      <a:pt x="11" y="43"/>
                    </a:lnTo>
                    <a:lnTo>
                      <a:pt x="7" y="53"/>
                    </a:lnTo>
                    <a:lnTo>
                      <a:pt x="6" y="62"/>
                    </a:lnTo>
                    <a:lnTo>
                      <a:pt x="3" y="71"/>
                    </a:lnTo>
                    <a:lnTo>
                      <a:pt x="1" y="78"/>
                    </a:lnTo>
                    <a:lnTo>
                      <a:pt x="1" y="88"/>
                    </a:lnTo>
                    <a:lnTo>
                      <a:pt x="0" y="96"/>
                    </a:lnTo>
                    <a:lnTo>
                      <a:pt x="2" y="105"/>
                    </a:lnTo>
                    <a:lnTo>
                      <a:pt x="3" y="111"/>
                    </a:lnTo>
                    <a:lnTo>
                      <a:pt x="7" y="117"/>
                    </a:lnTo>
                    <a:lnTo>
                      <a:pt x="10" y="123"/>
                    </a:lnTo>
                    <a:lnTo>
                      <a:pt x="16" y="128"/>
                    </a:lnTo>
                    <a:lnTo>
                      <a:pt x="25" y="137"/>
                    </a:lnTo>
                    <a:lnTo>
                      <a:pt x="36" y="146"/>
                    </a:lnTo>
                    <a:lnTo>
                      <a:pt x="45" y="150"/>
                    </a:lnTo>
                    <a:lnTo>
                      <a:pt x="56" y="153"/>
                    </a:lnTo>
                    <a:lnTo>
                      <a:pt x="61" y="156"/>
                    </a:lnTo>
                    <a:lnTo>
                      <a:pt x="65" y="157"/>
                    </a:lnTo>
                    <a:lnTo>
                      <a:pt x="100" y="177"/>
                    </a:lnTo>
                    <a:lnTo>
                      <a:pt x="158" y="233"/>
                    </a:lnTo>
                    <a:lnTo>
                      <a:pt x="156" y="232"/>
                    </a:lnTo>
                    <a:lnTo>
                      <a:pt x="151" y="226"/>
                    </a:lnTo>
                    <a:lnTo>
                      <a:pt x="148" y="222"/>
                    </a:lnTo>
                    <a:lnTo>
                      <a:pt x="145" y="217"/>
                    </a:lnTo>
                    <a:lnTo>
                      <a:pt x="140" y="211"/>
                    </a:lnTo>
                    <a:lnTo>
                      <a:pt x="137" y="206"/>
                    </a:lnTo>
                    <a:lnTo>
                      <a:pt x="131" y="198"/>
                    </a:lnTo>
                    <a:lnTo>
                      <a:pt x="126" y="191"/>
                    </a:lnTo>
                    <a:lnTo>
                      <a:pt x="120" y="182"/>
                    </a:lnTo>
                    <a:lnTo>
                      <a:pt x="115" y="175"/>
                    </a:lnTo>
                    <a:lnTo>
                      <a:pt x="110" y="163"/>
                    </a:lnTo>
                    <a:lnTo>
                      <a:pt x="103" y="155"/>
                    </a:lnTo>
                    <a:lnTo>
                      <a:pt x="98" y="145"/>
                    </a:lnTo>
                    <a:lnTo>
                      <a:pt x="92" y="135"/>
                    </a:lnTo>
                    <a:lnTo>
                      <a:pt x="86" y="122"/>
                    </a:lnTo>
                    <a:lnTo>
                      <a:pt x="80" y="112"/>
                    </a:lnTo>
                    <a:lnTo>
                      <a:pt x="73" y="100"/>
                    </a:lnTo>
                    <a:lnTo>
                      <a:pt x="68" y="90"/>
                    </a:lnTo>
                    <a:lnTo>
                      <a:pt x="63" y="77"/>
                    </a:lnTo>
                    <a:lnTo>
                      <a:pt x="58" y="66"/>
                    </a:lnTo>
                    <a:lnTo>
                      <a:pt x="55" y="55"/>
                    </a:lnTo>
                    <a:lnTo>
                      <a:pt x="51" y="45"/>
                    </a:lnTo>
                    <a:lnTo>
                      <a:pt x="46" y="35"/>
                    </a:lnTo>
                    <a:lnTo>
                      <a:pt x="43" y="26"/>
                    </a:lnTo>
                    <a:lnTo>
                      <a:pt x="40" y="17"/>
                    </a:lnTo>
                    <a:lnTo>
                      <a:pt x="37" y="12"/>
                    </a:lnTo>
                    <a:lnTo>
                      <a:pt x="33" y="2"/>
                    </a:lnTo>
                    <a:lnTo>
                      <a:pt x="33" y="0"/>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09" name="Freeform 317"/>
              <p:cNvSpPr>
                <a:spLocks/>
              </p:cNvSpPr>
              <p:nvPr/>
            </p:nvSpPr>
            <p:spPr bwMode="auto">
              <a:xfrm>
                <a:off x="2041" y="2698"/>
                <a:ext cx="189" cy="277"/>
              </a:xfrm>
              <a:custGeom>
                <a:avLst/>
                <a:gdLst>
                  <a:gd name="T0" fmla="*/ 1 w 378"/>
                  <a:gd name="T1" fmla="*/ 1 h 553"/>
                  <a:gd name="T2" fmla="*/ 1 w 378"/>
                  <a:gd name="T3" fmla="*/ 1 h 553"/>
                  <a:gd name="T4" fmla="*/ 1 w 378"/>
                  <a:gd name="T5" fmla="*/ 1 h 553"/>
                  <a:gd name="T6" fmla="*/ 1 w 378"/>
                  <a:gd name="T7" fmla="*/ 1 h 553"/>
                  <a:gd name="T8" fmla="*/ 1 w 378"/>
                  <a:gd name="T9" fmla="*/ 1 h 553"/>
                  <a:gd name="T10" fmla="*/ 1 w 378"/>
                  <a:gd name="T11" fmla="*/ 1 h 553"/>
                  <a:gd name="T12" fmla="*/ 1 w 378"/>
                  <a:gd name="T13" fmla="*/ 1 h 553"/>
                  <a:gd name="T14" fmla="*/ 1 w 378"/>
                  <a:gd name="T15" fmla="*/ 1 h 553"/>
                  <a:gd name="T16" fmla="*/ 1 w 378"/>
                  <a:gd name="T17" fmla="*/ 1 h 553"/>
                  <a:gd name="T18" fmla="*/ 1 w 378"/>
                  <a:gd name="T19" fmla="*/ 1 h 553"/>
                  <a:gd name="T20" fmla="*/ 1 w 378"/>
                  <a:gd name="T21" fmla="*/ 1 h 553"/>
                  <a:gd name="T22" fmla="*/ 1 w 378"/>
                  <a:gd name="T23" fmla="*/ 1 h 553"/>
                  <a:gd name="T24" fmla="*/ 1 w 378"/>
                  <a:gd name="T25" fmla="*/ 1 h 553"/>
                  <a:gd name="T26" fmla="*/ 1 w 378"/>
                  <a:gd name="T27" fmla="*/ 1 h 553"/>
                  <a:gd name="T28" fmla="*/ 1 w 378"/>
                  <a:gd name="T29" fmla="*/ 1 h 553"/>
                  <a:gd name="T30" fmla="*/ 1 w 378"/>
                  <a:gd name="T31" fmla="*/ 1 h 553"/>
                  <a:gd name="T32" fmla="*/ 1 w 378"/>
                  <a:gd name="T33" fmla="*/ 1 h 553"/>
                  <a:gd name="T34" fmla="*/ 1 w 378"/>
                  <a:gd name="T35" fmla="*/ 1 h 553"/>
                  <a:gd name="T36" fmla="*/ 1 w 378"/>
                  <a:gd name="T37" fmla="*/ 1 h 553"/>
                  <a:gd name="T38" fmla="*/ 1 w 378"/>
                  <a:gd name="T39" fmla="*/ 1 h 553"/>
                  <a:gd name="T40" fmla="*/ 1 w 378"/>
                  <a:gd name="T41" fmla="*/ 1 h 553"/>
                  <a:gd name="T42" fmla="*/ 1 w 378"/>
                  <a:gd name="T43" fmla="*/ 1 h 553"/>
                  <a:gd name="T44" fmla="*/ 1 w 378"/>
                  <a:gd name="T45" fmla="*/ 1 h 553"/>
                  <a:gd name="T46" fmla="*/ 1 w 378"/>
                  <a:gd name="T47" fmla="*/ 1 h 553"/>
                  <a:gd name="T48" fmla="*/ 1 w 378"/>
                  <a:gd name="T49" fmla="*/ 1 h 553"/>
                  <a:gd name="T50" fmla="*/ 1 w 378"/>
                  <a:gd name="T51" fmla="*/ 1 h 553"/>
                  <a:gd name="T52" fmla="*/ 1 w 378"/>
                  <a:gd name="T53" fmla="*/ 1 h 553"/>
                  <a:gd name="T54" fmla="*/ 1 w 378"/>
                  <a:gd name="T55" fmla="*/ 1 h 553"/>
                  <a:gd name="T56" fmla="*/ 1 w 378"/>
                  <a:gd name="T57" fmla="*/ 1 h 553"/>
                  <a:gd name="T58" fmla="*/ 1 w 378"/>
                  <a:gd name="T59" fmla="*/ 1 h 553"/>
                  <a:gd name="T60" fmla="*/ 1 w 378"/>
                  <a:gd name="T61" fmla="*/ 1 h 553"/>
                  <a:gd name="T62" fmla="*/ 1 w 378"/>
                  <a:gd name="T63" fmla="*/ 1 h 553"/>
                  <a:gd name="T64" fmla="*/ 1 w 378"/>
                  <a:gd name="T65" fmla="*/ 1 h 553"/>
                  <a:gd name="T66" fmla="*/ 1 w 378"/>
                  <a:gd name="T67" fmla="*/ 1 h 553"/>
                  <a:gd name="T68" fmla="*/ 1 w 378"/>
                  <a:gd name="T69" fmla="*/ 1 h 553"/>
                  <a:gd name="T70" fmla="*/ 1 w 378"/>
                  <a:gd name="T71" fmla="*/ 1 h 553"/>
                  <a:gd name="T72" fmla="*/ 1 w 378"/>
                  <a:gd name="T73" fmla="*/ 1 h 553"/>
                  <a:gd name="T74" fmla="*/ 1 w 378"/>
                  <a:gd name="T75" fmla="*/ 1 h 553"/>
                  <a:gd name="T76" fmla="*/ 1 w 378"/>
                  <a:gd name="T77" fmla="*/ 1 h 553"/>
                  <a:gd name="T78" fmla="*/ 0 w 378"/>
                  <a:gd name="T79" fmla="*/ 1 h 553"/>
                  <a:gd name="T80" fmla="*/ 1 w 378"/>
                  <a:gd name="T81" fmla="*/ 1 h 553"/>
                  <a:gd name="T82" fmla="*/ 1 w 378"/>
                  <a:gd name="T83" fmla="*/ 1 h 553"/>
                  <a:gd name="T84" fmla="*/ 1 w 378"/>
                  <a:gd name="T85" fmla="*/ 1 h 553"/>
                  <a:gd name="T86" fmla="*/ 1 w 378"/>
                  <a:gd name="T87" fmla="*/ 1 h 553"/>
                  <a:gd name="T88" fmla="*/ 1 w 378"/>
                  <a:gd name="T89" fmla="*/ 1 h 553"/>
                  <a:gd name="T90" fmla="*/ 1 w 378"/>
                  <a:gd name="T91" fmla="*/ 1 h 553"/>
                  <a:gd name="T92" fmla="*/ 1 w 378"/>
                  <a:gd name="T93" fmla="*/ 1 h 553"/>
                  <a:gd name="T94" fmla="*/ 1 w 378"/>
                  <a:gd name="T95" fmla="*/ 1 h 553"/>
                  <a:gd name="T96" fmla="*/ 1 w 378"/>
                  <a:gd name="T97" fmla="*/ 1 h 553"/>
                  <a:gd name="T98" fmla="*/ 1 w 378"/>
                  <a:gd name="T99" fmla="*/ 1 h 553"/>
                  <a:gd name="T100" fmla="*/ 1 w 378"/>
                  <a:gd name="T101" fmla="*/ 1 h 553"/>
                  <a:gd name="T102" fmla="*/ 1 w 378"/>
                  <a:gd name="T103" fmla="*/ 1 h 553"/>
                  <a:gd name="T104" fmla="*/ 1 w 378"/>
                  <a:gd name="T105" fmla="*/ 1 h 553"/>
                  <a:gd name="T106" fmla="*/ 1 w 378"/>
                  <a:gd name="T107" fmla="*/ 1 h 553"/>
                  <a:gd name="T108" fmla="*/ 1 w 378"/>
                  <a:gd name="T109" fmla="*/ 1 h 553"/>
                  <a:gd name="T110" fmla="*/ 1 w 378"/>
                  <a:gd name="T111" fmla="*/ 1 h 553"/>
                  <a:gd name="T112" fmla="*/ 1 w 378"/>
                  <a:gd name="T113" fmla="*/ 0 h 55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78"/>
                  <a:gd name="T172" fmla="*/ 0 h 553"/>
                  <a:gd name="T173" fmla="*/ 378 w 378"/>
                  <a:gd name="T174" fmla="*/ 553 h 55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78" h="553">
                    <a:moveTo>
                      <a:pt x="123" y="0"/>
                    </a:moveTo>
                    <a:lnTo>
                      <a:pt x="123" y="2"/>
                    </a:lnTo>
                    <a:lnTo>
                      <a:pt x="124" y="6"/>
                    </a:lnTo>
                    <a:lnTo>
                      <a:pt x="127" y="14"/>
                    </a:lnTo>
                    <a:lnTo>
                      <a:pt x="128" y="20"/>
                    </a:lnTo>
                    <a:lnTo>
                      <a:pt x="132" y="29"/>
                    </a:lnTo>
                    <a:lnTo>
                      <a:pt x="135" y="39"/>
                    </a:lnTo>
                    <a:lnTo>
                      <a:pt x="139" y="51"/>
                    </a:lnTo>
                    <a:lnTo>
                      <a:pt x="143" y="61"/>
                    </a:lnTo>
                    <a:lnTo>
                      <a:pt x="147" y="74"/>
                    </a:lnTo>
                    <a:lnTo>
                      <a:pt x="150" y="86"/>
                    </a:lnTo>
                    <a:lnTo>
                      <a:pt x="157" y="99"/>
                    </a:lnTo>
                    <a:lnTo>
                      <a:pt x="159" y="111"/>
                    </a:lnTo>
                    <a:lnTo>
                      <a:pt x="165" y="122"/>
                    </a:lnTo>
                    <a:lnTo>
                      <a:pt x="170" y="135"/>
                    </a:lnTo>
                    <a:lnTo>
                      <a:pt x="175" y="146"/>
                    </a:lnTo>
                    <a:lnTo>
                      <a:pt x="179" y="156"/>
                    </a:lnTo>
                    <a:lnTo>
                      <a:pt x="184" y="166"/>
                    </a:lnTo>
                    <a:lnTo>
                      <a:pt x="188" y="174"/>
                    </a:lnTo>
                    <a:lnTo>
                      <a:pt x="194" y="184"/>
                    </a:lnTo>
                    <a:lnTo>
                      <a:pt x="198" y="190"/>
                    </a:lnTo>
                    <a:lnTo>
                      <a:pt x="204" y="197"/>
                    </a:lnTo>
                    <a:lnTo>
                      <a:pt x="208" y="205"/>
                    </a:lnTo>
                    <a:lnTo>
                      <a:pt x="214" y="211"/>
                    </a:lnTo>
                    <a:lnTo>
                      <a:pt x="223" y="221"/>
                    </a:lnTo>
                    <a:lnTo>
                      <a:pt x="233" y="231"/>
                    </a:lnTo>
                    <a:lnTo>
                      <a:pt x="243" y="240"/>
                    </a:lnTo>
                    <a:lnTo>
                      <a:pt x="255" y="248"/>
                    </a:lnTo>
                    <a:lnTo>
                      <a:pt x="267" y="255"/>
                    </a:lnTo>
                    <a:lnTo>
                      <a:pt x="279" y="261"/>
                    </a:lnTo>
                    <a:lnTo>
                      <a:pt x="285" y="263"/>
                    </a:lnTo>
                    <a:lnTo>
                      <a:pt x="292" y="266"/>
                    </a:lnTo>
                    <a:lnTo>
                      <a:pt x="298" y="270"/>
                    </a:lnTo>
                    <a:lnTo>
                      <a:pt x="303" y="273"/>
                    </a:lnTo>
                    <a:lnTo>
                      <a:pt x="313" y="278"/>
                    </a:lnTo>
                    <a:lnTo>
                      <a:pt x="320" y="282"/>
                    </a:lnTo>
                    <a:lnTo>
                      <a:pt x="325" y="285"/>
                    </a:lnTo>
                    <a:lnTo>
                      <a:pt x="328" y="286"/>
                    </a:lnTo>
                    <a:lnTo>
                      <a:pt x="372" y="291"/>
                    </a:lnTo>
                    <a:lnTo>
                      <a:pt x="334" y="317"/>
                    </a:lnTo>
                    <a:lnTo>
                      <a:pt x="335" y="317"/>
                    </a:lnTo>
                    <a:lnTo>
                      <a:pt x="339" y="317"/>
                    </a:lnTo>
                    <a:lnTo>
                      <a:pt x="345" y="317"/>
                    </a:lnTo>
                    <a:lnTo>
                      <a:pt x="353" y="318"/>
                    </a:lnTo>
                    <a:lnTo>
                      <a:pt x="360" y="318"/>
                    </a:lnTo>
                    <a:lnTo>
                      <a:pt x="367" y="321"/>
                    </a:lnTo>
                    <a:lnTo>
                      <a:pt x="373" y="322"/>
                    </a:lnTo>
                    <a:lnTo>
                      <a:pt x="375" y="326"/>
                    </a:lnTo>
                    <a:lnTo>
                      <a:pt x="373" y="328"/>
                    </a:lnTo>
                    <a:lnTo>
                      <a:pt x="364" y="335"/>
                    </a:lnTo>
                    <a:lnTo>
                      <a:pt x="354" y="338"/>
                    </a:lnTo>
                    <a:lnTo>
                      <a:pt x="350" y="341"/>
                    </a:lnTo>
                    <a:lnTo>
                      <a:pt x="372" y="346"/>
                    </a:lnTo>
                    <a:lnTo>
                      <a:pt x="370" y="347"/>
                    </a:lnTo>
                    <a:lnTo>
                      <a:pt x="368" y="351"/>
                    </a:lnTo>
                    <a:lnTo>
                      <a:pt x="365" y="357"/>
                    </a:lnTo>
                    <a:lnTo>
                      <a:pt x="365" y="367"/>
                    </a:lnTo>
                    <a:lnTo>
                      <a:pt x="365" y="376"/>
                    </a:lnTo>
                    <a:lnTo>
                      <a:pt x="368" y="387"/>
                    </a:lnTo>
                    <a:lnTo>
                      <a:pt x="369" y="396"/>
                    </a:lnTo>
                    <a:lnTo>
                      <a:pt x="370" y="400"/>
                    </a:lnTo>
                    <a:lnTo>
                      <a:pt x="325" y="416"/>
                    </a:lnTo>
                    <a:lnTo>
                      <a:pt x="354" y="437"/>
                    </a:lnTo>
                    <a:lnTo>
                      <a:pt x="378" y="450"/>
                    </a:lnTo>
                    <a:lnTo>
                      <a:pt x="360" y="470"/>
                    </a:lnTo>
                    <a:lnTo>
                      <a:pt x="372" y="485"/>
                    </a:lnTo>
                    <a:lnTo>
                      <a:pt x="370" y="485"/>
                    </a:lnTo>
                    <a:lnTo>
                      <a:pt x="370" y="487"/>
                    </a:lnTo>
                    <a:lnTo>
                      <a:pt x="370" y="491"/>
                    </a:lnTo>
                    <a:lnTo>
                      <a:pt x="372" y="497"/>
                    </a:lnTo>
                    <a:lnTo>
                      <a:pt x="373" y="503"/>
                    </a:lnTo>
                    <a:lnTo>
                      <a:pt x="374" y="511"/>
                    </a:lnTo>
                    <a:lnTo>
                      <a:pt x="377" y="517"/>
                    </a:lnTo>
                    <a:lnTo>
                      <a:pt x="378" y="520"/>
                    </a:lnTo>
                    <a:lnTo>
                      <a:pt x="139" y="553"/>
                    </a:lnTo>
                    <a:lnTo>
                      <a:pt x="127" y="525"/>
                    </a:lnTo>
                    <a:lnTo>
                      <a:pt x="44" y="507"/>
                    </a:lnTo>
                    <a:lnTo>
                      <a:pt x="48" y="460"/>
                    </a:lnTo>
                    <a:lnTo>
                      <a:pt x="99" y="447"/>
                    </a:lnTo>
                    <a:lnTo>
                      <a:pt x="48" y="433"/>
                    </a:lnTo>
                    <a:lnTo>
                      <a:pt x="48" y="411"/>
                    </a:lnTo>
                    <a:lnTo>
                      <a:pt x="14" y="383"/>
                    </a:lnTo>
                    <a:lnTo>
                      <a:pt x="44" y="377"/>
                    </a:lnTo>
                    <a:lnTo>
                      <a:pt x="63" y="330"/>
                    </a:lnTo>
                    <a:lnTo>
                      <a:pt x="25" y="317"/>
                    </a:lnTo>
                    <a:lnTo>
                      <a:pt x="25" y="316"/>
                    </a:lnTo>
                    <a:lnTo>
                      <a:pt x="29" y="313"/>
                    </a:lnTo>
                    <a:lnTo>
                      <a:pt x="33" y="311"/>
                    </a:lnTo>
                    <a:lnTo>
                      <a:pt x="42" y="307"/>
                    </a:lnTo>
                    <a:lnTo>
                      <a:pt x="48" y="302"/>
                    </a:lnTo>
                    <a:lnTo>
                      <a:pt x="57" y="298"/>
                    </a:lnTo>
                    <a:lnTo>
                      <a:pt x="67" y="293"/>
                    </a:lnTo>
                    <a:lnTo>
                      <a:pt x="77" y="290"/>
                    </a:lnTo>
                    <a:lnTo>
                      <a:pt x="88" y="286"/>
                    </a:lnTo>
                    <a:lnTo>
                      <a:pt x="99" y="283"/>
                    </a:lnTo>
                    <a:lnTo>
                      <a:pt x="108" y="281"/>
                    </a:lnTo>
                    <a:lnTo>
                      <a:pt x="118" y="281"/>
                    </a:lnTo>
                    <a:lnTo>
                      <a:pt x="125" y="280"/>
                    </a:lnTo>
                    <a:lnTo>
                      <a:pt x="133" y="280"/>
                    </a:lnTo>
                    <a:lnTo>
                      <a:pt x="135" y="280"/>
                    </a:lnTo>
                    <a:lnTo>
                      <a:pt x="138" y="280"/>
                    </a:lnTo>
                    <a:lnTo>
                      <a:pt x="135" y="280"/>
                    </a:lnTo>
                    <a:lnTo>
                      <a:pt x="132" y="280"/>
                    </a:lnTo>
                    <a:lnTo>
                      <a:pt x="124" y="280"/>
                    </a:lnTo>
                    <a:lnTo>
                      <a:pt x="115" y="280"/>
                    </a:lnTo>
                    <a:lnTo>
                      <a:pt x="104" y="278"/>
                    </a:lnTo>
                    <a:lnTo>
                      <a:pt x="93" y="276"/>
                    </a:lnTo>
                    <a:lnTo>
                      <a:pt x="87" y="273"/>
                    </a:lnTo>
                    <a:lnTo>
                      <a:pt x="80" y="271"/>
                    </a:lnTo>
                    <a:lnTo>
                      <a:pt x="74" y="268"/>
                    </a:lnTo>
                    <a:lnTo>
                      <a:pt x="68" y="266"/>
                    </a:lnTo>
                    <a:lnTo>
                      <a:pt x="62" y="262"/>
                    </a:lnTo>
                    <a:lnTo>
                      <a:pt x="54" y="257"/>
                    </a:lnTo>
                    <a:lnTo>
                      <a:pt x="48" y="253"/>
                    </a:lnTo>
                    <a:lnTo>
                      <a:pt x="42" y="248"/>
                    </a:lnTo>
                    <a:lnTo>
                      <a:pt x="29" y="238"/>
                    </a:lnTo>
                    <a:lnTo>
                      <a:pt x="20" y="230"/>
                    </a:lnTo>
                    <a:lnTo>
                      <a:pt x="12" y="218"/>
                    </a:lnTo>
                    <a:lnTo>
                      <a:pt x="5" y="212"/>
                    </a:lnTo>
                    <a:lnTo>
                      <a:pt x="0" y="207"/>
                    </a:lnTo>
                    <a:lnTo>
                      <a:pt x="0" y="206"/>
                    </a:lnTo>
                    <a:lnTo>
                      <a:pt x="2" y="206"/>
                    </a:lnTo>
                    <a:lnTo>
                      <a:pt x="8" y="207"/>
                    </a:lnTo>
                    <a:lnTo>
                      <a:pt x="17" y="210"/>
                    </a:lnTo>
                    <a:lnTo>
                      <a:pt x="29" y="213"/>
                    </a:lnTo>
                    <a:lnTo>
                      <a:pt x="34" y="213"/>
                    </a:lnTo>
                    <a:lnTo>
                      <a:pt x="42" y="216"/>
                    </a:lnTo>
                    <a:lnTo>
                      <a:pt x="48" y="217"/>
                    </a:lnTo>
                    <a:lnTo>
                      <a:pt x="54" y="218"/>
                    </a:lnTo>
                    <a:lnTo>
                      <a:pt x="62" y="220"/>
                    </a:lnTo>
                    <a:lnTo>
                      <a:pt x="68" y="221"/>
                    </a:lnTo>
                    <a:lnTo>
                      <a:pt x="75" y="222"/>
                    </a:lnTo>
                    <a:lnTo>
                      <a:pt x="82" y="225"/>
                    </a:lnTo>
                    <a:lnTo>
                      <a:pt x="92" y="225"/>
                    </a:lnTo>
                    <a:lnTo>
                      <a:pt x="100" y="226"/>
                    </a:lnTo>
                    <a:lnTo>
                      <a:pt x="108" y="226"/>
                    </a:lnTo>
                    <a:lnTo>
                      <a:pt x="113" y="226"/>
                    </a:lnTo>
                    <a:lnTo>
                      <a:pt x="120" y="225"/>
                    </a:lnTo>
                    <a:lnTo>
                      <a:pt x="123" y="225"/>
                    </a:lnTo>
                    <a:lnTo>
                      <a:pt x="120" y="222"/>
                    </a:lnTo>
                    <a:lnTo>
                      <a:pt x="115" y="217"/>
                    </a:lnTo>
                    <a:lnTo>
                      <a:pt x="109" y="208"/>
                    </a:lnTo>
                    <a:lnTo>
                      <a:pt x="103" y="200"/>
                    </a:lnTo>
                    <a:lnTo>
                      <a:pt x="99" y="194"/>
                    </a:lnTo>
                    <a:lnTo>
                      <a:pt x="94" y="186"/>
                    </a:lnTo>
                    <a:lnTo>
                      <a:pt x="90" y="180"/>
                    </a:lnTo>
                    <a:lnTo>
                      <a:pt x="88" y="174"/>
                    </a:lnTo>
                    <a:lnTo>
                      <a:pt x="84" y="166"/>
                    </a:lnTo>
                    <a:lnTo>
                      <a:pt x="80" y="159"/>
                    </a:lnTo>
                    <a:lnTo>
                      <a:pt x="78" y="150"/>
                    </a:lnTo>
                    <a:lnTo>
                      <a:pt x="77" y="144"/>
                    </a:lnTo>
                    <a:lnTo>
                      <a:pt x="75" y="135"/>
                    </a:lnTo>
                    <a:lnTo>
                      <a:pt x="74" y="126"/>
                    </a:lnTo>
                    <a:lnTo>
                      <a:pt x="74" y="119"/>
                    </a:lnTo>
                    <a:lnTo>
                      <a:pt x="75" y="111"/>
                    </a:lnTo>
                    <a:lnTo>
                      <a:pt x="75" y="102"/>
                    </a:lnTo>
                    <a:lnTo>
                      <a:pt x="77" y="95"/>
                    </a:lnTo>
                    <a:lnTo>
                      <a:pt x="78" y="87"/>
                    </a:lnTo>
                    <a:lnTo>
                      <a:pt x="82" y="80"/>
                    </a:lnTo>
                    <a:lnTo>
                      <a:pt x="83" y="72"/>
                    </a:lnTo>
                    <a:lnTo>
                      <a:pt x="85" y="65"/>
                    </a:lnTo>
                    <a:lnTo>
                      <a:pt x="88" y="59"/>
                    </a:lnTo>
                    <a:lnTo>
                      <a:pt x="92" y="52"/>
                    </a:lnTo>
                    <a:lnTo>
                      <a:pt x="98" y="40"/>
                    </a:lnTo>
                    <a:lnTo>
                      <a:pt x="104" y="31"/>
                    </a:lnTo>
                    <a:lnTo>
                      <a:pt x="108" y="21"/>
                    </a:lnTo>
                    <a:lnTo>
                      <a:pt x="112" y="15"/>
                    </a:lnTo>
                    <a:lnTo>
                      <a:pt x="114" y="9"/>
                    </a:lnTo>
                    <a:lnTo>
                      <a:pt x="118" y="5"/>
                    </a:lnTo>
                    <a:lnTo>
                      <a:pt x="122" y="1"/>
                    </a:lnTo>
                    <a:lnTo>
                      <a:pt x="123"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10" name="Freeform 318"/>
              <p:cNvSpPr>
                <a:spLocks/>
              </p:cNvSpPr>
              <p:nvPr/>
            </p:nvSpPr>
            <p:spPr bwMode="auto">
              <a:xfrm>
                <a:off x="2044" y="2808"/>
                <a:ext cx="185" cy="163"/>
              </a:xfrm>
              <a:custGeom>
                <a:avLst/>
                <a:gdLst>
                  <a:gd name="T0" fmla="*/ 1 w 370"/>
                  <a:gd name="T1" fmla="*/ 1 h 325"/>
                  <a:gd name="T2" fmla="*/ 1 w 370"/>
                  <a:gd name="T3" fmla="*/ 1 h 325"/>
                  <a:gd name="T4" fmla="*/ 1 w 370"/>
                  <a:gd name="T5" fmla="*/ 1 h 325"/>
                  <a:gd name="T6" fmla="*/ 1 w 370"/>
                  <a:gd name="T7" fmla="*/ 1 h 325"/>
                  <a:gd name="T8" fmla="*/ 1 w 370"/>
                  <a:gd name="T9" fmla="*/ 1 h 325"/>
                  <a:gd name="T10" fmla="*/ 1 w 370"/>
                  <a:gd name="T11" fmla="*/ 1 h 325"/>
                  <a:gd name="T12" fmla="*/ 1 w 370"/>
                  <a:gd name="T13" fmla="*/ 1 h 325"/>
                  <a:gd name="T14" fmla="*/ 1 w 370"/>
                  <a:gd name="T15" fmla="*/ 1 h 325"/>
                  <a:gd name="T16" fmla="*/ 1 w 370"/>
                  <a:gd name="T17" fmla="*/ 1 h 325"/>
                  <a:gd name="T18" fmla="*/ 1 w 370"/>
                  <a:gd name="T19" fmla="*/ 1 h 325"/>
                  <a:gd name="T20" fmla="*/ 1 w 370"/>
                  <a:gd name="T21" fmla="*/ 1 h 325"/>
                  <a:gd name="T22" fmla="*/ 1 w 370"/>
                  <a:gd name="T23" fmla="*/ 1 h 325"/>
                  <a:gd name="T24" fmla="*/ 1 w 370"/>
                  <a:gd name="T25" fmla="*/ 1 h 325"/>
                  <a:gd name="T26" fmla="*/ 1 w 370"/>
                  <a:gd name="T27" fmla="*/ 1 h 325"/>
                  <a:gd name="T28" fmla="*/ 1 w 370"/>
                  <a:gd name="T29" fmla="*/ 1 h 325"/>
                  <a:gd name="T30" fmla="*/ 1 w 370"/>
                  <a:gd name="T31" fmla="*/ 1 h 325"/>
                  <a:gd name="T32" fmla="*/ 1 w 370"/>
                  <a:gd name="T33" fmla="*/ 1 h 325"/>
                  <a:gd name="T34" fmla="*/ 1 w 370"/>
                  <a:gd name="T35" fmla="*/ 1 h 325"/>
                  <a:gd name="T36" fmla="*/ 1 w 370"/>
                  <a:gd name="T37" fmla="*/ 1 h 325"/>
                  <a:gd name="T38" fmla="*/ 1 w 370"/>
                  <a:gd name="T39" fmla="*/ 1 h 325"/>
                  <a:gd name="T40" fmla="*/ 1 w 370"/>
                  <a:gd name="T41" fmla="*/ 1 h 325"/>
                  <a:gd name="T42" fmla="*/ 1 w 370"/>
                  <a:gd name="T43" fmla="*/ 1 h 325"/>
                  <a:gd name="T44" fmla="*/ 1 w 370"/>
                  <a:gd name="T45" fmla="*/ 1 h 325"/>
                  <a:gd name="T46" fmla="*/ 1 w 370"/>
                  <a:gd name="T47" fmla="*/ 1 h 325"/>
                  <a:gd name="T48" fmla="*/ 1 w 370"/>
                  <a:gd name="T49" fmla="*/ 1 h 325"/>
                  <a:gd name="T50" fmla="*/ 1 w 370"/>
                  <a:gd name="T51" fmla="*/ 1 h 325"/>
                  <a:gd name="T52" fmla="*/ 1 w 370"/>
                  <a:gd name="T53" fmla="*/ 1 h 325"/>
                  <a:gd name="T54" fmla="*/ 1 w 370"/>
                  <a:gd name="T55" fmla="*/ 1 h 325"/>
                  <a:gd name="T56" fmla="*/ 1 w 370"/>
                  <a:gd name="T57" fmla="*/ 1 h 325"/>
                  <a:gd name="T58" fmla="*/ 1 w 370"/>
                  <a:gd name="T59" fmla="*/ 1 h 325"/>
                  <a:gd name="T60" fmla="*/ 1 w 370"/>
                  <a:gd name="T61" fmla="*/ 1 h 325"/>
                  <a:gd name="T62" fmla="*/ 1 w 370"/>
                  <a:gd name="T63" fmla="*/ 1 h 325"/>
                  <a:gd name="T64" fmla="*/ 1 w 370"/>
                  <a:gd name="T65" fmla="*/ 1 h 325"/>
                  <a:gd name="T66" fmla="*/ 1 w 370"/>
                  <a:gd name="T67" fmla="*/ 1 h 325"/>
                  <a:gd name="T68" fmla="*/ 1 w 370"/>
                  <a:gd name="T69" fmla="*/ 1 h 325"/>
                  <a:gd name="T70" fmla="*/ 1 w 370"/>
                  <a:gd name="T71" fmla="*/ 1 h 325"/>
                  <a:gd name="T72" fmla="*/ 1 w 370"/>
                  <a:gd name="T73" fmla="*/ 1 h 325"/>
                  <a:gd name="T74" fmla="*/ 1 w 370"/>
                  <a:gd name="T75" fmla="*/ 1 h 325"/>
                  <a:gd name="T76" fmla="*/ 1 w 370"/>
                  <a:gd name="T77" fmla="*/ 1 h 325"/>
                  <a:gd name="T78" fmla="*/ 1 w 370"/>
                  <a:gd name="T79" fmla="*/ 1 h 325"/>
                  <a:gd name="T80" fmla="*/ 1 w 370"/>
                  <a:gd name="T81" fmla="*/ 1 h 325"/>
                  <a:gd name="T82" fmla="*/ 1 w 370"/>
                  <a:gd name="T83" fmla="*/ 1 h 325"/>
                  <a:gd name="T84" fmla="*/ 1 w 370"/>
                  <a:gd name="T85" fmla="*/ 1 h 325"/>
                  <a:gd name="T86" fmla="*/ 1 w 370"/>
                  <a:gd name="T87" fmla="*/ 1 h 325"/>
                  <a:gd name="T88" fmla="*/ 1 w 370"/>
                  <a:gd name="T89" fmla="*/ 1 h 325"/>
                  <a:gd name="T90" fmla="*/ 1 w 370"/>
                  <a:gd name="T91" fmla="*/ 1 h 325"/>
                  <a:gd name="T92" fmla="*/ 1 w 370"/>
                  <a:gd name="T93" fmla="*/ 1 h 325"/>
                  <a:gd name="T94" fmla="*/ 1 w 370"/>
                  <a:gd name="T95" fmla="*/ 1 h 325"/>
                  <a:gd name="T96" fmla="*/ 1 w 370"/>
                  <a:gd name="T97" fmla="*/ 1 h 325"/>
                  <a:gd name="T98" fmla="*/ 1 w 370"/>
                  <a:gd name="T99" fmla="*/ 1 h 325"/>
                  <a:gd name="T100" fmla="*/ 1 w 370"/>
                  <a:gd name="T101" fmla="*/ 1 h 325"/>
                  <a:gd name="T102" fmla="*/ 1 w 370"/>
                  <a:gd name="T103" fmla="*/ 1 h 325"/>
                  <a:gd name="T104" fmla="*/ 1 w 370"/>
                  <a:gd name="T105" fmla="*/ 1 h 325"/>
                  <a:gd name="T106" fmla="*/ 1 w 370"/>
                  <a:gd name="T107" fmla="*/ 1 h 325"/>
                  <a:gd name="T108" fmla="*/ 1 w 370"/>
                  <a:gd name="T109" fmla="*/ 1 h 325"/>
                  <a:gd name="T110" fmla="*/ 1 w 370"/>
                  <a:gd name="T111" fmla="*/ 1 h 325"/>
                  <a:gd name="T112" fmla="*/ 1 w 370"/>
                  <a:gd name="T113" fmla="*/ 1 h 325"/>
                  <a:gd name="T114" fmla="*/ 1 w 370"/>
                  <a:gd name="T115" fmla="*/ 1 h 325"/>
                  <a:gd name="T116" fmla="*/ 1 w 370"/>
                  <a:gd name="T117" fmla="*/ 1 h 325"/>
                  <a:gd name="T118" fmla="*/ 1 w 370"/>
                  <a:gd name="T119" fmla="*/ 1 h 325"/>
                  <a:gd name="T120" fmla="*/ 1 w 370"/>
                  <a:gd name="T121" fmla="*/ 1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70"/>
                  <a:gd name="T184" fmla="*/ 0 h 325"/>
                  <a:gd name="T185" fmla="*/ 370 w 370"/>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70" h="325">
                    <a:moveTo>
                      <a:pt x="0" y="0"/>
                    </a:moveTo>
                    <a:lnTo>
                      <a:pt x="2" y="0"/>
                    </a:lnTo>
                    <a:lnTo>
                      <a:pt x="7" y="3"/>
                    </a:lnTo>
                    <a:lnTo>
                      <a:pt x="13" y="7"/>
                    </a:lnTo>
                    <a:lnTo>
                      <a:pt x="24" y="12"/>
                    </a:lnTo>
                    <a:lnTo>
                      <a:pt x="29" y="15"/>
                    </a:lnTo>
                    <a:lnTo>
                      <a:pt x="37" y="17"/>
                    </a:lnTo>
                    <a:lnTo>
                      <a:pt x="43" y="20"/>
                    </a:lnTo>
                    <a:lnTo>
                      <a:pt x="49" y="22"/>
                    </a:lnTo>
                    <a:lnTo>
                      <a:pt x="57" y="23"/>
                    </a:lnTo>
                    <a:lnTo>
                      <a:pt x="64" y="26"/>
                    </a:lnTo>
                    <a:lnTo>
                      <a:pt x="72" y="27"/>
                    </a:lnTo>
                    <a:lnTo>
                      <a:pt x="80" y="30"/>
                    </a:lnTo>
                    <a:lnTo>
                      <a:pt x="87" y="30"/>
                    </a:lnTo>
                    <a:lnTo>
                      <a:pt x="94" y="30"/>
                    </a:lnTo>
                    <a:lnTo>
                      <a:pt x="100" y="28"/>
                    </a:lnTo>
                    <a:lnTo>
                      <a:pt x="108" y="28"/>
                    </a:lnTo>
                    <a:lnTo>
                      <a:pt x="115" y="27"/>
                    </a:lnTo>
                    <a:lnTo>
                      <a:pt x="122" y="26"/>
                    </a:lnTo>
                    <a:lnTo>
                      <a:pt x="129" y="25"/>
                    </a:lnTo>
                    <a:lnTo>
                      <a:pt x="135" y="23"/>
                    </a:lnTo>
                    <a:lnTo>
                      <a:pt x="144" y="21"/>
                    </a:lnTo>
                    <a:lnTo>
                      <a:pt x="154" y="18"/>
                    </a:lnTo>
                    <a:lnTo>
                      <a:pt x="159" y="16"/>
                    </a:lnTo>
                    <a:lnTo>
                      <a:pt x="162" y="16"/>
                    </a:lnTo>
                    <a:lnTo>
                      <a:pt x="165" y="21"/>
                    </a:lnTo>
                    <a:lnTo>
                      <a:pt x="170" y="26"/>
                    </a:lnTo>
                    <a:lnTo>
                      <a:pt x="178" y="35"/>
                    </a:lnTo>
                    <a:lnTo>
                      <a:pt x="182" y="37"/>
                    </a:lnTo>
                    <a:lnTo>
                      <a:pt x="188" y="42"/>
                    </a:lnTo>
                    <a:lnTo>
                      <a:pt x="193" y="46"/>
                    </a:lnTo>
                    <a:lnTo>
                      <a:pt x="200" y="51"/>
                    </a:lnTo>
                    <a:lnTo>
                      <a:pt x="207" y="55"/>
                    </a:lnTo>
                    <a:lnTo>
                      <a:pt x="214" y="58"/>
                    </a:lnTo>
                    <a:lnTo>
                      <a:pt x="223" y="61"/>
                    </a:lnTo>
                    <a:lnTo>
                      <a:pt x="233" y="66"/>
                    </a:lnTo>
                    <a:lnTo>
                      <a:pt x="240" y="67"/>
                    </a:lnTo>
                    <a:lnTo>
                      <a:pt x="250" y="70"/>
                    </a:lnTo>
                    <a:lnTo>
                      <a:pt x="260" y="70"/>
                    </a:lnTo>
                    <a:lnTo>
                      <a:pt x="272" y="72"/>
                    </a:lnTo>
                    <a:lnTo>
                      <a:pt x="280" y="72"/>
                    </a:lnTo>
                    <a:lnTo>
                      <a:pt x="290" y="73"/>
                    </a:lnTo>
                    <a:lnTo>
                      <a:pt x="300" y="75"/>
                    </a:lnTo>
                    <a:lnTo>
                      <a:pt x="310" y="76"/>
                    </a:lnTo>
                    <a:lnTo>
                      <a:pt x="319" y="76"/>
                    </a:lnTo>
                    <a:lnTo>
                      <a:pt x="327" y="76"/>
                    </a:lnTo>
                    <a:lnTo>
                      <a:pt x="333" y="76"/>
                    </a:lnTo>
                    <a:lnTo>
                      <a:pt x="340" y="76"/>
                    </a:lnTo>
                    <a:lnTo>
                      <a:pt x="349" y="76"/>
                    </a:lnTo>
                    <a:lnTo>
                      <a:pt x="353" y="76"/>
                    </a:lnTo>
                    <a:lnTo>
                      <a:pt x="335" y="88"/>
                    </a:lnTo>
                    <a:lnTo>
                      <a:pt x="333" y="87"/>
                    </a:lnTo>
                    <a:lnTo>
                      <a:pt x="329" y="86"/>
                    </a:lnTo>
                    <a:lnTo>
                      <a:pt x="320" y="83"/>
                    </a:lnTo>
                    <a:lnTo>
                      <a:pt x="310" y="82"/>
                    </a:lnTo>
                    <a:lnTo>
                      <a:pt x="304" y="80"/>
                    </a:lnTo>
                    <a:lnTo>
                      <a:pt x="297" y="78"/>
                    </a:lnTo>
                    <a:lnTo>
                      <a:pt x="290" y="77"/>
                    </a:lnTo>
                    <a:lnTo>
                      <a:pt x="284" y="77"/>
                    </a:lnTo>
                    <a:lnTo>
                      <a:pt x="274" y="76"/>
                    </a:lnTo>
                    <a:lnTo>
                      <a:pt x="267" y="76"/>
                    </a:lnTo>
                    <a:lnTo>
                      <a:pt x="258" y="76"/>
                    </a:lnTo>
                    <a:lnTo>
                      <a:pt x="249" y="76"/>
                    </a:lnTo>
                    <a:lnTo>
                      <a:pt x="239" y="76"/>
                    </a:lnTo>
                    <a:lnTo>
                      <a:pt x="229" y="76"/>
                    </a:lnTo>
                    <a:lnTo>
                      <a:pt x="219" y="77"/>
                    </a:lnTo>
                    <a:lnTo>
                      <a:pt x="210" y="78"/>
                    </a:lnTo>
                    <a:lnTo>
                      <a:pt x="200" y="80"/>
                    </a:lnTo>
                    <a:lnTo>
                      <a:pt x="190" y="81"/>
                    </a:lnTo>
                    <a:lnTo>
                      <a:pt x="182" y="82"/>
                    </a:lnTo>
                    <a:lnTo>
                      <a:pt x="175" y="83"/>
                    </a:lnTo>
                    <a:lnTo>
                      <a:pt x="167" y="83"/>
                    </a:lnTo>
                    <a:lnTo>
                      <a:pt x="159" y="86"/>
                    </a:lnTo>
                    <a:lnTo>
                      <a:pt x="153" y="86"/>
                    </a:lnTo>
                    <a:lnTo>
                      <a:pt x="148" y="88"/>
                    </a:lnTo>
                    <a:lnTo>
                      <a:pt x="140" y="90"/>
                    </a:lnTo>
                    <a:lnTo>
                      <a:pt x="138" y="91"/>
                    </a:lnTo>
                    <a:lnTo>
                      <a:pt x="140" y="91"/>
                    </a:lnTo>
                    <a:lnTo>
                      <a:pt x="148" y="91"/>
                    </a:lnTo>
                    <a:lnTo>
                      <a:pt x="153" y="91"/>
                    </a:lnTo>
                    <a:lnTo>
                      <a:pt x="160" y="91"/>
                    </a:lnTo>
                    <a:lnTo>
                      <a:pt x="167" y="91"/>
                    </a:lnTo>
                    <a:lnTo>
                      <a:pt x="177" y="92"/>
                    </a:lnTo>
                    <a:lnTo>
                      <a:pt x="184" y="92"/>
                    </a:lnTo>
                    <a:lnTo>
                      <a:pt x="193" y="92"/>
                    </a:lnTo>
                    <a:lnTo>
                      <a:pt x="203" y="93"/>
                    </a:lnTo>
                    <a:lnTo>
                      <a:pt x="214" y="93"/>
                    </a:lnTo>
                    <a:lnTo>
                      <a:pt x="224" y="95"/>
                    </a:lnTo>
                    <a:lnTo>
                      <a:pt x="234" y="97"/>
                    </a:lnTo>
                    <a:lnTo>
                      <a:pt x="244" y="98"/>
                    </a:lnTo>
                    <a:lnTo>
                      <a:pt x="254" y="101"/>
                    </a:lnTo>
                    <a:lnTo>
                      <a:pt x="263" y="101"/>
                    </a:lnTo>
                    <a:lnTo>
                      <a:pt x="273" y="103"/>
                    </a:lnTo>
                    <a:lnTo>
                      <a:pt x="280" y="105"/>
                    </a:lnTo>
                    <a:lnTo>
                      <a:pt x="289" y="107"/>
                    </a:lnTo>
                    <a:lnTo>
                      <a:pt x="297" y="107"/>
                    </a:lnTo>
                    <a:lnTo>
                      <a:pt x="303" y="111"/>
                    </a:lnTo>
                    <a:lnTo>
                      <a:pt x="309" y="112"/>
                    </a:lnTo>
                    <a:lnTo>
                      <a:pt x="317" y="116"/>
                    </a:lnTo>
                    <a:lnTo>
                      <a:pt x="327" y="118"/>
                    </a:lnTo>
                    <a:lnTo>
                      <a:pt x="334" y="121"/>
                    </a:lnTo>
                    <a:lnTo>
                      <a:pt x="339" y="123"/>
                    </a:lnTo>
                    <a:lnTo>
                      <a:pt x="342" y="125"/>
                    </a:lnTo>
                    <a:lnTo>
                      <a:pt x="242" y="133"/>
                    </a:lnTo>
                    <a:lnTo>
                      <a:pt x="244" y="135"/>
                    </a:lnTo>
                    <a:lnTo>
                      <a:pt x="253" y="140"/>
                    </a:lnTo>
                    <a:lnTo>
                      <a:pt x="258" y="142"/>
                    </a:lnTo>
                    <a:lnTo>
                      <a:pt x="263" y="146"/>
                    </a:lnTo>
                    <a:lnTo>
                      <a:pt x="269" y="151"/>
                    </a:lnTo>
                    <a:lnTo>
                      <a:pt x="274" y="157"/>
                    </a:lnTo>
                    <a:lnTo>
                      <a:pt x="282" y="166"/>
                    </a:lnTo>
                    <a:lnTo>
                      <a:pt x="285" y="177"/>
                    </a:lnTo>
                    <a:lnTo>
                      <a:pt x="287" y="183"/>
                    </a:lnTo>
                    <a:lnTo>
                      <a:pt x="288" y="187"/>
                    </a:lnTo>
                    <a:lnTo>
                      <a:pt x="345" y="145"/>
                    </a:lnTo>
                    <a:lnTo>
                      <a:pt x="360" y="178"/>
                    </a:lnTo>
                    <a:lnTo>
                      <a:pt x="313" y="196"/>
                    </a:lnTo>
                    <a:lnTo>
                      <a:pt x="342" y="216"/>
                    </a:lnTo>
                    <a:lnTo>
                      <a:pt x="338" y="216"/>
                    </a:lnTo>
                    <a:lnTo>
                      <a:pt x="329" y="217"/>
                    </a:lnTo>
                    <a:lnTo>
                      <a:pt x="320" y="217"/>
                    </a:lnTo>
                    <a:lnTo>
                      <a:pt x="314" y="220"/>
                    </a:lnTo>
                    <a:lnTo>
                      <a:pt x="304" y="222"/>
                    </a:lnTo>
                    <a:lnTo>
                      <a:pt x="295" y="226"/>
                    </a:lnTo>
                    <a:lnTo>
                      <a:pt x="288" y="226"/>
                    </a:lnTo>
                    <a:lnTo>
                      <a:pt x="282" y="227"/>
                    </a:lnTo>
                    <a:lnTo>
                      <a:pt x="274" y="227"/>
                    </a:lnTo>
                    <a:lnTo>
                      <a:pt x="269" y="230"/>
                    </a:lnTo>
                    <a:lnTo>
                      <a:pt x="262" y="231"/>
                    </a:lnTo>
                    <a:lnTo>
                      <a:pt x="257" y="232"/>
                    </a:lnTo>
                    <a:lnTo>
                      <a:pt x="249" y="233"/>
                    </a:lnTo>
                    <a:lnTo>
                      <a:pt x="245" y="236"/>
                    </a:lnTo>
                    <a:lnTo>
                      <a:pt x="234" y="237"/>
                    </a:lnTo>
                    <a:lnTo>
                      <a:pt x="225" y="238"/>
                    </a:lnTo>
                    <a:lnTo>
                      <a:pt x="220" y="240"/>
                    </a:lnTo>
                    <a:lnTo>
                      <a:pt x="219" y="241"/>
                    </a:lnTo>
                    <a:lnTo>
                      <a:pt x="297" y="258"/>
                    </a:lnTo>
                    <a:lnTo>
                      <a:pt x="320" y="275"/>
                    </a:lnTo>
                    <a:lnTo>
                      <a:pt x="354" y="250"/>
                    </a:lnTo>
                    <a:lnTo>
                      <a:pt x="370" y="307"/>
                    </a:lnTo>
                    <a:lnTo>
                      <a:pt x="202" y="325"/>
                    </a:lnTo>
                    <a:lnTo>
                      <a:pt x="120" y="307"/>
                    </a:lnTo>
                    <a:lnTo>
                      <a:pt x="59" y="278"/>
                    </a:lnTo>
                    <a:lnTo>
                      <a:pt x="83" y="250"/>
                    </a:lnTo>
                    <a:lnTo>
                      <a:pt x="37" y="235"/>
                    </a:lnTo>
                    <a:lnTo>
                      <a:pt x="70" y="217"/>
                    </a:lnTo>
                    <a:lnTo>
                      <a:pt x="83" y="178"/>
                    </a:lnTo>
                    <a:lnTo>
                      <a:pt x="118" y="187"/>
                    </a:lnTo>
                    <a:lnTo>
                      <a:pt x="178" y="131"/>
                    </a:lnTo>
                    <a:lnTo>
                      <a:pt x="177" y="130"/>
                    </a:lnTo>
                    <a:lnTo>
                      <a:pt x="173" y="130"/>
                    </a:lnTo>
                    <a:lnTo>
                      <a:pt x="167" y="130"/>
                    </a:lnTo>
                    <a:lnTo>
                      <a:pt x="160" y="130"/>
                    </a:lnTo>
                    <a:lnTo>
                      <a:pt x="153" y="130"/>
                    </a:lnTo>
                    <a:lnTo>
                      <a:pt x="143" y="130"/>
                    </a:lnTo>
                    <a:lnTo>
                      <a:pt x="134" y="130"/>
                    </a:lnTo>
                    <a:lnTo>
                      <a:pt x="127" y="130"/>
                    </a:lnTo>
                    <a:lnTo>
                      <a:pt x="118" y="128"/>
                    </a:lnTo>
                    <a:lnTo>
                      <a:pt x="109" y="128"/>
                    </a:lnTo>
                    <a:lnTo>
                      <a:pt x="102" y="128"/>
                    </a:lnTo>
                    <a:lnTo>
                      <a:pt x="95" y="128"/>
                    </a:lnTo>
                    <a:lnTo>
                      <a:pt x="85" y="128"/>
                    </a:lnTo>
                    <a:lnTo>
                      <a:pt x="83" y="130"/>
                    </a:lnTo>
                    <a:lnTo>
                      <a:pt x="49" y="120"/>
                    </a:lnTo>
                    <a:lnTo>
                      <a:pt x="60" y="110"/>
                    </a:lnTo>
                    <a:lnTo>
                      <a:pt x="144" y="110"/>
                    </a:lnTo>
                    <a:lnTo>
                      <a:pt x="143" y="108"/>
                    </a:lnTo>
                    <a:lnTo>
                      <a:pt x="140" y="107"/>
                    </a:lnTo>
                    <a:lnTo>
                      <a:pt x="134" y="105"/>
                    </a:lnTo>
                    <a:lnTo>
                      <a:pt x="129" y="102"/>
                    </a:lnTo>
                    <a:lnTo>
                      <a:pt x="120" y="98"/>
                    </a:lnTo>
                    <a:lnTo>
                      <a:pt x="113" y="96"/>
                    </a:lnTo>
                    <a:lnTo>
                      <a:pt x="104" y="93"/>
                    </a:lnTo>
                    <a:lnTo>
                      <a:pt x="94" y="91"/>
                    </a:lnTo>
                    <a:lnTo>
                      <a:pt x="84" y="87"/>
                    </a:lnTo>
                    <a:lnTo>
                      <a:pt x="75" y="86"/>
                    </a:lnTo>
                    <a:lnTo>
                      <a:pt x="65" y="83"/>
                    </a:lnTo>
                    <a:lnTo>
                      <a:pt x="59" y="83"/>
                    </a:lnTo>
                    <a:lnTo>
                      <a:pt x="52" y="83"/>
                    </a:lnTo>
                    <a:lnTo>
                      <a:pt x="48" y="83"/>
                    </a:lnTo>
                    <a:lnTo>
                      <a:pt x="43" y="83"/>
                    </a:lnTo>
                    <a:lnTo>
                      <a:pt x="107" y="56"/>
                    </a:lnTo>
                    <a:lnTo>
                      <a:pt x="60" y="47"/>
                    </a:lnTo>
                    <a:lnTo>
                      <a:pt x="0" y="0"/>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11" name="Freeform 319"/>
              <p:cNvSpPr>
                <a:spLocks/>
              </p:cNvSpPr>
              <p:nvPr/>
            </p:nvSpPr>
            <p:spPr bwMode="auto">
              <a:xfrm>
                <a:off x="2081" y="2772"/>
                <a:ext cx="108" cy="69"/>
              </a:xfrm>
              <a:custGeom>
                <a:avLst/>
                <a:gdLst>
                  <a:gd name="T0" fmla="*/ 0 w 215"/>
                  <a:gd name="T1" fmla="*/ 0 h 140"/>
                  <a:gd name="T2" fmla="*/ 1 w 215"/>
                  <a:gd name="T3" fmla="*/ 0 h 140"/>
                  <a:gd name="T4" fmla="*/ 1 w 215"/>
                  <a:gd name="T5" fmla="*/ 0 h 140"/>
                  <a:gd name="T6" fmla="*/ 1 w 215"/>
                  <a:gd name="T7" fmla="*/ 0 h 140"/>
                  <a:gd name="T8" fmla="*/ 1 w 215"/>
                  <a:gd name="T9" fmla="*/ 0 h 140"/>
                  <a:gd name="T10" fmla="*/ 1 w 215"/>
                  <a:gd name="T11" fmla="*/ 0 h 140"/>
                  <a:gd name="T12" fmla="*/ 1 w 215"/>
                  <a:gd name="T13" fmla="*/ 0 h 140"/>
                  <a:gd name="T14" fmla="*/ 1 w 215"/>
                  <a:gd name="T15" fmla="*/ 0 h 140"/>
                  <a:gd name="T16" fmla="*/ 1 w 215"/>
                  <a:gd name="T17" fmla="*/ 0 h 140"/>
                  <a:gd name="T18" fmla="*/ 1 w 215"/>
                  <a:gd name="T19" fmla="*/ 0 h 140"/>
                  <a:gd name="T20" fmla="*/ 1 w 215"/>
                  <a:gd name="T21" fmla="*/ 0 h 140"/>
                  <a:gd name="T22" fmla="*/ 1 w 215"/>
                  <a:gd name="T23" fmla="*/ 0 h 140"/>
                  <a:gd name="T24" fmla="*/ 1 w 215"/>
                  <a:gd name="T25" fmla="*/ 0 h 140"/>
                  <a:gd name="T26" fmla="*/ 1 w 215"/>
                  <a:gd name="T27" fmla="*/ 0 h 140"/>
                  <a:gd name="T28" fmla="*/ 1 w 215"/>
                  <a:gd name="T29" fmla="*/ 0 h 140"/>
                  <a:gd name="T30" fmla="*/ 1 w 215"/>
                  <a:gd name="T31" fmla="*/ 0 h 140"/>
                  <a:gd name="T32" fmla="*/ 1 w 215"/>
                  <a:gd name="T33" fmla="*/ 0 h 140"/>
                  <a:gd name="T34" fmla="*/ 1 w 215"/>
                  <a:gd name="T35" fmla="*/ 0 h 140"/>
                  <a:gd name="T36" fmla="*/ 1 w 215"/>
                  <a:gd name="T37" fmla="*/ 0 h 140"/>
                  <a:gd name="T38" fmla="*/ 1 w 215"/>
                  <a:gd name="T39" fmla="*/ 0 h 140"/>
                  <a:gd name="T40" fmla="*/ 1 w 215"/>
                  <a:gd name="T41" fmla="*/ 0 h 140"/>
                  <a:gd name="T42" fmla="*/ 1 w 215"/>
                  <a:gd name="T43" fmla="*/ 0 h 140"/>
                  <a:gd name="T44" fmla="*/ 1 w 215"/>
                  <a:gd name="T45" fmla="*/ 0 h 140"/>
                  <a:gd name="T46" fmla="*/ 1 w 215"/>
                  <a:gd name="T47" fmla="*/ 0 h 140"/>
                  <a:gd name="T48" fmla="*/ 1 w 215"/>
                  <a:gd name="T49" fmla="*/ 0 h 140"/>
                  <a:gd name="T50" fmla="*/ 1 w 215"/>
                  <a:gd name="T51" fmla="*/ 0 h 140"/>
                  <a:gd name="T52" fmla="*/ 1 w 215"/>
                  <a:gd name="T53" fmla="*/ 0 h 140"/>
                  <a:gd name="T54" fmla="*/ 1 w 215"/>
                  <a:gd name="T55" fmla="*/ 0 h 140"/>
                  <a:gd name="T56" fmla="*/ 1 w 215"/>
                  <a:gd name="T57" fmla="*/ 0 h 140"/>
                  <a:gd name="T58" fmla="*/ 1 w 215"/>
                  <a:gd name="T59" fmla="*/ 0 h 140"/>
                  <a:gd name="T60" fmla="*/ 1 w 215"/>
                  <a:gd name="T61" fmla="*/ 0 h 140"/>
                  <a:gd name="T62" fmla="*/ 1 w 215"/>
                  <a:gd name="T63" fmla="*/ 0 h 140"/>
                  <a:gd name="T64" fmla="*/ 1 w 215"/>
                  <a:gd name="T65" fmla="*/ 0 h 140"/>
                  <a:gd name="T66" fmla="*/ 1 w 215"/>
                  <a:gd name="T67" fmla="*/ 0 h 140"/>
                  <a:gd name="T68" fmla="*/ 1 w 215"/>
                  <a:gd name="T69" fmla="*/ 0 h 140"/>
                  <a:gd name="T70" fmla="*/ 1 w 215"/>
                  <a:gd name="T71" fmla="*/ 0 h 140"/>
                  <a:gd name="T72" fmla="*/ 1 w 215"/>
                  <a:gd name="T73" fmla="*/ 0 h 140"/>
                  <a:gd name="T74" fmla="*/ 1 w 215"/>
                  <a:gd name="T75" fmla="*/ 0 h 140"/>
                  <a:gd name="T76" fmla="*/ 1 w 215"/>
                  <a:gd name="T77" fmla="*/ 0 h 140"/>
                  <a:gd name="T78" fmla="*/ 1 w 215"/>
                  <a:gd name="T79" fmla="*/ 0 h 140"/>
                  <a:gd name="T80" fmla="*/ 1 w 215"/>
                  <a:gd name="T81" fmla="*/ 0 h 140"/>
                  <a:gd name="T82" fmla="*/ 1 w 215"/>
                  <a:gd name="T83" fmla="*/ 0 h 140"/>
                  <a:gd name="T84" fmla="*/ 1 w 215"/>
                  <a:gd name="T85" fmla="*/ 0 h 140"/>
                  <a:gd name="T86" fmla="*/ 1 w 215"/>
                  <a:gd name="T87" fmla="*/ 0 h 140"/>
                  <a:gd name="T88" fmla="*/ 1 w 215"/>
                  <a:gd name="T89" fmla="*/ 0 h 140"/>
                  <a:gd name="T90" fmla="*/ 1 w 215"/>
                  <a:gd name="T91" fmla="*/ 0 h 140"/>
                  <a:gd name="T92" fmla="*/ 1 w 215"/>
                  <a:gd name="T93" fmla="*/ 0 h 140"/>
                  <a:gd name="T94" fmla="*/ 1 w 215"/>
                  <a:gd name="T95" fmla="*/ 0 h 140"/>
                  <a:gd name="T96" fmla="*/ 1 w 215"/>
                  <a:gd name="T97" fmla="*/ 0 h 140"/>
                  <a:gd name="T98" fmla="*/ 1 w 215"/>
                  <a:gd name="T99" fmla="*/ 0 h 140"/>
                  <a:gd name="T100" fmla="*/ 1 w 215"/>
                  <a:gd name="T101" fmla="*/ 0 h 140"/>
                  <a:gd name="T102" fmla="*/ 1 w 215"/>
                  <a:gd name="T103" fmla="*/ 0 h 140"/>
                  <a:gd name="T104" fmla="*/ 1 w 215"/>
                  <a:gd name="T105" fmla="*/ 0 h 140"/>
                  <a:gd name="T106" fmla="*/ 1 w 215"/>
                  <a:gd name="T107" fmla="*/ 0 h 140"/>
                  <a:gd name="T108" fmla="*/ 1 w 215"/>
                  <a:gd name="T109" fmla="*/ 0 h 140"/>
                  <a:gd name="T110" fmla="*/ 1 w 215"/>
                  <a:gd name="T111" fmla="*/ 0 h 140"/>
                  <a:gd name="T112" fmla="*/ 1 w 215"/>
                  <a:gd name="T113" fmla="*/ 0 h 140"/>
                  <a:gd name="T114" fmla="*/ 1 w 215"/>
                  <a:gd name="T115" fmla="*/ 0 h 140"/>
                  <a:gd name="T116" fmla="*/ 1 w 215"/>
                  <a:gd name="T117" fmla="*/ 0 h 140"/>
                  <a:gd name="T118" fmla="*/ 1 w 215"/>
                  <a:gd name="T119" fmla="*/ 0 h 140"/>
                  <a:gd name="T120" fmla="*/ 0 w 215"/>
                  <a:gd name="T121" fmla="*/ 0 h 140"/>
                  <a:gd name="T122" fmla="*/ 0 w 215"/>
                  <a:gd name="T123" fmla="*/ 0 h 140"/>
                  <a:gd name="T124" fmla="*/ 0 w 215"/>
                  <a:gd name="T125" fmla="*/ 0 h 14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15"/>
                  <a:gd name="T190" fmla="*/ 0 h 140"/>
                  <a:gd name="T191" fmla="*/ 215 w 215"/>
                  <a:gd name="T192" fmla="*/ 140 h 14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15" h="140">
                    <a:moveTo>
                      <a:pt x="0" y="0"/>
                    </a:moveTo>
                    <a:lnTo>
                      <a:pt x="4" y="3"/>
                    </a:lnTo>
                    <a:lnTo>
                      <a:pt x="8" y="6"/>
                    </a:lnTo>
                    <a:lnTo>
                      <a:pt x="15" y="11"/>
                    </a:lnTo>
                    <a:lnTo>
                      <a:pt x="22" y="14"/>
                    </a:lnTo>
                    <a:lnTo>
                      <a:pt x="30" y="20"/>
                    </a:lnTo>
                    <a:lnTo>
                      <a:pt x="39" y="24"/>
                    </a:lnTo>
                    <a:lnTo>
                      <a:pt x="49" y="29"/>
                    </a:lnTo>
                    <a:lnTo>
                      <a:pt x="57" y="31"/>
                    </a:lnTo>
                    <a:lnTo>
                      <a:pt x="67" y="34"/>
                    </a:lnTo>
                    <a:lnTo>
                      <a:pt x="73" y="35"/>
                    </a:lnTo>
                    <a:lnTo>
                      <a:pt x="80" y="38"/>
                    </a:lnTo>
                    <a:lnTo>
                      <a:pt x="87" y="38"/>
                    </a:lnTo>
                    <a:lnTo>
                      <a:pt x="92" y="38"/>
                    </a:lnTo>
                    <a:lnTo>
                      <a:pt x="93" y="38"/>
                    </a:lnTo>
                    <a:lnTo>
                      <a:pt x="95" y="38"/>
                    </a:lnTo>
                    <a:lnTo>
                      <a:pt x="99" y="41"/>
                    </a:lnTo>
                    <a:lnTo>
                      <a:pt x="103" y="46"/>
                    </a:lnTo>
                    <a:lnTo>
                      <a:pt x="109" y="53"/>
                    </a:lnTo>
                    <a:lnTo>
                      <a:pt x="115" y="60"/>
                    </a:lnTo>
                    <a:lnTo>
                      <a:pt x="125" y="69"/>
                    </a:lnTo>
                    <a:lnTo>
                      <a:pt x="135" y="77"/>
                    </a:lnTo>
                    <a:lnTo>
                      <a:pt x="147" y="87"/>
                    </a:lnTo>
                    <a:lnTo>
                      <a:pt x="157" y="96"/>
                    </a:lnTo>
                    <a:lnTo>
                      <a:pt x="169" y="106"/>
                    </a:lnTo>
                    <a:lnTo>
                      <a:pt x="180" y="114"/>
                    </a:lnTo>
                    <a:lnTo>
                      <a:pt x="192" y="122"/>
                    </a:lnTo>
                    <a:lnTo>
                      <a:pt x="200" y="129"/>
                    </a:lnTo>
                    <a:lnTo>
                      <a:pt x="209" y="134"/>
                    </a:lnTo>
                    <a:lnTo>
                      <a:pt x="213" y="137"/>
                    </a:lnTo>
                    <a:lnTo>
                      <a:pt x="215" y="140"/>
                    </a:lnTo>
                    <a:lnTo>
                      <a:pt x="213" y="139"/>
                    </a:lnTo>
                    <a:lnTo>
                      <a:pt x="209" y="139"/>
                    </a:lnTo>
                    <a:lnTo>
                      <a:pt x="204" y="137"/>
                    </a:lnTo>
                    <a:lnTo>
                      <a:pt x="198" y="136"/>
                    </a:lnTo>
                    <a:lnTo>
                      <a:pt x="188" y="132"/>
                    </a:lnTo>
                    <a:lnTo>
                      <a:pt x="178" y="131"/>
                    </a:lnTo>
                    <a:lnTo>
                      <a:pt x="167" y="126"/>
                    </a:lnTo>
                    <a:lnTo>
                      <a:pt x="157" y="121"/>
                    </a:lnTo>
                    <a:lnTo>
                      <a:pt x="150" y="119"/>
                    </a:lnTo>
                    <a:lnTo>
                      <a:pt x="143" y="115"/>
                    </a:lnTo>
                    <a:lnTo>
                      <a:pt x="137" y="111"/>
                    </a:lnTo>
                    <a:lnTo>
                      <a:pt x="130" y="109"/>
                    </a:lnTo>
                    <a:lnTo>
                      <a:pt x="119" y="101"/>
                    </a:lnTo>
                    <a:lnTo>
                      <a:pt x="109" y="95"/>
                    </a:lnTo>
                    <a:lnTo>
                      <a:pt x="99" y="87"/>
                    </a:lnTo>
                    <a:lnTo>
                      <a:pt x="92" y="84"/>
                    </a:lnTo>
                    <a:lnTo>
                      <a:pt x="88" y="79"/>
                    </a:lnTo>
                    <a:lnTo>
                      <a:pt x="87" y="79"/>
                    </a:lnTo>
                    <a:lnTo>
                      <a:pt x="38" y="80"/>
                    </a:lnTo>
                    <a:lnTo>
                      <a:pt x="34" y="76"/>
                    </a:lnTo>
                    <a:lnTo>
                      <a:pt x="29" y="70"/>
                    </a:lnTo>
                    <a:lnTo>
                      <a:pt x="24" y="64"/>
                    </a:lnTo>
                    <a:lnTo>
                      <a:pt x="20" y="59"/>
                    </a:lnTo>
                    <a:lnTo>
                      <a:pt x="18" y="51"/>
                    </a:lnTo>
                    <a:lnTo>
                      <a:pt x="14" y="45"/>
                    </a:lnTo>
                    <a:lnTo>
                      <a:pt x="10" y="36"/>
                    </a:lnTo>
                    <a:lnTo>
                      <a:pt x="8" y="29"/>
                    </a:lnTo>
                    <a:lnTo>
                      <a:pt x="7" y="21"/>
                    </a:lnTo>
                    <a:lnTo>
                      <a:pt x="4" y="14"/>
                    </a:lnTo>
                    <a:lnTo>
                      <a:pt x="0" y="4"/>
                    </a:lnTo>
                    <a:lnTo>
                      <a:pt x="0" y="0"/>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12" name="Freeform 320"/>
              <p:cNvSpPr>
                <a:spLocks/>
              </p:cNvSpPr>
              <p:nvPr/>
            </p:nvSpPr>
            <p:spPr bwMode="auto">
              <a:xfrm>
                <a:off x="2052" y="2811"/>
                <a:ext cx="139" cy="38"/>
              </a:xfrm>
              <a:custGeom>
                <a:avLst/>
                <a:gdLst>
                  <a:gd name="T0" fmla="*/ 0 w 278"/>
                  <a:gd name="T1" fmla="*/ 0 h 76"/>
                  <a:gd name="T2" fmla="*/ 1 w 278"/>
                  <a:gd name="T3" fmla="*/ 0 h 76"/>
                  <a:gd name="T4" fmla="*/ 1 w 278"/>
                  <a:gd name="T5" fmla="*/ 1 h 76"/>
                  <a:gd name="T6" fmla="*/ 1 w 278"/>
                  <a:gd name="T7" fmla="*/ 1 h 76"/>
                  <a:gd name="T8" fmla="*/ 1 w 278"/>
                  <a:gd name="T9" fmla="*/ 1 h 76"/>
                  <a:gd name="T10" fmla="*/ 1 w 278"/>
                  <a:gd name="T11" fmla="*/ 1 h 76"/>
                  <a:gd name="T12" fmla="*/ 1 w 278"/>
                  <a:gd name="T13" fmla="*/ 1 h 76"/>
                  <a:gd name="T14" fmla="*/ 1 w 278"/>
                  <a:gd name="T15" fmla="*/ 1 h 76"/>
                  <a:gd name="T16" fmla="*/ 1 w 278"/>
                  <a:gd name="T17" fmla="*/ 1 h 76"/>
                  <a:gd name="T18" fmla="*/ 1 w 278"/>
                  <a:gd name="T19" fmla="*/ 1 h 76"/>
                  <a:gd name="T20" fmla="*/ 1 w 278"/>
                  <a:gd name="T21" fmla="*/ 1 h 76"/>
                  <a:gd name="T22" fmla="*/ 1 w 278"/>
                  <a:gd name="T23" fmla="*/ 1 h 76"/>
                  <a:gd name="T24" fmla="*/ 1 w 278"/>
                  <a:gd name="T25" fmla="*/ 1 h 76"/>
                  <a:gd name="T26" fmla="*/ 1 w 278"/>
                  <a:gd name="T27" fmla="*/ 1 h 76"/>
                  <a:gd name="T28" fmla="*/ 1 w 278"/>
                  <a:gd name="T29" fmla="*/ 1 h 76"/>
                  <a:gd name="T30" fmla="*/ 1 w 278"/>
                  <a:gd name="T31" fmla="*/ 1 h 76"/>
                  <a:gd name="T32" fmla="*/ 1 w 278"/>
                  <a:gd name="T33" fmla="*/ 1 h 76"/>
                  <a:gd name="T34" fmla="*/ 1 w 278"/>
                  <a:gd name="T35" fmla="*/ 1 h 76"/>
                  <a:gd name="T36" fmla="*/ 1 w 278"/>
                  <a:gd name="T37" fmla="*/ 1 h 76"/>
                  <a:gd name="T38" fmla="*/ 1 w 278"/>
                  <a:gd name="T39" fmla="*/ 1 h 76"/>
                  <a:gd name="T40" fmla="*/ 1 w 278"/>
                  <a:gd name="T41" fmla="*/ 1 h 76"/>
                  <a:gd name="T42" fmla="*/ 1 w 278"/>
                  <a:gd name="T43" fmla="*/ 1 h 76"/>
                  <a:gd name="T44" fmla="*/ 1 w 278"/>
                  <a:gd name="T45" fmla="*/ 1 h 76"/>
                  <a:gd name="T46" fmla="*/ 1 w 278"/>
                  <a:gd name="T47" fmla="*/ 1 h 76"/>
                  <a:gd name="T48" fmla="*/ 1 w 278"/>
                  <a:gd name="T49" fmla="*/ 1 h 76"/>
                  <a:gd name="T50" fmla="*/ 1 w 278"/>
                  <a:gd name="T51" fmla="*/ 1 h 76"/>
                  <a:gd name="T52" fmla="*/ 1 w 278"/>
                  <a:gd name="T53" fmla="*/ 1 h 76"/>
                  <a:gd name="T54" fmla="*/ 1 w 278"/>
                  <a:gd name="T55" fmla="*/ 1 h 76"/>
                  <a:gd name="T56" fmla="*/ 1 w 278"/>
                  <a:gd name="T57" fmla="*/ 1 h 76"/>
                  <a:gd name="T58" fmla="*/ 1 w 278"/>
                  <a:gd name="T59" fmla="*/ 1 h 76"/>
                  <a:gd name="T60" fmla="*/ 1 w 278"/>
                  <a:gd name="T61" fmla="*/ 1 h 76"/>
                  <a:gd name="T62" fmla="*/ 1 w 278"/>
                  <a:gd name="T63" fmla="*/ 1 h 76"/>
                  <a:gd name="T64" fmla="*/ 1 w 278"/>
                  <a:gd name="T65" fmla="*/ 1 h 76"/>
                  <a:gd name="T66" fmla="*/ 1 w 278"/>
                  <a:gd name="T67" fmla="*/ 1 h 76"/>
                  <a:gd name="T68" fmla="*/ 1 w 278"/>
                  <a:gd name="T69" fmla="*/ 1 h 76"/>
                  <a:gd name="T70" fmla="*/ 1 w 278"/>
                  <a:gd name="T71" fmla="*/ 1 h 76"/>
                  <a:gd name="T72" fmla="*/ 1 w 278"/>
                  <a:gd name="T73" fmla="*/ 1 h 76"/>
                  <a:gd name="T74" fmla="*/ 1 w 278"/>
                  <a:gd name="T75" fmla="*/ 1 h 76"/>
                  <a:gd name="T76" fmla="*/ 1 w 278"/>
                  <a:gd name="T77" fmla="*/ 1 h 76"/>
                  <a:gd name="T78" fmla="*/ 1 w 278"/>
                  <a:gd name="T79" fmla="*/ 1 h 76"/>
                  <a:gd name="T80" fmla="*/ 1 w 278"/>
                  <a:gd name="T81" fmla="*/ 1 h 76"/>
                  <a:gd name="T82" fmla="*/ 1 w 278"/>
                  <a:gd name="T83" fmla="*/ 1 h 76"/>
                  <a:gd name="T84" fmla="*/ 1 w 278"/>
                  <a:gd name="T85" fmla="*/ 1 h 76"/>
                  <a:gd name="T86" fmla="*/ 1 w 278"/>
                  <a:gd name="T87" fmla="*/ 1 h 76"/>
                  <a:gd name="T88" fmla="*/ 1 w 278"/>
                  <a:gd name="T89" fmla="*/ 1 h 76"/>
                  <a:gd name="T90" fmla="*/ 1 w 278"/>
                  <a:gd name="T91" fmla="*/ 1 h 76"/>
                  <a:gd name="T92" fmla="*/ 1 w 278"/>
                  <a:gd name="T93" fmla="*/ 1 h 76"/>
                  <a:gd name="T94" fmla="*/ 1 w 278"/>
                  <a:gd name="T95" fmla="*/ 1 h 76"/>
                  <a:gd name="T96" fmla="*/ 1 w 278"/>
                  <a:gd name="T97" fmla="*/ 1 h 76"/>
                  <a:gd name="T98" fmla="*/ 1 w 278"/>
                  <a:gd name="T99" fmla="*/ 1 h 76"/>
                  <a:gd name="T100" fmla="*/ 1 w 278"/>
                  <a:gd name="T101" fmla="*/ 1 h 76"/>
                  <a:gd name="T102" fmla="*/ 1 w 278"/>
                  <a:gd name="T103" fmla="*/ 1 h 76"/>
                  <a:gd name="T104" fmla="*/ 1 w 278"/>
                  <a:gd name="T105" fmla="*/ 1 h 76"/>
                  <a:gd name="T106" fmla="*/ 1 w 278"/>
                  <a:gd name="T107" fmla="*/ 1 h 76"/>
                  <a:gd name="T108" fmla="*/ 1 w 278"/>
                  <a:gd name="T109" fmla="*/ 1 h 76"/>
                  <a:gd name="T110" fmla="*/ 1 w 278"/>
                  <a:gd name="T111" fmla="*/ 1 h 76"/>
                  <a:gd name="T112" fmla="*/ 1 w 278"/>
                  <a:gd name="T113" fmla="*/ 1 h 76"/>
                  <a:gd name="T114" fmla="*/ 0 w 278"/>
                  <a:gd name="T115" fmla="*/ 0 h 76"/>
                  <a:gd name="T116" fmla="*/ 0 w 278"/>
                  <a:gd name="T117" fmla="*/ 0 h 7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8"/>
                  <a:gd name="T178" fmla="*/ 0 h 76"/>
                  <a:gd name="T179" fmla="*/ 278 w 278"/>
                  <a:gd name="T180" fmla="*/ 76 h 7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8" h="76">
                    <a:moveTo>
                      <a:pt x="0" y="0"/>
                    </a:moveTo>
                    <a:lnTo>
                      <a:pt x="1" y="0"/>
                    </a:lnTo>
                    <a:lnTo>
                      <a:pt x="7" y="3"/>
                    </a:lnTo>
                    <a:lnTo>
                      <a:pt x="13" y="7"/>
                    </a:lnTo>
                    <a:lnTo>
                      <a:pt x="25" y="15"/>
                    </a:lnTo>
                    <a:lnTo>
                      <a:pt x="30" y="17"/>
                    </a:lnTo>
                    <a:lnTo>
                      <a:pt x="36" y="20"/>
                    </a:lnTo>
                    <a:lnTo>
                      <a:pt x="43" y="22"/>
                    </a:lnTo>
                    <a:lnTo>
                      <a:pt x="50" y="26"/>
                    </a:lnTo>
                    <a:lnTo>
                      <a:pt x="56" y="27"/>
                    </a:lnTo>
                    <a:lnTo>
                      <a:pt x="63" y="30"/>
                    </a:lnTo>
                    <a:lnTo>
                      <a:pt x="70" y="31"/>
                    </a:lnTo>
                    <a:lnTo>
                      <a:pt x="77" y="33"/>
                    </a:lnTo>
                    <a:lnTo>
                      <a:pt x="85" y="33"/>
                    </a:lnTo>
                    <a:lnTo>
                      <a:pt x="91" y="33"/>
                    </a:lnTo>
                    <a:lnTo>
                      <a:pt x="98" y="33"/>
                    </a:lnTo>
                    <a:lnTo>
                      <a:pt x="105" y="35"/>
                    </a:lnTo>
                    <a:lnTo>
                      <a:pt x="111" y="33"/>
                    </a:lnTo>
                    <a:lnTo>
                      <a:pt x="117" y="32"/>
                    </a:lnTo>
                    <a:lnTo>
                      <a:pt x="123" y="31"/>
                    </a:lnTo>
                    <a:lnTo>
                      <a:pt x="128" y="31"/>
                    </a:lnTo>
                    <a:lnTo>
                      <a:pt x="137" y="28"/>
                    </a:lnTo>
                    <a:lnTo>
                      <a:pt x="146" y="26"/>
                    </a:lnTo>
                    <a:lnTo>
                      <a:pt x="150" y="25"/>
                    </a:lnTo>
                    <a:lnTo>
                      <a:pt x="152" y="25"/>
                    </a:lnTo>
                    <a:lnTo>
                      <a:pt x="156" y="27"/>
                    </a:lnTo>
                    <a:lnTo>
                      <a:pt x="161" y="30"/>
                    </a:lnTo>
                    <a:lnTo>
                      <a:pt x="168" y="32"/>
                    </a:lnTo>
                    <a:lnTo>
                      <a:pt x="176" y="36"/>
                    </a:lnTo>
                    <a:lnTo>
                      <a:pt x="186" y="41"/>
                    </a:lnTo>
                    <a:lnTo>
                      <a:pt x="197" y="45"/>
                    </a:lnTo>
                    <a:lnTo>
                      <a:pt x="208" y="51"/>
                    </a:lnTo>
                    <a:lnTo>
                      <a:pt x="221" y="53"/>
                    </a:lnTo>
                    <a:lnTo>
                      <a:pt x="232" y="58"/>
                    </a:lnTo>
                    <a:lnTo>
                      <a:pt x="243" y="63"/>
                    </a:lnTo>
                    <a:lnTo>
                      <a:pt x="256" y="67"/>
                    </a:lnTo>
                    <a:lnTo>
                      <a:pt x="263" y="70"/>
                    </a:lnTo>
                    <a:lnTo>
                      <a:pt x="271" y="73"/>
                    </a:lnTo>
                    <a:lnTo>
                      <a:pt x="276" y="75"/>
                    </a:lnTo>
                    <a:lnTo>
                      <a:pt x="278" y="76"/>
                    </a:lnTo>
                    <a:lnTo>
                      <a:pt x="117" y="61"/>
                    </a:lnTo>
                    <a:lnTo>
                      <a:pt x="115" y="60"/>
                    </a:lnTo>
                    <a:lnTo>
                      <a:pt x="111" y="60"/>
                    </a:lnTo>
                    <a:lnTo>
                      <a:pt x="102" y="58"/>
                    </a:lnTo>
                    <a:lnTo>
                      <a:pt x="93" y="58"/>
                    </a:lnTo>
                    <a:lnTo>
                      <a:pt x="88" y="57"/>
                    </a:lnTo>
                    <a:lnTo>
                      <a:pt x="82" y="56"/>
                    </a:lnTo>
                    <a:lnTo>
                      <a:pt x="76" y="55"/>
                    </a:lnTo>
                    <a:lnTo>
                      <a:pt x="70" y="53"/>
                    </a:lnTo>
                    <a:lnTo>
                      <a:pt x="57" y="51"/>
                    </a:lnTo>
                    <a:lnTo>
                      <a:pt x="47" y="46"/>
                    </a:lnTo>
                    <a:lnTo>
                      <a:pt x="36" y="38"/>
                    </a:lnTo>
                    <a:lnTo>
                      <a:pt x="27" y="31"/>
                    </a:lnTo>
                    <a:lnTo>
                      <a:pt x="18" y="23"/>
                    </a:lnTo>
                    <a:lnTo>
                      <a:pt x="12" y="17"/>
                    </a:lnTo>
                    <a:lnTo>
                      <a:pt x="6" y="8"/>
                    </a:lnTo>
                    <a:lnTo>
                      <a:pt x="2" y="5"/>
                    </a:lnTo>
                    <a:lnTo>
                      <a:pt x="0" y="0"/>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13" name="Freeform 321"/>
              <p:cNvSpPr>
                <a:spLocks/>
              </p:cNvSpPr>
              <p:nvPr/>
            </p:nvSpPr>
            <p:spPr bwMode="auto">
              <a:xfrm>
                <a:off x="2060" y="2863"/>
                <a:ext cx="94" cy="99"/>
              </a:xfrm>
              <a:custGeom>
                <a:avLst/>
                <a:gdLst>
                  <a:gd name="T0" fmla="*/ 0 w 189"/>
                  <a:gd name="T1" fmla="*/ 0 h 197"/>
                  <a:gd name="T2" fmla="*/ 0 w 189"/>
                  <a:gd name="T3" fmla="*/ 1 h 197"/>
                  <a:gd name="T4" fmla="*/ 0 w 189"/>
                  <a:gd name="T5" fmla="*/ 1 h 197"/>
                  <a:gd name="T6" fmla="*/ 0 w 189"/>
                  <a:gd name="T7" fmla="*/ 1 h 197"/>
                  <a:gd name="T8" fmla="*/ 0 w 189"/>
                  <a:gd name="T9" fmla="*/ 1 h 197"/>
                  <a:gd name="T10" fmla="*/ 0 w 189"/>
                  <a:gd name="T11" fmla="*/ 1 h 197"/>
                  <a:gd name="T12" fmla="*/ 0 w 189"/>
                  <a:gd name="T13" fmla="*/ 1 h 197"/>
                  <a:gd name="T14" fmla="*/ 0 w 189"/>
                  <a:gd name="T15" fmla="*/ 1 h 197"/>
                  <a:gd name="T16" fmla="*/ 0 w 189"/>
                  <a:gd name="T17" fmla="*/ 1 h 197"/>
                  <a:gd name="T18" fmla="*/ 0 w 189"/>
                  <a:gd name="T19" fmla="*/ 1 h 197"/>
                  <a:gd name="T20" fmla="*/ 0 w 189"/>
                  <a:gd name="T21" fmla="*/ 1 h 197"/>
                  <a:gd name="T22" fmla="*/ 0 w 189"/>
                  <a:gd name="T23" fmla="*/ 1 h 197"/>
                  <a:gd name="T24" fmla="*/ 0 w 189"/>
                  <a:gd name="T25" fmla="*/ 1 h 197"/>
                  <a:gd name="T26" fmla="*/ 0 w 189"/>
                  <a:gd name="T27" fmla="*/ 1 h 197"/>
                  <a:gd name="T28" fmla="*/ 0 w 189"/>
                  <a:gd name="T29" fmla="*/ 1 h 197"/>
                  <a:gd name="T30" fmla="*/ 0 w 189"/>
                  <a:gd name="T31" fmla="*/ 1 h 197"/>
                  <a:gd name="T32" fmla="*/ 0 w 189"/>
                  <a:gd name="T33" fmla="*/ 1 h 197"/>
                  <a:gd name="T34" fmla="*/ 0 w 189"/>
                  <a:gd name="T35" fmla="*/ 1 h 197"/>
                  <a:gd name="T36" fmla="*/ 0 w 189"/>
                  <a:gd name="T37" fmla="*/ 1 h 197"/>
                  <a:gd name="T38" fmla="*/ 0 w 189"/>
                  <a:gd name="T39" fmla="*/ 1 h 197"/>
                  <a:gd name="T40" fmla="*/ 0 w 189"/>
                  <a:gd name="T41" fmla="*/ 1 h 197"/>
                  <a:gd name="T42" fmla="*/ 0 w 189"/>
                  <a:gd name="T43" fmla="*/ 1 h 197"/>
                  <a:gd name="T44" fmla="*/ 0 w 189"/>
                  <a:gd name="T45" fmla="*/ 1 h 197"/>
                  <a:gd name="T46" fmla="*/ 0 w 189"/>
                  <a:gd name="T47" fmla="*/ 1 h 197"/>
                  <a:gd name="T48" fmla="*/ 0 w 189"/>
                  <a:gd name="T49" fmla="*/ 1 h 197"/>
                  <a:gd name="T50" fmla="*/ 0 w 189"/>
                  <a:gd name="T51" fmla="*/ 1 h 197"/>
                  <a:gd name="T52" fmla="*/ 0 w 189"/>
                  <a:gd name="T53" fmla="*/ 1 h 197"/>
                  <a:gd name="T54" fmla="*/ 0 w 189"/>
                  <a:gd name="T55" fmla="*/ 1 h 197"/>
                  <a:gd name="T56" fmla="*/ 0 w 189"/>
                  <a:gd name="T57" fmla="*/ 1 h 197"/>
                  <a:gd name="T58" fmla="*/ 0 w 189"/>
                  <a:gd name="T59" fmla="*/ 1 h 197"/>
                  <a:gd name="T60" fmla="*/ 0 w 189"/>
                  <a:gd name="T61" fmla="*/ 1 h 197"/>
                  <a:gd name="T62" fmla="*/ 0 w 189"/>
                  <a:gd name="T63" fmla="*/ 1 h 197"/>
                  <a:gd name="T64" fmla="*/ 0 w 189"/>
                  <a:gd name="T65" fmla="*/ 1 h 197"/>
                  <a:gd name="T66" fmla="*/ 0 w 189"/>
                  <a:gd name="T67" fmla="*/ 1 h 197"/>
                  <a:gd name="T68" fmla="*/ 0 w 189"/>
                  <a:gd name="T69" fmla="*/ 0 h 197"/>
                  <a:gd name="T70" fmla="*/ 0 w 189"/>
                  <a:gd name="T71" fmla="*/ 0 h 19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89"/>
                  <a:gd name="T109" fmla="*/ 0 h 197"/>
                  <a:gd name="T110" fmla="*/ 189 w 189"/>
                  <a:gd name="T111" fmla="*/ 197 h 19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89" h="197">
                    <a:moveTo>
                      <a:pt x="19" y="0"/>
                    </a:moveTo>
                    <a:lnTo>
                      <a:pt x="71" y="70"/>
                    </a:lnTo>
                    <a:lnTo>
                      <a:pt x="71" y="68"/>
                    </a:lnTo>
                    <a:lnTo>
                      <a:pt x="72" y="65"/>
                    </a:lnTo>
                    <a:lnTo>
                      <a:pt x="74" y="58"/>
                    </a:lnTo>
                    <a:lnTo>
                      <a:pt x="77" y="53"/>
                    </a:lnTo>
                    <a:lnTo>
                      <a:pt x="81" y="45"/>
                    </a:lnTo>
                    <a:lnTo>
                      <a:pt x="86" y="38"/>
                    </a:lnTo>
                    <a:lnTo>
                      <a:pt x="92" y="32"/>
                    </a:lnTo>
                    <a:lnTo>
                      <a:pt x="101" y="28"/>
                    </a:lnTo>
                    <a:lnTo>
                      <a:pt x="110" y="23"/>
                    </a:lnTo>
                    <a:lnTo>
                      <a:pt x="121" y="21"/>
                    </a:lnTo>
                    <a:lnTo>
                      <a:pt x="131" y="18"/>
                    </a:lnTo>
                    <a:lnTo>
                      <a:pt x="141" y="18"/>
                    </a:lnTo>
                    <a:lnTo>
                      <a:pt x="149" y="18"/>
                    </a:lnTo>
                    <a:lnTo>
                      <a:pt x="157" y="18"/>
                    </a:lnTo>
                    <a:lnTo>
                      <a:pt x="161" y="18"/>
                    </a:lnTo>
                    <a:lnTo>
                      <a:pt x="164" y="20"/>
                    </a:lnTo>
                    <a:lnTo>
                      <a:pt x="149" y="70"/>
                    </a:lnTo>
                    <a:lnTo>
                      <a:pt x="189" y="81"/>
                    </a:lnTo>
                    <a:lnTo>
                      <a:pt x="151" y="107"/>
                    </a:lnTo>
                    <a:lnTo>
                      <a:pt x="146" y="145"/>
                    </a:lnTo>
                    <a:lnTo>
                      <a:pt x="170" y="162"/>
                    </a:lnTo>
                    <a:lnTo>
                      <a:pt x="105" y="173"/>
                    </a:lnTo>
                    <a:lnTo>
                      <a:pt x="154" y="181"/>
                    </a:lnTo>
                    <a:lnTo>
                      <a:pt x="161" y="197"/>
                    </a:lnTo>
                    <a:lnTo>
                      <a:pt x="85" y="195"/>
                    </a:lnTo>
                    <a:lnTo>
                      <a:pt x="0" y="177"/>
                    </a:lnTo>
                    <a:lnTo>
                      <a:pt x="6" y="135"/>
                    </a:lnTo>
                    <a:lnTo>
                      <a:pt x="56" y="116"/>
                    </a:lnTo>
                    <a:lnTo>
                      <a:pt x="6" y="102"/>
                    </a:lnTo>
                    <a:lnTo>
                      <a:pt x="9" y="81"/>
                    </a:lnTo>
                    <a:lnTo>
                      <a:pt x="37" y="66"/>
                    </a:lnTo>
                    <a:lnTo>
                      <a:pt x="4" y="56"/>
                    </a:lnTo>
                    <a:lnTo>
                      <a:pt x="19" y="0"/>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14" name="Freeform 322"/>
              <p:cNvSpPr>
                <a:spLocks/>
              </p:cNvSpPr>
              <p:nvPr/>
            </p:nvSpPr>
            <p:spPr bwMode="auto">
              <a:xfrm>
                <a:off x="2162" y="2878"/>
                <a:ext cx="55" cy="42"/>
              </a:xfrm>
              <a:custGeom>
                <a:avLst/>
                <a:gdLst>
                  <a:gd name="T0" fmla="*/ 0 w 110"/>
                  <a:gd name="T1" fmla="*/ 0 h 84"/>
                  <a:gd name="T2" fmla="*/ 1 w 110"/>
                  <a:gd name="T3" fmla="*/ 0 h 84"/>
                  <a:gd name="T4" fmla="*/ 1 w 110"/>
                  <a:gd name="T5" fmla="*/ 0 h 84"/>
                  <a:gd name="T6" fmla="*/ 1 w 110"/>
                  <a:gd name="T7" fmla="*/ 1 h 84"/>
                  <a:gd name="T8" fmla="*/ 1 w 110"/>
                  <a:gd name="T9" fmla="*/ 1 h 84"/>
                  <a:gd name="T10" fmla="*/ 1 w 110"/>
                  <a:gd name="T11" fmla="*/ 1 h 84"/>
                  <a:gd name="T12" fmla="*/ 1 w 110"/>
                  <a:gd name="T13" fmla="*/ 1 h 84"/>
                  <a:gd name="T14" fmla="*/ 1 w 110"/>
                  <a:gd name="T15" fmla="*/ 1 h 84"/>
                  <a:gd name="T16" fmla="*/ 1 w 110"/>
                  <a:gd name="T17" fmla="*/ 1 h 84"/>
                  <a:gd name="T18" fmla="*/ 1 w 110"/>
                  <a:gd name="T19" fmla="*/ 1 h 84"/>
                  <a:gd name="T20" fmla="*/ 1 w 110"/>
                  <a:gd name="T21" fmla="*/ 1 h 84"/>
                  <a:gd name="T22" fmla="*/ 1 w 110"/>
                  <a:gd name="T23" fmla="*/ 1 h 84"/>
                  <a:gd name="T24" fmla="*/ 1 w 110"/>
                  <a:gd name="T25" fmla="*/ 1 h 84"/>
                  <a:gd name="T26" fmla="*/ 1 w 110"/>
                  <a:gd name="T27" fmla="*/ 1 h 84"/>
                  <a:gd name="T28" fmla="*/ 1 w 110"/>
                  <a:gd name="T29" fmla="*/ 1 h 84"/>
                  <a:gd name="T30" fmla="*/ 1 w 110"/>
                  <a:gd name="T31" fmla="*/ 1 h 84"/>
                  <a:gd name="T32" fmla="*/ 1 w 110"/>
                  <a:gd name="T33" fmla="*/ 1 h 84"/>
                  <a:gd name="T34" fmla="*/ 1 w 110"/>
                  <a:gd name="T35" fmla="*/ 1 h 84"/>
                  <a:gd name="T36" fmla="*/ 1 w 110"/>
                  <a:gd name="T37" fmla="*/ 1 h 84"/>
                  <a:gd name="T38" fmla="*/ 1 w 110"/>
                  <a:gd name="T39" fmla="*/ 1 h 84"/>
                  <a:gd name="T40" fmla="*/ 1 w 110"/>
                  <a:gd name="T41" fmla="*/ 1 h 84"/>
                  <a:gd name="T42" fmla="*/ 1 w 110"/>
                  <a:gd name="T43" fmla="*/ 1 h 84"/>
                  <a:gd name="T44" fmla="*/ 1 w 110"/>
                  <a:gd name="T45" fmla="*/ 1 h 84"/>
                  <a:gd name="T46" fmla="*/ 1 w 110"/>
                  <a:gd name="T47" fmla="*/ 1 h 84"/>
                  <a:gd name="T48" fmla="*/ 1 w 110"/>
                  <a:gd name="T49" fmla="*/ 1 h 84"/>
                  <a:gd name="T50" fmla="*/ 1 w 110"/>
                  <a:gd name="T51" fmla="*/ 1 h 84"/>
                  <a:gd name="T52" fmla="*/ 1 w 110"/>
                  <a:gd name="T53" fmla="*/ 1 h 84"/>
                  <a:gd name="T54" fmla="*/ 1 w 110"/>
                  <a:gd name="T55" fmla="*/ 1 h 84"/>
                  <a:gd name="T56" fmla="*/ 1 w 110"/>
                  <a:gd name="T57" fmla="*/ 1 h 84"/>
                  <a:gd name="T58" fmla="*/ 1 w 110"/>
                  <a:gd name="T59" fmla="*/ 1 h 84"/>
                  <a:gd name="T60" fmla="*/ 1 w 110"/>
                  <a:gd name="T61" fmla="*/ 1 h 84"/>
                  <a:gd name="T62" fmla="*/ 1 w 110"/>
                  <a:gd name="T63" fmla="*/ 1 h 84"/>
                  <a:gd name="T64" fmla="*/ 1 w 110"/>
                  <a:gd name="T65" fmla="*/ 1 h 84"/>
                  <a:gd name="T66" fmla="*/ 1 w 110"/>
                  <a:gd name="T67" fmla="*/ 1 h 84"/>
                  <a:gd name="T68" fmla="*/ 1 w 110"/>
                  <a:gd name="T69" fmla="*/ 1 h 84"/>
                  <a:gd name="T70" fmla="*/ 1 w 110"/>
                  <a:gd name="T71" fmla="*/ 1 h 84"/>
                  <a:gd name="T72" fmla="*/ 1 w 110"/>
                  <a:gd name="T73" fmla="*/ 1 h 84"/>
                  <a:gd name="T74" fmla="*/ 1 w 110"/>
                  <a:gd name="T75" fmla="*/ 1 h 84"/>
                  <a:gd name="T76" fmla="*/ 1 w 110"/>
                  <a:gd name="T77" fmla="*/ 1 h 84"/>
                  <a:gd name="T78" fmla="*/ 1 w 110"/>
                  <a:gd name="T79" fmla="*/ 1 h 84"/>
                  <a:gd name="T80" fmla="*/ 0 w 110"/>
                  <a:gd name="T81" fmla="*/ 0 h 84"/>
                  <a:gd name="T82" fmla="*/ 0 w 110"/>
                  <a:gd name="T83" fmla="*/ 0 h 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0"/>
                  <a:gd name="T127" fmla="*/ 0 h 84"/>
                  <a:gd name="T128" fmla="*/ 110 w 110"/>
                  <a:gd name="T129" fmla="*/ 84 h 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0" h="84">
                    <a:moveTo>
                      <a:pt x="0" y="0"/>
                    </a:moveTo>
                    <a:lnTo>
                      <a:pt x="4" y="0"/>
                    </a:lnTo>
                    <a:lnTo>
                      <a:pt x="9" y="0"/>
                    </a:lnTo>
                    <a:lnTo>
                      <a:pt x="15" y="2"/>
                    </a:lnTo>
                    <a:lnTo>
                      <a:pt x="21" y="2"/>
                    </a:lnTo>
                    <a:lnTo>
                      <a:pt x="27" y="4"/>
                    </a:lnTo>
                    <a:lnTo>
                      <a:pt x="35" y="5"/>
                    </a:lnTo>
                    <a:lnTo>
                      <a:pt x="41" y="9"/>
                    </a:lnTo>
                    <a:lnTo>
                      <a:pt x="49" y="17"/>
                    </a:lnTo>
                    <a:lnTo>
                      <a:pt x="54" y="24"/>
                    </a:lnTo>
                    <a:lnTo>
                      <a:pt x="56" y="30"/>
                    </a:lnTo>
                    <a:lnTo>
                      <a:pt x="57" y="34"/>
                    </a:lnTo>
                    <a:lnTo>
                      <a:pt x="94" y="12"/>
                    </a:lnTo>
                    <a:lnTo>
                      <a:pt x="110" y="8"/>
                    </a:lnTo>
                    <a:lnTo>
                      <a:pt x="101" y="14"/>
                    </a:lnTo>
                    <a:lnTo>
                      <a:pt x="94" y="17"/>
                    </a:lnTo>
                    <a:lnTo>
                      <a:pt x="87" y="22"/>
                    </a:lnTo>
                    <a:lnTo>
                      <a:pt x="81" y="28"/>
                    </a:lnTo>
                    <a:lnTo>
                      <a:pt x="75" y="34"/>
                    </a:lnTo>
                    <a:lnTo>
                      <a:pt x="69" y="40"/>
                    </a:lnTo>
                    <a:lnTo>
                      <a:pt x="61" y="50"/>
                    </a:lnTo>
                    <a:lnTo>
                      <a:pt x="56" y="58"/>
                    </a:lnTo>
                    <a:lnTo>
                      <a:pt x="52" y="65"/>
                    </a:lnTo>
                    <a:lnTo>
                      <a:pt x="49" y="72"/>
                    </a:lnTo>
                    <a:lnTo>
                      <a:pt x="46" y="78"/>
                    </a:lnTo>
                    <a:lnTo>
                      <a:pt x="45" y="82"/>
                    </a:lnTo>
                    <a:lnTo>
                      <a:pt x="45" y="84"/>
                    </a:lnTo>
                    <a:lnTo>
                      <a:pt x="45" y="82"/>
                    </a:lnTo>
                    <a:lnTo>
                      <a:pt x="45" y="78"/>
                    </a:lnTo>
                    <a:lnTo>
                      <a:pt x="45" y="72"/>
                    </a:lnTo>
                    <a:lnTo>
                      <a:pt x="45" y="64"/>
                    </a:lnTo>
                    <a:lnTo>
                      <a:pt x="42" y="55"/>
                    </a:lnTo>
                    <a:lnTo>
                      <a:pt x="41" y="47"/>
                    </a:lnTo>
                    <a:lnTo>
                      <a:pt x="37" y="38"/>
                    </a:lnTo>
                    <a:lnTo>
                      <a:pt x="35" y="29"/>
                    </a:lnTo>
                    <a:lnTo>
                      <a:pt x="29" y="22"/>
                    </a:lnTo>
                    <a:lnTo>
                      <a:pt x="22" y="17"/>
                    </a:lnTo>
                    <a:lnTo>
                      <a:pt x="17" y="10"/>
                    </a:lnTo>
                    <a:lnTo>
                      <a:pt x="11" y="7"/>
                    </a:lnTo>
                    <a:lnTo>
                      <a:pt x="2" y="2"/>
                    </a:lnTo>
                    <a:lnTo>
                      <a:pt x="0" y="0"/>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15" name="Freeform 323"/>
              <p:cNvSpPr>
                <a:spLocks/>
              </p:cNvSpPr>
              <p:nvPr/>
            </p:nvSpPr>
            <p:spPr bwMode="auto">
              <a:xfrm>
                <a:off x="2149" y="2928"/>
                <a:ext cx="76" cy="33"/>
              </a:xfrm>
              <a:custGeom>
                <a:avLst/>
                <a:gdLst>
                  <a:gd name="T0" fmla="*/ 0 w 151"/>
                  <a:gd name="T1" fmla="*/ 0 h 67"/>
                  <a:gd name="T2" fmla="*/ 0 w 151"/>
                  <a:gd name="T3" fmla="*/ 0 h 67"/>
                  <a:gd name="T4" fmla="*/ 1 w 151"/>
                  <a:gd name="T5" fmla="*/ 0 h 67"/>
                  <a:gd name="T6" fmla="*/ 1 w 151"/>
                  <a:gd name="T7" fmla="*/ 0 h 67"/>
                  <a:gd name="T8" fmla="*/ 1 w 151"/>
                  <a:gd name="T9" fmla="*/ 0 h 67"/>
                  <a:gd name="T10" fmla="*/ 1 w 151"/>
                  <a:gd name="T11" fmla="*/ 0 h 67"/>
                  <a:gd name="T12" fmla="*/ 1 w 151"/>
                  <a:gd name="T13" fmla="*/ 0 h 67"/>
                  <a:gd name="T14" fmla="*/ 1 w 151"/>
                  <a:gd name="T15" fmla="*/ 0 h 67"/>
                  <a:gd name="T16" fmla="*/ 1 w 151"/>
                  <a:gd name="T17" fmla="*/ 0 h 67"/>
                  <a:gd name="T18" fmla="*/ 1 w 151"/>
                  <a:gd name="T19" fmla="*/ 0 h 67"/>
                  <a:gd name="T20" fmla="*/ 1 w 151"/>
                  <a:gd name="T21" fmla="*/ 0 h 67"/>
                  <a:gd name="T22" fmla="*/ 1 w 151"/>
                  <a:gd name="T23" fmla="*/ 0 h 67"/>
                  <a:gd name="T24" fmla="*/ 1 w 151"/>
                  <a:gd name="T25" fmla="*/ 0 h 67"/>
                  <a:gd name="T26" fmla="*/ 1 w 151"/>
                  <a:gd name="T27" fmla="*/ 0 h 67"/>
                  <a:gd name="T28" fmla="*/ 1 w 151"/>
                  <a:gd name="T29" fmla="*/ 0 h 67"/>
                  <a:gd name="T30" fmla="*/ 1 w 151"/>
                  <a:gd name="T31" fmla="*/ 0 h 67"/>
                  <a:gd name="T32" fmla="*/ 1 w 151"/>
                  <a:gd name="T33" fmla="*/ 0 h 67"/>
                  <a:gd name="T34" fmla="*/ 1 w 151"/>
                  <a:gd name="T35" fmla="*/ 0 h 67"/>
                  <a:gd name="T36" fmla="*/ 1 w 151"/>
                  <a:gd name="T37" fmla="*/ 0 h 67"/>
                  <a:gd name="T38" fmla="*/ 1 w 151"/>
                  <a:gd name="T39" fmla="*/ 0 h 67"/>
                  <a:gd name="T40" fmla="*/ 1 w 151"/>
                  <a:gd name="T41" fmla="*/ 0 h 67"/>
                  <a:gd name="T42" fmla="*/ 1 w 151"/>
                  <a:gd name="T43" fmla="*/ 0 h 67"/>
                  <a:gd name="T44" fmla="*/ 1 w 151"/>
                  <a:gd name="T45" fmla="*/ 0 h 67"/>
                  <a:gd name="T46" fmla="*/ 1 w 151"/>
                  <a:gd name="T47" fmla="*/ 0 h 67"/>
                  <a:gd name="T48" fmla="*/ 1 w 151"/>
                  <a:gd name="T49" fmla="*/ 0 h 67"/>
                  <a:gd name="T50" fmla="*/ 1 w 151"/>
                  <a:gd name="T51" fmla="*/ 0 h 67"/>
                  <a:gd name="T52" fmla="*/ 1 w 151"/>
                  <a:gd name="T53" fmla="*/ 0 h 67"/>
                  <a:gd name="T54" fmla="*/ 1 w 151"/>
                  <a:gd name="T55" fmla="*/ 0 h 67"/>
                  <a:gd name="T56" fmla="*/ 1 w 151"/>
                  <a:gd name="T57" fmla="*/ 0 h 67"/>
                  <a:gd name="T58" fmla="*/ 1 w 151"/>
                  <a:gd name="T59" fmla="*/ 0 h 67"/>
                  <a:gd name="T60" fmla="*/ 1 w 151"/>
                  <a:gd name="T61" fmla="*/ 0 h 67"/>
                  <a:gd name="T62" fmla="*/ 1 w 151"/>
                  <a:gd name="T63" fmla="*/ 0 h 67"/>
                  <a:gd name="T64" fmla="*/ 1 w 151"/>
                  <a:gd name="T65" fmla="*/ 0 h 67"/>
                  <a:gd name="T66" fmla="*/ 0 w 151"/>
                  <a:gd name="T67" fmla="*/ 0 h 67"/>
                  <a:gd name="T68" fmla="*/ 0 w 151"/>
                  <a:gd name="T69" fmla="*/ 0 h 6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1"/>
                  <a:gd name="T106" fmla="*/ 0 h 67"/>
                  <a:gd name="T107" fmla="*/ 151 w 151"/>
                  <a:gd name="T108" fmla="*/ 67 h 6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1" h="67">
                    <a:moveTo>
                      <a:pt x="0" y="2"/>
                    </a:moveTo>
                    <a:lnTo>
                      <a:pt x="0" y="0"/>
                    </a:lnTo>
                    <a:lnTo>
                      <a:pt x="3" y="0"/>
                    </a:lnTo>
                    <a:lnTo>
                      <a:pt x="11" y="0"/>
                    </a:lnTo>
                    <a:lnTo>
                      <a:pt x="20" y="0"/>
                    </a:lnTo>
                    <a:lnTo>
                      <a:pt x="28" y="0"/>
                    </a:lnTo>
                    <a:lnTo>
                      <a:pt x="40" y="2"/>
                    </a:lnTo>
                    <a:lnTo>
                      <a:pt x="50" y="4"/>
                    </a:lnTo>
                    <a:lnTo>
                      <a:pt x="62" y="8"/>
                    </a:lnTo>
                    <a:lnTo>
                      <a:pt x="72" y="12"/>
                    </a:lnTo>
                    <a:lnTo>
                      <a:pt x="82" y="15"/>
                    </a:lnTo>
                    <a:lnTo>
                      <a:pt x="90" y="19"/>
                    </a:lnTo>
                    <a:lnTo>
                      <a:pt x="97" y="25"/>
                    </a:lnTo>
                    <a:lnTo>
                      <a:pt x="103" y="28"/>
                    </a:lnTo>
                    <a:lnTo>
                      <a:pt x="108" y="32"/>
                    </a:lnTo>
                    <a:lnTo>
                      <a:pt x="110" y="34"/>
                    </a:lnTo>
                    <a:lnTo>
                      <a:pt x="112" y="37"/>
                    </a:lnTo>
                    <a:lnTo>
                      <a:pt x="142" y="12"/>
                    </a:lnTo>
                    <a:lnTo>
                      <a:pt x="151" y="32"/>
                    </a:lnTo>
                    <a:lnTo>
                      <a:pt x="80" y="49"/>
                    </a:lnTo>
                    <a:lnTo>
                      <a:pt x="66" y="67"/>
                    </a:lnTo>
                    <a:lnTo>
                      <a:pt x="65" y="62"/>
                    </a:lnTo>
                    <a:lnTo>
                      <a:pt x="63" y="53"/>
                    </a:lnTo>
                    <a:lnTo>
                      <a:pt x="61" y="47"/>
                    </a:lnTo>
                    <a:lnTo>
                      <a:pt x="60" y="39"/>
                    </a:lnTo>
                    <a:lnTo>
                      <a:pt x="55" y="33"/>
                    </a:lnTo>
                    <a:lnTo>
                      <a:pt x="50" y="27"/>
                    </a:lnTo>
                    <a:lnTo>
                      <a:pt x="42" y="20"/>
                    </a:lnTo>
                    <a:lnTo>
                      <a:pt x="35" y="14"/>
                    </a:lnTo>
                    <a:lnTo>
                      <a:pt x="26" y="10"/>
                    </a:lnTo>
                    <a:lnTo>
                      <a:pt x="18" y="8"/>
                    </a:lnTo>
                    <a:lnTo>
                      <a:pt x="10" y="4"/>
                    </a:lnTo>
                    <a:lnTo>
                      <a:pt x="3" y="3"/>
                    </a:lnTo>
                    <a:lnTo>
                      <a:pt x="0" y="2"/>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16" name="Freeform 324"/>
              <p:cNvSpPr>
                <a:spLocks/>
              </p:cNvSpPr>
              <p:nvPr/>
            </p:nvSpPr>
            <p:spPr bwMode="auto">
              <a:xfrm>
                <a:off x="2134" y="2881"/>
                <a:ext cx="51" cy="9"/>
              </a:xfrm>
              <a:custGeom>
                <a:avLst/>
                <a:gdLst>
                  <a:gd name="T0" fmla="*/ 0 w 101"/>
                  <a:gd name="T1" fmla="*/ 0 h 18"/>
                  <a:gd name="T2" fmla="*/ 1 w 101"/>
                  <a:gd name="T3" fmla="*/ 1 h 18"/>
                  <a:gd name="T4" fmla="*/ 0 w 101"/>
                  <a:gd name="T5" fmla="*/ 1 h 18"/>
                  <a:gd name="T6" fmla="*/ 0 w 101"/>
                  <a:gd name="T7" fmla="*/ 0 h 18"/>
                  <a:gd name="T8" fmla="*/ 0 w 101"/>
                  <a:gd name="T9" fmla="*/ 0 h 18"/>
                  <a:gd name="T10" fmla="*/ 0 60000 65536"/>
                  <a:gd name="T11" fmla="*/ 0 60000 65536"/>
                  <a:gd name="T12" fmla="*/ 0 60000 65536"/>
                  <a:gd name="T13" fmla="*/ 0 60000 65536"/>
                  <a:gd name="T14" fmla="*/ 0 60000 65536"/>
                  <a:gd name="T15" fmla="*/ 0 w 101"/>
                  <a:gd name="T16" fmla="*/ 0 h 18"/>
                  <a:gd name="T17" fmla="*/ 101 w 101"/>
                  <a:gd name="T18" fmla="*/ 18 h 18"/>
                </a:gdLst>
                <a:ahLst/>
                <a:cxnLst>
                  <a:cxn ang="T10">
                    <a:pos x="T0" y="T1"/>
                  </a:cxn>
                  <a:cxn ang="T11">
                    <a:pos x="T2" y="T3"/>
                  </a:cxn>
                  <a:cxn ang="T12">
                    <a:pos x="T4" y="T5"/>
                  </a:cxn>
                  <a:cxn ang="T13">
                    <a:pos x="T6" y="T7"/>
                  </a:cxn>
                  <a:cxn ang="T14">
                    <a:pos x="T8" y="T9"/>
                  </a:cxn>
                </a:cxnLst>
                <a:rect l="T15" t="T16" r="T17" b="T18"/>
                <a:pathLst>
                  <a:path w="101" h="18">
                    <a:moveTo>
                      <a:pt x="0" y="0"/>
                    </a:moveTo>
                    <a:lnTo>
                      <a:pt x="101" y="17"/>
                    </a:lnTo>
                    <a:lnTo>
                      <a:pt x="0" y="18"/>
                    </a:lnTo>
                    <a:lnTo>
                      <a:pt x="0" y="0"/>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17" name="Freeform 325"/>
              <p:cNvSpPr>
                <a:spLocks/>
              </p:cNvSpPr>
              <p:nvPr/>
            </p:nvSpPr>
            <p:spPr bwMode="auto">
              <a:xfrm>
                <a:off x="2186" y="2622"/>
                <a:ext cx="191" cy="112"/>
              </a:xfrm>
              <a:custGeom>
                <a:avLst/>
                <a:gdLst>
                  <a:gd name="T0" fmla="*/ 0 w 381"/>
                  <a:gd name="T1" fmla="*/ 0 h 225"/>
                  <a:gd name="T2" fmla="*/ 1 w 381"/>
                  <a:gd name="T3" fmla="*/ 0 h 225"/>
                  <a:gd name="T4" fmla="*/ 1 w 381"/>
                  <a:gd name="T5" fmla="*/ 0 h 225"/>
                  <a:gd name="T6" fmla="*/ 1 w 381"/>
                  <a:gd name="T7" fmla="*/ 0 h 225"/>
                  <a:gd name="T8" fmla="*/ 1 w 381"/>
                  <a:gd name="T9" fmla="*/ 0 h 225"/>
                  <a:gd name="T10" fmla="*/ 1 w 381"/>
                  <a:gd name="T11" fmla="*/ 0 h 225"/>
                  <a:gd name="T12" fmla="*/ 1 w 381"/>
                  <a:gd name="T13" fmla="*/ 0 h 225"/>
                  <a:gd name="T14" fmla="*/ 1 w 381"/>
                  <a:gd name="T15" fmla="*/ 0 h 225"/>
                  <a:gd name="T16" fmla="*/ 1 w 381"/>
                  <a:gd name="T17" fmla="*/ 0 h 225"/>
                  <a:gd name="T18" fmla="*/ 1 w 381"/>
                  <a:gd name="T19" fmla="*/ 0 h 225"/>
                  <a:gd name="T20" fmla="*/ 1 w 381"/>
                  <a:gd name="T21" fmla="*/ 0 h 225"/>
                  <a:gd name="T22" fmla="*/ 1 w 381"/>
                  <a:gd name="T23" fmla="*/ 0 h 225"/>
                  <a:gd name="T24" fmla="*/ 1 w 381"/>
                  <a:gd name="T25" fmla="*/ 0 h 225"/>
                  <a:gd name="T26" fmla="*/ 1 w 381"/>
                  <a:gd name="T27" fmla="*/ 0 h 225"/>
                  <a:gd name="T28" fmla="*/ 1 w 381"/>
                  <a:gd name="T29" fmla="*/ 0 h 225"/>
                  <a:gd name="T30" fmla="*/ 1 w 381"/>
                  <a:gd name="T31" fmla="*/ 0 h 225"/>
                  <a:gd name="T32" fmla="*/ 1 w 381"/>
                  <a:gd name="T33" fmla="*/ 0 h 225"/>
                  <a:gd name="T34" fmla="*/ 1 w 381"/>
                  <a:gd name="T35" fmla="*/ 0 h 225"/>
                  <a:gd name="T36" fmla="*/ 1 w 381"/>
                  <a:gd name="T37" fmla="*/ 0 h 225"/>
                  <a:gd name="T38" fmla="*/ 1 w 381"/>
                  <a:gd name="T39" fmla="*/ 0 h 225"/>
                  <a:gd name="T40" fmla="*/ 1 w 381"/>
                  <a:gd name="T41" fmla="*/ 0 h 225"/>
                  <a:gd name="T42" fmla="*/ 1 w 381"/>
                  <a:gd name="T43" fmla="*/ 0 h 225"/>
                  <a:gd name="T44" fmla="*/ 1 w 381"/>
                  <a:gd name="T45" fmla="*/ 0 h 225"/>
                  <a:gd name="T46" fmla="*/ 1 w 381"/>
                  <a:gd name="T47" fmla="*/ 0 h 225"/>
                  <a:gd name="T48" fmla="*/ 1 w 381"/>
                  <a:gd name="T49" fmla="*/ 0 h 225"/>
                  <a:gd name="T50" fmla="*/ 1 w 381"/>
                  <a:gd name="T51" fmla="*/ 0 h 225"/>
                  <a:gd name="T52" fmla="*/ 1 w 381"/>
                  <a:gd name="T53" fmla="*/ 0 h 225"/>
                  <a:gd name="T54" fmla="*/ 1 w 381"/>
                  <a:gd name="T55" fmla="*/ 0 h 225"/>
                  <a:gd name="T56" fmla="*/ 1 w 381"/>
                  <a:gd name="T57" fmla="*/ 0 h 225"/>
                  <a:gd name="T58" fmla="*/ 1 w 381"/>
                  <a:gd name="T59" fmla="*/ 0 h 225"/>
                  <a:gd name="T60" fmla="*/ 1 w 381"/>
                  <a:gd name="T61" fmla="*/ 0 h 225"/>
                  <a:gd name="T62" fmla="*/ 1 w 381"/>
                  <a:gd name="T63" fmla="*/ 0 h 225"/>
                  <a:gd name="T64" fmla="*/ 1 w 381"/>
                  <a:gd name="T65" fmla="*/ 0 h 225"/>
                  <a:gd name="T66" fmla="*/ 1 w 381"/>
                  <a:gd name="T67" fmla="*/ 0 h 225"/>
                  <a:gd name="T68" fmla="*/ 1 w 381"/>
                  <a:gd name="T69" fmla="*/ 0 h 225"/>
                  <a:gd name="T70" fmla="*/ 1 w 381"/>
                  <a:gd name="T71" fmla="*/ 0 h 225"/>
                  <a:gd name="T72" fmla="*/ 1 w 381"/>
                  <a:gd name="T73" fmla="*/ 0 h 225"/>
                  <a:gd name="T74" fmla="*/ 1 w 381"/>
                  <a:gd name="T75" fmla="*/ 0 h 225"/>
                  <a:gd name="T76" fmla="*/ 1 w 381"/>
                  <a:gd name="T77" fmla="*/ 0 h 225"/>
                  <a:gd name="T78" fmla="*/ 1 w 381"/>
                  <a:gd name="T79" fmla="*/ 0 h 225"/>
                  <a:gd name="T80" fmla="*/ 1 w 381"/>
                  <a:gd name="T81" fmla="*/ 0 h 225"/>
                  <a:gd name="T82" fmla="*/ 1 w 381"/>
                  <a:gd name="T83" fmla="*/ 0 h 225"/>
                  <a:gd name="T84" fmla="*/ 1 w 381"/>
                  <a:gd name="T85" fmla="*/ 0 h 225"/>
                  <a:gd name="T86" fmla="*/ 1 w 381"/>
                  <a:gd name="T87" fmla="*/ 0 h 225"/>
                  <a:gd name="T88" fmla="*/ 1 w 381"/>
                  <a:gd name="T89" fmla="*/ 0 h 225"/>
                  <a:gd name="T90" fmla="*/ 1 w 381"/>
                  <a:gd name="T91" fmla="*/ 0 h 225"/>
                  <a:gd name="T92" fmla="*/ 1 w 381"/>
                  <a:gd name="T93" fmla="*/ 0 h 225"/>
                  <a:gd name="T94" fmla="*/ 1 w 381"/>
                  <a:gd name="T95" fmla="*/ 0 h 225"/>
                  <a:gd name="T96" fmla="*/ 1 w 381"/>
                  <a:gd name="T97" fmla="*/ 0 h 225"/>
                  <a:gd name="T98" fmla="*/ 1 w 381"/>
                  <a:gd name="T99" fmla="*/ 0 h 225"/>
                  <a:gd name="T100" fmla="*/ 1 w 381"/>
                  <a:gd name="T101" fmla="*/ 0 h 225"/>
                  <a:gd name="T102" fmla="*/ 1 w 381"/>
                  <a:gd name="T103" fmla="*/ 0 h 225"/>
                  <a:gd name="T104" fmla="*/ 1 w 381"/>
                  <a:gd name="T105" fmla="*/ 0 h 225"/>
                  <a:gd name="T106" fmla="*/ 1 w 381"/>
                  <a:gd name="T107" fmla="*/ 0 h 225"/>
                  <a:gd name="T108" fmla="*/ 1 w 381"/>
                  <a:gd name="T109" fmla="*/ 0 h 225"/>
                  <a:gd name="T110" fmla="*/ 0 w 381"/>
                  <a:gd name="T111" fmla="*/ 0 h 22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1"/>
                  <a:gd name="T169" fmla="*/ 0 h 225"/>
                  <a:gd name="T170" fmla="*/ 381 w 381"/>
                  <a:gd name="T171" fmla="*/ 225 h 22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1" h="225">
                    <a:moveTo>
                      <a:pt x="0" y="183"/>
                    </a:moveTo>
                    <a:lnTo>
                      <a:pt x="0" y="181"/>
                    </a:lnTo>
                    <a:lnTo>
                      <a:pt x="4" y="180"/>
                    </a:lnTo>
                    <a:lnTo>
                      <a:pt x="8" y="178"/>
                    </a:lnTo>
                    <a:lnTo>
                      <a:pt x="14" y="175"/>
                    </a:lnTo>
                    <a:lnTo>
                      <a:pt x="20" y="170"/>
                    </a:lnTo>
                    <a:lnTo>
                      <a:pt x="29" y="168"/>
                    </a:lnTo>
                    <a:lnTo>
                      <a:pt x="38" y="161"/>
                    </a:lnTo>
                    <a:lnTo>
                      <a:pt x="48" y="156"/>
                    </a:lnTo>
                    <a:lnTo>
                      <a:pt x="58" y="150"/>
                    </a:lnTo>
                    <a:lnTo>
                      <a:pt x="68" y="144"/>
                    </a:lnTo>
                    <a:lnTo>
                      <a:pt x="79" y="136"/>
                    </a:lnTo>
                    <a:lnTo>
                      <a:pt x="90" y="130"/>
                    </a:lnTo>
                    <a:lnTo>
                      <a:pt x="102" y="121"/>
                    </a:lnTo>
                    <a:lnTo>
                      <a:pt x="113" y="114"/>
                    </a:lnTo>
                    <a:lnTo>
                      <a:pt x="123" y="106"/>
                    </a:lnTo>
                    <a:lnTo>
                      <a:pt x="133" y="98"/>
                    </a:lnTo>
                    <a:lnTo>
                      <a:pt x="141" y="88"/>
                    </a:lnTo>
                    <a:lnTo>
                      <a:pt x="150" y="80"/>
                    </a:lnTo>
                    <a:lnTo>
                      <a:pt x="156" y="71"/>
                    </a:lnTo>
                    <a:lnTo>
                      <a:pt x="165" y="63"/>
                    </a:lnTo>
                    <a:lnTo>
                      <a:pt x="170" y="54"/>
                    </a:lnTo>
                    <a:lnTo>
                      <a:pt x="176" y="46"/>
                    </a:lnTo>
                    <a:lnTo>
                      <a:pt x="180" y="38"/>
                    </a:lnTo>
                    <a:lnTo>
                      <a:pt x="186" y="31"/>
                    </a:lnTo>
                    <a:lnTo>
                      <a:pt x="189" y="24"/>
                    </a:lnTo>
                    <a:lnTo>
                      <a:pt x="193" y="18"/>
                    </a:lnTo>
                    <a:lnTo>
                      <a:pt x="195" y="13"/>
                    </a:lnTo>
                    <a:lnTo>
                      <a:pt x="198" y="9"/>
                    </a:lnTo>
                    <a:lnTo>
                      <a:pt x="200" y="1"/>
                    </a:lnTo>
                    <a:lnTo>
                      <a:pt x="201" y="0"/>
                    </a:lnTo>
                    <a:lnTo>
                      <a:pt x="204" y="0"/>
                    </a:lnTo>
                    <a:lnTo>
                      <a:pt x="213" y="3"/>
                    </a:lnTo>
                    <a:lnTo>
                      <a:pt x="216" y="4"/>
                    </a:lnTo>
                    <a:lnTo>
                      <a:pt x="224" y="6"/>
                    </a:lnTo>
                    <a:lnTo>
                      <a:pt x="230" y="10"/>
                    </a:lnTo>
                    <a:lnTo>
                      <a:pt x="239" y="14"/>
                    </a:lnTo>
                    <a:lnTo>
                      <a:pt x="246" y="18"/>
                    </a:lnTo>
                    <a:lnTo>
                      <a:pt x="255" y="24"/>
                    </a:lnTo>
                    <a:lnTo>
                      <a:pt x="265" y="28"/>
                    </a:lnTo>
                    <a:lnTo>
                      <a:pt x="275" y="35"/>
                    </a:lnTo>
                    <a:lnTo>
                      <a:pt x="285" y="41"/>
                    </a:lnTo>
                    <a:lnTo>
                      <a:pt x="296" y="49"/>
                    </a:lnTo>
                    <a:lnTo>
                      <a:pt x="306" y="56"/>
                    </a:lnTo>
                    <a:lnTo>
                      <a:pt x="316" y="66"/>
                    </a:lnTo>
                    <a:lnTo>
                      <a:pt x="324" y="74"/>
                    </a:lnTo>
                    <a:lnTo>
                      <a:pt x="333" y="84"/>
                    </a:lnTo>
                    <a:lnTo>
                      <a:pt x="340" y="91"/>
                    </a:lnTo>
                    <a:lnTo>
                      <a:pt x="346" y="100"/>
                    </a:lnTo>
                    <a:lnTo>
                      <a:pt x="351" y="109"/>
                    </a:lnTo>
                    <a:lnTo>
                      <a:pt x="356" y="116"/>
                    </a:lnTo>
                    <a:lnTo>
                      <a:pt x="361" y="124"/>
                    </a:lnTo>
                    <a:lnTo>
                      <a:pt x="366" y="133"/>
                    </a:lnTo>
                    <a:lnTo>
                      <a:pt x="369" y="139"/>
                    </a:lnTo>
                    <a:lnTo>
                      <a:pt x="373" y="145"/>
                    </a:lnTo>
                    <a:lnTo>
                      <a:pt x="375" y="150"/>
                    </a:lnTo>
                    <a:lnTo>
                      <a:pt x="378" y="156"/>
                    </a:lnTo>
                    <a:lnTo>
                      <a:pt x="380" y="163"/>
                    </a:lnTo>
                    <a:lnTo>
                      <a:pt x="381" y="166"/>
                    </a:lnTo>
                    <a:lnTo>
                      <a:pt x="379" y="165"/>
                    </a:lnTo>
                    <a:lnTo>
                      <a:pt x="374" y="164"/>
                    </a:lnTo>
                    <a:lnTo>
                      <a:pt x="366" y="161"/>
                    </a:lnTo>
                    <a:lnTo>
                      <a:pt x="355" y="160"/>
                    </a:lnTo>
                    <a:lnTo>
                      <a:pt x="348" y="159"/>
                    </a:lnTo>
                    <a:lnTo>
                      <a:pt x="341" y="159"/>
                    </a:lnTo>
                    <a:lnTo>
                      <a:pt x="333" y="159"/>
                    </a:lnTo>
                    <a:lnTo>
                      <a:pt x="325" y="159"/>
                    </a:lnTo>
                    <a:lnTo>
                      <a:pt x="315" y="159"/>
                    </a:lnTo>
                    <a:lnTo>
                      <a:pt x="306" y="159"/>
                    </a:lnTo>
                    <a:lnTo>
                      <a:pt x="296" y="160"/>
                    </a:lnTo>
                    <a:lnTo>
                      <a:pt x="286" y="163"/>
                    </a:lnTo>
                    <a:lnTo>
                      <a:pt x="275" y="164"/>
                    </a:lnTo>
                    <a:lnTo>
                      <a:pt x="265" y="168"/>
                    </a:lnTo>
                    <a:lnTo>
                      <a:pt x="255" y="170"/>
                    </a:lnTo>
                    <a:lnTo>
                      <a:pt x="245" y="175"/>
                    </a:lnTo>
                    <a:lnTo>
                      <a:pt x="235" y="180"/>
                    </a:lnTo>
                    <a:lnTo>
                      <a:pt x="226" y="185"/>
                    </a:lnTo>
                    <a:lnTo>
                      <a:pt x="218" y="190"/>
                    </a:lnTo>
                    <a:lnTo>
                      <a:pt x="211" y="196"/>
                    </a:lnTo>
                    <a:lnTo>
                      <a:pt x="203" y="201"/>
                    </a:lnTo>
                    <a:lnTo>
                      <a:pt x="198" y="205"/>
                    </a:lnTo>
                    <a:lnTo>
                      <a:pt x="190" y="210"/>
                    </a:lnTo>
                    <a:lnTo>
                      <a:pt x="188" y="216"/>
                    </a:lnTo>
                    <a:lnTo>
                      <a:pt x="180" y="221"/>
                    </a:lnTo>
                    <a:lnTo>
                      <a:pt x="179" y="225"/>
                    </a:lnTo>
                    <a:lnTo>
                      <a:pt x="176" y="223"/>
                    </a:lnTo>
                    <a:lnTo>
                      <a:pt x="174" y="219"/>
                    </a:lnTo>
                    <a:lnTo>
                      <a:pt x="168" y="214"/>
                    </a:lnTo>
                    <a:lnTo>
                      <a:pt x="161" y="208"/>
                    </a:lnTo>
                    <a:lnTo>
                      <a:pt x="155" y="205"/>
                    </a:lnTo>
                    <a:lnTo>
                      <a:pt x="150" y="201"/>
                    </a:lnTo>
                    <a:lnTo>
                      <a:pt x="144" y="198"/>
                    </a:lnTo>
                    <a:lnTo>
                      <a:pt x="139" y="194"/>
                    </a:lnTo>
                    <a:lnTo>
                      <a:pt x="130" y="191"/>
                    </a:lnTo>
                    <a:lnTo>
                      <a:pt x="124" y="189"/>
                    </a:lnTo>
                    <a:lnTo>
                      <a:pt x="117" y="186"/>
                    </a:lnTo>
                    <a:lnTo>
                      <a:pt x="109" y="185"/>
                    </a:lnTo>
                    <a:lnTo>
                      <a:pt x="100" y="181"/>
                    </a:lnTo>
                    <a:lnTo>
                      <a:pt x="92" y="180"/>
                    </a:lnTo>
                    <a:lnTo>
                      <a:pt x="83" y="180"/>
                    </a:lnTo>
                    <a:lnTo>
                      <a:pt x="73" y="180"/>
                    </a:lnTo>
                    <a:lnTo>
                      <a:pt x="63" y="180"/>
                    </a:lnTo>
                    <a:lnTo>
                      <a:pt x="54" y="180"/>
                    </a:lnTo>
                    <a:lnTo>
                      <a:pt x="45" y="180"/>
                    </a:lnTo>
                    <a:lnTo>
                      <a:pt x="38" y="180"/>
                    </a:lnTo>
                    <a:lnTo>
                      <a:pt x="29" y="180"/>
                    </a:lnTo>
                    <a:lnTo>
                      <a:pt x="23" y="180"/>
                    </a:lnTo>
                    <a:lnTo>
                      <a:pt x="15" y="180"/>
                    </a:lnTo>
                    <a:lnTo>
                      <a:pt x="12" y="180"/>
                    </a:lnTo>
                    <a:lnTo>
                      <a:pt x="3" y="181"/>
                    </a:lnTo>
                    <a:lnTo>
                      <a:pt x="0" y="183"/>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18" name="Freeform 326"/>
              <p:cNvSpPr>
                <a:spLocks/>
              </p:cNvSpPr>
              <p:nvPr/>
            </p:nvSpPr>
            <p:spPr bwMode="auto">
              <a:xfrm>
                <a:off x="2287" y="2807"/>
                <a:ext cx="140" cy="100"/>
              </a:xfrm>
              <a:custGeom>
                <a:avLst/>
                <a:gdLst>
                  <a:gd name="T0" fmla="*/ 0 w 280"/>
                  <a:gd name="T1" fmla="*/ 0 h 200"/>
                  <a:gd name="T2" fmla="*/ 1 w 280"/>
                  <a:gd name="T3" fmla="*/ 1 h 200"/>
                  <a:gd name="T4" fmla="*/ 1 w 280"/>
                  <a:gd name="T5" fmla="*/ 1 h 200"/>
                  <a:gd name="T6" fmla="*/ 1 w 280"/>
                  <a:gd name="T7" fmla="*/ 1 h 200"/>
                  <a:gd name="T8" fmla="*/ 1 w 280"/>
                  <a:gd name="T9" fmla="*/ 1 h 200"/>
                  <a:gd name="T10" fmla="*/ 1 w 280"/>
                  <a:gd name="T11" fmla="*/ 1 h 200"/>
                  <a:gd name="T12" fmla="*/ 1 w 280"/>
                  <a:gd name="T13" fmla="*/ 1 h 200"/>
                  <a:gd name="T14" fmla="*/ 1 w 280"/>
                  <a:gd name="T15" fmla="*/ 1 h 200"/>
                  <a:gd name="T16" fmla="*/ 1 w 280"/>
                  <a:gd name="T17" fmla="*/ 1 h 200"/>
                  <a:gd name="T18" fmla="*/ 1 w 280"/>
                  <a:gd name="T19" fmla="*/ 1 h 200"/>
                  <a:gd name="T20" fmla="*/ 1 w 280"/>
                  <a:gd name="T21" fmla="*/ 1 h 200"/>
                  <a:gd name="T22" fmla="*/ 1 w 280"/>
                  <a:gd name="T23" fmla="*/ 1 h 200"/>
                  <a:gd name="T24" fmla="*/ 1 w 280"/>
                  <a:gd name="T25" fmla="*/ 1 h 200"/>
                  <a:gd name="T26" fmla="*/ 1 w 280"/>
                  <a:gd name="T27" fmla="*/ 1 h 200"/>
                  <a:gd name="T28" fmla="*/ 1 w 280"/>
                  <a:gd name="T29" fmla="*/ 1 h 200"/>
                  <a:gd name="T30" fmla="*/ 1 w 280"/>
                  <a:gd name="T31" fmla="*/ 1 h 200"/>
                  <a:gd name="T32" fmla="*/ 1 w 280"/>
                  <a:gd name="T33" fmla="*/ 1 h 200"/>
                  <a:gd name="T34" fmla="*/ 1 w 280"/>
                  <a:gd name="T35" fmla="*/ 1 h 200"/>
                  <a:gd name="T36" fmla="*/ 1 w 280"/>
                  <a:gd name="T37" fmla="*/ 1 h 200"/>
                  <a:gd name="T38" fmla="*/ 1 w 280"/>
                  <a:gd name="T39" fmla="*/ 1 h 200"/>
                  <a:gd name="T40" fmla="*/ 1 w 280"/>
                  <a:gd name="T41" fmla="*/ 1 h 200"/>
                  <a:gd name="T42" fmla="*/ 1 w 280"/>
                  <a:gd name="T43" fmla="*/ 1 h 200"/>
                  <a:gd name="T44" fmla="*/ 1 w 280"/>
                  <a:gd name="T45" fmla="*/ 1 h 200"/>
                  <a:gd name="T46" fmla="*/ 1 w 280"/>
                  <a:gd name="T47" fmla="*/ 1 h 200"/>
                  <a:gd name="T48" fmla="*/ 1 w 280"/>
                  <a:gd name="T49" fmla="*/ 1 h 200"/>
                  <a:gd name="T50" fmla="*/ 1 w 280"/>
                  <a:gd name="T51" fmla="*/ 1 h 200"/>
                  <a:gd name="T52" fmla="*/ 1 w 280"/>
                  <a:gd name="T53" fmla="*/ 1 h 200"/>
                  <a:gd name="T54" fmla="*/ 1 w 280"/>
                  <a:gd name="T55" fmla="*/ 1 h 200"/>
                  <a:gd name="T56" fmla="*/ 1 w 280"/>
                  <a:gd name="T57" fmla="*/ 1 h 200"/>
                  <a:gd name="T58" fmla="*/ 1 w 280"/>
                  <a:gd name="T59" fmla="*/ 1 h 200"/>
                  <a:gd name="T60" fmla="*/ 1 w 280"/>
                  <a:gd name="T61" fmla="*/ 1 h 200"/>
                  <a:gd name="T62" fmla="*/ 1 w 280"/>
                  <a:gd name="T63" fmla="*/ 1 h 200"/>
                  <a:gd name="T64" fmla="*/ 1 w 280"/>
                  <a:gd name="T65" fmla="*/ 1 h 200"/>
                  <a:gd name="T66" fmla="*/ 1 w 280"/>
                  <a:gd name="T67" fmla="*/ 1 h 200"/>
                  <a:gd name="T68" fmla="*/ 1 w 280"/>
                  <a:gd name="T69" fmla="*/ 1 h 200"/>
                  <a:gd name="T70" fmla="*/ 1 w 280"/>
                  <a:gd name="T71" fmla="*/ 1 h 200"/>
                  <a:gd name="T72" fmla="*/ 1 w 280"/>
                  <a:gd name="T73" fmla="*/ 1 h 200"/>
                  <a:gd name="T74" fmla="*/ 1 w 280"/>
                  <a:gd name="T75" fmla="*/ 1 h 200"/>
                  <a:gd name="T76" fmla="*/ 1 w 280"/>
                  <a:gd name="T77" fmla="*/ 1 h 200"/>
                  <a:gd name="T78" fmla="*/ 1 w 280"/>
                  <a:gd name="T79" fmla="*/ 1 h 200"/>
                  <a:gd name="T80" fmla="*/ 1 w 280"/>
                  <a:gd name="T81" fmla="*/ 1 h 200"/>
                  <a:gd name="T82" fmla="*/ 1 w 280"/>
                  <a:gd name="T83" fmla="*/ 1 h 200"/>
                  <a:gd name="T84" fmla="*/ 1 w 280"/>
                  <a:gd name="T85" fmla="*/ 1 h 200"/>
                  <a:gd name="T86" fmla="*/ 1 w 280"/>
                  <a:gd name="T87" fmla="*/ 1 h 200"/>
                  <a:gd name="T88" fmla="*/ 1 w 280"/>
                  <a:gd name="T89" fmla="*/ 1 h 200"/>
                  <a:gd name="T90" fmla="*/ 1 w 280"/>
                  <a:gd name="T91" fmla="*/ 1 h 200"/>
                  <a:gd name="T92" fmla="*/ 1 w 280"/>
                  <a:gd name="T93" fmla="*/ 1 h 200"/>
                  <a:gd name="T94" fmla="*/ 1 w 280"/>
                  <a:gd name="T95" fmla="*/ 1 h 200"/>
                  <a:gd name="T96" fmla="*/ 1 w 280"/>
                  <a:gd name="T97" fmla="*/ 1 h 200"/>
                  <a:gd name="T98" fmla="*/ 1 w 280"/>
                  <a:gd name="T99" fmla="*/ 1 h 200"/>
                  <a:gd name="T100" fmla="*/ 1 w 280"/>
                  <a:gd name="T101" fmla="*/ 1 h 200"/>
                  <a:gd name="T102" fmla="*/ 1 w 280"/>
                  <a:gd name="T103" fmla="*/ 1 h 200"/>
                  <a:gd name="T104" fmla="*/ 1 w 280"/>
                  <a:gd name="T105" fmla="*/ 1 h 200"/>
                  <a:gd name="T106" fmla="*/ 1 w 280"/>
                  <a:gd name="T107" fmla="*/ 1 h 200"/>
                  <a:gd name="T108" fmla="*/ 1 w 280"/>
                  <a:gd name="T109" fmla="*/ 1 h 200"/>
                  <a:gd name="T110" fmla="*/ 1 w 280"/>
                  <a:gd name="T111" fmla="*/ 1 h 200"/>
                  <a:gd name="T112" fmla="*/ 1 w 280"/>
                  <a:gd name="T113" fmla="*/ 1 h 200"/>
                  <a:gd name="T114" fmla="*/ 1 w 280"/>
                  <a:gd name="T115" fmla="*/ 1 h 200"/>
                  <a:gd name="T116" fmla="*/ 1 w 280"/>
                  <a:gd name="T117" fmla="*/ 1 h 200"/>
                  <a:gd name="T118" fmla="*/ 0 w 280"/>
                  <a:gd name="T119" fmla="*/ 1 h 200"/>
                  <a:gd name="T120" fmla="*/ 0 w 280"/>
                  <a:gd name="T121" fmla="*/ 0 h 200"/>
                  <a:gd name="T122" fmla="*/ 0 w 280"/>
                  <a:gd name="T123" fmla="*/ 0 h 20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80"/>
                  <a:gd name="T187" fmla="*/ 0 h 200"/>
                  <a:gd name="T188" fmla="*/ 280 w 280"/>
                  <a:gd name="T189" fmla="*/ 200 h 20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80" h="200">
                    <a:moveTo>
                      <a:pt x="0" y="0"/>
                    </a:moveTo>
                    <a:lnTo>
                      <a:pt x="2" y="1"/>
                    </a:lnTo>
                    <a:lnTo>
                      <a:pt x="7" y="13"/>
                    </a:lnTo>
                    <a:lnTo>
                      <a:pt x="9" y="18"/>
                    </a:lnTo>
                    <a:lnTo>
                      <a:pt x="13" y="25"/>
                    </a:lnTo>
                    <a:lnTo>
                      <a:pt x="17" y="33"/>
                    </a:lnTo>
                    <a:lnTo>
                      <a:pt x="23" y="41"/>
                    </a:lnTo>
                    <a:lnTo>
                      <a:pt x="28" y="49"/>
                    </a:lnTo>
                    <a:lnTo>
                      <a:pt x="35" y="59"/>
                    </a:lnTo>
                    <a:lnTo>
                      <a:pt x="42" y="68"/>
                    </a:lnTo>
                    <a:lnTo>
                      <a:pt x="49" y="78"/>
                    </a:lnTo>
                    <a:lnTo>
                      <a:pt x="58" y="85"/>
                    </a:lnTo>
                    <a:lnTo>
                      <a:pt x="67" y="94"/>
                    </a:lnTo>
                    <a:lnTo>
                      <a:pt x="75" y="100"/>
                    </a:lnTo>
                    <a:lnTo>
                      <a:pt x="85" y="109"/>
                    </a:lnTo>
                    <a:lnTo>
                      <a:pt x="95" y="113"/>
                    </a:lnTo>
                    <a:lnTo>
                      <a:pt x="104" y="118"/>
                    </a:lnTo>
                    <a:lnTo>
                      <a:pt x="114" y="120"/>
                    </a:lnTo>
                    <a:lnTo>
                      <a:pt x="124" y="123"/>
                    </a:lnTo>
                    <a:lnTo>
                      <a:pt x="133" y="124"/>
                    </a:lnTo>
                    <a:lnTo>
                      <a:pt x="143" y="126"/>
                    </a:lnTo>
                    <a:lnTo>
                      <a:pt x="153" y="126"/>
                    </a:lnTo>
                    <a:lnTo>
                      <a:pt x="163" y="128"/>
                    </a:lnTo>
                    <a:lnTo>
                      <a:pt x="169" y="126"/>
                    </a:lnTo>
                    <a:lnTo>
                      <a:pt x="178" y="126"/>
                    </a:lnTo>
                    <a:lnTo>
                      <a:pt x="184" y="125"/>
                    </a:lnTo>
                    <a:lnTo>
                      <a:pt x="190" y="125"/>
                    </a:lnTo>
                    <a:lnTo>
                      <a:pt x="199" y="124"/>
                    </a:lnTo>
                    <a:lnTo>
                      <a:pt x="202" y="124"/>
                    </a:lnTo>
                    <a:lnTo>
                      <a:pt x="280" y="199"/>
                    </a:lnTo>
                    <a:lnTo>
                      <a:pt x="278" y="199"/>
                    </a:lnTo>
                    <a:lnTo>
                      <a:pt x="273" y="199"/>
                    </a:lnTo>
                    <a:lnTo>
                      <a:pt x="265" y="199"/>
                    </a:lnTo>
                    <a:lnTo>
                      <a:pt x="257" y="200"/>
                    </a:lnTo>
                    <a:lnTo>
                      <a:pt x="244" y="199"/>
                    </a:lnTo>
                    <a:lnTo>
                      <a:pt x="232" y="199"/>
                    </a:lnTo>
                    <a:lnTo>
                      <a:pt x="217" y="199"/>
                    </a:lnTo>
                    <a:lnTo>
                      <a:pt x="203" y="199"/>
                    </a:lnTo>
                    <a:lnTo>
                      <a:pt x="187" y="196"/>
                    </a:lnTo>
                    <a:lnTo>
                      <a:pt x="170" y="195"/>
                    </a:lnTo>
                    <a:lnTo>
                      <a:pt x="154" y="193"/>
                    </a:lnTo>
                    <a:lnTo>
                      <a:pt x="138" y="190"/>
                    </a:lnTo>
                    <a:lnTo>
                      <a:pt x="122" y="184"/>
                    </a:lnTo>
                    <a:lnTo>
                      <a:pt x="107" y="179"/>
                    </a:lnTo>
                    <a:lnTo>
                      <a:pt x="94" y="171"/>
                    </a:lnTo>
                    <a:lnTo>
                      <a:pt x="82" y="165"/>
                    </a:lnTo>
                    <a:lnTo>
                      <a:pt x="72" y="154"/>
                    </a:lnTo>
                    <a:lnTo>
                      <a:pt x="60" y="143"/>
                    </a:lnTo>
                    <a:lnTo>
                      <a:pt x="52" y="130"/>
                    </a:lnTo>
                    <a:lnTo>
                      <a:pt x="44" y="118"/>
                    </a:lnTo>
                    <a:lnTo>
                      <a:pt x="35" y="103"/>
                    </a:lnTo>
                    <a:lnTo>
                      <a:pt x="29" y="89"/>
                    </a:lnTo>
                    <a:lnTo>
                      <a:pt x="23" y="75"/>
                    </a:lnTo>
                    <a:lnTo>
                      <a:pt x="19" y="63"/>
                    </a:lnTo>
                    <a:lnTo>
                      <a:pt x="13" y="49"/>
                    </a:lnTo>
                    <a:lnTo>
                      <a:pt x="10" y="38"/>
                    </a:lnTo>
                    <a:lnTo>
                      <a:pt x="7" y="26"/>
                    </a:lnTo>
                    <a:lnTo>
                      <a:pt x="4" y="18"/>
                    </a:lnTo>
                    <a:lnTo>
                      <a:pt x="2" y="10"/>
                    </a:lnTo>
                    <a:lnTo>
                      <a:pt x="0" y="4"/>
                    </a:lnTo>
                    <a:lnTo>
                      <a:pt x="0" y="0"/>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19" name="Freeform 327"/>
              <p:cNvSpPr>
                <a:spLocks/>
              </p:cNvSpPr>
              <p:nvPr/>
            </p:nvSpPr>
            <p:spPr bwMode="auto">
              <a:xfrm>
                <a:off x="2214" y="2691"/>
                <a:ext cx="170" cy="41"/>
              </a:xfrm>
              <a:custGeom>
                <a:avLst/>
                <a:gdLst>
                  <a:gd name="T0" fmla="*/ 1 w 338"/>
                  <a:gd name="T1" fmla="*/ 1 h 81"/>
                  <a:gd name="T2" fmla="*/ 1 w 338"/>
                  <a:gd name="T3" fmla="*/ 1 h 81"/>
                  <a:gd name="T4" fmla="*/ 1 w 338"/>
                  <a:gd name="T5" fmla="*/ 1 h 81"/>
                  <a:gd name="T6" fmla="*/ 1 w 338"/>
                  <a:gd name="T7" fmla="*/ 1 h 81"/>
                  <a:gd name="T8" fmla="*/ 1 w 338"/>
                  <a:gd name="T9" fmla="*/ 1 h 81"/>
                  <a:gd name="T10" fmla="*/ 1 w 338"/>
                  <a:gd name="T11" fmla="*/ 1 h 81"/>
                  <a:gd name="T12" fmla="*/ 1 w 338"/>
                  <a:gd name="T13" fmla="*/ 1 h 81"/>
                  <a:gd name="T14" fmla="*/ 1 w 338"/>
                  <a:gd name="T15" fmla="*/ 1 h 81"/>
                  <a:gd name="T16" fmla="*/ 1 w 338"/>
                  <a:gd name="T17" fmla="*/ 0 h 81"/>
                  <a:gd name="T18" fmla="*/ 1 w 338"/>
                  <a:gd name="T19" fmla="*/ 0 h 81"/>
                  <a:gd name="T20" fmla="*/ 1 w 338"/>
                  <a:gd name="T21" fmla="*/ 1 h 81"/>
                  <a:gd name="T22" fmla="*/ 1 w 338"/>
                  <a:gd name="T23" fmla="*/ 1 h 81"/>
                  <a:gd name="T24" fmla="*/ 1 w 338"/>
                  <a:gd name="T25" fmla="*/ 1 h 81"/>
                  <a:gd name="T26" fmla="*/ 1 w 338"/>
                  <a:gd name="T27" fmla="*/ 1 h 81"/>
                  <a:gd name="T28" fmla="*/ 1 w 338"/>
                  <a:gd name="T29" fmla="*/ 1 h 81"/>
                  <a:gd name="T30" fmla="*/ 1 w 338"/>
                  <a:gd name="T31" fmla="*/ 1 h 81"/>
                  <a:gd name="T32" fmla="*/ 1 w 338"/>
                  <a:gd name="T33" fmla="*/ 1 h 81"/>
                  <a:gd name="T34" fmla="*/ 1 w 338"/>
                  <a:gd name="T35" fmla="*/ 1 h 81"/>
                  <a:gd name="T36" fmla="*/ 1 w 338"/>
                  <a:gd name="T37" fmla="*/ 1 h 81"/>
                  <a:gd name="T38" fmla="*/ 1 w 338"/>
                  <a:gd name="T39" fmla="*/ 1 h 81"/>
                  <a:gd name="T40" fmla="*/ 1 w 338"/>
                  <a:gd name="T41" fmla="*/ 1 h 81"/>
                  <a:gd name="T42" fmla="*/ 1 w 338"/>
                  <a:gd name="T43" fmla="*/ 1 h 81"/>
                  <a:gd name="T44" fmla="*/ 1 w 338"/>
                  <a:gd name="T45" fmla="*/ 1 h 81"/>
                  <a:gd name="T46" fmla="*/ 1 w 338"/>
                  <a:gd name="T47" fmla="*/ 1 h 81"/>
                  <a:gd name="T48" fmla="*/ 1 w 338"/>
                  <a:gd name="T49" fmla="*/ 1 h 81"/>
                  <a:gd name="T50" fmla="*/ 1 w 338"/>
                  <a:gd name="T51" fmla="*/ 1 h 81"/>
                  <a:gd name="T52" fmla="*/ 1 w 338"/>
                  <a:gd name="T53" fmla="*/ 1 h 81"/>
                  <a:gd name="T54" fmla="*/ 1 w 338"/>
                  <a:gd name="T55" fmla="*/ 1 h 81"/>
                  <a:gd name="T56" fmla="*/ 1 w 338"/>
                  <a:gd name="T57" fmla="*/ 1 h 81"/>
                  <a:gd name="T58" fmla="*/ 1 w 338"/>
                  <a:gd name="T59" fmla="*/ 1 h 81"/>
                  <a:gd name="T60" fmla="*/ 1 w 338"/>
                  <a:gd name="T61" fmla="*/ 1 h 81"/>
                  <a:gd name="T62" fmla="*/ 1 w 338"/>
                  <a:gd name="T63" fmla="*/ 1 h 81"/>
                  <a:gd name="T64" fmla="*/ 1 w 338"/>
                  <a:gd name="T65" fmla="*/ 1 h 81"/>
                  <a:gd name="T66" fmla="*/ 1 w 338"/>
                  <a:gd name="T67" fmla="*/ 1 h 81"/>
                  <a:gd name="T68" fmla="*/ 1 w 338"/>
                  <a:gd name="T69" fmla="*/ 1 h 81"/>
                  <a:gd name="T70" fmla="*/ 0 w 338"/>
                  <a:gd name="T71" fmla="*/ 1 h 8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38"/>
                  <a:gd name="T109" fmla="*/ 0 h 81"/>
                  <a:gd name="T110" fmla="*/ 338 w 338"/>
                  <a:gd name="T111" fmla="*/ 81 h 8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38" h="81">
                    <a:moveTo>
                      <a:pt x="0" y="41"/>
                    </a:moveTo>
                    <a:lnTo>
                      <a:pt x="2" y="40"/>
                    </a:lnTo>
                    <a:lnTo>
                      <a:pt x="12" y="36"/>
                    </a:lnTo>
                    <a:lnTo>
                      <a:pt x="17" y="32"/>
                    </a:lnTo>
                    <a:lnTo>
                      <a:pt x="26" y="30"/>
                    </a:lnTo>
                    <a:lnTo>
                      <a:pt x="35" y="27"/>
                    </a:lnTo>
                    <a:lnTo>
                      <a:pt x="45" y="25"/>
                    </a:lnTo>
                    <a:lnTo>
                      <a:pt x="55" y="21"/>
                    </a:lnTo>
                    <a:lnTo>
                      <a:pt x="66" y="17"/>
                    </a:lnTo>
                    <a:lnTo>
                      <a:pt x="77" y="15"/>
                    </a:lnTo>
                    <a:lnTo>
                      <a:pt x="91" y="12"/>
                    </a:lnTo>
                    <a:lnTo>
                      <a:pt x="104" y="9"/>
                    </a:lnTo>
                    <a:lnTo>
                      <a:pt x="118" y="5"/>
                    </a:lnTo>
                    <a:lnTo>
                      <a:pt x="132" y="4"/>
                    </a:lnTo>
                    <a:lnTo>
                      <a:pt x="144" y="4"/>
                    </a:lnTo>
                    <a:lnTo>
                      <a:pt x="157" y="1"/>
                    </a:lnTo>
                    <a:lnTo>
                      <a:pt x="169" y="0"/>
                    </a:lnTo>
                    <a:lnTo>
                      <a:pt x="182" y="0"/>
                    </a:lnTo>
                    <a:lnTo>
                      <a:pt x="194" y="0"/>
                    </a:lnTo>
                    <a:lnTo>
                      <a:pt x="206" y="0"/>
                    </a:lnTo>
                    <a:lnTo>
                      <a:pt x="217" y="0"/>
                    </a:lnTo>
                    <a:lnTo>
                      <a:pt x="227" y="1"/>
                    </a:lnTo>
                    <a:lnTo>
                      <a:pt x="238" y="2"/>
                    </a:lnTo>
                    <a:lnTo>
                      <a:pt x="246" y="2"/>
                    </a:lnTo>
                    <a:lnTo>
                      <a:pt x="253" y="5"/>
                    </a:lnTo>
                    <a:lnTo>
                      <a:pt x="261" y="5"/>
                    </a:lnTo>
                    <a:lnTo>
                      <a:pt x="267" y="6"/>
                    </a:lnTo>
                    <a:lnTo>
                      <a:pt x="276" y="7"/>
                    </a:lnTo>
                    <a:lnTo>
                      <a:pt x="302" y="15"/>
                    </a:lnTo>
                    <a:lnTo>
                      <a:pt x="338" y="29"/>
                    </a:lnTo>
                    <a:lnTo>
                      <a:pt x="324" y="27"/>
                    </a:lnTo>
                    <a:lnTo>
                      <a:pt x="321" y="26"/>
                    </a:lnTo>
                    <a:lnTo>
                      <a:pt x="312" y="24"/>
                    </a:lnTo>
                    <a:lnTo>
                      <a:pt x="303" y="22"/>
                    </a:lnTo>
                    <a:lnTo>
                      <a:pt x="297" y="21"/>
                    </a:lnTo>
                    <a:lnTo>
                      <a:pt x="289" y="21"/>
                    </a:lnTo>
                    <a:lnTo>
                      <a:pt x="283" y="21"/>
                    </a:lnTo>
                    <a:lnTo>
                      <a:pt x="276" y="21"/>
                    </a:lnTo>
                    <a:lnTo>
                      <a:pt x="267" y="21"/>
                    </a:lnTo>
                    <a:lnTo>
                      <a:pt x="259" y="24"/>
                    </a:lnTo>
                    <a:lnTo>
                      <a:pt x="249" y="25"/>
                    </a:lnTo>
                    <a:lnTo>
                      <a:pt x="242" y="29"/>
                    </a:lnTo>
                    <a:lnTo>
                      <a:pt x="231" y="30"/>
                    </a:lnTo>
                    <a:lnTo>
                      <a:pt x="221" y="32"/>
                    </a:lnTo>
                    <a:lnTo>
                      <a:pt x="211" y="36"/>
                    </a:lnTo>
                    <a:lnTo>
                      <a:pt x="201" y="41"/>
                    </a:lnTo>
                    <a:lnTo>
                      <a:pt x="191" y="44"/>
                    </a:lnTo>
                    <a:lnTo>
                      <a:pt x="179" y="50"/>
                    </a:lnTo>
                    <a:lnTo>
                      <a:pt x="169" y="54"/>
                    </a:lnTo>
                    <a:lnTo>
                      <a:pt x="161" y="59"/>
                    </a:lnTo>
                    <a:lnTo>
                      <a:pt x="151" y="62"/>
                    </a:lnTo>
                    <a:lnTo>
                      <a:pt x="143" y="66"/>
                    </a:lnTo>
                    <a:lnTo>
                      <a:pt x="136" y="70"/>
                    </a:lnTo>
                    <a:lnTo>
                      <a:pt x="132" y="75"/>
                    </a:lnTo>
                    <a:lnTo>
                      <a:pt x="122" y="79"/>
                    </a:lnTo>
                    <a:lnTo>
                      <a:pt x="119" y="81"/>
                    </a:lnTo>
                    <a:lnTo>
                      <a:pt x="118" y="79"/>
                    </a:lnTo>
                    <a:lnTo>
                      <a:pt x="114" y="77"/>
                    </a:lnTo>
                    <a:lnTo>
                      <a:pt x="108" y="72"/>
                    </a:lnTo>
                    <a:lnTo>
                      <a:pt x="99" y="67"/>
                    </a:lnTo>
                    <a:lnTo>
                      <a:pt x="89" y="61"/>
                    </a:lnTo>
                    <a:lnTo>
                      <a:pt x="80" y="55"/>
                    </a:lnTo>
                    <a:lnTo>
                      <a:pt x="68" y="50"/>
                    </a:lnTo>
                    <a:lnTo>
                      <a:pt x="58" y="46"/>
                    </a:lnTo>
                    <a:lnTo>
                      <a:pt x="47" y="41"/>
                    </a:lnTo>
                    <a:lnTo>
                      <a:pt x="36" y="41"/>
                    </a:lnTo>
                    <a:lnTo>
                      <a:pt x="26" y="40"/>
                    </a:lnTo>
                    <a:lnTo>
                      <a:pt x="17" y="40"/>
                    </a:lnTo>
                    <a:lnTo>
                      <a:pt x="10" y="40"/>
                    </a:lnTo>
                    <a:lnTo>
                      <a:pt x="3" y="41"/>
                    </a:lnTo>
                    <a:lnTo>
                      <a:pt x="1" y="41"/>
                    </a:lnTo>
                    <a:lnTo>
                      <a:pt x="0" y="41"/>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20" name="Freeform 328"/>
              <p:cNvSpPr>
                <a:spLocks/>
              </p:cNvSpPr>
              <p:nvPr/>
            </p:nvSpPr>
            <p:spPr bwMode="auto">
              <a:xfrm>
                <a:off x="2505" y="2970"/>
                <a:ext cx="135" cy="26"/>
              </a:xfrm>
              <a:custGeom>
                <a:avLst/>
                <a:gdLst>
                  <a:gd name="T0" fmla="*/ 0 w 270"/>
                  <a:gd name="T1" fmla="*/ 0 h 53"/>
                  <a:gd name="T2" fmla="*/ 1 w 270"/>
                  <a:gd name="T3" fmla="*/ 0 h 53"/>
                  <a:gd name="T4" fmla="*/ 1 w 270"/>
                  <a:gd name="T5" fmla="*/ 0 h 53"/>
                  <a:gd name="T6" fmla="*/ 1 w 270"/>
                  <a:gd name="T7" fmla="*/ 0 h 53"/>
                  <a:gd name="T8" fmla="*/ 1 w 270"/>
                  <a:gd name="T9" fmla="*/ 0 h 53"/>
                  <a:gd name="T10" fmla="*/ 1 w 270"/>
                  <a:gd name="T11" fmla="*/ 0 h 53"/>
                  <a:gd name="T12" fmla="*/ 1 w 270"/>
                  <a:gd name="T13" fmla="*/ 0 h 53"/>
                  <a:gd name="T14" fmla="*/ 1 w 270"/>
                  <a:gd name="T15" fmla="*/ 0 h 53"/>
                  <a:gd name="T16" fmla="*/ 1 w 270"/>
                  <a:gd name="T17" fmla="*/ 0 h 53"/>
                  <a:gd name="T18" fmla="*/ 1 w 270"/>
                  <a:gd name="T19" fmla="*/ 0 h 53"/>
                  <a:gd name="T20" fmla="*/ 1 w 270"/>
                  <a:gd name="T21" fmla="*/ 0 h 53"/>
                  <a:gd name="T22" fmla="*/ 1 w 270"/>
                  <a:gd name="T23" fmla="*/ 0 h 53"/>
                  <a:gd name="T24" fmla="*/ 1 w 270"/>
                  <a:gd name="T25" fmla="*/ 0 h 53"/>
                  <a:gd name="T26" fmla="*/ 1 w 270"/>
                  <a:gd name="T27" fmla="*/ 0 h 53"/>
                  <a:gd name="T28" fmla="*/ 1 w 270"/>
                  <a:gd name="T29" fmla="*/ 0 h 53"/>
                  <a:gd name="T30" fmla="*/ 1 w 270"/>
                  <a:gd name="T31" fmla="*/ 0 h 53"/>
                  <a:gd name="T32" fmla="*/ 1 w 270"/>
                  <a:gd name="T33" fmla="*/ 0 h 53"/>
                  <a:gd name="T34" fmla="*/ 1 w 270"/>
                  <a:gd name="T35" fmla="*/ 0 h 53"/>
                  <a:gd name="T36" fmla="*/ 1 w 270"/>
                  <a:gd name="T37" fmla="*/ 0 h 53"/>
                  <a:gd name="T38" fmla="*/ 1 w 270"/>
                  <a:gd name="T39" fmla="*/ 0 h 53"/>
                  <a:gd name="T40" fmla="*/ 1 w 270"/>
                  <a:gd name="T41" fmla="*/ 0 h 53"/>
                  <a:gd name="T42" fmla="*/ 1 w 270"/>
                  <a:gd name="T43" fmla="*/ 0 h 53"/>
                  <a:gd name="T44" fmla="*/ 1 w 270"/>
                  <a:gd name="T45" fmla="*/ 0 h 53"/>
                  <a:gd name="T46" fmla="*/ 1 w 270"/>
                  <a:gd name="T47" fmla="*/ 0 h 53"/>
                  <a:gd name="T48" fmla="*/ 1 w 270"/>
                  <a:gd name="T49" fmla="*/ 0 h 53"/>
                  <a:gd name="T50" fmla="*/ 1 w 270"/>
                  <a:gd name="T51" fmla="*/ 0 h 53"/>
                  <a:gd name="T52" fmla="*/ 1 w 270"/>
                  <a:gd name="T53" fmla="*/ 0 h 53"/>
                  <a:gd name="T54" fmla="*/ 1 w 270"/>
                  <a:gd name="T55" fmla="*/ 0 h 53"/>
                  <a:gd name="T56" fmla="*/ 1 w 270"/>
                  <a:gd name="T57" fmla="*/ 0 h 53"/>
                  <a:gd name="T58" fmla="*/ 1 w 270"/>
                  <a:gd name="T59" fmla="*/ 0 h 53"/>
                  <a:gd name="T60" fmla="*/ 1 w 270"/>
                  <a:gd name="T61" fmla="*/ 0 h 53"/>
                  <a:gd name="T62" fmla="*/ 1 w 270"/>
                  <a:gd name="T63" fmla="*/ 0 h 53"/>
                  <a:gd name="T64" fmla="*/ 0 w 270"/>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53"/>
                  <a:gd name="T101" fmla="*/ 270 w 270"/>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53">
                    <a:moveTo>
                      <a:pt x="0" y="3"/>
                    </a:moveTo>
                    <a:lnTo>
                      <a:pt x="0" y="1"/>
                    </a:lnTo>
                    <a:lnTo>
                      <a:pt x="5" y="1"/>
                    </a:lnTo>
                    <a:lnTo>
                      <a:pt x="11" y="0"/>
                    </a:lnTo>
                    <a:lnTo>
                      <a:pt x="21" y="0"/>
                    </a:lnTo>
                    <a:lnTo>
                      <a:pt x="25" y="0"/>
                    </a:lnTo>
                    <a:lnTo>
                      <a:pt x="32" y="0"/>
                    </a:lnTo>
                    <a:lnTo>
                      <a:pt x="37" y="0"/>
                    </a:lnTo>
                    <a:lnTo>
                      <a:pt x="47" y="1"/>
                    </a:lnTo>
                    <a:lnTo>
                      <a:pt x="54" y="1"/>
                    </a:lnTo>
                    <a:lnTo>
                      <a:pt x="64" y="3"/>
                    </a:lnTo>
                    <a:lnTo>
                      <a:pt x="74" y="4"/>
                    </a:lnTo>
                    <a:lnTo>
                      <a:pt x="85" y="6"/>
                    </a:lnTo>
                    <a:lnTo>
                      <a:pt x="95" y="6"/>
                    </a:lnTo>
                    <a:lnTo>
                      <a:pt x="106" y="9"/>
                    </a:lnTo>
                    <a:lnTo>
                      <a:pt x="119" y="11"/>
                    </a:lnTo>
                    <a:lnTo>
                      <a:pt x="132" y="13"/>
                    </a:lnTo>
                    <a:lnTo>
                      <a:pt x="145" y="15"/>
                    </a:lnTo>
                    <a:lnTo>
                      <a:pt x="157" y="19"/>
                    </a:lnTo>
                    <a:lnTo>
                      <a:pt x="170" y="21"/>
                    </a:lnTo>
                    <a:lnTo>
                      <a:pt x="183" y="24"/>
                    </a:lnTo>
                    <a:lnTo>
                      <a:pt x="195" y="26"/>
                    </a:lnTo>
                    <a:lnTo>
                      <a:pt x="206" y="30"/>
                    </a:lnTo>
                    <a:lnTo>
                      <a:pt x="216" y="33"/>
                    </a:lnTo>
                    <a:lnTo>
                      <a:pt x="227" y="36"/>
                    </a:lnTo>
                    <a:lnTo>
                      <a:pt x="236" y="38"/>
                    </a:lnTo>
                    <a:lnTo>
                      <a:pt x="246" y="40"/>
                    </a:lnTo>
                    <a:lnTo>
                      <a:pt x="252" y="43"/>
                    </a:lnTo>
                    <a:lnTo>
                      <a:pt x="260" y="45"/>
                    </a:lnTo>
                    <a:lnTo>
                      <a:pt x="266" y="48"/>
                    </a:lnTo>
                    <a:lnTo>
                      <a:pt x="270" y="49"/>
                    </a:lnTo>
                    <a:lnTo>
                      <a:pt x="268" y="50"/>
                    </a:lnTo>
                    <a:lnTo>
                      <a:pt x="266" y="51"/>
                    </a:lnTo>
                    <a:lnTo>
                      <a:pt x="258" y="51"/>
                    </a:lnTo>
                    <a:lnTo>
                      <a:pt x="253" y="53"/>
                    </a:lnTo>
                    <a:lnTo>
                      <a:pt x="250" y="51"/>
                    </a:lnTo>
                    <a:lnTo>
                      <a:pt x="243" y="50"/>
                    </a:lnTo>
                    <a:lnTo>
                      <a:pt x="237" y="48"/>
                    </a:lnTo>
                    <a:lnTo>
                      <a:pt x="233" y="48"/>
                    </a:lnTo>
                    <a:lnTo>
                      <a:pt x="226" y="46"/>
                    </a:lnTo>
                    <a:lnTo>
                      <a:pt x="220" y="45"/>
                    </a:lnTo>
                    <a:lnTo>
                      <a:pt x="211" y="43"/>
                    </a:lnTo>
                    <a:lnTo>
                      <a:pt x="202" y="40"/>
                    </a:lnTo>
                    <a:lnTo>
                      <a:pt x="192" y="38"/>
                    </a:lnTo>
                    <a:lnTo>
                      <a:pt x="183" y="36"/>
                    </a:lnTo>
                    <a:lnTo>
                      <a:pt x="173" y="35"/>
                    </a:lnTo>
                    <a:lnTo>
                      <a:pt x="164" y="34"/>
                    </a:lnTo>
                    <a:lnTo>
                      <a:pt x="152" y="31"/>
                    </a:lnTo>
                    <a:lnTo>
                      <a:pt x="142" y="30"/>
                    </a:lnTo>
                    <a:lnTo>
                      <a:pt x="130" y="28"/>
                    </a:lnTo>
                    <a:lnTo>
                      <a:pt x="117" y="26"/>
                    </a:lnTo>
                    <a:lnTo>
                      <a:pt x="105" y="24"/>
                    </a:lnTo>
                    <a:lnTo>
                      <a:pt x="95" y="24"/>
                    </a:lnTo>
                    <a:lnTo>
                      <a:pt x="82" y="24"/>
                    </a:lnTo>
                    <a:lnTo>
                      <a:pt x="71" y="23"/>
                    </a:lnTo>
                    <a:lnTo>
                      <a:pt x="61" y="21"/>
                    </a:lnTo>
                    <a:lnTo>
                      <a:pt x="52" y="21"/>
                    </a:lnTo>
                    <a:lnTo>
                      <a:pt x="42" y="20"/>
                    </a:lnTo>
                    <a:lnTo>
                      <a:pt x="35" y="19"/>
                    </a:lnTo>
                    <a:lnTo>
                      <a:pt x="27" y="19"/>
                    </a:lnTo>
                    <a:lnTo>
                      <a:pt x="22" y="19"/>
                    </a:lnTo>
                    <a:lnTo>
                      <a:pt x="12" y="19"/>
                    </a:lnTo>
                    <a:lnTo>
                      <a:pt x="11" y="19"/>
                    </a:lnTo>
                    <a:lnTo>
                      <a:pt x="1" y="11"/>
                    </a:lnTo>
                    <a:lnTo>
                      <a:pt x="0" y="3"/>
                    </a:lnTo>
                    <a:close/>
                  </a:path>
                </a:pathLst>
              </a:custGeom>
              <a:solidFill>
                <a:srgbClr val="A554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21" name="Freeform 329"/>
              <p:cNvSpPr>
                <a:spLocks/>
              </p:cNvSpPr>
              <p:nvPr/>
            </p:nvSpPr>
            <p:spPr bwMode="auto">
              <a:xfrm>
                <a:off x="2262" y="2633"/>
                <a:ext cx="112" cy="72"/>
              </a:xfrm>
              <a:custGeom>
                <a:avLst/>
                <a:gdLst>
                  <a:gd name="T0" fmla="*/ 1 w 223"/>
                  <a:gd name="T1" fmla="*/ 1 h 143"/>
                  <a:gd name="T2" fmla="*/ 1 w 223"/>
                  <a:gd name="T3" fmla="*/ 1 h 143"/>
                  <a:gd name="T4" fmla="*/ 1 w 223"/>
                  <a:gd name="T5" fmla="*/ 1 h 143"/>
                  <a:gd name="T6" fmla="*/ 1 w 223"/>
                  <a:gd name="T7" fmla="*/ 1 h 143"/>
                  <a:gd name="T8" fmla="*/ 1 w 223"/>
                  <a:gd name="T9" fmla="*/ 1 h 143"/>
                  <a:gd name="T10" fmla="*/ 1 w 223"/>
                  <a:gd name="T11" fmla="*/ 1 h 143"/>
                  <a:gd name="T12" fmla="*/ 1 w 223"/>
                  <a:gd name="T13" fmla="*/ 1 h 143"/>
                  <a:gd name="T14" fmla="*/ 1 w 223"/>
                  <a:gd name="T15" fmla="*/ 1 h 143"/>
                  <a:gd name="T16" fmla="*/ 1 w 223"/>
                  <a:gd name="T17" fmla="*/ 1 h 143"/>
                  <a:gd name="T18" fmla="*/ 1 w 223"/>
                  <a:gd name="T19" fmla="*/ 1 h 143"/>
                  <a:gd name="T20" fmla="*/ 1 w 223"/>
                  <a:gd name="T21" fmla="*/ 1 h 143"/>
                  <a:gd name="T22" fmla="*/ 1 w 223"/>
                  <a:gd name="T23" fmla="*/ 1 h 143"/>
                  <a:gd name="T24" fmla="*/ 1 w 223"/>
                  <a:gd name="T25" fmla="*/ 1 h 143"/>
                  <a:gd name="T26" fmla="*/ 1 w 223"/>
                  <a:gd name="T27" fmla="*/ 1 h 143"/>
                  <a:gd name="T28" fmla="*/ 1 w 223"/>
                  <a:gd name="T29" fmla="*/ 1 h 143"/>
                  <a:gd name="T30" fmla="*/ 1 w 223"/>
                  <a:gd name="T31" fmla="*/ 1 h 143"/>
                  <a:gd name="T32" fmla="*/ 1 w 223"/>
                  <a:gd name="T33" fmla="*/ 1 h 143"/>
                  <a:gd name="T34" fmla="*/ 1 w 223"/>
                  <a:gd name="T35" fmla="*/ 1 h 143"/>
                  <a:gd name="T36" fmla="*/ 1 w 223"/>
                  <a:gd name="T37" fmla="*/ 1 h 143"/>
                  <a:gd name="T38" fmla="*/ 1 w 223"/>
                  <a:gd name="T39" fmla="*/ 1 h 143"/>
                  <a:gd name="T40" fmla="*/ 1 w 223"/>
                  <a:gd name="T41" fmla="*/ 1 h 143"/>
                  <a:gd name="T42" fmla="*/ 1 w 223"/>
                  <a:gd name="T43" fmla="*/ 1 h 143"/>
                  <a:gd name="T44" fmla="*/ 1 w 223"/>
                  <a:gd name="T45" fmla="*/ 1 h 143"/>
                  <a:gd name="T46" fmla="*/ 1 w 223"/>
                  <a:gd name="T47" fmla="*/ 1 h 143"/>
                  <a:gd name="T48" fmla="*/ 1 w 223"/>
                  <a:gd name="T49" fmla="*/ 1 h 143"/>
                  <a:gd name="T50" fmla="*/ 1 w 223"/>
                  <a:gd name="T51" fmla="*/ 1 h 143"/>
                  <a:gd name="T52" fmla="*/ 1 w 223"/>
                  <a:gd name="T53" fmla="*/ 1 h 143"/>
                  <a:gd name="T54" fmla="*/ 1 w 223"/>
                  <a:gd name="T55" fmla="*/ 1 h 143"/>
                  <a:gd name="T56" fmla="*/ 1 w 223"/>
                  <a:gd name="T57" fmla="*/ 1 h 143"/>
                  <a:gd name="T58" fmla="*/ 1 w 223"/>
                  <a:gd name="T59" fmla="*/ 1 h 143"/>
                  <a:gd name="T60" fmla="*/ 1 w 223"/>
                  <a:gd name="T61" fmla="*/ 1 h 143"/>
                  <a:gd name="T62" fmla="*/ 1 w 223"/>
                  <a:gd name="T63" fmla="*/ 1 h 143"/>
                  <a:gd name="T64" fmla="*/ 1 w 223"/>
                  <a:gd name="T65" fmla="*/ 1 h 143"/>
                  <a:gd name="T66" fmla="*/ 1 w 223"/>
                  <a:gd name="T67" fmla="*/ 1 h 143"/>
                  <a:gd name="T68" fmla="*/ 1 w 223"/>
                  <a:gd name="T69" fmla="*/ 0 h 14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23"/>
                  <a:gd name="T106" fmla="*/ 0 h 143"/>
                  <a:gd name="T107" fmla="*/ 223 w 223"/>
                  <a:gd name="T108" fmla="*/ 143 h 14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23" h="143">
                    <a:moveTo>
                      <a:pt x="57" y="0"/>
                    </a:moveTo>
                    <a:lnTo>
                      <a:pt x="61" y="2"/>
                    </a:lnTo>
                    <a:lnTo>
                      <a:pt x="65" y="7"/>
                    </a:lnTo>
                    <a:lnTo>
                      <a:pt x="71" y="15"/>
                    </a:lnTo>
                    <a:lnTo>
                      <a:pt x="73" y="23"/>
                    </a:lnTo>
                    <a:lnTo>
                      <a:pt x="78" y="33"/>
                    </a:lnTo>
                    <a:lnTo>
                      <a:pt x="78" y="43"/>
                    </a:lnTo>
                    <a:lnTo>
                      <a:pt x="77" y="56"/>
                    </a:lnTo>
                    <a:lnTo>
                      <a:pt x="71" y="65"/>
                    </a:lnTo>
                    <a:lnTo>
                      <a:pt x="60" y="75"/>
                    </a:lnTo>
                    <a:lnTo>
                      <a:pt x="53" y="80"/>
                    </a:lnTo>
                    <a:lnTo>
                      <a:pt x="47" y="85"/>
                    </a:lnTo>
                    <a:lnTo>
                      <a:pt x="40" y="88"/>
                    </a:lnTo>
                    <a:lnTo>
                      <a:pt x="35" y="93"/>
                    </a:lnTo>
                    <a:lnTo>
                      <a:pt x="26" y="96"/>
                    </a:lnTo>
                    <a:lnTo>
                      <a:pt x="20" y="98"/>
                    </a:lnTo>
                    <a:lnTo>
                      <a:pt x="12" y="101"/>
                    </a:lnTo>
                    <a:lnTo>
                      <a:pt x="8" y="105"/>
                    </a:lnTo>
                    <a:lnTo>
                      <a:pt x="0" y="110"/>
                    </a:lnTo>
                    <a:lnTo>
                      <a:pt x="5" y="110"/>
                    </a:lnTo>
                    <a:lnTo>
                      <a:pt x="12" y="110"/>
                    </a:lnTo>
                    <a:lnTo>
                      <a:pt x="23" y="110"/>
                    </a:lnTo>
                    <a:lnTo>
                      <a:pt x="30" y="110"/>
                    </a:lnTo>
                    <a:lnTo>
                      <a:pt x="36" y="110"/>
                    </a:lnTo>
                    <a:lnTo>
                      <a:pt x="45" y="110"/>
                    </a:lnTo>
                    <a:lnTo>
                      <a:pt x="53" y="110"/>
                    </a:lnTo>
                    <a:lnTo>
                      <a:pt x="60" y="110"/>
                    </a:lnTo>
                    <a:lnTo>
                      <a:pt x="70" y="111"/>
                    </a:lnTo>
                    <a:lnTo>
                      <a:pt x="80" y="112"/>
                    </a:lnTo>
                    <a:lnTo>
                      <a:pt x="90" y="115"/>
                    </a:lnTo>
                    <a:lnTo>
                      <a:pt x="98" y="115"/>
                    </a:lnTo>
                    <a:lnTo>
                      <a:pt x="108" y="117"/>
                    </a:lnTo>
                    <a:lnTo>
                      <a:pt x="120" y="118"/>
                    </a:lnTo>
                    <a:lnTo>
                      <a:pt x="132" y="121"/>
                    </a:lnTo>
                    <a:lnTo>
                      <a:pt x="143" y="123"/>
                    </a:lnTo>
                    <a:lnTo>
                      <a:pt x="153" y="126"/>
                    </a:lnTo>
                    <a:lnTo>
                      <a:pt x="165" y="128"/>
                    </a:lnTo>
                    <a:lnTo>
                      <a:pt x="176" y="132"/>
                    </a:lnTo>
                    <a:lnTo>
                      <a:pt x="185" y="133"/>
                    </a:lnTo>
                    <a:lnTo>
                      <a:pt x="193" y="135"/>
                    </a:lnTo>
                    <a:lnTo>
                      <a:pt x="202" y="136"/>
                    </a:lnTo>
                    <a:lnTo>
                      <a:pt x="210" y="138"/>
                    </a:lnTo>
                    <a:lnTo>
                      <a:pt x="218" y="141"/>
                    </a:lnTo>
                    <a:lnTo>
                      <a:pt x="223" y="143"/>
                    </a:lnTo>
                    <a:lnTo>
                      <a:pt x="222" y="141"/>
                    </a:lnTo>
                    <a:lnTo>
                      <a:pt x="220" y="136"/>
                    </a:lnTo>
                    <a:lnTo>
                      <a:pt x="216" y="128"/>
                    </a:lnTo>
                    <a:lnTo>
                      <a:pt x="213" y="120"/>
                    </a:lnTo>
                    <a:lnTo>
                      <a:pt x="208" y="113"/>
                    </a:lnTo>
                    <a:lnTo>
                      <a:pt x="205" y="108"/>
                    </a:lnTo>
                    <a:lnTo>
                      <a:pt x="201" y="101"/>
                    </a:lnTo>
                    <a:lnTo>
                      <a:pt x="197" y="96"/>
                    </a:lnTo>
                    <a:lnTo>
                      <a:pt x="191" y="88"/>
                    </a:lnTo>
                    <a:lnTo>
                      <a:pt x="186" y="82"/>
                    </a:lnTo>
                    <a:lnTo>
                      <a:pt x="178" y="75"/>
                    </a:lnTo>
                    <a:lnTo>
                      <a:pt x="173" y="70"/>
                    </a:lnTo>
                    <a:lnTo>
                      <a:pt x="165" y="62"/>
                    </a:lnTo>
                    <a:lnTo>
                      <a:pt x="156" y="55"/>
                    </a:lnTo>
                    <a:lnTo>
                      <a:pt x="147" y="48"/>
                    </a:lnTo>
                    <a:lnTo>
                      <a:pt x="138" y="42"/>
                    </a:lnTo>
                    <a:lnTo>
                      <a:pt x="128" y="36"/>
                    </a:lnTo>
                    <a:lnTo>
                      <a:pt x="120" y="30"/>
                    </a:lnTo>
                    <a:lnTo>
                      <a:pt x="108" y="25"/>
                    </a:lnTo>
                    <a:lnTo>
                      <a:pt x="100" y="20"/>
                    </a:lnTo>
                    <a:lnTo>
                      <a:pt x="90" y="15"/>
                    </a:lnTo>
                    <a:lnTo>
                      <a:pt x="83" y="11"/>
                    </a:lnTo>
                    <a:lnTo>
                      <a:pt x="75" y="7"/>
                    </a:lnTo>
                    <a:lnTo>
                      <a:pt x="70" y="3"/>
                    </a:lnTo>
                    <a:lnTo>
                      <a:pt x="60" y="0"/>
                    </a:lnTo>
                    <a:lnTo>
                      <a:pt x="57" y="0"/>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22" name="Freeform 330"/>
              <p:cNvSpPr>
                <a:spLocks/>
              </p:cNvSpPr>
              <p:nvPr/>
            </p:nvSpPr>
            <p:spPr bwMode="auto">
              <a:xfrm>
                <a:off x="2249" y="2933"/>
                <a:ext cx="122" cy="23"/>
              </a:xfrm>
              <a:custGeom>
                <a:avLst/>
                <a:gdLst>
                  <a:gd name="T0" fmla="*/ 1 w 243"/>
                  <a:gd name="T1" fmla="*/ 0 h 45"/>
                  <a:gd name="T2" fmla="*/ 1 w 243"/>
                  <a:gd name="T3" fmla="*/ 1 h 45"/>
                  <a:gd name="T4" fmla="*/ 1 w 243"/>
                  <a:gd name="T5" fmla="*/ 1 h 45"/>
                  <a:gd name="T6" fmla="*/ 1 w 243"/>
                  <a:gd name="T7" fmla="*/ 1 h 45"/>
                  <a:gd name="T8" fmla="*/ 1 w 243"/>
                  <a:gd name="T9" fmla="*/ 1 h 45"/>
                  <a:gd name="T10" fmla="*/ 1 w 243"/>
                  <a:gd name="T11" fmla="*/ 1 h 45"/>
                  <a:gd name="T12" fmla="*/ 1 w 243"/>
                  <a:gd name="T13" fmla="*/ 1 h 45"/>
                  <a:gd name="T14" fmla="*/ 1 w 243"/>
                  <a:gd name="T15" fmla="*/ 1 h 45"/>
                  <a:gd name="T16" fmla="*/ 1 w 243"/>
                  <a:gd name="T17" fmla="*/ 1 h 45"/>
                  <a:gd name="T18" fmla="*/ 1 w 243"/>
                  <a:gd name="T19" fmla="*/ 1 h 45"/>
                  <a:gd name="T20" fmla="*/ 1 w 243"/>
                  <a:gd name="T21" fmla="*/ 1 h 45"/>
                  <a:gd name="T22" fmla="*/ 1 w 243"/>
                  <a:gd name="T23" fmla="*/ 1 h 45"/>
                  <a:gd name="T24" fmla="*/ 1 w 243"/>
                  <a:gd name="T25" fmla="*/ 1 h 45"/>
                  <a:gd name="T26" fmla="*/ 1 w 243"/>
                  <a:gd name="T27" fmla="*/ 1 h 45"/>
                  <a:gd name="T28" fmla="*/ 1 w 243"/>
                  <a:gd name="T29" fmla="*/ 1 h 45"/>
                  <a:gd name="T30" fmla="*/ 1 w 243"/>
                  <a:gd name="T31" fmla="*/ 1 h 45"/>
                  <a:gd name="T32" fmla="*/ 1 w 243"/>
                  <a:gd name="T33" fmla="*/ 1 h 45"/>
                  <a:gd name="T34" fmla="*/ 1 w 243"/>
                  <a:gd name="T35" fmla="*/ 1 h 45"/>
                  <a:gd name="T36" fmla="*/ 1 w 243"/>
                  <a:gd name="T37" fmla="*/ 1 h 45"/>
                  <a:gd name="T38" fmla="*/ 1 w 243"/>
                  <a:gd name="T39" fmla="*/ 1 h 45"/>
                  <a:gd name="T40" fmla="*/ 1 w 243"/>
                  <a:gd name="T41" fmla="*/ 1 h 45"/>
                  <a:gd name="T42" fmla="*/ 1 w 243"/>
                  <a:gd name="T43" fmla="*/ 1 h 45"/>
                  <a:gd name="T44" fmla="*/ 1 w 243"/>
                  <a:gd name="T45" fmla="*/ 1 h 45"/>
                  <a:gd name="T46" fmla="*/ 1 w 243"/>
                  <a:gd name="T47" fmla="*/ 1 h 45"/>
                  <a:gd name="T48" fmla="*/ 1 w 243"/>
                  <a:gd name="T49" fmla="*/ 1 h 45"/>
                  <a:gd name="T50" fmla="*/ 1 w 243"/>
                  <a:gd name="T51" fmla="*/ 1 h 45"/>
                  <a:gd name="T52" fmla="*/ 1 w 243"/>
                  <a:gd name="T53" fmla="*/ 1 h 45"/>
                  <a:gd name="T54" fmla="*/ 1 w 243"/>
                  <a:gd name="T55" fmla="*/ 1 h 45"/>
                  <a:gd name="T56" fmla="*/ 1 w 243"/>
                  <a:gd name="T57" fmla="*/ 1 h 45"/>
                  <a:gd name="T58" fmla="*/ 1 w 243"/>
                  <a:gd name="T59" fmla="*/ 1 h 45"/>
                  <a:gd name="T60" fmla="*/ 1 w 243"/>
                  <a:gd name="T61" fmla="*/ 1 h 45"/>
                  <a:gd name="T62" fmla="*/ 0 w 243"/>
                  <a:gd name="T63" fmla="*/ 0 h 4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43"/>
                  <a:gd name="T97" fmla="*/ 0 h 45"/>
                  <a:gd name="T98" fmla="*/ 243 w 243"/>
                  <a:gd name="T99" fmla="*/ 45 h 4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43" h="45">
                    <a:moveTo>
                      <a:pt x="0" y="0"/>
                    </a:moveTo>
                    <a:lnTo>
                      <a:pt x="1" y="0"/>
                    </a:lnTo>
                    <a:lnTo>
                      <a:pt x="5" y="2"/>
                    </a:lnTo>
                    <a:lnTo>
                      <a:pt x="12" y="6"/>
                    </a:lnTo>
                    <a:lnTo>
                      <a:pt x="23" y="11"/>
                    </a:lnTo>
                    <a:lnTo>
                      <a:pt x="28" y="12"/>
                    </a:lnTo>
                    <a:lnTo>
                      <a:pt x="36" y="13"/>
                    </a:lnTo>
                    <a:lnTo>
                      <a:pt x="42" y="16"/>
                    </a:lnTo>
                    <a:lnTo>
                      <a:pt x="49" y="18"/>
                    </a:lnTo>
                    <a:lnTo>
                      <a:pt x="56" y="20"/>
                    </a:lnTo>
                    <a:lnTo>
                      <a:pt x="64" y="21"/>
                    </a:lnTo>
                    <a:lnTo>
                      <a:pt x="73" y="22"/>
                    </a:lnTo>
                    <a:lnTo>
                      <a:pt x="82" y="25"/>
                    </a:lnTo>
                    <a:lnTo>
                      <a:pt x="88" y="23"/>
                    </a:lnTo>
                    <a:lnTo>
                      <a:pt x="97" y="23"/>
                    </a:lnTo>
                    <a:lnTo>
                      <a:pt x="104" y="22"/>
                    </a:lnTo>
                    <a:lnTo>
                      <a:pt x="112" y="22"/>
                    </a:lnTo>
                    <a:lnTo>
                      <a:pt x="119" y="21"/>
                    </a:lnTo>
                    <a:lnTo>
                      <a:pt x="126" y="20"/>
                    </a:lnTo>
                    <a:lnTo>
                      <a:pt x="133" y="18"/>
                    </a:lnTo>
                    <a:lnTo>
                      <a:pt x="141" y="17"/>
                    </a:lnTo>
                    <a:lnTo>
                      <a:pt x="151" y="13"/>
                    </a:lnTo>
                    <a:lnTo>
                      <a:pt x="161" y="12"/>
                    </a:lnTo>
                    <a:lnTo>
                      <a:pt x="167" y="10"/>
                    </a:lnTo>
                    <a:lnTo>
                      <a:pt x="169" y="10"/>
                    </a:lnTo>
                    <a:lnTo>
                      <a:pt x="171" y="10"/>
                    </a:lnTo>
                    <a:lnTo>
                      <a:pt x="179" y="10"/>
                    </a:lnTo>
                    <a:lnTo>
                      <a:pt x="184" y="10"/>
                    </a:lnTo>
                    <a:lnTo>
                      <a:pt x="192" y="11"/>
                    </a:lnTo>
                    <a:lnTo>
                      <a:pt x="198" y="12"/>
                    </a:lnTo>
                    <a:lnTo>
                      <a:pt x="206" y="13"/>
                    </a:lnTo>
                    <a:lnTo>
                      <a:pt x="212" y="13"/>
                    </a:lnTo>
                    <a:lnTo>
                      <a:pt x="218" y="16"/>
                    </a:lnTo>
                    <a:lnTo>
                      <a:pt x="224" y="17"/>
                    </a:lnTo>
                    <a:lnTo>
                      <a:pt x="231" y="20"/>
                    </a:lnTo>
                    <a:lnTo>
                      <a:pt x="239" y="23"/>
                    </a:lnTo>
                    <a:lnTo>
                      <a:pt x="243" y="27"/>
                    </a:lnTo>
                    <a:lnTo>
                      <a:pt x="241" y="27"/>
                    </a:lnTo>
                    <a:lnTo>
                      <a:pt x="238" y="30"/>
                    </a:lnTo>
                    <a:lnTo>
                      <a:pt x="233" y="31"/>
                    </a:lnTo>
                    <a:lnTo>
                      <a:pt x="228" y="33"/>
                    </a:lnTo>
                    <a:lnTo>
                      <a:pt x="219" y="33"/>
                    </a:lnTo>
                    <a:lnTo>
                      <a:pt x="212" y="36"/>
                    </a:lnTo>
                    <a:lnTo>
                      <a:pt x="203" y="37"/>
                    </a:lnTo>
                    <a:lnTo>
                      <a:pt x="193" y="38"/>
                    </a:lnTo>
                    <a:lnTo>
                      <a:pt x="182" y="38"/>
                    </a:lnTo>
                    <a:lnTo>
                      <a:pt x="172" y="40"/>
                    </a:lnTo>
                    <a:lnTo>
                      <a:pt x="161" y="41"/>
                    </a:lnTo>
                    <a:lnTo>
                      <a:pt x="151" y="42"/>
                    </a:lnTo>
                    <a:lnTo>
                      <a:pt x="139" y="42"/>
                    </a:lnTo>
                    <a:lnTo>
                      <a:pt x="129" y="43"/>
                    </a:lnTo>
                    <a:lnTo>
                      <a:pt x="119" y="43"/>
                    </a:lnTo>
                    <a:lnTo>
                      <a:pt x="109" y="45"/>
                    </a:lnTo>
                    <a:lnTo>
                      <a:pt x="99" y="43"/>
                    </a:lnTo>
                    <a:lnTo>
                      <a:pt x="92" y="43"/>
                    </a:lnTo>
                    <a:lnTo>
                      <a:pt x="86" y="42"/>
                    </a:lnTo>
                    <a:lnTo>
                      <a:pt x="78" y="42"/>
                    </a:lnTo>
                    <a:lnTo>
                      <a:pt x="67" y="40"/>
                    </a:lnTo>
                    <a:lnTo>
                      <a:pt x="59" y="38"/>
                    </a:lnTo>
                    <a:lnTo>
                      <a:pt x="51" y="36"/>
                    </a:lnTo>
                    <a:lnTo>
                      <a:pt x="48" y="35"/>
                    </a:lnTo>
                    <a:lnTo>
                      <a:pt x="46" y="33"/>
                    </a:lnTo>
                    <a:lnTo>
                      <a:pt x="0"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23" name="Freeform 331"/>
              <p:cNvSpPr>
                <a:spLocks/>
              </p:cNvSpPr>
              <p:nvPr/>
            </p:nvSpPr>
            <p:spPr bwMode="auto">
              <a:xfrm>
                <a:off x="2329" y="2947"/>
                <a:ext cx="123" cy="34"/>
              </a:xfrm>
              <a:custGeom>
                <a:avLst/>
                <a:gdLst>
                  <a:gd name="T0" fmla="*/ 1 w 245"/>
                  <a:gd name="T1" fmla="*/ 0 h 69"/>
                  <a:gd name="T2" fmla="*/ 1 w 245"/>
                  <a:gd name="T3" fmla="*/ 0 h 69"/>
                  <a:gd name="T4" fmla="*/ 1 w 245"/>
                  <a:gd name="T5" fmla="*/ 0 h 69"/>
                  <a:gd name="T6" fmla="*/ 1 w 245"/>
                  <a:gd name="T7" fmla="*/ 0 h 69"/>
                  <a:gd name="T8" fmla="*/ 1 w 245"/>
                  <a:gd name="T9" fmla="*/ 0 h 69"/>
                  <a:gd name="T10" fmla="*/ 1 w 245"/>
                  <a:gd name="T11" fmla="*/ 0 h 69"/>
                  <a:gd name="T12" fmla="*/ 1 w 245"/>
                  <a:gd name="T13" fmla="*/ 0 h 69"/>
                  <a:gd name="T14" fmla="*/ 1 w 245"/>
                  <a:gd name="T15" fmla="*/ 0 h 69"/>
                  <a:gd name="T16" fmla="*/ 1 w 245"/>
                  <a:gd name="T17" fmla="*/ 0 h 69"/>
                  <a:gd name="T18" fmla="*/ 1 w 245"/>
                  <a:gd name="T19" fmla="*/ 0 h 69"/>
                  <a:gd name="T20" fmla="*/ 1 w 245"/>
                  <a:gd name="T21" fmla="*/ 0 h 69"/>
                  <a:gd name="T22" fmla="*/ 1 w 245"/>
                  <a:gd name="T23" fmla="*/ 0 h 69"/>
                  <a:gd name="T24" fmla="*/ 1 w 245"/>
                  <a:gd name="T25" fmla="*/ 0 h 69"/>
                  <a:gd name="T26" fmla="*/ 1 w 245"/>
                  <a:gd name="T27" fmla="*/ 0 h 69"/>
                  <a:gd name="T28" fmla="*/ 1 w 245"/>
                  <a:gd name="T29" fmla="*/ 0 h 69"/>
                  <a:gd name="T30" fmla="*/ 1 w 245"/>
                  <a:gd name="T31" fmla="*/ 0 h 69"/>
                  <a:gd name="T32" fmla="*/ 1 w 245"/>
                  <a:gd name="T33" fmla="*/ 0 h 69"/>
                  <a:gd name="T34" fmla="*/ 1 w 245"/>
                  <a:gd name="T35" fmla="*/ 0 h 69"/>
                  <a:gd name="T36" fmla="*/ 1 w 245"/>
                  <a:gd name="T37" fmla="*/ 0 h 69"/>
                  <a:gd name="T38" fmla="*/ 1 w 245"/>
                  <a:gd name="T39" fmla="*/ 0 h 69"/>
                  <a:gd name="T40" fmla="*/ 1 w 245"/>
                  <a:gd name="T41" fmla="*/ 0 h 69"/>
                  <a:gd name="T42" fmla="*/ 1 w 245"/>
                  <a:gd name="T43" fmla="*/ 0 h 69"/>
                  <a:gd name="T44" fmla="*/ 1 w 245"/>
                  <a:gd name="T45" fmla="*/ 0 h 69"/>
                  <a:gd name="T46" fmla="*/ 1 w 245"/>
                  <a:gd name="T47" fmla="*/ 0 h 69"/>
                  <a:gd name="T48" fmla="*/ 0 w 245"/>
                  <a:gd name="T49" fmla="*/ 0 h 69"/>
                  <a:gd name="T50" fmla="*/ 1 w 245"/>
                  <a:gd name="T51" fmla="*/ 0 h 69"/>
                  <a:gd name="T52" fmla="*/ 1 w 245"/>
                  <a:gd name="T53" fmla="*/ 0 h 6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45"/>
                  <a:gd name="T82" fmla="*/ 0 h 69"/>
                  <a:gd name="T83" fmla="*/ 245 w 245"/>
                  <a:gd name="T84" fmla="*/ 69 h 6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45" h="69">
                    <a:moveTo>
                      <a:pt x="32" y="0"/>
                    </a:moveTo>
                    <a:lnTo>
                      <a:pt x="245" y="31"/>
                    </a:lnTo>
                    <a:lnTo>
                      <a:pt x="145" y="69"/>
                    </a:lnTo>
                    <a:lnTo>
                      <a:pt x="145" y="64"/>
                    </a:lnTo>
                    <a:lnTo>
                      <a:pt x="143" y="58"/>
                    </a:lnTo>
                    <a:lnTo>
                      <a:pt x="139" y="51"/>
                    </a:lnTo>
                    <a:lnTo>
                      <a:pt x="133" y="46"/>
                    </a:lnTo>
                    <a:lnTo>
                      <a:pt x="128" y="44"/>
                    </a:lnTo>
                    <a:lnTo>
                      <a:pt x="125" y="43"/>
                    </a:lnTo>
                    <a:lnTo>
                      <a:pt x="119" y="40"/>
                    </a:lnTo>
                    <a:lnTo>
                      <a:pt x="114" y="39"/>
                    </a:lnTo>
                    <a:lnTo>
                      <a:pt x="105" y="35"/>
                    </a:lnTo>
                    <a:lnTo>
                      <a:pt x="98" y="34"/>
                    </a:lnTo>
                    <a:lnTo>
                      <a:pt x="89" y="33"/>
                    </a:lnTo>
                    <a:lnTo>
                      <a:pt x="80" y="33"/>
                    </a:lnTo>
                    <a:lnTo>
                      <a:pt x="70" y="31"/>
                    </a:lnTo>
                    <a:lnTo>
                      <a:pt x="62" y="30"/>
                    </a:lnTo>
                    <a:lnTo>
                      <a:pt x="52" y="30"/>
                    </a:lnTo>
                    <a:lnTo>
                      <a:pt x="44" y="30"/>
                    </a:lnTo>
                    <a:lnTo>
                      <a:pt x="33" y="29"/>
                    </a:lnTo>
                    <a:lnTo>
                      <a:pt x="27" y="29"/>
                    </a:lnTo>
                    <a:lnTo>
                      <a:pt x="19" y="29"/>
                    </a:lnTo>
                    <a:lnTo>
                      <a:pt x="13" y="29"/>
                    </a:lnTo>
                    <a:lnTo>
                      <a:pt x="3" y="29"/>
                    </a:lnTo>
                    <a:lnTo>
                      <a:pt x="0" y="30"/>
                    </a:lnTo>
                    <a:lnTo>
                      <a:pt x="32"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24" name="Freeform 332"/>
              <p:cNvSpPr>
                <a:spLocks/>
              </p:cNvSpPr>
              <p:nvPr/>
            </p:nvSpPr>
            <p:spPr bwMode="auto">
              <a:xfrm>
                <a:off x="2833" y="2757"/>
                <a:ext cx="22" cy="21"/>
              </a:xfrm>
              <a:custGeom>
                <a:avLst/>
                <a:gdLst>
                  <a:gd name="T0" fmla="*/ 1 w 43"/>
                  <a:gd name="T1" fmla="*/ 0 h 43"/>
                  <a:gd name="T2" fmla="*/ 1 w 43"/>
                  <a:gd name="T3" fmla="*/ 0 h 43"/>
                  <a:gd name="T4" fmla="*/ 1 w 43"/>
                  <a:gd name="T5" fmla="*/ 0 h 43"/>
                  <a:gd name="T6" fmla="*/ 1 w 43"/>
                  <a:gd name="T7" fmla="*/ 0 h 43"/>
                  <a:gd name="T8" fmla="*/ 1 w 43"/>
                  <a:gd name="T9" fmla="*/ 0 h 43"/>
                  <a:gd name="T10" fmla="*/ 1 w 43"/>
                  <a:gd name="T11" fmla="*/ 0 h 43"/>
                  <a:gd name="T12" fmla="*/ 1 w 43"/>
                  <a:gd name="T13" fmla="*/ 0 h 43"/>
                  <a:gd name="T14" fmla="*/ 1 w 43"/>
                  <a:gd name="T15" fmla="*/ 0 h 43"/>
                  <a:gd name="T16" fmla="*/ 1 w 43"/>
                  <a:gd name="T17" fmla="*/ 0 h 43"/>
                  <a:gd name="T18" fmla="*/ 1 w 43"/>
                  <a:gd name="T19" fmla="*/ 0 h 43"/>
                  <a:gd name="T20" fmla="*/ 1 w 43"/>
                  <a:gd name="T21" fmla="*/ 0 h 43"/>
                  <a:gd name="T22" fmla="*/ 1 w 43"/>
                  <a:gd name="T23" fmla="*/ 0 h 43"/>
                  <a:gd name="T24" fmla="*/ 1 w 43"/>
                  <a:gd name="T25" fmla="*/ 0 h 43"/>
                  <a:gd name="T26" fmla="*/ 0 w 43"/>
                  <a:gd name="T27" fmla="*/ 0 h 43"/>
                  <a:gd name="T28" fmla="*/ 1 w 43"/>
                  <a:gd name="T29" fmla="*/ 0 h 43"/>
                  <a:gd name="T30" fmla="*/ 1 w 43"/>
                  <a:gd name="T31" fmla="*/ 0 h 43"/>
                  <a:gd name="T32" fmla="*/ 1 w 43"/>
                  <a:gd name="T33" fmla="*/ 0 h 43"/>
                  <a:gd name="T34" fmla="*/ 1 w 43"/>
                  <a:gd name="T35" fmla="*/ 0 h 43"/>
                  <a:gd name="T36" fmla="*/ 1 w 43"/>
                  <a:gd name="T37" fmla="*/ 0 h 43"/>
                  <a:gd name="T38" fmla="*/ 1 w 43"/>
                  <a:gd name="T39" fmla="*/ 0 h 43"/>
                  <a:gd name="T40" fmla="*/ 1 w 43"/>
                  <a:gd name="T41" fmla="*/ 0 h 43"/>
                  <a:gd name="T42" fmla="*/ 1 w 43"/>
                  <a:gd name="T43" fmla="*/ 0 h 43"/>
                  <a:gd name="T44" fmla="*/ 1 w 43"/>
                  <a:gd name="T45" fmla="*/ 0 h 43"/>
                  <a:gd name="T46" fmla="*/ 1 w 43"/>
                  <a:gd name="T47" fmla="*/ 0 h 43"/>
                  <a:gd name="T48" fmla="*/ 1 w 43"/>
                  <a:gd name="T49" fmla="*/ 0 h 43"/>
                  <a:gd name="T50" fmla="*/ 1 w 43"/>
                  <a:gd name="T51" fmla="*/ 0 h 43"/>
                  <a:gd name="T52" fmla="*/ 1 w 43"/>
                  <a:gd name="T53" fmla="*/ 0 h 4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
                  <a:gd name="T82" fmla="*/ 0 h 43"/>
                  <a:gd name="T83" fmla="*/ 43 w 43"/>
                  <a:gd name="T84" fmla="*/ 43 h 4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 h="43">
                    <a:moveTo>
                      <a:pt x="32" y="0"/>
                    </a:moveTo>
                    <a:lnTo>
                      <a:pt x="5" y="1"/>
                    </a:lnTo>
                    <a:lnTo>
                      <a:pt x="6" y="1"/>
                    </a:lnTo>
                    <a:lnTo>
                      <a:pt x="7" y="5"/>
                    </a:lnTo>
                    <a:lnTo>
                      <a:pt x="10" y="8"/>
                    </a:lnTo>
                    <a:lnTo>
                      <a:pt x="12" y="13"/>
                    </a:lnTo>
                    <a:lnTo>
                      <a:pt x="7" y="15"/>
                    </a:lnTo>
                    <a:lnTo>
                      <a:pt x="7" y="19"/>
                    </a:lnTo>
                    <a:lnTo>
                      <a:pt x="10" y="19"/>
                    </a:lnTo>
                    <a:lnTo>
                      <a:pt x="13" y="21"/>
                    </a:lnTo>
                    <a:lnTo>
                      <a:pt x="11" y="24"/>
                    </a:lnTo>
                    <a:lnTo>
                      <a:pt x="7" y="29"/>
                    </a:lnTo>
                    <a:lnTo>
                      <a:pt x="1" y="30"/>
                    </a:lnTo>
                    <a:lnTo>
                      <a:pt x="0" y="33"/>
                    </a:lnTo>
                    <a:lnTo>
                      <a:pt x="17" y="43"/>
                    </a:lnTo>
                    <a:lnTo>
                      <a:pt x="22" y="39"/>
                    </a:lnTo>
                    <a:lnTo>
                      <a:pt x="15" y="34"/>
                    </a:lnTo>
                    <a:lnTo>
                      <a:pt x="31" y="20"/>
                    </a:lnTo>
                    <a:lnTo>
                      <a:pt x="20" y="13"/>
                    </a:lnTo>
                    <a:lnTo>
                      <a:pt x="20" y="10"/>
                    </a:lnTo>
                    <a:lnTo>
                      <a:pt x="26" y="8"/>
                    </a:lnTo>
                    <a:lnTo>
                      <a:pt x="31" y="6"/>
                    </a:lnTo>
                    <a:lnTo>
                      <a:pt x="36" y="4"/>
                    </a:lnTo>
                    <a:lnTo>
                      <a:pt x="41" y="3"/>
                    </a:lnTo>
                    <a:lnTo>
                      <a:pt x="43" y="3"/>
                    </a:lnTo>
                    <a:lnTo>
                      <a:pt x="32" y="0"/>
                    </a:lnTo>
                    <a:close/>
                  </a:path>
                </a:pathLst>
              </a:custGeom>
              <a:solidFill>
                <a:srgbClr val="DEB8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25" name="Freeform 333"/>
              <p:cNvSpPr>
                <a:spLocks/>
              </p:cNvSpPr>
              <p:nvPr/>
            </p:nvSpPr>
            <p:spPr bwMode="auto">
              <a:xfrm>
                <a:off x="2565" y="2646"/>
                <a:ext cx="77" cy="120"/>
              </a:xfrm>
              <a:custGeom>
                <a:avLst/>
                <a:gdLst>
                  <a:gd name="T0" fmla="*/ 1 w 153"/>
                  <a:gd name="T1" fmla="*/ 0 h 240"/>
                  <a:gd name="T2" fmla="*/ 0 w 153"/>
                  <a:gd name="T3" fmla="*/ 1 h 240"/>
                  <a:gd name="T4" fmla="*/ 1 w 153"/>
                  <a:gd name="T5" fmla="*/ 1 h 240"/>
                  <a:gd name="T6" fmla="*/ 1 w 153"/>
                  <a:gd name="T7" fmla="*/ 1 h 240"/>
                  <a:gd name="T8" fmla="*/ 1 w 153"/>
                  <a:gd name="T9" fmla="*/ 1 h 240"/>
                  <a:gd name="T10" fmla="*/ 1 w 153"/>
                  <a:gd name="T11" fmla="*/ 1 h 240"/>
                  <a:gd name="T12" fmla="*/ 1 w 153"/>
                  <a:gd name="T13" fmla="*/ 1 h 240"/>
                  <a:gd name="T14" fmla="*/ 1 w 153"/>
                  <a:gd name="T15" fmla="*/ 1 h 240"/>
                  <a:gd name="T16" fmla="*/ 1 w 153"/>
                  <a:gd name="T17" fmla="*/ 1 h 240"/>
                  <a:gd name="T18" fmla="*/ 1 w 153"/>
                  <a:gd name="T19" fmla="*/ 1 h 240"/>
                  <a:gd name="T20" fmla="*/ 1 w 153"/>
                  <a:gd name="T21" fmla="*/ 1 h 240"/>
                  <a:gd name="T22" fmla="*/ 1 w 153"/>
                  <a:gd name="T23" fmla="*/ 1 h 240"/>
                  <a:gd name="T24" fmla="*/ 1 w 153"/>
                  <a:gd name="T25" fmla="*/ 1 h 240"/>
                  <a:gd name="T26" fmla="*/ 1 w 153"/>
                  <a:gd name="T27" fmla="*/ 1 h 240"/>
                  <a:gd name="T28" fmla="*/ 1 w 153"/>
                  <a:gd name="T29" fmla="*/ 1 h 240"/>
                  <a:gd name="T30" fmla="*/ 1 w 153"/>
                  <a:gd name="T31" fmla="*/ 1 h 240"/>
                  <a:gd name="T32" fmla="*/ 1 w 153"/>
                  <a:gd name="T33" fmla="*/ 1 h 240"/>
                  <a:gd name="T34" fmla="*/ 1 w 153"/>
                  <a:gd name="T35" fmla="*/ 1 h 240"/>
                  <a:gd name="T36" fmla="*/ 1 w 153"/>
                  <a:gd name="T37" fmla="*/ 1 h 240"/>
                  <a:gd name="T38" fmla="*/ 1 w 153"/>
                  <a:gd name="T39" fmla="*/ 1 h 240"/>
                  <a:gd name="T40" fmla="*/ 1 w 153"/>
                  <a:gd name="T41" fmla="*/ 1 h 240"/>
                  <a:gd name="T42" fmla="*/ 1 w 153"/>
                  <a:gd name="T43" fmla="*/ 1 h 240"/>
                  <a:gd name="T44" fmla="*/ 1 w 153"/>
                  <a:gd name="T45" fmla="*/ 1 h 240"/>
                  <a:gd name="T46" fmla="*/ 1 w 153"/>
                  <a:gd name="T47" fmla="*/ 1 h 240"/>
                  <a:gd name="T48" fmla="*/ 1 w 153"/>
                  <a:gd name="T49" fmla="*/ 1 h 240"/>
                  <a:gd name="T50" fmla="*/ 1 w 153"/>
                  <a:gd name="T51" fmla="*/ 1 h 240"/>
                  <a:gd name="T52" fmla="*/ 1 w 153"/>
                  <a:gd name="T53" fmla="*/ 1 h 240"/>
                  <a:gd name="T54" fmla="*/ 1 w 153"/>
                  <a:gd name="T55" fmla="*/ 1 h 240"/>
                  <a:gd name="T56" fmla="*/ 1 w 153"/>
                  <a:gd name="T57" fmla="*/ 1 h 240"/>
                  <a:gd name="T58" fmla="*/ 1 w 153"/>
                  <a:gd name="T59" fmla="*/ 1 h 240"/>
                  <a:gd name="T60" fmla="*/ 1 w 153"/>
                  <a:gd name="T61" fmla="*/ 1 h 240"/>
                  <a:gd name="T62" fmla="*/ 1 w 153"/>
                  <a:gd name="T63" fmla="*/ 1 h 240"/>
                  <a:gd name="T64" fmla="*/ 1 w 153"/>
                  <a:gd name="T65" fmla="*/ 1 h 240"/>
                  <a:gd name="T66" fmla="*/ 1 w 153"/>
                  <a:gd name="T67" fmla="*/ 1 h 240"/>
                  <a:gd name="T68" fmla="*/ 1 w 153"/>
                  <a:gd name="T69" fmla="*/ 1 h 240"/>
                  <a:gd name="T70" fmla="*/ 1 w 153"/>
                  <a:gd name="T71" fmla="*/ 1 h 240"/>
                  <a:gd name="T72" fmla="*/ 1 w 153"/>
                  <a:gd name="T73" fmla="*/ 1 h 240"/>
                  <a:gd name="T74" fmla="*/ 1 w 153"/>
                  <a:gd name="T75" fmla="*/ 1 h 240"/>
                  <a:gd name="T76" fmla="*/ 1 w 153"/>
                  <a:gd name="T77" fmla="*/ 1 h 240"/>
                  <a:gd name="T78" fmla="*/ 1 w 153"/>
                  <a:gd name="T79" fmla="*/ 1 h 240"/>
                  <a:gd name="T80" fmla="*/ 1 w 153"/>
                  <a:gd name="T81" fmla="*/ 1 h 240"/>
                  <a:gd name="T82" fmla="*/ 1 w 153"/>
                  <a:gd name="T83" fmla="*/ 0 h 240"/>
                  <a:gd name="T84" fmla="*/ 1 w 153"/>
                  <a:gd name="T85" fmla="*/ 0 h 2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3"/>
                  <a:gd name="T130" fmla="*/ 0 h 240"/>
                  <a:gd name="T131" fmla="*/ 153 w 153"/>
                  <a:gd name="T132" fmla="*/ 240 h 2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3" h="240">
                    <a:moveTo>
                      <a:pt x="17" y="0"/>
                    </a:moveTo>
                    <a:lnTo>
                      <a:pt x="0" y="77"/>
                    </a:lnTo>
                    <a:lnTo>
                      <a:pt x="4" y="81"/>
                    </a:lnTo>
                    <a:lnTo>
                      <a:pt x="10" y="84"/>
                    </a:lnTo>
                    <a:lnTo>
                      <a:pt x="17" y="92"/>
                    </a:lnTo>
                    <a:lnTo>
                      <a:pt x="26" y="100"/>
                    </a:lnTo>
                    <a:lnTo>
                      <a:pt x="37" y="111"/>
                    </a:lnTo>
                    <a:lnTo>
                      <a:pt x="44" y="119"/>
                    </a:lnTo>
                    <a:lnTo>
                      <a:pt x="50" y="125"/>
                    </a:lnTo>
                    <a:lnTo>
                      <a:pt x="57" y="132"/>
                    </a:lnTo>
                    <a:lnTo>
                      <a:pt x="65" y="142"/>
                    </a:lnTo>
                    <a:lnTo>
                      <a:pt x="71" y="149"/>
                    </a:lnTo>
                    <a:lnTo>
                      <a:pt x="81" y="157"/>
                    </a:lnTo>
                    <a:lnTo>
                      <a:pt x="88" y="167"/>
                    </a:lnTo>
                    <a:lnTo>
                      <a:pt x="97" y="179"/>
                    </a:lnTo>
                    <a:lnTo>
                      <a:pt x="105" y="187"/>
                    </a:lnTo>
                    <a:lnTo>
                      <a:pt x="115" y="197"/>
                    </a:lnTo>
                    <a:lnTo>
                      <a:pt x="123" y="206"/>
                    </a:lnTo>
                    <a:lnTo>
                      <a:pt x="132" y="216"/>
                    </a:lnTo>
                    <a:lnTo>
                      <a:pt x="140" y="225"/>
                    </a:lnTo>
                    <a:lnTo>
                      <a:pt x="153" y="240"/>
                    </a:lnTo>
                    <a:lnTo>
                      <a:pt x="138" y="221"/>
                    </a:lnTo>
                    <a:lnTo>
                      <a:pt x="132" y="214"/>
                    </a:lnTo>
                    <a:lnTo>
                      <a:pt x="126" y="205"/>
                    </a:lnTo>
                    <a:lnTo>
                      <a:pt x="120" y="199"/>
                    </a:lnTo>
                    <a:lnTo>
                      <a:pt x="113" y="190"/>
                    </a:lnTo>
                    <a:lnTo>
                      <a:pt x="106" y="181"/>
                    </a:lnTo>
                    <a:lnTo>
                      <a:pt x="100" y="172"/>
                    </a:lnTo>
                    <a:lnTo>
                      <a:pt x="92" y="165"/>
                    </a:lnTo>
                    <a:lnTo>
                      <a:pt x="85" y="156"/>
                    </a:lnTo>
                    <a:lnTo>
                      <a:pt x="78" y="147"/>
                    </a:lnTo>
                    <a:lnTo>
                      <a:pt x="70" y="139"/>
                    </a:lnTo>
                    <a:lnTo>
                      <a:pt x="63" y="131"/>
                    </a:lnTo>
                    <a:lnTo>
                      <a:pt x="57" y="122"/>
                    </a:lnTo>
                    <a:lnTo>
                      <a:pt x="50" y="116"/>
                    </a:lnTo>
                    <a:lnTo>
                      <a:pt x="45" y="109"/>
                    </a:lnTo>
                    <a:lnTo>
                      <a:pt x="39" y="104"/>
                    </a:lnTo>
                    <a:lnTo>
                      <a:pt x="27" y="92"/>
                    </a:lnTo>
                    <a:lnTo>
                      <a:pt x="21" y="84"/>
                    </a:lnTo>
                    <a:lnTo>
                      <a:pt x="15" y="79"/>
                    </a:lnTo>
                    <a:lnTo>
                      <a:pt x="14" y="77"/>
                    </a:lnTo>
                    <a:lnTo>
                      <a:pt x="17" y="0"/>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26" name="Freeform 334"/>
              <p:cNvSpPr>
                <a:spLocks/>
              </p:cNvSpPr>
              <p:nvPr/>
            </p:nvSpPr>
            <p:spPr bwMode="auto">
              <a:xfrm>
                <a:off x="3082" y="2610"/>
                <a:ext cx="108" cy="59"/>
              </a:xfrm>
              <a:custGeom>
                <a:avLst/>
                <a:gdLst>
                  <a:gd name="T0" fmla="*/ 0 w 216"/>
                  <a:gd name="T1" fmla="*/ 0 h 119"/>
                  <a:gd name="T2" fmla="*/ 1 w 216"/>
                  <a:gd name="T3" fmla="*/ 0 h 119"/>
                  <a:gd name="T4" fmla="*/ 1 w 216"/>
                  <a:gd name="T5" fmla="*/ 0 h 119"/>
                  <a:gd name="T6" fmla="*/ 1 w 216"/>
                  <a:gd name="T7" fmla="*/ 0 h 119"/>
                  <a:gd name="T8" fmla="*/ 1 w 216"/>
                  <a:gd name="T9" fmla="*/ 0 h 119"/>
                  <a:gd name="T10" fmla="*/ 1 w 216"/>
                  <a:gd name="T11" fmla="*/ 0 h 119"/>
                  <a:gd name="T12" fmla="*/ 1 w 216"/>
                  <a:gd name="T13" fmla="*/ 0 h 119"/>
                  <a:gd name="T14" fmla="*/ 1 w 216"/>
                  <a:gd name="T15" fmla="*/ 0 h 119"/>
                  <a:gd name="T16" fmla="*/ 1 w 216"/>
                  <a:gd name="T17" fmla="*/ 0 h 119"/>
                  <a:gd name="T18" fmla="*/ 1 w 216"/>
                  <a:gd name="T19" fmla="*/ 0 h 119"/>
                  <a:gd name="T20" fmla="*/ 1 w 216"/>
                  <a:gd name="T21" fmla="*/ 0 h 119"/>
                  <a:gd name="T22" fmla="*/ 1 w 216"/>
                  <a:gd name="T23" fmla="*/ 0 h 119"/>
                  <a:gd name="T24" fmla="*/ 1 w 216"/>
                  <a:gd name="T25" fmla="*/ 0 h 119"/>
                  <a:gd name="T26" fmla="*/ 1 w 216"/>
                  <a:gd name="T27" fmla="*/ 0 h 119"/>
                  <a:gd name="T28" fmla="*/ 1 w 216"/>
                  <a:gd name="T29" fmla="*/ 0 h 119"/>
                  <a:gd name="T30" fmla="*/ 1 w 216"/>
                  <a:gd name="T31" fmla="*/ 0 h 119"/>
                  <a:gd name="T32" fmla="*/ 1 w 216"/>
                  <a:gd name="T33" fmla="*/ 0 h 119"/>
                  <a:gd name="T34" fmla="*/ 1 w 216"/>
                  <a:gd name="T35" fmla="*/ 0 h 119"/>
                  <a:gd name="T36" fmla="*/ 1 w 216"/>
                  <a:gd name="T37" fmla="*/ 0 h 119"/>
                  <a:gd name="T38" fmla="*/ 1 w 216"/>
                  <a:gd name="T39" fmla="*/ 0 h 119"/>
                  <a:gd name="T40" fmla="*/ 1 w 216"/>
                  <a:gd name="T41" fmla="*/ 0 h 119"/>
                  <a:gd name="T42" fmla="*/ 1 w 216"/>
                  <a:gd name="T43" fmla="*/ 0 h 119"/>
                  <a:gd name="T44" fmla="*/ 1 w 216"/>
                  <a:gd name="T45" fmla="*/ 0 h 119"/>
                  <a:gd name="T46" fmla="*/ 1 w 216"/>
                  <a:gd name="T47" fmla="*/ 0 h 119"/>
                  <a:gd name="T48" fmla="*/ 1 w 216"/>
                  <a:gd name="T49" fmla="*/ 0 h 119"/>
                  <a:gd name="T50" fmla="*/ 1 w 216"/>
                  <a:gd name="T51" fmla="*/ 0 h 119"/>
                  <a:gd name="T52" fmla="*/ 1 w 216"/>
                  <a:gd name="T53" fmla="*/ 0 h 119"/>
                  <a:gd name="T54" fmla="*/ 1 w 216"/>
                  <a:gd name="T55" fmla="*/ 0 h 119"/>
                  <a:gd name="T56" fmla="*/ 1 w 216"/>
                  <a:gd name="T57" fmla="*/ 0 h 119"/>
                  <a:gd name="T58" fmla="*/ 1 w 216"/>
                  <a:gd name="T59" fmla="*/ 0 h 119"/>
                  <a:gd name="T60" fmla="*/ 1 w 216"/>
                  <a:gd name="T61" fmla="*/ 0 h 119"/>
                  <a:gd name="T62" fmla="*/ 0 w 216"/>
                  <a:gd name="T63" fmla="*/ 0 h 119"/>
                  <a:gd name="T64" fmla="*/ 0 w 216"/>
                  <a:gd name="T65" fmla="*/ 0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6"/>
                  <a:gd name="T100" fmla="*/ 0 h 119"/>
                  <a:gd name="T101" fmla="*/ 216 w 216"/>
                  <a:gd name="T102" fmla="*/ 119 h 1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6" h="119">
                    <a:moveTo>
                      <a:pt x="0" y="79"/>
                    </a:moveTo>
                    <a:lnTo>
                      <a:pt x="3" y="80"/>
                    </a:lnTo>
                    <a:lnTo>
                      <a:pt x="10" y="85"/>
                    </a:lnTo>
                    <a:lnTo>
                      <a:pt x="15" y="89"/>
                    </a:lnTo>
                    <a:lnTo>
                      <a:pt x="21" y="94"/>
                    </a:lnTo>
                    <a:lnTo>
                      <a:pt x="29" y="97"/>
                    </a:lnTo>
                    <a:lnTo>
                      <a:pt x="38" y="103"/>
                    </a:lnTo>
                    <a:lnTo>
                      <a:pt x="44" y="107"/>
                    </a:lnTo>
                    <a:lnTo>
                      <a:pt x="54" y="109"/>
                    </a:lnTo>
                    <a:lnTo>
                      <a:pt x="64" y="113"/>
                    </a:lnTo>
                    <a:lnTo>
                      <a:pt x="74" y="117"/>
                    </a:lnTo>
                    <a:lnTo>
                      <a:pt x="84" y="118"/>
                    </a:lnTo>
                    <a:lnTo>
                      <a:pt x="94" y="119"/>
                    </a:lnTo>
                    <a:lnTo>
                      <a:pt x="104" y="118"/>
                    </a:lnTo>
                    <a:lnTo>
                      <a:pt x="115" y="118"/>
                    </a:lnTo>
                    <a:lnTo>
                      <a:pt x="125" y="113"/>
                    </a:lnTo>
                    <a:lnTo>
                      <a:pt x="135" y="109"/>
                    </a:lnTo>
                    <a:lnTo>
                      <a:pt x="144" y="104"/>
                    </a:lnTo>
                    <a:lnTo>
                      <a:pt x="154" y="98"/>
                    </a:lnTo>
                    <a:lnTo>
                      <a:pt x="161" y="90"/>
                    </a:lnTo>
                    <a:lnTo>
                      <a:pt x="170" y="84"/>
                    </a:lnTo>
                    <a:lnTo>
                      <a:pt x="178" y="75"/>
                    </a:lnTo>
                    <a:lnTo>
                      <a:pt x="185" y="69"/>
                    </a:lnTo>
                    <a:lnTo>
                      <a:pt x="191" y="62"/>
                    </a:lnTo>
                    <a:lnTo>
                      <a:pt x="196" y="53"/>
                    </a:lnTo>
                    <a:lnTo>
                      <a:pt x="201" y="47"/>
                    </a:lnTo>
                    <a:lnTo>
                      <a:pt x="208" y="42"/>
                    </a:lnTo>
                    <a:lnTo>
                      <a:pt x="213" y="33"/>
                    </a:lnTo>
                    <a:lnTo>
                      <a:pt x="216" y="30"/>
                    </a:lnTo>
                    <a:lnTo>
                      <a:pt x="136" y="0"/>
                    </a:lnTo>
                    <a:lnTo>
                      <a:pt x="79" y="70"/>
                    </a:lnTo>
                    <a:lnTo>
                      <a:pt x="0" y="79"/>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27" name="Freeform 335"/>
              <p:cNvSpPr>
                <a:spLocks/>
              </p:cNvSpPr>
              <p:nvPr/>
            </p:nvSpPr>
            <p:spPr bwMode="auto">
              <a:xfrm>
                <a:off x="3061" y="2589"/>
                <a:ext cx="154" cy="68"/>
              </a:xfrm>
              <a:custGeom>
                <a:avLst/>
                <a:gdLst>
                  <a:gd name="T0" fmla="*/ 1 w 307"/>
                  <a:gd name="T1" fmla="*/ 1 h 136"/>
                  <a:gd name="T2" fmla="*/ 1 w 307"/>
                  <a:gd name="T3" fmla="*/ 1 h 136"/>
                  <a:gd name="T4" fmla="*/ 1 w 307"/>
                  <a:gd name="T5" fmla="*/ 1 h 136"/>
                  <a:gd name="T6" fmla="*/ 1 w 307"/>
                  <a:gd name="T7" fmla="*/ 1 h 136"/>
                  <a:gd name="T8" fmla="*/ 1 w 307"/>
                  <a:gd name="T9" fmla="*/ 1 h 136"/>
                  <a:gd name="T10" fmla="*/ 1 w 307"/>
                  <a:gd name="T11" fmla="*/ 1 h 136"/>
                  <a:gd name="T12" fmla="*/ 1 w 307"/>
                  <a:gd name="T13" fmla="*/ 1 h 136"/>
                  <a:gd name="T14" fmla="*/ 1 w 307"/>
                  <a:gd name="T15" fmla="*/ 1 h 136"/>
                  <a:gd name="T16" fmla="*/ 1 w 307"/>
                  <a:gd name="T17" fmla="*/ 1 h 136"/>
                  <a:gd name="T18" fmla="*/ 1 w 307"/>
                  <a:gd name="T19" fmla="*/ 1 h 136"/>
                  <a:gd name="T20" fmla="*/ 1 w 307"/>
                  <a:gd name="T21" fmla="*/ 1 h 136"/>
                  <a:gd name="T22" fmla="*/ 1 w 307"/>
                  <a:gd name="T23" fmla="*/ 1 h 136"/>
                  <a:gd name="T24" fmla="*/ 1 w 307"/>
                  <a:gd name="T25" fmla="*/ 1 h 136"/>
                  <a:gd name="T26" fmla="*/ 1 w 307"/>
                  <a:gd name="T27" fmla="*/ 1 h 136"/>
                  <a:gd name="T28" fmla="*/ 1 w 307"/>
                  <a:gd name="T29" fmla="*/ 1 h 136"/>
                  <a:gd name="T30" fmla="*/ 1 w 307"/>
                  <a:gd name="T31" fmla="*/ 1 h 136"/>
                  <a:gd name="T32" fmla="*/ 1 w 307"/>
                  <a:gd name="T33" fmla="*/ 1 h 136"/>
                  <a:gd name="T34" fmla="*/ 1 w 307"/>
                  <a:gd name="T35" fmla="*/ 1 h 136"/>
                  <a:gd name="T36" fmla="*/ 1 w 307"/>
                  <a:gd name="T37" fmla="*/ 1 h 136"/>
                  <a:gd name="T38" fmla="*/ 1 w 307"/>
                  <a:gd name="T39" fmla="*/ 1 h 136"/>
                  <a:gd name="T40" fmla="*/ 1 w 307"/>
                  <a:gd name="T41" fmla="*/ 1 h 136"/>
                  <a:gd name="T42" fmla="*/ 1 w 307"/>
                  <a:gd name="T43" fmla="*/ 1 h 136"/>
                  <a:gd name="T44" fmla="*/ 1 w 307"/>
                  <a:gd name="T45" fmla="*/ 1 h 136"/>
                  <a:gd name="T46" fmla="*/ 1 w 307"/>
                  <a:gd name="T47" fmla="*/ 1 h 136"/>
                  <a:gd name="T48" fmla="*/ 1 w 307"/>
                  <a:gd name="T49" fmla="*/ 1 h 136"/>
                  <a:gd name="T50" fmla="*/ 1 w 307"/>
                  <a:gd name="T51" fmla="*/ 1 h 136"/>
                  <a:gd name="T52" fmla="*/ 1 w 307"/>
                  <a:gd name="T53" fmla="*/ 1 h 136"/>
                  <a:gd name="T54" fmla="*/ 1 w 307"/>
                  <a:gd name="T55" fmla="*/ 1 h 136"/>
                  <a:gd name="T56" fmla="*/ 1 w 307"/>
                  <a:gd name="T57" fmla="*/ 1 h 136"/>
                  <a:gd name="T58" fmla="*/ 1 w 307"/>
                  <a:gd name="T59" fmla="*/ 1 h 136"/>
                  <a:gd name="T60" fmla="*/ 1 w 307"/>
                  <a:gd name="T61" fmla="*/ 1 h 136"/>
                  <a:gd name="T62" fmla="*/ 1 w 307"/>
                  <a:gd name="T63" fmla="*/ 1 h 136"/>
                  <a:gd name="T64" fmla="*/ 1 w 307"/>
                  <a:gd name="T65" fmla="*/ 1 h 136"/>
                  <a:gd name="T66" fmla="*/ 1 w 307"/>
                  <a:gd name="T67" fmla="*/ 1 h 136"/>
                  <a:gd name="T68" fmla="*/ 1 w 307"/>
                  <a:gd name="T69" fmla="*/ 1 h 136"/>
                  <a:gd name="T70" fmla="*/ 1 w 307"/>
                  <a:gd name="T71" fmla="*/ 1 h 136"/>
                  <a:gd name="T72" fmla="*/ 1 w 307"/>
                  <a:gd name="T73" fmla="*/ 1 h 136"/>
                  <a:gd name="T74" fmla="*/ 1 w 307"/>
                  <a:gd name="T75" fmla="*/ 1 h 136"/>
                  <a:gd name="T76" fmla="*/ 0 w 307"/>
                  <a:gd name="T77" fmla="*/ 1 h 1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07"/>
                  <a:gd name="T118" fmla="*/ 0 h 136"/>
                  <a:gd name="T119" fmla="*/ 307 w 307"/>
                  <a:gd name="T120" fmla="*/ 136 h 1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07" h="136">
                    <a:moveTo>
                      <a:pt x="0" y="100"/>
                    </a:moveTo>
                    <a:lnTo>
                      <a:pt x="1" y="100"/>
                    </a:lnTo>
                    <a:lnTo>
                      <a:pt x="10" y="101"/>
                    </a:lnTo>
                    <a:lnTo>
                      <a:pt x="14" y="101"/>
                    </a:lnTo>
                    <a:lnTo>
                      <a:pt x="21" y="101"/>
                    </a:lnTo>
                    <a:lnTo>
                      <a:pt x="27" y="101"/>
                    </a:lnTo>
                    <a:lnTo>
                      <a:pt x="36" y="103"/>
                    </a:lnTo>
                    <a:lnTo>
                      <a:pt x="44" y="101"/>
                    </a:lnTo>
                    <a:lnTo>
                      <a:pt x="52" y="101"/>
                    </a:lnTo>
                    <a:lnTo>
                      <a:pt x="60" y="100"/>
                    </a:lnTo>
                    <a:lnTo>
                      <a:pt x="70" y="99"/>
                    </a:lnTo>
                    <a:lnTo>
                      <a:pt x="77" y="96"/>
                    </a:lnTo>
                    <a:lnTo>
                      <a:pt x="85" y="94"/>
                    </a:lnTo>
                    <a:lnTo>
                      <a:pt x="94" y="90"/>
                    </a:lnTo>
                    <a:lnTo>
                      <a:pt x="102" y="88"/>
                    </a:lnTo>
                    <a:lnTo>
                      <a:pt x="107" y="81"/>
                    </a:lnTo>
                    <a:lnTo>
                      <a:pt x="114" y="76"/>
                    </a:lnTo>
                    <a:lnTo>
                      <a:pt x="119" y="69"/>
                    </a:lnTo>
                    <a:lnTo>
                      <a:pt x="125" y="63"/>
                    </a:lnTo>
                    <a:lnTo>
                      <a:pt x="129" y="54"/>
                    </a:lnTo>
                    <a:lnTo>
                      <a:pt x="132" y="48"/>
                    </a:lnTo>
                    <a:lnTo>
                      <a:pt x="136" y="41"/>
                    </a:lnTo>
                    <a:lnTo>
                      <a:pt x="141" y="34"/>
                    </a:lnTo>
                    <a:lnTo>
                      <a:pt x="142" y="28"/>
                    </a:lnTo>
                    <a:lnTo>
                      <a:pt x="145" y="20"/>
                    </a:lnTo>
                    <a:lnTo>
                      <a:pt x="146" y="14"/>
                    </a:lnTo>
                    <a:lnTo>
                      <a:pt x="149" y="10"/>
                    </a:lnTo>
                    <a:lnTo>
                      <a:pt x="151" y="3"/>
                    </a:lnTo>
                    <a:lnTo>
                      <a:pt x="152" y="0"/>
                    </a:lnTo>
                    <a:lnTo>
                      <a:pt x="307" y="13"/>
                    </a:lnTo>
                    <a:lnTo>
                      <a:pt x="304" y="15"/>
                    </a:lnTo>
                    <a:lnTo>
                      <a:pt x="297" y="25"/>
                    </a:lnTo>
                    <a:lnTo>
                      <a:pt x="292" y="30"/>
                    </a:lnTo>
                    <a:lnTo>
                      <a:pt x="287" y="39"/>
                    </a:lnTo>
                    <a:lnTo>
                      <a:pt x="281" y="46"/>
                    </a:lnTo>
                    <a:lnTo>
                      <a:pt x="275" y="56"/>
                    </a:lnTo>
                    <a:lnTo>
                      <a:pt x="267" y="65"/>
                    </a:lnTo>
                    <a:lnTo>
                      <a:pt x="260" y="74"/>
                    </a:lnTo>
                    <a:lnTo>
                      <a:pt x="251" y="83"/>
                    </a:lnTo>
                    <a:lnTo>
                      <a:pt x="245" y="91"/>
                    </a:lnTo>
                    <a:lnTo>
                      <a:pt x="236" y="100"/>
                    </a:lnTo>
                    <a:lnTo>
                      <a:pt x="229" y="108"/>
                    </a:lnTo>
                    <a:lnTo>
                      <a:pt x="221" y="114"/>
                    </a:lnTo>
                    <a:lnTo>
                      <a:pt x="215" y="120"/>
                    </a:lnTo>
                    <a:lnTo>
                      <a:pt x="206" y="123"/>
                    </a:lnTo>
                    <a:lnTo>
                      <a:pt x="199" y="125"/>
                    </a:lnTo>
                    <a:lnTo>
                      <a:pt x="191" y="126"/>
                    </a:lnTo>
                    <a:lnTo>
                      <a:pt x="186" y="126"/>
                    </a:lnTo>
                    <a:lnTo>
                      <a:pt x="175" y="125"/>
                    </a:lnTo>
                    <a:lnTo>
                      <a:pt x="166" y="121"/>
                    </a:lnTo>
                    <a:lnTo>
                      <a:pt x="156" y="115"/>
                    </a:lnTo>
                    <a:lnTo>
                      <a:pt x="151" y="111"/>
                    </a:lnTo>
                    <a:lnTo>
                      <a:pt x="147" y="108"/>
                    </a:lnTo>
                    <a:lnTo>
                      <a:pt x="147" y="106"/>
                    </a:lnTo>
                    <a:lnTo>
                      <a:pt x="145" y="106"/>
                    </a:lnTo>
                    <a:lnTo>
                      <a:pt x="142" y="111"/>
                    </a:lnTo>
                    <a:lnTo>
                      <a:pt x="136" y="115"/>
                    </a:lnTo>
                    <a:lnTo>
                      <a:pt x="130" y="121"/>
                    </a:lnTo>
                    <a:lnTo>
                      <a:pt x="119" y="126"/>
                    </a:lnTo>
                    <a:lnTo>
                      <a:pt x="110" y="131"/>
                    </a:lnTo>
                    <a:lnTo>
                      <a:pt x="104" y="133"/>
                    </a:lnTo>
                    <a:lnTo>
                      <a:pt x="97" y="135"/>
                    </a:lnTo>
                    <a:lnTo>
                      <a:pt x="91" y="135"/>
                    </a:lnTo>
                    <a:lnTo>
                      <a:pt x="85" y="136"/>
                    </a:lnTo>
                    <a:lnTo>
                      <a:pt x="77" y="134"/>
                    </a:lnTo>
                    <a:lnTo>
                      <a:pt x="71" y="133"/>
                    </a:lnTo>
                    <a:lnTo>
                      <a:pt x="62" y="130"/>
                    </a:lnTo>
                    <a:lnTo>
                      <a:pt x="56" y="129"/>
                    </a:lnTo>
                    <a:lnTo>
                      <a:pt x="47" y="126"/>
                    </a:lnTo>
                    <a:lnTo>
                      <a:pt x="41" y="123"/>
                    </a:lnTo>
                    <a:lnTo>
                      <a:pt x="35" y="119"/>
                    </a:lnTo>
                    <a:lnTo>
                      <a:pt x="29" y="116"/>
                    </a:lnTo>
                    <a:lnTo>
                      <a:pt x="22" y="114"/>
                    </a:lnTo>
                    <a:lnTo>
                      <a:pt x="16" y="110"/>
                    </a:lnTo>
                    <a:lnTo>
                      <a:pt x="11" y="106"/>
                    </a:lnTo>
                    <a:lnTo>
                      <a:pt x="7" y="104"/>
                    </a:lnTo>
                    <a:lnTo>
                      <a:pt x="1" y="100"/>
                    </a:lnTo>
                    <a:lnTo>
                      <a:pt x="0" y="100"/>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28" name="Freeform 336"/>
              <p:cNvSpPr>
                <a:spLocks/>
              </p:cNvSpPr>
              <p:nvPr/>
            </p:nvSpPr>
            <p:spPr bwMode="auto">
              <a:xfrm>
                <a:off x="3129" y="2600"/>
                <a:ext cx="77" cy="37"/>
              </a:xfrm>
              <a:custGeom>
                <a:avLst/>
                <a:gdLst>
                  <a:gd name="T0" fmla="*/ 0 w 154"/>
                  <a:gd name="T1" fmla="*/ 0 h 75"/>
                  <a:gd name="T2" fmla="*/ 1 w 154"/>
                  <a:gd name="T3" fmla="*/ 0 h 75"/>
                  <a:gd name="T4" fmla="*/ 1 w 154"/>
                  <a:gd name="T5" fmla="*/ 0 h 75"/>
                  <a:gd name="T6" fmla="*/ 1 w 154"/>
                  <a:gd name="T7" fmla="*/ 0 h 75"/>
                  <a:gd name="T8" fmla="*/ 1 w 154"/>
                  <a:gd name="T9" fmla="*/ 0 h 75"/>
                  <a:gd name="T10" fmla="*/ 1 w 154"/>
                  <a:gd name="T11" fmla="*/ 0 h 75"/>
                  <a:gd name="T12" fmla="*/ 1 w 154"/>
                  <a:gd name="T13" fmla="*/ 0 h 75"/>
                  <a:gd name="T14" fmla="*/ 1 w 154"/>
                  <a:gd name="T15" fmla="*/ 0 h 75"/>
                  <a:gd name="T16" fmla="*/ 1 w 154"/>
                  <a:gd name="T17" fmla="*/ 0 h 75"/>
                  <a:gd name="T18" fmla="*/ 1 w 154"/>
                  <a:gd name="T19" fmla="*/ 0 h 75"/>
                  <a:gd name="T20" fmla="*/ 1 w 154"/>
                  <a:gd name="T21" fmla="*/ 0 h 75"/>
                  <a:gd name="T22" fmla="*/ 1 w 154"/>
                  <a:gd name="T23" fmla="*/ 0 h 75"/>
                  <a:gd name="T24" fmla="*/ 1 w 154"/>
                  <a:gd name="T25" fmla="*/ 0 h 75"/>
                  <a:gd name="T26" fmla="*/ 1 w 154"/>
                  <a:gd name="T27" fmla="*/ 0 h 75"/>
                  <a:gd name="T28" fmla="*/ 1 w 154"/>
                  <a:gd name="T29" fmla="*/ 0 h 75"/>
                  <a:gd name="T30" fmla="*/ 1 w 154"/>
                  <a:gd name="T31" fmla="*/ 0 h 75"/>
                  <a:gd name="T32" fmla="*/ 1 w 154"/>
                  <a:gd name="T33" fmla="*/ 0 h 75"/>
                  <a:gd name="T34" fmla="*/ 1 w 154"/>
                  <a:gd name="T35" fmla="*/ 0 h 75"/>
                  <a:gd name="T36" fmla="*/ 1 w 154"/>
                  <a:gd name="T37" fmla="*/ 0 h 75"/>
                  <a:gd name="T38" fmla="*/ 1 w 154"/>
                  <a:gd name="T39" fmla="*/ 0 h 75"/>
                  <a:gd name="T40" fmla="*/ 1 w 154"/>
                  <a:gd name="T41" fmla="*/ 0 h 75"/>
                  <a:gd name="T42" fmla="*/ 1 w 154"/>
                  <a:gd name="T43" fmla="*/ 0 h 75"/>
                  <a:gd name="T44" fmla="*/ 1 w 154"/>
                  <a:gd name="T45" fmla="*/ 0 h 75"/>
                  <a:gd name="T46" fmla="*/ 1 w 154"/>
                  <a:gd name="T47" fmla="*/ 0 h 75"/>
                  <a:gd name="T48" fmla="*/ 1 w 154"/>
                  <a:gd name="T49" fmla="*/ 0 h 75"/>
                  <a:gd name="T50" fmla="*/ 1 w 154"/>
                  <a:gd name="T51" fmla="*/ 0 h 75"/>
                  <a:gd name="T52" fmla="*/ 1 w 154"/>
                  <a:gd name="T53" fmla="*/ 0 h 75"/>
                  <a:gd name="T54" fmla="*/ 1 w 154"/>
                  <a:gd name="T55" fmla="*/ 0 h 75"/>
                  <a:gd name="T56" fmla="*/ 1 w 154"/>
                  <a:gd name="T57" fmla="*/ 0 h 75"/>
                  <a:gd name="T58" fmla="*/ 1 w 154"/>
                  <a:gd name="T59" fmla="*/ 0 h 75"/>
                  <a:gd name="T60" fmla="*/ 1 w 154"/>
                  <a:gd name="T61" fmla="*/ 0 h 75"/>
                  <a:gd name="T62" fmla="*/ 1 w 154"/>
                  <a:gd name="T63" fmla="*/ 0 h 75"/>
                  <a:gd name="T64" fmla="*/ 1 w 154"/>
                  <a:gd name="T65" fmla="*/ 0 h 75"/>
                  <a:gd name="T66" fmla="*/ 1 w 154"/>
                  <a:gd name="T67" fmla="*/ 0 h 75"/>
                  <a:gd name="T68" fmla="*/ 0 w 154"/>
                  <a:gd name="T69" fmla="*/ 0 h 75"/>
                  <a:gd name="T70" fmla="*/ 0 w 154"/>
                  <a:gd name="T71" fmla="*/ 0 h 7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54"/>
                  <a:gd name="T109" fmla="*/ 0 h 75"/>
                  <a:gd name="T110" fmla="*/ 154 w 154"/>
                  <a:gd name="T111" fmla="*/ 75 h 7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54" h="75">
                    <a:moveTo>
                      <a:pt x="0" y="67"/>
                    </a:moveTo>
                    <a:lnTo>
                      <a:pt x="21" y="40"/>
                    </a:lnTo>
                    <a:lnTo>
                      <a:pt x="67" y="30"/>
                    </a:lnTo>
                    <a:lnTo>
                      <a:pt x="34" y="20"/>
                    </a:lnTo>
                    <a:lnTo>
                      <a:pt x="34" y="0"/>
                    </a:lnTo>
                    <a:lnTo>
                      <a:pt x="37" y="0"/>
                    </a:lnTo>
                    <a:lnTo>
                      <a:pt x="41" y="0"/>
                    </a:lnTo>
                    <a:lnTo>
                      <a:pt x="47" y="0"/>
                    </a:lnTo>
                    <a:lnTo>
                      <a:pt x="55" y="0"/>
                    </a:lnTo>
                    <a:lnTo>
                      <a:pt x="64" y="0"/>
                    </a:lnTo>
                    <a:lnTo>
                      <a:pt x="74" y="2"/>
                    </a:lnTo>
                    <a:lnTo>
                      <a:pt x="85" y="3"/>
                    </a:lnTo>
                    <a:lnTo>
                      <a:pt x="96" y="3"/>
                    </a:lnTo>
                    <a:lnTo>
                      <a:pt x="109" y="3"/>
                    </a:lnTo>
                    <a:lnTo>
                      <a:pt x="120" y="3"/>
                    </a:lnTo>
                    <a:lnTo>
                      <a:pt x="131" y="4"/>
                    </a:lnTo>
                    <a:lnTo>
                      <a:pt x="139" y="4"/>
                    </a:lnTo>
                    <a:lnTo>
                      <a:pt x="147" y="4"/>
                    </a:lnTo>
                    <a:lnTo>
                      <a:pt x="151" y="4"/>
                    </a:lnTo>
                    <a:lnTo>
                      <a:pt x="154" y="5"/>
                    </a:lnTo>
                    <a:lnTo>
                      <a:pt x="150" y="8"/>
                    </a:lnTo>
                    <a:lnTo>
                      <a:pt x="145" y="14"/>
                    </a:lnTo>
                    <a:lnTo>
                      <a:pt x="139" y="18"/>
                    </a:lnTo>
                    <a:lnTo>
                      <a:pt x="135" y="23"/>
                    </a:lnTo>
                    <a:lnTo>
                      <a:pt x="127" y="30"/>
                    </a:lnTo>
                    <a:lnTo>
                      <a:pt x="121" y="37"/>
                    </a:lnTo>
                    <a:lnTo>
                      <a:pt x="112" y="43"/>
                    </a:lnTo>
                    <a:lnTo>
                      <a:pt x="102" y="49"/>
                    </a:lnTo>
                    <a:lnTo>
                      <a:pt x="94" y="57"/>
                    </a:lnTo>
                    <a:lnTo>
                      <a:pt x="86" y="63"/>
                    </a:lnTo>
                    <a:lnTo>
                      <a:pt x="79" y="67"/>
                    </a:lnTo>
                    <a:lnTo>
                      <a:pt x="74" y="70"/>
                    </a:lnTo>
                    <a:lnTo>
                      <a:pt x="69" y="73"/>
                    </a:lnTo>
                    <a:lnTo>
                      <a:pt x="69" y="75"/>
                    </a:lnTo>
                    <a:lnTo>
                      <a:pt x="0" y="67"/>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29" name="Freeform 337"/>
              <p:cNvSpPr>
                <a:spLocks/>
              </p:cNvSpPr>
              <p:nvPr/>
            </p:nvSpPr>
            <p:spPr bwMode="auto">
              <a:xfrm>
                <a:off x="3171" y="2763"/>
                <a:ext cx="80" cy="42"/>
              </a:xfrm>
              <a:custGeom>
                <a:avLst/>
                <a:gdLst>
                  <a:gd name="T0" fmla="*/ 1 w 159"/>
                  <a:gd name="T1" fmla="*/ 1 h 82"/>
                  <a:gd name="T2" fmla="*/ 1 w 159"/>
                  <a:gd name="T3" fmla="*/ 1 h 82"/>
                  <a:gd name="T4" fmla="*/ 1 w 159"/>
                  <a:gd name="T5" fmla="*/ 1 h 82"/>
                  <a:gd name="T6" fmla="*/ 1 w 159"/>
                  <a:gd name="T7" fmla="*/ 1 h 82"/>
                  <a:gd name="T8" fmla="*/ 1 w 159"/>
                  <a:gd name="T9" fmla="*/ 1 h 82"/>
                  <a:gd name="T10" fmla="*/ 1 w 159"/>
                  <a:gd name="T11" fmla="*/ 1 h 82"/>
                  <a:gd name="T12" fmla="*/ 1 w 159"/>
                  <a:gd name="T13" fmla="*/ 1 h 82"/>
                  <a:gd name="T14" fmla="*/ 1 w 159"/>
                  <a:gd name="T15" fmla="*/ 1 h 82"/>
                  <a:gd name="T16" fmla="*/ 1 w 159"/>
                  <a:gd name="T17" fmla="*/ 1 h 82"/>
                  <a:gd name="T18" fmla="*/ 1 w 159"/>
                  <a:gd name="T19" fmla="*/ 1 h 82"/>
                  <a:gd name="T20" fmla="*/ 1 w 159"/>
                  <a:gd name="T21" fmla="*/ 1 h 82"/>
                  <a:gd name="T22" fmla="*/ 1 w 159"/>
                  <a:gd name="T23" fmla="*/ 1 h 82"/>
                  <a:gd name="T24" fmla="*/ 1 w 159"/>
                  <a:gd name="T25" fmla="*/ 1 h 82"/>
                  <a:gd name="T26" fmla="*/ 1 w 159"/>
                  <a:gd name="T27" fmla="*/ 1 h 82"/>
                  <a:gd name="T28" fmla="*/ 1 w 159"/>
                  <a:gd name="T29" fmla="*/ 1 h 82"/>
                  <a:gd name="T30" fmla="*/ 1 w 159"/>
                  <a:gd name="T31" fmla="*/ 1 h 82"/>
                  <a:gd name="T32" fmla="*/ 1 w 159"/>
                  <a:gd name="T33" fmla="*/ 0 h 82"/>
                  <a:gd name="T34" fmla="*/ 1 w 159"/>
                  <a:gd name="T35" fmla="*/ 1 h 82"/>
                  <a:gd name="T36" fmla="*/ 1 w 159"/>
                  <a:gd name="T37" fmla="*/ 1 h 82"/>
                  <a:gd name="T38" fmla="*/ 1 w 159"/>
                  <a:gd name="T39" fmla="*/ 1 h 82"/>
                  <a:gd name="T40" fmla="*/ 1 w 159"/>
                  <a:gd name="T41" fmla="*/ 1 h 82"/>
                  <a:gd name="T42" fmla="*/ 1 w 159"/>
                  <a:gd name="T43" fmla="*/ 1 h 82"/>
                  <a:gd name="T44" fmla="*/ 1 w 159"/>
                  <a:gd name="T45" fmla="*/ 1 h 82"/>
                  <a:gd name="T46" fmla="*/ 1 w 159"/>
                  <a:gd name="T47" fmla="*/ 1 h 82"/>
                  <a:gd name="T48" fmla="*/ 1 w 159"/>
                  <a:gd name="T49" fmla="*/ 1 h 82"/>
                  <a:gd name="T50" fmla="*/ 1 w 159"/>
                  <a:gd name="T51" fmla="*/ 1 h 82"/>
                  <a:gd name="T52" fmla="*/ 1 w 159"/>
                  <a:gd name="T53" fmla="*/ 1 h 82"/>
                  <a:gd name="T54" fmla="*/ 1 w 159"/>
                  <a:gd name="T55" fmla="*/ 1 h 82"/>
                  <a:gd name="T56" fmla="*/ 1 w 159"/>
                  <a:gd name="T57" fmla="*/ 1 h 82"/>
                  <a:gd name="T58" fmla="*/ 1 w 159"/>
                  <a:gd name="T59" fmla="*/ 1 h 82"/>
                  <a:gd name="T60" fmla="*/ 1 w 159"/>
                  <a:gd name="T61" fmla="*/ 1 h 82"/>
                  <a:gd name="T62" fmla="*/ 1 w 159"/>
                  <a:gd name="T63" fmla="*/ 1 h 82"/>
                  <a:gd name="T64" fmla="*/ 1 w 159"/>
                  <a:gd name="T65" fmla="*/ 1 h 82"/>
                  <a:gd name="T66" fmla="*/ 1 w 159"/>
                  <a:gd name="T67" fmla="*/ 1 h 82"/>
                  <a:gd name="T68" fmla="*/ 1 w 159"/>
                  <a:gd name="T69" fmla="*/ 1 h 82"/>
                  <a:gd name="T70" fmla="*/ 0 w 159"/>
                  <a:gd name="T71" fmla="*/ 1 h 82"/>
                  <a:gd name="T72" fmla="*/ 1 w 159"/>
                  <a:gd name="T73" fmla="*/ 1 h 82"/>
                  <a:gd name="T74" fmla="*/ 1 w 159"/>
                  <a:gd name="T75" fmla="*/ 1 h 8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59"/>
                  <a:gd name="T115" fmla="*/ 0 h 82"/>
                  <a:gd name="T116" fmla="*/ 159 w 159"/>
                  <a:gd name="T117" fmla="*/ 82 h 8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59" h="82">
                    <a:moveTo>
                      <a:pt x="12" y="37"/>
                    </a:moveTo>
                    <a:lnTo>
                      <a:pt x="15" y="39"/>
                    </a:lnTo>
                    <a:lnTo>
                      <a:pt x="22" y="42"/>
                    </a:lnTo>
                    <a:lnTo>
                      <a:pt x="27" y="45"/>
                    </a:lnTo>
                    <a:lnTo>
                      <a:pt x="34" y="47"/>
                    </a:lnTo>
                    <a:lnTo>
                      <a:pt x="41" y="49"/>
                    </a:lnTo>
                    <a:lnTo>
                      <a:pt x="49" y="50"/>
                    </a:lnTo>
                    <a:lnTo>
                      <a:pt x="55" y="49"/>
                    </a:lnTo>
                    <a:lnTo>
                      <a:pt x="64" y="47"/>
                    </a:lnTo>
                    <a:lnTo>
                      <a:pt x="71" y="45"/>
                    </a:lnTo>
                    <a:lnTo>
                      <a:pt x="79" y="42"/>
                    </a:lnTo>
                    <a:lnTo>
                      <a:pt x="85" y="40"/>
                    </a:lnTo>
                    <a:lnTo>
                      <a:pt x="90" y="39"/>
                    </a:lnTo>
                    <a:lnTo>
                      <a:pt x="92" y="37"/>
                    </a:lnTo>
                    <a:lnTo>
                      <a:pt x="95" y="37"/>
                    </a:lnTo>
                    <a:lnTo>
                      <a:pt x="121" y="1"/>
                    </a:lnTo>
                    <a:lnTo>
                      <a:pt x="136" y="0"/>
                    </a:lnTo>
                    <a:lnTo>
                      <a:pt x="156" y="21"/>
                    </a:lnTo>
                    <a:lnTo>
                      <a:pt x="132" y="14"/>
                    </a:lnTo>
                    <a:lnTo>
                      <a:pt x="127" y="32"/>
                    </a:lnTo>
                    <a:lnTo>
                      <a:pt x="159" y="45"/>
                    </a:lnTo>
                    <a:lnTo>
                      <a:pt x="136" y="66"/>
                    </a:lnTo>
                    <a:lnTo>
                      <a:pt x="89" y="57"/>
                    </a:lnTo>
                    <a:lnTo>
                      <a:pt x="85" y="57"/>
                    </a:lnTo>
                    <a:lnTo>
                      <a:pt x="76" y="59"/>
                    </a:lnTo>
                    <a:lnTo>
                      <a:pt x="70" y="59"/>
                    </a:lnTo>
                    <a:lnTo>
                      <a:pt x="64" y="61"/>
                    </a:lnTo>
                    <a:lnTo>
                      <a:pt x="55" y="64"/>
                    </a:lnTo>
                    <a:lnTo>
                      <a:pt x="49" y="66"/>
                    </a:lnTo>
                    <a:lnTo>
                      <a:pt x="39" y="69"/>
                    </a:lnTo>
                    <a:lnTo>
                      <a:pt x="29" y="71"/>
                    </a:lnTo>
                    <a:lnTo>
                      <a:pt x="21" y="74"/>
                    </a:lnTo>
                    <a:lnTo>
                      <a:pt x="15" y="77"/>
                    </a:lnTo>
                    <a:lnTo>
                      <a:pt x="7" y="77"/>
                    </a:lnTo>
                    <a:lnTo>
                      <a:pt x="4" y="80"/>
                    </a:lnTo>
                    <a:lnTo>
                      <a:pt x="0" y="82"/>
                    </a:lnTo>
                    <a:lnTo>
                      <a:pt x="12" y="37"/>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230" name="Freeform 338"/>
              <p:cNvSpPr>
                <a:spLocks/>
              </p:cNvSpPr>
              <p:nvPr/>
            </p:nvSpPr>
            <p:spPr bwMode="auto">
              <a:xfrm>
                <a:off x="3206" y="2757"/>
                <a:ext cx="25" cy="18"/>
              </a:xfrm>
              <a:custGeom>
                <a:avLst/>
                <a:gdLst>
                  <a:gd name="T0" fmla="*/ 1 w 50"/>
                  <a:gd name="T1" fmla="*/ 0 h 37"/>
                  <a:gd name="T2" fmla="*/ 1 w 50"/>
                  <a:gd name="T3" fmla="*/ 0 h 37"/>
                  <a:gd name="T4" fmla="*/ 0 w 50"/>
                  <a:gd name="T5" fmla="*/ 0 h 37"/>
                  <a:gd name="T6" fmla="*/ 1 w 50"/>
                  <a:gd name="T7" fmla="*/ 0 h 37"/>
                  <a:gd name="T8" fmla="*/ 1 w 50"/>
                  <a:gd name="T9" fmla="*/ 0 h 37"/>
                  <a:gd name="T10" fmla="*/ 1 w 50"/>
                  <a:gd name="T11" fmla="*/ 0 h 37"/>
                  <a:gd name="T12" fmla="*/ 0 60000 65536"/>
                  <a:gd name="T13" fmla="*/ 0 60000 65536"/>
                  <a:gd name="T14" fmla="*/ 0 60000 65536"/>
                  <a:gd name="T15" fmla="*/ 0 60000 65536"/>
                  <a:gd name="T16" fmla="*/ 0 60000 65536"/>
                  <a:gd name="T17" fmla="*/ 0 60000 65536"/>
                  <a:gd name="T18" fmla="*/ 0 w 50"/>
                  <a:gd name="T19" fmla="*/ 0 h 37"/>
                  <a:gd name="T20" fmla="*/ 50 w 50"/>
                  <a:gd name="T21" fmla="*/ 37 h 37"/>
                </a:gdLst>
                <a:ahLst/>
                <a:cxnLst>
                  <a:cxn ang="T12">
                    <a:pos x="T0" y="T1"/>
                  </a:cxn>
                  <a:cxn ang="T13">
                    <a:pos x="T2" y="T3"/>
                  </a:cxn>
                  <a:cxn ang="T14">
                    <a:pos x="T4" y="T5"/>
                  </a:cxn>
                  <a:cxn ang="T15">
                    <a:pos x="T6" y="T7"/>
                  </a:cxn>
                  <a:cxn ang="T16">
                    <a:pos x="T8" y="T9"/>
                  </a:cxn>
                  <a:cxn ang="T17">
                    <a:pos x="T10" y="T11"/>
                  </a:cxn>
                </a:cxnLst>
                <a:rect l="T18" t="T19" r="T20" b="T21"/>
                <a:pathLst>
                  <a:path w="50" h="37">
                    <a:moveTo>
                      <a:pt x="50" y="0"/>
                    </a:moveTo>
                    <a:lnTo>
                      <a:pt x="34" y="8"/>
                    </a:lnTo>
                    <a:lnTo>
                      <a:pt x="0" y="37"/>
                    </a:lnTo>
                    <a:lnTo>
                      <a:pt x="24" y="2"/>
                    </a:lnTo>
                    <a:lnTo>
                      <a:pt x="50" y="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grpSp>
        <p:grpSp>
          <p:nvGrpSpPr>
            <p:cNvPr id="44049" name="Group 339"/>
            <p:cNvGrpSpPr>
              <a:grpSpLocks/>
            </p:cNvGrpSpPr>
            <p:nvPr/>
          </p:nvGrpSpPr>
          <p:grpSpPr bwMode="auto">
            <a:xfrm>
              <a:off x="2496" y="2695"/>
              <a:ext cx="1229" cy="739"/>
              <a:chOff x="1453" y="1368"/>
              <a:chExt cx="2834" cy="1613"/>
            </a:xfrm>
          </p:grpSpPr>
          <p:sp>
            <p:nvSpPr>
              <p:cNvPr id="44051" name="Freeform 340"/>
              <p:cNvSpPr>
                <a:spLocks/>
              </p:cNvSpPr>
              <p:nvPr/>
            </p:nvSpPr>
            <p:spPr bwMode="auto">
              <a:xfrm>
                <a:off x="2777" y="2160"/>
                <a:ext cx="409" cy="435"/>
              </a:xfrm>
              <a:custGeom>
                <a:avLst/>
                <a:gdLst>
                  <a:gd name="T0" fmla="*/ 0 w 819"/>
                  <a:gd name="T1" fmla="*/ 1 h 870"/>
                  <a:gd name="T2" fmla="*/ 0 w 819"/>
                  <a:gd name="T3" fmla="*/ 1 h 870"/>
                  <a:gd name="T4" fmla="*/ 0 w 819"/>
                  <a:gd name="T5" fmla="*/ 1 h 870"/>
                  <a:gd name="T6" fmla="*/ 0 w 819"/>
                  <a:gd name="T7" fmla="*/ 1 h 870"/>
                  <a:gd name="T8" fmla="*/ 0 w 819"/>
                  <a:gd name="T9" fmla="*/ 1 h 870"/>
                  <a:gd name="T10" fmla="*/ 0 w 819"/>
                  <a:gd name="T11" fmla="*/ 0 h 870"/>
                  <a:gd name="T12" fmla="*/ 0 w 819"/>
                  <a:gd name="T13" fmla="*/ 1 h 870"/>
                  <a:gd name="T14" fmla="*/ 0 w 819"/>
                  <a:gd name="T15" fmla="*/ 1 h 870"/>
                  <a:gd name="T16" fmla="*/ 0 w 819"/>
                  <a:gd name="T17" fmla="*/ 1 h 870"/>
                  <a:gd name="T18" fmla="*/ 0 w 819"/>
                  <a:gd name="T19" fmla="*/ 1 h 870"/>
                  <a:gd name="T20" fmla="*/ 0 w 819"/>
                  <a:gd name="T21" fmla="*/ 1 h 870"/>
                  <a:gd name="T22" fmla="*/ 0 w 819"/>
                  <a:gd name="T23" fmla="*/ 1 h 870"/>
                  <a:gd name="T24" fmla="*/ 0 w 819"/>
                  <a:gd name="T25" fmla="*/ 1 h 87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19"/>
                  <a:gd name="T40" fmla="*/ 0 h 870"/>
                  <a:gd name="T41" fmla="*/ 819 w 819"/>
                  <a:gd name="T42" fmla="*/ 870 h 87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19" h="870">
                    <a:moveTo>
                      <a:pt x="819" y="618"/>
                    </a:moveTo>
                    <a:lnTo>
                      <a:pt x="749" y="526"/>
                    </a:lnTo>
                    <a:lnTo>
                      <a:pt x="629" y="395"/>
                    </a:lnTo>
                    <a:lnTo>
                      <a:pt x="443" y="169"/>
                    </a:lnTo>
                    <a:lnTo>
                      <a:pt x="387" y="76"/>
                    </a:lnTo>
                    <a:lnTo>
                      <a:pt x="292" y="0"/>
                    </a:lnTo>
                    <a:lnTo>
                      <a:pt x="0" y="260"/>
                    </a:lnTo>
                    <a:lnTo>
                      <a:pt x="230" y="692"/>
                    </a:lnTo>
                    <a:lnTo>
                      <a:pt x="249" y="743"/>
                    </a:lnTo>
                    <a:lnTo>
                      <a:pt x="406" y="870"/>
                    </a:lnTo>
                    <a:lnTo>
                      <a:pt x="598" y="739"/>
                    </a:lnTo>
                    <a:lnTo>
                      <a:pt x="819" y="618"/>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052" name="Freeform 341"/>
              <p:cNvSpPr>
                <a:spLocks/>
              </p:cNvSpPr>
              <p:nvPr/>
            </p:nvSpPr>
            <p:spPr bwMode="auto">
              <a:xfrm>
                <a:off x="3078" y="2346"/>
                <a:ext cx="132" cy="121"/>
              </a:xfrm>
              <a:custGeom>
                <a:avLst/>
                <a:gdLst>
                  <a:gd name="T0" fmla="*/ 1 w 264"/>
                  <a:gd name="T1" fmla="*/ 1 h 242"/>
                  <a:gd name="T2" fmla="*/ 1 w 264"/>
                  <a:gd name="T3" fmla="*/ 1 h 242"/>
                  <a:gd name="T4" fmla="*/ 1 w 264"/>
                  <a:gd name="T5" fmla="*/ 0 h 242"/>
                  <a:gd name="T6" fmla="*/ 0 w 264"/>
                  <a:gd name="T7" fmla="*/ 1 h 242"/>
                  <a:gd name="T8" fmla="*/ 1 w 264"/>
                  <a:gd name="T9" fmla="*/ 1 h 242"/>
                  <a:gd name="T10" fmla="*/ 1 w 264"/>
                  <a:gd name="T11" fmla="*/ 1 h 242"/>
                  <a:gd name="T12" fmla="*/ 1 w 264"/>
                  <a:gd name="T13" fmla="*/ 1 h 242"/>
                  <a:gd name="T14" fmla="*/ 1 w 264"/>
                  <a:gd name="T15" fmla="*/ 1 h 242"/>
                  <a:gd name="T16" fmla="*/ 1 w 264"/>
                  <a:gd name="T17" fmla="*/ 1 h 242"/>
                  <a:gd name="T18" fmla="*/ 1 w 264"/>
                  <a:gd name="T19" fmla="*/ 1 h 242"/>
                  <a:gd name="T20" fmla="*/ 1 w 264"/>
                  <a:gd name="T21" fmla="*/ 1 h 242"/>
                  <a:gd name="T22" fmla="*/ 1 w 264"/>
                  <a:gd name="T23" fmla="*/ 1 h 242"/>
                  <a:gd name="T24" fmla="*/ 1 w 264"/>
                  <a:gd name="T25" fmla="*/ 1 h 2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64"/>
                  <a:gd name="T40" fmla="*/ 0 h 242"/>
                  <a:gd name="T41" fmla="*/ 264 w 264"/>
                  <a:gd name="T42" fmla="*/ 242 h 2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64" h="242">
                    <a:moveTo>
                      <a:pt x="264" y="242"/>
                    </a:moveTo>
                    <a:lnTo>
                      <a:pt x="114" y="78"/>
                    </a:lnTo>
                    <a:lnTo>
                      <a:pt x="15" y="0"/>
                    </a:lnTo>
                    <a:lnTo>
                      <a:pt x="0" y="35"/>
                    </a:lnTo>
                    <a:lnTo>
                      <a:pt x="44" y="75"/>
                    </a:lnTo>
                    <a:lnTo>
                      <a:pt x="55" y="92"/>
                    </a:lnTo>
                    <a:lnTo>
                      <a:pt x="82" y="107"/>
                    </a:lnTo>
                    <a:lnTo>
                      <a:pt x="103" y="134"/>
                    </a:lnTo>
                    <a:lnTo>
                      <a:pt x="131" y="162"/>
                    </a:lnTo>
                    <a:lnTo>
                      <a:pt x="154" y="194"/>
                    </a:lnTo>
                    <a:lnTo>
                      <a:pt x="206" y="242"/>
                    </a:lnTo>
                    <a:lnTo>
                      <a:pt x="264" y="2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053" name="Freeform 342"/>
              <p:cNvSpPr>
                <a:spLocks/>
              </p:cNvSpPr>
              <p:nvPr/>
            </p:nvSpPr>
            <p:spPr bwMode="auto">
              <a:xfrm>
                <a:off x="2909" y="2144"/>
                <a:ext cx="127" cy="135"/>
              </a:xfrm>
              <a:custGeom>
                <a:avLst/>
                <a:gdLst>
                  <a:gd name="T0" fmla="*/ 0 w 255"/>
                  <a:gd name="T1" fmla="*/ 1 h 270"/>
                  <a:gd name="T2" fmla="*/ 0 w 255"/>
                  <a:gd name="T3" fmla="*/ 1 h 270"/>
                  <a:gd name="T4" fmla="*/ 0 w 255"/>
                  <a:gd name="T5" fmla="*/ 1 h 270"/>
                  <a:gd name="T6" fmla="*/ 0 w 255"/>
                  <a:gd name="T7" fmla="*/ 1 h 270"/>
                  <a:gd name="T8" fmla="*/ 0 w 255"/>
                  <a:gd name="T9" fmla="*/ 1 h 270"/>
                  <a:gd name="T10" fmla="*/ 0 w 255"/>
                  <a:gd name="T11" fmla="*/ 1 h 270"/>
                  <a:gd name="T12" fmla="*/ 0 w 255"/>
                  <a:gd name="T13" fmla="*/ 1 h 270"/>
                  <a:gd name="T14" fmla="*/ 0 w 255"/>
                  <a:gd name="T15" fmla="*/ 1 h 270"/>
                  <a:gd name="T16" fmla="*/ 0 w 255"/>
                  <a:gd name="T17" fmla="*/ 0 h 270"/>
                  <a:gd name="T18" fmla="*/ 0 w 255"/>
                  <a:gd name="T19" fmla="*/ 1 h 270"/>
                  <a:gd name="T20" fmla="*/ 0 w 255"/>
                  <a:gd name="T21" fmla="*/ 1 h 270"/>
                  <a:gd name="T22" fmla="*/ 0 w 255"/>
                  <a:gd name="T23" fmla="*/ 1 h 270"/>
                  <a:gd name="T24" fmla="*/ 0 w 255"/>
                  <a:gd name="T25" fmla="*/ 1 h 270"/>
                  <a:gd name="T26" fmla="*/ 0 w 255"/>
                  <a:gd name="T27" fmla="*/ 1 h 270"/>
                  <a:gd name="T28" fmla="*/ 0 w 255"/>
                  <a:gd name="T29" fmla="*/ 1 h 270"/>
                  <a:gd name="T30" fmla="*/ 0 w 255"/>
                  <a:gd name="T31" fmla="*/ 1 h 270"/>
                  <a:gd name="T32" fmla="*/ 0 w 255"/>
                  <a:gd name="T33" fmla="*/ 1 h 270"/>
                  <a:gd name="T34" fmla="*/ 0 w 255"/>
                  <a:gd name="T35" fmla="*/ 1 h 270"/>
                  <a:gd name="T36" fmla="*/ 0 w 255"/>
                  <a:gd name="T37" fmla="*/ 1 h 27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5"/>
                  <a:gd name="T58" fmla="*/ 0 h 270"/>
                  <a:gd name="T59" fmla="*/ 255 w 255"/>
                  <a:gd name="T60" fmla="*/ 270 h 27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5" h="270">
                    <a:moveTo>
                      <a:pt x="255" y="249"/>
                    </a:moveTo>
                    <a:lnTo>
                      <a:pt x="215" y="218"/>
                    </a:lnTo>
                    <a:lnTo>
                      <a:pt x="199" y="190"/>
                    </a:lnTo>
                    <a:lnTo>
                      <a:pt x="171" y="146"/>
                    </a:lnTo>
                    <a:lnTo>
                      <a:pt x="156" y="108"/>
                    </a:lnTo>
                    <a:lnTo>
                      <a:pt x="123" y="80"/>
                    </a:lnTo>
                    <a:lnTo>
                      <a:pt x="91" y="47"/>
                    </a:lnTo>
                    <a:lnTo>
                      <a:pt x="61" y="17"/>
                    </a:lnTo>
                    <a:lnTo>
                      <a:pt x="28" y="0"/>
                    </a:lnTo>
                    <a:lnTo>
                      <a:pt x="0" y="28"/>
                    </a:lnTo>
                    <a:lnTo>
                      <a:pt x="28" y="51"/>
                    </a:lnTo>
                    <a:lnTo>
                      <a:pt x="57" y="87"/>
                    </a:lnTo>
                    <a:lnTo>
                      <a:pt x="112" y="119"/>
                    </a:lnTo>
                    <a:lnTo>
                      <a:pt x="142" y="163"/>
                    </a:lnTo>
                    <a:lnTo>
                      <a:pt x="167" y="201"/>
                    </a:lnTo>
                    <a:lnTo>
                      <a:pt x="211" y="266"/>
                    </a:lnTo>
                    <a:lnTo>
                      <a:pt x="230" y="270"/>
                    </a:lnTo>
                    <a:lnTo>
                      <a:pt x="255" y="2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054" name="Freeform 343"/>
              <p:cNvSpPr>
                <a:spLocks/>
              </p:cNvSpPr>
              <p:nvPr/>
            </p:nvSpPr>
            <p:spPr bwMode="auto">
              <a:xfrm>
                <a:off x="2750" y="2158"/>
                <a:ext cx="458" cy="453"/>
              </a:xfrm>
              <a:custGeom>
                <a:avLst/>
                <a:gdLst>
                  <a:gd name="T0" fmla="*/ 1 w 916"/>
                  <a:gd name="T1" fmla="*/ 0 h 907"/>
                  <a:gd name="T2" fmla="*/ 1 w 916"/>
                  <a:gd name="T3" fmla="*/ 0 h 907"/>
                  <a:gd name="T4" fmla="*/ 1 w 916"/>
                  <a:gd name="T5" fmla="*/ 0 h 907"/>
                  <a:gd name="T6" fmla="*/ 1 w 916"/>
                  <a:gd name="T7" fmla="*/ 0 h 907"/>
                  <a:gd name="T8" fmla="*/ 0 w 916"/>
                  <a:gd name="T9" fmla="*/ 0 h 907"/>
                  <a:gd name="T10" fmla="*/ 1 w 916"/>
                  <a:gd name="T11" fmla="*/ 0 h 907"/>
                  <a:gd name="T12" fmla="*/ 1 w 916"/>
                  <a:gd name="T13" fmla="*/ 0 h 907"/>
                  <a:gd name="T14" fmla="*/ 1 w 916"/>
                  <a:gd name="T15" fmla="*/ 0 h 907"/>
                  <a:gd name="T16" fmla="*/ 1 w 916"/>
                  <a:gd name="T17" fmla="*/ 0 h 907"/>
                  <a:gd name="T18" fmla="*/ 1 w 916"/>
                  <a:gd name="T19" fmla="*/ 0 h 907"/>
                  <a:gd name="T20" fmla="*/ 1 w 916"/>
                  <a:gd name="T21" fmla="*/ 0 h 907"/>
                  <a:gd name="T22" fmla="*/ 1 w 916"/>
                  <a:gd name="T23" fmla="*/ 0 h 907"/>
                  <a:gd name="T24" fmla="*/ 1 w 916"/>
                  <a:gd name="T25" fmla="*/ 0 h 907"/>
                  <a:gd name="T26" fmla="*/ 1 w 916"/>
                  <a:gd name="T27" fmla="*/ 0 h 907"/>
                  <a:gd name="T28" fmla="*/ 1 w 916"/>
                  <a:gd name="T29" fmla="*/ 0 h 907"/>
                  <a:gd name="T30" fmla="*/ 1 w 916"/>
                  <a:gd name="T31" fmla="*/ 0 h 907"/>
                  <a:gd name="T32" fmla="*/ 1 w 916"/>
                  <a:gd name="T33" fmla="*/ 0 h 907"/>
                  <a:gd name="T34" fmla="*/ 1 w 916"/>
                  <a:gd name="T35" fmla="*/ 0 h 907"/>
                  <a:gd name="T36" fmla="*/ 1 w 916"/>
                  <a:gd name="T37" fmla="*/ 0 h 907"/>
                  <a:gd name="T38" fmla="*/ 1 w 916"/>
                  <a:gd name="T39" fmla="*/ 0 h 907"/>
                  <a:gd name="T40" fmla="*/ 1 w 916"/>
                  <a:gd name="T41" fmla="*/ 0 h 907"/>
                  <a:gd name="T42" fmla="*/ 1 w 916"/>
                  <a:gd name="T43" fmla="*/ 0 h 907"/>
                  <a:gd name="T44" fmla="*/ 1 w 916"/>
                  <a:gd name="T45" fmla="*/ 0 h 907"/>
                  <a:gd name="T46" fmla="*/ 1 w 916"/>
                  <a:gd name="T47" fmla="*/ 0 h 907"/>
                  <a:gd name="T48" fmla="*/ 1 w 916"/>
                  <a:gd name="T49" fmla="*/ 0 h 907"/>
                  <a:gd name="T50" fmla="*/ 1 w 916"/>
                  <a:gd name="T51" fmla="*/ 0 h 907"/>
                  <a:gd name="T52" fmla="*/ 1 w 916"/>
                  <a:gd name="T53" fmla="*/ 0 h 907"/>
                  <a:gd name="T54" fmla="*/ 1 w 916"/>
                  <a:gd name="T55" fmla="*/ 0 h 907"/>
                  <a:gd name="T56" fmla="*/ 1 w 916"/>
                  <a:gd name="T57" fmla="*/ 0 h 907"/>
                  <a:gd name="T58" fmla="*/ 1 w 916"/>
                  <a:gd name="T59" fmla="*/ 0 h 907"/>
                  <a:gd name="T60" fmla="*/ 1 w 916"/>
                  <a:gd name="T61" fmla="*/ 0 h 907"/>
                  <a:gd name="T62" fmla="*/ 1 w 916"/>
                  <a:gd name="T63" fmla="*/ 0 h 90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16"/>
                  <a:gd name="T97" fmla="*/ 0 h 907"/>
                  <a:gd name="T98" fmla="*/ 916 w 916"/>
                  <a:gd name="T99" fmla="*/ 907 h 90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16" h="907">
                    <a:moveTo>
                      <a:pt x="317" y="0"/>
                    </a:moveTo>
                    <a:lnTo>
                      <a:pt x="287" y="48"/>
                    </a:lnTo>
                    <a:lnTo>
                      <a:pt x="258" y="67"/>
                    </a:lnTo>
                    <a:lnTo>
                      <a:pt x="214" y="88"/>
                    </a:lnTo>
                    <a:lnTo>
                      <a:pt x="207" y="103"/>
                    </a:lnTo>
                    <a:lnTo>
                      <a:pt x="148" y="150"/>
                    </a:lnTo>
                    <a:lnTo>
                      <a:pt x="91" y="166"/>
                    </a:lnTo>
                    <a:lnTo>
                      <a:pt x="83" y="183"/>
                    </a:lnTo>
                    <a:lnTo>
                      <a:pt x="28" y="221"/>
                    </a:lnTo>
                    <a:lnTo>
                      <a:pt x="0" y="242"/>
                    </a:lnTo>
                    <a:lnTo>
                      <a:pt x="17" y="281"/>
                    </a:lnTo>
                    <a:lnTo>
                      <a:pt x="49" y="325"/>
                    </a:lnTo>
                    <a:lnTo>
                      <a:pt x="72" y="369"/>
                    </a:lnTo>
                    <a:lnTo>
                      <a:pt x="76" y="373"/>
                    </a:lnTo>
                    <a:lnTo>
                      <a:pt x="87" y="384"/>
                    </a:lnTo>
                    <a:lnTo>
                      <a:pt x="98" y="397"/>
                    </a:lnTo>
                    <a:lnTo>
                      <a:pt x="104" y="407"/>
                    </a:lnTo>
                    <a:lnTo>
                      <a:pt x="106" y="414"/>
                    </a:lnTo>
                    <a:lnTo>
                      <a:pt x="115" y="430"/>
                    </a:lnTo>
                    <a:lnTo>
                      <a:pt x="119" y="437"/>
                    </a:lnTo>
                    <a:lnTo>
                      <a:pt x="125" y="449"/>
                    </a:lnTo>
                    <a:lnTo>
                      <a:pt x="131" y="460"/>
                    </a:lnTo>
                    <a:lnTo>
                      <a:pt x="138" y="472"/>
                    </a:lnTo>
                    <a:lnTo>
                      <a:pt x="148" y="491"/>
                    </a:lnTo>
                    <a:lnTo>
                      <a:pt x="159" y="510"/>
                    </a:lnTo>
                    <a:lnTo>
                      <a:pt x="167" y="521"/>
                    </a:lnTo>
                    <a:lnTo>
                      <a:pt x="171" y="527"/>
                    </a:lnTo>
                    <a:lnTo>
                      <a:pt x="195" y="567"/>
                    </a:lnTo>
                    <a:lnTo>
                      <a:pt x="243" y="641"/>
                    </a:lnTo>
                    <a:lnTo>
                      <a:pt x="273" y="700"/>
                    </a:lnTo>
                    <a:lnTo>
                      <a:pt x="302" y="760"/>
                    </a:lnTo>
                    <a:lnTo>
                      <a:pt x="364" y="812"/>
                    </a:lnTo>
                    <a:lnTo>
                      <a:pt x="393" y="859"/>
                    </a:lnTo>
                    <a:lnTo>
                      <a:pt x="473" y="907"/>
                    </a:lnTo>
                    <a:lnTo>
                      <a:pt x="520" y="859"/>
                    </a:lnTo>
                    <a:lnTo>
                      <a:pt x="594" y="808"/>
                    </a:lnTo>
                    <a:lnTo>
                      <a:pt x="646" y="768"/>
                    </a:lnTo>
                    <a:lnTo>
                      <a:pt x="733" y="732"/>
                    </a:lnTo>
                    <a:lnTo>
                      <a:pt x="773" y="709"/>
                    </a:lnTo>
                    <a:lnTo>
                      <a:pt x="817" y="684"/>
                    </a:lnTo>
                    <a:lnTo>
                      <a:pt x="853" y="656"/>
                    </a:lnTo>
                    <a:lnTo>
                      <a:pt x="916" y="618"/>
                    </a:lnTo>
                    <a:lnTo>
                      <a:pt x="853" y="589"/>
                    </a:lnTo>
                    <a:lnTo>
                      <a:pt x="824" y="633"/>
                    </a:lnTo>
                    <a:lnTo>
                      <a:pt x="762" y="669"/>
                    </a:lnTo>
                    <a:lnTo>
                      <a:pt x="718" y="692"/>
                    </a:lnTo>
                    <a:lnTo>
                      <a:pt x="674" y="717"/>
                    </a:lnTo>
                    <a:lnTo>
                      <a:pt x="604" y="747"/>
                    </a:lnTo>
                    <a:lnTo>
                      <a:pt x="520" y="787"/>
                    </a:lnTo>
                    <a:lnTo>
                      <a:pt x="477" y="831"/>
                    </a:lnTo>
                    <a:lnTo>
                      <a:pt x="437" y="846"/>
                    </a:lnTo>
                    <a:lnTo>
                      <a:pt x="401" y="808"/>
                    </a:lnTo>
                    <a:lnTo>
                      <a:pt x="313" y="743"/>
                    </a:lnTo>
                    <a:lnTo>
                      <a:pt x="269" y="637"/>
                    </a:lnTo>
                    <a:lnTo>
                      <a:pt x="222" y="542"/>
                    </a:lnTo>
                    <a:lnTo>
                      <a:pt x="138" y="407"/>
                    </a:lnTo>
                    <a:lnTo>
                      <a:pt x="79" y="278"/>
                    </a:lnTo>
                    <a:lnTo>
                      <a:pt x="115" y="242"/>
                    </a:lnTo>
                    <a:lnTo>
                      <a:pt x="210" y="186"/>
                    </a:lnTo>
                    <a:lnTo>
                      <a:pt x="290" y="114"/>
                    </a:lnTo>
                    <a:lnTo>
                      <a:pt x="330" y="67"/>
                    </a:lnTo>
                    <a:lnTo>
                      <a:pt x="361" y="8"/>
                    </a:lnTo>
                    <a:lnTo>
                      <a:pt x="3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055" name="Freeform 344"/>
              <p:cNvSpPr>
                <a:spLocks/>
              </p:cNvSpPr>
              <p:nvPr/>
            </p:nvSpPr>
            <p:spPr bwMode="auto">
              <a:xfrm>
                <a:off x="2820" y="2229"/>
                <a:ext cx="151" cy="103"/>
              </a:xfrm>
              <a:custGeom>
                <a:avLst/>
                <a:gdLst>
                  <a:gd name="T0" fmla="*/ 1 w 302"/>
                  <a:gd name="T1" fmla="*/ 1 h 205"/>
                  <a:gd name="T2" fmla="*/ 1 w 302"/>
                  <a:gd name="T3" fmla="*/ 0 h 205"/>
                  <a:gd name="T4" fmla="*/ 1 w 302"/>
                  <a:gd name="T5" fmla="*/ 1 h 205"/>
                  <a:gd name="T6" fmla="*/ 1 w 302"/>
                  <a:gd name="T7" fmla="*/ 1 h 205"/>
                  <a:gd name="T8" fmla="*/ 1 w 302"/>
                  <a:gd name="T9" fmla="*/ 1 h 205"/>
                  <a:gd name="T10" fmla="*/ 1 w 302"/>
                  <a:gd name="T11" fmla="*/ 1 h 205"/>
                  <a:gd name="T12" fmla="*/ 0 w 302"/>
                  <a:gd name="T13" fmla="*/ 1 h 205"/>
                  <a:gd name="T14" fmla="*/ 1 w 302"/>
                  <a:gd name="T15" fmla="*/ 1 h 205"/>
                  <a:gd name="T16" fmla="*/ 1 w 302"/>
                  <a:gd name="T17" fmla="*/ 1 h 205"/>
                  <a:gd name="T18" fmla="*/ 1 w 302"/>
                  <a:gd name="T19" fmla="*/ 1 h 205"/>
                  <a:gd name="T20" fmla="*/ 1 w 302"/>
                  <a:gd name="T21" fmla="*/ 1 h 205"/>
                  <a:gd name="T22" fmla="*/ 1 w 302"/>
                  <a:gd name="T23" fmla="*/ 1 h 205"/>
                  <a:gd name="T24" fmla="*/ 1 w 302"/>
                  <a:gd name="T25" fmla="*/ 1 h 205"/>
                  <a:gd name="T26" fmla="*/ 1 w 302"/>
                  <a:gd name="T27" fmla="*/ 1 h 205"/>
                  <a:gd name="T28" fmla="*/ 1 w 302"/>
                  <a:gd name="T29" fmla="*/ 1 h 205"/>
                  <a:gd name="T30" fmla="*/ 1 w 302"/>
                  <a:gd name="T31" fmla="*/ 1 h 20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02"/>
                  <a:gd name="T49" fmla="*/ 0 h 205"/>
                  <a:gd name="T50" fmla="*/ 302 w 302"/>
                  <a:gd name="T51" fmla="*/ 205 h 20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02" h="205">
                    <a:moveTo>
                      <a:pt x="302" y="26"/>
                    </a:moveTo>
                    <a:lnTo>
                      <a:pt x="255" y="0"/>
                    </a:lnTo>
                    <a:lnTo>
                      <a:pt x="230" y="40"/>
                    </a:lnTo>
                    <a:lnTo>
                      <a:pt x="164" y="62"/>
                    </a:lnTo>
                    <a:lnTo>
                      <a:pt x="120" y="91"/>
                    </a:lnTo>
                    <a:lnTo>
                      <a:pt x="50" y="131"/>
                    </a:lnTo>
                    <a:lnTo>
                      <a:pt x="0" y="157"/>
                    </a:lnTo>
                    <a:lnTo>
                      <a:pt x="10" y="182"/>
                    </a:lnTo>
                    <a:lnTo>
                      <a:pt x="36" y="205"/>
                    </a:lnTo>
                    <a:lnTo>
                      <a:pt x="61" y="178"/>
                    </a:lnTo>
                    <a:lnTo>
                      <a:pt x="141" y="146"/>
                    </a:lnTo>
                    <a:lnTo>
                      <a:pt x="164" y="114"/>
                    </a:lnTo>
                    <a:lnTo>
                      <a:pt x="207" y="74"/>
                    </a:lnTo>
                    <a:lnTo>
                      <a:pt x="263" y="59"/>
                    </a:lnTo>
                    <a:lnTo>
                      <a:pt x="302"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056" name="Freeform 345"/>
              <p:cNvSpPr>
                <a:spLocks/>
              </p:cNvSpPr>
              <p:nvPr/>
            </p:nvSpPr>
            <p:spPr bwMode="auto">
              <a:xfrm>
                <a:off x="2852" y="2271"/>
                <a:ext cx="128" cy="101"/>
              </a:xfrm>
              <a:custGeom>
                <a:avLst/>
                <a:gdLst>
                  <a:gd name="T0" fmla="*/ 1 w 256"/>
                  <a:gd name="T1" fmla="*/ 1 h 202"/>
                  <a:gd name="T2" fmla="*/ 1 w 256"/>
                  <a:gd name="T3" fmla="*/ 0 h 202"/>
                  <a:gd name="T4" fmla="*/ 1 w 256"/>
                  <a:gd name="T5" fmla="*/ 0 h 202"/>
                  <a:gd name="T6" fmla="*/ 1 w 256"/>
                  <a:gd name="T7" fmla="*/ 1 h 202"/>
                  <a:gd name="T8" fmla="*/ 1 w 256"/>
                  <a:gd name="T9" fmla="*/ 1 h 202"/>
                  <a:gd name="T10" fmla="*/ 1 w 256"/>
                  <a:gd name="T11" fmla="*/ 1 h 202"/>
                  <a:gd name="T12" fmla="*/ 1 w 256"/>
                  <a:gd name="T13" fmla="*/ 1 h 202"/>
                  <a:gd name="T14" fmla="*/ 1 w 256"/>
                  <a:gd name="T15" fmla="*/ 1 h 202"/>
                  <a:gd name="T16" fmla="*/ 1 w 256"/>
                  <a:gd name="T17" fmla="*/ 1 h 202"/>
                  <a:gd name="T18" fmla="*/ 1 w 256"/>
                  <a:gd name="T19" fmla="*/ 1 h 202"/>
                  <a:gd name="T20" fmla="*/ 1 w 256"/>
                  <a:gd name="T21" fmla="*/ 1 h 202"/>
                  <a:gd name="T22" fmla="*/ 1 w 256"/>
                  <a:gd name="T23" fmla="*/ 1 h 202"/>
                  <a:gd name="T24" fmla="*/ 1 w 256"/>
                  <a:gd name="T25" fmla="*/ 1 h 202"/>
                  <a:gd name="T26" fmla="*/ 1 w 256"/>
                  <a:gd name="T27" fmla="*/ 1 h 202"/>
                  <a:gd name="T28" fmla="*/ 0 w 256"/>
                  <a:gd name="T29" fmla="*/ 1 h 202"/>
                  <a:gd name="T30" fmla="*/ 0 w 256"/>
                  <a:gd name="T31" fmla="*/ 1 h 202"/>
                  <a:gd name="T32" fmla="*/ 1 w 256"/>
                  <a:gd name="T33" fmla="*/ 1 h 202"/>
                  <a:gd name="T34" fmla="*/ 1 w 256"/>
                  <a:gd name="T35" fmla="*/ 1 h 202"/>
                  <a:gd name="T36" fmla="*/ 1 w 256"/>
                  <a:gd name="T37" fmla="*/ 1 h 202"/>
                  <a:gd name="T38" fmla="*/ 1 w 256"/>
                  <a:gd name="T39" fmla="*/ 1 h 202"/>
                  <a:gd name="T40" fmla="*/ 1 w 256"/>
                  <a:gd name="T41" fmla="*/ 1 h 202"/>
                  <a:gd name="T42" fmla="*/ 1 w 256"/>
                  <a:gd name="T43" fmla="*/ 1 h 202"/>
                  <a:gd name="T44" fmla="*/ 1 w 256"/>
                  <a:gd name="T45" fmla="*/ 1 h 202"/>
                  <a:gd name="T46" fmla="*/ 1 w 256"/>
                  <a:gd name="T47" fmla="*/ 1 h 202"/>
                  <a:gd name="T48" fmla="*/ 1 w 256"/>
                  <a:gd name="T49" fmla="*/ 1 h 202"/>
                  <a:gd name="T50" fmla="*/ 1 w 256"/>
                  <a:gd name="T51" fmla="*/ 1 h 202"/>
                  <a:gd name="T52" fmla="*/ 1 w 256"/>
                  <a:gd name="T53" fmla="*/ 1 h 202"/>
                  <a:gd name="T54" fmla="*/ 1 w 256"/>
                  <a:gd name="T55" fmla="*/ 1 h 202"/>
                  <a:gd name="T56" fmla="*/ 1 w 256"/>
                  <a:gd name="T57" fmla="*/ 1 h 20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56"/>
                  <a:gd name="T88" fmla="*/ 0 h 202"/>
                  <a:gd name="T89" fmla="*/ 256 w 256"/>
                  <a:gd name="T90" fmla="*/ 202 h 20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56" h="202">
                    <a:moveTo>
                      <a:pt x="256" y="12"/>
                    </a:moveTo>
                    <a:lnTo>
                      <a:pt x="249" y="0"/>
                    </a:lnTo>
                    <a:lnTo>
                      <a:pt x="234" y="0"/>
                    </a:lnTo>
                    <a:lnTo>
                      <a:pt x="186" y="42"/>
                    </a:lnTo>
                    <a:lnTo>
                      <a:pt x="127" y="63"/>
                    </a:lnTo>
                    <a:lnTo>
                      <a:pt x="99" y="86"/>
                    </a:lnTo>
                    <a:lnTo>
                      <a:pt x="93" y="86"/>
                    </a:lnTo>
                    <a:lnTo>
                      <a:pt x="84" y="93"/>
                    </a:lnTo>
                    <a:lnTo>
                      <a:pt x="70" y="103"/>
                    </a:lnTo>
                    <a:lnTo>
                      <a:pt x="63" y="114"/>
                    </a:lnTo>
                    <a:lnTo>
                      <a:pt x="49" y="122"/>
                    </a:lnTo>
                    <a:lnTo>
                      <a:pt x="34" y="131"/>
                    </a:lnTo>
                    <a:lnTo>
                      <a:pt x="19" y="139"/>
                    </a:lnTo>
                    <a:lnTo>
                      <a:pt x="15" y="143"/>
                    </a:lnTo>
                    <a:lnTo>
                      <a:pt x="0" y="150"/>
                    </a:lnTo>
                    <a:lnTo>
                      <a:pt x="0" y="173"/>
                    </a:lnTo>
                    <a:lnTo>
                      <a:pt x="7" y="188"/>
                    </a:lnTo>
                    <a:lnTo>
                      <a:pt x="32" y="202"/>
                    </a:lnTo>
                    <a:lnTo>
                      <a:pt x="44" y="177"/>
                    </a:lnTo>
                    <a:lnTo>
                      <a:pt x="99" y="150"/>
                    </a:lnTo>
                    <a:lnTo>
                      <a:pt x="118" y="114"/>
                    </a:lnTo>
                    <a:lnTo>
                      <a:pt x="146" y="103"/>
                    </a:lnTo>
                    <a:lnTo>
                      <a:pt x="179" y="103"/>
                    </a:lnTo>
                    <a:lnTo>
                      <a:pt x="198" y="99"/>
                    </a:lnTo>
                    <a:lnTo>
                      <a:pt x="215" y="86"/>
                    </a:lnTo>
                    <a:lnTo>
                      <a:pt x="215" y="55"/>
                    </a:lnTo>
                    <a:lnTo>
                      <a:pt x="245" y="35"/>
                    </a:lnTo>
                    <a:lnTo>
                      <a:pt x="256"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057" name="Freeform 346"/>
              <p:cNvSpPr>
                <a:spLocks/>
              </p:cNvSpPr>
              <p:nvPr/>
            </p:nvSpPr>
            <p:spPr bwMode="auto">
              <a:xfrm>
                <a:off x="2878" y="2334"/>
                <a:ext cx="85" cy="85"/>
              </a:xfrm>
              <a:custGeom>
                <a:avLst/>
                <a:gdLst>
                  <a:gd name="T0" fmla="*/ 0 w 171"/>
                  <a:gd name="T1" fmla="*/ 0 h 171"/>
                  <a:gd name="T2" fmla="*/ 0 w 171"/>
                  <a:gd name="T3" fmla="*/ 0 h 171"/>
                  <a:gd name="T4" fmla="*/ 0 w 171"/>
                  <a:gd name="T5" fmla="*/ 0 h 171"/>
                  <a:gd name="T6" fmla="*/ 0 w 171"/>
                  <a:gd name="T7" fmla="*/ 0 h 171"/>
                  <a:gd name="T8" fmla="*/ 0 w 171"/>
                  <a:gd name="T9" fmla="*/ 0 h 171"/>
                  <a:gd name="T10" fmla="*/ 0 w 171"/>
                  <a:gd name="T11" fmla="*/ 0 h 171"/>
                  <a:gd name="T12" fmla="*/ 0 w 171"/>
                  <a:gd name="T13" fmla="*/ 0 h 171"/>
                  <a:gd name="T14" fmla="*/ 0 w 171"/>
                  <a:gd name="T15" fmla="*/ 0 h 171"/>
                  <a:gd name="T16" fmla="*/ 0 w 171"/>
                  <a:gd name="T17" fmla="*/ 0 h 171"/>
                  <a:gd name="T18" fmla="*/ 0 w 171"/>
                  <a:gd name="T19" fmla="*/ 0 h 171"/>
                  <a:gd name="T20" fmla="*/ 0 w 171"/>
                  <a:gd name="T21" fmla="*/ 0 h 171"/>
                  <a:gd name="T22" fmla="*/ 0 w 171"/>
                  <a:gd name="T23" fmla="*/ 0 h 171"/>
                  <a:gd name="T24" fmla="*/ 0 w 171"/>
                  <a:gd name="T25" fmla="*/ 0 h 171"/>
                  <a:gd name="T26" fmla="*/ 0 w 171"/>
                  <a:gd name="T27" fmla="*/ 0 h 171"/>
                  <a:gd name="T28" fmla="*/ 0 w 171"/>
                  <a:gd name="T29" fmla="*/ 0 h 171"/>
                  <a:gd name="T30" fmla="*/ 0 w 171"/>
                  <a:gd name="T31" fmla="*/ 0 h 171"/>
                  <a:gd name="T32" fmla="*/ 0 w 171"/>
                  <a:gd name="T33" fmla="*/ 0 h 1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1"/>
                  <a:gd name="T52" fmla="*/ 0 h 171"/>
                  <a:gd name="T53" fmla="*/ 171 w 171"/>
                  <a:gd name="T54" fmla="*/ 171 h 1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1" h="171">
                    <a:moveTo>
                      <a:pt x="171" y="0"/>
                    </a:moveTo>
                    <a:lnTo>
                      <a:pt x="164" y="7"/>
                    </a:lnTo>
                    <a:lnTo>
                      <a:pt x="124" y="24"/>
                    </a:lnTo>
                    <a:lnTo>
                      <a:pt x="99" y="47"/>
                    </a:lnTo>
                    <a:lnTo>
                      <a:pt x="67" y="80"/>
                    </a:lnTo>
                    <a:lnTo>
                      <a:pt x="44" y="102"/>
                    </a:lnTo>
                    <a:lnTo>
                      <a:pt x="0" y="123"/>
                    </a:lnTo>
                    <a:lnTo>
                      <a:pt x="40" y="171"/>
                    </a:lnTo>
                    <a:lnTo>
                      <a:pt x="48" y="135"/>
                    </a:lnTo>
                    <a:lnTo>
                      <a:pt x="91" y="127"/>
                    </a:lnTo>
                    <a:lnTo>
                      <a:pt x="107" y="102"/>
                    </a:lnTo>
                    <a:lnTo>
                      <a:pt x="124" y="95"/>
                    </a:lnTo>
                    <a:lnTo>
                      <a:pt x="139" y="80"/>
                    </a:lnTo>
                    <a:lnTo>
                      <a:pt x="164" y="55"/>
                    </a:lnTo>
                    <a:lnTo>
                      <a:pt x="171" y="47"/>
                    </a:lnTo>
                    <a:lnTo>
                      <a:pt x="17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058" name="Freeform 347"/>
              <p:cNvSpPr>
                <a:spLocks/>
              </p:cNvSpPr>
              <p:nvPr/>
            </p:nvSpPr>
            <p:spPr bwMode="auto">
              <a:xfrm>
                <a:off x="2909" y="2368"/>
                <a:ext cx="113" cy="103"/>
              </a:xfrm>
              <a:custGeom>
                <a:avLst/>
                <a:gdLst>
                  <a:gd name="T0" fmla="*/ 1 w 226"/>
                  <a:gd name="T1" fmla="*/ 1 h 205"/>
                  <a:gd name="T2" fmla="*/ 1 w 226"/>
                  <a:gd name="T3" fmla="*/ 1 h 205"/>
                  <a:gd name="T4" fmla="*/ 1 w 226"/>
                  <a:gd name="T5" fmla="*/ 1 h 205"/>
                  <a:gd name="T6" fmla="*/ 1 w 226"/>
                  <a:gd name="T7" fmla="*/ 1 h 205"/>
                  <a:gd name="T8" fmla="*/ 1 w 226"/>
                  <a:gd name="T9" fmla="*/ 1 h 205"/>
                  <a:gd name="T10" fmla="*/ 1 w 226"/>
                  <a:gd name="T11" fmla="*/ 1 h 205"/>
                  <a:gd name="T12" fmla="*/ 1 w 226"/>
                  <a:gd name="T13" fmla="*/ 1 h 205"/>
                  <a:gd name="T14" fmla="*/ 0 w 226"/>
                  <a:gd name="T15" fmla="*/ 1 h 205"/>
                  <a:gd name="T16" fmla="*/ 1 w 226"/>
                  <a:gd name="T17" fmla="*/ 1 h 205"/>
                  <a:gd name="T18" fmla="*/ 1 w 226"/>
                  <a:gd name="T19" fmla="*/ 1 h 205"/>
                  <a:gd name="T20" fmla="*/ 1 w 226"/>
                  <a:gd name="T21" fmla="*/ 1 h 205"/>
                  <a:gd name="T22" fmla="*/ 1 w 226"/>
                  <a:gd name="T23" fmla="*/ 1 h 205"/>
                  <a:gd name="T24" fmla="*/ 1 w 226"/>
                  <a:gd name="T25" fmla="*/ 1 h 205"/>
                  <a:gd name="T26" fmla="*/ 1 w 226"/>
                  <a:gd name="T27" fmla="*/ 1 h 205"/>
                  <a:gd name="T28" fmla="*/ 1 w 226"/>
                  <a:gd name="T29" fmla="*/ 1 h 205"/>
                  <a:gd name="T30" fmla="*/ 1 w 226"/>
                  <a:gd name="T31" fmla="*/ 1 h 205"/>
                  <a:gd name="T32" fmla="*/ 1 w 226"/>
                  <a:gd name="T33" fmla="*/ 1 h 205"/>
                  <a:gd name="T34" fmla="*/ 1 w 226"/>
                  <a:gd name="T35" fmla="*/ 1 h 205"/>
                  <a:gd name="T36" fmla="*/ 1 w 226"/>
                  <a:gd name="T37" fmla="*/ 1 h 205"/>
                  <a:gd name="T38" fmla="*/ 1 w 226"/>
                  <a:gd name="T39" fmla="*/ 0 h 205"/>
                  <a:gd name="T40" fmla="*/ 1 w 226"/>
                  <a:gd name="T41" fmla="*/ 1 h 205"/>
                  <a:gd name="T42" fmla="*/ 1 w 226"/>
                  <a:gd name="T43" fmla="*/ 1 h 205"/>
                  <a:gd name="T44" fmla="*/ 1 w 226"/>
                  <a:gd name="T45" fmla="*/ 1 h 20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26"/>
                  <a:gd name="T70" fmla="*/ 0 h 205"/>
                  <a:gd name="T71" fmla="*/ 226 w 226"/>
                  <a:gd name="T72" fmla="*/ 205 h 20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26" h="205">
                    <a:moveTo>
                      <a:pt x="160" y="31"/>
                    </a:moveTo>
                    <a:lnTo>
                      <a:pt x="139" y="48"/>
                    </a:lnTo>
                    <a:lnTo>
                      <a:pt x="108" y="55"/>
                    </a:lnTo>
                    <a:lnTo>
                      <a:pt x="87" y="74"/>
                    </a:lnTo>
                    <a:lnTo>
                      <a:pt x="72" y="99"/>
                    </a:lnTo>
                    <a:lnTo>
                      <a:pt x="61" y="114"/>
                    </a:lnTo>
                    <a:lnTo>
                      <a:pt x="17" y="137"/>
                    </a:lnTo>
                    <a:lnTo>
                      <a:pt x="0" y="166"/>
                    </a:lnTo>
                    <a:lnTo>
                      <a:pt x="28" y="190"/>
                    </a:lnTo>
                    <a:lnTo>
                      <a:pt x="36" y="205"/>
                    </a:lnTo>
                    <a:lnTo>
                      <a:pt x="65" y="185"/>
                    </a:lnTo>
                    <a:lnTo>
                      <a:pt x="72" y="162"/>
                    </a:lnTo>
                    <a:lnTo>
                      <a:pt x="95" y="150"/>
                    </a:lnTo>
                    <a:lnTo>
                      <a:pt x="116" y="122"/>
                    </a:lnTo>
                    <a:lnTo>
                      <a:pt x="123" y="110"/>
                    </a:lnTo>
                    <a:lnTo>
                      <a:pt x="156" y="90"/>
                    </a:lnTo>
                    <a:lnTo>
                      <a:pt x="179" y="67"/>
                    </a:lnTo>
                    <a:lnTo>
                      <a:pt x="190" y="38"/>
                    </a:lnTo>
                    <a:lnTo>
                      <a:pt x="219" y="27"/>
                    </a:lnTo>
                    <a:lnTo>
                      <a:pt x="226" y="0"/>
                    </a:lnTo>
                    <a:lnTo>
                      <a:pt x="175" y="19"/>
                    </a:lnTo>
                    <a:lnTo>
                      <a:pt x="16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059" name="Freeform 348"/>
              <p:cNvSpPr>
                <a:spLocks/>
              </p:cNvSpPr>
              <p:nvPr/>
            </p:nvSpPr>
            <p:spPr bwMode="auto">
              <a:xfrm>
                <a:off x="3084" y="2411"/>
                <a:ext cx="55" cy="62"/>
              </a:xfrm>
              <a:custGeom>
                <a:avLst/>
                <a:gdLst>
                  <a:gd name="T0" fmla="*/ 1 w 110"/>
                  <a:gd name="T1" fmla="*/ 1 h 123"/>
                  <a:gd name="T2" fmla="*/ 1 w 110"/>
                  <a:gd name="T3" fmla="*/ 0 h 123"/>
                  <a:gd name="T4" fmla="*/ 1 w 110"/>
                  <a:gd name="T5" fmla="*/ 0 h 123"/>
                  <a:gd name="T6" fmla="*/ 1 w 110"/>
                  <a:gd name="T7" fmla="*/ 1 h 123"/>
                  <a:gd name="T8" fmla="*/ 0 w 110"/>
                  <a:gd name="T9" fmla="*/ 1 h 123"/>
                  <a:gd name="T10" fmla="*/ 0 w 110"/>
                  <a:gd name="T11" fmla="*/ 1 h 123"/>
                  <a:gd name="T12" fmla="*/ 1 w 110"/>
                  <a:gd name="T13" fmla="*/ 1 h 123"/>
                  <a:gd name="T14" fmla="*/ 1 w 110"/>
                  <a:gd name="T15" fmla="*/ 1 h 123"/>
                  <a:gd name="T16" fmla="*/ 1 w 110"/>
                  <a:gd name="T17" fmla="*/ 1 h 123"/>
                  <a:gd name="T18" fmla="*/ 1 w 110"/>
                  <a:gd name="T19" fmla="*/ 1 h 123"/>
                  <a:gd name="T20" fmla="*/ 1 w 110"/>
                  <a:gd name="T21" fmla="*/ 1 h 123"/>
                  <a:gd name="T22" fmla="*/ 1 w 110"/>
                  <a:gd name="T23" fmla="*/ 1 h 123"/>
                  <a:gd name="T24" fmla="*/ 1 w 110"/>
                  <a:gd name="T25" fmla="*/ 1 h 123"/>
                  <a:gd name="T26" fmla="*/ 1 w 110"/>
                  <a:gd name="T27" fmla="*/ 1 h 12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0"/>
                  <a:gd name="T43" fmla="*/ 0 h 123"/>
                  <a:gd name="T44" fmla="*/ 110 w 110"/>
                  <a:gd name="T45" fmla="*/ 123 h 12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0" h="123">
                    <a:moveTo>
                      <a:pt x="62" y="47"/>
                    </a:moveTo>
                    <a:lnTo>
                      <a:pt x="83" y="0"/>
                    </a:lnTo>
                    <a:lnTo>
                      <a:pt x="19" y="0"/>
                    </a:lnTo>
                    <a:lnTo>
                      <a:pt x="40" y="47"/>
                    </a:lnTo>
                    <a:lnTo>
                      <a:pt x="0" y="36"/>
                    </a:lnTo>
                    <a:lnTo>
                      <a:pt x="0" y="83"/>
                    </a:lnTo>
                    <a:lnTo>
                      <a:pt x="36" y="76"/>
                    </a:lnTo>
                    <a:lnTo>
                      <a:pt x="36" y="123"/>
                    </a:lnTo>
                    <a:lnTo>
                      <a:pt x="66" y="123"/>
                    </a:lnTo>
                    <a:lnTo>
                      <a:pt x="62" y="87"/>
                    </a:lnTo>
                    <a:lnTo>
                      <a:pt x="110" y="95"/>
                    </a:lnTo>
                    <a:lnTo>
                      <a:pt x="110" y="61"/>
                    </a:lnTo>
                    <a:lnTo>
                      <a:pt x="62"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060" name="Freeform 349"/>
              <p:cNvSpPr>
                <a:spLocks/>
              </p:cNvSpPr>
              <p:nvPr/>
            </p:nvSpPr>
            <p:spPr bwMode="auto">
              <a:xfrm>
                <a:off x="2963" y="2473"/>
                <a:ext cx="130" cy="89"/>
              </a:xfrm>
              <a:custGeom>
                <a:avLst/>
                <a:gdLst>
                  <a:gd name="T0" fmla="*/ 0 w 261"/>
                  <a:gd name="T1" fmla="*/ 0 h 179"/>
                  <a:gd name="T2" fmla="*/ 0 w 261"/>
                  <a:gd name="T3" fmla="*/ 0 h 179"/>
                  <a:gd name="T4" fmla="*/ 0 w 261"/>
                  <a:gd name="T5" fmla="*/ 0 h 179"/>
                  <a:gd name="T6" fmla="*/ 0 w 261"/>
                  <a:gd name="T7" fmla="*/ 0 h 179"/>
                  <a:gd name="T8" fmla="*/ 0 w 261"/>
                  <a:gd name="T9" fmla="*/ 0 h 179"/>
                  <a:gd name="T10" fmla="*/ 0 w 261"/>
                  <a:gd name="T11" fmla="*/ 0 h 179"/>
                  <a:gd name="T12" fmla="*/ 0 w 261"/>
                  <a:gd name="T13" fmla="*/ 0 h 179"/>
                  <a:gd name="T14" fmla="*/ 0 w 261"/>
                  <a:gd name="T15" fmla="*/ 0 h 179"/>
                  <a:gd name="T16" fmla="*/ 0 w 261"/>
                  <a:gd name="T17" fmla="*/ 0 h 179"/>
                  <a:gd name="T18" fmla="*/ 0 w 261"/>
                  <a:gd name="T19" fmla="*/ 0 h 179"/>
                  <a:gd name="T20" fmla="*/ 0 w 261"/>
                  <a:gd name="T21" fmla="*/ 0 h 179"/>
                  <a:gd name="T22" fmla="*/ 0 w 261"/>
                  <a:gd name="T23" fmla="*/ 0 h 179"/>
                  <a:gd name="T24" fmla="*/ 0 w 261"/>
                  <a:gd name="T25" fmla="*/ 0 h 179"/>
                  <a:gd name="T26" fmla="*/ 0 w 261"/>
                  <a:gd name="T27" fmla="*/ 0 h 179"/>
                  <a:gd name="T28" fmla="*/ 0 w 261"/>
                  <a:gd name="T29" fmla="*/ 0 h 179"/>
                  <a:gd name="T30" fmla="*/ 0 w 261"/>
                  <a:gd name="T31" fmla="*/ 0 h 179"/>
                  <a:gd name="T32" fmla="*/ 0 w 261"/>
                  <a:gd name="T33" fmla="*/ 0 h 179"/>
                  <a:gd name="T34" fmla="*/ 0 w 261"/>
                  <a:gd name="T35" fmla="*/ 0 h 179"/>
                  <a:gd name="T36" fmla="*/ 0 w 261"/>
                  <a:gd name="T37" fmla="*/ 0 h 179"/>
                  <a:gd name="T38" fmla="*/ 0 w 261"/>
                  <a:gd name="T39" fmla="*/ 0 h 179"/>
                  <a:gd name="T40" fmla="*/ 0 w 261"/>
                  <a:gd name="T41" fmla="*/ 0 h 179"/>
                  <a:gd name="T42" fmla="*/ 0 w 261"/>
                  <a:gd name="T43" fmla="*/ 0 h 179"/>
                  <a:gd name="T44" fmla="*/ 0 w 261"/>
                  <a:gd name="T45" fmla="*/ 0 h 179"/>
                  <a:gd name="T46" fmla="*/ 0 w 261"/>
                  <a:gd name="T47" fmla="*/ 0 h 179"/>
                  <a:gd name="T48" fmla="*/ 0 w 261"/>
                  <a:gd name="T49" fmla="*/ 0 h 179"/>
                  <a:gd name="T50" fmla="*/ 0 w 261"/>
                  <a:gd name="T51" fmla="*/ 0 h 179"/>
                  <a:gd name="T52" fmla="*/ 0 w 261"/>
                  <a:gd name="T53" fmla="*/ 0 h 17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61"/>
                  <a:gd name="T82" fmla="*/ 0 h 179"/>
                  <a:gd name="T83" fmla="*/ 261 w 261"/>
                  <a:gd name="T84" fmla="*/ 179 h 17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61" h="179">
                    <a:moveTo>
                      <a:pt x="261" y="12"/>
                    </a:moveTo>
                    <a:lnTo>
                      <a:pt x="242" y="36"/>
                    </a:lnTo>
                    <a:lnTo>
                      <a:pt x="226" y="48"/>
                    </a:lnTo>
                    <a:lnTo>
                      <a:pt x="202" y="63"/>
                    </a:lnTo>
                    <a:lnTo>
                      <a:pt x="179" y="80"/>
                    </a:lnTo>
                    <a:lnTo>
                      <a:pt x="147" y="95"/>
                    </a:lnTo>
                    <a:lnTo>
                      <a:pt x="131" y="107"/>
                    </a:lnTo>
                    <a:lnTo>
                      <a:pt x="118" y="122"/>
                    </a:lnTo>
                    <a:lnTo>
                      <a:pt x="91" y="143"/>
                    </a:lnTo>
                    <a:lnTo>
                      <a:pt x="71" y="154"/>
                    </a:lnTo>
                    <a:lnTo>
                      <a:pt x="48" y="179"/>
                    </a:lnTo>
                    <a:lnTo>
                      <a:pt x="19" y="179"/>
                    </a:lnTo>
                    <a:lnTo>
                      <a:pt x="0" y="158"/>
                    </a:lnTo>
                    <a:lnTo>
                      <a:pt x="15" y="162"/>
                    </a:lnTo>
                    <a:lnTo>
                      <a:pt x="23" y="158"/>
                    </a:lnTo>
                    <a:lnTo>
                      <a:pt x="44" y="147"/>
                    </a:lnTo>
                    <a:lnTo>
                      <a:pt x="52" y="139"/>
                    </a:lnTo>
                    <a:lnTo>
                      <a:pt x="78" y="118"/>
                    </a:lnTo>
                    <a:lnTo>
                      <a:pt x="95" y="107"/>
                    </a:lnTo>
                    <a:lnTo>
                      <a:pt x="111" y="88"/>
                    </a:lnTo>
                    <a:lnTo>
                      <a:pt x="143" y="71"/>
                    </a:lnTo>
                    <a:lnTo>
                      <a:pt x="154" y="67"/>
                    </a:lnTo>
                    <a:lnTo>
                      <a:pt x="179" y="52"/>
                    </a:lnTo>
                    <a:lnTo>
                      <a:pt x="206" y="36"/>
                    </a:lnTo>
                    <a:lnTo>
                      <a:pt x="238" y="0"/>
                    </a:lnTo>
                    <a:lnTo>
                      <a:pt x="261"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061" name="Freeform 350"/>
              <p:cNvSpPr>
                <a:spLocks/>
              </p:cNvSpPr>
              <p:nvPr/>
            </p:nvSpPr>
            <p:spPr bwMode="auto">
              <a:xfrm>
                <a:off x="3435" y="2374"/>
                <a:ext cx="437" cy="567"/>
              </a:xfrm>
              <a:custGeom>
                <a:avLst/>
                <a:gdLst>
                  <a:gd name="T0" fmla="*/ 1 w 872"/>
                  <a:gd name="T1" fmla="*/ 1 h 1134"/>
                  <a:gd name="T2" fmla="*/ 1 w 872"/>
                  <a:gd name="T3" fmla="*/ 1 h 1134"/>
                  <a:gd name="T4" fmla="*/ 1 w 872"/>
                  <a:gd name="T5" fmla="*/ 1 h 1134"/>
                  <a:gd name="T6" fmla="*/ 1 w 872"/>
                  <a:gd name="T7" fmla="*/ 1 h 1134"/>
                  <a:gd name="T8" fmla="*/ 1 w 872"/>
                  <a:gd name="T9" fmla="*/ 1 h 1134"/>
                  <a:gd name="T10" fmla="*/ 1 w 872"/>
                  <a:gd name="T11" fmla="*/ 1 h 1134"/>
                  <a:gd name="T12" fmla="*/ 1 w 872"/>
                  <a:gd name="T13" fmla="*/ 1 h 1134"/>
                  <a:gd name="T14" fmla="*/ 1 w 872"/>
                  <a:gd name="T15" fmla="*/ 1 h 1134"/>
                  <a:gd name="T16" fmla="*/ 1 w 872"/>
                  <a:gd name="T17" fmla="*/ 1 h 1134"/>
                  <a:gd name="T18" fmla="*/ 1 w 872"/>
                  <a:gd name="T19" fmla="*/ 1 h 1134"/>
                  <a:gd name="T20" fmla="*/ 1 w 872"/>
                  <a:gd name="T21" fmla="*/ 1 h 1134"/>
                  <a:gd name="T22" fmla="*/ 1 w 872"/>
                  <a:gd name="T23" fmla="*/ 1 h 1134"/>
                  <a:gd name="T24" fmla="*/ 1 w 872"/>
                  <a:gd name="T25" fmla="*/ 1 h 1134"/>
                  <a:gd name="T26" fmla="*/ 1 w 872"/>
                  <a:gd name="T27" fmla="*/ 1 h 1134"/>
                  <a:gd name="T28" fmla="*/ 1 w 872"/>
                  <a:gd name="T29" fmla="*/ 1 h 1134"/>
                  <a:gd name="T30" fmla="*/ 1 w 872"/>
                  <a:gd name="T31" fmla="*/ 1 h 1134"/>
                  <a:gd name="T32" fmla="*/ 1 w 872"/>
                  <a:gd name="T33" fmla="*/ 1 h 1134"/>
                  <a:gd name="T34" fmla="*/ 1 w 872"/>
                  <a:gd name="T35" fmla="*/ 1 h 1134"/>
                  <a:gd name="T36" fmla="*/ 1 w 872"/>
                  <a:gd name="T37" fmla="*/ 1 h 1134"/>
                  <a:gd name="T38" fmla="*/ 1 w 872"/>
                  <a:gd name="T39" fmla="*/ 1 h 1134"/>
                  <a:gd name="T40" fmla="*/ 1 w 872"/>
                  <a:gd name="T41" fmla="*/ 1 h 1134"/>
                  <a:gd name="T42" fmla="*/ 1 w 872"/>
                  <a:gd name="T43" fmla="*/ 1 h 1134"/>
                  <a:gd name="T44" fmla="*/ 0 w 872"/>
                  <a:gd name="T45" fmla="*/ 1 h 1134"/>
                  <a:gd name="T46" fmla="*/ 1 w 872"/>
                  <a:gd name="T47" fmla="*/ 1 h 1134"/>
                  <a:gd name="T48" fmla="*/ 1 w 872"/>
                  <a:gd name="T49" fmla="*/ 1 h 1134"/>
                  <a:gd name="T50" fmla="*/ 1 w 872"/>
                  <a:gd name="T51" fmla="*/ 1 h 1134"/>
                  <a:gd name="T52" fmla="*/ 1 w 872"/>
                  <a:gd name="T53" fmla="*/ 1 h 1134"/>
                  <a:gd name="T54" fmla="*/ 1 w 872"/>
                  <a:gd name="T55" fmla="*/ 1 h 1134"/>
                  <a:gd name="T56" fmla="*/ 1 w 872"/>
                  <a:gd name="T57" fmla="*/ 1 h 1134"/>
                  <a:gd name="T58" fmla="*/ 1 w 872"/>
                  <a:gd name="T59" fmla="*/ 1 h 1134"/>
                  <a:gd name="T60" fmla="*/ 1 w 872"/>
                  <a:gd name="T61" fmla="*/ 0 h 1134"/>
                  <a:gd name="T62" fmla="*/ 1 w 872"/>
                  <a:gd name="T63" fmla="*/ 1 h 1134"/>
                  <a:gd name="T64" fmla="*/ 1 w 872"/>
                  <a:gd name="T65" fmla="*/ 1 h 1134"/>
                  <a:gd name="T66" fmla="*/ 1 w 872"/>
                  <a:gd name="T67" fmla="*/ 1 h 113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72"/>
                  <a:gd name="T103" fmla="*/ 0 h 1134"/>
                  <a:gd name="T104" fmla="*/ 872 w 872"/>
                  <a:gd name="T105" fmla="*/ 1134 h 113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72" h="1134">
                    <a:moveTo>
                      <a:pt x="785" y="40"/>
                    </a:moveTo>
                    <a:lnTo>
                      <a:pt x="806" y="135"/>
                    </a:lnTo>
                    <a:lnTo>
                      <a:pt x="817" y="363"/>
                    </a:lnTo>
                    <a:lnTo>
                      <a:pt x="817" y="636"/>
                    </a:lnTo>
                    <a:lnTo>
                      <a:pt x="810" y="859"/>
                    </a:lnTo>
                    <a:lnTo>
                      <a:pt x="810" y="973"/>
                    </a:lnTo>
                    <a:lnTo>
                      <a:pt x="872" y="1075"/>
                    </a:lnTo>
                    <a:lnTo>
                      <a:pt x="872" y="1115"/>
                    </a:lnTo>
                    <a:lnTo>
                      <a:pt x="817" y="1134"/>
                    </a:lnTo>
                    <a:lnTo>
                      <a:pt x="762" y="1115"/>
                    </a:lnTo>
                    <a:lnTo>
                      <a:pt x="682" y="1079"/>
                    </a:lnTo>
                    <a:lnTo>
                      <a:pt x="631" y="1005"/>
                    </a:lnTo>
                    <a:lnTo>
                      <a:pt x="591" y="944"/>
                    </a:lnTo>
                    <a:lnTo>
                      <a:pt x="555" y="874"/>
                    </a:lnTo>
                    <a:lnTo>
                      <a:pt x="528" y="815"/>
                    </a:lnTo>
                    <a:lnTo>
                      <a:pt x="441" y="617"/>
                    </a:lnTo>
                    <a:lnTo>
                      <a:pt x="357" y="798"/>
                    </a:lnTo>
                    <a:lnTo>
                      <a:pt x="281" y="954"/>
                    </a:lnTo>
                    <a:lnTo>
                      <a:pt x="226" y="1032"/>
                    </a:lnTo>
                    <a:lnTo>
                      <a:pt x="160" y="1100"/>
                    </a:lnTo>
                    <a:lnTo>
                      <a:pt x="76" y="1134"/>
                    </a:lnTo>
                    <a:lnTo>
                      <a:pt x="8" y="1119"/>
                    </a:lnTo>
                    <a:lnTo>
                      <a:pt x="0" y="1075"/>
                    </a:lnTo>
                    <a:lnTo>
                      <a:pt x="65" y="976"/>
                    </a:lnTo>
                    <a:lnTo>
                      <a:pt x="68" y="830"/>
                    </a:lnTo>
                    <a:lnTo>
                      <a:pt x="65" y="629"/>
                    </a:lnTo>
                    <a:lnTo>
                      <a:pt x="61" y="423"/>
                    </a:lnTo>
                    <a:lnTo>
                      <a:pt x="76" y="224"/>
                    </a:lnTo>
                    <a:lnTo>
                      <a:pt x="80" y="102"/>
                    </a:lnTo>
                    <a:lnTo>
                      <a:pt x="87" y="3"/>
                    </a:lnTo>
                    <a:lnTo>
                      <a:pt x="215" y="0"/>
                    </a:lnTo>
                    <a:lnTo>
                      <a:pt x="468" y="19"/>
                    </a:lnTo>
                    <a:lnTo>
                      <a:pt x="785" y="4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062" name="Freeform 351"/>
              <p:cNvSpPr>
                <a:spLocks/>
              </p:cNvSpPr>
              <p:nvPr/>
            </p:nvSpPr>
            <p:spPr bwMode="auto">
              <a:xfrm>
                <a:off x="4151" y="2365"/>
                <a:ext cx="136" cy="232"/>
              </a:xfrm>
              <a:custGeom>
                <a:avLst/>
                <a:gdLst>
                  <a:gd name="T0" fmla="*/ 1 w 272"/>
                  <a:gd name="T1" fmla="*/ 1 h 464"/>
                  <a:gd name="T2" fmla="*/ 1 w 272"/>
                  <a:gd name="T3" fmla="*/ 1 h 464"/>
                  <a:gd name="T4" fmla="*/ 1 w 272"/>
                  <a:gd name="T5" fmla="*/ 1 h 464"/>
                  <a:gd name="T6" fmla="*/ 0 w 272"/>
                  <a:gd name="T7" fmla="*/ 1 h 464"/>
                  <a:gd name="T8" fmla="*/ 1 w 272"/>
                  <a:gd name="T9" fmla="*/ 1 h 464"/>
                  <a:gd name="T10" fmla="*/ 1 w 272"/>
                  <a:gd name="T11" fmla="*/ 1 h 464"/>
                  <a:gd name="T12" fmla="*/ 1 w 272"/>
                  <a:gd name="T13" fmla="*/ 1 h 464"/>
                  <a:gd name="T14" fmla="*/ 1 w 272"/>
                  <a:gd name="T15" fmla="*/ 1 h 464"/>
                  <a:gd name="T16" fmla="*/ 1 w 272"/>
                  <a:gd name="T17" fmla="*/ 1 h 464"/>
                  <a:gd name="T18" fmla="*/ 1 w 272"/>
                  <a:gd name="T19" fmla="*/ 1 h 464"/>
                  <a:gd name="T20" fmla="*/ 1 w 272"/>
                  <a:gd name="T21" fmla="*/ 1 h 464"/>
                  <a:gd name="T22" fmla="*/ 1 w 272"/>
                  <a:gd name="T23" fmla="*/ 1 h 464"/>
                  <a:gd name="T24" fmla="*/ 1 w 272"/>
                  <a:gd name="T25" fmla="*/ 1 h 464"/>
                  <a:gd name="T26" fmla="*/ 1 w 272"/>
                  <a:gd name="T27" fmla="*/ 1 h 464"/>
                  <a:gd name="T28" fmla="*/ 1 w 272"/>
                  <a:gd name="T29" fmla="*/ 0 h 464"/>
                  <a:gd name="T30" fmla="*/ 1 w 272"/>
                  <a:gd name="T31" fmla="*/ 1 h 464"/>
                  <a:gd name="T32" fmla="*/ 1 w 272"/>
                  <a:gd name="T33" fmla="*/ 1 h 464"/>
                  <a:gd name="T34" fmla="*/ 1 w 272"/>
                  <a:gd name="T35" fmla="*/ 1 h 464"/>
                  <a:gd name="T36" fmla="*/ 1 w 272"/>
                  <a:gd name="T37" fmla="*/ 1 h 464"/>
                  <a:gd name="T38" fmla="*/ 1 w 272"/>
                  <a:gd name="T39" fmla="*/ 1 h 464"/>
                  <a:gd name="T40" fmla="*/ 1 w 272"/>
                  <a:gd name="T41" fmla="*/ 1 h 464"/>
                  <a:gd name="T42" fmla="*/ 1 w 272"/>
                  <a:gd name="T43" fmla="*/ 1 h 46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72"/>
                  <a:gd name="T67" fmla="*/ 0 h 464"/>
                  <a:gd name="T68" fmla="*/ 272 w 272"/>
                  <a:gd name="T69" fmla="*/ 464 h 46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72" h="464">
                    <a:moveTo>
                      <a:pt x="31" y="354"/>
                    </a:moveTo>
                    <a:lnTo>
                      <a:pt x="21" y="384"/>
                    </a:lnTo>
                    <a:lnTo>
                      <a:pt x="6" y="417"/>
                    </a:lnTo>
                    <a:lnTo>
                      <a:pt x="0" y="445"/>
                    </a:lnTo>
                    <a:lnTo>
                      <a:pt x="21" y="464"/>
                    </a:lnTo>
                    <a:lnTo>
                      <a:pt x="53" y="409"/>
                    </a:lnTo>
                    <a:lnTo>
                      <a:pt x="78" y="358"/>
                    </a:lnTo>
                    <a:lnTo>
                      <a:pt x="110" y="318"/>
                    </a:lnTo>
                    <a:lnTo>
                      <a:pt x="129" y="306"/>
                    </a:lnTo>
                    <a:lnTo>
                      <a:pt x="154" y="270"/>
                    </a:lnTo>
                    <a:lnTo>
                      <a:pt x="181" y="238"/>
                    </a:lnTo>
                    <a:lnTo>
                      <a:pt x="181" y="215"/>
                    </a:lnTo>
                    <a:lnTo>
                      <a:pt x="198" y="156"/>
                    </a:lnTo>
                    <a:lnTo>
                      <a:pt x="249" y="101"/>
                    </a:lnTo>
                    <a:lnTo>
                      <a:pt x="272" y="0"/>
                    </a:lnTo>
                    <a:lnTo>
                      <a:pt x="217" y="69"/>
                    </a:lnTo>
                    <a:lnTo>
                      <a:pt x="177" y="132"/>
                    </a:lnTo>
                    <a:lnTo>
                      <a:pt x="154" y="172"/>
                    </a:lnTo>
                    <a:lnTo>
                      <a:pt x="129" y="230"/>
                    </a:lnTo>
                    <a:lnTo>
                      <a:pt x="101" y="282"/>
                    </a:lnTo>
                    <a:lnTo>
                      <a:pt x="31" y="3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063" name="Freeform 352"/>
              <p:cNvSpPr>
                <a:spLocks/>
              </p:cNvSpPr>
              <p:nvPr/>
            </p:nvSpPr>
            <p:spPr bwMode="auto">
              <a:xfrm>
                <a:off x="3052" y="2109"/>
                <a:ext cx="1131" cy="373"/>
              </a:xfrm>
              <a:custGeom>
                <a:avLst/>
                <a:gdLst>
                  <a:gd name="T0" fmla="*/ 1 w 2262"/>
                  <a:gd name="T1" fmla="*/ 0 h 747"/>
                  <a:gd name="T2" fmla="*/ 1 w 2262"/>
                  <a:gd name="T3" fmla="*/ 0 h 747"/>
                  <a:gd name="T4" fmla="*/ 1 w 2262"/>
                  <a:gd name="T5" fmla="*/ 0 h 747"/>
                  <a:gd name="T6" fmla="*/ 1 w 2262"/>
                  <a:gd name="T7" fmla="*/ 0 h 747"/>
                  <a:gd name="T8" fmla="*/ 1 w 2262"/>
                  <a:gd name="T9" fmla="*/ 0 h 747"/>
                  <a:gd name="T10" fmla="*/ 1 w 2262"/>
                  <a:gd name="T11" fmla="*/ 0 h 747"/>
                  <a:gd name="T12" fmla="*/ 1 w 2262"/>
                  <a:gd name="T13" fmla="*/ 0 h 747"/>
                  <a:gd name="T14" fmla="*/ 1 w 2262"/>
                  <a:gd name="T15" fmla="*/ 0 h 747"/>
                  <a:gd name="T16" fmla="*/ 1 w 2262"/>
                  <a:gd name="T17" fmla="*/ 0 h 747"/>
                  <a:gd name="T18" fmla="*/ 1 w 2262"/>
                  <a:gd name="T19" fmla="*/ 0 h 747"/>
                  <a:gd name="T20" fmla="*/ 1 w 2262"/>
                  <a:gd name="T21" fmla="*/ 0 h 747"/>
                  <a:gd name="T22" fmla="*/ 1 w 2262"/>
                  <a:gd name="T23" fmla="*/ 0 h 747"/>
                  <a:gd name="T24" fmla="*/ 1 w 2262"/>
                  <a:gd name="T25" fmla="*/ 0 h 747"/>
                  <a:gd name="T26" fmla="*/ 1 w 2262"/>
                  <a:gd name="T27" fmla="*/ 0 h 747"/>
                  <a:gd name="T28" fmla="*/ 1 w 2262"/>
                  <a:gd name="T29" fmla="*/ 0 h 747"/>
                  <a:gd name="T30" fmla="*/ 1 w 2262"/>
                  <a:gd name="T31" fmla="*/ 0 h 747"/>
                  <a:gd name="T32" fmla="*/ 1 w 2262"/>
                  <a:gd name="T33" fmla="*/ 0 h 747"/>
                  <a:gd name="T34" fmla="*/ 1 w 2262"/>
                  <a:gd name="T35" fmla="*/ 0 h 747"/>
                  <a:gd name="T36" fmla="*/ 1 w 2262"/>
                  <a:gd name="T37" fmla="*/ 0 h 747"/>
                  <a:gd name="T38" fmla="*/ 1 w 2262"/>
                  <a:gd name="T39" fmla="*/ 0 h 747"/>
                  <a:gd name="T40" fmla="*/ 1 w 2262"/>
                  <a:gd name="T41" fmla="*/ 0 h 747"/>
                  <a:gd name="T42" fmla="*/ 1 w 2262"/>
                  <a:gd name="T43" fmla="*/ 0 h 747"/>
                  <a:gd name="T44" fmla="*/ 1 w 2262"/>
                  <a:gd name="T45" fmla="*/ 0 h 747"/>
                  <a:gd name="T46" fmla="*/ 1 w 2262"/>
                  <a:gd name="T47" fmla="*/ 0 h 747"/>
                  <a:gd name="T48" fmla="*/ 1 w 2262"/>
                  <a:gd name="T49" fmla="*/ 0 h 747"/>
                  <a:gd name="T50" fmla="*/ 1 w 2262"/>
                  <a:gd name="T51" fmla="*/ 0 h 747"/>
                  <a:gd name="T52" fmla="*/ 1 w 2262"/>
                  <a:gd name="T53" fmla="*/ 0 h 747"/>
                  <a:gd name="T54" fmla="*/ 1 w 2262"/>
                  <a:gd name="T55" fmla="*/ 0 h 747"/>
                  <a:gd name="T56" fmla="*/ 1 w 2262"/>
                  <a:gd name="T57" fmla="*/ 0 h 747"/>
                  <a:gd name="T58" fmla="*/ 1 w 2262"/>
                  <a:gd name="T59" fmla="*/ 0 h 747"/>
                  <a:gd name="T60" fmla="*/ 1 w 2262"/>
                  <a:gd name="T61" fmla="*/ 0 h 747"/>
                  <a:gd name="T62" fmla="*/ 1 w 2262"/>
                  <a:gd name="T63" fmla="*/ 0 h 747"/>
                  <a:gd name="T64" fmla="*/ 0 w 2262"/>
                  <a:gd name="T65" fmla="*/ 0 h 747"/>
                  <a:gd name="T66" fmla="*/ 1 w 2262"/>
                  <a:gd name="T67" fmla="*/ 0 h 747"/>
                  <a:gd name="T68" fmla="*/ 1 w 2262"/>
                  <a:gd name="T69" fmla="*/ 0 h 747"/>
                  <a:gd name="T70" fmla="*/ 1 w 2262"/>
                  <a:gd name="T71" fmla="*/ 0 h 747"/>
                  <a:gd name="T72" fmla="*/ 1 w 2262"/>
                  <a:gd name="T73" fmla="*/ 0 h 747"/>
                  <a:gd name="T74" fmla="*/ 1 w 2262"/>
                  <a:gd name="T75" fmla="*/ 0 h 747"/>
                  <a:gd name="T76" fmla="*/ 1 w 2262"/>
                  <a:gd name="T77" fmla="*/ 0 h 747"/>
                  <a:gd name="T78" fmla="*/ 1 w 2262"/>
                  <a:gd name="T79" fmla="*/ 0 h 747"/>
                  <a:gd name="T80" fmla="*/ 1 w 2262"/>
                  <a:gd name="T81" fmla="*/ 0 h 747"/>
                  <a:gd name="T82" fmla="*/ 1 w 2262"/>
                  <a:gd name="T83" fmla="*/ 0 h 747"/>
                  <a:gd name="T84" fmla="*/ 1 w 2262"/>
                  <a:gd name="T85" fmla="*/ 0 h 747"/>
                  <a:gd name="T86" fmla="*/ 1 w 2262"/>
                  <a:gd name="T87" fmla="*/ 0 h 747"/>
                  <a:gd name="T88" fmla="*/ 1 w 2262"/>
                  <a:gd name="T89" fmla="*/ 0 h 747"/>
                  <a:gd name="T90" fmla="*/ 1 w 2262"/>
                  <a:gd name="T91" fmla="*/ 0 h 747"/>
                  <a:gd name="T92" fmla="*/ 1 w 2262"/>
                  <a:gd name="T93" fmla="*/ 0 h 747"/>
                  <a:gd name="T94" fmla="*/ 1 w 2262"/>
                  <a:gd name="T95" fmla="*/ 0 h 747"/>
                  <a:gd name="T96" fmla="*/ 1 w 2262"/>
                  <a:gd name="T97" fmla="*/ 0 h 747"/>
                  <a:gd name="T98" fmla="*/ 1 w 2262"/>
                  <a:gd name="T99" fmla="*/ 0 h 747"/>
                  <a:gd name="T100" fmla="*/ 1 w 2262"/>
                  <a:gd name="T101" fmla="*/ 0 h 747"/>
                  <a:gd name="T102" fmla="*/ 1 w 2262"/>
                  <a:gd name="T103" fmla="*/ 0 h 7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62"/>
                  <a:gd name="T157" fmla="*/ 0 h 747"/>
                  <a:gd name="T158" fmla="*/ 2262 w 2262"/>
                  <a:gd name="T159" fmla="*/ 747 h 7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62" h="747">
                    <a:moveTo>
                      <a:pt x="2262" y="648"/>
                    </a:moveTo>
                    <a:lnTo>
                      <a:pt x="2197" y="597"/>
                    </a:lnTo>
                    <a:lnTo>
                      <a:pt x="2123" y="506"/>
                    </a:lnTo>
                    <a:lnTo>
                      <a:pt x="2039" y="436"/>
                    </a:lnTo>
                    <a:lnTo>
                      <a:pt x="1992" y="392"/>
                    </a:lnTo>
                    <a:lnTo>
                      <a:pt x="1912" y="329"/>
                    </a:lnTo>
                    <a:lnTo>
                      <a:pt x="1853" y="282"/>
                    </a:lnTo>
                    <a:lnTo>
                      <a:pt x="1730" y="190"/>
                    </a:lnTo>
                    <a:lnTo>
                      <a:pt x="1663" y="143"/>
                    </a:lnTo>
                    <a:lnTo>
                      <a:pt x="1606" y="92"/>
                    </a:lnTo>
                    <a:lnTo>
                      <a:pt x="1543" y="44"/>
                    </a:lnTo>
                    <a:lnTo>
                      <a:pt x="1515" y="16"/>
                    </a:lnTo>
                    <a:lnTo>
                      <a:pt x="1456" y="8"/>
                    </a:lnTo>
                    <a:lnTo>
                      <a:pt x="1401" y="107"/>
                    </a:lnTo>
                    <a:lnTo>
                      <a:pt x="1361" y="194"/>
                    </a:lnTo>
                    <a:lnTo>
                      <a:pt x="1294" y="118"/>
                    </a:lnTo>
                    <a:lnTo>
                      <a:pt x="1258" y="143"/>
                    </a:lnTo>
                    <a:lnTo>
                      <a:pt x="1135" y="147"/>
                    </a:lnTo>
                    <a:lnTo>
                      <a:pt x="1112" y="173"/>
                    </a:lnTo>
                    <a:lnTo>
                      <a:pt x="1061" y="151"/>
                    </a:lnTo>
                    <a:lnTo>
                      <a:pt x="1024" y="99"/>
                    </a:lnTo>
                    <a:lnTo>
                      <a:pt x="1000" y="40"/>
                    </a:lnTo>
                    <a:lnTo>
                      <a:pt x="969" y="0"/>
                    </a:lnTo>
                    <a:lnTo>
                      <a:pt x="941" y="19"/>
                    </a:lnTo>
                    <a:lnTo>
                      <a:pt x="861" y="40"/>
                    </a:lnTo>
                    <a:lnTo>
                      <a:pt x="798" y="59"/>
                    </a:lnTo>
                    <a:lnTo>
                      <a:pt x="601" y="95"/>
                    </a:lnTo>
                    <a:lnTo>
                      <a:pt x="466" y="132"/>
                    </a:lnTo>
                    <a:lnTo>
                      <a:pt x="376" y="147"/>
                    </a:lnTo>
                    <a:lnTo>
                      <a:pt x="249" y="183"/>
                    </a:lnTo>
                    <a:lnTo>
                      <a:pt x="158" y="213"/>
                    </a:lnTo>
                    <a:lnTo>
                      <a:pt x="47" y="272"/>
                    </a:lnTo>
                    <a:lnTo>
                      <a:pt x="0" y="312"/>
                    </a:lnTo>
                    <a:lnTo>
                      <a:pt x="74" y="415"/>
                    </a:lnTo>
                    <a:lnTo>
                      <a:pt x="142" y="388"/>
                    </a:lnTo>
                    <a:lnTo>
                      <a:pt x="327" y="360"/>
                    </a:lnTo>
                    <a:lnTo>
                      <a:pt x="553" y="348"/>
                    </a:lnTo>
                    <a:lnTo>
                      <a:pt x="758" y="344"/>
                    </a:lnTo>
                    <a:lnTo>
                      <a:pt x="777" y="475"/>
                    </a:lnTo>
                    <a:lnTo>
                      <a:pt x="806" y="538"/>
                    </a:lnTo>
                    <a:lnTo>
                      <a:pt x="878" y="538"/>
                    </a:lnTo>
                    <a:lnTo>
                      <a:pt x="1028" y="538"/>
                    </a:lnTo>
                    <a:lnTo>
                      <a:pt x="1294" y="553"/>
                    </a:lnTo>
                    <a:lnTo>
                      <a:pt x="1583" y="571"/>
                    </a:lnTo>
                    <a:lnTo>
                      <a:pt x="1572" y="447"/>
                    </a:lnTo>
                    <a:lnTo>
                      <a:pt x="1654" y="506"/>
                    </a:lnTo>
                    <a:lnTo>
                      <a:pt x="1813" y="597"/>
                    </a:lnTo>
                    <a:lnTo>
                      <a:pt x="2079" y="704"/>
                    </a:lnTo>
                    <a:lnTo>
                      <a:pt x="2209" y="747"/>
                    </a:lnTo>
                    <a:lnTo>
                      <a:pt x="2250" y="692"/>
                    </a:lnTo>
                    <a:lnTo>
                      <a:pt x="2262" y="648"/>
                    </a:lnTo>
                    <a:close/>
                  </a:path>
                </a:pathLst>
              </a:custGeom>
              <a:solidFill>
                <a:srgbClr val="5EC9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064" name="Freeform 353"/>
              <p:cNvSpPr>
                <a:spLocks/>
              </p:cNvSpPr>
              <p:nvPr/>
            </p:nvSpPr>
            <p:spPr bwMode="auto">
              <a:xfrm>
                <a:off x="3550" y="2112"/>
                <a:ext cx="223" cy="92"/>
              </a:xfrm>
              <a:custGeom>
                <a:avLst/>
                <a:gdLst>
                  <a:gd name="T0" fmla="*/ 1 w 445"/>
                  <a:gd name="T1" fmla="*/ 0 h 182"/>
                  <a:gd name="T2" fmla="*/ 1 w 445"/>
                  <a:gd name="T3" fmla="*/ 1 h 182"/>
                  <a:gd name="T4" fmla="*/ 1 w 445"/>
                  <a:gd name="T5" fmla="*/ 1 h 182"/>
                  <a:gd name="T6" fmla="*/ 1 w 445"/>
                  <a:gd name="T7" fmla="*/ 1 h 182"/>
                  <a:gd name="T8" fmla="*/ 1 w 445"/>
                  <a:gd name="T9" fmla="*/ 1 h 182"/>
                  <a:gd name="T10" fmla="*/ 1 w 445"/>
                  <a:gd name="T11" fmla="*/ 1 h 182"/>
                  <a:gd name="T12" fmla="*/ 1 w 445"/>
                  <a:gd name="T13" fmla="*/ 1 h 182"/>
                  <a:gd name="T14" fmla="*/ 1 w 445"/>
                  <a:gd name="T15" fmla="*/ 1 h 182"/>
                  <a:gd name="T16" fmla="*/ 1 w 445"/>
                  <a:gd name="T17" fmla="*/ 1 h 182"/>
                  <a:gd name="T18" fmla="*/ 1 w 445"/>
                  <a:gd name="T19" fmla="*/ 1 h 182"/>
                  <a:gd name="T20" fmla="*/ 0 w 445"/>
                  <a:gd name="T21" fmla="*/ 1 h 182"/>
                  <a:gd name="T22" fmla="*/ 1 w 445"/>
                  <a:gd name="T23" fmla="*/ 1 h 182"/>
                  <a:gd name="T24" fmla="*/ 1 w 445"/>
                  <a:gd name="T25" fmla="*/ 1 h 182"/>
                  <a:gd name="T26" fmla="*/ 1 w 445"/>
                  <a:gd name="T27" fmla="*/ 1 h 182"/>
                  <a:gd name="T28" fmla="*/ 1 w 445"/>
                  <a:gd name="T29" fmla="*/ 1 h 182"/>
                  <a:gd name="T30" fmla="*/ 1 w 445"/>
                  <a:gd name="T31" fmla="*/ 1 h 182"/>
                  <a:gd name="T32" fmla="*/ 1 w 445"/>
                  <a:gd name="T33" fmla="*/ 0 h 182"/>
                  <a:gd name="T34" fmla="*/ 1 w 445"/>
                  <a:gd name="T35" fmla="*/ 0 h 1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45"/>
                  <a:gd name="T55" fmla="*/ 0 h 182"/>
                  <a:gd name="T56" fmla="*/ 445 w 445"/>
                  <a:gd name="T57" fmla="*/ 182 h 18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45" h="182">
                    <a:moveTo>
                      <a:pt x="445" y="0"/>
                    </a:moveTo>
                    <a:lnTo>
                      <a:pt x="437" y="44"/>
                    </a:lnTo>
                    <a:lnTo>
                      <a:pt x="361" y="182"/>
                    </a:lnTo>
                    <a:lnTo>
                      <a:pt x="310" y="131"/>
                    </a:lnTo>
                    <a:lnTo>
                      <a:pt x="277" y="84"/>
                    </a:lnTo>
                    <a:lnTo>
                      <a:pt x="251" y="76"/>
                    </a:lnTo>
                    <a:lnTo>
                      <a:pt x="142" y="84"/>
                    </a:lnTo>
                    <a:lnTo>
                      <a:pt x="120" y="175"/>
                    </a:lnTo>
                    <a:lnTo>
                      <a:pt x="72" y="139"/>
                    </a:lnTo>
                    <a:lnTo>
                      <a:pt x="21" y="70"/>
                    </a:lnTo>
                    <a:lnTo>
                      <a:pt x="0" y="23"/>
                    </a:lnTo>
                    <a:lnTo>
                      <a:pt x="65" y="59"/>
                    </a:lnTo>
                    <a:lnTo>
                      <a:pt x="116" y="76"/>
                    </a:lnTo>
                    <a:lnTo>
                      <a:pt x="171" y="76"/>
                    </a:lnTo>
                    <a:lnTo>
                      <a:pt x="306" y="63"/>
                    </a:lnTo>
                    <a:lnTo>
                      <a:pt x="386" y="32"/>
                    </a:lnTo>
                    <a:lnTo>
                      <a:pt x="445" y="0"/>
                    </a:lnTo>
                    <a:close/>
                  </a:path>
                </a:pathLst>
              </a:custGeom>
              <a:solidFill>
                <a:srgbClr val="30BA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065" name="Freeform 354"/>
              <p:cNvSpPr>
                <a:spLocks/>
              </p:cNvSpPr>
              <p:nvPr/>
            </p:nvSpPr>
            <p:spPr bwMode="auto">
              <a:xfrm>
                <a:off x="3000" y="2268"/>
                <a:ext cx="90" cy="104"/>
              </a:xfrm>
              <a:custGeom>
                <a:avLst/>
                <a:gdLst>
                  <a:gd name="T0" fmla="*/ 1 w 179"/>
                  <a:gd name="T1" fmla="*/ 1 h 207"/>
                  <a:gd name="T2" fmla="*/ 1 w 179"/>
                  <a:gd name="T3" fmla="*/ 1 h 207"/>
                  <a:gd name="T4" fmla="*/ 1 w 179"/>
                  <a:gd name="T5" fmla="*/ 1 h 207"/>
                  <a:gd name="T6" fmla="*/ 1 w 179"/>
                  <a:gd name="T7" fmla="*/ 1 h 207"/>
                  <a:gd name="T8" fmla="*/ 1 w 179"/>
                  <a:gd name="T9" fmla="*/ 1 h 207"/>
                  <a:gd name="T10" fmla="*/ 1 w 179"/>
                  <a:gd name="T11" fmla="*/ 1 h 207"/>
                  <a:gd name="T12" fmla="*/ 1 w 179"/>
                  <a:gd name="T13" fmla="*/ 1 h 207"/>
                  <a:gd name="T14" fmla="*/ 1 w 179"/>
                  <a:gd name="T15" fmla="*/ 1 h 207"/>
                  <a:gd name="T16" fmla="*/ 1 w 179"/>
                  <a:gd name="T17" fmla="*/ 1 h 207"/>
                  <a:gd name="T18" fmla="*/ 1 w 179"/>
                  <a:gd name="T19" fmla="*/ 1 h 207"/>
                  <a:gd name="T20" fmla="*/ 1 w 179"/>
                  <a:gd name="T21" fmla="*/ 1 h 207"/>
                  <a:gd name="T22" fmla="*/ 1 w 179"/>
                  <a:gd name="T23" fmla="*/ 1 h 207"/>
                  <a:gd name="T24" fmla="*/ 1 w 179"/>
                  <a:gd name="T25" fmla="*/ 1 h 207"/>
                  <a:gd name="T26" fmla="*/ 1 w 179"/>
                  <a:gd name="T27" fmla="*/ 1 h 207"/>
                  <a:gd name="T28" fmla="*/ 1 w 179"/>
                  <a:gd name="T29" fmla="*/ 1 h 207"/>
                  <a:gd name="T30" fmla="*/ 1 w 179"/>
                  <a:gd name="T31" fmla="*/ 1 h 207"/>
                  <a:gd name="T32" fmla="*/ 1 w 179"/>
                  <a:gd name="T33" fmla="*/ 1 h 207"/>
                  <a:gd name="T34" fmla="*/ 1 w 179"/>
                  <a:gd name="T35" fmla="*/ 1 h 207"/>
                  <a:gd name="T36" fmla="*/ 1 w 179"/>
                  <a:gd name="T37" fmla="*/ 1 h 207"/>
                  <a:gd name="T38" fmla="*/ 0 w 179"/>
                  <a:gd name="T39" fmla="*/ 1 h 207"/>
                  <a:gd name="T40" fmla="*/ 0 w 179"/>
                  <a:gd name="T41" fmla="*/ 1 h 207"/>
                  <a:gd name="T42" fmla="*/ 1 w 179"/>
                  <a:gd name="T43" fmla="*/ 1 h 207"/>
                  <a:gd name="T44" fmla="*/ 1 w 179"/>
                  <a:gd name="T45" fmla="*/ 0 h 207"/>
                  <a:gd name="T46" fmla="*/ 1 w 179"/>
                  <a:gd name="T47" fmla="*/ 1 h 207"/>
                  <a:gd name="T48" fmla="*/ 1 w 179"/>
                  <a:gd name="T49" fmla="*/ 1 h 20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79"/>
                  <a:gd name="T76" fmla="*/ 0 h 207"/>
                  <a:gd name="T77" fmla="*/ 179 w 179"/>
                  <a:gd name="T78" fmla="*/ 207 h 20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79" h="207">
                    <a:moveTo>
                      <a:pt x="175" y="91"/>
                    </a:moveTo>
                    <a:lnTo>
                      <a:pt x="179" y="138"/>
                    </a:lnTo>
                    <a:lnTo>
                      <a:pt x="160" y="178"/>
                    </a:lnTo>
                    <a:lnTo>
                      <a:pt x="135" y="199"/>
                    </a:lnTo>
                    <a:lnTo>
                      <a:pt x="105" y="207"/>
                    </a:lnTo>
                    <a:lnTo>
                      <a:pt x="80" y="193"/>
                    </a:lnTo>
                    <a:lnTo>
                      <a:pt x="84" y="174"/>
                    </a:lnTo>
                    <a:lnTo>
                      <a:pt x="99" y="155"/>
                    </a:lnTo>
                    <a:lnTo>
                      <a:pt x="124" y="131"/>
                    </a:lnTo>
                    <a:lnTo>
                      <a:pt x="124" y="108"/>
                    </a:lnTo>
                    <a:lnTo>
                      <a:pt x="92" y="127"/>
                    </a:lnTo>
                    <a:lnTo>
                      <a:pt x="52" y="148"/>
                    </a:lnTo>
                    <a:lnTo>
                      <a:pt x="21" y="142"/>
                    </a:lnTo>
                    <a:lnTo>
                      <a:pt x="14" y="127"/>
                    </a:lnTo>
                    <a:lnTo>
                      <a:pt x="21" y="104"/>
                    </a:lnTo>
                    <a:lnTo>
                      <a:pt x="48" y="100"/>
                    </a:lnTo>
                    <a:lnTo>
                      <a:pt x="84" y="76"/>
                    </a:lnTo>
                    <a:lnTo>
                      <a:pt x="88" y="68"/>
                    </a:lnTo>
                    <a:lnTo>
                      <a:pt x="33" y="72"/>
                    </a:lnTo>
                    <a:lnTo>
                      <a:pt x="0" y="64"/>
                    </a:lnTo>
                    <a:lnTo>
                      <a:pt x="0" y="40"/>
                    </a:lnTo>
                    <a:lnTo>
                      <a:pt x="52" y="9"/>
                    </a:lnTo>
                    <a:lnTo>
                      <a:pt x="120" y="0"/>
                    </a:lnTo>
                    <a:lnTo>
                      <a:pt x="175" y="91"/>
                    </a:lnTo>
                    <a:close/>
                  </a:path>
                </a:pathLst>
              </a:custGeom>
              <a:solidFill>
                <a:srgbClr val="FFE6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066" name="Freeform 355"/>
              <p:cNvSpPr>
                <a:spLocks/>
              </p:cNvSpPr>
              <p:nvPr/>
            </p:nvSpPr>
            <p:spPr bwMode="auto">
              <a:xfrm>
                <a:off x="4162" y="2439"/>
                <a:ext cx="81" cy="79"/>
              </a:xfrm>
              <a:custGeom>
                <a:avLst/>
                <a:gdLst>
                  <a:gd name="T0" fmla="*/ 1 w 162"/>
                  <a:gd name="T1" fmla="*/ 0 h 157"/>
                  <a:gd name="T2" fmla="*/ 1 w 162"/>
                  <a:gd name="T3" fmla="*/ 0 h 157"/>
                  <a:gd name="T4" fmla="*/ 1 w 162"/>
                  <a:gd name="T5" fmla="*/ 1 h 157"/>
                  <a:gd name="T6" fmla="*/ 1 w 162"/>
                  <a:gd name="T7" fmla="*/ 1 h 157"/>
                  <a:gd name="T8" fmla="*/ 1 w 162"/>
                  <a:gd name="T9" fmla="*/ 1 h 157"/>
                  <a:gd name="T10" fmla="*/ 1 w 162"/>
                  <a:gd name="T11" fmla="*/ 1 h 157"/>
                  <a:gd name="T12" fmla="*/ 1 w 162"/>
                  <a:gd name="T13" fmla="*/ 1 h 157"/>
                  <a:gd name="T14" fmla="*/ 1 w 162"/>
                  <a:gd name="T15" fmla="*/ 1 h 157"/>
                  <a:gd name="T16" fmla="*/ 1 w 162"/>
                  <a:gd name="T17" fmla="*/ 1 h 157"/>
                  <a:gd name="T18" fmla="*/ 1 w 162"/>
                  <a:gd name="T19" fmla="*/ 1 h 157"/>
                  <a:gd name="T20" fmla="*/ 1 w 162"/>
                  <a:gd name="T21" fmla="*/ 1 h 157"/>
                  <a:gd name="T22" fmla="*/ 1 w 162"/>
                  <a:gd name="T23" fmla="*/ 1 h 157"/>
                  <a:gd name="T24" fmla="*/ 1 w 162"/>
                  <a:gd name="T25" fmla="*/ 1 h 157"/>
                  <a:gd name="T26" fmla="*/ 1 w 162"/>
                  <a:gd name="T27" fmla="*/ 1 h 157"/>
                  <a:gd name="T28" fmla="*/ 1 w 162"/>
                  <a:gd name="T29" fmla="*/ 1 h 157"/>
                  <a:gd name="T30" fmla="*/ 1 w 162"/>
                  <a:gd name="T31" fmla="*/ 1 h 157"/>
                  <a:gd name="T32" fmla="*/ 1 w 162"/>
                  <a:gd name="T33" fmla="*/ 1 h 157"/>
                  <a:gd name="T34" fmla="*/ 1 w 162"/>
                  <a:gd name="T35" fmla="*/ 1 h 157"/>
                  <a:gd name="T36" fmla="*/ 1 w 162"/>
                  <a:gd name="T37" fmla="*/ 1 h 157"/>
                  <a:gd name="T38" fmla="*/ 1 w 162"/>
                  <a:gd name="T39" fmla="*/ 1 h 157"/>
                  <a:gd name="T40" fmla="*/ 1 w 162"/>
                  <a:gd name="T41" fmla="*/ 1 h 157"/>
                  <a:gd name="T42" fmla="*/ 0 w 162"/>
                  <a:gd name="T43" fmla="*/ 1 h 157"/>
                  <a:gd name="T44" fmla="*/ 1 w 162"/>
                  <a:gd name="T45" fmla="*/ 1 h 157"/>
                  <a:gd name="T46" fmla="*/ 1 w 162"/>
                  <a:gd name="T47" fmla="*/ 0 h 157"/>
                  <a:gd name="T48" fmla="*/ 1 w 162"/>
                  <a:gd name="T49" fmla="*/ 0 h 15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2"/>
                  <a:gd name="T76" fmla="*/ 0 h 157"/>
                  <a:gd name="T77" fmla="*/ 162 w 162"/>
                  <a:gd name="T78" fmla="*/ 157 h 15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2" h="157">
                    <a:moveTo>
                      <a:pt x="42" y="0"/>
                    </a:moveTo>
                    <a:lnTo>
                      <a:pt x="74" y="0"/>
                    </a:lnTo>
                    <a:lnTo>
                      <a:pt x="127" y="7"/>
                    </a:lnTo>
                    <a:lnTo>
                      <a:pt x="150" y="23"/>
                    </a:lnTo>
                    <a:lnTo>
                      <a:pt x="162" y="55"/>
                    </a:lnTo>
                    <a:lnTo>
                      <a:pt x="150" y="66"/>
                    </a:lnTo>
                    <a:lnTo>
                      <a:pt x="131" y="62"/>
                    </a:lnTo>
                    <a:lnTo>
                      <a:pt x="106" y="51"/>
                    </a:lnTo>
                    <a:lnTo>
                      <a:pt x="91" y="42"/>
                    </a:lnTo>
                    <a:lnTo>
                      <a:pt x="84" y="47"/>
                    </a:lnTo>
                    <a:lnTo>
                      <a:pt x="106" y="74"/>
                    </a:lnTo>
                    <a:lnTo>
                      <a:pt x="122" y="99"/>
                    </a:lnTo>
                    <a:lnTo>
                      <a:pt x="122" y="121"/>
                    </a:lnTo>
                    <a:lnTo>
                      <a:pt x="103" y="125"/>
                    </a:lnTo>
                    <a:lnTo>
                      <a:pt x="91" y="114"/>
                    </a:lnTo>
                    <a:lnTo>
                      <a:pt x="78" y="93"/>
                    </a:lnTo>
                    <a:lnTo>
                      <a:pt x="59" y="81"/>
                    </a:lnTo>
                    <a:lnTo>
                      <a:pt x="74" y="133"/>
                    </a:lnTo>
                    <a:lnTo>
                      <a:pt x="59" y="157"/>
                    </a:lnTo>
                    <a:lnTo>
                      <a:pt x="30" y="140"/>
                    </a:lnTo>
                    <a:lnTo>
                      <a:pt x="8" y="106"/>
                    </a:lnTo>
                    <a:lnTo>
                      <a:pt x="0" y="70"/>
                    </a:lnTo>
                    <a:lnTo>
                      <a:pt x="27" y="47"/>
                    </a:lnTo>
                    <a:lnTo>
                      <a:pt x="42" y="0"/>
                    </a:lnTo>
                    <a:close/>
                  </a:path>
                </a:pathLst>
              </a:custGeom>
              <a:solidFill>
                <a:srgbClr val="FFD6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067" name="Freeform 356"/>
              <p:cNvSpPr>
                <a:spLocks/>
              </p:cNvSpPr>
              <p:nvPr/>
            </p:nvSpPr>
            <p:spPr bwMode="auto">
              <a:xfrm>
                <a:off x="3626" y="1373"/>
                <a:ext cx="212" cy="170"/>
              </a:xfrm>
              <a:custGeom>
                <a:avLst/>
                <a:gdLst>
                  <a:gd name="T0" fmla="*/ 0 w 426"/>
                  <a:gd name="T1" fmla="*/ 0 h 341"/>
                  <a:gd name="T2" fmla="*/ 0 w 426"/>
                  <a:gd name="T3" fmla="*/ 0 h 341"/>
                  <a:gd name="T4" fmla="*/ 0 w 426"/>
                  <a:gd name="T5" fmla="*/ 0 h 341"/>
                  <a:gd name="T6" fmla="*/ 0 w 426"/>
                  <a:gd name="T7" fmla="*/ 0 h 341"/>
                  <a:gd name="T8" fmla="*/ 0 w 426"/>
                  <a:gd name="T9" fmla="*/ 0 h 341"/>
                  <a:gd name="T10" fmla="*/ 0 w 426"/>
                  <a:gd name="T11" fmla="*/ 0 h 341"/>
                  <a:gd name="T12" fmla="*/ 0 w 426"/>
                  <a:gd name="T13" fmla="*/ 0 h 341"/>
                  <a:gd name="T14" fmla="*/ 0 w 426"/>
                  <a:gd name="T15" fmla="*/ 0 h 341"/>
                  <a:gd name="T16" fmla="*/ 0 w 426"/>
                  <a:gd name="T17" fmla="*/ 0 h 341"/>
                  <a:gd name="T18" fmla="*/ 0 w 426"/>
                  <a:gd name="T19" fmla="*/ 0 h 341"/>
                  <a:gd name="T20" fmla="*/ 0 w 426"/>
                  <a:gd name="T21" fmla="*/ 0 h 341"/>
                  <a:gd name="T22" fmla="*/ 0 w 426"/>
                  <a:gd name="T23" fmla="*/ 0 h 341"/>
                  <a:gd name="T24" fmla="*/ 0 w 426"/>
                  <a:gd name="T25" fmla="*/ 0 h 341"/>
                  <a:gd name="T26" fmla="*/ 0 w 426"/>
                  <a:gd name="T27" fmla="*/ 0 h 341"/>
                  <a:gd name="T28" fmla="*/ 0 w 426"/>
                  <a:gd name="T29" fmla="*/ 0 h 341"/>
                  <a:gd name="T30" fmla="*/ 0 w 426"/>
                  <a:gd name="T31" fmla="*/ 0 h 341"/>
                  <a:gd name="T32" fmla="*/ 0 w 426"/>
                  <a:gd name="T33" fmla="*/ 0 h 341"/>
                  <a:gd name="T34" fmla="*/ 0 w 426"/>
                  <a:gd name="T35" fmla="*/ 0 h 341"/>
                  <a:gd name="T36" fmla="*/ 0 w 426"/>
                  <a:gd name="T37" fmla="*/ 0 h 341"/>
                  <a:gd name="T38" fmla="*/ 0 w 426"/>
                  <a:gd name="T39" fmla="*/ 0 h 341"/>
                  <a:gd name="T40" fmla="*/ 0 w 426"/>
                  <a:gd name="T41" fmla="*/ 0 h 341"/>
                  <a:gd name="T42" fmla="*/ 0 w 426"/>
                  <a:gd name="T43" fmla="*/ 0 h 341"/>
                  <a:gd name="T44" fmla="*/ 0 w 426"/>
                  <a:gd name="T45" fmla="*/ 0 h 341"/>
                  <a:gd name="T46" fmla="*/ 0 w 426"/>
                  <a:gd name="T47" fmla="*/ 0 h 341"/>
                  <a:gd name="T48" fmla="*/ 0 w 426"/>
                  <a:gd name="T49" fmla="*/ 0 h 341"/>
                  <a:gd name="T50" fmla="*/ 0 w 426"/>
                  <a:gd name="T51" fmla="*/ 0 h 341"/>
                  <a:gd name="T52" fmla="*/ 0 w 426"/>
                  <a:gd name="T53" fmla="*/ 0 h 341"/>
                  <a:gd name="T54" fmla="*/ 0 w 426"/>
                  <a:gd name="T55" fmla="*/ 0 h 341"/>
                  <a:gd name="T56" fmla="*/ 0 w 426"/>
                  <a:gd name="T57" fmla="*/ 0 h 341"/>
                  <a:gd name="T58" fmla="*/ 0 w 426"/>
                  <a:gd name="T59" fmla="*/ 0 h 341"/>
                  <a:gd name="T60" fmla="*/ 0 w 426"/>
                  <a:gd name="T61" fmla="*/ 0 h 341"/>
                  <a:gd name="T62" fmla="*/ 0 w 426"/>
                  <a:gd name="T63" fmla="*/ 0 h 341"/>
                  <a:gd name="T64" fmla="*/ 0 w 426"/>
                  <a:gd name="T65" fmla="*/ 0 h 341"/>
                  <a:gd name="T66" fmla="*/ 0 w 426"/>
                  <a:gd name="T67" fmla="*/ 0 h 341"/>
                  <a:gd name="T68" fmla="*/ 0 w 426"/>
                  <a:gd name="T69" fmla="*/ 0 h 341"/>
                  <a:gd name="T70" fmla="*/ 0 w 426"/>
                  <a:gd name="T71" fmla="*/ 0 h 341"/>
                  <a:gd name="T72" fmla="*/ 0 w 426"/>
                  <a:gd name="T73" fmla="*/ 0 h 341"/>
                  <a:gd name="T74" fmla="*/ 0 w 426"/>
                  <a:gd name="T75" fmla="*/ 0 h 341"/>
                  <a:gd name="T76" fmla="*/ 0 w 426"/>
                  <a:gd name="T77" fmla="*/ 0 h 341"/>
                  <a:gd name="T78" fmla="*/ 0 w 426"/>
                  <a:gd name="T79" fmla="*/ 0 h 341"/>
                  <a:gd name="T80" fmla="*/ 0 w 426"/>
                  <a:gd name="T81" fmla="*/ 0 h 341"/>
                  <a:gd name="T82" fmla="*/ 0 w 426"/>
                  <a:gd name="T83" fmla="*/ 0 h 341"/>
                  <a:gd name="T84" fmla="*/ 0 w 426"/>
                  <a:gd name="T85" fmla="*/ 0 h 341"/>
                  <a:gd name="T86" fmla="*/ 0 w 426"/>
                  <a:gd name="T87" fmla="*/ 0 h 341"/>
                  <a:gd name="T88" fmla="*/ 0 w 426"/>
                  <a:gd name="T89" fmla="*/ 0 h 341"/>
                  <a:gd name="T90" fmla="*/ 0 w 426"/>
                  <a:gd name="T91" fmla="*/ 0 h 341"/>
                  <a:gd name="T92" fmla="*/ 0 w 426"/>
                  <a:gd name="T93" fmla="*/ 0 h 341"/>
                  <a:gd name="T94" fmla="*/ 0 w 426"/>
                  <a:gd name="T95" fmla="*/ 0 h 341"/>
                  <a:gd name="T96" fmla="*/ 0 w 426"/>
                  <a:gd name="T97" fmla="*/ 0 h 341"/>
                  <a:gd name="T98" fmla="*/ 0 w 426"/>
                  <a:gd name="T99" fmla="*/ 0 h 34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26"/>
                  <a:gd name="T151" fmla="*/ 0 h 341"/>
                  <a:gd name="T152" fmla="*/ 426 w 426"/>
                  <a:gd name="T153" fmla="*/ 341 h 34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26" h="341">
                    <a:moveTo>
                      <a:pt x="354" y="341"/>
                    </a:moveTo>
                    <a:lnTo>
                      <a:pt x="369" y="329"/>
                    </a:lnTo>
                    <a:lnTo>
                      <a:pt x="369" y="310"/>
                    </a:lnTo>
                    <a:lnTo>
                      <a:pt x="390" y="299"/>
                    </a:lnTo>
                    <a:lnTo>
                      <a:pt x="413" y="289"/>
                    </a:lnTo>
                    <a:lnTo>
                      <a:pt x="416" y="266"/>
                    </a:lnTo>
                    <a:lnTo>
                      <a:pt x="413" y="238"/>
                    </a:lnTo>
                    <a:lnTo>
                      <a:pt x="422" y="211"/>
                    </a:lnTo>
                    <a:lnTo>
                      <a:pt x="426" y="194"/>
                    </a:lnTo>
                    <a:lnTo>
                      <a:pt x="422" y="156"/>
                    </a:lnTo>
                    <a:lnTo>
                      <a:pt x="378" y="152"/>
                    </a:lnTo>
                    <a:lnTo>
                      <a:pt x="357" y="152"/>
                    </a:lnTo>
                    <a:lnTo>
                      <a:pt x="354" y="120"/>
                    </a:lnTo>
                    <a:lnTo>
                      <a:pt x="352" y="114"/>
                    </a:lnTo>
                    <a:lnTo>
                      <a:pt x="352" y="107"/>
                    </a:lnTo>
                    <a:lnTo>
                      <a:pt x="350" y="95"/>
                    </a:lnTo>
                    <a:lnTo>
                      <a:pt x="346" y="88"/>
                    </a:lnTo>
                    <a:lnTo>
                      <a:pt x="338" y="82"/>
                    </a:lnTo>
                    <a:lnTo>
                      <a:pt x="329" y="76"/>
                    </a:lnTo>
                    <a:lnTo>
                      <a:pt x="319" y="71"/>
                    </a:lnTo>
                    <a:lnTo>
                      <a:pt x="317" y="69"/>
                    </a:lnTo>
                    <a:lnTo>
                      <a:pt x="314" y="67"/>
                    </a:lnTo>
                    <a:lnTo>
                      <a:pt x="308" y="67"/>
                    </a:lnTo>
                    <a:lnTo>
                      <a:pt x="300" y="65"/>
                    </a:lnTo>
                    <a:lnTo>
                      <a:pt x="295" y="65"/>
                    </a:lnTo>
                    <a:lnTo>
                      <a:pt x="289" y="56"/>
                    </a:lnTo>
                    <a:lnTo>
                      <a:pt x="289" y="40"/>
                    </a:lnTo>
                    <a:lnTo>
                      <a:pt x="289" y="23"/>
                    </a:lnTo>
                    <a:lnTo>
                      <a:pt x="291" y="18"/>
                    </a:lnTo>
                    <a:lnTo>
                      <a:pt x="259" y="0"/>
                    </a:lnTo>
                    <a:lnTo>
                      <a:pt x="222" y="0"/>
                    </a:lnTo>
                    <a:lnTo>
                      <a:pt x="207" y="18"/>
                    </a:lnTo>
                    <a:lnTo>
                      <a:pt x="192" y="52"/>
                    </a:lnTo>
                    <a:lnTo>
                      <a:pt x="183" y="25"/>
                    </a:lnTo>
                    <a:lnTo>
                      <a:pt x="164" y="4"/>
                    </a:lnTo>
                    <a:lnTo>
                      <a:pt x="139" y="4"/>
                    </a:lnTo>
                    <a:lnTo>
                      <a:pt x="108" y="18"/>
                    </a:lnTo>
                    <a:lnTo>
                      <a:pt x="88" y="37"/>
                    </a:lnTo>
                    <a:lnTo>
                      <a:pt x="88" y="99"/>
                    </a:lnTo>
                    <a:lnTo>
                      <a:pt x="57" y="69"/>
                    </a:lnTo>
                    <a:lnTo>
                      <a:pt x="10" y="73"/>
                    </a:lnTo>
                    <a:lnTo>
                      <a:pt x="0" y="105"/>
                    </a:lnTo>
                    <a:lnTo>
                      <a:pt x="17" y="143"/>
                    </a:lnTo>
                    <a:lnTo>
                      <a:pt x="124" y="215"/>
                    </a:lnTo>
                    <a:lnTo>
                      <a:pt x="175" y="259"/>
                    </a:lnTo>
                    <a:lnTo>
                      <a:pt x="247" y="274"/>
                    </a:lnTo>
                    <a:lnTo>
                      <a:pt x="278" y="293"/>
                    </a:lnTo>
                    <a:lnTo>
                      <a:pt x="302" y="333"/>
                    </a:lnTo>
                    <a:lnTo>
                      <a:pt x="354" y="341"/>
                    </a:lnTo>
                    <a:close/>
                  </a:path>
                </a:pathLst>
              </a:custGeom>
              <a:solidFill>
                <a:srgbClr val="8529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068" name="Freeform 357"/>
              <p:cNvSpPr>
                <a:spLocks/>
              </p:cNvSpPr>
              <p:nvPr/>
            </p:nvSpPr>
            <p:spPr bwMode="auto">
              <a:xfrm>
                <a:off x="3535" y="1449"/>
                <a:ext cx="249" cy="703"/>
              </a:xfrm>
              <a:custGeom>
                <a:avLst/>
                <a:gdLst>
                  <a:gd name="T0" fmla="*/ 1 w 497"/>
                  <a:gd name="T1" fmla="*/ 0 h 1407"/>
                  <a:gd name="T2" fmla="*/ 1 w 497"/>
                  <a:gd name="T3" fmla="*/ 0 h 1407"/>
                  <a:gd name="T4" fmla="*/ 0 w 497"/>
                  <a:gd name="T5" fmla="*/ 0 h 1407"/>
                  <a:gd name="T6" fmla="*/ 1 w 497"/>
                  <a:gd name="T7" fmla="*/ 0 h 1407"/>
                  <a:gd name="T8" fmla="*/ 1 w 497"/>
                  <a:gd name="T9" fmla="*/ 0 h 1407"/>
                  <a:gd name="T10" fmla="*/ 1 w 497"/>
                  <a:gd name="T11" fmla="*/ 0 h 1407"/>
                  <a:gd name="T12" fmla="*/ 1 w 497"/>
                  <a:gd name="T13" fmla="*/ 0 h 1407"/>
                  <a:gd name="T14" fmla="*/ 1 w 497"/>
                  <a:gd name="T15" fmla="*/ 0 h 1407"/>
                  <a:gd name="T16" fmla="*/ 1 w 497"/>
                  <a:gd name="T17" fmla="*/ 0 h 1407"/>
                  <a:gd name="T18" fmla="*/ 1 w 497"/>
                  <a:gd name="T19" fmla="*/ 0 h 1407"/>
                  <a:gd name="T20" fmla="*/ 1 w 497"/>
                  <a:gd name="T21" fmla="*/ 0 h 1407"/>
                  <a:gd name="T22" fmla="*/ 1 w 497"/>
                  <a:gd name="T23" fmla="*/ 0 h 1407"/>
                  <a:gd name="T24" fmla="*/ 1 w 497"/>
                  <a:gd name="T25" fmla="*/ 0 h 1407"/>
                  <a:gd name="T26" fmla="*/ 1 w 497"/>
                  <a:gd name="T27" fmla="*/ 0 h 1407"/>
                  <a:gd name="T28" fmla="*/ 1 w 497"/>
                  <a:gd name="T29" fmla="*/ 0 h 1407"/>
                  <a:gd name="T30" fmla="*/ 1 w 497"/>
                  <a:gd name="T31" fmla="*/ 0 h 1407"/>
                  <a:gd name="T32" fmla="*/ 1 w 497"/>
                  <a:gd name="T33" fmla="*/ 0 h 1407"/>
                  <a:gd name="T34" fmla="*/ 1 w 497"/>
                  <a:gd name="T35" fmla="*/ 0 h 1407"/>
                  <a:gd name="T36" fmla="*/ 1 w 497"/>
                  <a:gd name="T37" fmla="*/ 0 h 1407"/>
                  <a:gd name="T38" fmla="*/ 1 w 497"/>
                  <a:gd name="T39" fmla="*/ 0 h 1407"/>
                  <a:gd name="T40" fmla="*/ 1 w 497"/>
                  <a:gd name="T41" fmla="*/ 0 h 1407"/>
                  <a:gd name="T42" fmla="*/ 1 w 497"/>
                  <a:gd name="T43" fmla="*/ 0 h 1407"/>
                  <a:gd name="T44" fmla="*/ 1 w 497"/>
                  <a:gd name="T45" fmla="*/ 0 h 1407"/>
                  <a:gd name="T46" fmla="*/ 1 w 497"/>
                  <a:gd name="T47" fmla="*/ 0 h 1407"/>
                  <a:gd name="T48" fmla="*/ 1 w 497"/>
                  <a:gd name="T49" fmla="*/ 0 h 1407"/>
                  <a:gd name="T50" fmla="*/ 1 w 497"/>
                  <a:gd name="T51" fmla="*/ 0 h 1407"/>
                  <a:gd name="T52" fmla="*/ 1 w 497"/>
                  <a:gd name="T53" fmla="*/ 0 h 1407"/>
                  <a:gd name="T54" fmla="*/ 1 w 497"/>
                  <a:gd name="T55" fmla="*/ 0 h 1407"/>
                  <a:gd name="T56" fmla="*/ 1 w 497"/>
                  <a:gd name="T57" fmla="*/ 0 h 1407"/>
                  <a:gd name="T58" fmla="*/ 1 w 497"/>
                  <a:gd name="T59" fmla="*/ 0 h 140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97"/>
                  <a:gd name="T91" fmla="*/ 0 h 1407"/>
                  <a:gd name="T92" fmla="*/ 497 w 497"/>
                  <a:gd name="T93" fmla="*/ 1407 h 140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97" h="1407">
                    <a:moveTo>
                      <a:pt x="201" y="0"/>
                    </a:moveTo>
                    <a:lnTo>
                      <a:pt x="81" y="206"/>
                    </a:lnTo>
                    <a:lnTo>
                      <a:pt x="0" y="415"/>
                    </a:lnTo>
                    <a:lnTo>
                      <a:pt x="30" y="455"/>
                    </a:lnTo>
                    <a:lnTo>
                      <a:pt x="89" y="466"/>
                    </a:lnTo>
                    <a:lnTo>
                      <a:pt x="106" y="521"/>
                    </a:lnTo>
                    <a:lnTo>
                      <a:pt x="85" y="633"/>
                    </a:lnTo>
                    <a:lnTo>
                      <a:pt x="66" y="907"/>
                    </a:lnTo>
                    <a:lnTo>
                      <a:pt x="142" y="932"/>
                    </a:lnTo>
                    <a:lnTo>
                      <a:pt x="172" y="968"/>
                    </a:lnTo>
                    <a:lnTo>
                      <a:pt x="157" y="998"/>
                    </a:lnTo>
                    <a:lnTo>
                      <a:pt x="55" y="1042"/>
                    </a:lnTo>
                    <a:lnTo>
                      <a:pt x="22" y="1323"/>
                    </a:lnTo>
                    <a:lnTo>
                      <a:pt x="98" y="1390"/>
                    </a:lnTo>
                    <a:lnTo>
                      <a:pt x="277" y="1407"/>
                    </a:lnTo>
                    <a:lnTo>
                      <a:pt x="363" y="1382"/>
                    </a:lnTo>
                    <a:lnTo>
                      <a:pt x="454" y="1346"/>
                    </a:lnTo>
                    <a:lnTo>
                      <a:pt x="497" y="1308"/>
                    </a:lnTo>
                    <a:lnTo>
                      <a:pt x="450" y="1089"/>
                    </a:lnTo>
                    <a:lnTo>
                      <a:pt x="442" y="880"/>
                    </a:lnTo>
                    <a:lnTo>
                      <a:pt x="458" y="825"/>
                    </a:lnTo>
                    <a:lnTo>
                      <a:pt x="458" y="740"/>
                    </a:lnTo>
                    <a:lnTo>
                      <a:pt x="463" y="614"/>
                    </a:lnTo>
                    <a:lnTo>
                      <a:pt x="475" y="394"/>
                    </a:lnTo>
                    <a:lnTo>
                      <a:pt x="475" y="170"/>
                    </a:lnTo>
                    <a:lnTo>
                      <a:pt x="439" y="122"/>
                    </a:lnTo>
                    <a:lnTo>
                      <a:pt x="355" y="107"/>
                    </a:lnTo>
                    <a:lnTo>
                      <a:pt x="315" y="67"/>
                    </a:lnTo>
                    <a:lnTo>
                      <a:pt x="201" y="0"/>
                    </a:lnTo>
                    <a:close/>
                  </a:path>
                </a:pathLst>
              </a:custGeom>
              <a:solidFill>
                <a:srgbClr val="FFD6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069" name="Freeform 358"/>
              <p:cNvSpPr>
                <a:spLocks/>
              </p:cNvSpPr>
              <p:nvPr/>
            </p:nvSpPr>
            <p:spPr bwMode="auto">
              <a:xfrm>
                <a:off x="3614" y="1578"/>
                <a:ext cx="108" cy="55"/>
              </a:xfrm>
              <a:custGeom>
                <a:avLst/>
                <a:gdLst>
                  <a:gd name="T0" fmla="*/ 0 w 215"/>
                  <a:gd name="T1" fmla="*/ 1 h 110"/>
                  <a:gd name="T2" fmla="*/ 1 w 215"/>
                  <a:gd name="T3" fmla="*/ 1 h 110"/>
                  <a:gd name="T4" fmla="*/ 1 w 215"/>
                  <a:gd name="T5" fmla="*/ 1 h 110"/>
                  <a:gd name="T6" fmla="*/ 1 w 215"/>
                  <a:gd name="T7" fmla="*/ 0 h 110"/>
                  <a:gd name="T8" fmla="*/ 1 w 215"/>
                  <a:gd name="T9" fmla="*/ 1 h 110"/>
                  <a:gd name="T10" fmla="*/ 1 w 215"/>
                  <a:gd name="T11" fmla="*/ 1 h 110"/>
                  <a:gd name="T12" fmla="*/ 1 w 215"/>
                  <a:gd name="T13" fmla="*/ 1 h 110"/>
                  <a:gd name="T14" fmla="*/ 1 w 215"/>
                  <a:gd name="T15" fmla="*/ 1 h 110"/>
                  <a:gd name="T16" fmla="*/ 1 w 215"/>
                  <a:gd name="T17" fmla="*/ 1 h 110"/>
                  <a:gd name="T18" fmla="*/ 1 w 215"/>
                  <a:gd name="T19" fmla="*/ 1 h 110"/>
                  <a:gd name="T20" fmla="*/ 1 w 215"/>
                  <a:gd name="T21" fmla="*/ 1 h 110"/>
                  <a:gd name="T22" fmla="*/ 1 w 215"/>
                  <a:gd name="T23" fmla="*/ 1 h 110"/>
                  <a:gd name="T24" fmla="*/ 1 w 215"/>
                  <a:gd name="T25" fmla="*/ 1 h 110"/>
                  <a:gd name="T26" fmla="*/ 0 w 215"/>
                  <a:gd name="T27" fmla="*/ 1 h 110"/>
                  <a:gd name="T28" fmla="*/ 0 w 215"/>
                  <a:gd name="T29" fmla="*/ 1 h 1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5"/>
                  <a:gd name="T46" fmla="*/ 0 h 110"/>
                  <a:gd name="T47" fmla="*/ 215 w 215"/>
                  <a:gd name="T48" fmla="*/ 110 h 1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5" h="110">
                    <a:moveTo>
                      <a:pt x="0" y="59"/>
                    </a:moveTo>
                    <a:lnTo>
                      <a:pt x="12" y="27"/>
                    </a:lnTo>
                    <a:lnTo>
                      <a:pt x="48" y="4"/>
                    </a:lnTo>
                    <a:lnTo>
                      <a:pt x="107" y="0"/>
                    </a:lnTo>
                    <a:lnTo>
                      <a:pt x="158" y="8"/>
                    </a:lnTo>
                    <a:lnTo>
                      <a:pt x="198" y="36"/>
                    </a:lnTo>
                    <a:lnTo>
                      <a:pt x="215" y="70"/>
                    </a:lnTo>
                    <a:lnTo>
                      <a:pt x="211" y="95"/>
                    </a:lnTo>
                    <a:lnTo>
                      <a:pt x="183" y="106"/>
                    </a:lnTo>
                    <a:lnTo>
                      <a:pt x="124" y="110"/>
                    </a:lnTo>
                    <a:lnTo>
                      <a:pt x="72" y="110"/>
                    </a:lnTo>
                    <a:lnTo>
                      <a:pt x="33" y="95"/>
                    </a:lnTo>
                    <a:lnTo>
                      <a:pt x="12" y="78"/>
                    </a:lnTo>
                    <a:lnTo>
                      <a:pt x="0" y="5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070" name="Freeform 359"/>
              <p:cNvSpPr>
                <a:spLocks/>
              </p:cNvSpPr>
              <p:nvPr/>
            </p:nvSpPr>
            <p:spPr bwMode="auto">
              <a:xfrm>
                <a:off x="3531" y="1446"/>
                <a:ext cx="109" cy="663"/>
              </a:xfrm>
              <a:custGeom>
                <a:avLst/>
                <a:gdLst>
                  <a:gd name="T0" fmla="*/ 0 w 219"/>
                  <a:gd name="T1" fmla="*/ 1 h 1324"/>
                  <a:gd name="T2" fmla="*/ 0 w 219"/>
                  <a:gd name="T3" fmla="*/ 1 h 1324"/>
                  <a:gd name="T4" fmla="*/ 0 w 219"/>
                  <a:gd name="T5" fmla="*/ 1 h 1324"/>
                  <a:gd name="T6" fmla="*/ 0 w 219"/>
                  <a:gd name="T7" fmla="*/ 1 h 1324"/>
                  <a:gd name="T8" fmla="*/ 0 w 219"/>
                  <a:gd name="T9" fmla="*/ 1 h 1324"/>
                  <a:gd name="T10" fmla="*/ 0 w 219"/>
                  <a:gd name="T11" fmla="*/ 1 h 1324"/>
                  <a:gd name="T12" fmla="*/ 0 w 219"/>
                  <a:gd name="T13" fmla="*/ 1 h 1324"/>
                  <a:gd name="T14" fmla="*/ 0 w 219"/>
                  <a:gd name="T15" fmla="*/ 1 h 1324"/>
                  <a:gd name="T16" fmla="*/ 0 w 219"/>
                  <a:gd name="T17" fmla="*/ 1 h 1324"/>
                  <a:gd name="T18" fmla="*/ 0 w 219"/>
                  <a:gd name="T19" fmla="*/ 1 h 1324"/>
                  <a:gd name="T20" fmla="*/ 0 w 219"/>
                  <a:gd name="T21" fmla="*/ 1 h 1324"/>
                  <a:gd name="T22" fmla="*/ 0 w 219"/>
                  <a:gd name="T23" fmla="*/ 1 h 1324"/>
                  <a:gd name="T24" fmla="*/ 0 w 219"/>
                  <a:gd name="T25" fmla="*/ 1 h 1324"/>
                  <a:gd name="T26" fmla="*/ 0 w 219"/>
                  <a:gd name="T27" fmla="*/ 1 h 1324"/>
                  <a:gd name="T28" fmla="*/ 0 w 219"/>
                  <a:gd name="T29" fmla="*/ 1 h 1324"/>
                  <a:gd name="T30" fmla="*/ 0 w 219"/>
                  <a:gd name="T31" fmla="*/ 1 h 1324"/>
                  <a:gd name="T32" fmla="*/ 0 w 219"/>
                  <a:gd name="T33" fmla="*/ 1 h 1324"/>
                  <a:gd name="T34" fmla="*/ 0 w 219"/>
                  <a:gd name="T35" fmla="*/ 1 h 1324"/>
                  <a:gd name="T36" fmla="*/ 0 w 219"/>
                  <a:gd name="T37" fmla="*/ 1 h 1324"/>
                  <a:gd name="T38" fmla="*/ 0 w 219"/>
                  <a:gd name="T39" fmla="*/ 1 h 1324"/>
                  <a:gd name="T40" fmla="*/ 0 w 219"/>
                  <a:gd name="T41" fmla="*/ 1 h 1324"/>
                  <a:gd name="T42" fmla="*/ 0 w 219"/>
                  <a:gd name="T43" fmla="*/ 1 h 1324"/>
                  <a:gd name="T44" fmla="*/ 0 w 219"/>
                  <a:gd name="T45" fmla="*/ 1 h 1324"/>
                  <a:gd name="T46" fmla="*/ 0 w 219"/>
                  <a:gd name="T47" fmla="*/ 1 h 1324"/>
                  <a:gd name="T48" fmla="*/ 0 w 219"/>
                  <a:gd name="T49" fmla="*/ 1 h 1324"/>
                  <a:gd name="T50" fmla="*/ 0 w 219"/>
                  <a:gd name="T51" fmla="*/ 1 h 1324"/>
                  <a:gd name="T52" fmla="*/ 0 w 219"/>
                  <a:gd name="T53" fmla="*/ 1 h 1324"/>
                  <a:gd name="T54" fmla="*/ 0 w 219"/>
                  <a:gd name="T55" fmla="*/ 1 h 1324"/>
                  <a:gd name="T56" fmla="*/ 0 w 219"/>
                  <a:gd name="T57" fmla="*/ 1 h 1324"/>
                  <a:gd name="T58" fmla="*/ 0 w 219"/>
                  <a:gd name="T59" fmla="*/ 1 h 1324"/>
                  <a:gd name="T60" fmla="*/ 0 w 219"/>
                  <a:gd name="T61" fmla="*/ 1 h 1324"/>
                  <a:gd name="T62" fmla="*/ 0 w 219"/>
                  <a:gd name="T63" fmla="*/ 1 h 1324"/>
                  <a:gd name="T64" fmla="*/ 0 w 219"/>
                  <a:gd name="T65" fmla="*/ 1 h 1324"/>
                  <a:gd name="T66" fmla="*/ 0 w 219"/>
                  <a:gd name="T67" fmla="*/ 1 h 1324"/>
                  <a:gd name="T68" fmla="*/ 0 w 219"/>
                  <a:gd name="T69" fmla="*/ 1 h 1324"/>
                  <a:gd name="T70" fmla="*/ 0 w 219"/>
                  <a:gd name="T71" fmla="*/ 1 h 1324"/>
                  <a:gd name="T72" fmla="*/ 0 w 219"/>
                  <a:gd name="T73" fmla="*/ 1 h 1324"/>
                  <a:gd name="T74" fmla="*/ 0 w 219"/>
                  <a:gd name="T75" fmla="*/ 1 h 1324"/>
                  <a:gd name="T76" fmla="*/ 0 w 219"/>
                  <a:gd name="T77" fmla="*/ 1 h 1324"/>
                  <a:gd name="T78" fmla="*/ 0 w 219"/>
                  <a:gd name="T79" fmla="*/ 1 h 1324"/>
                  <a:gd name="T80" fmla="*/ 0 w 219"/>
                  <a:gd name="T81" fmla="*/ 1 h 1324"/>
                  <a:gd name="T82" fmla="*/ 0 w 219"/>
                  <a:gd name="T83" fmla="*/ 1 h 1324"/>
                  <a:gd name="T84" fmla="*/ 0 w 219"/>
                  <a:gd name="T85" fmla="*/ 1 h 13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9"/>
                  <a:gd name="T130" fmla="*/ 0 h 1324"/>
                  <a:gd name="T131" fmla="*/ 219 w 219"/>
                  <a:gd name="T132" fmla="*/ 1324 h 13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9" h="1324">
                    <a:moveTo>
                      <a:pt x="200" y="0"/>
                    </a:moveTo>
                    <a:lnTo>
                      <a:pt x="186" y="36"/>
                    </a:lnTo>
                    <a:lnTo>
                      <a:pt x="167" y="57"/>
                    </a:lnTo>
                    <a:lnTo>
                      <a:pt x="156" y="72"/>
                    </a:lnTo>
                    <a:lnTo>
                      <a:pt x="143" y="91"/>
                    </a:lnTo>
                    <a:lnTo>
                      <a:pt x="135" y="112"/>
                    </a:lnTo>
                    <a:lnTo>
                      <a:pt x="131" y="131"/>
                    </a:lnTo>
                    <a:lnTo>
                      <a:pt x="124" y="146"/>
                    </a:lnTo>
                    <a:lnTo>
                      <a:pt x="112" y="159"/>
                    </a:lnTo>
                    <a:lnTo>
                      <a:pt x="99" y="178"/>
                    </a:lnTo>
                    <a:lnTo>
                      <a:pt x="91" y="186"/>
                    </a:lnTo>
                    <a:lnTo>
                      <a:pt x="84" y="199"/>
                    </a:lnTo>
                    <a:lnTo>
                      <a:pt x="80" y="218"/>
                    </a:lnTo>
                    <a:lnTo>
                      <a:pt x="76" y="230"/>
                    </a:lnTo>
                    <a:lnTo>
                      <a:pt x="65" y="251"/>
                    </a:lnTo>
                    <a:lnTo>
                      <a:pt x="61" y="266"/>
                    </a:lnTo>
                    <a:lnTo>
                      <a:pt x="40" y="289"/>
                    </a:lnTo>
                    <a:lnTo>
                      <a:pt x="32" y="313"/>
                    </a:lnTo>
                    <a:lnTo>
                      <a:pt x="25" y="340"/>
                    </a:lnTo>
                    <a:lnTo>
                      <a:pt x="21" y="357"/>
                    </a:lnTo>
                    <a:lnTo>
                      <a:pt x="10" y="372"/>
                    </a:lnTo>
                    <a:lnTo>
                      <a:pt x="0" y="412"/>
                    </a:lnTo>
                    <a:lnTo>
                      <a:pt x="0" y="444"/>
                    </a:lnTo>
                    <a:lnTo>
                      <a:pt x="17" y="460"/>
                    </a:lnTo>
                    <a:lnTo>
                      <a:pt x="25" y="471"/>
                    </a:lnTo>
                    <a:lnTo>
                      <a:pt x="51" y="479"/>
                    </a:lnTo>
                    <a:lnTo>
                      <a:pt x="76" y="479"/>
                    </a:lnTo>
                    <a:lnTo>
                      <a:pt x="87" y="482"/>
                    </a:lnTo>
                    <a:lnTo>
                      <a:pt x="95" y="505"/>
                    </a:lnTo>
                    <a:lnTo>
                      <a:pt x="84" y="522"/>
                    </a:lnTo>
                    <a:lnTo>
                      <a:pt x="87" y="566"/>
                    </a:lnTo>
                    <a:lnTo>
                      <a:pt x="84" y="606"/>
                    </a:lnTo>
                    <a:lnTo>
                      <a:pt x="80" y="638"/>
                    </a:lnTo>
                    <a:lnTo>
                      <a:pt x="80" y="688"/>
                    </a:lnTo>
                    <a:lnTo>
                      <a:pt x="80" y="726"/>
                    </a:lnTo>
                    <a:lnTo>
                      <a:pt x="80" y="743"/>
                    </a:lnTo>
                    <a:lnTo>
                      <a:pt x="76" y="771"/>
                    </a:lnTo>
                    <a:lnTo>
                      <a:pt x="76" y="802"/>
                    </a:lnTo>
                    <a:lnTo>
                      <a:pt x="72" y="842"/>
                    </a:lnTo>
                    <a:lnTo>
                      <a:pt x="72" y="872"/>
                    </a:lnTo>
                    <a:lnTo>
                      <a:pt x="65" y="908"/>
                    </a:lnTo>
                    <a:lnTo>
                      <a:pt x="68" y="929"/>
                    </a:lnTo>
                    <a:lnTo>
                      <a:pt x="84" y="929"/>
                    </a:lnTo>
                    <a:lnTo>
                      <a:pt x="99" y="937"/>
                    </a:lnTo>
                    <a:lnTo>
                      <a:pt x="116" y="939"/>
                    </a:lnTo>
                    <a:lnTo>
                      <a:pt x="131" y="939"/>
                    </a:lnTo>
                    <a:lnTo>
                      <a:pt x="148" y="952"/>
                    </a:lnTo>
                    <a:lnTo>
                      <a:pt x="160" y="956"/>
                    </a:lnTo>
                    <a:lnTo>
                      <a:pt x="163" y="977"/>
                    </a:lnTo>
                    <a:lnTo>
                      <a:pt x="163" y="996"/>
                    </a:lnTo>
                    <a:lnTo>
                      <a:pt x="148" y="999"/>
                    </a:lnTo>
                    <a:lnTo>
                      <a:pt x="127" y="1007"/>
                    </a:lnTo>
                    <a:lnTo>
                      <a:pt x="112" y="1015"/>
                    </a:lnTo>
                    <a:lnTo>
                      <a:pt x="87" y="1026"/>
                    </a:lnTo>
                    <a:lnTo>
                      <a:pt x="51" y="1026"/>
                    </a:lnTo>
                    <a:lnTo>
                      <a:pt x="51" y="1083"/>
                    </a:lnTo>
                    <a:lnTo>
                      <a:pt x="48" y="1106"/>
                    </a:lnTo>
                    <a:lnTo>
                      <a:pt x="44" y="1142"/>
                    </a:lnTo>
                    <a:lnTo>
                      <a:pt x="44" y="1176"/>
                    </a:lnTo>
                    <a:lnTo>
                      <a:pt x="36" y="1208"/>
                    </a:lnTo>
                    <a:lnTo>
                      <a:pt x="21" y="1265"/>
                    </a:lnTo>
                    <a:lnTo>
                      <a:pt x="21" y="1321"/>
                    </a:lnTo>
                    <a:lnTo>
                      <a:pt x="51" y="1324"/>
                    </a:lnTo>
                    <a:lnTo>
                      <a:pt x="57" y="1288"/>
                    </a:lnTo>
                    <a:lnTo>
                      <a:pt x="65" y="1252"/>
                    </a:lnTo>
                    <a:lnTo>
                      <a:pt x="65" y="1208"/>
                    </a:lnTo>
                    <a:lnTo>
                      <a:pt x="72" y="1186"/>
                    </a:lnTo>
                    <a:lnTo>
                      <a:pt x="72" y="1153"/>
                    </a:lnTo>
                    <a:lnTo>
                      <a:pt x="72" y="1131"/>
                    </a:lnTo>
                    <a:lnTo>
                      <a:pt x="72" y="1094"/>
                    </a:lnTo>
                    <a:lnTo>
                      <a:pt x="72" y="1075"/>
                    </a:lnTo>
                    <a:lnTo>
                      <a:pt x="76" y="1062"/>
                    </a:lnTo>
                    <a:lnTo>
                      <a:pt x="80" y="1047"/>
                    </a:lnTo>
                    <a:lnTo>
                      <a:pt x="95" y="1047"/>
                    </a:lnTo>
                    <a:lnTo>
                      <a:pt x="116" y="1043"/>
                    </a:lnTo>
                    <a:lnTo>
                      <a:pt x="131" y="1036"/>
                    </a:lnTo>
                    <a:lnTo>
                      <a:pt x="156" y="1018"/>
                    </a:lnTo>
                    <a:lnTo>
                      <a:pt x="171" y="1009"/>
                    </a:lnTo>
                    <a:lnTo>
                      <a:pt x="190" y="999"/>
                    </a:lnTo>
                    <a:lnTo>
                      <a:pt x="190" y="973"/>
                    </a:lnTo>
                    <a:lnTo>
                      <a:pt x="190" y="952"/>
                    </a:lnTo>
                    <a:lnTo>
                      <a:pt x="182" y="937"/>
                    </a:lnTo>
                    <a:lnTo>
                      <a:pt x="163" y="929"/>
                    </a:lnTo>
                    <a:lnTo>
                      <a:pt x="139" y="920"/>
                    </a:lnTo>
                    <a:lnTo>
                      <a:pt x="127" y="916"/>
                    </a:lnTo>
                    <a:lnTo>
                      <a:pt x="105" y="912"/>
                    </a:lnTo>
                    <a:lnTo>
                      <a:pt x="87" y="908"/>
                    </a:lnTo>
                    <a:lnTo>
                      <a:pt x="91" y="872"/>
                    </a:lnTo>
                    <a:lnTo>
                      <a:pt x="95" y="849"/>
                    </a:lnTo>
                    <a:lnTo>
                      <a:pt x="99" y="815"/>
                    </a:lnTo>
                    <a:lnTo>
                      <a:pt x="105" y="796"/>
                    </a:lnTo>
                    <a:lnTo>
                      <a:pt x="105" y="779"/>
                    </a:lnTo>
                    <a:lnTo>
                      <a:pt x="105" y="758"/>
                    </a:lnTo>
                    <a:lnTo>
                      <a:pt x="105" y="743"/>
                    </a:lnTo>
                    <a:lnTo>
                      <a:pt x="105" y="720"/>
                    </a:lnTo>
                    <a:lnTo>
                      <a:pt x="105" y="709"/>
                    </a:lnTo>
                    <a:lnTo>
                      <a:pt x="108" y="676"/>
                    </a:lnTo>
                    <a:lnTo>
                      <a:pt x="99" y="650"/>
                    </a:lnTo>
                    <a:lnTo>
                      <a:pt x="108" y="612"/>
                    </a:lnTo>
                    <a:lnTo>
                      <a:pt x="108" y="587"/>
                    </a:lnTo>
                    <a:lnTo>
                      <a:pt x="112" y="558"/>
                    </a:lnTo>
                    <a:lnTo>
                      <a:pt x="124" y="522"/>
                    </a:lnTo>
                    <a:lnTo>
                      <a:pt x="116" y="492"/>
                    </a:lnTo>
                    <a:lnTo>
                      <a:pt x="116" y="463"/>
                    </a:lnTo>
                    <a:lnTo>
                      <a:pt x="80" y="452"/>
                    </a:lnTo>
                    <a:lnTo>
                      <a:pt x="57" y="452"/>
                    </a:lnTo>
                    <a:lnTo>
                      <a:pt x="36" y="443"/>
                    </a:lnTo>
                    <a:lnTo>
                      <a:pt x="29" y="425"/>
                    </a:lnTo>
                    <a:lnTo>
                      <a:pt x="29" y="405"/>
                    </a:lnTo>
                    <a:lnTo>
                      <a:pt x="36" y="372"/>
                    </a:lnTo>
                    <a:lnTo>
                      <a:pt x="48" y="346"/>
                    </a:lnTo>
                    <a:lnTo>
                      <a:pt x="61" y="310"/>
                    </a:lnTo>
                    <a:lnTo>
                      <a:pt x="72" y="285"/>
                    </a:lnTo>
                    <a:lnTo>
                      <a:pt x="80" y="270"/>
                    </a:lnTo>
                    <a:lnTo>
                      <a:pt x="87" y="251"/>
                    </a:lnTo>
                    <a:lnTo>
                      <a:pt x="105" y="234"/>
                    </a:lnTo>
                    <a:lnTo>
                      <a:pt x="105" y="218"/>
                    </a:lnTo>
                    <a:lnTo>
                      <a:pt x="108" y="199"/>
                    </a:lnTo>
                    <a:lnTo>
                      <a:pt x="116" y="186"/>
                    </a:lnTo>
                    <a:lnTo>
                      <a:pt x="131" y="175"/>
                    </a:lnTo>
                    <a:lnTo>
                      <a:pt x="139" y="156"/>
                    </a:lnTo>
                    <a:lnTo>
                      <a:pt x="148" y="142"/>
                    </a:lnTo>
                    <a:lnTo>
                      <a:pt x="163" y="127"/>
                    </a:lnTo>
                    <a:lnTo>
                      <a:pt x="167" y="104"/>
                    </a:lnTo>
                    <a:lnTo>
                      <a:pt x="179" y="83"/>
                    </a:lnTo>
                    <a:lnTo>
                      <a:pt x="186" y="61"/>
                    </a:lnTo>
                    <a:lnTo>
                      <a:pt x="200" y="43"/>
                    </a:lnTo>
                    <a:lnTo>
                      <a:pt x="207" y="24"/>
                    </a:lnTo>
                    <a:lnTo>
                      <a:pt x="219" y="9"/>
                    </a:lnTo>
                    <a:lnTo>
                      <a:pt x="2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071" name="Freeform 360"/>
              <p:cNvSpPr>
                <a:spLocks/>
              </p:cNvSpPr>
              <p:nvPr/>
            </p:nvSpPr>
            <p:spPr bwMode="auto">
              <a:xfrm>
                <a:off x="3751" y="1540"/>
                <a:ext cx="48" cy="582"/>
              </a:xfrm>
              <a:custGeom>
                <a:avLst/>
                <a:gdLst>
                  <a:gd name="T0" fmla="*/ 1 w 95"/>
                  <a:gd name="T1" fmla="*/ 0 h 1165"/>
                  <a:gd name="T2" fmla="*/ 1 w 95"/>
                  <a:gd name="T3" fmla="*/ 0 h 1165"/>
                  <a:gd name="T4" fmla="*/ 1 w 95"/>
                  <a:gd name="T5" fmla="*/ 0 h 1165"/>
                  <a:gd name="T6" fmla="*/ 1 w 95"/>
                  <a:gd name="T7" fmla="*/ 0 h 1165"/>
                  <a:gd name="T8" fmla="*/ 1 w 95"/>
                  <a:gd name="T9" fmla="*/ 0 h 1165"/>
                  <a:gd name="T10" fmla="*/ 1 w 95"/>
                  <a:gd name="T11" fmla="*/ 0 h 1165"/>
                  <a:gd name="T12" fmla="*/ 1 w 95"/>
                  <a:gd name="T13" fmla="*/ 0 h 1165"/>
                  <a:gd name="T14" fmla="*/ 1 w 95"/>
                  <a:gd name="T15" fmla="*/ 0 h 1165"/>
                  <a:gd name="T16" fmla="*/ 1 w 95"/>
                  <a:gd name="T17" fmla="*/ 0 h 1165"/>
                  <a:gd name="T18" fmla="*/ 1 w 95"/>
                  <a:gd name="T19" fmla="*/ 0 h 1165"/>
                  <a:gd name="T20" fmla="*/ 1 w 95"/>
                  <a:gd name="T21" fmla="*/ 0 h 1165"/>
                  <a:gd name="T22" fmla="*/ 1 w 95"/>
                  <a:gd name="T23" fmla="*/ 0 h 1165"/>
                  <a:gd name="T24" fmla="*/ 1 w 95"/>
                  <a:gd name="T25" fmla="*/ 0 h 1165"/>
                  <a:gd name="T26" fmla="*/ 1 w 95"/>
                  <a:gd name="T27" fmla="*/ 0 h 1165"/>
                  <a:gd name="T28" fmla="*/ 1 w 95"/>
                  <a:gd name="T29" fmla="*/ 0 h 1165"/>
                  <a:gd name="T30" fmla="*/ 1 w 95"/>
                  <a:gd name="T31" fmla="*/ 0 h 1165"/>
                  <a:gd name="T32" fmla="*/ 1 w 95"/>
                  <a:gd name="T33" fmla="*/ 0 h 1165"/>
                  <a:gd name="T34" fmla="*/ 1 w 95"/>
                  <a:gd name="T35" fmla="*/ 0 h 1165"/>
                  <a:gd name="T36" fmla="*/ 1 w 95"/>
                  <a:gd name="T37" fmla="*/ 0 h 1165"/>
                  <a:gd name="T38" fmla="*/ 1 w 95"/>
                  <a:gd name="T39" fmla="*/ 0 h 1165"/>
                  <a:gd name="T40" fmla="*/ 1 w 95"/>
                  <a:gd name="T41" fmla="*/ 0 h 1165"/>
                  <a:gd name="T42" fmla="*/ 1 w 95"/>
                  <a:gd name="T43" fmla="*/ 0 h 1165"/>
                  <a:gd name="T44" fmla="*/ 1 w 95"/>
                  <a:gd name="T45" fmla="*/ 0 h 1165"/>
                  <a:gd name="T46" fmla="*/ 1 w 95"/>
                  <a:gd name="T47" fmla="*/ 0 h 1165"/>
                  <a:gd name="T48" fmla="*/ 1 w 95"/>
                  <a:gd name="T49" fmla="*/ 0 h 1165"/>
                  <a:gd name="T50" fmla="*/ 1 w 95"/>
                  <a:gd name="T51" fmla="*/ 0 h 1165"/>
                  <a:gd name="T52" fmla="*/ 1 w 95"/>
                  <a:gd name="T53" fmla="*/ 0 h 1165"/>
                  <a:gd name="T54" fmla="*/ 1 w 95"/>
                  <a:gd name="T55" fmla="*/ 0 h 1165"/>
                  <a:gd name="T56" fmla="*/ 1 w 95"/>
                  <a:gd name="T57" fmla="*/ 0 h 1165"/>
                  <a:gd name="T58" fmla="*/ 1 w 95"/>
                  <a:gd name="T59" fmla="*/ 0 h 1165"/>
                  <a:gd name="T60" fmla="*/ 1 w 95"/>
                  <a:gd name="T61" fmla="*/ 0 h 1165"/>
                  <a:gd name="T62" fmla="*/ 1 w 95"/>
                  <a:gd name="T63" fmla="*/ 0 h 1165"/>
                  <a:gd name="T64" fmla="*/ 1 w 95"/>
                  <a:gd name="T65" fmla="*/ 0 h 1165"/>
                  <a:gd name="T66" fmla="*/ 1 w 95"/>
                  <a:gd name="T67" fmla="*/ 0 h 1165"/>
                  <a:gd name="T68" fmla="*/ 1 w 95"/>
                  <a:gd name="T69" fmla="*/ 0 h 1165"/>
                  <a:gd name="T70" fmla="*/ 1 w 95"/>
                  <a:gd name="T71" fmla="*/ 0 h 1165"/>
                  <a:gd name="T72" fmla="*/ 1 w 95"/>
                  <a:gd name="T73" fmla="*/ 0 h 1165"/>
                  <a:gd name="T74" fmla="*/ 1 w 95"/>
                  <a:gd name="T75" fmla="*/ 0 h 1165"/>
                  <a:gd name="T76" fmla="*/ 1 w 95"/>
                  <a:gd name="T77" fmla="*/ 0 h 1165"/>
                  <a:gd name="T78" fmla="*/ 1 w 95"/>
                  <a:gd name="T79" fmla="*/ 0 h 1165"/>
                  <a:gd name="T80" fmla="*/ 1 w 95"/>
                  <a:gd name="T81" fmla="*/ 0 h 1165"/>
                  <a:gd name="T82" fmla="*/ 1 w 95"/>
                  <a:gd name="T83" fmla="*/ 0 h 1165"/>
                  <a:gd name="T84" fmla="*/ 1 w 95"/>
                  <a:gd name="T85" fmla="*/ 0 h 1165"/>
                  <a:gd name="T86" fmla="*/ 1 w 95"/>
                  <a:gd name="T87" fmla="*/ 0 h 1165"/>
                  <a:gd name="T88" fmla="*/ 1 w 95"/>
                  <a:gd name="T89" fmla="*/ 0 h 1165"/>
                  <a:gd name="T90" fmla="*/ 1 w 95"/>
                  <a:gd name="T91" fmla="*/ 0 h 116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5"/>
                  <a:gd name="T139" fmla="*/ 0 h 1165"/>
                  <a:gd name="T140" fmla="*/ 95 w 95"/>
                  <a:gd name="T141" fmla="*/ 1165 h 116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5" h="1165">
                    <a:moveTo>
                      <a:pt x="55" y="8"/>
                    </a:moveTo>
                    <a:lnTo>
                      <a:pt x="55" y="32"/>
                    </a:lnTo>
                    <a:lnTo>
                      <a:pt x="55" y="51"/>
                    </a:lnTo>
                    <a:lnTo>
                      <a:pt x="59" y="80"/>
                    </a:lnTo>
                    <a:lnTo>
                      <a:pt x="59" y="106"/>
                    </a:lnTo>
                    <a:lnTo>
                      <a:pt x="55" y="143"/>
                    </a:lnTo>
                    <a:lnTo>
                      <a:pt x="55" y="171"/>
                    </a:lnTo>
                    <a:lnTo>
                      <a:pt x="55" y="198"/>
                    </a:lnTo>
                    <a:lnTo>
                      <a:pt x="55" y="239"/>
                    </a:lnTo>
                    <a:lnTo>
                      <a:pt x="51" y="274"/>
                    </a:lnTo>
                    <a:lnTo>
                      <a:pt x="51" y="306"/>
                    </a:lnTo>
                    <a:lnTo>
                      <a:pt x="51" y="336"/>
                    </a:lnTo>
                    <a:lnTo>
                      <a:pt x="51" y="363"/>
                    </a:lnTo>
                    <a:lnTo>
                      <a:pt x="44" y="376"/>
                    </a:lnTo>
                    <a:lnTo>
                      <a:pt x="44" y="414"/>
                    </a:lnTo>
                    <a:lnTo>
                      <a:pt x="44" y="450"/>
                    </a:lnTo>
                    <a:lnTo>
                      <a:pt x="44" y="477"/>
                    </a:lnTo>
                    <a:lnTo>
                      <a:pt x="44" y="515"/>
                    </a:lnTo>
                    <a:lnTo>
                      <a:pt x="36" y="549"/>
                    </a:lnTo>
                    <a:lnTo>
                      <a:pt x="36" y="593"/>
                    </a:lnTo>
                    <a:lnTo>
                      <a:pt x="36" y="621"/>
                    </a:lnTo>
                    <a:lnTo>
                      <a:pt x="36" y="686"/>
                    </a:lnTo>
                    <a:lnTo>
                      <a:pt x="36" y="709"/>
                    </a:lnTo>
                    <a:lnTo>
                      <a:pt x="36" y="726"/>
                    </a:lnTo>
                    <a:lnTo>
                      <a:pt x="32" y="773"/>
                    </a:lnTo>
                    <a:lnTo>
                      <a:pt x="32" y="796"/>
                    </a:lnTo>
                    <a:lnTo>
                      <a:pt x="32" y="813"/>
                    </a:lnTo>
                    <a:lnTo>
                      <a:pt x="32" y="838"/>
                    </a:lnTo>
                    <a:lnTo>
                      <a:pt x="32" y="865"/>
                    </a:lnTo>
                    <a:lnTo>
                      <a:pt x="32" y="897"/>
                    </a:lnTo>
                    <a:lnTo>
                      <a:pt x="32" y="901"/>
                    </a:lnTo>
                    <a:lnTo>
                      <a:pt x="34" y="912"/>
                    </a:lnTo>
                    <a:lnTo>
                      <a:pt x="34" y="924"/>
                    </a:lnTo>
                    <a:lnTo>
                      <a:pt x="36" y="933"/>
                    </a:lnTo>
                    <a:lnTo>
                      <a:pt x="36" y="941"/>
                    </a:lnTo>
                    <a:lnTo>
                      <a:pt x="38" y="956"/>
                    </a:lnTo>
                    <a:lnTo>
                      <a:pt x="38" y="967"/>
                    </a:lnTo>
                    <a:lnTo>
                      <a:pt x="40" y="975"/>
                    </a:lnTo>
                    <a:lnTo>
                      <a:pt x="44" y="1007"/>
                    </a:lnTo>
                    <a:lnTo>
                      <a:pt x="63" y="1032"/>
                    </a:lnTo>
                    <a:lnTo>
                      <a:pt x="66" y="1051"/>
                    </a:lnTo>
                    <a:lnTo>
                      <a:pt x="66" y="1070"/>
                    </a:lnTo>
                    <a:lnTo>
                      <a:pt x="84" y="1098"/>
                    </a:lnTo>
                    <a:lnTo>
                      <a:pt x="84" y="1117"/>
                    </a:lnTo>
                    <a:lnTo>
                      <a:pt x="91" y="1135"/>
                    </a:lnTo>
                    <a:lnTo>
                      <a:pt x="95" y="1146"/>
                    </a:lnTo>
                    <a:lnTo>
                      <a:pt x="55" y="1165"/>
                    </a:lnTo>
                    <a:lnTo>
                      <a:pt x="55" y="1135"/>
                    </a:lnTo>
                    <a:lnTo>
                      <a:pt x="51" y="1114"/>
                    </a:lnTo>
                    <a:lnTo>
                      <a:pt x="47" y="1095"/>
                    </a:lnTo>
                    <a:lnTo>
                      <a:pt x="44" y="1076"/>
                    </a:lnTo>
                    <a:lnTo>
                      <a:pt x="44" y="1059"/>
                    </a:lnTo>
                    <a:lnTo>
                      <a:pt x="32" y="1036"/>
                    </a:lnTo>
                    <a:lnTo>
                      <a:pt x="19" y="1007"/>
                    </a:lnTo>
                    <a:lnTo>
                      <a:pt x="19" y="975"/>
                    </a:lnTo>
                    <a:lnTo>
                      <a:pt x="15" y="952"/>
                    </a:lnTo>
                    <a:lnTo>
                      <a:pt x="11" y="924"/>
                    </a:lnTo>
                    <a:lnTo>
                      <a:pt x="11" y="886"/>
                    </a:lnTo>
                    <a:lnTo>
                      <a:pt x="11" y="840"/>
                    </a:lnTo>
                    <a:lnTo>
                      <a:pt x="8" y="796"/>
                    </a:lnTo>
                    <a:lnTo>
                      <a:pt x="11" y="773"/>
                    </a:lnTo>
                    <a:lnTo>
                      <a:pt x="8" y="747"/>
                    </a:lnTo>
                    <a:lnTo>
                      <a:pt x="8" y="722"/>
                    </a:lnTo>
                    <a:lnTo>
                      <a:pt x="4" y="686"/>
                    </a:lnTo>
                    <a:lnTo>
                      <a:pt x="15" y="663"/>
                    </a:lnTo>
                    <a:lnTo>
                      <a:pt x="11" y="644"/>
                    </a:lnTo>
                    <a:lnTo>
                      <a:pt x="8" y="621"/>
                    </a:lnTo>
                    <a:lnTo>
                      <a:pt x="11" y="602"/>
                    </a:lnTo>
                    <a:lnTo>
                      <a:pt x="0" y="578"/>
                    </a:lnTo>
                    <a:lnTo>
                      <a:pt x="8" y="557"/>
                    </a:lnTo>
                    <a:lnTo>
                      <a:pt x="8" y="534"/>
                    </a:lnTo>
                    <a:lnTo>
                      <a:pt x="15" y="513"/>
                    </a:lnTo>
                    <a:lnTo>
                      <a:pt x="15" y="471"/>
                    </a:lnTo>
                    <a:lnTo>
                      <a:pt x="19" y="441"/>
                    </a:lnTo>
                    <a:lnTo>
                      <a:pt x="19" y="414"/>
                    </a:lnTo>
                    <a:lnTo>
                      <a:pt x="19" y="376"/>
                    </a:lnTo>
                    <a:lnTo>
                      <a:pt x="23" y="336"/>
                    </a:lnTo>
                    <a:lnTo>
                      <a:pt x="23" y="314"/>
                    </a:lnTo>
                    <a:lnTo>
                      <a:pt x="23" y="291"/>
                    </a:lnTo>
                    <a:lnTo>
                      <a:pt x="27" y="262"/>
                    </a:lnTo>
                    <a:lnTo>
                      <a:pt x="27" y="241"/>
                    </a:lnTo>
                    <a:lnTo>
                      <a:pt x="32" y="219"/>
                    </a:lnTo>
                    <a:lnTo>
                      <a:pt x="27" y="196"/>
                    </a:lnTo>
                    <a:lnTo>
                      <a:pt x="32" y="175"/>
                    </a:lnTo>
                    <a:lnTo>
                      <a:pt x="32" y="146"/>
                    </a:lnTo>
                    <a:lnTo>
                      <a:pt x="32" y="133"/>
                    </a:lnTo>
                    <a:lnTo>
                      <a:pt x="32" y="103"/>
                    </a:lnTo>
                    <a:lnTo>
                      <a:pt x="32" y="72"/>
                    </a:lnTo>
                    <a:lnTo>
                      <a:pt x="32" y="40"/>
                    </a:lnTo>
                    <a:lnTo>
                      <a:pt x="40" y="0"/>
                    </a:lnTo>
                    <a:lnTo>
                      <a:pt x="55"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072" name="Freeform 361"/>
              <p:cNvSpPr>
                <a:spLocks/>
              </p:cNvSpPr>
              <p:nvPr/>
            </p:nvSpPr>
            <p:spPr bwMode="auto">
              <a:xfrm>
                <a:off x="3626" y="1541"/>
                <a:ext cx="111" cy="40"/>
              </a:xfrm>
              <a:custGeom>
                <a:avLst/>
                <a:gdLst>
                  <a:gd name="T0" fmla="*/ 0 w 222"/>
                  <a:gd name="T1" fmla="*/ 1 h 80"/>
                  <a:gd name="T2" fmla="*/ 1 w 222"/>
                  <a:gd name="T3" fmla="*/ 1 h 80"/>
                  <a:gd name="T4" fmla="*/ 1 w 222"/>
                  <a:gd name="T5" fmla="*/ 1 h 80"/>
                  <a:gd name="T6" fmla="*/ 1 w 222"/>
                  <a:gd name="T7" fmla="*/ 0 h 80"/>
                  <a:gd name="T8" fmla="*/ 1 w 222"/>
                  <a:gd name="T9" fmla="*/ 0 h 80"/>
                  <a:gd name="T10" fmla="*/ 1 w 222"/>
                  <a:gd name="T11" fmla="*/ 0 h 80"/>
                  <a:gd name="T12" fmla="*/ 1 w 222"/>
                  <a:gd name="T13" fmla="*/ 0 h 80"/>
                  <a:gd name="T14" fmla="*/ 1 w 222"/>
                  <a:gd name="T15" fmla="*/ 1 h 80"/>
                  <a:gd name="T16" fmla="*/ 1 w 222"/>
                  <a:gd name="T17" fmla="*/ 1 h 80"/>
                  <a:gd name="T18" fmla="*/ 1 w 222"/>
                  <a:gd name="T19" fmla="*/ 1 h 80"/>
                  <a:gd name="T20" fmla="*/ 1 w 222"/>
                  <a:gd name="T21" fmla="*/ 1 h 80"/>
                  <a:gd name="T22" fmla="*/ 1 w 222"/>
                  <a:gd name="T23" fmla="*/ 1 h 80"/>
                  <a:gd name="T24" fmla="*/ 1 w 222"/>
                  <a:gd name="T25" fmla="*/ 1 h 80"/>
                  <a:gd name="T26" fmla="*/ 1 w 222"/>
                  <a:gd name="T27" fmla="*/ 1 h 80"/>
                  <a:gd name="T28" fmla="*/ 1 w 222"/>
                  <a:gd name="T29" fmla="*/ 1 h 80"/>
                  <a:gd name="T30" fmla="*/ 1 w 222"/>
                  <a:gd name="T31" fmla="*/ 1 h 80"/>
                  <a:gd name="T32" fmla="*/ 1 w 222"/>
                  <a:gd name="T33" fmla="*/ 1 h 80"/>
                  <a:gd name="T34" fmla="*/ 1 w 222"/>
                  <a:gd name="T35" fmla="*/ 1 h 80"/>
                  <a:gd name="T36" fmla="*/ 1 w 222"/>
                  <a:gd name="T37" fmla="*/ 1 h 80"/>
                  <a:gd name="T38" fmla="*/ 1 w 222"/>
                  <a:gd name="T39" fmla="*/ 1 h 80"/>
                  <a:gd name="T40" fmla="*/ 1 w 222"/>
                  <a:gd name="T41" fmla="*/ 1 h 80"/>
                  <a:gd name="T42" fmla="*/ 0 w 222"/>
                  <a:gd name="T43" fmla="*/ 1 h 80"/>
                  <a:gd name="T44" fmla="*/ 0 w 222"/>
                  <a:gd name="T45" fmla="*/ 1 h 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22"/>
                  <a:gd name="T70" fmla="*/ 0 h 80"/>
                  <a:gd name="T71" fmla="*/ 222 w 222"/>
                  <a:gd name="T72" fmla="*/ 80 h 8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22" h="80">
                    <a:moveTo>
                      <a:pt x="0" y="25"/>
                    </a:moveTo>
                    <a:lnTo>
                      <a:pt x="17" y="17"/>
                    </a:lnTo>
                    <a:lnTo>
                      <a:pt x="49" y="13"/>
                    </a:lnTo>
                    <a:lnTo>
                      <a:pt x="61" y="0"/>
                    </a:lnTo>
                    <a:lnTo>
                      <a:pt x="91" y="0"/>
                    </a:lnTo>
                    <a:lnTo>
                      <a:pt x="131" y="0"/>
                    </a:lnTo>
                    <a:lnTo>
                      <a:pt x="145" y="0"/>
                    </a:lnTo>
                    <a:lnTo>
                      <a:pt x="164" y="13"/>
                    </a:lnTo>
                    <a:lnTo>
                      <a:pt x="175" y="17"/>
                    </a:lnTo>
                    <a:lnTo>
                      <a:pt x="188" y="21"/>
                    </a:lnTo>
                    <a:lnTo>
                      <a:pt x="203" y="28"/>
                    </a:lnTo>
                    <a:lnTo>
                      <a:pt x="222" y="32"/>
                    </a:lnTo>
                    <a:lnTo>
                      <a:pt x="219" y="80"/>
                    </a:lnTo>
                    <a:lnTo>
                      <a:pt x="192" y="57"/>
                    </a:lnTo>
                    <a:lnTo>
                      <a:pt x="160" y="36"/>
                    </a:lnTo>
                    <a:lnTo>
                      <a:pt x="139" y="32"/>
                    </a:lnTo>
                    <a:lnTo>
                      <a:pt x="105" y="25"/>
                    </a:lnTo>
                    <a:lnTo>
                      <a:pt x="80" y="21"/>
                    </a:lnTo>
                    <a:lnTo>
                      <a:pt x="61" y="25"/>
                    </a:lnTo>
                    <a:lnTo>
                      <a:pt x="32" y="32"/>
                    </a:lnTo>
                    <a:lnTo>
                      <a:pt x="10" y="44"/>
                    </a:lnTo>
                    <a:lnTo>
                      <a:pt x="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073" name="Freeform 362"/>
              <p:cNvSpPr>
                <a:spLocks/>
              </p:cNvSpPr>
              <p:nvPr/>
            </p:nvSpPr>
            <p:spPr bwMode="auto">
              <a:xfrm>
                <a:off x="3608" y="1574"/>
                <a:ext cx="117" cy="39"/>
              </a:xfrm>
              <a:custGeom>
                <a:avLst/>
                <a:gdLst>
                  <a:gd name="T0" fmla="*/ 0 w 234"/>
                  <a:gd name="T1" fmla="*/ 1 h 78"/>
                  <a:gd name="T2" fmla="*/ 1 w 234"/>
                  <a:gd name="T3" fmla="*/ 1 h 78"/>
                  <a:gd name="T4" fmla="*/ 1 w 234"/>
                  <a:gd name="T5" fmla="*/ 1 h 78"/>
                  <a:gd name="T6" fmla="*/ 1 w 234"/>
                  <a:gd name="T7" fmla="*/ 1 h 78"/>
                  <a:gd name="T8" fmla="*/ 1 w 234"/>
                  <a:gd name="T9" fmla="*/ 1 h 78"/>
                  <a:gd name="T10" fmla="*/ 1 w 234"/>
                  <a:gd name="T11" fmla="*/ 0 h 78"/>
                  <a:gd name="T12" fmla="*/ 1 w 234"/>
                  <a:gd name="T13" fmla="*/ 0 h 78"/>
                  <a:gd name="T14" fmla="*/ 1 w 234"/>
                  <a:gd name="T15" fmla="*/ 0 h 78"/>
                  <a:gd name="T16" fmla="*/ 1 w 234"/>
                  <a:gd name="T17" fmla="*/ 1 h 78"/>
                  <a:gd name="T18" fmla="*/ 1 w 234"/>
                  <a:gd name="T19" fmla="*/ 1 h 78"/>
                  <a:gd name="T20" fmla="*/ 1 w 234"/>
                  <a:gd name="T21" fmla="*/ 1 h 78"/>
                  <a:gd name="T22" fmla="*/ 1 w 234"/>
                  <a:gd name="T23" fmla="*/ 1 h 78"/>
                  <a:gd name="T24" fmla="*/ 1 w 234"/>
                  <a:gd name="T25" fmla="*/ 1 h 78"/>
                  <a:gd name="T26" fmla="*/ 1 w 234"/>
                  <a:gd name="T27" fmla="*/ 1 h 78"/>
                  <a:gd name="T28" fmla="*/ 1 w 234"/>
                  <a:gd name="T29" fmla="*/ 1 h 78"/>
                  <a:gd name="T30" fmla="*/ 1 w 234"/>
                  <a:gd name="T31" fmla="*/ 1 h 78"/>
                  <a:gd name="T32" fmla="*/ 1 w 234"/>
                  <a:gd name="T33" fmla="*/ 1 h 78"/>
                  <a:gd name="T34" fmla="*/ 1 w 234"/>
                  <a:gd name="T35" fmla="*/ 1 h 78"/>
                  <a:gd name="T36" fmla="*/ 1 w 234"/>
                  <a:gd name="T37" fmla="*/ 1 h 78"/>
                  <a:gd name="T38" fmla="*/ 1 w 234"/>
                  <a:gd name="T39" fmla="*/ 1 h 78"/>
                  <a:gd name="T40" fmla="*/ 1 w 234"/>
                  <a:gd name="T41" fmla="*/ 1 h 78"/>
                  <a:gd name="T42" fmla="*/ 1 w 234"/>
                  <a:gd name="T43" fmla="*/ 1 h 78"/>
                  <a:gd name="T44" fmla="*/ 1 w 234"/>
                  <a:gd name="T45" fmla="*/ 1 h 78"/>
                  <a:gd name="T46" fmla="*/ 1 w 234"/>
                  <a:gd name="T47" fmla="*/ 1 h 78"/>
                  <a:gd name="T48" fmla="*/ 1 w 234"/>
                  <a:gd name="T49" fmla="*/ 1 h 78"/>
                  <a:gd name="T50" fmla="*/ 1 w 234"/>
                  <a:gd name="T51" fmla="*/ 1 h 78"/>
                  <a:gd name="T52" fmla="*/ 1 w 234"/>
                  <a:gd name="T53" fmla="*/ 1 h 78"/>
                  <a:gd name="T54" fmla="*/ 0 w 234"/>
                  <a:gd name="T55" fmla="*/ 1 h 78"/>
                  <a:gd name="T56" fmla="*/ 0 w 234"/>
                  <a:gd name="T57" fmla="*/ 1 h 7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4"/>
                  <a:gd name="T88" fmla="*/ 0 h 78"/>
                  <a:gd name="T89" fmla="*/ 234 w 234"/>
                  <a:gd name="T90" fmla="*/ 78 h 7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4" h="78">
                    <a:moveTo>
                      <a:pt x="0" y="65"/>
                    </a:moveTo>
                    <a:lnTo>
                      <a:pt x="7" y="44"/>
                    </a:lnTo>
                    <a:lnTo>
                      <a:pt x="26" y="27"/>
                    </a:lnTo>
                    <a:lnTo>
                      <a:pt x="47" y="8"/>
                    </a:lnTo>
                    <a:lnTo>
                      <a:pt x="74" y="4"/>
                    </a:lnTo>
                    <a:lnTo>
                      <a:pt x="103" y="0"/>
                    </a:lnTo>
                    <a:lnTo>
                      <a:pt x="131" y="0"/>
                    </a:lnTo>
                    <a:lnTo>
                      <a:pt x="161" y="0"/>
                    </a:lnTo>
                    <a:lnTo>
                      <a:pt x="182" y="12"/>
                    </a:lnTo>
                    <a:lnTo>
                      <a:pt x="201" y="23"/>
                    </a:lnTo>
                    <a:lnTo>
                      <a:pt x="209" y="31"/>
                    </a:lnTo>
                    <a:lnTo>
                      <a:pt x="226" y="44"/>
                    </a:lnTo>
                    <a:lnTo>
                      <a:pt x="230" y="56"/>
                    </a:lnTo>
                    <a:lnTo>
                      <a:pt x="234" y="67"/>
                    </a:lnTo>
                    <a:lnTo>
                      <a:pt x="213" y="78"/>
                    </a:lnTo>
                    <a:lnTo>
                      <a:pt x="201" y="52"/>
                    </a:lnTo>
                    <a:lnTo>
                      <a:pt x="179" y="35"/>
                    </a:lnTo>
                    <a:lnTo>
                      <a:pt x="158" y="23"/>
                    </a:lnTo>
                    <a:lnTo>
                      <a:pt x="142" y="21"/>
                    </a:lnTo>
                    <a:lnTo>
                      <a:pt x="122" y="21"/>
                    </a:lnTo>
                    <a:lnTo>
                      <a:pt x="103" y="21"/>
                    </a:lnTo>
                    <a:lnTo>
                      <a:pt x="78" y="21"/>
                    </a:lnTo>
                    <a:lnTo>
                      <a:pt x="70" y="27"/>
                    </a:lnTo>
                    <a:lnTo>
                      <a:pt x="51" y="31"/>
                    </a:lnTo>
                    <a:lnTo>
                      <a:pt x="44" y="38"/>
                    </a:lnTo>
                    <a:lnTo>
                      <a:pt x="30" y="52"/>
                    </a:lnTo>
                    <a:lnTo>
                      <a:pt x="23" y="67"/>
                    </a:lnTo>
                    <a:lnTo>
                      <a:pt x="0"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074" name="Freeform 363"/>
              <p:cNvSpPr>
                <a:spLocks/>
              </p:cNvSpPr>
              <p:nvPr/>
            </p:nvSpPr>
            <p:spPr bwMode="auto">
              <a:xfrm>
                <a:off x="3608" y="1601"/>
                <a:ext cx="117" cy="36"/>
              </a:xfrm>
              <a:custGeom>
                <a:avLst/>
                <a:gdLst>
                  <a:gd name="T0" fmla="*/ 0 w 234"/>
                  <a:gd name="T1" fmla="*/ 1 h 72"/>
                  <a:gd name="T2" fmla="*/ 1 w 234"/>
                  <a:gd name="T3" fmla="*/ 1 h 72"/>
                  <a:gd name="T4" fmla="*/ 1 w 234"/>
                  <a:gd name="T5" fmla="*/ 1 h 72"/>
                  <a:gd name="T6" fmla="*/ 1 w 234"/>
                  <a:gd name="T7" fmla="*/ 1 h 72"/>
                  <a:gd name="T8" fmla="*/ 1 w 234"/>
                  <a:gd name="T9" fmla="*/ 1 h 72"/>
                  <a:gd name="T10" fmla="*/ 1 w 234"/>
                  <a:gd name="T11" fmla="*/ 1 h 72"/>
                  <a:gd name="T12" fmla="*/ 1 w 234"/>
                  <a:gd name="T13" fmla="*/ 1 h 72"/>
                  <a:gd name="T14" fmla="*/ 1 w 234"/>
                  <a:gd name="T15" fmla="*/ 1 h 72"/>
                  <a:gd name="T16" fmla="*/ 1 w 234"/>
                  <a:gd name="T17" fmla="*/ 1 h 72"/>
                  <a:gd name="T18" fmla="*/ 1 w 234"/>
                  <a:gd name="T19" fmla="*/ 1 h 72"/>
                  <a:gd name="T20" fmla="*/ 1 w 234"/>
                  <a:gd name="T21" fmla="*/ 1 h 72"/>
                  <a:gd name="T22" fmla="*/ 1 w 234"/>
                  <a:gd name="T23" fmla="*/ 1 h 72"/>
                  <a:gd name="T24" fmla="*/ 1 w 234"/>
                  <a:gd name="T25" fmla="*/ 1 h 72"/>
                  <a:gd name="T26" fmla="*/ 1 w 234"/>
                  <a:gd name="T27" fmla="*/ 1 h 72"/>
                  <a:gd name="T28" fmla="*/ 1 w 234"/>
                  <a:gd name="T29" fmla="*/ 1 h 72"/>
                  <a:gd name="T30" fmla="*/ 1 w 234"/>
                  <a:gd name="T31" fmla="*/ 1 h 72"/>
                  <a:gd name="T32" fmla="*/ 1 w 234"/>
                  <a:gd name="T33" fmla="*/ 1 h 72"/>
                  <a:gd name="T34" fmla="*/ 1 w 234"/>
                  <a:gd name="T35" fmla="*/ 1 h 72"/>
                  <a:gd name="T36" fmla="*/ 1 w 234"/>
                  <a:gd name="T37" fmla="*/ 1 h 72"/>
                  <a:gd name="T38" fmla="*/ 1 w 234"/>
                  <a:gd name="T39" fmla="*/ 1 h 72"/>
                  <a:gd name="T40" fmla="*/ 1 w 234"/>
                  <a:gd name="T41" fmla="*/ 1 h 72"/>
                  <a:gd name="T42" fmla="*/ 1 w 234"/>
                  <a:gd name="T43" fmla="*/ 1 h 72"/>
                  <a:gd name="T44" fmla="*/ 1 w 234"/>
                  <a:gd name="T45" fmla="*/ 1 h 72"/>
                  <a:gd name="T46" fmla="*/ 1 w 234"/>
                  <a:gd name="T47" fmla="*/ 1 h 72"/>
                  <a:gd name="T48" fmla="*/ 1 w 234"/>
                  <a:gd name="T49" fmla="*/ 1 h 72"/>
                  <a:gd name="T50" fmla="*/ 1 w 234"/>
                  <a:gd name="T51" fmla="*/ 1 h 72"/>
                  <a:gd name="T52" fmla="*/ 1 w 234"/>
                  <a:gd name="T53" fmla="*/ 1 h 72"/>
                  <a:gd name="T54" fmla="*/ 1 w 234"/>
                  <a:gd name="T55" fmla="*/ 1 h 72"/>
                  <a:gd name="T56" fmla="*/ 1 w 234"/>
                  <a:gd name="T57" fmla="*/ 1 h 72"/>
                  <a:gd name="T58" fmla="*/ 1 w 234"/>
                  <a:gd name="T59" fmla="*/ 1 h 72"/>
                  <a:gd name="T60" fmla="*/ 1 w 234"/>
                  <a:gd name="T61" fmla="*/ 1 h 72"/>
                  <a:gd name="T62" fmla="*/ 1 w 234"/>
                  <a:gd name="T63" fmla="*/ 1 h 72"/>
                  <a:gd name="T64" fmla="*/ 1 w 234"/>
                  <a:gd name="T65" fmla="*/ 1 h 72"/>
                  <a:gd name="T66" fmla="*/ 1 w 234"/>
                  <a:gd name="T67" fmla="*/ 1 h 72"/>
                  <a:gd name="T68" fmla="*/ 1 w 234"/>
                  <a:gd name="T69" fmla="*/ 1 h 72"/>
                  <a:gd name="T70" fmla="*/ 1 w 234"/>
                  <a:gd name="T71" fmla="*/ 0 h 72"/>
                  <a:gd name="T72" fmla="*/ 0 w 234"/>
                  <a:gd name="T73" fmla="*/ 1 h 72"/>
                  <a:gd name="T74" fmla="*/ 0 w 234"/>
                  <a:gd name="T75" fmla="*/ 1 h 7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4"/>
                  <a:gd name="T115" fmla="*/ 0 h 72"/>
                  <a:gd name="T116" fmla="*/ 234 w 234"/>
                  <a:gd name="T117" fmla="*/ 72 h 7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4" h="72">
                    <a:moveTo>
                      <a:pt x="0" y="9"/>
                    </a:moveTo>
                    <a:lnTo>
                      <a:pt x="4" y="22"/>
                    </a:lnTo>
                    <a:lnTo>
                      <a:pt x="15" y="39"/>
                    </a:lnTo>
                    <a:lnTo>
                      <a:pt x="26" y="45"/>
                    </a:lnTo>
                    <a:lnTo>
                      <a:pt x="30" y="51"/>
                    </a:lnTo>
                    <a:lnTo>
                      <a:pt x="47" y="58"/>
                    </a:lnTo>
                    <a:lnTo>
                      <a:pt x="70" y="66"/>
                    </a:lnTo>
                    <a:lnTo>
                      <a:pt x="87" y="66"/>
                    </a:lnTo>
                    <a:lnTo>
                      <a:pt x="99" y="66"/>
                    </a:lnTo>
                    <a:lnTo>
                      <a:pt x="114" y="72"/>
                    </a:lnTo>
                    <a:lnTo>
                      <a:pt x="131" y="72"/>
                    </a:lnTo>
                    <a:lnTo>
                      <a:pt x="146" y="72"/>
                    </a:lnTo>
                    <a:lnTo>
                      <a:pt x="165" y="66"/>
                    </a:lnTo>
                    <a:lnTo>
                      <a:pt x="182" y="66"/>
                    </a:lnTo>
                    <a:lnTo>
                      <a:pt x="198" y="62"/>
                    </a:lnTo>
                    <a:lnTo>
                      <a:pt x="205" y="62"/>
                    </a:lnTo>
                    <a:lnTo>
                      <a:pt x="217" y="55"/>
                    </a:lnTo>
                    <a:lnTo>
                      <a:pt x="230" y="51"/>
                    </a:lnTo>
                    <a:lnTo>
                      <a:pt x="230" y="39"/>
                    </a:lnTo>
                    <a:lnTo>
                      <a:pt x="234" y="26"/>
                    </a:lnTo>
                    <a:lnTo>
                      <a:pt x="234" y="11"/>
                    </a:lnTo>
                    <a:lnTo>
                      <a:pt x="217" y="11"/>
                    </a:lnTo>
                    <a:lnTo>
                      <a:pt x="213" y="22"/>
                    </a:lnTo>
                    <a:lnTo>
                      <a:pt x="209" y="39"/>
                    </a:lnTo>
                    <a:lnTo>
                      <a:pt x="190" y="47"/>
                    </a:lnTo>
                    <a:lnTo>
                      <a:pt x="165" y="51"/>
                    </a:lnTo>
                    <a:lnTo>
                      <a:pt x="150" y="55"/>
                    </a:lnTo>
                    <a:lnTo>
                      <a:pt x="122" y="55"/>
                    </a:lnTo>
                    <a:lnTo>
                      <a:pt x="106" y="51"/>
                    </a:lnTo>
                    <a:lnTo>
                      <a:pt x="74" y="47"/>
                    </a:lnTo>
                    <a:lnTo>
                      <a:pt x="51" y="39"/>
                    </a:lnTo>
                    <a:lnTo>
                      <a:pt x="40" y="36"/>
                    </a:lnTo>
                    <a:lnTo>
                      <a:pt x="30" y="30"/>
                    </a:lnTo>
                    <a:lnTo>
                      <a:pt x="26" y="19"/>
                    </a:lnTo>
                    <a:lnTo>
                      <a:pt x="23" y="11"/>
                    </a:lnTo>
                    <a:lnTo>
                      <a:pt x="19" y="0"/>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075" name="Freeform 364"/>
              <p:cNvSpPr>
                <a:spLocks/>
              </p:cNvSpPr>
              <p:nvPr/>
            </p:nvSpPr>
            <p:spPr bwMode="auto">
              <a:xfrm>
                <a:off x="3642" y="1593"/>
                <a:ext cx="36" cy="36"/>
              </a:xfrm>
              <a:custGeom>
                <a:avLst/>
                <a:gdLst>
                  <a:gd name="T0" fmla="*/ 0 w 73"/>
                  <a:gd name="T1" fmla="*/ 0 h 73"/>
                  <a:gd name="T2" fmla="*/ 0 w 73"/>
                  <a:gd name="T3" fmla="*/ 0 h 73"/>
                  <a:gd name="T4" fmla="*/ 0 w 73"/>
                  <a:gd name="T5" fmla="*/ 0 h 73"/>
                  <a:gd name="T6" fmla="*/ 0 w 73"/>
                  <a:gd name="T7" fmla="*/ 0 h 73"/>
                  <a:gd name="T8" fmla="*/ 0 w 73"/>
                  <a:gd name="T9" fmla="*/ 0 h 73"/>
                  <a:gd name="T10" fmla="*/ 0 w 73"/>
                  <a:gd name="T11" fmla="*/ 0 h 73"/>
                  <a:gd name="T12" fmla="*/ 0 w 73"/>
                  <a:gd name="T13" fmla="*/ 0 h 73"/>
                  <a:gd name="T14" fmla="*/ 0 w 73"/>
                  <a:gd name="T15" fmla="*/ 0 h 73"/>
                  <a:gd name="T16" fmla="*/ 0 w 73"/>
                  <a:gd name="T17" fmla="*/ 0 h 73"/>
                  <a:gd name="T18" fmla="*/ 0 w 73"/>
                  <a:gd name="T19" fmla="*/ 0 h 73"/>
                  <a:gd name="T20" fmla="*/ 0 w 73"/>
                  <a:gd name="T21" fmla="*/ 0 h 73"/>
                  <a:gd name="T22" fmla="*/ 0 w 73"/>
                  <a:gd name="T23" fmla="*/ 0 h 73"/>
                  <a:gd name="T24" fmla="*/ 0 w 73"/>
                  <a:gd name="T25" fmla="*/ 0 h 73"/>
                  <a:gd name="T26" fmla="*/ 0 w 73"/>
                  <a:gd name="T27" fmla="*/ 0 h 73"/>
                  <a:gd name="T28" fmla="*/ 0 w 73"/>
                  <a:gd name="T29" fmla="*/ 0 h 73"/>
                  <a:gd name="T30" fmla="*/ 0 w 73"/>
                  <a:gd name="T31" fmla="*/ 0 h 73"/>
                  <a:gd name="T32" fmla="*/ 0 w 73"/>
                  <a:gd name="T33" fmla="*/ 0 h 73"/>
                  <a:gd name="T34" fmla="*/ 0 w 73"/>
                  <a:gd name="T35" fmla="*/ 0 h 73"/>
                  <a:gd name="T36" fmla="*/ 0 w 73"/>
                  <a:gd name="T37" fmla="*/ 0 h 73"/>
                  <a:gd name="T38" fmla="*/ 0 w 73"/>
                  <a:gd name="T39" fmla="*/ 0 h 7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73"/>
                  <a:gd name="T61" fmla="*/ 0 h 73"/>
                  <a:gd name="T62" fmla="*/ 73 w 73"/>
                  <a:gd name="T63" fmla="*/ 73 h 7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73" h="73">
                    <a:moveTo>
                      <a:pt x="8" y="69"/>
                    </a:moveTo>
                    <a:lnTo>
                      <a:pt x="0" y="57"/>
                    </a:lnTo>
                    <a:lnTo>
                      <a:pt x="0" y="44"/>
                    </a:lnTo>
                    <a:lnTo>
                      <a:pt x="0" y="33"/>
                    </a:lnTo>
                    <a:lnTo>
                      <a:pt x="4" y="27"/>
                    </a:lnTo>
                    <a:lnTo>
                      <a:pt x="8" y="18"/>
                    </a:lnTo>
                    <a:lnTo>
                      <a:pt x="21" y="10"/>
                    </a:lnTo>
                    <a:lnTo>
                      <a:pt x="29" y="0"/>
                    </a:lnTo>
                    <a:lnTo>
                      <a:pt x="44" y="0"/>
                    </a:lnTo>
                    <a:lnTo>
                      <a:pt x="52" y="6"/>
                    </a:lnTo>
                    <a:lnTo>
                      <a:pt x="65" y="14"/>
                    </a:lnTo>
                    <a:lnTo>
                      <a:pt x="69" y="21"/>
                    </a:lnTo>
                    <a:lnTo>
                      <a:pt x="73" y="29"/>
                    </a:lnTo>
                    <a:lnTo>
                      <a:pt x="73" y="40"/>
                    </a:lnTo>
                    <a:lnTo>
                      <a:pt x="69" y="57"/>
                    </a:lnTo>
                    <a:lnTo>
                      <a:pt x="56" y="69"/>
                    </a:lnTo>
                    <a:lnTo>
                      <a:pt x="44" y="73"/>
                    </a:lnTo>
                    <a:lnTo>
                      <a:pt x="25" y="73"/>
                    </a:lnTo>
                    <a:lnTo>
                      <a:pt x="8"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076" name="Freeform 365"/>
              <p:cNvSpPr>
                <a:spLocks/>
              </p:cNvSpPr>
              <p:nvPr/>
            </p:nvSpPr>
            <p:spPr bwMode="auto">
              <a:xfrm>
                <a:off x="3689" y="1674"/>
                <a:ext cx="42" cy="83"/>
              </a:xfrm>
              <a:custGeom>
                <a:avLst/>
                <a:gdLst>
                  <a:gd name="T0" fmla="*/ 1 w 84"/>
                  <a:gd name="T1" fmla="*/ 1 h 165"/>
                  <a:gd name="T2" fmla="*/ 1 w 84"/>
                  <a:gd name="T3" fmla="*/ 1 h 165"/>
                  <a:gd name="T4" fmla="*/ 1 w 84"/>
                  <a:gd name="T5" fmla="*/ 0 h 165"/>
                  <a:gd name="T6" fmla="*/ 1 w 84"/>
                  <a:gd name="T7" fmla="*/ 1 h 165"/>
                  <a:gd name="T8" fmla="*/ 1 w 84"/>
                  <a:gd name="T9" fmla="*/ 1 h 165"/>
                  <a:gd name="T10" fmla="*/ 1 w 84"/>
                  <a:gd name="T11" fmla="*/ 1 h 165"/>
                  <a:gd name="T12" fmla="*/ 1 w 84"/>
                  <a:gd name="T13" fmla="*/ 1 h 165"/>
                  <a:gd name="T14" fmla="*/ 1 w 84"/>
                  <a:gd name="T15" fmla="*/ 1 h 165"/>
                  <a:gd name="T16" fmla="*/ 1 w 84"/>
                  <a:gd name="T17" fmla="*/ 1 h 165"/>
                  <a:gd name="T18" fmla="*/ 1 w 84"/>
                  <a:gd name="T19" fmla="*/ 1 h 165"/>
                  <a:gd name="T20" fmla="*/ 1 w 84"/>
                  <a:gd name="T21" fmla="*/ 1 h 165"/>
                  <a:gd name="T22" fmla="*/ 1 w 84"/>
                  <a:gd name="T23" fmla="*/ 1 h 165"/>
                  <a:gd name="T24" fmla="*/ 1 w 84"/>
                  <a:gd name="T25" fmla="*/ 1 h 165"/>
                  <a:gd name="T26" fmla="*/ 0 w 84"/>
                  <a:gd name="T27" fmla="*/ 1 h 165"/>
                  <a:gd name="T28" fmla="*/ 0 w 84"/>
                  <a:gd name="T29" fmla="*/ 1 h 165"/>
                  <a:gd name="T30" fmla="*/ 1 w 84"/>
                  <a:gd name="T31" fmla="*/ 1 h 165"/>
                  <a:gd name="T32" fmla="*/ 1 w 84"/>
                  <a:gd name="T33" fmla="*/ 1 h 165"/>
                  <a:gd name="T34" fmla="*/ 1 w 84"/>
                  <a:gd name="T35" fmla="*/ 1 h 165"/>
                  <a:gd name="T36" fmla="*/ 1 w 84"/>
                  <a:gd name="T37" fmla="*/ 1 h 165"/>
                  <a:gd name="T38" fmla="*/ 1 w 84"/>
                  <a:gd name="T39" fmla="*/ 1 h 165"/>
                  <a:gd name="T40" fmla="*/ 1 w 84"/>
                  <a:gd name="T41" fmla="*/ 1 h 165"/>
                  <a:gd name="T42" fmla="*/ 1 w 84"/>
                  <a:gd name="T43" fmla="*/ 1 h 165"/>
                  <a:gd name="T44" fmla="*/ 1 w 84"/>
                  <a:gd name="T45" fmla="*/ 1 h 165"/>
                  <a:gd name="T46" fmla="*/ 1 w 84"/>
                  <a:gd name="T47" fmla="*/ 1 h 165"/>
                  <a:gd name="T48" fmla="*/ 1 w 84"/>
                  <a:gd name="T49" fmla="*/ 1 h 165"/>
                  <a:gd name="T50" fmla="*/ 1 w 84"/>
                  <a:gd name="T51" fmla="*/ 1 h 165"/>
                  <a:gd name="T52" fmla="*/ 1 w 84"/>
                  <a:gd name="T53" fmla="*/ 1 h 165"/>
                  <a:gd name="T54" fmla="*/ 1 w 84"/>
                  <a:gd name="T55" fmla="*/ 1 h 165"/>
                  <a:gd name="T56" fmla="*/ 1 w 84"/>
                  <a:gd name="T57" fmla="*/ 1 h 16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4"/>
                  <a:gd name="T88" fmla="*/ 0 h 165"/>
                  <a:gd name="T89" fmla="*/ 84 w 84"/>
                  <a:gd name="T90" fmla="*/ 165 h 16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4" h="165">
                    <a:moveTo>
                      <a:pt x="12" y="21"/>
                    </a:moveTo>
                    <a:lnTo>
                      <a:pt x="29" y="7"/>
                    </a:lnTo>
                    <a:lnTo>
                      <a:pt x="40" y="0"/>
                    </a:lnTo>
                    <a:lnTo>
                      <a:pt x="65" y="4"/>
                    </a:lnTo>
                    <a:lnTo>
                      <a:pt x="80" y="21"/>
                    </a:lnTo>
                    <a:lnTo>
                      <a:pt x="84" y="49"/>
                    </a:lnTo>
                    <a:lnTo>
                      <a:pt x="84" y="78"/>
                    </a:lnTo>
                    <a:lnTo>
                      <a:pt x="84" y="102"/>
                    </a:lnTo>
                    <a:lnTo>
                      <a:pt x="84" y="122"/>
                    </a:lnTo>
                    <a:lnTo>
                      <a:pt x="80" y="144"/>
                    </a:lnTo>
                    <a:lnTo>
                      <a:pt x="65" y="158"/>
                    </a:lnTo>
                    <a:lnTo>
                      <a:pt x="33" y="165"/>
                    </a:lnTo>
                    <a:lnTo>
                      <a:pt x="8" y="146"/>
                    </a:lnTo>
                    <a:lnTo>
                      <a:pt x="0" y="127"/>
                    </a:lnTo>
                    <a:lnTo>
                      <a:pt x="0" y="102"/>
                    </a:lnTo>
                    <a:lnTo>
                      <a:pt x="25" y="102"/>
                    </a:lnTo>
                    <a:lnTo>
                      <a:pt x="29" y="127"/>
                    </a:lnTo>
                    <a:lnTo>
                      <a:pt x="37" y="144"/>
                    </a:lnTo>
                    <a:lnTo>
                      <a:pt x="48" y="144"/>
                    </a:lnTo>
                    <a:lnTo>
                      <a:pt x="61" y="131"/>
                    </a:lnTo>
                    <a:lnTo>
                      <a:pt x="65" y="110"/>
                    </a:lnTo>
                    <a:lnTo>
                      <a:pt x="65" y="87"/>
                    </a:lnTo>
                    <a:lnTo>
                      <a:pt x="65" y="63"/>
                    </a:lnTo>
                    <a:lnTo>
                      <a:pt x="65" y="44"/>
                    </a:lnTo>
                    <a:lnTo>
                      <a:pt x="48" y="26"/>
                    </a:lnTo>
                    <a:lnTo>
                      <a:pt x="33" y="26"/>
                    </a:lnTo>
                    <a:lnTo>
                      <a:pt x="18" y="36"/>
                    </a:lnTo>
                    <a:lnTo>
                      <a:pt x="12"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077" name="Freeform 366"/>
              <p:cNvSpPr>
                <a:spLocks/>
              </p:cNvSpPr>
              <p:nvPr/>
            </p:nvSpPr>
            <p:spPr bwMode="auto">
              <a:xfrm>
                <a:off x="3773" y="2105"/>
                <a:ext cx="415" cy="338"/>
              </a:xfrm>
              <a:custGeom>
                <a:avLst/>
                <a:gdLst>
                  <a:gd name="T0" fmla="*/ 1 w 830"/>
                  <a:gd name="T1" fmla="*/ 1 h 676"/>
                  <a:gd name="T2" fmla="*/ 1 w 830"/>
                  <a:gd name="T3" fmla="*/ 1 h 676"/>
                  <a:gd name="T4" fmla="*/ 1 w 830"/>
                  <a:gd name="T5" fmla="*/ 1 h 676"/>
                  <a:gd name="T6" fmla="*/ 1 w 830"/>
                  <a:gd name="T7" fmla="*/ 1 h 676"/>
                  <a:gd name="T8" fmla="*/ 1 w 830"/>
                  <a:gd name="T9" fmla="*/ 1 h 676"/>
                  <a:gd name="T10" fmla="*/ 1 w 830"/>
                  <a:gd name="T11" fmla="*/ 1 h 676"/>
                  <a:gd name="T12" fmla="*/ 1 w 830"/>
                  <a:gd name="T13" fmla="*/ 1 h 676"/>
                  <a:gd name="T14" fmla="*/ 1 w 830"/>
                  <a:gd name="T15" fmla="*/ 1 h 676"/>
                  <a:gd name="T16" fmla="*/ 1 w 830"/>
                  <a:gd name="T17" fmla="*/ 1 h 676"/>
                  <a:gd name="T18" fmla="*/ 1 w 830"/>
                  <a:gd name="T19" fmla="*/ 1 h 676"/>
                  <a:gd name="T20" fmla="*/ 1 w 830"/>
                  <a:gd name="T21" fmla="*/ 1 h 676"/>
                  <a:gd name="T22" fmla="*/ 1 w 830"/>
                  <a:gd name="T23" fmla="*/ 1 h 676"/>
                  <a:gd name="T24" fmla="*/ 1 w 830"/>
                  <a:gd name="T25" fmla="*/ 1 h 676"/>
                  <a:gd name="T26" fmla="*/ 1 w 830"/>
                  <a:gd name="T27" fmla="*/ 1 h 676"/>
                  <a:gd name="T28" fmla="*/ 1 w 830"/>
                  <a:gd name="T29" fmla="*/ 1 h 676"/>
                  <a:gd name="T30" fmla="*/ 1 w 830"/>
                  <a:gd name="T31" fmla="*/ 1 h 676"/>
                  <a:gd name="T32" fmla="*/ 1 w 830"/>
                  <a:gd name="T33" fmla="*/ 1 h 676"/>
                  <a:gd name="T34" fmla="*/ 1 w 830"/>
                  <a:gd name="T35" fmla="*/ 1 h 676"/>
                  <a:gd name="T36" fmla="*/ 1 w 830"/>
                  <a:gd name="T37" fmla="*/ 1 h 676"/>
                  <a:gd name="T38" fmla="*/ 1 w 830"/>
                  <a:gd name="T39" fmla="*/ 1 h 676"/>
                  <a:gd name="T40" fmla="*/ 1 w 830"/>
                  <a:gd name="T41" fmla="*/ 1 h 676"/>
                  <a:gd name="T42" fmla="*/ 1 w 830"/>
                  <a:gd name="T43" fmla="*/ 1 h 676"/>
                  <a:gd name="T44" fmla="*/ 1 w 830"/>
                  <a:gd name="T45" fmla="*/ 1 h 676"/>
                  <a:gd name="T46" fmla="*/ 1 w 830"/>
                  <a:gd name="T47" fmla="*/ 1 h 676"/>
                  <a:gd name="T48" fmla="*/ 1 w 830"/>
                  <a:gd name="T49" fmla="*/ 1 h 676"/>
                  <a:gd name="T50" fmla="*/ 1 w 830"/>
                  <a:gd name="T51" fmla="*/ 1 h 676"/>
                  <a:gd name="T52" fmla="*/ 1 w 830"/>
                  <a:gd name="T53" fmla="*/ 1 h 676"/>
                  <a:gd name="T54" fmla="*/ 1 w 830"/>
                  <a:gd name="T55" fmla="*/ 1 h 676"/>
                  <a:gd name="T56" fmla="*/ 1 w 830"/>
                  <a:gd name="T57" fmla="*/ 1 h 676"/>
                  <a:gd name="T58" fmla="*/ 1 w 830"/>
                  <a:gd name="T59" fmla="*/ 1 h 676"/>
                  <a:gd name="T60" fmla="*/ 1 w 830"/>
                  <a:gd name="T61" fmla="*/ 1 h 676"/>
                  <a:gd name="T62" fmla="*/ 1 w 830"/>
                  <a:gd name="T63" fmla="*/ 1 h 676"/>
                  <a:gd name="T64" fmla="*/ 1 w 830"/>
                  <a:gd name="T65" fmla="*/ 1 h 676"/>
                  <a:gd name="T66" fmla="*/ 1 w 830"/>
                  <a:gd name="T67" fmla="*/ 0 h 676"/>
                  <a:gd name="T68" fmla="*/ 1 w 830"/>
                  <a:gd name="T69" fmla="*/ 1 h 6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30"/>
                  <a:gd name="T106" fmla="*/ 0 h 676"/>
                  <a:gd name="T107" fmla="*/ 830 w 830"/>
                  <a:gd name="T108" fmla="*/ 676 h 6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30" h="676">
                    <a:moveTo>
                      <a:pt x="26" y="4"/>
                    </a:moveTo>
                    <a:lnTo>
                      <a:pt x="51" y="7"/>
                    </a:lnTo>
                    <a:lnTo>
                      <a:pt x="83" y="19"/>
                    </a:lnTo>
                    <a:lnTo>
                      <a:pt x="102" y="38"/>
                    </a:lnTo>
                    <a:lnTo>
                      <a:pt x="127" y="51"/>
                    </a:lnTo>
                    <a:lnTo>
                      <a:pt x="157" y="78"/>
                    </a:lnTo>
                    <a:lnTo>
                      <a:pt x="178" y="95"/>
                    </a:lnTo>
                    <a:lnTo>
                      <a:pt x="190" y="102"/>
                    </a:lnTo>
                    <a:lnTo>
                      <a:pt x="205" y="114"/>
                    </a:lnTo>
                    <a:lnTo>
                      <a:pt x="226" y="133"/>
                    </a:lnTo>
                    <a:lnTo>
                      <a:pt x="241" y="146"/>
                    </a:lnTo>
                    <a:lnTo>
                      <a:pt x="262" y="154"/>
                    </a:lnTo>
                    <a:lnTo>
                      <a:pt x="285" y="180"/>
                    </a:lnTo>
                    <a:lnTo>
                      <a:pt x="313" y="197"/>
                    </a:lnTo>
                    <a:lnTo>
                      <a:pt x="336" y="220"/>
                    </a:lnTo>
                    <a:lnTo>
                      <a:pt x="361" y="241"/>
                    </a:lnTo>
                    <a:lnTo>
                      <a:pt x="387" y="264"/>
                    </a:lnTo>
                    <a:lnTo>
                      <a:pt x="439" y="292"/>
                    </a:lnTo>
                    <a:lnTo>
                      <a:pt x="456" y="304"/>
                    </a:lnTo>
                    <a:lnTo>
                      <a:pt x="482" y="327"/>
                    </a:lnTo>
                    <a:lnTo>
                      <a:pt x="503" y="351"/>
                    </a:lnTo>
                    <a:lnTo>
                      <a:pt x="526" y="370"/>
                    </a:lnTo>
                    <a:lnTo>
                      <a:pt x="562" y="395"/>
                    </a:lnTo>
                    <a:lnTo>
                      <a:pt x="587" y="418"/>
                    </a:lnTo>
                    <a:lnTo>
                      <a:pt x="606" y="443"/>
                    </a:lnTo>
                    <a:lnTo>
                      <a:pt x="650" y="465"/>
                    </a:lnTo>
                    <a:lnTo>
                      <a:pt x="665" y="479"/>
                    </a:lnTo>
                    <a:lnTo>
                      <a:pt x="682" y="498"/>
                    </a:lnTo>
                    <a:lnTo>
                      <a:pt x="697" y="526"/>
                    </a:lnTo>
                    <a:lnTo>
                      <a:pt x="720" y="545"/>
                    </a:lnTo>
                    <a:lnTo>
                      <a:pt x="762" y="593"/>
                    </a:lnTo>
                    <a:lnTo>
                      <a:pt x="798" y="629"/>
                    </a:lnTo>
                    <a:lnTo>
                      <a:pt x="830" y="655"/>
                    </a:lnTo>
                    <a:lnTo>
                      <a:pt x="823" y="676"/>
                    </a:lnTo>
                    <a:lnTo>
                      <a:pt x="794" y="655"/>
                    </a:lnTo>
                    <a:lnTo>
                      <a:pt x="743" y="608"/>
                    </a:lnTo>
                    <a:lnTo>
                      <a:pt x="730" y="593"/>
                    </a:lnTo>
                    <a:lnTo>
                      <a:pt x="707" y="560"/>
                    </a:lnTo>
                    <a:lnTo>
                      <a:pt x="688" y="541"/>
                    </a:lnTo>
                    <a:lnTo>
                      <a:pt x="669" y="530"/>
                    </a:lnTo>
                    <a:lnTo>
                      <a:pt x="654" y="509"/>
                    </a:lnTo>
                    <a:lnTo>
                      <a:pt x="642" y="490"/>
                    </a:lnTo>
                    <a:lnTo>
                      <a:pt x="617" y="469"/>
                    </a:lnTo>
                    <a:lnTo>
                      <a:pt x="587" y="454"/>
                    </a:lnTo>
                    <a:lnTo>
                      <a:pt x="566" y="435"/>
                    </a:lnTo>
                    <a:lnTo>
                      <a:pt x="555" y="406"/>
                    </a:lnTo>
                    <a:lnTo>
                      <a:pt x="530" y="391"/>
                    </a:lnTo>
                    <a:lnTo>
                      <a:pt x="486" y="359"/>
                    </a:lnTo>
                    <a:lnTo>
                      <a:pt x="467" y="344"/>
                    </a:lnTo>
                    <a:lnTo>
                      <a:pt x="452" y="327"/>
                    </a:lnTo>
                    <a:lnTo>
                      <a:pt x="420" y="311"/>
                    </a:lnTo>
                    <a:lnTo>
                      <a:pt x="391" y="296"/>
                    </a:lnTo>
                    <a:lnTo>
                      <a:pt x="365" y="272"/>
                    </a:lnTo>
                    <a:lnTo>
                      <a:pt x="336" y="256"/>
                    </a:lnTo>
                    <a:lnTo>
                      <a:pt x="304" y="232"/>
                    </a:lnTo>
                    <a:lnTo>
                      <a:pt x="270" y="197"/>
                    </a:lnTo>
                    <a:lnTo>
                      <a:pt x="241" y="173"/>
                    </a:lnTo>
                    <a:lnTo>
                      <a:pt x="213" y="154"/>
                    </a:lnTo>
                    <a:lnTo>
                      <a:pt x="194" y="139"/>
                    </a:lnTo>
                    <a:lnTo>
                      <a:pt x="182" y="114"/>
                    </a:lnTo>
                    <a:lnTo>
                      <a:pt x="150" y="102"/>
                    </a:lnTo>
                    <a:lnTo>
                      <a:pt x="131" y="85"/>
                    </a:lnTo>
                    <a:lnTo>
                      <a:pt x="110" y="70"/>
                    </a:lnTo>
                    <a:lnTo>
                      <a:pt x="74" y="51"/>
                    </a:lnTo>
                    <a:lnTo>
                      <a:pt x="59" y="30"/>
                    </a:lnTo>
                    <a:lnTo>
                      <a:pt x="22" y="19"/>
                    </a:lnTo>
                    <a:lnTo>
                      <a:pt x="0" y="7"/>
                    </a:lnTo>
                    <a:lnTo>
                      <a:pt x="3" y="0"/>
                    </a:lnTo>
                    <a:lnTo>
                      <a:pt x="26"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078" name="Freeform 367"/>
              <p:cNvSpPr>
                <a:spLocks/>
              </p:cNvSpPr>
              <p:nvPr/>
            </p:nvSpPr>
            <p:spPr bwMode="auto">
              <a:xfrm>
                <a:off x="3068" y="2107"/>
                <a:ext cx="475" cy="146"/>
              </a:xfrm>
              <a:custGeom>
                <a:avLst/>
                <a:gdLst>
                  <a:gd name="T0" fmla="*/ 0 w 951"/>
                  <a:gd name="T1" fmla="*/ 1 h 292"/>
                  <a:gd name="T2" fmla="*/ 0 w 951"/>
                  <a:gd name="T3" fmla="*/ 1 h 292"/>
                  <a:gd name="T4" fmla="*/ 0 w 951"/>
                  <a:gd name="T5" fmla="*/ 1 h 292"/>
                  <a:gd name="T6" fmla="*/ 0 w 951"/>
                  <a:gd name="T7" fmla="*/ 1 h 292"/>
                  <a:gd name="T8" fmla="*/ 0 w 951"/>
                  <a:gd name="T9" fmla="*/ 1 h 292"/>
                  <a:gd name="T10" fmla="*/ 0 w 951"/>
                  <a:gd name="T11" fmla="*/ 1 h 292"/>
                  <a:gd name="T12" fmla="*/ 0 w 951"/>
                  <a:gd name="T13" fmla="*/ 1 h 292"/>
                  <a:gd name="T14" fmla="*/ 0 w 951"/>
                  <a:gd name="T15" fmla="*/ 1 h 292"/>
                  <a:gd name="T16" fmla="*/ 0 w 951"/>
                  <a:gd name="T17" fmla="*/ 1 h 292"/>
                  <a:gd name="T18" fmla="*/ 0 w 951"/>
                  <a:gd name="T19" fmla="*/ 1 h 292"/>
                  <a:gd name="T20" fmla="*/ 0 w 951"/>
                  <a:gd name="T21" fmla="*/ 1 h 292"/>
                  <a:gd name="T22" fmla="*/ 0 w 951"/>
                  <a:gd name="T23" fmla="*/ 1 h 292"/>
                  <a:gd name="T24" fmla="*/ 0 w 951"/>
                  <a:gd name="T25" fmla="*/ 1 h 292"/>
                  <a:gd name="T26" fmla="*/ 0 w 951"/>
                  <a:gd name="T27" fmla="*/ 1 h 292"/>
                  <a:gd name="T28" fmla="*/ 0 w 951"/>
                  <a:gd name="T29" fmla="*/ 1 h 292"/>
                  <a:gd name="T30" fmla="*/ 0 w 951"/>
                  <a:gd name="T31" fmla="*/ 1 h 292"/>
                  <a:gd name="T32" fmla="*/ 0 w 951"/>
                  <a:gd name="T33" fmla="*/ 1 h 292"/>
                  <a:gd name="T34" fmla="*/ 0 w 951"/>
                  <a:gd name="T35" fmla="*/ 1 h 292"/>
                  <a:gd name="T36" fmla="*/ 0 w 951"/>
                  <a:gd name="T37" fmla="*/ 1 h 292"/>
                  <a:gd name="T38" fmla="*/ 0 w 951"/>
                  <a:gd name="T39" fmla="*/ 1 h 292"/>
                  <a:gd name="T40" fmla="*/ 0 w 951"/>
                  <a:gd name="T41" fmla="*/ 1 h 292"/>
                  <a:gd name="T42" fmla="*/ 0 w 951"/>
                  <a:gd name="T43" fmla="*/ 1 h 292"/>
                  <a:gd name="T44" fmla="*/ 0 w 951"/>
                  <a:gd name="T45" fmla="*/ 1 h 292"/>
                  <a:gd name="T46" fmla="*/ 0 w 951"/>
                  <a:gd name="T47" fmla="*/ 1 h 292"/>
                  <a:gd name="T48" fmla="*/ 0 w 951"/>
                  <a:gd name="T49" fmla="*/ 1 h 292"/>
                  <a:gd name="T50" fmla="*/ 0 w 951"/>
                  <a:gd name="T51" fmla="*/ 1 h 292"/>
                  <a:gd name="T52" fmla="*/ 0 w 951"/>
                  <a:gd name="T53" fmla="*/ 1 h 292"/>
                  <a:gd name="T54" fmla="*/ 0 w 951"/>
                  <a:gd name="T55" fmla="*/ 1 h 292"/>
                  <a:gd name="T56" fmla="*/ 0 w 951"/>
                  <a:gd name="T57" fmla="*/ 1 h 292"/>
                  <a:gd name="T58" fmla="*/ 0 w 951"/>
                  <a:gd name="T59" fmla="*/ 1 h 292"/>
                  <a:gd name="T60" fmla="*/ 0 w 951"/>
                  <a:gd name="T61" fmla="*/ 1 h 292"/>
                  <a:gd name="T62" fmla="*/ 0 w 951"/>
                  <a:gd name="T63" fmla="*/ 1 h 292"/>
                  <a:gd name="T64" fmla="*/ 0 w 951"/>
                  <a:gd name="T65" fmla="*/ 1 h 292"/>
                  <a:gd name="T66" fmla="*/ 0 w 951"/>
                  <a:gd name="T67" fmla="*/ 1 h 292"/>
                  <a:gd name="T68" fmla="*/ 0 w 951"/>
                  <a:gd name="T69" fmla="*/ 1 h 292"/>
                  <a:gd name="T70" fmla="*/ 0 w 951"/>
                  <a:gd name="T71" fmla="*/ 1 h 292"/>
                  <a:gd name="T72" fmla="*/ 0 w 951"/>
                  <a:gd name="T73" fmla="*/ 1 h 292"/>
                  <a:gd name="T74" fmla="*/ 0 w 951"/>
                  <a:gd name="T75" fmla="*/ 1 h 292"/>
                  <a:gd name="T76" fmla="*/ 0 w 951"/>
                  <a:gd name="T77" fmla="*/ 1 h 292"/>
                  <a:gd name="T78" fmla="*/ 0 w 951"/>
                  <a:gd name="T79" fmla="*/ 1 h 292"/>
                  <a:gd name="T80" fmla="*/ 0 w 951"/>
                  <a:gd name="T81" fmla="*/ 1 h 292"/>
                  <a:gd name="T82" fmla="*/ 0 w 951"/>
                  <a:gd name="T83" fmla="*/ 1 h 292"/>
                  <a:gd name="T84" fmla="*/ 0 w 951"/>
                  <a:gd name="T85" fmla="*/ 1 h 292"/>
                  <a:gd name="T86" fmla="*/ 0 w 951"/>
                  <a:gd name="T87" fmla="*/ 1 h 292"/>
                  <a:gd name="T88" fmla="*/ 0 w 951"/>
                  <a:gd name="T89" fmla="*/ 1 h 292"/>
                  <a:gd name="T90" fmla="*/ 0 w 951"/>
                  <a:gd name="T91" fmla="*/ 1 h 292"/>
                  <a:gd name="T92" fmla="*/ 0 w 951"/>
                  <a:gd name="T93" fmla="*/ 1 h 292"/>
                  <a:gd name="T94" fmla="*/ 0 w 951"/>
                  <a:gd name="T95" fmla="*/ 1 h 292"/>
                  <a:gd name="T96" fmla="*/ 0 w 951"/>
                  <a:gd name="T97" fmla="*/ 1 h 292"/>
                  <a:gd name="T98" fmla="*/ 0 w 951"/>
                  <a:gd name="T99" fmla="*/ 1 h 292"/>
                  <a:gd name="T100" fmla="*/ 0 w 951"/>
                  <a:gd name="T101" fmla="*/ 1 h 292"/>
                  <a:gd name="T102" fmla="*/ 0 w 951"/>
                  <a:gd name="T103" fmla="*/ 1 h 292"/>
                  <a:gd name="T104" fmla="*/ 0 w 951"/>
                  <a:gd name="T105" fmla="*/ 1 h 292"/>
                  <a:gd name="T106" fmla="*/ 0 w 951"/>
                  <a:gd name="T107" fmla="*/ 1 h 292"/>
                  <a:gd name="T108" fmla="*/ 0 w 951"/>
                  <a:gd name="T109" fmla="*/ 1 h 292"/>
                  <a:gd name="T110" fmla="*/ 0 w 951"/>
                  <a:gd name="T111" fmla="*/ 1 h 292"/>
                  <a:gd name="T112" fmla="*/ 0 w 951"/>
                  <a:gd name="T113" fmla="*/ 1 h 292"/>
                  <a:gd name="T114" fmla="*/ 0 w 951"/>
                  <a:gd name="T115" fmla="*/ 1 h 292"/>
                  <a:gd name="T116" fmla="*/ 0 w 951"/>
                  <a:gd name="T117" fmla="*/ 1 h 292"/>
                  <a:gd name="T118" fmla="*/ 0 w 951"/>
                  <a:gd name="T119" fmla="*/ 1 h 292"/>
                  <a:gd name="T120" fmla="*/ 0 w 951"/>
                  <a:gd name="T121" fmla="*/ 0 h 292"/>
                  <a:gd name="T122" fmla="*/ 0 w 951"/>
                  <a:gd name="T123" fmla="*/ 1 h 292"/>
                  <a:gd name="T124" fmla="*/ 0 w 951"/>
                  <a:gd name="T125" fmla="*/ 1 h 29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51"/>
                  <a:gd name="T190" fmla="*/ 0 h 292"/>
                  <a:gd name="T191" fmla="*/ 951 w 951"/>
                  <a:gd name="T192" fmla="*/ 292 h 29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51" h="292">
                    <a:moveTo>
                      <a:pt x="926" y="11"/>
                    </a:moveTo>
                    <a:lnTo>
                      <a:pt x="911" y="19"/>
                    </a:lnTo>
                    <a:lnTo>
                      <a:pt x="882" y="22"/>
                    </a:lnTo>
                    <a:lnTo>
                      <a:pt x="839" y="30"/>
                    </a:lnTo>
                    <a:lnTo>
                      <a:pt x="797" y="43"/>
                    </a:lnTo>
                    <a:lnTo>
                      <a:pt x="740" y="58"/>
                    </a:lnTo>
                    <a:lnTo>
                      <a:pt x="709" y="58"/>
                    </a:lnTo>
                    <a:lnTo>
                      <a:pt x="688" y="62"/>
                    </a:lnTo>
                    <a:lnTo>
                      <a:pt x="666" y="70"/>
                    </a:lnTo>
                    <a:lnTo>
                      <a:pt x="637" y="74"/>
                    </a:lnTo>
                    <a:lnTo>
                      <a:pt x="618" y="81"/>
                    </a:lnTo>
                    <a:lnTo>
                      <a:pt x="578" y="95"/>
                    </a:lnTo>
                    <a:lnTo>
                      <a:pt x="538" y="102"/>
                    </a:lnTo>
                    <a:lnTo>
                      <a:pt x="487" y="117"/>
                    </a:lnTo>
                    <a:lnTo>
                      <a:pt x="439" y="117"/>
                    </a:lnTo>
                    <a:lnTo>
                      <a:pt x="394" y="135"/>
                    </a:lnTo>
                    <a:lnTo>
                      <a:pt x="346" y="146"/>
                    </a:lnTo>
                    <a:lnTo>
                      <a:pt x="310" y="146"/>
                    </a:lnTo>
                    <a:lnTo>
                      <a:pt x="285" y="157"/>
                    </a:lnTo>
                    <a:lnTo>
                      <a:pt x="263" y="169"/>
                    </a:lnTo>
                    <a:lnTo>
                      <a:pt x="219" y="169"/>
                    </a:lnTo>
                    <a:lnTo>
                      <a:pt x="194" y="176"/>
                    </a:lnTo>
                    <a:lnTo>
                      <a:pt x="171" y="193"/>
                    </a:lnTo>
                    <a:lnTo>
                      <a:pt x="135" y="201"/>
                    </a:lnTo>
                    <a:lnTo>
                      <a:pt x="103" y="220"/>
                    </a:lnTo>
                    <a:lnTo>
                      <a:pt x="76" y="233"/>
                    </a:lnTo>
                    <a:lnTo>
                      <a:pt x="52" y="249"/>
                    </a:lnTo>
                    <a:lnTo>
                      <a:pt x="33" y="264"/>
                    </a:lnTo>
                    <a:lnTo>
                      <a:pt x="0" y="275"/>
                    </a:lnTo>
                    <a:lnTo>
                      <a:pt x="12" y="292"/>
                    </a:lnTo>
                    <a:lnTo>
                      <a:pt x="36" y="275"/>
                    </a:lnTo>
                    <a:lnTo>
                      <a:pt x="52" y="268"/>
                    </a:lnTo>
                    <a:lnTo>
                      <a:pt x="73" y="256"/>
                    </a:lnTo>
                    <a:lnTo>
                      <a:pt x="99" y="241"/>
                    </a:lnTo>
                    <a:lnTo>
                      <a:pt x="131" y="228"/>
                    </a:lnTo>
                    <a:lnTo>
                      <a:pt x="175" y="209"/>
                    </a:lnTo>
                    <a:lnTo>
                      <a:pt x="204" y="205"/>
                    </a:lnTo>
                    <a:lnTo>
                      <a:pt x="215" y="193"/>
                    </a:lnTo>
                    <a:lnTo>
                      <a:pt x="255" y="190"/>
                    </a:lnTo>
                    <a:lnTo>
                      <a:pt x="295" y="173"/>
                    </a:lnTo>
                    <a:lnTo>
                      <a:pt x="331" y="161"/>
                    </a:lnTo>
                    <a:lnTo>
                      <a:pt x="365" y="157"/>
                    </a:lnTo>
                    <a:lnTo>
                      <a:pt x="394" y="146"/>
                    </a:lnTo>
                    <a:lnTo>
                      <a:pt x="428" y="142"/>
                    </a:lnTo>
                    <a:lnTo>
                      <a:pt x="466" y="138"/>
                    </a:lnTo>
                    <a:lnTo>
                      <a:pt x="510" y="135"/>
                    </a:lnTo>
                    <a:lnTo>
                      <a:pt x="542" y="121"/>
                    </a:lnTo>
                    <a:lnTo>
                      <a:pt x="582" y="110"/>
                    </a:lnTo>
                    <a:lnTo>
                      <a:pt x="618" y="102"/>
                    </a:lnTo>
                    <a:lnTo>
                      <a:pt x="662" y="95"/>
                    </a:lnTo>
                    <a:lnTo>
                      <a:pt x="688" y="87"/>
                    </a:lnTo>
                    <a:lnTo>
                      <a:pt x="732" y="77"/>
                    </a:lnTo>
                    <a:lnTo>
                      <a:pt x="764" y="70"/>
                    </a:lnTo>
                    <a:lnTo>
                      <a:pt x="787" y="58"/>
                    </a:lnTo>
                    <a:lnTo>
                      <a:pt x="808" y="58"/>
                    </a:lnTo>
                    <a:lnTo>
                      <a:pt x="839" y="55"/>
                    </a:lnTo>
                    <a:lnTo>
                      <a:pt x="863" y="47"/>
                    </a:lnTo>
                    <a:lnTo>
                      <a:pt x="896" y="39"/>
                    </a:lnTo>
                    <a:lnTo>
                      <a:pt x="936" y="39"/>
                    </a:lnTo>
                    <a:lnTo>
                      <a:pt x="951" y="19"/>
                    </a:lnTo>
                    <a:lnTo>
                      <a:pt x="947" y="0"/>
                    </a:lnTo>
                    <a:lnTo>
                      <a:pt x="926"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079" name="Freeform 368"/>
              <p:cNvSpPr>
                <a:spLocks/>
              </p:cNvSpPr>
              <p:nvPr/>
            </p:nvSpPr>
            <p:spPr bwMode="auto">
              <a:xfrm>
                <a:off x="3106" y="2277"/>
                <a:ext cx="333" cy="33"/>
              </a:xfrm>
              <a:custGeom>
                <a:avLst/>
                <a:gdLst>
                  <a:gd name="T0" fmla="*/ 0 w 668"/>
                  <a:gd name="T1" fmla="*/ 0 h 66"/>
                  <a:gd name="T2" fmla="*/ 0 w 668"/>
                  <a:gd name="T3" fmla="*/ 0 h 66"/>
                  <a:gd name="T4" fmla="*/ 0 w 668"/>
                  <a:gd name="T5" fmla="*/ 0 h 66"/>
                  <a:gd name="T6" fmla="*/ 0 w 668"/>
                  <a:gd name="T7" fmla="*/ 0 h 66"/>
                  <a:gd name="T8" fmla="*/ 0 w 668"/>
                  <a:gd name="T9" fmla="*/ 0 h 66"/>
                  <a:gd name="T10" fmla="*/ 0 w 668"/>
                  <a:gd name="T11" fmla="*/ 1 h 66"/>
                  <a:gd name="T12" fmla="*/ 0 w 668"/>
                  <a:gd name="T13" fmla="*/ 1 h 66"/>
                  <a:gd name="T14" fmla="*/ 0 w 668"/>
                  <a:gd name="T15" fmla="*/ 1 h 66"/>
                  <a:gd name="T16" fmla="*/ 0 w 668"/>
                  <a:gd name="T17" fmla="*/ 1 h 66"/>
                  <a:gd name="T18" fmla="*/ 0 w 668"/>
                  <a:gd name="T19" fmla="*/ 1 h 66"/>
                  <a:gd name="T20" fmla="*/ 0 w 668"/>
                  <a:gd name="T21" fmla="*/ 1 h 66"/>
                  <a:gd name="T22" fmla="*/ 0 w 668"/>
                  <a:gd name="T23" fmla="*/ 1 h 66"/>
                  <a:gd name="T24" fmla="*/ 0 w 668"/>
                  <a:gd name="T25" fmla="*/ 1 h 66"/>
                  <a:gd name="T26" fmla="*/ 0 w 668"/>
                  <a:gd name="T27" fmla="*/ 1 h 66"/>
                  <a:gd name="T28" fmla="*/ 0 w 668"/>
                  <a:gd name="T29" fmla="*/ 1 h 66"/>
                  <a:gd name="T30" fmla="*/ 0 w 668"/>
                  <a:gd name="T31" fmla="*/ 1 h 66"/>
                  <a:gd name="T32" fmla="*/ 0 w 668"/>
                  <a:gd name="T33" fmla="*/ 1 h 66"/>
                  <a:gd name="T34" fmla="*/ 0 w 668"/>
                  <a:gd name="T35" fmla="*/ 1 h 66"/>
                  <a:gd name="T36" fmla="*/ 0 w 668"/>
                  <a:gd name="T37" fmla="*/ 1 h 66"/>
                  <a:gd name="T38" fmla="*/ 0 w 668"/>
                  <a:gd name="T39" fmla="*/ 1 h 66"/>
                  <a:gd name="T40" fmla="*/ 0 w 668"/>
                  <a:gd name="T41" fmla="*/ 1 h 66"/>
                  <a:gd name="T42" fmla="*/ 0 w 668"/>
                  <a:gd name="T43" fmla="*/ 1 h 66"/>
                  <a:gd name="T44" fmla="*/ 0 w 668"/>
                  <a:gd name="T45" fmla="*/ 1 h 66"/>
                  <a:gd name="T46" fmla="*/ 0 w 668"/>
                  <a:gd name="T47" fmla="*/ 1 h 66"/>
                  <a:gd name="T48" fmla="*/ 0 w 668"/>
                  <a:gd name="T49" fmla="*/ 1 h 66"/>
                  <a:gd name="T50" fmla="*/ 0 w 668"/>
                  <a:gd name="T51" fmla="*/ 1 h 66"/>
                  <a:gd name="T52" fmla="*/ 0 w 668"/>
                  <a:gd name="T53" fmla="*/ 1 h 66"/>
                  <a:gd name="T54" fmla="*/ 0 w 668"/>
                  <a:gd name="T55" fmla="*/ 1 h 66"/>
                  <a:gd name="T56" fmla="*/ 0 w 668"/>
                  <a:gd name="T57" fmla="*/ 1 h 66"/>
                  <a:gd name="T58" fmla="*/ 0 w 668"/>
                  <a:gd name="T59" fmla="*/ 1 h 66"/>
                  <a:gd name="T60" fmla="*/ 0 w 668"/>
                  <a:gd name="T61" fmla="*/ 1 h 66"/>
                  <a:gd name="T62" fmla="*/ 0 w 668"/>
                  <a:gd name="T63" fmla="*/ 1 h 66"/>
                  <a:gd name="T64" fmla="*/ 0 w 668"/>
                  <a:gd name="T65" fmla="*/ 1 h 66"/>
                  <a:gd name="T66" fmla="*/ 0 w 668"/>
                  <a:gd name="T67" fmla="*/ 1 h 66"/>
                  <a:gd name="T68" fmla="*/ 0 w 668"/>
                  <a:gd name="T69" fmla="*/ 1 h 66"/>
                  <a:gd name="T70" fmla="*/ 0 w 668"/>
                  <a:gd name="T71" fmla="*/ 1 h 66"/>
                  <a:gd name="T72" fmla="*/ 0 w 668"/>
                  <a:gd name="T73" fmla="*/ 1 h 66"/>
                  <a:gd name="T74" fmla="*/ 0 w 668"/>
                  <a:gd name="T75" fmla="*/ 1 h 66"/>
                  <a:gd name="T76" fmla="*/ 0 w 668"/>
                  <a:gd name="T77" fmla="*/ 1 h 66"/>
                  <a:gd name="T78" fmla="*/ 0 w 668"/>
                  <a:gd name="T79" fmla="*/ 1 h 66"/>
                  <a:gd name="T80" fmla="*/ 0 w 668"/>
                  <a:gd name="T81" fmla="*/ 1 h 66"/>
                  <a:gd name="T82" fmla="*/ 0 w 668"/>
                  <a:gd name="T83" fmla="*/ 1 h 66"/>
                  <a:gd name="T84" fmla="*/ 0 w 668"/>
                  <a:gd name="T85" fmla="*/ 1 h 66"/>
                  <a:gd name="T86" fmla="*/ 0 w 668"/>
                  <a:gd name="T87" fmla="*/ 1 h 66"/>
                  <a:gd name="T88" fmla="*/ 0 w 668"/>
                  <a:gd name="T89" fmla="*/ 1 h 66"/>
                  <a:gd name="T90" fmla="*/ 0 w 668"/>
                  <a:gd name="T91" fmla="*/ 1 h 66"/>
                  <a:gd name="T92" fmla="*/ 0 w 668"/>
                  <a:gd name="T93" fmla="*/ 1 h 66"/>
                  <a:gd name="T94" fmla="*/ 0 w 668"/>
                  <a:gd name="T95" fmla="*/ 1 h 66"/>
                  <a:gd name="T96" fmla="*/ 0 w 668"/>
                  <a:gd name="T97" fmla="*/ 1 h 66"/>
                  <a:gd name="T98" fmla="*/ 0 w 668"/>
                  <a:gd name="T99" fmla="*/ 1 h 66"/>
                  <a:gd name="T100" fmla="*/ 0 w 668"/>
                  <a:gd name="T101" fmla="*/ 1 h 66"/>
                  <a:gd name="T102" fmla="*/ 0 w 668"/>
                  <a:gd name="T103" fmla="*/ 1 h 66"/>
                  <a:gd name="T104" fmla="*/ 0 w 668"/>
                  <a:gd name="T105" fmla="*/ 0 h 66"/>
                  <a:gd name="T106" fmla="*/ 0 w 668"/>
                  <a:gd name="T107" fmla="*/ 0 h 6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68"/>
                  <a:gd name="T163" fmla="*/ 0 h 66"/>
                  <a:gd name="T164" fmla="*/ 668 w 668"/>
                  <a:gd name="T165" fmla="*/ 66 h 6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68" h="66">
                    <a:moveTo>
                      <a:pt x="664" y="0"/>
                    </a:moveTo>
                    <a:lnTo>
                      <a:pt x="633" y="0"/>
                    </a:lnTo>
                    <a:lnTo>
                      <a:pt x="605" y="0"/>
                    </a:lnTo>
                    <a:lnTo>
                      <a:pt x="582" y="0"/>
                    </a:lnTo>
                    <a:lnTo>
                      <a:pt x="565" y="0"/>
                    </a:lnTo>
                    <a:lnTo>
                      <a:pt x="529" y="7"/>
                    </a:lnTo>
                    <a:lnTo>
                      <a:pt x="495" y="4"/>
                    </a:lnTo>
                    <a:lnTo>
                      <a:pt x="466" y="4"/>
                    </a:lnTo>
                    <a:lnTo>
                      <a:pt x="441" y="4"/>
                    </a:lnTo>
                    <a:lnTo>
                      <a:pt x="407" y="4"/>
                    </a:lnTo>
                    <a:lnTo>
                      <a:pt x="379" y="4"/>
                    </a:lnTo>
                    <a:lnTo>
                      <a:pt x="346" y="7"/>
                    </a:lnTo>
                    <a:lnTo>
                      <a:pt x="308" y="11"/>
                    </a:lnTo>
                    <a:lnTo>
                      <a:pt x="265" y="11"/>
                    </a:lnTo>
                    <a:lnTo>
                      <a:pt x="238" y="15"/>
                    </a:lnTo>
                    <a:lnTo>
                      <a:pt x="209" y="15"/>
                    </a:lnTo>
                    <a:lnTo>
                      <a:pt x="194" y="19"/>
                    </a:lnTo>
                    <a:lnTo>
                      <a:pt x="175" y="19"/>
                    </a:lnTo>
                    <a:lnTo>
                      <a:pt x="158" y="23"/>
                    </a:lnTo>
                    <a:lnTo>
                      <a:pt x="132" y="26"/>
                    </a:lnTo>
                    <a:lnTo>
                      <a:pt x="118" y="26"/>
                    </a:lnTo>
                    <a:lnTo>
                      <a:pt x="99" y="30"/>
                    </a:lnTo>
                    <a:lnTo>
                      <a:pt x="71" y="36"/>
                    </a:lnTo>
                    <a:lnTo>
                      <a:pt x="36" y="40"/>
                    </a:lnTo>
                    <a:lnTo>
                      <a:pt x="19" y="43"/>
                    </a:lnTo>
                    <a:lnTo>
                      <a:pt x="0" y="51"/>
                    </a:lnTo>
                    <a:lnTo>
                      <a:pt x="8" y="66"/>
                    </a:lnTo>
                    <a:lnTo>
                      <a:pt x="44" y="55"/>
                    </a:lnTo>
                    <a:lnTo>
                      <a:pt x="71" y="51"/>
                    </a:lnTo>
                    <a:lnTo>
                      <a:pt x="103" y="51"/>
                    </a:lnTo>
                    <a:lnTo>
                      <a:pt x="143" y="47"/>
                    </a:lnTo>
                    <a:lnTo>
                      <a:pt x="183" y="40"/>
                    </a:lnTo>
                    <a:lnTo>
                      <a:pt x="215" y="36"/>
                    </a:lnTo>
                    <a:lnTo>
                      <a:pt x="238" y="30"/>
                    </a:lnTo>
                    <a:lnTo>
                      <a:pt x="274" y="26"/>
                    </a:lnTo>
                    <a:lnTo>
                      <a:pt x="289" y="26"/>
                    </a:lnTo>
                    <a:lnTo>
                      <a:pt x="320" y="26"/>
                    </a:lnTo>
                    <a:lnTo>
                      <a:pt x="343" y="26"/>
                    </a:lnTo>
                    <a:lnTo>
                      <a:pt x="375" y="23"/>
                    </a:lnTo>
                    <a:lnTo>
                      <a:pt x="403" y="23"/>
                    </a:lnTo>
                    <a:lnTo>
                      <a:pt x="434" y="19"/>
                    </a:lnTo>
                    <a:lnTo>
                      <a:pt x="470" y="19"/>
                    </a:lnTo>
                    <a:lnTo>
                      <a:pt x="498" y="19"/>
                    </a:lnTo>
                    <a:lnTo>
                      <a:pt x="514" y="19"/>
                    </a:lnTo>
                    <a:lnTo>
                      <a:pt x="538" y="19"/>
                    </a:lnTo>
                    <a:lnTo>
                      <a:pt x="561" y="19"/>
                    </a:lnTo>
                    <a:lnTo>
                      <a:pt x="586" y="19"/>
                    </a:lnTo>
                    <a:lnTo>
                      <a:pt x="605" y="19"/>
                    </a:lnTo>
                    <a:lnTo>
                      <a:pt x="620" y="19"/>
                    </a:lnTo>
                    <a:lnTo>
                      <a:pt x="633" y="19"/>
                    </a:lnTo>
                    <a:lnTo>
                      <a:pt x="645" y="19"/>
                    </a:lnTo>
                    <a:lnTo>
                      <a:pt x="668" y="19"/>
                    </a:lnTo>
                    <a:lnTo>
                      <a:pt x="66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080" name="Freeform 369"/>
              <p:cNvSpPr>
                <a:spLocks/>
              </p:cNvSpPr>
              <p:nvPr/>
            </p:nvSpPr>
            <p:spPr bwMode="auto">
              <a:xfrm>
                <a:off x="3430" y="2283"/>
                <a:ext cx="36" cy="97"/>
              </a:xfrm>
              <a:custGeom>
                <a:avLst/>
                <a:gdLst>
                  <a:gd name="T0" fmla="*/ 1 w 72"/>
                  <a:gd name="T1" fmla="*/ 1 h 194"/>
                  <a:gd name="T2" fmla="*/ 1 w 72"/>
                  <a:gd name="T3" fmla="*/ 1 h 194"/>
                  <a:gd name="T4" fmla="*/ 1 w 72"/>
                  <a:gd name="T5" fmla="*/ 1 h 194"/>
                  <a:gd name="T6" fmla="*/ 1 w 72"/>
                  <a:gd name="T7" fmla="*/ 1 h 194"/>
                  <a:gd name="T8" fmla="*/ 1 w 72"/>
                  <a:gd name="T9" fmla="*/ 1 h 194"/>
                  <a:gd name="T10" fmla="*/ 1 w 72"/>
                  <a:gd name="T11" fmla="*/ 1 h 194"/>
                  <a:gd name="T12" fmla="*/ 1 w 72"/>
                  <a:gd name="T13" fmla="*/ 1 h 194"/>
                  <a:gd name="T14" fmla="*/ 1 w 72"/>
                  <a:gd name="T15" fmla="*/ 1 h 194"/>
                  <a:gd name="T16" fmla="*/ 1 w 72"/>
                  <a:gd name="T17" fmla="*/ 1 h 194"/>
                  <a:gd name="T18" fmla="*/ 1 w 72"/>
                  <a:gd name="T19" fmla="*/ 1 h 194"/>
                  <a:gd name="T20" fmla="*/ 1 w 72"/>
                  <a:gd name="T21" fmla="*/ 1 h 194"/>
                  <a:gd name="T22" fmla="*/ 1 w 72"/>
                  <a:gd name="T23" fmla="*/ 1 h 194"/>
                  <a:gd name="T24" fmla="*/ 1 w 72"/>
                  <a:gd name="T25" fmla="*/ 1 h 194"/>
                  <a:gd name="T26" fmla="*/ 1 w 72"/>
                  <a:gd name="T27" fmla="*/ 1 h 194"/>
                  <a:gd name="T28" fmla="*/ 1 w 72"/>
                  <a:gd name="T29" fmla="*/ 1 h 194"/>
                  <a:gd name="T30" fmla="*/ 1 w 72"/>
                  <a:gd name="T31" fmla="*/ 1 h 194"/>
                  <a:gd name="T32" fmla="*/ 1 w 72"/>
                  <a:gd name="T33" fmla="*/ 1 h 194"/>
                  <a:gd name="T34" fmla="*/ 1 w 72"/>
                  <a:gd name="T35" fmla="*/ 1 h 194"/>
                  <a:gd name="T36" fmla="*/ 1 w 72"/>
                  <a:gd name="T37" fmla="*/ 1 h 194"/>
                  <a:gd name="T38" fmla="*/ 1 w 72"/>
                  <a:gd name="T39" fmla="*/ 1 h 194"/>
                  <a:gd name="T40" fmla="*/ 1 w 72"/>
                  <a:gd name="T41" fmla="*/ 1 h 194"/>
                  <a:gd name="T42" fmla="*/ 0 w 72"/>
                  <a:gd name="T43" fmla="*/ 1 h 194"/>
                  <a:gd name="T44" fmla="*/ 0 w 72"/>
                  <a:gd name="T45" fmla="*/ 0 h 194"/>
                  <a:gd name="T46" fmla="*/ 1 w 72"/>
                  <a:gd name="T47" fmla="*/ 1 h 194"/>
                  <a:gd name="T48" fmla="*/ 1 w 72"/>
                  <a:gd name="T49" fmla="*/ 1 h 19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2"/>
                  <a:gd name="T76" fmla="*/ 0 h 194"/>
                  <a:gd name="T77" fmla="*/ 72 w 72"/>
                  <a:gd name="T78" fmla="*/ 194 h 19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2" h="194">
                    <a:moveTo>
                      <a:pt x="19" y="8"/>
                    </a:moveTo>
                    <a:lnTo>
                      <a:pt x="15" y="29"/>
                    </a:lnTo>
                    <a:lnTo>
                      <a:pt x="19" y="44"/>
                    </a:lnTo>
                    <a:lnTo>
                      <a:pt x="19" y="51"/>
                    </a:lnTo>
                    <a:lnTo>
                      <a:pt x="19" y="67"/>
                    </a:lnTo>
                    <a:lnTo>
                      <a:pt x="22" y="84"/>
                    </a:lnTo>
                    <a:lnTo>
                      <a:pt x="22" y="103"/>
                    </a:lnTo>
                    <a:lnTo>
                      <a:pt x="32" y="120"/>
                    </a:lnTo>
                    <a:lnTo>
                      <a:pt x="36" y="139"/>
                    </a:lnTo>
                    <a:lnTo>
                      <a:pt x="43" y="146"/>
                    </a:lnTo>
                    <a:lnTo>
                      <a:pt x="47" y="158"/>
                    </a:lnTo>
                    <a:lnTo>
                      <a:pt x="72" y="179"/>
                    </a:lnTo>
                    <a:lnTo>
                      <a:pt x="43" y="186"/>
                    </a:lnTo>
                    <a:lnTo>
                      <a:pt x="32" y="194"/>
                    </a:lnTo>
                    <a:lnTo>
                      <a:pt x="22" y="154"/>
                    </a:lnTo>
                    <a:lnTo>
                      <a:pt x="15" y="143"/>
                    </a:lnTo>
                    <a:lnTo>
                      <a:pt x="15" y="120"/>
                    </a:lnTo>
                    <a:lnTo>
                      <a:pt x="11" y="103"/>
                    </a:lnTo>
                    <a:lnTo>
                      <a:pt x="7" y="88"/>
                    </a:lnTo>
                    <a:lnTo>
                      <a:pt x="7" y="67"/>
                    </a:lnTo>
                    <a:lnTo>
                      <a:pt x="3" y="51"/>
                    </a:lnTo>
                    <a:lnTo>
                      <a:pt x="0" y="29"/>
                    </a:lnTo>
                    <a:lnTo>
                      <a:pt x="0" y="0"/>
                    </a:lnTo>
                    <a:lnTo>
                      <a:pt x="19"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081" name="Freeform 370"/>
              <p:cNvSpPr>
                <a:spLocks/>
              </p:cNvSpPr>
              <p:nvPr/>
            </p:nvSpPr>
            <p:spPr bwMode="auto">
              <a:xfrm>
                <a:off x="3832" y="2321"/>
                <a:ext cx="333" cy="165"/>
              </a:xfrm>
              <a:custGeom>
                <a:avLst/>
                <a:gdLst>
                  <a:gd name="T0" fmla="*/ 0 w 667"/>
                  <a:gd name="T1" fmla="*/ 0 h 331"/>
                  <a:gd name="T2" fmla="*/ 0 w 667"/>
                  <a:gd name="T3" fmla="*/ 0 h 331"/>
                  <a:gd name="T4" fmla="*/ 0 w 667"/>
                  <a:gd name="T5" fmla="*/ 0 h 331"/>
                  <a:gd name="T6" fmla="*/ 0 w 667"/>
                  <a:gd name="T7" fmla="*/ 0 h 331"/>
                  <a:gd name="T8" fmla="*/ 0 w 667"/>
                  <a:gd name="T9" fmla="*/ 0 h 331"/>
                  <a:gd name="T10" fmla="*/ 0 w 667"/>
                  <a:gd name="T11" fmla="*/ 0 h 331"/>
                  <a:gd name="T12" fmla="*/ 0 w 667"/>
                  <a:gd name="T13" fmla="*/ 0 h 331"/>
                  <a:gd name="T14" fmla="*/ 0 w 667"/>
                  <a:gd name="T15" fmla="*/ 0 h 331"/>
                  <a:gd name="T16" fmla="*/ 0 w 667"/>
                  <a:gd name="T17" fmla="*/ 0 h 331"/>
                  <a:gd name="T18" fmla="*/ 0 w 667"/>
                  <a:gd name="T19" fmla="*/ 0 h 331"/>
                  <a:gd name="T20" fmla="*/ 0 w 667"/>
                  <a:gd name="T21" fmla="*/ 0 h 331"/>
                  <a:gd name="T22" fmla="*/ 0 w 667"/>
                  <a:gd name="T23" fmla="*/ 0 h 331"/>
                  <a:gd name="T24" fmla="*/ 0 w 667"/>
                  <a:gd name="T25" fmla="*/ 0 h 331"/>
                  <a:gd name="T26" fmla="*/ 0 w 667"/>
                  <a:gd name="T27" fmla="*/ 0 h 331"/>
                  <a:gd name="T28" fmla="*/ 0 w 667"/>
                  <a:gd name="T29" fmla="*/ 0 h 331"/>
                  <a:gd name="T30" fmla="*/ 0 w 667"/>
                  <a:gd name="T31" fmla="*/ 0 h 331"/>
                  <a:gd name="T32" fmla="*/ 0 w 667"/>
                  <a:gd name="T33" fmla="*/ 0 h 331"/>
                  <a:gd name="T34" fmla="*/ 0 w 667"/>
                  <a:gd name="T35" fmla="*/ 0 h 331"/>
                  <a:gd name="T36" fmla="*/ 0 w 667"/>
                  <a:gd name="T37" fmla="*/ 0 h 331"/>
                  <a:gd name="T38" fmla="*/ 0 w 667"/>
                  <a:gd name="T39" fmla="*/ 0 h 331"/>
                  <a:gd name="T40" fmla="*/ 0 w 667"/>
                  <a:gd name="T41" fmla="*/ 0 h 331"/>
                  <a:gd name="T42" fmla="*/ 0 w 667"/>
                  <a:gd name="T43" fmla="*/ 0 h 331"/>
                  <a:gd name="T44" fmla="*/ 0 w 667"/>
                  <a:gd name="T45" fmla="*/ 0 h 331"/>
                  <a:gd name="T46" fmla="*/ 0 w 667"/>
                  <a:gd name="T47" fmla="*/ 0 h 331"/>
                  <a:gd name="T48" fmla="*/ 0 w 667"/>
                  <a:gd name="T49" fmla="*/ 0 h 331"/>
                  <a:gd name="T50" fmla="*/ 0 w 667"/>
                  <a:gd name="T51" fmla="*/ 0 h 331"/>
                  <a:gd name="T52" fmla="*/ 0 w 667"/>
                  <a:gd name="T53" fmla="*/ 0 h 331"/>
                  <a:gd name="T54" fmla="*/ 0 w 667"/>
                  <a:gd name="T55" fmla="*/ 0 h 331"/>
                  <a:gd name="T56" fmla="*/ 0 w 667"/>
                  <a:gd name="T57" fmla="*/ 0 h 331"/>
                  <a:gd name="T58" fmla="*/ 0 w 667"/>
                  <a:gd name="T59" fmla="*/ 0 h 331"/>
                  <a:gd name="T60" fmla="*/ 0 w 667"/>
                  <a:gd name="T61" fmla="*/ 0 h 331"/>
                  <a:gd name="T62" fmla="*/ 0 w 667"/>
                  <a:gd name="T63" fmla="*/ 0 h 331"/>
                  <a:gd name="T64" fmla="*/ 0 w 667"/>
                  <a:gd name="T65" fmla="*/ 0 h 331"/>
                  <a:gd name="T66" fmla="*/ 0 w 667"/>
                  <a:gd name="T67" fmla="*/ 0 h 331"/>
                  <a:gd name="T68" fmla="*/ 0 w 667"/>
                  <a:gd name="T69" fmla="*/ 0 h 331"/>
                  <a:gd name="T70" fmla="*/ 0 w 667"/>
                  <a:gd name="T71" fmla="*/ 0 h 331"/>
                  <a:gd name="T72" fmla="*/ 0 w 667"/>
                  <a:gd name="T73" fmla="*/ 0 h 331"/>
                  <a:gd name="T74" fmla="*/ 0 w 667"/>
                  <a:gd name="T75" fmla="*/ 0 h 331"/>
                  <a:gd name="T76" fmla="*/ 0 w 667"/>
                  <a:gd name="T77" fmla="*/ 0 h 331"/>
                  <a:gd name="T78" fmla="*/ 0 w 667"/>
                  <a:gd name="T79" fmla="*/ 0 h 331"/>
                  <a:gd name="T80" fmla="*/ 0 w 667"/>
                  <a:gd name="T81" fmla="*/ 0 h 331"/>
                  <a:gd name="T82" fmla="*/ 0 w 667"/>
                  <a:gd name="T83" fmla="*/ 0 h 331"/>
                  <a:gd name="T84" fmla="*/ 0 w 667"/>
                  <a:gd name="T85" fmla="*/ 0 h 331"/>
                  <a:gd name="T86" fmla="*/ 0 w 667"/>
                  <a:gd name="T87" fmla="*/ 0 h 331"/>
                  <a:gd name="T88" fmla="*/ 0 w 667"/>
                  <a:gd name="T89" fmla="*/ 0 h 331"/>
                  <a:gd name="T90" fmla="*/ 0 w 667"/>
                  <a:gd name="T91" fmla="*/ 0 h 331"/>
                  <a:gd name="T92" fmla="*/ 0 w 667"/>
                  <a:gd name="T93" fmla="*/ 0 h 331"/>
                  <a:gd name="T94" fmla="*/ 0 w 667"/>
                  <a:gd name="T95" fmla="*/ 0 h 331"/>
                  <a:gd name="T96" fmla="*/ 0 w 667"/>
                  <a:gd name="T97" fmla="*/ 0 h 331"/>
                  <a:gd name="T98" fmla="*/ 0 w 667"/>
                  <a:gd name="T99" fmla="*/ 0 h 331"/>
                  <a:gd name="T100" fmla="*/ 0 w 667"/>
                  <a:gd name="T101" fmla="*/ 0 h 331"/>
                  <a:gd name="T102" fmla="*/ 0 w 667"/>
                  <a:gd name="T103" fmla="*/ 0 h 331"/>
                  <a:gd name="T104" fmla="*/ 0 w 667"/>
                  <a:gd name="T105" fmla="*/ 0 h 331"/>
                  <a:gd name="T106" fmla="*/ 0 w 667"/>
                  <a:gd name="T107" fmla="*/ 0 h 331"/>
                  <a:gd name="T108" fmla="*/ 0 w 667"/>
                  <a:gd name="T109" fmla="*/ 0 h 331"/>
                  <a:gd name="T110" fmla="*/ 0 w 667"/>
                  <a:gd name="T111" fmla="*/ 0 h 331"/>
                  <a:gd name="T112" fmla="*/ 0 w 667"/>
                  <a:gd name="T113" fmla="*/ 0 h 331"/>
                  <a:gd name="T114" fmla="*/ 0 w 667"/>
                  <a:gd name="T115" fmla="*/ 0 h 331"/>
                  <a:gd name="T116" fmla="*/ 0 w 667"/>
                  <a:gd name="T117" fmla="*/ 0 h 331"/>
                  <a:gd name="T118" fmla="*/ 0 w 667"/>
                  <a:gd name="T119" fmla="*/ 0 h 33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67"/>
                  <a:gd name="T181" fmla="*/ 0 h 331"/>
                  <a:gd name="T182" fmla="*/ 667 w 667"/>
                  <a:gd name="T183" fmla="*/ 331 h 33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67" h="331">
                    <a:moveTo>
                      <a:pt x="667" y="312"/>
                    </a:moveTo>
                    <a:lnTo>
                      <a:pt x="653" y="308"/>
                    </a:lnTo>
                    <a:lnTo>
                      <a:pt x="638" y="304"/>
                    </a:lnTo>
                    <a:lnTo>
                      <a:pt x="619" y="304"/>
                    </a:lnTo>
                    <a:lnTo>
                      <a:pt x="587" y="289"/>
                    </a:lnTo>
                    <a:lnTo>
                      <a:pt x="560" y="276"/>
                    </a:lnTo>
                    <a:lnTo>
                      <a:pt x="532" y="264"/>
                    </a:lnTo>
                    <a:lnTo>
                      <a:pt x="503" y="257"/>
                    </a:lnTo>
                    <a:lnTo>
                      <a:pt x="473" y="249"/>
                    </a:lnTo>
                    <a:lnTo>
                      <a:pt x="408" y="228"/>
                    </a:lnTo>
                    <a:lnTo>
                      <a:pt x="385" y="217"/>
                    </a:lnTo>
                    <a:lnTo>
                      <a:pt x="357" y="209"/>
                    </a:lnTo>
                    <a:lnTo>
                      <a:pt x="325" y="198"/>
                    </a:lnTo>
                    <a:lnTo>
                      <a:pt x="306" y="181"/>
                    </a:lnTo>
                    <a:lnTo>
                      <a:pt x="294" y="169"/>
                    </a:lnTo>
                    <a:lnTo>
                      <a:pt x="266" y="162"/>
                    </a:lnTo>
                    <a:lnTo>
                      <a:pt x="243" y="154"/>
                    </a:lnTo>
                    <a:lnTo>
                      <a:pt x="230" y="143"/>
                    </a:lnTo>
                    <a:lnTo>
                      <a:pt x="199" y="133"/>
                    </a:lnTo>
                    <a:lnTo>
                      <a:pt x="186" y="122"/>
                    </a:lnTo>
                    <a:lnTo>
                      <a:pt x="159" y="110"/>
                    </a:lnTo>
                    <a:lnTo>
                      <a:pt x="144" y="99"/>
                    </a:lnTo>
                    <a:lnTo>
                      <a:pt x="127" y="86"/>
                    </a:lnTo>
                    <a:lnTo>
                      <a:pt x="108" y="70"/>
                    </a:lnTo>
                    <a:lnTo>
                      <a:pt x="100" y="67"/>
                    </a:lnTo>
                    <a:lnTo>
                      <a:pt x="87" y="59"/>
                    </a:lnTo>
                    <a:lnTo>
                      <a:pt x="68" y="48"/>
                    </a:lnTo>
                    <a:lnTo>
                      <a:pt x="47" y="31"/>
                    </a:lnTo>
                    <a:lnTo>
                      <a:pt x="28" y="23"/>
                    </a:lnTo>
                    <a:lnTo>
                      <a:pt x="0" y="0"/>
                    </a:lnTo>
                    <a:lnTo>
                      <a:pt x="3" y="27"/>
                    </a:lnTo>
                    <a:lnTo>
                      <a:pt x="32" y="51"/>
                    </a:lnTo>
                    <a:lnTo>
                      <a:pt x="47" y="67"/>
                    </a:lnTo>
                    <a:lnTo>
                      <a:pt x="64" y="78"/>
                    </a:lnTo>
                    <a:lnTo>
                      <a:pt x="79" y="95"/>
                    </a:lnTo>
                    <a:lnTo>
                      <a:pt x="95" y="95"/>
                    </a:lnTo>
                    <a:lnTo>
                      <a:pt x="108" y="107"/>
                    </a:lnTo>
                    <a:lnTo>
                      <a:pt x="127" y="129"/>
                    </a:lnTo>
                    <a:lnTo>
                      <a:pt x="159" y="143"/>
                    </a:lnTo>
                    <a:lnTo>
                      <a:pt x="203" y="158"/>
                    </a:lnTo>
                    <a:lnTo>
                      <a:pt x="218" y="173"/>
                    </a:lnTo>
                    <a:lnTo>
                      <a:pt x="243" y="181"/>
                    </a:lnTo>
                    <a:lnTo>
                      <a:pt x="262" y="194"/>
                    </a:lnTo>
                    <a:lnTo>
                      <a:pt x="287" y="205"/>
                    </a:lnTo>
                    <a:lnTo>
                      <a:pt x="317" y="217"/>
                    </a:lnTo>
                    <a:lnTo>
                      <a:pt x="342" y="224"/>
                    </a:lnTo>
                    <a:lnTo>
                      <a:pt x="368" y="228"/>
                    </a:lnTo>
                    <a:lnTo>
                      <a:pt x="393" y="245"/>
                    </a:lnTo>
                    <a:lnTo>
                      <a:pt x="421" y="261"/>
                    </a:lnTo>
                    <a:lnTo>
                      <a:pt x="444" y="264"/>
                    </a:lnTo>
                    <a:lnTo>
                      <a:pt x="473" y="280"/>
                    </a:lnTo>
                    <a:lnTo>
                      <a:pt x="496" y="285"/>
                    </a:lnTo>
                    <a:lnTo>
                      <a:pt x="524" y="297"/>
                    </a:lnTo>
                    <a:lnTo>
                      <a:pt x="543" y="300"/>
                    </a:lnTo>
                    <a:lnTo>
                      <a:pt x="570" y="308"/>
                    </a:lnTo>
                    <a:lnTo>
                      <a:pt x="589" y="312"/>
                    </a:lnTo>
                    <a:lnTo>
                      <a:pt x="638" y="323"/>
                    </a:lnTo>
                    <a:lnTo>
                      <a:pt x="659" y="331"/>
                    </a:lnTo>
                    <a:lnTo>
                      <a:pt x="667" y="3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082" name="Freeform 371"/>
              <p:cNvSpPr>
                <a:spLocks/>
              </p:cNvSpPr>
              <p:nvPr/>
            </p:nvSpPr>
            <p:spPr bwMode="auto">
              <a:xfrm>
                <a:off x="3446" y="2321"/>
                <a:ext cx="402" cy="78"/>
              </a:xfrm>
              <a:custGeom>
                <a:avLst/>
                <a:gdLst>
                  <a:gd name="T0" fmla="*/ 1 w 804"/>
                  <a:gd name="T1" fmla="*/ 0 h 158"/>
                  <a:gd name="T2" fmla="*/ 1 w 804"/>
                  <a:gd name="T3" fmla="*/ 0 h 158"/>
                  <a:gd name="T4" fmla="*/ 1 w 804"/>
                  <a:gd name="T5" fmla="*/ 0 h 158"/>
                  <a:gd name="T6" fmla="*/ 1 w 804"/>
                  <a:gd name="T7" fmla="*/ 0 h 158"/>
                  <a:gd name="T8" fmla="*/ 1 w 804"/>
                  <a:gd name="T9" fmla="*/ 0 h 158"/>
                  <a:gd name="T10" fmla="*/ 1 w 804"/>
                  <a:gd name="T11" fmla="*/ 0 h 158"/>
                  <a:gd name="T12" fmla="*/ 1 w 804"/>
                  <a:gd name="T13" fmla="*/ 0 h 158"/>
                  <a:gd name="T14" fmla="*/ 1 w 804"/>
                  <a:gd name="T15" fmla="*/ 0 h 158"/>
                  <a:gd name="T16" fmla="*/ 1 w 804"/>
                  <a:gd name="T17" fmla="*/ 0 h 158"/>
                  <a:gd name="T18" fmla="*/ 1 w 804"/>
                  <a:gd name="T19" fmla="*/ 0 h 158"/>
                  <a:gd name="T20" fmla="*/ 1 w 804"/>
                  <a:gd name="T21" fmla="*/ 0 h 158"/>
                  <a:gd name="T22" fmla="*/ 1 w 804"/>
                  <a:gd name="T23" fmla="*/ 0 h 158"/>
                  <a:gd name="T24" fmla="*/ 1 w 804"/>
                  <a:gd name="T25" fmla="*/ 0 h 158"/>
                  <a:gd name="T26" fmla="*/ 1 w 804"/>
                  <a:gd name="T27" fmla="*/ 0 h 158"/>
                  <a:gd name="T28" fmla="*/ 1 w 804"/>
                  <a:gd name="T29" fmla="*/ 0 h 158"/>
                  <a:gd name="T30" fmla="*/ 1 w 804"/>
                  <a:gd name="T31" fmla="*/ 0 h 158"/>
                  <a:gd name="T32" fmla="*/ 1 w 804"/>
                  <a:gd name="T33" fmla="*/ 0 h 158"/>
                  <a:gd name="T34" fmla="*/ 1 w 804"/>
                  <a:gd name="T35" fmla="*/ 0 h 158"/>
                  <a:gd name="T36" fmla="*/ 1 w 804"/>
                  <a:gd name="T37" fmla="*/ 0 h 158"/>
                  <a:gd name="T38" fmla="*/ 1 w 804"/>
                  <a:gd name="T39" fmla="*/ 0 h 158"/>
                  <a:gd name="T40" fmla="*/ 1 w 804"/>
                  <a:gd name="T41" fmla="*/ 0 h 158"/>
                  <a:gd name="T42" fmla="*/ 1 w 804"/>
                  <a:gd name="T43" fmla="*/ 0 h 158"/>
                  <a:gd name="T44" fmla="*/ 1 w 804"/>
                  <a:gd name="T45" fmla="*/ 0 h 158"/>
                  <a:gd name="T46" fmla="*/ 1 w 804"/>
                  <a:gd name="T47" fmla="*/ 0 h 158"/>
                  <a:gd name="T48" fmla="*/ 1 w 804"/>
                  <a:gd name="T49" fmla="*/ 0 h 158"/>
                  <a:gd name="T50" fmla="*/ 1 w 804"/>
                  <a:gd name="T51" fmla="*/ 0 h 158"/>
                  <a:gd name="T52" fmla="*/ 1 w 804"/>
                  <a:gd name="T53" fmla="*/ 0 h 158"/>
                  <a:gd name="T54" fmla="*/ 1 w 804"/>
                  <a:gd name="T55" fmla="*/ 0 h 158"/>
                  <a:gd name="T56" fmla="*/ 1 w 804"/>
                  <a:gd name="T57" fmla="*/ 0 h 158"/>
                  <a:gd name="T58" fmla="*/ 1 w 804"/>
                  <a:gd name="T59" fmla="*/ 0 h 158"/>
                  <a:gd name="T60" fmla="*/ 1 w 804"/>
                  <a:gd name="T61" fmla="*/ 0 h 158"/>
                  <a:gd name="T62" fmla="*/ 1 w 804"/>
                  <a:gd name="T63" fmla="*/ 0 h 1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04"/>
                  <a:gd name="T97" fmla="*/ 0 h 158"/>
                  <a:gd name="T98" fmla="*/ 804 w 804"/>
                  <a:gd name="T99" fmla="*/ 158 h 15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04" h="158">
                    <a:moveTo>
                      <a:pt x="772" y="0"/>
                    </a:moveTo>
                    <a:lnTo>
                      <a:pt x="772" y="34"/>
                    </a:lnTo>
                    <a:lnTo>
                      <a:pt x="775" y="55"/>
                    </a:lnTo>
                    <a:lnTo>
                      <a:pt x="775" y="74"/>
                    </a:lnTo>
                    <a:lnTo>
                      <a:pt x="775" y="89"/>
                    </a:lnTo>
                    <a:lnTo>
                      <a:pt x="775" y="118"/>
                    </a:lnTo>
                    <a:lnTo>
                      <a:pt x="775" y="133"/>
                    </a:lnTo>
                    <a:lnTo>
                      <a:pt x="737" y="133"/>
                    </a:lnTo>
                    <a:lnTo>
                      <a:pt x="701" y="129"/>
                    </a:lnTo>
                    <a:lnTo>
                      <a:pt x="669" y="129"/>
                    </a:lnTo>
                    <a:lnTo>
                      <a:pt x="646" y="129"/>
                    </a:lnTo>
                    <a:lnTo>
                      <a:pt x="610" y="126"/>
                    </a:lnTo>
                    <a:lnTo>
                      <a:pt x="578" y="126"/>
                    </a:lnTo>
                    <a:lnTo>
                      <a:pt x="538" y="126"/>
                    </a:lnTo>
                    <a:lnTo>
                      <a:pt x="511" y="122"/>
                    </a:lnTo>
                    <a:lnTo>
                      <a:pt x="483" y="118"/>
                    </a:lnTo>
                    <a:lnTo>
                      <a:pt x="456" y="114"/>
                    </a:lnTo>
                    <a:lnTo>
                      <a:pt x="408" y="114"/>
                    </a:lnTo>
                    <a:lnTo>
                      <a:pt x="380" y="107"/>
                    </a:lnTo>
                    <a:lnTo>
                      <a:pt x="344" y="107"/>
                    </a:lnTo>
                    <a:lnTo>
                      <a:pt x="308" y="103"/>
                    </a:lnTo>
                    <a:lnTo>
                      <a:pt x="281" y="103"/>
                    </a:lnTo>
                    <a:lnTo>
                      <a:pt x="249" y="99"/>
                    </a:lnTo>
                    <a:lnTo>
                      <a:pt x="220" y="99"/>
                    </a:lnTo>
                    <a:lnTo>
                      <a:pt x="201" y="99"/>
                    </a:lnTo>
                    <a:lnTo>
                      <a:pt x="173" y="99"/>
                    </a:lnTo>
                    <a:lnTo>
                      <a:pt x="139" y="99"/>
                    </a:lnTo>
                    <a:lnTo>
                      <a:pt x="106" y="99"/>
                    </a:lnTo>
                    <a:lnTo>
                      <a:pt x="82" y="99"/>
                    </a:lnTo>
                    <a:lnTo>
                      <a:pt x="59" y="95"/>
                    </a:lnTo>
                    <a:lnTo>
                      <a:pt x="40" y="103"/>
                    </a:lnTo>
                    <a:lnTo>
                      <a:pt x="11" y="103"/>
                    </a:lnTo>
                    <a:lnTo>
                      <a:pt x="0" y="118"/>
                    </a:lnTo>
                    <a:lnTo>
                      <a:pt x="7" y="133"/>
                    </a:lnTo>
                    <a:lnTo>
                      <a:pt x="78" y="126"/>
                    </a:lnTo>
                    <a:lnTo>
                      <a:pt x="121" y="122"/>
                    </a:lnTo>
                    <a:lnTo>
                      <a:pt x="154" y="122"/>
                    </a:lnTo>
                    <a:lnTo>
                      <a:pt x="201" y="122"/>
                    </a:lnTo>
                    <a:lnTo>
                      <a:pt x="234" y="122"/>
                    </a:lnTo>
                    <a:lnTo>
                      <a:pt x="256" y="122"/>
                    </a:lnTo>
                    <a:lnTo>
                      <a:pt x="296" y="126"/>
                    </a:lnTo>
                    <a:lnTo>
                      <a:pt x="340" y="126"/>
                    </a:lnTo>
                    <a:lnTo>
                      <a:pt x="388" y="133"/>
                    </a:lnTo>
                    <a:lnTo>
                      <a:pt x="424" y="133"/>
                    </a:lnTo>
                    <a:lnTo>
                      <a:pt x="447" y="137"/>
                    </a:lnTo>
                    <a:lnTo>
                      <a:pt x="475" y="143"/>
                    </a:lnTo>
                    <a:lnTo>
                      <a:pt x="511" y="143"/>
                    </a:lnTo>
                    <a:lnTo>
                      <a:pt x="534" y="150"/>
                    </a:lnTo>
                    <a:lnTo>
                      <a:pt x="578" y="150"/>
                    </a:lnTo>
                    <a:lnTo>
                      <a:pt x="621" y="150"/>
                    </a:lnTo>
                    <a:lnTo>
                      <a:pt x="657" y="154"/>
                    </a:lnTo>
                    <a:lnTo>
                      <a:pt x="690" y="154"/>
                    </a:lnTo>
                    <a:lnTo>
                      <a:pt x="716" y="154"/>
                    </a:lnTo>
                    <a:lnTo>
                      <a:pt x="745" y="154"/>
                    </a:lnTo>
                    <a:lnTo>
                      <a:pt x="772" y="154"/>
                    </a:lnTo>
                    <a:lnTo>
                      <a:pt x="804" y="158"/>
                    </a:lnTo>
                    <a:lnTo>
                      <a:pt x="804" y="133"/>
                    </a:lnTo>
                    <a:lnTo>
                      <a:pt x="804" y="110"/>
                    </a:lnTo>
                    <a:lnTo>
                      <a:pt x="796" y="95"/>
                    </a:lnTo>
                    <a:lnTo>
                      <a:pt x="796" y="70"/>
                    </a:lnTo>
                    <a:lnTo>
                      <a:pt x="792" y="55"/>
                    </a:lnTo>
                    <a:lnTo>
                      <a:pt x="800" y="34"/>
                    </a:lnTo>
                    <a:lnTo>
                      <a:pt x="785" y="27"/>
                    </a:lnTo>
                    <a:lnTo>
                      <a:pt x="77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083" name="Freeform 372"/>
              <p:cNvSpPr>
                <a:spLocks/>
              </p:cNvSpPr>
              <p:nvPr/>
            </p:nvSpPr>
            <p:spPr bwMode="auto">
              <a:xfrm>
                <a:off x="3618" y="2148"/>
                <a:ext cx="77" cy="277"/>
              </a:xfrm>
              <a:custGeom>
                <a:avLst/>
                <a:gdLst>
                  <a:gd name="T0" fmla="*/ 1 w 154"/>
                  <a:gd name="T1" fmla="*/ 0 h 555"/>
                  <a:gd name="T2" fmla="*/ 1 w 154"/>
                  <a:gd name="T3" fmla="*/ 0 h 555"/>
                  <a:gd name="T4" fmla="*/ 1 w 154"/>
                  <a:gd name="T5" fmla="*/ 0 h 555"/>
                  <a:gd name="T6" fmla="*/ 1 w 154"/>
                  <a:gd name="T7" fmla="*/ 0 h 555"/>
                  <a:gd name="T8" fmla="*/ 1 w 154"/>
                  <a:gd name="T9" fmla="*/ 0 h 555"/>
                  <a:gd name="T10" fmla="*/ 1 w 154"/>
                  <a:gd name="T11" fmla="*/ 0 h 555"/>
                  <a:gd name="T12" fmla="*/ 1 w 154"/>
                  <a:gd name="T13" fmla="*/ 0 h 555"/>
                  <a:gd name="T14" fmla="*/ 1 w 154"/>
                  <a:gd name="T15" fmla="*/ 0 h 555"/>
                  <a:gd name="T16" fmla="*/ 1 w 154"/>
                  <a:gd name="T17" fmla="*/ 0 h 555"/>
                  <a:gd name="T18" fmla="*/ 1 w 154"/>
                  <a:gd name="T19" fmla="*/ 0 h 555"/>
                  <a:gd name="T20" fmla="*/ 1 w 154"/>
                  <a:gd name="T21" fmla="*/ 0 h 555"/>
                  <a:gd name="T22" fmla="*/ 1 w 154"/>
                  <a:gd name="T23" fmla="*/ 0 h 555"/>
                  <a:gd name="T24" fmla="*/ 0 w 154"/>
                  <a:gd name="T25" fmla="*/ 0 h 555"/>
                  <a:gd name="T26" fmla="*/ 0 w 154"/>
                  <a:gd name="T27" fmla="*/ 0 h 555"/>
                  <a:gd name="T28" fmla="*/ 1 w 154"/>
                  <a:gd name="T29" fmla="*/ 0 h 555"/>
                  <a:gd name="T30" fmla="*/ 1 w 154"/>
                  <a:gd name="T31" fmla="*/ 0 h 555"/>
                  <a:gd name="T32" fmla="*/ 1 w 154"/>
                  <a:gd name="T33" fmla="*/ 0 h 5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4"/>
                  <a:gd name="T52" fmla="*/ 0 h 555"/>
                  <a:gd name="T53" fmla="*/ 154 w 154"/>
                  <a:gd name="T54" fmla="*/ 555 h 5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4" h="555">
                    <a:moveTo>
                      <a:pt x="154" y="48"/>
                    </a:moveTo>
                    <a:lnTo>
                      <a:pt x="120" y="76"/>
                    </a:lnTo>
                    <a:lnTo>
                      <a:pt x="131" y="143"/>
                    </a:lnTo>
                    <a:lnTo>
                      <a:pt x="142" y="306"/>
                    </a:lnTo>
                    <a:lnTo>
                      <a:pt x="146" y="456"/>
                    </a:lnTo>
                    <a:lnTo>
                      <a:pt x="99" y="555"/>
                    </a:lnTo>
                    <a:lnTo>
                      <a:pt x="47" y="472"/>
                    </a:lnTo>
                    <a:lnTo>
                      <a:pt x="28" y="380"/>
                    </a:lnTo>
                    <a:lnTo>
                      <a:pt x="36" y="310"/>
                    </a:lnTo>
                    <a:lnTo>
                      <a:pt x="47" y="230"/>
                    </a:lnTo>
                    <a:lnTo>
                      <a:pt x="47" y="120"/>
                    </a:lnTo>
                    <a:lnTo>
                      <a:pt x="40" y="76"/>
                    </a:lnTo>
                    <a:lnTo>
                      <a:pt x="0" y="57"/>
                    </a:lnTo>
                    <a:lnTo>
                      <a:pt x="0" y="6"/>
                    </a:lnTo>
                    <a:lnTo>
                      <a:pt x="139" y="0"/>
                    </a:lnTo>
                    <a:lnTo>
                      <a:pt x="154" y="48"/>
                    </a:lnTo>
                    <a:close/>
                  </a:path>
                </a:pathLst>
              </a:custGeom>
              <a:solidFill>
                <a:srgbClr val="FFD1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084" name="Freeform 373"/>
              <p:cNvSpPr>
                <a:spLocks/>
              </p:cNvSpPr>
              <p:nvPr/>
            </p:nvSpPr>
            <p:spPr bwMode="auto">
              <a:xfrm>
                <a:off x="3656" y="2394"/>
                <a:ext cx="228" cy="554"/>
              </a:xfrm>
              <a:custGeom>
                <a:avLst/>
                <a:gdLst>
                  <a:gd name="T0" fmla="*/ 1 w 456"/>
                  <a:gd name="T1" fmla="*/ 1 h 1107"/>
                  <a:gd name="T2" fmla="*/ 1 w 456"/>
                  <a:gd name="T3" fmla="*/ 1 h 1107"/>
                  <a:gd name="T4" fmla="*/ 1 w 456"/>
                  <a:gd name="T5" fmla="*/ 1 h 1107"/>
                  <a:gd name="T6" fmla="*/ 1 w 456"/>
                  <a:gd name="T7" fmla="*/ 1 h 1107"/>
                  <a:gd name="T8" fmla="*/ 1 w 456"/>
                  <a:gd name="T9" fmla="*/ 1 h 1107"/>
                  <a:gd name="T10" fmla="*/ 1 w 456"/>
                  <a:gd name="T11" fmla="*/ 1 h 1107"/>
                  <a:gd name="T12" fmla="*/ 1 w 456"/>
                  <a:gd name="T13" fmla="*/ 1 h 1107"/>
                  <a:gd name="T14" fmla="*/ 1 w 456"/>
                  <a:gd name="T15" fmla="*/ 1 h 1107"/>
                  <a:gd name="T16" fmla="*/ 1 w 456"/>
                  <a:gd name="T17" fmla="*/ 1 h 1107"/>
                  <a:gd name="T18" fmla="*/ 1 w 456"/>
                  <a:gd name="T19" fmla="*/ 1 h 1107"/>
                  <a:gd name="T20" fmla="*/ 1 w 456"/>
                  <a:gd name="T21" fmla="*/ 1 h 1107"/>
                  <a:gd name="T22" fmla="*/ 1 w 456"/>
                  <a:gd name="T23" fmla="*/ 1 h 1107"/>
                  <a:gd name="T24" fmla="*/ 1 w 456"/>
                  <a:gd name="T25" fmla="*/ 1 h 1107"/>
                  <a:gd name="T26" fmla="*/ 1 w 456"/>
                  <a:gd name="T27" fmla="*/ 1 h 1107"/>
                  <a:gd name="T28" fmla="*/ 1 w 456"/>
                  <a:gd name="T29" fmla="*/ 1 h 1107"/>
                  <a:gd name="T30" fmla="*/ 1 w 456"/>
                  <a:gd name="T31" fmla="*/ 1 h 1107"/>
                  <a:gd name="T32" fmla="*/ 1 w 456"/>
                  <a:gd name="T33" fmla="*/ 1 h 1107"/>
                  <a:gd name="T34" fmla="*/ 1 w 456"/>
                  <a:gd name="T35" fmla="*/ 1 h 1107"/>
                  <a:gd name="T36" fmla="*/ 1 w 456"/>
                  <a:gd name="T37" fmla="*/ 1 h 1107"/>
                  <a:gd name="T38" fmla="*/ 1 w 456"/>
                  <a:gd name="T39" fmla="*/ 1 h 1107"/>
                  <a:gd name="T40" fmla="*/ 1 w 456"/>
                  <a:gd name="T41" fmla="*/ 1 h 1107"/>
                  <a:gd name="T42" fmla="*/ 1 w 456"/>
                  <a:gd name="T43" fmla="*/ 1 h 1107"/>
                  <a:gd name="T44" fmla="*/ 1 w 456"/>
                  <a:gd name="T45" fmla="*/ 1 h 1107"/>
                  <a:gd name="T46" fmla="*/ 1 w 456"/>
                  <a:gd name="T47" fmla="*/ 1 h 1107"/>
                  <a:gd name="T48" fmla="*/ 1 w 456"/>
                  <a:gd name="T49" fmla="*/ 1 h 1107"/>
                  <a:gd name="T50" fmla="*/ 1 w 456"/>
                  <a:gd name="T51" fmla="*/ 1 h 1107"/>
                  <a:gd name="T52" fmla="*/ 1 w 456"/>
                  <a:gd name="T53" fmla="*/ 1 h 1107"/>
                  <a:gd name="T54" fmla="*/ 1 w 456"/>
                  <a:gd name="T55" fmla="*/ 1 h 1107"/>
                  <a:gd name="T56" fmla="*/ 1 w 456"/>
                  <a:gd name="T57" fmla="*/ 1 h 1107"/>
                  <a:gd name="T58" fmla="*/ 1 w 456"/>
                  <a:gd name="T59" fmla="*/ 1 h 1107"/>
                  <a:gd name="T60" fmla="*/ 1 w 456"/>
                  <a:gd name="T61" fmla="*/ 1 h 1107"/>
                  <a:gd name="T62" fmla="*/ 1 w 456"/>
                  <a:gd name="T63" fmla="*/ 1 h 1107"/>
                  <a:gd name="T64" fmla="*/ 1 w 456"/>
                  <a:gd name="T65" fmla="*/ 1 h 1107"/>
                  <a:gd name="T66" fmla="*/ 1 w 456"/>
                  <a:gd name="T67" fmla="*/ 1 h 1107"/>
                  <a:gd name="T68" fmla="*/ 1 w 456"/>
                  <a:gd name="T69" fmla="*/ 1 h 1107"/>
                  <a:gd name="T70" fmla="*/ 1 w 456"/>
                  <a:gd name="T71" fmla="*/ 1 h 1107"/>
                  <a:gd name="T72" fmla="*/ 1 w 456"/>
                  <a:gd name="T73" fmla="*/ 1 h 1107"/>
                  <a:gd name="T74" fmla="*/ 1 w 456"/>
                  <a:gd name="T75" fmla="*/ 1 h 1107"/>
                  <a:gd name="T76" fmla="*/ 1 w 456"/>
                  <a:gd name="T77" fmla="*/ 1 h 1107"/>
                  <a:gd name="T78" fmla="*/ 1 w 456"/>
                  <a:gd name="T79" fmla="*/ 1 h 1107"/>
                  <a:gd name="T80" fmla="*/ 1 w 456"/>
                  <a:gd name="T81" fmla="*/ 1 h 1107"/>
                  <a:gd name="T82" fmla="*/ 1 w 456"/>
                  <a:gd name="T83" fmla="*/ 1 h 1107"/>
                  <a:gd name="T84" fmla="*/ 1 w 456"/>
                  <a:gd name="T85" fmla="*/ 1 h 1107"/>
                  <a:gd name="T86" fmla="*/ 1 w 456"/>
                  <a:gd name="T87" fmla="*/ 1 h 1107"/>
                  <a:gd name="T88" fmla="*/ 1 w 456"/>
                  <a:gd name="T89" fmla="*/ 0 h 110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56"/>
                  <a:gd name="T136" fmla="*/ 0 h 1107"/>
                  <a:gd name="T137" fmla="*/ 456 w 456"/>
                  <a:gd name="T138" fmla="*/ 1107 h 110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56" h="1107">
                    <a:moveTo>
                      <a:pt x="365" y="3"/>
                    </a:moveTo>
                    <a:lnTo>
                      <a:pt x="369" y="26"/>
                    </a:lnTo>
                    <a:lnTo>
                      <a:pt x="369" y="55"/>
                    </a:lnTo>
                    <a:lnTo>
                      <a:pt x="372" y="77"/>
                    </a:lnTo>
                    <a:lnTo>
                      <a:pt x="376" y="102"/>
                    </a:lnTo>
                    <a:lnTo>
                      <a:pt x="372" y="133"/>
                    </a:lnTo>
                    <a:lnTo>
                      <a:pt x="376" y="169"/>
                    </a:lnTo>
                    <a:lnTo>
                      <a:pt x="376" y="197"/>
                    </a:lnTo>
                    <a:lnTo>
                      <a:pt x="376" y="228"/>
                    </a:lnTo>
                    <a:lnTo>
                      <a:pt x="380" y="256"/>
                    </a:lnTo>
                    <a:lnTo>
                      <a:pt x="380" y="296"/>
                    </a:lnTo>
                    <a:lnTo>
                      <a:pt x="380" y="319"/>
                    </a:lnTo>
                    <a:lnTo>
                      <a:pt x="384" y="340"/>
                    </a:lnTo>
                    <a:lnTo>
                      <a:pt x="388" y="355"/>
                    </a:lnTo>
                    <a:lnTo>
                      <a:pt x="388" y="383"/>
                    </a:lnTo>
                    <a:lnTo>
                      <a:pt x="391" y="399"/>
                    </a:lnTo>
                    <a:lnTo>
                      <a:pt x="391" y="418"/>
                    </a:lnTo>
                    <a:lnTo>
                      <a:pt x="384" y="454"/>
                    </a:lnTo>
                    <a:lnTo>
                      <a:pt x="388" y="473"/>
                    </a:lnTo>
                    <a:lnTo>
                      <a:pt x="384" y="497"/>
                    </a:lnTo>
                    <a:lnTo>
                      <a:pt x="384" y="526"/>
                    </a:lnTo>
                    <a:lnTo>
                      <a:pt x="384" y="549"/>
                    </a:lnTo>
                    <a:lnTo>
                      <a:pt x="384" y="568"/>
                    </a:lnTo>
                    <a:lnTo>
                      <a:pt x="388" y="585"/>
                    </a:lnTo>
                    <a:lnTo>
                      <a:pt x="384" y="608"/>
                    </a:lnTo>
                    <a:lnTo>
                      <a:pt x="384" y="629"/>
                    </a:lnTo>
                    <a:lnTo>
                      <a:pt x="384" y="648"/>
                    </a:lnTo>
                    <a:lnTo>
                      <a:pt x="384" y="672"/>
                    </a:lnTo>
                    <a:lnTo>
                      <a:pt x="380" y="691"/>
                    </a:lnTo>
                    <a:lnTo>
                      <a:pt x="380" y="714"/>
                    </a:lnTo>
                    <a:lnTo>
                      <a:pt x="380" y="743"/>
                    </a:lnTo>
                    <a:lnTo>
                      <a:pt x="376" y="767"/>
                    </a:lnTo>
                    <a:lnTo>
                      <a:pt x="376" y="786"/>
                    </a:lnTo>
                    <a:lnTo>
                      <a:pt x="376" y="805"/>
                    </a:lnTo>
                    <a:lnTo>
                      <a:pt x="376" y="834"/>
                    </a:lnTo>
                    <a:lnTo>
                      <a:pt x="376" y="866"/>
                    </a:lnTo>
                    <a:lnTo>
                      <a:pt x="376" y="897"/>
                    </a:lnTo>
                    <a:lnTo>
                      <a:pt x="376" y="929"/>
                    </a:lnTo>
                    <a:lnTo>
                      <a:pt x="384" y="940"/>
                    </a:lnTo>
                    <a:lnTo>
                      <a:pt x="391" y="952"/>
                    </a:lnTo>
                    <a:lnTo>
                      <a:pt x="399" y="961"/>
                    </a:lnTo>
                    <a:lnTo>
                      <a:pt x="409" y="973"/>
                    </a:lnTo>
                    <a:lnTo>
                      <a:pt x="416" y="980"/>
                    </a:lnTo>
                    <a:lnTo>
                      <a:pt x="428" y="992"/>
                    </a:lnTo>
                    <a:lnTo>
                      <a:pt x="439" y="1016"/>
                    </a:lnTo>
                    <a:lnTo>
                      <a:pt x="452" y="1035"/>
                    </a:lnTo>
                    <a:lnTo>
                      <a:pt x="456" y="1068"/>
                    </a:lnTo>
                    <a:lnTo>
                      <a:pt x="443" y="1094"/>
                    </a:lnTo>
                    <a:lnTo>
                      <a:pt x="409" y="1107"/>
                    </a:lnTo>
                    <a:lnTo>
                      <a:pt x="376" y="1107"/>
                    </a:lnTo>
                    <a:lnTo>
                      <a:pt x="348" y="1107"/>
                    </a:lnTo>
                    <a:lnTo>
                      <a:pt x="329" y="1094"/>
                    </a:lnTo>
                    <a:lnTo>
                      <a:pt x="296" y="1087"/>
                    </a:lnTo>
                    <a:lnTo>
                      <a:pt x="274" y="1071"/>
                    </a:lnTo>
                    <a:lnTo>
                      <a:pt x="249" y="1056"/>
                    </a:lnTo>
                    <a:lnTo>
                      <a:pt x="226" y="1039"/>
                    </a:lnTo>
                    <a:lnTo>
                      <a:pt x="220" y="1031"/>
                    </a:lnTo>
                    <a:lnTo>
                      <a:pt x="217" y="1020"/>
                    </a:lnTo>
                    <a:lnTo>
                      <a:pt x="213" y="1012"/>
                    </a:lnTo>
                    <a:lnTo>
                      <a:pt x="211" y="1005"/>
                    </a:lnTo>
                    <a:lnTo>
                      <a:pt x="205" y="997"/>
                    </a:lnTo>
                    <a:lnTo>
                      <a:pt x="205" y="995"/>
                    </a:lnTo>
                    <a:lnTo>
                      <a:pt x="190" y="988"/>
                    </a:lnTo>
                    <a:lnTo>
                      <a:pt x="179" y="973"/>
                    </a:lnTo>
                    <a:lnTo>
                      <a:pt x="146" y="944"/>
                    </a:lnTo>
                    <a:lnTo>
                      <a:pt x="139" y="900"/>
                    </a:lnTo>
                    <a:lnTo>
                      <a:pt x="127" y="878"/>
                    </a:lnTo>
                    <a:lnTo>
                      <a:pt x="118" y="857"/>
                    </a:lnTo>
                    <a:lnTo>
                      <a:pt x="99" y="830"/>
                    </a:lnTo>
                    <a:lnTo>
                      <a:pt x="91" y="815"/>
                    </a:lnTo>
                    <a:lnTo>
                      <a:pt x="74" y="794"/>
                    </a:lnTo>
                    <a:lnTo>
                      <a:pt x="70" y="782"/>
                    </a:lnTo>
                    <a:lnTo>
                      <a:pt x="59" y="758"/>
                    </a:lnTo>
                    <a:lnTo>
                      <a:pt x="51" y="731"/>
                    </a:lnTo>
                    <a:lnTo>
                      <a:pt x="36" y="695"/>
                    </a:lnTo>
                    <a:lnTo>
                      <a:pt x="23" y="667"/>
                    </a:lnTo>
                    <a:lnTo>
                      <a:pt x="15" y="648"/>
                    </a:lnTo>
                    <a:lnTo>
                      <a:pt x="8" y="625"/>
                    </a:lnTo>
                    <a:lnTo>
                      <a:pt x="0" y="604"/>
                    </a:lnTo>
                    <a:lnTo>
                      <a:pt x="4" y="553"/>
                    </a:lnTo>
                    <a:lnTo>
                      <a:pt x="11" y="568"/>
                    </a:lnTo>
                    <a:lnTo>
                      <a:pt x="27" y="592"/>
                    </a:lnTo>
                    <a:lnTo>
                      <a:pt x="30" y="621"/>
                    </a:lnTo>
                    <a:lnTo>
                      <a:pt x="47" y="648"/>
                    </a:lnTo>
                    <a:lnTo>
                      <a:pt x="51" y="680"/>
                    </a:lnTo>
                    <a:lnTo>
                      <a:pt x="66" y="703"/>
                    </a:lnTo>
                    <a:lnTo>
                      <a:pt x="87" y="743"/>
                    </a:lnTo>
                    <a:lnTo>
                      <a:pt x="106" y="775"/>
                    </a:lnTo>
                    <a:lnTo>
                      <a:pt x="127" y="822"/>
                    </a:lnTo>
                    <a:lnTo>
                      <a:pt x="142" y="853"/>
                    </a:lnTo>
                    <a:lnTo>
                      <a:pt x="154" y="881"/>
                    </a:lnTo>
                    <a:lnTo>
                      <a:pt x="165" y="921"/>
                    </a:lnTo>
                    <a:lnTo>
                      <a:pt x="182" y="940"/>
                    </a:lnTo>
                    <a:lnTo>
                      <a:pt x="205" y="952"/>
                    </a:lnTo>
                    <a:lnTo>
                      <a:pt x="217" y="973"/>
                    </a:lnTo>
                    <a:lnTo>
                      <a:pt x="234" y="999"/>
                    </a:lnTo>
                    <a:lnTo>
                      <a:pt x="249" y="1024"/>
                    </a:lnTo>
                    <a:lnTo>
                      <a:pt x="274" y="1039"/>
                    </a:lnTo>
                    <a:lnTo>
                      <a:pt x="304" y="1060"/>
                    </a:lnTo>
                    <a:lnTo>
                      <a:pt x="333" y="1075"/>
                    </a:lnTo>
                    <a:lnTo>
                      <a:pt x="355" y="1079"/>
                    </a:lnTo>
                    <a:lnTo>
                      <a:pt x="391" y="1079"/>
                    </a:lnTo>
                    <a:lnTo>
                      <a:pt x="420" y="1071"/>
                    </a:lnTo>
                    <a:lnTo>
                      <a:pt x="420" y="1039"/>
                    </a:lnTo>
                    <a:lnTo>
                      <a:pt x="399" y="1016"/>
                    </a:lnTo>
                    <a:lnTo>
                      <a:pt x="391" y="995"/>
                    </a:lnTo>
                    <a:lnTo>
                      <a:pt x="369" y="976"/>
                    </a:lnTo>
                    <a:lnTo>
                      <a:pt x="361" y="952"/>
                    </a:lnTo>
                    <a:lnTo>
                      <a:pt x="355" y="925"/>
                    </a:lnTo>
                    <a:lnTo>
                      <a:pt x="355" y="889"/>
                    </a:lnTo>
                    <a:lnTo>
                      <a:pt x="355" y="845"/>
                    </a:lnTo>
                    <a:lnTo>
                      <a:pt x="352" y="805"/>
                    </a:lnTo>
                    <a:lnTo>
                      <a:pt x="352" y="767"/>
                    </a:lnTo>
                    <a:lnTo>
                      <a:pt x="361" y="727"/>
                    </a:lnTo>
                    <a:lnTo>
                      <a:pt x="355" y="691"/>
                    </a:lnTo>
                    <a:lnTo>
                      <a:pt x="361" y="659"/>
                    </a:lnTo>
                    <a:lnTo>
                      <a:pt x="361" y="632"/>
                    </a:lnTo>
                    <a:lnTo>
                      <a:pt x="361" y="592"/>
                    </a:lnTo>
                    <a:lnTo>
                      <a:pt x="361" y="556"/>
                    </a:lnTo>
                    <a:lnTo>
                      <a:pt x="361" y="520"/>
                    </a:lnTo>
                    <a:lnTo>
                      <a:pt x="361" y="465"/>
                    </a:lnTo>
                    <a:lnTo>
                      <a:pt x="369" y="442"/>
                    </a:lnTo>
                    <a:lnTo>
                      <a:pt x="365" y="406"/>
                    </a:lnTo>
                    <a:lnTo>
                      <a:pt x="365" y="362"/>
                    </a:lnTo>
                    <a:lnTo>
                      <a:pt x="365" y="326"/>
                    </a:lnTo>
                    <a:lnTo>
                      <a:pt x="365" y="296"/>
                    </a:lnTo>
                    <a:lnTo>
                      <a:pt x="361" y="267"/>
                    </a:lnTo>
                    <a:lnTo>
                      <a:pt x="355" y="237"/>
                    </a:lnTo>
                    <a:lnTo>
                      <a:pt x="352" y="197"/>
                    </a:lnTo>
                    <a:lnTo>
                      <a:pt x="348" y="165"/>
                    </a:lnTo>
                    <a:lnTo>
                      <a:pt x="348" y="125"/>
                    </a:lnTo>
                    <a:lnTo>
                      <a:pt x="352" y="98"/>
                    </a:lnTo>
                    <a:lnTo>
                      <a:pt x="352" y="62"/>
                    </a:lnTo>
                    <a:lnTo>
                      <a:pt x="344" y="34"/>
                    </a:lnTo>
                    <a:lnTo>
                      <a:pt x="333" y="0"/>
                    </a:lnTo>
                    <a:lnTo>
                      <a:pt x="36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085" name="Freeform 374"/>
              <p:cNvSpPr>
                <a:spLocks/>
              </p:cNvSpPr>
              <p:nvPr/>
            </p:nvSpPr>
            <p:spPr bwMode="auto">
              <a:xfrm>
                <a:off x="3426" y="2376"/>
                <a:ext cx="234" cy="570"/>
              </a:xfrm>
              <a:custGeom>
                <a:avLst/>
                <a:gdLst>
                  <a:gd name="T0" fmla="*/ 1 w 468"/>
                  <a:gd name="T1" fmla="*/ 0 h 1141"/>
                  <a:gd name="T2" fmla="*/ 1 w 468"/>
                  <a:gd name="T3" fmla="*/ 0 h 1141"/>
                  <a:gd name="T4" fmla="*/ 1 w 468"/>
                  <a:gd name="T5" fmla="*/ 0 h 1141"/>
                  <a:gd name="T6" fmla="*/ 1 w 468"/>
                  <a:gd name="T7" fmla="*/ 0 h 1141"/>
                  <a:gd name="T8" fmla="*/ 1 w 468"/>
                  <a:gd name="T9" fmla="*/ 0 h 1141"/>
                  <a:gd name="T10" fmla="*/ 1 w 468"/>
                  <a:gd name="T11" fmla="*/ 0 h 1141"/>
                  <a:gd name="T12" fmla="*/ 1 w 468"/>
                  <a:gd name="T13" fmla="*/ 0 h 1141"/>
                  <a:gd name="T14" fmla="*/ 1 w 468"/>
                  <a:gd name="T15" fmla="*/ 0 h 1141"/>
                  <a:gd name="T16" fmla="*/ 1 w 468"/>
                  <a:gd name="T17" fmla="*/ 0 h 1141"/>
                  <a:gd name="T18" fmla="*/ 1 w 468"/>
                  <a:gd name="T19" fmla="*/ 0 h 1141"/>
                  <a:gd name="T20" fmla="*/ 1 w 468"/>
                  <a:gd name="T21" fmla="*/ 0 h 1141"/>
                  <a:gd name="T22" fmla="*/ 1 w 468"/>
                  <a:gd name="T23" fmla="*/ 0 h 1141"/>
                  <a:gd name="T24" fmla="*/ 1 w 468"/>
                  <a:gd name="T25" fmla="*/ 0 h 1141"/>
                  <a:gd name="T26" fmla="*/ 1 w 468"/>
                  <a:gd name="T27" fmla="*/ 0 h 1141"/>
                  <a:gd name="T28" fmla="*/ 1 w 468"/>
                  <a:gd name="T29" fmla="*/ 0 h 1141"/>
                  <a:gd name="T30" fmla="*/ 1 w 468"/>
                  <a:gd name="T31" fmla="*/ 0 h 1141"/>
                  <a:gd name="T32" fmla="*/ 1 w 468"/>
                  <a:gd name="T33" fmla="*/ 0 h 1141"/>
                  <a:gd name="T34" fmla="*/ 1 w 468"/>
                  <a:gd name="T35" fmla="*/ 0 h 1141"/>
                  <a:gd name="T36" fmla="*/ 1 w 468"/>
                  <a:gd name="T37" fmla="*/ 0 h 1141"/>
                  <a:gd name="T38" fmla="*/ 1 w 468"/>
                  <a:gd name="T39" fmla="*/ 0 h 1141"/>
                  <a:gd name="T40" fmla="*/ 1 w 468"/>
                  <a:gd name="T41" fmla="*/ 0 h 1141"/>
                  <a:gd name="T42" fmla="*/ 1 w 468"/>
                  <a:gd name="T43" fmla="*/ 0 h 1141"/>
                  <a:gd name="T44" fmla="*/ 1 w 468"/>
                  <a:gd name="T45" fmla="*/ 0 h 1141"/>
                  <a:gd name="T46" fmla="*/ 1 w 468"/>
                  <a:gd name="T47" fmla="*/ 0 h 1141"/>
                  <a:gd name="T48" fmla="*/ 1 w 468"/>
                  <a:gd name="T49" fmla="*/ 0 h 1141"/>
                  <a:gd name="T50" fmla="*/ 1 w 468"/>
                  <a:gd name="T51" fmla="*/ 0 h 1141"/>
                  <a:gd name="T52" fmla="*/ 1 w 468"/>
                  <a:gd name="T53" fmla="*/ 0 h 1141"/>
                  <a:gd name="T54" fmla="*/ 1 w 468"/>
                  <a:gd name="T55" fmla="*/ 0 h 1141"/>
                  <a:gd name="T56" fmla="*/ 1 w 468"/>
                  <a:gd name="T57" fmla="*/ 0 h 1141"/>
                  <a:gd name="T58" fmla="*/ 1 w 468"/>
                  <a:gd name="T59" fmla="*/ 0 h 1141"/>
                  <a:gd name="T60" fmla="*/ 1 w 468"/>
                  <a:gd name="T61" fmla="*/ 0 h 1141"/>
                  <a:gd name="T62" fmla="*/ 1 w 468"/>
                  <a:gd name="T63" fmla="*/ 0 h 1141"/>
                  <a:gd name="T64" fmla="*/ 1 w 468"/>
                  <a:gd name="T65" fmla="*/ 0 h 1141"/>
                  <a:gd name="T66" fmla="*/ 1 w 468"/>
                  <a:gd name="T67" fmla="*/ 0 h 1141"/>
                  <a:gd name="T68" fmla="*/ 1 w 468"/>
                  <a:gd name="T69" fmla="*/ 0 h 1141"/>
                  <a:gd name="T70" fmla="*/ 1 w 468"/>
                  <a:gd name="T71" fmla="*/ 0 h 1141"/>
                  <a:gd name="T72" fmla="*/ 1 w 468"/>
                  <a:gd name="T73" fmla="*/ 0 h 1141"/>
                  <a:gd name="T74" fmla="*/ 1 w 468"/>
                  <a:gd name="T75" fmla="*/ 0 h 1141"/>
                  <a:gd name="T76" fmla="*/ 1 w 468"/>
                  <a:gd name="T77" fmla="*/ 0 h 1141"/>
                  <a:gd name="T78" fmla="*/ 1 w 468"/>
                  <a:gd name="T79" fmla="*/ 0 h 1141"/>
                  <a:gd name="T80" fmla="*/ 1 w 468"/>
                  <a:gd name="T81" fmla="*/ 0 h 1141"/>
                  <a:gd name="T82" fmla="*/ 1 w 468"/>
                  <a:gd name="T83" fmla="*/ 0 h 1141"/>
                  <a:gd name="T84" fmla="*/ 1 w 468"/>
                  <a:gd name="T85" fmla="*/ 0 h 1141"/>
                  <a:gd name="T86" fmla="*/ 1 w 468"/>
                  <a:gd name="T87" fmla="*/ 0 h 1141"/>
                  <a:gd name="T88" fmla="*/ 1 w 468"/>
                  <a:gd name="T89" fmla="*/ 0 h 11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68"/>
                  <a:gd name="T136" fmla="*/ 0 h 1141"/>
                  <a:gd name="T137" fmla="*/ 468 w 468"/>
                  <a:gd name="T138" fmla="*/ 1141 h 11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68" h="1141">
                    <a:moveTo>
                      <a:pt x="99" y="4"/>
                    </a:moveTo>
                    <a:lnTo>
                      <a:pt x="91" y="59"/>
                    </a:lnTo>
                    <a:lnTo>
                      <a:pt x="91" y="92"/>
                    </a:lnTo>
                    <a:lnTo>
                      <a:pt x="84" y="111"/>
                    </a:lnTo>
                    <a:lnTo>
                      <a:pt x="80" y="139"/>
                    </a:lnTo>
                    <a:lnTo>
                      <a:pt x="84" y="166"/>
                    </a:lnTo>
                    <a:lnTo>
                      <a:pt x="80" y="202"/>
                    </a:lnTo>
                    <a:lnTo>
                      <a:pt x="80" y="230"/>
                    </a:lnTo>
                    <a:lnTo>
                      <a:pt x="80" y="261"/>
                    </a:lnTo>
                    <a:lnTo>
                      <a:pt x="74" y="293"/>
                    </a:lnTo>
                    <a:lnTo>
                      <a:pt x="74" y="329"/>
                    </a:lnTo>
                    <a:lnTo>
                      <a:pt x="74" y="352"/>
                    </a:lnTo>
                    <a:lnTo>
                      <a:pt x="70" y="373"/>
                    </a:lnTo>
                    <a:lnTo>
                      <a:pt x="66" y="392"/>
                    </a:lnTo>
                    <a:lnTo>
                      <a:pt x="66" y="417"/>
                    </a:lnTo>
                    <a:lnTo>
                      <a:pt x="63" y="432"/>
                    </a:lnTo>
                    <a:lnTo>
                      <a:pt x="63" y="451"/>
                    </a:lnTo>
                    <a:lnTo>
                      <a:pt x="70" y="487"/>
                    </a:lnTo>
                    <a:lnTo>
                      <a:pt x="66" y="506"/>
                    </a:lnTo>
                    <a:lnTo>
                      <a:pt x="70" y="531"/>
                    </a:lnTo>
                    <a:lnTo>
                      <a:pt x="70" y="557"/>
                    </a:lnTo>
                    <a:lnTo>
                      <a:pt x="70" y="582"/>
                    </a:lnTo>
                    <a:lnTo>
                      <a:pt x="70" y="601"/>
                    </a:lnTo>
                    <a:lnTo>
                      <a:pt x="66" y="622"/>
                    </a:lnTo>
                    <a:lnTo>
                      <a:pt x="74" y="645"/>
                    </a:lnTo>
                    <a:lnTo>
                      <a:pt x="70" y="662"/>
                    </a:lnTo>
                    <a:lnTo>
                      <a:pt x="70" y="685"/>
                    </a:lnTo>
                    <a:lnTo>
                      <a:pt x="74" y="704"/>
                    </a:lnTo>
                    <a:lnTo>
                      <a:pt x="74" y="728"/>
                    </a:lnTo>
                    <a:lnTo>
                      <a:pt x="74" y="751"/>
                    </a:lnTo>
                    <a:lnTo>
                      <a:pt x="74" y="776"/>
                    </a:lnTo>
                    <a:lnTo>
                      <a:pt x="80" y="804"/>
                    </a:lnTo>
                    <a:lnTo>
                      <a:pt x="80" y="823"/>
                    </a:lnTo>
                    <a:lnTo>
                      <a:pt x="80" y="838"/>
                    </a:lnTo>
                    <a:lnTo>
                      <a:pt x="80" y="867"/>
                    </a:lnTo>
                    <a:lnTo>
                      <a:pt x="80" y="899"/>
                    </a:lnTo>
                    <a:lnTo>
                      <a:pt x="80" y="930"/>
                    </a:lnTo>
                    <a:lnTo>
                      <a:pt x="80" y="962"/>
                    </a:lnTo>
                    <a:lnTo>
                      <a:pt x="74" y="973"/>
                    </a:lnTo>
                    <a:lnTo>
                      <a:pt x="63" y="985"/>
                    </a:lnTo>
                    <a:lnTo>
                      <a:pt x="55" y="992"/>
                    </a:lnTo>
                    <a:lnTo>
                      <a:pt x="47" y="1006"/>
                    </a:lnTo>
                    <a:lnTo>
                      <a:pt x="40" y="1013"/>
                    </a:lnTo>
                    <a:lnTo>
                      <a:pt x="30" y="1029"/>
                    </a:lnTo>
                    <a:lnTo>
                      <a:pt x="19" y="1049"/>
                    </a:lnTo>
                    <a:lnTo>
                      <a:pt x="4" y="1072"/>
                    </a:lnTo>
                    <a:lnTo>
                      <a:pt x="0" y="1101"/>
                    </a:lnTo>
                    <a:lnTo>
                      <a:pt x="15" y="1127"/>
                    </a:lnTo>
                    <a:lnTo>
                      <a:pt x="47" y="1141"/>
                    </a:lnTo>
                    <a:lnTo>
                      <a:pt x="80" y="1141"/>
                    </a:lnTo>
                    <a:lnTo>
                      <a:pt x="106" y="1141"/>
                    </a:lnTo>
                    <a:lnTo>
                      <a:pt x="127" y="1127"/>
                    </a:lnTo>
                    <a:lnTo>
                      <a:pt x="161" y="1124"/>
                    </a:lnTo>
                    <a:lnTo>
                      <a:pt x="182" y="1105"/>
                    </a:lnTo>
                    <a:lnTo>
                      <a:pt x="205" y="1093"/>
                    </a:lnTo>
                    <a:lnTo>
                      <a:pt x="234" y="1072"/>
                    </a:lnTo>
                    <a:lnTo>
                      <a:pt x="236" y="1065"/>
                    </a:lnTo>
                    <a:lnTo>
                      <a:pt x="241" y="1057"/>
                    </a:lnTo>
                    <a:lnTo>
                      <a:pt x="241" y="1049"/>
                    </a:lnTo>
                    <a:lnTo>
                      <a:pt x="247" y="1042"/>
                    </a:lnTo>
                    <a:lnTo>
                      <a:pt x="249" y="1034"/>
                    </a:lnTo>
                    <a:lnTo>
                      <a:pt x="253" y="1032"/>
                    </a:lnTo>
                    <a:lnTo>
                      <a:pt x="270" y="1021"/>
                    </a:lnTo>
                    <a:lnTo>
                      <a:pt x="277" y="1010"/>
                    </a:lnTo>
                    <a:lnTo>
                      <a:pt x="308" y="981"/>
                    </a:lnTo>
                    <a:lnTo>
                      <a:pt x="321" y="934"/>
                    </a:lnTo>
                    <a:lnTo>
                      <a:pt x="329" y="911"/>
                    </a:lnTo>
                    <a:lnTo>
                      <a:pt x="336" y="894"/>
                    </a:lnTo>
                    <a:lnTo>
                      <a:pt x="361" y="867"/>
                    </a:lnTo>
                    <a:lnTo>
                      <a:pt x="365" y="846"/>
                    </a:lnTo>
                    <a:lnTo>
                      <a:pt x="380" y="831"/>
                    </a:lnTo>
                    <a:lnTo>
                      <a:pt x="384" y="816"/>
                    </a:lnTo>
                    <a:lnTo>
                      <a:pt x="395" y="795"/>
                    </a:lnTo>
                    <a:lnTo>
                      <a:pt x="405" y="764"/>
                    </a:lnTo>
                    <a:lnTo>
                      <a:pt x="420" y="728"/>
                    </a:lnTo>
                    <a:lnTo>
                      <a:pt x="431" y="704"/>
                    </a:lnTo>
                    <a:lnTo>
                      <a:pt x="439" y="681"/>
                    </a:lnTo>
                    <a:lnTo>
                      <a:pt x="452" y="662"/>
                    </a:lnTo>
                    <a:lnTo>
                      <a:pt x="468" y="637"/>
                    </a:lnTo>
                    <a:lnTo>
                      <a:pt x="464" y="590"/>
                    </a:lnTo>
                    <a:lnTo>
                      <a:pt x="448" y="605"/>
                    </a:lnTo>
                    <a:lnTo>
                      <a:pt x="439" y="629"/>
                    </a:lnTo>
                    <a:lnTo>
                      <a:pt x="424" y="652"/>
                    </a:lnTo>
                    <a:lnTo>
                      <a:pt x="409" y="685"/>
                    </a:lnTo>
                    <a:lnTo>
                      <a:pt x="405" y="713"/>
                    </a:lnTo>
                    <a:lnTo>
                      <a:pt x="391" y="736"/>
                    </a:lnTo>
                    <a:lnTo>
                      <a:pt x="369" y="780"/>
                    </a:lnTo>
                    <a:lnTo>
                      <a:pt x="348" y="808"/>
                    </a:lnTo>
                    <a:lnTo>
                      <a:pt x="329" y="856"/>
                    </a:lnTo>
                    <a:lnTo>
                      <a:pt x="314" y="886"/>
                    </a:lnTo>
                    <a:lnTo>
                      <a:pt x="300" y="918"/>
                    </a:lnTo>
                    <a:lnTo>
                      <a:pt x="289" y="954"/>
                    </a:lnTo>
                    <a:lnTo>
                      <a:pt x="274" y="973"/>
                    </a:lnTo>
                    <a:lnTo>
                      <a:pt x="253" y="989"/>
                    </a:lnTo>
                    <a:lnTo>
                      <a:pt x="238" y="1010"/>
                    </a:lnTo>
                    <a:lnTo>
                      <a:pt x="226" y="1036"/>
                    </a:lnTo>
                    <a:lnTo>
                      <a:pt x="205" y="1057"/>
                    </a:lnTo>
                    <a:lnTo>
                      <a:pt x="182" y="1072"/>
                    </a:lnTo>
                    <a:lnTo>
                      <a:pt x="150" y="1097"/>
                    </a:lnTo>
                    <a:lnTo>
                      <a:pt x="127" y="1112"/>
                    </a:lnTo>
                    <a:lnTo>
                      <a:pt x="99" y="1112"/>
                    </a:lnTo>
                    <a:lnTo>
                      <a:pt x="63" y="1116"/>
                    </a:lnTo>
                    <a:lnTo>
                      <a:pt x="40" y="1105"/>
                    </a:lnTo>
                    <a:lnTo>
                      <a:pt x="36" y="1076"/>
                    </a:lnTo>
                    <a:lnTo>
                      <a:pt x="55" y="1049"/>
                    </a:lnTo>
                    <a:lnTo>
                      <a:pt x="63" y="1032"/>
                    </a:lnTo>
                    <a:lnTo>
                      <a:pt x="87" y="1010"/>
                    </a:lnTo>
                    <a:lnTo>
                      <a:pt x="99" y="985"/>
                    </a:lnTo>
                    <a:lnTo>
                      <a:pt x="99" y="958"/>
                    </a:lnTo>
                    <a:lnTo>
                      <a:pt x="103" y="922"/>
                    </a:lnTo>
                    <a:lnTo>
                      <a:pt x="103" y="878"/>
                    </a:lnTo>
                    <a:lnTo>
                      <a:pt x="103" y="842"/>
                    </a:lnTo>
                    <a:lnTo>
                      <a:pt x="106" y="799"/>
                    </a:lnTo>
                    <a:lnTo>
                      <a:pt x="95" y="764"/>
                    </a:lnTo>
                    <a:lnTo>
                      <a:pt x="99" y="728"/>
                    </a:lnTo>
                    <a:lnTo>
                      <a:pt x="95" y="696"/>
                    </a:lnTo>
                    <a:lnTo>
                      <a:pt x="95" y="666"/>
                    </a:lnTo>
                    <a:lnTo>
                      <a:pt x="95" y="626"/>
                    </a:lnTo>
                    <a:lnTo>
                      <a:pt x="95" y="593"/>
                    </a:lnTo>
                    <a:lnTo>
                      <a:pt x="99" y="553"/>
                    </a:lnTo>
                    <a:lnTo>
                      <a:pt x="95" y="498"/>
                    </a:lnTo>
                    <a:lnTo>
                      <a:pt x="91" y="476"/>
                    </a:lnTo>
                    <a:lnTo>
                      <a:pt x="91" y="439"/>
                    </a:lnTo>
                    <a:lnTo>
                      <a:pt x="91" y="396"/>
                    </a:lnTo>
                    <a:lnTo>
                      <a:pt x="91" y="360"/>
                    </a:lnTo>
                    <a:lnTo>
                      <a:pt x="91" y="329"/>
                    </a:lnTo>
                    <a:lnTo>
                      <a:pt x="99" y="301"/>
                    </a:lnTo>
                    <a:lnTo>
                      <a:pt x="99" y="274"/>
                    </a:lnTo>
                    <a:lnTo>
                      <a:pt x="106" y="234"/>
                    </a:lnTo>
                    <a:lnTo>
                      <a:pt x="106" y="202"/>
                    </a:lnTo>
                    <a:lnTo>
                      <a:pt x="106" y="162"/>
                    </a:lnTo>
                    <a:lnTo>
                      <a:pt x="106" y="132"/>
                    </a:lnTo>
                    <a:lnTo>
                      <a:pt x="103" y="99"/>
                    </a:lnTo>
                    <a:lnTo>
                      <a:pt x="110" y="67"/>
                    </a:lnTo>
                    <a:lnTo>
                      <a:pt x="139" y="0"/>
                    </a:lnTo>
                    <a:lnTo>
                      <a:pt x="9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086" name="Freeform 375"/>
              <p:cNvSpPr>
                <a:spLocks/>
              </p:cNvSpPr>
              <p:nvPr/>
            </p:nvSpPr>
            <p:spPr bwMode="auto">
              <a:xfrm>
                <a:off x="3068" y="2245"/>
                <a:ext cx="47" cy="59"/>
              </a:xfrm>
              <a:custGeom>
                <a:avLst/>
                <a:gdLst>
                  <a:gd name="T0" fmla="*/ 0 w 95"/>
                  <a:gd name="T1" fmla="*/ 0 h 120"/>
                  <a:gd name="T2" fmla="*/ 0 w 95"/>
                  <a:gd name="T3" fmla="*/ 0 h 120"/>
                  <a:gd name="T4" fmla="*/ 0 w 95"/>
                  <a:gd name="T5" fmla="*/ 0 h 120"/>
                  <a:gd name="T6" fmla="*/ 0 w 95"/>
                  <a:gd name="T7" fmla="*/ 0 h 120"/>
                  <a:gd name="T8" fmla="*/ 0 w 95"/>
                  <a:gd name="T9" fmla="*/ 0 h 120"/>
                  <a:gd name="T10" fmla="*/ 0 w 95"/>
                  <a:gd name="T11" fmla="*/ 0 h 120"/>
                  <a:gd name="T12" fmla="*/ 0 w 95"/>
                  <a:gd name="T13" fmla="*/ 0 h 120"/>
                  <a:gd name="T14" fmla="*/ 0 w 95"/>
                  <a:gd name="T15" fmla="*/ 0 h 120"/>
                  <a:gd name="T16" fmla="*/ 0 w 95"/>
                  <a:gd name="T17" fmla="*/ 0 h 120"/>
                  <a:gd name="T18" fmla="*/ 0 w 95"/>
                  <a:gd name="T19" fmla="*/ 0 h 120"/>
                  <a:gd name="T20" fmla="*/ 0 w 95"/>
                  <a:gd name="T21" fmla="*/ 0 h 120"/>
                  <a:gd name="T22" fmla="*/ 0 w 95"/>
                  <a:gd name="T23" fmla="*/ 0 h 120"/>
                  <a:gd name="T24" fmla="*/ 0 w 95"/>
                  <a:gd name="T25" fmla="*/ 0 h 120"/>
                  <a:gd name="T26" fmla="*/ 0 w 95"/>
                  <a:gd name="T27" fmla="*/ 0 h 120"/>
                  <a:gd name="T28" fmla="*/ 0 w 95"/>
                  <a:gd name="T29" fmla="*/ 0 h 120"/>
                  <a:gd name="T30" fmla="*/ 0 w 95"/>
                  <a:gd name="T31" fmla="*/ 0 h 120"/>
                  <a:gd name="T32" fmla="*/ 0 w 95"/>
                  <a:gd name="T33" fmla="*/ 0 h 120"/>
                  <a:gd name="T34" fmla="*/ 0 w 95"/>
                  <a:gd name="T35" fmla="*/ 0 h 120"/>
                  <a:gd name="T36" fmla="*/ 0 w 95"/>
                  <a:gd name="T37" fmla="*/ 0 h 120"/>
                  <a:gd name="T38" fmla="*/ 0 w 95"/>
                  <a:gd name="T39" fmla="*/ 0 h 120"/>
                  <a:gd name="T40" fmla="*/ 0 w 95"/>
                  <a:gd name="T41" fmla="*/ 0 h 120"/>
                  <a:gd name="T42" fmla="*/ 0 w 95"/>
                  <a:gd name="T43" fmla="*/ 0 h 120"/>
                  <a:gd name="T44" fmla="*/ 0 w 95"/>
                  <a:gd name="T45" fmla="*/ 0 h 12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5"/>
                  <a:gd name="T70" fmla="*/ 0 h 120"/>
                  <a:gd name="T71" fmla="*/ 95 w 95"/>
                  <a:gd name="T72" fmla="*/ 120 h 12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5" h="120">
                    <a:moveTo>
                      <a:pt x="95" y="112"/>
                    </a:moveTo>
                    <a:lnTo>
                      <a:pt x="88" y="101"/>
                    </a:lnTo>
                    <a:lnTo>
                      <a:pt x="84" y="91"/>
                    </a:lnTo>
                    <a:lnTo>
                      <a:pt x="80" y="84"/>
                    </a:lnTo>
                    <a:lnTo>
                      <a:pt x="80" y="80"/>
                    </a:lnTo>
                    <a:lnTo>
                      <a:pt x="69" y="72"/>
                    </a:lnTo>
                    <a:lnTo>
                      <a:pt x="61" y="61"/>
                    </a:lnTo>
                    <a:lnTo>
                      <a:pt x="40" y="48"/>
                    </a:lnTo>
                    <a:lnTo>
                      <a:pt x="33" y="32"/>
                    </a:lnTo>
                    <a:lnTo>
                      <a:pt x="29" y="17"/>
                    </a:lnTo>
                    <a:lnTo>
                      <a:pt x="17" y="6"/>
                    </a:lnTo>
                    <a:lnTo>
                      <a:pt x="0" y="0"/>
                    </a:lnTo>
                    <a:lnTo>
                      <a:pt x="12" y="25"/>
                    </a:lnTo>
                    <a:lnTo>
                      <a:pt x="25" y="40"/>
                    </a:lnTo>
                    <a:lnTo>
                      <a:pt x="29" y="53"/>
                    </a:lnTo>
                    <a:lnTo>
                      <a:pt x="44" y="65"/>
                    </a:lnTo>
                    <a:lnTo>
                      <a:pt x="55" y="76"/>
                    </a:lnTo>
                    <a:lnTo>
                      <a:pt x="69" y="91"/>
                    </a:lnTo>
                    <a:lnTo>
                      <a:pt x="73" y="105"/>
                    </a:lnTo>
                    <a:lnTo>
                      <a:pt x="76" y="116"/>
                    </a:lnTo>
                    <a:lnTo>
                      <a:pt x="92" y="120"/>
                    </a:lnTo>
                    <a:lnTo>
                      <a:pt x="95" y="1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087" name="Freeform 376"/>
              <p:cNvSpPr>
                <a:spLocks/>
              </p:cNvSpPr>
              <p:nvPr/>
            </p:nvSpPr>
            <p:spPr bwMode="auto">
              <a:xfrm>
                <a:off x="3046" y="2245"/>
                <a:ext cx="63" cy="76"/>
              </a:xfrm>
              <a:custGeom>
                <a:avLst/>
                <a:gdLst>
                  <a:gd name="T0" fmla="*/ 0 w 127"/>
                  <a:gd name="T1" fmla="*/ 1 h 152"/>
                  <a:gd name="T2" fmla="*/ 0 w 127"/>
                  <a:gd name="T3" fmla="*/ 1 h 152"/>
                  <a:gd name="T4" fmla="*/ 0 w 127"/>
                  <a:gd name="T5" fmla="*/ 1 h 152"/>
                  <a:gd name="T6" fmla="*/ 0 w 127"/>
                  <a:gd name="T7" fmla="*/ 1 h 152"/>
                  <a:gd name="T8" fmla="*/ 0 w 127"/>
                  <a:gd name="T9" fmla="*/ 1 h 152"/>
                  <a:gd name="T10" fmla="*/ 0 w 127"/>
                  <a:gd name="T11" fmla="*/ 1 h 152"/>
                  <a:gd name="T12" fmla="*/ 0 w 127"/>
                  <a:gd name="T13" fmla="*/ 1 h 152"/>
                  <a:gd name="T14" fmla="*/ 0 w 127"/>
                  <a:gd name="T15" fmla="*/ 1 h 152"/>
                  <a:gd name="T16" fmla="*/ 0 w 127"/>
                  <a:gd name="T17" fmla="*/ 1 h 152"/>
                  <a:gd name="T18" fmla="*/ 0 w 127"/>
                  <a:gd name="T19" fmla="*/ 1 h 152"/>
                  <a:gd name="T20" fmla="*/ 0 w 127"/>
                  <a:gd name="T21" fmla="*/ 1 h 152"/>
                  <a:gd name="T22" fmla="*/ 0 w 127"/>
                  <a:gd name="T23" fmla="*/ 1 h 152"/>
                  <a:gd name="T24" fmla="*/ 0 w 127"/>
                  <a:gd name="T25" fmla="*/ 1 h 152"/>
                  <a:gd name="T26" fmla="*/ 0 w 127"/>
                  <a:gd name="T27" fmla="*/ 1 h 152"/>
                  <a:gd name="T28" fmla="*/ 0 w 127"/>
                  <a:gd name="T29" fmla="*/ 1 h 152"/>
                  <a:gd name="T30" fmla="*/ 0 w 127"/>
                  <a:gd name="T31" fmla="*/ 0 h 152"/>
                  <a:gd name="T32" fmla="*/ 0 w 127"/>
                  <a:gd name="T33" fmla="*/ 1 h 152"/>
                  <a:gd name="T34" fmla="*/ 0 w 127"/>
                  <a:gd name="T35" fmla="*/ 1 h 152"/>
                  <a:gd name="T36" fmla="*/ 0 w 127"/>
                  <a:gd name="T37" fmla="*/ 1 h 152"/>
                  <a:gd name="T38" fmla="*/ 0 w 127"/>
                  <a:gd name="T39" fmla="*/ 1 h 152"/>
                  <a:gd name="T40" fmla="*/ 0 w 127"/>
                  <a:gd name="T41" fmla="*/ 1 h 152"/>
                  <a:gd name="T42" fmla="*/ 0 w 127"/>
                  <a:gd name="T43" fmla="*/ 1 h 152"/>
                  <a:gd name="T44" fmla="*/ 0 w 127"/>
                  <a:gd name="T45" fmla="*/ 1 h 152"/>
                  <a:gd name="T46" fmla="*/ 0 w 127"/>
                  <a:gd name="T47" fmla="*/ 1 h 152"/>
                  <a:gd name="T48" fmla="*/ 0 w 127"/>
                  <a:gd name="T49" fmla="*/ 1 h 152"/>
                  <a:gd name="T50" fmla="*/ 0 w 127"/>
                  <a:gd name="T51" fmla="*/ 1 h 152"/>
                  <a:gd name="T52" fmla="*/ 0 w 127"/>
                  <a:gd name="T53" fmla="*/ 1 h 152"/>
                  <a:gd name="T54" fmla="*/ 0 w 127"/>
                  <a:gd name="T55" fmla="*/ 1 h 152"/>
                  <a:gd name="T56" fmla="*/ 0 w 127"/>
                  <a:gd name="T57" fmla="*/ 1 h 15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27"/>
                  <a:gd name="T88" fmla="*/ 0 h 152"/>
                  <a:gd name="T89" fmla="*/ 127 w 127"/>
                  <a:gd name="T90" fmla="*/ 152 h 15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27" h="152">
                    <a:moveTo>
                      <a:pt x="127" y="131"/>
                    </a:moveTo>
                    <a:lnTo>
                      <a:pt x="112" y="143"/>
                    </a:lnTo>
                    <a:lnTo>
                      <a:pt x="98" y="148"/>
                    </a:lnTo>
                    <a:lnTo>
                      <a:pt x="91" y="152"/>
                    </a:lnTo>
                    <a:lnTo>
                      <a:pt x="79" y="139"/>
                    </a:lnTo>
                    <a:lnTo>
                      <a:pt x="68" y="124"/>
                    </a:lnTo>
                    <a:lnTo>
                      <a:pt x="55" y="108"/>
                    </a:lnTo>
                    <a:lnTo>
                      <a:pt x="47" y="91"/>
                    </a:lnTo>
                    <a:lnTo>
                      <a:pt x="36" y="72"/>
                    </a:lnTo>
                    <a:lnTo>
                      <a:pt x="28" y="61"/>
                    </a:lnTo>
                    <a:lnTo>
                      <a:pt x="13" y="44"/>
                    </a:lnTo>
                    <a:lnTo>
                      <a:pt x="0" y="32"/>
                    </a:lnTo>
                    <a:lnTo>
                      <a:pt x="13" y="25"/>
                    </a:lnTo>
                    <a:lnTo>
                      <a:pt x="21" y="21"/>
                    </a:lnTo>
                    <a:lnTo>
                      <a:pt x="32" y="13"/>
                    </a:lnTo>
                    <a:lnTo>
                      <a:pt x="43" y="0"/>
                    </a:lnTo>
                    <a:lnTo>
                      <a:pt x="55" y="10"/>
                    </a:lnTo>
                    <a:lnTo>
                      <a:pt x="43" y="25"/>
                    </a:lnTo>
                    <a:lnTo>
                      <a:pt x="28" y="32"/>
                    </a:lnTo>
                    <a:lnTo>
                      <a:pt x="36" y="53"/>
                    </a:lnTo>
                    <a:lnTo>
                      <a:pt x="40" y="61"/>
                    </a:lnTo>
                    <a:lnTo>
                      <a:pt x="55" y="80"/>
                    </a:lnTo>
                    <a:lnTo>
                      <a:pt x="64" y="95"/>
                    </a:lnTo>
                    <a:lnTo>
                      <a:pt x="79" y="120"/>
                    </a:lnTo>
                    <a:lnTo>
                      <a:pt x="91" y="135"/>
                    </a:lnTo>
                    <a:lnTo>
                      <a:pt x="104" y="127"/>
                    </a:lnTo>
                    <a:lnTo>
                      <a:pt x="127" y="116"/>
                    </a:lnTo>
                    <a:lnTo>
                      <a:pt x="127" y="1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088" name="Freeform 377"/>
              <p:cNvSpPr>
                <a:spLocks/>
              </p:cNvSpPr>
              <p:nvPr/>
            </p:nvSpPr>
            <p:spPr bwMode="auto">
              <a:xfrm>
                <a:off x="2996" y="2263"/>
                <a:ext cx="95" cy="111"/>
              </a:xfrm>
              <a:custGeom>
                <a:avLst/>
                <a:gdLst>
                  <a:gd name="T0" fmla="*/ 1 w 190"/>
                  <a:gd name="T1" fmla="*/ 0 h 223"/>
                  <a:gd name="T2" fmla="*/ 1 w 190"/>
                  <a:gd name="T3" fmla="*/ 0 h 223"/>
                  <a:gd name="T4" fmla="*/ 1 w 190"/>
                  <a:gd name="T5" fmla="*/ 0 h 223"/>
                  <a:gd name="T6" fmla="*/ 1 w 190"/>
                  <a:gd name="T7" fmla="*/ 0 h 223"/>
                  <a:gd name="T8" fmla="*/ 1 w 190"/>
                  <a:gd name="T9" fmla="*/ 0 h 223"/>
                  <a:gd name="T10" fmla="*/ 1 w 190"/>
                  <a:gd name="T11" fmla="*/ 0 h 223"/>
                  <a:gd name="T12" fmla="*/ 1 w 190"/>
                  <a:gd name="T13" fmla="*/ 0 h 223"/>
                  <a:gd name="T14" fmla="*/ 1 w 190"/>
                  <a:gd name="T15" fmla="*/ 0 h 223"/>
                  <a:gd name="T16" fmla="*/ 1 w 190"/>
                  <a:gd name="T17" fmla="*/ 0 h 223"/>
                  <a:gd name="T18" fmla="*/ 1 w 190"/>
                  <a:gd name="T19" fmla="*/ 0 h 223"/>
                  <a:gd name="T20" fmla="*/ 1 w 190"/>
                  <a:gd name="T21" fmla="*/ 0 h 223"/>
                  <a:gd name="T22" fmla="*/ 1 w 190"/>
                  <a:gd name="T23" fmla="*/ 0 h 223"/>
                  <a:gd name="T24" fmla="*/ 1 w 190"/>
                  <a:gd name="T25" fmla="*/ 0 h 223"/>
                  <a:gd name="T26" fmla="*/ 1 w 190"/>
                  <a:gd name="T27" fmla="*/ 0 h 223"/>
                  <a:gd name="T28" fmla="*/ 1 w 190"/>
                  <a:gd name="T29" fmla="*/ 0 h 223"/>
                  <a:gd name="T30" fmla="*/ 1 w 190"/>
                  <a:gd name="T31" fmla="*/ 0 h 223"/>
                  <a:gd name="T32" fmla="*/ 0 w 190"/>
                  <a:gd name="T33" fmla="*/ 0 h 223"/>
                  <a:gd name="T34" fmla="*/ 1 w 190"/>
                  <a:gd name="T35" fmla="*/ 0 h 223"/>
                  <a:gd name="T36" fmla="*/ 1 w 190"/>
                  <a:gd name="T37" fmla="*/ 0 h 223"/>
                  <a:gd name="T38" fmla="*/ 1 w 190"/>
                  <a:gd name="T39" fmla="*/ 0 h 223"/>
                  <a:gd name="T40" fmla="*/ 1 w 190"/>
                  <a:gd name="T41" fmla="*/ 0 h 223"/>
                  <a:gd name="T42" fmla="*/ 1 w 190"/>
                  <a:gd name="T43" fmla="*/ 0 h 223"/>
                  <a:gd name="T44" fmla="*/ 1 w 190"/>
                  <a:gd name="T45" fmla="*/ 0 h 223"/>
                  <a:gd name="T46" fmla="*/ 1 w 190"/>
                  <a:gd name="T47" fmla="*/ 0 h 223"/>
                  <a:gd name="T48" fmla="*/ 1 w 190"/>
                  <a:gd name="T49" fmla="*/ 0 h 223"/>
                  <a:gd name="T50" fmla="*/ 1 w 190"/>
                  <a:gd name="T51" fmla="*/ 0 h 223"/>
                  <a:gd name="T52" fmla="*/ 1 w 190"/>
                  <a:gd name="T53" fmla="*/ 0 h 223"/>
                  <a:gd name="T54" fmla="*/ 1 w 190"/>
                  <a:gd name="T55" fmla="*/ 0 h 223"/>
                  <a:gd name="T56" fmla="*/ 1 w 190"/>
                  <a:gd name="T57" fmla="*/ 0 h 223"/>
                  <a:gd name="T58" fmla="*/ 1 w 190"/>
                  <a:gd name="T59" fmla="*/ 0 h 223"/>
                  <a:gd name="T60" fmla="*/ 1 w 190"/>
                  <a:gd name="T61" fmla="*/ 0 h 223"/>
                  <a:gd name="T62" fmla="*/ 1 w 190"/>
                  <a:gd name="T63" fmla="*/ 0 h 223"/>
                  <a:gd name="T64" fmla="*/ 1 w 190"/>
                  <a:gd name="T65" fmla="*/ 0 h 223"/>
                  <a:gd name="T66" fmla="*/ 1 w 190"/>
                  <a:gd name="T67" fmla="*/ 0 h 223"/>
                  <a:gd name="T68" fmla="*/ 1 w 190"/>
                  <a:gd name="T69" fmla="*/ 0 h 223"/>
                  <a:gd name="T70" fmla="*/ 1 w 190"/>
                  <a:gd name="T71" fmla="*/ 0 h 223"/>
                  <a:gd name="T72" fmla="*/ 1 w 190"/>
                  <a:gd name="T73" fmla="*/ 0 h 223"/>
                  <a:gd name="T74" fmla="*/ 1 w 190"/>
                  <a:gd name="T75" fmla="*/ 0 h 223"/>
                  <a:gd name="T76" fmla="*/ 1 w 190"/>
                  <a:gd name="T77" fmla="*/ 0 h 223"/>
                  <a:gd name="T78" fmla="*/ 1 w 190"/>
                  <a:gd name="T79" fmla="*/ 0 h 2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0"/>
                  <a:gd name="T121" fmla="*/ 0 h 223"/>
                  <a:gd name="T122" fmla="*/ 190 w 190"/>
                  <a:gd name="T123" fmla="*/ 223 h 2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0" h="223">
                    <a:moveTo>
                      <a:pt x="190" y="116"/>
                    </a:moveTo>
                    <a:lnTo>
                      <a:pt x="190" y="139"/>
                    </a:lnTo>
                    <a:lnTo>
                      <a:pt x="190" y="160"/>
                    </a:lnTo>
                    <a:lnTo>
                      <a:pt x="186" y="171"/>
                    </a:lnTo>
                    <a:lnTo>
                      <a:pt x="178" y="183"/>
                    </a:lnTo>
                    <a:lnTo>
                      <a:pt x="171" y="198"/>
                    </a:lnTo>
                    <a:lnTo>
                      <a:pt x="159" y="205"/>
                    </a:lnTo>
                    <a:lnTo>
                      <a:pt x="146" y="219"/>
                    </a:lnTo>
                    <a:lnTo>
                      <a:pt x="135" y="223"/>
                    </a:lnTo>
                    <a:lnTo>
                      <a:pt x="127" y="223"/>
                    </a:lnTo>
                    <a:lnTo>
                      <a:pt x="112" y="223"/>
                    </a:lnTo>
                    <a:lnTo>
                      <a:pt x="91" y="223"/>
                    </a:lnTo>
                    <a:lnTo>
                      <a:pt x="80" y="205"/>
                    </a:lnTo>
                    <a:lnTo>
                      <a:pt x="80" y="186"/>
                    </a:lnTo>
                    <a:lnTo>
                      <a:pt x="99" y="167"/>
                    </a:lnTo>
                    <a:lnTo>
                      <a:pt x="106" y="160"/>
                    </a:lnTo>
                    <a:lnTo>
                      <a:pt x="120" y="147"/>
                    </a:lnTo>
                    <a:lnTo>
                      <a:pt x="127" y="128"/>
                    </a:lnTo>
                    <a:lnTo>
                      <a:pt x="112" y="135"/>
                    </a:lnTo>
                    <a:lnTo>
                      <a:pt x="95" y="147"/>
                    </a:lnTo>
                    <a:lnTo>
                      <a:pt x="72" y="160"/>
                    </a:lnTo>
                    <a:lnTo>
                      <a:pt x="44" y="167"/>
                    </a:lnTo>
                    <a:lnTo>
                      <a:pt x="15" y="154"/>
                    </a:lnTo>
                    <a:lnTo>
                      <a:pt x="21" y="120"/>
                    </a:lnTo>
                    <a:lnTo>
                      <a:pt x="32" y="112"/>
                    </a:lnTo>
                    <a:lnTo>
                      <a:pt x="51" y="103"/>
                    </a:lnTo>
                    <a:lnTo>
                      <a:pt x="72" y="95"/>
                    </a:lnTo>
                    <a:lnTo>
                      <a:pt x="87" y="88"/>
                    </a:lnTo>
                    <a:lnTo>
                      <a:pt x="68" y="91"/>
                    </a:lnTo>
                    <a:lnTo>
                      <a:pt x="47" y="95"/>
                    </a:lnTo>
                    <a:lnTo>
                      <a:pt x="28" y="95"/>
                    </a:lnTo>
                    <a:lnTo>
                      <a:pt x="11" y="95"/>
                    </a:lnTo>
                    <a:lnTo>
                      <a:pt x="4" y="76"/>
                    </a:lnTo>
                    <a:lnTo>
                      <a:pt x="0" y="55"/>
                    </a:lnTo>
                    <a:lnTo>
                      <a:pt x="7" y="40"/>
                    </a:lnTo>
                    <a:lnTo>
                      <a:pt x="24" y="29"/>
                    </a:lnTo>
                    <a:lnTo>
                      <a:pt x="44" y="17"/>
                    </a:lnTo>
                    <a:lnTo>
                      <a:pt x="55" y="12"/>
                    </a:lnTo>
                    <a:lnTo>
                      <a:pt x="72" y="8"/>
                    </a:lnTo>
                    <a:lnTo>
                      <a:pt x="83" y="8"/>
                    </a:lnTo>
                    <a:lnTo>
                      <a:pt x="95" y="8"/>
                    </a:lnTo>
                    <a:lnTo>
                      <a:pt x="112" y="0"/>
                    </a:lnTo>
                    <a:lnTo>
                      <a:pt x="127" y="17"/>
                    </a:lnTo>
                    <a:lnTo>
                      <a:pt x="91" y="25"/>
                    </a:lnTo>
                    <a:lnTo>
                      <a:pt x="68" y="33"/>
                    </a:lnTo>
                    <a:lnTo>
                      <a:pt x="44" y="36"/>
                    </a:lnTo>
                    <a:lnTo>
                      <a:pt x="28" y="48"/>
                    </a:lnTo>
                    <a:lnTo>
                      <a:pt x="21" y="55"/>
                    </a:lnTo>
                    <a:lnTo>
                      <a:pt x="11" y="69"/>
                    </a:lnTo>
                    <a:lnTo>
                      <a:pt x="24" y="76"/>
                    </a:lnTo>
                    <a:lnTo>
                      <a:pt x="36" y="76"/>
                    </a:lnTo>
                    <a:lnTo>
                      <a:pt x="51" y="80"/>
                    </a:lnTo>
                    <a:lnTo>
                      <a:pt x="64" y="80"/>
                    </a:lnTo>
                    <a:lnTo>
                      <a:pt x="87" y="76"/>
                    </a:lnTo>
                    <a:lnTo>
                      <a:pt x="106" y="76"/>
                    </a:lnTo>
                    <a:lnTo>
                      <a:pt x="91" y="99"/>
                    </a:lnTo>
                    <a:lnTo>
                      <a:pt x="68" y="116"/>
                    </a:lnTo>
                    <a:lnTo>
                      <a:pt x="47" y="116"/>
                    </a:lnTo>
                    <a:lnTo>
                      <a:pt x="32" y="124"/>
                    </a:lnTo>
                    <a:lnTo>
                      <a:pt x="28" y="143"/>
                    </a:lnTo>
                    <a:lnTo>
                      <a:pt x="40" y="150"/>
                    </a:lnTo>
                    <a:lnTo>
                      <a:pt x="64" y="147"/>
                    </a:lnTo>
                    <a:lnTo>
                      <a:pt x="87" y="135"/>
                    </a:lnTo>
                    <a:lnTo>
                      <a:pt x="102" y="128"/>
                    </a:lnTo>
                    <a:lnTo>
                      <a:pt x="123" y="116"/>
                    </a:lnTo>
                    <a:lnTo>
                      <a:pt x="142" y="112"/>
                    </a:lnTo>
                    <a:lnTo>
                      <a:pt x="139" y="135"/>
                    </a:lnTo>
                    <a:lnTo>
                      <a:pt x="123" y="164"/>
                    </a:lnTo>
                    <a:lnTo>
                      <a:pt x="102" y="179"/>
                    </a:lnTo>
                    <a:lnTo>
                      <a:pt x="95" y="194"/>
                    </a:lnTo>
                    <a:lnTo>
                      <a:pt x="99" y="211"/>
                    </a:lnTo>
                    <a:lnTo>
                      <a:pt x="123" y="211"/>
                    </a:lnTo>
                    <a:lnTo>
                      <a:pt x="142" y="202"/>
                    </a:lnTo>
                    <a:lnTo>
                      <a:pt x="159" y="190"/>
                    </a:lnTo>
                    <a:lnTo>
                      <a:pt x="167" y="179"/>
                    </a:lnTo>
                    <a:lnTo>
                      <a:pt x="171" y="167"/>
                    </a:lnTo>
                    <a:lnTo>
                      <a:pt x="175" y="150"/>
                    </a:lnTo>
                    <a:lnTo>
                      <a:pt x="178" y="128"/>
                    </a:lnTo>
                    <a:lnTo>
                      <a:pt x="182" y="99"/>
                    </a:lnTo>
                    <a:lnTo>
                      <a:pt x="190" y="1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089" name="Freeform 378"/>
              <p:cNvSpPr>
                <a:spLocks/>
              </p:cNvSpPr>
              <p:nvPr/>
            </p:nvSpPr>
            <p:spPr bwMode="auto">
              <a:xfrm>
                <a:off x="4154" y="2431"/>
                <a:ext cx="30" cy="47"/>
              </a:xfrm>
              <a:custGeom>
                <a:avLst/>
                <a:gdLst>
                  <a:gd name="T0" fmla="*/ 0 w 61"/>
                  <a:gd name="T1" fmla="*/ 0 h 95"/>
                  <a:gd name="T2" fmla="*/ 0 w 61"/>
                  <a:gd name="T3" fmla="*/ 0 h 95"/>
                  <a:gd name="T4" fmla="*/ 0 w 61"/>
                  <a:gd name="T5" fmla="*/ 0 h 95"/>
                  <a:gd name="T6" fmla="*/ 0 w 61"/>
                  <a:gd name="T7" fmla="*/ 0 h 95"/>
                  <a:gd name="T8" fmla="*/ 0 w 61"/>
                  <a:gd name="T9" fmla="*/ 0 h 95"/>
                  <a:gd name="T10" fmla="*/ 0 w 61"/>
                  <a:gd name="T11" fmla="*/ 0 h 95"/>
                  <a:gd name="T12" fmla="*/ 0 w 61"/>
                  <a:gd name="T13" fmla="*/ 0 h 95"/>
                  <a:gd name="T14" fmla="*/ 0 w 61"/>
                  <a:gd name="T15" fmla="*/ 0 h 95"/>
                  <a:gd name="T16" fmla="*/ 0 w 61"/>
                  <a:gd name="T17" fmla="*/ 0 h 95"/>
                  <a:gd name="T18" fmla="*/ 0 w 61"/>
                  <a:gd name="T19" fmla="*/ 0 h 95"/>
                  <a:gd name="T20" fmla="*/ 0 w 61"/>
                  <a:gd name="T21" fmla="*/ 0 h 95"/>
                  <a:gd name="T22" fmla="*/ 0 w 61"/>
                  <a:gd name="T23" fmla="*/ 0 h 95"/>
                  <a:gd name="T24" fmla="*/ 0 w 61"/>
                  <a:gd name="T25" fmla="*/ 0 h 95"/>
                  <a:gd name="T26" fmla="*/ 0 w 61"/>
                  <a:gd name="T27" fmla="*/ 0 h 95"/>
                  <a:gd name="T28" fmla="*/ 0 w 61"/>
                  <a:gd name="T29" fmla="*/ 0 h 9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1"/>
                  <a:gd name="T46" fmla="*/ 0 h 95"/>
                  <a:gd name="T47" fmla="*/ 61 w 61"/>
                  <a:gd name="T48" fmla="*/ 95 h 9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1" h="95">
                    <a:moveTo>
                      <a:pt x="61" y="24"/>
                    </a:moveTo>
                    <a:lnTo>
                      <a:pt x="53" y="40"/>
                    </a:lnTo>
                    <a:lnTo>
                      <a:pt x="47" y="51"/>
                    </a:lnTo>
                    <a:lnTo>
                      <a:pt x="47" y="72"/>
                    </a:lnTo>
                    <a:lnTo>
                      <a:pt x="42" y="83"/>
                    </a:lnTo>
                    <a:lnTo>
                      <a:pt x="28" y="91"/>
                    </a:lnTo>
                    <a:lnTo>
                      <a:pt x="23" y="91"/>
                    </a:lnTo>
                    <a:lnTo>
                      <a:pt x="0" y="95"/>
                    </a:lnTo>
                    <a:lnTo>
                      <a:pt x="15" y="76"/>
                    </a:lnTo>
                    <a:lnTo>
                      <a:pt x="25" y="64"/>
                    </a:lnTo>
                    <a:lnTo>
                      <a:pt x="42" y="51"/>
                    </a:lnTo>
                    <a:lnTo>
                      <a:pt x="42" y="40"/>
                    </a:lnTo>
                    <a:lnTo>
                      <a:pt x="44" y="0"/>
                    </a:lnTo>
                    <a:lnTo>
                      <a:pt x="61"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090" name="Freeform 379"/>
              <p:cNvSpPr>
                <a:spLocks/>
              </p:cNvSpPr>
              <p:nvPr/>
            </p:nvSpPr>
            <p:spPr bwMode="auto">
              <a:xfrm>
                <a:off x="4130" y="2416"/>
                <a:ext cx="36" cy="57"/>
              </a:xfrm>
              <a:custGeom>
                <a:avLst/>
                <a:gdLst>
                  <a:gd name="T0" fmla="*/ 0 w 73"/>
                  <a:gd name="T1" fmla="*/ 1 h 114"/>
                  <a:gd name="T2" fmla="*/ 0 w 73"/>
                  <a:gd name="T3" fmla="*/ 1 h 114"/>
                  <a:gd name="T4" fmla="*/ 0 w 73"/>
                  <a:gd name="T5" fmla="*/ 1 h 114"/>
                  <a:gd name="T6" fmla="*/ 0 w 73"/>
                  <a:gd name="T7" fmla="*/ 1 h 114"/>
                  <a:gd name="T8" fmla="*/ 0 w 73"/>
                  <a:gd name="T9" fmla="*/ 1 h 114"/>
                  <a:gd name="T10" fmla="*/ 0 w 73"/>
                  <a:gd name="T11" fmla="*/ 1 h 114"/>
                  <a:gd name="T12" fmla="*/ 0 w 73"/>
                  <a:gd name="T13" fmla="*/ 1 h 114"/>
                  <a:gd name="T14" fmla="*/ 0 w 73"/>
                  <a:gd name="T15" fmla="*/ 1 h 114"/>
                  <a:gd name="T16" fmla="*/ 0 w 73"/>
                  <a:gd name="T17" fmla="*/ 1 h 114"/>
                  <a:gd name="T18" fmla="*/ 0 w 73"/>
                  <a:gd name="T19" fmla="*/ 1 h 114"/>
                  <a:gd name="T20" fmla="*/ 0 w 73"/>
                  <a:gd name="T21" fmla="*/ 1 h 114"/>
                  <a:gd name="T22" fmla="*/ 0 w 73"/>
                  <a:gd name="T23" fmla="*/ 1 h 114"/>
                  <a:gd name="T24" fmla="*/ 0 w 73"/>
                  <a:gd name="T25" fmla="*/ 1 h 114"/>
                  <a:gd name="T26" fmla="*/ 0 w 73"/>
                  <a:gd name="T27" fmla="*/ 0 h 114"/>
                  <a:gd name="T28" fmla="*/ 0 w 73"/>
                  <a:gd name="T29" fmla="*/ 1 h 114"/>
                  <a:gd name="T30" fmla="*/ 0 w 73"/>
                  <a:gd name="T31" fmla="*/ 1 h 1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4"/>
                  <a:gd name="T50" fmla="*/ 73 w 73"/>
                  <a:gd name="T51" fmla="*/ 114 h 1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4">
                    <a:moveTo>
                      <a:pt x="73" y="23"/>
                    </a:moveTo>
                    <a:lnTo>
                      <a:pt x="65" y="42"/>
                    </a:lnTo>
                    <a:lnTo>
                      <a:pt x="54" y="63"/>
                    </a:lnTo>
                    <a:lnTo>
                      <a:pt x="48" y="74"/>
                    </a:lnTo>
                    <a:lnTo>
                      <a:pt x="44" y="86"/>
                    </a:lnTo>
                    <a:lnTo>
                      <a:pt x="36" y="95"/>
                    </a:lnTo>
                    <a:lnTo>
                      <a:pt x="23" y="114"/>
                    </a:lnTo>
                    <a:lnTo>
                      <a:pt x="0" y="110"/>
                    </a:lnTo>
                    <a:lnTo>
                      <a:pt x="16" y="90"/>
                    </a:lnTo>
                    <a:lnTo>
                      <a:pt x="29" y="67"/>
                    </a:lnTo>
                    <a:lnTo>
                      <a:pt x="36" y="48"/>
                    </a:lnTo>
                    <a:lnTo>
                      <a:pt x="44" y="34"/>
                    </a:lnTo>
                    <a:lnTo>
                      <a:pt x="48" y="23"/>
                    </a:lnTo>
                    <a:lnTo>
                      <a:pt x="57" y="0"/>
                    </a:lnTo>
                    <a:lnTo>
                      <a:pt x="73"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091" name="Freeform 380"/>
              <p:cNvSpPr>
                <a:spLocks/>
              </p:cNvSpPr>
              <p:nvPr/>
            </p:nvSpPr>
            <p:spPr bwMode="auto">
              <a:xfrm>
                <a:off x="4159" y="2437"/>
                <a:ext cx="86" cy="83"/>
              </a:xfrm>
              <a:custGeom>
                <a:avLst/>
                <a:gdLst>
                  <a:gd name="T0" fmla="*/ 0 w 173"/>
                  <a:gd name="T1" fmla="*/ 0 h 167"/>
                  <a:gd name="T2" fmla="*/ 0 w 173"/>
                  <a:gd name="T3" fmla="*/ 0 h 167"/>
                  <a:gd name="T4" fmla="*/ 0 w 173"/>
                  <a:gd name="T5" fmla="*/ 0 h 167"/>
                  <a:gd name="T6" fmla="*/ 0 w 173"/>
                  <a:gd name="T7" fmla="*/ 0 h 167"/>
                  <a:gd name="T8" fmla="*/ 0 w 173"/>
                  <a:gd name="T9" fmla="*/ 0 h 167"/>
                  <a:gd name="T10" fmla="*/ 0 w 173"/>
                  <a:gd name="T11" fmla="*/ 0 h 167"/>
                  <a:gd name="T12" fmla="*/ 0 w 173"/>
                  <a:gd name="T13" fmla="*/ 0 h 167"/>
                  <a:gd name="T14" fmla="*/ 0 w 173"/>
                  <a:gd name="T15" fmla="*/ 0 h 167"/>
                  <a:gd name="T16" fmla="*/ 0 w 173"/>
                  <a:gd name="T17" fmla="*/ 0 h 167"/>
                  <a:gd name="T18" fmla="*/ 0 w 173"/>
                  <a:gd name="T19" fmla="*/ 0 h 167"/>
                  <a:gd name="T20" fmla="*/ 0 w 173"/>
                  <a:gd name="T21" fmla="*/ 0 h 167"/>
                  <a:gd name="T22" fmla="*/ 0 w 173"/>
                  <a:gd name="T23" fmla="*/ 0 h 167"/>
                  <a:gd name="T24" fmla="*/ 0 w 173"/>
                  <a:gd name="T25" fmla="*/ 0 h 167"/>
                  <a:gd name="T26" fmla="*/ 0 w 173"/>
                  <a:gd name="T27" fmla="*/ 0 h 167"/>
                  <a:gd name="T28" fmla="*/ 0 w 173"/>
                  <a:gd name="T29" fmla="*/ 0 h 167"/>
                  <a:gd name="T30" fmla="*/ 0 w 173"/>
                  <a:gd name="T31" fmla="*/ 0 h 167"/>
                  <a:gd name="T32" fmla="*/ 0 w 173"/>
                  <a:gd name="T33" fmla="*/ 0 h 167"/>
                  <a:gd name="T34" fmla="*/ 0 w 173"/>
                  <a:gd name="T35" fmla="*/ 0 h 167"/>
                  <a:gd name="T36" fmla="*/ 0 w 173"/>
                  <a:gd name="T37" fmla="*/ 0 h 167"/>
                  <a:gd name="T38" fmla="*/ 0 w 173"/>
                  <a:gd name="T39" fmla="*/ 0 h 167"/>
                  <a:gd name="T40" fmla="*/ 0 w 173"/>
                  <a:gd name="T41" fmla="*/ 0 h 167"/>
                  <a:gd name="T42" fmla="*/ 0 w 173"/>
                  <a:gd name="T43" fmla="*/ 0 h 167"/>
                  <a:gd name="T44" fmla="*/ 0 w 173"/>
                  <a:gd name="T45" fmla="*/ 0 h 167"/>
                  <a:gd name="T46" fmla="*/ 0 w 173"/>
                  <a:gd name="T47" fmla="*/ 0 h 167"/>
                  <a:gd name="T48" fmla="*/ 0 w 173"/>
                  <a:gd name="T49" fmla="*/ 0 h 167"/>
                  <a:gd name="T50" fmla="*/ 0 w 173"/>
                  <a:gd name="T51" fmla="*/ 0 h 167"/>
                  <a:gd name="T52" fmla="*/ 0 w 173"/>
                  <a:gd name="T53" fmla="*/ 0 h 167"/>
                  <a:gd name="T54" fmla="*/ 0 w 173"/>
                  <a:gd name="T55" fmla="*/ 0 h 167"/>
                  <a:gd name="T56" fmla="*/ 0 w 173"/>
                  <a:gd name="T57" fmla="*/ 0 h 167"/>
                  <a:gd name="T58" fmla="*/ 0 w 173"/>
                  <a:gd name="T59" fmla="*/ 0 h 167"/>
                  <a:gd name="T60" fmla="*/ 0 w 173"/>
                  <a:gd name="T61" fmla="*/ 0 h 167"/>
                  <a:gd name="T62" fmla="*/ 0 w 173"/>
                  <a:gd name="T63" fmla="*/ 0 h 167"/>
                  <a:gd name="T64" fmla="*/ 0 w 173"/>
                  <a:gd name="T65" fmla="*/ 0 h 167"/>
                  <a:gd name="T66" fmla="*/ 0 w 173"/>
                  <a:gd name="T67" fmla="*/ 0 h 167"/>
                  <a:gd name="T68" fmla="*/ 0 w 173"/>
                  <a:gd name="T69" fmla="*/ 0 h 167"/>
                  <a:gd name="T70" fmla="*/ 0 w 173"/>
                  <a:gd name="T71" fmla="*/ 0 h 167"/>
                  <a:gd name="T72" fmla="*/ 0 w 173"/>
                  <a:gd name="T73" fmla="*/ 0 h 167"/>
                  <a:gd name="T74" fmla="*/ 0 w 173"/>
                  <a:gd name="T75" fmla="*/ 0 h 167"/>
                  <a:gd name="T76" fmla="*/ 0 w 173"/>
                  <a:gd name="T77" fmla="*/ 0 h 167"/>
                  <a:gd name="T78" fmla="*/ 0 w 173"/>
                  <a:gd name="T79" fmla="*/ 0 h 16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67"/>
                  <a:gd name="T122" fmla="*/ 173 w 173"/>
                  <a:gd name="T123" fmla="*/ 167 h 16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67">
                    <a:moveTo>
                      <a:pt x="52" y="0"/>
                    </a:moveTo>
                    <a:lnTo>
                      <a:pt x="78" y="0"/>
                    </a:lnTo>
                    <a:lnTo>
                      <a:pt x="99" y="0"/>
                    </a:lnTo>
                    <a:lnTo>
                      <a:pt x="118" y="6"/>
                    </a:lnTo>
                    <a:lnTo>
                      <a:pt x="130" y="6"/>
                    </a:lnTo>
                    <a:lnTo>
                      <a:pt x="143" y="10"/>
                    </a:lnTo>
                    <a:lnTo>
                      <a:pt x="151" y="13"/>
                    </a:lnTo>
                    <a:lnTo>
                      <a:pt x="158" y="21"/>
                    </a:lnTo>
                    <a:lnTo>
                      <a:pt x="166" y="32"/>
                    </a:lnTo>
                    <a:lnTo>
                      <a:pt x="170" y="36"/>
                    </a:lnTo>
                    <a:lnTo>
                      <a:pt x="173" y="48"/>
                    </a:lnTo>
                    <a:lnTo>
                      <a:pt x="173" y="65"/>
                    </a:lnTo>
                    <a:lnTo>
                      <a:pt x="166" y="80"/>
                    </a:lnTo>
                    <a:lnTo>
                      <a:pt x="151" y="80"/>
                    </a:lnTo>
                    <a:lnTo>
                      <a:pt x="130" y="68"/>
                    </a:lnTo>
                    <a:lnTo>
                      <a:pt x="122" y="65"/>
                    </a:lnTo>
                    <a:lnTo>
                      <a:pt x="111" y="61"/>
                    </a:lnTo>
                    <a:lnTo>
                      <a:pt x="95" y="53"/>
                    </a:lnTo>
                    <a:lnTo>
                      <a:pt x="103" y="65"/>
                    </a:lnTo>
                    <a:lnTo>
                      <a:pt x="114" y="76"/>
                    </a:lnTo>
                    <a:lnTo>
                      <a:pt x="130" y="91"/>
                    </a:lnTo>
                    <a:lnTo>
                      <a:pt x="139" y="112"/>
                    </a:lnTo>
                    <a:lnTo>
                      <a:pt x="135" y="135"/>
                    </a:lnTo>
                    <a:lnTo>
                      <a:pt x="107" y="139"/>
                    </a:lnTo>
                    <a:lnTo>
                      <a:pt x="99" y="131"/>
                    </a:lnTo>
                    <a:lnTo>
                      <a:pt x="86" y="116"/>
                    </a:lnTo>
                    <a:lnTo>
                      <a:pt x="78" y="105"/>
                    </a:lnTo>
                    <a:lnTo>
                      <a:pt x="71" y="91"/>
                    </a:lnTo>
                    <a:lnTo>
                      <a:pt x="75" y="108"/>
                    </a:lnTo>
                    <a:lnTo>
                      <a:pt x="82" y="124"/>
                    </a:lnTo>
                    <a:lnTo>
                      <a:pt x="86" y="135"/>
                    </a:lnTo>
                    <a:lnTo>
                      <a:pt x="92" y="146"/>
                    </a:lnTo>
                    <a:lnTo>
                      <a:pt x="75" y="160"/>
                    </a:lnTo>
                    <a:lnTo>
                      <a:pt x="63" y="167"/>
                    </a:lnTo>
                    <a:lnTo>
                      <a:pt x="52" y="163"/>
                    </a:lnTo>
                    <a:lnTo>
                      <a:pt x="35" y="152"/>
                    </a:lnTo>
                    <a:lnTo>
                      <a:pt x="23" y="139"/>
                    </a:lnTo>
                    <a:lnTo>
                      <a:pt x="19" y="131"/>
                    </a:lnTo>
                    <a:lnTo>
                      <a:pt x="14" y="120"/>
                    </a:lnTo>
                    <a:lnTo>
                      <a:pt x="8" y="112"/>
                    </a:lnTo>
                    <a:lnTo>
                      <a:pt x="8" y="99"/>
                    </a:lnTo>
                    <a:lnTo>
                      <a:pt x="0" y="91"/>
                    </a:lnTo>
                    <a:lnTo>
                      <a:pt x="8" y="76"/>
                    </a:lnTo>
                    <a:lnTo>
                      <a:pt x="19" y="99"/>
                    </a:lnTo>
                    <a:lnTo>
                      <a:pt x="33" y="120"/>
                    </a:lnTo>
                    <a:lnTo>
                      <a:pt x="38" y="135"/>
                    </a:lnTo>
                    <a:lnTo>
                      <a:pt x="50" y="143"/>
                    </a:lnTo>
                    <a:lnTo>
                      <a:pt x="59" y="152"/>
                    </a:lnTo>
                    <a:lnTo>
                      <a:pt x="67" y="156"/>
                    </a:lnTo>
                    <a:lnTo>
                      <a:pt x="71" y="143"/>
                    </a:lnTo>
                    <a:lnTo>
                      <a:pt x="71" y="135"/>
                    </a:lnTo>
                    <a:lnTo>
                      <a:pt x="71" y="124"/>
                    </a:lnTo>
                    <a:lnTo>
                      <a:pt x="67" y="112"/>
                    </a:lnTo>
                    <a:lnTo>
                      <a:pt x="63" y="95"/>
                    </a:lnTo>
                    <a:lnTo>
                      <a:pt x="56" y="80"/>
                    </a:lnTo>
                    <a:lnTo>
                      <a:pt x="78" y="87"/>
                    </a:lnTo>
                    <a:lnTo>
                      <a:pt x="95" y="105"/>
                    </a:lnTo>
                    <a:lnTo>
                      <a:pt x="99" y="120"/>
                    </a:lnTo>
                    <a:lnTo>
                      <a:pt x="107" y="127"/>
                    </a:lnTo>
                    <a:lnTo>
                      <a:pt x="126" y="127"/>
                    </a:lnTo>
                    <a:lnTo>
                      <a:pt x="126" y="120"/>
                    </a:lnTo>
                    <a:lnTo>
                      <a:pt x="122" y="99"/>
                    </a:lnTo>
                    <a:lnTo>
                      <a:pt x="107" y="84"/>
                    </a:lnTo>
                    <a:lnTo>
                      <a:pt x="99" y="76"/>
                    </a:lnTo>
                    <a:lnTo>
                      <a:pt x="86" y="61"/>
                    </a:lnTo>
                    <a:lnTo>
                      <a:pt x="78" y="44"/>
                    </a:lnTo>
                    <a:lnTo>
                      <a:pt x="99" y="44"/>
                    </a:lnTo>
                    <a:lnTo>
                      <a:pt x="122" y="53"/>
                    </a:lnTo>
                    <a:lnTo>
                      <a:pt x="143" y="65"/>
                    </a:lnTo>
                    <a:lnTo>
                      <a:pt x="154" y="65"/>
                    </a:lnTo>
                    <a:lnTo>
                      <a:pt x="162" y="61"/>
                    </a:lnTo>
                    <a:lnTo>
                      <a:pt x="158" y="44"/>
                    </a:lnTo>
                    <a:lnTo>
                      <a:pt x="151" y="29"/>
                    </a:lnTo>
                    <a:lnTo>
                      <a:pt x="143" y="21"/>
                    </a:lnTo>
                    <a:lnTo>
                      <a:pt x="126" y="17"/>
                    </a:lnTo>
                    <a:lnTo>
                      <a:pt x="99" y="13"/>
                    </a:lnTo>
                    <a:lnTo>
                      <a:pt x="82" y="13"/>
                    </a:lnTo>
                    <a:lnTo>
                      <a:pt x="67" y="13"/>
                    </a:lnTo>
                    <a:lnTo>
                      <a:pt x="44" y="13"/>
                    </a:lnTo>
                    <a:lnTo>
                      <a:pt x="5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092" name="Freeform 381"/>
              <p:cNvSpPr>
                <a:spLocks/>
              </p:cNvSpPr>
              <p:nvPr/>
            </p:nvSpPr>
            <p:spPr bwMode="auto">
              <a:xfrm>
                <a:off x="3630" y="1441"/>
                <a:ext cx="154" cy="105"/>
              </a:xfrm>
              <a:custGeom>
                <a:avLst/>
                <a:gdLst>
                  <a:gd name="T0" fmla="*/ 0 w 307"/>
                  <a:gd name="T1" fmla="*/ 0 h 211"/>
                  <a:gd name="T2" fmla="*/ 1 w 307"/>
                  <a:gd name="T3" fmla="*/ 0 h 211"/>
                  <a:gd name="T4" fmla="*/ 1 w 307"/>
                  <a:gd name="T5" fmla="*/ 0 h 211"/>
                  <a:gd name="T6" fmla="*/ 1 w 307"/>
                  <a:gd name="T7" fmla="*/ 0 h 211"/>
                  <a:gd name="T8" fmla="*/ 1 w 307"/>
                  <a:gd name="T9" fmla="*/ 0 h 211"/>
                  <a:gd name="T10" fmla="*/ 1 w 307"/>
                  <a:gd name="T11" fmla="*/ 0 h 211"/>
                  <a:gd name="T12" fmla="*/ 1 w 307"/>
                  <a:gd name="T13" fmla="*/ 0 h 211"/>
                  <a:gd name="T14" fmla="*/ 1 w 307"/>
                  <a:gd name="T15" fmla="*/ 0 h 211"/>
                  <a:gd name="T16" fmla="*/ 1 w 307"/>
                  <a:gd name="T17" fmla="*/ 0 h 211"/>
                  <a:gd name="T18" fmla="*/ 1 w 307"/>
                  <a:gd name="T19" fmla="*/ 0 h 211"/>
                  <a:gd name="T20" fmla="*/ 1 w 307"/>
                  <a:gd name="T21" fmla="*/ 0 h 211"/>
                  <a:gd name="T22" fmla="*/ 1 w 307"/>
                  <a:gd name="T23" fmla="*/ 0 h 211"/>
                  <a:gd name="T24" fmla="*/ 1 w 307"/>
                  <a:gd name="T25" fmla="*/ 0 h 211"/>
                  <a:gd name="T26" fmla="*/ 1 w 307"/>
                  <a:gd name="T27" fmla="*/ 0 h 211"/>
                  <a:gd name="T28" fmla="*/ 1 w 307"/>
                  <a:gd name="T29" fmla="*/ 0 h 211"/>
                  <a:gd name="T30" fmla="*/ 1 w 307"/>
                  <a:gd name="T31" fmla="*/ 0 h 211"/>
                  <a:gd name="T32" fmla="*/ 1 w 307"/>
                  <a:gd name="T33" fmla="*/ 0 h 211"/>
                  <a:gd name="T34" fmla="*/ 1 w 307"/>
                  <a:gd name="T35" fmla="*/ 0 h 211"/>
                  <a:gd name="T36" fmla="*/ 1 w 307"/>
                  <a:gd name="T37" fmla="*/ 0 h 211"/>
                  <a:gd name="T38" fmla="*/ 1 w 307"/>
                  <a:gd name="T39" fmla="*/ 0 h 211"/>
                  <a:gd name="T40" fmla="*/ 1 w 307"/>
                  <a:gd name="T41" fmla="*/ 0 h 211"/>
                  <a:gd name="T42" fmla="*/ 1 w 307"/>
                  <a:gd name="T43" fmla="*/ 0 h 211"/>
                  <a:gd name="T44" fmla="*/ 1 w 307"/>
                  <a:gd name="T45" fmla="*/ 0 h 211"/>
                  <a:gd name="T46" fmla="*/ 1 w 307"/>
                  <a:gd name="T47" fmla="*/ 0 h 211"/>
                  <a:gd name="T48" fmla="*/ 0 w 307"/>
                  <a:gd name="T49" fmla="*/ 0 h 211"/>
                  <a:gd name="T50" fmla="*/ 0 w 307"/>
                  <a:gd name="T51" fmla="*/ 0 h 21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07"/>
                  <a:gd name="T79" fmla="*/ 0 h 211"/>
                  <a:gd name="T80" fmla="*/ 307 w 307"/>
                  <a:gd name="T81" fmla="*/ 211 h 21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07" h="211">
                    <a:moveTo>
                      <a:pt x="0" y="21"/>
                    </a:moveTo>
                    <a:lnTo>
                      <a:pt x="30" y="40"/>
                    </a:lnTo>
                    <a:lnTo>
                      <a:pt x="47" y="48"/>
                    </a:lnTo>
                    <a:lnTo>
                      <a:pt x="66" y="59"/>
                    </a:lnTo>
                    <a:lnTo>
                      <a:pt x="87" y="73"/>
                    </a:lnTo>
                    <a:lnTo>
                      <a:pt x="98" y="84"/>
                    </a:lnTo>
                    <a:lnTo>
                      <a:pt x="117" y="95"/>
                    </a:lnTo>
                    <a:lnTo>
                      <a:pt x="129" y="107"/>
                    </a:lnTo>
                    <a:lnTo>
                      <a:pt x="161" y="131"/>
                    </a:lnTo>
                    <a:lnTo>
                      <a:pt x="201" y="139"/>
                    </a:lnTo>
                    <a:lnTo>
                      <a:pt x="233" y="147"/>
                    </a:lnTo>
                    <a:lnTo>
                      <a:pt x="256" y="154"/>
                    </a:lnTo>
                    <a:lnTo>
                      <a:pt x="277" y="183"/>
                    </a:lnTo>
                    <a:lnTo>
                      <a:pt x="285" y="206"/>
                    </a:lnTo>
                    <a:lnTo>
                      <a:pt x="307" y="211"/>
                    </a:lnTo>
                    <a:lnTo>
                      <a:pt x="296" y="171"/>
                    </a:lnTo>
                    <a:lnTo>
                      <a:pt x="277" y="143"/>
                    </a:lnTo>
                    <a:lnTo>
                      <a:pt x="233" y="124"/>
                    </a:lnTo>
                    <a:lnTo>
                      <a:pt x="193" y="124"/>
                    </a:lnTo>
                    <a:lnTo>
                      <a:pt x="161" y="107"/>
                    </a:lnTo>
                    <a:lnTo>
                      <a:pt x="135" y="76"/>
                    </a:lnTo>
                    <a:lnTo>
                      <a:pt x="91" y="48"/>
                    </a:lnTo>
                    <a:lnTo>
                      <a:pt x="66" y="36"/>
                    </a:lnTo>
                    <a:lnTo>
                      <a:pt x="7" y="0"/>
                    </a:lnTo>
                    <a:lnTo>
                      <a:pt x="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093" name="Freeform 382"/>
              <p:cNvSpPr>
                <a:spLocks/>
              </p:cNvSpPr>
              <p:nvPr/>
            </p:nvSpPr>
            <p:spPr bwMode="auto">
              <a:xfrm>
                <a:off x="3618" y="1368"/>
                <a:ext cx="228" cy="182"/>
              </a:xfrm>
              <a:custGeom>
                <a:avLst/>
                <a:gdLst>
                  <a:gd name="T0" fmla="*/ 1 w 456"/>
                  <a:gd name="T1" fmla="*/ 0 h 365"/>
                  <a:gd name="T2" fmla="*/ 0 w 456"/>
                  <a:gd name="T3" fmla="*/ 0 h 365"/>
                  <a:gd name="T4" fmla="*/ 1 w 456"/>
                  <a:gd name="T5" fmla="*/ 0 h 365"/>
                  <a:gd name="T6" fmla="*/ 1 w 456"/>
                  <a:gd name="T7" fmla="*/ 0 h 365"/>
                  <a:gd name="T8" fmla="*/ 1 w 456"/>
                  <a:gd name="T9" fmla="*/ 0 h 365"/>
                  <a:gd name="T10" fmla="*/ 1 w 456"/>
                  <a:gd name="T11" fmla="*/ 0 h 365"/>
                  <a:gd name="T12" fmla="*/ 1 w 456"/>
                  <a:gd name="T13" fmla="*/ 0 h 365"/>
                  <a:gd name="T14" fmla="*/ 1 w 456"/>
                  <a:gd name="T15" fmla="*/ 0 h 365"/>
                  <a:gd name="T16" fmla="*/ 1 w 456"/>
                  <a:gd name="T17" fmla="*/ 0 h 365"/>
                  <a:gd name="T18" fmla="*/ 1 w 456"/>
                  <a:gd name="T19" fmla="*/ 0 h 365"/>
                  <a:gd name="T20" fmla="*/ 1 w 456"/>
                  <a:gd name="T21" fmla="*/ 0 h 365"/>
                  <a:gd name="T22" fmla="*/ 1 w 456"/>
                  <a:gd name="T23" fmla="*/ 0 h 365"/>
                  <a:gd name="T24" fmla="*/ 1 w 456"/>
                  <a:gd name="T25" fmla="*/ 0 h 365"/>
                  <a:gd name="T26" fmla="*/ 1 w 456"/>
                  <a:gd name="T27" fmla="*/ 0 h 365"/>
                  <a:gd name="T28" fmla="*/ 1 w 456"/>
                  <a:gd name="T29" fmla="*/ 0 h 365"/>
                  <a:gd name="T30" fmla="*/ 1 w 456"/>
                  <a:gd name="T31" fmla="*/ 0 h 365"/>
                  <a:gd name="T32" fmla="*/ 1 w 456"/>
                  <a:gd name="T33" fmla="*/ 0 h 365"/>
                  <a:gd name="T34" fmla="*/ 1 w 456"/>
                  <a:gd name="T35" fmla="*/ 0 h 365"/>
                  <a:gd name="T36" fmla="*/ 1 w 456"/>
                  <a:gd name="T37" fmla="*/ 0 h 365"/>
                  <a:gd name="T38" fmla="*/ 1 w 456"/>
                  <a:gd name="T39" fmla="*/ 0 h 365"/>
                  <a:gd name="T40" fmla="*/ 1 w 456"/>
                  <a:gd name="T41" fmla="*/ 0 h 365"/>
                  <a:gd name="T42" fmla="*/ 1 w 456"/>
                  <a:gd name="T43" fmla="*/ 0 h 365"/>
                  <a:gd name="T44" fmla="*/ 1 w 456"/>
                  <a:gd name="T45" fmla="*/ 0 h 365"/>
                  <a:gd name="T46" fmla="*/ 1 w 456"/>
                  <a:gd name="T47" fmla="*/ 0 h 365"/>
                  <a:gd name="T48" fmla="*/ 1 w 456"/>
                  <a:gd name="T49" fmla="*/ 0 h 365"/>
                  <a:gd name="T50" fmla="*/ 1 w 456"/>
                  <a:gd name="T51" fmla="*/ 0 h 365"/>
                  <a:gd name="T52" fmla="*/ 1 w 456"/>
                  <a:gd name="T53" fmla="*/ 0 h 365"/>
                  <a:gd name="T54" fmla="*/ 1 w 456"/>
                  <a:gd name="T55" fmla="*/ 0 h 365"/>
                  <a:gd name="T56" fmla="*/ 1 w 456"/>
                  <a:gd name="T57" fmla="*/ 0 h 365"/>
                  <a:gd name="T58" fmla="*/ 1 w 456"/>
                  <a:gd name="T59" fmla="*/ 0 h 365"/>
                  <a:gd name="T60" fmla="*/ 1 w 456"/>
                  <a:gd name="T61" fmla="*/ 0 h 365"/>
                  <a:gd name="T62" fmla="*/ 1 w 456"/>
                  <a:gd name="T63" fmla="*/ 0 h 365"/>
                  <a:gd name="T64" fmla="*/ 1 w 456"/>
                  <a:gd name="T65" fmla="*/ 0 h 365"/>
                  <a:gd name="T66" fmla="*/ 1 w 456"/>
                  <a:gd name="T67" fmla="*/ 0 h 365"/>
                  <a:gd name="T68" fmla="*/ 1 w 456"/>
                  <a:gd name="T69" fmla="*/ 0 h 365"/>
                  <a:gd name="T70" fmla="*/ 1 w 456"/>
                  <a:gd name="T71" fmla="*/ 0 h 365"/>
                  <a:gd name="T72" fmla="*/ 1 w 456"/>
                  <a:gd name="T73" fmla="*/ 0 h 365"/>
                  <a:gd name="T74" fmla="*/ 1 w 456"/>
                  <a:gd name="T75" fmla="*/ 0 h 365"/>
                  <a:gd name="T76" fmla="*/ 1 w 456"/>
                  <a:gd name="T77" fmla="*/ 0 h 365"/>
                  <a:gd name="T78" fmla="*/ 1 w 456"/>
                  <a:gd name="T79" fmla="*/ 0 h 365"/>
                  <a:gd name="T80" fmla="*/ 1 w 456"/>
                  <a:gd name="T81" fmla="*/ 0 h 365"/>
                  <a:gd name="T82" fmla="*/ 1 w 456"/>
                  <a:gd name="T83" fmla="*/ 0 h 365"/>
                  <a:gd name="T84" fmla="*/ 1 w 456"/>
                  <a:gd name="T85" fmla="*/ 0 h 365"/>
                  <a:gd name="T86" fmla="*/ 1 w 456"/>
                  <a:gd name="T87" fmla="*/ 0 h 365"/>
                  <a:gd name="T88" fmla="*/ 1 w 456"/>
                  <a:gd name="T89" fmla="*/ 0 h 365"/>
                  <a:gd name="T90" fmla="*/ 1 w 456"/>
                  <a:gd name="T91" fmla="*/ 0 h 365"/>
                  <a:gd name="T92" fmla="*/ 1 w 456"/>
                  <a:gd name="T93" fmla="*/ 0 h 365"/>
                  <a:gd name="T94" fmla="*/ 1 w 456"/>
                  <a:gd name="T95" fmla="*/ 0 h 365"/>
                  <a:gd name="T96" fmla="*/ 1 w 456"/>
                  <a:gd name="T97" fmla="*/ 0 h 365"/>
                  <a:gd name="T98" fmla="*/ 1 w 456"/>
                  <a:gd name="T99" fmla="*/ 0 h 3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56"/>
                  <a:gd name="T151" fmla="*/ 0 h 365"/>
                  <a:gd name="T152" fmla="*/ 456 w 456"/>
                  <a:gd name="T153" fmla="*/ 365 h 3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56" h="365">
                    <a:moveTo>
                      <a:pt x="25" y="163"/>
                    </a:moveTo>
                    <a:lnTo>
                      <a:pt x="4" y="139"/>
                    </a:lnTo>
                    <a:lnTo>
                      <a:pt x="0" y="124"/>
                    </a:lnTo>
                    <a:lnTo>
                      <a:pt x="0" y="99"/>
                    </a:lnTo>
                    <a:lnTo>
                      <a:pt x="7" y="84"/>
                    </a:lnTo>
                    <a:lnTo>
                      <a:pt x="32" y="68"/>
                    </a:lnTo>
                    <a:lnTo>
                      <a:pt x="59" y="63"/>
                    </a:lnTo>
                    <a:lnTo>
                      <a:pt x="68" y="63"/>
                    </a:lnTo>
                    <a:lnTo>
                      <a:pt x="84" y="68"/>
                    </a:lnTo>
                    <a:lnTo>
                      <a:pt x="87" y="87"/>
                    </a:lnTo>
                    <a:lnTo>
                      <a:pt x="95" y="95"/>
                    </a:lnTo>
                    <a:lnTo>
                      <a:pt x="95" y="63"/>
                    </a:lnTo>
                    <a:lnTo>
                      <a:pt x="95" y="40"/>
                    </a:lnTo>
                    <a:lnTo>
                      <a:pt x="116" y="25"/>
                    </a:lnTo>
                    <a:lnTo>
                      <a:pt x="142" y="8"/>
                    </a:lnTo>
                    <a:lnTo>
                      <a:pt x="167" y="4"/>
                    </a:lnTo>
                    <a:lnTo>
                      <a:pt x="182" y="8"/>
                    </a:lnTo>
                    <a:lnTo>
                      <a:pt x="194" y="21"/>
                    </a:lnTo>
                    <a:lnTo>
                      <a:pt x="207" y="36"/>
                    </a:lnTo>
                    <a:lnTo>
                      <a:pt x="207" y="48"/>
                    </a:lnTo>
                    <a:lnTo>
                      <a:pt x="215" y="36"/>
                    </a:lnTo>
                    <a:lnTo>
                      <a:pt x="215" y="11"/>
                    </a:lnTo>
                    <a:lnTo>
                      <a:pt x="241" y="4"/>
                    </a:lnTo>
                    <a:lnTo>
                      <a:pt x="277" y="0"/>
                    </a:lnTo>
                    <a:lnTo>
                      <a:pt x="302" y="4"/>
                    </a:lnTo>
                    <a:lnTo>
                      <a:pt x="310" y="11"/>
                    </a:lnTo>
                    <a:lnTo>
                      <a:pt x="325" y="32"/>
                    </a:lnTo>
                    <a:lnTo>
                      <a:pt x="325" y="44"/>
                    </a:lnTo>
                    <a:lnTo>
                      <a:pt x="313" y="55"/>
                    </a:lnTo>
                    <a:lnTo>
                      <a:pt x="317" y="59"/>
                    </a:lnTo>
                    <a:lnTo>
                      <a:pt x="346" y="63"/>
                    </a:lnTo>
                    <a:lnTo>
                      <a:pt x="369" y="80"/>
                    </a:lnTo>
                    <a:lnTo>
                      <a:pt x="380" y="106"/>
                    </a:lnTo>
                    <a:lnTo>
                      <a:pt x="384" y="143"/>
                    </a:lnTo>
                    <a:lnTo>
                      <a:pt x="380" y="150"/>
                    </a:lnTo>
                    <a:lnTo>
                      <a:pt x="428" y="150"/>
                    </a:lnTo>
                    <a:lnTo>
                      <a:pt x="448" y="167"/>
                    </a:lnTo>
                    <a:lnTo>
                      <a:pt x="456" y="186"/>
                    </a:lnTo>
                    <a:lnTo>
                      <a:pt x="452" y="215"/>
                    </a:lnTo>
                    <a:lnTo>
                      <a:pt x="431" y="241"/>
                    </a:lnTo>
                    <a:lnTo>
                      <a:pt x="448" y="266"/>
                    </a:lnTo>
                    <a:lnTo>
                      <a:pt x="448" y="289"/>
                    </a:lnTo>
                    <a:lnTo>
                      <a:pt x="437" y="314"/>
                    </a:lnTo>
                    <a:lnTo>
                      <a:pt x="420" y="321"/>
                    </a:lnTo>
                    <a:lnTo>
                      <a:pt x="390" y="329"/>
                    </a:lnTo>
                    <a:lnTo>
                      <a:pt x="401" y="352"/>
                    </a:lnTo>
                    <a:lnTo>
                      <a:pt x="380" y="361"/>
                    </a:lnTo>
                    <a:lnTo>
                      <a:pt x="357" y="365"/>
                    </a:lnTo>
                    <a:lnTo>
                      <a:pt x="332" y="357"/>
                    </a:lnTo>
                    <a:lnTo>
                      <a:pt x="321" y="333"/>
                    </a:lnTo>
                    <a:lnTo>
                      <a:pt x="346" y="344"/>
                    </a:lnTo>
                    <a:lnTo>
                      <a:pt x="372" y="344"/>
                    </a:lnTo>
                    <a:lnTo>
                      <a:pt x="376" y="333"/>
                    </a:lnTo>
                    <a:lnTo>
                      <a:pt x="372" y="329"/>
                    </a:lnTo>
                    <a:lnTo>
                      <a:pt x="361" y="317"/>
                    </a:lnTo>
                    <a:lnTo>
                      <a:pt x="380" y="314"/>
                    </a:lnTo>
                    <a:lnTo>
                      <a:pt x="405" y="304"/>
                    </a:lnTo>
                    <a:lnTo>
                      <a:pt x="428" y="285"/>
                    </a:lnTo>
                    <a:lnTo>
                      <a:pt x="428" y="270"/>
                    </a:lnTo>
                    <a:lnTo>
                      <a:pt x="420" y="245"/>
                    </a:lnTo>
                    <a:lnTo>
                      <a:pt x="401" y="238"/>
                    </a:lnTo>
                    <a:lnTo>
                      <a:pt x="409" y="230"/>
                    </a:lnTo>
                    <a:lnTo>
                      <a:pt x="428" y="219"/>
                    </a:lnTo>
                    <a:lnTo>
                      <a:pt x="431" y="186"/>
                    </a:lnTo>
                    <a:lnTo>
                      <a:pt x="424" y="179"/>
                    </a:lnTo>
                    <a:lnTo>
                      <a:pt x="412" y="171"/>
                    </a:lnTo>
                    <a:lnTo>
                      <a:pt x="393" y="171"/>
                    </a:lnTo>
                    <a:lnTo>
                      <a:pt x="353" y="175"/>
                    </a:lnTo>
                    <a:lnTo>
                      <a:pt x="361" y="158"/>
                    </a:lnTo>
                    <a:lnTo>
                      <a:pt x="365" y="124"/>
                    </a:lnTo>
                    <a:lnTo>
                      <a:pt x="353" y="103"/>
                    </a:lnTo>
                    <a:lnTo>
                      <a:pt x="329" y="80"/>
                    </a:lnTo>
                    <a:lnTo>
                      <a:pt x="306" y="80"/>
                    </a:lnTo>
                    <a:lnTo>
                      <a:pt x="281" y="84"/>
                    </a:lnTo>
                    <a:lnTo>
                      <a:pt x="298" y="51"/>
                    </a:lnTo>
                    <a:lnTo>
                      <a:pt x="298" y="40"/>
                    </a:lnTo>
                    <a:lnTo>
                      <a:pt x="289" y="29"/>
                    </a:lnTo>
                    <a:lnTo>
                      <a:pt x="266" y="21"/>
                    </a:lnTo>
                    <a:lnTo>
                      <a:pt x="230" y="25"/>
                    </a:lnTo>
                    <a:lnTo>
                      <a:pt x="226" y="36"/>
                    </a:lnTo>
                    <a:lnTo>
                      <a:pt x="222" y="51"/>
                    </a:lnTo>
                    <a:lnTo>
                      <a:pt x="211" y="87"/>
                    </a:lnTo>
                    <a:lnTo>
                      <a:pt x="194" y="59"/>
                    </a:lnTo>
                    <a:lnTo>
                      <a:pt x="190" y="40"/>
                    </a:lnTo>
                    <a:lnTo>
                      <a:pt x="171" y="29"/>
                    </a:lnTo>
                    <a:lnTo>
                      <a:pt x="142" y="29"/>
                    </a:lnTo>
                    <a:lnTo>
                      <a:pt x="116" y="40"/>
                    </a:lnTo>
                    <a:lnTo>
                      <a:pt x="112" y="59"/>
                    </a:lnTo>
                    <a:lnTo>
                      <a:pt x="106" y="76"/>
                    </a:lnTo>
                    <a:lnTo>
                      <a:pt x="112" y="103"/>
                    </a:lnTo>
                    <a:lnTo>
                      <a:pt x="112" y="127"/>
                    </a:lnTo>
                    <a:lnTo>
                      <a:pt x="91" y="110"/>
                    </a:lnTo>
                    <a:lnTo>
                      <a:pt x="80" y="95"/>
                    </a:lnTo>
                    <a:lnTo>
                      <a:pt x="64" y="84"/>
                    </a:lnTo>
                    <a:lnTo>
                      <a:pt x="32" y="87"/>
                    </a:lnTo>
                    <a:lnTo>
                      <a:pt x="21" y="103"/>
                    </a:lnTo>
                    <a:lnTo>
                      <a:pt x="21" y="120"/>
                    </a:lnTo>
                    <a:lnTo>
                      <a:pt x="32" y="146"/>
                    </a:lnTo>
                    <a:lnTo>
                      <a:pt x="40" y="167"/>
                    </a:lnTo>
                    <a:lnTo>
                      <a:pt x="25" y="1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094" name="Freeform 383"/>
              <p:cNvSpPr>
                <a:spLocks/>
              </p:cNvSpPr>
              <p:nvPr/>
            </p:nvSpPr>
            <p:spPr bwMode="auto">
              <a:xfrm>
                <a:off x="3630" y="2186"/>
                <a:ext cx="70" cy="255"/>
              </a:xfrm>
              <a:custGeom>
                <a:avLst/>
                <a:gdLst>
                  <a:gd name="T0" fmla="*/ 1 w 138"/>
                  <a:gd name="T1" fmla="*/ 0 h 512"/>
                  <a:gd name="T2" fmla="*/ 1 w 138"/>
                  <a:gd name="T3" fmla="*/ 0 h 512"/>
                  <a:gd name="T4" fmla="*/ 1 w 138"/>
                  <a:gd name="T5" fmla="*/ 0 h 512"/>
                  <a:gd name="T6" fmla="*/ 1 w 138"/>
                  <a:gd name="T7" fmla="*/ 0 h 512"/>
                  <a:gd name="T8" fmla="*/ 1 w 138"/>
                  <a:gd name="T9" fmla="*/ 0 h 512"/>
                  <a:gd name="T10" fmla="*/ 1 w 138"/>
                  <a:gd name="T11" fmla="*/ 0 h 512"/>
                  <a:gd name="T12" fmla="*/ 1 w 138"/>
                  <a:gd name="T13" fmla="*/ 0 h 512"/>
                  <a:gd name="T14" fmla="*/ 1 w 138"/>
                  <a:gd name="T15" fmla="*/ 0 h 512"/>
                  <a:gd name="T16" fmla="*/ 1 w 138"/>
                  <a:gd name="T17" fmla="*/ 0 h 512"/>
                  <a:gd name="T18" fmla="*/ 1 w 138"/>
                  <a:gd name="T19" fmla="*/ 0 h 512"/>
                  <a:gd name="T20" fmla="*/ 1 w 138"/>
                  <a:gd name="T21" fmla="*/ 0 h 512"/>
                  <a:gd name="T22" fmla="*/ 0 w 138"/>
                  <a:gd name="T23" fmla="*/ 0 h 512"/>
                  <a:gd name="T24" fmla="*/ 0 w 138"/>
                  <a:gd name="T25" fmla="*/ 0 h 512"/>
                  <a:gd name="T26" fmla="*/ 1 w 138"/>
                  <a:gd name="T27" fmla="*/ 0 h 512"/>
                  <a:gd name="T28" fmla="*/ 1 w 138"/>
                  <a:gd name="T29" fmla="*/ 0 h 512"/>
                  <a:gd name="T30" fmla="*/ 1 w 138"/>
                  <a:gd name="T31" fmla="*/ 0 h 512"/>
                  <a:gd name="T32" fmla="*/ 1 w 138"/>
                  <a:gd name="T33" fmla="*/ 0 h 512"/>
                  <a:gd name="T34" fmla="*/ 0 w 138"/>
                  <a:gd name="T35" fmla="*/ 0 h 512"/>
                  <a:gd name="T36" fmla="*/ 1 w 138"/>
                  <a:gd name="T37" fmla="*/ 0 h 512"/>
                  <a:gd name="T38" fmla="*/ 1 w 138"/>
                  <a:gd name="T39" fmla="*/ 0 h 512"/>
                  <a:gd name="T40" fmla="*/ 1 w 138"/>
                  <a:gd name="T41" fmla="*/ 0 h 512"/>
                  <a:gd name="T42" fmla="*/ 1 w 138"/>
                  <a:gd name="T43" fmla="*/ 0 h 512"/>
                  <a:gd name="T44" fmla="*/ 1 w 138"/>
                  <a:gd name="T45" fmla="*/ 0 h 512"/>
                  <a:gd name="T46" fmla="*/ 1 w 138"/>
                  <a:gd name="T47" fmla="*/ 0 h 512"/>
                  <a:gd name="T48" fmla="*/ 1 w 138"/>
                  <a:gd name="T49" fmla="*/ 0 h 512"/>
                  <a:gd name="T50" fmla="*/ 1 w 138"/>
                  <a:gd name="T51" fmla="*/ 0 h 512"/>
                  <a:gd name="T52" fmla="*/ 1 w 138"/>
                  <a:gd name="T53" fmla="*/ 0 h 512"/>
                  <a:gd name="T54" fmla="*/ 1 w 138"/>
                  <a:gd name="T55" fmla="*/ 0 h 512"/>
                  <a:gd name="T56" fmla="*/ 1 w 138"/>
                  <a:gd name="T57" fmla="*/ 0 h 512"/>
                  <a:gd name="T58" fmla="*/ 1 w 138"/>
                  <a:gd name="T59" fmla="*/ 0 h 512"/>
                  <a:gd name="T60" fmla="*/ 1 w 138"/>
                  <a:gd name="T61" fmla="*/ 0 h 512"/>
                  <a:gd name="T62" fmla="*/ 1 w 138"/>
                  <a:gd name="T63" fmla="*/ 0 h 512"/>
                  <a:gd name="T64" fmla="*/ 1 w 138"/>
                  <a:gd name="T65" fmla="*/ 0 h 512"/>
                  <a:gd name="T66" fmla="*/ 1 w 138"/>
                  <a:gd name="T67" fmla="*/ 0 h 512"/>
                  <a:gd name="T68" fmla="*/ 1 w 138"/>
                  <a:gd name="T69" fmla="*/ 0 h 512"/>
                  <a:gd name="T70" fmla="*/ 1 w 138"/>
                  <a:gd name="T71" fmla="*/ 0 h 51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512"/>
                  <a:gd name="T110" fmla="*/ 138 w 138"/>
                  <a:gd name="T111" fmla="*/ 512 h 51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512">
                    <a:moveTo>
                      <a:pt x="102" y="4"/>
                    </a:moveTo>
                    <a:lnTo>
                      <a:pt x="114" y="48"/>
                    </a:lnTo>
                    <a:lnTo>
                      <a:pt x="117" y="95"/>
                    </a:lnTo>
                    <a:lnTo>
                      <a:pt x="121" y="154"/>
                    </a:lnTo>
                    <a:lnTo>
                      <a:pt x="121" y="213"/>
                    </a:lnTo>
                    <a:lnTo>
                      <a:pt x="125" y="266"/>
                    </a:lnTo>
                    <a:lnTo>
                      <a:pt x="138" y="333"/>
                    </a:lnTo>
                    <a:lnTo>
                      <a:pt x="138" y="373"/>
                    </a:lnTo>
                    <a:lnTo>
                      <a:pt x="74" y="512"/>
                    </a:lnTo>
                    <a:lnTo>
                      <a:pt x="3" y="356"/>
                    </a:lnTo>
                    <a:lnTo>
                      <a:pt x="3" y="304"/>
                    </a:lnTo>
                    <a:lnTo>
                      <a:pt x="0" y="270"/>
                    </a:lnTo>
                    <a:lnTo>
                      <a:pt x="0" y="219"/>
                    </a:lnTo>
                    <a:lnTo>
                      <a:pt x="15" y="166"/>
                    </a:lnTo>
                    <a:lnTo>
                      <a:pt x="19" y="124"/>
                    </a:lnTo>
                    <a:lnTo>
                      <a:pt x="15" y="88"/>
                    </a:lnTo>
                    <a:lnTo>
                      <a:pt x="15" y="59"/>
                    </a:lnTo>
                    <a:lnTo>
                      <a:pt x="0" y="4"/>
                    </a:lnTo>
                    <a:lnTo>
                      <a:pt x="22" y="0"/>
                    </a:lnTo>
                    <a:lnTo>
                      <a:pt x="34" y="71"/>
                    </a:lnTo>
                    <a:lnTo>
                      <a:pt x="34" y="128"/>
                    </a:lnTo>
                    <a:lnTo>
                      <a:pt x="26" y="238"/>
                    </a:lnTo>
                    <a:lnTo>
                      <a:pt x="26" y="282"/>
                    </a:lnTo>
                    <a:lnTo>
                      <a:pt x="26" y="329"/>
                    </a:lnTo>
                    <a:lnTo>
                      <a:pt x="30" y="369"/>
                    </a:lnTo>
                    <a:lnTo>
                      <a:pt x="66" y="451"/>
                    </a:lnTo>
                    <a:lnTo>
                      <a:pt x="110" y="365"/>
                    </a:lnTo>
                    <a:lnTo>
                      <a:pt x="110" y="308"/>
                    </a:lnTo>
                    <a:lnTo>
                      <a:pt x="106" y="253"/>
                    </a:lnTo>
                    <a:lnTo>
                      <a:pt x="98" y="190"/>
                    </a:lnTo>
                    <a:lnTo>
                      <a:pt x="91" y="103"/>
                    </a:lnTo>
                    <a:lnTo>
                      <a:pt x="91" y="63"/>
                    </a:lnTo>
                    <a:lnTo>
                      <a:pt x="91" y="36"/>
                    </a:lnTo>
                    <a:lnTo>
                      <a:pt x="81" y="0"/>
                    </a:lnTo>
                    <a:lnTo>
                      <a:pt x="10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095" name="Freeform 384"/>
              <p:cNvSpPr>
                <a:spLocks/>
              </p:cNvSpPr>
              <p:nvPr/>
            </p:nvSpPr>
            <p:spPr bwMode="auto">
              <a:xfrm>
                <a:off x="3620" y="2168"/>
                <a:ext cx="82" cy="21"/>
              </a:xfrm>
              <a:custGeom>
                <a:avLst/>
                <a:gdLst>
                  <a:gd name="T0" fmla="*/ 1 w 163"/>
                  <a:gd name="T1" fmla="*/ 0 h 44"/>
                  <a:gd name="T2" fmla="*/ 1 w 163"/>
                  <a:gd name="T3" fmla="*/ 0 h 44"/>
                  <a:gd name="T4" fmla="*/ 1 w 163"/>
                  <a:gd name="T5" fmla="*/ 0 h 44"/>
                  <a:gd name="T6" fmla="*/ 1 w 163"/>
                  <a:gd name="T7" fmla="*/ 0 h 44"/>
                  <a:gd name="T8" fmla="*/ 1 w 163"/>
                  <a:gd name="T9" fmla="*/ 0 h 44"/>
                  <a:gd name="T10" fmla="*/ 1 w 163"/>
                  <a:gd name="T11" fmla="*/ 0 h 44"/>
                  <a:gd name="T12" fmla="*/ 1 w 163"/>
                  <a:gd name="T13" fmla="*/ 0 h 44"/>
                  <a:gd name="T14" fmla="*/ 1 w 163"/>
                  <a:gd name="T15" fmla="*/ 0 h 44"/>
                  <a:gd name="T16" fmla="*/ 0 w 163"/>
                  <a:gd name="T17" fmla="*/ 0 h 44"/>
                  <a:gd name="T18" fmla="*/ 0 w 163"/>
                  <a:gd name="T19" fmla="*/ 0 h 44"/>
                  <a:gd name="T20" fmla="*/ 1 w 163"/>
                  <a:gd name="T21" fmla="*/ 0 h 44"/>
                  <a:gd name="T22" fmla="*/ 1 w 163"/>
                  <a:gd name="T23" fmla="*/ 0 h 44"/>
                  <a:gd name="T24" fmla="*/ 1 w 163"/>
                  <a:gd name="T25" fmla="*/ 0 h 44"/>
                  <a:gd name="T26" fmla="*/ 1 w 163"/>
                  <a:gd name="T27" fmla="*/ 0 h 44"/>
                  <a:gd name="T28" fmla="*/ 1 w 163"/>
                  <a:gd name="T29" fmla="*/ 0 h 44"/>
                  <a:gd name="T30" fmla="*/ 1 w 163"/>
                  <a:gd name="T31" fmla="*/ 0 h 44"/>
                  <a:gd name="T32" fmla="*/ 1 w 163"/>
                  <a:gd name="T33" fmla="*/ 0 h 44"/>
                  <a:gd name="T34" fmla="*/ 1 w 163"/>
                  <a:gd name="T35" fmla="*/ 0 h 4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3"/>
                  <a:gd name="T55" fmla="*/ 0 h 44"/>
                  <a:gd name="T56" fmla="*/ 163 w 163"/>
                  <a:gd name="T57" fmla="*/ 44 h 4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3" h="44">
                    <a:moveTo>
                      <a:pt x="142" y="0"/>
                    </a:moveTo>
                    <a:lnTo>
                      <a:pt x="127" y="17"/>
                    </a:lnTo>
                    <a:lnTo>
                      <a:pt x="116" y="21"/>
                    </a:lnTo>
                    <a:lnTo>
                      <a:pt x="95" y="21"/>
                    </a:lnTo>
                    <a:lnTo>
                      <a:pt x="87" y="21"/>
                    </a:lnTo>
                    <a:lnTo>
                      <a:pt x="60" y="25"/>
                    </a:lnTo>
                    <a:lnTo>
                      <a:pt x="36" y="25"/>
                    </a:lnTo>
                    <a:lnTo>
                      <a:pt x="21" y="21"/>
                    </a:lnTo>
                    <a:lnTo>
                      <a:pt x="0" y="4"/>
                    </a:lnTo>
                    <a:lnTo>
                      <a:pt x="0" y="29"/>
                    </a:lnTo>
                    <a:lnTo>
                      <a:pt x="21" y="40"/>
                    </a:lnTo>
                    <a:lnTo>
                      <a:pt x="51" y="44"/>
                    </a:lnTo>
                    <a:lnTo>
                      <a:pt x="91" y="44"/>
                    </a:lnTo>
                    <a:lnTo>
                      <a:pt x="123" y="40"/>
                    </a:lnTo>
                    <a:lnTo>
                      <a:pt x="146" y="29"/>
                    </a:lnTo>
                    <a:lnTo>
                      <a:pt x="163" y="14"/>
                    </a:lnTo>
                    <a:lnTo>
                      <a:pt x="1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096" name="Freeform 385"/>
              <p:cNvSpPr>
                <a:spLocks/>
              </p:cNvSpPr>
              <p:nvPr/>
            </p:nvSpPr>
            <p:spPr bwMode="auto">
              <a:xfrm>
                <a:off x="3537" y="2096"/>
                <a:ext cx="252" cy="62"/>
              </a:xfrm>
              <a:custGeom>
                <a:avLst/>
                <a:gdLst>
                  <a:gd name="T0" fmla="*/ 1 w 504"/>
                  <a:gd name="T1" fmla="*/ 1 h 123"/>
                  <a:gd name="T2" fmla="*/ 1 w 504"/>
                  <a:gd name="T3" fmla="*/ 1 h 123"/>
                  <a:gd name="T4" fmla="*/ 1 w 504"/>
                  <a:gd name="T5" fmla="*/ 1 h 123"/>
                  <a:gd name="T6" fmla="*/ 1 w 504"/>
                  <a:gd name="T7" fmla="*/ 1 h 123"/>
                  <a:gd name="T8" fmla="*/ 1 w 504"/>
                  <a:gd name="T9" fmla="*/ 1 h 123"/>
                  <a:gd name="T10" fmla="*/ 1 w 504"/>
                  <a:gd name="T11" fmla="*/ 1 h 123"/>
                  <a:gd name="T12" fmla="*/ 1 w 504"/>
                  <a:gd name="T13" fmla="*/ 1 h 123"/>
                  <a:gd name="T14" fmla="*/ 1 w 504"/>
                  <a:gd name="T15" fmla="*/ 1 h 123"/>
                  <a:gd name="T16" fmla="*/ 1 w 504"/>
                  <a:gd name="T17" fmla="*/ 1 h 123"/>
                  <a:gd name="T18" fmla="*/ 1 w 504"/>
                  <a:gd name="T19" fmla="*/ 1 h 123"/>
                  <a:gd name="T20" fmla="*/ 1 w 504"/>
                  <a:gd name="T21" fmla="*/ 1 h 123"/>
                  <a:gd name="T22" fmla="*/ 1 w 504"/>
                  <a:gd name="T23" fmla="*/ 1 h 123"/>
                  <a:gd name="T24" fmla="*/ 1 w 504"/>
                  <a:gd name="T25" fmla="*/ 1 h 123"/>
                  <a:gd name="T26" fmla="*/ 1 w 504"/>
                  <a:gd name="T27" fmla="*/ 1 h 123"/>
                  <a:gd name="T28" fmla="*/ 1 w 504"/>
                  <a:gd name="T29" fmla="*/ 1 h 123"/>
                  <a:gd name="T30" fmla="*/ 1 w 504"/>
                  <a:gd name="T31" fmla="*/ 1 h 123"/>
                  <a:gd name="T32" fmla="*/ 1 w 504"/>
                  <a:gd name="T33" fmla="*/ 1 h 123"/>
                  <a:gd name="T34" fmla="*/ 1 w 504"/>
                  <a:gd name="T35" fmla="*/ 0 h 123"/>
                  <a:gd name="T36" fmla="*/ 0 w 504"/>
                  <a:gd name="T37" fmla="*/ 1 h 123"/>
                  <a:gd name="T38" fmla="*/ 1 w 504"/>
                  <a:gd name="T39" fmla="*/ 1 h 123"/>
                  <a:gd name="T40" fmla="*/ 1 w 504"/>
                  <a:gd name="T41" fmla="*/ 1 h 123"/>
                  <a:gd name="T42" fmla="*/ 1 w 504"/>
                  <a:gd name="T43" fmla="*/ 1 h 123"/>
                  <a:gd name="T44" fmla="*/ 1 w 504"/>
                  <a:gd name="T45" fmla="*/ 1 h 123"/>
                  <a:gd name="T46" fmla="*/ 1 w 504"/>
                  <a:gd name="T47" fmla="*/ 1 h 123"/>
                  <a:gd name="T48" fmla="*/ 1 w 504"/>
                  <a:gd name="T49" fmla="*/ 1 h 123"/>
                  <a:gd name="T50" fmla="*/ 1 w 504"/>
                  <a:gd name="T51" fmla="*/ 1 h 123"/>
                  <a:gd name="T52" fmla="*/ 1 w 504"/>
                  <a:gd name="T53" fmla="*/ 1 h 123"/>
                  <a:gd name="T54" fmla="*/ 1 w 504"/>
                  <a:gd name="T55" fmla="*/ 1 h 123"/>
                  <a:gd name="T56" fmla="*/ 1 w 504"/>
                  <a:gd name="T57" fmla="*/ 1 h 123"/>
                  <a:gd name="T58" fmla="*/ 1 w 504"/>
                  <a:gd name="T59" fmla="*/ 1 h 123"/>
                  <a:gd name="T60" fmla="*/ 1 w 504"/>
                  <a:gd name="T61" fmla="*/ 1 h 123"/>
                  <a:gd name="T62" fmla="*/ 1 w 504"/>
                  <a:gd name="T63" fmla="*/ 1 h 123"/>
                  <a:gd name="T64" fmla="*/ 1 w 504"/>
                  <a:gd name="T65" fmla="*/ 1 h 123"/>
                  <a:gd name="T66" fmla="*/ 1 w 504"/>
                  <a:gd name="T67" fmla="*/ 1 h 123"/>
                  <a:gd name="T68" fmla="*/ 1 w 504"/>
                  <a:gd name="T69" fmla="*/ 1 h 123"/>
                  <a:gd name="T70" fmla="*/ 1 w 504"/>
                  <a:gd name="T71" fmla="*/ 1 h 123"/>
                  <a:gd name="T72" fmla="*/ 1 w 504"/>
                  <a:gd name="T73" fmla="*/ 1 h 123"/>
                  <a:gd name="T74" fmla="*/ 1 w 504"/>
                  <a:gd name="T75" fmla="*/ 1 h 123"/>
                  <a:gd name="T76" fmla="*/ 1 w 504"/>
                  <a:gd name="T77" fmla="*/ 1 h 123"/>
                  <a:gd name="T78" fmla="*/ 1 w 504"/>
                  <a:gd name="T79" fmla="*/ 1 h 1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04"/>
                  <a:gd name="T121" fmla="*/ 0 h 123"/>
                  <a:gd name="T122" fmla="*/ 504 w 504"/>
                  <a:gd name="T123" fmla="*/ 123 h 1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04" h="123">
                    <a:moveTo>
                      <a:pt x="472" y="17"/>
                    </a:moveTo>
                    <a:lnTo>
                      <a:pt x="451" y="36"/>
                    </a:lnTo>
                    <a:lnTo>
                      <a:pt x="443" y="43"/>
                    </a:lnTo>
                    <a:lnTo>
                      <a:pt x="424" y="55"/>
                    </a:lnTo>
                    <a:lnTo>
                      <a:pt x="388" y="64"/>
                    </a:lnTo>
                    <a:lnTo>
                      <a:pt x="373" y="68"/>
                    </a:lnTo>
                    <a:lnTo>
                      <a:pt x="337" y="79"/>
                    </a:lnTo>
                    <a:lnTo>
                      <a:pt x="325" y="79"/>
                    </a:lnTo>
                    <a:lnTo>
                      <a:pt x="293" y="91"/>
                    </a:lnTo>
                    <a:lnTo>
                      <a:pt x="265" y="95"/>
                    </a:lnTo>
                    <a:lnTo>
                      <a:pt x="213" y="102"/>
                    </a:lnTo>
                    <a:lnTo>
                      <a:pt x="187" y="95"/>
                    </a:lnTo>
                    <a:lnTo>
                      <a:pt x="154" y="95"/>
                    </a:lnTo>
                    <a:lnTo>
                      <a:pt x="114" y="91"/>
                    </a:lnTo>
                    <a:lnTo>
                      <a:pt x="82" y="72"/>
                    </a:lnTo>
                    <a:lnTo>
                      <a:pt x="63" y="55"/>
                    </a:lnTo>
                    <a:lnTo>
                      <a:pt x="38" y="21"/>
                    </a:lnTo>
                    <a:lnTo>
                      <a:pt x="31" y="0"/>
                    </a:lnTo>
                    <a:lnTo>
                      <a:pt x="0" y="24"/>
                    </a:lnTo>
                    <a:lnTo>
                      <a:pt x="16" y="51"/>
                    </a:lnTo>
                    <a:lnTo>
                      <a:pt x="27" y="68"/>
                    </a:lnTo>
                    <a:lnTo>
                      <a:pt x="44" y="83"/>
                    </a:lnTo>
                    <a:lnTo>
                      <a:pt x="59" y="91"/>
                    </a:lnTo>
                    <a:lnTo>
                      <a:pt x="74" y="102"/>
                    </a:lnTo>
                    <a:lnTo>
                      <a:pt x="111" y="112"/>
                    </a:lnTo>
                    <a:lnTo>
                      <a:pt x="147" y="119"/>
                    </a:lnTo>
                    <a:lnTo>
                      <a:pt x="173" y="123"/>
                    </a:lnTo>
                    <a:lnTo>
                      <a:pt x="217" y="119"/>
                    </a:lnTo>
                    <a:lnTo>
                      <a:pt x="261" y="119"/>
                    </a:lnTo>
                    <a:lnTo>
                      <a:pt x="304" y="116"/>
                    </a:lnTo>
                    <a:lnTo>
                      <a:pt x="329" y="116"/>
                    </a:lnTo>
                    <a:lnTo>
                      <a:pt x="365" y="98"/>
                    </a:lnTo>
                    <a:lnTo>
                      <a:pt x="392" y="87"/>
                    </a:lnTo>
                    <a:lnTo>
                      <a:pt x="424" y="79"/>
                    </a:lnTo>
                    <a:lnTo>
                      <a:pt x="447" y="64"/>
                    </a:lnTo>
                    <a:lnTo>
                      <a:pt x="479" y="43"/>
                    </a:lnTo>
                    <a:lnTo>
                      <a:pt x="504" y="36"/>
                    </a:lnTo>
                    <a:lnTo>
                      <a:pt x="491" y="3"/>
                    </a:lnTo>
                    <a:lnTo>
                      <a:pt x="472"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097" name="Freeform 386"/>
              <p:cNvSpPr>
                <a:spLocks/>
              </p:cNvSpPr>
              <p:nvPr/>
            </p:nvSpPr>
            <p:spPr bwMode="auto">
              <a:xfrm>
                <a:off x="3682" y="2111"/>
                <a:ext cx="109" cy="106"/>
              </a:xfrm>
              <a:custGeom>
                <a:avLst/>
                <a:gdLst>
                  <a:gd name="T0" fmla="*/ 0 w 219"/>
                  <a:gd name="T1" fmla="*/ 0 h 213"/>
                  <a:gd name="T2" fmla="*/ 0 w 219"/>
                  <a:gd name="T3" fmla="*/ 0 h 213"/>
                  <a:gd name="T4" fmla="*/ 0 w 219"/>
                  <a:gd name="T5" fmla="*/ 0 h 213"/>
                  <a:gd name="T6" fmla="*/ 0 w 219"/>
                  <a:gd name="T7" fmla="*/ 0 h 213"/>
                  <a:gd name="T8" fmla="*/ 0 w 219"/>
                  <a:gd name="T9" fmla="*/ 0 h 213"/>
                  <a:gd name="T10" fmla="*/ 0 w 219"/>
                  <a:gd name="T11" fmla="*/ 0 h 213"/>
                  <a:gd name="T12" fmla="*/ 0 w 219"/>
                  <a:gd name="T13" fmla="*/ 0 h 213"/>
                  <a:gd name="T14" fmla="*/ 0 w 219"/>
                  <a:gd name="T15" fmla="*/ 0 h 213"/>
                  <a:gd name="T16" fmla="*/ 0 w 219"/>
                  <a:gd name="T17" fmla="*/ 0 h 213"/>
                  <a:gd name="T18" fmla="*/ 0 w 219"/>
                  <a:gd name="T19" fmla="*/ 0 h 213"/>
                  <a:gd name="T20" fmla="*/ 0 w 219"/>
                  <a:gd name="T21" fmla="*/ 0 h 213"/>
                  <a:gd name="T22" fmla="*/ 0 w 219"/>
                  <a:gd name="T23" fmla="*/ 0 h 213"/>
                  <a:gd name="T24" fmla="*/ 0 w 219"/>
                  <a:gd name="T25" fmla="*/ 0 h 213"/>
                  <a:gd name="T26" fmla="*/ 0 w 219"/>
                  <a:gd name="T27" fmla="*/ 0 h 213"/>
                  <a:gd name="T28" fmla="*/ 0 w 219"/>
                  <a:gd name="T29" fmla="*/ 0 h 213"/>
                  <a:gd name="T30" fmla="*/ 0 w 219"/>
                  <a:gd name="T31" fmla="*/ 0 h 213"/>
                  <a:gd name="T32" fmla="*/ 0 w 219"/>
                  <a:gd name="T33" fmla="*/ 0 h 213"/>
                  <a:gd name="T34" fmla="*/ 0 w 219"/>
                  <a:gd name="T35" fmla="*/ 0 h 213"/>
                  <a:gd name="T36" fmla="*/ 0 w 219"/>
                  <a:gd name="T37" fmla="*/ 0 h 213"/>
                  <a:gd name="T38" fmla="*/ 0 w 219"/>
                  <a:gd name="T39" fmla="*/ 0 h 213"/>
                  <a:gd name="T40" fmla="*/ 0 w 219"/>
                  <a:gd name="T41" fmla="*/ 0 h 213"/>
                  <a:gd name="T42" fmla="*/ 0 w 219"/>
                  <a:gd name="T43" fmla="*/ 0 h 213"/>
                  <a:gd name="T44" fmla="*/ 0 w 219"/>
                  <a:gd name="T45" fmla="*/ 0 h 21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19"/>
                  <a:gd name="T70" fmla="*/ 0 h 213"/>
                  <a:gd name="T71" fmla="*/ 219 w 219"/>
                  <a:gd name="T72" fmla="*/ 213 h 21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19" h="213">
                    <a:moveTo>
                      <a:pt x="219" y="0"/>
                    </a:moveTo>
                    <a:lnTo>
                      <a:pt x="198" y="48"/>
                    </a:lnTo>
                    <a:lnTo>
                      <a:pt x="175" y="74"/>
                    </a:lnTo>
                    <a:lnTo>
                      <a:pt x="158" y="114"/>
                    </a:lnTo>
                    <a:lnTo>
                      <a:pt x="139" y="143"/>
                    </a:lnTo>
                    <a:lnTo>
                      <a:pt x="131" y="166"/>
                    </a:lnTo>
                    <a:lnTo>
                      <a:pt x="110" y="194"/>
                    </a:lnTo>
                    <a:lnTo>
                      <a:pt x="110" y="213"/>
                    </a:lnTo>
                    <a:lnTo>
                      <a:pt x="76" y="194"/>
                    </a:lnTo>
                    <a:lnTo>
                      <a:pt x="48" y="154"/>
                    </a:lnTo>
                    <a:lnTo>
                      <a:pt x="33" y="135"/>
                    </a:lnTo>
                    <a:lnTo>
                      <a:pt x="19" y="118"/>
                    </a:lnTo>
                    <a:lnTo>
                      <a:pt x="0" y="80"/>
                    </a:lnTo>
                    <a:lnTo>
                      <a:pt x="19" y="70"/>
                    </a:lnTo>
                    <a:lnTo>
                      <a:pt x="40" y="107"/>
                    </a:lnTo>
                    <a:lnTo>
                      <a:pt x="52" y="128"/>
                    </a:lnTo>
                    <a:lnTo>
                      <a:pt x="71" y="147"/>
                    </a:lnTo>
                    <a:lnTo>
                      <a:pt x="99" y="166"/>
                    </a:lnTo>
                    <a:lnTo>
                      <a:pt x="135" y="95"/>
                    </a:lnTo>
                    <a:lnTo>
                      <a:pt x="158" y="51"/>
                    </a:lnTo>
                    <a:lnTo>
                      <a:pt x="186" y="8"/>
                    </a:lnTo>
                    <a:lnTo>
                      <a:pt x="2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098" name="Freeform 387"/>
              <p:cNvSpPr>
                <a:spLocks/>
              </p:cNvSpPr>
              <p:nvPr/>
            </p:nvSpPr>
            <p:spPr bwMode="auto">
              <a:xfrm>
                <a:off x="3539" y="2116"/>
                <a:ext cx="87" cy="95"/>
              </a:xfrm>
              <a:custGeom>
                <a:avLst/>
                <a:gdLst>
                  <a:gd name="T0" fmla="*/ 1 w 173"/>
                  <a:gd name="T1" fmla="*/ 1 h 190"/>
                  <a:gd name="T2" fmla="*/ 1 w 173"/>
                  <a:gd name="T3" fmla="*/ 1 h 190"/>
                  <a:gd name="T4" fmla="*/ 1 w 173"/>
                  <a:gd name="T5" fmla="*/ 1 h 190"/>
                  <a:gd name="T6" fmla="*/ 1 w 173"/>
                  <a:gd name="T7" fmla="*/ 1 h 190"/>
                  <a:gd name="T8" fmla="*/ 1 w 173"/>
                  <a:gd name="T9" fmla="*/ 1 h 190"/>
                  <a:gd name="T10" fmla="*/ 1 w 173"/>
                  <a:gd name="T11" fmla="*/ 1 h 190"/>
                  <a:gd name="T12" fmla="*/ 1 w 173"/>
                  <a:gd name="T13" fmla="*/ 1 h 190"/>
                  <a:gd name="T14" fmla="*/ 1 w 173"/>
                  <a:gd name="T15" fmla="*/ 1 h 190"/>
                  <a:gd name="T16" fmla="*/ 1 w 173"/>
                  <a:gd name="T17" fmla="*/ 1 h 190"/>
                  <a:gd name="T18" fmla="*/ 1 w 173"/>
                  <a:gd name="T19" fmla="*/ 1 h 190"/>
                  <a:gd name="T20" fmla="*/ 0 w 173"/>
                  <a:gd name="T21" fmla="*/ 0 h 190"/>
                  <a:gd name="T22" fmla="*/ 1 w 173"/>
                  <a:gd name="T23" fmla="*/ 1 h 190"/>
                  <a:gd name="T24" fmla="*/ 1 w 173"/>
                  <a:gd name="T25" fmla="*/ 1 h 190"/>
                  <a:gd name="T26" fmla="*/ 1 w 173"/>
                  <a:gd name="T27" fmla="*/ 1 h 190"/>
                  <a:gd name="T28" fmla="*/ 1 w 173"/>
                  <a:gd name="T29" fmla="*/ 1 h 190"/>
                  <a:gd name="T30" fmla="*/ 1 w 173"/>
                  <a:gd name="T31" fmla="*/ 1 h 190"/>
                  <a:gd name="T32" fmla="*/ 1 w 173"/>
                  <a:gd name="T33" fmla="*/ 1 h 190"/>
                  <a:gd name="T34" fmla="*/ 1 w 173"/>
                  <a:gd name="T35" fmla="*/ 1 h 190"/>
                  <a:gd name="T36" fmla="*/ 1 w 173"/>
                  <a:gd name="T37" fmla="*/ 1 h 190"/>
                  <a:gd name="T38" fmla="*/ 1 w 173"/>
                  <a:gd name="T39" fmla="*/ 1 h 190"/>
                  <a:gd name="T40" fmla="*/ 1 w 173"/>
                  <a:gd name="T41" fmla="*/ 1 h 190"/>
                  <a:gd name="T42" fmla="*/ 1 w 173"/>
                  <a:gd name="T43" fmla="*/ 1 h 1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3"/>
                  <a:gd name="T67" fmla="*/ 0 h 190"/>
                  <a:gd name="T68" fmla="*/ 173 w 173"/>
                  <a:gd name="T69" fmla="*/ 190 h 19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3" h="190">
                    <a:moveTo>
                      <a:pt x="169" y="83"/>
                    </a:moveTo>
                    <a:lnTo>
                      <a:pt x="169" y="98"/>
                    </a:lnTo>
                    <a:lnTo>
                      <a:pt x="173" y="123"/>
                    </a:lnTo>
                    <a:lnTo>
                      <a:pt x="169" y="138"/>
                    </a:lnTo>
                    <a:lnTo>
                      <a:pt x="143" y="190"/>
                    </a:lnTo>
                    <a:lnTo>
                      <a:pt x="107" y="157"/>
                    </a:lnTo>
                    <a:lnTo>
                      <a:pt x="78" y="142"/>
                    </a:lnTo>
                    <a:lnTo>
                      <a:pt x="70" y="119"/>
                    </a:lnTo>
                    <a:lnTo>
                      <a:pt x="51" y="91"/>
                    </a:lnTo>
                    <a:lnTo>
                      <a:pt x="23" y="55"/>
                    </a:lnTo>
                    <a:lnTo>
                      <a:pt x="0" y="0"/>
                    </a:lnTo>
                    <a:lnTo>
                      <a:pt x="31" y="7"/>
                    </a:lnTo>
                    <a:lnTo>
                      <a:pt x="48" y="58"/>
                    </a:lnTo>
                    <a:lnTo>
                      <a:pt x="74" y="91"/>
                    </a:lnTo>
                    <a:lnTo>
                      <a:pt x="99" y="110"/>
                    </a:lnTo>
                    <a:lnTo>
                      <a:pt x="107" y="131"/>
                    </a:lnTo>
                    <a:lnTo>
                      <a:pt x="139" y="146"/>
                    </a:lnTo>
                    <a:lnTo>
                      <a:pt x="150" y="119"/>
                    </a:lnTo>
                    <a:lnTo>
                      <a:pt x="154" y="95"/>
                    </a:lnTo>
                    <a:lnTo>
                      <a:pt x="150" y="72"/>
                    </a:lnTo>
                    <a:lnTo>
                      <a:pt x="169"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099" name="Freeform 388"/>
              <p:cNvSpPr>
                <a:spLocks/>
              </p:cNvSpPr>
              <p:nvPr/>
            </p:nvSpPr>
            <p:spPr bwMode="auto">
              <a:xfrm>
                <a:off x="1923" y="1561"/>
                <a:ext cx="244" cy="617"/>
              </a:xfrm>
              <a:custGeom>
                <a:avLst/>
                <a:gdLst>
                  <a:gd name="T0" fmla="*/ 1 w 486"/>
                  <a:gd name="T1" fmla="*/ 0 h 1233"/>
                  <a:gd name="T2" fmla="*/ 1 w 486"/>
                  <a:gd name="T3" fmla="*/ 1 h 1233"/>
                  <a:gd name="T4" fmla="*/ 1 w 486"/>
                  <a:gd name="T5" fmla="*/ 1 h 1233"/>
                  <a:gd name="T6" fmla="*/ 1 w 486"/>
                  <a:gd name="T7" fmla="*/ 1 h 1233"/>
                  <a:gd name="T8" fmla="*/ 1 w 486"/>
                  <a:gd name="T9" fmla="*/ 1 h 1233"/>
                  <a:gd name="T10" fmla="*/ 1 w 486"/>
                  <a:gd name="T11" fmla="*/ 1 h 1233"/>
                  <a:gd name="T12" fmla="*/ 1 w 486"/>
                  <a:gd name="T13" fmla="*/ 1 h 1233"/>
                  <a:gd name="T14" fmla="*/ 1 w 486"/>
                  <a:gd name="T15" fmla="*/ 1 h 1233"/>
                  <a:gd name="T16" fmla="*/ 1 w 486"/>
                  <a:gd name="T17" fmla="*/ 1 h 1233"/>
                  <a:gd name="T18" fmla="*/ 1 w 486"/>
                  <a:gd name="T19" fmla="*/ 1 h 1233"/>
                  <a:gd name="T20" fmla="*/ 1 w 486"/>
                  <a:gd name="T21" fmla="*/ 1 h 1233"/>
                  <a:gd name="T22" fmla="*/ 1 w 486"/>
                  <a:gd name="T23" fmla="*/ 1 h 1233"/>
                  <a:gd name="T24" fmla="*/ 1 w 486"/>
                  <a:gd name="T25" fmla="*/ 1 h 1233"/>
                  <a:gd name="T26" fmla="*/ 1 w 486"/>
                  <a:gd name="T27" fmla="*/ 1 h 1233"/>
                  <a:gd name="T28" fmla="*/ 1 w 486"/>
                  <a:gd name="T29" fmla="*/ 1 h 1233"/>
                  <a:gd name="T30" fmla="*/ 1 w 486"/>
                  <a:gd name="T31" fmla="*/ 1 h 1233"/>
                  <a:gd name="T32" fmla="*/ 1 w 486"/>
                  <a:gd name="T33" fmla="*/ 1 h 1233"/>
                  <a:gd name="T34" fmla="*/ 1 w 486"/>
                  <a:gd name="T35" fmla="*/ 1 h 1233"/>
                  <a:gd name="T36" fmla="*/ 1 w 486"/>
                  <a:gd name="T37" fmla="*/ 1 h 1233"/>
                  <a:gd name="T38" fmla="*/ 1 w 486"/>
                  <a:gd name="T39" fmla="*/ 1 h 1233"/>
                  <a:gd name="T40" fmla="*/ 1 w 486"/>
                  <a:gd name="T41" fmla="*/ 1 h 1233"/>
                  <a:gd name="T42" fmla="*/ 1 w 486"/>
                  <a:gd name="T43" fmla="*/ 1 h 1233"/>
                  <a:gd name="T44" fmla="*/ 1 w 486"/>
                  <a:gd name="T45" fmla="*/ 1 h 1233"/>
                  <a:gd name="T46" fmla="*/ 1 w 486"/>
                  <a:gd name="T47" fmla="*/ 1 h 1233"/>
                  <a:gd name="T48" fmla="*/ 1 w 486"/>
                  <a:gd name="T49" fmla="*/ 1 h 1233"/>
                  <a:gd name="T50" fmla="*/ 0 w 486"/>
                  <a:gd name="T51" fmla="*/ 1 h 1233"/>
                  <a:gd name="T52" fmla="*/ 1 w 486"/>
                  <a:gd name="T53" fmla="*/ 1 h 1233"/>
                  <a:gd name="T54" fmla="*/ 1 w 486"/>
                  <a:gd name="T55" fmla="*/ 1 h 1233"/>
                  <a:gd name="T56" fmla="*/ 1 w 486"/>
                  <a:gd name="T57" fmla="*/ 0 h 1233"/>
                  <a:gd name="T58" fmla="*/ 1 w 486"/>
                  <a:gd name="T59" fmla="*/ 0 h 123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86"/>
                  <a:gd name="T91" fmla="*/ 0 h 1233"/>
                  <a:gd name="T92" fmla="*/ 486 w 486"/>
                  <a:gd name="T93" fmla="*/ 1233 h 123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86" h="1233">
                    <a:moveTo>
                      <a:pt x="234" y="0"/>
                    </a:moveTo>
                    <a:lnTo>
                      <a:pt x="348" y="175"/>
                    </a:lnTo>
                    <a:lnTo>
                      <a:pt x="428" y="353"/>
                    </a:lnTo>
                    <a:lnTo>
                      <a:pt x="403" y="389"/>
                    </a:lnTo>
                    <a:lnTo>
                      <a:pt x="351" y="406"/>
                    </a:lnTo>
                    <a:lnTo>
                      <a:pt x="340" y="446"/>
                    </a:lnTo>
                    <a:lnTo>
                      <a:pt x="359" y="549"/>
                    </a:lnTo>
                    <a:lnTo>
                      <a:pt x="391" y="788"/>
                    </a:lnTo>
                    <a:lnTo>
                      <a:pt x="308" y="802"/>
                    </a:lnTo>
                    <a:lnTo>
                      <a:pt x="277" y="806"/>
                    </a:lnTo>
                    <a:lnTo>
                      <a:pt x="281" y="868"/>
                    </a:lnTo>
                    <a:lnTo>
                      <a:pt x="403" y="904"/>
                    </a:lnTo>
                    <a:lnTo>
                      <a:pt x="420" y="1051"/>
                    </a:lnTo>
                    <a:lnTo>
                      <a:pt x="486" y="1134"/>
                    </a:lnTo>
                    <a:lnTo>
                      <a:pt x="369" y="1193"/>
                    </a:lnTo>
                    <a:lnTo>
                      <a:pt x="224" y="1233"/>
                    </a:lnTo>
                    <a:lnTo>
                      <a:pt x="133" y="1233"/>
                    </a:lnTo>
                    <a:lnTo>
                      <a:pt x="55" y="1220"/>
                    </a:lnTo>
                    <a:lnTo>
                      <a:pt x="15" y="1193"/>
                    </a:lnTo>
                    <a:lnTo>
                      <a:pt x="59" y="963"/>
                    </a:lnTo>
                    <a:lnTo>
                      <a:pt x="59" y="777"/>
                    </a:lnTo>
                    <a:lnTo>
                      <a:pt x="44" y="729"/>
                    </a:lnTo>
                    <a:lnTo>
                      <a:pt x="38" y="655"/>
                    </a:lnTo>
                    <a:lnTo>
                      <a:pt x="30" y="549"/>
                    </a:lnTo>
                    <a:lnTo>
                      <a:pt x="7" y="353"/>
                    </a:lnTo>
                    <a:lnTo>
                      <a:pt x="0" y="169"/>
                    </a:lnTo>
                    <a:lnTo>
                      <a:pt x="78" y="110"/>
                    </a:lnTo>
                    <a:lnTo>
                      <a:pt x="133" y="51"/>
                    </a:lnTo>
                    <a:lnTo>
                      <a:pt x="234" y="0"/>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00" name="Freeform 389"/>
              <p:cNvSpPr>
                <a:spLocks/>
              </p:cNvSpPr>
              <p:nvPr/>
            </p:nvSpPr>
            <p:spPr bwMode="auto">
              <a:xfrm>
                <a:off x="1515" y="2122"/>
                <a:ext cx="1061" cy="263"/>
              </a:xfrm>
              <a:custGeom>
                <a:avLst/>
                <a:gdLst>
                  <a:gd name="T0" fmla="*/ 0 w 2123"/>
                  <a:gd name="T1" fmla="*/ 1 h 526"/>
                  <a:gd name="T2" fmla="*/ 0 w 2123"/>
                  <a:gd name="T3" fmla="*/ 1 h 526"/>
                  <a:gd name="T4" fmla="*/ 0 w 2123"/>
                  <a:gd name="T5" fmla="*/ 1 h 526"/>
                  <a:gd name="T6" fmla="*/ 0 w 2123"/>
                  <a:gd name="T7" fmla="*/ 1 h 526"/>
                  <a:gd name="T8" fmla="*/ 0 w 2123"/>
                  <a:gd name="T9" fmla="*/ 1 h 526"/>
                  <a:gd name="T10" fmla="*/ 0 w 2123"/>
                  <a:gd name="T11" fmla="*/ 1 h 526"/>
                  <a:gd name="T12" fmla="*/ 0 w 2123"/>
                  <a:gd name="T13" fmla="*/ 1 h 526"/>
                  <a:gd name="T14" fmla="*/ 0 w 2123"/>
                  <a:gd name="T15" fmla="*/ 0 h 526"/>
                  <a:gd name="T16" fmla="*/ 0 w 2123"/>
                  <a:gd name="T17" fmla="*/ 1 h 526"/>
                  <a:gd name="T18" fmla="*/ 0 w 2123"/>
                  <a:gd name="T19" fmla="*/ 1 h 526"/>
                  <a:gd name="T20" fmla="*/ 0 w 2123"/>
                  <a:gd name="T21" fmla="*/ 1 h 526"/>
                  <a:gd name="T22" fmla="*/ 0 w 2123"/>
                  <a:gd name="T23" fmla="*/ 1 h 526"/>
                  <a:gd name="T24" fmla="*/ 0 w 2123"/>
                  <a:gd name="T25" fmla="*/ 1 h 526"/>
                  <a:gd name="T26" fmla="*/ 0 w 2123"/>
                  <a:gd name="T27" fmla="*/ 1 h 526"/>
                  <a:gd name="T28" fmla="*/ 0 w 2123"/>
                  <a:gd name="T29" fmla="*/ 1 h 526"/>
                  <a:gd name="T30" fmla="*/ 0 w 2123"/>
                  <a:gd name="T31" fmla="*/ 1 h 526"/>
                  <a:gd name="T32" fmla="*/ 0 w 2123"/>
                  <a:gd name="T33" fmla="*/ 1 h 526"/>
                  <a:gd name="T34" fmla="*/ 0 w 2123"/>
                  <a:gd name="T35" fmla="*/ 1 h 526"/>
                  <a:gd name="T36" fmla="*/ 0 w 2123"/>
                  <a:gd name="T37" fmla="*/ 1 h 526"/>
                  <a:gd name="T38" fmla="*/ 0 w 2123"/>
                  <a:gd name="T39" fmla="*/ 1 h 526"/>
                  <a:gd name="T40" fmla="*/ 0 w 2123"/>
                  <a:gd name="T41" fmla="*/ 1 h 526"/>
                  <a:gd name="T42" fmla="*/ 0 w 2123"/>
                  <a:gd name="T43" fmla="*/ 1 h 526"/>
                  <a:gd name="T44" fmla="*/ 0 w 2123"/>
                  <a:gd name="T45" fmla="*/ 1 h 526"/>
                  <a:gd name="T46" fmla="*/ 0 w 2123"/>
                  <a:gd name="T47" fmla="*/ 1 h 526"/>
                  <a:gd name="T48" fmla="*/ 0 w 2123"/>
                  <a:gd name="T49" fmla="*/ 1 h 526"/>
                  <a:gd name="T50" fmla="*/ 0 w 2123"/>
                  <a:gd name="T51" fmla="*/ 1 h 526"/>
                  <a:gd name="T52" fmla="*/ 0 w 2123"/>
                  <a:gd name="T53" fmla="*/ 1 h 526"/>
                  <a:gd name="T54" fmla="*/ 0 w 2123"/>
                  <a:gd name="T55" fmla="*/ 1 h 526"/>
                  <a:gd name="T56" fmla="*/ 0 w 2123"/>
                  <a:gd name="T57" fmla="*/ 1 h 526"/>
                  <a:gd name="T58" fmla="*/ 0 w 2123"/>
                  <a:gd name="T59" fmla="*/ 1 h 526"/>
                  <a:gd name="T60" fmla="*/ 0 w 2123"/>
                  <a:gd name="T61" fmla="*/ 1 h 526"/>
                  <a:gd name="T62" fmla="*/ 0 w 2123"/>
                  <a:gd name="T63" fmla="*/ 1 h 526"/>
                  <a:gd name="T64" fmla="*/ 0 w 2123"/>
                  <a:gd name="T65" fmla="*/ 1 h 526"/>
                  <a:gd name="T66" fmla="*/ 0 w 2123"/>
                  <a:gd name="T67" fmla="*/ 1 h 526"/>
                  <a:gd name="T68" fmla="*/ 0 w 2123"/>
                  <a:gd name="T69" fmla="*/ 1 h 526"/>
                  <a:gd name="T70" fmla="*/ 0 w 2123"/>
                  <a:gd name="T71" fmla="*/ 1 h 526"/>
                  <a:gd name="T72" fmla="*/ 0 w 2123"/>
                  <a:gd name="T73" fmla="*/ 1 h 526"/>
                  <a:gd name="T74" fmla="*/ 0 w 2123"/>
                  <a:gd name="T75" fmla="*/ 1 h 5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23"/>
                  <a:gd name="T115" fmla="*/ 0 h 526"/>
                  <a:gd name="T116" fmla="*/ 2123 w 2123"/>
                  <a:gd name="T117" fmla="*/ 526 h 5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23" h="526">
                    <a:moveTo>
                      <a:pt x="2123" y="277"/>
                    </a:moveTo>
                    <a:lnTo>
                      <a:pt x="2020" y="222"/>
                    </a:lnTo>
                    <a:lnTo>
                      <a:pt x="1912" y="194"/>
                    </a:lnTo>
                    <a:lnTo>
                      <a:pt x="1805" y="171"/>
                    </a:lnTo>
                    <a:lnTo>
                      <a:pt x="1638" y="135"/>
                    </a:lnTo>
                    <a:lnTo>
                      <a:pt x="1514" y="91"/>
                    </a:lnTo>
                    <a:lnTo>
                      <a:pt x="1387" y="65"/>
                    </a:lnTo>
                    <a:lnTo>
                      <a:pt x="1296" y="0"/>
                    </a:lnTo>
                    <a:lnTo>
                      <a:pt x="1237" y="36"/>
                    </a:lnTo>
                    <a:lnTo>
                      <a:pt x="1110" y="105"/>
                    </a:lnTo>
                    <a:lnTo>
                      <a:pt x="939" y="120"/>
                    </a:lnTo>
                    <a:lnTo>
                      <a:pt x="832" y="72"/>
                    </a:lnTo>
                    <a:lnTo>
                      <a:pt x="686" y="160"/>
                    </a:lnTo>
                    <a:lnTo>
                      <a:pt x="486" y="211"/>
                    </a:lnTo>
                    <a:lnTo>
                      <a:pt x="313" y="255"/>
                    </a:lnTo>
                    <a:lnTo>
                      <a:pt x="205" y="281"/>
                    </a:lnTo>
                    <a:lnTo>
                      <a:pt x="106" y="310"/>
                    </a:lnTo>
                    <a:lnTo>
                      <a:pt x="0" y="361"/>
                    </a:lnTo>
                    <a:lnTo>
                      <a:pt x="19" y="424"/>
                    </a:lnTo>
                    <a:lnTo>
                      <a:pt x="47" y="486"/>
                    </a:lnTo>
                    <a:lnTo>
                      <a:pt x="178" y="428"/>
                    </a:lnTo>
                    <a:lnTo>
                      <a:pt x="336" y="380"/>
                    </a:lnTo>
                    <a:lnTo>
                      <a:pt x="518" y="361"/>
                    </a:lnTo>
                    <a:lnTo>
                      <a:pt x="672" y="321"/>
                    </a:lnTo>
                    <a:lnTo>
                      <a:pt x="625" y="526"/>
                    </a:lnTo>
                    <a:lnTo>
                      <a:pt x="807" y="504"/>
                    </a:lnTo>
                    <a:lnTo>
                      <a:pt x="1220" y="492"/>
                    </a:lnTo>
                    <a:lnTo>
                      <a:pt x="1402" y="500"/>
                    </a:lnTo>
                    <a:lnTo>
                      <a:pt x="1395" y="424"/>
                    </a:lnTo>
                    <a:lnTo>
                      <a:pt x="1410" y="306"/>
                    </a:lnTo>
                    <a:lnTo>
                      <a:pt x="1450" y="241"/>
                    </a:lnTo>
                    <a:lnTo>
                      <a:pt x="1647" y="281"/>
                    </a:lnTo>
                    <a:lnTo>
                      <a:pt x="1838" y="310"/>
                    </a:lnTo>
                    <a:lnTo>
                      <a:pt x="1999" y="365"/>
                    </a:lnTo>
                    <a:lnTo>
                      <a:pt x="2071" y="405"/>
                    </a:lnTo>
                    <a:lnTo>
                      <a:pt x="2102" y="340"/>
                    </a:lnTo>
                    <a:lnTo>
                      <a:pt x="2123" y="277"/>
                    </a:lnTo>
                    <a:close/>
                  </a:path>
                </a:pathLst>
              </a:custGeom>
              <a:solidFill>
                <a:srgbClr val="99A6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01" name="Freeform 390"/>
              <p:cNvSpPr>
                <a:spLocks/>
              </p:cNvSpPr>
              <p:nvPr/>
            </p:nvSpPr>
            <p:spPr bwMode="auto">
              <a:xfrm>
                <a:off x="2556" y="2275"/>
                <a:ext cx="84" cy="97"/>
              </a:xfrm>
              <a:custGeom>
                <a:avLst/>
                <a:gdLst>
                  <a:gd name="T0" fmla="*/ 1 w 167"/>
                  <a:gd name="T1" fmla="*/ 0 h 194"/>
                  <a:gd name="T2" fmla="*/ 1 w 167"/>
                  <a:gd name="T3" fmla="*/ 0 h 194"/>
                  <a:gd name="T4" fmla="*/ 1 w 167"/>
                  <a:gd name="T5" fmla="*/ 1 h 194"/>
                  <a:gd name="T6" fmla="*/ 1 w 167"/>
                  <a:gd name="T7" fmla="*/ 1 h 194"/>
                  <a:gd name="T8" fmla="*/ 1 w 167"/>
                  <a:gd name="T9" fmla="*/ 1 h 194"/>
                  <a:gd name="T10" fmla="*/ 1 w 167"/>
                  <a:gd name="T11" fmla="*/ 1 h 194"/>
                  <a:gd name="T12" fmla="*/ 1 w 167"/>
                  <a:gd name="T13" fmla="*/ 1 h 194"/>
                  <a:gd name="T14" fmla="*/ 1 w 167"/>
                  <a:gd name="T15" fmla="*/ 1 h 194"/>
                  <a:gd name="T16" fmla="*/ 1 w 167"/>
                  <a:gd name="T17" fmla="*/ 1 h 194"/>
                  <a:gd name="T18" fmla="*/ 1 w 167"/>
                  <a:gd name="T19" fmla="*/ 1 h 194"/>
                  <a:gd name="T20" fmla="*/ 1 w 167"/>
                  <a:gd name="T21" fmla="*/ 1 h 194"/>
                  <a:gd name="T22" fmla="*/ 1 w 167"/>
                  <a:gd name="T23" fmla="*/ 1 h 194"/>
                  <a:gd name="T24" fmla="*/ 1 w 167"/>
                  <a:gd name="T25" fmla="*/ 1 h 194"/>
                  <a:gd name="T26" fmla="*/ 1 w 167"/>
                  <a:gd name="T27" fmla="*/ 1 h 194"/>
                  <a:gd name="T28" fmla="*/ 1 w 167"/>
                  <a:gd name="T29" fmla="*/ 1 h 194"/>
                  <a:gd name="T30" fmla="*/ 1 w 167"/>
                  <a:gd name="T31" fmla="*/ 1 h 194"/>
                  <a:gd name="T32" fmla="*/ 1 w 167"/>
                  <a:gd name="T33" fmla="*/ 1 h 194"/>
                  <a:gd name="T34" fmla="*/ 1 w 167"/>
                  <a:gd name="T35" fmla="*/ 1 h 194"/>
                  <a:gd name="T36" fmla="*/ 1 w 167"/>
                  <a:gd name="T37" fmla="*/ 1 h 194"/>
                  <a:gd name="T38" fmla="*/ 0 w 167"/>
                  <a:gd name="T39" fmla="*/ 1 h 194"/>
                  <a:gd name="T40" fmla="*/ 1 w 167"/>
                  <a:gd name="T41" fmla="*/ 1 h 194"/>
                  <a:gd name="T42" fmla="*/ 1 w 167"/>
                  <a:gd name="T43" fmla="*/ 1 h 194"/>
                  <a:gd name="T44" fmla="*/ 1 w 167"/>
                  <a:gd name="T45" fmla="*/ 0 h 194"/>
                  <a:gd name="T46" fmla="*/ 1 w 167"/>
                  <a:gd name="T47" fmla="*/ 0 h 19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67"/>
                  <a:gd name="T73" fmla="*/ 0 h 194"/>
                  <a:gd name="T74" fmla="*/ 167 w 167"/>
                  <a:gd name="T75" fmla="*/ 194 h 19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67" h="194">
                    <a:moveTo>
                      <a:pt x="32" y="0"/>
                    </a:moveTo>
                    <a:lnTo>
                      <a:pt x="80" y="0"/>
                    </a:lnTo>
                    <a:lnTo>
                      <a:pt x="142" y="15"/>
                    </a:lnTo>
                    <a:lnTo>
                      <a:pt x="167" y="40"/>
                    </a:lnTo>
                    <a:lnTo>
                      <a:pt x="154" y="59"/>
                    </a:lnTo>
                    <a:lnTo>
                      <a:pt x="127" y="51"/>
                    </a:lnTo>
                    <a:lnTo>
                      <a:pt x="95" y="51"/>
                    </a:lnTo>
                    <a:lnTo>
                      <a:pt x="116" y="74"/>
                    </a:lnTo>
                    <a:lnTo>
                      <a:pt x="150" y="95"/>
                    </a:lnTo>
                    <a:lnTo>
                      <a:pt x="167" y="118"/>
                    </a:lnTo>
                    <a:lnTo>
                      <a:pt x="150" y="139"/>
                    </a:lnTo>
                    <a:lnTo>
                      <a:pt x="99" y="122"/>
                    </a:lnTo>
                    <a:lnTo>
                      <a:pt x="55" y="99"/>
                    </a:lnTo>
                    <a:lnTo>
                      <a:pt x="72" y="129"/>
                    </a:lnTo>
                    <a:lnTo>
                      <a:pt x="106" y="161"/>
                    </a:lnTo>
                    <a:lnTo>
                      <a:pt x="110" y="194"/>
                    </a:lnTo>
                    <a:lnTo>
                      <a:pt x="91" y="194"/>
                    </a:lnTo>
                    <a:lnTo>
                      <a:pt x="55" y="177"/>
                    </a:lnTo>
                    <a:lnTo>
                      <a:pt x="32" y="150"/>
                    </a:lnTo>
                    <a:lnTo>
                      <a:pt x="0" y="78"/>
                    </a:lnTo>
                    <a:lnTo>
                      <a:pt x="7" y="51"/>
                    </a:lnTo>
                    <a:lnTo>
                      <a:pt x="19" y="23"/>
                    </a:lnTo>
                    <a:lnTo>
                      <a:pt x="32" y="0"/>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02" name="Freeform 391"/>
              <p:cNvSpPr>
                <a:spLocks/>
              </p:cNvSpPr>
              <p:nvPr/>
            </p:nvSpPr>
            <p:spPr bwMode="auto">
              <a:xfrm>
                <a:off x="2553" y="2268"/>
                <a:ext cx="97" cy="113"/>
              </a:xfrm>
              <a:custGeom>
                <a:avLst/>
                <a:gdLst>
                  <a:gd name="T0" fmla="*/ 1 w 194"/>
                  <a:gd name="T1" fmla="*/ 0 h 226"/>
                  <a:gd name="T2" fmla="*/ 1 w 194"/>
                  <a:gd name="T3" fmla="*/ 1 h 226"/>
                  <a:gd name="T4" fmla="*/ 1 w 194"/>
                  <a:gd name="T5" fmla="*/ 1 h 226"/>
                  <a:gd name="T6" fmla="*/ 1 w 194"/>
                  <a:gd name="T7" fmla="*/ 1 h 226"/>
                  <a:gd name="T8" fmla="*/ 1 w 194"/>
                  <a:gd name="T9" fmla="*/ 1 h 226"/>
                  <a:gd name="T10" fmla="*/ 1 w 194"/>
                  <a:gd name="T11" fmla="*/ 1 h 226"/>
                  <a:gd name="T12" fmla="*/ 1 w 194"/>
                  <a:gd name="T13" fmla="*/ 1 h 226"/>
                  <a:gd name="T14" fmla="*/ 1 w 194"/>
                  <a:gd name="T15" fmla="*/ 1 h 226"/>
                  <a:gd name="T16" fmla="*/ 1 w 194"/>
                  <a:gd name="T17" fmla="*/ 1 h 226"/>
                  <a:gd name="T18" fmla="*/ 1 w 194"/>
                  <a:gd name="T19" fmla="*/ 1 h 226"/>
                  <a:gd name="T20" fmla="*/ 1 w 194"/>
                  <a:gd name="T21" fmla="*/ 1 h 226"/>
                  <a:gd name="T22" fmla="*/ 1 w 194"/>
                  <a:gd name="T23" fmla="*/ 1 h 226"/>
                  <a:gd name="T24" fmla="*/ 1 w 194"/>
                  <a:gd name="T25" fmla="*/ 1 h 226"/>
                  <a:gd name="T26" fmla="*/ 1 w 194"/>
                  <a:gd name="T27" fmla="*/ 1 h 226"/>
                  <a:gd name="T28" fmla="*/ 1 w 194"/>
                  <a:gd name="T29" fmla="*/ 1 h 226"/>
                  <a:gd name="T30" fmla="*/ 1 w 194"/>
                  <a:gd name="T31" fmla="*/ 1 h 226"/>
                  <a:gd name="T32" fmla="*/ 1 w 194"/>
                  <a:gd name="T33" fmla="*/ 1 h 226"/>
                  <a:gd name="T34" fmla="*/ 1 w 194"/>
                  <a:gd name="T35" fmla="*/ 1 h 226"/>
                  <a:gd name="T36" fmla="*/ 0 w 194"/>
                  <a:gd name="T37" fmla="*/ 1 h 226"/>
                  <a:gd name="T38" fmla="*/ 1 w 194"/>
                  <a:gd name="T39" fmla="*/ 1 h 226"/>
                  <a:gd name="T40" fmla="*/ 1 w 194"/>
                  <a:gd name="T41" fmla="*/ 1 h 226"/>
                  <a:gd name="T42" fmla="*/ 1 w 194"/>
                  <a:gd name="T43" fmla="*/ 1 h 226"/>
                  <a:gd name="T44" fmla="*/ 1 w 194"/>
                  <a:gd name="T45" fmla="*/ 1 h 226"/>
                  <a:gd name="T46" fmla="*/ 1 w 194"/>
                  <a:gd name="T47" fmla="*/ 1 h 226"/>
                  <a:gd name="T48" fmla="*/ 1 w 194"/>
                  <a:gd name="T49" fmla="*/ 1 h 226"/>
                  <a:gd name="T50" fmla="*/ 1 w 194"/>
                  <a:gd name="T51" fmla="*/ 1 h 226"/>
                  <a:gd name="T52" fmla="*/ 1 w 194"/>
                  <a:gd name="T53" fmla="*/ 1 h 226"/>
                  <a:gd name="T54" fmla="*/ 1 w 194"/>
                  <a:gd name="T55" fmla="*/ 1 h 226"/>
                  <a:gd name="T56" fmla="*/ 1 w 194"/>
                  <a:gd name="T57" fmla="*/ 1 h 226"/>
                  <a:gd name="T58" fmla="*/ 1 w 194"/>
                  <a:gd name="T59" fmla="*/ 1 h 226"/>
                  <a:gd name="T60" fmla="*/ 1 w 194"/>
                  <a:gd name="T61" fmla="*/ 1 h 226"/>
                  <a:gd name="T62" fmla="*/ 1 w 194"/>
                  <a:gd name="T63" fmla="*/ 1 h 226"/>
                  <a:gd name="T64" fmla="*/ 1 w 194"/>
                  <a:gd name="T65" fmla="*/ 1 h 226"/>
                  <a:gd name="T66" fmla="*/ 1 w 194"/>
                  <a:gd name="T67" fmla="*/ 1 h 226"/>
                  <a:gd name="T68" fmla="*/ 1 w 194"/>
                  <a:gd name="T69" fmla="*/ 1 h 22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94"/>
                  <a:gd name="T106" fmla="*/ 0 h 226"/>
                  <a:gd name="T107" fmla="*/ 194 w 194"/>
                  <a:gd name="T108" fmla="*/ 226 h 22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94" h="226">
                    <a:moveTo>
                      <a:pt x="55" y="5"/>
                    </a:moveTo>
                    <a:lnTo>
                      <a:pt x="76" y="0"/>
                    </a:lnTo>
                    <a:lnTo>
                      <a:pt x="99" y="5"/>
                    </a:lnTo>
                    <a:lnTo>
                      <a:pt x="118" y="9"/>
                    </a:lnTo>
                    <a:lnTo>
                      <a:pt x="135" y="13"/>
                    </a:lnTo>
                    <a:lnTo>
                      <a:pt x="154" y="21"/>
                    </a:lnTo>
                    <a:lnTo>
                      <a:pt x="171" y="32"/>
                    </a:lnTo>
                    <a:lnTo>
                      <a:pt x="186" y="40"/>
                    </a:lnTo>
                    <a:lnTo>
                      <a:pt x="190" y="57"/>
                    </a:lnTo>
                    <a:lnTo>
                      <a:pt x="194" y="72"/>
                    </a:lnTo>
                    <a:lnTo>
                      <a:pt x="186" y="79"/>
                    </a:lnTo>
                    <a:lnTo>
                      <a:pt x="162" y="87"/>
                    </a:lnTo>
                    <a:lnTo>
                      <a:pt x="147" y="79"/>
                    </a:lnTo>
                    <a:lnTo>
                      <a:pt x="135" y="76"/>
                    </a:lnTo>
                    <a:lnTo>
                      <a:pt x="114" y="72"/>
                    </a:lnTo>
                    <a:lnTo>
                      <a:pt x="135" y="87"/>
                    </a:lnTo>
                    <a:lnTo>
                      <a:pt x="154" y="95"/>
                    </a:lnTo>
                    <a:lnTo>
                      <a:pt x="175" y="112"/>
                    </a:lnTo>
                    <a:lnTo>
                      <a:pt x="183" y="131"/>
                    </a:lnTo>
                    <a:lnTo>
                      <a:pt x="179" y="155"/>
                    </a:lnTo>
                    <a:lnTo>
                      <a:pt x="154" y="163"/>
                    </a:lnTo>
                    <a:lnTo>
                      <a:pt x="139" y="159"/>
                    </a:lnTo>
                    <a:lnTo>
                      <a:pt x="114" y="148"/>
                    </a:lnTo>
                    <a:lnTo>
                      <a:pt x="95" y="135"/>
                    </a:lnTo>
                    <a:lnTo>
                      <a:pt x="76" y="119"/>
                    </a:lnTo>
                    <a:lnTo>
                      <a:pt x="88" y="138"/>
                    </a:lnTo>
                    <a:lnTo>
                      <a:pt x="107" y="155"/>
                    </a:lnTo>
                    <a:lnTo>
                      <a:pt x="135" y="171"/>
                    </a:lnTo>
                    <a:lnTo>
                      <a:pt x="139" y="190"/>
                    </a:lnTo>
                    <a:lnTo>
                      <a:pt x="135" y="214"/>
                    </a:lnTo>
                    <a:lnTo>
                      <a:pt x="124" y="226"/>
                    </a:lnTo>
                    <a:lnTo>
                      <a:pt x="95" y="222"/>
                    </a:lnTo>
                    <a:lnTo>
                      <a:pt x="67" y="203"/>
                    </a:lnTo>
                    <a:lnTo>
                      <a:pt x="48" y="182"/>
                    </a:lnTo>
                    <a:lnTo>
                      <a:pt x="36" y="163"/>
                    </a:lnTo>
                    <a:lnTo>
                      <a:pt x="19" y="135"/>
                    </a:lnTo>
                    <a:lnTo>
                      <a:pt x="12" y="116"/>
                    </a:lnTo>
                    <a:lnTo>
                      <a:pt x="0" y="104"/>
                    </a:lnTo>
                    <a:lnTo>
                      <a:pt x="15" y="79"/>
                    </a:lnTo>
                    <a:lnTo>
                      <a:pt x="32" y="116"/>
                    </a:lnTo>
                    <a:lnTo>
                      <a:pt x="40" y="142"/>
                    </a:lnTo>
                    <a:lnTo>
                      <a:pt x="59" y="167"/>
                    </a:lnTo>
                    <a:lnTo>
                      <a:pt x="84" y="193"/>
                    </a:lnTo>
                    <a:lnTo>
                      <a:pt x="107" y="199"/>
                    </a:lnTo>
                    <a:lnTo>
                      <a:pt x="114" y="186"/>
                    </a:lnTo>
                    <a:lnTo>
                      <a:pt x="103" y="171"/>
                    </a:lnTo>
                    <a:lnTo>
                      <a:pt x="80" y="155"/>
                    </a:lnTo>
                    <a:lnTo>
                      <a:pt x="63" y="135"/>
                    </a:lnTo>
                    <a:lnTo>
                      <a:pt x="51" y="95"/>
                    </a:lnTo>
                    <a:lnTo>
                      <a:pt x="84" y="104"/>
                    </a:lnTo>
                    <a:lnTo>
                      <a:pt x="103" y="116"/>
                    </a:lnTo>
                    <a:lnTo>
                      <a:pt x="118" y="123"/>
                    </a:lnTo>
                    <a:lnTo>
                      <a:pt x="143" y="131"/>
                    </a:lnTo>
                    <a:lnTo>
                      <a:pt x="162" y="138"/>
                    </a:lnTo>
                    <a:lnTo>
                      <a:pt x="162" y="123"/>
                    </a:lnTo>
                    <a:lnTo>
                      <a:pt x="147" y="112"/>
                    </a:lnTo>
                    <a:lnTo>
                      <a:pt x="127" y="104"/>
                    </a:lnTo>
                    <a:lnTo>
                      <a:pt x="99" y="87"/>
                    </a:lnTo>
                    <a:lnTo>
                      <a:pt x="80" y="60"/>
                    </a:lnTo>
                    <a:lnTo>
                      <a:pt x="103" y="57"/>
                    </a:lnTo>
                    <a:lnTo>
                      <a:pt x="139" y="53"/>
                    </a:lnTo>
                    <a:lnTo>
                      <a:pt x="158" y="60"/>
                    </a:lnTo>
                    <a:lnTo>
                      <a:pt x="167" y="53"/>
                    </a:lnTo>
                    <a:lnTo>
                      <a:pt x="150" y="40"/>
                    </a:lnTo>
                    <a:lnTo>
                      <a:pt x="131" y="36"/>
                    </a:lnTo>
                    <a:lnTo>
                      <a:pt x="110" y="32"/>
                    </a:lnTo>
                    <a:lnTo>
                      <a:pt x="88" y="28"/>
                    </a:lnTo>
                    <a:lnTo>
                      <a:pt x="63" y="28"/>
                    </a:lnTo>
                    <a:lnTo>
                      <a:pt x="44" y="24"/>
                    </a:lnTo>
                    <a:lnTo>
                      <a:pt x="5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03" name="Freeform 392"/>
              <p:cNvSpPr>
                <a:spLocks/>
              </p:cNvSpPr>
              <p:nvPr/>
            </p:nvSpPr>
            <p:spPr bwMode="auto">
              <a:xfrm>
                <a:off x="1860" y="1530"/>
                <a:ext cx="190" cy="178"/>
              </a:xfrm>
              <a:custGeom>
                <a:avLst/>
                <a:gdLst>
                  <a:gd name="T0" fmla="*/ 1 w 380"/>
                  <a:gd name="T1" fmla="*/ 1 h 355"/>
                  <a:gd name="T2" fmla="*/ 1 w 380"/>
                  <a:gd name="T3" fmla="*/ 1 h 355"/>
                  <a:gd name="T4" fmla="*/ 1 w 380"/>
                  <a:gd name="T5" fmla="*/ 0 h 355"/>
                  <a:gd name="T6" fmla="*/ 1 w 380"/>
                  <a:gd name="T7" fmla="*/ 1 h 355"/>
                  <a:gd name="T8" fmla="*/ 1 w 380"/>
                  <a:gd name="T9" fmla="*/ 1 h 355"/>
                  <a:gd name="T10" fmla="*/ 1 w 380"/>
                  <a:gd name="T11" fmla="*/ 1 h 355"/>
                  <a:gd name="T12" fmla="*/ 1 w 380"/>
                  <a:gd name="T13" fmla="*/ 1 h 355"/>
                  <a:gd name="T14" fmla="*/ 1 w 380"/>
                  <a:gd name="T15" fmla="*/ 1 h 355"/>
                  <a:gd name="T16" fmla="*/ 1 w 380"/>
                  <a:gd name="T17" fmla="*/ 1 h 355"/>
                  <a:gd name="T18" fmla="*/ 1 w 380"/>
                  <a:gd name="T19" fmla="*/ 1 h 355"/>
                  <a:gd name="T20" fmla="*/ 1 w 380"/>
                  <a:gd name="T21" fmla="*/ 1 h 355"/>
                  <a:gd name="T22" fmla="*/ 0 w 380"/>
                  <a:gd name="T23" fmla="*/ 1 h 355"/>
                  <a:gd name="T24" fmla="*/ 1 w 380"/>
                  <a:gd name="T25" fmla="*/ 1 h 355"/>
                  <a:gd name="T26" fmla="*/ 1 w 380"/>
                  <a:gd name="T27" fmla="*/ 1 h 355"/>
                  <a:gd name="T28" fmla="*/ 1 w 380"/>
                  <a:gd name="T29" fmla="*/ 1 h 355"/>
                  <a:gd name="T30" fmla="*/ 1 w 380"/>
                  <a:gd name="T31" fmla="*/ 1 h 355"/>
                  <a:gd name="T32" fmla="*/ 1 w 380"/>
                  <a:gd name="T33" fmla="*/ 1 h 355"/>
                  <a:gd name="T34" fmla="*/ 1 w 380"/>
                  <a:gd name="T35" fmla="*/ 1 h 355"/>
                  <a:gd name="T36" fmla="*/ 1 w 380"/>
                  <a:gd name="T37" fmla="*/ 1 h 355"/>
                  <a:gd name="T38" fmla="*/ 1 w 380"/>
                  <a:gd name="T39" fmla="*/ 1 h 355"/>
                  <a:gd name="T40" fmla="*/ 1 w 380"/>
                  <a:gd name="T41" fmla="*/ 1 h 355"/>
                  <a:gd name="T42" fmla="*/ 1 w 380"/>
                  <a:gd name="T43" fmla="*/ 1 h 355"/>
                  <a:gd name="T44" fmla="*/ 1 w 380"/>
                  <a:gd name="T45" fmla="*/ 1 h 35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80"/>
                  <a:gd name="T70" fmla="*/ 0 h 355"/>
                  <a:gd name="T71" fmla="*/ 380 w 380"/>
                  <a:gd name="T72" fmla="*/ 355 h 35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80" h="355">
                    <a:moveTo>
                      <a:pt x="380" y="59"/>
                    </a:moveTo>
                    <a:lnTo>
                      <a:pt x="380" y="19"/>
                    </a:lnTo>
                    <a:lnTo>
                      <a:pt x="351" y="0"/>
                    </a:lnTo>
                    <a:lnTo>
                      <a:pt x="321" y="23"/>
                    </a:lnTo>
                    <a:lnTo>
                      <a:pt x="281" y="32"/>
                    </a:lnTo>
                    <a:lnTo>
                      <a:pt x="241" y="19"/>
                    </a:lnTo>
                    <a:lnTo>
                      <a:pt x="178" y="48"/>
                    </a:lnTo>
                    <a:lnTo>
                      <a:pt x="127" y="70"/>
                    </a:lnTo>
                    <a:lnTo>
                      <a:pt x="95" y="125"/>
                    </a:lnTo>
                    <a:lnTo>
                      <a:pt x="55" y="169"/>
                    </a:lnTo>
                    <a:lnTo>
                      <a:pt x="7" y="222"/>
                    </a:lnTo>
                    <a:lnTo>
                      <a:pt x="0" y="293"/>
                    </a:lnTo>
                    <a:lnTo>
                      <a:pt x="3" y="346"/>
                    </a:lnTo>
                    <a:lnTo>
                      <a:pt x="36" y="355"/>
                    </a:lnTo>
                    <a:lnTo>
                      <a:pt x="66" y="352"/>
                    </a:lnTo>
                    <a:lnTo>
                      <a:pt x="102" y="260"/>
                    </a:lnTo>
                    <a:lnTo>
                      <a:pt x="127" y="245"/>
                    </a:lnTo>
                    <a:lnTo>
                      <a:pt x="157" y="194"/>
                    </a:lnTo>
                    <a:lnTo>
                      <a:pt x="252" y="114"/>
                    </a:lnTo>
                    <a:lnTo>
                      <a:pt x="317" y="84"/>
                    </a:lnTo>
                    <a:lnTo>
                      <a:pt x="347" y="63"/>
                    </a:lnTo>
                    <a:lnTo>
                      <a:pt x="380" y="59"/>
                    </a:lnTo>
                    <a:close/>
                  </a:path>
                </a:pathLst>
              </a:custGeom>
              <a:solidFill>
                <a:srgbClr val="FFA3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04" name="Freeform 393"/>
              <p:cNvSpPr>
                <a:spLocks/>
              </p:cNvSpPr>
              <p:nvPr/>
            </p:nvSpPr>
            <p:spPr bwMode="auto">
              <a:xfrm>
                <a:off x="1792" y="2361"/>
                <a:ext cx="508" cy="614"/>
              </a:xfrm>
              <a:custGeom>
                <a:avLst/>
                <a:gdLst>
                  <a:gd name="T0" fmla="*/ 1 w 1015"/>
                  <a:gd name="T1" fmla="*/ 1 h 1228"/>
                  <a:gd name="T2" fmla="*/ 1 w 1015"/>
                  <a:gd name="T3" fmla="*/ 1 h 1228"/>
                  <a:gd name="T4" fmla="*/ 1 w 1015"/>
                  <a:gd name="T5" fmla="*/ 1 h 1228"/>
                  <a:gd name="T6" fmla="*/ 1 w 1015"/>
                  <a:gd name="T7" fmla="*/ 1 h 1228"/>
                  <a:gd name="T8" fmla="*/ 1 w 1015"/>
                  <a:gd name="T9" fmla="*/ 1 h 1228"/>
                  <a:gd name="T10" fmla="*/ 1 w 1015"/>
                  <a:gd name="T11" fmla="*/ 1 h 1228"/>
                  <a:gd name="T12" fmla="*/ 1 w 1015"/>
                  <a:gd name="T13" fmla="*/ 1 h 1228"/>
                  <a:gd name="T14" fmla="*/ 1 w 1015"/>
                  <a:gd name="T15" fmla="*/ 1 h 1228"/>
                  <a:gd name="T16" fmla="*/ 1 w 1015"/>
                  <a:gd name="T17" fmla="*/ 1 h 1228"/>
                  <a:gd name="T18" fmla="*/ 1 w 1015"/>
                  <a:gd name="T19" fmla="*/ 1 h 1228"/>
                  <a:gd name="T20" fmla="*/ 1 w 1015"/>
                  <a:gd name="T21" fmla="*/ 1 h 1228"/>
                  <a:gd name="T22" fmla="*/ 1 w 1015"/>
                  <a:gd name="T23" fmla="*/ 1 h 1228"/>
                  <a:gd name="T24" fmla="*/ 1 w 1015"/>
                  <a:gd name="T25" fmla="*/ 1 h 1228"/>
                  <a:gd name="T26" fmla="*/ 1 w 1015"/>
                  <a:gd name="T27" fmla="*/ 1 h 1228"/>
                  <a:gd name="T28" fmla="*/ 1 w 1015"/>
                  <a:gd name="T29" fmla="*/ 1 h 1228"/>
                  <a:gd name="T30" fmla="*/ 1 w 1015"/>
                  <a:gd name="T31" fmla="*/ 1 h 1228"/>
                  <a:gd name="T32" fmla="*/ 1 w 1015"/>
                  <a:gd name="T33" fmla="*/ 1 h 1228"/>
                  <a:gd name="T34" fmla="*/ 1 w 1015"/>
                  <a:gd name="T35" fmla="*/ 1 h 1228"/>
                  <a:gd name="T36" fmla="*/ 1 w 1015"/>
                  <a:gd name="T37" fmla="*/ 1 h 1228"/>
                  <a:gd name="T38" fmla="*/ 1 w 1015"/>
                  <a:gd name="T39" fmla="*/ 1 h 1228"/>
                  <a:gd name="T40" fmla="*/ 1 w 1015"/>
                  <a:gd name="T41" fmla="*/ 1 h 1228"/>
                  <a:gd name="T42" fmla="*/ 1 w 1015"/>
                  <a:gd name="T43" fmla="*/ 1 h 1228"/>
                  <a:gd name="T44" fmla="*/ 1 w 1015"/>
                  <a:gd name="T45" fmla="*/ 1 h 1228"/>
                  <a:gd name="T46" fmla="*/ 1 w 1015"/>
                  <a:gd name="T47" fmla="*/ 1 h 1228"/>
                  <a:gd name="T48" fmla="*/ 1 w 1015"/>
                  <a:gd name="T49" fmla="*/ 1 h 1228"/>
                  <a:gd name="T50" fmla="*/ 0 w 1015"/>
                  <a:gd name="T51" fmla="*/ 1 h 1228"/>
                  <a:gd name="T52" fmla="*/ 1 w 1015"/>
                  <a:gd name="T53" fmla="*/ 1 h 1228"/>
                  <a:gd name="T54" fmla="*/ 1 w 1015"/>
                  <a:gd name="T55" fmla="*/ 1 h 1228"/>
                  <a:gd name="T56" fmla="*/ 1 w 1015"/>
                  <a:gd name="T57" fmla="*/ 1 h 1228"/>
                  <a:gd name="T58" fmla="*/ 1 w 1015"/>
                  <a:gd name="T59" fmla="*/ 1 h 1228"/>
                  <a:gd name="T60" fmla="*/ 1 w 1015"/>
                  <a:gd name="T61" fmla="*/ 1 h 1228"/>
                  <a:gd name="T62" fmla="*/ 1 w 1015"/>
                  <a:gd name="T63" fmla="*/ 1 h 1228"/>
                  <a:gd name="T64" fmla="*/ 1 w 1015"/>
                  <a:gd name="T65" fmla="*/ 1 h 1228"/>
                  <a:gd name="T66" fmla="*/ 1 w 1015"/>
                  <a:gd name="T67" fmla="*/ 1 h 1228"/>
                  <a:gd name="T68" fmla="*/ 1 w 1015"/>
                  <a:gd name="T69" fmla="*/ 1 h 1228"/>
                  <a:gd name="T70" fmla="*/ 1 w 1015"/>
                  <a:gd name="T71" fmla="*/ 1 h 1228"/>
                  <a:gd name="T72" fmla="*/ 1 w 1015"/>
                  <a:gd name="T73" fmla="*/ 1 h 1228"/>
                  <a:gd name="T74" fmla="*/ 1 w 1015"/>
                  <a:gd name="T75" fmla="*/ 1 h 1228"/>
                  <a:gd name="T76" fmla="*/ 1 w 1015"/>
                  <a:gd name="T77" fmla="*/ 0 h 1228"/>
                  <a:gd name="T78" fmla="*/ 1 w 1015"/>
                  <a:gd name="T79" fmla="*/ 1 h 1228"/>
                  <a:gd name="T80" fmla="*/ 1 w 1015"/>
                  <a:gd name="T81" fmla="*/ 1 h 122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15"/>
                  <a:gd name="T124" fmla="*/ 0 h 1228"/>
                  <a:gd name="T125" fmla="*/ 1015 w 1015"/>
                  <a:gd name="T126" fmla="*/ 1228 h 122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15" h="1228">
                    <a:moveTo>
                      <a:pt x="843" y="13"/>
                    </a:moveTo>
                    <a:lnTo>
                      <a:pt x="843" y="103"/>
                    </a:lnTo>
                    <a:lnTo>
                      <a:pt x="828" y="245"/>
                    </a:lnTo>
                    <a:lnTo>
                      <a:pt x="840" y="479"/>
                    </a:lnTo>
                    <a:lnTo>
                      <a:pt x="840" y="686"/>
                    </a:lnTo>
                    <a:lnTo>
                      <a:pt x="836" y="847"/>
                    </a:lnTo>
                    <a:lnTo>
                      <a:pt x="876" y="965"/>
                    </a:lnTo>
                    <a:lnTo>
                      <a:pt x="916" y="1045"/>
                    </a:lnTo>
                    <a:lnTo>
                      <a:pt x="952" y="1081"/>
                    </a:lnTo>
                    <a:lnTo>
                      <a:pt x="1015" y="1104"/>
                    </a:lnTo>
                    <a:lnTo>
                      <a:pt x="1011" y="1148"/>
                    </a:lnTo>
                    <a:lnTo>
                      <a:pt x="876" y="1188"/>
                    </a:lnTo>
                    <a:lnTo>
                      <a:pt x="800" y="1195"/>
                    </a:lnTo>
                    <a:lnTo>
                      <a:pt x="752" y="1100"/>
                    </a:lnTo>
                    <a:lnTo>
                      <a:pt x="701" y="939"/>
                    </a:lnTo>
                    <a:lnTo>
                      <a:pt x="665" y="840"/>
                    </a:lnTo>
                    <a:lnTo>
                      <a:pt x="610" y="732"/>
                    </a:lnTo>
                    <a:lnTo>
                      <a:pt x="511" y="559"/>
                    </a:lnTo>
                    <a:lnTo>
                      <a:pt x="486" y="534"/>
                    </a:lnTo>
                    <a:lnTo>
                      <a:pt x="439" y="602"/>
                    </a:lnTo>
                    <a:lnTo>
                      <a:pt x="344" y="819"/>
                    </a:lnTo>
                    <a:lnTo>
                      <a:pt x="288" y="1020"/>
                    </a:lnTo>
                    <a:lnTo>
                      <a:pt x="237" y="1224"/>
                    </a:lnTo>
                    <a:lnTo>
                      <a:pt x="114" y="1228"/>
                    </a:lnTo>
                    <a:lnTo>
                      <a:pt x="39" y="1207"/>
                    </a:lnTo>
                    <a:lnTo>
                      <a:pt x="0" y="1172"/>
                    </a:lnTo>
                    <a:lnTo>
                      <a:pt x="15" y="1144"/>
                    </a:lnTo>
                    <a:lnTo>
                      <a:pt x="70" y="1115"/>
                    </a:lnTo>
                    <a:lnTo>
                      <a:pt x="114" y="1057"/>
                    </a:lnTo>
                    <a:lnTo>
                      <a:pt x="127" y="986"/>
                    </a:lnTo>
                    <a:lnTo>
                      <a:pt x="154" y="922"/>
                    </a:lnTo>
                    <a:lnTo>
                      <a:pt x="161" y="832"/>
                    </a:lnTo>
                    <a:lnTo>
                      <a:pt x="142" y="709"/>
                    </a:lnTo>
                    <a:lnTo>
                      <a:pt x="135" y="606"/>
                    </a:lnTo>
                    <a:lnTo>
                      <a:pt x="117" y="405"/>
                    </a:lnTo>
                    <a:lnTo>
                      <a:pt x="106" y="270"/>
                    </a:lnTo>
                    <a:lnTo>
                      <a:pt x="87" y="123"/>
                    </a:lnTo>
                    <a:lnTo>
                      <a:pt x="76" y="47"/>
                    </a:lnTo>
                    <a:lnTo>
                      <a:pt x="507" y="0"/>
                    </a:lnTo>
                    <a:lnTo>
                      <a:pt x="843" y="13"/>
                    </a:lnTo>
                    <a:close/>
                  </a:path>
                </a:pathLst>
              </a:custGeom>
              <a:solidFill>
                <a:srgbClr val="1A33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05" name="Freeform 394"/>
              <p:cNvSpPr>
                <a:spLocks/>
              </p:cNvSpPr>
              <p:nvPr/>
            </p:nvSpPr>
            <p:spPr bwMode="auto">
              <a:xfrm>
                <a:off x="1984" y="2178"/>
                <a:ext cx="110" cy="302"/>
              </a:xfrm>
              <a:custGeom>
                <a:avLst/>
                <a:gdLst>
                  <a:gd name="T0" fmla="*/ 1 w 218"/>
                  <a:gd name="T1" fmla="*/ 1 h 604"/>
                  <a:gd name="T2" fmla="*/ 1 w 218"/>
                  <a:gd name="T3" fmla="*/ 1 h 604"/>
                  <a:gd name="T4" fmla="*/ 1 w 218"/>
                  <a:gd name="T5" fmla="*/ 1 h 604"/>
                  <a:gd name="T6" fmla="*/ 1 w 218"/>
                  <a:gd name="T7" fmla="*/ 1 h 604"/>
                  <a:gd name="T8" fmla="*/ 1 w 218"/>
                  <a:gd name="T9" fmla="*/ 1 h 604"/>
                  <a:gd name="T10" fmla="*/ 1 w 218"/>
                  <a:gd name="T11" fmla="*/ 1 h 604"/>
                  <a:gd name="T12" fmla="*/ 1 w 218"/>
                  <a:gd name="T13" fmla="*/ 1 h 604"/>
                  <a:gd name="T14" fmla="*/ 1 w 218"/>
                  <a:gd name="T15" fmla="*/ 1 h 604"/>
                  <a:gd name="T16" fmla="*/ 1 w 218"/>
                  <a:gd name="T17" fmla="*/ 1 h 604"/>
                  <a:gd name="T18" fmla="*/ 0 w 218"/>
                  <a:gd name="T19" fmla="*/ 1 h 604"/>
                  <a:gd name="T20" fmla="*/ 1 w 218"/>
                  <a:gd name="T21" fmla="*/ 1 h 604"/>
                  <a:gd name="T22" fmla="*/ 1 w 218"/>
                  <a:gd name="T23" fmla="*/ 1 h 604"/>
                  <a:gd name="T24" fmla="*/ 1 w 218"/>
                  <a:gd name="T25" fmla="*/ 1 h 604"/>
                  <a:gd name="T26" fmla="*/ 1 w 218"/>
                  <a:gd name="T27" fmla="*/ 1 h 604"/>
                  <a:gd name="T28" fmla="*/ 0 w 218"/>
                  <a:gd name="T29" fmla="*/ 1 h 604"/>
                  <a:gd name="T30" fmla="*/ 1 w 218"/>
                  <a:gd name="T31" fmla="*/ 1 h 604"/>
                  <a:gd name="T32" fmla="*/ 1 w 218"/>
                  <a:gd name="T33" fmla="*/ 0 h 604"/>
                  <a:gd name="T34" fmla="*/ 1 w 218"/>
                  <a:gd name="T35" fmla="*/ 1 h 604"/>
                  <a:gd name="T36" fmla="*/ 1 w 218"/>
                  <a:gd name="T37" fmla="*/ 1 h 604"/>
                  <a:gd name="T38" fmla="*/ 1 w 218"/>
                  <a:gd name="T39" fmla="*/ 1 h 60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18"/>
                  <a:gd name="T61" fmla="*/ 0 h 604"/>
                  <a:gd name="T62" fmla="*/ 218 w 218"/>
                  <a:gd name="T63" fmla="*/ 604 h 60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18" h="604">
                    <a:moveTo>
                      <a:pt x="218" y="31"/>
                    </a:moveTo>
                    <a:lnTo>
                      <a:pt x="159" y="122"/>
                    </a:lnTo>
                    <a:lnTo>
                      <a:pt x="171" y="190"/>
                    </a:lnTo>
                    <a:lnTo>
                      <a:pt x="199" y="264"/>
                    </a:lnTo>
                    <a:lnTo>
                      <a:pt x="214" y="414"/>
                    </a:lnTo>
                    <a:lnTo>
                      <a:pt x="207" y="475"/>
                    </a:lnTo>
                    <a:lnTo>
                      <a:pt x="127" y="604"/>
                    </a:lnTo>
                    <a:lnTo>
                      <a:pt x="83" y="561"/>
                    </a:lnTo>
                    <a:lnTo>
                      <a:pt x="28" y="470"/>
                    </a:lnTo>
                    <a:lnTo>
                      <a:pt x="0" y="399"/>
                    </a:lnTo>
                    <a:lnTo>
                      <a:pt x="17" y="319"/>
                    </a:lnTo>
                    <a:lnTo>
                      <a:pt x="36" y="253"/>
                    </a:lnTo>
                    <a:lnTo>
                      <a:pt x="64" y="162"/>
                    </a:lnTo>
                    <a:lnTo>
                      <a:pt x="60" y="129"/>
                    </a:lnTo>
                    <a:lnTo>
                      <a:pt x="0" y="82"/>
                    </a:lnTo>
                    <a:lnTo>
                      <a:pt x="72" y="23"/>
                    </a:lnTo>
                    <a:lnTo>
                      <a:pt x="123" y="0"/>
                    </a:lnTo>
                    <a:lnTo>
                      <a:pt x="178" y="4"/>
                    </a:lnTo>
                    <a:lnTo>
                      <a:pt x="218" y="31"/>
                    </a:lnTo>
                    <a:close/>
                  </a:path>
                </a:pathLst>
              </a:custGeom>
              <a:solidFill>
                <a:srgbClr val="344D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06" name="Freeform 395"/>
              <p:cNvSpPr>
                <a:spLocks/>
              </p:cNvSpPr>
              <p:nvPr/>
            </p:nvSpPr>
            <p:spPr bwMode="auto">
              <a:xfrm>
                <a:off x="2038" y="1558"/>
                <a:ext cx="129" cy="573"/>
              </a:xfrm>
              <a:custGeom>
                <a:avLst/>
                <a:gdLst>
                  <a:gd name="T0" fmla="*/ 1 w 256"/>
                  <a:gd name="T1" fmla="*/ 1 h 1146"/>
                  <a:gd name="T2" fmla="*/ 1 w 256"/>
                  <a:gd name="T3" fmla="*/ 1 h 1146"/>
                  <a:gd name="T4" fmla="*/ 1 w 256"/>
                  <a:gd name="T5" fmla="*/ 1 h 1146"/>
                  <a:gd name="T6" fmla="*/ 1 w 256"/>
                  <a:gd name="T7" fmla="*/ 1 h 1146"/>
                  <a:gd name="T8" fmla="*/ 1 w 256"/>
                  <a:gd name="T9" fmla="*/ 1 h 1146"/>
                  <a:gd name="T10" fmla="*/ 1 w 256"/>
                  <a:gd name="T11" fmla="*/ 1 h 1146"/>
                  <a:gd name="T12" fmla="*/ 1 w 256"/>
                  <a:gd name="T13" fmla="*/ 1 h 1146"/>
                  <a:gd name="T14" fmla="*/ 1 w 256"/>
                  <a:gd name="T15" fmla="*/ 1 h 1146"/>
                  <a:gd name="T16" fmla="*/ 1 w 256"/>
                  <a:gd name="T17" fmla="*/ 1 h 1146"/>
                  <a:gd name="T18" fmla="*/ 1 w 256"/>
                  <a:gd name="T19" fmla="*/ 1 h 1146"/>
                  <a:gd name="T20" fmla="*/ 1 w 256"/>
                  <a:gd name="T21" fmla="*/ 1 h 1146"/>
                  <a:gd name="T22" fmla="*/ 1 w 256"/>
                  <a:gd name="T23" fmla="*/ 1 h 1146"/>
                  <a:gd name="T24" fmla="*/ 1 w 256"/>
                  <a:gd name="T25" fmla="*/ 1 h 1146"/>
                  <a:gd name="T26" fmla="*/ 1 w 256"/>
                  <a:gd name="T27" fmla="*/ 1 h 1146"/>
                  <a:gd name="T28" fmla="*/ 1 w 256"/>
                  <a:gd name="T29" fmla="*/ 1 h 1146"/>
                  <a:gd name="T30" fmla="*/ 1 w 256"/>
                  <a:gd name="T31" fmla="*/ 1 h 1146"/>
                  <a:gd name="T32" fmla="*/ 1 w 256"/>
                  <a:gd name="T33" fmla="*/ 1 h 1146"/>
                  <a:gd name="T34" fmla="*/ 1 w 256"/>
                  <a:gd name="T35" fmla="*/ 1 h 1146"/>
                  <a:gd name="T36" fmla="*/ 1 w 256"/>
                  <a:gd name="T37" fmla="*/ 1 h 1146"/>
                  <a:gd name="T38" fmla="*/ 1 w 256"/>
                  <a:gd name="T39" fmla="*/ 1 h 1146"/>
                  <a:gd name="T40" fmla="*/ 1 w 256"/>
                  <a:gd name="T41" fmla="*/ 1 h 1146"/>
                  <a:gd name="T42" fmla="*/ 1 w 256"/>
                  <a:gd name="T43" fmla="*/ 1 h 1146"/>
                  <a:gd name="T44" fmla="*/ 1 w 256"/>
                  <a:gd name="T45" fmla="*/ 1 h 1146"/>
                  <a:gd name="T46" fmla="*/ 1 w 256"/>
                  <a:gd name="T47" fmla="*/ 1 h 1146"/>
                  <a:gd name="T48" fmla="*/ 1 w 256"/>
                  <a:gd name="T49" fmla="*/ 1 h 1146"/>
                  <a:gd name="T50" fmla="*/ 1 w 256"/>
                  <a:gd name="T51" fmla="*/ 1 h 1146"/>
                  <a:gd name="T52" fmla="*/ 1 w 256"/>
                  <a:gd name="T53" fmla="*/ 1 h 1146"/>
                  <a:gd name="T54" fmla="*/ 1 w 256"/>
                  <a:gd name="T55" fmla="*/ 1 h 1146"/>
                  <a:gd name="T56" fmla="*/ 1 w 256"/>
                  <a:gd name="T57" fmla="*/ 1 h 1146"/>
                  <a:gd name="T58" fmla="*/ 1 w 256"/>
                  <a:gd name="T59" fmla="*/ 1 h 1146"/>
                  <a:gd name="T60" fmla="*/ 1 w 256"/>
                  <a:gd name="T61" fmla="*/ 1 h 1146"/>
                  <a:gd name="T62" fmla="*/ 1 w 256"/>
                  <a:gd name="T63" fmla="*/ 1 h 1146"/>
                  <a:gd name="T64" fmla="*/ 1 w 256"/>
                  <a:gd name="T65" fmla="*/ 1 h 1146"/>
                  <a:gd name="T66" fmla="*/ 1 w 256"/>
                  <a:gd name="T67" fmla="*/ 1 h 1146"/>
                  <a:gd name="T68" fmla="*/ 1 w 256"/>
                  <a:gd name="T69" fmla="*/ 1 h 1146"/>
                  <a:gd name="T70" fmla="*/ 1 w 256"/>
                  <a:gd name="T71" fmla="*/ 1 h 1146"/>
                  <a:gd name="T72" fmla="*/ 1 w 256"/>
                  <a:gd name="T73" fmla="*/ 1 h 1146"/>
                  <a:gd name="T74" fmla="*/ 1 w 256"/>
                  <a:gd name="T75" fmla="*/ 1 h 1146"/>
                  <a:gd name="T76" fmla="*/ 1 w 256"/>
                  <a:gd name="T77" fmla="*/ 1 h 1146"/>
                  <a:gd name="T78" fmla="*/ 1 w 256"/>
                  <a:gd name="T79" fmla="*/ 1 h 1146"/>
                  <a:gd name="T80" fmla="*/ 1 w 256"/>
                  <a:gd name="T81" fmla="*/ 1 h 1146"/>
                  <a:gd name="T82" fmla="*/ 1 w 256"/>
                  <a:gd name="T83" fmla="*/ 1 h 1146"/>
                  <a:gd name="T84" fmla="*/ 0 w 256"/>
                  <a:gd name="T85" fmla="*/ 1 h 114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6"/>
                  <a:gd name="T130" fmla="*/ 0 h 1146"/>
                  <a:gd name="T131" fmla="*/ 256 w 256"/>
                  <a:gd name="T132" fmla="*/ 1146 h 114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6" h="1146">
                    <a:moveTo>
                      <a:pt x="15" y="0"/>
                    </a:moveTo>
                    <a:lnTo>
                      <a:pt x="30" y="32"/>
                    </a:lnTo>
                    <a:lnTo>
                      <a:pt x="47" y="48"/>
                    </a:lnTo>
                    <a:lnTo>
                      <a:pt x="55" y="63"/>
                    </a:lnTo>
                    <a:lnTo>
                      <a:pt x="70" y="76"/>
                    </a:lnTo>
                    <a:lnTo>
                      <a:pt x="78" y="97"/>
                    </a:lnTo>
                    <a:lnTo>
                      <a:pt x="82" y="110"/>
                    </a:lnTo>
                    <a:lnTo>
                      <a:pt x="91" y="127"/>
                    </a:lnTo>
                    <a:lnTo>
                      <a:pt x="99" y="135"/>
                    </a:lnTo>
                    <a:lnTo>
                      <a:pt x="106" y="150"/>
                    </a:lnTo>
                    <a:lnTo>
                      <a:pt x="118" y="160"/>
                    </a:lnTo>
                    <a:lnTo>
                      <a:pt x="125" y="171"/>
                    </a:lnTo>
                    <a:lnTo>
                      <a:pt x="129" y="186"/>
                    </a:lnTo>
                    <a:lnTo>
                      <a:pt x="133" y="194"/>
                    </a:lnTo>
                    <a:lnTo>
                      <a:pt x="146" y="213"/>
                    </a:lnTo>
                    <a:lnTo>
                      <a:pt x="150" y="230"/>
                    </a:lnTo>
                    <a:lnTo>
                      <a:pt x="165" y="249"/>
                    </a:lnTo>
                    <a:lnTo>
                      <a:pt x="173" y="270"/>
                    </a:lnTo>
                    <a:lnTo>
                      <a:pt x="182" y="293"/>
                    </a:lnTo>
                    <a:lnTo>
                      <a:pt x="186" y="310"/>
                    </a:lnTo>
                    <a:lnTo>
                      <a:pt x="198" y="317"/>
                    </a:lnTo>
                    <a:lnTo>
                      <a:pt x="205" y="354"/>
                    </a:lnTo>
                    <a:lnTo>
                      <a:pt x="205" y="380"/>
                    </a:lnTo>
                    <a:lnTo>
                      <a:pt x="194" y="397"/>
                    </a:lnTo>
                    <a:lnTo>
                      <a:pt x="186" y="407"/>
                    </a:lnTo>
                    <a:lnTo>
                      <a:pt x="165" y="414"/>
                    </a:lnTo>
                    <a:lnTo>
                      <a:pt x="142" y="416"/>
                    </a:lnTo>
                    <a:lnTo>
                      <a:pt x="129" y="416"/>
                    </a:lnTo>
                    <a:lnTo>
                      <a:pt x="125" y="435"/>
                    </a:lnTo>
                    <a:lnTo>
                      <a:pt x="133" y="451"/>
                    </a:lnTo>
                    <a:lnTo>
                      <a:pt x="139" y="492"/>
                    </a:lnTo>
                    <a:lnTo>
                      <a:pt x="142" y="528"/>
                    </a:lnTo>
                    <a:lnTo>
                      <a:pt x="142" y="557"/>
                    </a:lnTo>
                    <a:lnTo>
                      <a:pt x="146" y="599"/>
                    </a:lnTo>
                    <a:lnTo>
                      <a:pt x="150" y="629"/>
                    </a:lnTo>
                    <a:lnTo>
                      <a:pt x="150" y="646"/>
                    </a:lnTo>
                    <a:lnTo>
                      <a:pt x="154" y="673"/>
                    </a:lnTo>
                    <a:lnTo>
                      <a:pt x="154" y="698"/>
                    </a:lnTo>
                    <a:lnTo>
                      <a:pt x="158" y="730"/>
                    </a:lnTo>
                    <a:lnTo>
                      <a:pt x="161" y="760"/>
                    </a:lnTo>
                    <a:lnTo>
                      <a:pt x="169" y="793"/>
                    </a:lnTo>
                    <a:lnTo>
                      <a:pt x="165" y="810"/>
                    </a:lnTo>
                    <a:lnTo>
                      <a:pt x="154" y="814"/>
                    </a:lnTo>
                    <a:lnTo>
                      <a:pt x="139" y="817"/>
                    </a:lnTo>
                    <a:lnTo>
                      <a:pt x="121" y="821"/>
                    </a:lnTo>
                    <a:lnTo>
                      <a:pt x="110" y="821"/>
                    </a:lnTo>
                    <a:lnTo>
                      <a:pt x="91" y="821"/>
                    </a:lnTo>
                    <a:lnTo>
                      <a:pt x="63" y="814"/>
                    </a:lnTo>
                    <a:lnTo>
                      <a:pt x="55" y="844"/>
                    </a:lnTo>
                    <a:lnTo>
                      <a:pt x="59" y="872"/>
                    </a:lnTo>
                    <a:lnTo>
                      <a:pt x="95" y="880"/>
                    </a:lnTo>
                    <a:lnTo>
                      <a:pt x="106" y="888"/>
                    </a:lnTo>
                    <a:lnTo>
                      <a:pt x="125" y="897"/>
                    </a:lnTo>
                    <a:lnTo>
                      <a:pt x="154" y="897"/>
                    </a:lnTo>
                    <a:lnTo>
                      <a:pt x="182" y="897"/>
                    </a:lnTo>
                    <a:lnTo>
                      <a:pt x="186" y="945"/>
                    </a:lnTo>
                    <a:lnTo>
                      <a:pt x="190" y="964"/>
                    </a:lnTo>
                    <a:lnTo>
                      <a:pt x="194" y="996"/>
                    </a:lnTo>
                    <a:lnTo>
                      <a:pt x="198" y="1026"/>
                    </a:lnTo>
                    <a:lnTo>
                      <a:pt x="205" y="1055"/>
                    </a:lnTo>
                    <a:lnTo>
                      <a:pt x="230" y="1102"/>
                    </a:lnTo>
                    <a:lnTo>
                      <a:pt x="256" y="1133"/>
                    </a:lnTo>
                    <a:lnTo>
                      <a:pt x="230" y="1146"/>
                    </a:lnTo>
                    <a:lnTo>
                      <a:pt x="205" y="1125"/>
                    </a:lnTo>
                    <a:lnTo>
                      <a:pt x="198" y="1095"/>
                    </a:lnTo>
                    <a:lnTo>
                      <a:pt x="177" y="1059"/>
                    </a:lnTo>
                    <a:lnTo>
                      <a:pt x="173" y="1034"/>
                    </a:lnTo>
                    <a:lnTo>
                      <a:pt x="173" y="1007"/>
                    </a:lnTo>
                    <a:lnTo>
                      <a:pt x="169" y="983"/>
                    </a:lnTo>
                    <a:lnTo>
                      <a:pt x="169" y="954"/>
                    </a:lnTo>
                    <a:lnTo>
                      <a:pt x="165" y="939"/>
                    </a:lnTo>
                    <a:lnTo>
                      <a:pt x="165" y="928"/>
                    </a:lnTo>
                    <a:lnTo>
                      <a:pt x="161" y="916"/>
                    </a:lnTo>
                    <a:lnTo>
                      <a:pt x="146" y="916"/>
                    </a:lnTo>
                    <a:lnTo>
                      <a:pt x="129" y="912"/>
                    </a:lnTo>
                    <a:lnTo>
                      <a:pt x="110" y="912"/>
                    </a:lnTo>
                    <a:lnTo>
                      <a:pt x="91" y="905"/>
                    </a:lnTo>
                    <a:lnTo>
                      <a:pt x="74" y="891"/>
                    </a:lnTo>
                    <a:lnTo>
                      <a:pt x="47" y="880"/>
                    </a:lnTo>
                    <a:lnTo>
                      <a:pt x="34" y="857"/>
                    </a:lnTo>
                    <a:lnTo>
                      <a:pt x="34" y="836"/>
                    </a:lnTo>
                    <a:lnTo>
                      <a:pt x="38" y="814"/>
                    </a:lnTo>
                    <a:lnTo>
                      <a:pt x="70" y="793"/>
                    </a:lnTo>
                    <a:lnTo>
                      <a:pt x="102" y="804"/>
                    </a:lnTo>
                    <a:lnTo>
                      <a:pt x="114" y="802"/>
                    </a:lnTo>
                    <a:lnTo>
                      <a:pt x="133" y="796"/>
                    </a:lnTo>
                    <a:lnTo>
                      <a:pt x="146" y="787"/>
                    </a:lnTo>
                    <a:lnTo>
                      <a:pt x="142" y="760"/>
                    </a:lnTo>
                    <a:lnTo>
                      <a:pt x="139" y="737"/>
                    </a:lnTo>
                    <a:lnTo>
                      <a:pt x="133" y="715"/>
                    </a:lnTo>
                    <a:lnTo>
                      <a:pt x="129" y="694"/>
                    </a:lnTo>
                    <a:lnTo>
                      <a:pt x="129" y="679"/>
                    </a:lnTo>
                    <a:lnTo>
                      <a:pt x="125" y="663"/>
                    </a:lnTo>
                    <a:lnTo>
                      <a:pt x="129" y="646"/>
                    </a:lnTo>
                    <a:lnTo>
                      <a:pt x="125" y="629"/>
                    </a:lnTo>
                    <a:lnTo>
                      <a:pt x="125" y="620"/>
                    </a:lnTo>
                    <a:lnTo>
                      <a:pt x="121" y="591"/>
                    </a:lnTo>
                    <a:lnTo>
                      <a:pt x="125" y="566"/>
                    </a:lnTo>
                    <a:lnTo>
                      <a:pt x="121" y="530"/>
                    </a:lnTo>
                    <a:lnTo>
                      <a:pt x="118" y="513"/>
                    </a:lnTo>
                    <a:lnTo>
                      <a:pt x="114" y="487"/>
                    </a:lnTo>
                    <a:lnTo>
                      <a:pt x="102" y="454"/>
                    </a:lnTo>
                    <a:lnTo>
                      <a:pt x="106" y="428"/>
                    </a:lnTo>
                    <a:lnTo>
                      <a:pt x="106" y="405"/>
                    </a:lnTo>
                    <a:lnTo>
                      <a:pt x="139" y="390"/>
                    </a:lnTo>
                    <a:lnTo>
                      <a:pt x="161" y="390"/>
                    </a:lnTo>
                    <a:lnTo>
                      <a:pt x="177" y="380"/>
                    </a:lnTo>
                    <a:lnTo>
                      <a:pt x="182" y="365"/>
                    </a:lnTo>
                    <a:lnTo>
                      <a:pt x="182" y="344"/>
                    </a:lnTo>
                    <a:lnTo>
                      <a:pt x="173" y="321"/>
                    </a:lnTo>
                    <a:lnTo>
                      <a:pt x="161" y="297"/>
                    </a:lnTo>
                    <a:lnTo>
                      <a:pt x="150" y="270"/>
                    </a:lnTo>
                    <a:lnTo>
                      <a:pt x="139" y="247"/>
                    </a:lnTo>
                    <a:lnTo>
                      <a:pt x="129" y="234"/>
                    </a:lnTo>
                    <a:lnTo>
                      <a:pt x="121" y="213"/>
                    </a:lnTo>
                    <a:lnTo>
                      <a:pt x="110" y="203"/>
                    </a:lnTo>
                    <a:lnTo>
                      <a:pt x="106" y="186"/>
                    </a:lnTo>
                    <a:lnTo>
                      <a:pt x="102" y="171"/>
                    </a:lnTo>
                    <a:lnTo>
                      <a:pt x="95" y="162"/>
                    </a:lnTo>
                    <a:lnTo>
                      <a:pt x="82" y="150"/>
                    </a:lnTo>
                    <a:lnTo>
                      <a:pt x="74" y="135"/>
                    </a:lnTo>
                    <a:lnTo>
                      <a:pt x="66" y="124"/>
                    </a:lnTo>
                    <a:lnTo>
                      <a:pt x="51" y="110"/>
                    </a:lnTo>
                    <a:lnTo>
                      <a:pt x="47" y="88"/>
                    </a:lnTo>
                    <a:lnTo>
                      <a:pt x="38" y="70"/>
                    </a:lnTo>
                    <a:lnTo>
                      <a:pt x="30" y="53"/>
                    </a:lnTo>
                    <a:lnTo>
                      <a:pt x="19" y="40"/>
                    </a:lnTo>
                    <a:lnTo>
                      <a:pt x="11" y="19"/>
                    </a:lnTo>
                    <a:lnTo>
                      <a:pt x="0" y="4"/>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07" name="Freeform 396"/>
              <p:cNvSpPr>
                <a:spLocks/>
              </p:cNvSpPr>
              <p:nvPr/>
            </p:nvSpPr>
            <p:spPr bwMode="auto">
              <a:xfrm>
                <a:off x="1919" y="1646"/>
                <a:ext cx="38" cy="516"/>
              </a:xfrm>
              <a:custGeom>
                <a:avLst/>
                <a:gdLst>
                  <a:gd name="T0" fmla="*/ 0 w 76"/>
                  <a:gd name="T1" fmla="*/ 1 h 1032"/>
                  <a:gd name="T2" fmla="*/ 0 w 76"/>
                  <a:gd name="T3" fmla="*/ 1 h 1032"/>
                  <a:gd name="T4" fmla="*/ 1 w 76"/>
                  <a:gd name="T5" fmla="*/ 1 h 1032"/>
                  <a:gd name="T6" fmla="*/ 1 w 76"/>
                  <a:gd name="T7" fmla="*/ 1 h 1032"/>
                  <a:gd name="T8" fmla="*/ 1 w 76"/>
                  <a:gd name="T9" fmla="*/ 1 h 1032"/>
                  <a:gd name="T10" fmla="*/ 1 w 76"/>
                  <a:gd name="T11" fmla="*/ 1 h 1032"/>
                  <a:gd name="T12" fmla="*/ 1 w 76"/>
                  <a:gd name="T13" fmla="*/ 1 h 1032"/>
                  <a:gd name="T14" fmla="*/ 1 w 76"/>
                  <a:gd name="T15" fmla="*/ 1 h 1032"/>
                  <a:gd name="T16" fmla="*/ 1 w 76"/>
                  <a:gd name="T17" fmla="*/ 1 h 1032"/>
                  <a:gd name="T18" fmla="*/ 1 w 76"/>
                  <a:gd name="T19" fmla="*/ 1 h 1032"/>
                  <a:gd name="T20" fmla="*/ 1 w 76"/>
                  <a:gd name="T21" fmla="*/ 1 h 1032"/>
                  <a:gd name="T22" fmla="*/ 1 w 76"/>
                  <a:gd name="T23" fmla="*/ 1 h 1032"/>
                  <a:gd name="T24" fmla="*/ 1 w 76"/>
                  <a:gd name="T25" fmla="*/ 1 h 1032"/>
                  <a:gd name="T26" fmla="*/ 1 w 76"/>
                  <a:gd name="T27" fmla="*/ 1 h 1032"/>
                  <a:gd name="T28" fmla="*/ 1 w 76"/>
                  <a:gd name="T29" fmla="*/ 1 h 1032"/>
                  <a:gd name="T30" fmla="*/ 1 w 76"/>
                  <a:gd name="T31" fmla="*/ 1 h 1032"/>
                  <a:gd name="T32" fmla="*/ 1 w 76"/>
                  <a:gd name="T33" fmla="*/ 1 h 1032"/>
                  <a:gd name="T34" fmla="*/ 1 w 76"/>
                  <a:gd name="T35" fmla="*/ 1 h 1032"/>
                  <a:gd name="T36" fmla="*/ 1 w 76"/>
                  <a:gd name="T37" fmla="*/ 1 h 1032"/>
                  <a:gd name="T38" fmla="*/ 1 w 76"/>
                  <a:gd name="T39" fmla="*/ 1 h 1032"/>
                  <a:gd name="T40" fmla="*/ 1 w 76"/>
                  <a:gd name="T41" fmla="*/ 1 h 1032"/>
                  <a:gd name="T42" fmla="*/ 1 w 76"/>
                  <a:gd name="T43" fmla="*/ 1 h 1032"/>
                  <a:gd name="T44" fmla="*/ 1 w 76"/>
                  <a:gd name="T45" fmla="*/ 1 h 1032"/>
                  <a:gd name="T46" fmla="*/ 1 w 76"/>
                  <a:gd name="T47" fmla="*/ 1 h 1032"/>
                  <a:gd name="T48" fmla="*/ 1 w 76"/>
                  <a:gd name="T49" fmla="*/ 1 h 1032"/>
                  <a:gd name="T50" fmla="*/ 1 w 76"/>
                  <a:gd name="T51" fmla="*/ 1 h 1032"/>
                  <a:gd name="T52" fmla="*/ 1 w 76"/>
                  <a:gd name="T53" fmla="*/ 1 h 1032"/>
                  <a:gd name="T54" fmla="*/ 1 w 76"/>
                  <a:gd name="T55" fmla="*/ 1 h 1032"/>
                  <a:gd name="T56" fmla="*/ 1 w 76"/>
                  <a:gd name="T57" fmla="*/ 1 h 1032"/>
                  <a:gd name="T58" fmla="*/ 1 w 76"/>
                  <a:gd name="T59" fmla="*/ 1 h 1032"/>
                  <a:gd name="T60" fmla="*/ 1 w 76"/>
                  <a:gd name="T61" fmla="*/ 1 h 1032"/>
                  <a:gd name="T62" fmla="*/ 1 w 76"/>
                  <a:gd name="T63" fmla="*/ 1 h 1032"/>
                  <a:gd name="T64" fmla="*/ 1 w 76"/>
                  <a:gd name="T65" fmla="*/ 1 h 1032"/>
                  <a:gd name="T66" fmla="*/ 1 w 76"/>
                  <a:gd name="T67" fmla="*/ 1 h 1032"/>
                  <a:gd name="T68" fmla="*/ 1 w 76"/>
                  <a:gd name="T69" fmla="*/ 1 h 1032"/>
                  <a:gd name="T70" fmla="*/ 1 w 76"/>
                  <a:gd name="T71" fmla="*/ 1 h 1032"/>
                  <a:gd name="T72" fmla="*/ 1 w 76"/>
                  <a:gd name="T73" fmla="*/ 1 h 1032"/>
                  <a:gd name="T74" fmla="*/ 1 w 76"/>
                  <a:gd name="T75" fmla="*/ 1 h 1032"/>
                  <a:gd name="T76" fmla="*/ 1 w 76"/>
                  <a:gd name="T77" fmla="*/ 1 h 1032"/>
                  <a:gd name="T78" fmla="*/ 1 w 76"/>
                  <a:gd name="T79" fmla="*/ 1 h 1032"/>
                  <a:gd name="T80" fmla="*/ 1 w 76"/>
                  <a:gd name="T81" fmla="*/ 1 h 1032"/>
                  <a:gd name="T82" fmla="*/ 1 w 76"/>
                  <a:gd name="T83" fmla="*/ 1 h 1032"/>
                  <a:gd name="T84" fmla="*/ 1 w 76"/>
                  <a:gd name="T85" fmla="*/ 1 h 1032"/>
                  <a:gd name="T86" fmla="*/ 1 w 76"/>
                  <a:gd name="T87" fmla="*/ 1 h 1032"/>
                  <a:gd name="T88" fmla="*/ 1 w 76"/>
                  <a:gd name="T89" fmla="*/ 0 h 1032"/>
                  <a:gd name="T90" fmla="*/ 0 w 76"/>
                  <a:gd name="T91" fmla="*/ 1 h 103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6"/>
                  <a:gd name="T139" fmla="*/ 0 h 1032"/>
                  <a:gd name="T140" fmla="*/ 76 w 76"/>
                  <a:gd name="T141" fmla="*/ 1032 h 103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6" h="1032">
                    <a:moveTo>
                      <a:pt x="0" y="6"/>
                    </a:moveTo>
                    <a:lnTo>
                      <a:pt x="0" y="26"/>
                    </a:lnTo>
                    <a:lnTo>
                      <a:pt x="4" y="44"/>
                    </a:lnTo>
                    <a:lnTo>
                      <a:pt x="0" y="70"/>
                    </a:lnTo>
                    <a:lnTo>
                      <a:pt x="4" y="93"/>
                    </a:lnTo>
                    <a:lnTo>
                      <a:pt x="10" y="123"/>
                    </a:lnTo>
                    <a:lnTo>
                      <a:pt x="10" y="150"/>
                    </a:lnTo>
                    <a:lnTo>
                      <a:pt x="10" y="171"/>
                    </a:lnTo>
                    <a:lnTo>
                      <a:pt x="14" y="203"/>
                    </a:lnTo>
                    <a:lnTo>
                      <a:pt x="17" y="237"/>
                    </a:lnTo>
                    <a:lnTo>
                      <a:pt x="17" y="266"/>
                    </a:lnTo>
                    <a:lnTo>
                      <a:pt x="21" y="294"/>
                    </a:lnTo>
                    <a:lnTo>
                      <a:pt x="21" y="310"/>
                    </a:lnTo>
                    <a:lnTo>
                      <a:pt x="25" y="327"/>
                    </a:lnTo>
                    <a:lnTo>
                      <a:pt x="29" y="359"/>
                    </a:lnTo>
                    <a:lnTo>
                      <a:pt x="29" y="389"/>
                    </a:lnTo>
                    <a:lnTo>
                      <a:pt x="33" y="416"/>
                    </a:lnTo>
                    <a:lnTo>
                      <a:pt x="33" y="450"/>
                    </a:lnTo>
                    <a:lnTo>
                      <a:pt x="40" y="477"/>
                    </a:lnTo>
                    <a:lnTo>
                      <a:pt x="44" y="517"/>
                    </a:lnTo>
                    <a:lnTo>
                      <a:pt x="44" y="545"/>
                    </a:lnTo>
                    <a:lnTo>
                      <a:pt x="44" y="600"/>
                    </a:lnTo>
                    <a:lnTo>
                      <a:pt x="48" y="619"/>
                    </a:lnTo>
                    <a:lnTo>
                      <a:pt x="48" y="637"/>
                    </a:lnTo>
                    <a:lnTo>
                      <a:pt x="54" y="676"/>
                    </a:lnTo>
                    <a:lnTo>
                      <a:pt x="54" y="695"/>
                    </a:lnTo>
                    <a:lnTo>
                      <a:pt x="57" y="711"/>
                    </a:lnTo>
                    <a:lnTo>
                      <a:pt x="57" y="732"/>
                    </a:lnTo>
                    <a:lnTo>
                      <a:pt x="57" y="754"/>
                    </a:lnTo>
                    <a:lnTo>
                      <a:pt x="61" y="783"/>
                    </a:lnTo>
                    <a:lnTo>
                      <a:pt x="59" y="787"/>
                    </a:lnTo>
                    <a:lnTo>
                      <a:pt x="59" y="796"/>
                    </a:lnTo>
                    <a:lnTo>
                      <a:pt x="57" y="806"/>
                    </a:lnTo>
                    <a:lnTo>
                      <a:pt x="57" y="815"/>
                    </a:lnTo>
                    <a:lnTo>
                      <a:pt x="55" y="823"/>
                    </a:lnTo>
                    <a:lnTo>
                      <a:pt x="55" y="834"/>
                    </a:lnTo>
                    <a:lnTo>
                      <a:pt x="54" y="844"/>
                    </a:lnTo>
                    <a:lnTo>
                      <a:pt x="54" y="849"/>
                    </a:lnTo>
                    <a:lnTo>
                      <a:pt x="54" y="882"/>
                    </a:lnTo>
                    <a:lnTo>
                      <a:pt x="33" y="901"/>
                    </a:lnTo>
                    <a:lnTo>
                      <a:pt x="33" y="922"/>
                    </a:lnTo>
                    <a:lnTo>
                      <a:pt x="33" y="937"/>
                    </a:lnTo>
                    <a:lnTo>
                      <a:pt x="21" y="965"/>
                    </a:lnTo>
                    <a:lnTo>
                      <a:pt x="21" y="980"/>
                    </a:lnTo>
                    <a:lnTo>
                      <a:pt x="17" y="992"/>
                    </a:lnTo>
                    <a:lnTo>
                      <a:pt x="14" y="1003"/>
                    </a:lnTo>
                    <a:lnTo>
                      <a:pt x="40" y="1032"/>
                    </a:lnTo>
                    <a:lnTo>
                      <a:pt x="44" y="992"/>
                    </a:lnTo>
                    <a:lnTo>
                      <a:pt x="48" y="973"/>
                    </a:lnTo>
                    <a:lnTo>
                      <a:pt x="48" y="956"/>
                    </a:lnTo>
                    <a:lnTo>
                      <a:pt x="54" y="941"/>
                    </a:lnTo>
                    <a:lnTo>
                      <a:pt x="57" y="925"/>
                    </a:lnTo>
                    <a:lnTo>
                      <a:pt x="65" y="904"/>
                    </a:lnTo>
                    <a:lnTo>
                      <a:pt x="73" y="878"/>
                    </a:lnTo>
                    <a:lnTo>
                      <a:pt x="73" y="853"/>
                    </a:lnTo>
                    <a:lnTo>
                      <a:pt x="76" y="830"/>
                    </a:lnTo>
                    <a:lnTo>
                      <a:pt x="76" y="806"/>
                    </a:lnTo>
                    <a:lnTo>
                      <a:pt x="76" y="771"/>
                    </a:lnTo>
                    <a:lnTo>
                      <a:pt x="73" y="732"/>
                    </a:lnTo>
                    <a:lnTo>
                      <a:pt x="76" y="695"/>
                    </a:lnTo>
                    <a:lnTo>
                      <a:pt x="73" y="676"/>
                    </a:lnTo>
                    <a:lnTo>
                      <a:pt x="73" y="648"/>
                    </a:lnTo>
                    <a:lnTo>
                      <a:pt x="73" y="627"/>
                    </a:lnTo>
                    <a:lnTo>
                      <a:pt x="73" y="600"/>
                    </a:lnTo>
                    <a:lnTo>
                      <a:pt x="61" y="578"/>
                    </a:lnTo>
                    <a:lnTo>
                      <a:pt x="69" y="560"/>
                    </a:lnTo>
                    <a:lnTo>
                      <a:pt x="69" y="540"/>
                    </a:lnTo>
                    <a:lnTo>
                      <a:pt x="65" y="526"/>
                    </a:lnTo>
                    <a:lnTo>
                      <a:pt x="73" y="502"/>
                    </a:lnTo>
                    <a:lnTo>
                      <a:pt x="65" y="486"/>
                    </a:lnTo>
                    <a:lnTo>
                      <a:pt x="65" y="465"/>
                    </a:lnTo>
                    <a:lnTo>
                      <a:pt x="61" y="446"/>
                    </a:lnTo>
                    <a:lnTo>
                      <a:pt x="57" y="408"/>
                    </a:lnTo>
                    <a:lnTo>
                      <a:pt x="54" y="382"/>
                    </a:lnTo>
                    <a:lnTo>
                      <a:pt x="54" y="359"/>
                    </a:lnTo>
                    <a:lnTo>
                      <a:pt x="48" y="327"/>
                    </a:lnTo>
                    <a:lnTo>
                      <a:pt x="40" y="291"/>
                    </a:lnTo>
                    <a:lnTo>
                      <a:pt x="40" y="272"/>
                    </a:lnTo>
                    <a:lnTo>
                      <a:pt x="40" y="251"/>
                    </a:lnTo>
                    <a:lnTo>
                      <a:pt x="36" y="228"/>
                    </a:lnTo>
                    <a:lnTo>
                      <a:pt x="36" y="207"/>
                    </a:lnTo>
                    <a:lnTo>
                      <a:pt x="33" y="188"/>
                    </a:lnTo>
                    <a:lnTo>
                      <a:pt x="33" y="167"/>
                    </a:lnTo>
                    <a:lnTo>
                      <a:pt x="33" y="150"/>
                    </a:lnTo>
                    <a:lnTo>
                      <a:pt x="29" y="127"/>
                    </a:lnTo>
                    <a:lnTo>
                      <a:pt x="29" y="114"/>
                    </a:lnTo>
                    <a:lnTo>
                      <a:pt x="29" y="83"/>
                    </a:lnTo>
                    <a:lnTo>
                      <a:pt x="29" y="61"/>
                    </a:lnTo>
                    <a:lnTo>
                      <a:pt x="25" y="34"/>
                    </a:lnTo>
                    <a:lnTo>
                      <a:pt x="17"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08" name="Freeform 397"/>
              <p:cNvSpPr>
                <a:spLocks/>
              </p:cNvSpPr>
              <p:nvPr/>
            </p:nvSpPr>
            <p:spPr bwMode="auto">
              <a:xfrm>
                <a:off x="1957" y="1643"/>
                <a:ext cx="97" cy="35"/>
              </a:xfrm>
              <a:custGeom>
                <a:avLst/>
                <a:gdLst>
                  <a:gd name="T0" fmla="*/ 1 w 194"/>
                  <a:gd name="T1" fmla="*/ 1 h 70"/>
                  <a:gd name="T2" fmla="*/ 1 w 194"/>
                  <a:gd name="T3" fmla="*/ 1 h 70"/>
                  <a:gd name="T4" fmla="*/ 1 w 194"/>
                  <a:gd name="T5" fmla="*/ 1 h 70"/>
                  <a:gd name="T6" fmla="*/ 1 w 194"/>
                  <a:gd name="T7" fmla="*/ 0 h 70"/>
                  <a:gd name="T8" fmla="*/ 1 w 194"/>
                  <a:gd name="T9" fmla="*/ 0 h 70"/>
                  <a:gd name="T10" fmla="*/ 1 w 194"/>
                  <a:gd name="T11" fmla="*/ 0 h 70"/>
                  <a:gd name="T12" fmla="*/ 1 w 194"/>
                  <a:gd name="T13" fmla="*/ 1 h 70"/>
                  <a:gd name="T14" fmla="*/ 1 w 194"/>
                  <a:gd name="T15" fmla="*/ 1 h 70"/>
                  <a:gd name="T16" fmla="*/ 1 w 194"/>
                  <a:gd name="T17" fmla="*/ 1 h 70"/>
                  <a:gd name="T18" fmla="*/ 1 w 194"/>
                  <a:gd name="T19" fmla="*/ 1 h 70"/>
                  <a:gd name="T20" fmla="*/ 1 w 194"/>
                  <a:gd name="T21" fmla="*/ 1 h 70"/>
                  <a:gd name="T22" fmla="*/ 0 w 194"/>
                  <a:gd name="T23" fmla="*/ 1 h 70"/>
                  <a:gd name="T24" fmla="*/ 1 w 194"/>
                  <a:gd name="T25" fmla="*/ 1 h 70"/>
                  <a:gd name="T26" fmla="*/ 1 w 194"/>
                  <a:gd name="T27" fmla="*/ 1 h 70"/>
                  <a:gd name="T28" fmla="*/ 1 w 194"/>
                  <a:gd name="T29" fmla="*/ 1 h 70"/>
                  <a:gd name="T30" fmla="*/ 1 w 194"/>
                  <a:gd name="T31" fmla="*/ 1 h 70"/>
                  <a:gd name="T32" fmla="*/ 1 w 194"/>
                  <a:gd name="T33" fmla="*/ 1 h 70"/>
                  <a:gd name="T34" fmla="*/ 1 w 194"/>
                  <a:gd name="T35" fmla="*/ 1 h 70"/>
                  <a:gd name="T36" fmla="*/ 1 w 194"/>
                  <a:gd name="T37" fmla="*/ 1 h 70"/>
                  <a:gd name="T38" fmla="*/ 1 w 194"/>
                  <a:gd name="T39" fmla="*/ 1 h 70"/>
                  <a:gd name="T40" fmla="*/ 1 w 194"/>
                  <a:gd name="T41" fmla="*/ 1 h 70"/>
                  <a:gd name="T42" fmla="*/ 1 w 194"/>
                  <a:gd name="T43" fmla="*/ 1 h 70"/>
                  <a:gd name="T44" fmla="*/ 1 w 194"/>
                  <a:gd name="T45" fmla="*/ 1 h 7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94"/>
                  <a:gd name="T70" fmla="*/ 0 h 70"/>
                  <a:gd name="T71" fmla="*/ 194 w 194"/>
                  <a:gd name="T72" fmla="*/ 70 h 7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94" h="70">
                    <a:moveTo>
                      <a:pt x="194" y="15"/>
                    </a:moveTo>
                    <a:lnTo>
                      <a:pt x="179" y="12"/>
                    </a:lnTo>
                    <a:lnTo>
                      <a:pt x="151" y="8"/>
                    </a:lnTo>
                    <a:lnTo>
                      <a:pt x="139" y="0"/>
                    </a:lnTo>
                    <a:lnTo>
                      <a:pt x="111" y="0"/>
                    </a:lnTo>
                    <a:lnTo>
                      <a:pt x="80" y="0"/>
                    </a:lnTo>
                    <a:lnTo>
                      <a:pt x="67" y="6"/>
                    </a:lnTo>
                    <a:lnTo>
                      <a:pt x="52" y="12"/>
                    </a:lnTo>
                    <a:lnTo>
                      <a:pt x="44" y="19"/>
                    </a:lnTo>
                    <a:lnTo>
                      <a:pt x="33" y="23"/>
                    </a:lnTo>
                    <a:lnTo>
                      <a:pt x="19" y="27"/>
                    </a:lnTo>
                    <a:lnTo>
                      <a:pt x="0" y="32"/>
                    </a:lnTo>
                    <a:lnTo>
                      <a:pt x="4" y="70"/>
                    </a:lnTo>
                    <a:lnTo>
                      <a:pt x="33" y="51"/>
                    </a:lnTo>
                    <a:lnTo>
                      <a:pt x="59" y="32"/>
                    </a:lnTo>
                    <a:lnTo>
                      <a:pt x="76" y="27"/>
                    </a:lnTo>
                    <a:lnTo>
                      <a:pt x="103" y="19"/>
                    </a:lnTo>
                    <a:lnTo>
                      <a:pt x="128" y="19"/>
                    </a:lnTo>
                    <a:lnTo>
                      <a:pt x="143" y="19"/>
                    </a:lnTo>
                    <a:lnTo>
                      <a:pt x="168" y="23"/>
                    </a:lnTo>
                    <a:lnTo>
                      <a:pt x="190" y="34"/>
                    </a:lnTo>
                    <a:lnTo>
                      <a:pt x="194"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09" name="Freeform 398"/>
              <p:cNvSpPr>
                <a:spLocks/>
              </p:cNvSpPr>
              <p:nvPr/>
            </p:nvSpPr>
            <p:spPr bwMode="auto">
              <a:xfrm>
                <a:off x="1966" y="1760"/>
                <a:ext cx="40" cy="72"/>
              </a:xfrm>
              <a:custGeom>
                <a:avLst/>
                <a:gdLst>
                  <a:gd name="T0" fmla="*/ 1 w 80"/>
                  <a:gd name="T1" fmla="*/ 1 h 144"/>
                  <a:gd name="T2" fmla="*/ 1 w 80"/>
                  <a:gd name="T3" fmla="*/ 1 h 144"/>
                  <a:gd name="T4" fmla="*/ 1 w 80"/>
                  <a:gd name="T5" fmla="*/ 0 h 144"/>
                  <a:gd name="T6" fmla="*/ 1 w 80"/>
                  <a:gd name="T7" fmla="*/ 1 h 144"/>
                  <a:gd name="T8" fmla="*/ 1 w 80"/>
                  <a:gd name="T9" fmla="*/ 1 h 144"/>
                  <a:gd name="T10" fmla="*/ 0 w 80"/>
                  <a:gd name="T11" fmla="*/ 1 h 144"/>
                  <a:gd name="T12" fmla="*/ 1 w 80"/>
                  <a:gd name="T13" fmla="*/ 1 h 144"/>
                  <a:gd name="T14" fmla="*/ 1 w 80"/>
                  <a:gd name="T15" fmla="*/ 1 h 144"/>
                  <a:gd name="T16" fmla="*/ 1 w 80"/>
                  <a:gd name="T17" fmla="*/ 1 h 144"/>
                  <a:gd name="T18" fmla="*/ 1 w 80"/>
                  <a:gd name="T19" fmla="*/ 1 h 144"/>
                  <a:gd name="T20" fmla="*/ 1 w 80"/>
                  <a:gd name="T21" fmla="*/ 1 h 144"/>
                  <a:gd name="T22" fmla="*/ 1 w 80"/>
                  <a:gd name="T23" fmla="*/ 1 h 144"/>
                  <a:gd name="T24" fmla="*/ 1 w 80"/>
                  <a:gd name="T25" fmla="*/ 1 h 144"/>
                  <a:gd name="T26" fmla="*/ 1 w 80"/>
                  <a:gd name="T27" fmla="*/ 1 h 144"/>
                  <a:gd name="T28" fmla="*/ 1 w 80"/>
                  <a:gd name="T29" fmla="*/ 1 h 144"/>
                  <a:gd name="T30" fmla="*/ 1 w 80"/>
                  <a:gd name="T31" fmla="*/ 1 h 144"/>
                  <a:gd name="T32" fmla="*/ 1 w 80"/>
                  <a:gd name="T33" fmla="*/ 1 h 144"/>
                  <a:gd name="T34" fmla="*/ 1 w 80"/>
                  <a:gd name="T35" fmla="*/ 1 h 144"/>
                  <a:gd name="T36" fmla="*/ 1 w 80"/>
                  <a:gd name="T37" fmla="*/ 1 h 144"/>
                  <a:gd name="T38" fmla="*/ 1 w 80"/>
                  <a:gd name="T39" fmla="*/ 1 h 144"/>
                  <a:gd name="T40" fmla="*/ 1 w 80"/>
                  <a:gd name="T41" fmla="*/ 1 h 144"/>
                  <a:gd name="T42" fmla="*/ 1 w 80"/>
                  <a:gd name="T43" fmla="*/ 1 h 144"/>
                  <a:gd name="T44" fmla="*/ 1 w 80"/>
                  <a:gd name="T45" fmla="*/ 1 h 144"/>
                  <a:gd name="T46" fmla="*/ 1 w 80"/>
                  <a:gd name="T47" fmla="*/ 1 h 144"/>
                  <a:gd name="T48" fmla="*/ 1 w 80"/>
                  <a:gd name="T49" fmla="*/ 1 h 144"/>
                  <a:gd name="T50" fmla="*/ 1 w 80"/>
                  <a:gd name="T51" fmla="*/ 1 h 144"/>
                  <a:gd name="T52" fmla="*/ 1 w 80"/>
                  <a:gd name="T53" fmla="*/ 1 h 144"/>
                  <a:gd name="T54" fmla="*/ 1 w 80"/>
                  <a:gd name="T55" fmla="*/ 1 h 144"/>
                  <a:gd name="T56" fmla="*/ 1 w 80"/>
                  <a:gd name="T57" fmla="*/ 1 h 14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0"/>
                  <a:gd name="T88" fmla="*/ 0 h 144"/>
                  <a:gd name="T89" fmla="*/ 80 w 80"/>
                  <a:gd name="T90" fmla="*/ 144 h 14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0" h="144">
                    <a:moveTo>
                      <a:pt x="65" y="17"/>
                    </a:moveTo>
                    <a:lnTo>
                      <a:pt x="48" y="9"/>
                    </a:lnTo>
                    <a:lnTo>
                      <a:pt x="40" y="0"/>
                    </a:lnTo>
                    <a:lnTo>
                      <a:pt x="18" y="2"/>
                    </a:lnTo>
                    <a:lnTo>
                      <a:pt x="6" y="19"/>
                    </a:lnTo>
                    <a:lnTo>
                      <a:pt x="0" y="44"/>
                    </a:lnTo>
                    <a:lnTo>
                      <a:pt x="6" y="72"/>
                    </a:lnTo>
                    <a:lnTo>
                      <a:pt x="6" y="89"/>
                    </a:lnTo>
                    <a:lnTo>
                      <a:pt x="6" y="110"/>
                    </a:lnTo>
                    <a:lnTo>
                      <a:pt x="14" y="131"/>
                    </a:lnTo>
                    <a:lnTo>
                      <a:pt x="25" y="142"/>
                    </a:lnTo>
                    <a:lnTo>
                      <a:pt x="54" y="144"/>
                    </a:lnTo>
                    <a:lnTo>
                      <a:pt x="73" y="131"/>
                    </a:lnTo>
                    <a:lnTo>
                      <a:pt x="80" y="108"/>
                    </a:lnTo>
                    <a:lnTo>
                      <a:pt x="80" y="89"/>
                    </a:lnTo>
                    <a:lnTo>
                      <a:pt x="57" y="89"/>
                    </a:lnTo>
                    <a:lnTo>
                      <a:pt x="57" y="110"/>
                    </a:lnTo>
                    <a:lnTo>
                      <a:pt x="48" y="125"/>
                    </a:lnTo>
                    <a:lnTo>
                      <a:pt x="40" y="125"/>
                    </a:lnTo>
                    <a:lnTo>
                      <a:pt x="25" y="116"/>
                    </a:lnTo>
                    <a:lnTo>
                      <a:pt x="21" y="99"/>
                    </a:lnTo>
                    <a:lnTo>
                      <a:pt x="21" y="80"/>
                    </a:lnTo>
                    <a:lnTo>
                      <a:pt x="21" y="55"/>
                    </a:lnTo>
                    <a:lnTo>
                      <a:pt x="21" y="38"/>
                    </a:lnTo>
                    <a:lnTo>
                      <a:pt x="33" y="23"/>
                    </a:lnTo>
                    <a:lnTo>
                      <a:pt x="44" y="28"/>
                    </a:lnTo>
                    <a:lnTo>
                      <a:pt x="65" y="30"/>
                    </a:lnTo>
                    <a:lnTo>
                      <a:pt x="65"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10" name="Freeform 399"/>
              <p:cNvSpPr>
                <a:spLocks/>
              </p:cNvSpPr>
              <p:nvPr/>
            </p:nvSpPr>
            <p:spPr bwMode="auto">
              <a:xfrm>
                <a:off x="1453" y="2324"/>
                <a:ext cx="82" cy="97"/>
              </a:xfrm>
              <a:custGeom>
                <a:avLst/>
                <a:gdLst>
                  <a:gd name="T0" fmla="*/ 1 w 163"/>
                  <a:gd name="T1" fmla="*/ 1 h 194"/>
                  <a:gd name="T2" fmla="*/ 1 w 163"/>
                  <a:gd name="T3" fmla="*/ 0 h 194"/>
                  <a:gd name="T4" fmla="*/ 1 w 163"/>
                  <a:gd name="T5" fmla="*/ 1 h 194"/>
                  <a:gd name="T6" fmla="*/ 0 w 163"/>
                  <a:gd name="T7" fmla="*/ 1 h 194"/>
                  <a:gd name="T8" fmla="*/ 1 w 163"/>
                  <a:gd name="T9" fmla="*/ 1 h 194"/>
                  <a:gd name="T10" fmla="*/ 1 w 163"/>
                  <a:gd name="T11" fmla="*/ 1 h 194"/>
                  <a:gd name="T12" fmla="*/ 1 w 163"/>
                  <a:gd name="T13" fmla="*/ 1 h 194"/>
                  <a:gd name="T14" fmla="*/ 1 w 163"/>
                  <a:gd name="T15" fmla="*/ 1 h 194"/>
                  <a:gd name="T16" fmla="*/ 1 w 163"/>
                  <a:gd name="T17" fmla="*/ 1 h 194"/>
                  <a:gd name="T18" fmla="*/ 0 w 163"/>
                  <a:gd name="T19" fmla="*/ 1 h 194"/>
                  <a:gd name="T20" fmla="*/ 1 w 163"/>
                  <a:gd name="T21" fmla="*/ 1 h 194"/>
                  <a:gd name="T22" fmla="*/ 1 w 163"/>
                  <a:gd name="T23" fmla="*/ 1 h 194"/>
                  <a:gd name="T24" fmla="*/ 1 w 163"/>
                  <a:gd name="T25" fmla="*/ 1 h 194"/>
                  <a:gd name="T26" fmla="*/ 1 w 163"/>
                  <a:gd name="T27" fmla="*/ 1 h 194"/>
                  <a:gd name="T28" fmla="*/ 1 w 163"/>
                  <a:gd name="T29" fmla="*/ 1 h 194"/>
                  <a:gd name="T30" fmla="*/ 1 w 163"/>
                  <a:gd name="T31" fmla="*/ 1 h 194"/>
                  <a:gd name="T32" fmla="*/ 1 w 163"/>
                  <a:gd name="T33" fmla="*/ 1 h 194"/>
                  <a:gd name="T34" fmla="*/ 1 w 163"/>
                  <a:gd name="T35" fmla="*/ 1 h 194"/>
                  <a:gd name="T36" fmla="*/ 1 w 163"/>
                  <a:gd name="T37" fmla="*/ 1 h 194"/>
                  <a:gd name="T38" fmla="*/ 1 w 163"/>
                  <a:gd name="T39" fmla="*/ 1 h 194"/>
                  <a:gd name="T40" fmla="*/ 1 w 163"/>
                  <a:gd name="T41" fmla="*/ 1 h 194"/>
                  <a:gd name="T42" fmla="*/ 1 w 163"/>
                  <a:gd name="T43" fmla="*/ 1 h 194"/>
                  <a:gd name="T44" fmla="*/ 1 w 163"/>
                  <a:gd name="T45" fmla="*/ 1 h 194"/>
                  <a:gd name="T46" fmla="*/ 1 w 163"/>
                  <a:gd name="T47" fmla="*/ 1 h 19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63"/>
                  <a:gd name="T73" fmla="*/ 0 h 194"/>
                  <a:gd name="T74" fmla="*/ 163 w 163"/>
                  <a:gd name="T75" fmla="*/ 194 h 19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63" h="194">
                    <a:moveTo>
                      <a:pt x="135" y="4"/>
                    </a:moveTo>
                    <a:lnTo>
                      <a:pt x="84" y="0"/>
                    </a:lnTo>
                    <a:lnTo>
                      <a:pt x="21" y="15"/>
                    </a:lnTo>
                    <a:lnTo>
                      <a:pt x="0" y="43"/>
                    </a:lnTo>
                    <a:lnTo>
                      <a:pt x="8" y="59"/>
                    </a:lnTo>
                    <a:lnTo>
                      <a:pt x="40" y="55"/>
                    </a:lnTo>
                    <a:lnTo>
                      <a:pt x="68" y="55"/>
                    </a:lnTo>
                    <a:lnTo>
                      <a:pt x="51" y="78"/>
                    </a:lnTo>
                    <a:lnTo>
                      <a:pt x="17" y="95"/>
                    </a:lnTo>
                    <a:lnTo>
                      <a:pt x="0" y="118"/>
                    </a:lnTo>
                    <a:lnTo>
                      <a:pt x="17" y="142"/>
                    </a:lnTo>
                    <a:lnTo>
                      <a:pt x="65" y="121"/>
                    </a:lnTo>
                    <a:lnTo>
                      <a:pt x="112" y="102"/>
                    </a:lnTo>
                    <a:lnTo>
                      <a:pt x="91" y="129"/>
                    </a:lnTo>
                    <a:lnTo>
                      <a:pt x="55" y="161"/>
                    </a:lnTo>
                    <a:lnTo>
                      <a:pt x="51" y="194"/>
                    </a:lnTo>
                    <a:lnTo>
                      <a:pt x="76" y="194"/>
                    </a:lnTo>
                    <a:lnTo>
                      <a:pt x="108" y="182"/>
                    </a:lnTo>
                    <a:lnTo>
                      <a:pt x="131" y="154"/>
                    </a:lnTo>
                    <a:lnTo>
                      <a:pt x="163" y="81"/>
                    </a:lnTo>
                    <a:lnTo>
                      <a:pt x="160" y="55"/>
                    </a:lnTo>
                    <a:lnTo>
                      <a:pt x="146" y="23"/>
                    </a:lnTo>
                    <a:lnTo>
                      <a:pt x="135" y="4"/>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11" name="Freeform 400"/>
              <p:cNvSpPr>
                <a:spLocks/>
              </p:cNvSpPr>
              <p:nvPr/>
            </p:nvSpPr>
            <p:spPr bwMode="auto">
              <a:xfrm>
                <a:off x="1507" y="2308"/>
                <a:ext cx="39" cy="60"/>
              </a:xfrm>
              <a:custGeom>
                <a:avLst/>
                <a:gdLst>
                  <a:gd name="T0" fmla="*/ 1 w 78"/>
                  <a:gd name="T1" fmla="*/ 1 h 120"/>
                  <a:gd name="T2" fmla="*/ 1 w 78"/>
                  <a:gd name="T3" fmla="*/ 1 h 120"/>
                  <a:gd name="T4" fmla="*/ 1 w 78"/>
                  <a:gd name="T5" fmla="*/ 1 h 120"/>
                  <a:gd name="T6" fmla="*/ 1 w 78"/>
                  <a:gd name="T7" fmla="*/ 1 h 120"/>
                  <a:gd name="T8" fmla="*/ 1 w 78"/>
                  <a:gd name="T9" fmla="*/ 1 h 120"/>
                  <a:gd name="T10" fmla="*/ 0 w 78"/>
                  <a:gd name="T11" fmla="*/ 1 h 120"/>
                  <a:gd name="T12" fmla="*/ 1 w 78"/>
                  <a:gd name="T13" fmla="*/ 0 h 120"/>
                  <a:gd name="T14" fmla="*/ 1 w 78"/>
                  <a:gd name="T15" fmla="*/ 1 h 120"/>
                  <a:gd name="T16" fmla="*/ 1 w 78"/>
                  <a:gd name="T17" fmla="*/ 1 h 120"/>
                  <a:gd name="T18" fmla="*/ 1 w 78"/>
                  <a:gd name="T19" fmla="*/ 1 h 120"/>
                  <a:gd name="T20" fmla="*/ 1 w 78"/>
                  <a:gd name="T21" fmla="*/ 1 h 120"/>
                  <a:gd name="T22" fmla="*/ 1 w 78"/>
                  <a:gd name="T23" fmla="*/ 1 h 120"/>
                  <a:gd name="T24" fmla="*/ 1 w 78"/>
                  <a:gd name="T25" fmla="*/ 1 h 120"/>
                  <a:gd name="T26" fmla="*/ 1 w 78"/>
                  <a:gd name="T27" fmla="*/ 1 h 1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8"/>
                  <a:gd name="T43" fmla="*/ 0 h 120"/>
                  <a:gd name="T44" fmla="*/ 78 w 78"/>
                  <a:gd name="T45" fmla="*/ 120 h 12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8" h="120">
                    <a:moveTo>
                      <a:pt x="48" y="120"/>
                    </a:moveTo>
                    <a:lnTo>
                      <a:pt x="42" y="99"/>
                    </a:lnTo>
                    <a:lnTo>
                      <a:pt x="35" y="84"/>
                    </a:lnTo>
                    <a:lnTo>
                      <a:pt x="27" y="69"/>
                    </a:lnTo>
                    <a:lnTo>
                      <a:pt x="12" y="40"/>
                    </a:lnTo>
                    <a:lnTo>
                      <a:pt x="0" y="16"/>
                    </a:lnTo>
                    <a:lnTo>
                      <a:pt x="19" y="0"/>
                    </a:lnTo>
                    <a:lnTo>
                      <a:pt x="31" y="33"/>
                    </a:lnTo>
                    <a:lnTo>
                      <a:pt x="38" y="48"/>
                    </a:lnTo>
                    <a:lnTo>
                      <a:pt x="52" y="69"/>
                    </a:lnTo>
                    <a:lnTo>
                      <a:pt x="55" y="88"/>
                    </a:lnTo>
                    <a:lnTo>
                      <a:pt x="78" y="114"/>
                    </a:lnTo>
                    <a:lnTo>
                      <a:pt x="48"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12" name="Freeform 401"/>
              <p:cNvSpPr>
                <a:spLocks/>
              </p:cNvSpPr>
              <p:nvPr/>
            </p:nvSpPr>
            <p:spPr bwMode="auto">
              <a:xfrm>
                <a:off x="1453" y="2321"/>
                <a:ext cx="86" cy="112"/>
              </a:xfrm>
              <a:custGeom>
                <a:avLst/>
                <a:gdLst>
                  <a:gd name="T0" fmla="*/ 1 w 171"/>
                  <a:gd name="T1" fmla="*/ 0 h 224"/>
                  <a:gd name="T2" fmla="*/ 1 w 171"/>
                  <a:gd name="T3" fmla="*/ 1 h 224"/>
                  <a:gd name="T4" fmla="*/ 1 w 171"/>
                  <a:gd name="T5" fmla="*/ 1 h 224"/>
                  <a:gd name="T6" fmla="*/ 0 w 171"/>
                  <a:gd name="T7" fmla="*/ 1 h 224"/>
                  <a:gd name="T8" fmla="*/ 0 w 171"/>
                  <a:gd name="T9" fmla="*/ 1 h 224"/>
                  <a:gd name="T10" fmla="*/ 1 w 171"/>
                  <a:gd name="T11" fmla="*/ 1 h 224"/>
                  <a:gd name="T12" fmla="*/ 1 w 171"/>
                  <a:gd name="T13" fmla="*/ 1 h 224"/>
                  <a:gd name="T14" fmla="*/ 1 w 171"/>
                  <a:gd name="T15" fmla="*/ 1 h 224"/>
                  <a:gd name="T16" fmla="*/ 0 w 171"/>
                  <a:gd name="T17" fmla="*/ 1 h 224"/>
                  <a:gd name="T18" fmla="*/ 0 w 171"/>
                  <a:gd name="T19" fmla="*/ 1 h 224"/>
                  <a:gd name="T20" fmla="*/ 1 w 171"/>
                  <a:gd name="T21" fmla="*/ 1 h 224"/>
                  <a:gd name="T22" fmla="*/ 1 w 171"/>
                  <a:gd name="T23" fmla="*/ 1 h 224"/>
                  <a:gd name="T24" fmla="*/ 1 w 171"/>
                  <a:gd name="T25" fmla="*/ 1 h 224"/>
                  <a:gd name="T26" fmla="*/ 1 w 171"/>
                  <a:gd name="T27" fmla="*/ 1 h 224"/>
                  <a:gd name="T28" fmla="*/ 1 w 171"/>
                  <a:gd name="T29" fmla="*/ 1 h 224"/>
                  <a:gd name="T30" fmla="*/ 1 w 171"/>
                  <a:gd name="T31" fmla="*/ 1 h 224"/>
                  <a:gd name="T32" fmla="*/ 1 w 171"/>
                  <a:gd name="T33" fmla="*/ 1 h 224"/>
                  <a:gd name="T34" fmla="*/ 1 w 171"/>
                  <a:gd name="T35" fmla="*/ 1 h 224"/>
                  <a:gd name="T36" fmla="*/ 1 w 171"/>
                  <a:gd name="T37" fmla="*/ 1 h 224"/>
                  <a:gd name="T38" fmla="*/ 1 w 171"/>
                  <a:gd name="T39" fmla="*/ 1 h 224"/>
                  <a:gd name="T40" fmla="*/ 1 w 171"/>
                  <a:gd name="T41" fmla="*/ 1 h 224"/>
                  <a:gd name="T42" fmla="*/ 1 w 171"/>
                  <a:gd name="T43" fmla="*/ 1 h 224"/>
                  <a:gd name="T44" fmla="*/ 1 w 171"/>
                  <a:gd name="T45" fmla="*/ 1 h 224"/>
                  <a:gd name="T46" fmla="*/ 1 w 171"/>
                  <a:gd name="T47" fmla="*/ 1 h 224"/>
                  <a:gd name="T48" fmla="*/ 1 w 171"/>
                  <a:gd name="T49" fmla="*/ 1 h 224"/>
                  <a:gd name="T50" fmla="*/ 1 w 171"/>
                  <a:gd name="T51" fmla="*/ 1 h 224"/>
                  <a:gd name="T52" fmla="*/ 1 w 171"/>
                  <a:gd name="T53" fmla="*/ 1 h 224"/>
                  <a:gd name="T54" fmla="*/ 1 w 171"/>
                  <a:gd name="T55" fmla="*/ 1 h 224"/>
                  <a:gd name="T56" fmla="*/ 1 w 171"/>
                  <a:gd name="T57" fmla="*/ 1 h 224"/>
                  <a:gd name="T58" fmla="*/ 1 w 171"/>
                  <a:gd name="T59" fmla="*/ 1 h 224"/>
                  <a:gd name="T60" fmla="*/ 1 w 171"/>
                  <a:gd name="T61" fmla="*/ 1 h 224"/>
                  <a:gd name="T62" fmla="*/ 1 w 171"/>
                  <a:gd name="T63" fmla="*/ 1 h 224"/>
                  <a:gd name="T64" fmla="*/ 1 w 171"/>
                  <a:gd name="T65" fmla="*/ 1 h 224"/>
                  <a:gd name="T66" fmla="*/ 1 w 171"/>
                  <a:gd name="T67" fmla="*/ 1 h 224"/>
                  <a:gd name="T68" fmla="*/ 1 w 171"/>
                  <a:gd name="T69" fmla="*/ 0 h 22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1"/>
                  <a:gd name="T106" fmla="*/ 0 h 224"/>
                  <a:gd name="T107" fmla="*/ 171 w 171"/>
                  <a:gd name="T108" fmla="*/ 224 h 22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1" h="224">
                    <a:moveTo>
                      <a:pt x="120" y="0"/>
                    </a:moveTo>
                    <a:lnTo>
                      <a:pt x="95" y="0"/>
                    </a:lnTo>
                    <a:lnTo>
                      <a:pt x="76" y="0"/>
                    </a:lnTo>
                    <a:lnTo>
                      <a:pt x="51" y="4"/>
                    </a:lnTo>
                    <a:lnTo>
                      <a:pt x="36" y="12"/>
                    </a:lnTo>
                    <a:lnTo>
                      <a:pt x="17" y="19"/>
                    </a:lnTo>
                    <a:lnTo>
                      <a:pt x="4" y="27"/>
                    </a:lnTo>
                    <a:lnTo>
                      <a:pt x="0" y="38"/>
                    </a:lnTo>
                    <a:lnTo>
                      <a:pt x="0" y="55"/>
                    </a:lnTo>
                    <a:lnTo>
                      <a:pt x="0" y="70"/>
                    </a:lnTo>
                    <a:lnTo>
                      <a:pt x="0" y="78"/>
                    </a:lnTo>
                    <a:lnTo>
                      <a:pt x="8" y="82"/>
                    </a:lnTo>
                    <a:lnTo>
                      <a:pt x="25" y="74"/>
                    </a:lnTo>
                    <a:lnTo>
                      <a:pt x="36" y="70"/>
                    </a:lnTo>
                    <a:lnTo>
                      <a:pt x="59" y="67"/>
                    </a:lnTo>
                    <a:lnTo>
                      <a:pt x="36" y="82"/>
                    </a:lnTo>
                    <a:lnTo>
                      <a:pt x="21" y="89"/>
                    </a:lnTo>
                    <a:lnTo>
                      <a:pt x="0" y="110"/>
                    </a:lnTo>
                    <a:lnTo>
                      <a:pt x="0" y="126"/>
                    </a:lnTo>
                    <a:lnTo>
                      <a:pt x="0" y="150"/>
                    </a:lnTo>
                    <a:lnTo>
                      <a:pt x="17" y="162"/>
                    </a:lnTo>
                    <a:lnTo>
                      <a:pt x="32" y="154"/>
                    </a:lnTo>
                    <a:lnTo>
                      <a:pt x="59" y="143"/>
                    </a:lnTo>
                    <a:lnTo>
                      <a:pt x="76" y="129"/>
                    </a:lnTo>
                    <a:lnTo>
                      <a:pt x="95" y="118"/>
                    </a:lnTo>
                    <a:lnTo>
                      <a:pt x="84" y="133"/>
                    </a:lnTo>
                    <a:lnTo>
                      <a:pt x="65" y="154"/>
                    </a:lnTo>
                    <a:lnTo>
                      <a:pt x="40" y="169"/>
                    </a:lnTo>
                    <a:lnTo>
                      <a:pt x="32" y="190"/>
                    </a:lnTo>
                    <a:lnTo>
                      <a:pt x="36" y="213"/>
                    </a:lnTo>
                    <a:lnTo>
                      <a:pt x="48" y="224"/>
                    </a:lnTo>
                    <a:lnTo>
                      <a:pt x="76" y="217"/>
                    </a:lnTo>
                    <a:lnTo>
                      <a:pt x="103" y="202"/>
                    </a:lnTo>
                    <a:lnTo>
                      <a:pt x="124" y="181"/>
                    </a:lnTo>
                    <a:lnTo>
                      <a:pt x="135" y="162"/>
                    </a:lnTo>
                    <a:lnTo>
                      <a:pt x="150" y="133"/>
                    </a:lnTo>
                    <a:lnTo>
                      <a:pt x="160" y="114"/>
                    </a:lnTo>
                    <a:lnTo>
                      <a:pt x="171" y="103"/>
                    </a:lnTo>
                    <a:lnTo>
                      <a:pt x="160" y="78"/>
                    </a:lnTo>
                    <a:lnTo>
                      <a:pt x="143" y="110"/>
                    </a:lnTo>
                    <a:lnTo>
                      <a:pt x="131" y="137"/>
                    </a:lnTo>
                    <a:lnTo>
                      <a:pt x="116" y="166"/>
                    </a:lnTo>
                    <a:lnTo>
                      <a:pt x="87" y="190"/>
                    </a:lnTo>
                    <a:lnTo>
                      <a:pt x="65" y="198"/>
                    </a:lnTo>
                    <a:lnTo>
                      <a:pt x="55" y="181"/>
                    </a:lnTo>
                    <a:lnTo>
                      <a:pt x="68" y="166"/>
                    </a:lnTo>
                    <a:lnTo>
                      <a:pt x="91" y="154"/>
                    </a:lnTo>
                    <a:lnTo>
                      <a:pt x="108" y="133"/>
                    </a:lnTo>
                    <a:lnTo>
                      <a:pt x="120" y="95"/>
                    </a:lnTo>
                    <a:lnTo>
                      <a:pt x="91" y="103"/>
                    </a:lnTo>
                    <a:lnTo>
                      <a:pt x="68" y="110"/>
                    </a:lnTo>
                    <a:lnTo>
                      <a:pt x="51" y="122"/>
                    </a:lnTo>
                    <a:lnTo>
                      <a:pt x="32" y="129"/>
                    </a:lnTo>
                    <a:lnTo>
                      <a:pt x="11" y="133"/>
                    </a:lnTo>
                    <a:lnTo>
                      <a:pt x="8" y="118"/>
                    </a:lnTo>
                    <a:lnTo>
                      <a:pt x="29" y="110"/>
                    </a:lnTo>
                    <a:lnTo>
                      <a:pt x="44" y="99"/>
                    </a:lnTo>
                    <a:lnTo>
                      <a:pt x="72" y="86"/>
                    </a:lnTo>
                    <a:lnTo>
                      <a:pt x="91" y="59"/>
                    </a:lnTo>
                    <a:lnTo>
                      <a:pt x="68" y="51"/>
                    </a:lnTo>
                    <a:lnTo>
                      <a:pt x="32" y="51"/>
                    </a:lnTo>
                    <a:lnTo>
                      <a:pt x="17" y="59"/>
                    </a:lnTo>
                    <a:lnTo>
                      <a:pt x="8" y="48"/>
                    </a:lnTo>
                    <a:lnTo>
                      <a:pt x="21" y="38"/>
                    </a:lnTo>
                    <a:lnTo>
                      <a:pt x="44" y="31"/>
                    </a:lnTo>
                    <a:lnTo>
                      <a:pt x="65" y="27"/>
                    </a:lnTo>
                    <a:lnTo>
                      <a:pt x="87" y="27"/>
                    </a:lnTo>
                    <a:lnTo>
                      <a:pt x="108" y="27"/>
                    </a:lnTo>
                    <a:lnTo>
                      <a:pt x="127" y="23"/>
                    </a:lnTo>
                    <a:lnTo>
                      <a:pt x="1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13" name="Freeform 402"/>
              <p:cNvSpPr>
                <a:spLocks/>
              </p:cNvSpPr>
              <p:nvPr/>
            </p:nvSpPr>
            <p:spPr bwMode="auto">
              <a:xfrm>
                <a:off x="1931" y="2116"/>
                <a:ext cx="241" cy="73"/>
              </a:xfrm>
              <a:custGeom>
                <a:avLst/>
                <a:gdLst>
                  <a:gd name="T0" fmla="*/ 0 w 483"/>
                  <a:gd name="T1" fmla="*/ 0 h 146"/>
                  <a:gd name="T2" fmla="*/ 0 w 483"/>
                  <a:gd name="T3" fmla="*/ 1 h 146"/>
                  <a:gd name="T4" fmla="*/ 0 w 483"/>
                  <a:gd name="T5" fmla="*/ 1 h 146"/>
                  <a:gd name="T6" fmla="*/ 0 w 483"/>
                  <a:gd name="T7" fmla="*/ 1 h 146"/>
                  <a:gd name="T8" fmla="*/ 0 w 483"/>
                  <a:gd name="T9" fmla="*/ 1 h 146"/>
                  <a:gd name="T10" fmla="*/ 0 w 483"/>
                  <a:gd name="T11" fmla="*/ 1 h 146"/>
                  <a:gd name="T12" fmla="*/ 0 w 483"/>
                  <a:gd name="T13" fmla="*/ 1 h 146"/>
                  <a:gd name="T14" fmla="*/ 0 w 483"/>
                  <a:gd name="T15" fmla="*/ 1 h 146"/>
                  <a:gd name="T16" fmla="*/ 0 w 483"/>
                  <a:gd name="T17" fmla="*/ 1 h 146"/>
                  <a:gd name="T18" fmla="*/ 0 w 483"/>
                  <a:gd name="T19" fmla="*/ 1 h 146"/>
                  <a:gd name="T20" fmla="*/ 0 w 483"/>
                  <a:gd name="T21" fmla="*/ 1 h 146"/>
                  <a:gd name="T22" fmla="*/ 0 w 483"/>
                  <a:gd name="T23" fmla="*/ 1 h 146"/>
                  <a:gd name="T24" fmla="*/ 0 w 483"/>
                  <a:gd name="T25" fmla="*/ 1 h 146"/>
                  <a:gd name="T26" fmla="*/ 0 w 483"/>
                  <a:gd name="T27" fmla="*/ 1 h 146"/>
                  <a:gd name="T28" fmla="*/ 0 w 483"/>
                  <a:gd name="T29" fmla="*/ 1 h 146"/>
                  <a:gd name="T30" fmla="*/ 0 w 483"/>
                  <a:gd name="T31" fmla="*/ 1 h 146"/>
                  <a:gd name="T32" fmla="*/ 0 w 483"/>
                  <a:gd name="T33" fmla="*/ 1 h 146"/>
                  <a:gd name="T34" fmla="*/ 0 w 483"/>
                  <a:gd name="T35" fmla="*/ 1 h 146"/>
                  <a:gd name="T36" fmla="*/ 0 w 483"/>
                  <a:gd name="T37" fmla="*/ 1 h 146"/>
                  <a:gd name="T38" fmla="*/ 0 w 483"/>
                  <a:gd name="T39" fmla="*/ 1 h 146"/>
                  <a:gd name="T40" fmla="*/ 0 w 483"/>
                  <a:gd name="T41" fmla="*/ 1 h 146"/>
                  <a:gd name="T42" fmla="*/ 0 w 483"/>
                  <a:gd name="T43" fmla="*/ 1 h 146"/>
                  <a:gd name="T44" fmla="*/ 0 w 483"/>
                  <a:gd name="T45" fmla="*/ 1 h 146"/>
                  <a:gd name="T46" fmla="*/ 0 w 483"/>
                  <a:gd name="T47" fmla="*/ 1 h 146"/>
                  <a:gd name="T48" fmla="*/ 0 w 483"/>
                  <a:gd name="T49" fmla="*/ 1 h 146"/>
                  <a:gd name="T50" fmla="*/ 0 w 483"/>
                  <a:gd name="T51" fmla="*/ 1 h 146"/>
                  <a:gd name="T52" fmla="*/ 0 w 483"/>
                  <a:gd name="T53" fmla="*/ 1 h 146"/>
                  <a:gd name="T54" fmla="*/ 0 w 483"/>
                  <a:gd name="T55" fmla="*/ 1 h 146"/>
                  <a:gd name="T56" fmla="*/ 0 w 483"/>
                  <a:gd name="T57" fmla="*/ 1 h 146"/>
                  <a:gd name="T58" fmla="*/ 0 w 483"/>
                  <a:gd name="T59" fmla="*/ 1 h 146"/>
                  <a:gd name="T60" fmla="*/ 0 w 483"/>
                  <a:gd name="T61" fmla="*/ 1 h 146"/>
                  <a:gd name="T62" fmla="*/ 0 w 483"/>
                  <a:gd name="T63" fmla="*/ 1 h 146"/>
                  <a:gd name="T64" fmla="*/ 0 w 483"/>
                  <a:gd name="T65" fmla="*/ 1 h 146"/>
                  <a:gd name="T66" fmla="*/ 0 w 483"/>
                  <a:gd name="T67" fmla="*/ 1 h 146"/>
                  <a:gd name="T68" fmla="*/ 0 w 483"/>
                  <a:gd name="T69" fmla="*/ 1 h 146"/>
                  <a:gd name="T70" fmla="*/ 0 w 483"/>
                  <a:gd name="T71" fmla="*/ 1 h 146"/>
                  <a:gd name="T72" fmla="*/ 0 w 483"/>
                  <a:gd name="T73" fmla="*/ 1 h 146"/>
                  <a:gd name="T74" fmla="*/ 0 w 483"/>
                  <a:gd name="T75" fmla="*/ 1 h 146"/>
                  <a:gd name="T76" fmla="*/ 0 w 483"/>
                  <a:gd name="T77" fmla="*/ 1 h 146"/>
                  <a:gd name="T78" fmla="*/ 0 w 483"/>
                  <a:gd name="T79" fmla="*/ 0 h 146"/>
                  <a:gd name="T80" fmla="*/ 0 w 483"/>
                  <a:gd name="T81" fmla="*/ 0 h 146"/>
                  <a:gd name="T82" fmla="*/ 0 w 483"/>
                  <a:gd name="T83" fmla="*/ 0 h 14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3"/>
                  <a:gd name="T127" fmla="*/ 0 h 146"/>
                  <a:gd name="T128" fmla="*/ 483 w 483"/>
                  <a:gd name="T129" fmla="*/ 146 h 14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3" h="146">
                    <a:moveTo>
                      <a:pt x="468" y="0"/>
                    </a:moveTo>
                    <a:lnTo>
                      <a:pt x="445" y="20"/>
                    </a:lnTo>
                    <a:lnTo>
                      <a:pt x="413" y="36"/>
                    </a:lnTo>
                    <a:lnTo>
                      <a:pt x="388" y="51"/>
                    </a:lnTo>
                    <a:lnTo>
                      <a:pt x="365" y="58"/>
                    </a:lnTo>
                    <a:lnTo>
                      <a:pt x="344" y="76"/>
                    </a:lnTo>
                    <a:lnTo>
                      <a:pt x="321" y="79"/>
                    </a:lnTo>
                    <a:lnTo>
                      <a:pt x="289" y="98"/>
                    </a:lnTo>
                    <a:lnTo>
                      <a:pt x="281" y="102"/>
                    </a:lnTo>
                    <a:lnTo>
                      <a:pt x="262" y="106"/>
                    </a:lnTo>
                    <a:lnTo>
                      <a:pt x="230" y="110"/>
                    </a:lnTo>
                    <a:lnTo>
                      <a:pt x="209" y="116"/>
                    </a:lnTo>
                    <a:lnTo>
                      <a:pt x="186" y="119"/>
                    </a:lnTo>
                    <a:lnTo>
                      <a:pt x="162" y="123"/>
                    </a:lnTo>
                    <a:lnTo>
                      <a:pt x="139" y="123"/>
                    </a:lnTo>
                    <a:lnTo>
                      <a:pt x="114" y="119"/>
                    </a:lnTo>
                    <a:lnTo>
                      <a:pt x="91" y="116"/>
                    </a:lnTo>
                    <a:lnTo>
                      <a:pt x="67" y="102"/>
                    </a:lnTo>
                    <a:lnTo>
                      <a:pt x="48" y="98"/>
                    </a:lnTo>
                    <a:lnTo>
                      <a:pt x="29" y="95"/>
                    </a:lnTo>
                    <a:lnTo>
                      <a:pt x="15" y="79"/>
                    </a:lnTo>
                    <a:lnTo>
                      <a:pt x="0" y="83"/>
                    </a:lnTo>
                    <a:lnTo>
                      <a:pt x="0" y="102"/>
                    </a:lnTo>
                    <a:lnTo>
                      <a:pt x="15" y="110"/>
                    </a:lnTo>
                    <a:lnTo>
                      <a:pt x="44" y="123"/>
                    </a:lnTo>
                    <a:lnTo>
                      <a:pt x="70" y="138"/>
                    </a:lnTo>
                    <a:lnTo>
                      <a:pt x="99" y="142"/>
                    </a:lnTo>
                    <a:lnTo>
                      <a:pt x="127" y="142"/>
                    </a:lnTo>
                    <a:lnTo>
                      <a:pt x="171" y="146"/>
                    </a:lnTo>
                    <a:lnTo>
                      <a:pt x="198" y="142"/>
                    </a:lnTo>
                    <a:lnTo>
                      <a:pt x="241" y="138"/>
                    </a:lnTo>
                    <a:lnTo>
                      <a:pt x="278" y="123"/>
                    </a:lnTo>
                    <a:lnTo>
                      <a:pt x="306" y="116"/>
                    </a:lnTo>
                    <a:lnTo>
                      <a:pt x="340" y="98"/>
                    </a:lnTo>
                    <a:lnTo>
                      <a:pt x="365" y="91"/>
                    </a:lnTo>
                    <a:lnTo>
                      <a:pt x="392" y="72"/>
                    </a:lnTo>
                    <a:lnTo>
                      <a:pt x="420" y="62"/>
                    </a:lnTo>
                    <a:lnTo>
                      <a:pt x="449" y="43"/>
                    </a:lnTo>
                    <a:lnTo>
                      <a:pt x="475" y="32"/>
                    </a:lnTo>
                    <a:lnTo>
                      <a:pt x="483" y="0"/>
                    </a:lnTo>
                    <a:lnTo>
                      <a:pt x="46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14" name="Freeform 403"/>
              <p:cNvSpPr>
                <a:spLocks/>
              </p:cNvSpPr>
              <p:nvPr/>
            </p:nvSpPr>
            <p:spPr bwMode="auto">
              <a:xfrm>
                <a:off x="2057" y="2131"/>
                <a:ext cx="112" cy="96"/>
              </a:xfrm>
              <a:custGeom>
                <a:avLst/>
                <a:gdLst>
                  <a:gd name="T0" fmla="*/ 1 w 222"/>
                  <a:gd name="T1" fmla="*/ 0 h 194"/>
                  <a:gd name="T2" fmla="*/ 1 w 222"/>
                  <a:gd name="T3" fmla="*/ 0 h 194"/>
                  <a:gd name="T4" fmla="*/ 1 w 222"/>
                  <a:gd name="T5" fmla="*/ 0 h 194"/>
                  <a:gd name="T6" fmla="*/ 1 w 222"/>
                  <a:gd name="T7" fmla="*/ 0 h 194"/>
                  <a:gd name="T8" fmla="*/ 1 w 222"/>
                  <a:gd name="T9" fmla="*/ 0 h 194"/>
                  <a:gd name="T10" fmla="*/ 1 w 222"/>
                  <a:gd name="T11" fmla="*/ 0 h 194"/>
                  <a:gd name="T12" fmla="*/ 1 w 222"/>
                  <a:gd name="T13" fmla="*/ 0 h 194"/>
                  <a:gd name="T14" fmla="*/ 1 w 222"/>
                  <a:gd name="T15" fmla="*/ 0 h 194"/>
                  <a:gd name="T16" fmla="*/ 1 w 222"/>
                  <a:gd name="T17" fmla="*/ 0 h 194"/>
                  <a:gd name="T18" fmla="*/ 1 w 222"/>
                  <a:gd name="T19" fmla="*/ 0 h 194"/>
                  <a:gd name="T20" fmla="*/ 1 w 222"/>
                  <a:gd name="T21" fmla="*/ 0 h 194"/>
                  <a:gd name="T22" fmla="*/ 1 w 222"/>
                  <a:gd name="T23" fmla="*/ 0 h 194"/>
                  <a:gd name="T24" fmla="*/ 1 w 222"/>
                  <a:gd name="T25" fmla="*/ 0 h 194"/>
                  <a:gd name="T26" fmla="*/ 1 w 222"/>
                  <a:gd name="T27" fmla="*/ 0 h 194"/>
                  <a:gd name="T28" fmla="*/ 0 w 222"/>
                  <a:gd name="T29" fmla="*/ 0 h 194"/>
                  <a:gd name="T30" fmla="*/ 1 w 222"/>
                  <a:gd name="T31" fmla="*/ 0 h 194"/>
                  <a:gd name="T32" fmla="*/ 1 w 222"/>
                  <a:gd name="T33" fmla="*/ 0 h 194"/>
                  <a:gd name="T34" fmla="*/ 1 w 222"/>
                  <a:gd name="T35" fmla="*/ 0 h 194"/>
                  <a:gd name="T36" fmla="*/ 1 w 222"/>
                  <a:gd name="T37" fmla="*/ 0 h 194"/>
                  <a:gd name="T38" fmla="*/ 1 w 222"/>
                  <a:gd name="T39" fmla="*/ 0 h 194"/>
                  <a:gd name="T40" fmla="*/ 1 w 222"/>
                  <a:gd name="T41" fmla="*/ 0 h 194"/>
                  <a:gd name="T42" fmla="*/ 1 w 222"/>
                  <a:gd name="T43" fmla="*/ 0 h 194"/>
                  <a:gd name="T44" fmla="*/ 1 w 222"/>
                  <a:gd name="T45" fmla="*/ 0 h 194"/>
                  <a:gd name="T46" fmla="*/ 1 w 222"/>
                  <a:gd name="T47" fmla="*/ 0 h 194"/>
                  <a:gd name="T48" fmla="*/ 1 w 222"/>
                  <a:gd name="T49" fmla="*/ 0 h 194"/>
                  <a:gd name="T50" fmla="*/ 1 w 222"/>
                  <a:gd name="T51" fmla="*/ 0 h 194"/>
                  <a:gd name="T52" fmla="*/ 1 w 222"/>
                  <a:gd name="T53" fmla="*/ 0 h 194"/>
                  <a:gd name="T54" fmla="*/ 1 w 222"/>
                  <a:gd name="T55" fmla="*/ 0 h 194"/>
                  <a:gd name="T56" fmla="*/ 1 w 222"/>
                  <a:gd name="T57" fmla="*/ 0 h 194"/>
                  <a:gd name="T58" fmla="*/ 1 w 222"/>
                  <a:gd name="T59" fmla="*/ 0 h 194"/>
                  <a:gd name="T60" fmla="*/ 1 w 222"/>
                  <a:gd name="T61" fmla="*/ 0 h 194"/>
                  <a:gd name="T62" fmla="*/ 1 w 222"/>
                  <a:gd name="T63" fmla="*/ 0 h 19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22"/>
                  <a:gd name="T97" fmla="*/ 0 h 194"/>
                  <a:gd name="T98" fmla="*/ 222 w 222"/>
                  <a:gd name="T99" fmla="*/ 194 h 19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22" h="194">
                    <a:moveTo>
                      <a:pt x="222" y="4"/>
                    </a:moveTo>
                    <a:lnTo>
                      <a:pt x="218" y="23"/>
                    </a:lnTo>
                    <a:lnTo>
                      <a:pt x="218" y="59"/>
                    </a:lnTo>
                    <a:lnTo>
                      <a:pt x="215" y="78"/>
                    </a:lnTo>
                    <a:lnTo>
                      <a:pt x="211" y="99"/>
                    </a:lnTo>
                    <a:lnTo>
                      <a:pt x="203" y="139"/>
                    </a:lnTo>
                    <a:lnTo>
                      <a:pt x="199" y="162"/>
                    </a:lnTo>
                    <a:lnTo>
                      <a:pt x="196" y="194"/>
                    </a:lnTo>
                    <a:lnTo>
                      <a:pt x="171" y="194"/>
                    </a:lnTo>
                    <a:lnTo>
                      <a:pt x="139" y="177"/>
                    </a:lnTo>
                    <a:lnTo>
                      <a:pt x="104" y="162"/>
                    </a:lnTo>
                    <a:lnTo>
                      <a:pt x="87" y="150"/>
                    </a:lnTo>
                    <a:lnTo>
                      <a:pt x="57" y="126"/>
                    </a:lnTo>
                    <a:lnTo>
                      <a:pt x="28" y="114"/>
                    </a:lnTo>
                    <a:lnTo>
                      <a:pt x="0" y="99"/>
                    </a:lnTo>
                    <a:lnTo>
                      <a:pt x="36" y="82"/>
                    </a:lnTo>
                    <a:lnTo>
                      <a:pt x="57" y="99"/>
                    </a:lnTo>
                    <a:lnTo>
                      <a:pt x="72" y="110"/>
                    </a:lnTo>
                    <a:lnTo>
                      <a:pt x="91" y="122"/>
                    </a:lnTo>
                    <a:lnTo>
                      <a:pt x="116" y="143"/>
                    </a:lnTo>
                    <a:lnTo>
                      <a:pt x="127" y="150"/>
                    </a:lnTo>
                    <a:lnTo>
                      <a:pt x="152" y="162"/>
                    </a:lnTo>
                    <a:lnTo>
                      <a:pt x="171" y="169"/>
                    </a:lnTo>
                    <a:lnTo>
                      <a:pt x="179" y="146"/>
                    </a:lnTo>
                    <a:lnTo>
                      <a:pt x="182" y="118"/>
                    </a:lnTo>
                    <a:lnTo>
                      <a:pt x="192" y="95"/>
                    </a:lnTo>
                    <a:lnTo>
                      <a:pt x="192" y="67"/>
                    </a:lnTo>
                    <a:lnTo>
                      <a:pt x="192" y="44"/>
                    </a:lnTo>
                    <a:lnTo>
                      <a:pt x="192" y="11"/>
                    </a:lnTo>
                    <a:lnTo>
                      <a:pt x="203" y="0"/>
                    </a:lnTo>
                    <a:lnTo>
                      <a:pt x="22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15" name="Freeform 404"/>
              <p:cNvSpPr>
                <a:spLocks/>
              </p:cNvSpPr>
              <p:nvPr/>
            </p:nvSpPr>
            <p:spPr bwMode="auto">
              <a:xfrm>
                <a:off x="1917" y="2148"/>
                <a:ext cx="113" cy="105"/>
              </a:xfrm>
              <a:custGeom>
                <a:avLst/>
                <a:gdLst>
                  <a:gd name="T0" fmla="*/ 1 w 226"/>
                  <a:gd name="T1" fmla="*/ 0 h 211"/>
                  <a:gd name="T2" fmla="*/ 1 w 226"/>
                  <a:gd name="T3" fmla="*/ 0 h 211"/>
                  <a:gd name="T4" fmla="*/ 1 w 226"/>
                  <a:gd name="T5" fmla="*/ 0 h 211"/>
                  <a:gd name="T6" fmla="*/ 1 w 226"/>
                  <a:gd name="T7" fmla="*/ 0 h 211"/>
                  <a:gd name="T8" fmla="*/ 1 w 226"/>
                  <a:gd name="T9" fmla="*/ 0 h 211"/>
                  <a:gd name="T10" fmla="*/ 1 w 226"/>
                  <a:gd name="T11" fmla="*/ 0 h 211"/>
                  <a:gd name="T12" fmla="*/ 1 w 226"/>
                  <a:gd name="T13" fmla="*/ 0 h 211"/>
                  <a:gd name="T14" fmla="*/ 1 w 226"/>
                  <a:gd name="T15" fmla="*/ 0 h 211"/>
                  <a:gd name="T16" fmla="*/ 1 w 226"/>
                  <a:gd name="T17" fmla="*/ 0 h 211"/>
                  <a:gd name="T18" fmla="*/ 1 w 226"/>
                  <a:gd name="T19" fmla="*/ 0 h 211"/>
                  <a:gd name="T20" fmla="*/ 1 w 226"/>
                  <a:gd name="T21" fmla="*/ 0 h 211"/>
                  <a:gd name="T22" fmla="*/ 1 w 226"/>
                  <a:gd name="T23" fmla="*/ 0 h 211"/>
                  <a:gd name="T24" fmla="*/ 1 w 226"/>
                  <a:gd name="T25" fmla="*/ 0 h 211"/>
                  <a:gd name="T26" fmla="*/ 0 w 226"/>
                  <a:gd name="T27" fmla="*/ 0 h 211"/>
                  <a:gd name="T28" fmla="*/ 1 w 226"/>
                  <a:gd name="T29" fmla="*/ 0 h 211"/>
                  <a:gd name="T30" fmla="*/ 1 w 226"/>
                  <a:gd name="T31" fmla="*/ 0 h 211"/>
                  <a:gd name="T32" fmla="*/ 1 w 226"/>
                  <a:gd name="T33" fmla="*/ 0 h 211"/>
                  <a:gd name="T34" fmla="*/ 1 w 226"/>
                  <a:gd name="T35" fmla="*/ 0 h 211"/>
                  <a:gd name="T36" fmla="*/ 1 w 226"/>
                  <a:gd name="T37" fmla="*/ 0 h 211"/>
                  <a:gd name="T38" fmla="*/ 1 w 226"/>
                  <a:gd name="T39" fmla="*/ 0 h 211"/>
                  <a:gd name="T40" fmla="*/ 1 w 226"/>
                  <a:gd name="T41" fmla="*/ 0 h 211"/>
                  <a:gd name="T42" fmla="*/ 1 w 226"/>
                  <a:gd name="T43" fmla="*/ 0 h 211"/>
                  <a:gd name="T44" fmla="*/ 1 w 226"/>
                  <a:gd name="T45" fmla="*/ 0 h 211"/>
                  <a:gd name="T46" fmla="*/ 1 w 226"/>
                  <a:gd name="T47" fmla="*/ 0 h 211"/>
                  <a:gd name="T48" fmla="*/ 1 w 226"/>
                  <a:gd name="T49" fmla="*/ 0 h 211"/>
                  <a:gd name="T50" fmla="*/ 1 w 226"/>
                  <a:gd name="T51" fmla="*/ 0 h 211"/>
                  <a:gd name="T52" fmla="*/ 1 w 226"/>
                  <a:gd name="T53" fmla="*/ 0 h 211"/>
                  <a:gd name="T54" fmla="*/ 1 w 226"/>
                  <a:gd name="T55" fmla="*/ 0 h 211"/>
                  <a:gd name="T56" fmla="*/ 1 w 226"/>
                  <a:gd name="T57" fmla="*/ 0 h 211"/>
                  <a:gd name="T58" fmla="*/ 1 w 226"/>
                  <a:gd name="T59" fmla="*/ 0 h 21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26"/>
                  <a:gd name="T91" fmla="*/ 0 h 211"/>
                  <a:gd name="T92" fmla="*/ 226 w 226"/>
                  <a:gd name="T93" fmla="*/ 211 h 21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26" h="211">
                    <a:moveTo>
                      <a:pt x="226" y="80"/>
                    </a:moveTo>
                    <a:lnTo>
                      <a:pt x="207" y="95"/>
                    </a:lnTo>
                    <a:lnTo>
                      <a:pt x="182" y="124"/>
                    </a:lnTo>
                    <a:lnTo>
                      <a:pt x="163" y="143"/>
                    </a:lnTo>
                    <a:lnTo>
                      <a:pt x="138" y="164"/>
                    </a:lnTo>
                    <a:lnTo>
                      <a:pt x="116" y="171"/>
                    </a:lnTo>
                    <a:lnTo>
                      <a:pt x="95" y="187"/>
                    </a:lnTo>
                    <a:lnTo>
                      <a:pt x="72" y="211"/>
                    </a:lnTo>
                    <a:lnTo>
                      <a:pt x="60" y="187"/>
                    </a:lnTo>
                    <a:lnTo>
                      <a:pt x="36" y="152"/>
                    </a:lnTo>
                    <a:lnTo>
                      <a:pt x="28" y="128"/>
                    </a:lnTo>
                    <a:lnTo>
                      <a:pt x="13" y="95"/>
                    </a:lnTo>
                    <a:lnTo>
                      <a:pt x="3" y="76"/>
                    </a:lnTo>
                    <a:lnTo>
                      <a:pt x="0" y="54"/>
                    </a:lnTo>
                    <a:lnTo>
                      <a:pt x="17" y="0"/>
                    </a:lnTo>
                    <a:lnTo>
                      <a:pt x="36" y="14"/>
                    </a:lnTo>
                    <a:lnTo>
                      <a:pt x="64" y="44"/>
                    </a:lnTo>
                    <a:lnTo>
                      <a:pt x="57" y="80"/>
                    </a:lnTo>
                    <a:lnTo>
                      <a:pt x="64" y="105"/>
                    </a:lnTo>
                    <a:lnTo>
                      <a:pt x="60" y="124"/>
                    </a:lnTo>
                    <a:lnTo>
                      <a:pt x="64" y="143"/>
                    </a:lnTo>
                    <a:lnTo>
                      <a:pt x="72" y="168"/>
                    </a:lnTo>
                    <a:lnTo>
                      <a:pt x="95" y="156"/>
                    </a:lnTo>
                    <a:lnTo>
                      <a:pt x="119" y="139"/>
                    </a:lnTo>
                    <a:lnTo>
                      <a:pt x="142" y="120"/>
                    </a:lnTo>
                    <a:lnTo>
                      <a:pt x="167" y="95"/>
                    </a:lnTo>
                    <a:lnTo>
                      <a:pt x="182" y="76"/>
                    </a:lnTo>
                    <a:lnTo>
                      <a:pt x="211" y="69"/>
                    </a:lnTo>
                    <a:lnTo>
                      <a:pt x="226" y="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16" name="Freeform 405"/>
              <p:cNvSpPr>
                <a:spLocks/>
              </p:cNvSpPr>
              <p:nvPr/>
            </p:nvSpPr>
            <p:spPr bwMode="auto">
              <a:xfrm>
                <a:off x="1873" y="1647"/>
                <a:ext cx="252" cy="127"/>
              </a:xfrm>
              <a:custGeom>
                <a:avLst/>
                <a:gdLst>
                  <a:gd name="T0" fmla="*/ 1 w 504"/>
                  <a:gd name="T1" fmla="*/ 0 h 254"/>
                  <a:gd name="T2" fmla="*/ 1 w 504"/>
                  <a:gd name="T3" fmla="*/ 1 h 254"/>
                  <a:gd name="T4" fmla="*/ 1 w 504"/>
                  <a:gd name="T5" fmla="*/ 1 h 254"/>
                  <a:gd name="T6" fmla="*/ 1 w 504"/>
                  <a:gd name="T7" fmla="*/ 1 h 254"/>
                  <a:gd name="T8" fmla="*/ 1 w 504"/>
                  <a:gd name="T9" fmla="*/ 1 h 254"/>
                  <a:gd name="T10" fmla="*/ 1 w 504"/>
                  <a:gd name="T11" fmla="*/ 1 h 254"/>
                  <a:gd name="T12" fmla="*/ 1 w 504"/>
                  <a:gd name="T13" fmla="*/ 1 h 254"/>
                  <a:gd name="T14" fmla="*/ 1 w 504"/>
                  <a:gd name="T15" fmla="*/ 1 h 254"/>
                  <a:gd name="T16" fmla="*/ 1 w 504"/>
                  <a:gd name="T17" fmla="*/ 1 h 254"/>
                  <a:gd name="T18" fmla="*/ 1 w 504"/>
                  <a:gd name="T19" fmla="*/ 1 h 254"/>
                  <a:gd name="T20" fmla="*/ 0 w 504"/>
                  <a:gd name="T21" fmla="*/ 1 h 254"/>
                  <a:gd name="T22" fmla="*/ 1 w 504"/>
                  <a:gd name="T23" fmla="*/ 1 h 254"/>
                  <a:gd name="T24" fmla="*/ 1 w 504"/>
                  <a:gd name="T25" fmla="*/ 1 h 254"/>
                  <a:gd name="T26" fmla="*/ 1 w 504"/>
                  <a:gd name="T27" fmla="*/ 1 h 254"/>
                  <a:gd name="T28" fmla="*/ 1 w 504"/>
                  <a:gd name="T29" fmla="*/ 1 h 254"/>
                  <a:gd name="T30" fmla="*/ 1 w 504"/>
                  <a:gd name="T31" fmla="*/ 1 h 254"/>
                  <a:gd name="T32" fmla="*/ 1 w 504"/>
                  <a:gd name="T33" fmla="*/ 1 h 254"/>
                  <a:gd name="T34" fmla="*/ 1 w 504"/>
                  <a:gd name="T35" fmla="*/ 1 h 254"/>
                  <a:gd name="T36" fmla="*/ 1 w 504"/>
                  <a:gd name="T37" fmla="*/ 0 h 254"/>
                  <a:gd name="T38" fmla="*/ 1 w 504"/>
                  <a:gd name="T39" fmla="*/ 0 h 25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504"/>
                  <a:gd name="T61" fmla="*/ 0 h 254"/>
                  <a:gd name="T62" fmla="*/ 504 w 504"/>
                  <a:gd name="T63" fmla="*/ 254 h 25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504" h="254">
                    <a:moveTo>
                      <a:pt x="437" y="0"/>
                    </a:moveTo>
                    <a:lnTo>
                      <a:pt x="470" y="26"/>
                    </a:lnTo>
                    <a:lnTo>
                      <a:pt x="500" y="43"/>
                    </a:lnTo>
                    <a:lnTo>
                      <a:pt x="504" y="81"/>
                    </a:lnTo>
                    <a:lnTo>
                      <a:pt x="365" y="138"/>
                    </a:lnTo>
                    <a:lnTo>
                      <a:pt x="295" y="142"/>
                    </a:lnTo>
                    <a:lnTo>
                      <a:pt x="223" y="165"/>
                    </a:lnTo>
                    <a:lnTo>
                      <a:pt x="116" y="218"/>
                    </a:lnTo>
                    <a:lnTo>
                      <a:pt x="84" y="254"/>
                    </a:lnTo>
                    <a:lnTo>
                      <a:pt x="44" y="243"/>
                    </a:lnTo>
                    <a:lnTo>
                      <a:pt x="0" y="192"/>
                    </a:lnTo>
                    <a:lnTo>
                      <a:pt x="44" y="199"/>
                    </a:lnTo>
                    <a:lnTo>
                      <a:pt x="95" y="199"/>
                    </a:lnTo>
                    <a:lnTo>
                      <a:pt x="120" y="125"/>
                    </a:lnTo>
                    <a:lnTo>
                      <a:pt x="135" y="112"/>
                    </a:lnTo>
                    <a:lnTo>
                      <a:pt x="204" y="76"/>
                    </a:lnTo>
                    <a:lnTo>
                      <a:pt x="299" y="51"/>
                    </a:lnTo>
                    <a:lnTo>
                      <a:pt x="390" y="24"/>
                    </a:lnTo>
                    <a:lnTo>
                      <a:pt x="437" y="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17" name="Freeform 406"/>
              <p:cNvSpPr>
                <a:spLocks/>
              </p:cNvSpPr>
              <p:nvPr/>
            </p:nvSpPr>
            <p:spPr bwMode="auto">
              <a:xfrm>
                <a:off x="1984" y="2191"/>
                <a:ext cx="111" cy="60"/>
              </a:xfrm>
              <a:custGeom>
                <a:avLst/>
                <a:gdLst>
                  <a:gd name="T0" fmla="*/ 1 w 222"/>
                  <a:gd name="T1" fmla="*/ 1 h 119"/>
                  <a:gd name="T2" fmla="*/ 1 w 222"/>
                  <a:gd name="T3" fmla="*/ 1 h 119"/>
                  <a:gd name="T4" fmla="*/ 1 w 222"/>
                  <a:gd name="T5" fmla="*/ 1 h 119"/>
                  <a:gd name="T6" fmla="*/ 1 w 222"/>
                  <a:gd name="T7" fmla="*/ 1 h 119"/>
                  <a:gd name="T8" fmla="*/ 1 w 222"/>
                  <a:gd name="T9" fmla="*/ 1 h 119"/>
                  <a:gd name="T10" fmla="*/ 1 w 222"/>
                  <a:gd name="T11" fmla="*/ 1 h 119"/>
                  <a:gd name="T12" fmla="*/ 1 w 222"/>
                  <a:gd name="T13" fmla="*/ 1 h 119"/>
                  <a:gd name="T14" fmla="*/ 1 w 222"/>
                  <a:gd name="T15" fmla="*/ 1 h 119"/>
                  <a:gd name="T16" fmla="*/ 1 w 222"/>
                  <a:gd name="T17" fmla="*/ 1 h 119"/>
                  <a:gd name="T18" fmla="*/ 1 w 222"/>
                  <a:gd name="T19" fmla="*/ 1 h 119"/>
                  <a:gd name="T20" fmla="*/ 1 w 222"/>
                  <a:gd name="T21" fmla="*/ 1 h 119"/>
                  <a:gd name="T22" fmla="*/ 0 w 222"/>
                  <a:gd name="T23" fmla="*/ 1 h 119"/>
                  <a:gd name="T24" fmla="*/ 1 w 222"/>
                  <a:gd name="T25" fmla="*/ 1 h 119"/>
                  <a:gd name="T26" fmla="*/ 1 w 222"/>
                  <a:gd name="T27" fmla="*/ 1 h 119"/>
                  <a:gd name="T28" fmla="*/ 1 w 222"/>
                  <a:gd name="T29" fmla="*/ 1 h 119"/>
                  <a:gd name="T30" fmla="*/ 1 w 222"/>
                  <a:gd name="T31" fmla="*/ 1 h 119"/>
                  <a:gd name="T32" fmla="*/ 1 w 222"/>
                  <a:gd name="T33" fmla="*/ 1 h 119"/>
                  <a:gd name="T34" fmla="*/ 1 w 222"/>
                  <a:gd name="T35" fmla="*/ 1 h 119"/>
                  <a:gd name="T36" fmla="*/ 1 w 222"/>
                  <a:gd name="T37" fmla="*/ 1 h 119"/>
                  <a:gd name="T38" fmla="*/ 1 w 222"/>
                  <a:gd name="T39" fmla="*/ 1 h 119"/>
                  <a:gd name="T40" fmla="*/ 1 w 222"/>
                  <a:gd name="T41" fmla="*/ 1 h 119"/>
                  <a:gd name="T42" fmla="*/ 1 w 222"/>
                  <a:gd name="T43" fmla="*/ 0 h 119"/>
                  <a:gd name="T44" fmla="*/ 1 w 222"/>
                  <a:gd name="T45" fmla="*/ 1 h 119"/>
                  <a:gd name="T46" fmla="*/ 1 w 222"/>
                  <a:gd name="T47" fmla="*/ 1 h 11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22"/>
                  <a:gd name="T73" fmla="*/ 0 h 119"/>
                  <a:gd name="T74" fmla="*/ 222 w 222"/>
                  <a:gd name="T75" fmla="*/ 119 h 11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22" h="119">
                    <a:moveTo>
                      <a:pt x="222" y="21"/>
                    </a:moveTo>
                    <a:lnTo>
                      <a:pt x="218" y="47"/>
                    </a:lnTo>
                    <a:lnTo>
                      <a:pt x="203" y="76"/>
                    </a:lnTo>
                    <a:lnTo>
                      <a:pt x="186" y="99"/>
                    </a:lnTo>
                    <a:lnTo>
                      <a:pt x="159" y="116"/>
                    </a:lnTo>
                    <a:lnTo>
                      <a:pt x="131" y="116"/>
                    </a:lnTo>
                    <a:lnTo>
                      <a:pt x="108" y="119"/>
                    </a:lnTo>
                    <a:lnTo>
                      <a:pt x="83" y="119"/>
                    </a:lnTo>
                    <a:lnTo>
                      <a:pt x="60" y="116"/>
                    </a:lnTo>
                    <a:lnTo>
                      <a:pt x="32" y="99"/>
                    </a:lnTo>
                    <a:lnTo>
                      <a:pt x="24" y="87"/>
                    </a:lnTo>
                    <a:lnTo>
                      <a:pt x="0" y="68"/>
                    </a:lnTo>
                    <a:lnTo>
                      <a:pt x="11" y="51"/>
                    </a:lnTo>
                    <a:lnTo>
                      <a:pt x="39" y="68"/>
                    </a:lnTo>
                    <a:lnTo>
                      <a:pt x="60" y="83"/>
                    </a:lnTo>
                    <a:lnTo>
                      <a:pt x="83" y="83"/>
                    </a:lnTo>
                    <a:lnTo>
                      <a:pt x="112" y="87"/>
                    </a:lnTo>
                    <a:lnTo>
                      <a:pt x="138" y="83"/>
                    </a:lnTo>
                    <a:lnTo>
                      <a:pt x="163" y="72"/>
                    </a:lnTo>
                    <a:lnTo>
                      <a:pt x="178" y="59"/>
                    </a:lnTo>
                    <a:lnTo>
                      <a:pt x="190" y="21"/>
                    </a:lnTo>
                    <a:lnTo>
                      <a:pt x="207" y="0"/>
                    </a:lnTo>
                    <a:lnTo>
                      <a:pt x="222"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18" name="Freeform 407"/>
              <p:cNvSpPr>
                <a:spLocks/>
              </p:cNvSpPr>
              <p:nvPr/>
            </p:nvSpPr>
            <p:spPr bwMode="auto">
              <a:xfrm>
                <a:off x="1973" y="2239"/>
                <a:ext cx="122" cy="252"/>
              </a:xfrm>
              <a:custGeom>
                <a:avLst/>
                <a:gdLst>
                  <a:gd name="T0" fmla="*/ 0 w 245"/>
                  <a:gd name="T1" fmla="*/ 1 h 503"/>
                  <a:gd name="T2" fmla="*/ 0 w 245"/>
                  <a:gd name="T3" fmla="*/ 1 h 503"/>
                  <a:gd name="T4" fmla="*/ 0 w 245"/>
                  <a:gd name="T5" fmla="*/ 1 h 503"/>
                  <a:gd name="T6" fmla="*/ 0 w 245"/>
                  <a:gd name="T7" fmla="*/ 1 h 503"/>
                  <a:gd name="T8" fmla="*/ 0 w 245"/>
                  <a:gd name="T9" fmla="*/ 1 h 503"/>
                  <a:gd name="T10" fmla="*/ 0 w 245"/>
                  <a:gd name="T11" fmla="*/ 1 h 503"/>
                  <a:gd name="T12" fmla="*/ 0 w 245"/>
                  <a:gd name="T13" fmla="*/ 1 h 503"/>
                  <a:gd name="T14" fmla="*/ 0 w 245"/>
                  <a:gd name="T15" fmla="*/ 1 h 503"/>
                  <a:gd name="T16" fmla="*/ 0 w 245"/>
                  <a:gd name="T17" fmla="*/ 1 h 503"/>
                  <a:gd name="T18" fmla="*/ 0 w 245"/>
                  <a:gd name="T19" fmla="*/ 1 h 503"/>
                  <a:gd name="T20" fmla="*/ 0 w 245"/>
                  <a:gd name="T21" fmla="*/ 1 h 503"/>
                  <a:gd name="T22" fmla="*/ 0 w 245"/>
                  <a:gd name="T23" fmla="*/ 1 h 503"/>
                  <a:gd name="T24" fmla="*/ 0 w 245"/>
                  <a:gd name="T25" fmla="*/ 1 h 503"/>
                  <a:gd name="T26" fmla="*/ 0 w 245"/>
                  <a:gd name="T27" fmla="*/ 1 h 503"/>
                  <a:gd name="T28" fmla="*/ 0 w 245"/>
                  <a:gd name="T29" fmla="*/ 1 h 503"/>
                  <a:gd name="T30" fmla="*/ 0 w 245"/>
                  <a:gd name="T31" fmla="*/ 1 h 503"/>
                  <a:gd name="T32" fmla="*/ 0 w 245"/>
                  <a:gd name="T33" fmla="*/ 1 h 503"/>
                  <a:gd name="T34" fmla="*/ 0 w 245"/>
                  <a:gd name="T35" fmla="*/ 1 h 503"/>
                  <a:gd name="T36" fmla="*/ 0 w 245"/>
                  <a:gd name="T37" fmla="*/ 1 h 503"/>
                  <a:gd name="T38" fmla="*/ 0 w 245"/>
                  <a:gd name="T39" fmla="*/ 1 h 503"/>
                  <a:gd name="T40" fmla="*/ 0 w 245"/>
                  <a:gd name="T41" fmla="*/ 1 h 503"/>
                  <a:gd name="T42" fmla="*/ 0 w 245"/>
                  <a:gd name="T43" fmla="*/ 1 h 503"/>
                  <a:gd name="T44" fmla="*/ 0 w 245"/>
                  <a:gd name="T45" fmla="*/ 1 h 503"/>
                  <a:gd name="T46" fmla="*/ 0 w 245"/>
                  <a:gd name="T47" fmla="*/ 1 h 503"/>
                  <a:gd name="T48" fmla="*/ 0 w 245"/>
                  <a:gd name="T49" fmla="*/ 1 h 503"/>
                  <a:gd name="T50" fmla="*/ 0 w 245"/>
                  <a:gd name="T51" fmla="*/ 1 h 503"/>
                  <a:gd name="T52" fmla="*/ 0 w 245"/>
                  <a:gd name="T53" fmla="*/ 1 h 503"/>
                  <a:gd name="T54" fmla="*/ 0 w 245"/>
                  <a:gd name="T55" fmla="*/ 1 h 503"/>
                  <a:gd name="T56" fmla="*/ 0 w 245"/>
                  <a:gd name="T57" fmla="*/ 1 h 503"/>
                  <a:gd name="T58" fmla="*/ 0 w 245"/>
                  <a:gd name="T59" fmla="*/ 1 h 503"/>
                  <a:gd name="T60" fmla="*/ 0 w 245"/>
                  <a:gd name="T61" fmla="*/ 1 h 503"/>
                  <a:gd name="T62" fmla="*/ 0 w 245"/>
                  <a:gd name="T63" fmla="*/ 1 h 503"/>
                  <a:gd name="T64" fmla="*/ 0 w 245"/>
                  <a:gd name="T65" fmla="*/ 1 h 503"/>
                  <a:gd name="T66" fmla="*/ 0 w 245"/>
                  <a:gd name="T67" fmla="*/ 1 h 503"/>
                  <a:gd name="T68" fmla="*/ 0 w 245"/>
                  <a:gd name="T69" fmla="*/ 1 h 503"/>
                  <a:gd name="T70" fmla="*/ 0 w 245"/>
                  <a:gd name="T71" fmla="*/ 1 h 503"/>
                  <a:gd name="T72" fmla="*/ 0 w 245"/>
                  <a:gd name="T73" fmla="*/ 1 h 503"/>
                  <a:gd name="T74" fmla="*/ 0 w 245"/>
                  <a:gd name="T75" fmla="*/ 1 h 503"/>
                  <a:gd name="T76" fmla="*/ 0 w 245"/>
                  <a:gd name="T77" fmla="*/ 1 h 503"/>
                  <a:gd name="T78" fmla="*/ 0 w 245"/>
                  <a:gd name="T79" fmla="*/ 1 h 503"/>
                  <a:gd name="T80" fmla="*/ 0 w 245"/>
                  <a:gd name="T81" fmla="*/ 1 h 503"/>
                  <a:gd name="T82" fmla="*/ 0 w 245"/>
                  <a:gd name="T83" fmla="*/ 1 h 503"/>
                  <a:gd name="T84" fmla="*/ 0 w 245"/>
                  <a:gd name="T85" fmla="*/ 1 h 503"/>
                  <a:gd name="T86" fmla="*/ 0 w 245"/>
                  <a:gd name="T87" fmla="*/ 1 h 503"/>
                  <a:gd name="T88" fmla="*/ 0 w 245"/>
                  <a:gd name="T89" fmla="*/ 1 h 503"/>
                  <a:gd name="T90" fmla="*/ 0 w 245"/>
                  <a:gd name="T91" fmla="*/ 1 h 503"/>
                  <a:gd name="T92" fmla="*/ 0 w 245"/>
                  <a:gd name="T93" fmla="*/ 1 h 503"/>
                  <a:gd name="T94" fmla="*/ 0 w 245"/>
                  <a:gd name="T95" fmla="*/ 1 h 503"/>
                  <a:gd name="T96" fmla="*/ 0 w 245"/>
                  <a:gd name="T97" fmla="*/ 1 h 503"/>
                  <a:gd name="T98" fmla="*/ 0 w 245"/>
                  <a:gd name="T99" fmla="*/ 1 h 503"/>
                  <a:gd name="T100" fmla="*/ 0 w 245"/>
                  <a:gd name="T101" fmla="*/ 1 h 50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5"/>
                  <a:gd name="T154" fmla="*/ 0 h 503"/>
                  <a:gd name="T155" fmla="*/ 245 w 245"/>
                  <a:gd name="T156" fmla="*/ 503 h 50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5" h="503">
                    <a:moveTo>
                      <a:pt x="194" y="11"/>
                    </a:moveTo>
                    <a:lnTo>
                      <a:pt x="201" y="55"/>
                    </a:lnTo>
                    <a:lnTo>
                      <a:pt x="209" y="80"/>
                    </a:lnTo>
                    <a:lnTo>
                      <a:pt x="216" y="102"/>
                    </a:lnTo>
                    <a:lnTo>
                      <a:pt x="222" y="119"/>
                    </a:lnTo>
                    <a:lnTo>
                      <a:pt x="226" y="131"/>
                    </a:lnTo>
                    <a:lnTo>
                      <a:pt x="230" y="159"/>
                    </a:lnTo>
                    <a:lnTo>
                      <a:pt x="230" y="171"/>
                    </a:lnTo>
                    <a:lnTo>
                      <a:pt x="233" y="190"/>
                    </a:lnTo>
                    <a:lnTo>
                      <a:pt x="237" y="218"/>
                    </a:lnTo>
                    <a:lnTo>
                      <a:pt x="237" y="230"/>
                    </a:lnTo>
                    <a:lnTo>
                      <a:pt x="241" y="241"/>
                    </a:lnTo>
                    <a:lnTo>
                      <a:pt x="245" y="258"/>
                    </a:lnTo>
                    <a:lnTo>
                      <a:pt x="245" y="270"/>
                    </a:lnTo>
                    <a:lnTo>
                      <a:pt x="245" y="277"/>
                    </a:lnTo>
                    <a:lnTo>
                      <a:pt x="245" y="300"/>
                    </a:lnTo>
                    <a:lnTo>
                      <a:pt x="241" y="321"/>
                    </a:lnTo>
                    <a:lnTo>
                      <a:pt x="237" y="348"/>
                    </a:lnTo>
                    <a:lnTo>
                      <a:pt x="230" y="365"/>
                    </a:lnTo>
                    <a:lnTo>
                      <a:pt x="222" y="384"/>
                    </a:lnTo>
                    <a:lnTo>
                      <a:pt x="209" y="395"/>
                    </a:lnTo>
                    <a:lnTo>
                      <a:pt x="197" y="416"/>
                    </a:lnTo>
                    <a:lnTo>
                      <a:pt x="194" y="427"/>
                    </a:lnTo>
                    <a:lnTo>
                      <a:pt x="186" y="439"/>
                    </a:lnTo>
                    <a:lnTo>
                      <a:pt x="178" y="452"/>
                    </a:lnTo>
                    <a:lnTo>
                      <a:pt x="169" y="467"/>
                    </a:lnTo>
                    <a:lnTo>
                      <a:pt x="157" y="482"/>
                    </a:lnTo>
                    <a:lnTo>
                      <a:pt x="150" y="503"/>
                    </a:lnTo>
                    <a:lnTo>
                      <a:pt x="131" y="482"/>
                    </a:lnTo>
                    <a:lnTo>
                      <a:pt x="110" y="460"/>
                    </a:lnTo>
                    <a:lnTo>
                      <a:pt x="95" y="439"/>
                    </a:lnTo>
                    <a:lnTo>
                      <a:pt x="74" y="412"/>
                    </a:lnTo>
                    <a:lnTo>
                      <a:pt x="62" y="391"/>
                    </a:lnTo>
                    <a:lnTo>
                      <a:pt x="47" y="384"/>
                    </a:lnTo>
                    <a:lnTo>
                      <a:pt x="43" y="368"/>
                    </a:lnTo>
                    <a:lnTo>
                      <a:pt x="34" y="353"/>
                    </a:lnTo>
                    <a:lnTo>
                      <a:pt x="26" y="332"/>
                    </a:lnTo>
                    <a:lnTo>
                      <a:pt x="19" y="313"/>
                    </a:lnTo>
                    <a:lnTo>
                      <a:pt x="7" y="292"/>
                    </a:lnTo>
                    <a:lnTo>
                      <a:pt x="7" y="277"/>
                    </a:lnTo>
                    <a:lnTo>
                      <a:pt x="0" y="262"/>
                    </a:lnTo>
                    <a:lnTo>
                      <a:pt x="11" y="249"/>
                    </a:lnTo>
                    <a:lnTo>
                      <a:pt x="15" y="226"/>
                    </a:lnTo>
                    <a:lnTo>
                      <a:pt x="19" y="207"/>
                    </a:lnTo>
                    <a:lnTo>
                      <a:pt x="26" y="182"/>
                    </a:lnTo>
                    <a:lnTo>
                      <a:pt x="34" y="154"/>
                    </a:lnTo>
                    <a:lnTo>
                      <a:pt x="47" y="131"/>
                    </a:lnTo>
                    <a:lnTo>
                      <a:pt x="51" y="112"/>
                    </a:lnTo>
                    <a:lnTo>
                      <a:pt x="59" y="91"/>
                    </a:lnTo>
                    <a:lnTo>
                      <a:pt x="62" y="72"/>
                    </a:lnTo>
                    <a:lnTo>
                      <a:pt x="70" y="55"/>
                    </a:lnTo>
                    <a:lnTo>
                      <a:pt x="70" y="40"/>
                    </a:lnTo>
                    <a:lnTo>
                      <a:pt x="74" y="28"/>
                    </a:lnTo>
                    <a:lnTo>
                      <a:pt x="78" y="7"/>
                    </a:lnTo>
                    <a:lnTo>
                      <a:pt x="95" y="11"/>
                    </a:lnTo>
                    <a:lnTo>
                      <a:pt x="99" y="36"/>
                    </a:lnTo>
                    <a:lnTo>
                      <a:pt x="95" y="55"/>
                    </a:lnTo>
                    <a:lnTo>
                      <a:pt x="91" y="68"/>
                    </a:lnTo>
                    <a:lnTo>
                      <a:pt x="87" y="87"/>
                    </a:lnTo>
                    <a:lnTo>
                      <a:pt x="78" y="112"/>
                    </a:lnTo>
                    <a:lnTo>
                      <a:pt x="74" y="135"/>
                    </a:lnTo>
                    <a:lnTo>
                      <a:pt x="66" y="150"/>
                    </a:lnTo>
                    <a:lnTo>
                      <a:pt x="62" y="163"/>
                    </a:lnTo>
                    <a:lnTo>
                      <a:pt x="51" y="182"/>
                    </a:lnTo>
                    <a:lnTo>
                      <a:pt x="47" y="197"/>
                    </a:lnTo>
                    <a:lnTo>
                      <a:pt x="43" y="222"/>
                    </a:lnTo>
                    <a:lnTo>
                      <a:pt x="40" y="237"/>
                    </a:lnTo>
                    <a:lnTo>
                      <a:pt x="40" y="262"/>
                    </a:lnTo>
                    <a:lnTo>
                      <a:pt x="43" y="289"/>
                    </a:lnTo>
                    <a:lnTo>
                      <a:pt x="47" y="306"/>
                    </a:lnTo>
                    <a:lnTo>
                      <a:pt x="51" y="325"/>
                    </a:lnTo>
                    <a:lnTo>
                      <a:pt x="62" y="344"/>
                    </a:lnTo>
                    <a:lnTo>
                      <a:pt x="70" y="365"/>
                    </a:lnTo>
                    <a:lnTo>
                      <a:pt x="83" y="380"/>
                    </a:lnTo>
                    <a:lnTo>
                      <a:pt x="91" y="387"/>
                    </a:lnTo>
                    <a:lnTo>
                      <a:pt x="102" y="408"/>
                    </a:lnTo>
                    <a:lnTo>
                      <a:pt x="114" y="424"/>
                    </a:lnTo>
                    <a:lnTo>
                      <a:pt x="125" y="443"/>
                    </a:lnTo>
                    <a:lnTo>
                      <a:pt x="138" y="463"/>
                    </a:lnTo>
                    <a:lnTo>
                      <a:pt x="154" y="452"/>
                    </a:lnTo>
                    <a:lnTo>
                      <a:pt x="165" y="439"/>
                    </a:lnTo>
                    <a:lnTo>
                      <a:pt x="178" y="416"/>
                    </a:lnTo>
                    <a:lnTo>
                      <a:pt x="186" y="405"/>
                    </a:lnTo>
                    <a:lnTo>
                      <a:pt x="197" y="384"/>
                    </a:lnTo>
                    <a:lnTo>
                      <a:pt x="209" y="372"/>
                    </a:lnTo>
                    <a:lnTo>
                      <a:pt x="213" y="357"/>
                    </a:lnTo>
                    <a:lnTo>
                      <a:pt x="226" y="332"/>
                    </a:lnTo>
                    <a:lnTo>
                      <a:pt x="226" y="313"/>
                    </a:lnTo>
                    <a:lnTo>
                      <a:pt x="226" y="285"/>
                    </a:lnTo>
                    <a:lnTo>
                      <a:pt x="226" y="252"/>
                    </a:lnTo>
                    <a:lnTo>
                      <a:pt x="222" y="222"/>
                    </a:lnTo>
                    <a:lnTo>
                      <a:pt x="216" y="201"/>
                    </a:lnTo>
                    <a:lnTo>
                      <a:pt x="213" y="171"/>
                    </a:lnTo>
                    <a:lnTo>
                      <a:pt x="213" y="154"/>
                    </a:lnTo>
                    <a:lnTo>
                      <a:pt x="205" y="135"/>
                    </a:lnTo>
                    <a:lnTo>
                      <a:pt x="201" y="112"/>
                    </a:lnTo>
                    <a:lnTo>
                      <a:pt x="194" y="83"/>
                    </a:lnTo>
                    <a:lnTo>
                      <a:pt x="186" y="68"/>
                    </a:lnTo>
                    <a:lnTo>
                      <a:pt x="182" y="43"/>
                    </a:lnTo>
                    <a:lnTo>
                      <a:pt x="169" y="11"/>
                    </a:lnTo>
                    <a:lnTo>
                      <a:pt x="182" y="0"/>
                    </a:lnTo>
                    <a:lnTo>
                      <a:pt x="19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19" name="Freeform 408"/>
              <p:cNvSpPr>
                <a:spLocks/>
              </p:cNvSpPr>
              <p:nvPr/>
            </p:nvSpPr>
            <p:spPr bwMode="auto">
              <a:xfrm>
                <a:off x="2032" y="2365"/>
                <a:ext cx="277" cy="600"/>
              </a:xfrm>
              <a:custGeom>
                <a:avLst/>
                <a:gdLst>
                  <a:gd name="T0" fmla="*/ 0 w 555"/>
                  <a:gd name="T1" fmla="*/ 1 h 1200"/>
                  <a:gd name="T2" fmla="*/ 0 w 555"/>
                  <a:gd name="T3" fmla="*/ 1 h 1200"/>
                  <a:gd name="T4" fmla="*/ 0 w 555"/>
                  <a:gd name="T5" fmla="*/ 1 h 1200"/>
                  <a:gd name="T6" fmla="*/ 0 w 555"/>
                  <a:gd name="T7" fmla="*/ 1 h 1200"/>
                  <a:gd name="T8" fmla="*/ 0 w 555"/>
                  <a:gd name="T9" fmla="*/ 1 h 1200"/>
                  <a:gd name="T10" fmla="*/ 0 w 555"/>
                  <a:gd name="T11" fmla="*/ 1 h 1200"/>
                  <a:gd name="T12" fmla="*/ 0 w 555"/>
                  <a:gd name="T13" fmla="*/ 1 h 1200"/>
                  <a:gd name="T14" fmla="*/ 0 w 555"/>
                  <a:gd name="T15" fmla="*/ 1 h 1200"/>
                  <a:gd name="T16" fmla="*/ 0 w 555"/>
                  <a:gd name="T17" fmla="*/ 1 h 1200"/>
                  <a:gd name="T18" fmla="*/ 0 w 555"/>
                  <a:gd name="T19" fmla="*/ 1 h 1200"/>
                  <a:gd name="T20" fmla="*/ 0 w 555"/>
                  <a:gd name="T21" fmla="*/ 1 h 1200"/>
                  <a:gd name="T22" fmla="*/ 0 w 555"/>
                  <a:gd name="T23" fmla="*/ 1 h 1200"/>
                  <a:gd name="T24" fmla="*/ 0 w 555"/>
                  <a:gd name="T25" fmla="*/ 1 h 1200"/>
                  <a:gd name="T26" fmla="*/ 0 w 555"/>
                  <a:gd name="T27" fmla="*/ 1 h 1200"/>
                  <a:gd name="T28" fmla="*/ 0 w 555"/>
                  <a:gd name="T29" fmla="*/ 1 h 1200"/>
                  <a:gd name="T30" fmla="*/ 0 w 555"/>
                  <a:gd name="T31" fmla="*/ 1 h 1200"/>
                  <a:gd name="T32" fmla="*/ 0 w 555"/>
                  <a:gd name="T33" fmla="*/ 1 h 1200"/>
                  <a:gd name="T34" fmla="*/ 0 w 555"/>
                  <a:gd name="T35" fmla="*/ 1 h 1200"/>
                  <a:gd name="T36" fmla="*/ 0 w 555"/>
                  <a:gd name="T37" fmla="*/ 1 h 1200"/>
                  <a:gd name="T38" fmla="*/ 0 w 555"/>
                  <a:gd name="T39" fmla="*/ 1 h 1200"/>
                  <a:gd name="T40" fmla="*/ 0 w 555"/>
                  <a:gd name="T41" fmla="*/ 1 h 1200"/>
                  <a:gd name="T42" fmla="*/ 0 w 555"/>
                  <a:gd name="T43" fmla="*/ 1 h 1200"/>
                  <a:gd name="T44" fmla="*/ 0 w 555"/>
                  <a:gd name="T45" fmla="*/ 1 h 1200"/>
                  <a:gd name="T46" fmla="*/ 0 w 555"/>
                  <a:gd name="T47" fmla="*/ 1 h 1200"/>
                  <a:gd name="T48" fmla="*/ 0 w 555"/>
                  <a:gd name="T49" fmla="*/ 1 h 1200"/>
                  <a:gd name="T50" fmla="*/ 0 w 555"/>
                  <a:gd name="T51" fmla="*/ 1 h 1200"/>
                  <a:gd name="T52" fmla="*/ 0 w 555"/>
                  <a:gd name="T53" fmla="*/ 1 h 1200"/>
                  <a:gd name="T54" fmla="*/ 0 w 555"/>
                  <a:gd name="T55" fmla="*/ 1 h 1200"/>
                  <a:gd name="T56" fmla="*/ 0 w 555"/>
                  <a:gd name="T57" fmla="*/ 1 h 1200"/>
                  <a:gd name="T58" fmla="*/ 0 w 555"/>
                  <a:gd name="T59" fmla="*/ 1 h 1200"/>
                  <a:gd name="T60" fmla="*/ 0 w 555"/>
                  <a:gd name="T61" fmla="*/ 1 h 1200"/>
                  <a:gd name="T62" fmla="*/ 0 w 555"/>
                  <a:gd name="T63" fmla="*/ 1 h 1200"/>
                  <a:gd name="T64" fmla="*/ 0 w 555"/>
                  <a:gd name="T65" fmla="*/ 1 h 1200"/>
                  <a:gd name="T66" fmla="*/ 0 w 555"/>
                  <a:gd name="T67" fmla="*/ 1 h 1200"/>
                  <a:gd name="T68" fmla="*/ 0 w 555"/>
                  <a:gd name="T69" fmla="*/ 1 h 1200"/>
                  <a:gd name="T70" fmla="*/ 0 w 555"/>
                  <a:gd name="T71" fmla="*/ 1 h 1200"/>
                  <a:gd name="T72" fmla="*/ 0 w 555"/>
                  <a:gd name="T73" fmla="*/ 1 h 1200"/>
                  <a:gd name="T74" fmla="*/ 0 w 555"/>
                  <a:gd name="T75" fmla="*/ 1 h 1200"/>
                  <a:gd name="T76" fmla="*/ 0 w 555"/>
                  <a:gd name="T77" fmla="*/ 1 h 1200"/>
                  <a:gd name="T78" fmla="*/ 0 w 555"/>
                  <a:gd name="T79" fmla="*/ 1 h 1200"/>
                  <a:gd name="T80" fmla="*/ 0 w 555"/>
                  <a:gd name="T81" fmla="*/ 1 h 1200"/>
                  <a:gd name="T82" fmla="*/ 0 w 555"/>
                  <a:gd name="T83" fmla="*/ 1 h 1200"/>
                  <a:gd name="T84" fmla="*/ 0 w 555"/>
                  <a:gd name="T85" fmla="*/ 1 h 1200"/>
                  <a:gd name="T86" fmla="*/ 0 w 555"/>
                  <a:gd name="T87" fmla="*/ 1 h 1200"/>
                  <a:gd name="T88" fmla="*/ 0 w 555"/>
                  <a:gd name="T89" fmla="*/ 1 h 1200"/>
                  <a:gd name="T90" fmla="*/ 0 w 555"/>
                  <a:gd name="T91" fmla="*/ 0 h 120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55"/>
                  <a:gd name="T139" fmla="*/ 0 h 1200"/>
                  <a:gd name="T140" fmla="*/ 555 w 555"/>
                  <a:gd name="T141" fmla="*/ 1200 h 120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55" h="1200">
                    <a:moveTo>
                      <a:pt x="382" y="0"/>
                    </a:moveTo>
                    <a:lnTo>
                      <a:pt x="382" y="37"/>
                    </a:lnTo>
                    <a:lnTo>
                      <a:pt x="382" y="88"/>
                    </a:lnTo>
                    <a:lnTo>
                      <a:pt x="372" y="120"/>
                    </a:lnTo>
                    <a:lnTo>
                      <a:pt x="364" y="168"/>
                    </a:lnTo>
                    <a:lnTo>
                      <a:pt x="364" y="215"/>
                    </a:lnTo>
                    <a:lnTo>
                      <a:pt x="364" y="242"/>
                    </a:lnTo>
                    <a:lnTo>
                      <a:pt x="364" y="286"/>
                    </a:lnTo>
                    <a:lnTo>
                      <a:pt x="368" y="329"/>
                    </a:lnTo>
                    <a:lnTo>
                      <a:pt x="368" y="354"/>
                    </a:lnTo>
                    <a:lnTo>
                      <a:pt x="372" y="390"/>
                    </a:lnTo>
                    <a:lnTo>
                      <a:pt x="372" y="424"/>
                    </a:lnTo>
                    <a:lnTo>
                      <a:pt x="372" y="464"/>
                    </a:lnTo>
                    <a:lnTo>
                      <a:pt x="372" y="508"/>
                    </a:lnTo>
                    <a:lnTo>
                      <a:pt x="368" y="527"/>
                    </a:lnTo>
                    <a:lnTo>
                      <a:pt x="368" y="563"/>
                    </a:lnTo>
                    <a:lnTo>
                      <a:pt x="372" y="578"/>
                    </a:lnTo>
                    <a:lnTo>
                      <a:pt x="372" y="607"/>
                    </a:lnTo>
                    <a:lnTo>
                      <a:pt x="372" y="647"/>
                    </a:lnTo>
                    <a:lnTo>
                      <a:pt x="368" y="679"/>
                    </a:lnTo>
                    <a:lnTo>
                      <a:pt x="364" y="713"/>
                    </a:lnTo>
                    <a:lnTo>
                      <a:pt x="361" y="764"/>
                    </a:lnTo>
                    <a:lnTo>
                      <a:pt x="364" y="812"/>
                    </a:lnTo>
                    <a:lnTo>
                      <a:pt x="372" y="848"/>
                    </a:lnTo>
                    <a:lnTo>
                      <a:pt x="376" y="873"/>
                    </a:lnTo>
                    <a:lnTo>
                      <a:pt x="389" y="896"/>
                    </a:lnTo>
                    <a:lnTo>
                      <a:pt x="401" y="920"/>
                    </a:lnTo>
                    <a:lnTo>
                      <a:pt x="408" y="955"/>
                    </a:lnTo>
                    <a:lnTo>
                      <a:pt x="423" y="979"/>
                    </a:lnTo>
                    <a:lnTo>
                      <a:pt x="433" y="1006"/>
                    </a:lnTo>
                    <a:lnTo>
                      <a:pt x="452" y="1034"/>
                    </a:lnTo>
                    <a:lnTo>
                      <a:pt x="463" y="1053"/>
                    </a:lnTo>
                    <a:lnTo>
                      <a:pt x="480" y="1057"/>
                    </a:lnTo>
                    <a:lnTo>
                      <a:pt x="496" y="1070"/>
                    </a:lnTo>
                    <a:lnTo>
                      <a:pt x="520" y="1078"/>
                    </a:lnTo>
                    <a:lnTo>
                      <a:pt x="543" y="1086"/>
                    </a:lnTo>
                    <a:lnTo>
                      <a:pt x="555" y="1118"/>
                    </a:lnTo>
                    <a:lnTo>
                      <a:pt x="543" y="1141"/>
                    </a:lnTo>
                    <a:lnTo>
                      <a:pt x="520" y="1162"/>
                    </a:lnTo>
                    <a:lnTo>
                      <a:pt x="496" y="1169"/>
                    </a:lnTo>
                    <a:lnTo>
                      <a:pt x="473" y="1184"/>
                    </a:lnTo>
                    <a:lnTo>
                      <a:pt x="456" y="1184"/>
                    </a:lnTo>
                    <a:lnTo>
                      <a:pt x="444" y="1188"/>
                    </a:lnTo>
                    <a:lnTo>
                      <a:pt x="423" y="1192"/>
                    </a:lnTo>
                    <a:lnTo>
                      <a:pt x="393" y="1192"/>
                    </a:lnTo>
                    <a:lnTo>
                      <a:pt x="361" y="1196"/>
                    </a:lnTo>
                    <a:lnTo>
                      <a:pt x="325" y="1200"/>
                    </a:lnTo>
                    <a:lnTo>
                      <a:pt x="306" y="1200"/>
                    </a:lnTo>
                    <a:lnTo>
                      <a:pt x="298" y="1173"/>
                    </a:lnTo>
                    <a:lnTo>
                      <a:pt x="290" y="1165"/>
                    </a:lnTo>
                    <a:lnTo>
                      <a:pt x="277" y="1141"/>
                    </a:lnTo>
                    <a:lnTo>
                      <a:pt x="266" y="1108"/>
                    </a:lnTo>
                    <a:lnTo>
                      <a:pt x="262" y="1086"/>
                    </a:lnTo>
                    <a:lnTo>
                      <a:pt x="250" y="1053"/>
                    </a:lnTo>
                    <a:lnTo>
                      <a:pt x="230" y="1002"/>
                    </a:lnTo>
                    <a:lnTo>
                      <a:pt x="226" y="991"/>
                    </a:lnTo>
                    <a:lnTo>
                      <a:pt x="218" y="958"/>
                    </a:lnTo>
                    <a:lnTo>
                      <a:pt x="218" y="947"/>
                    </a:lnTo>
                    <a:lnTo>
                      <a:pt x="207" y="928"/>
                    </a:lnTo>
                    <a:lnTo>
                      <a:pt x="203" y="907"/>
                    </a:lnTo>
                    <a:lnTo>
                      <a:pt x="195" y="892"/>
                    </a:lnTo>
                    <a:lnTo>
                      <a:pt x="190" y="873"/>
                    </a:lnTo>
                    <a:lnTo>
                      <a:pt x="178" y="848"/>
                    </a:lnTo>
                    <a:lnTo>
                      <a:pt x="155" y="808"/>
                    </a:lnTo>
                    <a:lnTo>
                      <a:pt x="138" y="778"/>
                    </a:lnTo>
                    <a:lnTo>
                      <a:pt x="123" y="742"/>
                    </a:lnTo>
                    <a:lnTo>
                      <a:pt x="104" y="706"/>
                    </a:lnTo>
                    <a:lnTo>
                      <a:pt x="83" y="669"/>
                    </a:lnTo>
                    <a:lnTo>
                      <a:pt x="60" y="626"/>
                    </a:lnTo>
                    <a:lnTo>
                      <a:pt x="47" y="599"/>
                    </a:lnTo>
                    <a:lnTo>
                      <a:pt x="43" y="592"/>
                    </a:lnTo>
                    <a:lnTo>
                      <a:pt x="32" y="571"/>
                    </a:lnTo>
                    <a:lnTo>
                      <a:pt x="13" y="544"/>
                    </a:lnTo>
                    <a:lnTo>
                      <a:pt x="0" y="497"/>
                    </a:lnTo>
                    <a:lnTo>
                      <a:pt x="39" y="536"/>
                    </a:lnTo>
                    <a:lnTo>
                      <a:pt x="64" y="578"/>
                    </a:lnTo>
                    <a:lnTo>
                      <a:pt x="91" y="622"/>
                    </a:lnTo>
                    <a:lnTo>
                      <a:pt x="119" y="666"/>
                    </a:lnTo>
                    <a:lnTo>
                      <a:pt x="134" y="702"/>
                    </a:lnTo>
                    <a:lnTo>
                      <a:pt x="163" y="749"/>
                    </a:lnTo>
                    <a:lnTo>
                      <a:pt x="178" y="785"/>
                    </a:lnTo>
                    <a:lnTo>
                      <a:pt x="195" y="829"/>
                    </a:lnTo>
                    <a:lnTo>
                      <a:pt x="218" y="873"/>
                    </a:lnTo>
                    <a:lnTo>
                      <a:pt x="226" y="899"/>
                    </a:lnTo>
                    <a:lnTo>
                      <a:pt x="243" y="951"/>
                    </a:lnTo>
                    <a:lnTo>
                      <a:pt x="250" y="991"/>
                    </a:lnTo>
                    <a:lnTo>
                      <a:pt x="266" y="1031"/>
                    </a:lnTo>
                    <a:lnTo>
                      <a:pt x="277" y="1067"/>
                    </a:lnTo>
                    <a:lnTo>
                      <a:pt x="294" y="1101"/>
                    </a:lnTo>
                    <a:lnTo>
                      <a:pt x="302" y="1133"/>
                    </a:lnTo>
                    <a:lnTo>
                      <a:pt x="313" y="1165"/>
                    </a:lnTo>
                    <a:lnTo>
                      <a:pt x="342" y="1177"/>
                    </a:lnTo>
                    <a:lnTo>
                      <a:pt x="372" y="1173"/>
                    </a:lnTo>
                    <a:lnTo>
                      <a:pt x="404" y="1169"/>
                    </a:lnTo>
                    <a:lnTo>
                      <a:pt x="444" y="1162"/>
                    </a:lnTo>
                    <a:lnTo>
                      <a:pt x="477" y="1152"/>
                    </a:lnTo>
                    <a:lnTo>
                      <a:pt x="507" y="1133"/>
                    </a:lnTo>
                    <a:lnTo>
                      <a:pt x="524" y="1118"/>
                    </a:lnTo>
                    <a:lnTo>
                      <a:pt x="515" y="1101"/>
                    </a:lnTo>
                    <a:lnTo>
                      <a:pt x="492" y="1097"/>
                    </a:lnTo>
                    <a:lnTo>
                      <a:pt x="463" y="1086"/>
                    </a:lnTo>
                    <a:lnTo>
                      <a:pt x="444" y="1074"/>
                    </a:lnTo>
                    <a:lnTo>
                      <a:pt x="429" y="1050"/>
                    </a:lnTo>
                    <a:lnTo>
                      <a:pt x="412" y="1027"/>
                    </a:lnTo>
                    <a:lnTo>
                      <a:pt x="404" y="1010"/>
                    </a:lnTo>
                    <a:lnTo>
                      <a:pt x="397" y="987"/>
                    </a:lnTo>
                    <a:lnTo>
                      <a:pt x="389" y="972"/>
                    </a:lnTo>
                    <a:lnTo>
                      <a:pt x="385" y="939"/>
                    </a:lnTo>
                    <a:lnTo>
                      <a:pt x="368" y="920"/>
                    </a:lnTo>
                    <a:lnTo>
                      <a:pt x="361" y="892"/>
                    </a:lnTo>
                    <a:lnTo>
                      <a:pt x="353" y="867"/>
                    </a:lnTo>
                    <a:lnTo>
                      <a:pt x="345" y="852"/>
                    </a:lnTo>
                    <a:lnTo>
                      <a:pt x="342" y="816"/>
                    </a:lnTo>
                    <a:lnTo>
                      <a:pt x="342" y="793"/>
                    </a:lnTo>
                    <a:lnTo>
                      <a:pt x="338" y="749"/>
                    </a:lnTo>
                    <a:lnTo>
                      <a:pt x="342" y="709"/>
                    </a:lnTo>
                    <a:lnTo>
                      <a:pt x="345" y="683"/>
                    </a:lnTo>
                    <a:lnTo>
                      <a:pt x="353" y="650"/>
                    </a:lnTo>
                    <a:lnTo>
                      <a:pt x="353" y="622"/>
                    </a:lnTo>
                    <a:lnTo>
                      <a:pt x="349" y="588"/>
                    </a:lnTo>
                    <a:lnTo>
                      <a:pt x="349" y="555"/>
                    </a:lnTo>
                    <a:lnTo>
                      <a:pt x="349" y="523"/>
                    </a:lnTo>
                    <a:lnTo>
                      <a:pt x="353" y="479"/>
                    </a:lnTo>
                    <a:lnTo>
                      <a:pt x="349" y="424"/>
                    </a:lnTo>
                    <a:lnTo>
                      <a:pt x="349" y="358"/>
                    </a:lnTo>
                    <a:lnTo>
                      <a:pt x="349" y="318"/>
                    </a:lnTo>
                    <a:lnTo>
                      <a:pt x="345" y="278"/>
                    </a:lnTo>
                    <a:lnTo>
                      <a:pt x="342" y="242"/>
                    </a:lnTo>
                    <a:lnTo>
                      <a:pt x="342" y="211"/>
                    </a:lnTo>
                    <a:lnTo>
                      <a:pt x="338" y="168"/>
                    </a:lnTo>
                    <a:lnTo>
                      <a:pt x="345" y="143"/>
                    </a:lnTo>
                    <a:lnTo>
                      <a:pt x="349" y="116"/>
                    </a:lnTo>
                    <a:lnTo>
                      <a:pt x="353" y="88"/>
                    </a:lnTo>
                    <a:lnTo>
                      <a:pt x="353" y="54"/>
                    </a:lnTo>
                    <a:lnTo>
                      <a:pt x="357" y="25"/>
                    </a:lnTo>
                    <a:lnTo>
                      <a:pt x="353" y="0"/>
                    </a:lnTo>
                    <a:lnTo>
                      <a:pt x="38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20" name="Freeform 409"/>
              <p:cNvSpPr>
                <a:spLocks/>
              </p:cNvSpPr>
              <p:nvPr/>
            </p:nvSpPr>
            <p:spPr bwMode="auto">
              <a:xfrm>
                <a:off x="1787" y="2387"/>
                <a:ext cx="251" cy="594"/>
              </a:xfrm>
              <a:custGeom>
                <a:avLst/>
                <a:gdLst>
                  <a:gd name="T0" fmla="*/ 0 w 504"/>
                  <a:gd name="T1" fmla="*/ 1 h 1188"/>
                  <a:gd name="T2" fmla="*/ 0 w 504"/>
                  <a:gd name="T3" fmla="*/ 1 h 1188"/>
                  <a:gd name="T4" fmla="*/ 0 w 504"/>
                  <a:gd name="T5" fmla="*/ 1 h 1188"/>
                  <a:gd name="T6" fmla="*/ 0 w 504"/>
                  <a:gd name="T7" fmla="*/ 1 h 1188"/>
                  <a:gd name="T8" fmla="*/ 0 w 504"/>
                  <a:gd name="T9" fmla="*/ 1 h 1188"/>
                  <a:gd name="T10" fmla="*/ 0 w 504"/>
                  <a:gd name="T11" fmla="*/ 1 h 1188"/>
                  <a:gd name="T12" fmla="*/ 0 w 504"/>
                  <a:gd name="T13" fmla="*/ 1 h 1188"/>
                  <a:gd name="T14" fmla="*/ 0 w 504"/>
                  <a:gd name="T15" fmla="*/ 1 h 1188"/>
                  <a:gd name="T16" fmla="*/ 0 w 504"/>
                  <a:gd name="T17" fmla="*/ 1 h 1188"/>
                  <a:gd name="T18" fmla="*/ 0 w 504"/>
                  <a:gd name="T19" fmla="*/ 1 h 1188"/>
                  <a:gd name="T20" fmla="*/ 0 w 504"/>
                  <a:gd name="T21" fmla="*/ 1 h 1188"/>
                  <a:gd name="T22" fmla="*/ 0 w 504"/>
                  <a:gd name="T23" fmla="*/ 1 h 1188"/>
                  <a:gd name="T24" fmla="*/ 0 w 504"/>
                  <a:gd name="T25" fmla="*/ 1 h 1188"/>
                  <a:gd name="T26" fmla="*/ 0 w 504"/>
                  <a:gd name="T27" fmla="*/ 1 h 1188"/>
                  <a:gd name="T28" fmla="*/ 0 w 504"/>
                  <a:gd name="T29" fmla="*/ 1 h 1188"/>
                  <a:gd name="T30" fmla="*/ 0 w 504"/>
                  <a:gd name="T31" fmla="*/ 1 h 1188"/>
                  <a:gd name="T32" fmla="*/ 0 w 504"/>
                  <a:gd name="T33" fmla="*/ 1 h 1188"/>
                  <a:gd name="T34" fmla="*/ 0 w 504"/>
                  <a:gd name="T35" fmla="*/ 1 h 1188"/>
                  <a:gd name="T36" fmla="*/ 0 w 504"/>
                  <a:gd name="T37" fmla="*/ 1 h 1188"/>
                  <a:gd name="T38" fmla="*/ 0 w 504"/>
                  <a:gd name="T39" fmla="*/ 1 h 1188"/>
                  <a:gd name="T40" fmla="*/ 0 w 504"/>
                  <a:gd name="T41" fmla="*/ 1 h 1188"/>
                  <a:gd name="T42" fmla="*/ 0 w 504"/>
                  <a:gd name="T43" fmla="*/ 1 h 1188"/>
                  <a:gd name="T44" fmla="*/ 0 w 504"/>
                  <a:gd name="T45" fmla="*/ 1 h 1188"/>
                  <a:gd name="T46" fmla="*/ 0 w 504"/>
                  <a:gd name="T47" fmla="*/ 1 h 1188"/>
                  <a:gd name="T48" fmla="*/ 0 w 504"/>
                  <a:gd name="T49" fmla="*/ 1 h 1188"/>
                  <a:gd name="T50" fmla="*/ 0 w 504"/>
                  <a:gd name="T51" fmla="*/ 1 h 1188"/>
                  <a:gd name="T52" fmla="*/ 0 w 504"/>
                  <a:gd name="T53" fmla="*/ 1 h 1188"/>
                  <a:gd name="T54" fmla="*/ 0 w 504"/>
                  <a:gd name="T55" fmla="*/ 1 h 1188"/>
                  <a:gd name="T56" fmla="*/ 0 w 504"/>
                  <a:gd name="T57" fmla="*/ 1 h 1188"/>
                  <a:gd name="T58" fmla="*/ 0 w 504"/>
                  <a:gd name="T59" fmla="*/ 1 h 1188"/>
                  <a:gd name="T60" fmla="*/ 0 w 504"/>
                  <a:gd name="T61" fmla="*/ 1 h 1188"/>
                  <a:gd name="T62" fmla="*/ 0 w 504"/>
                  <a:gd name="T63" fmla="*/ 1 h 1188"/>
                  <a:gd name="T64" fmla="*/ 0 w 504"/>
                  <a:gd name="T65" fmla="*/ 1 h 1188"/>
                  <a:gd name="T66" fmla="*/ 0 w 504"/>
                  <a:gd name="T67" fmla="*/ 1 h 1188"/>
                  <a:gd name="T68" fmla="*/ 0 w 504"/>
                  <a:gd name="T69" fmla="*/ 1 h 1188"/>
                  <a:gd name="T70" fmla="*/ 0 w 504"/>
                  <a:gd name="T71" fmla="*/ 1 h 1188"/>
                  <a:gd name="T72" fmla="*/ 0 w 504"/>
                  <a:gd name="T73" fmla="*/ 1 h 1188"/>
                  <a:gd name="T74" fmla="*/ 0 w 504"/>
                  <a:gd name="T75" fmla="*/ 1 h 1188"/>
                  <a:gd name="T76" fmla="*/ 0 w 504"/>
                  <a:gd name="T77" fmla="*/ 1 h 1188"/>
                  <a:gd name="T78" fmla="*/ 0 w 504"/>
                  <a:gd name="T79" fmla="*/ 1 h 1188"/>
                  <a:gd name="T80" fmla="*/ 0 w 504"/>
                  <a:gd name="T81" fmla="*/ 1 h 1188"/>
                  <a:gd name="T82" fmla="*/ 0 w 504"/>
                  <a:gd name="T83" fmla="*/ 1 h 1188"/>
                  <a:gd name="T84" fmla="*/ 0 w 504"/>
                  <a:gd name="T85" fmla="*/ 1 h 1188"/>
                  <a:gd name="T86" fmla="*/ 0 w 504"/>
                  <a:gd name="T87" fmla="*/ 1 h 1188"/>
                  <a:gd name="T88" fmla="*/ 0 w 504"/>
                  <a:gd name="T89" fmla="*/ 1 h 1188"/>
                  <a:gd name="T90" fmla="*/ 0 w 504"/>
                  <a:gd name="T91" fmla="*/ 0 h 118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04"/>
                  <a:gd name="T139" fmla="*/ 0 h 1188"/>
                  <a:gd name="T140" fmla="*/ 504 w 504"/>
                  <a:gd name="T141" fmla="*/ 1188 h 118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04" h="1188">
                    <a:moveTo>
                      <a:pt x="74" y="0"/>
                    </a:moveTo>
                    <a:lnTo>
                      <a:pt x="78" y="36"/>
                    </a:lnTo>
                    <a:lnTo>
                      <a:pt x="78" y="84"/>
                    </a:lnTo>
                    <a:lnTo>
                      <a:pt x="91" y="116"/>
                    </a:lnTo>
                    <a:lnTo>
                      <a:pt x="103" y="160"/>
                    </a:lnTo>
                    <a:lnTo>
                      <a:pt x="107" y="211"/>
                    </a:lnTo>
                    <a:lnTo>
                      <a:pt x="110" y="234"/>
                    </a:lnTo>
                    <a:lnTo>
                      <a:pt x="114" y="278"/>
                    </a:lnTo>
                    <a:lnTo>
                      <a:pt x="114" y="321"/>
                    </a:lnTo>
                    <a:lnTo>
                      <a:pt x="114" y="350"/>
                    </a:lnTo>
                    <a:lnTo>
                      <a:pt x="114" y="384"/>
                    </a:lnTo>
                    <a:lnTo>
                      <a:pt x="118" y="420"/>
                    </a:lnTo>
                    <a:lnTo>
                      <a:pt x="122" y="460"/>
                    </a:lnTo>
                    <a:lnTo>
                      <a:pt x="126" y="504"/>
                    </a:lnTo>
                    <a:lnTo>
                      <a:pt x="129" y="523"/>
                    </a:lnTo>
                    <a:lnTo>
                      <a:pt x="129" y="555"/>
                    </a:lnTo>
                    <a:lnTo>
                      <a:pt x="135" y="570"/>
                    </a:lnTo>
                    <a:lnTo>
                      <a:pt x="135" y="599"/>
                    </a:lnTo>
                    <a:lnTo>
                      <a:pt x="139" y="639"/>
                    </a:lnTo>
                    <a:lnTo>
                      <a:pt x="143" y="673"/>
                    </a:lnTo>
                    <a:lnTo>
                      <a:pt x="150" y="705"/>
                    </a:lnTo>
                    <a:lnTo>
                      <a:pt x="158" y="757"/>
                    </a:lnTo>
                    <a:lnTo>
                      <a:pt x="158" y="804"/>
                    </a:lnTo>
                    <a:lnTo>
                      <a:pt x="154" y="840"/>
                    </a:lnTo>
                    <a:lnTo>
                      <a:pt x="150" y="863"/>
                    </a:lnTo>
                    <a:lnTo>
                      <a:pt x="143" y="888"/>
                    </a:lnTo>
                    <a:lnTo>
                      <a:pt x="129" y="914"/>
                    </a:lnTo>
                    <a:lnTo>
                      <a:pt x="129" y="950"/>
                    </a:lnTo>
                    <a:lnTo>
                      <a:pt x="114" y="975"/>
                    </a:lnTo>
                    <a:lnTo>
                      <a:pt x="110" y="1006"/>
                    </a:lnTo>
                    <a:lnTo>
                      <a:pt x="95" y="1034"/>
                    </a:lnTo>
                    <a:lnTo>
                      <a:pt x="82" y="1053"/>
                    </a:lnTo>
                    <a:lnTo>
                      <a:pt x="63" y="1061"/>
                    </a:lnTo>
                    <a:lnTo>
                      <a:pt x="51" y="1074"/>
                    </a:lnTo>
                    <a:lnTo>
                      <a:pt x="27" y="1082"/>
                    </a:lnTo>
                    <a:lnTo>
                      <a:pt x="8" y="1093"/>
                    </a:lnTo>
                    <a:lnTo>
                      <a:pt x="0" y="1125"/>
                    </a:lnTo>
                    <a:lnTo>
                      <a:pt x="12" y="1144"/>
                    </a:lnTo>
                    <a:lnTo>
                      <a:pt x="38" y="1165"/>
                    </a:lnTo>
                    <a:lnTo>
                      <a:pt x="59" y="1169"/>
                    </a:lnTo>
                    <a:lnTo>
                      <a:pt x="82" y="1184"/>
                    </a:lnTo>
                    <a:lnTo>
                      <a:pt x="103" y="1184"/>
                    </a:lnTo>
                    <a:lnTo>
                      <a:pt x="114" y="1184"/>
                    </a:lnTo>
                    <a:lnTo>
                      <a:pt x="135" y="1184"/>
                    </a:lnTo>
                    <a:lnTo>
                      <a:pt x="166" y="1184"/>
                    </a:lnTo>
                    <a:lnTo>
                      <a:pt x="198" y="1188"/>
                    </a:lnTo>
                    <a:lnTo>
                      <a:pt x="234" y="1188"/>
                    </a:lnTo>
                    <a:lnTo>
                      <a:pt x="253" y="1184"/>
                    </a:lnTo>
                    <a:lnTo>
                      <a:pt x="261" y="1156"/>
                    </a:lnTo>
                    <a:lnTo>
                      <a:pt x="264" y="1148"/>
                    </a:lnTo>
                    <a:lnTo>
                      <a:pt x="274" y="1125"/>
                    </a:lnTo>
                    <a:lnTo>
                      <a:pt x="285" y="1089"/>
                    </a:lnTo>
                    <a:lnTo>
                      <a:pt x="289" y="1064"/>
                    </a:lnTo>
                    <a:lnTo>
                      <a:pt x="297" y="1038"/>
                    </a:lnTo>
                    <a:lnTo>
                      <a:pt x="312" y="979"/>
                    </a:lnTo>
                    <a:lnTo>
                      <a:pt x="312" y="966"/>
                    </a:lnTo>
                    <a:lnTo>
                      <a:pt x="318" y="939"/>
                    </a:lnTo>
                    <a:lnTo>
                      <a:pt x="321" y="928"/>
                    </a:lnTo>
                    <a:lnTo>
                      <a:pt x="325" y="903"/>
                    </a:lnTo>
                    <a:lnTo>
                      <a:pt x="329" y="888"/>
                    </a:lnTo>
                    <a:lnTo>
                      <a:pt x="337" y="871"/>
                    </a:lnTo>
                    <a:lnTo>
                      <a:pt x="340" y="848"/>
                    </a:lnTo>
                    <a:lnTo>
                      <a:pt x="348" y="823"/>
                    </a:lnTo>
                    <a:lnTo>
                      <a:pt x="369" y="781"/>
                    </a:lnTo>
                    <a:lnTo>
                      <a:pt x="380" y="749"/>
                    </a:lnTo>
                    <a:lnTo>
                      <a:pt x="396" y="713"/>
                    </a:lnTo>
                    <a:lnTo>
                      <a:pt x="413" y="677"/>
                    </a:lnTo>
                    <a:lnTo>
                      <a:pt x="428" y="639"/>
                    </a:lnTo>
                    <a:lnTo>
                      <a:pt x="447" y="591"/>
                    </a:lnTo>
                    <a:lnTo>
                      <a:pt x="460" y="563"/>
                    </a:lnTo>
                    <a:lnTo>
                      <a:pt x="464" y="555"/>
                    </a:lnTo>
                    <a:lnTo>
                      <a:pt x="468" y="534"/>
                    </a:lnTo>
                    <a:lnTo>
                      <a:pt x="504" y="500"/>
                    </a:lnTo>
                    <a:lnTo>
                      <a:pt x="494" y="456"/>
                    </a:lnTo>
                    <a:lnTo>
                      <a:pt x="460" y="504"/>
                    </a:lnTo>
                    <a:lnTo>
                      <a:pt x="439" y="548"/>
                    </a:lnTo>
                    <a:lnTo>
                      <a:pt x="416" y="591"/>
                    </a:lnTo>
                    <a:lnTo>
                      <a:pt x="392" y="639"/>
                    </a:lnTo>
                    <a:lnTo>
                      <a:pt x="380" y="673"/>
                    </a:lnTo>
                    <a:lnTo>
                      <a:pt x="356" y="720"/>
                    </a:lnTo>
                    <a:lnTo>
                      <a:pt x="344" y="760"/>
                    </a:lnTo>
                    <a:lnTo>
                      <a:pt x="329" y="808"/>
                    </a:lnTo>
                    <a:lnTo>
                      <a:pt x="312" y="852"/>
                    </a:lnTo>
                    <a:lnTo>
                      <a:pt x="308" y="880"/>
                    </a:lnTo>
                    <a:lnTo>
                      <a:pt x="297" y="931"/>
                    </a:lnTo>
                    <a:lnTo>
                      <a:pt x="289" y="969"/>
                    </a:lnTo>
                    <a:lnTo>
                      <a:pt x="281" y="1009"/>
                    </a:lnTo>
                    <a:lnTo>
                      <a:pt x="268" y="1049"/>
                    </a:lnTo>
                    <a:lnTo>
                      <a:pt x="253" y="1085"/>
                    </a:lnTo>
                    <a:lnTo>
                      <a:pt x="253" y="1121"/>
                    </a:lnTo>
                    <a:lnTo>
                      <a:pt x="242" y="1148"/>
                    </a:lnTo>
                    <a:lnTo>
                      <a:pt x="213" y="1165"/>
                    </a:lnTo>
                    <a:lnTo>
                      <a:pt x="183" y="1165"/>
                    </a:lnTo>
                    <a:lnTo>
                      <a:pt x="154" y="1165"/>
                    </a:lnTo>
                    <a:lnTo>
                      <a:pt x="110" y="1159"/>
                    </a:lnTo>
                    <a:lnTo>
                      <a:pt x="78" y="1152"/>
                    </a:lnTo>
                    <a:lnTo>
                      <a:pt x="48" y="1137"/>
                    </a:lnTo>
                    <a:lnTo>
                      <a:pt x="31" y="1125"/>
                    </a:lnTo>
                    <a:lnTo>
                      <a:pt x="34" y="1104"/>
                    </a:lnTo>
                    <a:lnTo>
                      <a:pt x="59" y="1101"/>
                    </a:lnTo>
                    <a:lnTo>
                      <a:pt x="88" y="1085"/>
                    </a:lnTo>
                    <a:lnTo>
                      <a:pt x="103" y="1074"/>
                    </a:lnTo>
                    <a:lnTo>
                      <a:pt x="118" y="1045"/>
                    </a:lnTo>
                    <a:lnTo>
                      <a:pt x="129" y="1023"/>
                    </a:lnTo>
                    <a:lnTo>
                      <a:pt x="139" y="1002"/>
                    </a:lnTo>
                    <a:lnTo>
                      <a:pt x="143" y="979"/>
                    </a:lnTo>
                    <a:lnTo>
                      <a:pt x="150" y="962"/>
                    </a:lnTo>
                    <a:lnTo>
                      <a:pt x="154" y="931"/>
                    </a:lnTo>
                    <a:lnTo>
                      <a:pt x="162" y="911"/>
                    </a:lnTo>
                    <a:lnTo>
                      <a:pt x="173" y="884"/>
                    </a:lnTo>
                    <a:lnTo>
                      <a:pt x="179" y="859"/>
                    </a:lnTo>
                    <a:lnTo>
                      <a:pt x="183" y="840"/>
                    </a:lnTo>
                    <a:lnTo>
                      <a:pt x="183" y="804"/>
                    </a:lnTo>
                    <a:lnTo>
                      <a:pt x="183" y="781"/>
                    </a:lnTo>
                    <a:lnTo>
                      <a:pt x="183" y="738"/>
                    </a:lnTo>
                    <a:lnTo>
                      <a:pt x="173" y="701"/>
                    </a:lnTo>
                    <a:lnTo>
                      <a:pt x="166" y="673"/>
                    </a:lnTo>
                    <a:lnTo>
                      <a:pt x="158" y="643"/>
                    </a:lnTo>
                    <a:lnTo>
                      <a:pt x="154" y="614"/>
                    </a:lnTo>
                    <a:lnTo>
                      <a:pt x="154" y="578"/>
                    </a:lnTo>
                    <a:lnTo>
                      <a:pt x="154" y="551"/>
                    </a:lnTo>
                    <a:lnTo>
                      <a:pt x="150" y="511"/>
                    </a:lnTo>
                    <a:lnTo>
                      <a:pt x="143" y="472"/>
                    </a:lnTo>
                    <a:lnTo>
                      <a:pt x="139" y="416"/>
                    </a:lnTo>
                    <a:lnTo>
                      <a:pt x="135" y="350"/>
                    </a:lnTo>
                    <a:lnTo>
                      <a:pt x="135" y="310"/>
                    </a:lnTo>
                    <a:lnTo>
                      <a:pt x="135" y="270"/>
                    </a:lnTo>
                    <a:lnTo>
                      <a:pt x="135" y="234"/>
                    </a:lnTo>
                    <a:lnTo>
                      <a:pt x="129" y="204"/>
                    </a:lnTo>
                    <a:lnTo>
                      <a:pt x="129" y="160"/>
                    </a:lnTo>
                    <a:lnTo>
                      <a:pt x="122" y="135"/>
                    </a:lnTo>
                    <a:lnTo>
                      <a:pt x="114" y="112"/>
                    </a:lnTo>
                    <a:lnTo>
                      <a:pt x="110" y="80"/>
                    </a:lnTo>
                    <a:lnTo>
                      <a:pt x="107" y="44"/>
                    </a:lnTo>
                    <a:lnTo>
                      <a:pt x="99" y="21"/>
                    </a:lnTo>
                    <a:lnTo>
                      <a:pt x="99" y="0"/>
                    </a:lnTo>
                    <a:lnTo>
                      <a:pt x="7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21" name="Freeform 410"/>
              <p:cNvSpPr>
                <a:spLocks/>
              </p:cNvSpPr>
              <p:nvPr/>
            </p:nvSpPr>
            <p:spPr bwMode="auto">
              <a:xfrm>
                <a:off x="1919" y="1556"/>
                <a:ext cx="121" cy="100"/>
              </a:xfrm>
              <a:custGeom>
                <a:avLst/>
                <a:gdLst>
                  <a:gd name="T0" fmla="*/ 0 w 244"/>
                  <a:gd name="T1" fmla="*/ 0 h 202"/>
                  <a:gd name="T2" fmla="*/ 0 w 244"/>
                  <a:gd name="T3" fmla="*/ 0 h 202"/>
                  <a:gd name="T4" fmla="*/ 0 w 244"/>
                  <a:gd name="T5" fmla="*/ 0 h 202"/>
                  <a:gd name="T6" fmla="*/ 0 w 244"/>
                  <a:gd name="T7" fmla="*/ 0 h 202"/>
                  <a:gd name="T8" fmla="*/ 0 w 244"/>
                  <a:gd name="T9" fmla="*/ 0 h 202"/>
                  <a:gd name="T10" fmla="*/ 0 w 244"/>
                  <a:gd name="T11" fmla="*/ 0 h 202"/>
                  <a:gd name="T12" fmla="*/ 0 w 244"/>
                  <a:gd name="T13" fmla="*/ 0 h 202"/>
                  <a:gd name="T14" fmla="*/ 0 w 244"/>
                  <a:gd name="T15" fmla="*/ 0 h 202"/>
                  <a:gd name="T16" fmla="*/ 0 w 244"/>
                  <a:gd name="T17" fmla="*/ 0 h 202"/>
                  <a:gd name="T18" fmla="*/ 0 w 244"/>
                  <a:gd name="T19" fmla="*/ 0 h 202"/>
                  <a:gd name="T20" fmla="*/ 0 w 244"/>
                  <a:gd name="T21" fmla="*/ 0 h 202"/>
                  <a:gd name="T22" fmla="*/ 0 w 244"/>
                  <a:gd name="T23" fmla="*/ 0 h 202"/>
                  <a:gd name="T24" fmla="*/ 0 w 244"/>
                  <a:gd name="T25" fmla="*/ 0 h 202"/>
                  <a:gd name="T26" fmla="*/ 0 w 244"/>
                  <a:gd name="T27" fmla="*/ 0 h 202"/>
                  <a:gd name="T28" fmla="*/ 0 w 244"/>
                  <a:gd name="T29" fmla="*/ 0 h 202"/>
                  <a:gd name="T30" fmla="*/ 0 w 244"/>
                  <a:gd name="T31" fmla="*/ 0 h 202"/>
                  <a:gd name="T32" fmla="*/ 0 w 244"/>
                  <a:gd name="T33" fmla="*/ 0 h 202"/>
                  <a:gd name="T34" fmla="*/ 0 w 244"/>
                  <a:gd name="T35" fmla="*/ 0 h 202"/>
                  <a:gd name="T36" fmla="*/ 0 w 244"/>
                  <a:gd name="T37" fmla="*/ 0 h 202"/>
                  <a:gd name="T38" fmla="*/ 0 w 244"/>
                  <a:gd name="T39" fmla="*/ 0 h 202"/>
                  <a:gd name="T40" fmla="*/ 0 w 244"/>
                  <a:gd name="T41" fmla="*/ 0 h 202"/>
                  <a:gd name="T42" fmla="*/ 0 w 244"/>
                  <a:gd name="T43" fmla="*/ 0 h 202"/>
                  <a:gd name="T44" fmla="*/ 0 w 244"/>
                  <a:gd name="T45" fmla="*/ 0 h 202"/>
                  <a:gd name="T46" fmla="*/ 0 w 244"/>
                  <a:gd name="T47" fmla="*/ 0 h 202"/>
                  <a:gd name="T48" fmla="*/ 0 w 244"/>
                  <a:gd name="T49" fmla="*/ 0 h 202"/>
                  <a:gd name="T50" fmla="*/ 0 w 244"/>
                  <a:gd name="T51" fmla="*/ 0 h 202"/>
                  <a:gd name="T52" fmla="*/ 0 w 244"/>
                  <a:gd name="T53" fmla="*/ 0 h 202"/>
                  <a:gd name="T54" fmla="*/ 0 w 244"/>
                  <a:gd name="T55" fmla="*/ 0 h 202"/>
                  <a:gd name="T56" fmla="*/ 0 w 244"/>
                  <a:gd name="T57" fmla="*/ 0 h 202"/>
                  <a:gd name="T58" fmla="*/ 0 w 244"/>
                  <a:gd name="T59" fmla="*/ 0 h 20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4"/>
                  <a:gd name="T91" fmla="*/ 0 h 202"/>
                  <a:gd name="T92" fmla="*/ 244 w 244"/>
                  <a:gd name="T93" fmla="*/ 202 h 20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4" h="202">
                    <a:moveTo>
                      <a:pt x="244" y="12"/>
                    </a:moveTo>
                    <a:lnTo>
                      <a:pt x="227" y="23"/>
                    </a:lnTo>
                    <a:lnTo>
                      <a:pt x="204" y="36"/>
                    </a:lnTo>
                    <a:lnTo>
                      <a:pt x="168" y="52"/>
                    </a:lnTo>
                    <a:lnTo>
                      <a:pt x="149" y="67"/>
                    </a:lnTo>
                    <a:lnTo>
                      <a:pt x="128" y="88"/>
                    </a:lnTo>
                    <a:lnTo>
                      <a:pt x="109" y="107"/>
                    </a:lnTo>
                    <a:lnTo>
                      <a:pt x="84" y="128"/>
                    </a:lnTo>
                    <a:lnTo>
                      <a:pt x="57" y="147"/>
                    </a:lnTo>
                    <a:lnTo>
                      <a:pt x="33" y="166"/>
                    </a:lnTo>
                    <a:lnTo>
                      <a:pt x="17" y="181"/>
                    </a:lnTo>
                    <a:lnTo>
                      <a:pt x="4" y="202"/>
                    </a:lnTo>
                    <a:lnTo>
                      <a:pt x="0" y="175"/>
                    </a:lnTo>
                    <a:lnTo>
                      <a:pt x="21" y="147"/>
                    </a:lnTo>
                    <a:lnTo>
                      <a:pt x="40" y="128"/>
                    </a:lnTo>
                    <a:lnTo>
                      <a:pt x="65" y="114"/>
                    </a:lnTo>
                    <a:lnTo>
                      <a:pt x="80" y="103"/>
                    </a:lnTo>
                    <a:lnTo>
                      <a:pt x="101" y="88"/>
                    </a:lnTo>
                    <a:lnTo>
                      <a:pt x="113" y="80"/>
                    </a:lnTo>
                    <a:lnTo>
                      <a:pt x="120" y="67"/>
                    </a:lnTo>
                    <a:lnTo>
                      <a:pt x="128" y="59"/>
                    </a:lnTo>
                    <a:lnTo>
                      <a:pt x="143" y="52"/>
                    </a:lnTo>
                    <a:lnTo>
                      <a:pt x="152" y="40"/>
                    </a:lnTo>
                    <a:lnTo>
                      <a:pt x="168" y="36"/>
                    </a:lnTo>
                    <a:lnTo>
                      <a:pt x="179" y="29"/>
                    </a:lnTo>
                    <a:lnTo>
                      <a:pt x="196" y="19"/>
                    </a:lnTo>
                    <a:lnTo>
                      <a:pt x="215" y="16"/>
                    </a:lnTo>
                    <a:lnTo>
                      <a:pt x="234" y="0"/>
                    </a:lnTo>
                    <a:lnTo>
                      <a:pt x="24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22" name="Freeform 411"/>
              <p:cNvSpPr>
                <a:spLocks/>
              </p:cNvSpPr>
              <p:nvPr/>
            </p:nvSpPr>
            <p:spPr bwMode="auto">
              <a:xfrm>
                <a:off x="1504" y="2162"/>
                <a:ext cx="427" cy="232"/>
              </a:xfrm>
              <a:custGeom>
                <a:avLst/>
                <a:gdLst>
                  <a:gd name="T0" fmla="*/ 1 w 853"/>
                  <a:gd name="T1" fmla="*/ 1 h 464"/>
                  <a:gd name="T2" fmla="*/ 1 w 853"/>
                  <a:gd name="T3" fmla="*/ 1 h 464"/>
                  <a:gd name="T4" fmla="*/ 1 w 853"/>
                  <a:gd name="T5" fmla="*/ 1 h 464"/>
                  <a:gd name="T6" fmla="*/ 1 w 853"/>
                  <a:gd name="T7" fmla="*/ 1 h 464"/>
                  <a:gd name="T8" fmla="*/ 1 w 853"/>
                  <a:gd name="T9" fmla="*/ 1 h 464"/>
                  <a:gd name="T10" fmla="*/ 1 w 853"/>
                  <a:gd name="T11" fmla="*/ 1 h 464"/>
                  <a:gd name="T12" fmla="*/ 1 w 853"/>
                  <a:gd name="T13" fmla="*/ 1 h 464"/>
                  <a:gd name="T14" fmla="*/ 1 w 853"/>
                  <a:gd name="T15" fmla="*/ 1 h 464"/>
                  <a:gd name="T16" fmla="*/ 1 w 853"/>
                  <a:gd name="T17" fmla="*/ 1 h 464"/>
                  <a:gd name="T18" fmla="*/ 1 w 853"/>
                  <a:gd name="T19" fmla="*/ 1 h 464"/>
                  <a:gd name="T20" fmla="*/ 1 w 853"/>
                  <a:gd name="T21" fmla="*/ 1 h 464"/>
                  <a:gd name="T22" fmla="*/ 1 w 853"/>
                  <a:gd name="T23" fmla="*/ 1 h 464"/>
                  <a:gd name="T24" fmla="*/ 1 w 853"/>
                  <a:gd name="T25" fmla="*/ 1 h 464"/>
                  <a:gd name="T26" fmla="*/ 1 w 853"/>
                  <a:gd name="T27" fmla="*/ 1 h 464"/>
                  <a:gd name="T28" fmla="*/ 1 w 853"/>
                  <a:gd name="T29" fmla="*/ 1 h 464"/>
                  <a:gd name="T30" fmla="*/ 1 w 853"/>
                  <a:gd name="T31" fmla="*/ 1 h 464"/>
                  <a:gd name="T32" fmla="*/ 1 w 853"/>
                  <a:gd name="T33" fmla="*/ 1 h 464"/>
                  <a:gd name="T34" fmla="*/ 0 w 853"/>
                  <a:gd name="T35" fmla="*/ 1 h 464"/>
                  <a:gd name="T36" fmla="*/ 1 w 853"/>
                  <a:gd name="T37" fmla="*/ 1 h 464"/>
                  <a:gd name="T38" fmla="*/ 1 w 853"/>
                  <a:gd name="T39" fmla="*/ 1 h 464"/>
                  <a:gd name="T40" fmla="*/ 1 w 853"/>
                  <a:gd name="T41" fmla="*/ 1 h 464"/>
                  <a:gd name="T42" fmla="*/ 1 w 853"/>
                  <a:gd name="T43" fmla="*/ 1 h 464"/>
                  <a:gd name="T44" fmla="*/ 1 w 853"/>
                  <a:gd name="T45" fmla="*/ 1 h 464"/>
                  <a:gd name="T46" fmla="*/ 1 w 853"/>
                  <a:gd name="T47" fmla="*/ 1 h 464"/>
                  <a:gd name="T48" fmla="*/ 1 w 853"/>
                  <a:gd name="T49" fmla="*/ 1 h 464"/>
                  <a:gd name="T50" fmla="*/ 1 w 853"/>
                  <a:gd name="T51" fmla="*/ 1 h 464"/>
                  <a:gd name="T52" fmla="*/ 1 w 853"/>
                  <a:gd name="T53" fmla="*/ 1 h 464"/>
                  <a:gd name="T54" fmla="*/ 1 w 853"/>
                  <a:gd name="T55" fmla="*/ 1 h 464"/>
                  <a:gd name="T56" fmla="*/ 1 w 853"/>
                  <a:gd name="T57" fmla="*/ 1 h 464"/>
                  <a:gd name="T58" fmla="*/ 1 w 853"/>
                  <a:gd name="T59" fmla="*/ 1 h 464"/>
                  <a:gd name="T60" fmla="*/ 1 w 853"/>
                  <a:gd name="T61" fmla="*/ 1 h 464"/>
                  <a:gd name="T62" fmla="*/ 1 w 853"/>
                  <a:gd name="T63" fmla="*/ 1 h 464"/>
                  <a:gd name="T64" fmla="*/ 1 w 853"/>
                  <a:gd name="T65" fmla="*/ 1 h 464"/>
                  <a:gd name="T66" fmla="*/ 1 w 853"/>
                  <a:gd name="T67" fmla="*/ 1 h 464"/>
                  <a:gd name="T68" fmla="*/ 1 w 853"/>
                  <a:gd name="T69" fmla="*/ 1 h 464"/>
                  <a:gd name="T70" fmla="*/ 1 w 853"/>
                  <a:gd name="T71" fmla="*/ 1 h 464"/>
                  <a:gd name="T72" fmla="*/ 1 w 853"/>
                  <a:gd name="T73" fmla="*/ 1 h 464"/>
                  <a:gd name="T74" fmla="*/ 1 w 853"/>
                  <a:gd name="T75" fmla="*/ 1 h 464"/>
                  <a:gd name="T76" fmla="*/ 1 w 853"/>
                  <a:gd name="T77" fmla="*/ 1 h 464"/>
                  <a:gd name="T78" fmla="*/ 1 w 853"/>
                  <a:gd name="T79" fmla="*/ 1 h 464"/>
                  <a:gd name="T80" fmla="*/ 1 w 853"/>
                  <a:gd name="T81" fmla="*/ 1 h 464"/>
                  <a:gd name="T82" fmla="*/ 1 w 853"/>
                  <a:gd name="T83" fmla="*/ 1 h 464"/>
                  <a:gd name="T84" fmla="*/ 1 w 853"/>
                  <a:gd name="T85" fmla="*/ 1 h 464"/>
                  <a:gd name="T86" fmla="*/ 1 w 853"/>
                  <a:gd name="T87" fmla="*/ 1 h 464"/>
                  <a:gd name="T88" fmla="*/ 1 w 853"/>
                  <a:gd name="T89" fmla="*/ 1 h 464"/>
                  <a:gd name="T90" fmla="*/ 1 w 853"/>
                  <a:gd name="T91" fmla="*/ 1 h 464"/>
                  <a:gd name="T92" fmla="*/ 1 w 853"/>
                  <a:gd name="T93" fmla="*/ 1 h 464"/>
                  <a:gd name="T94" fmla="*/ 1 w 853"/>
                  <a:gd name="T95" fmla="*/ 1 h 464"/>
                  <a:gd name="T96" fmla="*/ 1 w 853"/>
                  <a:gd name="T97" fmla="*/ 1 h 464"/>
                  <a:gd name="T98" fmla="*/ 1 w 853"/>
                  <a:gd name="T99" fmla="*/ 1 h 464"/>
                  <a:gd name="T100" fmla="*/ 1 w 853"/>
                  <a:gd name="T101" fmla="*/ 1 h 464"/>
                  <a:gd name="T102" fmla="*/ 1 w 853"/>
                  <a:gd name="T103" fmla="*/ 1 h 464"/>
                  <a:gd name="T104" fmla="*/ 1 w 853"/>
                  <a:gd name="T105" fmla="*/ 1 h 464"/>
                  <a:gd name="T106" fmla="*/ 1 w 853"/>
                  <a:gd name="T107" fmla="*/ 1 h 464"/>
                  <a:gd name="T108" fmla="*/ 1 w 853"/>
                  <a:gd name="T109" fmla="*/ 1 h 464"/>
                  <a:gd name="T110" fmla="*/ 1 w 853"/>
                  <a:gd name="T111" fmla="*/ 1 h 464"/>
                  <a:gd name="T112" fmla="*/ 1 w 853"/>
                  <a:gd name="T113" fmla="*/ 1 h 464"/>
                  <a:gd name="T114" fmla="*/ 1 w 853"/>
                  <a:gd name="T115" fmla="*/ 1 h 464"/>
                  <a:gd name="T116" fmla="*/ 1 w 853"/>
                  <a:gd name="T117" fmla="*/ 1 h 464"/>
                  <a:gd name="T118" fmla="*/ 1 w 853"/>
                  <a:gd name="T119" fmla="*/ 1 h 46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53"/>
                  <a:gd name="T181" fmla="*/ 0 h 464"/>
                  <a:gd name="T182" fmla="*/ 853 w 853"/>
                  <a:gd name="T183" fmla="*/ 464 h 46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53" h="464">
                    <a:moveTo>
                      <a:pt x="638" y="450"/>
                    </a:moveTo>
                    <a:lnTo>
                      <a:pt x="638" y="443"/>
                    </a:lnTo>
                    <a:lnTo>
                      <a:pt x="642" y="424"/>
                    </a:lnTo>
                    <a:lnTo>
                      <a:pt x="642" y="416"/>
                    </a:lnTo>
                    <a:lnTo>
                      <a:pt x="642" y="399"/>
                    </a:lnTo>
                    <a:lnTo>
                      <a:pt x="646" y="384"/>
                    </a:lnTo>
                    <a:lnTo>
                      <a:pt x="652" y="361"/>
                    </a:lnTo>
                    <a:lnTo>
                      <a:pt x="655" y="340"/>
                    </a:lnTo>
                    <a:lnTo>
                      <a:pt x="659" y="325"/>
                    </a:lnTo>
                    <a:lnTo>
                      <a:pt x="663" y="304"/>
                    </a:lnTo>
                    <a:lnTo>
                      <a:pt x="663" y="296"/>
                    </a:lnTo>
                    <a:lnTo>
                      <a:pt x="663" y="273"/>
                    </a:lnTo>
                    <a:lnTo>
                      <a:pt x="671" y="256"/>
                    </a:lnTo>
                    <a:lnTo>
                      <a:pt x="634" y="270"/>
                    </a:lnTo>
                    <a:lnTo>
                      <a:pt x="598" y="277"/>
                    </a:lnTo>
                    <a:lnTo>
                      <a:pt x="568" y="289"/>
                    </a:lnTo>
                    <a:lnTo>
                      <a:pt x="524" y="292"/>
                    </a:lnTo>
                    <a:lnTo>
                      <a:pt x="488" y="300"/>
                    </a:lnTo>
                    <a:lnTo>
                      <a:pt x="441" y="300"/>
                    </a:lnTo>
                    <a:lnTo>
                      <a:pt x="404" y="304"/>
                    </a:lnTo>
                    <a:lnTo>
                      <a:pt x="349" y="313"/>
                    </a:lnTo>
                    <a:lnTo>
                      <a:pt x="325" y="317"/>
                    </a:lnTo>
                    <a:lnTo>
                      <a:pt x="290" y="332"/>
                    </a:lnTo>
                    <a:lnTo>
                      <a:pt x="283" y="336"/>
                    </a:lnTo>
                    <a:lnTo>
                      <a:pt x="239" y="340"/>
                    </a:lnTo>
                    <a:lnTo>
                      <a:pt x="226" y="348"/>
                    </a:lnTo>
                    <a:lnTo>
                      <a:pt x="199" y="365"/>
                    </a:lnTo>
                    <a:lnTo>
                      <a:pt x="171" y="372"/>
                    </a:lnTo>
                    <a:lnTo>
                      <a:pt x="138" y="384"/>
                    </a:lnTo>
                    <a:lnTo>
                      <a:pt x="112" y="406"/>
                    </a:lnTo>
                    <a:lnTo>
                      <a:pt x="64" y="420"/>
                    </a:lnTo>
                    <a:lnTo>
                      <a:pt x="40" y="387"/>
                    </a:lnTo>
                    <a:lnTo>
                      <a:pt x="32" y="351"/>
                    </a:lnTo>
                    <a:lnTo>
                      <a:pt x="21" y="325"/>
                    </a:lnTo>
                    <a:lnTo>
                      <a:pt x="13" y="296"/>
                    </a:lnTo>
                    <a:lnTo>
                      <a:pt x="0" y="285"/>
                    </a:lnTo>
                    <a:lnTo>
                      <a:pt x="24" y="270"/>
                    </a:lnTo>
                    <a:lnTo>
                      <a:pt x="64" y="245"/>
                    </a:lnTo>
                    <a:lnTo>
                      <a:pt x="104" y="237"/>
                    </a:lnTo>
                    <a:lnTo>
                      <a:pt x="131" y="218"/>
                    </a:lnTo>
                    <a:lnTo>
                      <a:pt x="182" y="201"/>
                    </a:lnTo>
                    <a:lnTo>
                      <a:pt x="207" y="194"/>
                    </a:lnTo>
                    <a:lnTo>
                      <a:pt x="266" y="178"/>
                    </a:lnTo>
                    <a:lnTo>
                      <a:pt x="346" y="165"/>
                    </a:lnTo>
                    <a:lnTo>
                      <a:pt x="416" y="150"/>
                    </a:lnTo>
                    <a:lnTo>
                      <a:pt x="452" y="131"/>
                    </a:lnTo>
                    <a:lnTo>
                      <a:pt x="500" y="118"/>
                    </a:lnTo>
                    <a:lnTo>
                      <a:pt x="560" y="102"/>
                    </a:lnTo>
                    <a:lnTo>
                      <a:pt x="623" y="91"/>
                    </a:lnTo>
                    <a:lnTo>
                      <a:pt x="652" y="83"/>
                    </a:lnTo>
                    <a:lnTo>
                      <a:pt x="686" y="72"/>
                    </a:lnTo>
                    <a:lnTo>
                      <a:pt x="714" y="55"/>
                    </a:lnTo>
                    <a:lnTo>
                      <a:pt x="766" y="36"/>
                    </a:lnTo>
                    <a:lnTo>
                      <a:pt x="794" y="15"/>
                    </a:lnTo>
                    <a:lnTo>
                      <a:pt x="838" y="0"/>
                    </a:lnTo>
                    <a:lnTo>
                      <a:pt x="853" y="15"/>
                    </a:lnTo>
                    <a:lnTo>
                      <a:pt x="821" y="36"/>
                    </a:lnTo>
                    <a:lnTo>
                      <a:pt x="790" y="55"/>
                    </a:lnTo>
                    <a:lnTo>
                      <a:pt x="762" y="76"/>
                    </a:lnTo>
                    <a:lnTo>
                      <a:pt x="726" y="87"/>
                    </a:lnTo>
                    <a:lnTo>
                      <a:pt x="682" y="95"/>
                    </a:lnTo>
                    <a:lnTo>
                      <a:pt x="655" y="106"/>
                    </a:lnTo>
                    <a:lnTo>
                      <a:pt x="615" y="114"/>
                    </a:lnTo>
                    <a:lnTo>
                      <a:pt x="602" y="114"/>
                    </a:lnTo>
                    <a:lnTo>
                      <a:pt x="568" y="135"/>
                    </a:lnTo>
                    <a:lnTo>
                      <a:pt x="524" y="142"/>
                    </a:lnTo>
                    <a:lnTo>
                      <a:pt x="473" y="150"/>
                    </a:lnTo>
                    <a:lnTo>
                      <a:pt x="437" y="165"/>
                    </a:lnTo>
                    <a:lnTo>
                      <a:pt x="412" y="171"/>
                    </a:lnTo>
                    <a:lnTo>
                      <a:pt x="378" y="175"/>
                    </a:lnTo>
                    <a:lnTo>
                      <a:pt x="338" y="182"/>
                    </a:lnTo>
                    <a:lnTo>
                      <a:pt x="306" y="194"/>
                    </a:lnTo>
                    <a:lnTo>
                      <a:pt x="302" y="194"/>
                    </a:lnTo>
                    <a:lnTo>
                      <a:pt x="294" y="196"/>
                    </a:lnTo>
                    <a:lnTo>
                      <a:pt x="283" y="196"/>
                    </a:lnTo>
                    <a:lnTo>
                      <a:pt x="273" y="197"/>
                    </a:lnTo>
                    <a:lnTo>
                      <a:pt x="264" y="199"/>
                    </a:lnTo>
                    <a:lnTo>
                      <a:pt x="254" y="201"/>
                    </a:lnTo>
                    <a:lnTo>
                      <a:pt x="249" y="203"/>
                    </a:lnTo>
                    <a:lnTo>
                      <a:pt x="247" y="205"/>
                    </a:lnTo>
                    <a:lnTo>
                      <a:pt x="218" y="218"/>
                    </a:lnTo>
                    <a:lnTo>
                      <a:pt x="199" y="226"/>
                    </a:lnTo>
                    <a:lnTo>
                      <a:pt x="155" y="230"/>
                    </a:lnTo>
                    <a:lnTo>
                      <a:pt x="119" y="241"/>
                    </a:lnTo>
                    <a:lnTo>
                      <a:pt x="91" y="256"/>
                    </a:lnTo>
                    <a:lnTo>
                      <a:pt x="47" y="277"/>
                    </a:lnTo>
                    <a:lnTo>
                      <a:pt x="28" y="289"/>
                    </a:lnTo>
                    <a:lnTo>
                      <a:pt x="40" y="317"/>
                    </a:lnTo>
                    <a:lnTo>
                      <a:pt x="47" y="351"/>
                    </a:lnTo>
                    <a:lnTo>
                      <a:pt x="64" y="380"/>
                    </a:lnTo>
                    <a:lnTo>
                      <a:pt x="72" y="395"/>
                    </a:lnTo>
                    <a:lnTo>
                      <a:pt x="104" y="384"/>
                    </a:lnTo>
                    <a:lnTo>
                      <a:pt x="127" y="365"/>
                    </a:lnTo>
                    <a:lnTo>
                      <a:pt x="159" y="351"/>
                    </a:lnTo>
                    <a:lnTo>
                      <a:pt x="199" y="336"/>
                    </a:lnTo>
                    <a:lnTo>
                      <a:pt x="247" y="321"/>
                    </a:lnTo>
                    <a:lnTo>
                      <a:pt x="273" y="317"/>
                    </a:lnTo>
                    <a:lnTo>
                      <a:pt x="302" y="308"/>
                    </a:lnTo>
                    <a:lnTo>
                      <a:pt x="338" y="292"/>
                    </a:lnTo>
                    <a:lnTo>
                      <a:pt x="378" y="289"/>
                    </a:lnTo>
                    <a:lnTo>
                      <a:pt x="404" y="281"/>
                    </a:lnTo>
                    <a:lnTo>
                      <a:pt x="444" y="277"/>
                    </a:lnTo>
                    <a:lnTo>
                      <a:pt x="481" y="273"/>
                    </a:lnTo>
                    <a:lnTo>
                      <a:pt x="513" y="273"/>
                    </a:lnTo>
                    <a:lnTo>
                      <a:pt x="543" y="266"/>
                    </a:lnTo>
                    <a:lnTo>
                      <a:pt x="576" y="260"/>
                    </a:lnTo>
                    <a:lnTo>
                      <a:pt x="602" y="249"/>
                    </a:lnTo>
                    <a:lnTo>
                      <a:pt x="638" y="241"/>
                    </a:lnTo>
                    <a:lnTo>
                      <a:pt x="690" y="226"/>
                    </a:lnTo>
                    <a:lnTo>
                      <a:pt x="703" y="245"/>
                    </a:lnTo>
                    <a:lnTo>
                      <a:pt x="686" y="277"/>
                    </a:lnTo>
                    <a:lnTo>
                      <a:pt x="686" y="313"/>
                    </a:lnTo>
                    <a:lnTo>
                      <a:pt x="682" y="340"/>
                    </a:lnTo>
                    <a:lnTo>
                      <a:pt x="682" y="368"/>
                    </a:lnTo>
                    <a:lnTo>
                      <a:pt x="674" y="391"/>
                    </a:lnTo>
                    <a:lnTo>
                      <a:pt x="667" y="412"/>
                    </a:lnTo>
                    <a:lnTo>
                      <a:pt x="663" y="450"/>
                    </a:lnTo>
                    <a:lnTo>
                      <a:pt x="655" y="464"/>
                    </a:lnTo>
                    <a:lnTo>
                      <a:pt x="638" y="4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23" name="Freeform 412"/>
              <p:cNvSpPr>
                <a:spLocks/>
              </p:cNvSpPr>
              <p:nvPr/>
            </p:nvSpPr>
            <p:spPr bwMode="auto">
              <a:xfrm>
                <a:off x="2088" y="2358"/>
                <a:ext cx="130" cy="18"/>
              </a:xfrm>
              <a:custGeom>
                <a:avLst/>
                <a:gdLst>
                  <a:gd name="T0" fmla="*/ 1 w 260"/>
                  <a:gd name="T1" fmla="*/ 1 h 36"/>
                  <a:gd name="T2" fmla="*/ 1 w 260"/>
                  <a:gd name="T3" fmla="*/ 1 h 36"/>
                  <a:gd name="T4" fmla="*/ 1 w 260"/>
                  <a:gd name="T5" fmla="*/ 1 h 36"/>
                  <a:gd name="T6" fmla="*/ 1 w 260"/>
                  <a:gd name="T7" fmla="*/ 1 h 36"/>
                  <a:gd name="T8" fmla="*/ 1 w 260"/>
                  <a:gd name="T9" fmla="*/ 1 h 36"/>
                  <a:gd name="T10" fmla="*/ 1 w 260"/>
                  <a:gd name="T11" fmla="*/ 1 h 36"/>
                  <a:gd name="T12" fmla="*/ 1 w 260"/>
                  <a:gd name="T13" fmla="*/ 1 h 36"/>
                  <a:gd name="T14" fmla="*/ 1 w 260"/>
                  <a:gd name="T15" fmla="*/ 1 h 36"/>
                  <a:gd name="T16" fmla="*/ 1 w 260"/>
                  <a:gd name="T17" fmla="*/ 1 h 36"/>
                  <a:gd name="T18" fmla="*/ 1 w 260"/>
                  <a:gd name="T19" fmla="*/ 1 h 36"/>
                  <a:gd name="T20" fmla="*/ 1 w 260"/>
                  <a:gd name="T21" fmla="*/ 1 h 36"/>
                  <a:gd name="T22" fmla="*/ 1 w 260"/>
                  <a:gd name="T23" fmla="*/ 0 h 36"/>
                  <a:gd name="T24" fmla="*/ 1 w 260"/>
                  <a:gd name="T25" fmla="*/ 0 h 36"/>
                  <a:gd name="T26" fmla="*/ 0 w 260"/>
                  <a:gd name="T27" fmla="*/ 1 h 36"/>
                  <a:gd name="T28" fmla="*/ 1 w 260"/>
                  <a:gd name="T29" fmla="*/ 1 h 36"/>
                  <a:gd name="T30" fmla="*/ 1 w 260"/>
                  <a:gd name="T31" fmla="*/ 1 h 36"/>
                  <a:gd name="T32" fmla="*/ 1 w 260"/>
                  <a:gd name="T33" fmla="*/ 1 h 36"/>
                  <a:gd name="T34" fmla="*/ 1 w 260"/>
                  <a:gd name="T35" fmla="*/ 1 h 36"/>
                  <a:gd name="T36" fmla="*/ 1 w 260"/>
                  <a:gd name="T37" fmla="*/ 1 h 36"/>
                  <a:gd name="T38" fmla="*/ 1 w 260"/>
                  <a:gd name="T39" fmla="*/ 1 h 36"/>
                  <a:gd name="T40" fmla="*/ 1 w 260"/>
                  <a:gd name="T41" fmla="*/ 1 h 36"/>
                  <a:gd name="T42" fmla="*/ 1 w 260"/>
                  <a:gd name="T43" fmla="*/ 1 h 36"/>
                  <a:gd name="T44" fmla="*/ 1 w 260"/>
                  <a:gd name="T45" fmla="*/ 1 h 36"/>
                  <a:gd name="T46" fmla="*/ 1 w 260"/>
                  <a:gd name="T47" fmla="*/ 1 h 36"/>
                  <a:gd name="T48" fmla="*/ 1 w 260"/>
                  <a:gd name="T49" fmla="*/ 1 h 36"/>
                  <a:gd name="T50" fmla="*/ 1 w 260"/>
                  <a:gd name="T51" fmla="*/ 1 h 36"/>
                  <a:gd name="T52" fmla="*/ 1 w 260"/>
                  <a:gd name="T53" fmla="*/ 1 h 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60"/>
                  <a:gd name="T82" fmla="*/ 0 h 36"/>
                  <a:gd name="T83" fmla="*/ 260 w 260"/>
                  <a:gd name="T84" fmla="*/ 36 h 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60" h="36">
                    <a:moveTo>
                      <a:pt x="241" y="15"/>
                    </a:moveTo>
                    <a:lnTo>
                      <a:pt x="230" y="12"/>
                    </a:lnTo>
                    <a:lnTo>
                      <a:pt x="190" y="12"/>
                    </a:lnTo>
                    <a:lnTo>
                      <a:pt x="173" y="12"/>
                    </a:lnTo>
                    <a:lnTo>
                      <a:pt x="154" y="12"/>
                    </a:lnTo>
                    <a:lnTo>
                      <a:pt x="135" y="12"/>
                    </a:lnTo>
                    <a:lnTo>
                      <a:pt x="114" y="8"/>
                    </a:lnTo>
                    <a:lnTo>
                      <a:pt x="106" y="8"/>
                    </a:lnTo>
                    <a:lnTo>
                      <a:pt x="91" y="8"/>
                    </a:lnTo>
                    <a:lnTo>
                      <a:pt x="66" y="8"/>
                    </a:lnTo>
                    <a:lnTo>
                      <a:pt x="47" y="4"/>
                    </a:lnTo>
                    <a:lnTo>
                      <a:pt x="26" y="0"/>
                    </a:lnTo>
                    <a:lnTo>
                      <a:pt x="19" y="0"/>
                    </a:lnTo>
                    <a:lnTo>
                      <a:pt x="0" y="4"/>
                    </a:lnTo>
                    <a:lnTo>
                      <a:pt x="3" y="25"/>
                    </a:lnTo>
                    <a:lnTo>
                      <a:pt x="22" y="25"/>
                    </a:lnTo>
                    <a:lnTo>
                      <a:pt x="43" y="21"/>
                    </a:lnTo>
                    <a:lnTo>
                      <a:pt x="59" y="21"/>
                    </a:lnTo>
                    <a:lnTo>
                      <a:pt x="83" y="25"/>
                    </a:lnTo>
                    <a:lnTo>
                      <a:pt x="121" y="29"/>
                    </a:lnTo>
                    <a:lnTo>
                      <a:pt x="161" y="29"/>
                    </a:lnTo>
                    <a:lnTo>
                      <a:pt x="182" y="29"/>
                    </a:lnTo>
                    <a:lnTo>
                      <a:pt x="216" y="33"/>
                    </a:lnTo>
                    <a:lnTo>
                      <a:pt x="233" y="33"/>
                    </a:lnTo>
                    <a:lnTo>
                      <a:pt x="260" y="36"/>
                    </a:lnTo>
                    <a:lnTo>
                      <a:pt x="241"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24" name="Freeform 413"/>
              <p:cNvSpPr>
                <a:spLocks/>
              </p:cNvSpPr>
              <p:nvPr/>
            </p:nvSpPr>
            <p:spPr bwMode="auto">
              <a:xfrm>
                <a:off x="1832" y="2365"/>
                <a:ext cx="148" cy="22"/>
              </a:xfrm>
              <a:custGeom>
                <a:avLst/>
                <a:gdLst>
                  <a:gd name="T0" fmla="*/ 0 w 297"/>
                  <a:gd name="T1" fmla="*/ 1 h 44"/>
                  <a:gd name="T2" fmla="*/ 0 w 297"/>
                  <a:gd name="T3" fmla="*/ 0 h 44"/>
                  <a:gd name="T4" fmla="*/ 0 w 297"/>
                  <a:gd name="T5" fmla="*/ 0 h 44"/>
                  <a:gd name="T6" fmla="*/ 0 w 297"/>
                  <a:gd name="T7" fmla="*/ 1 h 44"/>
                  <a:gd name="T8" fmla="*/ 0 w 297"/>
                  <a:gd name="T9" fmla="*/ 1 h 44"/>
                  <a:gd name="T10" fmla="*/ 0 w 297"/>
                  <a:gd name="T11" fmla="*/ 1 h 44"/>
                  <a:gd name="T12" fmla="*/ 0 w 297"/>
                  <a:gd name="T13" fmla="*/ 1 h 44"/>
                  <a:gd name="T14" fmla="*/ 0 w 297"/>
                  <a:gd name="T15" fmla="*/ 1 h 44"/>
                  <a:gd name="T16" fmla="*/ 0 w 297"/>
                  <a:gd name="T17" fmla="*/ 1 h 44"/>
                  <a:gd name="T18" fmla="*/ 0 w 297"/>
                  <a:gd name="T19" fmla="*/ 1 h 44"/>
                  <a:gd name="T20" fmla="*/ 0 w 297"/>
                  <a:gd name="T21" fmla="*/ 1 h 44"/>
                  <a:gd name="T22" fmla="*/ 0 w 297"/>
                  <a:gd name="T23" fmla="*/ 1 h 44"/>
                  <a:gd name="T24" fmla="*/ 0 w 297"/>
                  <a:gd name="T25" fmla="*/ 1 h 44"/>
                  <a:gd name="T26" fmla="*/ 0 w 297"/>
                  <a:gd name="T27" fmla="*/ 1 h 44"/>
                  <a:gd name="T28" fmla="*/ 0 w 297"/>
                  <a:gd name="T29" fmla="*/ 1 h 44"/>
                  <a:gd name="T30" fmla="*/ 0 w 297"/>
                  <a:gd name="T31" fmla="*/ 1 h 44"/>
                  <a:gd name="T32" fmla="*/ 0 w 297"/>
                  <a:gd name="T33" fmla="*/ 1 h 44"/>
                  <a:gd name="T34" fmla="*/ 0 w 297"/>
                  <a:gd name="T35" fmla="*/ 1 h 44"/>
                  <a:gd name="T36" fmla="*/ 0 w 297"/>
                  <a:gd name="T37" fmla="*/ 1 h 44"/>
                  <a:gd name="T38" fmla="*/ 0 w 297"/>
                  <a:gd name="T39" fmla="*/ 1 h 44"/>
                  <a:gd name="T40" fmla="*/ 0 w 297"/>
                  <a:gd name="T41" fmla="*/ 1 h 44"/>
                  <a:gd name="T42" fmla="*/ 0 w 297"/>
                  <a:gd name="T43" fmla="*/ 1 h 44"/>
                  <a:gd name="T44" fmla="*/ 0 w 297"/>
                  <a:gd name="T45" fmla="*/ 1 h 44"/>
                  <a:gd name="T46" fmla="*/ 0 w 297"/>
                  <a:gd name="T47" fmla="*/ 1 h 44"/>
                  <a:gd name="T48" fmla="*/ 0 w 297"/>
                  <a:gd name="T49" fmla="*/ 1 h 4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97"/>
                  <a:gd name="T76" fmla="*/ 0 h 44"/>
                  <a:gd name="T77" fmla="*/ 297 w 297"/>
                  <a:gd name="T78" fmla="*/ 44 h 4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97" h="44">
                    <a:moveTo>
                      <a:pt x="297" y="6"/>
                    </a:moveTo>
                    <a:lnTo>
                      <a:pt x="268" y="0"/>
                    </a:lnTo>
                    <a:lnTo>
                      <a:pt x="217" y="0"/>
                    </a:lnTo>
                    <a:lnTo>
                      <a:pt x="202" y="6"/>
                    </a:lnTo>
                    <a:lnTo>
                      <a:pt x="173" y="10"/>
                    </a:lnTo>
                    <a:lnTo>
                      <a:pt x="143" y="14"/>
                    </a:lnTo>
                    <a:lnTo>
                      <a:pt x="114" y="18"/>
                    </a:lnTo>
                    <a:lnTo>
                      <a:pt x="78" y="21"/>
                    </a:lnTo>
                    <a:lnTo>
                      <a:pt x="56" y="21"/>
                    </a:lnTo>
                    <a:lnTo>
                      <a:pt x="38" y="21"/>
                    </a:lnTo>
                    <a:lnTo>
                      <a:pt x="27" y="25"/>
                    </a:lnTo>
                    <a:lnTo>
                      <a:pt x="0" y="25"/>
                    </a:lnTo>
                    <a:lnTo>
                      <a:pt x="4" y="44"/>
                    </a:lnTo>
                    <a:lnTo>
                      <a:pt x="31" y="44"/>
                    </a:lnTo>
                    <a:lnTo>
                      <a:pt x="63" y="44"/>
                    </a:lnTo>
                    <a:lnTo>
                      <a:pt x="99" y="44"/>
                    </a:lnTo>
                    <a:lnTo>
                      <a:pt x="126" y="40"/>
                    </a:lnTo>
                    <a:lnTo>
                      <a:pt x="151" y="37"/>
                    </a:lnTo>
                    <a:lnTo>
                      <a:pt x="187" y="33"/>
                    </a:lnTo>
                    <a:lnTo>
                      <a:pt x="221" y="29"/>
                    </a:lnTo>
                    <a:lnTo>
                      <a:pt x="238" y="29"/>
                    </a:lnTo>
                    <a:lnTo>
                      <a:pt x="268" y="29"/>
                    </a:lnTo>
                    <a:lnTo>
                      <a:pt x="297" y="29"/>
                    </a:lnTo>
                    <a:lnTo>
                      <a:pt x="297"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25" name="Freeform 414"/>
              <p:cNvSpPr>
                <a:spLocks/>
              </p:cNvSpPr>
              <p:nvPr/>
            </p:nvSpPr>
            <p:spPr bwMode="auto">
              <a:xfrm>
                <a:off x="1535" y="2290"/>
                <a:ext cx="33" cy="64"/>
              </a:xfrm>
              <a:custGeom>
                <a:avLst/>
                <a:gdLst>
                  <a:gd name="T0" fmla="*/ 0 w 67"/>
                  <a:gd name="T1" fmla="*/ 1 h 128"/>
                  <a:gd name="T2" fmla="*/ 0 w 67"/>
                  <a:gd name="T3" fmla="*/ 1 h 128"/>
                  <a:gd name="T4" fmla="*/ 0 w 67"/>
                  <a:gd name="T5" fmla="*/ 1 h 128"/>
                  <a:gd name="T6" fmla="*/ 0 w 67"/>
                  <a:gd name="T7" fmla="*/ 1 h 128"/>
                  <a:gd name="T8" fmla="*/ 0 w 67"/>
                  <a:gd name="T9" fmla="*/ 1 h 128"/>
                  <a:gd name="T10" fmla="*/ 0 w 67"/>
                  <a:gd name="T11" fmla="*/ 1 h 128"/>
                  <a:gd name="T12" fmla="*/ 0 w 67"/>
                  <a:gd name="T13" fmla="*/ 1 h 128"/>
                  <a:gd name="T14" fmla="*/ 0 w 67"/>
                  <a:gd name="T15" fmla="*/ 1 h 128"/>
                  <a:gd name="T16" fmla="*/ 0 w 67"/>
                  <a:gd name="T17" fmla="*/ 1 h 128"/>
                  <a:gd name="T18" fmla="*/ 0 w 67"/>
                  <a:gd name="T19" fmla="*/ 1 h 128"/>
                  <a:gd name="T20" fmla="*/ 0 w 67"/>
                  <a:gd name="T21" fmla="*/ 1 h 128"/>
                  <a:gd name="T22" fmla="*/ 0 w 67"/>
                  <a:gd name="T23" fmla="*/ 1 h 128"/>
                  <a:gd name="T24" fmla="*/ 0 w 67"/>
                  <a:gd name="T25" fmla="*/ 1 h 128"/>
                  <a:gd name="T26" fmla="*/ 0 w 67"/>
                  <a:gd name="T27" fmla="*/ 1 h 128"/>
                  <a:gd name="T28" fmla="*/ 0 w 67"/>
                  <a:gd name="T29" fmla="*/ 1 h 128"/>
                  <a:gd name="T30" fmla="*/ 0 w 67"/>
                  <a:gd name="T31" fmla="*/ 0 h 128"/>
                  <a:gd name="T32" fmla="*/ 0 w 67"/>
                  <a:gd name="T33" fmla="*/ 1 h 128"/>
                  <a:gd name="T34" fmla="*/ 0 w 67"/>
                  <a:gd name="T35" fmla="*/ 1 h 1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7"/>
                  <a:gd name="T55" fmla="*/ 0 h 128"/>
                  <a:gd name="T56" fmla="*/ 67 w 67"/>
                  <a:gd name="T57" fmla="*/ 128 h 1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7" h="128">
                    <a:moveTo>
                      <a:pt x="12" y="14"/>
                    </a:moveTo>
                    <a:lnTo>
                      <a:pt x="16" y="21"/>
                    </a:lnTo>
                    <a:lnTo>
                      <a:pt x="23" y="36"/>
                    </a:lnTo>
                    <a:lnTo>
                      <a:pt x="35" y="48"/>
                    </a:lnTo>
                    <a:lnTo>
                      <a:pt x="44" y="69"/>
                    </a:lnTo>
                    <a:lnTo>
                      <a:pt x="44" y="92"/>
                    </a:lnTo>
                    <a:lnTo>
                      <a:pt x="67" y="112"/>
                    </a:lnTo>
                    <a:lnTo>
                      <a:pt x="56" y="128"/>
                    </a:lnTo>
                    <a:lnTo>
                      <a:pt x="40" y="112"/>
                    </a:lnTo>
                    <a:lnTo>
                      <a:pt x="23" y="92"/>
                    </a:lnTo>
                    <a:lnTo>
                      <a:pt x="27" y="73"/>
                    </a:lnTo>
                    <a:lnTo>
                      <a:pt x="23" y="52"/>
                    </a:lnTo>
                    <a:lnTo>
                      <a:pt x="8" y="44"/>
                    </a:lnTo>
                    <a:lnTo>
                      <a:pt x="8" y="33"/>
                    </a:lnTo>
                    <a:lnTo>
                      <a:pt x="0" y="14"/>
                    </a:lnTo>
                    <a:lnTo>
                      <a:pt x="4" y="0"/>
                    </a:lnTo>
                    <a:lnTo>
                      <a:pt x="1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26" name="Freeform 415"/>
              <p:cNvSpPr>
                <a:spLocks/>
              </p:cNvSpPr>
              <p:nvPr/>
            </p:nvSpPr>
            <p:spPr bwMode="auto">
              <a:xfrm>
                <a:off x="1854" y="1526"/>
                <a:ext cx="202" cy="187"/>
              </a:xfrm>
              <a:custGeom>
                <a:avLst/>
                <a:gdLst>
                  <a:gd name="T0" fmla="*/ 1 w 403"/>
                  <a:gd name="T1" fmla="*/ 0 h 375"/>
                  <a:gd name="T2" fmla="*/ 1 w 403"/>
                  <a:gd name="T3" fmla="*/ 0 h 375"/>
                  <a:gd name="T4" fmla="*/ 1 w 403"/>
                  <a:gd name="T5" fmla="*/ 0 h 375"/>
                  <a:gd name="T6" fmla="*/ 1 w 403"/>
                  <a:gd name="T7" fmla="*/ 0 h 375"/>
                  <a:gd name="T8" fmla="*/ 1 w 403"/>
                  <a:gd name="T9" fmla="*/ 0 h 375"/>
                  <a:gd name="T10" fmla="*/ 1 w 403"/>
                  <a:gd name="T11" fmla="*/ 0 h 375"/>
                  <a:gd name="T12" fmla="*/ 1 w 403"/>
                  <a:gd name="T13" fmla="*/ 0 h 375"/>
                  <a:gd name="T14" fmla="*/ 1 w 403"/>
                  <a:gd name="T15" fmla="*/ 0 h 375"/>
                  <a:gd name="T16" fmla="*/ 1 w 403"/>
                  <a:gd name="T17" fmla="*/ 0 h 375"/>
                  <a:gd name="T18" fmla="*/ 1 w 403"/>
                  <a:gd name="T19" fmla="*/ 0 h 375"/>
                  <a:gd name="T20" fmla="*/ 1 w 403"/>
                  <a:gd name="T21" fmla="*/ 0 h 375"/>
                  <a:gd name="T22" fmla="*/ 1 w 403"/>
                  <a:gd name="T23" fmla="*/ 0 h 375"/>
                  <a:gd name="T24" fmla="*/ 1 w 403"/>
                  <a:gd name="T25" fmla="*/ 0 h 375"/>
                  <a:gd name="T26" fmla="*/ 1 w 403"/>
                  <a:gd name="T27" fmla="*/ 0 h 375"/>
                  <a:gd name="T28" fmla="*/ 1 w 403"/>
                  <a:gd name="T29" fmla="*/ 0 h 375"/>
                  <a:gd name="T30" fmla="*/ 1 w 403"/>
                  <a:gd name="T31" fmla="*/ 0 h 375"/>
                  <a:gd name="T32" fmla="*/ 1 w 403"/>
                  <a:gd name="T33" fmla="*/ 0 h 375"/>
                  <a:gd name="T34" fmla="*/ 1 w 403"/>
                  <a:gd name="T35" fmla="*/ 0 h 375"/>
                  <a:gd name="T36" fmla="*/ 0 w 403"/>
                  <a:gd name="T37" fmla="*/ 0 h 375"/>
                  <a:gd name="T38" fmla="*/ 0 w 403"/>
                  <a:gd name="T39" fmla="*/ 0 h 375"/>
                  <a:gd name="T40" fmla="*/ 1 w 403"/>
                  <a:gd name="T41" fmla="*/ 0 h 375"/>
                  <a:gd name="T42" fmla="*/ 1 w 403"/>
                  <a:gd name="T43" fmla="*/ 0 h 375"/>
                  <a:gd name="T44" fmla="*/ 1 w 403"/>
                  <a:gd name="T45" fmla="*/ 0 h 375"/>
                  <a:gd name="T46" fmla="*/ 1 w 403"/>
                  <a:gd name="T47" fmla="*/ 0 h 375"/>
                  <a:gd name="T48" fmla="*/ 1 w 403"/>
                  <a:gd name="T49" fmla="*/ 0 h 375"/>
                  <a:gd name="T50" fmla="*/ 1 w 403"/>
                  <a:gd name="T51" fmla="*/ 0 h 375"/>
                  <a:gd name="T52" fmla="*/ 1 w 403"/>
                  <a:gd name="T53" fmla="*/ 0 h 375"/>
                  <a:gd name="T54" fmla="*/ 1 w 403"/>
                  <a:gd name="T55" fmla="*/ 0 h 375"/>
                  <a:gd name="T56" fmla="*/ 1 w 403"/>
                  <a:gd name="T57" fmla="*/ 0 h 375"/>
                  <a:gd name="T58" fmla="*/ 1 w 403"/>
                  <a:gd name="T59" fmla="*/ 0 h 375"/>
                  <a:gd name="T60" fmla="*/ 1 w 403"/>
                  <a:gd name="T61" fmla="*/ 0 h 375"/>
                  <a:gd name="T62" fmla="*/ 1 w 403"/>
                  <a:gd name="T63" fmla="*/ 0 h 375"/>
                  <a:gd name="T64" fmla="*/ 1 w 403"/>
                  <a:gd name="T65" fmla="*/ 0 h 375"/>
                  <a:gd name="T66" fmla="*/ 1 w 403"/>
                  <a:gd name="T67" fmla="*/ 0 h 375"/>
                  <a:gd name="T68" fmla="*/ 1 w 403"/>
                  <a:gd name="T69" fmla="*/ 0 h 375"/>
                  <a:gd name="T70" fmla="*/ 1 w 403"/>
                  <a:gd name="T71" fmla="*/ 0 h 375"/>
                  <a:gd name="T72" fmla="*/ 1 w 403"/>
                  <a:gd name="T73" fmla="*/ 0 h 375"/>
                  <a:gd name="T74" fmla="*/ 1 w 403"/>
                  <a:gd name="T75" fmla="*/ 0 h 375"/>
                  <a:gd name="T76" fmla="*/ 1 w 403"/>
                  <a:gd name="T77" fmla="*/ 0 h 375"/>
                  <a:gd name="T78" fmla="*/ 1 w 403"/>
                  <a:gd name="T79" fmla="*/ 0 h 375"/>
                  <a:gd name="T80" fmla="*/ 1 w 403"/>
                  <a:gd name="T81" fmla="*/ 0 h 375"/>
                  <a:gd name="T82" fmla="*/ 1 w 403"/>
                  <a:gd name="T83" fmla="*/ 0 h 3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03"/>
                  <a:gd name="T127" fmla="*/ 0 h 375"/>
                  <a:gd name="T128" fmla="*/ 403 w 403"/>
                  <a:gd name="T129" fmla="*/ 375 h 3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03" h="375">
                    <a:moveTo>
                      <a:pt x="384" y="78"/>
                    </a:moveTo>
                    <a:lnTo>
                      <a:pt x="399" y="63"/>
                    </a:lnTo>
                    <a:lnTo>
                      <a:pt x="403" y="40"/>
                    </a:lnTo>
                    <a:lnTo>
                      <a:pt x="399" y="19"/>
                    </a:lnTo>
                    <a:lnTo>
                      <a:pt x="380" y="0"/>
                    </a:lnTo>
                    <a:lnTo>
                      <a:pt x="369" y="0"/>
                    </a:lnTo>
                    <a:lnTo>
                      <a:pt x="356" y="4"/>
                    </a:lnTo>
                    <a:lnTo>
                      <a:pt x="348" y="16"/>
                    </a:lnTo>
                    <a:lnTo>
                      <a:pt x="346" y="16"/>
                    </a:lnTo>
                    <a:lnTo>
                      <a:pt x="340" y="19"/>
                    </a:lnTo>
                    <a:lnTo>
                      <a:pt x="331" y="19"/>
                    </a:lnTo>
                    <a:lnTo>
                      <a:pt x="323" y="25"/>
                    </a:lnTo>
                    <a:lnTo>
                      <a:pt x="314" y="27"/>
                    </a:lnTo>
                    <a:lnTo>
                      <a:pt x="312" y="31"/>
                    </a:lnTo>
                    <a:lnTo>
                      <a:pt x="308" y="29"/>
                    </a:lnTo>
                    <a:lnTo>
                      <a:pt x="304" y="27"/>
                    </a:lnTo>
                    <a:lnTo>
                      <a:pt x="295" y="23"/>
                    </a:lnTo>
                    <a:lnTo>
                      <a:pt x="287" y="21"/>
                    </a:lnTo>
                    <a:lnTo>
                      <a:pt x="280" y="19"/>
                    </a:lnTo>
                    <a:lnTo>
                      <a:pt x="278" y="19"/>
                    </a:lnTo>
                    <a:lnTo>
                      <a:pt x="253" y="16"/>
                    </a:lnTo>
                    <a:lnTo>
                      <a:pt x="217" y="27"/>
                    </a:lnTo>
                    <a:lnTo>
                      <a:pt x="209" y="33"/>
                    </a:lnTo>
                    <a:lnTo>
                      <a:pt x="198" y="40"/>
                    </a:lnTo>
                    <a:lnTo>
                      <a:pt x="188" y="42"/>
                    </a:lnTo>
                    <a:lnTo>
                      <a:pt x="181" y="44"/>
                    </a:lnTo>
                    <a:lnTo>
                      <a:pt x="171" y="46"/>
                    </a:lnTo>
                    <a:lnTo>
                      <a:pt x="169" y="48"/>
                    </a:lnTo>
                    <a:lnTo>
                      <a:pt x="146" y="59"/>
                    </a:lnTo>
                    <a:lnTo>
                      <a:pt x="133" y="67"/>
                    </a:lnTo>
                    <a:lnTo>
                      <a:pt x="118" y="88"/>
                    </a:lnTo>
                    <a:lnTo>
                      <a:pt x="99" y="139"/>
                    </a:lnTo>
                    <a:lnTo>
                      <a:pt x="70" y="154"/>
                    </a:lnTo>
                    <a:lnTo>
                      <a:pt x="48" y="187"/>
                    </a:lnTo>
                    <a:lnTo>
                      <a:pt x="31" y="206"/>
                    </a:lnTo>
                    <a:lnTo>
                      <a:pt x="15" y="217"/>
                    </a:lnTo>
                    <a:lnTo>
                      <a:pt x="4" y="246"/>
                    </a:lnTo>
                    <a:lnTo>
                      <a:pt x="0" y="276"/>
                    </a:lnTo>
                    <a:lnTo>
                      <a:pt x="0" y="312"/>
                    </a:lnTo>
                    <a:lnTo>
                      <a:pt x="0" y="329"/>
                    </a:lnTo>
                    <a:lnTo>
                      <a:pt x="8" y="363"/>
                    </a:lnTo>
                    <a:lnTo>
                      <a:pt x="23" y="373"/>
                    </a:lnTo>
                    <a:lnTo>
                      <a:pt x="51" y="375"/>
                    </a:lnTo>
                    <a:lnTo>
                      <a:pt x="86" y="373"/>
                    </a:lnTo>
                    <a:lnTo>
                      <a:pt x="99" y="341"/>
                    </a:lnTo>
                    <a:lnTo>
                      <a:pt x="114" y="304"/>
                    </a:lnTo>
                    <a:lnTo>
                      <a:pt x="118" y="284"/>
                    </a:lnTo>
                    <a:lnTo>
                      <a:pt x="146" y="261"/>
                    </a:lnTo>
                    <a:lnTo>
                      <a:pt x="146" y="240"/>
                    </a:lnTo>
                    <a:lnTo>
                      <a:pt x="129" y="246"/>
                    </a:lnTo>
                    <a:lnTo>
                      <a:pt x="107" y="266"/>
                    </a:lnTo>
                    <a:lnTo>
                      <a:pt x="95" y="293"/>
                    </a:lnTo>
                    <a:lnTo>
                      <a:pt x="86" y="320"/>
                    </a:lnTo>
                    <a:lnTo>
                      <a:pt x="78" y="337"/>
                    </a:lnTo>
                    <a:lnTo>
                      <a:pt x="63" y="356"/>
                    </a:lnTo>
                    <a:lnTo>
                      <a:pt x="48" y="354"/>
                    </a:lnTo>
                    <a:lnTo>
                      <a:pt x="23" y="346"/>
                    </a:lnTo>
                    <a:lnTo>
                      <a:pt x="19" y="320"/>
                    </a:lnTo>
                    <a:lnTo>
                      <a:pt x="19" y="284"/>
                    </a:lnTo>
                    <a:lnTo>
                      <a:pt x="23" y="257"/>
                    </a:lnTo>
                    <a:lnTo>
                      <a:pt x="31" y="234"/>
                    </a:lnTo>
                    <a:lnTo>
                      <a:pt x="48" y="213"/>
                    </a:lnTo>
                    <a:lnTo>
                      <a:pt x="67" y="190"/>
                    </a:lnTo>
                    <a:lnTo>
                      <a:pt x="78" y="177"/>
                    </a:lnTo>
                    <a:lnTo>
                      <a:pt x="95" y="166"/>
                    </a:lnTo>
                    <a:lnTo>
                      <a:pt x="107" y="154"/>
                    </a:lnTo>
                    <a:lnTo>
                      <a:pt x="118" y="133"/>
                    </a:lnTo>
                    <a:lnTo>
                      <a:pt x="122" y="116"/>
                    </a:lnTo>
                    <a:lnTo>
                      <a:pt x="129" y="95"/>
                    </a:lnTo>
                    <a:lnTo>
                      <a:pt x="158" y="78"/>
                    </a:lnTo>
                    <a:lnTo>
                      <a:pt x="194" y="63"/>
                    </a:lnTo>
                    <a:lnTo>
                      <a:pt x="213" y="56"/>
                    </a:lnTo>
                    <a:lnTo>
                      <a:pt x="238" y="44"/>
                    </a:lnTo>
                    <a:lnTo>
                      <a:pt x="261" y="35"/>
                    </a:lnTo>
                    <a:lnTo>
                      <a:pt x="281" y="44"/>
                    </a:lnTo>
                    <a:lnTo>
                      <a:pt x="300" y="48"/>
                    </a:lnTo>
                    <a:lnTo>
                      <a:pt x="325" y="44"/>
                    </a:lnTo>
                    <a:lnTo>
                      <a:pt x="340" y="40"/>
                    </a:lnTo>
                    <a:lnTo>
                      <a:pt x="369" y="27"/>
                    </a:lnTo>
                    <a:lnTo>
                      <a:pt x="380" y="31"/>
                    </a:lnTo>
                    <a:lnTo>
                      <a:pt x="376" y="52"/>
                    </a:lnTo>
                    <a:lnTo>
                      <a:pt x="363" y="59"/>
                    </a:lnTo>
                    <a:lnTo>
                      <a:pt x="376" y="75"/>
                    </a:lnTo>
                    <a:lnTo>
                      <a:pt x="384"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27" name="Freeform 416"/>
              <p:cNvSpPr>
                <a:spLocks/>
              </p:cNvSpPr>
              <p:nvPr/>
            </p:nvSpPr>
            <p:spPr bwMode="auto">
              <a:xfrm>
                <a:off x="2161" y="2120"/>
                <a:ext cx="425" cy="210"/>
              </a:xfrm>
              <a:custGeom>
                <a:avLst/>
                <a:gdLst>
                  <a:gd name="T0" fmla="*/ 1 w 850"/>
                  <a:gd name="T1" fmla="*/ 1 h 420"/>
                  <a:gd name="T2" fmla="*/ 1 w 850"/>
                  <a:gd name="T3" fmla="*/ 1 h 420"/>
                  <a:gd name="T4" fmla="*/ 1 w 850"/>
                  <a:gd name="T5" fmla="*/ 1 h 420"/>
                  <a:gd name="T6" fmla="*/ 1 w 850"/>
                  <a:gd name="T7" fmla="*/ 1 h 420"/>
                  <a:gd name="T8" fmla="*/ 1 w 850"/>
                  <a:gd name="T9" fmla="*/ 1 h 420"/>
                  <a:gd name="T10" fmla="*/ 1 w 850"/>
                  <a:gd name="T11" fmla="*/ 1 h 420"/>
                  <a:gd name="T12" fmla="*/ 1 w 850"/>
                  <a:gd name="T13" fmla="*/ 1 h 420"/>
                  <a:gd name="T14" fmla="*/ 1 w 850"/>
                  <a:gd name="T15" fmla="*/ 1 h 420"/>
                  <a:gd name="T16" fmla="*/ 1 w 850"/>
                  <a:gd name="T17" fmla="*/ 1 h 420"/>
                  <a:gd name="T18" fmla="*/ 1 w 850"/>
                  <a:gd name="T19" fmla="*/ 1 h 420"/>
                  <a:gd name="T20" fmla="*/ 1 w 850"/>
                  <a:gd name="T21" fmla="*/ 1 h 420"/>
                  <a:gd name="T22" fmla="*/ 1 w 850"/>
                  <a:gd name="T23" fmla="*/ 1 h 420"/>
                  <a:gd name="T24" fmla="*/ 1 w 850"/>
                  <a:gd name="T25" fmla="*/ 1 h 420"/>
                  <a:gd name="T26" fmla="*/ 1 w 850"/>
                  <a:gd name="T27" fmla="*/ 1 h 420"/>
                  <a:gd name="T28" fmla="*/ 1 w 850"/>
                  <a:gd name="T29" fmla="*/ 1 h 420"/>
                  <a:gd name="T30" fmla="*/ 1 w 850"/>
                  <a:gd name="T31" fmla="*/ 1 h 420"/>
                  <a:gd name="T32" fmla="*/ 1 w 850"/>
                  <a:gd name="T33" fmla="*/ 1 h 420"/>
                  <a:gd name="T34" fmla="*/ 1 w 850"/>
                  <a:gd name="T35" fmla="*/ 1 h 420"/>
                  <a:gd name="T36" fmla="*/ 1 w 850"/>
                  <a:gd name="T37" fmla="*/ 1 h 420"/>
                  <a:gd name="T38" fmla="*/ 1 w 850"/>
                  <a:gd name="T39" fmla="*/ 1 h 420"/>
                  <a:gd name="T40" fmla="*/ 1 w 850"/>
                  <a:gd name="T41" fmla="*/ 1 h 420"/>
                  <a:gd name="T42" fmla="*/ 0 w 850"/>
                  <a:gd name="T43" fmla="*/ 1 h 420"/>
                  <a:gd name="T44" fmla="*/ 1 w 850"/>
                  <a:gd name="T45" fmla="*/ 1 h 420"/>
                  <a:gd name="T46" fmla="*/ 1 w 850"/>
                  <a:gd name="T47" fmla="*/ 1 h 420"/>
                  <a:gd name="T48" fmla="*/ 1 w 850"/>
                  <a:gd name="T49" fmla="*/ 1 h 420"/>
                  <a:gd name="T50" fmla="*/ 1 w 850"/>
                  <a:gd name="T51" fmla="*/ 1 h 420"/>
                  <a:gd name="T52" fmla="*/ 1 w 850"/>
                  <a:gd name="T53" fmla="*/ 1 h 420"/>
                  <a:gd name="T54" fmla="*/ 1 w 850"/>
                  <a:gd name="T55" fmla="*/ 1 h 420"/>
                  <a:gd name="T56" fmla="*/ 1 w 850"/>
                  <a:gd name="T57" fmla="*/ 1 h 420"/>
                  <a:gd name="T58" fmla="*/ 1 w 850"/>
                  <a:gd name="T59" fmla="*/ 1 h 420"/>
                  <a:gd name="T60" fmla="*/ 1 w 850"/>
                  <a:gd name="T61" fmla="*/ 1 h 420"/>
                  <a:gd name="T62" fmla="*/ 1 w 850"/>
                  <a:gd name="T63" fmla="*/ 1 h 420"/>
                  <a:gd name="T64" fmla="*/ 1 w 850"/>
                  <a:gd name="T65" fmla="*/ 1 h 420"/>
                  <a:gd name="T66" fmla="*/ 1 w 850"/>
                  <a:gd name="T67" fmla="*/ 1 h 420"/>
                  <a:gd name="T68" fmla="*/ 1 w 850"/>
                  <a:gd name="T69" fmla="*/ 1 h 420"/>
                  <a:gd name="T70" fmla="*/ 1 w 850"/>
                  <a:gd name="T71" fmla="*/ 1 h 420"/>
                  <a:gd name="T72" fmla="*/ 1 w 850"/>
                  <a:gd name="T73" fmla="*/ 1 h 420"/>
                  <a:gd name="T74" fmla="*/ 1 w 850"/>
                  <a:gd name="T75" fmla="*/ 1 h 420"/>
                  <a:gd name="T76" fmla="*/ 1 w 850"/>
                  <a:gd name="T77" fmla="*/ 1 h 420"/>
                  <a:gd name="T78" fmla="*/ 1 w 850"/>
                  <a:gd name="T79" fmla="*/ 1 h 420"/>
                  <a:gd name="T80" fmla="*/ 1 w 850"/>
                  <a:gd name="T81" fmla="*/ 1 h 420"/>
                  <a:gd name="T82" fmla="*/ 1 w 850"/>
                  <a:gd name="T83" fmla="*/ 1 h 420"/>
                  <a:gd name="T84" fmla="*/ 1 w 850"/>
                  <a:gd name="T85" fmla="*/ 1 h 420"/>
                  <a:gd name="T86" fmla="*/ 1 w 850"/>
                  <a:gd name="T87" fmla="*/ 1 h 420"/>
                  <a:gd name="T88" fmla="*/ 1 w 850"/>
                  <a:gd name="T89" fmla="*/ 1 h 420"/>
                  <a:gd name="T90" fmla="*/ 1 w 850"/>
                  <a:gd name="T91" fmla="*/ 1 h 420"/>
                  <a:gd name="T92" fmla="*/ 1 w 850"/>
                  <a:gd name="T93" fmla="*/ 1 h 420"/>
                  <a:gd name="T94" fmla="*/ 1 w 850"/>
                  <a:gd name="T95" fmla="*/ 1 h 420"/>
                  <a:gd name="T96" fmla="*/ 1 w 850"/>
                  <a:gd name="T97" fmla="*/ 1 h 42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50"/>
                  <a:gd name="T148" fmla="*/ 0 h 420"/>
                  <a:gd name="T149" fmla="*/ 850 w 850"/>
                  <a:gd name="T150" fmla="*/ 420 h 42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50" h="420">
                    <a:moveTo>
                      <a:pt x="154" y="262"/>
                    </a:moveTo>
                    <a:lnTo>
                      <a:pt x="219" y="270"/>
                    </a:lnTo>
                    <a:lnTo>
                      <a:pt x="253" y="281"/>
                    </a:lnTo>
                    <a:lnTo>
                      <a:pt x="285" y="289"/>
                    </a:lnTo>
                    <a:lnTo>
                      <a:pt x="327" y="293"/>
                    </a:lnTo>
                    <a:lnTo>
                      <a:pt x="363" y="302"/>
                    </a:lnTo>
                    <a:lnTo>
                      <a:pt x="414" y="302"/>
                    </a:lnTo>
                    <a:lnTo>
                      <a:pt x="447" y="306"/>
                    </a:lnTo>
                    <a:lnTo>
                      <a:pt x="502" y="314"/>
                    </a:lnTo>
                    <a:lnTo>
                      <a:pt x="528" y="318"/>
                    </a:lnTo>
                    <a:lnTo>
                      <a:pt x="561" y="333"/>
                    </a:lnTo>
                    <a:lnTo>
                      <a:pt x="568" y="333"/>
                    </a:lnTo>
                    <a:lnTo>
                      <a:pt x="612" y="340"/>
                    </a:lnTo>
                    <a:lnTo>
                      <a:pt x="629" y="350"/>
                    </a:lnTo>
                    <a:lnTo>
                      <a:pt x="652" y="365"/>
                    </a:lnTo>
                    <a:lnTo>
                      <a:pt x="681" y="373"/>
                    </a:lnTo>
                    <a:lnTo>
                      <a:pt x="715" y="384"/>
                    </a:lnTo>
                    <a:lnTo>
                      <a:pt x="739" y="409"/>
                    </a:lnTo>
                    <a:lnTo>
                      <a:pt x="787" y="420"/>
                    </a:lnTo>
                    <a:lnTo>
                      <a:pt x="810" y="392"/>
                    </a:lnTo>
                    <a:lnTo>
                      <a:pt x="819" y="354"/>
                    </a:lnTo>
                    <a:lnTo>
                      <a:pt x="831" y="329"/>
                    </a:lnTo>
                    <a:lnTo>
                      <a:pt x="838" y="302"/>
                    </a:lnTo>
                    <a:lnTo>
                      <a:pt x="850" y="285"/>
                    </a:lnTo>
                    <a:lnTo>
                      <a:pt x="827" y="270"/>
                    </a:lnTo>
                    <a:lnTo>
                      <a:pt x="787" y="249"/>
                    </a:lnTo>
                    <a:lnTo>
                      <a:pt x="747" y="238"/>
                    </a:lnTo>
                    <a:lnTo>
                      <a:pt x="720" y="219"/>
                    </a:lnTo>
                    <a:lnTo>
                      <a:pt x="667" y="202"/>
                    </a:lnTo>
                    <a:lnTo>
                      <a:pt x="648" y="194"/>
                    </a:lnTo>
                    <a:lnTo>
                      <a:pt x="585" y="179"/>
                    </a:lnTo>
                    <a:lnTo>
                      <a:pt x="506" y="167"/>
                    </a:lnTo>
                    <a:lnTo>
                      <a:pt x="433" y="150"/>
                    </a:lnTo>
                    <a:lnTo>
                      <a:pt x="399" y="131"/>
                    </a:lnTo>
                    <a:lnTo>
                      <a:pt x="352" y="124"/>
                    </a:lnTo>
                    <a:lnTo>
                      <a:pt x="293" y="103"/>
                    </a:lnTo>
                    <a:lnTo>
                      <a:pt x="234" y="91"/>
                    </a:lnTo>
                    <a:lnTo>
                      <a:pt x="205" y="84"/>
                    </a:lnTo>
                    <a:lnTo>
                      <a:pt x="165" y="72"/>
                    </a:lnTo>
                    <a:lnTo>
                      <a:pt x="139" y="55"/>
                    </a:lnTo>
                    <a:lnTo>
                      <a:pt x="91" y="36"/>
                    </a:lnTo>
                    <a:lnTo>
                      <a:pt x="59" y="17"/>
                    </a:lnTo>
                    <a:lnTo>
                      <a:pt x="15" y="0"/>
                    </a:lnTo>
                    <a:lnTo>
                      <a:pt x="0" y="21"/>
                    </a:lnTo>
                    <a:lnTo>
                      <a:pt x="36" y="36"/>
                    </a:lnTo>
                    <a:lnTo>
                      <a:pt x="63" y="55"/>
                    </a:lnTo>
                    <a:lnTo>
                      <a:pt x="95" y="76"/>
                    </a:lnTo>
                    <a:lnTo>
                      <a:pt x="131" y="88"/>
                    </a:lnTo>
                    <a:lnTo>
                      <a:pt x="171" y="95"/>
                    </a:lnTo>
                    <a:lnTo>
                      <a:pt x="202" y="109"/>
                    </a:lnTo>
                    <a:lnTo>
                      <a:pt x="238" y="116"/>
                    </a:lnTo>
                    <a:lnTo>
                      <a:pt x="253" y="116"/>
                    </a:lnTo>
                    <a:lnTo>
                      <a:pt x="285" y="135"/>
                    </a:lnTo>
                    <a:lnTo>
                      <a:pt x="327" y="143"/>
                    </a:lnTo>
                    <a:lnTo>
                      <a:pt x="378" y="156"/>
                    </a:lnTo>
                    <a:lnTo>
                      <a:pt x="414" y="167"/>
                    </a:lnTo>
                    <a:lnTo>
                      <a:pt x="437" y="171"/>
                    </a:lnTo>
                    <a:lnTo>
                      <a:pt x="473" y="175"/>
                    </a:lnTo>
                    <a:lnTo>
                      <a:pt x="513" y="183"/>
                    </a:lnTo>
                    <a:lnTo>
                      <a:pt x="546" y="194"/>
                    </a:lnTo>
                    <a:lnTo>
                      <a:pt x="547" y="194"/>
                    </a:lnTo>
                    <a:lnTo>
                      <a:pt x="557" y="196"/>
                    </a:lnTo>
                    <a:lnTo>
                      <a:pt x="566" y="196"/>
                    </a:lnTo>
                    <a:lnTo>
                      <a:pt x="582" y="198"/>
                    </a:lnTo>
                    <a:lnTo>
                      <a:pt x="587" y="200"/>
                    </a:lnTo>
                    <a:lnTo>
                      <a:pt x="597" y="204"/>
                    </a:lnTo>
                    <a:lnTo>
                      <a:pt x="604" y="205"/>
                    </a:lnTo>
                    <a:lnTo>
                      <a:pt x="608" y="207"/>
                    </a:lnTo>
                    <a:lnTo>
                      <a:pt x="633" y="219"/>
                    </a:lnTo>
                    <a:lnTo>
                      <a:pt x="656" y="226"/>
                    </a:lnTo>
                    <a:lnTo>
                      <a:pt x="696" y="230"/>
                    </a:lnTo>
                    <a:lnTo>
                      <a:pt x="732" y="242"/>
                    </a:lnTo>
                    <a:lnTo>
                      <a:pt x="758" y="259"/>
                    </a:lnTo>
                    <a:lnTo>
                      <a:pt x="802" y="281"/>
                    </a:lnTo>
                    <a:lnTo>
                      <a:pt x="823" y="289"/>
                    </a:lnTo>
                    <a:lnTo>
                      <a:pt x="815" y="318"/>
                    </a:lnTo>
                    <a:lnTo>
                      <a:pt x="802" y="354"/>
                    </a:lnTo>
                    <a:lnTo>
                      <a:pt x="787" y="380"/>
                    </a:lnTo>
                    <a:lnTo>
                      <a:pt x="779" y="397"/>
                    </a:lnTo>
                    <a:lnTo>
                      <a:pt x="747" y="384"/>
                    </a:lnTo>
                    <a:lnTo>
                      <a:pt x="724" y="365"/>
                    </a:lnTo>
                    <a:lnTo>
                      <a:pt x="696" y="354"/>
                    </a:lnTo>
                    <a:lnTo>
                      <a:pt x="652" y="337"/>
                    </a:lnTo>
                    <a:lnTo>
                      <a:pt x="604" y="321"/>
                    </a:lnTo>
                    <a:lnTo>
                      <a:pt x="582" y="318"/>
                    </a:lnTo>
                    <a:lnTo>
                      <a:pt x="549" y="310"/>
                    </a:lnTo>
                    <a:lnTo>
                      <a:pt x="513" y="297"/>
                    </a:lnTo>
                    <a:lnTo>
                      <a:pt x="473" y="289"/>
                    </a:lnTo>
                    <a:lnTo>
                      <a:pt x="447" y="281"/>
                    </a:lnTo>
                    <a:lnTo>
                      <a:pt x="407" y="278"/>
                    </a:lnTo>
                    <a:lnTo>
                      <a:pt x="371" y="274"/>
                    </a:lnTo>
                    <a:lnTo>
                      <a:pt x="340" y="274"/>
                    </a:lnTo>
                    <a:lnTo>
                      <a:pt x="308" y="266"/>
                    </a:lnTo>
                    <a:lnTo>
                      <a:pt x="279" y="262"/>
                    </a:lnTo>
                    <a:lnTo>
                      <a:pt x="249" y="249"/>
                    </a:lnTo>
                    <a:lnTo>
                      <a:pt x="219" y="242"/>
                    </a:lnTo>
                    <a:lnTo>
                      <a:pt x="143" y="234"/>
                    </a:lnTo>
                    <a:lnTo>
                      <a:pt x="154" y="2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28" name="Freeform 417"/>
              <p:cNvSpPr>
                <a:spLocks/>
              </p:cNvSpPr>
              <p:nvPr/>
            </p:nvSpPr>
            <p:spPr bwMode="auto">
              <a:xfrm>
                <a:off x="2205" y="2237"/>
                <a:ext cx="39" cy="135"/>
              </a:xfrm>
              <a:custGeom>
                <a:avLst/>
                <a:gdLst>
                  <a:gd name="T0" fmla="*/ 1 w 78"/>
                  <a:gd name="T1" fmla="*/ 1 h 270"/>
                  <a:gd name="T2" fmla="*/ 1 w 78"/>
                  <a:gd name="T3" fmla="*/ 1 h 270"/>
                  <a:gd name="T4" fmla="*/ 1 w 78"/>
                  <a:gd name="T5" fmla="*/ 1 h 270"/>
                  <a:gd name="T6" fmla="*/ 1 w 78"/>
                  <a:gd name="T7" fmla="*/ 1 h 270"/>
                  <a:gd name="T8" fmla="*/ 1 w 78"/>
                  <a:gd name="T9" fmla="*/ 1 h 270"/>
                  <a:gd name="T10" fmla="*/ 1 w 78"/>
                  <a:gd name="T11" fmla="*/ 1 h 270"/>
                  <a:gd name="T12" fmla="*/ 1 w 78"/>
                  <a:gd name="T13" fmla="*/ 1 h 270"/>
                  <a:gd name="T14" fmla="*/ 1 w 78"/>
                  <a:gd name="T15" fmla="*/ 1 h 270"/>
                  <a:gd name="T16" fmla="*/ 1 w 78"/>
                  <a:gd name="T17" fmla="*/ 1 h 270"/>
                  <a:gd name="T18" fmla="*/ 1 w 78"/>
                  <a:gd name="T19" fmla="*/ 1 h 270"/>
                  <a:gd name="T20" fmla="*/ 1 w 78"/>
                  <a:gd name="T21" fmla="*/ 1 h 270"/>
                  <a:gd name="T22" fmla="*/ 1 w 78"/>
                  <a:gd name="T23" fmla="*/ 1 h 270"/>
                  <a:gd name="T24" fmla="*/ 0 w 78"/>
                  <a:gd name="T25" fmla="*/ 1 h 270"/>
                  <a:gd name="T26" fmla="*/ 0 w 78"/>
                  <a:gd name="T27" fmla="*/ 1 h 270"/>
                  <a:gd name="T28" fmla="*/ 1 w 78"/>
                  <a:gd name="T29" fmla="*/ 1 h 270"/>
                  <a:gd name="T30" fmla="*/ 1 w 78"/>
                  <a:gd name="T31" fmla="*/ 1 h 270"/>
                  <a:gd name="T32" fmla="*/ 1 w 78"/>
                  <a:gd name="T33" fmla="*/ 1 h 270"/>
                  <a:gd name="T34" fmla="*/ 1 w 78"/>
                  <a:gd name="T35" fmla="*/ 1 h 270"/>
                  <a:gd name="T36" fmla="*/ 1 w 78"/>
                  <a:gd name="T37" fmla="*/ 1 h 270"/>
                  <a:gd name="T38" fmla="*/ 1 w 78"/>
                  <a:gd name="T39" fmla="*/ 1 h 270"/>
                  <a:gd name="T40" fmla="*/ 1 w 78"/>
                  <a:gd name="T41" fmla="*/ 0 h 270"/>
                  <a:gd name="T42" fmla="*/ 1 w 78"/>
                  <a:gd name="T43" fmla="*/ 1 h 270"/>
                  <a:gd name="T44" fmla="*/ 1 w 78"/>
                  <a:gd name="T45" fmla="*/ 1 h 270"/>
                  <a:gd name="T46" fmla="*/ 1 w 78"/>
                  <a:gd name="T47" fmla="*/ 1 h 2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8"/>
                  <a:gd name="T73" fmla="*/ 0 h 270"/>
                  <a:gd name="T74" fmla="*/ 78 w 78"/>
                  <a:gd name="T75" fmla="*/ 270 h 27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8" h="270">
                    <a:moveTo>
                      <a:pt x="67" y="28"/>
                    </a:moveTo>
                    <a:lnTo>
                      <a:pt x="59" y="51"/>
                    </a:lnTo>
                    <a:lnTo>
                      <a:pt x="52" y="72"/>
                    </a:lnTo>
                    <a:lnTo>
                      <a:pt x="44" y="99"/>
                    </a:lnTo>
                    <a:lnTo>
                      <a:pt x="37" y="127"/>
                    </a:lnTo>
                    <a:lnTo>
                      <a:pt x="31" y="154"/>
                    </a:lnTo>
                    <a:lnTo>
                      <a:pt x="31" y="175"/>
                    </a:lnTo>
                    <a:lnTo>
                      <a:pt x="23" y="198"/>
                    </a:lnTo>
                    <a:lnTo>
                      <a:pt x="23" y="230"/>
                    </a:lnTo>
                    <a:lnTo>
                      <a:pt x="37" y="256"/>
                    </a:lnTo>
                    <a:lnTo>
                      <a:pt x="16" y="270"/>
                    </a:lnTo>
                    <a:lnTo>
                      <a:pt x="4" y="262"/>
                    </a:lnTo>
                    <a:lnTo>
                      <a:pt x="0" y="241"/>
                    </a:lnTo>
                    <a:lnTo>
                      <a:pt x="0" y="211"/>
                    </a:lnTo>
                    <a:lnTo>
                      <a:pt x="4" y="182"/>
                    </a:lnTo>
                    <a:lnTo>
                      <a:pt x="12" y="146"/>
                    </a:lnTo>
                    <a:lnTo>
                      <a:pt x="16" y="106"/>
                    </a:lnTo>
                    <a:lnTo>
                      <a:pt x="23" y="84"/>
                    </a:lnTo>
                    <a:lnTo>
                      <a:pt x="27" y="51"/>
                    </a:lnTo>
                    <a:lnTo>
                      <a:pt x="44" y="36"/>
                    </a:lnTo>
                    <a:lnTo>
                      <a:pt x="56" y="0"/>
                    </a:lnTo>
                    <a:lnTo>
                      <a:pt x="78" y="11"/>
                    </a:lnTo>
                    <a:lnTo>
                      <a:pt x="67"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29" name="Freeform 418"/>
              <p:cNvSpPr>
                <a:spLocks/>
              </p:cNvSpPr>
              <p:nvPr/>
            </p:nvSpPr>
            <p:spPr bwMode="auto">
              <a:xfrm>
                <a:off x="2507" y="2243"/>
                <a:ext cx="42" cy="65"/>
              </a:xfrm>
              <a:custGeom>
                <a:avLst/>
                <a:gdLst>
                  <a:gd name="T0" fmla="*/ 1 w 84"/>
                  <a:gd name="T1" fmla="*/ 0 h 131"/>
                  <a:gd name="T2" fmla="*/ 1 w 84"/>
                  <a:gd name="T3" fmla="*/ 0 h 131"/>
                  <a:gd name="T4" fmla="*/ 1 w 84"/>
                  <a:gd name="T5" fmla="*/ 0 h 131"/>
                  <a:gd name="T6" fmla="*/ 1 w 84"/>
                  <a:gd name="T7" fmla="*/ 0 h 131"/>
                  <a:gd name="T8" fmla="*/ 1 w 84"/>
                  <a:gd name="T9" fmla="*/ 0 h 131"/>
                  <a:gd name="T10" fmla="*/ 0 w 84"/>
                  <a:gd name="T11" fmla="*/ 0 h 131"/>
                  <a:gd name="T12" fmla="*/ 1 w 84"/>
                  <a:gd name="T13" fmla="*/ 0 h 131"/>
                  <a:gd name="T14" fmla="*/ 1 w 84"/>
                  <a:gd name="T15" fmla="*/ 0 h 131"/>
                  <a:gd name="T16" fmla="*/ 1 w 84"/>
                  <a:gd name="T17" fmla="*/ 0 h 131"/>
                  <a:gd name="T18" fmla="*/ 1 w 84"/>
                  <a:gd name="T19" fmla="*/ 0 h 131"/>
                  <a:gd name="T20" fmla="*/ 1 w 84"/>
                  <a:gd name="T21" fmla="*/ 0 h 131"/>
                  <a:gd name="T22" fmla="*/ 1 w 84"/>
                  <a:gd name="T23" fmla="*/ 0 h 1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4"/>
                  <a:gd name="T37" fmla="*/ 0 h 131"/>
                  <a:gd name="T38" fmla="*/ 84 w 84"/>
                  <a:gd name="T39" fmla="*/ 131 h 13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4" h="131">
                    <a:moveTo>
                      <a:pt x="84" y="17"/>
                    </a:moveTo>
                    <a:lnTo>
                      <a:pt x="63" y="44"/>
                    </a:lnTo>
                    <a:lnTo>
                      <a:pt x="47" y="76"/>
                    </a:lnTo>
                    <a:lnTo>
                      <a:pt x="44" y="105"/>
                    </a:lnTo>
                    <a:lnTo>
                      <a:pt x="40" y="131"/>
                    </a:lnTo>
                    <a:lnTo>
                      <a:pt x="0" y="124"/>
                    </a:lnTo>
                    <a:lnTo>
                      <a:pt x="19" y="88"/>
                    </a:lnTo>
                    <a:lnTo>
                      <a:pt x="23" y="48"/>
                    </a:lnTo>
                    <a:lnTo>
                      <a:pt x="36" y="25"/>
                    </a:lnTo>
                    <a:lnTo>
                      <a:pt x="63" y="0"/>
                    </a:lnTo>
                    <a:lnTo>
                      <a:pt x="84"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30" name="Freeform 419"/>
              <p:cNvSpPr>
                <a:spLocks/>
              </p:cNvSpPr>
              <p:nvPr/>
            </p:nvSpPr>
            <p:spPr bwMode="auto">
              <a:xfrm>
                <a:off x="1858" y="1637"/>
                <a:ext cx="245" cy="113"/>
              </a:xfrm>
              <a:custGeom>
                <a:avLst/>
                <a:gdLst>
                  <a:gd name="T0" fmla="*/ 1 w 490"/>
                  <a:gd name="T1" fmla="*/ 0 h 224"/>
                  <a:gd name="T2" fmla="*/ 1 w 490"/>
                  <a:gd name="T3" fmla="*/ 1 h 224"/>
                  <a:gd name="T4" fmla="*/ 1 w 490"/>
                  <a:gd name="T5" fmla="*/ 1 h 224"/>
                  <a:gd name="T6" fmla="*/ 1 w 490"/>
                  <a:gd name="T7" fmla="*/ 1 h 224"/>
                  <a:gd name="T8" fmla="*/ 1 w 490"/>
                  <a:gd name="T9" fmla="*/ 1 h 224"/>
                  <a:gd name="T10" fmla="*/ 1 w 490"/>
                  <a:gd name="T11" fmla="*/ 1 h 224"/>
                  <a:gd name="T12" fmla="*/ 1 w 490"/>
                  <a:gd name="T13" fmla="*/ 1 h 224"/>
                  <a:gd name="T14" fmla="*/ 1 w 490"/>
                  <a:gd name="T15" fmla="*/ 1 h 224"/>
                  <a:gd name="T16" fmla="*/ 1 w 490"/>
                  <a:gd name="T17" fmla="*/ 1 h 224"/>
                  <a:gd name="T18" fmla="*/ 1 w 490"/>
                  <a:gd name="T19" fmla="*/ 1 h 224"/>
                  <a:gd name="T20" fmla="*/ 1 w 490"/>
                  <a:gd name="T21" fmla="*/ 1 h 224"/>
                  <a:gd name="T22" fmla="*/ 1 w 490"/>
                  <a:gd name="T23" fmla="*/ 1 h 224"/>
                  <a:gd name="T24" fmla="*/ 0 w 490"/>
                  <a:gd name="T25" fmla="*/ 1 h 224"/>
                  <a:gd name="T26" fmla="*/ 1 w 490"/>
                  <a:gd name="T27" fmla="*/ 1 h 224"/>
                  <a:gd name="T28" fmla="*/ 1 w 490"/>
                  <a:gd name="T29" fmla="*/ 1 h 224"/>
                  <a:gd name="T30" fmla="*/ 1 w 490"/>
                  <a:gd name="T31" fmla="*/ 1 h 224"/>
                  <a:gd name="T32" fmla="*/ 1 w 490"/>
                  <a:gd name="T33" fmla="*/ 1 h 224"/>
                  <a:gd name="T34" fmla="*/ 1 w 490"/>
                  <a:gd name="T35" fmla="*/ 1 h 224"/>
                  <a:gd name="T36" fmla="*/ 1 w 490"/>
                  <a:gd name="T37" fmla="*/ 1 h 224"/>
                  <a:gd name="T38" fmla="*/ 1 w 490"/>
                  <a:gd name="T39" fmla="*/ 1 h 224"/>
                  <a:gd name="T40" fmla="*/ 1 w 490"/>
                  <a:gd name="T41" fmla="*/ 1 h 224"/>
                  <a:gd name="T42" fmla="*/ 1 w 490"/>
                  <a:gd name="T43" fmla="*/ 1 h 224"/>
                  <a:gd name="T44" fmla="*/ 1 w 490"/>
                  <a:gd name="T45" fmla="*/ 1 h 224"/>
                  <a:gd name="T46" fmla="*/ 1 w 490"/>
                  <a:gd name="T47" fmla="*/ 1 h 224"/>
                  <a:gd name="T48" fmla="*/ 1 w 490"/>
                  <a:gd name="T49" fmla="*/ 1 h 224"/>
                  <a:gd name="T50" fmla="*/ 1 w 490"/>
                  <a:gd name="T51" fmla="*/ 1 h 224"/>
                  <a:gd name="T52" fmla="*/ 1 w 490"/>
                  <a:gd name="T53" fmla="*/ 1 h 224"/>
                  <a:gd name="T54" fmla="*/ 1 w 490"/>
                  <a:gd name="T55" fmla="*/ 0 h 224"/>
                  <a:gd name="T56" fmla="*/ 1 w 490"/>
                  <a:gd name="T57" fmla="*/ 0 h 22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90"/>
                  <a:gd name="T88" fmla="*/ 0 h 224"/>
                  <a:gd name="T89" fmla="*/ 490 w 490"/>
                  <a:gd name="T90" fmla="*/ 224 h 22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90" h="224">
                    <a:moveTo>
                      <a:pt x="479" y="0"/>
                    </a:moveTo>
                    <a:lnTo>
                      <a:pt x="452" y="19"/>
                    </a:lnTo>
                    <a:lnTo>
                      <a:pt x="424" y="34"/>
                    </a:lnTo>
                    <a:lnTo>
                      <a:pt x="387" y="45"/>
                    </a:lnTo>
                    <a:lnTo>
                      <a:pt x="344" y="61"/>
                    </a:lnTo>
                    <a:lnTo>
                      <a:pt x="273" y="78"/>
                    </a:lnTo>
                    <a:lnTo>
                      <a:pt x="230" y="89"/>
                    </a:lnTo>
                    <a:lnTo>
                      <a:pt x="182" y="114"/>
                    </a:lnTo>
                    <a:lnTo>
                      <a:pt x="154" y="125"/>
                    </a:lnTo>
                    <a:lnTo>
                      <a:pt x="131" y="167"/>
                    </a:lnTo>
                    <a:lnTo>
                      <a:pt x="114" y="211"/>
                    </a:lnTo>
                    <a:lnTo>
                      <a:pt x="66" y="213"/>
                    </a:lnTo>
                    <a:lnTo>
                      <a:pt x="0" y="184"/>
                    </a:lnTo>
                    <a:lnTo>
                      <a:pt x="55" y="224"/>
                    </a:lnTo>
                    <a:lnTo>
                      <a:pt x="91" y="224"/>
                    </a:lnTo>
                    <a:lnTo>
                      <a:pt x="135" y="220"/>
                    </a:lnTo>
                    <a:lnTo>
                      <a:pt x="142" y="180"/>
                    </a:lnTo>
                    <a:lnTo>
                      <a:pt x="161" y="137"/>
                    </a:lnTo>
                    <a:lnTo>
                      <a:pt x="205" y="125"/>
                    </a:lnTo>
                    <a:lnTo>
                      <a:pt x="241" y="100"/>
                    </a:lnTo>
                    <a:lnTo>
                      <a:pt x="292" y="89"/>
                    </a:lnTo>
                    <a:lnTo>
                      <a:pt x="336" y="87"/>
                    </a:lnTo>
                    <a:lnTo>
                      <a:pt x="384" y="70"/>
                    </a:lnTo>
                    <a:lnTo>
                      <a:pt x="412" y="62"/>
                    </a:lnTo>
                    <a:lnTo>
                      <a:pt x="452" y="45"/>
                    </a:lnTo>
                    <a:lnTo>
                      <a:pt x="475" y="30"/>
                    </a:lnTo>
                    <a:lnTo>
                      <a:pt x="490" y="26"/>
                    </a:lnTo>
                    <a:lnTo>
                      <a:pt x="47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44131" name="Freeform 420"/>
              <p:cNvSpPr>
                <a:spLocks/>
              </p:cNvSpPr>
              <p:nvPr/>
            </p:nvSpPr>
            <p:spPr bwMode="auto">
              <a:xfrm>
                <a:off x="1858" y="1647"/>
                <a:ext cx="274" cy="132"/>
              </a:xfrm>
              <a:custGeom>
                <a:avLst/>
                <a:gdLst>
                  <a:gd name="T0" fmla="*/ 1 w 547"/>
                  <a:gd name="T1" fmla="*/ 1 h 264"/>
                  <a:gd name="T2" fmla="*/ 1 w 547"/>
                  <a:gd name="T3" fmla="*/ 1 h 264"/>
                  <a:gd name="T4" fmla="*/ 1 w 547"/>
                  <a:gd name="T5" fmla="*/ 1 h 264"/>
                  <a:gd name="T6" fmla="*/ 1 w 547"/>
                  <a:gd name="T7" fmla="*/ 1 h 264"/>
                  <a:gd name="T8" fmla="*/ 1 w 547"/>
                  <a:gd name="T9" fmla="*/ 1 h 264"/>
                  <a:gd name="T10" fmla="*/ 1 w 547"/>
                  <a:gd name="T11" fmla="*/ 1 h 264"/>
                  <a:gd name="T12" fmla="*/ 1 w 547"/>
                  <a:gd name="T13" fmla="*/ 1 h 264"/>
                  <a:gd name="T14" fmla="*/ 1 w 547"/>
                  <a:gd name="T15" fmla="*/ 1 h 264"/>
                  <a:gd name="T16" fmla="*/ 1 w 547"/>
                  <a:gd name="T17" fmla="*/ 1 h 264"/>
                  <a:gd name="T18" fmla="*/ 1 w 547"/>
                  <a:gd name="T19" fmla="*/ 1 h 264"/>
                  <a:gd name="T20" fmla="*/ 1 w 547"/>
                  <a:gd name="T21" fmla="*/ 1 h 264"/>
                  <a:gd name="T22" fmla="*/ 1 w 547"/>
                  <a:gd name="T23" fmla="*/ 1 h 264"/>
                  <a:gd name="T24" fmla="*/ 1 w 547"/>
                  <a:gd name="T25" fmla="*/ 1 h 264"/>
                  <a:gd name="T26" fmla="*/ 1 w 547"/>
                  <a:gd name="T27" fmla="*/ 1 h 264"/>
                  <a:gd name="T28" fmla="*/ 1 w 547"/>
                  <a:gd name="T29" fmla="*/ 1 h 264"/>
                  <a:gd name="T30" fmla="*/ 1 w 547"/>
                  <a:gd name="T31" fmla="*/ 1 h 264"/>
                  <a:gd name="T32" fmla="*/ 1 w 547"/>
                  <a:gd name="T33" fmla="*/ 1 h 264"/>
                  <a:gd name="T34" fmla="*/ 1 w 547"/>
                  <a:gd name="T35" fmla="*/ 1 h 264"/>
                  <a:gd name="T36" fmla="*/ 1 w 547"/>
                  <a:gd name="T37" fmla="*/ 1 h 264"/>
                  <a:gd name="T38" fmla="*/ 1 w 547"/>
                  <a:gd name="T39" fmla="*/ 1 h 264"/>
                  <a:gd name="T40" fmla="*/ 1 w 547"/>
                  <a:gd name="T41" fmla="*/ 1 h 264"/>
                  <a:gd name="T42" fmla="*/ 0 w 547"/>
                  <a:gd name="T43" fmla="*/ 1 h 264"/>
                  <a:gd name="T44" fmla="*/ 1 w 547"/>
                  <a:gd name="T45" fmla="*/ 1 h 264"/>
                  <a:gd name="T46" fmla="*/ 1 w 547"/>
                  <a:gd name="T47" fmla="*/ 1 h 264"/>
                  <a:gd name="T48" fmla="*/ 1 w 547"/>
                  <a:gd name="T49" fmla="*/ 1 h 264"/>
                  <a:gd name="T50" fmla="*/ 1 w 547"/>
                  <a:gd name="T51" fmla="*/ 1 h 264"/>
                  <a:gd name="T52" fmla="*/ 1 w 547"/>
                  <a:gd name="T53" fmla="*/ 1 h 264"/>
                  <a:gd name="T54" fmla="*/ 1 w 547"/>
                  <a:gd name="T55" fmla="*/ 1 h 264"/>
                  <a:gd name="T56" fmla="*/ 1 w 547"/>
                  <a:gd name="T57" fmla="*/ 1 h 264"/>
                  <a:gd name="T58" fmla="*/ 1 w 547"/>
                  <a:gd name="T59" fmla="*/ 1 h 264"/>
                  <a:gd name="T60" fmla="*/ 1 w 547"/>
                  <a:gd name="T61" fmla="*/ 1 h 264"/>
                  <a:gd name="T62" fmla="*/ 1 w 547"/>
                  <a:gd name="T63" fmla="*/ 1 h 264"/>
                  <a:gd name="T64" fmla="*/ 1 w 547"/>
                  <a:gd name="T65" fmla="*/ 1 h 264"/>
                  <a:gd name="T66" fmla="*/ 1 w 547"/>
                  <a:gd name="T67" fmla="*/ 1 h 264"/>
                  <a:gd name="T68" fmla="*/ 1 w 547"/>
                  <a:gd name="T69" fmla="*/ 1 h 264"/>
                  <a:gd name="T70" fmla="*/ 1 w 547"/>
                  <a:gd name="T71" fmla="*/ 1 h 264"/>
                  <a:gd name="T72" fmla="*/ 1 w 547"/>
                  <a:gd name="T73" fmla="*/ 1 h 264"/>
                  <a:gd name="T74" fmla="*/ 1 w 547"/>
                  <a:gd name="T75" fmla="*/ 1 h 264"/>
                  <a:gd name="T76" fmla="*/ 1 w 547"/>
                  <a:gd name="T77" fmla="*/ 1 h 264"/>
                  <a:gd name="T78" fmla="*/ 1 w 547"/>
                  <a:gd name="T79" fmla="*/ 1 h 264"/>
                  <a:gd name="T80" fmla="*/ 1 w 547"/>
                  <a:gd name="T81" fmla="*/ 1 h 264"/>
                  <a:gd name="T82" fmla="*/ 1 w 547"/>
                  <a:gd name="T83" fmla="*/ 1 h 264"/>
                  <a:gd name="T84" fmla="*/ 1 w 547"/>
                  <a:gd name="T85" fmla="*/ 1 h 264"/>
                  <a:gd name="T86" fmla="*/ 1 w 547"/>
                  <a:gd name="T87" fmla="*/ 1 h 264"/>
                  <a:gd name="T88" fmla="*/ 1 w 547"/>
                  <a:gd name="T89" fmla="*/ 1 h 264"/>
                  <a:gd name="T90" fmla="*/ 1 w 547"/>
                  <a:gd name="T91" fmla="*/ 1 h 264"/>
                  <a:gd name="T92" fmla="*/ 1 w 547"/>
                  <a:gd name="T93" fmla="*/ 1 h 264"/>
                  <a:gd name="T94" fmla="*/ 1 w 547"/>
                  <a:gd name="T95" fmla="*/ 0 h 264"/>
                  <a:gd name="T96" fmla="*/ 1 w 547"/>
                  <a:gd name="T97" fmla="*/ 1 h 264"/>
                  <a:gd name="T98" fmla="*/ 1 w 547"/>
                  <a:gd name="T99" fmla="*/ 1 h 26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47"/>
                  <a:gd name="T151" fmla="*/ 0 h 264"/>
                  <a:gd name="T152" fmla="*/ 547 w 547"/>
                  <a:gd name="T153" fmla="*/ 264 h 26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47" h="264">
                    <a:moveTo>
                      <a:pt x="490" y="7"/>
                    </a:moveTo>
                    <a:lnTo>
                      <a:pt x="503" y="11"/>
                    </a:lnTo>
                    <a:lnTo>
                      <a:pt x="515" y="32"/>
                    </a:lnTo>
                    <a:lnTo>
                      <a:pt x="534" y="43"/>
                    </a:lnTo>
                    <a:lnTo>
                      <a:pt x="538" y="70"/>
                    </a:lnTo>
                    <a:lnTo>
                      <a:pt x="547" y="81"/>
                    </a:lnTo>
                    <a:lnTo>
                      <a:pt x="530" y="99"/>
                    </a:lnTo>
                    <a:lnTo>
                      <a:pt x="503" y="112"/>
                    </a:lnTo>
                    <a:lnTo>
                      <a:pt x="452" y="133"/>
                    </a:lnTo>
                    <a:lnTo>
                      <a:pt x="391" y="150"/>
                    </a:lnTo>
                    <a:lnTo>
                      <a:pt x="336" y="156"/>
                    </a:lnTo>
                    <a:lnTo>
                      <a:pt x="300" y="161"/>
                    </a:lnTo>
                    <a:lnTo>
                      <a:pt x="253" y="182"/>
                    </a:lnTo>
                    <a:lnTo>
                      <a:pt x="197" y="199"/>
                    </a:lnTo>
                    <a:lnTo>
                      <a:pt x="178" y="211"/>
                    </a:lnTo>
                    <a:lnTo>
                      <a:pt x="146" y="220"/>
                    </a:lnTo>
                    <a:lnTo>
                      <a:pt x="131" y="245"/>
                    </a:lnTo>
                    <a:lnTo>
                      <a:pt x="118" y="264"/>
                    </a:lnTo>
                    <a:lnTo>
                      <a:pt x="95" y="256"/>
                    </a:lnTo>
                    <a:lnTo>
                      <a:pt x="66" y="249"/>
                    </a:lnTo>
                    <a:lnTo>
                      <a:pt x="47" y="226"/>
                    </a:lnTo>
                    <a:lnTo>
                      <a:pt x="0" y="165"/>
                    </a:lnTo>
                    <a:lnTo>
                      <a:pt x="59" y="199"/>
                    </a:lnTo>
                    <a:lnTo>
                      <a:pt x="55" y="205"/>
                    </a:lnTo>
                    <a:lnTo>
                      <a:pt x="66" y="218"/>
                    </a:lnTo>
                    <a:lnTo>
                      <a:pt x="78" y="235"/>
                    </a:lnTo>
                    <a:lnTo>
                      <a:pt x="99" y="243"/>
                    </a:lnTo>
                    <a:lnTo>
                      <a:pt x="114" y="243"/>
                    </a:lnTo>
                    <a:lnTo>
                      <a:pt x="125" y="220"/>
                    </a:lnTo>
                    <a:lnTo>
                      <a:pt x="146" y="211"/>
                    </a:lnTo>
                    <a:lnTo>
                      <a:pt x="178" y="186"/>
                    </a:lnTo>
                    <a:lnTo>
                      <a:pt x="209" y="169"/>
                    </a:lnTo>
                    <a:lnTo>
                      <a:pt x="253" y="156"/>
                    </a:lnTo>
                    <a:lnTo>
                      <a:pt x="308" y="142"/>
                    </a:lnTo>
                    <a:lnTo>
                      <a:pt x="344" y="138"/>
                    </a:lnTo>
                    <a:lnTo>
                      <a:pt x="384" y="131"/>
                    </a:lnTo>
                    <a:lnTo>
                      <a:pt x="416" y="118"/>
                    </a:lnTo>
                    <a:lnTo>
                      <a:pt x="439" y="114"/>
                    </a:lnTo>
                    <a:lnTo>
                      <a:pt x="467" y="106"/>
                    </a:lnTo>
                    <a:lnTo>
                      <a:pt x="494" y="95"/>
                    </a:lnTo>
                    <a:lnTo>
                      <a:pt x="511" y="91"/>
                    </a:lnTo>
                    <a:lnTo>
                      <a:pt x="519" y="78"/>
                    </a:lnTo>
                    <a:lnTo>
                      <a:pt x="522" y="59"/>
                    </a:lnTo>
                    <a:lnTo>
                      <a:pt x="519" y="47"/>
                    </a:lnTo>
                    <a:lnTo>
                      <a:pt x="500" y="42"/>
                    </a:lnTo>
                    <a:lnTo>
                      <a:pt x="490" y="26"/>
                    </a:lnTo>
                    <a:lnTo>
                      <a:pt x="475" y="11"/>
                    </a:lnTo>
                    <a:lnTo>
                      <a:pt x="471" y="0"/>
                    </a:lnTo>
                    <a:lnTo>
                      <a:pt x="49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grpSp>
        <p:pic>
          <p:nvPicPr>
            <p:cNvPr id="44050" name="Picture 421" descr="BD05629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13" y="2782"/>
              <a:ext cx="1327" cy="6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1 CuadroTexto"/>
          <p:cNvSpPr txBox="1"/>
          <p:nvPr/>
        </p:nvSpPr>
        <p:spPr>
          <a:xfrm>
            <a:off x="446537" y="1007667"/>
            <a:ext cx="6111875" cy="585787"/>
          </a:xfrm>
          <a:prstGeom prst="rect">
            <a:avLst/>
          </a:prstGeom>
          <a:noFill/>
        </p:spPr>
        <p:txBody>
          <a:bodyPr wrap="none">
            <a:spAutoFit/>
          </a:bodyPr>
          <a:lstStyle/>
          <a:p>
            <a:pPr>
              <a:defRPr/>
            </a:pPr>
            <a:r>
              <a:rPr lang="es-MX" sz="3200" b="1" dirty="0">
                <a:solidFill>
                  <a:schemeClr val="accent2">
                    <a:lumMod val="75000"/>
                  </a:schemeClr>
                </a:solidFill>
                <a:latin typeface="+mn-lt"/>
              </a:rPr>
              <a:t>4.2.3   CONTROL DE DOCUMENTOS</a:t>
            </a:r>
          </a:p>
        </p:txBody>
      </p:sp>
    </p:spTree>
    <p:extLst>
      <p:ext uri="{BB962C8B-B14F-4D97-AF65-F5344CB8AC3E}">
        <p14:creationId xmlns:p14="http://schemas.microsoft.com/office/powerpoint/2010/main" val="3652075039"/>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058" name="Imagen 3"/>
          <p:cNvPicPr>
            <a:picLocks noChangeAspect="1"/>
          </p:cNvPicPr>
          <p:nvPr/>
        </p:nvPicPr>
        <p:blipFill>
          <a:blip r:embed="rId2" cstate="print">
            <a:extLst>
              <a:ext uri="{28A0092B-C50C-407E-A947-70E740481C1C}">
                <a14:useLocalDpi xmlns:a14="http://schemas.microsoft.com/office/drawing/2010/main" val="0"/>
              </a:ext>
            </a:extLst>
          </a:blip>
          <a:srcRect b="2940"/>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5059" name="Group 30"/>
          <p:cNvGrpSpPr>
            <a:grpSpLocks/>
          </p:cNvGrpSpPr>
          <p:nvPr/>
        </p:nvGrpSpPr>
        <p:grpSpPr bwMode="auto">
          <a:xfrm>
            <a:off x="824706" y="1556792"/>
            <a:ext cx="7494588" cy="4392488"/>
            <a:chOff x="336" y="897"/>
            <a:chExt cx="5184" cy="3168"/>
          </a:xfrm>
        </p:grpSpPr>
        <p:grpSp>
          <p:nvGrpSpPr>
            <p:cNvPr id="45061" name="Group 2"/>
            <p:cNvGrpSpPr>
              <a:grpSpLocks/>
            </p:cNvGrpSpPr>
            <p:nvPr/>
          </p:nvGrpSpPr>
          <p:grpSpPr bwMode="auto">
            <a:xfrm>
              <a:off x="1008" y="897"/>
              <a:ext cx="3588" cy="3168"/>
              <a:chOff x="1038" y="768"/>
              <a:chExt cx="3588" cy="3168"/>
            </a:xfrm>
          </p:grpSpPr>
          <p:grpSp>
            <p:nvGrpSpPr>
              <p:cNvPr id="45068" name="Group 3"/>
              <p:cNvGrpSpPr>
                <a:grpSpLocks/>
              </p:cNvGrpSpPr>
              <p:nvPr/>
            </p:nvGrpSpPr>
            <p:grpSpPr bwMode="auto">
              <a:xfrm>
                <a:off x="1038" y="2828"/>
                <a:ext cx="3588" cy="1108"/>
                <a:chOff x="1115" y="2627"/>
                <a:chExt cx="4330" cy="1206"/>
              </a:xfrm>
            </p:grpSpPr>
            <p:sp>
              <p:nvSpPr>
                <p:cNvPr id="45084" name="Freeform 4"/>
                <p:cNvSpPr>
                  <a:spLocks/>
                </p:cNvSpPr>
                <p:nvPr/>
              </p:nvSpPr>
              <p:spPr bwMode="auto">
                <a:xfrm>
                  <a:off x="4595" y="2627"/>
                  <a:ext cx="850" cy="1206"/>
                </a:xfrm>
                <a:custGeom>
                  <a:avLst/>
                  <a:gdLst>
                    <a:gd name="T0" fmla="*/ 433 w 850"/>
                    <a:gd name="T1" fmla="*/ 1206 h 1206"/>
                    <a:gd name="T2" fmla="*/ 0 w 850"/>
                    <a:gd name="T3" fmla="*/ 423 h 1206"/>
                    <a:gd name="T4" fmla="*/ 317 w 850"/>
                    <a:gd name="T5" fmla="*/ 0 h 1206"/>
                    <a:gd name="T6" fmla="*/ 850 w 850"/>
                    <a:gd name="T7" fmla="*/ 665 h 1206"/>
                    <a:gd name="T8" fmla="*/ 433 w 850"/>
                    <a:gd name="T9" fmla="*/ 1206 h 1206"/>
                    <a:gd name="T10" fmla="*/ 0 60000 65536"/>
                    <a:gd name="T11" fmla="*/ 0 60000 65536"/>
                    <a:gd name="T12" fmla="*/ 0 60000 65536"/>
                    <a:gd name="T13" fmla="*/ 0 60000 65536"/>
                    <a:gd name="T14" fmla="*/ 0 60000 65536"/>
                    <a:gd name="T15" fmla="*/ 0 w 850"/>
                    <a:gd name="T16" fmla="*/ 0 h 1206"/>
                    <a:gd name="T17" fmla="*/ 850 w 850"/>
                    <a:gd name="T18" fmla="*/ 1206 h 1206"/>
                  </a:gdLst>
                  <a:ahLst/>
                  <a:cxnLst>
                    <a:cxn ang="T10">
                      <a:pos x="T0" y="T1"/>
                    </a:cxn>
                    <a:cxn ang="T11">
                      <a:pos x="T2" y="T3"/>
                    </a:cxn>
                    <a:cxn ang="T12">
                      <a:pos x="T4" y="T5"/>
                    </a:cxn>
                    <a:cxn ang="T13">
                      <a:pos x="T6" y="T7"/>
                    </a:cxn>
                    <a:cxn ang="T14">
                      <a:pos x="T8" y="T9"/>
                    </a:cxn>
                  </a:cxnLst>
                  <a:rect l="T15" t="T16" r="T17" b="T18"/>
                  <a:pathLst>
                    <a:path w="850" h="1206">
                      <a:moveTo>
                        <a:pt x="433" y="1206"/>
                      </a:moveTo>
                      <a:lnTo>
                        <a:pt x="0" y="423"/>
                      </a:lnTo>
                      <a:lnTo>
                        <a:pt x="317" y="0"/>
                      </a:lnTo>
                      <a:lnTo>
                        <a:pt x="850" y="665"/>
                      </a:lnTo>
                      <a:lnTo>
                        <a:pt x="433" y="1206"/>
                      </a:lnTo>
                      <a:close/>
                    </a:path>
                  </a:pathLst>
                </a:custGeom>
                <a:gradFill rotWithShape="0">
                  <a:gsLst>
                    <a:gs pos="0">
                      <a:srgbClr val="339933"/>
                    </a:gs>
                    <a:gs pos="100000">
                      <a:srgbClr val="E0EFE0"/>
                    </a:gs>
                  </a:gsLst>
                  <a:lin ang="5400000" scaled="1"/>
                </a:gradFill>
                <a:ln w="23813">
                  <a:solidFill>
                    <a:srgbClr val="339933"/>
                  </a:solidFill>
                  <a:round/>
                  <a:headEnd/>
                  <a:tailEnd/>
                </a:ln>
              </p:spPr>
              <p:txBody>
                <a:bodyPr/>
                <a:lstStyle/>
                <a:p>
                  <a:endParaRPr lang="es-MX"/>
                </a:p>
              </p:txBody>
            </p:sp>
            <p:sp>
              <p:nvSpPr>
                <p:cNvPr id="45085" name="Freeform 5"/>
                <p:cNvSpPr>
                  <a:spLocks/>
                </p:cNvSpPr>
                <p:nvPr/>
              </p:nvSpPr>
              <p:spPr bwMode="auto">
                <a:xfrm>
                  <a:off x="1542" y="2627"/>
                  <a:ext cx="3372" cy="425"/>
                </a:xfrm>
                <a:custGeom>
                  <a:avLst/>
                  <a:gdLst>
                    <a:gd name="T0" fmla="*/ 0 w 3372"/>
                    <a:gd name="T1" fmla="*/ 425 h 425"/>
                    <a:gd name="T2" fmla="*/ 3055 w 3372"/>
                    <a:gd name="T3" fmla="*/ 425 h 425"/>
                    <a:gd name="T4" fmla="*/ 3372 w 3372"/>
                    <a:gd name="T5" fmla="*/ 0 h 425"/>
                    <a:gd name="T6" fmla="*/ 604 w 3372"/>
                    <a:gd name="T7" fmla="*/ 2 h 425"/>
                    <a:gd name="T8" fmla="*/ 0 w 3372"/>
                    <a:gd name="T9" fmla="*/ 425 h 425"/>
                    <a:gd name="T10" fmla="*/ 0 60000 65536"/>
                    <a:gd name="T11" fmla="*/ 0 60000 65536"/>
                    <a:gd name="T12" fmla="*/ 0 60000 65536"/>
                    <a:gd name="T13" fmla="*/ 0 60000 65536"/>
                    <a:gd name="T14" fmla="*/ 0 60000 65536"/>
                    <a:gd name="T15" fmla="*/ 0 w 3372"/>
                    <a:gd name="T16" fmla="*/ 0 h 425"/>
                    <a:gd name="T17" fmla="*/ 3372 w 3372"/>
                    <a:gd name="T18" fmla="*/ 425 h 425"/>
                  </a:gdLst>
                  <a:ahLst/>
                  <a:cxnLst>
                    <a:cxn ang="T10">
                      <a:pos x="T0" y="T1"/>
                    </a:cxn>
                    <a:cxn ang="T11">
                      <a:pos x="T2" y="T3"/>
                    </a:cxn>
                    <a:cxn ang="T12">
                      <a:pos x="T4" y="T5"/>
                    </a:cxn>
                    <a:cxn ang="T13">
                      <a:pos x="T6" y="T7"/>
                    </a:cxn>
                    <a:cxn ang="T14">
                      <a:pos x="T8" y="T9"/>
                    </a:cxn>
                  </a:cxnLst>
                  <a:rect l="T15" t="T16" r="T17" b="T18"/>
                  <a:pathLst>
                    <a:path w="3372" h="425">
                      <a:moveTo>
                        <a:pt x="0" y="425"/>
                      </a:moveTo>
                      <a:lnTo>
                        <a:pt x="3055" y="425"/>
                      </a:lnTo>
                      <a:lnTo>
                        <a:pt x="3372" y="0"/>
                      </a:lnTo>
                      <a:lnTo>
                        <a:pt x="604" y="2"/>
                      </a:lnTo>
                      <a:lnTo>
                        <a:pt x="0" y="425"/>
                      </a:lnTo>
                      <a:close/>
                    </a:path>
                  </a:pathLst>
                </a:custGeom>
                <a:gradFill rotWithShape="0">
                  <a:gsLst>
                    <a:gs pos="0">
                      <a:srgbClr val="339933"/>
                    </a:gs>
                    <a:gs pos="100000">
                      <a:srgbClr val="E0EFE0"/>
                    </a:gs>
                  </a:gsLst>
                  <a:lin ang="5400000" scaled="1"/>
                </a:gradFill>
                <a:ln w="23813">
                  <a:solidFill>
                    <a:srgbClr val="339933"/>
                  </a:solidFill>
                  <a:round/>
                  <a:headEnd/>
                  <a:tailEnd/>
                </a:ln>
              </p:spPr>
              <p:txBody>
                <a:bodyPr/>
                <a:lstStyle/>
                <a:p>
                  <a:endParaRPr lang="es-MX"/>
                </a:p>
              </p:txBody>
            </p:sp>
            <p:sp>
              <p:nvSpPr>
                <p:cNvPr id="45086" name="Freeform 6"/>
                <p:cNvSpPr>
                  <a:spLocks/>
                </p:cNvSpPr>
                <p:nvPr/>
              </p:nvSpPr>
              <p:spPr bwMode="auto">
                <a:xfrm>
                  <a:off x="1115" y="3050"/>
                  <a:ext cx="3913" cy="783"/>
                </a:xfrm>
                <a:custGeom>
                  <a:avLst/>
                  <a:gdLst>
                    <a:gd name="T0" fmla="*/ 0 w 3913"/>
                    <a:gd name="T1" fmla="*/ 783 h 783"/>
                    <a:gd name="T2" fmla="*/ 3913 w 3913"/>
                    <a:gd name="T3" fmla="*/ 783 h 783"/>
                    <a:gd name="T4" fmla="*/ 3480 w 3913"/>
                    <a:gd name="T5" fmla="*/ 0 h 783"/>
                    <a:gd name="T6" fmla="*/ 429 w 3913"/>
                    <a:gd name="T7" fmla="*/ 0 h 783"/>
                    <a:gd name="T8" fmla="*/ 0 w 3913"/>
                    <a:gd name="T9" fmla="*/ 783 h 783"/>
                    <a:gd name="T10" fmla="*/ 0 60000 65536"/>
                    <a:gd name="T11" fmla="*/ 0 60000 65536"/>
                    <a:gd name="T12" fmla="*/ 0 60000 65536"/>
                    <a:gd name="T13" fmla="*/ 0 60000 65536"/>
                    <a:gd name="T14" fmla="*/ 0 60000 65536"/>
                    <a:gd name="T15" fmla="*/ 0 w 3913"/>
                    <a:gd name="T16" fmla="*/ 0 h 783"/>
                    <a:gd name="T17" fmla="*/ 3913 w 3913"/>
                    <a:gd name="T18" fmla="*/ 783 h 783"/>
                  </a:gdLst>
                  <a:ahLst/>
                  <a:cxnLst>
                    <a:cxn ang="T10">
                      <a:pos x="T0" y="T1"/>
                    </a:cxn>
                    <a:cxn ang="T11">
                      <a:pos x="T2" y="T3"/>
                    </a:cxn>
                    <a:cxn ang="T12">
                      <a:pos x="T4" y="T5"/>
                    </a:cxn>
                    <a:cxn ang="T13">
                      <a:pos x="T6" y="T7"/>
                    </a:cxn>
                    <a:cxn ang="T14">
                      <a:pos x="T8" y="T9"/>
                    </a:cxn>
                  </a:cxnLst>
                  <a:rect l="T15" t="T16" r="T17" b="T18"/>
                  <a:pathLst>
                    <a:path w="3913" h="783">
                      <a:moveTo>
                        <a:pt x="0" y="783"/>
                      </a:moveTo>
                      <a:lnTo>
                        <a:pt x="3913" y="783"/>
                      </a:lnTo>
                      <a:lnTo>
                        <a:pt x="3480" y="0"/>
                      </a:lnTo>
                      <a:lnTo>
                        <a:pt x="429" y="0"/>
                      </a:lnTo>
                      <a:lnTo>
                        <a:pt x="0" y="783"/>
                      </a:lnTo>
                      <a:close/>
                    </a:path>
                  </a:pathLst>
                </a:custGeom>
                <a:gradFill rotWithShape="0">
                  <a:gsLst>
                    <a:gs pos="0">
                      <a:srgbClr val="339933"/>
                    </a:gs>
                    <a:gs pos="100000">
                      <a:srgbClr val="E0EFE0"/>
                    </a:gs>
                  </a:gsLst>
                  <a:lin ang="5400000" scaled="1"/>
                </a:gradFill>
                <a:ln w="23813">
                  <a:solidFill>
                    <a:srgbClr val="339933"/>
                  </a:solidFill>
                  <a:round/>
                  <a:headEnd/>
                  <a:tailEnd/>
                </a:ln>
              </p:spPr>
              <p:txBody>
                <a:bodyPr/>
                <a:lstStyle/>
                <a:p>
                  <a:endParaRPr lang="es-MX"/>
                </a:p>
              </p:txBody>
            </p:sp>
          </p:grpSp>
          <p:grpSp>
            <p:nvGrpSpPr>
              <p:cNvPr id="45069" name="Group 7"/>
              <p:cNvGrpSpPr>
                <a:grpSpLocks/>
              </p:cNvGrpSpPr>
              <p:nvPr/>
            </p:nvGrpSpPr>
            <p:grpSpPr bwMode="auto">
              <a:xfrm>
                <a:off x="1506" y="2134"/>
                <a:ext cx="2666" cy="963"/>
                <a:chOff x="1615" y="1880"/>
                <a:chExt cx="3217" cy="1047"/>
              </a:xfrm>
            </p:grpSpPr>
            <p:sp>
              <p:nvSpPr>
                <p:cNvPr id="45081" name="Freeform 8"/>
                <p:cNvSpPr>
                  <a:spLocks/>
                </p:cNvSpPr>
                <p:nvPr/>
              </p:nvSpPr>
              <p:spPr bwMode="auto">
                <a:xfrm>
                  <a:off x="4089" y="1880"/>
                  <a:ext cx="743" cy="1046"/>
                </a:xfrm>
                <a:custGeom>
                  <a:avLst/>
                  <a:gdLst>
                    <a:gd name="T0" fmla="*/ 0 w 743"/>
                    <a:gd name="T1" fmla="*/ 285 h 1046"/>
                    <a:gd name="T2" fmla="*/ 441 w 743"/>
                    <a:gd name="T3" fmla="*/ 1046 h 1046"/>
                    <a:gd name="T4" fmla="*/ 743 w 743"/>
                    <a:gd name="T5" fmla="*/ 656 h 1046"/>
                    <a:gd name="T6" fmla="*/ 213 w 743"/>
                    <a:gd name="T7" fmla="*/ 0 h 1046"/>
                    <a:gd name="T8" fmla="*/ 0 w 743"/>
                    <a:gd name="T9" fmla="*/ 285 h 1046"/>
                    <a:gd name="T10" fmla="*/ 0 60000 65536"/>
                    <a:gd name="T11" fmla="*/ 0 60000 65536"/>
                    <a:gd name="T12" fmla="*/ 0 60000 65536"/>
                    <a:gd name="T13" fmla="*/ 0 60000 65536"/>
                    <a:gd name="T14" fmla="*/ 0 60000 65536"/>
                    <a:gd name="T15" fmla="*/ 0 w 743"/>
                    <a:gd name="T16" fmla="*/ 0 h 1046"/>
                    <a:gd name="T17" fmla="*/ 743 w 743"/>
                    <a:gd name="T18" fmla="*/ 1046 h 1046"/>
                  </a:gdLst>
                  <a:ahLst/>
                  <a:cxnLst>
                    <a:cxn ang="T10">
                      <a:pos x="T0" y="T1"/>
                    </a:cxn>
                    <a:cxn ang="T11">
                      <a:pos x="T2" y="T3"/>
                    </a:cxn>
                    <a:cxn ang="T12">
                      <a:pos x="T4" y="T5"/>
                    </a:cxn>
                    <a:cxn ang="T13">
                      <a:pos x="T6" y="T7"/>
                    </a:cxn>
                    <a:cxn ang="T14">
                      <a:pos x="T8" y="T9"/>
                    </a:cxn>
                  </a:cxnLst>
                  <a:rect l="T15" t="T16" r="T17" b="T18"/>
                  <a:pathLst>
                    <a:path w="743" h="1046">
                      <a:moveTo>
                        <a:pt x="0" y="285"/>
                      </a:moveTo>
                      <a:lnTo>
                        <a:pt x="441" y="1046"/>
                      </a:lnTo>
                      <a:lnTo>
                        <a:pt x="743" y="656"/>
                      </a:lnTo>
                      <a:lnTo>
                        <a:pt x="213" y="0"/>
                      </a:lnTo>
                      <a:lnTo>
                        <a:pt x="0" y="285"/>
                      </a:lnTo>
                      <a:close/>
                    </a:path>
                  </a:pathLst>
                </a:custGeom>
                <a:gradFill rotWithShape="0">
                  <a:gsLst>
                    <a:gs pos="0">
                      <a:srgbClr val="9900CC"/>
                    </a:gs>
                    <a:gs pos="100000">
                      <a:srgbClr val="EFD6F7"/>
                    </a:gs>
                  </a:gsLst>
                  <a:lin ang="5400000" scaled="1"/>
                </a:gradFill>
                <a:ln w="23813">
                  <a:solidFill>
                    <a:srgbClr val="9900CC"/>
                  </a:solidFill>
                  <a:round/>
                  <a:headEnd/>
                  <a:tailEnd/>
                </a:ln>
              </p:spPr>
              <p:txBody>
                <a:bodyPr/>
                <a:lstStyle/>
                <a:p>
                  <a:endParaRPr lang="es-MX"/>
                </a:p>
              </p:txBody>
            </p:sp>
            <p:sp>
              <p:nvSpPr>
                <p:cNvPr id="45082" name="Freeform 9"/>
                <p:cNvSpPr>
                  <a:spLocks/>
                </p:cNvSpPr>
                <p:nvPr/>
              </p:nvSpPr>
              <p:spPr bwMode="auto">
                <a:xfrm>
                  <a:off x="2049" y="1880"/>
                  <a:ext cx="2252" cy="283"/>
                </a:xfrm>
                <a:custGeom>
                  <a:avLst/>
                  <a:gdLst>
                    <a:gd name="T0" fmla="*/ 0 w 2252"/>
                    <a:gd name="T1" fmla="*/ 283 h 283"/>
                    <a:gd name="T2" fmla="*/ 2038 w 2252"/>
                    <a:gd name="T3" fmla="*/ 283 h 283"/>
                    <a:gd name="T4" fmla="*/ 2252 w 2252"/>
                    <a:gd name="T5" fmla="*/ 0 h 283"/>
                    <a:gd name="T6" fmla="*/ 569 w 2252"/>
                    <a:gd name="T7" fmla="*/ 0 h 283"/>
                    <a:gd name="T8" fmla="*/ 0 w 2252"/>
                    <a:gd name="T9" fmla="*/ 283 h 283"/>
                    <a:gd name="T10" fmla="*/ 0 60000 65536"/>
                    <a:gd name="T11" fmla="*/ 0 60000 65536"/>
                    <a:gd name="T12" fmla="*/ 0 60000 65536"/>
                    <a:gd name="T13" fmla="*/ 0 60000 65536"/>
                    <a:gd name="T14" fmla="*/ 0 60000 65536"/>
                    <a:gd name="T15" fmla="*/ 0 w 2252"/>
                    <a:gd name="T16" fmla="*/ 0 h 283"/>
                    <a:gd name="T17" fmla="*/ 2252 w 2252"/>
                    <a:gd name="T18" fmla="*/ 283 h 283"/>
                  </a:gdLst>
                  <a:ahLst/>
                  <a:cxnLst>
                    <a:cxn ang="T10">
                      <a:pos x="T0" y="T1"/>
                    </a:cxn>
                    <a:cxn ang="T11">
                      <a:pos x="T2" y="T3"/>
                    </a:cxn>
                    <a:cxn ang="T12">
                      <a:pos x="T4" y="T5"/>
                    </a:cxn>
                    <a:cxn ang="T13">
                      <a:pos x="T6" y="T7"/>
                    </a:cxn>
                    <a:cxn ang="T14">
                      <a:pos x="T8" y="T9"/>
                    </a:cxn>
                  </a:cxnLst>
                  <a:rect l="T15" t="T16" r="T17" b="T18"/>
                  <a:pathLst>
                    <a:path w="2252" h="283">
                      <a:moveTo>
                        <a:pt x="0" y="283"/>
                      </a:moveTo>
                      <a:lnTo>
                        <a:pt x="2038" y="283"/>
                      </a:lnTo>
                      <a:lnTo>
                        <a:pt x="2252" y="0"/>
                      </a:lnTo>
                      <a:lnTo>
                        <a:pt x="569" y="0"/>
                      </a:lnTo>
                      <a:lnTo>
                        <a:pt x="0" y="283"/>
                      </a:lnTo>
                      <a:close/>
                    </a:path>
                  </a:pathLst>
                </a:custGeom>
                <a:gradFill rotWithShape="0">
                  <a:gsLst>
                    <a:gs pos="0">
                      <a:srgbClr val="9900CC"/>
                    </a:gs>
                    <a:gs pos="100000">
                      <a:srgbClr val="EFD6F7"/>
                    </a:gs>
                  </a:gsLst>
                  <a:lin ang="5400000" scaled="1"/>
                </a:gradFill>
                <a:ln w="23813">
                  <a:solidFill>
                    <a:srgbClr val="9900CC"/>
                  </a:solidFill>
                  <a:round/>
                  <a:headEnd/>
                  <a:tailEnd/>
                </a:ln>
              </p:spPr>
              <p:txBody>
                <a:bodyPr/>
                <a:lstStyle/>
                <a:p>
                  <a:endParaRPr lang="es-MX"/>
                </a:p>
              </p:txBody>
            </p:sp>
            <p:sp>
              <p:nvSpPr>
                <p:cNvPr id="45083" name="Freeform 10"/>
                <p:cNvSpPr>
                  <a:spLocks/>
                </p:cNvSpPr>
                <p:nvPr/>
              </p:nvSpPr>
              <p:spPr bwMode="auto">
                <a:xfrm>
                  <a:off x="1615" y="2163"/>
                  <a:ext cx="2913" cy="764"/>
                </a:xfrm>
                <a:custGeom>
                  <a:avLst/>
                  <a:gdLst>
                    <a:gd name="T0" fmla="*/ 0 w 2913"/>
                    <a:gd name="T1" fmla="*/ 764 h 764"/>
                    <a:gd name="T2" fmla="*/ 2913 w 2913"/>
                    <a:gd name="T3" fmla="*/ 764 h 764"/>
                    <a:gd name="T4" fmla="*/ 2472 w 2913"/>
                    <a:gd name="T5" fmla="*/ 0 h 764"/>
                    <a:gd name="T6" fmla="*/ 434 w 2913"/>
                    <a:gd name="T7" fmla="*/ 0 h 764"/>
                    <a:gd name="T8" fmla="*/ 0 w 2913"/>
                    <a:gd name="T9" fmla="*/ 764 h 764"/>
                    <a:gd name="T10" fmla="*/ 0 60000 65536"/>
                    <a:gd name="T11" fmla="*/ 0 60000 65536"/>
                    <a:gd name="T12" fmla="*/ 0 60000 65536"/>
                    <a:gd name="T13" fmla="*/ 0 60000 65536"/>
                    <a:gd name="T14" fmla="*/ 0 60000 65536"/>
                    <a:gd name="T15" fmla="*/ 0 w 2913"/>
                    <a:gd name="T16" fmla="*/ 0 h 764"/>
                    <a:gd name="T17" fmla="*/ 2913 w 2913"/>
                    <a:gd name="T18" fmla="*/ 764 h 764"/>
                  </a:gdLst>
                  <a:ahLst/>
                  <a:cxnLst>
                    <a:cxn ang="T10">
                      <a:pos x="T0" y="T1"/>
                    </a:cxn>
                    <a:cxn ang="T11">
                      <a:pos x="T2" y="T3"/>
                    </a:cxn>
                    <a:cxn ang="T12">
                      <a:pos x="T4" y="T5"/>
                    </a:cxn>
                    <a:cxn ang="T13">
                      <a:pos x="T6" y="T7"/>
                    </a:cxn>
                    <a:cxn ang="T14">
                      <a:pos x="T8" y="T9"/>
                    </a:cxn>
                  </a:cxnLst>
                  <a:rect l="T15" t="T16" r="T17" b="T18"/>
                  <a:pathLst>
                    <a:path w="2913" h="764">
                      <a:moveTo>
                        <a:pt x="0" y="764"/>
                      </a:moveTo>
                      <a:lnTo>
                        <a:pt x="2913" y="764"/>
                      </a:lnTo>
                      <a:lnTo>
                        <a:pt x="2472" y="0"/>
                      </a:lnTo>
                      <a:lnTo>
                        <a:pt x="434" y="0"/>
                      </a:lnTo>
                      <a:lnTo>
                        <a:pt x="0" y="764"/>
                      </a:lnTo>
                      <a:close/>
                    </a:path>
                  </a:pathLst>
                </a:custGeom>
                <a:gradFill rotWithShape="0">
                  <a:gsLst>
                    <a:gs pos="0">
                      <a:srgbClr val="9900CC"/>
                    </a:gs>
                    <a:gs pos="100000">
                      <a:srgbClr val="EFD6F7"/>
                    </a:gs>
                  </a:gsLst>
                  <a:lin ang="5400000" scaled="1"/>
                </a:gradFill>
                <a:ln w="23813">
                  <a:solidFill>
                    <a:srgbClr val="9900CC"/>
                  </a:solidFill>
                  <a:round/>
                  <a:headEnd/>
                  <a:tailEnd/>
                </a:ln>
              </p:spPr>
              <p:txBody>
                <a:bodyPr/>
                <a:lstStyle/>
                <a:p>
                  <a:endParaRPr lang="es-MX"/>
                </a:p>
              </p:txBody>
            </p:sp>
          </p:grpSp>
          <p:grpSp>
            <p:nvGrpSpPr>
              <p:cNvPr id="45070" name="Group 11"/>
              <p:cNvGrpSpPr>
                <a:grpSpLocks/>
              </p:cNvGrpSpPr>
              <p:nvPr/>
            </p:nvGrpSpPr>
            <p:grpSpPr bwMode="auto">
              <a:xfrm>
                <a:off x="1873" y="1444"/>
                <a:ext cx="1738" cy="840"/>
                <a:chOff x="2123" y="1120"/>
                <a:chExt cx="2097" cy="915"/>
              </a:xfrm>
            </p:grpSpPr>
            <p:sp>
              <p:nvSpPr>
                <p:cNvPr id="45078" name="Freeform 12"/>
                <p:cNvSpPr>
                  <a:spLocks/>
                </p:cNvSpPr>
                <p:nvPr/>
              </p:nvSpPr>
              <p:spPr bwMode="auto">
                <a:xfrm>
                  <a:off x="3580" y="1122"/>
                  <a:ext cx="640" cy="913"/>
                </a:xfrm>
                <a:custGeom>
                  <a:avLst/>
                  <a:gdLst>
                    <a:gd name="T0" fmla="*/ 438 w 640"/>
                    <a:gd name="T1" fmla="*/ 913 h 913"/>
                    <a:gd name="T2" fmla="*/ 640 w 640"/>
                    <a:gd name="T3" fmla="*/ 651 h 913"/>
                    <a:gd name="T4" fmla="*/ 111 w 640"/>
                    <a:gd name="T5" fmla="*/ 0 h 913"/>
                    <a:gd name="T6" fmla="*/ 0 w 640"/>
                    <a:gd name="T7" fmla="*/ 137 h 913"/>
                    <a:gd name="T8" fmla="*/ 438 w 640"/>
                    <a:gd name="T9" fmla="*/ 913 h 913"/>
                    <a:gd name="T10" fmla="*/ 0 60000 65536"/>
                    <a:gd name="T11" fmla="*/ 0 60000 65536"/>
                    <a:gd name="T12" fmla="*/ 0 60000 65536"/>
                    <a:gd name="T13" fmla="*/ 0 60000 65536"/>
                    <a:gd name="T14" fmla="*/ 0 60000 65536"/>
                    <a:gd name="T15" fmla="*/ 0 w 640"/>
                    <a:gd name="T16" fmla="*/ 0 h 913"/>
                    <a:gd name="T17" fmla="*/ 640 w 640"/>
                    <a:gd name="T18" fmla="*/ 913 h 913"/>
                  </a:gdLst>
                  <a:ahLst/>
                  <a:cxnLst>
                    <a:cxn ang="T10">
                      <a:pos x="T0" y="T1"/>
                    </a:cxn>
                    <a:cxn ang="T11">
                      <a:pos x="T2" y="T3"/>
                    </a:cxn>
                    <a:cxn ang="T12">
                      <a:pos x="T4" y="T5"/>
                    </a:cxn>
                    <a:cxn ang="T13">
                      <a:pos x="T6" y="T7"/>
                    </a:cxn>
                    <a:cxn ang="T14">
                      <a:pos x="T8" y="T9"/>
                    </a:cxn>
                  </a:cxnLst>
                  <a:rect l="T15" t="T16" r="T17" b="T18"/>
                  <a:pathLst>
                    <a:path w="640" h="913">
                      <a:moveTo>
                        <a:pt x="438" y="913"/>
                      </a:moveTo>
                      <a:lnTo>
                        <a:pt x="640" y="651"/>
                      </a:lnTo>
                      <a:lnTo>
                        <a:pt x="111" y="0"/>
                      </a:lnTo>
                      <a:lnTo>
                        <a:pt x="0" y="137"/>
                      </a:lnTo>
                      <a:lnTo>
                        <a:pt x="438" y="913"/>
                      </a:lnTo>
                      <a:close/>
                    </a:path>
                  </a:pathLst>
                </a:custGeom>
                <a:gradFill rotWithShape="0">
                  <a:gsLst>
                    <a:gs pos="0">
                      <a:srgbClr val="FF0000"/>
                    </a:gs>
                    <a:gs pos="100000">
                      <a:srgbClr val="FFD8D8"/>
                    </a:gs>
                  </a:gsLst>
                  <a:lin ang="5400000" scaled="1"/>
                </a:gradFill>
                <a:ln w="23813">
                  <a:solidFill>
                    <a:srgbClr val="FF0000"/>
                  </a:solidFill>
                  <a:round/>
                  <a:headEnd/>
                  <a:tailEnd/>
                </a:ln>
              </p:spPr>
              <p:txBody>
                <a:bodyPr/>
                <a:lstStyle/>
                <a:p>
                  <a:endParaRPr lang="es-MX"/>
                </a:p>
              </p:txBody>
            </p:sp>
            <p:sp>
              <p:nvSpPr>
                <p:cNvPr id="45079" name="Freeform 13"/>
                <p:cNvSpPr>
                  <a:spLocks/>
                </p:cNvSpPr>
                <p:nvPr/>
              </p:nvSpPr>
              <p:spPr bwMode="auto">
                <a:xfrm>
                  <a:off x="2566" y="1120"/>
                  <a:ext cx="1123" cy="137"/>
                </a:xfrm>
                <a:custGeom>
                  <a:avLst/>
                  <a:gdLst>
                    <a:gd name="T0" fmla="*/ 0 w 1123"/>
                    <a:gd name="T1" fmla="*/ 137 h 137"/>
                    <a:gd name="T2" fmla="*/ 1013 w 1123"/>
                    <a:gd name="T3" fmla="*/ 137 h 137"/>
                    <a:gd name="T4" fmla="*/ 1123 w 1123"/>
                    <a:gd name="T5" fmla="*/ 0 h 137"/>
                    <a:gd name="T6" fmla="*/ 350 w 1123"/>
                    <a:gd name="T7" fmla="*/ 0 h 137"/>
                    <a:gd name="T8" fmla="*/ 0 w 1123"/>
                    <a:gd name="T9" fmla="*/ 137 h 137"/>
                    <a:gd name="T10" fmla="*/ 0 60000 65536"/>
                    <a:gd name="T11" fmla="*/ 0 60000 65536"/>
                    <a:gd name="T12" fmla="*/ 0 60000 65536"/>
                    <a:gd name="T13" fmla="*/ 0 60000 65536"/>
                    <a:gd name="T14" fmla="*/ 0 60000 65536"/>
                    <a:gd name="T15" fmla="*/ 0 w 1123"/>
                    <a:gd name="T16" fmla="*/ 0 h 137"/>
                    <a:gd name="T17" fmla="*/ 1123 w 1123"/>
                    <a:gd name="T18" fmla="*/ 137 h 137"/>
                  </a:gdLst>
                  <a:ahLst/>
                  <a:cxnLst>
                    <a:cxn ang="T10">
                      <a:pos x="T0" y="T1"/>
                    </a:cxn>
                    <a:cxn ang="T11">
                      <a:pos x="T2" y="T3"/>
                    </a:cxn>
                    <a:cxn ang="T12">
                      <a:pos x="T4" y="T5"/>
                    </a:cxn>
                    <a:cxn ang="T13">
                      <a:pos x="T6" y="T7"/>
                    </a:cxn>
                    <a:cxn ang="T14">
                      <a:pos x="T8" y="T9"/>
                    </a:cxn>
                  </a:cxnLst>
                  <a:rect l="T15" t="T16" r="T17" b="T18"/>
                  <a:pathLst>
                    <a:path w="1123" h="137">
                      <a:moveTo>
                        <a:pt x="0" y="137"/>
                      </a:moveTo>
                      <a:lnTo>
                        <a:pt x="1013" y="137"/>
                      </a:lnTo>
                      <a:lnTo>
                        <a:pt x="1123" y="0"/>
                      </a:lnTo>
                      <a:lnTo>
                        <a:pt x="350" y="0"/>
                      </a:lnTo>
                      <a:lnTo>
                        <a:pt x="0" y="137"/>
                      </a:lnTo>
                      <a:close/>
                    </a:path>
                  </a:pathLst>
                </a:custGeom>
                <a:gradFill rotWithShape="0">
                  <a:gsLst>
                    <a:gs pos="0">
                      <a:srgbClr val="FF0000"/>
                    </a:gs>
                    <a:gs pos="100000">
                      <a:srgbClr val="FFD8D8"/>
                    </a:gs>
                  </a:gsLst>
                  <a:lin ang="5400000" scaled="1"/>
                </a:gradFill>
                <a:ln w="23813">
                  <a:solidFill>
                    <a:srgbClr val="FF0000"/>
                  </a:solidFill>
                  <a:round/>
                  <a:headEnd/>
                  <a:tailEnd/>
                </a:ln>
              </p:spPr>
              <p:txBody>
                <a:bodyPr/>
                <a:lstStyle/>
                <a:p>
                  <a:endParaRPr lang="es-MX"/>
                </a:p>
              </p:txBody>
            </p:sp>
            <p:sp>
              <p:nvSpPr>
                <p:cNvPr id="45080" name="Freeform 14"/>
                <p:cNvSpPr>
                  <a:spLocks/>
                </p:cNvSpPr>
                <p:nvPr/>
              </p:nvSpPr>
              <p:spPr bwMode="auto">
                <a:xfrm>
                  <a:off x="2123" y="1257"/>
                  <a:ext cx="1895" cy="778"/>
                </a:xfrm>
                <a:custGeom>
                  <a:avLst/>
                  <a:gdLst>
                    <a:gd name="T0" fmla="*/ 0 w 1895"/>
                    <a:gd name="T1" fmla="*/ 778 h 778"/>
                    <a:gd name="T2" fmla="*/ 1895 w 1895"/>
                    <a:gd name="T3" fmla="*/ 778 h 778"/>
                    <a:gd name="T4" fmla="*/ 1456 w 1895"/>
                    <a:gd name="T5" fmla="*/ 0 h 778"/>
                    <a:gd name="T6" fmla="*/ 441 w 1895"/>
                    <a:gd name="T7" fmla="*/ 0 h 778"/>
                    <a:gd name="T8" fmla="*/ 0 w 1895"/>
                    <a:gd name="T9" fmla="*/ 778 h 778"/>
                    <a:gd name="T10" fmla="*/ 0 60000 65536"/>
                    <a:gd name="T11" fmla="*/ 0 60000 65536"/>
                    <a:gd name="T12" fmla="*/ 0 60000 65536"/>
                    <a:gd name="T13" fmla="*/ 0 60000 65536"/>
                    <a:gd name="T14" fmla="*/ 0 60000 65536"/>
                    <a:gd name="T15" fmla="*/ 0 w 1895"/>
                    <a:gd name="T16" fmla="*/ 0 h 778"/>
                    <a:gd name="T17" fmla="*/ 1895 w 1895"/>
                    <a:gd name="T18" fmla="*/ 778 h 778"/>
                  </a:gdLst>
                  <a:ahLst/>
                  <a:cxnLst>
                    <a:cxn ang="T10">
                      <a:pos x="T0" y="T1"/>
                    </a:cxn>
                    <a:cxn ang="T11">
                      <a:pos x="T2" y="T3"/>
                    </a:cxn>
                    <a:cxn ang="T12">
                      <a:pos x="T4" y="T5"/>
                    </a:cxn>
                    <a:cxn ang="T13">
                      <a:pos x="T6" y="T7"/>
                    </a:cxn>
                    <a:cxn ang="T14">
                      <a:pos x="T8" y="T9"/>
                    </a:cxn>
                  </a:cxnLst>
                  <a:rect l="T15" t="T16" r="T17" b="T18"/>
                  <a:pathLst>
                    <a:path w="1895" h="778">
                      <a:moveTo>
                        <a:pt x="0" y="778"/>
                      </a:moveTo>
                      <a:lnTo>
                        <a:pt x="1895" y="778"/>
                      </a:lnTo>
                      <a:lnTo>
                        <a:pt x="1456" y="0"/>
                      </a:lnTo>
                      <a:lnTo>
                        <a:pt x="441" y="0"/>
                      </a:lnTo>
                      <a:lnTo>
                        <a:pt x="0" y="778"/>
                      </a:lnTo>
                      <a:close/>
                    </a:path>
                  </a:pathLst>
                </a:custGeom>
                <a:gradFill rotWithShape="0">
                  <a:gsLst>
                    <a:gs pos="0">
                      <a:srgbClr val="FF0000"/>
                    </a:gs>
                    <a:gs pos="100000">
                      <a:srgbClr val="FFD8D8"/>
                    </a:gs>
                  </a:gsLst>
                  <a:lin ang="5400000" scaled="1"/>
                </a:gradFill>
                <a:ln w="23813">
                  <a:solidFill>
                    <a:srgbClr val="FF0000"/>
                  </a:solidFill>
                  <a:round/>
                  <a:headEnd/>
                  <a:tailEnd/>
                </a:ln>
              </p:spPr>
              <p:txBody>
                <a:bodyPr/>
                <a:lstStyle/>
                <a:p>
                  <a:endParaRPr lang="es-MX"/>
                </a:p>
              </p:txBody>
            </p:sp>
          </p:grpSp>
          <p:grpSp>
            <p:nvGrpSpPr>
              <p:cNvPr id="45071" name="Group 15"/>
              <p:cNvGrpSpPr>
                <a:grpSpLocks/>
              </p:cNvGrpSpPr>
              <p:nvPr/>
            </p:nvGrpSpPr>
            <p:grpSpPr bwMode="auto">
              <a:xfrm>
                <a:off x="2301" y="768"/>
                <a:ext cx="812" cy="711"/>
                <a:chOff x="2629" y="365"/>
                <a:chExt cx="980" cy="774"/>
              </a:xfrm>
            </p:grpSpPr>
            <p:sp>
              <p:nvSpPr>
                <p:cNvPr id="45076" name="Freeform 16"/>
                <p:cNvSpPr>
                  <a:spLocks/>
                </p:cNvSpPr>
                <p:nvPr/>
              </p:nvSpPr>
              <p:spPr bwMode="auto">
                <a:xfrm>
                  <a:off x="3069" y="365"/>
                  <a:ext cx="540" cy="774"/>
                </a:xfrm>
                <a:custGeom>
                  <a:avLst/>
                  <a:gdLst>
                    <a:gd name="T0" fmla="*/ 439 w 540"/>
                    <a:gd name="T1" fmla="*/ 774 h 774"/>
                    <a:gd name="T2" fmla="*/ 540 w 540"/>
                    <a:gd name="T3" fmla="*/ 654 h 774"/>
                    <a:gd name="T4" fmla="*/ 0 w 540"/>
                    <a:gd name="T5" fmla="*/ 0 h 774"/>
                    <a:gd name="T6" fmla="*/ 439 w 540"/>
                    <a:gd name="T7" fmla="*/ 774 h 774"/>
                    <a:gd name="T8" fmla="*/ 0 60000 65536"/>
                    <a:gd name="T9" fmla="*/ 0 60000 65536"/>
                    <a:gd name="T10" fmla="*/ 0 60000 65536"/>
                    <a:gd name="T11" fmla="*/ 0 60000 65536"/>
                    <a:gd name="T12" fmla="*/ 0 w 540"/>
                    <a:gd name="T13" fmla="*/ 0 h 774"/>
                    <a:gd name="T14" fmla="*/ 540 w 540"/>
                    <a:gd name="T15" fmla="*/ 774 h 774"/>
                  </a:gdLst>
                  <a:ahLst/>
                  <a:cxnLst>
                    <a:cxn ang="T8">
                      <a:pos x="T0" y="T1"/>
                    </a:cxn>
                    <a:cxn ang="T9">
                      <a:pos x="T2" y="T3"/>
                    </a:cxn>
                    <a:cxn ang="T10">
                      <a:pos x="T4" y="T5"/>
                    </a:cxn>
                    <a:cxn ang="T11">
                      <a:pos x="T6" y="T7"/>
                    </a:cxn>
                  </a:cxnLst>
                  <a:rect l="T12" t="T13" r="T14" b="T15"/>
                  <a:pathLst>
                    <a:path w="540" h="774">
                      <a:moveTo>
                        <a:pt x="439" y="774"/>
                      </a:moveTo>
                      <a:lnTo>
                        <a:pt x="540" y="654"/>
                      </a:lnTo>
                      <a:lnTo>
                        <a:pt x="0" y="0"/>
                      </a:lnTo>
                      <a:lnTo>
                        <a:pt x="439" y="774"/>
                      </a:lnTo>
                      <a:close/>
                    </a:path>
                  </a:pathLst>
                </a:custGeom>
                <a:gradFill rotWithShape="0">
                  <a:gsLst>
                    <a:gs pos="0">
                      <a:srgbClr val="FF9900"/>
                    </a:gs>
                    <a:gs pos="100000">
                      <a:srgbClr val="FFE4BC"/>
                    </a:gs>
                  </a:gsLst>
                  <a:lin ang="5400000" scaled="1"/>
                </a:gradFill>
                <a:ln w="23813">
                  <a:solidFill>
                    <a:srgbClr val="FF9900"/>
                  </a:solidFill>
                  <a:round/>
                  <a:headEnd/>
                  <a:tailEnd/>
                </a:ln>
              </p:spPr>
              <p:txBody>
                <a:bodyPr/>
                <a:lstStyle/>
                <a:p>
                  <a:endParaRPr lang="es-MX"/>
                </a:p>
              </p:txBody>
            </p:sp>
            <p:sp>
              <p:nvSpPr>
                <p:cNvPr id="45077" name="Freeform 17"/>
                <p:cNvSpPr>
                  <a:spLocks/>
                </p:cNvSpPr>
                <p:nvPr/>
              </p:nvSpPr>
              <p:spPr bwMode="auto">
                <a:xfrm>
                  <a:off x="2629" y="365"/>
                  <a:ext cx="879" cy="774"/>
                </a:xfrm>
                <a:custGeom>
                  <a:avLst/>
                  <a:gdLst>
                    <a:gd name="T0" fmla="*/ 0 w 879"/>
                    <a:gd name="T1" fmla="*/ 774 h 774"/>
                    <a:gd name="T2" fmla="*/ 879 w 879"/>
                    <a:gd name="T3" fmla="*/ 774 h 774"/>
                    <a:gd name="T4" fmla="*/ 440 w 879"/>
                    <a:gd name="T5" fmla="*/ 0 h 774"/>
                    <a:gd name="T6" fmla="*/ 0 w 879"/>
                    <a:gd name="T7" fmla="*/ 774 h 774"/>
                    <a:gd name="T8" fmla="*/ 0 60000 65536"/>
                    <a:gd name="T9" fmla="*/ 0 60000 65536"/>
                    <a:gd name="T10" fmla="*/ 0 60000 65536"/>
                    <a:gd name="T11" fmla="*/ 0 60000 65536"/>
                    <a:gd name="T12" fmla="*/ 0 w 879"/>
                    <a:gd name="T13" fmla="*/ 0 h 774"/>
                    <a:gd name="T14" fmla="*/ 879 w 879"/>
                    <a:gd name="T15" fmla="*/ 774 h 774"/>
                  </a:gdLst>
                  <a:ahLst/>
                  <a:cxnLst>
                    <a:cxn ang="T8">
                      <a:pos x="T0" y="T1"/>
                    </a:cxn>
                    <a:cxn ang="T9">
                      <a:pos x="T2" y="T3"/>
                    </a:cxn>
                    <a:cxn ang="T10">
                      <a:pos x="T4" y="T5"/>
                    </a:cxn>
                    <a:cxn ang="T11">
                      <a:pos x="T6" y="T7"/>
                    </a:cxn>
                  </a:cxnLst>
                  <a:rect l="T12" t="T13" r="T14" b="T15"/>
                  <a:pathLst>
                    <a:path w="879" h="774">
                      <a:moveTo>
                        <a:pt x="0" y="774"/>
                      </a:moveTo>
                      <a:lnTo>
                        <a:pt x="879" y="774"/>
                      </a:lnTo>
                      <a:lnTo>
                        <a:pt x="440" y="0"/>
                      </a:lnTo>
                      <a:lnTo>
                        <a:pt x="0" y="774"/>
                      </a:lnTo>
                      <a:close/>
                    </a:path>
                  </a:pathLst>
                </a:custGeom>
                <a:gradFill rotWithShape="0">
                  <a:gsLst>
                    <a:gs pos="0">
                      <a:srgbClr val="FF9900"/>
                    </a:gs>
                    <a:gs pos="100000">
                      <a:srgbClr val="FFE4BC"/>
                    </a:gs>
                  </a:gsLst>
                  <a:lin ang="5400000" scaled="1"/>
                </a:gradFill>
                <a:ln w="23813">
                  <a:solidFill>
                    <a:srgbClr val="FF9900"/>
                  </a:solidFill>
                  <a:round/>
                  <a:headEnd/>
                  <a:tailEnd/>
                </a:ln>
              </p:spPr>
              <p:txBody>
                <a:bodyPr/>
                <a:lstStyle/>
                <a:p>
                  <a:endParaRPr lang="es-MX"/>
                </a:p>
              </p:txBody>
            </p:sp>
          </p:grpSp>
          <p:sp>
            <p:nvSpPr>
              <p:cNvPr id="45072" name="Text Box 18"/>
              <p:cNvSpPr txBox="1">
                <a:spLocks noChangeArrowheads="1"/>
              </p:cNvSpPr>
              <p:nvPr/>
            </p:nvSpPr>
            <p:spPr bwMode="auto">
              <a:xfrm>
                <a:off x="2362" y="1056"/>
                <a:ext cx="606" cy="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lgn="ctr">
                  <a:spcBef>
                    <a:spcPct val="0"/>
                  </a:spcBef>
                  <a:buFontTx/>
                  <a:buNone/>
                </a:pPr>
                <a:r>
                  <a:rPr lang="es-ES_tradnl" altLang="es-MX" sz="1200" b="1">
                    <a:latin typeface="Arial" panose="020B0604020202020204" pitchFamily="34" charset="0"/>
                  </a:rPr>
                  <a:t>MANUAL</a:t>
                </a:r>
              </a:p>
              <a:p>
                <a:pPr algn="ctr">
                  <a:spcBef>
                    <a:spcPct val="0"/>
                  </a:spcBef>
                  <a:buFontTx/>
                  <a:buNone/>
                </a:pPr>
                <a:r>
                  <a:rPr lang="es-ES_tradnl" altLang="es-MX" sz="1200" b="1">
                    <a:latin typeface="Arial" panose="020B0604020202020204" pitchFamily="34" charset="0"/>
                  </a:rPr>
                  <a:t> DE</a:t>
                </a:r>
              </a:p>
              <a:p>
                <a:pPr algn="ctr">
                  <a:spcBef>
                    <a:spcPct val="0"/>
                  </a:spcBef>
                  <a:buFontTx/>
                  <a:buNone/>
                </a:pPr>
                <a:r>
                  <a:rPr lang="es-ES_tradnl" altLang="es-MX" sz="1200" b="1">
                    <a:latin typeface="Arial" panose="020B0604020202020204" pitchFamily="34" charset="0"/>
                  </a:rPr>
                  <a:t>CALIDAD</a:t>
                </a:r>
              </a:p>
            </p:txBody>
          </p:sp>
          <p:sp>
            <p:nvSpPr>
              <p:cNvPr id="45073" name="Text Box 19"/>
              <p:cNvSpPr txBox="1">
                <a:spLocks noChangeArrowheads="1"/>
              </p:cNvSpPr>
              <p:nvPr/>
            </p:nvSpPr>
            <p:spPr bwMode="auto">
              <a:xfrm>
                <a:off x="1997" y="1900"/>
                <a:ext cx="1407" cy="2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spcBef>
                    <a:spcPct val="0"/>
                  </a:spcBef>
                  <a:buFontTx/>
                  <a:buNone/>
                </a:pPr>
                <a:r>
                  <a:rPr lang="es-ES_tradnl" altLang="es-MX" sz="1600" b="1">
                    <a:latin typeface="Arial" panose="020B0604020202020204" pitchFamily="34" charset="0"/>
                  </a:rPr>
                  <a:t>PROCEDIMIENTOS</a:t>
                </a:r>
              </a:p>
            </p:txBody>
          </p:sp>
          <p:sp>
            <p:nvSpPr>
              <p:cNvPr id="45074" name="Text Box 20"/>
              <p:cNvSpPr txBox="1">
                <a:spLocks noChangeArrowheads="1"/>
              </p:cNvSpPr>
              <p:nvPr/>
            </p:nvSpPr>
            <p:spPr bwMode="auto">
              <a:xfrm>
                <a:off x="2064" y="2575"/>
                <a:ext cx="1288" cy="2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spcBef>
                    <a:spcPct val="0"/>
                  </a:spcBef>
                  <a:buFontTx/>
                  <a:buNone/>
                </a:pPr>
                <a:r>
                  <a:rPr lang="es-ES_tradnl" altLang="es-MX" sz="1600" b="1">
                    <a:latin typeface="Arial" panose="020B0604020202020204" pitchFamily="34" charset="0"/>
                  </a:rPr>
                  <a:t>INSTRUCCIONES</a:t>
                </a:r>
              </a:p>
            </p:txBody>
          </p:sp>
          <p:sp>
            <p:nvSpPr>
              <p:cNvPr id="45075" name="Text Box 21"/>
              <p:cNvSpPr txBox="1">
                <a:spLocks noChangeArrowheads="1"/>
              </p:cNvSpPr>
              <p:nvPr/>
            </p:nvSpPr>
            <p:spPr bwMode="auto">
              <a:xfrm>
                <a:off x="1259" y="3456"/>
                <a:ext cx="2876"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spcBef>
                    <a:spcPct val="0"/>
                  </a:spcBef>
                  <a:buFontTx/>
                  <a:buNone/>
                </a:pPr>
                <a:r>
                  <a:rPr lang="es-ES_tradnl" altLang="es-MX" sz="1800" b="1">
                    <a:latin typeface="Arial" panose="020B0604020202020204" pitchFamily="34" charset="0"/>
                  </a:rPr>
                  <a:t>FORMATOS, INFORMES, NORMAS...</a:t>
                </a:r>
              </a:p>
            </p:txBody>
          </p:sp>
        </p:grpSp>
        <p:sp>
          <p:nvSpPr>
            <p:cNvPr id="45062" name="Text Box 22"/>
            <p:cNvSpPr txBox="1">
              <a:spLocks noChangeArrowheads="1"/>
            </p:cNvSpPr>
            <p:nvPr/>
          </p:nvSpPr>
          <p:spPr bwMode="auto">
            <a:xfrm>
              <a:off x="1104" y="1027"/>
              <a:ext cx="1104" cy="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spcBef>
                  <a:spcPct val="0"/>
                </a:spcBef>
                <a:buFontTx/>
                <a:buNone/>
              </a:pPr>
              <a:r>
                <a:rPr lang="es-ES_tradnl" altLang="es-MX" sz="1800">
                  <a:latin typeface="Arial" panose="020B0604020202020204" pitchFamily="34" charset="0"/>
                </a:rPr>
                <a:t>Clientes,</a:t>
              </a:r>
            </a:p>
            <a:p>
              <a:pPr>
                <a:spcBef>
                  <a:spcPct val="0"/>
                </a:spcBef>
                <a:buFontTx/>
                <a:buNone/>
              </a:pPr>
              <a:r>
                <a:rPr lang="es-ES_tradnl" altLang="es-MX" sz="1800">
                  <a:latin typeface="Arial" panose="020B0604020202020204" pitchFamily="34" charset="0"/>
                </a:rPr>
                <a:t>Alta gerencia</a:t>
              </a:r>
            </a:p>
            <a:p>
              <a:pPr>
                <a:spcBef>
                  <a:spcPct val="0"/>
                </a:spcBef>
                <a:buFontTx/>
                <a:buNone/>
              </a:pPr>
              <a:r>
                <a:rPr lang="es-ES_tradnl" altLang="es-MX" sz="1800">
                  <a:latin typeface="Arial" panose="020B0604020202020204" pitchFamily="34" charset="0"/>
                </a:rPr>
                <a:t>Responsable</a:t>
              </a:r>
            </a:p>
          </p:txBody>
        </p:sp>
        <p:sp>
          <p:nvSpPr>
            <p:cNvPr id="45063" name="Text Box 23"/>
            <p:cNvSpPr txBox="1">
              <a:spLocks noChangeArrowheads="1"/>
            </p:cNvSpPr>
            <p:nvPr/>
          </p:nvSpPr>
          <p:spPr bwMode="auto">
            <a:xfrm>
              <a:off x="631" y="1892"/>
              <a:ext cx="1479" cy="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spcBef>
                  <a:spcPct val="0"/>
                </a:spcBef>
                <a:buFontTx/>
                <a:buNone/>
              </a:pPr>
              <a:r>
                <a:rPr lang="es-ES_tradnl" altLang="es-MX" sz="2400">
                  <a:latin typeface="Arial" panose="020B0604020202020204" pitchFamily="34" charset="0"/>
                </a:rPr>
                <a:t>Responsables</a:t>
              </a:r>
            </a:p>
          </p:txBody>
        </p:sp>
        <p:sp>
          <p:nvSpPr>
            <p:cNvPr id="45064" name="Text Box 24"/>
            <p:cNvSpPr txBox="1">
              <a:spLocks noChangeArrowheads="1"/>
            </p:cNvSpPr>
            <p:nvPr/>
          </p:nvSpPr>
          <p:spPr bwMode="auto">
            <a:xfrm>
              <a:off x="336" y="2748"/>
              <a:ext cx="1253" cy="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spcBef>
                  <a:spcPct val="0"/>
                </a:spcBef>
                <a:buFontTx/>
                <a:buNone/>
              </a:pPr>
              <a:r>
                <a:rPr lang="es-ES_tradnl" altLang="es-MX" sz="2400">
                  <a:latin typeface="Arial" panose="020B0604020202020204" pitchFamily="34" charset="0"/>
                </a:rPr>
                <a:t>Operadores</a:t>
              </a:r>
            </a:p>
          </p:txBody>
        </p:sp>
        <p:sp>
          <p:nvSpPr>
            <p:cNvPr id="45065" name="Text Box 25"/>
            <p:cNvSpPr txBox="1">
              <a:spLocks noChangeArrowheads="1"/>
            </p:cNvSpPr>
            <p:nvPr/>
          </p:nvSpPr>
          <p:spPr bwMode="auto">
            <a:xfrm>
              <a:off x="3248" y="1090"/>
              <a:ext cx="1419" cy="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spcBef>
                  <a:spcPct val="0"/>
                </a:spcBef>
                <a:buFontTx/>
                <a:buNone/>
              </a:pPr>
              <a:r>
                <a:rPr lang="es-ES_tradnl" altLang="es-MX" sz="2400">
                  <a:latin typeface="Arial" panose="020B0604020202020204" pitchFamily="34" charset="0"/>
                </a:rPr>
                <a:t>Deber hacer?</a:t>
              </a:r>
            </a:p>
          </p:txBody>
        </p:sp>
        <p:sp>
          <p:nvSpPr>
            <p:cNvPr id="45066" name="Text Box 26"/>
            <p:cNvSpPr txBox="1">
              <a:spLocks noChangeArrowheads="1"/>
            </p:cNvSpPr>
            <p:nvPr/>
          </p:nvSpPr>
          <p:spPr bwMode="auto">
            <a:xfrm>
              <a:off x="3772" y="1762"/>
              <a:ext cx="1407" cy="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spcBef>
                  <a:spcPct val="0"/>
                </a:spcBef>
                <a:buFontTx/>
                <a:buNone/>
              </a:pPr>
              <a:r>
                <a:rPr lang="es-ES_tradnl" altLang="es-MX" sz="2400">
                  <a:latin typeface="Arial" panose="020B0604020202020204" pitchFamily="34" charset="0"/>
                </a:rPr>
                <a:t>Como hacer?</a:t>
              </a:r>
            </a:p>
          </p:txBody>
        </p:sp>
        <p:sp>
          <p:nvSpPr>
            <p:cNvPr id="45067" name="Text Box 27"/>
            <p:cNvSpPr txBox="1">
              <a:spLocks noChangeArrowheads="1"/>
            </p:cNvSpPr>
            <p:nvPr/>
          </p:nvSpPr>
          <p:spPr bwMode="auto">
            <a:xfrm>
              <a:off x="4093" y="2467"/>
              <a:ext cx="1427" cy="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spcBef>
                  <a:spcPct val="0"/>
                </a:spcBef>
                <a:buFontTx/>
                <a:buNone/>
              </a:pPr>
              <a:r>
                <a:rPr lang="es-ES_tradnl" altLang="es-MX" sz="2400">
                  <a:latin typeface="Arial" panose="020B0604020202020204" pitchFamily="34" charset="0"/>
                </a:rPr>
                <a:t>Saber hacer?</a:t>
              </a:r>
            </a:p>
          </p:txBody>
        </p:sp>
      </p:grpSp>
      <p:sp>
        <p:nvSpPr>
          <p:cNvPr id="2" name="1 CuadroTexto"/>
          <p:cNvSpPr txBox="1"/>
          <p:nvPr/>
        </p:nvSpPr>
        <p:spPr>
          <a:xfrm>
            <a:off x="1647918" y="962086"/>
            <a:ext cx="4981575" cy="585787"/>
          </a:xfrm>
          <a:prstGeom prst="rect">
            <a:avLst/>
          </a:prstGeom>
          <a:noFill/>
        </p:spPr>
        <p:txBody>
          <a:bodyPr wrap="none">
            <a:spAutoFit/>
          </a:bodyPr>
          <a:lstStyle/>
          <a:p>
            <a:pPr>
              <a:defRPr/>
            </a:pPr>
            <a:r>
              <a:rPr lang="es-MX" sz="3200" b="1" dirty="0">
                <a:solidFill>
                  <a:schemeClr val="accent2">
                    <a:lumMod val="75000"/>
                  </a:schemeClr>
                </a:solidFill>
                <a:latin typeface="+mn-lt"/>
              </a:rPr>
              <a:t>ESTRUCTURA DOCUMENTAL</a:t>
            </a:r>
          </a:p>
        </p:txBody>
      </p:sp>
    </p:spTree>
    <p:extLst>
      <p:ext uri="{BB962C8B-B14F-4D97-AF65-F5344CB8AC3E}">
        <p14:creationId xmlns:p14="http://schemas.microsoft.com/office/powerpoint/2010/main" val="1847809186"/>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082" name="Imagen 3"/>
          <p:cNvPicPr>
            <a:picLocks noChangeAspect="1"/>
          </p:cNvPicPr>
          <p:nvPr/>
        </p:nvPicPr>
        <p:blipFill>
          <a:blip r:embed="rId2" cstate="print">
            <a:extLst>
              <a:ext uri="{28A0092B-C50C-407E-A947-70E740481C1C}">
                <a14:useLocalDpi xmlns:a14="http://schemas.microsoft.com/office/drawing/2010/main" val="0"/>
              </a:ext>
            </a:extLst>
          </a:blip>
          <a:srcRect b="2940"/>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6083" name="Group 154"/>
          <p:cNvGrpSpPr>
            <a:grpSpLocks/>
          </p:cNvGrpSpPr>
          <p:nvPr/>
        </p:nvGrpSpPr>
        <p:grpSpPr bwMode="auto">
          <a:xfrm>
            <a:off x="1406525" y="1772816"/>
            <a:ext cx="6192838" cy="4104457"/>
            <a:chOff x="431" y="1250"/>
            <a:chExt cx="4372" cy="2830"/>
          </a:xfrm>
        </p:grpSpPr>
        <p:sp>
          <p:nvSpPr>
            <p:cNvPr id="62469" name="Rectangle 2"/>
            <p:cNvSpPr>
              <a:spLocks noChangeArrowheads="1"/>
            </p:cNvSpPr>
            <p:nvPr/>
          </p:nvSpPr>
          <p:spPr bwMode="auto">
            <a:xfrm>
              <a:off x="1583" y="1611"/>
              <a:ext cx="2157" cy="2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lgn="r">
                <a:spcBef>
                  <a:spcPct val="50000"/>
                </a:spcBef>
                <a:buFontTx/>
                <a:buNone/>
                <a:defRPr/>
              </a:pPr>
              <a:r>
                <a:rPr lang="es-ES_tradnl" altLang="es-MX" sz="2400" b="1" smtClean="0">
                  <a:latin typeface="+mn-lt"/>
                </a:rPr>
                <a:t>ENCABEZADO</a:t>
              </a:r>
            </a:p>
          </p:txBody>
        </p:sp>
        <p:sp>
          <p:nvSpPr>
            <p:cNvPr id="62470" name="Rectangle 3"/>
            <p:cNvSpPr>
              <a:spLocks noChangeArrowheads="1"/>
            </p:cNvSpPr>
            <p:nvPr/>
          </p:nvSpPr>
          <p:spPr bwMode="auto">
            <a:xfrm>
              <a:off x="1199" y="2427"/>
              <a:ext cx="1467" cy="2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lgn="r">
                <a:spcBef>
                  <a:spcPct val="50000"/>
                </a:spcBef>
                <a:buFontTx/>
                <a:buNone/>
                <a:defRPr/>
              </a:pPr>
              <a:r>
                <a:rPr lang="es-ES_tradnl" altLang="es-MX" sz="2400" b="1" smtClean="0">
                  <a:latin typeface="+mn-lt"/>
                </a:rPr>
                <a:t>CUERPO</a:t>
              </a:r>
            </a:p>
          </p:txBody>
        </p:sp>
        <p:grpSp>
          <p:nvGrpSpPr>
            <p:cNvPr id="46087" name="Group 5"/>
            <p:cNvGrpSpPr>
              <a:grpSpLocks/>
            </p:cNvGrpSpPr>
            <p:nvPr/>
          </p:nvGrpSpPr>
          <p:grpSpPr bwMode="auto">
            <a:xfrm>
              <a:off x="2516" y="3026"/>
              <a:ext cx="895" cy="1054"/>
              <a:chOff x="3185" y="2284"/>
              <a:chExt cx="1455" cy="1362"/>
            </a:xfrm>
          </p:grpSpPr>
          <p:sp>
            <p:nvSpPr>
              <p:cNvPr id="62571" name="Freeform 6"/>
              <p:cNvSpPr>
                <a:spLocks/>
              </p:cNvSpPr>
              <p:nvPr/>
            </p:nvSpPr>
            <p:spPr bwMode="auto">
              <a:xfrm>
                <a:off x="4044" y="2284"/>
                <a:ext cx="587" cy="675"/>
              </a:xfrm>
              <a:custGeom>
                <a:avLst/>
                <a:gdLst>
                  <a:gd name="T0" fmla="*/ 226 w 585"/>
                  <a:gd name="T1" fmla="*/ 638 h 674"/>
                  <a:gd name="T2" fmla="*/ 243 w 585"/>
                  <a:gd name="T3" fmla="*/ 653 h 674"/>
                  <a:gd name="T4" fmla="*/ 274 w 585"/>
                  <a:gd name="T5" fmla="*/ 674 h 674"/>
                  <a:gd name="T6" fmla="*/ 334 w 585"/>
                  <a:gd name="T7" fmla="*/ 638 h 674"/>
                  <a:gd name="T8" fmla="*/ 437 w 585"/>
                  <a:gd name="T9" fmla="*/ 589 h 674"/>
                  <a:gd name="T10" fmla="*/ 513 w 585"/>
                  <a:gd name="T11" fmla="*/ 555 h 674"/>
                  <a:gd name="T12" fmla="*/ 563 w 585"/>
                  <a:gd name="T13" fmla="*/ 531 h 674"/>
                  <a:gd name="T14" fmla="*/ 585 w 585"/>
                  <a:gd name="T15" fmla="*/ 499 h 674"/>
                  <a:gd name="T16" fmla="*/ 552 w 585"/>
                  <a:gd name="T17" fmla="*/ 461 h 674"/>
                  <a:gd name="T18" fmla="*/ 539 w 585"/>
                  <a:gd name="T19" fmla="*/ 396 h 674"/>
                  <a:gd name="T20" fmla="*/ 534 w 585"/>
                  <a:gd name="T21" fmla="*/ 330 h 674"/>
                  <a:gd name="T22" fmla="*/ 522 w 585"/>
                  <a:gd name="T23" fmla="*/ 276 h 674"/>
                  <a:gd name="T24" fmla="*/ 486 w 585"/>
                  <a:gd name="T25" fmla="*/ 202 h 674"/>
                  <a:gd name="T26" fmla="*/ 466 w 585"/>
                  <a:gd name="T27" fmla="*/ 162 h 674"/>
                  <a:gd name="T28" fmla="*/ 449 w 585"/>
                  <a:gd name="T29" fmla="*/ 102 h 674"/>
                  <a:gd name="T30" fmla="*/ 443 w 585"/>
                  <a:gd name="T31" fmla="*/ 60 h 674"/>
                  <a:gd name="T32" fmla="*/ 420 w 585"/>
                  <a:gd name="T33" fmla="*/ 34 h 674"/>
                  <a:gd name="T34" fmla="*/ 381 w 585"/>
                  <a:gd name="T35" fmla="*/ 32 h 674"/>
                  <a:gd name="T36" fmla="*/ 344 w 585"/>
                  <a:gd name="T37" fmla="*/ 14 h 674"/>
                  <a:gd name="T38" fmla="*/ 305 w 585"/>
                  <a:gd name="T39" fmla="*/ 9 h 674"/>
                  <a:gd name="T40" fmla="*/ 279 w 585"/>
                  <a:gd name="T41" fmla="*/ 0 h 674"/>
                  <a:gd name="T42" fmla="*/ 252 w 585"/>
                  <a:gd name="T43" fmla="*/ 5 h 674"/>
                  <a:gd name="T44" fmla="*/ 238 w 585"/>
                  <a:gd name="T45" fmla="*/ 11 h 674"/>
                  <a:gd name="T46" fmla="*/ 218 w 585"/>
                  <a:gd name="T47" fmla="*/ 47 h 674"/>
                  <a:gd name="T48" fmla="*/ 180 w 585"/>
                  <a:gd name="T49" fmla="*/ 88 h 674"/>
                  <a:gd name="T50" fmla="*/ 129 w 585"/>
                  <a:gd name="T51" fmla="*/ 135 h 674"/>
                  <a:gd name="T52" fmla="*/ 69 w 585"/>
                  <a:gd name="T53" fmla="*/ 182 h 674"/>
                  <a:gd name="T54" fmla="*/ 30 w 585"/>
                  <a:gd name="T55" fmla="*/ 220 h 674"/>
                  <a:gd name="T56" fmla="*/ 3 w 585"/>
                  <a:gd name="T57" fmla="*/ 245 h 674"/>
                  <a:gd name="T58" fmla="*/ 0 w 585"/>
                  <a:gd name="T59" fmla="*/ 277 h 674"/>
                  <a:gd name="T60" fmla="*/ 25 w 585"/>
                  <a:gd name="T61" fmla="*/ 308 h 674"/>
                  <a:gd name="T62" fmla="*/ 63 w 585"/>
                  <a:gd name="T63" fmla="*/ 348 h 674"/>
                  <a:gd name="T64" fmla="*/ 102 w 585"/>
                  <a:gd name="T65" fmla="*/ 383 h 674"/>
                  <a:gd name="T66" fmla="*/ 134 w 585"/>
                  <a:gd name="T67" fmla="*/ 446 h 674"/>
                  <a:gd name="T68" fmla="*/ 170 w 585"/>
                  <a:gd name="T69" fmla="*/ 536 h 674"/>
                  <a:gd name="T70" fmla="*/ 226 w 585"/>
                  <a:gd name="T71" fmla="*/ 638 h 674"/>
                  <a:gd name="T72" fmla="*/ 226 w 585"/>
                  <a:gd name="T73" fmla="*/ 638 h 67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85"/>
                  <a:gd name="T112" fmla="*/ 0 h 674"/>
                  <a:gd name="T113" fmla="*/ 585 w 585"/>
                  <a:gd name="T114" fmla="*/ 674 h 67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85" h="674">
                    <a:moveTo>
                      <a:pt x="226" y="638"/>
                    </a:moveTo>
                    <a:lnTo>
                      <a:pt x="243" y="653"/>
                    </a:lnTo>
                    <a:lnTo>
                      <a:pt x="274" y="674"/>
                    </a:lnTo>
                    <a:lnTo>
                      <a:pt x="334" y="638"/>
                    </a:lnTo>
                    <a:lnTo>
                      <a:pt x="437" y="589"/>
                    </a:lnTo>
                    <a:lnTo>
                      <a:pt x="513" y="555"/>
                    </a:lnTo>
                    <a:lnTo>
                      <a:pt x="563" y="531"/>
                    </a:lnTo>
                    <a:lnTo>
                      <a:pt x="585" y="499"/>
                    </a:lnTo>
                    <a:lnTo>
                      <a:pt x="552" y="461"/>
                    </a:lnTo>
                    <a:lnTo>
                      <a:pt x="539" y="396"/>
                    </a:lnTo>
                    <a:lnTo>
                      <a:pt x="534" y="330"/>
                    </a:lnTo>
                    <a:lnTo>
                      <a:pt x="522" y="276"/>
                    </a:lnTo>
                    <a:lnTo>
                      <a:pt x="486" y="202"/>
                    </a:lnTo>
                    <a:lnTo>
                      <a:pt x="466" y="162"/>
                    </a:lnTo>
                    <a:lnTo>
                      <a:pt x="449" y="102"/>
                    </a:lnTo>
                    <a:lnTo>
                      <a:pt x="443" y="60"/>
                    </a:lnTo>
                    <a:lnTo>
                      <a:pt x="420" y="34"/>
                    </a:lnTo>
                    <a:lnTo>
                      <a:pt x="381" y="32"/>
                    </a:lnTo>
                    <a:lnTo>
                      <a:pt x="344" y="14"/>
                    </a:lnTo>
                    <a:lnTo>
                      <a:pt x="305" y="9"/>
                    </a:lnTo>
                    <a:lnTo>
                      <a:pt x="279" y="0"/>
                    </a:lnTo>
                    <a:lnTo>
                      <a:pt x="252" y="5"/>
                    </a:lnTo>
                    <a:lnTo>
                      <a:pt x="238" y="11"/>
                    </a:lnTo>
                    <a:lnTo>
                      <a:pt x="218" y="47"/>
                    </a:lnTo>
                    <a:lnTo>
                      <a:pt x="180" y="88"/>
                    </a:lnTo>
                    <a:lnTo>
                      <a:pt x="129" y="135"/>
                    </a:lnTo>
                    <a:lnTo>
                      <a:pt x="69" y="182"/>
                    </a:lnTo>
                    <a:lnTo>
                      <a:pt x="30" y="220"/>
                    </a:lnTo>
                    <a:lnTo>
                      <a:pt x="3" y="245"/>
                    </a:lnTo>
                    <a:lnTo>
                      <a:pt x="0" y="277"/>
                    </a:lnTo>
                    <a:lnTo>
                      <a:pt x="25" y="308"/>
                    </a:lnTo>
                    <a:lnTo>
                      <a:pt x="63" y="348"/>
                    </a:lnTo>
                    <a:lnTo>
                      <a:pt x="102" y="383"/>
                    </a:lnTo>
                    <a:lnTo>
                      <a:pt x="134" y="446"/>
                    </a:lnTo>
                    <a:lnTo>
                      <a:pt x="170" y="536"/>
                    </a:lnTo>
                    <a:lnTo>
                      <a:pt x="226" y="638"/>
                    </a:lnTo>
                    <a:close/>
                  </a:path>
                </a:pathLst>
              </a:custGeom>
              <a:solidFill>
                <a:srgbClr val="BFF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72" name="Freeform 7"/>
              <p:cNvSpPr>
                <a:spLocks/>
              </p:cNvSpPr>
              <p:nvPr/>
            </p:nvSpPr>
            <p:spPr bwMode="auto">
              <a:xfrm>
                <a:off x="3443" y="2537"/>
                <a:ext cx="802" cy="837"/>
              </a:xfrm>
              <a:custGeom>
                <a:avLst/>
                <a:gdLst>
                  <a:gd name="T0" fmla="*/ 227 w 800"/>
                  <a:gd name="T1" fmla="*/ 8 h 836"/>
                  <a:gd name="T2" fmla="*/ 181 w 800"/>
                  <a:gd name="T3" fmla="*/ 49 h 836"/>
                  <a:gd name="T4" fmla="*/ 140 w 800"/>
                  <a:gd name="T5" fmla="*/ 94 h 836"/>
                  <a:gd name="T6" fmla="*/ 106 w 800"/>
                  <a:gd name="T7" fmla="*/ 161 h 836"/>
                  <a:gd name="T8" fmla="*/ 60 w 800"/>
                  <a:gd name="T9" fmla="*/ 254 h 836"/>
                  <a:gd name="T10" fmla="*/ 31 w 800"/>
                  <a:gd name="T11" fmla="*/ 354 h 836"/>
                  <a:gd name="T12" fmla="*/ 17 w 800"/>
                  <a:gd name="T13" fmla="*/ 420 h 836"/>
                  <a:gd name="T14" fmla="*/ 2 w 800"/>
                  <a:gd name="T15" fmla="*/ 499 h 836"/>
                  <a:gd name="T16" fmla="*/ 0 w 800"/>
                  <a:gd name="T17" fmla="*/ 592 h 836"/>
                  <a:gd name="T18" fmla="*/ 7 w 800"/>
                  <a:gd name="T19" fmla="*/ 663 h 836"/>
                  <a:gd name="T20" fmla="*/ 19 w 800"/>
                  <a:gd name="T21" fmla="*/ 732 h 836"/>
                  <a:gd name="T22" fmla="*/ 43 w 800"/>
                  <a:gd name="T23" fmla="*/ 788 h 836"/>
                  <a:gd name="T24" fmla="*/ 82 w 800"/>
                  <a:gd name="T25" fmla="*/ 822 h 836"/>
                  <a:gd name="T26" fmla="*/ 121 w 800"/>
                  <a:gd name="T27" fmla="*/ 836 h 836"/>
                  <a:gd name="T28" fmla="*/ 181 w 800"/>
                  <a:gd name="T29" fmla="*/ 828 h 836"/>
                  <a:gd name="T30" fmla="*/ 261 w 800"/>
                  <a:gd name="T31" fmla="*/ 803 h 836"/>
                  <a:gd name="T32" fmla="*/ 383 w 800"/>
                  <a:gd name="T33" fmla="*/ 757 h 836"/>
                  <a:gd name="T34" fmla="*/ 488 w 800"/>
                  <a:gd name="T35" fmla="*/ 721 h 836"/>
                  <a:gd name="T36" fmla="*/ 579 w 800"/>
                  <a:gd name="T37" fmla="*/ 703 h 836"/>
                  <a:gd name="T38" fmla="*/ 653 w 800"/>
                  <a:gd name="T39" fmla="*/ 682 h 836"/>
                  <a:gd name="T40" fmla="*/ 718 w 800"/>
                  <a:gd name="T41" fmla="*/ 658 h 836"/>
                  <a:gd name="T42" fmla="*/ 771 w 800"/>
                  <a:gd name="T43" fmla="*/ 637 h 836"/>
                  <a:gd name="T44" fmla="*/ 792 w 800"/>
                  <a:gd name="T45" fmla="*/ 613 h 836"/>
                  <a:gd name="T46" fmla="*/ 800 w 800"/>
                  <a:gd name="T47" fmla="*/ 565 h 836"/>
                  <a:gd name="T48" fmla="*/ 783 w 800"/>
                  <a:gd name="T49" fmla="*/ 511 h 836"/>
                  <a:gd name="T50" fmla="*/ 742 w 800"/>
                  <a:gd name="T51" fmla="*/ 421 h 836"/>
                  <a:gd name="T52" fmla="*/ 679 w 800"/>
                  <a:gd name="T53" fmla="*/ 335 h 836"/>
                  <a:gd name="T54" fmla="*/ 615 w 800"/>
                  <a:gd name="T55" fmla="*/ 256 h 836"/>
                  <a:gd name="T56" fmla="*/ 533 w 800"/>
                  <a:gd name="T57" fmla="*/ 161 h 836"/>
                  <a:gd name="T58" fmla="*/ 478 w 800"/>
                  <a:gd name="T59" fmla="*/ 106 h 836"/>
                  <a:gd name="T60" fmla="*/ 421 w 800"/>
                  <a:gd name="T61" fmla="*/ 71 h 836"/>
                  <a:gd name="T62" fmla="*/ 362 w 800"/>
                  <a:gd name="T63" fmla="*/ 40 h 836"/>
                  <a:gd name="T64" fmla="*/ 314 w 800"/>
                  <a:gd name="T65" fmla="*/ 11 h 836"/>
                  <a:gd name="T66" fmla="*/ 280 w 800"/>
                  <a:gd name="T67" fmla="*/ 0 h 836"/>
                  <a:gd name="T68" fmla="*/ 227 w 800"/>
                  <a:gd name="T69" fmla="*/ 8 h 836"/>
                  <a:gd name="T70" fmla="*/ 227 w 800"/>
                  <a:gd name="T71" fmla="*/ 8 h 8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00"/>
                  <a:gd name="T109" fmla="*/ 0 h 836"/>
                  <a:gd name="T110" fmla="*/ 800 w 800"/>
                  <a:gd name="T111" fmla="*/ 836 h 8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00" h="836">
                    <a:moveTo>
                      <a:pt x="227" y="8"/>
                    </a:moveTo>
                    <a:lnTo>
                      <a:pt x="181" y="49"/>
                    </a:lnTo>
                    <a:lnTo>
                      <a:pt x="140" y="94"/>
                    </a:lnTo>
                    <a:lnTo>
                      <a:pt x="106" y="161"/>
                    </a:lnTo>
                    <a:lnTo>
                      <a:pt x="60" y="254"/>
                    </a:lnTo>
                    <a:lnTo>
                      <a:pt x="31" y="354"/>
                    </a:lnTo>
                    <a:lnTo>
                      <a:pt x="17" y="420"/>
                    </a:lnTo>
                    <a:lnTo>
                      <a:pt x="2" y="499"/>
                    </a:lnTo>
                    <a:lnTo>
                      <a:pt x="0" y="592"/>
                    </a:lnTo>
                    <a:lnTo>
                      <a:pt x="7" y="663"/>
                    </a:lnTo>
                    <a:lnTo>
                      <a:pt x="19" y="732"/>
                    </a:lnTo>
                    <a:lnTo>
                      <a:pt x="43" y="788"/>
                    </a:lnTo>
                    <a:lnTo>
                      <a:pt x="82" y="822"/>
                    </a:lnTo>
                    <a:lnTo>
                      <a:pt x="121" y="836"/>
                    </a:lnTo>
                    <a:lnTo>
                      <a:pt x="181" y="828"/>
                    </a:lnTo>
                    <a:lnTo>
                      <a:pt x="261" y="803"/>
                    </a:lnTo>
                    <a:lnTo>
                      <a:pt x="383" y="757"/>
                    </a:lnTo>
                    <a:lnTo>
                      <a:pt x="488" y="721"/>
                    </a:lnTo>
                    <a:lnTo>
                      <a:pt x="579" y="703"/>
                    </a:lnTo>
                    <a:lnTo>
                      <a:pt x="653" y="682"/>
                    </a:lnTo>
                    <a:lnTo>
                      <a:pt x="718" y="658"/>
                    </a:lnTo>
                    <a:lnTo>
                      <a:pt x="771" y="637"/>
                    </a:lnTo>
                    <a:lnTo>
                      <a:pt x="792" y="613"/>
                    </a:lnTo>
                    <a:lnTo>
                      <a:pt x="800" y="565"/>
                    </a:lnTo>
                    <a:lnTo>
                      <a:pt x="783" y="511"/>
                    </a:lnTo>
                    <a:lnTo>
                      <a:pt x="742" y="421"/>
                    </a:lnTo>
                    <a:lnTo>
                      <a:pt x="679" y="335"/>
                    </a:lnTo>
                    <a:lnTo>
                      <a:pt x="615" y="256"/>
                    </a:lnTo>
                    <a:lnTo>
                      <a:pt x="533" y="161"/>
                    </a:lnTo>
                    <a:lnTo>
                      <a:pt x="478" y="106"/>
                    </a:lnTo>
                    <a:lnTo>
                      <a:pt x="421" y="71"/>
                    </a:lnTo>
                    <a:lnTo>
                      <a:pt x="362" y="40"/>
                    </a:lnTo>
                    <a:lnTo>
                      <a:pt x="314" y="11"/>
                    </a:lnTo>
                    <a:lnTo>
                      <a:pt x="280" y="0"/>
                    </a:lnTo>
                    <a:lnTo>
                      <a:pt x="227" y="8"/>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73" name="Freeform 8"/>
              <p:cNvSpPr>
                <a:spLocks/>
              </p:cNvSpPr>
              <p:nvPr/>
            </p:nvSpPr>
            <p:spPr bwMode="auto">
              <a:xfrm>
                <a:off x="3991" y="2557"/>
                <a:ext cx="270" cy="379"/>
              </a:xfrm>
              <a:custGeom>
                <a:avLst/>
                <a:gdLst>
                  <a:gd name="T0" fmla="*/ 0 w 269"/>
                  <a:gd name="T1" fmla="*/ 195 h 379"/>
                  <a:gd name="T2" fmla="*/ 45 w 269"/>
                  <a:gd name="T3" fmla="*/ 177 h 379"/>
                  <a:gd name="T4" fmla="*/ 111 w 269"/>
                  <a:gd name="T5" fmla="*/ 150 h 379"/>
                  <a:gd name="T6" fmla="*/ 170 w 269"/>
                  <a:gd name="T7" fmla="*/ 130 h 379"/>
                  <a:gd name="T8" fmla="*/ 167 w 269"/>
                  <a:gd name="T9" fmla="*/ 95 h 379"/>
                  <a:gd name="T10" fmla="*/ 172 w 269"/>
                  <a:gd name="T11" fmla="*/ 40 h 379"/>
                  <a:gd name="T12" fmla="*/ 182 w 269"/>
                  <a:gd name="T13" fmla="*/ 10 h 379"/>
                  <a:gd name="T14" fmla="*/ 198 w 269"/>
                  <a:gd name="T15" fmla="*/ 10 h 379"/>
                  <a:gd name="T16" fmla="*/ 211 w 269"/>
                  <a:gd name="T17" fmla="*/ 21 h 379"/>
                  <a:gd name="T18" fmla="*/ 230 w 269"/>
                  <a:gd name="T19" fmla="*/ 3 h 379"/>
                  <a:gd name="T20" fmla="*/ 254 w 269"/>
                  <a:gd name="T21" fmla="*/ 0 h 379"/>
                  <a:gd name="T22" fmla="*/ 265 w 269"/>
                  <a:gd name="T23" fmla="*/ 15 h 379"/>
                  <a:gd name="T24" fmla="*/ 249 w 269"/>
                  <a:gd name="T25" fmla="*/ 60 h 379"/>
                  <a:gd name="T26" fmla="*/ 237 w 269"/>
                  <a:gd name="T27" fmla="*/ 105 h 379"/>
                  <a:gd name="T28" fmla="*/ 226 w 269"/>
                  <a:gd name="T29" fmla="*/ 128 h 379"/>
                  <a:gd name="T30" fmla="*/ 223 w 269"/>
                  <a:gd name="T31" fmla="*/ 142 h 379"/>
                  <a:gd name="T32" fmla="*/ 235 w 269"/>
                  <a:gd name="T33" fmla="*/ 163 h 379"/>
                  <a:gd name="T34" fmla="*/ 269 w 269"/>
                  <a:gd name="T35" fmla="*/ 179 h 379"/>
                  <a:gd name="T36" fmla="*/ 259 w 269"/>
                  <a:gd name="T37" fmla="*/ 213 h 379"/>
                  <a:gd name="T38" fmla="*/ 242 w 269"/>
                  <a:gd name="T39" fmla="*/ 223 h 379"/>
                  <a:gd name="T40" fmla="*/ 249 w 269"/>
                  <a:gd name="T41" fmla="*/ 258 h 379"/>
                  <a:gd name="T42" fmla="*/ 266 w 269"/>
                  <a:gd name="T43" fmla="*/ 293 h 379"/>
                  <a:gd name="T44" fmla="*/ 265 w 269"/>
                  <a:gd name="T45" fmla="*/ 340 h 379"/>
                  <a:gd name="T46" fmla="*/ 248 w 269"/>
                  <a:gd name="T47" fmla="*/ 379 h 379"/>
                  <a:gd name="T48" fmla="*/ 218 w 269"/>
                  <a:gd name="T49" fmla="*/ 367 h 379"/>
                  <a:gd name="T50" fmla="*/ 209 w 269"/>
                  <a:gd name="T51" fmla="*/ 322 h 379"/>
                  <a:gd name="T52" fmla="*/ 198 w 269"/>
                  <a:gd name="T53" fmla="*/ 270 h 379"/>
                  <a:gd name="T54" fmla="*/ 194 w 269"/>
                  <a:gd name="T55" fmla="*/ 223 h 379"/>
                  <a:gd name="T56" fmla="*/ 177 w 269"/>
                  <a:gd name="T57" fmla="*/ 213 h 379"/>
                  <a:gd name="T58" fmla="*/ 133 w 269"/>
                  <a:gd name="T59" fmla="*/ 232 h 379"/>
                  <a:gd name="T60" fmla="*/ 92 w 269"/>
                  <a:gd name="T61" fmla="*/ 253 h 379"/>
                  <a:gd name="T62" fmla="*/ 58 w 269"/>
                  <a:gd name="T63" fmla="*/ 275 h 379"/>
                  <a:gd name="T64" fmla="*/ 0 w 269"/>
                  <a:gd name="T65" fmla="*/ 195 h 379"/>
                  <a:gd name="T66" fmla="*/ 0 w 269"/>
                  <a:gd name="T67" fmla="*/ 195 h 37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69"/>
                  <a:gd name="T103" fmla="*/ 0 h 379"/>
                  <a:gd name="T104" fmla="*/ 269 w 269"/>
                  <a:gd name="T105" fmla="*/ 379 h 37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69" h="379">
                    <a:moveTo>
                      <a:pt x="0" y="195"/>
                    </a:moveTo>
                    <a:lnTo>
                      <a:pt x="45" y="177"/>
                    </a:lnTo>
                    <a:lnTo>
                      <a:pt x="111" y="150"/>
                    </a:lnTo>
                    <a:lnTo>
                      <a:pt x="170" y="130"/>
                    </a:lnTo>
                    <a:lnTo>
                      <a:pt x="167" y="95"/>
                    </a:lnTo>
                    <a:lnTo>
                      <a:pt x="172" y="40"/>
                    </a:lnTo>
                    <a:lnTo>
                      <a:pt x="182" y="10"/>
                    </a:lnTo>
                    <a:lnTo>
                      <a:pt x="198" y="10"/>
                    </a:lnTo>
                    <a:lnTo>
                      <a:pt x="211" y="21"/>
                    </a:lnTo>
                    <a:lnTo>
                      <a:pt x="230" y="3"/>
                    </a:lnTo>
                    <a:lnTo>
                      <a:pt x="254" y="0"/>
                    </a:lnTo>
                    <a:lnTo>
                      <a:pt x="265" y="15"/>
                    </a:lnTo>
                    <a:lnTo>
                      <a:pt x="249" y="60"/>
                    </a:lnTo>
                    <a:lnTo>
                      <a:pt x="237" y="105"/>
                    </a:lnTo>
                    <a:lnTo>
                      <a:pt x="226" y="128"/>
                    </a:lnTo>
                    <a:lnTo>
                      <a:pt x="223" y="142"/>
                    </a:lnTo>
                    <a:lnTo>
                      <a:pt x="235" y="163"/>
                    </a:lnTo>
                    <a:lnTo>
                      <a:pt x="269" y="179"/>
                    </a:lnTo>
                    <a:lnTo>
                      <a:pt x="259" y="213"/>
                    </a:lnTo>
                    <a:lnTo>
                      <a:pt x="242" y="223"/>
                    </a:lnTo>
                    <a:lnTo>
                      <a:pt x="249" y="258"/>
                    </a:lnTo>
                    <a:lnTo>
                      <a:pt x="266" y="293"/>
                    </a:lnTo>
                    <a:lnTo>
                      <a:pt x="265" y="340"/>
                    </a:lnTo>
                    <a:lnTo>
                      <a:pt x="248" y="379"/>
                    </a:lnTo>
                    <a:lnTo>
                      <a:pt x="218" y="367"/>
                    </a:lnTo>
                    <a:lnTo>
                      <a:pt x="209" y="322"/>
                    </a:lnTo>
                    <a:lnTo>
                      <a:pt x="198" y="270"/>
                    </a:lnTo>
                    <a:lnTo>
                      <a:pt x="194" y="223"/>
                    </a:lnTo>
                    <a:lnTo>
                      <a:pt x="177" y="213"/>
                    </a:lnTo>
                    <a:lnTo>
                      <a:pt x="133" y="232"/>
                    </a:lnTo>
                    <a:lnTo>
                      <a:pt x="92" y="253"/>
                    </a:lnTo>
                    <a:lnTo>
                      <a:pt x="58" y="275"/>
                    </a:lnTo>
                    <a:lnTo>
                      <a:pt x="0" y="195"/>
                    </a:lnTo>
                    <a:close/>
                  </a:path>
                </a:pathLst>
              </a:custGeom>
              <a:solidFill>
                <a:srgbClr val="FF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74" name="Freeform 9"/>
              <p:cNvSpPr>
                <a:spLocks/>
              </p:cNvSpPr>
              <p:nvPr/>
            </p:nvSpPr>
            <p:spPr bwMode="auto">
              <a:xfrm>
                <a:off x="3549" y="2764"/>
                <a:ext cx="434" cy="186"/>
              </a:xfrm>
              <a:custGeom>
                <a:avLst/>
                <a:gdLst>
                  <a:gd name="T0" fmla="*/ 7 w 432"/>
                  <a:gd name="T1" fmla="*/ 153 h 186"/>
                  <a:gd name="T2" fmla="*/ 68 w 432"/>
                  <a:gd name="T3" fmla="*/ 107 h 186"/>
                  <a:gd name="T4" fmla="*/ 134 w 432"/>
                  <a:gd name="T5" fmla="*/ 68 h 186"/>
                  <a:gd name="T6" fmla="*/ 204 w 432"/>
                  <a:gd name="T7" fmla="*/ 36 h 186"/>
                  <a:gd name="T8" fmla="*/ 264 w 432"/>
                  <a:gd name="T9" fmla="*/ 17 h 186"/>
                  <a:gd name="T10" fmla="*/ 322 w 432"/>
                  <a:gd name="T11" fmla="*/ 4 h 186"/>
                  <a:gd name="T12" fmla="*/ 382 w 432"/>
                  <a:gd name="T13" fmla="*/ 0 h 186"/>
                  <a:gd name="T14" fmla="*/ 432 w 432"/>
                  <a:gd name="T15" fmla="*/ 17 h 186"/>
                  <a:gd name="T16" fmla="*/ 405 w 432"/>
                  <a:gd name="T17" fmla="*/ 41 h 186"/>
                  <a:gd name="T18" fmla="*/ 334 w 432"/>
                  <a:gd name="T19" fmla="*/ 63 h 186"/>
                  <a:gd name="T20" fmla="*/ 247 w 432"/>
                  <a:gd name="T21" fmla="*/ 84 h 186"/>
                  <a:gd name="T22" fmla="*/ 146 w 432"/>
                  <a:gd name="T23" fmla="*/ 118 h 186"/>
                  <a:gd name="T24" fmla="*/ 65 w 432"/>
                  <a:gd name="T25" fmla="*/ 158 h 186"/>
                  <a:gd name="T26" fmla="*/ 22 w 432"/>
                  <a:gd name="T27" fmla="*/ 186 h 186"/>
                  <a:gd name="T28" fmla="*/ 0 w 432"/>
                  <a:gd name="T29" fmla="*/ 176 h 186"/>
                  <a:gd name="T30" fmla="*/ 7 w 432"/>
                  <a:gd name="T31" fmla="*/ 153 h 186"/>
                  <a:gd name="T32" fmla="*/ 7 w 432"/>
                  <a:gd name="T33" fmla="*/ 153 h 1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32"/>
                  <a:gd name="T52" fmla="*/ 0 h 186"/>
                  <a:gd name="T53" fmla="*/ 432 w 432"/>
                  <a:gd name="T54" fmla="*/ 186 h 18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32" h="186">
                    <a:moveTo>
                      <a:pt x="7" y="153"/>
                    </a:moveTo>
                    <a:lnTo>
                      <a:pt x="68" y="107"/>
                    </a:lnTo>
                    <a:lnTo>
                      <a:pt x="134" y="68"/>
                    </a:lnTo>
                    <a:lnTo>
                      <a:pt x="204" y="36"/>
                    </a:lnTo>
                    <a:lnTo>
                      <a:pt x="264" y="17"/>
                    </a:lnTo>
                    <a:lnTo>
                      <a:pt x="322" y="4"/>
                    </a:lnTo>
                    <a:lnTo>
                      <a:pt x="382" y="0"/>
                    </a:lnTo>
                    <a:lnTo>
                      <a:pt x="432" y="17"/>
                    </a:lnTo>
                    <a:lnTo>
                      <a:pt x="405" y="41"/>
                    </a:lnTo>
                    <a:lnTo>
                      <a:pt x="334" y="63"/>
                    </a:lnTo>
                    <a:lnTo>
                      <a:pt x="247" y="84"/>
                    </a:lnTo>
                    <a:lnTo>
                      <a:pt x="146" y="118"/>
                    </a:lnTo>
                    <a:lnTo>
                      <a:pt x="65" y="158"/>
                    </a:lnTo>
                    <a:lnTo>
                      <a:pt x="22" y="186"/>
                    </a:lnTo>
                    <a:lnTo>
                      <a:pt x="0" y="176"/>
                    </a:lnTo>
                    <a:lnTo>
                      <a:pt x="7" y="153"/>
                    </a:lnTo>
                    <a:close/>
                  </a:path>
                </a:pathLst>
              </a:custGeom>
              <a:solidFill>
                <a:srgbClr val="E6A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75" name="Freeform 10"/>
              <p:cNvSpPr>
                <a:spLocks/>
              </p:cNvSpPr>
              <p:nvPr/>
            </p:nvSpPr>
            <p:spPr bwMode="auto">
              <a:xfrm>
                <a:off x="3804" y="2418"/>
                <a:ext cx="204" cy="231"/>
              </a:xfrm>
              <a:custGeom>
                <a:avLst/>
                <a:gdLst>
                  <a:gd name="T0" fmla="*/ 34 w 204"/>
                  <a:gd name="T1" fmla="*/ 208 h 231"/>
                  <a:gd name="T2" fmla="*/ 28 w 204"/>
                  <a:gd name="T3" fmla="*/ 182 h 231"/>
                  <a:gd name="T4" fmla="*/ 1 w 204"/>
                  <a:gd name="T5" fmla="*/ 185 h 231"/>
                  <a:gd name="T6" fmla="*/ 0 w 204"/>
                  <a:gd name="T7" fmla="*/ 159 h 231"/>
                  <a:gd name="T8" fmla="*/ 5 w 204"/>
                  <a:gd name="T9" fmla="*/ 132 h 231"/>
                  <a:gd name="T10" fmla="*/ 1 w 204"/>
                  <a:gd name="T11" fmla="*/ 90 h 231"/>
                  <a:gd name="T12" fmla="*/ 19 w 204"/>
                  <a:gd name="T13" fmla="*/ 52 h 231"/>
                  <a:gd name="T14" fmla="*/ 57 w 204"/>
                  <a:gd name="T15" fmla="*/ 29 h 231"/>
                  <a:gd name="T16" fmla="*/ 105 w 204"/>
                  <a:gd name="T17" fmla="*/ 2 h 231"/>
                  <a:gd name="T18" fmla="*/ 128 w 204"/>
                  <a:gd name="T19" fmla="*/ 0 h 231"/>
                  <a:gd name="T20" fmla="*/ 155 w 204"/>
                  <a:gd name="T21" fmla="*/ 20 h 231"/>
                  <a:gd name="T22" fmla="*/ 166 w 204"/>
                  <a:gd name="T23" fmla="*/ 55 h 231"/>
                  <a:gd name="T24" fmla="*/ 180 w 204"/>
                  <a:gd name="T25" fmla="*/ 105 h 231"/>
                  <a:gd name="T26" fmla="*/ 192 w 204"/>
                  <a:gd name="T27" fmla="*/ 141 h 231"/>
                  <a:gd name="T28" fmla="*/ 204 w 204"/>
                  <a:gd name="T29" fmla="*/ 180 h 231"/>
                  <a:gd name="T30" fmla="*/ 183 w 204"/>
                  <a:gd name="T31" fmla="*/ 200 h 231"/>
                  <a:gd name="T32" fmla="*/ 155 w 204"/>
                  <a:gd name="T33" fmla="*/ 213 h 231"/>
                  <a:gd name="T34" fmla="*/ 122 w 204"/>
                  <a:gd name="T35" fmla="*/ 231 h 231"/>
                  <a:gd name="T36" fmla="*/ 87 w 204"/>
                  <a:gd name="T37" fmla="*/ 231 h 231"/>
                  <a:gd name="T38" fmla="*/ 55 w 204"/>
                  <a:gd name="T39" fmla="*/ 215 h 231"/>
                  <a:gd name="T40" fmla="*/ 34 w 204"/>
                  <a:gd name="T41" fmla="*/ 208 h 231"/>
                  <a:gd name="T42" fmla="*/ 34 w 204"/>
                  <a:gd name="T43" fmla="*/ 208 h 23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04"/>
                  <a:gd name="T67" fmla="*/ 0 h 231"/>
                  <a:gd name="T68" fmla="*/ 204 w 204"/>
                  <a:gd name="T69" fmla="*/ 231 h 23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04" h="231">
                    <a:moveTo>
                      <a:pt x="34" y="208"/>
                    </a:moveTo>
                    <a:lnTo>
                      <a:pt x="28" y="182"/>
                    </a:lnTo>
                    <a:lnTo>
                      <a:pt x="1" y="185"/>
                    </a:lnTo>
                    <a:lnTo>
                      <a:pt x="0" y="159"/>
                    </a:lnTo>
                    <a:lnTo>
                      <a:pt x="5" y="132"/>
                    </a:lnTo>
                    <a:lnTo>
                      <a:pt x="1" y="90"/>
                    </a:lnTo>
                    <a:lnTo>
                      <a:pt x="19" y="52"/>
                    </a:lnTo>
                    <a:lnTo>
                      <a:pt x="57" y="29"/>
                    </a:lnTo>
                    <a:lnTo>
                      <a:pt x="105" y="2"/>
                    </a:lnTo>
                    <a:lnTo>
                      <a:pt x="128" y="0"/>
                    </a:lnTo>
                    <a:lnTo>
                      <a:pt x="155" y="20"/>
                    </a:lnTo>
                    <a:lnTo>
                      <a:pt x="166" y="55"/>
                    </a:lnTo>
                    <a:lnTo>
                      <a:pt x="180" y="105"/>
                    </a:lnTo>
                    <a:lnTo>
                      <a:pt x="192" y="141"/>
                    </a:lnTo>
                    <a:lnTo>
                      <a:pt x="204" y="180"/>
                    </a:lnTo>
                    <a:lnTo>
                      <a:pt x="183" y="200"/>
                    </a:lnTo>
                    <a:lnTo>
                      <a:pt x="155" y="213"/>
                    </a:lnTo>
                    <a:lnTo>
                      <a:pt x="122" y="231"/>
                    </a:lnTo>
                    <a:lnTo>
                      <a:pt x="87" y="231"/>
                    </a:lnTo>
                    <a:lnTo>
                      <a:pt x="55" y="215"/>
                    </a:lnTo>
                    <a:lnTo>
                      <a:pt x="34" y="208"/>
                    </a:lnTo>
                    <a:close/>
                  </a:path>
                </a:pathLst>
              </a:custGeom>
              <a:solidFill>
                <a:srgbClr val="E6A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76" name="Freeform 11"/>
              <p:cNvSpPr>
                <a:spLocks/>
              </p:cNvSpPr>
              <p:nvPr/>
            </p:nvSpPr>
            <p:spPr bwMode="auto">
              <a:xfrm>
                <a:off x="3401" y="2562"/>
                <a:ext cx="197" cy="277"/>
              </a:xfrm>
              <a:custGeom>
                <a:avLst/>
                <a:gdLst>
                  <a:gd name="T0" fmla="*/ 196 w 196"/>
                  <a:gd name="T1" fmla="*/ 86 h 275"/>
                  <a:gd name="T2" fmla="*/ 168 w 196"/>
                  <a:gd name="T3" fmla="*/ 98 h 275"/>
                  <a:gd name="T4" fmla="*/ 160 w 196"/>
                  <a:gd name="T5" fmla="*/ 83 h 275"/>
                  <a:gd name="T6" fmla="*/ 172 w 196"/>
                  <a:gd name="T7" fmla="*/ 48 h 275"/>
                  <a:gd name="T8" fmla="*/ 165 w 196"/>
                  <a:gd name="T9" fmla="*/ 17 h 275"/>
                  <a:gd name="T10" fmla="*/ 146 w 196"/>
                  <a:gd name="T11" fmla="*/ 0 h 275"/>
                  <a:gd name="T12" fmla="*/ 114 w 196"/>
                  <a:gd name="T13" fmla="*/ 3 h 275"/>
                  <a:gd name="T14" fmla="*/ 78 w 196"/>
                  <a:gd name="T15" fmla="*/ 19 h 275"/>
                  <a:gd name="T16" fmla="*/ 49 w 196"/>
                  <a:gd name="T17" fmla="*/ 42 h 275"/>
                  <a:gd name="T18" fmla="*/ 22 w 196"/>
                  <a:gd name="T19" fmla="*/ 66 h 275"/>
                  <a:gd name="T20" fmla="*/ 3 w 196"/>
                  <a:gd name="T21" fmla="*/ 88 h 275"/>
                  <a:gd name="T22" fmla="*/ 0 w 196"/>
                  <a:gd name="T23" fmla="*/ 116 h 275"/>
                  <a:gd name="T24" fmla="*/ 0 w 196"/>
                  <a:gd name="T25" fmla="*/ 156 h 275"/>
                  <a:gd name="T26" fmla="*/ 10 w 196"/>
                  <a:gd name="T27" fmla="*/ 202 h 275"/>
                  <a:gd name="T28" fmla="*/ 29 w 196"/>
                  <a:gd name="T29" fmla="*/ 248 h 275"/>
                  <a:gd name="T30" fmla="*/ 56 w 196"/>
                  <a:gd name="T31" fmla="*/ 275 h 275"/>
                  <a:gd name="T32" fmla="*/ 109 w 196"/>
                  <a:gd name="T33" fmla="*/ 260 h 275"/>
                  <a:gd name="T34" fmla="*/ 168 w 196"/>
                  <a:gd name="T35" fmla="*/ 179 h 275"/>
                  <a:gd name="T36" fmla="*/ 196 w 196"/>
                  <a:gd name="T37" fmla="*/ 86 h 275"/>
                  <a:gd name="T38" fmla="*/ 196 w 196"/>
                  <a:gd name="T39" fmla="*/ 86 h 27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6"/>
                  <a:gd name="T61" fmla="*/ 0 h 275"/>
                  <a:gd name="T62" fmla="*/ 196 w 196"/>
                  <a:gd name="T63" fmla="*/ 275 h 27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6" h="275">
                    <a:moveTo>
                      <a:pt x="196" y="86"/>
                    </a:moveTo>
                    <a:lnTo>
                      <a:pt x="168" y="98"/>
                    </a:lnTo>
                    <a:lnTo>
                      <a:pt x="160" y="83"/>
                    </a:lnTo>
                    <a:lnTo>
                      <a:pt x="172" y="48"/>
                    </a:lnTo>
                    <a:lnTo>
                      <a:pt x="165" y="17"/>
                    </a:lnTo>
                    <a:lnTo>
                      <a:pt x="146" y="0"/>
                    </a:lnTo>
                    <a:lnTo>
                      <a:pt x="114" y="3"/>
                    </a:lnTo>
                    <a:lnTo>
                      <a:pt x="78" y="19"/>
                    </a:lnTo>
                    <a:lnTo>
                      <a:pt x="49" y="42"/>
                    </a:lnTo>
                    <a:lnTo>
                      <a:pt x="22" y="66"/>
                    </a:lnTo>
                    <a:lnTo>
                      <a:pt x="3" y="88"/>
                    </a:lnTo>
                    <a:lnTo>
                      <a:pt x="0" y="116"/>
                    </a:lnTo>
                    <a:lnTo>
                      <a:pt x="0" y="156"/>
                    </a:lnTo>
                    <a:lnTo>
                      <a:pt x="10" y="202"/>
                    </a:lnTo>
                    <a:lnTo>
                      <a:pt x="29" y="248"/>
                    </a:lnTo>
                    <a:lnTo>
                      <a:pt x="56" y="275"/>
                    </a:lnTo>
                    <a:lnTo>
                      <a:pt x="109" y="260"/>
                    </a:lnTo>
                    <a:lnTo>
                      <a:pt x="168" y="179"/>
                    </a:lnTo>
                    <a:lnTo>
                      <a:pt x="196" y="86"/>
                    </a:lnTo>
                    <a:close/>
                  </a:path>
                </a:pathLst>
              </a:custGeom>
              <a:solidFill>
                <a:srgbClr val="E6A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77" name="Freeform 12"/>
              <p:cNvSpPr>
                <a:spLocks/>
              </p:cNvSpPr>
              <p:nvPr/>
            </p:nvSpPr>
            <p:spPr bwMode="auto">
              <a:xfrm>
                <a:off x="3760" y="3138"/>
                <a:ext cx="372" cy="162"/>
              </a:xfrm>
              <a:custGeom>
                <a:avLst/>
                <a:gdLst>
                  <a:gd name="T0" fmla="*/ 0 w 371"/>
                  <a:gd name="T1" fmla="*/ 148 h 162"/>
                  <a:gd name="T2" fmla="*/ 67 w 371"/>
                  <a:gd name="T3" fmla="*/ 81 h 162"/>
                  <a:gd name="T4" fmla="*/ 132 w 371"/>
                  <a:gd name="T5" fmla="*/ 29 h 162"/>
                  <a:gd name="T6" fmla="*/ 216 w 371"/>
                  <a:gd name="T7" fmla="*/ 5 h 162"/>
                  <a:gd name="T8" fmla="*/ 311 w 371"/>
                  <a:gd name="T9" fmla="*/ 0 h 162"/>
                  <a:gd name="T10" fmla="*/ 371 w 371"/>
                  <a:gd name="T11" fmla="*/ 7 h 162"/>
                  <a:gd name="T12" fmla="*/ 342 w 371"/>
                  <a:gd name="T13" fmla="*/ 55 h 162"/>
                  <a:gd name="T14" fmla="*/ 318 w 371"/>
                  <a:gd name="T15" fmla="*/ 81 h 162"/>
                  <a:gd name="T16" fmla="*/ 216 w 371"/>
                  <a:gd name="T17" fmla="*/ 99 h 162"/>
                  <a:gd name="T18" fmla="*/ 163 w 371"/>
                  <a:gd name="T19" fmla="*/ 103 h 162"/>
                  <a:gd name="T20" fmla="*/ 109 w 371"/>
                  <a:gd name="T21" fmla="*/ 127 h 162"/>
                  <a:gd name="T22" fmla="*/ 70 w 371"/>
                  <a:gd name="T23" fmla="*/ 162 h 162"/>
                  <a:gd name="T24" fmla="*/ 0 w 371"/>
                  <a:gd name="T25" fmla="*/ 148 h 162"/>
                  <a:gd name="T26" fmla="*/ 0 w 371"/>
                  <a:gd name="T27" fmla="*/ 148 h 16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1"/>
                  <a:gd name="T43" fmla="*/ 0 h 162"/>
                  <a:gd name="T44" fmla="*/ 371 w 371"/>
                  <a:gd name="T45" fmla="*/ 162 h 16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1" h="162">
                    <a:moveTo>
                      <a:pt x="0" y="148"/>
                    </a:moveTo>
                    <a:lnTo>
                      <a:pt x="67" y="81"/>
                    </a:lnTo>
                    <a:lnTo>
                      <a:pt x="132" y="29"/>
                    </a:lnTo>
                    <a:lnTo>
                      <a:pt x="216" y="5"/>
                    </a:lnTo>
                    <a:lnTo>
                      <a:pt x="311" y="0"/>
                    </a:lnTo>
                    <a:lnTo>
                      <a:pt x="371" y="7"/>
                    </a:lnTo>
                    <a:lnTo>
                      <a:pt x="342" y="55"/>
                    </a:lnTo>
                    <a:lnTo>
                      <a:pt x="318" y="81"/>
                    </a:lnTo>
                    <a:lnTo>
                      <a:pt x="216" y="99"/>
                    </a:lnTo>
                    <a:lnTo>
                      <a:pt x="163" y="103"/>
                    </a:lnTo>
                    <a:lnTo>
                      <a:pt x="109" y="127"/>
                    </a:lnTo>
                    <a:lnTo>
                      <a:pt x="70" y="162"/>
                    </a:lnTo>
                    <a:lnTo>
                      <a:pt x="0" y="148"/>
                    </a:lnTo>
                    <a:close/>
                  </a:path>
                </a:pathLst>
              </a:custGeom>
              <a:solidFill>
                <a:srgbClr val="FFE6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78" name="Freeform 13"/>
              <p:cNvSpPr>
                <a:spLocks/>
              </p:cNvSpPr>
              <p:nvPr/>
            </p:nvSpPr>
            <p:spPr bwMode="auto">
              <a:xfrm>
                <a:off x="4228" y="2954"/>
                <a:ext cx="412" cy="494"/>
              </a:xfrm>
              <a:custGeom>
                <a:avLst/>
                <a:gdLst>
                  <a:gd name="T0" fmla="*/ 100 w 411"/>
                  <a:gd name="T1" fmla="*/ 44 h 493"/>
                  <a:gd name="T2" fmla="*/ 104 w 411"/>
                  <a:gd name="T3" fmla="*/ 85 h 493"/>
                  <a:gd name="T4" fmla="*/ 98 w 411"/>
                  <a:gd name="T5" fmla="*/ 138 h 493"/>
                  <a:gd name="T6" fmla="*/ 83 w 411"/>
                  <a:gd name="T7" fmla="*/ 183 h 493"/>
                  <a:gd name="T8" fmla="*/ 68 w 411"/>
                  <a:gd name="T9" fmla="*/ 229 h 493"/>
                  <a:gd name="T10" fmla="*/ 44 w 411"/>
                  <a:gd name="T11" fmla="*/ 278 h 493"/>
                  <a:gd name="T12" fmla="*/ 20 w 411"/>
                  <a:gd name="T13" fmla="*/ 326 h 493"/>
                  <a:gd name="T14" fmla="*/ 0 w 411"/>
                  <a:gd name="T15" fmla="*/ 361 h 493"/>
                  <a:gd name="T16" fmla="*/ 3 w 411"/>
                  <a:gd name="T17" fmla="*/ 396 h 493"/>
                  <a:gd name="T18" fmla="*/ 29 w 411"/>
                  <a:gd name="T19" fmla="*/ 419 h 493"/>
                  <a:gd name="T20" fmla="*/ 68 w 411"/>
                  <a:gd name="T21" fmla="*/ 436 h 493"/>
                  <a:gd name="T22" fmla="*/ 132 w 411"/>
                  <a:gd name="T23" fmla="*/ 461 h 493"/>
                  <a:gd name="T24" fmla="*/ 180 w 411"/>
                  <a:gd name="T25" fmla="*/ 481 h 493"/>
                  <a:gd name="T26" fmla="*/ 225 w 411"/>
                  <a:gd name="T27" fmla="*/ 493 h 493"/>
                  <a:gd name="T28" fmla="*/ 259 w 411"/>
                  <a:gd name="T29" fmla="*/ 489 h 493"/>
                  <a:gd name="T30" fmla="*/ 282 w 411"/>
                  <a:gd name="T31" fmla="*/ 463 h 493"/>
                  <a:gd name="T32" fmla="*/ 312 w 411"/>
                  <a:gd name="T33" fmla="*/ 421 h 493"/>
                  <a:gd name="T34" fmla="*/ 321 w 411"/>
                  <a:gd name="T35" fmla="*/ 373 h 493"/>
                  <a:gd name="T36" fmla="*/ 333 w 411"/>
                  <a:gd name="T37" fmla="*/ 345 h 493"/>
                  <a:gd name="T38" fmla="*/ 368 w 411"/>
                  <a:gd name="T39" fmla="*/ 293 h 493"/>
                  <a:gd name="T40" fmla="*/ 391 w 411"/>
                  <a:gd name="T41" fmla="*/ 218 h 493"/>
                  <a:gd name="T42" fmla="*/ 401 w 411"/>
                  <a:gd name="T43" fmla="*/ 156 h 493"/>
                  <a:gd name="T44" fmla="*/ 411 w 411"/>
                  <a:gd name="T45" fmla="*/ 82 h 493"/>
                  <a:gd name="T46" fmla="*/ 406 w 411"/>
                  <a:gd name="T47" fmla="*/ 32 h 493"/>
                  <a:gd name="T48" fmla="*/ 391 w 411"/>
                  <a:gd name="T49" fmla="*/ 3 h 493"/>
                  <a:gd name="T50" fmla="*/ 365 w 411"/>
                  <a:gd name="T51" fmla="*/ 0 h 493"/>
                  <a:gd name="T52" fmla="*/ 331 w 411"/>
                  <a:gd name="T53" fmla="*/ 22 h 493"/>
                  <a:gd name="T54" fmla="*/ 261 w 411"/>
                  <a:gd name="T55" fmla="*/ 32 h 493"/>
                  <a:gd name="T56" fmla="*/ 191 w 411"/>
                  <a:gd name="T57" fmla="*/ 40 h 493"/>
                  <a:gd name="T58" fmla="*/ 148 w 411"/>
                  <a:gd name="T59" fmla="*/ 32 h 493"/>
                  <a:gd name="T60" fmla="*/ 119 w 411"/>
                  <a:gd name="T61" fmla="*/ 27 h 493"/>
                  <a:gd name="T62" fmla="*/ 100 w 411"/>
                  <a:gd name="T63" fmla="*/ 44 h 493"/>
                  <a:gd name="T64" fmla="*/ 100 w 411"/>
                  <a:gd name="T65" fmla="*/ 44 h 49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1"/>
                  <a:gd name="T100" fmla="*/ 0 h 493"/>
                  <a:gd name="T101" fmla="*/ 411 w 411"/>
                  <a:gd name="T102" fmla="*/ 493 h 49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1" h="493">
                    <a:moveTo>
                      <a:pt x="100" y="44"/>
                    </a:moveTo>
                    <a:lnTo>
                      <a:pt x="104" y="85"/>
                    </a:lnTo>
                    <a:lnTo>
                      <a:pt x="98" y="138"/>
                    </a:lnTo>
                    <a:lnTo>
                      <a:pt x="83" y="183"/>
                    </a:lnTo>
                    <a:lnTo>
                      <a:pt x="68" y="229"/>
                    </a:lnTo>
                    <a:lnTo>
                      <a:pt x="44" y="278"/>
                    </a:lnTo>
                    <a:lnTo>
                      <a:pt x="20" y="326"/>
                    </a:lnTo>
                    <a:lnTo>
                      <a:pt x="0" y="361"/>
                    </a:lnTo>
                    <a:lnTo>
                      <a:pt x="3" y="396"/>
                    </a:lnTo>
                    <a:lnTo>
                      <a:pt x="29" y="419"/>
                    </a:lnTo>
                    <a:lnTo>
                      <a:pt x="68" y="436"/>
                    </a:lnTo>
                    <a:lnTo>
                      <a:pt x="132" y="461"/>
                    </a:lnTo>
                    <a:lnTo>
                      <a:pt x="180" y="481"/>
                    </a:lnTo>
                    <a:lnTo>
                      <a:pt x="225" y="493"/>
                    </a:lnTo>
                    <a:lnTo>
                      <a:pt x="259" y="489"/>
                    </a:lnTo>
                    <a:lnTo>
                      <a:pt x="282" y="463"/>
                    </a:lnTo>
                    <a:lnTo>
                      <a:pt x="312" y="421"/>
                    </a:lnTo>
                    <a:lnTo>
                      <a:pt x="321" y="373"/>
                    </a:lnTo>
                    <a:lnTo>
                      <a:pt x="333" y="345"/>
                    </a:lnTo>
                    <a:lnTo>
                      <a:pt x="368" y="293"/>
                    </a:lnTo>
                    <a:lnTo>
                      <a:pt x="391" y="218"/>
                    </a:lnTo>
                    <a:lnTo>
                      <a:pt x="401" y="156"/>
                    </a:lnTo>
                    <a:lnTo>
                      <a:pt x="411" y="82"/>
                    </a:lnTo>
                    <a:lnTo>
                      <a:pt x="406" y="32"/>
                    </a:lnTo>
                    <a:lnTo>
                      <a:pt x="391" y="3"/>
                    </a:lnTo>
                    <a:lnTo>
                      <a:pt x="365" y="0"/>
                    </a:lnTo>
                    <a:lnTo>
                      <a:pt x="331" y="22"/>
                    </a:lnTo>
                    <a:lnTo>
                      <a:pt x="261" y="32"/>
                    </a:lnTo>
                    <a:lnTo>
                      <a:pt x="191" y="40"/>
                    </a:lnTo>
                    <a:lnTo>
                      <a:pt x="148" y="32"/>
                    </a:lnTo>
                    <a:lnTo>
                      <a:pt x="119" y="27"/>
                    </a:lnTo>
                    <a:lnTo>
                      <a:pt x="100" y="44"/>
                    </a:lnTo>
                    <a:close/>
                  </a:path>
                </a:pathLst>
              </a:custGeom>
              <a:solidFill>
                <a:srgbClr val="BFF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79" name="Freeform 14"/>
              <p:cNvSpPr>
                <a:spLocks/>
              </p:cNvSpPr>
              <p:nvPr/>
            </p:nvSpPr>
            <p:spPr bwMode="auto">
              <a:xfrm>
                <a:off x="3181" y="2901"/>
                <a:ext cx="313" cy="268"/>
              </a:xfrm>
              <a:custGeom>
                <a:avLst/>
                <a:gdLst>
                  <a:gd name="T0" fmla="*/ 285 w 314"/>
                  <a:gd name="T1" fmla="*/ 107 h 269"/>
                  <a:gd name="T2" fmla="*/ 251 w 314"/>
                  <a:gd name="T3" fmla="*/ 121 h 269"/>
                  <a:gd name="T4" fmla="*/ 217 w 314"/>
                  <a:gd name="T5" fmla="*/ 144 h 269"/>
                  <a:gd name="T6" fmla="*/ 205 w 314"/>
                  <a:gd name="T7" fmla="*/ 157 h 269"/>
                  <a:gd name="T8" fmla="*/ 215 w 314"/>
                  <a:gd name="T9" fmla="*/ 188 h 269"/>
                  <a:gd name="T10" fmla="*/ 210 w 314"/>
                  <a:gd name="T11" fmla="*/ 214 h 269"/>
                  <a:gd name="T12" fmla="*/ 189 w 314"/>
                  <a:gd name="T13" fmla="*/ 228 h 269"/>
                  <a:gd name="T14" fmla="*/ 165 w 314"/>
                  <a:gd name="T15" fmla="*/ 211 h 269"/>
                  <a:gd name="T16" fmla="*/ 154 w 314"/>
                  <a:gd name="T17" fmla="*/ 192 h 269"/>
                  <a:gd name="T18" fmla="*/ 124 w 314"/>
                  <a:gd name="T19" fmla="*/ 220 h 269"/>
                  <a:gd name="T20" fmla="*/ 85 w 314"/>
                  <a:gd name="T21" fmla="*/ 255 h 269"/>
                  <a:gd name="T22" fmla="*/ 56 w 314"/>
                  <a:gd name="T23" fmla="*/ 269 h 269"/>
                  <a:gd name="T24" fmla="*/ 52 w 314"/>
                  <a:gd name="T25" fmla="*/ 237 h 269"/>
                  <a:gd name="T26" fmla="*/ 20 w 314"/>
                  <a:gd name="T27" fmla="*/ 237 h 269"/>
                  <a:gd name="T28" fmla="*/ 32 w 314"/>
                  <a:gd name="T29" fmla="*/ 199 h 269"/>
                  <a:gd name="T30" fmla="*/ 67 w 314"/>
                  <a:gd name="T31" fmla="*/ 159 h 269"/>
                  <a:gd name="T32" fmla="*/ 90 w 314"/>
                  <a:gd name="T33" fmla="*/ 136 h 269"/>
                  <a:gd name="T34" fmla="*/ 49 w 314"/>
                  <a:gd name="T35" fmla="*/ 114 h 269"/>
                  <a:gd name="T36" fmla="*/ 13 w 314"/>
                  <a:gd name="T37" fmla="*/ 86 h 269"/>
                  <a:gd name="T38" fmla="*/ 0 w 314"/>
                  <a:gd name="T39" fmla="*/ 51 h 269"/>
                  <a:gd name="T40" fmla="*/ 17 w 314"/>
                  <a:gd name="T41" fmla="*/ 29 h 269"/>
                  <a:gd name="T42" fmla="*/ 52 w 314"/>
                  <a:gd name="T43" fmla="*/ 46 h 269"/>
                  <a:gd name="T44" fmla="*/ 42 w 314"/>
                  <a:gd name="T45" fmla="*/ 14 h 269"/>
                  <a:gd name="T46" fmla="*/ 61 w 314"/>
                  <a:gd name="T47" fmla="*/ 1 h 269"/>
                  <a:gd name="T48" fmla="*/ 85 w 314"/>
                  <a:gd name="T49" fmla="*/ 9 h 269"/>
                  <a:gd name="T50" fmla="*/ 102 w 314"/>
                  <a:gd name="T51" fmla="*/ 44 h 269"/>
                  <a:gd name="T52" fmla="*/ 134 w 314"/>
                  <a:gd name="T53" fmla="*/ 72 h 269"/>
                  <a:gd name="T54" fmla="*/ 158 w 314"/>
                  <a:gd name="T55" fmla="*/ 64 h 269"/>
                  <a:gd name="T56" fmla="*/ 215 w 314"/>
                  <a:gd name="T57" fmla="*/ 21 h 269"/>
                  <a:gd name="T58" fmla="*/ 270 w 314"/>
                  <a:gd name="T59" fmla="*/ 1 h 269"/>
                  <a:gd name="T60" fmla="*/ 314 w 314"/>
                  <a:gd name="T61" fmla="*/ 0 h 269"/>
                  <a:gd name="T62" fmla="*/ 285 w 314"/>
                  <a:gd name="T63" fmla="*/ 107 h 269"/>
                  <a:gd name="T64" fmla="*/ 285 w 314"/>
                  <a:gd name="T65" fmla="*/ 107 h 26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14"/>
                  <a:gd name="T100" fmla="*/ 0 h 269"/>
                  <a:gd name="T101" fmla="*/ 314 w 314"/>
                  <a:gd name="T102" fmla="*/ 269 h 26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14" h="269">
                    <a:moveTo>
                      <a:pt x="285" y="107"/>
                    </a:moveTo>
                    <a:lnTo>
                      <a:pt x="251" y="121"/>
                    </a:lnTo>
                    <a:lnTo>
                      <a:pt x="217" y="144"/>
                    </a:lnTo>
                    <a:lnTo>
                      <a:pt x="205" y="157"/>
                    </a:lnTo>
                    <a:lnTo>
                      <a:pt x="215" y="188"/>
                    </a:lnTo>
                    <a:lnTo>
                      <a:pt x="210" y="214"/>
                    </a:lnTo>
                    <a:lnTo>
                      <a:pt x="189" y="228"/>
                    </a:lnTo>
                    <a:lnTo>
                      <a:pt x="165" y="211"/>
                    </a:lnTo>
                    <a:lnTo>
                      <a:pt x="154" y="192"/>
                    </a:lnTo>
                    <a:lnTo>
                      <a:pt x="124" y="220"/>
                    </a:lnTo>
                    <a:lnTo>
                      <a:pt x="85" y="255"/>
                    </a:lnTo>
                    <a:lnTo>
                      <a:pt x="56" y="269"/>
                    </a:lnTo>
                    <a:lnTo>
                      <a:pt x="52" y="237"/>
                    </a:lnTo>
                    <a:lnTo>
                      <a:pt x="20" y="237"/>
                    </a:lnTo>
                    <a:lnTo>
                      <a:pt x="32" y="199"/>
                    </a:lnTo>
                    <a:lnTo>
                      <a:pt x="67" y="159"/>
                    </a:lnTo>
                    <a:lnTo>
                      <a:pt x="90" y="136"/>
                    </a:lnTo>
                    <a:lnTo>
                      <a:pt x="49" y="114"/>
                    </a:lnTo>
                    <a:lnTo>
                      <a:pt x="13" y="86"/>
                    </a:lnTo>
                    <a:lnTo>
                      <a:pt x="0" y="51"/>
                    </a:lnTo>
                    <a:lnTo>
                      <a:pt x="17" y="29"/>
                    </a:lnTo>
                    <a:lnTo>
                      <a:pt x="52" y="46"/>
                    </a:lnTo>
                    <a:lnTo>
                      <a:pt x="42" y="14"/>
                    </a:lnTo>
                    <a:lnTo>
                      <a:pt x="61" y="1"/>
                    </a:lnTo>
                    <a:lnTo>
                      <a:pt x="85" y="9"/>
                    </a:lnTo>
                    <a:lnTo>
                      <a:pt x="102" y="44"/>
                    </a:lnTo>
                    <a:lnTo>
                      <a:pt x="134" y="72"/>
                    </a:lnTo>
                    <a:lnTo>
                      <a:pt x="158" y="64"/>
                    </a:lnTo>
                    <a:lnTo>
                      <a:pt x="215" y="21"/>
                    </a:lnTo>
                    <a:lnTo>
                      <a:pt x="270" y="1"/>
                    </a:lnTo>
                    <a:lnTo>
                      <a:pt x="314" y="0"/>
                    </a:lnTo>
                    <a:lnTo>
                      <a:pt x="285" y="107"/>
                    </a:lnTo>
                    <a:close/>
                  </a:path>
                </a:pathLst>
              </a:custGeom>
              <a:solidFill>
                <a:srgbClr val="FF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80" name="Freeform 15"/>
              <p:cNvSpPr>
                <a:spLocks/>
              </p:cNvSpPr>
              <p:nvPr/>
            </p:nvSpPr>
            <p:spPr bwMode="auto">
              <a:xfrm>
                <a:off x="3756" y="3237"/>
                <a:ext cx="286" cy="409"/>
              </a:xfrm>
              <a:custGeom>
                <a:avLst/>
                <a:gdLst>
                  <a:gd name="T0" fmla="*/ 39 w 287"/>
                  <a:gd name="T1" fmla="*/ 36 h 409"/>
                  <a:gd name="T2" fmla="*/ 15 w 287"/>
                  <a:gd name="T3" fmla="*/ 104 h 409"/>
                  <a:gd name="T4" fmla="*/ 2 w 287"/>
                  <a:gd name="T5" fmla="*/ 167 h 409"/>
                  <a:gd name="T6" fmla="*/ 0 w 287"/>
                  <a:gd name="T7" fmla="*/ 227 h 409"/>
                  <a:gd name="T8" fmla="*/ 10 w 287"/>
                  <a:gd name="T9" fmla="*/ 290 h 409"/>
                  <a:gd name="T10" fmla="*/ 24 w 287"/>
                  <a:gd name="T11" fmla="*/ 344 h 409"/>
                  <a:gd name="T12" fmla="*/ 46 w 287"/>
                  <a:gd name="T13" fmla="*/ 384 h 409"/>
                  <a:gd name="T14" fmla="*/ 80 w 287"/>
                  <a:gd name="T15" fmla="*/ 401 h 409"/>
                  <a:gd name="T16" fmla="*/ 123 w 287"/>
                  <a:gd name="T17" fmla="*/ 409 h 409"/>
                  <a:gd name="T18" fmla="*/ 173 w 287"/>
                  <a:gd name="T19" fmla="*/ 405 h 409"/>
                  <a:gd name="T20" fmla="*/ 212 w 287"/>
                  <a:gd name="T21" fmla="*/ 392 h 409"/>
                  <a:gd name="T22" fmla="*/ 229 w 287"/>
                  <a:gd name="T23" fmla="*/ 367 h 409"/>
                  <a:gd name="T24" fmla="*/ 246 w 287"/>
                  <a:gd name="T25" fmla="*/ 316 h 409"/>
                  <a:gd name="T26" fmla="*/ 265 w 287"/>
                  <a:gd name="T27" fmla="*/ 267 h 409"/>
                  <a:gd name="T28" fmla="*/ 275 w 287"/>
                  <a:gd name="T29" fmla="*/ 232 h 409"/>
                  <a:gd name="T30" fmla="*/ 287 w 287"/>
                  <a:gd name="T31" fmla="*/ 177 h 409"/>
                  <a:gd name="T32" fmla="*/ 281 w 287"/>
                  <a:gd name="T33" fmla="*/ 121 h 409"/>
                  <a:gd name="T34" fmla="*/ 265 w 287"/>
                  <a:gd name="T35" fmla="*/ 72 h 409"/>
                  <a:gd name="T36" fmla="*/ 233 w 287"/>
                  <a:gd name="T37" fmla="*/ 33 h 409"/>
                  <a:gd name="T38" fmla="*/ 182 w 287"/>
                  <a:gd name="T39" fmla="*/ 19 h 409"/>
                  <a:gd name="T40" fmla="*/ 141 w 287"/>
                  <a:gd name="T41" fmla="*/ 14 h 409"/>
                  <a:gd name="T42" fmla="*/ 102 w 287"/>
                  <a:gd name="T43" fmla="*/ 0 h 409"/>
                  <a:gd name="T44" fmla="*/ 68 w 287"/>
                  <a:gd name="T45" fmla="*/ 9 h 409"/>
                  <a:gd name="T46" fmla="*/ 39 w 287"/>
                  <a:gd name="T47" fmla="*/ 36 h 409"/>
                  <a:gd name="T48" fmla="*/ 39 w 287"/>
                  <a:gd name="T49" fmla="*/ 36 h 40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7"/>
                  <a:gd name="T76" fmla="*/ 0 h 409"/>
                  <a:gd name="T77" fmla="*/ 287 w 287"/>
                  <a:gd name="T78" fmla="*/ 409 h 40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7" h="409">
                    <a:moveTo>
                      <a:pt x="39" y="36"/>
                    </a:moveTo>
                    <a:lnTo>
                      <a:pt x="15" y="104"/>
                    </a:lnTo>
                    <a:lnTo>
                      <a:pt x="2" y="167"/>
                    </a:lnTo>
                    <a:lnTo>
                      <a:pt x="0" y="227"/>
                    </a:lnTo>
                    <a:lnTo>
                      <a:pt x="10" y="290"/>
                    </a:lnTo>
                    <a:lnTo>
                      <a:pt x="24" y="344"/>
                    </a:lnTo>
                    <a:lnTo>
                      <a:pt x="46" y="384"/>
                    </a:lnTo>
                    <a:lnTo>
                      <a:pt x="80" y="401"/>
                    </a:lnTo>
                    <a:lnTo>
                      <a:pt x="123" y="409"/>
                    </a:lnTo>
                    <a:lnTo>
                      <a:pt x="173" y="405"/>
                    </a:lnTo>
                    <a:lnTo>
                      <a:pt x="212" y="392"/>
                    </a:lnTo>
                    <a:lnTo>
                      <a:pt x="229" y="367"/>
                    </a:lnTo>
                    <a:lnTo>
                      <a:pt x="246" y="316"/>
                    </a:lnTo>
                    <a:lnTo>
                      <a:pt x="265" y="267"/>
                    </a:lnTo>
                    <a:lnTo>
                      <a:pt x="275" y="232"/>
                    </a:lnTo>
                    <a:lnTo>
                      <a:pt x="287" y="177"/>
                    </a:lnTo>
                    <a:lnTo>
                      <a:pt x="281" y="121"/>
                    </a:lnTo>
                    <a:lnTo>
                      <a:pt x="265" y="72"/>
                    </a:lnTo>
                    <a:lnTo>
                      <a:pt x="233" y="33"/>
                    </a:lnTo>
                    <a:lnTo>
                      <a:pt x="182" y="19"/>
                    </a:lnTo>
                    <a:lnTo>
                      <a:pt x="141" y="14"/>
                    </a:lnTo>
                    <a:lnTo>
                      <a:pt x="102" y="0"/>
                    </a:lnTo>
                    <a:lnTo>
                      <a:pt x="68" y="9"/>
                    </a:lnTo>
                    <a:lnTo>
                      <a:pt x="39" y="36"/>
                    </a:lnTo>
                    <a:close/>
                  </a:path>
                </a:pathLst>
              </a:custGeom>
              <a:solidFill>
                <a:srgbClr val="FF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81" name="Freeform 16"/>
              <p:cNvSpPr>
                <a:spLocks/>
              </p:cNvSpPr>
              <p:nvPr/>
            </p:nvSpPr>
            <p:spPr bwMode="auto">
              <a:xfrm>
                <a:off x="4277" y="2314"/>
                <a:ext cx="330" cy="628"/>
              </a:xfrm>
              <a:custGeom>
                <a:avLst/>
                <a:gdLst>
                  <a:gd name="T0" fmla="*/ 103 w 330"/>
                  <a:gd name="T1" fmla="*/ 8 h 626"/>
                  <a:gd name="T2" fmla="*/ 134 w 330"/>
                  <a:gd name="T3" fmla="*/ 16 h 626"/>
                  <a:gd name="T4" fmla="*/ 177 w 330"/>
                  <a:gd name="T5" fmla="*/ 23 h 626"/>
                  <a:gd name="T6" fmla="*/ 198 w 330"/>
                  <a:gd name="T7" fmla="*/ 78 h 626"/>
                  <a:gd name="T8" fmla="*/ 238 w 330"/>
                  <a:gd name="T9" fmla="*/ 186 h 626"/>
                  <a:gd name="T10" fmla="*/ 272 w 330"/>
                  <a:gd name="T11" fmla="*/ 253 h 626"/>
                  <a:gd name="T12" fmla="*/ 287 w 330"/>
                  <a:gd name="T13" fmla="*/ 327 h 626"/>
                  <a:gd name="T14" fmla="*/ 296 w 330"/>
                  <a:gd name="T15" fmla="*/ 379 h 626"/>
                  <a:gd name="T16" fmla="*/ 300 w 330"/>
                  <a:gd name="T17" fmla="*/ 432 h 626"/>
                  <a:gd name="T18" fmla="*/ 330 w 330"/>
                  <a:gd name="T19" fmla="*/ 473 h 626"/>
                  <a:gd name="T20" fmla="*/ 157 w 330"/>
                  <a:gd name="T21" fmla="*/ 557 h 626"/>
                  <a:gd name="T22" fmla="*/ 66 w 330"/>
                  <a:gd name="T23" fmla="*/ 614 h 626"/>
                  <a:gd name="T24" fmla="*/ 36 w 330"/>
                  <a:gd name="T25" fmla="*/ 626 h 626"/>
                  <a:gd name="T26" fmla="*/ 0 w 330"/>
                  <a:gd name="T27" fmla="*/ 595 h 626"/>
                  <a:gd name="T28" fmla="*/ 109 w 330"/>
                  <a:gd name="T29" fmla="*/ 522 h 626"/>
                  <a:gd name="T30" fmla="*/ 190 w 330"/>
                  <a:gd name="T31" fmla="*/ 462 h 626"/>
                  <a:gd name="T32" fmla="*/ 251 w 330"/>
                  <a:gd name="T33" fmla="*/ 422 h 626"/>
                  <a:gd name="T34" fmla="*/ 258 w 330"/>
                  <a:gd name="T35" fmla="*/ 377 h 626"/>
                  <a:gd name="T36" fmla="*/ 202 w 330"/>
                  <a:gd name="T37" fmla="*/ 277 h 626"/>
                  <a:gd name="T38" fmla="*/ 152 w 330"/>
                  <a:gd name="T39" fmla="*/ 193 h 626"/>
                  <a:gd name="T40" fmla="*/ 98 w 330"/>
                  <a:gd name="T41" fmla="*/ 99 h 626"/>
                  <a:gd name="T42" fmla="*/ 69 w 330"/>
                  <a:gd name="T43" fmla="*/ 16 h 626"/>
                  <a:gd name="T44" fmla="*/ 84 w 330"/>
                  <a:gd name="T45" fmla="*/ 0 h 626"/>
                  <a:gd name="T46" fmla="*/ 103 w 330"/>
                  <a:gd name="T47" fmla="*/ 8 h 626"/>
                  <a:gd name="T48" fmla="*/ 103 w 330"/>
                  <a:gd name="T49" fmla="*/ 8 h 6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30"/>
                  <a:gd name="T76" fmla="*/ 0 h 626"/>
                  <a:gd name="T77" fmla="*/ 330 w 330"/>
                  <a:gd name="T78" fmla="*/ 626 h 6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30" h="626">
                    <a:moveTo>
                      <a:pt x="103" y="8"/>
                    </a:moveTo>
                    <a:lnTo>
                      <a:pt x="134" y="16"/>
                    </a:lnTo>
                    <a:lnTo>
                      <a:pt x="177" y="23"/>
                    </a:lnTo>
                    <a:lnTo>
                      <a:pt x="198" y="78"/>
                    </a:lnTo>
                    <a:lnTo>
                      <a:pt x="238" y="186"/>
                    </a:lnTo>
                    <a:lnTo>
                      <a:pt x="272" y="253"/>
                    </a:lnTo>
                    <a:lnTo>
                      <a:pt x="287" y="327"/>
                    </a:lnTo>
                    <a:lnTo>
                      <a:pt x="296" y="379"/>
                    </a:lnTo>
                    <a:lnTo>
                      <a:pt x="300" y="432"/>
                    </a:lnTo>
                    <a:lnTo>
                      <a:pt x="330" y="473"/>
                    </a:lnTo>
                    <a:lnTo>
                      <a:pt x="157" y="557"/>
                    </a:lnTo>
                    <a:lnTo>
                      <a:pt x="66" y="614"/>
                    </a:lnTo>
                    <a:lnTo>
                      <a:pt x="36" y="626"/>
                    </a:lnTo>
                    <a:lnTo>
                      <a:pt x="0" y="595"/>
                    </a:lnTo>
                    <a:lnTo>
                      <a:pt x="109" y="522"/>
                    </a:lnTo>
                    <a:lnTo>
                      <a:pt x="190" y="462"/>
                    </a:lnTo>
                    <a:lnTo>
                      <a:pt x="251" y="422"/>
                    </a:lnTo>
                    <a:lnTo>
                      <a:pt x="258" y="377"/>
                    </a:lnTo>
                    <a:lnTo>
                      <a:pt x="202" y="277"/>
                    </a:lnTo>
                    <a:lnTo>
                      <a:pt x="152" y="193"/>
                    </a:lnTo>
                    <a:lnTo>
                      <a:pt x="98" y="99"/>
                    </a:lnTo>
                    <a:lnTo>
                      <a:pt x="69" y="16"/>
                    </a:lnTo>
                    <a:lnTo>
                      <a:pt x="84" y="0"/>
                    </a:lnTo>
                    <a:lnTo>
                      <a:pt x="103" y="8"/>
                    </a:lnTo>
                    <a:close/>
                  </a:path>
                </a:pathLst>
              </a:custGeom>
              <a:solidFill>
                <a:srgbClr val="80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82" name="Freeform 17"/>
              <p:cNvSpPr>
                <a:spLocks/>
              </p:cNvSpPr>
              <p:nvPr/>
            </p:nvSpPr>
            <p:spPr bwMode="auto">
              <a:xfrm>
                <a:off x="4329" y="2294"/>
                <a:ext cx="215" cy="436"/>
              </a:xfrm>
              <a:custGeom>
                <a:avLst/>
                <a:gdLst>
                  <a:gd name="T0" fmla="*/ 75 w 214"/>
                  <a:gd name="T1" fmla="*/ 128 h 436"/>
                  <a:gd name="T2" fmla="*/ 95 w 214"/>
                  <a:gd name="T3" fmla="*/ 163 h 436"/>
                  <a:gd name="T4" fmla="*/ 117 w 214"/>
                  <a:gd name="T5" fmla="*/ 198 h 436"/>
                  <a:gd name="T6" fmla="*/ 139 w 214"/>
                  <a:gd name="T7" fmla="*/ 232 h 436"/>
                  <a:gd name="T8" fmla="*/ 160 w 214"/>
                  <a:gd name="T9" fmla="*/ 266 h 436"/>
                  <a:gd name="T10" fmla="*/ 179 w 214"/>
                  <a:gd name="T11" fmla="*/ 301 h 436"/>
                  <a:gd name="T12" fmla="*/ 196 w 214"/>
                  <a:gd name="T13" fmla="*/ 337 h 436"/>
                  <a:gd name="T14" fmla="*/ 209 w 214"/>
                  <a:gd name="T15" fmla="*/ 376 h 436"/>
                  <a:gd name="T16" fmla="*/ 213 w 214"/>
                  <a:gd name="T17" fmla="*/ 401 h 436"/>
                  <a:gd name="T18" fmla="*/ 210 w 214"/>
                  <a:gd name="T19" fmla="*/ 412 h 436"/>
                  <a:gd name="T20" fmla="*/ 206 w 214"/>
                  <a:gd name="T21" fmla="*/ 423 h 436"/>
                  <a:gd name="T22" fmla="*/ 201 w 214"/>
                  <a:gd name="T23" fmla="*/ 432 h 436"/>
                  <a:gd name="T24" fmla="*/ 194 w 214"/>
                  <a:gd name="T25" fmla="*/ 429 h 436"/>
                  <a:gd name="T26" fmla="*/ 188 w 214"/>
                  <a:gd name="T27" fmla="*/ 418 h 436"/>
                  <a:gd name="T28" fmla="*/ 184 w 214"/>
                  <a:gd name="T29" fmla="*/ 405 h 436"/>
                  <a:gd name="T30" fmla="*/ 180 w 214"/>
                  <a:gd name="T31" fmla="*/ 394 h 436"/>
                  <a:gd name="T32" fmla="*/ 176 w 214"/>
                  <a:gd name="T33" fmla="*/ 381 h 436"/>
                  <a:gd name="T34" fmla="*/ 172 w 214"/>
                  <a:gd name="T35" fmla="*/ 368 h 436"/>
                  <a:gd name="T36" fmla="*/ 167 w 214"/>
                  <a:gd name="T37" fmla="*/ 356 h 436"/>
                  <a:gd name="T38" fmla="*/ 162 w 214"/>
                  <a:gd name="T39" fmla="*/ 344 h 436"/>
                  <a:gd name="T40" fmla="*/ 153 w 214"/>
                  <a:gd name="T41" fmla="*/ 323 h 436"/>
                  <a:gd name="T42" fmla="*/ 137 w 214"/>
                  <a:gd name="T43" fmla="*/ 291 h 436"/>
                  <a:gd name="T44" fmla="*/ 120 w 214"/>
                  <a:gd name="T45" fmla="*/ 259 h 436"/>
                  <a:gd name="T46" fmla="*/ 102 w 214"/>
                  <a:gd name="T47" fmla="*/ 229 h 436"/>
                  <a:gd name="T48" fmla="*/ 82 w 214"/>
                  <a:gd name="T49" fmla="*/ 199 h 436"/>
                  <a:gd name="T50" fmla="*/ 63 w 214"/>
                  <a:gd name="T51" fmla="*/ 169 h 436"/>
                  <a:gd name="T52" fmla="*/ 45 w 214"/>
                  <a:gd name="T53" fmla="*/ 139 h 436"/>
                  <a:gd name="T54" fmla="*/ 29 w 214"/>
                  <a:gd name="T55" fmla="*/ 108 h 436"/>
                  <a:gd name="T56" fmla="*/ 20 w 214"/>
                  <a:gd name="T57" fmla="*/ 89 h 436"/>
                  <a:gd name="T58" fmla="*/ 17 w 214"/>
                  <a:gd name="T59" fmla="*/ 83 h 436"/>
                  <a:gd name="T60" fmla="*/ 13 w 214"/>
                  <a:gd name="T61" fmla="*/ 75 h 436"/>
                  <a:gd name="T62" fmla="*/ 9 w 214"/>
                  <a:gd name="T63" fmla="*/ 65 h 436"/>
                  <a:gd name="T64" fmla="*/ 7 w 214"/>
                  <a:gd name="T65" fmla="*/ 59 h 436"/>
                  <a:gd name="T66" fmla="*/ 6 w 214"/>
                  <a:gd name="T67" fmla="*/ 53 h 436"/>
                  <a:gd name="T68" fmla="*/ 5 w 214"/>
                  <a:gd name="T69" fmla="*/ 47 h 436"/>
                  <a:gd name="T70" fmla="*/ 5 w 214"/>
                  <a:gd name="T71" fmla="*/ 41 h 436"/>
                  <a:gd name="T72" fmla="*/ 4 w 214"/>
                  <a:gd name="T73" fmla="*/ 34 h 436"/>
                  <a:gd name="T74" fmla="*/ 2 w 214"/>
                  <a:gd name="T75" fmla="*/ 26 h 436"/>
                  <a:gd name="T76" fmla="*/ 0 w 214"/>
                  <a:gd name="T77" fmla="*/ 15 h 436"/>
                  <a:gd name="T78" fmla="*/ 2 w 214"/>
                  <a:gd name="T79" fmla="*/ 4 h 436"/>
                  <a:gd name="T80" fmla="*/ 13 w 214"/>
                  <a:gd name="T81" fmla="*/ 3 h 436"/>
                  <a:gd name="T82" fmla="*/ 26 w 214"/>
                  <a:gd name="T83" fmla="*/ 13 h 436"/>
                  <a:gd name="T84" fmla="*/ 34 w 214"/>
                  <a:gd name="T85" fmla="*/ 25 h 436"/>
                  <a:gd name="T86" fmla="*/ 39 w 214"/>
                  <a:gd name="T87" fmla="*/ 41 h 436"/>
                  <a:gd name="T88" fmla="*/ 43 w 214"/>
                  <a:gd name="T89" fmla="*/ 57 h 436"/>
                  <a:gd name="T90" fmla="*/ 47 w 214"/>
                  <a:gd name="T91" fmla="*/ 74 h 436"/>
                  <a:gd name="T92" fmla="*/ 52 w 214"/>
                  <a:gd name="T93" fmla="*/ 90 h 436"/>
                  <a:gd name="T94" fmla="*/ 60 w 214"/>
                  <a:gd name="T95" fmla="*/ 105 h 436"/>
                  <a:gd name="T96" fmla="*/ 66 w 214"/>
                  <a:gd name="T97" fmla="*/ 111 h 4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4"/>
                  <a:gd name="T148" fmla="*/ 0 h 436"/>
                  <a:gd name="T149" fmla="*/ 214 w 214"/>
                  <a:gd name="T150" fmla="*/ 436 h 4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4" h="436">
                    <a:moveTo>
                      <a:pt x="66" y="111"/>
                    </a:moveTo>
                    <a:lnTo>
                      <a:pt x="75" y="128"/>
                    </a:lnTo>
                    <a:lnTo>
                      <a:pt x="85" y="147"/>
                    </a:lnTo>
                    <a:lnTo>
                      <a:pt x="95" y="163"/>
                    </a:lnTo>
                    <a:lnTo>
                      <a:pt x="106" y="181"/>
                    </a:lnTo>
                    <a:lnTo>
                      <a:pt x="117" y="198"/>
                    </a:lnTo>
                    <a:lnTo>
                      <a:pt x="128" y="215"/>
                    </a:lnTo>
                    <a:lnTo>
                      <a:pt x="139" y="232"/>
                    </a:lnTo>
                    <a:lnTo>
                      <a:pt x="150" y="249"/>
                    </a:lnTo>
                    <a:lnTo>
                      <a:pt x="160" y="266"/>
                    </a:lnTo>
                    <a:lnTo>
                      <a:pt x="171" y="283"/>
                    </a:lnTo>
                    <a:lnTo>
                      <a:pt x="179" y="301"/>
                    </a:lnTo>
                    <a:lnTo>
                      <a:pt x="189" y="319"/>
                    </a:lnTo>
                    <a:lnTo>
                      <a:pt x="196" y="337"/>
                    </a:lnTo>
                    <a:lnTo>
                      <a:pt x="203" y="357"/>
                    </a:lnTo>
                    <a:lnTo>
                      <a:pt x="209" y="376"/>
                    </a:lnTo>
                    <a:lnTo>
                      <a:pt x="214" y="396"/>
                    </a:lnTo>
                    <a:lnTo>
                      <a:pt x="213" y="401"/>
                    </a:lnTo>
                    <a:lnTo>
                      <a:pt x="212" y="407"/>
                    </a:lnTo>
                    <a:lnTo>
                      <a:pt x="210" y="412"/>
                    </a:lnTo>
                    <a:lnTo>
                      <a:pt x="208" y="419"/>
                    </a:lnTo>
                    <a:lnTo>
                      <a:pt x="206" y="423"/>
                    </a:lnTo>
                    <a:lnTo>
                      <a:pt x="204" y="428"/>
                    </a:lnTo>
                    <a:lnTo>
                      <a:pt x="201" y="432"/>
                    </a:lnTo>
                    <a:lnTo>
                      <a:pt x="198" y="436"/>
                    </a:lnTo>
                    <a:lnTo>
                      <a:pt x="194" y="429"/>
                    </a:lnTo>
                    <a:lnTo>
                      <a:pt x="191" y="424"/>
                    </a:lnTo>
                    <a:lnTo>
                      <a:pt x="188" y="418"/>
                    </a:lnTo>
                    <a:lnTo>
                      <a:pt x="186" y="411"/>
                    </a:lnTo>
                    <a:lnTo>
                      <a:pt x="184" y="405"/>
                    </a:lnTo>
                    <a:lnTo>
                      <a:pt x="182" y="399"/>
                    </a:lnTo>
                    <a:lnTo>
                      <a:pt x="180" y="394"/>
                    </a:lnTo>
                    <a:lnTo>
                      <a:pt x="178" y="388"/>
                    </a:lnTo>
                    <a:lnTo>
                      <a:pt x="176" y="381"/>
                    </a:lnTo>
                    <a:lnTo>
                      <a:pt x="174" y="375"/>
                    </a:lnTo>
                    <a:lnTo>
                      <a:pt x="172" y="368"/>
                    </a:lnTo>
                    <a:lnTo>
                      <a:pt x="170" y="363"/>
                    </a:lnTo>
                    <a:lnTo>
                      <a:pt x="167" y="356"/>
                    </a:lnTo>
                    <a:lnTo>
                      <a:pt x="165" y="350"/>
                    </a:lnTo>
                    <a:lnTo>
                      <a:pt x="162" y="344"/>
                    </a:lnTo>
                    <a:lnTo>
                      <a:pt x="160" y="339"/>
                    </a:lnTo>
                    <a:lnTo>
                      <a:pt x="153" y="323"/>
                    </a:lnTo>
                    <a:lnTo>
                      <a:pt x="146" y="306"/>
                    </a:lnTo>
                    <a:lnTo>
                      <a:pt x="137" y="291"/>
                    </a:lnTo>
                    <a:lnTo>
                      <a:pt x="130" y="275"/>
                    </a:lnTo>
                    <a:lnTo>
                      <a:pt x="120" y="259"/>
                    </a:lnTo>
                    <a:lnTo>
                      <a:pt x="112" y="244"/>
                    </a:lnTo>
                    <a:lnTo>
                      <a:pt x="102" y="229"/>
                    </a:lnTo>
                    <a:lnTo>
                      <a:pt x="92" y="214"/>
                    </a:lnTo>
                    <a:lnTo>
                      <a:pt x="82" y="199"/>
                    </a:lnTo>
                    <a:lnTo>
                      <a:pt x="72" y="184"/>
                    </a:lnTo>
                    <a:lnTo>
                      <a:pt x="63" y="169"/>
                    </a:lnTo>
                    <a:lnTo>
                      <a:pt x="54" y="154"/>
                    </a:lnTo>
                    <a:lnTo>
                      <a:pt x="45" y="139"/>
                    </a:lnTo>
                    <a:lnTo>
                      <a:pt x="37" y="123"/>
                    </a:lnTo>
                    <a:lnTo>
                      <a:pt x="29" y="108"/>
                    </a:lnTo>
                    <a:lnTo>
                      <a:pt x="22" y="92"/>
                    </a:lnTo>
                    <a:lnTo>
                      <a:pt x="20" y="89"/>
                    </a:lnTo>
                    <a:lnTo>
                      <a:pt x="18" y="86"/>
                    </a:lnTo>
                    <a:lnTo>
                      <a:pt x="17" y="83"/>
                    </a:lnTo>
                    <a:lnTo>
                      <a:pt x="16" y="80"/>
                    </a:lnTo>
                    <a:lnTo>
                      <a:pt x="13" y="75"/>
                    </a:lnTo>
                    <a:lnTo>
                      <a:pt x="11" y="68"/>
                    </a:lnTo>
                    <a:lnTo>
                      <a:pt x="9" y="65"/>
                    </a:lnTo>
                    <a:lnTo>
                      <a:pt x="8" y="62"/>
                    </a:lnTo>
                    <a:lnTo>
                      <a:pt x="7" y="59"/>
                    </a:lnTo>
                    <a:lnTo>
                      <a:pt x="7" y="56"/>
                    </a:lnTo>
                    <a:lnTo>
                      <a:pt x="6" y="53"/>
                    </a:lnTo>
                    <a:lnTo>
                      <a:pt x="5" y="50"/>
                    </a:lnTo>
                    <a:lnTo>
                      <a:pt x="5" y="47"/>
                    </a:lnTo>
                    <a:lnTo>
                      <a:pt x="5" y="44"/>
                    </a:lnTo>
                    <a:lnTo>
                      <a:pt x="5" y="41"/>
                    </a:lnTo>
                    <a:lnTo>
                      <a:pt x="4" y="37"/>
                    </a:lnTo>
                    <a:lnTo>
                      <a:pt x="4" y="34"/>
                    </a:lnTo>
                    <a:lnTo>
                      <a:pt x="3" y="32"/>
                    </a:lnTo>
                    <a:lnTo>
                      <a:pt x="2" y="26"/>
                    </a:lnTo>
                    <a:lnTo>
                      <a:pt x="1" y="21"/>
                    </a:lnTo>
                    <a:lnTo>
                      <a:pt x="0" y="15"/>
                    </a:lnTo>
                    <a:lnTo>
                      <a:pt x="0" y="10"/>
                    </a:lnTo>
                    <a:lnTo>
                      <a:pt x="2" y="4"/>
                    </a:lnTo>
                    <a:lnTo>
                      <a:pt x="5" y="0"/>
                    </a:lnTo>
                    <a:lnTo>
                      <a:pt x="13" y="3"/>
                    </a:lnTo>
                    <a:lnTo>
                      <a:pt x="20" y="8"/>
                    </a:lnTo>
                    <a:lnTo>
                      <a:pt x="26" y="13"/>
                    </a:lnTo>
                    <a:lnTo>
                      <a:pt x="31" y="19"/>
                    </a:lnTo>
                    <a:lnTo>
                      <a:pt x="34" y="25"/>
                    </a:lnTo>
                    <a:lnTo>
                      <a:pt x="37" y="33"/>
                    </a:lnTo>
                    <a:lnTo>
                      <a:pt x="39" y="41"/>
                    </a:lnTo>
                    <a:lnTo>
                      <a:pt x="42" y="49"/>
                    </a:lnTo>
                    <a:lnTo>
                      <a:pt x="43" y="57"/>
                    </a:lnTo>
                    <a:lnTo>
                      <a:pt x="45" y="65"/>
                    </a:lnTo>
                    <a:lnTo>
                      <a:pt x="47" y="74"/>
                    </a:lnTo>
                    <a:lnTo>
                      <a:pt x="49" y="82"/>
                    </a:lnTo>
                    <a:lnTo>
                      <a:pt x="52" y="90"/>
                    </a:lnTo>
                    <a:lnTo>
                      <a:pt x="56" y="97"/>
                    </a:lnTo>
                    <a:lnTo>
                      <a:pt x="60" y="105"/>
                    </a:lnTo>
                    <a:lnTo>
                      <a:pt x="66" y="111"/>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83" name="Freeform 18"/>
              <p:cNvSpPr>
                <a:spLocks/>
              </p:cNvSpPr>
              <p:nvPr/>
            </p:nvSpPr>
            <p:spPr bwMode="auto">
              <a:xfrm>
                <a:off x="4055" y="2302"/>
                <a:ext cx="250" cy="314"/>
              </a:xfrm>
              <a:custGeom>
                <a:avLst/>
                <a:gdLst>
                  <a:gd name="T0" fmla="*/ 249 w 250"/>
                  <a:gd name="T1" fmla="*/ 11 h 313"/>
                  <a:gd name="T2" fmla="*/ 247 w 250"/>
                  <a:gd name="T3" fmla="*/ 22 h 313"/>
                  <a:gd name="T4" fmla="*/ 244 w 250"/>
                  <a:gd name="T5" fmla="*/ 32 h 313"/>
                  <a:gd name="T6" fmla="*/ 240 w 250"/>
                  <a:gd name="T7" fmla="*/ 41 h 313"/>
                  <a:gd name="T8" fmla="*/ 235 w 250"/>
                  <a:gd name="T9" fmla="*/ 49 h 313"/>
                  <a:gd name="T10" fmla="*/ 229 w 250"/>
                  <a:gd name="T11" fmla="*/ 57 h 313"/>
                  <a:gd name="T12" fmla="*/ 223 w 250"/>
                  <a:gd name="T13" fmla="*/ 67 h 313"/>
                  <a:gd name="T14" fmla="*/ 218 w 250"/>
                  <a:gd name="T15" fmla="*/ 76 h 313"/>
                  <a:gd name="T16" fmla="*/ 206 w 250"/>
                  <a:gd name="T17" fmla="*/ 92 h 313"/>
                  <a:gd name="T18" fmla="*/ 185 w 250"/>
                  <a:gd name="T19" fmla="*/ 112 h 313"/>
                  <a:gd name="T20" fmla="*/ 162 w 250"/>
                  <a:gd name="T21" fmla="*/ 131 h 313"/>
                  <a:gd name="T22" fmla="*/ 139 w 250"/>
                  <a:gd name="T23" fmla="*/ 150 h 313"/>
                  <a:gd name="T24" fmla="*/ 116 w 250"/>
                  <a:gd name="T25" fmla="*/ 169 h 313"/>
                  <a:gd name="T26" fmla="*/ 94 w 250"/>
                  <a:gd name="T27" fmla="*/ 187 h 313"/>
                  <a:gd name="T28" fmla="*/ 72 w 250"/>
                  <a:gd name="T29" fmla="*/ 206 h 313"/>
                  <a:gd name="T30" fmla="*/ 51 w 250"/>
                  <a:gd name="T31" fmla="*/ 226 h 313"/>
                  <a:gd name="T32" fmla="*/ 44 w 250"/>
                  <a:gd name="T33" fmla="*/ 240 h 313"/>
                  <a:gd name="T34" fmla="*/ 48 w 250"/>
                  <a:gd name="T35" fmla="*/ 249 h 313"/>
                  <a:gd name="T36" fmla="*/ 51 w 250"/>
                  <a:gd name="T37" fmla="*/ 257 h 313"/>
                  <a:gd name="T38" fmla="*/ 55 w 250"/>
                  <a:gd name="T39" fmla="*/ 265 h 313"/>
                  <a:gd name="T40" fmla="*/ 58 w 250"/>
                  <a:gd name="T41" fmla="*/ 272 h 313"/>
                  <a:gd name="T42" fmla="*/ 61 w 250"/>
                  <a:gd name="T43" fmla="*/ 282 h 313"/>
                  <a:gd name="T44" fmla="*/ 64 w 250"/>
                  <a:gd name="T45" fmla="*/ 290 h 313"/>
                  <a:gd name="T46" fmla="*/ 66 w 250"/>
                  <a:gd name="T47" fmla="*/ 299 h 313"/>
                  <a:gd name="T48" fmla="*/ 56 w 250"/>
                  <a:gd name="T49" fmla="*/ 313 h 313"/>
                  <a:gd name="T50" fmla="*/ 49 w 250"/>
                  <a:gd name="T51" fmla="*/ 306 h 313"/>
                  <a:gd name="T52" fmla="*/ 44 w 250"/>
                  <a:gd name="T53" fmla="*/ 300 h 313"/>
                  <a:gd name="T54" fmla="*/ 38 w 250"/>
                  <a:gd name="T55" fmla="*/ 294 h 313"/>
                  <a:gd name="T56" fmla="*/ 33 w 250"/>
                  <a:gd name="T57" fmla="*/ 288 h 313"/>
                  <a:gd name="T58" fmla="*/ 28 w 250"/>
                  <a:gd name="T59" fmla="*/ 282 h 313"/>
                  <a:gd name="T60" fmla="*/ 23 w 250"/>
                  <a:gd name="T61" fmla="*/ 275 h 313"/>
                  <a:gd name="T62" fmla="*/ 19 w 250"/>
                  <a:gd name="T63" fmla="*/ 268 h 313"/>
                  <a:gd name="T64" fmla="*/ 15 w 250"/>
                  <a:gd name="T65" fmla="*/ 262 h 313"/>
                  <a:gd name="T66" fmla="*/ 7 w 250"/>
                  <a:gd name="T67" fmla="*/ 260 h 313"/>
                  <a:gd name="T68" fmla="*/ 2 w 250"/>
                  <a:gd name="T69" fmla="*/ 256 h 313"/>
                  <a:gd name="T70" fmla="*/ 0 w 250"/>
                  <a:gd name="T71" fmla="*/ 250 h 313"/>
                  <a:gd name="T72" fmla="*/ 1 w 250"/>
                  <a:gd name="T73" fmla="*/ 242 h 313"/>
                  <a:gd name="T74" fmla="*/ 3 w 250"/>
                  <a:gd name="T75" fmla="*/ 234 h 313"/>
                  <a:gd name="T76" fmla="*/ 8 w 250"/>
                  <a:gd name="T77" fmla="*/ 229 h 313"/>
                  <a:gd name="T78" fmla="*/ 15 w 250"/>
                  <a:gd name="T79" fmla="*/ 224 h 313"/>
                  <a:gd name="T80" fmla="*/ 23 w 250"/>
                  <a:gd name="T81" fmla="*/ 223 h 313"/>
                  <a:gd name="T82" fmla="*/ 33 w 250"/>
                  <a:gd name="T83" fmla="*/ 209 h 313"/>
                  <a:gd name="T84" fmla="*/ 44 w 250"/>
                  <a:gd name="T85" fmla="*/ 197 h 313"/>
                  <a:gd name="T86" fmla="*/ 56 w 250"/>
                  <a:gd name="T87" fmla="*/ 185 h 313"/>
                  <a:gd name="T88" fmla="*/ 69 w 250"/>
                  <a:gd name="T89" fmla="*/ 176 h 313"/>
                  <a:gd name="T90" fmla="*/ 81 w 250"/>
                  <a:gd name="T91" fmla="*/ 167 h 313"/>
                  <a:gd name="T92" fmla="*/ 94 w 250"/>
                  <a:gd name="T93" fmla="*/ 157 h 313"/>
                  <a:gd name="T94" fmla="*/ 106 w 250"/>
                  <a:gd name="T95" fmla="*/ 147 h 313"/>
                  <a:gd name="T96" fmla="*/ 119 w 250"/>
                  <a:gd name="T97" fmla="*/ 138 h 313"/>
                  <a:gd name="T98" fmla="*/ 134 w 250"/>
                  <a:gd name="T99" fmla="*/ 122 h 313"/>
                  <a:gd name="T100" fmla="*/ 150 w 250"/>
                  <a:gd name="T101" fmla="*/ 109 h 313"/>
                  <a:gd name="T102" fmla="*/ 166 w 250"/>
                  <a:gd name="T103" fmla="*/ 95 h 313"/>
                  <a:gd name="T104" fmla="*/ 182 w 250"/>
                  <a:gd name="T105" fmla="*/ 81 h 313"/>
                  <a:gd name="T106" fmla="*/ 197 w 250"/>
                  <a:gd name="T107" fmla="*/ 66 h 313"/>
                  <a:gd name="T108" fmla="*/ 210 w 250"/>
                  <a:gd name="T109" fmla="*/ 48 h 313"/>
                  <a:gd name="T110" fmla="*/ 221 w 250"/>
                  <a:gd name="T111" fmla="*/ 31 h 313"/>
                  <a:gd name="T112" fmla="*/ 230 w 250"/>
                  <a:gd name="T113" fmla="*/ 11 h 313"/>
                  <a:gd name="T114" fmla="*/ 235 w 250"/>
                  <a:gd name="T115" fmla="*/ 5 h 313"/>
                  <a:gd name="T116" fmla="*/ 241 w 250"/>
                  <a:gd name="T117" fmla="*/ 1 h 313"/>
                  <a:gd name="T118" fmla="*/ 246 w 250"/>
                  <a:gd name="T119" fmla="*/ 0 h 313"/>
                  <a:gd name="T120" fmla="*/ 250 w 250"/>
                  <a:gd name="T121" fmla="*/ 5 h 31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50"/>
                  <a:gd name="T184" fmla="*/ 0 h 313"/>
                  <a:gd name="T185" fmla="*/ 250 w 250"/>
                  <a:gd name="T186" fmla="*/ 313 h 31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50" h="313">
                    <a:moveTo>
                      <a:pt x="250" y="5"/>
                    </a:moveTo>
                    <a:lnTo>
                      <a:pt x="249" y="11"/>
                    </a:lnTo>
                    <a:lnTo>
                      <a:pt x="249" y="16"/>
                    </a:lnTo>
                    <a:lnTo>
                      <a:pt x="247" y="22"/>
                    </a:lnTo>
                    <a:lnTo>
                      <a:pt x="246" y="27"/>
                    </a:lnTo>
                    <a:lnTo>
                      <a:pt x="244" y="32"/>
                    </a:lnTo>
                    <a:lnTo>
                      <a:pt x="242" y="37"/>
                    </a:lnTo>
                    <a:lnTo>
                      <a:pt x="240" y="41"/>
                    </a:lnTo>
                    <a:lnTo>
                      <a:pt x="238" y="45"/>
                    </a:lnTo>
                    <a:lnTo>
                      <a:pt x="235" y="49"/>
                    </a:lnTo>
                    <a:lnTo>
                      <a:pt x="232" y="54"/>
                    </a:lnTo>
                    <a:lnTo>
                      <a:pt x="229" y="57"/>
                    </a:lnTo>
                    <a:lnTo>
                      <a:pt x="227" y="63"/>
                    </a:lnTo>
                    <a:lnTo>
                      <a:pt x="223" y="67"/>
                    </a:lnTo>
                    <a:lnTo>
                      <a:pt x="221" y="72"/>
                    </a:lnTo>
                    <a:lnTo>
                      <a:pt x="218" y="76"/>
                    </a:lnTo>
                    <a:lnTo>
                      <a:pt x="217" y="82"/>
                    </a:lnTo>
                    <a:lnTo>
                      <a:pt x="206" y="92"/>
                    </a:lnTo>
                    <a:lnTo>
                      <a:pt x="195" y="102"/>
                    </a:lnTo>
                    <a:lnTo>
                      <a:pt x="185" y="112"/>
                    </a:lnTo>
                    <a:lnTo>
                      <a:pt x="174" y="122"/>
                    </a:lnTo>
                    <a:lnTo>
                      <a:pt x="162" y="131"/>
                    </a:lnTo>
                    <a:lnTo>
                      <a:pt x="151" y="141"/>
                    </a:lnTo>
                    <a:lnTo>
                      <a:pt x="139" y="150"/>
                    </a:lnTo>
                    <a:lnTo>
                      <a:pt x="128" y="160"/>
                    </a:lnTo>
                    <a:lnTo>
                      <a:pt x="116" y="169"/>
                    </a:lnTo>
                    <a:lnTo>
                      <a:pt x="105" y="177"/>
                    </a:lnTo>
                    <a:lnTo>
                      <a:pt x="94" y="187"/>
                    </a:lnTo>
                    <a:lnTo>
                      <a:pt x="83" y="197"/>
                    </a:lnTo>
                    <a:lnTo>
                      <a:pt x="72" y="206"/>
                    </a:lnTo>
                    <a:lnTo>
                      <a:pt x="62" y="215"/>
                    </a:lnTo>
                    <a:lnTo>
                      <a:pt x="51" y="226"/>
                    </a:lnTo>
                    <a:lnTo>
                      <a:pt x="43" y="237"/>
                    </a:lnTo>
                    <a:lnTo>
                      <a:pt x="44" y="240"/>
                    </a:lnTo>
                    <a:lnTo>
                      <a:pt x="46" y="244"/>
                    </a:lnTo>
                    <a:lnTo>
                      <a:pt x="48" y="249"/>
                    </a:lnTo>
                    <a:lnTo>
                      <a:pt x="50" y="253"/>
                    </a:lnTo>
                    <a:lnTo>
                      <a:pt x="51" y="257"/>
                    </a:lnTo>
                    <a:lnTo>
                      <a:pt x="53" y="261"/>
                    </a:lnTo>
                    <a:lnTo>
                      <a:pt x="55" y="265"/>
                    </a:lnTo>
                    <a:lnTo>
                      <a:pt x="57" y="269"/>
                    </a:lnTo>
                    <a:lnTo>
                      <a:pt x="58" y="272"/>
                    </a:lnTo>
                    <a:lnTo>
                      <a:pt x="60" y="276"/>
                    </a:lnTo>
                    <a:lnTo>
                      <a:pt x="61" y="282"/>
                    </a:lnTo>
                    <a:lnTo>
                      <a:pt x="63" y="286"/>
                    </a:lnTo>
                    <a:lnTo>
                      <a:pt x="64" y="290"/>
                    </a:lnTo>
                    <a:lnTo>
                      <a:pt x="65" y="295"/>
                    </a:lnTo>
                    <a:lnTo>
                      <a:pt x="66" y="299"/>
                    </a:lnTo>
                    <a:lnTo>
                      <a:pt x="67" y="304"/>
                    </a:lnTo>
                    <a:lnTo>
                      <a:pt x="56" y="313"/>
                    </a:lnTo>
                    <a:lnTo>
                      <a:pt x="52" y="309"/>
                    </a:lnTo>
                    <a:lnTo>
                      <a:pt x="49" y="306"/>
                    </a:lnTo>
                    <a:lnTo>
                      <a:pt x="46" y="303"/>
                    </a:lnTo>
                    <a:lnTo>
                      <a:pt x="44" y="300"/>
                    </a:lnTo>
                    <a:lnTo>
                      <a:pt x="41" y="297"/>
                    </a:lnTo>
                    <a:lnTo>
                      <a:pt x="38" y="294"/>
                    </a:lnTo>
                    <a:lnTo>
                      <a:pt x="35" y="291"/>
                    </a:lnTo>
                    <a:lnTo>
                      <a:pt x="33" y="288"/>
                    </a:lnTo>
                    <a:lnTo>
                      <a:pt x="30" y="285"/>
                    </a:lnTo>
                    <a:lnTo>
                      <a:pt x="28" y="282"/>
                    </a:lnTo>
                    <a:lnTo>
                      <a:pt x="26" y="278"/>
                    </a:lnTo>
                    <a:lnTo>
                      <a:pt x="23" y="275"/>
                    </a:lnTo>
                    <a:lnTo>
                      <a:pt x="21" y="271"/>
                    </a:lnTo>
                    <a:lnTo>
                      <a:pt x="19" y="268"/>
                    </a:lnTo>
                    <a:lnTo>
                      <a:pt x="17" y="265"/>
                    </a:lnTo>
                    <a:lnTo>
                      <a:pt x="15" y="262"/>
                    </a:lnTo>
                    <a:lnTo>
                      <a:pt x="10" y="261"/>
                    </a:lnTo>
                    <a:lnTo>
                      <a:pt x="7" y="260"/>
                    </a:lnTo>
                    <a:lnTo>
                      <a:pt x="4" y="258"/>
                    </a:lnTo>
                    <a:lnTo>
                      <a:pt x="2" y="256"/>
                    </a:lnTo>
                    <a:lnTo>
                      <a:pt x="1" y="253"/>
                    </a:lnTo>
                    <a:lnTo>
                      <a:pt x="0" y="250"/>
                    </a:lnTo>
                    <a:lnTo>
                      <a:pt x="0" y="245"/>
                    </a:lnTo>
                    <a:lnTo>
                      <a:pt x="1" y="242"/>
                    </a:lnTo>
                    <a:lnTo>
                      <a:pt x="1" y="238"/>
                    </a:lnTo>
                    <a:lnTo>
                      <a:pt x="3" y="234"/>
                    </a:lnTo>
                    <a:lnTo>
                      <a:pt x="5" y="231"/>
                    </a:lnTo>
                    <a:lnTo>
                      <a:pt x="8" y="229"/>
                    </a:lnTo>
                    <a:lnTo>
                      <a:pt x="11" y="226"/>
                    </a:lnTo>
                    <a:lnTo>
                      <a:pt x="15" y="224"/>
                    </a:lnTo>
                    <a:lnTo>
                      <a:pt x="19" y="223"/>
                    </a:lnTo>
                    <a:lnTo>
                      <a:pt x="23" y="223"/>
                    </a:lnTo>
                    <a:lnTo>
                      <a:pt x="28" y="215"/>
                    </a:lnTo>
                    <a:lnTo>
                      <a:pt x="33" y="209"/>
                    </a:lnTo>
                    <a:lnTo>
                      <a:pt x="38" y="202"/>
                    </a:lnTo>
                    <a:lnTo>
                      <a:pt x="44" y="197"/>
                    </a:lnTo>
                    <a:lnTo>
                      <a:pt x="50" y="191"/>
                    </a:lnTo>
                    <a:lnTo>
                      <a:pt x="56" y="185"/>
                    </a:lnTo>
                    <a:lnTo>
                      <a:pt x="62" y="181"/>
                    </a:lnTo>
                    <a:lnTo>
                      <a:pt x="69" y="176"/>
                    </a:lnTo>
                    <a:lnTo>
                      <a:pt x="75" y="171"/>
                    </a:lnTo>
                    <a:lnTo>
                      <a:pt x="81" y="167"/>
                    </a:lnTo>
                    <a:lnTo>
                      <a:pt x="87" y="162"/>
                    </a:lnTo>
                    <a:lnTo>
                      <a:pt x="94" y="157"/>
                    </a:lnTo>
                    <a:lnTo>
                      <a:pt x="100" y="152"/>
                    </a:lnTo>
                    <a:lnTo>
                      <a:pt x="106" y="147"/>
                    </a:lnTo>
                    <a:lnTo>
                      <a:pt x="112" y="142"/>
                    </a:lnTo>
                    <a:lnTo>
                      <a:pt x="119" y="138"/>
                    </a:lnTo>
                    <a:lnTo>
                      <a:pt x="126" y="130"/>
                    </a:lnTo>
                    <a:lnTo>
                      <a:pt x="134" y="122"/>
                    </a:lnTo>
                    <a:lnTo>
                      <a:pt x="142" y="115"/>
                    </a:lnTo>
                    <a:lnTo>
                      <a:pt x="150" y="109"/>
                    </a:lnTo>
                    <a:lnTo>
                      <a:pt x="158" y="102"/>
                    </a:lnTo>
                    <a:lnTo>
                      <a:pt x="166" y="95"/>
                    </a:lnTo>
                    <a:lnTo>
                      <a:pt x="174" y="87"/>
                    </a:lnTo>
                    <a:lnTo>
                      <a:pt x="182" y="81"/>
                    </a:lnTo>
                    <a:lnTo>
                      <a:pt x="190" y="73"/>
                    </a:lnTo>
                    <a:lnTo>
                      <a:pt x="197" y="66"/>
                    </a:lnTo>
                    <a:lnTo>
                      <a:pt x="204" y="56"/>
                    </a:lnTo>
                    <a:lnTo>
                      <a:pt x="210" y="48"/>
                    </a:lnTo>
                    <a:lnTo>
                      <a:pt x="216" y="40"/>
                    </a:lnTo>
                    <a:lnTo>
                      <a:pt x="221" y="31"/>
                    </a:lnTo>
                    <a:lnTo>
                      <a:pt x="226" y="20"/>
                    </a:lnTo>
                    <a:lnTo>
                      <a:pt x="230" y="11"/>
                    </a:lnTo>
                    <a:lnTo>
                      <a:pt x="232" y="8"/>
                    </a:lnTo>
                    <a:lnTo>
                      <a:pt x="235" y="5"/>
                    </a:lnTo>
                    <a:lnTo>
                      <a:pt x="237" y="3"/>
                    </a:lnTo>
                    <a:lnTo>
                      <a:pt x="241" y="1"/>
                    </a:lnTo>
                    <a:lnTo>
                      <a:pt x="243" y="0"/>
                    </a:lnTo>
                    <a:lnTo>
                      <a:pt x="246" y="0"/>
                    </a:lnTo>
                    <a:lnTo>
                      <a:pt x="248" y="1"/>
                    </a:lnTo>
                    <a:lnTo>
                      <a:pt x="250" y="5"/>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84" name="Freeform 19"/>
              <p:cNvSpPr>
                <a:spLocks/>
              </p:cNvSpPr>
              <p:nvPr/>
            </p:nvSpPr>
            <p:spPr bwMode="auto">
              <a:xfrm>
                <a:off x="3669" y="2327"/>
                <a:ext cx="46" cy="82"/>
              </a:xfrm>
              <a:custGeom>
                <a:avLst/>
                <a:gdLst>
                  <a:gd name="T0" fmla="*/ 45 w 45"/>
                  <a:gd name="T1" fmla="*/ 19 h 82"/>
                  <a:gd name="T2" fmla="*/ 44 w 45"/>
                  <a:gd name="T3" fmla="*/ 23 h 82"/>
                  <a:gd name="T4" fmla="*/ 44 w 45"/>
                  <a:gd name="T5" fmla="*/ 28 h 82"/>
                  <a:gd name="T6" fmla="*/ 43 w 45"/>
                  <a:gd name="T7" fmla="*/ 32 h 82"/>
                  <a:gd name="T8" fmla="*/ 43 w 45"/>
                  <a:gd name="T9" fmla="*/ 37 h 82"/>
                  <a:gd name="T10" fmla="*/ 42 w 45"/>
                  <a:gd name="T11" fmla="*/ 41 h 82"/>
                  <a:gd name="T12" fmla="*/ 41 w 45"/>
                  <a:gd name="T13" fmla="*/ 45 h 82"/>
                  <a:gd name="T14" fmla="*/ 39 w 45"/>
                  <a:gd name="T15" fmla="*/ 48 h 82"/>
                  <a:gd name="T16" fmla="*/ 38 w 45"/>
                  <a:gd name="T17" fmla="*/ 52 h 82"/>
                  <a:gd name="T18" fmla="*/ 36 w 45"/>
                  <a:gd name="T19" fmla="*/ 56 h 82"/>
                  <a:gd name="T20" fmla="*/ 34 w 45"/>
                  <a:gd name="T21" fmla="*/ 59 h 82"/>
                  <a:gd name="T22" fmla="*/ 32 w 45"/>
                  <a:gd name="T23" fmla="*/ 63 h 82"/>
                  <a:gd name="T24" fmla="*/ 31 w 45"/>
                  <a:gd name="T25" fmla="*/ 67 h 82"/>
                  <a:gd name="T26" fmla="*/ 29 w 45"/>
                  <a:gd name="T27" fmla="*/ 71 h 82"/>
                  <a:gd name="T28" fmla="*/ 27 w 45"/>
                  <a:gd name="T29" fmla="*/ 75 h 82"/>
                  <a:gd name="T30" fmla="*/ 24 w 45"/>
                  <a:gd name="T31" fmla="*/ 78 h 82"/>
                  <a:gd name="T32" fmla="*/ 23 w 45"/>
                  <a:gd name="T33" fmla="*/ 82 h 82"/>
                  <a:gd name="T34" fmla="*/ 18 w 45"/>
                  <a:gd name="T35" fmla="*/ 81 h 82"/>
                  <a:gd name="T36" fmla="*/ 15 w 45"/>
                  <a:gd name="T37" fmla="*/ 80 h 82"/>
                  <a:gd name="T38" fmla="*/ 13 w 45"/>
                  <a:gd name="T39" fmla="*/ 77 h 82"/>
                  <a:gd name="T40" fmla="*/ 11 w 45"/>
                  <a:gd name="T41" fmla="*/ 74 h 82"/>
                  <a:gd name="T42" fmla="*/ 9 w 45"/>
                  <a:gd name="T43" fmla="*/ 70 h 82"/>
                  <a:gd name="T44" fmla="*/ 7 w 45"/>
                  <a:gd name="T45" fmla="*/ 65 h 82"/>
                  <a:gd name="T46" fmla="*/ 5 w 45"/>
                  <a:gd name="T47" fmla="*/ 62 h 82"/>
                  <a:gd name="T48" fmla="*/ 4 w 45"/>
                  <a:gd name="T49" fmla="*/ 59 h 82"/>
                  <a:gd name="T50" fmla="*/ 4 w 45"/>
                  <a:gd name="T51" fmla="*/ 56 h 82"/>
                  <a:gd name="T52" fmla="*/ 4 w 45"/>
                  <a:gd name="T53" fmla="*/ 52 h 82"/>
                  <a:gd name="T54" fmla="*/ 4 w 45"/>
                  <a:gd name="T55" fmla="*/ 48 h 82"/>
                  <a:gd name="T56" fmla="*/ 3 w 45"/>
                  <a:gd name="T57" fmla="*/ 44 h 82"/>
                  <a:gd name="T58" fmla="*/ 2 w 45"/>
                  <a:gd name="T59" fmla="*/ 40 h 82"/>
                  <a:gd name="T60" fmla="*/ 2 w 45"/>
                  <a:gd name="T61" fmla="*/ 36 h 82"/>
                  <a:gd name="T62" fmla="*/ 1 w 45"/>
                  <a:gd name="T63" fmla="*/ 31 h 82"/>
                  <a:gd name="T64" fmla="*/ 1 w 45"/>
                  <a:gd name="T65" fmla="*/ 27 h 82"/>
                  <a:gd name="T66" fmla="*/ 0 w 45"/>
                  <a:gd name="T67" fmla="*/ 22 h 82"/>
                  <a:gd name="T68" fmla="*/ 0 w 45"/>
                  <a:gd name="T69" fmla="*/ 19 h 82"/>
                  <a:gd name="T70" fmla="*/ 0 w 45"/>
                  <a:gd name="T71" fmla="*/ 15 h 82"/>
                  <a:gd name="T72" fmla="*/ 2 w 45"/>
                  <a:gd name="T73" fmla="*/ 12 h 82"/>
                  <a:gd name="T74" fmla="*/ 3 w 45"/>
                  <a:gd name="T75" fmla="*/ 8 h 82"/>
                  <a:gd name="T76" fmla="*/ 5 w 45"/>
                  <a:gd name="T77" fmla="*/ 5 h 82"/>
                  <a:gd name="T78" fmla="*/ 7 w 45"/>
                  <a:gd name="T79" fmla="*/ 1 h 82"/>
                  <a:gd name="T80" fmla="*/ 12 w 45"/>
                  <a:gd name="T81" fmla="*/ 0 h 82"/>
                  <a:gd name="T82" fmla="*/ 16 w 45"/>
                  <a:gd name="T83" fmla="*/ 0 h 82"/>
                  <a:gd name="T84" fmla="*/ 21 w 45"/>
                  <a:gd name="T85" fmla="*/ 1 h 82"/>
                  <a:gd name="T86" fmla="*/ 26 w 45"/>
                  <a:gd name="T87" fmla="*/ 2 h 82"/>
                  <a:gd name="T88" fmla="*/ 31 w 45"/>
                  <a:gd name="T89" fmla="*/ 5 h 82"/>
                  <a:gd name="T90" fmla="*/ 34 w 45"/>
                  <a:gd name="T91" fmla="*/ 7 h 82"/>
                  <a:gd name="T92" fmla="*/ 38 w 45"/>
                  <a:gd name="T93" fmla="*/ 11 h 82"/>
                  <a:gd name="T94" fmla="*/ 42 w 45"/>
                  <a:gd name="T95" fmla="*/ 14 h 82"/>
                  <a:gd name="T96" fmla="*/ 45 w 45"/>
                  <a:gd name="T97" fmla="*/ 19 h 82"/>
                  <a:gd name="T98" fmla="*/ 45 w 45"/>
                  <a:gd name="T99" fmla="*/ 19 h 8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5"/>
                  <a:gd name="T151" fmla="*/ 0 h 82"/>
                  <a:gd name="T152" fmla="*/ 45 w 45"/>
                  <a:gd name="T153" fmla="*/ 82 h 8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5" h="82">
                    <a:moveTo>
                      <a:pt x="45" y="19"/>
                    </a:moveTo>
                    <a:lnTo>
                      <a:pt x="44" y="23"/>
                    </a:lnTo>
                    <a:lnTo>
                      <a:pt x="44" y="28"/>
                    </a:lnTo>
                    <a:lnTo>
                      <a:pt x="43" y="32"/>
                    </a:lnTo>
                    <a:lnTo>
                      <a:pt x="43" y="37"/>
                    </a:lnTo>
                    <a:lnTo>
                      <a:pt x="42" y="41"/>
                    </a:lnTo>
                    <a:lnTo>
                      <a:pt x="41" y="45"/>
                    </a:lnTo>
                    <a:lnTo>
                      <a:pt x="39" y="48"/>
                    </a:lnTo>
                    <a:lnTo>
                      <a:pt x="38" y="52"/>
                    </a:lnTo>
                    <a:lnTo>
                      <a:pt x="36" y="56"/>
                    </a:lnTo>
                    <a:lnTo>
                      <a:pt x="34" y="59"/>
                    </a:lnTo>
                    <a:lnTo>
                      <a:pt x="32" y="63"/>
                    </a:lnTo>
                    <a:lnTo>
                      <a:pt x="31" y="67"/>
                    </a:lnTo>
                    <a:lnTo>
                      <a:pt x="29" y="71"/>
                    </a:lnTo>
                    <a:lnTo>
                      <a:pt x="27" y="75"/>
                    </a:lnTo>
                    <a:lnTo>
                      <a:pt x="24" y="78"/>
                    </a:lnTo>
                    <a:lnTo>
                      <a:pt x="23" y="82"/>
                    </a:lnTo>
                    <a:lnTo>
                      <a:pt x="18" y="81"/>
                    </a:lnTo>
                    <a:lnTo>
                      <a:pt x="15" y="80"/>
                    </a:lnTo>
                    <a:lnTo>
                      <a:pt x="13" y="77"/>
                    </a:lnTo>
                    <a:lnTo>
                      <a:pt x="11" y="74"/>
                    </a:lnTo>
                    <a:lnTo>
                      <a:pt x="9" y="70"/>
                    </a:lnTo>
                    <a:lnTo>
                      <a:pt x="7" y="65"/>
                    </a:lnTo>
                    <a:lnTo>
                      <a:pt x="5" y="62"/>
                    </a:lnTo>
                    <a:lnTo>
                      <a:pt x="4" y="59"/>
                    </a:lnTo>
                    <a:lnTo>
                      <a:pt x="4" y="56"/>
                    </a:lnTo>
                    <a:lnTo>
                      <a:pt x="4" y="52"/>
                    </a:lnTo>
                    <a:lnTo>
                      <a:pt x="4" y="48"/>
                    </a:lnTo>
                    <a:lnTo>
                      <a:pt x="3" y="44"/>
                    </a:lnTo>
                    <a:lnTo>
                      <a:pt x="2" y="40"/>
                    </a:lnTo>
                    <a:lnTo>
                      <a:pt x="2" y="36"/>
                    </a:lnTo>
                    <a:lnTo>
                      <a:pt x="1" y="31"/>
                    </a:lnTo>
                    <a:lnTo>
                      <a:pt x="1" y="27"/>
                    </a:lnTo>
                    <a:lnTo>
                      <a:pt x="0" y="22"/>
                    </a:lnTo>
                    <a:lnTo>
                      <a:pt x="0" y="19"/>
                    </a:lnTo>
                    <a:lnTo>
                      <a:pt x="0" y="15"/>
                    </a:lnTo>
                    <a:lnTo>
                      <a:pt x="2" y="12"/>
                    </a:lnTo>
                    <a:lnTo>
                      <a:pt x="3" y="8"/>
                    </a:lnTo>
                    <a:lnTo>
                      <a:pt x="5" y="5"/>
                    </a:lnTo>
                    <a:lnTo>
                      <a:pt x="7" y="1"/>
                    </a:lnTo>
                    <a:lnTo>
                      <a:pt x="12" y="0"/>
                    </a:lnTo>
                    <a:lnTo>
                      <a:pt x="16" y="0"/>
                    </a:lnTo>
                    <a:lnTo>
                      <a:pt x="21" y="1"/>
                    </a:lnTo>
                    <a:lnTo>
                      <a:pt x="26" y="2"/>
                    </a:lnTo>
                    <a:lnTo>
                      <a:pt x="31" y="5"/>
                    </a:lnTo>
                    <a:lnTo>
                      <a:pt x="34" y="7"/>
                    </a:lnTo>
                    <a:lnTo>
                      <a:pt x="38" y="11"/>
                    </a:lnTo>
                    <a:lnTo>
                      <a:pt x="42" y="14"/>
                    </a:lnTo>
                    <a:lnTo>
                      <a:pt x="45" y="19"/>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85" name="Freeform 20"/>
              <p:cNvSpPr>
                <a:spLocks/>
              </p:cNvSpPr>
              <p:nvPr/>
            </p:nvSpPr>
            <p:spPr bwMode="auto">
              <a:xfrm>
                <a:off x="4432" y="2335"/>
                <a:ext cx="135" cy="388"/>
              </a:xfrm>
              <a:custGeom>
                <a:avLst/>
                <a:gdLst>
                  <a:gd name="T0" fmla="*/ 60 w 135"/>
                  <a:gd name="T1" fmla="*/ 100 h 389"/>
                  <a:gd name="T2" fmla="*/ 65 w 135"/>
                  <a:gd name="T3" fmla="*/ 113 h 389"/>
                  <a:gd name="T4" fmla="*/ 71 w 135"/>
                  <a:gd name="T5" fmla="*/ 127 h 389"/>
                  <a:gd name="T6" fmla="*/ 77 w 135"/>
                  <a:gd name="T7" fmla="*/ 141 h 389"/>
                  <a:gd name="T8" fmla="*/ 83 w 135"/>
                  <a:gd name="T9" fmla="*/ 154 h 389"/>
                  <a:gd name="T10" fmla="*/ 89 w 135"/>
                  <a:gd name="T11" fmla="*/ 167 h 389"/>
                  <a:gd name="T12" fmla="*/ 95 w 135"/>
                  <a:gd name="T13" fmla="*/ 180 h 389"/>
                  <a:gd name="T14" fmla="*/ 100 w 135"/>
                  <a:gd name="T15" fmla="*/ 195 h 389"/>
                  <a:gd name="T16" fmla="*/ 104 w 135"/>
                  <a:gd name="T17" fmla="*/ 208 h 389"/>
                  <a:gd name="T18" fmla="*/ 109 w 135"/>
                  <a:gd name="T19" fmla="*/ 220 h 389"/>
                  <a:gd name="T20" fmla="*/ 115 w 135"/>
                  <a:gd name="T21" fmla="*/ 230 h 389"/>
                  <a:gd name="T22" fmla="*/ 120 w 135"/>
                  <a:gd name="T23" fmla="*/ 242 h 389"/>
                  <a:gd name="T24" fmla="*/ 125 w 135"/>
                  <a:gd name="T25" fmla="*/ 254 h 389"/>
                  <a:gd name="T26" fmla="*/ 129 w 135"/>
                  <a:gd name="T27" fmla="*/ 265 h 389"/>
                  <a:gd name="T28" fmla="*/ 132 w 135"/>
                  <a:gd name="T29" fmla="*/ 277 h 389"/>
                  <a:gd name="T30" fmla="*/ 133 w 135"/>
                  <a:gd name="T31" fmla="*/ 289 h 389"/>
                  <a:gd name="T32" fmla="*/ 134 w 135"/>
                  <a:gd name="T33" fmla="*/ 301 h 389"/>
                  <a:gd name="T34" fmla="*/ 135 w 135"/>
                  <a:gd name="T35" fmla="*/ 313 h 389"/>
                  <a:gd name="T36" fmla="*/ 135 w 135"/>
                  <a:gd name="T37" fmla="*/ 324 h 389"/>
                  <a:gd name="T38" fmla="*/ 134 w 135"/>
                  <a:gd name="T39" fmla="*/ 336 h 389"/>
                  <a:gd name="T40" fmla="*/ 133 w 135"/>
                  <a:gd name="T41" fmla="*/ 348 h 389"/>
                  <a:gd name="T42" fmla="*/ 131 w 135"/>
                  <a:gd name="T43" fmla="*/ 359 h 389"/>
                  <a:gd name="T44" fmla="*/ 131 w 135"/>
                  <a:gd name="T45" fmla="*/ 370 h 389"/>
                  <a:gd name="T46" fmla="*/ 130 w 135"/>
                  <a:gd name="T47" fmla="*/ 383 h 389"/>
                  <a:gd name="T48" fmla="*/ 126 w 135"/>
                  <a:gd name="T49" fmla="*/ 380 h 389"/>
                  <a:gd name="T50" fmla="*/ 119 w 135"/>
                  <a:gd name="T51" fmla="*/ 362 h 389"/>
                  <a:gd name="T52" fmla="*/ 114 w 135"/>
                  <a:gd name="T53" fmla="*/ 344 h 389"/>
                  <a:gd name="T54" fmla="*/ 109 w 135"/>
                  <a:gd name="T55" fmla="*/ 326 h 389"/>
                  <a:gd name="T56" fmla="*/ 103 w 135"/>
                  <a:gd name="T57" fmla="*/ 307 h 389"/>
                  <a:gd name="T58" fmla="*/ 98 w 135"/>
                  <a:gd name="T59" fmla="*/ 289 h 389"/>
                  <a:gd name="T60" fmla="*/ 93 w 135"/>
                  <a:gd name="T61" fmla="*/ 271 h 389"/>
                  <a:gd name="T62" fmla="*/ 87 w 135"/>
                  <a:gd name="T63" fmla="*/ 254 h 389"/>
                  <a:gd name="T64" fmla="*/ 79 w 135"/>
                  <a:gd name="T65" fmla="*/ 232 h 389"/>
                  <a:gd name="T66" fmla="*/ 70 w 135"/>
                  <a:gd name="T67" fmla="*/ 207 h 389"/>
                  <a:gd name="T68" fmla="*/ 59 w 135"/>
                  <a:gd name="T69" fmla="*/ 182 h 389"/>
                  <a:gd name="T70" fmla="*/ 48 w 135"/>
                  <a:gd name="T71" fmla="*/ 159 h 389"/>
                  <a:gd name="T72" fmla="*/ 37 w 135"/>
                  <a:gd name="T73" fmla="*/ 135 h 389"/>
                  <a:gd name="T74" fmla="*/ 26 w 135"/>
                  <a:gd name="T75" fmla="*/ 110 h 389"/>
                  <a:gd name="T76" fmla="*/ 16 w 135"/>
                  <a:gd name="T77" fmla="*/ 85 h 389"/>
                  <a:gd name="T78" fmla="*/ 8 w 135"/>
                  <a:gd name="T79" fmla="*/ 59 h 389"/>
                  <a:gd name="T80" fmla="*/ 4 w 135"/>
                  <a:gd name="T81" fmla="*/ 44 h 389"/>
                  <a:gd name="T82" fmla="*/ 3 w 135"/>
                  <a:gd name="T83" fmla="*/ 38 h 389"/>
                  <a:gd name="T84" fmla="*/ 1 w 135"/>
                  <a:gd name="T85" fmla="*/ 31 h 389"/>
                  <a:gd name="T86" fmla="*/ 0 w 135"/>
                  <a:gd name="T87" fmla="*/ 24 h 389"/>
                  <a:gd name="T88" fmla="*/ 0 w 135"/>
                  <a:gd name="T89" fmla="*/ 17 h 389"/>
                  <a:gd name="T90" fmla="*/ 0 w 135"/>
                  <a:gd name="T91" fmla="*/ 11 h 389"/>
                  <a:gd name="T92" fmla="*/ 3 w 135"/>
                  <a:gd name="T93" fmla="*/ 3 h 389"/>
                  <a:gd name="T94" fmla="*/ 15 w 135"/>
                  <a:gd name="T95" fmla="*/ 1 h 389"/>
                  <a:gd name="T96" fmla="*/ 28 w 135"/>
                  <a:gd name="T97" fmla="*/ 7 h 389"/>
                  <a:gd name="T98" fmla="*/ 35 w 135"/>
                  <a:gd name="T99" fmla="*/ 16 h 389"/>
                  <a:gd name="T100" fmla="*/ 40 w 135"/>
                  <a:gd name="T101" fmla="*/ 28 h 389"/>
                  <a:gd name="T102" fmla="*/ 43 w 135"/>
                  <a:gd name="T103" fmla="*/ 44 h 389"/>
                  <a:gd name="T104" fmla="*/ 45 w 135"/>
                  <a:gd name="T105" fmla="*/ 58 h 389"/>
                  <a:gd name="T106" fmla="*/ 48 w 135"/>
                  <a:gd name="T107" fmla="*/ 74 h 389"/>
                  <a:gd name="T108" fmla="*/ 54 w 135"/>
                  <a:gd name="T109" fmla="*/ 86 h 389"/>
                  <a:gd name="T110" fmla="*/ 58 w 135"/>
                  <a:gd name="T111" fmla="*/ 94 h 3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5"/>
                  <a:gd name="T169" fmla="*/ 0 h 389"/>
                  <a:gd name="T170" fmla="*/ 135 w 135"/>
                  <a:gd name="T171" fmla="*/ 389 h 3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5" h="389">
                    <a:moveTo>
                      <a:pt x="58" y="94"/>
                    </a:moveTo>
                    <a:lnTo>
                      <a:pt x="60" y="100"/>
                    </a:lnTo>
                    <a:lnTo>
                      <a:pt x="62" y="107"/>
                    </a:lnTo>
                    <a:lnTo>
                      <a:pt x="65" y="113"/>
                    </a:lnTo>
                    <a:lnTo>
                      <a:pt x="68" y="120"/>
                    </a:lnTo>
                    <a:lnTo>
                      <a:pt x="71" y="127"/>
                    </a:lnTo>
                    <a:lnTo>
                      <a:pt x="74" y="134"/>
                    </a:lnTo>
                    <a:lnTo>
                      <a:pt x="77" y="141"/>
                    </a:lnTo>
                    <a:lnTo>
                      <a:pt x="81" y="148"/>
                    </a:lnTo>
                    <a:lnTo>
                      <a:pt x="83" y="154"/>
                    </a:lnTo>
                    <a:lnTo>
                      <a:pt x="86" y="161"/>
                    </a:lnTo>
                    <a:lnTo>
                      <a:pt x="89" y="167"/>
                    </a:lnTo>
                    <a:lnTo>
                      <a:pt x="92" y="174"/>
                    </a:lnTo>
                    <a:lnTo>
                      <a:pt x="95" y="180"/>
                    </a:lnTo>
                    <a:lnTo>
                      <a:pt x="98" y="188"/>
                    </a:lnTo>
                    <a:lnTo>
                      <a:pt x="100" y="195"/>
                    </a:lnTo>
                    <a:lnTo>
                      <a:pt x="103" y="202"/>
                    </a:lnTo>
                    <a:lnTo>
                      <a:pt x="104" y="208"/>
                    </a:lnTo>
                    <a:lnTo>
                      <a:pt x="107" y="213"/>
                    </a:lnTo>
                    <a:lnTo>
                      <a:pt x="109" y="220"/>
                    </a:lnTo>
                    <a:lnTo>
                      <a:pt x="112" y="225"/>
                    </a:lnTo>
                    <a:lnTo>
                      <a:pt x="115" y="230"/>
                    </a:lnTo>
                    <a:lnTo>
                      <a:pt x="117" y="236"/>
                    </a:lnTo>
                    <a:lnTo>
                      <a:pt x="120" y="242"/>
                    </a:lnTo>
                    <a:lnTo>
                      <a:pt x="123" y="248"/>
                    </a:lnTo>
                    <a:lnTo>
                      <a:pt x="125" y="254"/>
                    </a:lnTo>
                    <a:lnTo>
                      <a:pt x="127" y="259"/>
                    </a:lnTo>
                    <a:lnTo>
                      <a:pt x="129" y="265"/>
                    </a:lnTo>
                    <a:lnTo>
                      <a:pt x="131" y="271"/>
                    </a:lnTo>
                    <a:lnTo>
                      <a:pt x="132" y="277"/>
                    </a:lnTo>
                    <a:lnTo>
                      <a:pt x="133" y="283"/>
                    </a:lnTo>
                    <a:lnTo>
                      <a:pt x="133" y="289"/>
                    </a:lnTo>
                    <a:lnTo>
                      <a:pt x="133" y="296"/>
                    </a:lnTo>
                    <a:lnTo>
                      <a:pt x="134" y="301"/>
                    </a:lnTo>
                    <a:lnTo>
                      <a:pt x="135" y="307"/>
                    </a:lnTo>
                    <a:lnTo>
                      <a:pt x="135" y="313"/>
                    </a:lnTo>
                    <a:lnTo>
                      <a:pt x="135" y="319"/>
                    </a:lnTo>
                    <a:lnTo>
                      <a:pt x="135" y="324"/>
                    </a:lnTo>
                    <a:lnTo>
                      <a:pt x="135" y="330"/>
                    </a:lnTo>
                    <a:lnTo>
                      <a:pt x="134" y="336"/>
                    </a:lnTo>
                    <a:lnTo>
                      <a:pt x="134" y="342"/>
                    </a:lnTo>
                    <a:lnTo>
                      <a:pt x="133" y="348"/>
                    </a:lnTo>
                    <a:lnTo>
                      <a:pt x="132" y="354"/>
                    </a:lnTo>
                    <a:lnTo>
                      <a:pt x="131" y="359"/>
                    </a:lnTo>
                    <a:lnTo>
                      <a:pt x="131" y="365"/>
                    </a:lnTo>
                    <a:lnTo>
                      <a:pt x="131" y="370"/>
                    </a:lnTo>
                    <a:lnTo>
                      <a:pt x="130" y="378"/>
                    </a:lnTo>
                    <a:lnTo>
                      <a:pt x="130" y="383"/>
                    </a:lnTo>
                    <a:lnTo>
                      <a:pt x="130" y="389"/>
                    </a:lnTo>
                    <a:lnTo>
                      <a:pt x="126" y="380"/>
                    </a:lnTo>
                    <a:lnTo>
                      <a:pt x="123" y="370"/>
                    </a:lnTo>
                    <a:lnTo>
                      <a:pt x="119" y="362"/>
                    </a:lnTo>
                    <a:lnTo>
                      <a:pt x="117" y="353"/>
                    </a:lnTo>
                    <a:lnTo>
                      <a:pt x="114" y="344"/>
                    </a:lnTo>
                    <a:lnTo>
                      <a:pt x="111" y="335"/>
                    </a:lnTo>
                    <a:lnTo>
                      <a:pt x="109" y="326"/>
                    </a:lnTo>
                    <a:lnTo>
                      <a:pt x="106" y="317"/>
                    </a:lnTo>
                    <a:lnTo>
                      <a:pt x="103" y="307"/>
                    </a:lnTo>
                    <a:lnTo>
                      <a:pt x="101" y="298"/>
                    </a:lnTo>
                    <a:lnTo>
                      <a:pt x="98" y="289"/>
                    </a:lnTo>
                    <a:lnTo>
                      <a:pt x="96" y="281"/>
                    </a:lnTo>
                    <a:lnTo>
                      <a:pt x="93" y="271"/>
                    </a:lnTo>
                    <a:lnTo>
                      <a:pt x="90" y="263"/>
                    </a:lnTo>
                    <a:lnTo>
                      <a:pt x="87" y="254"/>
                    </a:lnTo>
                    <a:lnTo>
                      <a:pt x="84" y="244"/>
                    </a:lnTo>
                    <a:lnTo>
                      <a:pt x="79" y="232"/>
                    </a:lnTo>
                    <a:lnTo>
                      <a:pt x="75" y="220"/>
                    </a:lnTo>
                    <a:lnTo>
                      <a:pt x="70" y="207"/>
                    </a:lnTo>
                    <a:lnTo>
                      <a:pt x="65" y="195"/>
                    </a:lnTo>
                    <a:lnTo>
                      <a:pt x="59" y="182"/>
                    </a:lnTo>
                    <a:lnTo>
                      <a:pt x="54" y="171"/>
                    </a:lnTo>
                    <a:lnTo>
                      <a:pt x="48" y="159"/>
                    </a:lnTo>
                    <a:lnTo>
                      <a:pt x="43" y="146"/>
                    </a:lnTo>
                    <a:lnTo>
                      <a:pt x="37" y="135"/>
                    </a:lnTo>
                    <a:lnTo>
                      <a:pt x="32" y="122"/>
                    </a:lnTo>
                    <a:lnTo>
                      <a:pt x="26" y="110"/>
                    </a:lnTo>
                    <a:lnTo>
                      <a:pt x="22" y="98"/>
                    </a:lnTo>
                    <a:lnTo>
                      <a:pt x="16" y="85"/>
                    </a:lnTo>
                    <a:lnTo>
                      <a:pt x="12" y="73"/>
                    </a:lnTo>
                    <a:lnTo>
                      <a:pt x="8" y="59"/>
                    </a:lnTo>
                    <a:lnTo>
                      <a:pt x="4" y="48"/>
                    </a:lnTo>
                    <a:lnTo>
                      <a:pt x="4" y="44"/>
                    </a:lnTo>
                    <a:lnTo>
                      <a:pt x="3" y="41"/>
                    </a:lnTo>
                    <a:lnTo>
                      <a:pt x="3" y="38"/>
                    </a:lnTo>
                    <a:lnTo>
                      <a:pt x="2" y="35"/>
                    </a:lnTo>
                    <a:lnTo>
                      <a:pt x="1" y="31"/>
                    </a:lnTo>
                    <a:lnTo>
                      <a:pt x="1" y="27"/>
                    </a:lnTo>
                    <a:lnTo>
                      <a:pt x="0" y="24"/>
                    </a:lnTo>
                    <a:lnTo>
                      <a:pt x="0" y="21"/>
                    </a:lnTo>
                    <a:lnTo>
                      <a:pt x="0" y="17"/>
                    </a:lnTo>
                    <a:lnTo>
                      <a:pt x="0" y="14"/>
                    </a:lnTo>
                    <a:lnTo>
                      <a:pt x="0" y="11"/>
                    </a:lnTo>
                    <a:lnTo>
                      <a:pt x="1" y="8"/>
                    </a:lnTo>
                    <a:lnTo>
                      <a:pt x="3" y="3"/>
                    </a:lnTo>
                    <a:lnTo>
                      <a:pt x="8" y="0"/>
                    </a:lnTo>
                    <a:lnTo>
                      <a:pt x="15" y="1"/>
                    </a:lnTo>
                    <a:lnTo>
                      <a:pt x="22" y="3"/>
                    </a:lnTo>
                    <a:lnTo>
                      <a:pt x="28" y="7"/>
                    </a:lnTo>
                    <a:lnTo>
                      <a:pt x="32" y="11"/>
                    </a:lnTo>
                    <a:lnTo>
                      <a:pt x="35" y="16"/>
                    </a:lnTo>
                    <a:lnTo>
                      <a:pt x="38" y="22"/>
                    </a:lnTo>
                    <a:lnTo>
                      <a:pt x="40" y="28"/>
                    </a:lnTo>
                    <a:lnTo>
                      <a:pt x="42" y="37"/>
                    </a:lnTo>
                    <a:lnTo>
                      <a:pt x="43" y="44"/>
                    </a:lnTo>
                    <a:lnTo>
                      <a:pt x="44" y="51"/>
                    </a:lnTo>
                    <a:lnTo>
                      <a:pt x="45" y="58"/>
                    </a:lnTo>
                    <a:lnTo>
                      <a:pt x="46" y="67"/>
                    </a:lnTo>
                    <a:lnTo>
                      <a:pt x="48" y="74"/>
                    </a:lnTo>
                    <a:lnTo>
                      <a:pt x="50" y="81"/>
                    </a:lnTo>
                    <a:lnTo>
                      <a:pt x="54" y="86"/>
                    </a:lnTo>
                    <a:lnTo>
                      <a:pt x="58" y="94"/>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86" name="Freeform 21"/>
              <p:cNvSpPr>
                <a:spLocks/>
              </p:cNvSpPr>
              <p:nvPr/>
            </p:nvSpPr>
            <p:spPr bwMode="auto">
              <a:xfrm>
                <a:off x="3463" y="2346"/>
                <a:ext cx="95" cy="135"/>
              </a:xfrm>
              <a:custGeom>
                <a:avLst/>
                <a:gdLst>
                  <a:gd name="T0" fmla="*/ 72 w 94"/>
                  <a:gd name="T1" fmla="*/ 37 h 135"/>
                  <a:gd name="T2" fmla="*/ 76 w 94"/>
                  <a:gd name="T3" fmla="*/ 50 h 135"/>
                  <a:gd name="T4" fmla="*/ 80 w 94"/>
                  <a:gd name="T5" fmla="*/ 62 h 135"/>
                  <a:gd name="T6" fmla="*/ 85 w 94"/>
                  <a:gd name="T7" fmla="*/ 75 h 135"/>
                  <a:gd name="T8" fmla="*/ 89 w 94"/>
                  <a:gd name="T9" fmla="*/ 88 h 135"/>
                  <a:gd name="T10" fmla="*/ 92 w 94"/>
                  <a:gd name="T11" fmla="*/ 101 h 135"/>
                  <a:gd name="T12" fmla="*/ 94 w 94"/>
                  <a:gd name="T13" fmla="*/ 115 h 135"/>
                  <a:gd name="T14" fmla="*/ 94 w 94"/>
                  <a:gd name="T15" fmla="*/ 128 h 135"/>
                  <a:gd name="T16" fmla="*/ 88 w 94"/>
                  <a:gd name="T17" fmla="*/ 135 h 135"/>
                  <a:gd name="T18" fmla="*/ 79 w 94"/>
                  <a:gd name="T19" fmla="*/ 130 h 135"/>
                  <a:gd name="T20" fmla="*/ 72 w 94"/>
                  <a:gd name="T21" fmla="*/ 124 h 135"/>
                  <a:gd name="T22" fmla="*/ 66 w 94"/>
                  <a:gd name="T23" fmla="*/ 117 h 135"/>
                  <a:gd name="T24" fmla="*/ 56 w 94"/>
                  <a:gd name="T25" fmla="*/ 110 h 135"/>
                  <a:gd name="T26" fmla="*/ 47 w 94"/>
                  <a:gd name="T27" fmla="*/ 100 h 135"/>
                  <a:gd name="T28" fmla="*/ 39 w 94"/>
                  <a:gd name="T29" fmla="*/ 90 h 135"/>
                  <a:gd name="T30" fmla="*/ 33 w 94"/>
                  <a:gd name="T31" fmla="*/ 78 h 135"/>
                  <a:gd name="T32" fmla="*/ 26 w 94"/>
                  <a:gd name="T33" fmla="*/ 67 h 135"/>
                  <a:gd name="T34" fmla="*/ 20 w 94"/>
                  <a:gd name="T35" fmla="*/ 55 h 135"/>
                  <a:gd name="T36" fmla="*/ 13 w 94"/>
                  <a:gd name="T37" fmla="*/ 42 h 135"/>
                  <a:gd name="T38" fmla="*/ 6 w 94"/>
                  <a:gd name="T39" fmla="*/ 31 h 135"/>
                  <a:gd name="T40" fmla="*/ 1 w 94"/>
                  <a:gd name="T41" fmla="*/ 22 h 135"/>
                  <a:gd name="T42" fmla="*/ 0 w 94"/>
                  <a:gd name="T43" fmla="*/ 16 h 135"/>
                  <a:gd name="T44" fmla="*/ 3 w 94"/>
                  <a:gd name="T45" fmla="*/ 12 h 135"/>
                  <a:gd name="T46" fmla="*/ 11 w 94"/>
                  <a:gd name="T47" fmla="*/ 9 h 135"/>
                  <a:gd name="T48" fmla="*/ 20 w 94"/>
                  <a:gd name="T49" fmla="*/ 5 h 135"/>
                  <a:gd name="T50" fmla="*/ 28 w 94"/>
                  <a:gd name="T51" fmla="*/ 1 h 135"/>
                  <a:gd name="T52" fmla="*/ 36 w 94"/>
                  <a:gd name="T53" fmla="*/ 0 h 135"/>
                  <a:gd name="T54" fmla="*/ 43 w 94"/>
                  <a:gd name="T55" fmla="*/ 1 h 135"/>
                  <a:gd name="T56" fmla="*/ 50 w 94"/>
                  <a:gd name="T57" fmla="*/ 4 h 135"/>
                  <a:gd name="T58" fmla="*/ 56 w 94"/>
                  <a:gd name="T59" fmla="*/ 8 h 135"/>
                  <a:gd name="T60" fmla="*/ 61 w 94"/>
                  <a:gd name="T61" fmla="*/ 13 h 135"/>
                  <a:gd name="T62" fmla="*/ 65 w 94"/>
                  <a:gd name="T63" fmla="*/ 20 h 135"/>
                  <a:gd name="T64" fmla="*/ 69 w 94"/>
                  <a:gd name="T65" fmla="*/ 27 h 135"/>
                  <a:gd name="T66" fmla="*/ 71 w 94"/>
                  <a:gd name="T67" fmla="*/ 31 h 13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4"/>
                  <a:gd name="T103" fmla="*/ 0 h 135"/>
                  <a:gd name="T104" fmla="*/ 94 w 94"/>
                  <a:gd name="T105" fmla="*/ 135 h 13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4" h="135">
                    <a:moveTo>
                      <a:pt x="71" y="31"/>
                    </a:moveTo>
                    <a:lnTo>
                      <a:pt x="72" y="37"/>
                    </a:lnTo>
                    <a:lnTo>
                      <a:pt x="73" y="43"/>
                    </a:lnTo>
                    <a:lnTo>
                      <a:pt x="76" y="50"/>
                    </a:lnTo>
                    <a:lnTo>
                      <a:pt x="78" y="56"/>
                    </a:lnTo>
                    <a:lnTo>
                      <a:pt x="80" y="62"/>
                    </a:lnTo>
                    <a:lnTo>
                      <a:pt x="83" y="69"/>
                    </a:lnTo>
                    <a:lnTo>
                      <a:pt x="85" y="75"/>
                    </a:lnTo>
                    <a:lnTo>
                      <a:pt x="88" y="82"/>
                    </a:lnTo>
                    <a:lnTo>
                      <a:pt x="89" y="88"/>
                    </a:lnTo>
                    <a:lnTo>
                      <a:pt x="91" y="95"/>
                    </a:lnTo>
                    <a:lnTo>
                      <a:pt x="92" y="101"/>
                    </a:lnTo>
                    <a:lnTo>
                      <a:pt x="94" y="108"/>
                    </a:lnTo>
                    <a:lnTo>
                      <a:pt x="94" y="115"/>
                    </a:lnTo>
                    <a:lnTo>
                      <a:pt x="94" y="121"/>
                    </a:lnTo>
                    <a:lnTo>
                      <a:pt x="94" y="128"/>
                    </a:lnTo>
                    <a:lnTo>
                      <a:pt x="93" y="135"/>
                    </a:lnTo>
                    <a:lnTo>
                      <a:pt x="88" y="135"/>
                    </a:lnTo>
                    <a:lnTo>
                      <a:pt x="83" y="133"/>
                    </a:lnTo>
                    <a:lnTo>
                      <a:pt x="79" y="130"/>
                    </a:lnTo>
                    <a:lnTo>
                      <a:pt x="76" y="128"/>
                    </a:lnTo>
                    <a:lnTo>
                      <a:pt x="72" y="124"/>
                    </a:lnTo>
                    <a:lnTo>
                      <a:pt x="69" y="120"/>
                    </a:lnTo>
                    <a:lnTo>
                      <a:pt x="66" y="117"/>
                    </a:lnTo>
                    <a:lnTo>
                      <a:pt x="62" y="116"/>
                    </a:lnTo>
                    <a:lnTo>
                      <a:pt x="56" y="110"/>
                    </a:lnTo>
                    <a:lnTo>
                      <a:pt x="52" y="105"/>
                    </a:lnTo>
                    <a:lnTo>
                      <a:pt x="47" y="100"/>
                    </a:lnTo>
                    <a:lnTo>
                      <a:pt x="43" y="96"/>
                    </a:lnTo>
                    <a:lnTo>
                      <a:pt x="39" y="90"/>
                    </a:lnTo>
                    <a:lnTo>
                      <a:pt x="36" y="85"/>
                    </a:lnTo>
                    <a:lnTo>
                      <a:pt x="33" y="78"/>
                    </a:lnTo>
                    <a:lnTo>
                      <a:pt x="29" y="73"/>
                    </a:lnTo>
                    <a:lnTo>
                      <a:pt x="26" y="67"/>
                    </a:lnTo>
                    <a:lnTo>
                      <a:pt x="23" y="61"/>
                    </a:lnTo>
                    <a:lnTo>
                      <a:pt x="20" y="55"/>
                    </a:lnTo>
                    <a:lnTo>
                      <a:pt x="17" y="48"/>
                    </a:lnTo>
                    <a:lnTo>
                      <a:pt x="13" y="42"/>
                    </a:lnTo>
                    <a:lnTo>
                      <a:pt x="10" y="37"/>
                    </a:lnTo>
                    <a:lnTo>
                      <a:pt x="6" y="31"/>
                    </a:lnTo>
                    <a:lnTo>
                      <a:pt x="3" y="26"/>
                    </a:lnTo>
                    <a:lnTo>
                      <a:pt x="1" y="22"/>
                    </a:lnTo>
                    <a:lnTo>
                      <a:pt x="1" y="19"/>
                    </a:lnTo>
                    <a:lnTo>
                      <a:pt x="0" y="16"/>
                    </a:lnTo>
                    <a:lnTo>
                      <a:pt x="1" y="14"/>
                    </a:lnTo>
                    <a:lnTo>
                      <a:pt x="3" y="12"/>
                    </a:lnTo>
                    <a:lnTo>
                      <a:pt x="7" y="10"/>
                    </a:lnTo>
                    <a:lnTo>
                      <a:pt x="11" y="9"/>
                    </a:lnTo>
                    <a:lnTo>
                      <a:pt x="16" y="7"/>
                    </a:lnTo>
                    <a:lnTo>
                      <a:pt x="20" y="5"/>
                    </a:lnTo>
                    <a:lnTo>
                      <a:pt x="24" y="2"/>
                    </a:lnTo>
                    <a:lnTo>
                      <a:pt x="28" y="1"/>
                    </a:lnTo>
                    <a:lnTo>
                      <a:pt x="33" y="1"/>
                    </a:lnTo>
                    <a:lnTo>
                      <a:pt x="36" y="0"/>
                    </a:lnTo>
                    <a:lnTo>
                      <a:pt x="40" y="1"/>
                    </a:lnTo>
                    <a:lnTo>
                      <a:pt x="43" y="1"/>
                    </a:lnTo>
                    <a:lnTo>
                      <a:pt x="47" y="2"/>
                    </a:lnTo>
                    <a:lnTo>
                      <a:pt x="50" y="4"/>
                    </a:lnTo>
                    <a:lnTo>
                      <a:pt x="54" y="6"/>
                    </a:lnTo>
                    <a:lnTo>
                      <a:pt x="56" y="8"/>
                    </a:lnTo>
                    <a:lnTo>
                      <a:pt x="59" y="10"/>
                    </a:lnTo>
                    <a:lnTo>
                      <a:pt x="61" y="13"/>
                    </a:lnTo>
                    <a:lnTo>
                      <a:pt x="64" y="16"/>
                    </a:lnTo>
                    <a:lnTo>
                      <a:pt x="65" y="20"/>
                    </a:lnTo>
                    <a:lnTo>
                      <a:pt x="67" y="23"/>
                    </a:lnTo>
                    <a:lnTo>
                      <a:pt x="69" y="27"/>
                    </a:lnTo>
                    <a:lnTo>
                      <a:pt x="71" y="31"/>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87" name="Freeform 22"/>
              <p:cNvSpPr>
                <a:spLocks/>
              </p:cNvSpPr>
              <p:nvPr/>
            </p:nvSpPr>
            <p:spPr bwMode="auto">
              <a:xfrm>
                <a:off x="4522" y="2372"/>
                <a:ext cx="38" cy="135"/>
              </a:xfrm>
              <a:custGeom>
                <a:avLst/>
                <a:gdLst>
                  <a:gd name="T0" fmla="*/ 35 w 38"/>
                  <a:gd name="T1" fmla="*/ 31 h 134"/>
                  <a:gd name="T2" fmla="*/ 36 w 38"/>
                  <a:gd name="T3" fmla="*/ 36 h 134"/>
                  <a:gd name="T4" fmla="*/ 36 w 38"/>
                  <a:gd name="T5" fmla="*/ 39 h 134"/>
                  <a:gd name="T6" fmla="*/ 35 w 38"/>
                  <a:gd name="T7" fmla="*/ 43 h 134"/>
                  <a:gd name="T8" fmla="*/ 38 w 38"/>
                  <a:gd name="T9" fmla="*/ 49 h 134"/>
                  <a:gd name="T10" fmla="*/ 36 w 38"/>
                  <a:gd name="T11" fmla="*/ 56 h 134"/>
                  <a:gd name="T12" fmla="*/ 36 w 38"/>
                  <a:gd name="T13" fmla="*/ 62 h 134"/>
                  <a:gd name="T14" fmla="*/ 35 w 38"/>
                  <a:gd name="T15" fmla="*/ 69 h 134"/>
                  <a:gd name="T16" fmla="*/ 35 w 38"/>
                  <a:gd name="T17" fmla="*/ 76 h 134"/>
                  <a:gd name="T18" fmla="*/ 35 w 38"/>
                  <a:gd name="T19" fmla="*/ 83 h 134"/>
                  <a:gd name="T20" fmla="*/ 35 w 38"/>
                  <a:gd name="T21" fmla="*/ 91 h 134"/>
                  <a:gd name="T22" fmla="*/ 35 w 38"/>
                  <a:gd name="T23" fmla="*/ 97 h 134"/>
                  <a:gd name="T24" fmla="*/ 36 w 38"/>
                  <a:gd name="T25" fmla="*/ 103 h 134"/>
                  <a:gd name="T26" fmla="*/ 32 w 38"/>
                  <a:gd name="T27" fmla="*/ 110 h 134"/>
                  <a:gd name="T28" fmla="*/ 34 w 38"/>
                  <a:gd name="T29" fmla="*/ 118 h 134"/>
                  <a:gd name="T30" fmla="*/ 36 w 38"/>
                  <a:gd name="T31" fmla="*/ 125 h 134"/>
                  <a:gd name="T32" fmla="*/ 36 w 38"/>
                  <a:gd name="T33" fmla="*/ 134 h 134"/>
                  <a:gd name="T34" fmla="*/ 25 w 38"/>
                  <a:gd name="T35" fmla="*/ 121 h 134"/>
                  <a:gd name="T36" fmla="*/ 19 w 38"/>
                  <a:gd name="T37" fmla="*/ 105 h 134"/>
                  <a:gd name="T38" fmla="*/ 15 w 38"/>
                  <a:gd name="T39" fmla="*/ 89 h 134"/>
                  <a:gd name="T40" fmla="*/ 13 w 38"/>
                  <a:gd name="T41" fmla="*/ 72 h 134"/>
                  <a:gd name="T42" fmla="*/ 11 w 38"/>
                  <a:gd name="T43" fmla="*/ 56 h 134"/>
                  <a:gd name="T44" fmla="*/ 9 w 38"/>
                  <a:gd name="T45" fmla="*/ 38 h 134"/>
                  <a:gd name="T46" fmla="*/ 5 w 38"/>
                  <a:gd name="T47" fmla="*/ 21 h 134"/>
                  <a:gd name="T48" fmla="*/ 0 w 38"/>
                  <a:gd name="T49" fmla="*/ 7 h 134"/>
                  <a:gd name="T50" fmla="*/ 6 w 38"/>
                  <a:gd name="T51" fmla="*/ 1 h 134"/>
                  <a:gd name="T52" fmla="*/ 11 w 38"/>
                  <a:gd name="T53" fmla="*/ 0 h 134"/>
                  <a:gd name="T54" fmla="*/ 22 w 38"/>
                  <a:gd name="T55" fmla="*/ 5 h 134"/>
                  <a:gd name="T56" fmla="*/ 26 w 38"/>
                  <a:gd name="T57" fmla="*/ 11 h 134"/>
                  <a:gd name="T58" fmla="*/ 30 w 38"/>
                  <a:gd name="T59" fmla="*/ 17 h 134"/>
                  <a:gd name="T60" fmla="*/ 33 w 38"/>
                  <a:gd name="T61" fmla="*/ 23 h 134"/>
                  <a:gd name="T62" fmla="*/ 36 w 38"/>
                  <a:gd name="T63" fmla="*/ 30 h 13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
                  <a:gd name="T97" fmla="*/ 0 h 134"/>
                  <a:gd name="T98" fmla="*/ 38 w 38"/>
                  <a:gd name="T99" fmla="*/ 134 h 13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 h="134">
                    <a:moveTo>
                      <a:pt x="36" y="30"/>
                    </a:moveTo>
                    <a:lnTo>
                      <a:pt x="35" y="31"/>
                    </a:lnTo>
                    <a:lnTo>
                      <a:pt x="36" y="34"/>
                    </a:lnTo>
                    <a:lnTo>
                      <a:pt x="36" y="36"/>
                    </a:lnTo>
                    <a:lnTo>
                      <a:pt x="38" y="38"/>
                    </a:lnTo>
                    <a:lnTo>
                      <a:pt x="36" y="39"/>
                    </a:lnTo>
                    <a:lnTo>
                      <a:pt x="36" y="41"/>
                    </a:lnTo>
                    <a:lnTo>
                      <a:pt x="35" y="43"/>
                    </a:lnTo>
                    <a:lnTo>
                      <a:pt x="36" y="46"/>
                    </a:lnTo>
                    <a:lnTo>
                      <a:pt x="38" y="49"/>
                    </a:lnTo>
                    <a:lnTo>
                      <a:pt x="37" y="52"/>
                    </a:lnTo>
                    <a:lnTo>
                      <a:pt x="36" y="56"/>
                    </a:lnTo>
                    <a:lnTo>
                      <a:pt x="36" y="59"/>
                    </a:lnTo>
                    <a:lnTo>
                      <a:pt x="36" y="62"/>
                    </a:lnTo>
                    <a:lnTo>
                      <a:pt x="35" y="65"/>
                    </a:lnTo>
                    <a:lnTo>
                      <a:pt x="35" y="69"/>
                    </a:lnTo>
                    <a:lnTo>
                      <a:pt x="35" y="73"/>
                    </a:lnTo>
                    <a:lnTo>
                      <a:pt x="35" y="76"/>
                    </a:lnTo>
                    <a:lnTo>
                      <a:pt x="35" y="79"/>
                    </a:lnTo>
                    <a:lnTo>
                      <a:pt x="35" y="83"/>
                    </a:lnTo>
                    <a:lnTo>
                      <a:pt x="35" y="87"/>
                    </a:lnTo>
                    <a:lnTo>
                      <a:pt x="35" y="91"/>
                    </a:lnTo>
                    <a:lnTo>
                      <a:pt x="35" y="93"/>
                    </a:lnTo>
                    <a:lnTo>
                      <a:pt x="35" y="97"/>
                    </a:lnTo>
                    <a:lnTo>
                      <a:pt x="35" y="100"/>
                    </a:lnTo>
                    <a:lnTo>
                      <a:pt x="36" y="103"/>
                    </a:lnTo>
                    <a:lnTo>
                      <a:pt x="33" y="106"/>
                    </a:lnTo>
                    <a:lnTo>
                      <a:pt x="32" y="110"/>
                    </a:lnTo>
                    <a:lnTo>
                      <a:pt x="32" y="113"/>
                    </a:lnTo>
                    <a:lnTo>
                      <a:pt x="34" y="118"/>
                    </a:lnTo>
                    <a:lnTo>
                      <a:pt x="35" y="121"/>
                    </a:lnTo>
                    <a:lnTo>
                      <a:pt x="36" y="125"/>
                    </a:lnTo>
                    <a:lnTo>
                      <a:pt x="36" y="130"/>
                    </a:lnTo>
                    <a:lnTo>
                      <a:pt x="36" y="134"/>
                    </a:lnTo>
                    <a:lnTo>
                      <a:pt x="29" y="128"/>
                    </a:lnTo>
                    <a:lnTo>
                      <a:pt x="25" y="121"/>
                    </a:lnTo>
                    <a:lnTo>
                      <a:pt x="22" y="112"/>
                    </a:lnTo>
                    <a:lnTo>
                      <a:pt x="19" y="105"/>
                    </a:lnTo>
                    <a:lnTo>
                      <a:pt x="16" y="97"/>
                    </a:lnTo>
                    <a:lnTo>
                      <a:pt x="15" y="89"/>
                    </a:lnTo>
                    <a:lnTo>
                      <a:pt x="13" y="80"/>
                    </a:lnTo>
                    <a:lnTo>
                      <a:pt x="13" y="72"/>
                    </a:lnTo>
                    <a:lnTo>
                      <a:pt x="11" y="63"/>
                    </a:lnTo>
                    <a:lnTo>
                      <a:pt x="11" y="56"/>
                    </a:lnTo>
                    <a:lnTo>
                      <a:pt x="10" y="46"/>
                    </a:lnTo>
                    <a:lnTo>
                      <a:pt x="9" y="38"/>
                    </a:lnTo>
                    <a:lnTo>
                      <a:pt x="7" y="30"/>
                    </a:lnTo>
                    <a:lnTo>
                      <a:pt x="5" y="21"/>
                    </a:lnTo>
                    <a:lnTo>
                      <a:pt x="2" y="14"/>
                    </a:lnTo>
                    <a:lnTo>
                      <a:pt x="0" y="7"/>
                    </a:lnTo>
                    <a:lnTo>
                      <a:pt x="2" y="3"/>
                    </a:lnTo>
                    <a:lnTo>
                      <a:pt x="6" y="1"/>
                    </a:lnTo>
                    <a:lnTo>
                      <a:pt x="8" y="0"/>
                    </a:lnTo>
                    <a:lnTo>
                      <a:pt x="11" y="0"/>
                    </a:lnTo>
                    <a:lnTo>
                      <a:pt x="16" y="1"/>
                    </a:lnTo>
                    <a:lnTo>
                      <a:pt x="22" y="5"/>
                    </a:lnTo>
                    <a:lnTo>
                      <a:pt x="24" y="7"/>
                    </a:lnTo>
                    <a:lnTo>
                      <a:pt x="26" y="11"/>
                    </a:lnTo>
                    <a:lnTo>
                      <a:pt x="28" y="14"/>
                    </a:lnTo>
                    <a:lnTo>
                      <a:pt x="30" y="17"/>
                    </a:lnTo>
                    <a:lnTo>
                      <a:pt x="31" y="19"/>
                    </a:lnTo>
                    <a:lnTo>
                      <a:pt x="33" y="23"/>
                    </a:lnTo>
                    <a:lnTo>
                      <a:pt x="34" y="27"/>
                    </a:lnTo>
                    <a:lnTo>
                      <a:pt x="36" y="30"/>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88" name="Freeform 23"/>
              <p:cNvSpPr>
                <a:spLocks/>
              </p:cNvSpPr>
              <p:nvPr/>
            </p:nvSpPr>
            <p:spPr bwMode="auto">
              <a:xfrm>
                <a:off x="3817" y="2425"/>
                <a:ext cx="177" cy="211"/>
              </a:xfrm>
              <a:custGeom>
                <a:avLst/>
                <a:gdLst>
                  <a:gd name="T0" fmla="*/ 161 w 177"/>
                  <a:gd name="T1" fmla="*/ 123 h 212"/>
                  <a:gd name="T2" fmla="*/ 167 w 177"/>
                  <a:gd name="T3" fmla="*/ 137 h 212"/>
                  <a:gd name="T4" fmla="*/ 172 w 177"/>
                  <a:gd name="T5" fmla="*/ 149 h 212"/>
                  <a:gd name="T6" fmla="*/ 176 w 177"/>
                  <a:gd name="T7" fmla="*/ 161 h 212"/>
                  <a:gd name="T8" fmla="*/ 174 w 177"/>
                  <a:gd name="T9" fmla="*/ 177 h 212"/>
                  <a:gd name="T10" fmla="*/ 156 w 177"/>
                  <a:gd name="T11" fmla="*/ 181 h 212"/>
                  <a:gd name="T12" fmla="*/ 139 w 177"/>
                  <a:gd name="T13" fmla="*/ 192 h 212"/>
                  <a:gd name="T14" fmla="*/ 124 w 177"/>
                  <a:gd name="T15" fmla="*/ 204 h 212"/>
                  <a:gd name="T16" fmla="*/ 108 w 177"/>
                  <a:gd name="T17" fmla="*/ 212 h 212"/>
                  <a:gd name="T18" fmla="*/ 90 w 177"/>
                  <a:gd name="T19" fmla="*/ 211 h 212"/>
                  <a:gd name="T20" fmla="*/ 87 w 177"/>
                  <a:gd name="T21" fmla="*/ 200 h 212"/>
                  <a:gd name="T22" fmla="*/ 97 w 177"/>
                  <a:gd name="T23" fmla="*/ 188 h 212"/>
                  <a:gd name="T24" fmla="*/ 108 w 177"/>
                  <a:gd name="T25" fmla="*/ 178 h 212"/>
                  <a:gd name="T26" fmla="*/ 119 w 177"/>
                  <a:gd name="T27" fmla="*/ 169 h 212"/>
                  <a:gd name="T28" fmla="*/ 130 w 177"/>
                  <a:gd name="T29" fmla="*/ 161 h 212"/>
                  <a:gd name="T30" fmla="*/ 135 w 177"/>
                  <a:gd name="T31" fmla="*/ 147 h 212"/>
                  <a:gd name="T32" fmla="*/ 127 w 177"/>
                  <a:gd name="T33" fmla="*/ 125 h 212"/>
                  <a:gd name="T34" fmla="*/ 121 w 177"/>
                  <a:gd name="T35" fmla="*/ 103 h 212"/>
                  <a:gd name="T36" fmla="*/ 115 w 177"/>
                  <a:gd name="T37" fmla="*/ 80 h 212"/>
                  <a:gd name="T38" fmla="*/ 108 w 177"/>
                  <a:gd name="T39" fmla="*/ 57 h 212"/>
                  <a:gd name="T40" fmla="*/ 100 w 177"/>
                  <a:gd name="T41" fmla="*/ 37 h 212"/>
                  <a:gd name="T42" fmla="*/ 84 w 177"/>
                  <a:gd name="T43" fmla="*/ 41 h 212"/>
                  <a:gd name="T44" fmla="*/ 70 w 177"/>
                  <a:gd name="T45" fmla="*/ 51 h 212"/>
                  <a:gd name="T46" fmla="*/ 57 w 177"/>
                  <a:gd name="T47" fmla="*/ 62 h 212"/>
                  <a:gd name="T48" fmla="*/ 45 w 177"/>
                  <a:gd name="T49" fmla="*/ 75 h 212"/>
                  <a:gd name="T50" fmla="*/ 32 w 177"/>
                  <a:gd name="T51" fmla="*/ 84 h 212"/>
                  <a:gd name="T52" fmla="*/ 30 w 177"/>
                  <a:gd name="T53" fmla="*/ 99 h 212"/>
                  <a:gd name="T54" fmla="*/ 36 w 177"/>
                  <a:gd name="T55" fmla="*/ 116 h 212"/>
                  <a:gd name="T56" fmla="*/ 41 w 177"/>
                  <a:gd name="T57" fmla="*/ 134 h 212"/>
                  <a:gd name="T58" fmla="*/ 44 w 177"/>
                  <a:gd name="T59" fmla="*/ 151 h 212"/>
                  <a:gd name="T60" fmla="*/ 44 w 177"/>
                  <a:gd name="T61" fmla="*/ 170 h 212"/>
                  <a:gd name="T62" fmla="*/ 37 w 177"/>
                  <a:gd name="T63" fmla="*/ 182 h 212"/>
                  <a:gd name="T64" fmla="*/ 29 w 177"/>
                  <a:gd name="T65" fmla="*/ 174 h 212"/>
                  <a:gd name="T66" fmla="*/ 24 w 177"/>
                  <a:gd name="T67" fmla="*/ 161 h 212"/>
                  <a:gd name="T68" fmla="*/ 18 w 177"/>
                  <a:gd name="T69" fmla="*/ 163 h 212"/>
                  <a:gd name="T70" fmla="*/ 4 w 177"/>
                  <a:gd name="T71" fmla="*/ 157 h 212"/>
                  <a:gd name="T72" fmla="*/ 3 w 177"/>
                  <a:gd name="T73" fmla="*/ 148 h 212"/>
                  <a:gd name="T74" fmla="*/ 7 w 177"/>
                  <a:gd name="T75" fmla="*/ 138 h 212"/>
                  <a:gd name="T76" fmla="*/ 13 w 177"/>
                  <a:gd name="T77" fmla="*/ 130 h 212"/>
                  <a:gd name="T78" fmla="*/ 11 w 177"/>
                  <a:gd name="T79" fmla="*/ 119 h 212"/>
                  <a:gd name="T80" fmla="*/ 7 w 177"/>
                  <a:gd name="T81" fmla="*/ 108 h 212"/>
                  <a:gd name="T82" fmla="*/ 2 w 177"/>
                  <a:gd name="T83" fmla="*/ 95 h 212"/>
                  <a:gd name="T84" fmla="*/ 1 w 177"/>
                  <a:gd name="T85" fmla="*/ 84 h 212"/>
                  <a:gd name="T86" fmla="*/ 12 w 177"/>
                  <a:gd name="T87" fmla="*/ 73 h 212"/>
                  <a:gd name="T88" fmla="*/ 17 w 177"/>
                  <a:gd name="T89" fmla="*/ 61 h 212"/>
                  <a:gd name="T90" fmla="*/ 33 w 177"/>
                  <a:gd name="T91" fmla="*/ 47 h 212"/>
                  <a:gd name="T92" fmla="*/ 50 w 177"/>
                  <a:gd name="T93" fmla="*/ 34 h 212"/>
                  <a:gd name="T94" fmla="*/ 67 w 177"/>
                  <a:gd name="T95" fmla="*/ 22 h 212"/>
                  <a:gd name="T96" fmla="*/ 84 w 177"/>
                  <a:gd name="T97" fmla="*/ 11 h 212"/>
                  <a:gd name="T98" fmla="*/ 103 w 177"/>
                  <a:gd name="T99" fmla="*/ 0 h 212"/>
                  <a:gd name="T100" fmla="*/ 124 w 177"/>
                  <a:gd name="T101" fmla="*/ 12 h 212"/>
                  <a:gd name="T102" fmla="*/ 138 w 177"/>
                  <a:gd name="T103" fmla="*/ 31 h 212"/>
                  <a:gd name="T104" fmla="*/ 146 w 177"/>
                  <a:gd name="T105" fmla="*/ 55 h 212"/>
                  <a:gd name="T106" fmla="*/ 152 w 177"/>
                  <a:gd name="T107" fmla="*/ 82 h 212"/>
                  <a:gd name="T108" fmla="*/ 157 w 177"/>
                  <a:gd name="T109" fmla="*/ 107 h 21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7"/>
                  <a:gd name="T166" fmla="*/ 0 h 212"/>
                  <a:gd name="T167" fmla="*/ 177 w 177"/>
                  <a:gd name="T168" fmla="*/ 212 h 21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7" h="212">
                    <a:moveTo>
                      <a:pt x="160" y="116"/>
                    </a:moveTo>
                    <a:lnTo>
                      <a:pt x="159" y="119"/>
                    </a:lnTo>
                    <a:lnTo>
                      <a:pt x="161" y="123"/>
                    </a:lnTo>
                    <a:lnTo>
                      <a:pt x="163" y="128"/>
                    </a:lnTo>
                    <a:lnTo>
                      <a:pt x="166" y="133"/>
                    </a:lnTo>
                    <a:lnTo>
                      <a:pt x="167" y="137"/>
                    </a:lnTo>
                    <a:lnTo>
                      <a:pt x="169" y="143"/>
                    </a:lnTo>
                    <a:lnTo>
                      <a:pt x="170" y="146"/>
                    </a:lnTo>
                    <a:lnTo>
                      <a:pt x="172" y="149"/>
                    </a:lnTo>
                    <a:lnTo>
                      <a:pt x="173" y="152"/>
                    </a:lnTo>
                    <a:lnTo>
                      <a:pt x="174" y="155"/>
                    </a:lnTo>
                    <a:lnTo>
                      <a:pt x="176" y="161"/>
                    </a:lnTo>
                    <a:lnTo>
                      <a:pt x="177" y="167"/>
                    </a:lnTo>
                    <a:lnTo>
                      <a:pt x="176" y="172"/>
                    </a:lnTo>
                    <a:lnTo>
                      <a:pt x="174" y="177"/>
                    </a:lnTo>
                    <a:lnTo>
                      <a:pt x="168" y="177"/>
                    </a:lnTo>
                    <a:lnTo>
                      <a:pt x="161" y="179"/>
                    </a:lnTo>
                    <a:lnTo>
                      <a:pt x="156" y="181"/>
                    </a:lnTo>
                    <a:lnTo>
                      <a:pt x="150" y="184"/>
                    </a:lnTo>
                    <a:lnTo>
                      <a:pt x="144" y="187"/>
                    </a:lnTo>
                    <a:lnTo>
                      <a:pt x="139" y="192"/>
                    </a:lnTo>
                    <a:lnTo>
                      <a:pt x="134" y="196"/>
                    </a:lnTo>
                    <a:lnTo>
                      <a:pt x="129" y="201"/>
                    </a:lnTo>
                    <a:lnTo>
                      <a:pt x="124" y="204"/>
                    </a:lnTo>
                    <a:lnTo>
                      <a:pt x="119" y="207"/>
                    </a:lnTo>
                    <a:lnTo>
                      <a:pt x="113" y="210"/>
                    </a:lnTo>
                    <a:lnTo>
                      <a:pt x="108" y="212"/>
                    </a:lnTo>
                    <a:lnTo>
                      <a:pt x="102" y="212"/>
                    </a:lnTo>
                    <a:lnTo>
                      <a:pt x="97" y="212"/>
                    </a:lnTo>
                    <a:lnTo>
                      <a:pt x="90" y="211"/>
                    </a:lnTo>
                    <a:lnTo>
                      <a:pt x="83" y="208"/>
                    </a:lnTo>
                    <a:lnTo>
                      <a:pt x="85" y="204"/>
                    </a:lnTo>
                    <a:lnTo>
                      <a:pt x="87" y="200"/>
                    </a:lnTo>
                    <a:lnTo>
                      <a:pt x="91" y="196"/>
                    </a:lnTo>
                    <a:lnTo>
                      <a:pt x="94" y="192"/>
                    </a:lnTo>
                    <a:lnTo>
                      <a:pt x="97" y="188"/>
                    </a:lnTo>
                    <a:lnTo>
                      <a:pt x="100" y="184"/>
                    </a:lnTo>
                    <a:lnTo>
                      <a:pt x="104" y="181"/>
                    </a:lnTo>
                    <a:lnTo>
                      <a:pt x="108" y="178"/>
                    </a:lnTo>
                    <a:lnTo>
                      <a:pt x="111" y="175"/>
                    </a:lnTo>
                    <a:lnTo>
                      <a:pt x="115" y="172"/>
                    </a:lnTo>
                    <a:lnTo>
                      <a:pt x="119" y="169"/>
                    </a:lnTo>
                    <a:lnTo>
                      <a:pt x="123" y="166"/>
                    </a:lnTo>
                    <a:lnTo>
                      <a:pt x="127" y="163"/>
                    </a:lnTo>
                    <a:lnTo>
                      <a:pt x="130" y="161"/>
                    </a:lnTo>
                    <a:lnTo>
                      <a:pt x="134" y="157"/>
                    </a:lnTo>
                    <a:lnTo>
                      <a:pt x="138" y="154"/>
                    </a:lnTo>
                    <a:lnTo>
                      <a:pt x="135" y="147"/>
                    </a:lnTo>
                    <a:lnTo>
                      <a:pt x="131" y="140"/>
                    </a:lnTo>
                    <a:lnTo>
                      <a:pt x="129" y="133"/>
                    </a:lnTo>
                    <a:lnTo>
                      <a:pt x="127" y="125"/>
                    </a:lnTo>
                    <a:lnTo>
                      <a:pt x="125" y="118"/>
                    </a:lnTo>
                    <a:lnTo>
                      <a:pt x="123" y="110"/>
                    </a:lnTo>
                    <a:lnTo>
                      <a:pt x="121" y="103"/>
                    </a:lnTo>
                    <a:lnTo>
                      <a:pt x="119" y="95"/>
                    </a:lnTo>
                    <a:lnTo>
                      <a:pt x="117" y="87"/>
                    </a:lnTo>
                    <a:lnTo>
                      <a:pt x="115" y="80"/>
                    </a:lnTo>
                    <a:lnTo>
                      <a:pt x="113" y="73"/>
                    </a:lnTo>
                    <a:lnTo>
                      <a:pt x="111" y="66"/>
                    </a:lnTo>
                    <a:lnTo>
                      <a:pt x="108" y="57"/>
                    </a:lnTo>
                    <a:lnTo>
                      <a:pt x="105" y="50"/>
                    </a:lnTo>
                    <a:lnTo>
                      <a:pt x="103" y="43"/>
                    </a:lnTo>
                    <a:lnTo>
                      <a:pt x="100" y="37"/>
                    </a:lnTo>
                    <a:lnTo>
                      <a:pt x="95" y="37"/>
                    </a:lnTo>
                    <a:lnTo>
                      <a:pt x="88" y="39"/>
                    </a:lnTo>
                    <a:lnTo>
                      <a:pt x="84" y="41"/>
                    </a:lnTo>
                    <a:lnTo>
                      <a:pt x="79" y="45"/>
                    </a:lnTo>
                    <a:lnTo>
                      <a:pt x="74" y="47"/>
                    </a:lnTo>
                    <a:lnTo>
                      <a:pt x="70" y="51"/>
                    </a:lnTo>
                    <a:lnTo>
                      <a:pt x="66" y="54"/>
                    </a:lnTo>
                    <a:lnTo>
                      <a:pt x="61" y="59"/>
                    </a:lnTo>
                    <a:lnTo>
                      <a:pt x="57" y="62"/>
                    </a:lnTo>
                    <a:lnTo>
                      <a:pt x="53" y="67"/>
                    </a:lnTo>
                    <a:lnTo>
                      <a:pt x="48" y="70"/>
                    </a:lnTo>
                    <a:lnTo>
                      <a:pt x="45" y="75"/>
                    </a:lnTo>
                    <a:lnTo>
                      <a:pt x="40" y="78"/>
                    </a:lnTo>
                    <a:lnTo>
                      <a:pt x="37" y="81"/>
                    </a:lnTo>
                    <a:lnTo>
                      <a:pt x="32" y="84"/>
                    </a:lnTo>
                    <a:lnTo>
                      <a:pt x="28" y="87"/>
                    </a:lnTo>
                    <a:lnTo>
                      <a:pt x="29" y="92"/>
                    </a:lnTo>
                    <a:lnTo>
                      <a:pt x="30" y="99"/>
                    </a:lnTo>
                    <a:lnTo>
                      <a:pt x="32" y="105"/>
                    </a:lnTo>
                    <a:lnTo>
                      <a:pt x="34" y="110"/>
                    </a:lnTo>
                    <a:lnTo>
                      <a:pt x="36" y="116"/>
                    </a:lnTo>
                    <a:lnTo>
                      <a:pt x="38" y="122"/>
                    </a:lnTo>
                    <a:lnTo>
                      <a:pt x="39" y="128"/>
                    </a:lnTo>
                    <a:lnTo>
                      <a:pt x="41" y="134"/>
                    </a:lnTo>
                    <a:lnTo>
                      <a:pt x="42" y="139"/>
                    </a:lnTo>
                    <a:lnTo>
                      <a:pt x="44" y="145"/>
                    </a:lnTo>
                    <a:lnTo>
                      <a:pt x="44" y="151"/>
                    </a:lnTo>
                    <a:lnTo>
                      <a:pt x="45" y="157"/>
                    </a:lnTo>
                    <a:lnTo>
                      <a:pt x="45" y="164"/>
                    </a:lnTo>
                    <a:lnTo>
                      <a:pt x="44" y="170"/>
                    </a:lnTo>
                    <a:lnTo>
                      <a:pt x="43" y="176"/>
                    </a:lnTo>
                    <a:lnTo>
                      <a:pt x="42" y="183"/>
                    </a:lnTo>
                    <a:lnTo>
                      <a:pt x="37" y="182"/>
                    </a:lnTo>
                    <a:lnTo>
                      <a:pt x="33" y="180"/>
                    </a:lnTo>
                    <a:lnTo>
                      <a:pt x="30" y="177"/>
                    </a:lnTo>
                    <a:lnTo>
                      <a:pt x="29" y="174"/>
                    </a:lnTo>
                    <a:lnTo>
                      <a:pt x="27" y="169"/>
                    </a:lnTo>
                    <a:lnTo>
                      <a:pt x="26" y="165"/>
                    </a:lnTo>
                    <a:lnTo>
                      <a:pt x="24" y="161"/>
                    </a:lnTo>
                    <a:lnTo>
                      <a:pt x="23" y="157"/>
                    </a:lnTo>
                    <a:lnTo>
                      <a:pt x="20" y="161"/>
                    </a:lnTo>
                    <a:lnTo>
                      <a:pt x="18" y="163"/>
                    </a:lnTo>
                    <a:lnTo>
                      <a:pt x="15" y="166"/>
                    </a:lnTo>
                    <a:lnTo>
                      <a:pt x="12" y="167"/>
                    </a:lnTo>
                    <a:lnTo>
                      <a:pt x="4" y="157"/>
                    </a:lnTo>
                    <a:lnTo>
                      <a:pt x="7" y="154"/>
                    </a:lnTo>
                    <a:lnTo>
                      <a:pt x="4" y="152"/>
                    </a:lnTo>
                    <a:lnTo>
                      <a:pt x="3" y="148"/>
                    </a:lnTo>
                    <a:lnTo>
                      <a:pt x="3" y="145"/>
                    </a:lnTo>
                    <a:lnTo>
                      <a:pt x="4" y="141"/>
                    </a:lnTo>
                    <a:lnTo>
                      <a:pt x="7" y="138"/>
                    </a:lnTo>
                    <a:lnTo>
                      <a:pt x="10" y="135"/>
                    </a:lnTo>
                    <a:lnTo>
                      <a:pt x="12" y="132"/>
                    </a:lnTo>
                    <a:lnTo>
                      <a:pt x="13" y="130"/>
                    </a:lnTo>
                    <a:lnTo>
                      <a:pt x="12" y="125"/>
                    </a:lnTo>
                    <a:lnTo>
                      <a:pt x="12" y="122"/>
                    </a:lnTo>
                    <a:lnTo>
                      <a:pt x="11" y="119"/>
                    </a:lnTo>
                    <a:lnTo>
                      <a:pt x="10" y="116"/>
                    </a:lnTo>
                    <a:lnTo>
                      <a:pt x="8" y="111"/>
                    </a:lnTo>
                    <a:lnTo>
                      <a:pt x="7" y="108"/>
                    </a:lnTo>
                    <a:lnTo>
                      <a:pt x="5" y="104"/>
                    </a:lnTo>
                    <a:lnTo>
                      <a:pt x="4" y="100"/>
                    </a:lnTo>
                    <a:lnTo>
                      <a:pt x="2" y="95"/>
                    </a:lnTo>
                    <a:lnTo>
                      <a:pt x="1" y="91"/>
                    </a:lnTo>
                    <a:lnTo>
                      <a:pt x="0" y="87"/>
                    </a:lnTo>
                    <a:lnTo>
                      <a:pt x="1" y="84"/>
                    </a:lnTo>
                    <a:lnTo>
                      <a:pt x="15" y="77"/>
                    </a:lnTo>
                    <a:lnTo>
                      <a:pt x="13" y="75"/>
                    </a:lnTo>
                    <a:lnTo>
                      <a:pt x="12" y="73"/>
                    </a:lnTo>
                    <a:lnTo>
                      <a:pt x="12" y="70"/>
                    </a:lnTo>
                    <a:lnTo>
                      <a:pt x="12" y="68"/>
                    </a:lnTo>
                    <a:lnTo>
                      <a:pt x="17" y="61"/>
                    </a:lnTo>
                    <a:lnTo>
                      <a:pt x="22" y="56"/>
                    </a:lnTo>
                    <a:lnTo>
                      <a:pt x="27" y="51"/>
                    </a:lnTo>
                    <a:lnTo>
                      <a:pt x="33" y="47"/>
                    </a:lnTo>
                    <a:lnTo>
                      <a:pt x="38" y="42"/>
                    </a:lnTo>
                    <a:lnTo>
                      <a:pt x="44" y="38"/>
                    </a:lnTo>
                    <a:lnTo>
                      <a:pt x="50" y="34"/>
                    </a:lnTo>
                    <a:lnTo>
                      <a:pt x="56" y="30"/>
                    </a:lnTo>
                    <a:lnTo>
                      <a:pt x="61" y="26"/>
                    </a:lnTo>
                    <a:lnTo>
                      <a:pt x="67" y="22"/>
                    </a:lnTo>
                    <a:lnTo>
                      <a:pt x="72" y="19"/>
                    </a:lnTo>
                    <a:lnTo>
                      <a:pt x="79" y="16"/>
                    </a:lnTo>
                    <a:lnTo>
                      <a:pt x="84" y="11"/>
                    </a:lnTo>
                    <a:lnTo>
                      <a:pt x="91" y="8"/>
                    </a:lnTo>
                    <a:lnTo>
                      <a:pt x="97" y="4"/>
                    </a:lnTo>
                    <a:lnTo>
                      <a:pt x="103" y="0"/>
                    </a:lnTo>
                    <a:lnTo>
                      <a:pt x="111" y="3"/>
                    </a:lnTo>
                    <a:lnTo>
                      <a:pt x="118" y="7"/>
                    </a:lnTo>
                    <a:lnTo>
                      <a:pt x="124" y="12"/>
                    </a:lnTo>
                    <a:lnTo>
                      <a:pt x="129" y="18"/>
                    </a:lnTo>
                    <a:lnTo>
                      <a:pt x="133" y="24"/>
                    </a:lnTo>
                    <a:lnTo>
                      <a:pt x="138" y="31"/>
                    </a:lnTo>
                    <a:lnTo>
                      <a:pt x="141" y="39"/>
                    </a:lnTo>
                    <a:lnTo>
                      <a:pt x="144" y="48"/>
                    </a:lnTo>
                    <a:lnTo>
                      <a:pt x="146" y="55"/>
                    </a:lnTo>
                    <a:lnTo>
                      <a:pt x="148" y="64"/>
                    </a:lnTo>
                    <a:lnTo>
                      <a:pt x="150" y="73"/>
                    </a:lnTo>
                    <a:lnTo>
                      <a:pt x="152" y="82"/>
                    </a:lnTo>
                    <a:lnTo>
                      <a:pt x="153" y="90"/>
                    </a:lnTo>
                    <a:lnTo>
                      <a:pt x="155" y="99"/>
                    </a:lnTo>
                    <a:lnTo>
                      <a:pt x="157" y="107"/>
                    </a:lnTo>
                    <a:lnTo>
                      <a:pt x="160" y="116"/>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89" name="Freeform 24"/>
              <p:cNvSpPr>
                <a:spLocks/>
              </p:cNvSpPr>
              <p:nvPr/>
            </p:nvSpPr>
            <p:spPr bwMode="auto">
              <a:xfrm>
                <a:off x="3334" y="2438"/>
                <a:ext cx="91" cy="62"/>
              </a:xfrm>
              <a:custGeom>
                <a:avLst/>
                <a:gdLst>
                  <a:gd name="T0" fmla="*/ 89 w 92"/>
                  <a:gd name="T1" fmla="*/ 36 h 62"/>
                  <a:gd name="T2" fmla="*/ 91 w 92"/>
                  <a:gd name="T3" fmla="*/ 39 h 62"/>
                  <a:gd name="T4" fmla="*/ 92 w 92"/>
                  <a:gd name="T5" fmla="*/ 42 h 62"/>
                  <a:gd name="T6" fmla="*/ 90 w 92"/>
                  <a:gd name="T7" fmla="*/ 45 h 62"/>
                  <a:gd name="T8" fmla="*/ 89 w 92"/>
                  <a:gd name="T9" fmla="*/ 48 h 62"/>
                  <a:gd name="T10" fmla="*/ 86 w 92"/>
                  <a:gd name="T11" fmla="*/ 51 h 62"/>
                  <a:gd name="T12" fmla="*/ 84 w 92"/>
                  <a:gd name="T13" fmla="*/ 54 h 62"/>
                  <a:gd name="T14" fmla="*/ 83 w 92"/>
                  <a:gd name="T15" fmla="*/ 58 h 62"/>
                  <a:gd name="T16" fmla="*/ 83 w 92"/>
                  <a:gd name="T17" fmla="*/ 62 h 62"/>
                  <a:gd name="T18" fmla="*/ 78 w 92"/>
                  <a:gd name="T19" fmla="*/ 62 h 62"/>
                  <a:gd name="T20" fmla="*/ 72 w 92"/>
                  <a:gd name="T21" fmla="*/ 62 h 62"/>
                  <a:gd name="T22" fmla="*/ 68 w 92"/>
                  <a:gd name="T23" fmla="*/ 61 h 62"/>
                  <a:gd name="T24" fmla="*/ 64 w 92"/>
                  <a:gd name="T25" fmla="*/ 60 h 62"/>
                  <a:gd name="T26" fmla="*/ 59 w 92"/>
                  <a:gd name="T27" fmla="*/ 59 h 62"/>
                  <a:gd name="T28" fmla="*/ 55 w 92"/>
                  <a:gd name="T29" fmla="*/ 57 h 62"/>
                  <a:gd name="T30" fmla="*/ 51 w 92"/>
                  <a:gd name="T31" fmla="*/ 55 h 62"/>
                  <a:gd name="T32" fmla="*/ 47 w 92"/>
                  <a:gd name="T33" fmla="*/ 53 h 62"/>
                  <a:gd name="T34" fmla="*/ 42 w 92"/>
                  <a:gd name="T35" fmla="*/ 51 h 62"/>
                  <a:gd name="T36" fmla="*/ 39 w 92"/>
                  <a:gd name="T37" fmla="*/ 48 h 62"/>
                  <a:gd name="T38" fmla="*/ 35 w 92"/>
                  <a:gd name="T39" fmla="*/ 45 h 62"/>
                  <a:gd name="T40" fmla="*/ 31 w 92"/>
                  <a:gd name="T41" fmla="*/ 44 h 62"/>
                  <a:gd name="T42" fmla="*/ 26 w 92"/>
                  <a:gd name="T43" fmla="*/ 41 h 62"/>
                  <a:gd name="T44" fmla="*/ 22 w 92"/>
                  <a:gd name="T45" fmla="*/ 40 h 62"/>
                  <a:gd name="T46" fmla="*/ 18 w 92"/>
                  <a:gd name="T47" fmla="*/ 39 h 62"/>
                  <a:gd name="T48" fmla="*/ 14 w 92"/>
                  <a:gd name="T49" fmla="*/ 39 h 62"/>
                  <a:gd name="T50" fmla="*/ 12 w 92"/>
                  <a:gd name="T51" fmla="*/ 35 h 62"/>
                  <a:gd name="T52" fmla="*/ 11 w 92"/>
                  <a:gd name="T53" fmla="*/ 33 h 62"/>
                  <a:gd name="T54" fmla="*/ 9 w 92"/>
                  <a:gd name="T55" fmla="*/ 32 h 62"/>
                  <a:gd name="T56" fmla="*/ 7 w 92"/>
                  <a:gd name="T57" fmla="*/ 31 h 62"/>
                  <a:gd name="T58" fmla="*/ 4 w 92"/>
                  <a:gd name="T59" fmla="*/ 30 h 62"/>
                  <a:gd name="T60" fmla="*/ 3 w 92"/>
                  <a:gd name="T61" fmla="*/ 29 h 62"/>
                  <a:gd name="T62" fmla="*/ 1 w 92"/>
                  <a:gd name="T63" fmla="*/ 27 h 62"/>
                  <a:gd name="T64" fmla="*/ 1 w 92"/>
                  <a:gd name="T65" fmla="*/ 24 h 62"/>
                  <a:gd name="T66" fmla="*/ 0 w 92"/>
                  <a:gd name="T67" fmla="*/ 19 h 62"/>
                  <a:gd name="T68" fmla="*/ 1 w 92"/>
                  <a:gd name="T69" fmla="*/ 15 h 62"/>
                  <a:gd name="T70" fmla="*/ 3 w 92"/>
                  <a:gd name="T71" fmla="*/ 11 h 62"/>
                  <a:gd name="T72" fmla="*/ 6 w 92"/>
                  <a:gd name="T73" fmla="*/ 9 h 62"/>
                  <a:gd name="T74" fmla="*/ 9 w 92"/>
                  <a:gd name="T75" fmla="*/ 7 h 62"/>
                  <a:gd name="T76" fmla="*/ 12 w 92"/>
                  <a:gd name="T77" fmla="*/ 5 h 62"/>
                  <a:gd name="T78" fmla="*/ 15 w 92"/>
                  <a:gd name="T79" fmla="*/ 3 h 62"/>
                  <a:gd name="T80" fmla="*/ 20 w 92"/>
                  <a:gd name="T81" fmla="*/ 2 h 62"/>
                  <a:gd name="T82" fmla="*/ 24 w 92"/>
                  <a:gd name="T83" fmla="*/ 0 h 62"/>
                  <a:gd name="T84" fmla="*/ 29 w 92"/>
                  <a:gd name="T85" fmla="*/ 0 h 62"/>
                  <a:gd name="T86" fmla="*/ 34 w 92"/>
                  <a:gd name="T87" fmla="*/ 0 h 62"/>
                  <a:gd name="T88" fmla="*/ 39 w 92"/>
                  <a:gd name="T89" fmla="*/ 2 h 62"/>
                  <a:gd name="T90" fmla="*/ 43 w 92"/>
                  <a:gd name="T91" fmla="*/ 3 h 62"/>
                  <a:gd name="T92" fmla="*/ 49 w 92"/>
                  <a:gd name="T93" fmla="*/ 5 h 62"/>
                  <a:gd name="T94" fmla="*/ 53 w 92"/>
                  <a:gd name="T95" fmla="*/ 8 h 62"/>
                  <a:gd name="T96" fmla="*/ 57 w 92"/>
                  <a:gd name="T97" fmla="*/ 11 h 62"/>
                  <a:gd name="T98" fmla="*/ 61 w 92"/>
                  <a:gd name="T99" fmla="*/ 14 h 62"/>
                  <a:gd name="T100" fmla="*/ 65 w 92"/>
                  <a:gd name="T101" fmla="*/ 17 h 62"/>
                  <a:gd name="T102" fmla="*/ 68 w 92"/>
                  <a:gd name="T103" fmla="*/ 21 h 62"/>
                  <a:gd name="T104" fmla="*/ 72 w 92"/>
                  <a:gd name="T105" fmla="*/ 24 h 62"/>
                  <a:gd name="T106" fmla="*/ 76 w 92"/>
                  <a:gd name="T107" fmla="*/ 27 h 62"/>
                  <a:gd name="T108" fmla="*/ 80 w 92"/>
                  <a:gd name="T109" fmla="*/ 30 h 62"/>
                  <a:gd name="T110" fmla="*/ 84 w 92"/>
                  <a:gd name="T111" fmla="*/ 33 h 62"/>
                  <a:gd name="T112" fmla="*/ 89 w 92"/>
                  <a:gd name="T113" fmla="*/ 36 h 62"/>
                  <a:gd name="T114" fmla="*/ 89 w 92"/>
                  <a:gd name="T115" fmla="*/ 36 h 6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
                  <a:gd name="T175" fmla="*/ 0 h 62"/>
                  <a:gd name="T176" fmla="*/ 92 w 92"/>
                  <a:gd name="T177" fmla="*/ 62 h 6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 h="62">
                    <a:moveTo>
                      <a:pt x="89" y="36"/>
                    </a:moveTo>
                    <a:lnTo>
                      <a:pt x="91" y="39"/>
                    </a:lnTo>
                    <a:lnTo>
                      <a:pt x="92" y="42"/>
                    </a:lnTo>
                    <a:lnTo>
                      <a:pt x="90" y="45"/>
                    </a:lnTo>
                    <a:lnTo>
                      <a:pt x="89" y="48"/>
                    </a:lnTo>
                    <a:lnTo>
                      <a:pt x="86" y="51"/>
                    </a:lnTo>
                    <a:lnTo>
                      <a:pt x="84" y="54"/>
                    </a:lnTo>
                    <a:lnTo>
                      <a:pt x="83" y="58"/>
                    </a:lnTo>
                    <a:lnTo>
                      <a:pt x="83" y="62"/>
                    </a:lnTo>
                    <a:lnTo>
                      <a:pt x="78" y="62"/>
                    </a:lnTo>
                    <a:lnTo>
                      <a:pt x="72" y="62"/>
                    </a:lnTo>
                    <a:lnTo>
                      <a:pt x="68" y="61"/>
                    </a:lnTo>
                    <a:lnTo>
                      <a:pt x="64" y="60"/>
                    </a:lnTo>
                    <a:lnTo>
                      <a:pt x="59" y="59"/>
                    </a:lnTo>
                    <a:lnTo>
                      <a:pt x="55" y="57"/>
                    </a:lnTo>
                    <a:lnTo>
                      <a:pt x="51" y="55"/>
                    </a:lnTo>
                    <a:lnTo>
                      <a:pt x="47" y="53"/>
                    </a:lnTo>
                    <a:lnTo>
                      <a:pt x="42" y="51"/>
                    </a:lnTo>
                    <a:lnTo>
                      <a:pt x="39" y="48"/>
                    </a:lnTo>
                    <a:lnTo>
                      <a:pt x="35" y="45"/>
                    </a:lnTo>
                    <a:lnTo>
                      <a:pt x="31" y="44"/>
                    </a:lnTo>
                    <a:lnTo>
                      <a:pt x="26" y="41"/>
                    </a:lnTo>
                    <a:lnTo>
                      <a:pt x="22" y="40"/>
                    </a:lnTo>
                    <a:lnTo>
                      <a:pt x="18" y="39"/>
                    </a:lnTo>
                    <a:lnTo>
                      <a:pt x="14" y="39"/>
                    </a:lnTo>
                    <a:lnTo>
                      <a:pt x="12" y="35"/>
                    </a:lnTo>
                    <a:lnTo>
                      <a:pt x="11" y="33"/>
                    </a:lnTo>
                    <a:lnTo>
                      <a:pt x="9" y="32"/>
                    </a:lnTo>
                    <a:lnTo>
                      <a:pt x="7" y="31"/>
                    </a:lnTo>
                    <a:lnTo>
                      <a:pt x="4" y="30"/>
                    </a:lnTo>
                    <a:lnTo>
                      <a:pt x="3" y="29"/>
                    </a:lnTo>
                    <a:lnTo>
                      <a:pt x="1" y="27"/>
                    </a:lnTo>
                    <a:lnTo>
                      <a:pt x="1" y="24"/>
                    </a:lnTo>
                    <a:lnTo>
                      <a:pt x="0" y="19"/>
                    </a:lnTo>
                    <a:lnTo>
                      <a:pt x="1" y="15"/>
                    </a:lnTo>
                    <a:lnTo>
                      <a:pt x="3" y="11"/>
                    </a:lnTo>
                    <a:lnTo>
                      <a:pt x="6" y="9"/>
                    </a:lnTo>
                    <a:lnTo>
                      <a:pt x="9" y="7"/>
                    </a:lnTo>
                    <a:lnTo>
                      <a:pt x="12" y="5"/>
                    </a:lnTo>
                    <a:lnTo>
                      <a:pt x="15" y="3"/>
                    </a:lnTo>
                    <a:lnTo>
                      <a:pt x="20" y="2"/>
                    </a:lnTo>
                    <a:lnTo>
                      <a:pt x="24" y="0"/>
                    </a:lnTo>
                    <a:lnTo>
                      <a:pt x="29" y="0"/>
                    </a:lnTo>
                    <a:lnTo>
                      <a:pt x="34" y="0"/>
                    </a:lnTo>
                    <a:lnTo>
                      <a:pt x="39" y="2"/>
                    </a:lnTo>
                    <a:lnTo>
                      <a:pt x="43" y="3"/>
                    </a:lnTo>
                    <a:lnTo>
                      <a:pt x="49" y="5"/>
                    </a:lnTo>
                    <a:lnTo>
                      <a:pt x="53" y="8"/>
                    </a:lnTo>
                    <a:lnTo>
                      <a:pt x="57" y="11"/>
                    </a:lnTo>
                    <a:lnTo>
                      <a:pt x="61" y="14"/>
                    </a:lnTo>
                    <a:lnTo>
                      <a:pt x="65" y="17"/>
                    </a:lnTo>
                    <a:lnTo>
                      <a:pt x="68" y="21"/>
                    </a:lnTo>
                    <a:lnTo>
                      <a:pt x="72" y="24"/>
                    </a:lnTo>
                    <a:lnTo>
                      <a:pt x="76" y="27"/>
                    </a:lnTo>
                    <a:lnTo>
                      <a:pt x="80" y="30"/>
                    </a:lnTo>
                    <a:lnTo>
                      <a:pt x="84" y="33"/>
                    </a:lnTo>
                    <a:lnTo>
                      <a:pt x="89" y="36"/>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90" name="Freeform 25"/>
              <p:cNvSpPr>
                <a:spLocks/>
              </p:cNvSpPr>
              <p:nvPr/>
            </p:nvSpPr>
            <p:spPr bwMode="auto">
              <a:xfrm>
                <a:off x="3563" y="2480"/>
                <a:ext cx="42" cy="45"/>
              </a:xfrm>
              <a:custGeom>
                <a:avLst/>
                <a:gdLst>
                  <a:gd name="T0" fmla="*/ 39 w 42"/>
                  <a:gd name="T1" fmla="*/ 9 h 47"/>
                  <a:gd name="T2" fmla="*/ 38 w 42"/>
                  <a:gd name="T3" fmla="*/ 13 h 47"/>
                  <a:gd name="T4" fmla="*/ 38 w 42"/>
                  <a:gd name="T5" fmla="*/ 16 h 47"/>
                  <a:gd name="T6" fmla="*/ 39 w 42"/>
                  <a:gd name="T7" fmla="*/ 19 h 47"/>
                  <a:gd name="T8" fmla="*/ 40 w 42"/>
                  <a:gd name="T9" fmla="*/ 22 h 47"/>
                  <a:gd name="T10" fmla="*/ 41 w 42"/>
                  <a:gd name="T11" fmla="*/ 25 h 47"/>
                  <a:gd name="T12" fmla="*/ 42 w 42"/>
                  <a:gd name="T13" fmla="*/ 28 h 47"/>
                  <a:gd name="T14" fmla="*/ 42 w 42"/>
                  <a:gd name="T15" fmla="*/ 31 h 47"/>
                  <a:gd name="T16" fmla="*/ 42 w 42"/>
                  <a:gd name="T17" fmla="*/ 35 h 47"/>
                  <a:gd name="T18" fmla="*/ 38 w 42"/>
                  <a:gd name="T19" fmla="*/ 38 h 47"/>
                  <a:gd name="T20" fmla="*/ 35 w 42"/>
                  <a:gd name="T21" fmla="*/ 42 h 47"/>
                  <a:gd name="T22" fmla="*/ 30 w 42"/>
                  <a:gd name="T23" fmla="*/ 44 h 47"/>
                  <a:gd name="T24" fmla="*/ 26 w 42"/>
                  <a:gd name="T25" fmla="*/ 46 h 47"/>
                  <a:gd name="T26" fmla="*/ 21 w 42"/>
                  <a:gd name="T27" fmla="*/ 47 h 47"/>
                  <a:gd name="T28" fmla="*/ 17 w 42"/>
                  <a:gd name="T29" fmla="*/ 47 h 47"/>
                  <a:gd name="T30" fmla="*/ 12 w 42"/>
                  <a:gd name="T31" fmla="*/ 46 h 47"/>
                  <a:gd name="T32" fmla="*/ 9 w 42"/>
                  <a:gd name="T33" fmla="*/ 44 h 47"/>
                  <a:gd name="T34" fmla="*/ 6 w 42"/>
                  <a:gd name="T35" fmla="*/ 39 h 47"/>
                  <a:gd name="T36" fmla="*/ 4 w 42"/>
                  <a:gd name="T37" fmla="*/ 35 h 47"/>
                  <a:gd name="T38" fmla="*/ 2 w 42"/>
                  <a:gd name="T39" fmla="*/ 30 h 47"/>
                  <a:gd name="T40" fmla="*/ 1 w 42"/>
                  <a:gd name="T41" fmla="*/ 26 h 47"/>
                  <a:gd name="T42" fmla="*/ 0 w 42"/>
                  <a:gd name="T43" fmla="*/ 21 h 47"/>
                  <a:gd name="T44" fmla="*/ 0 w 42"/>
                  <a:gd name="T45" fmla="*/ 16 h 47"/>
                  <a:gd name="T46" fmla="*/ 1 w 42"/>
                  <a:gd name="T47" fmla="*/ 12 h 47"/>
                  <a:gd name="T48" fmla="*/ 3 w 42"/>
                  <a:gd name="T49" fmla="*/ 6 h 47"/>
                  <a:gd name="T50" fmla="*/ 7 w 42"/>
                  <a:gd name="T51" fmla="*/ 5 h 47"/>
                  <a:gd name="T52" fmla="*/ 12 w 42"/>
                  <a:gd name="T53" fmla="*/ 3 h 47"/>
                  <a:gd name="T54" fmla="*/ 17 w 42"/>
                  <a:gd name="T55" fmla="*/ 1 h 47"/>
                  <a:gd name="T56" fmla="*/ 22 w 42"/>
                  <a:gd name="T57" fmla="*/ 1 h 47"/>
                  <a:gd name="T58" fmla="*/ 26 w 42"/>
                  <a:gd name="T59" fmla="*/ 0 h 47"/>
                  <a:gd name="T60" fmla="*/ 31 w 42"/>
                  <a:gd name="T61" fmla="*/ 2 h 47"/>
                  <a:gd name="T62" fmla="*/ 35 w 42"/>
                  <a:gd name="T63" fmla="*/ 5 h 47"/>
                  <a:gd name="T64" fmla="*/ 39 w 42"/>
                  <a:gd name="T65" fmla="*/ 9 h 47"/>
                  <a:gd name="T66" fmla="*/ 39 w 42"/>
                  <a:gd name="T67" fmla="*/ 9 h 4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47"/>
                  <a:gd name="T104" fmla="*/ 42 w 42"/>
                  <a:gd name="T105" fmla="*/ 47 h 4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47">
                    <a:moveTo>
                      <a:pt x="39" y="9"/>
                    </a:moveTo>
                    <a:lnTo>
                      <a:pt x="38" y="13"/>
                    </a:lnTo>
                    <a:lnTo>
                      <a:pt x="38" y="16"/>
                    </a:lnTo>
                    <a:lnTo>
                      <a:pt x="39" y="19"/>
                    </a:lnTo>
                    <a:lnTo>
                      <a:pt x="40" y="22"/>
                    </a:lnTo>
                    <a:lnTo>
                      <a:pt x="41" y="25"/>
                    </a:lnTo>
                    <a:lnTo>
                      <a:pt x="42" y="28"/>
                    </a:lnTo>
                    <a:lnTo>
                      <a:pt x="42" y="31"/>
                    </a:lnTo>
                    <a:lnTo>
                      <a:pt x="42" y="35"/>
                    </a:lnTo>
                    <a:lnTo>
                      <a:pt x="38" y="38"/>
                    </a:lnTo>
                    <a:lnTo>
                      <a:pt x="35" y="42"/>
                    </a:lnTo>
                    <a:lnTo>
                      <a:pt x="30" y="44"/>
                    </a:lnTo>
                    <a:lnTo>
                      <a:pt x="26" y="46"/>
                    </a:lnTo>
                    <a:lnTo>
                      <a:pt x="21" y="47"/>
                    </a:lnTo>
                    <a:lnTo>
                      <a:pt x="17" y="47"/>
                    </a:lnTo>
                    <a:lnTo>
                      <a:pt x="12" y="46"/>
                    </a:lnTo>
                    <a:lnTo>
                      <a:pt x="9" y="44"/>
                    </a:lnTo>
                    <a:lnTo>
                      <a:pt x="6" y="39"/>
                    </a:lnTo>
                    <a:lnTo>
                      <a:pt x="4" y="35"/>
                    </a:lnTo>
                    <a:lnTo>
                      <a:pt x="2" y="30"/>
                    </a:lnTo>
                    <a:lnTo>
                      <a:pt x="1" y="26"/>
                    </a:lnTo>
                    <a:lnTo>
                      <a:pt x="0" y="21"/>
                    </a:lnTo>
                    <a:lnTo>
                      <a:pt x="0" y="16"/>
                    </a:lnTo>
                    <a:lnTo>
                      <a:pt x="1" y="12"/>
                    </a:lnTo>
                    <a:lnTo>
                      <a:pt x="3" y="6"/>
                    </a:lnTo>
                    <a:lnTo>
                      <a:pt x="7" y="5"/>
                    </a:lnTo>
                    <a:lnTo>
                      <a:pt x="12" y="3"/>
                    </a:lnTo>
                    <a:lnTo>
                      <a:pt x="17" y="1"/>
                    </a:lnTo>
                    <a:lnTo>
                      <a:pt x="22" y="1"/>
                    </a:lnTo>
                    <a:lnTo>
                      <a:pt x="26" y="0"/>
                    </a:lnTo>
                    <a:lnTo>
                      <a:pt x="31" y="2"/>
                    </a:lnTo>
                    <a:lnTo>
                      <a:pt x="35" y="5"/>
                    </a:lnTo>
                    <a:lnTo>
                      <a:pt x="39" y="9"/>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91" name="Freeform 26"/>
              <p:cNvSpPr>
                <a:spLocks/>
              </p:cNvSpPr>
              <p:nvPr/>
            </p:nvSpPr>
            <p:spPr bwMode="auto">
              <a:xfrm>
                <a:off x="3443" y="2512"/>
                <a:ext cx="40" cy="25"/>
              </a:xfrm>
              <a:custGeom>
                <a:avLst/>
                <a:gdLst>
                  <a:gd name="T0" fmla="*/ 40 w 40"/>
                  <a:gd name="T1" fmla="*/ 8 h 25"/>
                  <a:gd name="T2" fmla="*/ 38 w 40"/>
                  <a:gd name="T3" fmla="*/ 12 h 25"/>
                  <a:gd name="T4" fmla="*/ 37 w 40"/>
                  <a:gd name="T5" fmla="*/ 16 h 25"/>
                  <a:gd name="T6" fmla="*/ 35 w 40"/>
                  <a:gd name="T7" fmla="*/ 18 h 25"/>
                  <a:gd name="T8" fmla="*/ 34 w 40"/>
                  <a:gd name="T9" fmla="*/ 20 h 25"/>
                  <a:gd name="T10" fmla="*/ 31 w 40"/>
                  <a:gd name="T11" fmla="*/ 22 h 25"/>
                  <a:gd name="T12" fmla="*/ 29 w 40"/>
                  <a:gd name="T13" fmla="*/ 23 h 25"/>
                  <a:gd name="T14" fmla="*/ 26 w 40"/>
                  <a:gd name="T15" fmla="*/ 24 h 25"/>
                  <a:gd name="T16" fmla="*/ 24 w 40"/>
                  <a:gd name="T17" fmla="*/ 25 h 25"/>
                  <a:gd name="T18" fmla="*/ 20 w 40"/>
                  <a:gd name="T19" fmla="*/ 25 h 25"/>
                  <a:gd name="T20" fmla="*/ 16 w 40"/>
                  <a:gd name="T21" fmla="*/ 25 h 25"/>
                  <a:gd name="T22" fmla="*/ 13 w 40"/>
                  <a:gd name="T23" fmla="*/ 25 h 25"/>
                  <a:gd name="T24" fmla="*/ 11 w 40"/>
                  <a:gd name="T25" fmla="*/ 25 h 25"/>
                  <a:gd name="T26" fmla="*/ 5 w 40"/>
                  <a:gd name="T27" fmla="*/ 22 h 25"/>
                  <a:gd name="T28" fmla="*/ 2 w 40"/>
                  <a:gd name="T29" fmla="*/ 18 h 25"/>
                  <a:gd name="T30" fmla="*/ 0 w 40"/>
                  <a:gd name="T31" fmla="*/ 15 h 25"/>
                  <a:gd name="T32" fmla="*/ 1 w 40"/>
                  <a:gd name="T33" fmla="*/ 11 h 25"/>
                  <a:gd name="T34" fmla="*/ 1 w 40"/>
                  <a:gd name="T35" fmla="*/ 8 h 25"/>
                  <a:gd name="T36" fmla="*/ 3 w 40"/>
                  <a:gd name="T37" fmla="*/ 6 h 25"/>
                  <a:gd name="T38" fmla="*/ 7 w 40"/>
                  <a:gd name="T39" fmla="*/ 2 h 25"/>
                  <a:gd name="T40" fmla="*/ 12 w 40"/>
                  <a:gd name="T41" fmla="*/ 0 h 25"/>
                  <a:gd name="T42" fmla="*/ 16 w 40"/>
                  <a:gd name="T43" fmla="*/ 0 h 25"/>
                  <a:gd name="T44" fmla="*/ 20 w 40"/>
                  <a:gd name="T45" fmla="*/ 0 h 25"/>
                  <a:gd name="T46" fmla="*/ 24 w 40"/>
                  <a:gd name="T47" fmla="*/ 0 h 25"/>
                  <a:gd name="T48" fmla="*/ 27 w 40"/>
                  <a:gd name="T49" fmla="*/ 1 h 25"/>
                  <a:gd name="T50" fmla="*/ 30 w 40"/>
                  <a:gd name="T51" fmla="*/ 2 h 25"/>
                  <a:gd name="T52" fmla="*/ 33 w 40"/>
                  <a:gd name="T53" fmla="*/ 4 h 25"/>
                  <a:gd name="T54" fmla="*/ 37 w 40"/>
                  <a:gd name="T55" fmla="*/ 5 h 25"/>
                  <a:gd name="T56" fmla="*/ 40 w 40"/>
                  <a:gd name="T57" fmla="*/ 8 h 25"/>
                  <a:gd name="T58" fmla="*/ 40 w 40"/>
                  <a:gd name="T59" fmla="*/ 8 h 2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0"/>
                  <a:gd name="T91" fmla="*/ 0 h 25"/>
                  <a:gd name="T92" fmla="*/ 40 w 40"/>
                  <a:gd name="T93" fmla="*/ 25 h 2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0" h="25">
                    <a:moveTo>
                      <a:pt x="40" y="8"/>
                    </a:moveTo>
                    <a:lnTo>
                      <a:pt x="38" y="12"/>
                    </a:lnTo>
                    <a:lnTo>
                      <a:pt x="37" y="16"/>
                    </a:lnTo>
                    <a:lnTo>
                      <a:pt x="35" y="18"/>
                    </a:lnTo>
                    <a:lnTo>
                      <a:pt x="34" y="20"/>
                    </a:lnTo>
                    <a:lnTo>
                      <a:pt x="31" y="22"/>
                    </a:lnTo>
                    <a:lnTo>
                      <a:pt x="29" y="23"/>
                    </a:lnTo>
                    <a:lnTo>
                      <a:pt x="26" y="24"/>
                    </a:lnTo>
                    <a:lnTo>
                      <a:pt x="24" y="25"/>
                    </a:lnTo>
                    <a:lnTo>
                      <a:pt x="20" y="25"/>
                    </a:lnTo>
                    <a:lnTo>
                      <a:pt x="16" y="25"/>
                    </a:lnTo>
                    <a:lnTo>
                      <a:pt x="13" y="25"/>
                    </a:lnTo>
                    <a:lnTo>
                      <a:pt x="11" y="25"/>
                    </a:lnTo>
                    <a:lnTo>
                      <a:pt x="5" y="22"/>
                    </a:lnTo>
                    <a:lnTo>
                      <a:pt x="2" y="18"/>
                    </a:lnTo>
                    <a:lnTo>
                      <a:pt x="0" y="15"/>
                    </a:lnTo>
                    <a:lnTo>
                      <a:pt x="1" y="11"/>
                    </a:lnTo>
                    <a:lnTo>
                      <a:pt x="1" y="8"/>
                    </a:lnTo>
                    <a:lnTo>
                      <a:pt x="3" y="6"/>
                    </a:lnTo>
                    <a:lnTo>
                      <a:pt x="7" y="2"/>
                    </a:lnTo>
                    <a:lnTo>
                      <a:pt x="12" y="0"/>
                    </a:lnTo>
                    <a:lnTo>
                      <a:pt x="16" y="0"/>
                    </a:lnTo>
                    <a:lnTo>
                      <a:pt x="20" y="0"/>
                    </a:lnTo>
                    <a:lnTo>
                      <a:pt x="24" y="0"/>
                    </a:lnTo>
                    <a:lnTo>
                      <a:pt x="27" y="1"/>
                    </a:lnTo>
                    <a:lnTo>
                      <a:pt x="30" y="2"/>
                    </a:lnTo>
                    <a:lnTo>
                      <a:pt x="33" y="4"/>
                    </a:lnTo>
                    <a:lnTo>
                      <a:pt x="37" y="5"/>
                    </a:lnTo>
                    <a:lnTo>
                      <a:pt x="40" y="8"/>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92" name="Freeform 27"/>
              <p:cNvSpPr>
                <a:spLocks/>
              </p:cNvSpPr>
              <p:nvPr/>
            </p:nvSpPr>
            <p:spPr bwMode="auto">
              <a:xfrm>
                <a:off x="3361" y="2557"/>
                <a:ext cx="341" cy="788"/>
              </a:xfrm>
              <a:custGeom>
                <a:avLst/>
                <a:gdLst>
                  <a:gd name="T0" fmla="*/ 340 w 342"/>
                  <a:gd name="T1" fmla="*/ 17 h 788"/>
                  <a:gd name="T2" fmla="*/ 308 w 342"/>
                  <a:gd name="T3" fmla="*/ 43 h 788"/>
                  <a:gd name="T4" fmla="*/ 273 w 342"/>
                  <a:gd name="T5" fmla="*/ 83 h 788"/>
                  <a:gd name="T6" fmla="*/ 244 w 342"/>
                  <a:gd name="T7" fmla="*/ 127 h 788"/>
                  <a:gd name="T8" fmla="*/ 215 w 342"/>
                  <a:gd name="T9" fmla="*/ 189 h 788"/>
                  <a:gd name="T10" fmla="*/ 182 w 342"/>
                  <a:gd name="T11" fmla="*/ 277 h 788"/>
                  <a:gd name="T12" fmla="*/ 161 w 342"/>
                  <a:gd name="T13" fmla="*/ 371 h 788"/>
                  <a:gd name="T14" fmla="*/ 149 w 342"/>
                  <a:gd name="T15" fmla="*/ 456 h 788"/>
                  <a:gd name="T16" fmla="*/ 144 w 342"/>
                  <a:gd name="T17" fmla="*/ 504 h 788"/>
                  <a:gd name="T18" fmla="*/ 140 w 342"/>
                  <a:gd name="T19" fmla="*/ 550 h 788"/>
                  <a:gd name="T20" fmla="*/ 146 w 342"/>
                  <a:gd name="T21" fmla="*/ 599 h 788"/>
                  <a:gd name="T22" fmla="*/ 143 w 342"/>
                  <a:gd name="T23" fmla="*/ 612 h 788"/>
                  <a:gd name="T24" fmla="*/ 146 w 342"/>
                  <a:gd name="T25" fmla="*/ 628 h 788"/>
                  <a:gd name="T26" fmla="*/ 149 w 342"/>
                  <a:gd name="T27" fmla="*/ 669 h 788"/>
                  <a:gd name="T28" fmla="*/ 157 w 342"/>
                  <a:gd name="T29" fmla="*/ 718 h 788"/>
                  <a:gd name="T30" fmla="*/ 160 w 342"/>
                  <a:gd name="T31" fmla="*/ 767 h 788"/>
                  <a:gd name="T32" fmla="*/ 151 w 342"/>
                  <a:gd name="T33" fmla="*/ 784 h 788"/>
                  <a:gd name="T34" fmla="*/ 136 w 342"/>
                  <a:gd name="T35" fmla="*/ 766 h 788"/>
                  <a:gd name="T36" fmla="*/ 111 w 342"/>
                  <a:gd name="T37" fmla="*/ 700 h 788"/>
                  <a:gd name="T38" fmla="*/ 96 w 342"/>
                  <a:gd name="T39" fmla="*/ 605 h 788"/>
                  <a:gd name="T40" fmla="*/ 96 w 342"/>
                  <a:gd name="T41" fmla="*/ 506 h 788"/>
                  <a:gd name="T42" fmla="*/ 97 w 342"/>
                  <a:gd name="T43" fmla="*/ 446 h 788"/>
                  <a:gd name="T44" fmla="*/ 72 w 342"/>
                  <a:gd name="T45" fmla="*/ 456 h 788"/>
                  <a:gd name="T46" fmla="*/ 49 w 342"/>
                  <a:gd name="T47" fmla="*/ 470 h 788"/>
                  <a:gd name="T48" fmla="*/ 26 w 342"/>
                  <a:gd name="T49" fmla="*/ 483 h 788"/>
                  <a:gd name="T50" fmla="*/ 9 w 342"/>
                  <a:gd name="T51" fmla="*/ 480 h 788"/>
                  <a:gd name="T52" fmla="*/ 3 w 342"/>
                  <a:gd name="T53" fmla="*/ 467 h 788"/>
                  <a:gd name="T54" fmla="*/ 23 w 342"/>
                  <a:gd name="T55" fmla="*/ 449 h 788"/>
                  <a:gd name="T56" fmla="*/ 56 w 342"/>
                  <a:gd name="T57" fmla="*/ 432 h 788"/>
                  <a:gd name="T58" fmla="*/ 87 w 342"/>
                  <a:gd name="T59" fmla="*/ 416 h 788"/>
                  <a:gd name="T60" fmla="*/ 112 w 342"/>
                  <a:gd name="T61" fmla="*/ 399 h 788"/>
                  <a:gd name="T62" fmla="*/ 92 w 342"/>
                  <a:gd name="T63" fmla="*/ 394 h 788"/>
                  <a:gd name="T64" fmla="*/ 62 w 342"/>
                  <a:gd name="T65" fmla="*/ 408 h 788"/>
                  <a:gd name="T66" fmla="*/ 31 w 342"/>
                  <a:gd name="T67" fmla="*/ 420 h 788"/>
                  <a:gd name="T68" fmla="*/ 2 w 342"/>
                  <a:gd name="T69" fmla="*/ 419 h 788"/>
                  <a:gd name="T70" fmla="*/ 12 w 342"/>
                  <a:gd name="T71" fmla="*/ 396 h 788"/>
                  <a:gd name="T72" fmla="*/ 62 w 342"/>
                  <a:gd name="T73" fmla="*/ 373 h 788"/>
                  <a:gd name="T74" fmla="*/ 124 w 342"/>
                  <a:gd name="T75" fmla="*/ 353 h 788"/>
                  <a:gd name="T76" fmla="*/ 137 w 342"/>
                  <a:gd name="T77" fmla="*/ 296 h 788"/>
                  <a:gd name="T78" fmla="*/ 154 w 342"/>
                  <a:gd name="T79" fmla="*/ 242 h 788"/>
                  <a:gd name="T80" fmla="*/ 175 w 342"/>
                  <a:gd name="T81" fmla="*/ 191 h 788"/>
                  <a:gd name="T82" fmla="*/ 169 w 342"/>
                  <a:gd name="T83" fmla="*/ 155 h 788"/>
                  <a:gd name="T84" fmla="*/ 166 w 342"/>
                  <a:gd name="T85" fmla="*/ 131 h 788"/>
                  <a:gd name="T86" fmla="*/ 165 w 342"/>
                  <a:gd name="T87" fmla="*/ 105 h 788"/>
                  <a:gd name="T88" fmla="*/ 166 w 342"/>
                  <a:gd name="T89" fmla="*/ 85 h 788"/>
                  <a:gd name="T90" fmla="*/ 167 w 342"/>
                  <a:gd name="T91" fmla="*/ 70 h 788"/>
                  <a:gd name="T92" fmla="*/ 168 w 342"/>
                  <a:gd name="T93" fmla="*/ 54 h 788"/>
                  <a:gd name="T94" fmla="*/ 146 w 342"/>
                  <a:gd name="T95" fmla="*/ 50 h 788"/>
                  <a:gd name="T96" fmla="*/ 123 w 342"/>
                  <a:gd name="T97" fmla="*/ 77 h 788"/>
                  <a:gd name="T98" fmla="*/ 98 w 342"/>
                  <a:gd name="T99" fmla="*/ 92 h 788"/>
                  <a:gd name="T100" fmla="*/ 89 w 342"/>
                  <a:gd name="T101" fmla="*/ 71 h 788"/>
                  <a:gd name="T102" fmla="*/ 117 w 342"/>
                  <a:gd name="T103" fmla="*/ 46 h 788"/>
                  <a:gd name="T104" fmla="*/ 151 w 342"/>
                  <a:gd name="T105" fmla="*/ 29 h 788"/>
                  <a:gd name="T106" fmla="*/ 188 w 342"/>
                  <a:gd name="T107" fmla="*/ 18 h 788"/>
                  <a:gd name="T108" fmla="*/ 203 w 342"/>
                  <a:gd name="T109" fmla="*/ 40 h 788"/>
                  <a:gd name="T110" fmla="*/ 194 w 342"/>
                  <a:gd name="T111" fmla="*/ 74 h 788"/>
                  <a:gd name="T112" fmla="*/ 193 w 342"/>
                  <a:gd name="T113" fmla="*/ 110 h 788"/>
                  <a:gd name="T114" fmla="*/ 219 w 342"/>
                  <a:gd name="T115" fmla="*/ 107 h 788"/>
                  <a:gd name="T116" fmla="*/ 238 w 342"/>
                  <a:gd name="T117" fmla="*/ 80 h 788"/>
                  <a:gd name="T118" fmla="*/ 261 w 342"/>
                  <a:gd name="T119" fmla="*/ 52 h 788"/>
                  <a:gd name="T120" fmla="*/ 286 w 342"/>
                  <a:gd name="T121" fmla="*/ 28 h 788"/>
                  <a:gd name="T122" fmla="*/ 311 w 342"/>
                  <a:gd name="T123" fmla="*/ 6 h 788"/>
                  <a:gd name="T124" fmla="*/ 334 w 342"/>
                  <a:gd name="T125" fmla="*/ 1 h 78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42"/>
                  <a:gd name="T190" fmla="*/ 0 h 788"/>
                  <a:gd name="T191" fmla="*/ 342 w 342"/>
                  <a:gd name="T192" fmla="*/ 788 h 78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42" h="788">
                    <a:moveTo>
                      <a:pt x="342" y="6"/>
                    </a:moveTo>
                    <a:lnTo>
                      <a:pt x="342" y="9"/>
                    </a:lnTo>
                    <a:lnTo>
                      <a:pt x="342" y="12"/>
                    </a:lnTo>
                    <a:lnTo>
                      <a:pt x="341" y="14"/>
                    </a:lnTo>
                    <a:lnTo>
                      <a:pt x="340" y="17"/>
                    </a:lnTo>
                    <a:lnTo>
                      <a:pt x="337" y="20"/>
                    </a:lnTo>
                    <a:lnTo>
                      <a:pt x="332" y="22"/>
                    </a:lnTo>
                    <a:lnTo>
                      <a:pt x="324" y="30"/>
                    </a:lnTo>
                    <a:lnTo>
                      <a:pt x="316" y="36"/>
                    </a:lnTo>
                    <a:lnTo>
                      <a:pt x="308" y="43"/>
                    </a:lnTo>
                    <a:lnTo>
                      <a:pt x="301" y="51"/>
                    </a:lnTo>
                    <a:lnTo>
                      <a:pt x="293" y="59"/>
                    </a:lnTo>
                    <a:lnTo>
                      <a:pt x="286" y="66"/>
                    </a:lnTo>
                    <a:lnTo>
                      <a:pt x="280" y="74"/>
                    </a:lnTo>
                    <a:lnTo>
                      <a:pt x="273" y="83"/>
                    </a:lnTo>
                    <a:lnTo>
                      <a:pt x="267" y="91"/>
                    </a:lnTo>
                    <a:lnTo>
                      <a:pt x="261" y="100"/>
                    </a:lnTo>
                    <a:lnTo>
                      <a:pt x="254" y="108"/>
                    </a:lnTo>
                    <a:lnTo>
                      <a:pt x="250" y="117"/>
                    </a:lnTo>
                    <a:lnTo>
                      <a:pt x="244" y="127"/>
                    </a:lnTo>
                    <a:lnTo>
                      <a:pt x="240" y="136"/>
                    </a:lnTo>
                    <a:lnTo>
                      <a:pt x="237" y="145"/>
                    </a:lnTo>
                    <a:lnTo>
                      <a:pt x="234" y="157"/>
                    </a:lnTo>
                    <a:lnTo>
                      <a:pt x="224" y="172"/>
                    </a:lnTo>
                    <a:lnTo>
                      <a:pt x="215" y="189"/>
                    </a:lnTo>
                    <a:lnTo>
                      <a:pt x="207" y="206"/>
                    </a:lnTo>
                    <a:lnTo>
                      <a:pt x="200" y="224"/>
                    </a:lnTo>
                    <a:lnTo>
                      <a:pt x="193" y="241"/>
                    </a:lnTo>
                    <a:lnTo>
                      <a:pt x="187" y="259"/>
                    </a:lnTo>
                    <a:lnTo>
                      <a:pt x="182" y="277"/>
                    </a:lnTo>
                    <a:lnTo>
                      <a:pt x="177" y="296"/>
                    </a:lnTo>
                    <a:lnTo>
                      <a:pt x="172" y="315"/>
                    </a:lnTo>
                    <a:lnTo>
                      <a:pt x="168" y="333"/>
                    </a:lnTo>
                    <a:lnTo>
                      <a:pt x="165" y="352"/>
                    </a:lnTo>
                    <a:lnTo>
                      <a:pt x="161" y="371"/>
                    </a:lnTo>
                    <a:lnTo>
                      <a:pt x="158" y="390"/>
                    </a:lnTo>
                    <a:lnTo>
                      <a:pt x="155" y="409"/>
                    </a:lnTo>
                    <a:lnTo>
                      <a:pt x="152" y="427"/>
                    </a:lnTo>
                    <a:lnTo>
                      <a:pt x="149" y="446"/>
                    </a:lnTo>
                    <a:lnTo>
                      <a:pt x="149" y="456"/>
                    </a:lnTo>
                    <a:lnTo>
                      <a:pt x="148" y="465"/>
                    </a:lnTo>
                    <a:lnTo>
                      <a:pt x="147" y="475"/>
                    </a:lnTo>
                    <a:lnTo>
                      <a:pt x="146" y="485"/>
                    </a:lnTo>
                    <a:lnTo>
                      <a:pt x="145" y="493"/>
                    </a:lnTo>
                    <a:lnTo>
                      <a:pt x="144" y="504"/>
                    </a:lnTo>
                    <a:lnTo>
                      <a:pt x="143" y="513"/>
                    </a:lnTo>
                    <a:lnTo>
                      <a:pt x="142" y="522"/>
                    </a:lnTo>
                    <a:lnTo>
                      <a:pt x="141" y="532"/>
                    </a:lnTo>
                    <a:lnTo>
                      <a:pt x="140" y="542"/>
                    </a:lnTo>
                    <a:lnTo>
                      <a:pt x="140" y="550"/>
                    </a:lnTo>
                    <a:lnTo>
                      <a:pt x="140" y="561"/>
                    </a:lnTo>
                    <a:lnTo>
                      <a:pt x="140" y="570"/>
                    </a:lnTo>
                    <a:lnTo>
                      <a:pt x="142" y="579"/>
                    </a:lnTo>
                    <a:lnTo>
                      <a:pt x="143" y="589"/>
                    </a:lnTo>
                    <a:lnTo>
                      <a:pt x="146" y="599"/>
                    </a:lnTo>
                    <a:lnTo>
                      <a:pt x="146" y="602"/>
                    </a:lnTo>
                    <a:lnTo>
                      <a:pt x="146" y="604"/>
                    </a:lnTo>
                    <a:lnTo>
                      <a:pt x="145" y="607"/>
                    </a:lnTo>
                    <a:lnTo>
                      <a:pt x="144" y="610"/>
                    </a:lnTo>
                    <a:lnTo>
                      <a:pt x="143" y="612"/>
                    </a:lnTo>
                    <a:lnTo>
                      <a:pt x="143" y="615"/>
                    </a:lnTo>
                    <a:lnTo>
                      <a:pt x="143" y="618"/>
                    </a:lnTo>
                    <a:lnTo>
                      <a:pt x="146" y="621"/>
                    </a:lnTo>
                    <a:lnTo>
                      <a:pt x="143" y="624"/>
                    </a:lnTo>
                    <a:lnTo>
                      <a:pt x="146" y="628"/>
                    </a:lnTo>
                    <a:lnTo>
                      <a:pt x="143" y="630"/>
                    </a:lnTo>
                    <a:lnTo>
                      <a:pt x="144" y="640"/>
                    </a:lnTo>
                    <a:lnTo>
                      <a:pt x="145" y="649"/>
                    </a:lnTo>
                    <a:lnTo>
                      <a:pt x="147" y="659"/>
                    </a:lnTo>
                    <a:lnTo>
                      <a:pt x="149" y="669"/>
                    </a:lnTo>
                    <a:lnTo>
                      <a:pt x="150" y="678"/>
                    </a:lnTo>
                    <a:lnTo>
                      <a:pt x="152" y="689"/>
                    </a:lnTo>
                    <a:lnTo>
                      <a:pt x="154" y="698"/>
                    </a:lnTo>
                    <a:lnTo>
                      <a:pt x="156" y="708"/>
                    </a:lnTo>
                    <a:lnTo>
                      <a:pt x="157" y="718"/>
                    </a:lnTo>
                    <a:lnTo>
                      <a:pt x="158" y="728"/>
                    </a:lnTo>
                    <a:lnTo>
                      <a:pt x="159" y="737"/>
                    </a:lnTo>
                    <a:lnTo>
                      <a:pt x="160" y="747"/>
                    </a:lnTo>
                    <a:lnTo>
                      <a:pt x="160" y="757"/>
                    </a:lnTo>
                    <a:lnTo>
                      <a:pt x="160" y="767"/>
                    </a:lnTo>
                    <a:lnTo>
                      <a:pt x="160" y="777"/>
                    </a:lnTo>
                    <a:lnTo>
                      <a:pt x="159" y="788"/>
                    </a:lnTo>
                    <a:lnTo>
                      <a:pt x="156" y="787"/>
                    </a:lnTo>
                    <a:lnTo>
                      <a:pt x="154" y="785"/>
                    </a:lnTo>
                    <a:lnTo>
                      <a:pt x="151" y="784"/>
                    </a:lnTo>
                    <a:lnTo>
                      <a:pt x="149" y="782"/>
                    </a:lnTo>
                    <a:lnTo>
                      <a:pt x="145" y="778"/>
                    </a:lnTo>
                    <a:lnTo>
                      <a:pt x="142" y="775"/>
                    </a:lnTo>
                    <a:lnTo>
                      <a:pt x="139" y="770"/>
                    </a:lnTo>
                    <a:lnTo>
                      <a:pt x="136" y="766"/>
                    </a:lnTo>
                    <a:lnTo>
                      <a:pt x="132" y="761"/>
                    </a:lnTo>
                    <a:lnTo>
                      <a:pt x="130" y="757"/>
                    </a:lnTo>
                    <a:lnTo>
                      <a:pt x="123" y="737"/>
                    </a:lnTo>
                    <a:lnTo>
                      <a:pt x="117" y="719"/>
                    </a:lnTo>
                    <a:lnTo>
                      <a:pt x="111" y="700"/>
                    </a:lnTo>
                    <a:lnTo>
                      <a:pt x="107" y="681"/>
                    </a:lnTo>
                    <a:lnTo>
                      <a:pt x="103" y="662"/>
                    </a:lnTo>
                    <a:lnTo>
                      <a:pt x="100" y="643"/>
                    </a:lnTo>
                    <a:lnTo>
                      <a:pt x="97" y="624"/>
                    </a:lnTo>
                    <a:lnTo>
                      <a:pt x="96" y="605"/>
                    </a:lnTo>
                    <a:lnTo>
                      <a:pt x="94" y="585"/>
                    </a:lnTo>
                    <a:lnTo>
                      <a:pt x="94" y="566"/>
                    </a:lnTo>
                    <a:lnTo>
                      <a:pt x="94" y="546"/>
                    </a:lnTo>
                    <a:lnTo>
                      <a:pt x="95" y="526"/>
                    </a:lnTo>
                    <a:lnTo>
                      <a:pt x="96" y="506"/>
                    </a:lnTo>
                    <a:lnTo>
                      <a:pt x="99" y="486"/>
                    </a:lnTo>
                    <a:lnTo>
                      <a:pt x="101" y="465"/>
                    </a:lnTo>
                    <a:lnTo>
                      <a:pt x="106" y="446"/>
                    </a:lnTo>
                    <a:lnTo>
                      <a:pt x="102" y="444"/>
                    </a:lnTo>
                    <a:lnTo>
                      <a:pt x="97" y="446"/>
                    </a:lnTo>
                    <a:lnTo>
                      <a:pt x="92" y="447"/>
                    </a:lnTo>
                    <a:lnTo>
                      <a:pt x="87" y="449"/>
                    </a:lnTo>
                    <a:lnTo>
                      <a:pt x="82" y="451"/>
                    </a:lnTo>
                    <a:lnTo>
                      <a:pt x="77" y="453"/>
                    </a:lnTo>
                    <a:lnTo>
                      <a:pt x="72" y="456"/>
                    </a:lnTo>
                    <a:lnTo>
                      <a:pt x="68" y="458"/>
                    </a:lnTo>
                    <a:lnTo>
                      <a:pt x="63" y="461"/>
                    </a:lnTo>
                    <a:lnTo>
                      <a:pt x="58" y="463"/>
                    </a:lnTo>
                    <a:lnTo>
                      <a:pt x="54" y="467"/>
                    </a:lnTo>
                    <a:lnTo>
                      <a:pt x="49" y="470"/>
                    </a:lnTo>
                    <a:lnTo>
                      <a:pt x="44" y="473"/>
                    </a:lnTo>
                    <a:lnTo>
                      <a:pt x="40" y="475"/>
                    </a:lnTo>
                    <a:lnTo>
                      <a:pt x="35" y="477"/>
                    </a:lnTo>
                    <a:lnTo>
                      <a:pt x="30" y="480"/>
                    </a:lnTo>
                    <a:lnTo>
                      <a:pt x="26" y="483"/>
                    </a:lnTo>
                    <a:lnTo>
                      <a:pt x="22" y="483"/>
                    </a:lnTo>
                    <a:lnTo>
                      <a:pt x="17" y="483"/>
                    </a:lnTo>
                    <a:lnTo>
                      <a:pt x="14" y="482"/>
                    </a:lnTo>
                    <a:lnTo>
                      <a:pt x="12" y="481"/>
                    </a:lnTo>
                    <a:lnTo>
                      <a:pt x="9" y="480"/>
                    </a:lnTo>
                    <a:lnTo>
                      <a:pt x="6" y="478"/>
                    </a:lnTo>
                    <a:lnTo>
                      <a:pt x="3" y="476"/>
                    </a:lnTo>
                    <a:lnTo>
                      <a:pt x="0" y="475"/>
                    </a:lnTo>
                    <a:lnTo>
                      <a:pt x="2" y="471"/>
                    </a:lnTo>
                    <a:lnTo>
                      <a:pt x="3" y="467"/>
                    </a:lnTo>
                    <a:lnTo>
                      <a:pt x="3" y="462"/>
                    </a:lnTo>
                    <a:lnTo>
                      <a:pt x="3" y="458"/>
                    </a:lnTo>
                    <a:lnTo>
                      <a:pt x="9" y="455"/>
                    </a:lnTo>
                    <a:lnTo>
                      <a:pt x="16" y="452"/>
                    </a:lnTo>
                    <a:lnTo>
                      <a:pt x="23" y="449"/>
                    </a:lnTo>
                    <a:lnTo>
                      <a:pt x="30" y="446"/>
                    </a:lnTo>
                    <a:lnTo>
                      <a:pt x="36" y="443"/>
                    </a:lnTo>
                    <a:lnTo>
                      <a:pt x="43" y="439"/>
                    </a:lnTo>
                    <a:lnTo>
                      <a:pt x="49" y="436"/>
                    </a:lnTo>
                    <a:lnTo>
                      <a:pt x="56" y="432"/>
                    </a:lnTo>
                    <a:lnTo>
                      <a:pt x="62" y="428"/>
                    </a:lnTo>
                    <a:lnTo>
                      <a:pt x="68" y="425"/>
                    </a:lnTo>
                    <a:lnTo>
                      <a:pt x="75" y="422"/>
                    </a:lnTo>
                    <a:lnTo>
                      <a:pt x="81" y="419"/>
                    </a:lnTo>
                    <a:lnTo>
                      <a:pt x="87" y="416"/>
                    </a:lnTo>
                    <a:lnTo>
                      <a:pt x="94" y="414"/>
                    </a:lnTo>
                    <a:lnTo>
                      <a:pt x="101" y="412"/>
                    </a:lnTo>
                    <a:lnTo>
                      <a:pt x="108" y="410"/>
                    </a:lnTo>
                    <a:lnTo>
                      <a:pt x="109" y="405"/>
                    </a:lnTo>
                    <a:lnTo>
                      <a:pt x="112" y="399"/>
                    </a:lnTo>
                    <a:lnTo>
                      <a:pt x="113" y="394"/>
                    </a:lnTo>
                    <a:lnTo>
                      <a:pt x="111" y="390"/>
                    </a:lnTo>
                    <a:lnTo>
                      <a:pt x="105" y="391"/>
                    </a:lnTo>
                    <a:lnTo>
                      <a:pt x="98" y="392"/>
                    </a:lnTo>
                    <a:lnTo>
                      <a:pt x="92" y="394"/>
                    </a:lnTo>
                    <a:lnTo>
                      <a:pt x="86" y="397"/>
                    </a:lnTo>
                    <a:lnTo>
                      <a:pt x="80" y="399"/>
                    </a:lnTo>
                    <a:lnTo>
                      <a:pt x="74" y="402"/>
                    </a:lnTo>
                    <a:lnTo>
                      <a:pt x="68" y="405"/>
                    </a:lnTo>
                    <a:lnTo>
                      <a:pt x="62" y="408"/>
                    </a:lnTo>
                    <a:lnTo>
                      <a:pt x="56" y="410"/>
                    </a:lnTo>
                    <a:lnTo>
                      <a:pt x="50" y="413"/>
                    </a:lnTo>
                    <a:lnTo>
                      <a:pt x="43" y="415"/>
                    </a:lnTo>
                    <a:lnTo>
                      <a:pt x="38" y="418"/>
                    </a:lnTo>
                    <a:lnTo>
                      <a:pt x="31" y="420"/>
                    </a:lnTo>
                    <a:lnTo>
                      <a:pt x="25" y="422"/>
                    </a:lnTo>
                    <a:lnTo>
                      <a:pt x="18" y="424"/>
                    </a:lnTo>
                    <a:lnTo>
                      <a:pt x="12" y="426"/>
                    </a:lnTo>
                    <a:lnTo>
                      <a:pt x="6" y="422"/>
                    </a:lnTo>
                    <a:lnTo>
                      <a:pt x="2" y="419"/>
                    </a:lnTo>
                    <a:lnTo>
                      <a:pt x="0" y="415"/>
                    </a:lnTo>
                    <a:lnTo>
                      <a:pt x="1" y="411"/>
                    </a:lnTo>
                    <a:lnTo>
                      <a:pt x="2" y="406"/>
                    </a:lnTo>
                    <a:lnTo>
                      <a:pt x="7" y="401"/>
                    </a:lnTo>
                    <a:lnTo>
                      <a:pt x="12" y="396"/>
                    </a:lnTo>
                    <a:lnTo>
                      <a:pt x="20" y="391"/>
                    </a:lnTo>
                    <a:lnTo>
                      <a:pt x="29" y="387"/>
                    </a:lnTo>
                    <a:lnTo>
                      <a:pt x="39" y="382"/>
                    </a:lnTo>
                    <a:lnTo>
                      <a:pt x="50" y="377"/>
                    </a:lnTo>
                    <a:lnTo>
                      <a:pt x="62" y="373"/>
                    </a:lnTo>
                    <a:lnTo>
                      <a:pt x="75" y="367"/>
                    </a:lnTo>
                    <a:lnTo>
                      <a:pt x="89" y="364"/>
                    </a:lnTo>
                    <a:lnTo>
                      <a:pt x="104" y="361"/>
                    </a:lnTo>
                    <a:lnTo>
                      <a:pt x="119" y="359"/>
                    </a:lnTo>
                    <a:lnTo>
                      <a:pt x="124" y="353"/>
                    </a:lnTo>
                    <a:lnTo>
                      <a:pt x="126" y="342"/>
                    </a:lnTo>
                    <a:lnTo>
                      <a:pt x="128" y="330"/>
                    </a:lnTo>
                    <a:lnTo>
                      <a:pt x="130" y="319"/>
                    </a:lnTo>
                    <a:lnTo>
                      <a:pt x="134" y="307"/>
                    </a:lnTo>
                    <a:lnTo>
                      <a:pt x="137" y="296"/>
                    </a:lnTo>
                    <a:lnTo>
                      <a:pt x="140" y="286"/>
                    </a:lnTo>
                    <a:lnTo>
                      <a:pt x="143" y="274"/>
                    </a:lnTo>
                    <a:lnTo>
                      <a:pt x="146" y="264"/>
                    </a:lnTo>
                    <a:lnTo>
                      <a:pt x="150" y="253"/>
                    </a:lnTo>
                    <a:lnTo>
                      <a:pt x="154" y="242"/>
                    </a:lnTo>
                    <a:lnTo>
                      <a:pt x="157" y="232"/>
                    </a:lnTo>
                    <a:lnTo>
                      <a:pt x="162" y="222"/>
                    </a:lnTo>
                    <a:lnTo>
                      <a:pt x="166" y="211"/>
                    </a:lnTo>
                    <a:lnTo>
                      <a:pt x="171" y="201"/>
                    </a:lnTo>
                    <a:lnTo>
                      <a:pt x="175" y="191"/>
                    </a:lnTo>
                    <a:lnTo>
                      <a:pt x="181" y="181"/>
                    </a:lnTo>
                    <a:lnTo>
                      <a:pt x="171" y="170"/>
                    </a:lnTo>
                    <a:lnTo>
                      <a:pt x="170" y="164"/>
                    </a:lnTo>
                    <a:lnTo>
                      <a:pt x="170" y="160"/>
                    </a:lnTo>
                    <a:lnTo>
                      <a:pt x="169" y="155"/>
                    </a:lnTo>
                    <a:lnTo>
                      <a:pt x="169" y="149"/>
                    </a:lnTo>
                    <a:lnTo>
                      <a:pt x="168" y="145"/>
                    </a:lnTo>
                    <a:lnTo>
                      <a:pt x="167" y="140"/>
                    </a:lnTo>
                    <a:lnTo>
                      <a:pt x="166" y="135"/>
                    </a:lnTo>
                    <a:lnTo>
                      <a:pt x="166" y="131"/>
                    </a:lnTo>
                    <a:lnTo>
                      <a:pt x="165" y="126"/>
                    </a:lnTo>
                    <a:lnTo>
                      <a:pt x="165" y="120"/>
                    </a:lnTo>
                    <a:lnTo>
                      <a:pt x="165" y="115"/>
                    </a:lnTo>
                    <a:lnTo>
                      <a:pt x="165" y="110"/>
                    </a:lnTo>
                    <a:lnTo>
                      <a:pt x="165" y="105"/>
                    </a:lnTo>
                    <a:lnTo>
                      <a:pt x="166" y="101"/>
                    </a:lnTo>
                    <a:lnTo>
                      <a:pt x="167" y="96"/>
                    </a:lnTo>
                    <a:lnTo>
                      <a:pt x="168" y="92"/>
                    </a:lnTo>
                    <a:lnTo>
                      <a:pt x="167" y="88"/>
                    </a:lnTo>
                    <a:lnTo>
                      <a:pt x="166" y="85"/>
                    </a:lnTo>
                    <a:lnTo>
                      <a:pt x="166" y="81"/>
                    </a:lnTo>
                    <a:lnTo>
                      <a:pt x="166" y="79"/>
                    </a:lnTo>
                    <a:lnTo>
                      <a:pt x="166" y="76"/>
                    </a:lnTo>
                    <a:lnTo>
                      <a:pt x="166" y="73"/>
                    </a:lnTo>
                    <a:lnTo>
                      <a:pt x="167" y="70"/>
                    </a:lnTo>
                    <a:lnTo>
                      <a:pt x="167" y="67"/>
                    </a:lnTo>
                    <a:lnTo>
                      <a:pt x="167" y="64"/>
                    </a:lnTo>
                    <a:lnTo>
                      <a:pt x="167" y="61"/>
                    </a:lnTo>
                    <a:lnTo>
                      <a:pt x="167" y="57"/>
                    </a:lnTo>
                    <a:lnTo>
                      <a:pt x="168" y="54"/>
                    </a:lnTo>
                    <a:lnTo>
                      <a:pt x="167" y="48"/>
                    </a:lnTo>
                    <a:lnTo>
                      <a:pt x="165" y="43"/>
                    </a:lnTo>
                    <a:lnTo>
                      <a:pt x="158" y="44"/>
                    </a:lnTo>
                    <a:lnTo>
                      <a:pt x="153" y="46"/>
                    </a:lnTo>
                    <a:lnTo>
                      <a:pt x="146" y="50"/>
                    </a:lnTo>
                    <a:lnTo>
                      <a:pt x="142" y="55"/>
                    </a:lnTo>
                    <a:lnTo>
                      <a:pt x="137" y="60"/>
                    </a:lnTo>
                    <a:lnTo>
                      <a:pt x="132" y="66"/>
                    </a:lnTo>
                    <a:lnTo>
                      <a:pt x="127" y="71"/>
                    </a:lnTo>
                    <a:lnTo>
                      <a:pt x="123" y="77"/>
                    </a:lnTo>
                    <a:lnTo>
                      <a:pt x="118" y="81"/>
                    </a:lnTo>
                    <a:lnTo>
                      <a:pt x="113" y="86"/>
                    </a:lnTo>
                    <a:lnTo>
                      <a:pt x="109" y="90"/>
                    </a:lnTo>
                    <a:lnTo>
                      <a:pt x="104" y="92"/>
                    </a:lnTo>
                    <a:lnTo>
                      <a:pt x="98" y="92"/>
                    </a:lnTo>
                    <a:lnTo>
                      <a:pt x="93" y="91"/>
                    </a:lnTo>
                    <a:lnTo>
                      <a:pt x="87" y="87"/>
                    </a:lnTo>
                    <a:lnTo>
                      <a:pt x="81" y="82"/>
                    </a:lnTo>
                    <a:lnTo>
                      <a:pt x="84" y="76"/>
                    </a:lnTo>
                    <a:lnTo>
                      <a:pt x="89" y="71"/>
                    </a:lnTo>
                    <a:lnTo>
                      <a:pt x="94" y="65"/>
                    </a:lnTo>
                    <a:lnTo>
                      <a:pt x="99" y="61"/>
                    </a:lnTo>
                    <a:lnTo>
                      <a:pt x="105" y="55"/>
                    </a:lnTo>
                    <a:lnTo>
                      <a:pt x="111" y="50"/>
                    </a:lnTo>
                    <a:lnTo>
                      <a:pt x="117" y="46"/>
                    </a:lnTo>
                    <a:lnTo>
                      <a:pt x="124" y="43"/>
                    </a:lnTo>
                    <a:lnTo>
                      <a:pt x="130" y="38"/>
                    </a:lnTo>
                    <a:lnTo>
                      <a:pt x="137" y="35"/>
                    </a:lnTo>
                    <a:lnTo>
                      <a:pt x="144" y="32"/>
                    </a:lnTo>
                    <a:lnTo>
                      <a:pt x="151" y="29"/>
                    </a:lnTo>
                    <a:lnTo>
                      <a:pt x="158" y="24"/>
                    </a:lnTo>
                    <a:lnTo>
                      <a:pt x="165" y="21"/>
                    </a:lnTo>
                    <a:lnTo>
                      <a:pt x="172" y="19"/>
                    </a:lnTo>
                    <a:lnTo>
                      <a:pt x="180" y="17"/>
                    </a:lnTo>
                    <a:lnTo>
                      <a:pt x="188" y="18"/>
                    </a:lnTo>
                    <a:lnTo>
                      <a:pt x="195" y="20"/>
                    </a:lnTo>
                    <a:lnTo>
                      <a:pt x="199" y="23"/>
                    </a:lnTo>
                    <a:lnTo>
                      <a:pt x="202" y="29"/>
                    </a:lnTo>
                    <a:lnTo>
                      <a:pt x="203" y="34"/>
                    </a:lnTo>
                    <a:lnTo>
                      <a:pt x="203" y="40"/>
                    </a:lnTo>
                    <a:lnTo>
                      <a:pt x="202" y="46"/>
                    </a:lnTo>
                    <a:lnTo>
                      <a:pt x="201" y="52"/>
                    </a:lnTo>
                    <a:lnTo>
                      <a:pt x="198" y="60"/>
                    </a:lnTo>
                    <a:lnTo>
                      <a:pt x="196" y="67"/>
                    </a:lnTo>
                    <a:lnTo>
                      <a:pt x="194" y="74"/>
                    </a:lnTo>
                    <a:lnTo>
                      <a:pt x="192" y="81"/>
                    </a:lnTo>
                    <a:lnTo>
                      <a:pt x="191" y="88"/>
                    </a:lnTo>
                    <a:lnTo>
                      <a:pt x="190" y="96"/>
                    </a:lnTo>
                    <a:lnTo>
                      <a:pt x="191" y="103"/>
                    </a:lnTo>
                    <a:lnTo>
                      <a:pt x="193" y="110"/>
                    </a:lnTo>
                    <a:lnTo>
                      <a:pt x="198" y="114"/>
                    </a:lnTo>
                    <a:lnTo>
                      <a:pt x="203" y="115"/>
                    </a:lnTo>
                    <a:lnTo>
                      <a:pt x="209" y="114"/>
                    </a:lnTo>
                    <a:lnTo>
                      <a:pt x="214" y="112"/>
                    </a:lnTo>
                    <a:lnTo>
                      <a:pt x="219" y="107"/>
                    </a:lnTo>
                    <a:lnTo>
                      <a:pt x="223" y="103"/>
                    </a:lnTo>
                    <a:lnTo>
                      <a:pt x="227" y="99"/>
                    </a:lnTo>
                    <a:lnTo>
                      <a:pt x="230" y="94"/>
                    </a:lnTo>
                    <a:lnTo>
                      <a:pt x="234" y="87"/>
                    </a:lnTo>
                    <a:lnTo>
                      <a:pt x="238" y="80"/>
                    </a:lnTo>
                    <a:lnTo>
                      <a:pt x="242" y="75"/>
                    </a:lnTo>
                    <a:lnTo>
                      <a:pt x="247" y="70"/>
                    </a:lnTo>
                    <a:lnTo>
                      <a:pt x="251" y="64"/>
                    </a:lnTo>
                    <a:lnTo>
                      <a:pt x="255" y="59"/>
                    </a:lnTo>
                    <a:lnTo>
                      <a:pt x="261" y="52"/>
                    </a:lnTo>
                    <a:lnTo>
                      <a:pt x="266" y="48"/>
                    </a:lnTo>
                    <a:lnTo>
                      <a:pt x="270" y="43"/>
                    </a:lnTo>
                    <a:lnTo>
                      <a:pt x="276" y="37"/>
                    </a:lnTo>
                    <a:lnTo>
                      <a:pt x="281" y="33"/>
                    </a:lnTo>
                    <a:lnTo>
                      <a:pt x="286" y="28"/>
                    </a:lnTo>
                    <a:lnTo>
                      <a:pt x="291" y="22"/>
                    </a:lnTo>
                    <a:lnTo>
                      <a:pt x="297" y="18"/>
                    </a:lnTo>
                    <a:lnTo>
                      <a:pt x="301" y="13"/>
                    </a:lnTo>
                    <a:lnTo>
                      <a:pt x="307" y="9"/>
                    </a:lnTo>
                    <a:lnTo>
                      <a:pt x="311" y="6"/>
                    </a:lnTo>
                    <a:lnTo>
                      <a:pt x="315" y="4"/>
                    </a:lnTo>
                    <a:lnTo>
                      <a:pt x="320" y="2"/>
                    </a:lnTo>
                    <a:lnTo>
                      <a:pt x="325" y="1"/>
                    </a:lnTo>
                    <a:lnTo>
                      <a:pt x="329" y="0"/>
                    </a:lnTo>
                    <a:lnTo>
                      <a:pt x="334" y="1"/>
                    </a:lnTo>
                    <a:lnTo>
                      <a:pt x="338" y="3"/>
                    </a:lnTo>
                    <a:lnTo>
                      <a:pt x="342" y="6"/>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93" name="Freeform 28"/>
              <p:cNvSpPr>
                <a:spLocks/>
              </p:cNvSpPr>
              <p:nvPr/>
            </p:nvSpPr>
            <p:spPr bwMode="auto">
              <a:xfrm>
                <a:off x="4205" y="2565"/>
                <a:ext cx="36" cy="106"/>
              </a:xfrm>
              <a:custGeom>
                <a:avLst/>
                <a:gdLst>
                  <a:gd name="T0" fmla="*/ 37 w 37"/>
                  <a:gd name="T1" fmla="*/ 9 h 106"/>
                  <a:gd name="T2" fmla="*/ 37 w 37"/>
                  <a:gd name="T3" fmla="*/ 15 h 106"/>
                  <a:gd name="T4" fmla="*/ 36 w 37"/>
                  <a:gd name="T5" fmla="*/ 22 h 106"/>
                  <a:gd name="T6" fmla="*/ 35 w 37"/>
                  <a:gd name="T7" fmla="*/ 28 h 106"/>
                  <a:gd name="T8" fmla="*/ 34 w 37"/>
                  <a:gd name="T9" fmla="*/ 34 h 106"/>
                  <a:gd name="T10" fmla="*/ 31 w 37"/>
                  <a:gd name="T11" fmla="*/ 40 h 106"/>
                  <a:gd name="T12" fmla="*/ 29 w 37"/>
                  <a:gd name="T13" fmla="*/ 46 h 106"/>
                  <a:gd name="T14" fmla="*/ 27 w 37"/>
                  <a:gd name="T15" fmla="*/ 52 h 106"/>
                  <a:gd name="T16" fmla="*/ 25 w 37"/>
                  <a:gd name="T17" fmla="*/ 58 h 106"/>
                  <a:gd name="T18" fmla="*/ 22 w 37"/>
                  <a:gd name="T19" fmla="*/ 63 h 106"/>
                  <a:gd name="T20" fmla="*/ 20 w 37"/>
                  <a:gd name="T21" fmla="*/ 69 h 106"/>
                  <a:gd name="T22" fmla="*/ 17 w 37"/>
                  <a:gd name="T23" fmla="*/ 74 h 106"/>
                  <a:gd name="T24" fmla="*/ 15 w 37"/>
                  <a:gd name="T25" fmla="*/ 80 h 106"/>
                  <a:gd name="T26" fmla="*/ 13 w 37"/>
                  <a:gd name="T27" fmla="*/ 87 h 106"/>
                  <a:gd name="T28" fmla="*/ 11 w 37"/>
                  <a:gd name="T29" fmla="*/ 93 h 106"/>
                  <a:gd name="T30" fmla="*/ 10 w 37"/>
                  <a:gd name="T31" fmla="*/ 99 h 106"/>
                  <a:gd name="T32" fmla="*/ 10 w 37"/>
                  <a:gd name="T33" fmla="*/ 106 h 106"/>
                  <a:gd name="T34" fmla="*/ 4 w 37"/>
                  <a:gd name="T35" fmla="*/ 106 h 106"/>
                  <a:gd name="T36" fmla="*/ 2 w 37"/>
                  <a:gd name="T37" fmla="*/ 98 h 106"/>
                  <a:gd name="T38" fmla="*/ 1 w 37"/>
                  <a:gd name="T39" fmla="*/ 92 h 106"/>
                  <a:gd name="T40" fmla="*/ 0 w 37"/>
                  <a:gd name="T41" fmla="*/ 84 h 106"/>
                  <a:gd name="T42" fmla="*/ 0 w 37"/>
                  <a:gd name="T43" fmla="*/ 77 h 106"/>
                  <a:gd name="T44" fmla="*/ 0 w 37"/>
                  <a:gd name="T45" fmla="*/ 70 h 106"/>
                  <a:gd name="T46" fmla="*/ 1 w 37"/>
                  <a:gd name="T47" fmla="*/ 63 h 106"/>
                  <a:gd name="T48" fmla="*/ 2 w 37"/>
                  <a:gd name="T49" fmla="*/ 57 h 106"/>
                  <a:gd name="T50" fmla="*/ 4 w 37"/>
                  <a:gd name="T51" fmla="*/ 51 h 106"/>
                  <a:gd name="T52" fmla="*/ 6 w 37"/>
                  <a:gd name="T53" fmla="*/ 43 h 106"/>
                  <a:gd name="T54" fmla="*/ 7 w 37"/>
                  <a:gd name="T55" fmla="*/ 36 h 106"/>
                  <a:gd name="T56" fmla="*/ 9 w 37"/>
                  <a:gd name="T57" fmla="*/ 30 h 106"/>
                  <a:gd name="T58" fmla="*/ 12 w 37"/>
                  <a:gd name="T59" fmla="*/ 24 h 106"/>
                  <a:gd name="T60" fmla="*/ 14 w 37"/>
                  <a:gd name="T61" fmla="*/ 17 h 106"/>
                  <a:gd name="T62" fmla="*/ 17 w 37"/>
                  <a:gd name="T63" fmla="*/ 11 h 106"/>
                  <a:gd name="T64" fmla="*/ 20 w 37"/>
                  <a:gd name="T65" fmla="*/ 6 h 106"/>
                  <a:gd name="T66" fmla="*/ 23 w 37"/>
                  <a:gd name="T67" fmla="*/ 1 h 106"/>
                  <a:gd name="T68" fmla="*/ 25 w 37"/>
                  <a:gd name="T69" fmla="*/ 0 h 106"/>
                  <a:gd name="T70" fmla="*/ 28 w 37"/>
                  <a:gd name="T71" fmla="*/ 0 h 106"/>
                  <a:gd name="T72" fmla="*/ 30 w 37"/>
                  <a:gd name="T73" fmla="*/ 0 h 106"/>
                  <a:gd name="T74" fmla="*/ 33 w 37"/>
                  <a:gd name="T75" fmla="*/ 1 h 106"/>
                  <a:gd name="T76" fmla="*/ 35 w 37"/>
                  <a:gd name="T77" fmla="*/ 1 h 106"/>
                  <a:gd name="T78" fmla="*/ 37 w 37"/>
                  <a:gd name="T79" fmla="*/ 4 h 106"/>
                  <a:gd name="T80" fmla="*/ 37 w 37"/>
                  <a:gd name="T81" fmla="*/ 5 h 106"/>
                  <a:gd name="T82" fmla="*/ 37 w 37"/>
                  <a:gd name="T83" fmla="*/ 9 h 106"/>
                  <a:gd name="T84" fmla="*/ 37 w 37"/>
                  <a:gd name="T85" fmla="*/ 9 h 10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7"/>
                  <a:gd name="T130" fmla="*/ 0 h 106"/>
                  <a:gd name="T131" fmla="*/ 37 w 37"/>
                  <a:gd name="T132" fmla="*/ 106 h 10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7" h="106">
                    <a:moveTo>
                      <a:pt x="37" y="9"/>
                    </a:moveTo>
                    <a:lnTo>
                      <a:pt x="37" y="15"/>
                    </a:lnTo>
                    <a:lnTo>
                      <a:pt x="36" y="22"/>
                    </a:lnTo>
                    <a:lnTo>
                      <a:pt x="35" y="28"/>
                    </a:lnTo>
                    <a:lnTo>
                      <a:pt x="34" y="34"/>
                    </a:lnTo>
                    <a:lnTo>
                      <a:pt x="31" y="40"/>
                    </a:lnTo>
                    <a:lnTo>
                      <a:pt x="29" y="46"/>
                    </a:lnTo>
                    <a:lnTo>
                      <a:pt x="27" y="52"/>
                    </a:lnTo>
                    <a:lnTo>
                      <a:pt x="25" y="58"/>
                    </a:lnTo>
                    <a:lnTo>
                      <a:pt x="22" y="63"/>
                    </a:lnTo>
                    <a:lnTo>
                      <a:pt x="20" y="69"/>
                    </a:lnTo>
                    <a:lnTo>
                      <a:pt x="17" y="74"/>
                    </a:lnTo>
                    <a:lnTo>
                      <a:pt x="15" y="80"/>
                    </a:lnTo>
                    <a:lnTo>
                      <a:pt x="13" y="87"/>
                    </a:lnTo>
                    <a:lnTo>
                      <a:pt x="11" y="93"/>
                    </a:lnTo>
                    <a:lnTo>
                      <a:pt x="10" y="99"/>
                    </a:lnTo>
                    <a:lnTo>
                      <a:pt x="10" y="106"/>
                    </a:lnTo>
                    <a:lnTo>
                      <a:pt x="4" y="106"/>
                    </a:lnTo>
                    <a:lnTo>
                      <a:pt x="2" y="98"/>
                    </a:lnTo>
                    <a:lnTo>
                      <a:pt x="1" y="92"/>
                    </a:lnTo>
                    <a:lnTo>
                      <a:pt x="0" y="84"/>
                    </a:lnTo>
                    <a:lnTo>
                      <a:pt x="0" y="77"/>
                    </a:lnTo>
                    <a:lnTo>
                      <a:pt x="0" y="70"/>
                    </a:lnTo>
                    <a:lnTo>
                      <a:pt x="1" y="63"/>
                    </a:lnTo>
                    <a:lnTo>
                      <a:pt x="2" y="57"/>
                    </a:lnTo>
                    <a:lnTo>
                      <a:pt x="4" y="51"/>
                    </a:lnTo>
                    <a:lnTo>
                      <a:pt x="6" y="43"/>
                    </a:lnTo>
                    <a:lnTo>
                      <a:pt x="7" y="36"/>
                    </a:lnTo>
                    <a:lnTo>
                      <a:pt x="9" y="30"/>
                    </a:lnTo>
                    <a:lnTo>
                      <a:pt x="12" y="24"/>
                    </a:lnTo>
                    <a:lnTo>
                      <a:pt x="14" y="17"/>
                    </a:lnTo>
                    <a:lnTo>
                      <a:pt x="17" y="11"/>
                    </a:lnTo>
                    <a:lnTo>
                      <a:pt x="20" y="6"/>
                    </a:lnTo>
                    <a:lnTo>
                      <a:pt x="23" y="1"/>
                    </a:lnTo>
                    <a:lnTo>
                      <a:pt x="25" y="0"/>
                    </a:lnTo>
                    <a:lnTo>
                      <a:pt x="28" y="0"/>
                    </a:lnTo>
                    <a:lnTo>
                      <a:pt x="30" y="0"/>
                    </a:lnTo>
                    <a:lnTo>
                      <a:pt x="33" y="1"/>
                    </a:lnTo>
                    <a:lnTo>
                      <a:pt x="35" y="1"/>
                    </a:lnTo>
                    <a:lnTo>
                      <a:pt x="37" y="4"/>
                    </a:lnTo>
                    <a:lnTo>
                      <a:pt x="37" y="5"/>
                    </a:lnTo>
                    <a:lnTo>
                      <a:pt x="37" y="9"/>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94" name="Freeform 29"/>
              <p:cNvSpPr>
                <a:spLocks/>
              </p:cNvSpPr>
              <p:nvPr/>
            </p:nvSpPr>
            <p:spPr bwMode="auto">
              <a:xfrm>
                <a:off x="3543" y="2569"/>
                <a:ext cx="674" cy="1068"/>
              </a:xfrm>
              <a:custGeom>
                <a:avLst/>
                <a:gdLst>
                  <a:gd name="T0" fmla="*/ 379 w 673"/>
                  <a:gd name="T1" fmla="*/ 95 h 1068"/>
                  <a:gd name="T2" fmla="*/ 585 w 673"/>
                  <a:gd name="T3" fmla="*/ 165 h 1068"/>
                  <a:gd name="T4" fmla="*/ 623 w 673"/>
                  <a:gd name="T5" fmla="*/ 167 h 1068"/>
                  <a:gd name="T6" fmla="*/ 562 w 673"/>
                  <a:gd name="T7" fmla="*/ 209 h 1068"/>
                  <a:gd name="T8" fmla="*/ 585 w 673"/>
                  <a:gd name="T9" fmla="*/ 332 h 1068"/>
                  <a:gd name="T10" fmla="*/ 673 w 673"/>
                  <a:gd name="T11" fmla="*/ 512 h 1068"/>
                  <a:gd name="T12" fmla="*/ 672 w 673"/>
                  <a:gd name="T13" fmla="*/ 570 h 1068"/>
                  <a:gd name="T14" fmla="*/ 608 w 673"/>
                  <a:gd name="T15" fmla="*/ 620 h 1068"/>
                  <a:gd name="T16" fmla="*/ 521 w 673"/>
                  <a:gd name="T17" fmla="*/ 646 h 1068"/>
                  <a:gd name="T18" fmla="*/ 475 w 673"/>
                  <a:gd name="T19" fmla="*/ 651 h 1068"/>
                  <a:gd name="T20" fmla="*/ 529 w 673"/>
                  <a:gd name="T21" fmla="*/ 624 h 1068"/>
                  <a:gd name="T22" fmla="*/ 527 w 673"/>
                  <a:gd name="T23" fmla="*/ 589 h 1068"/>
                  <a:gd name="T24" fmla="*/ 491 w 673"/>
                  <a:gd name="T25" fmla="*/ 607 h 1068"/>
                  <a:gd name="T26" fmla="*/ 449 w 673"/>
                  <a:gd name="T27" fmla="*/ 650 h 1068"/>
                  <a:gd name="T28" fmla="*/ 414 w 673"/>
                  <a:gd name="T29" fmla="*/ 629 h 1068"/>
                  <a:gd name="T30" fmla="*/ 413 w 673"/>
                  <a:gd name="T31" fmla="*/ 602 h 1068"/>
                  <a:gd name="T32" fmla="*/ 390 w 673"/>
                  <a:gd name="T33" fmla="*/ 629 h 1068"/>
                  <a:gd name="T34" fmla="*/ 352 w 673"/>
                  <a:gd name="T35" fmla="*/ 664 h 1068"/>
                  <a:gd name="T36" fmla="*/ 289 w 673"/>
                  <a:gd name="T37" fmla="*/ 677 h 1068"/>
                  <a:gd name="T38" fmla="*/ 272 w 673"/>
                  <a:gd name="T39" fmla="*/ 704 h 1068"/>
                  <a:gd name="T40" fmla="*/ 315 w 673"/>
                  <a:gd name="T41" fmla="*/ 687 h 1068"/>
                  <a:gd name="T42" fmla="*/ 357 w 673"/>
                  <a:gd name="T43" fmla="*/ 695 h 1068"/>
                  <a:gd name="T44" fmla="*/ 375 w 673"/>
                  <a:gd name="T45" fmla="*/ 748 h 1068"/>
                  <a:gd name="T46" fmla="*/ 413 w 673"/>
                  <a:gd name="T47" fmla="*/ 755 h 1068"/>
                  <a:gd name="T48" fmla="*/ 401 w 673"/>
                  <a:gd name="T49" fmla="*/ 821 h 1068"/>
                  <a:gd name="T50" fmla="*/ 388 w 673"/>
                  <a:gd name="T51" fmla="*/ 904 h 1068"/>
                  <a:gd name="T52" fmla="*/ 390 w 673"/>
                  <a:gd name="T53" fmla="*/ 965 h 1068"/>
                  <a:gd name="T54" fmla="*/ 346 w 673"/>
                  <a:gd name="T55" fmla="*/ 874 h 1068"/>
                  <a:gd name="T56" fmla="*/ 344 w 673"/>
                  <a:gd name="T57" fmla="*/ 773 h 1068"/>
                  <a:gd name="T58" fmla="*/ 285 w 673"/>
                  <a:gd name="T59" fmla="*/ 776 h 1068"/>
                  <a:gd name="T60" fmla="*/ 274 w 673"/>
                  <a:gd name="T61" fmla="*/ 879 h 1068"/>
                  <a:gd name="T62" fmla="*/ 280 w 673"/>
                  <a:gd name="T63" fmla="*/ 955 h 1068"/>
                  <a:gd name="T64" fmla="*/ 332 w 673"/>
                  <a:gd name="T65" fmla="*/ 1039 h 1068"/>
                  <a:gd name="T66" fmla="*/ 392 w 673"/>
                  <a:gd name="T67" fmla="*/ 1021 h 1068"/>
                  <a:gd name="T68" fmla="*/ 447 w 673"/>
                  <a:gd name="T69" fmla="*/ 936 h 1068"/>
                  <a:gd name="T70" fmla="*/ 448 w 673"/>
                  <a:gd name="T71" fmla="*/ 967 h 1068"/>
                  <a:gd name="T72" fmla="*/ 442 w 673"/>
                  <a:gd name="T73" fmla="*/ 1007 h 1068"/>
                  <a:gd name="T74" fmla="*/ 498 w 673"/>
                  <a:gd name="T75" fmla="*/ 996 h 1068"/>
                  <a:gd name="T76" fmla="*/ 507 w 673"/>
                  <a:gd name="T77" fmla="*/ 1039 h 1068"/>
                  <a:gd name="T78" fmla="*/ 449 w 673"/>
                  <a:gd name="T79" fmla="*/ 1040 h 1068"/>
                  <a:gd name="T80" fmla="*/ 413 w 673"/>
                  <a:gd name="T81" fmla="*/ 1048 h 1068"/>
                  <a:gd name="T82" fmla="*/ 317 w 673"/>
                  <a:gd name="T83" fmla="*/ 1062 h 1068"/>
                  <a:gd name="T84" fmla="*/ 252 w 673"/>
                  <a:gd name="T85" fmla="*/ 1014 h 1068"/>
                  <a:gd name="T86" fmla="*/ 228 w 673"/>
                  <a:gd name="T87" fmla="*/ 917 h 1068"/>
                  <a:gd name="T88" fmla="*/ 259 w 673"/>
                  <a:gd name="T89" fmla="*/ 747 h 1068"/>
                  <a:gd name="T90" fmla="*/ 107 w 673"/>
                  <a:gd name="T91" fmla="*/ 779 h 1068"/>
                  <a:gd name="T92" fmla="*/ 0 w 673"/>
                  <a:gd name="T93" fmla="*/ 760 h 1068"/>
                  <a:gd name="T94" fmla="*/ 28 w 673"/>
                  <a:gd name="T95" fmla="*/ 721 h 1068"/>
                  <a:gd name="T96" fmla="*/ 203 w 673"/>
                  <a:gd name="T97" fmla="*/ 620 h 1068"/>
                  <a:gd name="T98" fmla="*/ 284 w 673"/>
                  <a:gd name="T99" fmla="*/ 591 h 1068"/>
                  <a:gd name="T100" fmla="*/ 246 w 673"/>
                  <a:gd name="T101" fmla="*/ 449 h 1068"/>
                  <a:gd name="T102" fmla="*/ 235 w 673"/>
                  <a:gd name="T103" fmla="*/ 349 h 1068"/>
                  <a:gd name="T104" fmla="*/ 253 w 673"/>
                  <a:gd name="T105" fmla="*/ 414 h 1068"/>
                  <a:gd name="T106" fmla="*/ 306 w 673"/>
                  <a:gd name="T107" fmla="*/ 569 h 1068"/>
                  <a:gd name="T108" fmla="*/ 573 w 673"/>
                  <a:gd name="T109" fmla="*/ 550 h 1068"/>
                  <a:gd name="T110" fmla="*/ 575 w 673"/>
                  <a:gd name="T111" fmla="*/ 410 h 1068"/>
                  <a:gd name="T112" fmla="*/ 460 w 673"/>
                  <a:gd name="T113" fmla="*/ 242 h 1068"/>
                  <a:gd name="T114" fmla="*/ 356 w 673"/>
                  <a:gd name="T115" fmla="*/ 117 h 1068"/>
                  <a:gd name="T116" fmla="*/ 263 w 673"/>
                  <a:gd name="T117" fmla="*/ 48 h 1068"/>
                  <a:gd name="T118" fmla="*/ 211 w 673"/>
                  <a:gd name="T119" fmla="*/ 8 h 1068"/>
                  <a:gd name="T120" fmla="*/ 270 w 673"/>
                  <a:gd name="T121" fmla="*/ 29 h 106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73"/>
                  <a:gd name="T184" fmla="*/ 0 h 1068"/>
                  <a:gd name="T185" fmla="*/ 673 w 673"/>
                  <a:gd name="T186" fmla="*/ 1068 h 106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73" h="1068">
                    <a:moveTo>
                      <a:pt x="280" y="42"/>
                    </a:moveTo>
                    <a:lnTo>
                      <a:pt x="288" y="40"/>
                    </a:lnTo>
                    <a:lnTo>
                      <a:pt x="298" y="40"/>
                    </a:lnTo>
                    <a:lnTo>
                      <a:pt x="306" y="42"/>
                    </a:lnTo>
                    <a:lnTo>
                      <a:pt x="315" y="45"/>
                    </a:lnTo>
                    <a:lnTo>
                      <a:pt x="323" y="49"/>
                    </a:lnTo>
                    <a:lnTo>
                      <a:pt x="330" y="53"/>
                    </a:lnTo>
                    <a:lnTo>
                      <a:pt x="338" y="58"/>
                    </a:lnTo>
                    <a:lnTo>
                      <a:pt x="345" y="64"/>
                    </a:lnTo>
                    <a:lnTo>
                      <a:pt x="352" y="69"/>
                    </a:lnTo>
                    <a:lnTo>
                      <a:pt x="358" y="75"/>
                    </a:lnTo>
                    <a:lnTo>
                      <a:pt x="366" y="82"/>
                    </a:lnTo>
                    <a:lnTo>
                      <a:pt x="373" y="89"/>
                    </a:lnTo>
                    <a:lnTo>
                      <a:pt x="379" y="95"/>
                    </a:lnTo>
                    <a:lnTo>
                      <a:pt x="386" y="101"/>
                    </a:lnTo>
                    <a:lnTo>
                      <a:pt x="393" y="106"/>
                    </a:lnTo>
                    <a:lnTo>
                      <a:pt x="401" y="113"/>
                    </a:lnTo>
                    <a:lnTo>
                      <a:pt x="488" y="206"/>
                    </a:lnTo>
                    <a:lnTo>
                      <a:pt x="497" y="201"/>
                    </a:lnTo>
                    <a:lnTo>
                      <a:pt x="507" y="197"/>
                    </a:lnTo>
                    <a:lnTo>
                      <a:pt x="516" y="193"/>
                    </a:lnTo>
                    <a:lnTo>
                      <a:pt x="526" y="189"/>
                    </a:lnTo>
                    <a:lnTo>
                      <a:pt x="535" y="184"/>
                    </a:lnTo>
                    <a:lnTo>
                      <a:pt x="545" y="180"/>
                    </a:lnTo>
                    <a:lnTo>
                      <a:pt x="555" y="176"/>
                    </a:lnTo>
                    <a:lnTo>
                      <a:pt x="565" y="173"/>
                    </a:lnTo>
                    <a:lnTo>
                      <a:pt x="574" y="168"/>
                    </a:lnTo>
                    <a:lnTo>
                      <a:pt x="585" y="165"/>
                    </a:lnTo>
                    <a:lnTo>
                      <a:pt x="595" y="162"/>
                    </a:lnTo>
                    <a:lnTo>
                      <a:pt x="605" y="160"/>
                    </a:lnTo>
                    <a:lnTo>
                      <a:pt x="615" y="157"/>
                    </a:lnTo>
                    <a:lnTo>
                      <a:pt x="626" y="156"/>
                    </a:lnTo>
                    <a:lnTo>
                      <a:pt x="637" y="155"/>
                    </a:lnTo>
                    <a:lnTo>
                      <a:pt x="649" y="155"/>
                    </a:lnTo>
                    <a:lnTo>
                      <a:pt x="645" y="159"/>
                    </a:lnTo>
                    <a:lnTo>
                      <a:pt x="641" y="162"/>
                    </a:lnTo>
                    <a:lnTo>
                      <a:pt x="637" y="163"/>
                    </a:lnTo>
                    <a:lnTo>
                      <a:pt x="635" y="164"/>
                    </a:lnTo>
                    <a:lnTo>
                      <a:pt x="632" y="165"/>
                    </a:lnTo>
                    <a:lnTo>
                      <a:pt x="629" y="166"/>
                    </a:lnTo>
                    <a:lnTo>
                      <a:pt x="626" y="166"/>
                    </a:lnTo>
                    <a:lnTo>
                      <a:pt x="623" y="167"/>
                    </a:lnTo>
                    <a:lnTo>
                      <a:pt x="620" y="168"/>
                    </a:lnTo>
                    <a:lnTo>
                      <a:pt x="618" y="169"/>
                    </a:lnTo>
                    <a:lnTo>
                      <a:pt x="615" y="171"/>
                    </a:lnTo>
                    <a:lnTo>
                      <a:pt x="614" y="174"/>
                    </a:lnTo>
                    <a:lnTo>
                      <a:pt x="612" y="177"/>
                    </a:lnTo>
                    <a:lnTo>
                      <a:pt x="611" y="180"/>
                    </a:lnTo>
                    <a:lnTo>
                      <a:pt x="604" y="182"/>
                    </a:lnTo>
                    <a:lnTo>
                      <a:pt x="598" y="185"/>
                    </a:lnTo>
                    <a:lnTo>
                      <a:pt x="591" y="188"/>
                    </a:lnTo>
                    <a:lnTo>
                      <a:pt x="585" y="192"/>
                    </a:lnTo>
                    <a:lnTo>
                      <a:pt x="579" y="195"/>
                    </a:lnTo>
                    <a:lnTo>
                      <a:pt x="573" y="200"/>
                    </a:lnTo>
                    <a:lnTo>
                      <a:pt x="568" y="205"/>
                    </a:lnTo>
                    <a:lnTo>
                      <a:pt x="562" y="209"/>
                    </a:lnTo>
                    <a:lnTo>
                      <a:pt x="556" y="214"/>
                    </a:lnTo>
                    <a:lnTo>
                      <a:pt x="550" y="218"/>
                    </a:lnTo>
                    <a:lnTo>
                      <a:pt x="544" y="222"/>
                    </a:lnTo>
                    <a:lnTo>
                      <a:pt x="539" y="226"/>
                    </a:lnTo>
                    <a:lnTo>
                      <a:pt x="532" y="230"/>
                    </a:lnTo>
                    <a:lnTo>
                      <a:pt x="527" y="235"/>
                    </a:lnTo>
                    <a:lnTo>
                      <a:pt x="521" y="239"/>
                    </a:lnTo>
                    <a:lnTo>
                      <a:pt x="515" y="243"/>
                    </a:lnTo>
                    <a:lnTo>
                      <a:pt x="528" y="257"/>
                    </a:lnTo>
                    <a:lnTo>
                      <a:pt x="540" y="272"/>
                    </a:lnTo>
                    <a:lnTo>
                      <a:pt x="552" y="286"/>
                    </a:lnTo>
                    <a:lnTo>
                      <a:pt x="563" y="302"/>
                    </a:lnTo>
                    <a:lnTo>
                      <a:pt x="574" y="316"/>
                    </a:lnTo>
                    <a:lnTo>
                      <a:pt x="585" y="332"/>
                    </a:lnTo>
                    <a:lnTo>
                      <a:pt x="595" y="347"/>
                    </a:lnTo>
                    <a:lnTo>
                      <a:pt x="605" y="364"/>
                    </a:lnTo>
                    <a:lnTo>
                      <a:pt x="614" y="379"/>
                    </a:lnTo>
                    <a:lnTo>
                      <a:pt x="623" y="395"/>
                    </a:lnTo>
                    <a:lnTo>
                      <a:pt x="632" y="411"/>
                    </a:lnTo>
                    <a:lnTo>
                      <a:pt x="640" y="429"/>
                    </a:lnTo>
                    <a:lnTo>
                      <a:pt x="647" y="445"/>
                    </a:lnTo>
                    <a:lnTo>
                      <a:pt x="655" y="462"/>
                    </a:lnTo>
                    <a:lnTo>
                      <a:pt x="661" y="479"/>
                    </a:lnTo>
                    <a:lnTo>
                      <a:pt x="668" y="497"/>
                    </a:lnTo>
                    <a:lnTo>
                      <a:pt x="670" y="500"/>
                    </a:lnTo>
                    <a:lnTo>
                      <a:pt x="671" y="504"/>
                    </a:lnTo>
                    <a:lnTo>
                      <a:pt x="672" y="508"/>
                    </a:lnTo>
                    <a:lnTo>
                      <a:pt x="673" y="512"/>
                    </a:lnTo>
                    <a:lnTo>
                      <a:pt x="673" y="518"/>
                    </a:lnTo>
                    <a:lnTo>
                      <a:pt x="673" y="522"/>
                    </a:lnTo>
                    <a:lnTo>
                      <a:pt x="673" y="526"/>
                    </a:lnTo>
                    <a:lnTo>
                      <a:pt x="673" y="531"/>
                    </a:lnTo>
                    <a:lnTo>
                      <a:pt x="672" y="535"/>
                    </a:lnTo>
                    <a:lnTo>
                      <a:pt x="672" y="539"/>
                    </a:lnTo>
                    <a:lnTo>
                      <a:pt x="671" y="544"/>
                    </a:lnTo>
                    <a:lnTo>
                      <a:pt x="671" y="549"/>
                    </a:lnTo>
                    <a:lnTo>
                      <a:pt x="670" y="553"/>
                    </a:lnTo>
                    <a:lnTo>
                      <a:pt x="669" y="558"/>
                    </a:lnTo>
                    <a:lnTo>
                      <a:pt x="668" y="562"/>
                    </a:lnTo>
                    <a:lnTo>
                      <a:pt x="668" y="567"/>
                    </a:lnTo>
                    <a:lnTo>
                      <a:pt x="670" y="568"/>
                    </a:lnTo>
                    <a:lnTo>
                      <a:pt x="672" y="570"/>
                    </a:lnTo>
                    <a:lnTo>
                      <a:pt x="672" y="572"/>
                    </a:lnTo>
                    <a:lnTo>
                      <a:pt x="673" y="575"/>
                    </a:lnTo>
                    <a:lnTo>
                      <a:pt x="672" y="577"/>
                    </a:lnTo>
                    <a:lnTo>
                      <a:pt x="672" y="581"/>
                    </a:lnTo>
                    <a:lnTo>
                      <a:pt x="672" y="584"/>
                    </a:lnTo>
                    <a:lnTo>
                      <a:pt x="673" y="587"/>
                    </a:lnTo>
                    <a:lnTo>
                      <a:pt x="664" y="592"/>
                    </a:lnTo>
                    <a:lnTo>
                      <a:pt x="657" y="596"/>
                    </a:lnTo>
                    <a:lnTo>
                      <a:pt x="648" y="601"/>
                    </a:lnTo>
                    <a:lnTo>
                      <a:pt x="641" y="605"/>
                    </a:lnTo>
                    <a:lnTo>
                      <a:pt x="632" y="608"/>
                    </a:lnTo>
                    <a:lnTo>
                      <a:pt x="624" y="613"/>
                    </a:lnTo>
                    <a:lnTo>
                      <a:pt x="616" y="617"/>
                    </a:lnTo>
                    <a:lnTo>
                      <a:pt x="608" y="620"/>
                    </a:lnTo>
                    <a:lnTo>
                      <a:pt x="599" y="623"/>
                    </a:lnTo>
                    <a:lnTo>
                      <a:pt x="591" y="626"/>
                    </a:lnTo>
                    <a:lnTo>
                      <a:pt x="582" y="630"/>
                    </a:lnTo>
                    <a:lnTo>
                      <a:pt x="574" y="633"/>
                    </a:lnTo>
                    <a:lnTo>
                      <a:pt x="565" y="636"/>
                    </a:lnTo>
                    <a:lnTo>
                      <a:pt x="557" y="639"/>
                    </a:lnTo>
                    <a:lnTo>
                      <a:pt x="548" y="643"/>
                    </a:lnTo>
                    <a:lnTo>
                      <a:pt x="540" y="646"/>
                    </a:lnTo>
                    <a:lnTo>
                      <a:pt x="537" y="646"/>
                    </a:lnTo>
                    <a:lnTo>
                      <a:pt x="534" y="646"/>
                    </a:lnTo>
                    <a:lnTo>
                      <a:pt x="531" y="646"/>
                    </a:lnTo>
                    <a:lnTo>
                      <a:pt x="528" y="646"/>
                    </a:lnTo>
                    <a:lnTo>
                      <a:pt x="525" y="646"/>
                    </a:lnTo>
                    <a:lnTo>
                      <a:pt x="521" y="646"/>
                    </a:lnTo>
                    <a:lnTo>
                      <a:pt x="518" y="646"/>
                    </a:lnTo>
                    <a:lnTo>
                      <a:pt x="516" y="646"/>
                    </a:lnTo>
                    <a:lnTo>
                      <a:pt x="513" y="646"/>
                    </a:lnTo>
                    <a:lnTo>
                      <a:pt x="510" y="646"/>
                    </a:lnTo>
                    <a:lnTo>
                      <a:pt x="506" y="646"/>
                    </a:lnTo>
                    <a:lnTo>
                      <a:pt x="504" y="646"/>
                    </a:lnTo>
                    <a:lnTo>
                      <a:pt x="498" y="647"/>
                    </a:lnTo>
                    <a:lnTo>
                      <a:pt x="493" y="649"/>
                    </a:lnTo>
                    <a:lnTo>
                      <a:pt x="490" y="648"/>
                    </a:lnTo>
                    <a:lnTo>
                      <a:pt x="487" y="648"/>
                    </a:lnTo>
                    <a:lnTo>
                      <a:pt x="484" y="649"/>
                    </a:lnTo>
                    <a:lnTo>
                      <a:pt x="481" y="650"/>
                    </a:lnTo>
                    <a:lnTo>
                      <a:pt x="478" y="651"/>
                    </a:lnTo>
                    <a:lnTo>
                      <a:pt x="475" y="651"/>
                    </a:lnTo>
                    <a:lnTo>
                      <a:pt x="472" y="651"/>
                    </a:lnTo>
                    <a:lnTo>
                      <a:pt x="469" y="649"/>
                    </a:lnTo>
                    <a:lnTo>
                      <a:pt x="474" y="646"/>
                    </a:lnTo>
                    <a:lnTo>
                      <a:pt x="478" y="644"/>
                    </a:lnTo>
                    <a:lnTo>
                      <a:pt x="484" y="641"/>
                    </a:lnTo>
                    <a:lnTo>
                      <a:pt x="489" y="639"/>
                    </a:lnTo>
                    <a:lnTo>
                      <a:pt x="493" y="637"/>
                    </a:lnTo>
                    <a:lnTo>
                      <a:pt x="499" y="636"/>
                    </a:lnTo>
                    <a:lnTo>
                      <a:pt x="504" y="634"/>
                    </a:lnTo>
                    <a:lnTo>
                      <a:pt x="509" y="632"/>
                    </a:lnTo>
                    <a:lnTo>
                      <a:pt x="514" y="630"/>
                    </a:lnTo>
                    <a:lnTo>
                      <a:pt x="519" y="628"/>
                    </a:lnTo>
                    <a:lnTo>
                      <a:pt x="524" y="626"/>
                    </a:lnTo>
                    <a:lnTo>
                      <a:pt x="529" y="624"/>
                    </a:lnTo>
                    <a:lnTo>
                      <a:pt x="533" y="621"/>
                    </a:lnTo>
                    <a:lnTo>
                      <a:pt x="538" y="618"/>
                    </a:lnTo>
                    <a:lnTo>
                      <a:pt x="543" y="615"/>
                    </a:lnTo>
                    <a:lnTo>
                      <a:pt x="548" y="612"/>
                    </a:lnTo>
                    <a:lnTo>
                      <a:pt x="547" y="607"/>
                    </a:lnTo>
                    <a:lnTo>
                      <a:pt x="547" y="602"/>
                    </a:lnTo>
                    <a:lnTo>
                      <a:pt x="548" y="596"/>
                    </a:lnTo>
                    <a:lnTo>
                      <a:pt x="551" y="593"/>
                    </a:lnTo>
                    <a:lnTo>
                      <a:pt x="546" y="591"/>
                    </a:lnTo>
                    <a:lnTo>
                      <a:pt x="543" y="591"/>
                    </a:lnTo>
                    <a:lnTo>
                      <a:pt x="539" y="590"/>
                    </a:lnTo>
                    <a:lnTo>
                      <a:pt x="535" y="590"/>
                    </a:lnTo>
                    <a:lnTo>
                      <a:pt x="531" y="589"/>
                    </a:lnTo>
                    <a:lnTo>
                      <a:pt x="527" y="589"/>
                    </a:lnTo>
                    <a:lnTo>
                      <a:pt x="523" y="589"/>
                    </a:lnTo>
                    <a:lnTo>
                      <a:pt x="519" y="589"/>
                    </a:lnTo>
                    <a:lnTo>
                      <a:pt x="514" y="589"/>
                    </a:lnTo>
                    <a:lnTo>
                      <a:pt x="511" y="589"/>
                    </a:lnTo>
                    <a:lnTo>
                      <a:pt x="506" y="589"/>
                    </a:lnTo>
                    <a:lnTo>
                      <a:pt x="502" y="590"/>
                    </a:lnTo>
                    <a:lnTo>
                      <a:pt x="498" y="590"/>
                    </a:lnTo>
                    <a:lnTo>
                      <a:pt x="494" y="591"/>
                    </a:lnTo>
                    <a:lnTo>
                      <a:pt x="491" y="591"/>
                    </a:lnTo>
                    <a:lnTo>
                      <a:pt x="488" y="593"/>
                    </a:lnTo>
                    <a:lnTo>
                      <a:pt x="489" y="596"/>
                    </a:lnTo>
                    <a:lnTo>
                      <a:pt x="490" y="600"/>
                    </a:lnTo>
                    <a:lnTo>
                      <a:pt x="490" y="604"/>
                    </a:lnTo>
                    <a:lnTo>
                      <a:pt x="491" y="607"/>
                    </a:lnTo>
                    <a:lnTo>
                      <a:pt x="490" y="610"/>
                    </a:lnTo>
                    <a:lnTo>
                      <a:pt x="490" y="615"/>
                    </a:lnTo>
                    <a:lnTo>
                      <a:pt x="489" y="618"/>
                    </a:lnTo>
                    <a:lnTo>
                      <a:pt x="488" y="623"/>
                    </a:lnTo>
                    <a:lnTo>
                      <a:pt x="484" y="625"/>
                    </a:lnTo>
                    <a:lnTo>
                      <a:pt x="480" y="628"/>
                    </a:lnTo>
                    <a:lnTo>
                      <a:pt x="476" y="630"/>
                    </a:lnTo>
                    <a:lnTo>
                      <a:pt x="473" y="633"/>
                    </a:lnTo>
                    <a:lnTo>
                      <a:pt x="469" y="636"/>
                    </a:lnTo>
                    <a:lnTo>
                      <a:pt x="465" y="639"/>
                    </a:lnTo>
                    <a:lnTo>
                      <a:pt x="461" y="643"/>
                    </a:lnTo>
                    <a:lnTo>
                      <a:pt x="458" y="646"/>
                    </a:lnTo>
                    <a:lnTo>
                      <a:pt x="453" y="648"/>
                    </a:lnTo>
                    <a:lnTo>
                      <a:pt x="449" y="650"/>
                    </a:lnTo>
                    <a:lnTo>
                      <a:pt x="444" y="651"/>
                    </a:lnTo>
                    <a:lnTo>
                      <a:pt x="440" y="653"/>
                    </a:lnTo>
                    <a:lnTo>
                      <a:pt x="435" y="654"/>
                    </a:lnTo>
                    <a:lnTo>
                      <a:pt x="430" y="654"/>
                    </a:lnTo>
                    <a:lnTo>
                      <a:pt x="425" y="654"/>
                    </a:lnTo>
                    <a:lnTo>
                      <a:pt x="420" y="654"/>
                    </a:lnTo>
                    <a:lnTo>
                      <a:pt x="417" y="651"/>
                    </a:lnTo>
                    <a:lnTo>
                      <a:pt x="415" y="648"/>
                    </a:lnTo>
                    <a:lnTo>
                      <a:pt x="413" y="645"/>
                    </a:lnTo>
                    <a:lnTo>
                      <a:pt x="412" y="643"/>
                    </a:lnTo>
                    <a:lnTo>
                      <a:pt x="411" y="638"/>
                    </a:lnTo>
                    <a:lnTo>
                      <a:pt x="412" y="635"/>
                    </a:lnTo>
                    <a:lnTo>
                      <a:pt x="412" y="632"/>
                    </a:lnTo>
                    <a:lnTo>
                      <a:pt x="414" y="629"/>
                    </a:lnTo>
                    <a:lnTo>
                      <a:pt x="416" y="624"/>
                    </a:lnTo>
                    <a:lnTo>
                      <a:pt x="419" y="621"/>
                    </a:lnTo>
                    <a:lnTo>
                      <a:pt x="423" y="617"/>
                    </a:lnTo>
                    <a:lnTo>
                      <a:pt x="427" y="613"/>
                    </a:lnTo>
                    <a:lnTo>
                      <a:pt x="429" y="609"/>
                    </a:lnTo>
                    <a:lnTo>
                      <a:pt x="432" y="605"/>
                    </a:lnTo>
                    <a:lnTo>
                      <a:pt x="433" y="601"/>
                    </a:lnTo>
                    <a:lnTo>
                      <a:pt x="433" y="597"/>
                    </a:lnTo>
                    <a:lnTo>
                      <a:pt x="429" y="598"/>
                    </a:lnTo>
                    <a:lnTo>
                      <a:pt x="426" y="599"/>
                    </a:lnTo>
                    <a:lnTo>
                      <a:pt x="423" y="600"/>
                    </a:lnTo>
                    <a:lnTo>
                      <a:pt x="419" y="601"/>
                    </a:lnTo>
                    <a:lnTo>
                      <a:pt x="416" y="601"/>
                    </a:lnTo>
                    <a:lnTo>
                      <a:pt x="413" y="602"/>
                    </a:lnTo>
                    <a:lnTo>
                      <a:pt x="410" y="603"/>
                    </a:lnTo>
                    <a:lnTo>
                      <a:pt x="406" y="604"/>
                    </a:lnTo>
                    <a:lnTo>
                      <a:pt x="403" y="604"/>
                    </a:lnTo>
                    <a:lnTo>
                      <a:pt x="400" y="605"/>
                    </a:lnTo>
                    <a:lnTo>
                      <a:pt x="397" y="606"/>
                    </a:lnTo>
                    <a:lnTo>
                      <a:pt x="394" y="607"/>
                    </a:lnTo>
                    <a:lnTo>
                      <a:pt x="390" y="608"/>
                    </a:lnTo>
                    <a:lnTo>
                      <a:pt x="387" y="609"/>
                    </a:lnTo>
                    <a:lnTo>
                      <a:pt x="384" y="610"/>
                    </a:lnTo>
                    <a:lnTo>
                      <a:pt x="381" y="612"/>
                    </a:lnTo>
                    <a:lnTo>
                      <a:pt x="385" y="615"/>
                    </a:lnTo>
                    <a:lnTo>
                      <a:pt x="388" y="619"/>
                    </a:lnTo>
                    <a:lnTo>
                      <a:pt x="390" y="623"/>
                    </a:lnTo>
                    <a:lnTo>
                      <a:pt x="390" y="629"/>
                    </a:lnTo>
                    <a:lnTo>
                      <a:pt x="389" y="633"/>
                    </a:lnTo>
                    <a:lnTo>
                      <a:pt x="389" y="638"/>
                    </a:lnTo>
                    <a:lnTo>
                      <a:pt x="387" y="644"/>
                    </a:lnTo>
                    <a:lnTo>
                      <a:pt x="387" y="649"/>
                    </a:lnTo>
                    <a:lnTo>
                      <a:pt x="383" y="649"/>
                    </a:lnTo>
                    <a:lnTo>
                      <a:pt x="379" y="650"/>
                    </a:lnTo>
                    <a:lnTo>
                      <a:pt x="375" y="652"/>
                    </a:lnTo>
                    <a:lnTo>
                      <a:pt x="372" y="653"/>
                    </a:lnTo>
                    <a:lnTo>
                      <a:pt x="369" y="655"/>
                    </a:lnTo>
                    <a:lnTo>
                      <a:pt x="366" y="657"/>
                    </a:lnTo>
                    <a:lnTo>
                      <a:pt x="361" y="659"/>
                    </a:lnTo>
                    <a:lnTo>
                      <a:pt x="358" y="661"/>
                    </a:lnTo>
                    <a:lnTo>
                      <a:pt x="355" y="663"/>
                    </a:lnTo>
                    <a:lnTo>
                      <a:pt x="352" y="664"/>
                    </a:lnTo>
                    <a:lnTo>
                      <a:pt x="348" y="665"/>
                    </a:lnTo>
                    <a:lnTo>
                      <a:pt x="345" y="667"/>
                    </a:lnTo>
                    <a:lnTo>
                      <a:pt x="341" y="667"/>
                    </a:lnTo>
                    <a:lnTo>
                      <a:pt x="338" y="668"/>
                    </a:lnTo>
                    <a:lnTo>
                      <a:pt x="335" y="668"/>
                    </a:lnTo>
                    <a:lnTo>
                      <a:pt x="332" y="668"/>
                    </a:lnTo>
                    <a:lnTo>
                      <a:pt x="315" y="654"/>
                    </a:lnTo>
                    <a:lnTo>
                      <a:pt x="311" y="658"/>
                    </a:lnTo>
                    <a:lnTo>
                      <a:pt x="307" y="661"/>
                    </a:lnTo>
                    <a:lnTo>
                      <a:pt x="303" y="664"/>
                    </a:lnTo>
                    <a:lnTo>
                      <a:pt x="299" y="667"/>
                    </a:lnTo>
                    <a:lnTo>
                      <a:pt x="296" y="670"/>
                    </a:lnTo>
                    <a:lnTo>
                      <a:pt x="292" y="673"/>
                    </a:lnTo>
                    <a:lnTo>
                      <a:pt x="289" y="677"/>
                    </a:lnTo>
                    <a:lnTo>
                      <a:pt x="286" y="680"/>
                    </a:lnTo>
                    <a:lnTo>
                      <a:pt x="282" y="683"/>
                    </a:lnTo>
                    <a:lnTo>
                      <a:pt x="278" y="686"/>
                    </a:lnTo>
                    <a:lnTo>
                      <a:pt x="275" y="689"/>
                    </a:lnTo>
                    <a:lnTo>
                      <a:pt x="272" y="692"/>
                    </a:lnTo>
                    <a:lnTo>
                      <a:pt x="269" y="695"/>
                    </a:lnTo>
                    <a:lnTo>
                      <a:pt x="266" y="698"/>
                    </a:lnTo>
                    <a:lnTo>
                      <a:pt x="263" y="701"/>
                    </a:lnTo>
                    <a:lnTo>
                      <a:pt x="261" y="706"/>
                    </a:lnTo>
                    <a:lnTo>
                      <a:pt x="262" y="708"/>
                    </a:lnTo>
                    <a:lnTo>
                      <a:pt x="265" y="708"/>
                    </a:lnTo>
                    <a:lnTo>
                      <a:pt x="266" y="708"/>
                    </a:lnTo>
                    <a:lnTo>
                      <a:pt x="268" y="707"/>
                    </a:lnTo>
                    <a:lnTo>
                      <a:pt x="272" y="704"/>
                    </a:lnTo>
                    <a:lnTo>
                      <a:pt x="277" y="706"/>
                    </a:lnTo>
                    <a:lnTo>
                      <a:pt x="279" y="701"/>
                    </a:lnTo>
                    <a:lnTo>
                      <a:pt x="282" y="697"/>
                    </a:lnTo>
                    <a:lnTo>
                      <a:pt x="285" y="693"/>
                    </a:lnTo>
                    <a:lnTo>
                      <a:pt x="288" y="689"/>
                    </a:lnTo>
                    <a:lnTo>
                      <a:pt x="292" y="686"/>
                    </a:lnTo>
                    <a:lnTo>
                      <a:pt x="297" y="683"/>
                    </a:lnTo>
                    <a:lnTo>
                      <a:pt x="299" y="682"/>
                    </a:lnTo>
                    <a:lnTo>
                      <a:pt x="301" y="682"/>
                    </a:lnTo>
                    <a:lnTo>
                      <a:pt x="304" y="682"/>
                    </a:lnTo>
                    <a:lnTo>
                      <a:pt x="307" y="683"/>
                    </a:lnTo>
                    <a:lnTo>
                      <a:pt x="309" y="684"/>
                    </a:lnTo>
                    <a:lnTo>
                      <a:pt x="312" y="686"/>
                    </a:lnTo>
                    <a:lnTo>
                      <a:pt x="315" y="687"/>
                    </a:lnTo>
                    <a:lnTo>
                      <a:pt x="318" y="688"/>
                    </a:lnTo>
                    <a:lnTo>
                      <a:pt x="321" y="688"/>
                    </a:lnTo>
                    <a:lnTo>
                      <a:pt x="324" y="688"/>
                    </a:lnTo>
                    <a:lnTo>
                      <a:pt x="327" y="688"/>
                    </a:lnTo>
                    <a:lnTo>
                      <a:pt x="331" y="688"/>
                    </a:lnTo>
                    <a:lnTo>
                      <a:pt x="334" y="688"/>
                    </a:lnTo>
                    <a:lnTo>
                      <a:pt x="337" y="688"/>
                    </a:lnTo>
                    <a:lnTo>
                      <a:pt x="340" y="688"/>
                    </a:lnTo>
                    <a:lnTo>
                      <a:pt x="343" y="689"/>
                    </a:lnTo>
                    <a:lnTo>
                      <a:pt x="346" y="689"/>
                    </a:lnTo>
                    <a:lnTo>
                      <a:pt x="349" y="691"/>
                    </a:lnTo>
                    <a:lnTo>
                      <a:pt x="351" y="693"/>
                    </a:lnTo>
                    <a:lnTo>
                      <a:pt x="354" y="696"/>
                    </a:lnTo>
                    <a:lnTo>
                      <a:pt x="357" y="695"/>
                    </a:lnTo>
                    <a:lnTo>
                      <a:pt x="361" y="696"/>
                    </a:lnTo>
                    <a:lnTo>
                      <a:pt x="366" y="696"/>
                    </a:lnTo>
                    <a:lnTo>
                      <a:pt x="369" y="698"/>
                    </a:lnTo>
                    <a:lnTo>
                      <a:pt x="372" y="701"/>
                    </a:lnTo>
                    <a:lnTo>
                      <a:pt x="374" y="704"/>
                    </a:lnTo>
                    <a:lnTo>
                      <a:pt x="376" y="708"/>
                    </a:lnTo>
                    <a:lnTo>
                      <a:pt x="379" y="711"/>
                    </a:lnTo>
                    <a:lnTo>
                      <a:pt x="379" y="716"/>
                    </a:lnTo>
                    <a:lnTo>
                      <a:pt x="379" y="722"/>
                    </a:lnTo>
                    <a:lnTo>
                      <a:pt x="378" y="726"/>
                    </a:lnTo>
                    <a:lnTo>
                      <a:pt x="377" y="732"/>
                    </a:lnTo>
                    <a:lnTo>
                      <a:pt x="375" y="738"/>
                    </a:lnTo>
                    <a:lnTo>
                      <a:pt x="375" y="744"/>
                    </a:lnTo>
                    <a:lnTo>
                      <a:pt x="375" y="748"/>
                    </a:lnTo>
                    <a:lnTo>
                      <a:pt x="376" y="753"/>
                    </a:lnTo>
                    <a:lnTo>
                      <a:pt x="378" y="750"/>
                    </a:lnTo>
                    <a:lnTo>
                      <a:pt x="380" y="748"/>
                    </a:lnTo>
                    <a:lnTo>
                      <a:pt x="382" y="747"/>
                    </a:lnTo>
                    <a:lnTo>
                      <a:pt x="385" y="746"/>
                    </a:lnTo>
                    <a:lnTo>
                      <a:pt x="390" y="744"/>
                    </a:lnTo>
                    <a:lnTo>
                      <a:pt x="395" y="742"/>
                    </a:lnTo>
                    <a:lnTo>
                      <a:pt x="397" y="744"/>
                    </a:lnTo>
                    <a:lnTo>
                      <a:pt x="400" y="745"/>
                    </a:lnTo>
                    <a:lnTo>
                      <a:pt x="403" y="747"/>
                    </a:lnTo>
                    <a:lnTo>
                      <a:pt x="406" y="749"/>
                    </a:lnTo>
                    <a:lnTo>
                      <a:pt x="408" y="750"/>
                    </a:lnTo>
                    <a:lnTo>
                      <a:pt x="411" y="753"/>
                    </a:lnTo>
                    <a:lnTo>
                      <a:pt x="413" y="755"/>
                    </a:lnTo>
                    <a:lnTo>
                      <a:pt x="414" y="759"/>
                    </a:lnTo>
                    <a:lnTo>
                      <a:pt x="414" y="764"/>
                    </a:lnTo>
                    <a:lnTo>
                      <a:pt x="414" y="769"/>
                    </a:lnTo>
                    <a:lnTo>
                      <a:pt x="412" y="774"/>
                    </a:lnTo>
                    <a:lnTo>
                      <a:pt x="411" y="779"/>
                    </a:lnTo>
                    <a:lnTo>
                      <a:pt x="409" y="784"/>
                    </a:lnTo>
                    <a:lnTo>
                      <a:pt x="408" y="789"/>
                    </a:lnTo>
                    <a:lnTo>
                      <a:pt x="405" y="793"/>
                    </a:lnTo>
                    <a:lnTo>
                      <a:pt x="404" y="800"/>
                    </a:lnTo>
                    <a:lnTo>
                      <a:pt x="402" y="804"/>
                    </a:lnTo>
                    <a:lnTo>
                      <a:pt x="401" y="808"/>
                    </a:lnTo>
                    <a:lnTo>
                      <a:pt x="400" y="812"/>
                    </a:lnTo>
                    <a:lnTo>
                      <a:pt x="400" y="817"/>
                    </a:lnTo>
                    <a:lnTo>
                      <a:pt x="401" y="821"/>
                    </a:lnTo>
                    <a:lnTo>
                      <a:pt x="403" y="825"/>
                    </a:lnTo>
                    <a:lnTo>
                      <a:pt x="406" y="830"/>
                    </a:lnTo>
                    <a:lnTo>
                      <a:pt x="411" y="835"/>
                    </a:lnTo>
                    <a:lnTo>
                      <a:pt x="413" y="842"/>
                    </a:lnTo>
                    <a:lnTo>
                      <a:pt x="413" y="849"/>
                    </a:lnTo>
                    <a:lnTo>
                      <a:pt x="412" y="855"/>
                    </a:lnTo>
                    <a:lnTo>
                      <a:pt x="410" y="863"/>
                    </a:lnTo>
                    <a:lnTo>
                      <a:pt x="407" y="869"/>
                    </a:lnTo>
                    <a:lnTo>
                      <a:pt x="404" y="875"/>
                    </a:lnTo>
                    <a:lnTo>
                      <a:pt x="401" y="880"/>
                    </a:lnTo>
                    <a:lnTo>
                      <a:pt x="398" y="886"/>
                    </a:lnTo>
                    <a:lnTo>
                      <a:pt x="394" y="891"/>
                    </a:lnTo>
                    <a:lnTo>
                      <a:pt x="391" y="898"/>
                    </a:lnTo>
                    <a:lnTo>
                      <a:pt x="388" y="904"/>
                    </a:lnTo>
                    <a:lnTo>
                      <a:pt x="387" y="910"/>
                    </a:lnTo>
                    <a:lnTo>
                      <a:pt x="386" y="917"/>
                    </a:lnTo>
                    <a:lnTo>
                      <a:pt x="387" y="923"/>
                    </a:lnTo>
                    <a:lnTo>
                      <a:pt x="389" y="931"/>
                    </a:lnTo>
                    <a:lnTo>
                      <a:pt x="392" y="939"/>
                    </a:lnTo>
                    <a:lnTo>
                      <a:pt x="392" y="943"/>
                    </a:lnTo>
                    <a:lnTo>
                      <a:pt x="394" y="946"/>
                    </a:lnTo>
                    <a:lnTo>
                      <a:pt x="396" y="949"/>
                    </a:lnTo>
                    <a:lnTo>
                      <a:pt x="398" y="953"/>
                    </a:lnTo>
                    <a:lnTo>
                      <a:pt x="400" y="955"/>
                    </a:lnTo>
                    <a:lnTo>
                      <a:pt x="400" y="960"/>
                    </a:lnTo>
                    <a:lnTo>
                      <a:pt x="399" y="962"/>
                    </a:lnTo>
                    <a:lnTo>
                      <a:pt x="395" y="965"/>
                    </a:lnTo>
                    <a:lnTo>
                      <a:pt x="390" y="965"/>
                    </a:lnTo>
                    <a:lnTo>
                      <a:pt x="386" y="965"/>
                    </a:lnTo>
                    <a:lnTo>
                      <a:pt x="382" y="963"/>
                    </a:lnTo>
                    <a:lnTo>
                      <a:pt x="378" y="961"/>
                    </a:lnTo>
                    <a:lnTo>
                      <a:pt x="375" y="958"/>
                    </a:lnTo>
                    <a:lnTo>
                      <a:pt x="372" y="954"/>
                    </a:lnTo>
                    <a:lnTo>
                      <a:pt x="368" y="951"/>
                    </a:lnTo>
                    <a:lnTo>
                      <a:pt x="365" y="950"/>
                    </a:lnTo>
                    <a:lnTo>
                      <a:pt x="359" y="940"/>
                    </a:lnTo>
                    <a:lnTo>
                      <a:pt x="355" y="930"/>
                    </a:lnTo>
                    <a:lnTo>
                      <a:pt x="351" y="919"/>
                    </a:lnTo>
                    <a:lnTo>
                      <a:pt x="349" y="908"/>
                    </a:lnTo>
                    <a:lnTo>
                      <a:pt x="347" y="897"/>
                    </a:lnTo>
                    <a:lnTo>
                      <a:pt x="346" y="885"/>
                    </a:lnTo>
                    <a:lnTo>
                      <a:pt x="346" y="874"/>
                    </a:lnTo>
                    <a:lnTo>
                      <a:pt x="347" y="863"/>
                    </a:lnTo>
                    <a:lnTo>
                      <a:pt x="347" y="850"/>
                    </a:lnTo>
                    <a:lnTo>
                      <a:pt x="348" y="838"/>
                    </a:lnTo>
                    <a:lnTo>
                      <a:pt x="350" y="826"/>
                    </a:lnTo>
                    <a:lnTo>
                      <a:pt x="353" y="815"/>
                    </a:lnTo>
                    <a:lnTo>
                      <a:pt x="355" y="804"/>
                    </a:lnTo>
                    <a:lnTo>
                      <a:pt x="358" y="793"/>
                    </a:lnTo>
                    <a:lnTo>
                      <a:pt x="361" y="782"/>
                    </a:lnTo>
                    <a:lnTo>
                      <a:pt x="365" y="773"/>
                    </a:lnTo>
                    <a:lnTo>
                      <a:pt x="360" y="773"/>
                    </a:lnTo>
                    <a:lnTo>
                      <a:pt x="357" y="773"/>
                    </a:lnTo>
                    <a:lnTo>
                      <a:pt x="353" y="773"/>
                    </a:lnTo>
                    <a:lnTo>
                      <a:pt x="348" y="773"/>
                    </a:lnTo>
                    <a:lnTo>
                      <a:pt x="344" y="773"/>
                    </a:lnTo>
                    <a:lnTo>
                      <a:pt x="339" y="773"/>
                    </a:lnTo>
                    <a:lnTo>
                      <a:pt x="335" y="772"/>
                    </a:lnTo>
                    <a:lnTo>
                      <a:pt x="332" y="770"/>
                    </a:lnTo>
                    <a:lnTo>
                      <a:pt x="327" y="767"/>
                    </a:lnTo>
                    <a:lnTo>
                      <a:pt x="323" y="765"/>
                    </a:lnTo>
                    <a:lnTo>
                      <a:pt x="319" y="763"/>
                    </a:lnTo>
                    <a:lnTo>
                      <a:pt x="315" y="761"/>
                    </a:lnTo>
                    <a:lnTo>
                      <a:pt x="310" y="759"/>
                    </a:lnTo>
                    <a:lnTo>
                      <a:pt x="305" y="757"/>
                    </a:lnTo>
                    <a:lnTo>
                      <a:pt x="300" y="756"/>
                    </a:lnTo>
                    <a:lnTo>
                      <a:pt x="296" y="756"/>
                    </a:lnTo>
                    <a:lnTo>
                      <a:pt x="291" y="762"/>
                    </a:lnTo>
                    <a:lnTo>
                      <a:pt x="288" y="769"/>
                    </a:lnTo>
                    <a:lnTo>
                      <a:pt x="285" y="776"/>
                    </a:lnTo>
                    <a:lnTo>
                      <a:pt x="283" y="784"/>
                    </a:lnTo>
                    <a:lnTo>
                      <a:pt x="282" y="791"/>
                    </a:lnTo>
                    <a:lnTo>
                      <a:pt x="281" y="800"/>
                    </a:lnTo>
                    <a:lnTo>
                      <a:pt x="281" y="807"/>
                    </a:lnTo>
                    <a:lnTo>
                      <a:pt x="281" y="815"/>
                    </a:lnTo>
                    <a:lnTo>
                      <a:pt x="281" y="822"/>
                    </a:lnTo>
                    <a:lnTo>
                      <a:pt x="281" y="830"/>
                    </a:lnTo>
                    <a:lnTo>
                      <a:pt x="281" y="839"/>
                    </a:lnTo>
                    <a:lnTo>
                      <a:pt x="281" y="847"/>
                    </a:lnTo>
                    <a:lnTo>
                      <a:pt x="280" y="854"/>
                    </a:lnTo>
                    <a:lnTo>
                      <a:pt x="280" y="863"/>
                    </a:lnTo>
                    <a:lnTo>
                      <a:pt x="278" y="870"/>
                    </a:lnTo>
                    <a:lnTo>
                      <a:pt x="277" y="878"/>
                    </a:lnTo>
                    <a:lnTo>
                      <a:pt x="274" y="879"/>
                    </a:lnTo>
                    <a:lnTo>
                      <a:pt x="273" y="881"/>
                    </a:lnTo>
                    <a:lnTo>
                      <a:pt x="273" y="884"/>
                    </a:lnTo>
                    <a:lnTo>
                      <a:pt x="273" y="887"/>
                    </a:lnTo>
                    <a:lnTo>
                      <a:pt x="274" y="891"/>
                    </a:lnTo>
                    <a:lnTo>
                      <a:pt x="273" y="895"/>
                    </a:lnTo>
                    <a:lnTo>
                      <a:pt x="273" y="899"/>
                    </a:lnTo>
                    <a:lnTo>
                      <a:pt x="272" y="902"/>
                    </a:lnTo>
                    <a:lnTo>
                      <a:pt x="271" y="905"/>
                    </a:lnTo>
                    <a:lnTo>
                      <a:pt x="272" y="913"/>
                    </a:lnTo>
                    <a:lnTo>
                      <a:pt x="274" y="921"/>
                    </a:lnTo>
                    <a:lnTo>
                      <a:pt x="275" y="931"/>
                    </a:lnTo>
                    <a:lnTo>
                      <a:pt x="277" y="939"/>
                    </a:lnTo>
                    <a:lnTo>
                      <a:pt x="278" y="947"/>
                    </a:lnTo>
                    <a:lnTo>
                      <a:pt x="280" y="955"/>
                    </a:lnTo>
                    <a:lnTo>
                      <a:pt x="282" y="964"/>
                    </a:lnTo>
                    <a:lnTo>
                      <a:pt x="285" y="973"/>
                    </a:lnTo>
                    <a:lnTo>
                      <a:pt x="286" y="980"/>
                    </a:lnTo>
                    <a:lnTo>
                      <a:pt x="289" y="989"/>
                    </a:lnTo>
                    <a:lnTo>
                      <a:pt x="292" y="996"/>
                    </a:lnTo>
                    <a:lnTo>
                      <a:pt x="296" y="1004"/>
                    </a:lnTo>
                    <a:lnTo>
                      <a:pt x="300" y="1011"/>
                    </a:lnTo>
                    <a:lnTo>
                      <a:pt x="305" y="1018"/>
                    </a:lnTo>
                    <a:lnTo>
                      <a:pt x="311" y="1026"/>
                    </a:lnTo>
                    <a:lnTo>
                      <a:pt x="317" y="1033"/>
                    </a:lnTo>
                    <a:lnTo>
                      <a:pt x="320" y="1035"/>
                    </a:lnTo>
                    <a:lnTo>
                      <a:pt x="324" y="1037"/>
                    </a:lnTo>
                    <a:lnTo>
                      <a:pt x="328" y="1038"/>
                    </a:lnTo>
                    <a:lnTo>
                      <a:pt x="332" y="1039"/>
                    </a:lnTo>
                    <a:lnTo>
                      <a:pt x="335" y="1039"/>
                    </a:lnTo>
                    <a:lnTo>
                      <a:pt x="340" y="1040"/>
                    </a:lnTo>
                    <a:lnTo>
                      <a:pt x="343" y="1040"/>
                    </a:lnTo>
                    <a:lnTo>
                      <a:pt x="348" y="1040"/>
                    </a:lnTo>
                    <a:lnTo>
                      <a:pt x="352" y="1039"/>
                    </a:lnTo>
                    <a:lnTo>
                      <a:pt x="356" y="1038"/>
                    </a:lnTo>
                    <a:lnTo>
                      <a:pt x="360" y="1037"/>
                    </a:lnTo>
                    <a:lnTo>
                      <a:pt x="366" y="1036"/>
                    </a:lnTo>
                    <a:lnTo>
                      <a:pt x="369" y="1035"/>
                    </a:lnTo>
                    <a:lnTo>
                      <a:pt x="373" y="1034"/>
                    </a:lnTo>
                    <a:lnTo>
                      <a:pt x="377" y="1033"/>
                    </a:lnTo>
                    <a:lnTo>
                      <a:pt x="381" y="1033"/>
                    </a:lnTo>
                    <a:lnTo>
                      <a:pt x="386" y="1027"/>
                    </a:lnTo>
                    <a:lnTo>
                      <a:pt x="392" y="1021"/>
                    </a:lnTo>
                    <a:lnTo>
                      <a:pt x="397" y="1015"/>
                    </a:lnTo>
                    <a:lnTo>
                      <a:pt x="402" y="1009"/>
                    </a:lnTo>
                    <a:lnTo>
                      <a:pt x="406" y="1003"/>
                    </a:lnTo>
                    <a:lnTo>
                      <a:pt x="411" y="997"/>
                    </a:lnTo>
                    <a:lnTo>
                      <a:pt x="415" y="992"/>
                    </a:lnTo>
                    <a:lnTo>
                      <a:pt x="419" y="985"/>
                    </a:lnTo>
                    <a:lnTo>
                      <a:pt x="423" y="979"/>
                    </a:lnTo>
                    <a:lnTo>
                      <a:pt x="427" y="973"/>
                    </a:lnTo>
                    <a:lnTo>
                      <a:pt x="430" y="966"/>
                    </a:lnTo>
                    <a:lnTo>
                      <a:pt x="434" y="961"/>
                    </a:lnTo>
                    <a:lnTo>
                      <a:pt x="437" y="953"/>
                    </a:lnTo>
                    <a:lnTo>
                      <a:pt x="441" y="947"/>
                    </a:lnTo>
                    <a:lnTo>
                      <a:pt x="444" y="941"/>
                    </a:lnTo>
                    <a:lnTo>
                      <a:pt x="447" y="936"/>
                    </a:lnTo>
                    <a:lnTo>
                      <a:pt x="448" y="934"/>
                    </a:lnTo>
                    <a:lnTo>
                      <a:pt x="450" y="933"/>
                    </a:lnTo>
                    <a:lnTo>
                      <a:pt x="452" y="931"/>
                    </a:lnTo>
                    <a:lnTo>
                      <a:pt x="455" y="931"/>
                    </a:lnTo>
                    <a:lnTo>
                      <a:pt x="454" y="934"/>
                    </a:lnTo>
                    <a:lnTo>
                      <a:pt x="453" y="937"/>
                    </a:lnTo>
                    <a:lnTo>
                      <a:pt x="452" y="939"/>
                    </a:lnTo>
                    <a:lnTo>
                      <a:pt x="455" y="942"/>
                    </a:lnTo>
                    <a:lnTo>
                      <a:pt x="451" y="943"/>
                    </a:lnTo>
                    <a:lnTo>
                      <a:pt x="449" y="945"/>
                    </a:lnTo>
                    <a:lnTo>
                      <a:pt x="449" y="950"/>
                    </a:lnTo>
                    <a:lnTo>
                      <a:pt x="449" y="955"/>
                    </a:lnTo>
                    <a:lnTo>
                      <a:pt x="449" y="961"/>
                    </a:lnTo>
                    <a:lnTo>
                      <a:pt x="448" y="967"/>
                    </a:lnTo>
                    <a:lnTo>
                      <a:pt x="447" y="969"/>
                    </a:lnTo>
                    <a:lnTo>
                      <a:pt x="447" y="973"/>
                    </a:lnTo>
                    <a:lnTo>
                      <a:pt x="446" y="975"/>
                    </a:lnTo>
                    <a:lnTo>
                      <a:pt x="446" y="978"/>
                    </a:lnTo>
                    <a:lnTo>
                      <a:pt x="445" y="981"/>
                    </a:lnTo>
                    <a:lnTo>
                      <a:pt x="445" y="984"/>
                    </a:lnTo>
                    <a:lnTo>
                      <a:pt x="444" y="987"/>
                    </a:lnTo>
                    <a:lnTo>
                      <a:pt x="444" y="991"/>
                    </a:lnTo>
                    <a:lnTo>
                      <a:pt x="442" y="994"/>
                    </a:lnTo>
                    <a:lnTo>
                      <a:pt x="440" y="998"/>
                    </a:lnTo>
                    <a:lnTo>
                      <a:pt x="438" y="1000"/>
                    </a:lnTo>
                    <a:lnTo>
                      <a:pt x="438" y="1002"/>
                    </a:lnTo>
                    <a:lnTo>
                      <a:pt x="439" y="1004"/>
                    </a:lnTo>
                    <a:lnTo>
                      <a:pt x="442" y="1007"/>
                    </a:lnTo>
                    <a:lnTo>
                      <a:pt x="444" y="1003"/>
                    </a:lnTo>
                    <a:lnTo>
                      <a:pt x="447" y="1000"/>
                    </a:lnTo>
                    <a:lnTo>
                      <a:pt x="450" y="998"/>
                    </a:lnTo>
                    <a:lnTo>
                      <a:pt x="454" y="997"/>
                    </a:lnTo>
                    <a:lnTo>
                      <a:pt x="457" y="995"/>
                    </a:lnTo>
                    <a:lnTo>
                      <a:pt x="461" y="995"/>
                    </a:lnTo>
                    <a:lnTo>
                      <a:pt x="466" y="995"/>
                    </a:lnTo>
                    <a:lnTo>
                      <a:pt x="471" y="995"/>
                    </a:lnTo>
                    <a:lnTo>
                      <a:pt x="475" y="995"/>
                    </a:lnTo>
                    <a:lnTo>
                      <a:pt x="479" y="995"/>
                    </a:lnTo>
                    <a:lnTo>
                      <a:pt x="484" y="995"/>
                    </a:lnTo>
                    <a:lnTo>
                      <a:pt x="489" y="996"/>
                    </a:lnTo>
                    <a:lnTo>
                      <a:pt x="493" y="996"/>
                    </a:lnTo>
                    <a:lnTo>
                      <a:pt x="498" y="996"/>
                    </a:lnTo>
                    <a:lnTo>
                      <a:pt x="502" y="996"/>
                    </a:lnTo>
                    <a:lnTo>
                      <a:pt x="507" y="996"/>
                    </a:lnTo>
                    <a:lnTo>
                      <a:pt x="510" y="1000"/>
                    </a:lnTo>
                    <a:lnTo>
                      <a:pt x="513" y="1004"/>
                    </a:lnTo>
                    <a:lnTo>
                      <a:pt x="515" y="1008"/>
                    </a:lnTo>
                    <a:lnTo>
                      <a:pt x="518" y="1012"/>
                    </a:lnTo>
                    <a:lnTo>
                      <a:pt x="519" y="1017"/>
                    </a:lnTo>
                    <a:lnTo>
                      <a:pt x="521" y="1022"/>
                    </a:lnTo>
                    <a:lnTo>
                      <a:pt x="522" y="1027"/>
                    </a:lnTo>
                    <a:lnTo>
                      <a:pt x="523" y="1033"/>
                    </a:lnTo>
                    <a:lnTo>
                      <a:pt x="519" y="1034"/>
                    </a:lnTo>
                    <a:lnTo>
                      <a:pt x="515" y="1036"/>
                    </a:lnTo>
                    <a:lnTo>
                      <a:pt x="511" y="1037"/>
                    </a:lnTo>
                    <a:lnTo>
                      <a:pt x="507" y="1039"/>
                    </a:lnTo>
                    <a:lnTo>
                      <a:pt x="503" y="1039"/>
                    </a:lnTo>
                    <a:lnTo>
                      <a:pt x="499" y="1040"/>
                    </a:lnTo>
                    <a:lnTo>
                      <a:pt x="495" y="1041"/>
                    </a:lnTo>
                    <a:lnTo>
                      <a:pt x="491" y="1043"/>
                    </a:lnTo>
                    <a:lnTo>
                      <a:pt x="486" y="1043"/>
                    </a:lnTo>
                    <a:lnTo>
                      <a:pt x="482" y="1043"/>
                    </a:lnTo>
                    <a:lnTo>
                      <a:pt x="477" y="1043"/>
                    </a:lnTo>
                    <a:lnTo>
                      <a:pt x="473" y="1043"/>
                    </a:lnTo>
                    <a:lnTo>
                      <a:pt x="468" y="1043"/>
                    </a:lnTo>
                    <a:lnTo>
                      <a:pt x="463" y="1043"/>
                    </a:lnTo>
                    <a:lnTo>
                      <a:pt x="459" y="1043"/>
                    </a:lnTo>
                    <a:lnTo>
                      <a:pt x="455" y="1043"/>
                    </a:lnTo>
                    <a:lnTo>
                      <a:pt x="451" y="1041"/>
                    </a:lnTo>
                    <a:lnTo>
                      <a:pt x="449" y="1040"/>
                    </a:lnTo>
                    <a:lnTo>
                      <a:pt x="447" y="1039"/>
                    </a:lnTo>
                    <a:lnTo>
                      <a:pt x="446" y="1037"/>
                    </a:lnTo>
                    <a:lnTo>
                      <a:pt x="443" y="1033"/>
                    </a:lnTo>
                    <a:lnTo>
                      <a:pt x="442" y="1029"/>
                    </a:lnTo>
                    <a:lnTo>
                      <a:pt x="441" y="1024"/>
                    </a:lnTo>
                    <a:lnTo>
                      <a:pt x="441" y="1018"/>
                    </a:lnTo>
                    <a:lnTo>
                      <a:pt x="440" y="1014"/>
                    </a:lnTo>
                    <a:lnTo>
                      <a:pt x="439" y="1010"/>
                    </a:lnTo>
                    <a:lnTo>
                      <a:pt x="436" y="1018"/>
                    </a:lnTo>
                    <a:lnTo>
                      <a:pt x="433" y="1026"/>
                    </a:lnTo>
                    <a:lnTo>
                      <a:pt x="429" y="1033"/>
                    </a:lnTo>
                    <a:lnTo>
                      <a:pt x="425" y="1039"/>
                    </a:lnTo>
                    <a:lnTo>
                      <a:pt x="419" y="1043"/>
                    </a:lnTo>
                    <a:lnTo>
                      <a:pt x="413" y="1048"/>
                    </a:lnTo>
                    <a:lnTo>
                      <a:pt x="406" y="1052"/>
                    </a:lnTo>
                    <a:lnTo>
                      <a:pt x="400" y="1055"/>
                    </a:lnTo>
                    <a:lnTo>
                      <a:pt x="392" y="1058"/>
                    </a:lnTo>
                    <a:lnTo>
                      <a:pt x="385" y="1060"/>
                    </a:lnTo>
                    <a:lnTo>
                      <a:pt x="377" y="1061"/>
                    </a:lnTo>
                    <a:lnTo>
                      <a:pt x="370" y="1063"/>
                    </a:lnTo>
                    <a:lnTo>
                      <a:pt x="361" y="1064"/>
                    </a:lnTo>
                    <a:lnTo>
                      <a:pt x="354" y="1065"/>
                    </a:lnTo>
                    <a:lnTo>
                      <a:pt x="346" y="1067"/>
                    </a:lnTo>
                    <a:lnTo>
                      <a:pt x="339" y="1068"/>
                    </a:lnTo>
                    <a:lnTo>
                      <a:pt x="333" y="1066"/>
                    </a:lnTo>
                    <a:lnTo>
                      <a:pt x="328" y="1065"/>
                    </a:lnTo>
                    <a:lnTo>
                      <a:pt x="322" y="1063"/>
                    </a:lnTo>
                    <a:lnTo>
                      <a:pt x="317" y="1062"/>
                    </a:lnTo>
                    <a:lnTo>
                      <a:pt x="311" y="1061"/>
                    </a:lnTo>
                    <a:lnTo>
                      <a:pt x="305" y="1059"/>
                    </a:lnTo>
                    <a:lnTo>
                      <a:pt x="300" y="1058"/>
                    </a:lnTo>
                    <a:lnTo>
                      <a:pt x="295" y="1056"/>
                    </a:lnTo>
                    <a:lnTo>
                      <a:pt x="289" y="1053"/>
                    </a:lnTo>
                    <a:lnTo>
                      <a:pt x="284" y="1051"/>
                    </a:lnTo>
                    <a:lnTo>
                      <a:pt x="278" y="1047"/>
                    </a:lnTo>
                    <a:lnTo>
                      <a:pt x="274" y="1045"/>
                    </a:lnTo>
                    <a:lnTo>
                      <a:pt x="269" y="1040"/>
                    </a:lnTo>
                    <a:lnTo>
                      <a:pt x="265" y="1036"/>
                    </a:lnTo>
                    <a:lnTo>
                      <a:pt x="261" y="1032"/>
                    </a:lnTo>
                    <a:lnTo>
                      <a:pt x="258" y="1027"/>
                    </a:lnTo>
                    <a:lnTo>
                      <a:pt x="255" y="1021"/>
                    </a:lnTo>
                    <a:lnTo>
                      <a:pt x="252" y="1014"/>
                    </a:lnTo>
                    <a:lnTo>
                      <a:pt x="248" y="1007"/>
                    </a:lnTo>
                    <a:lnTo>
                      <a:pt x="246" y="1001"/>
                    </a:lnTo>
                    <a:lnTo>
                      <a:pt x="244" y="994"/>
                    </a:lnTo>
                    <a:lnTo>
                      <a:pt x="242" y="987"/>
                    </a:lnTo>
                    <a:lnTo>
                      <a:pt x="240" y="980"/>
                    </a:lnTo>
                    <a:lnTo>
                      <a:pt x="238" y="974"/>
                    </a:lnTo>
                    <a:lnTo>
                      <a:pt x="236" y="966"/>
                    </a:lnTo>
                    <a:lnTo>
                      <a:pt x="234" y="960"/>
                    </a:lnTo>
                    <a:lnTo>
                      <a:pt x="232" y="952"/>
                    </a:lnTo>
                    <a:lnTo>
                      <a:pt x="231" y="945"/>
                    </a:lnTo>
                    <a:lnTo>
                      <a:pt x="230" y="938"/>
                    </a:lnTo>
                    <a:lnTo>
                      <a:pt x="229" y="931"/>
                    </a:lnTo>
                    <a:lnTo>
                      <a:pt x="228" y="923"/>
                    </a:lnTo>
                    <a:lnTo>
                      <a:pt x="228" y="917"/>
                    </a:lnTo>
                    <a:lnTo>
                      <a:pt x="229" y="904"/>
                    </a:lnTo>
                    <a:lnTo>
                      <a:pt x="230" y="891"/>
                    </a:lnTo>
                    <a:lnTo>
                      <a:pt x="232" y="879"/>
                    </a:lnTo>
                    <a:lnTo>
                      <a:pt x="233" y="867"/>
                    </a:lnTo>
                    <a:lnTo>
                      <a:pt x="235" y="853"/>
                    </a:lnTo>
                    <a:lnTo>
                      <a:pt x="237" y="841"/>
                    </a:lnTo>
                    <a:lnTo>
                      <a:pt x="238" y="829"/>
                    </a:lnTo>
                    <a:lnTo>
                      <a:pt x="241" y="817"/>
                    </a:lnTo>
                    <a:lnTo>
                      <a:pt x="242" y="805"/>
                    </a:lnTo>
                    <a:lnTo>
                      <a:pt x="245" y="792"/>
                    </a:lnTo>
                    <a:lnTo>
                      <a:pt x="247" y="781"/>
                    </a:lnTo>
                    <a:lnTo>
                      <a:pt x="251" y="770"/>
                    </a:lnTo>
                    <a:lnTo>
                      <a:pt x="254" y="758"/>
                    </a:lnTo>
                    <a:lnTo>
                      <a:pt x="259" y="747"/>
                    </a:lnTo>
                    <a:lnTo>
                      <a:pt x="263" y="735"/>
                    </a:lnTo>
                    <a:lnTo>
                      <a:pt x="269" y="725"/>
                    </a:lnTo>
                    <a:lnTo>
                      <a:pt x="267" y="722"/>
                    </a:lnTo>
                    <a:lnTo>
                      <a:pt x="251" y="725"/>
                    </a:lnTo>
                    <a:lnTo>
                      <a:pt x="237" y="731"/>
                    </a:lnTo>
                    <a:lnTo>
                      <a:pt x="222" y="735"/>
                    </a:lnTo>
                    <a:lnTo>
                      <a:pt x="208" y="742"/>
                    </a:lnTo>
                    <a:lnTo>
                      <a:pt x="194" y="747"/>
                    </a:lnTo>
                    <a:lnTo>
                      <a:pt x="180" y="753"/>
                    </a:lnTo>
                    <a:lnTo>
                      <a:pt x="166" y="759"/>
                    </a:lnTo>
                    <a:lnTo>
                      <a:pt x="152" y="764"/>
                    </a:lnTo>
                    <a:lnTo>
                      <a:pt x="137" y="770"/>
                    </a:lnTo>
                    <a:lnTo>
                      <a:pt x="122" y="775"/>
                    </a:lnTo>
                    <a:lnTo>
                      <a:pt x="107" y="779"/>
                    </a:lnTo>
                    <a:lnTo>
                      <a:pt x="93" y="782"/>
                    </a:lnTo>
                    <a:lnTo>
                      <a:pt x="77" y="784"/>
                    </a:lnTo>
                    <a:lnTo>
                      <a:pt x="61" y="787"/>
                    </a:lnTo>
                    <a:lnTo>
                      <a:pt x="45" y="787"/>
                    </a:lnTo>
                    <a:lnTo>
                      <a:pt x="29" y="787"/>
                    </a:lnTo>
                    <a:lnTo>
                      <a:pt x="25" y="784"/>
                    </a:lnTo>
                    <a:lnTo>
                      <a:pt x="20" y="783"/>
                    </a:lnTo>
                    <a:lnTo>
                      <a:pt x="16" y="780"/>
                    </a:lnTo>
                    <a:lnTo>
                      <a:pt x="13" y="778"/>
                    </a:lnTo>
                    <a:lnTo>
                      <a:pt x="9" y="775"/>
                    </a:lnTo>
                    <a:lnTo>
                      <a:pt x="5" y="772"/>
                    </a:lnTo>
                    <a:lnTo>
                      <a:pt x="3" y="767"/>
                    </a:lnTo>
                    <a:lnTo>
                      <a:pt x="1" y="764"/>
                    </a:lnTo>
                    <a:lnTo>
                      <a:pt x="0" y="760"/>
                    </a:lnTo>
                    <a:lnTo>
                      <a:pt x="0" y="756"/>
                    </a:lnTo>
                    <a:lnTo>
                      <a:pt x="0" y="752"/>
                    </a:lnTo>
                    <a:lnTo>
                      <a:pt x="2" y="749"/>
                    </a:lnTo>
                    <a:lnTo>
                      <a:pt x="3" y="746"/>
                    </a:lnTo>
                    <a:lnTo>
                      <a:pt x="5" y="743"/>
                    </a:lnTo>
                    <a:lnTo>
                      <a:pt x="7" y="740"/>
                    </a:lnTo>
                    <a:lnTo>
                      <a:pt x="10" y="738"/>
                    </a:lnTo>
                    <a:lnTo>
                      <a:pt x="12" y="734"/>
                    </a:lnTo>
                    <a:lnTo>
                      <a:pt x="15" y="732"/>
                    </a:lnTo>
                    <a:lnTo>
                      <a:pt x="17" y="730"/>
                    </a:lnTo>
                    <a:lnTo>
                      <a:pt x="20" y="728"/>
                    </a:lnTo>
                    <a:lnTo>
                      <a:pt x="23" y="725"/>
                    </a:lnTo>
                    <a:lnTo>
                      <a:pt x="26" y="723"/>
                    </a:lnTo>
                    <a:lnTo>
                      <a:pt x="28" y="721"/>
                    </a:lnTo>
                    <a:lnTo>
                      <a:pt x="31" y="719"/>
                    </a:lnTo>
                    <a:lnTo>
                      <a:pt x="44" y="711"/>
                    </a:lnTo>
                    <a:lnTo>
                      <a:pt x="57" y="703"/>
                    </a:lnTo>
                    <a:lnTo>
                      <a:pt x="70" y="695"/>
                    </a:lnTo>
                    <a:lnTo>
                      <a:pt x="84" y="688"/>
                    </a:lnTo>
                    <a:lnTo>
                      <a:pt x="96" y="679"/>
                    </a:lnTo>
                    <a:lnTo>
                      <a:pt x="110" y="671"/>
                    </a:lnTo>
                    <a:lnTo>
                      <a:pt x="123" y="663"/>
                    </a:lnTo>
                    <a:lnTo>
                      <a:pt x="136" y="655"/>
                    </a:lnTo>
                    <a:lnTo>
                      <a:pt x="149" y="648"/>
                    </a:lnTo>
                    <a:lnTo>
                      <a:pt x="162" y="639"/>
                    </a:lnTo>
                    <a:lnTo>
                      <a:pt x="175" y="633"/>
                    </a:lnTo>
                    <a:lnTo>
                      <a:pt x="189" y="626"/>
                    </a:lnTo>
                    <a:lnTo>
                      <a:pt x="203" y="620"/>
                    </a:lnTo>
                    <a:lnTo>
                      <a:pt x="217" y="615"/>
                    </a:lnTo>
                    <a:lnTo>
                      <a:pt x="231" y="609"/>
                    </a:lnTo>
                    <a:lnTo>
                      <a:pt x="246" y="606"/>
                    </a:lnTo>
                    <a:lnTo>
                      <a:pt x="250" y="605"/>
                    </a:lnTo>
                    <a:lnTo>
                      <a:pt x="253" y="604"/>
                    </a:lnTo>
                    <a:lnTo>
                      <a:pt x="257" y="603"/>
                    </a:lnTo>
                    <a:lnTo>
                      <a:pt x="260" y="602"/>
                    </a:lnTo>
                    <a:lnTo>
                      <a:pt x="263" y="600"/>
                    </a:lnTo>
                    <a:lnTo>
                      <a:pt x="267" y="599"/>
                    </a:lnTo>
                    <a:lnTo>
                      <a:pt x="271" y="597"/>
                    </a:lnTo>
                    <a:lnTo>
                      <a:pt x="274" y="596"/>
                    </a:lnTo>
                    <a:lnTo>
                      <a:pt x="277" y="594"/>
                    </a:lnTo>
                    <a:lnTo>
                      <a:pt x="281" y="593"/>
                    </a:lnTo>
                    <a:lnTo>
                      <a:pt x="284" y="591"/>
                    </a:lnTo>
                    <a:lnTo>
                      <a:pt x="287" y="590"/>
                    </a:lnTo>
                    <a:lnTo>
                      <a:pt x="290" y="588"/>
                    </a:lnTo>
                    <a:lnTo>
                      <a:pt x="294" y="587"/>
                    </a:lnTo>
                    <a:lnTo>
                      <a:pt x="298" y="585"/>
                    </a:lnTo>
                    <a:lnTo>
                      <a:pt x="301" y="584"/>
                    </a:lnTo>
                    <a:lnTo>
                      <a:pt x="293" y="568"/>
                    </a:lnTo>
                    <a:lnTo>
                      <a:pt x="287" y="554"/>
                    </a:lnTo>
                    <a:lnTo>
                      <a:pt x="280" y="539"/>
                    </a:lnTo>
                    <a:lnTo>
                      <a:pt x="274" y="525"/>
                    </a:lnTo>
                    <a:lnTo>
                      <a:pt x="268" y="509"/>
                    </a:lnTo>
                    <a:lnTo>
                      <a:pt x="262" y="495"/>
                    </a:lnTo>
                    <a:lnTo>
                      <a:pt x="256" y="479"/>
                    </a:lnTo>
                    <a:lnTo>
                      <a:pt x="252" y="465"/>
                    </a:lnTo>
                    <a:lnTo>
                      <a:pt x="246" y="449"/>
                    </a:lnTo>
                    <a:lnTo>
                      <a:pt x="241" y="434"/>
                    </a:lnTo>
                    <a:lnTo>
                      <a:pt x="237" y="418"/>
                    </a:lnTo>
                    <a:lnTo>
                      <a:pt x="232" y="403"/>
                    </a:lnTo>
                    <a:lnTo>
                      <a:pt x="227" y="387"/>
                    </a:lnTo>
                    <a:lnTo>
                      <a:pt x="223" y="372"/>
                    </a:lnTo>
                    <a:lnTo>
                      <a:pt x="218" y="355"/>
                    </a:lnTo>
                    <a:lnTo>
                      <a:pt x="214" y="341"/>
                    </a:lnTo>
                    <a:lnTo>
                      <a:pt x="217" y="338"/>
                    </a:lnTo>
                    <a:lnTo>
                      <a:pt x="222" y="338"/>
                    </a:lnTo>
                    <a:lnTo>
                      <a:pt x="226" y="338"/>
                    </a:lnTo>
                    <a:lnTo>
                      <a:pt x="230" y="338"/>
                    </a:lnTo>
                    <a:lnTo>
                      <a:pt x="232" y="341"/>
                    </a:lnTo>
                    <a:lnTo>
                      <a:pt x="233" y="345"/>
                    </a:lnTo>
                    <a:lnTo>
                      <a:pt x="235" y="349"/>
                    </a:lnTo>
                    <a:lnTo>
                      <a:pt x="237" y="353"/>
                    </a:lnTo>
                    <a:lnTo>
                      <a:pt x="238" y="357"/>
                    </a:lnTo>
                    <a:lnTo>
                      <a:pt x="239" y="362"/>
                    </a:lnTo>
                    <a:lnTo>
                      <a:pt x="240" y="365"/>
                    </a:lnTo>
                    <a:lnTo>
                      <a:pt x="241" y="370"/>
                    </a:lnTo>
                    <a:lnTo>
                      <a:pt x="242" y="374"/>
                    </a:lnTo>
                    <a:lnTo>
                      <a:pt x="243" y="378"/>
                    </a:lnTo>
                    <a:lnTo>
                      <a:pt x="244" y="382"/>
                    </a:lnTo>
                    <a:lnTo>
                      <a:pt x="245" y="386"/>
                    </a:lnTo>
                    <a:lnTo>
                      <a:pt x="246" y="390"/>
                    </a:lnTo>
                    <a:lnTo>
                      <a:pt x="247" y="395"/>
                    </a:lnTo>
                    <a:lnTo>
                      <a:pt x="248" y="399"/>
                    </a:lnTo>
                    <a:lnTo>
                      <a:pt x="250" y="404"/>
                    </a:lnTo>
                    <a:lnTo>
                      <a:pt x="253" y="414"/>
                    </a:lnTo>
                    <a:lnTo>
                      <a:pt x="256" y="426"/>
                    </a:lnTo>
                    <a:lnTo>
                      <a:pt x="259" y="437"/>
                    </a:lnTo>
                    <a:lnTo>
                      <a:pt x="263" y="448"/>
                    </a:lnTo>
                    <a:lnTo>
                      <a:pt x="267" y="459"/>
                    </a:lnTo>
                    <a:lnTo>
                      <a:pt x="271" y="470"/>
                    </a:lnTo>
                    <a:lnTo>
                      <a:pt x="275" y="480"/>
                    </a:lnTo>
                    <a:lnTo>
                      <a:pt x="280" y="492"/>
                    </a:lnTo>
                    <a:lnTo>
                      <a:pt x="283" y="503"/>
                    </a:lnTo>
                    <a:lnTo>
                      <a:pt x="287" y="513"/>
                    </a:lnTo>
                    <a:lnTo>
                      <a:pt x="291" y="525"/>
                    </a:lnTo>
                    <a:lnTo>
                      <a:pt x="296" y="536"/>
                    </a:lnTo>
                    <a:lnTo>
                      <a:pt x="299" y="546"/>
                    </a:lnTo>
                    <a:lnTo>
                      <a:pt x="303" y="558"/>
                    </a:lnTo>
                    <a:lnTo>
                      <a:pt x="306" y="569"/>
                    </a:lnTo>
                    <a:lnTo>
                      <a:pt x="310" y="581"/>
                    </a:lnTo>
                    <a:lnTo>
                      <a:pt x="436" y="550"/>
                    </a:lnTo>
                    <a:lnTo>
                      <a:pt x="439" y="553"/>
                    </a:lnTo>
                    <a:lnTo>
                      <a:pt x="451" y="550"/>
                    </a:lnTo>
                    <a:lnTo>
                      <a:pt x="463" y="549"/>
                    </a:lnTo>
                    <a:lnTo>
                      <a:pt x="476" y="547"/>
                    </a:lnTo>
                    <a:lnTo>
                      <a:pt x="488" y="546"/>
                    </a:lnTo>
                    <a:lnTo>
                      <a:pt x="500" y="546"/>
                    </a:lnTo>
                    <a:lnTo>
                      <a:pt x="513" y="546"/>
                    </a:lnTo>
                    <a:lnTo>
                      <a:pt x="525" y="546"/>
                    </a:lnTo>
                    <a:lnTo>
                      <a:pt x="538" y="547"/>
                    </a:lnTo>
                    <a:lnTo>
                      <a:pt x="549" y="547"/>
                    </a:lnTo>
                    <a:lnTo>
                      <a:pt x="561" y="549"/>
                    </a:lnTo>
                    <a:lnTo>
                      <a:pt x="573" y="550"/>
                    </a:lnTo>
                    <a:lnTo>
                      <a:pt x="586" y="551"/>
                    </a:lnTo>
                    <a:lnTo>
                      <a:pt x="598" y="551"/>
                    </a:lnTo>
                    <a:lnTo>
                      <a:pt x="610" y="552"/>
                    </a:lnTo>
                    <a:lnTo>
                      <a:pt x="622" y="552"/>
                    </a:lnTo>
                    <a:lnTo>
                      <a:pt x="635" y="553"/>
                    </a:lnTo>
                    <a:lnTo>
                      <a:pt x="630" y="535"/>
                    </a:lnTo>
                    <a:lnTo>
                      <a:pt x="625" y="520"/>
                    </a:lnTo>
                    <a:lnTo>
                      <a:pt x="618" y="503"/>
                    </a:lnTo>
                    <a:lnTo>
                      <a:pt x="613" y="488"/>
                    </a:lnTo>
                    <a:lnTo>
                      <a:pt x="606" y="472"/>
                    </a:lnTo>
                    <a:lnTo>
                      <a:pt x="599" y="457"/>
                    </a:lnTo>
                    <a:lnTo>
                      <a:pt x="591" y="440"/>
                    </a:lnTo>
                    <a:lnTo>
                      <a:pt x="584" y="426"/>
                    </a:lnTo>
                    <a:lnTo>
                      <a:pt x="575" y="410"/>
                    </a:lnTo>
                    <a:lnTo>
                      <a:pt x="567" y="396"/>
                    </a:lnTo>
                    <a:lnTo>
                      <a:pt x="558" y="381"/>
                    </a:lnTo>
                    <a:lnTo>
                      <a:pt x="549" y="367"/>
                    </a:lnTo>
                    <a:lnTo>
                      <a:pt x="539" y="352"/>
                    </a:lnTo>
                    <a:lnTo>
                      <a:pt x="530" y="338"/>
                    </a:lnTo>
                    <a:lnTo>
                      <a:pt x="520" y="323"/>
                    </a:lnTo>
                    <a:lnTo>
                      <a:pt x="510" y="310"/>
                    </a:lnTo>
                    <a:lnTo>
                      <a:pt x="510" y="305"/>
                    </a:lnTo>
                    <a:lnTo>
                      <a:pt x="501" y="293"/>
                    </a:lnTo>
                    <a:lnTo>
                      <a:pt x="492" y="283"/>
                    </a:lnTo>
                    <a:lnTo>
                      <a:pt x="484" y="273"/>
                    </a:lnTo>
                    <a:lnTo>
                      <a:pt x="476" y="262"/>
                    </a:lnTo>
                    <a:lnTo>
                      <a:pt x="468" y="252"/>
                    </a:lnTo>
                    <a:lnTo>
                      <a:pt x="460" y="242"/>
                    </a:lnTo>
                    <a:lnTo>
                      <a:pt x="453" y="231"/>
                    </a:lnTo>
                    <a:lnTo>
                      <a:pt x="445" y="221"/>
                    </a:lnTo>
                    <a:lnTo>
                      <a:pt x="438" y="211"/>
                    </a:lnTo>
                    <a:lnTo>
                      <a:pt x="430" y="200"/>
                    </a:lnTo>
                    <a:lnTo>
                      <a:pt x="422" y="191"/>
                    </a:lnTo>
                    <a:lnTo>
                      <a:pt x="415" y="181"/>
                    </a:lnTo>
                    <a:lnTo>
                      <a:pt x="406" y="171"/>
                    </a:lnTo>
                    <a:lnTo>
                      <a:pt x="398" y="162"/>
                    </a:lnTo>
                    <a:lnTo>
                      <a:pt x="389" y="153"/>
                    </a:lnTo>
                    <a:lnTo>
                      <a:pt x="381" y="145"/>
                    </a:lnTo>
                    <a:lnTo>
                      <a:pt x="375" y="136"/>
                    </a:lnTo>
                    <a:lnTo>
                      <a:pt x="369" y="130"/>
                    </a:lnTo>
                    <a:lnTo>
                      <a:pt x="363" y="123"/>
                    </a:lnTo>
                    <a:lnTo>
                      <a:pt x="356" y="117"/>
                    </a:lnTo>
                    <a:lnTo>
                      <a:pt x="349" y="108"/>
                    </a:lnTo>
                    <a:lnTo>
                      <a:pt x="343" y="102"/>
                    </a:lnTo>
                    <a:lnTo>
                      <a:pt x="337" y="95"/>
                    </a:lnTo>
                    <a:lnTo>
                      <a:pt x="330" y="90"/>
                    </a:lnTo>
                    <a:lnTo>
                      <a:pt x="323" y="83"/>
                    </a:lnTo>
                    <a:lnTo>
                      <a:pt x="316" y="78"/>
                    </a:lnTo>
                    <a:lnTo>
                      <a:pt x="309" y="72"/>
                    </a:lnTo>
                    <a:lnTo>
                      <a:pt x="301" y="67"/>
                    </a:lnTo>
                    <a:lnTo>
                      <a:pt x="293" y="63"/>
                    </a:lnTo>
                    <a:lnTo>
                      <a:pt x="285" y="60"/>
                    </a:lnTo>
                    <a:lnTo>
                      <a:pt x="277" y="58"/>
                    </a:lnTo>
                    <a:lnTo>
                      <a:pt x="269" y="56"/>
                    </a:lnTo>
                    <a:lnTo>
                      <a:pt x="266" y="51"/>
                    </a:lnTo>
                    <a:lnTo>
                      <a:pt x="263" y="48"/>
                    </a:lnTo>
                    <a:lnTo>
                      <a:pt x="260" y="44"/>
                    </a:lnTo>
                    <a:lnTo>
                      <a:pt x="256" y="42"/>
                    </a:lnTo>
                    <a:lnTo>
                      <a:pt x="252" y="38"/>
                    </a:lnTo>
                    <a:lnTo>
                      <a:pt x="247" y="37"/>
                    </a:lnTo>
                    <a:lnTo>
                      <a:pt x="243" y="35"/>
                    </a:lnTo>
                    <a:lnTo>
                      <a:pt x="239" y="33"/>
                    </a:lnTo>
                    <a:lnTo>
                      <a:pt x="234" y="31"/>
                    </a:lnTo>
                    <a:lnTo>
                      <a:pt x="230" y="29"/>
                    </a:lnTo>
                    <a:lnTo>
                      <a:pt x="226" y="26"/>
                    </a:lnTo>
                    <a:lnTo>
                      <a:pt x="222" y="24"/>
                    </a:lnTo>
                    <a:lnTo>
                      <a:pt x="218" y="21"/>
                    </a:lnTo>
                    <a:lnTo>
                      <a:pt x="215" y="18"/>
                    </a:lnTo>
                    <a:lnTo>
                      <a:pt x="213" y="12"/>
                    </a:lnTo>
                    <a:lnTo>
                      <a:pt x="211" y="8"/>
                    </a:lnTo>
                    <a:lnTo>
                      <a:pt x="220" y="0"/>
                    </a:lnTo>
                    <a:lnTo>
                      <a:pt x="222" y="4"/>
                    </a:lnTo>
                    <a:lnTo>
                      <a:pt x="226" y="8"/>
                    </a:lnTo>
                    <a:lnTo>
                      <a:pt x="229" y="11"/>
                    </a:lnTo>
                    <a:lnTo>
                      <a:pt x="233" y="14"/>
                    </a:lnTo>
                    <a:lnTo>
                      <a:pt x="237" y="16"/>
                    </a:lnTo>
                    <a:lnTo>
                      <a:pt x="241" y="18"/>
                    </a:lnTo>
                    <a:lnTo>
                      <a:pt x="246" y="19"/>
                    </a:lnTo>
                    <a:lnTo>
                      <a:pt x="251" y="21"/>
                    </a:lnTo>
                    <a:lnTo>
                      <a:pt x="255" y="22"/>
                    </a:lnTo>
                    <a:lnTo>
                      <a:pt x="259" y="23"/>
                    </a:lnTo>
                    <a:lnTo>
                      <a:pt x="263" y="24"/>
                    </a:lnTo>
                    <a:lnTo>
                      <a:pt x="267" y="27"/>
                    </a:lnTo>
                    <a:lnTo>
                      <a:pt x="270" y="29"/>
                    </a:lnTo>
                    <a:lnTo>
                      <a:pt x="274" y="33"/>
                    </a:lnTo>
                    <a:lnTo>
                      <a:pt x="276" y="36"/>
                    </a:lnTo>
                    <a:lnTo>
                      <a:pt x="280" y="42"/>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95" name="Freeform 30"/>
              <p:cNvSpPr>
                <a:spLocks/>
              </p:cNvSpPr>
              <p:nvPr/>
            </p:nvSpPr>
            <p:spPr bwMode="auto">
              <a:xfrm>
                <a:off x="4170" y="2579"/>
                <a:ext cx="33" cy="99"/>
              </a:xfrm>
              <a:custGeom>
                <a:avLst/>
                <a:gdLst>
                  <a:gd name="T0" fmla="*/ 32 w 32"/>
                  <a:gd name="T1" fmla="*/ 18 h 99"/>
                  <a:gd name="T2" fmla="*/ 32 w 32"/>
                  <a:gd name="T3" fmla="*/ 23 h 99"/>
                  <a:gd name="T4" fmla="*/ 32 w 32"/>
                  <a:gd name="T5" fmla="*/ 28 h 99"/>
                  <a:gd name="T6" fmla="*/ 31 w 32"/>
                  <a:gd name="T7" fmla="*/ 33 h 99"/>
                  <a:gd name="T8" fmla="*/ 31 w 32"/>
                  <a:gd name="T9" fmla="*/ 40 h 99"/>
                  <a:gd name="T10" fmla="*/ 30 w 32"/>
                  <a:gd name="T11" fmla="*/ 44 h 99"/>
                  <a:gd name="T12" fmla="*/ 29 w 32"/>
                  <a:gd name="T13" fmla="*/ 50 h 99"/>
                  <a:gd name="T14" fmla="*/ 27 w 32"/>
                  <a:gd name="T15" fmla="*/ 55 h 99"/>
                  <a:gd name="T16" fmla="*/ 26 w 32"/>
                  <a:gd name="T17" fmla="*/ 60 h 99"/>
                  <a:gd name="T18" fmla="*/ 24 w 32"/>
                  <a:gd name="T19" fmla="*/ 65 h 99"/>
                  <a:gd name="T20" fmla="*/ 22 w 32"/>
                  <a:gd name="T21" fmla="*/ 70 h 99"/>
                  <a:gd name="T22" fmla="*/ 20 w 32"/>
                  <a:gd name="T23" fmla="*/ 75 h 99"/>
                  <a:gd name="T24" fmla="*/ 19 w 32"/>
                  <a:gd name="T25" fmla="*/ 80 h 99"/>
                  <a:gd name="T26" fmla="*/ 16 w 32"/>
                  <a:gd name="T27" fmla="*/ 84 h 99"/>
                  <a:gd name="T28" fmla="*/ 15 w 32"/>
                  <a:gd name="T29" fmla="*/ 89 h 99"/>
                  <a:gd name="T30" fmla="*/ 12 w 32"/>
                  <a:gd name="T31" fmla="*/ 94 h 99"/>
                  <a:gd name="T32" fmla="*/ 10 w 32"/>
                  <a:gd name="T33" fmla="*/ 99 h 99"/>
                  <a:gd name="T34" fmla="*/ 8 w 32"/>
                  <a:gd name="T35" fmla="*/ 96 h 99"/>
                  <a:gd name="T36" fmla="*/ 6 w 32"/>
                  <a:gd name="T37" fmla="*/ 93 h 99"/>
                  <a:gd name="T38" fmla="*/ 5 w 32"/>
                  <a:gd name="T39" fmla="*/ 90 h 99"/>
                  <a:gd name="T40" fmla="*/ 4 w 32"/>
                  <a:gd name="T41" fmla="*/ 87 h 99"/>
                  <a:gd name="T42" fmla="*/ 2 w 32"/>
                  <a:gd name="T43" fmla="*/ 84 h 99"/>
                  <a:gd name="T44" fmla="*/ 2 w 32"/>
                  <a:gd name="T45" fmla="*/ 81 h 99"/>
                  <a:gd name="T46" fmla="*/ 1 w 32"/>
                  <a:gd name="T47" fmla="*/ 77 h 99"/>
                  <a:gd name="T48" fmla="*/ 1 w 32"/>
                  <a:gd name="T49" fmla="*/ 74 h 99"/>
                  <a:gd name="T50" fmla="*/ 0 w 32"/>
                  <a:gd name="T51" fmla="*/ 70 h 99"/>
                  <a:gd name="T52" fmla="*/ 0 w 32"/>
                  <a:gd name="T53" fmla="*/ 67 h 99"/>
                  <a:gd name="T54" fmla="*/ 0 w 32"/>
                  <a:gd name="T55" fmla="*/ 62 h 99"/>
                  <a:gd name="T56" fmla="*/ 0 w 32"/>
                  <a:gd name="T57" fmla="*/ 58 h 99"/>
                  <a:gd name="T58" fmla="*/ 0 w 32"/>
                  <a:gd name="T59" fmla="*/ 55 h 99"/>
                  <a:gd name="T60" fmla="*/ 1 w 32"/>
                  <a:gd name="T61" fmla="*/ 51 h 99"/>
                  <a:gd name="T62" fmla="*/ 2 w 32"/>
                  <a:gd name="T63" fmla="*/ 48 h 99"/>
                  <a:gd name="T64" fmla="*/ 3 w 32"/>
                  <a:gd name="T65" fmla="*/ 45 h 99"/>
                  <a:gd name="T66" fmla="*/ 2 w 32"/>
                  <a:gd name="T67" fmla="*/ 40 h 99"/>
                  <a:gd name="T68" fmla="*/ 2 w 32"/>
                  <a:gd name="T69" fmla="*/ 34 h 99"/>
                  <a:gd name="T70" fmla="*/ 2 w 32"/>
                  <a:gd name="T71" fmla="*/ 29 h 99"/>
                  <a:gd name="T72" fmla="*/ 4 w 32"/>
                  <a:gd name="T73" fmla="*/ 24 h 99"/>
                  <a:gd name="T74" fmla="*/ 4 w 32"/>
                  <a:gd name="T75" fmla="*/ 18 h 99"/>
                  <a:gd name="T76" fmla="*/ 6 w 32"/>
                  <a:gd name="T77" fmla="*/ 13 h 99"/>
                  <a:gd name="T78" fmla="*/ 8 w 32"/>
                  <a:gd name="T79" fmla="*/ 8 h 99"/>
                  <a:gd name="T80" fmla="*/ 10 w 32"/>
                  <a:gd name="T81" fmla="*/ 2 h 99"/>
                  <a:gd name="T82" fmla="*/ 14 w 32"/>
                  <a:gd name="T83" fmla="*/ 0 h 99"/>
                  <a:gd name="T84" fmla="*/ 18 w 32"/>
                  <a:gd name="T85" fmla="*/ 1 h 99"/>
                  <a:gd name="T86" fmla="*/ 21 w 32"/>
                  <a:gd name="T87" fmla="*/ 2 h 99"/>
                  <a:gd name="T88" fmla="*/ 24 w 32"/>
                  <a:gd name="T89" fmla="*/ 6 h 99"/>
                  <a:gd name="T90" fmla="*/ 26 w 32"/>
                  <a:gd name="T91" fmla="*/ 8 h 99"/>
                  <a:gd name="T92" fmla="*/ 29 w 32"/>
                  <a:gd name="T93" fmla="*/ 11 h 99"/>
                  <a:gd name="T94" fmla="*/ 30 w 32"/>
                  <a:gd name="T95" fmla="*/ 14 h 99"/>
                  <a:gd name="T96" fmla="*/ 32 w 32"/>
                  <a:gd name="T97" fmla="*/ 18 h 99"/>
                  <a:gd name="T98" fmla="*/ 32 w 32"/>
                  <a:gd name="T99" fmla="*/ 18 h 9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2"/>
                  <a:gd name="T151" fmla="*/ 0 h 99"/>
                  <a:gd name="T152" fmla="*/ 32 w 32"/>
                  <a:gd name="T153" fmla="*/ 99 h 9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2" h="99">
                    <a:moveTo>
                      <a:pt x="32" y="18"/>
                    </a:moveTo>
                    <a:lnTo>
                      <a:pt x="32" y="23"/>
                    </a:lnTo>
                    <a:lnTo>
                      <a:pt x="32" y="28"/>
                    </a:lnTo>
                    <a:lnTo>
                      <a:pt x="31" y="33"/>
                    </a:lnTo>
                    <a:lnTo>
                      <a:pt x="31" y="40"/>
                    </a:lnTo>
                    <a:lnTo>
                      <a:pt x="30" y="44"/>
                    </a:lnTo>
                    <a:lnTo>
                      <a:pt x="29" y="50"/>
                    </a:lnTo>
                    <a:lnTo>
                      <a:pt x="27" y="55"/>
                    </a:lnTo>
                    <a:lnTo>
                      <a:pt x="26" y="60"/>
                    </a:lnTo>
                    <a:lnTo>
                      <a:pt x="24" y="65"/>
                    </a:lnTo>
                    <a:lnTo>
                      <a:pt x="22" y="70"/>
                    </a:lnTo>
                    <a:lnTo>
                      <a:pt x="20" y="75"/>
                    </a:lnTo>
                    <a:lnTo>
                      <a:pt x="19" y="80"/>
                    </a:lnTo>
                    <a:lnTo>
                      <a:pt x="16" y="84"/>
                    </a:lnTo>
                    <a:lnTo>
                      <a:pt x="15" y="89"/>
                    </a:lnTo>
                    <a:lnTo>
                      <a:pt x="12" y="94"/>
                    </a:lnTo>
                    <a:lnTo>
                      <a:pt x="10" y="99"/>
                    </a:lnTo>
                    <a:lnTo>
                      <a:pt x="8" y="96"/>
                    </a:lnTo>
                    <a:lnTo>
                      <a:pt x="6" y="93"/>
                    </a:lnTo>
                    <a:lnTo>
                      <a:pt x="5" y="90"/>
                    </a:lnTo>
                    <a:lnTo>
                      <a:pt x="4" y="87"/>
                    </a:lnTo>
                    <a:lnTo>
                      <a:pt x="2" y="84"/>
                    </a:lnTo>
                    <a:lnTo>
                      <a:pt x="2" y="81"/>
                    </a:lnTo>
                    <a:lnTo>
                      <a:pt x="1" y="77"/>
                    </a:lnTo>
                    <a:lnTo>
                      <a:pt x="1" y="74"/>
                    </a:lnTo>
                    <a:lnTo>
                      <a:pt x="0" y="70"/>
                    </a:lnTo>
                    <a:lnTo>
                      <a:pt x="0" y="67"/>
                    </a:lnTo>
                    <a:lnTo>
                      <a:pt x="0" y="62"/>
                    </a:lnTo>
                    <a:lnTo>
                      <a:pt x="0" y="58"/>
                    </a:lnTo>
                    <a:lnTo>
                      <a:pt x="0" y="55"/>
                    </a:lnTo>
                    <a:lnTo>
                      <a:pt x="1" y="51"/>
                    </a:lnTo>
                    <a:lnTo>
                      <a:pt x="2" y="48"/>
                    </a:lnTo>
                    <a:lnTo>
                      <a:pt x="3" y="45"/>
                    </a:lnTo>
                    <a:lnTo>
                      <a:pt x="2" y="40"/>
                    </a:lnTo>
                    <a:lnTo>
                      <a:pt x="2" y="34"/>
                    </a:lnTo>
                    <a:lnTo>
                      <a:pt x="2" y="29"/>
                    </a:lnTo>
                    <a:lnTo>
                      <a:pt x="4" y="24"/>
                    </a:lnTo>
                    <a:lnTo>
                      <a:pt x="4" y="18"/>
                    </a:lnTo>
                    <a:lnTo>
                      <a:pt x="6" y="13"/>
                    </a:lnTo>
                    <a:lnTo>
                      <a:pt x="8" y="8"/>
                    </a:lnTo>
                    <a:lnTo>
                      <a:pt x="10" y="2"/>
                    </a:lnTo>
                    <a:lnTo>
                      <a:pt x="14" y="0"/>
                    </a:lnTo>
                    <a:lnTo>
                      <a:pt x="18" y="1"/>
                    </a:lnTo>
                    <a:lnTo>
                      <a:pt x="21" y="2"/>
                    </a:lnTo>
                    <a:lnTo>
                      <a:pt x="24" y="6"/>
                    </a:lnTo>
                    <a:lnTo>
                      <a:pt x="26" y="8"/>
                    </a:lnTo>
                    <a:lnTo>
                      <a:pt x="29" y="11"/>
                    </a:lnTo>
                    <a:lnTo>
                      <a:pt x="30" y="14"/>
                    </a:lnTo>
                    <a:lnTo>
                      <a:pt x="32" y="18"/>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96" name="Freeform 31"/>
              <p:cNvSpPr>
                <a:spLocks/>
              </p:cNvSpPr>
              <p:nvPr/>
            </p:nvSpPr>
            <p:spPr bwMode="auto">
              <a:xfrm>
                <a:off x="3252" y="2610"/>
                <a:ext cx="73" cy="34"/>
              </a:xfrm>
              <a:custGeom>
                <a:avLst/>
                <a:gdLst>
                  <a:gd name="T0" fmla="*/ 74 w 74"/>
                  <a:gd name="T1" fmla="*/ 26 h 34"/>
                  <a:gd name="T2" fmla="*/ 71 w 74"/>
                  <a:gd name="T3" fmla="*/ 28 h 34"/>
                  <a:gd name="T4" fmla="*/ 67 w 74"/>
                  <a:gd name="T5" fmla="*/ 31 h 34"/>
                  <a:gd name="T6" fmla="*/ 64 w 74"/>
                  <a:gd name="T7" fmla="*/ 32 h 34"/>
                  <a:gd name="T8" fmla="*/ 61 w 74"/>
                  <a:gd name="T9" fmla="*/ 33 h 34"/>
                  <a:gd name="T10" fmla="*/ 58 w 74"/>
                  <a:gd name="T11" fmla="*/ 33 h 34"/>
                  <a:gd name="T12" fmla="*/ 54 w 74"/>
                  <a:gd name="T13" fmla="*/ 34 h 34"/>
                  <a:gd name="T14" fmla="*/ 50 w 74"/>
                  <a:gd name="T15" fmla="*/ 34 h 34"/>
                  <a:gd name="T16" fmla="*/ 47 w 74"/>
                  <a:gd name="T17" fmla="*/ 34 h 34"/>
                  <a:gd name="T18" fmla="*/ 43 w 74"/>
                  <a:gd name="T19" fmla="*/ 33 h 34"/>
                  <a:gd name="T20" fmla="*/ 39 w 74"/>
                  <a:gd name="T21" fmla="*/ 33 h 34"/>
                  <a:gd name="T22" fmla="*/ 35 w 74"/>
                  <a:gd name="T23" fmla="*/ 32 h 34"/>
                  <a:gd name="T24" fmla="*/ 32 w 74"/>
                  <a:gd name="T25" fmla="*/ 32 h 34"/>
                  <a:gd name="T26" fmla="*/ 28 w 74"/>
                  <a:gd name="T27" fmla="*/ 32 h 34"/>
                  <a:gd name="T28" fmla="*/ 24 w 74"/>
                  <a:gd name="T29" fmla="*/ 31 h 34"/>
                  <a:gd name="T30" fmla="*/ 20 w 74"/>
                  <a:gd name="T31" fmla="*/ 31 h 34"/>
                  <a:gd name="T32" fmla="*/ 17 w 74"/>
                  <a:gd name="T33" fmla="*/ 32 h 34"/>
                  <a:gd name="T34" fmla="*/ 12 w 74"/>
                  <a:gd name="T35" fmla="*/ 30 h 34"/>
                  <a:gd name="T36" fmla="*/ 8 w 74"/>
                  <a:gd name="T37" fmla="*/ 26 h 34"/>
                  <a:gd name="T38" fmla="*/ 4 w 74"/>
                  <a:gd name="T39" fmla="*/ 23 h 34"/>
                  <a:gd name="T40" fmla="*/ 1 w 74"/>
                  <a:gd name="T41" fmla="*/ 21 h 34"/>
                  <a:gd name="T42" fmla="*/ 0 w 74"/>
                  <a:gd name="T43" fmla="*/ 18 h 34"/>
                  <a:gd name="T44" fmla="*/ 0 w 74"/>
                  <a:gd name="T45" fmla="*/ 14 h 34"/>
                  <a:gd name="T46" fmla="*/ 0 w 74"/>
                  <a:gd name="T47" fmla="*/ 12 h 34"/>
                  <a:gd name="T48" fmla="*/ 2 w 74"/>
                  <a:gd name="T49" fmla="*/ 10 h 34"/>
                  <a:gd name="T50" fmla="*/ 4 w 74"/>
                  <a:gd name="T51" fmla="*/ 4 h 34"/>
                  <a:gd name="T52" fmla="*/ 9 w 74"/>
                  <a:gd name="T53" fmla="*/ 1 h 34"/>
                  <a:gd name="T54" fmla="*/ 13 w 74"/>
                  <a:gd name="T55" fmla="*/ 0 h 34"/>
                  <a:gd name="T56" fmla="*/ 18 w 74"/>
                  <a:gd name="T57" fmla="*/ 0 h 34"/>
                  <a:gd name="T58" fmla="*/ 22 w 74"/>
                  <a:gd name="T59" fmla="*/ 1 h 34"/>
                  <a:gd name="T60" fmla="*/ 27 w 74"/>
                  <a:gd name="T61" fmla="*/ 2 h 34"/>
                  <a:gd name="T62" fmla="*/ 31 w 74"/>
                  <a:gd name="T63" fmla="*/ 2 h 34"/>
                  <a:gd name="T64" fmla="*/ 35 w 74"/>
                  <a:gd name="T65" fmla="*/ 4 h 34"/>
                  <a:gd name="T66" fmla="*/ 40 w 74"/>
                  <a:gd name="T67" fmla="*/ 6 h 34"/>
                  <a:gd name="T68" fmla="*/ 44 w 74"/>
                  <a:gd name="T69" fmla="*/ 8 h 34"/>
                  <a:gd name="T70" fmla="*/ 48 w 74"/>
                  <a:gd name="T71" fmla="*/ 9 h 34"/>
                  <a:gd name="T72" fmla="*/ 52 w 74"/>
                  <a:gd name="T73" fmla="*/ 11 h 34"/>
                  <a:gd name="T74" fmla="*/ 56 w 74"/>
                  <a:gd name="T75" fmla="*/ 13 h 34"/>
                  <a:gd name="T76" fmla="*/ 60 w 74"/>
                  <a:gd name="T77" fmla="*/ 16 h 34"/>
                  <a:gd name="T78" fmla="*/ 63 w 74"/>
                  <a:gd name="T79" fmla="*/ 18 h 34"/>
                  <a:gd name="T80" fmla="*/ 67 w 74"/>
                  <a:gd name="T81" fmla="*/ 20 h 34"/>
                  <a:gd name="T82" fmla="*/ 71 w 74"/>
                  <a:gd name="T83" fmla="*/ 23 h 34"/>
                  <a:gd name="T84" fmla="*/ 74 w 74"/>
                  <a:gd name="T85" fmla="*/ 26 h 34"/>
                  <a:gd name="T86" fmla="*/ 74 w 74"/>
                  <a:gd name="T87" fmla="*/ 26 h 3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4"/>
                  <a:gd name="T133" fmla="*/ 0 h 34"/>
                  <a:gd name="T134" fmla="*/ 74 w 74"/>
                  <a:gd name="T135" fmla="*/ 34 h 3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4" h="34">
                    <a:moveTo>
                      <a:pt x="74" y="26"/>
                    </a:moveTo>
                    <a:lnTo>
                      <a:pt x="71" y="28"/>
                    </a:lnTo>
                    <a:lnTo>
                      <a:pt x="67" y="31"/>
                    </a:lnTo>
                    <a:lnTo>
                      <a:pt x="64" y="32"/>
                    </a:lnTo>
                    <a:lnTo>
                      <a:pt x="61" y="33"/>
                    </a:lnTo>
                    <a:lnTo>
                      <a:pt x="58" y="33"/>
                    </a:lnTo>
                    <a:lnTo>
                      <a:pt x="54" y="34"/>
                    </a:lnTo>
                    <a:lnTo>
                      <a:pt x="50" y="34"/>
                    </a:lnTo>
                    <a:lnTo>
                      <a:pt x="47" y="34"/>
                    </a:lnTo>
                    <a:lnTo>
                      <a:pt x="43" y="33"/>
                    </a:lnTo>
                    <a:lnTo>
                      <a:pt x="39" y="33"/>
                    </a:lnTo>
                    <a:lnTo>
                      <a:pt x="35" y="32"/>
                    </a:lnTo>
                    <a:lnTo>
                      <a:pt x="32" y="32"/>
                    </a:lnTo>
                    <a:lnTo>
                      <a:pt x="28" y="32"/>
                    </a:lnTo>
                    <a:lnTo>
                      <a:pt x="24" y="31"/>
                    </a:lnTo>
                    <a:lnTo>
                      <a:pt x="20" y="31"/>
                    </a:lnTo>
                    <a:lnTo>
                      <a:pt x="17" y="32"/>
                    </a:lnTo>
                    <a:lnTo>
                      <a:pt x="12" y="30"/>
                    </a:lnTo>
                    <a:lnTo>
                      <a:pt x="8" y="26"/>
                    </a:lnTo>
                    <a:lnTo>
                      <a:pt x="4" y="23"/>
                    </a:lnTo>
                    <a:lnTo>
                      <a:pt x="1" y="21"/>
                    </a:lnTo>
                    <a:lnTo>
                      <a:pt x="0" y="18"/>
                    </a:lnTo>
                    <a:lnTo>
                      <a:pt x="0" y="14"/>
                    </a:lnTo>
                    <a:lnTo>
                      <a:pt x="0" y="12"/>
                    </a:lnTo>
                    <a:lnTo>
                      <a:pt x="2" y="10"/>
                    </a:lnTo>
                    <a:lnTo>
                      <a:pt x="4" y="4"/>
                    </a:lnTo>
                    <a:lnTo>
                      <a:pt x="9" y="1"/>
                    </a:lnTo>
                    <a:lnTo>
                      <a:pt x="13" y="0"/>
                    </a:lnTo>
                    <a:lnTo>
                      <a:pt x="18" y="0"/>
                    </a:lnTo>
                    <a:lnTo>
                      <a:pt x="22" y="1"/>
                    </a:lnTo>
                    <a:lnTo>
                      <a:pt x="27" y="2"/>
                    </a:lnTo>
                    <a:lnTo>
                      <a:pt x="31" y="2"/>
                    </a:lnTo>
                    <a:lnTo>
                      <a:pt x="35" y="4"/>
                    </a:lnTo>
                    <a:lnTo>
                      <a:pt x="40" y="6"/>
                    </a:lnTo>
                    <a:lnTo>
                      <a:pt x="44" y="8"/>
                    </a:lnTo>
                    <a:lnTo>
                      <a:pt x="48" y="9"/>
                    </a:lnTo>
                    <a:lnTo>
                      <a:pt x="52" y="11"/>
                    </a:lnTo>
                    <a:lnTo>
                      <a:pt x="56" y="13"/>
                    </a:lnTo>
                    <a:lnTo>
                      <a:pt x="60" y="16"/>
                    </a:lnTo>
                    <a:lnTo>
                      <a:pt x="63" y="18"/>
                    </a:lnTo>
                    <a:lnTo>
                      <a:pt x="67" y="20"/>
                    </a:lnTo>
                    <a:lnTo>
                      <a:pt x="71" y="23"/>
                    </a:lnTo>
                    <a:lnTo>
                      <a:pt x="74" y="26"/>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97" name="Freeform 32"/>
              <p:cNvSpPr>
                <a:spLocks/>
              </p:cNvSpPr>
              <p:nvPr/>
            </p:nvSpPr>
            <p:spPr bwMode="auto">
              <a:xfrm>
                <a:off x="3407" y="2647"/>
                <a:ext cx="49" cy="176"/>
              </a:xfrm>
              <a:custGeom>
                <a:avLst/>
                <a:gdLst>
                  <a:gd name="T0" fmla="*/ 30 w 49"/>
                  <a:gd name="T1" fmla="*/ 12 h 175"/>
                  <a:gd name="T2" fmla="*/ 29 w 49"/>
                  <a:gd name="T3" fmla="*/ 22 h 175"/>
                  <a:gd name="T4" fmla="*/ 29 w 49"/>
                  <a:gd name="T5" fmla="*/ 32 h 175"/>
                  <a:gd name="T6" fmla="*/ 29 w 49"/>
                  <a:gd name="T7" fmla="*/ 41 h 175"/>
                  <a:gd name="T8" fmla="*/ 29 w 49"/>
                  <a:gd name="T9" fmla="*/ 51 h 175"/>
                  <a:gd name="T10" fmla="*/ 29 w 49"/>
                  <a:gd name="T11" fmla="*/ 59 h 175"/>
                  <a:gd name="T12" fmla="*/ 30 w 49"/>
                  <a:gd name="T13" fmla="*/ 70 h 175"/>
                  <a:gd name="T14" fmla="*/ 31 w 49"/>
                  <a:gd name="T15" fmla="*/ 79 h 175"/>
                  <a:gd name="T16" fmla="*/ 32 w 49"/>
                  <a:gd name="T17" fmla="*/ 88 h 175"/>
                  <a:gd name="T18" fmla="*/ 33 w 49"/>
                  <a:gd name="T19" fmla="*/ 97 h 175"/>
                  <a:gd name="T20" fmla="*/ 34 w 49"/>
                  <a:gd name="T21" fmla="*/ 106 h 175"/>
                  <a:gd name="T22" fmla="*/ 35 w 49"/>
                  <a:gd name="T23" fmla="*/ 115 h 175"/>
                  <a:gd name="T24" fmla="*/ 37 w 49"/>
                  <a:gd name="T25" fmla="*/ 124 h 175"/>
                  <a:gd name="T26" fmla="*/ 37 w 49"/>
                  <a:gd name="T27" fmla="*/ 134 h 175"/>
                  <a:gd name="T28" fmla="*/ 38 w 49"/>
                  <a:gd name="T29" fmla="*/ 143 h 175"/>
                  <a:gd name="T30" fmla="*/ 39 w 49"/>
                  <a:gd name="T31" fmla="*/ 152 h 175"/>
                  <a:gd name="T32" fmla="*/ 40 w 49"/>
                  <a:gd name="T33" fmla="*/ 162 h 175"/>
                  <a:gd name="T34" fmla="*/ 43 w 49"/>
                  <a:gd name="T35" fmla="*/ 165 h 175"/>
                  <a:gd name="T36" fmla="*/ 45 w 49"/>
                  <a:gd name="T37" fmla="*/ 168 h 175"/>
                  <a:gd name="T38" fmla="*/ 47 w 49"/>
                  <a:gd name="T39" fmla="*/ 171 h 175"/>
                  <a:gd name="T40" fmla="*/ 49 w 49"/>
                  <a:gd name="T41" fmla="*/ 175 h 175"/>
                  <a:gd name="T42" fmla="*/ 44 w 49"/>
                  <a:gd name="T43" fmla="*/ 173 h 175"/>
                  <a:gd name="T44" fmla="*/ 39 w 49"/>
                  <a:gd name="T45" fmla="*/ 170 h 175"/>
                  <a:gd name="T46" fmla="*/ 35 w 49"/>
                  <a:gd name="T47" fmla="*/ 167 h 175"/>
                  <a:gd name="T48" fmla="*/ 31 w 49"/>
                  <a:gd name="T49" fmla="*/ 163 h 175"/>
                  <a:gd name="T50" fmla="*/ 28 w 49"/>
                  <a:gd name="T51" fmla="*/ 158 h 175"/>
                  <a:gd name="T52" fmla="*/ 24 w 49"/>
                  <a:gd name="T53" fmla="*/ 153 h 175"/>
                  <a:gd name="T54" fmla="*/ 21 w 49"/>
                  <a:gd name="T55" fmla="*/ 148 h 175"/>
                  <a:gd name="T56" fmla="*/ 19 w 49"/>
                  <a:gd name="T57" fmla="*/ 144 h 175"/>
                  <a:gd name="T58" fmla="*/ 16 w 49"/>
                  <a:gd name="T59" fmla="*/ 136 h 175"/>
                  <a:gd name="T60" fmla="*/ 14 w 49"/>
                  <a:gd name="T61" fmla="*/ 128 h 175"/>
                  <a:gd name="T62" fmla="*/ 12 w 49"/>
                  <a:gd name="T63" fmla="*/ 119 h 175"/>
                  <a:gd name="T64" fmla="*/ 10 w 49"/>
                  <a:gd name="T65" fmla="*/ 112 h 175"/>
                  <a:gd name="T66" fmla="*/ 8 w 49"/>
                  <a:gd name="T67" fmla="*/ 103 h 175"/>
                  <a:gd name="T68" fmla="*/ 6 w 49"/>
                  <a:gd name="T69" fmla="*/ 95 h 175"/>
                  <a:gd name="T70" fmla="*/ 5 w 49"/>
                  <a:gd name="T71" fmla="*/ 86 h 175"/>
                  <a:gd name="T72" fmla="*/ 4 w 49"/>
                  <a:gd name="T73" fmla="*/ 78 h 175"/>
                  <a:gd name="T74" fmla="*/ 2 w 49"/>
                  <a:gd name="T75" fmla="*/ 69 h 175"/>
                  <a:gd name="T76" fmla="*/ 1 w 49"/>
                  <a:gd name="T77" fmla="*/ 60 h 175"/>
                  <a:gd name="T78" fmla="*/ 0 w 49"/>
                  <a:gd name="T79" fmla="*/ 52 h 175"/>
                  <a:gd name="T80" fmla="*/ 0 w 49"/>
                  <a:gd name="T81" fmla="*/ 44 h 175"/>
                  <a:gd name="T82" fmla="*/ 0 w 49"/>
                  <a:gd name="T83" fmla="*/ 35 h 175"/>
                  <a:gd name="T84" fmla="*/ 1 w 49"/>
                  <a:gd name="T85" fmla="*/ 26 h 175"/>
                  <a:gd name="T86" fmla="*/ 1 w 49"/>
                  <a:gd name="T87" fmla="*/ 17 h 175"/>
                  <a:gd name="T88" fmla="*/ 3 w 49"/>
                  <a:gd name="T89" fmla="*/ 9 h 175"/>
                  <a:gd name="T90" fmla="*/ 5 w 49"/>
                  <a:gd name="T91" fmla="*/ 5 h 175"/>
                  <a:gd name="T92" fmla="*/ 10 w 49"/>
                  <a:gd name="T93" fmla="*/ 2 h 175"/>
                  <a:gd name="T94" fmla="*/ 14 w 49"/>
                  <a:gd name="T95" fmla="*/ 0 h 175"/>
                  <a:gd name="T96" fmla="*/ 19 w 49"/>
                  <a:gd name="T97" fmla="*/ 0 h 175"/>
                  <a:gd name="T98" fmla="*/ 22 w 49"/>
                  <a:gd name="T99" fmla="*/ 0 h 175"/>
                  <a:gd name="T100" fmla="*/ 26 w 49"/>
                  <a:gd name="T101" fmla="*/ 2 h 175"/>
                  <a:gd name="T102" fmla="*/ 27 w 49"/>
                  <a:gd name="T103" fmla="*/ 3 h 175"/>
                  <a:gd name="T104" fmla="*/ 29 w 49"/>
                  <a:gd name="T105" fmla="*/ 6 h 175"/>
                  <a:gd name="T106" fmla="*/ 29 w 49"/>
                  <a:gd name="T107" fmla="*/ 9 h 175"/>
                  <a:gd name="T108" fmla="*/ 30 w 49"/>
                  <a:gd name="T109" fmla="*/ 12 h 175"/>
                  <a:gd name="T110" fmla="*/ 30 w 49"/>
                  <a:gd name="T111" fmla="*/ 12 h 1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
                  <a:gd name="T169" fmla="*/ 0 h 175"/>
                  <a:gd name="T170" fmla="*/ 49 w 49"/>
                  <a:gd name="T171" fmla="*/ 175 h 1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 h="175">
                    <a:moveTo>
                      <a:pt x="30" y="12"/>
                    </a:moveTo>
                    <a:lnTo>
                      <a:pt x="29" y="22"/>
                    </a:lnTo>
                    <a:lnTo>
                      <a:pt x="29" y="32"/>
                    </a:lnTo>
                    <a:lnTo>
                      <a:pt x="29" y="41"/>
                    </a:lnTo>
                    <a:lnTo>
                      <a:pt x="29" y="51"/>
                    </a:lnTo>
                    <a:lnTo>
                      <a:pt x="29" y="59"/>
                    </a:lnTo>
                    <a:lnTo>
                      <a:pt x="30" y="70"/>
                    </a:lnTo>
                    <a:lnTo>
                      <a:pt x="31" y="79"/>
                    </a:lnTo>
                    <a:lnTo>
                      <a:pt x="32" y="88"/>
                    </a:lnTo>
                    <a:lnTo>
                      <a:pt x="33" y="97"/>
                    </a:lnTo>
                    <a:lnTo>
                      <a:pt x="34" y="106"/>
                    </a:lnTo>
                    <a:lnTo>
                      <a:pt x="35" y="115"/>
                    </a:lnTo>
                    <a:lnTo>
                      <a:pt x="37" y="124"/>
                    </a:lnTo>
                    <a:lnTo>
                      <a:pt x="37" y="134"/>
                    </a:lnTo>
                    <a:lnTo>
                      <a:pt x="38" y="143"/>
                    </a:lnTo>
                    <a:lnTo>
                      <a:pt x="39" y="152"/>
                    </a:lnTo>
                    <a:lnTo>
                      <a:pt x="40" y="162"/>
                    </a:lnTo>
                    <a:lnTo>
                      <a:pt x="43" y="165"/>
                    </a:lnTo>
                    <a:lnTo>
                      <a:pt x="45" y="168"/>
                    </a:lnTo>
                    <a:lnTo>
                      <a:pt x="47" y="171"/>
                    </a:lnTo>
                    <a:lnTo>
                      <a:pt x="49" y="175"/>
                    </a:lnTo>
                    <a:lnTo>
                      <a:pt x="44" y="173"/>
                    </a:lnTo>
                    <a:lnTo>
                      <a:pt x="39" y="170"/>
                    </a:lnTo>
                    <a:lnTo>
                      <a:pt x="35" y="167"/>
                    </a:lnTo>
                    <a:lnTo>
                      <a:pt x="31" y="163"/>
                    </a:lnTo>
                    <a:lnTo>
                      <a:pt x="28" y="158"/>
                    </a:lnTo>
                    <a:lnTo>
                      <a:pt x="24" y="153"/>
                    </a:lnTo>
                    <a:lnTo>
                      <a:pt x="21" y="148"/>
                    </a:lnTo>
                    <a:lnTo>
                      <a:pt x="19" y="144"/>
                    </a:lnTo>
                    <a:lnTo>
                      <a:pt x="16" y="136"/>
                    </a:lnTo>
                    <a:lnTo>
                      <a:pt x="14" y="128"/>
                    </a:lnTo>
                    <a:lnTo>
                      <a:pt x="12" y="119"/>
                    </a:lnTo>
                    <a:lnTo>
                      <a:pt x="10" y="112"/>
                    </a:lnTo>
                    <a:lnTo>
                      <a:pt x="8" y="103"/>
                    </a:lnTo>
                    <a:lnTo>
                      <a:pt x="6" y="95"/>
                    </a:lnTo>
                    <a:lnTo>
                      <a:pt x="5" y="86"/>
                    </a:lnTo>
                    <a:lnTo>
                      <a:pt x="4" y="78"/>
                    </a:lnTo>
                    <a:lnTo>
                      <a:pt x="2" y="69"/>
                    </a:lnTo>
                    <a:lnTo>
                      <a:pt x="1" y="60"/>
                    </a:lnTo>
                    <a:lnTo>
                      <a:pt x="0" y="52"/>
                    </a:lnTo>
                    <a:lnTo>
                      <a:pt x="0" y="44"/>
                    </a:lnTo>
                    <a:lnTo>
                      <a:pt x="0" y="35"/>
                    </a:lnTo>
                    <a:lnTo>
                      <a:pt x="1" y="26"/>
                    </a:lnTo>
                    <a:lnTo>
                      <a:pt x="1" y="17"/>
                    </a:lnTo>
                    <a:lnTo>
                      <a:pt x="3" y="9"/>
                    </a:lnTo>
                    <a:lnTo>
                      <a:pt x="5" y="5"/>
                    </a:lnTo>
                    <a:lnTo>
                      <a:pt x="10" y="2"/>
                    </a:lnTo>
                    <a:lnTo>
                      <a:pt x="14" y="0"/>
                    </a:lnTo>
                    <a:lnTo>
                      <a:pt x="19" y="0"/>
                    </a:lnTo>
                    <a:lnTo>
                      <a:pt x="22" y="0"/>
                    </a:lnTo>
                    <a:lnTo>
                      <a:pt x="26" y="2"/>
                    </a:lnTo>
                    <a:lnTo>
                      <a:pt x="27" y="3"/>
                    </a:lnTo>
                    <a:lnTo>
                      <a:pt x="29" y="6"/>
                    </a:lnTo>
                    <a:lnTo>
                      <a:pt x="29" y="9"/>
                    </a:lnTo>
                    <a:lnTo>
                      <a:pt x="30" y="12"/>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98" name="Freeform 33"/>
              <p:cNvSpPr>
                <a:spLocks/>
              </p:cNvSpPr>
              <p:nvPr/>
            </p:nvSpPr>
            <p:spPr bwMode="auto">
              <a:xfrm>
                <a:off x="3760" y="2651"/>
                <a:ext cx="29" cy="50"/>
              </a:xfrm>
              <a:custGeom>
                <a:avLst/>
                <a:gdLst>
                  <a:gd name="T0" fmla="*/ 30 w 30"/>
                  <a:gd name="T1" fmla="*/ 14 h 50"/>
                  <a:gd name="T2" fmla="*/ 30 w 30"/>
                  <a:gd name="T3" fmla="*/ 19 h 50"/>
                  <a:gd name="T4" fmla="*/ 30 w 30"/>
                  <a:gd name="T5" fmla="*/ 23 h 50"/>
                  <a:gd name="T6" fmla="*/ 30 w 30"/>
                  <a:gd name="T7" fmla="*/ 29 h 50"/>
                  <a:gd name="T8" fmla="*/ 29 w 30"/>
                  <a:gd name="T9" fmla="*/ 34 h 50"/>
                  <a:gd name="T10" fmla="*/ 27 w 30"/>
                  <a:gd name="T11" fmla="*/ 38 h 50"/>
                  <a:gd name="T12" fmla="*/ 26 w 30"/>
                  <a:gd name="T13" fmla="*/ 42 h 50"/>
                  <a:gd name="T14" fmla="*/ 23 w 30"/>
                  <a:gd name="T15" fmla="*/ 46 h 50"/>
                  <a:gd name="T16" fmla="*/ 20 w 30"/>
                  <a:gd name="T17" fmla="*/ 50 h 50"/>
                  <a:gd name="T18" fmla="*/ 16 w 30"/>
                  <a:gd name="T19" fmla="*/ 49 h 50"/>
                  <a:gd name="T20" fmla="*/ 13 w 30"/>
                  <a:gd name="T21" fmla="*/ 49 h 50"/>
                  <a:gd name="T22" fmla="*/ 11 w 30"/>
                  <a:gd name="T23" fmla="*/ 47 h 50"/>
                  <a:gd name="T24" fmla="*/ 9 w 30"/>
                  <a:gd name="T25" fmla="*/ 46 h 50"/>
                  <a:gd name="T26" fmla="*/ 6 w 30"/>
                  <a:gd name="T27" fmla="*/ 41 h 50"/>
                  <a:gd name="T28" fmla="*/ 5 w 30"/>
                  <a:gd name="T29" fmla="*/ 37 h 50"/>
                  <a:gd name="T30" fmla="*/ 4 w 30"/>
                  <a:gd name="T31" fmla="*/ 34 h 50"/>
                  <a:gd name="T32" fmla="*/ 3 w 30"/>
                  <a:gd name="T33" fmla="*/ 31 h 50"/>
                  <a:gd name="T34" fmla="*/ 3 w 30"/>
                  <a:gd name="T35" fmla="*/ 28 h 50"/>
                  <a:gd name="T36" fmla="*/ 3 w 30"/>
                  <a:gd name="T37" fmla="*/ 24 h 50"/>
                  <a:gd name="T38" fmla="*/ 2 w 30"/>
                  <a:gd name="T39" fmla="*/ 19 h 50"/>
                  <a:gd name="T40" fmla="*/ 1 w 30"/>
                  <a:gd name="T41" fmla="*/ 14 h 50"/>
                  <a:gd name="T42" fmla="*/ 0 w 30"/>
                  <a:gd name="T43" fmla="*/ 10 h 50"/>
                  <a:gd name="T44" fmla="*/ 1 w 30"/>
                  <a:gd name="T45" fmla="*/ 7 h 50"/>
                  <a:gd name="T46" fmla="*/ 2 w 30"/>
                  <a:gd name="T47" fmla="*/ 4 h 50"/>
                  <a:gd name="T48" fmla="*/ 5 w 30"/>
                  <a:gd name="T49" fmla="*/ 2 h 50"/>
                  <a:gd name="T50" fmla="*/ 7 w 30"/>
                  <a:gd name="T51" fmla="*/ 1 h 50"/>
                  <a:gd name="T52" fmla="*/ 9 w 30"/>
                  <a:gd name="T53" fmla="*/ 0 h 50"/>
                  <a:gd name="T54" fmla="*/ 12 w 30"/>
                  <a:gd name="T55" fmla="*/ 0 h 50"/>
                  <a:gd name="T56" fmla="*/ 15 w 30"/>
                  <a:gd name="T57" fmla="*/ 0 h 50"/>
                  <a:gd name="T58" fmla="*/ 21 w 30"/>
                  <a:gd name="T59" fmla="*/ 1 h 50"/>
                  <a:gd name="T60" fmla="*/ 25 w 30"/>
                  <a:gd name="T61" fmla="*/ 5 h 50"/>
                  <a:gd name="T62" fmla="*/ 29 w 30"/>
                  <a:gd name="T63" fmla="*/ 9 h 50"/>
                  <a:gd name="T64" fmla="*/ 30 w 30"/>
                  <a:gd name="T65" fmla="*/ 14 h 50"/>
                  <a:gd name="T66" fmla="*/ 30 w 30"/>
                  <a:gd name="T67" fmla="*/ 14 h 5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
                  <a:gd name="T103" fmla="*/ 0 h 50"/>
                  <a:gd name="T104" fmla="*/ 30 w 30"/>
                  <a:gd name="T105" fmla="*/ 50 h 5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 h="50">
                    <a:moveTo>
                      <a:pt x="30" y="14"/>
                    </a:moveTo>
                    <a:lnTo>
                      <a:pt x="30" y="19"/>
                    </a:lnTo>
                    <a:lnTo>
                      <a:pt x="30" y="23"/>
                    </a:lnTo>
                    <a:lnTo>
                      <a:pt x="30" y="29"/>
                    </a:lnTo>
                    <a:lnTo>
                      <a:pt x="29" y="34"/>
                    </a:lnTo>
                    <a:lnTo>
                      <a:pt x="27" y="38"/>
                    </a:lnTo>
                    <a:lnTo>
                      <a:pt x="26" y="42"/>
                    </a:lnTo>
                    <a:lnTo>
                      <a:pt x="23" y="46"/>
                    </a:lnTo>
                    <a:lnTo>
                      <a:pt x="20" y="50"/>
                    </a:lnTo>
                    <a:lnTo>
                      <a:pt x="16" y="49"/>
                    </a:lnTo>
                    <a:lnTo>
                      <a:pt x="13" y="49"/>
                    </a:lnTo>
                    <a:lnTo>
                      <a:pt x="11" y="47"/>
                    </a:lnTo>
                    <a:lnTo>
                      <a:pt x="9" y="46"/>
                    </a:lnTo>
                    <a:lnTo>
                      <a:pt x="6" y="41"/>
                    </a:lnTo>
                    <a:lnTo>
                      <a:pt x="5" y="37"/>
                    </a:lnTo>
                    <a:lnTo>
                      <a:pt x="4" y="34"/>
                    </a:lnTo>
                    <a:lnTo>
                      <a:pt x="3" y="31"/>
                    </a:lnTo>
                    <a:lnTo>
                      <a:pt x="3" y="28"/>
                    </a:lnTo>
                    <a:lnTo>
                      <a:pt x="3" y="24"/>
                    </a:lnTo>
                    <a:lnTo>
                      <a:pt x="2" y="19"/>
                    </a:lnTo>
                    <a:lnTo>
                      <a:pt x="1" y="14"/>
                    </a:lnTo>
                    <a:lnTo>
                      <a:pt x="0" y="10"/>
                    </a:lnTo>
                    <a:lnTo>
                      <a:pt x="1" y="7"/>
                    </a:lnTo>
                    <a:lnTo>
                      <a:pt x="2" y="4"/>
                    </a:lnTo>
                    <a:lnTo>
                      <a:pt x="5" y="2"/>
                    </a:lnTo>
                    <a:lnTo>
                      <a:pt x="7" y="1"/>
                    </a:lnTo>
                    <a:lnTo>
                      <a:pt x="9" y="0"/>
                    </a:lnTo>
                    <a:lnTo>
                      <a:pt x="12" y="0"/>
                    </a:lnTo>
                    <a:lnTo>
                      <a:pt x="15" y="0"/>
                    </a:lnTo>
                    <a:lnTo>
                      <a:pt x="21" y="1"/>
                    </a:lnTo>
                    <a:lnTo>
                      <a:pt x="25" y="5"/>
                    </a:lnTo>
                    <a:lnTo>
                      <a:pt x="29" y="9"/>
                    </a:lnTo>
                    <a:lnTo>
                      <a:pt x="30" y="14"/>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99" name="Freeform 34"/>
              <p:cNvSpPr>
                <a:spLocks/>
              </p:cNvSpPr>
              <p:nvPr/>
            </p:nvSpPr>
            <p:spPr bwMode="auto">
              <a:xfrm>
                <a:off x="3634" y="2678"/>
                <a:ext cx="42" cy="57"/>
              </a:xfrm>
              <a:custGeom>
                <a:avLst/>
                <a:gdLst>
                  <a:gd name="T0" fmla="*/ 43 w 43"/>
                  <a:gd name="T1" fmla="*/ 19 h 56"/>
                  <a:gd name="T2" fmla="*/ 40 w 43"/>
                  <a:gd name="T3" fmla="*/ 22 h 56"/>
                  <a:gd name="T4" fmla="*/ 43 w 43"/>
                  <a:gd name="T5" fmla="*/ 25 h 56"/>
                  <a:gd name="T6" fmla="*/ 40 w 43"/>
                  <a:gd name="T7" fmla="*/ 26 h 56"/>
                  <a:gd name="T8" fmla="*/ 37 w 43"/>
                  <a:gd name="T9" fmla="*/ 29 h 56"/>
                  <a:gd name="T10" fmla="*/ 35 w 43"/>
                  <a:gd name="T11" fmla="*/ 33 h 56"/>
                  <a:gd name="T12" fmla="*/ 34 w 43"/>
                  <a:gd name="T13" fmla="*/ 36 h 56"/>
                  <a:gd name="T14" fmla="*/ 31 w 43"/>
                  <a:gd name="T15" fmla="*/ 39 h 56"/>
                  <a:gd name="T16" fmla="*/ 30 w 43"/>
                  <a:gd name="T17" fmla="*/ 42 h 56"/>
                  <a:gd name="T18" fmla="*/ 28 w 43"/>
                  <a:gd name="T19" fmla="*/ 45 h 56"/>
                  <a:gd name="T20" fmla="*/ 26 w 43"/>
                  <a:gd name="T21" fmla="*/ 48 h 56"/>
                  <a:gd name="T22" fmla="*/ 22 w 43"/>
                  <a:gd name="T23" fmla="*/ 53 h 56"/>
                  <a:gd name="T24" fmla="*/ 18 w 43"/>
                  <a:gd name="T25" fmla="*/ 56 h 56"/>
                  <a:gd name="T26" fmla="*/ 14 w 43"/>
                  <a:gd name="T27" fmla="*/ 56 h 56"/>
                  <a:gd name="T28" fmla="*/ 11 w 43"/>
                  <a:gd name="T29" fmla="*/ 56 h 56"/>
                  <a:gd name="T30" fmla="*/ 8 w 43"/>
                  <a:gd name="T31" fmla="*/ 55 h 56"/>
                  <a:gd name="T32" fmla="*/ 4 w 43"/>
                  <a:gd name="T33" fmla="*/ 53 h 56"/>
                  <a:gd name="T34" fmla="*/ 1 w 43"/>
                  <a:gd name="T35" fmla="*/ 48 h 56"/>
                  <a:gd name="T36" fmla="*/ 0 w 43"/>
                  <a:gd name="T37" fmla="*/ 43 h 56"/>
                  <a:gd name="T38" fmla="*/ 0 w 43"/>
                  <a:gd name="T39" fmla="*/ 38 h 56"/>
                  <a:gd name="T40" fmla="*/ 2 w 43"/>
                  <a:gd name="T41" fmla="*/ 34 h 56"/>
                  <a:gd name="T42" fmla="*/ 3 w 43"/>
                  <a:gd name="T43" fmla="*/ 28 h 56"/>
                  <a:gd name="T44" fmla="*/ 5 w 43"/>
                  <a:gd name="T45" fmla="*/ 23 h 56"/>
                  <a:gd name="T46" fmla="*/ 6 w 43"/>
                  <a:gd name="T47" fmla="*/ 19 h 56"/>
                  <a:gd name="T48" fmla="*/ 7 w 43"/>
                  <a:gd name="T49" fmla="*/ 14 h 56"/>
                  <a:gd name="T50" fmla="*/ 4 w 43"/>
                  <a:gd name="T51" fmla="*/ 11 h 56"/>
                  <a:gd name="T52" fmla="*/ 5 w 43"/>
                  <a:gd name="T53" fmla="*/ 8 h 56"/>
                  <a:gd name="T54" fmla="*/ 6 w 43"/>
                  <a:gd name="T55" fmla="*/ 7 h 56"/>
                  <a:gd name="T56" fmla="*/ 9 w 43"/>
                  <a:gd name="T57" fmla="*/ 5 h 56"/>
                  <a:gd name="T58" fmla="*/ 12 w 43"/>
                  <a:gd name="T59" fmla="*/ 4 h 56"/>
                  <a:gd name="T60" fmla="*/ 14 w 43"/>
                  <a:gd name="T61" fmla="*/ 3 h 56"/>
                  <a:gd name="T62" fmla="*/ 17 w 43"/>
                  <a:gd name="T63" fmla="*/ 2 h 56"/>
                  <a:gd name="T64" fmla="*/ 20 w 43"/>
                  <a:gd name="T65" fmla="*/ 1 h 56"/>
                  <a:gd name="T66" fmla="*/ 23 w 43"/>
                  <a:gd name="T67" fmla="*/ 0 h 56"/>
                  <a:gd name="T68" fmla="*/ 26 w 43"/>
                  <a:gd name="T69" fmla="*/ 2 h 56"/>
                  <a:gd name="T70" fmla="*/ 29 w 43"/>
                  <a:gd name="T71" fmla="*/ 4 h 56"/>
                  <a:gd name="T72" fmla="*/ 31 w 43"/>
                  <a:gd name="T73" fmla="*/ 6 h 56"/>
                  <a:gd name="T74" fmla="*/ 34 w 43"/>
                  <a:gd name="T75" fmla="*/ 8 h 56"/>
                  <a:gd name="T76" fmla="*/ 36 w 43"/>
                  <a:gd name="T77" fmla="*/ 10 h 56"/>
                  <a:gd name="T78" fmla="*/ 38 w 43"/>
                  <a:gd name="T79" fmla="*/ 13 h 56"/>
                  <a:gd name="T80" fmla="*/ 40 w 43"/>
                  <a:gd name="T81" fmla="*/ 15 h 56"/>
                  <a:gd name="T82" fmla="*/ 43 w 43"/>
                  <a:gd name="T83" fmla="*/ 19 h 56"/>
                  <a:gd name="T84" fmla="*/ 43 w 43"/>
                  <a:gd name="T85" fmla="*/ 19 h 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3"/>
                  <a:gd name="T130" fmla="*/ 0 h 56"/>
                  <a:gd name="T131" fmla="*/ 43 w 43"/>
                  <a:gd name="T132" fmla="*/ 56 h 5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3" h="56">
                    <a:moveTo>
                      <a:pt x="43" y="19"/>
                    </a:moveTo>
                    <a:lnTo>
                      <a:pt x="40" y="22"/>
                    </a:lnTo>
                    <a:lnTo>
                      <a:pt x="43" y="25"/>
                    </a:lnTo>
                    <a:lnTo>
                      <a:pt x="40" y="26"/>
                    </a:lnTo>
                    <a:lnTo>
                      <a:pt x="37" y="29"/>
                    </a:lnTo>
                    <a:lnTo>
                      <a:pt x="35" y="33"/>
                    </a:lnTo>
                    <a:lnTo>
                      <a:pt x="34" y="36"/>
                    </a:lnTo>
                    <a:lnTo>
                      <a:pt x="31" y="39"/>
                    </a:lnTo>
                    <a:lnTo>
                      <a:pt x="30" y="42"/>
                    </a:lnTo>
                    <a:lnTo>
                      <a:pt x="28" y="45"/>
                    </a:lnTo>
                    <a:lnTo>
                      <a:pt x="26" y="48"/>
                    </a:lnTo>
                    <a:lnTo>
                      <a:pt x="22" y="53"/>
                    </a:lnTo>
                    <a:lnTo>
                      <a:pt x="18" y="56"/>
                    </a:lnTo>
                    <a:lnTo>
                      <a:pt x="14" y="56"/>
                    </a:lnTo>
                    <a:lnTo>
                      <a:pt x="11" y="56"/>
                    </a:lnTo>
                    <a:lnTo>
                      <a:pt x="8" y="55"/>
                    </a:lnTo>
                    <a:lnTo>
                      <a:pt x="4" y="53"/>
                    </a:lnTo>
                    <a:lnTo>
                      <a:pt x="1" y="48"/>
                    </a:lnTo>
                    <a:lnTo>
                      <a:pt x="0" y="43"/>
                    </a:lnTo>
                    <a:lnTo>
                      <a:pt x="0" y="38"/>
                    </a:lnTo>
                    <a:lnTo>
                      <a:pt x="2" y="34"/>
                    </a:lnTo>
                    <a:lnTo>
                      <a:pt x="3" y="28"/>
                    </a:lnTo>
                    <a:lnTo>
                      <a:pt x="5" y="23"/>
                    </a:lnTo>
                    <a:lnTo>
                      <a:pt x="6" y="19"/>
                    </a:lnTo>
                    <a:lnTo>
                      <a:pt x="7" y="14"/>
                    </a:lnTo>
                    <a:lnTo>
                      <a:pt x="4" y="11"/>
                    </a:lnTo>
                    <a:lnTo>
                      <a:pt x="5" y="8"/>
                    </a:lnTo>
                    <a:lnTo>
                      <a:pt x="6" y="7"/>
                    </a:lnTo>
                    <a:lnTo>
                      <a:pt x="9" y="5"/>
                    </a:lnTo>
                    <a:lnTo>
                      <a:pt x="12" y="4"/>
                    </a:lnTo>
                    <a:lnTo>
                      <a:pt x="14" y="3"/>
                    </a:lnTo>
                    <a:lnTo>
                      <a:pt x="17" y="2"/>
                    </a:lnTo>
                    <a:lnTo>
                      <a:pt x="20" y="1"/>
                    </a:lnTo>
                    <a:lnTo>
                      <a:pt x="23" y="0"/>
                    </a:lnTo>
                    <a:lnTo>
                      <a:pt x="26" y="2"/>
                    </a:lnTo>
                    <a:lnTo>
                      <a:pt x="29" y="4"/>
                    </a:lnTo>
                    <a:lnTo>
                      <a:pt x="31" y="6"/>
                    </a:lnTo>
                    <a:lnTo>
                      <a:pt x="34" y="8"/>
                    </a:lnTo>
                    <a:lnTo>
                      <a:pt x="36" y="10"/>
                    </a:lnTo>
                    <a:lnTo>
                      <a:pt x="38" y="13"/>
                    </a:lnTo>
                    <a:lnTo>
                      <a:pt x="40" y="15"/>
                    </a:lnTo>
                    <a:lnTo>
                      <a:pt x="43" y="19"/>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600" name="Freeform 35"/>
              <p:cNvSpPr>
                <a:spLocks/>
              </p:cNvSpPr>
              <p:nvPr/>
            </p:nvSpPr>
            <p:spPr bwMode="auto">
              <a:xfrm>
                <a:off x="4024" y="2694"/>
                <a:ext cx="171" cy="70"/>
              </a:xfrm>
              <a:custGeom>
                <a:avLst/>
                <a:gdLst>
                  <a:gd name="T0" fmla="*/ 171 w 171"/>
                  <a:gd name="T1" fmla="*/ 0 h 69"/>
                  <a:gd name="T2" fmla="*/ 165 w 171"/>
                  <a:gd name="T3" fmla="*/ 3 h 69"/>
                  <a:gd name="T4" fmla="*/ 159 w 171"/>
                  <a:gd name="T5" fmla="*/ 6 h 69"/>
                  <a:gd name="T6" fmla="*/ 152 w 171"/>
                  <a:gd name="T7" fmla="*/ 8 h 69"/>
                  <a:gd name="T8" fmla="*/ 146 w 171"/>
                  <a:gd name="T9" fmla="*/ 11 h 69"/>
                  <a:gd name="T10" fmla="*/ 139 w 171"/>
                  <a:gd name="T11" fmla="*/ 13 h 69"/>
                  <a:gd name="T12" fmla="*/ 133 w 171"/>
                  <a:gd name="T13" fmla="*/ 16 h 69"/>
                  <a:gd name="T14" fmla="*/ 126 w 171"/>
                  <a:gd name="T15" fmla="*/ 18 h 69"/>
                  <a:gd name="T16" fmla="*/ 120 w 171"/>
                  <a:gd name="T17" fmla="*/ 20 h 69"/>
                  <a:gd name="T18" fmla="*/ 114 w 171"/>
                  <a:gd name="T19" fmla="*/ 22 h 69"/>
                  <a:gd name="T20" fmla="*/ 107 w 171"/>
                  <a:gd name="T21" fmla="*/ 24 h 69"/>
                  <a:gd name="T22" fmla="*/ 101 w 171"/>
                  <a:gd name="T23" fmla="*/ 25 h 69"/>
                  <a:gd name="T24" fmla="*/ 94 w 171"/>
                  <a:gd name="T25" fmla="*/ 28 h 69"/>
                  <a:gd name="T26" fmla="*/ 88 w 171"/>
                  <a:gd name="T27" fmla="*/ 29 h 69"/>
                  <a:gd name="T28" fmla="*/ 82 w 171"/>
                  <a:gd name="T29" fmla="*/ 32 h 69"/>
                  <a:gd name="T30" fmla="*/ 76 w 171"/>
                  <a:gd name="T31" fmla="*/ 34 h 69"/>
                  <a:gd name="T32" fmla="*/ 70 w 171"/>
                  <a:gd name="T33" fmla="*/ 37 h 69"/>
                  <a:gd name="T34" fmla="*/ 66 w 171"/>
                  <a:gd name="T35" fmla="*/ 38 h 69"/>
                  <a:gd name="T36" fmla="*/ 62 w 171"/>
                  <a:gd name="T37" fmla="*/ 39 h 69"/>
                  <a:gd name="T38" fmla="*/ 59 w 171"/>
                  <a:gd name="T39" fmla="*/ 40 h 69"/>
                  <a:gd name="T40" fmla="*/ 56 w 171"/>
                  <a:gd name="T41" fmla="*/ 42 h 69"/>
                  <a:gd name="T42" fmla="*/ 52 w 171"/>
                  <a:gd name="T43" fmla="*/ 43 h 69"/>
                  <a:gd name="T44" fmla="*/ 48 w 171"/>
                  <a:gd name="T45" fmla="*/ 45 h 69"/>
                  <a:gd name="T46" fmla="*/ 45 w 171"/>
                  <a:gd name="T47" fmla="*/ 48 h 69"/>
                  <a:gd name="T48" fmla="*/ 42 w 171"/>
                  <a:gd name="T49" fmla="*/ 50 h 69"/>
                  <a:gd name="T50" fmla="*/ 38 w 171"/>
                  <a:gd name="T51" fmla="*/ 51 h 69"/>
                  <a:gd name="T52" fmla="*/ 35 w 171"/>
                  <a:gd name="T53" fmla="*/ 53 h 69"/>
                  <a:gd name="T54" fmla="*/ 32 w 171"/>
                  <a:gd name="T55" fmla="*/ 55 h 69"/>
                  <a:gd name="T56" fmla="*/ 29 w 171"/>
                  <a:gd name="T57" fmla="*/ 58 h 69"/>
                  <a:gd name="T58" fmla="*/ 26 w 171"/>
                  <a:gd name="T59" fmla="*/ 60 h 69"/>
                  <a:gd name="T60" fmla="*/ 23 w 171"/>
                  <a:gd name="T61" fmla="*/ 63 h 69"/>
                  <a:gd name="T62" fmla="*/ 20 w 171"/>
                  <a:gd name="T63" fmla="*/ 66 h 69"/>
                  <a:gd name="T64" fmla="*/ 18 w 171"/>
                  <a:gd name="T65" fmla="*/ 69 h 69"/>
                  <a:gd name="T66" fmla="*/ 13 w 171"/>
                  <a:gd name="T67" fmla="*/ 68 h 69"/>
                  <a:gd name="T68" fmla="*/ 10 w 171"/>
                  <a:gd name="T69" fmla="*/ 68 h 69"/>
                  <a:gd name="T70" fmla="*/ 6 w 171"/>
                  <a:gd name="T71" fmla="*/ 68 h 69"/>
                  <a:gd name="T72" fmla="*/ 4 w 171"/>
                  <a:gd name="T73" fmla="*/ 67 h 69"/>
                  <a:gd name="T74" fmla="*/ 1 w 171"/>
                  <a:gd name="T75" fmla="*/ 64 h 69"/>
                  <a:gd name="T76" fmla="*/ 0 w 171"/>
                  <a:gd name="T77" fmla="*/ 62 h 69"/>
                  <a:gd name="T78" fmla="*/ 0 w 171"/>
                  <a:gd name="T79" fmla="*/ 58 h 69"/>
                  <a:gd name="T80" fmla="*/ 2 w 171"/>
                  <a:gd name="T81" fmla="*/ 54 h 69"/>
                  <a:gd name="T82" fmla="*/ 11 w 171"/>
                  <a:gd name="T83" fmla="*/ 49 h 69"/>
                  <a:gd name="T84" fmla="*/ 21 w 171"/>
                  <a:gd name="T85" fmla="*/ 43 h 69"/>
                  <a:gd name="T86" fmla="*/ 31 w 171"/>
                  <a:gd name="T87" fmla="*/ 39 h 69"/>
                  <a:gd name="T88" fmla="*/ 41 w 171"/>
                  <a:gd name="T89" fmla="*/ 35 h 69"/>
                  <a:gd name="T90" fmla="*/ 51 w 171"/>
                  <a:gd name="T91" fmla="*/ 30 h 69"/>
                  <a:gd name="T92" fmla="*/ 61 w 171"/>
                  <a:gd name="T93" fmla="*/ 25 h 69"/>
                  <a:gd name="T94" fmla="*/ 71 w 171"/>
                  <a:gd name="T95" fmla="*/ 21 h 69"/>
                  <a:gd name="T96" fmla="*/ 82 w 171"/>
                  <a:gd name="T97" fmla="*/ 18 h 69"/>
                  <a:gd name="T98" fmla="*/ 92 w 171"/>
                  <a:gd name="T99" fmla="*/ 13 h 69"/>
                  <a:gd name="T100" fmla="*/ 103 w 171"/>
                  <a:gd name="T101" fmla="*/ 10 h 69"/>
                  <a:gd name="T102" fmla="*/ 114 w 171"/>
                  <a:gd name="T103" fmla="*/ 7 h 69"/>
                  <a:gd name="T104" fmla="*/ 125 w 171"/>
                  <a:gd name="T105" fmla="*/ 5 h 69"/>
                  <a:gd name="T106" fmla="*/ 136 w 171"/>
                  <a:gd name="T107" fmla="*/ 3 h 69"/>
                  <a:gd name="T108" fmla="*/ 147 w 171"/>
                  <a:gd name="T109" fmla="*/ 2 h 69"/>
                  <a:gd name="T110" fmla="*/ 159 w 171"/>
                  <a:gd name="T111" fmla="*/ 0 h 69"/>
                  <a:gd name="T112" fmla="*/ 171 w 171"/>
                  <a:gd name="T113" fmla="*/ 0 h 69"/>
                  <a:gd name="T114" fmla="*/ 171 w 171"/>
                  <a:gd name="T115" fmla="*/ 0 h 6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71"/>
                  <a:gd name="T175" fmla="*/ 0 h 69"/>
                  <a:gd name="T176" fmla="*/ 171 w 171"/>
                  <a:gd name="T177" fmla="*/ 69 h 6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71" h="69">
                    <a:moveTo>
                      <a:pt x="171" y="0"/>
                    </a:moveTo>
                    <a:lnTo>
                      <a:pt x="165" y="3"/>
                    </a:lnTo>
                    <a:lnTo>
                      <a:pt x="159" y="6"/>
                    </a:lnTo>
                    <a:lnTo>
                      <a:pt x="152" y="8"/>
                    </a:lnTo>
                    <a:lnTo>
                      <a:pt x="146" y="11"/>
                    </a:lnTo>
                    <a:lnTo>
                      <a:pt x="139" y="13"/>
                    </a:lnTo>
                    <a:lnTo>
                      <a:pt x="133" y="16"/>
                    </a:lnTo>
                    <a:lnTo>
                      <a:pt x="126" y="18"/>
                    </a:lnTo>
                    <a:lnTo>
                      <a:pt x="120" y="20"/>
                    </a:lnTo>
                    <a:lnTo>
                      <a:pt x="114" y="22"/>
                    </a:lnTo>
                    <a:lnTo>
                      <a:pt x="107" y="24"/>
                    </a:lnTo>
                    <a:lnTo>
                      <a:pt x="101" y="25"/>
                    </a:lnTo>
                    <a:lnTo>
                      <a:pt x="94" y="28"/>
                    </a:lnTo>
                    <a:lnTo>
                      <a:pt x="88" y="29"/>
                    </a:lnTo>
                    <a:lnTo>
                      <a:pt x="82" y="32"/>
                    </a:lnTo>
                    <a:lnTo>
                      <a:pt x="76" y="34"/>
                    </a:lnTo>
                    <a:lnTo>
                      <a:pt x="70" y="37"/>
                    </a:lnTo>
                    <a:lnTo>
                      <a:pt x="66" y="38"/>
                    </a:lnTo>
                    <a:lnTo>
                      <a:pt x="62" y="39"/>
                    </a:lnTo>
                    <a:lnTo>
                      <a:pt x="59" y="40"/>
                    </a:lnTo>
                    <a:lnTo>
                      <a:pt x="56" y="42"/>
                    </a:lnTo>
                    <a:lnTo>
                      <a:pt x="52" y="43"/>
                    </a:lnTo>
                    <a:lnTo>
                      <a:pt x="48" y="45"/>
                    </a:lnTo>
                    <a:lnTo>
                      <a:pt x="45" y="48"/>
                    </a:lnTo>
                    <a:lnTo>
                      <a:pt x="42" y="50"/>
                    </a:lnTo>
                    <a:lnTo>
                      <a:pt x="38" y="51"/>
                    </a:lnTo>
                    <a:lnTo>
                      <a:pt x="35" y="53"/>
                    </a:lnTo>
                    <a:lnTo>
                      <a:pt x="32" y="55"/>
                    </a:lnTo>
                    <a:lnTo>
                      <a:pt x="29" y="58"/>
                    </a:lnTo>
                    <a:lnTo>
                      <a:pt x="26" y="60"/>
                    </a:lnTo>
                    <a:lnTo>
                      <a:pt x="23" y="63"/>
                    </a:lnTo>
                    <a:lnTo>
                      <a:pt x="20" y="66"/>
                    </a:lnTo>
                    <a:lnTo>
                      <a:pt x="18" y="69"/>
                    </a:lnTo>
                    <a:lnTo>
                      <a:pt x="13" y="68"/>
                    </a:lnTo>
                    <a:lnTo>
                      <a:pt x="10" y="68"/>
                    </a:lnTo>
                    <a:lnTo>
                      <a:pt x="6" y="68"/>
                    </a:lnTo>
                    <a:lnTo>
                      <a:pt x="4" y="67"/>
                    </a:lnTo>
                    <a:lnTo>
                      <a:pt x="1" y="64"/>
                    </a:lnTo>
                    <a:lnTo>
                      <a:pt x="0" y="62"/>
                    </a:lnTo>
                    <a:lnTo>
                      <a:pt x="0" y="58"/>
                    </a:lnTo>
                    <a:lnTo>
                      <a:pt x="2" y="54"/>
                    </a:lnTo>
                    <a:lnTo>
                      <a:pt x="11" y="49"/>
                    </a:lnTo>
                    <a:lnTo>
                      <a:pt x="21" y="43"/>
                    </a:lnTo>
                    <a:lnTo>
                      <a:pt x="31" y="39"/>
                    </a:lnTo>
                    <a:lnTo>
                      <a:pt x="41" y="35"/>
                    </a:lnTo>
                    <a:lnTo>
                      <a:pt x="51" y="30"/>
                    </a:lnTo>
                    <a:lnTo>
                      <a:pt x="61" y="25"/>
                    </a:lnTo>
                    <a:lnTo>
                      <a:pt x="71" y="21"/>
                    </a:lnTo>
                    <a:lnTo>
                      <a:pt x="82" y="18"/>
                    </a:lnTo>
                    <a:lnTo>
                      <a:pt x="92" y="13"/>
                    </a:lnTo>
                    <a:lnTo>
                      <a:pt x="103" y="10"/>
                    </a:lnTo>
                    <a:lnTo>
                      <a:pt x="114" y="7"/>
                    </a:lnTo>
                    <a:lnTo>
                      <a:pt x="125" y="5"/>
                    </a:lnTo>
                    <a:lnTo>
                      <a:pt x="136" y="3"/>
                    </a:lnTo>
                    <a:lnTo>
                      <a:pt x="147" y="2"/>
                    </a:lnTo>
                    <a:lnTo>
                      <a:pt x="159" y="0"/>
                    </a:lnTo>
                    <a:lnTo>
                      <a:pt x="171" y="0"/>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601" name="Freeform 36"/>
              <p:cNvSpPr>
                <a:spLocks/>
              </p:cNvSpPr>
              <p:nvPr/>
            </p:nvSpPr>
            <p:spPr bwMode="auto">
              <a:xfrm>
                <a:off x="4217" y="2735"/>
                <a:ext cx="33" cy="25"/>
              </a:xfrm>
              <a:custGeom>
                <a:avLst/>
                <a:gdLst>
                  <a:gd name="T0" fmla="*/ 33 w 33"/>
                  <a:gd name="T1" fmla="*/ 17 h 25"/>
                  <a:gd name="T2" fmla="*/ 30 w 33"/>
                  <a:gd name="T3" fmla="*/ 20 h 25"/>
                  <a:gd name="T4" fmla="*/ 27 w 33"/>
                  <a:gd name="T5" fmla="*/ 22 h 25"/>
                  <a:gd name="T6" fmla="*/ 24 w 33"/>
                  <a:gd name="T7" fmla="*/ 23 h 25"/>
                  <a:gd name="T8" fmla="*/ 21 w 33"/>
                  <a:gd name="T9" fmla="*/ 25 h 25"/>
                  <a:gd name="T10" fmla="*/ 17 w 33"/>
                  <a:gd name="T11" fmla="*/ 25 h 25"/>
                  <a:gd name="T12" fmla="*/ 14 w 33"/>
                  <a:gd name="T13" fmla="*/ 25 h 25"/>
                  <a:gd name="T14" fmla="*/ 11 w 33"/>
                  <a:gd name="T15" fmla="*/ 24 h 25"/>
                  <a:gd name="T16" fmla="*/ 8 w 33"/>
                  <a:gd name="T17" fmla="*/ 23 h 25"/>
                  <a:gd name="T18" fmla="*/ 3 w 33"/>
                  <a:gd name="T19" fmla="*/ 18 h 25"/>
                  <a:gd name="T20" fmla="*/ 1 w 33"/>
                  <a:gd name="T21" fmla="*/ 13 h 25"/>
                  <a:gd name="T22" fmla="*/ 0 w 33"/>
                  <a:gd name="T23" fmla="*/ 10 h 25"/>
                  <a:gd name="T24" fmla="*/ 0 w 33"/>
                  <a:gd name="T25" fmla="*/ 7 h 25"/>
                  <a:gd name="T26" fmla="*/ 1 w 33"/>
                  <a:gd name="T27" fmla="*/ 3 h 25"/>
                  <a:gd name="T28" fmla="*/ 3 w 33"/>
                  <a:gd name="T29" fmla="*/ 0 h 25"/>
                  <a:gd name="T30" fmla="*/ 7 w 33"/>
                  <a:gd name="T31" fmla="*/ 2 h 25"/>
                  <a:gd name="T32" fmla="*/ 12 w 33"/>
                  <a:gd name="T33" fmla="*/ 2 h 25"/>
                  <a:gd name="T34" fmla="*/ 15 w 33"/>
                  <a:gd name="T35" fmla="*/ 1 h 25"/>
                  <a:gd name="T36" fmla="*/ 18 w 33"/>
                  <a:gd name="T37" fmla="*/ 1 h 25"/>
                  <a:gd name="T38" fmla="*/ 21 w 33"/>
                  <a:gd name="T39" fmla="*/ 1 h 25"/>
                  <a:gd name="T40" fmla="*/ 24 w 33"/>
                  <a:gd name="T41" fmla="*/ 1 h 25"/>
                  <a:gd name="T42" fmla="*/ 29 w 33"/>
                  <a:gd name="T43" fmla="*/ 2 h 25"/>
                  <a:gd name="T44" fmla="*/ 32 w 33"/>
                  <a:gd name="T45" fmla="*/ 4 h 25"/>
                  <a:gd name="T46" fmla="*/ 33 w 33"/>
                  <a:gd name="T47" fmla="*/ 7 h 25"/>
                  <a:gd name="T48" fmla="*/ 33 w 33"/>
                  <a:gd name="T49" fmla="*/ 10 h 25"/>
                  <a:gd name="T50" fmla="*/ 33 w 33"/>
                  <a:gd name="T51" fmla="*/ 13 h 25"/>
                  <a:gd name="T52" fmla="*/ 33 w 33"/>
                  <a:gd name="T53" fmla="*/ 17 h 25"/>
                  <a:gd name="T54" fmla="*/ 33 w 33"/>
                  <a:gd name="T55" fmla="*/ 17 h 2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
                  <a:gd name="T85" fmla="*/ 0 h 25"/>
                  <a:gd name="T86" fmla="*/ 33 w 33"/>
                  <a:gd name="T87" fmla="*/ 25 h 2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 h="25">
                    <a:moveTo>
                      <a:pt x="33" y="17"/>
                    </a:moveTo>
                    <a:lnTo>
                      <a:pt x="30" y="20"/>
                    </a:lnTo>
                    <a:lnTo>
                      <a:pt x="27" y="22"/>
                    </a:lnTo>
                    <a:lnTo>
                      <a:pt x="24" y="23"/>
                    </a:lnTo>
                    <a:lnTo>
                      <a:pt x="21" y="25"/>
                    </a:lnTo>
                    <a:lnTo>
                      <a:pt x="17" y="25"/>
                    </a:lnTo>
                    <a:lnTo>
                      <a:pt x="14" y="25"/>
                    </a:lnTo>
                    <a:lnTo>
                      <a:pt x="11" y="24"/>
                    </a:lnTo>
                    <a:lnTo>
                      <a:pt x="8" y="23"/>
                    </a:lnTo>
                    <a:lnTo>
                      <a:pt x="3" y="18"/>
                    </a:lnTo>
                    <a:lnTo>
                      <a:pt x="1" y="13"/>
                    </a:lnTo>
                    <a:lnTo>
                      <a:pt x="0" y="10"/>
                    </a:lnTo>
                    <a:lnTo>
                      <a:pt x="0" y="7"/>
                    </a:lnTo>
                    <a:lnTo>
                      <a:pt x="1" y="3"/>
                    </a:lnTo>
                    <a:lnTo>
                      <a:pt x="3" y="0"/>
                    </a:lnTo>
                    <a:lnTo>
                      <a:pt x="7" y="2"/>
                    </a:lnTo>
                    <a:lnTo>
                      <a:pt x="12" y="2"/>
                    </a:lnTo>
                    <a:lnTo>
                      <a:pt x="15" y="1"/>
                    </a:lnTo>
                    <a:lnTo>
                      <a:pt x="18" y="1"/>
                    </a:lnTo>
                    <a:lnTo>
                      <a:pt x="21" y="1"/>
                    </a:lnTo>
                    <a:lnTo>
                      <a:pt x="24" y="1"/>
                    </a:lnTo>
                    <a:lnTo>
                      <a:pt x="29" y="2"/>
                    </a:lnTo>
                    <a:lnTo>
                      <a:pt x="32" y="4"/>
                    </a:lnTo>
                    <a:lnTo>
                      <a:pt x="33" y="7"/>
                    </a:lnTo>
                    <a:lnTo>
                      <a:pt x="33" y="10"/>
                    </a:lnTo>
                    <a:lnTo>
                      <a:pt x="33" y="13"/>
                    </a:lnTo>
                    <a:lnTo>
                      <a:pt x="33" y="17"/>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602" name="Freeform 37"/>
              <p:cNvSpPr>
                <a:spLocks/>
              </p:cNvSpPr>
              <p:nvPr/>
            </p:nvSpPr>
            <p:spPr bwMode="auto">
              <a:xfrm>
                <a:off x="4272" y="2740"/>
                <a:ext cx="255" cy="181"/>
              </a:xfrm>
              <a:custGeom>
                <a:avLst/>
                <a:gdLst>
                  <a:gd name="T0" fmla="*/ 250 w 255"/>
                  <a:gd name="T1" fmla="*/ 8 h 181"/>
                  <a:gd name="T2" fmla="*/ 243 w 255"/>
                  <a:gd name="T3" fmla="*/ 18 h 181"/>
                  <a:gd name="T4" fmla="*/ 234 w 255"/>
                  <a:gd name="T5" fmla="*/ 26 h 181"/>
                  <a:gd name="T6" fmla="*/ 224 w 255"/>
                  <a:gd name="T7" fmla="*/ 36 h 181"/>
                  <a:gd name="T8" fmla="*/ 215 w 255"/>
                  <a:gd name="T9" fmla="*/ 44 h 181"/>
                  <a:gd name="T10" fmla="*/ 204 w 255"/>
                  <a:gd name="T11" fmla="*/ 51 h 181"/>
                  <a:gd name="T12" fmla="*/ 194 w 255"/>
                  <a:gd name="T13" fmla="*/ 59 h 181"/>
                  <a:gd name="T14" fmla="*/ 185 w 255"/>
                  <a:gd name="T15" fmla="*/ 67 h 181"/>
                  <a:gd name="T16" fmla="*/ 170 w 255"/>
                  <a:gd name="T17" fmla="*/ 77 h 181"/>
                  <a:gd name="T18" fmla="*/ 148 w 255"/>
                  <a:gd name="T19" fmla="*/ 90 h 181"/>
                  <a:gd name="T20" fmla="*/ 129 w 255"/>
                  <a:gd name="T21" fmla="*/ 104 h 181"/>
                  <a:gd name="T22" fmla="*/ 110 w 255"/>
                  <a:gd name="T23" fmla="*/ 118 h 181"/>
                  <a:gd name="T24" fmla="*/ 91 w 255"/>
                  <a:gd name="T25" fmla="*/ 133 h 181"/>
                  <a:gd name="T26" fmla="*/ 71 w 255"/>
                  <a:gd name="T27" fmla="*/ 147 h 181"/>
                  <a:gd name="T28" fmla="*/ 51 w 255"/>
                  <a:gd name="T29" fmla="*/ 162 h 181"/>
                  <a:gd name="T30" fmla="*/ 31 w 255"/>
                  <a:gd name="T31" fmla="*/ 175 h 181"/>
                  <a:gd name="T32" fmla="*/ 19 w 255"/>
                  <a:gd name="T33" fmla="*/ 178 h 181"/>
                  <a:gd name="T34" fmla="*/ 14 w 255"/>
                  <a:gd name="T35" fmla="*/ 178 h 181"/>
                  <a:gd name="T36" fmla="*/ 7 w 255"/>
                  <a:gd name="T37" fmla="*/ 172 h 181"/>
                  <a:gd name="T38" fmla="*/ 2 w 255"/>
                  <a:gd name="T39" fmla="*/ 166 h 181"/>
                  <a:gd name="T40" fmla="*/ 0 w 255"/>
                  <a:gd name="T41" fmla="*/ 160 h 181"/>
                  <a:gd name="T42" fmla="*/ 13 w 255"/>
                  <a:gd name="T43" fmla="*/ 143 h 181"/>
                  <a:gd name="T44" fmla="*/ 41 w 255"/>
                  <a:gd name="T45" fmla="*/ 120 h 181"/>
                  <a:gd name="T46" fmla="*/ 69 w 255"/>
                  <a:gd name="T47" fmla="*/ 98 h 181"/>
                  <a:gd name="T48" fmla="*/ 99 w 255"/>
                  <a:gd name="T49" fmla="*/ 78 h 181"/>
                  <a:gd name="T50" fmla="*/ 128 w 255"/>
                  <a:gd name="T51" fmla="*/ 59 h 181"/>
                  <a:gd name="T52" fmla="*/ 159 w 255"/>
                  <a:gd name="T53" fmla="*/ 42 h 181"/>
                  <a:gd name="T54" fmla="*/ 189 w 255"/>
                  <a:gd name="T55" fmla="*/ 25 h 181"/>
                  <a:gd name="T56" fmla="*/ 220 w 255"/>
                  <a:gd name="T57" fmla="*/ 9 h 181"/>
                  <a:gd name="T58" fmla="*/ 240 w 255"/>
                  <a:gd name="T59" fmla="*/ 2 h 181"/>
                  <a:gd name="T60" fmla="*/ 250 w 255"/>
                  <a:gd name="T61" fmla="*/ 0 h 181"/>
                  <a:gd name="T62" fmla="*/ 255 w 255"/>
                  <a:gd name="T63" fmla="*/ 4 h 18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5"/>
                  <a:gd name="T97" fmla="*/ 0 h 181"/>
                  <a:gd name="T98" fmla="*/ 255 w 255"/>
                  <a:gd name="T99" fmla="*/ 181 h 18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5" h="181">
                    <a:moveTo>
                      <a:pt x="255" y="4"/>
                    </a:moveTo>
                    <a:lnTo>
                      <a:pt x="250" y="8"/>
                    </a:lnTo>
                    <a:lnTo>
                      <a:pt x="247" y="13"/>
                    </a:lnTo>
                    <a:lnTo>
                      <a:pt x="243" y="18"/>
                    </a:lnTo>
                    <a:lnTo>
                      <a:pt x="238" y="22"/>
                    </a:lnTo>
                    <a:lnTo>
                      <a:pt x="234" y="26"/>
                    </a:lnTo>
                    <a:lnTo>
                      <a:pt x="229" y="31"/>
                    </a:lnTo>
                    <a:lnTo>
                      <a:pt x="224" y="36"/>
                    </a:lnTo>
                    <a:lnTo>
                      <a:pt x="220" y="40"/>
                    </a:lnTo>
                    <a:lnTo>
                      <a:pt x="215" y="44"/>
                    </a:lnTo>
                    <a:lnTo>
                      <a:pt x="209" y="47"/>
                    </a:lnTo>
                    <a:lnTo>
                      <a:pt x="204" y="51"/>
                    </a:lnTo>
                    <a:lnTo>
                      <a:pt x="200" y="55"/>
                    </a:lnTo>
                    <a:lnTo>
                      <a:pt x="194" y="59"/>
                    </a:lnTo>
                    <a:lnTo>
                      <a:pt x="190" y="64"/>
                    </a:lnTo>
                    <a:lnTo>
                      <a:pt x="185" y="67"/>
                    </a:lnTo>
                    <a:lnTo>
                      <a:pt x="180" y="72"/>
                    </a:lnTo>
                    <a:lnTo>
                      <a:pt x="170" y="77"/>
                    </a:lnTo>
                    <a:lnTo>
                      <a:pt x="160" y="83"/>
                    </a:lnTo>
                    <a:lnTo>
                      <a:pt x="148" y="90"/>
                    </a:lnTo>
                    <a:lnTo>
                      <a:pt x="139" y="97"/>
                    </a:lnTo>
                    <a:lnTo>
                      <a:pt x="129" y="104"/>
                    </a:lnTo>
                    <a:lnTo>
                      <a:pt x="119" y="111"/>
                    </a:lnTo>
                    <a:lnTo>
                      <a:pt x="110" y="118"/>
                    </a:lnTo>
                    <a:lnTo>
                      <a:pt x="101" y="125"/>
                    </a:lnTo>
                    <a:lnTo>
                      <a:pt x="91" y="133"/>
                    </a:lnTo>
                    <a:lnTo>
                      <a:pt x="81" y="140"/>
                    </a:lnTo>
                    <a:lnTo>
                      <a:pt x="71" y="147"/>
                    </a:lnTo>
                    <a:lnTo>
                      <a:pt x="62" y="154"/>
                    </a:lnTo>
                    <a:lnTo>
                      <a:pt x="51" y="162"/>
                    </a:lnTo>
                    <a:lnTo>
                      <a:pt x="42" y="169"/>
                    </a:lnTo>
                    <a:lnTo>
                      <a:pt x="31" y="175"/>
                    </a:lnTo>
                    <a:lnTo>
                      <a:pt x="21" y="181"/>
                    </a:lnTo>
                    <a:lnTo>
                      <a:pt x="19" y="178"/>
                    </a:lnTo>
                    <a:lnTo>
                      <a:pt x="17" y="181"/>
                    </a:lnTo>
                    <a:lnTo>
                      <a:pt x="14" y="178"/>
                    </a:lnTo>
                    <a:lnTo>
                      <a:pt x="11" y="175"/>
                    </a:lnTo>
                    <a:lnTo>
                      <a:pt x="7" y="172"/>
                    </a:lnTo>
                    <a:lnTo>
                      <a:pt x="5" y="169"/>
                    </a:lnTo>
                    <a:lnTo>
                      <a:pt x="2" y="166"/>
                    </a:lnTo>
                    <a:lnTo>
                      <a:pt x="1" y="163"/>
                    </a:lnTo>
                    <a:lnTo>
                      <a:pt x="0" y="160"/>
                    </a:lnTo>
                    <a:lnTo>
                      <a:pt x="0" y="155"/>
                    </a:lnTo>
                    <a:lnTo>
                      <a:pt x="13" y="143"/>
                    </a:lnTo>
                    <a:lnTo>
                      <a:pt x="27" y="132"/>
                    </a:lnTo>
                    <a:lnTo>
                      <a:pt x="41" y="120"/>
                    </a:lnTo>
                    <a:lnTo>
                      <a:pt x="55" y="109"/>
                    </a:lnTo>
                    <a:lnTo>
                      <a:pt x="69" y="98"/>
                    </a:lnTo>
                    <a:lnTo>
                      <a:pt x="84" y="88"/>
                    </a:lnTo>
                    <a:lnTo>
                      <a:pt x="99" y="78"/>
                    </a:lnTo>
                    <a:lnTo>
                      <a:pt x="114" y="69"/>
                    </a:lnTo>
                    <a:lnTo>
                      <a:pt x="128" y="59"/>
                    </a:lnTo>
                    <a:lnTo>
                      <a:pt x="143" y="51"/>
                    </a:lnTo>
                    <a:lnTo>
                      <a:pt x="159" y="42"/>
                    </a:lnTo>
                    <a:lnTo>
                      <a:pt x="174" y="34"/>
                    </a:lnTo>
                    <a:lnTo>
                      <a:pt x="189" y="25"/>
                    </a:lnTo>
                    <a:lnTo>
                      <a:pt x="204" y="17"/>
                    </a:lnTo>
                    <a:lnTo>
                      <a:pt x="220" y="9"/>
                    </a:lnTo>
                    <a:lnTo>
                      <a:pt x="235" y="2"/>
                    </a:lnTo>
                    <a:lnTo>
                      <a:pt x="240" y="2"/>
                    </a:lnTo>
                    <a:lnTo>
                      <a:pt x="246" y="0"/>
                    </a:lnTo>
                    <a:lnTo>
                      <a:pt x="250" y="0"/>
                    </a:lnTo>
                    <a:lnTo>
                      <a:pt x="255" y="4"/>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603" name="Freeform 38"/>
              <p:cNvSpPr>
                <a:spLocks/>
              </p:cNvSpPr>
              <p:nvPr/>
            </p:nvSpPr>
            <p:spPr bwMode="auto">
              <a:xfrm>
                <a:off x="4206" y="2771"/>
                <a:ext cx="20" cy="18"/>
              </a:xfrm>
              <a:custGeom>
                <a:avLst/>
                <a:gdLst>
                  <a:gd name="T0" fmla="*/ 19 w 20"/>
                  <a:gd name="T1" fmla="*/ 7 h 18"/>
                  <a:gd name="T2" fmla="*/ 19 w 20"/>
                  <a:gd name="T3" fmla="*/ 9 h 18"/>
                  <a:gd name="T4" fmla="*/ 20 w 20"/>
                  <a:gd name="T5" fmla="*/ 13 h 18"/>
                  <a:gd name="T6" fmla="*/ 19 w 20"/>
                  <a:gd name="T7" fmla="*/ 15 h 18"/>
                  <a:gd name="T8" fmla="*/ 17 w 20"/>
                  <a:gd name="T9" fmla="*/ 18 h 18"/>
                  <a:gd name="T10" fmla="*/ 13 w 20"/>
                  <a:gd name="T11" fmla="*/ 18 h 18"/>
                  <a:gd name="T12" fmla="*/ 11 w 20"/>
                  <a:gd name="T13" fmla="*/ 18 h 18"/>
                  <a:gd name="T14" fmla="*/ 8 w 20"/>
                  <a:gd name="T15" fmla="*/ 17 h 18"/>
                  <a:gd name="T16" fmla="*/ 6 w 20"/>
                  <a:gd name="T17" fmla="*/ 16 h 18"/>
                  <a:gd name="T18" fmla="*/ 2 w 20"/>
                  <a:gd name="T19" fmla="*/ 12 h 18"/>
                  <a:gd name="T20" fmla="*/ 0 w 20"/>
                  <a:gd name="T21" fmla="*/ 7 h 18"/>
                  <a:gd name="T22" fmla="*/ 1 w 20"/>
                  <a:gd name="T23" fmla="*/ 4 h 18"/>
                  <a:gd name="T24" fmla="*/ 3 w 20"/>
                  <a:gd name="T25" fmla="*/ 2 h 18"/>
                  <a:gd name="T26" fmla="*/ 6 w 20"/>
                  <a:gd name="T27" fmla="*/ 0 h 18"/>
                  <a:gd name="T28" fmla="*/ 9 w 20"/>
                  <a:gd name="T29" fmla="*/ 0 h 18"/>
                  <a:gd name="T30" fmla="*/ 12 w 20"/>
                  <a:gd name="T31" fmla="*/ 0 h 18"/>
                  <a:gd name="T32" fmla="*/ 15 w 20"/>
                  <a:gd name="T33" fmla="*/ 2 h 18"/>
                  <a:gd name="T34" fmla="*/ 17 w 20"/>
                  <a:gd name="T35" fmla="*/ 4 h 18"/>
                  <a:gd name="T36" fmla="*/ 19 w 20"/>
                  <a:gd name="T37" fmla="*/ 7 h 18"/>
                  <a:gd name="T38" fmla="*/ 19 w 20"/>
                  <a:gd name="T39" fmla="*/ 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
                  <a:gd name="T61" fmla="*/ 0 h 18"/>
                  <a:gd name="T62" fmla="*/ 20 w 20"/>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 h="18">
                    <a:moveTo>
                      <a:pt x="19" y="7"/>
                    </a:moveTo>
                    <a:lnTo>
                      <a:pt x="19" y="9"/>
                    </a:lnTo>
                    <a:lnTo>
                      <a:pt x="20" y="13"/>
                    </a:lnTo>
                    <a:lnTo>
                      <a:pt x="19" y="15"/>
                    </a:lnTo>
                    <a:lnTo>
                      <a:pt x="17" y="18"/>
                    </a:lnTo>
                    <a:lnTo>
                      <a:pt x="13" y="18"/>
                    </a:lnTo>
                    <a:lnTo>
                      <a:pt x="11" y="18"/>
                    </a:lnTo>
                    <a:lnTo>
                      <a:pt x="8" y="17"/>
                    </a:lnTo>
                    <a:lnTo>
                      <a:pt x="6" y="16"/>
                    </a:lnTo>
                    <a:lnTo>
                      <a:pt x="2" y="12"/>
                    </a:lnTo>
                    <a:lnTo>
                      <a:pt x="0" y="7"/>
                    </a:lnTo>
                    <a:lnTo>
                      <a:pt x="1" y="4"/>
                    </a:lnTo>
                    <a:lnTo>
                      <a:pt x="3" y="2"/>
                    </a:lnTo>
                    <a:lnTo>
                      <a:pt x="6" y="0"/>
                    </a:lnTo>
                    <a:lnTo>
                      <a:pt x="9" y="0"/>
                    </a:lnTo>
                    <a:lnTo>
                      <a:pt x="12" y="0"/>
                    </a:lnTo>
                    <a:lnTo>
                      <a:pt x="15" y="2"/>
                    </a:lnTo>
                    <a:lnTo>
                      <a:pt x="17" y="4"/>
                    </a:lnTo>
                    <a:lnTo>
                      <a:pt x="19" y="7"/>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604" name="Freeform 39"/>
              <p:cNvSpPr>
                <a:spLocks/>
              </p:cNvSpPr>
              <p:nvPr/>
            </p:nvSpPr>
            <p:spPr bwMode="auto">
              <a:xfrm>
                <a:off x="3569" y="2781"/>
                <a:ext cx="401" cy="153"/>
              </a:xfrm>
              <a:custGeom>
                <a:avLst/>
                <a:gdLst>
                  <a:gd name="T0" fmla="*/ 395 w 400"/>
                  <a:gd name="T1" fmla="*/ 4 h 154"/>
                  <a:gd name="T2" fmla="*/ 388 w 400"/>
                  <a:gd name="T3" fmla="*/ 9 h 154"/>
                  <a:gd name="T4" fmla="*/ 379 w 400"/>
                  <a:gd name="T5" fmla="*/ 13 h 154"/>
                  <a:gd name="T6" fmla="*/ 370 w 400"/>
                  <a:gd name="T7" fmla="*/ 17 h 154"/>
                  <a:gd name="T8" fmla="*/ 361 w 400"/>
                  <a:gd name="T9" fmla="*/ 20 h 154"/>
                  <a:gd name="T10" fmla="*/ 351 w 400"/>
                  <a:gd name="T11" fmla="*/ 24 h 154"/>
                  <a:gd name="T12" fmla="*/ 342 w 400"/>
                  <a:gd name="T13" fmla="*/ 27 h 154"/>
                  <a:gd name="T14" fmla="*/ 332 w 400"/>
                  <a:gd name="T15" fmla="*/ 30 h 154"/>
                  <a:gd name="T16" fmla="*/ 306 w 400"/>
                  <a:gd name="T17" fmla="*/ 36 h 154"/>
                  <a:gd name="T18" fmla="*/ 263 w 400"/>
                  <a:gd name="T19" fmla="*/ 45 h 154"/>
                  <a:gd name="T20" fmla="*/ 222 w 400"/>
                  <a:gd name="T21" fmla="*/ 57 h 154"/>
                  <a:gd name="T22" fmla="*/ 182 w 400"/>
                  <a:gd name="T23" fmla="*/ 69 h 154"/>
                  <a:gd name="T24" fmla="*/ 142 w 400"/>
                  <a:gd name="T25" fmla="*/ 85 h 154"/>
                  <a:gd name="T26" fmla="*/ 103 w 400"/>
                  <a:gd name="T27" fmla="*/ 102 h 154"/>
                  <a:gd name="T28" fmla="*/ 65 w 400"/>
                  <a:gd name="T29" fmla="*/ 121 h 154"/>
                  <a:gd name="T30" fmla="*/ 28 w 400"/>
                  <a:gd name="T31" fmla="*/ 141 h 154"/>
                  <a:gd name="T32" fmla="*/ 7 w 400"/>
                  <a:gd name="T33" fmla="*/ 153 h 154"/>
                  <a:gd name="T34" fmla="*/ 2 w 400"/>
                  <a:gd name="T35" fmla="*/ 150 h 154"/>
                  <a:gd name="T36" fmla="*/ 1 w 400"/>
                  <a:gd name="T37" fmla="*/ 144 h 154"/>
                  <a:gd name="T38" fmla="*/ 4 w 400"/>
                  <a:gd name="T39" fmla="*/ 137 h 154"/>
                  <a:gd name="T40" fmla="*/ 10 w 400"/>
                  <a:gd name="T41" fmla="*/ 131 h 154"/>
                  <a:gd name="T42" fmla="*/ 15 w 400"/>
                  <a:gd name="T43" fmla="*/ 126 h 154"/>
                  <a:gd name="T44" fmla="*/ 21 w 400"/>
                  <a:gd name="T45" fmla="*/ 121 h 154"/>
                  <a:gd name="T46" fmla="*/ 28 w 400"/>
                  <a:gd name="T47" fmla="*/ 115 h 154"/>
                  <a:gd name="T48" fmla="*/ 34 w 400"/>
                  <a:gd name="T49" fmla="*/ 111 h 154"/>
                  <a:gd name="T50" fmla="*/ 40 w 400"/>
                  <a:gd name="T51" fmla="*/ 107 h 154"/>
                  <a:gd name="T52" fmla="*/ 62 w 400"/>
                  <a:gd name="T53" fmla="*/ 93 h 154"/>
                  <a:gd name="T54" fmla="*/ 103 w 400"/>
                  <a:gd name="T55" fmla="*/ 69 h 154"/>
                  <a:gd name="T56" fmla="*/ 144 w 400"/>
                  <a:gd name="T57" fmla="*/ 48 h 154"/>
                  <a:gd name="T58" fmla="*/ 188 w 400"/>
                  <a:gd name="T59" fmla="*/ 32 h 154"/>
                  <a:gd name="T60" fmla="*/ 232 w 400"/>
                  <a:gd name="T61" fmla="*/ 17 h 154"/>
                  <a:gd name="T62" fmla="*/ 278 w 400"/>
                  <a:gd name="T63" fmla="*/ 7 h 154"/>
                  <a:gd name="T64" fmla="*/ 325 w 400"/>
                  <a:gd name="T65" fmla="*/ 2 h 154"/>
                  <a:gd name="T66" fmla="*/ 375 w 400"/>
                  <a:gd name="T67" fmla="*/ 0 h 154"/>
                  <a:gd name="T68" fmla="*/ 400 w 400"/>
                  <a:gd name="T69" fmla="*/ 2 h 1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00"/>
                  <a:gd name="T106" fmla="*/ 0 h 154"/>
                  <a:gd name="T107" fmla="*/ 400 w 400"/>
                  <a:gd name="T108" fmla="*/ 154 h 15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00" h="154">
                    <a:moveTo>
                      <a:pt x="400" y="2"/>
                    </a:moveTo>
                    <a:lnTo>
                      <a:pt x="395" y="4"/>
                    </a:lnTo>
                    <a:lnTo>
                      <a:pt x="392" y="7"/>
                    </a:lnTo>
                    <a:lnTo>
                      <a:pt x="388" y="9"/>
                    </a:lnTo>
                    <a:lnTo>
                      <a:pt x="384" y="12"/>
                    </a:lnTo>
                    <a:lnTo>
                      <a:pt x="379" y="13"/>
                    </a:lnTo>
                    <a:lnTo>
                      <a:pt x="375" y="16"/>
                    </a:lnTo>
                    <a:lnTo>
                      <a:pt x="370" y="17"/>
                    </a:lnTo>
                    <a:lnTo>
                      <a:pt x="366" y="19"/>
                    </a:lnTo>
                    <a:lnTo>
                      <a:pt x="361" y="20"/>
                    </a:lnTo>
                    <a:lnTo>
                      <a:pt x="356" y="22"/>
                    </a:lnTo>
                    <a:lnTo>
                      <a:pt x="351" y="24"/>
                    </a:lnTo>
                    <a:lnTo>
                      <a:pt x="347" y="25"/>
                    </a:lnTo>
                    <a:lnTo>
                      <a:pt x="342" y="27"/>
                    </a:lnTo>
                    <a:lnTo>
                      <a:pt x="337" y="28"/>
                    </a:lnTo>
                    <a:lnTo>
                      <a:pt x="332" y="30"/>
                    </a:lnTo>
                    <a:lnTo>
                      <a:pt x="328" y="32"/>
                    </a:lnTo>
                    <a:lnTo>
                      <a:pt x="306" y="36"/>
                    </a:lnTo>
                    <a:lnTo>
                      <a:pt x="285" y="40"/>
                    </a:lnTo>
                    <a:lnTo>
                      <a:pt x="263" y="45"/>
                    </a:lnTo>
                    <a:lnTo>
                      <a:pt x="243" y="51"/>
                    </a:lnTo>
                    <a:lnTo>
                      <a:pt x="222" y="57"/>
                    </a:lnTo>
                    <a:lnTo>
                      <a:pt x="202" y="63"/>
                    </a:lnTo>
                    <a:lnTo>
                      <a:pt x="182" y="69"/>
                    </a:lnTo>
                    <a:lnTo>
                      <a:pt x="162" y="77"/>
                    </a:lnTo>
                    <a:lnTo>
                      <a:pt x="142" y="85"/>
                    </a:lnTo>
                    <a:lnTo>
                      <a:pt x="122" y="94"/>
                    </a:lnTo>
                    <a:lnTo>
                      <a:pt x="103" y="102"/>
                    </a:lnTo>
                    <a:lnTo>
                      <a:pt x="84" y="111"/>
                    </a:lnTo>
                    <a:lnTo>
                      <a:pt x="65" y="121"/>
                    </a:lnTo>
                    <a:lnTo>
                      <a:pt x="47" y="131"/>
                    </a:lnTo>
                    <a:lnTo>
                      <a:pt x="28" y="141"/>
                    </a:lnTo>
                    <a:lnTo>
                      <a:pt x="11" y="154"/>
                    </a:lnTo>
                    <a:lnTo>
                      <a:pt x="7" y="153"/>
                    </a:lnTo>
                    <a:lnTo>
                      <a:pt x="4" y="152"/>
                    </a:lnTo>
                    <a:lnTo>
                      <a:pt x="2" y="150"/>
                    </a:lnTo>
                    <a:lnTo>
                      <a:pt x="0" y="149"/>
                    </a:lnTo>
                    <a:lnTo>
                      <a:pt x="1" y="144"/>
                    </a:lnTo>
                    <a:lnTo>
                      <a:pt x="3" y="140"/>
                    </a:lnTo>
                    <a:lnTo>
                      <a:pt x="4" y="137"/>
                    </a:lnTo>
                    <a:lnTo>
                      <a:pt x="7" y="134"/>
                    </a:lnTo>
                    <a:lnTo>
                      <a:pt x="10" y="131"/>
                    </a:lnTo>
                    <a:lnTo>
                      <a:pt x="12" y="128"/>
                    </a:lnTo>
                    <a:lnTo>
                      <a:pt x="15" y="126"/>
                    </a:lnTo>
                    <a:lnTo>
                      <a:pt x="18" y="124"/>
                    </a:lnTo>
                    <a:lnTo>
                      <a:pt x="21" y="121"/>
                    </a:lnTo>
                    <a:lnTo>
                      <a:pt x="25" y="119"/>
                    </a:lnTo>
                    <a:lnTo>
                      <a:pt x="28" y="115"/>
                    </a:lnTo>
                    <a:lnTo>
                      <a:pt x="31" y="113"/>
                    </a:lnTo>
                    <a:lnTo>
                      <a:pt x="34" y="111"/>
                    </a:lnTo>
                    <a:lnTo>
                      <a:pt x="37" y="109"/>
                    </a:lnTo>
                    <a:lnTo>
                      <a:pt x="40" y="107"/>
                    </a:lnTo>
                    <a:lnTo>
                      <a:pt x="43" y="105"/>
                    </a:lnTo>
                    <a:lnTo>
                      <a:pt x="62" y="93"/>
                    </a:lnTo>
                    <a:lnTo>
                      <a:pt x="83" y="80"/>
                    </a:lnTo>
                    <a:lnTo>
                      <a:pt x="103" y="69"/>
                    </a:lnTo>
                    <a:lnTo>
                      <a:pt x="123" y="59"/>
                    </a:lnTo>
                    <a:lnTo>
                      <a:pt x="144" y="48"/>
                    </a:lnTo>
                    <a:lnTo>
                      <a:pt x="166" y="40"/>
                    </a:lnTo>
                    <a:lnTo>
                      <a:pt x="188" y="32"/>
                    </a:lnTo>
                    <a:lnTo>
                      <a:pt x="211" y="25"/>
                    </a:lnTo>
                    <a:lnTo>
                      <a:pt x="232" y="17"/>
                    </a:lnTo>
                    <a:lnTo>
                      <a:pt x="255" y="12"/>
                    </a:lnTo>
                    <a:lnTo>
                      <a:pt x="278" y="7"/>
                    </a:lnTo>
                    <a:lnTo>
                      <a:pt x="302" y="5"/>
                    </a:lnTo>
                    <a:lnTo>
                      <a:pt x="325" y="2"/>
                    </a:lnTo>
                    <a:lnTo>
                      <a:pt x="350" y="1"/>
                    </a:lnTo>
                    <a:lnTo>
                      <a:pt x="375" y="0"/>
                    </a:lnTo>
                    <a:lnTo>
                      <a:pt x="400" y="2"/>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605" name="Freeform 40"/>
              <p:cNvSpPr>
                <a:spLocks/>
              </p:cNvSpPr>
              <p:nvPr/>
            </p:nvSpPr>
            <p:spPr bwMode="auto">
              <a:xfrm>
                <a:off x="4308" y="2779"/>
                <a:ext cx="306" cy="168"/>
              </a:xfrm>
              <a:custGeom>
                <a:avLst/>
                <a:gdLst>
                  <a:gd name="T0" fmla="*/ 302 w 305"/>
                  <a:gd name="T1" fmla="*/ 21 h 168"/>
                  <a:gd name="T2" fmla="*/ 265 w 305"/>
                  <a:gd name="T3" fmla="*/ 35 h 168"/>
                  <a:gd name="T4" fmla="*/ 229 w 305"/>
                  <a:gd name="T5" fmla="*/ 50 h 168"/>
                  <a:gd name="T6" fmla="*/ 193 w 305"/>
                  <a:gd name="T7" fmla="*/ 67 h 168"/>
                  <a:gd name="T8" fmla="*/ 158 w 305"/>
                  <a:gd name="T9" fmla="*/ 85 h 168"/>
                  <a:gd name="T10" fmla="*/ 123 w 305"/>
                  <a:gd name="T11" fmla="*/ 104 h 168"/>
                  <a:gd name="T12" fmla="*/ 88 w 305"/>
                  <a:gd name="T13" fmla="*/ 124 h 168"/>
                  <a:gd name="T14" fmla="*/ 53 w 305"/>
                  <a:gd name="T15" fmla="*/ 144 h 168"/>
                  <a:gd name="T16" fmla="*/ 21 w 305"/>
                  <a:gd name="T17" fmla="*/ 168 h 168"/>
                  <a:gd name="T18" fmla="*/ 15 w 305"/>
                  <a:gd name="T19" fmla="*/ 167 h 168"/>
                  <a:gd name="T20" fmla="*/ 9 w 305"/>
                  <a:gd name="T21" fmla="*/ 167 h 168"/>
                  <a:gd name="T22" fmla="*/ 4 w 305"/>
                  <a:gd name="T23" fmla="*/ 166 h 168"/>
                  <a:gd name="T24" fmla="*/ 2 w 305"/>
                  <a:gd name="T25" fmla="*/ 162 h 168"/>
                  <a:gd name="T26" fmla="*/ 1 w 305"/>
                  <a:gd name="T27" fmla="*/ 156 h 168"/>
                  <a:gd name="T28" fmla="*/ 2 w 305"/>
                  <a:gd name="T29" fmla="*/ 151 h 168"/>
                  <a:gd name="T30" fmla="*/ 8 w 305"/>
                  <a:gd name="T31" fmla="*/ 142 h 168"/>
                  <a:gd name="T32" fmla="*/ 15 w 305"/>
                  <a:gd name="T33" fmla="*/ 136 h 168"/>
                  <a:gd name="T34" fmla="*/ 23 w 305"/>
                  <a:gd name="T35" fmla="*/ 128 h 168"/>
                  <a:gd name="T36" fmla="*/ 50 w 305"/>
                  <a:gd name="T37" fmla="*/ 110 h 168"/>
                  <a:gd name="T38" fmla="*/ 77 w 305"/>
                  <a:gd name="T39" fmla="*/ 93 h 168"/>
                  <a:gd name="T40" fmla="*/ 104 w 305"/>
                  <a:gd name="T41" fmla="*/ 76 h 168"/>
                  <a:gd name="T42" fmla="*/ 132 w 305"/>
                  <a:gd name="T43" fmla="*/ 59 h 168"/>
                  <a:gd name="T44" fmla="*/ 159 w 305"/>
                  <a:gd name="T45" fmla="*/ 42 h 168"/>
                  <a:gd name="T46" fmla="*/ 187 w 305"/>
                  <a:gd name="T47" fmla="*/ 28 h 168"/>
                  <a:gd name="T48" fmla="*/ 215 w 305"/>
                  <a:gd name="T49" fmla="*/ 13 h 168"/>
                  <a:gd name="T50" fmla="*/ 245 w 305"/>
                  <a:gd name="T51" fmla="*/ 2 h 168"/>
                  <a:gd name="T52" fmla="*/ 252 w 305"/>
                  <a:gd name="T53" fmla="*/ 2 h 168"/>
                  <a:gd name="T54" fmla="*/ 261 w 305"/>
                  <a:gd name="T55" fmla="*/ 1 h 168"/>
                  <a:gd name="T56" fmla="*/ 268 w 305"/>
                  <a:gd name="T57" fmla="*/ 1 h 168"/>
                  <a:gd name="T58" fmla="*/ 277 w 305"/>
                  <a:gd name="T59" fmla="*/ 1 h 168"/>
                  <a:gd name="T60" fmla="*/ 284 w 305"/>
                  <a:gd name="T61" fmla="*/ 1 h 168"/>
                  <a:gd name="T62" fmla="*/ 292 w 305"/>
                  <a:gd name="T63" fmla="*/ 2 h 168"/>
                  <a:gd name="T64" fmla="*/ 299 w 305"/>
                  <a:gd name="T65" fmla="*/ 6 h 168"/>
                  <a:gd name="T66" fmla="*/ 305 w 305"/>
                  <a:gd name="T67" fmla="*/ 12 h 1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5"/>
                  <a:gd name="T103" fmla="*/ 0 h 168"/>
                  <a:gd name="T104" fmla="*/ 305 w 305"/>
                  <a:gd name="T105" fmla="*/ 168 h 1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5" h="168">
                    <a:moveTo>
                      <a:pt x="305" y="12"/>
                    </a:moveTo>
                    <a:lnTo>
                      <a:pt x="302" y="21"/>
                    </a:lnTo>
                    <a:lnTo>
                      <a:pt x="283" y="28"/>
                    </a:lnTo>
                    <a:lnTo>
                      <a:pt x="265" y="35"/>
                    </a:lnTo>
                    <a:lnTo>
                      <a:pt x="247" y="42"/>
                    </a:lnTo>
                    <a:lnTo>
                      <a:pt x="229" y="50"/>
                    </a:lnTo>
                    <a:lnTo>
                      <a:pt x="210" y="59"/>
                    </a:lnTo>
                    <a:lnTo>
                      <a:pt x="193" y="67"/>
                    </a:lnTo>
                    <a:lnTo>
                      <a:pt x="175" y="76"/>
                    </a:lnTo>
                    <a:lnTo>
                      <a:pt x="158" y="85"/>
                    </a:lnTo>
                    <a:lnTo>
                      <a:pt x="140" y="95"/>
                    </a:lnTo>
                    <a:lnTo>
                      <a:pt x="123" y="104"/>
                    </a:lnTo>
                    <a:lnTo>
                      <a:pt x="105" y="113"/>
                    </a:lnTo>
                    <a:lnTo>
                      <a:pt x="88" y="124"/>
                    </a:lnTo>
                    <a:lnTo>
                      <a:pt x="70" y="134"/>
                    </a:lnTo>
                    <a:lnTo>
                      <a:pt x="53" y="144"/>
                    </a:lnTo>
                    <a:lnTo>
                      <a:pt x="37" y="156"/>
                    </a:lnTo>
                    <a:lnTo>
                      <a:pt x="21" y="168"/>
                    </a:lnTo>
                    <a:lnTo>
                      <a:pt x="18" y="167"/>
                    </a:lnTo>
                    <a:lnTo>
                      <a:pt x="15" y="167"/>
                    </a:lnTo>
                    <a:lnTo>
                      <a:pt x="12" y="167"/>
                    </a:lnTo>
                    <a:lnTo>
                      <a:pt x="9" y="167"/>
                    </a:lnTo>
                    <a:lnTo>
                      <a:pt x="6" y="167"/>
                    </a:lnTo>
                    <a:lnTo>
                      <a:pt x="4" y="166"/>
                    </a:lnTo>
                    <a:lnTo>
                      <a:pt x="3" y="164"/>
                    </a:lnTo>
                    <a:lnTo>
                      <a:pt x="2" y="162"/>
                    </a:lnTo>
                    <a:lnTo>
                      <a:pt x="0" y="158"/>
                    </a:lnTo>
                    <a:lnTo>
                      <a:pt x="1" y="156"/>
                    </a:lnTo>
                    <a:lnTo>
                      <a:pt x="1" y="153"/>
                    </a:lnTo>
                    <a:lnTo>
                      <a:pt x="2" y="151"/>
                    </a:lnTo>
                    <a:lnTo>
                      <a:pt x="4" y="145"/>
                    </a:lnTo>
                    <a:lnTo>
                      <a:pt x="8" y="142"/>
                    </a:lnTo>
                    <a:lnTo>
                      <a:pt x="11" y="139"/>
                    </a:lnTo>
                    <a:lnTo>
                      <a:pt x="15" y="136"/>
                    </a:lnTo>
                    <a:lnTo>
                      <a:pt x="19" y="131"/>
                    </a:lnTo>
                    <a:lnTo>
                      <a:pt x="23" y="128"/>
                    </a:lnTo>
                    <a:lnTo>
                      <a:pt x="36" y="118"/>
                    </a:lnTo>
                    <a:lnTo>
                      <a:pt x="50" y="110"/>
                    </a:lnTo>
                    <a:lnTo>
                      <a:pt x="63" y="101"/>
                    </a:lnTo>
                    <a:lnTo>
                      <a:pt x="77" y="93"/>
                    </a:lnTo>
                    <a:lnTo>
                      <a:pt x="90" y="83"/>
                    </a:lnTo>
                    <a:lnTo>
                      <a:pt x="104" y="76"/>
                    </a:lnTo>
                    <a:lnTo>
                      <a:pt x="117" y="67"/>
                    </a:lnTo>
                    <a:lnTo>
                      <a:pt x="132" y="59"/>
                    </a:lnTo>
                    <a:lnTo>
                      <a:pt x="146" y="50"/>
                    </a:lnTo>
                    <a:lnTo>
                      <a:pt x="159" y="42"/>
                    </a:lnTo>
                    <a:lnTo>
                      <a:pt x="173" y="35"/>
                    </a:lnTo>
                    <a:lnTo>
                      <a:pt x="187" y="28"/>
                    </a:lnTo>
                    <a:lnTo>
                      <a:pt x="201" y="20"/>
                    </a:lnTo>
                    <a:lnTo>
                      <a:pt x="215" y="13"/>
                    </a:lnTo>
                    <a:lnTo>
                      <a:pt x="230" y="7"/>
                    </a:lnTo>
                    <a:lnTo>
                      <a:pt x="245" y="2"/>
                    </a:lnTo>
                    <a:lnTo>
                      <a:pt x="248" y="2"/>
                    </a:lnTo>
                    <a:lnTo>
                      <a:pt x="252" y="2"/>
                    </a:lnTo>
                    <a:lnTo>
                      <a:pt x="256" y="1"/>
                    </a:lnTo>
                    <a:lnTo>
                      <a:pt x="261" y="1"/>
                    </a:lnTo>
                    <a:lnTo>
                      <a:pt x="264" y="1"/>
                    </a:lnTo>
                    <a:lnTo>
                      <a:pt x="268" y="1"/>
                    </a:lnTo>
                    <a:lnTo>
                      <a:pt x="273" y="1"/>
                    </a:lnTo>
                    <a:lnTo>
                      <a:pt x="277" y="1"/>
                    </a:lnTo>
                    <a:lnTo>
                      <a:pt x="281" y="0"/>
                    </a:lnTo>
                    <a:lnTo>
                      <a:pt x="284" y="1"/>
                    </a:lnTo>
                    <a:lnTo>
                      <a:pt x="288" y="1"/>
                    </a:lnTo>
                    <a:lnTo>
                      <a:pt x="292" y="2"/>
                    </a:lnTo>
                    <a:lnTo>
                      <a:pt x="295" y="4"/>
                    </a:lnTo>
                    <a:lnTo>
                      <a:pt x="299" y="6"/>
                    </a:lnTo>
                    <a:lnTo>
                      <a:pt x="301" y="9"/>
                    </a:lnTo>
                    <a:lnTo>
                      <a:pt x="305" y="12"/>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606" name="Freeform 41"/>
              <p:cNvSpPr>
                <a:spLocks/>
              </p:cNvSpPr>
              <p:nvPr/>
            </p:nvSpPr>
            <p:spPr bwMode="auto">
              <a:xfrm>
                <a:off x="4197" y="2806"/>
                <a:ext cx="51" cy="123"/>
              </a:xfrm>
              <a:custGeom>
                <a:avLst/>
                <a:gdLst>
                  <a:gd name="T0" fmla="*/ 42 w 50"/>
                  <a:gd name="T1" fmla="*/ 20 h 125"/>
                  <a:gd name="T2" fmla="*/ 43 w 50"/>
                  <a:gd name="T3" fmla="*/ 25 h 125"/>
                  <a:gd name="T4" fmla="*/ 45 w 50"/>
                  <a:gd name="T5" fmla="*/ 32 h 125"/>
                  <a:gd name="T6" fmla="*/ 47 w 50"/>
                  <a:gd name="T7" fmla="*/ 39 h 125"/>
                  <a:gd name="T8" fmla="*/ 48 w 50"/>
                  <a:gd name="T9" fmla="*/ 45 h 125"/>
                  <a:gd name="T10" fmla="*/ 49 w 50"/>
                  <a:gd name="T11" fmla="*/ 52 h 125"/>
                  <a:gd name="T12" fmla="*/ 50 w 50"/>
                  <a:gd name="T13" fmla="*/ 58 h 125"/>
                  <a:gd name="T14" fmla="*/ 50 w 50"/>
                  <a:gd name="T15" fmla="*/ 66 h 125"/>
                  <a:gd name="T16" fmla="*/ 50 w 50"/>
                  <a:gd name="T17" fmla="*/ 73 h 125"/>
                  <a:gd name="T18" fmla="*/ 50 w 50"/>
                  <a:gd name="T19" fmla="*/ 79 h 125"/>
                  <a:gd name="T20" fmla="*/ 49 w 50"/>
                  <a:gd name="T21" fmla="*/ 86 h 125"/>
                  <a:gd name="T22" fmla="*/ 48 w 50"/>
                  <a:gd name="T23" fmla="*/ 93 h 125"/>
                  <a:gd name="T24" fmla="*/ 47 w 50"/>
                  <a:gd name="T25" fmla="*/ 100 h 125"/>
                  <a:gd name="T26" fmla="*/ 45 w 50"/>
                  <a:gd name="T27" fmla="*/ 106 h 125"/>
                  <a:gd name="T28" fmla="*/ 42 w 50"/>
                  <a:gd name="T29" fmla="*/ 112 h 125"/>
                  <a:gd name="T30" fmla="*/ 39 w 50"/>
                  <a:gd name="T31" fmla="*/ 117 h 125"/>
                  <a:gd name="T32" fmla="*/ 36 w 50"/>
                  <a:gd name="T33" fmla="*/ 125 h 125"/>
                  <a:gd name="T34" fmla="*/ 32 w 50"/>
                  <a:gd name="T35" fmla="*/ 117 h 125"/>
                  <a:gd name="T36" fmla="*/ 29 w 50"/>
                  <a:gd name="T37" fmla="*/ 112 h 125"/>
                  <a:gd name="T38" fmla="*/ 25 w 50"/>
                  <a:gd name="T39" fmla="*/ 105 h 125"/>
                  <a:gd name="T40" fmla="*/ 24 w 50"/>
                  <a:gd name="T41" fmla="*/ 99 h 125"/>
                  <a:gd name="T42" fmla="*/ 22 w 50"/>
                  <a:gd name="T43" fmla="*/ 91 h 125"/>
                  <a:gd name="T44" fmla="*/ 21 w 50"/>
                  <a:gd name="T45" fmla="*/ 83 h 125"/>
                  <a:gd name="T46" fmla="*/ 19 w 50"/>
                  <a:gd name="T47" fmla="*/ 76 h 125"/>
                  <a:gd name="T48" fmla="*/ 19 w 50"/>
                  <a:gd name="T49" fmla="*/ 69 h 125"/>
                  <a:gd name="T50" fmla="*/ 17 w 50"/>
                  <a:gd name="T51" fmla="*/ 61 h 125"/>
                  <a:gd name="T52" fmla="*/ 16 w 50"/>
                  <a:gd name="T53" fmla="*/ 54 h 125"/>
                  <a:gd name="T54" fmla="*/ 14 w 50"/>
                  <a:gd name="T55" fmla="*/ 46 h 125"/>
                  <a:gd name="T56" fmla="*/ 13 w 50"/>
                  <a:gd name="T57" fmla="*/ 40 h 125"/>
                  <a:gd name="T58" fmla="*/ 10 w 50"/>
                  <a:gd name="T59" fmla="*/ 33 h 125"/>
                  <a:gd name="T60" fmla="*/ 7 w 50"/>
                  <a:gd name="T61" fmla="*/ 25 h 125"/>
                  <a:gd name="T62" fmla="*/ 4 w 50"/>
                  <a:gd name="T63" fmla="*/ 19 h 125"/>
                  <a:gd name="T64" fmla="*/ 0 w 50"/>
                  <a:gd name="T65" fmla="*/ 14 h 125"/>
                  <a:gd name="T66" fmla="*/ 0 w 50"/>
                  <a:gd name="T67" fmla="*/ 9 h 125"/>
                  <a:gd name="T68" fmla="*/ 0 w 50"/>
                  <a:gd name="T69" fmla="*/ 5 h 125"/>
                  <a:gd name="T70" fmla="*/ 1 w 50"/>
                  <a:gd name="T71" fmla="*/ 2 h 125"/>
                  <a:gd name="T72" fmla="*/ 5 w 50"/>
                  <a:gd name="T73" fmla="*/ 0 h 125"/>
                  <a:gd name="T74" fmla="*/ 10 w 50"/>
                  <a:gd name="T75" fmla="*/ 0 h 125"/>
                  <a:gd name="T76" fmla="*/ 16 w 50"/>
                  <a:gd name="T77" fmla="*/ 2 h 125"/>
                  <a:gd name="T78" fmla="*/ 20 w 50"/>
                  <a:gd name="T79" fmla="*/ 3 h 125"/>
                  <a:gd name="T80" fmla="*/ 25 w 50"/>
                  <a:gd name="T81" fmla="*/ 6 h 125"/>
                  <a:gd name="T82" fmla="*/ 29 w 50"/>
                  <a:gd name="T83" fmla="*/ 8 h 125"/>
                  <a:gd name="T84" fmla="*/ 34 w 50"/>
                  <a:gd name="T85" fmla="*/ 11 h 125"/>
                  <a:gd name="T86" fmla="*/ 37 w 50"/>
                  <a:gd name="T87" fmla="*/ 15 h 125"/>
                  <a:gd name="T88" fmla="*/ 42 w 50"/>
                  <a:gd name="T89" fmla="*/ 20 h 125"/>
                  <a:gd name="T90" fmla="*/ 42 w 50"/>
                  <a:gd name="T91" fmla="*/ 20 h 1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0"/>
                  <a:gd name="T139" fmla="*/ 0 h 125"/>
                  <a:gd name="T140" fmla="*/ 50 w 50"/>
                  <a:gd name="T141" fmla="*/ 125 h 1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0" h="125">
                    <a:moveTo>
                      <a:pt x="42" y="20"/>
                    </a:moveTo>
                    <a:lnTo>
                      <a:pt x="43" y="25"/>
                    </a:lnTo>
                    <a:lnTo>
                      <a:pt x="45" y="32"/>
                    </a:lnTo>
                    <a:lnTo>
                      <a:pt x="47" y="39"/>
                    </a:lnTo>
                    <a:lnTo>
                      <a:pt x="48" y="45"/>
                    </a:lnTo>
                    <a:lnTo>
                      <a:pt x="49" y="52"/>
                    </a:lnTo>
                    <a:lnTo>
                      <a:pt x="50" y="58"/>
                    </a:lnTo>
                    <a:lnTo>
                      <a:pt x="50" y="66"/>
                    </a:lnTo>
                    <a:lnTo>
                      <a:pt x="50" y="73"/>
                    </a:lnTo>
                    <a:lnTo>
                      <a:pt x="50" y="79"/>
                    </a:lnTo>
                    <a:lnTo>
                      <a:pt x="49" y="86"/>
                    </a:lnTo>
                    <a:lnTo>
                      <a:pt x="48" y="93"/>
                    </a:lnTo>
                    <a:lnTo>
                      <a:pt x="47" y="100"/>
                    </a:lnTo>
                    <a:lnTo>
                      <a:pt x="45" y="106"/>
                    </a:lnTo>
                    <a:lnTo>
                      <a:pt x="42" y="112"/>
                    </a:lnTo>
                    <a:lnTo>
                      <a:pt x="39" y="117"/>
                    </a:lnTo>
                    <a:lnTo>
                      <a:pt x="36" y="125"/>
                    </a:lnTo>
                    <a:lnTo>
                      <a:pt x="32" y="117"/>
                    </a:lnTo>
                    <a:lnTo>
                      <a:pt x="29" y="112"/>
                    </a:lnTo>
                    <a:lnTo>
                      <a:pt x="25" y="105"/>
                    </a:lnTo>
                    <a:lnTo>
                      <a:pt x="24" y="99"/>
                    </a:lnTo>
                    <a:lnTo>
                      <a:pt x="22" y="91"/>
                    </a:lnTo>
                    <a:lnTo>
                      <a:pt x="21" y="83"/>
                    </a:lnTo>
                    <a:lnTo>
                      <a:pt x="19" y="76"/>
                    </a:lnTo>
                    <a:lnTo>
                      <a:pt x="19" y="69"/>
                    </a:lnTo>
                    <a:lnTo>
                      <a:pt x="17" y="61"/>
                    </a:lnTo>
                    <a:lnTo>
                      <a:pt x="16" y="54"/>
                    </a:lnTo>
                    <a:lnTo>
                      <a:pt x="14" y="46"/>
                    </a:lnTo>
                    <a:lnTo>
                      <a:pt x="13" y="40"/>
                    </a:lnTo>
                    <a:lnTo>
                      <a:pt x="10" y="33"/>
                    </a:lnTo>
                    <a:lnTo>
                      <a:pt x="7" y="25"/>
                    </a:lnTo>
                    <a:lnTo>
                      <a:pt x="4" y="19"/>
                    </a:lnTo>
                    <a:lnTo>
                      <a:pt x="0" y="14"/>
                    </a:lnTo>
                    <a:lnTo>
                      <a:pt x="0" y="9"/>
                    </a:lnTo>
                    <a:lnTo>
                      <a:pt x="0" y="5"/>
                    </a:lnTo>
                    <a:lnTo>
                      <a:pt x="1" y="2"/>
                    </a:lnTo>
                    <a:lnTo>
                      <a:pt x="5" y="0"/>
                    </a:lnTo>
                    <a:lnTo>
                      <a:pt x="10" y="0"/>
                    </a:lnTo>
                    <a:lnTo>
                      <a:pt x="16" y="2"/>
                    </a:lnTo>
                    <a:lnTo>
                      <a:pt x="20" y="3"/>
                    </a:lnTo>
                    <a:lnTo>
                      <a:pt x="25" y="6"/>
                    </a:lnTo>
                    <a:lnTo>
                      <a:pt x="29" y="8"/>
                    </a:lnTo>
                    <a:lnTo>
                      <a:pt x="34" y="11"/>
                    </a:lnTo>
                    <a:lnTo>
                      <a:pt x="37" y="15"/>
                    </a:lnTo>
                    <a:lnTo>
                      <a:pt x="42" y="20"/>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607" name="Freeform 42"/>
              <p:cNvSpPr>
                <a:spLocks/>
              </p:cNvSpPr>
              <p:nvPr/>
            </p:nvSpPr>
            <p:spPr bwMode="auto">
              <a:xfrm>
                <a:off x="3960" y="2913"/>
                <a:ext cx="26" cy="29"/>
              </a:xfrm>
              <a:custGeom>
                <a:avLst/>
                <a:gdLst>
                  <a:gd name="T0" fmla="*/ 26 w 26"/>
                  <a:gd name="T1" fmla="*/ 8 h 31"/>
                  <a:gd name="T2" fmla="*/ 25 w 26"/>
                  <a:gd name="T3" fmla="*/ 11 h 31"/>
                  <a:gd name="T4" fmla="*/ 25 w 26"/>
                  <a:gd name="T5" fmla="*/ 15 h 31"/>
                  <a:gd name="T6" fmla="*/ 24 w 26"/>
                  <a:gd name="T7" fmla="*/ 19 h 31"/>
                  <a:gd name="T8" fmla="*/ 24 w 26"/>
                  <a:gd name="T9" fmla="*/ 22 h 31"/>
                  <a:gd name="T10" fmla="*/ 22 w 26"/>
                  <a:gd name="T11" fmla="*/ 25 h 31"/>
                  <a:gd name="T12" fmla="*/ 20 w 26"/>
                  <a:gd name="T13" fmla="*/ 28 h 31"/>
                  <a:gd name="T14" fmla="*/ 17 w 26"/>
                  <a:gd name="T15" fmla="*/ 30 h 31"/>
                  <a:gd name="T16" fmla="*/ 14 w 26"/>
                  <a:gd name="T17" fmla="*/ 31 h 31"/>
                  <a:gd name="T18" fmla="*/ 11 w 26"/>
                  <a:gd name="T19" fmla="*/ 31 h 31"/>
                  <a:gd name="T20" fmla="*/ 9 w 26"/>
                  <a:gd name="T21" fmla="*/ 31 h 31"/>
                  <a:gd name="T22" fmla="*/ 7 w 26"/>
                  <a:gd name="T23" fmla="*/ 30 h 31"/>
                  <a:gd name="T24" fmla="*/ 5 w 26"/>
                  <a:gd name="T25" fmla="*/ 29 h 31"/>
                  <a:gd name="T26" fmla="*/ 3 w 26"/>
                  <a:gd name="T27" fmla="*/ 24 h 31"/>
                  <a:gd name="T28" fmla="*/ 1 w 26"/>
                  <a:gd name="T29" fmla="*/ 20 h 31"/>
                  <a:gd name="T30" fmla="*/ 0 w 26"/>
                  <a:gd name="T31" fmla="*/ 14 h 31"/>
                  <a:gd name="T32" fmla="*/ 0 w 26"/>
                  <a:gd name="T33" fmla="*/ 11 h 31"/>
                  <a:gd name="T34" fmla="*/ 1 w 26"/>
                  <a:gd name="T35" fmla="*/ 7 h 31"/>
                  <a:gd name="T36" fmla="*/ 3 w 26"/>
                  <a:gd name="T37" fmla="*/ 5 h 31"/>
                  <a:gd name="T38" fmla="*/ 4 w 26"/>
                  <a:gd name="T39" fmla="*/ 3 h 31"/>
                  <a:gd name="T40" fmla="*/ 8 w 26"/>
                  <a:gd name="T41" fmla="*/ 1 h 31"/>
                  <a:gd name="T42" fmla="*/ 11 w 26"/>
                  <a:gd name="T43" fmla="*/ 0 h 31"/>
                  <a:gd name="T44" fmla="*/ 14 w 26"/>
                  <a:gd name="T45" fmla="*/ 0 h 31"/>
                  <a:gd name="T46" fmla="*/ 17 w 26"/>
                  <a:gd name="T47" fmla="*/ 2 h 31"/>
                  <a:gd name="T48" fmla="*/ 20 w 26"/>
                  <a:gd name="T49" fmla="*/ 4 h 31"/>
                  <a:gd name="T50" fmla="*/ 23 w 26"/>
                  <a:gd name="T51" fmla="*/ 5 h 31"/>
                  <a:gd name="T52" fmla="*/ 26 w 26"/>
                  <a:gd name="T53" fmla="*/ 8 h 31"/>
                  <a:gd name="T54" fmla="*/ 26 w 26"/>
                  <a:gd name="T55" fmla="*/ 8 h 3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
                  <a:gd name="T85" fmla="*/ 0 h 31"/>
                  <a:gd name="T86" fmla="*/ 26 w 26"/>
                  <a:gd name="T87" fmla="*/ 31 h 3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 h="31">
                    <a:moveTo>
                      <a:pt x="26" y="8"/>
                    </a:moveTo>
                    <a:lnTo>
                      <a:pt x="25" y="11"/>
                    </a:lnTo>
                    <a:lnTo>
                      <a:pt x="25" y="15"/>
                    </a:lnTo>
                    <a:lnTo>
                      <a:pt x="24" y="19"/>
                    </a:lnTo>
                    <a:lnTo>
                      <a:pt x="24" y="22"/>
                    </a:lnTo>
                    <a:lnTo>
                      <a:pt x="22" y="25"/>
                    </a:lnTo>
                    <a:lnTo>
                      <a:pt x="20" y="28"/>
                    </a:lnTo>
                    <a:lnTo>
                      <a:pt x="17" y="30"/>
                    </a:lnTo>
                    <a:lnTo>
                      <a:pt x="14" y="31"/>
                    </a:lnTo>
                    <a:lnTo>
                      <a:pt x="11" y="31"/>
                    </a:lnTo>
                    <a:lnTo>
                      <a:pt x="9" y="31"/>
                    </a:lnTo>
                    <a:lnTo>
                      <a:pt x="7" y="30"/>
                    </a:lnTo>
                    <a:lnTo>
                      <a:pt x="5" y="29"/>
                    </a:lnTo>
                    <a:lnTo>
                      <a:pt x="3" y="24"/>
                    </a:lnTo>
                    <a:lnTo>
                      <a:pt x="1" y="20"/>
                    </a:lnTo>
                    <a:lnTo>
                      <a:pt x="0" y="14"/>
                    </a:lnTo>
                    <a:lnTo>
                      <a:pt x="0" y="11"/>
                    </a:lnTo>
                    <a:lnTo>
                      <a:pt x="1" y="7"/>
                    </a:lnTo>
                    <a:lnTo>
                      <a:pt x="3" y="5"/>
                    </a:lnTo>
                    <a:lnTo>
                      <a:pt x="4" y="3"/>
                    </a:lnTo>
                    <a:lnTo>
                      <a:pt x="8" y="1"/>
                    </a:lnTo>
                    <a:lnTo>
                      <a:pt x="11" y="0"/>
                    </a:lnTo>
                    <a:lnTo>
                      <a:pt x="14" y="0"/>
                    </a:lnTo>
                    <a:lnTo>
                      <a:pt x="17" y="2"/>
                    </a:lnTo>
                    <a:lnTo>
                      <a:pt x="20" y="4"/>
                    </a:lnTo>
                    <a:lnTo>
                      <a:pt x="23" y="5"/>
                    </a:lnTo>
                    <a:lnTo>
                      <a:pt x="26" y="8"/>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608" name="Freeform 43"/>
              <p:cNvSpPr>
                <a:spLocks/>
              </p:cNvSpPr>
              <p:nvPr/>
            </p:nvSpPr>
            <p:spPr bwMode="auto">
              <a:xfrm>
                <a:off x="3243" y="2916"/>
                <a:ext cx="80" cy="84"/>
              </a:xfrm>
              <a:custGeom>
                <a:avLst/>
                <a:gdLst>
                  <a:gd name="T0" fmla="*/ 27 w 80"/>
                  <a:gd name="T1" fmla="*/ 17 h 85"/>
                  <a:gd name="T2" fmla="*/ 27 w 80"/>
                  <a:gd name="T3" fmla="*/ 22 h 85"/>
                  <a:gd name="T4" fmla="*/ 29 w 80"/>
                  <a:gd name="T5" fmla="*/ 27 h 85"/>
                  <a:gd name="T6" fmla="*/ 30 w 80"/>
                  <a:gd name="T7" fmla="*/ 31 h 85"/>
                  <a:gd name="T8" fmla="*/ 34 w 80"/>
                  <a:gd name="T9" fmla="*/ 36 h 85"/>
                  <a:gd name="T10" fmla="*/ 37 w 80"/>
                  <a:gd name="T11" fmla="*/ 39 h 85"/>
                  <a:gd name="T12" fmla="*/ 40 w 80"/>
                  <a:gd name="T13" fmla="*/ 43 h 85"/>
                  <a:gd name="T14" fmla="*/ 43 w 80"/>
                  <a:gd name="T15" fmla="*/ 47 h 85"/>
                  <a:gd name="T16" fmla="*/ 48 w 80"/>
                  <a:gd name="T17" fmla="*/ 50 h 85"/>
                  <a:gd name="T18" fmla="*/ 52 w 80"/>
                  <a:gd name="T19" fmla="*/ 53 h 85"/>
                  <a:gd name="T20" fmla="*/ 56 w 80"/>
                  <a:gd name="T21" fmla="*/ 56 h 85"/>
                  <a:gd name="T22" fmla="*/ 60 w 80"/>
                  <a:gd name="T23" fmla="*/ 59 h 85"/>
                  <a:gd name="T24" fmla="*/ 65 w 80"/>
                  <a:gd name="T25" fmla="*/ 62 h 85"/>
                  <a:gd name="T26" fmla="*/ 68 w 80"/>
                  <a:gd name="T27" fmla="*/ 65 h 85"/>
                  <a:gd name="T28" fmla="*/ 72 w 80"/>
                  <a:gd name="T29" fmla="*/ 69 h 85"/>
                  <a:gd name="T30" fmla="*/ 76 w 80"/>
                  <a:gd name="T31" fmla="*/ 73 h 85"/>
                  <a:gd name="T32" fmla="*/ 80 w 80"/>
                  <a:gd name="T33" fmla="*/ 79 h 85"/>
                  <a:gd name="T34" fmla="*/ 77 w 80"/>
                  <a:gd name="T35" fmla="*/ 81 h 85"/>
                  <a:gd name="T36" fmla="*/ 76 w 80"/>
                  <a:gd name="T37" fmla="*/ 84 h 85"/>
                  <a:gd name="T38" fmla="*/ 74 w 80"/>
                  <a:gd name="T39" fmla="*/ 85 h 85"/>
                  <a:gd name="T40" fmla="*/ 71 w 80"/>
                  <a:gd name="T41" fmla="*/ 85 h 85"/>
                  <a:gd name="T42" fmla="*/ 65 w 80"/>
                  <a:gd name="T43" fmla="*/ 84 h 85"/>
                  <a:gd name="T44" fmla="*/ 58 w 80"/>
                  <a:gd name="T45" fmla="*/ 82 h 85"/>
                  <a:gd name="T46" fmla="*/ 52 w 80"/>
                  <a:gd name="T47" fmla="*/ 80 h 85"/>
                  <a:gd name="T48" fmla="*/ 47 w 80"/>
                  <a:gd name="T49" fmla="*/ 78 h 85"/>
                  <a:gd name="T50" fmla="*/ 41 w 80"/>
                  <a:gd name="T51" fmla="*/ 73 h 85"/>
                  <a:gd name="T52" fmla="*/ 36 w 80"/>
                  <a:gd name="T53" fmla="*/ 70 h 85"/>
                  <a:gd name="T54" fmla="*/ 31 w 80"/>
                  <a:gd name="T55" fmla="*/ 66 h 85"/>
                  <a:gd name="T56" fmla="*/ 27 w 80"/>
                  <a:gd name="T57" fmla="*/ 62 h 85"/>
                  <a:gd name="T58" fmla="*/ 22 w 80"/>
                  <a:gd name="T59" fmla="*/ 58 h 85"/>
                  <a:gd name="T60" fmla="*/ 17 w 80"/>
                  <a:gd name="T61" fmla="*/ 53 h 85"/>
                  <a:gd name="T62" fmla="*/ 13 w 80"/>
                  <a:gd name="T63" fmla="*/ 48 h 85"/>
                  <a:gd name="T64" fmla="*/ 10 w 80"/>
                  <a:gd name="T65" fmla="*/ 42 h 85"/>
                  <a:gd name="T66" fmla="*/ 7 w 80"/>
                  <a:gd name="T67" fmla="*/ 36 h 85"/>
                  <a:gd name="T68" fmla="*/ 4 w 80"/>
                  <a:gd name="T69" fmla="*/ 31 h 85"/>
                  <a:gd name="T70" fmla="*/ 1 w 80"/>
                  <a:gd name="T71" fmla="*/ 25 h 85"/>
                  <a:gd name="T72" fmla="*/ 0 w 80"/>
                  <a:gd name="T73" fmla="*/ 20 h 85"/>
                  <a:gd name="T74" fmla="*/ 3 w 80"/>
                  <a:gd name="T75" fmla="*/ 0 h 85"/>
                  <a:gd name="T76" fmla="*/ 7 w 80"/>
                  <a:gd name="T77" fmla="*/ 0 h 85"/>
                  <a:gd name="T78" fmla="*/ 11 w 80"/>
                  <a:gd name="T79" fmla="*/ 1 h 85"/>
                  <a:gd name="T80" fmla="*/ 14 w 80"/>
                  <a:gd name="T81" fmla="*/ 2 h 85"/>
                  <a:gd name="T82" fmla="*/ 18 w 80"/>
                  <a:gd name="T83" fmla="*/ 4 h 85"/>
                  <a:gd name="T84" fmla="*/ 21 w 80"/>
                  <a:gd name="T85" fmla="*/ 6 h 85"/>
                  <a:gd name="T86" fmla="*/ 23 w 80"/>
                  <a:gd name="T87" fmla="*/ 9 h 85"/>
                  <a:gd name="T88" fmla="*/ 25 w 80"/>
                  <a:gd name="T89" fmla="*/ 12 h 85"/>
                  <a:gd name="T90" fmla="*/ 27 w 80"/>
                  <a:gd name="T91" fmla="*/ 17 h 85"/>
                  <a:gd name="T92" fmla="*/ 27 w 80"/>
                  <a:gd name="T93" fmla="*/ 17 h 8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80"/>
                  <a:gd name="T142" fmla="*/ 0 h 85"/>
                  <a:gd name="T143" fmla="*/ 80 w 80"/>
                  <a:gd name="T144" fmla="*/ 85 h 8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80" h="85">
                    <a:moveTo>
                      <a:pt x="27" y="17"/>
                    </a:moveTo>
                    <a:lnTo>
                      <a:pt x="27" y="22"/>
                    </a:lnTo>
                    <a:lnTo>
                      <a:pt x="29" y="27"/>
                    </a:lnTo>
                    <a:lnTo>
                      <a:pt x="30" y="31"/>
                    </a:lnTo>
                    <a:lnTo>
                      <a:pt x="34" y="36"/>
                    </a:lnTo>
                    <a:lnTo>
                      <a:pt x="37" y="39"/>
                    </a:lnTo>
                    <a:lnTo>
                      <a:pt x="40" y="43"/>
                    </a:lnTo>
                    <a:lnTo>
                      <a:pt x="43" y="47"/>
                    </a:lnTo>
                    <a:lnTo>
                      <a:pt x="48" y="50"/>
                    </a:lnTo>
                    <a:lnTo>
                      <a:pt x="52" y="53"/>
                    </a:lnTo>
                    <a:lnTo>
                      <a:pt x="56" y="56"/>
                    </a:lnTo>
                    <a:lnTo>
                      <a:pt x="60" y="59"/>
                    </a:lnTo>
                    <a:lnTo>
                      <a:pt x="65" y="62"/>
                    </a:lnTo>
                    <a:lnTo>
                      <a:pt x="68" y="65"/>
                    </a:lnTo>
                    <a:lnTo>
                      <a:pt x="72" y="69"/>
                    </a:lnTo>
                    <a:lnTo>
                      <a:pt x="76" y="73"/>
                    </a:lnTo>
                    <a:lnTo>
                      <a:pt x="80" y="79"/>
                    </a:lnTo>
                    <a:lnTo>
                      <a:pt x="77" y="81"/>
                    </a:lnTo>
                    <a:lnTo>
                      <a:pt x="76" y="84"/>
                    </a:lnTo>
                    <a:lnTo>
                      <a:pt x="74" y="85"/>
                    </a:lnTo>
                    <a:lnTo>
                      <a:pt x="71" y="85"/>
                    </a:lnTo>
                    <a:lnTo>
                      <a:pt x="65" y="84"/>
                    </a:lnTo>
                    <a:lnTo>
                      <a:pt x="58" y="82"/>
                    </a:lnTo>
                    <a:lnTo>
                      <a:pt x="52" y="80"/>
                    </a:lnTo>
                    <a:lnTo>
                      <a:pt x="47" y="78"/>
                    </a:lnTo>
                    <a:lnTo>
                      <a:pt x="41" y="73"/>
                    </a:lnTo>
                    <a:lnTo>
                      <a:pt x="36" y="70"/>
                    </a:lnTo>
                    <a:lnTo>
                      <a:pt x="31" y="66"/>
                    </a:lnTo>
                    <a:lnTo>
                      <a:pt x="27" y="62"/>
                    </a:lnTo>
                    <a:lnTo>
                      <a:pt x="22" y="58"/>
                    </a:lnTo>
                    <a:lnTo>
                      <a:pt x="17" y="53"/>
                    </a:lnTo>
                    <a:lnTo>
                      <a:pt x="13" y="48"/>
                    </a:lnTo>
                    <a:lnTo>
                      <a:pt x="10" y="42"/>
                    </a:lnTo>
                    <a:lnTo>
                      <a:pt x="7" y="36"/>
                    </a:lnTo>
                    <a:lnTo>
                      <a:pt x="4" y="31"/>
                    </a:lnTo>
                    <a:lnTo>
                      <a:pt x="1" y="25"/>
                    </a:lnTo>
                    <a:lnTo>
                      <a:pt x="0" y="20"/>
                    </a:lnTo>
                    <a:lnTo>
                      <a:pt x="3" y="0"/>
                    </a:lnTo>
                    <a:lnTo>
                      <a:pt x="7" y="0"/>
                    </a:lnTo>
                    <a:lnTo>
                      <a:pt x="11" y="1"/>
                    </a:lnTo>
                    <a:lnTo>
                      <a:pt x="14" y="2"/>
                    </a:lnTo>
                    <a:lnTo>
                      <a:pt x="18" y="4"/>
                    </a:lnTo>
                    <a:lnTo>
                      <a:pt x="21" y="6"/>
                    </a:lnTo>
                    <a:lnTo>
                      <a:pt x="23" y="9"/>
                    </a:lnTo>
                    <a:lnTo>
                      <a:pt x="25" y="12"/>
                    </a:lnTo>
                    <a:lnTo>
                      <a:pt x="27" y="17"/>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609" name="Freeform 44"/>
              <p:cNvSpPr>
                <a:spLocks/>
              </p:cNvSpPr>
              <p:nvPr/>
            </p:nvSpPr>
            <p:spPr bwMode="auto">
              <a:xfrm>
                <a:off x="3844" y="2933"/>
                <a:ext cx="35" cy="34"/>
              </a:xfrm>
              <a:custGeom>
                <a:avLst/>
                <a:gdLst>
                  <a:gd name="T0" fmla="*/ 33 w 33"/>
                  <a:gd name="T1" fmla="*/ 8 h 34"/>
                  <a:gd name="T2" fmla="*/ 33 w 33"/>
                  <a:gd name="T3" fmla="*/ 13 h 34"/>
                  <a:gd name="T4" fmla="*/ 31 w 33"/>
                  <a:gd name="T5" fmla="*/ 17 h 34"/>
                  <a:gd name="T6" fmla="*/ 29 w 33"/>
                  <a:gd name="T7" fmla="*/ 21 h 34"/>
                  <a:gd name="T8" fmla="*/ 26 w 33"/>
                  <a:gd name="T9" fmla="*/ 24 h 34"/>
                  <a:gd name="T10" fmla="*/ 22 w 33"/>
                  <a:gd name="T11" fmla="*/ 28 h 34"/>
                  <a:gd name="T12" fmla="*/ 18 w 33"/>
                  <a:gd name="T13" fmla="*/ 30 h 34"/>
                  <a:gd name="T14" fmla="*/ 14 w 33"/>
                  <a:gd name="T15" fmla="*/ 32 h 34"/>
                  <a:gd name="T16" fmla="*/ 11 w 33"/>
                  <a:gd name="T17" fmla="*/ 34 h 34"/>
                  <a:gd name="T18" fmla="*/ 8 w 33"/>
                  <a:gd name="T19" fmla="*/ 32 h 34"/>
                  <a:gd name="T20" fmla="*/ 5 w 33"/>
                  <a:gd name="T21" fmla="*/ 31 h 34"/>
                  <a:gd name="T22" fmla="*/ 3 w 33"/>
                  <a:gd name="T23" fmla="*/ 28 h 34"/>
                  <a:gd name="T24" fmla="*/ 1 w 33"/>
                  <a:gd name="T25" fmla="*/ 25 h 34"/>
                  <a:gd name="T26" fmla="*/ 0 w 33"/>
                  <a:gd name="T27" fmla="*/ 22 h 34"/>
                  <a:gd name="T28" fmla="*/ 0 w 33"/>
                  <a:gd name="T29" fmla="*/ 19 h 34"/>
                  <a:gd name="T30" fmla="*/ 1 w 33"/>
                  <a:gd name="T31" fmla="*/ 16 h 34"/>
                  <a:gd name="T32" fmla="*/ 3 w 33"/>
                  <a:gd name="T33" fmla="*/ 14 h 34"/>
                  <a:gd name="T34" fmla="*/ 6 w 33"/>
                  <a:gd name="T35" fmla="*/ 10 h 34"/>
                  <a:gd name="T36" fmla="*/ 10 w 33"/>
                  <a:gd name="T37" fmla="*/ 7 h 34"/>
                  <a:gd name="T38" fmla="*/ 13 w 33"/>
                  <a:gd name="T39" fmla="*/ 4 h 34"/>
                  <a:gd name="T40" fmla="*/ 17 w 33"/>
                  <a:gd name="T41" fmla="*/ 2 h 34"/>
                  <a:gd name="T42" fmla="*/ 21 w 33"/>
                  <a:gd name="T43" fmla="*/ 0 h 34"/>
                  <a:gd name="T44" fmla="*/ 25 w 33"/>
                  <a:gd name="T45" fmla="*/ 1 h 34"/>
                  <a:gd name="T46" fmla="*/ 27 w 33"/>
                  <a:gd name="T47" fmla="*/ 1 h 34"/>
                  <a:gd name="T48" fmla="*/ 29 w 33"/>
                  <a:gd name="T49" fmla="*/ 3 h 34"/>
                  <a:gd name="T50" fmla="*/ 31 w 33"/>
                  <a:gd name="T51" fmla="*/ 5 h 34"/>
                  <a:gd name="T52" fmla="*/ 33 w 33"/>
                  <a:gd name="T53" fmla="*/ 8 h 34"/>
                  <a:gd name="T54" fmla="*/ 33 w 33"/>
                  <a:gd name="T55" fmla="*/ 8 h 3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
                  <a:gd name="T85" fmla="*/ 0 h 34"/>
                  <a:gd name="T86" fmla="*/ 33 w 33"/>
                  <a:gd name="T87" fmla="*/ 34 h 3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 h="34">
                    <a:moveTo>
                      <a:pt x="33" y="8"/>
                    </a:moveTo>
                    <a:lnTo>
                      <a:pt x="33" y="13"/>
                    </a:lnTo>
                    <a:lnTo>
                      <a:pt x="31" y="17"/>
                    </a:lnTo>
                    <a:lnTo>
                      <a:pt x="29" y="21"/>
                    </a:lnTo>
                    <a:lnTo>
                      <a:pt x="26" y="24"/>
                    </a:lnTo>
                    <a:lnTo>
                      <a:pt x="22" y="28"/>
                    </a:lnTo>
                    <a:lnTo>
                      <a:pt x="18" y="30"/>
                    </a:lnTo>
                    <a:lnTo>
                      <a:pt x="14" y="32"/>
                    </a:lnTo>
                    <a:lnTo>
                      <a:pt x="11" y="34"/>
                    </a:lnTo>
                    <a:lnTo>
                      <a:pt x="8" y="32"/>
                    </a:lnTo>
                    <a:lnTo>
                      <a:pt x="5" y="31"/>
                    </a:lnTo>
                    <a:lnTo>
                      <a:pt x="3" y="28"/>
                    </a:lnTo>
                    <a:lnTo>
                      <a:pt x="1" y="25"/>
                    </a:lnTo>
                    <a:lnTo>
                      <a:pt x="0" y="22"/>
                    </a:lnTo>
                    <a:lnTo>
                      <a:pt x="0" y="19"/>
                    </a:lnTo>
                    <a:lnTo>
                      <a:pt x="1" y="16"/>
                    </a:lnTo>
                    <a:lnTo>
                      <a:pt x="3" y="14"/>
                    </a:lnTo>
                    <a:lnTo>
                      <a:pt x="6" y="10"/>
                    </a:lnTo>
                    <a:lnTo>
                      <a:pt x="10" y="7"/>
                    </a:lnTo>
                    <a:lnTo>
                      <a:pt x="13" y="4"/>
                    </a:lnTo>
                    <a:lnTo>
                      <a:pt x="17" y="2"/>
                    </a:lnTo>
                    <a:lnTo>
                      <a:pt x="21" y="0"/>
                    </a:lnTo>
                    <a:lnTo>
                      <a:pt x="25" y="1"/>
                    </a:lnTo>
                    <a:lnTo>
                      <a:pt x="27" y="1"/>
                    </a:lnTo>
                    <a:lnTo>
                      <a:pt x="29" y="3"/>
                    </a:lnTo>
                    <a:lnTo>
                      <a:pt x="31" y="5"/>
                    </a:lnTo>
                    <a:lnTo>
                      <a:pt x="33" y="8"/>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610" name="Freeform 45"/>
              <p:cNvSpPr>
                <a:spLocks/>
              </p:cNvSpPr>
              <p:nvPr/>
            </p:nvSpPr>
            <p:spPr bwMode="auto">
              <a:xfrm>
                <a:off x="3208" y="2950"/>
                <a:ext cx="93" cy="78"/>
              </a:xfrm>
              <a:custGeom>
                <a:avLst/>
                <a:gdLst>
                  <a:gd name="T0" fmla="*/ 94 w 94"/>
                  <a:gd name="T1" fmla="*/ 76 h 79"/>
                  <a:gd name="T2" fmla="*/ 91 w 94"/>
                  <a:gd name="T3" fmla="*/ 79 h 79"/>
                  <a:gd name="T4" fmla="*/ 85 w 94"/>
                  <a:gd name="T5" fmla="*/ 76 h 79"/>
                  <a:gd name="T6" fmla="*/ 79 w 94"/>
                  <a:gd name="T7" fmla="*/ 71 h 79"/>
                  <a:gd name="T8" fmla="*/ 73 w 94"/>
                  <a:gd name="T9" fmla="*/ 69 h 79"/>
                  <a:gd name="T10" fmla="*/ 67 w 94"/>
                  <a:gd name="T11" fmla="*/ 66 h 79"/>
                  <a:gd name="T12" fmla="*/ 61 w 94"/>
                  <a:gd name="T13" fmla="*/ 63 h 79"/>
                  <a:gd name="T14" fmla="*/ 55 w 94"/>
                  <a:gd name="T15" fmla="*/ 60 h 79"/>
                  <a:gd name="T16" fmla="*/ 49 w 94"/>
                  <a:gd name="T17" fmla="*/ 57 h 79"/>
                  <a:gd name="T18" fmla="*/ 44 w 94"/>
                  <a:gd name="T19" fmla="*/ 55 h 79"/>
                  <a:gd name="T20" fmla="*/ 37 w 94"/>
                  <a:gd name="T21" fmla="*/ 51 h 79"/>
                  <a:gd name="T22" fmla="*/ 32 w 94"/>
                  <a:gd name="T23" fmla="*/ 48 h 79"/>
                  <a:gd name="T24" fmla="*/ 26 w 94"/>
                  <a:gd name="T25" fmla="*/ 43 h 79"/>
                  <a:gd name="T26" fmla="*/ 21 w 94"/>
                  <a:gd name="T27" fmla="*/ 39 h 79"/>
                  <a:gd name="T28" fmla="*/ 15 w 94"/>
                  <a:gd name="T29" fmla="*/ 34 h 79"/>
                  <a:gd name="T30" fmla="*/ 10 w 94"/>
                  <a:gd name="T31" fmla="*/ 29 h 79"/>
                  <a:gd name="T32" fmla="*/ 5 w 94"/>
                  <a:gd name="T33" fmla="*/ 24 h 79"/>
                  <a:gd name="T34" fmla="*/ 1 w 94"/>
                  <a:gd name="T35" fmla="*/ 20 h 79"/>
                  <a:gd name="T36" fmla="*/ 1 w 94"/>
                  <a:gd name="T37" fmla="*/ 16 h 79"/>
                  <a:gd name="T38" fmla="*/ 1 w 94"/>
                  <a:gd name="T39" fmla="*/ 14 h 79"/>
                  <a:gd name="T40" fmla="*/ 0 w 94"/>
                  <a:gd name="T41" fmla="*/ 11 h 79"/>
                  <a:gd name="T42" fmla="*/ 0 w 94"/>
                  <a:gd name="T43" fmla="*/ 7 h 79"/>
                  <a:gd name="T44" fmla="*/ 0 w 94"/>
                  <a:gd name="T45" fmla="*/ 4 h 79"/>
                  <a:gd name="T46" fmla="*/ 1 w 94"/>
                  <a:gd name="T47" fmla="*/ 1 h 79"/>
                  <a:gd name="T48" fmla="*/ 3 w 94"/>
                  <a:gd name="T49" fmla="*/ 0 h 79"/>
                  <a:gd name="T50" fmla="*/ 6 w 94"/>
                  <a:gd name="T51" fmla="*/ 0 h 79"/>
                  <a:gd name="T52" fmla="*/ 11 w 94"/>
                  <a:gd name="T53" fmla="*/ 3 h 79"/>
                  <a:gd name="T54" fmla="*/ 18 w 94"/>
                  <a:gd name="T55" fmla="*/ 7 h 79"/>
                  <a:gd name="T56" fmla="*/ 23 w 94"/>
                  <a:gd name="T57" fmla="*/ 12 h 79"/>
                  <a:gd name="T58" fmla="*/ 30 w 94"/>
                  <a:gd name="T59" fmla="*/ 16 h 79"/>
                  <a:gd name="T60" fmla="*/ 35 w 94"/>
                  <a:gd name="T61" fmla="*/ 20 h 79"/>
                  <a:gd name="T62" fmla="*/ 42 w 94"/>
                  <a:gd name="T63" fmla="*/ 24 h 79"/>
                  <a:gd name="T64" fmla="*/ 48 w 94"/>
                  <a:gd name="T65" fmla="*/ 29 h 79"/>
                  <a:gd name="T66" fmla="*/ 54 w 94"/>
                  <a:gd name="T67" fmla="*/ 34 h 79"/>
                  <a:gd name="T68" fmla="*/ 59 w 94"/>
                  <a:gd name="T69" fmla="*/ 38 h 79"/>
                  <a:gd name="T70" fmla="*/ 65 w 94"/>
                  <a:gd name="T71" fmla="*/ 43 h 79"/>
                  <a:gd name="T72" fmla="*/ 70 w 94"/>
                  <a:gd name="T73" fmla="*/ 48 h 79"/>
                  <a:gd name="T74" fmla="*/ 76 w 94"/>
                  <a:gd name="T75" fmla="*/ 53 h 79"/>
                  <a:gd name="T76" fmla="*/ 80 w 94"/>
                  <a:gd name="T77" fmla="*/ 58 h 79"/>
                  <a:gd name="T78" fmla="*/ 85 w 94"/>
                  <a:gd name="T79" fmla="*/ 64 h 79"/>
                  <a:gd name="T80" fmla="*/ 89 w 94"/>
                  <a:gd name="T81" fmla="*/ 69 h 79"/>
                  <a:gd name="T82" fmla="*/ 94 w 94"/>
                  <a:gd name="T83" fmla="*/ 76 h 79"/>
                  <a:gd name="T84" fmla="*/ 94 w 94"/>
                  <a:gd name="T85" fmla="*/ 76 h 7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
                  <a:gd name="T130" fmla="*/ 0 h 79"/>
                  <a:gd name="T131" fmla="*/ 94 w 94"/>
                  <a:gd name="T132" fmla="*/ 79 h 7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 h="79">
                    <a:moveTo>
                      <a:pt x="94" y="76"/>
                    </a:moveTo>
                    <a:lnTo>
                      <a:pt x="91" y="79"/>
                    </a:lnTo>
                    <a:lnTo>
                      <a:pt x="85" y="76"/>
                    </a:lnTo>
                    <a:lnTo>
                      <a:pt x="79" y="71"/>
                    </a:lnTo>
                    <a:lnTo>
                      <a:pt x="73" y="69"/>
                    </a:lnTo>
                    <a:lnTo>
                      <a:pt x="67" y="66"/>
                    </a:lnTo>
                    <a:lnTo>
                      <a:pt x="61" y="63"/>
                    </a:lnTo>
                    <a:lnTo>
                      <a:pt x="55" y="60"/>
                    </a:lnTo>
                    <a:lnTo>
                      <a:pt x="49" y="57"/>
                    </a:lnTo>
                    <a:lnTo>
                      <a:pt x="44" y="55"/>
                    </a:lnTo>
                    <a:lnTo>
                      <a:pt x="37" y="51"/>
                    </a:lnTo>
                    <a:lnTo>
                      <a:pt x="32" y="48"/>
                    </a:lnTo>
                    <a:lnTo>
                      <a:pt x="26" y="43"/>
                    </a:lnTo>
                    <a:lnTo>
                      <a:pt x="21" y="39"/>
                    </a:lnTo>
                    <a:lnTo>
                      <a:pt x="15" y="34"/>
                    </a:lnTo>
                    <a:lnTo>
                      <a:pt x="10" y="29"/>
                    </a:lnTo>
                    <a:lnTo>
                      <a:pt x="5" y="24"/>
                    </a:lnTo>
                    <a:lnTo>
                      <a:pt x="1" y="20"/>
                    </a:lnTo>
                    <a:lnTo>
                      <a:pt x="1" y="16"/>
                    </a:lnTo>
                    <a:lnTo>
                      <a:pt x="1" y="14"/>
                    </a:lnTo>
                    <a:lnTo>
                      <a:pt x="0" y="11"/>
                    </a:lnTo>
                    <a:lnTo>
                      <a:pt x="0" y="7"/>
                    </a:lnTo>
                    <a:lnTo>
                      <a:pt x="0" y="4"/>
                    </a:lnTo>
                    <a:lnTo>
                      <a:pt x="1" y="1"/>
                    </a:lnTo>
                    <a:lnTo>
                      <a:pt x="3" y="0"/>
                    </a:lnTo>
                    <a:lnTo>
                      <a:pt x="6" y="0"/>
                    </a:lnTo>
                    <a:lnTo>
                      <a:pt x="11" y="3"/>
                    </a:lnTo>
                    <a:lnTo>
                      <a:pt x="18" y="7"/>
                    </a:lnTo>
                    <a:lnTo>
                      <a:pt x="23" y="12"/>
                    </a:lnTo>
                    <a:lnTo>
                      <a:pt x="30" y="16"/>
                    </a:lnTo>
                    <a:lnTo>
                      <a:pt x="35" y="20"/>
                    </a:lnTo>
                    <a:lnTo>
                      <a:pt x="42" y="24"/>
                    </a:lnTo>
                    <a:lnTo>
                      <a:pt x="48" y="29"/>
                    </a:lnTo>
                    <a:lnTo>
                      <a:pt x="54" y="34"/>
                    </a:lnTo>
                    <a:lnTo>
                      <a:pt x="59" y="38"/>
                    </a:lnTo>
                    <a:lnTo>
                      <a:pt x="65" y="43"/>
                    </a:lnTo>
                    <a:lnTo>
                      <a:pt x="70" y="48"/>
                    </a:lnTo>
                    <a:lnTo>
                      <a:pt x="76" y="53"/>
                    </a:lnTo>
                    <a:lnTo>
                      <a:pt x="80" y="58"/>
                    </a:lnTo>
                    <a:lnTo>
                      <a:pt x="85" y="64"/>
                    </a:lnTo>
                    <a:lnTo>
                      <a:pt x="89" y="69"/>
                    </a:lnTo>
                    <a:lnTo>
                      <a:pt x="94" y="76"/>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611" name="Freeform 46"/>
              <p:cNvSpPr>
                <a:spLocks/>
              </p:cNvSpPr>
              <p:nvPr/>
            </p:nvSpPr>
            <p:spPr bwMode="auto">
              <a:xfrm>
                <a:off x="4243" y="2969"/>
                <a:ext cx="392" cy="470"/>
              </a:xfrm>
              <a:custGeom>
                <a:avLst/>
                <a:gdLst>
                  <a:gd name="T0" fmla="*/ 388 w 391"/>
                  <a:gd name="T1" fmla="*/ 51 h 470"/>
                  <a:gd name="T2" fmla="*/ 383 w 391"/>
                  <a:gd name="T3" fmla="*/ 133 h 470"/>
                  <a:gd name="T4" fmla="*/ 362 w 391"/>
                  <a:gd name="T5" fmla="*/ 226 h 470"/>
                  <a:gd name="T6" fmla="*/ 323 w 391"/>
                  <a:gd name="T7" fmla="*/ 313 h 470"/>
                  <a:gd name="T8" fmla="*/ 295 w 391"/>
                  <a:gd name="T9" fmla="*/ 366 h 470"/>
                  <a:gd name="T10" fmla="*/ 279 w 391"/>
                  <a:gd name="T11" fmla="*/ 403 h 470"/>
                  <a:gd name="T12" fmla="*/ 258 w 391"/>
                  <a:gd name="T13" fmla="*/ 435 h 470"/>
                  <a:gd name="T14" fmla="*/ 238 w 391"/>
                  <a:gd name="T15" fmla="*/ 459 h 470"/>
                  <a:gd name="T16" fmla="*/ 223 w 391"/>
                  <a:gd name="T17" fmla="*/ 463 h 470"/>
                  <a:gd name="T18" fmla="*/ 207 w 391"/>
                  <a:gd name="T19" fmla="*/ 469 h 470"/>
                  <a:gd name="T20" fmla="*/ 188 w 391"/>
                  <a:gd name="T21" fmla="*/ 466 h 470"/>
                  <a:gd name="T22" fmla="*/ 141 w 391"/>
                  <a:gd name="T23" fmla="*/ 444 h 470"/>
                  <a:gd name="T24" fmla="*/ 94 w 391"/>
                  <a:gd name="T25" fmla="*/ 428 h 470"/>
                  <a:gd name="T26" fmla="*/ 53 w 391"/>
                  <a:gd name="T27" fmla="*/ 403 h 470"/>
                  <a:gd name="T28" fmla="*/ 33 w 391"/>
                  <a:gd name="T29" fmla="*/ 393 h 470"/>
                  <a:gd name="T30" fmla="*/ 18 w 391"/>
                  <a:gd name="T31" fmla="*/ 387 h 470"/>
                  <a:gd name="T32" fmla="*/ 1 w 391"/>
                  <a:gd name="T33" fmla="*/ 373 h 470"/>
                  <a:gd name="T34" fmla="*/ 5 w 391"/>
                  <a:gd name="T35" fmla="*/ 356 h 470"/>
                  <a:gd name="T36" fmla="*/ 30 w 391"/>
                  <a:gd name="T37" fmla="*/ 357 h 470"/>
                  <a:gd name="T38" fmla="*/ 68 w 391"/>
                  <a:gd name="T39" fmla="*/ 363 h 470"/>
                  <a:gd name="T40" fmla="*/ 106 w 391"/>
                  <a:gd name="T41" fmla="*/ 372 h 470"/>
                  <a:gd name="T42" fmla="*/ 141 w 391"/>
                  <a:gd name="T43" fmla="*/ 381 h 470"/>
                  <a:gd name="T44" fmla="*/ 163 w 391"/>
                  <a:gd name="T45" fmla="*/ 389 h 470"/>
                  <a:gd name="T46" fmla="*/ 184 w 391"/>
                  <a:gd name="T47" fmla="*/ 403 h 470"/>
                  <a:gd name="T48" fmla="*/ 209 w 391"/>
                  <a:gd name="T49" fmla="*/ 409 h 470"/>
                  <a:gd name="T50" fmla="*/ 258 w 391"/>
                  <a:gd name="T51" fmla="*/ 363 h 470"/>
                  <a:gd name="T52" fmla="*/ 300 w 391"/>
                  <a:gd name="T53" fmla="*/ 312 h 470"/>
                  <a:gd name="T54" fmla="*/ 327 w 391"/>
                  <a:gd name="T55" fmla="*/ 253 h 470"/>
                  <a:gd name="T56" fmla="*/ 342 w 391"/>
                  <a:gd name="T57" fmla="*/ 188 h 470"/>
                  <a:gd name="T58" fmla="*/ 355 w 391"/>
                  <a:gd name="T59" fmla="*/ 119 h 470"/>
                  <a:gd name="T60" fmla="*/ 356 w 391"/>
                  <a:gd name="T61" fmla="*/ 50 h 470"/>
                  <a:gd name="T62" fmla="*/ 319 w 391"/>
                  <a:gd name="T63" fmla="*/ 33 h 470"/>
                  <a:gd name="T64" fmla="*/ 263 w 391"/>
                  <a:gd name="T65" fmla="*/ 46 h 470"/>
                  <a:gd name="T66" fmla="*/ 205 w 391"/>
                  <a:gd name="T67" fmla="*/ 55 h 470"/>
                  <a:gd name="T68" fmla="*/ 163 w 391"/>
                  <a:gd name="T69" fmla="*/ 59 h 470"/>
                  <a:gd name="T70" fmla="*/ 142 w 391"/>
                  <a:gd name="T71" fmla="*/ 55 h 470"/>
                  <a:gd name="T72" fmla="*/ 130 w 391"/>
                  <a:gd name="T73" fmla="*/ 106 h 470"/>
                  <a:gd name="T74" fmla="*/ 107 w 391"/>
                  <a:gd name="T75" fmla="*/ 189 h 470"/>
                  <a:gd name="T76" fmla="*/ 62 w 391"/>
                  <a:gd name="T77" fmla="*/ 259 h 470"/>
                  <a:gd name="T78" fmla="*/ 33 w 391"/>
                  <a:gd name="T79" fmla="*/ 283 h 470"/>
                  <a:gd name="T80" fmla="*/ 45 w 391"/>
                  <a:gd name="T81" fmla="*/ 255 h 470"/>
                  <a:gd name="T82" fmla="*/ 56 w 391"/>
                  <a:gd name="T83" fmla="*/ 228 h 470"/>
                  <a:gd name="T84" fmla="*/ 67 w 391"/>
                  <a:gd name="T85" fmla="*/ 206 h 470"/>
                  <a:gd name="T86" fmla="*/ 73 w 391"/>
                  <a:gd name="T87" fmla="*/ 193 h 470"/>
                  <a:gd name="T88" fmla="*/ 80 w 391"/>
                  <a:gd name="T89" fmla="*/ 176 h 470"/>
                  <a:gd name="T90" fmla="*/ 88 w 391"/>
                  <a:gd name="T91" fmla="*/ 152 h 470"/>
                  <a:gd name="T92" fmla="*/ 94 w 391"/>
                  <a:gd name="T93" fmla="*/ 123 h 470"/>
                  <a:gd name="T94" fmla="*/ 99 w 391"/>
                  <a:gd name="T95" fmla="*/ 90 h 470"/>
                  <a:gd name="T96" fmla="*/ 99 w 391"/>
                  <a:gd name="T97" fmla="*/ 57 h 470"/>
                  <a:gd name="T98" fmla="*/ 103 w 391"/>
                  <a:gd name="T99" fmla="*/ 30 h 470"/>
                  <a:gd name="T100" fmla="*/ 117 w 391"/>
                  <a:gd name="T101" fmla="*/ 32 h 470"/>
                  <a:gd name="T102" fmla="*/ 127 w 391"/>
                  <a:gd name="T103" fmla="*/ 22 h 470"/>
                  <a:gd name="T104" fmla="*/ 152 w 391"/>
                  <a:gd name="T105" fmla="*/ 34 h 470"/>
                  <a:gd name="T106" fmla="*/ 217 w 391"/>
                  <a:gd name="T107" fmla="*/ 31 h 470"/>
                  <a:gd name="T108" fmla="*/ 282 w 391"/>
                  <a:gd name="T109" fmla="*/ 21 h 470"/>
                  <a:gd name="T110" fmla="*/ 345 w 391"/>
                  <a:gd name="T111" fmla="*/ 4 h 470"/>
                  <a:gd name="T112" fmla="*/ 370 w 391"/>
                  <a:gd name="T113" fmla="*/ 2 h 470"/>
                  <a:gd name="T114" fmla="*/ 384 w 391"/>
                  <a:gd name="T115" fmla="*/ 20 h 4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91"/>
                  <a:gd name="T175" fmla="*/ 0 h 470"/>
                  <a:gd name="T176" fmla="*/ 391 w 391"/>
                  <a:gd name="T177" fmla="*/ 470 h 4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91" h="470">
                    <a:moveTo>
                      <a:pt x="388" y="30"/>
                    </a:moveTo>
                    <a:lnTo>
                      <a:pt x="386" y="35"/>
                    </a:lnTo>
                    <a:lnTo>
                      <a:pt x="388" y="40"/>
                    </a:lnTo>
                    <a:lnTo>
                      <a:pt x="389" y="46"/>
                    </a:lnTo>
                    <a:lnTo>
                      <a:pt x="388" y="51"/>
                    </a:lnTo>
                    <a:lnTo>
                      <a:pt x="391" y="55"/>
                    </a:lnTo>
                    <a:lnTo>
                      <a:pt x="389" y="74"/>
                    </a:lnTo>
                    <a:lnTo>
                      <a:pt x="387" y="94"/>
                    </a:lnTo>
                    <a:lnTo>
                      <a:pt x="385" y="112"/>
                    </a:lnTo>
                    <a:lnTo>
                      <a:pt x="383" y="133"/>
                    </a:lnTo>
                    <a:lnTo>
                      <a:pt x="379" y="152"/>
                    </a:lnTo>
                    <a:lnTo>
                      <a:pt x="376" y="171"/>
                    </a:lnTo>
                    <a:lnTo>
                      <a:pt x="372" y="190"/>
                    </a:lnTo>
                    <a:lnTo>
                      <a:pt x="367" y="208"/>
                    </a:lnTo>
                    <a:lnTo>
                      <a:pt x="362" y="226"/>
                    </a:lnTo>
                    <a:lnTo>
                      <a:pt x="356" y="245"/>
                    </a:lnTo>
                    <a:lnTo>
                      <a:pt x="349" y="262"/>
                    </a:lnTo>
                    <a:lnTo>
                      <a:pt x="342" y="280"/>
                    </a:lnTo>
                    <a:lnTo>
                      <a:pt x="333" y="296"/>
                    </a:lnTo>
                    <a:lnTo>
                      <a:pt x="323" y="313"/>
                    </a:lnTo>
                    <a:lnTo>
                      <a:pt x="313" y="328"/>
                    </a:lnTo>
                    <a:lnTo>
                      <a:pt x="302" y="345"/>
                    </a:lnTo>
                    <a:lnTo>
                      <a:pt x="300" y="352"/>
                    </a:lnTo>
                    <a:lnTo>
                      <a:pt x="298" y="359"/>
                    </a:lnTo>
                    <a:lnTo>
                      <a:pt x="295" y="366"/>
                    </a:lnTo>
                    <a:lnTo>
                      <a:pt x="293" y="374"/>
                    </a:lnTo>
                    <a:lnTo>
                      <a:pt x="290" y="381"/>
                    </a:lnTo>
                    <a:lnTo>
                      <a:pt x="287" y="388"/>
                    </a:lnTo>
                    <a:lnTo>
                      <a:pt x="283" y="394"/>
                    </a:lnTo>
                    <a:lnTo>
                      <a:pt x="279" y="403"/>
                    </a:lnTo>
                    <a:lnTo>
                      <a:pt x="275" y="409"/>
                    </a:lnTo>
                    <a:lnTo>
                      <a:pt x="271" y="415"/>
                    </a:lnTo>
                    <a:lnTo>
                      <a:pt x="266" y="421"/>
                    </a:lnTo>
                    <a:lnTo>
                      <a:pt x="262" y="428"/>
                    </a:lnTo>
                    <a:lnTo>
                      <a:pt x="258" y="435"/>
                    </a:lnTo>
                    <a:lnTo>
                      <a:pt x="253" y="442"/>
                    </a:lnTo>
                    <a:lnTo>
                      <a:pt x="249" y="448"/>
                    </a:lnTo>
                    <a:lnTo>
                      <a:pt x="246" y="455"/>
                    </a:lnTo>
                    <a:lnTo>
                      <a:pt x="242" y="456"/>
                    </a:lnTo>
                    <a:lnTo>
                      <a:pt x="238" y="459"/>
                    </a:lnTo>
                    <a:lnTo>
                      <a:pt x="233" y="460"/>
                    </a:lnTo>
                    <a:lnTo>
                      <a:pt x="229" y="460"/>
                    </a:lnTo>
                    <a:lnTo>
                      <a:pt x="227" y="457"/>
                    </a:lnTo>
                    <a:lnTo>
                      <a:pt x="224" y="459"/>
                    </a:lnTo>
                    <a:lnTo>
                      <a:pt x="223" y="463"/>
                    </a:lnTo>
                    <a:lnTo>
                      <a:pt x="221" y="465"/>
                    </a:lnTo>
                    <a:lnTo>
                      <a:pt x="219" y="467"/>
                    </a:lnTo>
                    <a:lnTo>
                      <a:pt x="215" y="468"/>
                    </a:lnTo>
                    <a:lnTo>
                      <a:pt x="210" y="470"/>
                    </a:lnTo>
                    <a:lnTo>
                      <a:pt x="207" y="469"/>
                    </a:lnTo>
                    <a:lnTo>
                      <a:pt x="204" y="469"/>
                    </a:lnTo>
                    <a:lnTo>
                      <a:pt x="201" y="469"/>
                    </a:lnTo>
                    <a:lnTo>
                      <a:pt x="199" y="469"/>
                    </a:lnTo>
                    <a:lnTo>
                      <a:pt x="193" y="467"/>
                    </a:lnTo>
                    <a:lnTo>
                      <a:pt x="188" y="466"/>
                    </a:lnTo>
                    <a:lnTo>
                      <a:pt x="178" y="460"/>
                    </a:lnTo>
                    <a:lnTo>
                      <a:pt x="169" y="455"/>
                    </a:lnTo>
                    <a:lnTo>
                      <a:pt x="160" y="450"/>
                    </a:lnTo>
                    <a:lnTo>
                      <a:pt x="150" y="447"/>
                    </a:lnTo>
                    <a:lnTo>
                      <a:pt x="141" y="444"/>
                    </a:lnTo>
                    <a:lnTo>
                      <a:pt x="132" y="441"/>
                    </a:lnTo>
                    <a:lnTo>
                      <a:pt x="122" y="438"/>
                    </a:lnTo>
                    <a:lnTo>
                      <a:pt x="113" y="435"/>
                    </a:lnTo>
                    <a:lnTo>
                      <a:pt x="104" y="432"/>
                    </a:lnTo>
                    <a:lnTo>
                      <a:pt x="94" y="428"/>
                    </a:lnTo>
                    <a:lnTo>
                      <a:pt x="85" y="424"/>
                    </a:lnTo>
                    <a:lnTo>
                      <a:pt x="77" y="420"/>
                    </a:lnTo>
                    <a:lnTo>
                      <a:pt x="68" y="415"/>
                    </a:lnTo>
                    <a:lnTo>
                      <a:pt x="60" y="409"/>
                    </a:lnTo>
                    <a:lnTo>
                      <a:pt x="53" y="403"/>
                    </a:lnTo>
                    <a:lnTo>
                      <a:pt x="46" y="395"/>
                    </a:lnTo>
                    <a:lnTo>
                      <a:pt x="42" y="394"/>
                    </a:lnTo>
                    <a:lnTo>
                      <a:pt x="39" y="394"/>
                    </a:lnTo>
                    <a:lnTo>
                      <a:pt x="36" y="393"/>
                    </a:lnTo>
                    <a:lnTo>
                      <a:pt x="33" y="393"/>
                    </a:lnTo>
                    <a:lnTo>
                      <a:pt x="30" y="392"/>
                    </a:lnTo>
                    <a:lnTo>
                      <a:pt x="27" y="391"/>
                    </a:lnTo>
                    <a:lnTo>
                      <a:pt x="24" y="390"/>
                    </a:lnTo>
                    <a:lnTo>
                      <a:pt x="21" y="389"/>
                    </a:lnTo>
                    <a:lnTo>
                      <a:pt x="18" y="387"/>
                    </a:lnTo>
                    <a:lnTo>
                      <a:pt x="15" y="386"/>
                    </a:lnTo>
                    <a:lnTo>
                      <a:pt x="12" y="384"/>
                    </a:lnTo>
                    <a:lnTo>
                      <a:pt x="10" y="382"/>
                    </a:lnTo>
                    <a:lnTo>
                      <a:pt x="5" y="378"/>
                    </a:lnTo>
                    <a:lnTo>
                      <a:pt x="1" y="373"/>
                    </a:lnTo>
                    <a:lnTo>
                      <a:pt x="0" y="369"/>
                    </a:lnTo>
                    <a:lnTo>
                      <a:pt x="1" y="365"/>
                    </a:lnTo>
                    <a:lnTo>
                      <a:pt x="1" y="362"/>
                    </a:lnTo>
                    <a:lnTo>
                      <a:pt x="3" y="359"/>
                    </a:lnTo>
                    <a:lnTo>
                      <a:pt x="5" y="356"/>
                    </a:lnTo>
                    <a:lnTo>
                      <a:pt x="8" y="354"/>
                    </a:lnTo>
                    <a:lnTo>
                      <a:pt x="12" y="353"/>
                    </a:lnTo>
                    <a:lnTo>
                      <a:pt x="15" y="353"/>
                    </a:lnTo>
                    <a:lnTo>
                      <a:pt x="22" y="355"/>
                    </a:lnTo>
                    <a:lnTo>
                      <a:pt x="30" y="357"/>
                    </a:lnTo>
                    <a:lnTo>
                      <a:pt x="38" y="358"/>
                    </a:lnTo>
                    <a:lnTo>
                      <a:pt x="45" y="360"/>
                    </a:lnTo>
                    <a:lnTo>
                      <a:pt x="53" y="361"/>
                    </a:lnTo>
                    <a:lnTo>
                      <a:pt x="60" y="362"/>
                    </a:lnTo>
                    <a:lnTo>
                      <a:pt x="68" y="363"/>
                    </a:lnTo>
                    <a:lnTo>
                      <a:pt x="76" y="365"/>
                    </a:lnTo>
                    <a:lnTo>
                      <a:pt x="83" y="366"/>
                    </a:lnTo>
                    <a:lnTo>
                      <a:pt x="91" y="367"/>
                    </a:lnTo>
                    <a:lnTo>
                      <a:pt x="99" y="370"/>
                    </a:lnTo>
                    <a:lnTo>
                      <a:pt x="106" y="372"/>
                    </a:lnTo>
                    <a:lnTo>
                      <a:pt x="114" y="374"/>
                    </a:lnTo>
                    <a:lnTo>
                      <a:pt x="121" y="376"/>
                    </a:lnTo>
                    <a:lnTo>
                      <a:pt x="128" y="379"/>
                    </a:lnTo>
                    <a:lnTo>
                      <a:pt x="136" y="382"/>
                    </a:lnTo>
                    <a:lnTo>
                      <a:pt x="141" y="381"/>
                    </a:lnTo>
                    <a:lnTo>
                      <a:pt x="146" y="382"/>
                    </a:lnTo>
                    <a:lnTo>
                      <a:pt x="150" y="383"/>
                    </a:lnTo>
                    <a:lnTo>
                      <a:pt x="155" y="385"/>
                    </a:lnTo>
                    <a:lnTo>
                      <a:pt x="159" y="387"/>
                    </a:lnTo>
                    <a:lnTo>
                      <a:pt x="163" y="389"/>
                    </a:lnTo>
                    <a:lnTo>
                      <a:pt x="168" y="392"/>
                    </a:lnTo>
                    <a:lnTo>
                      <a:pt x="172" y="395"/>
                    </a:lnTo>
                    <a:lnTo>
                      <a:pt x="176" y="397"/>
                    </a:lnTo>
                    <a:lnTo>
                      <a:pt x="180" y="401"/>
                    </a:lnTo>
                    <a:lnTo>
                      <a:pt x="184" y="403"/>
                    </a:lnTo>
                    <a:lnTo>
                      <a:pt x="190" y="406"/>
                    </a:lnTo>
                    <a:lnTo>
                      <a:pt x="194" y="407"/>
                    </a:lnTo>
                    <a:lnTo>
                      <a:pt x="199" y="408"/>
                    </a:lnTo>
                    <a:lnTo>
                      <a:pt x="204" y="409"/>
                    </a:lnTo>
                    <a:lnTo>
                      <a:pt x="209" y="409"/>
                    </a:lnTo>
                    <a:lnTo>
                      <a:pt x="219" y="401"/>
                    </a:lnTo>
                    <a:lnTo>
                      <a:pt x="229" y="391"/>
                    </a:lnTo>
                    <a:lnTo>
                      <a:pt x="239" y="382"/>
                    </a:lnTo>
                    <a:lnTo>
                      <a:pt x="249" y="374"/>
                    </a:lnTo>
                    <a:lnTo>
                      <a:pt x="258" y="363"/>
                    </a:lnTo>
                    <a:lnTo>
                      <a:pt x="267" y="354"/>
                    </a:lnTo>
                    <a:lnTo>
                      <a:pt x="276" y="344"/>
                    </a:lnTo>
                    <a:lnTo>
                      <a:pt x="285" y="334"/>
                    </a:lnTo>
                    <a:lnTo>
                      <a:pt x="292" y="323"/>
                    </a:lnTo>
                    <a:lnTo>
                      <a:pt x="300" y="312"/>
                    </a:lnTo>
                    <a:lnTo>
                      <a:pt x="306" y="301"/>
                    </a:lnTo>
                    <a:lnTo>
                      <a:pt x="313" y="290"/>
                    </a:lnTo>
                    <a:lnTo>
                      <a:pt x="318" y="278"/>
                    </a:lnTo>
                    <a:lnTo>
                      <a:pt x="323" y="265"/>
                    </a:lnTo>
                    <a:lnTo>
                      <a:pt x="327" y="253"/>
                    </a:lnTo>
                    <a:lnTo>
                      <a:pt x="330" y="240"/>
                    </a:lnTo>
                    <a:lnTo>
                      <a:pt x="333" y="227"/>
                    </a:lnTo>
                    <a:lnTo>
                      <a:pt x="336" y="214"/>
                    </a:lnTo>
                    <a:lnTo>
                      <a:pt x="339" y="200"/>
                    </a:lnTo>
                    <a:lnTo>
                      <a:pt x="342" y="188"/>
                    </a:lnTo>
                    <a:lnTo>
                      <a:pt x="345" y="173"/>
                    </a:lnTo>
                    <a:lnTo>
                      <a:pt x="348" y="160"/>
                    </a:lnTo>
                    <a:lnTo>
                      <a:pt x="350" y="146"/>
                    </a:lnTo>
                    <a:lnTo>
                      <a:pt x="353" y="133"/>
                    </a:lnTo>
                    <a:lnTo>
                      <a:pt x="355" y="119"/>
                    </a:lnTo>
                    <a:lnTo>
                      <a:pt x="356" y="105"/>
                    </a:lnTo>
                    <a:lnTo>
                      <a:pt x="357" y="91"/>
                    </a:lnTo>
                    <a:lnTo>
                      <a:pt x="358" y="77"/>
                    </a:lnTo>
                    <a:lnTo>
                      <a:pt x="357" y="64"/>
                    </a:lnTo>
                    <a:lnTo>
                      <a:pt x="356" y="50"/>
                    </a:lnTo>
                    <a:lnTo>
                      <a:pt x="354" y="36"/>
                    </a:lnTo>
                    <a:lnTo>
                      <a:pt x="352" y="24"/>
                    </a:lnTo>
                    <a:lnTo>
                      <a:pt x="341" y="27"/>
                    </a:lnTo>
                    <a:lnTo>
                      <a:pt x="330" y="30"/>
                    </a:lnTo>
                    <a:lnTo>
                      <a:pt x="319" y="33"/>
                    </a:lnTo>
                    <a:lnTo>
                      <a:pt x="308" y="36"/>
                    </a:lnTo>
                    <a:lnTo>
                      <a:pt x="296" y="38"/>
                    </a:lnTo>
                    <a:lnTo>
                      <a:pt x="286" y="41"/>
                    </a:lnTo>
                    <a:lnTo>
                      <a:pt x="274" y="43"/>
                    </a:lnTo>
                    <a:lnTo>
                      <a:pt x="263" y="46"/>
                    </a:lnTo>
                    <a:lnTo>
                      <a:pt x="251" y="47"/>
                    </a:lnTo>
                    <a:lnTo>
                      <a:pt x="240" y="49"/>
                    </a:lnTo>
                    <a:lnTo>
                      <a:pt x="229" y="50"/>
                    </a:lnTo>
                    <a:lnTo>
                      <a:pt x="217" y="52"/>
                    </a:lnTo>
                    <a:lnTo>
                      <a:pt x="205" y="55"/>
                    </a:lnTo>
                    <a:lnTo>
                      <a:pt x="194" y="57"/>
                    </a:lnTo>
                    <a:lnTo>
                      <a:pt x="182" y="58"/>
                    </a:lnTo>
                    <a:lnTo>
                      <a:pt x="171" y="60"/>
                    </a:lnTo>
                    <a:lnTo>
                      <a:pt x="167" y="59"/>
                    </a:lnTo>
                    <a:lnTo>
                      <a:pt x="163" y="59"/>
                    </a:lnTo>
                    <a:lnTo>
                      <a:pt x="159" y="59"/>
                    </a:lnTo>
                    <a:lnTo>
                      <a:pt x="155" y="58"/>
                    </a:lnTo>
                    <a:lnTo>
                      <a:pt x="150" y="57"/>
                    </a:lnTo>
                    <a:lnTo>
                      <a:pt x="146" y="57"/>
                    </a:lnTo>
                    <a:lnTo>
                      <a:pt x="142" y="55"/>
                    </a:lnTo>
                    <a:lnTo>
                      <a:pt x="137" y="55"/>
                    </a:lnTo>
                    <a:lnTo>
                      <a:pt x="136" y="55"/>
                    </a:lnTo>
                    <a:lnTo>
                      <a:pt x="134" y="72"/>
                    </a:lnTo>
                    <a:lnTo>
                      <a:pt x="133" y="89"/>
                    </a:lnTo>
                    <a:lnTo>
                      <a:pt x="130" y="106"/>
                    </a:lnTo>
                    <a:lnTo>
                      <a:pt x="127" y="123"/>
                    </a:lnTo>
                    <a:lnTo>
                      <a:pt x="123" y="139"/>
                    </a:lnTo>
                    <a:lnTo>
                      <a:pt x="118" y="157"/>
                    </a:lnTo>
                    <a:lnTo>
                      <a:pt x="113" y="172"/>
                    </a:lnTo>
                    <a:lnTo>
                      <a:pt x="107" y="189"/>
                    </a:lnTo>
                    <a:lnTo>
                      <a:pt x="99" y="203"/>
                    </a:lnTo>
                    <a:lnTo>
                      <a:pt x="91" y="219"/>
                    </a:lnTo>
                    <a:lnTo>
                      <a:pt x="83" y="232"/>
                    </a:lnTo>
                    <a:lnTo>
                      <a:pt x="73" y="247"/>
                    </a:lnTo>
                    <a:lnTo>
                      <a:pt x="62" y="259"/>
                    </a:lnTo>
                    <a:lnTo>
                      <a:pt x="51" y="271"/>
                    </a:lnTo>
                    <a:lnTo>
                      <a:pt x="39" y="282"/>
                    </a:lnTo>
                    <a:lnTo>
                      <a:pt x="26" y="293"/>
                    </a:lnTo>
                    <a:lnTo>
                      <a:pt x="30" y="288"/>
                    </a:lnTo>
                    <a:lnTo>
                      <a:pt x="33" y="283"/>
                    </a:lnTo>
                    <a:lnTo>
                      <a:pt x="36" y="278"/>
                    </a:lnTo>
                    <a:lnTo>
                      <a:pt x="39" y="272"/>
                    </a:lnTo>
                    <a:lnTo>
                      <a:pt x="41" y="266"/>
                    </a:lnTo>
                    <a:lnTo>
                      <a:pt x="43" y="261"/>
                    </a:lnTo>
                    <a:lnTo>
                      <a:pt x="45" y="255"/>
                    </a:lnTo>
                    <a:lnTo>
                      <a:pt x="47" y="250"/>
                    </a:lnTo>
                    <a:lnTo>
                      <a:pt x="49" y="244"/>
                    </a:lnTo>
                    <a:lnTo>
                      <a:pt x="51" y="238"/>
                    </a:lnTo>
                    <a:lnTo>
                      <a:pt x="53" y="232"/>
                    </a:lnTo>
                    <a:lnTo>
                      <a:pt x="56" y="228"/>
                    </a:lnTo>
                    <a:lnTo>
                      <a:pt x="58" y="222"/>
                    </a:lnTo>
                    <a:lnTo>
                      <a:pt x="61" y="218"/>
                    </a:lnTo>
                    <a:lnTo>
                      <a:pt x="65" y="213"/>
                    </a:lnTo>
                    <a:lnTo>
                      <a:pt x="70" y="209"/>
                    </a:lnTo>
                    <a:lnTo>
                      <a:pt x="67" y="206"/>
                    </a:lnTo>
                    <a:lnTo>
                      <a:pt x="68" y="203"/>
                    </a:lnTo>
                    <a:lnTo>
                      <a:pt x="70" y="200"/>
                    </a:lnTo>
                    <a:lnTo>
                      <a:pt x="72" y="197"/>
                    </a:lnTo>
                    <a:lnTo>
                      <a:pt x="75" y="195"/>
                    </a:lnTo>
                    <a:lnTo>
                      <a:pt x="73" y="193"/>
                    </a:lnTo>
                    <a:lnTo>
                      <a:pt x="73" y="190"/>
                    </a:lnTo>
                    <a:lnTo>
                      <a:pt x="75" y="187"/>
                    </a:lnTo>
                    <a:lnTo>
                      <a:pt x="78" y="184"/>
                    </a:lnTo>
                    <a:lnTo>
                      <a:pt x="81" y="181"/>
                    </a:lnTo>
                    <a:lnTo>
                      <a:pt x="80" y="176"/>
                    </a:lnTo>
                    <a:lnTo>
                      <a:pt x="81" y="171"/>
                    </a:lnTo>
                    <a:lnTo>
                      <a:pt x="83" y="166"/>
                    </a:lnTo>
                    <a:lnTo>
                      <a:pt x="85" y="162"/>
                    </a:lnTo>
                    <a:lnTo>
                      <a:pt x="86" y="157"/>
                    </a:lnTo>
                    <a:lnTo>
                      <a:pt x="88" y="152"/>
                    </a:lnTo>
                    <a:lnTo>
                      <a:pt x="89" y="146"/>
                    </a:lnTo>
                    <a:lnTo>
                      <a:pt x="91" y="142"/>
                    </a:lnTo>
                    <a:lnTo>
                      <a:pt x="92" y="135"/>
                    </a:lnTo>
                    <a:lnTo>
                      <a:pt x="93" y="129"/>
                    </a:lnTo>
                    <a:lnTo>
                      <a:pt x="94" y="123"/>
                    </a:lnTo>
                    <a:lnTo>
                      <a:pt x="95" y="116"/>
                    </a:lnTo>
                    <a:lnTo>
                      <a:pt x="96" y="109"/>
                    </a:lnTo>
                    <a:lnTo>
                      <a:pt x="97" y="103"/>
                    </a:lnTo>
                    <a:lnTo>
                      <a:pt x="98" y="96"/>
                    </a:lnTo>
                    <a:lnTo>
                      <a:pt x="99" y="90"/>
                    </a:lnTo>
                    <a:lnTo>
                      <a:pt x="99" y="82"/>
                    </a:lnTo>
                    <a:lnTo>
                      <a:pt x="99" y="76"/>
                    </a:lnTo>
                    <a:lnTo>
                      <a:pt x="99" y="69"/>
                    </a:lnTo>
                    <a:lnTo>
                      <a:pt x="99" y="63"/>
                    </a:lnTo>
                    <a:lnTo>
                      <a:pt x="99" y="57"/>
                    </a:lnTo>
                    <a:lnTo>
                      <a:pt x="99" y="49"/>
                    </a:lnTo>
                    <a:lnTo>
                      <a:pt x="98" y="43"/>
                    </a:lnTo>
                    <a:lnTo>
                      <a:pt x="97" y="37"/>
                    </a:lnTo>
                    <a:lnTo>
                      <a:pt x="99" y="32"/>
                    </a:lnTo>
                    <a:lnTo>
                      <a:pt x="103" y="30"/>
                    </a:lnTo>
                    <a:lnTo>
                      <a:pt x="105" y="29"/>
                    </a:lnTo>
                    <a:lnTo>
                      <a:pt x="108" y="29"/>
                    </a:lnTo>
                    <a:lnTo>
                      <a:pt x="111" y="29"/>
                    </a:lnTo>
                    <a:lnTo>
                      <a:pt x="114" y="30"/>
                    </a:lnTo>
                    <a:lnTo>
                      <a:pt x="117" y="32"/>
                    </a:lnTo>
                    <a:lnTo>
                      <a:pt x="118" y="29"/>
                    </a:lnTo>
                    <a:lnTo>
                      <a:pt x="119" y="26"/>
                    </a:lnTo>
                    <a:lnTo>
                      <a:pt x="121" y="24"/>
                    </a:lnTo>
                    <a:lnTo>
                      <a:pt x="123" y="22"/>
                    </a:lnTo>
                    <a:lnTo>
                      <a:pt x="127" y="22"/>
                    </a:lnTo>
                    <a:lnTo>
                      <a:pt x="132" y="25"/>
                    </a:lnTo>
                    <a:lnTo>
                      <a:pt x="136" y="28"/>
                    </a:lnTo>
                    <a:lnTo>
                      <a:pt x="142" y="31"/>
                    </a:lnTo>
                    <a:lnTo>
                      <a:pt x="146" y="33"/>
                    </a:lnTo>
                    <a:lnTo>
                      <a:pt x="152" y="34"/>
                    </a:lnTo>
                    <a:lnTo>
                      <a:pt x="164" y="34"/>
                    </a:lnTo>
                    <a:lnTo>
                      <a:pt x="177" y="34"/>
                    </a:lnTo>
                    <a:lnTo>
                      <a:pt x="191" y="33"/>
                    </a:lnTo>
                    <a:lnTo>
                      <a:pt x="205" y="33"/>
                    </a:lnTo>
                    <a:lnTo>
                      <a:pt x="217" y="31"/>
                    </a:lnTo>
                    <a:lnTo>
                      <a:pt x="231" y="30"/>
                    </a:lnTo>
                    <a:lnTo>
                      <a:pt x="244" y="29"/>
                    </a:lnTo>
                    <a:lnTo>
                      <a:pt x="257" y="27"/>
                    </a:lnTo>
                    <a:lnTo>
                      <a:pt x="270" y="24"/>
                    </a:lnTo>
                    <a:lnTo>
                      <a:pt x="282" y="21"/>
                    </a:lnTo>
                    <a:lnTo>
                      <a:pt x="295" y="18"/>
                    </a:lnTo>
                    <a:lnTo>
                      <a:pt x="308" y="15"/>
                    </a:lnTo>
                    <a:lnTo>
                      <a:pt x="320" y="11"/>
                    </a:lnTo>
                    <a:lnTo>
                      <a:pt x="333" y="8"/>
                    </a:lnTo>
                    <a:lnTo>
                      <a:pt x="345" y="4"/>
                    </a:lnTo>
                    <a:lnTo>
                      <a:pt x="358" y="1"/>
                    </a:lnTo>
                    <a:lnTo>
                      <a:pt x="361" y="0"/>
                    </a:lnTo>
                    <a:lnTo>
                      <a:pt x="364" y="0"/>
                    </a:lnTo>
                    <a:lnTo>
                      <a:pt x="366" y="0"/>
                    </a:lnTo>
                    <a:lnTo>
                      <a:pt x="370" y="2"/>
                    </a:lnTo>
                    <a:lnTo>
                      <a:pt x="374" y="4"/>
                    </a:lnTo>
                    <a:lnTo>
                      <a:pt x="378" y="8"/>
                    </a:lnTo>
                    <a:lnTo>
                      <a:pt x="380" y="12"/>
                    </a:lnTo>
                    <a:lnTo>
                      <a:pt x="383" y="17"/>
                    </a:lnTo>
                    <a:lnTo>
                      <a:pt x="384" y="20"/>
                    </a:lnTo>
                    <a:lnTo>
                      <a:pt x="385" y="24"/>
                    </a:lnTo>
                    <a:lnTo>
                      <a:pt x="386" y="26"/>
                    </a:lnTo>
                    <a:lnTo>
                      <a:pt x="388" y="30"/>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612" name="Freeform 47"/>
              <p:cNvSpPr>
                <a:spLocks/>
              </p:cNvSpPr>
              <p:nvPr/>
            </p:nvSpPr>
            <p:spPr bwMode="auto">
              <a:xfrm>
                <a:off x="3623" y="3024"/>
                <a:ext cx="35" cy="37"/>
              </a:xfrm>
              <a:custGeom>
                <a:avLst/>
                <a:gdLst>
                  <a:gd name="T0" fmla="*/ 38 w 38"/>
                  <a:gd name="T1" fmla="*/ 31 h 39"/>
                  <a:gd name="T2" fmla="*/ 34 w 38"/>
                  <a:gd name="T3" fmla="*/ 29 h 39"/>
                  <a:gd name="T4" fmla="*/ 30 w 38"/>
                  <a:gd name="T5" fmla="*/ 32 h 39"/>
                  <a:gd name="T6" fmla="*/ 26 w 38"/>
                  <a:gd name="T7" fmla="*/ 34 h 39"/>
                  <a:gd name="T8" fmla="*/ 23 w 38"/>
                  <a:gd name="T9" fmla="*/ 36 h 39"/>
                  <a:gd name="T10" fmla="*/ 20 w 38"/>
                  <a:gd name="T11" fmla="*/ 38 h 39"/>
                  <a:gd name="T12" fmla="*/ 17 w 38"/>
                  <a:gd name="T13" fmla="*/ 39 h 39"/>
                  <a:gd name="T14" fmla="*/ 13 w 38"/>
                  <a:gd name="T15" fmla="*/ 38 h 39"/>
                  <a:gd name="T16" fmla="*/ 8 w 38"/>
                  <a:gd name="T17" fmla="*/ 36 h 39"/>
                  <a:gd name="T18" fmla="*/ 4 w 38"/>
                  <a:gd name="T19" fmla="*/ 33 h 39"/>
                  <a:gd name="T20" fmla="*/ 1 w 38"/>
                  <a:gd name="T21" fmla="*/ 31 h 39"/>
                  <a:gd name="T22" fmla="*/ 0 w 38"/>
                  <a:gd name="T23" fmla="*/ 26 h 39"/>
                  <a:gd name="T24" fmla="*/ 0 w 38"/>
                  <a:gd name="T25" fmla="*/ 22 h 39"/>
                  <a:gd name="T26" fmla="*/ 1 w 38"/>
                  <a:gd name="T27" fmla="*/ 18 h 39"/>
                  <a:gd name="T28" fmla="*/ 2 w 38"/>
                  <a:gd name="T29" fmla="*/ 14 h 39"/>
                  <a:gd name="T30" fmla="*/ 4 w 38"/>
                  <a:gd name="T31" fmla="*/ 11 h 39"/>
                  <a:gd name="T32" fmla="*/ 5 w 38"/>
                  <a:gd name="T33" fmla="*/ 8 h 39"/>
                  <a:gd name="T34" fmla="*/ 8 w 38"/>
                  <a:gd name="T35" fmla="*/ 4 h 39"/>
                  <a:gd name="T36" fmla="*/ 13 w 38"/>
                  <a:gd name="T37" fmla="*/ 2 h 39"/>
                  <a:gd name="T38" fmla="*/ 17 w 38"/>
                  <a:gd name="T39" fmla="*/ 0 h 39"/>
                  <a:gd name="T40" fmla="*/ 22 w 38"/>
                  <a:gd name="T41" fmla="*/ 0 h 39"/>
                  <a:gd name="T42" fmla="*/ 25 w 38"/>
                  <a:gd name="T43" fmla="*/ 3 h 39"/>
                  <a:gd name="T44" fmla="*/ 29 w 38"/>
                  <a:gd name="T45" fmla="*/ 5 h 39"/>
                  <a:gd name="T46" fmla="*/ 32 w 38"/>
                  <a:gd name="T47" fmla="*/ 8 h 39"/>
                  <a:gd name="T48" fmla="*/ 34 w 38"/>
                  <a:gd name="T49" fmla="*/ 12 h 39"/>
                  <a:gd name="T50" fmla="*/ 36 w 38"/>
                  <a:gd name="T51" fmla="*/ 15 h 39"/>
                  <a:gd name="T52" fmla="*/ 37 w 38"/>
                  <a:gd name="T53" fmla="*/ 20 h 39"/>
                  <a:gd name="T54" fmla="*/ 38 w 38"/>
                  <a:gd name="T55" fmla="*/ 24 h 39"/>
                  <a:gd name="T56" fmla="*/ 38 w 38"/>
                  <a:gd name="T57" fmla="*/ 31 h 39"/>
                  <a:gd name="T58" fmla="*/ 38 w 38"/>
                  <a:gd name="T59" fmla="*/ 31 h 3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8"/>
                  <a:gd name="T91" fmla="*/ 0 h 39"/>
                  <a:gd name="T92" fmla="*/ 38 w 38"/>
                  <a:gd name="T93" fmla="*/ 39 h 3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8" h="39">
                    <a:moveTo>
                      <a:pt x="38" y="31"/>
                    </a:moveTo>
                    <a:lnTo>
                      <a:pt x="34" y="29"/>
                    </a:lnTo>
                    <a:lnTo>
                      <a:pt x="30" y="32"/>
                    </a:lnTo>
                    <a:lnTo>
                      <a:pt x="26" y="34"/>
                    </a:lnTo>
                    <a:lnTo>
                      <a:pt x="23" y="36"/>
                    </a:lnTo>
                    <a:lnTo>
                      <a:pt x="20" y="38"/>
                    </a:lnTo>
                    <a:lnTo>
                      <a:pt x="17" y="39"/>
                    </a:lnTo>
                    <a:lnTo>
                      <a:pt x="13" y="38"/>
                    </a:lnTo>
                    <a:lnTo>
                      <a:pt x="8" y="36"/>
                    </a:lnTo>
                    <a:lnTo>
                      <a:pt x="4" y="33"/>
                    </a:lnTo>
                    <a:lnTo>
                      <a:pt x="1" y="31"/>
                    </a:lnTo>
                    <a:lnTo>
                      <a:pt x="0" y="26"/>
                    </a:lnTo>
                    <a:lnTo>
                      <a:pt x="0" y="22"/>
                    </a:lnTo>
                    <a:lnTo>
                      <a:pt x="1" y="18"/>
                    </a:lnTo>
                    <a:lnTo>
                      <a:pt x="2" y="14"/>
                    </a:lnTo>
                    <a:lnTo>
                      <a:pt x="4" y="11"/>
                    </a:lnTo>
                    <a:lnTo>
                      <a:pt x="5" y="8"/>
                    </a:lnTo>
                    <a:lnTo>
                      <a:pt x="8" y="4"/>
                    </a:lnTo>
                    <a:lnTo>
                      <a:pt x="13" y="2"/>
                    </a:lnTo>
                    <a:lnTo>
                      <a:pt x="17" y="0"/>
                    </a:lnTo>
                    <a:lnTo>
                      <a:pt x="22" y="0"/>
                    </a:lnTo>
                    <a:lnTo>
                      <a:pt x="25" y="3"/>
                    </a:lnTo>
                    <a:lnTo>
                      <a:pt x="29" y="5"/>
                    </a:lnTo>
                    <a:lnTo>
                      <a:pt x="32" y="8"/>
                    </a:lnTo>
                    <a:lnTo>
                      <a:pt x="34" y="12"/>
                    </a:lnTo>
                    <a:lnTo>
                      <a:pt x="36" y="15"/>
                    </a:lnTo>
                    <a:lnTo>
                      <a:pt x="37" y="20"/>
                    </a:lnTo>
                    <a:lnTo>
                      <a:pt x="38" y="24"/>
                    </a:lnTo>
                    <a:lnTo>
                      <a:pt x="38" y="31"/>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613" name="Freeform 48"/>
              <p:cNvSpPr>
                <a:spLocks/>
              </p:cNvSpPr>
              <p:nvPr/>
            </p:nvSpPr>
            <p:spPr bwMode="auto">
              <a:xfrm>
                <a:off x="3223" y="3039"/>
                <a:ext cx="109" cy="120"/>
              </a:xfrm>
              <a:custGeom>
                <a:avLst/>
                <a:gdLst>
                  <a:gd name="T0" fmla="*/ 99 w 110"/>
                  <a:gd name="T1" fmla="*/ 13 h 120"/>
                  <a:gd name="T2" fmla="*/ 98 w 110"/>
                  <a:gd name="T3" fmla="*/ 20 h 120"/>
                  <a:gd name="T4" fmla="*/ 99 w 110"/>
                  <a:gd name="T5" fmla="*/ 23 h 120"/>
                  <a:gd name="T6" fmla="*/ 104 w 110"/>
                  <a:gd name="T7" fmla="*/ 26 h 120"/>
                  <a:gd name="T8" fmla="*/ 108 w 110"/>
                  <a:gd name="T9" fmla="*/ 31 h 120"/>
                  <a:gd name="T10" fmla="*/ 110 w 110"/>
                  <a:gd name="T11" fmla="*/ 38 h 120"/>
                  <a:gd name="T12" fmla="*/ 104 w 110"/>
                  <a:gd name="T13" fmla="*/ 48 h 120"/>
                  <a:gd name="T14" fmla="*/ 94 w 110"/>
                  <a:gd name="T15" fmla="*/ 57 h 120"/>
                  <a:gd name="T16" fmla="*/ 84 w 110"/>
                  <a:gd name="T17" fmla="*/ 67 h 120"/>
                  <a:gd name="T18" fmla="*/ 73 w 110"/>
                  <a:gd name="T19" fmla="*/ 76 h 120"/>
                  <a:gd name="T20" fmla="*/ 63 w 110"/>
                  <a:gd name="T21" fmla="*/ 86 h 120"/>
                  <a:gd name="T22" fmla="*/ 53 w 110"/>
                  <a:gd name="T23" fmla="*/ 95 h 120"/>
                  <a:gd name="T24" fmla="*/ 43 w 110"/>
                  <a:gd name="T25" fmla="*/ 105 h 120"/>
                  <a:gd name="T26" fmla="*/ 32 w 110"/>
                  <a:gd name="T27" fmla="*/ 115 h 120"/>
                  <a:gd name="T28" fmla="*/ 27 w 110"/>
                  <a:gd name="T29" fmla="*/ 113 h 120"/>
                  <a:gd name="T30" fmla="*/ 29 w 110"/>
                  <a:gd name="T31" fmla="*/ 102 h 120"/>
                  <a:gd name="T32" fmla="*/ 34 w 110"/>
                  <a:gd name="T33" fmla="*/ 92 h 120"/>
                  <a:gd name="T34" fmla="*/ 41 w 110"/>
                  <a:gd name="T35" fmla="*/ 83 h 120"/>
                  <a:gd name="T36" fmla="*/ 48 w 110"/>
                  <a:gd name="T37" fmla="*/ 74 h 120"/>
                  <a:gd name="T38" fmla="*/ 56 w 110"/>
                  <a:gd name="T39" fmla="*/ 66 h 120"/>
                  <a:gd name="T40" fmla="*/ 64 w 110"/>
                  <a:gd name="T41" fmla="*/ 58 h 120"/>
                  <a:gd name="T42" fmla="*/ 71 w 110"/>
                  <a:gd name="T43" fmla="*/ 50 h 120"/>
                  <a:gd name="T44" fmla="*/ 70 w 110"/>
                  <a:gd name="T45" fmla="*/ 42 h 120"/>
                  <a:gd name="T46" fmla="*/ 63 w 110"/>
                  <a:gd name="T47" fmla="*/ 44 h 120"/>
                  <a:gd name="T48" fmla="*/ 56 w 110"/>
                  <a:gd name="T49" fmla="*/ 48 h 120"/>
                  <a:gd name="T50" fmla="*/ 48 w 110"/>
                  <a:gd name="T51" fmla="*/ 54 h 120"/>
                  <a:gd name="T52" fmla="*/ 41 w 110"/>
                  <a:gd name="T53" fmla="*/ 60 h 120"/>
                  <a:gd name="T54" fmla="*/ 34 w 110"/>
                  <a:gd name="T55" fmla="*/ 66 h 120"/>
                  <a:gd name="T56" fmla="*/ 27 w 110"/>
                  <a:gd name="T57" fmla="*/ 72 h 120"/>
                  <a:gd name="T58" fmla="*/ 19 w 110"/>
                  <a:gd name="T59" fmla="*/ 77 h 120"/>
                  <a:gd name="T60" fmla="*/ 12 w 110"/>
                  <a:gd name="T61" fmla="*/ 83 h 120"/>
                  <a:gd name="T62" fmla="*/ 4 w 110"/>
                  <a:gd name="T63" fmla="*/ 87 h 120"/>
                  <a:gd name="T64" fmla="*/ 1 w 110"/>
                  <a:gd name="T65" fmla="*/ 81 h 120"/>
                  <a:gd name="T66" fmla="*/ 5 w 110"/>
                  <a:gd name="T67" fmla="*/ 67 h 120"/>
                  <a:gd name="T68" fmla="*/ 13 w 110"/>
                  <a:gd name="T69" fmla="*/ 54 h 120"/>
                  <a:gd name="T70" fmla="*/ 22 w 110"/>
                  <a:gd name="T71" fmla="*/ 41 h 120"/>
                  <a:gd name="T72" fmla="*/ 34 w 110"/>
                  <a:gd name="T73" fmla="*/ 30 h 120"/>
                  <a:gd name="T74" fmla="*/ 47 w 110"/>
                  <a:gd name="T75" fmla="*/ 20 h 120"/>
                  <a:gd name="T76" fmla="*/ 60 w 110"/>
                  <a:gd name="T77" fmla="*/ 10 h 120"/>
                  <a:gd name="T78" fmla="*/ 73 w 110"/>
                  <a:gd name="T79" fmla="*/ 3 h 120"/>
                  <a:gd name="T80" fmla="*/ 82 w 110"/>
                  <a:gd name="T81" fmla="*/ 0 h 120"/>
                  <a:gd name="T82" fmla="*/ 88 w 110"/>
                  <a:gd name="T83" fmla="*/ 1 h 120"/>
                  <a:gd name="T84" fmla="*/ 95 w 110"/>
                  <a:gd name="T85" fmla="*/ 6 h 120"/>
                  <a:gd name="T86" fmla="*/ 99 w 110"/>
                  <a:gd name="T87" fmla="*/ 11 h 12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0"/>
                  <a:gd name="T133" fmla="*/ 0 h 120"/>
                  <a:gd name="T134" fmla="*/ 110 w 110"/>
                  <a:gd name="T135" fmla="*/ 120 h 12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0" h="120">
                    <a:moveTo>
                      <a:pt x="99" y="11"/>
                    </a:moveTo>
                    <a:lnTo>
                      <a:pt x="99" y="13"/>
                    </a:lnTo>
                    <a:lnTo>
                      <a:pt x="99" y="18"/>
                    </a:lnTo>
                    <a:lnTo>
                      <a:pt x="98" y="20"/>
                    </a:lnTo>
                    <a:lnTo>
                      <a:pt x="95" y="21"/>
                    </a:lnTo>
                    <a:lnTo>
                      <a:pt x="99" y="23"/>
                    </a:lnTo>
                    <a:lnTo>
                      <a:pt x="102" y="25"/>
                    </a:lnTo>
                    <a:lnTo>
                      <a:pt x="104" y="26"/>
                    </a:lnTo>
                    <a:lnTo>
                      <a:pt x="107" y="29"/>
                    </a:lnTo>
                    <a:lnTo>
                      <a:pt x="108" y="31"/>
                    </a:lnTo>
                    <a:lnTo>
                      <a:pt x="110" y="34"/>
                    </a:lnTo>
                    <a:lnTo>
                      <a:pt x="110" y="38"/>
                    </a:lnTo>
                    <a:lnTo>
                      <a:pt x="110" y="43"/>
                    </a:lnTo>
                    <a:lnTo>
                      <a:pt x="104" y="48"/>
                    </a:lnTo>
                    <a:lnTo>
                      <a:pt x="99" y="53"/>
                    </a:lnTo>
                    <a:lnTo>
                      <a:pt x="94" y="57"/>
                    </a:lnTo>
                    <a:lnTo>
                      <a:pt x="89" y="62"/>
                    </a:lnTo>
                    <a:lnTo>
                      <a:pt x="84" y="67"/>
                    </a:lnTo>
                    <a:lnTo>
                      <a:pt x="78" y="72"/>
                    </a:lnTo>
                    <a:lnTo>
                      <a:pt x="73" y="76"/>
                    </a:lnTo>
                    <a:lnTo>
                      <a:pt x="69" y="82"/>
                    </a:lnTo>
                    <a:lnTo>
                      <a:pt x="63" y="86"/>
                    </a:lnTo>
                    <a:lnTo>
                      <a:pt x="58" y="91"/>
                    </a:lnTo>
                    <a:lnTo>
                      <a:pt x="53" y="95"/>
                    </a:lnTo>
                    <a:lnTo>
                      <a:pt x="48" y="100"/>
                    </a:lnTo>
                    <a:lnTo>
                      <a:pt x="43" y="105"/>
                    </a:lnTo>
                    <a:lnTo>
                      <a:pt x="37" y="109"/>
                    </a:lnTo>
                    <a:lnTo>
                      <a:pt x="32" y="115"/>
                    </a:lnTo>
                    <a:lnTo>
                      <a:pt x="28" y="120"/>
                    </a:lnTo>
                    <a:lnTo>
                      <a:pt x="27" y="113"/>
                    </a:lnTo>
                    <a:lnTo>
                      <a:pt x="28" y="107"/>
                    </a:lnTo>
                    <a:lnTo>
                      <a:pt x="29" y="102"/>
                    </a:lnTo>
                    <a:lnTo>
                      <a:pt x="32" y="97"/>
                    </a:lnTo>
                    <a:lnTo>
                      <a:pt x="34" y="92"/>
                    </a:lnTo>
                    <a:lnTo>
                      <a:pt x="37" y="88"/>
                    </a:lnTo>
                    <a:lnTo>
                      <a:pt x="41" y="83"/>
                    </a:lnTo>
                    <a:lnTo>
                      <a:pt x="45" y="79"/>
                    </a:lnTo>
                    <a:lnTo>
                      <a:pt x="48" y="74"/>
                    </a:lnTo>
                    <a:lnTo>
                      <a:pt x="53" y="70"/>
                    </a:lnTo>
                    <a:lnTo>
                      <a:pt x="56" y="66"/>
                    </a:lnTo>
                    <a:lnTo>
                      <a:pt x="60" y="62"/>
                    </a:lnTo>
                    <a:lnTo>
                      <a:pt x="64" y="58"/>
                    </a:lnTo>
                    <a:lnTo>
                      <a:pt x="68" y="54"/>
                    </a:lnTo>
                    <a:lnTo>
                      <a:pt x="71" y="50"/>
                    </a:lnTo>
                    <a:lnTo>
                      <a:pt x="74" y="46"/>
                    </a:lnTo>
                    <a:lnTo>
                      <a:pt x="70" y="42"/>
                    </a:lnTo>
                    <a:lnTo>
                      <a:pt x="67" y="42"/>
                    </a:lnTo>
                    <a:lnTo>
                      <a:pt x="63" y="44"/>
                    </a:lnTo>
                    <a:lnTo>
                      <a:pt x="61" y="46"/>
                    </a:lnTo>
                    <a:lnTo>
                      <a:pt x="56" y="48"/>
                    </a:lnTo>
                    <a:lnTo>
                      <a:pt x="53" y="51"/>
                    </a:lnTo>
                    <a:lnTo>
                      <a:pt x="48" y="54"/>
                    </a:lnTo>
                    <a:lnTo>
                      <a:pt x="45" y="57"/>
                    </a:lnTo>
                    <a:lnTo>
                      <a:pt x="41" y="60"/>
                    </a:lnTo>
                    <a:lnTo>
                      <a:pt x="37" y="63"/>
                    </a:lnTo>
                    <a:lnTo>
                      <a:pt x="34" y="66"/>
                    </a:lnTo>
                    <a:lnTo>
                      <a:pt x="31" y="69"/>
                    </a:lnTo>
                    <a:lnTo>
                      <a:pt x="27" y="72"/>
                    </a:lnTo>
                    <a:lnTo>
                      <a:pt x="23" y="75"/>
                    </a:lnTo>
                    <a:lnTo>
                      <a:pt x="19" y="77"/>
                    </a:lnTo>
                    <a:lnTo>
                      <a:pt x="16" y="81"/>
                    </a:lnTo>
                    <a:lnTo>
                      <a:pt x="12" y="83"/>
                    </a:lnTo>
                    <a:lnTo>
                      <a:pt x="8" y="85"/>
                    </a:lnTo>
                    <a:lnTo>
                      <a:pt x="4" y="87"/>
                    </a:lnTo>
                    <a:lnTo>
                      <a:pt x="0" y="89"/>
                    </a:lnTo>
                    <a:lnTo>
                      <a:pt x="1" y="81"/>
                    </a:lnTo>
                    <a:lnTo>
                      <a:pt x="3" y="74"/>
                    </a:lnTo>
                    <a:lnTo>
                      <a:pt x="5" y="67"/>
                    </a:lnTo>
                    <a:lnTo>
                      <a:pt x="9" y="61"/>
                    </a:lnTo>
                    <a:lnTo>
                      <a:pt x="13" y="54"/>
                    </a:lnTo>
                    <a:lnTo>
                      <a:pt x="18" y="48"/>
                    </a:lnTo>
                    <a:lnTo>
                      <a:pt x="22" y="41"/>
                    </a:lnTo>
                    <a:lnTo>
                      <a:pt x="29" y="36"/>
                    </a:lnTo>
                    <a:lnTo>
                      <a:pt x="34" y="30"/>
                    </a:lnTo>
                    <a:lnTo>
                      <a:pt x="41" y="25"/>
                    </a:lnTo>
                    <a:lnTo>
                      <a:pt x="47" y="20"/>
                    </a:lnTo>
                    <a:lnTo>
                      <a:pt x="54" y="16"/>
                    </a:lnTo>
                    <a:lnTo>
                      <a:pt x="60" y="10"/>
                    </a:lnTo>
                    <a:lnTo>
                      <a:pt x="67" y="7"/>
                    </a:lnTo>
                    <a:lnTo>
                      <a:pt x="73" y="3"/>
                    </a:lnTo>
                    <a:lnTo>
                      <a:pt x="79" y="1"/>
                    </a:lnTo>
                    <a:lnTo>
                      <a:pt x="82" y="0"/>
                    </a:lnTo>
                    <a:lnTo>
                      <a:pt x="85" y="1"/>
                    </a:lnTo>
                    <a:lnTo>
                      <a:pt x="88" y="1"/>
                    </a:lnTo>
                    <a:lnTo>
                      <a:pt x="91" y="3"/>
                    </a:lnTo>
                    <a:lnTo>
                      <a:pt x="95" y="6"/>
                    </a:lnTo>
                    <a:lnTo>
                      <a:pt x="99" y="11"/>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614" name="Freeform 49"/>
              <p:cNvSpPr>
                <a:spLocks/>
              </p:cNvSpPr>
              <p:nvPr/>
            </p:nvSpPr>
            <p:spPr bwMode="auto">
              <a:xfrm>
                <a:off x="3356" y="3061"/>
                <a:ext cx="33" cy="54"/>
              </a:xfrm>
              <a:custGeom>
                <a:avLst/>
                <a:gdLst>
                  <a:gd name="T0" fmla="*/ 31 w 33"/>
                  <a:gd name="T1" fmla="*/ 17 h 54"/>
                  <a:gd name="T2" fmla="*/ 31 w 33"/>
                  <a:gd name="T3" fmla="*/ 21 h 54"/>
                  <a:gd name="T4" fmla="*/ 32 w 33"/>
                  <a:gd name="T5" fmla="*/ 27 h 54"/>
                  <a:gd name="T6" fmla="*/ 32 w 33"/>
                  <a:gd name="T7" fmla="*/ 32 h 54"/>
                  <a:gd name="T8" fmla="*/ 33 w 33"/>
                  <a:gd name="T9" fmla="*/ 37 h 54"/>
                  <a:gd name="T10" fmla="*/ 33 w 33"/>
                  <a:gd name="T11" fmla="*/ 42 h 54"/>
                  <a:gd name="T12" fmla="*/ 33 w 33"/>
                  <a:gd name="T13" fmla="*/ 46 h 54"/>
                  <a:gd name="T14" fmla="*/ 31 w 33"/>
                  <a:gd name="T15" fmla="*/ 51 h 54"/>
                  <a:gd name="T16" fmla="*/ 28 w 33"/>
                  <a:gd name="T17" fmla="*/ 54 h 54"/>
                  <a:gd name="T18" fmla="*/ 24 w 33"/>
                  <a:gd name="T19" fmla="*/ 54 h 54"/>
                  <a:gd name="T20" fmla="*/ 21 w 33"/>
                  <a:gd name="T21" fmla="*/ 53 h 54"/>
                  <a:gd name="T22" fmla="*/ 18 w 33"/>
                  <a:gd name="T23" fmla="*/ 52 h 54"/>
                  <a:gd name="T24" fmla="*/ 17 w 33"/>
                  <a:gd name="T25" fmla="*/ 51 h 54"/>
                  <a:gd name="T26" fmla="*/ 13 w 33"/>
                  <a:gd name="T27" fmla="*/ 47 h 54"/>
                  <a:gd name="T28" fmla="*/ 11 w 33"/>
                  <a:gd name="T29" fmla="*/ 43 h 54"/>
                  <a:gd name="T30" fmla="*/ 8 w 33"/>
                  <a:gd name="T31" fmla="*/ 38 h 54"/>
                  <a:gd name="T32" fmla="*/ 6 w 33"/>
                  <a:gd name="T33" fmla="*/ 32 h 54"/>
                  <a:gd name="T34" fmla="*/ 4 w 33"/>
                  <a:gd name="T35" fmla="*/ 28 h 54"/>
                  <a:gd name="T36" fmla="*/ 2 w 33"/>
                  <a:gd name="T37" fmla="*/ 23 h 54"/>
                  <a:gd name="T38" fmla="*/ 2 w 33"/>
                  <a:gd name="T39" fmla="*/ 17 h 54"/>
                  <a:gd name="T40" fmla="*/ 2 w 33"/>
                  <a:gd name="T41" fmla="*/ 12 h 54"/>
                  <a:gd name="T42" fmla="*/ 2 w 33"/>
                  <a:gd name="T43" fmla="*/ 8 h 54"/>
                  <a:gd name="T44" fmla="*/ 0 w 33"/>
                  <a:gd name="T45" fmla="*/ 4 h 54"/>
                  <a:gd name="T46" fmla="*/ 1 w 33"/>
                  <a:gd name="T47" fmla="*/ 2 h 54"/>
                  <a:gd name="T48" fmla="*/ 4 w 33"/>
                  <a:gd name="T49" fmla="*/ 1 h 54"/>
                  <a:gd name="T50" fmla="*/ 6 w 33"/>
                  <a:gd name="T51" fmla="*/ 0 h 54"/>
                  <a:gd name="T52" fmla="*/ 10 w 33"/>
                  <a:gd name="T53" fmla="*/ 0 h 54"/>
                  <a:gd name="T54" fmla="*/ 15 w 33"/>
                  <a:gd name="T55" fmla="*/ 1 h 54"/>
                  <a:gd name="T56" fmla="*/ 19 w 33"/>
                  <a:gd name="T57" fmla="*/ 4 h 54"/>
                  <a:gd name="T58" fmla="*/ 21 w 33"/>
                  <a:gd name="T59" fmla="*/ 8 h 54"/>
                  <a:gd name="T60" fmla="*/ 24 w 33"/>
                  <a:gd name="T61" fmla="*/ 11 h 54"/>
                  <a:gd name="T62" fmla="*/ 28 w 33"/>
                  <a:gd name="T63" fmla="*/ 14 h 54"/>
                  <a:gd name="T64" fmla="*/ 31 w 33"/>
                  <a:gd name="T65" fmla="*/ 17 h 54"/>
                  <a:gd name="T66" fmla="*/ 31 w 33"/>
                  <a:gd name="T67" fmla="*/ 17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3"/>
                  <a:gd name="T103" fmla="*/ 0 h 54"/>
                  <a:gd name="T104" fmla="*/ 33 w 33"/>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3" h="54">
                    <a:moveTo>
                      <a:pt x="31" y="17"/>
                    </a:moveTo>
                    <a:lnTo>
                      <a:pt x="31" y="21"/>
                    </a:lnTo>
                    <a:lnTo>
                      <a:pt x="32" y="27"/>
                    </a:lnTo>
                    <a:lnTo>
                      <a:pt x="32" y="32"/>
                    </a:lnTo>
                    <a:lnTo>
                      <a:pt x="33" y="37"/>
                    </a:lnTo>
                    <a:lnTo>
                      <a:pt x="33" y="42"/>
                    </a:lnTo>
                    <a:lnTo>
                      <a:pt x="33" y="46"/>
                    </a:lnTo>
                    <a:lnTo>
                      <a:pt x="31" y="51"/>
                    </a:lnTo>
                    <a:lnTo>
                      <a:pt x="28" y="54"/>
                    </a:lnTo>
                    <a:lnTo>
                      <a:pt x="24" y="54"/>
                    </a:lnTo>
                    <a:lnTo>
                      <a:pt x="21" y="53"/>
                    </a:lnTo>
                    <a:lnTo>
                      <a:pt x="18" y="52"/>
                    </a:lnTo>
                    <a:lnTo>
                      <a:pt x="17" y="51"/>
                    </a:lnTo>
                    <a:lnTo>
                      <a:pt x="13" y="47"/>
                    </a:lnTo>
                    <a:lnTo>
                      <a:pt x="11" y="43"/>
                    </a:lnTo>
                    <a:lnTo>
                      <a:pt x="8" y="38"/>
                    </a:lnTo>
                    <a:lnTo>
                      <a:pt x="6" y="32"/>
                    </a:lnTo>
                    <a:lnTo>
                      <a:pt x="4" y="28"/>
                    </a:lnTo>
                    <a:lnTo>
                      <a:pt x="2" y="23"/>
                    </a:lnTo>
                    <a:lnTo>
                      <a:pt x="2" y="17"/>
                    </a:lnTo>
                    <a:lnTo>
                      <a:pt x="2" y="12"/>
                    </a:lnTo>
                    <a:lnTo>
                      <a:pt x="2" y="8"/>
                    </a:lnTo>
                    <a:lnTo>
                      <a:pt x="0" y="4"/>
                    </a:lnTo>
                    <a:lnTo>
                      <a:pt x="1" y="2"/>
                    </a:lnTo>
                    <a:lnTo>
                      <a:pt x="4" y="1"/>
                    </a:lnTo>
                    <a:lnTo>
                      <a:pt x="6" y="0"/>
                    </a:lnTo>
                    <a:lnTo>
                      <a:pt x="10" y="0"/>
                    </a:lnTo>
                    <a:lnTo>
                      <a:pt x="15" y="1"/>
                    </a:lnTo>
                    <a:lnTo>
                      <a:pt x="19" y="4"/>
                    </a:lnTo>
                    <a:lnTo>
                      <a:pt x="21" y="8"/>
                    </a:lnTo>
                    <a:lnTo>
                      <a:pt x="24" y="11"/>
                    </a:lnTo>
                    <a:lnTo>
                      <a:pt x="28" y="14"/>
                    </a:lnTo>
                    <a:lnTo>
                      <a:pt x="31" y="17"/>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615" name="Freeform 50"/>
              <p:cNvSpPr>
                <a:spLocks/>
              </p:cNvSpPr>
              <p:nvPr/>
            </p:nvSpPr>
            <p:spPr bwMode="auto">
              <a:xfrm>
                <a:off x="3523" y="3099"/>
                <a:ext cx="31" cy="29"/>
              </a:xfrm>
              <a:custGeom>
                <a:avLst/>
                <a:gdLst>
                  <a:gd name="T0" fmla="*/ 31 w 31"/>
                  <a:gd name="T1" fmla="*/ 8 h 31"/>
                  <a:gd name="T2" fmla="*/ 29 w 31"/>
                  <a:gd name="T3" fmla="*/ 11 h 31"/>
                  <a:gd name="T4" fmla="*/ 28 w 31"/>
                  <a:gd name="T5" fmla="*/ 14 h 31"/>
                  <a:gd name="T6" fmla="*/ 26 w 31"/>
                  <a:gd name="T7" fmla="*/ 17 h 31"/>
                  <a:gd name="T8" fmla="*/ 25 w 31"/>
                  <a:gd name="T9" fmla="*/ 21 h 31"/>
                  <a:gd name="T10" fmla="*/ 22 w 31"/>
                  <a:gd name="T11" fmla="*/ 26 h 31"/>
                  <a:gd name="T12" fmla="*/ 18 w 31"/>
                  <a:gd name="T13" fmla="*/ 31 h 31"/>
                  <a:gd name="T14" fmla="*/ 12 w 31"/>
                  <a:gd name="T15" fmla="*/ 31 h 31"/>
                  <a:gd name="T16" fmla="*/ 8 w 31"/>
                  <a:gd name="T17" fmla="*/ 31 h 31"/>
                  <a:gd name="T18" fmla="*/ 3 w 31"/>
                  <a:gd name="T19" fmla="*/ 29 h 31"/>
                  <a:gd name="T20" fmla="*/ 1 w 31"/>
                  <a:gd name="T21" fmla="*/ 25 h 31"/>
                  <a:gd name="T22" fmla="*/ 0 w 31"/>
                  <a:gd name="T23" fmla="*/ 22 h 31"/>
                  <a:gd name="T24" fmla="*/ 0 w 31"/>
                  <a:gd name="T25" fmla="*/ 17 h 31"/>
                  <a:gd name="T26" fmla="*/ 0 w 31"/>
                  <a:gd name="T27" fmla="*/ 14 h 31"/>
                  <a:gd name="T28" fmla="*/ 2 w 31"/>
                  <a:gd name="T29" fmla="*/ 12 h 31"/>
                  <a:gd name="T30" fmla="*/ 3 w 31"/>
                  <a:gd name="T31" fmla="*/ 8 h 31"/>
                  <a:gd name="T32" fmla="*/ 4 w 31"/>
                  <a:gd name="T33" fmla="*/ 5 h 31"/>
                  <a:gd name="T34" fmla="*/ 6 w 31"/>
                  <a:gd name="T35" fmla="*/ 3 h 31"/>
                  <a:gd name="T36" fmla="*/ 9 w 31"/>
                  <a:gd name="T37" fmla="*/ 0 h 31"/>
                  <a:gd name="T38" fmla="*/ 12 w 31"/>
                  <a:gd name="T39" fmla="*/ 0 h 31"/>
                  <a:gd name="T40" fmla="*/ 15 w 31"/>
                  <a:gd name="T41" fmla="*/ 0 h 31"/>
                  <a:gd name="T42" fmla="*/ 18 w 31"/>
                  <a:gd name="T43" fmla="*/ 0 h 31"/>
                  <a:gd name="T44" fmla="*/ 22 w 31"/>
                  <a:gd name="T45" fmla="*/ 0 h 31"/>
                  <a:gd name="T46" fmla="*/ 24 w 31"/>
                  <a:gd name="T47" fmla="*/ 0 h 31"/>
                  <a:gd name="T48" fmla="*/ 27 w 31"/>
                  <a:gd name="T49" fmla="*/ 2 h 31"/>
                  <a:gd name="T50" fmla="*/ 29 w 31"/>
                  <a:gd name="T51" fmla="*/ 4 h 31"/>
                  <a:gd name="T52" fmla="*/ 31 w 31"/>
                  <a:gd name="T53" fmla="*/ 8 h 31"/>
                  <a:gd name="T54" fmla="*/ 31 w 31"/>
                  <a:gd name="T55" fmla="*/ 8 h 3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1"/>
                  <a:gd name="T85" fmla="*/ 0 h 31"/>
                  <a:gd name="T86" fmla="*/ 31 w 31"/>
                  <a:gd name="T87" fmla="*/ 31 h 3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1" h="31">
                    <a:moveTo>
                      <a:pt x="31" y="8"/>
                    </a:moveTo>
                    <a:lnTo>
                      <a:pt x="29" y="11"/>
                    </a:lnTo>
                    <a:lnTo>
                      <a:pt x="28" y="14"/>
                    </a:lnTo>
                    <a:lnTo>
                      <a:pt x="26" y="17"/>
                    </a:lnTo>
                    <a:lnTo>
                      <a:pt x="25" y="21"/>
                    </a:lnTo>
                    <a:lnTo>
                      <a:pt x="22" y="26"/>
                    </a:lnTo>
                    <a:lnTo>
                      <a:pt x="18" y="31"/>
                    </a:lnTo>
                    <a:lnTo>
                      <a:pt x="12" y="31"/>
                    </a:lnTo>
                    <a:lnTo>
                      <a:pt x="8" y="31"/>
                    </a:lnTo>
                    <a:lnTo>
                      <a:pt x="3" y="29"/>
                    </a:lnTo>
                    <a:lnTo>
                      <a:pt x="1" y="25"/>
                    </a:lnTo>
                    <a:lnTo>
                      <a:pt x="0" y="22"/>
                    </a:lnTo>
                    <a:lnTo>
                      <a:pt x="0" y="17"/>
                    </a:lnTo>
                    <a:lnTo>
                      <a:pt x="0" y="14"/>
                    </a:lnTo>
                    <a:lnTo>
                      <a:pt x="2" y="12"/>
                    </a:lnTo>
                    <a:lnTo>
                      <a:pt x="3" y="8"/>
                    </a:lnTo>
                    <a:lnTo>
                      <a:pt x="4" y="5"/>
                    </a:lnTo>
                    <a:lnTo>
                      <a:pt x="6" y="3"/>
                    </a:lnTo>
                    <a:lnTo>
                      <a:pt x="9" y="0"/>
                    </a:lnTo>
                    <a:lnTo>
                      <a:pt x="12" y="0"/>
                    </a:lnTo>
                    <a:lnTo>
                      <a:pt x="15" y="0"/>
                    </a:lnTo>
                    <a:lnTo>
                      <a:pt x="18" y="0"/>
                    </a:lnTo>
                    <a:lnTo>
                      <a:pt x="22" y="0"/>
                    </a:lnTo>
                    <a:lnTo>
                      <a:pt x="24" y="0"/>
                    </a:lnTo>
                    <a:lnTo>
                      <a:pt x="27" y="2"/>
                    </a:lnTo>
                    <a:lnTo>
                      <a:pt x="29" y="4"/>
                    </a:lnTo>
                    <a:lnTo>
                      <a:pt x="31" y="8"/>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616" name="Freeform 51"/>
              <p:cNvSpPr>
                <a:spLocks/>
              </p:cNvSpPr>
              <p:nvPr/>
            </p:nvSpPr>
            <p:spPr bwMode="auto">
              <a:xfrm>
                <a:off x="3392" y="3172"/>
                <a:ext cx="100" cy="240"/>
              </a:xfrm>
              <a:custGeom>
                <a:avLst/>
                <a:gdLst>
                  <a:gd name="T0" fmla="*/ 14 w 101"/>
                  <a:gd name="T1" fmla="*/ 0 h 241"/>
                  <a:gd name="T2" fmla="*/ 15 w 101"/>
                  <a:gd name="T3" fmla="*/ 12 h 241"/>
                  <a:gd name="T4" fmla="*/ 17 w 101"/>
                  <a:gd name="T5" fmla="*/ 22 h 241"/>
                  <a:gd name="T6" fmla="*/ 19 w 101"/>
                  <a:gd name="T7" fmla="*/ 32 h 241"/>
                  <a:gd name="T8" fmla="*/ 21 w 101"/>
                  <a:gd name="T9" fmla="*/ 44 h 241"/>
                  <a:gd name="T10" fmla="*/ 23 w 101"/>
                  <a:gd name="T11" fmla="*/ 55 h 241"/>
                  <a:gd name="T12" fmla="*/ 26 w 101"/>
                  <a:gd name="T13" fmla="*/ 65 h 241"/>
                  <a:gd name="T14" fmla="*/ 29 w 101"/>
                  <a:gd name="T15" fmla="*/ 76 h 241"/>
                  <a:gd name="T16" fmla="*/ 32 w 101"/>
                  <a:gd name="T17" fmla="*/ 87 h 241"/>
                  <a:gd name="T18" fmla="*/ 35 w 101"/>
                  <a:gd name="T19" fmla="*/ 97 h 241"/>
                  <a:gd name="T20" fmla="*/ 38 w 101"/>
                  <a:gd name="T21" fmla="*/ 107 h 241"/>
                  <a:gd name="T22" fmla="*/ 41 w 101"/>
                  <a:gd name="T23" fmla="*/ 117 h 241"/>
                  <a:gd name="T24" fmla="*/ 45 w 101"/>
                  <a:gd name="T25" fmla="*/ 128 h 241"/>
                  <a:gd name="T26" fmla="*/ 49 w 101"/>
                  <a:gd name="T27" fmla="*/ 138 h 241"/>
                  <a:gd name="T28" fmla="*/ 52 w 101"/>
                  <a:gd name="T29" fmla="*/ 149 h 241"/>
                  <a:gd name="T30" fmla="*/ 56 w 101"/>
                  <a:gd name="T31" fmla="*/ 159 h 241"/>
                  <a:gd name="T32" fmla="*/ 60 w 101"/>
                  <a:gd name="T33" fmla="*/ 170 h 241"/>
                  <a:gd name="T34" fmla="*/ 62 w 101"/>
                  <a:gd name="T35" fmla="*/ 174 h 241"/>
                  <a:gd name="T36" fmla="*/ 65 w 101"/>
                  <a:gd name="T37" fmla="*/ 178 h 241"/>
                  <a:gd name="T38" fmla="*/ 67 w 101"/>
                  <a:gd name="T39" fmla="*/ 183 h 241"/>
                  <a:gd name="T40" fmla="*/ 69 w 101"/>
                  <a:gd name="T41" fmla="*/ 187 h 241"/>
                  <a:gd name="T42" fmla="*/ 71 w 101"/>
                  <a:gd name="T43" fmla="*/ 191 h 241"/>
                  <a:gd name="T44" fmla="*/ 74 w 101"/>
                  <a:gd name="T45" fmla="*/ 197 h 241"/>
                  <a:gd name="T46" fmla="*/ 76 w 101"/>
                  <a:gd name="T47" fmla="*/ 201 h 241"/>
                  <a:gd name="T48" fmla="*/ 79 w 101"/>
                  <a:gd name="T49" fmla="*/ 206 h 241"/>
                  <a:gd name="T50" fmla="*/ 81 w 101"/>
                  <a:gd name="T51" fmla="*/ 210 h 241"/>
                  <a:gd name="T52" fmla="*/ 83 w 101"/>
                  <a:gd name="T53" fmla="*/ 214 h 241"/>
                  <a:gd name="T54" fmla="*/ 85 w 101"/>
                  <a:gd name="T55" fmla="*/ 218 h 241"/>
                  <a:gd name="T56" fmla="*/ 89 w 101"/>
                  <a:gd name="T57" fmla="*/ 223 h 241"/>
                  <a:gd name="T58" fmla="*/ 91 w 101"/>
                  <a:gd name="T59" fmla="*/ 227 h 241"/>
                  <a:gd name="T60" fmla="*/ 94 w 101"/>
                  <a:gd name="T61" fmla="*/ 232 h 241"/>
                  <a:gd name="T62" fmla="*/ 97 w 101"/>
                  <a:gd name="T63" fmla="*/ 236 h 241"/>
                  <a:gd name="T64" fmla="*/ 101 w 101"/>
                  <a:gd name="T65" fmla="*/ 241 h 241"/>
                  <a:gd name="T66" fmla="*/ 90 w 101"/>
                  <a:gd name="T67" fmla="*/ 230 h 241"/>
                  <a:gd name="T68" fmla="*/ 81 w 101"/>
                  <a:gd name="T69" fmla="*/ 219 h 241"/>
                  <a:gd name="T70" fmla="*/ 72 w 101"/>
                  <a:gd name="T71" fmla="*/ 208 h 241"/>
                  <a:gd name="T72" fmla="*/ 64 w 101"/>
                  <a:gd name="T73" fmla="*/ 197 h 241"/>
                  <a:gd name="T74" fmla="*/ 56 w 101"/>
                  <a:gd name="T75" fmla="*/ 184 h 241"/>
                  <a:gd name="T76" fmla="*/ 49 w 101"/>
                  <a:gd name="T77" fmla="*/ 172 h 241"/>
                  <a:gd name="T78" fmla="*/ 42 w 101"/>
                  <a:gd name="T79" fmla="*/ 159 h 241"/>
                  <a:gd name="T80" fmla="*/ 37 w 101"/>
                  <a:gd name="T81" fmla="*/ 146 h 241"/>
                  <a:gd name="T82" fmla="*/ 31 w 101"/>
                  <a:gd name="T83" fmla="*/ 132 h 241"/>
                  <a:gd name="T84" fmla="*/ 25 w 101"/>
                  <a:gd name="T85" fmla="*/ 119 h 241"/>
                  <a:gd name="T86" fmla="*/ 21 w 101"/>
                  <a:gd name="T87" fmla="*/ 106 h 241"/>
                  <a:gd name="T88" fmla="*/ 16 w 101"/>
                  <a:gd name="T89" fmla="*/ 92 h 241"/>
                  <a:gd name="T90" fmla="*/ 11 w 101"/>
                  <a:gd name="T91" fmla="*/ 78 h 241"/>
                  <a:gd name="T92" fmla="*/ 8 w 101"/>
                  <a:gd name="T93" fmla="*/ 64 h 241"/>
                  <a:gd name="T94" fmla="*/ 4 w 101"/>
                  <a:gd name="T95" fmla="*/ 51 h 241"/>
                  <a:gd name="T96" fmla="*/ 0 w 101"/>
                  <a:gd name="T97" fmla="*/ 37 h 241"/>
                  <a:gd name="T98" fmla="*/ 0 w 101"/>
                  <a:gd name="T99" fmla="*/ 34 h 241"/>
                  <a:gd name="T100" fmla="*/ 0 w 101"/>
                  <a:gd name="T101" fmla="*/ 31 h 241"/>
                  <a:gd name="T102" fmla="*/ 0 w 101"/>
                  <a:gd name="T103" fmla="*/ 28 h 241"/>
                  <a:gd name="T104" fmla="*/ 0 w 101"/>
                  <a:gd name="T105" fmla="*/ 26 h 241"/>
                  <a:gd name="T106" fmla="*/ 0 w 101"/>
                  <a:gd name="T107" fmla="*/ 22 h 241"/>
                  <a:gd name="T108" fmla="*/ 0 w 101"/>
                  <a:gd name="T109" fmla="*/ 19 h 241"/>
                  <a:gd name="T110" fmla="*/ 0 w 101"/>
                  <a:gd name="T111" fmla="*/ 17 h 241"/>
                  <a:gd name="T112" fmla="*/ 1 w 101"/>
                  <a:gd name="T113" fmla="*/ 15 h 241"/>
                  <a:gd name="T114" fmla="*/ 3 w 101"/>
                  <a:gd name="T115" fmla="*/ 9 h 241"/>
                  <a:gd name="T116" fmla="*/ 5 w 101"/>
                  <a:gd name="T117" fmla="*/ 4 h 241"/>
                  <a:gd name="T118" fmla="*/ 9 w 101"/>
                  <a:gd name="T119" fmla="*/ 1 h 241"/>
                  <a:gd name="T120" fmla="*/ 14 w 101"/>
                  <a:gd name="T121" fmla="*/ 0 h 241"/>
                  <a:gd name="T122" fmla="*/ 14 w 101"/>
                  <a:gd name="T123" fmla="*/ 0 h 2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1"/>
                  <a:gd name="T187" fmla="*/ 0 h 241"/>
                  <a:gd name="T188" fmla="*/ 101 w 101"/>
                  <a:gd name="T189" fmla="*/ 241 h 2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1" h="241">
                    <a:moveTo>
                      <a:pt x="14" y="0"/>
                    </a:moveTo>
                    <a:lnTo>
                      <a:pt x="15" y="12"/>
                    </a:lnTo>
                    <a:lnTo>
                      <a:pt x="17" y="22"/>
                    </a:lnTo>
                    <a:lnTo>
                      <a:pt x="19" y="32"/>
                    </a:lnTo>
                    <a:lnTo>
                      <a:pt x="21" y="44"/>
                    </a:lnTo>
                    <a:lnTo>
                      <a:pt x="23" y="55"/>
                    </a:lnTo>
                    <a:lnTo>
                      <a:pt x="26" y="65"/>
                    </a:lnTo>
                    <a:lnTo>
                      <a:pt x="29" y="76"/>
                    </a:lnTo>
                    <a:lnTo>
                      <a:pt x="32" y="87"/>
                    </a:lnTo>
                    <a:lnTo>
                      <a:pt x="35" y="97"/>
                    </a:lnTo>
                    <a:lnTo>
                      <a:pt x="38" y="107"/>
                    </a:lnTo>
                    <a:lnTo>
                      <a:pt x="41" y="117"/>
                    </a:lnTo>
                    <a:lnTo>
                      <a:pt x="45" y="128"/>
                    </a:lnTo>
                    <a:lnTo>
                      <a:pt x="49" y="138"/>
                    </a:lnTo>
                    <a:lnTo>
                      <a:pt x="52" y="149"/>
                    </a:lnTo>
                    <a:lnTo>
                      <a:pt x="56" y="159"/>
                    </a:lnTo>
                    <a:lnTo>
                      <a:pt x="60" y="170"/>
                    </a:lnTo>
                    <a:lnTo>
                      <a:pt x="62" y="174"/>
                    </a:lnTo>
                    <a:lnTo>
                      <a:pt x="65" y="178"/>
                    </a:lnTo>
                    <a:lnTo>
                      <a:pt x="67" y="183"/>
                    </a:lnTo>
                    <a:lnTo>
                      <a:pt x="69" y="187"/>
                    </a:lnTo>
                    <a:lnTo>
                      <a:pt x="71" y="191"/>
                    </a:lnTo>
                    <a:lnTo>
                      <a:pt x="74" y="197"/>
                    </a:lnTo>
                    <a:lnTo>
                      <a:pt x="76" y="201"/>
                    </a:lnTo>
                    <a:lnTo>
                      <a:pt x="79" y="206"/>
                    </a:lnTo>
                    <a:lnTo>
                      <a:pt x="81" y="210"/>
                    </a:lnTo>
                    <a:lnTo>
                      <a:pt x="83" y="214"/>
                    </a:lnTo>
                    <a:lnTo>
                      <a:pt x="85" y="218"/>
                    </a:lnTo>
                    <a:lnTo>
                      <a:pt x="89" y="223"/>
                    </a:lnTo>
                    <a:lnTo>
                      <a:pt x="91" y="227"/>
                    </a:lnTo>
                    <a:lnTo>
                      <a:pt x="94" y="232"/>
                    </a:lnTo>
                    <a:lnTo>
                      <a:pt x="97" y="236"/>
                    </a:lnTo>
                    <a:lnTo>
                      <a:pt x="101" y="241"/>
                    </a:lnTo>
                    <a:lnTo>
                      <a:pt x="90" y="230"/>
                    </a:lnTo>
                    <a:lnTo>
                      <a:pt x="81" y="219"/>
                    </a:lnTo>
                    <a:lnTo>
                      <a:pt x="72" y="208"/>
                    </a:lnTo>
                    <a:lnTo>
                      <a:pt x="64" y="197"/>
                    </a:lnTo>
                    <a:lnTo>
                      <a:pt x="56" y="184"/>
                    </a:lnTo>
                    <a:lnTo>
                      <a:pt x="49" y="172"/>
                    </a:lnTo>
                    <a:lnTo>
                      <a:pt x="42" y="159"/>
                    </a:lnTo>
                    <a:lnTo>
                      <a:pt x="37" y="146"/>
                    </a:lnTo>
                    <a:lnTo>
                      <a:pt x="31" y="132"/>
                    </a:lnTo>
                    <a:lnTo>
                      <a:pt x="25" y="119"/>
                    </a:lnTo>
                    <a:lnTo>
                      <a:pt x="21" y="106"/>
                    </a:lnTo>
                    <a:lnTo>
                      <a:pt x="16" y="92"/>
                    </a:lnTo>
                    <a:lnTo>
                      <a:pt x="11" y="78"/>
                    </a:lnTo>
                    <a:lnTo>
                      <a:pt x="8" y="64"/>
                    </a:lnTo>
                    <a:lnTo>
                      <a:pt x="4" y="51"/>
                    </a:lnTo>
                    <a:lnTo>
                      <a:pt x="0" y="37"/>
                    </a:lnTo>
                    <a:lnTo>
                      <a:pt x="0" y="34"/>
                    </a:lnTo>
                    <a:lnTo>
                      <a:pt x="0" y="31"/>
                    </a:lnTo>
                    <a:lnTo>
                      <a:pt x="0" y="28"/>
                    </a:lnTo>
                    <a:lnTo>
                      <a:pt x="0" y="26"/>
                    </a:lnTo>
                    <a:lnTo>
                      <a:pt x="0" y="22"/>
                    </a:lnTo>
                    <a:lnTo>
                      <a:pt x="0" y="19"/>
                    </a:lnTo>
                    <a:lnTo>
                      <a:pt x="0" y="17"/>
                    </a:lnTo>
                    <a:lnTo>
                      <a:pt x="1" y="15"/>
                    </a:lnTo>
                    <a:lnTo>
                      <a:pt x="3" y="9"/>
                    </a:lnTo>
                    <a:lnTo>
                      <a:pt x="5" y="4"/>
                    </a:lnTo>
                    <a:lnTo>
                      <a:pt x="9" y="1"/>
                    </a:lnTo>
                    <a:lnTo>
                      <a:pt x="14" y="0"/>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617" name="Freeform 52"/>
              <p:cNvSpPr>
                <a:spLocks/>
              </p:cNvSpPr>
              <p:nvPr/>
            </p:nvSpPr>
            <p:spPr bwMode="auto">
              <a:xfrm>
                <a:off x="3929" y="3267"/>
                <a:ext cx="97" cy="246"/>
              </a:xfrm>
              <a:custGeom>
                <a:avLst/>
                <a:gdLst>
                  <a:gd name="T0" fmla="*/ 88 w 100"/>
                  <a:gd name="T1" fmla="*/ 60 h 246"/>
                  <a:gd name="T2" fmla="*/ 95 w 100"/>
                  <a:gd name="T3" fmla="*/ 82 h 246"/>
                  <a:gd name="T4" fmla="*/ 99 w 100"/>
                  <a:gd name="T5" fmla="*/ 105 h 246"/>
                  <a:gd name="T6" fmla="*/ 99 w 100"/>
                  <a:gd name="T7" fmla="*/ 127 h 246"/>
                  <a:gd name="T8" fmla="*/ 98 w 100"/>
                  <a:gd name="T9" fmla="*/ 151 h 246"/>
                  <a:gd name="T10" fmla="*/ 95 w 100"/>
                  <a:gd name="T11" fmla="*/ 174 h 246"/>
                  <a:gd name="T12" fmla="*/ 91 w 100"/>
                  <a:gd name="T13" fmla="*/ 197 h 246"/>
                  <a:gd name="T14" fmla="*/ 87 w 100"/>
                  <a:gd name="T15" fmla="*/ 220 h 246"/>
                  <a:gd name="T16" fmla="*/ 80 w 100"/>
                  <a:gd name="T17" fmla="*/ 244 h 246"/>
                  <a:gd name="T18" fmla="*/ 79 w 100"/>
                  <a:gd name="T19" fmla="*/ 245 h 246"/>
                  <a:gd name="T20" fmla="*/ 77 w 100"/>
                  <a:gd name="T21" fmla="*/ 241 h 246"/>
                  <a:gd name="T22" fmla="*/ 80 w 100"/>
                  <a:gd name="T23" fmla="*/ 232 h 246"/>
                  <a:gd name="T24" fmla="*/ 80 w 100"/>
                  <a:gd name="T25" fmla="*/ 221 h 246"/>
                  <a:gd name="T26" fmla="*/ 79 w 100"/>
                  <a:gd name="T27" fmla="*/ 215 h 246"/>
                  <a:gd name="T28" fmla="*/ 80 w 100"/>
                  <a:gd name="T29" fmla="*/ 207 h 246"/>
                  <a:gd name="T30" fmla="*/ 78 w 100"/>
                  <a:gd name="T31" fmla="*/ 200 h 246"/>
                  <a:gd name="T32" fmla="*/ 77 w 100"/>
                  <a:gd name="T33" fmla="*/ 192 h 246"/>
                  <a:gd name="T34" fmla="*/ 77 w 100"/>
                  <a:gd name="T35" fmla="*/ 185 h 246"/>
                  <a:gd name="T36" fmla="*/ 77 w 100"/>
                  <a:gd name="T37" fmla="*/ 178 h 246"/>
                  <a:gd name="T38" fmla="*/ 76 w 100"/>
                  <a:gd name="T39" fmla="*/ 170 h 246"/>
                  <a:gd name="T40" fmla="*/ 76 w 100"/>
                  <a:gd name="T41" fmla="*/ 162 h 246"/>
                  <a:gd name="T42" fmla="*/ 75 w 100"/>
                  <a:gd name="T43" fmla="*/ 154 h 246"/>
                  <a:gd name="T44" fmla="*/ 74 w 100"/>
                  <a:gd name="T45" fmla="*/ 148 h 246"/>
                  <a:gd name="T46" fmla="*/ 75 w 100"/>
                  <a:gd name="T47" fmla="*/ 136 h 246"/>
                  <a:gd name="T48" fmla="*/ 71 w 100"/>
                  <a:gd name="T49" fmla="*/ 118 h 246"/>
                  <a:gd name="T50" fmla="*/ 67 w 100"/>
                  <a:gd name="T51" fmla="*/ 98 h 246"/>
                  <a:gd name="T52" fmla="*/ 61 w 100"/>
                  <a:gd name="T53" fmla="*/ 81 h 246"/>
                  <a:gd name="T54" fmla="*/ 54 w 100"/>
                  <a:gd name="T55" fmla="*/ 64 h 246"/>
                  <a:gd name="T56" fmla="*/ 44 w 100"/>
                  <a:gd name="T57" fmla="*/ 49 h 246"/>
                  <a:gd name="T58" fmla="*/ 32 w 100"/>
                  <a:gd name="T59" fmla="*/ 35 h 246"/>
                  <a:gd name="T60" fmla="*/ 17 w 100"/>
                  <a:gd name="T61" fmla="*/ 25 h 246"/>
                  <a:gd name="T62" fmla="*/ 6 w 100"/>
                  <a:gd name="T63" fmla="*/ 19 h 246"/>
                  <a:gd name="T64" fmla="*/ 2 w 100"/>
                  <a:gd name="T65" fmla="*/ 14 h 246"/>
                  <a:gd name="T66" fmla="*/ 0 w 100"/>
                  <a:gd name="T67" fmla="*/ 8 h 246"/>
                  <a:gd name="T68" fmla="*/ 3 w 100"/>
                  <a:gd name="T69" fmla="*/ 3 h 246"/>
                  <a:gd name="T70" fmla="*/ 12 w 100"/>
                  <a:gd name="T71" fmla="*/ 0 h 246"/>
                  <a:gd name="T72" fmla="*/ 24 w 100"/>
                  <a:gd name="T73" fmla="*/ 1 h 246"/>
                  <a:gd name="T74" fmla="*/ 35 w 100"/>
                  <a:gd name="T75" fmla="*/ 4 h 246"/>
                  <a:gd name="T76" fmla="*/ 46 w 100"/>
                  <a:gd name="T77" fmla="*/ 10 h 246"/>
                  <a:gd name="T78" fmla="*/ 56 w 100"/>
                  <a:gd name="T79" fmla="*/ 17 h 246"/>
                  <a:gd name="T80" fmla="*/ 65 w 100"/>
                  <a:gd name="T81" fmla="*/ 25 h 246"/>
                  <a:gd name="T82" fmla="*/ 73 w 100"/>
                  <a:gd name="T83" fmla="*/ 34 h 246"/>
                  <a:gd name="T84" fmla="*/ 80 w 100"/>
                  <a:gd name="T85" fmla="*/ 45 h 246"/>
                  <a:gd name="T86" fmla="*/ 83 w 100"/>
                  <a:gd name="T87" fmla="*/ 50 h 2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0"/>
                  <a:gd name="T133" fmla="*/ 0 h 246"/>
                  <a:gd name="T134" fmla="*/ 100 w 100"/>
                  <a:gd name="T135" fmla="*/ 246 h 24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0" h="246">
                    <a:moveTo>
                      <a:pt x="83" y="50"/>
                    </a:moveTo>
                    <a:lnTo>
                      <a:pt x="88" y="60"/>
                    </a:lnTo>
                    <a:lnTo>
                      <a:pt x="92" y="71"/>
                    </a:lnTo>
                    <a:lnTo>
                      <a:pt x="95" y="82"/>
                    </a:lnTo>
                    <a:lnTo>
                      <a:pt x="98" y="93"/>
                    </a:lnTo>
                    <a:lnTo>
                      <a:pt x="99" y="105"/>
                    </a:lnTo>
                    <a:lnTo>
                      <a:pt x="99" y="117"/>
                    </a:lnTo>
                    <a:lnTo>
                      <a:pt x="99" y="127"/>
                    </a:lnTo>
                    <a:lnTo>
                      <a:pt x="100" y="140"/>
                    </a:lnTo>
                    <a:lnTo>
                      <a:pt x="98" y="151"/>
                    </a:lnTo>
                    <a:lnTo>
                      <a:pt x="97" y="162"/>
                    </a:lnTo>
                    <a:lnTo>
                      <a:pt x="95" y="174"/>
                    </a:lnTo>
                    <a:lnTo>
                      <a:pt x="93" y="185"/>
                    </a:lnTo>
                    <a:lnTo>
                      <a:pt x="91" y="197"/>
                    </a:lnTo>
                    <a:lnTo>
                      <a:pt x="89" y="209"/>
                    </a:lnTo>
                    <a:lnTo>
                      <a:pt x="87" y="220"/>
                    </a:lnTo>
                    <a:lnTo>
                      <a:pt x="86" y="233"/>
                    </a:lnTo>
                    <a:lnTo>
                      <a:pt x="80" y="244"/>
                    </a:lnTo>
                    <a:lnTo>
                      <a:pt x="79" y="246"/>
                    </a:lnTo>
                    <a:lnTo>
                      <a:pt x="79" y="245"/>
                    </a:lnTo>
                    <a:lnTo>
                      <a:pt x="78" y="242"/>
                    </a:lnTo>
                    <a:lnTo>
                      <a:pt x="77" y="241"/>
                    </a:lnTo>
                    <a:lnTo>
                      <a:pt x="79" y="237"/>
                    </a:lnTo>
                    <a:lnTo>
                      <a:pt x="80" y="232"/>
                    </a:lnTo>
                    <a:lnTo>
                      <a:pt x="79" y="225"/>
                    </a:lnTo>
                    <a:lnTo>
                      <a:pt x="80" y="221"/>
                    </a:lnTo>
                    <a:lnTo>
                      <a:pt x="78" y="218"/>
                    </a:lnTo>
                    <a:lnTo>
                      <a:pt x="79" y="215"/>
                    </a:lnTo>
                    <a:lnTo>
                      <a:pt x="80" y="211"/>
                    </a:lnTo>
                    <a:lnTo>
                      <a:pt x="80" y="207"/>
                    </a:lnTo>
                    <a:lnTo>
                      <a:pt x="78" y="204"/>
                    </a:lnTo>
                    <a:lnTo>
                      <a:pt x="78" y="200"/>
                    </a:lnTo>
                    <a:lnTo>
                      <a:pt x="77" y="196"/>
                    </a:lnTo>
                    <a:lnTo>
                      <a:pt x="77" y="192"/>
                    </a:lnTo>
                    <a:lnTo>
                      <a:pt x="77" y="188"/>
                    </a:lnTo>
                    <a:lnTo>
                      <a:pt x="77" y="185"/>
                    </a:lnTo>
                    <a:lnTo>
                      <a:pt x="77" y="181"/>
                    </a:lnTo>
                    <a:lnTo>
                      <a:pt x="77" y="178"/>
                    </a:lnTo>
                    <a:lnTo>
                      <a:pt x="76" y="174"/>
                    </a:lnTo>
                    <a:lnTo>
                      <a:pt x="76" y="170"/>
                    </a:lnTo>
                    <a:lnTo>
                      <a:pt x="76" y="166"/>
                    </a:lnTo>
                    <a:lnTo>
                      <a:pt x="76" y="162"/>
                    </a:lnTo>
                    <a:lnTo>
                      <a:pt x="76" y="158"/>
                    </a:lnTo>
                    <a:lnTo>
                      <a:pt x="75" y="154"/>
                    </a:lnTo>
                    <a:lnTo>
                      <a:pt x="75" y="151"/>
                    </a:lnTo>
                    <a:lnTo>
                      <a:pt x="74" y="148"/>
                    </a:lnTo>
                    <a:lnTo>
                      <a:pt x="77" y="146"/>
                    </a:lnTo>
                    <a:lnTo>
                      <a:pt x="75" y="136"/>
                    </a:lnTo>
                    <a:lnTo>
                      <a:pt x="73" y="126"/>
                    </a:lnTo>
                    <a:lnTo>
                      <a:pt x="71" y="118"/>
                    </a:lnTo>
                    <a:lnTo>
                      <a:pt x="69" y="109"/>
                    </a:lnTo>
                    <a:lnTo>
                      <a:pt x="67" y="98"/>
                    </a:lnTo>
                    <a:lnTo>
                      <a:pt x="64" y="90"/>
                    </a:lnTo>
                    <a:lnTo>
                      <a:pt x="61" y="81"/>
                    </a:lnTo>
                    <a:lnTo>
                      <a:pt x="58" y="73"/>
                    </a:lnTo>
                    <a:lnTo>
                      <a:pt x="54" y="64"/>
                    </a:lnTo>
                    <a:lnTo>
                      <a:pt x="49" y="56"/>
                    </a:lnTo>
                    <a:lnTo>
                      <a:pt x="44" y="49"/>
                    </a:lnTo>
                    <a:lnTo>
                      <a:pt x="39" y="42"/>
                    </a:lnTo>
                    <a:lnTo>
                      <a:pt x="32" y="35"/>
                    </a:lnTo>
                    <a:lnTo>
                      <a:pt x="25" y="30"/>
                    </a:lnTo>
                    <a:lnTo>
                      <a:pt x="17" y="25"/>
                    </a:lnTo>
                    <a:lnTo>
                      <a:pt x="9" y="21"/>
                    </a:lnTo>
                    <a:lnTo>
                      <a:pt x="6" y="19"/>
                    </a:lnTo>
                    <a:lnTo>
                      <a:pt x="4" y="17"/>
                    </a:lnTo>
                    <a:lnTo>
                      <a:pt x="2" y="14"/>
                    </a:lnTo>
                    <a:lnTo>
                      <a:pt x="1" y="11"/>
                    </a:lnTo>
                    <a:lnTo>
                      <a:pt x="0" y="8"/>
                    </a:lnTo>
                    <a:lnTo>
                      <a:pt x="1" y="5"/>
                    </a:lnTo>
                    <a:lnTo>
                      <a:pt x="3" y="3"/>
                    </a:lnTo>
                    <a:lnTo>
                      <a:pt x="6" y="1"/>
                    </a:lnTo>
                    <a:lnTo>
                      <a:pt x="12" y="0"/>
                    </a:lnTo>
                    <a:lnTo>
                      <a:pt x="18" y="0"/>
                    </a:lnTo>
                    <a:lnTo>
                      <a:pt x="24" y="1"/>
                    </a:lnTo>
                    <a:lnTo>
                      <a:pt x="30" y="3"/>
                    </a:lnTo>
                    <a:lnTo>
                      <a:pt x="35" y="4"/>
                    </a:lnTo>
                    <a:lnTo>
                      <a:pt x="41" y="8"/>
                    </a:lnTo>
                    <a:lnTo>
                      <a:pt x="46" y="10"/>
                    </a:lnTo>
                    <a:lnTo>
                      <a:pt x="52" y="14"/>
                    </a:lnTo>
                    <a:lnTo>
                      <a:pt x="56" y="17"/>
                    </a:lnTo>
                    <a:lnTo>
                      <a:pt x="61" y="21"/>
                    </a:lnTo>
                    <a:lnTo>
                      <a:pt x="65" y="25"/>
                    </a:lnTo>
                    <a:lnTo>
                      <a:pt x="70" y="30"/>
                    </a:lnTo>
                    <a:lnTo>
                      <a:pt x="73" y="34"/>
                    </a:lnTo>
                    <a:lnTo>
                      <a:pt x="77" y="40"/>
                    </a:lnTo>
                    <a:lnTo>
                      <a:pt x="80" y="45"/>
                    </a:lnTo>
                    <a:lnTo>
                      <a:pt x="83" y="50"/>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618" name="Freeform 53"/>
              <p:cNvSpPr>
                <a:spLocks/>
              </p:cNvSpPr>
              <p:nvPr/>
            </p:nvSpPr>
            <p:spPr bwMode="auto">
              <a:xfrm>
                <a:off x="3379" y="3532"/>
                <a:ext cx="401" cy="103"/>
              </a:xfrm>
              <a:custGeom>
                <a:avLst/>
                <a:gdLst>
                  <a:gd name="T0" fmla="*/ 351 w 401"/>
                  <a:gd name="T1" fmla="*/ 14 h 103"/>
                  <a:gd name="T2" fmla="*/ 360 w 401"/>
                  <a:gd name="T3" fmla="*/ 14 h 103"/>
                  <a:gd name="T4" fmla="*/ 369 w 401"/>
                  <a:gd name="T5" fmla="*/ 15 h 103"/>
                  <a:gd name="T6" fmla="*/ 378 w 401"/>
                  <a:gd name="T7" fmla="*/ 16 h 103"/>
                  <a:gd name="T8" fmla="*/ 387 w 401"/>
                  <a:gd name="T9" fmla="*/ 19 h 103"/>
                  <a:gd name="T10" fmla="*/ 395 w 401"/>
                  <a:gd name="T11" fmla="*/ 23 h 103"/>
                  <a:gd name="T12" fmla="*/ 398 w 401"/>
                  <a:gd name="T13" fmla="*/ 36 h 103"/>
                  <a:gd name="T14" fmla="*/ 401 w 401"/>
                  <a:gd name="T15" fmla="*/ 50 h 103"/>
                  <a:gd name="T16" fmla="*/ 395 w 401"/>
                  <a:gd name="T17" fmla="*/ 63 h 103"/>
                  <a:gd name="T18" fmla="*/ 391 w 401"/>
                  <a:gd name="T19" fmla="*/ 77 h 103"/>
                  <a:gd name="T20" fmla="*/ 386 w 401"/>
                  <a:gd name="T21" fmla="*/ 91 h 103"/>
                  <a:gd name="T22" fmla="*/ 373 w 401"/>
                  <a:gd name="T23" fmla="*/ 94 h 103"/>
                  <a:gd name="T24" fmla="*/ 359 w 401"/>
                  <a:gd name="T25" fmla="*/ 91 h 103"/>
                  <a:gd name="T26" fmla="*/ 349 w 401"/>
                  <a:gd name="T27" fmla="*/ 82 h 103"/>
                  <a:gd name="T28" fmla="*/ 282 w 401"/>
                  <a:gd name="T29" fmla="*/ 96 h 103"/>
                  <a:gd name="T30" fmla="*/ 277 w 401"/>
                  <a:gd name="T31" fmla="*/ 82 h 103"/>
                  <a:gd name="T32" fmla="*/ 272 w 401"/>
                  <a:gd name="T33" fmla="*/ 69 h 103"/>
                  <a:gd name="T34" fmla="*/ 256 w 401"/>
                  <a:gd name="T35" fmla="*/ 72 h 103"/>
                  <a:gd name="T36" fmla="*/ 241 w 401"/>
                  <a:gd name="T37" fmla="*/ 77 h 103"/>
                  <a:gd name="T38" fmla="*/ 227 w 401"/>
                  <a:gd name="T39" fmla="*/ 84 h 103"/>
                  <a:gd name="T40" fmla="*/ 213 w 401"/>
                  <a:gd name="T41" fmla="*/ 91 h 103"/>
                  <a:gd name="T42" fmla="*/ 198 w 401"/>
                  <a:gd name="T43" fmla="*/ 98 h 103"/>
                  <a:gd name="T44" fmla="*/ 184 w 401"/>
                  <a:gd name="T45" fmla="*/ 99 h 103"/>
                  <a:gd name="T46" fmla="*/ 175 w 401"/>
                  <a:gd name="T47" fmla="*/ 92 h 103"/>
                  <a:gd name="T48" fmla="*/ 172 w 401"/>
                  <a:gd name="T49" fmla="*/ 79 h 103"/>
                  <a:gd name="T50" fmla="*/ 171 w 401"/>
                  <a:gd name="T51" fmla="*/ 72 h 103"/>
                  <a:gd name="T52" fmla="*/ 172 w 401"/>
                  <a:gd name="T53" fmla="*/ 63 h 103"/>
                  <a:gd name="T54" fmla="*/ 159 w 401"/>
                  <a:gd name="T55" fmla="*/ 61 h 103"/>
                  <a:gd name="T56" fmla="*/ 145 w 401"/>
                  <a:gd name="T57" fmla="*/ 65 h 103"/>
                  <a:gd name="T58" fmla="*/ 133 w 401"/>
                  <a:gd name="T59" fmla="*/ 70 h 103"/>
                  <a:gd name="T60" fmla="*/ 119 w 401"/>
                  <a:gd name="T61" fmla="*/ 75 h 103"/>
                  <a:gd name="T62" fmla="*/ 106 w 401"/>
                  <a:gd name="T63" fmla="*/ 81 h 103"/>
                  <a:gd name="T64" fmla="*/ 93 w 401"/>
                  <a:gd name="T65" fmla="*/ 84 h 103"/>
                  <a:gd name="T66" fmla="*/ 82 w 401"/>
                  <a:gd name="T67" fmla="*/ 77 h 103"/>
                  <a:gd name="T68" fmla="*/ 80 w 401"/>
                  <a:gd name="T69" fmla="*/ 67 h 103"/>
                  <a:gd name="T70" fmla="*/ 78 w 401"/>
                  <a:gd name="T71" fmla="*/ 59 h 103"/>
                  <a:gd name="T72" fmla="*/ 95 w 401"/>
                  <a:gd name="T73" fmla="*/ 40 h 103"/>
                  <a:gd name="T74" fmla="*/ 83 w 401"/>
                  <a:gd name="T75" fmla="*/ 41 h 103"/>
                  <a:gd name="T76" fmla="*/ 68 w 401"/>
                  <a:gd name="T77" fmla="*/ 44 h 103"/>
                  <a:gd name="T78" fmla="*/ 53 w 401"/>
                  <a:gd name="T79" fmla="*/ 47 h 103"/>
                  <a:gd name="T80" fmla="*/ 38 w 401"/>
                  <a:gd name="T81" fmla="*/ 52 h 103"/>
                  <a:gd name="T82" fmla="*/ 25 w 401"/>
                  <a:gd name="T83" fmla="*/ 61 h 103"/>
                  <a:gd name="T84" fmla="*/ 16 w 401"/>
                  <a:gd name="T85" fmla="*/ 71 h 103"/>
                  <a:gd name="T86" fmla="*/ 8 w 401"/>
                  <a:gd name="T87" fmla="*/ 67 h 103"/>
                  <a:gd name="T88" fmla="*/ 2 w 401"/>
                  <a:gd name="T89" fmla="*/ 57 h 103"/>
                  <a:gd name="T90" fmla="*/ 1 w 401"/>
                  <a:gd name="T91" fmla="*/ 47 h 103"/>
                  <a:gd name="T92" fmla="*/ 7 w 401"/>
                  <a:gd name="T93" fmla="*/ 37 h 103"/>
                  <a:gd name="T94" fmla="*/ 30 w 401"/>
                  <a:gd name="T95" fmla="*/ 27 h 103"/>
                  <a:gd name="T96" fmla="*/ 59 w 401"/>
                  <a:gd name="T97" fmla="*/ 21 h 103"/>
                  <a:gd name="T98" fmla="*/ 89 w 401"/>
                  <a:gd name="T99" fmla="*/ 16 h 103"/>
                  <a:gd name="T100" fmla="*/ 118 w 401"/>
                  <a:gd name="T101" fmla="*/ 11 h 103"/>
                  <a:gd name="T102" fmla="*/ 147 w 401"/>
                  <a:gd name="T103" fmla="*/ 5 h 103"/>
                  <a:gd name="T104" fmla="*/ 171 w 401"/>
                  <a:gd name="T105" fmla="*/ 1 h 103"/>
                  <a:gd name="T106" fmla="*/ 189 w 401"/>
                  <a:gd name="T107" fmla="*/ 3 h 103"/>
                  <a:gd name="T108" fmla="*/ 206 w 401"/>
                  <a:gd name="T109" fmla="*/ 2 h 103"/>
                  <a:gd name="T110" fmla="*/ 224 w 401"/>
                  <a:gd name="T111" fmla="*/ 1 h 103"/>
                  <a:gd name="T112" fmla="*/ 243 w 401"/>
                  <a:gd name="T113" fmla="*/ 0 h 103"/>
                  <a:gd name="T114" fmla="*/ 262 w 401"/>
                  <a:gd name="T115" fmla="*/ 1 h 10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01"/>
                  <a:gd name="T175" fmla="*/ 0 h 103"/>
                  <a:gd name="T176" fmla="*/ 401 w 401"/>
                  <a:gd name="T177" fmla="*/ 103 h 10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01" h="103">
                    <a:moveTo>
                      <a:pt x="262" y="1"/>
                    </a:moveTo>
                    <a:lnTo>
                      <a:pt x="349" y="14"/>
                    </a:lnTo>
                    <a:lnTo>
                      <a:pt x="351" y="14"/>
                    </a:lnTo>
                    <a:lnTo>
                      <a:pt x="354" y="14"/>
                    </a:lnTo>
                    <a:lnTo>
                      <a:pt x="357" y="14"/>
                    </a:lnTo>
                    <a:lnTo>
                      <a:pt x="360" y="14"/>
                    </a:lnTo>
                    <a:lnTo>
                      <a:pt x="363" y="14"/>
                    </a:lnTo>
                    <a:lnTo>
                      <a:pt x="366" y="14"/>
                    </a:lnTo>
                    <a:lnTo>
                      <a:pt x="369" y="15"/>
                    </a:lnTo>
                    <a:lnTo>
                      <a:pt x="372" y="15"/>
                    </a:lnTo>
                    <a:lnTo>
                      <a:pt x="375" y="15"/>
                    </a:lnTo>
                    <a:lnTo>
                      <a:pt x="378" y="16"/>
                    </a:lnTo>
                    <a:lnTo>
                      <a:pt x="381" y="17"/>
                    </a:lnTo>
                    <a:lnTo>
                      <a:pt x="384" y="18"/>
                    </a:lnTo>
                    <a:lnTo>
                      <a:pt x="387" y="19"/>
                    </a:lnTo>
                    <a:lnTo>
                      <a:pt x="390" y="20"/>
                    </a:lnTo>
                    <a:lnTo>
                      <a:pt x="392" y="22"/>
                    </a:lnTo>
                    <a:lnTo>
                      <a:pt x="395" y="23"/>
                    </a:lnTo>
                    <a:lnTo>
                      <a:pt x="396" y="28"/>
                    </a:lnTo>
                    <a:lnTo>
                      <a:pt x="397" y="32"/>
                    </a:lnTo>
                    <a:lnTo>
                      <a:pt x="398" y="36"/>
                    </a:lnTo>
                    <a:lnTo>
                      <a:pt x="400" y="41"/>
                    </a:lnTo>
                    <a:lnTo>
                      <a:pt x="400" y="45"/>
                    </a:lnTo>
                    <a:lnTo>
                      <a:pt x="401" y="50"/>
                    </a:lnTo>
                    <a:lnTo>
                      <a:pt x="399" y="54"/>
                    </a:lnTo>
                    <a:lnTo>
                      <a:pt x="398" y="60"/>
                    </a:lnTo>
                    <a:lnTo>
                      <a:pt x="395" y="63"/>
                    </a:lnTo>
                    <a:lnTo>
                      <a:pt x="393" y="68"/>
                    </a:lnTo>
                    <a:lnTo>
                      <a:pt x="392" y="72"/>
                    </a:lnTo>
                    <a:lnTo>
                      <a:pt x="391" y="77"/>
                    </a:lnTo>
                    <a:lnTo>
                      <a:pt x="390" y="82"/>
                    </a:lnTo>
                    <a:lnTo>
                      <a:pt x="389" y="87"/>
                    </a:lnTo>
                    <a:lnTo>
                      <a:pt x="386" y="91"/>
                    </a:lnTo>
                    <a:lnTo>
                      <a:pt x="382" y="94"/>
                    </a:lnTo>
                    <a:lnTo>
                      <a:pt x="377" y="94"/>
                    </a:lnTo>
                    <a:lnTo>
                      <a:pt x="373" y="94"/>
                    </a:lnTo>
                    <a:lnTo>
                      <a:pt x="368" y="94"/>
                    </a:lnTo>
                    <a:lnTo>
                      <a:pt x="364" y="93"/>
                    </a:lnTo>
                    <a:lnTo>
                      <a:pt x="359" y="91"/>
                    </a:lnTo>
                    <a:lnTo>
                      <a:pt x="355" y="89"/>
                    </a:lnTo>
                    <a:lnTo>
                      <a:pt x="351" y="85"/>
                    </a:lnTo>
                    <a:lnTo>
                      <a:pt x="349" y="82"/>
                    </a:lnTo>
                    <a:lnTo>
                      <a:pt x="289" y="103"/>
                    </a:lnTo>
                    <a:lnTo>
                      <a:pt x="284" y="100"/>
                    </a:lnTo>
                    <a:lnTo>
                      <a:pt x="282" y="96"/>
                    </a:lnTo>
                    <a:lnTo>
                      <a:pt x="280" y="92"/>
                    </a:lnTo>
                    <a:lnTo>
                      <a:pt x="278" y="88"/>
                    </a:lnTo>
                    <a:lnTo>
                      <a:pt x="277" y="82"/>
                    </a:lnTo>
                    <a:lnTo>
                      <a:pt x="275" y="77"/>
                    </a:lnTo>
                    <a:lnTo>
                      <a:pt x="274" y="72"/>
                    </a:lnTo>
                    <a:lnTo>
                      <a:pt x="272" y="69"/>
                    </a:lnTo>
                    <a:lnTo>
                      <a:pt x="266" y="69"/>
                    </a:lnTo>
                    <a:lnTo>
                      <a:pt x="261" y="71"/>
                    </a:lnTo>
                    <a:lnTo>
                      <a:pt x="256" y="72"/>
                    </a:lnTo>
                    <a:lnTo>
                      <a:pt x="251" y="74"/>
                    </a:lnTo>
                    <a:lnTo>
                      <a:pt x="246" y="75"/>
                    </a:lnTo>
                    <a:lnTo>
                      <a:pt x="241" y="77"/>
                    </a:lnTo>
                    <a:lnTo>
                      <a:pt x="237" y="80"/>
                    </a:lnTo>
                    <a:lnTo>
                      <a:pt x="232" y="82"/>
                    </a:lnTo>
                    <a:lnTo>
                      <a:pt x="227" y="84"/>
                    </a:lnTo>
                    <a:lnTo>
                      <a:pt x="222" y="87"/>
                    </a:lnTo>
                    <a:lnTo>
                      <a:pt x="218" y="89"/>
                    </a:lnTo>
                    <a:lnTo>
                      <a:pt x="213" y="91"/>
                    </a:lnTo>
                    <a:lnTo>
                      <a:pt x="208" y="94"/>
                    </a:lnTo>
                    <a:lnTo>
                      <a:pt x="203" y="96"/>
                    </a:lnTo>
                    <a:lnTo>
                      <a:pt x="198" y="98"/>
                    </a:lnTo>
                    <a:lnTo>
                      <a:pt x="194" y="100"/>
                    </a:lnTo>
                    <a:lnTo>
                      <a:pt x="189" y="100"/>
                    </a:lnTo>
                    <a:lnTo>
                      <a:pt x="184" y="99"/>
                    </a:lnTo>
                    <a:lnTo>
                      <a:pt x="180" y="98"/>
                    </a:lnTo>
                    <a:lnTo>
                      <a:pt x="178" y="96"/>
                    </a:lnTo>
                    <a:lnTo>
                      <a:pt x="175" y="92"/>
                    </a:lnTo>
                    <a:lnTo>
                      <a:pt x="173" y="88"/>
                    </a:lnTo>
                    <a:lnTo>
                      <a:pt x="172" y="83"/>
                    </a:lnTo>
                    <a:lnTo>
                      <a:pt x="172" y="79"/>
                    </a:lnTo>
                    <a:lnTo>
                      <a:pt x="171" y="76"/>
                    </a:lnTo>
                    <a:lnTo>
                      <a:pt x="169" y="74"/>
                    </a:lnTo>
                    <a:lnTo>
                      <a:pt x="171" y="72"/>
                    </a:lnTo>
                    <a:lnTo>
                      <a:pt x="171" y="69"/>
                    </a:lnTo>
                    <a:lnTo>
                      <a:pt x="171" y="66"/>
                    </a:lnTo>
                    <a:lnTo>
                      <a:pt x="172" y="63"/>
                    </a:lnTo>
                    <a:lnTo>
                      <a:pt x="169" y="60"/>
                    </a:lnTo>
                    <a:lnTo>
                      <a:pt x="164" y="60"/>
                    </a:lnTo>
                    <a:lnTo>
                      <a:pt x="159" y="61"/>
                    </a:lnTo>
                    <a:lnTo>
                      <a:pt x="154" y="62"/>
                    </a:lnTo>
                    <a:lnTo>
                      <a:pt x="150" y="63"/>
                    </a:lnTo>
                    <a:lnTo>
                      <a:pt x="145" y="65"/>
                    </a:lnTo>
                    <a:lnTo>
                      <a:pt x="141" y="67"/>
                    </a:lnTo>
                    <a:lnTo>
                      <a:pt x="137" y="68"/>
                    </a:lnTo>
                    <a:lnTo>
                      <a:pt x="133" y="70"/>
                    </a:lnTo>
                    <a:lnTo>
                      <a:pt x="128" y="72"/>
                    </a:lnTo>
                    <a:lnTo>
                      <a:pt x="124" y="74"/>
                    </a:lnTo>
                    <a:lnTo>
                      <a:pt x="119" y="75"/>
                    </a:lnTo>
                    <a:lnTo>
                      <a:pt x="115" y="77"/>
                    </a:lnTo>
                    <a:lnTo>
                      <a:pt x="110" y="79"/>
                    </a:lnTo>
                    <a:lnTo>
                      <a:pt x="106" y="81"/>
                    </a:lnTo>
                    <a:lnTo>
                      <a:pt x="102" y="83"/>
                    </a:lnTo>
                    <a:lnTo>
                      <a:pt x="98" y="85"/>
                    </a:lnTo>
                    <a:lnTo>
                      <a:pt x="93" y="84"/>
                    </a:lnTo>
                    <a:lnTo>
                      <a:pt x="89" y="82"/>
                    </a:lnTo>
                    <a:lnTo>
                      <a:pt x="84" y="80"/>
                    </a:lnTo>
                    <a:lnTo>
                      <a:pt x="82" y="77"/>
                    </a:lnTo>
                    <a:lnTo>
                      <a:pt x="82" y="73"/>
                    </a:lnTo>
                    <a:lnTo>
                      <a:pt x="81" y="70"/>
                    </a:lnTo>
                    <a:lnTo>
                      <a:pt x="80" y="67"/>
                    </a:lnTo>
                    <a:lnTo>
                      <a:pt x="80" y="65"/>
                    </a:lnTo>
                    <a:lnTo>
                      <a:pt x="79" y="61"/>
                    </a:lnTo>
                    <a:lnTo>
                      <a:pt x="78" y="59"/>
                    </a:lnTo>
                    <a:lnTo>
                      <a:pt x="78" y="56"/>
                    </a:lnTo>
                    <a:lnTo>
                      <a:pt x="79" y="52"/>
                    </a:lnTo>
                    <a:lnTo>
                      <a:pt x="95" y="40"/>
                    </a:lnTo>
                    <a:lnTo>
                      <a:pt x="93" y="37"/>
                    </a:lnTo>
                    <a:lnTo>
                      <a:pt x="88" y="39"/>
                    </a:lnTo>
                    <a:lnTo>
                      <a:pt x="83" y="41"/>
                    </a:lnTo>
                    <a:lnTo>
                      <a:pt x="78" y="42"/>
                    </a:lnTo>
                    <a:lnTo>
                      <a:pt x="74" y="44"/>
                    </a:lnTo>
                    <a:lnTo>
                      <a:pt x="68" y="44"/>
                    </a:lnTo>
                    <a:lnTo>
                      <a:pt x="63" y="45"/>
                    </a:lnTo>
                    <a:lnTo>
                      <a:pt x="58" y="46"/>
                    </a:lnTo>
                    <a:lnTo>
                      <a:pt x="53" y="47"/>
                    </a:lnTo>
                    <a:lnTo>
                      <a:pt x="48" y="48"/>
                    </a:lnTo>
                    <a:lnTo>
                      <a:pt x="42" y="50"/>
                    </a:lnTo>
                    <a:lnTo>
                      <a:pt x="38" y="52"/>
                    </a:lnTo>
                    <a:lnTo>
                      <a:pt x="34" y="54"/>
                    </a:lnTo>
                    <a:lnTo>
                      <a:pt x="29" y="58"/>
                    </a:lnTo>
                    <a:lnTo>
                      <a:pt x="25" y="61"/>
                    </a:lnTo>
                    <a:lnTo>
                      <a:pt x="22" y="66"/>
                    </a:lnTo>
                    <a:lnTo>
                      <a:pt x="19" y="71"/>
                    </a:lnTo>
                    <a:lnTo>
                      <a:pt x="16" y="71"/>
                    </a:lnTo>
                    <a:lnTo>
                      <a:pt x="12" y="71"/>
                    </a:lnTo>
                    <a:lnTo>
                      <a:pt x="9" y="69"/>
                    </a:lnTo>
                    <a:lnTo>
                      <a:pt x="8" y="67"/>
                    </a:lnTo>
                    <a:lnTo>
                      <a:pt x="5" y="63"/>
                    </a:lnTo>
                    <a:lnTo>
                      <a:pt x="4" y="60"/>
                    </a:lnTo>
                    <a:lnTo>
                      <a:pt x="2" y="57"/>
                    </a:lnTo>
                    <a:lnTo>
                      <a:pt x="1" y="54"/>
                    </a:lnTo>
                    <a:lnTo>
                      <a:pt x="0" y="50"/>
                    </a:lnTo>
                    <a:lnTo>
                      <a:pt x="1" y="47"/>
                    </a:lnTo>
                    <a:lnTo>
                      <a:pt x="2" y="44"/>
                    </a:lnTo>
                    <a:lnTo>
                      <a:pt x="4" y="42"/>
                    </a:lnTo>
                    <a:lnTo>
                      <a:pt x="7" y="37"/>
                    </a:lnTo>
                    <a:lnTo>
                      <a:pt x="11" y="32"/>
                    </a:lnTo>
                    <a:lnTo>
                      <a:pt x="20" y="29"/>
                    </a:lnTo>
                    <a:lnTo>
                      <a:pt x="30" y="27"/>
                    </a:lnTo>
                    <a:lnTo>
                      <a:pt x="39" y="25"/>
                    </a:lnTo>
                    <a:lnTo>
                      <a:pt x="49" y="23"/>
                    </a:lnTo>
                    <a:lnTo>
                      <a:pt x="59" y="21"/>
                    </a:lnTo>
                    <a:lnTo>
                      <a:pt x="68" y="19"/>
                    </a:lnTo>
                    <a:lnTo>
                      <a:pt x="78" y="17"/>
                    </a:lnTo>
                    <a:lnTo>
                      <a:pt x="89" y="16"/>
                    </a:lnTo>
                    <a:lnTo>
                      <a:pt x="98" y="14"/>
                    </a:lnTo>
                    <a:lnTo>
                      <a:pt x="108" y="12"/>
                    </a:lnTo>
                    <a:lnTo>
                      <a:pt x="118" y="11"/>
                    </a:lnTo>
                    <a:lnTo>
                      <a:pt x="127" y="9"/>
                    </a:lnTo>
                    <a:lnTo>
                      <a:pt x="137" y="7"/>
                    </a:lnTo>
                    <a:lnTo>
                      <a:pt x="147" y="5"/>
                    </a:lnTo>
                    <a:lnTo>
                      <a:pt x="156" y="3"/>
                    </a:lnTo>
                    <a:lnTo>
                      <a:pt x="166" y="1"/>
                    </a:lnTo>
                    <a:lnTo>
                      <a:pt x="171" y="1"/>
                    </a:lnTo>
                    <a:lnTo>
                      <a:pt x="177" y="2"/>
                    </a:lnTo>
                    <a:lnTo>
                      <a:pt x="182" y="2"/>
                    </a:lnTo>
                    <a:lnTo>
                      <a:pt x="189" y="3"/>
                    </a:lnTo>
                    <a:lnTo>
                      <a:pt x="194" y="3"/>
                    </a:lnTo>
                    <a:lnTo>
                      <a:pt x="200" y="3"/>
                    </a:lnTo>
                    <a:lnTo>
                      <a:pt x="206" y="2"/>
                    </a:lnTo>
                    <a:lnTo>
                      <a:pt x="212" y="2"/>
                    </a:lnTo>
                    <a:lnTo>
                      <a:pt x="218" y="1"/>
                    </a:lnTo>
                    <a:lnTo>
                      <a:pt x="224" y="1"/>
                    </a:lnTo>
                    <a:lnTo>
                      <a:pt x="231" y="0"/>
                    </a:lnTo>
                    <a:lnTo>
                      <a:pt x="237" y="0"/>
                    </a:lnTo>
                    <a:lnTo>
                      <a:pt x="243" y="0"/>
                    </a:lnTo>
                    <a:lnTo>
                      <a:pt x="249" y="0"/>
                    </a:lnTo>
                    <a:lnTo>
                      <a:pt x="255" y="0"/>
                    </a:lnTo>
                    <a:lnTo>
                      <a:pt x="262" y="1"/>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grpSp>
        <p:grpSp>
          <p:nvGrpSpPr>
            <p:cNvPr id="46088" name="Group 54"/>
            <p:cNvGrpSpPr>
              <a:grpSpLocks/>
            </p:cNvGrpSpPr>
            <p:nvPr/>
          </p:nvGrpSpPr>
          <p:grpSpPr bwMode="auto">
            <a:xfrm>
              <a:off x="3908" y="1250"/>
              <a:ext cx="895" cy="1054"/>
              <a:chOff x="3185" y="2284"/>
              <a:chExt cx="1455" cy="1362"/>
            </a:xfrm>
          </p:grpSpPr>
          <p:sp>
            <p:nvSpPr>
              <p:cNvPr id="62523" name="Freeform 55"/>
              <p:cNvSpPr>
                <a:spLocks/>
              </p:cNvSpPr>
              <p:nvPr/>
            </p:nvSpPr>
            <p:spPr bwMode="auto">
              <a:xfrm>
                <a:off x="4044" y="2284"/>
                <a:ext cx="587" cy="675"/>
              </a:xfrm>
              <a:custGeom>
                <a:avLst/>
                <a:gdLst>
                  <a:gd name="T0" fmla="*/ 226 w 585"/>
                  <a:gd name="T1" fmla="*/ 638 h 674"/>
                  <a:gd name="T2" fmla="*/ 243 w 585"/>
                  <a:gd name="T3" fmla="*/ 653 h 674"/>
                  <a:gd name="T4" fmla="*/ 274 w 585"/>
                  <a:gd name="T5" fmla="*/ 674 h 674"/>
                  <a:gd name="T6" fmla="*/ 334 w 585"/>
                  <a:gd name="T7" fmla="*/ 638 h 674"/>
                  <a:gd name="T8" fmla="*/ 437 w 585"/>
                  <a:gd name="T9" fmla="*/ 589 h 674"/>
                  <a:gd name="T10" fmla="*/ 513 w 585"/>
                  <a:gd name="T11" fmla="*/ 555 h 674"/>
                  <a:gd name="T12" fmla="*/ 563 w 585"/>
                  <a:gd name="T13" fmla="*/ 531 h 674"/>
                  <a:gd name="T14" fmla="*/ 585 w 585"/>
                  <a:gd name="T15" fmla="*/ 499 h 674"/>
                  <a:gd name="T16" fmla="*/ 552 w 585"/>
                  <a:gd name="T17" fmla="*/ 461 h 674"/>
                  <a:gd name="T18" fmla="*/ 539 w 585"/>
                  <a:gd name="T19" fmla="*/ 396 h 674"/>
                  <a:gd name="T20" fmla="*/ 534 w 585"/>
                  <a:gd name="T21" fmla="*/ 330 h 674"/>
                  <a:gd name="T22" fmla="*/ 522 w 585"/>
                  <a:gd name="T23" fmla="*/ 276 h 674"/>
                  <a:gd name="T24" fmla="*/ 486 w 585"/>
                  <a:gd name="T25" fmla="*/ 202 h 674"/>
                  <a:gd name="T26" fmla="*/ 466 w 585"/>
                  <a:gd name="T27" fmla="*/ 162 h 674"/>
                  <a:gd name="T28" fmla="*/ 449 w 585"/>
                  <a:gd name="T29" fmla="*/ 102 h 674"/>
                  <a:gd name="T30" fmla="*/ 443 w 585"/>
                  <a:gd name="T31" fmla="*/ 60 h 674"/>
                  <a:gd name="T32" fmla="*/ 420 w 585"/>
                  <a:gd name="T33" fmla="*/ 34 h 674"/>
                  <a:gd name="T34" fmla="*/ 381 w 585"/>
                  <a:gd name="T35" fmla="*/ 32 h 674"/>
                  <a:gd name="T36" fmla="*/ 344 w 585"/>
                  <a:gd name="T37" fmla="*/ 14 h 674"/>
                  <a:gd name="T38" fmla="*/ 305 w 585"/>
                  <a:gd name="T39" fmla="*/ 9 h 674"/>
                  <a:gd name="T40" fmla="*/ 279 w 585"/>
                  <a:gd name="T41" fmla="*/ 0 h 674"/>
                  <a:gd name="T42" fmla="*/ 252 w 585"/>
                  <a:gd name="T43" fmla="*/ 5 h 674"/>
                  <a:gd name="T44" fmla="*/ 238 w 585"/>
                  <a:gd name="T45" fmla="*/ 11 h 674"/>
                  <a:gd name="T46" fmla="*/ 218 w 585"/>
                  <a:gd name="T47" fmla="*/ 47 h 674"/>
                  <a:gd name="T48" fmla="*/ 180 w 585"/>
                  <a:gd name="T49" fmla="*/ 88 h 674"/>
                  <a:gd name="T50" fmla="*/ 129 w 585"/>
                  <a:gd name="T51" fmla="*/ 135 h 674"/>
                  <a:gd name="T52" fmla="*/ 69 w 585"/>
                  <a:gd name="T53" fmla="*/ 182 h 674"/>
                  <a:gd name="T54" fmla="*/ 30 w 585"/>
                  <a:gd name="T55" fmla="*/ 220 h 674"/>
                  <a:gd name="T56" fmla="*/ 3 w 585"/>
                  <a:gd name="T57" fmla="*/ 245 h 674"/>
                  <a:gd name="T58" fmla="*/ 0 w 585"/>
                  <a:gd name="T59" fmla="*/ 277 h 674"/>
                  <a:gd name="T60" fmla="*/ 25 w 585"/>
                  <a:gd name="T61" fmla="*/ 308 h 674"/>
                  <a:gd name="T62" fmla="*/ 63 w 585"/>
                  <a:gd name="T63" fmla="*/ 348 h 674"/>
                  <a:gd name="T64" fmla="*/ 102 w 585"/>
                  <a:gd name="T65" fmla="*/ 383 h 674"/>
                  <a:gd name="T66" fmla="*/ 134 w 585"/>
                  <a:gd name="T67" fmla="*/ 446 h 674"/>
                  <a:gd name="T68" fmla="*/ 170 w 585"/>
                  <a:gd name="T69" fmla="*/ 536 h 674"/>
                  <a:gd name="T70" fmla="*/ 226 w 585"/>
                  <a:gd name="T71" fmla="*/ 638 h 674"/>
                  <a:gd name="T72" fmla="*/ 226 w 585"/>
                  <a:gd name="T73" fmla="*/ 638 h 67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85"/>
                  <a:gd name="T112" fmla="*/ 0 h 674"/>
                  <a:gd name="T113" fmla="*/ 585 w 585"/>
                  <a:gd name="T114" fmla="*/ 674 h 67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85" h="674">
                    <a:moveTo>
                      <a:pt x="226" y="638"/>
                    </a:moveTo>
                    <a:lnTo>
                      <a:pt x="243" y="653"/>
                    </a:lnTo>
                    <a:lnTo>
                      <a:pt x="274" y="674"/>
                    </a:lnTo>
                    <a:lnTo>
                      <a:pt x="334" y="638"/>
                    </a:lnTo>
                    <a:lnTo>
                      <a:pt x="437" y="589"/>
                    </a:lnTo>
                    <a:lnTo>
                      <a:pt x="513" y="555"/>
                    </a:lnTo>
                    <a:lnTo>
                      <a:pt x="563" y="531"/>
                    </a:lnTo>
                    <a:lnTo>
                      <a:pt x="585" y="499"/>
                    </a:lnTo>
                    <a:lnTo>
                      <a:pt x="552" y="461"/>
                    </a:lnTo>
                    <a:lnTo>
                      <a:pt x="539" y="396"/>
                    </a:lnTo>
                    <a:lnTo>
                      <a:pt x="534" y="330"/>
                    </a:lnTo>
                    <a:lnTo>
                      <a:pt x="522" y="276"/>
                    </a:lnTo>
                    <a:lnTo>
                      <a:pt x="486" y="202"/>
                    </a:lnTo>
                    <a:lnTo>
                      <a:pt x="466" y="162"/>
                    </a:lnTo>
                    <a:lnTo>
                      <a:pt x="449" y="102"/>
                    </a:lnTo>
                    <a:lnTo>
                      <a:pt x="443" y="60"/>
                    </a:lnTo>
                    <a:lnTo>
                      <a:pt x="420" y="34"/>
                    </a:lnTo>
                    <a:lnTo>
                      <a:pt x="381" y="32"/>
                    </a:lnTo>
                    <a:lnTo>
                      <a:pt x="344" y="14"/>
                    </a:lnTo>
                    <a:lnTo>
                      <a:pt x="305" y="9"/>
                    </a:lnTo>
                    <a:lnTo>
                      <a:pt x="279" y="0"/>
                    </a:lnTo>
                    <a:lnTo>
                      <a:pt x="252" y="5"/>
                    </a:lnTo>
                    <a:lnTo>
                      <a:pt x="238" y="11"/>
                    </a:lnTo>
                    <a:lnTo>
                      <a:pt x="218" y="47"/>
                    </a:lnTo>
                    <a:lnTo>
                      <a:pt x="180" y="88"/>
                    </a:lnTo>
                    <a:lnTo>
                      <a:pt x="129" y="135"/>
                    </a:lnTo>
                    <a:lnTo>
                      <a:pt x="69" y="182"/>
                    </a:lnTo>
                    <a:lnTo>
                      <a:pt x="30" y="220"/>
                    </a:lnTo>
                    <a:lnTo>
                      <a:pt x="3" y="245"/>
                    </a:lnTo>
                    <a:lnTo>
                      <a:pt x="0" y="277"/>
                    </a:lnTo>
                    <a:lnTo>
                      <a:pt x="25" y="308"/>
                    </a:lnTo>
                    <a:lnTo>
                      <a:pt x="63" y="348"/>
                    </a:lnTo>
                    <a:lnTo>
                      <a:pt x="102" y="383"/>
                    </a:lnTo>
                    <a:lnTo>
                      <a:pt x="134" y="446"/>
                    </a:lnTo>
                    <a:lnTo>
                      <a:pt x="170" y="536"/>
                    </a:lnTo>
                    <a:lnTo>
                      <a:pt x="226" y="638"/>
                    </a:lnTo>
                    <a:close/>
                  </a:path>
                </a:pathLst>
              </a:custGeom>
              <a:solidFill>
                <a:srgbClr val="BFF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24" name="Freeform 56"/>
              <p:cNvSpPr>
                <a:spLocks/>
              </p:cNvSpPr>
              <p:nvPr/>
            </p:nvSpPr>
            <p:spPr bwMode="auto">
              <a:xfrm>
                <a:off x="3443" y="2537"/>
                <a:ext cx="802" cy="837"/>
              </a:xfrm>
              <a:custGeom>
                <a:avLst/>
                <a:gdLst>
                  <a:gd name="T0" fmla="*/ 227 w 800"/>
                  <a:gd name="T1" fmla="*/ 8 h 836"/>
                  <a:gd name="T2" fmla="*/ 181 w 800"/>
                  <a:gd name="T3" fmla="*/ 49 h 836"/>
                  <a:gd name="T4" fmla="*/ 140 w 800"/>
                  <a:gd name="T5" fmla="*/ 94 h 836"/>
                  <a:gd name="T6" fmla="*/ 106 w 800"/>
                  <a:gd name="T7" fmla="*/ 161 h 836"/>
                  <a:gd name="T8" fmla="*/ 60 w 800"/>
                  <a:gd name="T9" fmla="*/ 254 h 836"/>
                  <a:gd name="T10" fmla="*/ 31 w 800"/>
                  <a:gd name="T11" fmla="*/ 354 h 836"/>
                  <a:gd name="T12" fmla="*/ 17 w 800"/>
                  <a:gd name="T13" fmla="*/ 420 h 836"/>
                  <a:gd name="T14" fmla="*/ 2 w 800"/>
                  <a:gd name="T15" fmla="*/ 499 h 836"/>
                  <a:gd name="T16" fmla="*/ 0 w 800"/>
                  <a:gd name="T17" fmla="*/ 592 h 836"/>
                  <a:gd name="T18" fmla="*/ 7 w 800"/>
                  <a:gd name="T19" fmla="*/ 663 h 836"/>
                  <a:gd name="T20" fmla="*/ 19 w 800"/>
                  <a:gd name="T21" fmla="*/ 732 h 836"/>
                  <a:gd name="T22" fmla="*/ 43 w 800"/>
                  <a:gd name="T23" fmla="*/ 788 h 836"/>
                  <a:gd name="T24" fmla="*/ 82 w 800"/>
                  <a:gd name="T25" fmla="*/ 822 h 836"/>
                  <a:gd name="T26" fmla="*/ 121 w 800"/>
                  <a:gd name="T27" fmla="*/ 836 h 836"/>
                  <a:gd name="T28" fmla="*/ 181 w 800"/>
                  <a:gd name="T29" fmla="*/ 828 h 836"/>
                  <a:gd name="T30" fmla="*/ 261 w 800"/>
                  <a:gd name="T31" fmla="*/ 803 h 836"/>
                  <a:gd name="T32" fmla="*/ 383 w 800"/>
                  <a:gd name="T33" fmla="*/ 757 h 836"/>
                  <a:gd name="T34" fmla="*/ 488 w 800"/>
                  <a:gd name="T35" fmla="*/ 721 h 836"/>
                  <a:gd name="T36" fmla="*/ 579 w 800"/>
                  <a:gd name="T37" fmla="*/ 703 h 836"/>
                  <a:gd name="T38" fmla="*/ 653 w 800"/>
                  <a:gd name="T39" fmla="*/ 682 h 836"/>
                  <a:gd name="T40" fmla="*/ 718 w 800"/>
                  <a:gd name="T41" fmla="*/ 658 h 836"/>
                  <a:gd name="T42" fmla="*/ 771 w 800"/>
                  <a:gd name="T43" fmla="*/ 637 h 836"/>
                  <a:gd name="T44" fmla="*/ 792 w 800"/>
                  <a:gd name="T45" fmla="*/ 613 h 836"/>
                  <a:gd name="T46" fmla="*/ 800 w 800"/>
                  <a:gd name="T47" fmla="*/ 565 h 836"/>
                  <a:gd name="T48" fmla="*/ 783 w 800"/>
                  <a:gd name="T49" fmla="*/ 511 h 836"/>
                  <a:gd name="T50" fmla="*/ 742 w 800"/>
                  <a:gd name="T51" fmla="*/ 421 h 836"/>
                  <a:gd name="T52" fmla="*/ 679 w 800"/>
                  <a:gd name="T53" fmla="*/ 335 h 836"/>
                  <a:gd name="T54" fmla="*/ 615 w 800"/>
                  <a:gd name="T55" fmla="*/ 256 h 836"/>
                  <a:gd name="T56" fmla="*/ 533 w 800"/>
                  <a:gd name="T57" fmla="*/ 161 h 836"/>
                  <a:gd name="T58" fmla="*/ 478 w 800"/>
                  <a:gd name="T59" fmla="*/ 106 h 836"/>
                  <a:gd name="T60" fmla="*/ 421 w 800"/>
                  <a:gd name="T61" fmla="*/ 71 h 836"/>
                  <a:gd name="T62" fmla="*/ 362 w 800"/>
                  <a:gd name="T63" fmla="*/ 40 h 836"/>
                  <a:gd name="T64" fmla="*/ 314 w 800"/>
                  <a:gd name="T65" fmla="*/ 11 h 836"/>
                  <a:gd name="T66" fmla="*/ 280 w 800"/>
                  <a:gd name="T67" fmla="*/ 0 h 836"/>
                  <a:gd name="T68" fmla="*/ 227 w 800"/>
                  <a:gd name="T69" fmla="*/ 8 h 836"/>
                  <a:gd name="T70" fmla="*/ 227 w 800"/>
                  <a:gd name="T71" fmla="*/ 8 h 8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00"/>
                  <a:gd name="T109" fmla="*/ 0 h 836"/>
                  <a:gd name="T110" fmla="*/ 800 w 800"/>
                  <a:gd name="T111" fmla="*/ 836 h 8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00" h="836">
                    <a:moveTo>
                      <a:pt x="227" y="8"/>
                    </a:moveTo>
                    <a:lnTo>
                      <a:pt x="181" y="49"/>
                    </a:lnTo>
                    <a:lnTo>
                      <a:pt x="140" y="94"/>
                    </a:lnTo>
                    <a:lnTo>
                      <a:pt x="106" y="161"/>
                    </a:lnTo>
                    <a:lnTo>
                      <a:pt x="60" y="254"/>
                    </a:lnTo>
                    <a:lnTo>
                      <a:pt x="31" y="354"/>
                    </a:lnTo>
                    <a:lnTo>
                      <a:pt x="17" y="420"/>
                    </a:lnTo>
                    <a:lnTo>
                      <a:pt x="2" y="499"/>
                    </a:lnTo>
                    <a:lnTo>
                      <a:pt x="0" y="592"/>
                    </a:lnTo>
                    <a:lnTo>
                      <a:pt x="7" y="663"/>
                    </a:lnTo>
                    <a:lnTo>
                      <a:pt x="19" y="732"/>
                    </a:lnTo>
                    <a:lnTo>
                      <a:pt x="43" y="788"/>
                    </a:lnTo>
                    <a:lnTo>
                      <a:pt x="82" y="822"/>
                    </a:lnTo>
                    <a:lnTo>
                      <a:pt x="121" y="836"/>
                    </a:lnTo>
                    <a:lnTo>
                      <a:pt x="181" y="828"/>
                    </a:lnTo>
                    <a:lnTo>
                      <a:pt x="261" y="803"/>
                    </a:lnTo>
                    <a:lnTo>
                      <a:pt x="383" y="757"/>
                    </a:lnTo>
                    <a:lnTo>
                      <a:pt x="488" y="721"/>
                    </a:lnTo>
                    <a:lnTo>
                      <a:pt x="579" y="703"/>
                    </a:lnTo>
                    <a:lnTo>
                      <a:pt x="653" y="682"/>
                    </a:lnTo>
                    <a:lnTo>
                      <a:pt x="718" y="658"/>
                    </a:lnTo>
                    <a:lnTo>
                      <a:pt x="771" y="637"/>
                    </a:lnTo>
                    <a:lnTo>
                      <a:pt x="792" y="613"/>
                    </a:lnTo>
                    <a:lnTo>
                      <a:pt x="800" y="565"/>
                    </a:lnTo>
                    <a:lnTo>
                      <a:pt x="783" y="511"/>
                    </a:lnTo>
                    <a:lnTo>
                      <a:pt x="742" y="421"/>
                    </a:lnTo>
                    <a:lnTo>
                      <a:pt x="679" y="335"/>
                    </a:lnTo>
                    <a:lnTo>
                      <a:pt x="615" y="256"/>
                    </a:lnTo>
                    <a:lnTo>
                      <a:pt x="533" y="161"/>
                    </a:lnTo>
                    <a:lnTo>
                      <a:pt x="478" y="106"/>
                    </a:lnTo>
                    <a:lnTo>
                      <a:pt x="421" y="71"/>
                    </a:lnTo>
                    <a:lnTo>
                      <a:pt x="362" y="40"/>
                    </a:lnTo>
                    <a:lnTo>
                      <a:pt x="314" y="11"/>
                    </a:lnTo>
                    <a:lnTo>
                      <a:pt x="280" y="0"/>
                    </a:lnTo>
                    <a:lnTo>
                      <a:pt x="227" y="8"/>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25" name="Freeform 57"/>
              <p:cNvSpPr>
                <a:spLocks/>
              </p:cNvSpPr>
              <p:nvPr/>
            </p:nvSpPr>
            <p:spPr bwMode="auto">
              <a:xfrm>
                <a:off x="3991" y="2557"/>
                <a:ext cx="270" cy="379"/>
              </a:xfrm>
              <a:custGeom>
                <a:avLst/>
                <a:gdLst>
                  <a:gd name="T0" fmla="*/ 0 w 269"/>
                  <a:gd name="T1" fmla="*/ 195 h 379"/>
                  <a:gd name="T2" fmla="*/ 45 w 269"/>
                  <a:gd name="T3" fmla="*/ 177 h 379"/>
                  <a:gd name="T4" fmla="*/ 111 w 269"/>
                  <a:gd name="T5" fmla="*/ 150 h 379"/>
                  <a:gd name="T6" fmla="*/ 170 w 269"/>
                  <a:gd name="T7" fmla="*/ 130 h 379"/>
                  <a:gd name="T8" fmla="*/ 167 w 269"/>
                  <a:gd name="T9" fmla="*/ 95 h 379"/>
                  <a:gd name="T10" fmla="*/ 172 w 269"/>
                  <a:gd name="T11" fmla="*/ 40 h 379"/>
                  <a:gd name="T12" fmla="*/ 182 w 269"/>
                  <a:gd name="T13" fmla="*/ 10 h 379"/>
                  <a:gd name="T14" fmla="*/ 198 w 269"/>
                  <a:gd name="T15" fmla="*/ 10 h 379"/>
                  <a:gd name="T16" fmla="*/ 211 w 269"/>
                  <a:gd name="T17" fmla="*/ 21 h 379"/>
                  <a:gd name="T18" fmla="*/ 230 w 269"/>
                  <a:gd name="T19" fmla="*/ 3 h 379"/>
                  <a:gd name="T20" fmla="*/ 254 w 269"/>
                  <a:gd name="T21" fmla="*/ 0 h 379"/>
                  <a:gd name="T22" fmla="*/ 265 w 269"/>
                  <a:gd name="T23" fmla="*/ 15 h 379"/>
                  <a:gd name="T24" fmla="*/ 249 w 269"/>
                  <a:gd name="T25" fmla="*/ 60 h 379"/>
                  <a:gd name="T26" fmla="*/ 237 w 269"/>
                  <a:gd name="T27" fmla="*/ 105 h 379"/>
                  <a:gd name="T28" fmla="*/ 226 w 269"/>
                  <a:gd name="T29" fmla="*/ 128 h 379"/>
                  <a:gd name="T30" fmla="*/ 223 w 269"/>
                  <a:gd name="T31" fmla="*/ 142 h 379"/>
                  <a:gd name="T32" fmla="*/ 235 w 269"/>
                  <a:gd name="T33" fmla="*/ 163 h 379"/>
                  <a:gd name="T34" fmla="*/ 269 w 269"/>
                  <a:gd name="T35" fmla="*/ 179 h 379"/>
                  <a:gd name="T36" fmla="*/ 259 w 269"/>
                  <a:gd name="T37" fmla="*/ 213 h 379"/>
                  <a:gd name="T38" fmla="*/ 242 w 269"/>
                  <a:gd name="T39" fmla="*/ 223 h 379"/>
                  <a:gd name="T40" fmla="*/ 249 w 269"/>
                  <a:gd name="T41" fmla="*/ 258 h 379"/>
                  <a:gd name="T42" fmla="*/ 266 w 269"/>
                  <a:gd name="T43" fmla="*/ 293 h 379"/>
                  <a:gd name="T44" fmla="*/ 265 w 269"/>
                  <a:gd name="T45" fmla="*/ 340 h 379"/>
                  <a:gd name="T46" fmla="*/ 248 w 269"/>
                  <a:gd name="T47" fmla="*/ 379 h 379"/>
                  <a:gd name="T48" fmla="*/ 218 w 269"/>
                  <a:gd name="T49" fmla="*/ 367 h 379"/>
                  <a:gd name="T50" fmla="*/ 209 w 269"/>
                  <a:gd name="T51" fmla="*/ 322 h 379"/>
                  <a:gd name="T52" fmla="*/ 198 w 269"/>
                  <a:gd name="T53" fmla="*/ 270 h 379"/>
                  <a:gd name="T54" fmla="*/ 194 w 269"/>
                  <a:gd name="T55" fmla="*/ 223 h 379"/>
                  <a:gd name="T56" fmla="*/ 177 w 269"/>
                  <a:gd name="T57" fmla="*/ 213 h 379"/>
                  <a:gd name="T58" fmla="*/ 133 w 269"/>
                  <a:gd name="T59" fmla="*/ 232 h 379"/>
                  <a:gd name="T60" fmla="*/ 92 w 269"/>
                  <a:gd name="T61" fmla="*/ 253 h 379"/>
                  <a:gd name="T62" fmla="*/ 58 w 269"/>
                  <a:gd name="T63" fmla="*/ 275 h 379"/>
                  <a:gd name="T64" fmla="*/ 0 w 269"/>
                  <a:gd name="T65" fmla="*/ 195 h 379"/>
                  <a:gd name="T66" fmla="*/ 0 w 269"/>
                  <a:gd name="T67" fmla="*/ 195 h 37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69"/>
                  <a:gd name="T103" fmla="*/ 0 h 379"/>
                  <a:gd name="T104" fmla="*/ 269 w 269"/>
                  <a:gd name="T105" fmla="*/ 379 h 37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69" h="379">
                    <a:moveTo>
                      <a:pt x="0" y="195"/>
                    </a:moveTo>
                    <a:lnTo>
                      <a:pt x="45" y="177"/>
                    </a:lnTo>
                    <a:lnTo>
                      <a:pt x="111" y="150"/>
                    </a:lnTo>
                    <a:lnTo>
                      <a:pt x="170" y="130"/>
                    </a:lnTo>
                    <a:lnTo>
                      <a:pt x="167" y="95"/>
                    </a:lnTo>
                    <a:lnTo>
                      <a:pt x="172" y="40"/>
                    </a:lnTo>
                    <a:lnTo>
                      <a:pt x="182" y="10"/>
                    </a:lnTo>
                    <a:lnTo>
                      <a:pt x="198" y="10"/>
                    </a:lnTo>
                    <a:lnTo>
                      <a:pt x="211" y="21"/>
                    </a:lnTo>
                    <a:lnTo>
                      <a:pt x="230" y="3"/>
                    </a:lnTo>
                    <a:lnTo>
                      <a:pt x="254" y="0"/>
                    </a:lnTo>
                    <a:lnTo>
                      <a:pt x="265" y="15"/>
                    </a:lnTo>
                    <a:lnTo>
                      <a:pt x="249" y="60"/>
                    </a:lnTo>
                    <a:lnTo>
                      <a:pt x="237" y="105"/>
                    </a:lnTo>
                    <a:lnTo>
                      <a:pt x="226" y="128"/>
                    </a:lnTo>
                    <a:lnTo>
                      <a:pt x="223" y="142"/>
                    </a:lnTo>
                    <a:lnTo>
                      <a:pt x="235" y="163"/>
                    </a:lnTo>
                    <a:lnTo>
                      <a:pt x="269" y="179"/>
                    </a:lnTo>
                    <a:lnTo>
                      <a:pt x="259" y="213"/>
                    </a:lnTo>
                    <a:lnTo>
                      <a:pt x="242" y="223"/>
                    </a:lnTo>
                    <a:lnTo>
                      <a:pt x="249" y="258"/>
                    </a:lnTo>
                    <a:lnTo>
                      <a:pt x="266" y="293"/>
                    </a:lnTo>
                    <a:lnTo>
                      <a:pt x="265" y="340"/>
                    </a:lnTo>
                    <a:lnTo>
                      <a:pt x="248" y="379"/>
                    </a:lnTo>
                    <a:lnTo>
                      <a:pt x="218" y="367"/>
                    </a:lnTo>
                    <a:lnTo>
                      <a:pt x="209" y="322"/>
                    </a:lnTo>
                    <a:lnTo>
                      <a:pt x="198" y="270"/>
                    </a:lnTo>
                    <a:lnTo>
                      <a:pt x="194" y="223"/>
                    </a:lnTo>
                    <a:lnTo>
                      <a:pt x="177" y="213"/>
                    </a:lnTo>
                    <a:lnTo>
                      <a:pt x="133" y="232"/>
                    </a:lnTo>
                    <a:lnTo>
                      <a:pt x="92" y="253"/>
                    </a:lnTo>
                    <a:lnTo>
                      <a:pt x="58" y="275"/>
                    </a:lnTo>
                    <a:lnTo>
                      <a:pt x="0" y="195"/>
                    </a:lnTo>
                    <a:close/>
                  </a:path>
                </a:pathLst>
              </a:custGeom>
              <a:solidFill>
                <a:srgbClr val="FF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26" name="Freeform 58"/>
              <p:cNvSpPr>
                <a:spLocks/>
              </p:cNvSpPr>
              <p:nvPr/>
            </p:nvSpPr>
            <p:spPr bwMode="auto">
              <a:xfrm>
                <a:off x="3549" y="2766"/>
                <a:ext cx="434" cy="186"/>
              </a:xfrm>
              <a:custGeom>
                <a:avLst/>
                <a:gdLst>
                  <a:gd name="T0" fmla="*/ 7 w 432"/>
                  <a:gd name="T1" fmla="*/ 153 h 186"/>
                  <a:gd name="T2" fmla="*/ 68 w 432"/>
                  <a:gd name="T3" fmla="*/ 107 h 186"/>
                  <a:gd name="T4" fmla="*/ 134 w 432"/>
                  <a:gd name="T5" fmla="*/ 68 h 186"/>
                  <a:gd name="T6" fmla="*/ 204 w 432"/>
                  <a:gd name="T7" fmla="*/ 36 h 186"/>
                  <a:gd name="T8" fmla="*/ 264 w 432"/>
                  <a:gd name="T9" fmla="*/ 17 h 186"/>
                  <a:gd name="T10" fmla="*/ 322 w 432"/>
                  <a:gd name="T11" fmla="*/ 4 h 186"/>
                  <a:gd name="T12" fmla="*/ 382 w 432"/>
                  <a:gd name="T13" fmla="*/ 0 h 186"/>
                  <a:gd name="T14" fmla="*/ 432 w 432"/>
                  <a:gd name="T15" fmla="*/ 17 h 186"/>
                  <a:gd name="T16" fmla="*/ 405 w 432"/>
                  <a:gd name="T17" fmla="*/ 41 h 186"/>
                  <a:gd name="T18" fmla="*/ 334 w 432"/>
                  <a:gd name="T19" fmla="*/ 63 h 186"/>
                  <a:gd name="T20" fmla="*/ 247 w 432"/>
                  <a:gd name="T21" fmla="*/ 84 h 186"/>
                  <a:gd name="T22" fmla="*/ 146 w 432"/>
                  <a:gd name="T23" fmla="*/ 118 h 186"/>
                  <a:gd name="T24" fmla="*/ 65 w 432"/>
                  <a:gd name="T25" fmla="*/ 158 h 186"/>
                  <a:gd name="T26" fmla="*/ 22 w 432"/>
                  <a:gd name="T27" fmla="*/ 186 h 186"/>
                  <a:gd name="T28" fmla="*/ 0 w 432"/>
                  <a:gd name="T29" fmla="*/ 176 h 186"/>
                  <a:gd name="T30" fmla="*/ 7 w 432"/>
                  <a:gd name="T31" fmla="*/ 153 h 186"/>
                  <a:gd name="T32" fmla="*/ 7 w 432"/>
                  <a:gd name="T33" fmla="*/ 153 h 1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32"/>
                  <a:gd name="T52" fmla="*/ 0 h 186"/>
                  <a:gd name="T53" fmla="*/ 432 w 432"/>
                  <a:gd name="T54" fmla="*/ 186 h 18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32" h="186">
                    <a:moveTo>
                      <a:pt x="7" y="153"/>
                    </a:moveTo>
                    <a:lnTo>
                      <a:pt x="68" y="107"/>
                    </a:lnTo>
                    <a:lnTo>
                      <a:pt x="134" y="68"/>
                    </a:lnTo>
                    <a:lnTo>
                      <a:pt x="204" y="36"/>
                    </a:lnTo>
                    <a:lnTo>
                      <a:pt x="264" y="17"/>
                    </a:lnTo>
                    <a:lnTo>
                      <a:pt x="322" y="4"/>
                    </a:lnTo>
                    <a:lnTo>
                      <a:pt x="382" y="0"/>
                    </a:lnTo>
                    <a:lnTo>
                      <a:pt x="432" y="17"/>
                    </a:lnTo>
                    <a:lnTo>
                      <a:pt x="405" y="41"/>
                    </a:lnTo>
                    <a:lnTo>
                      <a:pt x="334" y="63"/>
                    </a:lnTo>
                    <a:lnTo>
                      <a:pt x="247" y="84"/>
                    </a:lnTo>
                    <a:lnTo>
                      <a:pt x="146" y="118"/>
                    </a:lnTo>
                    <a:lnTo>
                      <a:pt x="65" y="158"/>
                    </a:lnTo>
                    <a:lnTo>
                      <a:pt x="22" y="186"/>
                    </a:lnTo>
                    <a:lnTo>
                      <a:pt x="0" y="176"/>
                    </a:lnTo>
                    <a:lnTo>
                      <a:pt x="7" y="153"/>
                    </a:lnTo>
                    <a:close/>
                  </a:path>
                </a:pathLst>
              </a:custGeom>
              <a:solidFill>
                <a:srgbClr val="E6A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27" name="Freeform 59"/>
              <p:cNvSpPr>
                <a:spLocks/>
              </p:cNvSpPr>
              <p:nvPr/>
            </p:nvSpPr>
            <p:spPr bwMode="auto">
              <a:xfrm>
                <a:off x="3804" y="2419"/>
                <a:ext cx="204" cy="231"/>
              </a:xfrm>
              <a:custGeom>
                <a:avLst/>
                <a:gdLst>
                  <a:gd name="T0" fmla="*/ 34 w 204"/>
                  <a:gd name="T1" fmla="*/ 208 h 231"/>
                  <a:gd name="T2" fmla="*/ 28 w 204"/>
                  <a:gd name="T3" fmla="*/ 182 h 231"/>
                  <a:gd name="T4" fmla="*/ 1 w 204"/>
                  <a:gd name="T5" fmla="*/ 185 h 231"/>
                  <a:gd name="T6" fmla="*/ 0 w 204"/>
                  <a:gd name="T7" fmla="*/ 159 h 231"/>
                  <a:gd name="T8" fmla="*/ 5 w 204"/>
                  <a:gd name="T9" fmla="*/ 132 h 231"/>
                  <a:gd name="T10" fmla="*/ 1 w 204"/>
                  <a:gd name="T11" fmla="*/ 90 h 231"/>
                  <a:gd name="T12" fmla="*/ 19 w 204"/>
                  <a:gd name="T13" fmla="*/ 52 h 231"/>
                  <a:gd name="T14" fmla="*/ 57 w 204"/>
                  <a:gd name="T15" fmla="*/ 29 h 231"/>
                  <a:gd name="T16" fmla="*/ 105 w 204"/>
                  <a:gd name="T17" fmla="*/ 2 h 231"/>
                  <a:gd name="T18" fmla="*/ 128 w 204"/>
                  <a:gd name="T19" fmla="*/ 0 h 231"/>
                  <a:gd name="T20" fmla="*/ 155 w 204"/>
                  <a:gd name="T21" fmla="*/ 20 h 231"/>
                  <a:gd name="T22" fmla="*/ 166 w 204"/>
                  <a:gd name="T23" fmla="*/ 55 h 231"/>
                  <a:gd name="T24" fmla="*/ 180 w 204"/>
                  <a:gd name="T25" fmla="*/ 105 h 231"/>
                  <a:gd name="T26" fmla="*/ 192 w 204"/>
                  <a:gd name="T27" fmla="*/ 141 h 231"/>
                  <a:gd name="T28" fmla="*/ 204 w 204"/>
                  <a:gd name="T29" fmla="*/ 180 h 231"/>
                  <a:gd name="T30" fmla="*/ 183 w 204"/>
                  <a:gd name="T31" fmla="*/ 200 h 231"/>
                  <a:gd name="T32" fmla="*/ 155 w 204"/>
                  <a:gd name="T33" fmla="*/ 213 h 231"/>
                  <a:gd name="T34" fmla="*/ 122 w 204"/>
                  <a:gd name="T35" fmla="*/ 231 h 231"/>
                  <a:gd name="T36" fmla="*/ 87 w 204"/>
                  <a:gd name="T37" fmla="*/ 231 h 231"/>
                  <a:gd name="T38" fmla="*/ 55 w 204"/>
                  <a:gd name="T39" fmla="*/ 215 h 231"/>
                  <a:gd name="T40" fmla="*/ 34 w 204"/>
                  <a:gd name="T41" fmla="*/ 208 h 231"/>
                  <a:gd name="T42" fmla="*/ 34 w 204"/>
                  <a:gd name="T43" fmla="*/ 208 h 23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04"/>
                  <a:gd name="T67" fmla="*/ 0 h 231"/>
                  <a:gd name="T68" fmla="*/ 204 w 204"/>
                  <a:gd name="T69" fmla="*/ 231 h 23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04" h="231">
                    <a:moveTo>
                      <a:pt x="34" y="208"/>
                    </a:moveTo>
                    <a:lnTo>
                      <a:pt x="28" y="182"/>
                    </a:lnTo>
                    <a:lnTo>
                      <a:pt x="1" y="185"/>
                    </a:lnTo>
                    <a:lnTo>
                      <a:pt x="0" y="159"/>
                    </a:lnTo>
                    <a:lnTo>
                      <a:pt x="5" y="132"/>
                    </a:lnTo>
                    <a:lnTo>
                      <a:pt x="1" y="90"/>
                    </a:lnTo>
                    <a:lnTo>
                      <a:pt x="19" y="52"/>
                    </a:lnTo>
                    <a:lnTo>
                      <a:pt x="57" y="29"/>
                    </a:lnTo>
                    <a:lnTo>
                      <a:pt x="105" y="2"/>
                    </a:lnTo>
                    <a:lnTo>
                      <a:pt x="128" y="0"/>
                    </a:lnTo>
                    <a:lnTo>
                      <a:pt x="155" y="20"/>
                    </a:lnTo>
                    <a:lnTo>
                      <a:pt x="166" y="55"/>
                    </a:lnTo>
                    <a:lnTo>
                      <a:pt x="180" y="105"/>
                    </a:lnTo>
                    <a:lnTo>
                      <a:pt x="192" y="141"/>
                    </a:lnTo>
                    <a:lnTo>
                      <a:pt x="204" y="180"/>
                    </a:lnTo>
                    <a:lnTo>
                      <a:pt x="183" y="200"/>
                    </a:lnTo>
                    <a:lnTo>
                      <a:pt x="155" y="213"/>
                    </a:lnTo>
                    <a:lnTo>
                      <a:pt x="122" y="231"/>
                    </a:lnTo>
                    <a:lnTo>
                      <a:pt x="87" y="231"/>
                    </a:lnTo>
                    <a:lnTo>
                      <a:pt x="55" y="215"/>
                    </a:lnTo>
                    <a:lnTo>
                      <a:pt x="34" y="208"/>
                    </a:lnTo>
                    <a:close/>
                  </a:path>
                </a:pathLst>
              </a:custGeom>
              <a:solidFill>
                <a:srgbClr val="E6A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28" name="Freeform 60"/>
              <p:cNvSpPr>
                <a:spLocks/>
              </p:cNvSpPr>
              <p:nvPr/>
            </p:nvSpPr>
            <p:spPr bwMode="auto">
              <a:xfrm>
                <a:off x="3401" y="2564"/>
                <a:ext cx="197" cy="276"/>
              </a:xfrm>
              <a:custGeom>
                <a:avLst/>
                <a:gdLst>
                  <a:gd name="T0" fmla="*/ 196 w 196"/>
                  <a:gd name="T1" fmla="*/ 86 h 275"/>
                  <a:gd name="T2" fmla="*/ 168 w 196"/>
                  <a:gd name="T3" fmla="*/ 98 h 275"/>
                  <a:gd name="T4" fmla="*/ 160 w 196"/>
                  <a:gd name="T5" fmla="*/ 83 h 275"/>
                  <a:gd name="T6" fmla="*/ 172 w 196"/>
                  <a:gd name="T7" fmla="*/ 48 h 275"/>
                  <a:gd name="T8" fmla="*/ 165 w 196"/>
                  <a:gd name="T9" fmla="*/ 17 h 275"/>
                  <a:gd name="T10" fmla="*/ 146 w 196"/>
                  <a:gd name="T11" fmla="*/ 0 h 275"/>
                  <a:gd name="T12" fmla="*/ 114 w 196"/>
                  <a:gd name="T13" fmla="*/ 3 h 275"/>
                  <a:gd name="T14" fmla="*/ 78 w 196"/>
                  <a:gd name="T15" fmla="*/ 19 h 275"/>
                  <a:gd name="T16" fmla="*/ 49 w 196"/>
                  <a:gd name="T17" fmla="*/ 42 h 275"/>
                  <a:gd name="T18" fmla="*/ 22 w 196"/>
                  <a:gd name="T19" fmla="*/ 66 h 275"/>
                  <a:gd name="T20" fmla="*/ 3 w 196"/>
                  <a:gd name="T21" fmla="*/ 88 h 275"/>
                  <a:gd name="T22" fmla="*/ 0 w 196"/>
                  <a:gd name="T23" fmla="*/ 116 h 275"/>
                  <a:gd name="T24" fmla="*/ 0 w 196"/>
                  <a:gd name="T25" fmla="*/ 156 h 275"/>
                  <a:gd name="T26" fmla="*/ 10 w 196"/>
                  <a:gd name="T27" fmla="*/ 202 h 275"/>
                  <a:gd name="T28" fmla="*/ 29 w 196"/>
                  <a:gd name="T29" fmla="*/ 248 h 275"/>
                  <a:gd name="T30" fmla="*/ 56 w 196"/>
                  <a:gd name="T31" fmla="*/ 275 h 275"/>
                  <a:gd name="T32" fmla="*/ 109 w 196"/>
                  <a:gd name="T33" fmla="*/ 260 h 275"/>
                  <a:gd name="T34" fmla="*/ 168 w 196"/>
                  <a:gd name="T35" fmla="*/ 179 h 275"/>
                  <a:gd name="T36" fmla="*/ 196 w 196"/>
                  <a:gd name="T37" fmla="*/ 86 h 275"/>
                  <a:gd name="T38" fmla="*/ 196 w 196"/>
                  <a:gd name="T39" fmla="*/ 86 h 27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6"/>
                  <a:gd name="T61" fmla="*/ 0 h 275"/>
                  <a:gd name="T62" fmla="*/ 196 w 196"/>
                  <a:gd name="T63" fmla="*/ 275 h 27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6" h="275">
                    <a:moveTo>
                      <a:pt x="196" y="86"/>
                    </a:moveTo>
                    <a:lnTo>
                      <a:pt x="168" y="98"/>
                    </a:lnTo>
                    <a:lnTo>
                      <a:pt x="160" y="83"/>
                    </a:lnTo>
                    <a:lnTo>
                      <a:pt x="172" y="48"/>
                    </a:lnTo>
                    <a:lnTo>
                      <a:pt x="165" y="17"/>
                    </a:lnTo>
                    <a:lnTo>
                      <a:pt x="146" y="0"/>
                    </a:lnTo>
                    <a:lnTo>
                      <a:pt x="114" y="3"/>
                    </a:lnTo>
                    <a:lnTo>
                      <a:pt x="78" y="19"/>
                    </a:lnTo>
                    <a:lnTo>
                      <a:pt x="49" y="42"/>
                    </a:lnTo>
                    <a:lnTo>
                      <a:pt x="22" y="66"/>
                    </a:lnTo>
                    <a:lnTo>
                      <a:pt x="3" y="88"/>
                    </a:lnTo>
                    <a:lnTo>
                      <a:pt x="0" y="116"/>
                    </a:lnTo>
                    <a:lnTo>
                      <a:pt x="0" y="156"/>
                    </a:lnTo>
                    <a:lnTo>
                      <a:pt x="10" y="202"/>
                    </a:lnTo>
                    <a:lnTo>
                      <a:pt x="29" y="248"/>
                    </a:lnTo>
                    <a:lnTo>
                      <a:pt x="56" y="275"/>
                    </a:lnTo>
                    <a:lnTo>
                      <a:pt x="109" y="260"/>
                    </a:lnTo>
                    <a:lnTo>
                      <a:pt x="168" y="179"/>
                    </a:lnTo>
                    <a:lnTo>
                      <a:pt x="196" y="86"/>
                    </a:lnTo>
                    <a:close/>
                  </a:path>
                </a:pathLst>
              </a:custGeom>
              <a:solidFill>
                <a:srgbClr val="E6A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29" name="Freeform 61"/>
              <p:cNvSpPr>
                <a:spLocks/>
              </p:cNvSpPr>
              <p:nvPr/>
            </p:nvSpPr>
            <p:spPr bwMode="auto">
              <a:xfrm>
                <a:off x="3760" y="3138"/>
                <a:ext cx="372" cy="162"/>
              </a:xfrm>
              <a:custGeom>
                <a:avLst/>
                <a:gdLst>
                  <a:gd name="T0" fmla="*/ 0 w 371"/>
                  <a:gd name="T1" fmla="*/ 148 h 162"/>
                  <a:gd name="T2" fmla="*/ 67 w 371"/>
                  <a:gd name="T3" fmla="*/ 81 h 162"/>
                  <a:gd name="T4" fmla="*/ 132 w 371"/>
                  <a:gd name="T5" fmla="*/ 29 h 162"/>
                  <a:gd name="T6" fmla="*/ 216 w 371"/>
                  <a:gd name="T7" fmla="*/ 5 h 162"/>
                  <a:gd name="T8" fmla="*/ 311 w 371"/>
                  <a:gd name="T9" fmla="*/ 0 h 162"/>
                  <a:gd name="T10" fmla="*/ 371 w 371"/>
                  <a:gd name="T11" fmla="*/ 7 h 162"/>
                  <a:gd name="T12" fmla="*/ 342 w 371"/>
                  <a:gd name="T13" fmla="*/ 55 h 162"/>
                  <a:gd name="T14" fmla="*/ 318 w 371"/>
                  <a:gd name="T15" fmla="*/ 81 h 162"/>
                  <a:gd name="T16" fmla="*/ 216 w 371"/>
                  <a:gd name="T17" fmla="*/ 99 h 162"/>
                  <a:gd name="T18" fmla="*/ 163 w 371"/>
                  <a:gd name="T19" fmla="*/ 103 h 162"/>
                  <a:gd name="T20" fmla="*/ 109 w 371"/>
                  <a:gd name="T21" fmla="*/ 127 h 162"/>
                  <a:gd name="T22" fmla="*/ 70 w 371"/>
                  <a:gd name="T23" fmla="*/ 162 h 162"/>
                  <a:gd name="T24" fmla="*/ 0 w 371"/>
                  <a:gd name="T25" fmla="*/ 148 h 162"/>
                  <a:gd name="T26" fmla="*/ 0 w 371"/>
                  <a:gd name="T27" fmla="*/ 148 h 16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1"/>
                  <a:gd name="T43" fmla="*/ 0 h 162"/>
                  <a:gd name="T44" fmla="*/ 371 w 371"/>
                  <a:gd name="T45" fmla="*/ 162 h 16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1" h="162">
                    <a:moveTo>
                      <a:pt x="0" y="148"/>
                    </a:moveTo>
                    <a:lnTo>
                      <a:pt x="67" y="81"/>
                    </a:lnTo>
                    <a:lnTo>
                      <a:pt x="132" y="29"/>
                    </a:lnTo>
                    <a:lnTo>
                      <a:pt x="216" y="5"/>
                    </a:lnTo>
                    <a:lnTo>
                      <a:pt x="311" y="0"/>
                    </a:lnTo>
                    <a:lnTo>
                      <a:pt x="371" y="7"/>
                    </a:lnTo>
                    <a:lnTo>
                      <a:pt x="342" y="55"/>
                    </a:lnTo>
                    <a:lnTo>
                      <a:pt x="318" y="81"/>
                    </a:lnTo>
                    <a:lnTo>
                      <a:pt x="216" y="99"/>
                    </a:lnTo>
                    <a:lnTo>
                      <a:pt x="163" y="103"/>
                    </a:lnTo>
                    <a:lnTo>
                      <a:pt x="109" y="127"/>
                    </a:lnTo>
                    <a:lnTo>
                      <a:pt x="70" y="162"/>
                    </a:lnTo>
                    <a:lnTo>
                      <a:pt x="0" y="148"/>
                    </a:lnTo>
                    <a:close/>
                  </a:path>
                </a:pathLst>
              </a:custGeom>
              <a:solidFill>
                <a:srgbClr val="FFE6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30" name="Freeform 62"/>
              <p:cNvSpPr>
                <a:spLocks/>
              </p:cNvSpPr>
              <p:nvPr/>
            </p:nvSpPr>
            <p:spPr bwMode="auto">
              <a:xfrm>
                <a:off x="4228" y="2955"/>
                <a:ext cx="412" cy="495"/>
              </a:xfrm>
              <a:custGeom>
                <a:avLst/>
                <a:gdLst>
                  <a:gd name="T0" fmla="*/ 100 w 411"/>
                  <a:gd name="T1" fmla="*/ 44 h 493"/>
                  <a:gd name="T2" fmla="*/ 104 w 411"/>
                  <a:gd name="T3" fmla="*/ 85 h 493"/>
                  <a:gd name="T4" fmla="*/ 98 w 411"/>
                  <a:gd name="T5" fmla="*/ 138 h 493"/>
                  <a:gd name="T6" fmla="*/ 83 w 411"/>
                  <a:gd name="T7" fmla="*/ 183 h 493"/>
                  <a:gd name="T8" fmla="*/ 68 w 411"/>
                  <a:gd name="T9" fmla="*/ 229 h 493"/>
                  <a:gd name="T10" fmla="*/ 44 w 411"/>
                  <a:gd name="T11" fmla="*/ 278 h 493"/>
                  <a:gd name="T12" fmla="*/ 20 w 411"/>
                  <a:gd name="T13" fmla="*/ 326 h 493"/>
                  <a:gd name="T14" fmla="*/ 0 w 411"/>
                  <a:gd name="T15" fmla="*/ 361 h 493"/>
                  <a:gd name="T16" fmla="*/ 3 w 411"/>
                  <a:gd name="T17" fmla="*/ 396 h 493"/>
                  <a:gd name="T18" fmla="*/ 29 w 411"/>
                  <a:gd name="T19" fmla="*/ 419 h 493"/>
                  <a:gd name="T20" fmla="*/ 68 w 411"/>
                  <a:gd name="T21" fmla="*/ 436 h 493"/>
                  <a:gd name="T22" fmla="*/ 132 w 411"/>
                  <a:gd name="T23" fmla="*/ 461 h 493"/>
                  <a:gd name="T24" fmla="*/ 180 w 411"/>
                  <a:gd name="T25" fmla="*/ 481 h 493"/>
                  <a:gd name="T26" fmla="*/ 225 w 411"/>
                  <a:gd name="T27" fmla="*/ 493 h 493"/>
                  <a:gd name="T28" fmla="*/ 259 w 411"/>
                  <a:gd name="T29" fmla="*/ 489 h 493"/>
                  <a:gd name="T30" fmla="*/ 282 w 411"/>
                  <a:gd name="T31" fmla="*/ 463 h 493"/>
                  <a:gd name="T32" fmla="*/ 312 w 411"/>
                  <a:gd name="T33" fmla="*/ 421 h 493"/>
                  <a:gd name="T34" fmla="*/ 321 w 411"/>
                  <a:gd name="T35" fmla="*/ 373 h 493"/>
                  <a:gd name="T36" fmla="*/ 333 w 411"/>
                  <a:gd name="T37" fmla="*/ 345 h 493"/>
                  <a:gd name="T38" fmla="*/ 368 w 411"/>
                  <a:gd name="T39" fmla="*/ 293 h 493"/>
                  <a:gd name="T40" fmla="*/ 391 w 411"/>
                  <a:gd name="T41" fmla="*/ 218 h 493"/>
                  <a:gd name="T42" fmla="*/ 401 w 411"/>
                  <a:gd name="T43" fmla="*/ 156 h 493"/>
                  <a:gd name="T44" fmla="*/ 411 w 411"/>
                  <a:gd name="T45" fmla="*/ 82 h 493"/>
                  <a:gd name="T46" fmla="*/ 406 w 411"/>
                  <a:gd name="T47" fmla="*/ 32 h 493"/>
                  <a:gd name="T48" fmla="*/ 391 w 411"/>
                  <a:gd name="T49" fmla="*/ 3 h 493"/>
                  <a:gd name="T50" fmla="*/ 365 w 411"/>
                  <a:gd name="T51" fmla="*/ 0 h 493"/>
                  <a:gd name="T52" fmla="*/ 331 w 411"/>
                  <a:gd name="T53" fmla="*/ 22 h 493"/>
                  <a:gd name="T54" fmla="*/ 261 w 411"/>
                  <a:gd name="T55" fmla="*/ 32 h 493"/>
                  <a:gd name="T56" fmla="*/ 191 w 411"/>
                  <a:gd name="T57" fmla="*/ 40 h 493"/>
                  <a:gd name="T58" fmla="*/ 148 w 411"/>
                  <a:gd name="T59" fmla="*/ 32 h 493"/>
                  <a:gd name="T60" fmla="*/ 119 w 411"/>
                  <a:gd name="T61" fmla="*/ 27 h 493"/>
                  <a:gd name="T62" fmla="*/ 100 w 411"/>
                  <a:gd name="T63" fmla="*/ 44 h 493"/>
                  <a:gd name="T64" fmla="*/ 100 w 411"/>
                  <a:gd name="T65" fmla="*/ 44 h 49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1"/>
                  <a:gd name="T100" fmla="*/ 0 h 493"/>
                  <a:gd name="T101" fmla="*/ 411 w 411"/>
                  <a:gd name="T102" fmla="*/ 493 h 49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1" h="493">
                    <a:moveTo>
                      <a:pt x="100" y="44"/>
                    </a:moveTo>
                    <a:lnTo>
                      <a:pt x="104" y="85"/>
                    </a:lnTo>
                    <a:lnTo>
                      <a:pt x="98" y="138"/>
                    </a:lnTo>
                    <a:lnTo>
                      <a:pt x="83" y="183"/>
                    </a:lnTo>
                    <a:lnTo>
                      <a:pt x="68" y="229"/>
                    </a:lnTo>
                    <a:lnTo>
                      <a:pt x="44" y="278"/>
                    </a:lnTo>
                    <a:lnTo>
                      <a:pt x="20" y="326"/>
                    </a:lnTo>
                    <a:lnTo>
                      <a:pt x="0" y="361"/>
                    </a:lnTo>
                    <a:lnTo>
                      <a:pt x="3" y="396"/>
                    </a:lnTo>
                    <a:lnTo>
                      <a:pt x="29" y="419"/>
                    </a:lnTo>
                    <a:lnTo>
                      <a:pt x="68" y="436"/>
                    </a:lnTo>
                    <a:lnTo>
                      <a:pt x="132" y="461"/>
                    </a:lnTo>
                    <a:lnTo>
                      <a:pt x="180" y="481"/>
                    </a:lnTo>
                    <a:lnTo>
                      <a:pt x="225" y="493"/>
                    </a:lnTo>
                    <a:lnTo>
                      <a:pt x="259" y="489"/>
                    </a:lnTo>
                    <a:lnTo>
                      <a:pt x="282" y="463"/>
                    </a:lnTo>
                    <a:lnTo>
                      <a:pt x="312" y="421"/>
                    </a:lnTo>
                    <a:lnTo>
                      <a:pt x="321" y="373"/>
                    </a:lnTo>
                    <a:lnTo>
                      <a:pt x="333" y="345"/>
                    </a:lnTo>
                    <a:lnTo>
                      <a:pt x="368" y="293"/>
                    </a:lnTo>
                    <a:lnTo>
                      <a:pt x="391" y="218"/>
                    </a:lnTo>
                    <a:lnTo>
                      <a:pt x="401" y="156"/>
                    </a:lnTo>
                    <a:lnTo>
                      <a:pt x="411" y="82"/>
                    </a:lnTo>
                    <a:lnTo>
                      <a:pt x="406" y="32"/>
                    </a:lnTo>
                    <a:lnTo>
                      <a:pt x="391" y="3"/>
                    </a:lnTo>
                    <a:lnTo>
                      <a:pt x="365" y="0"/>
                    </a:lnTo>
                    <a:lnTo>
                      <a:pt x="331" y="22"/>
                    </a:lnTo>
                    <a:lnTo>
                      <a:pt x="261" y="32"/>
                    </a:lnTo>
                    <a:lnTo>
                      <a:pt x="191" y="40"/>
                    </a:lnTo>
                    <a:lnTo>
                      <a:pt x="148" y="32"/>
                    </a:lnTo>
                    <a:lnTo>
                      <a:pt x="119" y="27"/>
                    </a:lnTo>
                    <a:lnTo>
                      <a:pt x="100" y="44"/>
                    </a:lnTo>
                    <a:close/>
                  </a:path>
                </a:pathLst>
              </a:custGeom>
              <a:solidFill>
                <a:srgbClr val="BFF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31" name="Freeform 63"/>
              <p:cNvSpPr>
                <a:spLocks/>
              </p:cNvSpPr>
              <p:nvPr/>
            </p:nvSpPr>
            <p:spPr bwMode="auto">
              <a:xfrm>
                <a:off x="3181" y="2902"/>
                <a:ext cx="313" cy="268"/>
              </a:xfrm>
              <a:custGeom>
                <a:avLst/>
                <a:gdLst>
                  <a:gd name="T0" fmla="*/ 285 w 314"/>
                  <a:gd name="T1" fmla="*/ 107 h 269"/>
                  <a:gd name="T2" fmla="*/ 251 w 314"/>
                  <a:gd name="T3" fmla="*/ 121 h 269"/>
                  <a:gd name="T4" fmla="*/ 217 w 314"/>
                  <a:gd name="T5" fmla="*/ 144 h 269"/>
                  <a:gd name="T6" fmla="*/ 205 w 314"/>
                  <a:gd name="T7" fmla="*/ 157 h 269"/>
                  <a:gd name="T8" fmla="*/ 215 w 314"/>
                  <a:gd name="T9" fmla="*/ 188 h 269"/>
                  <a:gd name="T10" fmla="*/ 210 w 314"/>
                  <a:gd name="T11" fmla="*/ 214 h 269"/>
                  <a:gd name="T12" fmla="*/ 189 w 314"/>
                  <a:gd name="T13" fmla="*/ 228 h 269"/>
                  <a:gd name="T14" fmla="*/ 165 w 314"/>
                  <a:gd name="T15" fmla="*/ 211 h 269"/>
                  <a:gd name="T16" fmla="*/ 154 w 314"/>
                  <a:gd name="T17" fmla="*/ 192 h 269"/>
                  <a:gd name="T18" fmla="*/ 124 w 314"/>
                  <a:gd name="T19" fmla="*/ 220 h 269"/>
                  <a:gd name="T20" fmla="*/ 85 w 314"/>
                  <a:gd name="T21" fmla="*/ 255 h 269"/>
                  <a:gd name="T22" fmla="*/ 56 w 314"/>
                  <a:gd name="T23" fmla="*/ 269 h 269"/>
                  <a:gd name="T24" fmla="*/ 52 w 314"/>
                  <a:gd name="T25" fmla="*/ 237 h 269"/>
                  <a:gd name="T26" fmla="*/ 20 w 314"/>
                  <a:gd name="T27" fmla="*/ 237 h 269"/>
                  <a:gd name="T28" fmla="*/ 32 w 314"/>
                  <a:gd name="T29" fmla="*/ 199 h 269"/>
                  <a:gd name="T30" fmla="*/ 67 w 314"/>
                  <a:gd name="T31" fmla="*/ 159 h 269"/>
                  <a:gd name="T32" fmla="*/ 90 w 314"/>
                  <a:gd name="T33" fmla="*/ 136 h 269"/>
                  <a:gd name="T34" fmla="*/ 49 w 314"/>
                  <a:gd name="T35" fmla="*/ 114 h 269"/>
                  <a:gd name="T36" fmla="*/ 13 w 314"/>
                  <a:gd name="T37" fmla="*/ 86 h 269"/>
                  <a:gd name="T38" fmla="*/ 0 w 314"/>
                  <a:gd name="T39" fmla="*/ 51 h 269"/>
                  <a:gd name="T40" fmla="*/ 17 w 314"/>
                  <a:gd name="T41" fmla="*/ 29 h 269"/>
                  <a:gd name="T42" fmla="*/ 52 w 314"/>
                  <a:gd name="T43" fmla="*/ 46 h 269"/>
                  <a:gd name="T44" fmla="*/ 42 w 314"/>
                  <a:gd name="T45" fmla="*/ 14 h 269"/>
                  <a:gd name="T46" fmla="*/ 61 w 314"/>
                  <a:gd name="T47" fmla="*/ 1 h 269"/>
                  <a:gd name="T48" fmla="*/ 85 w 314"/>
                  <a:gd name="T49" fmla="*/ 9 h 269"/>
                  <a:gd name="T50" fmla="*/ 102 w 314"/>
                  <a:gd name="T51" fmla="*/ 44 h 269"/>
                  <a:gd name="T52" fmla="*/ 134 w 314"/>
                  <a:gd name="T53" fmla="*/ 72 h 269"/>
                  <a:gd name="T54" fmla="*/ 158 w 314"/>
                  <a:gd name="T55" fmla="*/ 64 h 269"/>
                  <a:gd name="T56" fmla="*/ 215 w 314"/>
                  <a:gd name="T57" fmla="*/ 21 h 269"/>
                  <a:gd name="T58" fmla="*/ 270 w 314"/>
                  <a:gd name="T59" fmla="*/ 1 h 269"/>
                  <a:gd name="T60" fmla="*/ 314 w 314"/>
                  <a:gd name="T61" fmla="*/ 0 h 269"/>
                  <a:gd name="T62" fmla="*/ 285 w 314"/>
                  <a:gd name="T63" fmla="*/ 107 h 269"/>
                  <a:gd name="T64" fmla="*/ 285 w 314"/>
                  <a:gd name="T65" fmla="*/ 107 h 26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14"/>
                  <a:gd name="T100" fmla="*/ 0 h 269"/>
                  <a:gd name="T101" fmla="*/ 314 w 314"/>
                  <a:gd name="T102" fmla="*/ 269 h 26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14" h="269">
                    <a:moveTo>
                      <a:pt x="285" y="107"/>
                    </a:moveTo>
                    <a:lnTo>
                      <a:pt x="251" y="121"/>
                    </a:lnTo>
                    <a:lnTo>
                      <a:pt x="217" y="144"/>
                    </a:lnTo>
                    <a:lnTo>
                      <a:pt x="205" y="157"/>
                    </a:lnTo>
                    <a:lnTo>
                      <a:pt x="215" y="188"/>
                    </a:lnTo>
                    <a:lnTo>
                      <a:pt x="210" y="214"/>
                    </a:lnTo>
                    <a:lnTo>
                      <a:pt x="189" y="228"/>
                    </a:lnTo>
                    <a:lnTo>
                      <a:pt x="165" y="211"/>
                    </a:lnTo>
                    <a:lnTo>
                      <a:pt x="154" y="192"/>
                    </a:lnTo>
                    <a:lnTo>
                      <a:pt x="124" y="220"/>
                    </a:lnTo>
                    <a:lnTo>
                      <a:pt x="85" y="255"/>
                    </a:lnTo>
                    <a:lnTo>
                      <a:pt x="56" y="269"/>
                    </a:lnTo>
                    <a:lnTo>
                      <a:pt x="52" y="237"/>
                    </a:lnTo>
                    <a:lnTo>
                      <a:pt x="20" y="237"/>
                    </a:lnTo>
                    <a:lnTo>
                      <a:pt x="32" y="199"/>
                    </a:lnTo>
                    <a:lnTo>
                      <a:pt x="67" y="159"/>
                    </a:lnTo>
                    <a:lnTo>
                      <a:pt x="90" y="136"/>
                    </a:lnTo>
                    <a:lnTo>
                      <a:pt x="49" y="114"/>
                    </a:lnTo>
                    <a:lnTo>
                      <a:pt x="13" y="86"/>
                    </a:lnTo>
                    <a:lnTo>
                      <a:pt x="0" y="51"/>
                    </a:lnTo>
                    <a:lnTo>
                      <a:pt x="17" y="29"/>
                    </a:lnTo>
                    <a:lnTo>
                      <a:pt x="52" y="46"/>
                    </a:lnTo>
                    <a:lnTo>
                      <a:pt x="42" y="14"/>
                    </a:lnTo>
                    <a:lnTo>
                      <a:pt x="61" y="1"/>
                    </a:lnTo>
                    <a:lnTo>
                      <a:pt x="85" y="9"/>
                    </a:lnTo>
                    <a:lnTo>
                      <a:pt x="102" y="44"/>
                    </a:lnTo>
                    <a:lnTo>
                      <a:pt x="134" y="72"/>
                    </a:lnTo>
                    <a:lnTo>
                      <a:pt x="158" y="64"/>
                    </a:lnTo>
                    <a:lnTo>
                      <a:pt x="215" y="21"/>
                    </a:lnTo>
                    <a:lnTo>
                      <a:pt x="270" y="1"/>
                    </a:lnTo>
                    <a:lnTo>
                      <a:pt x="314" y="0"/>
                    </a:lnTo>
                    <a:lnTo>
                      <a:pt x="285" y="107"/>
                    </a:lnTo>
                    <a:close/>
                  </a:path>
                </a:pathLst>
              </a:custGeom>
              <a:solidFill>
                <a:srgbClr val="FF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32" name="Freeform 64"/>
              <p:cNvSpPr>
                <a:spLocks/>
              </p:cNvSpPr>
              <p:nvPr/>
            </p:nvSpPr>
            <p:spPr bwMode="auto">
              <a:xfrm>
                <a:off x="3756" y="3237"/>
                <a:ext cx="286" cy="409"/>
              </a:xfrm>
              <a:custGeom>
                <a:avLst/>
                <a:gdLst>
                  <a:gd name="T0" fmla="*/ 39 w 287"/>
                  <a:gd name="T1" fmla="*/ 36 h 409"/>
                  <a:gd name="T2" fmla="*/ 15 w 287"/>
                  <a:gd name="T3" fmla="*/ 104 h 409"/>
                  <a:gd name="T4" fmla="*/ 2 w 287"/>
                  <a:gd name="T5" fmla="*/ 167 h 409"/>
                  <a:gd name="T6" fmla="*/ 0 w 287"/>
                  <a:gd name="T7" fmla="*/ 227 h 409"/>
                  <a:gd name="T8" fmla="*/ 10 w 287"/>
                  <a:gd name="T9" fmla="*/ 290 h 409"/>
                  <a:gd name="T10" fmla="*/ 24 w 287"/>
                  <a:gd name="T11" fmla="*/ 344 h 409"/>
                  <a:gd name="T12" fmla="*/ 46 w 287"/>
                  <a:gd name="T13" fmla="*/ 384 h 409"/>
                  <a:gd name="T14" fmla="*/ 80 w 287"/>
                  <a:gd name="T15" fmla="*/ 401 h 409"/>
                  <a:gd name="T16" fmla="*/ 123 w 287"/>
                  <a:gd name="T17" fmla="*/ 409 h 409"/>
                  <a:gd name="T18" fmla="*/ 173 w 287"/>
                  <a:gd name="T19" fmla="*/ 405 h 409"/>
                  <a:gd name="T20" fmla="*/ 212 w 287"/>
                  <a:gd name="T21" fmla="*/ 392 h 409"/>
                  <a:gd name="T22" fmla="*/ 229 w 287"/>
                  <a:gd name="T23" fmla="*/ 367 h 409"/>
                  <a:gd name="T24" fmla="*/ 246 w 287"/>
                  <a:gd name="T25" fmla="*/ 316 h 409"/>
                  <a:gd name="T26" fmla="*/ 265 w 287"/>
                  <a:gd name="T27" fmla="*/ 267 h 409"/>
                  <a:gd name="T28" fmla="*/ 275 w 287"/>
                  <a:gd name="T29" fmla="*/ 232 h 409"/>
                  <a:gd name="T30" fmla="*/ 287 w 287"/>
                  <a:gd name="T31" fmla="*/ 177 h 409"/>
                  <a:gd name="T32" fmla="*/ 281 w 287"/>
                  <a:gd name="T33" fmla="*/ 121 h 409"/>
                  <a:gd name="T34" fmla="*/ 265 w 287"/>
                  <a:gd name="T35" fmla="*/ 72 h 409"/>
                  <a:gd name="T36" fmla="*/ 233 w 287"/>
                  <a:gd name="T37" fmla="*/ 33 h 409"/>
                  <a:gd name="T38" fmla="*/ 182 w 287"/>
                  <a:gd name="T39" fmla="*/ 19 h 409"/>
                  <a:gd name="T40" fmla="*/ 141 w 287"/>
                  <a:gd name="T41" fmla="*/ 14 h 409"/>
                  <a:gd name="T42" fmla="*/ 102 w 287"/>
                  <a:gd name="T43" fmla="*/ 0 h 409"/>
                  <a:gd name="T44" fmla="*/ 68 w 287"/>
                  <a:gd name="T45" fmla="*/ 9 h 409"/>
                  <a:gd name="T46" fmla="*/ 39 w 287"/>
                  <a:gd name="T47" fmla="*/ 36 h 409"/>
                  <a:gd name="T48" fmla="*/ 39 w 287"/>
                  <a:gd name="T49" fmla="*/ 36 h 40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7"/>
                  <a:gd name="T76" fmla="*/ 0 h 409"/>
                  <a:gd name="T77" fmla="*/ 287 w 287"/>
                  <a:gd name="T78" fmla="*/ 409 h 40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7" h="409">
                    <a:moveTo>
                      <a:pt x="39" y="36"/>
                    </a:moveTo>
                    <a:lnTo>
                      <a:pt x="15" y="104"/>
                    </a:lnTo>
                    <a:lnTo>
                      <a:pt x="2" y="167"/>
                    </a:lnTo>
                    <a:lnTo>
                      <a:pt x="0" y="227"/>
                    </a:lnTo>
                    <a:lnTo>
                      <a:pt x="10" y="290"/>
                    </a:lnTo>
                    <a:lnTo>
                      <a:pt x="24" y="344"/>
                    </a:lnTo>
                    <a:lnTo>
                      <a:pt x="46" y="384"/>
                    </a:lnTo>
                    <a:lnTo>
                      <a:pt x="80" y="401"/>
                    </a:lnTo>
                    <a:lnTo>
                      <a:pt x="123" y="409"/>
                    </a:lnTo>
                    <a:lnTo>
                      <a:pt x="173" y="405"/>
                    </a:lnTo>
                    <a:lnTo>
                      <a:pt x="212" y="392"/>
                    </a:lnTo>
                    <a:lnTo>
                      <a:pt x="229" y="367"/>
                    </a:lnTo>
                    <a:lnTo>
                      <a:pt x="246" y="316"/>
                    </a:lnTo>
                    <a:lnTo>
                      <a:pt x="265" y="267"/>
                    </a:lnTo>
                    <a:lnTo>
                      <a:pt x="275" y="232"/>
                    </a:lnTo>
                    <a:lnTo>
                      <a:pt x="287" y="177"/>
                    </a:lnTo>
                    <a:lnTo>
                      <a:pt x="281" y="121"/>
                    </a:lnTo>
                    <a:lnTo>
                      <a:pt x="265" y="72"/>
                    </a:lnTo>
                    <a:lnTo>
                      <a:pt x="233" y="33"/>
                    </a:lnTo>
                    <a:lnTo>
                      <a:pt x="182" y="19"/>
                    </a:lnTo>
                    <a:lnTo>
                      <a:pt x="141" y="14"/>
                    </a:lnTo>
                    <a:lnTo>
                      <a:pt x="102" y="0"/>
                    </a:lnTo>
                    <a:lnTo>
                      <a:pt x="68" y="9"/>
                    </a:lnTo>
                    <a:lnTo>
                      <a:pt x="39" y="36"/>
                    </a:lnTo>
                    <a:close/>
                  </a:path>
                </a:pathLst>
              </a:custGeom>
              <a:solidFill>
                <a:srgbClr val="FF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33" name="Freeform 65"/>
              <p:cNvSpPr>
                <a:spLocks/>
              </p:cNvSpPr>
              <p:nvPr/>
            </p:nvSpPr>
            <p:spPr bwMode="auto">
              <a:xfrm>
                <a:off x="4277" y="2316"/>
                <a:ext cx="330" cy="627"/>
              </a:xfrm>
              <a:custGeom>
                <a:avLst/>
                <a:gdLst>
                  <a:gd name="T0" fmla="*/ 103 w 330"/>
                  <a:gd name="T1" fmla="*/ 8 h 626"/>
                  <a:gd name="T2" fmla="*/ 134 w 330"/>
                  <a:gd name="T3" fmla="*/ 16 h 626"/>
                  <a:gd name="T4" fmla="*/ 177 w 330"/>
                  <a:gd name="T5" fmla="*/ 23 h 626"/>
                  <a:gd name="T6" fmla="*/ 198 w 330"/>
                  <a:gd name="T7" fmla="*/ 78 h 626"/>
                  <a:gd name="T8" fmla="*/ 238 w 330"/>
                  <a:gd name="T9" fmla="*/ 186 h 626"/>
                  <a:gd name="T10" fmla="*/ 272 w 330"/>
                  <a:gd name="T11" fmla="*/ 253 h 626"/>
                  <a:gd name="T12" fmla="*/ 287 w 330"/>
                  <a:gd name="T13" fmla="*/ 327 h 626"/>
                  <a:gd name="T14" fmla="*/ 296 w 330"/>
                  <a:gd name="T15" fmla="*/ 379 h 626"/>
                  <a:gd name="T16" fmla="*/ 300 w 330"/>
                  <a:gd name="T17" fmla="*/ 432 h 626"/>
                  <a:gd name="T18" fmla="*/ 330 w 330"/>
                  <a:gd name="T19" fmla="*/ 473 h 626"/>
                  <a:gd name="T20" fmla="*/ 157 w 330"/>
                  <a:gd name="T21" fmla="*/ 557 h 626"/>
                  <a:gd name="T22" fmla="*/ 66 w 330"/>
                  <a:gd name="T23" fmla="*/ 614 h 626"/>
                  <a:gd name="T24" fmla="*/ 36 w 330"/>
                  <a:gd name="T25" fmla="*/ 626 h 626"/>
                  <a:gd name="T26" fmla="*/ 0 w 330"/>
                  <a:gd name="T27" fmla="*/ 595 h 626"/>
                  <a:gd name="T28" fmla="*/ 109 w 330"/>
                  <a:gd name="T29" fmla="*/ 522 h 626"/>
                  <a:gd name="T30" fmla="*/ 190 w 330"/>
                  <a:gd name="T31" fmla="*/ 462 h 626"/>
                  <a:gd name="T32" fmla="*/ 251 w 330"/>
                  <a:gd name="T33" fmla="*/ 422 h 626"/>
                  <a:gd name="T34" fmla="*/ 258 w 330"/>
                  <a:gd name="T35" fmla="*/ 377 h 626"/>
                  <a:gd name="T36" fmla="*/ 202 w 330"/>
                  <a:gd name="T37" fmla="*/ 277 h 626"/>
                  <a:gd name="T38" fmla="*/ 152 w 330"/>
                  <a:gd name="T39" fmla="*/ 193 h 626"/>
                  <a:gd name="T40" fmla="*/ 98 w 330"/>
                  <a:gd name="T41" fmla="*/ 99 h 626"/>
                  <a:gd name="T42" fmla="*/ 69 w 330"/>
                  <a:gd name="T43" fmla="*/ 16 h 626"/>
                  <a:gd name="T44" fmla="*/ 84 w 330"/>
                  <a:gd name="T45" fmla="*/ 0 h 626"/>
                  <a:gd name="T46" fmla="*/ 103 w 330"/>
                  <a:gd name="T47" fmla="*/ 8 h 626"/>
                  <a:gd name="T48" fmla="*/ 103 w 330"/>
                  <a:gd name="T49" fmla="*/ 8 h 6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30"/>
                  <a:gd name="T76" fmla="*/ 0 h 626"/>
                  <a:gd name="T77" fmla="*/ 330 w 330"/>
                  <a:gd name="T78" fmla="*/ 626 h 6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30" h="626">
                    <a:moveTo>
                      <a:pt x="103" y="8"/>
                    </a:moveTo>
                    <a:lnTo>
                      <a:pt x="134" y="16"/>
                    </a:lnTo>
                    <a:lnTo>
                      <a:pt x="177" y="23"/>
                    </a:lnTo>
                    <a:lnTo>
                      <a:pt x="198" y="78"/>
                    </a:lnTo>
                    <a:lnTo>
                      <a:pt x="238" y="186"/>
                    </a:lnTo>
                    <a:lnTo>
                      <a:pt x="272" y="253"/>
                    </a:lnTo>
                    <a:lnTo>
                      <a:pt x="287" y="327"/>
                    </a:lnTo>
                    <a:lnTo>
                      <a:pt x="296" y="379"/>
                    </a:lnTo>
                    <a:lnTo>
                      <a:pt x="300" y="432"/>
                    </a:lnTo>
                    <a:lnTo>
                      <a:pt x="330" y="473"/>
                    </a:lnTo>
                    <a:lnTo>
                      <a:pt x="157" y="557"/>
                    </a:lnTo>
                    <a:lnTo>
                      <a:pt x="66" y="614"/>
                    </a:lnTo>
                    <a:lnTo>
                      <a:pt x="36" y="626"/>
                    </a:lnTo>
                    <a:lnTo>
                      <a:pt x="0" y="595"/>
                    </a:lnTo>
                    <a:lnTo>
                      <a:pt x="109" y="522"/>
                    </a:lnTo>
                    <a:lnTo>
                      <a:pt x="190" y="462"/>
                    </a:lnTo>
                    <a:lnTo>
                      <a:pt x="251" y="422"/>
                    </a:lnTo>
                    <a:lnTo>
                      <a:pt x="258" y="377"/>
                    </a:lnTo>
                    <a:lnTo>
                      <a:pt x="202" y="277"/>
                    </a:lnTo>
                    <a:lnTo>
                      <a:pt x="152" y="193"/>
                    </a:lnTo>
                    <a:lnTo>
                      <a:pt x="98" y="99"/>
                    </a:lnTo>
                    <a:lnTo>
                      <a:pt x="69" y="16"/>
                    </a:lnTo>
                    <a:lnTo>
                      <a:pt x="84" y="0"/>
                    </a:lnTo>
                    <a:lnTo>
                      <a:pt x="103" y="8"/>
                    </a:lnTo>
                    <a:close/>
                  </a:path>
                </a:pathLst>
              </a:custGeom>
              <a:solidFill>
                <a:srgbClr val="80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34" name="Freeform 66"/>
              <p:cNvSpPr>
                <a:spLocks/>
              </p:cNvSpPr>
              <p:nvPr/>
            </p:nvSpPr>
            <p:spPr bwMode="auto">
              <a:xfrm>
                <a:off x="4328" y="2295"/>
                <a:ext cx="215" cy="437"/>
              </a:xfrm>
              <a:custGeom>
                <a:avLst/>
                <a:gdLst>
                  <a:gd name="T0" fmla="*/ 75 w 214"/>
                  <a:gd name="T1" fmla="*/ 128 h 436"/>
                  <a:gd name="T2" fmla="*/ 95 w 214"/>
                  <a:gd name="T3" fmla="*/ 163 h 436"/>
                  <a:gd name="T4" fmla="*/ 117 w 214"/>
                  <a:gd name="T5" fmla="*/ 198 h 436"/>
                  <a:gd name="T6" fmla="*/ 139 w 214"/>
                  <a:gd name="T7" fmla="*/ 232 h 436"/>
                  <a:gd name="T8" fmla="*/ 160 w 214"/>
                  <a:gd name="T9" fmla="*/ 266 h 436"/>
                  <a:gd name="T10" fmla="*/ 179 w 214"/>
                  <a:gd name="T11" fmla="*/ 301 h 436"/>
                  <a:gd name="T12" fmla="*/ 196 w 214"/>
                  <a:gd name="T13" fmla="*/ 337 h 436"/>
                  <a:gd name="T14" fmla="*/ 209 w 214"/>
                  <a:gd name="T15" fmla="*/ 376 h 436"/>
                  <a:gd name="T16" fmla="*/ 213 w 214"/>
                  <a:gd name="T17" fmla="*/ 401 h 436"/>
                  <a:gd name="T18" fmla="*/ 210 w 214"/>
                  <a:gd name="T19" fmla="*/ 412 h 436"/>
                  <a:gd name="T20" fmla="*/ 206 w 214"/>
                  <a:gd name="T21" fmla="*/ 423 h 436"/>
                  <a:gd name="T22" fmla="*/ 201 w 214"/>
                  <a:gd name="T23" fmla="*/ 432 h 436"/>
                  <a:gd name="T24" fmla="*/ 194 w 214"/>
                  <a:gd name="T25" fmla="*/ 429 h 436"/>
                  <a:gd name="T26" fmla="*/ 188 w 214"/>
                  <a:gd name="T27" fmla="*/ 418 h 436"/>
                  <a:gd name="T28" fmla="*/ 184 w 214"/>
                  <a:gd name="T29" fmla="*/ 405 h 436"/>
                  <a:gd name="T30" fmla="*/ 180 w 214"/>
                  <a:gd name="T31" fmla="*/ 394 h 436"/>
                  <a:gd name="T32" fmla="*/ 176 w 214"/>
                  <a:gd name="T33" fmla="*/ 381 h 436"/>
                  <a:gd name="T34" fmla="*/ 172 w 214"/>
                  <a:gd name="T35" fmla="*/ 368 h 436"/>
                  <a:gd name="T36" fmla="*/ 167 w 214"/>
                  <a:gd name="T37" fmla="*/ 356 h 436"/>
                  <a:gd name="T38" fmla="*/ 162 w 214"/>
                  <a:gd name="T39" fmla="*/ 344 h 436"/>
                  <a:gd name="T40" fmla="*/ 153 w 214"/>
                  <a:gd name="T41" fmla="*/ 323 h 436"/>
                  <a:gd name="T42" fmla="*/ 137 w 214"/>
                  <a:gd name="T43" fmla="*/ 291 h 436"/>
                  <a:gd name="T44" fmla="*/ 120 w 214"/>
                  <a:gd name="T45" fmla="*/ 259 h 436"/>
                  <a:gd name="T46" fmla="*/ 102 w 214"/>
                  <a:gd name="T47" fmla="*/ 229 h 436"/>
                  <a:gd name="T48" fmla="*/ 82 w 214"/>
                  <a:gd name="T49" fmla="*/ 199 h 436"/>
                  <a:gd name="T50" fmla="*/ 63 w 214"/>
                  <a:gd name="T51" fmla="*/ 169 h 436"/>
                  <a:gd name="T52" fmla="*/ 45 w 214"/>
                  <a:gd name="T53" fmla="*/ 139 h 436"/>
                  <a:gd name="T54" fmla="*/ 29 w 214"/>
                  <a:gd name="T55" fmla="*/ 108 h 436"/>
                  <a:gd name="T56" fmla="*/ 20 w 214"/>
                  <a:gd name="T57" fmla="*/ 89 h 436"/>
                  <a:gd name="T58" fmla="*/ 17 w 214"/>
                  <a:gd name="T59" fmla="*/ 83 h 436"/>
                  <a:gd name="T60" fmla="*/ 13 w 214"/>
                  <a:gd name="T61" fmla="*/ 75 h 436"/>
                  <a:gd name="T62" fmla="*/ 9 w 214"/>
                  <a:gd name="T63" fmla="*/ 65 h 436"/>
                  <a:gd name="T64" fmla="*/ 7 w 214"/>
                  <a:gd name="T65" fmla="*/ 59 h 436"/>
                  <a:gd name="T66" fmla="*/ 6 w 214"/>
                  <a:gd name="T67" fmla="*/ 53 h 436"/>
                  <a:gd name="T68" fmla="*/ 5 w 214"/>
                  <a:gd name="T69" fmla="*/ 47 h 436"/>
                  <a:gd name="T70" fmla="*/ 5 w 214"/>
                  <a:gd name="T71" fmla="*/ 41 h 436"/>
                  <a:gd name="T72" fmla="*/ 4 w 214"/>
                  <a:gd name="T73" fmla="*/ 34 h 436"/>
                  <a:gd name="T74" fmla="*/ 2 w 214"/>
                  <a:gd name="T75" fmla="*/ 26 h 436"/>
                  <a:gd name="T76" fmla="*/ 0 w 214"/>
                  <a:gd name="T77" fmla="*/ 15 h 436"/>
                  <a:gd name="T78" fmla="*/ 2 w 214"/>
                  <a:gd name="T79" fmla="*/ 4 h 436"/>
                  <a:gd name="T80" fmla="*/ 13 w 214"/>
                  <a:gd name="T81" fmla="*/ 3 h 436"/>
                  <a:gd name="T82" fmla="*/ 26 w 214"/>
                  <a:gd name="T83" fmla="*/ 13 h 436"/>
                  <a:gd name="T84" fmla="*/ 34 w 214"/>
                  <a:gd name="T85" fmla="*/ 25 h 436"/>
                  <a:gd name="T86" fmla="*/ 39 w 214"/>
                  <a:gd name="T87" fmla="*/ 41 h 436"/>
                  <a:gd name="T88" fmla="*/ 43 w 214"/>
                  <a:gd name="T89" fmla="*/ 57 h 436"/>
                  <a:gd name="T90" fmla="*/ 47 w 214"/>
                  <a:gd name="T91" fmla="*/ 74 h 436"/>
                  <a:gd name="T92" fmla="*/ 52 w 214"/>
                  <a:gd name="T93" fmla="*/ 90 h 436"/>
                  <a:gd name="T94" fmla="*/ 60 w 214"/>
                  <a:gd name="T95" fmla="*/ 105 h 436"/>
                  <a:gd name="T96" fmla="*/ 66 w 214"/>
                  <a:gd name="T97" fmla="*/ 111 h 4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4"/>
                  <a:gd name="T148" fmla="*/ 0 h 436"/>
                  <a:gd name="T149" fmla="*/ 214 w 214"/>
                  <a:gd name="T150" fmla="*/ 436 h 4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4" h="436">
                    <a:moveTo>
                      <a:pt x="66" y="111"/>
                    </a:moveTo>
                    <a:lnTo>
                      <a:pt x="75" y="128"/>
                    </a:lnTo>
                    <a:lnTo>
                      <a:pt x="85" y="147"/>
                    </a:lnTo>
                    <a:lnTo>
                      <a:pt x="95" y="163"/>
                    </a:lnTo>
                    <a:lnTo>
                      <a:pt x="106" y="181"/>
                    </a:lnTo>
                    <a:lnTo>
                      <a:pt x="117" y="198"/>
                    </a:lnTo>
                    <a:lnTo>
                      <a:pt x="128" y="215"/>
                    </a:lnTo>
                    <a:lnTo>
                      <a:pt x="139" y="232"/>
                    </a:lnTo>
                    <a:lnTo>
                      <a:pt x="150" y="249"/>
                    </a:lnTo>
                    <a:lnTo>
                      <a:pt x="160" y="266"/>
                    </a:lnTo>
                    <a:lnTo>
                      <a:pt x="171" y="283"/>
                    </a:lnTo>
                    <a:lnTo>
                      <a:pt x="179" y="301"/>
                    </a:lnTo>
                    <a:lnTo>
                      <a:pt x="189" y="319"/>
                    </a:lnTo>
                    <a:lnTo>
                      <a:pt x="196" y="337"/>
                    </a:lnTo>
                    <a:lnTo>
                      <a:pt x="203" y="357"/>
                    </a:lnTo>
                    <a:lnTo>
                      <a:pt x="209" y="376"/>
                    </a:lnTo>
                    <a:lnTo>
                      <a:pt x="214" y="396"/>
                    </a:lnTo>
                    <a:lnTo>
                      <a:pt x="213" y="401"/>
                    </a:lnTo>
                    <a:lnTo>
                      <a:pt x="212" y="407"/>
                    </a:lnTo>
                    <a:lnTo>
                      <a:pt x="210" y="412"/>
                    </a:lnTo>
                    <a:lnTo>
                      <a:pt x="208" y="419"/>
                    </a:lnTo>
                    <a:lnTo>
                      <a:pt x="206" y="423"/>
                    </a:lnTo>
                    <a:lnTo>
                      <a:pt x="204" y="428"/>
                    </a:lnTo>
                    <a:lnTo>
                      <a:pt x="201" y="432"/>
                    </a:lnTo>
                    <a:lnTo>
                      <a:pt x="198" y="436"/>
                    </a:lnTo>
                    <a:lnTo>
                      <a:pt x="194" y="429"/>
                    </a:lnTo>
                    <a:lnTo>
                      <a:pt x="191" y="424"/>
                    </a:lnTo>
                    <a:lnTo>
                      <a:pt x="188" y="418"/>
                    </a:lnTo>
                    <a:lnTo>
                      <a:pt x="186" y="411"/>
                    </a:lnTo>
                    <a:lnTo>
                      <a:pt x="184" y="405"/>
                    </a:lnTo>
                    <a:lnTo>
                      <a:pt x="182" y="399"/>
                    </a:lnTo>
                    <a:lnTo>
                      <a:pt x="180" y="394"/>
                    </a:lnTo>
                    <a:lnTo>
                      <a:pt x="178" y="388"/>
                    </a:lnTo>
                    <a:lnTo>
                      <a:pt x="176" y="381"/>
                    </a:lnTo>
                    <a:lnTo>
                      <a:pt x="174" y="375"/>
                    </a:lnTo>
                    <a:lnTo>
                      <a:pt x="172" y="368"/>
                    </a:lnTo>
                    <a:lnTo>
                      <a:pt x="170" y="363"/>
                    </a:lnTo>
                    <a:lnTo>
                      <a:pt x="167" y="356"/>
                    </a:lnTo>
                    <a:lnTo>
                      <a:pt x="165" y="350"/>
                    </a:lnTo>
                    <a:lnTo>
                      <a:pt x="162" y="344"/>
                    </a:lnTo>
                    <a:lnTo>
                      <a:pt x="160" y="339"/>
                    </a:lnTo>
                    <a:lnTo>
                      <a:pt x="153" y="323"/>
                    </a:lnTo>
                    <a:lnTo>
                      <a:pt x="146" y="306"/>
                    </a:lnTo>
                    <a:lnTo>
                      <a:pt x="137" y="291"/>
                    </a:lnTo>
                    <a:lnTo>
                      <a:pt x="130" y="275"/>
                    </a:lnTo>
                    <a:lnTo>
                      <a:pt x="120" y="259"/>
                    </a:lnTo>
                    <a:lnTo>
                      <a:pt x="112" y="244"/>
                    </a:lnTo>
                    <a:lnTo>
                      <a:pt x="102" y="229"/>
                    </a:lnTo>
                    <a:lnTo>
                      <a:pt x="92" y="214"/>
                    </a:lnTo>
                    <a:lnTo>
                      <a:pt x="82" y="199"/>
                    </a:lnTo>
                    <a:lnTo>
                      <a:pt x="72" y="184"/>
                    </a:lnTo>
                    <a:lnTo>
                      <a:pt x="63" y="169"/>
                    </a:lnTo>
                    <a:lnTo>
                      <a:pt x="54" y="154"/>
                    </a:lnTo>
                    <a:lnTo>
                      <a:pt x="45" y="139"/>
                    </a:lnTo>
                    <a:lnTo>
                      <a:pt x="37" y="123"/>
                    </a:lnTo>
                    <a:lnTo>
                      <a:pt x="29" y="108"/>
                    </a:lnTo>
                    <a:lnTo>
                      <a:pt x="22" y="92"/>
                    </a:lnTo>
                    <a:lnTo>
                      <a:pt x="20" y="89"/>
                    </a:lnTo>
                    <a:lnTo>
                      <a:pt x="18" y="86"/>
                    </a:lnTo>
                    <a:lnTo>
                      <a:pt x="17" y="83"/>
                    </a:lnTo>
                    <a:lnTo>
                      <a:pt x="16" y="80"/>
                    </a:lnTo>
                    <a:lnTo>
                      <a:pt x="13" y="75"/>
                    </a:lnTo>
                    <a:lnTo>
                      <a:pt x="11" y="68"/>
                    </a:lnTo>
                    <a:lnTo>
                      <a:pt x="9" y="65"/>
                    </a:lnTo>
                    <a:lnTo>
                      <a:pt x="8" y="62"/>
                    </a:lnTo>
                    <a:lnTo>
                      <a:pt x="7" y="59"/>
                    </a:lnTo>
                    <a:lnTo>
                      <a:pt x="7" y="56"/>
                    </a:lnTo>
                    <a:lnTo>
                      <a:pt x="6" y="53"/>
                    </a:lnTo>
                    <a:lnTo>
                      <a:pt x="5" y="50"/>
                    </a:lnTo>
                    <a:lnTo>
                      <a:pt x="5" y="47"/>
                    </a:lnTo>
                    <a:lnTo>
                      <a:pt x="5" y="44"/>
                    </a:lnTo>
                    <a:lnTo>
                      <a:pt x="5" y="41"/>
                    </a:lnTo>
                    <a:lnTo>
                      <a:pt x="4" y="37"/>
                    </a:lnTo>
                    <a:lnTo>
                      <a:pt x="4" y="34"/>
                    </a:lnTo>
                    <a:lnTo>
                      <a:pt x="3" y="32"/>
                    </a:lnTo>
                    <a:lnTo>
                      <a:pt x="2" y="26"/>
                    </a:lnTo>
                    <a:lnTo>
                      <a:pt x="1" y="21"/>
                    </a:lnTo>
                    <a:lnTo>
                      <a:pt x="0" y="15"/>
                    </a:lnTo>
                    <a:lnTo>
                      <a:pt x="0" y="10"/>
                    </a:lnTo>
                    <a:lnTo>
                      <a:pt x="2" y="4"/>
                    </a:lnTo>
                    <a:lnTo>
                      <a:pt x="5" y="0"/>
                    </a:lnTo>
                    <a:lnTo>
                      <a:pt x="13" y="3"/>
                    </a:lnTo>
                    <a:lnTo>
                      <a:pt x="20" y="8"/>
                    </a:lnTo>
                    <a:lnTo>
                      <a:pt x="26" y="13"/>
                    </a:lnTo>
                    <a:lnTo>
                      <a:pt x="31" y="19"/>
                    </a:lnTo>
                    <a:lnTo>
                      <a:pt x="34" y="25"/>
                    </a:lnTo>
                    <a:lnTo>
                      <a:pt x="37" y="33"/>
                    </a:lnTo>
                    <a:lnTo>
                      <a:pt x="39" y="41"/>
                    </a:lnTo>
                    <a:lnTo>
                      <a:pt x="42" y="49"/>
                    </a:lnTo>
                    <a:lnTo>
                      <a:pt x="43" y="57"/>
                    </a:lnTo>
                    <a:lnTo>
                      <a:pt x="45" y="65"/>
                    </a:lnTo>
                    <a:lnTo>
                      <a:pt x="47" y="74"/>
                    </a:lnTo>
                    <a:lnTo>
                      <a:pt x="49" y="82"/>
                    </a:lnTo>
                    <a:lnTo>
                      <a:pt x="52" y="90"/>
                    </a:lnTo>
                    <a:lnTo>
                      <a:pt x="56" y="97"/>
                    </a:lnTo>
                    <a:lnTo>
                      <a:pt x="60" y="105"/>
                    </a:lnTo>
                    <a:lnTo>
                      <a:pt x="66" y="111"/>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35" name="Freeform 67"/>
              <p:cNvSpPr>
                <a:spLocks/>
              </p:cNvSpPr>
              <p:nvPr/>
            </p:nvSpPr>
            <p:spPr bwMode="auto">
              <a:xfrm>
                <a:off x="4055" y="2304"/>
                <a:ext cx="250" cy="313"/>
              </a:xfrm>
              <a:custGeom>
                <a:avLst/>
                <a:gdLst>
                  <a:gd name="T0" fmla="*/ 249 w 250"/>
                  <a:gd name="T1" fmla="*/ 11 h 313"/>
                  <a:gd name="T2" fmla="*/ 247 w 250"/>
                  <a:gd name="T3" fmla="*/ 22 h 313"/>
                  <a:gd name="T4" fmla="*/ 244 w 250"/>
                  <a:gd name="T5" fmla="*/ 32 h 313"/>
                  <a:gd name="T6" fmla="*/ 240 w 250"/>
                  <a:gd name="T7" fmla="*/ 41 h 313"/>
                  <a:gd name="T8" fmla="*/ 235 w 250"/>
                  <a:gd name="T9" fmla="*/ 49 h 313"/>
                  <a:gd name="T10" fmla="*/ 229 w 250"/>
                  <a:gd name="T11" fmla="*/ 57 h 313"/>
                  <a:gd name="T12" fmla="*/ 223 w 250"/>
                  <a:gd name="T13" fmla="*/ 67 h 313"/>
                  <a:gd name="T14" fmla="*/ 218 w 250"/>
                  <a:gd name="T15" fmla="*/ 76 h 313"/>
                  <a:gd name="T16" fmla="*/ 206 w 250"/>
                  <a:gd name="T17" fmla="*/ 92 h 313"/>
                  <a:gd name="T18" fmla="*/ 185 w 250"/>
                  <a:gd name="T19" fmla="*/ 112 h 313"/>
                  <a:gd name="T20" fmla="*/ 162 w 250"/>
                  <a:gd name="T21" fmla="*/ 131 h 313"/>
                  <a:gd name="T22" fmla="*/ 139 w 250"/>
                  <a:gd name="T23" fmla="*/ 150 h 313"/>
                  <a:gd name="T24" fmla="*/ 116 w 250"/>
                  <a:gd name="T25" fmla="*/ 169 h 313"/>
                  <a:gd name="T26" fmla="*/ 94 w 250"/>
                  <a:gd name="T27" fmla="*/ 187 h 313"/>
                  <a:gd name="T28" fmla="*/ 72 w 250"/>
                  <a:gd name="T29" fmla="*/ 206 h 313"/>
                  <a:gd name="T30" fmla="*/ 51 w 250"/>
                  <a:gd name="T31" fmla="*/ 226 h 313"/>
                  <a:gd name="T32" fmla="*/ 44 w 250"/>
                  <a:gd name="T33" fmla="*/ 240 h 313"/>
                  <a:gd name="T34" fmla="*/ 48 w 250"/>
                  <a:gd name="T35" fmla="*/ 249 h 313"/>
                  <a:gd name="T36" fmla="*/ 51 w 250"/>
                  <a:gd name="T37" fmla="*/ 257 h 313"/>
                  <a:gd name="T38" fmla="*/ 55 w 250"/>
                  <a:gd name="T39" fmla="*/ 265 h 313"/>
                  <a:gd name="T40" fmla="*/ 58 w 250"/>
                  <a:gd name="T41" fmla="*/ 272 h 313"/>
                  <a:gd name="T42" fmla="*/ 61 w 250"/>
                  <a:gd name="T43" fmla="*/ 282 h 313"/>
                  <a:gd name="T44" fmla="*/ 64 w 250"/>
                  <a:gd name="T45" fmla="*/ 290 h 313"/>
                  <a:gd name="T46" fmla="*/ 66 w 250"/>
                  <a:gd name="T47" fmla="*/ 299 h 313"/>
                  <a:gd name="T48" fmla="*/ 56 w 250"/>
                  <a:gd name="T49" fmla="*/ 313 h 313"/>
                  <a:gd name="T50" fmla="*/ 49 w 250"/>
                  <a:gd name="T51" fmla="*/ 306 h 313"/>
                  <a:gd name="T52" fmla="*/ 44 w 250"/>
                  <a:gd name="T53" fmla="*/ 300 h 313"/>
                  <a:gd name="T54" fmla="*/ 38 w 250"/>
                  <a:gd name="T55" fmla="*/ 294 h 313"/>
                  <a:gd name="T56" fmla="*/ 33 w 250"/>
                  <a:gd name="T57" fmla="*/ 288 h 313"/>
                  <a:gd name="T58" fmla="*/ 28 w 250"/>
                  <a:gd name="T59" fmla="*/ 282 h 313"/>
                  <a:gd name="T60" fmla="*/ 23 w 250"/>
                  <a:gd name="T61" fmla="*/ 275 h 313"/>
                  <a:gd name="T62" fmla="*/ 19 w 250"/>
                  <a:gd name="T63" fmla="*/ 268 h 313"/>
                  <a:gd name="T64" fmla="*/ 15 w 250"/>
                  <a:gd name="T65" fmla="*/ 262 h 313"/>
                  <a:gd name="T66" fmla="*/ 7 w 250"/>
                  <a:gd name="T67" fmla="*/ 260 h 313"/>
                  <a:gd name="T68" fmla="*/ 2 w 250"/>
                  <a:gd name="T69" fmla="*/ 256 h 313"/>
                  <a:gd name="T70" fmla="*/ 0 w 250"/>
                  <a:gd name="T71" fmla="*/ 250 h 313"/>
                  <a:gd name="T72" fmla="*/ 1 w 250"/>
                  <a:gd name="T73" fmla="*/ 242 h 313"/>
                  <a:gd name="T74" fmla="*/ 3 w 250"/>
                  <a:gd name="T75" fmla="*/ 234 h 313"/>
                  <a:gd name="T76" fmla="*/ 8 w 250"/>
                  <a:gd name="T77" fmla="*/ 229 h 313"/>
                  <a:gd name="T78" fmla="*/ 15 w 250"/>
                  <a:gd name="T79" fmla="*/ 224 h 313"/>
                  <a:gd name="T80" fmla="*/ 23 w 250"/>
                  <a:gd name="T81" fmla="*/ 223 h 313"/>
                  <a:gd name="T82" fmla="*/ 33 w 250"/>
                  <a:gd name="T83" fmla="*/ 209 h 313"/>
                  <a:gd name="T84" fmla="*/ 44 w 250"/>
                  <a:gd name="T85" fmla="*/ 197 h 313"/>
                  <a:gd name="T86" fmla="*/ 56 w 250"/>
                  <a:gd name="T87" fmla="*/ 185 h 313"/>
                  <a:gd name="T88" fmla="*/ 69 w 250"/>
                  <a:gd name="T89" fmla="*/ 176 h 313"/>
                  <a:gd name="T90" fmla="*/ 81 w 250"/>
                  <a:gd name="T91" fmla="*/ 167 h 313"/>
                  <a:gd name="T92" fmla="*/ 94 w 250"/>
                  <a:gd name="T93" fmla="*/ 157 h 313"/>
                  <a:gd name="T94" fmla="*/ 106 w 250"/>
                  <a:gd name="T95" fmla="*/ 147 h 313"/>
                  <a:gd name="T96" fmla="*/ 119 w 250"/>
                  <a:gd name="T97" fmla="*/ 138 h 313"/>
                  <a:gd name="T98" fmla="*/ 134 w 250"/>
                  <a:gd name="T99" fmla="*/ 122 h 313"/>
                  <a:gd name="T100" fmla="*/ 150 w 250"/>
                  <a:gd name="T101" fmla="*/ 109 h 313"/>
                  <a:gd name="T102" fmla="*/ 166 w 250"/>
                  <a:gd name="T103" fmla="*/ 95 h 313"/>
                  <a:gd name="T104" fmla="*/ 182 w 250"/>
                  <a:gd name="T105" fmla="*/ 81 h 313"/>
                  <a:gd name="T106" fmla="*/ 197 w 250"/>
                  <a:gd name="T107" fmla="*/ 66 h 313"/>
                  <a:gd name="T108" fmla="*/ 210 w 250"/>
                  <a:gd name="T109" fmla="*/ 48 h 313"/>
                  <a:gd name="T110" fmla="*/ 221 w 250"/>
                  <a:gd name="T111" fmla="*/ 31 h 313"/>
                  <a:gd name="T112" fmla="*/ 230 w 250"/>
                  <a:gd name="T113" fmla="*/ 11 h 313"/>
                  <a:gd name="T114" fmla="*/ 235 w 250"/>
                  <a:gd name="T115" fmla="*/ 5 h 313"/>
                  <a:gd name="T116" fmla="*/ 241 w 250"/>
                  <a:gd name="T117" fmla="*/ 1 h 313"/>
                  <a:gd name="T118" fmla="*/ 246 w 250"/>
                  <a:gd name="T119" fmla="*/ 0 h 313"/>
                  <a:gd name="T120" fmla="*/ 250 w 250"/>
                  <a:gd name="T121" fmla="*/ 5 h 31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50"/>
                  <a:gd name="T184" fmla="*/ 0 h 313"/>
                  <a:gd name="T185" fmla="*/ 250 w 250"/>
                  <a:gd name="T186" fmla="*/ 313 h 31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50" h="313">
                    <a:moveTo>
                      <a:pt x="250" y="5"/>
                    </a:moveTo>
                    <a:lnTo>
                      <a:pt x="249" y="11"/>
                    </a:lnTo>
                    <a:lnTo>
                      <a:pt x="249" y="16"/>
                    </a:lnTo>
                    <a:lnTo>
                      <a:pt x="247" y="22"/>
                    </a:lnTo>
                    <a:lnTo>
                      <a:pt x="246" y="27"/>
                    </a:lnTo>
                    <a:lnTo>
                      <a:pt x="244" y="32"/>
                    </a:lnTo>
                    <a:lnTo>
                      <a:pt x="242" y="37"/>
                    </a:lnTo>
                    <a:lnTo>
                      <a:pt x="240" y="41"/>
                    </a:lnTo>
                    <a:lnTo>
                      <a:pt x="238" y="45"/>
                    </a:lnTo>
                    <a:lnTo>
                      <a:pt x="235" y="49"/>
                    </a:lnTo>
                    <a:lnTo>
                      <a:pt x="232" y="54"/>
                    </a:lnTo>
                    <a:lnTo>
                      <a:pt x="229" y="57"/>
                    </a:lnTo>
                    <a:lnTo>
                      <a:pt x="227" y="63"/>
                    </a:lnTo>
                    <a:lnTo>
                      <a:pt x="223" y="67"/>
                    </a:lnTo>
                    <a:lnTo>
                      <a:pt x="221" y="72"/>
                    </a:lnTo>
                    <a:lnTo>
                      <a:pt x="218" y="76"/>
                    </a:lnTo>
                    <a:lnTo>
                      <a:pt x="217" y="82"/>
                    </a:lnTo>
                    <a:lnTo>
                      <a:pt x="206" y="92"/>
                    </a:lnTo>
                    <a:lnTo>
                      <a:pt x="195" y="102"/>
                    </a:lnTo>
                    <a:lnTo>
                      <a:pt x="185" y="112"/>
                    </a:lnTo>
                    <a:lnTo>
                      <a:pt x="174" y="122"/>
                    </a:lnTo>
                    <a:lnTo>
                      <a:pt x="162" y="131"/>
                    </a:lnTo>
                    <a:lnTo>
                      <a:pt x="151" y="141"/>
                    </a:lnTo>
                    <a:lnTo>
                      <a:pt x="139" y="150"/>
                    </a:lnTo>
                    <a:lnTo>
                      <a:pt x="128" y="160"/>
                    </a:lnTo>
                    <a:lnTo>
                      <a:pt x="116" y="169"/>
                    </a:lnTo>
                    <a:lnTo>
                      <a:pt x="105" y="177"/>
                    </a:lnTo>
                    <a:lnTo>
                      <a:pt x="94" y="187"/>
                    </a:lnTo>
                    <a:lnTo>
                      <a:pt x="83" y="197"/>
                    </a:lnTo>
                    <a:lnTo>
                      <a:pt x="72" y="206"/>
                    </a:lnTo>
                    <a:lnTo>
                      <a:pt x="62" y="215"/>
                    </a:lnTo>
                    <a:lnTo>
                      <a:pt x="51" y="226"/>
                    </a:lnTo>
                    <a:lnTo>
                      <a:pt x="43" y="237"/>
                    </a:lnTo>
                    <a:lnTo>
                      <a:pt x="44" y="240"/>
                    </a:lnTo>
                    <a:lnTo>
                      <a:pt x="46" y="244"/>
                    </a:lnTo>
                    <a:lnTo>
                      <a:pt x="48" y="249"/>
                    </a:lnTo>
                    <a:lnTo>
                      <a:pt x="50" y="253"/>
                    </a:lnTo>
                    <a:lnTo>
                      <a:pt x="51" y="257"/>
                    </a:lnTo>
                    <a:lnTo>
                      <a:pt x="53" y="261"/>
                    </a:lnTo>
                    <a:lnTo>
                      <a:pt x="55" y="265"/>
                    </a:lnTo>
                    <a:lnTo>
                      <a:pt x="57" y="269"/>
                    </a:lnTo>
                    <a:lnTo>
                      <a:pt x="58" y="272"/>
                    </a:lnTo>
                    <a:lnTo>
                      <a:pt x="60" y="276"/>
                    </a:lnTo>
                    <a:lnTo>
                      <a:pt x="61" y="282"/>
                    </a:lnTo>
                    <a:lnTo>
                      <a:pt x="63" y="286"/>
                    </a:lnTo>
                    <a:lnTo>
                      <a:pt x="64" y="290"/>
                    </a:lnTo>
                    <a:lnTo>
                      <a:pt x="65" y="295"/>
                    </a:lnTo>
                    <a:lnTo>
                      <a:pt x="66" y="299"/>
                    </a:lnTo>
                    <a:lnTo>
                      <a:pt x="67" y="304"/>
                    </a:lnTo>
                    <a:lnTo>
                      <a:pt x="56" y="313"/>
                    </a:lnTo>
                    <a:lnTo>
                      <a:pt x="52" y="309"/>
                    </a:lnTo>
                    <a:lnTo>
                      <a:pt x="49" y="306"/>
                    </a:lnTo>
                    <a:lnTo>
                      <a:pt x="46" y="303"/>
                    </a:lnTo>
                    <a:lnTo>
                      <a:pt x="44" y="300"/>
                    </a:lnTo>
                    <a:lnTo>
                      <a:pt x="41" y="297"/>
                    </a:lnTo>
                    <a:lnTo>
                      <a:pt x="38" y="294"/>
                    </a:lnTo>
                    <a:lnTo>
                      <a:pt x="35" y="291"/>
                    </a:lnTo>
                    <a:lnTo>
                      <a:pt x="33" y="288"/>
                    </a:lnTo>
                    <a:lnTo>
                      <a:pt x="30" y="285"/>
                    </a:lnTo>
                    <a:lnTo>
                      <a:pt x="28" y="282"/>
                    </a:lnTo>
                    <a:lnTo>
                      <a:pt x="26" y="278"/>
                    </a:lnTo>
                    <a:lnTo>
                      <a:pt x="23" y="275"/>
                    </a:lnTo>
                    <a:lnTo>
                      <a:pt x="21" y="271"/>
                    </a:lnTo>
                    <a:lnTo>
                      <a:pt x="19" y="268"/>
                    </a:lnTo>
                    <a:lnTo>
                      <a:pt x="17" y="265"/>
                    </a:lnTo>
                    <a:lnTo>
                      <a:pt x="15" y="262"/>
                    </a:lnTo>
                    <a:lnTo>
                      <a:pt x="10" y="261"/>
                    </a:lnTo>
                    <a:lnTo>
                      <a:pt x="7" y="260"/>
                    </a:lnTo>
                    <a:lnTo>
                      <a:pt x="4" y="258"/>
                    </a:lnTo>
                    <a:lnTo>
                      <a:pt x="2" y="256"/>
                    </a:lnTo>
                    <a:lnTo>
                      <a:pt x="1" y="253"/>
                    </a:lnTo>
                    <a:lnTo>
                      <a:pt x="0" y="250"/>
                    </a:lnTo>
                    <a:lnTo>
                      <a:pt x="0" y="245"/>
                    </a:lnTo>
                    <a:lnTo>
                      <a:pt x="1" y="242"/>
                    </a:lnTo>
                    <a:lnTo>
                      <a:pt x="1" y="238"/>
                    </a:lnTo>
                    <a:lnTo>
                      <a:pt x="3" y="234"/>
                    </a:lnTo>
                    <a:lnTo>
                      <a:pt x="5" y="231"/>
                    </a:lnTo>
                    <a:lnTo>
                      <a:pt x="8" y="229"/>
                    </a:lnTo>
                    <a:lnTo>
                      <a:pt x="11" y="226"/>
                    </a:lnTo>
                    <a:lnTo>
                      <a:pt x="15" y="224"/>
                    </a:lnTo>
                    <a:lnTo>
                      <a:pt x="19" y="223"/>
                    </a:lnTo>
                    <a:lnTo>
                      <a:pt x="23" y="223"/>
                    </a:lnTo>
                    <a:lnTo>
                      <a:pt x="28" y="215"/>
                    </a:lnTo>
                    <a:lnTo>
                      <a:pt x="33" y="209"/>
                    </a:lnTo>
                    <a:lnTo>
                      <a:pt x="38" y="202"/>
                    </a:lnTo>
                    <a:lnTo>
                      <a:pt x="44" y="197"/>
                    </a:lnTo>
                    <a:lnTo>
                      <a:pt x="50" y="191"/>
                    </a:lnTo>
                    <a:lnTo>
                      <a:pt x="56" y="185"/>
                    </a:lnTo>
                    <a:lnTo>
                      <a:pt x="62" y="181"/>
                    </a:lnTo>
                    <a:lnTo>
                      <a:pt x="69" y="176"/>
                    </a:lnTo>
                    <a:lnTo>
                      <a:pt x="75" y="171"/>
                    </a:lnTo>
                    <a:lnTo>
                      <a:pt x="81" y="167"/>
                    </a:lnTo>
                    <a:lnTo>
                      <a:pt x="87" y="162"/>
                    </a:lnTo>
                    <a:lnTo>
                      <a:pt x="94" y="157"/>
                    </a:lnTo>
                    <a:lnTo>
                      <a:pt x="100" y="152"/>
                    </a:lnTo>
                    <a:lnTo>
                      <a:pt x="106" y="147"/>
                    </a:lnTo>
                    <a:lnTo>
                      <a:pt x="112" y="142"/>
                    </a:lnTo>
                    <a:lnTo>
                      <a:pt x="119" y="138"/>
                    </a:lnTo>
                    <a:lnTo>
                      <a:pt x="126" y="130"/>
                    </a:lnTo>
                    <a:lnTo>
                      <a:pt x="134" y="122"/>
                    </a:lnTo>
                    <a:lnTo>
                      <a:pt x="142" y="115"/>
                    </a:lnTo>
                    <a:lnTo>
                      <a:pt x="150" y="109"/>
                    </a:lnTo>
                    <a:lnTo>
                      <a:pt x="158" y="102"/>
                    </a:lnTo>
                    <a:lnTo>
                      <a:pt x="166" y="95"/>
                    </a:lnTo>
                    <a:lnTo>
                      <a:pt x="174" y="87"/>
                    </a:lnTo>
                    <a:lnTo>
                      <a:pt x="182" y="81"/>
                    </a:lnTo>
                    <a:lnTo>
                      <a:pt x="190" y="73"/>
                    </a:lnTo>
                    <a:lnTo>
                      <a:pt x="197" y="66"/>
                    </a:lnTo>
                    <a:lnTo>
                      <a:pt x="204" y="56"/>
                    </a:lnTo>
                    <a:lnTo>
                      <a:pt x="210" y="48"/>
                    </a:lnTo>
                    <a:lnTo>
                      <a:pt x="216" y="40"/>
                    </a:lnTo>
                    <a:lnTo>
                      <a:pt x="221" y="31"/>
                    </a:lnTo>
                    <a:lnTo>
                      <a:pt x="226" y="20"/>
                    </a:lnTo>
                    <a:lnTo>
                      <a:pt x="230" y="11"/>
                    </a:lnTo>
                    <a:lnTo>
                      <a:pt x="232" y="8"/>
                    </a:lnTo>
                    <a:lnTo>
                      <a:pt x="235" y="5"/>
                    </a:lnTo>
                    <a:lnTo>
                      <a:pt x="237" y="3"/>
                    </a:lnTo>
                    <a:lnTo>
                      <a:pt x="241" y="1"/>
                    </a:lnTo>
                    <a:lnTo>
                      <a:pt x="243" y="0"/>
                    </a:lnTo>
                    <a:lnTo>
                      <a:pt x="246" y="0"/>
                    </a:lnTo>
                    <a:lnTo>
                      <a:pt x="248" y="1"/>
                    </a:lnTo>
                    <a:lnTo>
                      <a:pt x="250" y="5"/>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36" name="Freeform 68"/>
              <p:cNvSpPr>
                <a:spLocks/>
              </p:cNvSpPr>
              <p:nvPr/>
            </p:nvSpPr>
            <p:spPr bwMode="auto">
              <a:xfrm>
                <a:off x="3669" y="2329"/>
                <a:ext cx="46" cy="82"/>
              </a:xfrm>
              <a:custGeom>
                <a:avLst/>
                <a:gdLst>
                  <a:gd name="T0" fmla="*/ 45 w 45"/>
                  <a:gd name="T1" fmla="*/ 19 h 82"/>
                  <a:gd name="T2" fmla="*/ 44 w 45"/>
                  <a:gd name="T3" fmla="*/ 23 h 82"/>
                  <a:gd name="T4" fmla="*/ 44 w 45"/>
                  <a:gd name="T5" fmla="*/ 28 h 82"/>
                  <a:gd name="T6" fmla="*/ 43 w 45"/>
                  <a:gd name="T7" fmla="*/ 32 h 82"/>
                  <a:gd name="T8" fmla="*/ 43 w 45"/>
                  <a:gd name="T9" fmla="*/ 37 h 82"/>
                  <a:gd name="T10" fmla="*/ 42 w 45"/>
                  <a:gd name="T11" fmla="*/ 41 h 82"/>
                  <a:gd name="T12" fmla="*/ 41 w 45"/>
                  <a:gd name="T13" fmla="*/ 45 h 82"/>
                  <a:gd name="T14" fmla="*/ 39 w 45"/>
                  <a:gd name="T15" fmla="*/ 48 h 82"/>
                  <a:gd name="T16" fmla="*/ 38 w 45"/>
                  <a:gd name="T17" fmla="*/ 52 h 82"/>
                  <a:gd name="T18" fmla="*/ 36 w 45"/>
                  <a:gd name="T19" fmla="*/ 56 h 82"/>
                  <a:gd name="T20" fmla="*/ 34 w 45"/>
                  <a:gd name="T21" fmla="*/ 59 h 82"/>
                  <a:gd name="T22" fmla="*/ 32 w 45"/>
                  <a:gd name="T23" fmla="*/ 63 h 82"/>
                  <a:gd name="T24" fmla="*/ 31 w 45"/>
                  <a:gd name="T25" fmla="*/ 67 h 82"/>
                  <a:gd name="T26" fmla="*/ 29 w 45"/>
                  <a:gd name="T27" fmla="*/ 71 h 82"/>
                  <a:gd name="T28" fmla="*/ 27 w 45"/>
                  <a:gd name="T29" fmla="*/ 75 h 82"/>
                  <a:gd name="T30" fmla="*/ 24 w 45"/>
                  <a:gd name="T31" fmla="*/ 78 h 82"/>
                  <a:gd name="T32" fmla="*/ 23 w 45"/>
                  <a:gd name="T33" fmla="*/ 82 h 82"/>
                  <a:gd name="T34" fmla="*/ 18 w 45"/>
                  <a:gd name="T35" fmla="*/ 81 h 82"/>
                  <a:gd name="T36" fmla="*/ 15 w 45"/>
                  <a:gd name="T37" fmla="*/ 80 h 82"/>
                  <a:gd name="T38" fmla="*/ 13 w 45"/>
                  <a:gd name="T39" fmla="*/ 77 h 82"/>
                  <a:gd name="T40" fmla="*/ 11 w 45"/>
                  <a:gd name="T41" fmla="*/ 74 h 82"/>
                  <a:gd name="T42" fmla="*/ 9 w 45"/>
                  <a:gd name="T43" fmla="*/ 70 h 82"/>
                  <a:gd name="T44" fmla="*/ 7 w 45"/>
                  <a:gd name="T45" fmla="*/ 65 h 82"/>
                  <a:gd name="T46" fmla="*/ 5 w 45"/>
                  <a:gd name="T47" fmla="*/ 62 h 82"/>
                  <a:gd name="T48" fmla="*/ 4 w 45"/>
                  <a:gd name="T49" fmla="*/ 59 h 82"/>
                  <a:gd name="T50" fmla="*/ 4 w 45"/>
                  <a:gd name="T51" fmla="*/ 56 h 82"/>
                  <a:gd name="T52" fmla="*/ 4 w 45"/>
                  <a:gd name="T53" fmla="*/ 52 h 82"/>
                  <a:gd name="T54" fmla="*/ 4 w 45"/>
                  <a:gd name="T55" fmla="*/ 48 h 82"/>
                  <a:gd name="T56" fmla="*/ 3 w 45"/>
                  <a:gd name="T57" fmla="*/ 44 h 82"/>
                  <a:gd name="T58" fmla="*/ 2 w 45"/>
                  <a:gd name="T59" fmla="*/ 40 h 82"/>
                  <a:gd name="T60" fmla="*/ 2 w 45"/>
                  <a:gd name="T61" fmla="*/ 36 h 82"/>
                  <a:gd name="T62" fmla="*/ 1 w 45"/>
                  <a:gd name="T63" fmla="*/ 31 h 82"/>
                  <a:gd name="T64" fmla="*/ 1 w 45"/>
                  <a:gd name="T65" fmla="*/ 27 h 82"/>
                  <a:gd name="T66" fmla="*/ 0 w 45"/>
                  <a:gd name="T67" fmla="*/ 22 h 82"/>
                  <a:gd name="T68" fmla="*/ 0 w 45"/>
                  <a:gd name="T69" fmla="*/ 19 h 82"/>
                  <a:gd name="T70" fmla="*/ 0 w 45"/>
                  <a:gd name="T71" fmla="*/ 15 h 82"/>
                  <a:gd name="T72" fmla="*/ 2 w 45"/>
                  <a:gd name="T73" fmla="*/ 12 h 82"/>
                  <a:gd name="T74" fmla="*/ 3 w 45"/>
                  <a:gd name="T75" fmla="*/ 8 h 82"/>
                  <a:gd name="T76" fmla="*/ 5 w 45"/>
                  <a:gd name="T77" fmla="*/ 5 h 82"/>
                  <a:gd name="T78" fmla="*/ 7 w 45"/>
                  <a:gd name="T79" fmla="*/ 1 h 82"/>
                  <a:gd name="T80" fmla="*/ 12 w 45"/>
                  <a:gd name="T81" fmla="*/ 0 h 82"/>
                  <a:gd name="T82" fmla="*/ 16 w 45"/>
                  <a:gd name="T83" fmla="*/ 0 h 82"/>
                  <a:gd name="T84" fmla="*/ 21 w 45"/>
                  <a:gd name="T85" fmla="*/ 1 h 82"/>
                  <a:gd name="T86" fmla="*/ 26 w 45"/>
                  <a:gd name="T87" fmla="*/ 2 h 82"/>
                  <a:gd name="T88" fmla="*/ 31 w 45"/>
                  <a:gd name="T89" fmla="*/ 5 h 82"/>
                  <a:gd name="T90" fmla="*/ 34 w 45"/>
                  <a:gd name="T91" fmla="*/ 7 h 82"/>
                  <a:gd name="T92" fmla="*/ 38 w 45"/>
                  <a:gd name="T93" fmla="*/ 11 h 82"/>
                  <a:gd name="T94" fmla="*/ 42 w 45"/>
                  <a:gd name="T95" fmla="*/ 14 h 82"/>
                  <a:gd name="T96" fmla="*/ 45 w 45"/>
                  <a:gd name="T97" fmla="*/ 19 h 82"/>
                  <a:gd name="T98" fmla="*/ 45 w 45"/>
                  <a:gd name="T99" fmla="*/ 19 h 8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5"/>
                  <a:gd name="T151" fmla="*/ 0 h 82"/>
                  <a:gd name="T152" fmla="*/ 45 w 45"/>
                  <a:gd name="T153" fmla="*/ 82 h 8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5" h="82">
                    <a:moveTo>
                      <a:pt x="45" y="19"/>
                    </a:moveTo>
                    <a:lnTo>
                      <a:pt x="44" y="23"/>
                    </a:lnTo>
                    <a:lnTo>
                      <a:pt x="44" y="28"/>
                    </a:lnTo>
                    <a:lnTo>
                      <a:pt x="43" y="32"/>
                    </a:lnTo>
                    <a:lnTo>
                      <a:pt x="43" y="37"/>
                    </a:lnTo>
                    <a:lnTo>
                      <a:pt x="42" y="41"/>
                    </a:lnTo>
                    <a:lnTo>
                      <a:pt x="41" y="45"/>
                    </a:lnTo>
                    <a:lnTo>
                      <a:pt x="39" y="48"/>
                    </a:lnTo>
                    <a:lnTo>
                      <a:pt x="38" y="52"/>
                    </a:lnTo>
                    <a:lnTo>
                      <a:pt x="36" y="56"/>
                    </a:lnTo>
                    <a:lnTo>
                      <a:pt x="34" y="59"/>
                    </a:lnTo>
                    <a:lnTo>
                      <a:pt x="32" y="63"/>
                    </a:lnTo>
                    <a:lnTo>
                      <a:pt x="31" y="67"/>
                    </a:lnTo>
                    <a:lnTo>
                      <a:pt x="29" y="71"/>
                    </a:lnTo>
                    <a:lnTo>
                      <a:pt x="27" y="75"/>
                    </a:lnTo>
                    <a:lnTo>
                      <a:pt x="24" y="78"/>
                    </a:lnTo>
                    <a:lnTo>
                      <a:pt x="23" y="82"/>
                    </a:lnTo>
                    <a:lnTo>
                      <a:pt x="18" y="81"/>
                    </a:lnTo>
                    <a:lnTo>
                      <a:pt x="15" y="80"/>
                    </a:lnTo>
                    <a:lnTo>
                      <a:pt x="13" y="77"/>
                    </a:lnTo>
                    <a:lnTo>
                      <a:pt x="11" y="74"/>
                    </a:lnTo>
                    <a:lnTo>
                      <a:pt x="9" y="70"/>
                    </a:lnTo>
                    <a:lnTo>
                      <a:pt x="7" y="65"/>
                    </a:lnTo>
                    <a:lnTo>
                      <a:pt x="5" y="62"/>
                    </a:lnTo>
                    <a:lnTo>
                      <a:pt x="4" y="59"/>
                    </a:lnTo>
                    <a:lnTo>
                      <a:pt x="4" y="56"/>
                    </a:lnTo>
                    <a:lnTo>
                      <a:pt x="4" y="52"/>
                    </a:lnTo>
                    <a:lnTo>
                      <a:pt x="4" y="48"/>
                    </a:lnTo>
                    <a:lnTo>
                      <a:pt x="3" y="44"/>
                    </a:lnTo>
                    <a:lnTo>
                      <a:pt x="2" y="40"/>
                    </a:lnTo>
                    <a:lnTo>
                      <a:pt x="2" y="36"/>
                    </a:lnTo>
                    <a:lnTo>
                      <a:pt x="1" y="31"/>
                    </a:lnTo>
                    <a:lnTo>
                      <a:pt x="1" y="27"/>
                    </a:lnTo>
                    <a:lnTo>
                      <a:pt x="0" y="22"/>
                    </a:lnTo>
                    <a:lnTo>
                      <a:pt x="0" y="19"/>
                    </a:lnTo>
                    <a:lnTo>
                      <a:pt x="0" y="15"/>
                    </a:lnTo>
                    <a:lnTo>
                      <a:pt x="2" y="12"/>
                    </a:lnTo>
                    <a:lnTo>
                      <a:pt x="3" y="8"/>
                    </a:lnTo>
                    <a:lnTo>
                      <a:pt x="5" y="5"/>
                    </a:lnTo>
                    <a:lnTo>
                      <a:pt x="7" y="1"/>
                    </a:lnTo>
                    <a:lnTo>
                      <a:pt x="12" y="0"/>
                    </a:lnTo>
                    <a:lnTo>
                      <a:pt x="16" y="0"/>
                    </a:lnTo>
                    <a:lnTo>
                      <a:pt x="21" y="1"/>
                    </a:lnTo>
                    <a:lnTo>
                      <a:pt x="26" y="2"/>
                    </a:lnTo>
                    <a:lnTo>
                      <a:pt x="31" y="5"/>
                    </a:lnTo>
                    <a:lnTo>
                      <a:pt x="34" y="7"/>
                    </a:lnTo>
                    <a:lnTo>
                      <a:pt x="38" y="11"/>
                    </a:lnTo>
                    <a:lnTo>
                      <a:pt x="42" y="14"/>
                    </a:lnTo>
                    <a:lnTo>
                      <a:pt x="45" y="19"/>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37" name="Freeform 69"/>
              <p:cNvSpPr>
                <a:spLocks/>
              </p:cNvSpPr>
              <p:nvPr/>
            </p:nvSpPr>
            <p:spPr bwMode="auto">
              <a:xfrm>
                <a:off x="4432" y="2335"/>
                <a:ext cx="135" cy="388"/>
              </a:xfrm>
              <a:custGeom>
                <a:avLst/>
                <a:gdLst>
                  <a:gd name="T0" fmla="*/ 60 w 135"/>
                  <a:gd name="T1" fmla="*/ 100 h 389"/>
                  <a:gd name="T2" fmla="*/ 65 w 135"/>
                  <a:gd name="T3" fmla="*/ 113 h 389"/>
                  <a:gd name="T4" fmla="*/ 71 w 135"/>
                  <a:gd name="T5" fmla="*/ 127 h 389"/>
                  <a:gd name="T6" fmla="*/ 77 w 135"/>
                  <a:gd name="T7" fmla="*/ 141 h 389"/>
                  <a:gd name="T8" fmla="*/ 83 w 135"/>
                  <a:gd name="T9" fmla="*/ 154 h 389"/>
                  <a:gd name="T10" fmla="*/ 89 w 135"/>
                  <a:gd name="T11" fmla="*/ 167 h 389"/>
                  <a:gd name="T12" fmla="*/ 95 w 135"/>
                  <a:gd name="T13" fmla="*/ 180 h 389"/>
                  <a:gd name="T14" fmla="*/ 100 w 135"/>
                  <a:gd name="T15" fmla="*/ 195 h 389"/>
                  <a:gd name="T16" fmla="*/ 104 w 135"/>
                  <a:gd name="T17" fmla="*/ 208 h 389"/>
                  <a:gd name="T18" fmla="*/ 109 w 135"/>
                  <a:gd name="T19" fmla="*/ 220 h 389"/>
                  <a:gd name="T20" fmla="*/ 115 w 135"/>
                  <a:gd name="T21" fmla="*/ 230 h 389"/>
                  <a:gd name="T22" fmla="*/ 120 w 135"/>
                  <a:gd name="T23" fmla="*/ 242 h 389"/>
                  <a:gd name="T24" fmla="*/ 125 w 135"/>
                  <a:gd name="T25" fmla="*/ 254 h 389"/>
                  <a:gd name="T26" fmla="*/ 129 w 135"/>
                  <a:gd name="T27" fmla="*/ 265 h 389"/>
                  <a:gd name="T28" fmla="*/ 132 w 135"/>
                  <a:gd name="T29" fmla="*/ 277 h 389"/>
                  <a:gd name="T30" fmla="*/ 133 w 135"/>
                  <a:gd name="T31" fmla="*/ 289 h 389"/>
                  <a:gd name="T32" fmla="*/ 134 w 135"/>
                  <a:gd name="T33" fmla="*/ 301 h 389"/>
                  <a:gd name="T34" fmla="*/ 135 w 135"/>
                  <a:gd name="T35" fmla="*/ 313 h 389"/>
                  <a:gd name="T36" fmla="*/ 135 w 135"/>
                  <a:gd name="T37" fmla="*/ 324 h 389"/>
                  <a:gd name="T38" fmla="*/ 134 w 135"/>
                  <a:gd name="T39" fmla="*/ 336 h 389"/>
                  <a:gd name="T40" fmla="*/ 133 w 135"/>
                  <a:gd name="T41" fmla="*/ 348 h 389"/>
                  <a:gd name="T42" fmla="*/ 131 w 135"/>
                  <a:gd name="T43" fmla="*/ 359 h 389"/>
                  <a:gd name="T44" fmla="*/ 131 w 135"/>
                  <a:gd name="T45" fmla="*/ 370 h 389"/>
                  <a:gd name="T46" fmla="*/ 130 w 135"/>
                  <a:gd name="T47" fmla="*/ 383 h 389"/>
                  <a:gd name="T48" fmla="*/ 126 w 135"/>
                  <a:gd name="T49" fmla="*/ 380 h 389"/>
                  <a:gd name="T50" fmla="*/ 119 w 135"/>
                  <a:gd name="T51" fmla="*/ 362 h 389"/>
                  <a:gd name="T52" fmla="*/ 114 w 135"/>
                  <a:gd name="T53" fmla="*/ 344 h 389"/>
                  <a:gd name="T54" fmla="*/ 109 w 135"/>
                  <a:gd name="T55" fmla="*/ 326 h 389"/>
                  <a:gd name="T56" fmla="*/ 103 w 135"/>
                  <a:gd name="T57" fmla="*/ 307 h 389"/>
                  <a:gd name="T58" fmla="*/ 98 w 135"/>
                  <a:gd name="T59" fmla="*/ 289 h 389"/>
                  <a:gd name="T60" fmla="*/ 93 w 135"/>
                  <a:gd name="T61" fmla="*/ 271 h 389"/>
                  <a:gd name="T62" fmla="*/ 87 w 135"/>
                  <a:gd name="T63" fmla="*/ 254 h 389"/>
                  <a:gd name="T64" fmla="*/ 79 w 135"/>
                  <a:gd name="T65" fmla="*/ 232 h 389"/>
                  <a:gd name="T66" fmla="*/ 70 w 135"/>
                  <a:gd name="T67" fmla="*/ 207 h 389"/>
                  <a:gd name="T68" fmla="*/ 59 w 135"/>
                  <a:gd name="T69" fmla="*/ 182 h 389"/>
                  <a:gd name="T70" fmla="*/ 48 w 135"/>
                  <a:gd name="T71" fmla="*/ 159 h 389"/>
                  <a:gd name="T72" fmla="*/ 37 w 135"/>
                  <a:gd name="T73" fmla="*/ 135 h 389"/>
                  <a:gd name="T74" fmla="*/ 26 w 135"/>
                  <a:gd name="T75" fmla="*/ 110 h 389"/>
                  <a:gd name="T76" fmla="*/ 16 w 135"/>
                  <a:gd name="T77" fmla="*/ 85 h 389"/>
                  <a:gd name="T78" fmla="*/ 8 w 135"/>
                  <a:gd name="T79" fmla="*/ 59 h 389"/>
                  <a:gd name="T80" fmla="*/ 4 w 135"/>
                  <a:gd name="T81" fmla="*/ 44 h 389"/>
                  <a:gd name="T82" fmla="*/ 3 w 135"/>
                  <a:gd name="T83" fmla="*/ 38 h 389"/>
                  <a:gd name="T84" fmla="*/ 1 w 135"/>
                  <a:gd name="T85" fmla="*/ 31 h 389"/>
                  <a:gd name="T86" fmla="*/ 0 w 135"/>
                  <a:gd name="T87" fmla="*/ 24 h 389"/>
                  <a:gd name="T88" fmla="*/ 0 w 135"/>
                  <a:gd name="T89" fmla="*/ 17 h 389"/>
                  <a:gd name="T90" fmla="*/ 0 w 135"/>
                  <a:gd name="T91" fmla="*/ 11 h 389"/>
                  <a:gd name="T92" fmla="*/ 3 w 135"/>
                  <a:gd name="T93" fmla="*/ 3 h 389"/>
                  <a:gd name="T94" fmla="*/ 15 w 135"/>
                  <a:gd name="T95" fmla="*/ 1 h 389"/>
                  <a:gd name="T96" fmla="*/ 28 w 135"/>
                  <a:gd name="T97" fmla="*/ 7 h 389"/>
                  <a:gd name="T98" fmla="*/ 35 w 135"/>
                  <a:gd name="T99" fmla="*/ 16 h 389"/>
                  <a:gd name="T100" fmla="*/ 40 w 135"/>
                  <a:gd name="T101" fmla="*/ 28 h 389"/>
                  <a:gd name="T102" fmla="*/ 43 w 135"/>
                  <a:gd name="T103" fmla="*/ 44 h 389"/>
                  <a:gd name="T104" fmla="*/ 45 w 135"/>
                  <a:gd name="T105" fmla="*/ 58 h 389"/>
                  <a:gd name="T106" fmla="*/ 48 w 135"/>
                  <a:gd name="T107" fmla="*/ 74 h 389"/>
                  <a:gd name="T108" fmla="*/ 54 w 135"/>
                  <a:gd name="T109" fmla="*/ 86 h 389"/>
                  <a:gd name="T110" fmla="*/ 58 w 135"/>
                  <a:gd name="T111" fmla="*/ 94 h 3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5"/>
                  <a:gd name="T169" fmla="*/ 0 h 389"/>
                  <a:gd name="T170" fmla="*/ 135 w 135"/>
                  <a:gd name="T171" fmla="*/ 389 h 3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5" h="389">
                    <a:moveTo>
                      <a:pt x="58" y="94"/>
                    </a:moveTo>
                    <a:lnTo>
                      <a:pt x="60" y="100"/>
                    </a:lnTo>
                    <a:lnTo>
                      <a:pt x="62" y="107"/>
                    </a:lnTo>
                    <a:lnTo>
                      <a:pt x="65" y="113"/>
                    </a:lnTo>
                    <a:lnTo>
                      <a:pt x="68" y="120"/>
                    </a:lnTo>
                    <a:lnTo>
                      <a:pt x="71" y="127"/>
                    </a:lnTo>
                    <a:lnTo>
                      <a:pt x="74" y="134"/>
                    </a:lnTo>
                    <a:lnTo>
                      <a:pt x="77" y="141"/>
                    </a:lnTo>
                    <a:lnTo>
                      <a:pt x="81" y="148"/>
                    </a:lnTo>
                    <a:lnTo>
                      <a:pt x="83" y="154"/>
                    </a:lnTo>
                    <a:lnTo>
                      <a:pt x="86" y="161"/>
                    </a:lnTo>
                    <a:lnTo>
                      <a:pt x="89" y="167"/>
                    </a:lnTo>
                    <a:lnTo>
                      <a:pt x="92" y="174"/>
                    </a:lnTo>
                    <a:lnTo>
                      <a:pt x="95" y="180"/>
                    </a:lnTo>
                    <a:lnTo>
                      <a:pt x="98" y="188"/>
                    </a:lnTo>
                    <a:lnTo>
                      <a:pt x="100" y="195"/>
                    </a:lnTo>
                    <a:lnTo>
                      <a:pt x="103" y="202"/>
                    </a:lnTo>
                    <a:lnTo>
                      <a:pt x="104" y="208"/>
                    </a:lnTo>
                    <a:lnTo>
                      <a:pt x="107" y="213"/>
                    </a:lnTo>
                    <a:lnTo>
                      <a:pt x="109" y="220"/>
                    </a:lnTo>
                    <a:lnTo>
                      <a:pt x="112" y="225"/>
                    </a:lnTo>
                    <a:lnTo>
                      <a:pt x="115" y="230"/>
                    </a:lnTo>
                    <a:lnTo>
                      <a:pt x="117" y="236"/>
                    </a:lnTo>
                    <a:lnTo>
                      <a:pt x="120" y="242"/>
                    </a:lnTo>
                    <a:lnTo>
                      <a:pt x="123" y="248"/>
                    </a:lnTo>
                    <a:lnTo>
                      <a:pt x="125" y="254"/>
                    </a:lnTo>
                    <a:lnTo>
                      <a:pt x="127" y="259"/>
                    </a:lnTo>
                    <a:lnTo>
                      <a:pt x="129" y="265"/>
                    </a:lnTo>
                    <a:lnTo>
                      <a:pt x="131" y="271"/>
                    </a:lnTo>
                    <a:lnTo>
                      <a:pt x="132" y="277"/>
                    </a:lnTo>
                    <a:lnTo>
                      <a:pt x="133" y="283"/>
                    </a:lnTo>
                    <a:lnTo>
                      <a:pt x="133" y="289"/>
                    </a:lnTo>
                    <a:lnTo>
                      <a:pt x="133" y="296"/>
                    </a:lnTo>
                    <a:lnTo>
                      <a:pt x="134" y="301"/>
                    </a:lnTo>
                    <a:lnTo>
                      <a:pt x="135" y="307"/>
                    </a:lnTo>
                    <a:lnTo>
                      <a:pt x="135" y="313"/>
                    </a:lnTo>
                    <a:lnTo>
                      <a:pt x="135" y="319"/>
                    </a:lnTo>
                    <a:lnTo>
                      <a:pt x="135" y="324"/>
                    </a:lnTo>
                    <a:lnTo>
                      <a:pt x="135" y="330"/>
                    </a:lnTo>
                    <a:lnTo>
                      <a:pt x="134" y="336"/>
                    </a:lnTo>
                    <a:lnTo>
                      <a:pt x="134" y="342"/>
                    </a:lnTo>
                    <a:lnTo>
                      <a:pt x="133" y="348"/>
                    </a:lnTo>
                    <a:lnTo>
                      <a:pt x="132" y="354"/>
                    </a:lnTo>
                    <a:lnTo>
                      <a:pt x="131" y="359"/>
                    </a:lnTo>
                    <a:lnTo>
                      <a:pt x="131" y="365"/>
                    </a:lnTo>
                    <a:lnTo>
                      <a:pt x="131" y="370"/>
                    </a:lnTo>
                    <a:lnTo>
                      <a:pt x="130" y="378"/>
                    </a:lnTo>
                    <a:lnTo>
                      <a:pt x="130" y="383"/>
                    </a:lnTo>
                    <a:lnTo>
                      <a:pt x="130" y="389"/>
                    </a:lnTo>
                    <a:lnTo>
                      <a:pt x="126" y="380"/>
                    </a:lnTo>
                    <a:lnTo>
                      <a:pt x="123" y="370"/>
                    </a:lnTo>
                    <a:lnTo>
                      <a:pt x="119" y="362"/>
                    </a:lnTo>
                    <a:lnTo>
                      <a:pt x="117" y="353"/>
                    </a:lnTo>
                    <a:lnTo>
                      <a:pt x="114" y="344"/>
                    </a:lnTo>
                    <a:lnTo>
                      <a:pt x="111" y="335"/>
                    </a:lnTo>
                    <a:lnTo>
                      <a:pt x="109" y="326"/>
                    </a:lnTo>
                    <a:lnTo>
                      <a:pt x="106" y="317"/>
                    </a:lnTo>
                    <a:lnTo>
                      <a:pt x="103" y="307"/>
                    </a:lnTo>
                    <a:lnTo>
                      <a:pt x="101" y="298"/>
                    </a:lnTo>
                    <a:lnTo>
                      <a:pt x="98" y="289"/>
                    </a:lnTo>
                    <a:lnTo>
                      <a:pt x="96" y="281"/>
                    </a:lnTo>
                    <a:lnTo>
                      <a:pt x="93" y="271"/>
                    </a:lnTo>
                    <a:lnTo>
                      <a:pt x="90" y="263"/>
                    </a:lnTo>
                    <a:lnTo>
                      <a:pt x="87" y="254"/>
                    </a:lnTo>
                    <a:lnTo>
                      <a:pt x="84" y="244"/>
                    </a:lnTo>
                    <a:lnTo>
                      <a:pt x="79" y="232"/>
                    </a:lnTo>
                    <a:lnTo>
                      <a:pt x="75" y="220"/>
                    </a:lnTo>
                    <a:lnTo>
                      <a:pt x="70" y="207"/>
                    </a:lnTo>
                    <a:lnTo>
                      <a:pt x="65" y="195"/>
                    </a:lnTo>
                    <a:lnTo>
                      <a:pt x="59" y="182"/>
                    </a:lnTo>
                    <a:lnTo>
                      <a:pt x="54" y="171"/>
                    </a:lnTo>
                    <a:lnTo>
                      <a:pt x="48" y="159"/>
                    </a:lnTo>
                    <a:lnTo>
                      <a:pt x="43" y="146"/>
                    </a:lnTo>
                    <a:lnTo>
                      <a:pt x="37" y="135"/>
                    </a:lnTo>
                    <a:lnTo>
                      <a:pt x="32" y="122"/>
                    </a:lnTo>
                    <a:lnTo>
                      <a:pt x="26" y="110"/>
                    </a:lnTo>
                    <a:lnTo>
                      <a:pt x="22" y="98"/>
                    </a:lnTo>
                    <a:lnTo>
                      <a:pt x="16" y="85"/>
                    </a:lnTo>
                    <a:lnTo>
                      <a:pt x="12" y="73"/>
                    </a:lnTo>
                    <a:lnTo>
                      <a:pt x="8" y="59"/>
                    </a:lnTo>
                    <a:lnTo>
                      <a:pt x="4" y="48"/>
                    </a:lnTo>
                    <a:lnTo>
                      <a:pt x="4" y="44"/>
                    </a:lnTo>
                    <a:lnTo>
                      <a:pt x="3" y="41"/>
                    </a:lnTo>
                    <a:lnTo>
                      <a:pt x="3" y="38"/>
                    </a:lnTo>
                    <a:lnTo>
                      <a:pt x="2" y="35"/>
                    </a:lnTo>
                    <a:lnTo>
                      <a:pt x="1" y="31"/>
                    </a:lnTo>
                    <a:lnTo>
                      <a:pt x="1" y="27"/>
                    </a:lnTo>
                    <a:lnTo>
                      <a:pt x="0" y="24"/>
                    </a:lnTo>
                    <a:lnTo>
                      <a:pt x="0" y="21"/>
                    </a:lnTo>
                    <a:lnTo>
                      <a:pt x="0" y="17"/>
                    </a:lnTo>
                    <a:lnTo>
                      <a:pt x="0" y="14"/>
                    </a:lnTo>
                    <a:lnTo>
                      <a:pt x="0" y="11"/>
                    </a:lnTo>
                    <a:lnTo>
                      <a:pt x="1" y="8"/>
                    </a:lnTo>
                    <a:lnTo>
                      <a:pt x="3" y="3"/>
                    </a:lnTo>
                    <a:lnTo>
                      <a:pt x="8" y="0"/>
                    </a:lnTo>
                    <a:lnTo>
                      <a:pt x="15" y="1"/>
                    </a:lnTo>
                    <a:lnTo>
                      <a:pt x="22" y="3"/>
                    </a:lnTo>
                    <a:lnTo>
                      <a:pt x="28" y="7"/>
                    </a:lnTo>
                    <a:lnTo>
                      <a:pt x="32" y="11"/>
                    </a:lnTo>
                    <a:lnTo>
                      <a:pt x="35" y="16"/>
                    </a:lnTo>
                    <a:lnTo>
                      <a:pt x="38" y="22"/>
                    </a:lnTo>
                    <a:lnTo>
                      <a:pt x="40" y="28"/>
                    </a:lnTo>
                    <a:lnTo>
                      <a:pt x="42" y="37"/>
                    </a:lnTo>
                    <a:lnTo>
                      <a:pt x="43" y="44"/>
                    </a:lnTo>
                    <a:lnTo>
                      <a:pt x="44" y="51"/>
                    </a:lnTo>
                    <a:lnTo>
                      <a:pt x="45" y="58"/>
                    </a:lnTo>
                    <a:lnTo>
                      <a:pt x="46" y="67"/>
                    </a:lnTo>
                    <a:lnTo>
                      <a:pt x="48" y="74"/>
                    </a:lnTo>
                    <a:lnTo>
                      <a:pt x="50" y="81"/>
                    </a:lnTo>
                    <a:lnTo>
                      <a:pt x="54" y="86"/>
                    </a:lnTo>
                    <a:lnTo>
                      <a:pt x="58" y="94"/>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38" name="Freeform 70"/>
              <p:cNvSpPr>
                <a:spLocks/>
              </p:cNvSpPr>
              <p:nvPr/>
            </p:nvSpPr>
            <p:spPr bwMode="auto">
              <a:xfrm>
                <a:off x="3463" y="2346"/>
                <a:ext cx="95" cy="135"/>
              </a:xfrm>
              <a:custGeom>
                <a:avLst/>
                <a:gdLst>
                  <a:gd name="T0" fmla="*/ 72 w 94"/>
                  <a:gd name="T1" fmla="*/ 37 h 135"/>
                  <a:gd name="T2" fmla="*/ 76 w 94"/>
                  <a:gd name="T3" fmla="*/ 50 h 135"/>
                  <a:gd name="T4" fmla="*/ 80 w 94"/>
                  <a:gd name="T5" fmla="*/ 62 h 135"/>
                  <a:gd name="T6" fmla="*/ 85 w 94"/>
                  <a:gd name="T7" fmla="*/ 75 h 135"/>
                  <a:gd name="T8" fmla="*/ 89 w 94"/>
                  <a:gd name="T9" fmla="*/ 88 h 135"/>
                  <a:gd name="T10" fmla="*/ 92 w 94"/>
                  <a:gd name="T11" fmla="*/ 101 h 135"/>
                  <a:gd name="T12" fmla="*/ 94 w 94"/>
                  <a:gd name="T13" fmla="*/ 115 h 135"/>
                  <a:gd name="T14" fmla="*/ 94 w 94"/>
                  <a:gd name="T15" fmla="*/ 128 h 135"/>
                  <a:gd name="T16" fmla="*/ 88 w 94"/>
                  <a:gd name="T17" fmla="*/ 135 h 135"/>
                  <a:gd name="T18" fmla="*/ 79 w 94"/>
                  <a:gd name="T19" fmla="*/ 130 h 135"/>
                  <a:gd name="T20" fmla="*/ 72 w 94"/>
                  <a:gd name="T21" fmla="*/ 124 h 135"/>
                  <a:gd name="T22" fmla="*/ 66 w 94"/>
                  <a:gd name="T23" fmla="*/ 117 h 135"/>
                  <a:gd name="T24" fmla="*/ 56 w 94"/>
                  <a:gd name="T25" fmla="*/ 110 h 135"/>
                  <a:gd name="T26" fmla="*/ 47 w 94"/>
                  <a:gd name="T27" fmla="*/ 100 h 135"/>
                  <a:gd name="T28" fmla="*/ 39 w 94"/>
                  <a:gd name="T29" fmla="*/ 90 h 135"/>
                  <a:gd name="T30" fmla="*/ 33 w 94"/>
                  <a:gd name="T31" fmla="*/ 78 h 135"/>
                  <a:gd name="T32" fmla="*/ 26 w 94"/>
                  <a:gd name="T33" fmla="*/ 67 h 135"/>
                  <a:gd name="T34" fmla="*/ 20 w 94"/>
                  <a:gd name="T35" fmla="*/ 55 h 135"/>
                  <a:gd name="T36" fmla="*/ 13 w 94"/>
                  <a:gd name="T37" fmla="*/ 42 h 135"/>
                  <a:gd name="T38" fmla="*/ 6 w 94"/>
                  <a:gd name="T39" fmla="*/ 31 h 135"/>
                  <a:gd name="T40" fmla="*/ 1 w 94"/>
                  <a:gd name="T41" fmla="*/ 22 h 135"/>
                  <a:gd name="T42" fmla="*/ 0 w 94"/>
                  <a:gd name="T43" fmla="*/ 16 h 135"/>
                  <a:gd name="T44" fmla="*/ 3 w 94"/>
                  <a:gd name="T45" fmla="*/ 12 h 135"/>
                  <a:gd name="T46" fmla="*/ 11 w 94"/>
                  <a:gd name="T47" fmla="*/ 9 h 135"/>
                  <a:gd name="T48" fmla="*/ 20 w 94"/>
                  <a:gd name="T49" fmla="*/ 5 h 135"/>
                  <a:gd name="T50" fmla="*/ 28 w 94"/>
                  <a:gd name="T51" fmla="*/ 1 h 135"/>
                  <a:gd name="T52" fmla="*/ 36 w 94"/>
                  <a:gd name="T53" fmla="*/ 0 h 135"/>
                  <a:gd name="T54" fmla="*/ 43 w 94"/>
                  <a:gd name="T55" fmla="*/ 1 h 135"/>
                  <a:gd name="T56" fmla="*/ 50 w 94"/>
                  <a:gd name="T57" fmla="*/ 4 h 135"/>
                  <a:gd name="T58" fmla="*/ 56 w 94"/>
                  <a:gd name="T59" fmla="*/ 8 h 135"/>
                  <a:gd name="T60" fmla="*/ 61 w 94"/>
                  <a:gd name="T61" fmla="*/ 13 h 135"/>
                  <a:gd name="T62" fmla="*/ 65 w 94"/>
                  <a:gd name="T63" fmla="*/ 20 h 135"/>
                  <a:gd name="T64" fmla="*/ 69 w 94"/>
                  <a:gd name="T65" fmla="*/ 27 h 135"/>
                  <a:gd name="T66" fmla="*/ 71 w 94"/>
                  <a:gd name="T67" fmla="*/ 31 h 13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4"/>
                  <a:gd name="T103" fmla="*/ 0 h 135"/>
                  <a:gd name="T104" fmla="*/ 94 w 94"/>
                  <a:gd name="T105" fmla="*/ 135 h 13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4" h="135">
                    <a:moveTo>
                      <a:pt x="71" y="31"/>
                    </a:moveTo>
                    <a:lnTo>
                      <a:pt x="72" y="37"/>
                    </a:lnTo>
                    <a:lnTo>
                      <a:pt x="73" y="43"/>
                    </a:lnTo>
                    <a:lnTo>
                      <a:pt x="76" y="50"/>
                    </a:lnTo>
                    <a:lnTo>
                      <a:pt x="78" y="56"/>
                    </a:lnTo>
                    <a:lnTo>
                      <a:pt x="80" y="62"/>
                    </a:lnTo>
                    <a:lnTo>
                      <a:pt x="83" y="69"/>
                    </a:lnTo>
                    <a:lnTo>
                      <a:pt x="85" y="75"/>
                    </a:lnTo>
                    <a:lnTo>
                      <a:pt x="88" y="82"/>
                    </a:lnTo>
                    <a:lnTo>
                      <a:pt x="89" y="88"/>
                    </a:lnTo>
                    <a:lnTo>
                      <a:pt x="91" y="95"/>
                    </a:lnTo>
                    <a:lnTo>
                      <a:pt x="92" y="101"/>
                    </a:lnTo>
                    <a:lnTo>
                      <a:pt x="94" y="108"/>
                    </a:lnTo>
                    <a:lnTo>
                      <a:pt x="94" y="115"/>
                    </a:lnTo>
                    <a:lnTo>
                      <a:pt x="94" y="121"/>
                    </a:lnTo>
                    <a:lnTo>
                      <a:pt x="94" y="128"/>
                    </a:lnTo>
                    <a:lnTo>
                      <a:pt x="93" y="135"/>
                    </a:lnTo>
                    <a:lnTo>
                      <a:pt x="88" y="135"/>
                    </a:lnTo>
                    <a:lnTo>
                      <a:pt x="83" y="133"/>
                    </a:lnTo>
                    <a:lnTo>
                      <a:pt x="79" y="130"/>
                    </a:lnTo>
                    <a:lnTo>
                      <a:pt x="76" y="128"/>
                    </a:lnTo>
                    <a:lnTo>
                      <a:pt x="72" y="124"/>
                    </a:lnTo>
                    <a:lnTo>
                      <a:pt x="69" y="120"/>
                    </a:lnTo>
                    <a:lnTo>
                      <a:pt x="66" y="117"/>
                    </a:lnTo>
                    <a:lnTo>
                      <a:pt x="62" y="116"/>
                    </a:lnTo>
                    <a:lnTo>
                      <a:pt x="56" y="110"/>
                    </a:lnTo>
                    <a:lnTo>
                      <a:pt x="52" y="105"/>
                    </a:lnTo>
                    <a:lnTo>
                      <a:pt x="47" y="100"/>
                    </a:lnTo>
                    <a:lnTo>
                      <a:pt x="43" y="96"/>
                    </a:lnTo>
                    <a:lnTo>
                      <a:pt x="39" y="90"/>
                    </a:lnTo>
                    <a:lnTo>
                      <a:pt x="36" y="85"/>
                    </a:lnTo>
                    <a:lnTo>
                      <a:pt x="33" y="78"/>
                    </a:lnTo>
                    <a:lnTo>
                      <a:pt x="29" y="73"/>
                    </a:lnTo>
                    <a:lnTo>
                      <a:pt x="26" y="67"/>
                    </a:lnTo>
                    <a:lnTo>
                      <a:pt x="23" y="61"/>
                    </a:lnTo>
                    <a:lnTo>
                      <a:pt x="20" y="55"/>
                    </a:lnTo>
                    <a:lnTo>
                      <a:pt x="17" y="48"/>
                    </a:lnTo>
                    <a:lnTo>
                      <a:pt x="13" y="42"/>
                    </a:lnTo>
                    <a:lnTo>
                      <a:pt x="10" y="37"/>
                    </a:lnTo>
                    <a:lnTo>
                      <a:pt x="6" y="31"/>
                    </a:lnTo>
                    <a:lnTo>
                      <a:pt x="3" y="26"/>
                    </a:lnTo>
                    <a:lnTo>
                      <a:pt x="1" y="22"/>
                    </a:lnTo>
                    <a:lnTo>
                      <a:pt x="1" y="19"/>
                    </a:lnTo>
                    <a:lnTo>
                      <a:pt x="0" y="16"/>
                    </a:lnTo>
                    <a:lnTo>
                      <a:pt x="1" y="14"/>
                    </a:lnTo>
                    <a:lnTo>
                      <a:pt x="3" y="12"/>
                    </a:lnTo>
                    <a:lnTo>
                      <a:pt x="7" y="10"/>
                    </a:lnTo>
                    <a:lnTo>
                      <a:pt x="11" y="9"/>
                    </a:lnTo>
                    <a:lnTo>
                      <a:pt x="16" y="7"/>
                    </a:lnTo>
                    <a:lnTo>
                      <a:pt x="20" y="5"/>
                    </a:lnTo>
                    <a:lnTo>
                      <a:pt x="24" y="2"/>
                    </a:lnTo>
                    <a:lnTo>
                      <a:pt x="28" y="1"/>
                    </a:lnTo>
                    <a:lnTo>
                      <a:pt x="33" y="1"/>
                    </a:lnTo>
                    <a:lnTo>
                      <a:pt x="36" y="0"/>
                    </a:lnTo>
                    <a:lnTo>
                      <a:pt x="40" y="1"/>
                    </a:lnTo>
                    <a:lnTo>
                      <a:pt x="43" y="1"/>
                    </a:lnTo>
                    <a:lnTo>
                      <a:pt x="47" y="2"/>
                    </a:lnTo>
                    <a:lnTo>
                      <a:pt x="50" y="4"/>
                    </a:lnTo>
                    <a:lnTo>
                      <a:pt x="54" y="6"/>
                    </a:lnTo>
                    <a:lnTo>
                      <a:pt x="56" y="8"/>
                    </a:lnTo>
                    <a:lnTo>
                      <a:pt x="59" y="10"/>
                    </a:lnTo>
                    <a:lnTo>
                      <a:pt x="61" y="13"/>
                    </a:lnTo>
                    <a:lnTo>
                      <a:pt x="64" y="16"/>
                    </a:lnTo>
                    <a:lnTo>
                      <a:pt x="65" y="20"/>
                    </a:lnTo>
                    <a:lnTo>
                      <a:pt x="67" y="23"/>
                    </a:lnTo>
                    <a:lnTo>
                      <a:pt x="69" y="27"/>
                    </a:lnTo>
                    <a:lnTo>
                      <a:pt x="71" y="31"/>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39" name="Freeform 71"/>
              <p:cNvSpPr>
                <a:spLocks/>
              </p:cNvSpPr>
              <p:nvPr/>
            </p:nvSpPr>
            <p:spPr bwMode="auto">
              <a:xfrm>
                <a:off x="4522" y="2372"/>
                <a:ext cx="38" cy="135"/>
              </a:xfrm>
              <a:custGeom>
                <a:avLst/>
                <a:gdLst>
                  <a:gd name="T0" fmla="*/ 35 w 38"/>
                  <a:gd name="T1" fmla="*/ 31 h 134"/>
                  <a:gd name="T2" fmla="*/ 36 w 38"/>
                  <a:gd name="T3" fmla="*/ 36 h 134"/>
                  <a:gd name="T4" fmla="*/ 36 w 38"/>
                  <a:gd name="T5" fmla="*/ 39 h 134"/>
                  <a:gd name="T6" fmla="*/ 35 w 38"/>
                  <a:gd name="T7" fmla="*/ 43 h 134"/>
                  <a:gd name="T8" fmla="*/ 38 w 38"/>
                  <a:gd name="T9" fmla="*/ 49 h 134"/>
                  <a:gd name="T10" fmla="*/ 36 w 38"/>
                  <a:gd name="T11" fmla="*/ 56 h 134"/>
                  <a:gd name="T12" fmla="*/ 36 w 38"/>
                  <a:gd name="T13" fmla="*/ 62 h 134"/>
                  <a:gd name="T14" fmla="*/ 35 w 38"/>
                  <a:gd name="T15" fmla="*/ 69 h 134"/>
                  <a:gd name="T16" fmla="*/ 35 w 38"/>
                  <a:gd name="T17" fmla="*/ 76 h 134"/>
                  <a:gd name="T18" fmla="*/ 35 w 38"/>
                  <a:gd name="T19" fmla="*/ 83 h 134"/>
                  <a:gd name="T20" fmla="*/ 35 w 38"/>
                  <a:gd name="T21" fmla="*/ 91 h 134"/>
                  <a:gd name="T22" fmla="*/ 35 w 38"/>
                  <a:gd name="T23" fmla="*/ 97 h 134"/>
                  <a:gd name="T24" fmla="*/ 36 w 38"/>
                  <a:gd name="T25" fmla="*/ 103 h 134"/>
                  <a:gd name="T26" fmla="*/ 32 w 38"/>
                  <a:gd name="T27" fmla="*/ 110 h 134"/>
                  <a:gd name="T28" fmla="*/ 34 w 38"/>
                  <a:gd name="T29" fmla="*/ 118 h 134"/>
                  <a:gd name="T30" fmla="*/ 36 w 38"/>
                  <a:gd name="T31" fmla="*/ 125 h 134"/>
                  <a:gd name="T32" fmla="*/ 36 w 38"/>
                  <a:gd name="T33" fmla="*/ 134 h 134"/>
                  <a:gd name="T34" fmla="*/ 25 w 38"/>
                  <a:gd name="T35" fmla="*/ 121 h 134"/>
                  <a:gd name="T36" fmla="*/ 19 w 38"/>
                  <a:gd name="T37" fmla="*/ 105 h 134"/>
                  <a:gd name="T38" fmla="*/ 15 w 38"/>
                  <a:gd name="T39" fmla="*/ 89 h 134"/>
                  <a:gd name="T40" fmla="*/ 13 w 38"/>
                  <a:gd name="T41" fmla="*/ 72 h 134"/>
                  <a:gd name="T42" fmla="*/ 11 w 38"/>
                  <a:gd name="T43" fmla="*/ 56 h 134"/>
                  <a:gd name="T44" fmla="*/ 9 w 38"/>
                  <a:gd name="T45" fmla="*/ 38 h 134"/>
                  <a:gd name="T46" fmla="*/ 5 w 38"/>
                  <a:gd name="T47" fmla="*/ 21 h 134"/>
                  <a:gd name="T48" fmla="*/ 0 w 38"/>
                  <a:gd name="T49" fmla="*/ 7 h 134"/>
                  <a:gd name="T50" fmla="*/ 6 w 38"/>
                  <a:gd name="T51" fmla="*/ 1 h 134"/>
                  <a:gd name="T52" fmla="*/ 11 w 38"/>
                  <a:gd name="T53" fmla="*/ 0 h 134"/>
                  <a:gd name="T54" fmla="*/ 22 w 38"/>
                  <a:gd name="T55" fmla="*/ 5 h 134"/>
                  <a:gd name="T56" fmla="*/ 26 w 38"/>
                  <a:gd name="T57" fmla="*/ 11 h 134"/>
                  <a:gd name="T58" fmla="*/ 30 w 38"/>
                  <a:gd name="T59" fmla="*/ 17 h 134"/>
                  <a:gd name="T60" fmla="*/ 33 w 38"/>
                  <a:gd name="T61" fmla="*/ 23 h 134"/>
                  <a:gd name="T62" fmla="*/ 36 w 38"/>
                  <a:gd name="T63" fmla="*/ 30 h 13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
                  <a:gd name="T97" fmla="*/ 0 h 134"/>
                  <a:gd name="T98" fmla="*/ 38 w 38"/>
                  <a:gd name="T99" fmla="*/ 134 h 13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 h="134">
                    <a:moveTo>
                      <a:pt x="36" y="30"/>
                    </a:moveTo>
                    <a:lnTo>
                      <a:pt x="35" y="31"/>
                    </a:lnTo>
                    <a:lnTo>
                      <a:pt x="36" y="34"/>
                    </a:lnTo>
                    <a:lnTo>
                      <a:pt x="36" y="36"/>
                    </a:lnTo>
                    <a:lnTo>
                      <a:pt x="38" y="38"/>
                    </a:lnTo>
                    <a:lnTo>
                      <a:pt x="36" y="39"/>
                    </a:lnTo>
                    <a:lnTo>
                      <a:pt x="36" y="41"/>
                    </a:lnTo>
                    <a:lnTo>
                      <a:pt x="35" y="43"/>
                    </a:lnTo>
                    <a:lnTo>
                      <a:pt x="36" y="46"/>
                    </a:lnTo>
                    <a:lnTo>
                      <a:pt x="38" y="49"/>
                    </a:lnTo>
                    <a:lnTo>
                      <a:pt x="37" y="52"/>
                    </a:lnTo>
                    <a:lnTo>
                      <a:pt x="36" y="56"/>
                    </a:lnTo>
                    <a:lnTo>
                      <a:pt x="36" y="59"/>
                    </a:lnTo>
                    <a:lnTo>
                      <a:pt x="36" y="62"/>
                    </a:lnTo>
                    <a:lnTo>
                      <a:pt x="35" y="65"/>
                    </a:lnTo>
                    <a:lnTo>
                      <a:pt x="35" y="69"/>
                    </a:lnTo>
                    <a:lnTo>
                      <a:pt x="35" y="73"/>
                    </a:lnTo>
                    <a:lnTo>
                      <a:pt x="35" y="76"/>
                    </a:lnTo>
                    <a:lnTo>
                      <a:pt x="35" y="79"/>
                    </a:lnTo>
                    <a:lnTo>
                      <a:pt x="35" y="83"/>
                    </a:lnTo>
                    <a:lnTo>
                      <a:pt x="35" y="87"/>
                    </a:lnTo>
                    <a:lnTo>
                      <a:pt x="35" y="91"/>
                    </a:lnTo>
                    <a:lnTo>
                      <a:pt x="35" y="93"/>
                    </a:lnTo>
                    <a:lnTo>
                      <a:pt x="35" y="97"/>
                    </a:lnTo>
                    <a:lnTo>
                      <a:pt x="35" y="100"/>
                    </a:lnTo>
                    <a:lnTo>
                      <a:pt x="36" y="103"/>
                    </a:lnTo>
                    <a:lnTo>
                      <a:pt x="33" y="106"/>
                    </a:lnTo>
                    <a:lnTo>
                      <a:pt x="32" y="110"/>
                    </a:lnTo>
                    <a:lnTo>
                      <a:pt x="32" y="113"/>
                    </a:lnTo>
                    <a:lnTo>
                      <a:pt x="34" y="118"/>
                    </a:lnTo>
                    <a:lnTo>
                      <a:pt x="35" y="121"/>
                    </a:lnTo>
                    <a:lnTo>
                      <a:pt x="36" y="125"/>
                    </a:lnTo>
                    <a:lnTo>
                      <a:pt x="36" y="130"/>
                    </a:lnTo>
                    <a:lnTo>
                      <a:pt x="36" y="134"/>
                    </a:lnTo>
                    <a:lnTo>
                      <a:pt x="29" y="128"/>
                    </a:lnTo>
                    <a:lnTo>
                      <a:pt x="25" y="121"/>
                    </a:lnTo>
                    <a:lnTo>
                      <a:pt x="22" y="112"/>
                    </a:lnTo>
                    <a:lnTo>
                      <a:pt x="19" y="105"/>
                    </a:lnTo>
                    <a:lnTo>
                      <a:pt x="16" y="97"/>
                    </a:lnTo>
                    <a:lnTo>
                      <a:pt x="15" y="89"/>
                    </a:lnTo>
                    <a:lnTo>
                      <a:pt x="13" y="80"/>
                    </a:lnTo>
                    <a:lnTo>
                      <a:pt x="13" y="72"/>
                    </a:lnTo>
                    <a:lnTo>
                      <a:pt x="11" y="63"/>
                    </a:lnTo>
                    <a:lnTo>
                      <a:pt x="11" y="56"/>
                    </a:lnTo>
                    <a:lnTo>
                      <a:pt x="10" y="46"/>
                    </a:lnTo>
                    <a:lnTo>
                      <a:pt x="9" y="38"/>
                    </a:lnTo>
                    <a:lnTo>
                      <a:pt x="7" y="30"/>
                    </a:lnTo>
                    <a:lnTo>
                      <a:pt x="5" y="21"/>
                    </a:lnTo>
                    <a:lnTo>
                      <a:pt x="2" y="14"/>
                    </a:lnTo>
                    <a:lnTo>
                      <a:pt x="0" y="7"/>
                    </a:lnTo>
                    <a:lnTo>
                      <a:pt x="2" y="3"/>
                    </a:lnTo>
                    <a:lnTo>
                      <a:pt x="6" y="1"/>
                    </a:lnTo>
                    <a:lnTo>
                      <a:pt x="8" y="0"/>
                    </a:lnTo>
                    <a:lnTo>
                      <a:pt x="11" y="0"/>
                    </a:lnTo>
                    <a:lnTo>
                      <a:pt x="16" y="1"/>
                    </a:lnTo>
                    <a:lnTo>
                      <a:pt x="22" y="5"/>
                    </a:lnTo>
                    <a:lnTo>
                      <a:pt x="24" y="7"/>
                    </a:lnTo>
                    <a:lnTo>
                      <a:pt x="26" y="11"/>
                    </a:lnTo>
                    <a:lnTo>
                      <a:pt x="28" y="14"/>
                    </a:lnTo>
                    <a:lnTo>
                      <a:pt x="30" y="17"/>
                    </a:lnTo>
                    <a:lnTo>
                      <a:pt x="31" y="19"/>
                    </a:lnTo>
                    <a:lnTo>
                      <a:pt x="33" y="23"/>
                    </a:lnTo>
                    <a:lnTo>
                      <a:pt x="34" y="27"/>
                    </a:lnTo>
                    <a:lnTo>
                      <a:pt x="36" y="30"/>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40" name="Freeform 72"/>
              <p:cNvSpPr>
                <a:spLocks/>
              </p:cNvSpPr>
              <p:nvPr/>
            </p:nvSpPr>
            <p:spPr bwMode="auto">
              <a:xfrm>
                <a:off x="3816" y="2425"/>
                <a:ext cx="177" cy="211"/>
              </a:xfrm>
              <a:custGeom>
                <a:avLst/>
                <a:gdLst>
                  <a:gd name="T0" fmla="*/ 161 w 177"/>
                  <a:gd name="T1" fmla="*/ 123 h 212"/>
                  <a:gd name="T2" fmla="*/ 167 w 177"/>
                  <a:gd name="T3" fmla="*/ 137 h 212"/>
                  <a:gd name="T4" fmla="*/ 172 w 177"/>
                  <a:gd name="T5" fmla="*/ 149 h 212"/>
                  <a:gd name="T6" fmla="*/ 176 w 177"/>
                  <a:gd name="T7" fmla="*/ 161 h 212"/>
                  <a:gd name="T8" fmla="*/ 174 w 177"/>
                  <a:gd name="T9" fmla="*/ 177 h 212"/>
                  <a:gd name="T10" fmla="*/ 156 w 177"/>
                  <a:gd name="T11" fmla="*/ 181 h 212"/>
                  <a:gd name="T12" fmla="*/ 139 w 177"/>
                  <a:gd name="T13" fmla="*/ 192 h 212"/>
                  <a:gd name="T14" fmla="*/ 124 w 177"/>
                  <a:gd name="T15" fmla="*/ 204 h 212"/>
                  <a:gd name="T16" fmla="*/ 108 w 177"/>
                  <a:gd name="T17" fmla="*/ 212 h 212"/>
                  <a:gd name="T18" fmla="*/ 90 w 177"/>
                  <a:gd name="T19" fmla="*/ 211 h 212"/>
                  <a:gd name="T20" fmla="*/ 87 w 177"/>
                  <a:gd name="T21" fmla="*/ 200 h 212"/>
                  <a:gd name="T22" fmla="*/ 97 w 177"/>
                  <a:gd name="T23" fmla="*/ 188 h 212"/>
                  <a:gd name="T24" fmla="*/ 108 w 177"/>
                  <a:gd name="T25" fmla="*/ 178 h 212"/>
                  <a:gd name="T26" fmla="*/ 119 w 177"/>
                  <a:gd name="T27" fmla="*/ 169 h 212"/>
                  <a:gd name="T28" fmla="*/ 130 w 177"/>
                  <a:gd name="T29" fmla="*/ 161 h 212"/>
                  <a:gd name="T30" fmla="*/ 135 w 177"/>
                  <a:gd name="T31" fmla="*/ 147 h 212"/>
                  <a:gd name="T32" fmla="*/ 127 w 177"/>
                  <a:gd name="T33" fmla="*/ 125 h 212"/>
                  <a:gd name="T34" fmla="*/ 121 w 177"/>
                  <a:gd name="T35" fmla="*/ 103 h 212"/>
                  <a:gd name="T36" fmla="*/ 115 w 177"/>
                  <a:gd name="T37" fmla="*/ 80 h 212"/>
                  <a:gd name="T38" fmla="*/ 108 w 177"/>
                  <a:gd name="T39" fmla="*/ 57 h 212"/>
                  <a:gd name="T40" fmla="*/ 100 w 177"/>
                  <a:gd name="T41" fmla="*/ 37 h 212"/>
                  <a:gd name="T42" fmla="*/ 84 w 177"/>
                  <a:gd name="T43" fmla="*/ 41 h 212"/>
                  <a:gd name="T44" fmla="*/ 70 w 177"/>
                  <a:gd name="T45" fmla="*/ 51 h 212"/>
                  <a:gd name="T46" fmla="*/ 57 w 177"/>
                  <a:gd name="T47" fmla="*/ 62 h 212"/>
                  <a:gd name="T48" fmla="*/ 45 w 177"/>
                  <a:gd name="T49" fmla="*/ 75 h 212"/>
                  <a:gd name="T50" fmla="*/ 32 w 177"/>
                  <a:gd name="T51" fmla="*/ 84 h 212"/>
                  <a:gd name="T52" fmla="*/ 30 w 177"/>
                  <a:gd name="T53" fmla="*/ 99 h 212"/>
                  <a:gd name="T54" fmla="*/ 36 w 177"/>
                  <a:gd name="T55" fmla="*/ 116 h 212"/>
                  <a:gd name="T56" fmla="*/ 41 w 177"/>
                  <a:gd name="T57" fmla="*/ 134 h 212"/>
                  <a:gd name="T58" fmla="*/ 44 w 177"/>
                  <a:gd name="T59" fmla="*/ 151 h 212"/>
                  <a:gd name="T60" fmla="*/ 44 w 177"/>
                  <a:gd name="T61" fmla="*/ 170 h 212"/>
                  <a:gd name="T62" fmla="*/ 37 w 177"/>
                  <a:gd name="T63" fmla="*/ 182 h 212"/>
                  <a:gd name="T64" fmla="*/ 29 w 177"/>
                  <a:gd name="T65" fmla="*/ 174 h 212"/>
                  <a:gd name="T66" fmla="*/ 24 w 177"/>
                  <a:gd name="T67" fmla="*/ 161 h 212"/>
                  <a:gd name="T68" fmla="*/ 18 w 177"/>
                  <a:gd name="T69" fmla="*/ 163 h 212"/>
                  <a:gd name="T70" fmla="*/ 4 w 177"/>
                  <a:gd name="T71" fmla="*/ 157 h 212"/>
                  <a:gd name="T72" fmla="*/ 3 w 177"/>
                  <a:gd name="T73" fmla="*/ 148 h 212"/>
                  <a:gd name="T74" fmla="*/ 7 w 177"/>
                  <a:gd name="T75" fmla="*/ 138 h 212"/>
                  <a:gd name="T76" fmla="*/ 13 w 177"/>
                  <a:gd name="T77" fmla="*/ 130 h 212"/>
                  <a:gd name="T78" fmla="*/ 11 w 177"/>
                  <a:gd name="T79" fmla="*/ 119 h 212"/>
                  <a:gd name="T80" fmla="*/ 7 w 177"/>
                  <a:gd name="T81" fmla="*/ 108 h 212"/>
                  <a:gd name="T82" fmla="*/ 2 w 177"/>
                  <a:gd name="T83" fmla="*/ 95 h 212"/>
                  <a:gd name="T84" fmla="*/ 1 w 177"/>
                  <a:gd name="T85" fmla="*/ 84 h 212"/>
                  <a:gd name="T86" fmla="*/ 12 w 177"/>
                  <a:gd name="T87" fmla="*/ 73 h 212"/>
                  <a:gd name="T88" fmla="*/ 17 w 177"/>
                  <a:gd name="T89" fmla="*/ 61 h 212"/>
                  <a:gd name="T90" fmla="*/ 33 w 177"/>
                  <a:gd name="T91" fmla="*/ 47 h 212"/>
                  <a:gd name="T92" fmla="*/ 50 w 177"/>
                  <a:gd name="T93" fmla="*/ 34 h 212"/>
                  <a:gd name="T94" fmla="*/ 67 w 177"/>
                  <a:gd name="T95" fmla="*/ 22 h 212"/>
                  <a:gd name="T96" fmla="*/ 84 w 177"/>
                  <a:gd name="T97" fmla="*/ 11 h 212"/>
                  <a:gd name="T98" fmla="*/ 103 w 177"/>
                  <a:gd name="T99" fmla="*/ 0 h 212"/>
                  <a:gd name="T100" fmla="*/ 124 w 177"/>
                  <a:gd name="T101" fmla="*/ 12 h 212"/>
                  <a:gd name="T102" fmla="*/ 138 w 177"/>
                  <a:gd name="T103" fmla="*/ 31 h 212"/>
                  <a:gd name="T104" fmla="*/ 146 w 177"/>
                  <a:gd name="T105" fmla="*/ 55 h 212"/>
                  <a:gd name="T106" fmla="*/ 152 w 177"/>
                  <a:gd name="T107" fmla="*/ 82 h 212"/>
                  <a:gd name="T108" fmla="*/ 157 w 177"/>
                  <a:gd name="T109" fmla="*/ 107 h 21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7"/>
                  <a:gd name="T166" fmla="*/ 0 h 212"/>
                  <a:gd name="T167" fmla="*/ 177 w 177"/>
                  <a:gd name="T168" fmla="*/ 212 h 21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7" h="212">
                    <a:moveTo>
                      <a:pt x="160" y="116"/>
                    </a:moveTo>
                    <a:lnTo>
                      <a:pt x="159" y="119"/>
                    </a:lnTo>
                    <a:lnTo>
                      <a:pt x="161" y="123"/>
                    </a:lnTo>
                    <a:lnTo>
                      <a:pt x="163" y="128"/>
                    </a:lnTo>
                    <a:lnTo>
                      <a:pt x="166" y="133"/>
                    </a:lnTo>
                    <a:lnTo>
                      <a:pt x="167" y="137"/>
                    </a:lnTo>
                    <a:lnTo>
                      <a:pt x="169" y="143"/>
                    </a:lnTo>
                    <a:lnTo>
                      <a:pt x="170" y="146"/>
                    </a:lnTo>
                    <a:lnTo>
                      <a:pt x="172" y="149"/>
                    </a:lnTo>
                    <a:lnTo>
                      <a:pt x="173" y="152"/>
                    </a:lnTo>
                    <a:lnTo>
                      <a:pt x="174" y="155"/>
                    </a:lnTo>
                    <a:lnTo>
                      <a:pt x="176" y="161"/>
                    </a:lnTo>
                    <a:lnTo>
                      <a:pt x="177" y="167"/>
                    </a:lnTo>
                    <a:lnTo>
                      <a:pt x="176" y="172"/>
                    </a:lnTo>
                    <a:lnTo>
                      <a:pt x="174" y="177"/>
                    </a:lnTo>
                    <a:lnTo>
                      <a:pt x="168" y="177"/>
                    </a:lnTo>
                    <a:lnTo>
                      <a:pt x="161" y="179"/>
                    </a:lnTo>
                    <a:lnTo>
                      <a:pt x="156" y="181"/>
                    </a:lnTo>
                    <a:lnTo>
                      <a:pt x="150" y="184"/>
                    </a:lnTo>
                    <a:lnTo>
                      <a:pt x="144" y="187"/>
                    </a:lnTo>
                    <a:lnTo>
                      <a:pt x="139" y="192"/>
                    </a:lnTo>
                    <a:lnTo>
                      <a:pt x="134" y="196"/>
                    </a:lnTo>
                    <a:lnTo>
                      <a:pt x="129" y="201"/>
                    </a:lnTo>
                    <a:lnTo>
                      <a:pt x="124" y="204"/>
                    </a:lnTo>
                    <a:lnTo>
                      <a:pt x="119" y="207"/>
                    </a:lnTo>
                    <a:lnTo>
                      <a:pt x="113" y="210"/>
                    </a:lnTo>
                    <a:lnTo>
                      <a:pt x="108" y="212"/>
                    </a:lnTo>
                    <a:lnTo>
                      <a:pt x="102" y="212"/>
                    </a:lnTo>
                    <a:lnTo>
                      <a:pt x="97" y="212"/>
                    </a:lnTo>
                    <a:lnTo>
                      <a:pt x="90" y="211"/>
                    </a:lnTo>
                    <a:lnTo>
                      <a:pt x="83" y="208"/>
                    </a:lnTo>
                    <a:lnTo>
                      <a:pt x="85" y="204"/>
                    </a:lnTo>
                    <a:lnTo>
                      <a:pt x="87" y="200"/>
                    </a:lnTo>
                    <a:lnTo>
                      <a:pt x="91" y="196"/>
                    </a:lnTo>
                    <a:lnTo>
                      <a:pt x="94" y="192"/>
                    </a:lnTo>
                    <a:lnTo>
                      <a:pt x="97" y="188"/>
                    </a:lnTo>
                    <a:lnTo>
                      <a:pt x="100" y="184"/>
                    </a:lnTo>
                    <a:lnTo>
                      <a:pt x="104" y="181"/>
                    </a:lnTo>
                    <a:lnTo>
                      <a:pt x="108" y="178"/>
                    </a:lnTo>
                    <a:lnTo>
                      <a:pt x="111" y="175"/>
                    </a:lnTo>
                    <a:lnTo>
                      <a:pt x="115" y="172"/>
                    </a:lnTo>
                    <a:lnTo>
                      <a:pt x="119" y="169"/>
                    </a:lnTo>
                    <a:lnTo>
                      <a:pt x="123" y="166"/>
                    </a:lnTo>
                    <a:lnTo>
                      <a:pt x="127" y="163"/>
                    </a:lnTo>
                    <a:lnTo>
                      <a:pt x="130" y="161"/>
                    </a:lnTo>
                    <a:lnTo>
                      <a:pt x="134" y="157"/>
                    </a:lnTo>
                    <a:lnTo>
                      <a:pt x="138" y="154"/>
                    </a:lnTo>
                    <a:lnTo>
                      <a:pt x="135" y="147"/>
                    </a:lnTo>
                    <a:lnTo>
                      <a:pt x="131" y="140"/>
                    </a:lnTo>
                    <a:lnTo>
                      <a:pt x="129" y="133"/>
                    </a:lnTo>
                    <a:lnTo>
                      <a:pt x="127" y="125"/>
                    </a:lnTo>
                    <a:lnTo>
                      <a:pt x="125" y="118"/>
                    </a:lnTo>
                    <a:lnTo>
                      <a:pt x="123" y="110"/>
                    </a:lnTo>
                    <a:lnTo>
                      <a:pt x="121" y="103"/>
                    </a:lnTo>
                    <a:lnTo>
                      <a:pt x="119" y="95"/>
                    </a:lnTo>
                    <a:lnTo>
                      <a:pt x="117" y="87"/>
                    </a:lnTo>
                    <a:lnTo>
                      <a:pt x="115" y="80"/>
                    </a:lnTo>
                    <a:lnTo>
                      <a:pt x="113" y="73"/>
                    </a:lnTo>
                    <a:lnTo>
                      <a:pt x="111" y="66"/>
                    </a:lnTo>
                    <a:lnTo>
                      <a:pt x="108" y="57"/>
                    </a:lnTo>
                    <a:lnTo>
                      <a:pt x="105" y="50"/>
                    </a:lnTo>
                    <a:lnTo>
                      <a:pt x="103" y="43"/>
                    </a:lnTo>
                    <a:lnTo>
                      <a:pt x="100" y="37"/>
                    </a:lnTo>
                    <a:lnTo>
                      <a:pt x="95" y="37"/>
                    </a:lnTo>
                    <a:lnTo>
                      <a:pt x="88" y="39"/>
                    </a:lnTo>
                    <a:lnTo>
                      <a:pt x="84" y="41"/>
                    </a:lnTo>
                    <a:lnTo>
                      <a:pt x="79" y="45"/>
                    </a:lnTo>
                    <a:lnTo>
                      <a:pt x="74" y="47"/>
                    </a:lnTo>
                    <a:lnTo>
                      <a:pt x="70" y="51"/>
                    </a:lnTo>
                    <a:lnTo>
                      <a:pt x="66" y="54"/>
                    </a:lnTo>
                    <a:lnTo>
                      <a:pt x="61" y="59"/>
                    </a:lnTo>
                    <a:lnTo>
                      <a:pt x="57" y="62"/>
                    </a:lnTo>
                    <a:lnTo>
                      <a:pt x="53" y="67"/>
                    </a:lnTo>
                    <a:lnTo>
                      <a:pt x="48" y="70"/>
                    </a:lnTo>
                    <a:lnTo>
                      <a:pt x="45" y="75"/>
                    </a:lnTo>
                    <a:lnTo>
                      <a:pt x="40" y="78"/>
                    </a:lnTo>
                    <a:lnTo>
                      <a:pt x="37" y="81"/>
                    </a:lnTo>
                    <a:lnTo>
                      <a:pt x="32" y="84"/>
                    </a:lnTo>
                    <a:lnTo>
                      <a:pt x="28" y="87"/>
                    </a:lnTo>
                    <a:lnTo>
                      <a:pt x="29" y="92"/>
                    </a:lnTo>
                    <a:lnTo>
                      <a:pt x="30" y="99"/>
                    </a:lnTo>
                    <a:lnTo>
                      <a:pt x="32" y="105"/>
                    </a:lnTo>
                    <a:lnTo>
                      <a:pt x="34" y="110"/>
                    </a:lnTo>
                    <a:lnTo>
                      <a:pt x="36" y="116"/>
                    </a:lnTo>
                    <a:lnTo>
                      <a:pt x="38" y="122"/>
                    </a:lnTo>
                    <a:lnTo>
                      <a:pt x="39" y="128"/>
                    </a:lnTo>
                    <a:lnTo>
                      <a:pt x="41" y="134"/>
                    </a:lnTo>
                    <a:lnTo>
                      <a:pt x="42" y="139"/>
                    </a:lnTo>
                    <a:lnTo>
                      <a:pt x="44" y="145"/>
                    </a:lnTo>
                    <a:lnTo>
                      <a:pt x="44" y="151"/>
                    </a:lnTo>
                    <a:lnTo>
                      <a:pt x="45" y="157"/>
                    </a:lnTo>
                    <a:lnTo>
                      <a:pt x="45" y="164"/>
                    </a:lnTo>
                    <a:lnTo>
                      <a:pt x="44" y="170"/>
                    </a:lnTo>
                    <a:lnTo>
                      <a:pt x="43" y="176"/>
                    </a:lnTo>
                    <a:lnTo>
                      <a:pt x="42" y="183"/>
                    </a:lnTo>
                    <a:lnTo>
                      <a:pt x="37" y="182"/>
                    </a:lnTo>
                    <a:lnTo>
                      <a:pt x="33" y="180"/>
                    </a:lnTo>
                    <a:lnTo>
                      <a:pt x="30" y="177"/>
                    </a:lnTo>
                    <a:lnTo>
                      <a:pt x="29" y="174"/>
                    </a:lnTo>
                    <a:lnTo>
                      <a:pt x="27" y="169"/>
                    </a:lnTo>
                    <a:lnTo>
                      <a:pt x="26" y="165"/>
                    </a:lnTo>
                    <a:lnTo>
                      <a:pt x="24" y="161"/>
                    </a:lnTo>
                    <a:lnTo>
                      <a:pt x="23" y="157"/>
                    </a:lnTo>
                    <a:lnTo>
                      <a:pt x="20" y="161"/>
                    </a:lnTo>
                    <a:lnTo>
                      <a:pt x="18" y="163"/>
                    </a:lnTo>
                    <a:lnTo>
                      <a:pt x="15" y="166"/>
                    </a:lnTo>
                    <a:lnTo>
                      <a:pt x="12" y="167"/>
                    </a:lnTo>
                    <a:lnTo>
                      <a:pt x="4" y="157"/>
                    </a:lnTo>
                    <a:lnTo>
                      <a:pt x="7" y="154"/>
                    </a:lnTo>
                    <a:lnTo>
                      <a:pt x="4" y="152"/>
                    </a:lnTo>
                    <a:lnTo>
                      <a:pt x="3" y="148"/>
                    </a:lnTo>
                    <a:lnTo>
                      <a:pt x="3" y="145"/>
                    </a:lnTo>
                    <a:lnTo>
                      <a:pt x="4" y="141"/>
                    </a:lnTo>
                    <a:lnTo>
                      <a:pt x="7" y="138"/>
                    </a:lnTo>
                    <a:lnTo>
                      <a:pt x="10" y="135"/>
                    </a:lnTo>
                    <a:lnTo>
                      <a:pt x="12" y="132"/>
                    </a:lnTo>
                    <a:lnTo>
                      <a:pt x="13" y="130"/>
                    </a:lnTo>
                    <a:lnTo>
                      <a:pt x="12" y="125"/>
                    </a:lnTo>
                    <a:lnTo>
                      <a:pt x="12" y="122"/>
                    </a:lnTo>
                    <a:lnTo>
                      <a:pt x="11" y="119"/>
                    </a:lnTo>
                    <a:lnTo>
                      <a:pt x="10" y="116"/>
                    </a:lnTo>
                    <a:lnTo>
                      <a:pt x="8" y="111"/>
                    </a:lnTo>
                    <a:lnTo>
                      <a:pt x="7" y="108"/>
                    </a:lnTo>
                    <a:lnTo>
                      <a:pt x="5" y="104"/>
                    </a:lnTo>
                    <a:lnTo>
                      <a:pt x="4" y="100"/>
                    </a:lnTo>
                    <a:lnTo>
                      <a:pt x="2" y="95"/>
                    </a:lnTo>
                    <a:lnTo>
                      <a:pt x="1" y="91"/>
                    </a:lnTo>
                    <a:lnTo>
                      <a:pt x="0" y="87"/>
                    </a:lnTo>
                    <a:lnTo>
                      <a:pt x="1" y="84"/>
                    </a:lnTo>
                    <a:lnTo>
                      <a:pt x="15" y="77"/>
                    </a:lnTo>
                    <a:lnTo>
                      <a:pt x="13" y="75"/>
                    </a:lnTo>
                    <a:lnTo>
                      <a:pt x="12" y="73"/>
                    </a:lnTo>
                    <a:lnTo>
                      <a:pt x="12" y="70"/>
                    </a:lnTo>
                    <a:lnTo>
                      <a:pt x="12" y="68"/>
                    </a:lnTo>
                    <a:lnTo>
                      <a:pt x="17" y="61"/>
                    </a:lnTo>
                    <a:lnTo>
                      <a:pt x="22" y="56"/>
                    </a:lnTo>
                    <a:lnTo>
                      <a:pt x="27" y="51"/>
                    </a:lnTo>
                    <a:lnTo>
                      <a:pt x="33" y="47"/>
                    </a:lnTo>
                    <a:lnTo>
                      <a:pt x="38" y="42"/>
                    </a:lnTo>
                    <a:lnTo>
                      <a:pt x="44" y="38"/>
                    </a:lnTo>
                    <a:lnTo>
                      <a:pt x="50" y="34"/>
                    </a:lnTo>
                    <a:lnTo>
                      <a:pt x="56" y="30"/>
                    </a:lnTo>
                    <a:lnTo>
                      <a:pt x="61" y="26"/>
                    </a:lnTo>
                    <a:lnTo>
                      <a:pt x="67" y="22"/>
                    </a:lnTo>
                    <a:lnTo>
                      <a:pt x="72" y="19"/>
                    </a:lnTo>
                    <a:lnTo>
                      <a:pt x="79" y="16"/>
                    </a:lnTo>
                    <a:lnTo>
                      <a:pt x="84" y="11"/>
                    </a:lnTo>
                    <a:lnTo>
                      <a:pt x="91" y="8"/>
                    </a:lnTo>
                    <a:lnTo>
                      <a:pt x="97" y="4"/>
                    </a:lnTo>
                    <a:lnTo>
                      <a:pt x="103" y="0"/>
                    </a:lnTo>
                    <a:lnTo>
                      <a:pt x="111" y="3"/>
                    </a:lnTo>
                    <a:lnTo>
                      <a:pt x="118" y="7"/>
                    </a:lnTo>
                    <a:lnTo>
                      <a:pt x="124" y="12"/>
                    </a:lnTo>
                    <a:lnTo>
                      <a:pt x="129" y="18"/>
                    </a:lnTo>
                    <a:lnTo>
                      <a:pt x="133" y="24"/>
                    </a:lnTo>
                    <a:lnTo>
                      <a:pt x="138" y="31"/>
                    </a:lnTo>
                    <a:lnTo>
                      <a:pt x="141" y="39"/>
                    </a:lnTo>
                    <a:lnTo>
                      <a:pt x="144" y="48"/>
                    </a:lnTo>
                    <a:lnTo>
                      <a:pt x="146" y="55"/>
                    </a:lnTo>
                    <a:lnTo>
                      <a:pt x="148" y="64"/>
                    </a:lnTo>
                    <a:lnTo>
                      <a:pt x="150" y="73"/>
                    </a:lnTo>
                    <a:lnTo>
                      <a:pt x="152" y="82"/>
                    </a:lnTo>
                    <a:lnTo>
                      <a:pt x="153" y="90"/>
                    </a:lnTo>
                    <a:lnTo>
                      <a:pt x="155" y="99"/>
                    </a:lnTo>
                    <a:lnTo>
                      <a:pt x="157" y="107"/>
                    </a:lnTo>
                    <a:lnTo>
                      <a:pt x="160" y="116"/>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41" name="Freeform 73"/>
              <p:cNvSpPr>
                <a:spLocks/>
              </p:cNvSpPr>
              <p:nvPr/>
            </p:nvSpPr>
            <p:spPr bwMode="auto">
              <a:xfrm>
                <a:off x="3334" y="2440"/>
                <a:ext cx="91" cy="62"/>
              </a:xfrm>
              <a:custGeom>
                <a:avLst/>
                <a:gdLst>
                  <a:gd name="T0" fmla="*/ 89 w 92"/>
                  <a:gd name="T1" fmla="*/ 36 h 62"/>
                  <a:gd name="T2" fmla="*/ 91 w 92"/>
                  <a:gd name="T3" fmla="*/ 39 h 62"/>
                  <a:gd name="T4" fmla="*/ 92 w 92"/>
                  <a:gd name="T5" fmla="*/ 42 h 62"/>
                  <a:gd name="T6" fmla="*/ 90 w 92"/>
                  <a:gd name="T7" fmla="*/ 45 h 62"/>
                  <a:gd name="T8" fmla="*/ 89 w 92"/>
                  <a:gd name="T9" fmla="*/ 48 h 62"/>
                  <a:gd name="T10" fmla="*/ 86 w 92"/>
                  <a:gd name="T11" fmla="*/ 51 h 62"/>
                  <a:gd name="T12" fmla="*/ 84 w 92"/>
                  <a:gd name="T13" fmla="*/ 54 h 62"/>
                  <a:gd name="T14" fmla="*/ 83 w 92"/>
                  <a:gd name="T15" fmla="*/ 58 h 62"/>
                  <a:gd name="T16" fmla="*/ 83 w 92"/>
                  <a:gd name="T17" fmla="*/ 62 h 62"/>
                  <a:gd name="T18" fmla="*/ 78 w 92"/>
                  <a:gd name="T19" fmla="*/ 62 h 62"/>
                  <a:gd name="T20" fmla="*/ 72 w 92"/>
                  <a:gd name="T21" fmla="*/ 62 h 62"/>
                  <a:gd name="T22" fmla="*/ 68 w 92"/>
                  <a:gd name="T23" fmla="*/ 61 h 62"/>
                  <a:gd name="T24" fmla="*/ 64 w 92"/>
                  <a:gd name="T25" fmla="*/ 60 h 62"/>
                  <a:gd name="T26" fmla="*/ 59 w 92"/>
                  <a:gd name="T27" fmla="*/ 59 h 62"/>
                  <a:gd name="T28" fmla="*/ 55 w 92"/>
                  <a:gd name="T29" fmla="*/ 57 h 62"/>
                  <a:gd name="T30" fmla="*/ 51 w 92"/>
                  <a:gd name="T31" fmla="*/ 55 h 62"/>
                  <a:gd name="T32" fmla="*/ 47 w 92"/>
                  <a:gd name="T33" fmla="*/ 53 h 62"/>
                  <a:gd name="T34" fmla="*/ 42 w 92"/>
                  <a:gd name="T35" fmla="*/ 51 h 62"/>
                  <a:gd name="T36" fmla="*/ 39 w 92"/>
                  <a:gd name="T37" fmla="*/ 48 h 62"/>
                  <a:gd name="T38" fmla="*/ 35 w 92"/>
                  <a:gd name="T39" fmla="*/ 45 h 62"/>
                  <a:gd name="T40" fmla="*/ 31 w 92"/>
                  <a:gd name="T41" fmla="*/ 44 h 62"/>
                  <a:gd name="T42" fmla="*/ 26 w 92"/>
                  <a:gd name="T43" fmla="*/ 41 h 62"/>
                  <a:gd name="T44" fmla="*/ 22 w 92"/>
                  <a:gd name="T45" fmla="*/ 40 h 62"/>
                  <a:gd name="T46" fmla="*/ 18 w 92"/>
                  <a:gd name="T47" fmla="*/ 39 h 62"/>
                  <a:gd name="T48" fmla="*/ 14 w 92"/>
                  <a:gd name="T49" fmla="*/ 39 h 62"/>
                  <a:gd name="T50" fmla="*/ 12 w 92"/>
                  <a:gd name="T51" fmla="*/ 35 h 62"/>
                  <a:gd name="T52" fmla="*/ 11 w 92"/>
                  <a:gd name="T53" fmla="*/ 33 h 62"/>
                  <a:gd name="T54" fmla="*/ 9 w 92"/>
                  <a:gd name="T55" fmla="*/ 32 h 62"/>
                  <a:gd name="T56" fmla="*/ 7 w 92"/>
                  <a:gd name="T57" fmla="*/ 31 h 62"/>
                  <a:gd name="T58" fmla="*/ 4 w 92"/>
                  <a:gd name="T59" fmla="*/ 30 h 62"/>
                  <a:gd name="T60" fmla="*/ 3 w 92"/>
                  <a:gd name="T61" fmla="*/ 29 h 62"/>
                  <a:gd name="T62" fmla="*/ 1 w 92"/>
                  <a:gd name="T63" fmla="*/ 27 h 62"/>
                  <a:gd name="T64" fmla="*/ 1 w 92"/>
                  <a:gd name="T65" fmla="*/ 24 h 62"/>
                  <a:gd name="T66" fmla="*/ 0 w 92"/>
                  <a:gd name="T67" fmla="*/ 19 h 62"/>
                  <a:gd name="T68" fmla="*/ 1 w 92"/>
                  <a:gd name="T69" fmla="*/ 15 h 62"/>
                  <a:gd name="T70" fmla="*/ 3 w 92"/>
                  <a:gd name="T71" fmla="*/ 11 h 62"/>
                  <a:gd name="T72" fmla="*/ 6 w 92"/>
                  <a:gd name="T73" fmla="*/ 9 h 62"/>
                  <a:gd name="T74" fmla="*/ 9 w 92"/>
                  <a:gd name="T75" fmla="*/ 7 h 62"/>
                  <a:gd name="T76" fmla="*/ 12 w 92"/>
                  <a:gd name="T77" fmla="*/ 5 h 62"/>
                  <a:gd name="T78" fmla="*/ 15 w 92"/>
                  <a:gd name="T79" fmla="*/ 3 h 62"/>
                  <a:gd name="T80" fmla="*/ 20 w 92"/>
                  <a:gd name="T81" fmla="*/ 2 h 62"/>
                  <a:gd name="T82" fmla="*/ 24 w 92"/>
                  <a:gd name="T83" fmla="*/ 0 h 62"/>
                  <a:gd name="T84" fmla="*/ 29 w 92"/>
                  <a:gd name="T85" fmla="*/ 0 h 62"/>
                  <a:gd name="T86" fmla="*/ 34 w 92"/>
                  <a:gd name="T87" fmla="*/ 0 h 62"/>
                  <a:gd name="T88" fmla="*/ 39 w 92"/>
                  <a:gd name="T89" fmla="*/ 2 h 62"/>
                  <a:gd name="T90" fmla="*/ 43 w 92"/>
                  <a:gd name="T91" fmla="*/ 3 h 62"/>
                  <a:gd name="T92" fmla="*/ 49 w 92"/>
                  <a:gd name="T93" fmla="*/ 5 h 62"/>
                  <a:gd name="T94" fmla="*/ 53 w 92"/>
                  <a:gd name="T95" fmla="*/ 8 h 62"/>
                  <a:gd name="T96" fmla="*/ 57 w 92"/>
                  <a:gd name="T97" fmla="*/ 11 h 62"/>
                  <a:gd name="T98" fmla="*/ 61 w 92"/>
                  <a:gd name="T99" fmla="*/ 14 h 62"/>
                  <a:gd name="T100" fmla="*/ 65 w 92"/>
                  <a:gd name="T101" fmla="*/ 17 h 62"/>
                  <a:gd name="T102" fmla="*/ 68 w 92"/>
                  <a:gd name="T103" fmla="*/ 21 h 62"/>
                  <a:gd name="T104" fmla="*/ 72 w 92"/>
                  <a:gd name="T105" fmla="*/ 24 h 62"/>
                  <a:gd name="T106" fmla="*/ 76 w 92"/>
                  <a:gd name="T107" fmla="*/ 27 h 62"/>
                  <a:gd name="T108" fmla="*/ 80 w 92"/>
                  <a:gd name="T109" fmla="*/ 30 h 62"/>
                  <a:gd name="T110" fmla="*/ 84 w 92"/>
                  <a:gd name="T111" fmla="*/ 33 h 62"/>
                  <a:gd name="T112" fmla="*/ 89 w 92"/>
                  <a:gd name="T113" fmla="*/ 36 h 62"/>
                  <a:gd name="T114" fmla="*/ 89 w 92"/>
                  <a:gd name="T115" fmla="*/ 36 h 6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
                  <a:gd name="T175" fmla="*/ 0 h 62"/>
                  <a:gd name="T176" fmla="*/ 92 w 92"/>
                  <a:gd name="T177" fmla="*/ 62 h 6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 h="62">
                    <a:moveTo>
                      <a:pt x="89" y="36"/>
                    </a:moveTo>
                    <a:lnTo>
                      <a:pt x="91" y="39"/>
                    </a:lnTo>
                    <a:lnTo>
                      <a:pt x="92" y="42"/>
                    </a:lnTo>
                    <a:lnTo>
                      <a:pt x="90" y="45"/>
                    </a:lnTo>
                    <a:lnTo>
                      <a:pt x="89" y="48"/>
                    </a:lnTo>
                    <a:lnTo>
                      <a:pt x="86" y="51"/>
                    </a:lnTo>
                    <a:lnTo>
                      <a:pt x="84" y="54"/>
                    </a:lnTo>
                    <a:lnTo>
                      <a:pt x="83" y="58"/>
                    </a:lnTo>
                    <a:lnTo>
                      <a:pt x="83" y="62"/>
                    </a:lnTo>
                    <a:lnTo>
                      <a:pt x="78" y="62"/>
                    </a:lnTo>
                    <a:lnTo>
                      <a:pt x="72" y="62"/>
                    </a:lnTo>
                    <a:lnTo>
                      <a:pt x="68" y="61"/>
                    </a:lnTo>
                    <a:lnTo>
                      <a:pt x="64" y="60"/>
                    </a:lnTo>
                    <a:lnTo>
                      <a:pt x="59" y="59"/>
                    </a:lnTo>
                    <a:lnTo>
                      <a:pt x="55" y="57"/>
                    </a:lnTo>
                    <a:lnTo>
                      <a:pt x="51" y="55"/>
                    </a:lnTo>
                    <a:lnTo>
                      <a:pt x="47" y="53"/>
                    </a:lnTo>
                    <a:lnTo>
                      <a:pt x="42" y="51"/>
                    </a:lnTo>
                    <a:lnTo>
                      <a:pt x="39" y="48"/>
                    </a:lnTo>
                    <a:lnTo>
                      <a:pt x="35" y="45"/>
                    </a:lnTo>
                    <a:lnTo>
                      <a:pt x="31" y="44"/>
                    </a:lnTo>
                    <a:lnTo>
                      <a:pt x="26" y="41"/>
                    </a:lnTo>
                    <a:lnTo>
                      <a:pt x="22" y="40"/>
                    </a:lnTo>
                    <a:lnTo>
                      <a:pt x="18" y="39"/>
                    </a:lnTo>
                    <a:lnTo>
                      <a:pt x="14" y="39"/>
                    </a:lnTo>
                    <a:lnTo>
                      <a:pt x="12" y="35"/>
                    </a:lnTo>
                    <a:lnTo>
                      <a:pt x="11" y="33"/>
                    </a:lnTo>
                    <a:lnTo>
                      <a:pt x="9" y="32"/>
                    </a:lnTo>
                    <a:lnTo>
                      <a:pt x="7" y="31"/>
                    </a:lnTo>
                    <a:lnTo>
                      <a:pt x="4" y="30"/>
                    </a:lnTo>
                    <a:lnTo>
                      <a:pt x="3" y="29"/>
                    </a:lnTo>
                    <a:lnTo>
                      <a:pt x="1" y="27"/>
                    </a:lnTo>
                    <a:lnTo>
                      <a:pt x="1" y="24"/>
                    </a:lnTo>
                    <a:lnTo>
                      <a:pt x="0" y="19"/>
                    </a:lnTo>
                    <a:lnTo>
                      <a:pt x="1" y="15"/>
                    </a:lnTo>
                    <a:lnTo>
                      <a:pt x="3" y="11"/>
                    </a:lnTo>
                    <a:lnTo>
                      <a:pt x="6" y="9"/>
                    </a:lnTo>
                    <a:lnTo>
                      <a:pt x="9" y="7"/>
                    </a:lnTo>
                    <a:lnTo>
                      <a:pt x="12" y="5"/>
                    </a:lnTo>
                    <a:lnTo>
                      <a:pt x="15" y="3"/>
                    </a:lnTo>
                    <a:lnTo>
                      <a:pt x="20" y="2"/>
                    </a:lnTo>
                    <a:lnTo>
                      <a:pt x="24" y="0"/>
                    </a:lnTo>
                    <a:lnTo>
                      <a:pt x="29" y="0"/>
                    </a:lnTo>
                    <a:lnTo>
                      <a:pt x="34" y="0"/>
                    </a:lnTo>
                    <a:lnTo>
                      <a:pt x="39" y="2"/>
                    </a:lnTo>
                    <a:lnTo>
                      <a:pt x="43" y="3"/>
                    </a:lnTo>
                    <a:lnTo>
                      <a:pt x="49" y="5"/>
                    </a:lnTo>
                    <a:lnTo>
                      <a:pt x="53" y="8"/>
                    </a:lnTo>
                    <a:lnTo>
                      <a:pt x="57" y="11"/>
                    </a:lnTo>
                    <a:lnTo>
                      <a:pt x="61" y="14"/>
                    </a:lnTo>
                    <a:lnTo>
                      <a:pt x="65" y="17"/>
                    </a:lnTo>
                    <a:lnTo>
                      <a:pt x="68" y="21"/>
                    </a:lnTo>
                    <a:lnTo>
                      <a:pt x="72" y="24"/>
                    </a:lnTo>
                    <a:lnTo>
                      <a:pt x="76" y="27"/>
                    </a:lnTo>
                    <a:lnTo>
                      <a:pt x="80" y="30"/>
                    </a:lnTo>
                    <a:lnTo>
                      <a:pt x="84" y="33"/>
                    </a:lnTo>
                    <a:lnTo>
                      <a:pt x="89" y="36"/>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42" name="Freeform 74"/>
              <p:cNvSpPr>
                <a:spLocks/>
              </p:cNvSpPr>
              <p:nvPr/>
            </p:nvSpPr>
            <p:spPr bwMode="auto">
              <a:xfrm>
                <a:off x="3563" y="2481"/>
                <a:ext cx="42" cy="46"/>
              </a:xfrm>
              <a:custGeom>
                <a:avLst/>
                <a:gdLst>
                  <a:gd name="T0" fmla="*/ 39 w 42"/>
                  <a:gd name="T1" fmla="*/ 9 h 47"/>
                  <a:gd name="T2" fmla="*/ 38 w 42"/>
                  <a:gd name="T3" fmla="*/ 13 h 47"/>
                  <a:gd name="T4" fmla="*/ 38 w 42"/>
                  <a:gd name="T5" fmla="*/ 16 h 47"/>
                  <a:gd name="T6" fmla="*/ 39 w 42"/>
                  <a:gd name="T7" fmla="*/ 19 h 47"/>
                  <a:gd name="T8" fmla="*/ 40 w 42"/>
                  <a:gd name="T9" fmla="*/ 22 h 47"/>
                  <a:gd name="T10" fmla="*/ 41 w 42"/>
                  <a:gd name="T11" fmla="*/ 25 h 47"/>
                  <a:gd name="T12" fmla="*/ 42 w 42"/>
                  <a:gd name="T13" fmla="*/ 28 h 47"/>
                  <a:gd name="T14" fmla="*/ 42 w 42"/>
                  <a:gd name="T15" fmla="*/ 31 h 47"/>
                  <a:gd name="T16" fmla="*/ 42 w 42"/>
                  <a:gd name="T17" fmla="*/ 35 h 47"/>
                  <a:gd name="T18" fmla="*/ 38 w 42"/>
                  <a:gd name="T19" fmla="*/ 38 h 47"/>
                  <a:gd name="T20" fmla="*/ 35 w 42"/>
                  <a:gd name="T21" fmla="*/ 42 h 47"/>
                  <a:gd name="T22" fmla="*/ 30 w 42"/>
                  <a:gd name="T23" fmla="*/ 44 h 47"/>
                  <a:gd name="T24" fmla="*/ 26 w 42"/>
                  <a:gd name="T25" fmla="*/ 46 h 47"/>
                  <a:gd name="T26" fmla="*/ 21 w 42"/>
                  <a:gd name="T27" fmla="*/ 47 h 47"/>
                  <a:gd name="T28" fmla="*/ 17 w 42"/>
                  <a:gd name="T29" fmla="*/ 47 h 47"/>
                  <a:gd name="T30" fmla="*/ 12 w 42"/>
                  <a:gd name="T31" fmla="*/ 46 h 47"/>
                  <a:gd name="T32" fmla="*/ 9 w 42"/>
                  <a:gd name="T33" fmla="*/ 44 h 47"/>
                  <a:gd name="T34" fmla="*/ 6 w 42"/>
                  <a:gd name="T35" fmla="*/ 39 h 47"/>
                  <a:gd name="T36" fmla="*/ 4 w 42"/>
                  <a:gd name="T37" fmla="*/ 35 h 47"/>
                  <a:gd name="T38" fmla="*/ 2 w 42"/>
                  <a:gd name="T39" fmla="*/ 30 h 47"/>
                  <a:gd name="T40" fmla="*/ 1 w 42"/>
                  <a:gd name="T41" fmla="*/ 26 h 47"/>
                  <a:gd name="T42" fmla="*/ 0 w 42"/>
                  <a:gd name="T43" fmla="*/ 21 h 47"/>
                  <a:gd name="T44" fmla="*/ 0 w 42"/>
                  <a:gd name="T45" fmla="*/ 16 h 47"/>
                  <a:gd name="T46" fmla="*/ 1 w 42"/>
                  <a:gd name="T47" fmla="*/ 12 h 47"/>
                  <a:gd name="T48" fmla="*/ 3 w 42"/>
                  <a:gd name="T49" fmla="*/ 6 h 47"/>
                  <a:gd name="T50" fmla="*/ 7 w 42"/>
                  <a:gd name="T51" fmla="*/ 5 h 47"/>
                  <a:gd name="T52" fmla="*/ 12 w 42"/>
                  <a:gd name="T53" fmla="*/ 3 h 47"/>
                  <a:gd name="T54" fmla="*/ 17 w 42"/>
                  <a:gd name="T55" fmla="*/ 1 h 47"/>
                  <a:gd name="T56" fmla="*/ 22 w 42"/>
                  <a:gd name="T57" fmla="*/ 1 h 47"/>
                  <a:gd name="T58" fmla="*/ 26 w 42"/>
                  <a:gd name="T59" fmla="*/ 0 h 47"/>
                  <a:gd name="T60" fmla="*/ 31 w 42"/>
                  <a:gd name="T61" fmla="*/ 2 h 47"/>
                  <a:gd name="T62" fmla="*/ 35 w 42"/>
                  <a:gd name="T63" fmla="*/ 5 h 47"/>
                  <a:gd name="T64" fmla="*/ 39 w 42"/>
                  <a:gd name="T65" fmla="*/ 9 h 47"/>
                  <a:gd name="T66" fmla="*/ 39 w 42"/>
                  <a:gd name="T67" fmla="*/ 9 h 4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47"/>
                  <a:gd name="T104" fmla="*/ 42 w 42"/>
                  <a:gd name="T105" fmla="*/ 47 h 4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47">
                    <a:moveTo>
                      <a:pt x="39" y="9"/>
                    </a:moveTo>
                    <a:lnTo>
                      <a:pt x="38" y="13"/>
                    </a:lnTo>
                    <a:lnTo>
                      <a:pt x="38" y="16"/>
                    </a:lnTo>
                    <a:lnTo>
                      <a:pt x="39" y="19"/>
                    </a:lnTo>
                    <a:lnTo>
                      <a:pt x="40" y="22"/>
                    </a:lnTo>
                    <a:lnTo>
                      <a:pt x="41" y="25"/>
                    </a:lnTo>
                    <a:lnTo>
                      <a:pt x="42" y="28"/>
                    </a:lnTo>
                    <a:lnTo>
                      <a:pt x="42" y="31"/>
                    </a:lnTo>
                    <a:lnTo>
                      <a:pt x="42" y="35"/>
                    </a:lnTo>
                    <a:lnTo>
                      <a:pt x="38" y="38"/>
                    </a:lnTo>
                    <a:lnTo>
                      <a:pt x="35" y="42"/>
                    </a:lnTo>
                    <a:lnTo>
                      <a:pt x="30" y="44"/>
                    </a:lnTo>
                    <a:lnTo>
                      <a:pt x="26" y="46"/>
                    </a:lnTo>
                    <a:lnTo>
                      <a:pt x="21" y="47"/>
                    </a:lnTo>
                    <a:lnTo>
                      <a:pt x="17" y="47"/>
                    </a:lnTo>
                    <a:lnTo>
                      <a:pt x="12" y="46"/>
                    </a:lnTo>
                    <a:lnTo>
                      <a:pt x="9" y="44"/>
                    </a:lnTo>
                    <a:lnTo>
                      <a:pt x="6" y="39"/>
                    </a:lnTo>
                    <a:lnTo>
                      <a:pt x="4" y="35"/>
                    </a:lnTo>
                    <a:lnTo>
                      <a:pt x="2" y="30"/>
                    </a:lnTo>
                    <a:lnTo>
                      <a:pt x="1" y="26"/>
                    </a:lnTo>
                    <a:lnTo>
                      <a:pt x="0" y="21"/>
                    </a:lnTo>
                    <a:lnTo>
                      <a:pt x="0" y="16"/>
                    </a:lnTo>
                    <a:lnTo>
                      <a:pt x="1" y="12"/>
                    </a:lnTo>
                    <a:lnTo>
                      <a:pt x="3" y="6"/>
                    </a:lnTo>
                    <a:lnTo>
                      <a:pt x="7" y="5"/>
                    </a:lnTo>
                    <a:lnTo>
                      <a:pt x="12" y="3"/>
                    </a:lnTo>
                    <a:lnTo>
                      <a:pt x="17" y="1"/>
                    </a:lnTo>
                    <a:lnTo>
                      <a:pt x="22" y="1"/>
                    </a:lnTo>
                    <a:lnTo>
                      <a:pt x="26" y="0"/>
                    </a:lnTo>
                    <a:lnTo>
                      <a:pt x="31" y="2"/>
                    </a:lnTo>
                    <a:lnTo>
                      <a:pt x="35" y="5"/>
                    </a:lnTo>
                    <a:lnTo>
                      <a:pt x="39" y="9"/>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43" name="Freeform 75"/>
              <p:cNvSpPr>
                <a:spLocks/>
              </p:cNvSpPr>
              <p:nvPr/>
            </p:nvSpPr>
            <p:spPr bwMode="auto">
              <a:xfrm>
                <a:off x="3443" y="2512"/>
                <a:ext cx="40" cy="25"/>
              </a:xfrm>
              <a:custGeom>
                <a:avLst/>
                <a:gdLst>
                  <a:gd name="T0" fmla="*/ 40 w 40"/>
                  <a:gd name="T1" fmla="*/ 8 h 25"/>
                  <a:gd name="T2" fmla="*/ 38 w 40"/>
                  <a:gd name="T3" fmla="*/ 12 h 25"/>
                  <a:gd name="T4" fmla="*/ 37 w 40"/>
                  <a:gd name="T5" fmla="*/ 16 h 25"/>
                  <a:gd name="T6" fmla="*/ 35 w 40"/>
                  <a:gd name="T7" fmla="*/ 18 h 25"/>
                  <a:gd name="T8" fmla="*/ 34 w 40"/>
                  <a:gd name="T9" fmla="*/ 20 h 25"/>
                  <a:gd name="T10" fmla="*/ 31 w 40"/>
                  <a:gd name="T11" fmla="*/ 22 h 25"/>
                  <a:gd name="T12" fmla="*/ 29 w 40"/>
                  <a:gd name="T13" fmla="*/ 23 h 25"/>
                  <a:gd name="T14" fmla="*/ 26 w 40"/>
                  <a:gd name="T15" fmla="*/ 24 h 25"/>
                  <a:gd name="T16" fmla="*/ 24 w 40"/>
                  <a:gd name="T17" fmla="*/ 25 h 25"/>
                  <a:gd name="T18" fmla="*/ 20 w 40"/>
                  <a:gd name="T19" fmla="*/ 25 h 25"/>
                  <a:gd name="T20" fmla="*/ 16 w 40"/>
                  <a:gd name="T21" fmla="*/ 25 h 25"/>
                  <a:gd name="T22" fmla="*/ 13 w 40"/>
                  <a:gd name="T23" fmla="*/ 25 h 25"/>
                  <a:gd name="T24" fmla="*/ 11 w 40"/>
                  <a:gd name="T25" fmla="*/ 25 h 25"/>
                  <a:gd name="T26" fmla="*/ 5 w 40"/>
                  <a:gd name="T27" fmla="*/ 22 h 25"/>
                  <a:gd name="T28" fmla="*/ 2 w 40"/>
                  <a:gd name="T29" fmla="*/ 18 h 25"/>
                  <a:gd name="T30" fmla="*/ 0 w 40"/>
                  <a:gd name="T31" fmla="*/ 15 h 25"/>
                  <a:gd name="T32" fmla="*/ 1 w 40"/>
                  <a:gd name="T33" fmla="*/ 11 h 25"/>
                  <a:gd name="T34" fmla="*/ 1 w 40"/>
                  <a:gd name="T35" fmla="*/ 8 h 25"/>
                  <a:gd name="T36" fmla="*/ 3 w 40"/>
                  <a:gd name="T37" fmla="*/ 6 h 25"/>
                  <a:gd name="T38" fmla="*/ 7 w 40"/>
                  <a:gd name="T39" fmla="*/ 2 h 25"/>
                  <a:gd name="T40" fmla="*/ 12 w 40"/>
                  <a:gd name="T41" fmla="*/ 0 h 25"/>
                  <a:gd name="T42" fmla="*/ 16 w 40"/>
                  <a:gd name="T43" fmla="*/ 0 h 25"/>
                  <a:gd name="T44" fmla="*/ 20 w 40"/>
                  <a:gd name="T45" fmla="*/ 0 h 25"/>
                  <a:gd name="T46" fmla="*/ 24 w 40"/>
                  <a:gd name="T47" fmla="*/ 0 h 25"/>
                  <a:gd name="T48" fmla="*/ 27 w 40"/>
                  <a:gd name="T49" fmla="*/ 1 h 25"/>
                  <a:gd name="T50" fmla="*/ 30 w 40"/>
                  <a:gd name="T51" fmla="*/ 2 h 25"/>
                  <a:gd name="T52" fmla="*/ 33 w 40"/>
                  <a:gd name="T53" fmla="*/ 4 h 25"/>
                  <a:gd name="T54" fmla="*/ 37 w 40"/>
                  <a:gd name="T55" fmla="*/ 5 h 25"/>
                  <a:gd name="T56" fmla="*/ 40 w 40"/>
                  <a:gd name="T57" fmla="*/ 8 h 25"/>
                  <a:gd name="T58" fmla="*/ 40 w 40"/>
                  <a:gd name="T59" fmla="*/ 8 h 2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0"/>
                  <a:gd name="T91" fmla="*/ 0 h 25"/>
                  <a:gd name="T92" fmla="*/ 40 w 40"/>
                  <a:gd name="T93" fmla="*/ 25 h 2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0" h="25">
                    <a:moveTo>
                      <a:pt x="40" y="8"/>
                    </a:moveTo>
                    <a:lnTo>
                      <a:pt x="38" y="12"/>
                    </a:lnTo>
                    <a:lnTo>
                      <a:pt x="37" y="16"/>
                    </a:lnTo>
                    <a:lnTo>
                      <a:pt x="35" y="18"/>
                    </a:lnTo>
                    <a:lnTo>
                      <a:pt x="34" y="20"/>
                    </a:lnTo>
                    <a:lnTo>
                      <a:pt x="31" y="22"/>
                    </a:lnTo>
                    <a:lnTo>
                      <a:pt x="29" y="23"/>
                    </a:lnTo>
                    <a:lnTo>
                      <a:pt x="26" y="24"/>
                    </a:lnTo>
                    <a:lnTo>
                      <a:pt x="24" y="25"/>
                    </a:lnTo>
                    <a:lnTo>
                      <a:pt x="20" y="25"/>
                    </a:lnTo>
                    <a:lnTo>
                      <a:pt x="16" y="25"/>
                    </a:lnTo>
                    <a:lnTo>
                      <a:pt x="13" y="25"/>
                    </a:lnTo>
                    <a:lnTo>
                      <a:pt x="11" y="25"/>
                    </a:lnTo>
                    <a:lnTo>
                      <a:pt x="5" y="22"/>
                    </a:lnTo>
                    <a:lnTo>
                      <a:pt x="2" y="18"/>
                    </a:lnTo>
                    <a:lnTo>
                      <a:pt x="0" y="15"/>
                    </a:lnTo>
                    <a:lnTo>
                      <a:pt x="1" y="11"/>
                    </a:lnTo>
                    <a:lnTo>
                      <a:pt x="1" y="8"/>
                    </a:lnTo>
                    <a:lnTo>
                      <a:pt x="3" y="6"/>
                    </a:lnTo>
                    <a:lnTo>
                      <a:pt x="7" y="2"/>
                    </a:lnTo>
                    <a:lnTo>
                      <a:pt x="12" y="0"/>
                    </a:lnTo>
                    <a:lnTo>
                      <a:pt x="16" y="0"/>
                    </a:lnTo>
                    <a:lnTo>
                      <a:pt x="20" y="0"/>
                    </a:lnTo>
                    <a:lnTo>
                      <a:pt x="24" y="0"/>
                    </a:lnTo>
                    <a:lnTo>
                      <a:pt x="27" y="1"/>
                    </a:lnTo>
                    <a:lnTo>
                      <a:pt x="30" y="2"/>
                    </a:lnTo>
                    <a:lnTo>
                      <a:pt x="33" y="4"/>
                    </a:lnTo>
                    <a:lnTo>
                      <a:pt x="37" y="5"/>
                    </a:lnTo>
                    <a:lnTo>
                      <a:pt x="40" y="8"/>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44" name="Freeform 76"/>
              <p:cNvSpPr>
                <a:spLocks/>
              </p:cNvSpPr>
              <p:nvPr/>
            </p:nvSpPr>
            <p:spPr bwMode="auto">
              <a:xfrm>
                <a:off x="3361" y="2557"/>
                <a:ext cx="341" cy="788"/>
              </a:xfrm>
              <a:custGeom>
                <a:avLst/>
                <a:gdLst>
                  <a:gd name="T0" fmla="*/ 340 w 342"/>
                  <a:gd name="T1" fmla="*/ 17 h 788"/>
                  <a:gd name="T2" fmla="*/ 308 w 342"/>
                  <a:gd name="T3" fmla="*/ 43 h 788"/>
                  <a:gd name="T4" fmla="*/ 273 w 342"/>
                  <a:gd name="T5" fmla="*/ 83 h 788"/>
                  <a:gd name="T6" fmla="*/ 244 w 342"/>
                  <a:gd name="T7" fmla="*/ 127 h 788"/>
                  <a:gd name="T8" fmla="*/ 215 w 342"/>
                  <a:gd name="T9" fmla="*/ 189 h 788"/>
                  <a:gd name="T10" fmla="*/ 182 w 342"/>
                  <a:gd name="T11" fmla="*/ 277 h 788"/>
                  <a:gd name="T12" fmla="*/ 161 w 342"/>
                  <a:gd name="T13" fmla="*/ 371 h 788"/>
                  <a:gd name="T14" fmla="*/ 149 w 342"/>
                  <a:gd name="T15" fmla="*/ 456 h 788"/>
                  <a:gd name="T16" fmla="*/ 144 w 342"/>
                  <a:gd name="T17" fmla="*/ 504 h 788"/>
                  <a:gd name="T18" fmla="*/ 140 w 342"/>
                  <a:gd name="T19" fmla="*/ 550 h 788"/>
                  <a:gd name="T20" fmla="*/ 146 w 342"/>
                  <a:gd name="T21" fmla="*/ 599 h 788"/>
                  <a:gd name="T22" fmla="*/ 143 w 342"/>
                  <a:gd name="T23" fmla="*/ 612 h 788"/>
                  <a:gd name="T24" fmla="*/ 146 w 342"/>
                  <a:gd name="T25" fmla="*/ 628 h 788"/>
                  <a:gd name="T26" fmla="*/ 149 w 342"/>
                  <a:gd name="T27" fmla="*/ 669 h 788"/>
                  <a:gd name="T28" fmla="*/ 157 w 342"/>
                  <a:gd name="T29" fmla="*/ 718 h 788"/>
                  <a:gd name="T30" fmla="*/ 160 w 342"/>
                  <a:gd name="T31" fmla="*/ 767 h 788"/>
                  <a:gd name="T32" fmla="*/ 151 w 342"/>
                  <a:gd name="T33" fmla="*/ 784 h 788"/>
                  <a:gd name="T34" fmla="*/ 136 w 342"/>
                  <a:gd name="T35" fmla="*/ 766 h 788"/>
                  <a:gd name="T36" fmla="*/ 111 w 342"/>
                  <a:gd name="T37" fmla="*/ 700 h 788"/>
                  <a:gd name="T38" fmla="*/ 96 w 342"/>
                  <a:gd name="T39" fmla="*/ 605 h 788"/>
                  <a:gd name="T40" fmla="*/ 96 w 342"/>
                  <a:gd name="T41" fmla="*/ 506 h 788"/>
                  <a:gd name="T42" fmla="*/ 97 w 342"/>
                  <a:gd name="T43" fmla="*/ 446 h 788"/>
                  <a:gd name="T44" fmla="*/ 72 w 342"/>
                  <a:gd name="T45" fmla="*/ 456 h 788"/>
                  <a:gd name="T46" fmla="*/ 49 w 342"/>
                  <a:gd name="T47" fmla="*/ 470 h 788"/>
                  <a:gd name="T48" fmla="*/ 26 w 342"/>
                  <a:gd name="T49" fmla="*/ 483 h 788"/>
                  <a:gd name="T50" fmla="*/ 9 w 342"/>
                  <a:gd name="T51" fmla="*/ 480 h 788"/>
                  <a:gd name="T52" fmla="*/ 3 w 342"/>
                  <a:gd name="T53" fmla="*/ 467 h 788"/>
                  <a:gd name="T54" fmla="*/ 23 w 342"/>
                  <a:gd name="T55" fmla="*/ 449 h 788"/>
                  <a:gd name="T56" fmla="*/ 56 w 342"/>
                  <a:gd name="T57" fmla="*/ 432 h 788"/>
                  <a:gd name="T58" fmla="*/ 87 w 342"/>
                  <a:gd name="T59" fmla="*/ 416 h 788"/>
                  <a:gd name="T60" fmla="*/ 112 w 342"/>
                  <a:gd name="T61" fmla="*/ 399 h 788"/>
                  <a:gd name="T62" fmla="*/ 92 w 342"/>
                  <a:gd name="T63" fmla="*/ 394 h 788"/>
                  <a:gd name="T64" fmla="*/ 62 w 342"/>
                  <a:gd name="T65" fmla="*/ 408 h 788"/>
                  <a:gd name="T66" fmla="*/ 31 w 342"/>
                  <a:gd name="T67" fmla="*/ 420 h 788"/>
                  <a:gd name="T68" fmla="*/ 2 w 342"/>
                  <a:gd name="T69" fmla="*/ 419 h 788"/>
                  <a:gd name="T70" fmla="*/ 12 w 342"/>
                  <a:gd name="T71" fmla="*/ 396 h 788"/>
                  <a:gd name="T72" fmla="*/ 62 w 342"/>
                  <a:gd name="T73" fmla="*/ 373 h 788"/>
                  <a:gd name="T74" fmla="*/ 124 w 342"/>
                  <a:gd name="T75" fmla="*/ 353 h 788"/>
                  <a:gd name="T76" fmla="*/ 137 w 342"/>
                  <a:gd name="T77" fmla="*/ 296 h 788"/>
                  <a:gd name="T78" fmla="*/ 154 w 342"/>
                  <a:gd name="T79" fmla="*/ 242 h 788"/>
                  <a:gd name="T80" fmla="*/ 175 w 342"/>
                  <a:gd name="T81" fmla="*/ 191 h 788"/>
                  <a:gd name="T82" fmla="*/ 169 w 342"/>
                  <a:gd name="T83" fmla="*/ 155 h 788"/>
                  <a:gd name="T84" fmla="*/ 166 w 342"/>
                  <a:gd name="T85" fmla="*/ 131 h 788"/>
                  <a:gd name="T86" fmla="*/ 165 w 342"/>
                  <a:gd name="T87" fmla="*/ 105 h 788"/>
                  <a:gd name="T88" fmla="*/ 166 w 342"/>
                  <a:gd name="T89" fmla="*/ 85 h 788"/>
                  <a:gd name="T90" fmla="*/ 167 w 342"/>
                  <a:gd name="T91" fmla="*/ 70 h 788"/>
                  <a:gd name="T92" fmla="*/ 168 w 342"/>
                  <a:gd name="T93" fmla="*/ 54 h 788"/>
                  <a:gd name="T94" fmla="*/ 146 w 342"/>
                  <a:gd name="T95" fmla="*/ 50 h 788"/>
                  <a:gd name="T96" fmla="*/ 123 w 342"/>
                  <a:gd name="T97" fmla="*/ 77 h 788"/>
                  <a:gd name="T98" fmla="*/ 98 w 342"/>
                  <a:gd name="T99" fmla="*/ 92 h 788"/>
                  <a:gd name="T100" fmla="*/ 89 w 342"/>
                  <a:gd name="T101" fmla="*/ 71 h 788"/>
                  <a:gd name="T102" fmla="*/ 117 w 342"/>
                  <a:gd name="T103" fmla="*/ 46 h 788"/>
                  <a:gd name="T104" fmla="*/ 151 w 342"/>
                  <a:gd name="T105" fmla="*/ 29 h 788"/>
                  <a:gd name="T106" fmla="*/ 188 w 342"/>
                  <a:gd name="T107" fmla="*/ 18 h 788"/>
                  <a:gd name="T108" fmla="*/ 203 w 342"/>
                  <a:gd name="T109" fmla="*/ 40 h 788"/>
                  <a:gd name="T110" fmla="*/ 194 w 342"/>
                  <a:gd name="T111" fmla="*/ 74 h 788"/>
                  <a:gd name="T112" fmla="*/ 193 w 342"/>
                  <a:gd name="T113" fmla="*/ 110 h 788"/>
                  <a:gd name="T114" fmla="*/ 219 w 342"/>
                  <a:gd name="T115" fmla="*/ 107 h 788"/>
                  <a:gd name="T116" fmla="*/ 238 w 342"/>
                  <a:gd name="T117" fmla="*/ 80 h 788"/>
                  <a:gd name="T118" fmla="*/ 261 w 342"/>
                  <a:gd name="T119" fmla="*/ 52 h 788"/>
                  <a:gd name="T120" fmla="*/ 286 w 342"/>
                  <a:gd name="T121" fmla="*/ 28 h 788"/>
                  <a:gd name="T122" fmla="*/ 311 w 342"/>
                  <a:gd name="T123" fmla="*/ 6 h 788"/>
                  <a:gd name="T124" fmla="*/ 334 w 342"/>
                  <a:gd name="T125" fmla="*/ 1 h 78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42"/>
                  <a:gd name="T190" fmla="*/ 0 h 788"/>
                  <a:gd name="T191" fmla="*/ 342 w 342"/>
                  <a:gd name="T192" fmla="*/ 788 h 78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42" h="788">
                    <a:moveTo>
                      <a:pt x="342" y="6"/>
                    </a:moveTo>
                    <a:lnTo>
                      <a:pt x="342" y="9"/>
                    </a:lnTo>
                    <a:lnTo>
                      <a:pt x="342" y="12"/>
                    </a:lnTo>
                    <a:lnTo>
                      <a:pt x="341" y="14"/>
                    </a:lnTo>
                    <a:lnTo>
                      <a:pt x="340" y="17"/>
                    </a:lnTo>
                    <a:lnTo>
                      <a:pt x="337" y="20"/>
                    </a:lnTo>
                    <a:lnTo>
                      <a:pt x="332" y="22"/>
                    </a:lnTo>
                    <a:lnTo>
                      <a:pt x="324" y="30"/>
                    </a:lnTo>
                    <a:lnTo>
                      <a:pt x="316" y="36"/>
                    </a:lnTo>
                    <a:lnTo>
                      <a:pt x="308" y="43"/>
                    </a:lnTo>
                    <a:lnTo>
                      <a:pt x="301" y="51"/>
                    </a:lnTo>
                    <a:lnTo>
                      <a:pt x="293" y="59"/>
                    </a:lnTo>
                    <a:lnTo>
                      <a:pt x="286" y="66"/>
                    </a:lnTo>
                    <a:lnTo>
                      <a:pt x="280" y="74"/>
                    </a:lnTo>
                    <a:lnTo>
                      <a:pt x="273" y="83"/>
                    </a:lnTo>
                    <a:lnTo>
                      <a:pt x="267" y="91"/>
                    </a:lnTo>
                    <a:lnTo>
                      <a:pt x="261" y="100"/>
                    </a:lnTo>
                    <a:lnTo>
                      <a:pt x="254" y="108"/>
                    </a:lnTo>
                    <a:lnTo>
                      <a:pt x="250" y="117"/>
                    </a:lnTo>
                    <a:lnTo>
                      <a:pt x="244" y="127"/>
                    </a:lnTo>
                    <a:lnTo>
                      <a:pt x="240" y="136"/>
                    </a:lnTo>
                    <a:lnTo>
                      <a:pt x="237" y="145"/>
                    </a:lnTo>
                    <a:lnTo>
                      <a:pt x="234" y="157"/>
                    </a:lnTo>
                    <a:lnTo>
                      <a:pt x="224" y="172"/>
                    </a:lnTo>
                    <a:lnTo>
                      <a:pt x="215" y="189"/>
                    </a:lnTo>
                    <a:lnTo>
                      <a:pt x="207" y="206"/>
                    </a:lnTo>
                    <a:lnTo>
                      <a:pt x="200" y="224"/>
                    </a:lnTo>
                    <a:lnTo>
                      <a:pt x="193" y="241"/>
                    </a:lnTo>
                    <a:lnTo>
                      <a:pt x="187" y="259"/>
                    </a:lnTo>
                    <a:lnTo>
                      <a:pt x="182" y="277"/>
                    </a:lnTo>
                    <a:lnTo>
                      <a:pt x="177" y="296"/>
                    </a:lnTo>
                    <a:lnTo>
                      <a:pt x="172" y="315"/>
                    </a:lnTo>
                    <a:lnTo>
                      <a:pt x="168" y="333"/>
                    </a:lnTo>
                    <a:lnTo>
                      <a:pt x="165" y="352"/>
                    </a:lnTo>
                    <a:lnTo>
                      <a:pt x="161" y="371"/>
                    </a:lnTo>
                    <a:lnTo>
                      <a:pt x="158" y="390"/>
                    </a:lnTo>
                    <a:lnTo>
                      <a:pt x="155" y="409"/>
                    </a:lnTo>
                    <a:lnTo>
                      <a:pt x="152" y="427"/>
                    </a:lnTo>
                    <a:lnTo>
                      <a:pt x="149" y="446"/>
                    </a:lnTo>
                    <a:lnTo>
                      <a:pt x="149" y="456"/>
                    </a:lnTo>
                    <a:lnTo>
                      <a:pt x="148" y="465"/>
                    </a:lnTo>
                    <a:lnTo>
                      <a:pt x="147" y="475"/>
                    </a:lnTo>
                    <a:lnTo>
                      <a:pt x="146" y="485"/>
                    </a:lnTo>
                    <a:lnTo>
                      <a:pt x="145" y="493"/>
                    </a:lnTo>
                    <a:lnTo>
                      <a:pt x="144" y="504"/>
                    </a:lnTo>
                    <a:lnTo>
                      <a:pt x="143" y="513"/>
                    </a:lnTo>
                    <a:lnTo>
                      <a:pt x="142" y="522"/>
                    </a:lnTo>
                    <a:lnTo>
                      <a:pt x="141" y="532"/>
                    </a:lnTo>
                    <a:lnTo>
                      <a:pt x="140" y="542"/>
                    </a:lnTo>
                    <a:lnTo>
                      <a:pt x="140" y="550"/>
                    </a:lnTo>
                    <a:lnTo>
                      <a:pt x="140" y="561"/>
                    </a:lnTo>
                    <a:lnTo>
                      <a:pt x="140" y="570"/>
                    </a:lnTo>
                    <a:lnTo>
                      <a:pt x="142" y="579"/>
                    </a:lnTo>
                    <a:lnTo>
                      <a:pt x="143" y="589"/>
                    </a:lnTo>
                    <a:lnTo>
                      <a:pt x="146" y="599"/>
                    </a:lnTo>
                    <a:lnTo>
                      <a:pt x="146" y="602"/>
                    </a:lnTo>
                    <a:lnTo>
                      <a:pt x="146" y="604"/>
                    </a:lnTo>
                    <a:lnTo>
                      <a:pt x="145" y="607"/>
                    </a:lnTo>
                    <a:lnTo>
                      <a:pt x="144" y="610"/>
                    </a:lnTo>
                    <a:lnTo>
                      <a:pt x="143" y="612"/>
                    </a:lnTo>
                    <a:lnTo>
                      <a:pt x="143" y="615"/>
                    </a:lnTo>
                    <a:lnTo>
                      <a:pt x="143" y="618"/>
                    </a:lnTo>
                    <a:lnTo>
                      <a:pt x="146" y="621"/>
                    </a:lnTo>
                    <a:lnTo>
                      <a:pt x="143" y="624"/>
                    </a:lnTo>
                    <a:lnTo>
                      <a:pt x="146" y="628"/>
                    </a:lnTo>
                    <a:lnTo>
                      <a:pt x="143" y="630"/>
                    </a:lnTo>
                    <a:lnTo>
                      <a:pt x="144" y="640"/>
                    </a:lnTo>
                    <a:lnTo>
                      <a:pt x="145" y="649"/>
                    </a:lnTo>
                    <a:lnTo>
                      <a:pt x="147" y="659"/>
                    </a:lnTo>
                    <a:lnTo>
                      <a:pt x="149" y="669"/>
                    </a:lnTo>
                    <a:lnTo>
                      <a:pt x="150" y="678"/>
                    </a:lnTo>
                    <a:lnTo>
                      <a:pt x="152" y="689"/>
                    </a:lnTo>
                    <a:lnTo>
                      <a:pt x="154" y="698"/>
                    </a:lnTo>
                    <a:lnTo>
                      <a:pt x="156" y="708"/>
                    </a:lnTo>
                    <a:lnTo>
                      <a:pt x="157" y="718"/>
                    </a:lnTo>
                    <a:lnTo>
                      <a:pt x="158" y="728"/>
                    </a:lnTo>
                    <a:lnTo>
                      <a:pt x="159" y="737"/>
                    </a:lnTo>
                    <a:lnTo>
                      <a:pt x="160" y="747"/>
                    </a:lnTo>
                    <a:lnTo>
                      <a:pt x="160" y="757"/>
                    </a:lnTo>
                    <a:lnTo>
                      <a:pt x="160" y="767"/>
                    </a:lnTo>
                    <a:lnTo>
                      <a:pt x="160" y="777"/>
                    </a:lnTo>
                    <a:lnTo>
                      <a:pt x="159" y="788"/>
                    </a:lnTo>
                    <a:lnTo>
                      <a:pt x="156" y="787"/>
                    </a:lnTo>
                    <a:lnTo>
                      <a:pt x="154" y="785"/>
                    </a:lnTo>
                    <a:lnTo>
                      <a:pt x="151" y="784"/>
                    </a:lnTo>
                    <a:lnTo>
                      <a:pt x="149" y="782"/>
                    </a:lnTo>
                    <a:lnTo>
                      <a:pt x="145" y="778"/>
                    </a:lnTo>
                    <a:lnTo>
                      <a:pt x="142" y="775"/>
                    </a:lnTo>
                    <a:lnTo>
                      <a:pt x="139" y="770"/>
                    </a:lnTo>
                    <a:lnTo>
                      <a:pt x="136" y="766"/>
                    </a:lnTo>
                    <a:lnTo>
                      <a:pt x="132" y="761"/>
                    </a:lnTo>
                    <a:lnTo>
                      <a:pt x="130" y="757"/>
                    </a:lnTo>
                    <a:lnTo>
                      <a:pt x="123" y="737"/>
                    </a:lnTo>
                    <a:lnTo>
                      <a:pt x="117" y="719"/>
                    </a:lnTo>
                    <a:lnTo>
                      <a:pt x="111" y="700"/>
                    </a:lnTo>
                    <a:lnTo>
                      <a:pt x="107" y="681"/>
                    </a:lnTo>
                    <a:lnTo>
                      <a:pt x="103" y="662"/>
                    </a:lnTo>
                    <a:lnTo>
                      <a:pt x="100" y="643"/>
                    </a:lnTo>
                    <a:lnTo>
                      <a:pt x="97" y="624"/>
                    </a:lnTo>
                    <a:lnTo>
                      <a:pt x="96" y="605"/>
                    </a:lnTo>
                    <a:lnTo>
                      <a:pt x="94" y="585"/>
                    </a:lnTo>
                    <a:lnTo>
                      <a:pt x="94" y="566"/>
                    </a:lnTo>
                    <a:lnTo>
                      <a:pt x="94" y="546"/>
                    </a:lnTo>
                    <a:lnTo>
                      <a:pt x="95" y="526"/>
                    </a:lnTo>
                    <a:lnTo>
                      <a:pt x="96" y="506"/>
                    </a:lnTo>
                    <a:lnTo>
                      <a:pt x="99" y="486"/>
                    </a:lnTo>
                    <a:lnTo>
                      <a:pt x="101" y="465"/>
                    </a:lnTo>
                    <a:lnTo>
                      <a:pt x="106" y="446"/>
                    </a:lnTo>
                    <a:lnTo>
                      <a:pt x="102" y="444"/>
                    </a:lnTo>
                    <a:lnTo>
                      <a:pt x="97" y="446"/>
                    </a:lnTo>
                    <a:lnTo>
                      <a:pt x="92" y="447"/>
                    </a:lnTo>
                    <a:lnTo>
                      <a:pt x="87" y="449"/>
                    </a:lnTo>
                    <a:lnTo>
                      <a:pt x="82" y="451"/>
                    </a:lnTo>
                    <a:lnTo>
                      <a:pt x="77" y="453"/>
                    </a:lnTo>
                    <a:lnTo>
                      <a:pt x="72" y="456"/>
                    </a:lnTo>
                    <a:lnTo>
                      <a:pt x="68" y="458"/>
                    </a:lnTo>
                    <a:lnTo>
                      <a:pt x="63" y="461"/>
                    </a:lnTo>
                    <a:lnTo>
                      <a:pt x="58" y="463"/>
                    </a:lnTo>
                    <a:lnTo>
                      <a:pt x="54" y="467"/>
                    </a:lnTo>
                    <a:lnTo>
                      <a:pt x="49" y="470"/>
                    </a:lnTo>
                    <a:lnTo>
                      <a:pt x="44" y="473"/>
                    </a:lnTo>
                    <a:lnTo>
                      <a:pt x="40" y="475"/>
                    </a:lnTo>
                    <a:lnTo>
                      <a:pt x="35" y="477"/>
                    </a:lnTo>
                    <a:lnTo>
                      <a:pt x="30" y="480"/>
                    </a:lnTo>
                    <a:lnTo>
                      <a:pt x="26" y="483"/>
                    </a:lnTo>
                    <a:lnTo>
                      <a:pt x="22" y="483"/>
                    </a:lnTo>
                    <a:lnTo>
                      <a:pt x="17" y="483"/>
                    </a:lnTo>
                    <a:lnTo>
                      <a:pt x="14" y="482"/>
                    </a:lnTo>
                    <a:lnTo>
                      <a:pt x="12" y="481"/>
                    </a:lnTo>
                    <a:lnTo>
                      <a:pt x="9" y="480"/>
                    </a:lnTo>
                    <a:lnTo>
                      <a:pt x="6" y="478"/>
                    </a:lnTo>
                    <a:lnTo>
                      <a:pt x="3" y="476"/>
                    </a:lnTo>
                    <a:lnTo>
                      <a:pt x="0" y="475"/>
                    </a:lnTo>
                    <a:lnTo>
                      <a:pt x="2" y="471"/>
                    </a:lnTo>
                    <a:lnTo>
                      <a:pt x="3" y="467"/>
                    </a:lnTo>
                    <a:lnTo>
                      <a:pt x="3" y="462"/>
                    </a:lnTo>
                    <a:lnTo>
                      <a:pt x="3" y="458"/>
                    </a:lnTo>
                    <a:lnTo>
                      <a:pt x="9" y="455"/>
                    </a:lnTo>
                    <a:lnTo>
                      <a:pt x="16" y="452"/>
                    </a:lnTo>
                    <a:lnTo>
                      <a:pt x="23" y="449"/>
                    </a:lnTo>
                    <a:lnTo>
                      <a:pt x="30" y="446"/>
                    </a:lnTo>
                    <a:lnTo>
                      <a:pt x="36" y="443"/>
                    </a:lnTo>
                    <a:lnTo>
                      <a:pt x="43" y="439"/>
                    </a:lnTo>
                    <a:lnTo>
                      <a:pt x="49" y="436"/>
                    </a:lnTo>
                    <a:lnTo>
                      <a:pt x="56" y="432"/>
                    </a:lnTo>
                    <a:lnTo>
                      <a:pt x="62" y="428"/>
                    </a:lnTo>
                    <a:lnTo>
                      <a:pt x="68" y="425"/>
                    </a:lnTo>
                    <a:lnTo>
                      <a:pt x="75" y="422"/>
                    </a:lnTo>
                    <a:lnTo>
                      <a:pt x="81" y="419"/>
                    </a:lnTo>
                    <a:lnTo>
                      <a:pt x="87" y="416"/>
                    </a:lnTo>
                    <a:lnTo>
                      <a:pt x="94" y="414"/>
                    </a:lnTo>
                    <a:lnTo>
                      <a:pt x="101" y="412"/>
                    </a:lnTo>
                    <a:lnTo>
                      <a:pt x="108" y="410"/>
                    </a:lnTo>
                    <a:lnTo>
                      <a:pt x="109" y="405"/>
                    </a:lnTo>
                    <a:lnTo>
                      <a:pt x="112" y="399"/>
                    </a:lnTo>
                    <a:lnTo>
                      <a:pt x="113" y="394"/>
                    </a:lnTo>
                    <a:lnTo>
                      <a:pt x="111" y="390"/>
                    </a:lnTo>
                    <a:lnTo>
                      <a:pt x="105" y="391"/>
                    </a:lnTo>
                    <a:lnTo>
                      <a:pt x="98" y="392"/>
                    </a:lnTo>
                    <a:lnTo>
                      <a:pt x="92" y="394"/>
                    </a:lnTo>
                    <a:lnTo>
                      <a:pt x="86" y="397"/>
                    </a:lnTo>
                    <a:lnTo>
                      <a:pt x="80" y="399"/>
                    </a:lnTo>
                    <a:lnTo>
                      <a:pt x="74" y="402"/>
                    </a:lnTo>
                    <a:lnTo>
                      <a:pt x="68" y="405"/>
                    </a:lnTo>
                    <a:lnTo>
                      <a:pt x="62" y="408"/>
                    </a:lnTo>
                    <a:lnTo>
                      <a:pt x="56" y="410"/>
                    </a:lnTo>
                    <a:lnTo>
                      <a:pt x="50" y="413"/>
                    </a:lnTo>
                    <a:lnTo>
                      <a:pt x="43" y="415"/>
                    </a:lnTo>
                    <a:lnTo>
                      <a:pt x="38" y="418"/>
                    </a:lnTo>
                    <a:lnTo>
                      <a:pt x="31" y="420"/>
                    </a:lnTo>
                    <a:lnTo>
                      <a:pt x="25" y="422"/>
                    </a:lnTo>
                    <a:lnTo>
                      <a:pt x="18" y="424"/>
                    </a:lnTo>
                    <a:lnTo>
                      <a:pt x="12" y="426"/>
                    </a:lnTo>
                    <a:lnTo>
                      <a:pt x="6" y="422"/>
                    </a:lnTo>
                    <a:lnTo>
                      <a:pt x="2" y="419"/>
                    </a:lnTo>
                    <a:lnTo>
                      <a:pt x="0" y="415"/>
                    </a:lnTo>
                    <a:lnTo>
                      <a:pt x="1" y="411"/>
                    </a:lnTo>
                    <a:lnTo>
                      <a:pt x="2" y="406"/>
                    </a:lnTo>
                    <a:lnTo>
                      <a:pt x="7" y="401"/>
                    </a:lnTo>
                    <a:lnTo>
                      <a:pt x="12" y="396"/>
                    </a:lnTo>
                    <a:lnTo>
                      <a:pt x="20" y="391"/>
                    </a:lnTo>
                    <a:lnTo>
                      <a:pt x="29" y="387"/>
                    </a:lnTo>
                    <a:lnTo>
                      <a:pt x="39" y="382"/>
                    </a:lnTo>
                    <a:lnTo>
                      <a:pt x="50" y="377"/>
                    </a:lnTo>
                    <a:lnTo>
                      <a:pt x="62" y="373"/>
                    </a:lnTo>
                    <a:lnTo>
                      <a:pt x="75" y="367"/>
                    </a:lnTo>
                    <a:lnTo>
                      <a:pt x="89" y="364"/>
                    </a:lnTo>
                    <a:lnTo>
                      <a:pt x="104" y="361"/>
                    </a:lnTo>
                    <a:lnTo>
                      <a:pt x="119" y="359"/>
                    </a:lnTo>
                    <a:lnTo>
                      <a:pt x="124" y="353"/>
                    </a:lnTo>
                    <a:lnTo>
                      <a:pt x="126" y="342"/>
                    </a:lnTo>
                    <a:lnTo>
                      <a:pt x="128" y="330"/>
                    </a:lnTo>
                    <a:lnTo>
                      <a:pt x="130" y="319"/>
                    </a:lnTo>
                    <a:lnTo>
                      <a:pt x="134" y="307"/>
                    </a:lnTo>
                    <a:lnTo>
                      <a:pt x="137" y="296"/>
                    </a:lnTo>
                    <a:lnTo>
                      <a:pt x="140" y="286"/>
                    </a:lnTo>
                    <a:lnTo>
                      <a:pt x="143" y="274"/>
                    </a:lnTo>
                    <a:lnTo>
                      <a:pt x="146" y="264"/>
                    </a:lnTo>
                    <a:lnTo>
                      <a:pt x="150" y="253"/>
                    </a:lnTo>
                    <a:lnTo>
                      <a:pt x="154" y="242"/>
                    </a:lnTo>
                    <a:lnTo>
                      <a:pt x="157" y="232"/>
                    </a:lnTo>
                    <a:lnTo>
                      <a:pt x="162" y="222"/>
                    </a:lnTo>
                    <a:lnTo>
                      <a:pt x="166" y="211"/>
                    </a:lnTo>
                    <a:lnTo>
                      <a:pt x="171" y="201"/>
                    </a:lnTo>
                    <a:lnTo>
                      <a:pt x="175" y="191"/>
                    </a:lnTo>
                    <a:lnTo>
                      <a:pt x="181" y="181"/>
                    </a:lnTo>
                    <a:lnTo>
                      <a:pt x="171" y="170"/>
                    </a:lnTo>
                    <a:lnTo>
                      <a:pt x="170" y="164"/>
                    </a:lnTo>
                    <a:lnTo>
                      <a:pt x="170" y="160"/>
                    </a:lnTo>
                    <a:lnTo>
                      <a:pt x="169" y="155"/>
                    </a:lnTo>
                    <a:lnTo>
                      <a:pt x="169" y="149"/>
                    </a:lnTo>
                    <a:lnTo>
                      <a:pt x="168" y="145"/>
                    </a:lnTo>
                    <a:lnTo>
                      <a:pt x="167" y="140"/>
                    </a:lnTo>
                    <a:lnTo>
                      <a:pt x="166" y="135"/>
                    </a:lnTo>
                    <a:lnTo>
                      <a:pt x="166" y="131"/>
                    </a:lnTo>
                    <a:lnTo>
                      <a:pt x="165" y="126"/>
                    </a:lnTo>
                    <a:lnTo>
                      <a:pt x="165" y="120"/>
                    </a:lnTo>
                    <a:lnTo>
                      <a:pt x="165" y="115"/>
                    </a:lnTo>
                    <a:lnTo>
                      <a:pt x="165" y="110"/>
                    </a:lnTo>
                    <a:lnTo>
                      <a:pt x="165" y="105"/>
                    </a:lnTo>
                    <a:lnTo>
                      <a:pt x="166" y="101"/>
                    </a:lnTo>
                    <a:lnTo>
                      <a:pt x="167" y="96"/>
                    </a:lnTo>
                    <a:lnTo>
                      <a:pt x="168" y="92"/>
                    </a:lnTo>
                    <a:lnTo>
                      <a:pt x="167" y="88"/>
                    </a:lnTo>
                    <a:lnTo>
                      <a:pt x="166" y="85"/>
                    </a:lnTo>
                    <a:lnTo>
                      <a:pt x="166" y="81"/>
                    </a:lnTo>
                    <a:lnTo>
                      <a:pt x="166" y="79"/>
                    </a:lnTo>
                    <a:lnTo>
                      <a:pt x="166" y="76"/>
                    </a:lnTo>
                    <a:lnTo>
                      <a:pt x="166" y="73"/>
                    </a:lnTo>
                    <a:lnTo>
                      <a:pt x="167" y="70"/>
                    </a:lnTo>
                    <a:lnTo>
                      <a:pt x="167" y="67"/>
                    </a:lnTo>
                    <a:lnTo>
                      <a:pt x="167" y="64"/>
                    </a:lnTo>
                    <a:lnTo>
                      <a:pt x="167" y="61"/>
                    </a:lnTo>
                    <a:lnTo>
                      <a:pt x="167" y="57"/>
                    </a:lnTo>
                    <a:lnTo>
                      <a:pt x="168" y="54"/>
                    </a:lnTo>
                    <a:lnTo>
                      <a:pt x="167" y="48"/>
                    </a:lnTo>
                    <a:lnTo>
                      <a:pt x="165" y="43"/>
                    </a:lnTo>
                    <a:lnTo>
                      <a:pt x="158" y="44"/>
                    </a:lnTo>
                    <a:lnTo>
                      <a:pt x="153" y="46"/>
                    </a:lnTo>
                    <a:lnTo>
                      <a:pt x="146" y="50"/>
                    </a:lnTo>
                    <a:lnTo>
                      <a:pt x="142" y="55"/>
                    </a:lnTo>
                    <a:lnTo>
                      <a:pt x="137" y="60"/>
                    </a:lnTo>
                    <a:lnTo>
                      <a:pt x="132" y="66"/>
                    </a:lnTo>
                    <a:lnTo>
                      <a:pt x="127" y="71"/>
                    </a:lnTo>
                    <a:lnTo>
                      <a:pt x="123" y="77"/>
                    </a:lnTo>
                    <a:lnTo>
                      <a:pt x="118" y="81"/>
                    </a:lnTo>
                    <a:lnTo>
                      <a:pt x="113" y="86"/>
                    </a:lnTo>
                    <a:lnTo>
                      <a:pt x="109" y="90"/>
                    </a:lnTo>
                    <a:lnTo>
                      <a:pt x="104" y="92"/>
                    </a:lnTo>
                    <a:lnTo>
                      <a:pt x="98" y="92"/>
                    </a:lnTo>
                    <a:lnTo>
                      <a:pt x="93" y="91"/>
                    </a:lnTo>
                    <a:lnTo>
                      <a:pt x="87" y="87"/>
                    </a:lnTo>
                    <a:lnTo>
                      <a:pt x="81" y="82"/>
                    </a:lnTo>
                    <a:lnTo>
                      <a:pt x="84" y="76"/>
                    </a:lnTo>
                    <a:lnTo>
                      <a:pt x="89" y="71"/>
                    </a:lnTo>
                    <a:lnTo>
                      <a:pt x="94" y="65"/>
                    </a:lnTo>
                    <a:lnTo>
                      <a:pt x="99" y="61"/>
                    </a:lnTo>
                    <a:lnTo>
                      <a:pt x="105" y="55"/>
                    </a:lnTo>
                    <a:lnTo>
                      <a:pt x="111" y="50"/>
                    </a:lnTo>
                    <a:lnTo>
                      <a:pt x="117" y="46"/>
                    </a:lnTo>
                    <a:lnTo>
                      <a:pt x="124" y="43"/>
                    </a:lnTo>
                    <a:lnTo>
                      <a:pt x="130" y="38"/>
                    </a:lnTo>
                    <a:lnTo>
                      <a:pt x="137" y="35"/>
                    </a:lnTo>
                    <a:lnTo>
                      <a:pt x="144" y="32"/>
                    </a:lnTo>
                    <a:lnTo>
                      <a:pt x="151" y="29"/>
                    </a:lnTo>
                    <a:lnTo>
                      <a:pt x="158" y="24"/>
                    </a:lnTo>
                    <a:lnTo>
                      <a:pt x="165" y="21"/>
                    </a:lnTo>
                    <a:lnTo>
                      <a:pt x="172" y="19"/>
                    </a:lnTo>
                    <a:lnTo>
                      <a:pt x="180" y="17"/>
                    </a:lnTo>
                    <a:lnTo>
                      <a:pt x="188" y="18"/>
                    </a:lnTo>
                    <a:lnTo>
                      <a:pt x="195" y="20"/>
                    </a:lnTo>
                    <a:lnTo>
                      <a:pt x="199" y="23"/>
                    </a:lnTo>
                    <a:lnTo>
                      <a:pt x="202" y="29"/>
                    </a:lnTo>
                    <a:lnTo>
                      <a:pt x="203" y="34"/>
                    </a:lnTo>
                    <a:lnTo>
                      <a:pt x="203" y="40"/>
                    </a:lnTo>
                    <a:lnTo>
                      <a:pt x="202" y="46"/>
                    </a:lnTo>
                    <a:lnTo>
                      <a:pt x="201" y="52"/>
                    </a:lnTo>
                    <a:lnTo>
                      <a:pt x="198" y="60"/>
                    </a:lnTo>
                    <a:lnTo>
                      <a:pt x="196" y="67"/>
                    </a:lnTo>
                    <a:lnTo>
                      <a:pt x="194" y="74"/>
                    </a:lnTo>
                    <a:lnTo>
                      <a:pt x="192" y="81"/>
                    </a:lnTo>
                    <a:lnTo>
                      <a:pt x="191" y="88"/>
                    </a:lnTo>
                    <a:lnTo>
                      <a:pt x="190" y="96"/>
                    </a:lnTo>
                    <a:lnTo>
                      <a:pt x="191" y="103"/>
                    </a:lnTo>
                    <a:lnTo>
                      <a:pt x="193" y="110"/>
                    </a:lnTo>
                    <a:lnTo>
                      <a:pt x="198" y="114"/>
                    </a:lnTo>
                    <a:lnTo>
                      <a:pt x="203" y="115"/>
                    </a:lnTo>
                    <a:lnTo>
                      <a:pt x="209" y="114"/>
                    </a:lnTo>
                    <a:lnTo>
                      <a:pt x="214" y="112"/>
                    </a:lnTo>
                    <a:lnTo>
                      <a:pt x="219" y="107"/>
                    </a:lnTo>
                    <a:lnTo>
                      <a:pt x="223" y="103"/>
                    </a:lnTo>
                    <a:lnTo>
                      <a:pt x="227" y="99"/>
                    </a:lnTo>
                    <a:lnTo>
                      <a:pt x="230" y="94"/>
                    </a:lnTo>
                    <a:lnTo>
                      <a:pt x="234" y="87"/>
                    </a:lnTo>
                    <a:lnTo>
                      <a:pt x="238" y="80"/>
                    </a:lnTo>
                    <a:lnTo>
                      <a:pt x="242" y="75"/>
                    </a:lnTo>
                    <a:lnTo>
                      <a:pt x="247" y="70"/>
                    </a:lnTo>
                    <a:lnTo>
                      <a:pt x="251" y="64"/>
                    </a:lnTo>
                    <a:lnTo>
                      <a:pt x="255" y="59"/>
                    </a:lnTo>
                    <a:lnTo>
                      <a:pt x="261" y="52"/>
                    </a:lnTo>
                    <a:lnTo>
                      <a:pt x="266" y="48"/>
                    </a:lnTo>
                    <a:lnTo>
                      <a:pt x="270" y="43"/>
                    </a:lnTo>
                    <a:lnTo>
                      <a:pt x="276" y="37"/>
                    </a:lnTo>
                    <a:lnTo>
                      <a:pt x="281" y="33"/>
                    </a:lnTo>
                    <a:lnTo>
                      <a:pt x="286" y="28"/>
                    </a:lnTo>
                    <a:lnTo>
                      <a:pt x="291" y="22"/>
                    </a:lnTo>
                    <a:lnTo>
                      <a:pt x="297" y="18"/>
                    </a:lnTo>
                    <a:lnTo>
                      <a:pt x="301" y="13"/>
                    </a:lnTo>
                    <a:lnTo>
                      <a:pt x="307" y="9"/>
                    </a:lnTo>
                    <a:lnTo>
                      <a:pt x="311" y="6"/>
                    </a:lnTo>
                    <a:lnTo>
                      <a:pt x="315" y="4"/>
                    </a:lnTo>
                    <a:lnTo>
                      <a:pt x="320" y="2"/>
                    </a:lnTo>
                    <a:lnTo>
                      <a:pt x="325" y="1"/>
                    </a:lnTo>
                    <a:lnTo>
                      <a:pt x="329" y="0"/>
                    </a:lnTo>
                    <a:lnTo>
                      <a:pt x="334" y="1"/>
                    </a:lnTo>
                    <a:lnTo>
                      <a:pt x="338" y="3"/>
                    </a:lnTo>
                    <a:lnTo>
                      <a:pt x="342" y="6"/>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45" name="Freeform 77"/>
              <p:cNvSpPr>
                <a:spLocks/>
              </p:cNvSpPr>
              <p:nvPr/>
            </p:nvSpPr>
            <p:spPr bwMode="auto">
              <a:xfrm>
                <a:off x="4205" y="2565"/>
                <a:ext cx="36" cy="106"/>
              </a:xfrm>
              <a:custGeom>
                <a:avLst/>
                <a:gdLst>
                  <a:gd name="T0" fmla="*/ 37 w 37"/>
                  <a:gd name="T1" fmla="*/ 9 h 106"/>
                  <a:gd name="T2" fmla="*/ 37 w 37"/>
                  <a:gd name="T3" fmla="*/ 15 h 106"/>
                  <a:gd name="T4" fmla="*/ 36 w 37"/>
                  <a:gd name="T5" fmla="*/ 22 h 106"/>
                  <a:gd name="T6" fmla="*/ 35 w 37"/>
                  <a:gd name="T7" fmla="*/ 28 h 106"/>
                  <a:gd name="T8" fmla="*/ 34 w 37"/>
                  <a:gd name="T9" fmla="*/ 34 h 106"/>
                  <a:gd name="T10" fmla="*/ 31 w 37"/>
                  <a:gd name="T11" fmla="*/ 40 h 106"/>
                  <a:gd name="T12" fmla="*/ 29 w 37"/>
                  <a:gd name="T13" fmla="*/ 46 h 106"/>
                  <a:gd name="T14" fmla="*/ 27 w 37"/>
                  <a:gd name="T15" fmla="*/ 52 h 106"/>
                  <a:gd name="T16" fmla="*/ 25 w 37"/>
                  <a:gd name="T17" fmla="*/ 58 h 106"/>
                  <a:gd name="T18" fmla="*/ 22 w 37"/>
                  <a:gd name="T19" fmla="*/ 63 h 106"/>
                  <a:gd name="T20" fmla="*/ 20 w 37"/>
                  <a:gd name="T21" fmla="*/ 69 h 106"/>
                  <a:gd name="T22" fmla="*/ 17 w 37"/>
                  <a:gd name="T23" fmla="*/ 74 h 106"/>
                  <a:gd name="T24" fmla="*/ 15 w 37"/>
                  <a:gd name="T25" fmla="*/ 80 h 106"/>
                  <a:gd name="T26" fmla="*/ 13 w 37"/>
                  <a:gd name="T27" fmla="*/ 87 h 106"/>
                  <a:gd name="T28" fmla="*/ 11 w 37"/>
                  <a:gd name="T29" fmla="*/ 93 h 106"/>
                  <a:gd name="T30" fmla="*/ 10 w 37"/>
                  <a:gd name="T31" fmla="*/ 99 h 106"/>
                  <a:gd name="T32" fmla="*/ 10 w 37"/>
                  <a:gd name="T33" fmla="*/ 106 h 106"/>
                  <a:gd name="T34" fmla="*/ 4 w 37"/>
                  <a:gd name="T35" fmla="*/ 106 h 106"/>
                  <a:gd name="T36" fmla="*/ 2 w 37"/>
                  <a:gd name="T37" fmla="*/ 98 h 106"/>
                  <a:gd name="T38" fmla="*/ 1 w 37"/>
                  <a:gd name="T39" fmla="*/ 92 h 106"/>
                  <a:gd name="T40" fmla="*/ 0 w 37"/>
                  <a:gd name="T41" fmla="*/ 84 h 106"/>
                  <a:gd name="T42" fmla="*/ 0 w 37"/>
                  <a:gd name="T43" fmla="*/ 77 h 106"/>
                  <a:gd name="T44" fmla="*/ 0 w 37"/>
                  <a:gd name="T45" fmla="*/ 70 h 106"/>
                  <a:gd name="T46" fmla="*/ 1 w 37"/>
                  <a:gd name="T47" fmla="*/ 63 h 106"/>
                  <a:gd name="T48" fmla="*/ 2 w 37"/>
                  <a:gd name="T49" fmla="*/ 57 h 106"/>
                  <a:gd name="T50" fmla="*/ 4 w 37"/>
                  <a:gd name="T51" fmla="*/ 51 h 106"/>
                  <a:gd name="T52" fmla="*/ 6 w 37"/>
                  <a:gd name="T53" fmla="*/ 43 h 106"/>
                  <a:gd name="T54" fmla="*/ 7 w 37"/>
                  <a:gd name="T55" fmla="*/ 36 h 106"/>
                  <a:gd name="T56" fmla="*/ 9 w 37"/>
                  <a:gd name="T57" fmla="*/ 30 h 106"/>
                  <a:gd name="T58" fmla="*/ 12 w 37"/>
                  <a:gd name="T59" fmla="*/ 24 h 106"/>
                  <a:gd name="T60" fmla="*/ 14 w 37"/>
                  <a:gd name="T61" fmla="*/ 17 h 106"/>
                  <a:gd name="T62" fmla="*/ 17 w 37"/>
                  <a:gd name="T63" fmla="*/ 11 h 106"/>
                  <a:gd name="T64" fmla="*/ 20 w 37"/>
                  <a:gd name="T65" fmla="*/ 6 h 106"/>
                  <a:gd name="T66" fmla="*/ 23 w 37"/>
                  <a:gd name="T67" fmla="*/ 1 h 106"/>
                  <a:gd name="T68" fmla="*/ 25 w 37"/>
                  <a:gd name="T69" fmla="*/ 0 h 106"/>
                  <a:gd name="T70" fmla="*/ 28 w 37"/>
                  <a:gd name="T71" fmla="*/ 0 h 106"/>
                  <a:gd name="T72" fmla="*/ 30 w 37"/>
                  <a:gd name="T73" fmla="*/ 0 h 106"/>
                  <a:gd name="T74" fmla="*/ 33 w 37"/>
                  <a:gd name="T75" fmla="*/ 1 h 106"/>
                  <a:gd name="T76" fmla="*/ 35 w 37"/>
                  <a:gd name="T77" fmla="*/ 1 h 106"/>
                  <a:gd name="T78" fmla="*/ 37 w 37"/>
                  <a:gd name="T79" fmla="*/ 4 h 106"/>
                  <a:gd name="T80" fmla="*/ 37 w 37"/>
                  <a:gd name="T81" fmla="*/ 5 h 106"/>
                  <a:gd name="T82" fmla="*/ 37 w 37"/>
                  <a:gd name="T83" fmla="*/ 9 h 106"/>
                  <a:gd name="T84" fmla="*/ 37 w 37"/>
                  <a:gd name="T85" fmla="*/ 9 h 10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7"/>
                  <a:gd name="T130" fmla="*/ 0 h 106"/>
                  <a:gd name="T131" fmla="*/ 37 w 37"/>
                  <a:gd name="T132" fmla="*/ 106 h 10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7" h="106">
                    <a:moveTo>
                      <a:pt x="37" y="9"/>
                    </a:moveTo>
                    <a:lnTo>
                      <a:pt x="37" y="15"/>
                    </a:lnTo>
                    <a:lnTo>
                      <a:pt x="36" y="22"/>
                    </a:lnTo>
                    <a:lnTo>
                      <a:pt x="35" y="28"/>
                    </a:lnTo>
                    <a:lnTo>
                      <a:pt x="34" y="34"/>
                    </a:lnTo>
                    <a:lnTo>
                      <a:pt x="31" y="40"/>
                    </a:lnTo>
                    <a:lnTo>
                      <a:pt x="29" y="46"/>
                    </a:lnTo>
                    <a:lnTo>
                      <a:pt x="27" y="52"/>
                    </a:lnTo>
                    <a:lnTo>
                      <a:pt x="25" y="58"/>
                    </a:lnTo>
                    <a:lnTo>
                      <a:pt x="22" y="63"/>
                    </a:lnTo>
                    <a:lnTo>
                      <a:pt x="20" y="69"/>
                    </a:lnTo>
                    <a:lnTo>
                      <a:pt x="17" y="74"/>
                    </a:lnTo>
                    <a:lnTo>
                      <a:pt x="15" y="80"/>
                    </a:lnTo>
                    <a:lnTo>
                      <a:pt x="13" y="87"/>
                    </a:lnTo>
                    <a:lnTo>
                      <a:pt x="11" y="93"/>
                    </a:lnTo>
                    <a:lnTo>
                      <a:pt x="10" y="99"/>
                    </a:lnTo>
                    <a:lnTo>
                      <a:pt x="10" y="106"/>
                    </a:lnTo>
                    <a:lnTo>
                      <a:pt x="4" y="106"/>
                    </a:lnTo>
                    <a:lnTo>
                      <a:pt x="2" y="98"/>
                    </a:lnTo>
                    <a:lnTo>
                      <a:pt x="1" y="92"/>
                    </a:lnTo>
                    <a:lnTo>
                      <a:pt x="0" y="84"/>
                    </a:lnTo>
                    <a:lnTo>
                      <a:pt x="0" y="77"/>
                    </a:lnTo>
                    <a:lnTo>
                      <a:pt x="0" y="70"/>
                    </a:lnTo>
                    <a:lnTo>
                      <a:pt x="1" y="63"/>
                    </a:lnTo>
                    <a:lnTo>
                      <a:pt x="2" y="57"/>
                    </a:lnTo>
                    <a:lnTo>
                      <a:pt x="4" y="51"/>
                    </a:lnTo>
                    <a:lnTo>
                      <a:pt x="6" y="43"/>
                    </a:lnTo>
                    <a:lnTo>
                      <a:pt x="7" y="36"/>
                    </a:lnTo>
                    <a:lnTo>
                      <a:pt x="9" y="30"/>
                    </a:lnTo>
                    <a:lnTo>
                      <a:pt x="12" y="24"/>
                    </a:lnTo>
                    <a:lnTo>
                      <a:pt x="14" y="17"/>
                    </a:lnTo>
                    <a:lnTo>
                      <a:pt x="17" y="11"/>
                    </a:lnTo>
                    <a:lnTo>
                      <a:pt x="20" y="6"/>
                    </a:lnTo>
                    <a:lnTo>
                      <a:pt x="23" y="1"/>
                    </a:lnTo>
                    <a:lnTo>
                      <a:pt x="25" y="0"/>
                    </a:lnTo>
                    <a:lnTo>
                      <a:pt x="28" y="0"/>
                    </a:lnTo>
                    <a:lnTo>
                      <a:pt x="30" y="0"/>
                    </a:lnTo>
                    <a:lnTo>
                      <a:pt x="33" y="1"/>
                    </a:lnTo>
                    <a:lnTo>
                      <a:pt x="35" y="1"/>
                    </a:lnTo>
                    <a:lnTo>
                      <a:pt x="37" y="4"/>
                    </a:lnTo>
                    <a:lnTo>
                      <a:pt x="37" y="5"/>
                    </a:lnTo>
                    <a:lnTo>
                      <a:pt x="37" y="9"/>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46" name="Freeform 78"/>
              <p:cNvSpPr>
                <a:spLocks/>
              </p:cNvSpPr>
              <p:nvPr/>
            </p:nvSpPr>
            <p:spPr bwMode="auto">
              <a:xfrm>
                <a:off x="3543" y="2569"/>
                <a:ext cx="674" cy="1068"/>
              </a:xfrm>
              <a:custGeom>
                <a:avLst/>
                <a:gdLst>
                  <a:gd name="T0" fmla="*/ 379 w 673"/>
                  <a:gd name="T1" fmla="*/ 95 h 1068"/>
                  <a:gd name="T2" fmla="*/ 585 w 673"/>
                  <a:gd name="T3" fmla="*/ 165 h 1068"/>
                  <a:gd name="T4" fmla="*/ 623 w 673"/>
                  <a:gd name="T5" fmla="*/ 167 h 1068"/>
                  <a:gd name="T6" fmla="*/ 562 w 673"/>
                  <a:gd name="T7" fmla="*/ 209 h 1068"/>
                  <a:gd name="T8" fmla="*/ 585 w 673"/>
                  <a:gd name="T9" fmla="*/ 332 h 1068"/>
                  <a:gd name="T10" fmla="*/ 673 w 673"/>
                  <a:gd name="T11" fmla="*/ 512 h 1068"/>
                  <a:gd name="T12" fmla="*/ 672 w 673"/>
                  <a:gd name="T13" fmla="*/ 570 h 1068"/>
                  <a:gd name="T14" fmla="*/ 608 w 673"/>
                  <a:gd name="T15" fmla="*/ 620 h 1068"/>
                  <a:gd name="T16" fmla="*/ 521 w 673"/>
                  <a:gd name="T17" fmla="*/ 646 h 1068"/>
                  <a:gd name="T18" fmla="*/ 475 w 673"/>
                  <a:gd name="T19" fmla="*/ 651 h 1068"/>
                  <a:gd name="T20" fmla="*/ 529 w 673"/>
                  <a:gd name="T21" fmla="*/ 624 h 1068"/>
                  <a:gd name="T22" fmla="*/ 527 w 673"/>
                  <a:gd name="T23" fmla="*/ 589 h 1068"/>
                  <a:gd name="T24" fmla="*/ 491 w 673"/>
                  <a:gd name="T25" fmla="*/ 607 h 1068"/>
                  <a:gd name="T26" fmla="*/ 449 w 673"/>
                  <a:gd name="T27" fmla="*/ 650 h 1068"/>
                  <a:gd name="T28" fmla="*/ 414 w 673"/>
                  <a:gd name="T29" fmla="*/ 629 h 1068"/>
                  <a:gd name="T30" fmla="*/ 413 w 673"/>
                  <a:gd name="T31" fmla="*/ 602 h 1068"/>
                  <a:gd name="T32" fmla="*/ 390 w 673"/>
                  <a:gd name="T33" fmla="*/ 629 h 1068"/>
                  <a:gd name="T34" fmla="*/ 352 w 673"/>
                  <a:gd name="T35" fmla="*/ 664 h 1068"/>
                  <a:gd name="T36" fmla="*/ 289 w 673"/>
                  <a:gd name="T37" fmla="*/ 677 h 1068"/>
                  <a:gd name="T38" fmla="*/ 272 w 673"/>
                  <a:gd name="T39" fmla="*/ 704 h 1068"/>
                  <a:gd name="T40" fmla="*/ 315 w 673"/>
                  <a:gd name="T41" fmla="*/ 687 h 1068"/>
                  <a:gd name="T42" fmla="*/ 357 w 673"/>
                  <a:gd name="T43" fmla="*/ 695 h 1068"/>
                  <a:gd name="T44" fmla="*/ 375 w 673"/>
                  <a:gd name="T45" fmla="*/ 748 h 1068"/>
                  <a:gd name="T46" fmla="*/ 413 w 673"/>
                  <a:gd name="T47" fmla="*/ 755 h 1068"/>
                  <a:gd name="T48" fmla="*/ 401 w 673"/>
                  <a:gd name="T49" fmla="*/ 821 h 1068"/>
                  <a:gd name="T50" fmla="*/ 388 w 673"/>
                  <a:gd name="T51" fmla="*/ 904 h 1068"/>
                  <a:gd name="T52" fmla="*/ 390 w 673"/>
                  <a:gd name="T53" fmla="*/ 965 h 1068"/>
                  <a:gd name="T54" fmla="*/ 346 w 673"/>
                  <a:gd name="T55" fmla="*/ 874 h 1068"/>
                  <a:gd name="T56" fmla="*/ 344 w 673"/>
                  <a:gd name="T57" fmla="*/ 773 h 1068"/>
                  <a:gd name="T58" fmla="*/ 285 w 673"/>
                  <a:gd name="T59" fmla="*/ 776 h 1068"/>
                  <a:gd name="T60" fmla="*/ 274 w 673"/>
                  <a:gd name="T61" fmla="*/ 879 h 1068"/>
                  <a:gd name="T62" fmla="*/ 280 w 673"/>
                  <a:gd name="T63" fmla="*/ 955 h 1068"/>
                  <a:gd name="T64" fmla="*/ 332 w 673"/>
                  <a:gd name="T65" fmla="*/ 1039 h 1068"/>
                  <a:gd name="T66" fmla="*/ 392 w 673"/>
                  <a:gd name="T67" fmla="*/ 1021 h 1068"/>
                  <a:gd name="T68" fmla="*/ 447 w 673"/>
                  <a:gd name="T69" fmla="*/ 936 h 1068"/>
                  <a:gd name="T70" fmla="*/ 448 w 673"/>
                  <a:gd name="T71" fmla="*/ 967 h 1068"/>
                  <a:gd name="T72" fmla="*/ 442 w 673"/>
                  <a:gd name="T73" fmla="*/ 1007 h 1068"/>
                  <a:gd name="T74" fmla="*/ 498 w 673"/>
                  <a:gd name="T75" fmla="*/ 996 h 1068"/>
                  <a:gd name="T76" fmla="*/ 507 w 673"/>
                  <a:gd name="T77" fmla="*/ 1039 h 1068"/>
                  <a:gd name="T78" fmla="*/ 449 w 673"/>
                  <a:gd name="T79" fmla="*/ 1040 h 1068"/>
                  <a:gd name="T80" fmla="*/ 413 w 673"/>
                  <a:gd name="T81" fmla="*/ 1048 h 1068"/>
                  <a:gd name="T82" fmla="*/ 317 w 673"/>
                  <a:gd name="T83" fmla="*/ 1062 h 1068"/>
                  <a:gd name="T84" fmla="*/ 252 w 673"/>
                  <a:gd name="T85" fmla="*/ 1014 h 1068"/>
                  <a:gd name="T86" fmla="*/ 228 w 673"/>
                  <a:gd name="T87" fmla="*/ 917 h 1068"/>
                  <a:gd name="T88" fmla="*/ 259 w 673"/>
                  <a:gd name="T89" fmla="*/ 747 h 1068"/>
                  <a:gd name="T90" fmla="*/ 107 w 673"/>
                  <a:gd name="T91" fmla="*/ 779 h 1068"/>
                  <a:gd name="T92" fmla="*/ 0 w 673"/>
                  <a:gd name="T93" fmla="*/ 760 h 1068"/>
                  <a:gd name="T94" fmla="*/ 28 w 673"/>
                  <a:gd name="T95" fmla="*/ 721 h 1068"/>
                  <a:gd name="T96" fmla="*/ 203 w 673"/>
                  <a:gd name="T97" fmla="*/ 620 h 1068"/>
                  <a:gd name="T98" fmla="*/ 284 w 673"/>
                  <a:gd name="T99" fmla="*/ 591 h 1068"/>
                  <a:gd name="T100" fmla="*/ 246 w 673"/>
                  <a:gd name="T101" fmla="*/ 449 h 1068"/>
                  <a:gd name="T102" fmla="*/ 235 w 673"/>
                  <a:gd name="T103" fmla="*/ 349 h 1068"/>
                  <a:gd name="T104" fmla="*/ 253 w 673"/>
                  <a:gd name="T105" fmla="*/ 414 h 1068"/>
                  <a:gd name="T106" fmla="*/ 306 w 673"/>
                  <a:gd name="T107" fmla="*/ 569 h 1068"/>
                  <a:gd name="T108" fmla="*/ 573 w 673"/>
                  <a:gd name="T109" fmla="*/ 550 h 1068"/>
                  <a:gd name="T110" fmla="*/ 575 w 673"/>
                  <a:gd name="T111" fmla="*/ 410 h 1068"/>
                  <a:gd name="T112" fmla="*/ 460 w 673"/>
                  <a:gd name="T113" fmla="*/ 242 h 1068"/>
                  <a:gd name="T114" fmla="*/ 356 w 673"/>
                  <a:gd name="T115" fmla="*/ 117 h 1068"/>
                  <a:gd name="T116" fmla="*/ 263 w 673"/>
                  <a:gd name="T117" fmla="*/ 48 h 1068"/>
                  <a:gd name="T118" fmla="*/ 211 w 673"/>
                  <a:gd name="T119" fmla="*/ 8 h 1068"/>
                  <a:gd name="T120" fmla="*/ 270 w 673"/>
                  <a:gd name="T121" fmla="*/ 29 h 106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73"/>
                  <a:gd name="T184" fmla="*/ 0 h 1068"/>
                  <a:gd name="T185" fmla="*/ 673 w 673"/>
                  <a:gd name="T186" fmla="*/ 1068 h 106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73" h="1068">
                    <a:moveTo>
                      <a:pt x="280" y="42"/>
                    </a:moveTo>
                    <a:lnTo>
                      <a:pt x="288" y="40"/>
                    </a:lnTo>
                    <a:lnTo>
                      <a:pt x="298" y="40"/>
                    </a:lnTo>
                    <a:lnTo>
                      <a:pt x="306" y="42"/>
                    </a:lnTo>
                    <a:lnTo>
                      <a:pt x="315" y="45"/>
                    </a:lnTo>
                    <a:lnTo>
                      <a:pt x="323" y="49"/>
                    </a:lnTo>
                    <a:lnTo>
                      <a:pt x="330" y="53"/>
                    </a:lnTo>
                    <a:lnTo>
                      <a:pt x="338" y="58"/>
                    </a:lnTo>
                    <a:lnTo>
                      <a:pt x="345" y="64"/>
                    </a:lnTo>
                    <a:lnTo>
                      <a:pt x="352" y="69"/>
                    </a:lnTo>
                    <a:lnTo>
                      <a:pt x="358" y="75"/>
                    </a:lnTo>
                    <a:lnTo>
                      <a:pt x="366" y="82"/>
                    </a:lnTo>
                    <a:lnTo>
                      <a:pt x="373" y="89"/>
                    </a:lnTo>
                    <a:lnTo>
                      <a:pt x="379" y="95"/>
                    </a:lnTo>
                    <a:lnTo>
                      <a:pt x="386" y="101"/>
                    </a:lnTo>
                    <a:lnTo>
                      <a:pt x="393" y="106"/>
                    </a:lnTo>
                    <a:lnTo>
                      <a:pt x="401" y="113"/>
                    </a:lnTo>
                    <a:lnTo>
                      <a:pt x="488" y="206"/>
                    </a:lnTo>
                    <a:lnTo>
                      <a:pt x="497" y="201"/>
                    </a:lnTo>
                    <a:lnTo>
                      <a:pt x="507" y="197"/>
                    </a:lnTo>
                    <a:lnTo>
                      <a:pt x="516" y="193"/>
                    </a:lnTo>
                    <a:lnTo>
                      <a:pt x="526" y="189"/>
                    </a:lnTo>
                    <a:lnTo>
                      <a:pt x="535" y="184"/>
                    </a:lnTo>
                    <a:lnTo>
                      <a:pt x="545" y="180"/>
                    </a:lnTo>
                    <a:lnTo>
                      <a:pt x="555" y="176"/>
                    </a:lnTo>
                    <a:lnTo>
                      <a:pt x="565" y="173"/>
                    </a:lnTo>
                    <a:lnTo>
                      <a:pt x="574" y="168"/>
                    </a:lnTo>
                    <a:lnTo>
                      <a:pt x="585" y="165"/>
                    </a:lnTo>
                    <a:lnTo>
                      <a:pt x="595" y="162"/>
                    </a:lnTo>
                    <a:lnTo>
                      <a:pt x="605" y="160"/>
                    </a:lnTo>
                    <a:lnTo>
                      <a:pt x="615" y="157"/>
                    </a:lnTo>
                    <a:lnTo>
                      <a:pt x="626" y="156"/>
                    </a:lnTo>
                    <a:lnTo>
                      <a:pt x="637" y="155"/>
                    </a:lnTo>
                    <a:lnTo>
                      <a:pt x="649" y="155"/>
                    </a:lnTo>
                    <a:lnTo>
                      <a:pt x="645" y="159"/>
                    </a:lnTo>
                    <a:lnTo>
                      <a:pt x="641" y="162"/>
                    </a:lnTo>
                    <a:lnTo>
                      <a:pt x="637" y="163"/>
                    </a:lnTo>
                    <a:lnTo>
                      <a:pt x="635" y="164"/>
                    </a:lnTo>
                    <a:lnTo>
                      <a:pt x="632" y="165"/>
                    </a:lnTo>
                    <a:lnTo>
                      <a:pt x="629" y="166"/>
                    </a:lnTo>
                    <a:lnTo>
                      <a:pt x="626" y="166"/>
                    </a:lnTo>
                    <a:lnTo>
                      <a:pt x="623" y="167"/>
                    </a:lnTo>
                    <a:lnTo>
                      <a:pt x="620" y="168"/>
                    </a:lnTo>
                    <a:lnTo>
                      <a:pt x="618" y="169"/>
                    </a:lnTo>
                    <a:lnTo>
                      <a:pt x="615" y="171"/>
                    </a:lnTo>
                    <a:lnTo>
                      <a:pt x="614" y="174"/>
                    </a:lnTo>
                    <a:lnTo>
                      <a:pt x="612" y="177"/>
                    </a:lnTo>
                    <a:lnTo>
                      <a:pt x="611" y="180"/>
                    </a:lnTo>
                    <a:lnTo>
                      <a:pt x="604" y="182"/>
                    </a:lnTo>
                    <a:lnTo>
                      <a:pt x="598" y="185"/>
                    </a:lnTo>
                    <a:lnTo>
                      <a:pt x="591" y="188"/>
                    </a:lnTo>
                    <a:lnTo>
                      <a:pt x="585" y="192"/>
                    </a:lnTo>
                    <a:lnTo>
                      <a:pt x="579" y="195"/>
                    </a:lnTo>
                    <a:lnTo>
                      <a:pt x="573" y="200"/>
                    </a:lnTo>
                    <a:lnTo>
                      <a:pt x="568" y="205"/>
                    </a:lnTo>
                    <a:lnTo>
                      <a:pt x="562" y="209"/>
                    </a:lnTo>
                    <a:lnTo>
                      <a:pt x="556" y="214"/>
                    </a:lnTo>
                    <a:lnTo>
                      <a:pt x="550" y="218"/>
                    </a:lnTo>
                    <a:lnTo>
                      <a:pt x="544" y="222"/>
                    </a:lnTo>
                    <a:lnTo>
                      <a:pt x="539" y="226"/>
                    </a:lnTo>
                    <a:lnTo>
                      <a:pt x="532" y="230"/>
                    </a:lnTo>
                    <a:lnTo>
                      <a:pt x="527" y="235"/>
                    </a:lnTo>
                    <a:lnTo>
                      <a:pt x="521" y="239"/>
                    </a:lnTo>
                    <a:lnTo>
                      <a:pt x="515" y="243"/>
                    </a:lnTo>
                    <a:lnTo>
                      <a:pt x="528" y="257"/>
                    </a:lnTo>
                    <a:lnTo>
                      <a:pt x="540" y="272"/>
                    </a:lnTo>
                    <a:lnTo>
                      <a:pt x="552" y="286"/>
                    </a:lnTo>
                    <a:lnTo>
                      <a:pt x="563" y="302"/>
                    </a:lnTo>
                    <a:lnTo>
                      <a:pt x="574" y="316"/>
                    </a:lnTo>
                    <a:lnTo>
                      <a:pt x="585" y="332"/>
                    </a:lnTo>
                    <a:lnTo>
                      <a:pt x="595" y="347"/>
                    </a:lnTo>
                    <a:lnTo>
                      <a:pt x="605" y="364"/>
                    </a:lnTo>
                    <a:lnTo>
                      <a:pt x="614" y="379"/>
                    </a:lnTo>
                    <a:lnTo>
                      <a:pt x="623" y="395"/>
                    </a:lnTo>
                    <a:lnTo>
                      <a:pt x="632" y="411"/>
                    </a:lnTo>
                    <a:lnTo>
                      <a:pt x="640" y="429"/>
                    </a:lnTo>
                    <a:lnTo>
                      <a:pt x="647" y="445"/>
                    </a:lnTo>
                    <a:lnTo>
                      <a:pt x="655" y="462"/>
                    </a:lnTo>
                    <a:lnTo>
                      <a:pt x="661" y="479"/>
                    </a:lnTo>
                    <a:lnTo>
                      <a:pt x="668" y="497"/>
                    </a:lnTo>
                    <a:lnTo>
                      <a:pt x="670" y="500"/>
                    </a:lnTo>
                    <a:lnTo>
                      <a:pt x="671" y="504"/>
                    </a:lnTo>
                    <a:lnTo>
                      <a:pt x="672" y="508"/>
                    </a:lnTo>
                    <a:lnTo>
                      <a:pt x="673" y="512"/>
                    </a:lnTo>
                    <a:lnTo>
                      <a:pt x="673" y="518"/>
                    </a:lnTo>
                    <a:lnTo>
                      <a:pt x="673" y="522"/>
                    </a:lnTo>
                    <a:lnTo>
                      <a:pt x="673" y="526"/>
                    </a:lnTo>
                    <a:lnTo>
                      <a:pt x="673" y="531"/>
                    </a:lnTo>
                    <a:lnTo>
                      <a:pt x="672" y="535"/>
                    </a:lnTo>
                    <a:lnTo>
                      <a:pt x="672" y="539"/>
                    </a:lnTo>
                    <a:lnTo>
                      <a:pt x="671" y="544"/>
                    </a:lnTo>
                    <a:lnTo>
                      <a:pt x="671" y="549"/>
                    </a:lnTo>
                    <a:lnTo>
                      <a:pt x="670" y="553"/>
                    </a:lnTo>
                    <a:lnTo>
                      <a:pt x="669" y="558"/>
                    </a:lnTo>
                    <a:lnTo>
                      <a:pt x="668" y="562"/>
                    </a:lnTo>
                    <a:lnTo>
                      <a:pt x="668" y="567"/>
                    </a:lnTo>
                    <a:lnTo>
                      <a:pt x="670" y="568"/>
                    </a:lnTo>
                    <a:lnTo>
                      <a:pt x="672" y="570"/>
                    </a:lnTo>
                    <a:lnTo>
                      <a:pt x="672" y="572"/>
                    </a:lnTo>
                    <a:lnTo>
                      <a:pt x="673" y="575"/>
                    </a:lnTo>
                    <a:lnTo>
                      <a:pt x="672" y="577"/>
                    </a:lnTo>
                    <a:lnTo>
                      <a:pt x="672" y="581"/>
                    </a:lnTo>
                    <a:lnTo>
                      <a:pt x="672" y="584"/>
                    </a:lnTo>
                    <a:lnTo>
                      <a:pt x="673" y="587"/>
                    </a:lnTo>
                    <a:lnTo>
                      <a:pt x="664" y="592"/>
                    </a:lnTo>
                    <a:lnTo>
                      <a:pt x="657" y="596"/>
                    </a:lnTo>
                    <a:lnTo>
                      <a:pt x="648" y="601"/>
                    </a:lnTo>
                    <a:lnTo>
                      <a:pt x="641" y="605"/>
                    </a:lnTo>
                    <a:lnTo>
                      <a:pt x="632" y="608"/>
                    </a:lnTo>
                    <a:lnTo>
                      <a:pt x="624" y="613"/>
                    </a:lnTo>
                    <a:lnTo>
                      <a:pt x="616" y="617"/>
                    </a:lnTo>
                    <a:lnTo>
                      <a:pt x="608" y="620"/>
                    </a:lnTo>
                    <a:lnTo>
                      <a:pt x="599" y="623"/>
                    </a:lnTo>
                    <a:lnTo>
                      <a:pt x="591" y="626"/>
                    </a:lnTo>
                    <a:lnTo>
                      <a:pt x="582" y="630"/>
                    </a:lnTo>
                    <a:lnTo>
                      <a:pt x="574" y="633"/>
                    </a:lnTo>
                    <a:lnTo>
                      <a:pt x="565" y="636"/>
                    </a:lnTo>
                    <a:lnTo>
                      <a:pt x="557" y="639"/>
                    </a:lnTo>
                    <a:lnTo>
                      <a:pt x="548" y="643"/>
                    </a:lnTo>
                    <a:lnTo>
                      <a:pt x="540" y="646"/>
                    </a:lnTo>
                    <a:lnTo>
                      <a:pt x="537" y="646"/>
                    </a:lnTo>
                    <a:lnTo>
                      <a:pt x="534" y="646"/>
                    </a:lnTo>
                    <a:lnTo>
                      <a:pt x="531" y="646"/>
                    </a:lnTo>
                    <a:lnTo>
                      <a:pt x="528" y="646"/>
                    </a:lnTo>
                    <a:lnTo>
                      <a:pt x="525" y="646"/>
                    </a:lnTo>
                    <a:lnTo>
                      <a:pt x="521" y="646"/>
                    </a:lnTo>
                    <a:lnTo>
                      <a:pt x="518" y="646"/>
                    </a:lnTo>
                    <a:lnTo>
                      <a:pt x="516" y="646"/>
                    </a:lnTo>
                    <a:lnTo>
                      <a:pt x="513" y="646"/>
                    </a:lnTo>
                    <a:lnTo>
                      <a:pt x="510" y="646"/>
                    </a:lnTo>
                    <a:lnTo>
                      <a:pt x="506" y="646"/>
                    </a:lnTo>
                    <a:lnTo>
                      <a:pt x="504" y="646"/>
                    </a:lnTo>
                    <a:lnTo>
                      <a:pt x="498" y="647"/>
                    </a:lnTo>
                    <a:lnTo>
                      <a:pt x="493" y="649"/>
                    </a:lnTo>
                    <a:lnTo>
                      <a:pt x="490" y="648"/>
                    </a:lnTo>
                    <a:lnTo>
                      <a:pt x="487" y="648"/>
                    </a:lnTo>
                    <a:lnTo>
                      <a:pt x="484" y="649"/>
                    </a:lnTo>
                    <a:lnTo>
                      <a:pt x="481" y="650"/>
                    </a:lnTo>
                    <a:lnTo>
                      <a:pt x="478" y="651"/>
                    </a:lnTo>
                    <a:lnTo>
                      <a:pt x="475" y="651"/>
                    </a:lnTo>
                    <a:lnTo>
                      <a:pt x="472" y="651"/>
                    </a:lnTo>
                    <a:lnTo>
                      <a:pt x="469" y="649"/>
                    </a:lnTo>
                    <a:lnTo>
                      <a:pt x="474" y="646"/>
                    </a:lnTo>
                    <a:lnTo>
                      <a:pt x="478" y="644"/>
                    </a:lnTo>
                    <a:lnTo>
                      <a:pt x="484" y="641"/>
                    </a:lnTo>
                    <a:lnTo>
                      <a:pt x="489" y="639"/>
                    </a:lnTo>
                    <a:lnTo>
                      <a:pt x="493" y="637"/>
                    </a:lnTo>
                    <a:lnTo>
                      <a:pt x="499" y="636"/>
                    </a:lnTo>
                    <a:lnTo>
                      <a:pt x="504" y="634"/>
                    </a:lnTo>
                    <a:lnTo>
                      <a:pt x="509" y="632"/>
                    </a:lnTo>
                    <a:lnTo>
                      <a:pt x="514" y="630"/>
                    </a:lnTo>
                    <a:lnTo>
                      <a:pt x="519" y="628"/>
                    </a:lnTo>
                    <a:lnTo>
                      <a:pt x="524" y="626"/>
                    </a:lnTo>
                    <a:lnTo>
                      <a:pt x="529" y="624"/>
                    </a:lnTo>
                    <a:lnTo>
                      <a:pt x="533" y="621"/>
                    </a:lnTo>
                    <a:lnTo>
                      <a:pt x="538" y="618"/>
                    </a:lnTo>
                    <a:lnTo>
                      <a:pt x="543" y="615"/>
                    </a:lnTo>
                    <a:lnTo>
                      <a:pt x="548" y="612"/>
                    </a:lnTo>
                    <a:lnTo>
                      <a:pt x="547" y="607"/>
                    </a:lnTo>
                    <a:lnTo>
                      <a:pt x="547" y="602"/>
                    </a:lnTo>
                    <a:lnTo>
                      <a:pt x="548" y="596"/>
                    </a:lnTo>
                    <a:lnTo>
                      <a:pt x="551" y="593"/>
                    </a:lnTo>
                    <a:lnTo>
                      <a:pt x="546" y="591"/>
                    </a:lnTo>
                    <a:lnTo>
                      <a:pt x="543" y="591"/>
                    </a:lnTo>
                    <a:lnTo>
                      <a:pt x="539" y="590"/>
                    </a:lnTo>
                    <a:lnTo>
                      <a:pt x="535" y="590"/>
                    </a:lnTo>
                    <a:lnTo>
                      <a:pt x="531" y="589"/>
                    </a:lnTo>
                    <a:lnTo>
                      <a:pt x="527" y="589"/>
                    </a:lnTo>
                    <a:lnTo>
                      <a:pt x="523" y="589"/>
                    </a:lnTo>
                    <a:lnTo>
                      <a:pt x="519" y="589"/>
                    </a:lnTo>
                    <a:lnTo>
                      <a:pt x="514" y="589"/>
                    </a:lnTo>
                    <a:lnTo>
                      <a:pt x="511" y="589"/>
                    </a:lnTo>
                    <a:lnTo>
                      <a:pt x="506" y="589"/>
                    </a:lnTo>
                    <a:lnTo>
                      <a:pt x="502" y="590"/>
                    </a:lnTo>
                    <a:lnTo>
                      <a:pt x="498" y="590"/>
                    </a:lnTo>
                    <a:lnTo>
                      <a:pt x="494" y="591"/>
                    </a:lnTo>
                    <a:lnTo>
                      <a:pt x="491" y="591"/>
                    </a:lnTo>
                    <a:lnTo>
                      <a:pt x="488" y="593"/>
                    </a:lnTo>
                    <a:lnTo>
                      <a:pt x="489" y="596"/>
                    </a:lnTo>
                    <a:lnTo>
                      <a:pt x="490" y="600"/>
                    </a:lnTo>
                    <a:lnTo>
                      <a:pt x="490" y="604"/>
                    </a:lnTo>
                    <a:lnTo>
                      <a:pt x="491" y="607"/>
                    </a:lnTo>
                    <a:lnTo>
                      <a:pt x="490" y="610"/>
                    </a:lnTo>
                    <a:lnTo>
                      <a:pt x="490" y="615"/>
                    </a:lnTo>
                    <a:lnTo>
                      <a:pt x="489" y="618"/>
                    </a:lnTo>
                    <a:lnTo>
                      <a:pt x="488" y="623"/>
                    </a:lnTo>
                    <a:lnTo>
                      <a:pt x="484" y="625"/>
                    </a:lnTo>
                    <a:lnTo>
                      <a:pt x="480" y="628"/>
                    </a:lnTo>
                    <a:lnTo>
                      <a:pt x="476" y="630"/>
                    </a:lnTo>
                    <a:lnTo>
                      <a:pt x="473" y="633"/>
                    </a:lnTo>
                    <a:lnTo>
                      <a:pt x="469" y="636"/>
                    </a:lnTo>
                    <a:lnTo>
                      <a:pt x="465" y="639"/>
                    </a:lnTo>
                    <a:lnTo>
                      <a:pt x="461" y="643"/>
                    </a:lnTo>
                    <a:lnTo>
                      <a:pt x="458" y="646"/>
                    </a:lnTo>
                    <a:lnTo>
                      <a:pt x="453" y="648"/>
                    </a:lnTo>
                    <a:lnTo>
                      <a:pt x="449" y="650"/>
                    </a:lnTo>
                    <a:lnTo>
                      <a:pt x="444" y="651"/>
                    </a:lnTo>
                    <a:lnTo>
                      <a:pt x="440" y="653"/>
                    </a:lnTo>
                    <a:lnTo>
                      <a:pt x="435" y="654"/>
                    </a:lnTo>
                    <a:lnTo>
                      <a:pt x="430" y="654"/>
                    </a:lnTo>
                    <a:lnTo>
                      <a:pt x="425" y="654"/>
                    </a:lnTo>
                    <a:lnTo>
                      <a:pt x="420" y="654"/>
                    </a:lnTo>
                    <a:lnTo>
                      <a:pt x="417" y="651"/>
                    </a:lnTo>
                    <a:lnTo>
                      <a:pt x="415" y="648"/>
                    </a:lnTo>
                    <a:lnTo>
                      <a:pt x="413" y="645"/>
                    </a:lnTo>
                    <a:lnTo>
                      <a:pt x="412" y="643"/>
                    </a:lnTo>
                    <a:lnTo>
                      <a:pt x="411" y="638"/>
                    </a:lnTo>
                    <a:lnTo>
                      <a:pt x="412" y="635"/>
                    </a:lnTo>
                    <a:lnTo>
                      <a:pt x="412" y="632"/>
                    </a:lnTo>
                    <a:lnTo>
                      <a:pt x="414" y="629"/>
                    </a:lnTo>
                    <a:lnTo>
                      <a:pt x="416" y="624"/>
                    </a:lnTo>
                    <a:lnTo>
                      <a:pt x="419" y="621"/>
                    </a:lnTo>
                    <a:lnTo>
                      <a:pt x="423" y="617"/>
                    </a:lnTo>
                    <a:lnTo>
                      <a:pt x="427" y="613"/>
                    </a:lnTo>
                    <a:lnTo>
                      <a:pt x="429" y="609"/>
                    </a:lnTo>
                    <a:lnTo>
                      <a:pt x="432" y="605"/>
                    </a:lnTo>
                    <a:lnTo>
                      <a:pt x="433" y="601"/>
                    </a:lnTo>
                    <a:lnTo>
                      <a:pt x="433" y="597"/>
                    </a:lnTo>
                    <a:lnTo>
                      <a:pt x="429" y="598"/>
                    </a:lnTo>
                    <a:lnTo>
                      <a:pt x="426" y="599"/>
                    </a:lnTo>
                    <a:lnTo>
                      <a:pt x="423" y="600"/>
                    </a:lnTo>
                    <a:lnTo>
                      <a:pt x="419" y="601"/>
                    </a:lnTo>
                    <a:lnTo>
                      <a:pt x="416" y="601"/>
                    </a:lnTo>
                    <a:lnTo>
                      <a:pt x="413" y="602"/>
                    </a:lnTo>
                    <a:lnTo>
                      <a:pt x="410" y="603"/>
                    </a:lnTo>
                    <a:lnTo>
                      <a:pt x="406" y="604"/>
                    </a:lnTo>
                    <a:lnTo>
                      <a:pt x="403" y="604"/>
                    </a:lnTo>
                    <a:lnTo>
                      <a:pt x="400" y="605"/>
                    </a:lnTo>
                    <a:lnTo>
                      <a:pt x="397" y="606"/>
                    </a:lnTo>
                    <a:lnTo>
                      <a:pt x="394" y="607"/>
                    </a:lnTo>
                    <a:lnTo>
                      <a:pt x="390" y="608"/>
                    </a:lnTo>
                    <a:lnTo>
                      <a:pt x="387" y="609"/>
                    </a:lnTo>
                    <a:lnTo>
                      <a:pt x="384" y="610"/>
                    </a:lnTo>
                    <a:lnTo>
                      <a:pt x="381" y="612"/>
                    </a:lnTo>
                    <a:lnTo>
                      <a:pt x="385" y="615"/>
                    </a:lnTo>
                    <a:lnTo>
                      <a:pt x="388" y="619"/>
                    </a:lnTo>
                    <a:lnTo>
                      <a:pt x="390" y="623"/>
                    </a:lnTo>
                    <a:lnTo>
                      <a:pt x="390" y="629"/>
                    </a:lnTo>
                    <a:lnTo>
                      <a:pt x="389" y="633"/>
                    </a:lnTo>
                    <a:lnTo>
                      <a:pt x="389" y="638"/>
                    </a:lnTo>
                    <a:lnTo>
                      <a:pt x="387" y="644"/>
                    </a:lnTo>
                    <a:lnTo>
                      <a:pt x="387" y="649"/>
                    </a:lnTo>
                    <a:lnTo>
                      <a:pt x="383" y="649"/>
                    </a:lnTo>
                    <a:lnTo>
                      <a:pt x="379" y="650"/>
                    </a:lnTo>
                    <a:lnTo>
                      <a:pt x="375" y="652"/>
                    </a:lnTo>
                    <a:lnTo>
                      <a:pt x="372" y="653"/>
                    </a:lnTo>
                    <a:lnTo>
                      <a:pt x="369" y="655"/>
                    </a:lnTo>
                    <a:lnTo>
                      <a:pt x="366" y="657"/>
                    </a:lnTo>
                    <a:lnTo>
                      <a:pt x="361" y="659"/>
                    </a:lnTo>
                    <a:lnTo>
                      <a:pt x="358" y="661"/>
                    </a:lnTo>
                    <a:lnTo>
                      <a:pt x="355" y="663"/>
                    </a:lnTo>
                    <a:lnTo>
                      <a:pt x="352" y="664"/>
                    </a:lnTo>
                    <a:lnTo>
                      <a:pt x="348" y="665"/>
                    </a:lnTo>
                    <a:lnTo>
                      <a:pt x="345" y="667"/>
                    </a:lnTo>
                    <a:lnTo>
                      <a:pt x="341" y="667"/>
                    </a:lnTo>
                    <a:lnTo>
                      <a:pt x="338" y="668"/>
                    </a:lnTo>
                    <a:lnTo>
                      <a:pt x="335" y="668"/>
                    </a:lnTo>
                    <a:lnTo>
                      <a:pt x="332" y="668"/>
                    </a:lnTo>
                    <a:lnTo>
                      <a:pt x="315" y="654"/>
                    </a:lnTo>
                    <a:lnTo>
                      <a:pt x="311" y="658"/>
                    </a:lnTo>
                    <a:lnTo>
                      <a:pt x="307" y="661"/>
                    </a:lnTo>
                    <a:lnTo>
                      <a:pt x="303" y="664"/>
                    </a:lnTo>
                    <a:lnTo>
                      <a:pt x="299" y="667"/>
                    </a:lnTo>
                    <a:lnTo>
                      <a:pt x="296" y="670"/>
                    </a:lnTo>
                    <a:lnTo>
                      <a:pt x="292" y="673"/>
                    </a:lnTo>
                    <a:lnTo>
                      <a:pt x="289" y="677"/>
                    </a:lnTo>
                    <a:lnTo>
                      <a:pt x="286" y="680"/>
                    </a:lnTo>
                    <a:lnTo>
                      <a:pt x="282" y="683"/>
                    </a:lnTo>
                    <a:lnTo>
                      <a:pt x="278" y="686"/>
                    </a:lnTo>
                    <a:lnTo>
                      <a:pt x="275" y="689"/>
                    </a:lnTo>
                    <a:lnTo>
                      <a:pt x="272" y="692"/>
                    </a:lnTo>
                    <a:lnTo>
                      <a:pt x="269" y="695"/>
                    </a:lnTo>
                    <a:lnTo>
                      <a:pt x="266" y="698"/>
                    </a:lnTo>
                    <a:lnTo>
                      <a:pt x="263" y="701"/>
                    </a:lnTo>
                    <a:lnTo>
                      <a:pt x="261" y="706"/>
                    </a:lnTo>
                    <a:lnTo>
                      <a:pt x="262" y="708"/>
                    </a:lnTo>
                    <a:lnTo>
                      <a:pt x="265" y="708"/>
                    </a:lnTo>
                    <a:lnTo>
                      <a:pt x="266" y="708"/>
                    </a:lnTo>
                    <a:lnTo>
                      <a:pt x="268" y="707"/>
                    </a:lnTo>
                    <a:lnTo>
                      <a:pt x="272" y="704"/>
                    </a:lnTo>
                    <a:lnTo>
                      <a:pt x="277" y="706"/>
                    </a:lnTo>
                    <a:lnTo>
                      <a:pt x="279" y="701"/>
                    </a:lnTo>
                    <a:lnTo>
                      <a:pt x="282" y="697"/>
                    </a:lnTo>
                    <a:lnTo>
                      <a:pt x="285" y="693"/>
                    </a:lnTo>
                    <a:lnTo>
                      <a:pt x="288" y="689"/>
                    </a:lnTo>
                    <a:lnTo>
                      <a:pt x="292" y="686"/>
                    </a:lnTo>
                    <a:lnTo>
                      <a:pt x="297" y="683"/>
                    </a:lnTo>
                    <a:lnTo>
                      <a:pt x="299" y="682"/>
                    </a:lnTo>
                    <a:lnTo>
                      <a:pt x="301" y="682"/>
                    </a:lnTo>
                    <a:lnTo>
                      <a:pt x="304" y="682"/>
                    </a:lnTo>
                    <a:lnTo>
                      <a:pt x="307" y="683"/>
                    </a:lnTo>
                    <a:lnTo>
                      <a:pt x="309" y="684"/>
                    </a:lnTo>
                    <a:lnTo>
                      <a:pt x="312" y="686"/>
                    </a:lnTo>
                    <a:lnTo>
                      <a:pt x="315" y="687"/>
                    </a:lnTo>
                    <a:lnTo>
                      <a:pt x="318" y="688"/>
                    </a:lnTo>
                    <a:lnTo>
                      <a:pt x="321" y="688"/>
                    </a:lnTo>
                    <a:lnTo>
                      <a:pt x="324" y="688"/>
                    </a:lnTo>
                    <a:lnTo>
                      <a:pt x="327" y="688"/>
                    </a:lnTo>
                    <a:lnTo>
                      <a:pt x="331" y="688"/>
                    </a:lnTo>
                    <a:lnTo>
                      <a:pt x="334" y="688"/>
                    </a:lnTo>
                    <a:lnTo>
                      <a:pt x="337" y="688"/>
                    </a:lnTo>
                    <a:lnTo>
                      <a:pt x="340" y="688"/>
                    </a:lnTo>
                    <a:lnTo>
                      <a:pt x="343" y="689"/>
                    </a:lnTo>
                    <a:lnTo>
                      <a:pt x="346" y="689"/>
                    </a:lnTo>
                    <a:lnTo>
                      <a:pt x="349" y="691"/>
                    </a:lnTo>
                    <a:lnTo>
                      <a:pt x="351" y="693"/>
                    </a:lnTo>
                    <a:lnTo>
                      <a:pt x="354" y="696"/>
                    </a:lnTo>
                    <a:lnTo>
                      <a:pt x="357" y="695"/>
                    </a:lnTo>
                    <a:lnTo>
                      <a:pt x="361" y="696"/>
                    </a:lnTo>
                    <a:lnTo>
                      <a:pt x="366" y="696"/>
                    </a:lnTo>
                    <a:lnTo>
                      <a:pt x="369" y="698"/>
                    </a:lnTo>
                    <a:lnTo>
                      <a:pt x="372" y="701"/>
                    </a:lnTo>
                    <a:lnTo>
                      <a:pt x="374" y="704"/>
                    </a:lnTo>
                    <a:lnTo>
                      <a:pt x="376" y="708"/>
                    </a:lnTo>
                    <a:lnTo>
                      <a:pt x="379" y="711"/>
                    </a:lnTo>
                    <a:lnTo>
                      <a:pt x="379" y="716"/>
                    </a:lnTo>
                    <a:lnTo>
                      <a:pt x="379" y="722"/>
                    </a:lnTo>
                    <a:lnTo>
                      <a:pt x="378" y="726"/>
                    </a:lnTo>
                    <a:lnTo>
                      <a:pt x="377" y="732"/>
                    </a:lnTo>
                    <a:lnTo>
                      <a:pt x="375" y="738"/>
                    </a:lnTo>
                    <a:lnTo>
                      <a:pt x="375" y="744"/>
                    </a:lnTo>
                    <a:lnTo>
                      <a:pt x="375" y="748"/>
                    </a:lnTo>
                    <a:lnTo>
                      <a:pt x="376" y="753"/>
                    </a:lnTo>
                    <a:lnTo>
                      <a:pt x="378" y="750"/>
                    </a:lnTo>
                    <a:lnTo>
                      <a:pt x="380" y="748"/>
                    </a:lnTo>
                    <a:lnTo>
                      <a:pt x="382" y="747"/>
                    </a:lnTo>
                    <a:lnTo>
                      <a:pt x="385" y="746"/>
                    </a:lnTo>
                    <a:lnTo>
                      <a:pt x="390" y="744"/>
                    </a:lnTo>
                    <a:lnTo>
                      <a:pt x="395" y="742"/>
                    </a:lnTo>
                    <a:lnTo>
                      <a:pt x="397" y="744"/>
                    </a:lnTo>
                    <a:lnTo>
                      <a:pt x="400" y="745"/>
                    </a:lnTo>
                    <a:lnTo>
                      <a:pt x="403" y="747"/>
                    </a:lnTo>
                    <a:lnTo>
                      <a:pt x="406" y="749"/>
                    </a:lnTo>
                    <a:lnTo>
                      <a:pt x="408" y="750"/>
                    </a:lnTo>
                    <a:lnTo>
                      <a:pt x="411" y="753"/>
                    </a:lnTo>
                    <a:lnTo>
                      <a:pt x="413" y="755"/>
                    </a:lnTo>
                    <a:lnTo>
                      <a:pt x="414" y="759"/>
                    </a:lnTo>
                    <a:lnTo>
                      <a:pt x="414" y="764"/>
                    </a:lnTo>
                    <a:lnTo>
                      <a:pt x="414" y="769"/>
                    </a:lnTo>
                    <a:lnTo>
                      <a:pt x="412" y="774"/>
                    </a:lnTo>
                    <a:lnTo>
                      <a:pt x="411" y="779"/>
                    </a:lnTo>
                    <a:lnTo>
                      <a:pt x="409" y="784"/>
                    </a:lnTo>
                    <a:lnTo>
                      <a:pt x="408" y="789"/>
                    </a:lnTo>
                    <a:lnTo>
                      <a:pt x="405" y="793"/>
                    </a:lnTo>
                    <a:lnTo>
                      <a:pt x="404" y="800"/>
                    </a:lnTo>
                    <a:lnTo>
                      <a:pt x="402" y="804"/>
                    </a:lnTo>
                    <a:lnTo>
                      <a:pt x="401" y="808"/>
                    </a:lnTo>
                    <a:lnTo>
                      <a:pt x="400" y="812"/>
                    </a:lnTo>
                    <a:lnTo>
                      <a:pt x="400" y="817"/>
                    </a:lnTo>
                    <a:lnTo>
                      <a:pt x="401" y="821"/>
                    </a:lnTo>
                    <a:lnTo>
                      <a:pt x="403" y="825"/>
                    </a:lnTo>
                    <a:lnTo>
                      <a:pt x="406" y="830"/>
                    </a:lnTo>
                    <a:lnTo>
                      <a:pt x="411" y="835"/>
                    </a:lnTo>
                    <a:lnTo>
                      <a:pt x="413" y="842"/>
                    </a:lnTo>
                    <a:lnTo>
                      <a:pt x="413" y="849"/>
                    </a:lnTo>
                    <a:lnTo>
                      <a:pt x="412" y="855"/>
                    </a:lnTo>
                    <a:lnTo>
                      <a:pt x="410" y="863"/>
                    </a:lnTo>
                    <a:lnTo>
                      <a:pt x="407" y="869"/>
                    </a:lnTo>
                    <a:lnTo>
                      <a:pt x="404" y="875"/>
                    </a:lnTo>
                    <a:lnTo>
                      <a:pt x="401" y="880"/>
                    </a:lnTo>
                    <a:lnTo>
                      <a:pt x="398" y="886"/>
                    </a:lnTo>
                    <a:lnTo>
                      <a:pt x="394" y="891"/>
                    </a:lnTo>
                    <a:lnTo>
                      <a:pt x="391" y="898"/>
                    </a:lnTo>
                    <a:lnTo>
                      <a:pt x="388" y="904"/>
                    </a:lnTo>
                    <a:lnTo>
                      <a:pt x="387" y="910"/>
                    </a:lnTo>
                    <a:lnTo>
                      <a:pt x="386" y="917"/>
                    </a:lnTo>
                    <a:lnTo>
                      <a:pt x="387" y="923"/>
                    </a:lnTo>
                    <a:lnTo>
                      <a:pt x="389" y="931"/>
                    </a:lnTo>
                    <a:lnTo>
                      <a:pt x="392" y="939"/>
                    </a:lnTo>
                    <a:lnTo>
                      <a:pt x="392" y="943"/>
                    </a:lnTo>
                    <a:lnTo>
                      <a:pt x="394" y="946"/>
                    </a:lnTo>
                    <a:lnTo>
                      <a:pt x="396" y="949"/>
                    </a:lnTo>
                    <a:lnTo>
                      <a:pt x="398" y="953"/>
                    </a:lnTo>
                    <a:lnTo>
                      <a:pt x="400" y="955"/>
                    </a:lnTo>
                    <a:lnTo>
                      <a:pt x="400" y="960"/>
                    </a:lnTo>
                    <a:lnTo>
                      <a:pt x="399" y="962"/>
                    </a:lnTo>
                    <a:lnTo>
                      <a:pt x="395" y="965"/>
                    </a:lnTo>
                    <a:lnTo>
                      <a:pt x="390" y="965"/>
                    </a:lnTo>
                    <a:lnTo>
                      <a:pt x="386" y="965"/>
                    </a:lnTo>
                    <a:lnTo>
                      <a:pt x="382" y="963"/>
                    </a:lnTo>
                    <a:lnTo>
                      <a:pt x="378" y="961"/>
                    </a:lnTo>
                    <a:lnTo>
                      <a:pt x="375" y="958"/>
                    </a:lnTo>
                    <a:lnTo>
                      <a:pt x="372" y="954"/>
                    </a:lnTo>
                    <a:lnTo>
                      <a:pt x="368" y="951"/>
                    </a:lnTo>
                    <a:lnTo>
                      <a:pt x="365" y="950"/>
                    </a:lnTo>
                    <a:lnTo>
                      <a:pt x="359" y="940"/>
                    </a:lnTo>
                    <a:lnTo>
                      <a:pt x="355" y="930"/>
                    </a:lnTo>
                    <a:lnTo>
                      <a:pt x="351" y="919"/>
                    </a:lnTo>
                    <a:lnTo>
                      <a:pt x="349" y="908"/>
                    </a:lnTo>
                    <a:lnTo>
                      <a:pt x="347" y="897"/>
                    </a:lnTo>
                    <a:lnTo>
                      <a:pt x="346" y="885"/>
                    </a:lnTo>
                    <a:lnTo>
                      <a:pt x="346" y="874"/>
                    </a:lnTo>
                    <a:lnTo>
                      <a:pt x="347" y="863"/>
                    </a:lnTo>
                    <a:lnTo>
                      <a:pt x="347" y="850"/>
                    </a:lnTo>
                    <a:lnTo>
                      <a:pt x="348" y="838"/>
                    </a:lnTo>
                    <a:lnTo>
                      <a:pt x="350" y="826"/>
                    </a:lnTo>
                    <a:lnTo>
                      <a:pt x="353" y="815"/>
                    </a:lnTo>
                    <a:lnTo>
                      <a:pt x="355" y="804"/>
                    </a:lnTo>
                    <a:lnTo>
                      <a:pt x="358" y="793"/>
                    </a:lnTo>
                    <a:lnTo>
                      <a:pt x="361" y="782"/>
                    </a:lnTo>
                    <a:lnTo>
                      <a:pt x="365" y="773"/>
                    </a:lnTo>
                    <a:lnTo>
                      <a:pt x="360" y="773"/>
                    </a:lnTo>
                    <a:lnTo>
                      <a:pt x="357" y="773"/>
                    </a:lnTo>
                    <a:lnTo>
                      <a:pt x="353" y="773"/>
                    </a:lnTo>
                    <a:lnTo>
                      <a:pt x="348" y="773"/>
                    </a:lnTo>
                    <a:lnTo>
                      <a:pt x="344" y="773"/>
                    </a:lnTo>
                    <a:lnTo>
                      <a:pt x="339" y="773"/>
                    </a:lnTo>
                    <a:lnTo>
                      <a:pt x="335" y="772"/>
                    </a:lnTo>
                    <a:lnTo>
                      <a:pt x="332" y="770"/>
                    </a:lnTo>
                    <a:lnTo>
                      <a:pt x="327" y="767"/>
                    </a:lnTo>
                    <a:lnTo>
                      <a:pt x="323" y="765"/>
                    </a:lnTo>
                    <a:lnTo>
                      <a:pt x="319" y="763"/>
                    </a:lnTo>
                    <a:lnTo>
                      <a:pt x="315" y="761"/>
                    </a:lnTo>
                    <a:lnTo>
                      <a:pt x="310" y="759"/>
                    </a:lnTo>
                    <a:lnTo>
                      <a:pt x="305" y="757"/>
                    </a:lnTo>
                    <a:lnTo>
                      <a:pt x="300" y="756"/>
                    </a:lnTo>
                    <a:lnTo>
                      <a:pt x="296" y="756"/>
                    </a:lnTo>
                    <a:lnTo>
                      <a:pt x="291" y="762"/>
                    </a:lnTo>
                    <a:lnTo>
                      <a:pt x="288" y="769"/>
                    </a:lnTo>
                    <a:lnTo>
                      <a:pt x="285" y="776"/>
                    </a:lnTo>
                    <a:lnTo>
                      <a:pt x="283" y="784"/>
                    </a:lnTo>
                    <a:lnTo>
                      <a:pt x="282" y="791"/>
                    </a:lnTo>
                    <a:lnTo>
                      <a:pt x="281" y="800"/>
                    </a:lnTo>
                    <a:lnTo>
                      <a:pt x="281" y="807"/>
                    </a:lnTo>
                    <a:lnTo>
                      <a:pt x="281" y="815"/>
                    </a:lnTo>
                    <a:lnTo>
                      <a:pt x="281" y="822"/>
                    </a:lnTo>
                    <a:lnTo>
                      <a:pt x="281" y="830"/>
                    </a:lnTo>
                    <a:lnTo>
                      <a:pt x="281" y="839"/>
                    </a:lnTo>
                    <a:lnTo>
                      <a:pt x="281" y="847"/>
                    </a:lnTo>
                    <a:lnTo>
                      <a:pt x="280" y="854"/>
                    </a:lnTo>
                    <a:lnTo>
                      <a:pt x="280" y="863"/>
                    </a:lnTo>
                    <a:lnTo>
                      <a:pt x="278" y="870"/>
                    </a:lnTo>
                    <a:lnTo>
                      <a:pt x="277" y="878"/>
                    </a:lnTo>
                    <a:lnTo>
                      <a:pt x="274" y="879"/>
                    </a:lnTo>
                    <a:lnTo>
                      <a:pt x="273" y="881"/>
                    </a:lnTo>
                    <a:lnTo>
                      <a:pt x="273" y="884"/>
                    </a:lnTo>
                    <a:lnTo>
                      <a:pt x="273" y="887"/>
                    </a:lnTo>
                    <a:lnTo>
                      <a:pt x="274" y="891"/>
                    </a:lnTo>
                    <a:lnTo>
                      <a:pt x="273" y="895"/>
                    </a:lnTo>
                    <a:lnTo>
                      <a:pt x="273" y="899"/>
                    </a:lnTo>
                    <a:lnTo>
                      <a:pt x="272" y="902"/>
                    </a:lnTo>
                    <a:lnTo>
                      <a:pt x="271" y="905"/>
                    </a:lnTo>
                    <a:lnTo>
                      <a:pt x="272" y="913"/>
                    </a:lnTo>
                    <a:lnTo>
                      <a:pt x="274" y="921"/>
                    </a:lnTo>
                    <a:lnTo>
                      <a:pt x="275" y="931"/>
                    </a:lnTo>
                    <a:lnTo>
                      <a:pt x="277" y="939"/>
                    </a:lnTo>
                    <a:lnTo>
                      <a:pt x="278" y="947"/>
                    </a:lnTo>
                    <a:lnTo>
                      <a:pt x="280" y="955"/>
                    </a:lnTo>
                    <a:lnTo>
                      <a:pt x="282" y="964"/>
                    </a:lnTo>
                    <a:lnTo>
                      <a:pt x="285" y="973"/>
                    </a:lnTo>
                    <a:lnTo>
                      <a:pt x="286" y="980"/>
                    </a:lnTo>
                    <a:lnTo>
                      <a:pt x="289" y="989"/>
                    </a:lnTo>
                    <a:lnTo>
                      <a:pt x="292" y="996"/>
                    </a:lnTo>
                    <a:lnTo>
                      <a:pt x="296" y="1004"/>
                    </a:lnTo>
                    <a:lnTo>
                      <a:pt x="300" y="1011"/>
                    </a:lnTo>
                    <a:lnTo>
                      <a:pt x="305" y="1018"/>
                    </a:lnTo>
                    <a:lnTo>
                      <a:pt x="311" y="1026"/>
                    </a:lnTo>
                    <a:lnTo>
                      <a:pt x="317" y="1033"/>
                    </a:lnTo>
                    <a:lnTo>
                      <a:pt x="320" y="1035"/>
                    </a:lnTo>
                    <a:lnTo>
                      <a:pt x="324" y="1037"/>
                    </a:lnTo>
                    <a:lnTo>
                      <a:pt x="328" y="1038"/>
                    </a:lnTo>
                    <a:lnTo>
                      <a:pt x="332" y="1039"/>
                    </a:lnTo>
                    <a:lnTo>
                      <a:pt x="335" y="1039"/>
                    </a:lnTo>
                    <a:lnTo>
                      <a:pt x="340" y="1040"/>
                    </a:lnTo>
                    <a:lnTo>
                      <a:pt x="343" y="1040"/>
                    </a:lnTo>
                    <a:lnTo>
                      <a:pt x="348" y="1040"/>
                    </a:lnTo>
                    <a:lnTo>
                      <a:pt x="352" y="1039"/>
                    </a:lnTo>
                    <a:lnTo>
                      <a:pt x="356" y="1038"/>
                    </a:lnTo>
                    <a:lnTo>
                      <a:pt x="360" y="1037"/>
                    </a:lnTo>
                    <a:lnTo>
                      <a:pt x="366" y="1036"/>
                    </a:lnTo>
                    <a:lnTo>
                      <a:pt x="369" y="1035"/>
                    </a:lnTo>
                    <a:lnTo>
                      <a:pt x="373" y="1034"/>
                    </a:lnTo>
                    <a:lnTo>
                      <a:pt x="377" y="1033"/>
                    </a:lnTo>
                    <a:lnTo>
                      <a:pt x="381" y="1033"/>
                    </a:lnTo>
                    <a:lnTo>
                      <a:pt x="386" y="1027"/>
                    </a:lnTo>
                    <a:lnTo>
                      <a:pt x="392" y="1021"/>
                    </a:lnTo>
                    <a:lnTo>
                      <a:pt x="397" y="1015"/>
                    </a:lnTo>
                    <a:lnTo>
                      <a:pt x="402" y="1009"/>
                    </a:lnTo>
                    <a:lnTo>
                      <a:pt x="406" y="1003"/>
                    </a:lnTo>
                    <a:lnTo>
                      <a:pt x="411" y="997"/>
                    </a:lnTo>
                    <a:lnTo>
                      <a:pt x="415" y="992"/>
                    </a:lnTo>
                    <a:lnTo>
                      <a:pt x="419" y="985"/>
                    </a:lnTo>
                    <a:lnTo>
                      <a:pt x="423" y="979"/>
                    </a:lnTo>
                    <a:lnTo>
                      <a:pt x="427" y="973"/>
                    </a:lnTo>
                    <a:lnTo>
                      <a:pt x="430" y="966"/>
                    </a:lnTo>
                    <a:lnTo>
                      <a:pt x="434" y="961"/>
                    </a:lnTo>
                    <a:lnTo>
                      <a:pt x="437" y="953"/>
                    </a:lnTo>
                    <a:lnTo>
                      <a:pt x="441" y="947"/>
                    </a:lnTo>
                    <a:lnTo>
                      <a:pt x="444" y="941"/>
                    </a:lnTo>
                    <a:lnTo>
                      <a:pt x="447" y="936"/>
                    </a:lnTo>
                    <a:lnTo>
                      <a:pt x="448" y="934"/>
                    </a:lnTo>
                    <a:lnTo>
                      <a:pt x="450" y="933"/>
                    </a:lnTo>
                    <a:lnTo>
                      <a:pt x="452" y="931"/>
                    </a:lnTo>
                    <a:lnTo>
                      <a:pt x="455" y="931"/>
                    </a:lnTo>
                    <a:lnTo>
                      <a:pt x="454" y="934"/>
                    </a:lnTo>
                    <a:lnTo>
                      <a:pt x="453" y="937"/>
                    </a:lnTo>
                    <a:lnTo>
                      <a:pt x="452" y="939"/>
                    </a:lnTo>
                    <a:lnTo>
                      <a:pt x="455" y="942"/>
                    </a:lnTo>
                    <a:lnTo>
                      <a:pt x="451" y="943"/>
                    </a:lnTo>
                    <a:lnTo>
                      <a:pt x="449" y="945"/>
                    </a:lnTo>
                    <a:lnTo>
                      <a:pt x="449" y="950"/>
                    </a:lnTo>
                    <a:lnTo>
                      <a:pt x="449" y="955"/>
                    </a:lnTo>
                    <a:lnTo>
                      <a:pt x="449" y="961"/>
                    </a:lnTo>
                    <a:lnTo>
                      <a:pt x="448" y="967"/>
                    </a:lnTo>
                    <a:lnTo>
                      <a:pt x="447" y="969"/>
                    </a:lnTo>
                    <a:lnTo>
                      <a:pt x="447" y="973"/>
                    </a:lnTo>
                    <a:lnTo>
                      <a:pt x="446" y="975"/>
                    </a:lnTo>
                    <a:lnTo>
                      <a:pt x="446" y="978"/>
                    </a:lnTo>
                    <a:lnTo>
                      <a:pt x="445" y="981"/>
                    </a:lnTo>
                    <a:lnTo>
                      <a:pt x="445" y="984"/>
                    </a:lnTo>
                    <a:lnTo>
                      <a:pt x="444" y="987"/>
                    </a:lnTo>
                    <a:lnTo>
                      <a:pt x="444" y="991"/>
                    </a:lnTo>
                    <a:lnTo>
                      <a:pt x="442" y="994"/>
                    </a:lnTo>
                    <a:lnTo>
                      <a:pt x="440" y="998"/>
                    </a:lnTo>
                    <a:lnTo>
                      <a:pt x="438" y="1000"/>
                    </a:lnTo>
                    <a:lnTo>
                      <a:pt x="438" y="1002"/>
                    </a:lnTo>
                    <a:lnTo>
                      <a:pt x="439" y="1004"/>
                    </a:lnTo>
                    <a:lnTo>
                      <a:pt x="442" y="1007"/>
                    </a:lnTo>
                    <a:lnTo>
                      <a:pt x="444" y="1003"/>
                    </a:lnTo>
                    <a:lnTo>
                      <a:pt x="447" y="1000"/>
                    </a:lnTo>
                    <a:lnTo>
                      <a:pt x="450" y="998"/>
                    </a:lnTo>
                    <a:lnTo>
                      <a:pt x="454" y="997"/>
                    </a:lnTo>
                    <a:lnTo>
                      <a:pt x="457" y="995"/>
                    </a:lnTo>
                    <a:lnTo>
                      <a:pt x="461" y="995"/>
                    </a:lnTo>
                    <a:lnTo>
                      <a:pt x="466" y="995"/>
                    </a:lnTo>
                    <a:lnTo>
                      <a:pt x="471" y="995"/>
                    </a:lnTo>
                    <a:lnTo>
                      <a:pt x="475" y="995"/>
                    </a:lnTo>
                    <a:lnTo>
                      <a:pt x="479" y="995"/>
                    </a:lnTo>
                    <a:lnTo>
                      <a:pt x="484" y="995"/>
                    </a:lnTo>
                    <a:lnTo>
                      <a:pt x="489" y="996"/>
                    </a:lnTo>
                    <a:lnTo>
                      <a:pt x="493" y="996"/>
                    </a:lnTo>
                    <a:lnTo>
                      <a:pt x="498" y="996"/>
                    </a:lnTo>
                    <a:lnTo>
                      <a:pt x="502" y="996"/>
                    </a:lnTo>
                    <a:lnTo>
                      <a:pt x="507" y="996"/>
                    </a:lnTo>
                    <a:lnTo>
                      <a:pt x="510" y="1000"/>
                    </a:lnTo>
                    <a:lnTo>
                      <a:pt x="513" y="1004"/>
                    </a:lnTo>
                    <a:lnTo>
                      <a:pt x="515" y="1008"/>
                    </a:lnTo>
                    <a:lnTo>
                      <a:pt x="518" y="1012"/>
                    </a:lnTo>
                    <a:lnTo>
                      <a:pt x="519" y="1017"/>
                    </a:lnTo>
                    <a:lnTo>
                      <a:pt x="521" y="1022"/>
                    </a:lnTo>
                    <a:lnTo>
                      <a:pt x="522" y="1027"/>
                    </a:lnTo>
                    <a:lnTo>
                      <a:pt x="523" y="1033"/>
                    </a:lnTo>
                    <a:lnTo>
                      <a:pt x="519" y="1034"/>
                    </a:lnTo>
                    <a:lnTo>
                      <a:pt x="515" y="1036"/>
                    </a:lnTo>
                    <a:lnTo>
                      <a:pt x="511" y="1037"/>
                    </a:lnTo>
                    <a:lnTo>
                      <a:pt x="507" y="1039"/>
                    </a:lnTo>
                    <a:lnTo>
                      <a:pt x="503" y="1039"/>
                    </a:lnTo>
                    <a:lnTo>
                      <a:pt x="499" y="1040"/>
                    </a:lnTo>
                    <a:lnTo>
                      <a:pt x="495" y="1041"/>
                    </a:lnTo>
                    <a:lnTo>
                      <a:pt x="491" y="1043"/>
                    </a:lnTo>
                    <a:lnTo>
                      <a:pt x="486" y="1043"/>
                    </a:lnTo>
                    <a:lnTo>
                      <a:pt x="482" y="1043"/>
                    </a:lnTo>
                    <a:lnTo>
                      <a:pt x="477" y="1043"/>
                    </a:lnTo>
                    <a:lnTo>
                      <a:pt x="473" y="1043"/>
                    </a:lnTo>
                    <a:lnTo>
                      <a:pt x="468" y="1043"/>
                    </a:lnTo>
                    <a:lnTo>
                      <a:pt x="463" y="1043"/>
                    </a:lnTo>
                    <a:lnTo>
                      <a:pt x="459" y="1043"/>
                    </a:lnTo>
                    <a:lnTo>
                      <a:pt x="455" y="1043"/>
                    </a:lnTo>
                    <a:lnTo>
                      <a:pt x="451" y="1041"/>
                    </a:lnTo>
                    <a:lnTo>
                      <a:pt x="449" y="1040"/>
                    </a:lnTo>
                    <a:lnTo>
                      <a:pt x="447" y="1039"/>
                    </a:lnTo>
                    <a:lnTo>
                      <a:pt x="446" y="1037"/>
                    </a:lnTo>
                    <a:lnTo>
                      <a:pt x="443" y="1033"/>
                    </a:lnTo>
                    <a:lnTo>
                      <a:pt x="442" y="1029"/>
                    </a:lnTo>
                    <a:lnTo>
                      <a:pt x="441" y="1024"/>
                    </a:lnTo>
                    <a:lnTo>
                      <a:pt x="441" y="1018"/>
                    </a:lnTo>
                    <a:lnTo>
                      <a:pt x="440" y="1014"/>
                    </a:lnTo>
                    <a:lnTo>
                      <a:pt x="439" y="1010"/>
                    </a:lnTo>
                    <a:lnTo>
                      <a:pt x="436" y="1018"/>
                    </a:lnTo>
                    <a:lnTo>
                      <a:pt x="433" y="1026"/>
                    </a:lnTo>
                    <a:lnTo>
                      <a:pt x="429" y="1033"/>
                    </a:lnTo>
                    <a:lnTo>
                      <a:pt x="425" y="1039"/>
                    </a:lnTo>
                    <a:lnTo>
                      <a:pt x="419" y="1043"/>
                    </a:lnTo>
                    <a:lnTo>
                      <a:pt x="413" y="1048"/>
                    </a:lnTo>
                    <a:lnTo>
                      <a:pt x="406" y="1052"/>
                    </a:lnTo>
                    <a:lnTo>
                      <a:pt x="400" y="1055"/>
                    </a:lnTo>
                    <a:lnTo>
                      <a:pt x="392" y="1058"/>
                    </a:lnTo>
                    <a:lnTo>
                      <a:pt x="385" y="1060"/>
                    </a:lnTo>
                    <a:lnTo>
                      <a:pt x="377" y="1061"/>
                    </a:lnTo>
                    <a:lnTo>
                      <a:pt x="370" y="1063"/>
                    </a:lnTo>
                    <a:lnTo>
                      <a:pt x="361" y="1064"/>
                    </a:lnTo>
                    <a:lnTo>
                      <a:pt x="354" y="1065"/>
                    </a:lnTo>
                    <a:lnTo>
                      <a:pt x="346" y="1067"/>
                    </a:lnTo>
                    <a:lnTo>
                      <a:pt x="339" y="1068"/>
                    </a:lnTo>
                    <a:lnTo>
                      <a:pt x="333" y="1066"/>
                    </a:lnTo>
                    <a:lnTo>
                      <a:pt x="328" y="1065"/>
                    </a:lnTo>
                    <a:lnTo>
                      <a:pt x="322" y="1063"/>
                    </a:lnTo>
                    <a:lnTo>
                      <a:pt x="317" y="1062"/>
                    </a:lnTo>
                    <a:lnTo>
                      <a:pt x="311" y="1061"/>
                    </a:lnTo>
                    <a:lnTo>
                      <a:pt x="305" y="1059"/>
                    </a:lnTo>
                    <a:lnTo>
                      <a:pt x="300" y="1058"/>
                    </a:lnTo>
                    <a:lnTo>
                      <a:pt x="295" y="1056"/>
                    </a:lnTo>
                    <a:lnTo>
                      <a:pt x="289" y="1053"/>
                    </a:lnTo>
                    <a:lnTo>
                      <a:pt x="284" y="1051"/>
                    </a:lnTo>
                    <a:lnTo>
                      <a:pt x="278" y="1047"/>
                    </a:lnTo>
                    <a:lnTo>
                      <a:pt x="274" y="1045"/>
                    </a:lnTo>
                    <a:lnTo>
                      <a:pt x="269" y="1040"/>
                    </a:lnTo>
                    <a:lnTo>
                      <a:pt x="265" y="1036"/>
                    </a:lnTo>
                    <a:lnTo>
                      <a:pt x="261" y="1032"/>
                    </a:lnTo>
                    <a:lnTo>
                      <a:pt x="258" y="1027"/>
                    </a:lnTo>
                    <a:lnTo>
                      <a:pt x="255" y="1021"/>
                    </a:lnTo>
                    <a:lnTo>
                      <a:pt x="252" y="1014"/>
                    </a:lnTo>
                    <a:lnTo>
                      <a:pt x="248" y="1007"/>
                    </a:lnTo>
                    <a:lnTo>
                      <a:pt x="246" y="1001"/>
                    </a:lnTo>
                    <a:lnTo>
                      <a:pt x="244" y="994"/>
                    </a:lnTo>
                    <a:lnTo>
                      <a:pt x="242" y="987"/>
                    </a:lnTo>
                    <a:lnTo>
                      <a:pt x="240" y="980"/>
                    </a:lnTo>
                    <a:lnTo>
                      <a:pt x="238" y="974"/>
                    </a:lnTo>
                    <a:lnTo>
                      <a:pt x="236" y="966"/>
                    </a:lnTo>
                    <a:lnTo>
                      <a:pt x="234" y="960"/>
                    </a:lnTo>
                    <a:lnTo>
                      <a:pt x="232" y="952"/>
                    </a:lnTo>
                    <a:lnTo>
                      <a:pt x="231" y="945"/>
                    </a:lnTo>
                    <a:lnTo>
                      <a:pt x="230" y="938"/>
                    </a:lnTo>
                    <a:lnTo>
                      <a:pt x="229" y="931"/>
                    </a:lnTo>
                    <a:lnTo>
                      <a:pt x="228" y="923"/>
                    </a:lnTo>
                    <a:lnTo>
                      <a:pt x="228" y="917"/>
                    </a:lnTo>
                    <a:lnTo>
                      <a:pt x="229" y="904"/>
                    </a:lnTo>
                    <a:lnTo>
                      <a:pt x="230" y="891"/>
                    </a:lnTo>
                    <a:lnTo>
                      <a:pt x="232" y="879"/>
                    </a:lnTo>
                    <a:lnTo>
                      <a:pt x="233" y="867"/>
                    </a:lnTo>
                    <a:lnTo>
                      <a:pt x="235" y="853"/>
                    </a:lnTo>
                    <a:lnTo>
                      <a:pt x="237" y="841"/>
                    </a:lnTo>
                    <a:lnTo>
                      <a:pt x="238" y="829"/>
                    </a:lnTo>
                    <a:lnTo>
                      <a:pt x="241" y="817"/>
                    </a:lnTo>
                    <a:lnTo>
                      <a:pt x="242" y="805"/>
                    </a:lnTo>
                    <a:lnTo>
                      <a:pt x="245" y="792"/>
                    </a:lnTo>
                    <a:lnTo>
                      <a:pt x="247" y="781"/>
                    </a:lnTo>
                    <a:lnTo>
                      <a:pt x="251" y="770"/>
                    </a:lnTo>
                    <a:lnTo>
                      <a:pt x="254" y="758"/>
                    </a:lnTo>
                    <a:lnTo>
                      <a:pt x="259" y="747"/>
                    </a:lnTo>
                    <a:lnTo>
                      <a:pt x="263" y="735"/>
                    </a:lnTo>
                    <a:lnTo>
                      <a:pt x="269" y="725"/>
                    </a:lnTo>
                    <a:lnTo>
                      <a:pt x="267" y="722"/>
                    </a:lnTo>
                    <a:lnTo>
                      <a:pt x="251" y="725"/>
                    </a:lnTo>
                    <a:lnTo>
                      <a:pt x="237" y="731"/>
                    </a:lnTo>
                    <a:lnTo>
                      <a:pt x="222" y="735"/>
                    </a:lnTo>
                    <a:lnTo>
                      <a:pt x="208" y="742"/>
                    </a:lnTo>
                    <a:lnTo>
                      <a:pt x="194" y="747"/>
                    </a:lnTo>
                    <a:lnTo>
                      <a:pt x="180" y="753"/>
                    </a:lnTo>
                    <a:lnTo>
                      <a:pt x="166" y="759"/>
                    </a:lnTo>
                    <a:lnTo>
                      <a:pt x="152" y="764"/>
                    </a:lnTo>
                    <a:lnTo>
                      <a:pt x="137" y="770"/>
                    </a:lnTo>
                    <a:lnTo>
                      <a:pt x="122" y="775"/>
                    </a:lnTo>
                    <a:lnTo>
                      <a:pt x="107" y="779"/>
                    </a:lnTo>
                    <a:lnTo>
                      <a:pt x="93" y="782"/>
                    </a:lnTo>
                    <a:lnTo>
                      <a:pt x="77" y="784"/>
                    </a:lnTo>
                    <a:lnTo>
                      <a:pt x="61" y="787"/>
                    </a:lnTo>
                    <a:lnTo>
                      <a:pt x="45" y="787"/>
                    </a:lnTo>
                    <a:lnTo>
                      <a:pt x="29" y="787"/>
                    </a:lnTo>
                    <a:lnTo>
                      <a:pt x="25" y="784"/>
                    </a:lnTo>
                    <a:lnTo>
                      <a:pt x="20" y="783"/>
                    </a:lnTo>
                    <a:lnTo>
                      <a:pt x="16" y="780"/>
                    </a:lnTo>
                    <a:lnTo>
                      <a:pt x="13" y="778"/>
                    </a:lnTo>
                    <a:lnTo>
                      <a:pt x="9" y="775"/>
                    </a:lnTo>
                    <a:lnTo>
                      <a:pt x="5" y="772"/>
                    </a:lnTo>
                    <a:lnTo>
                      <a:pt x="3" y="767"/>
                    </a:lnTo>
                    <a:lnTo>
                      <a:pt x="1" y="764"/>
                    </a:lnTo>
                    <a:lnTo>
                      <a:pt x="0" y="760"/>
                    </a:lnTo>
                    <a:lnTo>
                      <a:pt x="0" y="756"/>
                    </a:lnTo>
                    <a:lnTo>
                      <a:pt x="0" y="752"/>
                    </a:lnTo>
                    <a:lnTo>
                      <a:pt x="2" y="749"/>
                    </a:lnTo>
                    <a:lnTo>
                      <a:pt x="3" y="746"/>
                    </a:lnTo>
                    <a:lnTo>
                      <a:pt x="5" y="743"/>
                    </a:lnTo>
                    <a:lnTo>
                      <a:pt x="7" y="740"/>
                    </a:lnTo>
                    <a:lnTo>
                      <a:pt x="10" y="738"/>
                    </a:lnTo>
                    <a:lnTo>
                      <a:pt x="12" y="734"/>
                    </a:lnTo>
                    <a:lnTo>
                      <a:pt x="15" y="732"/>
                    </a:lnTo>
                    <a:lnTo>
                      <a:pt x="17" y="730"/>
                    </a:lnTo>
                    <a:lnTo>
                      <a:pt x="20" y="728"/>
                    </a:lnTo>
                    <a:lnTo>
                      <a:pt x="23" y="725"/>
                    </a:lnTo>
                    <a:lnTo>
                      <a:pt x="26" y="723"/>
                    </a:lnTo>
                    <a:lnTo>
                      <a:pt x="28" y="721"/>
                    </a:lnTo>
                    <a:lnTo>
                      <a:pt x="31" y="719"/>
                    </a:lnTo>
                    <a:lnTo>
                      <a:pt x="44" y="711"/>
                    </a:lnTo>
                    <a:lnTo>
                      <a:pt x="57" y="703"/>
                    </a:lnTo>
                    <a:lnTo>
                      <a:pt x="70" y="695"/>
                    </a:lnTo>
                    <a:lnTo>
                      <a:pt x="84" y="688"/>
                    </a:lnTo>
                    <a:lnTo>
                      <a:pt x="96" y="679"/>
                    </a:lnTo>
                    <a:lnTo>
                      <a:pt x="110" y="671"/>
                    </a:lnTo>
                    <a:lnTo>
                      <a:pt x="123" y="663"/>
                    </a:lnTo>
                    <a:lnTo>
                      <a:pt x="136" y="655"/>
                    </a:lnTo>
                    <a:lnTo>
                      <a:pt x="149" y="648"/>
                    </a:lnTo>
                    <a:lnTo>
                      <a:pt x="162" y="639"/>
                    </a:lnTo>
                    <a:lnTo>
                      <a:pt x="175" y="633"/>
                    </a:lnTo>
                    <a:lnTo>
                      <a:pt x="189" y="626"/>
                    </a:lnTo>
                    <a:lnTo>
                      <a:pt x="203" y="620"/>
                    </a:lnTo>
                    <a:lnTo>
                      <a:pt x="217" y="615"/>
                    </a:lnTo>
                    <a:lnTo>
                      <a:pt x="231" y="609"/>
                    </a:lnTo>
                    <a:lnTo>
                      <a:pt x="246" y="606"/>
                    </a:lnTo>
                    <a:lnTo>
                      <a:pt x="250" y="605"/>
                    </a:lnTo>
                    <a:lnTo>
                      <a:pt x="253" y="604"/>
                    </a:lnTo>
                    <a:lnTo>
                      <a:pt x="257" y="603"/>
                    </a:lnTo>
                    <a:lnTo>
                      <a:pt x="260" y="602"/>
                    </a:lnTo>
                    <a:lnTo>
                      <a:pt x="263" y="600"/>
                    </a:lnTo>
                    <a:lnTo>
                      <a:pt x="267" y="599"/>
                    </a:lnTo>
                    <a:lnTo>
                      <a:pt x="271" y="597"/>
                    </a:lnTo>
                    <a:lnTo>
                      <a:pt x="274" y="596"/>
                    </a:lnTo>
                    <a:lnTo>
                      <a:pt x="277" y="594"/>
                    </a:lnTo>
                    <a:lnTo>
                      <a:pt x="281" y="593"/>
                    </a:lnTo>
                    <a:lnTo>
                      <a:pt x="284" y="591"/>
                    </a:lnTo>
                    <a:lnTo>
                      <a:pt x="287" y="590"/>
                    </a:lnTo>
                    <a:lnTo>
                      <a:pt x="290" y="588"/>
                    </a:lnTo>
                    <a:lnTo>
                      <a:pt x="294" y="587"/>
                    </a:lnTo>
                    <a:lnTo>
                      <a:pt x="298" y="585"/>
                    </a:lnTo>
                    <a:lnTo>
                      <a:pt x="301" y="584"/>
                    </a:lnTo>
                    <a:lnTo>
                      <a:pt x="293" y="568"/>
                    </a:lnTo>
                    <a:lnTo>
                      <a:pt x="287" y="554"/>
                    </a:lnTo>
                    <a:lnTo>
                      <a:pt x="280" y="539"/>
                    </a:lnTo>
                    <a:lnTo>
                      <a:pt x="274" y="525"/>
                    </a:lnTo>
                    <a:lnTo>
                      <a:pt x="268" y="509"/>
                    </a:lnTo>
                    <a:lnTo>
                      <a:pt x="262" y="495"/>
                    </a:lnTo>
                    <a:lnTo>
                      <a:pt x="256" y="479"/>
                    </a:lnTo>
                    <a:lnTo>
                      <a:pt x="252" y="465"/>
                    </a:lnTo>
                    <a:lnTo>
                      <a:pt x="246" y="449"/>
                    </a:lnTo>
                    <a:lnTo>
                      <a:pt x="241" y="434"/>
                    </a:lnTo>
                    <a:lnTo>
                      <a:pt x="237" y="418"/>
                    </a:lnTo>
                    <a:lnTo>
                      <a:pt x="232" y="403"/>
                    </a:lnTo>
                    <a:lnTo>
                      <a:pt x="227" y="387"/>
                    </a:lnTo>
                    <a:lnTo>
                      <a:pt x="223" y="372"/>
                    </a:lnTo>
                    <a:lnTo>
                      <a:pt x="218" y="355"/>
                    </a:lnTo>
                    <a:lnTo>
                      <a:pt x="214" y="341"/>
                    </a:lnTo>
                    <a:lnTo>
                      <a:pt x="217" y="338"/>
                    </a:lnTo>
                    <a:lnTo>
                      <a:pt x="222" y="338"/>
                    </a:lnTo>
                    <a:lnTo>
                      <a:pt x="226" y="338"/>
                    </a:lnTo>
                    <a:lnTo>
                      <a:pt x="230" y="338"/>
                    </a:lnTo>
                    <a:lnTo>
                      <a:pt x="232" y="341"/>
                    </a:lnTo>
                    <a:lnTo>
                      <a:pt x="233" y="345"/>
                    </a:lnTo>
                    <a:lnTo>
                      <a:pt x="235" y="349"/>
                    </a:lnTo>
                    <a:lnTo>
                      <a:pt x="237" y="353"/>
                    </a:lnTo>
                    <a:lnTo>
                      <a:pt x="238" y="357"/>
                    </a:lnTo>
                    <a:lnTo>
                      <a:pt x="239" y="362"/>
                    </a:lnTo>
                    <a:lnTo>
                      <a:pt x="240" y="365"/>
                    </a:lnTo>
                    <a:lnTo>
                      <a:pt x="241" y="370"/>
                    </a:lnTo>
                    <a:lnTo>
                      <a:pt x="242" y="374"/>
                    </a:lnTo>
                    <a:lnTo>
                      <a:pt x="243" y="378"/>
                    </a:lnTo>
                    <a:lnTo>
                      <a:pt x="244" y="382"/>
                    </a:lnTo>
                    <a:lnTo>
                      <a:pt x="245" y="386"/>
                    </a:lnTo>
                    <a:lnTo>
                      <a:pt x="246" y="390"/>
                    </a:lnTo>
                    <a:lnTo>
                      <a:pt x="247" y="395"/>
                    </a:lnTo>
                    <a:lnTo>
                      <a:pt x="248" y="399"/>
                    </a:lnTo>
                    <a:lnTo>
                      <a:pt x="250" y="404"/>
                    </a:lnTo>
                    <a:lnTo>
                      <a:pt x="253" y="414"/>
                    </a:lnTo>
                    <a:lnTo>
                      <a:pt x="256" y="426"/>
                    </a:lnTo>
                    <a:lnTo>
                      <a:pt x="259" y="437"/>
                    </a:lnTo>
                    <a:lnTo>
                      <a:pt x="263" y="448"/>
                    </a:lnTo>
                    <a:lnTo>
                      <a:pt x="267" y="459"/>
                    </a:lnTo>
                    <a:lnTo>
                      <a:pt x="271" y="470"/>
                    </a:lnTo>
                    <a:lnTo>
                      <a:pt x="275" y="480"/>
                    </a:lnTo>
                    <a:lnTo>
                      <a:pt x="280" y="492"/>
                    </a:lnTo>
                    <a:lnTo>
                      <a:pt x="283" y="503"/>
                    </a:lnTo>
                    <a:lnTo>
                      <a:pt x="287" y="513"/>
                    </a:lnTo>
                    <a:lnTo>
                      <a:pt x="291" y="525"/>
                    </a:lnTo>
                    <a:lnTo>
                      <a:pt x="296" y="536"/>
                    </a:lnTo>
                    <a:lnTo>
                      <a:pt x="299" y="546"/>
                    </a:lnTo>
                    <a:lnTo>
                      <a:pt x="303" y="558"/>
                    </a:lnTo>
                    <a:lnTo>
                      <a:pt x="306" y="569"/>
                    </a:lnTo>
                    <a:lnTo>
                      <a:pt x="310" y="581"/>
                    </a:lnTo>
                    <a:lnTo>
                      <a:pt x="436" y="550"/>
                    </a:lnTo>
                    <a:lnTo>
                      <a:pt x="439" y="553"/>
                    </a:lnTo>
                    <a:lnTo>
                      <a:pt x="451" y="550"/>
                    </a:lnTo>
                    <a:lnTo>
                      <a:pt x="463" y="549"/>
                    </a:lnTo>
                    <a:lnTo>
                      <a:pt x="476" y="547"/>
                    </a:lnTo>
                    <a:lnTo>
                      <a:pt x="488" y="546"/>
                    </a:lnTo>
                    <a:lnTo>
                      <a:pt x="500" y="546"/>
                    </a:lnTo>
                    <a:lnTo>
                      <a:pt x="513" y="546"/>
                    </a:lnTo>
                    <a:lnTo>
                      <a:pt x="525" y="546"/>
                    </a:lnTo>
                    <a:lnTo>
                      <a:pt x="538" y="547"/>
                    </a:lnTo>
                    <a:lnTo>
                      <a:pt x="549" y="547"/>
                    </a:lnTo>
                    <a:lnTo>
                      <a:pt x="561" y="549"/>
                    </a:lnTo>
                    <a:lnTo>
                      <a:pt x="573" y="550"/>
                    </a:lnTo>
                    <a:lnTo>
                      <a:pt x="586" y="551"/>
                    </a:lnTo>
                    <a:lnTo>
                      <a:pt x="598" y="551"/>
                    </a:lnTo>
                    <a:lnTo>
                      <a:pt x="610" y="552"/>
                    </a:lnTo>
                    <a:lnTo>
                      <a:pt x="622" y="552"/>
                    </a:lnTo>
                    <a:lnTo>
                      <a:pt x="635" y="553"/>
                    </a:lnTo>
                    <a:lnTo>
                      <a:pt x="630" y="535"/>
                    </a:lnTo>
                    <a:lnTo>
                      <a:pt x="625" y="520"/>
                    </a:lnTo>
                    <a:lnTo>
                      <a:pt x="618" y="503"/>
                    </a:lnTo>
                    <a:lnTo>
                      <a:pt x="613" y="488"/>
                    </a:lnTo>
                    <a:lnTo>
                      <a:pt x="606" y="472"/>
                    </a:lnTo>
                    <a:lnTo>
                      <a:pt x="599" y="457"/>
                    </a:lnTo>
                    <a:lnTo>
                      <a:pt x="591" y="440"/>
                    </a:lnTo>
                    <a:lnTo>
                      <a:pt x="584" y="426"/>
                    </a:lnTo>
                    <a:lnTo>
                      <a:pt x="575" y="410"/>
                    </a:lnTo>
                    <a:lnTo>
                      <a:pt x="567" y="396"/>
                    </a:lnTo>
                    <a:lnTo>
                      <a:pt x="558" y="381"/>
                    </a:lnTo>
                    <a:lnTo>
                      <a:pt x="549" y="367"/>
                    </a:lnTo>
                    <a:lnTo>
                      <a:pt x="539" y="352"/>
                    </a:lnTo>
                    <a:lnTo>
                      <a:pt x="530" y="338"/>
                    </a:lnTo>
                    <a:lnTo>
                      <a:pt x="520" y="323"/>
                    </a:lnTo>
                    <a:lnTo>
                      <a:pt x="510" y="310"/>
                    </a:lnTo>
                    <a:lnTo>
                      <a:pt x="510" y="305"/>
                    </a:lnTo>
                    <a:lnTo>
                      <a:pt x="501" y="293"/>
                    </a:lnTo>
                    <a:lnTo>
                      <a:pt x="492" y="283"/>
                    </a:lnTo>
                    <a:lnTo>
                      <a:pt x="484" y="273"/>
                    </a:lnTo>
                    <a:lnTo>
                      <a:pt x="476" y="262"/>
                    </a:lnTo>
                    <a:lnTo>
                      <a:pt x="468" y="252"/>
                    </a:lnTo>
                    <a:lnTo>
                      <a:pt x="460" y="242"/>
                    </a:lnTo>
                    <a:lnTo>
                      <a:pt x="453" y="231"/>
                    </a:lnTo>
                    <a:lnTo>
                      <a:pt x="445" y="221"/>
                    </a:lnTo>
                    <a:lnTo>
                      <a:pt x="438" y="211"/>
                    </a:lnTo>
                    <a:lnTo>
                      <a:pt x="430" y="200"/>
                    </a:lnTo>
                    <a:lnTo>
                      <a:pt x="422" y="191"/>
                    </a:lnTo>
                    <a:lnTo>
                      <a:pt x="415" y="181"/>
                    </a:lnTo>
                    <a:lnTo>
                      <a:pt x="406" y="171"/>
                    </a:lnTo>
                    <a:lnTo>
                      <a:pt x="398" y="162"/>
                    </a:lnTo>
                    <a:lnTo>
                      <a:pt x="389" y="153"/>
                    </a:lnTo>
                    <a:lnTo>
                      <a:pt x="381" y="145"/>
                    </a:lnTo>
                    <a:lnTo>
                      <a:pt x="375" y="136"/>
                    </a:lnTo>
                    <a:lnTo>
                      <a:pt x="369" y="130"/>
                    </a:lnTo>
                    <a:lnTo>
                      <a:pt x="363" y="123"/>
                    </a:lnTo>
                    <a:lnTo>
                      <a:pt x="356" y="117"/>
                    </a:lnTo>
                    <a:lnTo>
                      <a:pt x="349" y="108"/>
                    </a:lnTo>
                    <a:lnTo>
                      <a:pt x="343" y="102"/>
                    </a:lnTo>
                    <a:lnTo>
                      <a:pt x="337" y="95"/>
                    </a:lnTo>
                    <a:lnTo>
                      <a:pt x="330" y="90"/>
                    </a:lnTo>
                    <a:lnTo>
                      <a:pt x="323" y="83"/>
                    </a:lnTo>
                    <a:lnTo>
                      <a:pt x="316" y="78"/>
                    </a:lnTo>
                    <a:lnTo>
                      <a:pt x="309" y="72"/>
                    </a:lnTo>
                    <a:lnTo>
                      <a:pt x="301" y="67"/>
                    </a:lnTo>
                    <a:lnTo>
                      <a:pt x="293" y="63"/>
                    </a:lnTo>
                    <a:lnTo>
                      <a:pt x="285" y="60"/>
                    </a:lnTo>
                    <a:lnTo>
                      <a:pt x="277" y="58"/>
                    </a:lnTo>
                    <a:lnTo>
                      <a:pt x="269" y="56"/>
                    </a:lnTo>
                    <a:lnTo>
                      <a:pt x="266" y="51"/>
                    </a:lnTo>
                    <a:lnTo>
                      <a:pt x="263" y="48"/>
                    </a:lnTo>
                    <a:lnTo>
                      <a:pt x="260" y="44"/>
                    </a:lnTo>
                    <a:lnTo>
                      <a:pt x="256" y="42"/>
                    </a:lnTo>
                    <a:lnTo>
                      <a:pt x="252" y="38"/>
                    </a:lnTo>
                    <a:lnTo>
                      <a:pt x="247" y="37"/>
                    </a:lnTo>
                    <a:lnTo>
                      <a:pt x="243" y="35"/>
                    </a:lnTo>
                    <a:lnTo>
                      <a:pt x="239" y="33"/>
                    </a:lnTo>
                    <a:lnTo>
                      <a:pt x="234" y="31"/>
                    </a:lnTo>
                    <a:lnTo>
                      <a:pt x="230" y="29"/>
                    </a:lnTo>
                    <a:lnTo>
                      <a:pt x="226" y="26"/>
                    </a:lnTo>
                    <a:lnTo>
                      <a:pt x="222" y="24"/>
                    </a:lnTo>
                    <a:lnTo>
                      <a:pt x="218" y="21"/>
                    </a:lnTo>
                    <a:lnTo>
                      <a:pt x="215" y="18"/>
                    </a:lnTo>
                    <a:lnTo>
                      <a:pt x="213" y="12"/>
                    </a:lnTo>
                    <a:lnTo>
                      <a:pt x="211" y="8"/>
                    </a:lnTo>
                    <a:lnTo>
                      <a:pt x="220" y="0"/>
                    </a:lnTo>
                    <a:lnTo>
                      <a:pt x="222" y="4"/>
                    </a:lnTo>
                    <a:lnTo>
                      <a:pt x="226" y="8"/>
                    </a:lnTo>
                    <a:lnTo>
                      <a:pt x="229" y="11"/>
                    </a:lnTo>
                    <a:lnTo>
                      <a:pt x="233" y="14"/>
                    </a:lnTo>
                    <a:lnTo>
                      <a:pt x="237" y="16"/>
                    </a:lnTo>
                    <a:lnTo>
                      <a:pt x="241" y="18"/>
                    </a:lnTo>
                    <a:lnTo>
                      <a:pt x="246" y="19"/>
                    </a:lnTo>
                    <a:lnTo>
                      <a:pt x="251" y="21"/>
                    </a:lnTo>
                    <a:lnTo>
                      <a:pt x="255" y="22"/>
                    </a:lnTo>
                    <a:lnTo>
                      <a:pt x="259" y="23"/>
                    </a:lnTo>
                    <a:lnTo>
                      <a:pt x="263" y="24"/>
                    </a:lnTo>
                    <a:lnTo>
                      <a:pt x="267" y="27"/>
                    </a:lnTo>
                    <a:lnTo>
                      <a:pt x="270" y="29"/>
                    </a:lnTo>
                    <a:lnTo>
                      <a:pt x="274" y="33"/>
                    </a:lnTo>
                    <a:lnTo>
                      <a:pt x="276" y="36"/>
                    </a:lnTo>
                    <a:lnTo>
                      <a:pt x="280" y="42"/>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47" name="Freeform 79"/>
              <p:cNvSpPr>
                <a:spLocks/>
              </p:cNvSpPr>
              <p:nvPr/>
            </p:nvSpPr>
            <p:spPr bwMode="auto">
              <a:xfrm>
                <a:off x="4170" y="2580"/>
                <a:ext cx="33" cy="99"/>
              </a:xfrm>
              <a:custGeom>
                <a:avLst/>
                <a:gdLst>
                  <a:gd name="T0" fmla="*/ 32 w 32"/>
                  <a:gd name="T1" fmla="*/ 18 h 99"/>
                  <a:gd name="T2" fmla="*/ 32 w 32"/>
                  <a:gd name="T3" fmla="*/ 23 h 99"/>
                  <a:gd name="T4" fmla="*/ 32 w 32"/>
                  <a:gd name="T5" fmla="*/ 28 h 99"/>
                  <a:gd name="T6" fmla="*/ 31 w 32"/>
                  <a:gd name="T7" fmla="*/ 33 h 99"/>
                  <a:gd name="T8" fmla="*/ 31 w 32"/>
                  <a:gd name="T9" fmla="*/ 40 h 99"/>
                  <a:gd name="T10" fmla="*/ 30 w 32"/>
                  <a:gd name="T11" fmla="*/ 44 h 99"/>
                  <a:gd name="T12" fmla="*/ 29 w 32"/>
                  <a:gd name="T13" fmla="*/ 50 h 99"/>
                  <a:gd name="T14" fmla="*/ 27 w 32"/>
                  <a:gd name="T15" fmla="*/ 55 h 99"/>
                  <a:gd name="T16" fmla="*/ 26 w 32"/>
                  <a:gd name="T17" fmla="*/ 60 h 99"/>
                  <a:gd name="T18" fmla="*/ 24 w 32"/>
                  <a:gd name="T19" fmla="*/ 65 h 99"/>
                  <a:gd name="T20" fmla="*/ 22 w 32"/>
                  <a:gd name="T21" fmla="*/ 70 h 99"/>
                  <a:gd name="T22" fmla="*/ 20 w 32"/>
                  <a:gd name="T23" fmla="*/ 75 h 99"/>
                  <a:gd name="T24" fmla="*/ 19 w 32"/>
                  <a:gd name="T25" fmla="*/ 80 h 99"/>
                  <a:gd name="T26" fmla="*/ 16 w 32"/>
                  <a:gd name="T27" fmla="*/ 84 h 99"/>
                  <a:gd name="T28" fmla="*/ 15 w 32"/>
                  <a:gd name="T29" fmla="*/ 89 h 99"/>
                  <a:gd name="T30" fmla="*/ 12 w 32"/>
                  <a:gd name="T31" fmla="*/ 94 h 99"/>
                  <a:gd name="T32" fmla="*/ 10 w 32"/>
                  <a:gd name="T33" fmla="*/ 99 h 99"/>
                  <a:gd name="T34" fmla="*/ 8 w 32"/>
                  <a:gd name="T35" fmla="*/ 96 h 99"/>
                  <a:gd name="T36" fmla="*/ 6 w 32"/>
                  <a:gd name="T37" fmla="*/ 93 h 99"/>
                  <a:gd name="T38" fmla="*/ 5 w 32"/>
                  <a:gd name="T39" fmla="*/ 90 h 99"/>
                  <a:gd name="T40" fmla="*/ 4 w 32"/>
                  <a:gd name="T41" fmla="*/ 87 h 99"/>
                  <a:gd name="T42" fmla="*/ 2 w 32"/>
                  <a:gd name="T43" fmla="*/ 84 h 99"/>
                  <a:gd name="T44" fmla="*/ 2 w 32"/>
                  <a:gd name="T45" fmla="*/ 81 h 99"/>
                  <a:gd name="T46" fmla="*/ 1 w 32"/>
                  <a:gd name="T47" fmla="*/ 77 h 99"/>
                  <a:gd name="T48" fmla="*/ 1 w 32"/>
                  <a:gd name="T49" fmla="*/ 74 h 99"/>
                  <a:gd name="T50" fmla="*/ 0 w 32"/>
                  <a:gd name="T51" fmla="*/ 70 h 99"/>
                  <a:gd name="T52" fmla="*/ 0 w 32"/>
                  <a:gd name="T53" fmla="*/ 67 h 99"/>
                  <a:gd name="T54" fmla="*/ 0 w 32"/>
                  <a:gd name="T55" fmla="*/ 62 h 99"/>
                  <a:gd name="T56" fmla="*/ 0 w 32"/>
                  <a:gd name="T57" fmla="*/ 58 h 99"/>
                  <a:gd name="T58" fmla="*/ 0 w 32"/>
                  <a:gd name="T59" fmla="*/ 55 h 99"/>
                  <a:gd name="T60" fmla="*/ 1 w 32"/>
                  <a:gd name="T61" fmla="*/ 51 h 99"/>
                  <a:gd name="T62" fmla="*/ 2 w 32"/>
                  <a:gd name="T63" fmla="*/ 48 h 99"/>
                  <a:gd name="T64" fmla="*/ 3 w 32"/>
                  <a:gd name="T65" fmla="*/ 45 h 99"/>
                  <a:gd name="T66" fmla="*/ 2 w 32"/>
                  <a:gd name="T67" fmla="*/ 40 h 99"/>
                  <a:gd name="T68" fmla="*/ 2 w 32"/>
                  <a:gd name="T69" fmla="*/ 34 h 99"/>
                  <a:gd name="T70" fmla="*/ 2 w 32"/>
                  <a:gd name="T71" fmla="*/ 29 h 99"/>
                  <a:gd name="T72" fmla="*/ 4 w 32"/>
                  <a:gd name="T73" fmla="*/ 24 h 99"/>
                  <a:gd name="T74" fmla="*/ 4 w 32"/>
                  <a:gd name="T75" fmla="*/ 18 h 99"/>
                  <a:gd name="T76" fmla="*/ 6 w 32"/>
                  <a:gd name="T77" fmla="*/ 13 h 99"/>
                  <a:gd name="T78" fmla="*/ 8 w 32"/>
                  <a:gd name="T79" fmla="*/ 8 h 99"/>
                  <a:gd name="T80" fmla="*/ 10 w 32"/>
                  <a:gd name="T81" fmla="*/ 2 h 99"/>
                  <a:gd name="T82" fmla="*/ 14 w 32"/>
                  <a:gd name="T83" fmla="*/ 0 h 99"/>
                  <a:gd name="T84" fmla="*/ 18 w 32"/>
                  <a:gd name="T85" fmla="*/ 1 h 99"/>
                  <a:gd name="T86" fmla="*/ 21 w 32"/>
                  <a:gd name="T87" fmla="*/ 2 h 99"/>
                  <a:gd name="T88" fmla="*/ 24 w 32"/>
                  <a:gd name="T89" fmla="*/ 6 h 99"/>
                  <a:gd name="T90" fmla="*/ 26 w 32"/>
                  <a:gd name="T91" fmla="*/ 8 h 99"/>
                  <a:gd name="T92" fmla="*/ 29 w 32"/>
                  <a:gd name="T93" fmla="*/ 11 h 99"/>
                  <a:gd name="T94" fmla="*/ 30 w 32"/>
                  <a:gd name="T95" fmla="*/ 14 h 99"/>
                  <a:gd name="T96" fmla="*/ 32 w 32"/>
                  <a:gd name="T97" fmla="*/ 18 h 99"/>
                  <a:gd name="T98" fmla="*/ 32 w 32"/>
                  <a:gd name="T99" fmla="*/ 18 h 9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2"/>
                  <a:gd name="T151" fmla="*/ 0 h 99"/>
                  <a:gd name="T152" fmla="*/ 32 w 32"/>
                  <a:gd name="T153" fmla="*/ 99 h 9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2" h="99">
                    <a:moveTo>
                      <a:pt x="32" y="18"/>
                    </a:moveTo>
                    <a:lnTo>
                      <a:pt x="32" y="23"/>
                    </a:lnTo>
                    <a:lnTo>
                      <a:pt x="32" y="28"/>
                    </a:lnTo>
                    <a:lnTo>
                      <a:pt x="31" y="33"/>
                    </a:lnTo>
                    <a:lnTo>
                      <a:pt x="31" y="40"/>
                    </a:lnTo>
                    <a:lnTo>
                      <a:pt x="30" y="44"/>
                    </a:lnTo>
                    <a:lnTo>
                      <a:pt x="29" y="50"/>
                    </a:lnTo>
                    <a:lnTo>
                      <a:pt x="27" y="55"/>
                    </a:lnTo>
                    <a:lnTo>
                      <a:pt x="26" y="60"/>
                    </a:lnTo>
                    <a:lnTo>
                      <a:pt x="24" y="65"/>
                    </a:lnTo>
                    <a:lnTo>
                      <a:pt x="22" y="70"/>
                    </a:lnTo>
                    <a:lnTo>
                      <a:pt x="20" y="75"/>
                    </a:lnTo>
                    <a:lnTo>
                      <a:pt x="19" y="80"/>
                    </a:lnTo>
                    <a:lnTo>
                      <a:pt x="16" y="84"/>
                    </a:lnTo>
                    <a:lnTo>
                      <a:pt x="15" y="89"/>
                    </a:lnTo>
                    <a:lnTo>
                      <a:pt x="12" y="94"/>
                    </a:lnTo>
                    <a:lnTo>
                      <a:pt x="10" y="99"/>
                    </a:lnTo>
                    <a:lnTo>
                      <a:pt x="8" y="96"/>
                    </a:lnTo>
                    <a:lnTo>
                      <a:pt x="6" y="93"/>
                    </a:lnTo>
                    <a:lnTo>
                      <a:pt x="5" y="90"/>
                    </a:lnTo>
                    <a:lnTo>
                      <a:pt x="4" y="87"/>
                    </a:lnTo>
                    <a:lnTo>
                      <a:pt x="2" y="84"/>
                    </a:lnTo>
                    <a:lnTo>
                      <a:pt x="2" y="81"/>
                    </a:lnTo>
                    <a:lnTo>
                      <a:pt x="1" y="77"/>
                    </a:lnTo>
                    <a:lnTo>
                      <a:pt x="1" y="74"/>
                    </a:lnTo>
                    <a:lnTo>
                      <a:pt x="0" y="70"/>
                    </a:lnTo>
                    <a:lnTo>
                      <a:pt x="0" y="67"/>
                    </a:lnTo>
                    <a:lnTo>
                      <a:pt x="0" y="62"/>
                    </a:lnTo>
                    <a:lnTo>
                      <a:pt x="0" y="58"/>
                    </a:lnTo>
                    <a:lnTo>
                      <a:pt x="0" y="55"/>
                    </a:lnTo>
                    <a:lnTo>
                      <a:pt x="1" y="51"/>
                    </a:lnTo>
                    <a:lnTo>
                      <a:pt x="2" y="48"/>
                    </a:lnTo>
                    <a:lnTo>
                      <a:pt x="3" y="45"/>
                    </a:lnTo>
                    <a:lnTo>
                      <a:pt x="2" y="40"/>
                    </a:lnTo>
                    <a:lnTo>
                      <a:pt x="2" y="34"/>
                    </a:lnTo>
                    <a:lnTo>
                      <a:pt x="2" y="29"/>
                    </a:lnTo>
                    <a:lnTo>
                      <a:pt x="4" y="24"/>
                    </a:lnTo>
                    <a:lnTo>
                      <a:pt x="4" y="18"/>
                    </a:lnTo>
                    <a:lnTo>
                      <a:pt x="6" y="13"/>
                    </a:lnTo>
                    <a:lnTo>
                      <a:pt x="8" y="8"/>
                    </a:lnTo>
                    <a:lnTo>
                      <a:pt x="10" y="2"/>
                    </a:lnTo>
                    <a:lnTo>
                      <a:pt x="14" y="0"/>
                    </a:lnTo>
                    <a:lnTo>
                      <a:pt x="18" y="1"/>
                    </a:lnTo>
                    <a:lnTo>
                      <a:pt x="21" y="2"/>
                    </a:lnTo>
                    <a:lnTo>
                      <a:pt x="24" y="6"/>
                    </a:lnTo>
                    <a:lnTo>
                      <a:pt x="26" y="8"/>
                    </a:lnTo>
                    <a:lnTo>
                      <a:pt x="29" y="11"/>
                    </a:lnTo>
                    <a:lnTo>
                      <a:pt x="30" y="14"/>
                    </a:lnTo>
                    <a:lnTo>
                      <a:pt x="32" y="18"/>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48" name="Freeform 80"/>
              <p:cNvSpPr>
                <a:spLocks/>
              </p:cNvSpPr>
              <p:nvPr/>
            </p:nvSpPr>
            <p:spPr bwMode="auto">
              <a:xfrm>
                <a:off x="3252" y="2610"/>
                <a:ext cx="73" cy="34"/>
              </a:xfrm>
              <a:custGeom>
                <a:avLst/>
                <a:gdLst>
                  <a:gd name="T0" fmla="*/ 74 w 74"/>
                  <a:gd name="T1" fmla="*/ 26 h 34"/>
                  <a:gd name="T2" fmla="*/ 71 w 74"/>
                  <a:gd name="T3" fmla="*/ 28 h 34"/>
                  <a:gd name="T4" fmla="*/ 67 w 74"/>
                  <a:gd name="T5" fmla="*/ 31 h 34"/>
                  <a:gd name="T6" fmla="*/ 64 w 74"/>
                  <a:gd name="T7" fmla="*/ 32 h 34"/>
                  <a:gd name="T8" fmla="*/ 61 w 74"/>
                  <a:gd name="T9" fmla="*/ 33 h 34"/>
                  <a:gd name="T10" fmla="*/ 58 w 74"/>
                  <a:gd name="T11" fmla="*/ 33 h 34"/>
                  <a:gd name="T12" fmla="*/ 54 w 74"/>
                  <a:gd name="T13" fmla="*/ 34 h 34"/>
                  <a:gd name="T14" fmla="*/ 50 w 74"/>
                  <a:gd name="T15" fmla="*/ 34 h 34"/>
                  <a:gd name="T16" fmla="*/ 47 w 74"/>
                  <a:gd name="T17" fmla="*/ 34 h 34"/>
                  <a:gd name="T18" fmla="*/ 43 w 74"/>
                  <a:gd name="T19" fmla="*/ 33 h 34"/>
                  <a:gd name="T20" fmla="*/ 39 w 74"/>
                  <a:gd name="T21" fmla="*/ 33 h 34"/>
                  <a:gd name="T22" fmla="*/ 35 w 74"/>
                  <a:gd name="T23" fmla="*/ 32 h 34"/>
                  <a:gd name="T24" fmla="*/ 32 w 74"/>
                  <a:gd name="T25" fmla="*/ 32 h 34"/>
                  <a:gd name="T26" fmla="*/ 28 w 74"/>
                  <a:gd name="T27" fmla="*/ 32 h 34"/>
                  <a:gd name="T28" fmla="*/ 24 w 74"/>
                  <a:gd name="T29" fmla="*/ 31 h 34"/>
                  <a:gd name="T30" fmla="*/ 20 w 74"/>
                  <a:gd name="T31" fmla="*/ 31 h 34"/>
                  <a:gd name="T32" fmla="*/ 17 w 74"/>
                  <a:gd name="T33" fmla="*/ 32 h 34"/>
                  <a:gd name="T34" fmla="*/ 12 w 74"/>
                  <a:gd name="T35" fmla="*/ 30 h 34"/>
                  <a:gd name="T36" fmla="*/ 8 w 74"/>
                  <a:gd name="T37" fmla="*/ 26 h 34"/>
                  <a:gd name="T38" fmla="*/ 4 w 74"/>
                  <a:gd name="T39" fmla="*/ 23 h 34"/>
                  <a:gd name="T40" fmla="*/ 1 w 74"/>
                  <a:gd name="T41" fmla="*/ 21 h 34"/>
                  <a:gd name="T42" fmla="*/ 0 w 74"/>
                  <a:gd name="T43" fmla="*/ 18 h 34"/>
                  <a:gd name="T44" fmla="*/ 0 w 74"/>
                  <a:gd name="T45" fmla="*/ 14 h 34"/>
                  <a:gd name="T46" fmla="*/ 0 w 74"/>
                  <a:gd name="T47" fmla="*/ 12 h 34"/>
                  <a:gd name="T48" fmla="*/ 2 w 74"/>
                  <a:gd name="T49" fmla="*/ 10 h 34"/>
                  <a:gd name="T50" fmla="*/ 4 w 74"/>
                  <a:gd name="T51" fmla="*/ 4 h 34"/>
                  <a:gd name="T52" fmla="*/ 9 w 74"/>
                  <a:gd name="T53" fmla="*/ 1 h 34"/>
                  <a:gd name="T54" fmla="*/ 13 w 74"/>
                  <a:gd name="T55" fmla="*/ 0 h 34"/>
                  <a:gd name="T56" fmla="*/ 18 w 74"/>
                  <a:gd name="T57" fmla="*/ 0 h 34"/>
                  <a:gd name="T58" fmla="*/ 22 w 74"/>
                  <a:gd name="T59" fmla="*/ 1 h 34"/>
                  <a:gd name="T60" fmla="*/ 27 w 74"/>
                  <a:gd name="T61" fmla="*/ 2 h 34"/>
                  <a:gd name="T62" fmla="*/ 31 w 74"/>
                  <a:gd name="T63" fmla="*/ 2 h 34"/>
                  <a:gd name="T64" fmla="*/ 35 w 74"/>
                  <a:gd name="T65" fmla="*/ 4 h 34"/>
                  <a:gd name="T66" fmla="*/ 40 w 74"/>
                  <a:gd name="T67" fmla="*/ 6 h 34"/>
                  <a:gd name="T68" fmla="*/ 44 w 74"/>
                  <a:gd name="T69" fmla="*/ 8 h 34"/>
                  <a:gd name="T70" fmla="*/ 48 w 74"/>
                  <a:gd name="T71" fmla="*/ 9 h 34"/>
                  <a:gd name="T72" fmla="*/ 52 w 74"/>
                  <a:gd name="T73" fmla="*/ 11 h 34"/>
                  <a:gd name="T74" fmla="*/ 56 w 74"/>
                  <a:gd name="T75" fmla="*/ 13 h 34"/>
                  <a:gd name="T76" fmla="*/ 60 w 74"/>
                  <a:gd name="T77" fmla="*/ 16 h 34"/>
                  <a:gd name="T78" fmla="*/ 63 w 74"/>
                  <a:gd name="T79" fmla="*/ 18 h 34"/>
                  <a:gd name="T80" fmla="*/ 67 w 74"/>
                  <a:gd name="T81" fmla="*/ 20 h 34"/>
                  <a:gd name="T82" fmla="*/ 71 w 74"/>
                  <a:gd name="T83" fmla="*/ 23 h 34"/>
                  <a:gd name="T84" fmla="*/ 74 w 74"/>
                  <a:gd name="T85" fmla="*/ 26 h 34"/>
                  <a:gd name="T86" fmla="*/ 74 w 74"/>
                  <a:gd name="T87" fmla="*/ 26 h 3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4"/>
                  <a:gd name="T133" fmla="*/ 0 h 34"/>
                  <a:gd name="T134" fmla="*/ 74 w 74"/>
                  <a:gd name="T135" fmla="*/ 34 h 3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4" h="34">
                    <a:moveTo>
                      <a:pt x="74" y="26"/>
                    </a:moveTo>
                    <a:lnTo>
                      <a:pt x="71" y="28"/>
                    </a:lnTo>
                    <a:lnTo>
                      <a:pt x="67" y="31"/>
                    </a:lnTo>
                    <a:lnTo>
                      <a:pt x="64" y="32"/>
                    </a:lnTo>
                    <a:lnTo>
                      <a:pt x="61" y="33"/>
                    </a:lnTo>
                    <a:lnTo>
                      <a:pt x="58" y="33"/>
                    </a:lnTo>
                    <a:lnTo>
                      <a:pt x="54" y="34"/>
                    </a:lnTo>
                    <a:lnTo>
                      <a:pt x="50" y="34"/>
                    </a:lnTo>
                    <a:lnTo>
                      <a:pt x="47" y="34"/>
                    </a:lnTo>
                    <a:lnTo>
                      <a:pt x="43" y="33"/>
                    </a:lnTo>
                    <a:lnTo>
                      <a:pt x="39" y="33"/>
                    </a:lnTo>
                    <a:lnTo>
                      <a:pt x="35" y="32"/>
                    </a:lnTo>
                    <a:lnTo>
                      <a:pt x="32" y="32"/>
                    </a:lnTo>
                    <a:lnTo>
                      <a:pt x="28" y="32"/>
                    </a:lnTo>
                    <a:lnTo>
                      <a:pt x="24" y="31"/>
                    </a:lnTo>
                    <a:lnTo>
                      <a:pt x="20" y="31"/>
                    </a:lnTo>
                    <a:lnTo>
                      <a:pt x="17" y="32"/>
                    </a:lnTo>
                    <a:lnTo>
                      <a:pt x="12" y="30"/>
                    </a:lnTo>
                    <a:lnTo>
                      <a:pt x="8" y="26"/>
                    </a:lnTo>
                    <a:lnTo>
                      <a:pt x="4" y="23"/>
                    </a:lnTo>
                    <a:lnTo>
                      <a:pt x="1" y="21"/>
                    </a:lnTo>
                    <a:lnTo>
                      <a:pt x="0" y="18"/>
                    </a:lnTo>
                    <a:lnTo>
                      <a:pt x="0" y="14"/>
                    </a:lnTo>
                    <a:lnTo>
                      <a:pt x="0" y="12"/>
                    </a:lnTo>
                    <a:lnTo>
                      <a:pt x="2" y="10"/>
                    </a:lnTo>
                    <a:lnTo>
                      <a:pt x="4" y="4"/>
                    </a:lnTo>
                    <a:lnTo>
                      <a:pt x="9" y="1"/>
                    </a:lnTo>
                    <a:lnTo>
                      <a:pt x="13" y="0"/>
                    </a:lnTo>
                    <a:lnTo>
                      <a:pt x="18" y="0"/>
                    </a:lnTo>
                    <a:lnTo>
                      <a:pt x="22" y="1"/>
                    </a:lnTo>
                    <a:lnTo>
                      <a:pt x="27" y="2"/>
                    </a:lnTo>
                    <a:lnTo>
                      <a:pt x="31" y="2"/>
                    </a:lnTo>
                    <a:lnTo>
                      <a:pt x="35" y="4"/>
                    </a:lnTo>
                    <a:lnTo>
                      <a:pt x="40" y="6"/>
                    </a:lnTo>
                    <a:lnTo>
                      <a:pt x="44" y="8"/>
                    </a:lnTo>
                    <a:lnTo>
                      <a:pt x="48" y="9"/>
                    </a:lnTo>
                    <a:lnTo>
                      <a:pt x="52" y="11"/>
                    </a:lnTo>
                    <a:lnTo>
                      <a:pt x="56" y="13"/>
                    </a:lnTo>
                    <a:lnTo>
                      <a:pt x="60" y="16"/>
                    </a:lnTo>
                    <a:lnTo>
                      <a:pt x="63" y="18"/>
                    </a:lnTo>
                    <a:lnTo>
                      <a:pt x="67" y="20"/>
                    </a:lnTo>
                    <a:lnTo>
                      <a:pt x="71" y="23"/>
                    </a:lnTo>
                    <a:lnTo>
                      <a:pt x="74" y="26"/>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49" name="Freeform 81"/>
              <p:cNvSpPr>
                <a:spLocks/>
              </p:cNvSpPr>
              <p:nvPr/>
            </p:nvSpPr>
            <p:spPr bwMode="auto">
              <a:xfrm>
                <a:off x="3407" y="2647"/>
                <a:ext cx="49" cy="176"/>
              </a:xfrm>
              <a:custGeom>
                <a:avLst/>
                <a:gdLst>
                  <a:gd name="T0" fmla="*/ 30 w 49"/>
                  <a:gd name="T1" fmla="*/ 12 h 175"/>
                  <a:gd name="T2" fmla="*/ 29 w 49"/>
                  <a:gd name="T3" fmla="*/ 22 h 175"/>
                  <a:gd name="T4" fmla="*/ 29 w 49"/>
                  <a:gd name="T5" fmla="*/ 32 h 175"/>
                  <a:gd name="T6" fmla="*/ 29 w 49"/>
                  <a:gd name="T7" fmla="*/ 41 h 175"/>
                  <a:gd name="T8" fmla="*/ 29 w 49"/>
                  <a:gd name="T9" fmla="*/ 51 h 175"/>
                  <a:gd name="T10" fmla="*/ 29 w 49"/>
                  <a:gd name="T11" fmla="*/ 59 h 175"/>
                  <a:gd name="T12" fmla="*/ 30 w 49"/>
                  <a:gd name="T13" fmla="*/ 70 h 175"/>
                  <a:gd name="T14" fmla="*/ 31 w 49"/>
                  <a:gd name="T15" fmla="*/ 79 h 175"/>
                  <a:gd name="T16" fmla="*/ 32 w 49"/>
                  <a:gd name="T17" fmla="*/ 88 h 175"/>
                  <a:gd name="T18" fmla="*/ 33 w 49"/>
                  <a:gd name="T19" fmla="*/ 97 h 175"/>
                  <a:gd name="T20" fmla="*/ 34 w 49"/>
                  <a:gd name="T21" fmla="*/ 106 h 175"/>
                  <a:gd name="T22" fmla="*/ 35 w 49"/>
                  <a:gd name="T23" fmla="*/ 115 h 175"/>
                  <a:gd name="T24" fmla="*/ 37 w 49"/>
                  <a:gd name="T25" fmla="*/ 124 h 175"/>
                  <a:gd name="T26" fmla="*/ 37 w 49"/>
                  <a:gd name="T27" fmla="*/ 134 h 175"/>
                  <a:gd name="T28" fmla="*/ 38 w 49"/>
                  <a:gd name="T29" fmla="*/ 143 h 175"/>
                  <a:gd name="T30" fmla="*/ 39 w 49"/>
                  <a:gd name="T31" fmla="*/ 152 h 175"/>
                  <a:gd name="T32" fmla="*/ 40 w 49"/>
                  <a:gd name="T33" fmla="*/ 162 h 175"/>
                  <a:gd name="T34" fmla="*/ 43 w 49"/>
                  <a:gd name="T35" fmla="*/ 165 h 175"/>
                  <a:gd name="T36" fmla="*/ 45 w 49"/>
                  <a:gd name="T37" fmla="*/ 168 h 175"/>
                  <a:gd name="T38" fmla="*/ 47 w 49"/>
                  <a:gd name="T39" fmla="*/ 171 h 175"/>
                  <a:gd name="T40" fmla="*/ 49 w 49"/>
                  <a:gd name="T41" fmla="*/ 175 h 175"/>
                  <a:gd name="T42" fmla="*/ 44 w 49"/>
                  <a:gd name="T43" fmla="*/ 173 h 175"/>
                  <a:gd name="T44" fmla="*/ 39 w 49"/>
                  <a:gd name="T45" fmla="*/ 170 h 175"/>
                  <a:gd name="T46" fmla="*/ 35 w 49"/>
                  <a:gd name="T47" fmla="*/ 167 h 175"/>
                  <a:gd name="T48" fmla="*/ 31 w 49"/>
                  <a:gd name="T49" fmla="*/ 163 h 175"/>
                  <a:gd name="T50" fmla="*/ 28 w 49"/>
                  <a:gd name="T51" fmla="*/ 158 h 175"/>
                  <a:gd name="T52" fmla="*/ 24 w 49"/>
                  <a:gd name="T53" fmla="*/ 153 h 175"/>
                  <a:gd name="T54" fmla="*/ 21 w 49"/>
                  <a:gd name="T55" fmla="*/ 148 h 175"/>
                  <a:gd name="T56" fmla="*/ 19 w 49"/>
                  <a:gd name="T57" fmla="*/ 144 h 175"/>
                  <a:gd name="T58" fmla="*/ 16 w 49"/>
                  <a:gd name="T59" fmla="*/ 136 h 175"/>
                  <a:gd name="T60" fmla="*/ 14 w 49"/>
                  <a:gd name="T61" fmla="*/ 128 h 175"/>
                  <a:gd name="T62" fmla="*/ 12 w 49"/>
                  <a:gd name="T63" fmla="*/ 119 h 175"/>
                  <a:gd name="T64" fmla="*/ 10 w 49"/>
                  <a:gd name="T65" fmla="*/ 112 h 175"/>
                  <a:gd name="T66" fmla="*/ 8 w 49"/>
                  <a:gd name="T67" fmla="*/ 103 h 175"/>
                  <a:gd name="T68" fmla="*/ 6 w 49"/>
                  <a:gd name="T69" fmla="*/ 95 h 175"/>
                  <a:gd name="T70" fmla="*/ 5 w 49"/>
                  <a:gd name="T71" fmla="*/ 86 h 175"/>
                  <a:gd name="T72" fmla="*/ 4 w 49"/>
                  <a:gd name="T73" fmla="*/ 78 h 175"/>
                  <a:gd name="T74" fmla="*/ 2 w 49"/>
                  <a:gd name="T75" fmla="*/ 69 h 175"/>
                  <a:gd name="T76" fmla="*/ 1 w 49"/>
                  <a:gd name="T77" fmla="*/ 60 h 175"/>
                  <a:gd name="T78" fmla="*/ 0 w 49"/>
                  <a:gd name="T79" fmla="*/ 52 h 175"/>
                  <a:gd name="T80" fmla="*/ 0 w 49"/>
                  <a:gd name="T81" fmla="*/ 44 h 175"/>
                  <a:gd name="T82" fmla="*/ 0 w 49"/>
                  <a:gd name="T83" fmla="*/ 35 h 175"/>
                  <a:gd name="T84" fmla="*/ 1 w 49"/>
                  <a:gd name="T85" fmla="*/ 26 h 175"/>
                  <a:gd name="T86" fmla="*/ 1 w 49"/>
                  <a:gd name="T87" fmla="*/ 17 h 175"/>
                  <a:gd name="T88" fmla="*/ 3 w 49"/>
                  <a:gd name="T89" fmla="*/ 9 h 175"/>
                  <a:gd name="T90" fmla="*/ 5 w 49"/>
                  <a:gd name="T91" fmla="*/ 5 h 175"/>
                  <a:gd name="T92" fmla="*/ 10 w 49"/>
                  <a:gd name="T93" fmla="*/ 2 h 175"/>
                  <a:gd name="T94" fmla="*/ 14 w 49"/>
                  <a:gd name="T95" fmla="*/ 0 h 175"/>
                  <a:gd name="T96" fmla="*/ 19 w 49"/>
                  <a:gd name="T97" fmla="*/ 0 h 175"/>
                  <a:gd name="T98" fmla="*/ 22 w 49"/>
                  <a:gd name="T99" fmla="*/ 0 h 175"/>
                  <a:gd name="T100" fmla="*/ 26 w 49"/>
                  <a:gd name="T101" fmla="*/ 2 h 175"/>
                  <a:gd name="T102" fmla="*/ 27 w 49"/>
                  <a:gd name="T103" fmla="*/ 3 h 175"/>
                  <a:gd name="T104" fmla="*/ 29 w 49"/>
                  <a:gd name="T105" fmla="*/ 6 h 175"/>
                  <a:gd name="T106" fmla="*/ 29 w 49"/>
                  <a:gd name="T107" fmla="*/ 9 h 175"/>
                  <a:gd name="T108" fmla="*/ 30 w 49"/>
                  <a:gd name="T109" fmla="*/ 12 h 175"/>
                  <a:gd name="T110" fmla="*/ 30 w 49"/>
                  <a:gd name="T111" fmla="*/ 12 h 1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
                  <a:gd name="T169" fmla="*/ 0 h 175"/>
                  <a:gd name="T170" fmla="*/ 49 w 49"/>
                  <a:gd name="T171" fmla="*/ 175 h 1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 h="175">
                    <a:moveTo>
                      <a:pt x="30" y="12"/>
                    </a:moveTo>
                    <a:lnTo>
                      <a:pt x="29" y="22"/>
                    </a:lnTo>
                    <a:lnTo>
                      <a:pt x="29" y="32"/>
                    </a:lnTo>
                    <a:lnTo>
                      <a:pt x="29" y="41"/>
                    </a:lnTo>
                    <a:lnTo>
                      <a:pt x="29" y="51"/>
                    </a:lnTo>
                    <a:lnTo>
                      <a:pt x="29" y="59"/>
                    </a:lnTo>
                    <a:lnTo>
                      <a:pt x="30" y="70"/>
                    </a:lnTo>
                    <a:lnTo>
                      <a:pt x="31" y="79"/>
                    </a:lnTo>
                    <a:lnTo>
                      <a:pt x="32" y="88"/>
                    </a:lnTo>
                    <a:lnTo>
                      <a:pt x="33" y="97"/>
                    </a:lnTo>
                    <a:lnTo>
                      <a:pt x="34" y="106"/>
                    </a:lnTo>
                    <a:lnTo>
                      <a:pt x="35" y="115"/>
                    </a:lnTo>
                    <a:lnTo>
                      <a:pt x="37" y="124"/>
                    </a:lnTo>
                    <a:lnTo>
                      <a:pt x="37" y="134"/>
                    </a:lnTo>
                    <a:lnTo>
                      <a:pt x="38" y="143"/>
                    </a:lnTo>
                    <a:lnTo>
                      <a:pt x="39" y="152"/>
                    </a:lnTo>
                    <a:lnTo>
                      <a:pt x="40" y="162"/>
                    </a:lnTo>
                    <a:lnTo>
                      <a:pt x="43" y="165"/>
                    </a:lnTo>
                    <a:lnTo>
                      <a:pt x="45" y="168"/>
                    </a:lnTo>
                    <a:lnTo>
                      <a:pt x="47" y="171"/>
                    </a:lnTo>
                    <a:lnTo>
                      <a:pt x="49" y="175"/>
                    </a:lnTo>
                    <a:lnTo>
                      <a:pt x="44" y="173"/>
                    </a:lnTo>
                    <a:lnTo>
                      <a:pt x="39" y="170"/>
                    </a:lnTo>
                    <a:lnTo>
                      <a:pt x="35" y="167"/>
                    </a:lnTo>
                    <a:lnTo>
                      <a:pt x="31" y="163"/>
                    </a:lnTo>
                    <a:lnTo>
                      <a:pt x="28" y="158"/>
                    </a:lnTo>
                    <a:lnTo>
                      <a:pt x="24" y="153"/>
                    </a:lnTo>
                    <a:lnTo>
                      <a:pt x="21" y="148"/>
                    </a:lnTo>
                    <a:lnTo>
                      <a:pt x="19" y="144"/>
                    </a:lnTo>
                    <a:lnTo>
                      <a:pt x="16" y="136"/>
                    </a:lnTo>
                    <a:lnTo>
                      <a:pt x="14" y="128"/>
                    </a:lnTo>
                    <a:lnTo>
                      <a:pt x="12" y="119"/>
                    </a:lnTo>
                    <a:lnTo>
                      <a:pt x="10" y="112"/>
                    </a:lnTo>
                    <a:lnTo>
                      <a:pt x="8" y="103"/>
                    </a:lnTo>
                    <a:lnTo>
                      <a:pt x="6" y="95"/>
                    </a:lnTo>
                    <a:lnTo>
                      <a:pt x="5" y="86"/>
                    </a:lnTo>
                    <a:lnTo>
                      <a:pt x="4" y="78"/>
                    </a:lnTo>
                    <a:lnTo>
                      <a:pt x="2" y="69"/>
                    </a:lnTo>
                    <a:lnTo>
                      <a:pt x="1" y="60"/>
                    </a:lnTo>
                    <a:lnTo>
                      <a:pt x="0" y="52"/>
                    </a:lnTo>
                    <a:lnTo>
                      <a:pt x="0" y="44"/>
                    </a:lnTo>
                    <a:lnTo>
                      <a:pt x="0" y="35"/>
                    </a:lnTo>
                    <a:lnTo>
                      <a:pt x="1" y="26"/>
                    </a:lnTo>
                    <a:lnTo>
                      <a:pt x="1" y="17"/>
                    </a:lnTo>
                    <a:lnTo>
                      <a:pt x="3" y="9"/>
                    </a:lnTo>
                    <a:lnTo>
                      <a:pt x="5" y="5"/>
                    </a:lnTo>
                    <a:lnTo>
                      <a:pt x="10" y="2"/>
                    </a:lnTo>
                    <a:lnTo>
                      <a:pt x="14" y="0"/>
                    </a:lnTo>
                    <a:lnTo>
                      <a:pt x="19" y="0"/>
                    </a:lnTo>
                    <a:lnTo>
                      <a:pt x="22" y="0"/>
                    </a:lnTo>
                    <a:lnTo>
                      <a:pt x="26" y="2"/>
                    </a:lnTo>
                    <a:lnTo>
                      <a:pt x="27" y="3"/>
                    </a:lnTo>
                    <a:lnTo>
                      <a:pt x="29" y="6"/>
                    </a:lnTo>
                    <a:lnTo>
                      <a:pt x="29" y="9"/>
                    </a:lnTo>
                    <a:lnTo>
                      <a:pt x="30" y="12"/>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50" name="Freeform 82"/>
              <p:cNvSpPr>
                <a:spLocks/>
              </p:cNvSpPr>
              <p:nvPr/>
            </p:nvSpPr>
            <p:spPr bwMode="auto">
              <a:xfrm>
                <a:off x="3760" y="2651"/>
                <a:ext cx="29" cy="50"/>
              </a:xfrm>
              <a:custGeom>
                <a:avLst/>
                <a:gdLst>
                  <a:gd name="T0" fmla="*/ 30 w 30"/>
                  <a:gd name="T1" fmla="*/ 14 h 50"/>
                  <a:gd name="T2" fmla="*/ 30 w 30"/>
                  <a:gd name="T3" fmla="*/ 19 h 50"/>
                  <a:gd name="T4" fmla="*/ 30 w 30"/>
                  <a:gd name="T5" fmla="*/ 23 h 50"/>
                  <a:gd name="T6" fmla="*/ 30 w 30"/>
                  <a:gd name="T7" fmla="*/ 29 h 50"/>
                  <a:gd name="T8" fmla="*/ 29 w 30"/>
                  <a:gd name="T9" fmla="*/ 34 h 50"/>
                  <a:gd name="T10" fmla="*/ 27 w 30"/>
                  <a:gd name="T11" fmla="*/ 38 h 50"/>
                  <a:gd name="T12" fmla="*/ 26 w 30"/>
                  <a:gd name="T13" fmla="*/ 42 h 50"/>
                  <a:gd name="T14" fmla="*/ 23 w 30"/>
                  <a:gd name="T15" fmla="*/ 46 h 50"/>
                  <a:gd name="T16" fmla="*/ 20 w 30"/>
                  <a:gd name="T17" fmla="*/ 50 h 50"/>
                  <a:gd name="T18" fmla="*/ 16 w 30"/>
                  <a:gd name="T19" fmla="*/ 49 h 50"/>
                  <a:gd name="T20" fmla="*/ 13 w 30"/>
                  <a:gd name="T21" fmla="*/ 49 h 50"/>
                  <a:gd name="T22" fmla="*/ 11 w 30"/>
                  <a:gd name="T23" fmla="*/ 47 h 50"/>
                  <a:gd name="T24" fmla="*/ 9 w 30"/>
                  <a:gd name="T25" fmla="*/ 46 h 50"/>
                  <a:gd name="T26" fmla="*/ 6 w 30"/>
                  <a:gd name="T27" fmla="*/ 41 h 50"/>
                  <a:gd name="T28" fmla="*/ 5 w 30"/>
                  <a:gd name="T29" fmla="*/ 37 h 50"/>
                  <a:gd name="T30" fmla="*/ 4 w 30"/>
                  <a:gd name="T31" fmla="*/ 34 h 50"/>
                  <a:gd name="T32" fmla="*/ 3 w 30"/>
                  <a:gd name="T33" fmla="*/ 31 h 50"/>
                  <a:gd name="T34" fmla="*/ 3 w 30"/>
                  <a:gd name="T35" fmla="*/ 28 h 50"/>
                  <a:gd name="T36" fmla="*/ 3 w 30"/>
                  <a:gd name="T37" fmla="*/ 24 h 50"/>
                  <a:gd name="T38" fmla="*/ 2 w 30"/>
                  <a:gd name="T39" fmla="*/ 19 h 50"/>
                  <a:gd name="T40" fmla="*/ 1 w 30"/>
                  <a:gd name="T41" fmla="*/ 14 h 50"/>
                  <a:gd name="T42" fmla="*/ 0 w 30"/>
                  <a:gd name="T43" fmla="*/ 10 h 50"/>
                  <a:gd name="T44" fmla="*/ 1 w 30"/>
                  <a:gd name="T45" fmla="*/ 7 h 50"/>
                  <a:gd name="T46" fmla="*/ 2 w 30"/>
                  <a:gd name="T47" fmla="*/ 4 h 50"/>
                  <a:gd name="T48" fmla="*/ 5 w 30"/>
                  <a:gd name="T49" fmla="*/ 2 h 50"/>
                  <a:gd name="T50" fmla="*/ 7 w 30"/>
                  <a:gd name="T51" fmla="*/ 1 h 50"/>
                  <a:gd name="T52" fmla="*/ 9 w 30"/>
                  <a:gd name="T53" fmla="*/ 0 h 50"/>
                  <a:gd name="T54" fmla="*/ 12 w 30"/>
                  <a:gd name="T55" fmla="*/ 0 h 50"/>
                  <a:gd name="T56" fmla="*/ 15 w 30"/>
                  <a:gd name="T57" fmla="*/ 0 h 50"/>
                  <a:gd name="T58" fmla="*/ 21 w 30"/>
                  <a:gd name="T59" fmla="*/ 1 h 50"/>
                  <a:gd name="T60" fmla="*/ 25 w 30"/>
                  <a:gd name="T61" fmla="*/ 5 h 50"/>
                  <a:gd name="T62" fmla="*/ 29 w 30"/>
                  <a:gd name="T63" fmla="*/ 9 h 50"/>
                  <a:gd name="T64" fmla="*/ 30 w 30"/>
                  <a:gd name="T65" fmla="*/ 14 h 50"/>
                  <a:gd name="T66" fmla="*/ 30 w 30"/>
                  <a:gd name="T67" fmla="*/ 14 h 5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
                  <a:gd name="T103" fmla="*/ 0 h 50"/>
                  <a:gd name="T104" fmla="*/ 30 w 30"/>
                  <a:gd name="T105" fmla="*/ 50 h 5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 h="50">
                    <a:moveTo>
                      <a:pt x="30" y="14"/>
                    </a:moveTo>
                    <a:lnTo>
                      <a:pt x="30" y="19"/>
                    </a:lnTo>
                    <a:lnTo>
                      <a:pt x="30" y="23"/>
                    </a:lnTo>
                    <a:lnTo>
                      <a:pt x="30" y="29"/>
                    </a:lnTo>
                    <a:lnTo>
                      <a:pt x="29" y="34"/>
                    </a:lnTo>
                    <a:lnTo>
                      <a:pt x="27" y="38"/>
                    </a:lnTo>
                    <a:lnTo>
                      <a:pt x="26" y="42"/>
                    </a:lnTo>
                    <a:lnTo>
                      <a:pt x="23" y="46"/>
                    </a:lnTo>
                    <a:lnTo>
                      <a:pt x="20" y="50"/>
                    </a:lnTo>
                    <a:lnTo>
                      <a:pt x="16" y="49"/>
                    </a:lnTo>
                    <a:lnTo>
                      <a:pt x="13" y="49"/>
                    </a:lnTo>
                    <a:lnTo>
                      <a:pt x="11" y="47"/>
                    </a:lnTo>
                    <a:lnTo>
                      <a:pt x="9" y="46"/>
                    </a:lnTo>
                    <a:lnTo>
                      <a:pt x="6" y="41"/>
                    </a:lnTo>
                    <a:lnTo>
                      <a:pt x="5" y="37"/>
                    </a:lnTo>
                    <a:lnTo>
                      <a:pt x="4" y="34"/>
                    </a:lnTo>
                    <a:lnTo>
                      <a:pt x="3" y="31"/>
                    </a:lnTo>
                    <a:lnTo>
                      <a:pt x="3" y="28"/>
                    </a:lnTo>
                    <a:lnTo>
                      <a:pt x="3" y="24"/>
                    </a:lnTo>
                    <a:lnTo>
                      <a:pt x="2" y="19"/>
                    </a:lnTo>
                    <a:lnTo>
                      <a:pt x="1" y="14"/>
                    </a:lnTo>
                    <a:lnTo>
                      <a:pt x="0" y="10"/>
                    </a:lnTo>
                    <a:lnTo>
                      <a:pt x="1" y="7"/>
                    </a:lnTo>
                    <a:lnTo>
                      <a:pt x="2" y="4"/>
                    </a:lnTo>
                    <a:lnTo>
                      <a:pt x="5" y="2"/>
                    </a:lnTo>
                    <a:lnTo>
                      <a:pt x="7" y="1"/>
                    </a:lnTo>
                    <a:lnTo>
                      <a:pt x="9" y="0"/>
                    </a:lnTo>
                    <a:lnTo>
                      <a:pt x="12" y="0"/>
                    </a:lnTo>
                    <a:lnTo>
                      <a:pt x="15" y="0"/>
                    </a:lnTo>
                    <a:lnTo>
                      <a:pt x="21" y="1"/>
                    </a:lnTo>
                    <a:lnTo>
                      <a:pt x="25" y="5"/>
                    </a:lnTo>
                    <a:lnTo>
                      <a:pt x="29" y="9"/>
                    </a:lnTo>
                    <a:lnTo>
                      <a:pt x="30" y="14"/>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51" name="Freeform 83"/>
              <p:cNvSpPr>
                <a:spLocks/>
              </p:cNvSpPr>
              <p:nvPr/>
            </p:nvSpPr>
            <p:spPr bwMode="auto">
              <a:xfrm>
                <a:off x="3634" y="2679"/>
                <a:ext cx="42" cy="57"/>
              </a:xfrm>
              <a:custGeom>
                <a:avLst/>
                <a:gdLst>
                  <a:gd name="T0" fmla="*/ 43 w 43"/>
                  <a:gd name="T1" fmla="*/ 19 h 56"/>
                  <a:gd name="T2" fmla="*/ 40 w 43"/>
                  <a:gd name="T3" fmla="*/ 22 h 56"/>
                  <a:gd name="T4" fmla="*/ 43 w 43"/>
                  <a:gd name="T5" fmla="*/ 25 h 56"/>
                  <a:gd name="T6" fmla="*/ 40 w 43"/>
                  <a:gd name="T7" fmla="*/ 26 h 56"/>
                  <a:gd name="T8" fmla="*/ 37 w 43"/>
                  <a:gd name="T9" fmla="*/ 29 h 56"/>
                  <a:gd name="T10" fmla="*/ 35 w 43"/>
                  <a:gd name="T11" fmla="*/ 33 h 56"/>
                  <a:gd name="T12" fmla="*/ 34 w 43"/>
                  <a:gd name="T13" fmla="*/ 36 h 56"/>
                  <a:gd name="T14" fmla="*/ 31 w 43"/>
                  <a:gd name="T15" fmla="*/ 39 h 56"/>
                  <a:gd name="T16" fmla="*/ 30 w 43"/>
                  <a:gd name="T17" fmla="*/ 42 h 56"/>
                  <a:gd name="T18" fmla="*/ 28 w 43"/>
                  <a:gd name="T19" fmla="*/ 45 h 56"/>
                  <a:gd name="T20" fmla="*/ 26 w 43"/>
                  <a:gd name="T21" fmla="*/ 48 h 56"/>
                  <a:gd name="T22" fmla="*/ 22 w 43"/>
                  <a:gd name="T23" fmla="*/ 53 h 56"/>
                  <a:gd name="T24" fmla="*/ 18 w 43"/>
                  <a:gd name="T25" fmla="*/ 56 h 56"/>
                  <a:gd name="T26" fmla="*/ 14 w 43"/>
                  <a:gd name="T27" fmla="*/ 56 h 56"/>
                  <a:gd name="T28" fmla="*/ 11 w 43"/>
                  <a:gd name="T29" fmla="*/ 56 h 56"/>
                  <a:gd name="T30" fmla="*/ 8 w 43"/>
                  <a:gd name="T31" fmla="*/ 55 h 56"/>
                  <a:gd name="T32" fmla="*/ 4 w 43"/>
                  <a:gd name="T33" fmla="*/ 53 h 56"/>
                  <a:gd name="T34" fmla="*/ 1 w 43"/>
                  <a:gd name="T35" fmla="*/ 48 h 56"/>
                  <a:gd name="T36" fmla="*/ 0 w 43"/>
                  <a:gd name="T37" fmla="*/ 43 h 56"/>
                  <a:gd name="T38" fmla="*/ 0 w 43"/>
                  <a:gd name="T39" fmla="*/ 38 h 56"/>
                  <a:gd name="T40" fmla="*/ 2 w 43"/>
                  <a:gd name="T41" fmla="*/ 34 h 56"/>
                  <a:gd name="T42" fmla="*/ 3 w 43"/>
                  <a:gd name="T43" fmla="*/ 28 h 56"/>
                  <a:gd name="T44" fmla="*/ 5 w 43"/>
                  <a:gd name="T45" fmla="*/ 23 h 56"/>
                  <a:gd name="T46" fmla="*/ 6 w 43"/>
                  <a:gd name="T47" fmla="*/ 19 h 56"/>
                  <a:gd name="T48" fmla="*/ 7 w 43"/>
                  <a:gd name="T49" fmla="*/ 14 h 56"/>
                  <a:gd name="T50" fmla="*/ 4 w 43"/>
                  <a:gd name="T51" fmla="*/ 11 h 56"/>
                  <a:gd name="T52" fmla="*/ 5 w 43"/>
                  <a:gd name="T53" fmla="*/ 8 h 56"/>
                  <a:gd name="T54" fmla="*/ 6 w 43"/>
                  <a:gd name="T55" fmla="*/ 7 h 56"/>
                  <a:gd name="T56" fmla="*/ 9 w 43"/>
                  <a:gd name="T57" fmla="*/ 5 h 56"/>
                  <a:gd name="T58" fmla="*/ 12 w 43"/>
                  <a:gd name="T59" fmla="*/ 4 h 56"/>
                  <a:gd name="T60" fmla="*/ 14 w 43"/>
                  <a:gd name="T61" fmla="*/ 3 h 56"/>
                  <a:gd name="T62" fmla="*/ 17 w 43"/>
                  <a:gd name="T63" fmla="*/ 2 h 56"/>
                  <a:gd name="T64" fmla="*/ 20 w 43"/>
                  <a:gd name="T65" fmla="*/ 1 h 56"/>
                  <a:gd name="T66" fmla="*/ 23 w 43"/>
                  <a:gd name="T67" fmla="*/ 0 h 56"/>
                  <a:gd name="T68" fmla="*/ 26 w 43"/>
                  <a:gd name="T69" fmla="*/ 2 h 56"/>
                  <a:gd name="T70" fmla="*/ 29 w 43"/>
                  <a:gd name="T71" fmla="*/ 4 h 56"/>
                  <a:gd name="T72" fmla="*/ 31 w 43"/>
                  <a:gd name="T73" fmla="*/ 6 h 56"/>
                  <a:gd name="T74" fmla="*/ 34 w 43"/>
                  <a:gd name="T75" fmla="*/ 8 h 56"/>
                  <a:gd name="T76" fmla="*/ 36 w 43"/>
                  <a:gd name="T77" fmla="*/ 10 h 56"/>
                  <a:gd name="T78" fmla="*/ 38 w 43"/>
                  <a:gd name="T79" fmla="*/ 13 h 56"/>
                  <a:gd name="T80" fmla="*/ 40 w 43"/>
                  <a:gd name="T81" fmla="*/ 15 h 56"/>
                  <a:gd name="T82" fmla="*/ 43 w 43"/>
                  <a:gd name="T83" fmla="*/ 19 h 56"/>
                  <a:gd name="T84" fmla="*/ 43 w 43"/>
                  <a:gd name="T85" fmla="*/ 19 h 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3"/>
                  <a:gd name="T130" fmla="*/ 0 h 56"/>
                  <a:gd name="T131" fmla="*/ 43 w 43"/>
                  <a:gd name="T132" fmla="*/ 56 h 5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3" h="56">
                    <a:moveTo>
                      <a:pt x="43" y="19"/>
                    </a:moveTo>
                    <a:lnTo>
                      <a:pt x="40" y="22"/>
                    </a:lnTo>
                    <a:lnTo>
                      <a:pt x="43" y="25"/>
                    </a:lnTo>
                    <a:lnTo>
                      <a:pt x="40" y="26"/>
                    </a:lnTo>
                    <a:lnTo>
                      <a:pt x="37" y="29"/>
                    </a:lnTo>
                    <a:lnTo>
                      <a:pt x="35" y="33"/>
                    </a:lnTo>
                    <a:lnTo>
                      <a:pt x="34" y="36"/>
                    </a:lnTo>
                    <a:lnTo>
                      <a:pt x="31" y="39"/>
                    </a:lnTo>
                    <a:lnTo>
                      <a:pt x="30" y="42"/>
                    </a:lnTo>
                    <a:lnTo>
                      <a:pt x="28" y="45"/>
                    </a:lnTo>
                    <a:lnTo>
                      <a:pt x="26" y="48"/>
                    </a:lnTo>
                    <a:lnTo>
                      <a:pt x="22" y="53"/>
                    </a:lnTo>
                    <a:lnTo>
                      <a:pt x="18" y="56"/>
                    </a:lnTo>
                    <a:lnTo>
                      <a:pt x="14" y="56"/>
                    </a:lnTo>
                    <a:lnTo>
                      <a:pt x="11" y="56"/>
                    </a:lnTo>
                    <a:lnTo>
                      <a:pt x="8" y="55"/>
                    </a:lnTo>
                    <a:lnTo>
                      <a:pt x="4" y="53"/>
                    </a:lnTo>
                    <a:lnTo>
                      <a:pt x="1" y="48"/>
                    </a:lnTo>
                    <a:lnTo>
                      <a:pt x="0" y="43"/>
                    </a:lnTo>
                    <a:lnTo>
                      <a:pt x="0" y="38"/>
                    </a:lnTo>
                    <a:lnTo>
                      <a:pt x="2" y="34"/>
                    </a:lnTo>
                    <a:lnTo>
                      <a:pt x="3" y="28"/>
                    </a:lnTo>
                    <a:lnTo>
                      <a:pt x="5" y="23"/>
                    </a:lnTo>
                    <a:lnTo>
                      <a:pt x="6" y="19"/>
                    </a:lnTo>
                    <a:lnTo>
                      <a:pt x="7" y="14"/>
                    </a:lnTo>
                    <a:lnTo>
                      <a:pt x="4" y="11"/>
                    </a:lnTo>
                    <a:lnTo>
                      <a:pt x="5" y="8"/>
                    </a:lnTo>
                    <a:lnTo>
                      <a:pt x="6" y="7"/>
                    </a:lnTo>
                    <a:lnTo>
                      <a:pt x="9" y="5"/>
                    </a:lnTo>
                    <a:lnTo>
                      <a:pt x="12" y="4"/>
                    </a:lnTo>
                    <a:lnTo>
                      <a:pt x="14" y="3"/>
                    </a:lnTo>
                    <a:lnTo>
                      <a:pt x="17" y="2"/>
                    </a:lnTo>
                    <a:lnTo>
                      <a:pt x="20" y="1"/>
                    </a:lnTo>
                    <a:lnTo>
                      <a:pt x="23" y="0"/>
                    </a:lnTo>
                    <a:lnTo>
                      <a:pt x="26" y="2"/>
                    </a:lnTo>
                    <a:lnTo>
                      <a:pt x="29" y="4"/>
                    </a:lnTo>
                    <a:lnTo>
                      <a:pt x="31" y="6"/>
                    </a:lnTo>
                    <a:lnTo>
                      <a:pt x="34" y="8"/>
                    </a:lnTo>
                    <a:lnTo>
                      <a:pt x="36" y="10"/>
                    </a:lnTo>
                    <a:lnTo>
                      <a:pt x="38" y="13"/>
                    </a:lnTo>
                    <a:lnTo>
                      <a:pt x="40" y="15"/>
                    </a:lnTo>
                    <a:lnTo>
                      <a:pt x="43" y="19"/>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52" name="Freeform 84"/>
              <p:cNvSpPr>
                <a:spLocks/>
              </p:cNvSpPr>
              <p:nvPr/>
            </p:nvSpPr>
            <p:spPr bwMode="auto">
              <a:xfrm>
                <a:off x="4024" y="2695"/>
                <a:ext cx="171" cy="70"/>
              </a:xfrm>
              <a:custGeom>
                <a:avLst/>
                <a:gdLst>
                  <a:gd name="T0" fmla="*/ 171 w 171"/>
                  <a:gd name="T1" fmla="*/ 0 h 69"/>
                  <a:gd name="T2" fmla="*/ 165 w 171"/>
                  <a:gd name="T3" fmla="*/ 3 h 69"/>
                  <a:gd name="T4" fmla="*/ 159 w 171"/>
                  <a:gd name="T5" fmla="*/ 6 h 69"/>
                  <a:gd name="T6" fmla="*/ 152 w 171"/>
                  <a:gd name="T7" fmla="*/ 8 h 69"/>
                  <a:gd name="T8" fmla="*/ 146 w 171"/>
                  <a:gd name="T9" fmla="*/ 11 h 69"/>
                  <a:gd name="T10" fmla="*/ 139 w 171"/>
                  <a:gd name="T11" fmla="*/ 13 h 69"/>
                  <a:gd name="T12" fmla="*/ 133 w 171"/>
                  <a:gd name="T13" fmla="*/ 16 h 69"/>
                  <a:gd name="T14" fmla="*/ 126 w 171"/>
                  <a:gd name="T15" fmla="*/ 18 h 69"/>
                  <a:gd name="T16" fmla="*/ 120 w 171"/>
                  <a:gd name="T17" fmla="*/ 20 h 69"/>
                  <a:gd name="T18" fmla="*/ 114 w 171"/>
                  <a:gd name="T19" fmla="*/ 22 h 69"/>
                  <a:gd name="T20" fmla="*/ 107 w 171"/>
                  <a:gd name="T21" fmla="*/ 24 h 69"/>
                  <a:gd name="T22" fmla="*/ 101 w 171"/>
                  <a:gd name="T23" fmla="*/ 25 h 69"/>
                  <a:gd name="T24" fmla="*/ 94 w 171"/>
                  <a:gd name="T25" fmla="*/ 28 h 69"/>
                  <a:gd name="T26" fmla="*/ 88 w 171"/>
                  <a:gd name="T27" fmla="*/ 29 h 69"/>
                  <a:gd name="T28" fmla="*/ 82 w 171"/>
                  <a:gd name="T29" fmla="*/ 32 h 69"/>
                  <a:gd name="T30" fmla="*/ 76 w 171"/>
                  <a:gd name="T31" fmla="*/ 34 h 69"/>
                  <a:gd name="T32" fmla="*/ 70 w 171"/>
                  <a:gd name="T33" fmla="*/ 37 h 69"/>
                  <a:gd name="T34" fmla="*/ 66 w 171"/>
                  <a:gd name="T35" fmla="*/ 38 h 69"/>
                  <a:gd name="T36" fmla="*/ 62 w 171"/>
                  <a:gd name="T37" fmla="*/ 39 h 69"/>
                  <a:gd name="T38" fmla="*/ 59 w 171"/>
                  <a:gd name="T39" fmla="*/ 40 h 69"/>
                  <a:gd name="T40" fmla="*/ 56 w 171"/>
                  <a:gd name="T41" fmla="*/ 42 h 69"/>
                  <a:gd name="T42" fmla="*/ 52 w 171"/>
                  <a:gd name="T43" fmla="*/ 43 h 69"/>
                  <a:gd name="T44" fmla="*/ 48 w 171"/>
                  <a:gd name="T45" fmla="*/ 45 h 69"/>
                  <a:gd name="T46" fmla="*/ 45 w 171"/>
                  <a:gd name="T47" fmla="*/ 48 h 69"/>
                  <a:gd name="T48" fmla="*/ 42 w 171"/>
                  <a:gd name="T49" fmla="*/ 50 h 69"/>
                  <a:gd name="T50" fmla="*/ 38 w 171"/>
                  <a:gd name="T51" fmla="*/ 51 h 69"/>
                  <a:gd name="T52" fmla="*/ 35 w 171"/>
                  <a:gd name="T53" fmla="*/ 53 h 69"/>
                  <a:gd name="T54" fmla="*/ 32 w 171"/>
                  <a:gd name="T55" fmla="*/ 55 h 69"/>
                  <a:gd name="T56" fmla="*/ 29 w 171"/>
                  <a:gd name="T57" fmla="*/ 58 h 69"/>
                  <a:gd name="T58" fmla="*/ 26 w 171"/>
                  <a:gd name="T59" fmla="*/ 60 h 69"/>
                  <a:gd name="T60" fmla="*/ 23 w 171"/>
                  <a:gd name="T61" fmla="*/ 63 h 69"/>
                  <a:gd name="T62" fmla="*/ 20 w 171"/>
                  <a:gd name="T63" fmla="*/ 66 h 69"/>
                  <a:gd name="T64" fmla="*/ 18 w 171"/>
                  <a:gd name="T65" fmla="*/ 69 h 69"/>
                  <a:gd name="T66" fmla="*/ 13 w 171"/>
                  <a:gd name="T67" fmla="*/ 68 h 69"/>
                  <a:gd name="T68" fmla="*/ 10 w 171"/>
                  <a:gd name="T69" fmla="*/ 68 h 69"/>
                  <a:gd name="T70" fmla="*/ 6 w 171"/>
                  <a:gd name="T71" fmla="*/ 68 h 69"/>
                  <a:gd name="T72" fmla="*/ 4 w 171"/>
                  <a:gd name="T73" fmla="*/ 67 h 69"/>
                  <a:gd name="T74" fmla="*/ 1 w 171"/>
                  <a:gd name="T75" fmla="*/ 64 h 69"/>
                  <a:gd name="T76" fmla="*/ 0 w 171"/>
                  <a:gd name="T77" fmla="*/ 62 h 69"/>
                  <a:gd name="T78" fmla="*/ 0 w 171"/>
                  <a:gd name="T79" fmla="*/ 58 h 69"/>
                  <a:gd name="T80" fmla="*/ 2 w 171"/>
                  <a:gd name="T81" fmla="*/ 54 h 69"/>
                  <a:gd name="T82" fmla="*/ 11 w 171"/>
                  <a:gd name="T83" fmla="*/ 49 h 69"/>
                  <a:gd name="T84" fmla="*/ 21 w 171"/>
                  <a:gd name="T85" fmla="*/ 43 h 69"/>
                  <a:gd name="T86" fmla="*/ 31 w 171"/>
                  <a:gd name="T87" fmla="*/ 39 h 69"/>
                  <a:gd name="T88" fmla="*/ 41 w 171"/>
                  <a:gd name="T89" fmla="*/ 35 h 69"/>
                  <a:gd name="T90" fmla="*/ 51 w 171"/>
                  <a:gd name="T91" fmla="*/ 30 h 69"/>
                  <a:gd name="T92" fmla="*/ 61 w 171"/>
                  <a:gd name="T93" fmla="*/ 25 h 69"/>
                  <a:gd name="T94" fmla="*/ 71 w 171"/>
                  <a:gd name="T95" fmla="*/ 21 h 69"/>
                  <a:gd name="T96" fmla="*/ 82 w 171"/>
                  <a:gd name="T97" fmla="*/ 18 h 69"/>
                  <a:gd name="T98" fmla="*/ 92 w 171"/>
                  <a:gd name="T99" fmla="*/ 13 h 69"/>
                  <a:gd name="T100" fmla="*/ 103 w 171"/>
                  <a:gd name="T101" fmla="*/ 10 h 69"/>
                  <a:gd name="T102" fmla="*/ 114 w 171"/>
                  <a:gd name="T103" fmla="*/ 7 h 69"/>
                  <a:gd name="T104" fmla="*/ 125 w 171"/>
                  <a:gd name="T105" fmla="*/ 5 h 69"/>
                  <a:gd name="T106" fmla="*/ 136 w 171"/>
                  <a:gd name="T107" fmla="*/ 3 h 69"/>
                  <a:gd name="T108" fmla="*/ 147 w 171"/>
                  <a:gd name="T109" fmla="*/ 2 h 69"/>
                  <a:gd name="T110" fmla="*/ 159 w 171"/>
                  <a:gd name="T111" fmla="*/ 0 h 69"/>
                  <a:gd name="T112" fmla="*/ 171 w 171"/>
                  <a:gd name="T113" fmla="*/ 0 h 69"/>
                  <a:gd name="T114" fmla="*/ 171 w 171"/>
                  <a:gd name="T115" fmla="*/ 0 h 6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71"/>
                  <a:gd name="T175" fmla="*/ 0 h 69"/>
                  <a:gd name="T176" fmla="*/ 171 w 171"/>
                  <a:gd name="T177" fmla="*/ 69 h 6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71" h="69">
                    <a:moveTo>
                      <a:pt x="171" y="0"/>
                    </a:moveTo>
                    <a:lnTo>
                      <a:pt x="165" y="3"/>
                    </a:lnTo>
                    <a:lnTo>
                      <a:pt x="159" y="6"/>
                    </a:lnTo>
                    <a:lnTo>
                      <a:pt x="152" y="8"/>
                    </a:lnTo>
                    <a:lnTo>
                      <a:pt x="146" y="11"/>
                    </a:lnTo>
                    <a:lnTo>
                      <a:pt x="139" y="13"/>
                    </a:lnTo>
                    <a:lnTo>
                      <a:pt x="133" y="16"/>
                    </a:lnTo>
                    <a:lnTo>
                      <a:pt x="126" y="18"/>
                    </a:lnTo>
                    <a:lnTo>
                      <a:pt x="120" y="20"/>
                    </a:lnTo>
                    <a:lnTo>
                      <a:pt x="114" y="22"/>
                    </a:lnTo>
                    <a:lnTo>
                      <a:pt x="107" y="24"/>
                    </a:lnTo>
                    <a:lnTo>
                      <a:pt x="101" y="25"/>
                    </a:lnTo>
                    <a:lnTo>
                      <a:pt x="94" y="28"/>
                    </a:lnTo>
                    <a:lnTo>
                      <a:pt x="88" y="29"/>
                    </a:lnTo>
                    <a:lnTo>
                      <a:pt x="82" y="32"/>
                    </a:lnTo>
                    <a:lnTo>
                      <a:pt x="76" y="34"/>
                    </a:lnTo>
                    <a:lnTo>
                      <a:pt x="70" y="37"/>
                    </a:lnTo>
                    <a:lnTo>
                      <a:pt x="66" y="38"/>
                    </a:lnTo>
                    <a:lnTo>
                      <a:pt x="62" y="39"/>
                    </a:lnTo>
                    <a:lnTo>
                      <a:pt x="59" y="40"/>
                    </a:lnTo>
                    <a:lnTo>
                      <a:pt x="56" y="42"/>
                    </a:lnTo>
                    <a:lnTo>
                      <a:pt x="52" y="43"/>
                    </a:lnTo>
                    <a:lnTo>
                      <a:pt x="48" y="45"/>
                    </a:lnTo>
                    <a:lnTo>
                      <a:pt x="45" y="48"/>
                    </a:lnTo>
                    <a:lnTo>
                      <a:pt x="42" y="50"/>
                    </a:lnTo>
                    <a:lnTo>
                      <a:pt x="38" y="51"/>
                    </a:lnTo>
                    <a:lnTo>
                      <a:pt x="35" y="53"/>
                    </a:lnTo>
                    <a:lnTo>
                      <a:pt x="32" y="55"/>
                    </a:lnTo>
                    <a:lnTo>
                      <a:pt x="29" y="58"/>
                    </a:lnTo>
                    <a:lnTo>
                      <a:pt x="26" y="60"/>
                    </a:lnTo>
                    <a:lnTo>
                      <a:pt x="23" y="63"/>
                    </a:lnTo>
                    <a:lnTo>
                      <a:pt x="20" y="66"/>
                    </a:lnTo>
                    <a:lnTo>
                      <a:pt x="18" y="69"/>
                    </a:lnTo>
                    <a:lnTo>
                      <a:pt x="13" y="68"/>
                    </a:lnTo>
                    <a:lnTo>
                      <a:pt x="10" y="68"/>
                    </a:lnTo>
                    <a:lnTo>
                      <a:pt x="6" y="68"/>
                    </a:lnTo>
                    <a:lnTo>
                      <a:pt x="4" y="67"/>
                    </a:lnTo>
                    <a:lnTo>
                      <a:pt x="1" y="64"/>
                    </a:lnTo>
                    <a:lnTo>
                      <a:pt x="0" y="62"/>
                    </a:lnTo>
                    <a:lnTo>
                      <a:pt x="0" y="58"/>
                    </a:lnTo>
                    <a:lnTo>
                      <a:pt x="2" y="54"/>
                    </a:lnTo>
                    <a:lnTo>
                      <a:pt x="11" y="49"/>
                    </a:lnTo>
                    <a:lnTo>
                      <a:pt x="21" y="43"/>
                    </a:lnTo>
                    <a:lnTo>
                      <a:pt x="31" y="39"/>
                    </a:lnTo>
                    <a:lnTo>
                      <a:pt x="41" y="35"/>
                    </a:lnTo>
                    <a:lnTo>
                      <a:pt x="51" y="30"/>
                    </a:lnTo>
                    <a:lnTo>
                      <a:pt x="61" y="25"/>
                    </a:lnTo>
                    <a:lnTo>
                      <a:pt x="71" y="21"/>
                    </a:lnTo>
                    <a:lnTo>
                      <a:pt x="82" y="18"/>
                    </a:lnTo>
                    <a:lnTo>
                      <a:pt x="92" y="13"/>
                    </a:lnTo>
                    <a:lnTo>
                      <a:pt x="103" y="10"/>
                    </a:lnTo>
                    <a:lnTo>
                      <a:pt x="114" y="7"/>
                    </a:lnTo>
                    <a:lnTo>
                      <a:pt x="125" y="5"/>
                    </a:lnTo>
                    <a:lnTo>
                      <a:pt x="136" y="3"/>
                    </a:lnTo>
                    <a:lnTo>
                      <a:pt x="147" y="2"/>
                    </a:lnTo>
                    <a:lnTo>
                      <a:pt x="159" y="0"/>
                    </a:lnTo>
                    <a:lnTo>
                      <a:pt x="171" y="0"/>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53" name="Freeform 85"/>
              <p:cNvSpPr>
                <a:spLocks/>
              </p:cNvSpPr>
              <p:nvPr/>
            </p:nvSpPr>
            <p:spPr bwMode="auto">
              <a:xfrm>
                <a:off x="4217" y="2736"/>
                <a:ext cx="33" cy="25"/>
              </a:xfrm>
              <a:custGeom>
                <a:avLst/>
                <a:gdLst>
                  <a:gd name="T0" fmla="*/ 33 w 33"/>
                  <a:gd name="T1" fmla="*/ 17 h 25"/>
                  <a:gd name="T2" fmla="*/ 30 w 33"/>
                  <a:gd name="T3" fmla="*/ 20 h 25"/>
                  <a:gd name="T4" fmla="*/ 27 w 33"/>
                  <a:gd name="T5" fmla="*/ 22 h 25"/>
                  <a:gd name="T6" fmla="*/ 24 w 33"/>
                  <a:gd name="T7" fmla="*/ 23 h 25"/>
                  <a:gd name="T8" fmla="*/ 21 w 33"/>
                  <a:gd name="T9" fmla="*/ 25 h 25"/>
                  <a:gd name="T10" fmla="*/ 17 w 33"/>
                  <a:gd name="T11" fmla="*/ 25 h 25"/>
                  <a:gd name="T12" fmla="*/ 14 w 33"/>
                  <a:gd name="T13" fmla="*/ 25 h 25"/>
                  <a:gd name="T14" fmla="*/ 11 w 33"/>
                  <a:gd name="T15" fmla="*/ 24 h 25"/>
                  <a:gd name="T16" fmla="*/ 8 w 33"/>
                  <a:gd name="T17" fmla="*/ 23 h 25"/>
                  <a:gd name="T18" fmla="*/ 3 w 33"/>
                  <a:gd name="T19" fmla="*/ 18 h 25"/>
                  <a:gd name="T20" fmla="*/ 1 w 33"/>
                  <a:gd name="T21" fmla="*/ 13 h 25"/>
                  <a:gd name="T22" fmla="*/ 0 w 33"/>
                  <a:gd name="T23" fmla="*/ 10 h 25"/>
                  <a:gd name="T24" fmla="*/ 0 w 33"/>
                  <a:gd name="T25" fmla="*/ 7 h 25"/>
                  <a:gd name="T26" fmla="*/ 1 w 33"/>
                  <a:gd name="T27" fmla="*/ 3 h 25"/>
                  <a:gd name="T28" fmla="*/ 3 w 33"/>
                  <a:gd name="T29" fmla="*/ 0 h 25"/>
                  <a:gd name="T30" fmla="*/ 7 w 33"/>
                  <a:gd name="T31" fmla="*/ 2 h 25"/>
                  <a:gd name="T32" fmla="*/ 12 w 33"/>
                  <a:gd name="T33" fmla="*/ 2 h 25"/>
                  <a:gd name="T34" fmla="*/ 15 w 33"/>
                  <a:gd name="T35" fmla="*/ 1 h 25"/>
                  <a:gd name="T36" fmla="*/ 18 w 33"/>
                  <a:gd name="T37" fmla="*/ 1 h 25"/>
                  <a:gd name="T38" fmla="*/ 21 w 33"/>
                  <a:gd name="T39" fmla="*/ 1 h 25"/>
                  <a:gd name="T40" fmla="*/ 24 w 33"/>
                  <a:gd name="T41" fmla="*/ 1 h 25"/>
                  <a:gd name="T42" fmla="*/ 29 w 33"/>
                  <a:gd name="T43" fmla="*/ 2 h 25"/>
                  <a:gd name="T44" fmla="*/ 32 w 33"/>
                  <a:gd name="T45" fmla="*/ 4 h 25"/>
                  <a:gd name="T46" fmla="*/ 33 w 33"/>
                  <a:gd name="T47" fmla="*/ 7 h 25"/>
                  <a:gd name="T48" fmla="*/ 33 w 33"/>
                  <a:gd name="T49" fmla="*/ 10 h 25"/>
                  <a:gd name="T50" fmla="*/ 33 w 33"/>
                  <a:gd name="T51" fmla="*/ 13 h 25"/>
                  <a:gd name="T52" fmla="*/ 33 w 33"/>
                  <a:gd name="T53" fmla="*/ 17 h 25"/>
                  <a:gd name="T54" fmla="*/ 33 w 33"/>
                  <a:gd name="T55" fmla="*/ 17 h 2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
                  <a:gd name="T85" fmla="*/ 0 h 25"/>
                  <a:gd name="T86" fmla="*/ 33 w 33"/>
                  <a:gd name="T87" fmla="*/ 25 h 2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 h="25">
                    <a:moveTo>
                      <a:pt x="33" y="17"/>
                    </a:moveTo>
                    <a:lnTo>
                      <a:pt x="30" y="20"/>
                    </a:lnTo>
                    <a:lnTo>
                      <a:pt x="27" y="22"/>
                    </a:lnTo>
                    <a:lnTo>
                      <a:pt x="24" y="23"/>
                    </a:lnTo>
                    <a:lnTo>
                      <a:pt x="21" y="25"/>
                    </a:lnTo>
                    <a:lnTo>
                      <a:pt x="17" y="25"/>
                    </a:lnTo>
                    <a:lnTo>
                      <a:pt x="14" y="25"/>
                    </a:lnTo>
                    <a:lnTo>
                      <a:pt x="11" y="24"/>
                    </a:lnTo>
                    <a:lnTo>
                      <a:pt x="8" y="23"/>
                    </a:lnTo>
                    <a:lnTo>
                      <a:pt x="3" y="18"/>
                    </a:lnTo>
                    <a:lnTo>
                      <a:pt x="1" y="13"/>
                    </a:lnTo>
                    <a:lnTo>
                      <a:pt x="0" y="10"/>
                    </a:lnTo>
                    <a:lnTo>
                      <a:pt x="0" y="7"/>
                    </a:lnTo>
                    <a:lnTo>
                      <a:pt x="1" y="3"/>
                    </a:lnTo>
                    <a:lnTo>
                      <a:pt x="3" y="0"/>
                    </a:lnTo>
                    <a:lnTo>
                      <a:pt x="7" y="2"/>
                    </a:lnTo>
                    <a:lnTo>
                      <a:pt x="12" y="2"/>
                    </a:lnTo>
                    <a:lnTo>
                      <a:pt x="15" y="1"/>
                    </a:lnTo>
                    <a:lnTo>
                      <a:pt x="18" y="1"/>
                    </a:lnTo>
                    <a:lnTo>
                      <a:pt x="21" y="1"/>
                    </a:lnTo>
                    <a:lnTo>
                      <a:pt x="24" y="1"/>
                    </a:lnTo>
                    <a:lnTo>
                      <a:pt x="29" y="2"/>
                    </a:lnTo>
                    <a:lnTo>
                      <a:pt x="32" y="4"/>
                    </a:lnTo>
                    <a:lnTo>
                      <a:pt x="33" y="7"/>
                    </a:lnTo>
                    <a:lnTo>
                      <a:pt x="33" y="10"/>
                    </a:lnTo>
                    <a:lnTo>
                      <a:pt x="33" y="13"/>
                    </a:lnTo>
                    <a:lnTo>
                      <a:pt x="33" y="17"/>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54" name="Freeform 86"/>
              <p:cNvSpPr>
                <a:spLocks/>
              </p:cNvSpPr>
              <p:nvPr/>
            </p:nvSpPr>
            <p:spPr bwMode="auto">
              <a:xfrm>
                <a:off x="4272" y="2741"/>
                <a:ext cx="255" cy="181"/>
              </a:xfrm>
              <a:custGeom>
                <a:avLst/>
                <a:gdLst>
                  <a:gd name="T0" fmla="*/ 250 w 255"/>
                  <a:gd name="T1" fmla="*/ 8 h 181"/>
                  <a:gd name="T2" fmla="*/ 243 w 255"/>
                  <a:gd name="T3" fmla="*/ 18 h 181"/>
                  <a:gd name="T4" fmla="*/ 234 w 255"/>
                  <a:gd name="T5" fmla="*/ 26 h 181"/>
                  <a:gd name="T6" fmla="*/ 224 w 255"/>
                  <a:gd name="T7" fmla="*/ 36 h 181"/>
                  <a:gd name="T8" fmla="*/ 215 w 255"/>
                  <a:gd name="T9" fmla="*/ 44 h 181"/>
                  <a:gd name="T10" fmla="*/ 204 w 255"/>
                  <a:gd name="T11" fmla="*/ 51 h 181"/>
                  <a:gd name="T12" fmla="*/ 194 w 255"/>
                  <a:gd name="T13" fmla="*/ 59 h 181"/>
                  <a:gd name="T14" fmla="*/ 185 w 255"/>
                  <a:gd name="T15" fmla="*/ 67 h 181"/>
                  <a:gd name="T16" fmla="*/ 170 w 255"/>
                  <a:gd name="T17" fmla="*/ 77 h 181"/>
                  <a:gd name="T18" fmla="*/ 148 w 255"/>
                  <a:gd name="T19" fmla="*/ 90 h 181"/>
                  <a:gd name="T20" fmla="*/ 129 w 255"/>
                  <a:gd name="T21" fmla="*/ 104 h 181"/>
                  <a:gd name="T22" fmla="*/ 110 w 255"/>
                  <a:gd name="T23" fmla="*/ 118 h 181"/>
                  <a:gd name="T24" fmla="*/ 91 w 255"/>
                  <a:gd name="T25" fmla="*/ 133 h 181"/>
                  <a:gd name="T26" fmla="*/ 71 w 255"/>
                  <a:gd name="T27" fmla="*/ 147 h 181"/>
                  <a:gd name="T28" fmla="*/ 51 w 255"/>
                  <a:gd name="T29" fmla="*/ 162 h 181"/>
                  <a:gd name="T30" fmla="*/ 31 w 255"/>
                  <a:gd name="T31" fmla="*/ 175 h 181"/>
                  <a:gd name="T32" fmla="*/ 19 w 255"/>
                  <a:gd name="T33" fmla="*/ 178 h 181"/>
                  <a:gd name="T34" fmla="*/ 14 w 255"/>
                  <a:gd name="T35" fmla="*/ 178 h 181"/>
                  <a:gd name="T36" fmla="*/ 7 w 255"/>
                  <a:gd name="T37" fmla="*/ 172 h 181"/>
                  <a:gd name="T38" fmla="*/ 2 w 255"/>
                  <a:gd name="T39" fmla="*/ 166 h 181"/>
                  <a:gd name="T40" fmla="*/ 0 w 255"/>
                  <a:gd name="T41" fmla="*/ 160 h 181"/>
                  <a:gd name="T42" fmla="*/ 13 w 255"/>
                  <a:gd name="T43" fmla="*/ 143 h 181"/>
                  <a:gd name="T44" fmla="*/ 41 w 255"/>
                  <a:gd name="T45" fmla="*/ 120 h 181"/>
                  <a:gd name="T46" fmla="*/ 69 w 255"/>
                  <a:gd name="T47" fmla="*/ 98 h 181"/>
                  <a:gd name="T48" fmla="*/ 99 w 255"/>
                  <a:gd name="T49" fmla="*/ 78 h 181"/>
                  <a:gd name="T50" fmla="*/ 128 w 255"/>
                  <a:gd name="T51" fmla="*/ 59 h 181"/>
                  <a:gd name="T52" fmla="*/ 159 w 255"/>
                  <a:gd name="T53" fmla="*/ 42 h 181"/>
                  <a:gd name="T54" fmla="*/ 189 w 255"/>
                  <a:gd name="T55" fmla="*/ 25 h 181"/>
                  <a:gd name="T56" fmla="*/ 220 w 255"/>
                  <a:gd name="T57" fmla="*/ 9 h 181"/>
                  <a:gd name="T58" fmla="*/ 240 w 255"/>
                  <a:gd name="T59" fmla="*/ 2 h 181"/>
                  <a:gd name="T60" fmla="*/ 250 w 255"/>
                  <a:gd name="T61" fmla="*/ 0 h 181"/>
                  <a:gd name="T62" fmla="*/ 255 w 255"/>
                  <a:gd name="T63" fmla="*/ 4 h 18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5"/>
                  <a:gd name="T97" fmla="*/ 0 h 181"/>
                  <a:gd name="T98" fmla="*/ 255 w 255"/>
                  <a:gd name="T99" fmla="*/ 181 h 18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5" h="181">
                    <a:moveTo>
                      <a:pt x="255" y="4"/>
                    </a:moveTo>
                    <a:lnTo>
                      <a:pt x="250" y="8"/>
                    </a:lnTo>
                    <a:lnTo>
                      <a:pt x="247" y="13"/>
                    </a:lnTo>
                    <a:lnTo>
                      <a:pt x="243" y="18"/>
                    </a:lnTo>
                    <a:lnTo>
                      <a:pt x="238" y="22"/>
                    </a:lnTo>
                    <a:lnTo>
                      <a:pt x="234" y="26"/>
                    </a:lnTo>
                    <a:lnTo>
                      <a:pt x="229" y="31"/>
                    </a:lnTo>
                    <a:lnTo>
                      <a:pt x="224" y="36"/>
                    </a:lnTo>
                    <a:lnTo>
                      <a:pt x="220" y="40"/>
                    </a:lnTo>
                    <a:lnTo>
                      <a:pt x="215" y="44"/>
                    </a:lnTo>
                    <a:lnTo>
                      <a:pt x="209" y="47"/>
                    </a:lnTo>
                    <a:lnTo>
                      <a:pt x="204" y="51"/>
                    </a:lnTo>
                    <a:lnTo>
                      <a:pt x="200" y="55"/>
                    </a:lnTo>
                    <a:lnTo>
                      <a:pt x="194" y="59"/>
                    </a:lnTo>
                    <a:lnTo>
                      <a:pt x="190" y="64"/>
                    </a:lnTo>
                    <a:lnTo>
                      <a:pt x="185" y="67"/>
                    </a:lnTo>
                    <a:lnTo>
                      <a:pt x="180" y="72"/>
                    </a:lnTo>
                    <a:lnTo>
                      <a:pt x="170" y="77"/>
                    </a:lnTo>
                    <a:lnTo>
                      <a:pt x="160" y="83"/>
                    </a:lnTo>
                    <a:lnTo>
                      <a:pt x="148" y="90"/>
                    </a:lnTo>
                    <a:lnTo>
                      <a:pt x="139" y="97"/>
                    </a:lnTo>
                    <a:lnTo>
                      <a:pt x="129" y="104"/>
                    </a:lnTo>
                    <a:lnTo>
                      <a:pt x="119" y="111"/>
                    </a:lnTo>
                    <a:lnTo>
                      <a:pt x="110" y="118"/>
                    </a:lnTo>
                    <a:lnTo>
                      <a:pt x="101" y="125"/>
                    </a:lnTo>
                    <a:lnTo>
                      <a:pt x="91" y="133"/>
                    </a:lnTo>
                    <a:lnTo>
                      <a:pt x="81" y="140"/>
                    </a:lnTo>
                    <a:lnTo>
                      <a:pt x="71" y="147"/>
                    </a:lnTo>
                    <a:lnTo>
                      <a:pt x="62" y="154"/>
                    </a:lnTo>
                    <a:lnTo>
                      <a:pt x="51" y="162"/>
                    </a:lnTo>
                    <a:lnTo>
                      <a:pt x="42" y="169"/>
                    </a:lnTo>
                    <a:lnTo>
                      <a:pt x="31" y="175"/>
                    </a:lnTo>
                    <a:lnTo>
                      <a:pt x="21" y="181"/>
                    </a:lnTo>
                    <a:lnTo>
                      <a:pt x="19" y="178"/>
                    </a:lnTo>
                    <a:lnTo>
                      <a:pt x="17" y="181"/>
                    </a:lnTo>
                    <a:lnTo>
                      <a:pt x="14" y="178"/>
                    </a:lnTo>
                    <a:lnTo>
                      <a:pt x="11" y="175"/>
                    </a:lnTo>
                    <a:lnTo>
                      <a:pt x="7" y="172"/>
                    </a:lnTo>
                    <a:lnTo>
                      <a:pt x="5" y="169"/>
                    </a:lnTo>
                    <a:lnTo>
                      <a:pt x="2" y="166"/>
                    </a:lnTo>
                    <a:lnTo>
                      <a:pt x="1" y="163"/>
                    </a:lnTo>
                    <a:lnTo>
                      <a:pt x="0" y="160"/>
                    </a:lnTo>
                    <a:lnTo>
                      <a:pt x="0" y="155"/>
                    </a:lnTo>
                    <a:lnTo>
                      <a:pt x="13" y="143"/>
                    </a:lnTo>
                    <a:lnTo>
                      <a:pt x="27" y="132"/>
                    </a:lnTo>
                    <a:lnTo>
                      <a:pt x="41" y="120"/>
                    </a:lnTo>
                    <a:lnTo>
                      <a:pt x="55" y="109"/>
                    </a:lnTo>
                    <a:lnTo>
                      <a:pt x="69" y="98"/>
                    </a:lnTo>
                    <a:lnTo>
                      <a:pt x="84" y="88"/>
                    </a:lnTo>
                    <a:lnTo>
                      <a:pt x="99" y="78"/>
                    </a:lnTo>
                    <a:lnTo>
                      <a:pt x="114" y="69"/>
                    </a:lnTo>
                    <a:lnTo>
                      <a:pt x="128" y="59"/>
                    </a:lnTo>
                    <a:lnTo>
                      <a:pt x="143" y="51"/>
                    </a:lnTo>
                    <a:lnTo>
                      <a:pt x="159" y="42"/>
                    </a:lnTo>
                    <a:lnTo>
                      <a:pt x="174" y="34"/>
                    </a:lnTo>
                    <a:lnTo>
                      <a:pt x="189" y="25"/>
                    </a:lnTo>
                    <a:lnTo>
                      <a:pt x="204" y="17"/>
                    </a:lnTo>
                    <a:lnTo>
                      <a:pt x="220" y="9"/>
                    </a:lnTo>
                    <a:lnTo>
                      <a:pt x="235" y="2"/>
                    </a:lnTo>
                    <a:lnTo>
                      <a:pt x="240" y="2"/>
                    </a:lnTo>
                    <a:lnTo>
                      <a:pt x="246" y="0"/>
                    </a:lnTo>
                    <a:lnTo>
                      <a:pt x="250" y="0"/>
                    </a:lnTo>
                    <a:lnTo>
                      <a:pt x="255" y="4"/>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55" name="Freeform 87"/>
              <p:cNvSpPr>
                <a:spLocks/>
              </p:cNvSpPr>
              <p:nvPr/>
            </p:nvSpPr>
            <p:spPr bwMode="auto">
              <a:xfrm>
                <a:off x="4206" y="2771"/>
                <a:ext cx="20" cy="18"/>
              </a:xfrm>
              <a:custGeom>
                <a:avLst/>
                <a:gdLst>
                  <a:gd name="T0" fmla="*/ 19 w 20"/>
                  <a:gd name="T1" fmla="*/ 7 h 18"/>
                  <a:gd name="T2" fmla="*/ 19 w 20"/>
                  <a:gd name="T3" fmla="*/ 9 h 18"/>
                  <a:gd name="T4" fmla="*/ 20 w 20"/>
                  <a:gd name="T5" fmla="*/ 13 h 18"/>
                  <a:gd name="T6" fmla="*/ 19 w 20"/>
                  <a:gd name="T7" fmla="*/ 15 h 18"/>
                  <a:gd name="T8" fmla="*/ 17 w 20"/>
                  <a:gd name="T9" fmla="*/ 18 h 18"/>
                  <a:gd name="T10" fmla="*/ 13 w 20"/>
                  <a:gd name="T11" fmla="*/ 18 h 18"/>
                  <a:gd name="T12" fmla="*/ 11 w 20"/>
                  <a:gd name="T13" fmla="*/ 18 h 18"/>
                  <a:gd name="T14" fmla="*/ 8 w 20"/>
                  <a:gd name="T15" fmla="*/ 17 h 18"/>
                  <a:gd name="T16" fmla="*/ 6 w 20"/>
                  <a:gd name="T17" fmla="*/ 16 h 18"/>
                  <a:gd name="T18" fmla="*/ 2 w 20"/>
                  <a:gd name="T19" fmla="*/ 12 h 18"/>
                  <a:gd name="T20" fmla="*/ 0 w 20"/>
                  <a:gd name="T21" fmla="*/ 7 h 18"/>
                  <a:gd name="T22" fmla="*/ 1 w 20"/>
                  <a:gd name="T23" fmla="*/ 4 h 18"/>
                  <a:gd name="T24" fmla="*/ 3 w 20"/>
                  <a:gd name="T25" fmla="*/ 2 h 18"/>
                  <a:gd name="T26" fmla="*/ 6 w 20"/>
                  <a:gd name="T27" fmla="*/ 0 h 18"/>
                  <a:gd name="T28" fmla="*/ 9 w 20"/>
                  <a:gd name="T29" fmla="*/ 0 h 18"/>
                  <a:gd name="T30" fmla="*/ 12 w 20"/>
                  <a:gd name="T31" fmla="*/ 0 h 18"/>
                  <a:gd name="T32" fmla="*/ 15 w 20"/>
                  <a:gd name="T33" fmla="*/ 2 h 18"/>
                  <a:gd name="T34" fmla="*/ 17 w 20"/>
                  <a:gd name="T35" fmla="*/ 4 h 18"/>
                  <a:gd name="T36" fmla="*/ 19 w 20"/>
                  <a:gd name="T37" fmla="*/ 7 h 18"/>
                  <a:gd name="T38" fmla="*/ 19 w 20"/>
                  <a:gd name="T39" fmla="*/ 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
                  <a:gd name="T61" fmla="*/ 0 h 18"/>
                  <a:gd name="T62" fmla="*/ 20 w 20"/>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 h="18">
                    <a:moveTo>
                      <a:pt x="19" y="7"/>
                    </a:moveTo>
                    <a:lnTo>
                      <a:pt x="19" y="9"/>
                    </a:lnTo>
                    <a:lnTo>
                      <a:pt x="20" y="13"/>
                    </a:lnTo>
                    <a:lnTo>
                      <a:pt x="19" y="15"/>
                    </a:lnTo>
                    <a:lnTo>
                      <a:pt x="17" y="18"/>
                    </a:lnTo>
                    <a:lnTo>
                      <a:pt x="13" y="18"/>
                    </a:lnTo>
                    <a:lnTo>
                      <a:pt x="11" y="18"/>
                    </a:lnTo>
                    <a:lnTo>
                      <a:pt x="8" y="17"/>
                    </a:lnTo>
                    <a:lnTo>
                      <a:pt x="6" y="16"/>
                    </a:lnTo>
                    <a:lnTo>
                      <a:pt x="2" y="12"/>
                    </a:lnTo>
                    <a:lnTo>
                      <a:pt x="0" y="7"/>
                    </a:lnTo>
                    <a:lnTo>
                      <a:pt x="1" y="4"/>
                    </a:lnTo>
                    <a:lnTo>
                      <a:pt x="3" y="2"/>
                    </a:lnTo>
                    <a:lnTo>
                      <a:pt x="6" y="0"/>
                    </a:lnTo>
                    <a:lnTo>
                      <a:pt x="9" y="0"/>
                    </a:lnTo>
                    <a:lnTo>
                      <a:pt x="12" y="0"/>
                    </a:lnTo>
                    <a:lnTo>
                      <a:pt x="15" y="2"/>
                    </a:lnTo>
                    <a:lnTo>
                      <a:pt x="17" y="4"/>
                    </a:lnTo>
                    <a:lnTo>
                      <a:pt x="19" y="7"/>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56" name="Freeform 88"/>
              <p:cNvSpPr>
                <a:spLocks/>
              </p:cNvSpPr>
              <p:nvPr/>
            </p:nvSpPr>
            <p:spPr bwMode="auto">
              <a:xfrm>
                <a:off x="3569" y="2782"/>
                <a:ext cx="401" cy="154"/>
              </a:xfrm>
              <a:custGeom>
                <a:avLst/>
                <a:gdLst>
                  <a:gd name="T0" fmla="*/ 395 w 400"/>
                  <a:gd name="T1" fmla="*/ 4 h 154"/>
                  <a:gd name="T2" fmla="*/ 388 w 400"/>
                  <a:gd name="T3" fmla="*/ 9 h 154"/>
                  <a:gd name="T4" fmla="*/ 379 w 400"/>
                  <a:gd name="T5" fmla="*/ 13 h 154"/>
                  <a:gd name="T6" fmla="*/ 370 w 400"/>
                  <a:gd name="T7" fmla="*/ 17 h 154"/>
                  <a:gd name="T8" fmla="*/ 361 w 400"/>
                  <a:gd name="T9" fmla="*/ 20 h 154"/>
                  <a:gd name="T10" fmla="*/ 351 w 400"/>
                  <a:gd name="T11" fmla="*/ 24 h 154"/>
                  <a:gd name="T12" fmla="*/ 342 w 400"/>
                  <a:gd name="T13" fmla="*/ 27 h 154"/>
                  <a:gd name="T14" fmla="*/ 332 w 400"/>
                  <a:gd name="T15" fmla="*/ 30 h 154"/>
                  <a:gd name="T16" fmla="*/ 306 w 400"/>
                  <a:gd name="T17" fmla="*/ 36 h 154"/>
                  <a:gd name="T18" fmla="*/ 263 w 400"/>
                  <a:gd name="T19" fmla="*/ 45 h 154"/>
                  <a:gd name="T20" fmla="*/ 222 w 400"/>
                  <a:gd name="T21" fmla="*/ 57 h 154"/>
                  <a:gd name="T22" fmla="*/ 182 w 400"/>
                  <a:gd name="T23" fmla="*/ 69 h 154"/>
                  <a:gd name="T24" fmla="*/ 142 w 400"/>
                  <a:gd name="T25" fmla="*/ 85 h 154"/>
                  <a:gd name="T26" fmla="*/ 103 w 400"/>
                  <a:gd name="T27" fmla="*/ 102 h 154"/>
                  <a:gd name="T28" fmla="*/ 65 w 400"/>
                  <a:gd name="T29" fmla="*/ 121 h 154"/>
                  <a:gd name="T30" fmla="*/ 28 w 400"/>
                  <a:gd name="T31" fmla="*/ 141 h 154"/>
                  <a:gd name="T32" fmla="*/ 7 w 400"/>
                  <a:gd name="T33" fmla="*/ 153 h 154"/>
                  <a:gd name="T34" fmla="*/ 2 w 400"/>
                  <a:gd name="T35" fmla="*/ 150 h 154"/>
                  <a:gd name="T36" fmla="*/ 1 w 400"/>
                  <a:gd name="T37" fmla="*/ 144 h 154"/>
                  <a:gd name="T38" fmla="*/ 4 w 400"/>
                  <a:gd name="T39" fmla="*/ 137 h 154"/>
                  <a:gd name="T40" fmla="*/ 10 w 400"/>
                  <a:gd name="T41" fmla="*/ 131 h 154"/>
                  <a:gd name="T42" fmla="*/ 15 w 400"/>
                  <a:gd name="T43" fmla="*/ 126 h 154"/>
                  <a:gd name="T44" fmla="*/ 21 w 400"/>
                  <a:gd name="T45" fmla="*/ 121 h 154"/>
                  <a:gd name="T46" fmla="*/ 28 w 400"/>
                  <a:gd name="T47" fmla="*/ 115 h 154"/>
                  <a:gd name="T48" fmla="*/ 34 w 400"/>
                  <a:gd name="T49" fmla="*/ 111 h 154"/>
                  <a:gd name="T50" fmla="*/ 40 w 400"/>
                  <a:gd name="T51" fmla="*/ 107 h 154"/>
                  <a:gd name="T52" fmla="*/ 62 w 400"/>
                  <a:gd name="T53" fmla="*/ 93 h 154"/>
                  <a:gd name="T54" fmla="*/ 103 w 400"/>
                  <a:gd name="T55" fmla="*/ 69 h 154"/>
                  <a:gd name="T56" fmla="*/ 144 w 400"/>
                  <a:gd name="T57" fmla="*/ 48 h 154"/>
                  <a:gd name="T58" fmla="*/ 188 w 400"/>
                  <a:gd name="T59" fmla="*/ 32 h 154"/>
                  <a:gd name="T60" fmla="*/ 232 w 400"/>
                  <a:gd name="T61" fmla="*/ 17 h 154"/>
                  <a:gd name="T62" fmla="*/ 278 w 400"/>
                  <a:gd name="T63" fmla="*/ 7 h 154"/>
                  <a:gd name="T64" fmla="*/ 325 w 400"/>
                  <a:gd name="T65" fmla="*/ 2 h 154"/>
                  <a:gd name="T66" fmla="*/ 375 w 400"/>
                  <a:gd name="T67" fmla="*/ 0 h 154"/>
                  <a:gd name="T68" fmla="*/ 400 w 400"/>
                  <a:gd name="T69" fmla="*/ 2 h 1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00"/>
                  <a:gd name="T106" fmla="*/ 0 h 154"/>
                  <a:gd name="T107" fmla="*/ 400 w 400"/>
                  <a:gd name="T108" fmla="*/ 154 h 15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00" h="154">
                    <a:moveTo>
                      <a:pt x="400" y="2"/>
                    </a:moveTo>
                    <a:lnTo>
                      <a:pt x="395" y="4"/>
                    </a:lnTo>
                    <a:lnTo>
                      <a:pt x="392" y="7"/>
                    </a:lnTo>
                    <a:lnTo>
                      <a:pt x="388" y="9"/>
                    </a:lnTo>
                    <a:lnTo>
                      <a:pt x="384" y="12"/>
                    </a:lnTo>
                    <a:lnTo>
                      <a:pt x="379" y="13"/>
                    </a:lnTo>
                    <a:lnTo>
                      <a:pt x="375" y="16"/>
                    </a:lnTo>
                    <a:lnTo>
                      <a:pt x="370" y="17"/>
                    </a:lnTo>
                    <a:lnTo>
                      <a:pt x="366" y="19"/>
                    </a:lnTo>
                    <a:lnTo>
                      <a:pt x="361" y="20"/>
                    </a:lnTo>
                    <a:lnTo>
                      <a:pt x="356" y="22"/>
                    </a:lnTo>
                    <a:lnTo>
                      <a:pt x="351" y="24"/>
                    </a:lnTo>
                    <a:lnTo>
                      <a:pt x="347" y="25"/>
                    </a:lnTo>
                    <a:lnTo>
                      <a:pt x="342" y="27"/>
                    </a:lnTo>
                    <a:lnTo>
                      <a:pt x="337" y="28"/>
                    </a:lnTo>
                    <a:lnTo>
                      <a:pt x="332" y="30"/>
                    </a:lnTo>
                    <a:lnTo>
                      <a:pt x="328" y="32"/>
                    </a:lnTo>
                    <a:lnTo>
                      <a:pt x="306" y="36"/>
                    </a:lnTo>
                    <a:lnTo>
                      <a:pt x="285" y="40"/>
                    </a:lnTo>
                    <a:lnTo>
                      <a:pt x="263" y="45"/>
                    </a:lnTo>
                    <a:lnTo>
                      <a:pt x="243" y="51"/>
                    </a:lnTo>
                    <a:lnTo>
                      <a:pt x="222" y="57"/>
                    </a:lnTo>
                    <a:lnTo>
                      <a:pt x="202" y="63"/>
                    </a:lnTo>
                    <a:lnTo>
                      <a:pt x="182" y="69"/>
                    </a:lnTo>
                    <a:lnTo>
                      <a:pt x="162" y="77"/>
                    </a:lnTo>
                    <a:lnTo>
                      <a:pt x="142" y="85"/>
                    </a:lnTo>
                    <a:lnTo>
                      <a:pt x="122" y="94"/>
                    </a:lnTo>
                    <a:lnTo>
                      <a:pt x="103" y="102"/>
                    </a:lnTo>
                    <a:lnTo>
                      <a:pt x="84" y="111"/>
                    </a:lnTo>
                    <a:lnTo>
                      <a:pt x="65" y="121"/>
                    </a:lnTo>
                    <a:lnTo>
                      <a:pt x="47" y="131"/>
                    </a:lnTo>
                    <a:lnTo>
                      <a:pt x="28" y="141"/>
                    </a:lnTo>
                    <a:lnTo>
                      <a:pt x="11" y="154"/>
                    </a:lnTo>
                    <a:lnTo>
                      <a:pt x="7" y="153"/>
                    </a:lnTo>
                    <a:lnTo>
                      <a:pt x="4" y="152"/>
                    </a:lnTo>
                    <a:lnTo>
                      <a:pt x="2" y="150"/>
                    </a:lnTo>
                    <a:lnTo>
                      <a:pt x="0" y="149"/>
                    </a:lnTo>
                    <a:lnTo>
                      <a:pt x="1" y="144"/>
                    </a:lnTo>
                    <a:lnTo>
                      <a:pt x="3" y="140"/>
                    </a:lnTo>
                    <a:lnTo>
                      <a:pt x="4" y="137"/>
                    </a:lnTo>
                    <a:lnTo>
                      <a:pt x="7" y="134"/>
                    </a:lnTo>
                    <a:lnTo>
                      <a:pt x="10" y="131"/>
                    </a:lnTo>
                    <a:lnTo>
                      <a:pt x="12" y="128"/>
                    </a:lnTo>
                    <a:lnTo>
                      <a:pt x="15" y="126"/>
                    </a:lnTo>
                    <a:lnTo>
                      <a:pt x="18" y="124"/>
                    </a:lnTo>
                    <a:lnTo>
                      <a:pt x="21" y="121"/>
                    </a:lnTo>
                    <a:lnTo>
                      <a:pt x="25" y="119"/>
                    </a:lnTo>
                    <a:lnTo>
                      <a:pt x="28" y="115"/>
                    </a:lnTo>
                    <a:lnTo>
                      <a:pt x="31" y="113"/>
                    </a:lnTo>
                    <a:lnTo>
                      <a:pt x="34" y="111"/>
                    </a:lnTo>
                    <a:lnTo>
                      <a:pt x="37" y="109"/>
                    </a:lnTo>
                    <a:lnTo>
                      <a:pt x="40" y="107"/>
                    </a:lnTo>
                    <a:lnTo>
                      <a:pt x="43" y="105"/>
                    </a:lnTo>
                    <a:lnTo>
                      <a:pt x="62" y="93"/>
                    </a:lnTo>
                    <a:lnTo>
                      <a:pt x="83" y="80"/>
                    </a:lnTo>
                    <a:lnTo>
                      <a:pt x="103" y="69"/>
                    </a:lnTo>
                    <a:lnTo>
                      <a:pt x="123" y="59"/>
                    </a:lnTo>
                    <a:lnTo>
                      <a:pt x="144" y="48"/>
                    </a:lnTo>
                    <a:lnTo>
                      <a:pt x="166" y="40"/>
                    </a:lnTo>
                    <a:lnTo>
                      <a:pt x="188" y="32"/>
                    </a:lnTo>
                    <a:lnTo>
                      <a:pt x="211" y="25"/>
                    </a:lnTo>
                    <a:lnTo>
                      <a:pt x="232" y="17"/>
                    </a:lnTo>
                    <a:lnTo>
                      <a:pt x="255" y="12"/>
                    </a:lnTo>
                    <a:lnTo>
                      <a:pt x="278" y="7"/>
                    </a:lnTo>
                    <a:lnTo>
                      <a:pt x="302" y="5"/>
                    </a:lnTo>
                    <a:lnTo>
                      <a:pt x="325" y="2"/>
                    </a:lnTo>
                    <a:lnTo>
                      <a:pt x="350" y="1"/>
                    </a:lnTo>
                    <a:lnTo>
                      <a:pt x="375" y="0"/>
                    </a:lnTo>
                    <a:lnTo>
                      <a:pt x="400" y="2"/>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57" name="Freeform 89"/>
              <p:cNvSpPr>
                <a:spLocks/>
              </p:cNvSpPr>
              <p:nvPr/>
            </p:nvSpPr>
            <p:spPr bwMode="auto">
              <a:xfrm>
                <a:off x="4308" y="2779"/>
                <a:ext cx="306" cy="168"/>
              </a:xfrm>
              <a:custGeom>
                <a:avLst/>
                <a:gdLst>
                  <a:gd name="T0" fmla="*/ 302 w 305"/>
                  <a:gd name="T1" fmla="*/ 21 h 168"/>
                  <a:gd name="T2" fmla="*/ 265 w 305"/>
                  <a:gd name="T3" fmla="*/ 35 h 168"/>
                  <a:gd name="T4" fmla="*/ 229 w 305"/>
                  <a:gd name="T5" fmla="*/ 50 h 168"/>
                  <a:gd name="T6" fmla="*/ 193 w 305"/>
                  <a:gd name="T7" fmla="*/ 67 h 168"/>
                  <a:gd name="T8" fmla="*/ 158 w 305"/>
                  <a:gd name="T9" fmla="*/ 85 h 168"/>
                  <a:gd name="T10" fmla="*/ 123 w 305"/>
                  <a:gd name="T11" fmla="*/ 104 h 168"/>
                  <a:gd name="T12" fmla="*/ 88 w 305"/>
                  <a:gd name="T13" fmla="*/ 124 h 168"/>
                  <a:gd name="T14" fmla="*/ 53 w 305"/>
                  <a:gd name="T15" fmla="*/ 144 h 168"/>
                  <a:gd name="T16" fmla="*/ 21 w 305"/>
                  <a:gd name="T17" fmla="*/ 168 h 168"/>
                  <a:gd name="T18" fmla="*/ 15 w 305"/>
                  <a:gd name="T19" fmla="*/ 167 h 168"/>
                  <a:gd name="T20" fmla="*/ 9 w 305"/>
                  <a:gd name="T21" fmla="*/ 167 h 168"/>
                  <a:gd name="T22" fmla="*/ 4 w 305"/>
                  <a:gd name="T23" fmla="*/ 166 h 168"/>
                  <a:gd name="T24" fmla="*/ 2 w 305"/>
                  <a:gd name="T25" fmla="*/ 162 h 168"/>
                  <a:gd name="T26" fmla="*/ 1 w 305"/>
                  <a:gd name="T27" fmla="*/ 156 h 168"/>
                  <a:gd name="T28" fmla="*/ 2 w 305"/>
                  <a:gd name="T29" fmla="*/ 151 h 168"/>
                  <a:gd name="T30" fmla="*/ 8 w 305"/>
                  <a:gd name="T31" fmla="*/ 142 h 168"/>
                  <a:gd name="T32" fmla="*/ 15 w 305"/>
                  <a:gd name="T33" fmla="*/ 136 h 168"/>
                  <a:gd name="T34" fmla="*/ 23 w 305"/>
                  <a:gd name="T35" fmla="*/ 128 h 168"/>
                  <a:gd name="T36" fmla="*/ 50 w 305"/>
                  <a:gd name="T37" fmla="*/ 110 h 168"/>
                  <a:gd name="T38" fmla="*/ 77 w 305"/>
                  <a:gd name="T39" fmla="*/ 93 h 168"/>
                  <a:gd name="T40" fmla="*/ 104 w 305"/>
                  <a:gd name="T41" fmla="*/ 76 h 168"/>
                  <a:gd name="T42" fmla="*/ 132 w 305"/>
                  <a:gd name="T43" fmla="*/ 59 h 168"/>
                  <a:gd name="T44" fmla="*/ 159 w 305"/>
                  <a:gd name="T45" fmla="*/ 42 h 168"/>
                  <a:gd name="T46" fmla="*/ 187 w 305"/>
                  <a:gd name="T47" fmla="*/ 28 h 168"/>
                  <a:gd name="T48" fmla="*/ 215 w 305"/>
                  <a:gd name="T49" fmla="*/ 13 h 168"/>
                  <a:gd name="T50" fmla="*/ 245 w 305"/>
                  <a:gd name="T51" fmla="*/ 2 h 168"/>
                  <a:gd name="T52" fmla="*/ 252 w 305"/>
                  <a:gd name="T53" fmla="*/ 2 h 168"/>
                  <a:gd name="T54" fmla="*/ 261 w 305"/>
                  <a:gd name="T55" fmla="*/ 1 h 168"/>
                  <a:gd name="T56" fmla="*/ 268 w 305"/>
                  <a:gd name="T57" fmla="*/ 1 h 168"/>
                  <a:gd name="T58" fmla="*/ 277 w 305"/>
                  <a:gd name="T59" fmla="*/ 1 h 168"/>
                  <a:gd name="T60" fmla="*/ 284 w 305"/>
                  <a:gd name="T61" fmla="*/ 1 h 168"/>
                  <a:gd name="T62" fmla="*/ 292 w 305"/>
                  <a:gd name="T63" fmla="*/ 2 h 168"/>
                  <a:gd name="T64" fmla="*/ 299 w 305"/>
                  <a:gd name="T65" fmla="*/ 6 h 168"/>
                  <a:gd name="T66" fmla="*/ 305 w 305"/>
                  <a:gd name="T67" fmla="*/ 12 h 1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5"/>
                  <a:gd name="T103" fmla="*/ 0 h 168"/>
                  <a:gd name="T104" fmla="*/ 305 w 305"/>
                  <a:gd name="T105" fmla="*/ 168 h 1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5" h="168">
                    <a:moveTo>
                      <a:pt x="305" y="12"/>
                    </a:moveTo>
                    <a:lnTo>
                      <a:pt x="302" y="21"/>
                    </a:lnTo>
                    <a:lnTo>
                      <a:pt x="283" y="28"/>
                    </a:lnTo>
                    <a:lnTo>
                      <a:pt x="265" y="35"/>
                    </a:lnTo>
                    <a:lnTo>
                      <a:pt x="247" y="42"/>
                    </a:lnTo>
                    <a:lnTo>
                      <a:pt x="229" y="50"/>
                    </a:lnTo>
                    <a:lnTo>
                      <a:pt x="210" y="59"/>
                    </a:lnTo>
                    <a:lnTo>
                      <a:pt x="193" y="67"/>
                    </a:lnTo>
                    <a:lnTo>
                      <a:pt x="175" y="76"/>
                    </a:lnTo>
                    <a:lnTo>
                      <a:pt x="158" y="85"/>
                    </a:lnTo>
                    <a:lnTo>
                      <a:pt x="140" y="95"/>
                    </a:lnTo>
                    <a:lnTo>
                      <a:pt x="123" y="104"/>
                    </a:lnTo>
                    <a:lnTo>
                      <a:pt x="105" y="113"/>
                    </a:lnTo>
                    <a:lnTo>
                      <a:pt x="88" y="124"/>
                    </a:lnTo>
                    <a:lnTo>
                      <a:pt x="70" y="134"/>
                    </a:lnTo>
                    <a:lnTo>
                      <a:pt x="53" y="144"/>
                    </a:lnTo>
                    <a:lnTo>
                      <a:pt x="37" y="156"/>
                    </a:lnTo>
                    <a:lnTo>
                      <a:pt x="21" y="168"/>
                    </a:lnTo>
                    <a:lnTo>
                      <a:pt x="18" y="167"/>
                    </a:lnTo>
                    <a:lnTo>
                      <a:pt x="15" y="167"/>
                    </a:lnTo>
                    <a:lnTo>
                      <a:pt x="12" y="167"/>
                    </a:lnTo>
                    <a:lnTo>
                      <a:pt x="9" y="167"/>
                    </a:lnTo>
                    <a:lnTo>
                      <a:pt x="6" y="167"/>
                    </a:lnTo>
                    <a:lnTo>
                      <a:pt x="4" y="166"/>
                    </a:lnTo>
                    <a:lnTo>
                      <a:pt x="3" y="164"/>
                    </a:lnTo>
                    <a:lnTo>
                      <a:pt x="2" y="162"/>
                    </a:lnTo>
                    <a:lnTo>
                      <a:pt x="0" y="158"/>
                    </a:lnTo>
                    <a:lnTo>
                      <a:pt x="1" y="156"/>
                    </a:lnTo>
                    <a:lnTo>
                      <a:pt x="1" y="153"/>
                    </a:lnTo>
                    <a:lnTo>
                      <a:pt x="2" y="151"/>
                    </a:lnTo>
                    <a:lnTo>
                      <a:pt x="4" y="145"/>
                    </a:lnTo>
                    <a:lnTo>
                      <a:pt x="8" y="142"/>
                    </a:lnTo>
                    <a:lnTo>
                      <a:pt x="11" y="139"/>
                    </a:lnTo>
                    <a:lnTo>
                      <a:pt x="15" y="136"/>
                    </a:lnTo>
                    <a:lnTo>
                      <a:pt x="19" y="131"/>
                    </a:lnTo>
                    <a:lnTo>
                      <a:pt x="23" y="128"/>
                    </a:lnTo>
                    <a:lnTo>
                      <a:pt x="36" y="118"/>
                    </a:lnTo>
                    <a:lnTo>
                      <a:pt x="50" y="110"/>
                    </a:lnTo>
                    <a:lnTo>
                      <a:pt x="63" y="101"/>
                    </a:lnTo>
                    <a:lnTo>
                      <a:pt x="77" y="93"/>
                    </a:lnTo>
                    <a:lnTo>
                      <a:pt x="90" y="83"/>
                    </a:lnTo>
                    <a:lnTo>
                      <a:pt x="104" y="76"/>
                    </a:lnTo>
                    <a:lnTo>
                      <a:pt x="117" y="67"/>
                    </a:lnTo>
                    <a:lnTo>
                      <a:pt x="132" y="59"/>
                    </a:lnTo>
                    <a:lnTo>
                      <a:pt x="146" y="50"/>
                    </a:lnTo>
                    <a:lnTo>
                      <a:pt x="159" y="42"/>
                    </a:lnTo>
                    <a:lnTo>
                      <a:pt x="173" y="35"/>
                    </a:lnTo>
                    <a:lnTo>
                      <a:pt x="187" y="28"/>
                    </a:lnTo>
                    <a:lnTo>
                      <a:pt x="201" y="20"/>
                    </a:lnTo>
                    <a:lnTo>
                      <a:pt x="215" y="13"/>
                    </a:lnTo>
                    <a:lnTo>
                      <a:pt x="230" y="7"/>
                    </a:lnTo>
                    <a:lnTo>
                      <a:pt x="245" y="2"/>
                    </a:lnTo>
                    <a:lnTo>
                      <a:pt x="248" y="2"/>
                    </a:lnTo>
                    <a:lnTo>
                      <a:pt x="252" y="2"/>
                    </a:lnTo>
                    <a:lnTo>
                      <a:pt x="256" y="1"/>
                    </a:lnTo>
                    <a:lnTo>
                      <a:pt x="261" y="1"/>
                    </a:lnTo>
                    <a:lnTo>
                      <a:pt x="264" y="1"/>
                    </a:lnTo>
                    <a:lnTo>
                      <a:pt x="268" y="1"/>
                    </a:lnTo>
                    <a:lnTo>
                      <a:pt x="273" y="1"/>
                    </a:lnTo>
                    <a:lnTo>
                      <a:pt x="277" y="1"/>
                    </a:lnTo>
                    <a:lnTo>
                      <a:pt x="281" y="0"/>
                    </a:lnTo>
                    <a:lnTo>
                      <a:pt x="284" y="1"/>
                    </a:lnTo>
                    <a:lnTo>
                      <a:pt x="288" y="1"/>
                    </a:lnTo>
                    <a:lnTo>
                      <a:pt x="292" y="2"/>
                    </a:lnTo>
                    <a:lnTo>
                      <a:pt x="295" y="4"/>
                    </a:lnTo>
                    <a:lnTo>
                      <a:pt x="299" y="6"/>
                    </a:lnTo>
                    <a:lnTo>
                      <a:pt x="301" y="9"/>
                    </a:lnTo>
                    <a:lnTo>
                      <a:pt x="305" y="12"/>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58" name="Freeform 90"/>
              <p:cNvSpPr>
                <a:spLocks/>
              </p:cNvSpPr>
              <p:nvPr/>
            </p:nvSpPr>
            <p:spPr bwMode="auto">
              <a:xfrm>
                <a:off x="4197" y="2807"/>
                <a:ext cx="51" cy="124"/>
              </a:xfrm>
              <a:custGeom>
                <a:avLst/>
                <a:gdLst>
                  <a:gd name="T0" fmla="*/ 42 w 50"/>
                  <a:gd name="T1" fmla="*/ 20 h 125"/>
                  <a:gd name="T2" fmla="*/ 43 w 50"/>
                  <a:gd name="T3" fmla="*/ 25 h 125"/>
                  <a:gd name="T4" fmla="*/ 45 w 50"/>
                  <a:gd name="T5" fmla="*/ 32 h 125"/>
                  <a:gd name="T6" fmla="*/ 47 w 50"/>
                  <a:gd name="T7" fmla="*/ 39 h 125"/>
                  <a:gd name="T8" fmla="*/ 48 w 50"/>
                  <a:gd name="T9" fmla="*/ 45 h 125"/>
                  <a:gd name="T10" fmla="*/ 49 w 50"/>
                  <a:gd name="T11" fmla="*/ 52 h 125"/>
                  <a:gd name="T12" fmla="*/ 50 w 50"/>
                  <a:gd name="T13" fmla="*/ 58 h 125"/>
                  <a:gd name="T14" fmla="*/ 50 w 50"/>
                  <a:gd name="T15" fmla="*/ 66 h 125"/>
                  <a:gd name="T16" fmla="*/ 50 w 50"/>
                  <a:gd name="T17" fmla="*/ 73 h 125"/>
                  <a:gd name="T18" fmla="*/ 50 w 50"/>
                  <a:gd name="T19" fmla="*/ 79 h 125"/>
                  <a:gd name="T20" fmla="*/ 49 w 50"/>
                  <a:gd name="T21" fmla="*/ 86 h 125"/>
                  <a:gd name="T22" fmla="*/ 48 w 50"/>
                  <a:gd name="T23" fmla="*/ 93 h 125"/>
                  <a:gd name="T24" fmla="*/ 47 w 50"/>
                  <a:gd name="T25" fmla="*/ 100 h 125"/>
                  <a:gd name="T26" fmla="*/ 45 w 50"/>
                  <a:gd name="T27" fmla="*/ 106 h 125"/>
                  <a:gd name="T28" fmla="*/ 42 w 50"/>
                  <a:gd name="T29" fmla="*/ 112 h 125"/>
                  <a:gd name="T30" fmla="*/ 39 w 50"/>
                  <a:gd name="T31" fmla="*/ 117 h 125"/>
                  <a:gd name="T32" fmla="*/ 36 w 50"/>
                  <a:gd name="T33" fmla="*/ 125 h 125"/>
                  <a:gd name="T34" fmla="*/ 32 w 50"/>
                  <a:gd name="T35" fmla="*/ 117 h 125"/>
                  <a:gd name="T36" fmla="*/ 29 w 50"/>
                  <a:gd name="T37" fmla="*/ 112 h 125"/>
                  <a:gd name="T38" fmla="*/ 25 w 50"/>
                  <a:gd name="T39" fmla="*/ 105 h 125"/>
                  <a:gd name="T40" fmla="*/ 24 w 50"/>
                  <a:gd name="T41" fmla="*/ 99 h 125"/>
                  <a:gd name="T42" fmla="*/ 22 w 50"/>
                  <a:gd name="T43" fmla="*/ 91 h 125"/>
                  <a:gd name="T44" fmla="*/ 21 w 50"/>
                  <a:gd name="T45" fmla="*/ 83 h 125"/>
                  <a:gd name="T46" fmla="*/ 19 w 50"/>
                  <a:gd name="T47" fmla="*/ 76 h 125"/>
                  <a:gd name="T48" fmla="*/ 19 w 50"/>
                  <a:gd name="T49" fmla="*/ 69 h 125"/>
                  <a:gd name="T50" fmla="*/ 17 w 50"/>
                  <a:gd name="T51" fmla="*/ 61 h 125"/>
                  <a:gd name="T52" fmla="*/ 16 w 50"/>
                  <a:gd name="T53" fmla="*/ 54 h 125"/>
                  <a:gd name="T54" fmla="*/ 14 w 50"/>
                  <a:gd name="T55" fmla="*/ 46 h 125"/>
                  <a:gd name="T56" fmla="*/ 13 w 50"/>
                  <a:gd name="T57" fmla="*/ 40 h 125"/>
                  <a:gd name="T58" fmla="*/ 10 w 50"/>
                  <a:gd name="T59" fmla="*/ 33 h 125"/>
                  <a:gd name="T60" fmla="*/ 7 w 50"/>
                  <a:gd name="T61" fmla="*/ 25 h 125"/>
                  <a:gd name="T62" fmla="*/ 4 w 50"/>
                  <a:gd name="T63" fmla="*/ 19 h 125"/>
                  <a:gd name="T64" fmla="*/ 0 w 50"/>
                  <a:gd name="T65" fmla="*/ 14 h 125"/>
                  <a:gd name="T66" fmla="*/ 0 w 50"/>
                  <a:gd name="T67" fmla="*/ 9 h 125"/>
                  <a:gd name="T68" fmla="*/ 0 w 50"/>
                  <a:gd name="T69" fmla="*/ 5 h 125"/>
                  <a:gd name="T70" fmla="*/ 1 w 50"/>
                  <a:gd name="T71" fmla="*/ 2 h 125"/>
                  <a:gd name="T72" fmla="*/ 5 w 50"/>
                  <a:gd name="T73" fmla="*/ 0 h 125"/>
                  <a:gd name="T74" fmla="*/ 10 w 50"/>
                  <a:gd name="T75" fmla="*/ 0 h 125"/>
                  <a:gd name="T76" fmla="*/ 16 w 50"/>
                  <a:gd name="T77" fmla="*/ 2 h 125"/>
                  <a:gd name="T78" fmla="*/ 20 w 50"/>
                  <a:gd name="T79" fmla="*/ 3 h 125"/>
                  <a:gd name="T80" fmla="*/ 25 w 50"/>
                  <a:gd name="T81" fmla="*/ 6 h 125"/>
                  <a:gd name="T82" fmla="*/ 29 w 50"/>
                  <a:gd name="T83" fmla="*/ 8 h 125"/>
                  <a:gd name="T84" fmla="*/ 34 w 50"/>
                  <a:gd name="T85" fmla="*/ 11 h 125"/>
                  <a:gd name="T86" fmla="*/ 37 w 50"/>
                  <a:gd name="T87" fmla="*/ 15 h 125"/>
                  <a:gd name="T88" fmla="*/ 42 w 50"/>
                  <a:gd name="T89" fmla="*/ 20 h 125"/>
                  <a:gd name="T90" fmla="*/ 42 w 50"/>
                  <a:gd name="T91" fmla="*/ 20 h 1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0"/>
                  <a:gd name="T139" fmla="*/ 0 h 125"/>
                  <a:gd name="T140" fmla="*/ 50 w 50"/>
                  <a:gd name="T141" fmla="*/ 125 h 1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0" h="125">
                    <a:moveTo>
                      <a:pt x="42" y="20"/>
                    </a:moveTo>
                    <a:lnTo>
                      <a:pt x="43" y="25"/>
                    </a:lnTo>
                    <a:lnTo>
                      <a:pt x="45" y="32"/>
                    </a:lnTo>
                    <a:lnTo>
                      <a:pt x="47" y="39"/>
                    </a:lnTo>
                    <a:lnTo>
                      <a:pt x="48" y="45"/>
                    </a:lnTo>
                    <a:lnTo>
                      <a:pt x="49" y="52"/>
                    </a:lnTo>
                    <a:lnTo>
                      <a:pt x="50" y="58"/>
                    </a:lnTo>
                    <a:lnTo>
                      <a:pt x="50" y="66"/>
                    </a:lnTo>
                    <a:lnTo>
                      <a:pt x="50" y="73"/>
                    </a:lnTo>
                    <a:lnTo>
                      <a:pt x="50" y="79"/>
                    </a:lnTo>
                    <a:lnTo>
                      <a:pt x="49" y="86"/>
                    </a:lnTo>
                    <a:lnTo>
                      <a:pt x="48" y="93"/>
                    </a:lnTo>
                    <a:lnTo>
                      <a:pt x="47" y="100"/>
                    </a:lnTo>
                    <a:lnTo>
                      <a:pt x="45" y="106"/>
                    </a:lnTo>
                    <a:lnTo>
                      <a:pt x="42" y="112"/>
                    </a:lnTo>
                    <a:lnTo>
                      <a:pt x="39" y="117"/>
                    </a:lnTo>
                    <a:lnTo>
                      <a:pt x="36" y="125"/>
                    </a:lnTo>
                    <a:lnTo>
                      <a:pt x="32" y="117"/>
                    </a:lnTo>
                    <a:lnTo>
                      <a:pt x="29" y="112"/>
                    </a:lnTo>
                    <a:lnTo>
                      <a:pt x="25" y="105"/>
                    </a:lnTo>
                    <a:lnTo>
                      <a:pt x="24" y="99"/>
                    </a:lnTo>
                    <a:lnTo>
                      <a:pt x="22" y="91"/>
                    </a:lnTo>
                    <a:lnTo>
                      <a:pt x="21" y="83"/>
                    </a:lnTo>
                    <a:lnTo>
                      <a:pt x="19" y="76"/>
                    </a:lnTo>
                    <a:lnTo>
                      <a:pt x="19" y="69"/>
                    </a:lnTo>
                    <a:lnTo>
                      <a:pt x="17" y="61"/>
                    </a:lnTo>
                    <a:lnTo>
                      <a:pt x="16" y="54"/>
                    </a:lnTo>
                    <a:lnTo>
                      <a:pt x="14" y="46"/>
                    </a:lnTo>
                    <a:lnTo>
                      <a:pt x="13" y="40"/>
                    </a:lnTo>
                    <a:lnTo>
                      <a:pt x="10" y="33"/>
                    </a:lnTo>
                    <a:lnTo>
                      <a:pt x="7" y="25"/>
                    </a:lnTo>
                    <a:lnTo>
                      <a:pt x="4" y="19"/>
                    </a:lnTo>
                    <a:lnTo>
                      <a:pt x="0" y="14"/>
                    </a:lnTo>
                    <a:lnTo>
                      <a:pt x="0" y="9"/>
                    </a:lnTo>
                    <a:lnTo>
                      <a:pt x="0" y="5"/>
                    </a:lnTo>
                    <a:lnTo>
                      <a:pt x="1" y="2"/>
                    </a:lnTo>
                    <a:lnTo>
                      <a:pt x="5" y="0"/>
                    </a:lnTo>
                    <a:lnTo>
                      <a:pt x="10" y="0"/>
                    </a:lnTo>
                    <a:lnTo>
                      <a:pt x="16" y="2"/>
                    </a:lnTo>
                    <a:lnTo>
                      <a:pt x="20" y="3"/>
                    </a:lnTo>
                    <a:lnTo>
                      <a:pt x="25" y="6"/>
                    </a:lnTo>
                    <a:lnTo>
                      <a:pt x="29" y="8"/>
                    </a:lnTo>
                    <a:lnTo>
                      <a:pt x="34" y="11"/>
                    </a:lnTo>
                    <a:lnTo>
                      <a:pt x="37" y="15"/>
                    </a:lnTo>
                    <a:lnTo>
                      <a:pt x="42" y="20"/>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59" name="Freeform 91"/>
              <p:cNvSpPr>
                <a:spLocks/>
              </p:cNvSpPr>
              <p:nvPr/>
            </p:nvSpPr>
            <p:spPr bwMode="auto">
              <a:xfrm>
                <a:off x="3960" y="2914"/>
                <a:ext cx="26" cy="30"/>
              </a:xfrm>
              <a:custGeom>
                <a:avLst/>
                <a:gdLst>
                  <a:gd name="T0" fmla="*/ 26 w 26"/>
                  <a:gd name="T1" fmla="*/ 8 h 31"/>
                  <a:gd name="T2" fmla="*/ 25 w 26"/>
                  <a:gd name="T3" fmla="*/ 11 h 31"/>
                  <a:gd name="T4" fmla="*/ 25 w 26"/>
                  <a:gd name="T5" fmla="*/ 15 h 31"/>
                  <a:gd name="T6" fmla="*/ 24 w 26"/>
                  <a:gd name="T7" fmla="*/ 19 h 31"/>
                  <a:gd name="T8" fmla="*/ 24 w 26"/>
                  <a:gd name="T9" fmla="*/ 22 h 31"/>
                  <a:gd name="T10" fmla="*/ 22 w 26"/>
                  <a:gd name="T11" fmla="*/ 25 h 31"/>
                  <a:gd name="T12" fmla="*/ 20 w 26"/>
                  <a:gd name="T13" fmla="*/ 28 h 31"/>
                  <a:gd name="T14" fmla="*/ 17 w 26"/>
                  <a:gd name="T15" fmla="*/ 30 h 31"/>
                  <a:gd name="T16" fmla="*/ 14 w 26"/>
                  <a:gd name="T17" fmla="*/ 31 h 31"/>
                  <a:gd name="T18" fmla="*/ 11 w 26"/>
                  <a:gd name="T19" fmla="*/ 31 h 31"/>
                  <a:gd name="T20" fmla="*/ 9 w 26"/>
                  <a:gd name="T21" fmla="*/ 31 h 31"/>
                  <a:gd name="T22" fmla="*/ 7 w 26"/>
                  <a:gd name="T23" fmla="*/ 30 h 31"/>
                  <a:gd name="T24" fmla="*/ 5 w 26"/>
                  <a:gd name="T25" fmla="*/ 29 h 31"/>
                  <a:gd name="T26" fmla="*/ 3 w 26"/>
                  <a:gd name="T27" fmla="*/ 24 h 31"/>
                  <a:gd name="T28" fmla="*/ 1 w 26"/>
                  <a:gd name="T29" fmla="*/ 20 h 31"/>
                  <a:gd name="T30" fmla="*/ 0 w 26"/>
                  <a:gd name="T31" fmla="*/ 14 h 31"/>
                  <a:gd name="T32" fmla="*/ 0 w 26"/>
                  <a:gd name="T33" fmla="*/ 11 h 31"/>
                  <a:gd name="T34" fmla="*/ 1 w 26"/>
                  <a:gd name="T35" fmla="*/ 7 h 31"/>
                  <a:gd name="T36" fmla="*/ 3 w 26"/>
                  <a:gd name="T37" fmla="*/ 5 h 31"/>
                  <a:gd name="T38" fmla="*/ 4 w 26"/>
                  <a:gd name="T39" fmla="*/ 3 h 31"/>
                  <a:gd name="T40" fmla="*/ 8 w 26"/>
                  <a:gd name="T41" fmla="*/ 1 h 31"/>
                  <a:gd name="T42" fmla="*/ 11 w 26"/>
                  <a:gd name="T43" fmla="*/ 0 h 31"/>
                  <a:gd name="T44" fmla="*/ 14 w 26"/>
                  <a:gd name="T45" fmla="*/ 0 h 31"/>
                  <a:gd name="T46" fmla="*/ 17 w 26"/>
                  <a:gd name="T47" fmla="*/ 2 h 31"/>
                  <a:gd name="T48" fmla="*/ 20 w 26"/>
                  <a:gd name="T49" fmla="*/ 4 h 31"/>
                  <a:gd name="T50" fmla="*/ 23 w 26"/>
                  <a:gd name="T51" fmla="*/ 5 h 31"/>
                  <a:gd name="T52" fmla="*/ 26 w 26"/>
                  <a:gd name="T53" fmla="*/ 8 h 31"/>
                  <a:gd name="T54" fmla="*/ 26 w 26"/>
                  <a:gd name="T55" fmla="*/ 8 h 3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
                  <a:gd name="T85" fmla="*/ 0 h 31"/>
                  <a:gd name="T86" fmla="*/ 26 w 26"/>
                  <a:gd name="T87" fmla="*/ 31 h 3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 h="31">
                    <a:moveTo>
                      <a:pt x="26" y="8"/>
                    </a:moveTo>
                    <a:lnTo>
                      <a:pt x="25" y="11"/>
                    </a:lnTo>
                    <a:lnTo>
                      <a:pt x="25" y="15"/>
                    </a:lnTo>
                    <a:lnTo>
                      <a:pt x="24" y="19"/>
                    </a:lnTo>
                    <a:lnTo>
                      <a:pt x="24" y="22"/>
                    </a:lnTo>
                    <a:lnTo>
                      <a:pt x="22" y="25"/>
                    </a:lnTo>
                    <a:lnTo>
                      <a:pt x="20" y="28"/>
                    </a:lnTo>
                    <a:lnTo>
                      <a:pt x="17" y="30"/>
                    </a:lnTo>
                    <a:lnTo>
                      <a:pt x="14" y="31"/>
                    </a:lnTo>
                    <a:lnTo>
                      <a:pt x="11" y="31"/>
                    </a:lnTo>
                    <a:lnTo>
                      <a:pt x="9" y="31"/>
                    </a:lnTo>
                    <a:lnTo>
                      <a:pt x="7" y="30"/>
                    </a:lnTo>
                    <a:lnTo>
                      <a:pt x="5" y="29"/>
                    </a:lnTo>
                    <a:lnTo>
                      <a:pt x="3" y="24"/>
                    </a:lnTo>
                    <a:lnTo>
                      <a:pt x="1" y="20"/>
                    </a:lnTo>
                    <a:lnTo>
                      <a:pt x="0" y="14"/>
                    </a:lnTo>
                    <a:lnTo>
                      <a:pt x="0" y="11"/>
                    </a:lnTo>
                    <a:lnTo>
                      <a:pt x="1" y="7"/>
                    </a:lnTo>
                    <a:lnTo>
                      <a:pt x="3" y="5"/>
                    </a:lnTo>
                    <a:lnTo>
                      <a:pt x="4" y="3"/>
                    </a:lnTo>
                    <a:lnTo>
                      <a:pt x="8" y="1"/>
                    </a:lnTo>
                    <a:lnTo>
                      <a:pt x="11" y="0"/>
                    </a:lnTo>
                    <a:lnTo>
                      <a:pt x="14" y="0"/>
                    </a:lnTo>
                    <a:lnTo>
                      <a:pt x="17" y="2"/>
                    </a:lnTo>
                    <a:lnTo>
                      <a:pt x="20" y="4"/>
                    </a:lnTo>
                    <a:lnTo>
                      <a:pt x="23" y="5"/>
                    </a:lnTo>
                    <a:lnTo>
                      <a:pt x="26" y="8"/>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60" name="Freeform 92"/>
              <p:cNvSpPr>
                <a:spLocks/>
              </p:cNvSpPr>
              <p:nvPr/>
            </p:nvSpPr>
            <p:spPr bwMode="auto">
              <a:xfrm>
                <a:off x="3243" y="2916"/>
                <a:ext cx="80" cy="84"/>
              </a:xfrm>
              <a:custGeom>
                <a:avLst/>
                <a:gdLst>
                  <a:gd name="T0" fmla="*/ 27 w 80"/>
                  <a:gd name="T1" fmla="*/ 17 h 85"/>
                  <a:gd name="T2" fmla="*/ 27 w 80"/>
                  <a:gd name="T3" fmla="*/ 22 h 85"/>
                  <a:gd name="T4" fmla="*/ 29 w 80"/>
                  <a:gd name="T5" fmla="*/ 27 h 85"/>
                  <a:gd name="T6" fmla="*/ 30 w 80"/>
                  <a:gd name="T7" fmla="*/ 31 h 85"/>
                  <a:gd name="T8" fmla="*/ 34 w 80"/>
                  <a:gd name="T9" fmla="*/ 36 h 85"/>
                  <a:gd name="T10" fmla="*/ 37 w 80"/>
                  <a:gd name="T11" fmla="*/ 39 h 85"/>
                  <a:gd name="T12" fmla="*/ 40 w 80"/>
                  <a:gd name="T13" fmla="*/ 43 h 85"/>
                  <a:gd name="T14" fmla="*/ 43 w 80"/>
                  <a:gd name="T15" fmla="*/ 47 h 85"/>
                  <a:gd name="T16" fmla="*/ 48 w 80"/>
                  <a:gd name="T17" fmla="*/ 50 h 85"/>
                  <a:gd name="T18" fmla="*/ 52 w 80"/>
                  <a:gd name="T19" fmla="*/ 53 h 85"/>
                  <a:gd name="T20" fmla="*/ 56 w 80"/>
                  <a:gd name="T21" fmla="*/ 56 h 85"/>
                  <a:gd name="T22" fmla="*/ 60 w 80"/>
                  <a:gd name="T23" fmla="*/ 59 h 85"/>
                  <a:gd name="T24" fmla="*/ 65 w 80"/>
                  <a:gd name="T25" fmla="*/ 62 h 85"/>
                  <a:gd name="T26" fmla="*/ 68 w 80"/>
                  <a:gd name="T27" fmla="*/ 65 h 85"/>
                  <a:gd name="T28" fmla="*/ 72 w 80"/>
                  <a:gd name="T29" fmla="*/ 69 h 85"/>
                  <a:gd name="T30" fmla="*/ 76 w 80"/>
                  <a:gd name="T31" fmla="*/ 73 h 85"/>
                  <a:gd name="T32" fmla="*/ 80 w 80"/>
                  <a:gd name="T33" fmla="*/ 79 h 85"/>
                  <a:gd name="T34" fmla="*/ 77 w 80"/>
                  <a:gd name="T35" fmla="*/ 81 h 85"/>
                  <a:gd name="T36" fmla="*/ 76 w 80"/>
                  <a:gd name="T37" fmla="*/ 84 h 85"/>
                  <a:gd name="T38" fmla="*/ 74 w 80"/>
                  <a:gd name="T39" fmla="*/ 85 h 85"/>
                  <a:gd name="T40" fmla="*/ 71 w 80"/>
                  <a:gd name="T41" fmla="*/ 85 h 85"/>
                  <a:gd name="T42" fmla="*/ 65 w 80"/>
                  <a:gd name="T43" fmla="*/ 84 h 85"/>
                  <a:gd name="T44" fmla="*/ 58 w 80"/>
                  <a:gd name="T45" fmla="*/ 82 h 85"/>
                  <a:gd name="T46" fmla="*/ 52 w 80"/>
                  <a:gd name="T47" fmla="*/ 80 h 85"/>
                  <a:gd name="T48" fmla="*/ 47 w 80"/>
                  <a:gd name="T49" fmla="*/ 78 h 85"/>
                  <a:gd name="T50" fmla="*/ 41 w 80"/>
                  <a:gd name="T51" fmla="*/ 73 h 85"/>
                  <a:gd name="T52" fmla="*/ 36 w 80"/>
                  <a:gd name="T53" fmla="*/ 70 h 85"/>
                  <a:gd name="T54" fmla="*/ 31 w 80"/>
                  <a:gd name="T55" fmla="*/ 66 h 85"/>
                  <a:gd name="T56" fmla="*/ 27 w 80"/>
                  <a:gd name="T57" fmla="*/ 62 h 85"/>
                  <a:gd name="T58" fmla="*/ 22 w 80"/>
                  <a:gd name="T59" fmla="*/ 58 h 85"/>
                  <a:gd name="T60" fmla="*/ 17 w 80"/>
                  <a:gd name="T61" fmla="*/ 53 h 85"/>
                  <a:gd name="T62" fmla="*/ 13 w 80"/>
                  <a:gd name="T63" fmla="*/ 48 h 85"/>
                  <a:gd name="T64" fmla="*/ 10 w 80"/>
                  <a:gd name="T65" fmla="*/ 42 h 85"/>
                  <a:gd name="T66" fmla="*/ 7 w 80"/>
                  <a:gd name="T67" fmla="*/ 36 h 85"/>
                  <a:gd name="T68" fmla="*/ 4 w 80"/>
                  <a:gd name="T69" fmla="*/ 31 h 85"/>
                  <a:gd name="T70" fmla="*/ 1 w 80"/>
                  <a:gd name="T71" fmla="*/ 25 h 85"/>
                  <a:gd name="T72" fmla="*/ 0 w 80"/>
                  <a:gd name="T73" fmla="*/ 20 h 85"/>
                  <a:gd name="T74" fmla="*/ 3 w 80"/>
                  <a:gd name="T75" fmla="*/ 0 h 85"/>
                  <a:gd name="T76" fmla="*/ 7 w 80"/>
                  <a:gd name="T77" fmla="*/ 0 h 85"/>
                  <a:gd name="T78" fmla="*/ 11 w 80"/>
                  <a:gd name="T79" fmla="*/ 1 h 85"/>
                  <a:gd name="T80" fmla="*/ 14 w 80"/>
                  <a:gd name="T81" fmla="*/ 2 h 85"/>
                  <a:gd name="T82" fmla="*/ 18 w 80"/>
                  <a:gd name="T83" fmla="*/ 4 h 85"/>
                  <a:gd name="T84" fmla="*/ 21 w 80"/>
                  <a:gd name="T85" fmla="*/ 6 h 85"/>
                  <a:gd name="T86" fmla="*/ 23 w 80"/>
                  <a:gd name="T87" fmla="*/ 9 h 85"/>
                  <a:gd name="T88" fmla="*/ 25 w 80"/>
                  <a:gd name="T89" fmla="*/ 12 h 85"/>
                  <a:gd name="T90" fmla="*/ 27 w 80"/>
                  <a:gd name="T91" fmla="*/ 17 h 85"/>
                  <a:gd name="T92" fmla="*/ 27 w 80"/>
                  <a:gd name="T93" fmla="*/ 17 h 8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80"/>
                  <a:gd name="T142" fmla="*/ 0 h 85"/>
                  <a:gd name="T143" fmla="*/ 80 w 80"/>
                  <a:gd name="T144" fmla="*/ 85 h 8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80" h="85">
                    <a:moveTo>
                      <a:pt x="27" y="17"/>
                    </a:moveTo>
                    <a:lnTo>
                      <a:pt x="27" y="22"/>
                    </a:lnTo>
                    <a:lnTo>
                      <a:pt x="29" y="27"/>
                    </a:lnTo>
                    <a:lnTo>
                      <a:pt x="30" y="31"/>
                    </a:lnTo>
                    <a:lnTo>
                      <a:pt x="34" y="36"/>
                    </a:lnTo>
                    <a:lnTo>
                      <a:pt x="37" y="39"/>
                    </a:lnTo>
                    <a:lnTo>
                      <a:pt x="40" y="43"/>
                    </a:lnTo>
                    <a:lnTo>
                      <a:pt x="43" y="47"/>
                    </a:lnTo>
                    <a:lnTo>
                      <a:pt x="48" y="50"/>
                    </a:lnTo>
                    <a:lnTo>
                      <a:pt x="52" y="53"/>
                    </a:lnTo>
                    <a:lnTo>
                      <a:pt x="56" y="56"/>
                    </a:lnTo>
                    <a:lnTo>
                      <a:pt x="60" y="59"/>
                    </a:lnTo>
                    <a:lnTo>
                      <a:pt x="65" y="62"/>
                    </a:lnTo>
                    <a:lnTo>
                      <a:pt x="68" y="65"/>
                    </a:lnTo>
                    <a:lnTo>
                      <a:pt x="72" y="69"/>
                    </a:lnTo>
                    <a:lnTo>
                      <a:pt x="76" y="73"/>
                    </a:lnTo>
                    <a:lnTo>
                      <a:pt x="80" y="79"/>
                    </a:lnTo>
                    <a:lnTo>
                      <a:pt x="77" y="81"/>
                    </a:lnTo>
                    <a:lnTo>
                      <a:pt x="76" y="84"/>
                    </a:lnTo>
                    <a:lnTo>
                      <a:pt x="74" y="85"/>
                    </a:lnTo>
                    <a:lnTo>
                      <a:pt x="71" y="85"/>
                    </a:lnTo>
                    <a:lnTo>
                      <a:pt x="65" y="84"/>
                    </a:lnTo>
                    <a:lnTo>
                      <a:pt x="58" y="82"/>
                    </a:lnTo>
                    <a:lnTo>
                      <a:pt x="52" y="80"/>
                    </a:lnTo>
                    <a:lnTo>
                      <a:pt x="47" y="78"/>
                    </a:lnTo>
                    <a:lnTo>
                      <a:pt x="41" y="73"/>
                    </a:lnTo>
                    <a:lnTo>
                      <a:pt x="36" y="70"/>
                    </a:lnTo>
                    <a:lnTo>
                      <a:pt x="31" y="66"/>
                    </a:lnTo>
                    <a:lnTo>
                      <a:pt x="27" y="62"/>
                    </a:lnTo>
                    <a:lnTo>
                      <a:pt x="22" y="58"/>
                    </a:lnTo>
                    <a:lnTo>
                      <a:pt x="17" y="53"/>
                    </a:lnTo>
                    <a:lnTo>
                      <a:pt x="13" y="48"/>
                    </a:lnTo>
                    <a:lnTo>
                      <a:pt x="10" y="42"/>
                    </a:lnTo>
                    <a:lnTo>
                      <a:pt x="7" y="36"/>
                    </a:lnTo>
                    <a:lnTo>
                      <a:pt x="4" y="31"/>
                    </a:lnTo>
                    <a:lnTo>
                      <a:pt x="1" y="25"/>
                    </a:lnTo>
                    <a:lnTo>
                      <a:pt x="0" y="20"/>
                    </a:lnTo>
                    <a:lnTo>
                      <a:pt x="3" y="0"/>
                    </a:lnTo>
                    <a:lnTo>
                      <a:pt x="7" y="0"/>
                    </a:lnTo>
                    <a:lnTo>
                      <a:pt x="11" y="1"/>
                    </a:lnTo>
                    <a:lnTo>
                      <a:pt x="14" y="2"/>
                    </a:lnTo>
                    <a:lnTo>
                      <a:pt x="18" y="4"/>
                    </a:lnTo>
                    <a:lnTo>
                      <a:pt x="21" y="6"/>
                    </a:lnTo>
                    <a:lnTo>
                      <a:pt x="23" y="9"/>
                    </a:lnTo>
                    <a:lnTo>
                      <a:pt x="25" y="12"/>
                    </a:lnTo>
                    <a:lnTo>
                      <a:pt x="27" y="17"/>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61" name="Freeform 93"/>
              <p:cNvSpPr>
                <a:spLocks/>
              </p:cNvSpPr>
              <p:nvPr/>
            </p:nvSpPr>
            <p:spPr bwMode="auto">
              <a:xfrm>
                <a:off x="3844" y="2935"/>
                <a:ext cx="35" cy="33"/>
              </a:xfrm>
              <a:custGeom>
                <a:avLst/>
                <a:gdLst>
                  <a:gd name="T0" fmla="*/ 33 w 33"/>
                  <a:gd name="T1" fmla="*/ 8 h 34"/>
                  <a:gd name="T2" fmla="*/ 33 w 33"/>
                  <a:gd name="T3" fmla="*/ 13 h 34"/>
                  <a:gd name="T4" fmla="*/ 31 w 33"/>
                  <a:gd name="T5" fmla="*/ 17 h 34"/>
                  <a:gd name="T6" fmla="*/ 29 w 33"/>
                  <a:gd name="T7" fmla="*/ 21 h 34"/>
                  <a:gd name="T8" fmla="*/ 26 w 33"/>
                  <a:gd name="T9" fmla="*/ 24 h 34"/>
                  <a:gd name="T10" fmla="*/ 22 w 33"/>
                  <a:gd name="T11" fmla="*/ 28 h 34"/>
                  <a:gd name="T12" fmla="*/ 18 w 33"/>
                  <a:gd name="T13" fmla="*/ 30 h 34"/>
                  <a:gd name="T14" fmla="*/ 14 w 33"/>
                  <a:gd name="T15" fmla="*/ 32 h 34"/>
                  <a:gd name="T16" fmla="*/ 11 w 33"/>
                  <a:gd name="T17" fmla="*/ 34 h 34"/>
                  <a:gd name="T18" fmla="*/ 8 w 33"/>
                  <a:gd name="T19" fmla="*/ 32 h 34"/>
                  <a:gd name="T20" fmla="*/ 5 w 33"/>
                  <a:gd name="T21" fmla="*/ 31 h 34"/>
                  <a:gd name="T22" fmla="*/ 3 w 33"/>
                  <a:gd name="T23" fmla="*/ 28 h 34"/>
                  <a:gd name="T24" fmla="*/ 1 w 33"/>
                  <a:gd name="T25" fmla="*/ 25 h 34"/>
                  <a:gd name="T26" fmla="*/ 0 w 33"/>
                  <a:gd name="T27" fmla="*/ 22 h 34"/>
                  <a:gd name="T28" fmla="*/ 0 w 33"/>
                  <a:gd name="T29" fmla="*/ 19 h 34"/>
                  <a:gd name="T30" fmla="*/ 1 w 33"/>
                  <a:gd name="T31" fmla="*/ 16 h 34"/>
                  <a:gd name="T32" fmla="*/ 3 w 33"/>
                  <a:gd name="T33" fmla="*/ 14 h 34"/>
                  <a:gd name="T34" fmla="*/ 6 w 33"/>
                  <a:gd name="T35" fmla="*/ 10 h 34"/>
                  <a:gd name="T36" fmla="*/ 10 w 33"/>
                  <a:gd name="T37" fmla="*/ 7 h 34"/>
                  <a:gd name="T38" fmla="*/ 13 w 33"/>
                  <a:gd name="T39" fmla="*/ 4 h 34"/>
                  <a:gd name="T40" fmla="*/ 17 w 33"/>
                  <a:gd name="T41" fmla="*/ 2 h 34"/>
                  <a:gd name="T42" fmla="*/ 21 w 33"/>
                  <a:gd name="T43" fmla="*/ 0 h 34"/>
                  <a:gd name="T44" fmla="*/ 25 w 33"/>
                  <a:gd name="T45" fmla="*/ 1 h 34"/>
                  <a:gd name="T46" fmla="*/ 27 w 33"/>
                  <a:gd name="T47" fmla="*/ 1 h 34"/>
                  <a:gd name="T48" fmla="*/ 29 w 33"/>
                  <a:gd name="T49" fmla="*/ 3 h 34"/>
                  <a:gd name="T50" fmla="*/ 31 w 33"/>
                  <a:gd name="T51" fmla="*/ 5 h 34"/>
                  <a:gd name="T52" fmla="*/ 33 w 33"/>
                  <a:gd name="T53" fmla="*/ 8 h 34"/>
                  <a:gd name="T54" fmla="*/ 33 w 33"/>
                  <a:gd name="T55" fmla="*/ 8 h 3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
                  <a:gd name="T85" fmla="*/ 0 h 34"/>
                  <a:gd name="T86" fmla="*/ 33 w 33"/>
                  <a:gd name="T87" fmla="*/ 34 h 3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 h="34">
                    <a:moveTo>
                      <a:pt x="33" y="8"/>
                    </a:moveTo>
                    <a:lnTo>
                      <a:pt x="33" y="13"/>
                    </a:lnTo>
                    <a:lnTo>
                      <a:pt x="31" y="17"/>
                    </a:lnTo>
                    <a:lnTo>
                      <a:pt x="29" y="21"/>
                    </a:lnTo>
                    <a:lnTo>
                      <a:pt x="26" y="24"/>
                    </a:lnTo>
                    <a:lnTo>
                      <a:pt x="22" y="28"/>
                    </a:lnTo>
                    <a:lnTo>
                      <a:pt x="18" y="30"/>
                    </a:lnTo>
                    <a:lnTo>
                      <a:pt x="14" y="32"/>
                    </a:lnTo>
                    <a:lnTo>
                      <a:pt x="11" y="34"/>
                    </a:lnTo>
                    <a:lnTo>
                      <a:pt x="8" y="32"/>
                    </a:lnTo>
                    <a:lnTo>
                      <a:pt x="5" y="31"/>
                    </a:lnTo>
                    <a:lnTo>
                      <a:pt x="3" y="28"/>
                    </a:lnTo>
                    <a:lnTo>
                      <a:pt x="1" y="25"/>
                    </a:lnTo>
                    <a:lnTo>
                      <a:pt x="0" y="22"/>
                    </a:lnTo>
                    <a:lnTo>
                      <a:pt x="0" y="19"/>
                    </a:lnTo>
                    <a:lnTo>
                      <a:pt x="1" y="16"/>
                    </a:lnTo>
                    <a:lnTo>
                      <a:pt x="3" y="14"/>
                    </a:lnTo>
                    <a:lnTo>
                      <a:pt x="6" y="10"/>
                    </a:lnTo>
                    <a:lnTo>
                      <a:pt x="10" y="7"/>
                    </a:lnTo>
                    <a:lnTo>
                      <a:pt x="13" y="4"/>
                    </a:lnTo>
                    <a:lnTo>
                      <a:pt x="17" y="2"/>
                    </a:lnTo>
                    <a:lnTo>
                      <a:pt x="21" y="0"/>
                    </a:lnTo>
                    <a:lnTo>
                      <a:pt x="25" y="1"/>
                    </a:lnTo>
                    <a:lnTo>
                      <a:pt x="27" y="1"/>
                    </a:lnTo>
                    <a:lnTo>
                      <a:pt x="29" y="3"/>
                    </a:lnTo>
                    <a:lnTo>
                      <a:pt x="31" y="5"/>
                    </a:lnTo>
                    <a:lnTo>
                      <a:pt x="33" y="8"/>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62" name="Freeform 94"/>
              <p:cNvSpPr>
                <a:spLocks/>
              </p:cNvSpPr>
              <p:nvPr/>
            </p:nvSpPr>
            <p:spPr bwMode="auto">
              <a:xfrm>
                <a:off x="3208" y="2951"/>
                <a:ext cx="93" cy="78"/>
              </a:xfrm>
              <a:custGeom>
                <a:avLst/>
                <a:gdLst>
                  <a:gd name="T0" fmla="*/ 94 w 94"/>
                  <a:gd name="T1" fmla="*/ 76 h 79"/>
                  <a:gd name="T2" fmla="*/ 91 w 94"/>
                  <a:gd name="T3" fmla="*/ 79 h 79"/>
                  <a:gd name="T4" fmla="*/ 85 w 94"/>
                  <a:gd name="T5" fmla="*/ 76 h 79"/>
                  <a:gd name="T6" fmla="*/ 79 w 94"/>
                  <a:gd name="T7" fmla="*/ 71 h 79"/>
                  <a:gd name="T8" fmla="*/ 73 w 94"/>
                  <a:gd name="T9" fmla="*/ 69 h 79"/>
                  <a:gd name="T10" fmla="*/ 67 w 94"/>
                  <a:gd name="T11" fmla="*/ 66 h 79"/>
                  <a:gd name="T12" fmla="*/ 61 w 94"/>
                  <a:gd name="T13" fmla="*/ 63 h 79"/>
                  <a:gd name="T14" fmla="*/ 55 w 94"/>
                  <a:gd name="T15" fmla="*/ 60 h 79"/>
                  <a:gd name="T16" fmla="*/ 49 w 94"/>
                  <a:gd name="T17" fmla="*/ 57 h 79"/>
                  <a:gd name="T18" fmla="*/ 44 w 94"/>
                  <a:gd name="T19" fmla="*/ 55 h 79"/>
                  <a:gd name="T20" fmla="*/ 37 w 94"/>
                  <a:gd name="T21" fmla="*/ 51 h 79"/>
                  <a:gd name="T22" fmla="*/ 32 w 94"/>
                  <a:gd name="T23" fmla="*/ 48 h 79"/>
                  <a:gd name="T24" fmla="*/ 26 w 94"/>
                  <a:gd name="T25" fmla="*/ 43 h 79"/>
                  <a:gd name="T26" fmla="*/ 21 w 94"/>
                  <a:gd name="T27" fmla="*/ 39 h 79"/>
                  <a:gd name="T28" fmla="*/ 15 w 94"/>
                  <a:gd name="T29" fmla="*/ 34 h 79"/>
                  <a:gd name="T30" fmla="*/ 10 w 94"/>
                  <a:gd name="T31" fmla="*/ 29 h 79"/>
                  <a:gd name="T32" fmla="*/ 5 w 94"/>
                  <a:gd name="T33" fmla="*/ 24 h 79"/>
                  <a:gd name="T34" fmla="*/ 1 w 94"/>
                  <a:gd name="T35" fmla="*/ 20 h 79"/>
                  <a:gd name="T36" fmla="*/ 1 w 94"/>
                  <a:gd name="T37" fmla="*/ 16 h 79"/>
                  <a:gd name="T38" fmla="*/ 1 w 94"/>
                  <a:gd name="T39" fmla="*/ 14 h 79"/>
                  <a:gd name="T40" fmla="*/ 0 w 94"/>
                  <a:gd name="T41" fmla="*/ 11 h 79"/>
                  <a:gd name="T42" fmla="*/ 0 w 94"/>
                  <a:gd name="T43" fmla="*/ 7 h 79"/>
                  <a:gd name="T44" fmla="*/ 0 w 94"/>
                  <a:gd name="T45" fmla="*/ 4 h 79"/>
                  <a:gd name="T46" fmla="*/ 1 w 94"/>
                  <a:gd name="T47" fmla="*/ 1 h 79"/>
                  <a:gd name="T48" fmla="*/ 3 w 94"/>
                  <a:gd name="T49" fmla="*/ 0 h 79"/>
                  <a:gd name="T50" fmla="*/ 6 w 94"/>
                  <a:gd name="T51" fmla="*/ 0 h 79"/>
                  <a:gd name="T52" fmla="*/ 11 w 94"/>
                  <a:gd name="T53" fmla="*/ 3 h 79"/>
                  <a:gd name="T54" fmla="*/ 18 w 94"/>
                  <a:gd name="T55" fmla="*/ 7 h 79"/>
                  <a:gd name="T56" fmla="*/ 23 w 94"/>
                  <a:gd name="T57" fmla="*/ 12 h 79"/>
                  <a:gd name="T58" fmla="*/ 30 w 94"/>
                  <a:gd name="T59" fmla="*/ 16 h 79"/>
                  <a:gd name="T60" fmla="*/ 35 w 94"/>
                  <a:gd name="T61" fmla="*/ 20 h 79"/>
                  <a:gd name="T62" fmla="*/ 42 w 94"/>
                  <a:gd name="T63" fmla="*/ 24 h 79"/>
                  <a:gd name="T64" fmla="*/ 48 w 94"/>
                  <a:gd name="T65" fmla="*/ 29 h 79"/>
                  <a:gd name="T66" fmla="*/ 54 w 94"/>
                  <a:gd name="T67" fmla="*/ 34 h 79"/>
                  <a:gd name="T68" fmla="*/ 59 w 94"/>
                  <a:gd name="T69" fmla="*/ 38 h 79"/>
                  <a:gd name="T70" fmla="*/ 65 w 94"/>
                  <a:gd name="T71" fmla="*/ 43 h 79"/>
                  <a:gd name="T72" fmla="*/ 70 w 94"/>
                  <a:gd name="T73" fmla="*/ 48 h 79"/>
                  <a:gd name="T74" fmla="*/ 76 w 94"/>
                  <a:gd name="T75" fmla="*/ 53 h 79"/>
                  <a:gd name="T76" fmla="*/ 80 w 94"/>
                  <a:gd name="T77" fmla="*/ 58 h 79"/>
                  <a:gd name="T78" fmla="*/ 85 w 94"/>
                  <a:gd name="T79" fmla="*/ 64 h 79"/>
                  <a:gd name="T80" fmla="*/ 89 w 94"/>
                  <a:gd name="T81" fmla="*/ 69 h 79"/>
                  <a:gd name="T82" fmla="*/ 94 w 94"/>
                  <a:gd name="T83" fmla="*/ 76 h 79"/>
                  <a:gd name="T84" fmla="*/ 94 w 94"/>
                  <a:gd name="T85" fmla="*/ 76 h 7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
                  <a:gd name="T130" fmla="*/ 0 h 79"/>
                  <a:gd name="T131" fmla="*/ 94 w 94"/>
                  <a:gd name="T132" fmla="*/ 79 h 7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 h="79">
                    <a:moveTo>
                      <a:pt x="94" y="76"/>
                    </a:moveTo>
                    <a:lnTo>
                      <a:pt x="91" y="79"/>
                    </a:lnTo>
                    <a:lnTo>
                      <a:pt x="85" y="76"/>
                    </a:lnTo>
                    <a:lnTo>
                      <a:pt x="79" y="71"/>
                    </a:lnTo>
                    <a:lnTo>
                      <a:pt x="73" y="69"/>
                    </a:lnTo>
                    <a:lnTo>
                      <a:pt x="67" y="66"/>
                    </a:lnTo>
                    <a:lnTo>
                      <a:pt x="61" y="63"/>
                    </a:lnTo>
                    <a:lnTo>
                      <a:pt x="55" y="60"/>
                    </a:lnTo>
                    <a:lnTo>
                      <a:pt x="49" y="57"/>
                    </a:lnTo>
                    <a:lnTo>
                      <a:pt x="44" y="55"/>
                    </a:lnTo>
                    <a:lnTo>
                      <a:pt x="37" y="51"/>
                    </a:lnTo>
                    <a:lnTo>
                      <a:pt x="32" y="48"/>
                    </a:lnTo>
                    <a:lnTo>
                      <a:pt x="26" y="43"/>
                    </a:lnTo>
                    <a:lnTo>
                      <a:pt x="21" y="39"/>
                    </a:lnTo>
                    <a:lnTo>
                      <a:pt x="15" y="34"/>
                    </a:lnTo>
                    <a:lnTo>
                      <a:pt x="10" y="29"/>
                    </a:lnTo>
                    <a:lnTo>
                      <a:pt x="5" y="24"/>
                    </a:lnTo>
                    <a:lnTo>
                      <a:pt x="1" y="20"/>
                    </a:lnTo>
                    <a:lnTo>
                      <a:pt x="1" y="16"/>
                    </a:lnTo>
                    <a:lnTo>
                      <a:pt x="1" y="14"/>
                    </a:lnTo>
                    <a:lnTo>
                      <a:pt x="0" y="11"/>
                    </a:lnTo>
                    <a:lnTo>
                      <a:pt x="0" y="7"/>
                    </a:lnTo>
                    <a:lnTo>
                      <a:pt x="0" y="4"/>
                    </a:lnTo>
                    <a:lnTo>
                      <a:pt x="1" y="1"/>
                    </a:lnTo>
                    <a:lnTo>
                      <a:pt x="3" y="0"/>
                    </a:lnTo>
                    <a:lnTo>
                      <a:pt x="6" y="0"/>
                    </a:lnTo>
                    <a:lnTo>
                      <a:pt x="11" y="3"/>
                    </a:lnTo>
                    <a:lnTo>
                      <a:pt x="18" y="7"/>
                    </a:lnTo>
                    <a:lnTo>
                      <a:pt x="23" y="12"/>
                    </a:lnTo>
                    <a:lnTo>
                      <a:pt x="30" y="16"/>
                    </a:lnTo>
                    <a:lnTo>
                      <a:pt x="35" y="20"/>
                    </a:lnTo>
                    <a:lnTo>
                      <a:pt x="42" y="24"/>
                    </a:lnTo>
                    <a:lnTo>
                      <a:pt x="48" y="29"/>
                    </a:lnTo>
                    <a:lnTo>
                      <a:pt x="54" y="34"/>
                    </a:lnTo>
                    <a:lnTo>
                      <a:pt x="59" y="38"/>
                    </a:lnTo>
                    <a:lnTo>
                      <a:pt x="65" y="43"/>
                    </a:lnTo>
                    <a:lnTo>
                      <a:pt x="70" y="48"/>
                    </a:lnTo>
                    <a:lnTo>
                      <a:pt x="76" y="53"/>
                    </a:lnTo>
                    <a:lnTo>
                      <a:pt x="80" y="58"/>
                    </a:lnTo>
                    <a:lnTo>
                      <a:pt x="85" y="64"/>
                    </a:lnTo>
                    <a:lnTo>
                      <a:pt x="89" y="69"/>
                    </a:lnTo>
                    <a:lnTo>
                      <a:pt x="94" y="76"/>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63" name="Freeform 95"/>
              <p:cNvSpPr>
                <a:spLocks/>
              </p:cNvSpPr>
              <p:nvPr/>
            </p:nvSpPr>
            <p:spPr bwMode="auto">
              <a:xfrm>
                <a:off x="4243" y="2969"/>
                <a:ext cx="392" cy="470"/>
              </a:xfrm>
              <a:custGeom>
                <a:avLst/>
                <a:gdLst>
                  <a:gd name="T0" fmla="*/ 388 w 391"/>
                  <a:gd name="T1" fmla="*/ 51 h 470"/>
                  <a:gd name="T2" fmla="*/ 383 w 391"/>
                  <a:gd name="T3" fmla="*/ 133 h 470"/>
                  <a:gd name="T4" fmla="*/ 362 w 391"/>
                  <a:gd name="T5" fmla="*/ 226 h 470"/>
                  <a:gd name="T6" fmla="*/ 323 w 391"/>
                  <a:gd name="T7" fmla="*/ 313 h 470"/>
                  <a:gd name="T8" fmla="*/ 295 w 391"/>
                  <a:gd name="T9" fmla="*/ 366 h 470"/>
                  <a:gd name="T10" fmla="*/ 279 w 391"/>
                  <a:gd name="T11" fmla="*/ 403 h 470"/>
                  <a:gd name="T12" fmla="*/ 258 w 391"/>
                  <a:gd name="T13" fmla="*/ 435 h 470"/>
                  <a:gd name="T14" fmla="*/ 238 w 391"/>
                  <a:gd name="T15" fmla="*/ 459 h 470"/>
                  <a:gd name="T16" fmla="*/ 223 w 391"/>
                  <a:gd name="T17" fmla="*/ 463 h 470"/>
                  <a:gd name="T18" fmla="*/ 207 w 391"/>
                  <a:gd name="T19" fmla="*/ 469 h 470"/>
                  <a:gd name="T20" fmla="*/ 188 w 391"/>
                  <a:gd name="T21" fmla="*/ 466 h 470"/>
                  <a:gd name="T22" fmla="*/ 141 w 391"/>
                  <a:gd name="T23" fmla="*/ 444 h 470"/>
                  <a:gd name="T24" fmla="*/ 94 w 391"/>
                  <a:gd name="T25" fmla="*/ 428 h 470"/>
                  <a:gd name="T26" fmla="*/ 53 w 391"/>
                  <a:gd name="T27" fmla="*/ 403 h 470"/>
                  <a:gd name="T28" fmla="*/ 33 w 391"/>
                  <a:gd name="T29" fmla="*/ 393 h 470"/>
                  <a:gd name="T30" fmla="*/ 18 w 391"/>
                  <a:gd name="T31" fmla="*/ 387 h 470"/>
                  <a:gd name="T32" fmla="*/ 1 w 391"/>
                  <a:gd name="T33" fmla="*/ 373 h 470"/>
                  <a:gd name="T34" fmla="*/ 5 w 391"/>
                  <a:gd name="T35" fmla="*/ 356 h 470"/>
                  <a:gd name="T36" fmla="*/ 30 w 391"/>
                  <a:gd name="T37" fmla="*/ 357 h 470"/>
                  <a:gd name="T38" fmla="*/ 68 w 391"/>
                  <a:gd name="T39" fmla="*/ 363 h 470"/>
                  <a:gd name="T40" fmla="*/ 106 w 391"/>
                  <a:gd name="T41" fmla="*/ 372 h 470"/>
                  <a:gd name="T42" fmla="*/ 141 w 391"/>
                  <a:gd name="T43" fmla="*/ 381 h 470"/>
                  <a:gd name="T44" fmla="*/ 163 w 391"/>
                  <a:gd name="T45" fmla="*/ 389 h 470"/>
                  <a:gd name="T46" fmla="*/ 184 w 391"/>
                  <a:gd name="T47" fmla="*/ 403 h 470"/>
                  <a:gd name="T48" fmla="*/ 209 w 391"/>
                  <a:gd name="T49" fmla="*/ 409 h 470"/>
                  <a:gd name="T50" fmla="*/ 258 w 391"/>
                  <a:gd name="T51" fmla="*/ 363 h 470"/>
                  <a:gd name="T52" fmla="*/ 300 w 391"/>
                  <a:gd name="T53" fmla="*/ 312 h 470"/>
                  <a:gd name="T54" fmla="*/ 327 w 391"/>
                  <a:gd name="T55" fmla="*/ 253 h 470"/>
                  <a:gd name="T56" fmla="*/ 342 w 391"/>
                  <a:gd name="T57" fmla="*/ 188 h 470"/>
                  <a:gd name="T58" fmla="*/ 355 w 391"/>
                  <a:gd name="T59" fmla="*/ 119 h 470"/>
                  <a:gd name="T60" fmla="*/ 356 w 391"/>
                  <a:gd name="T61" fmla="*/ 50 h 470"/>
                  <a:gd name="T62" fmla="*/ 319 w 391"/>
                  <a:gd name="T63" fmla="*/ 33 h 470"/>
                  <a:gd name="T64" fmla="*/ 263 w 391"/>
                  <a:gd name="T65" fmla="*/ 46 h 470"/>
                  <a:gd name="T66" fmla="*/ 205 w 391"/>
                  <a:gd name="T67" fmla="*/ 55 h 470"/>
                  <a:gd name="T68" fmla="*/ 163 w 391"/>
                  <a:gd name="T69" fmla="*/ 59 h 470"/>
                  <a:gd name="T70" fmla="*/ 142 w 391"/>
                  <a:gd name="T71" fmla="*/ 55 h 470"/>
                  <a:gd name="T72" fmla="*/ 130 w 391"/>
                  <a:gd name="T73" fmla="*/ 106 h 470"/>
                  <a:gd name="T74" fmla="*/ 107 w 391"/>
                  <a:gd name="T75" fmla="*/ 189 h 470"/>
                  <a:gd name="T76" fmla="*/ 62 w 391"/>
                  <a:gd name="T77" fmla="*/ 259 h 470"/>
                  <a:gd name="T78" fmla="*/ 33 w 391"/>
                  <a:gd name="T79" fmla="*/ 283 h 470"/>
                  <a:gd name="T80" fmla="*/ 45 w 391"/>
                  <a:gd name="T81" fmla="*/ 255 h 470"/>
                  <a:gd name="T82" fmla="*/ 56 w 391"/>
                  <a:gd name="T83" fmla="*/ 228 h 470"/>
                  <a:gd name="T84" fmla="*/ 67 w 391"/>
                  <a:gd name="T85" fmla="*/ 206 h 470"/>
                  <a:gd name="T86" fmla="*/ 73 w 391"/>
                  <a:gd name="T87" fmla="*/ 193 h 470"/>
                  <a:gd name="T88" fmla="*/ 80 w 391"/>
                  <a:gd name="T89" fmla="*/ 176 h 470"/>
                  <a:gd name="T90" fmla="*/ 88 w 391"/>
                  <a:gd name="T91" fmla="*/ 152 h 470"/>
                  <a:gd name="T92" fmla="*/ 94 w 391"/>
                  <a:gd name="T93" fmla="*/ 123 h 470"/>
                  <a:gd name="T94" fmla="*/ 99 w 391"/>
                  <a:gd name="T95" fmla="*/ 90 h 470"/>
                  <a:gd name="T96" fmla="*/ 99 w 391"/>
                  <a:gd name="T97" fmla="*/ 57 h 470"/>
                  <a:gd name="T98" fmla="*/ 103 w 391"/>
                  <a:gd name="T99" fmla="*/ 30 h 470"/>
                  <a:gd name="T100" fmla="*/ 117 w 391"/>
                  <a:gd name="T101" fmla="*/ 32 h 470"/>
                  <a:gd name="T102" fmla="*/ 127 w 391"/>
                  <a:gd name="T103" fmla="*/ 22 h 470"/>
                  <a:gd name="T104" fmla="*/ 152 w 391"/>
                  <a:gd name="T105" fmla="*/ 34 h 470"/>
                  <a:gd name="T106" fmla="*/ 217 w 391"/>
                  <a:gd name="T107" fmla="*/ 31 h 470"/>
                  <a:gd name="T108" fmla="*/ 282 w 391"/>
                  <a:gd name="T109" fmla="*/ 21 h 470"/>
                  <a:gd name="T110" fmla="*/ 345 w 391"/>
                  <a:gd name="T111" fmla="*/ 4 h 470"/>
                  <a:gd name="T112" fmla="*/ 370 w 391"/>
                  <a:gd name="T113" fmla="*/ 2 h 470"/>
                  <a:gd name="T114" fmla="*/ 384 w 391"/>
                  <a:gd name="T115" fmla="*/ 20 h 4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91"/>
                  <a:gd name="T175" fmla="*/ 0 h 470"/>
                  <a:gd name="T176" fmla="*/ 391 w 391"/>
                  <a:gd name="T177" fmla="*/ 470 h 4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91" h="470">
                    <a:moveTo>
                      <a:pt x="388" y="30"/>
                    </a:moveTo>
                    <a:lnTo>
                      <a:pt x="386" y="35"/>
                    </a:lnTo>
                    <a:lnTo>
                      <a:pt x="388" y="40"/>
                    </a:lnTo>
                    <a:lnTo>
                      <a:pt x="389" y="46"/>
                    </a:lnTo>
                    <a:lnTo>
                      <a:pt x="388" y="51"/>
                    </a:lnTo>
                    <a:lnTo>
                      <a:pt x="391" y="55"/>
                    </a:lnTo>
                    <a:lnTo>
                      <a:pt x="389" y="74"/>
                    </a:lnTo>
                    <a:lnTo>
                      <a:pt x="387" y="94"/>
                    </a:lnTo>
                    <a:lnTo>
                      <a:pt x="385" y="112"/>
                    </a:lnTo>
                    <a:lnTo>
                      <a:pt x="383" y="133"/>
                    </a:lnTo>
                    <a:lnTo>
                      <a:pt x="379" y="152"/>
                    </a:lnTo>
                    <a:lnTo>
                      <a:pt x="376" y="171"/>
                    </a:lnTo>
                    <a:lnTo>
                      <a:pt x="372" y="190"/>
                    </a:lnTo>
                    <a:lnTo>
                      <a:pt x="367" y="208"/>
                    </a:lnTo>
                    <a:lnTo>
                      <a:pt x="362" y="226"/>
                    </a:lnTo>
                    <a:lnTo>
                      <a:pt x="356" y="245"/>
                    </a:lnTo>
                    <a:lnTo>
                      <a:pt x="349" y="262"/>
                    </a:lnTo>
                    <a:lnTo>
                      <a:pt x="342" y="280"/>
                    </a:lnTo>
                    <a:lnTo>
                      <a:pt x="333" y="296"/>
                    </a:lnTo>
                    <a:lnTo>
                      <a:pt x="323" y="313"/>
                    </a:lnTo>
                    <a:lnTo>
                      <a:pt x="313" y="328"/>
                    </a:lnTo>
                    <a:lnTo>
                      <a:pt x="302" y="345"/>
                    </a:lnTo>
                    <a:lnTo>
                      <a:pt x="300" y="352"/>
                    </a:lnTo>
                    <a:lnTo>
                      <a:pt x="298" y="359"/>
                    </a:lnTo>
                    <a:lnTo>
                      <a:pt x="295" y="366"/>
                    </a:lnTo>
                    <a:lnTo>
                      <a:pt x="293" y="374"/>
                    </a:lnTo>
                    <a:lnTo>
                      <a:pt x="290" y="381"/>
                    </a:lnTo>
                    <a:lnTo>
                      <a:pt x="287" y="388"/>
                    </a:lnTo>
                    <a:lnTo>
                      <a:pt x="283" y="394"/>
                    </a:lnTo>
                    <a:lnTo>
                      <a:pt x="279" y="403"/>
                    </a:lnTo>
                    <a:lnTo>
                      <a:pt x="275" y="409"/>
                    </a:lnTo>
                    <a:lnTo>
                      <a:pt x="271" y="415"/>
                    </a:lnTo>
                    <a:lnTo>
                      <a:pt x="266" y="421"/>
                    </a:lnTo>
                    <a:lnTo>
                      <a:pt x="262" y="428"/>
                    </a:lnTo>
                    <a:lnTo>
                      <a:pt x="258" y="435"/>
                    </a:lnTo>
                    <a:lnTo>
                      <a:pt x="253" y="442"/>
                    </a:lnTo>
                    <a:lnTo>
                      <a:pt x="249" y="448"/>
                    </a:lnTo>
                    <a:lnTo>
                      <a:pt x="246" y="455"/>
                    </a:lnTo>
                    <a:lnTo>
                      <a:pt x="242" y="456"/>
                    </a:lnTo>
                    <a:lnTo>
                      <a:pt x="238" y="459"/>
                    </a:lnTo>
                    <a:lnTo>
                      <a:pt x="233" y="460"/>
                    </a:lnTo>
                    <a:lnTo>
                      <a:pt x="229" y="460"/>
                    </a:lnTo>
                    <a:lnTo>
                      <a:pt x="227" y="457"/>
                    </a:lnTo>
                    <a:lnTo>
                      <a:pt x="224" y="459"/>
                    </a:lnTo>
                    <a:lnTo>
                      <a:pt x="223" y="463"/>
                    </a:lnTo>
                    <a:lnTo>
                      <a:pt x="221" y="465"/>
                    </a:lnTo>
                    <a:lnTo>
                      <a:pt x="219" y="467"/>
                    </a:lnTo>
                    <a:lnTo>
                      <a:pt x="215" y="468"/>
                    </a:lnTo>
                    <a:lnTo>
                      <a:pt x="210" y="470"/>
                    </a:lnTo>
                    <a:lnTo>
                      <a:pt x="207" y="469"/>
                    </a:lnTo>
                    <a:lnTo>
                      <a:pt x="204" y="469"/>
                    </a:lnTo>
                    <a:lnTo>
                      <a:pt x="201" y="469"/>
                    </a:lnTo>
                    <a:lnTo>
                      <a:pt x="199" y="469"/>
                    </a:lnTo>
                    <a:lnTo>
                      <a:pt x="193" y="467"/>
                    </a:lnTo>
                    <a:lnTo>
                      <a:pt x="188" y="466"/>
                    </a:lnTo>
                    <a:lnTo>
                      <a:pt x="178" y="460"/>
                    </a:lnTo>
                    <a:lnTo>
                      <a:pt x="169" y="455"/>
                    </a:lnTo>
                    <a:lnTo>
                      <a:pt x="160" y="450"/>
                    </a:lnTo>
                    <a:lnTo>
                      <a:pt x="150" y="447"/>
                    </a:lnTo>
                    <a:lnTo>
                      <a:pt x="141" y="444"/>
                    </a:lnTo>
                    <a:lnTo>
                      <a:pt x="132" y="441"/>
                    </a:lnTo>
                    <a:lnTo>
                      <a:pt x="122" y="438"/>
                    </a:lnTo>
                    <a:lnTo>
                      <a:pt x="113" y="435"/>
                    </a:lnTo>
                    <a:lnTo>
                      <a:pt x="104" y="432"/>
                    </a:lnTo>
                    <a:lnTo>
                      <a:pt x="94" y="428"/>
                    </a:lnTo>
                    <a:lnTo>
                      <a:pt x="85" y="424"/>
                    </a:lnTo>
                    <a:lnTo>
                      <a:pt x="77" y="420"/>
                    </a:lnTo>
                    <a:lnTo>
                      <a:pt x="68" y="415"/>
                    </a:lnTo>
                    <a:lnTo>
                      <a:pt x="60" y="409"/>
                    </a:lnTo>
                    <a:lnTo>
                      <a:pt x="53" y="403"/>
                    </a:lnTo>
                    <a:lnTo>
                      <a:pt x="46" y="395"/>
                    </a:lnTo>
                    <a:lnTo>
                      <a:pt x="42" y="394"/>
                    </a:lnTo>
                    <a:lnTo>
                      <a:pt x="39" y="394"/>
                    </a:lnTo>
                    <a:lnTo>
                      <a:pt x="36" y="393"/>
                    </a:lnTo>
                    <a:lnTo>
                      <a:pt x="33" y="393"/>
                    </a:lnTo>
                    <a:lnTo>
                      <a:pt x="30" y="392"/>
                    </a:lnTo>
                    <a:lnTo>
                      <a:pt x="27" y="391"/>
                    </a:lnTo>
                    <a:lnTo>
                      <a:pt x="24" y="390"/>
                    </a:lnTo>
                    <a:lnTo>
                      <a:pt x="21" y="389"/>
                    </a:lnTo>
                    <a:lnTo>
                      <a:pt x="18" y="387"/>
                    </a:lnTo>
                    <a:lnTo>
                      <a:pt x="15" y="386"/>
                    </a:lnTo>
                    <a:lnTo>
                      <a:pt x="12" y="384"/>
                    </a:lnTo>
                    <a:lnTo>
                      <a:pt x="10" y="382"/>
                    </a:lnTo>
                    <a:lnTo>
                      <a:pt x="5" y="378"/>
                    </a:lnTo>
                    <a:lnTo>
                      <a:pt x="1" y="373"/>
                    </a:lnTo>
                    <a:lnTo>
                      <a:pt x="0" y="369"/>
                    </a:lnTo>
                    <a:lnTo>
                      <a:pt x="1" y="365"/>
                    </a:lnTo>
                    <a:lnTo>
                      <a:pt x="1" y="362"/>
                    </a:lnTo>
                    <a:lnTo>
                      <a:pt x="3" y="359"/>
                    </a:lnTo>
                    <a:lnTo>
                      <a:pt x="5" y="356"/>
                    </a:lnTo>
                    <a:lnTo>
                      <a:pt x="8" y="354"/>
                    </a:lnTo>
                    <a:lnTo>
                      <a:pt x="12" y="353"/>
                    </a:lnTo>
                    <a:lnTo>
                      <a:pt x="15" y="353"/>
                    </a:lnTo>
                    <a:lnTo>
                      <a:pt x="22" y="355"/>
                    </a:lnTo>
                    <a:lnTo>
                      <a:pt x="30" y="357"/>
                    </a:lnTo>
                    <a:lnTo>
                      <a:pt x="38" y="358"/>
                    </a:lnTo>
                    <a:lnTo>
                      <a:pt x="45" y="360"/>
                    </a:lnTo>
                    <a:lnTo>
                      <a:pt x="53" y="361"/>
                    </a:lnTo>
                    <a:lnTo>
                      <a:pt x="60" y="362"/>
                    </a:lnTo>
                    <a:lnTo>
                      <a:pt x="68" y="363"/>
                    </a:lnTo>
                    <a:lnTo>
                      <a:pt x="76" y="365"/>
                    </a:lnTo>
                    <a:lnTo>
                      <a:pt x="83" y="366"/>
                    </a:lnTo>
                    <a:lnTo>
                      <a:pt x="91" y="367"/>
                    </a:lnTo>
                    <a:lnTo>
                      <a:pt x="99" y="370"/>
                    </a:lnTo>
                    <a:lnTo>
                      <a:pt x="106" y="372"/>
                    </a:lnTo>
                    <a:lnTo>
                      <a:pt x="114" y="374"/>
                    </a:lnTo>
                    <a:lnTo>
                      <a:pt x="121" y="376"/>
                    </a:lnTo>
                    <a:lnTo>
                      <a:pt x="128" y="379"/>
                    </a:lnTo>
                    <a:lnTo>
                      <a:pt x="136" y="382"/>
                    </a:lnTo>
                    <a:lnTo>
                      <a:pt x="141" y="381"/>
                    </a:lnTo>
                    <a:lnTo>
                      <a:pt x="146" y="382"/>
                    </a:lnTo>
                    <a:lnTo>
                      <a:pt x="150" y="383"/>
                    </a:lnTo>
                    <a:lnTo>
                      <a:pt x="155" y="385"/>
                    </a:lnTo>
                    <a:lnTo>
                      <a:pt x="159" y="387"/>
                    </a:lnTo>
                    <a:lnTo>
                      <a:pt x="163" y="389"/>
                    </a:lnTo>
                    <a:lnTo>
                      <a:pt x="168" y="392"/>
                    </a:lnTo>
                    <a:lnTo>
                      <a:pt x="172" y="395"/>
                    </a:lnTo>
                    <a:lnTo>
                      <a:pt x="176" y="397"/>
                    </a:lnTo>
                    <a:lnTo>
                      <a:pt x="180" y="401"/>
                    </a:lnTo>
                    <a:lnTo>
                      <a:pt x="184" y="403"/>
                    </a:lnTo>
                    <a:lnTo>
                      <a:pt x="190" y="406"/>
                    </a:lnTo>
                    <a:lnTo>
                      <a:pt x="194" y="407"/>
                    </a:lnTo>
                    <a:lnTo>
                      <a:pt x="199" y="408"/>
                    </a:lnTo>
                    <a:lnTo>
                      <a:pt x="204" y="409"/>
                    </a:lnTo>
                    <a:lnTo>
                      <a:pt x="209" y="409"/>
                    </a:lnTo>
                    <a:lnTo>
                      <a:pt x="219" y="401"/>
                    </a:lnTo>
                    <a:lnTo>
                      <a:pt x="229" y="391"/>
                    </a:lnTo>
                    <a:lnTo>
                      <a:pt x="239" y="382"/>
                    </a:lnTo>
                    <a:lnTo>
                      <a:pt x="249" y="374"/>
                    </a:lnTo>
                    <a:lnTo>
                      <a:pt x="258" y="363"/>
                    </a:lnTo>
                    <a:lnTo>
                      <a:pt x="267" y="354"/>
                    </a:lnTo>
                    <a:lnTo>
                      <a:pt x="276" y="344"/>
                    </a:lnTo>
                    <a:lnTo>
                      <a:pt x="285" y="334"/>
                    </a:lnTo>
                    <a:lnTo>
                      <a:pt x="292" y="323"/>
                    </a:lnTo>
                    <a:lnTo>
                      <a:pt x="300" y="312"/>
                    </a:lnTo>
                    <a:lnTo>
                      <a:pt x="306" y="301"/>
                    </a:lnTo>
                    <a:lnTo>
                      <a:pt x="313" y="290"/>
                    </a:lnTo>
                    <a:lnTo>
                      <a:pt x="318" y="278"/>
                    </a:lnTo>
                    <a:lnTo>
                      <a:pt x="323" y="265"/>
                    </a:lnTo>
                    <a:lnTo>
                      <a:pt x="327" y="253"/>
                    </a:lnTo>
                    <a:lnTo>
                      <a:pt x="330" y="240"/>
                    </a:lnTo>
                    <a:lnTo>
                      <a:pt x="333" y="227"/>
                    </a:lnTo>
                    <a:lnTo>
                      <a:pt x="336" y="214"/>
                    </a:lnTo>
                    <a:lnTo>
                      <a:pt x="339" y="200"/>
                    </a:lnTo>
                    <a:lnTo>
                      <a:pt x="342" y="188"/>
                    </a:lnTo>
                    <a:lnTo>
                      <a:pt x="345" y="173"/>
                    </a:lnTo>
                    <a:lnTo>
                      <a:pt x="348" y="160"/>
                    </a:lnTo>
                    <a:lnTo>
                      <a:pt x="350" y="146"/>
                    </a:lnTo>
                    <a:lnTo>
                      <a:pt x="353" y="133"/>
                    </a:lnTo>
                    <a:lnTo>
                      <a:pt x="355" y="119"/>
                    </a:lnTo>
                    <a:lnTo>
                      <a:pt x="356" y="105"/>
                    </a:lnTo>
                    <a:lnTo>
                      <a:pt x="357" y="91"/>
                    </a:lnTo>
                    <a:lnTo>
                      <a:pt x="358" y="77"/>
                    </a:lnTo>
                    <a:lnTo>
                      <a:pt x="357" y="64"/>
                    </a:lnTo>
                    <a:lnTo>
                      <a:pt x="356" y="50"/>
                    </a:lnTo>
                    <a:lnTo>
                      <a:pt x="354" y="36"/>
                    </a:lnTo>
                    <a:lnTo>
                      <a:pt x="352" y="24"/>
                    </a:lnTo>
                    <a:lnTo>
                      <a:pt x="341" y="27"/>
                    </a:lnTo>
                    <a:lnTo>
                      <a:pt x="330" y="30"/>
                    </a:lnTo>
                    <a:lnTo>
                      <a:pt x="319" y="33"/>
                    </a:lnTo>
                    <a:lnTo>
                      <a:pt x="308" y="36"/>
                    </a:lnTo>
                    <a:lnTo>
                      <a:pt x="296" y="38"/>
                    </a:lnTo>
                    <a:lnTo>
                      <a:pt x="286" y="41"/>
                    </a:lnTo>
                    <a:lnTo>
                      <a:pt x="274" y="43"/>
                    </a:lnTo>
                    <a:lnTo>
                      <a:pt x="263" y="46"/>
                    </a:lnTo>
                    <a:lnTo>
                      <a:pt x="251" y="47"/>
                    </a:lnTo>
                    <a:lnTo>
                      <a:pt x="240" y="49"/>
                    </a:lnTo>
                    <a:lnTo>
                      <a:pt x="229" y="50"/>
                    </a:lnTo>
                    <a:lnTo>
                      <a:pt x="217" y="52"/>
                    </a:lnTo>
                    <a:lnTo>
                      <a:pt x="205" y="55"/>
                    </a:lnTo>
                    <a:lnTo>
                      <a:pt x="194" y="57"/>
                    </a:lnTo>
                    <a:lnTo>
                      <a:pt x="182" y="58"/>
                    </a:lnTo>
                    <a:lnTo>
                      <a:pt x="171" y="60"/>
                    </a:lnTo>
                    <a:lnTo>
                      <a:pt x="167" y="59"/>
                    </a:lnTo>
                    <a:lnTo>
                      <a:pt x="163" y="59"/>
                    </a:lnTo>
                    <a:lnTo>
                      <a:pt x="159" y="59"/>
                    </a:lnTo>
                    <a:lnTo>
                      <a:pt x="155" y="58"/>
                    </a:lnTo>
                    <a:lnTo>
                      <a:pt x="150" y="57"/>
                    </a:lnTo>
                    <a:lnTo>
                      <a:pt x="146" y="57"/>
                    </a:lnTo>
                    <a:lnTo>
                      <a:pt x="142" y="55"/>
                    </a:lnTo>
                    <a:lnTo>
                      <a:pt x="137" y="55"/>
                    </a:lnTo>
                    <a:lnTo>
                      <a:pt x="136" y="55"/>
                    </a:lnTo>
                    <a:lnTo>
                      <a:pt x="134" y="72"/>
                    </a:lnTo>
                    <a:lnTo>
                      <a:pt x="133" y="89"/>
                    </a:lnTo>
                    <a:lnTo>
                      <a:pt x="130" y="106"/>
                    </a:lnTo>
                    <a:lnTo>
                      <a:pt x="127" y="123"/>
                    </a:lnTo>
                    <a:lnTo>
                      <a:pt x="123" y="139"/>
                    </a:lnTo>
                    <a:lnTo>
                      <a:pt x="118" y="157"/>
                    </a:lnTo>
                    <a:lnTo>
                      <a:pt x="113" y="172"/>
                    </a:lnTo>
                    <a:lnTo>
                      <a:pt x="107" y="189"/>
                    </a:lnTo>
                    <a:lnTo>
                      <a:pt x="99" y="203"/>
                    </a:lnTo>
                    <a:lnTo>
                      <a:pt x="91" y="219"/>
                    </a:lnTo>
                    <a:lnTo>
                      <a:pt x="83" y="232"/>
                    </a:lnTo>
                    <a:lnTo>
                      <a:pt x="73" y="247"/>
                    </a:lnTo>
                    <a:lnTo>
                      <a:pt x="62" y="259"/>
                    </a:lnTo>
                    <a:lnTo>
                      <a:pt x="51" y="271"/>
                    </a:lnTo>
                    <a:lnTo>
                      <a:pt x="39" y="282"/>
                    </a:lnTo>
                    <a:lnTo>
                      <a:pt x="26" y="293"/>
                    </a:lnTo>
                    <a:lnTo>
                      <a:pt x="30" y="288"/>
                    </a:lnTo>
                    <a:lnTo>
                      <a:pt x="33" y="283"/>
                    </a:lnTo>
                    <a:lnTo>
                      <a:pt x="36" y="278"/>
                    </a:lnTo>
                    <a:lnTo>
                      <a:pt x="39" y="272"/>
                    </a:lnTo>
                    <a:lnTo>
                      <a:pt x="41" y="266"/>
                    </a:lnTo>
                    <a:lnTo>
                      <a:pt x="43" y="261"/>
                    </a:lnTo>
                    <a:lnTo>
                      <a:pt x="45" y="255"/>
                    </a:lnTo>
                    <a:lnTo>
                      <a:pt x="47" y="250"/>
                    </a:lnTo>
                    <a:lnTo>
                      <a:pt x="49" y="244"/>
                    </a:lnTo>
                    <a:lnTo>
                      <a:pt x="51" y="238"/>
                    </a:lnTo>
                    <a:lnTo>
                      <a:pt x="53" y="232"/>
                    </a:lnTo>
                    <a:lnTo>
                      <a:pt x="56" y="228"/>
                    </a:lnTo>
                    <a:lnTo>
                      <a:pt x="58" y="222"/>
                    </a:lnTo>
                    <a:lnTo>
                      <a:pt x="61" y="218"/>
                    </a:lnTo>
                    <a:lnTo>
                      <a:pt x="65" y="213"/>
                    </a:lnTo>
                    <a:lnTo>
                      <a:pt x="70" y="209"/>
                    </a:lnTo>
                    <a:lnTo>
                      <a:pt x="67" y="206"/>
                    </a:lnTo>
                    <a:lnTo>
                      <a:pt x="68" y="203"/>
                    </a:lnTo>
                    <a:lnTo>
                      <a:pt x="70" y="200"/>
                    </a:lnTo>
                    <a:lnTo>
                      <a:pt x="72" y="197"/>
                    </a:lnTo>
                    <a:lnTo>
                      <a:pt x="75" y="195"/>
                    </a:lnTo>
                    <a:lnTo>
                      <a:pt x="73" y="193"/>
                    </a:lnTo>
                    <a:lnTo>
                      <a:pt x="73" y="190"/>
                    </a:lnTo>
                    <a:lnTo>
                      <a:pt x="75" y="187"/>
                    </a:lnTo>
                    <a:lnTo>
                      <a:pt x="78" y="184"/>
                    </a:lnTo>
                    <a:lnTo>
                      <a:pt x="81" y="181"/>
                    </a:lnTo>
                    <a:lnTo>
                      <a:pt x="80" y="176"/>
                    </a:lnTo>
                    <a:lnTo>
                      <a:pt x="81" y="171"/>
                    </a:lnTo>
                    <a:lnTo>
                      <a:pt x="83" y="166"/>
                    </a:lnTo>
                    <a:lnTo>
                      <a:pt x="85" y="162"/>
                    </a:lnTo>
                    <a:lnTo>
                      <a:pt x="86" y="157"/>
                    </a:lnTo>
                    <a:lnTo>
                      <a:pt x="88" y="152"/>
                    </a:lnTo>
                    <a:lnTo>
                      <a:pt x="89" y="146"/>
                    </a:lnTo>
                    <a:lnTo>
                      <a:pt x="91" y="142"/>
                    </a:lnTo>
                    <a:lnTo>
                      <a:pt x="92" y="135"/>
                    </a:lnTo>
                    <a:lnTo>
                      <a:pt x="93" y="129"/>
                    </a:lnTo>
                    <a:lnTo>
                      <a:pt x="94" y="123"/>
                    </a:lnTo>
                    <a:lnTo>
                      <a:pt x="95" y="116"/>
                    </a:lnTo>
                    <a:lnTo>
                      <a:pt x="96" y="109"/>
                    </a:lnTo>
                    <a:lnTo>
                      <a:pt x="97" y="103"/>
                    </a:lnTo>
                    <a:lnTo>
                      <a:pt x="98" y="96"/>
                    </a:lnTo>
                    <a:lnTo>
                      <a:pt x="99" y="90"/>
                    </a:lnTo>
                    <a:lnTo>
                      <a:pt x="99" y="82"/>
                    </a:lnTo>
                    <a:lnTo>
                      <a:pt x="99" y="76"/>
                    </a:lnTo>
                    <a:lnTo>
                      <a:pt x="99" y="69"/>
                    </a:lnTo>
                    <a:lnTo>
                      <a:pt x="99" y="63"/>
                    </a:lnTo>
                    <a:lnTo>
                      <a:pt x="99" y="57"/>
                    </a:lnTo>
                    <a:lnTo>
                      <a:pt x="99" y="49"/>
                    </a:lnTo>
                    <a:lnTo>
                      <a:pt x="98" y="43"/>
                    </a:lnTo>
                    <a:lnTo>
                      <a:pt x="97" y="37"/>
                    </a:lnTo>
                    <a:lnTo>
                      <a:pt x="99" y="32"/>
                    </a:lnTo>
                    <a:lnTo>
                      <a:pt x="103" y="30"/>
                    </a:lnTo>
                    <a:lnTo>
                      <a:pt x="105" y="29"/>
                    </a:lnTo>
                    <a:lnTo>
                      <a:pt x="108" y="29"/>
                    </a:lnTo>
                    <a:lnTo>
                      <a:pt x="111" y="29"/>
                    </a:lnTo>
                    <a:lnTo>
                      <a:pt x="114" y="30"/>
                    </a:lnTo>
                    <a:lnTo>
                      <a:pt x="117" y="32"/>
                    </a:lnTo>
                    <a:lnTo>
                      <a:pt x="118" y="29"/>
                    </a:lnTo>
                    <a:lnTo>
                      <a:pt x="119" y="26"/>
                    </a:lnTo>
                    <a:lnTo>
                      <a:pt x="121" y="24"/>
                    </a:lnTo>
                    <a:lnTo>
                      <a:pt x="123" y="22"/>
                    </a:lnTo>
                    <a:lnTo>
                      <a:pt x="127" y="22"/>
                    </a:lnTo>
                    <a:lnTo>
                      <a:pt x="132" y="25"/>
                    </a:lnTo>
                    <a:lnTo>
                      <a:pt x="136" y="28"/>
                    </a:lnTo>
                    <a:lnTo>
                      <a:pt x="142" y="31"/>
                    </a:lnTo>
                    <a:lnTo>
                      <a:pt x="146" y="33"/>
                    </a:lnTo>
                    <a:lnTo>
                      <a:pt x="152" y="34"/>
                    </a:lnTo>
                    <a:lnTo>
                      <a:pt x="164" y="34"/>
                    </a:lnTo>
                    <a:lnTo>
                      <a:pt x="177" y="34"/>
                    </a:lnTo>
                    <a:lnTo>
                      <a:pt x="191" y="33"/>
                    </a:lnTo>
                    <a:lnTo>
                      <a:pt x="205" y="33"/>
                    </a:lnTo>
                    <a:lnTo>
                      <a:pt x="217" y="31"/>
                    </a:lnTo>
                    <a:lnTo>
                      <a:pt x="231" y="30"/>
                    </a:lnTo>
                    <a:lnTo>
                      <a:pt x="244" y="29"/>
                    </a:lnTo>
                    <a:lnTo>
                      <a:pt x="257" y="27"/>
                    </a:lnTo>
                    <a:lnTo>
                      <a:pt x="270" y="24"/>
                    </a:lnTo>
                    <a:lnTo>
                      <a:pt x="282" y="21"/>
                    </a:lnTo>
                    <a:lnTo>
                      <a:pt x="295" y="18"/>
                    </a:lnTo>
                    <a:lnTo>
                      <a:pt x="308" y="15"/>
                    </a:lnTo>
                    <a:lnTo>
                      <a:pt x="320" y="11"/>
                    </a:lnTo>
                    <a:lnTo>
                      <a:pt x="333" y="8"/>
                    </a:lnTo>
                    <a:lnTo>
                      <a:pt x="345" y="4"/>
                    </a:lnTo>
                    <a:lnTo>
                      <a:pt x="358" y="1"/>
                    </a:lnTo>
                    <a:lnTo>
                      <a:pt x="361" y="0"/>
                    </a:lnTo>
                    <a:lnTo>
                      <a:pt x="364" y="0"/>
                    </a:lnTo>
                    <a:lnTo>
                      <a:pt x="366" y="0"/>
                    </a:lnTo>
                    <a:lnTo>
                      <a:pt x="370" y="2"/>
                    </a:lnTo>
                    <a:lnTo>
                      <a:pt x="374" y="4"/>
                    </a:lnTo>
                    <a:lnTo>
                      <a:pt x="378" y="8"/>
                    </a:lnTo>
                    <a:lnTo>
                      <a:pt x="380" y="12"/>
                    </a:lnTo>
                    <a:lnTo>
                      <a:pt x="383" y="17"/>
                    </a:lnTo>
                    <a:lnTo>
                      <a:pt x="384" y="20"/>
                    </a:lnTo>
                    <a:lnTo>
                      <a:pt x="385" y="24"/>
                    </a:lnTo>
                    <a:lnTo>
                      <a:pt x="386" y="26"/>
                    </a:lnTo>
                    <a:lnTo>
                      <a:pt x="388" y="30"/>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64" name="Freeform 96"/>
              <p:cNvSpPr>
                <a:spLocks/>
              </p:cNvSpPr>
              <p:nvPr/>
            </p:nvSpPr>
            <p:spPr bwMode="auto">
              <a:xfrm>
                <a:off x="3623" y="3025"/>
                <a:ext cx="35" cy="38"/>
              </a:xfrm>
              <a:custGeom>
                <a:avLst/>
                <a:gdLst>
                  <a:gd name="T0" fmla="*/ 38 w 38"/>
                  <a:gd name="T1" fmla="*/ 31 h 39"/>
                  <a:gd name="T2" fmla="*/ 34 w 38"/>
                  <a:gd name="T3" fmla="*/ 29 h 39"/>
                  <a:gd name="T4" fmla="*/ 30 w 38"/>
                  <a:gd name="T5" fmla="*/ 32 h 39"/>
                  <a:gd name="T6" fmla="*/ 26 w 38"/>
                  <a:gd name="T7" fmla="*/ 34 h 39"/>
                  <a:gd name="T8" fmla="*/ 23 w 38"/>
                  <a:gd name="T9" fmla="*/ 36 h 39"/>
                  <a:gd name="T10" fmla="*/ 20 w 38"/>
                  <a:gd name="T11" fmla="*/ 38 h 39"/>
                  <a:gd name="T12" fmla="*/ 17 w 38"/>
                  <a:gd name="T13" fmla="*/ 39 h 39"/>
                  <a:gd name="T14" fmla="*/ 13 w 38"/>
                  <a:gd name="T15" fmla="*/ 38 h 39"/>
                  <a:gd name="T16" fmla="*/ 8 w 38"/>
                  <a:gd name="T17" fmla="*/ 36 h 39"/>
                  <a:gd name="T18" fmla="*/ 4 w 38"/>
                  <a:gd name="T19" fmla="*/ 33 h 39"/>
                  <a:gd name="T20" fmla="*/ 1 w 38"/>
                  <a:gd name="T21" fmla="*/ 31 h 39"/>
                  <a:gd name="T22" fmla="*/ 0 w 38"/>
                  <a:gd name="T23" fmla="*/ 26 h 39"/>
                  <a:gd name="T24" fmla="*/ 0 w 38"/>
                  <a:gd name="T25" fmla="*/ 22 h 39"/>
                  <a:gd name="T26" fmla="*/ 1 w 38"/>
                  <a:gd name="T27" fmla="*/ 18 h 39"/>
                  <a:gd name="T28" fmla="*/ 2 w 38"/>
                  <a:gd name="T29" fmla="*/ 14 h 39"/>
                  <a:gd name="T30" fmla="*/ 4 w 38"/>
                  <a:gd name="T31" fmla="*/ 11 h 39"/>
                  <a:gd name="T32" fmla="*/ 5 w 38"/>
                  <a:gd name="T33" fmla="*/ 8 h 39"/>
                  <a:gd name="T34" fmla="*/ 8 w 38"/>
                  <a:gd name="T35" fmla="*/ 4 h 39"/>
                  <a:gd name="T36" fmla="*/ 13 w 38"/>
                  <a:gd name="T37" fmla="*/ 2 h 39"/>
                  <a:gd name="T38" fmla="*/ 17 w 38"/>
                  <a:gd name="T39" fmla="*/ 0 h 39"/>
                  <a:gd name="T40" fmla="*/ 22 w 38"/>
                  <a:gd name="T41" fmla="*/ 0 h 39"/>
                  <a:gd name="T42" fmla="*/ 25 w 38"/>
                  <a:gd name="T43" fmla="*/ 3 h 39"/>
                  <a:gd name="T44" fmla="*/ 29 w 38"/>
                  <a:gd name="T45" fmla="*/ 5 h 39"/>
                  <a:gd name="T46" fmla="*/ 32 w 38"/>
                  <a:gd name="T47" fmla="*/ 8 h 39"/>
                  <a:gd name="T48" fmla="*/ 34 w 38"/>
                  <a:gd name="T49" fmla="*/ 12 h 39"/>
                  <a:gd name="T50" fmla="*/ 36 w 38"/>
                  <a:gd name="T51" fmla="*/ 15 h 39"/>
                  <a:gd name="T52" fmla="*/ 37 w 38"/>
                  <a:gd name="T53" fmla="*/ 20 h 39"/>
                  <a:gd name="T54" fmla="*/ 38 w 38"/>
                  <a:gd name="T55" fmla="*/ 24 h 39"/>
                  <a:gd name="T56" fmla="*/ 38 w 38"/>
                  <a:gd name="T57" fmla="*/ 31 h 39"/>
                  <a:gd name="T58" fmla="*/ 38 w 38"/>
                  <a:gd name="T59" fmla="*/ 31 h 3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8"/>
                  <a:gd name="T91" fmla="*/ 0 h 39"/>
                  <a:gd name="T92" fmla="*/ 38 w 38"/>
                  <a:gd name="T93" fmla="*/ 39 h 3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8" h="39">
                    <a:moveTo>
                      <a:pt x="38" y="31"/>
                    </a:moveTo>
                    <a:lnTo>
                      <a:pt x="34" y="29"/>
                    </a:lnTo>
                    <a:lnTo>
                      <a:pt x="30" y="32"/>
                    </a:lnTo>
                    <a:lnTo>
                      <a:pt x="26" y="34"/>
                    </a:lnTo>
                    <a:lnTo>
                      <a:pt x="23" y="36"/>
                    </a:lnTo>
                    <a:lnTo>
                      <a:pt x="20" y="38"/>
                    </a:lnTo>
                    <a:lnTo>
                      <a:pt x="17" y="39"/>
                    </a:lnTo>
                    <a:lnTo>
                      <a:pt x="13" y="38"/>
                    </a:lnTo>
                    <a:lnTo>
                      <a:pt x="8" y="36"/>
                    </a:lnTo>
                    <a:lnTo>
                      <a:pt x="4" y="33"/>
                    </a:lnTo>
                    <a:lnTo>
                      <a:pt x="1" y="31"/>
                    </a:lnTo>
                    <a:lnTo>
                      <a:pt x="0" y="26"/>
                    </a:lnTo>
                    <a:lnTo>
                      <a:pt x="0" y="22"/>
                    </a:lnTo>
                    <a:lnTo>
                      <a:pt x="1" y="18"/>
                    </a:lnTo>
                    <a:lnTo>
                      <a:pt x="2" y="14"/>
                    </a:lnTo>
                    <a:lnTo>
                      <a:pt x="4" y="11"/>
                    </a:lnTo>
                    <a:lnTo>
                      <a:pt x="5" y="8"/>
                    </a:lnTo>
                    <a:lnTo>
                      <a:pt x="8" y="4"/>
                    </a:lnTo>
                    <a:lnTo>
                      <a:pt x="13" y="2"/>
                    </a:lnTo>
                    <a:lnTo>
                      <a:pt x="17" y="0"/>
                    </a:lnTo>
                    <a:lnTo>
                      <a:pt x="22" y="0"/>
                    </a:lnTo>
                    <a:lnTo>
                      <a:pt x="25" y="3"/>
                    </a:lnTo>
                    <a:lnTo>
                      <a:pt x="29" y="5"/>
                    </a:lnTo>
                    <a:lnTo>
                      <a:pt x="32" y="8"/>
                    </a:lnTo>
                    <a:lnTo>
                      <a:pt x="34" y="12"/>
                    </a:lnTo>
                    <a:lnTo>
                      <a:pt x="36" y="15"/>
                    </a:lnTo>
                    <a:lnTo>
                      <a:pt x="37" y="20"/>
                    </a:lnTo>
                    <a:lnTo>
                      <a:pt x="38" y="24"/>
                    </a:lnTo>
                    <a:lnTo>
                      <a:pt x="38" y="31"/>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65" name="Freeform 97"/>
              <p:cNvSpPr>
                <a:spLocks/>
              </p:cNvSpPr>
              <p:nvPr/>
            </p:nvSpPr>
            <p:spPr bwMode="auto">
              <a:xfrm>
                <a:off x="3221" y="3039"/>
                <a:ext cx="109" cy="120"/>
              </a:xfrm>
              <a:custGeom>
                <a:avLst/>
                <a:gdLst>
                  <a:gd name="T0" fmla="*/ 99 w 110"/>
                  <a:gd name="T1" fmla="*/ 13 h 120"/>
                  <a:gd name="T2" fmla="*/ 98 w 110"/>
                  <a:gd name="T3" fmla="*/ 20 h 120"/>
                  <a:gd name="T4" fmla="*/ 99 w 110"/>
                  <a:gd name="T5" fmla="*/ 23 h 120"/>
                  <a:gd name="T6" fmla="*/ 104 w 110"/>
                  <a:gd name="T7" fmla="*/ 26 h 120"/>
                  <a:gd name="T8" fmla="*/ 108 w 110"/>
                  <a:gd name="T9" fmla="*/ 31 h 120"/>
                  <a:gd name="T10" fmla="*/ 110 w 110"/>
                  <a:gd name="T11" fmla="*/ 38 h 120"/>
                  <a:gd name="T12" fmla="*/ 104 w 110"/>
                  <a:gd name="T13" fmla="*/ 48 h 120"/>
                  <a:gd name="T14" fmla="*/ 94 w 110"/>
                  <a:gd name="T15" fmla="*/ 57 h 120"/>
                  <a:gd name="T16" fmla="*/ 84 w 110"/>
                  <a:gd name="T17" fmla="*/ 67 h 120"/>
                  <a:gd name="T18" fmla="*/ 73 w 110"/>
                  <a:gd name="T19" fmla="*/ 76 h 120"/>
                  <a:gd name="T20" fmla="*/ 63 w 110"/>
                  <a:gd name="T21" fmla="*/ 86 h 120"/>
                  <a:gd name="T22" fmla="*/ 53 w 110"/>
                  <a:gd name="T23" fmla="*/ 95 h 120"/>
                  <a:gd name="T24" fmla="*/ 43 w 110"/>
                  <a:gd name="T25" fmla="*/ 105 h 120"/>
                  <a:gd name="T26" fmla="*/ 32 w 110"/>
                  <a:gd name="T27" fmla="*/ 115 h 120"/>
                  <a:gd name="T28" fmla="*/ 27 w 110"/>
                  <a:gd name="T29" fmla="*/ 113 h 120"/>
                  <a:gd name="T30" fmla="*/ 29 w 110"/>
                  <a:gd name="T31" fmla="*/ 102 h 120"/>
                  <a:gd name="T32" fmla="*/ 34 w 110"/>
                  <a:gd name="T33" fmla="*/ 92 h 120"/>
                  <a:gd name="T34" fmla="*/ 41 w 110"/>
                  <a:gd name="T35" fmla="*/ 83 h 120"/>
                  <a:gd name="T36" fmla="*/ 48 w 110"/>
                  <a:gd name="T37" fmla="*/ 74 h 120"/>
                  <a:gd name="T38" fmla="*/ 56 w 110"/>
                  <a:gd name="T39" fmla="*/ 66 h 120"/>
                  <a:gd name="T40" fmla="*/ 64 w 110"/>
                  <a:gd name="T41" fmla="*/ 58 h 120"/>
                  <a:gd name="T42" fmla="*/ 71 w 110"/>
                  <a:gd name="T43" fmla="*/ 50 h 120"/>
                  <a:gd name="T44" fmla="*/ 70 w 110"/>
                  <a:gd name="T45" fmla="*/ 42 h 120"/>
                  <a:gd name="T46" fmla="*/ 63 w 110"/>
                  <a:gd name="T47" fmla="*/ 44 h 120"/>
                  <a:gd name="T48" fmla="*/ 56 w 110"/>
                  <a:gd name="T49" fmla="*/ 48 h 120"/>
                  <a:gd name="T50" fmla="*/ 48 w 110"/>
                  <a:gd name="T51" fmla="*/ 54 h 120"/>
                  <a:gd name="T52" fmla="*/ 41 w 110"/>
                  <a:gd name="T53" fmla="*/ 60 h 120"/>
                  <a:gd name="T54" fmla="*/ 34 w 110"/>
                  <a:gd name="T55" fmla="*/ 66 h 120"/>
                  <a:gd name="T56" fmla="*/ 27 w 110"/>
                  <a:gd name="T57" fmla="*/ 72 h 120"/>
                  <a:gd name="T58" fmla="*/ 19 w 110"/>
                  <a:gd name="T59" fmla="*/ 77 h 120"/>
                  <a:gd name="T60" fmla="*/ 12 w 110"/>
                  <a:gd name="T61" fmla="*/ 83 h 120"/>
                  <a:gd name="T62" fmla="*/ 4 w 110"/>
                  <a:gd name="T63" fmla="*/ 87 h 120"/>
                  <a:gd name="T64" fmla="*/ 1 w 110"/>
                  <a:gd name="T65" fmla="*/ 81 h 120"/>
                  <a:gd name="T66" fmla="*/ 5 w 110"/>
                  <a:gd name="T67" fmla="*/ 67 h 120"/>
                  <a:gd name="T68" fmla="*/ 13 w 110"/>
                  <a:gd name="T69" fmla="*/ 54 h 120"/>
                  <a:gd name="T70" fmla="*/ 22 w 110"/>
                  <a:gd name="T71" fmla="*/ 41 h 120"/>
                  <a:gd name="T72" fmla="*/ 34 w 110"/>
                  <a:gd name="T73" fmla="*/ 30 h 120"/>
                  <a:gd name="T74" fmla="*/ 47 w 110"/>
                  <a:gd name="T75" fmla="*/ 20 h 120"/>
                  <a:gd name="T76" fmla="*/ 60 w 110"/>
                  <a:gd name="T77" fmla="*/ 10 h 120"/>
                  <a:gd name="T78" fmla="*/ 73 w 110"/>
                  <a:gd name="T79" fmla="*/ 3 h 120"/>
                  <a:gd name="T80" fmla="*/ 82 w 110"/>
                  <a:gd name="T81" fmla="*/ 0 h 120"/>
                  <a:gd name="T82" fmla="*/ 88 w 110"/>
                  <a:gd name="T83" fmla="*/ 1 h 120"/>
                  <a:gd name="T84" fmla="*/ 95 w 110"/>
                  <a:gd name="T85" fmla="*/ 6 h 120"/>
                  <a:gd name="T86" fmla="*/ 99 w 110"/>
                  <a:gd name="T87" fmla="*/ 11 h 12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0"/>
                  <a:gd name="T133" fmla="*/ 0 h 120"/>
                  <a:gd name="T134" fmla="*/ 110 w 110"/>
                  <a:gd name="T135" fmla="*/ 120 h 12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0" h="120">
                    <a:moveTo>
                      <a:pt x="99" y="11"/>
                    </a:moveTo>
                    <a:lnTo>
                      <a:pt x="99" y="13"/>
                    </a:lnTo>
                    <a:lnTo>
                      <a:pt x="99" y="18"/>
                    </a:lnTo>
                    <a:lnTo>
                      <a:pt x="98" y="20"/>
                    </a:lnTo>
                    <a:lnTo>
                      <a:pt x="95" y="21"/>
                    </a:lnTo>
                    <a:lnTo>
                      <a:pt x="99" y="23"/>
                    </a:lnTo>
                    <a:lnTo>
                      <a:pt x="102" y="25"/>
                    </a:lnTo>
                    <a:lnTo>
                      <a:pt x="104" y="26"/>
                    </a:lnTo>
                    <a:lnTo>
                      <a:pt x="107" y="29"/>
                    </a:lnTo>
                    <a:lnTo>
                      <a:pt x="108" y="31"/>
                    </a:lnTo>
                    <a:lnTo>
                      <a:pt x="110" y="34"/>
                    </a:lnTo>
                    <a:lnTo>
                      <a:pt x="110" y="38"/>
                    </a:lnTo>
                    <a:lnTo>
                      <a:pt x="110" y="43"/>
                    </a:lnTo>
                    <a:lnTo>
                      <a:pt x="104" y="48"/>
                    </a:lnTo>
                    <a:lnTo>
                      <a:pt x="99" y="53"/>
                    </a:lnTo>
                    <a:lnTo>
                      <a:pt x="94" y="57"/>
                    </a:lnTo>
                    <a:lnTo>
                      <a:pt x="89" y="62"/>
                    </a:lnTo>
                    <a:lnTo>
                      <a:pt x="84" y="67"/>
                    </a:lnTo>
                    <a:lnTo>
                      <a:pt x="78" y="72"/>
                    </a:lnTo>
                    <a:lnTo>
                      <a:pt x="73" y="76"/>
                    </a:lnTo>
                    <a:lnTo>
                      <a:pt x="69" y="82"/>
                    </a:lnTo>
                    <a:lnTo>
                      <a:pt x="63" y="86"/>
                    </a:lnTo>
                    <a:lnTo>
                      <a:pt x="58" y="91"/>
                    </a:lnTo>
                    <a:lnTo>
                      <a:pt x="53" y="95"/>
                    </a:lnTo>
                    <a:lnTo>
                      <a:pt x="48" y="100"/>
                    </a:lnTo>
                    <a:lnTo>
                      <a:pt x="43" y="105"/>
                    </a:lnTo>
                    <a:lnTo>
                      <a:pt x="37" y="109"/>
                    </a:lnTo>
                    <a:lnTo>
                      <a:pt x="32" y="115"/>
                    </a:lnTo>
                    <a:lnTo>
                      <a:pt x="28" y="120"/>
                    </a:lnTo>
                    <a:lnTo>
                      <a:pt x="27" y="113"/>
                    </a:lnTo>
                    <a:lnTo>
                      <a:pt x="28" y="107"/>
                    </a:lnTo>
                    <a:lnTo>
                      <a:pt x="29" y="102"/>
                    </a:lnTo>
                    <a:lnTo>
                      <a:pt x="32" y="97"/>
                    </a:lnTo>
                    <a:lnTo>
                      <a:pt x="34" y="92"/>
                    </a:lnTo>
                    <a:lnTo>
                      <a:pt x="37" y="88"/>
                    </a:lnTo>
                    <a:lnTo>
                      <a:pt x="41" y="83"/>
                    </a:lnTo>
                    <a:lnTo>
                      <a:pt x="45" y="79"/>
                    </a:lnTo>
                    <a:lnTo>
                      <a:pt x="48" y="74"/>
                    </a:lnTo>
                    <a:lnTo>
                      <a:pt x="53" y="70"/>
                    </a:lnTo>
                    <a:lnTo>
                      <a:pt x="56" y="66"/>
                    </a:lnTo>
                    <a:lnTo>
                      <a:pt x="60" y="62"/>
                    </a:lnTo>
                    <a:lnTo>
                      <a:pt x="64" y="58"/>
                    </a:lnTo>
                    <a:lnTo>
                      <a:pt x="68" y="54"/>
                    </a:lnTo>
                    <a:lnTo>
                      <a:pt x="71" y="50"/>
                    </a:lnTo>
                    <a:lnTo>
                      <a:pt x="74" y="46"/>
                    </a:lnTo>
                    <a:lnTo>
                      <a:pt x="70" y="42"/>
                    </a:lnTo>
                    <a:lnTo>
                      <a:pt x="67" y="42"/>
                    </a:lnTo>
                    <a:lnTo>
                      <a:pt x="63" y="44"/>
                    </a:lnTo>
                    <a:lnTo>
                      <a:pt x="61" y="46"/>
                    </a:lnTo>
                    <a:lnTo>
                      <a:pt x="56" y="48"/>
                    </a:lnTo>
                    <a:lnTo>
                      <a:pt x="53" y="51"/>
                    </a:lnTo>
                    <a:lnTo>
                      <a:pt x="48" y="54"/>
                    </a:lnTo>
                    <a:lnTo>
                      <a:pt x="45" y="57"/>
                    </a:lnTo>
                    <a:lnTo>
                      <a:pt x="41" y="60"/>
                    </a:lnTo>
                    <a:lnTo>
                      <a:pt x="37" y="63"/>
                    </a:lnTo>
                    <a:lnTo>
                      <a:pt x="34" y="66"/>
                    </a:lnTo>
                    <a:lnTo>
                      <a:pt x="31" y="69"/>
                    </a:lnTo>
                    <a:lnTo>
                      <a:pt x="27" y="72"/>
                    </a:lnTo>
                    <a:lnTo>
                      <a:pt x="23" y="75"/>
                    </a:lnTo>
                    <a:lnTo>
                      <a:pt x="19" y="77"/>
                    </a:lnTo>
                    <a:lnTo>
                      <a:pt x="16" y="81"/>
                    </a:lnTo>
                    <a:lnTo>
                      <a:pt x="12" y="83"/>
                    </a:lnTo>
                    <a:lnTo>
                      <a:pt x="8" y="85"/>
                    </a:lnTo>
                    <a:lnTo>
                      <a:pt x="4" y="87"/>
                    </a:lnTo>
                    <a:lnTo>
                      <a:pt x="0" y="89"/>
                    </a:lnTo>
                    <a:lnTo>
                      <a:pt x="1" y="81"/>
                    </a:lnTo>
                    <a:lnTo>
                      <a:pt x="3" y="74"/>
                    </a:lnTo>
                    <a:lnTo>
                      <a:pt x="5" y="67"/>
                    </a:lnTo>
                    <a:lnTo>
                      <a:pt x="9" y="61"/>
                    </a:lnTo>
                    <a:lnTo>
                      <a:pt x="13" y="54"/>
                    </a:lnTo>
                    <a:lnTo>
                      <a:pt x="18" y="48"/>
                    </a:lnTo>
                    <a:lnTo>
                      <a:pt x="22" y="41"/>
                    </a:lnTo>
                    <a:lnTo>
                      <a:pt x="29" y="36"/>
                    </a:lnTo>
                    <a:lnTo>
                      <a:pt x="34" y="30"/>
                    </a:lnTo>
                    <a:lnTo>
                      <a:pt x="41" y="25"/>
                    </a:lnTo>
                    <a:lnTo>
                      <a:pt x="47" y="20"/>
                    </a:lnTo>
                    <a:lnTo>
                      <a:pt x="54" y="16"/>
                    </a:lnTo>
                    <a:lnTo>
                      <a:pt x="60" y="10"/>
                    </a:lnTo>
                    <a:lnTo>
                      <a:pt x="67" y="7"/>
                    </a:lnTo>
                    <a:lnTo>
                      <a:pt x="73" y="3"/>
                    </a:lnTo>
                    <a:lnTo>
                      <a:pt x="79" y="1"/>
                    </a:lnTo>
                    <a:lnTo>
                      <a:pt x="82" y="0"/>
                    </a:lnTo>
                    <a:lnTo>
                      <a:pt x="85" y="1"/>
                    </a:lnTo>
                    <a:lnTo>
                      <a:pt x="88" y="1"/>
                    </a:lnTo>
                    <a:lnTo>
                      <a:pt x="91" y="3"/>
                    </a:lnTo>
                    <a:lnTo>
                      <a:pt x="95" y="6"/>
                    </a:lnTo>
                    <a:lnTo>
                      <a:pt x="99" y="11"/>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66" name="Freeform 98"/>
              <p:cNvSpPr>
                <a:spLocks/>
              </p:cNvSpPr>
              <p:nvPr/>
            </p:nvSpPr>
            <p:spPr bwMode="auto">
              <a:xfrm>
                <a:off x="3356" y="3062"/>
                <a:ext cx="33" cy="54"/>
              </a:xfrm>
              <a:custGeom>
                <a:avLst/>
                <a:gdLst>
                  <a:gd name="T0" fmla="*/ 31 w 33"/>
                  <a:gd name="T1" fmla="*/ 17 h 54"/>
                  <a:gd name="T2" fmla="*/ 31 w 33"/>
                  <a:gd name="T3" fmla="*/ 21 h 54"/>
                  <a:gd name="T4" fmla="*/ 32 w 33"/>
                  <a:gd name="T5" fmla="*/ 27 h 54"/>
                  <a:gd name="T6" fmla="*/ 32 w 33"/>
                  <a:gd name="T7" fmla="*/ 32 h 54"/>
                  <a:gd name="T8" fmla="*/ 33 w 33"/>
                  <a:gd name="T9" fmla="*/ 37 h 54"/>
                  <a:gd name="T10" fmla="*/ 33 w 33"/>
                  <a:gd name="T11" fmla="*/ 42 h 54"/>
                  <a:gd name="T12" fmla="*/ 33 w 33"/>
                  <a:gd name="T13" fmla="*/ 46 h 54"/>
                  <a:gd name="T14" fmla="*/ 31 w 33"/>
                  <a:gd name="T15" fmla="*/ 51 h 54"/>
                  <a:gd name="T16" fmla="*/ 28 w 33"/>
                  <a:gd name="T17" fmla="*/ 54 h 54"/>
                  <a:gd name="T18" fmla="*/ 24 w 33"/>
                  <a:gd name="T19" fmla="*/ 54 h 54"/>
                  <a:gd name="T20" fmla="*/ 21 w 33"/>
                  <a:gd name="T21" fmla="*/ 53 h 54"/>
                  <a:gd name="T22" fmla="*/ 18 w 33"/>
                  <a:gd name="T23" fmla="*/ 52 h 54"/>
                  <a:gd name="T24" fmla="*/ 17 w 33"/>
                  <a:gd name="T25" fmla="*/ 51 h 54"/>
                  <a:gd name="T26" fmla="*/ 13 w 33"/>
                  <a:gd name="T27" fmla="*/ 47 h 54"/>
                  <a:gd name="T28" fmla="*/ 11 w 33"/>
                  <a:gd name="T29" fmla="*/ 43 h 54"/>
                  <a:gd name="T30" fmla="*/ 8 w 33"/>
                  <a:gd name="T31" fmla="*/ 38 h 54"/>
                  <a:gd name="T32" fmla="*/ 6 w 33"/>
                  <a:gd name="T33" fmla="*/ 32 h 54"/>
                  <a:gd name="T34" fmla="*/ 4 w 33"/>
                  <a:gd name="T35" fmla="*/ 28 h 54"/>
                  <a:gd name="T36" fmla="*/ 2 w 33"/>
                  <a:gd name="T37" fmla="*/ 23 h 54"/>
                  <a:gd name="T38" fmla="*/ 2 w 33"/>
                  <a:gd name="T39" fmla="*/ 17 h 54"/>
                  <a:gd name="T40" fmla="*/ 2 w 33"/>
                  <a:gd name="T41" fmla="*/ 12 h 54"/>
                  <a:gd name="T42" fmla="*/ 2 w 33"/>
                  <a:gd name="T43" fmla="*/ 8 h 54"/>
                  <a:gd name="T44" fmla="*/ 0 w 33"/>
                  <a:gd name="T45" fmla="*/ 4 h 54"/>
                  <a:gd name="T46" fmla="*/ 1 w 33"/>
                  <a:gd name="T47" fmla="*/ 2 h 54"/>
                  <a:gd name="T48" fmla="*/ 4 w 33"/>
                  <a:gd name="T49" fmla="*/ 1 h 54"/>
                  <a:gd name="T50" fmla="*/ 6 w 33"/>
                  <a:gd name="T51" fmla="*/ 0 h 54"/>
                  <a:gd name="T52" fmla="*/ 10 w 33"/>
                  <a:gd name="T53" fmla="*/ 0 h 54"/>
                  <a:gd name="T54" fmla="*/ 15 w 33"/>
                  <a:gd name="T55" fmla="*/ 1 h 54"/>
                  <a:gd name="T56" fmla="*/ 19 w 33"/>
                  <a:gd name="T57" fmla="*/ 4 h 54"/>
                  <a:gd name="T58" fmla="*/ 21 w 33"/>
                  <a:gd name="T59" fmla="*/ 8 h 54"/>
                  <a:gd name="T60" fmla="*/ 24 w 33"/>
                  <a:gd name="T61" fmla="*/ 11 h 54"/>
                  <a:gd name="T62" fmla="*/ 28 w 33"/>
                  <a:gd name="T63" fmla="*/ 14 h 54"/>
                  <a:gd name="T64" fmla="*/ 31 w 33"/>
                  <a:gd name="T65" fmla="*/ 17 h 54"/>
                  <a:gd name="T66" fmla="*/ 31 w 33"/>
                  <a:gd name="T67" fmla="*/ 17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3"/>
                  <a:gd name="T103" fmla="*/ 0 h 54"/>
                  <a:gd name="T104" fmla="*/ 33 w 33"/>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3" h="54">
                    <a:moveTo>
                      <a:pt x="31" y="17"/>
                    </a:moveTo>
                    <a:lnTo>
                      <a:pt x="31" y="21"/>
                    </a:lnTo>
                    <a:lnTo>
                      <a:pt x="32" y="27"/>
                    </a:lnTo>
                    <a:lnTo>
                      <a:pt x="32" y="32"/>
                    </a:lnTo>
                    <a:lnTo>
                      <a:pt x="33" y="37"/>
                    </a:lnTo>
                    <a:lnTo>
                      <a:pt x="33" y="42"/>
                    </a:lnTo>
                    <a:lnTo>
                      <a:pt x="33" y="46"/>
                    </a:lnTo>
                    <a:lnTo>
                      <a:pt x="31" y="51"/>
                    </a:lnTo>
                    <a:lnTo>
                      <a:pt x="28" y="54"/>
                    </a:lnTo>
                    <a:lnTo>
                      <a:pt x="24" y="54"/>
                    </a:lnTo>
                    <a:lnTo>
                      <a:pt x="21" y="53"/>
                    </a:lnTo>
                    <a:lnTo>
                      <a:pt x="18" y="52"/>
                    </a:lnTo>
                    <a:lnTo>
                      <a:pt x="17" y="51"/>
                    </a:lnTo>
                    <a:lnTo>
                      <a:pt x="13" y="47"/>
                    </a:lnTo>
                    <a:lnTo>
                      <a:pt x="11" y="43"/>
                    </a:lnTo>
                    <a:lnTo>
                      <a:pt x="8" y="38"/>
                    </a:lnTo>
                    <a:lnTo>
                      <a:pt x="6" y="32"/>
                    </a:lnTo>
                    <a:lnTo>
                      <a:pt x="4" y="28"/>
                    </a:lnTo>
                    <a:lnTo>
                      <a:pt x="2" y="23"/>
                    </a:lnTo>
                    <a:lnTo>
                      <a:pt x="2" y="17"/>
                    </a:lnTo>
                    <a:lnTo>
                      <a:pt x="2" y="12"/>
                    </a:lnTo>
                    <a:lnTo>
                      <a:pt x="2" y="8"/>
                    </a:lnTo>
                    <a:lnTo>
                      <a:pt x="0" y="4"/>
                    </a:lnTo>
                    <a:lnTo>
                      <a:pt x="1" y="2"/>
                    </a:lnTo>
                    <a:lnTo>
                      <a:pt x="4" y="1"/>
                    </a:lnTo>
                    <a:lnTo>
                      <a:pt x="6" y="0"/>
                    </a:lnTo>
                    <a:lnTo>
                      <a:pt x="10" y="0"/>
                    </a:lnTo>
                    <a:lnTo>
                      <a:pt x="15" y="1"/>
                    </a:lnTo>
                    <a:lnTo>
                      <a:pt x="19" y="4"/>
                    </a:lnTo>
                    <a:lnTo>
                      <a:pt x="21" y="8"/>
                    </a:lnTo>
                    <a:lnTo>
                      <a:pt x="24" y="11"/>
                    </a:lnTo>
                    <a:lnTo>
                      <a:pt x="28" y="14"/>
                    </a:lnTo>
                    <a:lnTo>
                      <a:pt x="31" y="17"/>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67" name="Freeform 99"/>
              <p:cNvSpPr>
                <a:spLocks/>
              </p:cNvSpPr>
              <p:nvPr/>
            </p:nvSpPr>
            <p:spPr bwMode="auto">
              <a:xfrm>
                <a:off x="3523" y="3100"/>
                <a:ext cx="31" cy="30"/>
              </a:xfrm>
              <a:custGeom>
                <a:avLst/>
                <a:gdLst>
                  <a:gd name="T0" fmla="*/ 31 w 31"/>
                  <a:gd name="T1" fmla="*/ 8 h 31"/>
                  <a:gd name="T2" fmla="*/ 29 w 31"/>
                  <a:gd name="T3" fmla="*/ 11 h 31"/>
                  <a:gd name="T4" fmla="*/ 28 w 31"/>
                  <a:gd name="T5" fmla="*/ 14 h 31"/>
                  <a:gd name="T6" fmla="*/ 26 w 31"/>
                  <a:gd name="T7" fmla="*/ 17 h 31"/>
                  <a:gd name="T8" fmla="*/ 25 w 31"/>
                  <a:gd name="T9" fmla="*/ 21 h 31"/>
                  <a:gd name="T10" fmla="*/ 22 w 31"/>
                  <a:gd name="T11" fmla="*/ 26 h 31"/>
                  <a:gd name="T12" fmla="*/ 18 w 31"/>
                  <a:gd name="T13" fmla="*/ 31 h 31"/>
                  <a:gd name="T14" fmla="*/ 12 w 31"/>
                  <a:gd name="T15" fmla="*/ 31 h 31"/>
                  <a:gd name="T16" fmla="*/ 8 w 31"/>
                  <a:gd name="T17" fmla="*/ 31 h 31"/>
                  <a:gd name="T18" fmla="*/ 3 w 31"/>
                  <a:gd name="T19" fmla="*/ 29 h 31"/>
                  <a:gd name="T20" fmla="*/ 1 w 31"/>
                  <a:gd name="T21" fmla="*/ 25 h 31"/>
                  <a:gd name="T22" fmla="*/ 0 w 31"/>
                  <a:gd name="T23" fmla="*/ 22 h 31"/>
                  <a:gd name="T24" fmla="*/ 0 w 31"/>
                  <a:gd name="T25" fmla="*/ 17 h 31"/>
                  <a:gd name="T26" fmla="*/ 0 w 31"/>
                  <a:gd name="T27" fmla="*/ 14 h 31"/>
                  <a:gd name="T28" fmla="*/ 2 w 31"/>
                  <a:gd name="T29" fmla="*/ 12 h 31"/>
                  <a:gd name="T30" fmla="*/ 3 w 31"/>
                  <a:gd name="T31" fmla="*/ 8 h 31"/>
                  <a:gd name="T32" fmla="*/ 4 w 31"/>
                  <a:gd name="T33" fmla="*/ 5 h 31"/>
                  <a:gd name="T34" fmla="*/ 6 w 31"/>
                  <a:gd name="T35" fmla="*/ 3 h 31"/>
                  <a:gd name="T36" fmla="*/ 9 w 31"/>
                  <a:gd name="T37" fmla="*/ 0 h 31"/>
                  <a:gd name="T38" fmla="*/ 12 w 31"/>
                  <a:gd name="T39" fmla="*/ 0 h 31"/>
                  <a:gd name="T40" fmla="*/ 15 w 31"/>
                  <a:gd name="T41" fmla="*/ 0 h 31"/>
                  <a:gd name="T42" fmla="*/ 18 w 31"/>
                  <a:gd name="T43" fmla="*/ 0 h 31"/>
                  <a:gd name="T44" fmla="*/ 22 w 31"/>
                  <a:gd name="T45" fmla="*/ 0 h 31"/>
                  <a:gd name="T46" fmla="*/ 24 w 31"/>
                  <a:gd name="T47" fmla="*/ 0 h 31"/>
                  <a:gd name="T48" fmla="*/ 27 w 31"/>
                  <a:gd name="T49" fmla="*/ 2 h 31"/>
                  <a:gd name="T50" fmla="*/ 29 w 31"/>
                  <a:gd name="T51" fmla="*/ 4 h 31"/>
                  <a:gd name="T52" fmla="*/ 31 w 31"/>
                  <a:gd name="T53" fmla="*/ 8 h 31"/>
                  <a:gd name="T54" fmla="*/ 31 w 31"/>
                  <a:gd name="T55" fmla="*/ 8 h 3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1"/>
                  <a:gd name="T85" fmla="*/ 0 h 31"/>
                  <a:gd name="T86" fmla="*/ 31 w 31"/>
                  <a:gd name="T87" fmla="*/ 31 h 3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1" h="31">
                    <a:moveTo>
                      <a:pt x="31" y="8"/>
                    </a:moveTo>
                    <a:lnTo>
                      <a:pt x="29" y="11"/>
                    </a:lnTo>
                    <a:lnTo>
                      <a:pt x="28" y="14"/>
                    </a:lnTo>
                    <a:lnTo>
                      <a:pt x="26" y="17"/>
                    </a:lnTo>
                    <a:lnTo>
                      <a:pt x="25" y="21"/>
                    </a:lnTo>
                    <a:lnTo>
                      <a:pt x="22" y="26"/>
                    </a:lnTo>
                    <a:lnTo>
                      <a:pt x="18" y="31"/>
                    </a:lnTo>
                    <a:lnTo>
                      <a:pt x="12" y="31"/>
                    </a:lnTo>
                    <a:lnTo>
                      <a:pt x="8" y="31"/>
                    </a:lnTo>
                    <a:lnTo>
                      <a:pt x="3" y="29"/>
                    </a:lnTo>
                    <a:lnTo>
                      <a:pt x="1" y="25"/>
                    </a:lnTo>
                    <a:lnTo>
                      <a:pt x="0" y="22"/>
                    </a:lnTo>
                    <a:lnTo>
                      <a:pt x="0" y="17"/>
                    </a:lnTo>
                    <a:lnTo>
                      <a:pt x="0" y="14"/>
                    </a:lnTo>
                    <a:lnTo>
                      <a:pt x="2" y="12"/>
                    </a:lnTo>
                    <a:lnTo>
                      <a:pt x="3" y="8"/>
                    </a:lnTo>
                    <a:lnTo>
                      <a:pt x="4" y="5"/>
                    </a:lnTo>
                    <a:lnTo>
                      <a:pt x="6" y="3"/>
                    </a:lnTo>
                    <a:lnTo>
                      <a:pt x="9" y="0"/>
                    </a:lnTo>
                    <a:lnTo>
                      <a:pt x="12" y="0"/>
                    </a:lnTo>
                    <a:lnTo>
                      <a:pt x="15" y="0"/>
                    </a:lnTo>
                    <a:lnTo>
                      <a:pt x="18" y="0"/>
                    </a:lnTo>
                    <a:lnTo>
                      <a:pt x="22" y="0"/>
                    </a:lnTo>
                    <a:lnTo>
                      <a:pt x="24" y="0"/>
                    </a:lnTo>
                    <a:lnTo>
                      <a:pt x="27" y="2"/>
                    </a:lnTo>
                    <a:lnTo>
                      <a:pt x="29" y="4"/>
                    </a:lnTo>
                    <a:lnTo>
                      <a:pt x="31" y="8"/>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68" name="Freeform 100"/>
              <p:cNvSpPr>
                <a:spLocks/>
              </p:cNvSpPr>
              <p:nvPr/>
            </p:nvSpPr>
            <p:spPr bwMode="auto">
              <a:xfrm>
                <a:off x="3392" y="3174"/>
                <a:ext cx="100" cy="239"/>
              </a:xfrm>
              <a:custGeom>
                <a:avLst/>
                <a:gdLst>
                  <a:gd name="T0" fmla="*/ 14 w 101"/>
                  <a:gd name="T1" fmla="*/ 0 h 241"/>
                  <a:gd name="T2" fmla="*/ 15 w 101"/>
                  <a:gd name="T3" fmla="*/ 12 h 241"/>
                  <a:gd name="T4" fmla="*/ 17 w 101"/>
                  <a:gd name="T5" fmla="*/ 22 h 241"/>
                  <a:gd name="T6" fmla="*/ 19 w 101"/>
                  <a:gd name="T7" fmla="*/ 32 h 241"/>
                  <a:gd name="T8" fmla="*/ 21 w 101"/>
                  <a:gd name="T9" fmla="*/ 44 h 241"/>
                  <a:gd name="T10" fmla="*/ 23 w 101"/>
                  <a:gd name="T11" fmla="*/ 55 h 241"/>
                  <a:gd name="T12" fmla="*/ 26 w 101"/>
                  <a:gd name="T13" fmla="*/ 65 h 241"/>
                  <a:gd name="T14" fmla="*/ 29 w 101"/>
                  <a:gd name="T15" fmla="*/ 76 h 241"/>
                  <a:gd name="T16" fmla="*/ 32 w 101"/>
                  <a:gd name="T17" fmla="*/ 87 h 241"/>
                  <a:gd name="T18" fmla="*/ 35 w 101"/>
                  <a:gd name="T19" fmla="*/ 97 h 241"/>
                  <a:gd name="T20" fmla="*/ 38 w 101"/>
                  <a:gd name="T21" fmla="*/ 107 h 241"/>
                  <a:gd name="T22" fmla="*/ 41 w 101"/>
                  <a:gd name="T23" fmla="*/ 117 h 241"/>
                  <a:gd name="T24" fmla="*/ 45 w 101"/>
                  <a:gd name="T25" fmla="*/ 128 h 241"/>
                  <a:gd name="T26" fmla="*/ 49 w 101"/>
                  <a:gd name="T27" fmla="*/ 138 h 241"/>
                  <a:gd name="T28" fmla="*/ 52 w 101"/>
                  <a:gd name="T29" fmla="*/ 149 h 241"/>
                  <a:gd name="T30" fmla="*/ 56 w 101"/>
                  <a:gd name="T31" fmla="*/ 159 h 241"/>
                  <a:gd name="T32" fmla="*/ 60 w 101"/>
                  <a:gd name="T33" fmla="*/ 170 h 241"/>
                  <a:gd name="T34" fmla="*/ 62 w 101"/>
                  <a:gd name="T35" fmla="*/ 174 h 241"/>
                  <a:gd name="T36" fmla="*/ 65 w 101"/>
                  <a:gd name="T37" fmla="*/ 178 h 241"/>
                  <a:gd name="T38" fmla="*/ 67 w 101"/>
                  <a:gd name="T39" fmla="*/ 183 h 241"/>
                  <a:gd name="T40" fmla="*/ 69 w 101"/>
                  <a:gd name="T41" fmla="*/ 187 h 241"/>
                  <a:gd name="T42" fmla="*/ 71 w 101"/>
                  <a:gd name="T43" fmla="*/ 191 h 241"/>
                  <a:gd name="T44" fmla="*/ 74 w 101"/>
                  <a:gd name="T45" fmla="*/ 197 h 241"/>
                  <a:gd name="T46" fmla="*/ 76 w 101"/>
                  <a:gd name="T47" fmla="*/ 201 h 241"/>
                  <a:gd name="T48" fmla="*/ 79 w 101"/>
                  <a:gd name="T49" fmla="*/ 206 h 241"/>
                  <a:gd name="T50" fmla="*/ 81 w 101"/>
                  <a:gd name="T51" fmla="*/ 210 h 241"/>
                  <a:gd name="T52" fmla="*/ 83 w 101"/>
                  <a:gd name="T53" fmla="*/ 214 h 241"/>
                  <a:gd name="T54" fmla="*/ 85 w 101"/>
                  <a:gd name="T55" fmla="*/ 218 h 241"/>
                  <a:gd name="T56" fmla="*/ 89 w 101"/>
                  <a:gd name="T57" fmla="*/ 223 h 241"/>
                  <a:gd name="T58" fmla="*/ 91 w 101"/>
                  <a:gd name="T59" fmla="*/ 227 h 241"/>
                  <a:gd name="T60" fmla="*/ 94 w 101"/>
                  <a:gd name="T61" fmla="*/ 232 h 241"/>
                  <a:gd name="T62" fmla="*/ 97 w 101"/>
                  <a:gd name="T63" fmla="*/ 236 h 241"/>
                  <a:gd name="T64" fmla="*/ 101 w 101"/>
                  <a:gd name="T65" fmla="*/ 241 h 241"/>
                  <a:gd name="T66" fmla="*/ 90 w 101"/>
                  <a:gd name="T67" fmla="*/ 230 h 241"/>
                  <a:gd name="T68" fmla="*/ 81 w 101"/>
                  <a:gd name="T69" fmla="*/ 219 h 241"/>
                  <a:gd name="T70" fmla="*/ 72 w 101"/>
                  <a:gd name="T71" fmla="*/ 208 h 241"/>
                  <a:gd name="T72" fmla="*/ 64 w 101"/>
                  <a:gd name="T73" fmla="*/ 197 h 241"/>
                  <a:gd name="T74" fmla="*/ 56 w 101"/>
                  <a:gd name="T75" fmla="*/ 184 h 241"/>
                  <a:gd name="T76" fmla="*/ 49 w 101"/>
                  <a:gd name="T77" fmla="*/ 172 h 241"/>
                  <a:gd name="T78" fmla="*/ 42 w 101"/>
                  <a:gd name="T79" fmla="*/ 159 h 241"/>
                  <a:gd name="T80" fmla="*/ 37 w 101"/>
                  <a:gd name="T81" fmla="*/ 146 h 241"/>
                  <a:gd name="T82" fmla="*/ 31 w 101"/>
                  <a:gd name="T83" fmla="*/ 132 h 241"/>
                  <a:gd name="T84" fmla="*/ 25 w 101"/>
                  <a:gd name="T85" fmla="*/ 119 h 241"/>
                  <a:gd name="T86" fmla="*/ 21 w 101"/>
                  <a:gd name="T87" fmla="*/ 106 h 241"/>
                  <a:gd name="T88" fmla="*/ 16 w 101"/>
                  <a:gd name="T89" fmla="*/ 92 h 241"/>
                  <a:gd name="T90" fmla="*/ 11 w 101"/>
                  <a:gd name="T91" fmla="*/ 78 h 241"/>
                  <a:gd name="T92" fmla="*/ 8 w 101"/>
                  <a:gd name="T93" fmla="*/ 64 h 241"/>
                  <a:gd name="T94" fmla="*/ 4 w 101"/>
                  <a:gd name="T95" fmla="*/ 51 h 241"/>
                  <a:gd name="T96" fmla="*/ 0 w 101"/>
                  <a:gd name="T97" fmla="*/ 37 h 241"/>
                  <a:gd name="T98" fmla="*/ 0 w 101"/>
                  <a:gd name="T99" fmla="*/ 34 h 241"/>
                  <a:gd name="T100" fmla="*/ 0 w 101"/>
                  <a:gd name="T101" fmla="*/ 31 h 241"/>
                  <a:gd name="T102" fmla="*/ 0 w 101"/>
                  <a:gd name="T103" fmla="*/ 28 h 241"/>
                  <a:gd name="T104" fmla="*/ 0 w 101"/>
                  <a:gd name="T105" fmla="*/ 26 h 241"/>
                  <a:gd name="T106" fmla="*/ 0 w 101"/>
                  <a:gd name="T107" fmla="*/ 22 h 241"/>
                  <a:gd name="T108" fmla="*/ 0 w 101"/>
                  <a:gd name="T109" fmla="*/ 19 h 241"/>
                  <a:gd name="T110" fmla="*/ 0 w 101"/>
                  <a:gd name="T111" fmla="*/ 17 h 241"/>
                  <a:gd name="T112" fmla="*/ 1 w 101"/>
                  <a:gd name="T113" fmla="*/ 15 h 241"/>
                  <a:gd name="T114" fmla="*/ 3 w 101"/>
                  <a:gd name="T115" fmla="*/ 9 h 241"/>
                  <a:gd name="T116" fmla="*/ 5 w 101"/>
                  <a:gd name="T117" fmla="*/ 4 h 241"/>
                  <a:gd name="T118" fmla="*/ 9 w 101"/>
                  <a:gd name="T119" fmla="*/ 1 h 241"/>
                  <a:gd name="T120" fmla="*/ 14 w 101"/>
                  <a:gd name="T121" fmla="*/ 0 h 241"/>
                  <a:gd name="T122" fmla="*/ 14 w 101"/>
                  <a:gd name="T123" fmla="*/ 0 h 2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1"/>
                  <a:gd name="T187" fmla="*/ 0 h 241"/>
                  <a:gd name="T188" fmla="*/ 101 w 101"/>
                  <a:gd name="T189" fmla="*/ 241 h 2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1" h="241">
                    <a:moveTo>
                      <a:pt x="14" y="0"/>
                    </a:moveTo>
                    <a:lnTo>
                      <a:pt x="15" y="12"/>
                    </a:lnTo>
                    <a:lnTo>
                      <a:pt x="17" y="22"/>
                    </a:lnTo>
                    <a:lnTo>
                      <a:pt x="19" y="32"/>
                    </a:lnTo>
                    <a:lnTo>
                      <a:pt x="21" y="44"/>
                    </a:lnTo>
                    <a:lnTo>
                      <a:pt x="23" y="55"/>
                    </a:lnTo>
                    <a:lnTo>
                      <a:pt x="26" y="65"/>
                    </a:lnTo>
                    <a:lnTo>
                      <a:pt x="29" y="76"/>
                    </a:lnTo>
                    <a:lnTo>
                      <a:pt x="32" y="87"/>
                    </a:lnTo>
                    <a:lnTo>
                      <a:pt x="35" y="97"/>
                    </a:lnTo>
                    <a:lnTo>
                      <a:pt x="38" y="107"/>
                    </a:lnTo>
                    <a:lnTo>
                      <a:pt x="41" y="117"/>
                    </a:lnTo>
                    <a:lnTo>
                      <a:pt x="45" y="128"/>
                    </a:lnTo>
                    <a:lnTo>
                      <a:pt x="49" y="138"/>
                    </a:lnTo>
                    <a:lnTo>
                      <a:pt x="52" y="149"/>
                    </a:lnTo>
                    <a:lnTo>
                      <a:pt x="56" y="159"/>
                    </a:lnTo>
                    <a:lnTo>
                      <a:pt x="60" y="170"/>
                    </a:lnTo>
                    <a:lnTo>
                      <a:pt x="62" y="174"/>
                    </a:lnTo>
                    <a:lnTo>
                      <a:pt x="65" y="178"/>
                    </a:lnTo>
                    <a:lnTo>
                      <a:pt x="67" y="183"/>
                    </a:lnTo>
                    <a:lnTo>
                      <a:pt x="69" y="187"/>
                    </a:lnTo>
                    <a:lnTo>
                      <a:pt x="71" y="191"/>
                    </a:lnTo>
                    <a:lnTo>
                      <a:pt x="74" y="197"/>
                    </a:lnTo>
                    <a:lnTo>
                      <a:pt x="76" y="201"/>
                    </a:lnTo>
                    <a:lnTo>
                      <a:pt x="79" y="206"/>
                    </a:lnTo>
                    <a:lnTo>
                      <a:pt x="81" y="210"/>
                    </a:lnTo>
                    <a:lnTo>
                      <a:pt x="83" y="214"/>
                    </a:lnTo>
                    <a:lnTo>
                      <a:pt x="85" y="218"/>
                    </a:lnTo>
                    <a:lnTo>
                      <a:pt x="89" y="223"/>
                    </a:lnTo>
                    <a:lnTo>
                      <a:pt x="91" y="227"/>
                    </a:lnTo>
                    <a:lnTo>
                      <a:pt x="94" y="232"/>
                    </a:lnTo>
                    <a:lnTo>
                      <a:pt x="97" y="236"/>
                    </a:lnTo>
                    <a:lnTo>
                      <a:pt x="101" y="241"/>
                    </a:lnTo>
                    <a:lnTo>
                      <a:pt x="90" y="230"/>
                    </a:lnTo>
                    <a:lnTo>
                      <a:pt x="81" y="219"/>
                    </a:lnTo>
                    <a:lnTo>
                      <a:pt x="72" y="208"/>
                    </a:lnTo>
                    <a:lnTo>
                      <a:pt x="64" y="197"/>
                    </a:lnTo>
                    <a:lnTo>
                      <a:pt x="56" y="184"/>
                    </a:lnTo>
                    <a:lnTo>
                      <a:pt x="49" y="172"/>
                    </a:lnTo>
                    <a:lnTo>
                      <a:pt x="42" y="159"/>
                    </a:lnTo>
                    <a:lnTo>
                      <a:pt x="37" y="146"/>
                    </a:lnTo>
                    <a:lnTo>
                      <a:pt x="31" y="132"/>
                    </a:lnTo>
                    <a:lnTo>
                      <a:pt x="25" y="119"/>
                    </a:lnTo>
                    <a:lnTo>
                      <a:pt x="21" y="106"/>
                    </a:lnTo>
                    <a:lnTo>
                      <a:pt x="16" y="92"/>
                    </a:lnTo>
                    <a:lnTo>
                      <a:pt x="11" y="78"/>
                    </a:lnTo>
                    <a:lnTo>
                      <a:pt x="8" y="64"/>
                    </a:lnTo>
                    <a:lnTo>
                      <a:pt x="4" y="51"/>
                    </a:lnTo>
                    <a:lnTo>
                      <a:pt x="0" y="37"/>
                    </a:lnTo>
                    <a:lnTo>
                      <a:pt x="0" y="34"/>
                    </a:lnTo>
                    <a:lnTo>
                      <a:pt x="0" y="31"/>
                    </a:lnTo>
                    <a:lnTo>
                      <a:pt x="0" y="28"/>
                    </a:lnTo>
                    <a:lnTo>
                      <a:pt x="0" y="26"/>
                    </a:lnTo>
                    <a:lnTo>
                      <a:pt x="0" y="22"/>
                    </a:lnTo>
                    <a:lnTo>
                      <a:pt x="0" y="19"/>
                    </a:lnTo>
                    <a:lnTo>
                      <a:pt x="0" y="17"/>
                    </a:lnTo>
                    <a:lnTo>
                      <a:pt x="1" y="15"/>
                    </a:lnTo>
                    <a:lnTo>
                      <a:pt x="3" y="9"/>
                    </a:lnTo>
                    <a:lnTo>
                      <a:pt x="5" y="4"/>
                    </a:lnTo>
                    <a:lnTo>
                      <a:pt x="9" y="1"/>
                    </a:lnTo>
                    <a:lnTo>
                      <a:pt x="14" y="0"/>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69" name="Freeform 101"/>
              <p:cNvSpPr>
                <a:spLocks/>
              </p:cNvSpPr>
              <p:nvPr/>
            </p:nvSpPr>
            <p:spPr bwMode="auto">
              <a:xfrm>
                <a:off x="3929" y="3269"/>
                <a:ext cx="97" cy="247"/>
              </a:xfrm>
              <a:custGeom>
                <a:avLst/>
                <a:gdLst>
                  <a:gd name="T0" fmla="*/ 88 w 100"/>
                  <a:gd name="T1" fmla="*/ 60 h 246"/>
                  <a:gd name="T2" fmla="*/ 95 w 100"/>
                  <a:gd name="T3" fmla="*/ 82 h 246"/>
                  <a:gd name="T4" fmla="*/ 99 w 100"/>
                  <a:gd name="T5" fmla="*/ 105 h 246"/>
                  <a:gd name="T6" fmla="*/ 99 w 100"/>
                  <a:gd name="T7" fmla="*/ 127 h 246"/>
                  <a:gd name="T8" fmla="*/ 98 w 100"/>
                  <a:gd name="T9" fmla="*/ 151 h 246"/>
                  <a:gd name="T10" fmla="*/ 95 w 100"/>
                  <a:gd name="T11" fmla="*/ 174 h 246"/>
                  <a:gd name="T12" fmla="*/ 91 w 100"/>
                  <a:gd name="T13" fmla="*/ 197 h 246"/>
                  <a:gd name="T14" fmla="*/ 87 w 100"/>
                  <a:gd name="T15" fmla="*/ 220 h 246"/>
                  <a:gd name="T16" fmla="*/ 80 w 100"/>
                  <a:gd name="T17" fmla="*/ 244 h 246"/>
                  <a:gd name="T18" fmla="*/ 79 w 100"/>
                  <a:gd name="T19" fmla="*/ 245 h 246"/>
                  <a:gd name="T20" fmla="*/ 77 w 100"/>
                  <a:gd name="T21" fmla="*/ 241 h 246"/>
                  <a:gd name="T22" fmla="*/ 80 w 100"/>
                  <a:gd name="T23" fmla="*/ 232 h 246"/>
                  <a:gd name="T24" fmla="*/ 80 w 100"/>
                  <a:gd name="T25" fmla="*/ 221 h 246"/>
                  <a:gd name="T26" fmla="*/ 79 w 100"/>
                  <a:gd name="T27" fmla="*/ 215 h 246"/>
                  <a:gd name="T28" fmla="*/ 80 w 100"/>
                  <a:gd name="T29" fmla="*/ 207 h 246"/>
                  <a:gd name="T30" fmla="*/ 78 w 100"/>
                  <a:gd name="T31" fmla="*/ 200 h 246"/>
                  <a:gd name="T32" fmla="*/ 77 w 100"/>
                  <a:gd name="T33" fmla="*/ 192 h 246"/>
                  <a:gd name="T34" fmla="*/ 77 w 100"/>
                  <a:gd name="T35" fmla="*/ 185 h 246"/>
                  <a:gd name="T36" fmla="*/ 77 w 100"/>
                  <a:gd name="T37" fmla="*/ 178 h 246"/>
                  <a:gd name="T38" fmla="*/ 76 w 100"/>
                  <a:gd name="T39" fmla="*/ 170 h 246"/>
                  <a:gd name="T40" fmla="*/ 76 w 100"/>
                  <a:gd name="T41" fmla="*/ 162 h 246"/>
                  <a:gd name="T42" fmla="*/ 75 w 100"/>
                  <a:gd name="T43" fmla="*/ 154 h 246"/>
                  <a:gd name="T44" fmla="*/ 74 w 100"/>
                  <a:gd name="T45" fmla="*/ 148 h 246"/>
                  <a:gd name="T46" fmla="*/ 75 w 100"/>
                  <a:gd name="T47" fmla="*/ 136 h 246"/>
                  <a:gd name="T48" fmla="*/ 71 w 100"/>
                  <a:gd name="T49" fmla="*/ 118 h 246"/>
                  <a:gd name="T50" fmla="*/ 67 w 100"/>
                  <a:gd name="T51" fmla="*/ 98 h 246"/>
                  <a:gd name="T52" fmla="*/ 61 w 100"/>
                  <a:gd name="T53" fmla="*/ 81 h 246"/>
                  <a:gd name="T54" fmla="*/ 54 w 100"/>
                  <a:gd name="T55" fmla="*/ 64 h 246"/>
                  <a:gd name="T56" fmla="*/ 44 w 100"/>
                  <a:gd name="T57" fmla="*/ 49 h 246"/>
                  <a:gd name="T58" fmla="*/ 32 w 100"/>
                  <a:gd name="T59" fmla="*/ 35 h 246"/>
                  <a:gd name="T60" fmla="*/ 17 w 100"/>
                  <a:gd name="T61" fmla="*/ 25 h 246"/>
                  <a:gd name="T62" fmla="*/ 6 w 100"/>
                  <a:gd name="T63" fmla="*/ 19 h 246"/>
                  <a:gd name="T64" fmla="*/ 2 w 100"/>
                  <a:gd name="T65" fmla="*/ 14 h 246"/>
                  <a:gd name="T66" fmla="*/ 0 w 100"/>
                  <a:gd name="T67" fmla="*/ 8 h 246"/>
                  <a:gd name="T68" fmla="*/ 3 w 100"/>
                  <a:gd name="T69" fmla="*/ 3 h 246"/>
                  <a:gd name="T70" fmla="*/ 12 w 100"/>
                  <a:gd name="T71" fmla="*/ 0 h 246"/>
                  <a:gd name="T72" fmla="*/ 24 w 100"/>
                  <a:gd name="T73" fmla="*/ 1 h 246"/>
                  <a:gd name="T74" fmla="*/ 35 w 100"/>
                  <a:gd name="T75" fmla="*/ 4 h 246"/>
                  <a:gd name="T76" fmla="*/ 46 w 100"/>
                  <a:gd name="T77" fmla="*/ 10 h 246"/>
                  <a:gd name="T78" fmla="*/ 56 w 100"/>
                  <a:gd name="T79" fmla="*/ 17 h 246"/>
                  <a:gd name="T80" fmla="*/ 65 w 100"/>
                  <a:gd name="T81" fmla="*/ 25 h 246"/>
                  <a:gd name="T82" fmla="*/ 73 w 100"/>
                  <a:gd name="T83" fmla="*/ 34 h 246"/>
                  <a:gd name="T84" fmla="*/ 80 w 100"/>
                  <a:gd name="T85" fmla="*/ 45 h 246"/>
                  <a:gd name="T86" fmla="*/ 83 w 100"/>
                  <a:gd name="T87" fmla="*/ 50 h 2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0"/>
                  <a:gd name="T133" fmla="*/ 0 h 246"/>
                  <a:gd name="T134" fmla="*/ 100 w 100"/>
                  <a:gd name="T135" fmla="*/ 246 h 24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0" h="246">
                    <a:moveTo>
                      <a:pt x="83" y="50"/>
                    </a:moveTo>
                    <a:lnTo>
                      <a:pt x="88" y="60"/>
                    </a:lnTo>
                    <a:lnTo>
                      <a:pt x="92" y="71"/>
                    </a:lnTo>
                    <a:lnTo>
                      <a:pt x="95" y="82"/>
                    </a:lnTo>
                    <a:lnTo>
                      <a:pt x="98" y="93"/>
                    </a:lnTo>
                    <a:lnTo>
                      <a:pt x="99" y="105"/>
                    </a:lnTo>
                    <a:lnTo>
                      <a:pt x="99" y="117"/>
                    </a:lnTo>
                    <a:lnTo>
                      <a:pt x="99" y="127"/>
                    </a:lnTo>
                    <a:lnTo>
                      <a:pt x="100" y="140"/>
                    </a:lnTo>
                    <a:lnTo>
                      <a:pt x="98" y="151"/>
                    </a:lnTo>
                    <a:lnTo>
                      <a:pt x="97" y="162"/>
                    </a:lnTo>
                    <a:lnTo>
                      <a:pt x="95" y="174"/>
                    </a:lnTo>
                    <a:lnTo>
                      <a:pt x="93" y="185"/>
                    </a:lnTo>
                    <a:lnTo>
                      <a:pt x="91" y="197"/>
                    </a:lnTo>
                    <a:lnTo>
                      <a:pt x="89" y="209"/>
                    </a:lnTo>
                    <a:lnTo>
                      <a:pt x="87" y="220"/>
                    </a:lnTo>
                    <a:lnTo>
                      <a:pt x="86" y="233"/>
                    </a:lnTo>
                    <a:lnTo>
                      <a:pt x="80" y="244"/>
                    </a:lnTo>
                    <a:lnTo>
                      <a:pt x="79" y="246"/>
                    </a:lnTo>
                    <a:lnTo>
                      <a:pt x="79" y="245"/>
                    </a:lnTo>
                    <a:lnTo>
                      <a:pt x="78" y="242"/>
                    </a:lnTo>
                    <a:lnTo>
                      <a:pt x="77" y="241"/>
                    </a:lnTo>
                    <a:lnTo>
                      <a:pt x="79" y="237"/>
                    </a:lnTo>
                    <a:lnTo>
                      <a:pt x="80" y="232"/>
                    </a:lnTo>
                    <a:lnTo>
                      <a:pt x="79" y="225"/>
                    </a:lnTo>
                    <a:lnTo>
                      <a:pt x="80" y="221"/>
                    </a:lnTo>
                    <a:lnTo>
                      <a:pt x="78" y="218"/>
                    </a:lnTo>
                    <a:lnTo>
                      <a:pt x="79" y="215"/>
                    </a:lnTo>
                    <a:lnTo>
                      <a:pt x="80" y="211"/>
                    </a:lnTo>
                    <a:lnTo>
                      <a:pt x="80" y="207"/>
                    </a:lnTo>
                    <a:lnTo>
                      <a:pt x="78" y="204"/>
                    </a:lnTo>
                    <a:lnTo>
                      <a:pt x="78" y="200"/>
                    </a:lnTo>
                    <a:lnTo>
                      <a:pt x="77" y="196"/>
                    </a:lnTo>
                    <a:lnTo>
                      <a:pt x="77" y="192"/>
                    </a:lnTo>
                    <a:lnTo>
                      <a:pt x="77" y="188"/>
                    </a:lnTo>
                    <a:lnTo>
                      <a:pt x="77" y="185"/>
                    </a:lnTo>
                    <a:lnTo>
                      <a:pt x="77" y="181"/>
                    </a:lnTo>
                    <a:lnTo>
                      <a:pt x="77" y="178"/>
                    </a:lnTo>
                    <a:lnTo>
                      <a:pt x="76" y="174"/>
                    </a:lnTo>
                    <a:lnTo>
                      <a:pt x="76" y="170"/>
                    </a:lnTo>
                    <a:lnTo>
                      <a:pt x="76" y="166"/>
                    </a:lnTo>
                    <a:lnTo>
                      <a:pt x="76" y="162"/>
                    </a:lnTo>
                    <a:lnTo>
                      <a:pt x="76" y="158"/>
                    </a:lnTo>
                    <a:lnTo>
                      <a:pt x="75" y="154"/>
                    </a:lnTo>
                    <a:lnTo>
                      <a:pt x="75" y="151"/>
                    </a:lnTo>
                    <a:lnTo>
                      <a:pt x="74" y="148"/>
                    </a:lnTo>
                    <a:lnTo>
                      <a:pt x="77" y="146"/>
                    </a:lnTo>
                    <a:lnTo>
                      <a:pt x="75" y="136"/>
                    </a:lnTo>
                    <a:lnTo>
                      <a:pt x="73" y="126"/>
                    </a:lnTo>
                    <a:lnTo>
                      <a:pt x="71" y="118"/>
                    </a:lnTo>
                    <a:lnTo>
                      <a:pt x="69" y="109"/>
                    </a:lnTo>
                    <a:lnTo>
                      <a:pt x="67" y="98"/>
                    </a:lnTo>
                    <a:lnTo>
                      <a:pt x="64" y="90"/>
                    </a:lnTo>
                    <a:lnTo>
                      <a:pt x="61" y="81"/>
                    </a:lnTo>
                    <a:lnTo>
                      <a:pt x="58" y="73"/>
                    </a:lnTo>
                    <a:lnTo>
                      <a:pt x="54" y="64"/>
                    </a:lnTo>
                    <a:lnTo>
                      <a:pt x="49" y="56"/>
                    </a:lnTo>
                    <a:lnTo>
                      <a:pt x="44" y="49"/>
                    </a:lnTo>
                    <a:lnTo>
                      <a:pt x="39" y="42"/>
                    </a:lnTo>
                    <a:lnTo>
                      <a:pt x="32" y="35"/>
                    </a:lnTo>
                    <a:lnTo>
                      <a:pt x="25" y="30"/>
                    </a:lnTo>
                    <a:lnTo>
                      <a:pt x="17" y="25"/>
                    </a:lnTo>
                    <a:lnTo>
                      <a:pt x="9" y="21"/>
                    </a:lnTo>
                    <a:lnTo>
                      <a:pt x="6" y="19"/>
                    </a:lnTo>
                    <a:lnTo>
                      <a:pt x="4" y="17"/>
                    </a:lnTo>
                    <a:lnTo>
                      <a:pt x="2" y="14"/>
                    </a:lnTo>
                    <a:lnTo>
                      <a:pt x="1" y="11"/>
                    </a:lnTo>
                    <a:lnTo>
                      <a:pt x="0" y="8"/>
                    </a:lnTo>
                    <a:lnTo>
                      <a:pt x="1" y="5"/>
                    </a:lnTo>
                    <a:lnTo>
                      <a:pt x="3" y="3"/>
                    </a:lnTo>
                    <a:lnTo>
                      <a:pt x="6" y="1"/>
                    </a:lnTo>
                    <a:lnTo>
                      <a:pt x="12" y="0"/>
                    </a:lnTo>
                    <a:lnTo>
                      <a:pt x="18" y="0"/>
                    </a:lnTo>
                    <a:lnTo>
                      <a:pt x="24" y="1"/>
                    </a:lnTo>
                    <a:lnTo>
                      <a:pt x="30" y="3"/>
                    </a:lnTo>
                    <a:lnTo>
                      <a:pt x="35" y="4"/>
                    </a:lnTo>
                    <a:lnTo>
                      <a:pt x="41" y="8"/>
                    </a:lnTo>
                    <a:lnTo>
                      <a:pt x="46" y="10"/>
                    </a:lnTo>
                    <a:lnTo>
                      <a:pt x="52" y="14"/>
                    </a:lnTo>
                    <a:lnTo>
                      <a:pt x="56" y="17"/>
                    </a:lnTo>
                    <a:lnTo>
                      <a:pt x="61" y="21"/>
                    </a:lnTo>
                    <a:lnTo>
                      <a:pt x="65" y="25"/>
                    </a:lnTo>
                    <a:lnTo>
                      <a:pt x="70" y="30"/>
                    </a:lnTo>
                    <a:lnTo>
                      <a:pt x="73" y="34"/>
                    </a:lnTo>
                    <a:lnTo>
                      <a:pt x="77" y="40"/>
                    </a:lnTo>
                    <a:lnTo>
                      <a:pt x="80" y="45"/>
                    </a:lnTo>
                    <a:lnTo>
                      <a:pt x="83" y="50"/>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70" name="Freeform 102"/>
              <p:cNvSpPr>
                <a:spLocks/>
              </p:cNvSpPr>
              <p:nvPr/>
            </p:nvSpPr>
            <p:spPr bwMode="auto">
              <a:xfrm>
                <a:off x="3379" y="3533"/>
                <a:ext cx="401" cy="103"/>
              </a:xfrm>
              <a:custGeom>
                <a:avLst/>
                <a:gdLst>
                  <a:gd name="T0" fmla="*/ 351 w 401"/>
                  <a:gd name="T1" fmla="*/ 14 h 103"/>
                  <a:gd name="T2" fmla="*/ 360 w 401"/>
                  <a:gd name="T3" fmla="*/ 14 h 103"/>
                  <a:gd name="T4" fmla="*/ 369 w 401"/>
                  <a:gd name="T5" fmla="*/ 15 h 103"/>
                  <a:gd name="T6" fmla="*/ 378 w 401"/>
                  <a:gd name="T7" fmla="*/ 16 h 103"/>
                  <a:gd name="T8" fmla="*/ 387 w 401"/>
                  <a:gd name="T9" fmla="*/ 19 h 103"/>
                  <a:gd name="T10" fmla="*/ 395 w 401"/>
                  <a:gd name="T11" fmla="*/ 23 h 103"/>
                  <a:gd name="T12" fmla="*/ 398 w 401"/>
                  <a:gd name="T13" fmla="*/ 36 h 103"/>
                  <a:gd name="T14" fmla="*/ 401 w 401"/>
                  <a:gd name="T15" fmla="*/ 50 h 103"/>
                  <a:gd name="T16" fmla="*/ 395 w 401"/>
                  <a:gd name="T17" fmla="*/ 63 h 103"/>
                  <a:gd name="T18" fmla="*/ 391 w 401"/>
                  <a:gd name="T19" fmla="*/ 77 h 103"/>
                  <a:gd name="T20" fmla="*/ 386 w 401"/>
                  <a:gd name="T21" fmla="*/ 91 h 103"/>
                  <a:gd name="T22" fmla="*/ 373 w 401"/>
                  <a:gd name="T23" fmla="*/ 94 h 103"/>
                  <a:gd name="T24" fmla="*/ 359 w 401"/>
                  <a:gd name="T25" fmla="*/ 91 h 103"/>
                  <a:gd name="T26" fmla="*/ 349 w 401"/>
                  <a:gd name="T27" fmla="*/ 82 h 103"/>
                  <a:gd name="T28" fmla="*/ 282 w 401"/>
                  <a:gd name="T29" fmla="*/ 96 h 103"/>
                  <a:gd name="T30" fmla="*/ 277 w 401"/>
                  <a:gd name="T31" fmla="*/ 82 h 103"/>
                  <a:gd name="T32" fmla="*/ 272 w 401"/>
                  <a:gd name="T33" fmla="*/ 69 h 103"/>
                  <a:gd name="T34" fmla="*/ 256 w 401"/>
                  <a:gd name="T35" fmla="*/ 72 h 103"/>
                  <a:gd name="T36" fmla="*/ 241 w 401"/>
                  <a:gd name="T37" fmla="*/ 77 h 103"/>
                  <a:gd name="T38" fmla="*/ 227 w 401"/>
                  <a:gd name="T39" fmla="*/ 84 h 103"/>
                  <a:gd name="T40" fmla="*/ 213 w 401"/>
                  <a:gd name="T41" fmla="*/ 91 h 103"/>
                  <a:gd name="T42" fmla="*/ 198 w 401"/>
                  <a:gd name="T43" fmla="*/ 98 h 103"/>
                  <a:gd name="T44" fmla="*/ 184 w 401"/>
                  <a:gd name="T45" fmla="*/ 99 h 103"/>
                  <a:gd name="T46" fmla="*/ 175 w 401"/>
                  <a:gd name="T47" fmla="*/ 92 h 103"/>
                  <a:gd name="T48" fmla="*/ 172 w 401"/>
                  <a:gd name="T49" fmla="*/ 79 h 103"/>
                  <a:gd name="T50" fmla="*/ 171 w 401"/>
                  <a:gd name="T51" fmla="*/ 72 h 103"/>
                  <a:gd name="T52" fmla="*/ 172 w 401"/>
                  <a:gd name="T53" fmla="*/ 63 h 103"/>
                  <a:gd name="T54" fmla="*/ 159 w 401"/>
                  <a:gd name="T55" fmla="*/ 61 h 103"/>
                  <a:gd name="T56" fmla="*/ 145 w 401"/>
                  <a:gd name="T57" fmla="*/ 65 h 103"/>
                  <a:gd name="T58" fmla="*/ 133 w 401"/>
                  <a:gd name="T59" fmla="*/ 70 h 103"/>
                  <a:gd name="T60" fmla="*/ 119 w 401"/>
                  <a:gd name="T61" fmla="*/ 75 h 103"/>
                  <a:gd name="T62" fmla="*/ 106 w 401"/>
                  <a:gd name="T63" fmla="*/ 81 h 103"/>
                  <a:gd name="T64" fmla="*/ 93 w 401"/>
                  <a:gd name="T65" fmla="*/ 84 h 103"/>
                  <a:gd name="T66" fmla="*/ 82 w 401"/>
                  <a:gd name="T67" fmla="*/ 77 h 103"/>
                  <a:gd name="T68" fmla="*/ 80 w 401"/>
                  <a:gd name="T69" fmla="*/ 67 h 103"/>
                  <a:gd name="T70" fmla="*/ 78 w 401"/>
                  <a:gd name="T71" fmla="*/ 59 h 103"/>
                  <a:gd name="T72" fmla="*/ 95 w 401"/>
                  <a:gd name="T73" fmla="*/ 40 h 103"/>
                  <a:gd name="T74" fmla="*/ 83 w 401"/>
                  <a:gd name="T75" fmla="*/ 41 h 103"/>
                  <a:gd name="T76" fmla="*/ 68 w 401"/>
                  <a:gd name="T77" fmla="*/ 44 h 103"/>
                  <a:gd name="T78" fmla="*/ 53 w 401"/>
                  <a:gd name="T79" fmla="*/ 47 h 103"/>
                  <a:gd name="T80" fmla="*/ 38 w 401"/>
                  <a:gd name="T81" fmla="*/ 52 h 103"/>
                  <a:gd name="T82" fmla="*/ 25 w 401"/>
                  <a:gd name="T83" fmla="*/ 61 h 103"/>
                  <a:gd name="T84" fmla="*/ 16 w 401"/>
                  <a:gd name="T85" fmla="*/ 71 h 103"/>
                  <a:gd name="T86" fmla="*/ 8 w 401"/>
                  <a:gd name="T87" fmla="*/ 67 h 103"/>
                  <a:gd name="T88" fmla="*/ 2 w 401"/>
                  <a:gd name="T89" fmla="*/ 57 h 103"/>
                  <a:gd name="T90" fmla="*/ 1 w 401"/>
                  <a:gd name="T91" fmla="*/ 47 h 103"/>
                  <a:gd name="T92" fmla="*/ 7 w 401"/>
                  <a:gd name="T93" fmla="*/ 37 h 103"/>
                  <a:gd name="T94" fmla="*/ 30 w 401"/>
                  <a:gd name="T95" fmla="*/ 27 h 103"/>
                  <a:gd name="T96" fmla="*/ 59 w 401"/>
                  <a:gd name="T97" fmla="*/ 21 h 103"/>
                  <a:gd name="T98" fmla="*/ 89 w 401"/>
                  <a:gd name="T99" fmla="*/ 16 h 103"/>
                  <a:gd name="T100" fmla="*/ 118 w 401"/>
                  <a:gd name="T101" fmla="*/ 11 h 103"/>
                  <a:gd name="T102" fmla="*/ 147 w 401"/>
                  <a:gd name="T103" fmla="*/ 5 h 103"/>
                  <a:gd name="T104" fmla="*/ 171 w 401"/>
                  <a:gd name="T105" fmla="*/ 1 h 103"/>
                  <a:gd name="T106" fmla="*/ 189 w 401"/>
                  <a:gd name="T107" fmla="*/ 3 h 103"/>
                  <a:gd name="T108" fmla="*/ 206 w 401"/>
                  <a:gd name="T109" fmla="*/ 2 h 103"/>
                  <a:gd name="T110" fmla="*/ 224 w 401"/>
                  <a:gd name="T111" fmla="*/ 1 h 103"/>
                  <a:gd name="T112" fmla="*/ 243 w 401"/>
                  <a:gd name="T113" fmla="*/ 0 h 103"/>
                  <a:gd name="T114" fmla="*/ 262 w 401"/>
                  <a:gd name="T115" fmla="*/ 1 h 10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01"/>
                  <a:gd name="T175" fmla="*/ 0 h 103"/>
                  <a:gd name="T176" fmla="*/ 401 w 401"/>
                  <a:gd name="T177" fmla="*/ 103 h 10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01" h="103">
                    <a:moveTo>
                      <a:pt x="262" y="1"/>
                    </a:moveTo>
                    <a:lnTo>
                      <a:pt x="349" y="14"/>
                    </a:lnTo>
                    <a:lnTo>
                      <a:pt x="351" y="14"/>
                    </a:lnTo>
                    <a:lnTo>
                      <a:pt x="354" y="14"/>
                    </a:lnTo>
                    <a:lnTo>
                      <a:pt x="357" y="14"/>
                    </a:lnTo>
                    <a:lnTo>
                      <a:pt x="360" y="14"/>
                    </a:lnTo>
                    <a:lnTo>
                      <a:pt x="363" y="14"/>
                    </a:lnTo>
                    <a:lnTo>
                      <a:pt x="366" y="14"/>
                    </a:lnTo>
                    <a:lnTo>
                      <a:pt x="369" y="15"/>
                    </a:lnTo>
                    <a:lnTo>
                      <a:pt x="372" y="15"/>
                    </a:lnTo>
                    <a:lnTo>
                      <a:pt x="375" y="15"/>
                    </a:lnTo>
                    <a:lnTo>
                      <a:pt x="378" y="16"/>
                    </a:lnTo>
                    <a:lnTo>
                      <a:pt x="381" y="17"/>
                    </a:lnTo>
                    <a:lnTo>
                      <a:pt x="384" y="18"/>
                    </a:lnTo>
                    <a:lnTo>
                      <a:pt x="387" y="19"/>
                    </a:lnTo>
                    <a:lnTo>
                      <a:pt x="390" y="20"/>
                    </a:lnTo>
                    <a:lnTo>
                      <a:pt x="392" y="22"/>
                    </a:lnTo>
                    <a:lnTo>
                      <a:pt x="395" y="23"/>
                    </a:lnTo>
                    <a:lnTo>
                      <a:pt x="396" y="28"/>
                    </a:lnTo>
                    <a:lnTo>
                      <a:pt x="397" y="32"/>
                    </a:lnTo>
                    <a:lnTo>
                      <a:pt x="398" y="36"/>
                    </a:lnTo>
                    <a:lnTo>
                      <a:pt x="400" y="41"/>
                    </a:lnTo>
                    <a:lnTo>
                      <a:pt x="400" y="45"/>
                    </a:lnTo>
                    <a:lnTo>
                      <a:pt x="401" y="50"/>
                    </a:lnTo>
                    <a:lnTo>
                      <a:pt x="399" y="54"/>
                    </a:lnTo>
                    <a:lnTo>
                      <a:pt x="398" y="60"/>
                    </a:lnTo>
                    <a:lnTo>
                      <a:pt x="395" y="63"/>
                    </a:lnTo>
                    <a:lnTo>
                      <a:pt x="393" y="68"/>
                    </a:lnTo>
                    <a:lnTo>
                      <a:pt x="392" y="72"/>
                    </a:lnTo>
                    <a:lnTo>
                      <a:pt x="391" y="77"/>
                    </a:lnTo>
                    <a:lnTo>
                      <a:pt x="390" y="82"/>
                    </a:lnTo>
                    <a:lnTo>
                      <a:pt x="389" y="87"/>
                    </a:lnTo>
                    <a:lnTo>
                      <a:pt x="386" y="91"/>
                    </a:lnTo>
                    <a:lnTo>
                      <a:pt x="382" y="94"/>
                    </a:lnTo>
                    <a:lnTo>
                      <a:pt x="377" y="94"/>
                    </a:lnTo>
                    <a:lnTo>
                      <a:pt x="373" y="94"/>
                    </a:lnTo>
                    <a:lnTo>
                      <a:pt x="368" y="94"/>
                    </a:lnTo>
                    <a:lnTo>
                      <a:pt x="364" y="93"/>
                    </a:lnTo>
                    <a:lnTo>
                      <a:pt x="359" y="91"/>
                    </a:lnTo>
                    <a:lnTo>
                      <a:pt x="355" y="89"/>
                    </a:lnTo>
                    <a:lnTo>
                      <a:pt x="351" y="85"/>
                    </a:lnTo>
                    <a:lnTo>
                      <a:pt x="349" y="82"/>
                    </a:lnTo>
                    <a:lnTo>
                      <a:pt x="289" y="103"/>
                    </a:lnTo>
                    <a:lnTo>
                      <a:pt x="284" y="100"/>
                    </a:lnTo>
                    <a:lnTo>
                      <a:pt x="282" y="96"/>
                    </a:lnTo>
                    <a:lnTo>
                      <a:pt x="280" y="92"/>
                    </a:lnTo>
                    <a:lnTo>
                      <a:pt x="278" y="88"/>
                    </a:lnTo>
                    <a:lnTo>
                      <a:pt x="277" y="82"/>
                    </a:lnTo>
                    <a:lnTo>
                      <a:pt x="275" y="77"/>
                    </a:lnTo>
                    <a:lnTo>
                      <a:pt x="274" y="72"/>
                    </a:lnTo>
                    <a:lnTo>
                      <a:pt x="272" y="69"/>
                    </a:lnTo>
                    <a:lnTo>
                      <a:pt x="266" y="69"/>
                    </a:lnTo>
                    <a:lnTo>
                      <a:pt x="261" y="71"/>
                    </a:lnTo>
                    <a:lnTo>
                      <a:pt x="256" y="72"/>
                    </a:lnTo>
                    <a:lnTo>
                      <a:pt x="251" y="74"/>
                    </a:lnTo>
                    <a:lnTo>
                      <a:pt x="246" y="75"/>
                    </a:lnTo>
                    <a:lnTo>
                      <a:pt x="241" y="77"/>
                    </a:lnTo>
                    <a:lnTo>
                      <a:pt x="237" y="80"/>
                    </a:lnTo>
                    <a:lnTo>
                      <a:pt x="232" y="82"/>
                    </a:lnTo>
                    <a:lnTo>
                      <a:pt x="227" y="84"/>
                    </a:lnTo>
                    <a:lnTo>
                      <a:pt x="222" y="87"/>
                    </a:lnTo>
                    <a:lnTo>
                      <a:pt x="218" y="89"/>
                    </a:lnTo>
                    <a:lnTo>
                      <a:pt x="213" y="91"/>
                    </a:lnTo>
                    <a:lnTo>
                      <a:pt x="208" y="94"/>
                    </a:lnTo>
                    <a:lnTo>
                      <a:pt x="203" y="96"/>
                    </a:lnTo>
                    <a:lnTo>
                      <a:pt x="198" y="98"/>
                    </a:lnTo>
                    <a:lnTo>
                      <a:pt x="194" y="100"/>
                    </a:lnTo>
                    <a:lnTo>
                      <a:pt x="189" y="100"/>
                    </a:lnTo>
                    <a:lnTo>
                      <a:pt x="184" y="99"/>
                    </a:lnTo>
                    <a:lnTo>
                      <a:pt x="180" y="98"/>
                    </a:lnTo>
                    <a:lnTo>
                      <a:pt x="178" y="96"/>
                    </a:lnTo>
                    <a:lnTo>
                      <a:pt x="175" y="92"/>
                    </a:lnTo>
                    <a:lnTo>
                      <a:pt x="173" y="88"/>
                    </a:lnTo>
                    <a:lnTo>
                      <a:pt x="172" y="83"/>
                    </a:lnTo>
                    <a:lnTo>
                      <a:pt x="172" y="79"/>
                    </a:lnTo>
                    <a:lnTo>
                      <a:pt x="171" y="76"/>
                    </a:lnTo>
                    <a:lnTo>
                      <a:pt x="169" y="74"/>
                    </a:lnTo>
                    <a:lnTo>
                      <a:pt x="171" y="72"/>
                    </a:lnTo>
                    <a:lnTo>
                      <a:pt x="171" y="69"/>
                    </a:lnTo>
                    <a:lnTo>
                      <a:pt x="171" y="66"/>
                    </a:lnTo>
                    <a:lnTo>
                      <a:pt x="172" y="63"/>
                    </a:lnTo>
                    <a:lnTo>
                      <a:pt x="169" y="60"/>
                    </a:lnTo>
                    <a:lnTo>
                      <a:pt x="164" y="60"/>
                    </a:lnTo>
                    <a:lnTo>
                      <a:pt x="159" y="61"/>
                    </a:lnTo>
                    <a:lnTo>
                      <a:pt x="154" y="62"/>
                    </a:lnTo>
                    <a:lnTo>
                      <a:pt x="150" y="63"/>
                    </a:lnTo>
                    <a:lnTo>
                      <a:pt x="145" y="65"/>
                    </a:lnTo>
                    <a:lnTo>
                      <a:pt x="141" y="67"/>
                    </a:lnTo>
                    <a:lnTo>
                      <a:pt x="137" y="68"/>
                    </a:lnTo>
                    <a:lnTo>
                      <a:pt x="133" y="70"/>
                    </a:lnTo>
                    <a:lnTo>
                      <a:pt x="128" y="72"/>
                    </a:lnTo>
                    <a:lnTo>
                      <a:pt x="124" y="74"/>
                    </a:lnTo>
                    <a:lnTo>
                      <a:pt x="119" y="75"/>
                    </a:lnTo>
                    <a:lnTo>
                      <a:pt x="115" y="77"/>
                    </a:lnTo>
                    <a:lnTo>
                      <a:pt x="110" y="79"/>
                    </a:lnTo>
                    <a:lnTo>
                      <a:pt x="106" y="81"/>
                    </a:lnTo>
                    <a:lnTo>
                      <a:pt x="102" y="83"/>
                    </a:lnTo>
                    <a:lnTo>
                      <a:pt x="98" y="85"/>
                    </a:lnTo>
                    <a:lnTo>
                      <a:pt x="93" y="84"/>
                    </a:lnTo>
                    <a:lnTo>
                      <a:pt x="89" y="82"/>
                    </a:lnTo>
                    <a:lnTo>
                      <a:pt x="84" y="80"/>
                    </a:lnTo>
                    <a:lnTo>
                      <a:pt x="82" y="77"/>
                    </a:lnTo>
                    <a:lnTo>
                      <a:pt x="82" y="73"/>
                    </a:lnTo>
                    <a:lnTo>
                      <a:pt x="81" y="70"/>
                    </a:lnTo>
                    <a:lnTo>
                      <a:pt x="80" y="67"/>
                    </a:lnTo>
                    <a:lnTo>
                      <a:pt x="80" y="65"/>
                    </a:lnTo>
                    <a:lnTo>
                      <a:pt x="79" y="61"/>
                    </a:lnTo>
                    <a:lnTo>
                      <a:pt x="78" y="59"/>
                    </a:lnTo>
                    <a:lnTo>
                      <a:pt x="78" y="56"/>
                    </a:lnTo>
                    <a:lnTo>
                      <a:pt x="79" y="52"/>
                    </a:lnTo>
                    <a:lnTo>
                      <a:pt x="95" y="40"/>
                    </a:lnTo>
                    <a:lnTo>
                      <a:pt x="93" y="37"/>
                    </a:lnTo>
                    <a:lnTo>
                      <a:pt x="88" y="39"/>
                    </a:lnTo>
                    <a:lnTo>
                      <a:pt x="83" y="41"/>
                    </a:lnTo>
                    <a:lnTo>
                      <a:pt x="78" y="42"/>
                    </a:lnTo>
                    <a:lnTo>
                      <a:pt x="74" y="44"/>
                    </a:lnTo>
                    <a:lnTo>
                      <a:pt x="68" y="44"/>
                    </a:lnTo>
                    <a:lnTo>
                      <a:pt x="63" y="45"/>
                    </a:lnTo>
                    <a:lnTo>
                      <a:pt x="58" y="46"/>
                    </a:lnTo>
                    <a:lnTo>
                      <a:pt x="53" y="47"/>
                    </a:lnTo>
                    <a:lnTo>
                      <a:pt x="48" y="48"/>
                    </a:lnTo>
                    <a:lnTo>
                      <a:pt x="42" y="50"/>
                    </a:lnTo>
                    <a:lnTo>
                      <a:pt x="38" y="52"/>
                    </a:lnTo>
                    <a:lnTo>
                      <a:pt x="34" y="54"/>
                    </a:lnTo>
                    <a:lnTo>
                      <a:pt x="29" y="58"/>
                    </a:lnTo>
                    <a:lnTo>
                      <a:pt x="25" y="61"/>
                    </a:lnTo>
                    <a:lnTo>
                      <a:pt x="22" y="66"/>
                    </a:lnTo>
                    <a:lnTo>
                      <a:pt x="19" y="71"/>
                    </a:lnTo>
                    <a:lnTo>
                      <a:pt x="16" y="71"/>
                    </a:lnTo>
                    <a:lnTo>
                      <a:pt x="12" y="71"/>
                    </a:lnTo>
                    <a:lnTo>
                      <a:pt x="9" y="69"/>
                    </a:lnTo>
                    <a:lnTo>
                      <a:pt x="8" y="67"/>
                    </a:lnTo>
                    <a:lnTo>
                      <a:pt x="5" y="63"/>
                    </a:lnTo>
                    <a:lnTo>
                      <a:pt x="4" y="60"/>
                    </a:lnTo>
                    <a:lnTo>
                      <a:pt x="2" y="57"/>
                    </a:lnTo>
                    <a:lnTo>
                      <a:pt x="1" y="54"/>
                    </a:lnTo>
                    <a:lnTo>
                      <a:pt x="0" y="50"/>
                    </a:lnTo>
                    <a:lnTo>
                      <a:pt x="1" y="47"/>
                    </a:lnTo>
                    <a:lnTo>
                      <a:pt x="2" y="44"/>
                    </a:lnTo>
                    <a:lnTo>
                      <a:pt x="4" y="42"/>
                    </a:lnTo>
                    <a:lnTo>
                      <a:pt x="7" y="37"/>
                    </a:lnTo>
                    <a:lnTo>
                      <a:pt x="11" y="32"/>
                    </a:lnTo>
                    <a:lnTo>
                      <a:pt x="20" y="29"/>
                    </a:lnTo>
                    <a:lnTo>
                      <a:pt x="30" y="27"/>
                    </a:lnTo>
                    <a:lnTo>
                      <a:pt x="39" y="25"/>
                    </a:lnTo>
                    <a:lnTo>
                      <a:pt x="49" y="23"/>
                    </a:lnTo>
                    <a:lnTo>
                      <a:pt x="59" y="21"/>
                    </a:lnTo>
                    <a:lnTo>
                      <a:pt x="68" y="19"/>
                    </a:lnTo>
                    <a:lnTo>
                      <a:pt x="78" y="17"/>
                    </a:lnTo>
                    <a:lnTo>
                      <a:pt x="89" y="16"/>
                    </a:lnTo>
                    <a:lnTo>
                      <a:pt x="98" y="14"/>
                    </a:lnTo>
                    <a:lnTo>
                      <a:pt x="108" y="12"/>
                    </a:lnTo>
                    <a:lnTo>
                      <a:pt x="118" y="11"/>
                    </a:lnTo>
                    <a:lnTo>
                      <a:pt x="127" y="9"/>
                    </a:lnTo>
                    <a:lnTo>
                      <a:pt x="137" y="7"/>
                    </a:lnTo>
                    <a:lnTo>
                      <a:pt x="147" y="5"/>
                    </a:lnTo>
                    <a:lnTo>
                      <a:pt x="156" y="3"/>
                    </a:lnTo>
                    <a:lnTo>
                      <a:pt x="166" y="1"/>
                    </a:lnTo>
                    <a:lnTo>
                      <a:pt x="171" y="1"/>
                    </a:lnTo>
                    <a:lnTo>
                      <a:pt x="177" y="2"/>
                    </a:lnTo>
                    <a:lnTo>
                      <a:pt x="182" y="2"/>
                    </a:lnTo>
                    <a:lnTo>
                      <a:pt x="189" y="3"/>
                    </a:lnTo>
                    <a:lnTo>
                      <a:pt x="194" y="3"/>
                    </a:lnTo>
                    <a:lnTo>
                      <a:pt x="200" y="3"/>
                    </a:lnTo>
                    <a:lnTo>
                      <a:pt x="206" y="2"/>
                    </a:lnTo>
                    <a:lnTo>
                      <a:pt x="212" y="2"/>
                    </a:lnTo>
                    <a:lnTo>
                      <a:pt x="218" y="1"/>
                    </a:lnTo>
                    <a:lnTo>
                      <a:pt x="224" y="1"/>
                    </a:lnTo>
                    <a:lnTo>
                      <a:pt x="231" y="0"/>
                    </a:lnTo>
                    <a:lnTo>
                      <a:pt x="237" y="0"/>
                    </a:lnTo>
                    <a:lnTo>
                      <a:pt x="243" y="0"/>
                    </a:lnTo>
                    <a:lnTo>
                      <a:pt x="249" y="0"/>
                    </a:lnTo>
                    <a:lnTo>
                      <a:pt x="255" y="0"/>
                    </a:lnTo>
                    <a:lnTo>
                      <a:pt x="262" y="1"/>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grpSp>
        <p:grpSp>
          <p:nvGrpSpPr>
            <p:cNvPr id="46089" name="Group 103"/>
            <p:cNvGrpSpPr>
              <a:grpSpLocks/>
            </p:cNvGrpSpPr>
            <p:nvPr/>
          </p:nvGrpSpPr>
          <p:grpSpPr bwMode="auto">
            <a:xfrm>
              <a:off x="3188" y="2114"/>
              <a:ext cx="895" cy="1054"/>
              <a:chOff x="3185" y="2284"/>
              <a:chExt cx="1455" cy="1362"/>
            </a:xfrm>
          </p:grpSpPr>
          <p:sp>
            <p:nvSpPr>
              <p:cNvPr id="62475" name="Freeform 104"/>
              <p:cNvSpPr>
                <a:spLocks/>
              </p:cNvSpPr>
              <p:nvPr/>
            </p:nvSpPr>
            <p:spPr bwMode="auto">
              <a:xfrm>
                <a:off x="4045" y="2284"/>
                <a:ext cx="590" cy="672"/>
              </a:xfrm>
              <a:custGeom>
                <a:avLst/>
                <a:gdLst>
                  <a:gd name="T0" fmla="*/ 226 w 585"/>
                  <a:gd name="T1" fmla="*/ 638 h 674"/>
                  <a:gd name="T2" fmla="*/ 243 w 585"/>
                  <a:gd name="T3" fmla="*/ 653 h 674"/>
                  <a:gd name="T4" fmla="*/ 274 w 585"/>
                  <a:gd name="T5" fmla="*/ 674 h 674"/>
                  <a:gd name="T6" fmla="*/ 334 w 585"/>
                  <a:gd name="T7" fmla="*/ 638 h 674"/>
                  <a:gd name="T8" fmla="*/ 437 w 585"/>
                  <a:gd name="T9" fmla="*/ 589 h 674"/>
                  <a:gd name="T10" fmla="*/ 513 w 585"/>
                  <a:gd name="T11" fmla="*/ 555 h 674"/>
                  <a:gd name="T12" fmla="*/ 563 w 585"/>
                  <a:gd name="T13" fmla="*/ 531 h 674"/>
                  <a:gd name="T14" fmla="*/ 585 w 585"/>
                  <a:gd name="T15" fmla="*/ 499 h 674"/>
                  <a:gd name="T16" fmla="*/ 552 w 585"/>
                  <a:gd name="T17" fmla="*/ 461 h 674"/>
                  <a:gd name="T18" fmla="*/ 539 w 585"/>
                  <a:gd name="T19" fmla="*/ 396 h 674"/>
                  <a:gd name="T20" fmla="*/ 534 w 585"/>
                  <a:gd name="T21" fmla="*/ 330 h 674"/>
                  <a:gd name="T22" fmla="*/ 522 w 585"/>
                  <a:gd name="T23" fmla="*/ 276 h 674"/>
                  <a:gd name="T24" fmla="*/ 486 w 585"/>
                  <a:gd name="T25" fmla="*/ 202 h 674"/>
                  <a:gd name="T26" fmla="*/ 466 w 585"/>
                  <a:gd name="T27" fmla="*/ 162 h 674"/>
                  <a:gd name="T28" fmla="*/ 449 w 585"/>
                  <a:gd name="T29" fmla="*/ 102 h 674"/>
                  <a:gd name="T30" fmla="*/ 443 w 585"/>
                  <a:gd name="T31" fmla="*/ 60 h 674"/>
                  <a:gd name="T32" fmla="*/ 420 w 585"/>
                  <a:gd name="T33" fmla="*/ 34 h 674"/>
                  <a:gd name="T34" fmla="*/ 381 w 585"/>
                  <a:gd name="T35" fmla="*/ 32 h 674"/>
                  <a:gd name="T36" fmla="*/ 344 w 585"/>
                  <a:gd name="T37" fmla="*/ 14 h 674"/>
                  <a:gd name="T38" fmla="*/ 305 w 585"/>
                  <a:gd name="T39" fmla="*/ 9 h 674"/>
                  <a:gd name="T40" fmla="*/ 279 w 585"/>
                  <a:gd name="T41" fmla="*/ 0 h 674"/>
                  <a:gd name="T42" fmla="*/ 252 w 585"/>
                  <a:gd name="T43" fmla="*/ 5 h 674"/>
                  <a:gd name="T44" fmla="*/ 238 w 585"/>
                  <a:gd name="T45" fmla="*/ 11 h 674"/>
                  <a:gd name="T46" fmla="*/ 218 w 585"/>
                  <a:gd name="T47" fmla="*/ 47 h 674"/>
                  <a:gd name="T48" fmla="*/ 180 w 585"/>
                  <a:gd name="T49" fmla="*/ 88 h 674"/>
                  <a:gd name="T50" fmla="*/ 129 w 585"/>
                  <a:gd name="T51" fmla="*/ 135 h 674"/>
                  <a:gd name="T52" fmla="*/ 69 w 585"/>
                  <a:gd name="T53" fmla="*/ 182 h 674"/>
                  <a:gd name="T54" fmla="*/ 30 w 585"/>
                  <a:gd name="T55" fmla="*/ 220 h 674"/>
                  <a:gd name="T56" fmla="*/ 3 w 585"/>
                  <a:gd name="T57" fmla="*/ 245 h 674"/>
                  <a:gd name="T58" fmla="*/ 0 w 585"/>
                  <a:gd name="T59" fmla="*/ 277 h 674"/>
                  <a:gd name="T60" fmla="*/ 25 w 585"/>
                  <a:gd name="T61" fmla="*/ 308 h 674"/>
                  <a:gd name="T62" fmla="*/ 63 w 585"/>
                  <a:gd name="T63" fmla="*/ 348 h 674"/>
                  <a:gd name="T64" fmla="*/ 102 w 585"/>
                  <a:gd name="T65" fmla="*/ 383 h 674"/>
                  <a:gd name="T66" fmla="*/ 134 w 585"/>
                  <a:gd name="T67" fmla="*/ 446 h 674"/>
                  <a:gd name="T68" fmla="*/ 170 w 585"/>
                  <a:gd name="T69" fmla="*/ 536 h 674"/>
                  <a:gd name="T70" fmla="*/ 226 w 585"/>
                  <a:gd name="T71" fmla="*/ 638 h 674"/>
                  <a:gd name="T72" fmla="*/ 226 w 585"/>
                  <a:gd name="T73" fmla="*/ 638 h 67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85"/>
                  <a:gd name="T112" fmla="*/ 0 h 674"/>
                  <a:gd name="T113" fmla="*/ 585 w 585"/>
                  <a:gd name="T114" fmla="*/ 674 h 67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85" h="674">
                    <a:moveTo>
                      <a:pt x="226" y="638"/>
                    </a:moveTo>
                    <a:lnTo>
                      <a:pt x="243" y="653"/>
                    </a:lnTo>
                    <a:lnTo>
                      <a:pt x="274" y="674"/>
                    </a:lnTo>
                    <a:lnTo>
                      <a:pt x="334" y="638"/>
                    </a:lnTo>
                    <a:lnTo>
                      <a:pt x="437" y="589"/>
                    </a:lnTo>
                    <a:lnTo>
                      <a:pt x="513" y="555"/>
                    </a:lnTo>
                    <a:lnTo>
                      <a:pt x="563" y="531"/>
                    </a:lnTo>
                    <a:lnTo>
                      <a:pt x="585" y="499"/>
                    </a:lnTo>
                    <a:lnTo>
                      <a:pt x="552" y="461"/>
                    </a:lnTo>
                    <a:lnTo>
                      <a:pt x="539" y="396"/>
                    </a:lnTo>
                    <a:lnTo>
                      <a:pt x="534" y="330"/>
                    </a:lnTo>
                    <a:lnTo>
                      <a:pt x="522" y="276"/>
                    </a:lnTo>
                    <a:lnTo>
                      <a:pt x="486" y="202"/>
                    </a:lnTo>
                    <a:lnTo>
                      <a:pt x="466" y="162"/>
                    </a:lnTo>
                    <a:lnTo>
                      <a:pt x="449" y="102"/>
                    </a:lnTo>
                    <a:lnTo>
                      <a:pt x="443" y="60"/>
                    </a:lnTo>
                    <a:lnTo>
                      <a:pt x="420" y="34"/>
                    </a:lnTo>
                    <a:lnTo>
                      <a:pt x="381" y="32"/>
                    </a:lnTo>
                    <a:lnTo>
                      <a:pt x="344" y="14"/>
                    </a:lnTo>
                    <a:lnTo>
                      <a:pt x="305" y="9"/>
                    </a:lnTo>
                    <a:lnTo>
                      <a:pt x="279" y="0"/>
                    </a:lnTo>
                    <a:lnTo>
                      <a:pt x="252" y="5"/>
                    </a:lnTo>
                    <a:lnTo>
                      <a:pt x="238" y="11"/>
                    </a:lnTo>
                    <a:lnTo>
                      <a:pt x="218" y="47"/>
                    </a:lnTo>
                    <a:lnTo>
                      <a:pt x="180" y="88"/>
                    </a:lnTo>
                    <a:lnTo>
                      <a:pt x="129" y="135"/>
                    </a:lnTo>
                    <a:lnTo>
                      <a:pt x="69" y="182"/>
                    </a:lnTo>
                    <a:lnTo>
                      <a:pt x="30" y="220"/>
                    </a:lnTo>
                    <a:lnTo>
                      <a:pt x="3" y="245"/>
                    </a:lnTo>
                    <a:lnTo>
                      <a:pt x="0" y="277"/>
                    </a:lnTo>
                    <a:lnTo>
                      <a:pt x="25" y="308"/>
                    </a:lnTo>
                    <a:lnTo>
                      <a:pt x="63" y="348"/>
                    </a:lnTo>
                    <a:lnTo>
                      <a:pt x="102" y="383"/>
                    </a:lnTo>
                    <a:lnTo>
                      <a:pt x="134" y="446"/>
                    </a:lnTo>
                    <a:lnTo>
                      <a:pt x="170" y="536"/>
                    </a:lnTo>
                    <a:lnTo>
                      <a:pt x="226" y="638"/>
                    </a:lnTo>
                    <a:close/>
                  </a:path>
                </a:pathLst>
              </a:custGeom>
              <a:solidFill>
                <a:srgbClr val="BFF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476" name="Freeform 105"/>
              <p:cNvSpPr>
                <a:spLocks/>
              </p:cNvSpPr>
              <p:nvPr/>
            </p:nvSpPr>
            <p:spPr bwMode="auto">
              <a:xfrm>
                <a:off x="3444" y="2538"/>
                <a:ext cx="803" cy="836"/>
              </a:xfrm>
              <a:custGeom>
                <a:avLst/>
                <a:gdLst>
                  <a:gd name="T0" fmla="*/ 227 w 800"/>
                  <a:gd name="T1" fmla="*/ 8 h 836"/>
                  <a:gd name="T2" fmla="*/ 181 w 800"/>
                  <a:gd name="T3" fmla="*/ 49 h 836"/>
                  <a:gd name="T4" fmla="*/ 140 w 800"/>
                  <a:gd name="T5" fmla="*/ 94 h 836"/>
                  <a:gd name="T6" fmla="*/ 106 w 800"/>
                  <a:gd name="T7" fmla="*/ 161 h 836"/>
                  <a:gd name="T8" fmla="*/ 60 w 800"/>
                  <a:gd name="T9" fmla="*/ 254 h 836"/>
                  <a:gd name="T10" fmla="*/ 31 w 800"/>
                  <a:gd name="T11" fmla="*/ 354 h 836"/>
                  <a:gd name="T12" fmla="*/ 17 w 800"/>
                  <a:gd name="T13" fmla="*/ 420 h 836"/>
                  <a:gd name="T14" fmla="*/ 2 w 800"/>
                  <a:gd name="T15" fmla="*/ 499 h 836"/>
                  <a:gd name="T16" fmla="*/ 0 w 800"/>
                  <a:gd name="T17" fmla="*/ 592 h 836"/>
                  <a:gd name="T18" fmla="*/ 7 w 800"/>
                  <a:gd name="T19" fmla="*/ 663 h 836"/>
                  <a:gd name="T20" fmla="*/ 19 w 800"/>
                  <a:gd name="T21" fmla="*/ 732 h 836"/>
                  <a:gd name="T22" fmla="*/ 43 w 800"/>
                  <a:gd name="T23" fmla="*/ 788 h 836"/>
                  <a:gd name="T24" fmla="*/ 82 w 800"/>
                  <a:gd name="T25" fmla="*/ 822 h 836"/>
                  <a:gd name="T26" fmla="*/ 121 w 800"/>
                  <a:gd name="T27" fmla="*/ 836 h 836"/>
                  <a:gd name="T28" fmla="*/ 181 w 800"/>
                  <a:gd name="T29" fmla="*/ 828 h 836"/>
                  <a:gd name="T30" fmla="*/ 261 w 800"/>
                  <a:gd name="T31" fmla="*/ 803 h 836"/>
                  <a:gd name="T32" fmla="*/ 383 w 800"/>
                  <a:gd name="T33" fmla="*/ 757 h 836"/>
                  <a:gd name="T34" fmla="*/ 488 w 800"/>
                  <a:gd name="T35" fmla="*/ 721 h 836"/>
                  <a:gd name="T36" fmla="*/ 579 w 800"/>
                  <a:gd name="T37" fmla="*/ 703 h 836"/>
                  <a:gd name="T38" fmla="*/ 653 w 800"/>
                  <a:gd name="T39" fmla="*/ 682 h 836"/>
                  <a:gd name="T40" fmla="*/ 718 w 800"/>
                  <a:gd name="T41" fmla="*/ 658 h 836"/>
                  <a:gd name="T42" fmla="*/ 771 w 800"/>
                  <a:gd name="T43" fmla="*/ 637 h 836"/>
                  <a:gd name="T44" fmla="*/ 792 w 800"/>
                  <a:gd name="T45" fmla="*/ 613 h 836"/>
                  <a:gd name="T46" fmla="*/ 800 w 800"/>
                  <a:gd name="T47" fmla="*/ 565 h 836"/>
                  <a:gd name="T48" fmla="*/ 783 w 800"/>
                  <a:gd name="T49" fmla="*/ 511 h 836"/>
                  <a:gd name="T50" fmla="*/ 742 w 800"/>
                  <a:gd name="T51" fmla="*/ 421 h 836"/>
                  <a:gd name="T52" fmla="*/ 679 w 800"/>
                  <a:gd name="T53" fmla="*/ 335 h 836"/>
                  <a:gd name="T54" fmla="*/ 615 w 800"/>
                  <a:gd name="T55" fmla="*/ 256 h 836"/>
                  <a:gd name="T56" fmla="*/ 533 w 800"/>
                  <a:gd name="T57" fmla="*/ 161 h 836"/>
                  <a:gd name="T58" fmla="*/ 478 w 800"/>
                  <a:gd name="T59" fmla="*/ 106 h 836"/>
                  <a:gd name="T60" fmla="*/ 421 w 800"/>
                  <a:gd name="T61" fmla="*/ 71 h 836"/>
                  <a:gd name="T62" fmla="*/ 362 w 800"/>
                  <a:gd name="T63" fmla="*/ 40 h 836"/>
                  <a:gd name="T64" fmla="*/ 314 w 800"/>
                  <a:gd name="T65" fmla="*/ 11 h 836"/>
                  <a:gd name="T66" fmla="*/ 280 w 800"/>
                  <a:gd name="T67" fmla="*/ 0 h 836"/>
                  <a:gd name="T68" fmla="*/ 227 w 800"/>
                  <a:gd name="T69" fmla="*/ 8 h 836"/>
                  <a:gd name="T70" fmla="*/ 227 w 800"/>
                  <a:gd name="T71" fmla="*/ 8 h 8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00"/>
                  <a:gd name="T109" fmla="*/ 0 h 836"/>
                  <a:gd name="T110" fmla="*/ 800 w 800"/>
                  <a:gd name="T111" fmla="*/ 836 h 8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00" h="836">
                    <a:moveTo>
                      <a:pt x="227" y="8"/>
                    </a:moveTo>
                    <a:lnTo>
                      <a:pt x="181" y="49"/>
                    </a:lnTo>
                    <a:lnTo>
                      <a:pt x="140" y="94"/>
                    </a:lnTo>
                    <a:lnTo>
                      <a:pt x="106" y="161"/>
                    </a:lnTo>
                    <a:lnTo>
                      <a:pt x="60" y="254"/>
                    </a:lnTo>
                    <a:lnTo>
                      <a:pt x="31" y="354"/>
                    </a:lnTo>
                    <a:lnTo>
                      <a:pt x="17" y="420"/>
                    </a:lnTo>
                    <a:lnTo>
                      <a:pt x="2" y="499"/>
                    </a:lnTo>
                    <a:lnTo>
                      <a:pt x="0" y="592"/>
                    </a:lnTo>
                    <a:lnTo>
                      <a:pt x="7" y="663"/>
                    </a:lnTo>
                    <a:lnTo>
                      <a:pt x="19" y="732"/>
                    </a:lnTo>
                    <a:lnTo>
                      <a:pt x="43" y="788"/>
                    </a:lnTo>
                    <a:lnTo>
                      <a:pt x="82" y="822"/>
                    </a:lnTo>
                    <a:lnTo>
                      <a:pt x="121" y="836"/>
                    </a:lnTo>
                    <a:lnTo>
                      <a:pt x="181" y="828"/>
                    </a:lnTo>
                    <a:lnTo>
                      <a:pt x="261" y="803"/>
                    </a:lnTo>
                    <a:lnTo>
                      <a:pt x="383" y="757"/>
                    </a:lnTo>
                    <a:lnTo>
                      <a:pt x="488" y="721"/>
                    </a:lnTo>
                    <a:lnTo>
                      <a:pt x="579" y="703"/>
                    </a:lnTo>
                    <a:lnTo>
                      <a:pt x="653" y="682"/>
                    </a:lnTo>
                    <a:lnTo>
                      <a:pt x="718" y="658"/>
                    </a:lnTo>
                    <a:lnTo>
                      <a:pt x="771" y="637"/>
                    </a:lnTo>
                    <a:lnTo>
                      <a:pt x="792" y="613"/>
                    </a:lnTo>
                    <a:lnTo>
                      <a:pt x="800" y="565"/>
                    </a:lnTo>
                    <a:lnTo>
                      <a:pt x="783" y="511"/>
                    </a:lnTo>
                    <a:lnTo>
                      <a:pt x="742" y="421"/>
                    </a:lnTo>
                    <a:lnTo>
                      <a:pt x="679" y="335"/>
                    </a:lnTo>
                    <a:lnTo>
                      <a:pt x="615" y="256"/>
                    </a:lnTo>
                    <a:lnTo>
                      <a:pt x="533" y="161"/>
                    </a:lnTo>
                    <a:lnTo>
                      <a:pt x="478" y="106"/>
                    </a:lnTo>
                    <a:lnTo>
                      <a:pt x="421" y="71"/>
                    </a:lnTo>
                    <a:lnTo>
                      <a:pt x="362" y="40"/>
                    </a:lnTo>
                    <a:lnTo>
                      <a:pt x="314" y="11"/>
                    </a:lnTo>
                    <a:lnTo>
                      <a:pt x="280" y="0"/>
                    </a:lnTo>
                    <a:lnTo>
                      <a:pt x="227" y="8"/>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477" name="Freeform 106"/>
              <p:cNvSpPr>
                <a:spLocks/>
              </p:cNvSpPr>
              <p:nvPr/>
            </p:nvSpPr>
            <p:spPr bwMode="auto">
              <a:xfrm>
                <a:off x="3992" y="2558"/>
                <a:ext cx="270" cy="379"/>
              </a:xfrm>
              <a:custGeom>
                <a:avLst/>
                <a:gdLst>
                  <a:gd name="T0" fmla="*/ 0 w 269"/>
                  <a:gd name="T1" fmla="*/ 195 h 379"/>
                  <a:gd name="T2" fmla="*/ 45 w 269"/>
                  <a:gd name="T3" fmla="*/ 177 h 379"/>
                  <a:gd name="T4" fmla="*/ 111 w 269"/>
                  <a:gd name="T5" fmla="*/ 150 h 379"/>
                  <a:gd name="T6" fmla="*/ 170 w 269"/>
                  <a:gd name="T7" fmla="*/ 130 h 379"/>
                  <a:gd name="T8" fmla="*/ 167 w 269"/>
                  <a:gd name="T9" fmla="*/ 95 h 379"/>
                  <a:gd name="T10" fmla="*/ 172 w 269"/>
                  <a:gd name="T11" fmla="*/ 40 h 379"/>
                  <a:gd name="T12" fmla="*/ 182 w 269"/>
                  <a:gd name="T13" fmla="*/ 10 h 379"/>
                  <a:gd name="T14" fmla="*/ 198 w 269"/>
                  <a:gd name="T15" fmla="*/ 10 h 379"/>
                  <a:gd name="T16" fmla="*/ 211 w 269"/>
                  <a:gd name="T17" fmla="*/ 21 h 379"/>
                  <a:gd name="T18" fmla="*/ 230 w 269"/>
                  <a:gd name="T19" fmla="*/ 3 h 379"/>
                  <a:gd name="T20" fmla="*/ 254 w 269"/>
                  <a:gd name="T21" fmla="*/ 0 h 379"/>
                  <a:gd name="T22" fmla="*/ 265 w 269"/>
                  <a:gd name="T23" fmla="*/ 15 h 379"/>
                  <a:gd name="T24" fmla="*/ 249 w 269"/>
                  <a:gd name="T25" fmla="*/ 60 h 379"/>
                  <a:gd name="T26" fmla="*/ 237 w 269"/>
                  <a:gd name="T27" fmla="*/ 105 h 379"/>
                  <a:gd name="T28" fmla="*/ 226 w 269"/>
                  <a:gd name="T29" fmla="*/ 128 h 379"/>
                  <a:gd name="T30" fmla="*/ 223 w 269"/>
                  <a:gd name="T31" fmla="*/ 142 h 379"/>
                  <a:gd name="T32" fmla="*/ 235 w 269"/>
                  <a:gd name="T33" fmla="*/ 163 h 379"/>
                  <a:gd name="T34" fmla="*/ 269 w 269"/>
                  <a:gd name="T35" fmla="*/ 179 h 379"/>
                  <a:gd name="T36" fmla="*/ 259 w 269"/>
                  <a:gd name="T37" fmla="*/ 213 h 379"/>
                  <a:gd name="T38" fmla="*/ 242 w 269"/>
                  <a:gd name="T39" fmla="*/ 223 h 379"/>
                  <a:gd name="T40" fmla="*/ 249 w 269"/>
                  <a:gd name="T41" fmla="*/ 258 h 379"/>
                  <a:gd name="T42" fmla="*/ 266 w 269"/>
                  <a:gd name="T43" fmla="*/ 293 h 379"/>
                  <a:gd name="T44" fmla="*/ 265 w 269"/>
                  <a:gd name="T45" fmla="*/ 340 h 379"/>
                  <a:gd name="T46" fmla="*/ 248 w 269"/>
                  <a:gd name="T47" fmla="*/ 379 h 379"/>
                  <a:gd name="T48" fmla="*/ 218 w 269"/>
                  <a:gd name="T49" fmla="*/ 367 h 379"/>
                  <a:gd name="T50" fmla="*/ 209 w 269"/>
                  <a:gd name="T51" fmla="*/ 322 h 379"/>
                  <a:gd name="T52" fmla="*/ 198 w 269"/>
                  <a:gd name="T53" fmla="*/ 270 h 379"/>
                  <a:gd name="T54" fmla="*/ 194 w 269"/>
                  <a:gd name="T55" fmla="*/ 223 h 379"/>
                  <a:gd name="T56" fmla="*/ 177 w 269"/>
                  <a:gd name="T57" fmla="*/ 213 h 379"/>
                  <a:gd name="T58" fmla="*/ 133 w 269"/>
                  <a:gd name="T59" fmla="*/ 232 h 379"/>
                  <a:gd name="T60" fmla="*/ 92 w 269"/>
                  <a:gd name="T61" fmla="*/ 253 h 379"/>
                  <a:gd name="T62" fmla="*/ 58 w 269"/>
                  <a:gd name="T63" fmla="*/ 275 h 379"/>
                  <a:gd name="T64" fmla="*/ 0 w 269"/>
                  <a:gd name="T65" fmla="*/ 195 h 379"/>
                  <a:gd name="T66" fmla="*/ 0 w 269"/>
                  <a:gd name="T67" fmla="*/ 195 h 37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69"/>
                  <a:gd name="T103" fmla="*/ 0 h 379"/>
                  <a:gd name="T104" fmla="*/ 269 w 269"/>
                  <a:gd name="T105" fmla="*/ 379 h 37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69" h="379">
                    <a:moveTo>
                      <a:pt x="0" y="195"/>
                    </a:moveTo>
                    <a:lnTo>
                      <a:pt x="45" y="177"/>
                    </a:lnTo>
                    <a:lnTo>
                      <a:pt x="111" y="150"/>
                    </a:lnTo>
                    <a:lnTo>
                      <a:pt x="170" y="130"/>
                    </a:lnTo>
                    <a:lnTo>
                      <a:pt x="167" y="95"/>
                    </a:lnTo>
                    <a:lnTo>
                      <a:pt x="172" y="40"/>
                    </a:lnTo>
                    <a:lnTo>
                      <a:pt x="182" y="10"/>
                    </a:lnTo>
                    <a:lnTo>
                      <a:pt x="198" y="10"/>
                    </a:lnTo>
                    <a:lnTo>
                      <a:pt x="211" y="21"/>
                    </a:lnTo>
                    <a:lnTo>
                      <a:pt x="230" y="3"/>
                    </a:lnTo>
                    <a:lnTo>
                      <a:pt x="254" y="0"/>
                    </a:lnTo>
                    <a:lnTo>
                      <a:pt x="265" y="15"/>
                    </a:lnTo>
                    <a:lnTo>
                      <a:pt x="249" y="60"/>
                    </a:lnTo>
                    <a:lnTo>
                      <a:pt x="237" y="105"/>
                    </a:lnTo>
                    <a:lnTo>
                      <a:pt x="226" y="128"/>
                    </a:lnTo>
                    <a:lnTo>
                      <a:pt x="223" y="142"/>
                    </a:lnTo>
                    <a:lnTo>
                      <a:pt x="235" y="163"/>
                    </a:lnTo>
                    <a:lnTo>
                      <a:pt x="269" y="179"/>
                    </a:lnTo>
                    <a:lnTo>
                      <a:pt x="259" y="213"/>
                    </a:lnTo>
                    <a:lnTo>
                      <a:pt x="242" y="223"/>
                    </a:lnTo>
                    <a:lnTo>
                      <a:pt x="249" y="258"/>
                    </a:lnTo>
                    <a:lnTo>
                      <a:pt x="266" y="293"/>
                    </a:lnTo>
                    <a:lnTo>
                      <a:pt x="265" y="340"/>
                    </a:lnTo>
                    <a:lnTo>
                      <a:pt x="248" y="379"/>
                    </a:lnTo>
                    <a:lnTo>
                      <a:pt x="218" y="367"/>
                    </a:lnTo>
                    <a:lnTo>
                      <a:pt x="209" y="322"/>
                    </a:lnTo>
                    <a:lnTo>
                      <a:pt x="198" y="270"/>
                    </a:lnTo>
                    <a:lnTo>
                      <a:pt x="194" y="223"/>
                    </a:lnTo>
                    <a:lnTo>
                      <a:pt x="177" y="213"/>
                    </a:lnTo>
                    <a:lnTo>
                      <a:pt x="133" y="232"/>
                    </a:lnTo>
                    <a:lnTo>
                      <a:pt x="92" y="253"/>
                    </a:lnTo>
                    <a:lnTo>
                      <a:pt x="58" y="275"/>
                    </a:lnTo>
                    <a:lnTo>
                      <a:pt x="0" y="195"/>
                    </a:lnTo>
                    <a:close/>
                  </a:path>
                </a:pathLst>
              </a:custGeom>
              <a:solidFill>
                <a:srgbClr val="FF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478" name="Freeform 107"/>
              <p:cNvSpPr>
                <a:spLocks/>
              </p:cNvSpPr>
              <p:nvPr/>
            </p:nvSpPr>
            <p:spPr bwMode="auto">
              <a:xfrm>
                <a:off x="3549" y="2766"/>
                <a:ext cx="434" cy="186"/>
              </a:xfrm>
              <a:custGeom>
                <a:avLst/>
                <a:gdLst>
                  <a:gd name="T0" fmla="*/ 7 w 432"/>
                  <a:gd name="T1" fmla="*/ 153 h 186"/>
                  <a:gd name="T2" fmla="*/ 68 w 432"/>
                  <a:gd name="T3" fmla="*/ 107 h 186"/>
                  <a:gd name="T4" fmla="*/ 134 w 432"/>
                  <a:gd name="T5" fmla="*/ 68 h 186"/>
                  <a:gd name="T6" fmla="*/ 204 w 432"/>
                  <a:gd name="T7" fmla="*/ 36 h 186"/>
                  <a:gd name="T8" fmla="*/ 264 w 432"/>
                  <a:gd name="T9" fmla="*/ 17 h 186"/>
                  <a:gd name="T10" fmla="*/ 322 w 432"/>
                  <a:gd name="T11" fmla="*/ 4 h 186"/>
                  <a:gd name="T12" fmla="*/ 382 w 432"/>
                  <a:gd name="T13" fmla="*/ 0 h 186"/>
                  <a:gd name="T14" fmla="*/ 432 w 432"/>
                  <a:gd name="T15" fmla="*/ 17 h 186"/>
                  <a:gd name="T16" fmla="*/ 405 w 432"/>
                  <a:gd name="T17" fmla="*/ 41 h 186"/>
                  <a:gd name="T18" fmla="*/ 334 w 432"/>
                  <a:gd name="T19" fmla="*/ 63 h 186"/>
                  <a:gd name="T20" fmla="*/ 247 w 432"/>
                  <a:gd name="T21" fmla="*/ 84 h 186"/>
                  <a:gd name="T22" fmla="*/ 146 w 432"/>
                  <a:gd name="T23" fmla="*/ 118 h 186"/>
                  <a:gd name="T24" fmla="*/ 65 w 432"/>
                  <a:gd name="T25" fmla="*/ 158 h 186"/>
                  <a:gd name="T26" fmla="*/ 22 w 432"/>
                  <a:gd name="T27" fmla="*/ 186 h 186"/>
                  <a:gd name="T28" fmla="*/ 0 w 432"/>
                  <a:gd name="T29" fmla="*/ 176 h 186"/>
                  <a:gd name="T30" fmla="*/ 7 w 432"/>
                  <a:gd name="T31" fmla="*/ 153 h 186"/>
                  <a:gd name="T32" fmla="*/ 7 w 432"/>
                  <a:gd name="T33" fmla="*/ 153 h 1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32"/>
                  <a:gd name="T52" fmla="*/ 0 h 186"/>
                  <a:gd name="T53" fmla="*/ 432 w 432"/>
                  <a:gd name="T54" fmla="*/ 186 h 18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32" h="186">
                    <a:moveTo>
                      <a:pt x="7" y="153"/>
                    </a:moveTo>
                    <a:lnTo>
                      <a:pt x="68" y="107"/>
                    </a:lnTo>
                    <a:lnTo>
                      <a:pt x="134" y="68"/>
                    </a:lnTo>
                    <a:lnTo>
                      <a:pt x="204" y="36"/>
                    </a:lnTo>
                    <a:lnTo>
                      <a:pt x="264" y="17"/>
                    </a:lnTo>
                    <a:lnTo>
                      <a:pt x="322" y="4"/>
                    </a:lnTo>
                    <a:lnTo>
                      <a:pt x="382" y="0"/>
                    </a:lnTo>
                    <a:lnTo>
                      <a:pt x="432" y="17"/>
                    </a:lnTo>
                    <a:lnTo>
                      <a:pt x="405" y="41"/>
                    </a:lnTo>
                    <a:lnTo>
                      <a:pt x="334" y="63"/>
                    </a:lnTo>
                    <a:lnTo>
                      <a:pt x="247" y="84"/>
                    </a:lnTo>
                    <a:lnTo>
                      <a:pt x="146" y="118"/>
                    </a:lnTo>
                    <a:lnTo>
                      <a:pt x="65" y="158"/>
                    </a:lnTo>
                    <a:lnTo>
                      <a:pt x="22" y="186"/>
                    </a:lnTo>
                    <a:lnTo>
                      <a:pt x="0" y="176"/>
                    </a:lnTo>
                    <a:lnTo>
                      <a:pt x="7" y="153"/>
                    </a:lnTo>
                    <a:close/>
                  </a:path>
                </a:pathLst>
              </a:custGeom>
              <a:solidFill>
                <a:srgbClr val="E6A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479" name="Freeform 108"/>
              <p:cNvSpPr>
                <a:spLocks/>
              </p:cNvSpPr>
              <p:nvPr/>
            </p:nvSpPr>
            <p:spPr bwMode="auto">
              <a:xfrm>
                <a:off x="3805" y="2419"/>
                <a:ext cx="204" cy="231"/>
              </a:xfrm>
              <a:custGeom>
                <a:avLst/>
                <a:gdLst>
                  <a:gd name="T0" fmla="*/ 34 w 204"/>
                  <a:gd name="T1" fmla="*/ 208 h 231"/>
                  <a:gd name="T2" fmla="*/ 28 w 204"/>
                  <a:gd name="T3" fmla="*/ 182 h 231"/>
                  <a:gd name="T4" fmla="*/ 1 w 204"/>
                  <a:gd name="T5" fmla="*/ 185 h 231"/>
                  <a:gd name="T6" fmla="*/ 0 w 204"/>
                  <a:gd name="T7" fmla="*/ 159 h 231"/>
                  <a:gd name="T8" fmla="*/ 5 w 204"/>
                  <a:gd name="T9" fmla="*/ 132 h 231"/>
                  <a:gd name="T10" fmla="*/ 1 w 204"/>
                  <a:gd name="T11" fmla="*/ 90 h 231"/>
                  <a:gd name="T12" fmla="*/ 19 w 204"/>
                  <a:gd name="T13" fmla="*/ 52 h 231"/>
                  <a:gd name="T14" fmla="*/ 57 w 204"/>
                  <a:gd name="T15" fmla="*/ 29 h 231"/>
                  <a:gd name="T16" fmla="*/ 105 w 204"/>
                  <a:gd name="T17" fmla="*/ 2 h 231"/>
                  <a:gd name="T18" fmla="*/ 128 w 204"/>
                  <a:gd name="T19" fmla="*/ 0 h 231"/>
                  <a:gd name="T20" fmla="*/ 155 w 204"/>
                  <a:gd name="T21" fmla="*/ 20 h 231"/>
                  <a:gd name="T22" fmla="*/ 166 w 204"/>
                  <a:gd name="T23" fmla="*/ 55 h 231"/>
                  <a:gd name="T24" fmla="*/ 180 w 204"/>
                  <a:gd name="T25" fmla="*/ 105 h 231"/>
                  <a:gd name="T26" fmla="*/ 192 w 204"/>
                  <a:gd name="T27" fmla="*/ 141 h 231"/>
                  <a:gd name="T28" fmla="*/ 204 w 204"/>
                  <a:gd name="T29" fmla="*/ 180 h 231"/>
                  <a:gd name="T30" fmla="*/ 183 w 204"/>
                  <a:gd name="T31" fmla="*/ 200 h 231"/>
                  <a:gd name="T32" fmla="*/ 155 w 204"/>
                  <a:gd name="T33" fmla="*/ 213 h 231"/>
                  <a:gd name="T34" fmla="*/ 122 w 204"/>
                  <a:gd name="T35" fmla="*/ 231 h 231"/>
                  <a:gd name="T36" fmla="*/ 87 w 204"/>
                  <a:gd name="T37" fmla="*/ 231 h 231"/>
                  <a:gd name="T38" fmla="*/ 55 w 204"/>
                  <a:gd name="T39" fmla="*/ 215 h 231"/>
                  <a:gd name="T40" fmla="*/ 34 w 204"/>
                  <a:gd name="T41" fmla="*/ 208 h 231"/>
                  <a:gd name="T42" fmla="*/ 34 w 204"/>
                  <a:gd name="T43" fmla="*/ 208 h 23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04"/>
                  <a:gd name="T67" fmla="*/ 0 h 231"/>
                  <a:gd name="T68" fmla="*/ 204 w 204"/>
                  <a:gd name="T69" fmla="*/ 231 h 23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04" h="231">
                    <a:moveTo>
                      <a:pt x="34" y="208"/>
                    </a:moveTo>
                    <a:lnTo>
                      <a:pt x="28" y="182"/>
                    </a:lnTo>
                    <a:lnTo>
                      <a:pt x="1" y="185"/>
                    </a:lnTo>
                    <a:lnTo>
                      <a:pt x="0" y="159"/>
                    </a:lnTo>
                    <a:lnTo>
                      <a:pt x="5" y="132"/>
                    </a:lnTo>
                    <a:lnTo>
                      <a:pt x="1" y="90"/>
                    </a:lnTo>
                    <a:lnTo>
                      <a:pt x="19" y="52"/>
                    </a:lnTo>
                    <a:lnTo>
                      <a:pt x="57" y="29"/>
                    </a:lnTo>
                    <a:lnTo>
                      <a:pt x="105" y="2"/>
                    </a:lnTo>
                    <a:lnTo>
                      <a:pt x="128" y="0"/>
                    </a:lnTo>
                    <a:lnTo>
                      <a:pt x="155" y="20"/>
                    </a:lnTo>
                    <a:lnTo>
                      <a:pt x="166" y="55"/>
                    </a:lnTo>
                    <a:lnTo>
                      <a:pt x="180" y="105"/>
                    </a:lnTo>
                    <a:lnTo>
                      <a:pt x="192" y="141"/>
                    </a:lnTo>
                    <a:lnTo>
                      <a:pt x="204" y="180"/>
                    </a:lnTo>
                    <a:lnTo>
                      <a:pt x="183" y="200"/>
                    </a:lnTo>
                    <a:lnTo>
                      <a:pt x="155" y="213"/>
                    </a:lnTo>
                    <a:lnTo>
                      <a:pt x="122" y="231"/>
                    </a:lnTo>
                    <a:lnTo>
                      <a:pt x="87" y="231"/>
                    </a:lnTo>
                    <a:lnTo>
                      <a:pt x="55" y="215"/>
                    </a:lnTo>
                    <a:lnTo>
                      <a:pt x="34" y="208"/>
                    </a:lnTo>
                    <a:close/>
                  </a:path>
                </a:pathLst>
              </a:custGeom>
              <a:solidFill>
                <a:srgbClr val="E6A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480" name="Freeform 109"/>
              <p:cNvSpPr>
                <a:spLocks/>
              </p:cNvSpPr>
              <p:nvPr/>
            </p:nvSpPr>
            <p:spPr bwMode="auto">
              <a:xfrm>
                <a:off x="3402" y="2564"/>
                <a:ext cx="197" cy="275"/>
              </a:xfrm>
              <a:custGeom>
                <a:avLst/>
                <a:gdLst>
                  <a:gd name="T0" fmla="*/ 196 w 196"/>
                  <a:gd name="T1" fmla="*/ 86 h 275"/>
                  <a:gd name="T2" fmla="*/ 168 w 196"/>
                  <a:gd name="T3" fmla="*/ 98 h 275"/>
                  <a:gd name="T4" fmla="*/ 160 w 196"/>
                  <a:gd name="T5" fmla="*/ 83 h 275"/>
                  <a:gd name="T6" fmla="*/ 172 w 196"/>
                  <a:gd name="T7" fmla="*/ 48 h 275"/>
                  <a:gd name="T8" fmla="*/ 165 w 196"/>
                  <a:gd name="T9" fmla="*/ 17 h 275"/>
                  <a:gd name="T10" fmla="*/ 146 w 196"/>
                  <a:gd name="T11" fmla="*/ 0 h 275"/>
                  <a:gd name="T12" fmla="*/ 114 w 196"/>
                  <a:gd name="T13" fmla="*/ 3 h 275"/>
                  <a:gd name="T14" fmla="*/ 78 w 196"/>
                  <a:gd name="T15" fmla="*/ 19 h 275"/>
                  <a:gd name="T16" fmla="*/ 49 w 196"/>
                  <a:gd name="T17" fmla="*/ 42 h 275"/>
                  <a:gd name="T18" fmla="*/ 22 w 196"/>
                  <a:gd name="T19" fmla="*/ 66 h 275"/>
                  <a:gd name="T20" fmla="*/ 3 w 196"/>
                  <a:gd name="T21" fmla="*/ 88 h 275"/>
                  <a:gd name="T22" fmla="*/ 0 w 196"/>
                  <a:gd name="T23" fmla="*/ 116 h 275"/>
                  <a:gd name="T24" fmla="*/ 0 w 196"/>
                  <a:gd name="T25" fmla="*/ 156 h 275"/>
                  <a:gd name="T26" fmla="*/ 10 w 196"/>
                  <a:gd name="T27" fmla="*/ 202 h 275"/>
                  <a:gd name="T28" fmla="*/ 29 w 196"/>
                  <a:gd name="T29" fmla="*/ 248 h 275"/>
                  <a:gd name="T30" fmla="*/ 56 w 196"/>
                  <a:gd name="T31" fmla="*/ 275 h 275"/>
                  <a:gd name="T32" fmla="*/ 109 w 196"/>
                  <a:gd name="T33" fmla="*/ 260 h 275"/>
                  <a:gd name="T34" fmla="*/ 168 w 196"/>
                  <a:gd name="T35" fmla="*/ 179 h 275"/>
                  <a:gd name="T36" fmla="*/ 196 w 196"/>
                  <a:gd name="T37" fmla="*/ 86 h 275"/>
                  <a:gd name="T38" fmla="*/ 196 w 196"/>
                  <a:gd name="T39" fmla="*/ 86 h 27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6"/>
                  <a:gd name="T61" fmla="*/ 0 h 275"/>
                  <a:gd name="T62" fmla="*/ 196 w 196"/>
                  <a:gd name="T63" fmla="*/ 275 h 27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6" h="275">
                    <a:moveTo>
                      <a:pt x="196" y="86"/>
                    </a:moveTo>
                    <a:lnTo>
                      <a:pt x="168" y="98"/>
                    </a:lnTo>
                    <a:lnTo>
                      <a:pt x="160" y="83"/>
                    </a:lnTo>
                    <a:lnTo>
                      <a:pt x="172" y="48"/>
                    </a:lnTo>
                    <a:lnTo>
                      <a:pt x="165" y="17"/>
                    </a:lnTo>
                    <a:lnTo>
                      <a:pt x="146" y="0"/>
                    </a:lnTo>
                    <a:lnTo>
                      <a:pt x="114" y="3"/>
                    </a:lnTo>
                    <a:lnTo>
                      <a:pt x="78" y="19"/>
                    </a:lnTo>
                    <a:lnTo>
                      <a:pt x="49" y="42"/>
                    </a:lnTo>
                    <a:lnTo>
                      <a:pt x="22" y="66"/>
                    </a:lnTo>
                    <a:lnTo>
                      <a:pt x="3" y="88"/>
                    </a:lnTo>
                    <a:lnTo>
                      <a:pt x="0" y="116"/>
                    </a:lnTo>
                    <a:lnTo>
                      <a:pt x="0" y="156"/>
                    </a:lnTo>
                    <a:lnTo>
                      <a:pt x="10" y="202"/>
                    </a:lnTo>
                    <a:lnTo>
                      <a:pt x="29" y="248"/>
                    </a:lnTo>
                    <a:lnTo>
                      <a:pt x="56" y="275"/>
                    </a:lnTo>
                    <a:lnTo>
                      <a:pt x="109" y="260"/>
                    </a:lnTo>
                    <a:lnTo>
                      <a:pt x="168" y="179"/>
                    </a:lnTo>
                    <a:lnTo>
                      <a:pt x="196" y="86"/>
                    </a:lnTo>
                    <a:close/>
                  </a:path>
                </a:pathLst>
              </a:custGeom>
              <a:solidFill>
                <a:srgbClr val="E6A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481" name="Freeform 110"/>
              <p:cNvSpPr>
                <a:spLocks/>
              </p:cNvSpPr>
              <p:nvPr/>
            </p:nvSpPr>
            <p:spPr bwMode="auto">
              <a:xfrm>
                <a:off x="3761" y="3137"/>
                <a:ext cx="375" cy="161"/>
              </a:xfrm>
              <a:custGeom>
                <a:avLst/>
                <a:gdLst>
                  <a:gd name="T0" fmla="*/ 0 w 371"/>
                  <a:gd name="T1" fmla="*/ 148 h 162"/>
                  <a:gd name="T2" fmla="*/ 67 w 371"/>
                  <a:gd name="T3" fmla="*/ 81 h 162"/>
                  <a:gd name="T4" fmla="*/ 132 w 371"/>
                  <a:gd name="T5" fmla="*/ 29 h 162"/>
                  <a:gd name="T6" fmla="*/ 216 w 371"/>
                  <a:gd name="T7" fmla="*/ 5 h 162"/>
                  <a:gd name="T8" fmla="*/ 311 w 371"/>
                  <a:gd name="T9" fmla="*/ 0 h 162"/>
                  <a:gd name="T10" fmla="*/ 371 w 371"/>
                  <a:gd name="T11" fmla="*/ 7 h 162"/>
                  <a:gd name="T12" fmla="*/ 342 w 371"/>
                  <a:gd name="T13" fmla="*/ 55 h 162"/>
                  <a:gd name="T14" fmla="*/ 318 w 371"/>
                  <a:gd name="T15" fmla="*/ 81 h 162"/>
                  <a:gd name="T16" fmla="*/ 216 w 371"/>
                  <a:gd name="T17" fmla="*/ 99 h 162"/>
                  <a:gd name="T18" fmla="*/ 163 w 371"/>
                  <a:gd name="T19" fmla="*/ 103 h 162"/>
                  <a:gd name="T20" fmla="*/ 109 w 371"/>
                  <a:gd name="T21" fmla="*/ 127 h 162"/>
                  <a:gd name="T22" fmla="*/ 70 w 371"/>
                  <a:gd name="T23" fmla="*/ 162 h 162"/>
                  <a:gd name="T24" fmla="*/ 0 w 371"/>
                  <a:gd name="T25" fmla="*/ 148 h 162"/>
                  <a:gd name="T26" fmla="*/ 0 w 371"/>
                  <a:gd name="T27" fmla="*/ 148 h 16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1"/>
                  <a:gd name="T43" fmla="*/ 0 h 162"/>
                  <a:gd name="T44" fmla="*/ 371 w 371"/>
                  <a:gd name="T45" fmla="*/ 162 h 16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1" h="162">
                    <a:moveTo>
                      <a:pt x="0" y="148"/>
                    </a:moveTo>
                    <a:lnTo>
                      <a:pt x="67" y="81"/>
                    </a:lnTo>
                    <a:lnTo>
                      <a:pt x="132" y="29"/>
                    </a:lnTo>
                    <a:lnTo>
                      <a:pt x="216" y="5"/>
                    </a:lnTo>
                    <a:lnTo>
                      <a:pt x="311" y="0"/>
                    </a:lnTo>
                    <a:lnTo>
                      <a:pt x="371" y="7"/>
                    </a:lnTo>
                    <a:lnTo>
                      <a:pt x="342" y="55"/>
                    </a:lnTo>
                    <a:lnTo>
                      <a:pt x="318" y="81"/>
                    </a:lnTo>
                    <a:lnTo>
                      <a:pt x="216" y="99"/>
                    </a:lnTo>
                    <a:lnTo>
                      <a:pt x="163" y="103"/>
                    </a:lnTo>
                    <a:lnTo>
                      <a:pt x="109" y="127"/>
                    </a:lnTo>
                    <a:lnTo>
                      <a:pt x="70" y="162"/>
                    </a:lnTo>
                    <a:lnTo>
                      <a:pt x="0" y="148"/>
                    </a:lnTo>
                    <a:close/>
                  </a:path>
                </a:pathLst>
              </a:custGeom>
              <a:solidFill>
                <a:srgbClr val="FFE6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482" name="Freeform 111"/>
              <p:cNvSpPr>
                <a:spLocks/>
              </p:cNvSpPr>
              <p:nvPr/>
            </p:nvSpPr>
            <p:spPr bwMode="auto">
              <a:xfrm>
                <a:off x="4229" y="2955"/>
                <a:ext cx="415" cy="491"/>
              </a:xfrm>
              <a:custGeom>
                <a:avLst/>
                <a:gdLst>
                  <a:gd name="T0" fmla="*/ 100 w 411"/>
                  <a:gd name="T1" fmla="*/ 44 h 493"/>
                  <a:gd name="T2" fmla="*/ 104 w 411"/>
                  <a:gd name="T3" fmla="*/ 85 h 493"/>
                  <a:gd name="T4" fmla="*/ 98 w 411"/>
                  <a:gd name="T5" fmla="*/ 138 h 493"/>
                  <a:gd name="T6" fmla="*/ 83 w 411"/>
                  <a:gd name="T7" fmla="*/ 183 h 493"/>
                  <a:gd name="T8" fmla="*/ 68 w 411"/>
                  <a:gd name="T9" fmla="*/ 229 h 493"/>
                  <a:gd name="T10" fmla="*/ 44 w 411"/>
                  <a:gd name="T11" fmla="*/ 278 h 493"/>
                  <a:gd name="T12" fmla="*/ 20 w 411"/>
                  <a:gd name="T13" fmla="*/ 326 h 493"/>
                  <a:gd name="T14" fmla="*/ 0 w 411"/>
                  <a:gd name="T15" fmla="*/ 361 h 493"/>
                  <a:gd name="T16" fmla="*/ 3 w 411"/>
                  <a:gd name="T17" fmla="*/ 396 h 493"/>
                  <a:gd name="T18" fmla="*/ 29 w 411"/>
                  <a:gd name="T19" fmla="*/ 419 h 493"/>
                  <a:gd name="T20" fmla="*/ 68 w 411"/>
                  <a:gd name="T21" fmla="*/ 436 h 493"/>
                  <a:gd name="T22" fmla="*/ 132 w 411"/>
                  <a:gd name="T23" fmla="*/ 461 h 493"/>
                  <a:gd name="T24" fmla="*/ 180 w 411"/>
                  <a:gd name="T25" fmla="*/ 481 h 493"/>
                  <a:gd name="T26" fmla="*/ 225 w 411"/>
                  <a:gd name="T27" fmla="*/ 493 h 493"/>
                  <a:gd name="T28" fmla="*/ 259 w 411"/>
                  <a:gd name="T29" fmla="*/ 489 h 493"/>
                  <a:gd name="T30" fmla="*/ 282 w 411"/>
                  <a:gd name="T31" fmla="*/ 463 h 493"/>
                  <a:gd name="T32" fmla="*/ 312 w 411"/>
                  <a:gd name="T33" fmla="*/ 421 h 493"/>
                  <a:gd name="T34" fmla="*/ 321 w 411"/>
                  <a:gd name="T35" fmla="*/ 373 h 493"/>
                  <a:gd name="T36" fmla="*/ 333 w 411"/>
                  <a:gd name="T37" fmla="*/ 345 h 493"/>
                  <a:gd name="T38" fmla="*/ 368 w 411"/>
                  <a:gd name="T39" fmla="*/ 293 h 493"/>
                  <a:gd name="T40" fmla="*/ 391 w 411"/>
                  <a:gd name="T41" fmla="*/ 218 h 493"/>
                  <a:gd name="T42" fmla="*/ 401 w 411"/>
                  <a:gd name="T43" fmla="*/ 156 h 493"/>
                  <a:gd name="T44" fmla="*/ 411 w 411"/>
                  <a:gd name="T45" fmla="*/ 82 h 493"/>
                  <a:gd name="T46" fmla="*/ 406 w 411"/>
                  <a:gd name="T47" fmla="*/ 32 h 493"/>
                  <a:gd name="T48" fmla="*/ 391 w 411"/>
                  <a:gd name="T49" fmla="*/ 3 h 493"/>
                  <a:gd name="T50" fmla="*/ 365 w 411"/>
                  <a:gd name="T51" fmla="*/ 0 h 493"/>
                  <a:gd name="T52" fmla="*/ 331 w 411"/>
                  <a:gd name="T53" fmla="*/ 22 h 493"/>
                  <a:gd name="T54" fmla="*/ 261 w 411"/>
                  <a:gd name="T55" fmla="*/ 32 h 493"/>
                  <a:gd name="T56" fmla="*/ 191 w 411"/>
                  <a:gd name="T57" fmla="*/ 40 h 493"/>
                  <a:gd name="T58" fmla="*/ 148 w 411"/>
                  <a:gd name="T59" fmla="*/ 32 h 493"/>
                  <a:gd name="T60" fmla="*/ 119 w 411"/>
                  <a:gd name="T61" fmla="*/ 27 h 493"/>
                  <a:gd name="T62" fmla="*/ 100 w 411"/>
                  <a:gd name="T63" fmla="*/ 44 h 493"/>
                  <a:gd name="T64" fmla="*/ 100 w 411"/>
                  <a:gd name="T65" fmla="*/ 44 h 49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1"/>
                  <a:gd name="T100" fmla="*/ 0 h 493"/>
                  <a:gd name="T101" fmla="*/ 411 w 411"/>
                  <a:gd name="T102" fmla="*/ 493 h 49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1" h="493">
                    <a:moveTo>
                      <a:pt x="100" y="44"/>
                    </a:moveTo>
                    <a:lnTo>
                      <a:pt x="104" y="85"/>
                    </a:lnTo>
                    <a:lnTo>
                      <a:pt x="98" y="138"/>
                    </a:lnTo>
                    <a:lnTo>
                      <a:pt x="83" y="183"/>
                    </a:lnTo>
                    <a:lnTo>
                      <a:pt x="68" y="229"/>
                    </a:lnTo>
                    <a:lnTo>
                      <a:pt x="44" y="278"/>
                    </a:lnTo>
                    <a:lnTo>
                      <a:pt x="20" y="326"/>
                    </a:lnTo>
                    <a:lnTo>
                      <a:pt x="0" y="361"/>
                    </a:lnTo>
                    <a:lnTo>
                      <a:pt x="3" y="396"/>
                    </a:lnTo>
                    <a:lnTo>
                      <a:pt x="29" y="419"/>
                    </a:lnTo>
                    <a:lnTo>
                      <a:pt x="68" y="436"/>
                    </a:lnTo>
                    <a:lnTo>
                      <a:pt x="132" y="461"/>
                    </a:lnTo>
                    <a:lnTo>
                      <a:pt x="180" y="481"/>
                    </a:lnTo>
                    <a:lnTo>
                      <a:pt x="225" y="493"/>
                    </a:lnTo>
                    <a:lnTo>
                      <a:pt x="259" y="489"/>
                    </a:lnTo>
                    <a:lnTo>
                      <a:pt x="282" y="463"/>
                    </a:lnTo>
                    <a:lnTo>
                      <a:pt x="312" y="421"/>
                    </a:lnTo>
                    <a:lnTo>
                      <a:pt x="321" y="373"/>
                    </a:lnTo>
                    <a:lnTo>
                      <a:pt x="333" y="345"/>
                    </a:lnTo>
                    <a:lnTo>
                      <a:pt x="368" y="293"/>
                    </a:lnTo>
                    <a:lnTo>
                      <a:pt x="391" y="218"/>
                    </a:lnTo>
                    <a:lnTo>
                      <a:pt x="401" y="156"/>
                    </a:lnTo>
                    <a:lnTo>
                      <a:pt x="411" y="82"/>
                    </a:lnTo>
                    <a:lnTo>
                      <a:pt x="406" y="32"/>
                    </a:lnTo>
                    <a:lnTo>
                      <a:pt x="391" y="3"/>
                    </a:lnTo>
                    <a:lnTo>
                      <a:pt x="365" y="0"/>
                    </a:lnTo>
                    <a:lnTo>
                      <a:pt x="331" y="22"/>
                    </a:lnTo>
                    <a:lnTo>
                      <a:pt x="261" y="32"/>
                    </a:lnTo>
                    <a:lnTo>
                      <a:pt x="191" y="40"/>
                    </a:lnTo>
                    <a:lnTo>
                      <a:pt x="148" y="32"/>
                    </a:lnTo>
                    <a:lnTo>
                      <a:pt x="119" y="27"/>
                    </a:lnTo>
                    <a:lnTo>
                      <a:pt x="100" y="44"/>
                    </a:lnTo>
                    <a:close/>
                  </a:path>
                </a:pathLst>
              </a:custGeom>
              <a:solidFill>
                <a:srgbClr val="BFF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483" name="Freeform 112"/>
              <p:cNvSpPr>
                <a:spLocks/>
              </p:cNvSpPr>
              <p:nvPr/>
            </p:nvSpPr>
            <p:spPr bwMode="auto">
              <a:xfrm>
                <a:off x="3185" y="2901"/>
                <a:ext cx="313" cy="269"/>
              </a:xfrm>
              <a:custGeom>
                <a:avLst/>
                <a:gdLst>
                  <a:gd name="T0" fmla="*/ 285 w 314"/>
                  <a:gd name="T1" fmla="*/ 107 h 269"/>
                  <a:gd name="T2" fmla="*/ 251 w 314"/>
                  <a:gd name="T3" fmla="*/ 121 h 269"/>
                  <a:gd name="T4" fmla="*/ 217 w 314"/>
                  <a:gd name="T5" fmla="*/ 144 h 269"/>
                  <a:gd name="T6" fmla="*/ 205 w 314"/>
                  <a:gd name="T7" fmla="*/ 157 h 269"/>
                  <a:gd name="T8" fmla="*/ 215 w 314"/>
                  <a:gd name="T9" fmla="*/ 188 h 269"/>
                  <a:gd name="T10" fmla="*/ 210 w 314"/>
                  <a:gd name="T11" fmla="*/ 214 h 269"/>
                  <a:gd name="T12" fmla="*/ 189 w 314"/>
                  <a:gd name="T13" fmla="*/ 228 h 269"/>
                  <a:gd name="T14" fmla="*/ 165 w 314"/>
                  <a:gd name="T15" fmla="*/ 211 h 269"/>
                  <a:gd name="T16" fmla="*/ 154 w 314"/>
                  <a:gd name="T17" fmla="*/ 192 h 269"/>
                  <a:gd name="T18" fmla="*/ 124 w 314"/>
                  <a:gd name="T19" fmla="*/ 220 h 269"/>
                  <a:gd name="T20" fmla="*/ 85 w 314"/>
                  <a:gd name="T21" fmla="*/ 255 h 269"/>
                  <a:gd name="T22" fmla="*/ 56 w 314"/>
                  <a:gd name="T23" fmla="*/ 269 h 269"/>
                  <a:gd name="T24" fmla="*/ 52 w 314"/>
                  <a:gd name="T25" fmla="*/ 237 h 269"/>
                  <a:gd name="T26" fmla="*/ 20 w 314"/>
                  <a:gd name="T27" fmla="*/ 237 h 269"/>
                  <a:gd name="T28" fmla="*/ 32 w 314"/>
                  <a:gd name="T29" fmla="*/ 199 h 269"/>
                  <a:gd name="T30" fmla="*/ 67 w 314"/>
                  <a:gd name="T31" fmla="*/ 159 h 269"/>
                  <a:gd name="T32" fmla="*/ 90 w 314"/>
                  <a:gd name="T33" fmla="*/ 136 h 269"/>
                  <a:gd name="T34" fmla="*/ 49 w 314"/>
                  <a:gd name="T35" fmla="*/ 114 h 269"/>
                  <a:gd name="T36" fmla="*/ 13 w 314"/>
                  <a:gd name="T37" fmla="*/ 86 h 269"/>
                  <a:gd name="T38" fmla="*/ 0 w 314"/>
                  <a:gd name="T39" fmla="*/ 51 h 269"/>
                  <a:gd name="T40" fmla="*/ 17 w 314"/>
                  <a:gd name="T41" fmla="*/ 29 h 269"/>
                  <a:gd name="T42" fmla="*/ 52 w 314"/>
                  <a:gd name="T43" fmla="*/ 46 h 269"/>
                  <a:gd name="T44" fmla="*/ 42 w 314"/>
                  <a:gd name="T45" fmla="*/ 14 h 269"/>
                  <a:gd name="T46" fmla="*/ 61 w 314"/>
                  <a:gd name="T47" fmla="*/ 1 h 269"/>
                  <a:gd name="T48" fmla="*/ 85 w 314"/>
                  <a:gd name="T49" fmla="*/ 9 h 269"/>
                  <a:gd name="T50" fmla="*/ 102 w 314"/>
                  <a:gd name="T51" fmla="*/ 44 h 269"/>
                  <a:gd name="T52" fmla="*/ 134 w 314"/>
                  <a:gd name="T53" fmla="*/ 72 h 269"/>
                  <a:gd name="T54" fmla="*/ 158 w 314"/>
                  <a:gd name="T55" fmla="*/ 64 h 269"/>
                  <a:gd name="T56" fmla="*/ 215 w 314"/>
                  <a:gd name="T57" fmla="*/ 21 h 269"/>
                  <a:gd name="T58" fmla="*/ 270 w 314"/>
                  <a:gd name="T59" fmla="*/ 1 h 269"/>
                  <a:gd name="T60" fmla="*/ 314 w 314"/>
                  <a:gd name="T61" fmla="*/ 0 h 269"/>
                  <a:gd name="T62" fmla="*/ 285 w 314"/>
                  <a:gd name="T63" fmla="*/ 107 h 269"/>
                  <a:gd name="T64" fmla="*/ 285 w 314"/>
                  <a:gd name="T65" fmla="*/ 107 h 26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14"/>
                  <a:gd name="T100" fmla="*/ 0 h 269"/>
                  <a:gd name="T101" fmla="*/ 314 w 314"/>
                  <a:gd name="T102" fmla="*/ 269 h 26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14" h="269">
                    <a:moveTo>
                      <a:pt x="285" y="107"/>
                    </a:moveTo>
                    <a:lnTo>
                      <a:pt x="251" y="121"/>
                    </a:lnTo>
                    <a:lnTo>
                      <a:pt x="217" y="144"/>
                    </a:lnTo>
                    <a:lnTo>
                      <a:pt x="205" y="157"/>
                    </a:lnTo>
                    <a:lnTo>
                      <a:pt x="215" y="188"/>
                    </a:lnTo>
                    <a:lnTo>
                      <a:pt x="210" y="214"/>
                    </a:lnTo>
                    <a:lnTo>
                      <a:pt x="189" y="228"/>
                    </a:lnTo>
                    <a:lnTo>
                      <a:pt x="165" y="211"/>
                    </a:lnTo>
                    <a:lnTo>
                      <a:pt x="154" y="192"/>
                    </a:lnTo>
                    <a:lnTo>
                      <a:pt x="124" y="220"/>
                    </a:lnTo>
                    <a:lnTo>
                      <a:pt x="85" y="255"/>
                    </a:lnTo>
                    <a:lnTo>
                      <a:pt x="56" y="269"/>
                    </a:lnTo>
                    <a:lnTo>
                      <a:pt x="52" y="237"/>
                    </a:lnTo>
                    <a:lnTo>
                      <a:pt x="20" y="237"/>
                    </a:lnTo>
                    <a:lnTo>
                      <a:pt x="32" y="199"/>
                    </a:lnTo>
                    <a:lnTo>
                      <a:pt x="67" y="159"/>
                    </a:lnTo>
                    <a:lnTo>
                      <a:pt x="90" y="136"/>
                    </a:lnTo>
                    <a:lnTo>
                      <a:pt x="49" y="114"/>
                    </a:lnTo>
                    <a:lnTo>
                      <a:pt x="13" y="86"/>
                    </a:lnTo>
                    <a:lnTo>
                      <a:pt x="0" y="51"/>
                    </a:lnTo>
                    <a:lnTo>
                      <a:pt x="17" y="29"/>
                    </a:lnTo>
                    <a:lnTo>
                      <a:pt x="52" y="46"/>
                    </a:lnTo>
                    <a:lnTo>
                      <a:pt x="42" y="14"/>
                    </a:lnTo>
                    <a:lnTo>
                      <a:pt x="61" y="1"/>
                    </a:lnTo>
                    <a:lnTo>
                      <a:pt x="85" y="9"/>
                    </a:lnTo>
                    <a:lnTo>
                      <a:pt x="102" y="44"/>
                    </a:lnTo>
                    <a:lnTo>
                      <a:pt x="134" y="72"/>
                    </a:lnTo>
                    <a:lnTo>
                      <a:pt x="158" y="64"/>
                    </a:lnTo>
                    <a:lnTo>
                      <a:pt x="215" y="21"/>
                    </a:lnTo>
                    <a:lnTo>
                      <a:pt x="270" y="1"/>
                    </a:lnTo>
                    <a:lnTo>
                      <a:pt x="314" y="0"/>
                    </a:lnTo>
                    <a:lnTo>
                      <a:pt x="285" y="107"/>
                    </a:lnTo>
                    <a:close/>
                  </a:path>
                </a:pathLst>
              </a:custGeom>
              <a:solidFill>
                <a:srgbClr val="FF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484" name="Freeform 113"/>
              <p:cNvSpPr>
                <a:spLocks/>
              </p:cNvSpPr>
              <p:nvPr/>
            </p:nvSpPr>
            <p:spPr bwMode="auto">
              <a:xfrm>
                <a:off x="3757" y="3236"/>
                <a:ext cx="286" cy="407"/>
              </a:xfrm>
              <a:custGeom>
                <a:avLst/>
                <a:gdLst>
                  <a:gd name="T0" fmla="*/ 39 w 287"/>
                  <a:gd name="T1" fmla="*/ 36 h 409"/>
                  <a:gd name="T2" fmla="*/ 15 w 287"/>
                  <a:gd name="T3" fmla="*/ 104 h 409"/>
                  <a:gd name="T4" fmla="*/ 2 w 287"/>
                  <a:gd name="T5" fmla="*/ 167 h 409"/>
                  <a:gd name="T6" fmla="*/ 0 w 287"/>
                  <a:gd name="T7" fmla="*/ 227 h 409"/>
                  <a:gd name="T8" fmla="*/ 10 w 287"/>
                  <a:gd name="T9" fmla="*/ 290 h 409"/>
                  <a:gd name="T10" fmla="*/ 24 w 287"/>
                  <a:gd name="T11" fmla="*/ 344 h 409"/>
                  <a:gd name="T12" fmla="*/ 46 w 287"/>
                  <a:gd name="T13" fmla="*/ 384 h 409"/>
                  <a:gd name="T14" fmla="*/ 80 w 287"/>
                  <a:gd name="T15" fmla="*/ 401 h 409"/>
                  <a:gd name="T16" fmla="*/ 123 w 287"/>
                  <a:gd name="T17" fmla="*/ 409 h 409"/>
                  <a:gd name="T18" fmla="*/ 173 w 287"/>
                  <a:gd name="T19" fmla="*/ 405 h 409"/>
                  <a:gd name="T20" fmla="*/ 212 w 287"/>
                  <a:gd name="T21" fmla="*/ 392 h 409"/>
                  <a:gd name="T22" fmla="*/ 229 w 287"/>
                  <a:gd name="T23" fmla="*/ 367 h 409"/>
                  <a:gd name="T24" fmla="*/ 246 w 287"/>
                  <a:gd name="T25" fmla="*/ 316 h 409"/>
                  <a:gd name="T26" fmla="*/ 265 w 287"/>
                  <a:gd name="T27" fmla="*/ 267 h 409"/>
                  <a:gd name="T28" fmla="*/ 275 w 287"/>
                  <a:gd name="T29" fmla="*/ 232 h 409"/>
                  <a:gd name="T30" fmla="*/ 287 w 287"/>
                  <a:gd name="T31" fmla="*/ 177 h 409"/>
                  <a:gd name="T32" fmla="*/ 281 w 287"/>
                  <a:gd name="T33" fmla="*/ 121 h 409"/>
                  <a:gd name="T34" fmla="*/ 265 w 287"/>
                  <a:gd name="T35" fmla="*/ 72 h 409"/>
                  <a:gd name="T36" fmla="*/ 233 w 287"/>
                  <a:gd name="T37" fmla="*/ 33 h 409"/>
                  <a:gd name="T38" fmla="*/ 182 w 287"/>
                  <a:gd name="T39" fmla="*/ 19 h 409"/>
                  <a:gd name="T40" fmla="*/ 141 w 287"/>
                  <a:gd name="T41" fmla="*/ 14 h 409"/>
                  <a:gd name="T42" fmla="*/ 102 w 287"/>
                  <a:gd name="T43" fmla="*/ 0 h 409"/>
                  <a:gd name="T44" fmla="*/ 68 w 287"/>
                  <a:gd name="T45" fmla="*/ 9 h 409"/>
                  <a:gd name="T46" fmla="*/ 39 w 287"/>
                  <a:gd name="T47" fmla="*/ 36 h 409"/>
                  <a:gd name="T48" fmla="*/ 39 w 287"/>
                  <a:gd name="T49" fmla="*/ 36 h 40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7"/>
                  <a:gd name="T76" fmla="*/ 0 h 409"/>
                  <a:gd name="T77" fmla="*/ 287 w 287"/>
                  <a:gd name="T78" fmla="*/ 409 h 40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7" h="409">
                    <a:moveTo>
                      <a:pt x="39" y="36"/>
                    </a:moveTo>
                    <a:lnTo>
                      <a:pt x="15" y="104"/>
                    </a:lnTo>
                    <a:lnTo>
                      <a:pt x="2" y="167"/>
                    </a:lnTo>
                    <a:lnTo>
                      <a:pt x="0" y="227"/>
                    </a:lnTo>
                    <a:lnTo>
                      <a:pt x="10" y="290"/>
                    </a:lnTo>
                    <a:lnTo>
                      <a:pt x="24" y="344"/>
                    </a:lnTo>
                    <a:lnTo>
                      <a:pt x="46" y="384"/>
                    </a:lnTo>
                    <a:lnTo>
                      <a:pt x="80" y="401"/>
                    </a:lnTo>
                    <a:lnTo>
                      <a:pt x="123" y="409"/>
                    </a:lnTo>
                    <a:lnTo>
                      <a:pt x="173" y="405"/>
                    </a:lnTo>
                    <a:lnTo>
                      <a:pt x="212" y="392"/>
                    </a:lnTo>
                    <a:lnTo>
                      <a:pt x="229" y="367"/>
                    </a:lnTo>
                    <a:lnTo>
                      <a:pt x="246" y="316"/>
                    </a:lnTo>
                    <a:lnTo>
                      <a:pt x="265" y="267"/>
                    </a:lnTo>
                    <a:lnTo>
                      <a:pt x="275" y="232"/>
                    </a:lnTo>
                    <a:lnTo>
                      <a:pt x="287" y="177"/>
                    </a:lnTo>
                    <a:lnTo>
                      <a:pt x="281" y="121"/>
                    </a:lnTo>
                    <a:lnTo>
                      <a:pt x="265" y="72"/>
                    </a:lnTo>
                    <a:lnTo>
                      <a:pt x="233" y="33"/>
                    </a:lnTo>
                    <a:lnTo>
                      <a:pt x="182" y="19"/>
                    </a:lnTo>
                    <a:lnTo>
                      <a:pt x="141" y="14"/>
                    </a:lnTo>
                    <a:lnTo>
                      <a:pt x="102" y="0"/>
                    </a:lnTo>
                    <a:lnTo>
                      <a:pt x="68" y="9"/>
                    </a:lnTo>
                    <a:lnTo>
                      <a:pt x="39" y="36"/>
                    </a:lnTo>
                    <a:close/>
                  </a:path>
                </a:pathLst>
              </a:custGeom>
              <a:solidFill>
                <a:srgbClr val="FF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485" name="Freeform 114"/>
              <p:cNvSpPr>
                <a:spLocks/>
              </p:cNvSpPr>
              <p:nvPr/>
            </p:nvSpPr>
            <p:spPr bwMode="auto">
              <a:xfrm>
                <a:off x="4278" y="2316"/>
                <a:ext cx="330" cy="626"/>
              </a:xfrm>
              <a:custGeom>
                <a:avLst/>
                <a:gdLst>
                  <a:gd name="T0" fmla="*/ 103 w 330"/>
                  <a:gd name="T1" fmla="*/ 8 h 626"/>
                  <a:gd name="T2" fmla="*/ 134 w 330"/>
                  <a:gd name="T3" fmla="*/ 16 h 626"/>
                  <a:gd name="T4" fmla="*/ 177 w 330"/>
                  <a:gd name="T5" fmla="*/ 23 h 626"/>
                  <a:gd name="T6" fmla="*/ 198 w 330"/>
                  <a:gd name="T7" fmla="*/ 78 h 626"/>
                  <a:gd name="T8" fmla="*/ 238 w 330"/>
                  <a:gd name="T9" fmla="*/ 186 h 626"/>
                  <a:gd name="T10" fmla="*/ 272 w 330"/>
                  <a:gd name="T11" fmla="*/ 253 h 626"/>
                  <a:gd name="T12" fmla="*/ 287 w 330"/>
                  <a:gd name="T13" fmla="*/ 327 h 626"/>
                  <a:gd name="T14" fmla="*/ 296 w 330"/>
                  <a:gd name="T15" fmla="*/ 379 h 626"/>
                  <a:gd name="T16" fmla="*/ 300 w 330"/>
                  <a:gd name="T17" fmla="*/ 432 h 626"/>
                  <a:gd name="T18" fmla="*/ 330 w 330"/>
                  <a:gd name="T19" fmla="*/ 473 h 626"/>
                  <a:gd name="T20" fmla="*/ 157 w 330"/>
                  <a:gd name="T21" fmla="*/ 557 h 626"/>
                  <a:gd name="T22" fmla="*/ 66 w 330"/>
                  <a:gd name="T23" fmla="*/ 614 h 626"/>
                  <a:gd name="T24" fmla="*/ 36 w 330"/>
                  <a:gd name="T25" fmla="*/ 626 h 626"/>
                  <a:gd name="T26" fmla="*/ 0 w 330"/>
                  <a:gd name="T27" fmla="*/ 595 h 626"/>
                  <a:gd name="T28" fmla="*/ 109 w 330"/>
                  <a:gd name="T29" fmla="*/ 522 h 626"/>
                  <a:gd name="T30" fmla="*/ 190 w 330"/>
                  <a:gd name="T31" fmla="*/ 462 h 626"/>
                  <a:gd name="T32" fmla="*/ 251 w 330"/>
                  <a:gd name="T33" fmla="*/ 422 h 626"/>
                  <a:gd name="T34" fmla="*/ 258 w 330"/>
                  <a:gd name="T35" fmla="*/ 377 h 626"/>
                  <a:gd name="T36" fmla="*/ 202 w 330"/>
                  <a:gd name="T37" fmla="*/ 277 h 626"/>
                  <a:gd name="T38" fmla="*/ 152 w 330"/>
                  <a:gd name="T39" fmla="*/ 193 h 626"/>
                  <a:gd name="T40" fmla="*/ 98 w 330"/>
                  <a:gd name="T41" fmla="*/ 99 h 626"/>
                  <a:gd name="T42" fmla="*/ 69 w 330"/>
                  <a:gd name="T43" fmla="*/ 16 h 626"/>
                  <a:gd name="T44" fmla="*/ 84 w 330"/>
                  <a:gd name="T45" fmla="*/ 0 h 626"/>
                  <a:gd name="T46" fmla="*/ 103 w 330"/>
                  <a:gd name="T47" fmla="*/ 8 h 626"/>
                  <a:gd name="T48" fmla="*/ 103 w 330"/>
                  <a:gd name="T49" fmla="*/ 8 h 6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30"/>
                  <a:gd name="T76" fmla="*/ 0 h 626"/>
                  <a:gd name="T77" fmla="*/ 330 w 330"/>
                  <a:gd name="T78" fmla="*/ 626 h 6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30" h="626">
                    <a:moveTo>
                      <a:pt x="103" y="8"/>
                    </a:moveTo>
                    <a:lnTo>
                      <a:pt x="134" y="16"/>
                    </a:lnTo>
                    <a:lnTo>
                      <a:pt x="177" y="23"/>
                    </a:lnTo>
                    <a:lnTo>
                      <a:pt x="198" y="78"/>
                    </a:lnTo>
                    <a:lnTo>
                      <a:pt x="238" y="186"/>
                    </a:lnTo>
                    <a:lnTo>
                      <a:pt x="272" y="253"/>
                    </a:lnTo>
                    <a:lnTo>
                      <a:pt x="287" y="327"/>
                    </a:lnTo>
                    <a:lnTo>
                      <a:pt x="296" y="379"/>
                    </a:lnTo>
                    <a:lnTo>
                      <a:pt x="300" y="432"/>
                    </a:lnTo>
                    <a:lnTo>
                      <a:pt x="330" y="473"/>
                    </a:lnTo>
                    <a:lnTo>
                      <a:pt x="157" y="557"/>
                    </a:lnTo>
                    <a:lnTo>
                      <a:pt x="66" y="614"/>
                    </a:lnTo>
                    <a:lnTo>
                      <a:pt x="36" y="626"/>
                    </a:lnTo>
                    <a:lnTo>
                      <a:pt x="0" y="595"/>
                    </a:lnTo>
                    <a:lnTo>
                      <a:pt x="109" y="522"/>
                    </a:lnTo>
                    <a:lnTo>
                      <a:pt x="190" y="462"/>
                    </a:lnTo>
                    <a:lnTo>
                      <a:pt x="251" y="422"/>
                    </a:lnTo>
                    <a:lnTo>
                      <a:pt x="258" y="377"/>
                    </a:lnTo>
                    <a:lnTo>
                      <a:pt x="202" y="277"/>
                    </a:lnTo>
                    <a:lnTo>
                      <a:pt x="152" y="193"/>
                    </a:lnTo>
                    <a:lnTo>
                      <a:pt x="98" y="99"/>
                    </a:lnTo>
                    <a:lnTo>
                      <a:pt x="69" y="16"/>
                    </a:lnTo>
                    <a:lnTo>
                      <a:pt x="84" y="0"/>
                    </a:lnTo>
                    <a:lnTo>
                      <a:pt x="103" y="8"/>
                    </a:lnTo>
                    <a:close/>
                  </a:path>
                </a:pathLst>
              </a:custGeom>
              <a:solidFill>
                <a:srgbClr val="80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486" name="Freeform 115"/>
              <p:cNvSpPr>
                <a:spLocks/>
              </p:cNvSpPr>
              <p:nvPr/>
            </p:nvSpPr>
            <p:spPr bwMode="auto">
              <a:xfrm>
                <a:off x="4329" y="2295"/>
                <a:ext cx="215" cy="436"/>
              </a:xfrm>
              <a:custGeom>
                <a:avLst/>
                <a:gdLst>
                  <a:gd name="T0" fmla="*/ 75 w 214"/>
                  <a:gd name="T1" fmla="*/ 128 h 436"/>
                  <a:gd name="T2" fmla="*/ 95 w 214"/>
                  <a:gd name="T3" fmla="*/ 163 h 436"/>
                  <a:gd name="T4" fmla="*/ 117 w 214"/>
                  <a:gd name="T5" fmla="*/ 198 h 436"/>
                  <a:gd name="T6" fmla="*/ 139 w 214"/>
                  <a:gd name="T7" fmla="*/ 232 h 436"/>
                  <a:gd name="T8" fmla="*/ 160 w 214"/>
                  <a:gd name="T9" fmla="*/ 266 h 436"/>
                  <a:gd name="T10" fmla="*/ 179 w 214"/>
                  <a:gd name="T11" fmla="*/ 301 h 436"/>
                  <a:gd name="T12" fmla="*/ 196 w 214"/>
                  <a:gd name="T13" fmla="*/ 337 h 436"/>
                  <a:gd name="T14" fmla="*/ 209 w 214"/>
                  <a:gd name="T15" fmla="*/ 376 h 436"/>
                  <a:gd name="T16" fmla="*/ 213 w 214"/>
                  <a:gd name="T17" fmla="*/ 401 h 436"/>
                  <a:gd name="T18" fmla="*/ 210 w 214"/>
                  <a:gd name="T19" fmla="*/ 412 h 436"/>
                  <a:gd name="T20" fmla="*/ 206 w 214"/>
                  <a:gd name="T21" fmla="*/ 423 h 436"/>
                  <a:gd name="T22" fmla="*/ 201 w 214"/>
                  <a:gd name="T23" fmla="*/ 432 h 436"/>
                  <a:gd name="T24" fmla="*/ 194 w 214"/>
                  <a:gd name="T25" fmla="*/ 429 h 436"/>
                  <a:gd name="T26" fmla="*/ 188 w 214"/>
                  <a:gd name="T27" fmla="*/ 418 h 436"/>
                  <a:gd name="T28" fmla="*/ 184 w 214"/>
                  <a:gd name="T29" fmla="*/ 405 h 436"/>
                  <a:gd name="T30" fmla="*/ 180 w 214"/>
                  <a:gd name="T31" fmla="*/ 394 h 436"/>
                  <a:gd name="T32" fmla="*/ 176 w 214"/>
                  <a:gd name="T33" fmla="*/ 381 h 436"/>
                  <a:gd name="T34" fmla="*/ 172 w 214"/>
                  <a:gd name="T35" fmla="*/ 368 h 436"/>
                  <a:gd name="T36" fmla="*/ 167 w 214"/>
                  <a:gd name="T37" fmla="*/ 356 h 436"/>
                  <a:gd name="T38" fmla="*/ 162 w 214"/>
                  <a:gd name="T39" fmla="*/ 344 h 436"/>
                  <a:gd name="T40" fmla="*/ 153 w 214"/>
                  <a:gd name="T41" fmla="*/ 323 h 436"/>
                  <a:gd name="T42" fmla="*/ 137 w 214"/>
                  <a:gd name="T43" fmla="*/ 291 h 436"/>
                  <a:gd name="T44" fmla="*/ 120 w 214"/>
                  <a:gd name="T45" fmla="*/ 259 h 436"/>
                  <a:gd name="T46" fmla="*/ 102 w 214"/>
                  <a:gd name="T47" fmla="*/ 229 h 436"/>
                  <a:gd name="T48" fmla="*/ 82 w 214"/>
                  <a:gd name="T49" fmla="*/ 199 h 436"/>
                  <a:gd name="T50" fmla="*/ 63 w 214"/>
                  <a:gd name="T51" fmla="*/ 169 h 436"/>
                  <a:gd name="T52" fmla="*/ 45 w 214"/>
                  <a:gd name="T53" fmla="*/ 139 h 436"/>
                  <a:gd name="T54" fmla="*/ 29 w 214"/>
                  <a:gd name="T55" fmla="*/ 108 h 436"/>
                  <a:gd name="T56" fmla="*/ 20 w 214"/>
                  <a:gd name="T57" fmla="*/ 89 h 436"/>
                  <a:gd name="T58" fmla="*/ 17 w 214"/>
                  <a:gd name="T59" fmla="*/ 83 h 436"/>
                  <a:gd name="T60" fmla="*/ 13 w 214"/>
                  <a:gd name="T61" fmla="*/ 75 h 436"/>
                  <a:gd name="T62" fmla="*/ 9 w 214"/>
                  <a:gd name="T63" fmla="*/ 65 h 436"/>
                  <a:gd name="T64" fmla="*/ 7 w 214"/>
                  <a:gd name="T65" fmla="*/ 59 h 436"/>
                  <a:gd name="T66" fmla="*/ 6 w 214"/>
                  <a:gd name="T67" fmla="*/ 53 h 436"/>
                  <a:gd name="T68" fmla="*/ 5 w 214"/>
                  <a:gd name="T69" fmla="*/ 47 h 436"/>
                  <a:gd name="T70" fmla="*/ 5 w 214"/>
                  <a:gd name="T71" fmla="*/ 41 h 436"/>
                  <a:gd name="T72" fmla="*/ 4 w 214"/>
                  <a:gd name="T73" fmla="*/ 34 h 436"/>
                  <a:gd name="T74" fmla="*/ 2 w 214"/>
                  <a:gd name="T75" fmla="*/ 26 h 436"/>
                  <a:gd name="T76" fmla="*/ 0 w 214"/>
                  <a:gd name="T77" fmla="*/ 15 h 436"/>
                  <a:gd name="T78" fmla="*/ 2 w 214"/>
                  <a:gd name="T79" fmla="*/ 4 h 436"/>
                  <a:gd name="T80" fmla="*/ 13 w 214"/>
                  <a:gd name="T81" fmla="*/ 3 h 436"/>
                  <a:gd name="T82" fmla="*/ 26 w 214"/>
                  <a:gd name="T83" fmla="*/ 13 h 436"/>
                  <a:gd name="T84" fmla="*/ 34 w 214"/>
                  <a:gd name="T85" fmla="*/ 25 h 436"/>
                  <a:gd name="T86" fmla="*/ 39 w 214"/>
                  <a:gd name="T87" fmla="*/ 41 h 436"/>
                  <a:gd name="T88" fmla="*/ 43 w 214"/>
                  <a:gd name="T89" fmla="*/ 57 h 436"/>
                  <a:gd name="T90" fmla="*/ 47 w 214"/>
                  <a:gd name="T91" fmla="*/ 74 h 436"/>
                  <a:gd name="T92" fmla="*/ 52 w 214"/>
                  <a:gd name="T93" fmla="*/ 90 h 436"/>
                  <a:gd name="T94" fmla="*/ 60 w 214"/>
                  <a:gd name="T95" fmla="*/ 105 h 436"/>
                  <a:gd name="T96" fmla="*/ 66 w 214"/>
                  <a:gd name="T97" fmla="*/ 111 h 4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4"/>
                  <a:gd name="T148" fmla="*/ 0 h 436"/>
                  <a:gd name="T149" fmla="*/ 214 w 214"/>
                  <a:gd name="T150" fmla="*/ 436 h 4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4" h="436">
                    <a:moveTo>
                      <a:pt x="66" y="111"/>
                    </a:moveTo>
                    <a:lnTo>
                      <a:pt x="75" y="128"/>
                    </a:lnTo>
                    <a:lnTo>
                      <a:pt x="85" y="147"/>
                    </a:lnTo>
                    <a:lnTo>
                      <a:pt x="95" y="163"/>
                    </a:lnTo>
                    <a:lnTo>
                      <a:pt x="106" y="181"/>
                    </a:lnTo>
                    <a:lnTo>
                      <a:pt x="117" y="198"/>
                    </a:lnTo>
                    <a:lnTo>
                      <a:pt x="128" y="215"/>
                    </a:lnTo>
                    <a:lnTo>
                      <a:pt x="139" y="232"/>
                    </a:lnTo>
                    <a:lnTo>
                      <a:pt x="150" y="249"/>
                    </a:lnTo>
                    <a:lnTo>
                      <a:pt x="160" y="266"/>
                    </a:lnTo>
                    <a:lnTo>
                      <a:pt x="171" y="283"/>
                    </a:lnTo>
                    <a:lnTo>
                      <a:pt x="179" y="301"/>
                    </a:lnTo>
                    <a:lnTo>
                      <a:pt x="189" y="319"/>
                    </a:lnTo>
                    <a:lnTo>
                      <a:pt x="196" y="337"/>
                    </a:lnTo>
                    <a:lnTo>
                      <a:pt x="203" y="357"/>
                    </a:lnTo>
                    <a:lnTo>
                      <a:pt x="209" y="376"/>
                    </a:lnTo>
                    <a:lnTo>
                      <a:pt x="214" y="396"/>
                    </a:lnTo>
                    <a:lnTo>
                      <a:pt x="213" y="401"/>
                    </a:lnTo>
                    <a:lnTo>
                      <a:pt x="212" y="407"/>
                    </a:lnTo>
                    <a:lnTo>
                      <a:pt x="210" y="412"/>
                    </a:lnTo>
                    <a:lnTo>
                      <a:pt x="208" y="419"/>
                    </a:lnTo>
                    <a:lnTo>
                      <a:pt x="206" y="423"/>
                    </a:lnTo>
                    <a:lnTo>
                      <a:pt x="204" y="428"/>
                    </a:lnTo>
                    <a:lnTo>
                      <a:pt x="201" y="432"/>
                    </a:lnTo>
                    <a:lnTo>
                      <a:pt x="198" y="436"/>
                    </a:lnTo>
                    <a:lnTo>
                      <a:pt x="194" y="429"/>
                    </a:lnTo>
                    <a:lnTo>
                      <a:pt x="191" y="424"/>
                    </a:lnTo>
                    <a:lnTo>
                      <a:pt x="188" y="418"/>
                    </a:lnTo>
                    <a:lnTo>
                      <a:pt x="186" y="411"/>
                    </a:lnTo>
                    <a:lnTo>
                      <a:pt x="184" y="405"/>
                    </a:lnTo>
                    <a:lnTo>
                      <a:pt x="182" y="399"/>
                    </a:lnTo>
                    <a:lnTo>
                      <a:pt x="180" y="394"/>
                    </a:lnTo>
                    <a:lnTo>
                      <a:pt x="178" y="388"/>
                    </a:lnTo>
                    <a:lnTo>
                      <a:pt x="176" y="381"/>
                    </a:lnTo>
                    <a:lnTo>
                      <a:pt x="174" y="375"/>
                    </a:lnTo>
                    <a:lnTo>
                      <a:pt x="172" y="368"/>
                    </a:lnTo>
                    <a:lnTo>
                      <a:pt x="170" y="363"/>
                    </a:lnTo>
                    <a:lnTo>
                      <a:pt x="167" y="356"/>
                    </a:lnTo>
                    <a:lnTo>
                      <a:pt x="165" y="350"/>
                    </a:lnTo>
                    <a:lnTo>
                      <a:pt x="162" y="344"/>
                    </a:lnTo>
                    <a:lnTo>
                      <a:pt x="160" y="339"/>
                    </a:lnTo>
                    <a:lnTo>
                      <a:pt x="153" y="323"/>
                    </a:lnTo>
                    <a:lnTo>
                      <a:pt x="146" y="306"/>
                    </a:lnTo>
                    <a:lnTo>
                      <a:pt x="137" y="291"/>
                    </a:lnTo>
                    <a:lnTo>
                      <a:pt x="130" y="275"/>
                    </a:lnTo>
                    <a:lnTo>
                      <a:pt x="120" y="259"/>
                    </a:lnTo>
                    <a:lnTo>
                      <a:pt x="112" y="244"/>
                    </a:lnTo>
                    <a:lnTo>
                      <a:pt x="102" y="229"/>
                    </a:lnTo>
                    <a:lnTo>
                      <a:pt x="92" y="214"/>
                    </a:lnTo>
                    <a:lnTo>
                      <a:pt x="82" y="199"/>
                    </a:lnTo>
                    <a:lnTo>
                      <a:pt x="72" y="184"/>
                    </a:lnTo>
                    <a:lnTo>
                      <a:pt x="63" y="169"/>
                    </a:lnTo>
                    <a:lnTo>
                      <a:pt x="54" y="154"/>
                    </a:lnTo>
                    <a:lnTo>
                      <a:pt x="45" y="139"/>
                    </a:lnTo>
                    <a:lnTo>
                      <a:pt x="37" y="123"/>
                    </a:lnTo>
                    <a:lnTo>
                      <a:pt x="29" y="108"/>
                    </a:lnTo>
                    <a:lnTo>
                      <a:pt x="22" y="92"/>
                    </a:lnTo>
                    <a:lnTo>
                      <a:pt x="20" y="89"/>
                    </a:lnTo>
                    <a:lnTo>
                      <a:pt x="18" y="86"/>
                    </a:lnTo>
                    <a:lnTo>
                      <a:pt x="17" y="83"/>
                    </a:lnTo>
                    <a:lnTo>
                      <a:pt x="16" y="80"/>
                    </a:lnTo>
                    <a:lnTo>
                      <a:pt x="13" y="75"/>
                    </a:lnTo>
                    <a:lnTo>
                      <a:pt x="11" y="68"/>
                    </a:lnTo>
                    <a:lnTo>
                      <a:pt x="9" y="65"/>
                    </a:lnTo>
                    <a:lnTo>
                      <a:pt x="8" y="62"/>
                    </a:lnTo>
                    <a:lnTo>
                      <a:pt x="7" y="59"/>
                    </a:lnTo>
                    <a:lnTo>
                      <a:pt x="7" y="56"/>
                    </a:lnTo>
                    <a:lnTo>
                      <a:pt x="6" y="53"/>
                    </a:lnTo>
                    <a:lnTo>
                      <a:pt x="5" y="50"/>
                    </a:lnTo>
                    <a:lnTo>
                      <a:pt x="5" y="47"/>
                    </a:lnTo>
                    <a:lnTo>
                      <a:pt x="5" y="44"/>
                    </a:lnTo>
                    <a:lnTo>
                      <a:pt x="5" y="41"/>
                    </a:lnTo>
                    <a:lnTo>
                      <a:pt x="4" y="37"/>
                    </a:lnTo>
                    <a:lnTo>
                      <a:pt x="4" y="34"/>
                    </a:lnTo>
                    <a:lnTo>
                      <a:pt x="3" y="32"/>
                    </a:lnTo>
                    <a:lnTo>
                      <a:pt x="2" y="26"/>
                    </a:lnTo>
                    <a:lnTo>
                      <a:pt x="1" y="21"/>
                    </a:lnTo>
                    <a:lnTo>
                      <a:pt x="0" y="15"/>
                    </a:lnTo>
                    <a:lnTo>
                      <a:pt x="0" y="10"/>
                    </a:lnTo>
                    <a:lnTo>
                      <a:pt x="2" y="4"/>
                    </a:lnTo>
                    <a:lnTo>
                      <a:pt x="5" y="0"/>
                    </a:lnTo>
                    <a:lnTo>
                      <a:pt x="13" y="3"/>
                    </a:lnTo>
                    <a:lnTo>
                      <a:pt x="20" y="8"/>
                    </a:lnTo>
                    <a:lnTo>
                      <a:pt x="26" y="13"/>
                    </a:lnTo>
                    <a:lnTo>
                      <a:pt x="31" y="19"/>
                    </a:lnTo>
                    <a:lnTo>
                      <a:pt x="34" y="25"/>
                    </a:lnTo>
                    <a:lnTo>
                      <a:pt x="37" y="33"/>
                    </a:lnTo>
                    <a:lnTo>
                      <a:pt x="39" y="41"/>
                    </a:lnTo>
                    <a:lnTo>
                      <a:pt x="42" y="49"/>
                    </a:lnTo>
                    <a:lnTo>
                      <a:pt x="43" y="57"/>
                    </a:lnTo>
                    <a:lnTo>
                      <a:pt x="45" y="65"/>
                    </a:lnTo>
                    <a:lnTo>
                      <a:pt x="47" y="74"/>
                    </a:lnTo>
                    <a:lnTo>
                      <a:pt x="49" y="82"/>
                    </a:lnTo>
                    <a:lnTo>
                      <a:pt x="52" y="90"/>
                    </a:lnTo>
                    <a:lnTo>
                      <a:pt x="56" y="97"/>
                    </a:lnTo>
                    <a:lnTo>
                      <a:pt x="60" y="105"/>
                    </a:lnTo>
                    <a:lnTo>
                      <a:pt x="66" y="111"/>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487" name="Freeform 116"/>
              <p:cNvSpPr>
                <a:spLocks/>
              </p:cNvSpPr>
              <p:nvPr/>
            </p:nvSpPr>
            <p:spPr bwMode="auto">
              <a:xfrm>
                <a:off x="4056" y="2304"/>
                <a:ext cx="251" cy="313"/>
              </a:xfrm>
              <a:custGeom>
                <a:avLst/>
                <a:gdLst>
                  <a:gd name="T0" fmla="*/ 249 w 250"/>
                  <a:gd name="T1" fmla="*/ 11 h 313"/>
                  <a:gd name="T2" fmla="*/ 247 w 250"/>
                  <a:gd name="T3" fmla="*/ 22 h 313"/>
                  <a:gd name="T4" fmla="*/ 244 w 250"/>
                  <a:gd name="T5" fmla="*/ 32 h 313"/>
                  <a:gd name="T6" fmla="*/ 240 w 250"/>
                  <a:gd name="T7" fmla="*/ 41 h 313"/>
                  <a:gd name="T8" fmla="*/ 235 w 250"/>
                  <a:gd name="T9" fmla="*/ 49 h 313"/>
                  <a:gd name="T10" fmla="*/ 229 w 250"/>
                  <a:gd name="T11" fmla="*/ 57 h 313"/>
                  <a:gd name="T12" fmla="*/ 223 w 250"/>
                  <a:gd name="T13" fmla="*/ 67 h 313"/>
                  <a:gd name="T14" fmla="*/ 218 w 250"/>
                  <a:gd name="T15" fmla="*/ 76 h 313"/>
                  <a:gd name="T16" fmla="*/ 206 w 250"/>
                  <a:gd name="T17" fmla="*/ 92 h 313"/>
                  <a:gd name="T18" fmla="*/ 185 w 250"/>
                  <a:gd name="T19" fmla="*/ 112 h 313"/>
                  <a:gd name="T20" fmla="*/ 162 w 250"/>
                  <a:gd name="T21" fmla="*/ 131 h 313"/>
                  <a:gd name="T22" fmla="*/ 139 w 250"/>
                  <a:gd name="T23" fmla="*/ 150 h 313"/>
                  <a:gd name="T24" fmla="*/ 116 w 250"/>
                  <a:gd name="T25" fmla="*/ 169 h 313"/>
                  <a:gd name="T26" fmla="*/ 94 w 250"/>
                  <a:gd name="T27" fmla="*/ 187 h 313"/>
                  <a:gd name="T28" fmla="*/ 72 w 250"/>
                  <a:gd name="T29" fmla="*/ 206 h 313"/>
                  <a:gd name="T30" fmla="*/ 51 w 250"/>
                  <a:gd name="T31" fmla="*/ 226 h 313"/>
                  <a:gd name="T32" fmla="*/ 44 w 250"/>
                  <a:gd name="T33" fmla="*/ 240 h 313"/>
                  <a:gd name="T34" fmla="*/ 48 w 250"/>
                  <a:gd name="T35" fmla="*/ 249 h 313"/>
                  <a:gd name="T36" fmla="*/ 51 w 250"/>
                  <a:gd name="T37" fmla="*/ 257 h 313"/>
                  <a:gd name="T38" fmla="*/ 55 w 250"/>
                  <a:gd name="T39" fmla="*/ 265 h 313"/>
                  <a:gd name="T40" fmla="*/ 58 w 250"/>
                  <a:gd name="T41" fmla="*/ 272 h 313"/>
                  <a:gd name="T42" fmla="*/ 61 w 250"/>
                  <a:gd name="T43" fmla="*/ 282 h 313"/>
                  <a:gd name="T44" fmla="*/ 64 w 250"/>
                  <a:gd name="T45" fmla="*/ 290 h 313"/>
                  <a:gd name="T46" fmla="*/ 66 w 250"/>
                  <a:gd name="T47" fmla="*/ 299 h 313"/>
                  <a:gd name="T48" fmla="*/ 56 w 250"/>
                  <a:gd name="T49" fmla="*/ 313 h 313"/>
                  <a:gd name="T50" fmla="*/ 49 w 250"/>
                  <a:gd name="T51" fmla="*/ 306 h 313"/>
                  <a:gd name="T52" fmla="*/ 44 w 250"/>
                  <a:gd name="T53" fmla="*/ 300 h 313"/>
                  <a:gd name="T54" fmla="*/ 38 w 250"/>
                  <a:gd name="T55" fmla="*/ 294 h 313"/>
                  <a:gd name="T56" fmla="*/ 33 w 250"/>
                  <a:gd name="T57" fmla="*/ 288 h 313"/>
                  <a:gd name="T58" fmla="*/ 28 w 250"/>
                  <a:gd name="T59" fmla="*/ 282 h 313"/>
                  <a:gd name="T60" fmla="*/ 23 w 250"/>
                  <a:gd name="T61" fmla="*/ 275 h 313"/>
                  <a:gd name="T62" fmla="*/ 19 w 250"/>
                  <a:gd name="T63" fmla="*/ 268 h 313"/>
                  <a:gd name="T64" fmla="*/ 15 w 250"/>
                  <a:gd name="T65" fmla="*/ 262 h 313"/>
                  <a:gd name="T66" fmla="*/ 7 w 250"/>
                  <a:gd name="T67" fmla="*/ 260 h 313"/>
                  <a:gd name="T68" fmla="*/ 2 w 250"/>
                  <a:gd name="T69" fmla="*/ 256 h 313"/>
                  <a:gd name="T70" fmla="*/ 0 w 250"/>
                  <a:gd name="T71" fmla="*/ 250 h 313"/>
                  <a:gd name="T72" fmla="*/ 1 w 250"/>
                  <a:gd name="T73" fmla="*/ 242 h 313"/>
                  <a:gd name="T74" fmla="*/ 3 w 250"/>
                  <a:gd name="T75" fmla="*/ 234 h 313"/>
                  <a:gd name="T76" fmla="*/ 8 w 250"/>
                  <a:gd name="T77" fmla="*/ 229 h 313"/>
                  <a:gd name="T78" fmla="*/ 15 w 250"/>
                  <a:gd name="T79" fmla="*/ 224 h 313"/>
                  <a:gd name="T80" fmla="*/ 23 w 250"/>
                  <a:gd name="T81" fmla="*/ 223 h 313"/>
                  <a:gd name="T82" fmla="*/ 33 w 250"/>
                  <a:gd name="T83" fmla="*/ 209 h 313"/>
                  <a:gd name="T84" fmla="*/ 44 w 250"/>
                  <a:gd name="T85" fmla="*/ 197 h 313"/>
                  <a:gd name="T86" fmla="*/ 56 w 250"/>
                  <a:gd name="T87" fmla="*/ 185 h 313"/>
                  <a:gd name="T88" fmla="*/ 69 w 250"/>
                  <a:gd name="T89" fmla="*/ 176 h 313"/>
                  <a:gd name="T90" fmla="*/ 81 w 250"/>
                  <a:gd name="T91" fmla="*/ 167 h 313"/>
                  <a:gd name="T92" fmla="*/ 94 w 250"/>
                  <a:gd name="T93" fmla="*/ 157 h 313"/>
                  <a:gd name="T94" fmla="*/ 106 w 250"/>
                  <a:gd name="T95" fmla="*/ 147 h 313"/>
                  <a:gd name="T96" fmla="*/ 119 w 250"/>
                  <a:gd name="T97" fmla="*/ 138 h 313"/>
                  <a:gd name="T98" fmla="*/ 134 w 250"/>
                  <a:gd name="T99" fmla="*/ 122 h 313"/>
                  <a:gd name="T100" fmla="*/ 150 w 250"/>
                  <a:gd name="T101" fmla="*/ 109 h 313"/>
                  <a:gd name="T102" fmla="*/ 166 w 250"/>
                  <a:gd name="T103" fmla="*/ 95 h 313"/>
                  <a:gd name="T104" fmla="*/ 182 w 250"/>
                  <a:gd name="T105" fmla="*/ 81 h 313"/>
                  <a:gd name="T106" fmla="*/ 197 w 250"/>
                  <a:gd name="T107" fmla="*/ 66 h 313"/>
                  <a:gd name="T108" fmla="*/ 210 w 250"/>
                  <a:gd name="T109" fmla="*/ 48 h 313"/>
                  <a:gd name="T110" fmla="*/ 221 w 250"/>
                  <a:gd name="T111" fmla="*/ 31 h 313"/>
                  <a:gd name="T112" fmla="*/ 230 w 250"/>
                  <a:gd name="T113" fmla="*/ 11 h 313"/>
                  <a:gd name="T114" fmla="*/ 235 w 250"/>
                  <a:gd name="T115" fmla="*/ 5 h 313"/>
                  <a:gd name="T116" fmla="*/ 241 w 250"/>
                  <a:gd name="T117" fmla="*/ 1 h 313"/>
                  <a:gd name="T118" fmla="*/ 246 w 250"/>
                  <a:gd name="T119" fmla="*/ 0 h 313"/>
                  <a:gd name="T120" fmla="*/ 250 w 250"/>
                  <a:gd name="T121" fmla="*/ 5 h 31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50"/>
                  <a:gd name="T184" fmla="*/ 0 h 313"/>
                  <a:gd name="T185" fmla="*/ 250 w 250"/>
                  <a:gd name="T186" fmla="*/ 313 h 31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50" h="313">
                    <a:moveTo>
                      <a:pt x="250" y="5"/>
                    </a:moveTo>
                    <a:lnTo>
                      <a:pt x="249" y="11"/>
                    </a:lnTo>
                    <a:lnTo>
                      <a:pt x="249" y="16"/>
                    </a:lnTo>
                    <a:lnTo>
                      <a:pt x="247" y="22"/>
                    </a:lnTo>
                    <a:lnTo>
                      <a:pt x="246" y="27"/>
                    </a:lnTo>
                    <a:lnTo>
                      <a:pt x="244" y="32"/>
                    </a:lnTo>
                    <a:lnTo>
                      <a:pt x="242" y="37"/>
                    </a:lnTo>
                    <a:lnTo>
                      <a:pt x="240" y="41"/>
                    </a:lnTo>
                    <a:lnTo>
                      <a:pt x="238" y="45"/>
                    </a:lnTo>
                    <a:lnTo>
                      <a:pt x="235" y="49"/>
                    </a:lnTo>
                    <a:lnTo>
                      <a:pt x="232" y="54"/>
                    </a:lnTo>
                    <a:lnTo>
                      <a:pt x="229" y="57"/>
                    </a:lnTo>
                    <a:lnTo>
                      <a:pt x="227" y="63"/>
                    </a:lnTo>
                    <a:lnTo>
                      <a:pt x="223" y="67"/>
                    </a:lnTo>
                    <a:lnTo>
                      <a:pt x="221" y="72"/>
                    </a:lnTo>
                    <a:lnTo>
                      <a:pt x="218" y="76"/>
                    </a:lnTo>
                    <a:lnTo>
                      <a:pt x="217" y="82"/>
                    </a:lnTo>
                    <a:lnTo>
                      <a:pt x="206" y="92"/>
                    </a:lnTo>
                    <a:lnTo>
                      <a:pt x="195" y="102"/>
                    </a:lnTo>
                    <a:lnTo>
                      <a:pt x="185" y="112"/>
                    </a:lnTo>
                    <a:lnTo>
                      <a:pt x="174" y="122"/>
                    </a:lnTo>
                    <a:lnTo>
                      <a:pt x="162" y="131"/>
                    </a:lnTo>
                    <a:lnTo>
                      <a:pt x="151" y="141"/>
                    </a:lnTo>
                    <a:lnTo>
                      <a:pt x="139" y="150"/>
                    </a:lnTo>
                    <a:lnTo>
                      <a:pt x="128" y="160"/>
                    </a:lnTo>
                    <a:lnTo>
                      <a:pt x="116" y="169"/>
                    </a:lnTo>
                    <a:lnTo>
                      <a:pt x="105" y="177"/>
                    </a:lnTo>
                    <a:lnTo>
                      <a:pt x="94" y="187"/>
                    </a:lnTo>
                    <a:lnTo>
                      <a:pt x="83" y="197"/>
                    </a:lnTo>
                    <a:lnTo>
                      <a:pt x="72" y="206"/>
                    </a:lnTo>
                    <a:lnTo>
                      <a:pt x="62" y="215"/>
                    </a:lnTo>
                    <a:lnTo>
                      <a:pt x="51" y="226"/>
                    </a:lnTo>
                    <a:lnTo>
                      <a:pt x="43" y="237"/>
                    </a:lnTo>
                    <a:lnTo>
                      <a:pt x="44" y="240"/>
                    </a:lnTo>
                    <a:lnTo>
                      <a:pt x="46" y="244"/>
                    </a:lnTo>
                    <a:lnTo>
                      <a:pt x="48" y="249"/>
                    </a:lnTo>
                    <a:lnTo>
                      <a:pt x="50" y="253"/>
                    </a:lnTo>
                    <a:lnTo>
                      <a:pt x="51" y="257"/>
                    </a:lnTo>
                    <a:lnTo>
                      <a:pt x="53" y="261"/>
                    </a:lnTo>
                    <a:lnTo>
                      <a:pt x="55" y="265"/>
                    </a:lnTo>
                    <a:lnTo>
                      <a:pt x="57" y="269"/>
                    </a:lnTo>
                    <a:lnTo>
                      <a:pt x="58" y="272"/>
                    </a:lnTo>
                    <a:lnTo>
                      <a:pt x="60" y="276"/>
                    </a:lnTo>
                    <a:lnTo>
                      <a:pt x="61" y="282"/>
                    </a:lnTo>
                    <a:lnTo>
                      <a:pt x="63" y="286"/>
                    </a:lnTo>
                    <a:lnTo>
                      <a:pt x="64" y="290"/>
                    </a:lnTo>
                    <a:lnTo>
                      <a:pt x="65" y="295"/>
                    </a:lnTo>
                    <a:lnTo>
                      <a:pt x="66" y="299"/>
                    </a:lnTo>
                    <a:lnTo>
                      <a:pt x="67" y="304"/>
                    </a:lnTo>
                    <a:lnTo>
                      <a:pt x="56" y="313"/>
                    </a:lnTo>
                    <a:lnTo>
                      <a:pt x="52" y="309"/>
                    </a:lnTo>
                    <a:lnTo>
                      <a:pt x="49" y="306"/>
                    </a:lnTo>
                    <a:lnTo>
                      <a:pt x="46" y="303"/>
                    </a:lnTo>
                    <a:lnTo>
                      <a:pt x="44" y="300"/>
                    </a:lnTo>
                    <a:lnTo>
                      <a:pt x="41" y="297"/>
                    </a:lnTo>
                    <a:lnTo>
                      <a:pt x="38" y="294"/>
                    </a:lnTo>
                    <a:lnTo>
                      <a:pt x="35" y="291"/>
                    </a:lnTo>
                    <a:lnTo>
                      <a:pt x="33" y="288"/>
                    </a:lnTo>
                    <a:lnTo>
                      <a:pt x="30" y="285"/>
                    </a:lnTo>
                    <a:lnTo>
                      <a:pt x="28" y="282"/>
                    </a:lnTo>
                    <a:lnTo>
                      <a:pt x="26" y="278"/>
                    </a:lnTo>
                    <a:lnTo>
                      <a:pt x="23" y="275"/>
                    </a:lnTo>
                    <a:lnTo>
                      <a:pt x="21" y="271"/>
                    </a:lnTo>
                    <a:lnTo>
                      <a:pt x="19" y="268"/>
                    </a:lnTo>
                    <a:lnTo>
                      <a:pt x="17" y="265"/>
                    </a:lnTo>
                    <a:lnTo>
                      <a:pt x="15" y="262"/>
                    </a:lnTo>
                    <a:lnTo>
                      <a:pt x="10" y="261"/>
                    </a:lnTo>
                    <a:lnTo>
                      <a:pt x="7" y="260"/>
                    </a:lnTo>
                    <a:lnTo>
                      <a:pt x="4" y="258"/>
                    </a:lnTo>
                    <a:lnTo>
                      <a:pt x="2" y="256"/>
                    </a:lnTo>
                    <a:lnTo>
                      <a:pt x="1" y="253"/>
                    </a:lnTo>
                    <a:lnTo>
                      <a:pt x="0" y="250"/>
                    </a:lnTo>
                    <a:lnTo>
                      <a:pt x="0" y="245"/>
                    </a:lnTo>
                    <a:lnTo>
                      <a:pt x="1" y="242"/>
                    </a:lnTo>
                    <a:lnTo>
                      <a:pt x="1" y="238"/>
                    </a:lnTo>
                    <a:lnTo>
                      <a:pt x="3" y="234"/>
                    </a:lnTo>
                    <a:lnTo>
                      <a:pt x="5" y="231"/>
                    </a:lnTo>
                    <a:lnTo>
                      <a:pt x="8" y="229"/>
                    </a:lnTo>
                    <a:lnTo>
                      <a:pt x="11" y="226"/>
                    </a:lnTo>
                    <a:lnTo>
                      <a:pt x="15" y="224"/>
                    </a:lnTo>
                    <a:lnTo>
                      <a:pt x="19" y="223"/>
                    </a:lnTo>
                    <a:lnTo>
                      <a:pt x="23" y="223"/>
                    </a:lnTo>
                    <a:lnTo>
                      <a:pt x="28" y="215"/>
                    </a:lnTo>
                    <a:lnTo>
                      <a:pt x="33" y="209"/>
                    </a:lnTo>
                    <a:lnTo>
                      <a:pt x="38" y="202"/>
                    </a:lnTo>
                    <a:lnTo>
                      <a:pt x="44" y="197"/>
                    </a:lnTo>
                    <a:lnTo>
                      <a:pt x="50" y="191"/>
                    </a:lnTo>
                    <a:lnTo>
                      <a:pt x="56" y="185"/>
                    </a:lnTo>
                    <a:lnTo>
                      <a:pt x="62" y="181"/>
                    </a:lnTo>
                    <a:lnTo>
                      <a:pt x="69" y="176"/>
                    </a:lnTo>
                    <a:lnTo>
                      <a:pt x="75" y="171"/>
                    </a:lnTo>
                    <a:lnTo>
                      <a:pt x="81" y="167"/>
                    </a:lnTo>
                    <a:lnTo>
                      <a:pt x="87" y="162"/>
                    </a:lnTo>
                    <a:lnTo>
                      <a:pt x="94" y="157"/>
                    </a:lnTo>
                    <a:lnTo>
                      <a:pt x="100" y="152"/>
                    </a:lnTo>
                    <a:lnTo>
                      <a:pt x="106" y="147"/>
                    </a:lnTo>
                    <a:lnTo>
                      <a:pt x="112" y="142"/>
                    </a:lnTo>
                    <a:lnTo>
                      <a:pt x="119" y="138"/>
                    </a:lnTo>
                    <a:lnTo>
                      <a:pt x="126" y="130"/>
                    </a:lnTo>
                    <a:lnTo>
                      <a:pt x="134" y="122"/>
                    </a:lnTo>
                    <a:lnTo>
                      <a:pt x="142" y="115"/>
                    </a:lnTo>
                    <a:lnTo>
                      <a:pt x="150" y="109"/>
                    </a:lnTo>
                    <a:lnTo>
                      <a:pt x="158" y="102"/>
                    </a:lnTo>
                    <a:lnTo>
                      <a:pt x="166" y="95"/>
                    </a:lnTo>
                    <a:lnTo>
                      <a:pt x="174" y="87"/>
                    </a:lnTo>
                    <a:lnTo>
                      <a:pt x="182" y="81"/>
                    </a:lnTo>
                    <a:lnTo>
                      <a:pt x="190" y="73"/>
                    </a:lnTo>
                    <a:lnTo>
                      <a:pt x="197" y="66"/>
                    </a:lnTo>
                    <a:lnTo>
                      <a:pt x="204" y="56"/>
                    </a:lnTo>
                    <a:lnTo>
                      <a:pt x="210" y="48"/>
                    </a:lnTo>
                    <a:lnTo>
                      <a:pt x="216" y="40"/>
                    </a:lnTo>
                    <a:lnTo>
                      <a:pt x="221" y="31"/>
                    </a:lnTo>
                    <a:lnTo>
                      <a:pt x="226" y="20"/>
                    </a:lnTo>
                    <a:lnTo>
                      <a:pt x="230" y="11"/>
                    </a:lnTo>
                    <a:lnTo>
                      <a:pt x="232" y="8"/>
                    </a:lnTo>
                    <a:lnTo>
                      <a:pt x="235" y="5"/>
                    </a:lnTo>
                    <a:lnTo>
                      <a:pt x="237" y="3"/>
                    </a:lnTo>
                    <a:lnTo>
                      <a:pt x="241" y="1"/>
                    </a:lnTo>
                    <a:lnTo>
                      <a:pt x="243" y="0"/>
                    </a:lnTo>
                    <a:lnTo>
                      <a:pt x="246" y="0"/>
                    </a:lnTo>
                    <a:lnTo>
                      <a:pt x="248" y="1"/>
                    </a:lnTo>
                    <a:lnTo>
                      <a:pt x="250" y="5"/>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488" name="Freeform 117"/>
              <p:cNvSpPr>
                <a:spLocks/>
              </p:cNvSpPr>
              <p:nvPr/>
            </p:nvSpPr>
            <p:spPr bwMode="auto">
              <a:xfrm>
                <a:off x="3670" y="2329"/>
                <a:ext cx="47" cy="82"/>
              </a:xfrm>
              <a:custGeom>
                <a:avLst/>
                <a:gdLst>
                  <a:gd name="T0" fmla="*/ 45 w 45"/>
                  <a:gd name="T1" fmla="*/ 19 h 82"/>
                  <a:gd name="T2" fmla="*/ 44 w 45"/>
                  <a:gd name="T3" fmla="*/ 23 h 82"/>
                  <a:gd name="T4" fmla="*/ 44 w 45"/>
                  <a:gd name="T5" fmla="*/ 28 h 82"/>
                  <a:gd name="T6" fmla="*/ 43 w 45"/>
                  <a:gd name="T7" fmla="*/ 32 h 82"/>
                  <a:gd name="T8" fmla="*/ 43 w 45"/>
                  <a:gd name="T9" fmla="*/ 37 h 82"/>
                  <a:gd name="T10" fmla="*/ 42 w 45"/>
                  <a:gd name="T11" fmla="*/ 41 h 82"/>
                  <a:gd name="T12" fmla="*/ 41 w 45"/>
                  <a:gd name="T13" fmla="*/ 45 h 82"/>
                  <a:gd name="T14" fmla="*/ 39 w 45"/>
                  <a:gd name="T15" fmla="*/ 48 h 82"/>
                  <a:gd name="T16" fmla="*/ 38 w 45"/>
                  <a:gd name="T17" fmla="*/ 52 h 82"/>
                  <a:gd name="T18" fmla="*/ 36 w 45"/>
                  <a:gd name="T19" fmla="*/ 56 h 82"/>
                  <a:gd name="T20" fmla="*/ 34 w 45"/>
                  <a:gd name="T21" fmla="*/ 59 h 82"/>
                  <a:gd name="T22" fmla="*/ 32 w 45"/>
                  <a:gd name="T23" fmla="*/ 63 h 82"/>
                  <a:gd name="T24" fmla="*/ 31 w 45"/>
                  <a:gd name="T25" fmla="*/ 67 h 82"/>
                  <a:gd name="T26" fmla="*/ 29 w 45"/>
                  <a:gd name="T27" fmla="*/ 71 h 82"/>
                  <a:gd name="T28" fmla="*/ 27 w 45"/>
                  <a:gd name="T29" fmla="*/ 75 h 82"/>
                  <a:gd name="T30" fmla="*/ 24 w 45"/>
                  <a:gd name="T31" fmla="*/ 78 h 82"/>
                  <a:gd name="T32" fmla="*/ 23 w 45"/>
                  <a:gd name="T33" fmla="*/ 82 h 82"/>
                  <a:gd name="T34" fmla="*/ 18 w 45"/>
                  <a:gd name="T35" fmla="*/ 81 h 82"/>
                  <a:gd name="T36" fmla="*/ 15 w 45"/>
                  <a:gd name="T37" fmla="*/ 80 h 82"/>
                  <a:gd name="T38" fmla="*/ 13 w 45"/>
                  <a:gd name="T39" fmla="*/ 77 h 82"/>
                  <a:gd name="T40" fmla="*/ 11 w 45"/>
                  <a:gd name="T41" fmla="*/ 74 h 82"/>
                  <a:gd name="T42" fmla="*/ 9 w 45"/>
                  <a:gd name="T43" fmla="*/ 70 h 82"/>
                  <a:gd name="T44" fmla="*/ 7 w 45"/>
                  <a:gd name="T45" fmla="*/ 65 h 82"/>
                  <a:gd name="T46" fmla="*/ 5 w 45"/>
                  <a:gd name="T47" fmla="*/ 62 h 82"/>
                  <a:gd name="T48" fmla="*/ 4 w 45"/>
                  <a:gd name="T49" fmla="*/ 59 h 82"/>
                  <a:gd name="T50" fmla="*/ 4 w 45"/>
                  <a:gd name="T51" fmla="*/ 56 h 82"/>
                  <a:gd name="T52" fmla="*/ 4 w 45"/>
                  <a:gd name="T53" fmla="*/ 52 h 82"/>
                  <a:gd name="T54" fmla="*/ 4 w 45"/>
                  <a:gd name="T55" fmla="*/ 48 h 82"/>
                  <a:gd name="T56" fmla="*/ 3 w 45"/>
                  <a:gd name="T57" fmla="*/ 44 h 82"/>
                  <a:gd name="T58" fmla="*/ 2 w 45"/>
                  <a:gd name="T59" fmla="*/ 40 h 82"/>
                  <a:gd name="T60" fmla="*/ 2 w 45"/>
                  <a:gd name="T61" fmla="*/ 36 h 82"/>
                  <a:gd name="T62" fmla="*/ 1 w 45"/>
                  <a:gd name="T63" fmla="*/ 31 h 82"/>
                  <a:gd name="T64" fmla="*/ 1 w 45"/>
                  <a:gd name="T65" fmla="*/ 27 h 82"/>
                  <a:gd name="T66" fmla="*/ 0 w 45"/>
                  <a:gd name="T67" fmla="*/ 22 h 82"/>
                  <a:gd name="T68" fmla="*/ 0 w 45"/>
                  <a:gd name="T69" fmla="*/ 19 h 82"/>
                  <a:gd name="T70" fmla="*/ 0 w 45"/>
                  <a:gd name="T71" fmla="*/ 15 h 82"/>
                  <a:gd name="T72" fmla="*/ 2 w 45"/>
                  <a:gd name="T73" fmla="*/ 12 h 82"/>
                  <a:gd name="T74" fmla="*/ 3 w 45"/>
                  <a:gd name="T75" fmla="*/ 8 h 82"/>
                  <a:gd name="T76" fmla="*/ 5 w 45"/>
                  <a:gd name="T77" fmla="*/ 5 h 82"/>
                  <a:gd name="T78" fmla="*/ 7 w 45"/>
                  <a:gd name="T79" fmla="*/ 1 h 82"/>
                  <a:gd name="T80" fmla="*/ 12 w 45"/>
                  <a:gd name="T81" fmla="*/ 0 h 82"/>
                  <a:gd name="T82" fmla="*/ 16 w 45"/>
                  <a:gd name="T83" fmla="*/ 0 h 82"/>
                  <a:gd name="T84" fmla="*/ 21 w 45"/>
                  <a:gd name="T85" fmla="*/ 1 h 82"/>
                  <a:gd name="T86" fmla="*/ 26 w 45"/>
                  <a:gd name="T87" fmla="*/ 2 h 82"/>
                  <a:gd name="T88" fmla="*/ 31 w 45"/>
                  <a:gd name="T89" fmla="*/ 5 h 82"/>
                  <a:gd name="T90" fmla="*/ 34 w 45"/>
                  <a:gd name="T91" fmla="*/ 7 h 82"/>
                  <a:gd name="T92" fmla="*/ 38 w 45"/>
                  <a:gd name="T93" fmla="*/ 11 h 82"/>
                  <a:gd name="T94" fmla="*/ 42 w 45"/>
                  <a:gd name="T95" fmla="*/ 14 h 82"/>
                  <a:gd name="T96" fmla="*/ 45 w 45"/>
                  <a:gd name="T97" fmla="*/ 19 h 82"/>
                  <a:gd name="T98" fmla="*/ 45 w 45"/>
                  <a:gd name="T99" fmla="*/ 19 h 8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5"/>
                  <a:gd name="T151" fmla="*/ 0 h 82"/>
                  <a:gd name="T152" fmla="*/ 45 w 45"/>
                  <a:gd name="T153" fmla="*/ 82 h 8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5" h="82">
                    <a:moveTo>
                      <a:pt x="45" y="19"/>
                    </a:moveTo>
                    <a:lnTo>
                      <a:pt x="44" y="23"/>
                    </a:lnTo>
                    <a:lnTo>
                      <a:pt x="44" y="28"/>
                    </a:lnTo>
                    <a:lnTo>
                      <a:pt x="43" y="32"/>
                    </a:lnTo>
                    <a:lnTo>
                      <a:pt x="43" y="37"/>
                    </a:lnTo>
                    <a:lnTo>
                      <a:pt x="42" y="41"/>
                    </a:lnTo>
                    <a:lnTo>
                      <a:pt x="41" y="45"/>
                    </a:lnTo>
                    <a:lnTo>
                      <a:pt x="39" y="48"/>
                    </a:lnTo>
                    <a:lnTo>
                      <a:pt x="38" y="52"/>
                    </a:lnTo>
                    <a:lnTo>
                      <a:pt x="36" y="56"/>
                    </a:lnTo>
                    <a:lnTo>
                      <a:pt x="34" y="59"/>
                    </a:lnTo>
                    <a:lnTo>
                      <a:pt x="32" y="63"/>
                    </a:lnTo>
                    <a:lnTo>
                      <a:pt x="31" y="67"/>
                    </a:lnTo>
                    <a:lnTo>
                      <a:pt x="29" y="71"/>
                    </a:lnTo>
                    <a:lnTo>
                      <a:pt x="27" y="75"/>
                    </a:lnTo>
                    <a:lnTo>
                      <a:pt x="24" y="78"/>
                    </a:lnTo>
                    <a:lnTo>
                      <a:pt x="23" y="82"/>
                    </a:lnTo>
                    <a:lnTo>
                      <a:pt x="18" y="81"/>
                    </a:lnTo>
                    <a:lnTo>
                      <a:pt x="15" y="80"/>
                    </a:lnTo>
                    <a:lnTo>
                      <a:pt x="13" y="77"/>
                    </a:lnTo>
                    <a:lnTo>
                      <a:pt x="11" y="74"/>
                    </a:lnTo>
                    <a:lnTo>
                      <a:pt x="9" y="70"/>
                    </a:lnTo>
                    <a:lnTo>
                      <a:pt x="7" y="65"/>
                    </a:lnTo>
                    <a:lnTo>
                      <a:pt x="5" y="62"/>
                    </a:lnTo>
                    <a:lnTo>
                      <a:pt x="4" y="59"/>
                    </a:lnTo>
                    <a:lnTo>
                      <a:pt x="4" y="56"/>
                    </a:lnTo>
                    <a:lnTo>
                      <a:pt x="4" y="52"/>
                    </a:lnTo>
                    <a:lnTo>
                      <a:pt x="4" y="48"/>
                    </a:lnTo>
                    <a:lnTo>
                      <a:pt x="3" y="44"/>
                    </a:lnTo>
                    <a:lnTo>
                      <a:pt x="2" y="40"/>
                    </a:lnTo>
                    <a:lnTo>
                      <a:pt x="2" y="36"/>
                    </a:lnTo>
                    <a:lnTo>
                      <a:pt x="1" y="31"/>
                    </a:lnTo>
                    <a:lnTo>
                      <a:pt x="1" y="27"/>
                    </a:lnTo>
                    <a:lnTo>
                      <a:pt x="0" y="22"/>
                    </a:lnTo>
                    <a:lnTo>
                      <a:pt x="0" y="19"/>
                    </a:lnTo>
                    <a:lnTo>
                      <a:pt x="0" y="15"/>
                    </a:lnTo>
                    <a:lnTo>
                      <a:pt x="2" y="12"/>
                    </a:lnTo>
                    <a:lnTo>
                      <a:pt x="3" y="8"/>
                    </a:lnTo>
                    <a:lnTo>
                      <a:pt x="5" y="5"/>
                    </a:lnTo>
                    <a:lnTo>
                      <a:pt x="7" y="1"/>
                    </a:lnTo>
                    <a:lnTo>
                      <a:pt x="12" y="0"/>
                    </a:lnTo>
                    <a:lnTo>
                      <a:pt x="16" y="0"/>
                    </a:lnTo>
                    <a:lnTo>
                      <a:pt x="21" y="1"/>
                    </a:lnTo>
                    <a:lnTo>
                      <a:pt x="26" y="2"/>
                    </a:lnTo>
                    <a:lnTo>
                      <a:pt x="31" y="5"/>
                    </a:lnTo>
                    <a:lnTo>
                      <a:pt x="34" y="7"/>
                    </a:lnTo>
                    <a:lnTo>
                      <a:pt x="38" y="11"/>
                    </a:lnTo>
                    <a:lnTo>
                      <a:pt x="42" y="14"/>
                    </a:lnTo>
                    <a:lnTo>
                      <a:pt x="45" y="19"/>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489" name="Freeform 118"/>
              <p:cNvSpPr>
                <a:spLocks/>
              </p:cNvSpPr>
              <p:nvPr/>
            </p:nvSpPr>
            <p:spPr bwMode="auto">
              <a:xfrm>
                <a:off x="4433" y="2336"/>
                <a:ext cx="135" cy="388"/>
              </a:xfrm>
              <a:custGeom>
                <a:avLst/>
                <a:gdLst>
                  <a:gd name="T0" fmla="*/ 60 w 135"/>
                  <a:gd name="T1" fmla="*/ 100 h 389"/>
                  <a:gd name="T2" fmla="*/ 65 w 135"/>
                  <a:gd name="T3" fmla="*/ 113 h 389"/>
                  <a:gd name="T4" fmla="*/ 71 w 135"/>
                  <a:gd name="T5" fmla="*/ 127 h 389"/>
                  <a:gd name="T6" fmla="*/ 77 w 135"/>
                  <a:gd name="T7" fmla="*/ 141 h 389"/>
                  <a:gd name="T8" fmla="*/ 83 w 135"/>
                  <a:gd name="T9" fmla="*/ 154 h 389"/>
                  <a:gd name="T10" fmla="*/ 89 w 135"/>
                  <a:gd name="T11" fmla="*/ 167 h 389"/>
                  <a:gd name="T12" fmla="*/ 95 w 135"/>
                  <a:gd name="T13" fmla="*/ 180 h 389"/>
                  <a:gd name="T14" fmla="*/ 100 w 135"/>
                  <a:gd name="T15" fmla="*/ 195 h 389"/>
                  <a:gd name="T16" fmla="*/ 104 w 135"/>
                  <a:gd name="T17" fmla="*/ 208 h 389"/>
                  <a:gd name="T18" fmla="*/ 109 w 135"/>
                  <a:gd name="T19" fmla="*/ 220 h 389"/>
                  <a:gd name="T20" fmla="*/ 115 w 135"/>
                  <a:gd name="T21" fmla="*/ 230 h 389"/>
                  <a:gd name="T22" fmla="*/ 120 w 135"/>
                  <a:gd name="T23" fmla="*/ 242 h 389"/>
                  <a:gd name="T24" fmla="*/ 125 w 135"/>
                  <a:gd name="T25" fmla="*/ 254 h 389"/>
                  <a:gd name="T26" fmla="*/ 129 w 135"/>
                  <a:gd name="T27" fmla="*/ 265 h 389"/>
                  <a:gd name="T28" fmla="*/ 132 w 135"/>
                  <a:gd name="T29" fmla="*/ 277 h 389"/>
                  <a:gd name="T30" fmla="*/ 133 w 135"/>
                  <a:gd name="T31" fmla="*/ 289 h 389"/>
                  <a:gd name="T32" fmla="*/ 134 w 135"/>
                  <a:gd name="T33" fmla="*/ 301 h 389"/>
                  <a:gd name="T34" fmla="*/ 135 w 135"/>
                  <a:gd name="T35" fmla="*/ 313 h 389"/>
                  <a:gd name="T36" fmla="*/ 135 w 135"/>
                  <a:gd name="T37" fmla="*/ 324 h 389"/>
                  <a:gd name="T38" fmla="*/ 134 w 135"/>
                  <a:gd name="T39" fmla="*/ 336 h 389"/>
                  <a:gd name="T40" fmla="*/ 133 w 135"/>
                  <a:gd name="T41" fmla="*/ 348 h 389"/>
                  <a:gd name="T42" fmla="*/ 131 w 135"/>
                  <a:gd name="T43" fmla="*/ 359 h 389"/>
                  <a:gd name="T44" fmla="*/ 131 w 135"/>
                  <a:gd name="T45" fmla="*/ 370 h 389"/>
                  <a:gd name="T46" fmla="*/ 130 w 135"/>
                  <a:gd name="T47" fmla="*/ 383 h 389"/>
                  <a:gd name="T48" fmla="*/ 126 w 135"/>
                  <a:gd name="T49" fmla="*/ 380 h 389"/>
                  <a:gd name="T50" fmla="*/ 119 w 135"/>
                  <a:gd name="T51" fmla="*/ 362 h 389"/>
                  <a:gd name="T52" fmla="*/ 114 w 135"/>
                  <a:gd name="T53" fmla="*/ 344 h 389"/>
                  <a:gd name="T54" fmla="*/ 109 w 135"/>
                  <a:gd name="T55" fmla="*/ 326 h 389"/>
                  <a:gd name="T56" fmla="*/ 103 w 135"/>
                  <a:gd name="T57" fmla="*/ 307 h 389"/>
                  <a:gd name="T58" fmla="*/ 98 w 135"/>
                  <a:gd name="T59" fmla="*/ 289 h 389"/>
                  <a:gd name="T60" fmla="*/ 93 w 135"/>
                  <a:gd name="T61" fmla="*/ 271 h 389"/>
                  <a:gd name="T62" fmla="*/ 87 w 135"/>
                  <a:gd name="T63" fmla="*/ 254 h 389"/>
                  <a:gd name="T64" fmla="*/ 79 w 135"/>
                  <a:gd name="T65" fmla="*/ 232 h 389"/>
                  <a:gd name="T66" fmla="*/ 70 w 135"/>
                  <a:gd name="T67" fmla="*/ 207 h 389"/>
                  <a:gd name="T68" fmla="*/ 59 w 135"/>
                  <a:gd name="T69" fmla="*/ 182 h 389"/>
                  <a:gd name="T70" fmla="*/ 48 w 135"/>
                  <a:gd name="T71" fmla="*/ 159 h 389"/>
                  <a:gd name="T72" fmla="*/ 37 w 135"/>
                  <a:gd name="T73" fmla="*/ 135 h 389"/>
                  <a:gd name="T74" fmla="*/ 26 w 135"/>
                  <a:gd name="T75" fmla="*/ 110 h 389"/>
                  <a:gd name="T76" fmla="*/ 16 w 135"/>
                  <a:gd name="T77" fmla="*/ 85 h 389"/>
                  <a:gd name="T78" fmla="*/ 8 w 135"/>
                  <a:gd name="T79" fmla="*/ 59 h 389"/>
                  <a:gd name="T80" fmla="*/ 4 w 135"/>
                  <a:gd name="T81" fmla="*/ 44 h 389"/>
                  <a:gd name="T82" fmla="*/ 3 w 135"/>
                  <a:gd name="T83" fmla="*/ 38 h 389"/>
                  <a:gd name="T84" fmla="*/ 1 w 135"/>
                  <a:gd name="T85" fmla="*/ 31 h 389"/>
                  <a:gd name="T86" fmla="*/ 0 w 135"/>
                  <a:gd name="T87" fmla="*/ 24 h 389"/>
                  <a:gd name="T88" fmla="*/ 0 w 135"/>
                  <a:gd name="T89" fmla="*/ 17 h 389"/>
                  <a:gd name="T90" fmla="*/ 0 w 135"/>
                  <a:gd name="T91" fmla="*/ 11 h 389"/>
                  <a:gd name="T92" fmla="*/ 3 w 135"/>
                  <a:gd name="T93" fmla="*/ 3 h 389"/>
                  <a:gd name="T94" fmla="*/ 15 w 135"/>
                  <a:gd name="T95" fmla="*/ 1 h 389"/>
                  <a:gd name="T96" fmla="*/ 28 w 135"/>
                  <a:gd name="T97" fmla="*/ 7 h 389"/>
                  <a:gd name="T98" fmla="*/ 35 w 135"/>
                  <a:gd name="T99" fmla="*/ 16 h 389"/>
                  <a:gd name="T100" fmla="*/ 40 w 135"/>
                  <a:gd name="T101" fmla="*/ 28 h 389"/>
                  <a:gd name="T102" fmla="*/ 43 w 135"/>
                  <a:gd name="T103" fmla="*/ 44 h 389"/>
                  <a:gd name="T104" fmla="*/ 45 w 135"/>
                  <a:gd name="T105" fmla="*/ 58 h 389"/>
                  <a:gd name="T106" fmla="*/ 48 w 135"/>
                  <a:gd name="T107" fmla="*/ 74 h 389"/>
                  <a:gd name="T108" fmla="*/ 54 w 135"/>
                  <a:gd name="T109" fmla="*/ 86 h 389"/>
                  <a:gd name="T110" fmla="*/ 58 w 135"/>
                  <a:gd name="T111" fmla="*/ 94 h 3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5"/>
                  <a:gd name="T169" fmla="*/ 0 h 389"/>
                  <a:gd name="T170" fmla="*/ 135 w 135"/>
                  <a:gd name="T171" fmla="*/ 389 h 3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5" h="389">
                    <a:moveTo>
                      <a:pt x="58" y="94"/>
                    </a:moveTo>
                    <a:lnTo>
                      <a:pt x="60" y="100"/>
                    </a:lnTo>
                    <a:lnTo>
                      <a:pt x="62" y="107"/>
                    </a:lnTo>
                    <a:lnTo>
                      <a:pt x="65" y="113"/>
                    </a:lnTo>
                    <a:lnTo>
                      <a:pt x="68" y="120"/>
                    </a:lnTo>
                    <a:lnTo>
                      <a:pt x="71" y="127"/>
                    </a:lnTo>
                    <a:lnTo>
                      <a:pt x="74" y="134"/>
                    </a:lnTo>
                    <a:lnTo>
                      <a:pt x="77" y="141"/>
                    </a:lnTo>
                    <a:lnTo>
                      <a:pt x="81" y="148"/>
                    </a:lnTo>
                    <a:lnTo>
                      <a:pt x="83" y="154"/>
                    </a:lnTo>
                    <a:lnTo>
                      <a:pt x="86" y="161"/>
                    </a:lnTo>
                    <a:lnTo>
                      <a:pt x="89" y="167"/>
                    </a:lnTo>
                    <a:lnTo>
                      <a:pt x="92" y="174"/>
                    </a:lnTo>
                    <a:lnTo>
                      <a:pt x="95" y="180"/>
                    </a:lnTo>
                    <a:lnTo>
                      <a:pt x="98" y="188"/>
                    </a:lnTo>
                    <a:lnTo>
                      <a:pt x="100" y="195"/>
                    </a:lnTo>
                    <a:lnTo>
                      <a:pt x="103" y="202"/>
                    </a:lnTo>
                    <a:lnTo>
                      <a:pt x="104" y="208"/>
                    </a:lnTo>
                    <a:lnTo>
                      <a:pt x="107" y="213"/>
                    </a:lnTo>
                    <a:lnTo>
                      <a:pt x="109" y="220"/>
                    </a:lnTo>
                    <a:lnTo>
                      <a:pt x="112" y="225"/>
                    </a:lnTo>
                    <a:lnTo>
                      <a:pt x="115" y="230"/>
                    </a:lnTo>
                    <a:lnTo>
                      <a:pt x="117" y="236"/>
                    </a:lnTo>
                    <a:lnTo>
                      <a:pt x="120" y="242"/>
                    </a:lnTo>
                    <a:lnTo>
                      <a:pt x="123" y="248"/>
                    </a:lnTo>
                    <a:lnTo>
                      <a:pt x="125" y="254"/>
                    </a:lnTo>
                    <a:lnTo>
                      <a:pt x="127" y="259"/>
                    </a:lnTo>
                    <a:lnTo>
                      <a:pt x="129" y="265"/>
                    </a:lnTo>
                    <a:lnTo>
                      <a:pt x="131" y="271"/>
                    </a:lnTo>
                    <a:lnTo>
                      <a:pt x="132" y="277"/>
                    </a:lnTo>
                    <a:lnTo>
                      <a:pt x="133" y="283"/>
                    </a:lnTo>
                    <a:lnTo>
                      <a:pt x="133" y="289"/>
                    </a:lnTo>
                    <a:lnTo>
                      <a:pt x="133" y="296"/>
                    </a:lnTo>
                    <a:lnTo>
                      <a:pt x="134" y="301"/>
                    </a:lnTo>
                    <a:lnTo>
                      <a:pt x="135" y="307"/>
                    </a:lnTo>
                    <a:lnTo>
                      <a:pt x="135" y="313"/>
                    </a:lnTo>
                    <a:lnTo>
                      <a:pt x="135" y="319"/>
                    </a:lnTo>
                    <a:lnTo>
                      <a:pt x="135" y="324"/>
                    </a:lnTo>
                    <a:lnTo>
                      <a:pt x="135" y="330"/>
                    </a:lnTo>
                    <a:lnTo>
                      <a:pt x="134" y="336"/>
                    </a:lnTo>
                    <a:lnTo>
                      <a:pt x="134" y="342"/>
                    </a:lnTo>
                    <a:lnTo>
                      <a:pt x="133" y="348"/>
                    </a:lnTo>
                    <a:lnTo>
                      <a:pt x="132" y="354"/>
                    </a:lnTo>
                    <a:lnTo>
                      <a:pt x="131" y="359"/>
                    </a:lnTo>
                    <a:lnTo>
                      <a:pt x="131" y="365"/>
                    </a:lnTo>
                    <a:lnTo>
                      <a:pt x="131" y="370"/>
                    </a:lnTo>
                    <a:lnTo>
                      <a:pt x="130" y="378"/>
                    </a:lnTo>
                    <a:lnTo>
                      <a:pt x="130" y="383"/>
                    </a:lnTo>
                    <a:lnTo>
                      <a:pt x="130" y="389"/>
                    </a:lnTo>
                    <a:lnTo>
                      <a:pt x="126" y="380"/>
                    </a:lnTo>
                    <a:lnTo>
                      <a:pt x="123" y="370"/>
                    </a:lnTo>
                    <a:lnTo>
                      <a:pt x="119" y="362"/>
                    </a:lnTo>
                    <a:lnTo>
                      <a:pt x="117" y="353"/>
                    </a:lnTo>
                    <a:lnTo>
                      <a:pt x="114" y="344"/>
                    </a:lnTo>
                    <a:lnTo>
                      <a:pt x="111" y="335"/>
                    </a:lnTo>
                    <a:lnTo>
                      <a:pt x="109" y="326"/>
                    </a:lnTo>
                    <a:lnTo>
                      <a:pt x="106" y="317"/>
                    </a:lnTo>
                    <a:lnTo>
                      <a:pt x="103" y="307"/>
                    </a:lnTo>
                    <a:lnTo>
                      <a:pt x="101" y="298"/>
                    </a:lnTo>
                    <a:lnTo>
                      <a:pt x="98" y="289"/>
                    </a:lnTo>
                    <a:lnTo>
                      <a:pt x="96" y="281"/>
                    </a:lnTo>
                    <a:lnTo>
                      <a:pt x="93" y="271"/>
                    </a:lnTo>
                    <a:lnTo>
                      <a:pt x="90" y="263"/>
                    </a:lnTo>
                    <a:lnTo>
                      <a:pt x="87" y="254"/>
                    </a:lnTo>
                    <a:lnTo>
                      <a:pt x="84" y="244"/>
                    </a:lnTo>
                    <a:lnTo>
                      <a:pt x="79" y="232"/>
                    </a:lnTo>
                    <a:lnTo>
                      <a:pt x="75" y="220"/>
                    </a:lnTo>
                    <a:lnTo>
                      <a:pt x="70" y="207"/>
                    </a:lnTo>
                    <a:lnTo>
                      <a:pt x="65" y="195"/>
                    </a:lnTo>
                    <a:lnTo>
                      <a:pt x="59" y="182"/>
                    </a:lnTo>
                    <a:lnTo>
                      <a:pt x="54" y="171"/>
                    </a:lnTo>
                    <a:lnTo>
                      <a:pt x="48" y="159"/>
                    </a:lnTo>
                    <a:lnTo>
                      <a:pt x="43" y="146"/>
                    </a:lnTo>
                    <a:lnTo>
                      <a:pt x="37" y="135"/>
                    </a:lnTo>
                    <a:lnTo>
                      <a:pt x="32" y="122"/>
                    </a:lnTo>
                    <a:lnTo>
                      <a:pt x="26" y="110"/>
                    </a:lnTo>
                    <a:lnTo>
                      <a:pt x="22" y="98"/>
                    </a:lnTo>
                    <a:lnTo>
                      <a:pt x="16" y="85"/>
                    </a:lnTo>
                    <a:lnTo>
                      <a:pt x="12" y="73"/>
                    </a:lnTo>
                    <a:lnTo>
                      <a:pt x="8" y="59"/>
                    </a:lnTo>
                    <a:lnTo>
                      <a:pt x="4" y="48"/>
                    </a:lnTo>
                    <a:lnTo>
                      <a:pt x="4" y="44"/>
                    </a:lnTo>
                    <a:lnTo>
                      <a:pt x="3" y="41"/>
                    </a:lnTo>
                    <a:lnTo>
                      <a:pt x="3" y="38"/>
                    </a:lnTo>
                    <a:lnTo>
                      <a:pt x="2" y="35"/>
                    </a:lnTo>
                    <a:lnTo>
                      <a:pt x="1" y="31"/>
                    </a:lnTo>
                    <a:lnTo>
                      <a:pt x="1" y="27"/>
                    </a:lnTo>
                    <a:lnTo>
                      <a:pt x="0" y="24"/>
                    </a:lnTo>
                    <a:lnTo>
                      <a:pt x="0" y="21"/>
                    </a:lnTo>
                    <a:lnTo>
                      <a:pt x="0" y="17"/>
                    </a:lnTo>
                    <a:lnTo>
                      <a:pt x="0" y="14"/>
                    </a:lnTo>
                    <a:lnTo>
                      <a:pt x="0" y="11"/>
                    </a:lnTo>
                    <a:lnTo>
                      <a:pt x="1" y="8"/>
                    </a:lnTo>
                    <a:lnTo>
                      <a:pt x="3" y="3"/>
                    </a:lnTo>
                    <a:lnTo>
                      <a:pt x="8" y="0"/>
                    </a:lnTo>
                    <a:lnTo>
                      <a:pt x="15" y="1"/>
                    </a:lnTo>
                    <a:lnTo>
                      <a:pt x="22" y="3"/>
                    </a:lnTo>
                    <a:lnTo>
                      <a:pt x="28" y="7"/>
                    </a:lnTo>
                    <a:lnTo>
                      <a:pt x="32" y="11"/>
                    </a:lnTo>
                    <a:lnTo>
                      <a:pt x="35" y="16"/>
                    </a:lnTo>
                    <a:lnTo>
                      <a:pt x="38" y="22"/>
                    </a:lnTo>
                    <a:lnTo>
                      <a:pt x="40" y="28"/>
                    </a:lnTo>
                    <a:lnTo>
                      <a:pt x="42" y="37"/>
                    </a:lnTo>
                    <a:lnTo>
                      <a:pt x="43" y="44"/>
                    </a:lnTo>
                    <a:lnTo>
                      <a:pt x="44" y="51"/>
                    </a:lnTo>
                    <a:lnTo>
                      <a:pt x="45" y="58"/>
                    </a:lnTo>
                    <a:lnTo>
                      <a:pt x="46" y="67"/>
                    </a:lnTo>
                    <a:lnTo>
                      <a:pt x="48" y="74"/>
                    </a:lnTo>
                    <a:lnTo>
                      <a:pt x="50" y="81"/>
                    </a:lnTo>
                    <a:lnTo>
                      <a:pt x="54" y="86"/>
                    </a:lnTo>
                    <a:lnTo>
                      <a:pt x="58" y="94"/>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490" name="Freeform 119"/>
              <p:cNvSpPr>
                <a:spLocks/>
              </p:cNvSpPr>
              <p:nvPr/>
            </p:nvSpPr>
            <p:spPr bwMode="auto">
              <a:xfrm>
                <a:off x="3464" y="2346"/>
                <a:ext cx="95" cy="135"/>
              </a:xfrm>
              <a:custGeom>
                <a:avLst/>
                <a:gdLst>
                  <a:gd name="T0" fmla="*/ 72 w 94"/>
                  <a:gd name="T1" fmla="*/ 37 h 135"/>
                  <a:gd name="T2" fmla="*/ 76 w 94"/>
                  <a:gd name="T3" fmla="*/ 50 h 135"/>
                  <a:gd name="T4" fmla="*/ 80 w 94"/>
                  <a:gd name="T5" fmla="*/ 62 h 135"/>
                  <a:gd name="T6" fmla="*/ 85 w 94"/>
                  <a:gd name="T7" fmla="*/ 75 h 135"/>
                  <a:gd name="T8" fmla="*/ 89 w 94"/>
                  <a:gd name="T9" fmla="*/ 88 h 135"/>
                  <a:gd name="T10" fmla="*/ 92 w 94"/>
                  <a:gd name="T11" fmla="*/ 101 h 135"/>
                  <a:gd name="T12" fmla="*/ 94 w 94"/>
                  <a:gd name="T13" fmla="*/ 115 h 135"/>
                  <a:gd name="T14" fmla="*/ 94 w 94"/>
                  <a:gd name="T15" fmla="*/ 128 h 135"/>
                  <a:gd name="T16" fmla="*/ 88 w 94"/>
                  <a:gd name="T17" fmla="*/ 135 h 135"/>
                  <a:gd name="T18" fmla="*/ 79 w 94"/>
                  <a:gd name="T19" fmla="*/ 130 h 135"/>
                  <a:gd name="T20" fmla="*/ 72 w 94"/>
                  <a:gd name="T21" fmla="*/ 124 h 135"/>
                  <a:gd name="T22" fmla="*/ 66 w 94"/>
                  <a:gd name="T23" fmla="*/ 117 h 135"/>
                  <a:gd name="T24" fmla="*/ 56 w 94"/>
                  <a:gd name="T25" fmla="*/ 110 h 135"/>
                  <a:gd name="T26" fmla="*/ 47 w 94"/>
                  <a:gd name="T27" fmla="*/ 100 h 135"/>
                  <a:gd name="T28" fmla="*/ 39 w 94"/>
                  <a:gd name="T29" fmla="*/ 90 h 135"/>
                  <a:gd name="T30" fmla="*/ 33 w 94"/>
                  <a:gd name="T31" fmla="*/ 78 h 135"/>
                  <a:gd name="T32" fmla="*/ 26 w 94"/>
                  <a:gd name="T33" fmla="*/ 67 h 135"/>
                  <a:gd name="T34" fmla="*/ 20 w 94"/>
                  <a:gd name="T35" fmla="*/ 55 h 135"/>
                  <a:gd name="T36" fmla="*/ 13 w 94"/>
                  <a:gd name="T37" fmla="*/ 42 h 135"/>
                  <a:gd name="T38" fmla="*/ 6 w 94"/>
                  <a:gd name="T39" fmla="*/ 31 h 135"/>
                  <a:gd name="T40" fmla="*/ 1 w 94"/>
                  <a:gd name="T41" fmla="*/ 22 h 135"/>
                  <a:gd name="T42" fmla="*/ 0 w 94"/>
                  <a:gd name="T43" fmla="*/ 16 h 135"/>
                  <a:gd name="T44" fmla="*/ 3 w 94"/>
                  <a:gd name="T45" fmla="*/ 12 h 135"/>
                  <a:gd name="T46" fmla="*/ 11 w 94"/>
                  <a:gd name="T47" fmla="*/ 9 h 135"/>
                  <a:gd name="T48" fmla="*/ 20 w 94"/>
                  <a:gd name="T49" fmla="*/ 5 h 135"/>
                  <a:gd name="T50" fmla="*/ 28 w 94"/>
                  <a:gd name="T51" fmla="*/ 1 h 135"/>
                  <a:gd name="T52" fmla="*/ 36 w 94"/>
                  <a:gd name="T53" fmla="*/ 0 h 135"/>
                  <a:gd name="T54" fmla="*/ 43 w 94"/>
                  <a:gd name="T55" fmla="*/ 1 h 135"/>
                  <a:gd name="T56" fmla="*/ 50 w 94"/>
                  <a:gd name="T57" fmla="*/ 4 h 135"/>
                  <a:gd name="T58" fmla="*/ 56 w 94"/>
                  <a:gd name="T59" fmla="*/ 8 h 135"/>
                  <a:gd name="T60" fmla="*/ 61 w 94"/>
                  <a:gd name="T61" fmla="*/ 13 h 135"/>
                  <a:gd name="T62" fmla="*/ 65 w 94"/>
                  <a:gd name="T63" fmla="*/ 20 h 135"/>
                  <a:gd name="T64" fmla="*/ 69 w 94"/>
                  <a:gd name="T65" fmla="*/ 27 h 135"/>
                  <a:gd name="T66" fmla="*/ 71 w 94"/>
                  <a:gd name="T67" fmla="*/ 31 h 13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4"/>
                  <a:gd name="T103" fmla="*/ 0 h 135"/>
                  <a:gd name="T104" fmla="*/ 94 w 94"/>
                  <a:gd name="T105" fmla="*/ 135 h 13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4" h="135">
                    <a:moveTo>
                      <a:pt x="71" y="31"/>
                    </a:moveTo>
                    <a:lnTo>
                      <a:pt x="72" y="37"/>
                    </a:lnTo>
                    <a:lnTo>
                      <a:pt x="73" y="43"/>
                    </a:lnTo>
                    <a:lnTo>
                      <a:pt x="76" y="50"/>
                    </a:lnTo>
                    <a:lnTo>
                      <a:pt x="78" y="56"/>
                    </a:lnTo>
                    <a:lnTo>
                      <a:pt x="80" y="62"/>
                    </a:lnTo>
                    <a:lnTo>
                      <a:pt x="83" y="69"/>
                    </a:lnTo>
                    <a:lnTo>
                      <a:pt x="85" y="75"/>
                    </a:lnTo>
                    <a:lnTo>
                      <a:pt x="88" y="82"/>
                    </a:lnTo>
                    <a:lnTo>
                      <a:pt x="89" y="88"/>
                    </a:lnTo>
                    <a:lnTo>
                      <a:pt x="91" y="95"/>
                    </a:lnTo>
                    <a:lnTo>
                      <a:pt x="92" y="101"/>
                    </a:lnTo>
                    <a:lnTo>
                      <a:pt x="94" y="108"/>
                    </a:lnTo>
                    <a:lnTo>
                      <a:pt x="94" y="115"/>
                    </a:lnTo>
                    <a:lnTo>
                      <a:pt x="94" y="121"/>
                    </a:lnTo>
                    <a:lnTo>
                      <a:pt x="94" y="128"/>
                    </a:lnTo>
                    <a:lnTo>
                      <a:pt x="93" y="135"/>
                    </a:lnTo>
                    <a:lnTo>
                      <a:pt x="88" y="135"/>
                    </a:lnTo>
                    <a:lnTo>
                      <a:pt x="83" y="133"/>
                    </a:lnTo>
                    <a:lnTo>
                      <a:pt x="79" y="130"/>
                    </a:lnTo>
                    <a:lnTo>
                      <a:pt x="76" y="128"/>
                    </a:lnTo>
                    <a:lnTo>
                      <a:pt x="72" y="124"/>
                    </a:lnTo>
                    <a:lnTo>
                      <a:pt x="69" y="120"/>
                    </a:lnTo>
                    <a:lnTo>
                      <a:pt x="66" y="117"/>
                    </a:lnTo>
                    <a:lnTo>
                      <a:pt x="62" y="116"/>
                    </a:lnTo>
                    <a:lnTo>
                      <a:pt x="56" y="110"/>
                    </a:lnTo>
                    <a:lnTo>
                      <a:pt x="52" y="105"/>
                    </a:lnTo>
                    <a:lnTo>
                      <a:pt x="47" y="100"/>
                    </a:lnTo>
                    <a:lnTo>
                      <a:pt x="43" y="96"/>
                    </a:lnTo>
                    <a:lnTo>
                      <a:pt x="39" y="90"/>
                    </a:lnTo>
                    <a:lnTo>
                      <a:pt x="36" y="85"/>
                    </a:lnTo>
                    <a:lnTo>
                      <a:pt x="33" y="78"/>
                    </a:lnTo>
                    <a:lnTo>
                      <a:pt x="29" y="73"/>
                    </a:lnTo>
                    <a:lnTo>
                      <a:pt x="26" y="67"/>
                    </a:lnTo>
                    <a:lnTo>
                      <a:pt x="23" y="61"/>
                    </a:lnTo>
                    <a:lnTo>
                      <a:pt x="20" y="55"/>
                    </a:lnTo>
                    <a:lnTo>
                      <a:pt x="17" y="48"/>
                    </a:lnTo>
                    <a:lnTo>
                      <a:pt x="13" y="42"/>
                    </a:lnTo>
                    <a:lnTo>
                      <a:pt x="10" y="37"/>
                    </a:lnTo>
                    <a:lnTo>
                      <a:pt x="6" y="31"/>
                    </a:lnTo>
                    <a:lnTo>
                      <a:pt x="3" y="26"/>
                    </a:lnTo>
                    <a:lnTo>
                      <a:pt x="1" y="22"/>
                    </a:lnTo>
                    <a:lnTo>
                      <a:pt x="1" y="19"/>
                    </a:lnTo>
                    <a:lnTo>
                      <a:pt x="0" y="16"/>
                    </a:lnTo>
                    <a:lnTo>
                      <a:pt x="1" y="14"/>
                    </a:lnTo>
                    <a:lnTo>
                      <a:pt x="3" y="12"/>
                    </a:lnTo>
                    <a:lnTo>
                      <a:pt x="7" y="10"/>
                    </a:lnTo>
                    <a:lnTo>
                      <a:pt x="11" y="9"/>
                    </a:lnTo>
                    <a:lnTo>
                      <a:pt x="16" y="7"/>
                    </a:lnTo>
                    <a:lnTo>
                      <a:pt x="20" y="5"/>
                    </a:lnTo>
                    <a:lnTo>
                      <a:pt x="24" y="2"/>
                    </a:lnTo>
                    <a:lnTo>
                      <a:pt x="28" y="1"/>
                    </a:lnTo>
                    <a:lnTo>
                      <a:pt x="33" y="1"/>
                    </a:lnTo>
                    <a:lnTo>
                      <a:pt x="36" y="0"/>
                    </a:lnTo>
                    <a:lnTo>
                      <a:pt x="40" y="1"/>
                    </a:lnTo>
                    <a:lnTo>
                      <a:pt x="43" y="1"/>
                    </a:lnTo>
                    <a:lnTo>
                      <a:pt x="47" y="2"/>
                    </a:lnTo>
                    <a:lnTo>
                      <a:pt x="50" y="4"/>
                    </a:lnTo>
                    <a:lnTo>
                      <a:pt x="54" y="6"/>
                    </a:lnTo>
                    <a:lnTo>
                      <a:pt x="56" y="8"/>
                    </a:lnTo>
                    <a:lnTo>
                      <a:pt x="59" y="10"/>
                    </a:lnTo>
                    <a:lnTo>
                      <a:pt x="61" y="13"/>
                    </a:lnTo>
                    <a:lnTo>
                      <a:pt x="64" y="16"/>
                    </a:lnTo>
                    <a:lnTo>
                      <a:pt x="65" y="20"/>
                    </a:lnTo>
                    <a:lnTo>
                      <a:pt x="67" y="23"/>
                    </a:lnTo>
                    <a:lnTo>
                      <a:pt x="69" y="27"/>
                    </a:lnTo>
                    <a:lnTo>
                      <a:pt x="71" y="31"/>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491" name="Freeform 120"/>
              <p:cNvSpPr>
                <a:spLocks/>
              </p:cNvSpPr>
              <p:nvPr/>
            </p:nvSpPr>
            <p:spPr bwMode="auto">
              <a:xfrm>
                <a:off x="4522" y="2373"/>
                <a:ext cx="38" cy="136"/>
              </a:xfrm>
              <a:custGeom>
                <a:avLst/>
                <a:gdLst>
                  <a:gd name="T0" fmla="*/ 35 w 38"/>
                  <a:gd name="T1" fmla="*/ 31 h 134"/>
                  <a:gd name="T2" fmla="*/ 36 w 38"/>
                  <a:gd name="T3" fmla="*/ 36 h 134"/>
                  <a:gd name="T4" fmla="*/ 36 w 38"/>
                  <a:gd name="T5" fmla="*/ 39 h 134"/>
                  <a:gd name="T6" fmla="*/ 35 w 38"/>
                  <a:gd name="T7" fmla="*/ 43 h 134"/>
                  <a:gd name="T8" fmla="*/ 38 w 38"/>
                  <a:gd name="T9" fmla="*/ 49 h 134"/>
                  <a:gd name="T10" fmla="*/ 36 w 38"/>
                  <a:gd name="T11" fmla="*/ 56 h 134"/>
                  <a:gd name="T12" fmla="*/ 36 w 38"/>
                  <a:gd name="T13" fmla="*/ 62 h 134"/>
                  <a:gd name="T14" fmla="*/ 35 w 38"/>
                  <a:gd name="T15" fmla="*/ 69 h 134"/>
                  <a:gd name="T16" fmla="*/ 35 w 38"/>
                  <a:gd name="T17" fmla="*/ 76 h 134"/>
                  <a:gd name="T18" fmla="*/ 35 w 38"/>
                  <a:gd name="T19" fmla="*/ 83 h 134"/>
                  <a:gd name="T20" fmla="*/ 35 w 38"/>
                  <a:gd name="T21" fmla="*/ 91 h 134"/>
                  <a:gd name="T22" fmla="*/ 35 w 38"/>
                  <a:gd name="T23" fmla="*/ 97 h 134"/>
                  <a:gd name="T24" fmla="*/ 36 w 38"/>
                  <a:gd name="T25" fmla="*/ 103 h 134"/>
                  <a:gd name="T26" fmla="*/ 32 w 38"/>
                  <a:gd name="T27" fmla="*/ 110 h 134"/>
                  <a:gd name="T28" fmla="*/ 34 w 38"/>
                  <a:gd name="T29" fmla="*/ 118 h 134"/>
                  <a:gd name="T30" fmla="*/ 36 w 38"/>
                  <a:gd name="T31" fmla="*/ 125 h 134"/>
                  <a:gd name="T32" fmla="*/ 36 w 38"/>
                  <a:gd name="T33" fmla="*/ 134 h 134"/>
                  <a:gd name="T34" fmla="*/ 25 w 38"/>
                  <a:gd name="T35" fmla="*/ 121 h 134"/>
                  <a:gd name="T36" fmla="*/ 19 w 38"/>
                  <a:gd name="T37" fmla="*/ 105 h 134"/>
                  <a:gd name="T38" fmla="*/ 15 w 38"/>
                  <a:gd name="T39" fmla="*/ 89 h 134"/>
                  <a:gd name="T40" fmla="*/ 13 w 38"/>
                  <a:gd name="T41" fmla="*/ 72 h 134"/>
                  <a:gd name="T42" fmla="*/ 11 w 38"/>
                  <a:gd name="T43" fmla="*/ 56 h 134"/>
                  <a:gd name="T44" fmla="*/ 9 w 38"/>
                  <a:gd name="T45" fmla="*/ 38 h 134"/>
                  <a:gd name="T46" fmla="*/ 5 w 38"/>
                  <a:gd name="T47" fmla="*/ 21 h 134"/>
                  <a:gd name="T48" fmla="*/ 0 w 38"/>
                  <a:gd name="T49" fmla="*/ 7 h 134"/>
                  <a:gd name="T50" fmla="*/ 6 w 38"/>
                  <a:gd name="T51" fmla="*/ 1 h 134"/>
                  <a:gd name="T52" fmla="*/ 11 w 38"/>
                  <a:gd name="T53" fmla="*/ 0 h 134"/>
                  <a:gd name="T54" fmla="*/ 22 w 38"/>
                  <a:gd name="T55" fmla="*/ 5 h 134"/>
                  <a:gd name="T56" fmla="*/ 26 w 38"/>
                  <a:gd name="T57" fmla="*/ 11 h 134"/>
                  <a:gd name="T58" fmla="*/ 30 w 38"/>
                  <a:gd name="T59" fmla="*/ 17 h 134"/>
                  <a:gd name="T60" fmla="*/ 33 w 38"/>
                  <a:gd name="T61" fmla="*/ 23 h 134"/>
                  <a:gd name="T62" fmla="*/ 36 w 38"/>
                  <a:gd name="T63" fmla="*/ 30 h 13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
                  <a:gd name="T97" fmla="*/ 0 h 134"/>
                  <a:gd name="T98" fmla="*/ 38 w 38"/>
                  <a:gd name="T99" fmla="*/ 134 h 13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 h="134">
                    <a:moveTo>
                      <a:pt x="36" y="30"/>
                    </a:moveTo>
                    <a:lnTo>
                      <a:pt x="35" y="31"/>
                    </a:lnTo>
                    <a:lnTo>
                      <a:pt x="36" y="34"/>
                    </a:lnTo>
                    <a:lnTo>
                      <a:pt x="36" y="36"/>
                    </a:lnTo>
                    <a:lnTo>
                      <a:pt x="38" y="38"/>
                    </a:lnTo>
                    <a:lnTo>
                      <a:pt x="36" y="39"/>
                    </a:lnTo>
                    <a:lnTo>
                      <a:pt x="36" y="41"/>
                    </a:lnTo>
                    <a:lnTo>
                      <a:pt x="35" y="43"/>
                    </a:lnTo>
                    <a:lnTo>
                      <a:pt x="36" y="46"/>
                    </a:lnTo>
                    <a:lnTo>
                      <a:pt x="38" y="49"/>
                    </a:lnTo>
                    <a:lnTo>
                      <a:pt x="37" y="52"/>
                    </a:lnTo>
                    <a:lnTo>
                      <a:pt x="36" y="56"/>
                    </a:lnTo>
                    <a:lnTo>
                      <a:pt x="36" y="59"/>
                    </a:lnTo>
                    <a:lnTo>
                      <a:pt x="36" y="62"/>
                    </a:lnTo>
                    <a:lnTo>
                      <a:pt x="35" y="65"/>
                    </a:lnTo>
                    <a:lnTo>
                      <a:pt x="35" y="69"/>
                    </a:lnTo>
                    <a:lnTo>
                      <a:pt x="35" y="73"/>
                    </a:lnTo>
                    <a:lnTo>
                      <a:pt x="35" y="76"/>
                    </a:lnTo>
                    <a:lnTo>
                      <a:pt x="35" y="79"/>
                    </a:lnTo>
                    <a:lnTo>
                      <a:pt x="35" y="83"/>
                    </a:lnTo>
                    <a:lnTo>
                      <a:pt x="35" y="87"/>
                    </a:lnTo>
                    <a:lnTo>
                      <a:pt x="35" y="91"/>
                    </a:lnTo>
                    <a:lnTo>
                      <a:pt x="35" y="93"/>
                    </a:lnTo>
                    <a:lnTo>
                      <a:pt x="35" y="97"/>
                    </a:lnTo>
                    <a:lnTo>
                      <a:pt x="35" y="100"/>
                    </a:lnTo>
                    <a:lnTo>
                      <a:pt x="36" y="103"/>
                    </a:lnTo>
                    <a:lnTo>
                      <a:pt x="33" y="106"/>
                    </a:lnTo>
                    <a:lnTo>
                      <a:pt x="32" y="110"/>
                    </a:lnTo>
                    <a:lnTo>
                      <a:pt x="32" y="113"/>
                    </a:lnTo>
                    <a:lnTo>
                      <a:pt x="34" y="118"/>
                    </a:lnTo>
                    <a:lnTo>
                      <a:pt x="35" y="121"/>
                    </a:lnTo>
                    <a:lnTo>
                      <a:pt x="36" y="125"/>
                    </a:lnTo>
                    <a:lnTo>
                      <a:pt x="36" y="130"/>
                    </a:lnTo>
                    <a:lnTo>
                      <a:pt x="36" y="134"/>
                    </a:lnTo>
                    <a:lnTo>
                      <a:pt x="29" y="128"/>
                    </a:lnTo>
                    <a:lnTo>
                      <a:pt x="25" y="121"/>
                    </a:lnTo>
                    <a:lnTo>
                      <a:pt x="22" y="112"/>
                    </a:lnTo>
                    <a:lnTo>
                      <a:pt x="19" y="105"/>
                    </a:lnTo>
                    <a:lnTo>
                      <a:pt x="16" y="97"/>
                    </a:lnTo>
                    <a:lnTo>
                      <a:pt x="15" y="89"/>
                    </a:lnTo>
                    <a:lnTo>
                      <a:pt x="13" y="80"/>
                    </a:lnTo>
                    <a:lnTo>
                      <a:pt x="13" y="72"/>
                    </a:lnTo>
                    <a:lnTo>
                      <a:pt x="11" y="63"/>
                    </a:lnTo>
                    <a:lnTo>
                      <a:pt x="11" y="56"/>
                    </a:lnTo>
                    <a:lnTo>
                      <a:pt x="10" y="46"/>
                    </a:lnTo>
                    <a:lnTo>
                      <a:pt x="9" y="38"/>
                    </a:lnTo>
                    <a:lnTo>
                      <a:pt x="7" y="30"/>
                    </a:lnTo>
                    <a:lnTo>
                      <a:pt x="5" y="21"/>
                    </a:lnTo>
                    <a:lnTo>
                      <a:pt x="2" y="14"/>
                    </a:lnTo>
                    <a:lnTo>
                      <a:pt x="0" y="7"/>
                    </a:lnTo>
                    <a:lnTo>
                      <a:pt x="2" y="3"/>
                    </a:lnTo>
                    <a:lnTo>
                      <a:pt x="6" y="1"/>
                    </a:lnTo>
                    <a:lnTo>
                      <a:pt x="8" y="0"/>
                    </a:lnTo>
                    <a:lnTo>
                      <a:pt x="11" y="0"/>
                    </a:lnTo>
                    <a:lnTo>
                      <a:pt x="16" y="1"/>
                    </a:lnTo>
                    <a:lnTo>
                      <a:pt x="22" y="5"/>
                    </a:lnTo>
                    <a:lnTo>
                      <a:pt x="24" y="7"/>
                    </a:lnTo>
                    <a:lnTo>
                      <a:pt x="26" y="11"/>
                    </a:lnTo>
                    <a:lnTo>
                      <a:pt x="28" y="14"/>
                    </a:lnTo>
                    <a:lnTo>
                      <a:pt x="30" y="17"/>
                    </a:lnTo>
                    <a:lnTo>
                      <a:pt x="31" y="19"/>
                    </a:lnTo>
                    <a:lnTo>
                      <a:pt x="33" y="23"/>
                    </a:lnTo>
                    <a:lnTo>
                      <a:pt x="34" y="27"/>
                    </a:lnTo>
                    <a:lnTo>
                      <a:pt x="36" y="30"/>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492" name="Freeform 121"/>
              <p:cNvSpPr>
                <a:spLocks/>
              </p:cNvSpPr>
              <p:nvPr/>
            </p:nvSpPr>
            <p:spPr bwMode="auto">
              <a:xfrm>
                <a:off x="3817" y="2426"/>
                <a:ext cx="177" cy="211"/>
              </a:xfrm>
              <a:custGeom>
                <a:avLst/>
                <a:gdLst>
                  <a:gd name="T0" fmla="*/ 161 w 177"/>
                  <a:gd name="T1" fmla="*/ 123 h 212"/>
                  <a:gd name="T2" fmla="*/ 167 w 177"/>
                  <a:gd name="T3" fmla="*/ 137 h 212"/>
                  <a:gd name="T4" fmla="*/ 172 w 177"/>
                  <a:gd name="T5" fmla="*/ 149 h 212"/>
                  <a:gd name="T6" fmla="*/ 176 w 177"/>
                  <a:gd name="T7" fmla="*/ 161 h 212"/>
                  <a:gd name="T8" fmla="*/ 174 w 177"/>
                  <a:gd name="T9" fmla="*/ 177 h 212"/>
                  <a:gd name="T10" fmla="*/ 156 w 177"/>
                  <a:gd name="T11" fmla="*/ 181 h 212"/>
                  <a:gd name="T12" fmla="*/ 139 w 177"/>
                  <a:gd name="T13" fmla="*/ 192 h 212"/>
                  <a:gd name="T14" fmla="*/ 124 w 177"/>
                  <a:gd name="T15" fmla="*/ 204 h 212"/>
                  <a:gd name="T16" fmla="*/ 108 w 177"/>
                  <a:gd name="T17" fmla="*/ 212 h 212"/>
                  <a:gd name="T18" fmla="*/ 90 w 177"/>
                  <a:gd name="T19" fmla="*/ 211 h 212"/>
                  <a:gd name="T20" fmla="*/ 87 w 177"/>
                  <a:gd name="T21" fmla="*/ 200 h 212"/>
                  <a:gd name="T22" fmla="*/ 97 w 177"/>
                  <a:gd name="T23" fmla="*/ 188 h 212"/>
                  <a:gd name="T24" fmla="*/ 108 w 177"/>
                  <a:gd name="T25" fmla="*/ 178 h 212"/>
                  <a:gd name="T26" fmla="*/ 119 w 177"/>
                  <a:gd name="T27" fmla="*/ 169 h 212"/>
                  <a:gd name="T28" fmla="*/ 130 w 177"/>
                  <a:gd name="T29" fmla="*/ 161 h 212"/>
                  <a:gd name="T30" fmla="*/ 135 w 177"/>
                  <a:gd name="T31" fmla="*/ 147 h 212"/>
                  <a:gd name="T32" fmla="*/ 127 w 177"/>
                  <a:gd name="T33" fmla="*/ 125 h 212"/>
                  <a:gd name="T34" fmla="*/ 121 w 177"/>
                  <a:gd name="T35" fmla="*/ 103 h 212"/>
                  <a:gd name="T36" fmla="*/ 115 w 177"/>
                  <a:gd name="T37" fmla="*/ 80 h 212"/>
                  <a:gd name="T38" fmla="*/ 108 w 177"/>
                  <a:gd name="T39" fmla="*/ 57 h 212"/>
                  <a:gd name="T40" fmla="*/ 100 w 177"/>
                  <a:gd name="T41" fmla="*/ 37 h 212"/>
                  <a:gd name="T42" fmla="*/ 84 w 177"/>
                  <a:gd name="T43" fmla="*/ 41 h 212"/>
                  <a:gd name="T44" fmla="*/ 70 w 177"/>
                  <a:gd name="T45" fmla="*/ 51 h 212"/>
                  <a:gd name="T46" fmla="*/ 57 w 177"/>
                  <a:gd name="T47" fmla="*/ 62 h 212"/>
                  <a:gd name="T48" fmla="*/ 45 w 177"/>
                  <a:gd name="T49" fmla="*/ 75 h 212"/>
                  <a:gd name="T50" fmla="*/ 32 w 177"/>
                  <a:gd name="T51" fmla="*/ 84 h 212"/>
                  <a:gd name="T52" fmla="*/ 30 w 177"/>
                  <a:gd name="T53" fmla="*/ 99 h 212"/>
                  <a:gd name="T54" fmla="*/ 36 w 177"/>
                  <a:gd name="T55" fmla="*/ 116 h 212"/>
                  <a:gd name="T56" fmla="*/ 41 w 177"/>
                  <a:gd name="T57" fmla="*/ 134 h 212"/>
                  <a:gd name="T58" fmla="*/ 44 w 177"/>
                  <a:gd name="T59" fmla="*/ 151 h 212"/>
                  <a:gd name="T60" fmla="*/ 44 w 177"/>
                  <a:gd name="T61" fmla="*/ 170 h 212"/>
                  <a:gd name="T62" fmla="*/ 37 w 177"/>
                  <a:gd name="T63" fmla="*/ 182 h 212"/>
                  <a:gd name="T64" fmla="*/ 29 w 177"/>
                  <a:gd name="T65" fmla="*/ 174 h 212"/>
                  <a:gd name="T66" fmla="*/ 24 w 177"/>
                  <a:gd name="T67" fmla="*/ 161 h 212"/>
                  <a:gd name="T68" fmla="*/ 18 w 177"/>
                  <a:gd name="T69" fmla="*/ 163 h 212"/>
                  <a:gd name="T70" fmla="*/ 4 w 177"/>
                  <a:gd name="T71" fmla="*/ 157 h 212"/>
                  <a:gd name="T72" fmla="*/ 3 w 177"/>
                  <a:gd name="T73" fmla="*/ 148 h 212"/>
                  <a:gd name="T74" fmla="*/ 7 w 177"/>
                  <a:gd name="T75" fmla="*/ 138 h 212"/>
                  <a:gd name="T76" fmla="*/ 13 w 177"/>
                  <a:gd name="T77" fmla="*/ 130 h 212"/>
                  <a:gd name="T78" fmla="*/ 11 w 177"/>
                  <a:gd name="T79" fmla="*/ 119 h 212"/>
                  <a:gd name="T80" fmla="*/ 7 w 177"/>
                  <a:gd name="T81" fmla="*/ 108 h 212"/>
                  <a:gd name="T82" fmla="*/ 2 w 177"/>
                  <a:gd name="T83" fmla="*/ 95 h 212"/>
                  <a:gd name="T84" fmla="*/ 1 w 177"/>
                  <a:gd name="T85" fmla="*/ 84 h 212"/>
                  <a:gd name="T86" fmla="*/ 12 w 177"/>
                  <a:gd name="T87" fmla="*/ 73 h 212"/>
                  <a:gd name="T88" fmla="*/ 17 w 177"/>
                  <a:gd name="T89" fmla="*/ 61 h 212"/>
                  <a:gd name="T90" fmla="*/ 33 w 177"/>
                  <a:gd name="T91" fmla="*/ 47 h 212"/>
                  <a:gd name="T92" fmla="*/ 50 w 177"/>
                  <a:gd name="T93" fmla="*/ 34 h 212"/>
                  <a:gd name="T94" fmla="*/ 67 w 177"/>
                  <a:gd name="T95" fmla="*/ 22 h 212"/>
                  <a:gd name="T96" fmla="*/ 84 w 177"/>
                  <a:gd name="T97" fmla="*/ 11 h 212"/>
                  <a:gd name="T98" fmla="*/ 103 w 177"/>
                  <a:gd name="T99" fmla="*/ 0 h 212"/>
                  <a:gd name="T100" fmla="*/ 124 w 177"/>
                  <a:gd name="T101" fmla="*/ 12 h 212"/>
                  <a:gd name="T102" fmla="*/ 138 w 177"/>
                  <a:gd name="T103" fmla="*/ 31 h 212"/>
                  <a:gd name="T104" fmla="*/ 146 w 177"/>
                  <a:gd name="T105" fmla="*/ 55 h 212"/>
                  <a:gd name="T106" fmla="*/ 152 w 177"/>
                  <a:gd name="T107" fmla="*/ 82 h 212"/>
                  <a:gd name="T108" fmla="*/ 157 w 177"/>
                  <a:gd name="T109" fmla="*/ 107 h 21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7"/>
                  <a:gd name="T166" fmla="*/ 0 h 212"/>
                  <a:gd name="T167" fmla="*/ 177 w 177"/>
                  <a:gd name="T168" fmla="*/ 212 h 21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7" h="212">
                    <a:moveTo>
                      <a:pt x="160" y="116"/>
                    </a:moveTo>
                    <a:lnTo>
                      <a:pt x="159" y="119"/>
                    </a:lnTo>
                    <a:lnTo>
                      <a:pt x="161" y="123"/>
                    </a:lnTo>
                    <a:lnTo>
                      <a:pt x="163" y="128"/>
                    </a:lnTo>
                    <a:lnTo>
                      <a:pt x="166" y="133"/>
                    </a:lnTo>
                    <a:lnTo>
                      <a:pt x="167" y="137"/>
                    </a:lnTo>
                    <a:lnTo>
                      <a:pt x="169" y="143"/>
                    </a:lnTo>
                    <a:lnTo>
                      <a:pt x="170" y="146"/>
                    </a:lnTo>
                    <a:lnTo>
                      <a:pt x="172" y="149"/>
                    </a:lnTo>
                    <a:lnTo>
                      <a:pt x="173" y="152"/>
                    </a:lnTo>
                    <a:lnTo>
                      <a:pt x="174" y="155"/>
                    </a:lnTo>
                    <a:lnTo>
                      <a:pt x="176" y="161"/>
                    </a:lnTo>
                    <a:lnTo>
                      <a:pt x="177" y="167"/>
                    </a:lnTo>
                    <a:lnTo>
                      <a:pt x="176" y="172"/>
                    </a:lnTo>
                    <a:lnTo>
                      <a:pt x="174" y="177"/>
                    </a:lnTo>
                    <a:lnTo>
                      <a:pt x="168" y="177"/>
                    </a:lnTo>
                    <a:lnTo>
                      <a:pt x="161" y="179"/>
                    </a:lnTo>
                    <a:lnTo>
                      <a:pt x="156" y="181"/>
                    </a:lnTo>
                    <a:lnTo>
                      <a:pt x="150" y="184"/>
                    </a:lnTo>
                    <a:lnTo>
                      <a:pt x="144" y="187"/>
                    </a:lnTo>
                    <a:lnTo>
                      <a:pt x="139" y="192"/>
                    </a:lnTo>
                    <a:lnTo>
                      <a:pt x="134" y="196"/>
                    </a:lnTo>
                    <a:lnTo>
                      <a:pt x="129" y="201"/>
                    </a:lnTo>
                    <a:lnTo>
                      <a:pt x="124" y="204"/>
                    </a:lnTo>
                    <a:lnTo>
                      <a:pt x="119" y="207"/>
                    </a:lnTo>
                    <a:lnTo>
                      <a:pt x="113" y="210"/>
                    </a:lnTo>
                    <a:lnTo>
                      <a:pt x="108" y="212"/>
                    </a:lnTo>
                    <a:lnTo>
                      <a:pt x="102" y="212"/>
                    </a:lnTo>
                    <a:lnTo>
                      <a:pt x="97" y="212"/>
                    </a:lnTo>
                    <a:lnTo>
                      <a:pt x="90" y="211"/>
                    </a:lnTo>
                    <a:lnTo>
                      <a:pt x="83" y="208"/>
                    </a:lnTo>
                    <a:lnTo>
                      <a:pt x="85" y="204"/>
                    </a:lnTo>
                    <a:lnTo>
                      <a:pt x="87" y="200"/>
                    </a:lnTo>
                    <a:lnTo>
                      <a:pt x="91" y="196"/>
                    </a:lnTo>
                    <a:lnTo>
                      <a:pt x="94" y="192"/>
                    </a:lnTo>
                    <a:lnTo>
                      <a:pt x="97" y="188"/>
                    </a:lnTo>
                    <a:lnTo>
                      <a:pt x="100" y="184"/>
                    </a:lnTo>
                    <a:lnTo>
                      <a:pt x="104" y="181"/>
                    </a:lnTo>
                    <a:lnTo>
                      <a:pt x="108" y="178"/>
                    </a:lnTo>
                    <a:lnTo>
                      <a:pt x="111" y="175"/>
                    </a:lnTo>
                    <a:lnTo>
                      <a:pt x="115" y="172"/>
                    </a:lnTo>
                    <a:lnTo>
                      <a:pt x="119" y="169"/>
                    </a:lnTo>
                    <a:lnTo>
                      <a:pt x="123" y="166"/>
                    </a:lnTo>
                    <a:lnTo>
                      <a:pt x="127" y="163"/>
                    </a:lnTo>
                    <a:lnTo>
                      <a:pt x="130" y="161"/>
                    </a:lnTo>
                    <a:lnTo>
                      <a:pt x="134" y="157"/>
                    </a:lnTo>
                    <a:lnTo>
                      <a:pt x="138" y="154"/>
                    </a:lnTo>
                    <a:lnTo>
                      <a:pt x="135" y="147"/>
                    </a:lnTo>
                    <a:lnTo>
                      <a:pt x="131" y="140"/>
                    </a:lnTo>
                    <a:lnTo>
                      <a:pt x="129" y="133"/>
                    </a:lnTo>
                    <a:lnTo>
                      <a:pt x="127" y="125"/>
                    </a:lnTo>
                    <a:lnTo>
                      <a:pt x="125" y="118"/>
                    </a:lnTo>
                    <a:lnTo>
                      <a:pt x="123" y="110"/>
                    </a:lnTo>
                    <a:lnTo>
                      <a:pt x="121" y="103"/>
                    </a:lnTo>
                    <a:lnTo>
                      <a:pt x="119" y="95"/>
                    </a:lnTo>
                    <a:lnTo>
                      <a:pt x="117" y="87"/>
                    </a:lnTo>
                    <a:lnTo>
                      <a:pt x="115" y="80"/>
                    </a:lnTo>
                    <a:lnTo>
                      <a:pt x="113" y="73"/>
                    </a:lnTo>
                    <a:lnTo>
                      <a:pt x="111" y="66"/>
                    </a:lnTo>
                    <a:lnTo>
                      <a:pt x="108" y="57"/>
                    </a:lnTo>
                    <a:lnTo>
                      <a:pt x="105" y="50"/>
                    </a:lnTo>
                    <a:lnTo>
                      <a:pt x="103" y="43"/>
                    </a:lnTo>
                    <a:lnTo>
                      <a:pt x="100" y="37"/>
                    </a:lnTo>
                    <a:lnTo>
                      <a:pt x="95" y="37"/>
                    </a:lnTo>
                    <a:lnTo>
                      <a:pt x="88" y="39"/>
                    </a:lnTo>
                    <a:lnTo>
                      <a:pt x="84" y="41"/>
                    </a:lnTo>
                    <a:lnTo>
                      <a:pt x="79" y="45"/>
                    </a:lnTo>
                    <a:lnTo>
                      <a:pt x="74" y="47"/>
                    </a:lnTo>
                    <a:lnTo>
                      <a:pt x="70" y="51"/>
                    </a:lnTo>
                    <a:lnTo>
                      <a:pt x="66" y="54"/>
                    </a:lnTo>
                    <a:lnTo>
                      <a:pt x="61" y="59"/>
                    </a:lnTo>
                    <a:lnTo>
                      <a:pt x="57" y="62"/>
                    </a:lnTo>
                    <a:lnTo>
                      <a:pt x="53" y="67"/>
                    </a:lnTo>
                    <a:lnTo>
                      <a:pt x="48" y="70"/>
                    </a:lnTo>
                    <a:lnTo>
                      <a:pt x="45" y="75"/>
                    </a:lnTo>
                    <a:lnTo>
                      <a:pt x="40" y="78"/>
                    </a:lnTo>
                    <a:lnTo>
                      <a:pt x="37" y="81"/>
                    </a:lnTo>
                    <a:lnTo>
                      <a:pt x="32" y="84"/>
                    </a:lnTo>
                    <a:lnTo>
                      <a:pt x="28" y="87"/>
                    </a:lnTo>
                    <a:lnTo>
                      <a:pt x="29" y="92"/>
                    </a:lnTo>
                    <a:lnTo>
                      <a:pt x="30" y="99"/>
                    </a:lnTo>
                    <a:lnTo>
                      <a:pt x="32" y="105"/>
                    </a:lnTo>
                    <a:lnTo>
                      <a:pt x="34" y="110"/>
                    </a:lnTo>
                    <a:lnTo>
                      <a:pt x="36" y="116"/>
                    </a:lnTo>
                    <a:lnTo>
                      <a:pt x="38" y="122"/>
                    </a:lnTo>
                    <a:lnTo>
                      <a:pt x="39" y="128"/>
                    </a:lnTo>
                    <a:lnTo>
                      <a:pt x="41" y="134"/>
                    </a:lnTo>
                    <a:lnTo>
                      <a:pt x="42" y="139"/>
                    </a:lnTo>
                    <a:lnTo>
                      <a:pt x="44" y="145"/>
                    </a:lnTo>
                    <a:lnTo>
                      <a:pt x="44" y="151"/>
                    </a:lnTo>
                    <a:lnTo>
                      <a:pt x="45" y="157"/>
                    </a:lnTo>
                    <a:lnTo>
                      <a:pt x="45" y="164"/>
                    </a:lnTo>
                    <a:lnTo>
                      <a:pt x="44" y="170"/>
                    </a:lnTo>
                    <a:lnTo>
                      <a:pt x="43" y="176"/>
                    </a:lnTo>
                    <a:lnTo>
                      <a:pt x="42" y="183"/>
                    </a:lnTo>
                    <a:lnTo>
                      <a:pt x="37" y="182"/>
                    </a:lnTo>
                    <a:lnTo>
                      <a:pt x="33" y="180"/>
                    </a:lnTo>
                    <a:lnTo>
                      <a:pt x="30" y="177"/>
                    </a:lnTo>
                    <a:lnTo>
                      <a:pt x="29" y="174"/>
                    </a:lnTo>
                    <a:lnTo>
                      <a:pt x="27" y="169"/>
                    </a:lnTo>
                    <a:lnTo>
                      <a:pt x="26" y="165"/>
                    </a:lnTo>
                    <a:lnTo>
                      <a:pt x="24" y="161"/>
                    </a:lnTo>
                    <a:lnTo>
                      <a:pt x="23" y="157"/>
                    </a:lnTo>
                    <a:lnTo>
                      <a:pt x="20" y="161"/>
                    </a:lnTo>
                    <a:lnTo>
                      <a:pt x="18" y="163"/>
                    </a:lnTo>
                    <a:lnTo>
                      <a:pt x="15" y="166"/>
                    </a:lnTo>
                    <a:lnTo>
                      <a:pt x="12" y="167"/>
                    </a:lnTo>
                    <a:lnTo>
                      <a:pt x="4" y="157"/>
                    </a:lnTo>
                    <a:lnTo>
                      <a:pt x="7" y="154"/>
                    </a:lnTo>
                    <a:lnTo>
                      <a:pt x="4" y="152"/>
                    </a:lnTo>
                    <a:lnTo>
                      <a:pt x="3" y="148"/>
                    </a:lnTo>
                    <a:lnTo>
                      <a:pt x="3" y="145"/>
                    </a:lnTo>
                    <a:lnTo>
                      <a:pt x="4" y="141"/>
                    </a:lnTo>
                    <a:lnTo>
                      <a:pt x="7" y="138"/>
                    </a:lnTo>
                    <a:lnTo>
                      <a:pt x="10" y="135"/>
                    </a:lnTo>
                    <a:lnTo>
                      <a:pt x="12" y="132"/>
                    </a:lnTo>
                    <a:lnTo>
                      <a:pt x="13" y="130"/>
                    </a:lnTo>
                    <a:lnTo>
                      <a:pt x="12" y="125"/>
                    </a:lnTo>
                    <a:lnTo>
                      <a:pt x="12" y="122"/>
                    </a:lnTo>
                    <a:lnTo>
                      <a:pt x="11" y="119"/>
                    </a:lnTo>
                    <a:lnTo>
                      <a:pt x="10" y="116"/>
                    </a:lnTo>
                    <a:lnTo>
                      <a:pt x="8" y="111"/>
                    </a:lnTo>
                    <a:lnTo>
                      <a:pt x="7" y="108"/>
                    </a:lnTo>
                    <a:lnTo>
                      <a:pt x="5" y="104"/>
                    </a:lnTo>
                    <a:lnTo>
                      <a:pt x="4" y="100"/>
                    </a:lnTo>
                    <a:lnTo>
                      <a:pt x="2" y="95"/>
                    </a:lnTo>
                    <a:lnTo>
                      <a:pt x="1" y="91"/>
                    </a:lnTo>
                    <a:lnTo>
                      <a:pt x="0" y="87"/>
                    </a:lnTo>
                    <a:lnTo>
                      <a:pt x="1" y="84"/>
                    </a:lnTo>
                    <a:lnTo>
                      <a:pt x="15" y="77"/>
                    </a:lnTo>
                    <a:lnTo>
                      <a:pt x="13" y="75"/>
                    </a:lnTo>
                    <a:lnTo>
                      <a:pt x="12" y="73"/>
                    </a:lnTo>
                    <a:lnTo>
                      <a:pt x="12" y="70"/>
                    </a:lnTo>
                    <a:lnTo>
                      <a:pt x="12" y="68"/>
                    </a:lnTo>
                    <a:lnTo>
                      <a:pt x="17" y="61"/>
                    </a:lnTo>
                    <a:lnTo>
                      <a:pt x="22" y="56"/>
                    </a:lnTo>
                    <a:lnTo>
                      <a:pt x="27" y="51"/>
                    </a:lnTo>
                    <a:lnTo>
                      <a:pt x="33" y="47"/>
                    </a:lnTo>
                    <a:lnTo>
                      <a:pt x="38" y="42"/>
                    </a:lnTo>
                    <a:lnTo>
                      <a:pt x="44" y="38"/>
                    </a:lnTo>
                    <a:lnTo>
                      <a:pt x="50" y="34"/>
                    </a:lnTo>
                    <a:lnTo>
                      <a:pt x="56" y="30"/>
                    </a:lnTo>
                    <a:lnTo>
                      <a:pt x="61" y="26"/>
                    </a:lnTo>
                    <a:lnTo>
                      <a:pt x="67" y="22"/>
                    </a:lnTo>
                    <a:lnTo>
                      <a:pt x="72" y="19"/>
                    </a:lnTo>
                    <a:lnTo>
                      <a:pt x="79" y="16"/>
                    </a:lnTo>
                    <a:lnTo>
                      <a:pt x="84" y="11"/>
                    </a:lnTo>
                    <a:lnTo>
                      <a:pt x="91" y="8"/>
                    </a:lnTo>
                    <a:lnTo>
                      <a:pt x="97" y="4"/>
                    </a:lnTo>
                    <a:lnTo>
                      <a:pt x="103" y="0"/>
                    </a:lnTo>
                    <a:lnTo>
                      <a:pt x="111" y="3"/>
                    </a:lnTo>
                    <a:lnTo>
                      <a:pt x="118" y="7"/>
                    </a:lnTo>
                    <a:lnTo>
                      <a:pt x="124" y="12"/>
                    </a:lnTo>
                    <a:lnTo>
                      <a:pt x="129" y="18"/>
                    </a:lnTo>
                    <a:lnTo>
                      <a:pt x="133" y="24"/>
                    </a:lnTo>
                    <a:lnTo>
                      <a:pt x="138" y="31"/>
                    </a:lnTo>
                    <a:lnTo>
                      <a:pt x="141" y="39"/>
                    </a:lnTo>
                    <a:lnTo>
                      <a:pt x="144" y="48"/>
                    </a:lnTo>
                    <a:lnTo>
                      <a:pt x="146" y="55"/>
                    </a:lnTo>
                    <a:lnTo>
                      <a:pt x="148" y="64"/>
                    </a:lnTo>
                    <a:lnTo>
                      <a:pt x="150" y="73"/>
                    </a:lnTo>
                    <a:lnTo>
                      <a:pt x="152" y="82"/>
                    </a:lnTo>
                    <a:lnTo>
                      <a:pt x="153" y="90"/>
                    </a:lnTo>
                    <a:lnTo>
                      <a:pt x="155" y="99"/>
                    </a:lnTo>
                    <a:lnTo>
                      <a:pt x="157" y="107"/>
                    </a:lnTo>
                    <a:lnTo>
                      <a:pt x="160" y="116"/>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493" name="Freeform 122"/>
              <p:cNvSpPr>
                <a:spLocks/>
              </p:cNvSpPr>
              <p:nvPr/>
            </p:nvSpPr>
            <p:spPr bwMode="auto">
              <a:xfrm>
                <a:off x="3334" y="2440"/>
                <a:ext cx="91" cy="62"/>
              </a:xfrm>
              <a:custGeom>
                <a:avLst/>
                <a:gdLst>
                  <a:gd name="T0" fmla="*/ 89 w 92"/>
                  <a:gd name="T1" fmla="*/ 36 h 62"/>
                  <a:gd name="T2" fmla="*/ 91 w 92"/>
                  <a:gd name="T3" fmla="*/ 39 h 62"/>
                  <a:gd name="T4" fmla="*/ 92 w 92"/>
                  <a:gd name="T5" fmla="*/ 42 h 62"/>
                  <a:gd name="T6" fmla="*/ 90 w 92"/>
                  <a:gd name="T7" fmla="*/ 45 h 62"/>
                  <a:gd name="T8" fmla="*/ 89 w 92"/>
                  <a:gd name="T9" fmla="*/ 48 h 62"/>
                  <a:gd name="T10" fmla="*/ 86 w 92"/>
                  <a:gd name="T11" fmla="*/ 51 h 62"/>
                  <a:gd name="T12" fmla="*/ 84 w 92"/>
                  <a:gd name="T13" fmla="*/ 54 h 62"/>
                  <a:gd name="T14" fmla="*/ 83 w 92"/>
                  <a:gd name="T15" fmla="*/ 58 h 62"/>
                  <a:gd name="T16" fmla="*/ 83 w 92"/>
                  <a:gd name="T17" fmla="*/ 62 h 62"/>
                  <a:gd name="T18" fmla="*/ 78 w 92"/>
                  <a:gd name="T19" fmla="*/ 62 h 62"/>
                  <a:gd name="T20" fmla="*/ 72 w 92"/>
                  <a:gd name="T21" fmla="*/ 62 h 62"/>
                  <a:gd name="T22" fmla="*/ 68 w 92"/>
                  <a:gd name="T23" fmla="*/ 61 h 62"/>
                  <a:gd name="T24" fmla="*/ 64 w 92"/>
                  <a:gd name="T25" fmla="*/ 60 h 62"/>
                  <a:gd name="T26" fmla="*/ 59 w 92"/>
                  <a:gd name="T27" fmla="*/ 59 h 62"/>
                  <a:gd name="T28" fmla="*/ 55 w 92"/>
                  <a:gd name="T29" fmla="*/ 57 h 62"/>
                  <a:gd name="T30" fmla="*/ 51 w 92"/>
                  <a:gd name="T31" fmla="*/ 55 h 62"/>
                  <a:gd name="T32" fmla="*/ 47 w 92"/>
                  <a:gd name="T33" fmla="*/ 53 h 62"/>
                  <a:gd name="T34" fmla="*/ 42 w 92"/>
                  <a:gd name="T35" fmla="*/ 51 h 62"/>
                  <a:gd name="T36" fmla="*/ 39 w 92"/>
                  <a:gd name="T37" fmla="*/ 48 h 62"/>
                  <a:gd name="T38" fmla="*/ 35 w 92"/>
                  <a:gd name="T39" fmla="*/ 45 h 62"/>
                  <a:gd name="T40" fmla="*/ 31 w 92"/>
                  <a:gd name="T41" fmla="*/ 44 h 62"/>
                  <a:gd name="T42" fmla="*/ 26 w 92"/>
                  <a:gd name="T43" fmla="*/ 41 h 62"/>
                  <a:gd name="T44" fmla="*/ 22 w 92"/>
                  <a:gd name="T45" fmla="*/ 40 h 62"/>
                  <a:gd name="T46" fmla="*/ 18 w 92"/>
                  <a:gd name="T47" fmla="*/ 39 h 62"/>
                  <a:gd name="T48" fmla="*/ 14 w 92"/>
                  <a:gd name="T49" fmla="*/ 39 h 62"/>
                  <a:gd name="T50" fmla="*/ 12 w 92"/>
                  <a:gd name="T51" fmla="*/ 35 h 62"/>
                  <a:gd name="T52" fmla="*/ 11 w 92"/>
                  <a:gd name="T53" fmla="*/ 33 h 62"/>
                  <a:gd name="T54" fmla="*/ 9 w 92"/>
                  <a:gd name="T55" fmla="*/ 32 h 62"/>
                  <a:gd name="T56" fmla="*/ 7 w 92"/>
                  <a:gd name="T57" fmla="*/ 31 h 62"/>
                  <a:gd name="T58" fmla="*/ 4 w 92"/>
                  <a:gd name="T59" fmla="*/ 30 h 62"/>
                  <a:gd name="T60" fmla="*/ 3 w 92"/>
                  <a:gd name="T61" fmla="*/ 29 h 62"/>
                  <a:gd name="T62" fmla="*/ 1 w 92"/>
                  <a:gd name="T63" fmla="*/ 27 h 62"/>
                  <a:gd name="T64" fmla="*/ 1 w 92"/>
                  <a:gd name="T65" fmla="*/ 24 h 62"/>
                  <a:gd name="T66" fmla="*/ 0 w 92"/>
                  <a:gd name="T67" fmla="*/ 19 h 62"/>
                  <a:gd name="T68" fmla="*/ 1 w 92"/>
                  <a:gd name="T69" fmla="*/ 15 h 62"/>
                  <a:gd name="T70" fmla="*/ 3 w 92"/>
                  <a:gd name="T71" fmla="*/ 11 h 62"/>
                  <a:gd name="T72" fmla="*/ 6 w 92"/>
                  <a:gd name="T73" fmla="*/ 9 h 62"/>
                  <a:gd name="T74" fmla="*/ 9 w 92"/>
                  <a:gd name="T75" fmla="*/ 7 h 62"/>
                  <a:gd name="T76" fmla="*/ 12 w 92"/>
                  <a:gd name="T77" fmla="*/ 5 h 62"/>
                  <a:gd name="T78" fmla="*/ 15 w 92"/>
                  <a:gd name="T79" fmla="*/ 3 h 62"/>
                  <a:gd name="T80" fmla="*/ 20 w 92"/>
                  <a:gd name="T81" fmla="*/ 2 h 62"/>
                  <a:gd name="T82" fmla="*/ 24 w 92"/>
                  <a:gd name="T83" fmla="*/ 0 h 62"/>
                  <a:gd name="T84" fmla="*/ 29 w 92"/>
                  <a:gd name="T85" fmla="*/ 0 h 62"/>
                  <a:gd name="T86" fmla="*/ 34 w 92"/>
                  <a:gd name="T87" fmla="*/ 0 h 62"/>
                  <a:gd name="T88" fmla="*/ 39 w 92"/>
                  <a:gd name="T89" fmla="*/ 2 h 62"/>
                  <a:gd name="T90" fmla="*/ 43 w 92"/>
                  <a:gd name="T91" fmla="*/ 3 h 62"/>
                  <a:gd name="T92" fmla="*/ 49 w 92"/>
                  <a:gd name="T93" fmla="*/ 5 h 62"/>
                  <a:gd name="T94" fmla="*/ 53 w 92"/>
                  <a:gd name="T95" fmla="*/ 8 h 62"/>
                  <a:gd name="T96" fmla="*/ 57 w 92"/>
                  <a:gd name="T97" fmla="*/ 11 h 62"/>
                  <a:gd name="T98" fmla="*/ 61 w 92"/>
                  <a:gd name="T99" fmla="*/ 14 h 62"/>
                  <a:gd name="T100" fmla="*/ 65 w 92"/>
                  <a:gd name="T101" fmla="*/ 17 h 62"/>
                  <a:gd name="T102" fmla="*/ 68 w 92"/>
                  <a:gd name="T103" fmla="*/ 21 h 62"/>
                  <a:gd name="T104" fmla="*/ 72 w 92"/>
                  <a:gd name="T105" fmla="*/ 24 h 62"/>
                  <a:gd name="T106" fmla="*/ 76 w 92"/>
                  <a:gd name="T107" fmla="*/ 27 h 62"/>
                  <a:gd name="T108" fmla="*/ 80 w 92"/>
                  <a:gd name="T109" fmla="*/ 30 h 62"/>
                  <a:gd name="T110" fmla="*/ 84 w 92"/>
                  <a:gd name="T111" fmla="*/ 33 h 62"/>
                  <a:gd name="T112" fmla="*/ 89 w 92"/>
                  <a:gd name="T113" fmla="*/ 36 h 62"/>
                  <a:gd name="T114" fmla="*/ 89 w 92"/>
                  <a:gd name="T115" fmla="*/ 36 h 6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
                  <a:gd name="T175" fmla="*/ 0 h 62"/>
                  <a:gd name="T176" fmla="*/ 92 w 92"/>
                  <a:gd name="T177" fmla="*/ 62 h 6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 h="62">
                    <a:moveTo>
                      <a:pt x="89" y="36"/>
                    </a:moveTo>
                    <a:lnTo>
                      <a:pt x="91" y="39"/>
                    </a:lnTo>
                    <a:lnTo>
                      <a:pt x="92" y="42"/>
                    </a:lnTo>
                    <a:lnTo>
                      <a:pt x="90" y="45"/>
                    </a:lnTo>
                    <a:lnTo>
                      <a:pt x="89" y="48"/>
                    </a:lnTo>
                    <a:lnTo>
                      <a:pt x="86" y="51"/>
                    </a:lnTo>
                    <a:lnTo>
                      <a:pt x="84" y="54"/>
                    </a:lnTo>
                    <a:lnTo>
                      <a:pt x="83" y="58"/>
                    </a:lnTo>
                    <a:lnTo>
                      <a:pt x="83" y="62"/>
                    </a:lnTo>
                    <a:lnTo>
                      <a:pt x="78" y="62"/>
                    </a:lnTo>
                    <a:lnTo>
                      <a:pt x="72" y="62"/>
                    </a:lnTo>
                    <a:lnTo>
                      <a:pt x="68" y="61"/>
                    </a:lnTo>
                    <a:lnTo>
                      <a:pt x="64" y="60"/>
                    </a:lnTo>
                    <a:lnTo>
                      <a:pt x="59" y="59"/>
                    </a:lnTo>
                    <a:lnTo>
                      <a:pt x="55" y="57"/>
                    </a:lnTo>
                    <a:lnTo>
                      <a:pt x="51" y="55"/>
                    </a:lnTo>
                    <a:lnTo>
                      <a:pt x="47" y="53"/>
                    </a:lnTo>
                    <a:lnTo>
                      <a:pt x="42" y="51"/>
                    </a:lnTo>
                    <a:lnTo>
                      <a:pt x="39" y="48"/>
                    </a:lnTo>
                    <a:lnTo>
                      <a:pt x="35" y="45"/>
                    </a:lnTo>
                    <a:lnTo>
                      <a:pt x="31" y="44"/>
                    </a:lnTo>
                    <a:lnTo>
                      <a:pt x="26" y="41"/>
                    </a:lnTo>
                    <a:lnTo>
                      <a:pt x="22" y="40"/>
                    </a:lnTo>
                    <a:lnTo>
                      <a:pt x="18" y="39"/>
                    </a:lnTo>
                    <a:lnTo>
                      <a:pt x="14" y="39"/>
                    </a:lnTo>
                    <a:lnTo>
                      <a:pt x="12" y="35"/>
                    </a:lnTo>
                    <a:lnTo>
                      <a:pt x="11" y="33"/>
                    </a:lnTo>
                    <a:lnTo>
                      <a:pt x="9" y="32"/>
                    </a:lnTo>
                    <a:lnTo>
                      <a:pt x="7" y="31"/>
                    </a:lnTo>
                    <a:lnTo>
                      <a:pt x="4" y="30"/>
                    </a:lnTo>
                    <a:lnTo>
                      <a:pt x="3" y="29"/>
                    </a:lnTo>
                    <a:lnTo>
                      <a:pt x="1" y="27"/>
                    </a:lnTo>
                    <a:lnTo>
                      <a:pt x="1" y="24"/>
                    </a:lnTo>
                    <a:lnTo>
                      <a:pt x="0" y="19"/>
                    </a:lnTo>
                    <a:lnTo>
                      <a:pt x="1" y="15"/>
                    </a:lnTo>
                    <a:lnTo>
                      <a:pt x="3" y="11"/>
                    </a:lnTo>
                    <a:lnTo>
                      <a:pt x="6" y="9"/>
                    </a:lnTo>
                    <a:lnTo>
                      <a:pt x="9" y="7"/>
                    </a:lnTo>
                    <a:lnTo>
                      <a:pt x="12" y="5"/>
                    </a:lnTo>
                    <a:lnTo>
                      <a:pt x="15" y="3"/>
                    </a:lnTo>
                    <a:lnTo>
                      <a:pt x="20" y="2"/>
                    </a:lnTo>
                    <a:lnTo>
                      <a:pt x="24" y="0"/>
                    </a:lnTo>
                    <a:lnTo>
                      <a:pt x="29" y="0"/>
                    </a:lnTo>
                    <a:lnTo>
                      <a:pt x="34" y="0"/>
                    </a:lnTo>
                    <a:lnTo>
                      <a:pt x="39" y="2"/>
                    </a:lnTo>
                    <a:lnTo>
                      <a:pt x="43" y="3"/>
                    </a:lnTo>
                    <a:lnTo>
                      <a:pt x="49" y="5"/>
                    </a:lnTo>
                    <a:lnTo>
                      <a:pt x="53" y="8"/>
                    </a:lnTo>
                    <a:lnTo>
                      <a:pt x="57" y="11"/>
                    </a:lnTo>
                    <a:lnTo>
                      <a:pt x="61" y="14"/>
                    </a:lnTo>
                    <a:lnTo>
                      <a:pt x="65" y="17"/>
                    </a:lnTo>
                    <a:lnTo>
                      <a:pt x="68" y="21"/>
                    </a:lnTo>
                    <a:lnTo>
                      <a:pt x="72" y="24"/>
                    </a:lnTo>
                    <a:lnTo>
                      <a:pt x="76" y="27"/>
                    </a:lnTo>
                    <a:lnTo>
                      <a:pt x="80" y="30"/>
                    </a:lnTo>
                    <a:lnTo>
                      <a:pt x="84" y="33"/>
                    </a:lnTo>
                    <a:lnTo>
                      <a:pt x="89" y="36"/>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494" name="Freeform 123"/>
              <p:cNvSpPr>
                <a:spLocks/>
              </p:cNvSpPr>
              <p:nvPr/>
            </p:nvSpPr>
            <p:spPr bwMode="auto">
              <a:xfrm>
                <a:off x="3564" y="2480"/>
                <a:ext cx="42" cy="49"/>
              </a:xfrm>
              <a:custGeom>
                <a:avLst/>
                <a:gdLst>
                  <a:gd name="T0" fmla="*/ 39 w 42"/>
                  <a:gd name="T1" fmla="*/ 9 h 47"/>
                  <a:gd name="T2" fmla="*/ 38 w 42"/>
                  <a:gd name="T3" fmla="*/ 13 h 47"/>
                  <a:gd name="T4" fmla="*/ 38 w 42"/>
                  <a:gd name="T5" fmla="*/ 16 h 47"/>
                  <a:gd name="T6" fmla="*/ 39 w 42"/>
                  <a:gd name="T7" fmla="*/ 19 h 47"/>
                  <a:gd name="T8" fmla="*/ 40 w 42"/>
                  <a:gd name="T9" fmla="*/ 22 h 47"/>
                  <a:gd name="T10" fmla="*/ 41 w 42"/>
                  <a:gd name="T11" fmla="*/ 25 h 47"/>
                  <a:gd name="T12" fmla="*/ 42 w 42"/>
                  <a:gd name="T13" fmla="*/ 28 h 47"/>
                  <a:gd name="T14" fmla="*/ 42 w 42"/>
                  <a:gd name="T15" fmla="*/ 31 h 47"/>
                  <a:gd name="T16" fmla="*/ 42 w 42"/>
                  <a:gd name="T17" fmla="*/ 35 h 47"/>
                  <a:gd name="T18" fmla="*/ 38 w 42"/>
                  <a:gd name="T19" fmla="*/ 38 h 47"/>
                  <a:gd name="T20" fmla="*/ 35 w 42"/>
                  <a:gd name="T21" fmla="*/ 42 h 47"/>
                  <a:gd name="T22" fmla="*/ 30 w 42"/>
                  <a:gd name="T23" fmla="*/ 44 h 47"/>
                  <a:gd name="T24" fmla="*/ 26 w 42"/>
                  <a:gd name="T25" fmla="*/ 46 h 47"/>
                  <a:gd name="T26" fmla="*/ 21 w 42"/>
                  <a:gd name="T27" fmla="*/ 47 h 47"/>
                  <a:gd name="T28" fmla="*/ 17 w 42"/>
                  <a:gd name="T29" fmla="*/ 47 h 47"/>
                  <a:gd name="T30" fmla="*/ 12 w 42"/>
                  <a:gd name="T31" fmla="*/ 46 h 47"/>
                  <a:gd name="T32" fmla="*/ 9 w 42"/>
                  <a:gd name="T33" fmla="*/ 44 h 47"/>
                  <a:gd name="T34" fmla="*/ 6 w 42"/>
                  <a:gd name="T35" fmla="*/ 39 h 47"/>
                  <a:gd name="T36" fmla="*/ 4 w 42"/>
                  <a:gd name="T37" fmla="*/ 35 h 47"/>
                  <a:gd name="T38" fmla="*/ 2 w 42"/>
                  <a:gd name="T39" fmla="*/ 30 h 47"/>
                  <a:gd name="T40" fmla="*/ 1 w 42"/>
                  <a:gd name="T41" fmla="*/ 26 h 47"/>
                  <a:gd name="T42" fmla="*/ 0 w 42"/>
                  <a:gd name="T43" fmla="*/ 21 h 47"/>
                  <a:gd name="T44" fmla="*/ 0 w 42"/>
                  <a:gd name="T45" fmla="*/ 16 h 47"/>
                  <a:gd name="T46" fmla="*/ 1 w 42"/>
                  <a:gd name="T47" fmla="*/ 12 h 47"/>
                  <a:gd name="T48" fmla="*/ 3 w 42"/>
                  <a:gd name="T49" fmla="*/ 6 h 47"/>
                  <a:gd name="T50" fmla="*/ 7 w 42"/>
                  <a:gd name="T51" fmla="*/ 5 h 47"/>
                  <a:gd name="T52" fmla="*/ 12 w 42"/>
                  <a:gd name="T53" fmla="*/ 3 h 47"/>
                  <a:gd name="T54" fmla="*/ 17 w 42"/>
                  <a:gd name="T55" fmla="*/ 1 h 47"/>
                  <a:gd name="T56" fmla="*/ 22 w 42"/>
                  <a:gd name="T57" fmla="*/ 1 h 47"/>
                  <a:gd name="T58" fmla="*/ 26 w 42"/>
                  <a:gd name="T59" fmla="*/ 0 h 47"/>
                  <a:gd name="T60" fmla="*/ 31 w 42"/>
                  <a:gd name="T61" fmla="*/ 2 h 47"/>
                  <a:gd name="T62" fmla="*/ 35 w 42"/>
                  <a:gd name="T63" fmla="*/ 5 h 47"/>
                  <a:gd name="T64" fmla="*/ 39 w 42"/>
                  <a:gd name="T65" fmla="*/ 9 h 47"/>
                  <a:gd name="T66" fmla="*/ 39 w 42"/>
                  <a:gd name="T67" fmla="*/ 9 h 4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47"/>
                  <a:gd name="T104" fmla="*/ 42 w 42"/>
                  <a:gd name="T105" fmla="*/ 47 h 4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47">
                    <a:moveTo>
                      <a:pt x="39" y="9"/>
                    </a:moveTo>
                    <a:lnTo>
                      <a:pt x="38" y="13"/>
                    </a:lnTo>
                    <a:lnTo>
                      <a:pt x="38" y="16"/>
                    </a:lnTo>
                    <a:lnTo>
                      <a:pt x="39" y="19"/>
                    </a:lnTo>
                    <a:lnTo>
                      <a:pt x="40" y="22"/>
                    </a:lnTo>
                    <a:lnTo>
                      <a:pt x="41" y="25"/>
                    </a:lnTo>
                    <a:lnTo>
                      <a:pt x="42" y="28"/>
                    </a:lnTo>
                    <a:lnTo>
                      <a:pt x="42" y="31"/>
                    </a:lnTo>
                    <a:lnTo>
                      <a:pt x="42" y="35"/>
                    </a:lnTo>
                    <a:lnTo>
                      <a:pt x="38" y="38"/>
                    </a:lnTo>
                    <a:lnTo>
                      <a:pt x="35" y="42"/>
                    </a:lnTo>
                    <a:lnTo>
                      <a:pt x="30" y="44"/>
                    </a:lnTo>
                    <a:lnTo>
                      <a:pt x="26" y="46"/>
                    </a:lnTo>
                    <a:lnTo>
                      <a:pt x="21" y="47"/>
                    </a:lnTo>
                    <a:lnTo>
                      <a:pt x="17" y="47"/>
                    </a:lnTo>
                    <a:lnTo>
                      <a:pt x="12" y="46"/>
                    </a:lnTo>
                    <a:lnTo>
                      <a:pt x="9" y="44"/>
                    </a:lnTo>
                    <a:lnTo>
                      <a:pt x="6" y="39"/>
                    </a:lnTo>
                    <a:lnTo>
                      <a:pt x="4" y="35"/>
                    </a:lnTo>
                    <a:lnTo>
                      <a:pt x="2" y="30"/>
                    </a:lnTo>
                    <a:lnTo>
                      <a:pt x="1" y="26"/>
                    </a:lnTo>
                    <a:lnTo>
                      <a:pt x="0" y="21"/>
                    </a:lnTo>
                    <a:lnTo>
                      <a:pt x="0" y="16"/>
                    </a:lnTo>
                    <a:lnTo>
                      <a:pt x="1" y="12"/>
                    </a:lnTo>
                    <a:lnTo>
                      <a:pt x="3" y="6"/>
                    </a:lnTo>
                    <a:lnTo>
                      <a:pt x="7" y="5"/>
                    </a:lnTo>
                    <a:lnTo>
                      <a:pt x="12" y="3"/>
                    </a:lnTo>
                    <a:lnTo>
                      <a:pt x="17" y="1"/>
                    </a:lnTo>
                    <a:lnTo>
                      <a:pt x="22" y="1"/>
                    </a:lnTo>
                    <a:lnTo>
                      <a:pt x="26" y="0"/>
                    </a:lnTo>
                    <a:lnTo>
                      <a:pt x="31" y="2"/>
                    </a:lnTo>
                    <a:lnTo>
                      <a:pt x="35" y="5"/>
                    </a:lnTo>
                    <a:lnTo>
                      <a:pt x="39" y="9"/>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495" name="Freeform 124"/>
              <p:cNvSpPr>
                <a:spLocks/>
              </p:cNvSpPr>
              <p:nvPr/>
            </p:nvSpPr>
            <p:spPr bwMode="auto">
              <a:xfrm>
                <a:off x="3444" y="2513"/>
                <a:ext cx="40" cy="25"/>
              </a:xfrm>
              <a:custGeom>
                <a:avLst/>
                <a:gdLst>
                  <a:gd name="T0" fmla="*/ 40 w 40"/>
                  <a:gd name="T1" fmla="*/ 8 h 25"/>
                  <a:gd name="T2" fmla="*/ 38 w 40"/>
                  <a:gd name="T3" fmla="*/ 12 h 25"/>
                  <a:gd name="T4" fmla="*/ 37 w 40"/>
                  <a:gd name="T5" fmla="*/ 16 h 25"/>
                  <a:gd name="T6" fmla="*/ 35 w 40"/>
                  <a:gd name="T7" fmla="*/ 18 h 25"/>
                  <a:gd name="T8" fmla="*/ 34 w 40"/>
                  <a:gd name="T9" fmla="*/ 20 h 25"/>
                  <a:gd name="T10" fmla="*/ 31 w 40"/>
                  <a:gd name="T11" fmla="*/ 22 h 25"/>
                  <a:gd name="T12" fmla="*/ 29 w 40"/>
                  <a:gd name="T13" fmla="*/ 23 h 25"/>
                  <a:gd name="T14" fmla="*/ 26 w 40"/>
                  <a:gd name="T15" fmla="*/ 24 h 25"/>
                  <a:gd name="T16" fmla="*/ 24 w 40"/>
                  <a:gd name="T17" fmla="*/ 25 h 25"/>
                  <a:gd name="T18" fmla="*/ 20 w 40"/>
                  <a:gd name="T19" fmla="*/ 25 h 25"/>
                  <a:gd name="T20" fmla="*/ 16 w 40"/>
                  <a:gd name="T21" fmla="*/ 25 h 25"/>
                  <a:gd name="T22" fmla="*/ 13 w 40"/>
                  <a:gd name="T23" fmla="*/ 25 h 25"/>
                  <a:gd name="T24" fmla="*/ 11 w 40"/>
                  <a:gd name="T25" fmla="*/ 25 h 25"/>
                  <a:gd name="T26" fmla="*/ 5 w 40"/>
                  <a:gd name="T27" fmla="*/ 22 h 25"/>
                  <a:gd name="T28" fmla="*/ 2 w 40"/>
                  <a:gd name="T29" fmla="*/ 18 h 25"/>
                  <a:gd name="T30" fmla="*/ 0 w 40"/>
                  <a:gd name="T31" fmla="*/ 15 h 25"/>
                  <a:gd name="T32" fmla="*/ 1 w 40"/>
                  <a:gd name="T33" fmla="*/ 11 h 25"/>
                  <a:gd name="T34" fmla="*/ 1 w 40"/>
                  <a:gd name="T35" fmla="*/ 8 h 25"/>
                  <a:gd name="T36" fmla="*/ 3 w 40"/>
                  <a:gd name="T37" fmla="*/ 6 h 25"/>
                  <a:gd name="T38" fmla="*/ 7 w 40"/>
                  <a:gd name="T39" fmla="*/ 2 h 25"/>
                  <a:gd name="T40" fmla="*/ 12 w 40"/>
                  <a:gd name="T41" fmla="*/ 0 h 25"/>
                  <a:gd name="T42" fmla="*/ 16 w 40"/>
                  <a:gd name="T43" fmla="*/ 0 h 25"/>
                  <a:gd name="T44" fmla="*/ 20 w 40"/>
                  <a:gd name="T45" fmla="*/ 0 h 25"/>
                  <a:gd name="T46" fmla="*/ 24 w 40"/>
                  <a:gd name="T47" fmla="*/ 0 h 25"/>
                  <a:gd name="T48" fmla="*/ 27 w 40"/>
                  <a:gd name="T49" fmla="*/ 1 h 25"/>
                  <a:gd name="T50" fmla="*/ 30 w 40"/>
                  <a:gd name="T51" fmla="*/ 2 h 25"/>
                  <a:gd name="T52" fmla="*/ 33 w 40"/>
                  <a:gd name="T53" fmla="*/ 4 h 25"/>
                  <a:gd name="T54" fmla="*/ 37 w 40"/>
                  <a:gd name="T55" fmla="*/ 5 h 25"/>
                  <a:gd name="T56" fmla="*/ 40 w 40"/>
                  <a:gd name="T57" fmla="*/ 8 h 25"/>
                  <a:gd name="T58" fmla="*/ 40 w 40"/>
                  <a:gd name="T59" fmla="*/ 8 h 2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0"/>
                  <a:gd name="T91" fmla="*/ 0 h 25"/>
                  <a:gd name="T92" fmla="*/ 40 w 40"/>
                  <a:gd name="T93" fmla="*/ 25 h 2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0" h="25">
                    <a:moveTo>
                      <a:pt x="40" y="8"/>
                    </a:moveTo>
                    <a:lnTo>
                      <a:pt x="38" y="12"/>
                    </a:lnTo>
                    <a:lnTo>
                      <a:pt x="37" y="16"/>
                    </a:lnTo>
                    <a:lnTo>
                      <a:pt x="35" y="18"/>
                    </a:lnTo>
                    <a:lnTo>
                      <a:pt x="34" y="20"/>
                    </a:lnTo>
                    <a:lnTo>
                      <a:pt x="31" y="22"/>
                    </a:lnTo>
                    <a:lnTo>
                      <a:pt x="29" y="23"/>
                    </a:lnTo>
                    <a:lnTo>
                      <a:pt x="26" y="24"/>
                    </a:lnTo>
                    <a:lnTo>
                      <a:pt x="24" y="25"/>
                    </a:lnTo>
                    <a:lnTo>
                      <a:pt x="20" y="25"/>
                    </a:lnTo>
                    <a:lnTo>
                      <a:pt x="16" y="25"/>
                    </a:lnTo>
                    <a:lnTo>
                      <a:pt x="13" y="25"/>
                    </a:lnTo>
                    <a:lnTo>
                      <a:pt x="11" y="25"/>
                    </a:lnTo>
                    <a:lnTo>
                      <a:pt x="5" y="22"/>
                    </a:lnTo>
                    <a:lnTo>
                      <a:pt x="2" y="18"/>
                    </a:lnTo>
                    <a:lnTo>
                      <a:pt x="0" y="15"/>
                    </a:lnTo>
                    <a:lnTo>
                      <a:pt x="1" y="11"/>
                    </a:lnTo>
                    <a:lnTo>
                      <a:pt x="1" y="8"/>
                    </a:lnTo>
                    <a:lnTo>
                      <a:pt x="3" y="6"/>
                    </a:lnTo>
                    <a:lnTo>
                      <a:pt x="7" y="2"/>
                    </a:lnTo>
                    <a:lnTo>
                      <a:pt x="12" y="0"/>
                    </a:lnTo>
                    <a:lnTo>
                      <a:pt x="16" y="0"/>
                    </a:lnTo>
                    <a:lnTo>
                      <a:pt x="20" y="0"/>
                    </a:lnTo>
                    <a:lnTo>
                      <a:pt x="24" y="0"/>
                    </a:lnTo>
                    <a:lnTo>
                      <a:pt x="27" y="1"/>
                    </a:lnTo>
                    <a:lnTo>
                      <a:pt x="30" y="2"/>
                    </a:lnTo>
                    <a:lnTo>
                      <a:pt x="33" y="4"/>
                    </a:lnTo>
                    <a:lnTo>
                      <a:pt x="37" y="5"/>
                    </a:lnTo>
                    <a:lnTo>
                      <a:pt x="40" y="8"/>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496" name="Freeform 125"/>
              <p:cNvSpPr>
                <a:spLocks/>
              </p:cNvSpPr>
              <p:nvPr/>
            </p:nvSpPr>
            <p:spPr bwMode="auto">
              <a:xfrm>
                <a:off x="3362" y="2558"/>
                <a:ext cx="341" cy="787"/>
              </a:xfrm>
              <a:custGeom>
                <a:avLst/>
                <a:gdLst>
                  <a:gd name="T0" fmla="*/ 340 w 342"/>
                  <a:gd name="T1" fmla="*/ 17 h 788"/>
                  <a:gd name="T2" fmla="*/ 308 w 342"/>
                  <a:gd name="T3" fmla="*/ 43 h 788"/>
                  <a:gd name="T4" fmla="*/ 273 w 342"/>
                  <a:gd name="T5" fmla="*/ 83 h 788"/>
                  <a:gd name="T6" fmla="*/ 244 w 342"/>
                  <a:gd name="T7" fmla="*/ 127 h 788"/>
                  <a:gd name="T8" fmla="*/ 215 w 342"/>
                  <a:gd name="T9" fmla="*/ 189 h 788"/>
                  <a:gd name="T10" fmla="*/ 182 w 342"/>
                  <a:gd name="T11" fmla="*/ 277 h 788"/>
                  <a:gd name="T12" fmla="*/ 161 w 342"/>
                  <a:gd name="T13" fmla="*/ 371 h 788"/>
                  <a:gd name="T14" fmla="*/ 149 w 342"/>
                  <a:gd name="T15" fmla="*/ 456 h 788"/>
                  <a:gd name="T16" fmla="*/ 144 w 342"/>
                  <a:gd name="T17" fmla="*/ 504 h 788"/>
                  <a:gd name="T18" fmla="*/ 140 w 342"/>
                  <a:gd name="T19" fmla="*/ 550 h 788"/>
                  <a:gd name="T20" fmla="*/ 146 w 342"/>
                  <a:gd name="T21" fmla="*/ 599 h 788"/>
                  <a:gd name="T22" fmla="*/ 143 w 342"/>
                  <a:gd name="T23" fmla="*/ 612 h 788"/>
                  <a:gd name="T24" fmla="*/ 146 w 342"/>
                  <a:gd name="T25" fmla="*/ 628 h 788"/>
                  <a:gd name="T26" fmla="*/ 149 w 342"/>
                  <a:gd name="T27" fmla="*/ 669 h 788"/>
                  <a:gd name="T28" fmla="*/ 157 w 342"/>
                  <a:gd name="T29" fmla="*/ 718 h 788"/>
                  <a:gd name="T30" fmla="*/ 160 w 342"/>
                  <a:gd name="T31" fmla="*/ 767 h 788"/>
                  <a:gd name="T32" fmla="*/ 151 w 342"/>
                  <a:gd name="T33" fmla="*/ 784 h 788"/>
                  <a:gd name="T34" fmla="*/ 136 w 342"/>
                  <a:gd name="T35" fmla="*/ 766 h 788"/>
                  <a:gd name="T36" fmla="*/ 111 w 342"/>
                  <a:gd name="T37" fmla="*/ 700 h 788"/>
                  <a:gd name="T38" fmla="*/ 96 w 342"/>
                  <a:gd name="T39" fmla="*/ 605 h 788"/>
                  <a:gd name="T40" fmla="*/ 96 w 342"/>
                  <a:gd name="T41" fmla="*/ 506 h 788"/>
                  <a:gd name="T42" fmla="*/ 97 w 342"/>
                  <a:gd name="T43" fmla="*/ 446 h 788"/>
                  <a:gd name="T44" fmla="*/ 72 w 342"/>
                  <a:gd name="T45" fmla="*/ 456 h 788"/>
                  <a:gd name="T46" fmla="*/ 49 w 342"/>
                  <a:gd name="T47" fmla="*/ 470 h 788"/>
                  <a:gd name="T48" fmla="*/ 26 w 342"/>
                  <a:gd name="T49" fmla="*/ 483 h 788"/>
                  <a:gd name="T50" fmla="*/ 9 w 342"/>
                  <a:gd name="T51" fmla="*/ 480 h 788"/>
                  <a:gd name="T52" fmla="*/ 3 w 342"/>
                  <a:gd name="T53" fmla="*/ 467 h 788"/>
                  <a:gd name="T54" fmla="*/ 23 w 342"/>
                  <a:gd name="T55" fmla="*/ 449 h 788"/>
                  <a:gd name="T56" fmla="*/ 56 w 342"/>
                  <a:gd name="T57" fmla="*/ 432 h 788"/>
                  <a:gd name="T58" fmla="*/ 87 w 342"/>
                  <a:gd name="T59" fmla="*/ 416 h 788"/>
                  <a:gd name="T60" fmla="*/ 112 w 342"/>
                  <a:gd name="T61" fmla="*/ 399 h 788"/>
                  <a:gd name="T62" fmla="*/ 92 w 342"/>
                  <a:gd name="T63" fmla="*/ 394 h 788"/>
                  <a:gd name="T64" fmla="*/ 62 w 342"/>
                  <a:gd name="T65" fmla="*/ 408 h 788"/>
                  <a:gd name="T66" fmla="*/ 31 w 342"/>
                  <a:gd name="T67" fmla="*/ 420 h 788"/>
                  <a:gd name="T68" fmla="*/ 2 w 342"/>
                  <a:gd name="T69" fmla="*/ 419 h 788"/>
                  <a:gd name="T70" fmla="*/ 12 w 342"/>
                  <a:gd name="T71" fmla="*/ 396 h 788"/>
                  <a:gd name="T72" fmla="*/ 62 w 342"/>
                  <a:gd name="T73" fmla="*/ 373 h 788"/>
                  <a:gd name="T74" fmla="*/ 124 w 342"/>
                  <a:gd name="T75" fmla="*/ 353 h 788"/>
                  <a:gd name="T76" fmla="*/ 137 w 342"/>
                  <a:gd name="T77" fmla="*/ 296 h 788"/>
                  <a:gd name="T78" fmla="*/ 154 w 342"/>
                  <a:gd name="T79" fmla="*/ 242 h 788"/>
                  <a:gd name="T80" fmla="*/ 175 w 342"/>
                  <a:gd name="T81" fmla="*/ 191 h 788"/>
                  <a:gd name="T82" fmla="*/ 169 w 342"/>
                  <a:gd name="T83" fmla="*/ 155 h 788"/>
                  <a:gd name="T84" fmla="*/ 166 w 342"/>
                  <a:gd name="T85" fmla="*/ 131 h 788"/>
                  <a:gd name="T86" fmla="*/ 165 w 342"/>
                  <a:gd name="T87" fmla="*/ 105 h 788"/>
                  <a:gd name="T88" fmla="*/ 166 w 342"/>
                  <a:gd name="T89" fmla="*/ 85 h 788"/>
                  <a:gd name="T90" fmla="*/ 167 w 342"/>
                  <a:gd name="T91" fmla="*/ 70 h 788"/>
                  <a:gd name="T92" fmla="*/ 168 w 342"/>
                  <a:gd name="T93" fmla="*/ 54 h 788"/>
                  <a:gd name="T94" fmla="*/ 146 w 342"/>
                  <a:gd name="T95" fmla="*/ 50 h 788"/>
                  <a:gd name="T96" fmla="*/ 123 w 342"/>
                  <a:gd name="T97" fmla="*/ 77 h 788"/>
                  <a:gd name="T98" fmla="*/ 98 w 342"/>
                  <a:gd name="T99" fmla="*/ 92 h 788"/>
                  <a:gd name="T100" fmla="*/ 89 w 342"/>
                  <a:gd name="T101" fmla="*/ 71 h 788"/>
                  <a:gd name="T102" fmla="*/ 117 w 342"/>
                  <a:gd name="T103" fmla="*/ 46 h 788"/>
                  <a:gd name="T104" fmla="*/ 151 w 342"/>
                  <a:gd name="T105" fmla="*/ 29 h 788"/>
                  <a:gd name="T106" fmla="*/ 188 w 342"/>
                  <a:gd name="T107" fmla="*/ 18 h 788"/>
                  <a:gd name="T108" fmla="*/ 203 w 342"/>
                  <a:gd name="T109" fmla="*/ 40 h 788"/>
                  <a:gd name="T110" fmla="*/ 194 w 342"/>
                  <a:gd name="T111" fmla="*/ 74 h 788"/>
                  <a:gd name="T112" fmla="*/ 193 w 342"/>
                  <a:gd name="T113" fmla="*/ 110 h 788"/>
                  <a:gd name="T114" fmla="*/ 219 w 342"/>
                  <a:gd name="T115" fmla="*/ 107 h 788"/>
                  <a:gd name="T116" fmla="*/ 238 w 342"/>
                  <a:gd name="T117" fmla="*/ 80 h 788"/>
                  <a:gd name="T118" fmla="*/ 261 w 342"/>
                  <a:gd name="T119" fmla="*/ 52 h 788"/>
                  <a:gd name="T120" fmla="*/ 286 w 342"/>
                  <a:gd name="T121" fmla="*/ 28 h 788"/>
                  <a:gd name="T122" fmla="*/ 311 w 342"/>
                  <a:gd name="T123" fmla="*/ 6 h 788"/>
                  <a:gd name="T124" fmla="*/ 334 w 342"/>
                  <a:gd name="T125" fmla="*/ 1 h 78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42"/>
                  <a:gd name="T190" fmla="*/ 0 h 788"/>
                  <a:gd name="T191" fmla="*/ 342 w 342"/>
                  <a:gd name="T192" fmla="*/ 788 h 78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42" h="788">
                    <a:moveTo>
                      <a:pt x="342" y="6"/>
                    </a:moveTo>
                    <a:lnTo>
                      <a:pt x="342" y="9"/>
                    </a:lnTo>
                    <a:lnTo>
                      <a:pt x="342" y="12"/>
                    </a:lnTo>
                    <a:lnTo>
                      <a:pt x="341" y="14"/>
                    </a:lnTo>
                    <a:lnTo>
                      <a:pt x="340" y="17"/>
                    </a:lnTo>
                    <a:lnTo>
                      <a:pt x="337" y="20"/>
                    </a:lnTo>
                    <a:lnTo>
                      <a:pt x="332" y="22"/>
                    </a:lnTo>
                    <a:lnTo>
                      <a:pt x="324" y="30"/>
                    </a:lnTo>
                    <a:lnTo>
                      <a:pt x="316" y="36"/>
                    </a:lnTo>
                    <a:lnTo>
                      <a:pt x="308" y="43"/>
                    </a:lnTo>
                    <a:lnTo>
                      <a:pt x="301" y="51"/>
                    </a:lnTo>
                    <a:lnTo>
                      <a:pt x="293" y="59"/>
                    </a:lnTo>
                    <a:lnTo>
                      <a:pt x="286" y="66"/>
                    </a:lnTo>
                    <a:lnTo>
                      <a:pt x="280" y="74"/>
                    </a:lnTo>
                    <a:lnTo>
                      <a:pt x="273" y="83"/>
                    </a:lnTo>
                    <a:lnTo>
                      <a:pt x="267" y="91"/>
                    </a:lnTo>
                    <a:lnTo>
                      <a:pt x="261" y="100"/>
                    </a:lnTo>
                    <a:lnTo>
                      <a:pt x="254" y="108"/>
                    </a:lnTo>
                    <a:lnTo>
                      <a:pt x="250" y="117"/>
                    </a:lnTo>
                    <a:lnTo>
                      <a:pt x="244" y="127"/>
                    </a:lnTo>
                    <a:lnTo>
                      <a:pt x="240" y="136"/>
                    </a:lnTo>
                    <a:lnTo>
                      <a:pt x="237" y="145"/>
                    </a:lnTo>
                    <a:lnTo>
                      <a:pt x="234" y="157"/>
                    </a:lnTo>
                    <a:lnTo>
                      <a:pt x="224" y="172"/>
                    </a:lnTo>
                    <a:lnTo>
                      <a:pt x="215" y="189"/>
                    </a:lnTo>
                    <a:lnTo>
                      <a:pt x="207" y="206"/>
                    </a:lnTo>
                    <a:lnTo>
                      <a:pt x="200" y="224"/>
                    </a:lnTo>
                    <a:lnTo>
                      <a:pt x="193" y="241"/>
                    </a:lnTo>
                    <a:lnTo>
                      <a:pt x="187" y="259"/>
                    </a:lnTo>
                    <a:lnTo>
                      <a:pt x="182" y="277"/>
                    </a:lnTo>
                    <a:lnTo>
                      <a:pt x="177" y="296"/>
                    </a:lnTo>
                    <a:lnTo>
                      <a:pt x="172" y="315"/>
                    </a:lnTo>
                    <a:lnTo>
                      <a:pt x="168" y="333"/>
                    </a:lnTo>
                    <a:lnTo>
                      <a:pt x="165" y="352"/>
                    </a:lnTo>
                    <a:lnTo>
                      <a:pt x="161" y="371"/>
                    </a:lnTo>
                    <a:lnTo>
                      <a:pt x="158" y="390"/>
                    </a:lnTo>
                    <a:lnTo>
                      <a:pt x="155" y="409"/>
                    </a:lnTo>
                    <a:lnTo>
                      <a:pt x="152" y="427"/>
                    </a:lnTo>
                    <a:lnTo>
                      <a:pt x="149" y="446"/>
                    </a:lnTo>
                    <a:lnTo>
                      <a:pt x="149" y="456"/>
                    </a:lnTo>
                    <a:lnTo>
                      <a:pt x="148" y="465"/>
                    </a:lnTo>
                    <a:lnTo>
                      <a:pt x="147" y="475"/>
                    </a:lnTo>
                    <a:lnTo>
                      <a:pt x="146" y="485"/>
                    </a:lnTo>
                    <a:lnTo>
                      <a:pt x="145" y="493"/>
                    </a:lnTo>
                    <a:lnTo>
                      <a:pt x="144" y="504"/>
                    </a:lnTo>
                    <a:lnTo>
                      <a:pt x="143" y="513"/>
                    </a:lnTo>
                    <a:lnTo>
                      <a:pt x="142" y="522"/>
                    </a:lnTo>
                    <a:lnTo>
                      <a:pt x="141" y="532"/>
                    </a:lnTo>
                    <a:lnTo>
                      <a:pt x="140" y="542"/>
                    </a:lnTo>
                    <a:lnTo>
                      <a:pt x="140" y="550"/>
                    </a:lnTo>
                    <a:lnTo>
                      <a:pt x="140" y="561"/>
                    </a:lnTo>
                    <a:lnTo>
                      <a:pt x="140" y="570"/>
                    </a:lnTo>
                    <a:lnTo>
                      <a:pt x="142" y="579"/>
                    </a:lnTo>
                    <a:lnTo>
                      <a:pt x="143" y="589"/>
                    </a:lnTo>
                    <a:lnTo>
                      <a:pt x="146" y="599"/>
                    </a:lnTo>
                    <a:lnTo>
                      <a:pt x="146" y="602"/>
                    </a:lnTo>
                    <a:lnTo>
                      <a:pt x="146" y="604"/>
                    </a:lnTo>
                    <a:lnTo>
                      <a:pt x="145" y="607"/>
                    </a:lnTo>
                    <a:lnTo>
                      <a:pt x="144" y="610"/>
                    </a:lnTo>
                    <a:lnTo>
                      <a:pt x="143" y="612"/>
                    </a:lnTo>
                    <a:lnTo>
                      <a:pt x="143" y="615"/>
                    </a:lnTo>
                    <a:lnTo>
                      <a:pt x="143" y="618"/>
                    </a:lnTo>
                    <a:lnTo>
                      <a:pt x="146" y="621"/>
                    </a:lnTo>
                    <a:lnTo>
                      <a:pt x="143" y="624"/>
                    </a:lnTo>
                    <a:lnTo>
                      <a:pt x="146" y="628"/>
                    </a:lnTo>
                    <a:lnTo>
                      <a:pt x="143" y="630"/>
                    </a:lnTo>
                    <a:lnTo>
                      <a:pt x="144" y="640"/>
                    </a:lnTo>
                    <a:lnTo>
                      <a:pt x="145" y="649"/>
                    </a:lnTo>
                    <a:lnTo>
                      <a:pt x="147" y="659"/>
                    </a:lnTo>
                    <a:lnTo>
                      <a:pt x="149" y="669"/>
                    </a:lnTo>
                    <a:lnTo>
                      <a:pt x="150" y="678"/>
                    </a:lnTo>
                    <a:lnTo>
                      <a:pt x="152" y="689"/>
                    </a:lnTo>
                    <a:lnTo>
                      <a:pt x="154" y="698"/>
                    </a:lnTo>
                    <a:lnTo>
                      <a:pt x="156" y="708"/>
                    </a:lnTo>
                    <a:lnTo>
                      <a:pt x="157" y="718"/>
                    </a:lnTo>
                    <a:lnTo>
                      <a:pt x="158" y="728"/>
                    </a:lnTo>
                    <a:lnTo>
                      <a:pt x="159" y="737"/>
                    </a:lnTo>
                    <a:lnTo>
                      <a:pt x="160" y="747"/>
                    </a:lnTo>
                    <a:lnTo>
                      <a:pt x="160" y="757"/>
                    </a:lnTo>
                    <a:lnTo>
                      <a:pt x="160" y="767"/>
                    </a:lnTo>
                    <a:lnTo>
                      <a:pt x="160" y="777"/>
                    </a:lnTo>
                    <a:lnTo>
                      <a:pt x="159" y="788"/>
                    </a:lnTo>
                    <a:lnTo>
                      <a:pt x="156" y="787"/>
                    </a:lnTo>
                    <a:lnTo>
                      <a:pt x="154" y="785"/>
                    </a:lnTo>
                    <a:lnTo>
                      <a:pt x="151" y="784"/>
                    </a:lnTo>
                    <a:lnTo>
                      <a:pt x="149" y="782"/>
                    </a:lnTo>
                    <a:lnTo>
                      <a:pt x="145" y="778"/>
                    </a:lnTo>
                    <a:lnTo>
                      <a:pt x="142" y="775"/>
                    </a:lnTo>
                    <a:lnTo>
                      <a:pt x="139" y="770"/>
                    </a:lnTo>
                    <a:lnTo>
                      <a:pt x="136" y="766"/>
                    </a:lnTo>
                    <a:lnTo>
                      <a:pt x="132" y="761"/>
                    </a:lnTo>
                    <a:lnTo>
                      <a:pt x="130" y="757"/>
                    </a:lnTo>
                    <a:lnTo>
                      <a:pt x="123" y="737"/>
                    </a:lnTo>
                    <a:lnTo>
                      <a:pt x="117" y="719"/>
                    </a:lnTo>
                    <a:lnTo>
                      <a:pt x="111" y="700"/>
                    </a:lnTo>
                    <a:lnTo>
                      <a:pt x="107" y="681"/>
                    </a:lnTo>
                    <a:lnTo>
                      <a:pt x="103" y="662"/>
                    </a:lnTo>
                    <a:lnTo>
                      <a:pt x="100" y="643"/>
                    </a:lnTo>
                    <a:lnTo>
                      <a:pt x="97" y="624"/>
                    </a:lnTo>
                    <a:lnTo>
                      <a:pt x="96" y="605"/>
                    </a:lnTo>
                    <a:lnTo>
                      <a:pt x="94" y="585"/>
                    </a:lnTo>
                    <a:lnTo>
                      <a:pt x="94" y="566"/>
                    </a:lnTo>
                    <a:lnTo>
                      <a:pt x="94" y="546"/>
                    </a:lnTo>
                    <a:lnTo>
                      <a:pt x="95" y="526"/>
                    </a:lnTo>
                    <a:lnTo>
                      <a:pt x="96" y="506"/>
                    </a:lnTo>
                    <a:lnTo>
                      <a:pt x="99" y="486"/>
                    </a:lnTo>
                    <a:lnTo>
                      <a:pt x="101" y="465"/>
                    </a:lnTo>
                    <a:lnTo>
                      <a:pt x="106" y="446"/>
                    </a:lnTo>
                    <a:lnTo>
                      <a:pt x="102" y="444"/>
                    </a:lnTo>
                    <a:lnTo>
                      <a:pt x="97" y="446"/>
                    </a:lnTo>
                    <a:lnTo>
                      <a:pt x="92" y="447"/>
                    </a:lnTo>
                    <a:lnTo>
                      <a:pt x="87" y="449"/>
                    </a:lnTo>
                    <a:lnTo>
                      <a:pt x="82" y="451"/>
                    </a:lnTo>
                    <a:lnTo>
                      <a:pt x="77" y="453"/>
                    </a:lnTo>
                    <a:lnTo>
                      <a:pt x="72" y="456"/>
                    </a:lnTo>
                    <a:lnTo>
                      <a:pt x="68" y="458"/>
                    </a:lnTo>
                    <a:lnTo>
                      <a:pt x="63" y="461"/>
                    </a:lnTo>
                    <a:lnTo>
                      <a:pt x="58" y="463"/>
                    </a:lnTo>
                    <a:lnTo>
                      <a:pt x="54" y="467"/>
                    </a:lnTo>
                    <a:lnTo>
                      <a:pt x="49" y="470"/>
                    </a:lnTo>
                    <a:lnTo>
                      <a:pt x="44" y="473"/>
                    </a:lnTo>
                    <a:lnTo>
                      <a:pt x="40" y="475"/>
                    </a:lnTo>
                    <a:lnTo>
                      <a:pt x="35" y="477"/>
                    </a:lnTo>
                    <a:lnTo>
                      <a:pt x="30" y="480"/>
                    </a:lnTo>
                    <a:lnTo>
                      <a:pt x="26" y="483"/>
                    </a:lnTo>
                    <a:lnTo>
                      <a:pt x="22" y="483"/>
                    </a:lnTo>
                    <a:lnTo>
                      <a:pt x="17" y="483"/>
                    </a:lnTo>
                    <a:lnTo>
                      <a:pt x="14" y="482"/>
                    </a:lnTo>
                    <a:lnTo>
                      <a:pt x="12" y="481"/>
                    </a:lnTo>
                    <a:lnTo>
                      <a:pt x="9" y="480"/>
                    </a:lnTo>
                    <a:lnTo>
                      <a:pt x="6" y="478"/>
                    </a:lnTo>
                    <a:lnTo>
                      <a:pt x="3" y="476"/>
                    </a:lnTo>
                    <a:lnTo>
                      <a:pt x="0" y="475"/>
                    </a:lnTo>
                    <a:lnTo>
                      <a:pt x="2" y="471"/>
                    </a:lnTo>
                    <a:lnTo>
                      <a:pt x="3" y="467"/>
                    </a:lnTo>
                    <a:lnTo>
                      <a:pt x="3" y="462"/>
                    </a:lnTo>
                    <a:lnTo>
                      <a:pt x="3" y="458"/>
                    </a:lnTo>
                    <a:lnTo>
                      <a:pt x="9" y="455"/>
                    </a:lnTo>
                    <a:lnTo>
                      <a:pt x="16" y="452"/>
                    </a:lnTo>
                    <a:lnTo>
                      <a:pt x="23" y="449"/>
                    </a:lnTo>
                    <a:lnTo>
                      <a:pt x="30" y="446"/>
                    </a:lnTo>
                    <a:lnTo>
                      <a:pt x="36" y="443"/>
                    </a:lnTo>
                    <a:lnTo>
                      <a:pt x="43" y="439"/>
                    </a:lnTo>
                    <a:lnTo>
                      <a:pt x="49" y="436"/>
                    </a:lnTo>
                    <a:lnTo>
                      <a:pt x="56" y="432"/>
                    </a:lnTo>
                    <a:lnTo>
                      <a:pt x="62" y="428"/>
                    </a:lnTo>
                    <a:lnTo>
                      <a:pt x="68" y="425"/>
                    </a:lnTo>
                    <a:lnTo>
                      <a:pt x="75" y="422"/>
                    </a:lnTo>
                    <a:lnTo>
                      <a:pt x="81" y="419"/>
                    </a:lnTo>
                    <a:lnTo>
                      <a:pt x="87" y="416"/>
                    </a:lnTo>
                    <a:lnTo>
                      <a:pt x="94" y="414"/>
                    </a:lnTo>
                    <a:lnTo>
                      <a:pt x="101" y="412"/>
                    </a:lnTo>
                    <a:lnTo>
                      <a:pt x="108" y="410"/>
                    </a:lnTo>
                    <a:lnTo>
                      <a:pt x="109" y="405"/>
                    </a:lnTo>
                    <a:lnTo>
                      <a:pt x="112" y="399"/>
                    </a:lnTo>
                    <a:lnTo>
                      <a:pt x="113" y="394"/>
                    </a:lnTo>
                    <a:lnTo>
                      <a:pt x="111" y="390"/>
                    </a:lnTo>
                    <a:lnTo>
                      <a:pt x="105" y="391"/>
                    </a:lnTo>
                    <a:lnTo>
                      <a:pt x="98" y="392"/>
                    </a:lnTo>
                    <a:lnTo>
                      <a:pt x="92" y="394"/>
                    </a:lnTo>
                    <a:lnTo>
                      <a:pt x="86" y="397"/>
                    </a:lnTo>
                    <a:lnTo>
                      <a:pt x="80" y="399"/>
                    </a:lnTo>
                    <a:lnTo>
                      <a:pt x="74" y="402"/>
                    </a:lnTo>
                    <a:lnTo>
                      <a:pt x="68" y="405"/>
                    </a:lnTo>
                    <a:lnTo>
                      <a:pt x="62" y="408"/>
                    </a:lnTo>
                    <a:lnTo>
                      <a:pt x="56" y="410"/>
                    </a:lnTo>
                    <a:lnTo>
                      <a:pt x="50" y="413"/>
                    </a:lnTo>
                    <a:lnTo>
                      <a:pt x="43" y="415"/>
                    </a:lnTo>
                    <a:lnTo>
                      <a:pt x="38" y="418"/>
                    </a:lnTo>
                    <a:lnTo>
                      <a:pt x="31" y="420"/>
                    </a:lnTo>
                    <a:lnTo>
                      <a:pt x="25" y="422"/>
                    </a:lnTo>
                    <a:lnTo>
                      <a:pt x="18" y="424"/>
                    </a:lnTo>
                    <a:lnTo>
                      <a:pt x="12" y="426"/>
                    </a:lnTo>
                    <a:lnTo>
                      <a:pt x="6" y="422"/>
                    </a:lnTo>
                    <a:lnTo>
                      <a:pt x="2" y="419"/>
                    </a:lnTo>
                    <a:lnTo>
                      <a:pt x="0" y="415"/>
                    </a:lnTo>
                    <a:lnTo>
                      <a:pt x="1" y="411"/>
                    </a:lnTo>
                    <a:lnTo>
                      <a:pt x="2" y="406"/>
                    </a:lnTo>
                    <a:lnTo>
                      <a:pt x="7" y="401"/>
                    </a:lnTo>
                    <a:lnTo>
                      <a:pt x="12" y="396"/>
                    </a:lnTo>
                    <a:lnTo>
                      <a:pt x="20" y="391"/>
                    </a:lnTo>
                    <a:lnTo>
                      <a:pt x="29" y="387"/>
                    </a:lnTo>
                    <a:lnTo>
                      <a:pt x="39" y="382"/>
                    </a:lnTo>
                    <a:lnTo>
                      <a:pt x="50" y="377"/>
                    </a:lnTo>
                    <a:lnTo>
                      <a:pt x="62" y="373"/>
                    </a:lnTo>
                    <a:lnTo>
                      <a:pt x="75" y="367"/>
                    </a:lnTo>
                    <a:lnTo>
                      <a:pt x="89" y="364"/>
                    </a:lnTo>
                    <a:lnTo>
                      <a:pt x="104" y="361"/>
                    </a:lnTo>
                    <a:lnTo>
                      <a:pt x="119" y="359"/>
                    </a:lnTo>
                    <a:lnTo>
                      <a:pt x="124" y="353"/>
                    </a:lnTo>
                    <a:lnTo>
                      <a:pt x="126" y="342"/>
                    </a:lnTo>
                    <a:lnTo>
                      <a:pt x="128" y="330"/>
                    </a:lnTo>
                    <a:lnTo>
                      <a:pt x="130" y="319"/>
                    </a:lnTo>
                    <a:lnTo>
                      <a:pt x="134" y="307"/>
                    </a:lnTo>
                    <a:lnTo>
                      <a:pt x="137" y="296"/>
                    </a:lnTo>
                    <a:lnTo>
                      <a:pt x="140" y="286"/>
                    </a:lnTo>
                    <a:lnTo>
                      <a:pt x="143" y="274"/>
                    </a:lnTo>
                    <a:lnTo>
                      <a:pt x="146" y="264"/>
                    </a:lnTo>
                    <a:lnTo>
                      <a:pt x="150" y="253"/>
                    </a:lnTo>
                    <a:lnTo>
                      <a:pt x="154" y="242"/>
                    </a:lnTo>
                    <a:lnTo>
                      <a:pt x="157" y="232"/>
                    </a:lnTo>
                    <a:lnTo>
                      <a:pt x="162" y="222"/>
                    </a:lnTo>
                    <a:lnTo>
                      <a:pt x="166" y="211"/>
                    </a:lnTo>
                    <a:lnTo>
                      <a:pt x="171" y="201"/>
                    </a:lnTo>
                    <a:lnTo>
                      <a:pt x="175" y="191"/>
                    </a:lnTo>
                    <a:lnTo>
                      <a:pt x="181" y="181"/>
                    </a:lnTo>
                    <a:lnTo>
                      <a:pt x="171" y="170"/>
                    </a:lnTo>
                    <a:lnTo>
                      <a:pt x="170" y="164"/>
                    </a:lnTo>
                    <a:lnTo>
                      <a:pt x="170" y="160"/>
                    </a:lnTo>
                    <a:lnTo>
                      <a:pt x="169" y="155"/>
                    </a:lnTo>
                    <a:lnTo>
                      <a:pt x="169" y="149"/>
                    </a:lnTo>
                    <a:lnTo>
                      <a:pt x="168" y="145"/>
                    </a:lnTo>
                    <a:lnTo>
                      <a:pt x="167" y="140"/>
                    </a:lnTo>
                    <a:lnTo>
                      <a:pt x="166" y="135"/>
                    </a:lnTo>
                    <a:lnTo>
                      <a:pt x="166" y="131"/>
                    </a:lnTo>
                    <a:lnTo>
                      <a:pt x="165" y="126"/>
                    </a:lnTo>
                    <a:lnTo>
                      <a:pt x="165" y="120"/>
                    </a:lnTo>
                    <a:lnTo>
                      <a:pt x="165" y="115"/>
                    </a:lnTo>
                    <a:lnTo>
                      <a:pt x="165" y="110"/>
                    </a:lnTo>
                    <a:lnTo>
                      <a:pt x="165" y="105"/>
                    </a:lnTo>
                    <a:lnTo>
                      <a:pt x="166" y="101"/>
                    </a:lnTo>
                    <a:lnTo>
                      <a:pt x="167" y="96"/>
                    </a:lnTo>
                    <a:lnTo>
                      <a:pt x="168" y="92"/>
                    </a:lnTo>
                    <a:lnTo>
                      <a:pt x="167" y="88"/>
                    </a:lnTo>
                    <a:lnTo>
                      <a:pt x="166" y="85"/>
                    </a:lnTo>
                    <a:lnTo>
                      <a:pt x="166" y="81"/>
                    </a:lnTo>
                    <a:lnTo>
                      <a:pt x="166" y="79"/>
                    </a:lnTo>
                    <a:lnTo>
                      <a:pt x="166" y="76"/>
                    </a:lnTo>
                    <a:lnTo>
                      <a:pt x="166" y="73"/>
                    </a:lnTo>
                    <a:lnTo>
                      <a:pt x="167" y="70"/>
                    </a:lnTo>
                    <a:lnTo>
                      <a:pt x="167" y="67"/>
                    </a:lnTo>
                    <a:lnTo>
                      <a:pt x="167" y="64"/>
                    </a:lnTo>
                    <a:lnTo>
                      <a:pt x="167" y="61"/>
                    </a:lnTo>
                    <a:lnTo>
                      <a:pt x="167" y="57"/>
                    </a:lnTo>
                    <a:lnTo>
                      <a:pt x="168" y="54"/>
                    </a:lnTo>
                    <a:lnTo>
                      <a:pt x="167" y="48"/>
                    </a:lnTo>
                    <a:lnTo>
                      <a:pt x="165" y="43"/>
                    </a:lnTo>
                    <a:lnTo>
                      <a:pt x="158" y="44"/>
                    </a:lnTo>
                    <a:lnTo>
                      <a:pt x="153" y="46"/>
                    </a:lnTo>
                    <a:lnTo>
                      <a:pt x="146" y="50"/>
                    </a:lnTo>
                    <a:lnTo>
                      <a:pt x="142" y="55"/>
                    </a:lnTo>
                    <a:lnTo>
                      <a:pt x="137" y="60"/>
                    </a:lnTo>
                    <a:lnTo>
                      <a:pt x="132" y="66"/>
                    </a:lnTo>
                    <a:lnTo>
                      <a:pt x="127" y="71"/>
                    </a:lnTo>
                    <a:lnTo>
                      <a:pt x="123" y="77"/>
                    </a:lnTo>
                    <a:lnTo>
                      <a:pt x="118" y="81"/>
                    </a:lnTo>
                    <a:lnTo>
                      <a:pt x="113" y="86"/>
                    </a:lnTo>
                    <a:lnTo>
                      <a:pt x="109" y="90"/>
                    </a:lnTo>
                    <a:lnTo>
                      <a:pt x="104" y="92"/>
                    </a:lnTo>
                    <a:lnTo>
                      <a:pt x="98" y="92"/>
                    </a:lnTo>
                    <a:lnTo>
                      <a:pt x="93" y="91"/>
                    </a:lnTo>
                    <a:lnTo>
                      <a:pt x="87" y="87"/>
                    </a:lnTo>
                    <a:lnTo>
                      <a:pt x="81" y="82"/>
                    </a:lnTo>
                    <a:lnTo>
                      <a:pt x="84" y="76"/>
                    </a:lnTo>
                    <a:lnTo>
                      <a:pt x="89" y="71"/>
                    </a:lnTo>
                    <a:lnTo>
                      <a:pt x="94" y="65"/>
                    </a:lnTo>
                    <a:lnTo>
                      <a:pt x="99" y="61"/>
                    </a:lnTo>
                    <a:lnTo>
                      <a:pt x="105" y="55"/>
                    </a:lnTo>
                    <a:lnTo>
                      <a:pt x="111" y="50"/>
                    </a:lnTo>
                    <a:lnTo>
                      <a:pt x="117" y="46"/>
                    </a:lnTo>
                    <a:lnTo>
                      <a:pt x="124" y="43"/>
                    </a:lnTo>
                    <a:lnTo>
                      <a:pt x="130" y="38"/>
                    </a:lnTo>
                    <a:lnTo>
                      <a:pt x="137" y="35"/>
                    </a:lnTo>
                    <a:lnTo>
                      <a:pt x="144" y="32"/>
                    </a:lnTo>
                    <a:lnTo>
                      <a:pt x="151" y="29"/>
                    </a:lnTo>
                    <a:lnTo>
                      <a:pt x="158" y="24"/>
                    </a:lnTo>
                    <a:lnTo>
                      <a:pt x="165" y="21"/>
                    </a:lnTo>
                    <a:lnTo>
                      <a:pt x="172" y="19"/>
                    </a:lnTo>
                    <a:lnTo>
                      <a:pt x="180" y="17"/>
                    </a:lnTo>
                    <a:lnTo>
                      <a:pt x="188" y="18"/>
                    </a:lnTo>
                    <a:lnTo>
                      <a:pt x="195" y="20"/>
                    </a:lnTo>
                    <a:lnTo>
                      <a:pt x="199" y="23"/>
                    </a:lnTo>
                    <a:lnTo>
                      <a:pt x="202" y="29"/>
                    </a:lnTo>
                    <a:lnTo>
                      <a:pt x="203" y="34"/>
                    </a:lnTo>
                    <a:lnTo>
                      <a:pt x="203" y="40"/>
                    </a:lnTo>
                    <a:lnTo>
                      <a:pt x="202" y="46"/>
                    </a:lnTo>
                    <a:lnTo>
                      <a:pt x="201" y="52"/>
                    </a:lnTo>
                    <a:lnTo>
                      <a:pt x="198" y="60"/>
                    </a:lnTo>
                    <a:lnTo>
                      <a:pt x="196" y="67"/>
                    </a:lnTo>
                    <a:lnTo>
                      <a:pt x="194" y="74"/>
                    </a:lnTo>
                    <a:lnTo>
                      <a:pt x="192" y="81"/>
                    </a:lnTo>
                    <a:lnTo>
                      <a:pt x="191" y="88"/>
                    </a:lnTo>
                    <a:lnTo>
                      <a:pt x="190" y="96"/>
                    </a:lnTo>
                    <a:lnTo>
                      <a:pt x="191" y="103"/>
                    </a:lnTo>
                    <a:lnTo>
                      <a:pt x="193" y="110"/>
                    </a:lnTo>
                    <a:lnTo>
                      <a:pt x="198" y="114"/>
                    </a:lnTo>
                    <a:lnTo>
                      <a:pt x="203" y="115"/>
                    </a:lnTo>
                    <a:lnTo>
                      <a:pt x="209" y="114"/>
                    </a:lnTo>
                    <a:lnTo>
                      <a:pt x="214" y="112"/>
                    </a:lnTo>
                    <a:lnTo>
                      <a:pt x="219" y="107"/>
                    </a:lnTo>
                    <a:lnTo>
                      <a:pt x="223" y="103"/>
                    </a:lnTo>
                    <a:lnTo>
                      <a:pt x="227" y="99"/>
                    </a:lnTo>
                    <a:lnTo>
                      <a:pt x="230" y="94"/>
                    </a:lnTo>
                    <a:lnTo>
                      <a:pt x="234" y="87"/>
                    </a:lnTo>
                    <a:lnTo>
                      <a:pt x="238" y="80"/>
                    </a:lnTo>
                    <a:lnTo>
                      <a:pt x="242" y="75"/>
                    </a:lnTo>
                    <a:lnTo>
                      <a:pt x="247" y="70"/>
                    </a:lnTo>
                    <a:lnTo>
                      <a:pt x="251" y="64"/>
                    </a:lnTo>
                    <a:lnTo>
                      <a:pt x="255" y="59"/>
                    </a:lnTo>
                    <a:lnTo>
                      <a:pt x="261" y="52"/>
                    </a:lnTo>
                    <a:lnTo>
                      <a:pt x="266" y="48"/>
                    </a:lnTo>
                    <a:lnTo>
                      <a:pt x="270" y="43"/>
                    </a:lnTo>
                    <a:lnTo>
                      <a:pt x="276" y="37"/>
                    </a:lnTo>
                    <a:lnTo>
                      <a:pt x="281" y="33"/>
                    </a:lnTo>
                    <a:lnTo>
                      <a:pt x="286" y="28"/>
                    </a:lnTo>
                    <a:lnTo>
                      <a:pt x="291" y="22"/>
                    </a:lnTo>
                    <a:lnTo>
                      <a:pt x="297" y="18"/>
                    </a:lnTo>
                    <a:lnTo>
                      <a:pt x="301" y="13"/>
                    </a:lnTo>
                    <a:lnTo>
                      <a:pt x="307" y="9"/>
                    </a:lnTo>
                    <a:lnTo>
                      <a:pt x="311" y="6"/>
                    </a:lnTo>
                    <a:lnTo>
                      <a:pt x="315" y="4"/>
                    </a:lnTo>
                    <a:lnTo>
                      <a:pt x="320" y="2"/>
                    </a:lnTo>
                    <a:lnTo>
                      <a:pt x="325" y="1"/>
                    </a:lnTo>
                    <a:lnTo>
                      <a:pt x="329" y="0"/>
                    </a:lnTo>
                    <a:lnTo>
                      <a:pt x="334" y="1"/>
                    </a:lnTo>
                    <a:lnTo>
                      <a:pt x="338" y="3"/>
                    </a:lnTo>
                    <a:lnTo>
                      <a:pt x="342" y="6"/>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497" name="Freeform 126"/>
              <p:cNvSpPr>
                <a:spLocks/>
              </p:cNvSpPr>
              <p:nvPr/>
            </p:nvSpPr>
            <p:spPr bwMode="auto">
              <a:xfrm>
                <a:off x="4205" y="2566"/>
                <a:ext cx="36" cy="107"/>
              </a:xfrm>
              <a:custGeom>
                <a:avLst/>
                <a:gdLst>
                  <a:gd name="T0" fmla="*/ 37 w 37"/>
                  <a:gd name="T1" fmla="*/ 9 h 106"/>
                  <a:gd name="T2" fmla="*/ 37 w 37"/>
                  <a:gd name="T3" fmla="*/ 15 h 106"/>
                  <a:gd name="T4" fmla="*/ 36 w 37"/>
                  <a:gd name="T5" fmla="*/ 22 h 106"/>
                  <a:gd name="T6" fmla="*/ 35 w 37"/>
                  <a:gd name="T7" fmla="*/ 28 h 106"/>
                  <a:gd name="T8" fmla="*/ 34 w 37"/>
                  <a:gd name="T9" fmla="*/ 34 h 106"/>
                  <a:gd name="T10" fmla="*/ 31 w 37"/>
                  <a:gd name="T11" fmla="*/ 40 h 106"/>
                  <a:gd name="T12" fmla="*/ 29 w 37"/>
                  <a:gd name="T13" fmla="*/ 46 h 106"/>
                  <a:gd name="T14" fmla="*/ 27 w 37"/>
                  <a:gd name="T15" fmla="*/ 52 h 106"/>
                  <a:gd name="T16" fmla="*/ 25 w 37"/>
                  <a:gd name="T17" fmla="*/ 58 h 106"/>
                  <a:gd name="T18" fmla="*/ 22 w 37"/>
                  <a:gd name="T19" fmla="*/ 63 h 106"/>
                  <a:gd name="T20" fmla="*/ 20 w 37"/>
                  <a:gd name="T21" fmla="*/ 69 h 106"/>
                  <a:gd name="T22" fmla="*/ 17 w 37"/>
                  <a:gd name="T23" fmla="*/ 74 h 106"/>
                  <a:gd name="T24" fmla="*/ 15 w 37"/>
                  <a:gd name="T25" fmla="*/ 80 h 106"/>
                  <a:gd name="T26" fmla="*/ 13 w 37"/>
                  <a:gd name="T27" fmla="*/ 87 h 106"/>
                  <a:gd name="T28" fmla="*/ 11 w 37"/>
                  <a:gd name="T29" fmla="*/ 93 h 106"/>
                  <a:gd name="T30" fmla="*/ 10 w 37"/>
                  <a:gd name="T31" fmla="*/ 99 h 106"/>
                  <a:gd name="T32" fmla="*/ 10 w 37"/>
                  <a:gd name="T33" fmla="*/ 106 h 106"/>
                  <a:gd name="T34" fmla="*/ 4 w 37"/>
                  <a:gd name="T35" fmla="*/ 106 h 106"/>
                  <a:gd name="T36" fmla="*/ 2 w 37"/>
                  <a:gd name="T37" fmla="*/ 98 h 106"/>
                  <a:gd name="T38" fmla="*/ 1 w 37"/>
                  <a:gd name="T39" fmla="*/ 92 h 106"/>
                  <a:gd name="T40" fmla="*/ 0 w 37"/>
                  <a:gd name="T41" fmla="*/ 84 h 106"/>
                  <a:gd name="T42" fmla="*/ 0 w 37"/>
                  <a:gd name="T43" fmla="*/ 77 h 106"/>
                  <a:gd name="T44" fmla="*/ 0 w 37"/>
                  <a:gd name="T45" fmla="*/ 70 h 106"/>
                  <a:gd name="T46" fmla="*/ 1 w 37"/>
                  <a:gd name="T47" fmla="*/ 63 h 106"/>
                  <a:gd name="T48" fmla="*/ 2 w 37"/>
                  <a:gd name="T49" fmla="*/ 57 h 106"/>
                  <a:gd name="T50" fmla="*/ 4 w 37"/>
                  <a:gd name="T51" fmla="*/ 51 h 106"/>
                  <a:gd name="T52" fmla="*/ 6 w 37"/>
                  <a:gd name="T53" fmla="*/ 43 h 106"/>
                  <a:gd name="T54" fmla="*/ 7 w 37"/>
                  <a:gd name="T55" fmla="*/ 36 h 106"/>
                  <a:gd name="T56" fmla="*/ 9 w 37"/>
                  <a:gd name="T57" fmla="*/ 30 h 106"/>
                  <a:gd name="T58" fmla="*/ 12 w 37"/>
                  <a:gd name="T59" fmla="*/ 24 h 106"/>
                  <a:gd name="T60" fmla="*/ 14 w 37"/>
                  <a:gd name="T61" fmla="*/ 17 h 106"/>
                  <a:gd name="T62" fmla="*/ 17 w 37"/>
                  <a:gd name="T63" fmla="*/ 11 h 106"/>
                  <a:gd name="T64" fmla="*/ 20 w 37"/>
                  <a:gd name="T65" fmla="*/ 6 h 106"/>
                  <a:gd name="T66" fmla="*/ 23 w 37"/>
                  <a:gd name="T67" fmla="*/ 1 h 106"/>
                  <a:gd name="T68" fmla="*/ 25 w 37"/>
                  <a:gd name="T69" fmla="*/ 0 h 106"/>
                  <a:gd name="T70" fmla="*/ 28 w 37"/>
                  <a:gd name="T71" fmla="*/ 0 h 106"/>
                  <a:gd name="T72" fmla="*/ 30 w 37"/>
                  <a:gd name="T73" fmla="*/ 0 h 106"/>
                  <a:gd name="T74" fmla="*/ 33 w 37"/>
                  <a:gd name="T75" fmla="*/ 1 h 106"/>
                  <a:gd name="T76" fmla="*/ 35 w 37"/>
                  <a:gd name="T77" fmla="*/ 1 h 106"/>
                  <a:gd name="T78" fmla="*/ 37 w 37"/>
                  <a:gd name="T79" fmla="*/ 4 h 106"/>
                  <a:gd name="T80" fmla="*/ 37 w 37"/>
                  <a:gd name="T81" fmla="*/ 5 h 106"/>
                  <a:gd name="T82" fmla="*/ 37 w 37"/>
                  <a:gd name="T83" fmla="*/ 9 h 106"/>
                  <a:gd name="T84" fmla="*/ 37 w 37"/>
                  <a:gd name="T85" fmla="*/ 9 h 10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7"/>
                  <a:gd name="T130" fmla="*/ 0 h 106"/>
                  <a:gd name="T131" fmla="*/ 37 w 37"/>
                  <a:gd name="T132" fmla="*/ 106 h 10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7" h="106">
                    <a:moveTo>
                      <a:pt x="37" y="9"/>
                    </a:moveTo>
                    <a:lnTo>
                      <a:pt x="37" y="15"/>
                    </a:lnTo>
                    <a:lnTo>
                      <a:pt x="36" y="22"/>
                    </a:lnTo>
                    <a:lnTo>
                      <a:pt x="35" y="28"/>
                    </a:lnTo>
                    <a:lnTo>
                      <a:pt x="34" y="34"/>
                    </a:lnTo>
                    <a:lnTo>
                      <a:pt x="31" y="40"/>
                    </a:lnTo>
                    <a:lnTo>
                      <a:pt x="29" y="46"/>
                    </a:lnTo>
                    <a:lnTo>
                      <a:pt x="27" y="52"/>
                    </a:lnTo>
                    <a:lnTo>
                      <a:pt x="25" y="58"/>
                    </a:lnTo>
                    <a:lnTo>
                      <a:pt x="22" y="63"/>
                    </a:lnTo>
                    <a:lnTo>
                      <a:pt x="20" y="69"/>
                    </a:lnTo>
                    <a:lnTo>
                      <a:pt x="17" y="74"/>
                    </a:lnTo>
                    <a:lnTo>
                      <a:pt x="15" y="80"/>
                    </a:lnTo>
                    <a:lnTo>
                      <a:pt x="13" y="87"/>
                    </a:lnTo>
                    <a:lnTo>
                      <a:pt x="11" y="93"/>
                    </a:lnTo>
                    <a:lnTo>
                      <a:pt x="10" y="99"/>
                    </a:lnTo>
                    <a:lnTo>
                      <a:pt x="10" y="106"/>
                    </a:lnTo>
                    <a:lnTo>
                      <a:pt x="4" y="106"/>
                    </a:lnTo>
                    <a:lnTo>
                      <a:pt x="2" y="98"/>
                    </a:lnTo>
                    <a:lnTo>
                      <a:pt x="1" y="92"/>
                    </a:lnTo>
                    <a:lnTo>
                      <a:pt x="0" y="84"/>
                    </a:lnTo>
                    <a:lnTo>
                      <a:pt x="0" y="77"/>
                    </a:lnTo>
                    <a:lnTo>
                      <a:pt x="0" y="70"/>
                    </a:lnTo>
                    <a:lnTo>
                      <a:pt x="1" y="63"/>
                    </a:lnTo>
                    <a:lnTo>
                      <a:pt x="2" y="57"/>
                    </a:lnTo>
                    <a:lnTo>
                      <a:pt x="4" y="51"/>
                    </a:lnTo>
                    <a:lnTo>
                      <a:pt x="6" y="43"/>
                    </a:lnTo>
                    <a:lnTo>
                      <a:pt x="7" y="36"/>
                    </a:lnTo>
                    <a:lnTo>
                      <a:pt x="9" y="30"/>
                    </a:lnTo>
                    <a:lnTo>
                      <a:pt x="12" y="24"/>
                    </a:lnTo>
                    <a:lnTo>
                      <a:pt x="14" y="17"/>
                    </a:lnTo>
                    <a:lnTo>
                      <a:pt x="17" y="11"/>
                    </a:lnTo>
                    <a:lnTo>
                      <a:pt x="20" y="6"/>
                    </a:lnTo>
                    <a:lnTo>
                      <a:pt x="23" y="1"/>
                    </a:lnTo>
                    <a:lnTo>
                      <a:pt x="25" y="0"/>
                    </a:lnTo>
                    <a:lnTo>
                      <a:pt x="28" y="0"/>
                    </a:lnTo>
                    <a:lnTo>
                      <a:pt x="30" y="0"/>
                    </a:lnTo>
                    <a:lnTo>
                      <a:pt x="33" y="1"/>
                    </a:lnTo>
                    <a:lnTo>
                      <a:pt x="35" y="1"/>
                    </a:lnTo>
                    <a:lnTo>
                      <a:pt x="37" y="4"/>
                    </a:lnTo>
                    <a:lnTo>
                      <a:pt x="37" y="5"/>
                    </a:lnTo>
                    <a:lnTo>
                      <a:pt x="37" y="9"/>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498" name="Freeform 127"/>
              <p:cNvSpPr>
                <a:spLocks/>
              </p:cNvSpPr>
              <p:nvPr/>
            </p:nvSpPr>
            <p:spPr bwMode="auto">
              <a:xfrm>
                <a:off x="3544" y="2570"/>
                <a:ext cx="674" cy="1067"/>
              </a:xfrm>
              <a:custGeom>
                <a:avLst/>
                <a:gdLst>
                  <a:gd name="T0" fmla="*/ 379 w 673"/>
                  <a:gd name="T1" fmla="*/ 95 h 1068"/>
                  <a:gd name="T2" fmla="*/ 585 w 673"/>
                  <a:gd name="T3" fmla="*/ 165 h 1068"/>
                  <a:gd name="T4" fmla="*/ 623 w 673"/>
                  <a:gd name="T5" fmla="*/ 167 h 1068"/>
                  <a:gd name="T6" fmla="*/ 562 w 673"/>
                  <a:gd name="T7" fmla="*/ 209 h 1068"/>
                  <a:gd name="T8" fmla="*/ 585 w 673"/>
                  <a:gd name="T9" fmla="*/ 332 h 1068"/>
                  <a:gd name="T10" fmla="*/ 673 w 673"/>
                  <a:gd name="T11" fmla="*/ 512 h 1068"/>
                  <a:gd name="T12" fmla="*/ 672 w 673"/>
                  <a:gd name="T13" fmla="*/ 570 h 1068"/>
                  <a:gd name="T14" fmla="*/ 608 w 673"/>
                  <a:gd name="T15" fmla="*/ 620 h 1068"/>
                  <a:gd name="T16" fmla="*/ 521 w 673"/>
                  <a:gd name="T17" fmla="*/ 646 h 1068"/>
                  <a:gd name="T18" fmla="*/ 475 w 673"/>
                  <a:gd name="T19" fmla="*/ 651 h 1068"/>
                  <a:gd name="T20" fmla="*/ 529 w 673"/>
                  <a:gd name="T21" fmla="*/ 624 h 1068"/>
                  <a:gd name="T22" fmla="*/ 527 w 673"/>
                  <a:gd name="T23" fmla="*/ 589 h 1068"/>
                  <a:gd name="T24" fmla="*/ 491 w 673"/>
                  <a:gd name="T25" fmla="*/ 607 h 1068"/>
                  <a:gd name="T26" fmla="*/ 449 w 673"/>
                  <a:gd name="T27" fmla="*/ 650 h 1068"/>
                  <a:gd name="T28" fmla="*/ 414 w 673"/>
                  <a:gd name="T29" fmla="*/ 629 h 1068"/>
                  <a:gd name="T30" fmla="*/ 413 w 673"/>
                  <a:gd name="T31" fmla="*/ 602 h 1068"/>
                  <a:gd name="T32" fmla="*/ 390 w 673"/>
                  <a:gd name="T33" fmla="*/ 629 h 1068"/>
                  <a:gd name="T34" fmla="*/ 352 w 673"/>
                  <a:gd name="T35" fmla="*/ 664 h 1068"/>
                  <a:gd name="T36" fmla="*/ 289 w 673"/>
                  <a:gd name="T37" fmla="*/ 677 h 1068"/>
                  <a:gd name="T38" fmla="*/ 272 w 673"/>
                  <a:gd name="T39" fmla="*/ 704 h 1068"/>
                  <a:gd name="T40" fmla="*/ 315 w 673"/>
                  <a:gd name="T41" fmla="*/ 687 h 1068"/>
                  <a:gd name="T42" fmla="*/ 357 w 673"/>
                  <a:gd name="T43" fmla="*/ 695 h 1068"/>
                  <a:gd name="T44" fmla="*/ 375 w 673"/>
                  <a:gd name="T45" fmla="*/ 748 h 1068"/>
                  <a:gd name="T46" fmla="*/ 413 w 673"/>
                  <a:gd name="T47" fmla="*/ 755 h 1068"/>
                  <a:gd name="T48" fmla="*/ 401 w 673"/>
                  <a:gd name="T49" fmla="*/ 821 h 1068"/>
                  <a:gd name="T50" fmla="*/ 388 w 673"/>
                  <a:gd name="T51" fmla="*/ 904 h 1068"/>
                  <a:gd name="T52" fmla="*/ 390 w 673"/>
                  <a:gd name="T53" fmla="*/ 965 h 1068"/>
                  <a:gd name="T54" fmla="*/ 346 w 673"/>
                  <a:gd name="T55" fmla="*/ 874 h 1068"/>
                  <a:gd name="T56" fmla="*/ 344 w 673"/>
                  <a:gd name="T57" fmla="*/ 773 h 1068"/>
                  <a:gd name="T58" fmla="*/ 285 w 673"/>
                  <a:gd name="T59" fmla="*/ 776 h 1068"/>
                  <a:gd name="T60" fmla="*/ 274 w 673"/>
                  <a:gd name="T61" fmla="*/ 879 h 1068"/>
                  <a:gd name="T62" fmla="*/ 280 w 673"/>
                  <a:gd name="T63" fmla="*/ 955 h 1068"/>
                  <a:gd name="T64" fmla="*/ 332 w 673"/>
                  <a:gd name="T65" fmla="*/ 1039 h 1068"/>
                  <a:gd name="T66" fmla="*/ 392 w 673"/>
                  <a:gd name="T67" fmla="*/ 1021 h 1068"/>
                  <a:gd name="T68" fmla="*/ 447 w 673"/>
                  <a:gd name="T69" fmla="*/ 936 h 1068"/>
                  <a:gd name="T70" fmla="*/ 448 w 673"/>
                  <a:gd name="T71" fmla="*/ 967 h 1068"/>
                  <a:gd name="T72" fmla="*/ 442 w 673"/>
                  <a:gd name="T73" fmla="*/ 1007 h 1068"/>
                  <a:gd name="T74" fmla="*/ 498 w 673"/>
                  <a:gd name="T75" fmla="*/ 996 h 1068"/>
                  <a:gd name="T76" fmla="*/ 507 w 673"/>
                  <a:gd name="T77" fmla="*/ 1039 h 1068"/>
                  <a:gd name="T78" fmla="*/ 449 w 673"/>
                  <a:gd name="T79" fmla="*/ 1040 h 1068"/>
                  <a:gd name="T80" fmla="*/ 413 w 673"/>
                  <a:gd name="T81" fmla="*/ 1048 h 1068"/>
                  <a:gd name="T82" fmla="*/ 317 w 673"/>
                  <a:gd name="T83" fmla="*/ 1062 h 1068"/>
                  <a:gd name="T84" fmla="*/ 252 w 673"/>
                  <a:gd name="T85" fmla="*/ 1014 h 1068"/>
                  <a:gd name="T86" fmla="*/ 228 w 673"/>
                  <a:gd name="T87" fmla="*/ 917 h 1068"/>
                  <a:gd name="T88" fmla="*/ 259 w 673"/>
                  <a:gd name="T89" fmla="*/ 747 h 1068"/>
                  <a:gd name="T90" fmla="*/ 107 w 673"/>
                  <a:gd name="T91" fmla="*/ 779 h 1068"/>
                  <a:gd name="T92" fmla="*/ 0 w 673"/>
                  <a:gd name="T93" fmla="*/ 760 h 1068"/>
                  <a:gd name="T94" fmla="*/ 28 w 673"/>
                  <a:gd name="T95" fmla="*/ 721 h 1068"/>
                  <a:gd name="T96" fmla="*/ 203 w 673"/>
                  <a:gd name="T97" fmla="*/ 620 h 1068"/>
                  <a:gd name="T98" fmla="*/ 284 w 673"/>
                  <a:gd name="T99" fmla="*/ 591 h 1068"/>
                  <a:gd name="T100" fmla="*/ 246 w 673"/>
                  <a:gd name="T101" fmla="*/ 449 h 1068"/>
                  <a:gd name="T102" fmla="*/ 235 w 673"/>
                  <a:gd name="T103" fmla="*/ 349 h 1068"/>
                  <a:gd name="T104" fmla="*/ 253 w 673"/>
                  <a:gd name="T105" fmla="*/ 414 h 1068"/>
                  <a:gd name="T106" fmla="*/ 306 w 673"/>
                  <a:gd name="T107" fmla="*/ 569 h 1068"/>
                  <a:gd name="T108" fmla="*/ 573 w 673"/>
                  <a:gd name="T109" fmla="*/ 550 h 1068"/>
                  <a:gd name="T110" fmla="*/ 575 w 673"/>
                  <a:gd name="T111" fmla="*/ 410 h 1068"/>
                  <a:gd name="T112" fmla="*/ 460 w 673"/>
                  <a:gd name="T113" fmla="*/ 242 h 1068"/>
                  <a:gd name="T114" fmla="*/ 356 w 673"/>
                  <a:gd name="T115" fmla="*/ 117 h 1068"/>
                  <a:gd name="T116" fmla="*/ 263 w 673"/>
                  <a:gd name="T117" fmla="*/ 48 h 1068"/>
                  <a:gd name="T118" fmla="*/ 211 w 673"/>
                  <a:gd name="T119" fmla="*/ 8 h 1068"/>
                  <a:gd name="T120" fmla="*/ 270 w 673"/>
                  <a:gd name="T121" fmla="*/ 29 h 106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73"/>
                  <a:gd name="T184" fmla="*/ 0 h 1068"/>
                  <a:gd name="T185" fmla="*/ 673 w 673"/>
                  <a:gd name="T186" fmla="*/ 1068 h 106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73" h="1068">
                    <a:moveTo>
                      <a:pt x="280" y="42"/>
                    </a:moveTo>
                    <a:lnTo>
                      <a:pt x="288" y="40"/>
                    </a:lnTo>
                    <a:lnTo>
                      <a:pt x="298" y="40"/>
                    </a:lnTo>
                    <a:lnTo>
                      <a:pt x="306" y="42"/>
                    </a:lnTo>
                    <a:lnTo>
                      <a:pt x="315" y="45"/>
                    </a:lnTo>
                    <a:lnTo>
                      <a:pt x="323" y="49"/>
                    </a:lnTo>
                    <a:lnTo>
                      <a:pt x="330" y="53"/>
                    </a:lnTo>
                    <a:lnTo>
                      <a:pt x="338" y="58"/>
                    </a:lnTo>
                    <a:lnTo>
                      <a:pt x="345" y="64"/>
                    </a:lnTo>
                    <a:lnTo>
                      <a:pt x="352" y="69"/>
                    </a:lnTo>
                    <a:lnTo>
                      <a:pt x="358" y="75"/>
                    </a:lnTo>
                    <a:lnTo>
                      <a:pt x="366" y="82"/>
                    </a:lnTo>
                    <a:lnTo>
                      <a:pt x="373" y="89"/>
                    </a:lnTo>
                    <a:lnTo>
                      <a:pt x="379" y="95"/>
                    </a:lnTo>
                    <a:lnTo>
                      <a:pt x="386" y="101"/>
                    </a:lnTo>
                    <a:lnTo>
                      <a:pt x="393" y="106"/>
                    </a:lnTo>
                    <a:lnTo>
                      <a:pt x="401" y="113"/>
                    </a:lnTo>
                    <a:lnTo>
                      <a:pt x="488" y="206"/>
                    </a:lnTo>
                    <a:lnTo>
                      <a:pt x="497" y="201"/>
                    </a:lnTo>
                    <a:lnTo>
                      <a:pt x="507" y="197"/>
                    </a:lnTo>
                    <a:lnTo>
                      <a:pt x="516" y="193"/>
                    </a:lnTo>
                    <a:lnTo>
                      <a:pt x="526" y="189"/>
                    </a:lnTo>
                    <a:lnTo>
                      <a:pt x="535" y="184"/>
                    </a:lnTo>
                    <a:lnTo>
                      <a:pt x="545" y="180"/>
                    </a:lnTo>
                    <a:lnTo>
                      <a:pt x="555" y="176"/>
                    </a:lnTo>
                    <a:lnTo>
                      <a:pt x="565" y="173"/>
                    </a:lnTo>
                    <a:lnTo>
                      <a:pt x="574" y="168"/>
                    </a:lnTo>
                    <a:lnTo>
                      <a:pt x="585" y="165"/>
                    </a:lnTo>
                    <a:lnTo>
                      <a:pt x="595" y="162"/>
                    </a:lnTo>
                    <a:lnTo>
                      <a:pt x="605" y="160"/>
                    </a:lnTo>
                    <a:lnTo>
                      <a:pt x="615" y="157"/>
                    </a:lnTo>
                    <a:lnTo>
                      <a:pt x="626" y="156"/>
                    </a:lnTo>
                    <a:lnTo>
                      <a:pt x="637" y="155"/>
                    </a:lnTo>
                    <a:lnTo>
                      <a:pt x="649" y="155"/>
                    </a:lnTo>
                    <a:lnTo>
                      <a:pt x="645" y="159"/>
                    </a:lnTo>
                    <a:lnTo>
                      <a:pt x="641" y="162"/>
                    </a:lnTo>
                    <a:lnTo>
                      <a:pt x="637" y="163"/>
                    </a:lnTo>
                    <a:lnTo>
                      <a:pt x="635" y="164"/>
                    </a:lnTo>
                    <a:lnTo>
                      <a:pt x="632" y="165"/>
                    </a:lnTo>
                    <a:lnTo>
                      <a:pt x="629" y="166"/>
                    </a:lnTo>
                    <a:lnTo>
                      <a:pt x="626" y="166"/>
                    </a:lnTo>
                    <a:lnTo>
                      <a:pt x="623" y="167"/>
                    </a:lnTo>
                    <a:lnTo>
                      <a:pt x="620" y="168"/>
                    </a:lnTo>
                    <a:lnTo>
                      <a:pt x="618" y="169"/>
                    </a:lnTo>
                    <a:lnTo>
                      <a:pt x="615" y="171"/>
                    </a:lnTo>
                    <a:lnTo>
                      <a:pt x="614" y="174"/>
                    </a:lnTo>
                    <a:lnTo>
                      <a:pt x="612" y="177"/>
                    </a:lnTo>
                    <a:lnTo>
                      <a:pt x="611" y="180"/>
                    </a:lnTo>
                    <a:lnTo>
                      <a:pt x="604" y="182"/>
                    </a:lnTo>
                    <a:lnTo>
                      <a:pt x="598" y="185"/>
                    </a:lnTo>
                    <a:lnTo>
                      <a:pt x="591" y="188"/>
                    </a:lnTo>
                    <a:lnTo>
                      <a:pt x="585" y="192"/>
                    </a:lnTo>
                    <a:lnTo>
                      <a:pt x="579" y="195"/>
                    </a:lnTo>
                    <a:lnTo>
                      <a:pt x="573" y="200"/>
                    </a:lnTo>
                    <a:lnTo>
                      <a:pt x="568" y="205"/>
                    </a:lnTo>
                    <a:lnTo>
                      <a:pt x="562" y="209"/>
                    </a:lnTo>
                    <a:lnTo>
                      <a:pt x="556" y="214"/>
                    </a:lnTo>
                    <a:lnTo>
                      <a:pt x="550" y="218"/>
                    </a:lnTo>
                    <a:lnTo>
                      <a:pt x="544" y="222"/>
                    </a:lnTo>
                    <a:lnTo>
                      <a:pt x="539" y="226"/>
                    </a:lnTo>
                    <a:lnTo>
                      <a:pt x="532" y="230"/>
                    </a:lnTo>
                    <a:lnTo>
                      <a:pt x="527" y="235"/>
                    </a:lnTo>
                    <a:lnTo>
                      <a:pt x="521" y="239"/>
                    </a:lnTo>
                    <a:lnTo>
                      <a:pt x="515" y="243"/>
                    </a:lnTo>
                    <a:lnTo>
                      <a:pt x="528" y="257"/>
                    </a:lnTo>
                    <a:lnTo>
                      <a:pt x="540" y="272"/>
                    </a:lnTo>
                    <a:lnTo>
                      <a:pt x="552" y="286"/>
                    </a:lnTo>
                    <a:lnTo>
                      <a:pt x="563" y="302"/>
                    </a:lnTo>
                    <a:lnTo>
                      <a:pt x="574" y="316"/>
                    </a:lnTo>
                    <a:lnTo>
                      <a:pt x="585" y="332"/>
                    </a:lnTo>
                    <a:lnTo>
                      <a:pt x="595" y="347"/>
                    </a:lnTo>
                    <a:lnTo>
                      <a:pt x="605" y="364"/>
                    </a:lnTo>
                    <a:lnTo>
                      <a:pt x="614" y="379"/>
                    </a:lnTo>
                    <a:lnTo>
                      <a:pt x="623" y="395"/>
                    </a:lnTo>
                    <a:lnTo>
                      <a:pt x="632" y="411"/>
                    </a:lnTo>
                    <a:lnTo>
                      <a:pt x="640" y="429"/>
                    </a:lnTo>
                    <a:lnTo>
                      <a:pt x="647" y="445"/>
                    </a:lnTo>
                    <a:lnTo>
                      <a:pt x="655" y="462"/>
                    </a:lnTo>
                    <a:lnTo>
                      <a:pt x="661" y="479"/>
                    </a:lnTo>
                    <a:lnTo>
                      <a:pt x="668" y="497"/>
                    </a:lnTo>
                    <a:lnTo>
                      <a:pt x="670" y="500"/>
                    </a:lnTo>
                    <a:lnTo>
                      <a:pt x="671" y="504"/>
                    </a:lnTo>
                    <a:lnTo>
                      <a:pt x="672" y="508"/>
                    </a:lnTo>
                    <a:lnTo>
                      <a:pt x="673" y="512"/>
                    </a:lnTo>
                    <a:lnTo>
                      <a:pt x="673" y="518"/>
                    </a:lnTo>
                    <a:lnTo>
                      <a:pt x="673" y="522"/>
                    </a:lnTo>
                    <a:lnTo>
                      <a:pt x="673" y="526"/>
                    </a:lnTo>
                    <a:lnTo>
                      <a:pt x="673" y="531"/>
                    </a:lnTo>
                    <a:lnTo>
                      <a:pt x="672" y="535"/>
                    </a:lnTo>
                    <a:lnTo>
                      <a:pt x="672" y="539"/>
                    </a:lnTo>
                    <a:lnTo>
                      <a:pt x="671" y="544"/>
                    </a:lnTo>
                    <a:lnTo>
                      <a:pt x="671" y="549"/>
                    </a:lnTo>
                    <a:lnTo>
                      <a:pt x="670" y="553"/>
                    </a:lnTo>
                    <a:lnTo>
                      <a:pt x="669" y="558"/>
                    </a:lnTo>
                    <a:lnTo>
                      <a:pt x="668" y="562"/>
                    </a:lnTo>
                    <a:lnTo>
                      <a:pt x="668" y="567"/>
                    </a:lnTo>
                    <a:lnTo>
                      <a:pt x="670" y="568"/>
                    </a:lnTo>
                    <a:lnTo>
                      <a:pt x="672" y="570"/>
                    </a:lnTo>
                    <a:lnTo>
                      <a:pt x="672" y="572"/>
                    </a:lnTo>
                    <a:lnTo>
                      <a:pt x="673" y="575"/>
                    </a:lnTo>
                    <a:lnTo>
                      <a:pt x="672" y="577"/>
                    </a:lnTo>
                    <a:lnTo>
                      <a:pt x="672" y="581"/>
                    </a:lnTo>
                    <a:lnTo>
                      <a:pt x="672" y="584"/>
                    </a:lnTo>
                    <a:lnTo>
                      <a:pt x="673" y="587"/>
                    </a:lnTo>
                    <a:lnTo>
                      <a:pt x="664" y="592"/>
                    </a:lnTo>
                    <a:lnTo>
                      <a:pt x="657" y="596"/>
                    </a:lnTo>
                    <a:lnTo>
                      <a:pt x="648" y="601"/>
                    </a:lnTo>
                    <a:lnTo>
                      <a:pt x="641" y="605"/>
                    </a:lnTo>
                    <a:lnTo>
                      <a:pt x="632" y="608"/>
                    </a:lnTo>
                    <a:lnTo>
                      <a:pt x="624" y="613"/>
                    </a:lnTo>
                    <a:lnTo>
                      <a:pt x="616" y="617"/>
                    </a:lnTo>
                    <a:lnTo>
                      <a:pt x="608" y="620"/>
                    </a:lnTo>
                    <a:lnTo>
                      <a:pt x="599" y="623"/>
                    </a:lnTo>
                    <a:lnTo>
                      <a:pt x="591" y="626"/>
                    </a:lnTo>
                    <a:lnTo>
                      <a:pt x="582" y="630"/>
                    </a:lnTo>
                    <a:lnTo>
                      <a:pt x="574" y="633"/>
                    </a:lnTo>
                    <a:lnTo>
                      <a:pt x="565" y="636"/>
                    </a:lnTo>
                    <a:lnTo>
                      <a:pt x="557" y="639"/>
                    </a:lnTo>
                    <a:lnTo>
                      <a:pt x="548" y="643"/>
                    </a:lnTo>
                    <a:lnTo>
                      <a:pt x="540" y="646"/>
                    </a:lnTo>
                    <a:lnTo>
                      <a:pt x="537" y="646"/>
                    </a:lnTo>
                    <a:lnTo>
                      <a:pt x="534" y="646"/>
                    </a:lnTo>
                    <a:lnTo>
                      <a:pt x="531" y="646"/>
                    </a:lnTo>
                    <a:lnTo>
                      <a:pt x="528" y="646"/>
                    </a:lnTo>
                    <a:lnTo>
                      <a:pt x="525" y="646"/>
                    </a:lnTo>
                    <a:lnTo>
                      <a:pt x="521" y="646"/>
                    </a:lnTo>
                    <a:lnTo>
                      <a:pt x="518" y="646"/>
                    </a:lnTo>
                    <a:lnTo>
                      <a:pt x="516" y="646"/>
                    </a:lnTo>
                    <a:lnTo>
                      <a:pt x="513" y="646"/>
                    </a:lnTo>
                    <a:lnTo>
                      <a:pt x="510" y="646"/>
                    </a:lnTo>
                    <a:lnTo>
                      <a:pt x="506" y="646"/>
                    </a:lnTo>
                    <a:lnTo>
                      <a:pt x="504" y="646"/>
                    </a:lnTo>
                    <a:lnTo>
                      <a:pt x="498" y="647"/>
                    </a:lnTo>
                    <a:lnTo>
                      <a:pt x="493" y="649"/>
                    </a:lnTo>
                    <a:lnTo>
                      <a:pt x="490" y="648"/>
                    </a:lnTo>
                    <a:lnTo>
                      <a:pt x="487" y="648"/>
                    </a:lnTo>
                    <a:lnTo>
                      <a:pt x="484" y="649"/>
                    </a:lnTo>
                    <a:lnTo>
                      <a:pt x="481" y="650"/>
                    </a:lnTo>
                    <a:lnTo>
                      <a:pt x="478" y="651"/>
                    </a:lnTo>
                    <a:lnTo>
                      <a:pt x="475" y="651"/>
                    </a:lnTo>
                    <a:lnTo>
                      <a:pt x="472" y="651"/>
                    </a:lnTo>
                    <a:lnTo>
                      <a:pt x="469" y="649"/>
                    </a:lnTo>
                    <a:lnTo>
                      <a:pt x="474" y="646"/>
                    </a:lnTo>
                    <a:lnTo>
                      <a:pt x="478" y="644"/>
                    </a:lnTo>
                    <a:lnTo>
                      <a:pt x="484" y="641"/>
                    </a:lnTo>
                    <a:lnTo>
                      <a:pt x="489" y="639"/>
                    </a:lnTo>
                    <a:lnTo>
                      <a:pt x="493" y="637"/>
                    </a:lnTo>
                    <a:lnTo>
                      <a:pt x="499" y="636"/>
                    </a:lnTo>
                    <a:lnTo>
                      <a:pt x="504" y="634"/>
                    </a:lnTo>
                    <a:lnTo>
                      <a:pt x="509" y="632"/>
                    </a:lnTo>
                    <a:lnTo>
                      <a:pt x="514" y="630"/>
                    </a:lnTo>
                    <a:lnTo>
                      <a:pt x="519" y="628"/>
                    </a:lnTo>
                    <a:lnTo>
                      <a:pt x="524" y="626"/>
                    </a:lnTo>
                    <a:lnTo>
                      <a:pt x="529" y="624"/>
                    </a:lnTo>
                    <a:lnTo>
                      <a:pt x="533" y="621"/>
                    </a:lnTo>
                    <a:lnTo>
                      <a:pt x="538" y="618"/>
                    </a:lnTo>
                    <a:lnTo>
                      <a:pt x="543" y="615"/>
                    </a:lnTo>
                    <a:lnTo>
                      <a:pt x="548" y="612"/>
                    </a:lnTo>
                    <a:lnTo>
                      <a:pt x="547" y="607"/>
                    </a:lnTo>
                    <a:lnTo>
                      <a:pt x="547" y="602"/>
                    </a:lnTo>
                    <a:lnTo>
                      <a:pt x="548" y="596"/>
                    </a:lnTo>
                    <a:lnTo>
                      <a:pt x="551" y="593"/>
                    </a:lnTo>
                    <a:lnTo>
                      <a:pt x="546" y="591"/>
                    </a:lnTo>
                    <a:lnTo>
                      <a:pt x="543" y="591"/>
                    </a:lnTo>
                    <a:lnTo>
                      <a:pt x="539" y="590"/>
                    </a:lnTo>
                    <a:lnTo>
                      <a:pt x="535" y="590"/>
                    </a:lnTo>
                    <a:lnTo>
                      <a:pt x="531" y="589"/>
                    </a:lnTo>
                    <a:lnTo>
                      <a:pt x="527" y="589"/>
                    </a:lnTo>
                    <a:lnTo>
                      <a:pt x="523" y="589"/>
                    </a:lnTo>
                    <a:lnTo>
                      <a:pt x="519" y="589"/>
                    </a:lnTo>
                    <a:lnTo>
                      <a:pt x="514" y="589"/>
                    </a:lnTo>
                    <a:lnTo>
                      <a:pt x="511" y="589"/>
                    </a:lnTo>
                    <a:lnTo>
                      <a:pt x="506" y="589"/>
                    </a:lnTo>
                    <a:lnTo>
                      <a:pt x="502" y="590"/>
                    </a:lnTo>
                    <a:lnTo>
                      <a:pt x="498" y="590"/>
                    </a:lnTo>
                    <a:lnTo>
                      <a:pt x="494" y="591"/>
                    </a:lnTo>
                    <a:lnTo>
                      <a:pt x="491" y="591"/>
                    </a:lnTo>
                    <a:lnTo>
                      <a:pt x="488" y="593"/>
                    </a:lnTo>
                    <a:lnTo>
                      <a:pt x="489" y="596"/>
                    </a:lnTo>
                    <a:lnTo>
                      <a:pt x="490" y="600"/>
                    </a:lnTo>
                    <a:lnTo>
                      <a:pt x="490" y="604"/>
                    </a:lnTo>
                    <a:lnTo>
                      <a:pt x="491" y="607"/>
                    </a:lnTo>
                    <a:lnTo>
                      <a:pt x="490" y="610"/>
                    </a:lnTo>
                    <a:lnTo>
                      <a:pt x="490" y="615"/>
                    </a:lnTo>
                    <a:lnTo>
                      <a:pt x="489" y="618"/>
                    </a:lnTo>
                    <a:lnTo>
                      <a:pt x="488" y="623"/>
                    </a:lnTo>
                    <a:lnTo>
                      <a:pt x="484" y="625"/>
                    </a:lnTo>
                    <a:lnTo>
                      <a:pt x="480" y="628"/>
                    </a:lnTo>
                    <a:lnTo>
                      <a:pt x="476" y="630"/>
                    </a:lnTo>
                    <a:lnTo>
                      <a:pt x="473" y="633"/>
                    </a:lnTo>
                    <a:lnTo>
                      <a:pt x="469" y="636"/>
                    </a:lnTo>
                    <a:lnTo>
                      <a:pt x="465" y="639"/>
                    </a:lnTo>
                    <a:lnTo>
                      <a:pt x="461" y="643"/>
                    </a:lnTo>
                    <a:lnTo>
                      <a:pt x="458" y="646"/>
                    </a:lnTo>
                    <a:lnTo>
                      <a:pt x="453" y="648"/>
                    </a:lnTo>
                    <a:lnTo>
                      <a:pt x="449" y="650"/>
                    </a:lnTo>
                    <a:lnTo>
                      <a:pt x="444" y="651"/>
                    </a:lnTo>
                    <a:lnTo>
                      <a:pt x="440" y="653"/>
                    </a:lnTo>
                    <a:lnTo>
                      <a:pt x="435" y="654"/>
                    </a:lnTo>
                    <a:lnTo>
                      <a:pt x="430" y="654"/>
                    </a:lnTo>
                    <a:lnTo>
                      <a:pt x="425" y="654"/>
                    </a:lnTo>
                    <a:lnTo>
                      <a:pt x="420" y="654"/>
                    </a:lnTo>
                    <a:lnTo>
                      <a:pt x="417" y="651"/>
                    </a:lnTo>
                    <a:lnTo>
                      <a:pt x="415" y="648"/>
                    </a:lnTo>
                    <a:lnTo>
                      <a:pt x="413" y="645"/>
                    </a:lnTo>
                    <a:lnTo>
                      <a:pt x="412" y="643"/>
                    </a:lnTo>
                    <a:lnTo>
                      <a:pt x="411" y="638"/>
                    </a:lnTo>
                    <a:lnTo>
                      <a:pt x="412" y="635"/>
                    </a:lnTo>
                    <a:lnTo>
                      <a:pt x="412" y="632"/>
                    </a:lnTo>
                    <a:lnTo>
                      <a:pt x="414" y="629"/>
                    </a:lnTo>
                    <a:lnTo>
                      <a:pt x="416" y="624"/>
                    </a:lnTo>
                    <a:lnTo>
                      <a:pt x="419" y="621"/>
                    </a:lnTo>
                    <a:lnTo>
                      <a:pt x="423" y="617"/>
                    </a:lnTo>
                    <a:lnTo>
                      <a:pt x="427" y="613"/>
                    </a:lnTo>
                    <a:lnTo>
                      <a:pt x="429" y="609"/>
                    </a:lnTo>
                    <a:lnTo>
                      <a:pt x="432" y="605"/>
                    </a:lnTo>
                    <a:lnTo>
                      <a:pt x="433" y="601"/>
                    </a:lnTo>
                    <a:lnTo>
                      <a:pt x="433" y="597"/>
                    </a:lnTo>
                    <a:lnTo>
                      <a:pt x="429" y="598"/>
                    </a:lnTo>
                    <a:lnTo>
                      <a:pt x="426" y="599"/>
                    </a:lnTo>
                    <a:lnTo>
                      <a:pt x="423" y="600"/>
                    </a:lnTo>
                    <a:lnTo>
                      <a:pt x="419" y="601"/>
                    </a:lnTo>
                    <a:lnTo>
                      <a:pt x="416" y="601"/>
                    </a:lnTo>
                    <a:lnTo>
                      <a:pt x="413" y="602"/>
                    </a:lnTo>
                    <a:lnTo>
                      <a:pt x="410" y="603"/>
                    </a:lnTo>
                    <a:lnTo>
                      <a:pt x="406" y="604"/>
                    </a:lnTo>
                    <a:lnTo>
                      <a:pt x="403" y="604"/>
                    </a:lnTo>
                    <a:lnTo>
                      <a:pt x="400" y="605"/>
                    </a:lnTo>
                    <a:lnTo>
                      <a:pt x="397" y="606"/>
                    </a:lnTo>
                    <a:lnTo>
                      <a:pt x="394" y="607"/>
                    </a:lnTo>
                    <a:lnTo>
                      <a:pt x="390" y="608"/>
                    </a:lnTo>
                    <a:lnTo>
                      <a:pt x="387" y="609"/>
                    </a:lnTo>
                    <a:lnTo>
                      <a:pt x="384" y="610"/>
                    </a:lnTo>
                    <a:lnTo>
                      <a:pt x="381" y="612"/>
                    </a:lnTo>
                    <a:lnTo>
                      <a:pt x="385" y="615"/>
                    </a:lnTo>
                    <a:lnTo>
                      <a:pt x="388" y="619"/>
                    </a:lnTo>
                    <a:lnTo>
                      <a:pt x="390" y="623"/>
                    </a:lnTo>
                    <a:lnTo>
                      <a:pt x="390" y="629"/>
                    </a:lnTo>
                    <a:lnTo>
                      <a:pt x="389" y="633"/>
                    </a:lnTo>
                    <a:lnTo>
                      <a:pt x="389" y="638"/>
                    </a:lnTo>
                    <a:lnTo>
                      <a:pt x="387" y="644"/>
                    </a:lnTo>
                    <a:lnTo>
                      <a:pt x="387" y="649"/>
                    </a:lnTo>
                    <a:lnTo>
                      <a:pt x="383" y="649"/>
                    </a:lnTo>
                    <a:lnTo>
                      <a:pt x="379" y="650"/>
                    </a:lnTo>
                    <a:lnTo>
                      <a:pt x="375" y="652"/>
                    </a:lnTo>
                    <a:lnTo>
                      <a:pt x="372" y="653"/>
                    </a:lnTo>
                    <a:lnTo>
                      <a:pt x="369" y="655"/>
                    </a:lnTo>
                    <a:lnTo>
                      <a:pt x="366" y="657"/>
                    </a:lnTo>
                    <a:lnTo>
                      <a:pt x="361" y="659"/>
                    </a:lnTo>
                    <a:lnTo>
                      <a:pt x="358" y="661"/>
                    </a:lnTo>
                    <a:lnTo>
                      <a:pt x="355" y="663"/>
                    </a:lnTo>
                    <a:lnTo>
                      <a:pt x="352" y="664"/>
                    </a:lnTo>
                    <a:lnTo>
                      <a:pt x="348" y="665"/>
                    </a:lnTo>
                    <a:lnTo>
                      <a:pt x="345" y="667"/>
                    </a:lnTo>
                    <a:lnTo>
                      <a:pt x="341" y="667"/>
                    </a:lnTo>
                    <a:lnTo>
                      <a:pt x="338" y="668"/>
                    </a:lnTo>
                    <a:lnTo>
                      <a:pt x="335" y="668"/>
                    </a:lnTo>
                    <a:lnTo>
                      <a:pt x="332" y="668"/>
                    </a:lnTo>
                    <a:lnTo>
                      <a:pt x="315" y="654"/>
                    </a:lnTo>
                    <a:lnTo>
                      <a:pt x="311" y="658"/>
                    </a:lnTo>
                    <a:lnTo>
                      <a:pt x="307" y="661"/>
                    </a:lnTo>
                    <a:lnTo>
                      <a:pt x="303" y="664"/>
                    </a:lnTo>
                    <a:lnTo>
                      <a:pt x="299" y="667"/>
                    </a:lnTo>
                    <a:lnTo>
                      <a:pt x="296" y="670"/>
                    </a:lnTo>
                    <a:lnTo>
                      <a:pt x="292" y="673"/>
                    </a:lnTo>
                    <a:lnTo>
                      <a:pt x="289" y="677"/>
                    </a:lnTo>
                    <a:lnTo>
                      <a:pt x="286" y="680"/>
                    </a:lnTo>
                    <a:lnTo>
                      <a:pt x="282" y="683"/>
                    </a:lnTo>
                    <a:lnTo>
                      <a:pt x="278" y="686"/>
                    </a:lnTo>
                    <a:lnTo>
                      <a:pt x="275" y="689"/>
                    </a:lnTo>
                    <a:lnTo>
                      <a:pt x="272" y="692"/>
                    </a:lnTo>
                    <a:lnTo>
                      <a:pt x="269" y="695"/>
                    </a:lnTo>
                    <a:lnTo>
                      <a:pt x="266" y="698"/>
                    </a:lnTo>
                    <a:lnTo>
                      <a:pt x="263" y="701"/>
                    </a:lnTo>
                    <a:lnTo>
                      <a:pt x="261" y="706"/>
                    </a:lnTo>
                    <a:lnTo>
                      <a:pt x="262" y="708"/>
                    </a:lnTo>
                    <a:lnTo>
                      <a:pt x="265" y="708"/>
                    </a:lnTo>
                    <a:lnTo>
                      <a:pt x="266" y="708"/>
                    </a:lnTo>
                    <a:lnTo>
                      <a:pt x="268" y="707"/>
                    </a:lnTo>
                    <a:lnTo>
                      <a:pt x="272" y="704"/>
                    </a:lnTo>
                    <a:lnTo>
                      <a:pt x="277" y="706"/>
                    </a:lnTo>
                    <a:lnTo>
                      <a:pt x="279" y="701"/>
                    </a:lnTo>
                    <a:lnTo>
                      <a:pt x="282" y="697"/>
                    </a:lnTo>
                    <a:lnTo>
                      <a:pt x="285" y="693"/>
                    </a:lnTo>
                    <a:lnTo>
                      <a:pt x="288" y="689"/>
                    </a:lnTo>
                    <a:lnTo>
                      <a:pt x="292" y="686"/>
                    </a:lnTo>
                    <a:lnTo>
                      <a:pt x="297" y="683"/>
                    </a:lnTo>
                    <a:lnTo>
                      <a:pt x="299" y="682"/>
                    </a:lnTo>
                    <a:lnTo>
                      <a:pt x="301" y="682"/>
                    </a:lnTo>
                    <a:lnTo>
                      <a:pt x="304" y="682"/>
                    </a:lnTo>
                    <a:lnTo>
                      <a:pt x="307" y="683"/>
                    </a:lnTo>
                    <a:lnTo>
                      <a:pt x="309" y="684"/>
                    </a:lnTo>
                    <a:lnTo>
                      <a:pt x="312" y="686"/>
                    </a:lnTo>
                    <a:lnTo>
                      <a:pt x="315" y="687"/>
                    </a:lnTo>
                    <a:lnTo>
                      <a:pt x="318" y="688"/>
                    </a:lnTo>
                    <a:lnTo>
                      <a:pt x="321" y="688"/>
                    </a:lnTo>
                    <a:lnTo>
                      <a:pt x="324" y="688"/>
                    </a:lnTo>
                    <a:lnTo>
                      <a:pt x="327" y="688"/>
                    </a:lnTo>
                    <a:lnTo>
                      <a:pt x="331" y="688"/>
                    </a:lnTo>
                    <a:lnTo>
                      <a:pt x="334" y="688"/>
                    </a:lnTo>
                    <a:lnTo>
                      <a:pt x="337" y="688"/>
                    </a:lnTo>
                    <a:lnTo>
                      <a:pt x="340" y="688"/>
                    </a:lnTo>
                    <a:lnTo>
                      <a:pt x="343" y="689"/>
                    </a:lnTo>
                    <a:lnTo>
                      <a:pt x="346" y="689"/>
                    </a:lnTo>
                    <a:lnTo>
                      <a:pt x="349" y="691"/>
                    </a:lnTo>
                    <a:lnTo>
                      <a:pt x="351" y="693"/>
                    </a:lnTo>
                    <a:lnTo>
                      <a:pt x="354" y="696"/>
                    </a:lnTo>
                    <a:lnTo>
                      <a:pt x="357" y="695"/>
                    </a:lnTo>
                    <a:lnTo>
                      <a:pt x="361" y="696"/>
                    </a:lnTo>
                    <a:lnTo>
                      <a:pt x="366" y="696"/>
                    </a:lnTo>
                    <a:lnTo>
                      <a:pt x="369" y="698"/>
                    </a:lnTo>
                    <a:lnTo>
                      <a:pt x="372" y="701"/>
                    </a:lnTo>
                    <a:lnTo>
                      <a:pt x="374" y="704"/>
                    </a:lnTo>
                    <a:lnTo>
                      <a:pt x="376" y="708"/>
                    </a:lnTo>
                    <a:lnTo>
                      <a:pt x="379" y="711"/>
                    </a:lnTo>
                    <a:lnTo>
                      <a:pt x="379" y="716"/>
                    </a:lnTo>
                    <a:lnTo>
                      <a:pt x="379" y="722"/>
                    </a:lnTo>
                    <a:lnTo>
                      <a:pt x="378" y="726"/>
                    </a:lnTo>
                    <a:lnTo>
                      <a:pt x="377" y="732"/>
                    </a:lnTo>
                    <a:lnTo>
                      <a:pt x="375" y="738"/>
                    </a:lnTo>
                    <a:lnTo>
                      <a:pt x="375" y="744"/>
                    </a:lnTo>
                    <a:lnTo>
                      <a:pt x="375" y="748"/>
                    </a:lnTo>
                    <a:lnTo>
                      <a:pt x="376" y="753"/>
                    </a:lnTo>
                    <a:lnTo>
                      <a:pt x="378" y="750"/>
                    </a:lnTo>
                    <a:lnTo>
                      <a:pt x="380" y="748"/>
                    </a:lnTo>
                    <a:lnTo>
                      <a:pt x="382" y="747"/>
                    </a:lnTo>
                    <a:lnTo>
                      <a:pt x="385" y="746"/>
                    </a:lnTo>
                    <a:lnTo>
                      <a:pt x="390" y="744"/>
                    </a:lnTo>
                    <a:lnTo>
                      <a:pt x="395" y="742"/>
                    </a:lnTo>
                    <a:lnTo>
                      <a:pt x="397" y="744"/>
                    </a:lnTo>
                    <a:lnTo>
                      <a:pt x="400" y="745"/>
                    </a:lnTo>
                    <a:lnTo>
                      <a:pt x="403" y="747"/>
                    </a:lnTo>
                    <a:lnTo>
                      <a:pt x="406" y="749"/>
                    </a:lnTo>
                    <a:lnTo>
                      <a:pt x="408" y="750"/>
                    </a:lnTo>
                    <a:lnTo>
                      <a:pt x="411" y="753"/>
                    </a:lnTo>
                    <a:lnTo>
                      <a:pt x="413" y="755"/>
                    </a:lnTo>
                    <a:lnTo>
                      <a:pt x="414" y="759"/>
                    </a:lnTo>
                    <a:lnTo>
                      <a:pt x="414" y="764"/>
                    </a:lnTo>
                    <a:lnTo>
                      <a:pt x="414" y="769"/>
                    </a:lnTo>
                    <a:lnTo>
                      <a:pt x="412" y="774"/>
                    </a:lnTo>
                    <a:lnTo>
                      <a:pt x="411" y="779"/>
                    </a:lnTo>
                    <a:lnTo>
                      <a:pt x="409" y="784"/>
                    </a:lnTo>
                    <a:lnTo>
                      <a:pt x="408" y="789"/>
                    </a:lnTo>
                    <a:lnTo>
                      <a:pt x="405" y="793"/>
                    </a:lnTo>
                    <a:lnTo>
                      <a:pt x="404" y="800"/>
                    </a:lnTo>
                    <a:lnTo>
                      <a:pt x="402" y="804"/>
                    </a:lnTo>
                    <a:lnTo>
                      <a:pt x="401" y="808"/>
                    </a:lnTo>
                    <a:lnTo>
                      <a:pt x="400" y="812"/>
                    </a:lnTo>
                    <a:lnTo>
                      <a:pt x="400" y="817"/>
                    </a:lnTo>
                    <a:lnTo>
                      <a:pt x="401" y="821"/>
                    </a:lnTo>
                    <a:lnTo>
                      <a:pt x="403" y="825"/>
                    </a:lnTo>
                    <a:lnTo>
                      <a:pt x="406" y="830"/>
                    </a:lnTo>
                    <a:lnTo>
                      <a:pt x="411" y="835"/>
                    </a:lnTo>
                    <a:lnTo>
                      <a:pt x="413" y="842"/>
                    </a:lnTo>
                    <a:lnTo>
                      <a:pt x="413" y="849"/>
                    </a:lnTo>
                    <a:lnTo>
                      <a:pt x="412" y="855"/>
                    </a:lnTo>
                    <a:lnTo>
                      <a:pt x="410" y="863"/>
                    </a:lnTo>
                    <a:lnTo>
                      <a:pt x="407" y="869"/>
                    </a:lnTo>
                    <a:lnTo>
                      <a:pt x="404" y="875"/>
                    </a:lnTo>
                    <a:lnTo>
                      <a:pt x="401" y="880"/>
                    </a:lnTo>
                    <a:lnTo>
                      <a:pt x="398" y="886"/>
                    </a:lnTo>
                    <a:lnTo>
                      <a:pt x="394" y="891"/>
                    </a:lnTo>
                    <a:lnTo>
                      <a:pt x="391" y="898"/>
                    </a:lnTo>
                    <a:lnTo>
                      <a:pt x="388" y="904"/>
                    </a:lnTo>
                    <a:lnTo>
                      <a:pt x="387" y="910"/>
                    </a:lnTo>
                    <a:lnTo>
                      <a:pt x="386" y="917"/>
                    </a:lnTo>
                    <a:lnTo>
                      <a:pt x="387" y="923"/>
                    </a:lnTo>
                    <a:lnTo>
                      <a:pt x="389" y="931"/>
                    </a:lnTo>
                    <a:lnTo>
                      <a:pt x="392" y="939"/>
                    </a:lnTo>
                    <a:lnTo>
                      <a:pt x="392" y="943"/>
                    </a:lnTo>
                    <a:lnTo>
                      <a:pt x="394" y="946"/>
                    </a:lnTo>
                    <a:lnTo>
                      <a:pt x="396" y="949"/>
                    </a:lnTo>
                    <a:lnTo>
                      <a:pt x="398" y="953"/>
                    </a:lnTo>
                    <a:lnTo>
                      <a:pt x="400" y="955"/>
                    </a:lnTo>
                    <a:lnTo>
                      <a:pt x="400" y="960"/>
                    </a:lnTo>
                    <a:lnTo>
                      <a:pt x="399" y="962"/>
                    </a:lnTo>
                    <a:lnTo>
                      <a:pt x="395" y="965"/>
                    </a:lnTo>
                    <a:lnTo>
                      <a:pt x="390" y="965"/>
                    </a:lnTo>
                    <a:lnTo>
                      <a:pt x="386" y="965"/>
                    </a:lnTo>
                    <a:lnTo>
                      <a:pt x="382" y="963"/>
                    </a:lnTo>
                    <a:lnTo>
                      <a:pt x="378" y="961"/>
                    </a:lnTo>
                    <a:lnTo>
                      <a:pt x="375" y="958"/>
                    </a:lnTo>
                    <a:lnTo>
                      <a:pt x="372" y="954"/>
                    </a:lnTo>
                    <a:lnTo>
                      <a:pt x="368" y="951"/>
                    </a:lnTo>
                    <a:lnTo>
                      <a:pt x="365" y="950"/>
                    </a:lnTo>
                    <a:lnTo>
                      <a:pt x="359" y="940"/>
                    </a:lnTo>
                    <a:lnTo>
                      <a:pt x="355" y="930"/>
                    </a:lnTo>
                    <a:lnTo>
                      <a:pt x="351" y="919"/>
                    </a:lnTo>
                    <a:lnTo>
                      <a:pt x="349" y="908"/>
                    </a:lnTo>
                    <a:lnTo>
                      <a:pt x="347" y="897"/>
                    </a:lnTo>
                    <a:lnTo>
                      <a:pt x="346" y="885"/>
                    </a:lnTo>
                    <a:lnTo>
                      <a:pt x="346" y="874"/>
                    </a:lnTo>
                    <a:lnTo>
                      <a:pt x="347" y="863"/>
                    </a:lnTo>
                    <a:lnTo>
                      <a:pt x="347" y="850"/>
                    </a:lnTo>
                    <a:lnTo>
                      <a:pt x="348" y="838"/>
                    </a:lnTo>
                    <a:lnTo>
                      <a:pt x="350" y="826"/>
                    </a:lnTo>
                    <a:lnTo>
                      <a:pt x="353" y="815"/>
                    </a:lnTo>
                    <a:lnTo>
                      <a:pt x="355" y="804"/>
                    </a:lnTo>
                    <a:lnTo>
                      <a:pt x="358" y="793"/>
                    </a:lnTo>
                    <a:lnTo>
                      <a:pt x="361" y="782"/>
                    </a:lnTo>
                    <a:lnTo>
                      <a:pt x="365" y="773"/>
                    </a:lnTo>
                    <a:lnTo>
                      <a:pt x="360" y="773"/>
                    </a:lnTo>
                    <a:lnTo>
                      <a:pt x="357" y="773"/>
                    </a:lnTo>
                    <a:lnTo>
                      <a:pt x="353" y="773"/>
                    </a:lnTo>
                    <a:lnTo>
                      <a:pt x="348" y="773"/>
                    </a:lnTo>
                    <a:lnTo>
                      <a:pt x="344" y="773"/>
                    </a:lnTo>
                    <a:lnTo>
                      <a:pt x="339" y="773"/>
                    </a:lnTo>
                    <a:lnTo>
                      <a:pt x="335" y="772"/>
                    </a:lnTo>
                    <a:lnTo>
                      <a:pt x="332" y="770"/>
                    </a:lnTo>
                    <a:lnTo>
                      <a:pt x="327" y="767"/>
                    </a:lnTo>
                    <a:lnTo>
                      <a:pt x="323" y="765"/>
                    </a:lnTo>
                    <a:lnTo>
                      <a:pt x="319" y="763"/>
                    </a:lnTo>
                    <a:lnTo>
                      <a:pt x="315" y="761"/>
                    </a:lnTo>
                    <a:lnTo>
                      <a:pt x="310" y="759"/>
                    </a:lnTo>
                    <a:lnTo>
                      <a:pt x="305" y="757"/>
                    </a:lnTo>
                    <a:lnTo>
                      <a:pt x="300" y="756"/>
                    </a:lnTo>
                    <a:lnTo>
                      <a:pt x="296" y="756"/>
                    </a:lnTo>
                    <a:lnTo>
                      <a:pt x="291" y="762"/>
                    </a:lnTo>
                    <a:lnTo>
                      <a:pt x="288" y="769"/>
                    </a:lnTo>
                    <a:lnTo>
                      <a:pt x="285" y="776"/>
                    </a:lnTo>
                    <a:lnTo>
                      <a:pt x="283" y="784"/>
                    </a:lnTo>
                    <a:lnTo>
                      <a:pt x="282" y="791"/>
                    </a:lnTo>
                    <a:lnTo>
                      <a:pt x="281" y="800"/>
                    </a:lnTo>
                    <a:lnTo>
                      <a:pt x="281" y="807"/>
                    </a:lnTo>
                    <a:lnTo>
                      <a:pt x="281" y="815"/>
                    </a:lnTo>
                    <a:lnTo>
                      <a:pt x="281" y="822"/>
                    </a:lnTo>
                    <a:lnTo>
                      <a:pt x="281" y="830"/>
                    </a:lnTo>
                    <a:lnTo>
                      <a:pt x="281" y="839"/>
                    </a:lnTo>
                    <a:lnTo>
                      <a:pt x="281" y="847"/>
                    </a:lnTo>
                    <a:lnTo>
                      <a:pt x="280" y="854"/>
                    </a:lnTo>
                    <a:lnTo>
                      <a:pt x="280" y="863"/>
                    </a:lnTo>
                    <a:lnTo>
                      <a:pt x="278" y="870"/>
                    </a:lnTo>
                    <a:lnTo>
                      <a:pt x="277" y="878"/>
                    </a:lnTo>
                    <a:lnTo>
                      <a:pt x="274" y="879"/>
                    </a:lnTo>
                    <a:lnTo>
                      <a:pt x="273" y="881"/>
                    </a:lnTo>
                    <a:lnTo>
                      <a:pt x="273" y="884"/>
                    </a:lnTo>
                    <a:lnTo>
                      <a:pt x="273" y="887"/>
                    </a:lnTo>
                    <a:lnTo>
                      <a:pt x="274" y="891"/>
                    </a:lnTo>
                    <a:lnTo>
                      <a:pt x="273" y="895"/>
                    </a:lnTo>
                    <a:lnTo>
                      <a:pt x="273" y="899"/>
                    </a:lnTo>
                    <a:lnTo>
                      <a:pt x="272" y="902"/>
                    </a:lnTo>
                    <a:lnTo>
                      <a:pt x="271" y="905"/>
                    </a:lnTo>
                    <a:lnTo>
                      <a:pt x="272" y="913"/>
                    </a:lnTo>
                    <a:lnTo>
                      <a:pt x="274" y="921"/>
                    </a:lnTo>
                    <a:lnTo>
                      <a:pt x="275" y="931"/>
                    </a:lnTo>
                    <a:lnTo>
                      <a:pt x="277" y="939"/>
                    </a:lnTo>
                    <a:lnTo>
                      <a:pt x="278" y="947"/>
                    </a:lnTo>
                    <a:lnTo>
                      <a:pt x="280" y="955"/>
                    </a:lnTo>
                    <a:lnTo>
                      <a:pt x="282" y="964"/>
                    </a:lnTo>
                    <a:lnTo>
                      <a:pt x="285" y="973"/>
                    </a:lnTo>
                    <a:lnTo>
                      <a:pt x="286" y="980"/>
                    </a:lnTo>
                    <a:lnTo>
                      <a:pt x="289" y="989"/>
                    </a:lnTo>
                    <a:lnTo>
                      <a:pt x="292" y="996"/>
                    </a:lnTo>
                    <a:lnTo>
                      <a:pt x="296" y="1004"/>
                    </a:lnTo>
                    <a:lnTo>
                      <a:pt x="300" y="1011"/>
                    </a:lnTo>
                    <a:lnTo>
                      <a:pt x="305" y="1018"/>
                    </a:lnTo>
                    <a:lnTo>
                      <a:pt x="311" y="1026"/>
                    </a:lnTo>
                    <a:lnTo>
                      <a:pt x="317" y="1033"/>
                    </a:lnTo>
                    <a:lnTo>
                      <a:pt x="320" y="1035"/>
                    </a:lnTo>
                    <a:lnTo>
                      <a:pt x="324" y="1037"/>
                    </a:lnTo>
                    <a:lnTo>
                      <a:pt x="328" y="1038"/>
                    </a:lnTo>
                    <a:lnTo>
                      <a:pt x="332" y="1039"/>
                    </a:lnTo>
                    <a:lnTo>
                      <a:pt x="335" y="1039"/>
                    </a:lnTo>
                    <a:lnTo>
                      <a:pt x="340" y="1040"/>
                    </a:lnTo>
                    <a:lnTo>
                      <a:pt x="343" y="1040"/>
                    </a:lnTo>
                    <a:lnTo>
                      <a:pt x="348" y="1040"/>
                    </a:lnTo>
                    <a:lnTo>
                      <a:pt x="352" y="1039"/>
                    </a:lnTo>
                    <a:lnTo>
                      <a:pt x="356" y="1038"/>
                    </a:lnTo>
                    <a:lnTo>
                      <a:pt x="360" y="1037"/>
                    </a:lnTo>
                    <a:lnTo>
                      <a:pt x="366" y="1036"/>
                    </a:lnTo>
                    <a:lnTo>
                      <a:pt x="369" y="1035"/>
                    </a:lnTo>
                    <a:lnTo>
                      <a:pt x="373" y="1034"/>
                    </a:lnTo>
                    <a:lnTo>
                      <a:pt x="377" y="1033"/>
                    </a:lnTo>
                    <a:lnTo>
                      <a:pt x="381" y="1033"/>
                    </a:lnTo>
                    <a:lnTo>
                      <a:pt x="386" y="1027"/>
                    </a:lnTo>
                    <a:lnTo>
                      <a:pt x="392" y="1021"/>
                    </a:lnTo>
                    <a:lnTo>
                      <a:pt x="397" y="1015"/>
                    </a:lnTo>
                    <a:lnTo>
                      <a:pt x="402" y="1009"/>
                    </a:lnTo>
                    <a:lnTo>
                      <a:pt x="406" y="1003"/>
                    </a:lnTo>
                    <a:lnTo>
                      <a:pt x="411" y="997"/>
                    </a:lnTo>
                    <a:lnTo>
                      <a:pt x="415" y="992"/>
                    </a:lnTo>
                    <a:lnTo>
                      <a:pt x="419" y="985"/>
                    </a:lnTo>
                    <a:lnTo>
                      <a:pt x="423" y="979"/>
                    </a:lnTo>
                    <a:lnTo>
                      <a:pt x="427" y="973"/>
                    </a:lnTo>
                    <a:lnTo>
                      <a:pt x="430" y="966"/>
                    </a:lnTo>
                    <a:lnTo>
                      <a:pt x="434" y="961"/>
                    </a:lnTo>
                    <a:lnTo>
                      <a:pt x="437" y="953"/>
                    </a:lnTo>
                    <a:lnTo>
                      <a:pt x="441" y="947"/>
                    </a:lnTo>
                    <a:lnTo>
                      <a:pt x="444" y="941"/>
                    </a:lnTo>
                    <a:lnTo>
                      <a:pt x="447" y="936"/>
                    </a:lnTo>
                    <a:lnTo>
                      <a:pt x="448" y="934"/>
                    </a:lnTo>
                    <a:lnTo>
                      <a:pt x="450" y="933"/>
                    </a:lnTo>
                    <a:lnTo>
                      <a:pt x="452" y="931"/>
                    </a:lnTo>
                    <a:lnTo>
                      <a:pt x="455" y="931"/>
                    </a:lnTo>
                    <a:lnTo>
                      <a:pt x="454" y="934"/>
                    </a:lnTo>
                    <a:lnTo>
                      <a:pt x="453" y="937"/>
                    </a:lnTo>
                    <a:lnTo>
                      <a:pt x="452" y="939"/>
                    </a:lnTo>
                    <a:lnTo>
                      <a:pt x="455" y="942"/>
                    </a:lnTo>
                    <a:lnTo>
                      <a:pt x="451" y="943"/>
                    </a:lnTo>
                    <a:lnTo>
                      <a:pt x="449" y="945"/>
                    </a:lnTo>
                    <a:lnTo>
                      <a:pt x="449" y="950"/>
                    </a:lnTo>
                    <a:lnTo>
                      <a:pt x="449" y="955"/>
                    </a:lnTo>
                    <a:lnTo>
                      <a:pt x="449" y="961"/>
                    </a:lnTo>
                    <a:lnTo>
                      <a:pt x="448" y="967"/>
                    </a:lnTo>
                    <a:lnTo>
                      <a:pt x="447" y="969"/>
                    </a:lnTo>
                    <a:lnTo>
                      <a:pt x="447" y="973"/>
                    </a:lnTo>
                    <a:lnTo>
                      <a:pt x="446" y="975"/>
                    </a:lnTo>
                    <a:lnTo>
                      <a:pt x="446" y="978"/>
                    </a:lnTo>
                    <a:lnTo>
                      <a:pt x="445" y="981"/>
                    </a:lnTo>
                    <a:lnTo>
                      <a:pt x="445" y="984"/>
                    </a:lnTo>
                    <a:lnTo>
                      <a:pt x="444" y="987"/>
                    </a:lnTo>
                    <a:lnTo>
                      <a:pt x="444" y="991"/>
                    </a:lnTo>
                    <a:lnTo>
                      <a:pt x="442" y="994"/>
                    </a:lnTo>
                    <a:lnTo>
                      <a:pt x="440" y="998"/>
                    </a:lnTo>
                    <a:lnTo>
                      <a:pt x="438" y="1000"/>
                    </a:lnTo>
                    <a:lnTo>
                      <a:pt x="438" y="1002"/>
                    </a:lnTo>
                    <a:lnTo>
                      <a:pt x="439" y="1004"/>
                    </a:lnTo>
                    <a:lnTo>
                      <a:pt x="442" y="1007"/>
                    </a:lnTo>
                    <a:lnTo>
                      <a:pt x="444" y="1003"/>
                    </a:lnTo>
                    <a:lnTo>
                      <a:pt x="447" y="1000"/>
                    </a:lnTo>
                    <a:lnTo>
                      <a:pt x="450" y="998"/>
                    </a:lnTo>
                    <a:lnTo>
                      <a:pt x="454" y="997"/>
                    </a:lnTo>
                    <a:lnTo>
                      <a:pt x="457" y="995"/>
                    </a:lnTo>
                    <a:lnTo>
                      <a:pt x="461" y="995"/>
                    </a:lnTo>
                    <a:lnTo>
                      <a:pt x="466" y="995"/>
                    </a:lnTo>
                    <a:lnTo>
                      <a:pt x="471" y="995"/>
                    </a:lnTo>
                    <a:lnTo>
                      <a:pt x="475" y="995"/>
                    </a:lnTo>
                    <a:lnTo>
                      <a:pt x="479" y="995"/>
                    </a:lnTo>
                    <a:lnTo>
                      <a:pt x="484" y="995"/>
                    </a:lnTo>
                    <a:lnTo>
                      <a:pt x="489" y="996"/>
                    </a:lnTo>
                    <a:lnTo>
                      <a:pt x="493" y="996"/>
                    </a:lnTo>
                    <a:lnTo>
                      <a:pt x="498" y="996"/>
                    </a:lnTo>
                    <a:lnTo>
                      <a:pt x="502" y="996"/>
                    </a:lnTo>
                    <a:lnTo>
                      <a:pt x="507" y="996"/>
                    </a:lnTo>
                    <a:lnTo>
                      <a:pt x="510" y="1000"/>
                    </a:lnTo>
                    <a:lnTo>
                      <a:pt x="513" y="1004"/>
                    </a:lnTo>
                    <a:lnTo>
                      <a:pt x="515" y="1008"/>
                    </a:lnTo>
                    <a:lnTo>
                      <a:pt x="518" y="1012"/>
                    </a:lnTo>
                    <a:lnTo>
                      <a:pt x="519" y="1017"/>
                    </a:lnTo>
                    <a:lnTo>
                      <a:pt x="521" y="1022"/>
                    </a:lnTo>
                    <a:lnTo>
                      <a:pt x="522" y="1027"/>
                    </a:lnTo>
                    <a:lnTo>
                      <a:pt x="523" y="1033"/>
                    </a:lnTo>
                    <a:lnTo>
                      <a:pt x="519" y="1034"/>
                    </a:lnTo>
                    <a:lnTo>
                      <a:pt x="515" y="1036"/>
                    </a:lnTo>
                    <a:lnTo>
                      <a:pt x="511" y="1037"/>
                    </a:lnTo>
                    <a:lnTo>
                      <a:pt x="507" y="1039"/>
                    </a:lnTo>
                    <a:lnTo>
                      <a:pt x="503" y="1039"/>
                    </a:lnTo>
                    <a:lnTo>
                      <a:pt x="499" y="1040"/>
                    </a:lnTo>
                    <a:lnTo>
                      <a:pt x="495" y="1041"/>
                    </a:lnTo>
                    <a:lnTo>
                      <a:pt x="491" y="1043"/>
                    </a:lnTo>
                    <a:lnTo>
                      <a:pt x="486" y="1043"/>
                    </a:lnTo>
                    <a:lnTo>
                      <a:pt x="482" y="1043"/>
                    </a:lnTo>
                    <a:lnTo>
                      <a:pt x="477" y="1043"/>
                    </a:lnTo>
                    <a:lnTo>
                      <a:pt x="473" y="1043"/>
                    </a:lnTo>
                    <a:lnTo>
                      <a:pt x="468" y="1043"/>
                    </a:lnTo>
                    <a:lnTo>
                      <a:pt x="463" y="1043"/>
                    </a:lnTo>
                    <a:lnTo>
                      <a:pt x="459" y="1043"/>
                    </a:lnTo>
                    <a:lnTo>
                      <a:pt x="455" y="1043"/>
                    </a:lnTo>
                    <a:lnTo>
                      <a:pt x="451" y="1041"/>
                    </a:lnTo>
                    <a:lnTo>
                      <a:pt x="449" y="1040"/>
                    </a:lnTo>
                    <a:lnTo>
                      <a:pt x="447" y="1039"/>
                    </a:lnTo>
                    <a:lnTo>
                      <a:pt x="446" y="1037"/>
                    </a:lnTo>
                    <a:lnTo>
                      <a:pt x="443" y="1033"/>
                    </a:lnTo>
                    <a:lnTo>
                      <a:pt x="442" y="1029"/>
                    </a:lnTo>
                    <a:lnTo>
                      <a:pt x="441" y="1024"/>
                    </a:lnTo>
                    <a:lnTo>
                      <a:pt x="441" y="1018"/>
                    </a:lnTo>
                    <a:lnTo>
                      <a:pt x="440" y="1014"/>
                    </a:lnTo>
                    <a:lnTo>
                      <a:pt x="439" y="1010"/>
                    </a:lnTo>
                    <a:lnTo>
                      <a:pt x="436" y="1018"/>
                    </a:lnTo>
                    <a:lnTo>
                      <a:pt x="433" y="1026"/>
                    </a:lnTo>
                    <a:lnTo>
                      <a:pt x="429" y="1033"/>
                    </a:lnTo>
                    <a:lnTo>
                      <a:pt x="425" y="1039"/>
                    </a:lnTo>
                    <a:lnTo>
                      <a:pt x="419" y="1043"/>
                    </a:lnTo>
                    <a:lnTo>
                      <a:pt x="413" y="1048"/>
                    </a:lnTo>
                    <a:lnTo>
                      <a:pt x="406" y="1052"/>
                    </a:lnTo>
                    <a:lnTo>
                      <a:pt x="400" y="1055"/>
                    </a:lnTo>
                    <a:lnTo>
                      <a:pt x="392" y="1058"/>
                    </a:lnTo>
                    <a:lnTo>
                      <a:pt x="385" y="1060"/>
                    </a:lnTo>
                    <a:lnTo>
                      <a:pt x="377" y="1061"/>
                    </a:lnTo>
                    <a:lnTo>
                      <a:pt x="370" y="1063"/>
                    </a:lnTo>
                    <a:lnTo>
                      <a:pt x="361" y="1064"/>
                    </a:lnTo>
                    <a:lnTo>
                      <a:pt x="354" y="1065"/>
                    </a:lnTo>
                    <a:lnTo>
                      <a:pt x="346" y="1067"/>
                    </a:lnTo>
                    <a:lnTo>
                      <a:pt x="339" y="1068"/>
                    </a:lnTo>
                    <a:lnTo>
                      <a:pt x="333" y="1066"/>
                    </a:lnTo>
                    <a:lnTo>
                      <a:pt x="328" y="1065"/>
                    </a:lnTo>
                    <a:lnTo>
                      <a:pt x="322" y="1063"/>
                    </a:lnTo>
                    <a:lnTo>
                      <a:pt x="317" y="1062"/>
                    </a:lnTo>
                    <a:lnTo>
                      <a:pt x="311" y="1061"/>
                    </a:lnTo>
                    <a:lnTo>
                      <a:pt x="305" y="1059"/>
                    </a:lnTo>
                    <a:lnTo>
                      <a:pt x="300" y="1058"/>
                    </a:lnTo>
                    <a:lnTo>
                      <a:pt x="295" y="1056"/>
                    </a:lnTo>
                    <a:lnTo>
                      <a:pt x="289" y="1053"/>
                    </a:lnTo>
                    <a:lnTo>
                      <a:pt x="284" y="1051"/>
                    </a:lnTo>
                    <a:lnTo>
                      <a:pt x="278" y="1047"/>
                    </a:lnTo>
                    <a:lnTo>
                      <a:pt x="274" y="1045"/>
                    </a:lnTo>
                    <a:lnTo>
                      <a:pt x="269" y="1040"/>
                    </a:lnTo>
                    <a:lnTo>
                      <a:pt x="265" y="1036"/>
                    </a:lnTo>
                    <a:lnTo>
                      <a:pt x="261" y="1032"/>
                    </a:lnTo>
                    <a:lnTo>
                      <a:pt x="258" y="1027"/>
                    </a:lnTo>
                    <a:lnTo>
                      <a:pt x="255" y="1021"/>
                    </a:lnTo>
                    <a:lnTo>
                      <a:pt x="252" y="1014"/>
                    </a:lnTo>
                    <a:lnTo>
                      <a:pt x="248" y="1007"/>
                    </a:lnTo>
                    <a:lnTo>
                      <a:pt x="246" y="1001"/>
                    </a:lnTo>
                    <a:lnTo>
                      <a:pt x="244" y="994"/>
                    </a:lnTo>
                    <a:lnTo>
                      <a:pt x="242" y="987"/>
                    </a:lnTo>
                    <a:lnTo>
                      <a:pt x="240" y="980"/>
                    </a:lnTo>
                    <a:lnTo>
                      <a:pt x="238" y="974"/>
                    </a:lnTo>
                    <a:lnTo>
                      <a:pt x="236" y="966"/>
                    </a:lnTo>
                    <a:lnTo>
                      <a:pt x="234" y="960"/>
                    </a:lnTo>
                    <a:lnTo>
                      <a:pt x="232" y="952"/>
                    </a:lnTo>
                    <a:lnTo>
                      <a:pt x="231" y="945"/>
                    </a:lnTo>
                    <a:lnTo>
                      <a:pt x="230" y="938"/>
                    </a:lnTo>
                    <a:lnTo>
                      <a:pt x="229" y="931"/>
                    </a:lnTo>
                    <a:lnTo>
                      <a:pt x="228" y="923"/>
                    </a:lnTo>
                    <a:lnTo>
                      <a:pt x="228" y="917"/>
                    </a:lnTo>
                    <a:lnTo>
                      <a:pt x="229" y="904"/>
                    </a:lnTo>
                    <a:lnTo>
                      <a:pt x="230" y="891"/>
                    </a:lnTo>
                    <a:lnTo>
                      <a:pt x="232" y="879"/>
                    </a:lnTo>
                    <a:lnTo>
                      <a:pt x="233" y="867"/>
                    </a:lnTo>
                    <a:lnTo>
                      <a:pt x="235" y="853"/>
                    </a:lnTo>
                    <a:lnTo>
                      <a:pt x="237" y="841"/>
                    </a:lnTo>
                    <a:lnTo>
                      <a:pt x="238" y="829"/>
                    </a:lnTo>
                    <a:lnTo>
                      <a:pt x="241" y="817"/>
                    </a:lnTo>
                    <a:lnTo>
                      <a:pt x="242" y="805"/>
                    </a:lnTo>
                    <a:lnTo>
                      <a:pt x="245" y="792"/>
                    </a:lnTo>
                    <a:lnTo>
                      <a:pt x="247" y="781"/>
                    </a:lnTo>
                    <a:lnTo>
                      <a:pt x="251" y="770"/>
                    </a:lnTo>
                    <a:lnTo>
                      <a:pt x="254" y="758"/>
                    </a:lnTo>
                    <a:lnTo>
                      <a:pt x="259" y="747"/>
                    </a:lnTo>
                    <a:lnTo>
                      <a:pt x="263" y="735"/>
                    </a:lnTo>
                    <a:lnTo>
                      <a:pt x="269" y="725"/>
                    </a:lnTo>
                    <a:lnTo>
                      <a:pt x="267" y="722"/>
                    </a:lnTo>
                    <a:lnTo>
                      <a:pt x="251" y="725"/>
                    </a:lnTo>
                    <a:lnTo>
                      <a:pt x="237" y="731"/>
                    </a:lnTo>
                    <a:lnTo>
                      <a:pt x="222" y="735"/>
                    </a:lnTo>
                    <a:lnTo>
                      <a:pt x="208" y="742"/>
                    </a:lnTo>
                    <a:lnTo>
                      <a:pt x="194" y="747"/>
                    </a:lnTo>
                    <a:lnTo>
                      <a:pt x="180" y="753"/>
                    </a:lnTo>
                    <a:lnTo>
                      <a:pt x="166" y="759"/>
                    </a:lnTo>
                    <a:lnTo>
                      <a:pt x="152" y="764"/>
                    </a:lnTo>
                    <a:lnTo>
                      <a:pt x="137" y="770"/>
                    </a:lnTo>
                    <a:lnTo>
                      <a:pt x="122" y="775"/>
                    </a:lnTo>
                    <a:lnTo>
                      <a:pt x="107" y="779"/>
                    </a:lnTo>
                    <a:lnTo>
                      <a:pt x="93" y="782"/>
                    </a:lnTo>
                    <a:lnTo>
                      <a:pt x="77" y="784"/>
                    </a:lnTo>
                    <a:lnTo>
                      <a:pt x="61" y="787"/>
                    </a:lnTo>
                    <a:lnTo>
                      <a:pt x="45" y="787"/>
                    </a:lnTo>
                    <a:lnTo>
                      <a:pt x="29" y="787"/>
                    </a:lnTo>
                    <a:lnTo>
                      <a:pt x="25" y="784"/>
                    </a:lnTo>
                    <a:lnTo>
                      <a:pt x="20" y="783"/>
                    </a:lnTo>
                    <a:lnTo>
                      <a:pt x="16" y="780"/>
                    </a:lnTo>
                    <a:lnTo>
                      <a:pt x="13" y="778"/>
                    </a:lnTo>
                    <a:lnTo>
                      <a:pt x="9" y="775"/>
                    </a:lnTo>
                    <a:lnTo>
                      <a:pt x="5" y="772"/>
                    </a:lnTo>
                    <a:lnTo>
                      <a:pt x="3" y="767"/>
                    </a:lnTo>
                    <a:lnTo>
                      <a:pt x="1" y="764"/>
                    </a:lnTo>
                    <a:lnTo>
                      <a:pt x="0" y="760"/>
                    </a:lnTo>
                    <a:lnTo>
                      <a:pt x="0" y="756"/>
                    </a:lnTo>
                    <a:lnTo>
                      <a:pt x="0" y="752"/>
                    </a:lnTo>
                    <a:lnTo>
                      <a:pt x="2" y="749"/>
                    </a:lnTo>
                    <a:lnTo>
                      <a:pt x="3" y="746"/>
                    </a:lnTo>
                    <a:lnTo>
                      <a:pt x="5" y="743"/>
                    </a:lnTo>
                    <a:lnTo>
                      <a:pt x="7" y="740"/>
                    </a:lnTo>
                    <a:lnTo>
                      <a:pt x="10" y="738"/>
                    </a:lnTo>
                    <a:lnTo>
                      <a:pt x="12" y="734"/>
                    </a:lnTo>
                    <a:lnTo>
                      <a:pt x="15" y="732"/>
                    </a:lnTo>
                    <a:lnTo>
                      <a:pt x="17" y="730"/>
                    </a:lnTo>
                    <a:lnTo>
                      <a:pt x="20" y="728"/>
                    </a:lnTo>
                    <a:lnTo>
                      <a:pt x="23" y="725"/>
                    </a:lnTo>
                    <a:lnTo>
                      <a:pt x="26" y="723"/>
                    </a:lnTo>
                    <a:lnTo>
                      <a:pt x="28" y="721"/>
                    </a:lnTo>
                    <a:lnTo>
                      <a:pt x="31" y="719"/>
                    </a:lnTo>
                    <a:lnTo>
                      <a:pt x="44" y="711"/>
                    </a:lnTo>
                    <a:lnTo>
                      <a:pt x="57" y="703"/>
                    </a:lnTo>
                    <a:lnTo>
                      <a:pt x="70" y="695"/>
                    </a:lnTo>
                    <a:lnTo>
                      <a:pt x="84" y="688"/>
                    </a:lnTo>
                    <a:lnTo>
                      <a:pt x="96" y="679"/>
                    </a:lnTo>
                    <a:lnTo>
                      <a:pt x="110" y="671"/>
                    </a:lnTo>
                    <a:lnTo>
                      <a:pt x="123" y="663"/>
                    </a:lnTo>
                    <a:lnTo>
                      <a:pt x="136" y="655"/>
                    </a:lnTo>
                    <a:lnTo>
                      <a:pt x="149" y="648"/>
                    </a:lnTo>
                    <a:lnTo>
                      <a:pt x="162" y="639"/>
                    </a:lnTo>
                    <a:lnTo>
                      <a:pt x="175" y="633"/>
                    </a:lnTo>
                    <a:lnTo>
                      <a:pt x="189" y="626"/>
                    </a:lnTo>
                    <a:lnTo>
                      <a:pt x="203" y="620"/>
                    </a:lnTo>
                    <a:lnTo>
                      <a:pt x="217" y="615"/>
                    </a:lnTo>
                    <a:lnTo>
                      <a:pt x="231" y="609"/>
                    </a:lnTo>
                    <a:lnTo>
                      <a:pt x="246" y="606"/>
                    </a:lnTo>
                    <a:lnTo>
                      <a:pt x="250" y="605"/>
                    </a:lnTo>
                    <a:lnTo>
                      <a:pt x="253" y="604"/>
                    </a:lnTo>
                    <a:lnTo>
                      <a:pt x="257" y="603"/>
                    </a:lnTo>
                    <a:lnTo>
                      <a:pt x="260" y="602"/>
                    </a:lnTo>
                    <a:lnTo>
                      <a:pt x="263" y="600"/>
                    </a:lnTo>
                    <a:lnTo>
                      <a:pt x="267" y="599"/>
                    </a:lnTo>
                    <a:lnTo>
                      <a:pt x="271" y="597"/>
                    </a:lnTo>
                    <a:lnTo>
                      <a:pt x="274" y="596"/>
                    </a:lnTo>
                    <a:lnTo>
                      <a:pt x="277" y="594"/>
                    </a:lnTo>
                    <a:lnTo>
                      <a:pt x="281" y="593"/>
                    </a:lnTo>
                    <a:lnTo>
                      <a:pt x="284" y="591"/>
                    </a:lnTo>
                    <a:lnTo>
                      <a:pt x="287" y="590"/>
                    </a:lnTo>
                    <a:lnTo>
                      <a:pt x="290" y="588"/>
                    </a:lnTo>
                    <a:lnTo>
                      <a:pt x="294" y="587"/>
                    </a:lnTo>
                    <a:lnTo>
                      <a:pt x="298" y="585"/>
                    </a:lnTo>
                    <a:lnTo>
                      <a:pt x="301" y="584"/>
                    </a:lnTo>
                    <a:lnTo>
                      <a:pt x="293" y="568"/>
                    </a:lnTo>
                    <a:lnTo>
                      <a:pt x="287" y="554"/>
                    </a:lnTo>
                    <a:lnTo>
                      <a:pt x="280" y="539"/>
                    </a:lnTo>
                    <a:lnTo>
                      <a:pt x="274" y="525"/>
                    </a:lnTo>
                    <a:lnTo>
                      <a:pt x="268" y="509"/>
                    </a:lnTo>
                    <a:lnTo>
                      <a:pt x="262" y="495"/>
                    </a:lnTo>
                    <a:lnTo>
                      <a:pt x="256" y="479"/>
                    </a:lnTo>
                    <a:lnTo>
                      <a:pt x="252" y="465"/>
                    </a:lnTo>
                    <a:lnTo>
                      <a:pt x="246" y="449"/>
                    </a:lnTo>
                    <a:lnTo>
                      <a:pt x="241" y="434"/>
                    </a:lnTo>
                    <a:lnTo>
                      <a:pt x="237" y="418"/>
                    </a:lnTo>
                    <a:lnTo>
                      <a:pt x="232" y="403"/>
                    </a:lnTo>
                    <a:lnTo>
                      <a:pt x="227" y="387"/>
                    </a:lnTo>
                    <a:lnTo>
                      <a:pt x="223" y="372"/>
                    </a:lnTo>
                    <a:lnTo>
                      <a:pt x="218" y="355"/>
                    </a:lnTo>
                    <a:lnTo>
                      <a:pt x="214" y="341"/>
                    </a:lnTo>
                    <a:lnTo>
                      <a:pt x="217" y="338"/>
                    </a:lnTo>
                    <a:lnTo>
                      <a:pt x="222" y="338"/>
                    </a:lnTo>
                    <a:lnTo>
                      <a:pt x="226" y="338"/>
                    </a:lnTo>
                    <a:lnTo>
                      <a:pt x="230" y="338"/>
                    </a:lnTo>
                    <a:lnTo>
                      <a:pt x="232" y="341"/>
                    </a:lnTo>
                    <a:lnTo>
                      <a:pt x="233" y="345"/>
                    </a:lnTo>
                    <a:lnTo>
                      <a:pt x="235" y="349"/>
                    </a:lnTo>
                    <a:lnTo>
                      <a:pt x="237" y="353"/>
                    </a:lnTo>
                    <a:lnTo>
                      <a:pt x="238" y="357"/>
                    </a:lnTo>
                    <a:lnTo>
                      <a:pt x="239" y="362"/>
                    </a:lnTo>
                    <a:lnTo>
                      <a:pt x="240" y="365"/>
                    </a:lnTo>
                    <a:lnTo>
                      <a:pt x="241" y="370"/>
                    </a:lnTo>
                    <a:lnTo>
                      <a:pt x="242" y="374"/>
                    </a:lnTo>
                    <a:lnTo>
                      <a:pt x="243" y="378"/>
                    </a:lnTo>
                    <a:lnTo>
                      <a:pt x="244" y="382"/>
                    </a:lnTo>
                    <a:lnTo>
                      <a:pt x="245" y="386"/>
                    </a:lnTo>
                    <a:lnTo>
                      <a:pt x="246" y="390"/>
                    </a:lnTo>
                    <a:lnTo>
                      <a:pt x="247" y="395"/>
                    </a:lnTo>
                    <a:lnTo>
                      <a:pt x="248" y="399"/>
                    </a:lnTo>
                    <a:lnTo>
                      <a:pt x="250" y="404"/>
                    </a:lnTo>
                    <a:lnTo>
                      <a:pt x="253" y="414"/>
                    </a:lnTo>
                    <a:lnTo>
                      <a:pt x="256" y="426"/>
                    </a:lnTo>
                    <a:lnTo>
                      <a:pt x="259" y="437"/>
                    </a:lnTo>
                    <a:lnTo>
                      <a:pt x="263" y="448"/>
                    </a:lnTo>
                    <a:lnTo>
                      <a:pt x="267" y="459"/>
                    </a:lnTo>
                    <a:lnTo>
                      <a:pt x="271" y="470"/>
                    </a:lnTo>
                    <a:lnTo>
                      <a:pt x="275" y="480"/>
                    </a:lnTo>
                    <a:lnTo>
                      <a:pt x="280" y="492"/>
                    </a:lnTo>
                    <a:lnTo>
                      <a:pt x="283" y="503"/>
                    </a:lnTo>
                    <a:lnTo>
                      <a:pt x="287" y="513"/>
                    </a:lnTo>
                    <a:lnTo>
                      <a:pt x="291" y="525"/>
                    </a:lnTo>
                    <a:lnTo>
                      <a:pt x="296" y="536"/>
                    </a:lnTo>
                    <a:lnTo>
                      <a:pt x="299" y="546"/>
                    </a:lnTo>
                    <a:lnTo>
                      <a:pt x="303" y="558"/>
                    </a:lnTo>
                    <a:lnTo>
                      <a:pt x="306" y="569"/>
                    </a:lnTo>
                    <a:lnTo>
                      <a:pt x="310" y="581"/>
                    </a:lnTo>
                    <a:lnTo>
                      <a:pt x="436" y="550"/>
                    </a:lnTo>
                    <a:lnTo>
                      <a:pt x="439" y="553"/>
                    </a:lnTo>
                    <a:lnTo>
                      <a:pt x="451" y="550"/>
                    </a:lnTo>
                    <a:lnTo>
                      <a:pt x="463" y="549"/>
                    </a:lnTo>
                    <a:lnTo>
                      <a:pt x="476" y="547"/>
                    </a:lnTo>
                    <a:lnTo>
                      <a:pt x="488" y="546"/>
                    </a:lnTo>
                    <a:lnTo>
                      <a:pt x="500" y="546"/>
                    </a:lnTo>
                    <a:lnTo>
                      <a:pt x="513" y="546"/>
                    </a:lnTo>
                    <a:lnTo>
                      <a:pt x="525" y="546"/>
                    </a:lnTo>
                    <a:lnTo>
                      <a:pt x="538" y="547"/>
                    </a:lnTo>
                    <a:lnTo>
                      <a:pt x="549" y="547"/>
                    </a:lnTo>
                    <a:lnTo>
                      <a:pt x="561" y="549"/>
                    </a:lnTo>
                    <a:lnTo>
                      <a:pt x="573" y="550"/>
                    </a:lnTo>
                    <a:lnTo>
                      <a:pt x="586" y="551"/>
                    </a:lnTo>
                    <a:lnTo>
                      <a:pt x="598" y="551"/>
                    </a:lnTo>
                    <a:lnTo>
                      <a:pt x="610" y="552"/>
                    </a:lnTo>
                    <a:lnTo>
                      <a:pt x="622" y="552"/>
                    </a:lnTo>
                    <a:lnTo>
                      <a:pt x="635" y="553"/>
                    </a:lnTo>
                    <a:lnTo>
                      <a:pt x="630" y="535"/>
                    </a:lnTo>
                    <a:lnTo>
                      <a:pt x="625" y="520"/>
                    </a:lnTo>
                    <a:lnTo>
                      <a:pt x="618" y="503"/>
                    </a:lnTo>
                    <a:lnTo>
                      <a:pt x="613" y="488"/>
                    </a:lnTo>
                    <a:lnTo>
                      <a:pt x="606" y="472"/>
                    </a:lnTo>
                    <a:lnTo>
                      <a:pt x="599" y="457"/>
                    </a:lnTo>
                    <a:lnTo>
                      <a:pt x="591" y="440"/>
                    </a:lnTo>
                    <a:lnTo>
                      <a:pt x="584" y="426"/>
                    </a:lnTo>
                    <a:lnTo>
                      <a:pt x="575" y="410"/>
                    </a:lnTo>
                    <a:lnTo>
                      <a:pt x="567" y="396"/>
                    </a:lnTo>
                    <a:lnTo>
                      <a:pt x="558" y="381"/>
                    </a:lnTo>
                    <a:lnTo>
                      <a:pt x="549" y="367"/>
                    </a:lnTo>
                    <a:lnTo>
                      <a:pt x="539" y="352"/>
                    </a:lnTo>
                    <a:lnTo>
                      <a:pt x="530" y="338"/>
                    </a:lnTo>
                    <a:lnTo>
                      <a:pt x="520" y="323"/>
                    </a:lnTo>
                    <a:lnTo>
                      <a:pt x="510" y="310"/>
                    </a:lnTo>
                    <a:lnTo>
                      <a:pt x="510" y="305"/>
                    </a:lnTo>
                    <a:lnTo>
                      <a:pt x="501" y="293"/>
                    </a:lnTo>
                    <a:lnTo>
                      <a:pt x="492" y="283"/>
                    </a:lnTo>
                    <a:lnTo>
                      <a:pt x="484" y="273"/>
                    </a:lnTo>
                    <a:lnTo>
                      <a:pt x="476" y="262"/>
                    </a:lnTo>
                    <a:lnTo>
                      <a:pt x="468" y="252"/>
                    </a:lnTo>
                    <a:lnTo>
                      <a:pt x="460" y="242"/>
                    </a:lnTo>
                    <a:lnTo>
                      <a:pt x="453" y="231"/>
                    </a:lnTo>
                    <a:lnTo>
                      <a:pt x="445" y="221"/>
                    </a:lnTo>
                    <a:lnTo>
                      <a:pt x="438" y="211"/>
                    </a:lnTo>
                    <a:lnTo>
                      <a:pt x="430" y="200"/>
                    </a:lnTo>
                    <a:lnTo>
                      <a:pt x="422" y="191"/>
                    </a:lnTo>
                    <a:lnTo>
                      <a:pt x="415" y="181"/>
                    </a:lnTo>
                    <a:lnTo>
                      <a:pt x="406" y="171"/>
                    </a:lnTo>
                    <a:lnTo>
                      <a:pt x="398" y="162"/>
                    </a:lnTo>
                    <a:lnTo>
                      <a:pt x="389" y="153"/>
                    </a:lnTo>
                    <a:lnTo>
                      <a:pt x="381" y="145"/>
                    </a:lnTo>
                    <a:lnTo>
                      <a:pt x="375" y="136"/>
                    </a:lnTo>
                    <a:lnTo>
                      <a:pt x="369" y="130"/>
                    </a:lnTo>
                    <a:lnTo>
                      <a:pt x="363" y="123"/>
                    </a:lnTo>
                    <a:lnTo>
                      <a:pt x="356" y="117"/>
                    </a:lnTo>
                    <a:lnTo>
                      <a:pt x="349" y="108"/>
                    </a:lnTo>
                    <a:lnTo>
                      <a:pt x="343" y="102"/>
                    </a:lnTo>
                    <a:lnTo>
                      <a:pt x="337" y="95"/>
                    </a:lnTo>
                    <a:lnTo>
                      <a:pt x="330" y="90"/>
                    </a:lnTo>
                    <a:lnTo>
                      <a:pt x="323" y="83"/>
                    </a:lnTo>
                    <a:lnTo>
                      <a:pt x="316" y="78"/>
                    </a:lnTo>
                    <a:lnTo>
                      <a:pt x="309" y="72"/>
                    </a:lnTo>
                    <a:lnTo>
                      <a:pt x="301" y="67"/>
                    </a:lnTo>
                    <a:lnTo>
                      <a:pt x="293" y="63"/>
                    </a:lnTo>
                    <a:lnTo>
                      <a:pt x="285" y="60"/>
                    </a:lnTo>
                    <a:lnTo>
                      <a:pt x="277" y="58"/>
                    </a:lnTo>
                    <a:lnTo>
                      <a:pt x="269" y="56"/>
                    </a:lnTo>
                    <a:lnTo>
                      <a:pt x="266" y="51"/>
                    </a:lnTo>
                    <a:lnTo>
                      <a:pt x="263" y="48"/>
                    </a:lnTo>
                    <a:lnTo>
                      <a:pt x="260" y="44"/>
                    </a:lnTo>
                    <a:lnTo>
                      <a:pt x="256" y="42"/>
                    </a:lnTo>
                    <a:lnTo>
                      <a:pt x="252" y="38"/>
                    </a:lnTo>
                    <a:lnTo>
                      <a:pt x="247" y="37"/>
                    </a:lnTo>
                    <a:lnTo>
                      <a:pt x="243" y="35"/>
                    </a:lnTo>
                    <a:lnTo>
                      <a:pt x="239" y="33"/>
                    </a:lnTo>
                    <a:lnTo>
                      <a:pt x="234" y="31"/>
                    </a:lnTo>
                    <a:lnTo>
                      <a:pt x="230" y="29"/>
                    </a:lnTo>
                    <a:lnTo>
                      <a:pt x="226" y="26"/>
                    </a:lnTo>
                    <a:lnTo>
                      <a:pt x="222" y="24"/>
                    </a:lnTo>
                    <a:lnTo>
                      <a:pt x="218" y="21"/>
                    </a:lnTo>
                    <a:lnTo>
                      <a:pt x="215" y="18"/>
                    </a:lnTo>
                    <a:lnTo>
                      <a:pt x="213" y="12"/>
                    </a:lnTo>
                    <a:lnTo>
                      <a:pt x="211" y="8"/>
                    </a:lnTo>
                    <a:lnTo>
                      <a:pt x="220" y="0"/>
                    </a:lnTo>
                    <a:lnTo>
                      <a:pt x="222" y="4"/>
                    </a:lnTo>
                    <a:lnTo>
                      <a:pt x="226" y="8"/>
                    </a:lnTo>
                    <a:lnTo>
                      <a:pt x="229" y="11"/>
                    </a:lnTo>
                    <a:lnTo>
                      <a:pt x="233" y="14"/>
                    </a:lnTo>
                    <a:lnTo>
                      <a:pt x="237" y="16"/>
                    </a:lnTo>
                    <a:lnTo>
                      <a:pt x="241" y="18"/>
                    </a:lnTo>
                    <a:lnTo>
                      <a:pt x="246" y="19"/>
                    </a:lnTo>
                    <a:lnTo>
                      <a:pt x="251" y="21"/>
                    </a:lnTo>
                    <a:lnTo>
                      <a:pt x="255" y="22"/>
                    </a:lnTo>
                    <a:lnTo>
                      <a:pt x="259" y="23"/>
                    </a:lnTo>
                    <a:lnTo>
                      <a:pt x="263" y="24"/>
                    </a:lnTo>
                    <a:lnTo>
                      <a:pt x="267" y="27"/>
                    </a:lnTo>
                    <a:lnTo>
                      <a:pt x="270" y="29"/>
                    </a:lnTo>
                    <a:lnTo>
                      <a:pt x="274" y="33"/>
                    </a:lnTo>
                    <a:lnTo>
                      <a:pt x="276" y="36"/>
                    </a:lnTo>
                    <a:lnTo>
                      <a:pt x="280" y="42"/>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499" name="Freeform 128"/>
              <p:cNvSpPr>
                <a:spLocks/>
              </p:cNvSpPr>
              <p:nvPr/>
            </p:nvSpPr>
            <p:spPr bwMode="auto">
              <a:xfrm>
                <a:off x="4171" y="2580"/>
                <a:ext cx="36" cy="99"/>
              </a:xfrm>
              <a:custGeom>
                <a:avLst/>
                <a:gdLst>
                  <a:gd name="T0" fmla="*/ 32 w 32"/>
                  <a:gd name="T1" fmla="*/ 18 h 99"/>
                  <a:gd name="T2" fmla="*/ 32 w 32"/>
                  <a:gd name="T3" fmla="*/ 23 h 99"/>
                  <a:gd name="T4" fmla="*/ 32 w 32"/>
                  <a:gd name="T5" fmla="*/ 28 h 99"/>
                  <a:gd name="T6" fmla="*/ 31 w 32"/>
                  <a:gd name="T7" fmla="*/ 33 h 99"/>
                  <a:gd name="T8" fmla="*/ 31 w 32"/>
                  <a:gd name="T9" fmla="*/ 40 h 99"/>
                  <a:gd name="T10" fmla="*/ 30 w 32"/>
                  <a:gd name="T11" fmla="*/ 44 h 99"/>
                  <a:gd name="T12" fmla="*/ 29 w 32"/>
                  <a:gd name="T13" fmla="*/ 50 h 99"/>
                  <a:gd name="T14" fmla="*/ 27 w 32"/>
                  <a:gd name="T15" fmla="*/ 55 h 99"/>
                  <a:gd name="T16" fmla="*/ 26 w 32"/>
                  <a:gd name="T17" fmla="*/ 60 h 99"/>
                  <a:gd name="T18" fmla="*/ 24 w 32"/>
                  <a:gd name="T19" fmla="*/ 65 h 99"/>
                  <a:gd name="T20" fmla="*/ 22 w 32"/>
                  <a:gd name="T21" fmla="*/ 70 h 99"/>
                  <a:gd name="T22" fmla="*/ 20 w 32"/>
                  <a:gd name="T23" fmla="*/ 75 h 99"/>
                  <a:gd name="T24" fmla="*/ 19 w 32"/>
                  <a:gd name="T25" fmla="*/ 80 h 99"/>
                  <a:gd name="T26" fmla="*/ 16 w 32"/>
                  <a:gd name="T27" fmla="*/ 84 h 99"/>
                  <a:gd name="T28" fmla="*/ 15 w 32"/>
                  <a:gd name="T29" fmla="*/ 89 h 99"/>
                  <a:gd name="T30" fmla="*/ 12 w 32"/>
                  <a:gd name="T31" fmla="*/ 94 h 99"/>
                  <a:gd name="T32" fmla="*/ 10 w 32"/>
                  <a:gd name="T33" fmla="*/ 99 h 99"/>
                  <a:gd name="T34" fmla="*/ 8 w 32"/>
                  <a:gd name="T35" fmla="*/ 96 h 99"/>
                  <a:gd name="T36" fmla="*/ 6 w 32"/>
                  <a:gd name="T37" fmla="*/ 93 h 99"/>
                  <a:gd name="T38" fmla="*/ 5 w 32"/>
                  <a:gd name="T39" fmla="*/ 90 h 99"/>
                  <a:gd name="T40" fmla="*/ 4 w 32"/>
                  <a:gd name="T41" fmla="*/ 87 h 99"/>
                  <a:gd name="T42" fmla="*/ 2 w 32"/>
                  <a:gd name="T43" fmla="*/ 84 h 99"/>
                  <a:gd name="T44" fmla="*/ 2 w 32"/>
                  <a:gd name="T45" fmla="*/ 81 h 99"/>
                  <a:gd name="T46" fmla="*/ 1 w 32"/>
                  <a:gd name="T47" fmla="*/ 77 h 99"/>
                  <a:gd name="T48" fmla="*/ 1 w 32"/>
                  <a:gd name="T49" fmla="*/ 74 h 99"/>
                  <a:gd name="T50" fmla="*/ 0 w 32"/>
                  <a:gd name="T51" fmla="*/ 70 h 99"/>
                  <a:gd name="T52" fmla="*/ 0 w 32"/>
                  <a:gd name="T53" fmla="*/ 67 h 99"/>
                  <a:gd name="T54" fmla="*/ 0 w 32"/>
                  <a:gd name="T55" fmla="*/ 62 h 99"/>
                  <a:gd name="T56" fmla="*/ 0 w 32"/>
                  <a:gd name="T57" fmla="*/ 58 h 99"/>
                  <a:gd name="T58" fmla="*/ 0 w 32"/>
                  <a:gd name="T59" fmla="*/ 55 h 99"/>
                  <a:gd name="T60" fmla="*/ 1 w 32"/>
                  <a:gd name="T61" fmla="*/ 51 h 99"/>
                  <a:gd name="T62" fmla="*/ 2 w 32"/>
                  <a:gd name="T63" fmla="*/ 48 h 99"/>
                  <a:gd name="T64" fmla="*/ 3 w 32"/>
                  <a:gd name="T65" fmla="*/ 45 h 99"/>
                  <a:gd name="T66" fmla="*/ 2 w 32"/>
                  <a:gd name="T67" fmla="*/ 40 h 99"/>
                  <a:gd name="T68" fmla="*/ 2 w 32"/>
                  <a:gd name="T69" fmla="*/ 34 h 99"/>
                  <a:gd name="T70" fmla="*/ 2 w 32"/>
                  <a:gd name="T71" fmla="*/ 29 h 99"/>
                  <a:gd name="T72" fmla="*/ 4 w 32"/>
                  <a:gd name="T73" fmla="*/ 24 h 99"/>
                  <a:gd name="T74" fmla="*/ 4 w 32"/>
                  <a:gd name="T75" fmla="*/ 18 h 99"/>
                  <a:gd name="T76" fmla="*/ 6 w 32"/>
                  <a:gd name="T77" fmla="*/ 13 h 99"/>
                  <a:gd name="T78" fmla="*/ 8 w 32"/>
                  <a:gd name="T79" fmla="*/ 8 h 99"/>
                  <a:gd name="T80" fmla="*/ 10 w 32"/>
                  <a:gd name="T81" fmla="*/ 2 h 99"/>
                  <a:gd name="T82" fmla="*/ 14 w 32"/>
                  <a:gd name="T83" fmla="*/ 0 h 99"/>
                  <a:gd name="T84" fmla="*/ 18 w 32"/>
                  <a:gd name="T85" fmla="*/ 1 h 99"/>
                  <a:gd name="T86" fmla="*/ 21 w 32"/>
                  <a:gd name="T87" fmla="*/ 2 h 99"/>
                  <a:gd name="T88" fmla="*/ 24 w 32"/>
                  <a:gd name="T89" fmla="*/ 6 h 99"/>
                  <a:gd name="T90" fmla="*/ 26 w 32"/>
                  <a:gd name="T91" fmla="*/ 8 h 99"/>
                  <a:gd name="T92" fmla="*/ 29 w 32"/>
                  <a:gd name="T93" fmla="*/ 11 h 99"/>
                  <a:gd name="T94" fmla="*/ 30 w 32"/>
                  <a:gd name="T95" fmla="*/ 14 h 99"/>
                  <a:gd name="T96" fmla="*/ 32 w 32"/>
                  <a:gd name="T97" fmla="*/ 18 h 99"/>
                  <a:gd name="T98" fmla="*/ 32 w 32"/>
                  <a:gd name="T99" fmla="*/ 18 h 9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2"/>
                  <a:gd name="T151" fmla="*/ 0 h 99"/>
                  <a:gd name="T152" fmla="*/ 32 w 32"/>
                  <a:gd name="T153" fmla="*/ 99 h 9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2" h="99">
                    <a:moveTo>
                      <a:pt x="32" y="18"/>
                    </a:moveTo>
                    <a:lnTo>
                      <a:pt x="32" y="23"/>
                    </a:lnTo>
                    <a:lnTo>
                      <a:pt x="32" y="28"/>
                    </a:lnTo>
                    <a:lnTo>
                      <a:pt x="31" y="33"/>
                    </a:lnTo>
                    <a:lnTo>
                      <a:pt x="31" y="40"/>
                    </a:lnTo>
                    <a:lnTo>
                      <a:pt x="30" y="44"/>
                    </a:lnTo>
                    <a:lnTo>
                      <a:pt x="29" y="50"/>
                    </a:lnTo>
                    <a:lnTo>
                      <a:pt x="27" y="55"/>
                    </a:lnTo>
                    <a:lnTo>
                      <a:pt x="26" y="60"/>
                    </a:lnTo>
                    <a:lnTo>
                      <a:pt x="24" y="65"/>
                    </a:lnTo>
                    <a:lnTo>
                      <a:pt x="22" y="70"/>
                    </a:lnTo>
                    <a:lnTo>
                      <a:pt x="20" y="75"/>
                    </a:lnTo>
                    <a:lnTo>
                      <a:pt x="19" y="80"/>
                    </a:lnTo>
                    <a:lnTo>
                      <a:pt x="16" y="84"/>
                    </a:lnTo>
                    <a:lnTo>
                      <a:pt x="15" y="89"/>
                    </a:lnTo>
                    <a:lnTo>
                      <a:pt x="12" y="94"/>
                    </a:lnTo>
                    <a:lnTo>
                      <a:pt x="10" y="99"/>
                    </a:lnTo>
                    <a:lnTo>
                      <a:pt x="8" y="96"/>
                    </a:lnTo>
                    <a:lnTo>
                      <a:pt x="6" y="93"/>
                    </a:lnTo>
                    <a:lnTo>
                      <a:pt x="5" y="90"/>
                    </a:lnTo>
                    <a:lnTo>
                      <a:pt x="4" y="87"/>
                    </a:lnTo>
                    <a:lnTo>
                      <a:pt x="2" y="84"/>
                    </a:lnTo>
                    <a:lnTo>
                      <a:pt x="2" y="81"/>
                    </a:lnTo>
                    <a:lnTo>
                      <a:pt x="1" y="77"/>
                    </a:lnTo>
                    <a:lnTo>
                      <a:pt x="1" y="74"/>
                    </a:lnTo>
                    <a:lnTo>
                      <a:pt x="0" y="70"/>
                    </a:lnTo>
                    <a:lnTo>
                      <a:pt x="0" y="67"/>
                    </a:lnTo>
                    <a:lnTo>
                      <a:pt x="0" y="62"/>
                    </a:lnTo>
                    <a:lnTo>
                      <a:pt x="0" y="58"/>
                    </a:lnTo>
                    <a:lnTo>
                      <a:pt x="0" y="55"/>
                    </a:lnTo>
                    <a:lnTo>
                      <a:pt x="1" y="51"/>
                    </a:lnTo>
                    <a:lnTo>
                      <a:pt x="2" y="48"/>
                    </a:lnTo>
                    <a:lnTo>
                      <a:pt x="3" y="45"/>
                    </a:lnTo>
                    <a:lnTo>
                      <a:pt x="2" y="40"/>
                    </a:lnTo>
                    <a:lnTo>
                      <a:pt x="2" y="34"/>
                    </a:lnTo>
                    <a:lnTo>
                      <a:pt x="2" y="29"/>
                    </a:lnTo>
                    <a:lnTo>
                      <a:pt x="4" y="24"/>
                    </a:lnTo>
                    <a:lnTo>
                      <a:pt x="4" y="18"/>
                    </a:lnTo>
                    <a:lnTo>
                      <a:pt x="6" y="13"/>
                    </a:lnTo>
                    <a:lnTo>
                      <a:pt x="8" y="8"/>
                    </a:lnTo>
                    <a:lnTo>
                      <a:pt x="10" y="2"/>
                    </a:lnTo>
                    <a:lnTo>
                      <a:pt x="14" y="0"/>
                    </a:lnTo>
                    <a:lnTo>
                      <a:pt x="18" y="1"/>
                    </a:lnTo>
                    <a:lnTo>
                      <a:pt x="21" y="2"/>
                    </a:lnTo>
                    <a:lnTo>
                      <a:pt x="24" y="6"/>
                    </a:lnTo>
                    <a:lnTo>
                      <a:pt x="26" y="8"/>
                    </a:lnTo>
                    <a:lnTo>
                      <a:pt x="29" y="11"/>
                    </a:lnTo>
                    <a:lnTo>
                      <a:pt x="30" y="14"/>
                    </a:lnTo>
                    <a:lnTo>
                      <a:pt x="32" y="18"/>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00" name="Freeform 129"/>
              <p:cNvSpPr>
                <a:spLocks/>
              </p:cNvSpPr>
              <p:nvPr/>
            </p:nvSpPr>
            <p:spPr bwMode="auto">
              <a:xfrm>
                <a:off x="3252" y="2612"/>
                <a:ext cx="73" cy="33"/>
              </a:xfrm>
              <a:custGeom>
                <a:avLst/>
                <a:gdLst>
                  <a:gd name="T0" fmla="*/ 74 w 74"/>
                  <a:gd name="T1" fmla="*/ 26 h 34"/>
                  <a:gd name="T2" fmla="*/ 71 w 74"/>
                  <a:gd name="T3" fmla="*/ 28 h 34"/>
                  <a:gd name="T4" fmla="*/ 67 w 74"/>
                  <a:gd name="T5" fmla="*/ 31 h 34"/>
                  <a:gd name="T6" fmla="*/ 64 w 74"/>
                  <a:gd name="T7" fmla="*/ 32 h 34"/>
                  <a:gd name="T8" fmla="*/ 61 w 74"/>
                  <a:gd name="T9" fmla="*/ 33 h 34"/>
                  <a:gd name="T10" fmla="*/ 58 w 74"/>
                  <a:gd name="T11" fmla="*/ 33 h 34"/>
                  <a:gd name="T12" fmla="*/ 54 w 74"/>
                  <a:gd name="T13" fmla="*/ 34 h 34"/>
                  <a:gd name="T14" fmla="*/ 50 w 74"/>
                  <a:gd name="T15" fmla="*/ 34 h 34"/>
                  <a:gd name="T16" fmla="*/ 47 w 74"/>
                  <a:gd name="T17" fmla="*/ 34 h 34"/>
                  <a:gd name="T18" fmla="*/ 43 w 74"/>
                  <a:gd name="T19" fmla="*/ 33 h 34"/>
                  <a:gd name="T20" fmla="*/ 39 w 74"/>
                  <a:gd name="T21" fmla="*/ 33 h 34"/>
                  <a:gd name="T22" fmla="*/ 35 w 74"/>
                  <a:gd name="T23" fmla="*/ 32 h 34"/>
                  <a:gd name="T24" fmla="*/ 32 w 74"/>
                  <a:gd name="T25" fmla="*/ 32 h 34"/>
                  <a:gd name="T26" fmla="*/ 28 w 74"/>
                  <a:gd name="T27" fmla="*/ 32 h 34"/>
                  <a:gd name="T28" fmla="*/ 24 w 74"/>
                  <a:gd name="T29" fmla="*/ 31 h 34"/>
                  <a:gd name="T30" fmla="*/ 20 w 74"/>
                  <a:gd name="T31" fmla="*/ 31 h 34"/>
                  <a:gd name="T32" fmla="*/ 17 w 74"/>
                  <a:gd name="T33" fmla="*/ 32 h 34"/>
                  <a:gd name="T34" fmla="*/ 12 w 74"/>
                  <a:gd name="T35" fmla="*/ 30 h 34"/>
                  <a:gd name="T36" fmla="*/ 8 w 74"/>
                  <a:gd name="T37" fmla="*/ 26 h 34"/>
                  <a:gd name="T38" fmla="*/ 4 w 74"/>
                  <a:gd name="T39" fmla="*/ 23 h 34"/>
                  <a:gd name="T40" fmla="*/ 1 w 74"/>
                  <a:gd name="T41" fmla="*/ 21 h 34"/>
                  <a:gd name="T42" fmla="*/ 0 w 74"/>
                  <a:gd name="T43" fmla="*/ 18 h 34"/>
                  <a:gd name="T44" fmla="*/ 0 w 74"/>
                  <a:gd name="T45" fmla="*/ 14 h 34"/>
                  <a:gd name="T46" fmla="*/ 0 w 74"/>
                  <a:gd name="T47" fmla="*/ 12 h 34"/>
                  <a:gd name="T48" fmla="*/ 2 w 74"/>
                  <a:gd name="T49" fmla="*/ 10 h 34"/>
                  <a:gd name="T50" fmla="*/ 4 w 74"/>
                  <a:gd name="T51" fmla="*/ 4 h 34"/>
                  <a:gd name="T52" fmla="*/ 9 w 74"/>
                  <a:gd name="T53" fmla="*/ 1 h 34"/>
                  <a:gd name="T54" fmla="*/ 13 w 74"/>
                  <a:gd name="T55" fmla="*/ 0 h 34"/>
                  <a:gd name="T56" fmla="*/ 18 w 74"/>
                  <a:gd name="T57" fmla="*/ 0 h 34"/>
                  <a:gd name="T58" fmla="*/ 22 w 74"/>
                  <a:gd name="T59" fmla="*/ 1 h 34"/>
                  <a:gd name="T60" fmla="*/ 27 w 74"/>
                  <a:gd name="T61" fmla="*/ 2 h 34"/>
                  <a:gd name="T62" fmla="*/ 31 w 74"/>
                  <a:gd name="T63" fmla="*/ 2 h 34"/>
                  <a:gd name="T64" fmla="*/ 35 w 74"/>
                  <a:gd name="T65" fmla="*/ 4 h 34"/>
                  <a:gd name="T66" fmla="*/ 40 w 74"/>
                  <a:gd name="T67" fmla="*/ 6 h 34"/>
                  <a:gd name="T68" fmla="*/ 44 w 74"/>
                  <a:gd name="T69" fmla="*/ 8 h 34"/>
                  <a:gd name="T70" fmla="*/ 48 w 74"/>
                  <a:gd name="T71" fmla="*/ 9 h 34"/>
                  <a:gd name="T72" fmla="*/ 52 w 74"/>
                  <a:gd name="T73" fmla="*/ 11 h 34"/>
                  <a:gd name="T74" fmla="*/ 56 w 74"/>
                  <a:gd name="T75" fmla="*/ 13 h 34"/>
                  <a:gd name="T76" fmla="*/ 60 w 74"/>
                  <a:gd name="T77" fmla="*/ 16 h 34"/>
                  <a:gd name="T78" fmla="*/ 63 w 74"/>
                  <a:gd name="T79" fmla="*/ 18 h 34"/>
                  <a:gd name="T80" fmla="*/ 67 w 74"/>
                  <a:gd name="T81" fmla="*/ 20 h 34"/>
                  <a:gd name="T82" fmla="*/ 71 w 74"/>
                  <a:gd name="T83" fmla="*/ 23 h 34"/>
                  <a:gd name="T84" fmla="*/ 74 w 74"/>
                  <a:gd name="T85" fmla="*/ 26 h 34"/>
                  <a:gd name="T86" fmla="*/ 74 w 74"/>
                  <a:gd name="T87" fmla="*/ 26 h 3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4"/>
                  <a:gd name="T133" fmla="*/ 0 h 34"/>
                  <a:gd name="T134" fmla="*/ 74 w 74"/>
                  <a:gd name="T135" fmla="*/ 34 h 3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4" h="34">
                    <a:moveTo>
                      <a:pt x="74" y="26"/>
                    </a:moveTo>
                    <a:lnTo>
                      <a:pt x="71" y="28"/>
                    </a:lnTo>
                    <a:lnTo>
                      <a:pt x="67" y="31"/>
                    </a:lnTo>
                    <a:lnTo>
                      <a:pt x="64" y="32"/>
                    </a:lnTo>
                    <a:lnTo>
                      <a:pt x="61" y="33"/>
                    </a:lnTo>
                    <a:lnTo>
                      <a:pt x="58" y="33"/>
                    </a:lnTo>
                    <a:lnTo>
                      <a:pt x="54" y="34"/>
                    </a:lnTo>
                    <a:lnTo>
                      <a:pt x="50" y="34"/>
                    </a:lnTo>
                    <a:lnTo>
                      <a:pt x="47" y="34"/>
                    </a:lnTo>
                    <a:lnTo>
                      <a:pt x="43" y="33"/>
                    </a:lnTo>
                    <a:lnTo>
                      <a:pt x="39" y="33"/>
                    </a:lnTo>
                    <a:lnTo>
                      <a:pt x="35" y="32"/>
                    </a:lnTo>
                    <a:lnTo>
                      <a:pt x="32" y="32"/>
                    </a:lnTo>
                    <a:lnTo>
                      <a:pt x="28" y="32"/>
                    </a:lnTo>
                    <a:lnTo>
                      <a:pt x="24" y="31"/>
                    </a:lnTo>
                    <a:lnTo>
                      <a:pt x="20" y="31"/>
                    </a:lnTo>
                    <a:lnTo>
                      <a:pt x="17" y="32"/>
                    </a:lnTo>
                    <a:lnTo>
                      <a:pt x="12" y="30"/>
                    </a:lnTo>
                    <a:lnTo>
                      <a:pt x="8" y="26"/>
                    </a:lnTo>
                    <a:lnTo>
                      <a:pt x="4" y="23"/>
                    </a:lnTo>
                    <a:lnTo>
                      <a:pt x="1" y="21"/>
                    </a:lnTo>
                    <a:lnTo>
                      <a:pt x="0" y="18"/>
                    </a:lnTo>
                    <a:lnTo>
                      <a:pt x="0" y="14"/>
                    </a:lnTo>
                    <a:lnTo>
                      <a:pt x="0" y="12"/>
                    </a:lnTo>
                    <a:lnTo>
                      <a:pt x="2" y="10"/>
                    </a:lnTo>
                    <a:lnTo>
                      <a:pt x="4" y="4"/>
                    </a:lnTo>
                    <a:lnTo>
                      <a:pt x="9" y="1"/>
                    </a:lnTo>
                    <a:lnTo>
                      <a:pt x="13" y="0"/>
                    </a:lnTo>
                    <a:lnTo>
                      <a:pt x="18" y="0"/>
                    </a:lnTo>
                    <a:lnTo>
                      <a:pt x="22" y="1"/>
                    </a:lnTo>
                    <a:lnTo>
                      <a:pt x="27" y="2"/>
                    </a:lnTo>
                    <a:lnTo>
                      <a:pt x="31" y="2"/>
                    </a:lnTo>
                    <a:lnTo>
                      <a:pt x="35" y="4"/>
                    </a:lnTo>
                    <a:lnTo>
                      <a:pt x="40" y="6"/>
                    </a:lnTo>
                    <a:lnTo>
                      <a:pt x="44" y="8"/>
                    </a:lnTo>
                    <a:lnTo>
                      <a:pt x="48" y="9"/>
                    </a:lnTo>
                    <a:lnTo>
                      <a:pt x="52" y="11"/>
                    </a:lnTo>
                    <a:lnTo>
                      <a:pt x="56" y="13"/>
                    </a:lnTo>
                    <a:lnTo>
                      <a:pt x="60" y="16"/>
                    </a:lnTo>
                    <a:lnTo>
                      <a:pt x="63" y="18"/>
                    </a:lnTo>
                    <a:lnTo>
                      <a:pt x="67" y="20"/>
                    </a:lnTo>
                    <a:lnTo>
                      <a:pt x="71" y="23"/>
                    </a:lnTo>
                    <a:lnTo>
                      <a:pt x="74" y="26"/>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01" name="Freeform 130"/>
              <p:cNvSpPr>
                <a:spLocks/>
              </p:cNvSpPr>
              <p:nvPr/>
            </p:nvSpPr>
            <p:spPr bwMode="auto">
              <a:xfrm>
                <a:off x="3409" y="2647"/>
                <a:ext cx="49" cy="173"/>
              </a:xfrm>
              <a:custGeom>
                <a:avLst/>
                <a:gdLst>
                  <a:gd name="T0" fmla="*/ 30 w 49"/>
                  <a:gd name="T1" fmla="*/ 12 h 175"/>
                  <a:gd name="T2" fmla="*/ 29 w 49"/>
                  <a:gd name="T3" fmla="*/ 22 h 175"/>
                  <a:gd name="T4" fmla="*/ 29 w 49"/>
                  <a:gd name="T5" fmla="*/ 32 h 175"/>
                  <a:gd name="T6" fmla="*/ 29 w 49"/>
                  <a:gd name="T7" fmla="*/ 41 h 175"/>
                  <a:gd name="T8" fmla="*/ 29 w 49"/>
                  <a:gd name="T9" fmla="*/ 51 h 175"/>
                  <a:gd name="T10" fmla="*/ 29 w 49"/>
                  <a:gd name="T11" fmla="*/ 59 h 175"/>
                  <a:gd name="T12" fmla="*/ 30 w 49"/>
                  <a:gd name="T13" fmla="*/ 70 h 175"/>
                  <a:gd name="T14" fmla="*/ 31 w 49"/>
                  <a:gd name="T15" fmla="*/ 79 h 175"/>
                  <a:gd name="T16" fmla="*/ 32 w 49"/>
                  <a:gd name="T17" fmla="*/ 88 h 175"/>
                  <a:gd name="T18" fmla="*/ 33 w 49"/>
                  <a:gd name="T19" fmla="*/ 97 h 175"/>
                  <a:gd name="T20" fmla="*/ 34 w 49"/>
                  <a:gd name="T21" fmla="*/ 106 h 175"/>
                  <a:gd name="T22" fmla="*/ 35 w 49"/>
                  <a:gd name="T23" fmla="*/ 115 h 175"/>
                  <a:gd name="T24" fmla="*/ 37 w 49"/>
                  <a:gd name="T25" fmla="*/ 124 h 175"/>
                  <a:gd name="T26" fmla="*/ 37 w 49"/>
                  <a:gd name="T27" fmla="*/ 134 h 175"/>
                  <a:gd name="T28" fmla="*/ 38 w 49"/>
                  <a:gd name="T29" fmla="*/ 143 h 175"/>
                  <a:gd name="T30" fmla="*/ 39 w 49"/>
                  <a:gd name="T31" fmla="*/ 152 h 175"/>
                  <a:gd name="T32" fmla="*/ 40 w 49"/>
                  <a:gd name="T33" fmla="*/ 162 h 175"/>
                  <a:gd name="T34" fmla="*/ 43 w 49"/>
                  <a:gd name="T35" fmla="*/ 165 h 175"/>
                  <a:gd name="T36" fmla="*/ 45 w 49"/>
                  <a:gd name="T37" fmla="*/ 168 h 175"/>
                  <a:gd name="T38" fmla="*/ 47 w 49"/>
                  <a:gd name="T39" fmla="*/ 171 h 175"/>
                  <a:gd name="T40" fmla="*/ 49 w 49"/>
                  <a:gd name="T41" fmla="*/ 175 h 175"/>
                  <a:gd name="T42" fmla="*/ 44 w 49"/>
                  <a:gd name="T43" fmla="*/ 173 h 175"/>
                  <a:gd name="T44" fmla="*/ 39 w 49"/>
                  <a:gd name="T45" fmla="*/ 170 h 175"/>
                  <a:gd name="T46" fmla="*/ 35 w 49"/>
                  <a:gd name="T47" fmla="*/ 167 h 175"/>
                  <a:gd name="T48" fmla="*/ 31 w 49"/>
                  <a:gd name="T49" fmla="*/ 163 h 175"/>
                  <a:gd name="T50" fmla="*/ 28 w 49"/>
                  <a:gd name="T51" fmla="*/ 158 h 175"/>
                  <a:gd name="T52" fmla="*/ 24 w 49"/>
                  <a:gd name="T53" fmla="*/ 153 h 175"/>
                  <a:gd name="T54" fmla="*/ 21 w 49"/>
                  <a:gd name="T55" fmla="*/ 148 h 175"/>
                  <a:gd name="T56" fmla="*/ 19 w 49"/>
                  <a:gd name="T57" fmla="*/ 144 h 175"/>
                  <a:gd name="T58" fmla="*/ 16 w 49"/>
                  <a:gd name="T59" fmla="*/ 136 h 175"/>
                  <a:gd name="T60" fmla="*/ 14 w 49"/>
                  <a:gd name="T61" fmla="*/ 128 h 175"/>
                  <a:gd name="T62" fmla="*/ 12 w 49"/>
                  <a:gd name="T63" fmla="*/ 119 h 175"/>
                  <a:gd name="T64" fmla="*/ 10 w 49"/>
                  <a:gd name="T65" fmla="*/ 112 h 175"/>
                  <a:gd name="T66" fmla="*/ 8 w 49"/>
                  <a:gd name="T67" fmla="*/ 103 h 175"/>
                  <a:gd name="T68" fmla="*/ 6 w 49"/>
                  <a:gd name="T69" fmla="*/ 95 h 175"/>
                  <a:gd name="T70" fmla="*/ 5 w 49"/>
                  <a:gd name="T71" fmla="*/ 86 h 175"/>
                  <a:gd name="T72" fmla="*/ 4 w 49"/>
                  <a:gd name="T73" fmla="*/ 78 h 175"/>
                  <a:gd name="T74" fmla="*/ 2 w 49"/>
                  <a:gd name="T75" fmla="*/ 69 h 175"/>
                  <a:gd name="T76" fmla="*/ 1 w 49"/>
                  <a:gd name="T77" fmla="*/ 60 h 175"/>
                  <a:gd name="T78" fmla="*/ 0 w 49"/>
                  <a:gd name="T79" fmla="*/ 52 h 175"/>
                  <a:gd name="T80" fmla="*/ 0 w 49"/>
                  <a:gd name="T81" fmla="*/ 44 h 175"/>
                  <a:gd name="T82" fmla="*/ 0 w 49"/>
                  <a:gd name="T83" fmla="*/ 35 h 175"/>
                  <a:gd name="T84" fmla="*/ 1 w 49"/>
                  <a:gd name="T85" fmla="*/ 26 h 175"/>
                  <a:gd name="T86" fmla="*/ 1 w 49"/>
                  <a:gd name="T87" fmla="*/ 17 h 175"/>
                  <a:gd name="T88" fmla="*/ 3 w 49"/>
                  <a:gd name="T89" fmla="*/ 9 h 175"/>
                  <a:gd name="T90" fmla="*/ 5 w 49"/>
                  <a:gd name="T91" fmla="*/ 5 h 175"/>
                  <a:gd name="T92" fmla="*/ 10 w 49"/>
                  <a:gd name="T93" fmla="*/ 2 h 175"/>
                  <a:gd name="T94" fmla="*/ 14 w 49"/>
                  <a:gd name="T95" fmla="*/ 0 h 175"/>
                  <a:gd name="T96" fmla="*/ 19 w 49"/>
                  <a:gd name="T97" fmla="*/ 0 h 175"/>
                  <a:gd name="T98" fmla="*/ 22 w 49"/>
                  <a:gd name="T99" fmla="*/ 0 h 175"/>
                  <a:gd name="T100" fmla="*/ 26 w 49"/>
                  <a:gd name="T101" fmla="*/ 2 h 175"/>
                  <a:gd name="T102" fmla="*/ 27 w 49"/>
                  <a:gd name="T103" fmla="*/ 3 h 175"/>
                  <a:gd name="T104" fmla="*/ 29 w 49"/>
                  <a:gd name="T105" fmla="*/ 6 h 175"/>
                  <a:gd name="T106" fmla="*/ 29 w 49"/>
                  <a:gd name="T107" fmla="*/ 9 h 175"/>
                  <a:gd name="T108" fmla="*/ 30 w 49"/>
                  <a:gd name="T109" fmla="*/ 12 h 175"/>
                  <a:gd name="T110" fmla="*/ 30 w 49"/>
                  <a:gd name="T111" fmla="*/ 12 h 1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
                  <a:gd name="T169" fmla="*/ 0 h 175"/>
                  <a:gd name="T170" fmla="*/ 49 w 49"/>
                  <a:gd name="T171" fmla="*/ 175 h 1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 h="175">
                    <a:moveTo>
                      <a:pt x="30" y="12"/>
                    </a:moveTo>
                    <a:lnTo>
                      <a:pt x="29" y="22"/>
                    </a:lnTo>
                    <a:lnTo>
                      <a:pt x="29" y="32"/>
                    </a:lnTo>
                    <a:lnTo>
                      <a:pt x="29" y="41"/>
                    </a:lnTo>
                    <a:lnTo>
                      <a:pt x="29" y="51"/>
                    </a:lnTo>
                    <a:lnTo>
                      <a:pt x="29" y="59"/>
                    </a:lnTo>
                    <a:lnTo>
                      <a:pt x="30" y="70"/>
                    </a:lnTo>
                    <a:lnTo>
                      <a:pt x="31" y="79"/>
                    </a:lnTo>
                    <a:lnTo>
                      <a:pt x="32" y="88"/>
                    </a:lnTo>
                    <a:lnTo>
                      <a:pt x="33" y="97"/>
                    </a:lnTo>
                    <a:lnTo>
                      <a:pt x="34" y="106"/>
                    </a:lnTo>
                    <a:lnTo>
                      <a:pt x="35" y="115"/>
                    </a:lnTo>
                    <a:lnTo>
                      <a:pt x="37" y="124"/>
                    </a:lnTo>
                    <a:lnTo>
                      <a:pt x="37" y="134"/>
                    </a:lnTo>
                    <a:lnTo>
                      <a:pt x="38" y="143"/>
                    </a:lnTo>
                    <a:lnTo>
                      <a:pt x="39" y="152"/>
                    </a:lnTo>
                    <a:lnTo>
                      <a:pt x="40" y="162"/>
                    </a:lnTo>
                    <a:lnTo>
                      <a:pt x="43" y="165"/>
                    </a:lnTo>
                    <a:lnTo>
                      <a:pt x="45" y="168"/>
                    </a:lnTo>
                    <a:lnTo>
                      <a:pt x="47" y="171"/>
                    </a:lnTo>
                    <a:lnTo>
                      <a:pt x="49" y="175"/>
                    </a:lnTo>
                    <a:lnTo>
                      <a:pt x="44" y="173"/>
                    </a:lnTo>
                    <a:lnTo>
                      <a:pt x="39" y="170"/>
                    </a:lnTo>
                    <a:lnTo>
                      <a:pt x="35" y="167"/>
                    </a:lnTo>
                    <a:lnTo>
                      <a:pt x="31" y="163"/>
                    </a:lnTo>
                    <a:lnTo>
                      <a:pt x="28" y="158"/>
                    </a:lnTo>
                    <a:lnTo>
                      <a:pt x="24" y="153"/>
                    </a:lnTo>
                    <a:lnTo>
                      <a:pt x="21" y="148"/>
                    </a:lnTo>
                    <a:lnTo>
                      <a:pt x="19" y="144"/>
                    </a:lnTo>
                    <a:lnTo>
                      <a:pt x="16" y="136"/>
                    </a:lnTo>
                    <a:lnTo>
                      <a:pt x="14" y="128"/>
                    </a:lnTo>
                    <a:lnTo>
                      <a:pt x="12" y="119"/>
                    </a:lnTo>
                    <a:lnTo>
                      <a:pt x="10" y="112"/>
                    </a:lnTo>
                    <a:lnTo>
                      <a:pt x="8" y="103"/>
                    </a:lnTo>
                    <a:lnTo>
                      <a:pt x="6" y="95"/>
                    </a:lnTo>
                    <a:lnTo>
                      <a:pt x="5" y="86"/>
                    </a:lnTo>
                    <a:lnTo>
                      <a:pt x="4" y="78"/>
                    </a:lnTo>
                    <a:lnTo>
                      <a:pt x="2" y="69"/>
                    </a:lnTo>
                    <a:lnTo>
                      <a:pt x="1" y="60"/>
                    </a:lnTo>
                    <a:lnTo>
                      <a:pt x="0" y="52"/>
                    </a:lnTo>
                    <a:lnTo>
                      <a:pt x="0" y="44"/>
                    </a:lnTo>
                    <a:lnTo>
                      <a:pt x="0" y="35"/>
                    </a:lnTo>
                    <a:lnTo>
                      <a:pt x="1" y="26"/>
                    </a:lnTo>
                    <a:lnTo>
                      <a:pt x="1" y="17"/>
                    </a:lnTo>
                    <a:lnTo>
                      <a:pt x="3" y="9"/>
                    </a:lnTo>
                    <a:lnTo>
                      <a:pt x="5" y="5"/>
                    </a:lnTo>
                    <a:lnTo>
                      <a:pt x="10" y="2"/>
                    </a:lnTo>
                    <a:lnTo>
                      <a:pt x="14" y="0"/>
                    </a:lnTo>
                    <a:lnTo>
                      <a:pt x="19" y="0"/>
                    </a:lnTo>
                    <a:lnTo>
                      <a:pt x="22" y="0"/>
                    </a:lnTo>
                    <a:lnTo>
                      <a:pt x="26" y="2"/>
                    </a:lnTo>
                    <a:lnTo>
                      <a:pt x="27" y="3"/>
                    </a:lnTo>
                    <a:lnTo>
                      <a:pt x="29" y="6"/>
                    </a:lnTo>
                    <a:lnTo>
                      <a:pt x="29" y="9"/>
                    </a:lnTo>
                    <a:lnTo>
                      <a:pt x="30" y="12"/>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02" name="Freeform 131"/>
              <p:cNvSpPr>
                <a:spLocks/>
              </p:cNvSpPr>
              <p:nvPr/>
            </p:nvSpPr>
            <p:spPr bwMode="auto">
              <a:xfrm>
                <a:off x="3761" y="2651"/>
                <a:ext cx="29" cy="50"/>
              </a:xfrm>
              <a:custGeom>
                <a:avLst/>
                <a:gdLst>
                  <a:gd name="T0" fmla="*/ 30 w 30"/>
                  <a:gd name="T1" fmla="*/ 14 h 50"/>
                  <a:gd name="T2" fmla="*/ 30 w 30"/>
                  <a:gd name="T3" fmla="*/ 19 h 50"/>
                  <a:gd name="T4" fmla="*/ 30 w 30"/>
                  <a:gd name="T5" fmla="*/ 23 h 50"/>
                  <a:gd name="T6" fmla="*/ 30 w 30"/>
                  <a:gd name="T7" fmla="*/ 29 h 50"/>
                  <a:gd name="T8" fmla="*/ 29 w 30"/>
                  <a:gd name="T9" fmla="*/ 34 h 50"/>
                  <a:gd name="T10" fmla="*/ 27 w 30"/>
                  <a:gd name="T11" fmla="*/ 38 h 50"/>
                  <a:gd name="T12" fmla="*/ 26 w 30"/>
                  <a:gd name="T13" fmla="*/ 42 h 50"/>
                  <a:gd name="T14" fmla="*/ 23 w 30"/>
                  <a:gd name="T15" fmla="*/ 46 h 50"/>
                  <a:gd name="T16" fmla="*/ 20 w 30"/>
                  <a:gd name="T17" fmla="*/ 50 h 50"/>
                  <a:gd name="T18" fmla="*/ 16 w 30"/>
                  <a:gd name="T19" fmla="*/ 49 h 50"/>
                  <a:gd name="T20" fmla="*/ 13 w 30"/>
                  <a:gd name="T21" fmla="*/ 49 h 50"/>
                  <a:gd name="T22" fmla="*/ 11 w 30"/>
                  <a:gd name="T23" fmla="*/ 47 h 50"/>
                  <a:gd name="T24" fmla="*/ 9 w 30"/>
                  <a:gd name="T25" fmla="*/ 46 h 50"/>
                  <a:gd name="T26" fmla="*/ 6 w 30"/>
                  <a:gd name="T27" fmla="*/ 41 h 50"/>
                  <a:gd name="T28" fmla="*/ 5 w 30"/>
                  <a:gd name="T29" fmla="*/ 37 h 50"/>
                  <a:gd name="T30" fmla="*/ 4 w 30"/>
                  <a:gd name="T31" fmla="*/ 34 h 50"/>
                  <a:gd name="T32" fmla="*/ 3 w 30"/>
                  <a:gd name="T33" fmla="*/ 31 h 50"/>
                  <a:gd name="T34" fmla="*/ 3 w 30"/>
                  <a:gd name="T35" fmla="*/ 28 h 50"/>
                  <a:gd name="T36" fmla="*/ 3 w 30"/>
                  <a:gd name="T37" fmla="*/ 24 h 50"/>
                  <a:gd name="T38" fmla="*/ 2 w 30"/>
                  <a:gd name="T39" fmla="*/ 19 h 50"/>
                  <a:gd name="T40" fmla="*/ 1 w 30"/>
                  <a:gd name="T41" fmla="*/ 14 h 50"/>
                  <a:gd name="T42" fmla="*/ 0 w 30"/>
                  <a:gd name="T43" fmla="*/ 10 h 50"/>
                  <a:gd name="T44" fmla="*/ 1 w 30"/>
                  <a:gd name="T45" fmla="*/ 7 h 50"/>
                  <a:gd name="T46" fmla="*/ 2 w 30"/>
                  <a:gd name="T47" fmla="*/ 4 h 50"/>
                  <a:gd name="T48" fmla="*/ 5 w 30"/>
                  <a:gd name="T49" fmla="*/ 2 h 50"/>
                  <a:gd name="T50" fmla="*/ 7 w 30"/>
                  <a:gd name="T51" fmla="*/ 1 h 50"/>
                  <a:gd name="T52" fmla="*/ 9 w 30"/>
                  <a:gd name="T53" fmla="*/ 0 h 50"/>
                  <a:gd name="T54" fmla="*/ 12 w 30"/>
                  <a:gd name="T55" fmla="*/ 0 h 50"/>
                  <a:gd name="T56" fmla="*/ 15 w 30"/>
                  <a:gd name="T57" fmla="*/ 0 h 50"/>
                  <a:gd name="T58" fmla="*/ 21 w 30"/>
                  <a:gd name="T59" fmla="*/ 1 h 50"/>
                  <a:gd name="T60" fmla="*/ 25 w 30"/>
                  <a:gd name="T61" fmla="*/ 5 h 50"/>
                  <a:gd name="T62" fmla="*/ 29 w 30"/>
                  <a:gd name="T63" fmla="*/ 9 h 50"/>
                  <a:gd name="T64" fmla="*/ 30 w 30"/>
                  <a:gd name="T65" fmla="*/ 14 h 50"/>
                  <a:gd name="T66" fmla="*/ 30 w 30"/>
                  <a:gd name="T67" fmla="*/ 14 h 5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
                  <a:gd name="T103" fmla="*/ 0 h 50"/>
                  <a:gd name="T104" fmla="*/ 30 w 30"/>
                  <a:gd name="T105" fmla="*/ 50 h 5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 h="50">
                    <a:moveTo>
                      <a:pt x="30" y="14"/>
                    </a:moveTo>
                    <a:lnTo>
                      <a:pt x="30" y="19"/>
                    </a:lnTo>
                    <a:lnTo>
                      <a:pt x="30" y="23"/>
                    </a:lnTo>
                    <a:lnTo>
                      <a:pt x="30" y="29"/>
                    </a:lnTo>
                    <a:lnTo>
                      <a:pt x="29" y="34"/>
                    </a:lnTo>
                    <a:lnTo>
                      <a:pt x="27" y="38"/>
                    </a:lnTo>
                    <a:lnTo>
                      <a:pt x="26" y="42"/>
                    </a:lnTo>
                    <a:lnTo>
                      <a:pt x="23" y="46"/>
                    </a:lnTo>
                    <a:lnTo>
                      <a:pt x="20" y="50"/>
                    </a:lnTo>
                    <a:lnTo>
                      <a:pt x="16" y="49"/>
                    </a:lnTo>
                    <a:lnTo>
                      <a:pt x="13" y="49"/>
                    </a:lnTo>
                    <a:lnTo>
                      <a:pt x="11" y="47"/>
                    </a:lnTo>
                    <a:lnTo>
                      <a:pt x="9" y="46"/>
                    </a:lnTo>
                    <a:lnTo>
                      <a:pt x="6" y="41"/>
                    </a:lnTo>
                    <a:lnTo>
                      <a:pt x="5" y="37"/>
                    </a:lnTo>
                    <a:lnTo>
                      <a:pt x="4" y="34"/>
                    </a:lnTo>
                    <a:lnTo>
                      <a:pt x="3" y="31"/>
                    </a:lnTo>
                    <a:lnTo>
                      <a:pt x="3" y="28"/>
                    </a:lnTo>
                    <a:lnTo>
                      <a:pt x="3" y="24"/>
                    </a:lnTo>
                    <a:lnTo>
                      <a:pt x="2" y="19"/>
                    </a:lnTo>
                    <a:lnTo>
                      <a:pt x="1" y="14"/>
                    </a:lnTo>
                    <a:lnTo>
                      <a:pt x="0" y="10"/>
                    </a:lnTo>
                    <a:lnTo>
                      <a:pt x="1" y="7"/>
                    </a:lnTo>
                    <a:lnTo>
                      <a:pt x="2" y="4"/>
                    </a:lnTo>
                    <a:lnTo>
                      <a:pt x="5" y="2"/>
                    </a:lnTo>
                    <a:lnTo>
                      <a:pt x="7" y="1"/>
                    </a:lnTo>
                    <a:lnTo>
                      <a:pt x="9" y="0"/>
                    </a:lnTo>
                    <a:lnTo>
                      <a:pt x="12" y="0"/>
                    </a:lnTo>
                    <a:lnTo>
                      <a:pt x="15" y="0"/>
                    </a:lnTo>
                    <a:lnTo>
                      <a:pt x="21" y="1"/>
                    </a:lnTo>
                    <a:lnTo>
                      <a:pt x="25" y="5"/>
                    </a:lnTo>
                    <a:lnTo>
                      <a:pt x="29" y="9"/>
                    </a:lnTo>
                    <a:lnTo>
                      <a:pt x="30" y="14"/>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03" name="Freeform 132"/>
              <p:cNvSpPr>
                <a:spLocks/>
              </p:cNvSpPr>
              <p:nvPr/>
            </p:nvSpPr>
            <p:spPr bwMode="auto">
              <a:xfrm>
                <a:off x="3635" y="2679"/>
                <a:ext cx="42" cy="55"/>
              </a:xfrm>
              <a:custGeom>
                <a:avLst/>
                <a:gdLst>
                  <a:gd name="T0" fmla="*/ 43 w 43"/>
                  <a:gd name="T1" fmla="*/ 19 h 56"/>
                  <a:gd name="T2" fmla="*/ 40 w 43"/>
                  <a:gd name="T3" fmla="*/ 22 h 56"/>
                  <a:gd name="T4" fmla="*/ 43 w 43"/>
                  <a:gd name="T5" fmla="*/ 25 h 56"/>
                  <a:gd name="T6" fmla="*/ 40 w 43"/>
                  <a:gd name="T7" fmla="*/ 26 h 56"/>
                  <a:gd name="T8" fmla="*/ 37 w 43"/>
                  <a:gd name="T9" fmla="*/ 29 h 56"/>
                  <a:gd name="T10" fmla="*/ 35 w 43"/>
                  <a:gd name="T11" fmla="*/ 33 h 56"/>
                  <a:gd name="T12" fmla="*/ 34 w 43"/>
                  <a:gd name="T13" fmla="*/ 36 h 56"/>
                  <a:gd name="T14" fmla="*/ 31 w 43"/>
                  <a:gd name="T15" fmla="*/ 39 h 56"/>
                  <a:gd name="T16" fmla="*/ 30 w 43"/>
                  <a:gd name="T17" fmla="*/ 42 h 56"/>
                  <a:gd name="T18" fmla="*/ 28 w 43"/>
                  <a:gd name="T19" fmla="*/ 45 h 56"/>
                  <a:gd name="T20" fmla="*/ 26 w 43"/>
                  <a:gd name="T21" fmla="*/ 48 h 56"/>
                  <a:gd name="T22" fmla="*/ 22 w 43"/>
                  <a:gd name="T23" fmla="*/ 53 h 56"/>
                  <a:gd name="T24" fmla="*/ 18 w 43"/>
                  <a:gd name="T25" fmla="*/ 56 h 56"/>
                  <a:gd name="T26" fmla="*/ 14 w 43"/>
                  <a:gd name="T27" fmla="*/ 56 h 56"/>
                  <a:gd name="T28" fmla="*/ 11 w 43"/>
                  <a:gd name="T29" fmla="*/ 56 h 56"/>
                  <a:gd name="T30" fmla="*/ 8 w 43"/>
                  <a:gd name="T31" fmla="*/ 55 h 56"/>
                  <a:gd name="T32" fmla="*/ 4 w 43"/>
                  <a:gd name="T33" fmla="*/ 53 h 56"/>
                  <a:gd name="T34" fmla="*/ 1 w 43"/>
                  <a:gd name="T35" fmla="*/ 48 h 56"/>
                  <a:gd name="T36" fmla="*/ 0 w 43"/>
                  <a:gd name="T37" fmla="*/ 43 h 56"/>
                  <a:gd name="T38" fmla="*/ 0 w 43"/>
                  <a:gd name="T39" fmla="*/ 38 h 56"/>
                  <a:gd name="T40" fmla="*/ 2 w 43"/>
                  <a:gd name="T41" fmla="*/ 34 h 56"/>
                  <a:gd name="T42" fmla="*/ 3 w 43"/>
                  <a:gd name="T43" fmla="*/ 28 h 56"/>
                  <a:gd name="T44" fmla="*/ 5 w 43"/>
                  <a:gd name="T45" fmla="*/ 23 h 56"/>
                  <a:gd name="T46" fmla="*/ 6 w 43"/>
                  <a:gd name="T47" fmla="*/ 19 h 56"/>
                  <a:gd name="T48" fmla="*/ 7 w 43"/>
                  <a:gd name="T49" fmla="*/ 14 h 56"/>
                  <a:gd name="T50" fmla="*/ 4 w 43"/>
                  <a:gd name="T51" fmla="*/ 11 h 56"/>
                  <a:gd name="T52" fmla="*/ 5 w 43"/>
                  <a:gd name="T53" fmla="*/ 8 h 56"/>
                  <a:gd name="T54" fmla="*/ 6 w 43"/>
                  <a:gd name="T55" fmla="*/ 7 h 56"/>
                  <a:gd name="T56" fmla="*/ 9 w 43"/>
                  <a:gd name="T57" fmla="*/ 5 h 56"/>
                  <a:gd name="T58" fmla="*/ 12 w 43"/>
                  <a:gd name="T59" fmla="*/ 4 h 56"/>
                  <a:gd name="T60" fmla="*/ 14 w 43"/>
                  <a:gd name="T61" fmla="*/ 3 h 56"/>
                  <a:gd name="T62" fmla="*/ 17 w 43"/>
                  <a:gd name="T63" fmla="*/ 2 h 56"/>
                  <a:gd name="T64" fmla="*/ 20 w 43"/>
                  <a:gd name="T65" fmla="*/ 1 h 56"/>
                  <a:gd name="T66" fmla="*/ 23 w 43"/>
                  <a:gd name="T67" fmla="*/ 0 h 56"/>
                  <a:gd name="T68" fmla="*/ 26 w 43"/>
                  <a:gd name="T69" fmla="*/ 2 h 56"/>
                  <a:gd name="T70" fmla="*/ 29 w 43"/>
                  <a:gd name="T71" fmla="*/ 4 h 56"/>
                  <a:gd name="T72" fmla="*/ 31 w 43"/>
                  <a:gd name="T73" fmla="*/ 6 h 56"/>
                  <a:gd name="T74" fmla="*/ 34 w 43"/>
                  <a:gd name="T75" fmla="*/ 8 h 56"/>
                  <a:gd name="T76" fmla="*/ 36 w 43"/>
                  <a:gd name="T77" fmla="*/ 10 h 56"/>
                  <a:gd name="T78" fmla="*/ 38 w 43"/>
                  <a:gd name="T79" fmla="*/ 13 h 56"/>
                  <a:gd name="T80" fmla="*/ 40 w 43"/>
                  <a:gd name="T81" fmla="*/ 15 h 56"/>
                  <a:gd name="T82" fmla="*/ 43 w 43"/>
                  <a:gd name="T83" fmla="*/ 19 h 56"/>
                  <a:gd name="T84" fmla="*/ 43 w 43"/>
                  <a:gd name="T85" fmla="*/ 19 h 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3"/>
                  <a:gd name="T130" fmla="*/ 0 h 56"/>
                  <a:gd name="T131" fmla="*/ 43 w 43"/>
                  <a:gd name="T132" fmla="*/ 56 h 5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3" h="56">
                    <a:moveTo>
                      <a:pt x="43" y="19"/>
                    </a:moveTo>
                    <a:lnTo>
                      <a:pt x="40" y="22"/>
                    </a:lnTo>
                    <a:lnTo>
                      <a:pt x="43" y="25"/>
                    </a:lnTo>
                    <a:lnTo>
                      <a:pt x="40" y="26"/>
                    </a:lnTo>
                    <a:lnTo>
                      <a:pt x="37" y="29"/>
                    </a:lnTo>
                    <a:lnTo>
                      <a:pt x="35" y="33"/>
                    </a:lnTo>
                    <a:lnTo>
                      <a:pt x="34" y="36"/>
                    </a:lnTo>
                    <a:lnTo>
                      <a:pt x="31" y="39"/>
                    </a:lnTo>
                    <a:lnTo>
                      <a:pt x="30" y="42"/>
                    </a:lnTo>
                    <a:lnTo>
                      <a:pt x="28" y="45"/>
                    </a:lnTo>
                    <a:lnTo>
                      <a:pt x="26" y="48"/>
                    </a:lnTo>
                    <a:lnTo>
                      <a:pt x="22" y="53"/>
                    </a:lnTo>
                    <a:lnTo>
                      <a:pt x="18" y="56"/>
                    </a:lnTo>
                    <a:lnTo>
                      <a:pt x="14" y="56"/>
                    </a:lnTo>
                    <a:lnTo>
                      <a:pt x="11" y="56"/>
                    </a:lnTo>
                    <a:lnTo>
                      <a:pt x="8" y="55"/>
                    </a:lnTo>
                    <a:lnTo>
                      <a:pt x="4" y="53"/>
                    </a:lnTo>
                    <a:lnTo>
                      <a:pt x="1" y="48"/>
                    </a:lnTo>
                    <a:lnTo>
                      <a:pt x="0" y="43"/>
                    </a:lnTo>
                    <a:lnTo>
                      <a:pt x="0" y="38"/>
                    </a:lnTo>
                    <a:lnTo>
                      <a:pt x="2" y="34"/>
                    </a:lnTo>
                    <a:lnTo>
                      <a:pt x="3" y="28"/>
                    </a:lnTo>
                    <a:lnTo>
                      <a:pt x="5" y="23"/>
                    </a:lnTo>
                    <a:lnTo>
                      <a:pt x="6" y="19"/>
                    </a:lnTo>
                    <a:lnTo>
                      <a:pt x="7" y="14"/>
                    </a:lnTo>
                    <a:lnTo>
                      <a:pt x="4" y="11"/>
                    </a:lnTo>
                    <a:lnTo>
                      <a:pt x="5" y="8"/>
                    </a:lnTo>
                    <a:lnTo>
                      <a:pt x="6" y="7"/>
                    </a:lnTo>
                    <a:lnTo>
                      <a:pt x="9" y="5"/>
                    </a:lnTo>
                    <a:lnTo>
                      <a:pt x="12" y="4"/>
                    </a:lnTo>
                    <a:lnTo>
                      <a:pt x="14" y="3"/>
                    </a:lnTo>
                    <a:lnTo>
                      <a:pt x="17" y="2"/>
                    </a:lnTo>
                    <a:lnTo>
                      <a:pt x="20" y="1"/>
                    </a:lnTo>
                    <a:lnTo>
                      <a:pt x="23" y="0"/>
                    </a:lnTo>
                    <a:lnTo>
                      <a:pt x="26" y="2"/>
                    </a:lnTo>
                    <a:lnTo>
                      <a:pt x="29" y="4"/>
                    </a:lnTo>
                    <a:lnTo>
                      <a:pt x="31" y="6"/>
                    </a:lnTo>
                    <a:lnTo>
                      <a:pt x="34" y="8"/>
                    </a:lnTo>
                    <a:lnTo>
                      <a:pt x="36" y="10"/>
                    </a:lnTo>
                    <a:lnTo>
                      <a:pt x="38" y="13"/>
                    </a:lnTo>
                    <a:lnTo>
                      <a:pt x="40" y="15"/>
                    </a:lnTo>
                    <a:lnTo>
                      <a:pt x="43" y="19"/>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04" name="Freeform 133"/>
              <p:cNvSpPr>
                <a:spLocks/>
              </p:cNvSpPr>
              <p:nvPr/>
            </p:nvSpPr>
            <p:spPr bwMode="auto">
              <a:xfrm>
                <a:off x="4025" y="2695"/>
                <a:ext cx="171" cy="69"/>
              </a:xfrm>
              <a:custGeom>
                <a:avLst/>
                <a:gdLst>
                  <a:gd name="T0" fmla="*/ 171 w 171"/>
                  <a:gd name="T1" fmla="*/ 0 h 69"/>
                  <a:gd name="T2" fmla="*/ 165 w 171"/>
                  <a:gd name="T3" fmla="*/ 3 h 69"/>
                  <a:gd name="T4" fmla="*/ 159 w 171"/>
                  <a:gd name="T5" fmla="*/ 6 h 69"/>
                  <a:gd name="T6" fmla="*/ 152 w 171"/>
                  <a:gd name="T7" fmla="*/ 8 h 69"/>
                  <a:gd name="T8" fmla="*/ 146 w 171"/>
                  <a:gd name="T9" fmla="*/ 11 h 69"/>
                  <a:gd name="T10" fmla="*/ 139 w 171"/>
                  <a:gd name="T11" fmla="*/ 13 h 69"/>
                  <a:gd name="T12" fmla="*/ 133 w 171"/>
                  <a:gd name="T13" fmla="*/ 16 h 69"/>
                  <a:gd name="T14" fmla="*/ 126 w 171"/>
                  <a:gd name="T15" fmla="*/ 18 h 69"/>
                  <a:gd name="T16" fmla="*/ 120 w 171"/>
                  <a:gd name="T17" fmla="*/ 20 h 69"/>
                  <a:gd name="T18" fmla="*/ 114 w 171"/>
                  <a:gd name="T19" fmla="*/ 22 h 69"/>
                  <a:gd name="T20" fmla="*/ 107 w 171"/>
                  <a:gd name="T21" fmla="*/ 24 h 69"/>
                  <a:gd name="T22" fmla="*/ 101 w 171"/>
                  <a:gd name="T23" fmla="*/ 25 h 69"/>
                  <a:gd name="T24" fmla="*/ 94 w 171"/>
                  <a:gd name="T25" fmla="*/ 28 h 69"/>
                  <a:gd name="T26" fmla="*/ 88 w 171"/>
                  <a:gd name="T27" fmla="*/ 29 h 69"/>
                  <a:gd name="T28" fmla="*/ 82 w 171"/>
                  <a:gd name="T29" fmla="*/ 32 h 69"/>
                  <a:gd name="T30" fmla="*/ 76 w 171"/>
                  <a:gd name="T31" fmla="*/ 34 h 69"/>
                  <a:gd name="T32" fmla="*/ 70 w 171"/>
                  <a:gd name="T33" fmla="*/ 37 h 69"/>
                  <a:gd name="T34" fmla="*/ 66 w 171"/>
                  <a:gd name="T35" fmla="*/ 38 h 69"/>
                  <a:gd name="T36" fmla="*/ 62 w 171"/>
                  <a:gd name="T37" fmla="*/ 39 h 69"/>
                  <a:gd name="T38" fmla="*/ 59 w 171"/>
                  <a:gd name="T39" fmla="*/ 40 h 69"/>
                  <a:gd name="T40" fmla="*/ 56 w 171"/>
                  <a:gd name="T41" fmla="*/ 42 h 69"/>
                  <a:gd name="T42" fmla="*/ 52 w 171"/>
                  <a:gd name="T43" fmla="*/ 43 h 69"/>
                  <a:gd name="T44" fmla="*/ 48 w 171"/>
                  <a:gd name="T45" fmla="*/ 45 h 69"/>
                  <a:gd name="T46" fmla="*/ 45 w 171"/>
                  <a:gd name="T47" fmla="*/ 48 h 69"/>
                  <a:gd name="T48" fmla="*/ 42 w 171"/>
                  <a:gd name="T49" fmla="*/ 50 h 69"/>
                  <a:gd name="T50" fmla="*/ 38 w 171"/>
                  <a:gd name="T51" fmla="*/ 51 h 69"/>
                  <a:gd name="T52" fmla="*/ 35 w 171"/>
                  <a:gd name="T53" fmla="*/ 53 h 69"/>
                  <a:gd name="T54" fmla="*/ 32 w 171"/>
                  <a:gd name="T55" fmla="*/ 55 h 69"/>
                  <a:gd name="T56" fmla="*/ 29 w 171"/>
                  <a:gd name="T57" fmla="*/ 58 h 69"/>
                  <a:gd name="T58" fmla="*/ 26 w 171"/>
                  <a:gd name="T59" fmla="*/ 60 h 69"/>
                  <a:gd name="T60" fmla="*/ 23 w 171"/>
                  <a:gd name="T61" fmla="*/ 63 h 69"/>
                  <a:gd name="T62" fmla="*/ 20 w 171"/>
                  <a:gd name="T63" fmla="*/ 66 h 69"/>
                  <a:gd name="T64" fmla="*/ 18 w 171"/>
                  <a:gd name="T65" fmla="*/ 69 h 69"/>
                  <a:gd name="T66" fmla="*/ 13 w 171"/>
                  <a:gd name="T67" fmla="*/ 68 h 69"/>
                  <a:gd name="T68" fmla="*/ 10 w 171"/>
                  <a:gd name="T69" fmla="*/ 68 h 69"/>
                  <a:gd name="T70" fmla="*/ 6 w 171"/>
                  <a:gd name="T71" fmla="*/ 68 h 69"/>
                  <a:gd name="T72" fmla="*/ 4 w 171"/>
                  <a:gd name="T73" fmla="*/ 67 h 69"/>
                  <a:gd name="T74" fmla="*/ 1 w 171"/>
                  <a:gd name="T75" fmla="*/ 64 h 69"/>
                  <a:gd name="T76" fmla="*/ 0 w 171"/>
                  <a:gd name="T77" fmla="*/ 62 h 69"/>
                  <a:gd name="T78" fmla="*/ 0 w 171"/>
                  <a:gd name="T79" fmla="*/ 58 h 69"/>
                  <a:gd name="T80" fmla="*/ 2 w 171"/>
                  <a:gd name="T81" fmla="*/ 54 h 69"/>
                  <a:gd name="T82" fmla="*/ 11 w 171"/>
                  <a:gd name="T83" fmla="*/ 49 h 69"/>
                  <a:gd name="T84" fmla="*/ 21 w 171"/>
                  <a:gd name="T85" fmla="*/ 43 h 69"/>
                  <a:gd name="T86" fmla="*/ 31 w 171"/>
                  <a:gd name="T87" fmla="*/ 39 h 69"/>
                  <a:gd name="T88" fmla="*/ 41 w 171"/>
                  <a:gd name="T89" fmla="*/ 35 h 69"/>
                  <a:gd name="T90" fmla="*/ 51 w 171"/>
                  <a:gd name="T91" fmla="*/ 30 h 69"/>
                  <a:gd name="T92" fmla="*/ 61 w 171"/>
                  <a:gd name="T93" fmla="*/ 25 h 69"/>
                  <a:gd name="T94" fmla="*/ 71 w 171"/>
                  <a:gd name="T95" fmla="*/ 21 h 69"/>
                  <a:gd name="T96" fmla="*/ 82 w 171"/>
                  <a:gd name="T97" fmla="*/ 18 h 69"/>
                  <a:gd name="T98" fmla="*/ 92 w 171"/>
                  <a:gd name="T99" fmla="*/ 13 h 69"/>
                  <a:gd name="T100" fmla="*/ 103 w 171"/>
                  <a:gd name="T101" fmla="*/ 10 h 69"/>
                  <a:gd name="T102" fmla="*/ 114 w 171"/>
                  <a:gd name="T103" fmla="*/ 7 h 69"/>
                  <a:gd name="T104" fmla="*/ 125 w 171"/>
                  <a:gd name="T105" fmla="*/ 5 h 69"/>
                  <a:gd name="T106" fmla="*/ 136 w 171"/>
                  <a:gd name="T107" fmla="*/ 3 h 69"/>
                  <a:gd name="T108" fmla="*/ 147 w 171"/>
                  <a:gd name="T109" fmla="*/ 2 h 69"/>
                  <a:gd name="T110" fmla="*/ 159 w 171"/>
                  <a:gd name="T111" fmla="*/ 0 h 69"/>
                  <a:gd name="T112" fmla="*/ 171 w 171"/>
                  <a:gd name="T113" fmla="*/ 0 h 69"/>
                  <a:gd name="T114" fmla="*/ 171 w 171"/>
                  <a:gd name="T115" fmla="*/ 0 h 6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71"/>
                  <a:gd name="T175" fmla="*/ 0 h 69"/>
                  <a:gd name="T176" fmla="*/ 171 w 171"/>
                  <a:gd name="T177" fmla="*/ 69 h 6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71" h="69">
                    <a:moveTo>
                      <a:pt x="171" y="0"/>
                    </a:moveTo>
                    <a:lnTo>
                      <a:pt x="165" y="3"/>
                    </a:lnTo>
                    <a:lnTo>
                      <a:pt x="159" y="6"/>
                    </a:lnTo>
                    <a:lnTo>
                      <a:pt x="152" y="8"/>
                    </a:lnTo>
                    <a:lnTo>
                      <a:pt x="146" y="11"/>
                    </a:lnTo>
                    <a:lnTo>
                      <a:pt x="139" y="13"/>
                    </a:lnTo>
                    <a:lnTo>
                      <a:pt x="133" y="16"/>
                    </a:lnTo>
                    <a:lnTo>
                      <a:pt x="126" y="18"/>
                    </a:lnTo>
                    <a:lnTo>
                      <a:pt x="120" y="20"/>
                    </a:lnTo>
                    <a:lnTo>
                      <a:pt x="114" y="22"/>
                    </a:lnTo>
                    <a:lnTo>
                      <a:pt x="107" y="24"/>
                    </a:lnTo>
                    <a:lnTo>
                      <a:pt x="101" y="25"/>
                    </a:lnTo>
                    <a:lnTo>
                      <a:pt x="94" y="28"/>
                    </a:lnTo>
                    <a:lnTo>
                      <a:pt x="88" y="29"/>
                    </a:lnTo>
                    <a:lnTo>
                      <a:pt x="82" y="32"/>
                    </a:lnTo>
                    <a:lnTo>
                      <a:pt x="76" y="34"/>
                    </a:lnTo>
                    <a:lnTo>
                      <a:pt x="70" y="37"/>
                    </a:lnTo>
                    <a:lnTo>
                      <a:pt x="66" y="38"/>
                    </a:lnTo>
                    <a:lnTo>
                      <a:pt x="62" y="39"/>
                    </a:lnTo>
                    <a:lnTo>
                      <a:pt x="59" y="40"/>
                    </a:lnTo>
                    <a:lnTo>
                      <a:pt x="56" y="42"/>
                    </a:lnTo>
                    <a:lnTo>
                      <a:pt x="52" y="43"/>
                    </a:lnTo>
                    <a:lnTo>
                      <a:pt x="48" y="45"/>
                    </a:lnTo>
                    <a:lnTo>
                      <a:pt x="45" y="48"/>
                    </a:lnTo>
                    <a:lnTo>
                      <a:pt x="42" y="50"/>
                    </a:lnTo>
                    <a:lnTo>
                      <a:pt x="38" y="51"/>
                    </a:lnTo>
                    <a:lnTo>
                      <a:pt x="35" y="53"/>
                    </a:lnTo>
                    <a:lnTo>
                      <a:pt x="32" y="55"/>
                    </a:lnTo>
                    <a:lnTo>
                      <a:pt x="29" y="58"/>
                    </a:lnTo>
                    <a:lnTo>
                      <a:pt x="26" y="60"/>
                    </a:lnTo>
                    <a:lnTo>
                      <a:pt x="23" y="63"/>
                    </a:lnTo>
                    <a:lnTo>
                      <a:pt x="20" y="66"/>
                    </a:lnTo>
                    <a:lnTo>
                      <a:pt x="18" y="69"/>
                    </a:lnTo>
                    <a:lnTo>
                      <a:pt x="13" y="68"/>
                    </a:lnTo>
                    <a:lnTo>
                      <a:pt x="10" y="68"/>
                    </a:lnTo>
                    <a:lnTo>
                      <a:pt x="6" y="68"/>
                    </a:lnTo>
                    <a:lnTo>
                      <a:pt x="4" y="67"/>
                    </a:lnTo>
                    <a:lnTo>
                      <a:pt x="1" y="64"/>
                    </a:lnTo>
                    <a:lnTo>
                      <a:pt x="0" y="62"/>
                    </a:lnTo>
                    <a:lnTo>
                      <a:pt x="0" y="58"/>
                    </a:lnTo>
                    <a:lnTo>
                      <a:pt x="2" y="54"/>
                    </a:lnTo>
                    <a:lnTo>
                      <a:pt x="11" y="49"/>
                    </a:lnTo>
                    <a:lnTo>
                      <a:pt x="21" y="43"/>
                    </a:lnTo>
                    <a:lnTo>
                      <a:pt x="31" y="39"/>
                    </a:lnTo>
                    <a:lnTo>
                      <a:pt x="41" y="35"/>
                    </a:lnTo>
                    <a:lnTo>
                      <a:pt x="51" y="30"/>
                    </a:lnTo>
                    <a:lnTo>
                      <a:pt x="61" y="25"/>
                    </a:lnTo>
                    <a:lnTo>
                      <a:pt x="71" y="21"/>
                    </a:lnTo>
                    <a:lnTo>
                      <a:pt x="82" y="18"/>
                    </a:lnTo>
                    <a:lnTo>
                      <a:pt x="92" y="13"/>
                    </a:lnTo>
                    <a:lnTo>
                      <a:pt x="103" y="10"/>
                    </a:lnTo>
                    <a:lnTo>
                      <a:pt x="114" y="7"/>
                    </a:lnTo>
                    <a:lnTo>
                      <a:pt x="125" y="5"/>
                    </a:lnTo>
                    <a:lnTo>
                      <a:pt x="136" y="3"/>
                    </a:lnTo>
                    <a:lnTo>
                      <a:pt x="147" y="2"/>
                    </a:lnTo>
                    <a:lnTo>
                      <a:pt x="159" y="0"/>
                    </a:lnTo>
                    <a:lnTo>
                      <a:pt x="171" y="0"/>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05" name="Freeform 134"/>
              <p:cNvSpPr>
                <a:spLocks/>
              </p:cNvSpPr>
              <p:nvPr/>
            </p:nvSpPr>
            <p:spPr bwMode="auto">
              <a:xfrm>
                <a:off x="4218" y="2735"/>
                <a:ext cx="33" cy="25"/>
              </a:xfrm>
              <a:custGeom>
                <a:avLst/>
                <a:gdLst>
                  <a:gd name="T0" fmla="*/ 33 w 33"/>
                  <a:gd name="T1" fmla="*/ 17 h 25"/>
                  <a:gd name="T2" fmla="*/ 30 w 33"/>
                  <a:gd name="T3" fmla="*/ 20 h 25"/>
                  <a:gd name="T4" fmla="*/ 27 w 33"/>
                  <a:gd name="T5" fmla="*/ 22 h 25"/>
                  <a:gd name="T6" fmla="*/ 24 w 33"/>
                  <a:gd name="T7" fmla="*/ 23 h 25"/>
                  <a:gd name="T8" fmla="*/ 21 w 33"/>
                  <a:gd name="T9" fmla="*/ 25 h 25"/>
                  <a:gd name="T10" fmla="*/ 17 w 33"/>
                  <a:gd name="T11" fmla="*/ 25 h 25"/>
                  <a:gd name="T12" fmla="*/ 14 w 33"/>
                  <a:gd name="T13" fmla="*/ 25 h 25"/>
                  <a:gd name="T14" fmla="*/ 11 w 33"/>
                  <a:gd name="T15" fmla="*/ 24 h 25"/>
                  <a:gd name="T16" fmla="*/ 8 w 33"/>
                  <a:gd name="T17" fmla="*/ 23 h 25"/>
                  <a:gd name="T18" fmla="*/ 3 w 33"/>
                  <a:gd name="T19" fmla="*/ 18 h 25"/>
                  <a:gd name="T20" fmla="*/ 1 w 33"/>
                  <a:gd name="T21" fmla="*/ 13 h 25"/>
                  <a:gd name="T22" fmla="*/ 0 w 33"/>
                  <a:gd name="T23" fmla="*/ 10 h 25"/>
                  <a:gd name="T24" fmla="*/ 0 w 33"/>
                  <a:gd name="T25" fmla="*/ 7 h 25"/>
                  <a:gd name="T26" fmla="*/ 1 w 33"/>
                  <a:gd name="T27" fmla="*/ 3 h 25"/>
                  <a:gd name="T28" fmla="*/ 3 w 33"/>
                  <a:gd name="T29" fmla="*/ 0 h 25"/>
                  <a:gd name="T30" fmla="*/ 7 w 33"/>
                  <a:gd name="T31" fmla="*/ 2 h 25"/>
                  <a:gd name="T32" fmla="*/ 12 w 33"/>
                  <a:gd name="T33" fmla="*/ 2 h 25"/>
                  <a:gd name="T34" fmla="*/ 15 w 33"/>
                  <a:gd name="T35" fmla="*/ 1 h 25"/>
                  <a:gd name="T36" fmla="*/ 18 w 33"/>
                  <a:gd name="T37" fmla="*/ 1 h 25"/>
                  <a:gd name="T38" fmla="*/ 21 w 33"/>
                  <a:gd name="T39" fmla="*/ 1 h 25"/>
                  <a:gd name="T40" fmla="*/ 24 w 33"/>
                  <a:gd name="T41" fmla="*/ 1 h 25"/>
                  <a:gd name="T42" fmla="*/ 29 w 33"/>
                  <a:gd name="T43" fmla="*/ 2 h 25"/>
                  <a:gd name="T44" fmla="*/ 32 w 33"/>
                  <a:gd name="T45" fmla="*/ 4 h 25"/>
                  <a:gd name="T46" fmla="*/ 33 w 33"/>
                  <a:gd name="T47" fmla="*/ 7 h 25"/>
                  <a:gd name="T48" fmla="*/ 33 w 33"/>
                  <a:gd name="T49" fmla="*/ 10 h 25"/>
                  <a:gd name="T50" fmla="*/ 33 w 33"/>
                  <a:gd name="T51" fmla="*/ 13 h 25"/>
                  <a:gd name="T52" fmla="*/ 33 w 33"/>
                  <a:gd name="T53" fmla="*/ 17 h 25"/>
                  <a:gd name="T54" fmla="*/ 33 w 33"/>
                  <a:gd name="T55" fmla="*/ 17 h 2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
                  <a:gd name="T85" fmla="*/ 0 h 25"/>
                  <a:gd name="T86" fmla="*/ 33 w 33"/>
                  <a:gd name="T87" fmla="*/ 25 h 2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 h="25">
                    <a:moveTo>
                      <a:pt x="33" y="17"/>
                    </a:moveTo>
                    <a:lnTo>
                      <a:pt x="30" y="20"/>
                    </a:lnTo>
                    <a:lnTo>
                      <a:pt x="27" y="22"/>
                    </a:lnTo>
                    <a:lnTo>
                      <a:pt x="24" y="23"/>
                    </a:lnTo>
                    <a:lnTo>
                      <a:pt x="21" y="25"/>
                    </a:lnTo>
                    <a:lnTo>
                      <a:pt x="17" y="25"/>
                    </a:lnTo>
                    <a:lnTo>
                      <a:pt x="14" y="25"/>
                    </a:lnTo>
                    <a:lnTo>
                      <a:pt x="11" y="24"/>
                    </a:lnTo>
                    <a:lnTo>
                      <a:pt x="8" y="23"/>
                    </a:lnTo>
                    <a:lnTo>
                      <a:pt x="3" y="18"/>
                    </a:lnTo>
                    <a:lnTo>
                      <a:pt x="1" y="13"/>
                    </a:lnTo>
                    <a:lnTo>
                      <a:pt x="0" y="10"/>
                    </a:lnTo>
                    <a:lnTo>
                      <a:pt x="0" y="7"/>
                    </a:lnTo>
                    <a:lnTo>
                      <a:pt x="1" y="3"/>
                    </a:lnTo>
                    <a:lnTo>
                      <a:pt x="3" y="0"/>
                    </a:lnTo>
                    <a:lnTo>
                      <a:pt x="7" y="2"/>
                    </a:lnTo>
                    <a:lnTo>
                      <a:pt x="12" y="2"/>
                    </a:lnTo>
                    <a:lnTo>
                      <a:pt x="15" y="1"/>
                    </a:lnTo>
                    <a:lnTo>
                      <a:pt x="18" y="1"/>
                    </a:lnTo>
                    <a:lnTo>
                      <a:pt x="21" y="1"/>
                    </a:lnTo>
                    <a:lnTo>
                      <a:pt x="24" y="1"/>
                    </a:lnTo>
                    <a:lnTo>
                      <a:pt x="29" y="2"/>
                    </a:lnTo>
                    <a:lnTo>
                      <a:pt x="32" y="4"/>
                    </a:lnTo>
                    <a:lnTo>
                      <a:pt x="33" y="7"/>
                    </a:lnTo>
                    <a:lnTo>
                      <a:pt x="33" y="10"/>
                    </a:lnTo>
                    <a:lnTo>
                      <a:pt x="33" y="13"/>
                    </a:lnTo>
                    <a:lnTo>
                      <a:pt x="33" y="17"/>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06" name="Freeform 135"/>
              <p:cNvSpPr>
                <a:spLocks/>
              </p:cNvSpPr>
              <p:nvPr/>
            </p:nvSpPr>
            <p:spPr bwMode="auto">
              <a:xfrm>
                <a:off x="4273" y="2740"/>
                <a:ext cx="255" cy="181"/>
              </a:xfrm>
              <a:custGeom>
                <a:avLst/>
                <a:gdLst>
                  <a:gd name="T0" fmla="*/ 250 w 255"/>
                  <a:gd name="T1" fmla="*/ 8 h 181"/>
                  <a:gd name="T2" fmla="*/ 243 w 255"/>
                  <a:gd name="T3" fmla="*/ 18 h 181"/>
                  <a:gd name="T4" fmla="*/ 234 w 255"/>
                  <a:gd name="T5" fmla="*/ 26 h 181"/>
                  <a:gd name="T6" fmla="*/ 224 w 255"/>
                  <a:gd name="T7" fmla="*/ 36 h 181"/>
                  <a:gd name="T8" fmla="*/ 215 w 255"/>
                  <a:gd name="T9" fmla="*/ 44 h 181"/>
                  <a:gd name="T10" fmla="*/ 204 w 255"/>
                  <a:gd name="T11" fmla="*/ 51 h 181"/>
                  <a:gd name="T12" fmla="*/ 194 w 255"/>
                  <a:gd name="T13" fmla="*/ 59 h 181"/>
                  <a:gd name="T14" fmla="*/ 185 w 255"/>
                  <a:gd name="T15" fmla="*/ 67 h 181"/>
                  <a:gd name="T16" fmla="*/ 170 w 255"/>
                  <a:gd name="T17" fmla="*/ 77 h 181"/>
                  <a:gd name="T18" fmla="*/ 148 w 255"/>
                  <a:gd name="T19" fmla="*/ 90 h 181"/>
                  <a:gd name="T20" fmla="*/ 129 w 255"/>
                  <a:gd name="T21" fmla="*/ 104 h 181"/>
                  <a:gd name="T22" fmla="*/ 110 w 255"/>
                  <a:gd name="T23" fmla="*/ 118 h 181"/>
                  <a:gd name="T24" fmla="*/ 91 w 255"/>
                  <a:gd name="T25" fmla="*/ 133 h 181"/>
                  <a:gd name="T26" fmla="*/ 71 w 255"/>
                  <a:gd name="T27" fmla="*/ 147 h 181"/>
                  <a:gd name="T28" fmla="*/ 51 w 255"/>
                  <a:gd name="T29" fmla="*/ 162 h 181"/>
                  <a:gd name="T30" fmla="*/ 31 w 255"/>
                  <a:gd name="T31" fmla="*/ 175 h 181"/>
                  <a:gd name="T32" fmla="*/ 19 w 255"/>
                  <a:gd name="T33" fmla="*/ 178 h 181"/>
                  <a:gd name="T34" fmla="*/ 14 w 255"/>
                  <a:gd name="T35" fmla="*/ 178 h 181"/>
                  <a:gd name="T36" fmla="*/ 7 w 255"/>
                  <a:gd name="T37" fmla="*/ 172 h 181"/>
                  <a:gd name="T38" fmla="*/ 2 w 255"/>
                  <a:gd name="T39" fmla="*/ 166 h 181"/>
                  <a:gd name="T40" fmla="*/ 0 w 255"/>
                  <a:gd name="T41" fmla="*/ 160 h 181"/>
                  <a:gd name="T42" fmla="*/ 13 w 255"/>
                  <a:gd name="T43" fmla="*/ 143 h 181"/>
                  <a:gd name="T44" fmla="*/ 41 w 255"/>
                  <a:gd name="T45" fmla="*/ 120 h 181"/>
                  <a:gd name="T46" fmla="*/ 69 w 255"/>
                  <a:gd name="T47" fmla="*/ 98 h 181"/>
                  <a:gd name="T48" fmla="*/ 99 w 255"/>
                  <a:gd name="T49" fmla="*/ 78 h 181"/>
                  <a:gd name="T50" fmla="*/ 128 w 255"/>
                  <a:gd name="T51" fmla="*/ 59 h 181"/>
                  <a:gd name="T52" fmla="*/ 159 w 255"/>
                  <a:gd name="T53" fmla="*/ 42 h 181"/>
                  <a:gd name="T54" fmla="*/ 189 w 255"/>
                  <a:gd name="T55" fmla="*/ 25 h 181"/>
                  <a:gd name="T56" fmla="*/ 220 w 255"/>
                  <a:gd name="T57" fmla="*/ 9 h 181"/>
                  <a:gd name="T58" fmla="*/ 240 w 255"/>
                  <a:gd name="T59" fmla="*/ 2 h 181"/>
                  <a:gd name="T60" fmla="*/ 250 w 255"/>
                  <a:gd name="T61" fmla="*/ 0 h 181"/>
                  <a:gd name="T62" fmla="*/ 255 w 255"/>
                  <a:gd name="T63" fmla="*/ 4 h 18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5"/>
                  <a:gd name="T97" fmla="*/ 0 h 181"/>
                  <a:gd name="T98" fmla="*/ 255 w 255"/>
                  <a:gd name="T99" fmla="*/ 181 h 18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5" h="181">
                    <a:moveTo>
                      <a:pt x="255" y="4"/>
                    </a:moveTo>
                    <a:lnTo>
                      <a:pt x="250" y="8"/>
                    </a:lnTo>
                    <a:lnTo>
                      <a:pt x="247" y="13"/>
                    </a:lnTo>
                    <a:lnTo>
                      <a:pt x="243" y="18"/>
                    </a:lnTo>
                    <a:lnTo>
                      <a:pt x="238" y="22"/>
                    </a:lnTo>
                    <a:lnTo>
                      <a:pt x="234" y="26"/>
                    </a:lnTo>
                    <a:lnTo>
                      <a:pt x="229" y="31"/>
                    </a:lnTo>
                    <a:lnTo>
                      <a:pt x="224" y="36"/>
                    </a:lnTo>
                    <a:lnTo>
                      <a:pt x="220" y="40"/>
                    </a:lnTo>
                    <a:lnTo>
                      <a:pt x="215" y="44"/>
                    </a:lnTo>
                    <a:lnTo>
                      <a:pt x="209" y="47"/>
                    </a:lnTo>
                    <a:lnTo>
                      <a:pt x="204" y="51"/>
                    </a:lnTo>
                    <a:lnTo>
                      <a:pt x="200" y="55"/>
                    </a:lnTo>
                    <a:lnTo>
                      <a:pt x="194" y="59"/>
                    </a:lnTo>
                    <a:lnTo>
                      <a:pt x="190" y="64"/>
                    </a:lnTo>
                    <a:lnTo>
                      <a:pt x="185" y="67"/>
                    </a:lnTo>
                    <a:lnTo>
                      <a:pt x="180" y="72"/>
                    </a:lnTo>
                    <a:lnTo>
                      <a:pt x="170" y="77"/>
                    </a:lnTo>
                    <a:lnTo>
                      <a:pt x="160" y="83"/>
                    </a:lnTo>
                    <a:lnTo>
                      <a:pt x="148" y="90"/>
                    </a:lnTo>
                    <a:lnTo>
                      <a:pt x="139" y="97"/>
                    </a:lnTo>
                    <a:lnTo>
                      <a:pt x="129" y="104"/>
                    </a:lnTo>
                    <a:lnTo>
                      <a:pt x="119" y="111"/>
                    </a:lnTo>
                    <a:lnTo>
                      <a:pt x="110" y="118"/>
                    </a:lnTo>
                    <a:lnTo>
                      <a:pt x="101" y="125"/>
                    </a:lnTo>
                    <a:lnTo>
                      <a:pt x="91" y="133"/>
                    </a:lnTo>
                    <a:lnTo>
                      <a:pt x="81" y="140"/>
                    </a:lnTo>
                    <a:lnTo>
                      <a:pt x="71" y="147"/>
                    </a:lnTo>
                    <a:lnTo>
                      <a:pt x="62" y="154"/>
                    </a:lnTo>
                    <a:lnTo>
                      <a:pt x="51" y="162"/>
                    </a:lnTo>
                    <a:lnTo>
                      <a:pt x="42" y="169"/>
                    </a:lnTo>
                    <a:lnTo>
                      <a:pt x="31" y="175"/>
                    </a:lnTo>
                    <a:lnTo>
                      <a:pt x="21" y="181"/>
                    </a:lnTo>
                    <a:lnTo>
                      <a:pt x="19" y="178"/>
                    </a:lnTo>
                    <a:lnTo>
                      <a:pt x="17" y="181"/>
                    </a:lnTo>
                    <a:lnTo>
                      <a:pt x="14" y="178"/>
                    </a:lnTo>
                    <a:lnTo>
                      <a:pt x="11" y="175"/>
                    </a:lnTo>
                    <a:lnTo>
                      <a:pt x="7" y="172"/>
                    </a:lnTo>
                    <a:lnTo>
                      <a:pt x="5" y="169"/>
                    </a:lnTo>
                    <a:lnTo>
                      <a:pt x="2" y="166"/>
                    </a:lnTo>
                    <a:lnTo>
                      <a:pt x="1" y="163"/>
                    </a:lnTo>
                    <a:lnTo>
                      <a:pt x="0" y="160"/>
                    </a:lnTo>
                    <a:lnTo>
                      <a:pt x="0" y="155"/>
                    </a:lnTo>
                    <a:lnTo>
                      <a:pt x="13" y="143"/>
                    </a:lnTo>
                    <a:lnTo>
                      <a:pt x="27" y="132"/>
                    </a:lnTo>
                    <a:lnTo>
                      <a:pt x="41" y="120"/>
                    </a:lnTo>
                    <a:lnTo>
                      <a:pt x="55" y="109"/>
                    </a:lnTo>
                    <a:lnTo>
                      <a:pt x="69" y="98"/>
                    </a:lnTo>
                    <a:lnTo>
                      <a:pt x="84" y="88"/>
                    </a:lnTo>
                    <a:lnTo>
                      <a:pt x="99" y="78"/>
                    </a:lnTo>
                    <a:lnTo>
                      <a:pt x="114" y="69"/>
                    </a:lnTo>
                    <a:lnTo>
                      <a:pt x="128" y="59"/>
                    </a:lnTo>
                    <a:lnTo>
                      <a:pt x="143" y="51"/>
                    </a:lnTo>
                    <a:lnTo>
                      <a:pt x="159" y="42"/>
                    </a:lnTo>
                    <a:lnTo>
                      <a:pt x="174" y="34"/>
                    </a:lnTo>
                    <a:lnTo>
                      <a:pt x="189" y="25"/>
                    </a:lnTo>
                    <a:lnTo>
                      <a:pt x="204" y="17"/>
                    </a:lnTo>
                    <a:lnTo>
                      <a:pt x="220" y="9"/>
                    </a:lnTo>
                    <a:lnTo>
                      <a:pt x="235" y="2"/>
                    </a:lnTo>
                    <a:lnTo>
                      <a:pt x="240" y="2"/>
                    </a:lnTo>
                    <a:lnTo>
                      <a:pt x="246" y="0"/>
                    </a:lnTo>
                    <a:lnTo>
                      <a:pt x="250" y="0"/>
                    </a:lnTo>
                    <a:lnTo>
                      <a:pt x="255" y="4"/>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07" name="Freeform 136"/>
              <p:cNvSpPr>
                <a:spLocks/>
              </p:cNvSpPr>
              <p:nvPr/>
            </p:nvSpPr>
            <p:spPr bwMode="auto">
              <a:xfrm>
                <a:off x="4207" y="2772"/>
                <a:ext cx="20" cy="17"/>
              </a:xfrm>
              <a:custGeom>
                <a:avLst/>
                <a:gdLst>
                  <a:gd name="T0" fmla="*/ 19 w 20"/>
                  <a:gd name="T1" fmla="*/ 7 h 18"/>
                  <a:gd name="T2" fmla="*/ 19 w 20"/>
                  <a:gd name="T3" fmla="*/ 9 h 18"/>
                  <a:gd name="T4" fmla="*/ 20 w 20"/>
                  <a:gd name="T5" fmla="*/ 13 h 18"/>
                  <a:gd name="T6" fmla="*/ 19 w 20"/>
                  <a:gd name="T7" fmla="*/ 15 h 18"/>
                  <a:gd name="T8" fmla="*/ 17 w 20"/>
                  <a:gd name="T9" fmla="*/ 18 h 18"/>
                  <a:gd name="T10" fmla="*/ 13 w 20"/>
                  <a:gd name="T11" fmla="*/ 18 h 18"/>
                  <a:gd name="T12" fmla="*/ 11 w 20"/>
                  <a:gd name="T13" fmla="*/ 18 h 18"/>
                  <a:gd name="T14" fmla="*/ 8 w 20"/>
                  <a:gd name="T15" fmla="*/ 17 h 18"/>
                  <a:gd name="T16" fmla="*/ 6 w 20"/>
                  <a:gd name="T17" fmla="*/ 16 h 18"/>
                  <a:gd name="T18" fmla="*/ 2 w 20"/>
                  <a:gd name="T19" fmla="*/ 12 h 18"/>
                  <a:gd name="T20" fmla="*/ 0 w 20"/>
                  <a:gd name="T21" fmla="*/ 7 h 18"/>
                  <a:gd name="T22" fmla="*/ 1 w 20"/>
                  <a:gd name="T23" fmla="*/ 4 h 18"/>
                  <a:gd name="T24" fmla="*/ 3 w 20"/>
                  <a:gd name="T25" fmla="*/ 2 h 18"/>
                  <a:gd name="T26" fmla="*/ 6 w 20"/>
                  <a:gd name="T27" fmla="*/ 0 h 18"/>
                  <a:gd name="T28" fmla="*/ 9 w 20"/>
                  <a:gd name="T29" fmla="*/ 0 h 18"/>
                  <a:gd name="T30" fmla="*/ 12 w 20"/>
                  <a:gd name="T31" fmla="*/ 0 h 18"/>
                  <a:gd name="T32" fmla="*/ 15 w 20"/>
                  <a:gd name="T33" fmla="*/ 2 h 18"/>
                  <a:gd name="T34" fmla="*/ 17 w 20"/>
                  <a:gd name="T35" fmla="*/ 4 h 18"/>
                  <a:gd name="T36" fmla="*/ 19 w 20"/>
                  <a:gd name="T37" fmla="*/ 7 h 18"/>
                  <a:gd name="T38" fmla="*/ 19 w 20"/>
                  <a:gd name="T39" fmla="*/ 7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
                  <a:gd name="T61" fmla="*/ 0 h 18"/>
                  <a:gd name="T62" fmla="*/ 20 w 20"/>
                  <a:gd name="T63" fmla="*/ 18 h 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 h="18">
                    <a:moveTo>
                      <a:pt x="19" y="7"/>
                    </a:moveTo>
                    <a:lnTo>
                      <a:pt x="19" y="9"/>
                    </a:lnTo>
                    <a:lnTo>
                      <a:pt x="20" y="13"/>
                    </a:lnTo>
                    <a:lnTo>
                      <a:pt x="19" y="15"/>
                    </a:lnTo>
                    <a:lnTo>
                      <a:pt x="17" y="18"/>
                    </a:lnTo>
                    <a:lnTo>
                      <a:pt x="13" y="18"/>
                    </a:lnTo>
                    <a:lnTo>
                      <a:pt x="11" y="18"/>
                    </a:lnTo>
                    <a:lnTo>
                      <a:pt x="8" y="17"/>
                    </a:lnTo>
                    <a:lnTo>
                      <a:pt x="6" y="16"/>
                    </a:lnTo>
                    <a:lnTo>
                      <a:pt x="2" y="12"/>
                    </a:lnTo>
                    <a:lnTo>
                      <a:pt x="0" y="7"/>
                    </a:lnTo>
                    <a:lnTo>
                      <a:pt x="1" y="4"/>
                    </a:lnTo>
                    <a:lnTo>
                      <a:pt x="3" y="2"/>
                    </a:lnTo>
                    <a:lnTo>
                      <a:pt x="6" y="0"/>
                    </a:lnTo>
                    <a:lnTo>
                      <a:pt x="9" y="0"/>
                    </a:lnTo>
                    <a:lnTo>
                      <a:pt x="12" y="0"/>
                    </a:lnTo>
                    <a:lnTo>
                      <a:pt x="15" y="2"/>
                    </a:lnTo>
                    <a:lnTo>
                      <a:pt x="17" y="4"/>
                    </a:lnTo>
                    <a:lnTo>
                      <a:pt x="19" y="7"/>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08" name="Freeform 137"/>
              <p:cNvSpPr>
                <a:spLocks/>
              </p:cNvSpPr>
              <p:nvPr/>
            </p:nvSpPr>
            <p:spPr bwMode="auto">
              <a:xfrm>
                <a:off x="3569" y="2782"/>
                <a:ext cx="401" cy="154"/>
              </a:xfrm>
              <a:custGeom>
                <a:avLst/>
                <a:gdLst>
                  <a:gd name="T0" fmla="*/ 395 w 400"/>
                  <a:gd name="T1" fmla="*/ 4 h 154"/>
                  <a:gd name="T2" fmla="*/ 388 w 400"/>
                  <a:gd name="T3" fmla="*/ 9 h 154"/>
                  <a:gd name="T4" fmla="*/ 379 w 400"/>
                  <a:gd name="T5" fmla="*/ 13 h 154"/>
                  <a:gd name="T6" fmla="*/ 370 w 400"/>
                  <a:gd name="T7" fmla="*/ 17 h 154"/>
                  <a:gd name="T8" fmla="*/ 361 w 400"/>
                  <a:gd name="T9" fmla="*/ 20 h 154"/>
                  <a:gd name="T10" fmla="*/ 351 w 400"/>
                  <a:gd name="T11" fmla="*/ 24 h 154"/>
                  <a:gd name="T12" fmla="*/ 342 w 400"/>
                  <a:gd name="T13" fmla="*/ 27 h 154"/>
                  <a:gd name="T14" fmla="*/ 332 w 400"/>
                  <a:gd name="T15" fmla="*/ 30 h 154"/>
                  <a:gd name="T16" fmla="*/ 306 w 400"/>
                  <a:gd name="T17" fmla="*/ 36 h 154"/>
                  <a:gd name="T18" fmla="*/ 263 w 400"/>
                  <a:gd name="T19" fmla="*/ 45 h 154"/>
                  <a:gd name="T20" fmla="*/ 222 w 400"/>
                  <a:gd name="T21" fmla="*/ 57 h 154"/>
                  <a:gd name="T22" fmla="*/ 182 w 400"/>
                  <a:gd name="T23" fmla="*/ 69 h 154"/>
                  <a:gd name="T24" fmla="*/ 142 w 400"/>
                  <a:gd name="T25" fmla="*/ 85 h 154"/>
                  <a:gd name="T26" fmla="*/ 103 w 400"/>
                  <a:gd name="T27" fmla="*/ 102 h 154"/>
                  <a:gd name="T28" fmla="*/ 65 w 400"/>
                  <a:gd name="T29" fmla="*/ 121 h 154"/>
                  <a:gd name="T30" fmla="*/ 28 w 400"/>
                  <a:gd name="T31" fmla="*/ 141 h 154"/>
                  <a:gd name="T32" fmla="*/ 7 w 400"/>
                  <a:gd name="T33" fmla="*/ 153 h 154"/>
                  <a:gd name="T34" fmla="*/ 2 w 400"/>
                  <a:gd name="T35" fmla="*/ 150 h 154"/>
                  <a:gd name="T36" fmla="*/ 1 w 400"/>
                  <a:gd name="T37" fmla="*/ 144 h 154"/>
                  <a:gd name="T38" fmla="*/ 4 w 400"/>
                  <a:gd name="T39" fmla="*/ 137 h 154"/>
                  <a:gd name="T40" fmla="*/ 10 w 400"/>
                  <a:gd name="T41" fmla="*/ 131 h 154"/>
                  <a:gd name="T42" fmla="*/ 15 w 400"/>
                  <a:gd name="T43" fmla="*/ 126 h 154"/>
                  <a:gd name="T44" fmla="*/ 21 w 400"/>
                  <a:gd name="T45" fmla="*/ 121 h 154"/>
                  <a:gd name="T46" fmla="*/ 28 w 400"/>
                  <a:gd name="T47" fmla="*/ 115 h 154"/>
                  <a:gd name="T48" fmla="*/ 34 w 400"/>
                  <a:gd name="T49" fmla="*/ 111 h 154"/>
                  <a:gd name="T50" fmla="*/ 40 w 400"/>
                  <a:gd name="T51" fmla="*/ 107 h 154"/>
                  <a:gd name="T52" fmla="*/ 62 w 400"/>
                  <a:gd name="T53" fmla="*/ 93 h 154"/>
                  <a:gd name="T54" fmla="*/ 103 w 400"/>
                  <a:gd name="T55" fmla="*/ 69 h 154"/>
                  <a:gd name="T56" fmla="*/ 144 w 400"/>
                  <a:gd name="T57" fmla="*/ 48 h 154"/>
                  <a:gd name="T58" fmla="*/ 188 w 400"/>
                  <a:gd name="T59" fmla="*/ 32 h 154"/>
                  <a:gd name="T60" fmla="*/ 232 w 400"/>
                  <a:gd name="T61" fmla="*/ 17 h 154"/>
                  <a:gd name="T62" fmla="*/ 278 w 400"/>
                  <a:gd name="T63" fmla="*/ 7 h 154"/>
                  <a:gd name="T64" fmla="*/ 325 w 400"/>
                  <a:gd name="T65" fmla="*/ 2 h 154"/>
                  <a:gd name="T66" fmla="*/ 375 w 400"/>
                  <a:gd name="T67" fmla="*/ 0 h 154"/>
                  <a:gd name="T68" fmla="*/ 400 w 400"/>
                  <a:gd name="T69" fmla="*/ 2 h 1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00"/>
                  <a:gd name="T106" fmla="*/ 0 h 154"/>
                  <a:gd name="T107" fmla="*/ 400 w 400"/>
                  <a:gd name="T108" fmla="*/ 154 h 15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00" h="154">
                    <a:moveTo>
                      <a:pt x="400" y="2"/>
                    </a:moveTo>
                    <a:lnTo>
                      <a:pt x="395" y="4"/>
                    </a:lnTo>
                    <a:lnTo>
                      <a:pt x="392" y="7"/>
                    </a:lnTo>
                    <a:lnTo>
                      <a:pt x="388" y="9"/>
                    </a:lnTo>
                    <a:lnTo>
                      <a:pt x="384" y="12"/>
                    </a:lnTo>
                    <a:lnTo>
                      <a:pt x="379" y="13"/>
                    </a:lnTo>
                    <a:lnTo>
                      <a:pt x="375" y="16"/>
                    </a:lnTo>
                    <a:lnTo>
                      <a:pt x="370" y="17"/>
                    </a:lnTo>
                    <a:lnTo>
                      <a:pt x="366" y="19"/>
                    </a:lnTo>
                    <a:lnTo>
                      <a:pt x="361" y="20"/>
                    </a:lnTo>
                    <a:lnTo>
                      <a:pt x="356" y="22"/>
                    </a:lnTo>
                    <a:lnTo>
                      <a:pt x="351" y="24"/>
                    </a:lnTo>
                    <a:lnTo>
                      <a:pt x="347" y="25"/>
                    </a:lnTo>
                    <a:lnTo>
                      <a:pt x="342" y="27"/>
                    </a:lnTo>
                    <a:lnTo>
                      <a:pt x="337" y="28"/>
                    </a:lnTo>
                    <a:lnTo>
                      <a:pt x="332" y="30"/>
                    </a:lnTo>
                    <a:lnTo>
                      <a:pt x="328" y="32"/>
                    </a:lnTo>
                    <a:lnTo>
                      <a:pt x="306" y="36"/>
                    </a:lnTo>
                    <a:lnTo>
                      <a:pt x="285" y="40"/>
                    </a:lnTo>
                    <a:lnTo>
                      <a:pt x="263" y="45"/>
                    </a:lnTo>
                    <a:lnTo>
                      <a:pt x="243" y="51"/>
                    </a:lnTo>
                    <a:lnTo>
                      <a:pt x="222" y="57"/>
                    </a:lnTo>
                    <a:lnTo>
                      <a:pt x="202" y="63"/>
                    </a:lnTo>
                    <a:lnTo>
                      <a:pt x="182" y="69"/>
                    </a:lnTo>
                    <a:lnTo>
                      <a:pt x="162" y="77"/>
                    </a:lnTo>
                    <a:lnTo>
                      <a:pt x="142" y="85"/>
                    </a:lnTo>
                    <a:lnTo>
                      <a:pt x="122" y="94"/>
                    </a:lnTo>
                    <a:lnTo>
                      <a:pt x="103" y="102"/>
                    </a:lnTo>
                    <a:lnTo>
                      <a:pt x="84" y="111"/>
                    </a:lnTo>
                    <a:lnTo>
                      <a:pt x="65" y="121"/>
                    </a:lnTo>
                    <a:lnTo>
                      <a:pt x="47" y="131"/>
                    </a:lnTo>
                    <a:lnTo>
                      <a:pt x="28" y="141"/>
                    </a:lnTo>
                    <a:lnTo>
                      <a:pt x="11" y="154"/>
                    </a:lnTo>
                    <a:lnTo>
                      <a:pt x="7" y="153"/>
                    </a:lnTo>
                    <a:lnTo>
                      <a:pt x="4" y="152"/>
                    </a:lnTo>
                    <a:lnTo>
                      <a:pt x="2" y="150"/>
                    </a:lnTo>
                    <a:lnTo>
                      <a:pt x="0" y="149"/>
                    </a:lnTo>
                    <a:lnTo>
                      <a:pt x="1" y="144"/>
                    </a:lnTo>
                    <a:lnTo>
                      <a:pt x="3" y="140"/>
                    </a:lnTo>
                    <a:lnTo>
                      <a:pt x="4" y="137"/>
                    </a:lnTo>
                    <a:lnTo>
                      <a:pt x="7" y="134"/>
                    </a:lnTo>
                    <a:lnTo>
                      <a:pt x="10" y="131"/>
                    </a:lnTo>
                    <a:lnTo>
                      <a:pt x="12" y="128"/>
                    </a:lnTo>
                    <a:lnTo>
                      <a:pt x="15" y="126"/>
                    </a:lnTo>
                    <a:lnTo>
                      <a:pt x="18" y="124"/>
                    </a:lnTo>
                    <a:lnTo>
                      <a:pt x="21" y="121"/>
                    </a:lnTo>
                    <a:lnTo>
                      <a:pt x="25" y="119"/>
                    </a:lnTo>
                    <a:lnTo>
                      <a:pt x="28" y="115"/>
                    </a:lnTo>
                    <a:lnTo>
                      <a:pt x="31" y="113"/>
                    </a:lnTo>
                    <a:lnTo>
                      <a:pt x="34" y="111"/>
                    </a:lnTo>
                    <a:lnTo>
                      <a:pt x="37" y="109"/>
                    </a:lnTo>
                    <a:lnTo>
                      <a:pt x="40" y="107"/>
                    </a:lnTo>
                    <a:lnTo>
                      <a:pt x="43" y="105"/>
                    </a:lnTo>
                    <a:lnTo>
                      <a:pt x="62" y="93"/>
                    </a:lnTo>
                    <a:lnTo>
                      <a:pt x="83" y="80"/>
                    </a:lnTo>
                    <a:lnTo>
                      <a:pt x="103" y="69"/>
                    </a:lnTo>
                    <a:lnTo>
                      <a:pt x="123" y="59"/>
                    </a:lnTo>
                    <a:lnTo>
                      <a:pt x="144" y="48"/>
                    </a:lnTo>
                    <a:lnTo>
                      <a:pt x="166" y="40"/>
                    </a:lnTo>
                    <a:lnTo>
                      <a:pt x="188" y="32"/>
                    </a:lnTo>
                    <a:lnTo>
                      <a:pt x="211" y="25"/>
                    </a:lnTo>
                    <a:lnTo>
                      <a:pt x="232" y="17"/>
                    </a:lnTo>
                    <a:lnTo>
                      <a:pt x="255" y="12"/>
                    </a:lnTo>
                    <a:lnTo>
                      <a:pt x="278" y="7"/>
                    </a:lnTo>
                    <a:lnTo>
                      <a:pt x="302" y="5"/>
                    </a:lnTo>
                    <a:lnTo>
                      <a:pt x="325" y="2"/>
                    </a:lnTo>
                    <a:lnTo>
                      <a:pt x="350" y="1"/>
                    </a:lnTo>
                    <a:lnTo>
                      <a:pt x="375" y="0"/>
                    </a:lnTo>
                    <a:lnTo>
                      <a:pt x="400" y="2"/>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09" name="Freeform 138"/>
              <p:cNvSpPr>
                <a:spLocks/>
              </p:cNvSpPr>
              <p:nvPr/>
            </p:nvSpPr>
            <p:spPr bwMode="auto">
              <a:xfrm>
                <a:off x="4309" y="2779"/>
                <a:ext cx="306" cy="168"/>
              </a:xfrm>
              <a:custGeom>
                <a:avLst/>
                <a:gdLst>
                  <a:gd name="T0" fmla="*/ 302 w 305"/>
                  <a:gd name="T1" fmla="*/ 21 h 168"/>
                  <a:gd name="T2" fmla="*/ 265 w 305"/>
                  <a:gd name="T3" fmla="*/ 35 h 168"/>
                  <a:gd name="T4" fmla="*/ 229 w 305"/>
                  <a:gd name="T5" fmla="*/ 50 h 168"/>
                  <a:gd name="T6" fmla="*/ 193 w 305"/>
                  <a:gd name="T7" fmla="*/ 67 h 168"/>
                  <a:gd name="T8" fmla="*/ 158 w 305"/>
                  <a:gd name="T9" fmla="*/ 85 h 168"/>
                  <a:gd name="T10" fmla="*/ 123 w 305"/>
                  <a:gd name="T11" fmla="*/ 104 h 168"/>
                  <a:gd name="T12" fmla="*/ 88 w 305"/>
                  <a:gd name="T13" fmla="*/ 124 h 168"/>
                  <a:gd name="T14" fmla="*/ 53 w 305"/>
                  <a:gd name="T15" fmla="*/ 144 h 168"/>
                  <a:gd name="T16" fmla="*/ 21 w 305"/>
                  <a:gd name="T17" fmla="*/ 168 h 168"/>
                  <a:gd name="T18" fmla="*/ 15 w 305"/>
                  <a:gd name="T19" fmla="*/ 167 h 168"/>
                  <a:gd name="T20" fmla="*/ 9 w 305"/>
                  <a:gd name="T21" fmla="*/ 167 h 168"/>
                  <a:gd name="T22" fmla="*/ 4 w 305"/>
                  <a:gd name="T23" fmla="*/ 166 h 168"/>
                  <a:gd name="T24" fmla="*/ 2 w 305"/>
                  <a:gd name="T25" fmla="*/ 162 h 168"/>
                  <a:gd name="T26" fmla="*/ 1 w 305"/>
                  <a:gd name="T27" fmla="*/ 156 h 168"/>
                  <a:gd name="T28" fmla="*/ 2 w 305"/>
                  <a:gd name="T29" fmla="*/ 151 h 168"/>
                  <a:gd name="T30" fmla="*/ 8 w 305"/>
                  <a:gd name="T31" fmla="*/ 142 h 168"/>
                  <a:gd name="T32" fmla="*/ 15 w 305"/>
                  <a:gd name="T33" fmla="*/ 136 h 168"/>
                  <a:gd name="T34" fmla="*/ 23 w 305"/>
                  <a:gd name="T35" fmla="*/ 128 h 168"/>
                  <a:gd name="T36" fmla="*/ 50 w 305"/>
                  <a:gd name="T37" fmla="*/ 110 h 168"/>
                  <a:gd name="T38" fmla="*/ 77 w 305"/>
                  <a:gd name="T39" fmla="*/ 93 h 168"/>
                  <a:gd name="T40" fmla="*/ 104 w 305"/>
                  <a:gd name="T41" fmla="*/ 76 h 168"/>
                  <a:gd name="T42" fmla="*/ 132 w 305"/>
                  <a:gd name="T43" fmla="*/ 59 h 168"/>
                  <a:gd name="T44" fmla="*/ 159 w 305"/>
                  <a:gd name="T45" fmla="*/ 42 h 168"/>
                  <a:gd name="T46" fmla="*/ 187 w 305"/>
                  <a:gd name="T47" fmla="*/ 28 h 168"/>
                  <a:gd name="T48" fmla="*/ 215 w 305"/>
                  <a:gd name="T49" fmla="*/ 13 h 168"/>
                  <a:gd name="T50" fmla="*/ 245 w 305"/>
                  <a:gd name="T51" fmla="*/ 2 h 168"/>
                  <a:gd name="T52" fmla="*/ 252 w 305"/>
                  <a:gd name="T53" fmla="*/ 2 h 168"/>
                  <a:gd name="T54" fmla="*/ 261 w 305"/>
                  <a:gd name="T55" fmla="*/ 1 h 168"/>
                  <a:gd name="T56" fmla="*/ 268 w 305"/>
                  <a:gd name="T57" fmla="*/ 1 h 168"/>
                  <a:gd name="T58" fmla="*/ 277 w 305"/>
                  <a:gd name="T59" fmla="*/ 1 h 168"/>
                  <a:gd name="T60" fmla="*/ 284 w 305"/>
                  <a:gd name="T61" fmla="*/ 1 h 168"/>
                  <a:gd name="T62" fmla="*/ 292 w 305"/>
                  <a:gd name="T63" fmla="*/ 2 h 168"/>
                  <a:gd name="T64" fmla="*/ 299 w 305"/>
                  <a:gd name="T65" fmla="*/ 6 h 168"/>
                  <a:gd name="T66" fmla="*/ 305 w 305"/>
                  <a:gd name="T67" fmla="*/ 12 h 1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5"/>
                  <a:gd name="T103" fmla="*/ 0 h 168"/>
                  <a:gd name="T104" fmla="*/ 305 w 305"/>
                  <a:gd name="T105" fmla="*/ 168 h 1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5" h="168">
                    <a:moveTo>
                      <a:pt x="305" y="12"/>
                    </a:moveTo>
                    <a:lnTo>
                      <a:pt x="302" y="21"/>
                    </a:lnTo>
                    <a:lnTo>
                      <a:pt x="283" y="28"/>
                    </a:lnTo>
                    <a:lnTo>
                      <a:pt x="265" y="35"/>
                    </a:lnTo>
                    <a:lnTo>
                      <a:pt x="247" y="42"/>
                    </a:lnTo>
                    <a:lnTo>
                      <a:pt x="229" y="50"/>
                    </a:lnTo>
                    <a:lnTo>
                      <a:pt x="210" y="59"/>
                    </a:lnTo>
                    <a:lnTo>
                      <a:pt x="193" y="67"/>
                    </a:lnTo>
                    <a:lnTo>
                      <a:pt x="175" y="76"/>
                    </a:lnTo>
                    <a:lnTo>
                      <a:pt x="158" y="85"/>
                    </a:lnTo>
                    <a:lnTo>
                      <a:pt x="140" y="95"/>
                    </a:lnTo>
                    <a:lnTo>
                      <a:pt x="123" y="104"/>
                    </a:lnTo>
                    <a:lnTo>
                      <a:pt x="105" y="113"/>
                    </a:lnTo>
                    <a:lnTo>
                      <a:pt x="88" y="124"/>
                    </a:lnTo>
                    <a:lnTo>
                      <a:pt x="70" y="134"/>
                    </a:lnTo>
                    <a:lnTo>
                      <a:pt x="53" y="144"/>
                    </a:lnTo>
                    <a:lnTo>
                      <a:pt x="37" y="156"/>
                    </a:lnTo>
                    <a:lnTo>
                      <a:pt x="21" y="168"/>
                    </a:lnTo>
                    <a:lnTo>
                      <a:pt x="18" y="167"/>
                    </a:lnTo>
                    <a:lnTo>
                      <a:pt x="15" y="167"/>
                    </a:lnTo>
                    <a:lnTo>
                      <a:pt x="12" y="167"/>
                    </a:lnTo>
                    <a:lnTo>
                      <a:pt x="9" y="167"/>
                    </a:lnTo>
                    <a:lnTo>
                      <a:pt x="6" y="167"/>
                    </a:lnTo>
                    <a:lnTo>
                      <a:pt x="4" y="166"/>
                    </a:lnTo>
                    <a:lnTo>
                      <a:pt x="3" y="164"/>
                    </a:lnTo>
                    <a:lnTo>
                      <a:pt x="2" y="162"/>
                    </a:lnTo>
                    <a:lnTo>
                      <a:pt x="0" y="158"/>
                    </a:lnTo>
                    <a:lnTo>
                      <a:pt x="1" y="156"/>
                    </a:lnTo>
                    <a:lnTo>
                      <a:pt x="1" y="153"/>
                    </a:lnTo>
                    <a:lnTo>
                      <a:pt x="2" y="151"/>
                    </a:lnTo>
                    <a:lnTo>
                      <a:pt x="4" y="145"/>
                    </a:lnTo>
                    <a:lnTo>
                      <a:pt x="8" y="142"/>
                    </a:lnTo>
                    <a:lnTo>
                      <a:pt x="11" y="139"/>
                    </a:lnTo>
                    <a:lnTo>
                      <a:pt x="15" y="136"/>
                    </a:lnTo>
                    <a:lnTo>
                      <a:pt x="19" y="131"/>
                    </a:lnTo>
                    <a:lnTo>
                      <a:pt x="23" y="128"/>
                    </a:lnTo>
                    <a:lnTo>
                      <a:pt x="36" y="118"/>
                    </a:lnTo>
                    <a:lnTo>
                      <a:pt x="50" y="110"/>
                    </a:lnTo>
                    <a:lnTo>
                      <a:pt x="63" y="101"/>
                    </a:lnTo>
                    <a:lnTo>
                      <a:pt x="77" y="93"/>
                    </a:lnTo>
                    <a:lnTo>
                      <a:pt x="90" y="83"/>
                    </a:lnTo>
                    <a:lnTo>
                      <a:pt x="104" y="76"/>
                    </a:lnTo>
                    <a:lnTo>
                      <a:pt x="117" y="67"/>
                    </a:lnTo>
                    <a:lnTo>
                      <a:pt x="132" y="59"/>
                    </a:lnTo>
                    <a:lnTo>
                      <a:pt x="146" y="50"/>
                    </a:lnTo>
                    <a:lnTo>
                      <a:pt x="159" y="42"/>
                    </a:lnTo>
                    <a:lnTo>
                      <a:pt x="173" y="35"/>
                    </a:lnTo>
                    <a:lnTo>
                      <a:pt x="187" y="28"/>
                    </a:lnTo>
                    <a:lnTo>
                      <a:pt x="201" y="20"/>
                    </a:lnTo>
                    <a:lnTo>
                      <a:pt x="215" y="13"/>
                    </a:lnTo>
                    <a:lnTo>
                      <a:pt x="230" y="7"/>
                    </a:lnTo>
                    <a:lnTo>
                      <a:pt x="245" y="2"/>
                    </a:lnTo>
                    <a:lnTo>
                      <a:pt x="248" y="2"/>
                    </a:lnTo>
                    <a:lnTo>
                      <a:pt x="252" y="2"/>
                    </a:lnTo>
                    <a:lnTo>
                      <a:pt x="256" y="1"/>
                    </a:lnTo>
                    <a:lnTo>
                      <a:pt x="261" y="1"/>
                    </a:lnTo>
                    <a:lnTo>
                      <a:pt x="264" y="1"/>
                    </a:lnTo>
                    <a:lnTo>
                      <a:pt x="268" y="1"/>
                    </a:lnTo>
                    <a:lnTo>
                      <a:pt x="273" y="1"/>
                    </a:lnTo>
                    <a:lnTo>
                      <a:pt x="277" y="1"/>
                    </a:lnTo>
                    <a:lnTo>
                      <a:pt x="281" y="0"/>
                    </a:lnTo>
                    <a:lnTo>
                      <a:pt x="284" y="1"/>
                    </a:lnTo>
                    <a:lnTo>
                      <a:pt x="288" y="1"/>
                    </a:lnTo>
                    <a:lnTo>
                      <a:pt x="292" y="2"/>
                    </a:lnTo>
                    <a:lnTo>
                      <a:pt x="295" y="4"/>
                    </a:lnTo>
                    <a:lnTo>
                      <a:pt x="299" y="6"/>
                    </a:lnTo>
                    <a:lnTo>
                      <a:pt x="301" y="9"/>
                    </a:lnTo>
                    <a:lnTo>
                      <a:pt x="305" y="12"/>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10" name="Freeform 139"/>
              <p:cNvSpPr>
                <a:spLocks/>
              </p:cNvSpPr>
              <p:nvPr/>
            </p:nvSpPr>
            <p:spPr bwMode="auto">
              <a:xfrm>
                <a:off x="4198" y="2806"/>
                <a:ext cx="51" cy="125"/>
              </a:xfrm>
              <a:custGeom>
                <a:avLst/>
                <a:gdLst>
                  <a:gd name="T0" fmla="*/ 42 w 50"/>
                  <a:gd name="T1" fmla="*/ 20 h 125"/>
                  <a:gd name="T2" fmla="*/ 43 w 50"/>
                  <a:gd name="T3" fmla="*/ 25 h 125"/>
                  <a:gd name="T4" fmla="*/ 45 w 50"/>
                  <a:gd name="T5" fmla="*/ 32 h 125"/>
                  <a:gd name="T6" fmla="*/ 47 w 50"/>
                  <a:gd name="T7" fmla="*/ 39 h 125"/>
                  <a:gd name="T8" fmla="*/ 48 w 50"/>
                  <a:gd name="T9" fmla="*/ 45 h 125"/>
                  <a:gd name="T10" fmla="*/ 49 w 50"/>
                  <a:gd name="T11" fmla="*/ 52 h 125"/>
                  <a:gd name="T12" fmla="*/ 50 w 50"/>
                  <a:gd name="T13" fmla="*/ 58 h 125"/>
                  <a:gd name="T14" fmla="*/ 50 w 50"/>
                  <a:gd name="T15" fmla="*/ 66 h 125"/>
                  <a:gd name="T16" fmla="*/ 50 w 50"/>
                  <a:gd name="T17" fmla="*/ 73 h 125"/>
                  <a:gd name="T18" fmla="*/ 50 w 50"/>
                  <a:gd name="T19" fmla="*/ 79 h 125"/>
                  <a:gd name="T20" fmla="*/ 49 w 50"/>
                  <a:gd name="T21" fmla="*/ 86 h 125"/>
                  <a:gd name="T22" fmla="*/ 48 w 50"/>
                  <a:gd name="T23" fmla="*/ 93 h 125"/>
                  <a:gd name="T24" fmla="*/ 47 w 50"/>
                  <a:gd name="T25" fmla="*/ 100 h 125"/>
                  <a:gd name="T26" fmla="*/ 45 w 50"/>
                  <a:gd name="T27" fmla="*/ 106 h 125"/>
                  <a:gd name="T28" fmla="*/ 42 w 50"/>
                  <a:gd name="T29" fmla="*/ 112 h 125"/>
                  <a:gd name="T30" fmla="*/ 39 w 50"/>
                  <a:gd name="T31" fmla="*/ 117 h 125"/>
                  <a:gd name="T32" fmla="*/ 36 w 50"/>
                  <a:gd name="T33" fmla="*/ 125 h 125"/>
                  <a:gd name="T34" fmla="*/ 32 w 50"/>
                  <a:gd name="T35" fmla="*/ 117 h 125"/>
                  <a:gd name="T36" fmla="*/ 29 w 50"/>
                  <a:gd name="T37" fmla="*/ 112 h 125"/>
                  <a:gd name="T38" fmla="*/ 25 w 50"/>
                  <a:gd name="T39" fmla="*/ 105 h 125"/>
                  <a:gd name="T40" fmla="*/ 24 w 50"/>
                  <a:gd name="T41" fmla="*/ 99 h 125"/>
                  <a:gd name="T42" fmla="*/ 22 w 50"/>
                  <a:gd name="T43" fmla="*/ 91 h 125"/>
                  <a:gd name="T44" fmla="*/ 21 w 50"/>
                  <a:gd name="T45" fmla="*/ 83 h 125"/>
                  <a:gd name="T46" fmla="*/ 19 w 50"/>
                  <a:gd name="T47" fmla="*/ 76 h 125"/>
                  <a:gd name="T48" fmla="*/ 19 w 50"/>
                  <a:gd name="T49" fmla="*/ 69 h 125"/>
                  <a:gd name="T50" fmla="*/ 17 w 50"/>
                  <a:gd name="T51" fmla="*/ 61 h 125"/>
                  <a:gd name="T52" fmla="*/ 16 w 50"/>
                  <a:gd name="T53" fmla="*/ 54 h 125"/>
                  <a:gd name="T54" fmla="*/ 14 w 50"/>
                  <a:gd name="T55" fmla="*/ 46 h 125"/>
                  <a:gd name="T56" fmla="*/ 13 w 50"/>
                  <a:gd name="T57" fmla="*/ 40 h 125"/>
                  <a:gd name="T58" fmla="*/ 10 w 50"/>
                  <a:gd name="T59" fmla="*/ 33 h 125"/>
                  <a:gd name="T60" fmla="*/ 7 w 50"/>
                  <a:gd name="T61" fmla="*/ 25 h 125"/>
                  <a:gd name="T62" fmla="*/ 4 w 50"/>
                  <a:gd name="T63" fmla="*/ 19 h 125"/>
                  <a:gd name="T64" fmla="*/ 0 w 50"/>
                  <a:gd name="T65" fmla="*/ 14 h 125"/>
                  <a:gd name="T66" fmla="*/ 0 w 50"/>
                  <a:gd name="T67" fmla="*/ 9 h 125"/>
                  <a:gd name="T68" fmla="*/ 0 w 50"/>
                  <a:gd name="T69" fmla="*/ 5 h 125"/>
                  <a:gd name="T70" fmla="*/ 1 w 50"/>
                  <a:gd name="T71" fmla="*/ 2 h 125"/>
                  <a:gd name="T72" fmla="*/ 5 w 50"/>
                  <a:gd name="T73" fmla="*/ 0 h 125"/>
                  <a:gd name="T74" fmla="*/ 10 w 50"/>
                  <a:gd name="T75" fmla="*/ 0 h 125"/>
                  <a:gd name="T76" fmla="*/ 16 w 50"/>
                  <a:gd name="T77" fmla="*/ 2 h 125"/>
                  <a:gd name="T78" fmla="*/ 20 w 50"/>
                  <a:gd name="T79" fmla="*/ 3 h 125"/>
                  <a:gd name="T80" fmla="*/ 25 w 50"/>
                  <a:gd name="T81" fmla="*/ 6 h 125"/>
                  <a:gd name="T82" fmla="*/ 29 w 50"/>
                  <a:gd name="T83" fmla="*/ 8 h 125"/>
                  <a:gd name="T84" fmla="*/ 34 w 50"/>
                  <a:gd name="T85" fmla="*/ 11 h 125"/>
                  <a:gd name="T86" fmla="*/ 37 w 50"/>
                  <a:gd name="T87" fmla="*/ 15 h 125"/>
                  <a:gd name="T88" fmla="*/ 42 w 50"/>
                  <a:gd name="T89" fmla="*/ 20 h 125"/>
                  <a:gd name="T90" fmla="*/ 42 w 50"/>
                  <a:gd name="T91" fmla="*/ 20 h 1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0"/>
                  <a:gd name="T139" fmla="*/ 0 h 125"/>
                  <a:gd name="T140" fmla="*/ 50 w 50"/>
                  <a:gd name="T141" fmla="*/ 125 h 1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0" h="125">
                    <a:moveTo>
                      <a:pt x="42" y="20"/>
                    </a:moveTo>
                    <a:lnTo>
                      <a:pt x="43" y="25"/>
                    </a:lnTo>
                    <a:lnTo>
                      <a:pt x="45" y="32"/>
                    </a:lnTo>
                    <a:lnTo>
                      <a:pt x="47" y="39"/>
                    </a:lnTo>
                    <a:lnTo>
                      <a:pt x="48" y="45"/>
                    </a:lnTo>
                    <a:lnTo>
                      <a:pt x="49" y="52"/>
                    </a:lnTo>
                    <a:lnTo>
                      <a:pt x="50" y="58"/>
                    </a:lnTo>
                    <a:lnTo>
                      <a:pt x="50" y="66"/>
                    </a:lnTo>
                    <a:lnTo>
                      <a:pt x="50" y="73"/>
                    </a:lnTo>
                    <a:lnTo>
                      <a:pt x="50" y="79"/>
                    </a:lnTo>
                    <a:lnTo>
                      <a:pt x="49" y="86"/>
                    </a:lnTo>
                    <a:lnTo>
                      <a:pt x="48" y="93"/>
                    </a:lnTo>
                    <a:lnTo>
                      <a:pt x="47" y="100"/>
                    </a:lnTo>
                    <a:lnTo>
                      <a:pt x="45" y="106"/>
                    </a:lnTo>
                    <a:lnTo>
                      <a:pt x="42" y="112"/>
                    </a:lnTo>
                    <a:lnTo>
                      <a:pt x="39" y="117"/>
                    </a:lnTo>
                    <a:lnTo>
                      <a:pt x="36" y="125"/>
                    </a:lnTo>
                    <a:lnTo>
                      <a:pt x="32" y="117"/>
                    </a:lnTo>
                    <a:lnTo>
                      <a:pt x="29" y="112"/>
                    </a:lnTo>
                    <a:lnTo>
                      <a:pt x="25" y="105"/>
                    </a:lnTo>
                    <a:lnTo>
                      <a:pt x="24" y="99"/>
                    </a:lnTo>
                    <a:lnTo>
                      <a:pt x="22" y="91"/>
                    </a:lnTo>
                    <a:lnTo>
                      <a:pt x="21" y="83"/>
                    </a:lnTo>
                    <a:lnTo>
                      <a:pt x="19" y="76"/>
                    </a:lnTo>
                    <a:lnTo>
                      <a:pt x="19" y="69"/>
                    </a:lnTo>
                    <a:lnTo>
                      <a:pt x="17" y="61"/>
                    </a:lnTo>
                    <a:lnTo>
                      <a:pt x="16" y="54"/>
                    </a:lnTo>
                    <a:lnTo>
                      <a:pt x="14" y="46"/>
                    </a:lnTo>
                    <a:lnTo>
                      <a:pt x="13" y="40"/>
                    </a:lnTo>
                    <a:lnTo>
                      <a:pt x="10" y="33"/>
                    </a:lnTo>
                    <a:lnTo>
                      <a:pt x="7" y="25"/>
                    </a:lnTo>
                    <a:lnTo>
                      <a:pt x="4" y="19"/>
                    </a:lnTo>
                    <a:lnTo>
                      <a:pt x="0" y="14"/>
                    </a:lnTo>
                    <a:lnTo>
                      <a:pt x="0" y="9"/>
                    </a:lnTo>
                    <a:lnTo>
                      <a:pt x="0" y="5"/>
                    </a:lnTo>
                    <a:lnTo>
                      <a:pt x="1" y="2"/>
                    </a:lnTo>
                    <a:lnTo>
                      <a:pt x="5" y="0"/>
                    </a:lnTo>
                    <a:lnTo>
                      <a:pt x="10" y="0"/>
                    </a:lnTo>
                    <a:lnTo>
                      <a:pt x="16" y="2"/>
                    </a:lnTo>
                    <a:lnTo>
                      <a:pt x="20" y="3"/>
                    </a:lnTo>
                    <a:lnTo>
                      <a:pt x="25" y="6"/>
                    </a:lnTo>
                    <a:lnTo>
                      <a:pt x="29" y="8"/>
                    </a:lnTo>
                    <a:lnTo>
                      <a:pt x="34" y="11"/>
                    </a:lnTo>
                    <a:lnTo>
                      <a:pt x="37" y="15"/>
                    </a:lnTo>
                    <a:lnTo>
                      <a:pt x="42" y="20"/>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11" name="Freeform 140"/>
              <p:cNvSpPr>
                <a:spLocks/>
              </p:cNvSpPr>
              <p:nvPr/>
            </p:nvSpPr>
            <p:spPr bwMode="auto">
              <a:xfrm>
                <a:off x="3961" y="2913"/>
                <a:ext cx="26" cy="32"/>
              </a:xfrm>
              <a:custGeom>
                <a:avLst/>
                <a:gdLst>
                  <a:gd name="T0" fmla="*/ 26 w 26"/>
                  <a:gd name="T1" fmla="*/ 8 h 31"/>
                  <a:gd name="T2" fmla="*/ 25 w 26"/>
                  <a:gd name="T3" fmla="*/ 11 h 31"/>
                  <a:gd name="T4" fmla="*/ 25 w 26"/>
                  <a:gd name="T5" fmla="*/ 15 h 31"/>
                  <a:gd name="T6" fmla="*/ 24 w 26"/>
                  <a:gd name="T7" fmla="*/ 19 h 31"/>
                  <a:gd name="T8" fmla="*/ 24 w 26"/>
                  <a:gd name="T9" fmla="*/ 22 h 31"/>
                  <a:gd name="T10" fmla="*/ 22 w 26"/>
                  <a:gd name="T11" fmla="*/ 25 h 31"/>
                  <a:gd name="T12" fmla="*/ 20 w 26"/>
                  <a:gd name="T13" fmla="*/ 28 h 31"/>
                  <a:gd name="T14" fmla="*/ 17 w 26"/>
                  <a:gd name="T15" fmla="*/ 30 h 31"/>
                  <a:gd name="T16" fmla="*/ 14 w 26"/>
                  <a:gd name="T17" fmla="*/ 31 h 31"/>
                  <a:gd name="T18" fmla="*/ 11 w 26"/>
                  <a:gd name="T19" fmla="*/ 31 h 31"/>
                  <a:gd name="T20" fmla="*/ 9 w 26"/>
                  <a:gd name="T21" fmla="*/ 31 h 31"/>
                  <a:gd name="T22" fmla="*/ 7 w 26"/>
                  <a:gd name="T23" fmla="*/ 30 h 31"/>
                  <a:gd name="T24" fmla="*/ 5 w 26"/>
                  <a:gd name="T25" fmla="*/ 29 h 31"/>
                  <a:gd name="T26" fmla="*/ 3 w 26"/>
                  <a:gd name="T27" fmla="*/ 24 h 31"/>
                  <a:gd name="T28" fmla="*/ 1 w 26"/>
                  <a:gd name="T29" fmla="*/ 20 h 31"/>
                  <a:gd name="T30" fmla="*/ 0 w 26"/>
                  <a:gd name="T31" fmla="*/ 14 h 31"/>
                  <a:gd name="T32" fmla="*/ 0 w 26"/>
                  <a:gd name="T33" fmla="*/ 11 h 31"/>
                  <a:gd name="T34" fmla="*/ 1 w 26"/>
                  <a:gd name="T35" fmla="*/ 7 h 31"/>
                  <a:gd name="T36" fmla="*/ 3 w 26"/>
                  <a:gd name="T37" fmla="*/ 5 h 31"/>
                  <a:gd name="T38" fmla="*/ 4 w 26"/>
                  <a:gd name="T39" fmla="*/ 3 h 31"/>
                  <a:gd name="T40" fmla="*/ 8 w 26"/>
                  <a:gd name="T41" fmla="*/ 1 h 31"/>
                  <a:gd name="T42" fmla="*/ 11 w 26"/>
                  <a:gd name="T43" fmla="*/ 0 h 31"/>
                  <a:gd name="T44" fmla="*/ 14 w 26"/>
                  <a:gd name="T45" fmla="*/ 0 h 31"/>
                  <a:gd name="T46" fmla="*/ 17 w 26"/>
                  <a:gd name="T47" fmla="*/ 2 h 31"/>
                  <a:gd name="T48" fmla="*/ 20 w 26"/>
                  <a:gd name="T49" fmla="*/ 4 h 31"/>
                  <a:gd name="T50" fmla="*/ 23 w 26"/>
                  <a:gd name="T51" fmla="*/ 5 h 31"/>
                  <a:gd name="T52" fmla="*/ 26 w 26"/>
                  <a:gd name="T53" fmla="*/ 8 h 31"/>
                  <a:gd name="T54" fmla="*/ 26 w 26"/>
                  <a:gd name="T55" fmla="*/ 8 h 3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
                  <a:gd name="T85" fmla="*/ 0 h 31"/>
                  <a:gd name="T86" fmla="*/ 26 w 26"/>
                  <a:gd name="T87" fmla="*/ 31 h 3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 h="31">
                    <a:moveTo>
                      <a:pt x="26" y="8"/>
                    </a:moveTo>
                    <a:lnTo>
                      <a:pt x="25" y="11"/>
                    </a:lnTo>
                    <a:lnTo>
                      <a:pt x="25" y="15"/>
                    </a:lnTo>
                    <a:lnTo>
                      <a:pt x="24" y="19"/>
                    </a:lnTo>
                    <a:lnTo>
                      <a:pt x="24" y="22"/>
                    </a:lnTo>
                    <a:lnTo>
                      <a:pt x="22" y="25"/>
                    </a:lnTo>
                    <a:lnTo>
                      <a:pt x="20" y="28"/>
                    </a:lnTo>
                    <a:lnTo>
                      <a:pt x="17" y="30"/>
                    </a:lnTo>
                    <a:lnTo>
                      <a:pt x="14" y="31"/>
                    </a:lnTo>
                    <a:lnTo>
                      <a:pt x="11" y="31"/>
                    </a:lnTo>
                    <a:lnTo>
                      <a:pt x="9" y="31"/>
                    </a:lnTo>
                    <a:lnTo>
                      <a:pt x="7" y="30"/>
                    </a:lnTo>
                    <a:lnTo>
                      <a:pt x="5" y="29"/>
                    </a:lnTo>
                    <a:lnTo>
                      <a:pt x="3" y="24"/>
                    </a:lnTo>
                    <a:lnTo>
                      <a:pt x="1" y="20"/>
                    </a:lnTo>
                    <a:lnTo>
                      <a:pt x="0" y="14"/>
                    </a:lnTo>
                    <a:lnTo>
                      <a:pt x="0" y="11"/>
                    </a:lnTo>
                    <a:lnTo>
                      <a:pt x="1" y="7"/>
                    </a:lnTo>
                    <a:lnTo>
                      <a:pt x="3" y="5"/>
                    </a:lnTo>
                    <a:lnTo>
                      <a:pt x="4" y="3"/>
                    </a:lnTo>
                    <a:lnTo>
                      <a:pt x="8" y="1"/>
                    </a:lnTo>
                    <a:lnTo>
                      <a:pt x="11" y="0"/>
                    </a:lnTo>
                    <a:lnTo>
                      <a:pt x="14" y="0"/>
                    </a:lnTo>
                    <a:lnTo>
                      <a:pt x="17" y="2"/>
                    </a:lnTo>
                    <a:lnTo>
                      <a:pt x="20" y="4"/>
                    </a:lnTo>
                    <a:lnTo>
                      <a:pt x="23" y="5"/>
                    </a:lnTo>
                    <a:lnTo>
                      <a:pt x="26" y="8"/>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12" name="Freeform 141"/>
              <p:cNvSpPr>
                <a:spLocks/>
              </p:cNvSpPr>
              <p:nvPr/>
            </p:nvSpPr>
            <p:spPr bwMode="auto">
              <a:xfrm>
                <a:off x="3243" y="2915"/>
                <a:ext cx="80" cy="86"/>
              </a:xfrm>
              <a:custGeom>
                <a:avLst/>
                <a:gdLst>
                  <a:gd name="T0" fmla="*/ 27 w 80"/>
                  <a:gd name="T1" fmla="*/ 17 h 85"/>
                  <a:gd name="T2" fmla="*/ 27 w 80"/>
                  <a:gd name="T3" fmla="*/ 22 h 85"/>
                  <a:gd name="T4" fmla="*/ 29 w 80"/>
                  <a:gd name="T5" fmla="*/ 27 h 85"/>
                  <a:gd name="T6" fmla="*/ 30 w 80"/>
                  <a:gd name="T7" fmla="*/ 31 h 85"/>
                  <a:gd name="T8" fmla="*/ 34 w 80"/>
                  <a:gd name="T9" fmla="*/ 36 h 85"/>
                  <a:gd name="T10" fmla="*/ 37 w 80"/>
                  <a:gd name="T11" fmla="*/ 39 h 85"/>
                  <a:gd name="T12" fmla="*/ 40 w 80"/>
                  <a:gd name="T13" fmla="*/ 43 h 85"/>
                  <a:gd name="T14" fmla="*/ 43 w 80"/>
                  <a:gd name="T15" fmla="*/ 47 h 85"/>
                  <a:gd name="T16" fmla="*/ 48 w 80"/>
                  <a:gd name="T17" fmla="*/ 50 h 85"/>
                  <a:gd name="T18" fmla="*/ 52 w 80"/>
                  <a:gd name="T19" fmla="*/ 53 h 85"/>
                  <a:gd name="T20" fmla="*/ 56 w 80"/>
                  <a:gd name="T21" fmla="*/ 56 h 85"/>
                  <a:gd name="T22" fmla="*/ 60 w 80"/>
                  <a:gd name="T23" fmla="*/ 59 h 85"/>
                  <a:gd name="T24" fmla="*/ 65 w 80"/>
                  <a:gd name="T25" fmla="*/ 62 h 85"/>
                  <a:gd name="T26" fmla="*/ 68 w 80"/>
                  <a:gd name="T27" fmla="*/ 65 h 85"/>
                  <a:gd name="T28" fmla="*/ 72 w 80"/>
                  <a:gd name="T29" fmla="*/ 69 h 85"/>
                  <a:gd name="T30" fmla="*/ 76 w 80"/>
                  <a:gd name="T31" fmla="*/ 73 h 85"/>
                  <a:gd name="T32" fmla="*/ 80 w 80"/>
                  <a:gd name="T33" fmla="*/ 79 h 85"/>
                  <a:gd name="T34" fmla="*/ 77 w 80"/>
                  <a:gd name="T35" fmla="*/ 81 h 85"/>
                  <a:gd name="T36" fmla="*/ 76 w 80"/>
                  <a:gd name="T37" fmla="*/ 84 h 85"/>
                  <a:gd name="T38" fmla="*/ 74 w 80"/>
                  <a:gd name="T39" fmla="*/ 85 h 85"/>
                  <a:gd name="T40" fmla="*/ 71 w 80"/>
                  <a:gd name="T41" fmla="*/ 85 h 85"/>
                  <a:gd name="T42" fmla="*/ 65 w 80"/>
                  <a:gd name="T43" fmla="*/ 84 h 85"/>
                  <a:gd name="T44" fmla="*/ 58 w 80"/>
                  <a:gd name="T45" fmla="*/ 82 h 85"/>
                  <a:gd name="T46" fmla="*/ 52 w 80"/>
                  <a:gd name="T47" fmla="*/ 80 h 85"/>
                  <a:gd name="T48" fmla="*/ 47 w 80"/>
                  <a:gd name="T49" fmla="*/ 78 h 85"/>
                  <a:gd name="T50" fmla="*/ 41 w 80"/>
                  <a:gd name="T51" fmla="*/ 73 h 85"/>
                  <a:gd name="T52" fmla="*/ 36 w 80"/>
                  <a:gd name="T53" fmla="*/ 70 h 85"/>
                  <a:gd name="T54" fmla="*/ 31 w 80"/>
                  <a:gd name="T55" fmla="*/ 66 h 85"/>
                  <a:gd name="T56" fmla="*/ 27 w 80"/>
                  <a:gd name="T57" fmla="*/ 62 h 85"/>
                  <a:gd name="T58" fmla="*/ 22 w 80"/>
                  <a:gd name="T59" fmla="*/ 58 h 85"/>
                  <a:gd name="T60" fmla="*/ 17 w 80"/>
                  <a:gd name="T61" fmla="*/ 53 h 85"/>
                  <a:gd name="T62" fmla="*/ 13 w 80"/>
                  <a:gd name="T63" fmla="*/ 48 h 85"/>
                  <a:gd name="T64" fmla="*/ 10 w 80"/>
                  <a:gd name="T65" fmla="*/ 42 h 85"/>
                  <a:gd name="T66" fmla="*/ 7 w 80"/>
                  <a:gd name="T67" fmla="*/ 36 h 85"/>
                  <a:gd name="T68" fmla="*/ 4 w 80"/>
                  <a:gd name="T69" fmla="*/ 31 h 85"/>
                  <a:gd name="T70" fmla="*/ 1 w 80"/>
                  <a:gd name="T71" fmla="*/ 25 h 85"/>
                  <a:gd name="T72" fmla="*/ 0 w 80"/>
                  <a:gd name="T73" fmla="*/ 20 h 85"/>
                  <a:gd name="T74" fmla="*/ 3 w 80"/>
                  <a:gd name="T75" fmla="*/ 0 h 85"/>
                  <a:gd name="T76" fmla="*/ 7 w 80"/>
                  <a:gd name="T77" fmla="*/ 0 h 85"/>
                  <a:gd name="T78" fmla="*/ 11 w 80"/>
                  <a:gd name="T79" fmla="*/ 1 h 85"/>
                  <a:gd name="T80" fmla="*/ 14 w 80"/>
                  <a:gd name="T81" fmla="*/ 2 h 85"/>
                  <a:gd name="T82" fmla="*/ 18 w 80"/>
                  <a:gd name="T83" fmla="*/ 4 h 85"/>
                  <a:gd name="T84" fmla="*/ 21 w 80"/>
                  <a:gd name="T85" fmla="*/ 6 h 85"/>
                  <a:gd name="T86" fmla="*/ 23 w 80"/>
                  <a:gd name="T87" fmla="*/ 9 h 85"/>
                  <a:gd name="T88" fmla="*/ 25 w 80"/>
                  <a:gd name="T89" fmla="*/ 12 h 85"/>
                  <a:gd name="T90" fmla="*/ 27 w 80"/>
                  <a:gd name="T91" fmla="*/ 17 h 85"/>
                  <a:gd name="T92" fmla="*/ 27 w 80"/>
                  <a:gd name="T93" fmla="*/ 17 h 8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80"/>
                  <a:gd name="T142" fmla="*/ 0 h 85"/>
                  <a:gd name="T143" fmla="*/ 80 w 80"/>
                  <a:gd name="T144" fmla="*/ 85 h 8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80" h="85">
                    <a:moveTo>
                      <a:pt x="27" y="17"/>
                    </a:moveTo>
                    <a:lnTo>
                      <a:pt x="27" y="22"/>
                    </a:lnTo>
                    <a:lnTo>
                      <a:pt x="29" y="27"/>
                    </a:lnTo>
                    <a:lnTo>
                      <a:pt x="30" y="31"/>
                    </a:lnTo>
                    <a:lnTo>
                      <a:pt x="34" y="36"/>
                    </a:lnTo>
                    <a:lnTo>
                      <a:pt x="37" y="39"/>
                    </a:lnTo>
                    <a:lnTo>
                      <a:pt x="40" y="43"/>
                    </a:lnTo>
                    <a:lnTo>
                      <a:pt x="43" y="47"/>
                    </a:lnTo>
                    <a:lnTo>
                      <a:pt x="48" y="50"/>
                    </a:lnTo>
                    <a:lnTo>
                      <a:pt x="52" y="53"/>
                    </a:lnTo>
                    <a:lnTo>
                      <a:pt x="56" y="56"/>
                    </a:lnTo>
                    <a:lnTo>
                      <a:pt x="60" y="59"/>
                    </a:lnTo>
                    <a:lnTo>
                      <a:pt x="65" y="62"/>
                    </a:lnTo>
                    <a:lnTo>
                      <a:pt x="68" y="65"/>
                    </a:lnTo>
                    <a:lnTo>
                      <a:pt x="72" y="69"/>
                    </a:lnTo>
                    <a:lnTo>
                      <a:pt x="76" y="73"/>
                    </a:lnTo>
                    <a:lnTo>
                      <a:pt x="80" y="79"/>
                    </a:lnTo>
                    <a:lnTo>
                      <a:pt x="77" y="81"/>
                    </a:lnTo>
                    <a:lnTo>
                      <a:pt x="76" y="84"/>
                    </a:lnTo>
                    <a:lnTo>
                      <a:pt x="74" y="85"/>
                    </a:lnTo>
                    <a:lnTo>
                      <a:pt x="71" y="85"/>
                    </a:lnTo>
                    <a:lnTo>
                      <a:pt x="65" y="84"/>
                    </a:lnTo>
                    <a:lnTo>
                      <a:pt x="58" y="82"/>
                    </a:lnTo>
                    <a:lnTo>
                      <a:pt x="52" y="80"/>
                    </a:lnTo>
                    <a:lnTo>
                      <a:pt x="47" y="78"/>
                    </a:lnTo>
                    <a:lnTo>
                      <a:pt x="41" y="73"/>
                    </a:lnTo>
                    <a:lnTo>
                      <a:pt x="36" y="70"/>
                    </a:lnTo>
                    <a:lnTo>
                      <a:pt x="31" y="66"/>
                    </a:lnTo>
                    <a:lnTo>
                      <a:pt x="27" y="62"/>
                    </a:lnTo>
                    <a:lnTo>
                      <a:pt x="22" y="58"/>
                    </a:lnTo>
                    <a:lnTo>
                      <a:pt x="17" y="53"/>
                    </a:lnTo>
                    <a:lnTo>
                      <a:pt x="13" y="48"/>
                    </a:lnTo>
                    <a:lnTo>
                      <a:pt x="10" y="42"/>
                    </a:lnTo>
                    <a:lnTo>
                      <a:pt x="7" y="36"/>
                    </a:lnTo>
                    <a:lnTo>
                      <a:pt x="4" y="31"/>
                    </a:lnTo>
                    <a:lnTo>
                      <a:pt x="1" y="25"/>
                    </a:lnTo>
                    <a:lnTo>
                      <a:pt x="0" y="20"/>
                    </a:lnTo>
                    <a:lnTo>
                      <a:pt x="3" y="0"/>
                    </a:lnTo>
                    <a:lnTo>
                      <a:pt x="7" y="0"/>
                    </a:lnTo>
                    <a:lnTo>
                      <a:pt x="11" y="1"/>
                    </a:lnTo>
                    <a:lnTo>
                      <a:pt x="14" y="2"/>
                    </a:lnTo>
                    <a:lnTo>
                      <a:pt x="18" y="4"/>
                    </a:lnTo>
                    <a:lnTo>
                      <a:pt x="21" y="6"/>
                    </a:lnTo>
                    <a:lnTo>
                      <a:pt x="23" y="9"/>
                    </a:lnTo>
                    <a:lnTo>
                      <a:pt x="25" y="12"/>
                    </a:lnTo>
                    <a:lnTo>
                      <a:pt x="27" y="17"/>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13" name="Freeform 142"/>
              <p:cNvSpPr>
                <a:spLocks/>
              </p:cNvSpPr>
              <p:nvPr/>
            </p:nvSpPr>
            <p:spPr bwMode="auto">
              <a:xfrm>
                <a:off x="3845" y="2933"/>
                <a:ext cx="36" cy="34"/>
              </a:xfrm>
              <a:custGeom>
                <a:avLst/>
                <a:gdLst>
                  <a:gd name="T0" fmla="*/ 33 w 33"/>
                  <a:gd name="T1" fmla="*/ 8 h 34"/>
                  <a:gd name="T2" fmla="*/ 33 w 33"/>
                  <a:gd name="T3" fmla="*/ 13 h 34"/>
                  <a:gd name="T4" fmla="*/ 31 w 33"/>
                  <a:gd name="T5" fmla="*/ 17 h 34"/>
                  <a:gd name="T6" fmla="*/ 29 w 33"/>
                  <a:gd name="T7" fmla="*/ 21 h 34"/>
                  <a:gd name="T8" fmla="*/ 26 w 33"/>
                  <a:gd name="T9" fmla="*/ 24 h 34"/>
                  <a:gd name="T10" fmla="*/ 22 w 33"/>
                  <a:gd name="T11" fmla="*/ 28 h 34"/>
                  <a:gd name="T12" fmla="*/ 18 w 33"/>
                  <a:gd name="T13" fmla="*/ 30 h 34"/>
                  <a:gd name="T14" fmla="*/ 14 w 33"/>
                  <a:gd name="T15" fmla="*/ 32 h 34"/>
                  <a:gd name="T16" fmla="*/ 11 w 33"/>
                  <a:gd name="T17" fmla="*/ 34 h 34"/>
                  <a:gd name="T18" fmla="*/ 8 w 33"/>
                  <a:gd name="T19" fmla="*/ 32 h 34"/>
                  <a:gd name="T20" fmla="*/ 5 w 33"/>
                  <a:gd name="T21" fmla="*/ 31 h 34"/>
                  <a:gd name="T22" fmla="*/ 3 w 33"/>
                  <a:gd name="T23" fmla="*/ 28 h 34"/>
                  <a:gd name="T24" fmla="*/ 1 w 33"/>
                  <a:gd name="T25" fmla="*/ 25 h 34"/>
                  <a:gd name="T26" fmla="*/ 0 w 33"/>
                  <a:gd name="T27" fmla="*/ 22 h 34"/>
                  <a:gd name="T28" fmla="*/ 0 w 33"/>
                  <a:gd name="T29" fmla="*/ 19 h 34"/>
                  <a:gd name="T30" fmla="*/ 1 w 33"/>
                  <a:gd name="T31" fmla="*/ 16 h 34"/>
                  <a:gd name="T32" fmla="*/ 3 w 33"/>
                  <a:gd name="T33" fmla="*/ 14 h 34"/>
                  <a:gd name="T34" fmla="*/ 6 w 33"/>
                  <a:gd name="T35" fmla="*/ 10 h 34"/>
                  <a:gd name="T36" fmla="*/ 10 w 33"/>
                  <a:gd name="T37" fmla="*/ 7 h 34"/>
                  <a:gd name="T38" fmla="*/ 13 w 33"/>
                  <a:gd name="T39" fmla="*/ 4 h 34"/>
                  <a:gd name="T40" fmla="*/ 17 w 33"/>
                  <a:gd name="T41" fmla="*/ 2 h 34"/>
                  <a:gd name="T42" fmla="*/ 21 w 33"/>
                  <a:gd name="T43" fmla="*/ 0 h 34"/>
                  <a:gd name="T44" fmla="*/ 25 w 33"/>
                  <a:gd name="T45" fmla="*/ 1 h 34"/>
                  <a:gd name="T46" fmla="*/ 27 w 33"/>
                  <a:gd name="T47" fmla="*/ 1 h 34"/>
                  <a:gd name="T48" fmla="*/ 29 w 33"/>
                  <a:gd name="T49" fmla="*/ 3 h 34"/>
                  <a:gd name="T50" fmla="*/ 31 w 33"/>
                  <a:gd name="T51" fmla="*/ 5 h 34"/>
                  <a:gd name="T52" fmla="*/ 33 w 33"/>
                  <a:gd name="T53" fmla="*/ 8 h 34"/>
                  <a:gd name="T54" fmla="*/ 33 w 33"/>
                  <a:gd name="T55" fmla="*/ 8 h 3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
                  <a:gd name="T85" fmla="*/ 0 h 34"/>
                  <a:gd name="T86" fmla="*/ 33 w 33"/>
                  <a:gd name="T87" fmla="*/ 34 h 3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 h="34">
                    <a:moveTo>
                      <a:pt x="33" y="8"/>
                    </a:moveTo>
                    <a:lnTo>
                      <a:pt x="33" y="13"/>
                    </a:lnTo>
                    <a:lnTo>
                      <a:pt x="31" y="17"/>
                    </a:lnTo>
                    <a:lnTo>
                      <a:pt x="29" y="21"/>
                    </a:lnTo>
                    <a:lnTo>
                      <a:pt x="26" y="24"/>
                    </a:lnTo>
                    <a:lnTo>
                      <a:pt x="22" y="28"/>
                    </a:lnTo>
                    <a:lnTo>
                      <a:pt x="18" y="30"/>
                    </a:lnTo>
                    <a:lnTo>
                      <a:pt x="14" y="32"/>
                    </a:lnTo>
                    <a:lnTo>
                      <a:pt x="11" y="34"/>
                    </a:lnTo>
                    <a:lnTo>
                      <a:pt x="8" y="32"/>
                    </a:lnTo>
                    <a:lnTo>
                      <a:pt x="5" y="31"/>
                    </a:lnTo>
                    <a:lnTo>
                      <a:pt x="3" y="28"/>
                    </a:lnTo>
                    <a:lnTo>
                      <a:pt x="1" y="25"/>
                    </a:lnTo>
                    <a:lnTo>
                      <a:pt x="0" y="22"/>
                    </a:lnTo>
                    <a:lnTo>
                      <a:pt x="0" y="19"/>
                    </a:lnTo>
                    <a:lnTo>
                      <a:pt x="1" y="16"/>
                    </a:lnTo>
                    <a:lnTo>
                      <a:pt x="3" y="14"/>
                    </a:lnTo>
                    <a:lnTo>
                      <a:pt x="6" y="10"/>
                    </a:lnTo>
                    <a:lnTo>
                      <a:pt x="10" y="7"/>
                    </a:lnTo>
                    <a:lnTo>
                      <a:pt x="13" y="4"/>
                    </a:lnTo>
                    <a:lnTo>
                      <a:pt x="17" y="2"/>
                    </a:lnTo>
                    <a:lnTo>
                      <a:pt x="21" y="0"/>
                    </a:lnTo>
                    <a:lnTo>
                      <a:pt x="25" y="1"/>
                    </a:lnTo>
                    <a:lnTo>
                      <a:pt x="27" y="1"/>
                    </a:lnTo>
                    <a:lnTo>
                      <a:pt x="29" y="3"/>
                    </a:lnTo>
                    <a:lnTo>
                      <a:pt x="31" y="5"/>
                    </a:lnTo>
                    <a:lnTo>
                      <a:pt x="33" y="8"/>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14" name="Freeform 143"/>
              <p:cNvSpPr>
                <a:spLocks/>
              </p:cNvSpPr>
              <p:nvPr/>
            </p:nvSpPr>
            <p:spPr bwMode="auto">
              <a:xfrm>
                <a:off x="3209" y="2950"/>
                <a:ext cx="93" cy="79"/>
              </a:xfrm>
              <a:custGeom>
                <a:avLst/>
                <a:gdLst>
                  <a:gd name="T0" fmla="*/ 94 w 94"/>
                  <a:gd name="T1" fmla="*/ 76 h 79"/>
                  <a:gd name="T2" fmla="*/ 91 w 94"/>
                  <a:gd name="T3" fmla="*/ 79 h 79"/>
                  <a:gd name="T4" fmla="*/ 85 w 94"/>
                  <a:gd name="T5" fmla="*/ 76 h 79"/>
                  <a:gd name="T6" fmla="*/ 79 w 94"/>
                  <a:gd name="T7" fmla="*/ 71 h 79"/>
                  <a:gd name="T8" fmla="*/ 73 w 94"/>
                  <a:gd name="T9" fmla="*/ 69 h 79"/>
                  <a:gd name="T10" fmla="*/ 67 w 94"/>
                  <a:gd name="T11" fmla="*/ 66 h 79"/>
                  <a:gd name="T12" fmla="*/ 61 w 94"/>
                  <a:gd name="T13" fmla="*/ 63 h 79"/>
                  <a:gd name="T14" fmla="*/ 55 w 94"/>
                  <a:gd name="T15" fmla="*/ 60 h 79"/>
                  <a:gd name="T16" fmla="*/ 49 w 94"/>
                  <a:gd name="T17" fmla="*/ 57 h 79"/>
                  <a:gd name="T18" fmla="*/ 44 w 94"/>
                  <a:gd name="T19" fmla="*/ 55 h 79"/>
                  <a:gd name="T20" fmla="*/ 37 w 94"/>
                  <a:gd name="T21" fmla="*/ 51 h 79"/>
                  <a:gd name="T22" fmla="*/ 32 w 94"/>
                  <a:gd name="T23" fmla="*/ 48 h 79"/>
                  <a:gd name="T24" fmla="*/ 26 w 94"/>
                  <a:gd name="T25" fmla="*/ 43 h 79"/>
                  <a:gd name="T26" fmla="*/ 21 w 94"/>
                  <a:gd name="T27" fmla="*/ 39 h 79"/>
                  <a:gd name="T28" fmla="*/ 15 w 94"/>
                  <a:gd name="T29" fmla="*/ 34 h 79"/>
                  <a:gd name="T30" fmla="*/ 10 w 94"/>
                  <a:gd name="T31" fmla="*/ 29 h 79"/>
                  <a:gd name="T32" fmla="*/ 5 w 94"/>
                  <a:gd name="T33" fmla="*/ 24 h 79"/>
                  <a:gd name="T34" fmla="*/ 1 w 94"/>
                  <a:gd name="T35" fmla="*/ 20 h 79"/>
                  <a:gd name="T36" fmla="*/ 1 w 94"/>
                  <a:gd name="T37" fmla="*/ 16 h 79"/>
                  <a:gd name="T38" fmla="*/ 1 w 94"/>
                  <a:gd name="T39" fmla="*/ 14 h 79"/>
                  <a:gd name="T40" fmla="*/ 0 w 94"/>
                  <a:gd name="T41" fmla="*/ 11 h 79"/>
                  <a:gd name="T42" fmla="*/ 0 w 94"/>
                  <a:gd name="T43" fmla="*/ 7 h 79"/>
                  <a:gd name="T44" fmla="*/ 0 w 94"/>
                  <a:gd name="T45" fmla="*/ 4 h 79"/>
                  <a:gd name="T46" fmla="*/ 1 w 94"/>
                  <a:gd name="T47" fmla="*/ 1 h 79"/>
                  <a:gd name="T48" fmla="*/ 3 w 94"/>
                  <a:gd name="T49" fmla="*/ 0 h 79"/>
                  <a:gd name="T50" fmla="*/ 6 w 94"/>
                  <a:gd name="T51" fmla="*/ 0 h 79"/>
                  <a:gd name="T52" fmla="*/ 11 w 94"/>
                  <a:gd name="T53" fmla="*/ 3 h 79"/>
                  <a:gd name="T54" fmla="*/ 18 w 94"/>
                  <a:gd name="T55" fmla="*/ 7 h 79"/>
                  <a:gd name="T56" fmla="*/ 23 w 94"/>
                  <a:gd name="T57" fmla="*/ 12 h 79"/>
                  <a:gd name="T58" fmla="*/ 30 w 94"/>
                  <a:gd name="T59" fmla="*/ 16 h 79"/>
                  <a:gd name="T60" fmla="*/ 35 w 94"/>
                  <a:gd name="T61" fmla="*/ 20 h 79"/>
                  <a:gd name="T62" fmla="*/ 42 w 94"/>
                  <a:gd name="T63" fmla="*/ 24 h 79"/>
                  <a:gd name="T64" fmla="*/ 48 w 94"/>
                  <a:gd name="T65" fmla="*/ 29 h 79"/>
                  <a:gd name="T66" fmla="*/ 54 w 94"/>
                  <a:gd name="T67" fmla="*/ 34 h 79"/>
                  <a:gd name="T68" fmla="*/ 59 w 94"/>
                  <a:gd name="T69" fmla="*/ 38 h 79"/>
                  <a:gd name="T70" fmla="*/ 65 w 94"/>
                  <a:gd name="T71" fmla="*/ 43 h 79"/>
                  <a:gd name="T72" fmla="*/ 70 w 94"/>
                  <a:gd name="T73" fmla="*/ 48 h 79"/>
                  <a:gd name="T74" fmla="*/ 76 w 94"/>
                  <a:gd name="T75" fmla="*/ 53 h 79"/>
                  <a:gd name="T76" fmla="*/ 80 w 94"/>
                  <a:gd name="T77" fmla="*/ 58 h 79"/>
                  <a:gd name="T78" fmla="*/ 85 w 94"/>
                  <a:gd name="T79" fmla="*/ 64 h 79"/>
                  <a:gd name="T80" fmla="*/ 89 w 94"/>
                  <a:gd name="T81" fmla="*/ 69 h 79"/>
                  <a:gd name="T82" fmla="*/ 94 w 94"/>
                  <a:gd name="T83" fmla="*/ 76 h 79"/>
                  <a:gd name="T84" fmla="*/ 94 w 94"/>
                  <a:gd name="T85" fmla="*/ 76 h 7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
                  <a:gd name="T130" fmla="*/ 0 h 79"/>
                  <a:gd name="T131" fmla="*/ 94 w 94"/>
                  <a:gd name="T132" fmla="*/ 79 h 7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 h="79">
                    <a:moveTo>
                      <a:pt x="94" y="76"/>
                    </a:moveTo>
                    <a:lnTo>
                      <a:pt x="91" y="79"/>
                    </a:lnTo>
                    <a:lnTo>
                      <a:pt x="85" y="76"/>
                    </a:lnTo>
                    <a:lnTo>
                      <a:pt x="79" y="71"/>
                    </a:lnTo>
                    <a:lnTo>
                      <a:pt x="73" y="69"/>
                    </a:lnTo>
                    <a:lnTo>
                      <a:pt x="67" y="66"/>
                    </a:lnTo>
                    <a:lnTo>
                      <a:pt x="61" y="63"/>
                    </a:lnTo>
                    <a:lnTo>
                      <a:pt x="55" y="60"/>
                    </a:lnTo>
                    <a:lnTo>
                      <a:pt x="49" y="57"/>
                    </a:lnTo>
                    <a:lnTo>
                      <a:pt x="44" y="55"/>
                    </a:lnTo>
                    <a:lnTo>
                      <a:pt x="37" y="51"/>
                    </a:lnTo>
                    <a:lnTo>
                      <a:pt x="32" y="48"/>
                    </a:lnTo>
                    <a:lnTo>
                      <a:pt x="26" y="43"/>
                    </a:lnTo>
                    <a:lnTo>
                      <a:pt x="21" y="39"/>
                    </a:lnTo>
                    <a:lnTo>
                      <a:pt x="15" y="34"/>
                    </a:lnTo>
                    <a:lnTo>
                      <a:pt x="10" y="29"/>
                    </a:lnTo>
                    <a:lnTo>
                      <a:pt x="5" y="24"/>
                    </a:lnTo>
                    <a:lnTo>
                      <a:pt x="1" y="20"/>
                    </a:lnTo>
                    <a:lnTo>
                      <a:pt x="1" y="16"/>
                    </a:lnTo>
                    <a:lnTo>
                      <a:pt x="1" y="14"/>
                    </a:lnTo>
                    <a:lnTo>
                      <a:pt x="0" y="11"/>
                    </a:lnTo>
                    <a:lnTo>
                      <a:pt x="0" y="7"/>
                    </a:lnTo>
                    <a:lnTo>
                      <a:pt x="0" y="4"/>
                    </a:lnTo>
                    <a:lnTo>
                      <a:pt x="1" y="1"/>
                    </a:lnTo>
                    <a:lnTo>
                      <a:pt x="3" y="0"/>
                    </a:lnTo>
                    <a:lnTo>
                      <a:pt x="6" y="0"/>
                    </a:lnTo>
                    <a:lnTo>
                      <a:pt x="11" y="3"/>
                    </a:lnTo>
                    <a:lnTo>
                      <a:pt x="18" y="7"/>
                    </a:lnTo>
                    <a:lnTo>
                      <a:pt x="23" y="12"/>
                    </a:lnTo>
                    <a:lnTo>
                      <a:pt x="30" y="16"/>
                    </a:lnTo>
                    <a:lnTo>
                      <a:pt x="35" y="20"/>
                    </a:lnTo>
                    <a:lnTo>
                      <a:pt x="42" y="24"/>
                    </a:lnTo>
                    <a:lnTo>
                      <a:pt x="48" y="29"/>
                    </a:lnTo>
                    <a:lnTo>
                      <a:pt x="54" y="34"/>
                    </a:lnTo>
                    <a:lnTo>
                      <a:pt x="59" y="38"/>
                    </a:lnTo>
                    <a:lnTo>
                      <a:pt x="65" y="43"/>
                    </a:lnTo>
                    <a:lnTo>
                      <a:pt x="70" y="48"/>
                    </a:lnTo>
                    <a:lnTo>
                      <a:pt x="76" y="53"/>
                    </a:lnTo>
                    <a:lnTo>
                      <a:pt x="80" y="58"/>
                    </a:lnTo>
                    <a:lnTo>
                      <a:pt x="85" y="64"/>
                    </a:lnTo>
                    <a:lnTo>
                      <a:pt x="89" y="69"/>
                    </a:lnTo>
                    <a:lnTo>
                      <a:pt x="94" y="76"/>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15" name="Freeform 144"/>
              <p:cNvSpPr>
                <a:spLocks/>
              </p:cNvSpPr>
              <p:nvPr/>
            </p:nvSpPr>
            <p:spPr bwMode="auto">
              <a:xfrm>
                <a:off x="4245" y="2970"/>
                <a:ext cx="392" cy="469"/>
              </a:xfrm>
              <a:custGeom>
                <a:avLst/>
                <a:gdLst>
                  <a:gd name="T0" fmla="*/ 388 w 391"/>
                  <a:gd name="T1" fmla="*/ 51 h 470"/>
                  <a:gd name="T2" fmla="*/ 383 w 391"/>
                  <a:gd name="T3" fmla="*/ 133 h 470"/>
                  <a:gd name="T4" fmla="*/ 362 w 391"/>
                  <a:gd name="T5" fmla="*/ 226 h 470"/>
                  <a:gd name="T6" fmla="*/ 323 w 391"/>
                  <a:gd name="T7" fmla="*/ 313 h 470"/>
                  <a:gd name="T8" fmla="*/ 295 w 391"/>
                  <a:gd name="T9" fmla="*/ 366 h 470"/>
                  <a:gd name="T10" fmla="*/ 279 w 391"/>
                  <a:gd name="T11" fmla="*/ 403 h 470"/>
                  <a:gd name="T12" fmla="*/ 258 w 391"/>
                  <a:gd name="T13" fmla="*/ 435 h 470"/>
                  <a:gd name="T14" fmla="*/ 238 w 391"/>
                  <a:gd name="T15" fmla="*/ 459 h 470"/>
                  <a:gd name="T16" fmla="*/ 223 w 391"/>
                  <a:gd name="T17" fmla="*/ 463 h 470"/>
                  <a:gd name="T18" fmla="*/ 207 w 391"/>
                  <a:gd name="T19" fmla="*/ 469 h 470"/>
                  <a:gd name="T20" fmla="*/ 188 w 391"/>
                  <a:gd name="T21" fmla="*/ 466 h 470"/>
                  <a:gd name="T22" fmla="*/ 141 w 391"/>
                  <a:gd name="T23" fmla="*/ 444 h 470"/>
                  <a:gd name="T24" fmla="*/ 94 w 391"/>
                  <a:gd name="T25" fmla="*/ 428 h 470"/>
                  <a:gd name="T26" fmla="*/ 53 w 391"/>
                  <a:gd name="T27" fmla="*/ 403 h 470"/>
                  <a:gd name="T28" fmla="*/ 33 w 391"/>
                  <a:gd name="T29" fmla="*/ 393 h 470"/>
                  <a:gd name="T30" fmla="*/ 18 w 391"/>
                  <a:gd name="T31" fmla="*/ 387 h 470"/>
                  <a:gd name="T32" fmla="*/ 1 w 391"/>
                  <a:gd name="T33" fmla="*/ 373 h 470"/>
                  <a:gd name="T34" fmla="*/ 5 w 391"/>
                  <a:gd name="T35" fmla="*/ 356 h 470"/>
                  <a:gd name="T36" fmla="*/ 30 w 391"/>
                  <a:gd name="T37" fmla="*/ 357 h 470"/>
                  <a:gd name="T38" fmla="*/ 68 w 391"/>
                  <a:gd name="T39" fmla="*/ 363 h 470"/>
                  <a:gd name="T40" fmla="*/ 106 w 391"/>
                  <a:gd name="T41" fmla="*/ 372 h 470"/>
                  <a:gd name="T42" fmla="*/ 141 w 391"/>
                  <a:gd name="T43" fmla="*/ 381 h 470"/>
                  <a:gd name="T44" fmla="*/ 163 w 391"/>
                  <a:gd name="T45" fmla="*/ 389 h 470"/>
                  <a:gd name="T46" fmla="*/ 184 w 391"/>
                  <a:gd name="T47" fmla="*/ 403 h 470"/>
                  <a:gd name="T48" fmla="*/ 209 w 391"/>
                  <a:gd name="T49" fmla="*/ 409 h 470"/>
                  <a:gd name="T50" fmla="*/ 258 w 391"/>
                  <a:gd name="T51" fmla="*/ 363 h 470"/>
                  <a:gd name="T52" fmla="*/ 300 w 391"/>
                  <a:gd name="T53" fmla="*/ 312 h 470"/>
                  <a:gd name="T54" fmla="*/ 327 w 391"/>
                  <a:gd name="T55" fmla="*/ 253 h 470"/>
                  <a:gd name="T56" fmla="*/ 342 w 391"/>
                  <a:gd name="T57" fmla="*/ 188 h 470"/>
                  <a:gd name="T58" fmla="*/ 355 w 391"/>
                  <a:gd name="T59" fmla="*/ 119 h 470"/>
                  <a:gd name="T60" fmla="*/ 356 w 391"/>
                  <a:gd name="T61" fmla="*/ 50 h 470"/>
                  <a:gd name="T62" fmla="*/ 319 w 391"/>
                  <a:gd name="T63" fmla="*/ 33 h 470"/>
                  <a:gd name="T64" fmla="*/ 263 w 391"/>
                  <a:gd name="T65" fmla="*/ 46 h 470"/>
                  <a:gd name="T66" fmla="*/ 205 w 391"/>
                  <a:gd name="T67" fmla="*/ 55 h 470"/>
                  <a:gd name="T68" fmla="*/ 163 w 391"/>
                  <a:gd name="T69" fmla="*/ 59 h 470"/>
                  <a:gd name="T70" fmla="*/ 142 w 391"/>
                  <a:gd name="T71" fmla="*/ 55 h 470"/>
                  <a:gd name="T72" fmla="*/ 130 w 391"/>
                  <a:gd name="T73" fmla="*/ 106 h 470"/>
                  <a:gd name="T74" fmla="*/ 107 w 391"/>
                  <a:gd name="T75" fmla="*/ 189 h 470"/>
                  <a:gd name="T76" fmla="*/ 62 w 391"/>
                  <a:gd name="T77" fmla="*/ 259 h 470"/>
                  <a:gd name="T78" fmla="*/ 33 w 391"/>
                  <a:gd name="T79" fmla="*/ 283 h 470"/>
                  <a:gd name="T80" fmla="*/ 45 w 391"/>
                  <a:gd name="T81" fmla="*/ 255 h 470"/>
                  <a:gd name="T82" fmla="*/ 56 w 391"/>
                  <a:gd name="T83" fmla="*/ 228 h 470"/>
                  <a:gd name="T84" fmla="*/ 67 w 391"/>
                  <a:gd name="T85" fmla="*/ 206 h 470"/>
                  <a:gd name="T86" fmla="*/ 73 w 391"/>
                  <a:gd name="T87" fmla="*/ 193 h 470"/>
                  <a:gd name="T88" fmla="*/ 80 w 391"/>
                  <a:gd name="T89" fmla="*/ 176 h 470"/>
                  <a:gd name="T90" fmla="*/ 88 w 391"/>
                  <a:gd name="T91" fmla="*/ 152 h 470"/>
                  <a:gd name="T92" fmla="*/ 94 w 391"/>
                  <a:gd name="T93" fmla="*/ 123 h 470"/>
                  <a:gd name="T94" fmla="*/ 99 w 391"/>
                  <a:gd name="T95" fmla="*/ 90 h 470"/>
                  <a:gd name="T96" fmla="*/ 99 w 391"/>
                  <a:gd name="T97" fmla="*/ 57 h 470"/>
                  <a:gd name="T98" fmla="*/ 103 w 391"/>
                  <a:gd name="T99" fmla="*/ 30 h 470"/>
                  <a:gd name="T100" fmla="*/ 117 w 391"/>
                  <a:gd name="T101" fmla="*/ 32 h 470"/>
                  <a:gd name="T102" fmla="*/ 127 w 391"/>
                  <a:gd name="T103" fmla="*/ 22 h 470"/>
                  <a:gd name="T104" fmla="*/ 152 w 391"/>
                  <a:gd name="T105" fmla="*/ 34 h 470"/>
                  <a:gd name="T106" fmla="*/ 217 w 391"/>
                  <a:gd name="T107" fmla="*/ 31 h 470"/>
                  <a:gd name="T108" fmla="*/ 282 w 391"/>
                  <a:gd name="T109" fmla="*/ 21 h 470"/>
                  <a:gd name="T110" fmla="*/ 345 w 391"/>
                  <a:gd name="T111" fmla="*/ 4 h 470"/>
                  <a:gd name="T112" fmla="*/ 370 w 391"/>
                  <a:gd name="T113" fmla="*/ 2 h 470"/>
                  <a:gd name="T114" fmla="*/ 384 w 391"/>
                  <a:gd name="T115" fmla="*/ 20 h 4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91"/>
                  <a:gd name="T175" fmla="*/ 0 h 470"/>
                  <a:gd name="T176" fmla="*/ 391 w 391"/>
                  <a:gd name="T177" fmla="*/ 470 h 4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91" h="470">
                    <a:moveTo>
                      <a:pt x="388" y="30"/>
                    </a:moveTo>
                    <a:lnTo>
                      <a:pt x="386" y="35"/>
                    </a:lnTo>
                    <a:lnTo>
                      <a:pt x="388" y="40"/>
                    </a:lnTo>
                    <a:lnTo>
                      <a:pt x="389" y="46"/>
                    </a:lnTo>
                    <a:lnTo>
                      <a:pt x="388" y="51"/>
                    </a:lnTo>
                    <a:lnTo>
                      <a:pt x="391" y="55"/>
                    </a:lnTo>
                    <a:lnTo>
                      <a:pt x="389" y="74"/>
                    </a:lnTo>
                    <a:lnTo>
                      <a:pt x="387" y="94"/>
                    </a:lnTo>
                    <a:lnTo>
                      <a:pt x="385" y="112"/>
                    </a:lnTo>
                    <a:lnTo>
                      <a:pt x="383" y="133"/>
                    </a:lnTo>
                    <a:lnTo>
                      <a:pt x="379" y="152"/>
                    </a:lnTo>
                    <a:lnTo>
                      <a:pt x="376" y="171"/>
                    </a:lnTo>
                    <a:lnTo>
                      <a:pt x="372" y="190"/>
                    </a:lnTo>
                    <a:lnTo>
                      <a:pt x="367" y="208"/>
                    </a:lnTo>
                    <a:lnTo>
                      <a:pt x="362" y="226"/>
                    </a:lnTo>
                    <a:lnTo>
                      <a:pt x="356" y="245"/>
                    </a:lnTo>
                    <a:lnTo>
                      <a:pt x="349" y="262"/>
                    </a:lnTo>
                    <a:lnTo>
                      <a:pt x="342" y="280"/>
                    </a:lnTo>
                    <a:lnTo>
                      <a:pt x="333" y="296"/>
                    </a:lnTo>
                    <a:lnTo>
                      <a:pt x="323" y="313"/>
                    </a:lnTo>
                    <a:lnTo>
                      <a:pt x="313" y="328"/>
                    </a:lnTo>
                    <a:lnTo>
                      <a:pt x="302" y="345"/>
                    </a:lnTo>
                    <a:lnTo>
                      <a:pt x="300" y="352"/>
                    </a:lnTo>
                    <a:lnTo>
                      <a:pt x="298" y="359"/>
                    </a:lnTo>
                    <a:lnTo>
                      <a:pt x="295" y="366"/>
                    </a:lnTo>
                    <a:lnTo>
                      <a:pt x="293" y="374"/>
                    </a:lnTo>
                    <a:lnTo>
                      <a:pt x="290" y="381"/>
                    </a:lnTo>
                    <a:lnTo>
                      <a:pt x="287" y="388"/>
                    </a:lnTo>
                    <a:lnTo>
                      <a:pt x="283" y="394"/>
                    </a:lnTo>
                    <a:lnTo>
                      <a:pt x="279" y="403"/>
                    </a:lnTo>
                    <a:lnTo>
                      <a:pt x="275" y="409"/>
                    </a:lnTo>
                    <a:lnTo>
                      <a:pt x="271" y="415"/>
                    </a:lnTo>
                    <a:lnTo>
                      <a:pt x="266" y="421"/>
                    </a:lnTo>
                    <a:lnTo>
                      <a:pt x="262" y="428"/>
                    </a:lnTo>
                    <a:lnTo>
                      <a:pt x="258" y="435"/>
                    </a:lnTo>
                    <a:lnTo>
                      <a:pt x="253" y="442"/>
                    </a:lnTo>
                    <a:lnTo>
                      <a:pt x="249" y="448"/>
                    </a:lnTo>
                    <a:lnTo>
                      <a:pt x="246" y="455"/>
                    </a:lnTo>
                    <a:lnTo>
                      <a:pt x="242" y="456"/>
                    </a:lnTo>
                    <a:lnTo>
                      <a:pt x="238" y="459"/>
                    </a:lnTo>
                    <a:lnTo>
                      <a:pt x="233" y="460"/>
                    </a:lnTo>
                    <a:lnTo>
                      <a:pt x="229" y="460"/>
                    </a:lnTo>
                    <a:lnTo>
                      <a:pt x="227" y="457"/>
                    </a:lnTo>
                    <a:lnTo>
                      <a:pt x="224" y="459"/>
                    </a:lnTo>
                    <a:lnTo>
                      <a:pt x="223" y="463"/>
                    </a:lnTo>
                    <a:lnTo>
                      <a:pt x="221" y="465"/>
                    </a:lnTo>
                    <a:lnTo>
                      <a:pt x="219" y="467"/>
                    </a:lnTo>
                    <a:lnTo>
                      <a:pt x="215" y="468"/>
                    </a:lnTo>
                    <a:lnTo>
                      <a:pt x="210" y="470"/>
                    </a:lnTo>
                    <a:lnTo>
                      <a:pt x="207" y="469"/>
                    </a:lnTo>
                    <a:lnTo>
                      <a:pt x="204" y="469"/>
                    </a:lnTo>
                    <a:lnTo>
                      <a:pt x="201" y="469"/>
                    </a:lnTo>
                    <a:lnTo>
                      <a:pt x="199" y="469"/>
                    </a:lnTo>
                    <a:lnTo>
                      <a:pt x="193" y="467"/>
                    </a:lnTo>
                    <a:lnTo>
                      <a:pt x="188" y="466"/>
                    </a:lnTo>
                    <a:lnTo>
                      <a:pt x="178" y="460"/>
                    </a:lnTo>
                    <a:lnTo>
                      <a:pt x="169" y="455"/>
                    </a:lnTo>
                    <a:lnTo>
                      <a:pt x="160" y="450"/>
                    </a:lnTo>
                    <a:lnTo>
                      <a:pt x="150" y="447"/>
                    </a:lnTo>
                    <a:lnTo>
                      <a:pt x="141" y="444"/>
                    </a:lnTo>
                    <a:lnTo>
                      <a:pt x="132" y="441"/>
                    </a:lnTo>
                    <a:lnTo>
                      <a:pt x="122" y="438"/>
                    </a:lnTo>
                    <a:lnTo>
                      <a:pt x="113" y="435"/>
                    </a:lnTo>
                    <a:lnTo>
                      <a:pt x="104" y="432"/>
                    </a:lnTo>
                    <a:lnTo>
                      <a:pt x="94" y="428"/>
                    </a:lnTo>
                    <a:lnTo>
                      <a:pt x="85" y="424"/>
                    </a:lnTo>
                    <a:lnTo>
                      <a:pt x="77" y="420"/>
                    </a:lnTo>
                    <a:lnTo>
                      <a:pt x="68" y="415"/>
                    </a:lnTo>
                    <a:lnTo>
                      <a:pt x="60" y="409"/>
                    </a:lnTo>
                    <a:lnTo>
                      <a:pt x="53" y="403"/>
                    </a:lnTo>
                    <a:lnTo>
                      <a:pt x="46" y="395"/>
                    </a:lnTo>
                    <a:lnTo>
                      <a:pt x="42" y="394"/>
                    </a:lnTo>
                    <a:lnTo>
                      <a:pt x="39" y="394"/>
                    </a:lnTo>
                    <a:lnTo>
                      <a:pt x="36" y="393"/>
                    </a:lnTo>
                    <a:lnTo>
                      <a:pt x="33" y="393"/>
                    </a:lnTo>
                    <a:lnTo>
                      <a:pt x="30" y="392"/>
                    </a:lnTo>
                    <a:lnTo>
                      <a:pt x="27" y="391"/>
                    </a:lnTo>
                    <a:lnTo>
                      <a:pt x="24" y="390"/>
                    </a:lnTo>
                    <a:lnTo>
                      <a:pt x="21" y="389"/>
                    </a:lnTo>
                    <a:lnTo>
                      <a:pt x="18" y="387"/>
                    </a:lnTo>
                    <a:lnTo>
                      <a:pt x="15" y="386"/>
                    </a:lnTo>
                    <a:lnTo>
                      <a:pt x="12" y="384"/>
                    </a:lnTo>
                    <a:lnTo>
                      <a:pt x="10" y="382"/>
                    </a:lnTo>
                    <a:lnTo>
                      <a:pt x="5" y="378"/>
                    </a:lnTo>
                    <a:lnTo>
                      <a:pt x="1" y="373"/>
                    </a:lnTo>
                    <a:lnTo>
                      <a:pt x="0" y="369"/>
                    </a:lnTo>
                    <a:lnTo>
                      <a:pt x="1" y="365"/>
                    </a:lnTo>
                    <a:lnTo>
                      <a:pt x="1" y="362"/>
                    </a:lnTo>
                    <a:lnTo>
                      <a:pt x="3" y="359"/>
                    </a:lnTo>
                    <a:lnTo>
                      <a:pt x="5" y="356"/>
                    </a:lnTo>
                    <a:lnTo>
                      <a:pt x="8" y="354"/>
                    </a:lnTo>
                    <a:lnTo>
                      <a:pt x="12" y="353"/>
                    </a:lnTo>
                    <a:lnTo>
                      <a:pt x="15" y="353"/>
                    </a:lnTo>
                    <a:lnTo>
                      <a:pt x="22" y="355"/>
                    </a:lnTo>
                    <a:lnTo>
                      <a:pt x="30" y="357"/>
                    </a:lnTo>
                    <a:lnTo>
                      <a:pt x="38" y="358"/>
                    </a:lnTo>
                    <a:lnTo>
                      <a:pt x="45" y="360"/>
                    </a:lnTo>
                    <a:lnTo>
                      <a:pt x="53" y="361"/>
                    </a:lnTo>
                    <a:lnTo>
                      <a:pt x="60" y="362"/>
                    </a:lnTo>
                    <a:lnTo>
                      <a:pt x="68" y="363"/>
                    </a:lnTo>
                    <a:lnTo>
                      <a:pt x="76" y="365"/>
                    </a:lnTo>
                    <a:lnTo>
                      <a:pt x="83" y="366"/>
                    </a:lnTo>
                    <a:lnTo>
                      <a:pt x="91" y="367"/>
                    </a:lnTo>
                    <a:lnTo>
                      <a:pt x="99" y="370"/>
                    </a:lnTo>
                    <a:lnTo>
                      <a:pt x="106" y="372"/>
                    </a:lnTo>
                    <a:lnTo>
                      <a:pt x="114" y="374"/>
                    </a:lnTo>
                    <a:lnTo>
                      <a:pt x="121" y="376"/>
                    </a:lnTo>
                    <a:lnTo>
                      <a:pt x="128" y="379"/>
                    </a:lnTo>
                    <a:lnTo>
                      <a:pt x="136" y="382"/>
                    </a:lnTo>
                    <a:lnTo>
                      <a:pt x="141" y="381"/>
                    </a:lnTo>
                    <a:lnTo>
                      <a:pt x="146" y="382"/>
                    </a:lnTo>
                    <a:lnTo>
                      <a:pt x="150" y="383"/>
                    </a:lnTo>
                    <a:lnTo>
                      <a:pt x="155" y="385"/>
                    </a:lnTo>
                    <a:lnTo>
                      <a:pt x="159" y="387"/>
                    </a:lnTo>
                    <a:lnTo>
                      <a:pt x="163" y="389"/>
                    </a:lnTo>
                    <a:lnTo>
                      <a:pt x="168" y="392"/>
                    </a:lnTo>
                    <a:lnTo>
                      <a:pt x="172" y="395"/>
                    </a:lnTo>
                    <a:lnTo>
                      <a:pt x="176" y="397"/>
                    </a:lnTo>
                    <a:lnTo>
                      <a:pt x="180" y="401"/>
                    </a:lnTo>
                    <a:lnTo>
                      <a:pt x="184" y="403"/>
                    </a:lnTo>
                    <a:lnTo>
                      <a:pt x="190" y="406"/>
                    </a:lnTo>
                    <a:lnTo>
                      <a:pt x="194" y="407"/>
                    </a:lnTo>
                    <a:lnTo>
                      <a:pt x="199" y="408"/>
                    </a:lnTo>
                    <a:lnTo>
                      <a:pt x="204" y="409"/>
                    </a:lnTo>
                    <a:lnTo>
                      <a:pt x="209" y="409"/>
                    </a:lnTo>
                    <a:lnTo>
                      <a:pt x="219" y="401"/>
                    </a:lnTo>
                    <a:lnTo>
                      <a:pt x="229" y="391"/>
                    </a:lnTo>
                    <a:lnTo>
                      <a:pt x="239" y="382"/>
                    </a:lnTo>
                    <a:lnTo>
                      <a:pt x="249" y="374"/>
                    </a:lnTo>
                    <a:lnTo>
                      <a:pt x="258" y="363"/>
                    </a:lnTo>
                    <a:lnTo>
                      <a:pt x="267" y="354"/>
                    </a:lnTo>
                    <a:lnTo>
                      <a:pt x="276" y="344"/>
                    </a:lnTo>
                    <a:lnTo>
                      <a:pt x="285" y="334"/>
                    </a:lnTo>
                    <a:lnTo>
                      <a:pt x="292" y="323"/>
                    </a:lnTo>
                    <a:lnTo>
                      <a:pt x="300" y="312"/>
                    </a:lnTo>
                    <a:lnTo>
                      <a:pt x="306" y="301"/>
                    </a:lnTo>
                    <a:lnTo>
                      <a:pt x="313" y="290"/>
                    </a:lnTo>
                    <a:lnTo>
                      <a:pt x="318" y="278"/>
                    </a:lnTo>
                    <a:lnTo>
                      <a:pt x="323" y="265"/>
                    </a:lnTo>
                    <a:lnTo>
                      <a:pt x="327" y="253"/>
                    </a:lnTo>
                    <a:lnTo>
                      <a:pt x="330" y="240"/>
                    </a:lnTo>
                    <a:lnTo>
                      <a:pt x="333" y="227"/>
                    </a:lnTo>
                    <a:lnTo>
                      <a:pt x="336" y="214"/>
                    </a:lnTo>
                    <a:lnTo>
                      <a:pt x="339" y="200"/>
                    </a:lnTo>
                    <a:lnTo>
                      <a:pt x="342" y="188"/>
                    </a:lnTo>
                    <a:lnTo>
                      <a:pt x="345" y="173"/>
                    </a:lnTo>
                    <a:lnTo>
                      <a:pt x="348" y="160"/>
                    </a:lnTo>
                    <a:lnTo>
                      <a:pt x="350" y="146"/>
                    </a:lnTo>
                    <a:lnTo>
                      <a:pt x="353" y="133"/>
                    </a:lnTo>
                    <a:lnTo>
                      <a:pt x="355" y="119"/>
                    </a:lnTo>
                    <a:lnTo>
                      <a:pt x="356" y="105"/>
                    </a:lnTo>
                    <a:lnTo>
                      <a:pt x="357" y="91"/>
                    </a:lnTo>
                    <a:lnTo>
                      <a:pt x="358" y="77"/>
                    </a:lnTo>
                    <a:lnTo>
                      <a:pt x="357" y="64"/>
                    </a:lnTo>
                    <a:lnTo>
                      <a:pt x="356" y="50"/>
                    </a:lnTo>
                    <a:lnTo>
                      <a:pt x="354" y="36"/>
                    </a:lnTo>
                    <a:lnTo>
                      <a:pt x="352" y="24"/>
                    </a:lnTo>
                    <a:lnTo>
                      <a:pt x="341" y="27"/>
                    </a:lnTo>
                    <a:lnTo>
                      <a:pt x="330" y="30"/>
                    </a:lnTo>
                    <a:lnTo>
                      <a:pt x="319" y="33"/>
                    </a:lnTo>
                    <a:lnTo>
                      <a:pt x="308" y="36"/>
                    </a:lnTo>
                    <a:lnTo>
                      <a:pt x="296" y="38"/>
                    </a:lnTo>
                    <a:lnTo>
                      <a:pt x="286" y="41"/>
                    </a:lnTo>
                    <a:lnTo>
                      <a:pt x="274" y="43"/>
                    </a:lnTo>
                    <a:lnTo>
                      <a:pt x="263" y="46"/>
                    </a:lnTo>
                    <a:lnTo>
                      <a:pt x="251" y="47"/>
                    </a:lnTo>
                    <a:lnTo>
                      <a:pt x="240" y="49"/>
                    </a:lnTo>
                    <a:lnTo>
                      <a:pt x="229" y="50"/>
                    </a:lnTo>
                    <a:lnTo>
                      <a:pt x="217" y="52"/>
                    </a:lnTo>
                    <a:lnTo>
                      <a:pt x="205" y="55"/>
                    </a:lnTo>
                    <a:lnTo>
                      <a:pt x="194" y="57"/>
                    </a:lnTo>
                    <a:lnTo>
                      <a:pt x="182" y="58"/>
                    </a:lnTo>
                    <a:lnTo>
                      <a:pt x="171" y="60"/>
                    </a:lnTo>
                    <a:lnTo>
                      <a:pt x="167" y="59"/>
                    </a:lnTo>
                    <a:lnTo>
                      <a:pt x="163" y="59"/>
                    </a:lnTo>
                    <a:lnTo>
                      <a:pt x="159" y="59"/>
                    </a:lnTo>
                    <a:lnTo>
                      <a:pt x="155" y="58"/>
                    </a:lnTo>
                    <a:lnTo>
                      <a:pt x="150" y="57"/>
                    </a:lnTo>
                    <a:lnTo>
                      <a:pt x="146" y="57"/>
                    </a:lnTo>
                    <a:lnTo>
                      <a:pt x="142" y="55"/>
                    </a:lnTo>
                    <a:lnTo>
                      <a:pt x="137" y="55"/>
                    </a:lnTo>
                    <a:lnTo>
                      <a:pt x="136" y="55"/>
                    </a:lnTo>
                    <a:lnTo>
                      <a:pt x="134" y="72"/>
                    </a:lnTo>
                    <a:lnTo>
                      <a:pt x="133" y="89"/>
                    </a:lnTo>
                    <a:lnTo>
                      <a:pt x="130" y="106"/>
                    </a:lnTo>
                    <a:lnTo>
                      <a:pt x="127" y="123"/>
                    </a:lnTo>
                    <a:lnTo>
                      <a:pt x="123" y="139"/>
                    </a:lnTo>
                    <a:lnTo>
                      <a:pt x="118" y="157"/>
                    </a:lnTo>
                    <a:lnTo>
                      <a:pt x="113" y="172"/>
                    </a:lnTo>
                    <a:lnTo>
                      <a:pt x="107" y="189"/>
                    </a:lnTo>
                    <a:lnTo>
                      <a:pt x="99" y="203"/>
                    </a:lnTo>
                    <a:lnTo>
                      <a:pt x="91" y="219"/>
                    </a:lnTo>
                    <a:lnTo>
                      <a:pt x="83" y="232"/>
                    </a:lnTo>
                    <a:lnTo>
                      <a:pt x="73" y="247"/>
                    </a:lnTo>
                    <a:lnTo>
                      <a:pt x="62" y="259"/>
                    </a:lnTo>
                    <a:lnTo>
                      <a:pt x="51" y="271"/>
                    </a:lnTo>
                    <a:lnTo>
                      <a:pt x="39" y="282"/>
                    </a:lnTo>
                    <a:lnTo>
                      <a:pt x="26" y="293"/>
                    </a:lnTo>
                    <a:lnTo>
                      <a:pt x="30" y="288"/>
                    </a:lnTo>
                    <a:lnTo>
                      <a:pt x="33" y="283"/>
                    </a:lnTo>
                    <a:lnTo>
                      <a:pt x="36" y="278"/>
                    </a:lnTo>
                    <a:lnTo>
                      <a:pt x="39" y="272"/>
                    </a:lnTo>
                    <a:lnTo>
                      <a:pt x="41" y="266"/>
                    </a:lnTo>
                    <a:lnTo>
                      <a:pt x="43" y="261"/>
                    </a:lnTo>
                    <a:lnTo>
                      <a:pt x="45" y="255"/>
                    </a:lnTo>
                    <a:lnTo>
                      <a:pt x="47" y="250"/>
                    </a:lnTo>
                    <a:lnTo>
                      <a:pt x="49" y="244"/>
                    </a:lnTo>
                    <a:lnTo>
                      <a:pt x="51" y="238"/>
                    </a:lnTo>
                    <a:lnTo>
                      <a:pt x="53" y="232"/>
                    </a:lnTo>
                    <a:lnTo>
                      <a:pt x="56" y="228"/>
                    </a:lnTo>
                    <a:lnTo>
                      <a:pt x="58" y="222"/>
                    </a:lnTo>
                    <a:lnTo>
                      <a:pt x="61" y="218"/>
                    </a:lnTo>
                    <a:lnTo>
                      <a:pt x="65" y="213"/>
                    </a:lnTo>
                    <a:lnTo>
                      <a:pt x="70" y="209"/>
                    </a:lnTo>
                    <a:lnTo>
                      <a:pt x="67" y="206"/>
                    </a:lnTo>
                    <a:lnTo>
                      <a:pt x="68" y="203"/>
                    </a:lnTo>
                    <a:lnTo>
                      <a:pt x="70" y="200"/>
                    </a:lnTo>
                    <a:lnTo>
                      <a:pt x="72" y="197"/>
                    </a:lnTo>
                    <a:lnTo>
                      <a:pt x="75" y="195"/>
                    </a:lnTo>
                    <a:lnTo>
                      <a:pt x="73" y="193"/>
                    </a:lnTo>
                    <a:lnTo>
                      <a:pt x="73" y="190"/>
                    </a:lnTo>
                    <a:lnTo>
                      <a:pt x="75" y="187"/>
                    </a:lnTo>
                    <a:lnTo>
                      <a:pt x="78" y="184"/>
                    </a:lnTo>
                    <a:lnTo>
                      <a:pt x="81" y="181"/>
                    </a:lnTo>
                    <a:lnTo>
                      <a:pt x="80" y="176"/>
                    </a:lnTo>
                    <a:lnTo>
                      <a:pt x="81" y="171"/>
                    </a:lnTo>
                    <a:lnTo>
                      <a:pt x="83" y="166"/>
                    </a:lnTo>
                    <a:lnTo>
                      <a:pt x="85" y="162"/>
                    </a:lnTo>
                    <a:lnTo>
                      <a:pt x="86" y="157"/>
                    </a:lnTo>
                    <a:lnTo>
                      <a:pt x="88" y="152"/>
                    </a:lnTo>
                    <a:lnTo>
                      <a:pt x="89" y="146"/>
                    </a:lnTo>
                    <a:lnTo>
                      <a:pt x="91" y="142"/>
                    </a:lnTo>
                    <a:lnTo>
                      <a:pt x="92" y="135"/>
                    </a:lnTo>
                    <a:lnTo>
                      <a:pt x="93" y="129"/>
                    </a:lnTo>
                    <a:lnTo>
                      <a:pt x="94" y="123"/>
                    </a:lnTo>
                    <a:lnTo>
                      <a:pt x="95" y="116"/>
                    </a:lnTo>
                    <a:lnTo>
                      <a:pt x="96" y="109"/>
                    </a:lnTo>
                    <a:lnTo>
                      <a:pt x="97" y="103"/>
                    </a:lnTo>
                    <a:lnTo>
                      <a:pt x="98" y="96"/>
                    </a:lnTo>
                    <a:lnTo>
                      <a:pt x="99" y="90"/>
                    </a:lnTo>
                    <a:lnTo>
                      <a:pt x="99" y="82"/>
                    </a:lnTo>
                    <a:lnTo>
                      <a:pt x="99" y="76"/>
                    </a:lnTo>
                    <a:lnTo>
                      <a:pt x="99" y="69"/>
                    </a:lnTo>
                    <a:lnTo>
                      <a:pt x="99" y="63"/>
                    </a:lnTo>
                    <a:lnTo>
                      <a:pt x="99" y="57"/>
                    </a:lnTo>
                    <a:lnTo>
                      <a:pt x="99" y="49"/>
                    </a:lnTo>
                    <a:lnTo>
                      <a:pt x="98" y="43"/>
                    </a:lnTo>
                    <a:lnTo>
                      <a:pt x="97" y="37"/>
                    </a:lnTo>
                    <a:lnTo>
                      <a:pt x="99" y="32"/>
                    </a:lnTo>
                    <a:lnTo>
                      <a:pt x="103" y="30"/>
                    </a:lnTo>
                    <a:lnTo>
                      <a:pt x="105" y="29"/>
                    </a:lnTo>
                    <a:lnTo>
                      <a:pt x="108" y="29"/>
                    </a:lnTo>
                    <a:lnTo>
                      <a:pt x="111" y="29"/>
                    </a:lnTo>
                    <a:lnTo>
                      <a:pt x="114" y="30"/>
                    </a:lnTo>
                    <a:lnTo>
                      <a:pt x="117" y="32"/>
                    </a:lnTo>
                    <a:lnTo>
                      <a:pt x="118" y="29"/>
                    </a:lnTo>
                    <a:lnTo>
                      <a:pt x="119" y="26"/>
                    </a:lnTo>
                    <a:lnTo>
                      <a:pt x="121" y="24"/>
                    </a:lnTo>
                    <a:lnTo>
                      <a:pt x="123" y="22"/>
                    </a:lnTo>
                    <a:lnTo>
                      <a:pt x="127" y="22"/>
                    </a:lnTo>
                    <a:lnTo>
                      <a:pt x="132" y="25"/>
                    </a:lnTo>
                    <a:lnTo>
                      <a:pt x="136" y="28"/>
                    </a:lnTo>
                    <a:lnTo>
                      <a:pt x="142" y="31"/>
                    </a:lnTo>
                    <a:lnTo>
                      <a:pt x="146" y="33"/>
                    </a:lnTo>
                    <a:lnTo>
                      <a:pt x="152" y="34"/>
                    </a:lnTo>
                    <a:lnTo>
                      <a:pt x="164" y="34"/>
                    </a:lnTo>
                    <a:lnTo>
                      <a:pt x="177" y="34"/>
                    </a:lnTo>
                    <a:lnTo>
                      <a:pt x="191" y="33"/>
                    </a:lnTo>
                    <a:lnTo>
                      <a:pt x="205" y="33"/>
                    </a:lnTo>
                    <a:lnTo>
                      <a:pt x="217" y="31"/>
                    </a:lnTo>
                    <a:lnTo>
                      <a:pt x="231" y="30"/>
                    </a:lnTo>
                    <a:lnTo>
                      <a:pt x="244" y="29"/>
                    </a:lnTo>
                    <a:lnTo>
                      <a:pt x="257" y="27"/>
                    </a:lnTo>
                    <a:lnTo>
                      <a:pt x="270" y="24"/>
                    </a:lnTo>
                    <a:lnTo>
                      <a:pt x="282" y="21"/>
                    </a:lnTo>
                    <a:lnTo>
                      <a:pt x="295" y="18"/>
                    </a:lnTo>
                    <a:lnTo>
                      <a:pt x="308" y="15"/>
                    </a:lnTo>
                    <a:lnTo>
                      <a:pt x="320" y="11"/>
                    </a:lnTo>
                    <a:lnTo>
                      <a:pt x="333" y="8"/>
                    </a:lnTo>
                    <a:lnTo>
                      <a:pt x="345" y="4"/>
                    </a:lnTo>
                    <a:lnTo>
                      <a:pt x="358" y="1"/>
                    </a:lnTo>
                    <a:lnTo>
                      <a:pt x="361" y="0"/>
                    </a:lnTo>
                    <a:lnTo>
                      <a:pt x="364" y="0"/>
                    </a:lnTo>
                    <a:lnTo>
                      <a:pt x="366" y="0"/>
                    </a:lnTo>
                    <a:lnTo>
                      <a:pt x="370" y="2"/>
                    </a:lnTo>
                    <a:lnTo>
                      <a:pt x="374" y="4"/>
                    </a:lnTo>
                    <a:lnTo>
                      <a:pt x="378" y="8"/>
                    </a:lnTo>
                    <a:lnTo>
                      <a:pt x="380" y="12"/>
                    </a:lnTo>
                    <a:lnTo>
                      <a:pt x="383" y="17"/>
                    </a:lnTo>
                    <a:lnTo>
                      <a:pt x="384" y="20"/>
                    </a:lnTo>
                    <a:lnTo>
                      <a:pt x="385" y="24"/>
                    </a:lnTo>
                    <a:lnTo>
                      <a:pt x="386" y="26"/>
                    </a:lnTo>
                    <a:lnTo>
                      <a:pt x="388" y="30"/>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16" name="Freeform 145"/>
              <p:cNvSpPr>
                <a:spLocks/>
              </p:cNvSpPr>
              <p:nvPr/>
            </p:nvSpPr>
            <p:spPr bwMode="auto">
              <a:xfrm>
                <a:off x="3624" y="3024"/>
                <a:ext cx="38" cy="40"/>
              </a:xfrm>
              <a:custGeom>
                <a:avLst/>
                <a:gdLst>
                  <a:gd name="T0" fmla="*/ 38 w 38"/>
                  <a:gd name="T1" fmla="*/ 31 h 39"/>
                  <a:gd name="T2" fmla="*/ 34 w 38"/>
                  <a:gd name="T3" fmla="*/ 29 h 39"/>
                  <a:gd name="T4" fmla="*/ 30 w 38"/>
                  <a:gd name="T5" fmla="*/ 32 h 39"/>
                  <a:gd name="T6" fmla="*/ 26 w 38"/>
                  <a:gd name="T7" fmla="*/ 34 h 39"/>
                  <a:gd name="T8" fmla="*/ 23 w 38"/>
                  <a:gd name="T9" fmla="*/ 36 h 39"/>
                  <a:gd name="T10" fmla="*/ 20 w 38"/>
                  <a:gd name="T11" fmla="*/ 38 h 39"/>
                  <a:gd name="T12" fmla="*/ 17 w 38"/>
                  <a:gd name="T13" fmla="*/ 39 h 39"/>
                  <a:gd name="T14" fmla="*/ 13 w 38"/>
                  <a:gd name="T15" fmla="*/ 38 h 39"/>
                  <a:gd name="T16" fmla="*/ 8 w 38"/>
                  <a:gd name="T17" fmla="*/ 36 h 39"/>
                  <a:gd name="T18" fmla="*/ 4 w 38"/>
                  <a:gd name="T19" fmla="*/ 33 h 39"/>
                  <a:gd name="T20" fmla="*/ 1 w 38"/>
                  <a:gd name="T21" fmla="*/ 31 h 39"/>
                  <a:gd name="T22" fmla="*/ 0 w 38"/>
                  <a:gd name="T23" fmla="*/ 26 h 39"/>
                  <a:gd name="T24" fmla="*/ 0 w 38"/>
                  <a:gd name="T25" fmla="*/ 22 h 39"/>
                  <a:gd name="T26" fmla="*/ 1 w 38"/>
                  <a:gd name="T27" fmla="*/ 18 h 39"/>
                  <a:gd name="T28" fmla="*/ 2 w 38"/>
                  <a:gd name="T29" fmla="*/ 14 h 39"/>
                  <a:gd name="T30" fmla="*/ 4 w 38"/>
                  <a:gd name="T31" fmla="*/ 11 h 39"/>
                  <a:gd name="T32" fmla="*/ 5 w 38"/>
                  <a:gd name="T33" fmla="*/ 8 h 39"/>
                  <a:gd name="T34" fmla="*/ 8 w 38"/>
                  <a:gd name="T35" fmla="*/ 4 h 39"/>
                  <a:gd name="T36" fmla="*/ 13 w 38"/>
                  <a:gd name="T37" fmla="*/ 2 h 39"/>
                  <a:gd name="T38" fmla="*/ 17 w 38"/>
                  <a:gd name="T39" fmla="*/ 0 h 39"/>
                  <a:gd name="T40" fmla="*/ 22 w 38"/>
                  <a:gd name="T41" fmla="*/ 0 h 39"/>
                  <a:gd name="T42" fmla="*/ 25 w 38"/>
                  <a:gd name="T43" fmla="*/ 3 h 39"/>
                  <a:gd name="T44" fmla="*/ 29 w 38"/>
                  <a:gd name="T45" fmla="*/ 5 h 39"/>
                  <a:gd name="T46" fmla="*/ 32 w 38"/>
                  <a:gd name="T47" fmla="*/ 8 h 39"/>
                  <a:gd name="T48" fmla="*/ 34 w 38"/>
                  <a:gd name="T49" fmla="*/ 12 h 39"/>
                  <a:gd name="T50" fmla="*/ 36 w 38"/>
                  <a:gd name="T51" fmla="*/ 15 h 39"/>
                  <a:gd name="T52" fmla="*/ 37 w 38"/>
                  <a:gd name="T53" fmla="*/ 20 h 39"/>
                  <a:gd name="T54" fmla="*/ 38 w 38"/>
                  <a:gd name="T55" fmla="*/ 24 h 39"/>
                  <a:gd name="T56" fmla="*/ 38 w 38"/>
                  <a:gd name="T57" fmla="*/ 31 h 39"/>
                  <a:gd name="T58" fmla="*/ 38 w 38"/>
                  <a:gd name="T59" fmla="*/ 31 h 3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8"/>
                  <a:gd name="T91" fmla="*/ 0 h 39"/>
                  <a:gd name="T92" fmla="*/ 38 w 38"/>
                  <a:gd name="T93" fmla="*/ 39 h 3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8" h="39">
                    <a:moveTo>
                      <a:pt x="38" y="31"/>
                    </a:moveTo>
                    <a:lnTo>
                      <a:pt x="34" y="29"/>
                    </a:lnTo>
                    <a:lnTo>
                      <a:pt x="30" y="32"/>
                    </a:lnTo>
                    <a:lnTo>
                      <a:pt x="26" y="34"/>
                    </a:lnTo>
                    <a:lnTo>
                      <a:pt x="23" y="36"/>
                    </a:lnTo>
                    <a:lnTo>
                      <a:pt x="20" y="38"/>
                    </a:lnTo>
                    <a:lnTo>
                      <a:pt x="17" y="39"/>
                    </a:lnTo>
                    <a:lnTo>
                      <a:pt x="13" y="38"/>
                    </a:lnTo>
                    <a:lnTo>
                      <a:pt x="8" y="36"/>
                    </a:lnTo>
                    <a:lnTo>
                      <a:pt x="4" y="33"/>
                    </a:lnTo>
                    <a:lnTo>
                      <a:pt x="1" y="31"/>
                    </a:lnTo>
                    <a:lnTo>
                      <a:pt x="0" y="26"/>
                    </a:lnTo>
                    <a:lnTo>
                      <a:pt x="0" y="22"/>
                    </a:lnTo>
                    <a:lnTo>
                      <a:pt x="1" y="18"/>
                    </a:lnTo>
                    <a:lnTo>
                      <a:pt x="2" y="14"/>
                    </a:lnTo>
                    <a:lnTo>
                      <a:pt x="4" y="11"/>
                    </a:lnTo>
                    <a:lnTo>
                      <a:pt x="5" y="8"/>
                    </a:lnTo>
                    <a:lnTo>
                      <a:pt x="8" y="4"/>
                    </a:lnTo>
                    <a:lnTo>
                      <a:pt x="13" y="2"/>
                    </a:lnTo>
                    <a:lnTo>
                      <a:pt x="17" y="0"/>
                    </a:lnTo>
                    <a:lnTo>
                      <a:pt x="22" y="0"/>
                    </a:lnTo>
                    <a:lnTo>
                      <a:pt x="25" y="3"/>
                    </a:lnTo>
                    <a:lnTo>
                      <a:pt x="29" y="5"/>
                    </a:lnTo>
                    <a:lnTo>
                      <a:pt x="32" y="8"/>
                    </a:lnTo>
                    <a:lnTo>
                      <a:pt x="34" y="12"/>
                    </a:lnTo>
                    <a:lnTo>
                      <a:pt x="36" y="15"/>
                    </a:lnTo>
                    <a:lnTo>
                      <a:pt x="37" y="20"/>
                    </a:lnTo>
                    <a:lnTo>
                      <a:pt x="38" y="24"/>
                    </a:lnTo>
                    <a:lnTo>
                      <a:pt x="38" y="31"/>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17" name="Freeform 146"/>
              <p:cNvSpPr>
                <a:spLocks/>
              </p:cNvSpPr>
              <p:nvPr/>
            </p:nvSpPr>
            <p:spPr bwMode="auto">
              <a:xfrm>
                <a:off x="3225" y="3040"/>
                <a:ext cx="109" cy="119"/>
              </a:xfrm>
              <a:custGeom>
                <a:avLst/>
                <a:gdLst>
                  <a:gd name="T0" fmla="*/ 99 w 110"/>
                  <a:gd name="T1" fmla="*/ 13 h 120"/>
                  <a:gd name="T2" fmla="*/ 98 w 110"/>
                  <a:gd name="T3" fmla="*/ 20 h 120"/>
                  <a:gd name="T4" fmla="*/ 99 w 110"/>
                  <a:gd name="T5" fmla="*/ 23 h 120"/>
                  <a:gd name="T6" fmla="*/ 104 w 110"/>
                  <a:gd name="T7" fmla="*/ 26 h 120"/>
                  <a:gd name="T8" fmla="*/ 108 w 110"/>
                  <a:gd name="T9" fmla="*/ 31 h 120"/>
                  <a:gd name="T10" fmla="*/ 110 w 110"/>
                  <a:gd name="T11" fmla="*/ 38 h 120"/>
                  <a:gd name="T12" fmla="*/ 104 w 110"/>
                  <a:gd name="T13" fmla="*/ 48 h 120"/>
                  <a:gd name="T14" fmla="*/ 94 w 110"/>
                  <a:gd name="T15" fmla="*/ 57 h 120"/>
                  <a:gd name="T16" fmla="*/ 84 w 110"/>
                  <a:gd name="T17" fmla="*/ 67 h 120"/>
                  <a:gd name="T18" fmla="*/ 73 w 110"/>
                  <a:gd name="T19" fmla="*/ 76 h 120"/>
                  <a:gd name="T20" fmla="*/ 63 w 110"/>
                  <a:gd name="T21" fmla="*/ 86 h 120"/>
                  <a:gd name="T22" fmla="*/ 53 w 110"/>
                  <a:gd name="T23" fmla="*/ 95 h 120"/>
                  <a:gd name="T24" fmla="*/ 43 w 110"/>
                  <a:gd name="T25" fmla="*/ 105 h 120"/>
                  <a:gd name="T26" fmla="*/ 32 w 110"/>
                  <a:gd name="T27" fmla="*/ 115 h 120"/>
                  <a:gd name="T28" fmla="*/ 27 w 110"/>
                  <a:gd name="T29" fmla="*/ 113 h 120"/>
                  <a:gd name="T30" fmla="*/ 29 w 110"/>
                  <a:gd name="T31" fmla="*/ 102 h 120"/>
                  <a:gd name="T32" fmla="*/ 34 w 110"/>
                  <a:gd name="T33" fmla="*/ 92 h 120"/>
                  <a:gd name="T34" fmla="*/ 41 w 110"/>
                  <a:gd name="T35" fmla="*/ 83 h 120"/>
                  <a:gd name="T36" fmla="*/ 48 w 110"/>
                  <a:gd name="T37" fmla="*/ 74 h 120"/>
                  <a:gd name="T38" fmla="*/ 56 w 110"/>
                  <a:gd name="T39" fmla="*/ 66 h 120"/>
                  <a:gd name="T40" fmla="*/ 64 w 110"/>
                  <a:gd name="T41" fmla="*/ 58 h 120"/>
                  <a:gd name="T42" fmla="*/ 71 w 110"/>
                  <a:gd name="T43" fmla="*/ 50 h 120"/>
                  <a:gd name="T44" fmla="*/ 70 w 110"/>
                  <a:gd name="T45" fmla="*/ 42 h 120"/>
                  <a:gd name="T46" fmla="*/ 63 w 110"/>
                  <a:gd name="T47" fmla="*/ 44 h 120"/>
                  <a:gd name="T48" fmla="*/ 56 w 110"/>
                  <a:gd name="T49" fmla="*/ 48 h 120"/>
                  <a:gd name="T50" fmla="*/ 48 w 110"/>
                  <a:gd name="T51" fmla="*/ 54 h 120"/>
                  <a:gd name="T52" fmla="*/ 41 w 110"/>
                  <a:gd name="T53" fmla="*/ 60 h 120"/>
                  <a:gd name="T54" fmla="*/ 34 w 110"/>
                  <a:gd name="T55" fmla="*/ 66 h 120"/>
                  <a:gd name="T56" fmla="*/ 27 w 110"/>
                  <a:gd name="T57" fmla="*/ 72 h 120"/>
                  <a:gd name="T58" fmla="*/ 19 w 110"/>
                  <a:gd name="T59" fmla="*/ 77 h 120"/>
                  <a:gd name="T60" fmla="*/ 12 w 110"/>
                  <a:gd name="T61" fmla="*/ 83 h 120"/>
                  <a:gd name="T62" fmla="*/ 4 w 110"/>
                  <a:gd name="T63" fmla="*/ 87 h 120"/>
                  <a:gd name="T64" fmla="*/ 1 w 110"/>
                  <a:gd name="T65" fmla="*/ 81 h 120"/>
                  <a:gd name="T66" fmla="*/ 5 w 110"/>
                  <a:gd name="T67" fmla="*/ 67 h 120"/>
                  <a:gd name="T68" fmla="*/ 13 w 110"/>
                  <a:gd name="T69" fmla="*/ 54 h 120"/>
                  <a:gd name="T70" fmla="*/ 22 w 110"/>
                  <a:gd name="T71" fmla="*/ 41 h 120"/>
                  <a:gd name="T72" fmla="*/ 34 w 110"/>
                  <a:gd name="T73" fmla="*/ 30 h 120"/>
                  <a:gd name="T74" fmla="*/ 47 w 110"/>
                  <a:gd name="T75" fmla="*/ 20 h 120"/>
                  <a:gd name="T76" fmla="*/ 60 w 110"/>
                  <a:gd name="T77" fmla="*/ 10 h 120"/>
                  <a:gd name="T78" fmla="*/ 73 w 110"/>
                  <a:gd name="T79" fmla="*/ 3 h 120"/>
                  <a:gd name="T80" fmla="*/ 82 w 110"/>
                  <a:gd name="T81" fmla="*/ 0 h 120"/>
                  <a:gd name="T82" fmla="*/ 88 w 110"/>
                  <a:gd name="T83" fmla="*/ 1 h 120"/>
                  <a:gd name="T84" fmla="*/ 95 w 110"/>
                  <a:gd name="T85" fmla="*/ 6 h 120"/>
                  <a:gd name="T86" fmla="*/ 99 w 110"/>
                  <a:gd name="T87" fmla="*/ 11 h 12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0"/>
                  <a:gd name="T133" fmla="*/ 0 h 120"/>
                  <a:gd name="T134" fmla="*/ 110 w 110"/>
                  <a:gd name="T135" fmla="*/ 120 h 12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0" h="120">
                    <a:moveTo>
                      <a:pt x="99" y="11"/>
                    </a:moveTo>
                    <a:lnTo>
                      <a:pt x="99" y="13"/>
                    </a:lnTo>
                    <a:lnTo>
                      <a:pt x="99" y="18"/>
                    </a:lnTo>
                    <a:lnTo>
                      <a:pt x="98" y="20"/>
                    </a:lnTo>
                    <a:lnTo>
                      <a:pt x="95" y="21"/>
                    </a:lnTo>
                    <a:lnTo>
                      <a:pt x="99" y="23"/>
                    </a:lnTo>
                    <a:lnTo>
                      <a:pt x="102" y="25"/>
                    </a:lnTo>
                    <a:lnTo>
                      <a:pt x="104" y="26"/>
                    </a:lnTo>
                    <a:lnTo>
                      <a:pt x="107" y="29"/>
                    </a:lnTo>
                    <a:lnTo>
                      <a:pt x="108" y="31"/>
                    </a:lnTo>
                    <a:lnTo>
                      <a:pt x="110" y="34"/>
                    </a:lnTo>
                    <a:lnTo>
                      <a:pt x="110" y="38"/>
                    </a:lnTo>
                    <a:lnTo>
                      <a:pt x="110" y="43"/>
                    </a:lnTo>
                    <a:lnTo>
                      <a:pt x="104" y="48"/>
                    </a:lnTo>
                    <a:lnTo>
                      <a:pt x="99" y="53"/>
                    </a:lnTo>
                    <a:lnTo>
                      <a:pt x="94" y="57"/>
                    </a:lnTo>
                    <a:lnTo>
                      <a:pt x="89" y="62"/>
                    </a:lnTo>
                    <a:lnTo>
                      <a:pt x="84" y="67"/>
                    </a:lnTo>
                    <a:lnTo>
                      <a:pt x="78" y="72"/>
                    </a:lnTo>
                    <a:lnTo>
                      <a:pt x="73" y="76"/>
                    </a:lnTo>
                    <a:lnTo>
                      <a:pt x="69" y="82"/>
                    </a:lnTo>
                    <a:lnTo>
                      <a:pt x="63" y="86"/>
                    </a:lnTo>
                    <a:lnTo>
                      <a:pt x="58" y="91"/>
                    </a:lnTo>
                    <a:lnTo>
                      <a:pt x="53" y="95"/>
                    </a:lnTo>
                    <a:lnTo>
                      <a:pt x="48" y="100"/>
                    </a:lnTo>
                    <a:lnTo>
                      <a:pt x="43" y="105"/>
                    </a:lnTo>
                    <a:lnTo>
                      <a:pt x="37" y="109"/>
                    </a:lnTo>
                    <a:lnTo>
                      <a:pt x="32" y="115"/>
                    </a:lnTo>
                    <a:lnTo>
                      <a:pt x="28" y="120"/>
                    </a:lnTo>
                    <a:lnTo>
                      <a:pt x="27" y="113"/>
                    </a:lnTo>
                    <a:lnTo>
                      <a:pt x="28" y="107"/>
                    </a:lnTo>
                    <a:lnTo>
                      <a:pt x="29" y="102"/>
                    </a:lnTo>
                    <a:lnTo>
                      <a:pt x="32" y="97"/>
                    </a:lnTo>
                    <a:lnTo>
                      <a:pt x="34" y="92"/>
                    </a:lnTo>
                    <a:lnTo>
                      <a:pt x="37" y="88"/>
                    </a:lnTo>
                    <a:lnTo>
                      <a:pt x="41" y="83"/>
                    </a:lnTo>
                    <a:lnTo>
                      <a:pt x="45" y="79"/>
                    </a:lnTo>
                    <a:lnTo>
                      <a:pt x="48" y="74"/>
                    </a:lnTo>
                    <a:lnTo>
                      <a:pt x="53" y="70"/>
                    </a:lnTo>
                    <a:lnTo>
                      <a:pt x="56" y="66"/>
                    </a:lnTo>
                    <a:lnTo>
                      <a:pt x="60" y="62"/>
                    </a:lnTo>
                    <a:lnTo>
                      <a:pt x="64" y="58"/>
                    </a:lnTo>
                    <a:lnTo>
                      <a:pt x="68" y="54"/>
                    </a:lnTo>
                    <a:lnTo>
                      <a:pt x="71" y="50"/>
                    </a:lnTo>
                    <a:lnTo>
                      <a:pt x="74" y="46"/>
                    </a:lnTo>
                    <a:lnTo>
                      <a:pt x="70" y="42"/>
                    </a:lnTo>
                    <a:lnTo>
                      <a:pt x="67" y="42"/>
                    </a:lnTo>
                    <a:lnTo>
                      <a:pt x="63" y="44"/>
                    </a:lnTo>
                    <a:lnTo>
                      <a:pt x="61" y="46"/>
                    </a:lnTo>
                    <a:lnTo>
                      <a:pt x="56" y="48"/>
                    </a:lnTo>
                    <a:lnTo>
                      <a:pt x="53" y="51"/>
                    </a:lnTo>
                    <a:lnTo>
                      <a:pt x="48" y="54"/>
                    </a:lnTo>
                    <a:lnTo>
                      <a:pt x="45" y="57"/>
                    </a:lnTo>
                    <a:lnTo>
                      <a:pt x="41" y="60"/>
                    </a:lnTo>
                    <a:lnTo>
                      <a:pt x="37" y="63"/>
                    </a:lnTo>
                    <a:lnTo>
                      <a:pt x="34" y="66"/>
                    </a:lnTo>
                    <a:lnTo>
                      <a:pt x="31" y="69"/>
                    </a:lnTo>
                    <a:lnTo>
                      <a:pt x="27" y="72"/>
                    </a:lnTo>
                    <a:lnTo>
                      <a:pt x="23" y="75"/>
                    </a:lnTo>
                    <a:lnTo>
                      <a:pt x="19" y="77"/>
                    </a:lnTo>
                    <a:lnTo>
                      <a:pt x="16" y="81"/>
                    </a:lnTo>
                    <a:lnTo>
                      <a:pt x="12" y="83"/>
                    </a:lnTo>
                    <a:lnTo>
                      <a:pt x="8" y="85"/>
                    </a:lnTo>
                    <a:lnTo>
                      <a:pt x="4" y="87"/>
                    </a:lnTo>
                    <a:lnTo>
                      <a:pt x="0" y="89"/>
                    </a:lnTo>
                    <a:lnTo>
                      <a:pt x="1" y="81"/>
                    </a:lnTo>
                    <a:lnTo>
                      <a:pt x="3" y="74"/>
                    </a:lnTo>
                    <a:lnTo>
                      <a:pt x="5" y="67"/>
                    </a:lnTo>
                    <a:lnTo>
                      <a:pt x="9" y="61"/>
                    </a:lnTo>
                    <a:lnTo>
                      <a:pt x="13" y="54"/>
                    </a:lnTo>
                    <a:lnTo>
                      <a:pt x="18" y="48"/>
                    </a:lnTo>
                    <a:lnTo>
                      <a:pt x="22" y="41"/>
                    </a:lnTo>
                    <a:lnTo>
                      <a:pt x="29" y="36"/>
                    </a:lnTo>
                    <a:lnTo>
                      <a:pt x="34" y="30"/>
                    </a:lnTo>
                    <a:lnTo>
                      <a:pt x="41" y="25"/>
                    </a:lnTo>
                    <a:lnTo>
                      <a:pt x="47" y="20"/>
                    </a:lnTo>
                    <a:lnTo>
                      <a:pt x="54" y="16"/>
                    </a:lnTo>
                    <a:lnTo>
                      <a:pt x="60" y="10"/>
                    </a:lnTo>
                    <a:lnTo>
                      <a:pt x="67" y="7"/>
                    </a:lnTo>
                    <a:lnTo>
                      <a:pt x="73" y="3"/>
                    </a:lnTo>
                    <a:lnTo>
                      <a:pt x="79" y="1"/>
                    </a:lnTo>
                    <a:lnTo>
                      <a:pt x="82" y="0"/>
                    </a:lnTo>
                    <a:lnTo>
                      <a:pt x="85" y="1"/>
                    </a:lnTo>
                    <a:lnTo>
                      <a:pt x="88" y="1"/>
                    </a:lnTo>
                    <a:lnTo>
                      <a:pt x="91" y="3"/>
                    </a:lnTo>
                    <a:lnTo>
                      <a:pt x="95" y="6"/>
                    </a:lnTo>
                    <a:lnTo>
                      <a:pt x="99" y="11"/>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18" name="Freeform 147"/>
              <p:cNvSpPr>
                <a:spLocks/>
              </p:cNvSpPr>
              <p:nvPr/>
            </p:nvSpPr>
            <p:spPr bwMode="auto">
              <a:xfrm>
                <a:off x="3356" y="3062"/>
                <a:ext cx="33" cy="54"/>
              </a:xfrm>
              <a:custGeom>
                <a:avLst/>
                <a:gdLst>
                  <a:gd name="T0" fmla="*/ 31 w 33"/>
                  <a:gd name="T1" fmla="*/ 17 h 54"/>
                  <a:gd name="T2" fmla="*/ 31 w 33"/>
                  <a:gd name="T3" fmla="*/ 21 h 54"/>
                  <a:gd name="T4" fmla="*/ 32 w 33"/>
                  <a:gd name="T5" fmla="*/ 27 h 54"/>
                  <a:gd name="T6" fmla="*/ 32 w 33"/>
                  <a:gd name="T7" fmla="*/ 32 h 54"/>
                  <a:gd name="T8" fmla="*/ 33 w 33"/>
                  <a:gd name="T9" fmla="*/ 37 h 54"/>
                  <a:gd name="T10" fmla="*/ 33 w 33"/>
                  <a:gd name="T11" fmla="*/ 42 h 54"/>
                  <a:gd name="T12" fmla="*/ 33 w 33"/>
                  <a:gd name="T13" fmla="*/ 46 h 54"/>
                  <a:gd name="T14" fmla="*/ 31 w 33"/>
                  <a:gd name="T15" fmla="*/ 51 h 54"/>
                  <a:gd name="T16" fmla="*/ 28 w 33"/>
                  <a:gd name="T17" fmla="*/ 54 h 54"/>
                  <a:gd name="T18" fmla="*/ 24 w 33"/>
                  <a:gd name="T19" fmla="*/ 54 h 54"/>
                  <a:gd name="T20" fmla="*/ 21 w 33"/>
                  <a:gd name="T21" fmla="*/ 53 h 54"/>
                  <a:gd name="T22" fmla="*/ 18 w 33"/>
                  <a:gd name="T23" fmla="*/ 52 h 54"/>
                  <a:gd name="T24" fmla="*/ 17 w 33"/>
                  <a:gd name="T25" fmla="*/ 51 h 54"/>
                  <a:gd name="T26" fmla="*/ 13 w 33"/>
                  <a:gd name="T27" fmla="*/ 47 h 54"/>
                  <a:gd name="T28" fmla="*/ 11 w 33"/>
                  <a:gd name="T29" fmla="*/ 43 h 54"/>
                  <a:gd name="T30" fmla="*/ 8 w 33"/>
                  <a:gd name="T31" fmla="*/ 38 h 54"/>
                  <a:gd name="T32" fmla="*/ 6 w 33"/>
                  <a:gd name="T33" fmla="*/ 32 h 54"/>
                  <a:gd name="T34" fmla="*/ 4 w 33"/>
                  <a:gd name="T35" fmla="*/ 28 h 54"/>
                  <a:gd name="T36" fmla="*/ 2 w 33"/>
                  <a:gd name="T37" fmla="*/ 23 h 54"/>
                  <a:gd name="T38" fmla="*/ 2 w 33"/>
                  <a:gd name="T39" fmla="*/ 17 h 54"/>
                  <a:gd name="T40" fmla="*/ 2 w 33"/>
                  <a:gd name="T41" fmla="*/ 12 h 54"/>
                  <a:gd name="T42" fmla="*/ 2 w 33"/>
                  <a:gd name="T43" fmla="*/ 8 h 54"/>
                  <a:gd name="T44" fmla="*/ 0 w 33"/>
                  <a:gd name="T45" fmla="*/ 4 h 54"/>
                  <a:gd name="T46" fmla="*/ 1 w 33"/>
                  <a:gd name="T47" fmla="*/ 2 h 54"/>
                  <a:gd name="T48" fmla="*/ 4 w 33"/>
                  <a:gd name="T49" fmla="*/ 1 h 54"/>
                  <a:gd name="T50" fmla="*/ 6 w 33"/>
                  <a:gd name="T51" fmla="*/ 0 h 54"/>
                  <a:gd name="T52" fmla="*/ 10 w 33"/>
                  <a:gd name="T53" fmla="*/ 0 h 54"/>
                  <a:gd name="T54" fmla="*/ 15 w 33"/>
                  <a:gd name="T55" fmla="*/ 1 h 54"/>
                  <a:gd name="T56" fmla="*/ 19 w 33"/>
                  <a:gd name="T57" fmla="*/ 4 h 54"/>
                  <a:gd name="T58" fmla="*/ 21 w 33"/>
                  <a:gd name="T59" fmla="*/ 8 h 54"/>
                  <a:gd name="T60" fmla="*/ 24 w 33"/>
                  <a:gd name="T61" fmla="*/ 11 h 54"/>
                  <a:gd name="T62" fmla="*/ 28 w 33"/>
                  <a:gd name="T63" fmla="*/ 14 h 54"/>
                  <a:gd name="T64" fmla="*/ 31 w 33"/>
                  <a:gd name="T65" fmla="*/ 17 h 54"/>
                  <a:gd name="T66" fmla="*/ 31 w 33"/>
                  <a:gd name="T67" fmla="*/ 17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3"/>
                  <a:gd name="T103" fmla="*/ 0 h 54"/>
                  <a:gd name="T104" fmla="*/ 33 w 33"/>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3" h="54">
                    <a:moveTo>
                      <a:pt x="31" y="17"/>
                    </a:moveTo>
                    <a:lnTo>
                      <a:pt x="31" y="21"/>
                    </a:lnTo>
                    <a:lnTo>
                      <a:pt x="32" y="27"/>
                    </a:lnTo>
                    <a:lnTo>
                      <a:pt x="32" y="32"/>
                    </a:lnTo>
                    <a:lnTo>
                      <a:pt x="33" y="37"/>
                    </a:lnTo>
                    <a:lnTo>
                      <a:pt x="33" y="42"/>
                    </a:lnTo>
                    <a:lnTo>
                      <a:pt x="33" y="46"/>
                    </a:lnTo>
                    <a:lnTo>
                      <a:pt x="31" y="51"/>
                    </a:lnTo>
                    <a:lnTo>
                      <a:pt x="28" y="54"/>
                    </a:lnTo>
                    <a:lnTo>
                      <a:pt x="24" y="54"/>
                    </a:lnTo>
                    <a:lnTo>
                      <a:pt x="21" y="53"/>
                    </a:lnTo>
                    <a:lnTo>
                      <a:pt x="18" y="52"/>
                    </a:lnTo>
                    <a:lnTo>
                      <a:pt x="17" y="51"/>
                    </a:lnTo>
                    <a:lnTo>
                      <a:pt x="13" y="47"/>
                    </a:lnTo>
                    <a:lnTo>
                      <a:pt x="11" y="43"/>
                    </a:lnTo>
                    <a:lnTo>
                      <a:pt x="8" y="38"/>
                    </a:lnTo>
                    <a:lnTo>
                      <a:pt x="6" y="32"/>
                    </a:lnTo>
                    <a:lnTo>
                      <a:pt x="4" y="28"/>
                    </a:lnTo>
                    <a:lnTo>
                      <a:pt x="2" y="23"/>
                    </a:lnTo>
                    <a:lnTo>
                      <a:pt x="2" y="17"/>
                    </a:lnTo>
                    <a:lnTo>
                      <a:pt x="2" y="12"/>
                    </a:lnTo>
                    <a:lnTo>
                      <a:pt x="2" y="8"/>
                    </a:lnTo>
                    <a:lnTo>
                      <a:pt x="0" y="4"/>
                    </a:lnTo>
                    <a:lnTo>
                      <a:pt x="1" y="2"/>
                    </a:lnTo>
                    <a:lnTo>
                      <a:pt x="4" y="1"/>
                    </a:lnTo>
                    <a:lnTo>
                      <a:pt x="6" y="0"/>
                    </a:lnTo>
                    <a:lnTo>
                      <a:pt x="10" y="0"/>
                    </a:lnTo>
                    <a:lnTo>
                      <a:pt x="15" y="1"/>
                    </a:lnTo>
                    <a:lnTo>
                      <a:pt x="19" y="4"/>
                    </a:lnTo>
                    <a:lnTo>
                      <a:pt x="21" y="8"/>
                    </a:lnTo>
                    <a:lnTo>
                      <a:pt x="24" y="11"/>
                    </a:lnTo>
                    <a:lnTo>
                      <a:pt x="28" y="14"/>
                    </a:lnTo>
                    <a:lnTo>
                      <a:pt x="31" y="17"/>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19" name="Freeform 148"/>
              <p:cNvSpPr>
                <a:spLocks/>
              </p:cNvSpPr>
              <p:nvPr/>
            </p:nvSpPr>
            <p:spPr bwMode="auto">
              <a:xfrm>
                <a:off x="3524" y="3099"/>
                <a:ext cx="31" cy="30"/>
              </a:xfrm>
              <a:custGeom>
                <a:avLst/>
                <a:gdLst>
                  <a:gd name="T0" fmla="*/ 31 w 31"/>
                  <a:gd name="T1" fmla="*/ 8 h 31"/>
                  <a:gd name="T2" fmla="*/ 29 w 31"/>
                  <a:gd name="T3" fmla="*/ 11 h 31"/>
                  <a:gd name="T4" fmla="*/ 28 w 31"/>
                  <a:gd name="T5" fmla="*/ 14 h 31"/>
                  <a:gd name="T6" fmla="*/ 26 w 31"/>
                  <a:gd name="T7" fmla="*/ 17 h 31"/>
                  <a:gd name="T8" fmla="*/ 25 w 31"/>
                  <a:gd name="T9" fmla="*/ 21 h 31"/>
                  <a:gd name="T10" fmla="*/ 22 w 31"/>
                  <a:gd name="T11" fmla="*/ 26 h 31"/>
                  <a:gd name="T12" fmla="*/ 18 w 31"/>
                  <a:gd name="T13" fmla="*/ 31 h 31"/>
                  <a:gd name="T14" fmla="*/ 12 w 31"/>
                  <a:gd name="T15" fmla="*/ 31 h 31"/>
                  <a:gd name="T16" fmla="*/ 8 w 31"/>
                  <a:gd name="T17" fmla="*/ 31 h 31"/>
                  <a:gd name="T18" fmla="*/ 3 w 31"/>
                  <a:gd name="T19" fmla="*/ 29 h 31"/>
                  <a:gd name="T20" fmla="*/ 1 w 31"/>
                  <a:gd name="T21" fmla="*/ 25 h 31"/>
                  <a:gd name="T22" fmla="*/ 0 w 31"/>
                  <a:gd name="T23" fmla="*/ 22 h 31"/>
                  <a:gd name="T24" fmla="*/ 0 w 31"/>
                  <a:gd name="T25" fmla="*/ 17 h 31"/>
                  <a:gd name="T26" fmla="*/ 0 w 31"/>
                  <a:gd name="T27" fmla="*/ 14 h 31"/>
                  <a:gd name="T28" fmla="*/ 2 w 31"/>
                  <a:gd name="T29" fmla="*/ 12 h 31"/>
                  <a:gd name="T30" fmla="*/ 3 w 31"/>
                  <a:gd name="T31" fmla="*/ 8 h 31"/>
                  <a:gd name="T32" fmla="*/ 4 w 31"/>
                  <a:gd name="T33" fmla="*/ 5 h 31"/>
                  <a:gd name="T34" fmla="*/ 6 w 31"/>
                  <a:gd name="T35" fmla="*/ 3 h 31"/>
                  <a:gd name="T36" fmla="*/ 9 w 31"/>
                  <a:gd name="T37" fmla="*/ 0 h 31"/>
                  <a:gd name="T38" fmla="*/ 12 w 31"/>
                  <a:gd name="T39" fmla="*/ 0 h 31"/>
                  <a:gd name="T40" fmla="*/ 15 w 31"/>
                  <a:gd name="T41" fmla="*/ 0 h 31"/>
                  <a:gd name="T42" fmla="*/ 18 w 31"/>
                  <a:gd name="T43" fmla="*/ 0 h 31"/>
                  <a:gd name="T44" fmla="*/ 22 w 31"/>
                  <a:gd name="T45" fmla="*/ 0 h 31"/>
                  <a:gd name="T46" fmla="*/ 24 w 31"/>
                  <a:gd name="T47" fmla="*/ 0 h 31"/>
                  <a:gd name="T48" fmla="*/ 27 w 31"/>
                  <a:gd name="T49" fmla="*/ 2 h 31"/>
                  <a:gd name="T50" fmla="*/ 29 w 31"/>
                  <a:gd name="T51" fmla="*/ 4 h 31"/>
                  <a:gd name="T52" fmla="*/ 31 w 31"/>
                  <a:gd name="T53" fmla="*/ 8 h 31"/>
                  <a:gd name="T54" fmla="*/ 31 w 31"/>
                  <a:gd name="T55" fmla="*/ 8 h 3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1"/>
                  <a:gd name="T85" fmla="*/ 0 h 31"/>
                  <a:gd name="T86" fmla="*/ 31 w 31"/>
                  <a:gd name="T87" fmla="*/ 31 h 3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1" h="31">
                    <a:moveTo>
                      <a:pt x="31" y="8"/>
                    </a:moveTo>
                    <a:lnTo>
                      <a:pt x="29" y="11"/>
                    </a:lnTo>
                    <a:lnTo>
                      <a:pt x="28" y="14"/>
                    </a:lnTo>
                    <a:lnTo>
                      <a:pt x="26" y="17"/>
                    </a:lnTo>
                    <a:lnTo>
                      <a:pt x="25" y="21"/>
                    </a:lnTo>
                    <a:lnTo>
                      <a:pt x="22" y="26"/>
                    </a:lnTo>
                    <a:lnTo>
                      <a:pt x="18" y="31"/>
                    </a:lnTo>
                    <a:lnTo>
                      <a:pt x="12" y="31"/>
                    </a:lnTo>
                    <a:lnTo>
                      <a:pt x="8" y="31"/>
                    </a:lnTo>
                    <a:lnTo>
                      <a:pt x="3" y="29"/>
                    </a:lnTo>
                    <a:lnTo>
                      <a:pt x="1" y="25"/>
                    </a:lnTo>
                    <a:lnTo>
                      <a:pt x="0" y="22"/>
                    </a:lnTo>
                    <a:lnTo>
                      <a:pt x="0" y="17"/>
                    </a:lnTo>
                    <a:lnTo>
                      <a:pt x="0" y="14"/>
                    </a:lnTo>
                    <a:lnTo>
                      <a:pt x="2" y="12"/>
                    </a:lnTo>
                    <a:lnTo>
                      <a:pt x="3" y="8"/>
                    </a:lnTo>
                    <a:lnTo>
                      <a:pt x="4" y="5"/>
                    </a:lnTo>
                    <a:lnTo>
                      <a:pt x="6" y="3"/>
                    </a:lnTo>
                    <a:lnTo>
                      <a:pt x="9" y="0"/>
                    </a:lnTo>
                    <a:lnTo>
                      <a:pt x="12" y="0"/>
                    </a:lnTo>
                    <a:lnTo>
                      <a:pt x="15" y="0"/>
                    </a:lnTo>
                    <a:lnTo>
                      <a:pt x="18" y="0"/>
                    </a:lnTo>
                    <a:lnTo>
                      <a:pt x="22" y="0"/>
                    </a:lnTo>
                    <a:lnTo>
                      <a:pt x="24" y="0"/>
                    </a:lnTo>
                    <a:lnTo>
                      <a:pt x="27" y="2"/>
                    </a:lnTo>
                    <a:lnTo>
                      <a:pt x="29" y="4"/>
                    </a:lnTo>
                    <a:lnTo>
                      <a:pt x="31" y="8"/>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20" name="Freeform 149"/>
              <p:cNvSpPr>
                <a:spLocks/>
              </p:cNvSpPr>
              <p:nvPr/>
            </p:nvSpPr>
            <p:spPr bwMode="auto">
              <a:xfrm>
                <a:off x="3393" y="3172"/>
                <a:ext cx="100" cy="242"/>
              </a:xfrm>
              <a:custGeom>
                <a:avLst/>
                <a:gdLst>
                  <a:gd name="T0" fmla="*/ 14 w 101"/>
                  <a:gd name="T1" fmla="*/ 0 h 241"/>
                  <a:gd name="T2" fmla="*/ 15 w 101"/>
                  <a:gd name="T3" fmla="*/ 12 h 241"/>
                  <a:gd name="T4" fmla="*/ 17 w 101"/>
                  <a:gd name="T5" fmla="*/ 22 h 241"/>
                  <a:gd name="T6" fmla="*/ 19 w 101"/>
                  <a:gd name="T7" fmla="*/ 32 h 241"/>
                  <a:gd name="T8" fmla="*/ 21 w 101"/>
                  <a:gd name="T9" fmla="*/ 44 h 241"/>
                  <a:gd name="T10" fmla="*/ 23 w 101"/>
                  <a:gd name="T11" fmla="*/ 55 h 241"/>
                  <a:gd name="T12" fmla="*/ 26 w 101"/>
                  <a:gd name="T13" fmla="*/ 65 h 241"/>
                  <a:gd name="T14" fmla="*/ 29 w 101"/>
                  <a:gd name="T15" fmla="*/ 76 h 241"/>
                  <a:gd name="T16" fmla="*/ 32 w 101"/>
                  <a:gd name="T17" fmla="*/ 87 h 241"/>
                  <a:gd name="T18" fmla="*/ 35 w 101"/>
                  <a:gd name="T19" fmla="*/ 97 h 241"/>
                  <a:gd name="T20" fmla="*/ 38 w 101"/>
                  <a:gd name="T21" fmla="*/ 107 h 241"/>
                  <a:gd name="T22" fmla="*/ 41 w 101"/>
                  <a:gd name="T23" fmla="*/ 117 h 241"/>
                  <a:gd name="T24" fmla="*/ 45 w 101"/>
                  <a:gd name="T25" fmla="*/ 128 h 241"/>
                  <a:gd name="T26" fmla="*/ 49 w 101"/>
                  <a:gd name="T27" fmla="*/ 138 h 241"/>
                  <a:gd name="T28" fmla="*/ 52 w 101"/>
                  <a:gd name="T29" fmla="*/ 149 h 241"/>
                  <a:gd name="T30" fmla="*/ 56 w 101"/>
                  <a:gd name="T31" fmla="*/ 159 h 241"/>
                  <a:gd name="T32" fmla="*/ 60 w 101"/>
                  <a:gd name="T33" fmla="*/ 170 h 241"/>
                  <a:gd name="T34" fmla="*/ 62 w 101"/>
                  <a:gd name="T35" fmla="*/ 174 h 241"/>
                  <a:gd name="T36" fmla="*/ 65 w 101"/>
                  <a:gd name="T37" fmla="*/ 178 h 241"/>
                  <a:gd name="T38" fmla="*/ 67 w 101"/>
                  <a:gd name="T39" fmla="*/ 183 h 241"/>
                  <a:gd name="T40" fmla="*/ 69 w 101"/>
                  <a:gd name="T41" fmla="*/ 187 h 241"/>
                  <a:gd name="T42" fmla="*/ 71 w 101"/>
                  <a:gd name="T43" fmla="*/ 191 h 241"/>
                  <a:gd name="T44" fmla="*/ 74 w 101"/>
                  <a:gd name="T45" fmla="*/ 197 h 241"/>
                  <a:gd name="T46" fmla="*/ 76 w 101"/>
                  <a:gd name="T47" fmla="*/ 201 h 241"/>
                  <a:gd name="T48" fmla="*/ 79 w 101"/>
                  <a:gd name="T49" fmla="*/ 206 h 241"/>
                  <a:gd name="T50" fmla="*/ 81 w 101"/>
                  <a:gd name="T51" fmla="*/ 210 h 241"/>
                  <a:gd name="T52" fmla="*/ 83 w 101"/>
                  <a:gd name="T53" fmla="*/ 214 h 241"/>
                  <a:gd name="T54" fmla="*/ 85 w 101"/>
                  <a:gd name="T55" fmla="*/ 218 h 241"/>
                  <a:gd name="T56" fmla="*/ 89 w 101"/>
                  <a:gd name="T57" fmla="*/ 223 h 241"/>
                  <a:gd name="T58" fmla="*/ 91 w 101"/>
                  <a:gd name="T59" fmla="*/ 227 h 241"/>
                  <a:gd name="T60" fmla="*/ 94 w 101"/>
                  <a:gd name="T61" fmla="*/ 232 h 241"/>
                  <a:gd name="T62" fmla="*/ 97 w 101"/>
                  <a:gd name="T63" fmla="*/ 236 h 241"/>
                  <a:gd name="T64" fmla="*/ 101 w 101"/>
                  <a:gd name="T65" fmla="*/ 241 h 241"/>
                  <a:gd name="T66" fmla="*/ 90 w 101"/>
                  <a:gd name="T67" fmla="*/ 230 h 241"/>
                  <a:gd name="T68" fmla="*/ 81 w 101"/>
                  <a:gd name="T69" fmla="*/ 219 h 241"/>
                  <a:gd name="T70" fmla="*/ 72 w 101"/>
                  <a:gd name="T71" fmla="*/ 208 h 241"/>
                  <a:gd name="T72" fmla="*/ 64 w 101"/>
                  <a:gd name="T73" fmla="*/ 197 h 241"/>
                  <a:gd name="T74" fmla="*/ 56 w 101"/>
                  <a:gd name="T75" fmla="*/ 184 h 241"/>
                  <a:gd name="T76" fmla="*/ 49 w 101"/>
                  <a:gd name="T77" fmla="*/ 172 h 241"/>
                  <a:gd name="T78" fmla="*/ 42 w 101"/>
                  <a:gd name="T79" fmla="*/ 159 h 241"/>
                  <a:gd name="T80" fmla="*/ 37 w 101"/>
                  <a:gd name="T81" fmla="*/ 146 h 241"/>
                  <a:gd name="T82" fmla="*/ 31 w 101"/>
                  <a:gd name="T83" fmla="*/ 132 h 241"/>
                  <a:gd name="T84" fmla="*/ 25 w 101"/>
                  <a:gd name="T85" fmla="*/ 119 h 241"/>
                  <a:gd name="T86" fmla="*/ 21 w 101"/>
                  <a:gd name="T87" fmla="*/ 106 h 241"/>
                  <a:gd name="T88" fmla="*/ 16 w 101"/>
                  <a:gd name="T89" fmla="*/ 92 h 241"/>
                  <a:gd name="T90" fmla="*/ 11 w 101"/>
                  <a:gd name="T91" fmla="*/ 78 h 241"/>
                  <a:gd name="T92" fmla="*/ 8 w 101"/>
                  <a:gd name="T93" fmla="*/ 64 h 241"/>
                  <a:gd name="T94" fmla="*/ 4 w 101"/>
                  <a:gd name="T95" fmla="*/ 51 h 241"/>
                  <a:gd name="T96" fmla="*/ 0 w 101"/>
                  <a:gd name="T97" fmla="*/ 37 h 241"/>
                  <a:gd name="T98" fmla="*/ 0 w 101"/>
                  <a:gd name="T99" fmla="*/ 34 h 241"/>
                  <a:gd name="T100" fmla="*/ 0 w 101"/>
                  <a:gd name="T101" fmla="*/ 31 h 241"/>
                  <a:gd name="T102" fmla="*/ 0 w 101"/>
                  <a:gd name="T103" fmla="*/ 28 h 241"/>
                  <a:gd name="T104" fmla="*/ 0 w 101"/>
                  <a:gd name="T105" fmla="*/ 26 h 241"/>
                  <a:gd name="T106" fmla="*/ 0 w 101"/>
                  <a:gd name="T107" fmla="*/ 22 h 241"/>
                  <a:gd name="T108" fmla="*/ 0 w 101"/>
                  <a:gd name="T109" fmla="*/ 19 h 241"/>
                  <a:gd name="T110" fmla="*/ 0 w 101"/>
                  <a:gd name="T111" fmla="*/ 17 h 241"/>
                  <a:gd name="T112" fmla="*/ 1 w 101"/>
                  <a:gd name="T113" fmla="*/ 15 h 241"/>
                  <a:gd name="T114" fmla="*/ 3 w 101"/>
                  <a:gd name="T115" fmla="*/ 9 h 241"/>
                  <a:gd name="T116" fmla="*/ 5 w 101"/>
                  <a:gd name="T117" fmla="*/ 4 h 241"/>
                  <a:gd name="T118" fmla="*/ 9 w 101"/>
                  <a:gd name="T119" fmla="*/ 1 h 241"/>
                  <a:gd name="T120" fmla="*/ 14 w 101"/>
                  <a:gd name="T121" fmla="*/ 0 h 241"/>
                  <a:gd name="T122" fmla="*/ 14 w 101"/>
                  <a:gd name="T123" fmla="*/ 0 h 2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1"/>
                  <a:gd name="T187" fmla="*/ 0 h 241"/>
                  <a:gd name="T188" fmla="*/ 101 w 101"/>
                  <a:gd name="T189" fmla="*/ 241 h 2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1" h="241">
                    <a:moveTo>
                      <a:pt x="14" y="0"/>
                    </a:moveTo>
                    <a:lnTo>
                      <a:pt x="15" y="12"/>
                    </a:lnTo>
                    <a:lnTo>
                      <a:pt x="17" y="22"/>
                    </a:lnTo>
                    <a:lnTo>
                      <a:pt x="19" y="32"/>
                    </a:lnTo>
                    <a:lnTo>
                      <a:pt x="21" y="44"/>
                    </a:lnTo>
                    <a:lnTo>
                      <a:pt x="23" y="55"/>
                    </a:lnTo>
                    <a:lnTo>
                      <a:pt x="26" y="65"/>
                    </a:lnTo>
                    <a:lnTo>
                      <a:pt x="29" y="76"/>
                    </a:lnTo>
                    <a:lnTo>
                      <a:pt x="32" y="87"/>
                    </a:lnTo>
                    <a:lnTo>
                      <a:pt x="35" y="97"/>
                    </a:lnTo>
                    <a:lnTo>
                      <a:pt x="38" y="107"/>
                    </a:lnTo>
                    <a:lnTo>
                      <a:pt x="41" y="117"/>
                    </a:lnTo>
                    <a:lnTo>
                      <a:pt x="45" y="128"/>
                    </a:lnTo>
                    <a:lnTo>
                      <a:pt x="49" y="138"/>
                    </a:lnTo>
                    <a:lnTo>
                      <a:pt x="52" y="149"/>
                    </a:lnTo>
                    <a:lnTo>
                      <a:pt x="56" y="159"/>
                    </a:lnTo>
                    <a:lnTo>
                      <a:pt x="60" y="170"/>
                    </a:lnTo>
                    <a:lnTo>
                      <a:pt x="62" y="174"/>
                    </a:lnTo>
                    <a:lnTo>
                      <a:pt x="65" y="178"/>
                    </a:lnTo>
                    <a:lnTo>
                      <a:pt x="67" y="183"/>
                    </a:lnTo>
                    <a:lnTo>
                      <a:pt x="69" y="187"/>
                    </a:lnTo>
                    <a:lnTo>
                      <a:pt x="71" y="191"/>
                    </a:lnTo>
                    <a:lnTo>
                      <a:pt x="74" y="197"/>
                    </a:lnTo>
                    <a:lnTo>
                      <a:pt x="76" y="201"/>
                    </a:lnTo>
                    <a:lnTo>
                      <a:pt x="79" y="206"/>
                    </a:lnTo>
                    <a:lnTo>
                      <a:pt x="81" y="210"/>
                    </a:lnTo>
                    <a:lnTo>
                      <a:pt x="83" y="214"/>
                    </a:lnTo>
                    <a:lnTo>
                      <a:pt x="85" y="218"/>
                    </a:lnTo>
                    <a:lnTo>
                      <a:pt x="89" y="223"/>
                    </a:lnTo>
                    <a:lnTo>
                      <a:pt x="91" y="227"/>
                    </a:lnTo>
                    <a:lnTo>
                      <a:pt x="94" y="232"/>
                    </a:lnTo>
                    <a:lnTo>
                      <a:pt x="97" y="236"/>
                    </a:lnTo>
                    <a:lnTo>
                      <a:pt x="101" y="241"/>
                    </a:lnTo>
                    <a:lnTo>
                      <a:pt x="90" y="230"/>
                    </a:lnTo>
                    <a:lnTo>
                      <a:pt x="81" y="219"/>
                    </a:lnTo>
                    <a:lnTo>
                      <a:pt x="72" y="208"/>
                    </a:lnTo>
                    <a:lnTo>
                      <a:pt x="64" y="197"/>
                    </a:lnTo>
                    <a:lnTo>
                      <a:pt x="56" y="184"/>
                    </a:lnTo>
                    <a:lnTo>
                      <a:pt x="49" y="172"/>
                    </a:lnTo>
                    <a:lnTo>
                      <a:pt x="42" y="159"/>
                    </a:lnTo>
                    <a:lnTo>
                      <a:pt x="37" y="146"/>
                    </a:lnTo>
                    <a:lnTo>
                      <a:pt x="31" y="132"/>
                    </a:lnTo>
                    <a:lnTo>
                      <a:pt x="25" y="119"/>
                    </a:lnTo>
                    <a:lnTo>
                      <a:pt x="21" y="106"/>
                    </a:lnTo>
                    <a:lnTo>
                      <a:pt x="16" y="92"/>
                    </a:lnTo>
                    <a:lnTo>
                      <a:pt x="11" y="78"/>
                    </a:lnTo>
                    <a:lnTo>
                      <a:pt x="8" y="64"/>
                    </a:lnTo>
                    <a:lnTo>
                      <a:pt x="4" y="51"/>
                    </a:lnTo>
                    <a:lnTo>
                      <a:pt x="0" y="37"/>
                    </a:lnTo>
                    <a:lnTo>
                      <a:pt x="0" y="34"/>
                    </a:lnTo>
                    <a:lnTo>
                      <a:pt x="0" y="31"/>
                    </a:lnTo>
                    <a:lnTo>
                      <a:pt x="0" y="28"/>
                    </a:lnTo>
                    <a:lnTo>
                      <a:pt x="0" y="26"/>
                    </a:lnTo>
                    <a:lnTo>
                      <a:pt x="0" y="22"/>
                    </a:lnTo>
                    <a:lnTo>
                      <a:pt x="0" y="19"/>
                    </a:lnTo>
                    <a:lnTo>
                      <a:pt x="0" y="17"/>
                    </a:lnTo>
                    <a:lnTo>
                      <a:pt x="1" y="15"/>
                    </a:lnTo>
                    <a:lnTo>
                      <a:pt x="3" y="9"/>
                    </a:lnTo>
                    <a:lnTo>
                      <a:pt x="5" y="4"/>
                    </a:lnTo>
                    <a:lnTo>
                      <a:pt x="9" y="1"/>
                    </a:lnTo>
                    <a:lnTo>
                      <a:pt x="14" y="0"/>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21" name="Freeform 150"/>
              <p:cNvSpPr>
                <a:spLocks/>
              </p:cNvSpPr>
              <p:nvPr/>
            </p:nvSpPr>
            <p:spPr bwMode="auto">
              <a:xfrm>
                <a:off x="3930" y="3267"/>
                <a:ext cx="100" cy="246"/>
              </a:xfrm>
              <a:custGeom>
                <a:avLst/>
                <a:gdLst>
                  <a:gd name="T0" fmla="*/ 88 w 100"/>
                  <a:gd name="T1" fmla="*/ 60 h 246"/>
                  <a:gd name="T2" fmla="*/ 95 w 100"/>
                  <a:gd name="T3" fmla="*/ 82 h 246"/>
                  <a:gd name="T4" fmla="*/ 99 w 100"/>
                  <a:gd name="T5" fmla="*/ 105 h 246"/>
                  <a:gd name="T6" fmla="*/ 99 w 100"/>
                  <a:gd name="T7" fmla="*/ 127 h 246"/>
                  <a:gd name="T8" fmla="*/ 98 w 100"/>
                  <a:gd name="T9" fmla="*/ 151 h 246"/>
                  <a:gd name="T10" fmla="*/ 95 w 100"/>
                  <a:gd name="T11" fmla="*/ 174 h 246"/>
                  <a:gd name="T12" fmla="*/ 91 w 100"/>
                  <a:gd name="T13" fmla="*/ 197 h 246"/>
                  <a:gd name="T14" fmla="*/ 87 w 100"/>
                  <a:gd name="T15" fmla="*/ 220 h 246"/>
                  <a:gd name="T16" fmla="*/ 80 w 100"/>
                  <a:gd name="T17" fmla="*/ 244 h 246"/>
                  <a:gd name="T18" fmla="*/ 79 w 100"/>
                  <a:gd name="T19" fmla="*/ 245 h 246"/>
                  <a:gd name="T20" fmla="*/ 77 w 100"/>
                  <a:gd name="T21" fmla="*/ 241 h 246"/>
                  <a:gd name="T22" fmla="*/ 80 w 100"/>
                  <a:gd name="T23" fmla="*/ 232 h 246"/>
                  <a:gd name="T24" fmla="*/ 80 w 100"/>
                  <a:gd name="T25" fmla="*/ 221 h 246"/>
                  <a:gd name="T26" fmla="*/ 79 w 100"/>
                  <a:gd name="T27" fmla="*/ 215 h 246"/>
                  <a:gd name="T28" fmla="*/ 80 w 100"/>
                  <a:gd name="T29" fmla="*/ 207 h 246"/>
                  <a:gd name="T30" fmla="*/ 78 w 100"/>
                  <a:gd name="T31" fmla="*/ 200 h 246"/>
                  <a:gd name="T32" fmla="*/ 77 w 100"/>
                  <a:gd name="T33" fmla="*/ 192 h 246"/>
                  <a:gd name="T34" fmla="*/ 77 w 100"/>
                  <a:gd name="T35" fmla="*/ 185 h 246"/>
                  <a:gd name="T36" fmla="*/ 77 w 100"/>
                  <a:gd name="T37" fmla="*/ 178 h 246"/>
                  <a:gd name="T38" fmla="*/ 76 w 100"/>
                  <a:gd name="T39" fmla="*/ 170 h 246"/>
                  <a:gd name="T40" fmla="*/ 76 w 100"/>
                  <a:gd name="T41" fmla="*/ 162 h 246"/>
                  <a:gd name="T42" fmla="*/ 75 w 100"/>
                  <a:gd name="T43" fmla="*/ 154 h 246"/>
                  <a:gd name="T44" fmla="*/ 74 w 100"/>
                  <a:gd name="T45" fmla="*/ 148 h 246"/>
                  <a:gd name="T46" fmla="*/ 75 w 100"/>
                  <a:gd name="T47" fmla="*/ 136 h 246"/>
                  <a:gd name="T48" fmla="*/ 71 w 100"/>
                  <a:gd name="T49" fmla="*/ 118 h 246"/>
                  <a:gd name="T50" fmla="*/ 67 w 100"/>
                  <a:gd name="T51" fmla="*/ 98 h 246"/>
                  <a:gd name="T52" fmla="*/ 61 w 100"/>
                  <a:gd name="T53" fmla="*/ 81 h 246"/>
                  <a:gd name="T54" fmla="*/ 54 w 100"/>
                  <a:gd name="T55" fmla="*/ 64 h 246"/>
                  <a:gd name="T56" fmla="*/ 44 w 100"/>
                  <a:gd name="T57" fmla="*/ 49 h 246"/>
                  <a:gd name="T58" fmla="*/ 32 w 100"/>
                  <a:gd name="T59" fmla="*/ 35 h 246"/>
                  <a:gd name="T60" fmla="*/ 17 w 100"/>
                  <a:gd name="T61" fmla="*/ 25 h 246"/>
                  <a:gd name="T62" fmla="*/ 6 w 100"/>
                  <a:gd name="T63" fmla="*/ 19 h 246"/>
                  <a:gd name="T64" fmla="*/ 2 w 100"/>
                  <a:gd name="T65" fmla="*/ 14 h 246"/>
                  <a:gd name="T66" fmla="*/ 0 w 100"/>
                  <a:gd name="T67" fmla="*/ 8 h 246"/>
                  <a:gd name="T68" fmla="*/ 3 w 100"/>
                  <a:gd name="T69" fmla="*/ 3 h 246"/>
                  <a:gd name="T70" fmla="*/ 12 w 100"/>
                  <a:gd name="T71" fmla="*/ 0 h 246"/>
                  <a:gd name="T72" fmla="*/ 24 w 100"/>
                  <a:gd name="T73" fmla="*/ 1 h 246"/>
                  <a:gd name="T74" fmla="*/ 35 w 100"/>
                  <a:gd name="T75" fmla="*/ 4 h 246"/>
                  <a:gd name="T76" fmla="*/ 46 w 100"/>
                  <a:gd name="T77" fmla="*/ 10 h 246"/>
                  <a:gd name="T78" fmla="*/ 56 w 100"/>
                  <a:gd name="T79" fmla="*/ 17 h 246"/>
                  <a:gd name="T80" fmla="*/ 65 w 100"/>
                  <a:gd name="T81" fmla="*/ 25 h 246"/>
                  <a:gd name="T82" fmla="*/ 73 w 100"/>
                  <a:gd name="T83" fmla="*/ 34 h 246"/>
                  <a:gd name="T84" fmla="*/ 80 w 100"/>
                  <a:gd name="T85" fmla="*/ 45 h 246"/>
                  <a:gd name="T86" fmla="*/ 83 w 100"/>
                  <a:gd name="T87" fmla="*/ 50 h 2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0"/>
                  <a:gd name="T133" fmla="*/ 0 h 246"/>
                  <a:gd name="T134" fmla="*/ 100 w 100"/>
                  <a:gd name="T135" fmla="*/ 246 h 24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0" h="246">
                    <a:moveTo>
                      <a:pt x="83" y="50"/>
                    </a:moveTo>
                    <a:lnTo>
                      <a:pt x="88" y="60"/>
                    </a:lnTo>
                    <a:lnTo>
                      <a:pt x="92" y="71"/>
                    </a:lnTo>
                    <a:lnTo>
                      <a:pt x="95" y="82"/>
                    </a:lnTo>
                    <a:lnTo>
                      <a:pt x="98" y="93"/>
                    </a:lnTo>
                    <a:lnTo>
                      <a:pt x="99" y="105"/>
                    </a:lnTo>
                    <a:lnTo>
                      <a:pt x="99" y="117"/>
                    </a:lnTo>
                    <a:lnTo>
                      <a:pt x="99" y="127"/>
                    </a:lnTo>
                    <a:lnTo>
                      <a:pt x="100" y="140"/>
                    </a:lnTo>
                    <a:lnTo>
                      <a:pt x="98" y="151"/>
                    </a:lnTo>
                    <a:lnTo>
                      <a:pt x="97" y="162"/>
                    </a:lnTo>
                    <a:lnTo>
                      <a:pt x="95" y="174"/>
                    </a:lnTo>
                    <a:lnTo>
                      <a:pt x="93" y="185"/>
                    </a:lnTo>
                    <a:lnTo>
                      <a:pt x="91" y="197"/>
                    </a:lnTo>
                    <a:lnTo>
                      <a:pt x="89" y="209"/>
                    </a:lnTo>
                    <a:lnTo>
                      <a:pt x="87" y="220"/>
                    </a:lnTo>
                    <a:lnTo>
                      <a:pt x="86" y="233"/>
                    </a:lnTo>
                    <a:lnTo>
                      <a:pt x="80" y="244"/>
                    </a:lnTo>
                    <a:lnTo>
                      <a:pt x="79" y="246"/>
                    </a:lnTo>
                    <a:lnTo>
                      <a:pt x="79" y="245"/>
                    </a:lnTo>
                    <a:lnTo>
                      <a:pt x="78" y="242"/>
                    </a:lnTo>
                    <a:lnTo>
                      <a:pt x="77" y="241"/>
                    </a:lnTo>
                    <a:lnTo>
                      <a:pt x="79" y="237"/>
                    </a:lnTo>
                    <a:lnTo>
                      <a:pt x="80" y="232"/>
                    </a:lnTo>
                    <a:lnTo>
                      <a:pt x="79" y="225"/>
                    </a:lnTo>
                    <a:lnTo>
                      <a:pt x="80" y="221"/>
                    </a:lnTo>
                    <a:lnTo>
                      <a:pt x="78" y="218"/>
                    </a:lnTo>
                    <a:lnTo>
                      <a:pt x="79" y="215"/>
                    </a:lnTo>
                    <a:lnTo>
                      <a:pt x="80" y="211"/>
                    </a:lnTo>
                    <a:lnTo>
                      <a:pt x="80" y="207"/>
                    </a:lnTo>
                    <a:lnTo>
                      <a:pt x="78" y="204"/>
                    </a:lnTo>
                    <a:lnTo>
                      <a:pt x="78" y="200"/>
                    </a:lnTo>
                    <a:lnTo>
                      <a:pt x="77" y="196"/>
                    </a:lnTo>
                    <a:lnTo>
                      <a:pt x="77" y="192"/>
                    </a:lnTo>
                    <a:lnTo>
                      <a:pt x="77" y="188"/>
                    </a:lnTo>
                    <a:lnTo>
                      <a:pt x="77" y="185"/>
                    </a:lnTo>
                    <a:lnTo>
                      <a:pt x="77" y="181"/>
                    </a:lnTo>
                    <a:lnTo>
                      <a:pt x="77" y="178"/>
                    </a:lnTo>
                    <a:lnTo>
                      <a:pt x="76" y="174"/>
                    </a:lnTo>
                    <a:lnTo>
                      <a:pt x="76" y="170"/>
                    </a:lnTo>
                    <a:lnTo>
                      <a:pt x="76" y="166"/>
                    </a:lnTo>
                    <a:lnTo>
                      <a:pt x="76" y="162"/>
                    </a:lnTo>
                    <a:lnTo>
                      <a:pt x="76" y="158"/>
                    </a:lnTo>
                    <a:lnTo>
                      <a:pt x="75" y="154"/>
                    </a:lnTo>
                    <a:lnTo>
                      <a:pt x="75" y="151"/>
                    </a:lnTo>
                    <a:lnTo>
                      <a:pt x="74" y="148"/>
                    </a:lnTo>
                    <a:lnTo>
                      <a:pt x="77" y="146"/>
                    </a:lnTo>
                    <a:lnTo>
                      <a:pt x="75" y="136"/>
                    </a:lnTo>
                    <a:lnTo>
                      <a:pt x="73" y="126"/>
                    </a:lnTo>
                    <a:lnTo>
                      <a:pt x="71" y="118"/>
                    </a:lnTo>
                    <a:lnTo>
                      <a:pt x="69" y="109"/>
                    </a:lnTo>
                    <a:lnTo>
                      <a:pt x="67" y="98"/>
                    </a:lnTo>
                    <a:lnTo>
                      <a:pt x="64" y="90"/>
                    </a:lnTo>
                    <a:lnTo>
                      <a:pt x="61" y="81"/>
                    </a:lnTo>
                    <a:lnTo>
                      <a:pt x="58" y="73"/>
                    </a:lnTo>
                    <a:lnTo>
                      <a:pt x="54" y="64"/>
                    </a:lnTo>
                    <a:lnTo>
                      <a:pt x="49" y="56"/>
                    </a:lnTo>
                    <a:lnTo>
                      <a:pt x="44" y="49"/>
                    </a:lnTo>
                    <a:lnTo>
                      <a:pt x="39" y="42"/>
                    </a:lnTo>
                    <a:lnTo>
                      <a:pt x="32" y="35"/>
                    </a:lnTo>
                    <a:lnTo>
                      <a:pt x="25" y="30"/>
                    </a:lnTo>
                    <a:lnTo>
                      <a:pt x="17" y="25"/>
                    </a:lnTo>
                    <a:lnTo>
                      <a:pt x="9" y="21"/>
                    </a:lnTo>
                    <a:lnTo>
                      <a:pt x="6" y="19"/>
                    </a:lnTo>
                    <a:lnTo>
                      <a:pt x="4" y="17"/>
                    </a:lnTo>
                    <a:lnTo>
                      <a:pt x="2" y="14"/>
                    </a:lnTo>
                    <a:lnTo>
                      <a:pt x="1" y="11"/>
                    </a:lnTo>
                    <a:lnTo>
                      <a:pt x="0" y="8"/>
                    </a:lnTo>
                    <a:lnTo>
                      <a:pt x="1" y="5"/>
                    </a:lnTo>
                    <a:lnTo>
                      <a:pt x="3" y="3"/>
                    </a:lnTo>
                    <a:lnTo>
                      <a:pt x="6" y="1"/>
                    </a:lnTo>
                    <a:lnTo>
                      <a:pt x="12" y="0"/>
                    </a:lnTo>
                    <a:lnTo>
                      <a:pt x="18" y="0"/>
                    </a:lnTo>
                    <a:lnTo>
                      <a:pt x="24" y="1"/>
                    </a:lnTo>
                    <a:lnTo>
                      <a:pt x="30" y="3"/>
                    </a:lnTo>
                    <a:lnTo>
                      <a:pt x="35" y="4"/>
                    </a:lnTo>
                    <a:lnTo>
                      <a:pt x="41" y="8"/>
                    </a:lnTo>
                    <a:lnTo>
                      <a:pt x="46" y="10"/>
                    </a:lnTo>
                    <a:lnTo>
                      <a:pt x="52" y="14"/>
                    </a:lnTo>
                    <a:lnTo>
                      <a:pt x="56" y="17"/>
                    </a:lnTo>
                    <a:lnTo>
                      <a:pt x="61" y="21"/>
                    </a:lnTo>
                    <a:lnTo>
                      <a:pt x="65" y="25"/>
                    </a:lnTo>
                    <a:lnTo>
                      <a:pt x="70" y="30"/>
                    </a:lnTo>
                    <a:lnTo>
                      <a:pt x="73" y="34"/>
                    </a:lnTo>
                    <a:lnTo>
                      <a:pt x="77" y="40"/>
                    </a:lnTo>
                    <a:lnTo>
                      <a:pt x="80" y="45"/>
                    </a:lnTo>
                    <a:lnTo>
                      <a:pt x="83" y="50"/>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sp>
            <p:nvSpPr>
              <p:cNvPr id="62522" name="Freeform 151"/>
              <p:cNvSpPr>
                <a:spLocks/>
              </p:cNvSpPr>
              <p:nvPr/>
            </p:nvSpPr>
            <p:spPr bwMode="auto">
              <a:xfrm>
                <a:off x="3380" y="3532"/>
                <a:ext cx="401" cy="103"/>
              </a:xfrm>
              <a:custGeom>
                <a:avLst/>
                <a:gdLst>
                  <a:gd name="T0" fmla="*/ 351 w 401"/>
                  <a:gd name="T1" fmla="*/ 14 h 103"/>
                  <a:gd name="T2" fmla="*/ 360 w 401"/>
                  <a:gd name="T3" fmla="*/ 14 h 103"/>
                  <a:gd name="T4" fmla="*/ 369 w 401"/>
                  <a:gd name="T5" fmla="*/ 15 h 103"/>
                  <a:gd name="T6" fmla="*/ 378 w 401"/>
                  <a:gd name="T7" fmla="*/ 16 h 103"/>
                  <a:gd name="T8" fmla="*/ 387 w 401"/>
                  <a:gd name="T9" fmla="*/ 19 h 103"/>
                  <a:gd name="T10" fmla="*/ 395 w 401"/>
                  <a:gd name="T11" fmla="*/ 23 h 103"/>
                  <a:gd name="T12" fmla="*/ 398 w 401"/>
                  <a:gd name="T13" fmla="*/ 36 h 103"/>
                  <a:gd name="T14" fmla="*/ 401 w 401"/>
                  <a:gd name="T15" fmla="*/ 50 h 103"/>
                  <a:gd name="T16" fmla="*/ 395 w 401"/>
                  <a:gd name="T17" fmla="*/ 63 h 103"/>
                  <a:gd name="T18" fmla="*/ 391 w 401"/>
                  <a:gd name="T19" fmla="*/ 77 h 103"/>
                  <a:gd name="T20" fmla="*/ 386 w 401"/>
                  <a:gd name="T21" fmla="*/ 91 h 103"/>
                  <a:gd name="T22" fmla="*/ 373 w 401"/>
                  <a:gd name="T23" fmla="*/ 94 h 103"/>
                  <a:gd name="T24" fmla="*/ 359 w 401"/>
                  <a:gd name="T25" fmla="*/ 91 h 103"/>
                  <a:gd name="T26" fmla="*/ 349 w 401"/>
                  <a:gd name="T27" fmla="*/ 82 h 103"/>
                  <a:gd name="T28" fmla="*/ 282 w 401"/>
                  <a:gd name="T29" fmla="*/ 96 h 103"/>
                  <a:gd name="T30" fmla="*/ 277 w 401"/>
                  <a:gd name="T31" fmla="*/ 82 h 103"/>
                  <a:gd name="T32" fmla="*/ 272 w 401"/>
                  <a:gd name="T33" fmla="*/ 69 h 103"/>
                  <a:gd name="T34" fmla="*/ 256 w 401"/>
                  <a:gd name="T35" fmla="*/ 72 h 103"/>
                  <a:gd name="T36" fmla="*/ 241 w 401"/>
                  <a:gd name="T37" fmla="*/ 77 h 103"/>
                  <a:gd name="T38" fmla="*/ 227 w 401"/>
                  <a:gd name="T39" fmla="*/ 84 h 103"/>
                  <a:gd name="T40" fmla="*/ 213 w 401"/>
                  <a:gd name="T41" fmla="*/ 91 h 103"/>
                  <a:gd name="T42" fmla="*/ 198 w 401"/>
                  <a:gd name="T43" fmla="*/ 98 h 103"/>
                  <a:gd name="T44" fmla="*/ 184 w 401"/>
                  <a:gd name="T45" fmla="*/ 99 h 103"/>
                  <a:gd name="T46" fmla="*/ 175 w 401"/>
                  <a:gd name="T47" fmla="*/ 92 h 103"/>
                  <a:gd name="T48" fmla="*/ 172 w 401"/>
                  <a:gd name="T49" fmla="*/ 79 h 103"/>
                  <a:gd name="T50" fmla="*/ 171 w 401"/>
                  <a:gd name="T51" fmla="*/ 72 h 103"/>
                  <a:gd name="T52" fmla="*/ 172 w 401"/>
                  <a:gd name="T53" fmla="*/ 63 h 103"/>
                  <a:gd name="T54" fmla="*/ 159 w 401"/>
                  <a:gd name="T55" fmla="*/ 61 h 103"/>
                  <a:gd name="T56" fmla="*/ 145 w 401"/>
                  <a:gd name="T57" fmla="*/ 65 h 103"/>
                  <a:gd name="T58" fmla="*/ 133 w 401"/>
                  <a:gd name="T59" fmla="*/ 70 h 103"/>
                  <a:gd name="T60" fmla="*/ 119 w 401"/>
                  <a:gd name="T61" fmla="*/ 75 h 103"/>
                  <a:gd name="T62" fmla="*/ 106 w 401"/>
                  <a:gd name="T63" fmla="*/ 81 h 103"/>
                  <a:gd name="T64" fmla="*/ 93 w 401"/>
                  <a:gd name="T65" fmla="*/ 84 h 103"/>
                  <a:gd name="T66" fmla="*/ 82 w 401"/>
                  <a:gd name="T67" fmla="*/ 77 h 103"/>
                  <a:gd name="T68" fmla="*/ 80 w 401"/>
                  <a:gd name="T69" fmla="*/ 67 h 103"/>
                  <a:gd name="T70" fmla="*/ 78 w 401"/>
                  <a:gd name="T71" fmla="*/ 59 h 103"/>
                  <a:gd name="T72" fmla="*/ 95 w 401"/>
                  <a:gd name="T73" fmla="*/ 40 h 103"/>
                  <a:gd name="T74" fmla="*/ 83 w 401"/>
                  <a:gd name="T75" fmla="*/ 41 h 103"/>
                  <a:gd name="T76" fmla="*/ 68 w 401"/>
                  <a:gd name="T77" fmla="*/ 44 h 103"/>
                  <a:gd name="T78" fmla="*/ 53 w 401"/>
                  <a:gd name="T79" fmla="*/ 47 h 103"/>
                  <a:gd name="T80" fmla="*/ 38 w 401"/>
                  <a:gd name="T81" fmla="*/ 52 h 103"/>
                  <a:gd name="T82" fmla="*/ 25 w 401"/>
                  <a:gd name="T83" fmla="*/ 61 h 103"/>
                  <a:gd name="T84" fmla="*/ 16 w 401"/>
                  <a:gd name="T85" fmla="*/ 71 h 103"/>
                  <a:gd name="T86" fmla="*/ 8 w 401"/>
                  <a:gd name="T87" fmla="*/ 67 h 103"/>
                  <a:gd name="T88" fmla="*/ 2 w 401"/>
                  <a:gd name="T89" fmla="*/ 57 h 103"/>
                  <a:gd name="T90" fmla="*/ 1 w 401"/>
                  <a:gd name="T91" fmla="*/ 47 h 103"/>
                  <a:gd name="T92" fmla="*/ 7 w 401"/>
                  <a:gd name="T93" fmla="*/ 37 h 103"/>
                  <a:gd name="T94" fmla="*/ 30 w 401"/>
                  <a:gd name="T95" fmla="*/ 27 h 103"/>
                  <a:gd name="T96" fmla="*/ 59 w 401"/>
                  <a:gd name="T97" fmla="*/ 21 h 103"/>
                  <a:gd name="T98" fmla="*/ 89 w 401"/>
                  <a:gd name="T99" fmla="*/ 16 h 103"/>
                  <a:gd name="T100" fmla="*/ 118 w 401"/>
                  <a:gd name="T101" fmla="*/ 11 h 103"/>
                  <a:gd name="T102" fmla="*/ 147 w 401"/>
                  <a:gd name="T103" fmla="*/ 5 h 103"/>
                  <a:gd name="T104" fmla="*/ 171 w 401"/>
                  <a:gd name="T105" fmla="*/ 1 h 103"/>
                  <a:gd name="T106" fmla="*/ 189 w 401"/>
                  <a:gd name="T107" fmla="*/ 3 h 103"/>
                  <a:gd name="T108" fmla="*/ 206 w 401"/>
                  <a:gd name="T109" fmla="*/ 2 h 103"/>
                  <a:gd name="T110" fmla="*/ 224 w 401"/>
                  <a:gd name="T111" fmla="*/ 1 h 103"/>
                  <a:gd name="T112" fmla="*/ 243 w 401"/>
                  <a:gd name="T113" fmla="*/ 0 h 103"/>
                  <a:gd name="T114" fmla="*/ 262 w 401"/>
                  <a:gd name="T115" fmla="*/ 1 h 10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01"/>
                  <a:gd name="T175" fmla="*/ 0 h 103"/>
                  <a:gd name="T176" fmla="*/ 401 w 401"/>
                  <a:gd name="T177" fmla="*/ 103 h 10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01" h="103">
                    <a:moveTo>
                      <a:pt x="262" y="1"/>
                    </a:moveTo>
                    <a:lnTo>
                      <a:pt x="349" y="14"/>
                    </a:lnTo>
                    <a:lnTo>
                      <a:pt x="351" y="14"/>
                    </a:lnTo>
                    <a:lnTo>
                      <a:pt x="354" y="14"/>
                    </a:lnTo>
                    <a:lnTo>
                      <a:pt x="357" y="14"/>
                    </a:lnTo>
                    <a:lnTo>
                      <a:pt x="360" y="14"/>
                    </a:lnTo>
                    <a:lnTo>
                      <a:pt x="363" y="14"/>
                    </a:lnTo>
                    <a:lnTo>
                      <a:pt x="366" y="14"/>
                    </a:lnTo>
                    <a:lnTo>
                      <a:pt x="369" y="15"/>
                    </a:lnTo>
                    <a:lnTo>
                      <a:pt x="372" y="15"/>
                    </a:lnTo>
                    <a:lnTo>
                      <a:pt x="375" y="15"/>
                    </a:lnTo>
                    <a:lnTo>
                      <a:pt x="378" y="16"/>
                    </a:lnTo>
                    <a:lnTo>
                      <a:pt x="381" y="17"/>
                    </a:lnTo>
                    <a:lnTo>
                      <a:pt x="384" y="18"/>
                    </a:lnTo>
                    <a:lnTo>
                      <a:pt x="387" y="19"/>
                    </a:lnTo>
                    <a:lnTo>
                      <a:pt x="390" y="20"/>
                    </a:lnTo>
                    <a:lnTo>
                      <a:pt x="392" y="22"/>
                    </a:lnTo>
                    <a:lnTo>
                      <a:pt x="395" y="23"/>
                    </a:lnTo>
                    <a:lnTo>
                      <a:pt x="396" y="28"/>
                    </a:lnTo>
                    <a:lnTo>
                      <a:pt x="397" y="32"/>
                    </a:lnTo>
                    <a:lnTo>
                      <a:pt x="398" y="36"/>
                    </a:lnTo>
                    <a:lnTo>
                      <a:pt x="400" y="41"/>
                    </a:lnTo>
                    <a:lnTo>
                      <a:pt x="400" y="45"/>
                    </a:lnTo>
                    <a:lnTo>
                      <a:pt x="401" y="50"/>
                    </a:lnTo>
                    <a:lnTo>
                      <a:pt x="399" y="54"/>
                    </a:lnTo>
                    <a:lnTo>
                      <a:pt x="398" y="60"/>
                    </a:lnTo>
                    <a:lnTo>
                      <a:pt x="395" y="63"/>
                    </a:lnTo>
                    <a:lnTo>
                      <a:pt x="393" y="68"/>
                    </a:lnTo>
                    <a:lnTo>
                      <a:pt x="392" y="72"/>
                    </a:lnTo>
                    <a:lnTo>
                      <a:pt x="391" y="77"/>
                    </a:lnTo>
                    <a:lnTo>
                      <a:pt x="390" y="82"/>
                    </a:lnTo>
                    <a:lnTo>
                      <a:pt x="389" y="87"/>
                    </a:lnTo>
                    <a:lnTo>
                      <a:pt x="386" y="91"/>
                    </a:lnTo>
                    <a:lnTo>
                      <a:pt x="382" y="94"/>
                    </a:lnTo>
                    <a:lnTo>
                      <a:pt x="377" y="94"/>
                    </a:lnTo>
                    <a:lnTo>
                      <a:pt x="373" y="94"/>
                    </a:lnTo>
                    <a:lnTo>
                      <a:pt x="368" y="94"/>
                    </a:lnTo>
                    <a:lnTo>
                      <a:pt x="364" y="93"/>
                    </a:lnTo>
                    <a:lnTo>
                      <a:pt x="359" y="91"/>
                    </a:lnTo>
                    <a:lnTo>
                      <a:pt x="355" y="89"/>
                    </a:lnTo>
                    <a:lnTo>
                      <a:pt x="351" y="85"/>
                    </a:lnTo>
                    <a:lnTo>
                      <a:pt x="349" y="82"/>
                    </a:lnTo>
                    <a:lnTo>
                      <a:pt x="289" y="103"/>
                    </a:lnTo>
                    <a:lnTo>
                      <a:pt x="284" y="100"/>
                    </a:lnTo>
                    <a:lnTo>
                      <a:pt x="282" y="96"/>
                    </a:lnTo>
                    <a:lnTo>
                      <a:pt x="280" y="92"/>
                    </a:lnTo>
                    <a:lnTo>
                      <a:pt x="278" y="88"/>
                    </a:lnTo>
                    <a:lnTo>
                      <a:pt x="277" y="82"/>
                    </a:lnTo>
                    <a:lnTo>
                      <a:pt x="275" y="77"/>
                    </a:lnTo>
                    <a:lnTo>
                      <a:pt x="274" y="72"/>
                    </a:lnTo>
                    <a:lnTo>
                      <a:pt x="272" y="69"/>
                    </a:lnTo>
                    <a:lnTo>
                      <a:pt x="266" y="69"/>
                    </a:lnTo>
                    <a:lnTo>
                      <a:pt x="261" y="71"/>
                    </a:lnTo>
                    <a:lnTo>
                      <a:pt x="256" y="72"/>
                    </a:lnTo>
                    <a:lnTo>
                      <a:pt x="251" y="74"/>
                    </a:lnTo>
                    <a:lnTo>
                      <a:pt x="246" y="75"/>
                    </a:lnTo>
                    <a:lnTo>
                      <a:pt x="241" y="77"/>
                    </a:lnTo>
                    <a:lnTo>
                      <a:pt x="237" y="80"/>
                    </a:lnTo>
                    <a:lnTo>
                      <a:pt x="232" y="82"/>
                    </a:lnTo>
                    <a:lnTo>
                      <a:pt x="227" y="84"/>
                    </a:lnTo>
                    <a:lnTo>
                      <a:pt x="222" y="87"/>
                    </a:lnTo>
                    <a:lnTo>
                      <a:pt x="218" y="89"/>
                    </a:lnTo>
                    <a:lnTo>
                      <a:pt x="213" y="91"/>
                    </a:lnTo>
                    <a:lnTo>
                      <a:pt x="208" y="94"/>
                    </a:lnTo>
                    <a:lnTo>
                      <a:pt x="203" y="96"/>
                    </a:lnTo>
                    <a:lnTo>
                      <a:pt x="198" y="98"/>
                    </a:lnTo>
                    <a:lnTo>
                      <a:pt x="194" y="100"/>
                    </a:lnTo>
                    <a:lnTo>
                      <a:pt x="189" y="100"/>
                    </a:lnTo>
                    <a:lnTo>
                      <a:pt x="184" y="99"/>
                    </a:lnTo>
                    <a:lnTo>
                      <a:pt x="180" y="98"/>
                    </a:lnTo>
                    <a:lnTo>
                      <a:pt x="178" y="96"/>
                    </a:lnTo>
                    <a:lnTo>
                      <a:pt x="175" y="92"/>
                    </a:lnTo>
                    <a:lnTo>
                      <a:pt x="173" y="88"/>
                    </a:lnTo>
                    <a:lnTo>
                      <a:pt x="172" y="83"/>
                    </a:lnTo>
                    <a:lnTo>
                      <a:pt x="172" y="79"/>
                    </a:lnTo>
                    <a:lnTo>
                      <a:pt x="171" y="76"/>
                    </a:lnTo>
                    <a:lnTo>
                      <a:pt x="169" y="74"/>
                    </a:lnTo>
                    <a:lnTo>
                      <a:pt x="171" y="72"/>
                    </a:lnTo>
                    <a:lnTo>
                      <a:pt x="171" y="69"/>
                    </a:lnTo>
                    <a:lnTo>
                      <a:pt x="171" y="66"/>
                    </a:lnTo>
                    <a:lnTo>
                      <a:pt x="172" y="63"/>
                    </a:lnTo>
                    <a:lnTo>
                      <a:pt x="169" y="60"/>
                    </a:lnTo>
                    <a:lnTo>
                      <a:pt x="164" y="60"/>
                    </a:lnTo>
                    <a:lnTo>
                      <a:pt x="159" y="61"/>
                    </a:lnTo>
                    <a:lnTo>
                      <a:pt x="154" y="62"/>
                    </a:lnTo>
                    <a:lnTo>
                      <a:pt x="150" y="63"/>
                    </a:lnTo>
                    <a:lnTo>
                      <a:pt x="145" y="65"/>
                    </a:lnTo>
                    <a:lnTo>
                      <a:pt x="141" y="67"/>
                    </a:lnTo>
                    <a:lnTo>
                      <a:pt x="137" y="68"/>
                    </a:lnTo>
                    <a:lnTo>
                      <a:pt x="133" y="70"/>
                    </a:lnTo>
                    <a:lnTo>
                      <a:pt x="128" y="72"/>
                    </a:lnTo>
                    <a:lnTo>
                      <a:pt x="124" y="74"/>
                    </a:lnTo>
                    <a:lnTo>
                      <a:pt x="119" y="75"/>
                    </a:lnTo>
                    <a:lnTo>
                      <a:pt x="115" y="77"/>
                    </a:lnTo>
                    <a:lnTo>
                      <a:pt x="110" y="79"/>
                    </a:lnTo>
                    <a:lnTo>
                      <a:pt x="106" y="81"/>
                    </a:lnTo>
                    <a:lnTo>
                      <a:pt x="102" y="83"/>
                    </a:lnTo>
                    <a:lnTo>
                      <a:pt x="98" y="85"/>
                    </a:lnTo>
                    <a:lnTo>
                      <a:pt x="93" y="84"/>
                    </a:lnTo>
                    <a:lnTo>
                      <a:pt x="89" y="82"/>
                    </a:lnTo>
                    <a:lnTo>
                      <a:pt x="84" y="80"/>
                    </a:lnTo>
                    <a:lnTo>
                      <a:pt x="82" y="77"/>
                    </a:lnTo>
                    <a:lnTo>
                      <a:pt x="82" y="73"/>
                    </a:lnTo>
                    <a:lnTo>
                      <a:pt x="81" y="70"/>
                    </a:lnTo>
                    <a:lnTo>
                      <a:pt x="80" y="67"/>
                    </a:lnTo>
                    <a:lnTo>
                      <a:pt x="80" y="65"/>
                    </a:lnTo>
                    <a:lnTo>
                      <a:pt x="79" y="61"/>
                    </a:lnTo>
                    <a:lnTo>
                      <a:pt x="78" y="59"/>
                    </a:lnTo>
                    <a:lnTo>
                      <a:pt x="78" y="56"/>
                    </a:lnTo>
                    <a:lnTo>
                      <a:pt x="79" y="52"/>
                    </a:lnTo>
                    <a:lnTo>
                      <a:pt x="95" y="40"/>
                    </a:lnTo>
                    <a:lnTo>
                      <a:pt x="93" y="37"/>
                    </a:lnTo>
                    <a:lnTo>
                      <a:pt x="88" y="39"/>
                    </a:lnTo>
                    <a:lnTo>
                      <a:pt x="83" y="41"/>
                    </a:lnTo>
                    <a:lnTo>
                      <a:pt x="78" y="42"/>
                    </a:lnTo>
                    <a:lnTo>
                      <a:pt x="74" y="44"/>
                    </a:lnTo>
                    <a:lnTo>
                      <a:pt x="68" y="44"/>
                    </a:lnTo>
                    <a:lnTo>
                      <a:pt x="63" y="45"/>
                    </a:lnTo>
                    <a:lnTo>
                      <a:pt x="58" y="46"/>
                    </a:lnTo>
                    <a:lnTo>
                      <a:pt x="53" y="47"/>
                    </a:lnTo>
                    <a:lnTo>
                      <a:pt x="48" y="48"/>
                    </a:lnTo>
                    <a:lnTo>
                      <a:pt x="42" y="50"/>
                    </a:lnTo>
                    <a:lnTo>
                      <a:pt x="38" y="52"/>
                    </a:lnTo>
                    <a:lnTo>
                      <a:pt x="34" y="54"/>
                    </a:lnTo>
                    <a:lnTo>
                      <a:pt x="29" y="58"/>
                    </a:lnTo>
                    <a:lnTo>
                      <a:pt x="25" y="61"/>
                    </a:lnTo>
                    <a:lnTo>
                      <a:pt x="22" y="66"/>
                    </a:lnTo>
                    <a:lnTo>
                      <a:pt x="19" y="71"/>
                    </a:lnTo>
                    <a:lnTo>
                      <a:pt x="16" y="71"/>
                    </a:lnTo>
                    <a:lnTo>
                      <a:pt x="12" y="71"/>
                    </a:lnTo>
                    <a:lnTo>
                      <a:pt x="9" y="69"/>
                    </a:lnTo>
                    <a:lnTo>
                      <a:pt x="8" y="67"/>
                    </a:lnTo>
                    <a:lnTo>
                      <a:pt x="5" y="63"/>
                    </a:lnTo>
                    <a:lnTo>
                      <a:pt x="4" y="60"/>
                    </a:lnTo>
                    <a:lnTo>
                      <a:pt x="2" y="57"/>
                    </a:lnTo>
                    <a:lnTo>
                      <a:pt x="1" y="54"/>
                    </a:lnTo>
                    <a:lnTo>
                      <a:pt x="0" y="50"/>
                    </a:lnTo>
                    <a:lnTo>
                      <a:pt x="1" y="47"/>
                    </a:lnTo>
                    <a:lnTo>
                      <a:pt x="2" y="44"/>
                    </a:lnTo>
                    <a:lnTo>
                      <a:pt x="4" y="42"/>
                    </a:lnTo>
                    <a:lnTo>
                      <a:pt x="7" y="37"/>
                    </a:lnTo>
                    <a:lnTo>
                      <a:pt x="11" y="32"/>
                    </a:lnTo>
                    <a:lnTo>
                      <a:pt x="20" y="29"/>
                    </a:lnTo>
                    <a:lnTo>
                      <a:pt x="30" y="27"/>
                    </a:lnTo>
                    <a:lnTo>
                      <a:pt x="39" y="25"/>
                    </a:lnTo>
                    <a:lnTo>
                      <a:pt x="49" y="23"/>
                    </a:lnTo>
                    <a:lnTo>
                      <a:pt x="59" y="21"/>
                    </a:lnTo>
                    <a:lnTo>
                      <a:pt x="68" y="19"/>
                    </a:lnTo>
                    <a:lnTo>
                      <a:pt x="78" y="17"/>
                    </a:lnTo>
                    <a:lnTo>
                      <a:pt x="89" y="16"/>
                    </a:lnTo>
                    <a:lnTo>
                      <a:pt x="98" y="14"/>
                    </a:lnTo>
                    <a:lnTo>
                      <a:pt x="108" y="12"/>
                    </a:lnTo>
                    <a:lnTo>
                      <a:pt x="118" y="11"/>
                    </a:lnTo>
                    <a:lnTo>
                      <a:pt x="127" y="9"/>
                    </a:lnTo>
                    <a:lnTo>
                      <a:pt x="137" y="7"/>
                    </a:lnTo>
                    <a:lnTo>
                      <a:pt x="147" y="5"/>
                    </a:lnTo>
                    <a:lnTo>
                      <a:pt x="156" y="3"/>
                    </a:lnTo>
                    <a:lnTo>
                      <a:pt x="166" y="1"/>
                    </a:lnTo>
                    <a:lnTo>
                      <a:pt x="171" y="1"/>
                    </a:lnTo>
                    <a:lnTo>
                      <a:pt x="177" y="2"/>
                    </a:lnTo>
                    <a:lnTo>
                      <a:pt x="182" y="2"/>
                    </a:lnTo>
                    <a:lnTo>
                      <a:pt x="189" y="3"/>
                    </a:lnTo>
                    <a:lnTo>
                      <a:pt x="194" y="3"/>
                    </a:lnTo>
                    <a:lnTo>
                      <a:pt x="200" y="3"/>
                    </a:lnTo>
                    <a:lnTo>
                      <a:pt x="206" y="2"/>
                    </a:lnTo>
                    <a:lnTo>
                      <a:pt x="212" y="2"/>
                    </a:lnTo>
                    <a:lnTo>
                      <a:pt x="218" y="1"/>
                    </a:lnTo>
                    <a:lnTo>
                      <a:pt x="224" y="1"/>
                    </a:lnTo>
                    <a:lnTo>
                      <a:pt x="231" y="0"/>
                    </a:lnTo>
                    <a:lnTo>
                      <a:pt x="237" y="0"/>
                    </a:lnTo>
                    <a:lnTo>
                      <a:pt x="243" y="0"/>
                    </a:lnTo>
                    <a:lnTo>
                      <a:pt x="249" y="0"/>
                    </a:lnTo>
                    <a:lnTo>
                      <a:pt x="255" y="0"/>
                    </a:lnTo>
                    <a:lnTo>
                      <a:pt x="262" y="1"/>
                    </a:lnTo>
                    <a:close/>
                  </a:path>
                </a:pathLst>
              </a:custGeom>
              <a:solidFill>
                <a:srgbClr val="3366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400">
                  <a:latin typeface="+mn-lt"/>
                </a:endParaRPr>
              </a:p>
            </p:txBody>
          </p:sp>
        </p:grpSp>
        <p:sp>
          <p:nvSpPr>
            <p:cNvPr id="62474" name="Rectangle 152"/>
            <p:cNvSpPr>
              <a:spLocks noChangeArrowheads="1"/>
            </p:cNvSpPr>
            <p:nvPr/>
          </p:nvSpPr>
          <p:spPr bwMode="auto">
            <a:xfrm>
              <a:off x="431" y="3339"/>
              <a:ext cx="1872" cy="2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lgn="r">
                <a:spcBef>
                  <a:spcPct val="50000"/>
                </a:spcBef>
                <a:buFontTx/>
                <a:buNone/>
                <a:defRPr/>
              </a:pPr>
              <a:r>
                <a:rPr lang="es-ES_tradnl" altLang="es-MX" sz="2400" b="1" smtClean="0">
                  <a:latin typeface="+mn-lt"/>
                </a:rPr>
                <a:t>PIE DE PAGINA</a:t>
              </a:r>
            </a:p>
          </p:txBody>
        </p:sp>
      </p:grpSp>
      <p:sp>
        <p:nvSpPr>
          <p:cNvPr id="2" name="1 CuadroTexto"/>
          <p:cNvSpPr txBox="1"/>
          <p:nvPr/>
        </p:nvSpPr>
        <p:spPr>
          <a:xfrm>
            <a:off x="1638300" y="1063625"/>
            <a:ext cx="5729288" cy="1076325"/>
          </a:xfrm>
          <a:prstGeom prst="rect">
            <a:avLst/>
          </a:prstGeom>
          <a:noFill/>
        </p:spPr>
        <p:txBody>
          <a:bodyPr wrap="none">
            <a:spAutoFit/>
          </a:bodyPr>
          <a:lstStyle/>
          <a:p>
            <a:pPr algn="ctr">
              <a:defRPr/>
            </a:pPr>
            <a:r>
              <a:rPr lang="es-MX" sz="3200" b="1" dirty="0">
                <a:solidFill>
                  <a:schemeClr val="accent2">
                    <a:lumMod val="75000"/>
                  </a:schemeClr>
                </a:solidFill>
                <a:latin typeface="+mn-lt"/>
              </a:rPr>
              <a:t>PARTES DE UN PROCEDIMIENTO </a:t>
            </a:r>
          </a:p>
          <a:p>
            <a:pPr algn="ctr">
              <a:defRPr/>
            </a:pPr>
            <a:r>
              <a:rPr lang="es-MX" sz="3200" b="1" dirty="0">
                <a:solidFill>
                  <a:schemeClr val="accent2">
                    <a:lumMod val="75000"/>
                  </a:schemeClr>
                </a:solidFill>
                <a:latin typeface="+mn-lt"/>
              </a:rPr>
              <a:t>DOCUMENTADO</a:t>
            </a:r>
          </a:p>
        </p:txBody>
      </p:sp>
    </p:spTree>
    <p:extLst>
      <p:ext uri="{BB962C8B-B14F-4D97-AF65-F5344CB8AC3E}">
        <p14:creationId xmlns:p14="http://schemas.microsoft.com/office/powerpoint/2010/main" val="2868274087"/>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7106" name="Imagen 3"/>
          <p:cNvPicPr>
            <a:picLocks noChangeAspect="1"/>
          </p:cNvPicPr>
          <p:nvPr/>
        </p:nvPicPr>
        <p:blipFill>
          <a:blip r:embed="rId2" cstate="print">
            <a:extLst>
              <a:ext uri="{28A0092B-C50C-407E-A947-70E740481C1C}">
                <a14:useLocalDpi xmlns:a14="http://schemas.microsoft.com/office/drawing/2010/main" val="0"/>
              </a:ext>
            </a:extLst>
          </a:blip>
          <a:srcRect b="2940"/>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107" name="Rectangle 2"/>
          <p:cNvSpPr>
            <a:spLocks noChangeArrowheads="1"/>
          </p:cNvSpPr>
          <p:nvPr/>
        </p:nvSpPr>
        <p:spPr bwMode="auto">
          <a:xfrm>
            <a:off x="381000" y="2438400"/>
            <a:ext cx="5791200" cy="1862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spcBef>
                <a:spcPct val="50000"/>
              </a:spcBef>
              <a:buFontTx/>
              <a:buNone/>
            </a:pPr>
            <a:endParaRPr lang="es-ES_tradnl" altLang="es-MX" b="1">
              <a:solidFill>
                <a:schemeClr val="bg2"/>
              </a:solidFill>
              <a:latin typeface="AlbertaExtralight"/>
            </a:endParaRPr>
          </a:p>
          <a:p>
            <a:pPr>
              <a:spcBef>
                <a:spcPct val="50000"/>
              </a:spcBef>
              <a:buFontTx/>
              <a:buNone/>
            </a:pPr>
            <a:endParaRPr lang="es-ES_tradnl" altLang="es-MX" sz="2800" b="1">
              <a:solidFill>
                <a:schemeClr val="bg2"/>
              </a:solidFill>
              <a:latin typeface="AlbertaExtralight"/>
            </a:endParaRPr>
          </a:p>
          <a:p>
            <a:pPr>
              <a:spcBef>
                <a:spcPct val="50000"/>
              </a:spcBef>
              <a:buFontTx/>
              <a:buNone/>
            </a:pPr>
            <a:endParaRPr lang="es-ES_tradnl" altLang="es-MX" sz="2800" b="1">
              <a:solidFill>
                <a:schemeClr val="bg2"/>
              </a:solidFill>
              <a:latin typeface="AlbertaExtralight"/>
            </a:endParaRPr>
          </a:p>
        </p:txBody>
      </p:sp>
      <p:sp>
        <p:nvSpPr>
          <p:cNvPr id="63492" name="Rectangle 3"/>
          <p:cNvSpPr>
            <a:spLocks noChangeArrowheads="1"/>
          </p:cNvSpPr>
          <p:nvPr/>
        </p:nvSpPr>
        <p:spPr bwMode="auto">
          <a:xfrm>
            <a:off x="685800" y="2009775"/>
            <a:ext cx="5181600" cy="3644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lnSpc>
                <a:spcPct val="120000"/>
              </a:lnSpc>
              <a:spcBef>
                <a:spcPct val="50000"/>
              </a:spcBef>
              <a:buClr>
                <a:srgbClr val="FF3300"/>
              </a:buClr>
              <a:buFont typeface="Wingdings" pitchFamily="2" charset="2"/>
              <a:buChar char="ü"/>
              <a:defRPr/>
            </a:pPr>
            <a:r>
              <a:rPr lang="es-ES_tradnl" altLang="es-MX" sz="2400" b="1" dirty="0" smtClean="0">
                <a:latin typeface="+mn-lt"/>
              </a:rPr>
              <a:t> Logo de la empresa	</a:t>
            </a:r>
            <a:endParaRPr lang="es-ES_tradnl" altLang="es-MX" sz="2400" dirty="0" smtClean="0">
              <a:latin typeface="+mn-lt"/>
            </a:endParaRPr>
          </a:p>
          <a:p>
            <a:pPr>
              <a:lnSpc>
                <a:spcPct val="120000"/>
              </a:lnSpc>
              <a:spcBef>
                <a:spcPct val="50000"/>
              </a:spcBef>
              <a:buClr>
                <a:srgbClr val="FF3300"/>
              </a:buClr>
              <a:buFont typeface="Wingdings" pitchFamily="2" charset="2"/>
              <a:buChar char="ü"/>
              <a:defRPr/>
            </a:pPr>
            <a:r>
              <a:rPr lang="es-ES_tradnl" altLang="es-MX" sz="2400" b="1" dirty="0" smtClean="0">
                <a:latin typeface="+mn-lt"/>
              </a:rPr>
              <a:t> Título			</a:t>
            </a:r>
          </a:p>
          <a:p>
            <a:pPr>
              <a:lnSpc>
                <a:spcPct val="120000"/>
              </a:lnSpc>
              <a:spcBef>
                <a:spcPct val="50000"/>
              </a:spcBef>
              <a:buClr>
                <a:srgbClr val="FF3300"/>
              </a:buClr>
              <a:buFont typeface="Wingdings" pitchFamily="2" charset="2"/>
              <a:buChar char="ü"/>
              <a:defRPr/>
            </a:pPr>
            <a:r>
              <a:rPr lang="es-ES_tradnl" altLang="es-MX" sz="2400" b="1" dirty="0" smtClean="0">
                <a:latin typeface="+mn-lt"/>
              </a:rPr>
              <a:t> Código</a:t>
            </a:r>
          </a:p>
          <a:p>
            <a:pPr>
              <a:lnSpc>
                <a:spcPct val="120000"/>
              </a:lnSpc>
              <a:spcBef>
                <a:spcPct val="50000"/>
              </a:spcBef>
              <a:buClr>
                <a:srgbClr val="FF3300"/>
              </a:buClr>
              <a:buFont typeface="Wingdings" pitchFamily="2" charset="2"/>
              <a:buChar char="ü"/>
              <a:defRPr/>
            </a:pPr>
            <a:r>
              <a:rPr lang="es-ES_tradnl" altLang="es-MX" sz="2400" b="1" dirty="0" smtClean="0">
                <a:latin typeface="+mn-lt"/>
              </a:rPr>
              <a:t> Paginación</a:t>
            </a:r>
          </a:p>
          <a:p>
            <a:pPr>
              <a:lnSpc>
                <a:spcPct val="120000"/>
              </a:lnSpc>
              <a:spcBef>
                <a:spcPct val="50000"/>
              </a:spcBef>
              <a:buClr>
                <a:srgbClr val="FF3300"/>
              </a:buClr>
              <a:buFont typeface="Wingdings" pitchFamily="2" charset="2"/>
              <a:buChar char="ü"/>
              <a:defRPr/>
            </a:pPr>
            <a:r>
              <a:rPr lang="es-ES_tradnl" altLang="es-MX" sz="2400" b="1" dirty="0" smtClean="0">
                <a:latin typeface="+mn-lt"/>
              </a:rPr>
              <a:t> Fecha de  emisión </a:t>
            </a:r>
          </a:p>
          <a:p>
            <a:pPr>
              <a:lnSpc>
                <a:spcPct val="120000"/>
              </a:lnSpc>
              <a:spcBef>
                <a:spcPct val="50000"/>
              </a:spcBef>
              <a:buClr>
                <a:srgbClr val="FF3300"/>
              </a:buClr>
              <a:buFont typeface="Wingdings" pitchFamily="2" charset="2"/>
              <a:buChar char="ü"/>
              <a:defRPr/>
            </a:pPr>
            <a:r>
              <a:rPr lang="es-ES_tradnl" altLang="es-MX" sz="2400" b="1" dirty="0" smtClean="0">
                <a:latin typeface="+mn-lt"/>
              </a:rPr>
              <a:t> Versión</a:t>
            </a:r>
          </a:p>
        </p:txBody>
      </p:sp>
      <p:pic>
        <p:nvPicPr>
          <p:cNvPr id="47109" name="Picture 5" descr="BD06656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044281" y="2032620"/>
            <a:ext cx="3017838" cy="3687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1 CuadroTexto"/>
          <p:cNvSpPr txBox="1"/>
          <p:nvPr/>
        </p:nvSpPr>
        <p:spPr>
          <a:xfrm>
            <a:off x="3221038" y="1222375"/>
            <a:ext cx="2528887" cy="585788"/>
          </a:xfrm>
          <a:prstGeom prst="rect">
            <a:avLst/>
          </a:prstGeom>
          <a:noFill/>
        </p:spPr>
        <p:txBody>
          <a:bodyPr wrap="none">
            <a:spAutoFit/>
          </a:bodyPr>
          <a:lstStyle/>
          <a:p>
            <a:pPr>
              <a:defRPr/>
            </a:pPr>
            <a:r>
              <a:rPr lang="es-MX" sz="3200" b="1" dirty="0">
                <a:solidFill>
                  <a:schemeClr val="accent2">
                    <a:lumMod val="75000"/>
                  </a:schemeClr>
                </a:solidFill>
                <a:latin typeface="+mn-lt"/>
              </a:rPr>
              <a:t>ENCABEZADO</a:t>
            </a:r>
          </a:p>
        </p:txBody>
      </p:sp>
    </p:spTree>
    <p:extLst>
      <p:ext uri="{BB962C8B-B14F-4D97-AF65-F5344CB8AC3E}">
        <p14:creationId xmlns:p14="http://schemas.microsoft.com/office/powerpoint/2010/main" val="2623534641"/>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130" name="Imagen 3"/>
          <p:cNvPicPr>
            <a:picLocks noChangeAspect="1"/>
          </p:cNvPicPr>
          <p:nvPr/>
        </p:nvPicPr>
        <p:blipFill>
          <a:blip r:embed="rId2" cstate="print">
            <a:extLst>
              <a:ext uri="{28A0092B-C50C-407E-A947-70E740481C1C}">
                <a14:useLocalDpi xmlns:a14="http://schemas.microsoft.com/office/drawing/2010/main" val="0"/>
              </a:ext>
            </a:extLst>
          </a:blip>
          <a:srcRect b="2940"/>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131" name="Rectangle 2"/>
          <p:cNvSpPr>
            <a:spLocks noChangeArrowheads="1"/>
          </p:cNvSpPr>
          <p:nvPr/>
        </p:nvSpPr>
        <p:spPr bwMode="auto">
          <a:xfrm>
            <a:off x="473075" y="2179638"/>
            <a:ext cx="5791200" cy="1862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spcBef>
                <a:spcPct val="50000"/>
              </a:spcBef>
              <a:buFontTx/>
              <a:buNone/>
            </a:pPr>
            <a:endParaRPr lang="es-ES_tradnl" altLang="es-MX" b="1">
              <a:solidFill>
                <a:schemeClr val="bg2"/>
              </a:solidFill>
              <a:latin typeface="AlbertaExtralight"/>
            </a:endParaRPr>
          </a:p>
          <a:p>
            <a:pPr>
              <a:spcBef>
                <a:spcPct val="50000"/>
              </a:spcBef>
              <a:buFontTx/>
              <a:buNone/>
            </a:pPr>
            <a:endParaRPr lang="es-ES_tradnl" altLang="es-MX" sz="2800" b="1">
              <a:solidFill>
                <a:schemeClr val="bg2"/>
              </a:solidFill>
              <a:latin typeface="AlbertaExtralight"/>
            </a:endParaRPr>
          </a:p>
          <a:p>
            <a:pPr>
              <a:spcBef>
                <a:spcPct val="50000"/>
              </a:spcBef>
              <a:buFontTx/>
              <a:buNone/>
            </a:pPr>
            <a:endParaRPr lang="es-ES_tradnl" altLang="es-MX" sz="2800" b="1">
              <a:solidFill>
                <a:schemeClr val="bg2"/>
              </a:solidFill>
              <a:latin typeface="AlbertaExtralight"/>
            </a:endParaRPr>
          </a:p>
        </p:txBody>
      </p:sp>
      <p:sp>
        <p:nvSpPr>
          <p:cNvPr id="48132" name="Rectangle 3"/>
          <p:cNvSpPr>
            <a:spLocks noChangeArrowheads="1"/>
          </p:cNvSpPr>
          <p:nvPr/>
        </p:nvSpPr>
        <p:spPr bwMode="auto">
          <a:xfrm rot="-1980000">
            <a:off x="2638425" y="2703513"/>
            <a:ext cx="33956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a:spcBef>
                <a:spcPct val="50000"/>
              </a:spcBef>
              <a:buFontTx/>
              <a:buNone/>
            </a:pPr>
            <a:r>
              <a:rPr lang="es-ES_tradnl" altLang="es-MX" sz="2800" b="1">
                <a:solidFill>
                  <a:schemeClr val="bg2"/>
                </a:solidFill>
                <a:latin typeface="Times New Roman" panose="02020603050405020304" pitchFamily="18" charset="0"/>
              </a:rPr>
              <a:t>  </a:t>
            </a:r>
          </a:p>
        </p:txBody>
      </p:sp>
      <p:sp>
        <p:nvSpPr>
          <p:cNvPr id="64517" name="Rectangle 4"/>
          <p:cNvSpPr>
            <a:spLocks noChangeArrowheads="1"/>
          </p:cNvSpPr>
          <p:nvPr/>
        </p:nvSpPr>
        <p:spPr bwMode="auto">
          <a:xfrm>
            <a:off x="534335" y="1826849"/>
            <a:ext cx="7923213" cy="471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spcBef>
                <a:spcPct val="50000"/>
              </a:spcBef>
              <a:buClr>
                <a:srgbClr val="009900"/>
              </a:buClr>
              <a:buFont typeface="Wingdings" pitchFamily="2" charset="2"/>
              <a:buChar char="ü"/>
              <a:defRPr/>
            </a:pPr>
            <a:r>
              <a:rPr lang="es-ES_tradnl" altLang="es-MX" sz="2400" b="1" dirty="0" smtClean="0">
                <a:latin typeface="+mn-lt"/>
              </a:rPr>
              <a:t>  Objetivo	 </a:t>
            </a:r>
          </a:p>
          <a:p>
            <a:pPr>
              <a:spcBef>
                <a:spcPct val="50000"/>
              </a:spcBef>
              <a:buClr>
                <a:srgbClr val="009900"/>
              </a:buClr>
              <a:buFont typeface="Wingdings" pitchFamily="2" charset="2"/>
              <a:buChar char="ü"/>
              <a:defRPr/>
            </a:pPr>
            <a:r>
              <a:rPr lang="es-ES_tradnl" altLang="es-MX" sz="2400" b="1" dirty="0" smtClean="0">
                <a:latin typeface="+mn-lt"/>
              </a:rPr>
              <a:t>  Alcance</a:t>
            </a:r>
          </a:p>
          <a:p>
            <a:pPr>
              <a:spcBef>
                <a:spcPct val="50000"/>
              </a:spcBef>
              <a:buClr>
                <a:srgbClr val="009900"/>
              </a:buClr>
              <a:buFont typeface="Wingdings" pitchFamily="2" charset="2"/>
              <a:buChar char="ü"/>
              <a:defRPr/>
            </a:pPr>
            <a:r>
              <a:rPr lang="es-ES_tradnl" altLang="es-MX" sz="2400" b="1" dirty="0" smtClean="0">
                <a:latin typeface="+mn-lt"/>
              </a:rPr>
              <a:t>  Definiciones y/o abreviaturas</a:t>
            </a:r>
          </a:p>
          <a:p>
            <a:pPr>
              <a:spcBef>
                <a:spcPct val="50000"/>
              </a:spcBef>
              <a:buClr>
                <a:srgbClr val="009900"/>
              </a:buClr>
              <a:buFont typeface="Wingdings" pitchFamily="2" charset="2"/>
              <a:buChar char="ü"/>
              <a:defRPr/>
            </a:pPr>
            <a:r>
              <a:rPr lang="es-ES_tradnl" altLang="es-MX" sz="2400" b="1" dirty="0" smtClean="0">
                <a:latin typeface="+mn-lt"/>
              </a:rPr>
              <a:t>  Recursos: Humanos, Infraestructura, Ambiente de trabajo</a:t>
            </a:r>
          </a:p>
          <a:p>
            <a:pPr>
              <a:spcBef>
                <a:spcPct val="50000"/>
              </a:spcBef>
              <a:buClr>
                <a:srgbClr val="009900"/>
              </a:buClr>
              <a:buFont typeface="Wingdings" pitchFamily="2" charset="2"/>
              <a:buChar char="ü"/>
              <a:defRPr/>
            </a:pPr>
            <a:r>
              <a:rPr lang="es-ES_tradnl" altLang="es-MX" sz="2400" b="1" dirty="0">
                <a:latin typeface="+mn-lt"/>
              </a:rPr>
              <a:t> </a:t>
            </a:r>
            <a:r>
              <a:rPr lang="es-ES_tradnl" altLang="es-MX" sz="2400" b="1" dirty="0" smtClean="0">
                <a:latin typeface="+mn-lt"/>
              </a:rPr>
              <a:t> Desarrollo</a:t>
            </a:r>
          </a:p>
          <a:p>
            <a:pPr>
              <a:spcBef>
                <a:spcPct val="50000"/>
              </a:spcBef>
              <a:buClr>
                <a:srgbClr val="009900"/>
              </a:buClr>
              <a:buFont typeface="Wingdings" pitchFamily="2" charset="2"/>
              <a:buChar char="ü"/>
              <a:defRPr/>
            </a:pPr>
            <a:r>
              <a:rPr lang="es-ES_tradnl" altLang="es-MX" sz="2400" b="1" dirty="0" smtClean="0">
                <a:latin typeface="+mn-lt"/>
              </a:rPr>
              <a:t>  Monitoreo, indicadores y análisis</a:t>
            </a:r>
          </a:p>
          <a:p>
            <a:pPr>
              <a:spcBef>
                <a:spcPct val="50000"/>
              </a:spcBef>
              <a:buClr>
                <a:srgbClr val="009900"/>
              </a:buClr>
              <a:buFont typeface="Wingdings" pitchFamily="2" charset="2"/>
              <a:buChar char="ü"/>
              <a:defRPr/>
            </a:pPr>
            <a:r>
              <a:rPr lang="es-ES_tradnl" altLang="es-MX" sz="2400" b="1" dirty="0" smtClean="0">
                <a:latin typeface="+mn-lt"/>
              </a:rPr>
              <a:t>  Documentos externos, derivados, </a:t>
            </a:r>
            <a:r>
              <a:rPr lang="es-ES_tradnl" altLang="es-MX" sz="2400" b="1" dirty="0" err="1" smtClean="0">
                <a:latin typeface="+mn-lt"/>
              </a:rPr>
              <a:t>IT´s</a:t>
            </a:r>
            <a:r>
              <a:rPr lang="es-ES_tradnl" altLang="es-MX" sz="2400" b="1" dirty="0" smtClean="0">
                <a:latin typeface="+mn-lt"/>
              </a:rPr>
              <a:t>, diagramas de flujo, documentos y registros.</a:t>
            </a:r>
          </a:p>
          <a:p>
            <a:pPr>
              <a:spcBef>
                <a:spcPct val="50000"/>
              </a:spcBef>
              <a:buClr>
                <a:srgbClr val="009900"/>
              </a:buClr>
              <a:buFont typeface="Arial" pitchFamily="34" charset="0"/>
              <a:buNone/>
              <a:defRPr/>
            </a:pPr>
            <a:endParaRPr lang="es-ES_tradnl" altLang="es-MX" sz="2400" b="1" dirty="0" smtClean="0">
              <a:latin typeface="+mn-lt"/>
            </a:endParaRPr>
          </a:p>
        </p:txBody>
      </p:sp>
      <p:pic>
        <p:nvPicPr>
          <p:cNvPr id="48134" name="Picture 6" descr="BD06876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840556" y="1672431"/>
            <a:ext cx="1604962" cy="143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1 CuadroTexto"/>
          <p:cNvSpPr txBox="1"/>
          <p:nvPr/>
        </p:nvSpPr>
        <p:spPr>
          <a:xfrm>
            <a:off x="3721100" y="1190625"/>
            <a:ext cx="1597025" cy="585788"/>
          </a:xfrm>
          <a:prstGeom prst="rect">
            <a:avLst/>
          </a:prstGeom>
          <a:noFill/>
        </p:spPr>
        <p:txBody>
          <a:bodyPr wrap="none">
            <a:spAutoFit/>
          </a:bodyPr>
          <a:lstStyle/>
          <a:p>
            <a:pPr>
              <a:defRPr/>
            </a:pPr>
            <a:r>
              <a:rPr lang="es-MX" sz="3200" b="1" dirty="0">
                <a:solidFill>
                  <a:schemeClr val="accent2">
                    <a:lumMod val="75000"/>
                  </a:schemeClr>
                </a:solidFill>
                <a:latin typeface="+mn-lt"/>
              </a:rPr>
              <a:t>CUERPO</a:t>
            </a:r>
          </a:p>
        </p:txBody>
      </p:sp>
    </p:spTree>
    <p:extLst>
      <p:ext uri="{BB962C8B-B14F-4D97-AF65-F5344CB8AC3E}">
        <p14:creationId xmlns:p14="http://schemas.microsoft.com/office/powerpoint/2010/main" val="3948989774"/>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9155" name="Group 21"/>
          <p:cNvGrpSpPr>
            <a:grpSpLocks/>
          </p:cNvGrpSpPr>
          <p:nvPr/>
        </p:nvGrpSpPr>
        <p:grpSpPr bwMode="auto">
          <a:xfrm>
            <a:off x="1259632" y="1844824"/>
            <a:ext cx="6977062" cy="4159250"/>
            <a:chOff x="288" y="768"/>
            <a:chExt cx="5252" cy="3181"/>
          </a:xfrm>
        </p:grpSpPr>
        <p:sp>
          <p:nvSpPr>
            <p:cNvPr id="68613" name="Text Box 3"/>
            <p:cNvSpPr txBox="1">
              <a:spLocks noChangeArrowheads="1"/>
            </p:cNvSpPr>
            <p:nvPr/>
          </p:nvSpPr>
          <p:spPr bwMode="auto">
            <a:xfrm>
              <a:off x="1440" y="3648"/>
              <a:ext cx="1537" cy="3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lnSpc>
                  <a:spcPct val="110000"/>
                </a:lnSpc>
                <a:spcBef>
                  <a:spcPct val="50000"/>
                </a:spcBef>
                <a:buFontTx/>
                <a:buNone/>
                <a:defRPr/>
              </a:pPr>
              <a:r>
                <a:rPr lang="es-ES_tradnl" altLang="es-MX" sz="1800" b="1" smtClean="0">
                  <a:latin typeface="+mn-lt"/>
                </a:rPr>
                <a:t>Protección</a:t>
              </a:r>
            </a:p>
          </p:txBody>
        </p:sp>
        <p:sp>
          <p:nvSpPr>
            <p:cNvPr id="68614" name="Text Box 4"/>
            <p:cNvSpPr txBox="1">
              <a:spLocks noChangeArrowheads="1"/>
            </p:cNvSpPr>
            <p:nvPr/>
          </p:nvSpPr>
          <p:spPr bwMode="auto">
            <a:xfrm>
              <a:off x="433" y="768"/>
              <a:ext cx="4418" cy="3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spcBef>
                  <a:spcPct val="50000"/>
                </a:spcBef>
                <a:buFontTx/>
                <a:buNone/>
                <a:defRPr/>
              </a:pPr>
              <a:r>
                <a:rPr lang="es-ES_tradnl" altLang="es-MX" sz="2400" b="1" dirty="0" smtClean="0">
                  <a:latin typeface="+mn-lt"/>
                </a:rPr>
                <a:t>Procedimiento Documentado para controlar:</a:t>
              </a:r>
            </a:p>
          </p:txBody>
        </p:sp>
        <p:pic>
          <p:nvPicPr>
            <p:cNvPr id="49159" name="Picture 5" descr="BD07687_"/>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88" y="2256"/>
              <a:ext cx="752" cy="9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160" name="Picture 6" descr="BD05102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36" y="1280"/>
              <a:ext cx="1056" cy="7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161" name="Picture 7" descr="BD05593_"/>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968" y="1152"/>
              <a:ext cx="856" cy="1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618" name="Rectangle 8"/>
            <p:cNvSpPr>
              <a:spLocks noChangeArrowheads="1"/>
            </p:cNvSpPr>
            <p:nvPr/>
          </p:nvSpPr>
          <p:spPr bwMode="auto">
            <a:xfrm>
              <a:off x="336" y="1968"/>
              <a:ext cx="1114" cy="3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lnSpc>
                  <a:spcPct val="110000"/>
                </a:lnSpc>
                <a:spcBef>
                  <a:spcPct val="50000"/>
                </a:spcBef>
                <a:buFontTx/>
                <a:buNone/>
                <a:defRPr/>
              </a:pPr>
              <a:r>
                <a:rPr lang="es-ES_tradnl" altLang="es-MX" sz="1800" b="1" smtClean="0">
                  <a:latin typeface="+mn-lt"/>
                </a:rPr>
                <a:t>Identificación</a:t>
              </a:r>
            </a:p>
          </p:txBody>
        </p:sp>
        <p:sp>
          <p:nvSpPr>
            <p:cNvPr id="68619" name="Rectangle 9"/>
            <p:cNvSpPr>
              <a:spLocks noChangeArrowheads="1"/>
            </p:cNvSpPr>
            <p:nvPr/>
          </p:nvSpPr>
          <p:spPr bwMode="auto">
            <a:xfrm>
              <a:off x="2208" y="2112"/>
              <a:ext cx="914" cy="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lnSpc>
                  <a:spcPct val="110000"/>
                </a:lnSpc>
                <a:spcBef>
                  <a:spcPct val="50000"/>
                </a:spcBef>
                <a:buFontTx/>
                <a:buNone/>
                <a:defRPr/>
              </a:pPr>
              <a:r>
                <a:rPr lang="es-ES_tradnl" altLang="es-MX" sz="1800" b="1" dirty="0" smtClean="0">
                  <a:latin typeface="+mn-lt"/>
                </a:rPr>
                <a:t>Legibilidad</a:t>
              </a:r>
            </a:p>
          </p:txBody>
        </p:sp>
        <p:sp>
          <p:nvSpPr>
            <p:cNvPr id="68620" name="Rectangle 10"/>
            <p:cNvSpPr>
              <a:spLocks noChangeArrowheads="1"/>
            </p:cNvSpPr>
            <p:nvPr/>
          </p:nvSpPr>
          <p:spPr bwMode="auto">
            <a:xfrm>
              <a:off x="4177" y="2881"/>
              <a:ext cx="1363" cy="3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lnSpc>
                  <a:spcPct val="110000"/>
                </a:lnSpc>
                <a:spcBef>
                  <a:spcPct val="50000"/>
                </a:spcBef>
                <a:buFontTx/>
                <a:buNone/>
                <a:defRPr/>
              </a:pPr>
              <a:r>
                <a:rPr lang="es-ES_tradnl" altLang="es-MX" sz="1800" b="1" smtClean="0">
                  <a:latin typeface="+mn-lt"/>
                </a:rPr>
                <a:t>Almacenamiento</a:t>
              </a:r>
            </a:p>
          </p:txBody>
        </p:sp>
        <p:sp>
          <p:nvSpPr>
            <p:cNvPr id="68621" name="Rectangle 11"/>
            <p:cNvSpPr>
              <a:spLocks noChangeArrowheads="1"/>
            </p:cNvSpPr>
            <p:nvPr/>
          </p:nvSpPr>
          <p:spPr bwMode="auto">
            <a:xfrm>
              <a:off x="288" y="3360"/>
              <a:ext cx="957" cy="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lnSpc>
                  <a:spcPct val="110000"/>
                </a:lnSpc>
                <a:spcBef>
                  <a:spcPct val="50000"/>
                </a:spcBef>
                <a:buFontTx/>
                <a:buNone/>
                <a:defRPr/>
              </a:pPr>
              <a:r>
                <a:rPr lang="es-ES_tradnl" altLang="es-MX" sz="1800" b="1" smtClean="0">
                  <a:latin typeface="+mn-lt"/>
                </a:rPr>
                <a:t>Disposición</a:t>
              </a:r>
            </a:p>
          </p:txBody>
        </p:sp>
        <p:pic>
          <p:nvPicPr>
            <p:cNvPr id="49166" name="Picture 12" descr="BD05024_"/>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60" y="1152"/>
              <a:ext cx="830" cy="10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167" name="Picture 13" descr="PE01447_"/>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832" y="2640"/>
              <a:ext cx="1152" cy="9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624" name="Rectangle 14"/>
            <p:cNvSpPr>
              <a:spLocks noChangeArrowheads="1"/>
            </p:cNvSpPr>
            <p:nvPr/>
          </p:nvSpPr>
          <p:spPr bwMode="auto">
            <a:xfrm>
              <a:off x="3408" y="2063"/>
              <a:ext cx="1110" cy="2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lnSpc>
                  <a:spcPct val="110000"/>
                </a:lnSpc>
                <a:spcBef>
                  <a:spcPct val="50000"/>
                </a:spcBef>
                <a:buFontTx/>
                <a:buNone/>
                <a:defRPr/>
              </a:pPr>
              <a:r>
                <a:rPr lang="es-ES_tradnl" altLang="es-MX" sz="1800" b="1" smtClean="0">
                  <a:latin typeface="+mn-lt"/>
                </a:rPr>
                <a:t>Recuperación</a:t>
              </a:r>
            </a:p>
          </p:txBody>
        </p:sp>
        <p:sp>
          <p:nvSpPr>
            <p:cNvPr id="68625" name="Rectangle 15"/>
            <p:cNvSpPr>
              <a:spLocks noChangeArrowheads="1"/>
            </p:cNvSpPr>
            <p:nvPr/>
          </p:nvSpPr>
          <p:spPr bwMode="auto">
            <a:xfrm>
              <a:off x="3169" y="3601"/>
              <a:ext cx="1624" cy="2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spcBef>
                  <a:spcPct val="0"/>
                </a:spcBef>
                <a:buFontTx/>
                <a:buNone/>
                <a:defRPr/>
              </a:pPr>
              <a:r>
                <a:rPr lang="es-ES_tradnl" altLang="es-MX" sz="1800" b="1" smtClean="0">
                  <a:latin typeface="+mn-lt"/>
                </a:rPr>
                <a:t>Tiempo de retención</a:t>
              </a:r>
              <a:endParaRPr lang="es-ES" altLang="es-MX" sz="1800" b="1" smtClean="0">
                <a:latin typeface="+mn-lt"/>
              </a:endParaRPr>
            </a:p>
          </p:txBody>
        </p:sp>
        <p:pic>
          <p:nvPicPr>
            <p:cNvPr id="49170" name="Picture 16" descr="PE01495_"/>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4464" y="1728"/>
              <a:ext cx="947" cy="1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171" name="Picture 17" descr="PE01616_"/>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584" y="2640"/>
              <a:ext cx="973" cy="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172" name="17 CuadroTexto"/>
            <p:cNvSpPr txBox="1">
              <a:spLocks noChangeArrowheads="1"/>
            </p:cNvSpPr>
            <p:nvPr/>
          </p:nvSpPr>
          <p:spPr bwMode="auto">
            <a:xfrm>
              <a:off x="3105" y="2610"/>
              <a:ext cx="801" cy="1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eaLnBrk="1" hangingPunct="1">
                <a:spcBef>
                  <a:spcPct val="0"/>
                </a:spcBef>
                <a:buFontTx/>
                <a:buNone/>
              </a:pPr>
              <a:r>
                <a:rPr lang="es-MX" altLang="es-MX" sz="9600">
                  <a:solidFill>
                    <a:srgbClr val="FF0000"/>
                  </a:solidFill>
                  <a:latin typeface="Times New Roman" panose="02020603050405020304" pitchFamily="18" charset="0"/>
                </a:rPr>
                <a:t>X</a:t>
              </a:r>
              <a:endParaRPr lang="es-ES" altLang="es-MX" sz="9600">
                <a:solidFill>
                  <a:srgbClr val="FF0000"/>
                </a:solidFill>
                <a:latin typeface="Times New Roman" panose="02020603050405020304" pitchFamily="18" charset="0"/>
              </a:endParaRPr>
            </a:p>
          </p:txBody>
        </p:sp>
      </p:grpSp>
      <p:sp>
        <p:nvSpPr>
          <p:cNvPr id="2" name="1 CuadroTexto"/>
          <p:cNvSpPr txBox="1"/>
          <p:nvPr/>
        </p:nvSpPr>
        <p:spPr>
          <a:xfrm>
            <a:off x="1503363" y="1169988"/>
            <a:ext cx="6026150" cy="584200"/>
          </a:xfrm>
          <a:prstGeom prst="rect">
            <a:avLst/>
          </a:prstGeom>
          <a:noFill/>
        </p:spPr>
        <p:txBody>
          <a:bodyPr wrap="none">
            <a:spAutoFit/>
          </a:bodyPr>
          <a:lstStyle/>
          <a:p>
            <a:pPr>
              <a:defRPr/>
            </a:pPr>
            <a:r>
              <a:rPr lang="es-MX" sz="3200" b="1" dirty="0">
                <a:solidFill>
                  <a:schemeClr val="accent2">
                    <a:lumMod val="75000"/>
                  </a:schemeClr>
                </a:solidFill>
                <a:latin typeface="+mn-lt"/>
              </a:rPr>
              <a:t>4.2.4 CONTROL DE LOS REGISTROS</a:t>
            </a:r>
          </a:p>
        </p:txBody>
      </p:sp>
    </p:spTree>
    <p:extLst>
      <p:ext uri="{BB962C8B-B14F-4D97-AF65-F5344CB8AC3E}">
        <p14:creationId xmlns:p14="http://schemas.microsoft.com/office/powerpoint/2010/main" val="752336378"/>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9" name="Freeform 173"/>
          <p:cNvSpPr>
            <a:spLocks/>
          </p:cNvSpPr>
          <p:nvPr/>
        </p:nvSpPr>
        <p:spPr bwMode="auto">
          <a:xfrm>
            <a:off x="7718425" y="2998788"/>
            <a:ext cx="1433513" cy="49212"/>
          </a:xfrm>
          <a:custGeom>
            <a:avLst/>
            <a:gdLst>
              <a:gd name="T0" fmla="*/ 0 w 2516"/>
              <a:gd name="T1" fmla="*/ 2147483647 h 108"/>
              <a:gd name="T2" fmla="*/ 2147483647 w 2516"/>
              <a:gd name="T3" fmla="*/ 2147483647 h 108"/>
              <a:gd name="T4" fmla="*/ 2147483647 w 2516"/>
              <a:gd name="T5" fmla="*/ 2147483647 h 108"/>
              <a:gd name="T6" fmla="*/ 2147483647 w 2516"/>
              <a:gd name="T7" fmla="*/ 2147483647 h 108"/>
              <a:gd name="T8" fmla="*/ 2147483647 w 2516"/>
              <a:gd name="T9" fmla="*/ 2147483647 h 108"/>
              <a:gd name="T10" fmla="*/ 2147483647 w 2516"/>
              <a:gd name="T11" fmla="*/ 2147483647 h 108"/>
              <a:gd name="T12" fmla="*/ 2147483647 w 2516"/>
              <a:gd name="T13" fmla="*/ 2147483647 h 108"/>
              <a:gd name="T14" fmla="*/ 2147483647 w 2516"/>
              <a:gd name="T15" fmla="*/ 2147483647 h 108"/>
              <a:gd name="T16" fmla="*/ 2147483647 w 2516"/>
              <a:gd name="T17" fmla="*/ 0 h 108"/>
              <a:gd name="T18" fmla="*/ 0 w 2516"/>
              <a:gd name="T19" fmla="*/ 2147483647 h 108"/>
              <a:gd name="T20" fmla="*/ 0 w 2516"/>
              <a:gd name="T21" fmla="*/ 2147483647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16"/>
              <a:gd name="T34" fmla="*/ 0 h 108"/>
              <a:gd name="T35" fmla="*/ 2516 w 2516"/>
              <a:gd name="T36" fmla="*/ 108 h 10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16" h="108">
                <a:moveTo>
                  <a:pt x="0" y="15"/>
                </a:moveTo>
                <a:lnTo>
                  <a:pt x="1007" y="80"/>
                </a:lnTo>
                <a:lnTo>
                  <a:pt x="889" y="103"/>
                </a:lnTo>
                <a:lnTo>
                  <a:pt x="1786" y="108"/>
                </a:lnTo>
                <a:lnTo>
                  <a:pt x="2516" y="87"/>
                </a:lnTo>
                <a:lnTo>
                  <a:pt x="1750" y="76"/>
                </a:lnTo>
                <a:lnTo>
                  <a:pt x="1997" y="53"/>
                </a:lnTo>
                <a:lnTo>
                  <a:pt x="1410" y="17"/>
                </a:lnTo>
                <a:lnTo>
                  <a:pt x="585" y="0"/>
                </a:lnTo>
                <a:lnTo>
                  <a:pt x="0" y="15"/>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50180" name="Freeform 186"/>
          <p:cNvSpPr>
            <a:spLocks/>
          </p:cNvSpPr>
          <p:nvPr/>
        </p:nvSpPr>
        <p:spPr bwMode="auto">
          <a:xfrm>
            <a:off x="8418513" y="2001838"/>
            <a:ext cx="419100" cy="768350"/>
          </a:xfrm>
          <a:custGeom>
            <a:avLst/>
            <a:gdLst>
              <a:gd name="T0" fmla="*/ 2147483647 w 736"/>
              <a:gd name="T1" fmla="*/ 2147483647 h 1666"/>
              <a:gd name="T2" fmla="*/ 2147483647 w 736"/>
              <a:gd name="T3" fmla="*/ 2147483647 h 1666"/>
              <a:gd name="T4" fmla="*/ 2147483647 w 736"/>
              <a:gd name="T5" fmla="*/ 2147483647 h 1666"/>
              <a:gd name="T6" fmla="*/ 2147483647 w 736"/>
              <a:gd name="T7" fmla="*/ 2147483647 h 1666"/>
              <a:gd name="T8" fmla="*/ 2147483647 w 736"/>
              <a:gd name="T9" fmla="*/ 2147483647 h 1666"/>
              <a:gd name="T10" fmla="*/ 2147483647 w 736"/>
              <a:gd name="T11" fmla="*/ 2147483647 h 1666"/>
              <a:gd name="T12" fmla="*/ 2147483647 w 736"/>
              <a:gd name="T13" fmla="*/ 2147483647 h 1666"/>
              <a:gd name="T14" fmla="*/ 2147483647 w 736"/>
              <a:gd name="T15" fmla="*/ 2147483647 h 1666"/>
              <a:gd name="T16" fmla="*/ 2147483647 w 736"/>
              <a:gd name="T17" fmla="*/ 2147483647 h 1666"/>
              <a:gd name="T18" fmla="*/ 2147483647 w 736"/>
              <a:gd name="T19" fmla="*/ 2147483647 h 1666"/>
              <a:gd name="T20" fmla="*/ 2147483647 w 736"/>
              <a:gd name="T21" fmla="*/ 2147483647 h 1666"/>
              <a:gd name="T22" fmla="*/ 2147483647 w 736"/>
              <a:gd name="T23" fmla="*/ 2147483647 h 1666"/>
              <a:gd name="T24" fmla="*/ 2147483647 w 736"/>
              <a:gd name="T25" fmla="*/ 2147483647 h 1666"/>
              <a:gd name="T26" fmla="*/ 2147483647 w 736"/>
              <a:gd name="T27" fmla="*/ 2147483647 h 1666"/>
              <a:gd name="T28" fmla="*/ 2147483647 w 736"/>
              <a:gd name="T29" fmla="*/ 2147483647 h 1666"/>
              <a:gd name="T30" fmla="*/ 2147483647 w 736"/>
              <a:gd name="T31" fmla="*/ 2147483647 h 1666"/>
              <a:gd name="T32" fmla="*/ 2147483647 w 736"/>
              <a:gd name="T33" fmla="*/ 2147483647 h 1666"/>
              <a:gd name="T34" fmla="*/ 2147483647 w 736"/>
              <a:gd name="T35" fmla="*/ 2147483647 h 1666"/>
              <a:gd name="T36" fmla="*/ 2147483647 w 736"/>
              <a:gd name="T37" fmla="*/ 2147483647 h 1666"/>
              <a:gd name="T38" fmla="*/ 2147483647 w 736"/>
              <a:gd name="T39" fmla="*/ 2147483647 h 1666"/>
              <a:gd name="T40" fmla="*/ 2147483647 w 736"/>
              <a:gd name="T41" fmla="*/ 2147483647 h 1666"/>
              <a:gd name="T42" fmla="*/ 2147483647 w 736"/>
              <a:gd name="T43" fmla="*/ 2147483647 h 1666"/>
              <a:gd name="T44" fmla="*/ 2147483647 w 736"/>
              <a:gd name="T45" fmla="*/ 2147483647 h 1666"/>
              <a:gd name="T46" fmla="*/ 2147483647 w 736"/>
              <a:gd name="T47" fmla="*/ 2147483647 h 1666"/>
              <a:gd name="T48" fmla="*/ 2147483647 w 736"/>
              <a:gd name="T49" fmla="*/ 2147483647 h 1666"/>
              <a:gd name="T50" fmla="*/ 2147483647 w 736"/>
              <a:gd name="T51" fmla="*/ 2147483647 h 1666"/>
              <a:gd name="T52" fmla="*/ 2147483647 w 736"/>
              <a:gd name="T53" fmla="*/ 2147483647 h 1666"/>
              <a:gd name="T54" fmla="*/ 2147483647 w 736"/>
              <a:gd name="T55" fmla="*/ 2147483647 h 1666"/>
              <a:gd name="T56" fmla="*/ 2147483647 w 736"/>
              <a:gd name="T57" fmla="*/ 2147483647 h 1666"/>
              <a:gd name="T58" fmla="*/ 2147483647 w 736"/>
              <a:gd name="T59" fmla="*/ 2147483647 h 1666"/>
              <a:gd name="T60" fmla="*/ 2147483647 w 736"/>
              <a:gd name="T61" fmla="*/ 2147483647 h 1666"/>
              <a:gd name="T62" fmla="*/ 2147483647 w 736"/>
              <a:gd name="T63" fmla="*/ 2147483647 h 1666"/>
              <a:gd name="T64" fmla="*/ 2147483647 w 736"/>
              <a:gd name="T65" fmla="*/ 2147483647 h 1666"/>
              <a:gd name="T66" fmla="*/ 2147483647 w 736"/>
              <a:gd name="T67" fmla="*/ 2147483647 h 1666"/>
              <a:gd name="T68" fmla="*/ 2147483647 w 736"/>
              <a:gd name="T69" fmla="*/ 2147483647 h 1666"/>
              <a:gd name="T70" fmla="*/ 2147483647 w 736"/>
              <a:gd name="T71" fmla="*/ 2147483647 h 1666"/>
              <a:gd name="T72" fmla="*/ 2147483647 w 736"/>
              <a:gd name="T73" fmla="*/ 2147483647 h 1666"/>
              <a:gd name="T74" fmla="*/ 2147483647 w 736"/>
              <a:gd name="T75" fmla="*/ 2147483647 h 1666"/>
              <a:gd name="T76" fmla="*/ 2147483647 w 736"/>
              <a:gd name="T77" fmla="*/ 2147483647 h 1666"/>
              <a:gd name="T78" fmla="*/ 2147483647 w 736"/>
              <a:gd name="T79" fmla="*/ 2147483647 h 1666"/>
              <a:gd name="T80" fmla="*/ 2147483647 w 736"/>
              <a:gd name="T81" fmla="*/ 2147483647 h 1666"/>
              <a:gd name="T82" fmla="*/ 2147483647 w 736"/>
              <a:gd name="T83" fmla="*/ 2147483647 h 1666"/>
              <a:gd name="T84" fmla="*/ 2147483647 w 736"/>
              <a:gd name="T85" fmla="*/ 2147483647 h 1666"/>
              <a:gd name="T86" fmla="*/ 2147483647 w 736"/>
              <a:gd name="T87" fmla="*/ 2147483647 h 1666"/>
              <a:gd name="T88" fmla="*/ 2147483647 w 736"/>
              <a:gd name="T89" fmla="*/ 2147483647 h 1666"/>
              <a:gd name="T90" fmla="*/ 2147483647 w 736"/>
              <a:gd name="T91" fmla="*/ 2147483647 h 1666"/>
              <a:gd name="T92" fmla="*/ 2147483647 w 736"/>
              <a:gd name="T93" fmla="*/ 2147483647 h 1666"/>
              <a:gd name="T94" fmla="*/ 2147483647 w 736"/>
              <a:gd name="T95" fmla="*/ 2147483647 h 1666"/>
              <a:gd name="T96" fmla="*/ 2147483647 w 736"/>
              <a:gd name="T97" fmla="*/ 2147483647 h 1666"/>
              <a:gd name="T98" fmla="*/ 2147483647 w 736"/>
              <a:gd name="T99" fmla="*/ 2147483647 h 1666"/>
              <a:gd name="T100" fmla="*/ 2147483647 w 736"/>
              <a:gd name="T101" fmla="*/ 2147483647 h 1666"/>
              <a:gd name="T102" fmla="*/ 2147483647 w 736"/>
              <a:gd name="T103" fmla="*/ 2147483647 h 1666"/>
              <a:gd name="T104" fmla="*/ 2147483647 w 736"/>
              <a:gd name="T105" fmla="*/ 2147483647 h 1666"/>
              <a:gd name="T106" fmla="*/ 2147483647 w 736"/>
              <a:gd name="T107" fmla="*/ 2147483647 h 1666"/>
              <a:gd name="T108" fmla="*/ 2147483647 w 736"/>
              <a:gd name="T109" fmla="*/ 2147483647 h 1666"/>
              <a:gd name="T110" fmla="*/ 2147483647 w 736"/>
              <a:gd name="T111" fmla="*/ 2147483647 h 1666"/>
              <a:gd name="T112" fmla="*/ 2147483647 w 736"/>
              <a:gd name="T113" fmla="*/ 2147483647 h 1666"/>
              <a:gd name="T114" fmla="*/ 2147483647 w 736"/>
              <a:gd name="T115" fmla="*/ 2147483647 h 166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36"/>
              <a:gd name="T175" fmla="*/ 0 h 1666"/>
              <a:gd name="T176" fmla="*/ 736 w 736"/>
              <a:gd name="T177" fmla="*/ 1666 h 166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36" h="1666">
                <a:moveTo>
                  <a:pt x="194" y="15"/>
                </a:moveTo>
                <a:lnTo>
                  <a:pt x="198" y="15"/>
                </a:lnTo>
                <a:lnTo>
                  <a:pt x="202" y="15"/>
                </a:lnTo>
                <a:lnTo>
                  <a:pt x="209" y="17"/>
                </a:lnTo>
                <a:lnTo>
                  <a:pt x="215" y="17"/>
                </a:lnTo>
                <a:lnTo>
                  <a:pt x="227" y="19"/>
                </a:lnTo>
                <a:lnTo>
                  <a:pt x="236" y="21"/>
                </a:lnTo>
                <a:lnTo>
                  <a:pt x="249" y="25"/>
                </a:lnTo>
                <a:lnTo>
                  <a:pt x="263" y="27"/>
                </a:lnTo>
                <a:lnTo>
                  <a:pt x="276" y="32"/>
                </a:lnTo>
                <a:lnTo>
                  <a:pt x="289" y="34"/>
                </a:lnTo>
                <a:lnTo>
                  <a:pt x="304" y="42"/>
                </a:lnTo>
                <a:lnTo>
                  <a:pt x="320" y="48"/>
                </a:lnTo>
                <a:lnTo>
                  <a:pt x="335" y="53"/>
                </a:lnTo>
                <a:lnTo>
                  <a:pt x="350" y="61"/>
                </a:lnTo>
                <a:lnTo>
                  <a:pt x="367" y="70"/>
                </a:lnTo>
                <a:lnTo>
                  <a:pt x="380" y="78"/>
                </a:lnTo>
                <a:lnTo>
                  <a:pt x="396" y="89"/>
                </a:lnTo>
                <a:lnTo>
                  <a:pt x="409" y="101"/>
                </a:lnTo>
                <a:lnTo>
                  <a:pt x="424" y="112"/>
                </a:lnTo>
                <a:lnTo>
                  <a:pt x="438" y="124"/>
                </a:lnTo>
                <a:lnTo>
                  <a:pt x="451" y="137"/>
                </a:lnTo>
                <a:lnTo>
                  <a:pt x="464" y="150"/>
                </a:lnTo>
                <a:lnTo>
                  <a:pt x="477" y="165"/>
                </a:lnTo>
                <a:lnTo>
                  <a:pt x="489" y="179"/>
                </a:lnTo>
                <a:lnTo>
                  <a:pt x="502" y="194"/>
                </a:lnTo>
                <a:lnTo>
                  <a:pt x="514" y="209"/>
                </a:lnTo>
                <a:lnTo>
                  <a:pt x="527" y="226"/>
                </a:lnTo>
                <a:lnTo>
                  <a:pt x="538" y="241"/>
                </a:lnTo>
                <a:lnTo>
                  <a:pt x="548" y="259"/>
                </a:lnTo>
                <a:lnTo>
                  <a:pt x="559" y="274"/>
                </a:lnTo>
                <a:lnTo>
                  <a:pt x="571" y="291"/>
                </a:lnTo>
                <a:lnTo>
                  <a:pt x="580" y="306"/>
                </a:lnTo>
                <a:lnTo>
                  <a:pt x="590" y="323"/>
                </a:lnTo>
                <a:lnTo>
                  <a:pt x="599" y="340"/>
                </a:lnTo>
                <a:lnTo>
                  <a:pt x="609" y="359"/>
                </a:lnTo>
                <a:lnTo>
                  <a:pt x="618" y="376"/>
                </a:lnTo>
                <a:lnTo>
                  <a:pt x="628" y="394"/>
                </a:lnTo>
                <a:lnTo>
                  <a:pt x="637" y="413"/>
                </a:lnTo>
                <a:lnTo>
                  <a:pt x="645" y="432"/>
                </a:lnTo>
                <a:lnTo>
                  <a:pt x="652" y="449"/>
                </a:lnTo>
                <a:lnTo>
                  <a:pt x="662" y="468"/>
                </a:lnTo>
                <a:lnTo>
                  <a:pt x="668" y="489"/>
                </a:lnTo>
                <a:lnTo>
                  <a:pt x="675" y="508"/>
                </a:lnTo>
                <a:lnTo>
                  <a:pt x="681" y="529"/>
                </a:lnTo>
                <a:lnTo>
                  <a:pt x="688" y="550"/>
                </a:lnTo>
                <a:lnTo>
                  <a:pt x="694" y="572"/>
                </a:lnTo>
                <a:lnTo>
                  <a:pt x="700" y="595"/>
                </a:lnTo>
                <a:lnTo>
                  <a:pt x="706" y="618"/>
                </a:lnTo>
                <a:lnTo>
                  <a:pt x="709" y="641"/>
                </a:lnTo>
                <a:lnTo>
                  <a:pt x="713" y="665"/>
                </a:lnTo>
                <a:lnTo>
                  <a:pt x="717" y="690"/>
                </a:lnTo>
                <a:lnTo>
                  <a:pt x="719" y="713"/>
                </a:lnTo>
                <a:lnTo>
                  <a:pt x="723" y="738"/>
                </a:lnTo>
                <a:lnTo>
                  <a:pt x="725" y="759"/>
                </a:lnTo>
                <a:lnTo>
                  <a:pt x="728" y="781"/>
                </a:lnTo>
                <a:lnTo>
                  <a:pt x="730" y="800"/>
                </a:lnTo>
                <a:lnTo>
                  <a:pt x="730" y="818"/>
                </a:lnTo>
                <a:lnTo>
                  <a:pt x="732" y="833"/>
                </a:lnTo>
                <a:lnTo>
                  <a:pt x="734" y="848"/>
                </a:lnTo>
                <a:lnTo>
                  <a:pt x="734" y="858"/>
                </a:lnTo>
                <a:lnTo>
                  <a:pt x="736" y="867"/>
                </a:lnTo>
                <a:lnTo>
                  <a:pt x="736" y="873"/>
                </a:lnTo>
                <a:lnTo>
                  <a:pt x="736" y="875"/>
                </a:lnTo>
                <a:lnTo>
                  <a:pt x="702" y="1278"/>
                </a:lnTo>
                <a:lnTo>
                  <a:pt x="563" y="1605"/>
                </a:lnTo>
                <a:lnTo>
                  <a:pt x="394" y="1666"/>
                </a:lnTo>
                <a:lnTo>
                  <a:pt x="394" y="1664"/>
                </a:lnTo>
                <a:lnTo>
                  <a:pt x="398" y="1658"/>
                </a:lnTo>
                <a:lnTo>
                  <a:pt x="399" y="1649"/>
                </a:lnTo>
                <a:lnTo>
                  <a:pt x="405" y="1639"/>
                </a:lnTo>
                <a:lnTo>
                  <a:pt x="411" y="1626"/>
                </a:lnTo>
                <a:lnTo>
                  <a:pt x="419" y="1609"/>
                </a:lnTo>
                <a:lnTo>
                  <a:pt x="424" y="1593"/>
                </a:lnTo>
                <a:lnTo>
                  <a:pt x="434" y="1574"/>
                </a:lnTo>
                <a:lnTo>
                  <a:pt x="441" y="1553"/>
                </a:lnTo>
                <a:lnTo>
                  <a:pt x="451" y="1533"/>
                </a:lnTo>
                <a:lnTo>
                  <a:pt x="460" y="1512"/>
                </a:lnTo>
                <a:lnTo>
                  <a:pt x="468" y="1491"/>
                </a:lnTo>
                <a:lnTo>
                  <a:pt x="477" y="1470"/>
                </a:lnTo>
                <a:lnTo>
                  <a:pt x="487" y="1449"/>
                </a:lnTo>
                <a:lnTo>
                  <a:pt x="495" y="1428"/>
                </a:lnTo>
                <a:lnTo>
                  <a:pt x="504" y="1411"/>
                </a:lnTo>
                <a:lnTo>
                  <a:pt x="510" y="1390"/>
                </a:lnTo>
                <a:lnTo>
                  <a:pt x="517" y="1373"/>
                </a:lnTo>
                <a:lnTo>
                  <a:pt x="523" y="1352"/>
                </a:lnTo>
                <a:lnTo>
                  <a:pt x="529" y="1335"/>
                </a:lnTo>
                <a:lnTo>
                  <a:pt x="533" y="1318"/>
                </a:lnTo>
                <a:lnTo>
                  <a:pt x="534" y="1301"/>
                </a:lnTo>
                <a:lnTo>
                  <a:pt x="538" y="1282"/>
                </a:lnTo>
                <a:lnTo>
                  <a:pt x="542" y="1264"/>
                </a:lnTo>
                <a:lnTo>
                  <a:pt x="542" y="1247"/>
                </a:lnTo>
                <a:lnTo>
                  <a:pt x="546" y="1228"/>
                </a:lnTo>
                <a:lnTo>
                  <a:pt x="546" y="1211"/>
                </a:lnTo>
                <a:lnTo>
                  <a:pt x="548" y="1192"/>
                </a:lnTo>
                <a:lnTo>
                  <a:pt x="550" y="1173"/>
                </a:lnTo>
                <a:lnTo>
                  <a:pt x="552" y="1156"/>
                </a:lnTo>
                <a:lnTo>
                  <a:pt x="552" y="1137"/>
                </a:lnTo>
                <a:lnTo>
                  <a:pt x="553" y="1118"/>
                </a:lnTo>
                <a:lnTo>
                  <a:pt x="553" y="1099"/>
                </a:lnTo>
                <a:lnTo>
                  <a:pt x="557" y="1078"/>
                </a:lnTo>
                <a:lnTo>
                  <a:pt x="557" y="1057"/>
                </a:lnTo>
                <a:lnTo>
                  <a:pt x="559" y="1038"/>
                </a:lnTo>
                <a:lnTo>
                  <a:pt x="559" y="1015"/>
                </a:lnTo>
                <a:lnTo>
                  <a:pt x="559" y="994"/>
                </a:lnTo>
                <a:lnTo>
                  <a:pt x="559" y="974"/>
                </a:lnTo>
                <a:lnTo>
                  <a:pt x="561" y="953"/>
                </a:lnTo>
                <a:lnTo>
                  <a:pt x="559" y="928"/>
                </a:lnTo>
                <a:lnTo>
                  <a:pt x="559" y="905"/>
                </a:lnTo>
                <a:lnTo>
                  <a:pt x="559" y="882"/>
                </a:lnTo>
                <a:lnTo>
                  <a:pt x="557" y="859"/>
                </a:lnTo>
                <a:lnTo>
                  <a:pt x="555" y="835"/>
                </a:lnTo>
                <a:lnTo>
                  <a:pt x="553" y="812"/>
                </a:lnTo>
                <a:lnTo>
                  <a:pt x="552" y="787"/>
                </a:lnTo>
                <a:lnTo>
                  <a:pt x="548" y="764"/>
                </a:lnTo>
                <a:lnTo>
                  <a:pt x="544" y="738"/>
                </a:lnTo>
                <a:lnTo>
                  <a:pt x="540" y="713"/>
                </a:lnTo>
                <a:lnTo>
                  <a:pt x="534" y="688"/>
                </a:lnTo>
                <a:lnTo>
                  <a:pt x="529" y="664"/>
                </a:lnTo>
                <a:lnTo>
                  <a:pt x="523" y="637"/>
                </a:lnTo>
                <a:lnTo>
                  <a:pt x="517" y="612"/>
                </a:lnTo>
                <a:lnTo>
                  <a:pt x="510" y="586"/>
                </a:lnTo>
                <a:lnTo>
                  <a:pt x="504" y="563"/>
                </a:lnTo>
                <a:lnTo>
                  <a:pt x="496" y="538"/>
                </a:lnTo>
                <a:lnTo>
                  <a:pt x="487" y="513"/>
                </a:lnTo>
                <a:lnTo>
                  <a:pt x="479" y="489"/>
                </a:lnTo>
                <a:lnTo>
                  <a:pt x="472" y="468"/>
                </a:lnTo>
                <a:lnTo>
                  <a:pt x="464" y="445"/>
                </a:lnTo>
                <a:lnTo>
                  <a:pt x="455" y="422"/>
                </a:lnTo>
                <a:lnTo>
                  <a:pt x="447" y="401"/>
                </a:lnTo>
                <a:lnTo>
                  <a:pt x="439" y="382"/>
                </a:lnTo>
                <a:lnTo>
                  <a:pt x="428" y="361"/>
                </a:lnTo>
                <a:lnTo>
                  <a:pt x="420" y="342"/>
                </a:lnTo>
                <a:lnTo>
                  <a:pt x="411" y="323"/>
                </a:lnTo>
                <a:lnTo>
                  <a:pt x="403" y="306"/>
                </a:lnTo>
                <a:lnTo>
                  <a:pt x="392" y="291"/>
                </a:lnTo>
                <a:lnTo>
                  <a:pt x="384" y="274"/>
                </a:lnTo>
                <a:lnTo>
                  <a:pt x="375" y="260"/>
                </a:lnTo>
                <a:lnTo>
                  <a:pt x="365" y="247"/>
                </a:lnTo>
                <a:lnTo>
                  <a:pt x="356" y="232"/>
                </a:lnTo>
                <a:lnTo>
                  <a:pt x="346" y="219"/>
                </a:lnTo>
                <a:lnTo>
                  <a:pt x="337" y="205"/>
                </a:lnTo>
                <a:lnTo>
                  <a:pt x="327" y="194"/>
                </a:lnTo>
                <a:lnTo>
                  <a:pt x="318" y="183"/>
                </a:lnTo>
                <a:lnTo>
                  <a:pt x="308" y="171"/>
                </a:lnTo>
                <a:lnTo>
                  <a:pt x="299" y="162"/>
                </a:lnTo>
                <a:lnTo>
                  <a:pt x="289" y="150"/>
                </a:lnTo>
                <a:lnTo>
                  <a:pt x="278" y="139"/>
                </a:lnTo>
                <a:lnTo>
                  <a:pt x="266" y="129"/>
                </a:lnTo>
                <a:lnTo>
                  <a:pt x="255" y="120"/>
                </a:lnTo>
                <a:lnTo>
                  <a:pt x="246" y="112"/>
                </a:lnTo>
                <a:lnTo>
                  <a:pt x="234" y="101"/>
                </a:lnTo>
                <a:lnTo>
                  <a:pt x="223" y="93"/>
                </a:lnTo>
                <a:lnTo>
                  <a:pt x="211" y="86"/>
                </a:lnTo>
                <a:lnTo>
                  <a:pt x="202" y="78"/>
                </a:lnTo>
                <a:lnTo>
                  <a:pt x="189" y="70"/>
                </a:lnTo>
                <a:lnTo>
                  <a:pt x="177" y="65"/>
                </a:lnTo>
                <a:lnTo>
                  <a:pt x="166" y="57"/>
                </a:lnTo>
                <a:lnTo>
                  <a:pt x="156" y="51"/>
                </a:lnTo>
                <a:lnTo>
                  <a:pt x="143" y="44"/>
                </a:lnTo>
                <a:lnTo>
                  <a:pt x="131" y="40"/>
                </a:lnTo>
                <a:lnTo>
                  <a:pt x="120" y="34"/>
                </a:lnTo>
                <a:lnTo>
                  <a:pt x="109" y="30"/>
                </a:lnTo>
                <a:lnTo>
                  <a:pt x="95" y="25"/>
                </a:lnTo>
                <a:lnTo>
                  <a:pt x="82" y="21"/>
                </a:lnTo>
                <a:lnTo>
                  <a:pt x="69" y="17"/>
                </a:lnTo>
                <a:lnTo>
                  <a:pt x="55" y="13"/>
                </a:lnTo>
                <a:lnTo>
                  <a:pt x="42" y="10"/>
                </a:lnTo>
                <a:lnTo>
                  <a:pt x="33" y="6"/>
                </a:lnTo>
                <a:lnTo>
                  <a:pt x="21" y="4"/>
                </a:lnTo>
                <a:lnTo>
                  <a:pt x="10" y="4"/>
                </a:lnTo>
                <a:lnTo>
                  <a:pt x="0" y="0"/>
                </a:lnTo>
                <a:lnTo>
                  <a:pt x="194" y="15"/>
                </a:lnTo>
                <a:close/>
              </a:path>
            </a:pathLst>
          </a:custGeom>
          <a:solidFill>
            <a:srgbClr val="E6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50181" name="Freeform 188"/>
          <p:cNvSpPr>
            <a:spLocks/>
          </p:cNvSpPr>
          <p:nvPr/>
        </p:nvSpPr>
        <p:spPr bwMode="auto">
          <a:xfrm>
            <a:off x="8337550" y="2274888"/>
            <a:ext cx="504825" cy="646112"/>
          </a:xfrm>
          <a:custGeom>
            <a:avLst/>
            <a:gdLst>
              <a:gd name="T0" fmla="*/ 2147483647 w 886"/>
              <a:gd name="T1" fmla="*/ 2147483647 h 1402"/>
              <a:gd name="T2" fmla="*/ 2147483647 w 886"/>
              <a:gd name="T3" fmla="*/ 2147483647 h 1402"/>
              <a:gd name="T4" fmla="*/ 2147483647 w 886"/>
              <a:gd name="T5" fmla="*/ 2147483647 h 1402"/>
              <a:gd name="T6" fmla="*/ 2147483647 w 886"/>
              <a:gd name="T7" fmla="*/ 2147483647 h 1402"/>
              <a:gd name="T8" fmla="*/ 2147483647 w 886"/>
              <a:gd name="T9" fmla="*/ 2147483647 h 1402"/>
              <a:gd name="T10" fmla="*/ 2147483647 w 886"/>
              <a:gd name="T11" fmla="*/ 2147483647 h 1402"/>
              <a:gd name="T12" fmla="*/ 2147483647 w 886"/>
              <a:gd name="T13" fmla="*/ 2147483647 h 1402"/>
              <a:gd name="T14" fmla="*/ 2147483647 w 886"/>
              <a:gd name="T15" fmla="*/ 2147483647 h 1402"/>
              <a:gd name="T16" fmla="*/ 2147483647 w 886"/>
              <a:gd name="T17" fmla="*/ 2147483647 h 1402"/>
              <a:gd name="T18" fmla="*/ 2147483647 w 886"/>
              <a:gd name="T19" fmla="*/ 2147483647 h 1402"/>
              <a:gd name="T20" fmla="*/ 2147483647 w 886"/>
              <a:gd name="T21" fmla="*/ 2147483647 h 1402"/>
              <a:gd name="T22" fmla="*/ 2147483647 w 886"/>
              <a:gd name="T23" fmla="*/ 2147483647 h 1402"/>
              <a:gd name="T24" fmla="*/ 2147483647 w 886"/>
              <a:gd name="T25" fmla="*/ 2147483647 h 1402"/>
              <a:gd name="T26" fmla="*/ 2147483647 w 886"/>
              <a:gd name="T27" fmla="*/ 2147483647 h 1402"/>
              <a:gd name="T28" fmla="*/ 2147483647 w 886"/>
              <a:gd name="T29" fmla="*/ 2147483647 h 1402"/>
              <a:gd name="T30" fmla="*/ 2147483647 w 886"/>
              <a:gd name="T31" fmla="*/ 2147483647 h 1402"/>
              <a:gd name="T32" fmla="*/ 2147483647 w 886"/>
              <a:gd name="T33" fmla="*/ 2147483647 h 1402"/>
              <a:gd name="T34" fmla="*/ 2147483647 w 886"/>
              <a:gd name="T35" fmla="*/ 2147483647 h 1402"/>
              <a:gd name="T36" fmla="*/ 2147483647 w 886"/>
              <a:gd name="T37" fmla="*/ 2147483647 h 1402"/>
              <a:gd name="T38" fmla="*/ 2147483647 w 886"/>
              <a:gd name="T39" fmla="*/ 2147483647 h 1402"/>
              <a:gd name="T40" fmla="*/ 2147483647 w 886"/>
              <a:gd name="T41" fmla="*/ 2147483647 h 1402"/>
              <a:gd name="T42" fmla="*/ 2147483647 w 886"/>
              <a:gd name="T43" fmla="*/ 2147483647 h 1402"/>
              <a:gd name="T44" fmla="*/ 2147483647 w 886"/>
              <a:gd name="T45" fmla="*/ 2147483647 h 1402"/>
              <a:gd name="T46" fmla="*/ 2147483647 w 886"/>
              <a:gd name="T47" fmla="*/ 2147483647 h 1402"/>
              <a:gd name="T48" fmla="*/ 2147483647 w 886"/>
              <a:gd name="T49" fmla="*/ 2147483647 h 1402"/>
              <a:gd name="T50" fmla="*/ 2147483647 w 886"/>
              <a:gd name="T51" fmla="*/ 2147483647 h 1402"/>
              <a:gd name="T52" fmla="*/ 2147483647 w 886"/>
              <a:gd name="T53" fmla="*/ 2147483647 h 1402"/>
              <a:gd name="T54" fmla="*/ 2147483647 w 886"/>
              <a:gd name="T55" fmla="*/ 2147483647 h 1402"/>
              <a:gd name="T56" fmla="*/ 2147483647 w 886"/>
              <a:gd name="T57" fmla="*/ 2147483647 h 1402"/>
              <a:gd name="T58" fmla="*/ 2147483647 w 886"/>
              <a:gd name="T59" fmla="*/ 2147483647 h 1402"/>
              <a:gd name="T60" fmla="*/ 2147483647 w 886"/>
              <a:gd name="T61" fmla="*/ 2147483647 h 1402"/>
              <a:gd name="T62" fmla="*/ 2147483647 w 886"/>
              <a:gd name="T63" fmla="*/ 2147483647 h 1402"/>
              <a:gd name="T64" fmla="*/ 2147483647 w 886"/>
              <a:gd name="T65" fmla="*/ 2147483647 h 1402"/>
              <a:gd name="T66" fmla="*/ 2147483647 w 886"/>
              <a:gd name="T67" fmla="*/ 2147483647 h 1402"/>
              <a:gd name="T68" fmla="*/ 2147483647 w 886"/>
              <a:gd name="T69" fmla="*/ 2147483647 h 1402"/>
              <a:gd name="T70" fmla="*/ 2147483647 w 886"/>
              <a:gd name="T71" fmla="*/ 2147483647 h 1402"/>
              <a:gd name="T72" fmla="*/ 2147483647 w 886"/>
              <a:gd name="T73" fmla="*/ 2147483647 h 1402"/>
              <a:gd name="T74" fmla="*/ 2147483647 w 886"/>
              <a:gd name="T75" fmla="*/ 2147483647 h 1402"/>
              <a:gd name="T76" fmla="*/ 2147483647 w 886"/>
              <a:gd name="T77" fmla="*/ 2147483647 h 1402"/>
              <a:gd name="T78" fmla="*/ 2147483647 w 886"/>
              <a:gd name="T79" fmla="*/ 2147483647 h 1402"/>
              <a:gd name="T80" fmla="*/ 2147483647 w 886"/>
              <a:gd name="T81" fmla="*/ 2147483647 h 1402"/>
              <a:gd name="T82" fmla="*/ 2147483647 w 886"/>
              <a:gd name="T83" fmla="*/ 2147483647 h 1402"/>
              <a:gd name="T84" fmla="*/ 2147483647 w 886"/>
              <a:gd name="T85" fmla="*/ 2147483647 h 1402"/>
              <a:gd name="T86" fmla="*/ 2147483647 w 886"/>
              <a:gd name="T87" fmla="*/ 2147483647 h 1402"/>
              <a:gd name="T88" fmla="*/ 2147483647 w 886"/>
              <a:gd name="T89" fmla="*/ 2147483647 h 1402"/>
              <a:gd name="T90" fmla="*/ 2147483647 w 886"/>
              <a:gd name="T91" fmla="*/ 2147483647 h 1402"/>
              <a:gd name="T92" fmla="*/ 2147483647 w 886"/>
              <a:gd name="T93" fmla="*/ 2147483647 h 1402"/>
              <a:gd name="T94" fmla="*/ 2147483647 w 886"/>
              <a:gd name="T95" fmla="*/ 2147483647 h 1402"/>
              <a:gd name="T96" fmla="*/ 2147483647 w 886"/>
              <a:gd name="T97" fmla="*/ 2147483647 h 1402"/>
              <a:gd name="T98" fmla="*/ 2147483647 w 886"/>
              <a:gd name="T99" fmla="*/ 2147483647 h 1402"/>
              <a:gd name="T100" fmla="*/ 2147483647 w 886"/>
              <a:gd name="T101" fmla="*/ 2147483647 h 1402"/>
              <a:gd name="T102" fmla="*/ 2147483647 w 886"/>
              <a:gd name="T103" fmla="*/ 2147483647 h 1402"/>
              <a:gd name="T104" fmla="*/ 2147483647 w 886"/>
              <a:gd name="T105" fmla="*/ 2147483647 h 1402"/>
              <a:gd name="T106" fmla="*/ 2147483647 w 886"/>
              <a:gd name="T107" fmla="*/ 2147483647 h 1402"/>
              <a:gd name="T108" fmla="*/ 2147483647 w 886"/>
              <a:gd name="T109" fmla="*/ 2147483647 h 1402"/>
              <a:gd name="T110" fmla="*/ 2147483647 w 886"/>
              <a:gd name="T111" fmla="*/ 2147483647 h 1402"/>
              <a:gd name="T112" fmla="*/ 2147483647 w 886"/>
              <a:gd name="T113" fmla="*/ 2147483647 h 1402"/>
              <a:gd name="T114" fmla="*/ 2147483647 w 886"/>
              <a:gd name="T115" fmla="*/ 2147483647 h 1402"/>
              <a:gd name="T116" fmla="*/ 2147483647 w 886"/>
              <a:gd name="T117" fmla="*/ 2147483647 h 1402"/>
              <a:gd name="T118" fmla="*/ 2147483647 w 886"/>
              <a:gd name="T119" fmla="*/ 2147483647 h 1402"/>
              <a:gd name="T120" fmla="*/ 2147483647 w 886"/>
              <a:gd name="T121" fmla="*/ 2147483647 h 1402"/>
              <a:gd name="T122" fmla="*/ 2147483647 w 886"/>
              <a:gd name="T123" fmla="*/ 2147483647 h 1402"/>
              <a:gd name="T124" fmla="*/ 2147483647 w 886"/>
              <a:gd name="T125" fmla="*/ 2147483647 h 140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886"/>
              <a:gd name="T190" fmla="*/ 0 h 1402"/>
              <a:gd name="T191" fmla="*/ 886 w 886"/>
              <a:gd name="T192" fmla="*/ 1402 h 140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886" h="1402">
                <a:moveTo>
                  <a:pt x="36" y="1390"/>
                </a:moveTo>
                <a:lnTo>
                  <a:pt x="302" y="1402"/>
                </a:lnTo>
                <a:lnTo>
                  <a:pt x="308" y="1402"/>
                </a:lnTo>
                <a:lnTo>
                  <a:pt x="313" y="1400"/>
                </a:lnTo>
                <a:lnTo>
                  <a:pt x="321" y="1398"/>
                </a:lnTo>
                <a:lnTo>
                  <a:pt x="331" y="1396"/>
                </a:lnTo>
                <a:lnTo>
                  <a:pt x="342" y="1394"/>
                </a:lnTo>
                <a:lnTo>
                  <a:pt x="355" y="1392"/>
                </a:lnTo>
                <a:lnTo>
                  <a:pt x="370" y="1390"/>
                </a:lnTo>
                <a:lnTo>
                  <a:pt x="384" y="1385"/>
                </a:lnTo>
                <a:lnTo>
                  <a:pt x="401" y="1379"/>
                </a:lnTo>
                <a:lnTo>
                  <a:pt x="418" y="1373"/>
                </a:lnTo>
                <a:lnTo>
                  <a:pt x="435" y="1369"/>
                </a:lnTo>
                <a:lnTo>
                  <a:pt x="452" y="1362"/>
                </a:lnTo>
                <a:lnTo>
                  <a:pt x="471" y="1354"/>
                </a:lnTo>
                <a:lnTo>
                  <a:pt x="486" y="1347"/>
                </a:lnTo>
                <a:lnTo>
                  <a:pt x="505" y="1337"/>
                </a:lnTo>
                <a:lnTo>
                  <a:pt x="521" y="1328"/>
                </a:lnTo>
                <a:lnTo>
                  <a:pt x="536" y="1314"/>
                </a:lnTo>
                <a:lnTo>
                  <a:pt x="553" y="1301"/>
                </a:lnTo>
                <a:lnTo>
                  <a:pt x="568" y="1288"/>
                </a:lnTo>
                <a:lnTo>
                  <a:pt x="583" y="1274"/>
                </a:lnTo>
                <a:lnTo>
                  <a:pt x="597" y="1261"/>
                </a:lnTo>
                <a:lnTo>
                  <a:pt x="610" y="1248"/>
                </a:lnTo>
                <a:lnTo>
                  <a:pt x="625" y="1234"/>
                </a:lnTo>
                <a:lnTo>
                  <a:pt x="635" y="1221"/>
                </a:lnTo>
                <a:lnTo>
                  <a:pt x="646" y="1208"/>
                </a:lnTo>
                <a:lnTo>
                  <a:pt x="656" y="1198"/>
                </a:lnTo>
                <a:lnTo>
                  <a:pt x="663" y="1189"/>
                </a:lnTo>
                <a:lnTo>
                  <a:pt x="669" y="1181"/>
                </a:lnTo>
                <a:lnTo>
                  <a:pt x="675" y="1175"/>
                </a:lnTo>
                <a:lnTo>
                  <a:pt x="676" y="1172"/>
                </a:lnTo>
                <a:lnTo>
                  <a:pt x="680" y="1172"/>
                </a:lnTo>
                <a:lnTo>
                  <a:pt x="680" y="1168"/>
                </a:lnTo>
                <a:lnTo>
                  <a:pt x="684" y="1160"/>
                </a:lnTo>
                <a:lnTo>
                  <a:pt x="690" y="1147"/>
                </a:lnTo>
                <a:lnTo>
                  <a:pt x="699" y="1132"/>
                </a:lnTo>
                <a:lnTo>
                  <a:pt x="711" y="1111"/>
                </a:lnTo>
                <a:lnTo>
                  <a:pt x="722" y="1086"/>
                </a:lnTo>
                <a:lnTo>
                  <a:pt x="735" y="1059"/>
                </a:lnTo>
                <a:lnTo>
                  <a:pt x="751" y="1029"/>
                </a:lnTo>
                <a:lnTo>
                  <a:pt x="764" y="997"/>
                </a:lnTo>
                <a:lnTo>
                  <a:pt x="781" y="961"/>
                </a:lnTo>
                <a:lnTo>
                  <a:pt x="794" y="921"/>
                </a:lnTo>
                <a:lnTo>
                  <a:pt x="811" y="881"/>
                </a:lnTo>
                <a:lnTo>
                  <a:pt x="825" y="839"/>
                </a:lnTo>
                <a:lnTo>
                  <a:pt x="838" y="795"/>
                </a:lnTo>
                <a:lnTo>
                  <a:pt x="849" y="749"/>
                </a:lnTo>
                <a:lnTo>
                  <a:pt x="861" y="706"/>
                </a:lnTo>
                <a:lnTo>
                  <a:pt x="868" y="660"/>
                </a:lnTo>
                <a:lnTo>
                  <a:pt x="874" y="613"/>
                </a:lnTo>
                <a:lnTo>
                  <a:pt x="878" y="567"/>
                </a:lnTo>
                <a:lnTo>
                  <a:pt x="884" y="523"/>
                </a:lnTo>
                <a:lnTo>
                  <a:pt x="884" y="479"/>
                </a:lnTo>
                <a:lnTo>
                  <a:pt x="886" y="438"/>
                </a:lnTo>
                <a:lnTo>
                  <a:pt x="886" y="398"/>
                </a:lnTo>
                <a:lnTo>
                  <a:pt x="886" y="362"/>
                </a:lnTo>
                <a:lnTo>
                  <a:pt x="884" y="325"/>
                </a:lnTo>
                <a:lnTo>
                  <a:pt x="884" y="295"/>
                </a:lnTo>
                <a:lnTo>
                  <a:pt x="880" y="267"/>
                </a:lnTo>
                <a:lnTo>
                  <a:pt x="880" y="244"/>
                </a:lnTo>
                <a:lnTo>
                  <a:pt x="878" y="223"/>
                </a:lnTo>
                <a:lnTo>
                  <a:pt x="876" y="209"/>
                </a:lnTo>
                <a:lnTo>
                  <a:pt x="876" y="202"/>
                </a:lnTo>
                <a:lnTo>
                  <a:pt x="876" y="198"/>
                </a:lnTo>
                <a:lnTo>
                  <a:pt x="800" y="0"/>
                </a:lnTo>
                <a:lnTo>
                  <a:pt x="735" y="44"/>
                </a:lnTo>
                <a:lnTo>
                  <a:pt x="732" y="46"/>
                </a:lnTo>
                <a:lnTo>
                  <a:pt x="730" y="52"/>
                </a:lnTo>
                <a:lnTo>
                  <a:pt x="726" y="59"/>
                </a:lnTo>
                <a:lnTo>
                  <a:pt x="724" y="71"/>
                </a:lnTo>
                <a:lnTo>
                  <a:pt x="722" y="82"/>
                </a:lnTo>
                <a:lnTo>
                  <a:pt x="726" y="94"/>
                </a:lnTo>
                <a:lnTo>
                  <a:pt x="730" y="99"/>
                </a:lnTo>
                <a:lnTo>
                  <a:pt x="735" y="105"/>
                </a:lnTo>
                <a:lnTo>
                  <a:pt x="743" y="109"/>
                </a:lnTo>
                <a:lnTo>
                  <a:pt x="754" y="114"/>
                </a:lnTo>
                <a:lnTo>
                  <a:pt x="756" y="116"/>
                </a:lnTo>
                <a:lnTo>
                  <a:pt x="762" y="124"/>
                </a:lnTo>
                <a:lnTo>
                  <a:pt x="764" y="130"/>
                </a:lnTo>
                <a:lnTo>
                  <a:pt x="768" y="141"/>
                </a:lnTo>
                <a:lnTo>
                  <a:pt x="768" y="149"/>
                </a:lnTo>
                <a:lnTo>
                  <a:pt x="771" y="158"/>
                </a:lnTo>
                <a:lnTo>
                  <a:pt x="773" y="168"/>
                </a:lnTo>
                <a:lnTo>
                  <a:pt x="777" y="175"/>
                </a:lnTo>
                <a:lnTo>
                  <a:pt x="781" y="187"/>
                </a:lnTo>
                <a:lnTo>
                  <a:pt x="787" y="198"/>
                </a:lnTo>
                <a:lnTo>
                  <a:pt x="794" y="209"/>
                </a:lnTo>
                <a:lnTo>
                  <a:pt x="800" y="223"/>
                </a:lnTo>
                <a:lnTo>
                  <a:pt x="806" y="234"/>
                </a:lnTo>
                <a:lnTo>
                  <a:pt x="813" y="246"/>
                </a:lnTo>
                <a:lnTo>
                  <a:pt x="819" y="255"/>
                </a:lnTo>
                <a:lnTo>
                  <a:pt x="825" y="265"/>
                </a:lnTo>
                <a:lnTo>
                  <a:pt x="830" y="274"/>
                </a:lnTo>
                <a:lnTo>
                  <a:pt x="834" y="282"/>
                </a:lnTo>
                <a:lnTo>
                  <a:pt x="840" y="287"/>
                </a:lnTo>
                <a:lnTo>
                  <a:pt x="844" y="295"/>
                </a:lnTo>
                <a:lnTo>
                  <a:pt x="849" y="303"/>
                </a:lnTo>
                <a:lnTo>
                  <a:pt x="853" y="306"/>
                </a:lnTo>
                <a:lnTo>
                  <a:pt x="853" y="312"/>
                </a:lnTo>
                <a:lnTo>
                  <a:pt x="853" y="318"/>
                </a:lnTo>
                <a:lnTo>
                  <a:pt x="853" y="327"/>
                </a:lnTo>
                <a:lnTo>
                  <a:pt x="853" y="337"/>
                </a:lnTo>
                <a:lnTo>
                  <a:pt x="853" y="350"/>
                </a:lnTo>
                <a:lnTo>
                  <a:pt x="853" y="362"/>
                </a:lnTo>
                <a:lnTo>
                  <a:pt x="855" y="379"/>
                </a:lnTo>
                <a:lnTo>
                  <a:pt x="853" y="394"/>
                </a:lnTo>
                <a:lnTo>
                  <a:pt x="851" y="411"/>
                </a:lnTo>
                <a:lnTo>
                  <a:pt x="849" y="428"/>
                </a:lnTo>
                <a:lnTo>
                  <a:pt x="848" y="447"/>
                </a:lnTo>
                <a:lnTo>
                  <a:pt x="844" y="464"/>
                </a:lnTo>
                <a:lnTo>
                  <a:pt x="840" y="483"/>
                </a:lnTo>
                <a:lnTo>
                  <a:pt x="834" y="498"/>
                </a:lnTo>
                <a:lnTo>
                  <a:pt x="829" y="518"/>
                </a:lnTo>
                <a:lnTo>
                  <a:pt x="819" y="533"/>
                </a:lnTo>
                <a:lnTo>
                  <a:pt x="810" y="548"/>
                </a:lnTo>
                <a:lnTo>
                  <a:pt x="800" y="561"/>
                </a:lnTo>
                <a:lnTo>
                  <a:pt x="789" y="575"/>
                </a:lnTo>
                <a:lnTo>
                  <a:pt x="777" y="586"/>
                </a:lnTo>
                <a:lnTo>
                  <a:pt x="768" y="599"/>
                </a:lnTo>
                <a:lnTo>
                  <a:pt x="754" y="609"/>
                </a:lnTo>
                <a:lnTo>
                  <a:pt x="745" y="618"/>
                </a:lnTo>
                <a:lnTo>
                  <a:pt x="733" y="626"/>
                </a:lnTo>
                <a:lnTo>
                  <a:pt x="724" y="635"/>
                </a:lnTo>
                <a:lnTo>
                  <a:pt x="714" y="641"/>
                </a:lnTo>
                <a:lnTo>
                  <a:pt x="707" y="647"/>
                </a:lnTo>
                <a:lnTo>
                  <a:pt x="701" y="651"/>
                </a:lnTo>
                <a:lnTo>
                  <a:pt x="695" y="654"/>
                </a:lnTo>
                <a:lnTo>
                  <a:pt x="694" y="656"/>
                </a:lnTo>
                <a:lnTo>
                  <a:pt x="692" y="658"/>
                </a:lnTo>
                <a:lnTo>
                  <a:pt x="690" y="662"/>
                </a:lnTo>
                <a:lnTo>
                  <a:pt x="688" y="670"/>
                </a:lnTo>
                <a:lnTo>
                  <a:pt x="688" y="683"/>
                </a:lnTo>
                <a:lnTo>
                  <a:pt x="684" y="694"/>
                </a:lnTo>
                <a:lnTo>
                  <a:pt x="680" y="711"/>
                </a:lnTo>
                <a:lnTo>
                  <a:pt x="676" y="729"/>
                </a:lnTo>
                <a:lnTo>
                  <a:pt x="673" y="749"/>
                </a:lnTo>
                <a:lnTo>
                  <a:pt x="665" y="770"/>
                </a:lnTo>
                <a:lnTo>
                  <a:pt x="661" y="793"/>
                </a:lnTo>
                <a:lnTo>
                  <a:pt x="652" y="816"/>
                </a:lnTo>
                <a:lnTo>
                  <a:pt x="646" y="843"/>
                </a:lnTo>
                <a:lnTo>
                  <a:pt x="637" y="865"/>
                </a:lnTo>
                <a:lnTo>
                  <a:pt x="629" y="892"/>
                </a:lnTo>
                <a:lnTo>
                  <a:pt x="619" y="919"/>
                </a:lnTo>
                <a:lnTo>
                  <a:pt x="610" y="943"/>
                </a:lnTo>
                <a:lnTo>
                  <a:pt x="597" y="968"/>
                </a:lnTo>
                <a:lnTo>
                  <a:pt x="583" y="993"/>
                </a:lnTo>
                <a:lnTo>
                  <a:pt x="566" y="1019"/>
                </a:lnTo>
                <a:lnTo>
                  <a:pt x="551" y="1046"/>
                </a:lnTo>
                <a:lnTo>
                  <a:pt x="532" y="1071"/>
                </a:lnTo>
                <a:lnTo>
                  <a:pt x="515" y="1096"/>
                </a:lnTo>
                <a:lnTo>
                  <a:pt x="496" y="1118"/>
                </a:lnTo>
                <a:lnTo>
                  <a:pt x="479" y="1141"/>
                </a:lnTo>
                <a:lnTo>
                  <a:pt x="462" y="1162"/>
                </a:lnTo>
                <a:lnTo>
                  <a:pt x="445" y="1181"/>
                </a:lnTo>
                <a:lnTo>
                  <a:pt x="429" y="1196"/>
                </a:lnTo>
                <a:lnTo>
                  <a:pt x="418" y="1213"/>
                </a:lnTo>
                <a:lnTo>
                  <a:pt x="407" y="1223"/>
                </a:lnTo>
                <a:lnTo>
                  <a:pt x="399" y="1232"/>
                </a:lnTo>
                <a:lnTo>
                  <a:pt x="393" y="1238"/>
                </a:lnTo>
                <a:lnTo>
                  <a:pt x="393" y="1242"/>
                </a:lnTo>
                <a:lnTo>
                  <a:pt x="380" y="1158"/>
                </a:lnTo>
                <a:lnTo>
                  <a:pt x="378" y="1158"/>
                </a:lnTo>
                <a:lnTo>
                  <a:pt x="372" y="1164"/>
                </a:lnTo>
                <a:lnTo>
                  <a:pt x="363" y="1170"/>
                </a:lnTo>
                <a:lnTo>
                  <a:pt x="353" y="1177"/>
                </a:lnTo>
                <a:lnTo>
                  <a:pt x="346" y="1181"/>
                </a:lnTo>
                <a:lnTo>
                  <a:pt x="338" y="1187"/>
                </a:lnTo>
                <a:lnTo>
                  <a:pt x="331" y="1191"/>
                </a:lnTo>
                <a:lnTo>
                  <a:pt x="323" y="1198"/>
                </a:lnTo>
                <a:lnTo>
                  <a:pt x="313" y="1204"/>
                </a:lnTo>
                <a:lnTo>
                  <a:pt x="306" y="1210"/>
                </a:lnTo>
                <a:lnTo>
                  <a:pt x="296" y="1215"/>
                </a:lnTo>
                <a:lnTo>
                  <a:pt x="289" y="1223"/>
                </a:lnTo>
                <a:lnTo>
                  <a:pt x="279" y="1227"/>
                </a:lnTo>
                <a:lnTo>
                  <a:pt x="270" y="1231"/>
                </a:lnTo>
                <a:lnTo>
                  <a:pt x="258" y="1236"/>
                </a:lnTo>
                <a:lnTo>
                  <a:pt x="251" y="1242"/>
                </a:lnTo>
                <a:lnTo>
                  <a:pt x="239" y="1244"/>
                </a:lnTo>
                <a:lnTo>
                  <a:pt x="232" y="1248"/>
                </a:lnTo>
                <a:lnTo>
                  <a:pt x="222" y="1251"/>
                </a:lnTo>
                <a:lnTo>
                  <a:pt x="215" y="1255"/>
                </a:lnTo>
                <a:lnTo>
                  <a:pt x="207" y="1255"/>
                </a:lnTo>
                <a:lnTo>
                  <a:pt x="201" y="1257"/>
                </a:lnTo>
                <a:lnTo>
                  <a:pt x="194" y="1259"/>
                </a:lnTo>
                <a:lnTo>
                  <a:pt x="190" y="1261"/>
                </a:lnTo>
                <a:lnTo>
                  <a:pt x="182" y="1263"/>
                </a:lnTo>
                <a:lnTo>
                  <a:pt x="180" y="1265"/>
                </a:lnTo>
                <a:lnTo>
                  <a:pt x="144" y="1270"/>
                </a:lnTo>
                <a:lnTo>
                  <a:pt x="144" y="1269"/>
                </a:lnTo>
                <a:lnTo>
                  <a:pt x="144" y="1265"/>
                </a:lnTo>
                <a:lnTo>
                  <a:pt x="140" y="1257"/>
                </a:lnTo>
                <a:lnTo>
                  <a:pt x="137" y="1250"/>
                </a:lnTo>
                <a:lnTo>
                  <a:pt x="127" y="1240"/>
                </a:lnTo>
                <a:lnTo>
                  <a:pt x="120" y="1231"/>
                </a:lnTo>
                <a:lnTo>
                  <a:pt x="114" y="1225"/>
                </a:lnTo>
                <a:lnTo>
                  <a:pt x="110" y="1223"/>
                </a:lnTo>
                <a:lnTo>
                  <a:pt x="110" y="1219"/>
                </a:lnTo>
                <a:lnTo>
                  <a:pt x="114" y="1217"/>
                </a:lnTo>
                <a:lnTo>
                  <a:pt x="120" y="1212"/>
                </a:lnTo>
                <a:lnTo>
                  <a:pt x="125" y="1206"/>
                </a:lnTo>
                <a:lnTo>
                  <a:pt x="131" y="1198"/>
                </a:lnTo>
                <a:lnTo>
                  <a:pt x="139" y="1191"/>
                </a:lnTo>
                <a:lnTo>
                  <a:pt x="144" y="1181"/>
                </a:lnTo>
                <a:lnTo>
                  <a:pt x="152" y="1172"/>
                </a:lnTo>
                <a:lnTo>
                  <a:pt x="154" y="1162"/>
                </a:lnTo>
                <a:lnTo>
                  <a:pt x="158" y="1151"/>
                </a:lnTo>
                <a:lnTo>
                  <a:pt x="158" y="1145"/>
                </a:lnTo>
                <a:lnTo>
                  <a:pt x="159" y="1139"/>
                </a:lnTo>
                <a:lnTo>
                  <a:pt x="159" y="1132"/>
                </a:lnTo>
                <a:lnTo>
                  <a:pt x="159" y="1126"/>
                </a:lnTo>
                <a:lnTo>
                  <a:pt x="159" y="1116"/>
                </a:lnTo>
                <a:lnTo>
                  <a:pt x="159" y="1109"/>
                </a:lnTo>
                <a:lnTo>
                  <a:pt x="159" y="1097"/>
                </a:lnTo>
                <a:lnTo>
                  <a:pt x="159" y="1088"/>
                </a:lnTo>
                <a:lnTo>
                  <a:pt x="158" y="1077"/>
                </a:lnTo>
                <a:lnTo>
                  <a:pt x="158" y="1065"/>
                </a:lnTo>
                <a:lnTo>
                  <a:pt x="156" y="1050"/>
                </a:lnTo>
                <a:lnTo>
                  <a:pt x="154" y="1038"/>
                </a:lnTo>
                <a:lnTo>
                  <a:pt x="152" y="1021"/>
                </a:lnTo>
                <a:lnTo>
                  <a:pt x="150" y="1004"/>
                </a:lnTo>
                <a:lnTo>
                  <a:pt x="148" y="987"/>
                </a:lnTo>
                <a:lnTo>
                  <a:pt x="146" y="968"/>
                </a:lnTo>
                <a:lnTo>
                  <a:pt x="144" y="949"/>
                </a:lnTo>
                <a:lnTo>
                  <a:pt x="142" y="932"/>
                </a:lnTo>
                <a:lnTo>
                  <a:pt x="140" y="915"/>
                </a:lnTo>
                <a:lnTo>
                  <a:pt x="139" y="900"/>
                </a:lnTo>
                <a:lnTo>
                  <a:pt x="135" y="883"/>
                </a:lnTo>
                <a:lnTo>
                  <a:pt x="135" y="867"/>
                </a:lnTo>
                <a:lnTo>
                  <a:pt x="133" y="854"/>
                </a:lnTo>
                <a:lnTo>
                  <a:pt x="133" y="843"/>
                </a:lnTo>
                <a:lnTo>
                  <a:pt x="129" y="833"/>
                </a:lnTo>
                <a:lnTo>
                  <a:pt x="129" y="827"/>
                </a:lnTo>
                <a:lnTo>
                  <a:pt x="129" y="822"/>
                </a:lnTo>
                <a:lnTo>
                  <a:pt x="133" y="820"/>
                </a:lnTo>
                <a:lnTo>
                  <a:pt x="139" y="816"/>
                </a:lnTo>
                <a:lnTo>
                  <a:pt x="146" y="808"/>
                </a:lnTo>
                <a:lnTo>
                  <a:pt x="154" y="801"/>
                </a:lnTo>
                <a:lnTo>
                  <a:pt x="158" y="793"/>
                </a:lnTo>
                <a:lnTo>
                  <a:pt x="159" y="788"/>
                </a:lnTo>
                <a:lnTo>
                  <a:pt x="159" y="782"/>
                </a:lnTo>
                <a:lnTo>
                  <a:pt x="161" y="776"/>
                </a:lnTo>
                <a:lnTo>
                  <a:pt x="161" y="767"/>
                </a:lnTo>
                <a:lnTo>
                  <a:pt x="161" y="763"/>
                </a:lnTo>
                <a:lnTo>
                  <a:pt x="34" y="763"/>
                </a:lnTo>
                <a:lnTo>
                  <a:pt x="30" y="763"/>
                </a:lnTo>
                <a:lnTo>
                  <a:pt x="30" y="767"/>
                </a:lnTo>
                <a:lnTo>
                  <a:pt x="32" y="770"/>
                </a:lnTo>
                <a:lnTo>
                  <a:pt x="34" y="774"/>
                </a:lnTo>
                <a:lnTo>
                  <a:pt x="42" y="782"/>
                </a:lnTo>
                <a:lnTo>
                  <a:pt x="47" y="786"/>
                </a:lnTo>
                <a:lnTo>
                  <a:pt x="57" y="791"/>
                </a:lnTo>
                <a:lnTo>
                  <a:pt x="66" y="797"/>
                </a:lnTo>
                <a:lnTo>
                  <a:pt x="78" y="803"/>
                </a:lnTo>
                <a:lnTo>
                  <a:pt x="85" y="805"/>
                </a:lnTo>
                <a:lnTo>
                  <a:pt x="93" y="810"/>
                </a:lnTo>
                <a:lnTo>
                  <a:pt x="99" y="812"/>
                </a:lnTo>
                <a:lnTo>
                  <a:pt x="101" y="814"/>
                </a:lnTo>
                <a:lnTo>
                  <a:pt x="61" y="810"/>
                </a:lnTo>
                <a:lnTo>
                  <a:pt x="40" y="924"/>
                </a:lnTo>
                <a:lnTo>
                  <a:pt x="40" y="926"/>
                </a:lnTo>
                <a:lnTo>
                  <a:pt x="45" y="932"/>
                </a:lnTo>
                <a:lnTo>
                  <a:pt x="49" y="936"/>
                </a:lnTo>
                <a:lnTo>
                  <a:pt x="55" y="943"/>
                </a:lnTo>
                <a:lnTo>
                  <a:pt x="59" y="949"/>
                </a:lnTo>
                <a:lnTo>
                  <a:pt x="66" y="957"/>
                </a:lnTo>
                <a:lnTo>
                  <a:pt x="70" y="962"/>
                </a:lnTo>
                <a:lnTo>
                  <a:pt x="76" y="970"/>
                </a:lnTo>
                <a:lnTo>
                  <a:pt x="82" y="980"/>
                </a:lnTo>
                <a:lnTo>
                  <a:pt x="89" y="991"/>
                </a:lnTo>
                <a:lnTo>
                  <a:pt x="95" y="999"/>
                </a:lnTo>
                <a:lnTo>
                  <a:pt x="101" y="1010"/>
                </a:lnTo>
                <a:lnTo>
                  <a:pt x="104" y="1021"/>
                </a:lnTo>
                <a:lnTo>
                  <a:pt x="110" y="1033"/>
                </a:lnTo>
                <a:lnTo>
                  <a:pt x="114" y="1042"/>
                </a:lnTo>
                <a:lnTo>
                  <a:pt x="118" y="1054"/>
                </a:lnTo>
                <a:lnTo>
                  <a:pt x="120" y="1065"/>
                </a:lnTo>
                <a:lnTo>
                  <a:pt x="123" y="1077"/>
                </a:lnTo>
                <a:lnTo>
                  <a:pt x="123" y="1088"/>
                </a:lnTo>
                <a:lnTo>
                  <a:pt x="125" y="1099"/>
                </a:lnTo>
                <a:lnTo>
                  <a:pt x="125" y="1109"/>
                </a:lnTo>
                <a:lnTo>
                  <a:pt x="127" y="1120"/>
                </a:lnTo>
                <a:lnTo>
                  <a:pt x="125" y="1130"/>
                </a:lnTo>
                <a:lnTo>
                  <a:pt x="123" y="1139"/>
                </a:lnTo>
                <a:lnTo>
                  <a:pt x="121" y="1149"/>
                </a:lnTo>
                <a:lnTo>
                  <a:pt x="121" y="1158"/>
                </a:lnTo>
                <a:lnTo>
                  <a:pt x="118" y="1168"/>
                </a:lnTo>
                <a:lnTo>
                  <a:pt x="116" y="1175"/>
                </a:lnTo>
                <a:lnTo>
                  <a:pt x="112" y="1181"/>
                </a:lnTo>
                <a:lnTo>
                  <a:pt x="108" y="1189"/>
                </a:lnTo>
                <a:lnTo>
                  <a:pt x="99" y="1196"/>
                </a:lnTo>
                <a:lnTo>
                  <a:pt x="89" y="1206"/>
                </a:lnTo>
                <a:lnTo>
                  <a:pt x="76" y="1208"/>
                </a:lnTo>
                <a:lnTo>
                  <a:pt x="66" y="1212"/>
                </a:lnTo>
                <a:lnTo>
                  <a:pt x="55" y="1212"/>
                </a:lnTo>
                <a:lnTo>
                  <a:pt x="47" y="1212"/>
                </a:lnTo>
                <a:lnTo>
                  <a:pt x="42" y="1212"/>
                </a:lnTo>
                <a:lnTo>
                  <a:pt x="19" y="1231"/>
                </a:lnTo>
                <a:lnTo>
                  <a:pt x="28" y="1229"/>
                </a:lnTo>
                <a:lnTo>
                  <a:pt x="36" y="1229"/>
                </a:lnTo>
                <a:lnTo>
                  <a:pt x="42" y="1229"/>
                </a:lnTo>
                <a:lnTo>
                  <a:pt x="49" y="1231"/>
                </a:lnTo>
                <a:lnTo>
                  <a:pt x="59" y="1232"/>
                </a:lnTo>
                <a:lnTo>
                  <a:pt x="66" y="1236"/>
                </a:lnTo>
                <a:lnTo>
                  <a:pt x="72" y="1240"/>
                </a:lnTo>
                <a:lnTo>
                  <a:pt x="76" y="1248"/>
                </a:lnTo>
                <a:lnTo>
                  <a:pt x="80" y="1251"/>
                </a:lnTo>
                <a:lnTo>
                  <a:pt x="83" y="1259"/>
                </a:lnTo>
                <a:lnTo>
                  <a:pt x="83" y="1265"/>
                </a:lnTo>
                <a:lnTo>
                  <a:pt x="85" y="1270"/>
                </a:lnTo>
                <a:lnTo>
                  <a:pt x="85" y="1272"/>
                </a:lnTo>
                <a:lnTo>
                  <a:pt x="87" y="1274"/>
                </a:lnTo>
                <a:lnTo>
                  <a:pt x="0" y="1272"/>
                </a:lnTo>
                <a:lnTo>
                  <a:pt x="36" y="139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50182" name="Freeform 224"/>
          <p:cNvSpPr>
            <a:spLocks/>
          </p:cNvSpPr>
          <p:nvPr/>
        </p:nvSpPr>
        <p:spPr bwMode="auto">
          <a:xfrm>
            <a:off x="8740775" y="2230438"/>
            <a:ext cx="177800" cy="88900"/>
          </a:xfrm>
          <a:custGeom>
            <a:avLst/>
            <a:gdLst>
              <a:gd name="T0" fmla="*/ 2147483647 w 312"/>
              <a:gd name="T1" fmla="*/ 2147483647 h 192"/>
              <a:gd name="T2" fmla="*/ 2147483647 w 312"/>
              <a:gd name="T3" fmla="*/ 2147483647 h 192"/>
              <a:gd name="T4" fmla="*/ 2147483647 w 312"/>
              <a:gd name="T5" fmla="*/ 2147483647 h 192"/>
              <a:gd name="T6" fmla="*/ 2147483647 w 312"/>
              <a:gd name="T7" fmla="*/ 2147483647 h 192"/>
              <a:gd name="T8" fmla="*/ 2147483647 w 312"/>
              <a:gd name="T9" fmla="*/ 2147483647 h 192"/>
              <a:gd name="T10" fmla="*/ 2147483647 w 312"/>
              <a:gd name="T11" fmla="*/ 2147483647 h 192"/>
              <a:gd name="T12" fmla="*/ 2147483647 w 312"/>
              <a:gd name="T13" fmla="*/ 2147483647 h 192"/>
              <a:gd name="T14" fmla="*/ 2147483647 w 312"/>
              <a:gd name="T15" fmla="*/ 2147483647 h 192"/>
              <a:gd name="T16" fmla="*/ 2147483647 w 312"/>
              <a:gd name="T17" fmla="*/ 0 h 192"/>
              <a:gd name="T18" fmla="*/ 2147483647 w 312"/>
              <a:gd name="T19" fmla="*/ 0 h 192"/>
              <a:gd name="T20" fmla="*/ 2147483647 w 312"/>
              <a:gd name="T21" fmla="*/ 2147483647 h 192"/>
              <a:gd name="T22" fmla="*/ 2147483647 w 312"/>
              <a:gd name="T23" fmla="*/ 2147483647 h 192"/>
              <a:gd name="T24" fmla="*/ 2147483647 w 312"/>
              <a:gd name="T25" fmla="*/ 2147483647 h 192"/>
              <a:gd name="T26" fmla="*/ 2147483647 w 312"/>
              <a:gd name="T27" fmla="*/ 2147483647 h 192"/>
              <a:gd name="T28" fmla="*/ 2147483647 w 312"/>
              <a:gd name="T29" fmla="*/ 2147483647 h 192"/>
              <a:gd name="T30" fmla="*/ 2147483647 w 312"/>
              <a:gd name="T31" fmla="*/ 2147483647 h 192"/>
              <a:gd name="T32" fmla="*/ 2147483647 w 312"/>
              <a:gd name="T33" fmla="*/ 2147483647 h 192"/>
              <a:gd name="T34" fmla="*/ 2147483647 w 312"/>
              <a:gd name="T35" fmla="*/ 2147483647 h 192"/>
              <a:gd name="T36" fmla="*/ 2147483647 w 312"/>
              <a:gd name="T37" fmla="*/ 2147483647 h 192"/>
              <a:gd name="T38" fmla="*/ 2147483647 w 312"/>
              <a:gd name="T39" fmla="*/ 2147483647 h 192"/>
              <a:gd name="T40" fmla="*/ 2147483647 w 312"/>
              <a:gd name="T41" fmla="*/ 2147483647 h 192"/>
              <a:gd name="T42" fmla="*/ 2147483647 w 312"/>
              <a:gd name="T43" fmla="*/ 2147483647 h 192"/>
              <a:gd name="T44" fmla="*/ 2147483647 w 312"/>
              <a:gd name="T45" fmla="*/ 2147483647 h 192"/>
              <a:gd name="T46" fmla="*/ 2147483647 w 312"/>
              <a:gd name="T47" fmla="*/ 2147483647 h 192"/>
              <a:gd name="T48" fmla="*/ 2147483647 w 312"/>
              <a:gd name="T49" fmla="*/ 2147483647 h 192"/>
              <a:gd name="T50" fmla="*/ 2147483647 w 312"/>
              <a:gd name="T51" fmla="*/ 2147483647 h 192"/>
              <a:gd name="T52" fmla="*/ 2147483647 w 312"/>
              <a:gd name="T53" fmla="*/ 2147483647 h 192"/>
              <a:gd name="T54" fmla="*/ 2147483647 w 312"/>
              <a:gd name="T55" fmla="*/ 2147483647 h 192"/>
              <a:gd name="T56" fmla="*/ 2147483647 w 312"/>
              <a:gd name="T57" fmla="*/ 2147483647 h 192"/>
              <a:gd name="T58" fmla="*/ 2147483647 w 312"/>
              <a:gd name="T59" fmla="*/ 2147483647 h 192"/>
              <a:gd name="T60" fmla="*/ 2147483647 w 312"/>
              <a:gd name="T61" fmla="*/ 2147483647 h 192"/>
              <a:gd name="T62" fmla="*/ 2147483647 w 312"/>
              <a:gd name="T63" fmla="*/ 2147483647 h 192"/>
              <a:gd name="T64" fmla="*/ 2147483647 w 312"/>
              <a:gd name="T65" fmla="*/ 2147483647 h 192"/>
              <a:gd name="T66" fmla="*/ 2147483647 w 312"/>
              <a:gd name="T67" fmla="*/ 2147483647 h 192"/>
              <a:gd name="T68" fmla="*/ 2147483647 w 312"/>
              <a:gd name="T69" fmla="*/ 2147483647 h 192"/>
              <a:gd name="T70" fmla="*/ 2147483647 w 312"/>
              <a:gd name="T71" fmla="*/ 2147483647 h 192"/>
              <a:gd name="T72" fmla="*/ 2147483647 w 312"/>
              <a:gd name="T73" fmla="*/ 2147483647 h 192"/>
              <a:gd name="T74" fmla="*/ 2147483647 w 312"/>
              <a:gd name="T75" fmla="*/ 2147483647 h 192"/>
              <a:gd name="T76" fmla="*/ 2147483647 w 312"/>
              <a:gd name="T77" fmla="*/ 2147483647 h 192"/>
              <a:gd name="T78" fmla="*/ 2147483647 w 312"/>
              <a:gd name="T79" fmla="*/ 2147483647 h 192"/>
              <a:gd name="T80" fmla="*/ 0 w 312"/>
              <a:gd name="T81" fmla="*/ 2147483647 h 192"/>
              <a:gd name="T82" fmla="*/ 0 w 312"/>
              <a:gd name="T83" fmla="*/ 2147483647 h 192"/>
              <a:gd name="T84" fmla="*/ 2147483647 w 312"/>
              <a:gd name="T85" fmla="*/ 2147483647 h 192"/>
              <a:gd name="T86" fmla="*/ 2147483647 w 312"/>
              <a:gd name="T87" fmla="*/ 2147483647 h 192"/>
              <a:gd name="T88" fmla="*/ 2147483647 w 312"/>
              <a:gd name="T89" fmla="*/ 2147483647 h 192"/>
              <a:gd name="T90" fmla="*/ 2147483647 w 312"/>
              <a:gd name="T91" fmla="*/ 2147483647 h 192"/>
              <a:gd name="T92" fmla="*/ 2147483647 w 312"/>
              <a:gd name="T93" fmla="*/ 2147483647 h 192"/>
              <a:gd name="T94" fmla="*/ 2147483647 w 312"/>
              <a:gd name="T95" fmla="*/ 2147483647 h 192"/>
              <a:gd name="T96" fmla="*/ 2147483647 w 312"/>
              <a:gd name="T97" fmla="*/ 2147483647 h 192"/>
              <a:gd name="T98" fmla="*/ 2147483647 w 312"/>
              <a:gd name="T99" fmla="*/ 2147483647 h 192"/>
              <a:gd name="T100" fmla="*/ 2147483647 w 312"/>
              <a:gd name="T101" fmla="*/ 2147483647 h 19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12"/>
              <a:gd name="T154" fmla="*/ 0 h 192"/>
              <a:gd name="T155" fmla="*/ 312 w 312"/>
              <a:gd name="T156" fmla="*/ 192 h 19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12" h="192">
                <a:moveTo>
                  <a:pt x="82" y="65"/>
                </a:moveTo>
                <a:lnTo>
                  <a:pt x="82" y="65"/>
                </a:lnTo>
                <a:lnTo>
                  <a:pt x="85" y="63"/>
                </a:lnTo>
                <a:lnTo>
                  <a:pt x="91" y="59"/>
                </a:lnTo>
                <a:lnTo>
                  <a:pt x="97" y="57"/>
                </a:lnTo>
                <a:lnTo>
                  <a:pt x="104" y="52"/>
                </a:lnTo>
                <a:lnTo>
                  <a:pt x="112" y="46"/>
                </a:lnTo>
                <a:lnTo>
                  <a:pt x="123" y="42"/>
                </a:lnTo>
                <a:lnTo>
                  <a:pt x="135" y="36"/>
                </a:lnTo>
                <a:lnTo>
                  <a:pt x="144" y="31"/>
                </a:lnTo>
                <a:lnTo>
                  <a:pt x="156" y="25"/>
                </a:lnTo>
                <a:lnTo>
                  <a:pt x="169" y="19"/>
                </a:lnTo>
                <a:lnTo>
                  <a:pt x="180" y="15"/>
                </a:lnTo>
                <a:lnTo>
                  <a:pt x="192" y="10"/>
                </a:lnTo>
                <a:lnTo>
                  <a:pt x="205" y="6"/>
                </a:lnTo>
                <a:lnTo>
                  <a:pt x="217" y="4"/>
                </a:lnTo>
                <a:lnTo>
                  <a:pt x="228" y="2"/>
                </a:lnTo>
                <a:lnTo>
                  <a:pt x="236" y="0"/>
                </a:lnTo>
                <a:lnTo>
                  <a:pt x="245" y="0"/>
                </a:lnTo>
                <a:lnTo>
                  <a:pt x="253" y="0"/>
                </a:lnTo>
                <a:lnTo>
                  <a:pt x="262" y="2"/>
                </a:lnTo>
                <a:lnTo>
                  <a:pt x="270" y="2"/>
                </a:lnTo>
                <a:lnTo>
                  <a:pt x="275" y="4"/>
                </a:lnTo>
                <a:lnTo>
                  <a:pt x="283" y="8"/>
                </a:lnTo>
                <a:lnTo>
                  <a:pt x="289" y="12"/>
                </a:lnTo>
                <a:lnTo>
                  <a:pt x="296" y="17"/>
                </a:lnTo>
                <a:lnTo>
                  <a:pt x="306" y="25"/>
                </a:lnTo>
                <a:lnTo>
                  <a:pt x="308" y="34"/>
                </a:lnTo>
                <a:lnTo>
                  <a:pt x="312" y="42"/>
                </a:lnTo>
                <a:lnTo>
                  <a:pt x="310" y="52"/>
                </a:lnTo>
                <a:lnTo>
                  <a:pt x="308" y="59"/>
                </a:lnTo>
                <a:lnTo>
                  <a:pt x="302" y="71"/>
                </a:lnTo>
                <a:lnTo>
                  <a:pt x="294" y="82"/>
                </a:lnTo>
                <a:lnTo>
                  <a:pt x="289" y="86"/>
                </a:lnTo>
                <a:lnTo>
                  <a:pt x="283" y="90"/>
                </a:lnTo>
                <a:lnTo>
                  <a:pt x="277" y="95"/>
                </a:lnTo>
                <a:lnTo>
                  <a:pt x="272" y="101"/>
                </a:lnTo>
                <a:lnTo>
                  <a:pt x="264" y="103"/>
                </a:lnTo>
                <a:lnTo>
                  <a:pt x="256" y="109"/>
                </a:lnTo>
                <a:lnTo>
                  <a:pt x="247" y="112"/>
                </a:lnTo>
                <a:lnTo>
                  <a:pt x="239" y="116"/>
                </a:lnTo>
                <a:lnTo>
                  <a:pt x="228" y="118"/>
                </a:lnTo>
                <a:lnTo>
                  <a:pt x="217" y="120"/>
                </a:lnTo>
                <a:lnTo>
                  <a:pt x="205" y="122"/>
                </a:lnTo>
                <a:lnTo>
                  <a:pt x="196" y="126"/>
                </a:lnTo>
                <a:lnTo>
                  <a:pt x="184" y="126"/>
                </a:lnTo>
                <a:lnTo>
                  <a:pt x="173" y="130"/>
                </a:lnTo>
                <a:lnTo>
                  <a:pt x="161" y="131"/>
                </a:lnTo>
                <a:lnTo>
                  <a:pt x="154" y="133"/>
                </a:lnTo>
                <a:lnTo>
                  <a:pt x="142" y="135"/>
                </a:lnTo>
                <a:lnTo>
                  <a:pt x="135" y="137"/>
                </a:lnTo>
                <a:lnTo>
                  <a:pt x="127" y="137"/>
                </a:lnTo>
                <a:lnTo>
                  <a:pt x="122" y="139"/>
                </a:lnTo>
                <a:lnTo>
                  <a:pt x="112" y="141"/>
                </a:lnTo>
                <a:lnTo>
                  <a:pt x="110" y="143"/>
                </a:lnTo>
                <a:lnTo>
                  <a:pt x="108" y="143"/>
                </a:lnTo>
                <a:lnTo>
                  <a:pt x="108" y="147"/>
                </a:lnTo>
                <a:lnTo>
                  <a:pt x="106" y="152"/>
                </a:lnTo>
                <a:lnTo>
                  <a:pt x="106" y="158"/>
                </a:lnTo>
                <a:lnTo>
                  <a:pt x="104" y="166"/>
                </a:lnTo>
                <a:lnTo>
                  <a:pt x="101" y="173"/>
                </a:lnTo>
                <a:lnTo>
                  <a:pt x="93" y="181"/>
                </a:lnTo>
                <a:lnTo>
                  <a:pt x="87" y="189"/>
                </a:lnTo>
                <a:lnTo>
                  <a:pt x="82" y="189"/>
                </a:lnTo>
                <a:lnTo>
                  <a:pt x="76" y="192"/>
                </a:lnTo>
                <a:lnTo>
                  <a:pt x="68" y="192"/>
                </a:lnTo>
                <a:lnTo>
                  <a:pt x="63" y="192"/>
                </a:lnTo>
                <a:lnTo>
                  <a:pt x="57" y="189"/>
                </a:lnTo>
                <a:lnTo>
                  <a:pt x="51" y="189"/>
                </a:lnTo>
                <a:lnTo>
                  <a:pt x="44" y="187"/>
                </a:lnTo>
                <a:lnTo>
                  <a:pt x="38" y="183"/>
                </a:lnTo>
                <a:lnTo>
                  <a:pt x="32" y="179"/>
                </a:lnTo>
                <a:lnTo>
                  <a:pt x="25" y="175"/>
                </a:lnTo>
                <a:lnTo>
                  <a:pt x="19" y="169"/>
                </a:lnTo>
                <a:lnTo>
                  <a:pt x="17" y="164"/>
                </a:lnTo>
                <a:lnTo>
                  <a:pt x="11" y="158"/>
                </a:lnTo>
                <a:lnTo>
                  <a:pt x="7" y="150"/>
                </a:lnTo>
                <a:lnTo>
                  <a:pt x="6" y="145"/>
                </a:lnTo>
                <a:lnTo>
                  <a:pt x="4" y="137"/>
                </a:lnTo>
                <a:lnTo>
                  <a:pt x="2" y="128"/>
                </a:lnTo>
                <a:lnTo>
                  <a:pt x="0" y="122"/>
                </a:lnTo>
                <a:lnTo>
                  <a:pt x="0" y="112"/>
                </a:lnTo>
                <a:lnTo>
                  <a:pt x="0" y="107"/>
                </a:lnTo>
                <a:lnTo>
                  <a:pt x="0" y="97"/>
                </a:lnTo>
                <a:lnTo>
                  <a:pt x="0" y="90"/>
                </a:lnTo>
                <a:lnTo>
                  <a:pt x="2" y="84"/>
                </a:lnTo>
                <a:lnTo>
                  <a:pt x="4" y="76"/>
                </a:lnTo>
                <a:lnTo>
                  <a:pt x="6" y="69"/>
                </a:lnTo>
                <a:lnTo>
                  <a:pt x="7" y="63"/>
                </a:lnTo>
                <a:lnTo>
                  <a:pt x="9" y="57"/>
                </a:lnTo>
                <a:lnTo>
                  <a:pt x="13" y="52"/>
                </a:lnTo>
                <a:lnTo>
                  <a:pt x="19" y="42"/>
                </a:lnTo>
                <a:lnTo>
                  <a:pt x="30" y="38"/>
                </a:lnTo>
                <a:lnTo>
                  <a:pt x="38" y="36"/>
                </a:lnTo>
                <a:lnTo>
                  <a:pt x="47" y="38"/>
                </a:lnTo>
                <a:lnTo>
                  <a:pt x="55" y="42"/>
                </a:lnTo>
                <a:lnTo>
                  <a:pt x="64" y="48"/>
                </a:lnTo>
                <a:lnTo>
                  <a:pt x="70" y="54"/>
                </a:lnTo>
                <a:lnTo>
                  <a:pt x="78" y="59"/>
                </a:lnTo>
                <a:lnTo>
                  <a:pt x="80" y="63"/>
                </a:lnTo>
                <a:lnTo>
                  <a:pt x="82" y="65"/>
                </a:lnTo>
                <a:close/>
              </a:path>
            </a:pathLst>
          </a:custGeom>
          <a:solidFill>
            <a:srgbClr val="E6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50183" name="Freeform 225"/>
          <p:cNvSpPr>
            <a:spLocks/>
          </p:cNvSpPr>
          <p:nvPr/>
        </p:nvSpPr>
        <p:spPr bwMode="auto">
          <a:xfrm>
            <a:off x="8758238" y="2243138"/>
            <a:ext cx="160337" cy="66675"/>
          </a:xfrm>
          <a:custGeom>
            <a:avLst/>
            <a:gdLst>
              <a:gd name="T0" fmla="*/ 2147483647 w 282"/>
              <a:gd name="T1" fmla="*/ 2147483647 h 142"/>
              <a:gd name="T2" fmla="*/ 2147483647 w 282"/>
              <a:gd name="T3" fmla="*/ 2147483647 h 142"/>
              <a:gd name="T4" fmla="*/ 2147483647 w 282"/>
              <a:gd name="T5" fmla="*/ 2147483647 h 142"/>
              <a:gd name="T6" fmla="*/ 2147483647 w 282"/>
              <a:gd name="T7" fmla="*/ 2147483647 h 142"/>
              <a:gd name="T8" fmla="*/ 2147483647 w 282"/>
              <a:gd name="T9" fmla="*/ 2147483647 h 142"/>
              <a:gd name="T10" fmla="*/ 2147483647 w 282"/>
              <a:gd name="T11" fmla="*/ 2147483647 h 142"/>
              <a:gd name="T12" fmla="*/ 2147483647 w 282"/>
              <a:gd name="T13" fmla="*/ 2147483647 h 142"/>
              <a:gd name="T14" fmla="*/ 2147483647 w 282"/>
              <a:gd name="T15" fmla="*/ 2147483647 h 142"/>
              <a:gd name="T16" fmla="*/ 2147483647 w 282"/>
              <a:gd name="T17" fmla="*/ 0 h 142"/>
              <a:gd name="T18" fmla="*/ 2147483647 w 282"/>
              <a:gd name="T19" fmla="*/ 0 h 142"/>
              <a:gd name="T20" fmla="*/ 2147483647 w 282"/>
              <a:gd name="T21" fmla="*/ 2147483647 h 142"/>
              <a:gd name="T22" fmla="*/ 2147483647 w 282"/>
              <a:gd name="T23" fmla="*/ 2147483647 h 142"/>
              <a:gd name="T24" fmla="*/ 2147483647 w 282"/>
              <a:gd name="T25" fmla="*/ 2147483647 h 142"/>
              <a:gd name="T26" fmla="*/ 2147483647 w 282"/>
              <a:gd name="T27" fmla="*/ 2147483647 h 142"/>
              <a:gd name="T28" fmla="*/ 2147483647 w 282"/>
              <a:gd name="T29" fmla="*/ 2147483647 h 142"/>
              <a:gd name="T30" fmla="*/ 2147483647 w 282"/>
              <a:gd name="T31" fmla="*/ 2147483647 h 142"/>
              <a:gd name="T32" fmla="*/ 2147483647 w 282"/>
              <a:gd name="T33" fmla="*/ 2147483647 h 142"/>
              <a:gd name="T34" fmla="*/ 2147483647 w 282"/>
              <a:gd name="T35" fmla="*/ 2147483647 h 142"/>
              <a:gd name="T36" fmla="*/ 2147483647 w 282"/>
              <a:gd name="T37" fmla="*/ 2147483647 h 142"/>
              <a:gd name="T38" fmla="*/ 2147483647 w 282"/>
              <a:gd name="T39" fmla="*/ 2147483647 h 142"/>
              <a:gd name="T40" fmla="*/ 2147483647 w 282"/>
              <a:gd name="T41" fmla="*/ 2147483647 h 142"/>
              <a:gd name="T42" fmla="*/ 2147483647 w 282"/>
              <a:gd name="T43" fmla="*/ 2147483647 h 142"/>
              <a:gd name="T44" fmla="*/ 2147483647 w 282"/>
              <a:gd name="T45" fmla="*/ 2147483647 h 142"/>
              <a:gd name="T46" fmla="*/ 2147483647 w 282"/>
              <a:gd name="T47" fmla="*/ 2147483647 h 142"/>
              <a:gd name="T48" fmla="*/ 2147483647 w 282"/>
              <a:gd name="T49" fmla="*/ 2147483647 h 142"/>
              <a:gd name="T50" fmla="*/ 2147483647 w 282"/>
              <a:gd name="T51" fmla="*/ 2147483647 h 142"/>
              <a:gd name="T52" fmla="*/ 2147483647 w 282"/>
              <a:gd name="T53" fmla="*/ 2147483647 h 142"/>
              <a:gd name="T54" fmla="*/ 2147483647 w 282"/>
              <a:gd name="T55" fmla="*/ 2147483647 h 142"/>
              <a:gd name="T56" fmla="*/ 2147483647 w 282"/>
              <a:gd name="T57" fmla="*/ 2147483647 h 142"/>
              <a:gd name="T58" fmla="*/ 2147483647 w 282"/>
              <a:gd name="T59" fmla="*/ 2147483647 h 142"/>
              <a:gd name="T60" fmla="*/ 2147483647 w 282"/>
              <a:gd name="T61" fmla="*/ 2147483647 h 142"/>
              <a:gd name="T62" fmla="*/ 0 w 282"/>
              <a:gd name="T63" fmla="*/ 2147483647 h 142"/>
              <a:gd name="T64" fmla="*/ 2147483647 w 282"/>
              <a:gd name="T65" fmla="*/ 2147483647 h 142"/>
              <a:gd name="T66" fmla="*/ 2147483647 w 282"/>
              <a:gd name="T67" fmla="*/ 2147483647 h 142"/>
              <a:gd name="T68" fmla="*/ 2147483647 w 282"/>
              <a:gd name="T69" fmla="*/ 2147483647 h 142"/>
              <a:gd name="T70" fmla="*/ 2147483647 w 282"/>
              <a:gd name="T71" fmla="*/ 2147483647 h 142"/>
              <a:gd name="T72" fmla="*/ 2147483647 w 282"/>
              <a:gd name="T73" fmla="*/ 2147483647 h 142"/>
              <a:gd name="T74" fmla="*/ 2147483647 w 282"/>
              <a:gd name="T75" fmla="*/ 2147483647 h 1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82"/>
              <a:gd name="T115" fmla="*/ 0 h 142"/>
              <a:gd name="T116" fmla="*/ 282 w 282"/>
              <a:gd name="T117" fmla="*/ 142 h 1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82" h="142">
                <a:moveTo>
                  <a:pt x="50" y="70"/>
                </a:moveTo>
                <a:lnTo>
                  <a:pt x="52" y="68"/>
                </a:lnTo>
                <a:lnTo>
                  <a:pt x="55" y="66"/>
                </a:lnTo>
                <a:lnTo>
                  <a:pt x="63" y="63"/>
                </a:lnTo>
                <a:lnTo>
                  <a:pt x="73" y="61"/>
                </a:lnTo>
                <a:lnTo>
                  <a:pt x="84" y="55"/>
                </a:lnTo>
                <a:lnTo>
                  <a:pt x="97" y="49"/>
                </a:lnTo>
                <a:lnTo>
                  <a:pt x="112" y="44"/>
                </a:lnTo>
                <a:lnTo>
                  <a:pt x="130" y="40"/>
                </a:lnTo>
                <a:lnTo>
                  <a:pt x="147" y="34"/>
                </a:lnTo>
                <a:lnTo>
                  <a:pt x="162" y="28"/>
                </a:lnTo>
                <a:lnTo>
                  <a:pt x="179" y="21"/>
                </a:lnTo>
                <a:lnTo>
                  <a:pt x="196" y="17"/>
                </a:lnTo>
                <a:lnTo>
                  <a:pt x="211" y="11"/>
                </a:lnTo>
                <a:lnTo>
                  <a:pt x="226" y="7"/>
                </a:lnTo>
                <a:lnTo>
                  <a:pt x="240" y="4"/>
                </a:lnTo>
                <a:lnTo>
                  <a:pt x="253" y="2"/>
                </a:lnTo>
                <a:lnTo>
                  <a:pt x="261" y="0"/>
                </a:lnTo>
                <a:lnTo>
                  <a:pt x="268" y="0"/>
                </a:lnTo>
                <a:lnTo>
                  <a:pt x="274" y="0"/>
                </a:lnTo>
                <a:lnTo>
                  <a:pt x="278" y="2"/>
                </a:lnTo>
                <a:lnTo>
                  <a:pt x="282" y="7"/>
                </a:lnTo>
                <a:lnTo>
                  <a:pt x="280" y="17"/>
                </a:lnTo>
                <a:lnTo>
                  <a:pt x="274" y="25"/>
                </a:lnTo>
                <a:lnTo>
                  <a:pt x="264" y="34"/>
                </a:lnTo>
                <a:lnTo>
                  <a:pt x="253" y="44"/>
                </a:lnTo>
                <a:lnTo>
                  <a:pt x="244" y="53"/>
                </a:lnTo>
                <a:lnTo>
                  <a:pt x="232" y="61"/>
                </a:lnTo>
                <a:lnTo>
                  <a:pt x="223" y="66"/>
                </a:lnTo>
                <a:lnTo>
                  <a:pt x="211" y="72"/>
                </a:lnTo>
                <a:lnTo>
                  <a:pt x="202" y="78"/>
                </a:lnTo>
                <a:lnTo>
                  <a:pt x="190" y="80"/>
                </a:lnTo>
                <a:lnTo>
                  <a:pt x="181" y="83"/>
                </a:lnTo>
                <a:lnTo>
                  <a:pt x="173" y="83"/>
                </a:lnTo>
                <a:lnTo>
                  <a:pt x="168" y="85"/>
                </a:lnTo>
                <a:lnTo>
                  <a:pt x="162" y="85"/>
                </a:lnTo>
                <a:lnTo>
                  <a:pt x="156" y="87"/>
                </a:lnTo>
                <a:lnTo>
                  <a:pt x="149" y="87"/>
                </a:lnTo>
                <a:lnTo>
                  <a:pt x="143" y="89"/>
                </a:lnTo>
                <a:lnTo>
                  <a:pt x="135" y="89"/>
                </a:lnTo>
                <a:lnTo>
                  <a:pt x="130" y="91"/>
                </a:lnTo>
                <a:lnTo>
                  <a:pt x="122" y="91"/>
                </a:lnTo>
                <a:lnTo>
                  <a:pt x="116" y="93"/>
                </a:lnTo>
                <a:lnTo>
                  <a:pt x="109" y="93"/>
                </a:lnTo>
                <a:lnTo>
                  <a:pt x="103" y="95"/>
                </a:lnTo>
                <a:lnTo>
                  <a:pt x="92" y="97"/>
                </a:lnTo>
                <a:lnTo>
                  <a:pt x="84" y="97"/>
                </a:lnTo>
                <a:lnTo>
                  <a:pt x="78" y="97"/>
                </a:lnTo>
                <a:lnTo>
                  <a:pt x="76" y="99"/>
                </a:lnTo>
                <a:lnTo>
                  <a:pt x="74" y="104"/>
                </a:lnTo>
                <a:lnTo>
                  <a:pt x="73" y="110"/>
                </a:lnTo>
                <a:lnTo>
                  <a:pt x="71" y="120"/>
                </a:lnTo>
                <a:lnTo>
                  <a:pt x="67" y="127"/>
                </a:lnTo>
                <a:lnTo>
                  <a:pt x="61" y="135"/>
                </a:lnTo>
                <a:lnTo>
                  <a:pt x="55" y="140"/>
                </a:lnTo>
                <a:lnTo>
                  <a:pt x="50" y="142"/>
                </a:lnTo>
                <a:lnTo>
                  <a:pt x="42" y="140"/>
                </a:lnTo>
                <a:lnTo>
                  <a:pt x="33" y="135"/>
                </a:lnTo>
                <a:lnTo>
                  <a:pt x="25" y="127"/>
                </a:lnTo>
                <a:lnTo>
                  <a:pt x="17" y="120"/>
                </a:lnTo>
                <a:lnTo>
                  <a:pt x="10" y="110"/>
                </a:lnTo>
                <a:lnTo>
                  <a:pt x="4" y="102"/>
                </a:lnTo>
                <a:lnTo>
                  <a:pt x="0" y="97"/>
                </a:lnTo>
                <a:lnTo>
                  <a:pt x="2" y="97"/>
                </a:lnTo>
                <a:lnTo>
                  <a:pt x="14" y="102"/>
                </a:lnTo>
                <a:lnTo>
                  <a:pt x="21" y="102"/>
                </a:lnTo>
                <a:lnTo>
                  <a:pt x="27" y="104"/>
                </a:lnTo>
                <a:lnTo>
                  <a:pt x="33" y="104"/>
                </a:lnTo>
                <a:lnTo>
                  <a:pt x="40" y="104"/>
                </a:lnTo>
                <a:lnTo>
                  <a:pt x="46" y="97"/>
                </a:lnTo>
                <a:lnTo>
                  <a:pt x="50" y="85"/>
                </a:lnTo>
                <a:lnTo>
                  <a:pt x="50" y="74"/>
                </a:lnTo>
                <a:lnTo>
                  <a:pt x="50" y="7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50184" name="Freeform 229"/>
          <p:cNvSpPr>
            <a:spLocks/>
          </p:cNvSpPr>
          <p:nvPr/>
        </p:nvSpPr>
        <p:spPr bwMode="auto">
          <a:xfrm>
            <a:off x="8785225" y="2217738"/>
            <a:ext cx="187325" cy="96837"/>
          </a:xfrm>
          <a:custGeom>
            <a:avLst/>
            <a:gdLst>
              <a:gd name="T0" fmla="*/ 2147483647 w 329"/>
              <a:gd name="T1" fmla="*/ 2147483647 h 211"/>
              <a:gd name="T2" fmla="*/ 2147483647 w 329"/>
              <a:gd name="T3" fmla="*/ 0 h 211"/>
              <a:gd name="T4" fmla="*/ 2147483647 w 329"/>
              <a:gd name="T5" fmla="*/ 0 h 211"/>
              <a:gd name="T6" fmla="*/ 2147483647 w 329"/>
              <a:gd name="T7" fmla="*/ 2147483647 h 211"/>
              <a:gd name="T8" fmla="*/ 2147483647 w 329"/>
              <a:gd name="T9" fmla="*/ 2147483647 h 211"/>
              <a:gd name="T10" fmla="*/ 2147483647 w 329"/>
              <a:gd name="T11" fmla="*/ 2147483647 h 211"/>
              <a:gd name="T12" fmla="*/ 2147483647 w 329"/>
              <a:gd name="T13" fmla="*/ 2147483647 h 211"/>
              <a:gd name="T14" fmla="*/ 2147483647 w 329"/>
              <a:gd name="T15" fmla="*/ 2147483647 h 211"/>
              <a:gd name="T16" fmla="*/ 2147483647 w 329"/>
              <a:gd name="T17" fmla="*/ 2147483647 h 211"/>
              <a:gd name="T18" fmla="*/ 2147483647 w 329"/>
              <a:gd name="T19" fmla="*/ 2147483647 h 211"/>
              <a:gd name="T20" fmla="*/ 2147483647 w 329"/>
              <a:gd name="T21" fmla="*/ 2147483647 h 211"/>
              <a:gd name="T22" fmla="*/ 2147483647 w 329"/>
              <a:gd name="T23" fmla="*/ 2147483647 h 211"/>
              <a:gd name="T24" fmla="*/ 2147483647 w 329"/>
              <a:gd name="T25" fmla="*/ 2147483647 h 211"/>
              <a:gd name="T26" fmla="*/ 2147483647 w 329"/>
              <a:gd name="T27" fmla="*/ 2147483647 h 211"/>
              <a:gd name="T28" fmla="*/ 0 w 329"/>
              <a:gd name="T29" fmla="*/ 2147483647 h 211"/>
              <a:gd name="T30" fmla="*/ 0 w 329"/>
              <a:gd name="T31" fmla="*/ 2147483647 h 211"/>
              <a:gd name="T32" fmla="*/ 0 w 329"/>
              <a:gd name="T33" fmla="*/ 2147483647 h 211"/>
              <a:gd name="T34" fmla="*/ 0 w 329"/>
              <a:gd name="T35" fmla="*/ 2147483647 h 211"/>
              <a:gd name="T36" fmla="*/ 0 w 329"/>
              <a:gd name="T37" fmla="*/ 2147483647 h 211"/>
              <a:gd name="T38" fmla="*/ 0 w 329"/>
              <a:gd name="T39" fmla="*/ 2147483647 h 211"/>
              <a:gd name="T40" fmla="*/ 0 w 329"/>
              <a:gd name="T41" fmla="*/ 2147483647 h 211"/>
              <a:gd name="T42" fmla="*/ 0 w 329"/>
              <a:gd name="T43" fmla="*/ 2147483647 h 211"/>
              <a:gd name="T44" fmla="*/ 2147483647 w 329"/>
              <a:gd name="T45" fmla="*/ 2147483647 h 211"/>
              <a:gd name="T46" fmla="*/ 2147483647 w 329"/>
              <a:gd name="T47" fmla="*/ 2147483647 h 211"/>
              <a:gd name="T48" fmla="*/ 2147483647 w 329"/>
              <a:gd name="T49" fmla="*/ 2147483647 h 211"/>
              <a:gd name="T50" fmla="*/ 2147483647 w 329"/>
              <a:gd name="T51" fmla="*/ 2147483647 h 211"/>
              <a:gd name="T52" fmla="*/ 2147483647 w 329"/>
              <a:gd name="T53" fmla="*/ 2147483647 h 211"/>
              <a:gd name="T54" fmla="*/ 2147483647 w 329"/>
              <a:gd name="T55" fmla="*/ 2147483647 h 211"/>
              <a:gd name="T56" fmla="*/ 2147483647 w 329"/>
              <a:gd name="T57" fmla="*/ 2147483647 h 211"/>
              <a:gd name="T58" fmla="*/ 2147483647 w 329"/>
              <a:gd name="T59" fmla="*/ 2147483647 h 211"/>
              <a:gd name="T60" fmla="*/ 2147483647 w 329"/>
              <a:gd name="T61" fmla="*/ 2147483647 h 211"/>
              <a:gd name="T62" fmla="*/ 2147483647 w 329"/>
              <a:gd name="T63" fmla="*/ 2147483647 h 211"/>
              <a:gd name="T64" fmla="*/ 2147483647 w 329"/>
              <a:gd name="T65" fmla="*/ 2147483647 h 211"/>
              <a:gd name="T66" fmla="*/ 2147483647 w 329"/>
              <a:gd name="T67" fmla="*/ 2147483647 h 211"/>
              <a:gd name="T68" fmla="*/ 2147483647 w 329"/>
              <a:gd name="T69" fmla="*/ 2147483647 h 211"/>
              <a:gd name="T70" fmla="*/ 2147483647 w 329"/>
              <a:gd name="T71" fmla="*/ 2147483647 h 211"/>
              <a:gd name="T72" fmla="*/ 2147483647 w 329"/>
              <a:gd name="T73" fmla="*/ 2147483647 h 211"/>
              <a:gd name="T74" fmla="*/ 2147483647 w 329"/>
              <a:gd name="T75" fmla="*/ 2147483647 h 211"/>
              <a:gd name="T76" fmla="*/ 2147483647 w 329"/>
              <a:gd name="T77" fmla="*/ 2147483647 h 211"/>
              <a:gd name="T78" fmla="*/ 2147483647 w 329"/>
              <a:gd name="T79" fmla="*/ 2147483647 h 211"/>
              <a:gd name="T80" fmla="*/ 2147483647 w 329"/>
              <a:gd name="T81" fmla="*/ 2147483647 h 211"/>
              <a:gd name="T82" fmla="*/ 2147483647 w 329"/>
              <a:gd name="T83" fmla="*/ 2147483647 h 211"/>
              <a:gd name="T84" fmla="*/ 2147483647 w 329"/>
              <a:gd name="T85" fmla="*/ 2147483647 h 211"/>
              <a:gd name="T86" fmla="*/ 2147483647 w 329"/>
              <a:gd name="T87" fmla="*/ 2147483647 h 211"/>
              <a:gd name="T88" fmla="*/ 2147483647 w 329"/>
              <a:gd name="T89" fmla="*/ 2147483647 h 211"/>
              <a:gd name="T90" fmla="*/ 2147483647 w 329"/>
              <a:gd name="T91" fmla="*/ 2147483647 h 211"/>
              <a:gd name="T92" fmla="*/ 2147483647 w 329"/>
              <a:gd name="T93" fmla="*/ 2147483647 h 211"/>
              <a:gd name="T94" fmla="*/ 2147483647 w 329"/>
              <a:gd name="T95" fmla="*/ 2147483647 h 211"/>
              <a:gd name="T96" fmla="*/ 2147483647 w 329"/>
              <a:gd name="T97" fmla="*/ 2147483647 h 211"/>
              <a:gd name="T98" fmla="*/ 2147483647 w 329"/>
              <a:gd name="T99" fmla="*/ 2147483647 h 211"/>
              <a:gd name="T100" fmla="*/ 2147483647 w 329"/>
              <a:gd name="T101" fmla="*/ 2147483647 h 211"/>
              <a:gd name="T102" fmla="*/ 2147483647 w 329"/>
              <a:gd name="T103" fmla="*/ 2147483647 h 211"/>
              <a:gd name="T104" fmla="*/ 2147483647 w 329"/>
              <a:gd name="T105" fmla="*/ 2147483647 h 211"/>
              <a:gd name="T106" fmla="*/ 2147483647 w 329"/>
              <a:gd name="T107" fmla="*/ 2147483647 h 211"/>
              <a:gd name="T108" fmla="*/ 2147483647 w 329"/>
              <a:gd name="T109" fmla="*/ 2147483647 h 211"/>
              <a:gd name="T110" fmla="*/ 2147483647 w 329"/>
              <a:gd name="T111" fmla="*/ 2147483647 h 211"/>
              <a:gd name="T112" fmla="*/ 2147483647 w 329"/>
              <a:gd name="T113" fmla="*/ 2147483647 h 211"/>
              <a:gd name="T114" fmla="*/ 2147483647 w 329"/>
              <a:gd name="T115" fmla="*/ 2147483647 h 211"/>
              <a:gd name="T116" fmla="*/ 2147483647 w 329"/>
              <a:gd name="T117" fmla="*/ 2147483647 h 211"/>
              <a:gd name="T118" fmla="*/ 2147483647 w 329"/>
              <a:gd name="T119" fmla="*/ 2147483647 h 21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29"/>
              <a:gd name="T181" fmla="*/ 0 h 211"/>
              <a:gd name="T182" fmla="*/ 329 w 329"/>
              <a:gd name="T183" fmla="*/ 211 h 21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29" h="211">
                <a:moveTo>
                  <a:pt x="163" y="30"/>
                </a:moveTo>
                <a:lnTo>
                  <a:pt x="156" y="5"/>
                </a:lnTo>
                <a:lnTo>
                  <a:pt x="154" y="4"/>
                </a:lnTo>
                <a:lnTo>
                  <a:pt x="150" y="2"/>
                </a:lnTo>
                <a:lnTo>
                  <a:pt x="144" y="0"/>
                </a:lnTo>
                <a:lnTo>
                  <a:pt x="139" y="2"/>
                </a:lnTo>
                <a:lnTo>
                  <a:pt x="131" y="5"/>
                </a:lnTo>
                <a:lnTo>
                  <a:pt x="123" y="11"/>
                </a:lnTo>
                <a:lnTo>
                  <a:pt x="120" y="13"/>
                </a:lnTo>
                <a:lnTo>
                  <a:pt x="118" y="15"/>
                </a:lnTo>
                <a:lnTo>
                  <a:pt x="114" y="13"/>
                </a:lnTo>
                <a:lnTo>
                  <a:pt x="106" y="11"/>
                </a:lnTo>
                <a:lnTo>
                  <a:pt x="97" y="5"/>
                </a:lnTo>
                <a:lnTo>
                  <a:pt x="89" y="4"/>
                </a:lnTo>
                <a:lnTo>
                  <a:pt x="82" y="5"/>
                </a:lnTo>
                <a:lnTo>
                  <a:pt x="76" y="11"/>
                </a:lnTo>
                <a:lnTo>
                  <a:pt x="68" y="17"/>
                </a:lnTo>
                <a:lnTo>
                  <a:pt x="59" y="28"/>
                </a:lnTo>
                <a:lnTo>
                  <a:pt x="51" y="34"/>
                </a:lnTo>
                <a:lnTo>
                  <a:pt x="44" y="40"/>
                </a:lnTo>
                <a:lnTo>
                  <a:pt x="34" y="45"/>
                </a:lnTo>
                <a:lnTo>
                  <a:pt x="28" y="53"/>
                </a:lnTo>
                <a:lnTo>
                  <a:pt x="21" y="57"/>
                </a:lnTo>
                <a:lnTo>
                  <a:pt x="15" y="62"/>
                </a:lnTo>
                <a:lnTo>
                  <a:pt x="9" y="64"/>
                </a:lnTo>
                <a:lnTo>
                  <a:pt x="9" y="66"/>
                </a:lnTo>
                <a:lnTo>
                  <a:pt x="7" y="66"/>
                </a:lnTo>
                <a:lnTo>
                  <a:pt x="4" y="70"/>
                </a:lnTo>
                <a:lnTo>
                  <a:pt x="2" y="74"/>
                </a:lnTo>
                <a:lnTo>
                  <a:pt x="2" y="80"/>
                </a:lnTo>
                <a:lnTo>
                  <a:pt x="0" y="87"/>
                </a:lnTo>
                <a:lnTo>
                  <a:pt x="0" y="99"/>
                </a:lnTo>
                <a:lnTo>
                  <a:pt x="0" y="102"/>
                </a:lnTo>
                <a:lnTo>
                  <a:pt x="0" y="110"/>
                </a:lnTo>
                <a:lnTo>
                  <a:pt x="0" y="116"/>
                </a:lnTo>
                <a:lnTo>
                  <a:pt x="0" y="123"/>
                </a:lnTo>
                <a:lnTo>
                  <a:pt x="0" y="129"/>
                </a:lnTo>
                <a:lnTo>
                  <a:pt x="0" y="137"/>
                </a:lnTo>
                <a:lnTo>
                  <a:pt x="0" y="144"/>
                </a:lnTo>
                <a:lnTo>
                  <a:pt x="2" y="152"/>
                </a:lnTo>
                <a:lnTo>
                  <a:pt x="2" y="158"/>
                </a:lnTo>
                <a:lnTo>
                  <a:pt x="2" y="165"/>
                </a:lnTo>
                <a:lnTo>
                  <a:pt x="2" y="169"/>
                </a:lnTo>
                <a:lnTo>
                  <a:pt x="2" y="175"/>
                </a:lnTo>
                <a:lnTo>
                  <a:pt x="4" y="180"/>
                </a:lnTo>
                <a:lnTo>
                  <a:pt x="4" y="184"/>
                </a:lnTo>
                <a:lnTo>
                  <a:pt x="7" y="186"/>
                </a:lnTo>
                <a:lnTo>
                  <a:pt x="13" y="190"/>
                </a:lnTo>
                <a:lnTo>
                  <a:pt x="21" y="192"/>
                </a:lnTo>
                <a:lnTo>
                  <a:pt x="28" y="196"/>
                </a:lnTo>
                <a:lnTo>
                  <a:pt x="40" y="197"/>
                </a:lnTo>
                <a:lnTo>
                  <a:pt x="45" y="199"/>
                </a:lnTo>
                <a:lnTo>
                  <a:pt x="51" y="199"/>
                </a:lnTo>
                <a:lnTo>
                  <a:pt x="59" y="201"/>
                </a:lnTo>
                <a:lnTo>
                  <a:pt x="64" y="203"/>
                </a:lnTo>
                <a:lnTo>
                  <a:pt x="72" y="203"/>
                </a:lnTo>
                <a:lnTo>
                  <a:pt x="78" y="203"/>
                </a:lnTo>
                <a:lnTo>
                  <a:pt x="85" y="203"/>
                </a:lnTo>
                <a:lnTo>
                  <a:pt x="93" y="203"/>
                </a:lnTo>
                <a:lnTo>
                  <a:pt x="99" y="201"/>
                </a:lnTo>
                <a:lnTo>
                  <a:pt x="106" y="199"/>
                </a:lnTo>
                <a:lnTo>
                  <a:pt x="114" y="199"/>
                </a:lnTo>
                <a:lnTo>
                  <a:pt x="123" y="199"/>
                </a:lnTo>
                <a:lnTo>
                  <a:pt x="129" y="197"/>
                </a:lnTo>
                <a:lnTo>
                  <a:pt x="137" y="197"/>
                </a:lnTo>
                <a:lnTo>
                  <a:pt x="142" y="196"/>
                </a:lnTo>
                <a:lnTo>
                  <a:pt x="150" y="196"/>
                </a:lnTo>
                <a:lnTo>
                  <a:pt x="158" y="194"/>
                </a:lnTo>
                <a:lnTo>
                  <a:pt x="163" y="194"/>
                </a:lnTo>
                <a:lnTo>
                  <a:pt x="171" y="194"/>
                </a:lnTo>
                <a:lnTo>
                  <a:pt x="178" y="196"/>
                </a:lnTo>
                <a:lnTo>
                  <a:pt x="186" y="196"/>
                </a:lnTo>
                <a:lnTo>
                  <a:pt x="194" y="196"/>
                </a:lnTo>
                <a:lnTo>
                  <a:pt x="197" y="196"/>
                </a:lnTo>
                <a:lnTo>
                  <a:pt x="203" y="196"/>
                </a:lnTo>
                <a:lnTo>
                  <a:pt x="205" y="196"/>
                </a:lnTo>
                <a:lnTo>
                  <a:pt x="207" y="197"/>
                </a:lnTo>
                <a:lnTo>
                  <a:pt x="213" y="197"/>
                </a:lnTo>
                <a:lnTo>
                  <a:pt x="218" y="199"/>
                </a:lnTo>
                <a:lnTo>
                  <a:pt x="228" y="203"/>
                </a:lnTo>
                <a:lnTo>
                  <a:pt x="237" y="203"/>
                </a:lnTo>
                <a:lnTo>
                  <a:pt x="249" y="205"/>
                </a:lnTo>
                <a:lnTo>
                  <a:pt x="258" y="207"/>
                </a:lnTo>
                <a:lnTo>
                  <a:pt x="270" y="209"/>
                </a:lnTo>
                <a:lnTo>
                  <a:pt x="279" y="209"/>
                </a:lnTo>
                <a:lnTo>
                  <a:pt x="291" y="209"/>
                </a:lnTo>
                <a:lnTo>
                  <a:pt x="298" y="209"/>
                </a:lnTo>
                <a:lnTo>
                  <a:pt x="310" y="209"/>
                </a:lnTo>
                <a:lnTo>
                  <a:pt x="315" y="209"/>
                </a:lnTo>
                <a:lnTo>
                  <a:pt x="323" y="211"/>
                </a:lnTo>
                <a:lnTo>
                  <a:pt x="327" y="211"/>
                </a:lnTo>
                <a:lnTo>
                  <a:pt x="329" y="211"/>
                </a:lnTo>
                <a:lnTo>
                  <a:pt x="293" y="110"/>
                </a:lnTo>
                <a:lnTo>
                  <a:pt x="291" y="110"/>
                </a:lnTo>
                <a:lnTo>
                  <a:pt x="287" y="110"/>
                </a:lnTo>
                <a:lnTo>
                  <a:pt x="281" y="110"/>
                </a:lnTo>
                <a:lnTo>
                  <a:pt x="274" y="112"/>
                </a:lnTo>
                <a:lnTo>
                  <a:pt x="266" y="114"/>
                </a:lnTo>
                <a:lnTo>
                  <a:pt x="258" y="116"/>
                </a:lnTo>
                <a:lnTo>
                  <a:pt x="249" y="118"/>
                </a:lnTo>
                <a:lnTo>
                  <a:pt x="243" y="120"/>
                </a:lnTo>
                <a:lnTo>
                  <a:pt x="235" y="120"/>
                </a:lnTo>
                <a:lnTo>
                  <a:pt x="230" y="120"/>
                </a:lnTo>
                <a:lnTo>
                  <a:pt x="224" y="118"/>
                </a:lnTo>
                <a:lnTo>
                  <a:pt x="222" y="118"/>
                </a:lnTo>
                <a:lnTo>
                  <a:pt x="216" y="116"/>
                </a:lnTo>
                <a:lnTo>
                  <a:pt x="215" y="116"/>
                </a:lnTo>
                <a:lnTo>
                  <a:pt x="213" y="116"/>
                </a:lnTo>
                <a:lnTo>
                  <a:pt x="207" y="120"/>
                </a:lnTo>
                <a:lnTo>
                  <a:pt x="199" y="125"/>
                </a:lnTo>
                <a:lnTo>
                  <a:pt x="192" y="131"/>
                </a:lnTo>
                <a:lnTo>
                  <a:pt x="182" y="135"/>
                </a:lnTo>
                <a:lnTo>
                  <a:pt x="175" y="139"/>
                </a:lnTo>
                <a:lnTo>
                  <a:pt x="167" y="140"/>
                </a:lnTo>
                <a:lnTo>
                  <a:pt x="144" y="110"/>
                </a:lnTo>
                <a:lnTo>
                  <a:pt x="133" y="95"/>
                </a:lnTo>
                <a:lnTo>
                  <a:pt x="131" y="45"/>
                </a:lnTo>
                <a:lnTo>
                  <a:pt x="163" y="30"/>
                </a:lnTo>
                <a:close/>
              </a:path>
            </a:pathLst>
          </a:custGeom>
          <a:solidFill>
            <a:srgbClr val="FFEB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50185" name="Freeform 239"/>
          <p:cNvSpPr>
            <a:spLocks/>
          </p:cNvSpPr>
          <p:nvPr/>
        </p:nvSpPr>
        <p:spPr bwMode="auto">
          <a:xfrm>
            <a:off x="8837613" y="2224088"/>
            <a:ext cx="42862" cy="58737"/>
          </a:xfrm>
          <a:custGeom>
            <a:avLst/>
            <a:gdLst>
              <a:gd name="T0" fmla="*/ 0 w 74"/>
              <a:gd name="T1" fmla="*/ 0 h 127"/>
              <a:gd name="T2" fmla="*/ 2147483647 w 74"/>
              <a:gd name="T3" fmla="*/ 2147483647 h 127"/>
              <a:gd name="T4" fmla="*/ 2147483647 w 74"/>
              <a:gd name="T5" fmla="*/ 2147483647 h 127"/>
              <a:gd name="T6" fmla="*/ 2147483647 w 74"/>
              <a:gd name="T7" fmla="*/ 2147483647 h 127"/>
              <a:gd name="T8" fmla="*/ 2147483647 w 74"/>
              <a:gd name="T9" fmla="*/ 2147483647 h 127"/>
              <a:gd name="T10" fmla="*/ 2147483647 w 74"/>
              <a:gd name="T11" fmla="*/ 2147483647 h 127"/>
              <a:gd name="T12" fmla="*/ 2147483647 w 74"/>
              <a:gd name="T13" fmla="*/ 2147483647 h 127"/>
              <a:gd name="T14" fmla="*/ 0 w 74"/>
              <a:gd name="T15" fmla="*/ 0 h 127"/>
              <a:gd name="T16" fmla="*/ 0 w 74"/>
              <a:gd name="T17" fmla="*/ 0 h 1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4"/>
              <a:gd name="T28" fmla="*/ 0 h 127"/>
              <a:gd name="T29" fmla="*/ 74 w 74"/>
              <a:gd name="T30" fmla="*/ 127 h 1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4" h="127">
                <a:moveTo>
                  <a:pt x="0" y="0"/>
                </a:moveTo>
                <a:lnTo>
                  <a:pt x="42" y="6"/>
                </a:lnTo>
                <a:lnTo>
                  <a:pt x="59" y="15"/>
                </a:lnTo>
                <a:lnTo>
                  <a:pt x="38" y="32"/>
                </a:lnTo>
                <a:lnTo>
                  <a:pt x="40" y="78"/>
                </a:lnTo>
                <a:lnTo>
                  <a:pt x="74" y="127"/>
                </a:lnTo>
                <a:lnTo>
                  <a:pt x="4" y="86"/>
                </a:lnTo>
                <a:lnTo>
                  <a:pt x="0" y="0"/>
                </a:lnTo>
                <a:close/>
              </a:path>
            </a:pathLst>
          </a:custGeom>
          <a:solidFill>
            <a:srgbClr val="F59E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50186" name="Freeform 240"/>
          <p:cNvSpPr>
            <a:spLocks/>
          </p:cNvSpPr>
          <p:nvPr/>
        </p:nvSpPr>
        <p:spPr bwMode="auto">
          <a:xfrm>
            <a:off x="8783638" y="2236788"/>
            <a:ext cx="184150" cy="87312"/>
          </a:xfrm>
          <a:custGeom>
            <a:avLst/>
            <a:gdLst>
              <a:gd name="T0" fmla="*/ 0 w 325"/>
              <a:gd name="T1" fmla="*/ 2147483647 h 190"/>
              <a:gd name="T2" fmla="*/ 0 w 325"/>
              <a:gd name="T3" fmla="*/ 2147483647 h 190"/>
              <a:gd name="T4" fmla="*/ 2147483647 w 325"/>
              <a:gd name="T5" fmla="*/ 2147483647 h 190"/>
              <a:gd name="T6" fmla="*/ 2147483647 w 325"/>
              <a:gd name="T7" fmla="*/ 2147483647 h 190"/>
              <a:gd name="T8" fmla="*/ 2147483647 w 325"/>
              <a:gd name="T9" fmla="*/ 0 h 190"/>
              <a:gd name="T10" fmla="*/ 2147483647 w 325"/>
              <a:gd name="T11" fmla="*/ 2147483647 h 190"/>
              <a:gd name="T12" fmla="*/ 2147483647 w 325"/>
              <a:gd name="T13" fmla="*/ 2147483647 h 190"/>
              <a:gd name="T14" fmla="*/ 2147483647 w 325"/>
              <a:gd name="T15" fmla="*/ 2147483647 h 190"/>
              <a:gd name="T16" fmla="*/ 2147483647 w 325"/>
              <a:gd name="T17" fmla="*/ 2147483647 h 190"/>
              <a:gd name="T18" fmla="*/ 2147483647 w 325"/>
              <a:gd name="T19" fmla="*/ 2147483647 h 190"/>
              <a:gd name="T20" fmla="*/ 2147483647 w 325"/>
              <a:gd name="T21" fmla="*/ 2147483647 h 190"/>
              <a:gd name="T22" fmla="*/ 2147483647 w 325"/>
              <a:gd name="T23" fmla="*/ 2147483647 h 190"/>
              <a:gd name="T24" fmla="*/ 2147483647 w 325"/>
              <a:gd name="T25" fmla="*/ 2147483647 h 190"/>
              <a:gd name="T26" fmla="*/ 2147483647 w 325"/>
              <a:gd name="T27" fmla="*/ 2147483647 h 190"/>
              <a:gd name="T28" fmla="*/ 2147483647 w 325"/>
              <a:gd name="T29" fmla="*/ 2147483647 h 190"/>
              <a:gd name="T30" fmla="*/ 2147483647 w 325"/>
              <a:gd name="T31" fmla="*/ 2147483647 h 190"/>
              <a:gd name="T32" fmla="*/ 2147483647 w 325"/>
              <a:gd name="T33" fmla="*/ 2147483647 h 190"/>
              <a:gd name="T34" fmla="*/ 2147483647 w 325"/>
              <a:gd name="T35" fmla="*/ 2147483647 h 190"/>
              <a:gd name="T36" fmla="*/ 2147483647 w 325"/>
              <a:gd name="T37" fmla="*/ 2147483647 h 190"/>
              <a:gd name="T38" fmla="*/ 2147483647 w 325"/>
              <a:gd name="T39" fmla="*/ 2147483647 h 190"/>
              <a:gd name="T40" fmla="*/ 2147483647 w 325"/>
              <a:gd name="T41" fmla="*/ 2147483647 h 190"/>
              <a:gd name="T42" fmla="*/ 2147483647 w 325"/>
              <a:gd name="T43" fmla="*/ 2147483647 h 190"/>
              <a:gd name="T44" fmla="*/ 2147483647 w 325"/>
              <a:gd name="T45" fmla="*/ 2147483647 h 190"/>
              <a:gd name="T46" fmla="*/ 2147483647 w 325"/>
              <a:gd name="T47" fmla="*/ 2147483647 h 190"/>
              <a:gd name="T48" fmla="*/ 2147483647 w 325"/>
              <a:gd name="T49" fmla="*/ 2147483647 h 190"/>
              <a:gd name="T50" fmla="*/ 2147483647 w 325"/>
              <a:gd name="T51" fmla="*/ 2147483647 h 190"/>
              <a:gd name="T52" fmla="*/ 2147483647 w 325"/>
              <a:gd name="T53" fmla="*/ 2147483647 h 190"/>
              <a:gd name="T54" fmla="*/ 2147483647 w 325"/>
              <a:gd name="T55" fmla="*/ 2147483647 h 190"/>
              <a:gd name="T56" fmla="*/ 2147483647 w 325"/>
              <a:gd name="T57" fmla="*/ 2147483647 h 190"/>
              <a:gd name="T58" fmla="*/ 2147483647 w 325"/>
              <a:gd name="T59" fmla="*/ 2147483647 h 190"/>
              <a:gd name="T60" fmla="*/ 2147483647 w 325"/>
              <a:gd name="T61" fmla="*/ 2147483647 h 190"/>
              <a:gd name="T62" fmla="*/ 2147483647 w 325"/>
              <a:gd name="T63" fmla="*/ 2147483647 h 190"/>
              <a:gd name="T64" fmla="*/ 2147483647 w 325"/>
              <a:gd name="T65" fmla="*/ 2147483647 h 190"/>
              <a:gd name="T66" fmla="*/ 2147483647 w 325"/>
              <a:gd name="T67" fmla="*/ 2147483647 h 190"/>
              <a:gd name="T68" fmla="*/ 2147483647 w 325"/>
              <a:gd name="T69" fmla="*/ 2147483647 h 190"/>
              <a:gd name="T70" fmla="*/ 2147483647 w 325"/>
              <a:gd name="T71" fmla="*/ 2147483647 h 190"/>
              <a:gd name="T72" fmla="*/ 2147483647 w 325"/>
              <a:gd name="T73" fmla="*/ 2147483647 h 190"/>
              <a:gd name="T74" fmla="*/ 2147483647 w 325"/>
              <a:gd name="T75" fmla="*/ 2147483647 h 190"/>
              <a:gd name="T76" fmla="*/ 2147483647 w 325"/>
              <a:gd name="T77" fmla="*/ 2147483647 h 190"/>
              <a:gd name="T78" fmla="*/ 2147483647 w 325"/>
              <a:gd name="T79" fmla="*/ 2147483647 h 190"/>
              <a:gd name="T80" fmla="*/ 2147483647 w 325"/>
              <a:gd name="T81" fmla="*/ 2147483647 h 190"/>
              <a:gd name="T82" fmla="*/ 2147483647 w 325"/>
              <a:gd name="T83" fmla="*/ 2147483647 h 190"/>
              <a:gd name="T84" fmla="*/ 2147483647 w 325"/>
              <a:gd name="T85" fmla="*/ 2147483647 h 190"/>
              <a:gd name="T86" fmla="*/ 2147483647 w 325"/>
              <a:gd name="T87" fmla="*/ 2147483647 h 190"/>
              <a:gd name="T88" fmla="*/ 2147483647 w 325"/>
              <a:gd name="T89" fmla="*/ 2147483647 h 190"/>
              <a:gd name="T90" fmla="*/ 2147483647 w 325"/>
              <a:gd name="T91" fmla="*/ 2147483647 h 190"/>
              <a:gd name="T92" fmla="*/ 2147483647 w 325"/>
              <a:gd name="T93" fmla="*/ 2147483647 h 190"/>
              <a:gd name="T94" fmla="*/ 2147483647 w 325"/>
              <a:gd name="T95" fmla="*/ 2147483647 h 190"/>
              <a:gd name="T96" fmla="*/ 2147483647 w 325"/>
              <a:gd name="T97" fmla="*/ 2147483647 h 190"/>
              <a:gd name="T98" fmla="*/ 2147483647 w 325"/>
              <a:gd name="T99" fmla="*/ 2147483647 h 190"/>
              <a:gd name="T100" fmla="*/ 2147483647 w 325"/>
              <a:gd name="T101" fmla="*/ 2147483647 h 190"/>
              <a:gd name="T102" fmla="*/ 2147483647 w 325"/>
              <a:gd name="T103" fmla="*/ 2147483647 h 190"/>
              <a:gd name="T104" fmla="*/ 2147483647 w 325"/>
              <a:gd name="T105" fmla="*/ 2147483647 h 190"/>
              <a:gd name="T106" fmla="*/ 2147483647 w 325"/>
              <a:gd name="T107" fmla="*/ 2147483647 h 190"/>
              <a:gd name="T108" fmla="*/ 2147483647 w 325"/>
              <a:gd name="T109" fmla="*/ 2147483647 h 190"/>
              <a:gd name="T110" fmla="*/ 2147483647 w 325"/>
              <a:gd name="T111" fmla="*/ 2147483647 h 190"/>
              <a:gd name="T112" fmla="*/ 2147483647 w 325"/>
              <a:gd name="T113" fmla="*/ 2147483647 h 190"/>
              <a:gd name="T114" fmla="*/ 2147483647 w 325"/>
              <a:gd name="T115" fmla="*/ 2147483647 h 190"/>
              <a:gd name="T116" fmla="*/ 0 w 325"/>
              <a:gd name="T117" fmla="*/ 2147483647 h 190"/>
              <a:gd name="T118" fmla="*/ 0 w 325"/>
              <a:gd name="T119" fmla="*/ 2147483647 h 1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25"/>
              <a:gd name="T181" fmla="*/ 0 h 190"/>
              <a:gd name="T182" fmla="*/ 325 w 325"/>
              <a:gd name="T183" fmla="*/ 190 h 19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25" h="190">
                <a:moveTo>
                  <a:pt x="0" y="85"/>
                </a:moveTo>
                <a:lnTo>
                  <a:pt x="2" y="57"/>
                </a:lnTo>
                <a:lnTo>
                  <a:pt x="30" y="22"/>
                </a:lnTo>
                <a:lnTo>
                  <a:pt x="46" y="64"/>
                </a:lnTo>
                <a:lnTo>
                  <a:pt x="70" y="0"/>
                </a:lnTo>
                <a:lnTo>
                  <a:pt x="70" y="87"/>
                </a:lnTo>
                <a:lnTo>
                  <a:pt x="97" y="81"/>
                </a:lnTo>
                <a:lnTo>
                  <a:pt x="180" y="97"/>
                </a:lnTo>
                <a:lnTo>
                  <a:pt x="230" y="100"/>
                </a:lnTo>
                <a:lnTo>
                  <a:pt x="308" y="93"/>
                </a:lnTo>
                <a:lnTo>
                  <a:pt x="325" y="190"/>
                </a:lnTo>
                <a:lnTo>
                  <a:pt x="321" y="186"/>
                </a:lnTo>
                <a:lnTo>
                  <a:pt x="315" y="184"/>
                </a:lnTo>
                <a:lnTo>
                  <a:pt x="310" y="182"/>
                </a:lnTo>
                <a:lnTo>
                  <a:pt x="306" y="180"/>
                </a:lnTo>
                <a:lnTo>
                  <a:pt x="300" y="178"/>
                </a:lnTo>
                <a:lnTo>
                  <a:pt x="295" y="176"/>
                </a:lnTo>
                <a:lnTo>
                  <a:pt x="287" y="173"/>
                </a:lnTo>
                <a:lnTo>
                  <a:pt x="279" y="173"/>
                </a:lnTo>
                <a:lnTo>
                  <a:pt x="272" y="169"/>
                </a:lnTo>
                <a:lnTo>
                  <a:pt x="264" y="169"/>
                </a:lnTo>
                <a:lnTo>
                  <a:pt x="255" y="167"/>
                </a:lnTo>
                <a:lnTo>
                  <a:pt x="247" y="165"/>
                </a:lnTo>
                <a:lnTo>
                  <a:pt x="239" y="163"/>
                </a:lnTo>
                <a:lnTo>
                  <a:pt x="232" y="163"/>
                </a:lnTo>
                <a:lnTo>
                  <a:pt x="222" y="163"/>
                </a:lnTo>
                <a:lnTo>
                  <a:pt x="215" y="161"/>
                </a:lnTo>
                <a:lnTo>
                  <a:pt x="205" y="161"/>
                </a:lnTo>
                <a:lnTo>
                  <a:pt x="199" y="161"/>
                </a:lnTo>
                <a:lnTo>
                  <a:pt x="190" y="157"/>
                </a:lnTo>
                <a:lnTo>
                  <a:pt x="184" y="157"/>
                </a:lnTo>
                <a:lnTo>
                  <a:pt x="177" y="155"/>
                </a:lnTo>
                <a:lnTo>
                  <a:pt x="171" y="155"/>
                </a:lnTo>
                <a:lnTo>
                  <a:pt x="160" y="154"/>
                </a:lnTo>
                <a:lnTo>
                  <a:pt x="154" y="154"/>
                </a:lnTo>
                <a:lnTo>
                  <a:pt x="148" y="152"/>
                </a:lnTo>
                <a:lnTo>
                  <a:pt x="146" y="152"/>
                </a:lnTo>
                <a:lnTo>
                  <a:pt x="144" y="152"/>
                </a:lnTo>
                <a:lnTo>
                  <a:pt x="139" y="154"/>
                </a:lnTo>
                <a:lnTo>
                  <a:pt x="131" y="154"/>
                </a:lnTo>
                <a:lnTo>
                  <a:pt x="120" y="157"/>
                </a:lnTo>
                <a:lnTo>
                  <a:pt x="114" y="157"/>
                </a:lnTo>
                <a:lnTo>
                  <a:pt x="106" y="157"/>
                </a:lnTo>
                <a:lnTo>
                  <a:pt x="101" y="159"/>
                </a:lnTo>
                <a:lnTo>
                  <a:pt x="95" y="161"/>
                </a:lnTo>
                <a:lnTo>
                  <a:pt x="87" y="161"/>
                </a:lnTo>
                <a:lnTo>
                  <a:pt x="80" y="161"/>
                </a:lnTo>
                <a:lnTo>
                  <a:pt x="74" y="161"/>
                </a:lnTo>
                <a:lnTo>
                  <a:pt x="66" y="161"/>
                </a:lnTo>
                <a:lnTo>
                  <a:pt x="61" y="159"/>
                </a:lnTo>
                <a:lnTo>
                  <a:pt x="53" y="157"/>
                </a:lnTo>
                <a:lnTo>
                  <a:pt x="47" y="157"/>
                </a:lnTo>
                <a:lnTo>
                  <a:pt x="42" y="155"/>
                </a:lnTo>
                <a:lnTo>
                  <a:pt x="30" y="154"/>
                </a:lnTo>
                <a:lnTo>
                  <a:pt x="23" y="150"/>
                </a:lnTo>
                <a:lnTo>
                  <a:pt x="15" y="148"/>
                </a:lnTo>
                <a:lnTo>
                  <a:pt x="9" y="144"/>
                </a:lnTo>
                <a:lnTo>
                  <a:pt x="6" y="142"/>
                </a:lnTo>
                <a:lnTo>
                  <a:pt x="0" y="85"/>
                </a:lnTo>
                <a:close/>
              </a:path>
            </a:pathLst>
          </a:custGeom>
          <a:solidFill>
            <a:srgbClr val="F59E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grpSp>
        <p:nvGrpSpPr>
          <p:cNvPr id="50187" name="Group 599"/>
          <p:cNvGrpSpPr>
            <a:grpSpLocks/>
          </p:cNvGrpSpPr>
          <p:nvPr/>
        </p:nvGrpSpPr>
        <p:grpSpPr bwMode="auto">
          <a:xfrm>
            <a:off x="799306" y="2001838"/>
            <a:ext cx="7512050" cy="3878262"/>
            <a:chOff x="597" y="1207"/>
            <a:chExt cx="4807" cy="2709"/>
          </a:xfrm>
        </p:grpSpPr>
        <p:sp>
          <p:nvSpPr>
            <p:cNvPr id="76814" name="Freeform 175"/>
            <p:cNvSpPr>
              <a:spLocks/>
            </p:cNvSpPr>
            <p:nvPr/>
          </p:nvSpPr>
          <p:spPr bwMode="auto">
            <a:xfrm>
              <a:off x="4840" y="1474"/>
              <a:ext cx="564" cy="315"/>
            </a:xfrm>
            <a:custGeom>
              <a:avLst/>
              <a:gdLst>
                <a:gd name="T0" fmla="*/ 5 w 1570"/>
                <a:gd name="T1" fmla="*/ 0 h 1084"/>
                <a:gd name="T2" fmla="*/ 4 w 1570"/>
                <a:gd name="T3" fmla="*/ 0 h 1084"/>
                <a:gd name="T4" fmla="*/ 4 w 1570"/>
                <a:gd name="T5" fmla="*/ 0 h 1084"/>
                <a:gd name="T6" fmla="*/ 4 w 1570"/>
                <a:gd name="T7" fmla="*/ 0 h 1084"/>
                <a:gd name="T8" fmla="*/ 4 w 1570"/>
                <a:gd name="T9" fmla="*/ 0 h 1084"/>
                <a:gd name="T10" fmla="*/ 4 w 1570"/>
                <a:gd name="T11" fmla="*/ 0 h 1084"/>
                <a:gd name="T12" fmla="*/ 3 w 1570"/>
                <a:gd name="T13" fmla="*/ 0 h 1084"/>
                <a:gd name="T14" fmla="*/ 3 w 1570"/>
                <a:gd name="T15" fmla="*/ 0 h 1084"/>
                <a:gd name="T16" fmla="*/ 3 w 1570"/>
                <a:gd name="T17" fmla="*/ 0 h 1084"/>
                <a:gd name="T18" fmla="*/ 3 w 1570"/>
                <a:gd name="T19" fmla="*/ 0 h 1084"/>
                <a:gd name="T20" fmla="*/ 3 w 1570"/>
                <a:gd name="T21" fmla="*/ 0 h 1084"/>
                <a:gd name="T22" fmla="*/ 3 w 1570"/>
                <a:gd name="T23" fmla="*/ 0 h 1084"/>
                <a:gd name="T24" fmla="*/ 3 w 1570"/>
                <a:gd name="T25" fmla="*/ 0 h 1084"/>
                <a:gd name="T26" fmla="*/ 3 w 1570"/>
                <a:gd name="T27" fmla="*/ 0 h 1084"/>
                <a:gd name="T28" fmla="*/ 2 w 1570"/>
                <a:gd name="T29" fmla="*/ 0 h 1084"/>
                <a:gd name="T30" fmla="*/ 2 w 1570"/>
                <a:gd name="T31" fmla="*/ 0 h 1084"/>
                <a:gd name="T32" fmla="*/ 2 w 1570"/>
                <a:gd name="T33" fmla="*/ 0 h 1084"/>
                <a:gd name="T34" fmla="*/ 2 w 1570"/>
                <a:gd name="T35" fmla="*/ 0 h 1084"/>
                <a:gd name="T36" fmla="*/ 1 w 1570"/>
                <a:gd name="T37" fmla="*/ 0 h 1084"/>
                <a:gd name="T38" fmla="*/ 1 w 1570"/>
                <a:gd name="T39" fmla="*/ 0 h 1084"/>
                <a:gd name="T40" fmla="*/ 1 w 1570"/>
                <a:gd name="T41" fmla="*/ 0 h 1084"/>
                <a:gd name="T42" fmla="*/ 1 w 1570"/>
                <a:gd name="T43" fmla="*/ 0 h 1084"/>
                <a:gd name="T44" fmla="*/ 0 w 1570"/>
                <a:gd name="T45" fmla="*/ 0 h 1084"/>
                <a:gd name="T46" fmla="*/ 0 w 1570"/>
                <a:gd name="T47" fmla="*/ 1 h 1084"/>
                <a:gd name="T48" fmla="*/ 1 w 1570"/>
                <a:gd name="T49" fmla="*/ 1 h 1084"/>
                <a:gd name="T50" fmla="*/ 1 w 1570"/>
                <a:gd name="T51" fmla="*/ 1 h 1084"/>
                <a:gd name="T52" fmla="*/ 1 w 1570"/>
                <a:gd name="T53" fmla="*/ 1 h 1084"/>
                <a:gd name="T54" fmla="*/ 1 w 1570"/>
                <a:gd name="T55" fmla="*/ 1 h 1084"/>
                <a:gd name="T56" fmla="*/ 1 w 1570"/>
                <a:gd name="T57" fmla="*/ 1 h 1084"/>
                <a:gd name="T58" fmla="*/ 1 w 1570"/>
                <a:gd name="T59" fmla="*/ 1 h 1084"/>
                <a:gd name="T60" fmla="*/ 2 w 1570"/>
                <a:gd name="T61" fmla="*/ 1 h 1084"/>
                <a:gd name="T62" fmla="*/ 2 w 1570"/>
                <a:gd name="T63" fmla="*/ 1 h 1084"/>
                <a:gd name="T64" fmla="*/ 2 w 1570"/>
                <a:gd name="T65" fmla="*/ 1 h 1084"/>
                <a:gd name="T66" fmla="*/ 2 w 1570"/>
                <a:gd name="T67" fmla="*/ 1 h 1084"/>
                <a:gd name="T68" fmla="*/ 3 w 1570"/>
                <a:gd name="T69" fmla="*/ 1 h 1084"/>
                <a:gd name="T70" fmla="*/ 3 w 1570"/>
                <a:gd name="T71" fmla="*/ 1 h 1084"/>
                <a:gd name="T72" fmla="*/ 3 w 1570"/>
                <a:gd name="T73" fmla="*/ 1 h 1084"/>
                <a:gd name="T74" fmla="*/ 3 w 1570"/>
                <a:gd name="T75" fmla="*/ 1 h 1084"/>
                <a:gd name="T76" fmla="*/ 3 w 1570"/>
                <a:gd name="T77" fmla="*/ 1 h 1084"/>
                <a:gd name="T78" fmla="*/ 3 w 1570"/>
                <a:gd name="T79" fmla="*/ 1 h 1084"/>
                <a:gd name="T80" fmla="*/ 3 w 1570"/>
                <a:gd name="T81" fmla="*/ 1 h 1084"/>
                <a:gd name="T82" fmla="*/ 3 w 1570"/>
                <a:gd name="T83" fmla="*/ 1 h 1084"/>
                <a:gd name="T84" fmla="*/ 3 w 1570"/>
                <a:gd name="T85" fmla="*/ 1 h 1084"/>
                <a:gd name="T86" fmla="*/ 3 w 1570"/>
                <a:gd name="T87" fmla="*/ 1 h 1084"/>
                <a:gd name="T88" fmla="*/ 3 w 1570"/>
                <a:gd name="T89" fmla="*/ 1 h 1084"/>
                <a:gd name="T90" fmla="*/ 3 w 1570"/>
                <a:gd name="T91" fmla="*/ 1 h 1084"/>
                <a:gd name="T92" fmla="*/ 3 w 1570"/>
                <a:gd name="T93" fmla="*/ 1 h 1084"/>
                <a:gd name="T94" fmla="*/ 4 w 1570"/>
                <a:gd name="T95" fmla="*/ 2 h 1084"/>
                <a:gd name="T96" fmla="*/ 4 w 1570"/>
                <a:gd name="T97" fmla="*/ 2 h 1084"/>
                <a:gd name="T98" fmla="*/ 4 w 1570"/>
                <a:gd name="T99" fmla="*/ 2 h 1084"/>
                <a:gd name="T100" fmla="*/ 4 w 1570"/>
                <a:gd name="T101" fmla="*/ 2 h 1084"/>
                <a:gd name="T102" fmla="*/ 4 w 1570"/>
                <a:gd name="T103" fmla="*/ 2 h 1084"/>
                <a:gd name="T104" fmla="*/ 4 w 1570"/>
                <a:gd name="T105" fmla="*/ 2 h 1084"/>
                <a:gd name="T106" fmla="*/ 4 w 1570"/>
                <a:gd name="T107" fmla="*/ 2 h 1084"/>
                <a:gd name="T108" fmla="*/ 4 w 1570"/>
                <a:gd name="T109" fmla="*/ 2 h 1084"/>
                <a:gd name="T110" fmla="*/ 5 w 1570"/>
                <a:gd name="T111" fmla="*/ 2 h 1084"/>
                <a:gd name="T112" fmla="*/ 5 w 1570"/>
                <a:gd name="T113" fmla="*/ 2 h 1084"/>
                <a:gd name="T114" fmla="*/ 5 w 1570"/>
                <a:gd name="T115" fmla="*/ 2 h 1084"/>
                <a:gd name="T116" fmla="*/ 5 w 1570"/>
                <a:gd name="T117" fmla="*/ 2 h 1084"/>
                <a:gd name="T118" fmla="*/ 6 w 1570"/>
                <a:gd name="T119" fmla="*/ 2 h 1084"/>
                <a:gd name="T120" fmla="*/ 6 w 1570"/>
                <a:gd name="T121" fmla="*/ 2 h 1084"/>
                <a:gd name="T122" fmla="*/ 6 w 1570"/>
                <a:gd name="T123" fmla="*/ 1 h 1084"/>
                <a:gd name="T124" fmla="*/ 6 w 1570"/>
                <a:gd name="T125" fmla="*/ 0 h 108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70"/>
                <a:gd name="T190" fmla="*/ 0 h 1084"/>
                <a:gd name="T191" fmla="*/ 1570 w 1570"/>
                <a:gd name="T192" fmla="*/ 1084 h 108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70" h="1084">
                  <a:moveTo>
                    <a:pt x="1393" y="118"/>
                  </a:moveTo>
                  <a:lnTo>
                    <a:pt x="1296" y="61"/>
                  </a:lnTo>
                  <a:lnTo>
                    <a:pt x="1253" y="0"/>
                  </a:lnTo>
                  <a:lnTo>
                    <a:pt x="1034" y="44"/>
                  </a:lnTo>
                  <a:lnTo>
                    <a:pt x="990" y="84"/>
                  </a:lnTo>
                  <a:lnTo>
                    <a:pt x="971" y="116"/>
                  </a:lnTo>
                  <a:lnTo>
                    <a:pt x="969" y="116"/>
                  </a:lnTo>
                  <a:lnTo>
                    <a:pt x="967" y="116"/>
                  </a:lnTo>
                  <a:lnTo>
                    <a:pt x="962" y="116"/>
                  </a:lnTo>
                  <a:lnTo>
                    <a:pt x="956" y="116"/>
                  </a:lnTo>
                  <a:lnTo>
                    <a:pt x="947" y="116"/>
                  </a:lnTo>
                  <a:lnTo>
                    <a:pt x="937" y="116"/>
                  </a:lnTo>
                  <a:lnTo>
                    <a:pt x="926" y="116"/>
                  </a:lnTo>
                  <a:lnTo>
                    <a:pt x="914" y="118"/>
                  </a:lnTo>
                  <a:lnTo>
                    <a:pt x="901" y="118"/>
                  </a:lnTo>
                  <a:lnTo>
                    <a:pt x="888" y="120"/>
                  </a:lnTo>
                  <a:lnTo>
                    <a:pt x="871" y="122"/>
                  </a:lnTo>
                  <a:lnTo>
                    <a:pt x="857" y="126"/>
                  </a:lnTo>
                  <a:lnTo>
                    <a:pt x="840" y="128"/>
                  </a:lnTo>
                  <a:lnTo>
                    <a:pt x="823" y="132"/>
                  </a:lnTo>
                  <a:lnTo>
                    <a:pt x="808" y="135"/>
                  </a:lnTo>
                  <a:lnTo>
                    <a:pt x="793" y="141"/>
                  </a:lnTo>
                  <a:lnTo>
                    <a:pt x="776" y="147"/>
                  </a:lnTo>
                  <a:lnTo>
                    <a:pt x="758" y="153"/>
                  </a:lnTo>
                  <a:lnTo>
                    <a:pt x="741" y="158"/>
                  </a:lnTo>
                  <a:lnTo>
                    <a:pt x="728" y="166"/>
                  </a:lnTo>
                  <a:lnTo>
                    <a:pt x="711" y="172"/>
                  </a:lnTo>
                  <a:lnTo>
                    <a:pt x="698" y="179"/>
                  </a:lnTo>
                  <a:lnTo>
                    <a:pt x="684" y="185"/>
                  </a:lnTo>
                  <a:lnTo>
                    <a:pt x="673" y="192"/>
                  </a:lnTo>
                  <a:lnTo>
                    <a:pt x="660" y="198"/>
                  </a:lnTo>
                  <a:lnTo>
                    <a:pt x="648" y="204"/>
                  </a:lnTo>
                  <a:lnTo>
                    <a:pt x="639" y="208"/>
                  </a:lnTo>
                  <a:lnTo>
                    <a:pt x="633" y="213"/>
                  </a:lnTo>
                  <a:lnTo>
                    <a:pt x="625" y="217"/>
                  </a:lnTo>
                  <a:lnTo>
                    <a:pt x="623" y="221"/>
                  </a:lnTo>
                  <a:lnTo>
                    <a:pt x="620" y="223"/>
                  </a:lnTo>
                  <a:lnTo>
                    <a:pt x="620" y="225"/>
                  </a:lnTo>
                  <a:lnTo>
                    <a:pt x="618" y="225"/>
                  </a:lnTo>
                  <a:lnTo>
                    <a:pt x="614" y="225"/>
                  </a:lnTo>
                  <a:lnTo>
                    <a:pt x="606" y="225"/>
                  </a:lnTo>
                  <a:lnTo>
                    <a:pt x="601" y="225"/>
                  </a:lnTo>
                  <a:lnTo>
                    <a:pt x="589" y="225"/>
                  </a:lnTo>
                  <a:lnTo>
                    <a:pt x="578" y="225"/>
                  </a:lnTo>
                  <a:lnTo>
                    <a:pt x="565" y="225"/>
                  </a:lnTo>
                  <a:lnTo>
                    <a:pt x="551" y="225"/>
                  </a:lnTo>
                  <a:lnTo>
                    <a:pt x="532" y="225"/>
                  </a:lnTo>
                  <a:lnTo>
                    <a:pt x="515" y="225"/>
                  </a:lnTo>
                  <a:lnTo>
                    <a:pt x="496" y="225"/>
                  </a:lnTo>
                  <a:lnTo>
                    <a:pt x="477" y="225"/>
                  </a:lnTo>
                  <a:lnTo>
                    <a:pt x="456" y="225"/>
                  </a:lnTo>
                  <a:lnTo>
                    <a:pt x="435" y="227"/>
                  </a:lnTo>
                  <a:lnTo>
                    <a:pt x="414" y="227"/>
                  </a:lnTo>
                  <a:lnTo>
                    <a:pt x="392" y="229"/>
                  </a:lnTo>
                  <a:lnTo>
                    <a:pt x="367" y="229"/>
                  </a:lnTo>
                  <a:lnTo>
                    <a:pt x="344" y="229"/>
                  </a:lnTo>
                  <a:lnTo>
                    <a:pt x="321" y="230"/>
                  </a:lnTo>
                  <a:lnTo>
                    <a:pt x="297" y="230"/>
                  </a:lnTo>
                  <a:lnTo>
                    <a:pt x="274" y="230"/>
                  </a:lnTo>
                  <a:lnTo>
                    <a:pt x="253" y="232"/>
                  </a:lnTo>
                  <a:lnTo>
                    <a:pt x="230" y="232"/>
                  </a:lnTo>
                  <a:lnTo>
                    <a:pt x="211" y="234"/>
                  </a:lnTo>
                  <a:lnTo>
                    <a:pt x="192" y="234"/>
                  </a:lnTo>
                  <a:lnTo>
                    <a:pt x="175" y="236"/>
                  </a:lnTo>
                  <a:lnTo>
                    <a:pt x="162" y="238"/>
                  </a:lnTo>
                  <a:lnTo>
                    <a:pt x="150" y="238"/>
                  </a:lnTo>
                  <a:lnTo>
                    <a:pt x="139" y="238"/>
                  </a:lnTo>
                  <a:lnTo>
                    <a:pt x="131" y="240"/>
                  </a:lnTo>
                  <a:lnTo>
                    <a:pt x="127" y="240"/>
                  </a:lnTo>
                  <a:lnTo>
                    <a:pt x="125" y="240"/>
                  </a:lnTo>
                  <a:lnTo>
                    <a:pt x="25" y="229"/>
                  </a:lnTo>
                  <a:lnTo>
                    <a:pt x="0" y="316"/>
                  </a:lnTo>
                  <a:lnTo>
                    <a:pt x="19" y="381"/>
                  </a:lnTo>
                  <a:lnTo>
                    <a:pt x="150" y="386"/>
                  </a:lnTo>
                  <a:lnTo>
                    <a:pt x="188" y="381"/>
                  </a:lnTo>
                  <a:lnTo>
                    <a:pt x="192" y="381"/>
                  </a:lnTo>
                  <a:lnTo>
                    <a:pt x="194" y="381"/>
                  </a:lnTo>
                  <a:lnTo>
                    <a:pt x="201" y="383"/>
                  </a:lnTo>
                  <a:lnTo>
                    <a:pt x="207" y="384"/>
                  </a:lnTo>
                  <a:lnTo>
                    <a:pt x="217" y="386"/>
                  </a:lnTo>
                  <a:lnTo>
                    <a:pt x="228" y="390"/>
                  </a:lnTo>
                  <a:lnTo>
                    <a:pt x="239" y="392"/>
                  </a:lnTo>
                  <a:lnTo>
                    <a:pt x="251" y="396"/>
                  </a:lnTo>
                  <a:lnTo>
                    <a:pt x="264" y="398"/>
                  </a:lnTo>
                  <a:lnTo>
                    <a:pt x="278" y="402"/>
                  </a:lnTo>
                  <a:lnTo>
                    <a:pt x="293" y="405"/>
                  </a:lnTo>
                  <a:lnTo>
                    <a:pt x="306" y="409"/>
                  </a:lnTo>
                  <a:lnTo>
                    <a:pt x="323" y="413"/>
                  </a:lnTo>
                  <a:lnTo>
                    <a:pt x="336" y="417"/>
                  </a:lnTo>
                  <a:lnTo>
                    <a:pt x="354" y="423"/>
                  </a:lnTo>
                  <a:lnTo>
                    <a:pt x="369" y="426"/>
                  </a:lnTo>
                  <a:lnTo>
                    <a:pt x="384" y="428"/>
                  </a:lnTo>
                  <a:lnTo>
                    <a:pt x="399" y="432"/>
                  </a:lnTo>
                  <a:lnTo>
                    <a:pt x="414" y="436"/>
                  </a:lnTo>
                  <a:lnTo>
                    <a:pt x="430" y="440"/>
                  </a:lnTo>
                  <a:lnTo>
                    <a:pt x="445" y="443"/>
                  </a:lnTo>
                  <a:lnTo>
                    <a:pt x="460" y="447"/>
                  </a:lnTo>
                  <a:lnTo>
                    <a:pt x="475" y="451"/>
                  </a:lnTo>
                  <a:lnTo>
                    <a:pt x="490" y="455"/>
                  </a:lnTo>
                  <a:lnTo>
                    <a:pt x="506" y="459"/>
                  </a:lnTo>
                  <a:lnTo>
                    <a:pt x="519" y="461"/>
                  </a:lnTo>
                  <a:lnTo>
                    <a:pt x="536" y="464"/>
                  </a:lnTo>
                  <a:lnTo>
                    <a:pt x="549" y="468"/>
                  </a:lnTo>
                  <a:lnTo>
                    <a:pt x="565" y="472"/>
                  </a:lnTo>
                  <a:lnTo>
                    <a:pt x="580" y="476"/>
                  </a:lnTo>
                  <a:lnTo>
                    <a:pt x="595" y="480"/>
                  </a:lnTo>
                  <a:lnTo>
                    <a:pt x="610" y="481"/>
                  </a:lnTo>
                  <a:lnTo>
                    <a:pt x="625" y="483"/>
                  </a:lnTo>
                  <a:lnTo>
                    <a:pt x="639" y="485"/>
                  </a:lnTo>
                  <a:lnTo>
                    <a:pt x="654" y="489"/>
                  </a:lnTo>
                  <a:lnTo>
                    <a:pt x="667" y="491"/>
                  </a:lnTo>
                  <a:lnTo>
                    <a:pt x="680" y="495"/>
                  </a:lnTo>
                  <a:lnTo>
                    <a:pt x="692" y="497"/>
                  </a:lnTo>
                  <a:lnTo>
                    <a:pt x="705" y="499"/>
                  </a:lnTo>
                  <a:lnTo>
                    <a:pt x="715" y="500"/>
                  </a:lnTo>
                  <a:lnTo>
                    <a:pt x="724" y="500"/>
                  </a:lnTo>
                  <a:lnTo>
                    <a:pt x="732" y="502"/>
                  </a:lnTo>
                  <a:lnTo>
                    <a:pt x="739" y="504"/>
                  </a:lnTo>
                  <a:lnTo>
                    <a:pt x="745" y="504"/>
                  </a:lnTo>
                  <a:lnTo>
                    <a:pt x="749" y="506"/>
                  </a:lnTo>
                  <a:lnTo>
                    <a:pt x="753" y="506"/>
                  </a:lnTo>
                  <a:lnTo>
                    <a:pt x="755" y="506"/>
                  </a:lnTo>
                  <a:lnTo>
                    <a:pt x="755" y="512"/>
                  </a:lnTo>
                  <a:lnTo>
                    <a:pt x="755" y="518"/>
                  </a:lnTo>
                  <a:lnTo>
                    <a:pt x="758" y="525"/>
                  </a:lnTo>
                  <a:lnTo>
                    <a:pt x="760" y="535"/>
                  </a:lnTo>
                  <a:lnTo>
                    <a:pt x="762" y="548"/>
                  </a:lnTo>
                  <a:lnTo>
                    <a:pt x="766" y="563"/>
                  </a:lnTo>
                  <a:lnTo>
                    <a:pt x="772" y="580"/>
                  </a:lnTo>
                  <a:lnTo>
                    <a:pt x="774" y="597"/>
                  </a:lnTo>
                  <a:lnTo>
                    <a:pt x="777" y="616"/>
                  </a:lnTo>
                  <a:lnTo>
                    <a:pt x="781" y="635"/>
                  </a:lnTo>
                  <a:lnTo>
                    <a:pt x="785" y="658"/>
                  </a:lnTo>
                  <a:lnTo>
                    <a:pt x="789" y="679"/>
                  </a:lnTo>
                  <a:lnTo>
                    <a:pt x="795" y="704"/>
                  </a:lnTo>
                  <a:lnTo>
                    <a:pt x="798" y="727"/>
                  </a:lnTo>
                  <a:lnTo>
                    <a:pt x="802" y="751"/>
                  </a:lnTo>
                  <a:lnTo>
                    <a:pt x="804" y="776"/>
                  </a:lnTo>
                  <a:lnTo>
                    <a:pt x="808" y="799"/>
                  </a:lnTo>
                  <a:lnTo>
                    <a:pt x="812" y="822"/>
                  </a:lnTo>
                  <a:lnTo>
                    <a:pt x="815" y="847"/>
                  </a:lnTo>
                  <a:lnTo>
                    <a:pt x="817" y="869"/>
                  </a:lnTo>
                  <a:lnTo>
                    <a:pt x="819" y="892"/>
                  </a:lnTo>
                  <a:lnTo>
                    <a:pt x="821" y="913"/>
                  </a:lnTo>
                  <a:lnTo>
                    <a:pt x="823" y="936"/>
                  </a:lnTo>
                  <a:lnTo>
                    <a:pt x="825" y="953"/>
                  </a:lnTo>
                  <a:lnTo>
                    <a:pt x="827" y="970"/>
                  </a:lnTo>
                  <a:lnTo>
                    <a:pt x="827" y="985"/>
                  </a:lnTo>
                  <a:lnTo>
                    <a:pt x="829" y="999"/>
                  </a:lnTo>
                  <a:lnTo>
                    <a:pt x="829" y="1008"/>
                  </a:lnTo>
                  <a:lnTo>
                    <a:pt x="831" y="1016"/>
                  </a:lnTo>
                  <a:lnTo>
                    <a:pt x="831" y="1021"/>
                  </a:lnTo>
                  <a:lnTo>
                    <a:pt x="833" y="1023"/>
                  </a:lnTo>
                  <a:lnTo>
                    <a:pt x="834" y="1025"/>
                  </a:lnTo>
                  <a:lnTo>
                    <a:pt x="840" y="1027"/>
                  </a:lnTo>
                  <a:lnTo>
                    <a:pt x="850" y="1033"/>
                  </a:lnTo>
                  <a:lnTo>
                    <a:pt x="859" y="1037"/>
                  </a:lnTo>
                  <a:lnTo>
                    <a:pt x="872" y="1042"/>
                  </a:lnTo>
                  <a:lnTo>
                    <a:pt x="886" y="1048"/>
                  </a:lnTo>
                  <a:lnTo>
                    <a:pt x="903" y="1056"/>
                  </a:lnTo>
                  <a:lnTo>
                    <a:pt x="920" y="1061"/>
                  </a:lnTo>
                  <a:lnTo>
                    <a:pt x="939" y="1067"/>
                  </a:lnTo>
                  <a:lnTo>
                    <a:pt x="958" y="1071"/>
                  </a:lnTo>
                  <a:lnTo>
                    <a:pt x="983" y="1077"/>
                  </a:lnTo>
                  <a:lnTo>
                    <a:pt x="1006" y="1078"/>
                  </a:lnTo>
                  <a:lnTo>
                    <a:pt x="1030" y="1082"/>
                  </a:lnTo>
                  <a:lnTo>
                    <a:pt x="1057" y="1084"/>
                  </a:lnTo>
                  <a:lnTo>
                    <a:pt x="1085" y="1084"/>
                  </a:lnTo>
                  <a:lnTo>
                    <a:pt x="1112" y="1082"/>
                  </a:lnTo>
                  <a:lnTo>
                    <a:pt x="1140" y="1078"/>
                  </a:lnTo>
                  <a:lnTo>
                    <a:pt x="1169" y="1073"/>
                  </a:lnTo>
                  <a:lnTo>
                    <a:pt x="1197" y="1069"/>
                  </a:lnTo>
                  <a:lnTo>
                    <a:pt x="1226" y="1063"/>
                  </a:lnTo>
                  <a:lnTo>
                    <a:pt x="1255" y="1056"/>
                  </a:lnTo>
                  <a:lnTo>
                    <a:pt x="1279" y="1048"/>
                  </a:lnTo>
                  <a:lnTo>
                    <a:pt x="1308" y="1042"/>
                  </a:lnTo>
                  <a:lnTo>
                    <a:pt x="1329" y="1035"/>
                  </a:lnTo>
                  <a:lnTo>
                    <a:pt x="1351" y="1027"/>
                  </a:lnTo>
                  <a:lnTo>
                    <a:pt x="1370" y="1020"/>
                  </a:lnTo>
                  <a:lnTo>
                    <a:pt x="1388" y="1014"/>
                  </a:lnTo>
                  <a:lnTo>
                    <a:pt x="1401" y="1008"/>
                  </a:lnTo>
                  <a:lnTo>
                    <a:pt x="1412" y="1004"/>
                  </a:lnTo>
                  <a:lnTo>
                    <a:pt x="1418" y="1002"/>
                  </a:lnTo>
                  <a:lnTo>
                    <a:pt x="1420" y="1002"/>
                  </a:lnTo>
                  <a:lnTo>
                    <a:pt x="1507" y="740"/>
                  </a:lnTo>
                  <a:lnTo>
                    <a:pt x="1570" y="457"/>
                  </a:lnTo>
                  <a:lnTo>
                    <a:pt x="1559" y="238"/>
                  </a:lnTo>
                  <a:lnTo>
                    <a:pt x="1496" y="141"/>
                  </a:lnTo>
                  <a:lnTo>
                    <a:pt x="1393" y="118"/>
                  </a:lnTo>
                  <a:close/>
                </a:path>
              </a:pathLst>
            </a:custGeom>
            <a:solidFill>
              <a:srgbClr val="A1E6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grpSp>
          <p:nvGrpSpPr>
            <p:cNvPr id="50191" name="Group 598"/>
            <p:cNvGrpSpPr>
              <a:grpSpLocks/>
            </p:cNvGrpSpPr>
            <p:nvPr/>
          </p:nvGrpSpPr>
          <p:grpSpPr bwMode="auto">
            <a:xfrm>
              <a:off x="597" y="1207"/>
              <a:ext cx="4793" cy="2709"/>
              <a:chOff x="597" y="1237"/>
              <a:chExt cx="4793" cy="2709"/>
            </a:xfrm>
          </p:grpSpPr>
          <p:sp>
            <p:nvSpPr>
              <p:cNvPr id="76816" name="Rectangle 3"/>
              <p:cNvSpPr>
                <a:spLocks noChangeArrowheads="1"/>
              </p:cNvSpPr>
              <p:nvPr/>
            </p:nvSpPr>
            <p:spPr bwMode="auto">
              <a:xfrm>
                <a:off x="2175" y="3670"/>
                <a:ext cx="1686"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buFontTx/>
                  <a:buNone/>
                  <a:defRPr/>
                </a:pPr>
                <a:r>
                  <a:rPr lang="es-ES_tradnl" altLang="es-MX" sz="2000" b="1" smtClean="0">
                    <a:latin typeface="+mn-lt"/>
                  </a:rPr>
                  <a:t>Responsabilidad</a:t>
                </a:r>
              </a:p>
            </p:txBody>
          </p:sp>
          <p:sp>
            <p:nvSpPr>
              <p:cNvPr id="76817" name="Freeform 5"/>
              <p:cNvSpPr>
                <a:spLocks/>
              </p:cNvSpPr>
              <p:nvPr/>
            </p:nvSpPr>
            <p:spPr bwMode="auto">
              <a:xfrm>
                <a:off x="2671" y="1762"/>
                <a:ext cx="984" cy="316"/>
              </a:xfrm>
              <a:custGeom>
                <a:avLst/>
                <a:gdLst>
                  <a:gd name="T0" fmla="*/ 1 w 3657"/>
                  <a:gd name="T1" fmla="*/ 0 h 1232"/>
                  <a:gd name="T2" fmla="*/ 1 w 3657"/>
                  <a:gd name="T3" fmla="*/ 0 h 1232"/>
                  <a:gd name="T4" fmla="*/ 1 w 3657"/>
                  <a:gd name="T5" fmla="*/ 0 h 1232"/>
                  <a:gd name="T6" fmla="*/ 0 w 3657"/>
                  <a:gd name="T7" fmla="*/ 0 h 1232"/>
                  <a:gd name="T8" fmla="*/ 0 w 3657"/>
                  <a:gd name="T9" fmla="*/ 0 h 1232"/>
                  <a:gd name="T10" fmla="*/ 0 w 3657"/>
                  <a:gd name="T11" fmla="*/ 0 h 1232"/>
                  <a:gd name="T12" fmla="*/ 0 w 3657"/>
                  <a:gd name="T13" fmla="*/ 0 h 1232"/>
                  <a:gd name="T14" fmla="*/ 0 w 3657"/>
                  <a:gd name="T15" fmla="*/ 0 h 1232"/>
                  <a:gd name="T16" fmla="*/ 0 w 3657"/>
                  <a:gd name="T17" fmla="*/ 0 h 1232"/>
                  <a:gd name="T18" fmla="*/ 0 w 3657"/>
                  <a:gd name="T19" fmla="*/ 1 h 1232"/>
                  <a:gd name="T20" fmla="*/ 0 w 3657"/>
                  <a:gd name="T21" fmla="*/ 1 h 1232"/>
                  <a:gd name="T22" fmla="*/ 1 w 3657"/>
                  <a:gd name="T23" fmla="*/ 1 h 1232"/>
                  <a:gd name="T24" fmla="*/ 1 w 3657"/>
                  <a:gd name="T25" fmla="*/ 1 h 1232"/>
                  <a:gd name="T26" fmla="*/ 1 w 3657"/>
                  <a:gd name="T27" fmla="*/ 1 h 1232"/>
                  <a:gd name="T28" fmla="*/ 1 w 3657"/>
                  <a:gd name="T29" fmla="*/ 1 h 1232"/>
                  <a:gd name="T30" fmla="*/ 1 w 3657"/>
                  <a:gd name="T31" fmla="*/ 1 h 1232"/>
                  <a:gd name="T32" fmla="*/ 1 w 3657"/>
                  <a:gd name="T33" fmla="*/ 1 h 1232"/>
                  <a:gd name="T34" fmla="*/ 1 w 3657"/>
                  <a:gd name="T35" fmla="*/ 1 h 1232"/>
                  <a:gd name="T36" fmla="*/ 1 w 3657"/>
                  <a:gd name="T37" fmla="*/ 1 h 1232"/>
                  <a:gd name="T38" fmla="*/ 1 w 3657"/>
                  <a:gd name="T39" fmla="*/ 1 h 1232"/>
                  <a:gd name="T40" fmla="*/ 1 w 3657"/>
                  <a:gd name="T41" fmla="*/ 1 h 1232"/>
                  <a:gd name="T42" fmla="*/ 1 w 3657"/>
                  <a:gd name="T43" fmla="*/ 1 h 1232"/>
                  <a:gd name="T44" fmla="*/ 2 w 3657"/>
                  <a:gd name="T45" fmla="*/ 1 h 1232"/>
                  <a:gd name="T46" fmla="*/ 2 w 3657"/>
                  <a:gd name="T47" fmla="*/ 1 h 1232"/>
                  <a:gd name="T48" fmla="*/ 2 w 3657"/>
                  <a:gd name="T49" fmla="*/ 1 h 1232"/>
                  <a:gd name="T50" fmla="*/ 3 w 3657"/>
                  <a:gd name="T51" fmla="*/ 1 h 1232"/>
                  <a:gd name="T52" fmla="*/ 3 w 3657"/>
                  <a:gd name="T53" fmla="*/ 1 h 1232"/>
                  <a:gd name="T54" fmla="*/ 3 w 3657"/>
                  <a:gd name="T55" fmla="*/ 1 h 1232"/>
                  <a:gd name="T56" fmla="*/ 3 w 3657"/>
                  <a:gd name="T57" fmla="*/ 1 h 1232"/>
                  <a:gd name="T58" fmla="*/ 3 w 3657"/>
                  <a:gd name="T59" fmla="*/ 1 h 1232"/>
                  <a:gd name="T60" fmla="*/ 3 w 3657"/>
                  <a:gd name="T61" fmla="*/ 1 h 1232"/>
                  <a:gd name="T62" fmla="*/ 3 w 3657"/>
                  <a:gd name="T63" fmla="*/ 1 h 1232"/>
                  <a:gd name="T64" fmla="*/ 3 w 3657"/>
                  <a:gd name="T65" fmla="*/ 1 h 1232"/>
                  <a:gd name="T66" fmla="*/ 3 w 3657"/>
                  <a:gd name="T67" fmla="*/ 1 h 1232"/>
                  <a:gd name="T68" fmla="*/ 3 w 3657"/>
                  <a:gd name="T69" fmla="*/ 1 h 1232"/>
                  <a:gd name="T70" fmla="*/ 3 w 3657"/>
                  <a:gd name="T71" fmla="*/ 1 h 1232"/>
                  <a:gd name="T72" fmla="*/ 4 w 3657"/>
                  <a:gd name="T73" fmla="*/ 1 h 1232"/>
                  <a:gd name="T74" fmla="*/ 4 w 3657"/>
                  <a:gd name="T75" fmla="*/ 1 h 1232"/>
                  <a:gd name="T76" fmla="*/ 4 w 3657"/>
                  <a:gd name="T77" fmla="*/ 1 h 1232"/>
                  <a:gd name="T78" fmla="*/ 4 w 3657"/>
                  <a:gd name="T79" fmla="*/ 1 h 1232"/>
                  <a:gd name="T80" fmla="*/ 4 w 3657"/>
                  <a:gd name="T81" fmla="*/ 1 h 1232"/>
                  <a:gd name="T82" fmla="*/ 4 w 3657"/>
                  <a:gd name="T83" fmla="*/ 1 h 1232"/>
                  <a:gd name="T84" fmla="*/ 4 w 3657"/>
                  <a:gd name="T85" fmla="*/ 1 h 1232"/>
                  <a:gd name="T86" fmla="*/ 4 w 3657"/>
                  <a:gd name="T87" fmla="*/ 1 h 1232"/>
                  <a:gd name="T88" fmla="*/ 4 w 3657"/>
                  <a:gd name="T89" fmla="*/ 1 h 1232"/>
                  <a:gd name="T90" fmla="*/ 5 w 3657"/>
                  <a:gd name="T91" fmla="*/ 1 h 1232"/>
                  <a:gd name="T92" fmla="*/ 5 w 3657"/>
                  <a:gd name="T93" fmla="*/ 1 h 1232"/>
                  <a:gd name="T94" fmla="*/ 5 w 3657"/>
                  <a:gd name="T95" fmla="*/ 1 h 1232"/>
                  <a:gd name="T96" fmla="*/ 5 w 3657"/>
                  <a:gd name="T97" fmla="*/ 1 h 1232"/>
                  <a:gd name="T98" fmla="*/ 5 w 3657"/>
                  <a:gd name="T99" fmla="*/ 0 h 1232"/>
                  <a:gd name="T100" fmla="*/ 5 w 3657"/>
                  <a:gd name="T101" fmla="*/ 0 h 1232"/>
                  <a:gd name="T102" fmla="*/ 1 w 3657"/>
                  <a:gd name="T103" fmla="*/ 0 h 123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57"/>
                  <a:gd name="T157" fmla="*/ 0 h 1232"/>
                  <a:gd name="T158" fmla="*/ 3657 w 3657"/>
                  <a:gd name="T159" fmla="*/ 1232 h 123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57" h="1232">
                    <a:moveTo>
                      <a:pt x="916" y="0"/>
                    </a:moveTo>
                    <a:lnTo>
                      <a:pt x="910" y="0"/>
                    </a:lnTo>
                    <a:lnTo>
                      <a:pt x="895" y="0"/>
                    </a:lnTo>
                    <a:lnTo>
                      <a:pt x="874" y="2"/>
                    </a:lnTo>
                    <a:lnTo>
                      <a:pt x="844" y="6"/>
                    </a:lnTo>
                    <a:lnTo>
                      <a:pt x="808" y="7"/>
                    </a:lnTo>
                    <a:lnTo>
                      <a:pt x="768" y="11"/>
                    </a:lnTo>
                    <a:lnTo>
                      <a:pt x="722" y="15"/>
                    </a:lnTo>
                    <a:lnTo>
                      <a:pt x="677" y="23"/>
                    </a:lnTo>
                    <a:lnTo>
                      <a:pt x="625" y="26"/>
                    </a:lnTo>
                    <a:lnTo>
                      <a:pt x="578" y="34"/>
                    </a:lnTo>
                    <a:lnTo>
                      <a:pt x="526" y="40"/>
                    </a:lnTo>
                    <a:lnTo>
                      <a:pt x="479" y="49"/>
                    </a:lnTo>
                    <a:lnTo>
                      <a:pt x="431" y="57"/>
                    </a:lnTo>
                    <a:lnTo>
                      <a:pt x="392" y="68"/>
                    </a:lnTo>
                    <a:lnTo>
                      <a:pt x="352" y="80"/>
                    </a:lnTo>
                    <a:lnTo>
                      <a:pt x="323" y="91"/>
                    </a:lnTo>
                    <a:lnTo>
                      <a:pt x="295" y="103"/>
                    </a:lnTo>
                    <a:lnTo>
                      <a:pt x="276" y="114"/>
                    </a:lnTo>
                    <a:lnTo>
                      <a:pt x="262" y="127"/>
                    </a:lnTo>
                    <a:lnTo>
                      <a:pt x="255" y="141"/>
                    </a:lnTo>
                    <a:lnTo>
                      <a:pt x="249" y="154"/>
                    </a:lnTo>
                    <a:lnTo>
                      <a:pt x="247" y="167"/>
                    </a:lnTo>
                    <a:lnTo>
                      <a:pt x="251" y="180"/>
                    </a:lnTo>
                    <a:lnTo>
                      <a:pt x="255" y="194"/>
                    </a:lnTo>
                    <a:lnTo>
                      <a:pt x="260" y="203"/>
                    </a:lnTo>
                    <a:lnTo>
                      <a:pt x="268" y="215"/>
                    </a:lnTo>
                    <a:lnTo>
                      <a:pt x="276" y="224"/>
                    </a:lnTo>
                    <a:lnTo>
                      <a:pt x="285" y="234"/>
                    </a:lnTo>
                    <a:lnTo>
                      <a:pt x="291" y="239"/>
                    </a:lnTo>
                    <a:lnTo>
                      <a:pt x="298" y="245"/>
                    </a:lnTo>
                    <a:lnTo>
                      <a:pt x="302" y="247"/>
                    </a:lnTo>
                    <a:lnTo>
                      <a:pt x="304" y="249"/>
                    </a:lnTo>
                    <a:lnTo>
                      <a:pt x="300" y="249"/>
                    </a:lnTo>
                    <a:lnTo>
                      <a:pt x="291" y="251"/>
                    </a:lnTo>
                    <a:lnTo>
                      <a:pt x="274" y="255"/>
                    </a:lnTo>
                    <a:lnTo>
                      <a:pt x="255" y="258"/>
                    </a:lnTo>
                    <a:lnTo>
                      <a:pt x="228" y="262"/>
                    </a:lnTo>
                    <a:lnTo>
                      <a:pt x="201" y="266"/>
                    </a:lnTo>
                    <a:lnTo>
                      <a:pt x="175" y="274"/>
                    </a:lnTo>
                    <a:lnTo>
                      <a:pt x="146" y="281"/>
                    </a:lnTo>
                    <a:lnTo>
                      <a:pt x="114" y="287"/>
                    </a:lnTo>
                    <a:lnTo>
                      <a:pt x="87" y="295"/>
                    </a:lnTo>
                    <a:lnTo>
                      <a:pt x="61" y="304"/>
                    </a:lnTo>
                    <a:lnTo>
                      <a:pt x="40" y="315"/>
                    </a:lnTo>
                    <a:lnTo>
                      <a:pt x="21" y="325"/>
                    </a:lnTo>
                    <a:lnTo>
                      <a:pt x="8" y="335"/>
                    </a:lnTo>
                    <a:lnTo>
                      <a:pt x="0" y="346"/>
                    </a:lnTo>
                    <a:lnTo>
                      <a:pt x="2" y="359"/>
                    </a:lnTo>
                    <a:lnTo>
                      <a:pt x="8" y="371"/>
                    </a:lnTo>
                    <a:lnTo>
                      <a:pt x="21" y="382"/>
                    </a:lnTo>
                    <a:lnTo>
                      <a:pt x="42" y="395"/>
                    </a:lnTo>
                    <a:lnTo>
                      <a:pt x="68" y="407"/>
                    </a:lnTo>
                    <a:lnTo>
                      <a:pt x="101" y="420"/>
                    </a:lnTo>
                    <a:lnTo>
                      <a:pt x="139" y="433"/>
                    </a:lnTo>
                    <a:lnTo>
                      <a:pt x="179" y="449"/>
                    </a:lnTo>
                    <a:lnTo>
                      <a:pt x="222" y="464"/>
                    </a:lnTo>
                    <a:lnTo>
                      <a:pt x="268" y="477"/>
                    </a:lnTo>
                    <a:lnTo>
                      <a:pt x="315" y="492"/>
                    </a:lnTo>
                    <a:lnTo>
                      <a:pt x="365" y="508"/>
                    </a:lnTo>
                    <a:lnTo>
                      <a:pt x="416" y="525"/>
                    </a:lnTo>
                    <a:lnTo>
                      <a:pt x="464" y="540"/>
                    </a:lnTo>
                    <a:lnTo>
                      <a:pt x="513" y="557"/>
                    </a:lnTo>
                    <a:lnTo>
                      <a:pt x="561" y="574"/>
                    </a:lnTo>
                    <a:lnTo>
                      <a:pt x="608" y="595"/>
                    </a:lnTo>
                    <a:lnTo>
                      <a:pt x="650" y="610"/>
                    </a:lnTo>
                    <a:lnTo>
                      <a:pt x="690" y="629"/>
                    </a:lnTo>
                    <a:lnTo>
                      <a:pt x="726" y="646"/>
                    </a:lnTo>
                    <a:lnTo>
                      <a:pt x="760" y="667"/>
                    </a:lnTo>
                    <a:lnTo>
                      <a:pt x="791" y="682"/>
                    </a:lnTo>
                    <a:lnTo>
                      <a:pt x="819" y="700"/>
                    </a:lnTo>
                    <a:lnTo>
                      <a:pt x="846" y="717"/>
                    </a:lnTo>
                    <a:lnTo>
                      <a:pt x="869" y="734"/>
                    </a:lnTo>
                    <a:lnTo>
                      <a:pt x="888" y="747"/>
                    </a:lnTo>
                    <a:lnTo>
                      <a:pt x="905" y="760"/>
                    </a:lnTo>
                    <a:lnTo>
                      <a:pt x="920" y="772"/>
                    </a:lnTo>
                    <a:lnTo>
                      <a:pt x="931" y="783"/>
                    </a:lnTo>
                    <a:lnTo>
                      <a:pt x="939" y="791"/>
                    </a:lnTo>
                    <a:lnTo>
                      <a:pt x="947" y="797"/>
                    </a:lnTo>
                    <a:lnTo>
                      <a:pt x="950" y="800"/>
                    </a:lnTo>
                    <a:lnTo>
                      <a:pt x="952" y="804"/>
                    </a:lnTo>
                    <a:lnTo>
                      <a:pt x="949" y="804"/>
                    </a:lnTo>
                    <a:lnTo>
                      <a:pt x="939" y="804"/>
                    </a:lnTo>
                    <a:lnTo>
                      <a:pt x="926" y="804"/>
                    </a:lnTo>
                    <a:lnTo>
                      <a:pt x="909" y="808"/>
                    </a:lnTo>
                    <a:lnTo>
                      <a:pt x="888" y="812"/>
                    </a:lnTo>
                    <a:lnTo>
                      <a:pt x="863" y="816"/>
                    </a:lnTo>
                    <a:lnTo>
                      <a:pt x="838" y="819"/>
                    </a:lnTo>
                    <a:lnTo>
                      <a:pt x="814" y="827"/>
                    </a:lnTo>
                    <a:lnTo>
                      <a:pt x="787" y="833"/>
                    </a:lnTo>
                    <a:lnTo>
                      <a:pt x="760" y="840"/>
                    </a:lnTo>
                    <a:lnTo>
                      <a:pt x="736" y="848"/>
                    </a:lnTo>
                    <a:lnTo>
                      <a:pt x="715" y="857"/>
                    </a:lnTo>
                    <a:lnTo>
                      <a:pt x="696" y="865"/>
                    </a:lnTo>
                    <a:lnTo>
                      <a:pt x="682" y="876"/>
                    </a:lnTo>
                    <a:lnTo>
                      <a:pt x="671" y="886"/>
                    </a:lnTo>
                    <a:lnTo>
                      <a:pt x="667" y="899"/>
                    </a:lnTo>
                    <a:lnTo>
                      <a:pt x="667" y="911"/>
                    </a:lnTo>
                    <a:lnTo>
                      <a:pt x="675" y="922"/>
                    </a:lnTo>
                    <a:lnTo>
                      <a:pt x="686" y="935"/>
                    </a:lnTo>
                    <a:lnTo>
                      <a:pt x="705" y="951"/>
                    </a:lnTo>
                    <a:lnTo>
                      <a:pt x="728" y="962"/>
                    </a:lnTo>
                    <a:lnTo>
                      <a:pt x="757" y="977"/>
                    </a:lnTo>
                    <a:lnTo>
                      <a:pt x="789" y="990"/>
                    </a:lnTo>
                    <a:lnTo>
                      <a:pt x="827" y="1004"/>
                    </a:lnTo>
                    <a:lnTo>
                      <a:pt x="867" y="1015"/>
                    </a:lnTo>
                    <a:lnTo>
                      <a:pt x="910" y="1027"/>
                    </a:lnTo>
                    <a:lnTo>
                      <a:pt x="960" y="1038"/>
                    </a:lnTo>
                    <a:lnTo>
                      <a:pt x="1013" y="1048"/>
                    </a:lnTo>
                    <a:lnTo>
                      <a:pt x="1064" y="1055"/>
                    </a:lnTo>
                    <a:lnTo>
                      <a:pt x="1123" y="1065"/>
                    </a:lnTo>
                    <a:lnTo>
                      <a:pt x="1182" y="1072"/>
                    </a:lnTo>
                    <a:lnTo>
                      <a:pt x="1245" y="1076"/>
                    </a:lnTo>
                    <a:lnTo>
                      <a:pt x="1308" y="1080"/>
                    </a:lnTo>
                    <a:lnTo>
                      <a:pt x="1372" y="1080"/>
                    </a:lnTo>
                    <a:lnTo>
                      <a:pt x="1437" y="1080"/>
                    </a:lnTo>
                    <a:lnTo>
                      <a:pt x="1502" y="1080"/>
                    </a:lnTo>
                    <a:lnTo>
                      <a:pt x="1564" y="1076"/>
                    </a:lnTo>
                    <a:lnTo>
                      <a:pt x="1625" y="1074"/>
                    </a:lnTo>
                    <a:lnTo>
                      <a:pt x="1684" y="1070"/>
                    </a:lnTo>
                    <a:lnTo>
                      <a:pt x="1741" y="1068"/>
                    </a:lnTo>
                    <a:lnTo>
                      <a:pt x="1791" y="1063"/>
                    </a:lnTo>
                    <a:lnTo>
                      <a:pt x="1838" y="1059"/>
                    </a:lnTo>
                    <a:lnTo>
                      <a:pt x="1880" y="1055"/>
                    </a:lnTo>
                    <a:lnTo>
                      <a:pt x="1916" y="1051"/>
                    </a:lnTo>
                    <a:lnTo>
                      <a:pt x="1945" y="1048"/>
                    </a:lnTo>
                    <a:lnTo>
                      <a:pt x="1967" y="1046"/>
                    </a:lnTo>
                    <a:lnTo>
                      <a:pt x="1981" y="1044"/>
                    </a:lnTo>
                    <a:lnTo>
                      <a:pt x="1986" y="1044"/>
                    </a:lnTo>
                    <a:lnTo>
                      <a:pt x="1988" y="1044"/>
                    </a:lnTo>
                    <a:lnTo>
                      <a:pt x="1994" y="1044"/>
                    </a:lnTo>
                    <a:lnTo>
                      <a:pt x="2004" y="1044"/>
                    </a:lnTo>
                    <a:lnTo>
                      <a:pt x="2017" y="1048"/>
                    </a:lnTo>
                    <a:lnTo>
                      <a:pt x="2032" y="1048"/>
                    </a:lnTo>
                    <a:lnTo>
                      <a:pt x="2047" y="1049"/>
                    </a:lnTo>
                    <a:lnTo>
                      <a:pt x="2064" y="1051"/>
                    </a:lnTo>
                    <a:lnTo>
                      <a:pt x="2083" y="1055"/>
                    </a:lnTo>
                    <a:lnTo>
                      <a:pt x="2099" y="1059"/>
                    </a:lnTo>
                    <a:lnTo>
                      <a:pt x="2116" y="1061"/>
                    </a:lnTo>
                    <a:lnTo>
                      <a:pt x="2129" y="1065"/>
                    </a:lnTo>
                    <a:lnTo>
                      <a:pt x="2140" y="1070"/>
                    </a:lnTo>
                    <a:lnTo>
                      <a:pt x="2148" y="1074"/>
                    </a:lnTo>
                    <a:lnTo>
                      <a:pt x="2152" y="1080"/>
                    </a:lnTo>
                    <a:lnTo>
                      <a:pt x="2152" y="1084"/>
                    </a:lnTo>
                    <a:lnTo>
                      <a:pt x="2148" y="1091"/>
                    </a:lnTo>
                    <a:lnTo>
                      <a:pt x="2137" y="1095"/>
                    </a:lnTo>
                    <a:lnTo>
                      <a:pt x="2127" y="1101"/>
                    </a:lnTo>
                    <a:lnTo>
                      <a:pt x="2112" y="1106"/>
                    </a:lnTo>
                    <a:lnTo>
                      <a:pt x="2101" y="1112"/>
                    </a:lnTo>
                    <a:lnTo>
                      <a:pt x="2083" y="1120"/>
                    </a:lnTo>
                    <a:lnTo>
                      <a:pt x="2068" y="1125"/>
                    </a:lnTo>
                    <a:lnTo>
                      <a:pt x="2053" y="1131"/>
                    </a:lnTo>
                    <a:lnTo>
                      <a:pt x="2036" y="1141"/>
                    </a:lnTo>
                    <a:lnTo>
                      <a:pt x="2021" y="1145"/>
                    </a:lnTo>
                    <a:lnTo>
                      <a:pt x="2007" y="1152"/>
                    </a:lnTo>
                    <a:lnTo>
                      <a:pt x="1992" y="1156"/>
                    </a:lnTo>
                    <a:lnTo>
                      <a:pt x="1981" y="1164"/>
                    </a:lnTo>
                    <a:lnTo>
                      <a:pt x="1971" y="1169"/>
                    </a:lnTo>
                    <a:lnTo>
                      <a:pt x="1964" y="1173"/>
                    </a:lnTo>
                    <a:lnTo>
                      <a:pt x="1958" y="1177"/>
                    </a:lnTo>
                    <a:lnTo>
                      <a:pt x="1956" y="1183"/>
                    </a:lnTo>
                    <a:lnTo>
                      <a:pt x="1956" y="1184"/>
                    </a:lnTo>
                    <a:lnTo>
                      <a:pt x="1958" y="1188"/>
                    </a:lnTo>
                    <a:lnTo>
                      <a:pt x="1962" y="1192"/>
                    </a:lnTo>
                    <a:lnTo>
                      <a:pt x="1971" y="1196"/>
                    </a:lnTo>
                    <a:lnTo>
                      <a:pt x="1979" y="1200"/>
                    </a:lnTo>
                    <a:lnTo>
                      <a:pt x="1990" y="1205"/>
                    </a:lnTo>
                    <a:lnTo>
                      <a:pt x="2004" y="1209"/>
                    </a:lnTo>
                    <a:lnTo>
                      <a:pt x="2021" y="1213"/>
                    </a:lnTo>
                    <a:lnTo>
                      <a:pt x="2040" y="1217"/>
                    </a:lnTo>
                    <a:lnTo>
                      <a:pt x="2061" y="1221"/>
                    </a:lnTo>
                    <a:lnTo>
                      <a:pt x="2082" y="1224"/>
                    </a:lnTo>
                    <a:lnTo>
                      <a:pt x="2108" y="1228"/>
                    </a:lnTo>
                    <a:lnTo>
                      <a:pt x="2133" y="1230"/>
                    </a:lnTo>
                    <a:lnTo>
                      <a:pt x="2163" y="1230"/>
                    </a:lnTo>
                    <a:lnTo>
                      <a:pt x="2194" y="1230"/>
                    </a:lnTo>
                    <a:lnTo>
                      <a:pt x="2230" y="1232"/>
                    </a:lnTo>
                    <a:lnTo>
                      <a:pt x="2262" y="1230"/>
                    </a:lnTo>
                    <a:lnTo>
                      <a:pt x="2300" y="1228"/>
                    </a:lnTo>
                    <a:lnTo>
                      <a:pt x="2338" y="1224"/>
                    </a:lnTo>
                    <a:lnTo>
                      <a:pt x="2378" y="1221"/>
                    </a:lnTo>
                    <a:lnTo>
                      <a:pt x="2418" y="1217"/>
                    </a:lnTo>
                    <a:lnTo>
                      <a:pt x="2460" y="1211"/>
                    </a:lnTo>
                    <a:lnTo>
                      <a:pt x="2504" y="1205"/>
                    </a:lnTo>
                    <a:lnTo>
                      <a:pt x="2547" y="1200"/>
                    </a:lnTo>
                    <a:lnTo>
                      <a:pt x="2589" y="1192"/>
                    </a:lnTo>
                    <a:lnTo>
                      <a:pt x="2633" y="1184"/>
                    </a:lnTo>
                    <a:lnTo>
                      <a:pt x="2675" y="1175"/>
                    </a:lnTo>
                    <a:lnTo>
                      <a:pt x="2718" y="1167"/>
                    </a:lnTo>
                    <a:lnTo>
                      <a:pt x="2760" y="1156"/>
                    </a:lnTo>
                    <a:lnTo>
                      <a:pt x="2802" y="1148"/>
                    </a:lnTo>
                    <a:lnTo>
                      <a:pt x="2840" y="1139"/>
                    </a:lnTo>
                    <a:lnTo>
                      <a:pt x="2880" y="1129"/>
                    </a:lnTo>
                    <a:lnTo>
                      <a:pt x="2916" y="1118"/>
                    </a:lnTo>
                    <a:lnTo>
                      <a:pt x="2950" y="1108"/>
                    </a:lnTo>
                    <a:lnTo>
                      <a:pt x="2985" y="1095"/>
                    </a:lnTo>
                    <a:lnTo>
                      <a:pt x="3017" y="1086"/>
                    </a:lnTo>
                    <a:lnTo>
                      <a:pt x="3047" y="1072"/>
                    </a:lnTo>
                    <a:lnTo>
                      <a:pt x="3076" y="1061"/>
                    </a:lnTo>
                    <a:lnTo>
                      <a:pt x="3102" y="1048"/>
                    </a:lnTo>
                    <a:lnTo>
                      <a:pt x="3129" y="1036"/>
                    </a:lnTo>
                    <a:lnTo>
                      <a:pt x="3150" y="1023"/>
                    </a:lnTo>
                    <a:lnTo>
                      <a:pt x="3171" y="1008"/>
                    </a:lnTo>
                    <a:lnTo>
                      <a:pt x="3188" y="992"/>
                    </a:lnTo>
                    <a:lnTo>
                      <a:pt x="3207" y="977"/>
                    </a:lnTo>
                    <a:lnTo>
                      <a:pt x="3220" y="960"/>
                    </a:lnTo>
                    <a:lnTo>
                      <a:pt x="3234" y="943"/>
                    </a:lnTo>
                    <a:lnTo>
                      <a:pt x="3245" y="924"/>
                    </a:lnTo>
                    <a:lnTo>
                      <a:pt x="3253" y="905"/>
                    </a:lnTo>
                    <a:lnTo>
                      <a:pt x="3256" y="884"/>
                    </a:lnTo>
                    <a:lnTo>
                      <a:pt x="3262" y="863"/>
                    </a:lnTo>
                    <a:lnTo>
                      <a:pt x="3264" y="840"/>
                    </a:lnTo>
                    <a:lnTo>
                      <a:pt x="3266" y="819"/>
                    </a:lnTo>
                    <a:lnTo>
                      <a:pt x="3264" y="797"/>
                    </a:lnTo>
                    <a:lnTo>
                      <a:pt x="3262" y="776"/>
                    </a:lnTo>
                    <a:lnTo>
                      <a:pt x="3258" y="755"/>
                    </a:lnTo>
                    <a:lnTo>
                      <a:pt x="3256" y="736"/>
                    </a:lnTo>
                    <a:lnTo>
                      <a:pt x="3253" y="715"/>
                    </a:lnTo>
                    <a:lnTo>
                      <a:pt x="3249" y="700"/>
                    </a:lnTo>
                    <a:lnTo>
                      <a:pt x="3245" y="682"/>
                    </a:lnTo>
                    <a:lnTo>
                      <a:pt x="3241" y="671"/>
                    </a:lnTo>
                    <a:lnTo>
                      <a:pt x="3237" y="658"/>
                    </a:lnTo>
                    <a:lnTo>
                      <a:pt x="3234" y="652"/>
                    </a:lnTo>
                    <a:lnTo>
                      <a:pt x="3234" y="646"/>
                    </a:lnTo>
                    <a:lnTo>
                      <a:pt x="3237" y="644"/>
                    </a:lnTo>
                    <a:lnTo>
                      <a:pt x="3249" y="643"/>
                    </a:lnTo>
                    <a:lnTo>
                      <a:pt x="3268" y="639"/>
                    </a:lnTo>
                    <a:lnTo>
                      <a:pt x="3294" y="635"/>
                    </a:lnTo>
                    <a:lnTo>
                      <a:pt x="3325" y="627"/>
                    </a:lnTo>
                    <a:lnTo>
                      <a:pt x="3359" y="620"/>
                    </a:lnTo>
                    <a:lnTo>
                      <a:pt x="3397" y="610"/>
                    </a:lnTo>
                    <a:lnTo>
                      <a:pt x="3435" y="603"/>
                    </a:lnTo>
                    <a:lnTo>
                      <a:pt x="3473" y="589"/>
                    </a:lnTo>
                    <a:lnTo>
                      <a:pt x="3511" y="576"/>
                    </a:lnTo>
                    <a:lnTo>
                      <a:pt x="3547" y="561"/>
                    </a:lnTo>
                    <a:lnTo>
                      <a:pt x="3580" y="546"/>
                    </a:lnTo>
                    <a:lnTo>
                      <a:pt x="3608" y="525"/>
                    </a:lnTo>
                    <a:lnTo>
                      <a:pt x="3633" y="506"/>
                    </a:lnTo>
                    <a:lnTo>
                      <a:pt x="3648" y="485"/>
                    </a:lnTo>
                    <a:lnTo>
                      <a:pt x="3657" y="462"/>
                    </a:lnTo>
                    <a:lnTo>
                      <a:pt x="3656" y="437"/>
                    </a:lnTo>
                    <a:lnTo>
                      <a:pt x="3648" y="411"/>
                    </a:lnTo>
                    <a:lnTo>
                      <a:pt x="3633" y="384"/>
                    </a:lnTo>
                    <a:lnTo>
                      <a:pt x="3616" y="357"/>
                    </a:lnTo>
                    <a:lnTo>
                      <a:pt x="3589" y="329"/>
                    </a:lnTo>
                    <a:lnTo>
                      <a:pt x="3562" y="302"/>
                    </a:lnTo>
                    <a:lnTo>
                      <a:pt x="3532" y="276"/>
                    </a:lnTo>
                    <a:lnTo>
                      <a:pt x="3502" y="251"/>
                    </a:lnTo>
                    <a:lnTo>
                      <a:pt x="3467" y="226"/>
                    </a:lnTo>
                    <a:lnTo>
                      <a:pt x="3439" y="205"/>
                    </a:lnTo>
                    <a:lnTo>
                      <a:pt x="3408" y="184"/>
                    </a:lnTo>
                    <a:lnTo>
                      <a:pt x="3382" y="169"/>
                    </a:lnTo>
                    <a:lnTo>
                      <a:pt x="3359" y="154"/>
                    </a:lnTo>
                    <a:lnTo>
                      <a:pt x="3342" y="144"/>
                    </a:lnTo>
                    <a:lnTo>
                      <a:pt x="3331" y="137"/>
                    </a:lnTo>
                    <a:lnTo>
                      <a:pt x="3329" y="137"/>
                    </a:lnTo>
                    <a:lnTo>
                      <a:pt x="2045" y="76"/>
                    </a:lnTo>
                    <a:lnTo>
                      <a:pt x="916"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18" name="Freeform 6"/>
              <p:cNvSpPr>
                <a:spLocks/>
              </p:cNvSpPr>
              <p:nvPr/>
            </p:nvSpPr>
            <p:spPr bwMode="auto">
              <a:xfrm>
                <a:off x="3274" y="1961"/>
                <a:ext cx="39" cy="34"/>
              </a:xfrm>
              <a:custGeom>
                <a:avLst/>
                <a:gdLst>
                  <a:gd name="T0" fmla="*/ 0 w 120"/>
                  <a:gd name="T1" fmla="*/ 0 h 141"/>
                  <a:gd name="T2" fmla="*/ 0 w 120"/>
                  <a:gd name="T3" fmla="*/ 0 h 141"/>
                  <a:gd name="T4" fmla="*/ 0 w 120"/>
                  <a:gd name="T5" fmla="*/ 0 h 141"/>
                  <a:gd name="T6" fmla="*/ 0 w 120"/>
                  <a:gd name="T7" fmla="*/ 0 h 141"/>
                  <a:gd name="T8" fmla="*/ 0 w 120"/>
                  <a:gd name="T9" fmla="*/ 0 h 141"/>
                  <a:gd name="T10" fmla="*/ 0 w 120"/>
                  <a:gd name="T11" fmla="*/ 0 h 141"/>
                  <a:gd name="T12" fmla="*/ 0 w 120"/>
                  <a:gd name="T13" fmla="*/ 0 h 141"/>
                  <a:gd name="T14" fmla="*/ 0 60000 65536"/>
                  <a:gd name="T15" fmla="*/ 0 60000 65536"/>
                  <a:gd name="T16" fmla="*/ 0 60000 65536"/>
                  <a:gd name="T17" fmla="*/ 0 60000 65536"/>
                  <a:gd name="T18" fmla="*/ 0 60000 65536"/>
                  <a:gd name="T19" fmla="*/ 0 60000 65536"/>
                  <a:gd name="T20" fmla="*/ 0 60000 65536"/>
                  <a:gd name="T21" fmla="*/ 0 w 120"/>
                  <a:gd name="T22" fmla="*/ 0 h 141"/>
                  <a:gd name="T23" fmla="*/ 120 w 120"/>
                  <a:gd name="T24" fmla="*/ 141 h 14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0" h="141">
                    <a:moveTo>
                      <a:pt x="116" y="0"/>
                    </a:moveTo>
                    <a:lnTo>
                      <a:pt x="0" y="61"/>
                    </a:lnTo>
                    <a:lnTo>
                      <a:pt x="48" y="115"/>
                    </a:lnTo>
                    <a:lnTo>
                      <a:pt x="110" y="141"/>
                    </a:lnTo>
                    <a:lnTo>
                      <a:pt x="120" y="61"/>
                    </a:lnTo>
                    <a:lnTo>
                      <a:pt x="116" y="0"/>
                    </a:lnTo>
                    <a:close/>
                  </a:path>
                </a:pathLst>
              </a:custGeom>
              <a:solidFill>
                <a:srgbClr val="78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19" name="Freeform 7"/>
              <p:cNvSpPr>
                <a:spLocks/>
              </p:cNvSpPr>
              <p:nvPr/>
            </p:nvSpPr>
            <p:spPr bwMode="auto">
              <a:xfrm>
                <a:off x="3235" y="1960"/>
                <a:ext cx="75" cy="45"/>
              </a:xfrm>
              <a:custGeom>
                <a:avLst/>
                <a:gdLst>
                  <a:gd name="T0" fmla="*/ 0 w 278"/>
                  <a:gd name="T1" fmla="*/ 0 h 176"/>
                  <a:gd name="T2" fmla="*/ 0 w 278"/>
                  <a:gd name="T3" fmla="*/ 0 h 176"/>
                  <a:gd name="T4" fmla="*/ 0 w 278"/>
                  <a:gd name="T5" fmla="*/ 0 h 176"/>
                  <a:gd name="T6" fmla="*/ 0 w 278"/>
                  <a:gd name="T7" fmla="*/ 0 h 176"/>
                  <a:gd name="T8" fmla="*/ 0 w 278"/>
                  <a:gd name="T9" fmla="*/ 0 h 176"/>
                  <a:gd name="T10" fmla="*/ 0 w 278"/>
                  <a:gd name="T11" fmla="*/ 0 h 176"/>
                  <a:gd name="T12" fmla="*/ 0 w 278"/>
                  <a:gd name="T13" fmla="*/ 0 h 176"/>
                  <a:gd name="T14" fmla="*/ 0 w 278"/>
                  <a:gd name="T15" fmla="*/ 0 h 176"/>
                  <a:gd name="T16" fmla="*/ 0 w 278"/>
                  <a:gd name="T17" fmla="*/ 0 h 176"/>
                  <a:gd name="T18" fmla="*/ 0 w 278"/>
                  <a:gd name="T19" fmla="*/ 0 h 176"/>
                  <a:gd name="T20" fmla="*/ 0 w 278"/>
                  <a:gd name="T21" fmla="*/ 0 h 176"/>
                  <a:gd name="T22" fmla="*/ 0 w 278"/>
                  <a:gd name="T23" fmla="*/ 0 h 176"/>
                  <a:gd name="T24" fmla="*/ 0 w 278"/>
                  <a:gd name="T25" fmla="*/ 0 h 176"/>
                  <a:gd name="T26" fmla="*/ 0 w 278"/>
                  <a:gd name="T27" fmla="*/ 0 h 176"/>
                  <a:gd name="T28" fmla="*/ 0 w 278"/>
                  <a:gd name="T29" fmla="*/ 0 h 176"/>
                  <a:gd name="T30" fmla="*/ 0 w 278"/>
                  <a:gd name="T31" fmla="*/ 0 h 176"/>
                  <a:gd name="T32" fmla="*/ 0 w 278"/>
                  <a:gd name="T33" fmla="*/ 0 h 176"/>
                  <a:gd name="T34" fmla="*/ 0 w 278"/>
                  <a:gd name="T35" fmla="*/ 0 h 176"/>
                  <a:gd name="T36" fmla="*/ 0 w 278"/>
                  <a:gd name="T37" fmla="*/ 0 h 176"/>
                  <a:gd name="T38" fmla="*/ 0 w 278"/>
                  <a:gd name="T39" fmla="*/ 0 h 176"/>
                  <a:gd name="T40" fmla="*/ 0 w 278"/>
                  <a:gd name="T41" fmla="*/ 0 h 176"/>
                  <a:gd name="T42" fmla="*/ 0 w 278"/>
                  <a:gd name="T43" fmla="*/ 0 h 176"/>
                  <a:gd name="T44" fmla="*/ 0 w 278"/>
                  <a:gd name="T45" fmla="*/ 0 h 176"/>
                  <a:gd name="T46" fmla="*/ 0 w 278"/>
                  <a:gd name="T47" fmla="*/ 0 h 176"/>
                  <a:gd name="T48" fmla="*/ 0 w 278"/>
                  <a:gd name="T49" fmla="*/ 0 h 176"/>
                  <a:gd name="T50" fmla="*/ 0 w 278"/>
                  <a:gd name="T51" fmla="*/ 0 h 176"/>
                  <a:gd name="T52" fmla="*/ 0 w 278"/>
                  <a:gd name="T53" fmla="*/ 0 h 176"/>
                  <a:gd name="T54" fmla="*/ 0 w 278"/>
                  <a:gd name="T55" fmla="*/ 0 h 176"/>
                  <a:gd name="T56" fmla="*/ 0 w 278"/>
                  <a:gd name="T57" fmla="*/ 0 h 176"/>
                  <a:gd name="T58" fmla="*/ 0 w 278"/>
                  <a:gd name="T59" fmla="*/ 0 h 176"/>
                  <a:gd name="T60" fmla="*/ 0 w 278"/>
                  <a:gd name="T61" fmla="*/ 0 h 176"/>
                  <a:gd name="T62" fmla="*/ 0 w 278"/>
                  <a:gd name="T63" fmla="*/ 0 h 176"/>
                  <a:gd name="T64" fmla="*/ 0 w 278"/>
                  <a:gd name="T65" fmla="*/ 0 h 176"/>
                  <a:gd name="T66" fmla="*/ 0 w 278"/>
                  <a:gd name="T67" fmla="*/ 0 h 176"/>
                  <a:gd name="T68" fmla="*/ 0 w 278"/>
                  <a:gd name="T69" fmla="*/ 0 h 176"/>
                  <a:gd name="T70" fmla="*/ 0 w 278"/>
                  <a:gd name="T71" fmla="*/ 0 h 176"/>
                  <a:gd name="T72" fmla="*/ 0 w 278"/>
                  <a:gd name="T73" fmla="*/ 0 h 176"/>
                  <a:gd name="T74" fmla="*/ 0 w 278"/>
                  <a:gd name="T75" fmla="*/ 0 h 176"/>
                  <a:gd name="T76" fmla="*/ 0 w 278"/>
                  <a:gd name="T77" fmla="*/ 0 h 176"/>
                  <a:gd name="T78" fmla="*/ 0 w 278"/>
                  <a:gd name="T79" fmla="*/ 0 h 176"/>
                  <a:gd name="T80" fmla="*/ 0 w 278"/>
                  <a:gd name="T81" fmla="*/ 0 h 176"/>
                  <a:gd name="T82" fmla="*/ 0 w 278"/>
                  <a:gd name="T83" fmla="*/ 0 h 176"/>
                  <a:gd name="T84" fmla="*/ 0 w 278"/>
                  <a:gd name="T85" fmla="*/ 0 h 176"/>
                  <a:gd name="T86" fmla="*/ 0 w 278"/>
                  <a:gd name="T87" fmla="*/ 0 h 176"/>
                  <a:gd name="T88" fmla="*/ 0 w 278"/>
                  <a:gd name="T89" fmla="*/ 0 h 176"/>
                  <a:gd name="T90" fmla="*/ 0 w 278"/>
                  <a:gd name="T91" fmla="*/ 0 h 176"/>
                  <a:gd name="T92" fmla="*/ 0 w 278"/>
                  <a:gd name="T93" fmla="*/ 0 h 176"/>
                  <a:gd name="T94" fmla="*/ 0 w 278"/>
                  <a:gd name="T95" fmla="*/ 0 h 176"/>
                  <a:gd name="T96" fmla="*/ 0 w 278"/>
                  <a:gd name="T97" fmla="*/ 0 h 176"/>
                  <a:gd name="T98" fmla="*/ 0 w 278"/>
                  <a:gd name="T99" fmla="*/ 0 h 176"/>
                  <a:gd name="T100" fmla="*/ 0 w 278"/>
                  <a:gd name="T101" fmla="*/ 0 h 176"/>
                  <a:gd name="T102" fmla="*/ 0 w 278"/>
                  <a:gd name="T103" fmla="*/ 0 h 176"/>
                  <a:gd name="T104" fmla="*/ 0 w 278"/>
                  <a:gd name="T105" fmla="*/ 0 h 176"/>
                  <a:gd name="T106" fmla="*/ 0 w 278"/>
                  <a:gd name="T107" fmla="*/ 0 h 17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78"/>
                  <a:gd name="T163" fmla="*/ 0 h 176"/>
                  <a:gd name="T164" fmla="*/ 278 w 278"/>
                  <a:gd name="T165" fmla="*/ 176 h 17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78" h="176">
                    <a:moveTo>
                      <a:pt x="278" y="137"/>
                    </a:moveTo>
                    <a:lnTo>
                      <a:pt x="276" y="135"/>
                    </a:lnTo>
                    <a:lnTo>
                      <a:pt x="276" y="129"/>
                    </a:lnTo>
                    <a:lnTo>
                      <a:pt x="276" y="123"/>
                    </a:lnTo>
                    <a:lnTo>
                      <a:pt x="274" y="118"/>
                    </a:lnTo>
                    <a:lnTo>
                      <a:pt x="270" y="110"/>
                    </a:lnTo>
                    <a:lnTo>
                      <a:pt x="267" y="102"/>
                    </a:lnTo>
                    <a:lnTo>
                      <a:pt x="261" y="97"/>
                    </a:lnTo>
                    <a:lnTo>
                      <a:pt x="255" y="93"/>
                    </a:lnTo>
                    <a:lnTo>
                      <a:pt x="246" y="91"/>
                    </a:lnTo>
                    <a:lnTo>
                      <a:pt x="234" y="91"/>
                    </a:lnTo>
                    <a:lnTo>
                      <a:pt x="225" y="93"/>
                    </a:lnTo>
                    <a:lnTo>
                      <a:pt x="215" y="95"/>
                    </a:lnTo>
                    <a:lnTo>
                      <a:pt x="206" y="97"/>
                    </a:lnTo>
                    <a:lnTo>
                      <a:pt x="198" y="99"/>
                    </a:lnTo>
                    <a:lnTo>
                      <a:pt x="194" y="100"/>
                    </a:lnTo>
                    <a:lnTo>
                      <a:pt x="172" y="36"/>
                    </a:lnTo>
                    <a:lnTo>
                      <a:pt x="170" y="36"/>
                    </a:lnTo>
                    <a:lnTo>
                      <a:pt x="166" y="36"/>
                    </a:lnTo>
                    <a:lnTo>
                      <a:pt x="158" y="36"/>
                    </a:lnTo>
                    <a:lnTo>
                      <a:pt x="153" y="36"/>
                    </a:lnTo>
                    <a:lnTo>
                      <a:pt x="143" y="34"/>
                    </a:lnTo>
                    <a:lnTo>
                      <a:pt x="134" y="32"/>
                    </a:lnTo>
                    <a:lnTo>
                      <a:pt x="122" y="30"/>
                    </a:lnTo>
                    <a:lnTo>
                      <a:pt x="111" y="28"/>
                    </a:lnTo>
                    <a:lnTo>
                      <a:pt x="97" y="22"/>
                    </a:lnTo>
                    <a:lnTo>
                      <a:pt x="84" y="19"/>
                    </a:lnTo>
                    <a:lnTo>
                      <a:pt x="71" y="13"/>
                    </a:lnTo>
                    <a:lnTo>
                      <a:pt x="61" y="9"/>
                    </a:lnTo>
                    <a:lnTo>
                      <a:pt x="50" y="3"/>
                    </a:lnTo>
                    <a:lnTo>
                      <a:pt x="44" y="2"/>
                    </a:lnTo>
                    <a:lnTo>
                      <a:pt x="38" y="0"/>
                    </a:lnTo>
                    <a:lnTo>
                      <a:pt x="0" y="7"/>
                    </a:lnTo>
                    <a:lnTo>
                      <a:pt x="50" y="93"/>
                    </a:lnTo>
                    <a:lnTo>
                      <a:pt x="139" y="123"/>
                    </a:lnTo>
                    <a:lnTo>
                      <a:pt x="137" y="146"/>
                    </a:lnTo>
                    <a:lnTo>
                      <a:pt x="143" y="146"/>
                    </a:lnTo>
                    <a:lnTo>
                      <a:pt x="149" y="148"/>
                    </a:lnTo>
                    <a:lnTo>
                      <a:pt x="158" y="152"/>
                    </a:lnTo>
                    <a:lnTo>
                      <a:pt x="166" y="154"/>
                    </a:lnTo>
                    <a:lnTo>
                      <a:pt x="179" y="157"/>
                    </a:lnTo>
                    <a:lnTo>
                      <a:pt x="191" y="161"/>
                    </a:lnTo>
                    <a:lnTo>
                      <a:pt x="204" y="165"/>
                    </a:lnTo>
                    <a:lnTo>
                      <a:pt x="215" y="165"/>
                    </a:lnTo>
                    <a:lnTo>
                      <a:pt x="227" y="169"/>
                    </a:lnTo>
                    <a:lnTo>
                      <a:pt x="236" y="171"/>
                    </a:lnTo>
                    <a:lnTo>
                      <a:pt x="248" y="173"/>
                    </a:lnTo>
                    <a:lnTo>
                      <a:pt x="257" y="175"/>
                    </a:lnTo>
                    <a:lnTo>
                      <a:pt x="265" y="175"/>
                    </a:lnTo>
                    <a:lnTo>
                      <a:pt x="268" y="175"/>
                    </a:lnTo>
                    <a:lnTo>
                      <a:pt x="272" y="176"/>
                    </a:lnTo>
                    <a:lnTo>
                      <a:pt x="278" y="137"/>
                    </a:lnTo>
                    <a:close/>
                  </a:path>
                </a:pathLst>
              </a:custGeom>
              <a:solidFill>
                <a:srgbClr val="B069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20" name="Freeform 8"/>
              <p:cNvSpPr>
                <a:spLocks/>
              </p:cNvSpPr>
              <p:nvPr/>
            </p:nvSpPr>
            <p:spPr bwMode="auto">
              <a:xfrm>
                <a:off x="3040" y="1771"/>
                <a:ext cx="330" cy="171"/>
              </a:xfrm>
              <a:custGeom>
                <a:avLst/>
                <a:gdLst>
                  <a:gd name="T0" fmla="*/ 1 w 1217"/>
                  <a:gd name="T1" fmla="*/ 0 h 669"/>
                  <a:gd name="T2" fmla="*/ 2 w 1217"/>
                  <a:gd name="T3" fmla="*/ 0 h 669"/>
                  <a:gd name="T4" fmla="*/ 2 w 1217"/>
                  <a:gd name="T5" fmla="*/ 1 h 669"/>
                  <a:gd name="T6" fmla="*/ 2 w 1217"/>
                  <a:gd name="T7" fmla="*/ 1 h 669"/>
                  <a:gd name="T8" fmla="*/ 2 w 1217"/>
                  <a:gd name="T9" fmla="*/ 1 h 669"/>
                  <a:gd name="T10" fmla="*/ 2 w 1217"/>
                  <a:gd name="T11" fmla="*/ 1 h 669"/>
                  <a:gd name="T12" fmla="*/ 2 w 1217"/>
                  <a:gd name="T13" fmla="*/ 1 h 669"/>
                  <a:gd name="T14" fmla="*/ 2 w 1217"/>
                  <a:gd name="T15" fmla="*/ 1 h 669"/>
                  <a:gd name="T16" fmla="*/ 2 w 1217"/>
                  <a:gd name="T17" fmla="*/ 1 h 669"/>
                  <a:gd name="T18" fmla="*/ 2 w 1217"/>
                  <a:gd name="T19" fmla="*/ 1 h 669"/>
                  <a:gd name="T20" fmla="*/ 2 w 1217"/>
                  <a:gd name="T21" fmla="*/ 1 h 669"/>
                  <a:gd name="T22" fmla="*/ 2 w 1217"/>
                  <a:gd name="T23" fmla="*/ 1 h 669"/>
                  <a:gd name="T24" fmla="*/ 2 w 1217"/>
                  <a:gd name="T25" fmla="*/ 1 h 669"/>
                  <a:gd name="T26" fmla="*/ 2 w 1217"/>
                  <a:gd name="T27" fmla="*/ 1 h 669"/>
                  <a:gd name="T28" fmla="*/ 2 w 1217"/>
                  <a:gd name="T29" fmla="*/ 1 h 669"/>
                  <a:gd name="T30" fmla="*/ 1 w 1217"/>
                  <a:gd name="T31" fmla="*/ 1 h 669"/>
                  <a:gd name="T32" fmla="*/ 1 w 1217"/>
                  <a:gd name="T33" fmla="*/ 1 h 669"/>
                  <a:gd name="T34" fmla="*/ 1 w 1217"/>
                  <a:gd name="T35" fmla="*/ 1 h 669"/>
                  <a:gd name="T36" fmla="*/ 1 w 1217"/>
                  <a:gd name="T37" fmla="*/ 1 h 669"/>
                  <a:gd name="T38" fmla="*/ 1 w 1217"/>
                  <a:gd name="T39" fmla="*/ 1 h 669"/>
                  <a:gd name="T40" fmla="*/ 1 w 1217"/>
                  <a:gd name="T41" fmla="*/ 1 h 669"/>
                  <a:gd name="T42" fmla="*/ 1 w 1217"/>
                  <a:gd name="T43" fmla="*/ 1 h 669"/>
                  <a:gd name="T44" fmla="*/ 1 w 1217"/>
                  <a:gd name="T45" fmla="*/ 1 h 669"/>
                  <a:gd name="T46" fmla="*/ 1 w 1217"/>
                  <a:gd name="T47" fmla="*/ 1 h 669"/>
                  <a:gd name="T48" fmla="*/ 1 w 1217"/>
                  <a:gd name="T49" fmla="*/ 1 h 669"/>
                  <a:gd name="T50" fmla="*/ 1 w 1217"/>
                  <a:gd name="T51" fmla="*/ 1 h 669"/>
                  <a:gd name="T52" fmla="*/ 1 w 1217"/>
                  <a:gd name="T53" fmla="*/ 1 h 669"/>
                  <a:gd name="T54" fmla="*/ 1 w 1217"/>
                  <a:gd name="T55" fmla="*/ 1 h 669"/>
                  <a:gd name="T56" fmla="*/ 1 w 1217"/>
                  <a:gd name="T57" fmla="*/ 1 h 669"/>
                  <a:gd name="T58" fmla="*/ 1 w 1217"/>
                  <a:gd name="T59" fmla="*/ 1 h 669"/>
                  <a:gd name="T60" fmla="*/ 1 w 1217"/>
                  <a:gd name="T61" fmla="*/ 1 h 669"/>
                  <a:gd name="T62" fmla="*/ 1 w 1217"/>
                  <a:gd name="T63" fmla="*/ 1 h 669"/>
                  <a:gd name="T64" fmla="*/ 1 w 1217"/>
                  <a:gd name="T65" fmla="*/ 1 h 669"/>
                  <a:gd name="T66" fmla="*/ 1 w 1217"/>
                  <a:gd name="T67" fmla="*/ 1 h 669"/>
                  <a:gd name="T68" fmla="*/ 1 w 1217"/>
                  <a:gd name="T69" fmla="*/ 1 h 669"/>
                  <a:gd name="T70" fmla="*/ 1 w 1217"/>
                  <a:gd name="T71" fmla="*/ 1 h 669"/>
                  <a:gd name="T72" fmla="*/ 1 w 1217"/>
                  <a:gd name="T73" fmla="*/ 1 h 669"/>
                  <a:gd name="T74" fmla="*/ 0 w 1217"/>
                  <a:gd name="T75" fmla="*/ 1 h 669"/>
                  <a:gd name="T76" fmla="*/ 0 w 1217"/>
                  <a:gd name="T77" fmla="*/ 1 h 669"/>
                  <a:gd name="T78" fmla="*/ 0 w 1217"/>
                  <a:gd name="T79" fmla="*/ 1 h 669"/>
                  <a:gd name="T80" fmla="*/ 0 w 1217"/>
                  <a:gd name="T81" fmla="*/ 1 h 669"/>
                  <a:gd name="T82" fmla="*/ 0 w 1217"/>
                  <a:gd name="T83" fmla="*/ 1 h 669"/>
                  <a:gd name="T84" fmla="*/ 0 w 1217"/>
                  <a:gd name="T85" fmla="*/ 1 h 669"/>
                  <a:gd name="T86" fmla="*/ 0 w 1217"/>
                  <a:gd name="T87" fmla="*/ 1 h 669"/>
                  <a:gd name="T88" fmla="*/ 0 w 1217"/>
                  <a:gd name="T89" fmla="*/ 1 h 669"/>
                  <a:gd name="T90" fmla="*/ 0 w 1217"/>
                  <a:gd name="T91" fmla="*/ 1 h 669"/>
                  <a:gd name="T92" fmla="*/ 0 w 1217"/>
                  <a:gd name="T93" fmla="*/ 1 h 669"/>
                  <a:gd name="T94" fmla="*/ 0 w 1217"/>
                  <a:gd name="T95" fmla="*/ 1 h 669"/>
                  <a:gd name="T96" fmla="*/ 0 w 1217"/>
                  <a:gd name="T97" fmla="*/ 1 h 669"/>
                  <a:gd name="T98" fmla="*/ 0 w 1217"/>
                  <a:gd name="T99" fmla="*/ 1 h 669"/>
                  <a:gd name="T100" fmla="*/ 0 w 1217"/>
                  <a:gd name="T101" fmla="*/ 0 h 669"/>
                  <a:gd name="T102" fmla="*/ 1 w 1217"/>
                  <a:gd name="T103" fmla="*/ 0 h 669"/>
                  <a:gd name="T104" fmla="*/ 1 w 1217"/>
                  <a:gd name="T105" fmla="*/ 0 h 66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17"/>
                  <a:gd name="T160" fmla="*/ 0 h 669"/>
                  <a:gd name="T161" fmla="*/ 1217 w 1217"/>
                  <a:gd name="T162" fmla="*/ 669 h 66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17" h="669">
                    <a:moveTo>
                      <a:pt x="975" y="0"/>
                    </a:moveTo>
                    <a:lnTo>
                      <a:pt x="1188" y="264"/>
                    </a:lnTo>
                    <a:lnTo>
                      <a:pt x="1217" y="544"/>
                    </a:lnTo>
                    <a:lnTo>
                      <a:pt x="1205" y="593"/>
                    </a:lnTo>
                    <a:lnTo>
                      <a:pt x="1203" y="593"/>
                    </a:lnTo>
                    <a:lnTo>
                      <a:pt x="1199" y="595"/>
                    </a:lnTo>
                    <a:lnTo>
                      <a:pt x="1196" y="597"/>
                    </a:lnTo>
                    <a:lnTo>
                      <a:pt x="1192" y="599"/>
                    </a:lnTo>
                    <a:lnTo>
                      <a:pt x="1186" y="603"/>
                    </a:lnTo>
                    <a:lnTo>
                      <a:pt x="1180" y="607"/>
                    </a:lnTo>
                    <a:lnTo>
                      <a:pt x="1171" y="608"/>
                    </a:lnTo>
                    <a:lnTo>
                      <a:pt x="1161" y="610"/>
                    </a:lnTo>
                    <a:lnTo>
                      <a:pt x="1148" y="614"/>
                    </a:lnTo>
                    <a:lnTo>
                      <a:pt x="1137" y="620"/>
                    </a:lnTo>
                    <a:lnTo>
                      <a:pt x="1120" y="624"/>
                    </a:lnTo>
                    <a:lnTo>
                      <a:pt x="1104" y="627"/>
                    </a:lnTo>
                    <a:lnTo>
                      <a:pt x="1084" y="633"/>
                    </a:lnTo>
                    <a:lnTo>
                      <a:pt x="1063" y="639"/>
                    </a:lnTo>
                    <a:lnTo>
                      <a:pt x="1036" y="643"/>
                    </a:lnTo>
                    <a:lnTo>
                      <a:pt x="1009" y="646"/>
                    </a:lnTo>
                    <a:lnTo>
                      <a:pt x="979" y="650"/>
                    </a:lnTo>
                    <a:lnTo>
                      <a:pt x="949" y="656"/>
                    </a:lnTo>
                    <a:lnTo>
                      <a:pt x="914" y="660"/>
                    </a:lnTo>
                    <a:lnTo>
                      <a:pt x="878" y="664"/>
                    </a:lnTo>
                    <a:lnTo>
                      <a:pt x="842" y="667"/>
                    </a:lnTo>
                    <a:lnTo>
                      <a:pt x="806" y="669"/>
                    </a:lnTo>
                    <a:lnTo>
                      <a:pt x="766" y="669"/>
                    </a:lnTo>
                    <a:lnTo>
                      <a:pt x="724" y="669"/>
                    </a:lnTo>
                    <a:lnTo>
                      <a:pt x="684" y="667"/>
                    </a:lnTo>
                    <a:lnTo>
                      <a:pt x="642" y="665"/>
                    </a:lnTo>
                    <a:lnTo>
                      <a:pt x="599" y="660"/>
                    </a:lnTo>
                    <a:lnTo>
                      <a:pt x="555" y="654"/>
                    </a:lnTo>
                    <a:lnTo>
                      <a:pt x="511" y="645"/>
                    </a:lnTo>
                    <a:lnTo>
                      <a:pt x="468" y="635"/>
                    </a:lnTo>
                    <a:lnTo>
                      <a:pt x="424" y="622"/>
                    </a:lnTo>
                    <a:lnTo>
                      <a:pt x="378" y="607"/>
                    </a:lnTo>
                    <a:lnTo>
                      <a:pt x="336" y="589"/>
                    </a:lnTo>
                    <a:lnTo>
                      <a:pt x="295" y="574"/>
                    </a:lnTo>
                    <a:lnTo>
                      <a:pt x="255" y="557"/>
                    </a:lnTo>
                    <a:lnTo>
                      <a:pt x="217" y="538"/>
                    </a:lnTo>
                    <a:lnTo>
                      <a:pt x="181" y="521"/>
                    </a:lnTo>
                    <a:lnTo>
                      <a:pt x="146" y="504"/>
                    </a:lnTo>
                    <a:lnTo>
                      <a:pt x="114" y="485"/>
                    </a:lnTo>
                    <a:lnTo>
                      <a:pt x="85" y="470"/>
                    </a:lnTo>
                    <a:lnTo>
                      <a:pt x="61" y="456"/>
                    </a:lnTo>
                    <a:lnTo>
                      <a:pt x="40" y="445"/>
                    </a:lnTo>
                    <a:lnTo>
                      <a:pt x="23" y="432"/>
                    </a:lnTo>
                    <a:lnTo>
                      <a:pt x="11" y="426"/>
                    </a:lnTo>
                    <a:lnTo>
                      <a:pt x="2" y="420"/>
                    </a:lnTo>
                    <a:lnTo>
                      <a:pt x="0" y="420"/>
                    </a:lnTo>
                    <a:lnTo>
                      <a:pt x="177" y="177"/>
                    </a:lnTo>
                    <a:lnTo>
                      <a:pt x="975" y="0"/>
                    </a:lnTo>
                    <a:close/>
                  </a:path>
                </a:pathLst>
              </a:custGeom>
              <a:solidFill>
                <a:srgbClr val="BC7E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21" name="Freeform 9"/>
              <p:cNvSpPr>
                <a:spLocks/>
              </p:cNvSpPr>
              <p:nvPr/>
            </p:nvSpPr>
            <p:spPr bwMode="auto">
              <a:xfrm>
                <a:off x="3278" y="1875"/>
                <a:ext cx="89" cy="106"/>
              </a:xfrm>
              <a:custGeom>
                <a:avLst/>
                <a:gdLst>
                  <a:gd name="T0" fmla="*/ 0 w 329"/>
                  <a:gd name="T1" fmla="*/ 0 h 412"/>
                  <a:gd name="T2" fmla="*/ 0 w 329"/>
                  <a:gd name="T3" fmla="*/ 0 h 412"/>
                  <a:gd name="T4" fmla="*/ 0 w 329"/>
                  <a:gd name="T5" fmla="*/ 0 h 412"/>
                  <a:gd name="T6" fmla="*/ 0 w 329"/>
                  <a:gd name="T7" fmla="*/ 0 h 412"/>
                  <a:gd name="T8" fmla="*/ 0 w 329"/>
                  <a:gd name="T9" fmla="*/ 0 h 412"/>
                  <a:gd name="T10" fmla="*/ 0 w 329"/>
                  <a:gd name="T11" fmla="*/ 0 h 412"/>
                  <a:gd name="T12" fmla="*/ 0 w 329"/>
                  <a:gd name="T13" fmla="*/ 0 h 412"/>
                  <a:gd name="T14" fmla="*/ 0 w 329"/>
                  <a:gd name="T15" fmla="*/ 0 h 412"/>
                  <a:gd name="T16" fmla="*/ 0 w 329"/>
                  <a:gd name="T17" fmla="*/ 0 h 412"/>
                  <a:gd name="T18" fmla="*/ 0 w 329"/>
                  <a:gd name="T19" fmla="*/ 0 h 412"/>
                  <a:gd name="T20" fmla="*/ 0 w 329"/>
                  <a:gd name="T21" fmla="*/ 0 h 412"/>
                  <a:gd name="T22" fmla="*/ 0 w 329"/>
                  <a:gd name="T23" fmla="*/ 0 h 412"/>
                  <a:gd name="T24" fmla="*/ 0 w 329"/>
                  <a:gd name="T25" fmla="*/ 0 h 412"/>
                  <a:gd name="T26" fmla="*/ 0 w 329"/>
                  <a:gd name="T27" fmla="*/ 0 h 412"/>
                  <a:gd name="T28" fmla="*/ 0 w 329"/>
                  <a:gd name="T29" fmla="*/ 0 h 412"/>
                  <a:gd name="T30" fmla="*/ 0 w 329"/>
                  <a:gd name="T31" fmla="*/ 0 h 412"/>
                  <a:gd name="T32" fmla="*/ 0 w 329"/>
                  <a:gd name="T33" fmla="*/ 0 h 412"/>
                  <a:gd name="T34" fmla="*/ 0 w 329"/>
                  <a:gd name="T35" fmla="*/ 0 h 412"/>
                  <a:gd name="T36" fmla="*/ 0 w 329"/>
                  <a:gd name="T37" fmla="*/ 0 h 412"/>
                  <a:gd name="T38" fmla="*/ 0 w 329"/>
                  <a:gd name="T39" fmla="*/ 0 h 412"/>
                  <a:gd name="T40" fmla="*/ 0 w 329"/>
                  <a:gd name="T41" fmla="*/ 0 h 412"/>
                  <a:gd name="T42" fmla="*/ 0 w 329"/>
                  <a:gd name="T43" fmla="*/ 0 h 412"/>
                  <a:gd name="T44" fmla="*/ 0 w 329"/>
                  <a:gd name="T45" fmla="*/ 0 h 412"/>
                  <a:gd name="T46" fmla="*/ 0 w 329"/>
                  <a:gd name="T47" fmla="*/ 0 h 412"/>
                  <a:gd name="T48" fmla="*/ 0 w 329"/>
                  <a:gd name="T49" fmla="*/ 0 h 412"/>
                  <a:gd name="T50" fmla="*/ 0 w 329"/>
                  <a:gd name="T51" fmla="*/ 0 h 412"/>
                  <a:gd name="T52" fmla="*/ 0 w 329"/>
                  <a:gd name="T53" fmla="*/ 0 h 412"/>
                  <a:gd name="T54" fmla="*/ 0 w 329"/>
                  <a:gd name="T55" fmla="*/ 0 h 412"/>
                  <a:gd name="T56" fmla="*/ 0 w 329"/>
                  <a:gd name="T57" fmla="*/ 0 h 412"/>
                  <a:gd name="T58" fmla="*/ 0 w 329"/>
                  <a:gd name="T59" fmla="*/ 1 h 412"/>
                  <a:gd name="T60" fmla="*/ 1 w 329"/>
                  <a:gd name="T61" fmla="*/ 0 h 412"/>
                  <a:gd name="T62" fmla="*/ 0 w 329"/>
                  <a:gd name="T63" fmla="*/ 0 h 412"/>
                  <a:gd name="T64" fmla="*/ 0 w 329"/>
                  <a:gd name="T65" fmla="*/ 0 h 4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29"/>
                  <a:gd name="T100" fmla="*/ 0 h 412"/>
                  <a:gd name="T101" fmla="*/ 329 w 329"/>
                  <a:gd name="T102" fmla="*/ 412 h 4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29" h="412">
                    <a:moveTo>
                      <a:pt x="148" y="0"/>
                    </a:moveTo>
                    <a:lnTo>
                      <a:pt x="145" y="0"/>
                    </a:lnTo>
                    <a:lnTo>
                      <a:pt x="143" y="4"/>
                    </a:lnTo>
                    <a:lnTo>
                      <a:pt x="137" y="9"/>
                    </a:lnTo>
                    <a:lnTo>
                      <a:pt x="129" y="19"/>
                    </a:lnTo>
                    <a:lnTo>
                      <a:pt x="126" y="23"/>
                    </a:lnTo>
                    <a:lnTo>
                      <a:pt x="122" y="28"/>
                    </a:lnTo>
                    <a:lnTo>
                      <a:pt x="118" y="36"/>
                    </a:lnTo>
                    <a:lnTo>
                      <a:pt x="114" y="44"/>
                    </a:lnTo>
                    <a:lnTo>
                      <a:pt x="110" y="51"/>
                    </a:lnTo>
                    <a:lnTo>
                      <a:pt x="107" y="64"/>
                    </a:lnTo>
                    <a:lnTo>
                      <a:pt x="105" y="74"/>
                    </a:lnTo>
                    <a:lnTo>
                      <a:pt x="101" y="87"/>
                    </a:lnTo>
                    <a:lnTo>
                      <a:pt x="97" y="99"/>
                    </a:lnTo>
                    <a:lnTo>
                      <a:pt x="91" y="112"/>
                    </a:lnTo>
                    <a:lnTo>
                      <a:pt x="86" y="129"/>
                    </a:lnTo>
                    <a:lnTo>
                      <a:pt x="78" y="146"/>
                    </a:lnTo>
                    <a:lnTo>
                      <a:pt x="69" y="161"/>
                    </a:lnTo>
                    <a:lnTo>
                      <a:pt x="61" y="180"/>
                    </a:lnTo>
                    <a:lnTo>
                      <a:pt x="53" y="198"/>
                    </a:lnTo>
                    <a:lnTo>
                      <a:pt x="46" y="215"/>
                    </a:lnTo>
                    <a:lnTo>
                      <a:pt x="36" y="230"/>
                    </a:lnTo>
                    <a:lnTo>
                      <a:pt x="27" y="245"/>
                    </a:lnTo>
                    <a:lnTo>
                      <a:pt x="19" y="258"/>
                    </a:lnTo>
                    <a:lnTo>
                      <a:pt x="14" y="270"/>
                    </a:lnTo>
                    <a:lnTo>
                      <a:pt x="8" y="279"/>
                    </a:lnTo>
                    <a:lnTo>
                      <a:pt x="4" y="289"/>
                    </a:lnTo>
                    <a:lnTo>
                      <a:pt x="0" y="293"/>
                    </a:lnTo>
                    <a:lnTo>
                      <a:pt x="0" y="295"/>
                    </a:lnTo>
                    <a:lnTo>
                      <a:pt x="114" y="412"/>
                    </a:lnTo>
                    <a:lnTo>
                      <a:pt x="329" y="192"/>
                    </a:lnTo>
                    <a:lnTo>
                      <a:pt x="148" y="0"/>
                    </a:lnTo>
                    <a:close/>
                  </a:path>
                </a:pathLst>
              </a:custGeom>
              <a:solidFill>
                <a:srgbClr val="928F5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22" name="Freeform 10"/>
              <p:cNvSpPr>
                <a:spLocks/>
              </p:cNvSpPr>
              <p:nvPr/>
            </p:nvSpPr>
            <p:spPr bwMode="auto">
              <a:xfrm>
                <a:off x="3134" y="1959"/>
                <a:ext cx="43" cy="34"/>
              </a:xfrm>
              <a:custGeom>
                <a:avLst/>
                <a:gdLst>
                  <a:gd name="T0" fmla="*/ 0 w 133"/>
                  <a:gd name="T1" fmla="*/ 0 h 133"/>
                  <a:gd name="T2" fmla="*/ 0 w 133"/>
                  <a:gd name="T3" fmla="*/ 0 h 133"/>
                  <a:gd name="T4" fmla="*/ 0 w 133"/>
                  <a:gd name="T5" fmla="*/ 0 h 133"/>
                  <a:gd name="T6" fmla="*/ 0 w 133"/>
                  <a:gd name="T7" fmla="*/ 0 h 133"/>
                  <a:gd name="T8" fmla="*/ 0 w 133"/>
                  <a:gd name="T9" fmla="*/ 0 h 133"/>
                  <a:gd name="T10" fmla="*/ 0 w 133"/>
                  <a:gd name="T11" fmla="*/ 0 h 133"/>
                  <a:gd name="T12" fmla="*/ 0 w 133"/>
                  <a:gd name="T13" fmla="*/ 0 h 133"/>
                  <a:gd name="T14" fmla="*/ 0 60000 65536"/>
                  <a:gd name="T15" fmla="*/ 0 60000 65536"/>
                  <a:gd name="T16" fmla="*/ 0 60000 65536"/>
                  <a:gd name="T17" fmla="*/ 0 60000 65536"/>
                  <a:gd name="T18" fmla="*/ 0 60000 65536"/>
                  <a:gd name="T19" fmla="*/ 0 60000 65536"/>
                  <a:gd name="T20" fmla="*/ 0 60000 65536"/>
                  <a:gd name="T21" fmla="*/ 0 w 133"/>
                  <a:gd name="T22" fmla="*/ 0 h 133"/>
                  <a:gd name="T23" fmla="*/ 133 w 133"/>
                  <a:gd name="T24" fmla="*/ 133 h 13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3" h="133">
                    <a:moveTo>
                      <a:pt x="49" y="0"/>
                    </a:moveTo>
                    <a:lnTo>
                      <a:pt x="133" y="104"/>
                    </a:lnTo>
                    <a:lnTo>
                      <a:pt x="70" y="133"/>
                    </a:lnTo>
                    <a:lnTo>
                      <a:pt x="0" y="133"/>
                    </a:lnTo>
                    <a:lnTo>
                      <a:pt x="23" y="57"/>
                    </a:lnTo>
                    <a:lnTo>
                      <a:pt x="49" y="0"/>
                    </a:lnTo>
                    <a:close/>
                  </a:path>
                </a:pathLst>
              </a:custGeom>
              <a:solidFill>
                <a:srgbClr val="B3B0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23" name="Freeform 11"/>
              <p:cNvSpPr>
                <a:spLocks/>
              </p:cNvSpPr>
              <p:nvPr/>
            </p:nvSpPr>
            <p:spPr bwMode="auto">
              <a:xfrm>
                <a:off x="2921" y="1546"/>
                <a:ext cx="44" cy="98"/>
              </a:xfrm>
              <a:custGeom>
                <a:avLst/>
                <a:gdLst>
                  <a:gd name="T0" fmla="*/ 0 w 161"/>
                  <a:gd name="T1" fmla="*/ 0 h 384"/>
                  <a:gd name="T2" fmla="*/ 0 w 161"/>
                  <a:gd name="T3" fmla="*/ 0 h 384"/>
                  <a:gd name="T4" fmla="*/ 0 w 161"/>
                  <a:gd name="T5" fmla="*/ 0 h 384"/>
                  <a:gd name="T6" fmla="*/ 0 w 161"/>
                  <a:gd name="T7" fmla="*/ 0 h 384"/>
                  <a:gd name="T8" fmla="*/ 0 w 161"/>
                  <a:gd name="T9" fmla="*/ 0 h 384"/>
                  <a:gd name="T10" fmla="*/ 0 w 161"/>
                  <a:gd name="T11" fmla="*/ 0 h 384"/>
                  <a:gd name="T12" fmla="*/ 0 w 161"/>
                  <a:gd name="T13" fmla="*/ 0 h 384"/>
                  <a:gd name="T14" fmla="*/ 0 w 161"/>
                  <a:gd name="T15" fmla="*/ 0 h 384"/>
                  <a:gd name="T16" fmla="*/ 0 w 161"/>
                  <a:gd name="T17" fmla="*/ 0 h 384"/>
                  <a:gd name="T18" fmla="*/ 0 w 161"/>
                  <a:gd name="T19" fmla="*/ 0 h 384"/>
                  <a:gd name="T20" fmla="*/ 0 w 161"/>
                  <a:gd name="T21" fmla="*/ 0 h 384"/>
                  <a:gd name="T22" fmla="*/ 0 w 161"/>
                  <a:gd name="T23" fmla="*/ 0 h 384"/>
                  <a:gd name="T24" fmla="*/ 0 w 161"/>
                  <a:gd name="T25" fmla="*/ 0 h 384"/>
                  <a:gd name="T26" fmla="*/ 0 w 161"/>
                  <a:gd name="T27" fmla="*/ 0 h 384"/>
                  <a:gd name="T28" fmla="*/ 0 w 161"/>
                  <a:gd name="T29" fmla="*/ 0 h 384"/>
                  <a:gd name="T30" fmla="*/ 0 w 161"/>
                  <a:gd name="T31" fmla="*/ 0 h 384"/>
                  <a:gd name="T32" fmla="*/ 0 w 161"/>
                  <a:gd name="T33" fmla="*/ 0 h 384"/>
                  <a:gd name="T34" fmla="*/ 0 w 161"/>
                  <a:gd name="T35" fmla="*/ 0 h 384"/>
                  <a:gd name="T36" fmla="*/ 0 w 161"/>
                  <a:gd name="T37" fmla="*/ 0 h 384"/>
                  <a:gd name="T38" fmla="*/ 0 w 161"/>
                  <a:gd name="T39" fmla="*/ 0 h 384"/>
                  <a:gd name="T40" fmla="*/ 0 w 161"/>
                  <a:gd name="T41" fmla="*/ 0 h 384"/>
                  <a:gd name="T42" fmla="*/ 0 w 161"/>
                  <a:gd name="T43" fmla="*/ 0 h 384"/>
                  <a:gd name="T44" fmla="*/ 0 w 161"/>
                  <a:gd name="T45" fmla="*/ 0 h 384"/>
                  <a:gd name="T46" fmla="*/ 0 w 161"/>
                  <a:gd name="T47" fmla="*/ 0 h 384"/>
                  <a:gd name="T48" fmla="*/ 0 w 161"/>
                  <a:gd name="T49" fmla="*/ 0 h 384"/>
                  <a:gd name="T50" fmla="*/ 0 w 161"/>
                  <a:gd name="T51" fmla="*/ 0 h 384"/>
                  <a:gd name="T52" fmla="*/ 0 w 161"/>
                  <a:gd name="T53" fmla="*/ 0 h 384"/>
                  <a:gd name="T54" fmla="*/ 0 w 161"/>
                  <a:gd name="T55" fmla="*/ 0 h 384"/>
                  <a:gd name="T56" fmla="*/ 0 w 161"/>
                  <a:gd name="T57" fmla="*/ 0 h 384"/>
                  <a:gd name="T58" fmla="*/ 0 w 161"/>
                  <a:gd name="T59" fmla="*/ 0 h 384"/>
                  <a:gd name="T60" fmla="*/ 0 w 161"/>
                  <a:gd name="T61" fmla="*/ 0 h 384"/>
                  <a:gd name="T62" fmla="*/ 0 w 161"/>
                  <a:gd name="T63" fmla="*/ 0 h 384"/>
                  <a:gd name="T64" fmla="*/ 0 w 161"/>
                  <a:gd name="T65" fmla="*/ 0 h 384"/>
                  <a:gd name="T66" fmla="*/ 0 w 161"/>
                  <a:gd name="T67" fmla="*/ 0 h 384"/>
                  <a:gd name="T68" fmla="*/ 0 w 161"/>
                  <a:gd name="T69" fmla="*/ 0 h 384"/>
                  <a:gd name="T70" fmla="*/ 0 w 161"/>
                  <a:gd name="T71" fmla="*/ 0 h 384"/>
                  <a:gd name="T72" fmla="*/ 0 w 161"/>
                  <a:gd name="T73" fmla="*/ 0 h 384"/>
                  <a:gd name="T74" fmla="*/ 0 w 161"/>
                  <a:gd name="T75" fmla="*/ 1 h 384"/>
                  <a:gd name="T76" fmla="*/ 0 w 161"/>
                  <a:gd name="T77" fmla="*/ 1 h 384"/>
                  <a:gd name="T78" fmla="*/ 0 w 161"/>
                  <a:gd name="T79" fmla="*/ 1 h 384"/>
                  <a:gd name="T80" fmla="*/ 0 w 161"/>
                  <a:gd name="T81" fmla="*/ 0 h 3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61"/>
                  <a:gd name="T124" fmla="*/ 0 h 384"/>
                  <a:gd name="T125" fmla="*/ 161 w 161"/>
                  <a:gd name="T126" fmla="*/ 384 h 3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61" h="384">
                    <a:moveTo>
                      <a:pt x="0" y="336"/>
                    </a:moveTo>
                    <a:lnTo>
                      <a:pt x="0" y="332"/>
                    </a:lnTo>
                    <a:lnTo>
                      <a:pt x="4" y="325"/>
                    </a:lnTo>
                    <a:lnTo>
                      <a:pt x="4" y="319"/>
                    </a:lnTo>
                    <a:lnTo>
                      <a:pt x="7" y="311"/>
                    </a:lnTo>
                    <a:lnTo>
                      <a:pt x="7" y="304"/>
                    </a:lnTo>
                    <a:lnTo>
                      <a:pt x="11" y="296"/>
                    </a:lnTo>
                    <a:lnTo>
                      <a:pt x="15" y="287"/>
                    </a:lnTo>
                    <a:lnTo>
                      <a:pt x="17" y="279"/>
                    </a:lnTo>
                    <a:lnTo>
                      <a:pt x="21" y="268"/>
                    </a:lnTo>
                    <a:lnTo>
                      <a:pt x="25" y="260"/>
                    </a:lnTo>
                    <a:lnTo>
                      <a:pt x="26" y="251"/>
                    </a:lnTo>
                    <a:lnTo>
                      <a:pt x="28" y="241"/>
                    </a:lnTo>
                    <a:lnTo>
                      <a:pt x="32" y="231"/>
                    </a:lnTo>
                    <a:lnTo>
                      <a:pt x="34" y="224"/>
                    </a:lnTo>
                    <a:lnTo>
                      <a:pt x="34" y="214"/>
                    </a:lnTo>
                    <a:lnTo>
                      <a:pt x="36" y="205"/>
                    </a:lnTo>
                    <a:lnTo>
                      <a:pt x="36" y="197"/>
                    </a:lnTo>
                    <a:lnTo>
                      <a:pt x="36" y="190"/>
                    </a:lnTo>
                    <a:lnTo>
                      <a:pt x="36" y="178"/>
                    </a:lnTo>
                    <a:lnTo>
                      <a:pt x="36" y="167"/>
                    </a:lnTo>
                    <a:lnTo>
                      <a:pt x="36" y="157"/>
                    </a:lnTo>
                    <a:lnTo>
                      <a:pt x="34" y="154"/>
                    </a:lnTo>
                    <a:lnTo>
                      <a:pt x="34" y="150"/>
                    </a:lnTo>
                    <a:lnTo>
                      <a:pt x="44" y="127"/>
                    </a:lnTo>
                    <a:lnTo>
                      <a:pt x="57" y="117"/>
                    </a:lnTo>
                    <a:lnTo>
                      <a:pt x="85" y="9"/>
                    </a:lnTo>
                    <a:lnTo>
                      <a:pt x="104" y="0"/>
                    </a:lnTo>
                    <a:lnTo>
                      <a:pt x="102" y="1"/>
                    </a:lnTo>
                    <a:lnTo>
                      <a:pt x="102" y="9"/>
                    </a:lnTo>
                    <a:lnTo>
                      <a:pt x="101" y="13"/>
                    </a:lnTo>
                    <a:lnTo>
                      <a:pt x="101" y="20"/>
                    </a:lnTo>
                    <a:lnTo>
                      <a:pt x="101" y="28"/>
                    </a:lnTo>
                    <a:lnTo>
                      <a:pt x="101" y="38"/>
                    </a:lnTo>
                    <a:lnTo>
                      <a:pt x="101" y="45"/>
                    </a:lnTo>
                    <a:lnTo>
                      <a:pt x="101" y="57"/>
                    </a:lnTo>
                    <a:lnTo>
                      <a:pt x="101" y="68"/>
                    </a:lnTo>
                    <a:lnTo>
                      <a:pt x="101" y="77"/>
                    </a:lnTo>
                    <a:lnTo>
                      <a:pt x="101" y="85"/>
                    </a:lnTo>
                    <a:lnTo>
                      <a:pt x="101" y="93"/>
                    </a:lnTo>
                    <a:lnTo>
                      <a:pt x="101" y="98"/>
                    </a:lnTo>
                    <a:lnTo>
                      <a:pt x="101" y="100"/>
                    </a:lnTo>
                    <a:lnTo>
                      <a:pt x="102" y="100"/>
                    </a:lnTo>
                    <a:lnTo>
                      <a:pt x="108" y="100"/>
                    </a:lnTo>
                    <a:lnTo>
                      <a:pt x="116" y="100"/>
                    </a:lnTo>
                    <a:lnTo>
                      <a:pt x="125" y="104"/>
                    </a:lnTo>
                    <a:lnTo>
                      <a:pt x="133" y="106"/>
                    </a:lnTo>
                    <a:lnTo>
                      <a:pt x="140" y="110"/>
                    </a:lnTo>
                    <a:lnTo>
                      <a:pt x="144" y="114"/>
                    </a:lnTo>
                    <a:lnTo>
                      <a:pt x="148" y="121"/>
                    </a:lnTo>
                    <a:lnTo>
                      <a:pt x="150" y="127"/>
                    </a:lnTo>
                    <a:lnTo>
                      <a:pt x="152" y="136"/>
                    </a:lnTo>
                    <a:lnTo>
                      <a:pt x="154" y="144"/>
                    </a:lnTo>
                    <a:lnTo>
                      <a:pt x="158" y="157"/>
                    </a:lnTo>
                    <a:lnTo>
                      <a:pt x="158" y="165"/>
                    </a:lnTo>
                    <a:lnTo>
                      <a:pt x="158" y="174"/>
                    </a:lnTo>
                    <a:lnTo>
                      <a:pt x="159" y="178"/>
                    </a:lnTo>
                    <a:lnTo>
                      <a:pt x="161" y="182"/>
                    </a:lnTo>
                    <a:lnTo>
                      <a:pt x="114" y="218"/>
                    </a:lnTo>
                    <a:lnTo>
                      <a:pt x="99" y="216"/>
                    </a:lnTo>
                    <a:lnTo>
                      <a:pt x="72" y="239"/>
                    </a:lnTo>
                    <a:lnTo>
                      <a:pt x="70" y="239"/>
                    </a:lnTo>
                    <a:lnTo>
                      <a:pt x="70" y="245"/>
                    </a:lnTo>
                    <a:lnTo>
                      <a:pt x="68" y="249"/>
                    </a:lnTo>
                    <a:lnTo>
                      <a:pt x="68" y="258"/>
                    </a:lnTo>
                    <a:lnTo>
                      <a:pt x="68" y="266"/>
                    </a:lnTo>
                    <a:lnTo>
                      <a:pt x="68" y="279"/>
                    </a:lnTo>
                    <a:lnTo>
                      <a:pt x="68" y="287"/>
                    </a:lnTo>
                    <a:lnTo>
                      <a:pt x="66" y="294"/>
                    </a:lnTo>
                    <a:lnTo>
                      <a:pt x="66" y="302"/>
                    </a:lnTo>
                    <a:lnTo>
                      <a:pt x="66" y="311"/>
                    </a:lnTo>
                    <a:lnTo>
                      <a:pt x="64" y="319"/>
                    </a:lnTo>
                    <a:lnTo>
                      <a:pt x="64" y="327"/>
                    </a:lnTo>
                    <a:lnTo>
                      <a:pt x="64" y="336"/>
                    </a:lnTo>
                    <a:lnTo>
                      <a:pt x="64" y="344"/>
                    </a:lnTo>
                    <a:lnTo>
                      <a:pt x="63" y="351"/>
                    </a:lnTo>
                    <a:lnTo>
                      <a:pt x="63" y="359"/>
                    </a:lnTo>
                    <a:lnTo>
                      <a:pt x="63" y="365"/>
                    </a:lnTo>
                    <a:lnTo>
                      <a:pt x="63" y="372"/>
                    </a:lnTo>
                    <a:lnTo>
                      <a:pt x="63" y="380"/>
                    </a:lnTo>
                    <a:lnTo>
                      <a:pt x="63" y="384"/>
                    </a:lnTo>
                    <a:lnTo>
                      <a:pt x="0" y="336"/>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24" name="Freeform 12"/>
              <p:cNvSpPr>
                <a:spLocks/>
              </p:cNvSpPr>
              <p:nvPr/>
            </p:nvSpPr>
            <p:spPr bwMode="auto">
              <a:xfrm>
                <a:off x="2929" y="1551"/>
                <a:ext cx="25" cy="63"/>
              </a:xfrm>
              <a:custGeom>
                <a:avLst/>
                <a:gdLst>
                  <a:gd name="T0" fmla="*/ 0 w 112"/>
                  <a:gd name="T1" fmla="*/ 0 h 246"/>
                  <a:gd name="T2" fmla="*/ 0 w 112"/>
                  <a:gd name="T3" fmla="*/ 0 h 246"/>
                  <a:gd name="T4" fmla="*/ 0 w 112"/>
                  <a:gd name="T5" fmla="*/ 0 h 246"/>
                  <a:gd name="T6" fmla="*/ 0 w 112"/>
                  <a:gd name="T7" fmla="*/ 0 h 246"/>
                  <a:gd name="T8" fmla="*/ 0 w 112"/>
                  <a:gd name="T9" fmla="*/ 0 h 246"/>
                  <a:gd name="T10" fmla="*/ 0 w 112"/>
                  <a:gd name="T11" fmla="*/ 0 h 246"/>
                  <a:gd name="T12" fmla="*/ 0 w 112"/>
                  <a:gd name="T13" fmla="*/ 0 h 246"/>
                  <a:gd name="T14" fmla="*/ 0 w 112"/>
                  <a:gd name="T15" fmla="*/ 0 h 246"/>
                  <a:gd name="T16" fmla="*/ 0 w 112"/>
                  <a:gd name="T17" fmla="*/ 0 h 246"/>
                  <a:gd name="T18" fmla="*/ 0 w 112"/>
                  <a:gd name="T19" fmla="*/ 0 h 246"/>
                  <a:gd name="T20" fmla="*/ 0 w 112"/>
                  <a:gd name="T21" fmla="*/ 0 h 246"/>
                  <a:gd name="T22" fmla="*/ 0 w 112"/>
                  <a:gd name="T23" fmla="*/ 0 h 246"/>
                  <a:gd name="T24" fmla="*/ 0 w 112"/>
                  <a:gd name="T25" fmla="*/ 0 h 246"/>
                  <a:gd name="T26" fmla="*/ 0 w 112"/>
                  <a:gd name="T27" fmla="*/ 0 h 246"/>
                  <a:gd name="T28" fmla="*/ 0 w 112"/>
                  <a:gd name="T29" fmla="*/ 0 h 246"/>
                  <a:gd name="T30" fmla="*/ 0 w 112"/>
                  <a:gd name="T31" fmla="*/ 0 h 246"/>
                  <a:gd name="T32" fmla="*/ 0 w 112"/>
                  <a:gd name="T33" fmla="*/ 0 h 246"/>
                  <a:gd name="T34" fmla="*/ 0 w 112"/>
                  <a:gd name="T35" fmla="*/ 0 h 246"/>
                  <a:gd name="T36" fmla="*/ 0 w 112"/>
                  <a:gd name="T37" fmla="*/ 0 h 246"/>
                  <a:gd name="T38" fmla="*/ 0 w 112"/>
                  <a:gd name="T39" fmla="*/ 0 h 246"/>
                  <a:gd name="T40" fmla="*/ 0 w 112"/>
                  <a:gd name="T41" fmla="*/ 0 h 246"/>
                  <a:gd name="T42" fmla="*/ 0 w 112"/>
                  <a:gd name="T43" fmla="*/ 0 h 246"/>
                  <a:gd name="T44" fmla="*/ 0 w 112"/>
                  <a:gd name="T45" fmla="*/ 0 h 246"/>
                  <a:gd name="T46" fmla="*/ 0 w 112"/>
                  <a:gd name="T47" fmla="*/ 0 h 246"/>
                  <a:gd name="T48" fmla="*/ 0 w 112"/>
                  <a:gd name="T49" fmla="*/ 0 h 246"/>
                  <a:gd name="T50" fmla="*/ 0 w 112"/>
                  <a:gd name="T51" fmla="*/ 0 h 246"/>
                  <a:gd name="T52" fmla="*/ 0 w 112"/>
                  <a:gd name="T53" fmla="*/ 0 h 246"/>
                  <a:gd name="T54" fmla="*/ 0 w 112"/>
                  <a:gd name="T55" fmla="*/ 0 h 246"/>
                  <a:gd name="T56" fmla="*/ 0 w 112"/>
                  <a:gd name="T57" fmla="*/ 0 h 246"/>
                  <a:gd name="T58" fmla="*/ 0 w 112"/>
                  <a:gd name="T59" fmla="*/ 0 h 246"/>
                  <a:gd name="T60" fmla="*/ 0 w 112"/>
                  <a:gd name="T61" fmla="*/ 0 h 246"/>
                  <a:gd name="T62" fmla="*/ 0 w 112"/>
                  <a:gd name="T63" fmla="*/ 0 h 246"/>
                  <a:gd name="T64" fmla="*/ 0 w 112"/>
                  <a:gd name="T65" fmla="*/ 0 h 246"/>
                  <a:gd name="T66" fmla="*/ 0 w 112"/>
                  <a:gd name="T67" fmla="*/ 0 h 246"/>
                  <a:gd name="T68" fmla="*/ 0 w 112"/>
                  <a:gd name="T69" fmla="*/ 0 h 246"/>
                  <a:gd name="T70" fmla="*/ 0 w 112"/>
                  <a:gd name="T71" fmla="*/ 0 h 246"/>
                  <a:gd name="T72" fmla="*/ 0 w 112"/>
                  <a:gd name="T73" fmla="*/ 0 h 2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2"/>
                  <a:gd name="T112" fmla="*/ 0 h 246"/>
                  <a:gd name="T113" fmla="*/ 112 w 112"/>
                  <a:gd name="T114" fmla="*/ 246 h 24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2" h="246">
                    <a:moveTo>
                      <a:pt x="0" y="227"/>
                    </a:moveTo>
                    <a:lnTo>
                      <a:pt x="15" y="109"/>
                    </a:lnTo>
                    <a:lnTo>
                      <a:pt x="44" y="0"/>
                    </a:lnTo>
                    <a:lnTo>
                      <a:pt x="44" y="19"/>
                    </a:lnTo>
                    <a:lnTo>
                      <a:pt x="44" y="27"/>
                    </a:lnTo>
                    <a:lnTo>
                      <a:pt x="44" y="40"/>
                    </a:lnTo>
                    <a:lnTo>
                      <a:pt x="44" y="52"/>
                    </a:lnTo>
                    <a:lnTo>
                      <a:pt x="44" y="65"/>
                    </a:lnTo>
                    <a:lnTo>
                      <a:pt x="44" y="75"/>
                    </a:lnTo>
                    <a:lnTo>
                      <a:pt x="44" y="86"/>
                    </a:lnTo>
                    <a:lnTo>
                      <a:pt x="44" y="97"/>
                    </a:lnTo>
                    <a:lnTo>
                      <a:pt x="46" y="107"/>
                    </a:lnTo>
                    <a:lnTo>
                      <a:pt x="46" y="113"/>
                    </a:lnTo>
                    <a:lnTo>
                      <a:pt x="49" y="120"/>
                    </a:lnTo>
                    <a:lnTo>
                      <a:pt x="49" y="124"/>
                    </a:lnTo>
                    <a:lnTo>
                      <a:pt x="53" y="124"/>
                    </a:lnTo>
                    <a:lnTo>
                      <a:pt x="57" y="120"/>
                    </a:lnTo>
                    <a:lnTo>
                      <a:pt x="66" y="120"/>
                    </a:lnTo>
                    <a:lnTo>
                      <a:pt x="76" y="120"/>
                    </a:lnTo>
                    <a:lnTo>
                      <a:pt x="85" y="120"/>
                    </a:lnTo>
                    <a:lnTo>
                      <a:pt x="95" y="120"/>
                    </a:lnTo>
                    <a:lnTo>
                      <a:pt x="104" y="122"/>
                    </a:lnTo>
                    <a:lnTo>
                      <a:pt x="108" y="124"/>
                    </a:lnTo>
                    <a:lnTo>
                      <a:pt x="112" y="124"/>
                    </a:lnTo>
                    <a:lnTo>
                      <a:pt x="99" y="166"/>
                    </a:lnTo>
                    <a:lnTo>
                      <a:pt x="95" y="166"/>
                    </a:lnTo>
                    <a:lnTo>
                      <a:pt x="87" y="164"/>
                    </a:lnTo>
                    <a:lnTo>
                      <a:pt x="76" y="166"/>
                    </a:lnTo>
                    <a:lnTo>
                      <a:pt x="72" y="170"/>
                    </a:lnTo>
                    <a:lnTo>
                      <a:pt x="70" y="177"/>
                    </a:lnTo>
                    <a:lnTo>
                      <a:pt x="72" y="187"/>
                    </a:lnTo>
                    <a:lnTo>
                      <a:pt x="76" y="194"/>
                    </a:lnTo>
                    <a:lnTo>
                      <a:pt x="78" y="198"/>
                    </a:lnTo>
                    <a:lnTo>
                      <a:pt x="57" y="202"/>
                    </a:lnTo>
                    <a:lnTo>
                      <a:pt x="36" y="246"/>
                    </a:lnTo>
                    <a:lnTo>
                      <a:pt x="0" y="227"/>
                    </a:lnTo>
                    <a:close/>
                  </a:path>
                </a:pathLst>
              </a:custGeom>
              <a:solidFill>
                <a:srgbClr val="F59E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25" name="Freeform 13"/>
              <p:cNvSpPr>
                <a:spLocks/>
              </p:cNvSpPr>
              <p:nvPr/>
            </p:nvSpPr>
            <p:spPr bwMode="auto">
              <a:xfrm>
                <a:off x="2818" y="1528"/>
                <a:ext cx="70" cy="91"/>
              </a:xfrm>
              <a:custGeom>
                <a:avLst/>
                <a:gdLst>
                  <a:gd name="T0" fmla="*/ 0 w 258"/>
                  <a:gd name="T1" fmla="*/ 0 h 360"/>
                  <a:gd name="T2" fmla="*/ 0 w 258"/>
                  <a:gd name="T3" fmla="*/ 0 h 360"/>
                  <a:gd name="T4" fmla="*/ 0 w 258"/>
                  <a:gd name="T5" fmla="*/ 0 h 360"/>
                  <a:gd name="T6" fmla="*/ 0 w 258"/>
                  <a:gd name="T7" fmla="*/ 0 h 360"/>
                  <a:gd name="T8" fmla="*/ 0 w 258"/>
                  <a:gd name="T9" fmla="*/ 0 h 360"/>
                  <a:gd name="T10" fmla="*/ 0 w 258"/>
                  <a:gd name="T11" fmla="*/ 0 h 360"/>
                  <a:gd name="T12" fmla="*/ 0 w 258"/>
                  <a:gd name="T13" fmla="*/ 0 h 360"/>
                  <a:gd name="T14" fmla="*/ 0 w 258"/>
                  <a:gd name="T15" fmla="*/ 0 h 360"/>
                  <a:gd name="T16" fmla="*/ 0 w 258"/>
                  <a:gd name="T17" fmla="*/ 0 h 360"/>
                  <a:gd name="T18" fmla="*/ 0 w 258"/>
                  <a:gd name="T19" fmla="*/ 0 h 360"/>
                  <a:gd name="T20" fmla="*/ 0 w 258"/>
                  <a:gd name="T21" fmla="*/ 0 h 360"/>
                  <a:gd name="T22" fmla="*/ 0 w 258"/>
                  <a:gd name="T23" fmla="*/ 0 h 360"/>
                  <a:gd name="T24" fmla="*/ 0 w 258"/>
                  <a:gd name="T25" fmla="*/ 0 h 360"/>
                  <a:gd name="T26" fmla="*/ 0 w 258"/>
                  <a:gd name="T27" fmla="*/ 0 h 360"/>
                  <a:gd name="T28" fmla="*/ 0 w 258"/>
                  <a:gd name="T29" fmla="*/ 0 h 360"/>
                  <a:gd name="T30" fmla="*/ 0 w 258"/>
                  <a:gd name="T31" fmla="*/ 0 h 360"/>
                  <a:gd name="T32" fmla="*/ 0 w 258"/>
                  <a:gd name="T33" fmla="*/ 0 h 360"/>
                  <a:gd name="T34" fmla="*/ 0 w 258"/>
                  <a:gd name="T35" fmla="*/ 0 h 360"/>
                  <a:gd name="T36" fmla="*/ 0 w 258"/>
                  <a:gd name="T37" fmla="*/ 0 h 360"/>
                  <a:gd name="T38" fmla="*/ 0 w 258"/>
                  <a:gd name="T39" fmla="*/ 0 h 360"/>
                  <a:gd name="T40" fmla="*/ 0 w 258"/>
                  <a:gd name="T41" fmla="*/ 0 h 360"/>
                  <a:gd name="T42" fmla="*/ 0 w 258"/>
                  <a:gd name="T43" fmla="*/ 0 h 360"/>
                  <a:gd name="T44" fmla="*/ 0 w 258"/>
                  <a:gd name="T45" fmla="*/ 0 h 360"/>
                  <a:gd name="T46" fmla="*/ 0 w 258"/>
                  <a:gd name="T47" fmla="*/ 0 h 360"/>
                  <a:gd name="T48" fmla="*/ 0 w 258"/>
                  <a:gd name="T49" fmla="*/ 0 h 360"/>
                  <a:gd name="T50" fmla="*/ 0 w 258"/>
                  <a:gd name="T51" fmla="*/ 0 h 360"/>
                  <a:gd name="T52" fmla="*/ 0 w 258"/>
                  <a:gd name="T53" fmla="*/ 1 h 360"/>
                  <a:gd name="T54" fmla="*/ 0 w 258"/>
                  <a:gd name="T55" fmla="*/ 1 h 360"/>
                  <a:gd name="T56" fmla="*/ 0 w 258"/>
                  <a:gd name="T57" fmla="*/ 1 h 360"/>
                  <a:gd name="T58" fmla="*/ 0 w 258"/>
                  <a:gd name="T59" fmla="*/ 1 h 360"/>
                  <a:gd name="T60" fmla="*/ 0 w 258"/>
                  <a:gd name="T61" fmla="*/ 0 h 360"/>
                  <a:gd name="T62" fmla="*/ 0 w 258"/>
                  <a:gd name="T63" fmla="*/ 0 h 360"/>
                  <a:gd name="T64" fmla="*/ 0 w 258"/>
                  <a:gd name="T65" fmla="*/ 0 h 360"/>
                  <a:gd name="T66" fmla="*/ 0 w 258"/>
                  <a:gd name="T67" fmla="*/ 0 h 360"/>
                  <a:gd name="T68" fmla="*/ 0 w 258"/>
                  <a:gd name="T69" fmla="*/ 0 h 360"/>
                  <a:gd name="T70" fmla="*/ 0 w 258"/>
                  <a:gd name="T71" fmla="*/ 0 h 360"/>
                  <a:gd name="T72" fmla="*/ 0 w 258"/>
                  <a:gd name="T73" fmla="*/ 0 h 360"/>
                  <a:gd name="T74" fmla="*/ 0 w 258"/>
                  <a:gd name="T75" fmla="*/ 0 h 360"/>
                  <a:gd name="T76" fmla="*/ 0 w 258"/>
                  <a:gd name="T77" fmla="*/ 0 h 360"/>
                  <a:gd name="T78" fmla="*/ 0 w 258"/>
                  <a:gd name="T79" fmla="*/ 0 h 360"/>
                  <a:gd name="T80" fmla="*/ 0 w 258"/>
                  <a:gd name="T81" fmla="*/ 0 h 360"/>
                  <a:gd name="T82" fmla="*/ 0 w 258"/>
                  <a:gd name="T83" fmla="*/ 0 h 360"/>
                  <a:gd name="T84" fmla="*/ 0 w 258"/>
                  <a:gd name="T85" fmla="*/ 0 h 360"/>
                  <a:gd name="T86" fmla="*/ 0 w 258"/>
                  <a:gd name="T87" fmla="*/ 0 h 360"/>
                  <a:gd name="T88" fmla="*/ 0 w 258"/>
                  <a:gd name="T89" fmla="*/ 0 h 360"/>
                  <a:gd name="T90" fmla="*/ 0 w 258"/>
                  <a:gd name="T91" fmla="*/ 0 h 360"/>
                  <a:gd name="T92" fmla="*/ 0 w 258"/>
                  <a:gd name="T93" fmla="*/ 0 h 360"/>
                  <a:gd name="T94" fmla="*/ 0 w 258"/>
                  <a:gd name="T95" fmla="*/ 0 h 360"/>
                  <a:gd name="T96" fmla="*/ 0 w 258"/>
                  <a:gd name="T97" fmla="*/ 0 h 360"/>
                  <a:gd name="T98" fmla="*/ 0 w 258"/>
                  <a:gd name="T99" fmla="*/ 0 h 360"/>
                  <a:gd name="T100" fmla="*/ 0 w 258"/>
                  <a:gd name="T101" fmla="*/ 0 h 360"/>
                  <a:gd name="T102" fmla="*/ 0 w 258"/>
                  <a:gd name="T103" fmla="*/ 0 h 360"/>
                  <a:gd name="T104" fmla="*/ 0 w 258"/>
                  <a:gd name="T105" fmla="*/ 0 h 360"/>
                  <a:gd name="T106" fmla="*/ 0 w 258"/>
                  <a:gd name="T107" fmla="*/ 0 h 36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58"/>
                  <a:gd name="T163" fmla="*/ 0 h 360"/>
                  <a:gd name="T164" fmla="*/ 258 w 258"/>
                  <a:gd name="T165" fmla="*/ 360 h 36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58" h="360">
                    <a:moveTo>
                      <a:pt x="237" y="2"/>
                    </a:moveTo>
                    <a:lnTo>
                      <a:pt x="249" y="65"/>
                    </a:lnTo>
                    <a:lnTo>
                      <a:pt x="243" y="86"/>
                    </a:lnTo>
                    <a:lnTo>
                      <a:pt x="258" y="141"/>
                    </a:lnTo>
                    <a:lnTo>
                      <a:pt x="234" y="156"/>
                    </a:lnTo>
                    <a:lnTo>
                      <a:pt x="215" y="230"/>
                    </a:lnTo>
                    <a:lnTo>
                      <a:pt x="213" y="230"/>
                    </a:lnTo>
                    <a:lnTo>
                      <a:pt x="207" y="234"/>
                    </a:lnTo>
                    <a:lnTo>
                      <a:pt x="197" y="236"/>
                    </a:lnTo>
                    <a:lnTo>
                      <a:pt x="186" y="242"/>
                    </a:lnTo>
                    <a:lnTo>
                      <a:pt x="178" y="242"/>
                    </a:lnTo>
                    <a:lnTo>
                      <a:pt x="173" y="242"/>
                    </a:lnTo>
                    <a:lnTo>
                      <a:pt x="163" y="242"/>
                    </a:lnTo>
                    <a:lnTo>
                      <a:pt x="159" y="242"/>
                    </a:lnTo>
                    <a:lnTo>
                      <a:pt x="148" y="242"/>
                    </a:lnTo>
                    <a:lnTo>
                      <a:pt x="144" y="244"/>
                    </a:lnTo>
                    <a:lnTo>
                      <a:pt x="140" y="244"/>
                    </a:lnTo>
                    <a:lnTo>
                      <a:pt x="133" y="251"/>
                    </a:lnTo>
                    <a:lnTo>
                      <a:pt x="129" y="255"/>
                    </a:lnTo>
                    <a:lnTo>
                      <a:pt x="123" y="261"/>
                    </a:lnTo>
                    <a:lnTo>
                      <a:pt x="119" y="268"/>
                    </a:lnTo>
                    <a:lnTo>
                      <a:pt x="119" y="280"/>
                    </a:lnTo>
                    <a:lnTo>
                      <a:pt x="116" y="293"/>
                    </a:lnTo>
                    <a:lnTo>
                      <a:pt x="116" y="305"/>
                    </a:lnTo>
                    <a:lnTo>
                      <a:pt x="116" y="318"/>
                    </a:lnTo>
                    <a:lnTo>
                      <a:pt x="116" y="331"/>
                    </a:lnTo>
                    <a:lnTo>
                      <a:pt x="116" y="341"/>
                    </a:lnTo>
                    <a:lnTo>
                      <a:pt x="118" y="350"/>
                    </a:lnTo>
                    <a:lnTo>
                      <a:pt x="118" y="358"/>
                    </a:lnTo>
                    <a:lnTo>
                      <a:pt x="119" y="360"/>
                    </a:lnTo>
                    <a:lnTo>
                      <a:pt x="5" y="268"/>
                    </a:lnTo>
                    <a:lnTo>
                      <a:pt x="7" y="267"/>
                    </a:lnTo>
                    <a:lnTo>
                      <a:pt x="15" y="263"/>
                    </a:lnTo>
                    <a:lnTo>
                      <a:pt x="17" y="257"/>
                    </a:lnTo>
                    <a:lnTo>
                      <a:pt x="19" y="251"/>
                    </a:lnTo>
                    <a:lnTo>
                      <a:pt x="21" y="242"/>
                    </a:lnTo>
                    <a:lnTo>
                      <a:pt x="23" y="230"/>
                    </a:lnTo>
                    <a:lnTo>
                      <a:pt x="21" y="221"/>
                    </a:lnTo>
                    <a:lnTo>
                      <a:pt x="19" y="213"/>
                    </a:lnTo>
                    <a:lnTo>
                      <a:pt x="19" y="204"/>
                    </a:lnTo>
                    <a:lnTo>
                      <a:pt x="17" y="196"/>
                    </a:lnTo>
                    <a:lnTo>
                      <a:pt x="15" y="185"/>
                    </a:lnTo>
                    <a:lnTo>
                      <a:pt x="13" y="177"/>
                    </a:lnTo>
                    <a:lnTo>
                      <a:pt x="11" y="168"/>
                    </a:lnTo>
                    <a:lnTo>
                      <a:pt x="9" y="160"/>
                    </a:lnTo>
                    <a:lnTo>
                      <a:pt x="7" y="149"/>
                    </a:lnTo>
                    <a:lnTo>
                      <a:pt x="5" y="141"/>
                    </a:lnTo>
                    <a:lnTo>
                      <a:pt x="3" y="133"/>
                    </a:lnTo>
                    <a:lnTo>
                      <a:pt x="2" y="128"/>
                    </a:lnTo>
                    <a:lnTo>
                      <a:pt x="0" y="118"/>
                    </a:lnTo>
                    <a:lnTo>
                      <a:pt x="0" y="116"/>
                    </a:lnTo>
                    <a:lnTo>
                      <a:pt x="55" y="0"/>
                    </a:lnTo>
                    <a:lnTo>
                      <a:pt x="237" y="2"/>
                    </a:lnTo>
                    <a:close/>
                  </a:path>
                </a:pathLst>
              </a:custGeom>
              <a:solidFill>
                <a:srgbClr val="FFC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26" name="Freeform 14"/>
              <p:cNvSpPr>
                <a:spLocks/>
              </p:cNvSpPr>
              <p:nvPr/>
            </p:nvSpPr>
            <p:spPr bwMode="auto">
              <a:xfrm>
                <a:off x="2822" y="1528"/>
                <a:ext cx="63" cy="72"/>
              </a:xfrm>
              <a:custGeom>
                <a:avLst/>
                <a:gdLst>
                  <a:gd name="T0" fmla="*/ 0 w 234"/>
                  <a:gd name="T1" fmla="*/ 0 h 285"/>
                  <a:gd name="T2" fmla="*/ 0 w 234"/>
                  <a:gd name="T3" fmla="*/ 0 h 285"/>
                  <a:gd name="T4" fmla="*/ 0 w 234"/>
                  <a:gd name="T5" fmla="*/ 0 h 285"/>
                  <a:gd name="T6" fmla="*/ 0 w 234"/>
                  <a:gd name="T7" fmla="*/ 0 h 285"/>
                  <a:gd name="T8" fmla="*/ 0 w 234"/>
                  <a:gd name="T9" fmla="*/ 0 h 285"/>
                  <a:gd name="T10" fmla="*/ 0 w 234"/>
                  <a:gd name="T11" fmla="*/ 0 h 285"/>
                  <a:gd name="T12" fmla="*/ 0 w 234"/>
                  <a:gd name="T13" fmla="*/ 0 h 285"/>
                  <a:gd name="T14" fmla="*/ 0 w 234"/>
                  <a:gd name="T15" fmla="*/ 0 h 285"/>
                  <a:gd name="T16" fmla="*/ 0 w 234"/>
                  <a:gd name="T17" fmla="*/ 0 h 285"/>
                  <a:gd name="T18" fmla="*/ 0 w 234"/>
                  <a:gd name="T19" fmla="*/ 0 h 285"/>
                  <a:gd name="T20" fmla="*/ 0 w 234"/>
                  <a:gd name="T21" fmla="*/ 0 h 285"/>
                  <a:gd name="T22" fmla="*/ 0 w 234"/>
                  <a:gd name="T23" fmla="*/ 0 h 285"/>
                  <a:gd name="T24" fmla="*/ 0 w 234"/>
                  <a:gd name="T25" fmla="*/ 0 h 285"/>
                  <a:gd name="T26" fmla="*/ 0 w 234"/>
                  <a:gd name="T27" fmla="*/ 0 h 285"/>
                  <a:gd name="T28" fmla="*/ 0 w 234"/>
                  <a:gd name="T29" fmla="*/ 0 h 285"/>
                  <a:gd name="T30" fmla="*/ 0 w 234"/>
                  <a:gd name="T31" fmla="*/ 0 h 285"/>
                  <a:gd name="T32" fmla="*/ 0 w 234"/>
                  <a:gd name="T33" fmla="*/ 0 h 285"/>
                  <a:gd name="T34" fmla="*/ 0 w 234"/>
                  <a:gd name="T35" fmla="*/ 0 h 285"/>
                  <a:gd name="T36" fmla="*/ 0 w 234"/>
                  <a:gd name="T37" fmla="*/ 0 h 285"/>
                  <a:gd name="T38" fmla="*/ 0 w 234"/>
                  <a:gd name="T39" fmla="*/ 0 h 285"/>
                  <a:gd name="T40" fmla="*/ 0 w 234"/>
                  <a:gd name="T41" fmla="*/ 0 h 285"/>
                  <a:gd name="T42" fmla="*/ 0 w 234"/>
                  <a:gd name="T43" fmla="*/ 0 h 285"/>
                  <a:gd name="T44" fmla="*/ 0 w 234"/>
                  <a:gd name="T45" fmla="*/ 0 h 285"/>
                  <a:gd name="T46" fmla="*/ 0 w 234"/>
                  <a:gd name="T47" fmla="*/ 0 h 285"/>
                  <a:gd name="T48" fmla="*/ 0 w 234"/>
                  <a:gd name="T49" fmla="*/ 0 h 285"/>
                  <a:gd name="T50" fmla="*/ 0 w 234"/>
                  <a:gd name="T51" fmla="*/ 0 h 285"/>
                  <a:gd name="T52" fmla="*/ 0 w 234"/>
                  <a:gd name="T53" fmla="*/ 0 h 285"/>
                  <a:gd name="T54" fmla="*/ 0 w 234"/>
                  <a:gd name="T55" fmla="*/ 0 h 285"/>
                  <a:gd name="T56" fmla="*/ 0 w 234"/>
                  <a:gd name="T57" fmla="*/ 0 h 285"/>
                  <a:gd name="T58" fmla="*/ 0 w 234"/>
                  <a:gd name="T59" fmla="*/ 0 h 285"/>
                  <a:gd name="T60" fmla="*/ 0 w 234"/>
                  <a:gd name="T61" fmla="*/ 0 h 285"/>
                  <a:gd name="T62" fmla="*/ 0 w 234"/>
                  <a:gd name="T63" fmla="*/ 0 h 285"/>
                  <a:gd name="T64" fmla="*/ 0 w 234"/>
                  <a:gd name="T65" fmla="*/ 0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4"/>
                  <a:gd name="T100" fmla="*/ 0 h 285"/>
                  <a:gd name="T101" fmla="*/ 234 w 234"/>
                  <a:gd name="T102" fmla="*/ 285 h 2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4" h="285">
                    <a:moveTo>
                      <a:pt x="222" y="0"/>
                    </a:moveTo>
                    <a:lnTo>
                      <a:pt x="234" y="55"/>
                    </a:lnTo>
                    <a:lnTo>
                      <a:pt x="169" y="76"/>
                    </a:lnTo>
                    <a:lnTo>
                      <a:pt x="201" y="97"/>
                    </a:lnTo>
                    <a:lnTo>
                      <a:pt x="198" y="99"/>
                    </a:lnTo>
                    <a:lnTo>
                      <a:pt x="184" y="103"/>
                    </a:lnTo>
                    <a:lnTo>
                      <a:pt x="173" y="109"/>
                    </a:lnTo>
                    <a:lnTo>
                      <a:pt x="165" y="114"/>
                    </a:lnTo>
                    <a:lnTo>
                      <a:pt x="161" y="116"/>
                    </a:lnTo>
                    <a:lnTo>
                      <a:pt x="160" y="120"/>
                    </a:lnTo>
                    <a:lnTo>
                      <a:pt x="158" y="126"/>
                    </a:lnTo>
                    <a:lnTo>
                      <a:pt x="158" y="133"/>
                    </a:lnTo>
                    <a:lnTo>
                      <a:pt x="150" y="141"/>
                    </a:lnTo>
                    <a:lnTo>
                      <a:pt x="141" y="152"/>
                    </a:lnTo>
                    <a:lnTo>
                      <a:pt x="129" y="164"/>
                    </a:lnTo>
                    <a:lnTo>
                      <a:pt x="122" y="177"/>
                    </a:lnTo>
                    <a:lnTo>
                      <a:pt x="118" y="190"/>
                    </a:lnTo>
                    <a:lnTo>
                      <a:pt x="120" y="202"/>
                    </a:lnTo>
                    <a:lnTo>
                      <a:pt x="125" y="213"/>
                    </a:lnTo>
                    <a:lnTo>
                      <a:pt x="137" y="223"/>
                    </a:lnTo>
                    <a:lnTo>
                      <a:pt x="144" y="228"/>
                    </a:lnTo>
                    <a:lnTo>
                      <a:pt x="152" y="234"/>
                    </a:lnTo>
                    <a:lnTo>
                      <a:pt x="158" y="238"/>
                    </a:lnTo>
                    <a:lnTo>
                      <a:pt x="161" y="240"/>
                    </a:lnTo>
                    <a:lnTo>
                      <a:pt x="129" y="242"/>
                    </a:lnTo>
                    <a:lnTo>
                      <a:pt x="97" y="285"/>
                    </a:lnTo>
                    <a:lnTo>
                      <a:pt x="8" y="244"/>
                    </a:lnTo>
                    <a:lnTo>
                      <a:pt x="8" y="242"/>
                    </a:lnTo>
                    <a:lnTo>
                      <a:pt x="8" y="238"/>
                    </a:lnTo>
                    <a:lnTo>
                      <a:pt x="11" y="230"/>
                    </a:lnTo>
                    <a:lnTo>
                      <a:pt x="13" y="225"/>
                    </a:lnTo>
                    <a:lnTo>
                      <a:pt x="13" y="213"/>
                    </a:lnTo>
                    <a:lnTo>
                      <a:pt x="15" y="206"/>
                    </a:lnTo>
                    <a:lnTo>
                      <a:pt x="15" y="194"/>
                    </a:lnTo>
                    <a:lnTo>
                      <a:pt x="13" y="185"/>
                    </a:lnTo>
                    <a:lnTo>
                      <a:pt x="9" y="173"/>
                    </a:lnTo>
                    <a:lnTo>
                      <a:pt x="8" y="162"/>
                    </a:lnTo>
                    <a:lnTo>
                      <a:pt x="4" y="150"/>
                    </a:lnTo>
                    <a:lnTo>
                      <a:pt x="4" y="141"/>
                    </a:lnTo>
                    <a:lnTo>
                      <a:pt x="0" y="131"/>
                    </a:lnTo>
                    <a:lnTo>
                      <a:pt x="0" y="124"/>
                    </a:lnTo>
                    <a:lnTo>
                      <a:pt x="2" y="116"/>
                    </a:lnTo>
                    <a:lnTo>
                      <a:pt x="6" y="112"/>
                    </a:lnTo>
                    <a:lnTo>
                      <a:pt x="8" y="109"/>
                    </a:lnTo>
                    <a:lnTo>
                      <a:pt x="15" y="112"/>
                    </a:lnTo>
                    <a:lnTo>
                      <a:pt x="25" y="114"/>
                    </a:lnTo>
                    <a:lnTo>
                      <a:pt x="36" y="120"/>
                    </a:lnTo>
                    <a:lnTo>
                      <a:pt x="44" y="124"/>
                    </a:lnTo>
                    <a:lnTo>
                      <a:pt x="53" y="128"/>
                    </a:lnTo>
                    <a:lnTo>
                      <a:pt x="57" y="130"/>
                    </a:lnTo>
                    <a:lnTo>
                      <a:pt x="61" y="130"/>
                    </a:lnTo>
                    <a:lnTo>
                      <a:pt x="59" y="126"/>
                    </a:lnTo>
                    <a:lnTo>
                      <a:pt x="59" y="120"/>
                    </a:lnTo>
                    <a:lnTo>
                      <a:pt x="59" y="112"/>
                    </a:lnTo>
                    <a:lnTo>
                      <a:pt x="59" y="105"/>
                    </a:lnTo>
                    <a:lnTo>
                      <a:pt x="59" y="97"/>
                    </a:lnTo>
                    <a:lnTo>
                      <a:pt x="59" y="90"/>
                    </a:lnTo>
                    <a:lnTo>
                      <a:pt x="59" y="80"/>
                    </a:lnTo>
                    <a:lnTo>
                      <a:pt x="61" y="76"/>
                    </a:lnTo>
                    <a:lnTo>
                      <a:pt x="66" y="73"/>
                    </a:lnTo>
                    <a:lnTo>
                      <a:pt x="76" y="80"/>
                    </a:lnTo>
                    <a:lnTo>
                      <a:pt x="85" y="84"/>
                    </a:lnTo>
                    <a:lnTo>
                      <a:pt x="93" y="86"/>
                    </a:lnTo>
                    <a:lnTo>
                      <a:pt x="91" y="48"/>
                    </a:lnTo>
                    <a:lnTo>
                      <a:pt x="222" y="0"/>
                    </a:lnTo>
                    <a:close/>
                  </a:path>
                </a:pathLst>
              </a:custGeom>
              <a:solidFill>
                <a:srgbClr val="F59E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27" name="Freeform 15"/>
              <p:cNvSpPr>
                <a:spLocks/>
              </p:cNvSpPr>
              <p:nvPr/>
            </p:nvSpPr>
            <p:spPr bwMode="auto">
              <a:xfrm>
                <a:off x="2865" y="1694"/>
                <a:ext cx="575" cy="166"/>
              </a:xfrm>
              <a:custGeom>
                <a:avLst/>
                <a:gdLst>
                  <a:gd name="T0" fmla="*/ 0 w 2133"/>
                  <a:gd name="T1" fmla="*/ 0 h 647"/>
                  <a:gd name="T2" fmla="*/ 1 w 2133"/>
                  <a:gd name="T3" fmla="*/ 1 h 647"/>
                  <a:gd name="T4" fmla="*/ 2 w 2133"/>
                  <a:gd name="T5" fmla="*/ 1 h 647"/>
                  <a:gd name="T6" fmla="*/ 3 w 2133"/>
                  <a:gd name="T7" fmla="*/ 1 h 647"/>
                  <a:gd name="T8" fmla="*/ 3 w 2133"/>
                  <a:gd name="T9" fmla="*/ 1 h 647"/>
                  <a:gd name="T10" fmla="*/ 3 w 2133"/>
                  <a:gd name="T11" fmla="*/ 1 h 647"/>
                  <a:gd name="T12" fmla="*/ 3 w 2133"/>
                  <a:gd name="T13" fmla="*/ 1 h 647"/>
                  <a:gd name="T14" fmla="*/ 3 w 2133"/>
                  <a:gd name="T15" fmla="*/ 1 h 647"/>
                  <a:gd name="T16" fmla="*/ 3 w 2133"/>
                  <a:gd name="T17" fmla="*/ 1 h 647"/>
                  <a:gd name="T18" fmla="*/ 3 w 2133"/>
                  <a:gd name="T19" fmla="*/ 1 h 647"/>
                  <a:gd name="T20" fmla="*/ 2 w 2133"/>
                  <a:gd name="T21" fmla="*/ 1 h 647"/>
                  <a:gd name="T22" fmla="*/ 2 w 2133"/>
                  <a:gd name="T23" fmla="*/ 1 h 647"/>
                  <a:gd name="T24" fmla="*/ 2 w 2133"/>
                  <a:gd name="T25" fmla="*/ 1 h 647"/>
                  <a:gd name="T26" fmla="*/ 2 w 2133"/>
                  <a:gd name="T27" fmla="*/ 1 h 647"/>
                  <a:gd name="T28" fmla="*/ 2 w 2133"/>
                  <a:gd name="T29" fmla="*/ 1 h 647"/>
                  <a:gd name="T30" fmla="*/ 2 w 2133"/>
                  <a:gd name="T31" fmla="*/ 1 h 647"/>
                  <a:gd name="T32" fmla="*/ 2 w 2133"/>
                  <a:gd name="T33" fmla="*/ 1 h 647"/>
                  <a:gd name="T34" fmla="*/ 2 w 2133"/>
                  <a:gd name="T35" fmla="*/ 1 h 647"/>
                  <a:gd name="T36" fmla="*/ 2 w 2133"/>
                  <a:gd name="T37" fmla="*/ 1 h 647"/>
                  <a:gd name="T38" fmla="*/ 2 w 2133"/>
                  <a:gd name="T39" fmla="*/ 1 h 647"/>
                  <a:gd name="T40" fmla="*/ 2 w 2133"/>
                  <a:gd name="T41" fmla="*/ 1 h 647"/>
                  <a:gd name="T42" fmla="*/ 2 w 2133"/>
                  <a:gd name="T43" fmla="*/ 1 h 647"/>
                  <a:gd name="T44" fmla="*/ 1 w 2133"/>
                  <a:gd name="T45" fmla="*/ 1 h 647"/>
                  <a:gd name="T46" fmla="*/ 1 w 2133"/>
                  <a:gd name="T47" fmla="*/ 1 h 647"/>
                  <a:gd name="T48" fmla="*/ 1 w 2133"/>
                  <a:gd name="T49" fmla="*/ 1 h 647"/>
                  <a:gd name="T50" fmla="*/ 1 w 2133"/>
                  <a:gd name="T51" fmla="*/ 1 h 647"/>
                  <a:gd name="T52" fmla="*/ 1 w 2133"/>
                  <a:gd name="T53" fmla="*/ 1 h 647"/>
                  <a:gd name="T54" fmla="*/ 1 w 2133"/>
                  <a:gd name="T55" fmla="*/ 1 h 647"/>
                  <a:gd name="T56" fmla="*/ 1 w 2133"/>
                  <a:gd name="T57" fmla="*/ 1 h 647"/>
                  <a:gd name="T58" fmla="*/ 1 w 2133"/>
                  <a:gd name="T59" fmla="*/ 1 h 647"/>
                  <a:gd name="T60" fmla="*/ 1 w 2133"/>
                  <a:gd name="T61" fmla="*/ 1 h 647"/>
                  <a:gd name="T62" fmla="*/ 1 w 2133"/>
                  <a:gd name="T63" fmla="*/ 1 h 647"/>
                  <a:gd name="T64" fmla="*/ 1 w 2133"/>
                  <a:gd name="T65" fmla="*/ 1 h 647"/>
                  <a:gd name="T66" fmla="*/ 1 w 2133"/>
                  <a:gd name="T67" fmla="*/ 1 h 647"/>
                  <a:gd name="T68" fmla="*/ 1 w 2133"/>
                  <a:gd name="T69" fmla="*/ 1 h 647"/>
                  <a:gd name="T70" fmla="*/ 1 w 2133"/>
                  <a:gd name="T71" fmla="*/ 1 h 647"/>
                  <a:gd name="T72" fmla="*/ 1 w 2133"/>
                  <a:gd name="T73" fmla="*/ 1 h 647"/>
                  <a:gd name="T74" fmla="*/ 0 w 2133"/>
                  <a:gd name="T75" fmla="*/ 0 h 647"/>
                  <a:gd name="T76" fmla="*/ 0 w 2133"/>
                  <a:gd name="T77" fmla="*/ 0 h 647"/>
                  <a:gd name="T78" fmla="*/ 0 w 2133"/>
                  <a:gd name="T79" fmla="*/ 0 h 647"/>
                  <a:gd name="T80" fmla="*/ 0 w 2133"/>
                  <a:gd name="T81" fmla="*/ 0 h 64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133"/>
                  <a:gd name="T124" fmla="*/ 0 h 647"/>
                  <a:gd name="T125" fmla="*/ 2133 w 2133"/>
                  <a:gd name="T126" fmla="*/ 647 h 64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133" h="647">
                    <a:moveTo>
                      <a:pt x="29" y="0"/>
                    </a:moveTo>
                    <a:lnTo>
                      <a:pt x="1004" y="432"/>
                    </a:lnTo>
                    <a:lnTo>
                      <a:pt x="1403" y="491"/>
                    </a:lnTo>
                    <a:lnTo>
                      <a:pt x="2133" y="453"/>
                    </a:lnTo>
                    <a:lnTo>
                      <a:pt x="2056" y="578"/>
                    </a:lnTo>
                    <a:lnTo>
                      <a:pt x="2048" y="578"/>
                    </a:lnTo>
                    <a:lnTo>
                      <a:pt x="2035" y="582"/>
                    </a:lnTo>
                    <a:lnTo>
                      <a:pt x="2012" y="586"/>
                    </a:lnTo>
                    <a:lnTo>
                      <a:pt x="1981" y="592"/>
                    </a:lnTo>
                    <a:lnTo>
                      <a:pt x="1943" y="598"/>
                    </a:lnTo>
                    <a:lnTo>
                      <a:pt x="1898" y="605"/>
                    </a:lnTo>
                    <a:lnTo>
                      <a:pt x="1846" y="613"/>
                    </a:lnTo>
                    <a:lnTo>
                      <a:pt x="1793" y="620"/>
                    </a:lnTo>
                    <a:lnTo>
                      <a:pt x="1732" y="626"/>
                    </a:lnTo>
                    <a:lnTo>
                      <a:pt x="1668" y="634"/>
                    </a:lnTo>
                    <a:lnTo>
                      <a:pt x="1599" y="639"/>
                    </a:lnTo>
                    <a:lnTo>
                      <a:pt x="1531" y="643"/>
                    </a:lnTo>
                    <a:lnTo>
                      <a:pt x="1460" y="645"/>
                    </a:lnTo>
                    <a:lnTo>
                      <a:pt x="1390" y="647"/>
                    </a:lnTo>
                    <a:lnTo>
                      <a:pt x="1318" y="645"/>
                    </a:lnTo>
                    <a:lnTo>
                      <a:pt x="1249" y="643"/>
                    </a:lnTo>
                    <a:lnTo>
                      <a:pt x="1177" y="636"/>
                    </a:lnTo>
                    <a:lnTo>
                      <a:pt x="1111" y="630"/>
                    </a:lnTo>
                    <a:lnTo>
                      <a:pt x="1044" y="618"/>
                    </a:lnTo>
                    <a:lnTo>
                      <a:pt x="981" y="607"/>
                    </a:lnTo>
                    <a:lnTo>
                      <a:pt x="921" y="594"/>
                    </a:lnTo>
                    <a:lnTo>
                      <a:pt x="864" y="580"/>
                    </a:lnTo>
                    <a:lnTo>
                      <a:pt x="810" y="565"/>
                    </a:lnTo>
                    <a:lnTo>
                      <a:pt x="761" y="554"/>
                    </a:lnTo>
                    <a:lnTo>
                      <a:pt x="715" y="537"/>
                    </a:lnTo>
                    <a:lnTo>
                      <a:pt x="675" y="525"/>
                    </a:lnTo>
                    <a:lnTo>
                      <a:pt x="641" y="512"/>
                    </a:lnTo>
                    <a:lnTo>
                      <a:pt x="611" y="502"/>
                    </a:lnTo>
                    <a:lnTo>
                      <a:pt x="586" y="493"/>
                    </a:lnTo>
                    <a:lnTo>
                      <a:pt x="569" y="485"/>
                    </a:lnTo>
                    <a:lnTo>
                      <a:pt x="559" y="482"/>
                    </a:lnTo>
                    <a:lnTo>
                      <a:pt x="556" y="482"/>
                    </a:lnTo>
                    <a:lnTo>
                      <a:pt x="0" y="69"/>
                    </a:lnTo>
                    <a:lnTo>
                      <a:pt x="0" y="16"/>
                    </a:lnTo>
                    <a:lnTo>
                      <a:pt x="29" y="0"/>
                    </a:lnTo>
                    <a:close/>
                  </a:path>
                </a:pathLst>
              </a:custGeom>
              <a:solidFill>
                <a:srgbClr val="E6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28" name="Freeform 16"/>
              <p:cNvSpPr>
                <a:spLocks/>
              </p:cNvSpPr>
              <p:nvPr/>
            </p:nvSpPr>
            <p:spPr bwMode="auto">
              <a:xfrm>
                <a:off x="2861" y="1616"/>
                <a:ext cx="697" cy="226"/>
              </a:xfrm>
              <a:custGeom>
                <a:avLst/>
                <a:gdLst>
                  <a:gd name="T0" fmla="*/ 4 w 2574"/>
                  <a:gd name="T1" fmla="*/ 1 h 894"/>
                  <a:gd name="T2" fmla="*/ 4 w 2574"/>
                  <a:gd name="T3" fmla="*/ 1 h 894"/>
                  <a:gd name="T4" fmla="*/ 4 w 2574"/>
                  <a:gd name="T5" fmla="*/ 1 h 894"/>
                  <a:gd name="T6" fmla="*/ 3 w 2574"/>
                  <a:gd name="T7" fmla="*/ 1 h 894"/>
                  <a:gd name="T8" fmla="*/ 3 w 2574"/>
                  <a:gd name="T9" fmla="*/ 1 h 894"/>
                  <a:gd name="T10" fmla="*/ 3 w 2574"/>
                  <a:gd name="T11" fmla="*/ 1 h 894"/>
                  <a:gd name="T12" fmla="*/ 3 w 2574"/>
                  <a:gd name="T13" fmla="*/ 0 h 894"/>
                  <a:gd name="T14" fmla="*/ 3 w 2574"/>
                  <a:gd name="T15" fmla="*/ 0 h 894"/>
                  <a:gd name="T16" fmla="*/ 3 w 2574"/>
                  <a:gd name="T17" fmla="*/ 0 h 894"/>
                  <a:gd name="T18" fmla="*/ 3 w 2574"/>
                  <a:gd name="T19" fmla="*/ 0 h 894"/>
                  <a:gd name="T20" fmla="*/ 3 w 2574"/>
                  <a:gd name="T21" fmla="*/ 0 h 894"/>
                  <a:gd name="T22" fmla="*/ 2 w 2574"/>
                  <a:gd name="T23" fmla="*/ 0 h 894"/>
                  <a:gd name="T24" fmla="*/ 2 w 2574"/>
                  <a:gd name="T25" fmla="*/ 0 h 894"/>
                  <a:gd name="T26" fmla="*/ 2 w 2574"/>
                  <a:gd name="T27" fmla="*/ 0 h 894"/>
                  <a:gd name="T28" fmla="*/ 2 w 2574"/>
                  <a:gd name="T29" fmla="*/ 0 h 894"/>
                  <a:gd name="T30" fmla="*/ 2 w 2574"/>
                  <a:gd name="T31" fmla="*/ 0 h 894"/>
                  <a:gd name="T32" fmla="*/ 2 w 2574"/>
                  <a:gd name="T33" fmla="*/ 0 h 894"/>
                  <a:gd name="T34" fmla="*/ 1 w 2574"/>
                  <a:gd name="T35" fmla="*/ 0 h 894"/>
                  <a:gd name="T36" fmla="*/ 1 w 2574"/>
                  <a:gd name="T37" fmla="*/ 0 h 894"/>
                  <a:gd name="T38" fmla="*/ 1 w 2574"/>
                  <a:gd name="T39" fmla="*/ 0 h 894"/>
                  <a:gd name="T40" fmla="*/ 1 w 2574"/>
                  <a:gd name="T41" fmla="*/ 0 h 894"/>
                  <a:gd name="T42" fmla="*/ 0 w 2574"/>
                  <a:gd name="T43" fmla="*/ 0 h 894"/>
                  <a:gd name="T44" fmla="*/ 0 w 2574"/>
                  <a:gd name="T45" fmla="*/ 0 h 894"/>
                  <a:gd name="T46" fmla="*/ 0 w 2574"/>
                  <a:gd name="T47" fmla="*/ 0 h 894"/>
                  <a:gd name="T48" fmla="*/ 0 w 2574"/>
                  <a:gd name="T49" fmla="*/ 0 h 894"/>
                  <a:gd name="T50" fmla="*/ 0 w 2574"/>
                  <a:gd name="T51" fmla="*/ 0 h 894"/>
                  <a:gd name="T52" fmla="*/ 0 w 2574"/>
                  <a:gd name="T53" fmla="*/ 0 h 894"/>
                  <a:gd name="T54" fmla="*/ 0 w 2574"/>
                  <a:gd name="T55" fmla="*/ 1 h 894"/>
                  <a:gd name="T56" fmla="*/ 0 w 2574"/>
                  <a:gd name="T57" fmla="*/ 1 h 894"/>
                  <a:gd name="T58" fmla="*/ 1 w 2574"/>
                  <a:gd name="T59" fmla="*/ 1 h 894"/>
                  <a:gd name="T60" fmla="*/ 1 w 2574"/>
                  <a:gd name="T61" fmla="*/ 1 h 894"/>
                  <a:gd name="T62" fmla="*/ 1 w 2574"/>
                  <a:gd name="T63" fmla="*/ 1 h 894"/>
                  <a:gd name="T64" fmla="*/ 1 w 2574"/>
                  <a:gd name="T65" fmla="*/ 1 h 894"/>
                  <a:gd name="T66" fmla="*/ 1 w 2574"/>
                  <a:gd name="T67" fmla="*/ 1 h 894"/>
                  <a:gd name="T68" fmla="*/ 1 w 2574"/>
                  <a:gd name="T69" fmla="*/ 1 h 894"/>
                  <a:gd name="T70" fmla="*/ 2 w 2574"/>
                  <a:gd name="T71" fmla="*/ 1 h 894"/>
                  <a:gd name="T72" fmla="*/ 2 w 2574"/>
                  <a:gd name="T73" fmla="*/ 1 h 894"/>
                  <a:gd name="T74" fmla="*/ 2 w 2574"/>
                  <a:gd name="T75" fmla="*/ 1 h 894"/>
                  <a:gd name="T76" fmla="*/ 2 w 2574"/>
                  <a:gd name="T77" fmla="*/ 1 h 894"/>
                  <a:gd name="T78" fmla="*/ 3 w 2574"/>
                  <a:gd name="T79" fmla="*/ 1 h 894"/>
                  <a:gd name="T80" fmla="*/ 3 w 2574"/>
                  <a:gd name="T81" fmla="*/ 1 h 894"/>
                  <a:gd name="T82" fmla="*/ 3 w 2574"/>
                  <a:gd name="T83" fmla="*/ 1 h 894"/>
                  <a:gd name="T84" fmla="*/ 4 w 2574"/>
                  <a:gd name="T85" fmla="*/ 1 h 89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74"/>
                  <a:gd name="T130" fmla="*/ 0 h 894"/>
                  <a:gd name="T131" fmla="*/ 2574 w 2574"/>
                  <a:gd name="T132" fmla="*/ 894 h 89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74" h="894">
                    <a:moveTo>
                      <a:pt x="2574" y="670"/>
                    </a:moveTo>
                    <a:lnTo>
                      <a:pt x="2572" y="668"/>
                    </a:lnTo>
                    <a:lnTo>
                      <a:pt x="2572" y="660"/>
                    </a:lnTo>
                    <a:lnTo>
                      <a:pt x="2569" y="651"/>
                    </a:lnTo>
                    <a:lnTo>
                      <a:pt x="2567" y="639"/>
                    </a:lnTo>
                    <a:lnTo>
                      <a:pt x="2561" y="622"/>
                    </a:lnTo>
                    <a:lnTo>
                      <a:pt x="2557" y="605"/>
                    </a:lnTo>
                    <a:lnTo>
                      <a:pt x="2552" y="584"/>
                    </a:lnTo>
                    <a:lnTo>
                      <a:pt x="2548" y="565"/>
                    </a:lnTo>
                    <a:lnTo>
                      <a:pt x="2540" y="542"/>
                    </a:lnTo>
                    <a:lnTo>
                      <a:pt x="2533" y="518"/>
                    </a:lnTo>
                    <a:lnTo>
                      <a:pt x="2525" y="495"/>
                    </a:lnTo>
                    <a:lnTo>
                      <a:pt x="2519" y="472"/>
                    </a:lnTo>
                    <a:lnTo>
                      <a:pt x="2512" y="449"/>
                    </a:lnTo>
                    <a:lnTo>
                      <a:pt x="2504" y="428"/>
                    </a:lnTo>
                    <a:lnTo>
                      <a:pt x="2496" y="405"/>
                    </a:lnTo>
                    <a:lnTo>
                      <a:pt x="2487" y="388"/>
                    </a:lnTo>
                    <a:lnTo>
                      <a:pt x="2476" y="367"/>
                    </a:lnTo>
                    <a:lnTo>
                      <a:pt x="2462" y="352"/>
                    </a:lnTo>
                    <a:lnTo>
                      <a:pt x="2443" y="335"/>
                    </a:lnTo>
                    <a:lnTo>
                      <a:pt x="2422" y="320"/>
                    </a:lnTo>
                    <a:lnTo>
                      <a:pt x="2394" y="303"/>
                    </a:lnTo>
                    <a:lnTo>
                      <a:pt x="2367" y="289"/>
                    </a:lnTo>
                    <a:lnTo>
                      <a:pt x="2337" y="274"/>
                    </a:lnTo>
                    <a:lnTo>
                      <a:pt x="2304" y="263"/>
                    </a:lnTo>
                    <a:lnTo>
                      <a:pt x="2268" y="250"/>
                    </a:lnTo>
                    <a:lnTo>
                      <a:pt x="2230" y="236"/>
                    </a:lnTo>
                    <a:lnTo>
                      <a:pt x="2190" y="223"/>
                    </a:lnTo>
                    <a:lnTo>
                      <a:pt x="2152" y="211"/>
                    </a:lnTo>
                    <a:lnTo>
                      <a:pt x="2109" y="198"/>
                    </a:lnTo>
                    <a:lnTo>
                      <a:pt x="2069" y="185"/>
                    </a:lnTo>
                    <a:lnTo>
                      <a:pt x="2025" y="173"/>
                    </a:lnTo>
                    <a:lnTo>
                      <a:pt x="1983" y="160"/>
                    </a:lnTo>
                    <a:lnTo>
                      <a:pt x="1939" y="145"/>
                    </a:lnTo>
                    <a:lnTo>
                      <a:pt x="1900" y="130"/>
                    </a:lnTo>
                    <a:lnTo>
                      <a:pt x="1860" y="116"/>
                    </a:lnTo>
                    <a:lnTo>
                      <a:pt x="1820" y="105"/>
                    </a:lnTo>
                    <a:lnTo>
                      <a:pt x="1782" y="92"/>
                    </a:lnTo>
                    <a:lnTo>
                      <a:pt x="1742" y="80"/>
                    </a:lnTo>
                    <a:lnTo>
                      <a:pt x="1704" y="69"/>
                    </a:lnTo>
                    <a:lnTo>
                      <a:pt x="1666" y="59"/>
                    </a:lnTo>
                    <a:lnTo>
                      <a:pt x="1624" y="48"/>
                    </a:lnTo>
                    <a:lnTo>
                      <a:pt x="1582" y="40"/>
                    </a:lnTo>
                    <a:lnTo>
                      <a:pt x="1538" y="31"/>
                    </a:lnTo>
                    <a:lnTo>
                      <a:pt x="1495" y="23"/>
                    </a:lnTo>
                    <a:lnTo>
                      <a:pt x="1445" y="16"/>
                    </a:lnTo>
                    <a:lnTo>
                      <a:pt x="1396" y="12"/>
                    </a:lnTo>
                    <a:lnTo>
                      <a:pt x="1343" y="8"/>
                    </a:lnTo>
                    <a:lnTo>
                      <a:pt x="1285" y="4"/>
                    </a:lnTo>
                    <a:lnTo>
                      <a:pt x="1223" y="0"/>
                    </a:lnTo>
                    <a:lnTo>
                      <a:pt x="1158" y="0"/>
                    </a:lnTo>
                    <a:lnTo>
                      <a:pt x="1092" y="0"/>
                    </a:lnTo>
                    <a:lnTo>
                      <a:pt x="1025" y="0"/>
                    </a:lnTo>
                    <a:lnTo>
                      <a:pt x="953" y="2"/>
                    </a:lnTo>
                    <a:lnTo>
                      <a:pt x="882" y="6"/>
                    </a:lnTo>
                    <a:lnTo>
                      <a:pt x="810" y="10"/>
                    </a:lnTo>
                    <a:lnTo>
                      <a:pt x="740" y="16"/>
                    </a:lnTo>
                    <a:lnTo>
                      <a:pt x="670" y="19"/>
                    </a:lnTo>
                    <a:lnTo>
                      <a:pt x="601" y="27"/>
                    </a:lnTo>
                    <a:lnTo>
                      <a:pt x="533" y="37"/>
                    </a:lnTo>
                    <a:lnTo>
                      <a:pt x="468" y="44"/>
                    </a:lnTo>
                    <a:lnTo>
                      <a:pt x="405" y="52"/>
                    </a:lnTo>
                    <a:lnTo>
                      <a:pt x="348" y="63"/>
                    </a:lnTo>
                    <a:lnTo>
                      <a:pt x="293" y="75"/>
                    </a:lnTo>
                    <a:lnTo>
                      <a:pt x="244" y="86"/>
                    </a:lnTo>
                    <a:lnTo>
                      <a:pt x="198" y="97"/>
                    </a:lnTo>
                    <a:lnTo>
                      <a:pt x="158" y="109"/>
                    </a:lnTo>
                    <a:lnTo>
                      <a:pt x="122" y="122"/>
                    </a:lnTo>
                    <a:lnTo>
                      <a:pt x="94" y="135"/>
                    </a:lnTo>
                    <a:lnTo>
                      <a:pt x="67" y="149"/>
                    </a:lnTo>
                    <a:lnTo>
                      <a:pt x="46" y="164"/>
                    </a:lnTo>
                    <a:lnTo>
                      <a:pt x="29" y="179"/>
                    </a:lnTo>
                    <a:lnTo>
                      <a:pt x="17" y="194"/>
                    </a:lnTo>
                    <a:lnTo>
                      <a:pt x="6" y="210"/>
                    </a:lnTo>
                    <a:lnTo>
                      <a:pt x="0" y="227"/>
                    </a:lnTo>
                    <a:lnTo>
                      <a:pt x="0" y="242"/>
                    </a:lnTo>
                    <a:lnTo>
                      <a:pt x="2" y="259"/>
                    </a:lnTo>
                    <a:lnTo>
                      <a:pt x="6" y="274"/>
                    </a:lnTo>
                    <a:lnTo>
                      <a:pt x="16" y="293"/>
                    </a:lnTo>
                    <a:lnTo>
                      <a:pt x="27" y="310"/>
                    </a:lnTo>
                    <a:lnTo>
                      <a:pt x="42" y="327"/>
                    </a:lnTo>
                    <a:lnTo>
                      <a:pt x="59" y="345"/>
                    </a:lnTo>
                    <a:lnTo>
                      <a:pt x="82" y="366"/>
                    </a:lnTo>
                    <a:lnTo>
                      <a:pt x="105" y="386"/>
                    </a:lnTo>
                    <a:lnTo>
                      <a:pt x="133" y="409"/>
                    </a:lnTo>
                    <a:lnTo>
                      <a:pt x="164" y="432"/>
                    </a:lnTo>
                    <a:lnTo>
                      <a:pt x="198" y="457"/>
                    </a:lnTo>
                    <a:lnTo>
                      <a:pt x="234" y="481"/>
                    </a:lnTo>
                    <a:lnTo>
                      <a:pt x="272" y="508"/>
                    </a:lnTo>
                    <a:lnTo>
                      <a:pt x="310" y="533"/>
                    </a:lnTo>
                    <a:lnTo>
                      <a:pt x="352" y="558"/>
                    </a:lnTo>
                    <a:lnTo>
                      <a:pt x="392" y="584"/>
                    </a:lnTo>
                    <a:lnTo>
                      <a:pt x="436" y="611"/>
                    </a:lnTo>
                    <a:lnTo>
                      <a:pt x="479" y="636"/>
                    </a:lnTo>
                    <a:lnTo>
                      <a:pt x="523" y="660"/>
                    </a:lnTo>
                    <a:lnTo>
                      <a:pt x="565" y="685"/>
                    </a:lnTo>
                    <a:lnTo>
                      <a:pt x="611" y="710"/>
                    </a:lnTo>
                    <a:lnTo>
                      <a:pt x="654" y="731"/>
                    </a:lnTo>
                    <a:lnTo>
                      <a:pt x="702" y="751"/>
                    </a:lnTo>
                    <a:lnTo>
                      <a:pt x="751" y="772"/>
                    </a:lnTo>
                    <a:lnTo>
                      <a:pt x="805" y="793"/>
                    </a:lnTo>
                    <a:lnTo>
                      <a:pt x="860" y="810"/>
                    </a:lnTo>
                    <a:lnTo>
                      <a:pt x="919" y="828"/>
                    </a:lnTo>
                    <a:lnTo>
                      <a:pt x="978" y="841"/>
                    </a:lnTo>
                    <a:lnTo>
                      <a:pt x="1040" y="856"/>
                    </a:lnTo>
                    <a:lnTo>
                      <a:pt x="1105" y="866"/>
                    </a:lnTo>
                    <a:lnTo>
                      <a:pt x="1170" y="877"/>
                    </a:lnTo>
                    <a:lnTo>
                      <a:pt x="1238" y="883"/>
                    </a:lnTo>
                    <a:lnTo>
                      <a:pt x="1308" y="890"/>
                    </a:lnTo>
                    <a:lnTo>
                      <a:pt x="1379" y="892"/>
                    </a:lnTo>
                    <a:lnTo>
                      <a:pt x="1451" y="894"/>
                    </a:lnTo>
                    <a:lnTo>
                      <a:pt x="1525" y="890"/>
                    </a:lnTo>
                    <a:lnTo>
                      <a:pt x="1601" y="886"/>
                    </a:lnTo>
                    <a:lnTo>
                      <a:pt x="1675" y="877"/>
                    </a:lnTo>
                    <a:lnTo>
                      <a:pt x="1755" y="866"/>
                    </a:lnTo>
                    <a:lnTo>
                      <a:pt x="1837" y="852"/>
                    </a:lnTo>
                    <a:lnTo>
                      <a:pt x="1920" y="837"/>
                    </a:lnTo>
                    <a:lnTo>
                      <a:pt x="2000" y="818"/>
                    </a:lnTo>
                    <a:lnTo>
                      <a:pt x="2082" y="801"/>
                    </a:lnTo>
                    <a:lnTo>
                      <a:pt x="2160" y="782"/>
                    </a:lnTo>
                    <a:lnTo>
                      <a:pt x="2236" y="765"/>
                    </a:lnTo>
                    <a:lnTo>
                      <a:pt x="2304" y="744"/>
                    </a:lnTo>
                    <a:lnTo>
                      <a:pt x="2371" y="729"/>
                    </a:lnTo>
                    <a:lnTo>
                      <a:pt x="2428" y="712"/>
                    </a:lnTo>
                    <a:lnTo>
                      <a:pt x="2477" y="698"/>
                    </a:lnTo>
                    <a:lnTo>
                      <a:pt x="2517" y="685"/>
                    </a:lnTo>
                    <a:lnTo>
                      <a:pt x="2548" y="675"/>
                    </a:lnTo>
                    <a:lnTo>
                      <a:pt x="2567" y="672"/>
                    </a:lnTo>
                    <a:lnTo>
                      <a:pt x="2574" y="670"/>
                    </a:lnTo>
                    <a:close/>
                  </a:path>
                </a:pathLst>
              </a:custGeom>
              <a:solidFill>
                <a:srgbClr val="FFE6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29" name="Freeform 17"/>
              <p:cNvSpPr>
                <a:spLocks/>
              </p:cNvSpPr>
              <p:nvPr/>
            </p:nvSpPr>
            <p:spPr bwMode="auto">
              <a:xfrm>
                <a:off x="2756" y="1824"/>
                <a:ext cx="135" cy="60"/>
              </a:xfrm>
              <a:custGeom>
                <a:avLst/>
                <a:gdLst>
                  <a:gd name="T0" fmla="*/ 0 w 498"/>
                  <a:gd name="T1" fmla="*/ 0 h 236"/>
                  <a:gd name="T2" fmla="*/ 0 w 498"/>
                  <a:gd name="T3" fmla="*/ 0 h 236"/>
                  <a:gd name="T4" fmla="*/ 0 w 498"/>
                  <a:gd name="T5" fmla="*/ 0 h 236"/>
                  <a:gd name="T6" fmla="*/ 0 w 498"/>
                  <a:gd name="T7" fmla="*/ 0 h 236"/>
                  <a:gd name="T8" fmla="*/ 0 w 498"/>
                  <a:gd name="T9" fmla="*/ 0 h 236"/>
                  <a:gd name="T10" fmla="*/ 0 w 498"/>
                  <a:gd name="T11" fmla="*/ 0 h 236"/>
                  <a:gd name="T12" fmla="*/ 0 w 498"/>
                  <a:gd name="T13" fmla="*/ 0 h 236"/>
                  <a:gd name="T14" fmla="*/ 0 w 498"/>
                  <a:gd name="T15" fmla="*/ 0 h 236"/>
                  <a:gd name="T16" fmla="*/ 0 w 498"/>
                  <a:gd name="T17" fmla="*/ 0 h 236"/>
                  <a:gd name="T18" fmla="*/ 0 w 498"/>
                  <a:gd name="T19" fmla="*/ 0 h 236"/>
                  <a:gd name="T20" fmla="*/ 0 w 498"/>
                  <a:gd name="T21" fmla="*/ 0 h 236"/>
                  <a:gd name="T22" fmla="*/ 0 w 498"/>
                  <a:gd name="T23" fmla="*/ 0 h 236"/>
                  <a:gd name="T24" fmla="*/ 0 w 498"/>
                  <a:gd name="T25" fmla="*/ 0 h 236"/>
                  <a:gd name="T26" fmla="*/ 0 w 498"/>
                  <a:gd name="T27" fmla="*/ 0 h 236"/>
                  <a:gd name="T28" fmla="*/ 0 w 498"/>
                  <a:gd name="T29" fmla="*/ 0 h 236"/>
                  <a:gd name="T30" fmla="*/ 0 w 498"/>
                  <a:gd name="T31" fmla="*/ 0 h 236"/>
                  <a:gd name="T32" fmla="*/ 0 w 498"/>
                  <a:gd name="T33" fmla="*/ 0 h 236"/>
                  <a:gd name="T34" fmla="*/ 0 w 498"/>
                  <a:gd name="T35" fmla="*/ 0 h 236"/>
                  <a:gd name="T36" fmla="*/ 0 w 498"/>
                  <a:gd name="T37" fmla="*/ 0 h 236"/>
                  <a:gd name="T38" fmla="*/ 0 w 498"/>
                  <a:gd name="T39" fmla="*/ 0 h 236"/>
                  <a:gd name="T40" fmla="*/ 0 w 498"/>
                  <a:gd name="T41" fmla="*/ 0 h 236"/>
                  <a:gd name="T42" fmla="*/ 0 w 498"/>
                  <a:gd name="T43" fmla="*/ 0 h 236"/>
                  <a:gd name="T44" fmla="*/ 0 w 498"/>
                  <a:gd name="T45" fmla="*/ 0 h 236"/>
                  <a:gd name="T46" fmla="*/ 1 w 498"/>
                  <a:gd name="T47" fmla="*/ 0 h 236"/>
                  <a:gd name="T48" fmla="*/ 1 w 498"/>
                  <a:gd name="T49" fmla="*/ 0 h 236"/>
                  <a:gd name="T50" fmla="*/ 1 w 498"/>
                  <a:gd name="T51" fmla="*/ 0 h 236"/>
                  <a:gd name="T52" fmla="*/ 1 w 498"/>
                  <a:gd name="T53" fmla="*/ 0 h 236"/>
                  <a:gd name="T54" fmla="*/ 1 w 498"/>
                  <a:gd name="T55" fmla="*/ 0 h 236"/>
                  <a:gd name="T56" fmla="*/ 1 w 498"/>
                  <a:gd name="T57" fmla="*/ 0 h 236"/>
                  <a:gd name="T58" fmla="*/ 0 w 498"/>
                  <a:gd name="T59" fmla="*/ 0 h 236"/>
                  <a:gd name="T60" fmla="*/ 1 w 498"/>
                  <a:gd name="T61" fmla="*/ 0 h 236"/>
                  <a:gd name="T62" fmla="*/ 1 w 498"/>
                  <a:gd name="T63" fmla="*/ 0 h 236"/>
                  <a:gd name="T64" fmla="*/ 1 w 498"/>
                  <a:gd name="T65" fmla="*/ 0 h 236"/>
                  <a:gd name="T66" fmla="*/ 1 w 498"/>
                  <a:gd name="T67" fmla="*/ 0 h 236"/>
                  <a:gd name="T68" fmla="*/ 1 w 498"/>
                  <a:gd name="T69" fmla="*/ 0 h 236"/>
                  <a:gd name="T70" fmla="*/ 1 w 498"/>
                  <a:gd name="T71" fmla="*/ 0 h 236"/>
                  <a:gd name="T72" fmla="*/ 1 w 498"/>
                  <a:gd name="T73" fmla="*/ 0 h 236"/>
                  <a:gd name="T74" fmla="*/ 1 w 498"/>
                  <a:gd name="T75" fmla="*/ 0 h 236"/>
                  <a:gd name="T76" fmla="*/ 1 w 498"/>
                  <a:gd name="T77" fmla="*/ 0 h 236"/>
                  <a:gd name="T78" fmla="*/ 1 w 498"/>
                  <a:gd name="T79" fmla="*/ 0 h 236"/>
                  <a:gd name="T80" fmla="*/ 1 w 498"/>
                  <a:gd name="T81" fmla="*/ 0 h 236"/>
                  <a:gd name="T82" fmla="*/ 1 w 498"/>
                  <a:gd name="T83" fmla="*/ 0 h 236"/>
                  <a:gd name="T84" fmla="*/ 1 w 498"/>
                  <a:gd name="T85" fmla="*/ 0 h 236"/>
                  <a:gd name="T86" fmla="*/ 1 w 498"/>
                  <a:gd name="T87" fmla="*/ 0 h 236"/>
                  <a:gd name="T88" fmla="*/ 1 w 498"/>
                  <a:gd name="T89" fmla="*/ 0 h 236"/>
                  <a:gd name="T90" fmla="*/ 1 w 498"/>
                  <a:gd name="T91" fmla="*/ 0 h 236"/>
                  <a:gd name="T92" fmla="*/ 1 w 498"/>
                  <a:gd name="T93" fmla="*/ 0 h 236"/>
                  <a:gd name="T94" fmla="*/ 1 w 498"/>
                  <a:gd name="T95" fmla="*/ 0 h 236"/>
                  <a:gd name="T96" fmla="*/ 1 w 498"/>
                  <a:gd name="T97" fmla="*/ 0 h 236"/>
                  <a:gd name="T98" fmla="*/ 1 w 498"/>
                  <a:gd name="T99" fmla="*/ 0 h 236"/>
                  <a:gd name="T100" fmla="*/ 1 w 498"/>
                  <a:gd name="T101" fmla="*/ 0 h 236"/>
                  <a:gd name="T102" fmla="*/ 1 w 498"/>
                  <a:gd name="T103" fmla="*/ 0 h 236"/>
                  <a:gd name="T104" fmla="*/ 1 w 498"/>
                  <a:gd name="T105" fmla="*/ 0 h 236"/>
                  <a:gd name="T106" fmla="*/ 1 w 498"/>
                  <a:gd name="T107" fmla="*/ 0 h 236"/>
                  <a:gd name="T108" fmla="*/ 0 w 498"/>
                  <a:gd name="T109" fmla="*/ 0 h 236"/>
                  <a:gd name="T110" fmla="*/ 0 w 498"/>
                  <a:gd name="T111" fmla="*/ 0 h 236"/>
                  <a:gd name="T112" fmla="*/ 0 w 498"/>
                  <a:gd name="T113" fmla="*/ 0 h 2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8"/>
                  <a:gd name="T172" fmla="*/ 0 h 236"/>
                  <a:gd name="T173" fmla="*/ 498 w 498"/>
                  <a:gd name="T174" fmla="*/ 236 h 2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8" h="236">
                    <a:moveTo>
                      <a:pt x="192" y="0"/>
                    </a:moveTo>
                    <a:lnTo>
                      <a:pt x="192" y="103"/>
                    </a:lnTo>
                    <a:lnTo>
                      <a:pt x="188" y="103"/>
                    </a:lnTo>
                    <a:lnTo>
                      <a:pt x="182" y="105"/>
                    </a:lnTo>
                    <a:lnTo>
                      <a:pt x="174" y="105"/>
                    </a:lnTo>
                    <a:lnTo>
                      <a:pt x="171" y="107"/>
                    </a:lnTo>
                    <a:lnTo>
                      <a:pt x="163" y="107"/>
                    </a:lnTo>
                    <a:lnTo>
                      <a:pt x="155" y="110"/>
                    </a:lnTo>
                    <a:lnTo>
                      <a:pt x="146" y="110"/>
                    </a:lnTo>
                    <a:lnTo>
                      <a:pt x="138" y="112"/>
                    </a:lnTo>
                    <a:lnTo>
                      <a:pt x="129" y="112"/>
                    </a:lnTo>
                    <a:lnTo>
                      <a:pt x="121" y="114"/>
                    </a:lnTo>
                    <a:lnTo>
                      <a:pt x="110" y="116"/>
                    </a:lnTo>
                    <a:lnTo>
                      <a:pt x="102" y="118"/>
                    </a:lnTo>
                    <a:lnTo>
                      <a:pt x="91" y="118"/>
                    </a:lnTo>
                    <a:lnTo>
                      <a:pt x="81" y="122"/>
                    </a:lnTo>
                    <a:lnTo>
                      <a:pt x="70" y="122"/>
                    </a:lnTo>
                    <a:lnTo>
                      <a:pt x="62" y="122"/>
                    </a:lnTo>
                    <a:lnTo>
                      <a:pt x="55" y="122"/>
                    </a:lnTo>
                    <a:lnTo>
                      <a:pt x="49" y="124"/>
                    </a:lnTo>
                    <a:lnTo>
                      <a:pt x="38" y="124"/>
                    </a:lnTo>
                    <a:lnTo>
                      <a:pt x="30" y="126"/>
                    </a:lnTo>
                    <a:lnTo>
                      <a:pt x="22" y="126"/>
                    </a:lnTo>
                    <a:lnTo>
                      <a:pt x="19" y="126"/>
                    </a:lnTo>
                    <a:lnTo>
                      <a:pt x="17" y="126"/>
                    </a:lnTo>
                    <a:lnTo>
                      <a:pt x="9" y="147"/>
                    </a:lnTo>
                    <a:lnTo>
                      <a:pt x="161" y="143"/>
                    </a:lnTo>
                    <a:lnTo>
                      <a:pt x="1" y="192"/>
                    </a:lnTo>
                    <a:lnTo>
                      <a:pt x="0" y="213"/>
                    </a:lnTo>
                    <a:lnTo>
                      <a:pt x="17" y="211"/>
                    </a:lnTo>
                    <a:lnTo>
                      <a:pt x="24" y="207"/>
                    </a:lnTo>
                    <a:lnTo>
                      <a:pt x="34" y="207"/>
                    </a:lnTo>
                    <a:lnTo>
                      <a:pt x="45" y="204"/>
                    </a:lnTo>
                    <a:lnTo>
                      <a:pt x="60" y="204"/>
                    </a:lnTo>
                    <a:lnTo>
                      <a:pt x="74" y="200"/>
                    </a:lnTo>
                    <a:lnTo>
                      <a:pt x="89" y="198"/>
                    </a:lnTo>
                    <a:lnTo>
                      <a:pt x="106" y="196"/>
                    </a:lnTo>
                    <a:lnTo>
                      <a:pt x="123" y="196"/>
                    </a:lnTo>
                    <a:lnTo>
                      <a:pt x="142" y="192"/>
                    </a:lnTo>
                    <a:lnTo>
                      <a:pt x="159" y="192"/>
                    </a:lnTo>
                    <a:lnTo>
                      <a:pt x="178" y="192"/>
                    </a:lnTo>
                    <a:lnTo>
                      <a:pt x="199" y="192"/>
                    </a:lnTo>
                    <a:lnTo>
                      <a:pt x="216" y="190"/>
                    </a:lnTo>
                    <a:lnTo>
                      <a:pt x="235" y="192"/>
                    </a:lnTo>
                    <a:lnTo>
                      <a:pt x="254" y="192"/>
                    </a:lnTo>
                    <a:lnTo>
                      <a:pt x="275" y="196"/>
                    </a:lnTo>
                    <a:lnTo>
                      <a:pt x="292" y="200"/>
                    </a:lnTo>
                    <a:lnTo>
                      <a:pt x="311" y="204"/>
                    </a:lnTo>
                    <a:lnTo>
                      <a:pt x="328" y="207"/>
                    </a:lnTo>
                    <a:lnTo>
                      <a:pt x="347" y="211"/>
                    </a:lnTo>
                    <a:lnTo>
                      <a:pt x="361" y="215"/>
                    </a:lnTo>
                    <a:lnTo>
                      <a:pt x="376" y="219"/>
                    </a:lnTo>
                    <a:lnTo>
                      <a:pt x="387" y="223"/>
                    </a:lnTo>
                    <a:lnTo>
                      <a:pt x="401" y="228"/>
                    </a:lnTo>
                    <a:lnTo>
                      <a:pt x="408" y="230"/>
                    </a:lnTo>
                    <a:lnTo>
                      <a:pt x="416" y="232"/>
                    </a:lnTo>
                    <a:lnTo>
                      <a:pt x="420" y="234"/>
                    </a:lnTo>
                    <a:lnTo>
                      <a:pt x="424" y="236"/>
                    </a:lnTo>
                    <a:lnTo>
                      <a:pt x="424" y="213"/>
                    </a:lnTo>
                    <a:lnTo>
                      <a:pt x="300" y="158"/>
                    </a:lnTo>
                    <a:lnTo>
                      <a:pt x="302" y="158"/>
                    </a:lnTo>
                    <a:lnTo>
                      <a:pt x="308" y="158"/>
                    </a:lnTo>
                    <a:lnTo>
                      <a:pt x="311" y="158"/>
                    </a:lnTo>
                    <a:lnTo>
                      <a:pt x="319" y="158"/>
                    </a:lnTo>
                    <a:lnTo>
                      <a:pt x="325" y="158"/>
                    </a:lnTo>
                    <a:lnTo>
                      <a:pt x="332" y="158"/>
                    </a:lnTo>
                    <a:lnTo>
                      <a:pt x="340" y="156"/>
                    </a:lnTo>
                    <a:lnTo>
                      <a:pt x="347" y="156"/>
                    </a:lnTo>
                    <a:lnTo>
                      <a:pt x="357" y="156"/>
                    </a:lnTo>
                    <a:lnTo>
                      <a:pt x="365" y="156"/>
                    </a:lnTo>
                    <a:lnTo>
                      <a:pt x="374" y="156"/>
                    </a:lnTo>
                    <a:lnTo>
                      <a:pt x="384" y="156"/>
                    </a:lnTo>
                    <a:lnTo>
                      <a:pt x="393" y="156"/>
                    </a:lnTo>
                    <a:lnTo>
                      <a:pt x="404" y="156"/>
                    </a:lnTo>
                    <a:lnTo>
                      <a:pt x="412" y="154"/>
                    </a:lnTo>
                    <a:lnTo>
                      <a:pt x="420" y="154"/>
                    </a:lnTo>
                    <a:lnTo>
                      <a:pt x="429" y="154"/>
                    </a:lnTo>
                    <a:lnTo>
                      <a:pt x="439" y="154"/>
                    </a:lnTo>
                    <a:lnTo>
                      <a:pt x="444" y="154"/>
                    </a:lnTo>
                    <a:lnTo>
                      <a:pt x="452" y="154"/>
                    </a:lnTo>
                    <a:lnTo>
                      <a:pt x="462" y="154"/>
                    </a:lnTo>
                    <a:lnTo>
                      <a:pt x="469" y="154"/>
                    </a:lnTo>
                    <a:lnTo>
                      <a:pt x="479" y="154"/>
                    </a:lnTo>
                    <a:lnTo>
                      <a:pt x="488" y="154"/>
                    </a:lnTo>
                    <a:lnTo>
                      <a:pt x="494" y="154"/>
                    </a:lnTo>
                    <a:lnTo>
                      <a:pt x="498" y="154"/>
                    </a:lnTo>
                    <a:lnTo>
                      <a:pt x="490" y="135"/>
                    </a:lnTo>
                    <a:lnTo>
                      <a:pt x="486" y="135"/>
                    </a:lnTo>
                    <a:lnTo>
                      <a:pt x="479" y="133"/>
                    </a:lnTo>
                    <a:lnTo>
                      <a:pt x="473" y="131"/>
                    </a:lnTo>
                    <a:lnTo>
                      <a:pt x="467" y="129"/>
                    </a:lnTo>
                    <a:lnTo>
                      <a:pt x="460" y="128"/>
                    </a:lnTo>
                    <a:lnTo>
                      <a:pt x="452" y="126"/>
                    </a:lnTo>
                    <a:lnTo>
                      <a:pt x="441" y="124"/>
                    </a:lnTo>
                    <a:lnTo>
                      <a:pt x="433" y="122"/>
                    </a:lnTo>
                    <a:lnTo>
                      <a:pt x="422" y="120"/>
                    </a:lnTo>
                    <a:lnTo>
                      <a:pt x="412" y="120"/>
                    </a:lnTo>
                    <a:lnTo>
                      <a:pt x="401" y="118"/>
                    </a:lnTo>
                    <a:lnTo>
                      <a:pt x="391" y="116"/>
                    </a:lnTo>
                    <a:lnTo>
                      <a:pt x="380" y="114"/>
                    </a:lnTo>
                    <a:lnTo>
                      <a:pt x="370" y="114"/>
                    </a:lnTo>
                    <a:lnTo>
                      <a:pt x="359" y="112"/>
                    </a:lnTo>
                    <a:lnTo>
                      <a:pt x="349" y="110"/>
                    </a:lnTo>
                    <a:lnTo>
                      <a:pt x="340" y="110"/>
                    </a:lnTo>
                    <a:lnTo>
                      <a:pt x="332" y="110"/>
                    </a:lnTo>
                    <a:lnTo>
                      <a:pt x="323" y="109"/>
                    </a:lnTo>
                    <a:lnTo>
                      <a:pt x="315" y="107"/>
                    </a:lnTo>
                    <a:lnTo>
                      <a:pt x="308" y="107"/>
                    </a:lnTo>
                    <a:lnTo>
                      <a:pt x="304" y="107"/>
                    </a:lnTo>
                    <a:lnTo>
                      <a:pt x="292" y="107"/>
                    </a:lnTo>
                    <a:lnTo>
                      <a:pt x="283" y="107"/>
                    </a:lnTo>
                    <a:lnTo>
                      <a:pt x="279" y="107"/>
                    </a:lnTo>
                    <a:lnTo>
                      <a:pt x="300" y="38"/>
                    </a:lnTo>
                    <a:lnTo>
                      <a:pt x="192"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30" name="Freeform 18"/>
              <p:cNvSpPr>
                <a:spLocks/>
              </p:cNvSpPr>
              <p:nvPr/>
            </p:nvSpPr>
            <p:spPr bwMode="auto">
              <a:xfrm>
                <a:off x="2915" y="1963"/>
                <a:ext cx="195" cy="81"/>
              </a:xfrm>
              <a:custGeom>
                <a:avLst/>
                <a:gdLst>
                  <a:gd name="T0" fmla="*/ 0 w 719"/>
                  <a:gd name="T1" fmla="*/ 0 h 316"/>
                  <a:gd name="T2" fmla="*/ 0 w 719"/>
                  <a:gd name="T3" fmla="*/ 0 h 316"/>
                  <a:gd name="T4" fmla="*/ 0 w 719"/>
                  <a:gd name="T5" fmla="*/ 0 h 316"/>
                  <a:gd name="T6" fmla="*/ 0 w 719"/>
                  <a:gd name="T7" fmla="*/ 0 h 316"/>
                  <a:gd name="T8" fmla="*/ 0 w 719"/>
                  <a:gd name="T9" fmla="*/ 0 h 316"/>
                  <a:gd name="T10" fmla="*/ 0 w 719"/>
                  <a:gd name="T11" fmla="*/ 0 h 316"/>
                  <a:gd name="T12" fmla="*/ 1 w 719"/>
                  <a:gd name="T13" fmla="*/ 0 h 316"/>
                  <a:gd name="T14" fmla="*/ 1 w 719"/>
                  <a:gd name="T15" fmla="*/ 0 h 316"/>
                  <a:gd name="T16" fmla="*/ 1 w 719"/>
                  <a:gd name="T17" fmla="*/ 0 h 316"/>
                  <a:gd name="T18" fmla="*/ 1 w 719"/>
                  <a:gd name="T19" fmla="*/ 0 h 316"/>
                  <a:gd name="T20" fmla="*/ 1 w 719"/>
                  <a:gd name="T21" fmla="*/ 0 h 316"/>
                  <a:gd name="T22" fmla="*/ 1 w 719"/>
                  <a:gd name="T23" fmla="*/ 0 h 316"/>
                  <a:gd name="T24" fmla="*/ 1 w 719"/>
                  <a:gd name="T25" fmla="*/ 0 h 316"/>
                  <a:gd name="T26" fmla="*/ 1 w 719"/>
                  <a:gd name="T27" fmla="*/ 0 h 316"/>
                  <a:gd name="T28" fmla="*/ 1 w 719"/>
                  <a:gd name="T29" fmla="*/ 0 h 316"/>
                  <a:gd name="T30" fmla="*/ 1 w 719"/>
                  <a:gd name="T31" fmla="*/ 0 h 316"/>
                  <a:gd name="T32" fmla="*/ 1 w 719"/>
                  <a:gd name="T33" fmla="*/ 0 h 316"/>
                  <a:gd name="T34" fmla="*/ 1 w 719"/>
                  <a:gd name="T35" fmla="*/ 0 h 316"/>
                  <a:gd name="T36" fmla="*/ 1 w 719"/>
                  <a:gd name="T37" fmla="*/ 0 h 316"/>
                  <a:gd name="T38" fmla="*/ 1 w 719"/>
                  <a:gd name="T39" fmla="*/ 0 h 316"/>
                  <a:gd name="T40" fmla="*/ 1 w 719"/>
                  <a:gd name="T41" fmla="*/ 0 h 316"/>
                  <a:gd name="T42" fmla="*/ 1 w 719"/>
                  <a:gd name="T43" fmla="*/ 0 h 316"/>
                  <a:gd name="T44" fmla="*/ 1 w 719"/>
                  <a:gd name="T45" fmla="*/ 0 h 316"/>
                  <a:gd name="T46" fmla="*/ 1 w 719"/>
                  <a:gd name="T47" fmla="*/ 0 h 316"/>
                  <a:gd name="T48" fmla="*/ 1 w 719"/>
                  <a:gd name="T49" fmla="*/ 0 h 316"/>
                  <a:gd name="T50" fmla="*/ 1 w 719"/>
                  <a:gd name="T51" fmla="*/ 0 h 316"/>
                  <a:gd name="T52" fmla="*/ 1 w 719"/>
                  <a:gd name="T53" fmla="*/ 0 h 316"/>
                  <a:gd name="T54" fmla="*/ 1 w 719"/>
                  <a:gd name="T55" fmla="*/ 0 h 316"/>
                  <a:gd name="T56" fmla="*/ 1 w 719"/>
                  <a:gd name="T57" fmla="*/ 0 h 316"/>
                  <a:gd name="T58" fmla="*/ 1 w 719"/>
                  <a:gd name="T59" fmla="*/ 0 h 316"/>
                  <a:gd name="T60" fmla="*/ 1 w 719"/>
                  <a:gd name="T61" fmla="*/ 0 h 316"/>
                  <a:gd name="T62" fmla="*/ 1 w 719"/>
                  <a:gd name="T63" fmla="*/ 0 h 316"/>
                  <a:gd name="T64" fmla="*/ 1 w 719"/>
                  <a:gd name="T65" fmla="*/ 0 h 316"/>
                  <a:gd name="T66" fmla="*/ 1 w 719"/>
                  <a:gd name="T67" fmla="*/ 0 h 316"/>
                  <a:gd name="T68" fmla="*/ 1 w 719"/>
                  <a:gd name="T69" fmla="*/ 0 h 316"/>
                  <a:gd name="T70" fmla="*/ 0 w 719"/>
                  <a:gd name="T71" fmla="*/ 0 h 316"/>
                  <a:gd name="T72" fmla="*/ 0 w 719"/>
                  <a:gd name="T73" fmla="*/ 0 h 316"/>
                  <a:gd name="T74" fmla="*/ 0 w 719"/>
                  <a:gd name="T75" fmla="*/ 0 h 316"/>
                  <a:gd name="T76" fmla="*/ 0 w 719"/>
                  <a:gd name="T77" fmla="*/ 0 h 316"/>
                  <a:gd name="T78" fmla="*/ 0 w 719"/>
                  <a:gd name="T79" fmla="*/ 0 h 316"/>
                  <a:gd name="T80" fmla="*/ 0 w 719"/>
                  <a:gd name="T81" fmla="*/ 0 h 316"/>
                  <a:gd name="T82" fmla="*/ 0 w 719"/>
                  <a:gd name="T83" fmla="*/ 0 h 316"/>
                  <a:gd name="T84" fmla="*/ 0 w 719"/>
                  <a:gd name="T85" fmla="*/ 0 h 316"/>
                  <a:gd name="T86" fmla="*/ 0 w 719"/>
                  <a:gd name="T87" fmla="*/ 0 h 316"/>
                  <a:gd name="T88" fmla="*/ 0 w 719"/>
                  <a:gd name="T89" fmla="*/ 0 h 316"/>
                  <a:gd name="T90" fmla="*/ 0 w 719"/>
                  <a:gd name="T91" fmla="*/ 0 h 316"/>
                  <a:gd name="T92" fmla="*/ 0 w 719"/>
                  <a:gd name="T93" fmla="*/ 0 h 316"/>
                  <a:gd name="T94" fmla="*/ 0 w 719"/>
                  <a:gd name="T95" fmla="*/ 0 h 316"/>
                  <a:gd name="T96" fmla="*/ 0 w 719"/>
                  <a:gd name="T97" fmla="*/ 0 h 316"/>
                  <a:gd name="T98" fmla="*/ 0 w 719"/>
                  <a:gd name="T99" fmla="*/ 0 h 316"/>
                  <a:gd name="T100" fmla="*/ 0 w 719"/>
                  <a:gd name="T101" fmla="*/ 0 h 316"/>
                  <a:gd name="T102" fmla="*/ 0 w 719"/>
                  <a:gd name="T103" fmla="*/ 0 h 316"/>
                  <a:gd name="T104" fmla="*/ 0 w 719"/>
                  <a:gd name="T105" fmla="*/ 0 h 31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9"/>
                  <a:gd name="T160" fmla="*/ 0 h 316"/>
                  <a:gd name="T161" fmla="*/ 719 w 719"/>
                  <a:gd name="T162" fmla="*/ 316 h 31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9" h="316">
                    <a:moveTo>
                      <a:pt x="89" y="122"/>
                    </a:moveTo>
                    <a:lnTo>
                      <a:pt x="112" y="106"/>
                    </a:lnTo>
                    <a:lnTo>
                      <a:pt x="112" y="105"/>
                    </a:lnTo>
                    <a:lnTo>
                      <a:pt x="116" y="105"/>
                    </a:lnTo>
                    <a:lnTo>
                      <a:pt x="122" y="103"/>
                    </a:lnTo>
                    <a:lnTo>
                      <a:pt x="131" y="103"/>
                    </a:lnTo>
                    <a:lnTo>
                      <a:pt x="137" y="103"/>
                    </a:lnTo>
                    <a:lnTo>
                      <a:pt x="144" y="103"/>
                    </a:lnTo>
                    <a:lnTo>
                      <a:pt x="154" y="103"/>
                    </a:lnTo>
                    <a:lnTo>
                      <a:pt x="165" y="103"/>
                    </a:lnTo>
                    <a:lnTo>
                      <a:pt x="175" y="101"/>
                    </a:lnTo>
                    <a:lnTo>
                      <a:pt x="188" y="101"/>
                    </a:lnTo>
                    <a:lnTo>
                      <a:pt x="201" y="101"/>
                    </a:lnTo>
                    <a:lnTo>
                      <a:pt x="217" y="101"/>
                    </a:lnTo>
                    <a:lnTo>
                      <a:pt x="230" y="99"/>
                    </a:lnTo>
                    <a:lnTo>
                      <a:pt x="243" y="97"/>
                    </a:lnTo>
                    <a:lnTo>
                      <a:pt x="259" y="97"/>
                    </a:lnTo>
                    <a:lnTo>
                      <a:pt x="274" y="97"/>
                    </a:lnTo>
                    <a:lnTo>
                      <a:pt x="285" y="97"/>
                    </a:lnTo>
                    <a:lnTo>
                      <a:pt x="298" y="97"/>
                    </a:lnTo>
                    <a:lnTo>
                      <a:pt x="310" y="97"/>
                    </a:lnTo>
                    <a:lnTo>
                      <a:pt x="321" y="97"/>
                    </a:lnTo>
                    <a:lnTo>
                      <a:pt x="329" y="97"/>
                    </a:lnTo>
                    <a:lnTo>
                      <a:pt x="335" y="97"/>
                    </a:lnTo>
                    <a:lnTo>
                      <a:pt x="338" y="97"/>
                    </a:lnTo>
                    <a:lnTo>
                      <a:pt x="340" y="97"/>
                    </a:lnTo>
                    <a:lnTo>
                      <a:pt x="335" y="0"/>
                    </a:lnTo>
                    <a:lnTo>
                      <a:pt x="454" y="4"/>
                    </a:lnTo>
                    <a:lnTo>
                      <a:pt x="437" y="103"/>
                    </a:lnTo>
                    <a:lnTo>
                      <a:pt x="437" y="101"/>
                    </a:lnTo>
                    <a:lnTo>
                      <a:pt x="447" y="101"/>
                    </a:lnTo>
                    <a:lnTo>
                      <a:pt x="451" y="101"/>
                    </a:lnTo>
                    <a:lnTo>
                      <a:pt x="458" y="101"/>
                    </a:lnTo>
                    <a:lnTo>
                      <a:pt x="466" y="101"/>
                    </a:lnTo>
                    <a:lnTo>
                      <a:pt x="473" y="103"/>
                    </a:lnTo>
                    <a:lnTo>
                      <a:pt x="483" y="103"/>
                    </a:lnTo>
                    <a:lnTo>
                      <a:pt x="492" y="103"/>
                    </a:lnTo>
                    <a:lnTo>
                      <a:pt x="502" y="103"/>
                    </a:lnTo>
                    <a:lnTo>
                      <a:pt x="513" y="105"/>
                    </a:lnTo>
                    <a:lnTo>
                      <a:pt x="527" y="105"/>
                    </a:lnTo>
                    <a:lnTo>
                      <a:pt x="538" y="106"/>
                    </a:lnTo>
                    <a:lnTo>
                      <a:pt x="551" y="108"/>
                    </a:lnTo>
                    <a:lnTo>
                      <a:pt x="566" y="110"/>
                    </a:lnTo>
                    <a:lnTo>
                      <a:pt x="578" y="110"/>
                    </a:lnTo>
                    <a:lnTo>
                      <a:pt x="591" y="112"/>
                    </a:lnTo>
                    <a:lnTo>
                      <a:pt x="605" y="116"/>
                    </a:lnTo>
                    <a:lnTo>
                      <a:pt x="620" y="118"/>
                    </a:lnTo>
                    <a:lnTo>
                      <a:pt x="631" y="122"/>
                    </a:lnTo>
                    <a:lnTo>
                      <a:pt x="643" y="124"/>
                    </a:lnTo>
                    <a:lnTo>
                      <a:pt x="656" y="125"/>
                    </a:lnTo>
                    <a:lnTo>
                      <a:pt x="667" y="129"/>
                    </a:lnTo>
                    <a:lnTo>
                      <a:pt x="677" y="131"/>
                    </a:lnTo>
                    <a:lnTo>
                      <a:pt x="688" y="133"/>
                    </a:lnTo>
                    <a:lnTo>
                      <a:pt x="696" y="137"/>
                    </a:lnTo>
                    <a:lnTo>
                      <a:pt x="703" y="139"/>
                    </a:lnTo>
                    <a:lnTo>
                      <a:pt x="715" y="141"/>
                    </a:lnTo>
                    <a:lnTo>
                      <a:pt x="719" y="144"/>
                    </a:lnTo>
                    <a:lnTo>
                      <a:pt x="696" y="158"/>
                    </a:lnTo>
                    <a:lnTo>
                      <a:pt x="692" y="158"/>
                    </a:lnTo>
                    <a:lnTo>
                      <a:pt x="688" y="158"/>
                    </a:lnTo>
                    <a:lnTo>
                      <a:pt x="681" y="158"/>
                    </a:lnTo>
                    <a:lnTo>
                      <a:pt x="671" y="158"/>
                    </a:lnTo>
                    <a:lnTo>
                      <a:pt x="660" y="158"/>
                    </a:lnTo>
                    <a:lnTo>
                      <a:pt x="652" y="158"/>
                    </a:lnTo>
                    <a:lnTo>
                      <a:pt x="646" y="158"/>
                    </a:lnTo>
                    <a:lnTo>
                      <a:pt x="639" y="160"/>
                    </a:lnTo>
                    <a:lnTo>
                      <a:pt x="631" y="162"/>
                    </a:lnTo>
                    <a:lnTo>
                      <a:pt x="622" y="162"/>
                    </a:lnTo>
                    <a:lnTo>
                      <a:pt x="612" y="162"/>
                    </a:lnTo>
                    <a:lnTo>
                      <a:pt x="601" y="163"/>
                    </a:lnTo>
                    <a:lnTo>
                      <a:pt x="591" y="165"/>
                    </a:lnTo>
                    <a:lnTo>
                      <a:pt x="580" y="165"/>
                    </a:lnTo>
                    <a:lnTo>
                      <a:pt x="570" y="167"/>
                    </a:lnTo>
                    <a:lnTo>
                      <a:pt x="559" y="167"/>
                    </a:lnTo>
                    <a:lnTo>
                      <a:pt x="551" y="169"/>
                    </a:lnTo>
                    <a:lnTo>
                      <a:pt x="542" y="169"/>
                    </a:lnTo>
                    <a:lnTo>
                      <a:pt x="534" y="171"/>
                    </a:lnTo>
                    <a:lnTo>
                      <a:pt x="527" y="173"/>
                    </a:lnTo>
                    <a:lnTo>
                      <a:pt x="521" y="173"/>
                    </a:lnTo>
                    <a:lnTo>
                      <a:pt x="511" y="175"/>
                    </a:lnTo>
                    <a:lnTo>
                      <a:pt x="509" y="177"/>
                    </a:lnTo>
                    <a:lnTo>
                      <a:pt x="658" y="279"/>
                    </a:lnTo>
                    <a:lnTo>
                      <a:pt x="660" y="316"/>
                    </a:lnTo>
                    <a:lnTo>
                      <a:pt x="658" y="314"/>
                    </a:lnTo>
                    <a:lnTo>
                      <a:pt x="652" y="312"/>
                    </a:lnTo>
                    <a:lnTo>
                      <a:pt x="644" y="308"/>
                    </a:lnTo>
                    <a:lnTo>
                      <a:pt x="635" y="306"/>
                    </a:lnTo>
                    <a:lnTo>
                      <a:pt x="620" y="300"/>
                    </a:lnTo>
                    <a:lnTo>
                      <a:pt x="605" y="295"/>
                    </a:lnTo>
                    <a:lnTo>
                      <a:pt x="587" y="291"/>
                    </a:lnTo>
                    <a:lnTo>
                      <a:pt x="570" y="285"/>
                    </a:lnTo>
                    <a:lnTo>
                      <a:pt x="549" y="278"/>
                    </a:lnTo>
                    <a:lnTo>
                      <a:pt x="528" y="270"/>
                    </a:lnTo>
                    <a:lnTo>
                      <a:pt x="506" y="264"/>
                    </a:lnTo>
                    <a:lnTo>
                      <a:pt x="485" y="259"/>
                    </a:lnTo>
                    <a:lnTo>
                      <a:pt x="462" y="251"/>
                    </a:lnTo>
                    <a:lnTo>
                      <a:pt x="439" y="245"/>
                    </a:lnTo>
                    <a:lnTo>
                      <a:pt x="418" y="241"/>
                    </a:lnTo>
                    <a:lnTo>
                      <a:pt x="399" y="238"/>
                    </a:lnTo>
                    <a:lnTo>
                      <a:pt x="378" y="234"/>
                    </a:lnTo>
                    <a:lnTo>
                      <a:pt x="361" y="230"/>
                    </a:lnTo>
                    <a:lnTo>
                      <a:pt x="344" y="226"/>
                    </a:lnTo>
                    <a:lnTo>
                      <a:pt x="329" y="226"/>
                    </a:lnTo>
                    <a:lnTo>
                      <a:pt x="312" y="224"/>
                    </a:lnTo>
                    <a:lnTo>
                      <a:pt x="297" y="222"/>
                    </a:lnTo>
                    <a:lnTo>
                      <a:pt x="283" y="222"/>
                    </a:lnTo>
                    <a:lnTo>
                      <a:pt x="270" y="224"/>
                    </a:lnTo>
                    <a:lnTo>
                      <a:pt x="257" y="224"/>
                    </a:lnTo>
                    <a:lnTo>
                      <a:pt x="243" y="226"/>
                    </a:lnTo>
                    <a:lnTo>
                      <a:pt x="230" y="228"/>
                    </a:lnTo>
                    <a:lnTo>
                      <a:pt x="219" y="230"/>
                    </a:lnTo>
                    <a:lnTo>
                      <a:pt x="203" y="234"/>
                    </a:lnTo>
                    <a:lnTo>
                      <a:pt x="192" y="238"/>
                    </a:lnTo>
                    <a:lnTo>
                      <a:pt x="179" y="241"/>
                    </a:lnTo>
                    <a:lnTo>
                      <a:pt x="165" y="245"/>
                    </a:lnTo>
                    <a:lnTo>
                      <a:pt x="150" y="249"/>
                    </a:lnTo>
                    <a:lnTo>
                      <a:pt x="135" y="255"/>
                    </a:lnTo>
                    <a:lnTo>
                      <a:pt x="122" y="259"/>
                    </a:lnTo>
                    <a:lnTo>
                      <a:pt x="108" y="262"/>
                    </a:lnTo>
                    <a:lnTo>
                      <a:pt x="91" y="266"/>
                    </a:lnTo>
                    <a:lnTo>
                      <a:pt x="80" y="272"/>
                    </a:lnTo>
                    <a:lnTo>
                      <a:pt x="67" y="278"/>
                    </a:lnTo>
                    <a:lnTo>
                      <a:pt x="55" y="283"/>
                    </a:lnTo>
                    <a:lnTo>
                      <a:pt x="42" y="285"/>
                    </a:lnTo>
                    <a:lnTo>
                      <a:pt x="30" y="289"/>
                    </a:lnTo>
                    <a:lnTo>
                      <a:pt x="23" y="293"/>
                    </a:lnTo>
                    <a:lnTo>
                      <a:pt x="15" y="297"/>
                    </a:lnTo>
                    <a:lnTo>
                      <a:pt x="2" y="300"/>
                    </a:lnTo>
                    <a:lnTo>
                      <a:pt x="0" y="302"/>
                    </a:lnTo>
                    <a:lnTo>
                      <a:pt x="0" y="268"/>
                    </a:lnTo>
                    <a:lnTo>
                      <a:pt x="0" y="266"/>
                    </a:lnTo>
                    <a:lnTo>
                      <a:pt x="6" y="262"/>
                    </a:lnTo>
                    <a:lnTo>
                      <a:pt x="13" y="255"/>
                    </a:lnTo>
                    <a:lnTo>
                      <a:pt x="25" y="245"/>
                    </a:lnTo>
                    <a:lnTo>
                      <a:pt x="30" y="241"/>
                    </a:lnTo>
                    <a:lnTo>
                      <a:pt x="38" y="236"/>
                    </a:lnTo>
                    <a:lnTo>
                      <a:pt x="46" y="230"/>
                    </a:lnTo>
                    <a:lnTo>
                      <a:pt x="55" y="226"/>
                    </a:lnTo>
                    <a:lnTo>
                      <a:pt x="65" y="219"/>
                    </a:lnTo>
                    <a:lnTo>
                      <a:pt x="76" y="215"/>
                    </a:lnTo>
                    <a:lnTo>
                      <a:pt x="87" y="209"/>
                    </a:lnTo>
                    <a:lnTo>
                      <a:pt x="103" y="205"/>
                    </a:lnTo>
                    <a:lnTo>
                      <a:pt x="116" y="198"/>
                    </a:lnTo>
                    <a:lnTo>
                      <a:pt x="129" y="194"/>
                    </a:lnTo>
                    <a:lnTo>
                      <a:pt x="144" y="188"/>
                    </a:lnTo>
                    <a:lnTo>
                      <a:pt x="160" y="184"/>
                    </a:lnTo>
                    <a:lnTo>
                      <a:pt x="175" y="179"/>
                    </a:lnTo>
                    <a:lnTo>
                      <a:pt x="188" y="175"/>
                    </a:lnTo>
                    <a:lnTo>
                      <a:pt x="203" y="171"/>
                    </a:lnTo>
                    <a:lnTo>
                      <a:pt x="219" y="169"/>
                    </a:lnTo>
                    <a:lnTo>
                      <a:pt x="230" y="165"/>
                    </a:lnTo>
                    <a:lnTo>
                      <a:pt x="243" y="162"/>
                    </a:lnTo>
                    <a:lnTo>
                      <a:pt x="253" y="158"/>
                    </a:lnTo>
                    <a:lnTo>
                      <a:pt x="264" y="158"/>
                    </a:lnTo>
                    <a:lnTo>
                      <a:pt x="270" y="156"/>
                    </a:lnTo>
                    <a:lnTo>
                      <a:pt x="278" y="154"/>
                    </a:lnTo>
                    <a:lnTo>
                      <a:pt x="279" y="154"/>
                    </a:lnTo>
                    <a:lnTo>
                      <a:pt x="281" y="154"/>
                    </a:lnTo>
                    <a:lnTo>
                      <a:pt x="89" y="122"/>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31" name="Freeform 19"/>
              <p:cNvSpPr>
                <a:spLocks/>
              </p:cNvSpPr>
              <p:nvPr/>
            </p:nvSpPr>
            <p:spPr bwMode="auto">
              <a:xfrm>
                <a:off x="3305" y="1954"/>
                <a:ext cx="225" cy="102"/>
              </a:xfrm>
              <a:custGeom>
                <a:avLst/>
                <a:gdLst>
                  <a:gd name="T0" fmla="*/ 0 w 831"/>
                  <a:gd name="T1" fmla="*/ 0 h 410"/>
                  <a:gd name="T2" fmla="*/ 0 w 831"/>
                  <a:gd name="T3" fmla="*/ 0 h 410"/>
                  <a:gd name="T4" fmla="*/ 0 w 831"/>
                  <a:gd name="T5" fmla="*/ 0 h 410"/>
                  <a:gd name="T6" fmla="*/ 1 w 831"/>
                  <a:gd name="T7" fmla="*/ 0 h 410"/>
                  <a:gd name="T8" fmla="*/ 1 w 831"/>
                  <a:gd name="T9" fmla="*/ 0 h 410"/>
                  <a:gd name="T10" fmla="*/ 0 w 831"/>
                  <a:gd name="T11" fmla="*/ 0 h 410"/>
                  <a:gd name="T12" fmla="*/ 0 w 831"/>
                  <a:gd name="T13" fmla="*/ 0 h 410"/>
                  <a:gd name="T14" fmla="*/ 0 w 831"/>
                  <a:gd name="T15" fmla="*/ 0 h 410"/>
                  <a:gd name="T16" fmla="*/ 0 w 831"/>
                  <a:gd name="T17" fmla="*/ 0 h 410"/>
                  <a:gd name="T18" fmla="*/ 0 w 831"/>
                  <a:gd name="T19" fmla="*/ 0 h 410"/>
                  <a:gd name="T20" fmla="*/ 0 w 831"/>
                  <a:gd name="T21" fmla="*/ 0 h 410"/>
                  <a:gd name="T22" fmla="*/ 0 w 831"/>
                  <a:gd name="T23" fmla="*/ 0 h 410"/>
                  <a:gd name="T24" fmla="*/ 0 w 831"/>
                  <a:gd name="T25" fmla="*/ 1 h 410"/>
                  <a:gd name="T26" fmla="*/ 0 w 831"/>
                  <a:gd name="T27" fmla="*/ 1 h 410"/>
                  <a:gd name="T28" fmla="*/ 0 w 831"/>
                  <a:gd name="T29" fmla="*/ 0 h 410"/>
                  <a:gd name="T30" fmla="*/ 0 w 831"/>
                  <a:gd name="T31" fmla="*/ 0 h 410"/>
                  <a:gd name="T32" fmla="*/ 0 w 831"/>
                  <a:gd name="T33" fmla="*/ 0 h 410"/>
                  <a:gd name="T34" fmla="*/ 1 w 831"/>
                  <a:gd name="T35" fmla="*/ 0 h 410"/>
                  <a:gd name="T36" fmla="*/ 1 w 831"/>
                  <a:gd name="T37" fmla="*/ 0 h 410"/>
                  <a:gd name="T38" fmla="*/ 1 w 831"/>
                  <a:gd name="T39" fmla="*/ 0 h 410"/>
                  <a:gd name="T40" fmla="*/ 1 w 831"/>
                  <a:gd name="T41" fmla="*/ 0 h 410"/>
                  <a:gd name="T42" fmla="*/ 1 w 831"/>
                  <a:gd name="T43" fmla="*/ 0 h 410"/>
                  <a:gd name="T44" fmla="*/ 1 w 831"/>
                  <a:gd name="T45" fmla="*/ 1 h 410"/>
                  <a:gd name="T46" fmla="*/ 1 w 831"/>
                  <a:gd name="T47" fmla="*/ 1 h 410"/>
                  <a:gd name="T48" fmla="*/ 1 w 831"/>
                  <a:gd name="T49" fmla="*/ 1 h 410"/>
                  <a:gd name="T50" fmla="*/ 1 w 831"/>
                  <a:gd name="T51" fmla="*/ 1 h 410"/>
                  <a:gd name="T52" fmla="*/ 1 w 831"/>
                  <a:gd name="T53" fmla="*/ 1 h 410"/>
                  <a:gd name="T54" fmla="*/ 1 w 831"/>
                  <a:gd name="T55" fmla="*/ 1 h 410"/>
                  <a:gd name="T56" fmla="*/ 1 w 831"/>
                  <a:gd name="T57" fmla="*/ 0 h 410"/>
                  <a:gd name="T58" fmla="*/ 1 w 831"/>
                  <a:gd name="T59" fmla="*/ 0 h 410"/>
                  <a:gd name="T60" fmla="*/ 1 w 831"/>
                  <a:gd name="T61" fmla="*/ 0 h 410"/>
                  <a:gd name="T62" fmla="*/ 1 w 831"/>
                  <a:gd name="T63" fmla="*/ 0 h 410"/>
                  <a:gd name="T64" fmla="*/ 1 w 831"/>
                  <a:gd name="T65" fmla="*/ 0 h 410"/>
                  <a:gd name="T66" fmla="*/ 1 w 831"/>
                  <a:gd name="T67" fmla="*/ 0 h 410"/>
                  <a:gd name="T68" fmla="*/ 1 w 831"/>
                  <a:gd name="T69" fmla="*/ 0 h 410"/>
                  <a:gd name="T70" fmla="*/ 1 w 831"/>
                  <a:gd name="T71" fmla="*/ 0 h 410"/>
                  <a:gd name="T72" fmla="*/ 1 w 831"/>
                  <a:gd name="T73" fmla="*/ 0 h 410"/>
                  <a:gd name="T74" fmla="*/ 1 w 831"/>
                  <a:gd name="T75" fmla="*/ 0 h 410"/>
                  <a:gd name="T76" fmla="*/ 1 w 831"/>
                  <a:gd name="T77" fmla="*/ 0 h 410"/>
                  <a:gd name="T78" fmla="*/ 1 w 831"/>
                  <a:gd name="T79" fmla="*/ 0 h 410"/>
                  <a:gd name="T80" fmla="*/ 1 w 831"/>
                  <a:gd name="T81" fmla="*/ 0 h 410"/>
                  <a:gd name="T82" fmla="*/ 1 w 831"/>
                  <a:gd name="T83" fmla="*/ 0 h 410"/>
                  <a:gd name="T84" fmla="*/ 1 w 831"/>
                  <a:gd name="T85" fmla="*/ 0 h 410"/>
                  <a:gd name="T86" fmla="*/ 1 w 831"/>
                  <a:gd name="T87" fmla="*/ 0 h 410"/>
                  <a:gd name="T88" fmla="*/ 1 w 831"/>
                  <a:gd name="T89" fmla="*/ 0 h 410"/>
                  <a:gd name="T90" fmla="*/ 1 w 831"/>
                  <a:gd name="T91" fmla="*/ 0 h 410"/>
                  <a:gd name="T92" fmla="*/ 1 w 831"/>
                  <a:gd name="T93" fmla="*/ 0 h 410"/>
                  <a:gd name="T94" fmla="*/ 1 w 831"/>
                  <a:gd name="T95" fmla="*/ 0 h 410"/>
                  <a:gd name="T96" fmla="*/ 1 w 831"/>
                  <a:gd name="T97" fmla="*/ 0 h 41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31"/>
                  <a:gd name="T148" fmla="*/ 0 h 410"/>
                  <a:gd name="T149" fmla="*/ 831 w 831"/>
                  <a:gd name="T150" fmla="*/ 410 h 41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31" h="410">
                    <a:moveTo>
                      <a:pt x="414" y="0"/>
                    </a:moveTo>
                    <a:lnTo>
                      <a:pt x="403" y="135"/>
                    </a:lnTo>
                    <a:lnTo>
                      <a:pt x="105" y="112"/>
                    </a:lnTo>
                    <a:lnTo>
                      <a:pt x="99" y="138"/>
                    </a:lnTo>
                    <a:lnTo>
                      <a:pt x="213" y="161"/>
                    </a:lnTo>
                    <a:lnTo>
                      <a:pt x="222" y="161"/>
                    </a:lnTo>
                    <a:lnTo>
                      <a:pt x="234" y="161"/>
                    </a:lnTo>
                    <a:lnTo>
                      <a:pt x="243" y="163"/>
                    </a:lnTo>
                    <a:lnTo>
                      <a:pt x="255" y="167"/>
                    </a:lnTo>
                    <a:lnTo>
                      <a:pt x="262" y="171"/>
                    </a:lnTo>
                    <a:lnTo>
                      <a:pt x="272" y="175"/>
                    </a:lnTo>
                    <a:lnTo>
                      <a:pt x="281" y="178"/>
                    </a:lnTo>
                    <a:lnTo>
                      <a:pt x="291" y="182"/>
                    </a:lnTo>
                    <a:lnTo>
                      <a:pt x="297" y="184"/>
                    </a:lnTo>
                    <a:lnTo>
                      <a:pt x="304" y="190"/>
                    </a:lnTo>
                    <a:lnTo>
                      <a:pt x="310" y="194"/>
                    </a:lnTo>
                    <a:lnTo>
                      <a:pt x="316" y="197"/>
                    </a:lnTo>
                    <a:lnTo>
                      <a:pt x="323" y="201"/>
                    </a:lnTo>
                    <a:lnTo>
                      <a:pt x="327" y="205"/>
                    </a:lnTo>
                    <a:lnTo>
                      <a:pt x="323" y="205"/>
                    </a:lnTo>
                    <a:lnTo>
                      <a:pt x="321" y="205"/>
                    </a:lnTo>
                    <a:lnTo>
                      <a:pt x="314" y="205"/>
                    </a:lnTo>
                    <a:lnTo>
                      <a:pt x="308" y="209"/>
                    </a:lnTo>
                    <a:lnTo>
                      <a:pt x="298" y="211"/>
                    </a:lnTo>
                    <a:lnTo>
                      <a:pt x="287" y="213"/>
                    </a:lnTo>
                    <a:lnTo>
                      <a:pt x="274" y="216"/>
                    </a:lnTo>
                    <a:lnTo>
                      <a:pt x="262" y="222"/>
                    </a:lnTo>
                    <a:lnTo>
                      <a:pt x="247" y="226"/>
                    </a:lnTo>
                    <a:lnTo>
                      <a:pt x="234" y="230"/>
                    </a:lnTo>
                    <a:lnTo>
                      <a:pt x="219" y="235"/>
                    </a:lnTo>
                    <a:lnTo>
                      <a:pt x="203" y="241"/>
                    </a:lnTo>
                    <a:lnTo>
                      <a:pt x="188" y="245"/>
                    </a:lnTo>
                    <a:lnTo>
                      <a:pt x="173" y="251"/>
                    </a:lnTo>
                    <a:lnTo>
                      <a:pt x="158" y="256"/>
                    </a:lnTo>
                    <a:lnTo>
                      <a:pt x="143" y="262"/>
                    </a:lnTo>
                    <a:lnTo>
                      <a:pt x="127" y="266"/>
                    </a:lnTo>
                    <a:lnTo>
                      <a:pt x="114" y="272"/>
                    </a:lnTo>
                    <a:lnTo>
                      <a:pt x="101" y="277"/>
                    </a:lnTo>
                    <a:lnTo>
                      <a:pt x="89" y="281"/>
                    </a:lnTo>
                    <a:lnTo>
                      <a:pt x="76" y="287"/>
                    </a:lnTo>
                    <a:lnTo>
                      <a:pt x="65" y="291"/>
                    </a:lnTo>
                    <a:lnTo>
                      <a:pt x="55" y="294"/>
                    </a:lnTo>
                    <a:lnTo>
                      <a:pt x="47" y="300"/>
                    </a:lnTo>
                    <a:lnTo>
                      <a:pt x="38" y="302"/>
                    </a:lnTo>
                    <a:lnTo>
                      <a:pt x="32" y="306"/>
                    </a:lnTo>
                    <a:lnTo>
                      <a:pt x="25" y="310"/>
                    </a:lnTo>
                    <a:lnTo>
                      <a:pt x="21" y="313"/>
                    </a:lnTo>
                    <a:lnTo>
                      <a:pt x="13" y="315"/>
                    </a:lnTo>
                    <a:lnTo>
                      <a:pt x="13" y="319"/>
                    </a:lnTo>
                    <a:lnTo>
                      <a:pt x="0" y="351"/>
                    </a:lnTo>
                    <a:lnTo>
                      <a:pt x="2" y="349"/>
                    </a:lnTo>
                    <a:lnTo>
                      <a:pt x="9" y="348"/>
                    </a:lnTo>
                    <a:lnTo>
                      <a:pt x="13" y="346"/>
                    </a:lnTo>
                    <a:lnTo>
                      <a:pt x="21" y="344"/>
                    </a:lnTo>
                    <a:lnTo>
                      <a:pt x="28" y="342"/>
                    </a:lnTo>
                    <a:lnTo>
                      <a:pt x="38" y="342"/>
                    </a:lnTo>
                    <a:lnTo>
                      <a:pt x="47" y="338"/>
                    </a:lnTo>
                    <a:lnTo>
                      <a:pt x="59" y="334"/>
                    </a:lnTo>
                    <a:lnTo>
                      <a:pt x="70" y="332"/>
                    </a:lnTo>
                    <a:lnTo>
                      <a:pt x="86" y="330"/>
                    </a:lnTo>
                    <a:lnTo>
                      <a:pt x="101" y="327"/>
                    </a:lnTo>
                    <a:lnTo>
                      <a:pt x="118" y="323"/>
                    </a:lnTo>
                    <a:lnTo>
                      <a:pt x="137" y="321"/>
                    </a:lnTo>
                    <a:lnTo>
                      <a:pt x="158" y="319"/>
                    </a:lnTo>
                    <a:lnTo>
                      <a:pt x="179" y="313"/>
                    </a:lnTo>
                    <a:lnTo>
                      <a:pt x="200" y="310"/>
                    </a:lnTo>
                    <a:lnTo>
                      <a:pt x="222" y="306"/>
                    </a:lnTo>
                    <a:lnTo>
                      <a:pt x="245" y="302"/>
                    </a:lnTo>
                    <a:lnTo>
                      <a:pt x="270" y="298"/>
                    </a:lnTo>
                    <a:lnTo>
                      <a:pt x="293" y="294"/>
                    </a:lnTo>
                    <a:lnTo>
                      <a:pt x="314" y="291"/>
                    </a:lnTo>
                    <a:lnTo>
                      <a:pt x="338" y="289"/>
                    </a:lnTo>
                    <a:lnTo>
                      <a:pt x="355" y="285"/>
                    </a:lnTo>
                    <a:lnTo>
                      <a:pt x="374" y="281"/>
                    </a:lnTo>
                    <a:lnTo>
                      <a:pt x="392" y="277"/>
                    </a:lnTo>
                    <a:lnTo>
                      <a:pt x="407" y="277"/>
                    </a:lnTo>
                    <a:lnTo>
                      <a:pt x="418" y="275"/>
                    </a:lnTo>
                    <a:lnTo>
                      <a:pt x="428" y="273"/>
                    </a:lnTo>
                    <a:lnTo>
                      <a:pt x="433" y="273"/>
                    </a:lnTo>
                    <a:lnTo>
                      <a:pt x="435" y="273"/>
                    </a:lnTo>
                    <a:lnTo>
                      <a:pt x="437" y="273"/>
                    </a:lnTo>
                    <a:lnTo>
                      <a:pt x="443" y="275"/>
                    </a:lnTo>
                    <a:lnTo>
                      <a:pt x="451" y="277"/>
                    </a:lnTo>
                    <a:lnTo>
                      <a:pt x="464" y="281"/>
                    </a:lnTo>
                    <a:lnTo>
                      <a:pt x="477" y="287"/>
                    </a:lnTo>
                    <a:lnTo>
                      <a:pt x="494" y="292"/>
                    </a:lnTo>
                    <a:lnTo>
                      <a:pt x="513" y="298"/>
                    </a:lnTo>
                    <a:lnTo>
                      <a:pt x="532" y="306"/>
                    </a:lnTo>
                    <a:lnTo>
                      <a:pt x="553" y="311"/>
                    </a:lnTo>
                    <a:lnTo>
                      <a:pt x="576" y="319"/>
                    </a:lnTo>
                    <a:lnTo>
                      <a:pt x="597" y="325"/>
                    </a:lnTo>
                    <a:lnTo>
                      <a:pt x="622" y="332"/>
                    </a:lnTo>
                    <a:lnTo>
                      <a:pt x="643" y="338"/>
                    </a:lnTo>
                    <a:lnTo>
                      <a:pt x="665" y="348"/>
                    </a:lnTo>
                    <a:lnTo>
                      <a:pt x="684" y="353"/>
                    </a:lnTo>
                    <a:lnTo>
                      <a:pt x="705" y="361"/>
                    </a:lnTo>
                    <a:lnTo>
                      <a:pt x="722" y="367"/>
                    </a:lnTo>
                    <a:lnTo>
                      <a:pt x="738" y="372"/>
                    </a:lnTo>
                    <a:lnTo>
                      <a:pt x="751" y="378"/>
                    </a:lnTo>
                    <a:lnTo>
                      <a:pt x="766" y="384"/>
                    </a:lnTo>
                    <a:lnTo>
                      <a:pt x="776" y="388"/>
                    </a:lnTo>
                    <a:lnTo>
                      <a:pt x="787" y="391"/>
                    </a:lnTo>
                    <a:lnTo>
                      <a:pt x="795" y="395"/>
                    </a:lnTo>
                    <a:lnTo>
                      <a:pt x="802" y="399"/>
                    </a:lnTo>
                    <a:lnTo>
                      <a:pt x="814" y="403"/>
                    </a:lnTo>
                    <a:lnTo>
                      <a:pt x="823" y="407"/>
                    </a:lnTo>
                    <a:lnTo>
                      <a:pt x="827" y="408"/>
                    </a:lnTo>
                    <a:lnTo>
                      <a:pt x="829" y="410"/>
                    </a:lnTo>
                    <a:lnTo>
                      <a:pt x="829" y="370"/>
                    </a:lnTo>
                    <a:lnTo>
                      <a:pt x="829" y="367"/>
                    </a:lnTo>
                    <a:lnTo>
                      <a:pt x="827" y="355"/>
                    </a:lnTo>
                    <a:lnTo>
                      <a:pt x="819" y="348"/>
                    </a:lnTo>
                    <a:lnTo>
                      <a:pt x="810" y="338"/>
                    </a:lnTo>
                    <a:lnTo>
                      <a:pt x="802" y="330"/>
                    </a:lnTo>
                    <a:lnTo>
                      <a:pt x="795" y="327"/>
                    </a:lnTo>
                    <a:lnTo>
                      <a:pt x="785" y="319"/>
                    </a:lnTo>
                    <a:lnTo>
                      <a:pt x="774" y="313"/>
                    </a:lnTo>
                    <a:lnTo>
                      <a:pt x="758" y="304"/>
                    </a:lnTo>
                    <a:lnTo>
                      <a:pt x="743" y="296"/>
                    </a:lnTo>
                    <a:lnTo>
                      <a:pt x="726" y="287"/>
                    </a:lnTo>
                    <a:lnTo>
                      <a:pt x="709" y="279"/>
                    </a:lnTo>
                    <a:lnTo>
                      <a:pt x="692" y="270"/>
                    </a:lnTo>
                    <a:lnTo>
                      <a:pt x="673" y="262"/>
                    </a:lnTo>
                    <a:lnTo>
                      <a:pt x="656" y="254"/>
                    </a:lnTo>
                    <a:lnTo>
                      <a:pt x="639" y="247"/>
                    </a:lnTo>
                    <a:lnTo>
                      <a:pt x="622" y="239"/>
                    </a:lnTo>
                    <a:lnTo>
                      <a:pt x="604" y="232"/>
                    </a:lnTo>
                    <a:lnTo>
                      <a:pt x="591" y="226"/>
                    </a:lnTo>
                    <a:lnTo>
                      <a:pt x="580" y="220"/>
                    </a:lnTo>
                    <a:lnTo>
                      <a:pt x="570" y="216"/>
                    </a:lnTo>
                    <a:lnTo>
                      <a:pt x="563" y="213"/>
                    </a:lnTo>
                    <a:lnTo>
                      <a:pt x="557" y="211"/>
                    </a:lnTo>
                    <a:lnTo>
                      <a:pt x="559" y="209"/>
                    </a:lnTo>
                    <a:lnTo>
                      <a:pt x="565" y="209"/>
                    </a:lnTo>
                    <a:lnTo>
                      <a:pt x="568" y="207"/>
                    </a:lnTo>
                    <a:lnTo>
                      <a:pt x="572" y="207"/>
                    </a:lnTo>
                    <a:lnTo>
                      <a:pt x="578" y="205"/>
                    </a:lnTo>
                    <a:lnTo>
                      <a:pt x="585" y="205"/>
                    </a:lnTo>
                    <a:lnTo>
                      <a:pt x="593" y="205"/>
                    </a:lnTo>
                    <a:lnTo>
                      <a:pt x="601" y="203"/>
                    </a:lnTo>
                    <a:lnTo>
                      <a:pt x="608" y="201"/>
                    </a:lnTo>
                    <a:lnTo>
                      <a:pt x="620" y="201"/>
                    </a:lnTo>
                    <a:lnTo>
                      <a:pt x="629" y="201"/>
                    </a:lnTo>
                    <a:lnTo>
                      <a:pt x="641" y="199"/>
                    </a:lnTo>
                    <a:lnTo>
                      <a:pt x="654" y="197"/>
                    </a:lnTo>
                    <a:lnTo>
                      <a:pt x="667" y="197"/>
                    </a:lnTo>
                    <a:lnTo>
                      <a:pt x="679" y="195"/>
                    </a:lnTo>
                    <a:lnTo>
                      <a:pt x="694" y="194"/>
                    </a:lnTo>
                    <a:lnTo>
                      <a:pt x="705" y="192"/>
                    </a:lnTo>
                    <a:lnTo>
                      <a:pt x="720" y="190"/>
                    </a:lnTo>
                    <a:lnTo>
                      <a:pt x="734" y="190"/>
                    </a:lnTo>
                    <a:lnTo>
                      <a:pt x="747" y="188"/>
                    </a:lnTo>
                    <a:lnTo>
                      <a:pt x="760" y="186"/>
                    </a:lnTo>
                    <a:lnTo>
                      <a:pt x="774" y="186"/>
                    </a:lnTo>
                    <a:lnTo>
                      <a:pt x="785" y="184"/>
                    </a:lnTo>
                    <a:lnTo>
                      <a:pt x="796" y="184"/>
                    </a:lnTo>
                    <a:lnTo>
                      <a:pt x="806" y="182"/>
                    </a:lnTo>
                    <a:lnTo>
                      <a:pt x="814" y="182"/>
                    </a:lnTo>
                    <a:lnTo>
                      <a:pt x="821" y="182"/>
                    </a:lnTo>
                    <a:lnTo>
                      <a:pt x="827" y="182"/>
                    </a:lnTo>
                    <a:lnTo>
                      <a:pt x="829" y="182"/>
                    </a:lnTo>
                    <a:lnTo>
                      <a:pt x="831" y="182"/>
                    </a:lnTo>
                    <a:lnTo>
                      <a:pt x="819" y="156"/>
                    </a:lnTo>
                    <a:lnTo>
                      <a:pt x="817" y="154"/>
                    </a:lnTo>
                    <a:lnTo>
                      <a:pt x="814" y="154"/>
                    </a:lnTo>
                    <a:lnTo>
                      <a:pt x="810" y="154"/>
                    </a:lnTo>
                    <a:lnTo>
                      <a:pt x="802" y="154"/>
                    </a:lnTo>
                    <a:lnTo>
                      <a:pt x="795" y="152"/>
                    </a:lnTo>
                    <a:lnTo>
                      <a:pt x="785" y="150"/>
                    </a:lnTo>
                    <a:lnTo>
                      <a:pt x="774" y="148"/>
                    </a:lnTo>
                    <a:lnTo>
                      <a:pt x="762" y="148"/>
                    </a:lnTo>
                    <a:lnTo>
                      <a:pt x="749" y="146"/>
                    </a:lnTo>
                    <a:lnTo>
                      <a:pt x="736" y="144"/>
                    </a:lnTo>
                    <a:lnTo>
                      <a:pt x="722" y="144"/>
                    </a:lnTo>
                    <a:lnTo>
                      <a:pt x="707" y="142"/>
                    </a:lnTo>
                    <a:lnTo>
                      <a:pt x="692" y="140"/>
                    </a:lnTo>
                    <a:lnTo>
                      <a:pt x="677" y="140"/>
                    </a:lnTo>
                    <a:lnTo>
                      <a:pt x="662" y="138"/>
                    </a:lnTo>
                    <a:lnTo>
                      <a:pt x="648" y="138"/>
                    </a:lnTo>
                    <a:lnTo>
                      <a:pt x="633" y="137"/>
                    </a:lnTo>
                    <a:lnTo>
                      <a:pt x="618" y="137"/>
                    </a:lnTo>
                    <a:lnTo>
                      <a:pt x="604" y="137"/>
                    </a:lnTo>
                    <a:lnTo>
                      <a:pt x="593" y="137"/>
                    </a:lnTo>
                    <a:lnTo>
                      <a:pt x="580" y="137"/>
                    </a:lnTo>
                    <a:lnTo>
                      <a:pt x="568" y="137"/>
                    </a:lnTo>
                    <a:lnTo>
                      <a:pt x="557" y="137"/>
                    </a:lnTo>
                    <a:lnTo>
                      <a:pt x="549" y="137"/>
                    </a:lnTo>
                    <a:lnTo>
                      <a:pt x="540" y="137"/>
                    </a:lnTo>
                    <a:lnTo>
                      <a:pt x="532" y="138"/>
                    </a:lnTo>
                    <a:lnTo>
                      <a:pt x="525" y="138"/>
                    </a:lnTo>
                    <a:lnTo>
                      <a:pt x="521" y="140"/>
                    </a:lnTo>
                    <a:lnTo>
                      <a:pt x="513" y="140"/>
                    </a:lnTo>
                    <a:lnTo>
                      <a:pt x="509" y="142"/>
                    </a:lnTo>
                    <a:lnTo>
                      <a:pt x="544" y="9"/>
                    </a:lnTo>
                    <a:lnTo>
                      <a:pt x="414"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32" name="Freeform 20"/>
              <p:cNvSpPr>
                <a:spLocks/>
              </p:cNvSpPr>
              <p:nvPr/>
            </p:nvSpPr>
            <p:spPr bwMode="auto">
              <a:xfrm>
                <a:off x="2929" y="1617"/>
                <a:ext cx="639" cy="140"/>
              </a:xfrm>
              <a:custGeom>
                <a:avLst/>
                <a:gdLst>
                  <a:gd name="T0" fmla="*/ 0 w 2378"/>
                  <a:gd name="T1" fmla="*/ 0 h 552"/>
                  <a:gd name="T2" fmla="*/ 1 w 2378"/>
                  <a:gd name="T3" fmla="*/ 0 h 552"/>
                  <a:gd name="T4" fmla="*/ 1 w 2378"/>
                  <a:gd name="T5" fmla="*/ 0 h 552"/>
                  <a:gd name="T6" fmla="*/ 1 w 2378"/>
                  <a:gd name="T7" fmla="*/ 0 h 552"/>
                  <a:gd name="T8" fmla="*/ 2 w 2378"/>
                  <a:gd name="T9" fmla="*/ 0 h 552"/>
                  <a:gd name="T10" fmla="*/ 2 w 2378"/>
                  <a:gd name="T11" fmla="*/ 0 h 552"/>
                  <a:gd name="T12" fmla="*/ 2 w 2378"/>
                  <a:gd name="T13" fmla="*/ 0 h 552"/>
                  <a:gd name="T14" fmla="*/ 2 w 2378"/>
                  <a:gd name="T15" fmla="*/ 0 h 552"/>
                  <a:gd name="T16" fmla="*/ 2 w 2378"/>
                  <a:gd name="T17" fmla="*/ 0 h 552"/>
                  <a:gd name="T18" fmla="*/ 2 w 2378"/>
                  <a:gd name="T19" fmla="*/ 0 h 552"/>
                  <a:gd name="T20" fmla="*/ 2 w 2378"/>
                  <a:gd name="T21" fmla="*/ 0 h 552"/>
                  <a:gd name="T22" fmla="*/ 2 w 2378"/>
                  <a:gd name="T23" fmla="*/ 0 h 552"/>
                  <a:gd name="T24" fmla="*/ 2 w 2378"/>
                  <a:gd name="T25" fmla="*/ 0 h 552"/>
                  <a:gd name="T26" fmla="*/ 1 w 2378"/>
                  <a:gd name="T27" fmla="*/ 0 h 552"/>
                  <a:gd name="T28" fmla="*/ 1 w 2378"/>
                  <a:gd name="T29" fmla="*/ 0 h 552"/>
                  <a:gd name="T30" fmla="*/ 1 w 2378"/>
                  <a:gd name="T31" fmla="*/ 0 h 552"/>
                  <a:gd name="T32" fmla="*/ 1 w 2378"/>
                  <a:gd name="T33" fmla="*/ 0 h 552"/>
                  <a:gd name="T34" fmla="*/ 1 w 2378"/>
                  <a:gd name="T35" fmla="*/ 0 h 552"/>
                  <a:gd name="T36" fmla="*/ 1 w 2378"/>
                  <a:gd name="T37" fmla="*/ 0 h 552"/>
                  <a:gd name="T38" fmla="*/ 1 w 2378"/>
                  <a:gd name="T39" fmla="*/ 0 h 552"/>
                  <a:gd name="T40" fmla="*/ 1 w 2378"/>
                  <a:gd name="T41" fmla="*/ 0 h 552"/>
                  <a:gd name="T42" fmla="*/ 2 w 2378"/>
                  <a:gd name="T43" fmla="*/ 0 h 552"/>
                  <a:gd name="T44" fmla="*/ 2 w 2378"/>
                  <a:gd name="T45" fmla="*/ 0 h 552"/>
                  <a:gd name="T46" fmla="*/ 2 w 2378"/>
                  <a:gd name="T47" fmla="*/ 0 h 552"/>
                  <a:gd name="T48" fmla="*/ 2 w 2378"/>
                  <a:gd name="T49" fmla="*/ 0 h 552"/>
                  <a:gd name="T50" fmla="*/ 2 w 2378"/>
                  <a:gd name="T51" fmla="*/ 0 h 552"/>
                  <a:gd name="T52" fmla="*/ 2 w 2378"/>
                  <a:gd name="T53" fmla="*/ 0 h 552"/>
                  <a:gd name="T54" fmla="*/ 2 w 2378"/>
                  <a:gd name="T55" fmla="*/ 0 h 552"/>
                  <a:gd name="T56" fmla="*/ 2 w 2378"/>
                  <a:gd name="T57" fmla="*/ 0 h 552"/>
                  <a:gd name="T58" fmla="*/ 2 w 2378"/>
                  <a:gd name="T59" fmla="*/ 0 h 552"/>
                  <a:gd name="T60" fmla="*/ 2 w 2378"/>
                  <a:gd name="T61" fmla="*/ 0 h 552"/>
                  <a:gd name="T62" fmla="*/ 2 w 2378"/>
                  <a:gd name="T63" fmla="*/ 0 h 552"/>
                  <a:gd name="T64" fmla="*/ 3 w 2378"/>
                  <a:gd name="T65" fmla="*/ 0 h 552"/>
                  <a:gd name="T66" fmla="*/ 3 w 2378"/>
                  <a:gd name="T67" fmla="*/ 0 h 552"/>
                  <a:gd name="T68" fmla="*/ 2 w 2378"/>
                  <a:gd name="T69" fmla="*/ 1 h 552"/>
                  <a:gd name="T70" fmla="*/ 2 w 2378"/>
                  <a:gd name="T71" fmla="*/ 1 h 552"/>
                  <a:gd name="T72" fmla="*/ 2 w 2378"/>
                  <a:gd name="T73" fmla="*/ 1 h 552"/>
                  <a:gd name="T74" fmla="*/ 2 w 2378"/>
                  <a:gd name="T75" fmla="*/ 1 h 552"/>
                  <a:gd name="T76" fmla="*/ 2 w 2378"/>
                  <a:gd name="T77" fmla="*/ 1 h 552"/>
                  <a:gd name="T78" fmla="*/ 2 w 2378"/>
                  <a:gd name="T79" fmla="*/ 1 h 552"/>
                  <a:gd name="T80" fmla="*/ 2 w 2378"/>
                  <a:gd name="T81" fmla="*/ 1 h 552"/>
                  <a:gd name="T82" fmla="*/ 1 w 2378"/>
                  <a:gd name="T83" fmla="*/ 0 h 552"/>
                  <a:gd name="T84" fmla="*/ 1 w 2378"/>
                  <a:gd name="T85" fmla="*/ 0 h 552"/>
                  <a:gd name="T86" fmla="*/ 1 w 2378"/>
                  <a:gd name="T87" fmla="*/ 0 h 552"/>
                  <a:gd name="T88" fmla="*/ 1 w 2378"/>
                  <a:gd name="T89" fmla="*/ 0 h 552"/>
                  <a:gd name="T90" fmla="*/ 1 w 2378"/>
                  <a:gd name="T91" fmla="*/ 0 h 552"/>
                  <a:gd name="T92" fmla="*/ 1 w 2378"/>
                  <a:gd name="T93" fmla="*/ 0 h 552"/>
                  <a:gd name="T94" fmla="*/ 1 w 2378"/>
                  <a:gd name="T95" fmla="*/ 0 h 552"/>
                  <a:gd name="T96" fmla="*/ 1 w 2378"/>
                  <a:gd name="T97" fmla="*/ 0 h 552"/>
                  <a:gd name="T98" fmla="*/ 1 w 2378"/>
                  <a:gd name="T99" fmla="*/ 0 h 552"/>
                  <a:gd name="T100" fmla="*/ 1 w 2378"/>
                  <a:gd name="T101" fmla="*/ 0 h 552"/>
                  <a:gd name="T102" fmla="*/ 0 w 2378"/>
                  <a:gd name="T103" fmla="*/ 0 h 552"/>
                  <a:gd name="T104" fmla="*/ 0 w 2378"/>
                  <a:gd name="T105" fmla="*/ 0 h 552"/>
                  <a:gd name="T106" fmla="*/ 0 w 2378"/>
                  <a:gd name="T107" fmla="*/ 0 h 552"/>
                  <a:gd name="T108" fmla="*/ 0 w 2378"/>
                  <a:gd name="T109" fmla="*/ 0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378"/>
                  <a:gd name="T166" fmla="*/ 0 h 552"/>
                  <a:gd name="T167" fmla="*/ 2378 w 2378"/>
                  <a:gd name="T168" fmla="*/ 552 h 55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378" h="552">
                    <a:moveTo>
                      <a:pt x="0" y="97"/>
                    </a:moveTo>
                    <a:lnTo>
                      <a:pt x="213" y="53"/>
                    </a:lnTo>
                    <a:lnTo>
                      <a:pt x="253" y="61"/>
                    </a:lnTo>
                    <a:lnTo>
                      <a:pt x="295" y="69"/>
                    </a:lnTo>
                    <a:lnTo>
                      <a:pt x="340" y="80"/>
                    </a:lnTo>
                    <a:lnTo>
                      <a:pt x="392" y="93"/>
                    </a:lnTo>
                    <a:lnTo>
                      <a:pt x="443" y="107"/>
                    </a:lnTo>
                    <a:lnTo>
                      <a:pt x="496" y="122"/>
                    </a:lnTo>
                    <a:lnTo>
                      <a:pt x="551" y="139"/>
                    </a:lnTo>
                    <a:lnTo>
                      <a:pt x="610" y="156"/>
                    </a:lnTo>
                    <a:lnTo>
                      <a:pt x="667" y="171"/>
                    </a:lnTo>
                    <a:lnTo>
                      <a:pt x="726" y="187"/>
                    </a:lnTo>
                    <a:lnTo>
                      <a:pt x="785" y="202"/>
                    </a:lnTo>
                    <a:lnTo>
                      <a:pt x="844" y="217"/>
                    </a:lnTo>
                    <a:lnTo>
                      <a:pt x="901" y="230"/>
                    </a:lnTo>
                    <a:lnTo>
                      <a:pt x="958" y="242"/>
                    </a:lnTo>
                    <a:lnTo>
                      <a:pt x="1013" y="251"/>
                    </a:lnTo>
                    <a:lnTo>
                      <a:pt x="1068" y="261"/>
                    </a:lnTo>
                    <a:lnTo>
                      <a:pt x="1116" y="265"/>
                    </a:lnTo>
                    <a:lnTo>
                      <a:pt x="1165" y="268"/>
                    </a:lnTo>
                    <a:lnTo>
                      <a:pt x="1211" y="268"/>
                    </a:lnTo>
                    <a:lnTo>
                      <a:pt x="1255" y="268"/>
                    </a:lnTo>
                    <a:lnTo>
                      <a:pt x="1293" y="266"/>
                    </a:lnTo>
                    <a:lnTo>
                      <a:pt x="1333" y="263"/>
                    </a:lnTo>
                    <a:lnTo>
                      <a:pt x="1367" y="259"/>
                    </a:lnTo>
                    <a:lnTo>
                      <a:pt x="1399" y="255"/>
                    </a:lnTo>
                    <a:lnTo>
                      <a:pt x="1426" y="249"/>
                    </a:lnTo>
                    <a:lnTo>
                      <a:pt x="1451" y="246"/>
                    </a:lnTo>
                    <a:lnTo>
                      <a:pt x="1472" y="238"/>
                    </a:lnTo>
                    <a:lnTo>
                      <a:pt x="1489" y="234"/>
                    </a:lnTo>
                    <a:lnTo>
                      <a:pt x="1504" y="230"/>
                    </a:lnTo>
                    <a:lnTo>
                      <a:pt x="1513" y="228"/>
                    </a:lnTo>
                    <a:lnTo>
                      <a:pt x="1519" y="227"/>
                    </a:lnTo>
                    <a:lnTo>
                      <a:pt x="1523" y="227"/>
                    </a:lnTo>
                    <a:lnTo>
                      <a:pt x="1519" y="223"/>
                    </a:lnTo>
                    <a:lnTo>
                      <a:pt x="1513" y="219"/>
                    </a:lnTo>
                    <a:lnTo>
                      <a:pt x="1508" y="213"/>
                    </a:lnTo>
                    <a:lnTo>
                      <a:pt x="1500" y="209"/>
                    </a:lnTo>
                    <a:lnTo>
                      <a:pt x="1491" y="204"/>
                    </a:lnTo>
                    <a:lnTo>
                      <a:pt x="1483" y="198"/>
                    </a:lnTo>
                    <a:lnTo>
                      <a:pt x="1470" y="190"/>
                    </a:lnTo>
                    <a:lnTo>
                      <a:pt x="1454" y="185"/>
                    </a:lnTo>
                    <a:lnTo>
                      <a:pt x="1439" y="177"/>
                    </a:lnTo>
                    <a:lnTo>
                      <a:pt x="1422" y="169"/>
                    </a:lnTo>
                    <a:lnTo>
                      <a:pt x="1401" y="162"/>
                    </a:lnTo>
                    <a:lnTo>
                      <a:pt x="1378" y="154"/>
                    </a:lnTo>
                    <a:lnTo>
                      <a:pt x="1354" y="147"/>
                    </a:lnTo>
                    <a:lnTo>
                      <a:pt x="1327" y="141"/>
                    </a:lnTo>
                    <a:lnTo>
                      <a:pt x="1297" y="133"/>
                    </a:lnTo>
                    <a:lnTo>
                      <a:pt x="1264" y="126"/>
                    </a:lnTo>
                    <a:lnTo>
                      <a:pt x="1230" y="118"/>
                    </a:lnTo>
                    <a:lnTo>
                      <a:pt x="1194" y="109"/>
                    </a:lnTo>
                    <a:lnTo>
                      <a:pt x="1156" y="101"/>
                    </a:lnTo>
                    <a:lnTo>
                      <a:pt x="1118" y="93"/>
                    </a:lnTo>
                    <a:lnTo>
                      <a:pt x="1078" y="88"/>
                    </a:lnTo>
                    <a:lnTo>
                      <a:pt x="1038" y="82"/>
                    </a:lnTo>
                    <a:lnTo>
                      <a:pt x="996" y="74"/>
                    </a:lnTo>
                    <a:lnTo>
                      <a:pt x="954" y="69"/>
                    </a:lnTo>
                    <a:lnTo>
                      <a:pt x="913" y="63"/>
                    </a:lnTo>
                    <a:lnTo>
                      <a:pt x="873" y="59"/>
                    </a:lnTo>
                    <a:lnTo>
                      <a:pt x="831" y="53"/>
                    </a:lnTo>
                    <a:lnTo>
                      <a:pt x="793" y="48"/>
                    </a:lnTo>
                    <a:lnTo>
                      <a:pt x="753" y="44"/>
                    </a:lnTo>
                    <a:lnTo>
                      <a:pt x="717" y="42"/>
                    </a:lnTo>
                    <a:lnTo>
                      <a:pt x="679" y="38"/>
                    </a:lnTo>
                    <a:lnTo>
                      <a:pt x="645" y="34"/>
                    </a:lnTo>
                    <a:lnTo>
                      <a:pt x="610" y="33"/>
                    </a:lnTo>
                    <a:lnTo>
                      <a:pt x="580" y="31"/>
                    </a:lnTo>
                    <a:lnTo>
                      <a:pt x="550" y="27"/>
                    </a:lnTo>
                    <a:lnTo>
                      <a:pt x="523" y="27"/>
                    </a:lnTo>
                    <a:lnTo>
                      <a:pt x="498" y="27"/>
                    </a:lnTo>
                    <a:lnTo>
                      <a:pt x="475" y="27"/>
                    </a:lnTo>
                    <a:lnTo>
                      <a:pt x="388" y="23"/>
                    </a:lnTo>
                    <a:lnTo>
                      <a:pt x="745" y="0"/>
                    </a:lnTo>
                    <a:lnTo>
                      <a:pt x="747" y="0"/>
                    </a:lnTo>
                    <a:lnTo>
                      <a:pt x="759" y="4"/>
                    </a:lnTo>
                    <a:lnTo>
                      <a:pt x="776" y="6"/>
                    </a:lnTo>
                    <a:lnTo>
                      <a:pt x="799" y="12"/>
                    </a:lnTo>
                    <a:lnTo>
                      <a:pt x="827" y="15"/>
                    </a:lnTo>
                    <a:lnTo>
                      <a:pt x="859" y="21"/>
                    </a:lnTo>
                    <a:lnTo>
                      <a:pt x="896" y="29"/>
                    </a:lnTo>
                    <a:lnTo>
                      <a:pt x="935" y="36"/>
                    </a:lnTo>
                    <a:lnTo>
                      <a:pt x="975" y="44"/>
                    </a:lnTo>
                    <a:lnTo>
                      <a:pt x="1019" y="52"/>
                    </a:lnTo>
                    <a:lnTo>
                      <a:pt x="1061" y="59"/>
                    </a:lnTo>
                    <a:lnTo>
                      <a:pt x="1107" y="67"/>
                    </a:lnTo>
                    <a:lnTo>
                      <a:pt x="1148" y="72"/>
                    </a:lnTo>
                    <a:lnTo>
                      <a:pt x="1192" y="80"/>
                    </a:lnTo>
                    <a:lnTo>
                      <a:pt x="1230" y="86"/>
                    </a:lnTo>
                    <a:lnTo>
                      <a:pt x="1270" y="93"/>
                    </a:lnTo>
                    <a:lnTo>
                      <a:pt x="1302" y="97"/>
                    </a:lnTo>
                    <a:lnTo>
                      <a:pt x="1331" y="101"/>
                    </a:lnTo>
                    <a:lnTo>
                      <a:pt x="1357" y="103"/>
                    </a:lnTo>
                    <a:lnTo>
                      <a:pt x="1382" y="105"/>
                    </a:lnTo>
                    <a:lnTo>
                      <a:pt x="1403" y="107"/>
                    </a:lnTo>
                    <a:lnTo>
                      <a:pt x="1422" y="109"/>
                    </a:lnTo>
                    <a:lnTo>
                      <a:pt x="1437" y="109"/>
                    </a:lnTo>
                    <a:lnTo>
                      <a:pt x="1453" y="109"/>
                    </a:lnTo>
                    <a:lnTo>
                      <a:pt x="1462" y="109"/>
                    </a:lnTo>
                    <a:lnTo>
                      <a:pt x="1473" y="109"/>
                    </a:lnTo>
                    <a:lnTo>
                      <a:pt x="1479" y="109"/>
                    </a:lnTo>
                    <a:lnTo>
                      <a:pt x="1487" y="109"/>
                    </a:lnTo>
                    <a:lnTo>
                      <a:pt x="1494" y="109"/>
                    </a:lnTo>
                    <a:lnTo>
                      <a:pt x="1496" y="109"/>
                    </a:lnTo>
                    <a:lnTo>
                      <a:pt x="1728" y="156"/>
                    </a:lnTo>
                    <a:lnTo>
                      <a:pt x="1481" y="145"/>
                    </a:lnTo>
                    <a:lnTo>
                      <a:pt x="1483" y="147"/>
                    </a:lnTo>
                    <a:lnTo>
                      <a:pt x="1489" y="152"/>
                    </a:lnTo>
                    <a:lnTo>
                      <a:pt x="1492" y="154"/>
                    </a:lnTo>
                    <a:lnTo>
                      <a:pt x="1500" y="158"/>
                    </a:lnTo>
                    <a:lnTo>
                      <a:pt x="1508" y="164"/>
                    </a:lnTo>
                    <a:lnTo>
                      <a:pt x="1519" y="169"/>
                    </a:lnTo>
                    <a:lnTo>
                      <a:pt x="1529" y="173"/>
                    </a:lnTo>
                    <a:lnTo>
                      <a:pt x="1542" y="179"/>
                    </a:lnTo>
                    <a:lnTo>
                      <a:pt x="1557" y="185"/>
                    </a:lnTo>
                    <a:lnTo>
                      <a:pt x="1576" y="192"/>
                    </a:lnTo>
                    <a:lnTo>
                      <a:pt x="1593" y="198"/>
                    </a:lnTo>
                    <a:lnTo>
                      <a:pt x="1616" y="204"/>
                    </a:lnTo>
                    <a:lnTo>
                      <a:pt x="1641" y="209"/>
                    </a:lnTo>
                    <a:lnTo>
                      <a:pt x="1669" y="215"/>
                    </a:lnTo>
                    <a:lnTo>
                      <a:pt x="1696" y="219"/>
                    </a:lnTo>
                    <a:lnTo>
                      <a:pt x="1728" y="223"/>
                    </a:lnTo>
                    <a:lnTo>
                      <a:pt x="1760" y="227"/>
                    </a:lnTo>
                    <a:lnTo>
                      <a:pt x="1795" y="230"/>
                    </a:lnTo>
                    <a:lnTo>
                      <a:pt x="1829" y="234"/>
                    </a:lnTo>
                    <a:lnTo>
                      <a:pt x="1863" y="238"/>
                    </a:lnTo>
                    <a:lnTo>
                      <a:pt x="1897" y="240"/>
                    </a:lnTo>
                    <a:lnTo>
                      <a:pt x="1930" y="244"/>
                    </a:lnTo>
                    <a:lnTo>
                      <a:pt x="1960" y="246"/>
                    </a:lnTo>
                    <a:lnTo>
                      <a:pt x="1989" y="246"/>
                    </a:lnTo>
                    <a:lnTo>
                      <a:pt x="2013" y="247"/>
                    </a:lnTo>
                    <a:lnTo>
                      <a:pt x="2036" y="251"/>
                    </a:lnTo>
                    <a:lnTo>
                      <a:pt x="2055" y="251"/>
                    </a:lnTo>
                    <a:lnTo>
                      <a:pt x="2068" y="253"/>
                    </a:lnTo>
                    <a:lnTo>
                      <a:pt x="2078" y="253"/>
                    </a:lnTo>
                    <a:lnTo>
                      <a:pt x="2082" y="255"/>
                    </a:lnTo>
                    <a:lnTo>
                      <a:pt x="2331" y="381"/>
                    </a:lnTo>
                    <a:lnTo>
                      <a:pt x="2378" y="548"/>
                    </a:lnTo>
                    <a:lnTo>
                      <a:pt x="1930" y="552"/>
                    </a:lnTo>
                    <a:lnTo>
                      <a:pt x="1924" y="550"/>
                    </a:lnTo>
                    <a:lnTo>
                      <a:pt x="1909" y="548"/>
                    </a:lnTo>
                    <a:lnTo>
                      <a:pt x="1882" y="544"/>
                    </a:lnTo>
                    <a:lnTo>
                      <a:pt x="1850" y="540"/>
                    </a:lnTo>
                    <a:lnTo>
                      <a:pt x="1810" y="535"/>
                    </a:lnTo>
                    <a:lnTo>
                      <a:pt x="1764" y="527"/>
                    </a:lnTo>
                    <a:lnTo>
                      <a:pt x="1715" y="519"/>
                    </a:lnTo>
                    <a:lnTo>
                      <a:pt x="1664" y="514"/>
                    </a:lnTo>
                    <a:lnTo>
                      <a:pt x="1608" y="502"/>
                    </a:lnTo>
                    <a:lnTo>
                      <a:pt x="1553" y="493"/>
                    </a:lnTo>
                    <a:lnTo>
                      <a:pt x="1500" y="485"/>
                    </a:lnTo>
                    <a:lnTo>
                      <a:pt x="1449" y="476"/>
                    </a:lnTo>
                    <a:lnTo>
                      <a:pt x="1399" y="464"/>
                    </a:lnTo>
                    <a:lnTo>
                      <a:pt x="1356" y="457"/>
                    </a:lnTo>
                    <a:lnTo>
                      <a:pt x="1318" y="445"/>
                    </a:lnTo>
                    <a:lnTo>
                      <a:pt x="1285" y="438"/>
                    </a:lnTo>
                    <a:lnTo>
                      <a:pt x="1257" y="428"/>
                    </a:lnTo>
                    <a:lnTo>
                      <a:pt x="1234" y="417"/>
                    </a:lnTo>
                    <a:lnTo>
                      <a:pt x="1213" y="407"/>
                    </a:lnTo>
                    <a:lnTo>
                      <a:pt x="1194" y="398"/>
                    </a:lnTo>
                    <a:lnTo>
                      <a:pt x="1177" y="388"/>
                    </a:lnTo>
                    <a:lnTo>
                      <a:pt x="1162" y="379"/>
                    </a:lnTo>
                    <a:lnTo>
                      <a:pt x="1145" y="367"/>
                    </a:lnTo>
                    <a:lnTo>
                      <a:pt x="1131" y="360"/>
                    </a:lnTo>
                    <a:lnTo>
                      <a:pt x="1118" y="348"/>
                    </a:lnTo>
                    <a:lnTo>
                      <a:pt x="1105" y="339"/>
                    </a:lnTo>
                    <a:lnTo>
                      <a:pt x="1091" y="329"/>
                    </a:lnTo>
                    <a:lnTo>
                      <a:pt x="1080" y="322"/>
                    </a:lnTo>
                    <a:lnTo>
                      <a:pt x="1065" y="312"/>
                    </a:lnTo>
                    <a:lnTo>
                      <a:pt x="1051" y="303"/>
                    </a:lnTo>
                    <a:lnTo>
                      <a:pt x="1036" y="295"/>
                    </a:lnTo>
                    <a:lnTo>
                      <a:pt x="1019" y="287"/>
                    </a:lnTo>
                    <a:lnTo>
                      <a:pt x="1000" y="280"/>
                    </a:lnTo>
                    <a:lnTo>
                      <a:pt x="979" y="272"/>
                    </a:lnTo>
                    <a:lnTo>
                      <a:pt x="958" y="265"/>
                    </a:lnTo>
                    <a:lnTo>
                      <a:pt x="935" y="259"/>
                    </a:lnTo>
                    <a:lnTo>
                      <a:pt x="911" y="251"/>
                    </a:lnTo>
                    <a:lnTo>
                      <a:pt x="886" y="246"/>
                    </a:lnTo>
                    <a:lnTo>
                      <a:pt x="861" y="242"/>
                    </a:lnTo>
                    <a:lnTo>
                      <a:pt x="837" y="238"/>
                    </a:lnTo>
                    <a:lnTo>
                      <a:pt x="810" y="232"/>
                    </a:lnTo>
                    <a:lnTo>
                      <a:pt x="783" y="228"/>
                    </a:lnTo>
                    <a:lnTo>
                      <a:pt x="757" y="227"/>
                    </a:lnTo>
                    <a:lnTo>
                      <a:pt x="734" y="225"/>
                    </a:lnTo>
                    <a:lnTo>
                      <a:pt x="709" y="223"/>
                    </a:lnTo>
                    <a:lnTo>
                      <a:pt x="684" y="221"/>
                    </a:lnTo>
                    <a:lnTo>
                      <a:pt x="662" y="221"/>
                    </a:lnTo>
                    <a:lnTo>
                      <a:pt x="641" y="223"/>
                    </a:lnTo>
                    <a:lnTo>
                      <a:pt x="620" y="223"/>
                    </a:lnTo>
                    <a:lnTo>
                      <a:pt x="601" y="223"/>
                    </a:lnTo>
                    <a:lnTo>
                      <a:pt x="582" y="225"/>
                    </a:lnTo>
                    <a:lnTo>
                      <a:pt x="567" y="227"/>
                    </a:lnTo>
                    <a:lnTo>
                      <a:pt x="548" y="228"/>
                    </a:lnTo>
                    <a:lnTo>
                      <a:pt x="532" y="230"/>
                    </a:lnTo>
                    <a:lnTo>
                      <a:pt x="515" y="230"/>
                    </a:lnTo>
                    <a:lnTo>
                      <a:pt x="500" y="234"/>
                    </a:lnTo>
                    <a:lnTo>
                      <a:pt x="483" y="234"/>
                    </a:lnTo>
                    <a:lnTo>
                      <a:pt x="466" y="234"/>
                    </a:lnTo>
                    <a:lnTo>
                      <a:pt x="447" y="234"/>
                    </a:lnTo>
                    <a:lnTo>
                      <a:pt x="430" y="234"/>
                    </a:lnTo>
                    <a:lnTo>
                      <a:pt x="409" y="232"/>
                    </a:lnTo>
                    <a:lnTo>
                      <a:pt x="390" y="230"/>
                    </a:lnTo>
                    <a:lnTo>
                      <a:pt x="367" y="227"/>
                    </a:lnTo>
                    <a:lnTo>
                      <a:pt x="344" y="223"/>
                    </a:lnTo>
                    <a:lnTo>
                      <a:pt x="318" y="215"/>
                    </a:lnTo>
                    <a:lnTo>
                      <a:pt x="291" y="206"/>
                    </a:lnTo>
                    <a:lnTo>
                      <a:pt x="262" y="198"/>
                    </a:lnTo>
                    <a:lnTo>
                      <a:pt x="234" y="188"/>
                    </a:lnTo>
                    <a:lnTo>
                      <a:pt x="205" y="177"/>
                    </a:lnTo>
                    <a:lnTo>
                      <a:pt x="177" y="166"/>
                    </a:lnTo>
                    <a:lnTo>
                      <a:pt x="148" y="156"/>
                    </a:lnTo>
                    <a:lnTo>
                      <a:pt x="122" y="147"/>
                    </a:lnTo>
                    <a:lnTo>
                      <a:pt x="95" y="135"/>
                    </a:lnTo>
                    <a:lnTo>
                      <a:pt x="72" y="128"/>
                    </a:lnTo>
                    <a:lnTo>
                      <a:pt x="51" y="118"/>
                    </a:lnTo>
                    <a:lnTo>
                      <a:pt x="34" y="112"/>
                    </a:lnTo>
                    <a:lnTo>
                      <a:pt x="19" y="105"/>
                    </a:lnTo>
                    <a:lnTo>
                      <a:pt x="8" y="101"/>
                    </a:lnTo>
                    <a:lnTo>
                      <a:pt x="0" y="97"/>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33" name="Freeform 21"/>
              <p:cNvSpPr>
                <a:spLocks/>
              </p:cNvSpPr>
              <p:nvPr/>
            </p:nvSpPr>
            <p:spPr bwMode="auto">
              <a:xfrm>
                <a:off x="3557" y="1618"/>
                <a:ext cx="106" cy="180"/>
              </a:xfrm>
              <a:custGeom>
                <a:avLst/>
                <a:gdLst>
                  <a:gd name="T0" fmla="*/ 0 w 391"/>
                  <a:gd name="T1" fmla="*/ 0 h 703"/>
                  <a:gd name="T2" fmla="*/ 0 w 391"/>
                  <a:gd name="T3" fmla="*/ 0 h 703"/>
                  <a:gd name="T4" fmla="*/ 0 w 391"/>
                  <a:gd name="T5" fmla="*/ 0 h 703"/>
                  <a:gd name="T6" fmla="*/ 0 w 391"/>
                  <a:gd name="T7" fmla="*/ 0 h 703"/>
                  <a:gd name="T8" fmla="*/ 0 w 391"/>
                  <a:gd name="T9" fmla="*/ 0 h 703"/>
                  <a:gd name="T10" fmla="*/ 0 w 391"/>
                  <a:gd name="T11" fmla="*/ 0 h 703"/>
                  <a:gd name="T12" fmla="*/ 0 w 391"/>
                  <a:gd name="T13" fmla="*/ 0 h 703"/>
                  <a:gd name="T14" fmla="*/ 0 w 391"/>
                  <a:gd name="T15" fmla="*/ 0 h 703"/>
                  <a:gd name="T16" fmla="*/ 0 w 391"/>
                  <a:gd name="T17" fmla="*/ 0 h 703"/>
                  <a:gd name="T18" fmla="*/ 0 w 391"/>
                  <a:gd name="T19" fmla="*/ 0 h 703"/>
                  <a:gd name="T20" fmla="*/ 1 w 391"/>
                  <a:gd name="T21" fmla="*/ 0 h 703"/>
                  <a:gd name="T22" fmla="*/ 1 w 391"/>
                  <a:gd name="T23" fmla="*/ 0 h 703"/>
                  <a:gd name="T24" fmla="*/ 1 w 391"/>
                  <a:gd name="T25" fmla="*/ 0 h 703"/>
                  <a:gd name="T26" fmla="*/ 1 w 391"/>
                  <a:gd name="T27" fmla="*/ 0 h 703"/>
                  <a:gd name="T28" fmla="*/ 1 w 391"/>
                  <a:gd name="T29" fmla="*/ 0 h 703"/>
                  <a:gd name="T30" fmla="*/ 1 w 391"/>
                  <a:gd name="T31" fmla="*/ 0 h 703"/>
                  <a:gd name="T32" fmla="*/ 1 w 391"/>
                  <a:gd name="T33" fmla="*/ 0 h 703"/>
                  <a:gd name="T34" fmla="*/ 1 w 391"/>
                  <a:gd name="T35" fmla="*/ 0 h 703"/>
                  <a:gd name="T36" fmla="*/ 1 w 391"/>
                  <a:gd name="T37" fmla="*/ 0 h 703"/>
                  <a:gd name="T38" fmla="*/ 1 w 391"/>
                  <a:gd name="T39" fmla="*/ 0 h 703"/>
                  <a:gd name="T40" fmla="*/ 1 w 391"/>
                  <a:gd name="T41" fmla="*/ 1 h 703"/>
                  <a:gd name="T42" fmla="*/ 1 w 391"/>
                  <a:gd name="T43" fmla="*/ 1 h 703"/>
                  <a:gd name="T44" fmla="*/ 1 w 391"/>
                  <a:gd name="T45" fmla="*/ 1 h 703"/>
                  <a:gd name="T46" fmla="*/ 1 w 391"/>
                  <a:gd name="T47" fmla="*/ 1 h 703"/>
                  <a:gd name="T48" fmla="*/ 1 w 391"/>
                  <a:gd name="T49" fmla="*/ 1 h 703"/>
                  <a:gd name="T50" fmla="*/ 1 w 391"/>
                  <a:gd name="T51" fmla="*/ 1 h 703"/>
                  <a:gd name="T52" fmla="*/ 1 w 391"/>
                  <a:gd name="T53" fmla="*/ 1 h 703"/>
                  <a:gd name="T54" fmla="*/ 0 w 391"/>
                  <a:gd name="T55" fmla="*/ 1 h 703"/>
                  <a:gd name="T56" fmla="*/ 0 w 391"/>
                  <a:gd name="T57" fmla="*/ 1 h 703"/>
                  <a:gd name="T58" fmla="*/ 0 w 391"/>
                  <a:gd name="T59" fmla="*/ 1 h 703"/>
                  <a:gd name="T60" fmla="*/ 0 w 391"/>
                  <a:gd name="T61" fmla="*/ 1 h 703"/>
                  <a:gd name="T62" fmla="*/ 0 w 391"/>
                  <a:gd name="T63" fmla="*/ 1 h 703"/>
                  <a:gd name="T64" fmla="*/ 0 w 391"/>
                  <a:gd name="T65" fmla="*/ 1 h 703"/>
                  <a:gd name="T66" fmla="*/ 0 w 391"/>
                  <a:gd name="T67" fmla="*/ 1 h 703"/>
                  <a:gd name="T68" fmla="*/ 0 w 391"/>
                  <a:gd name="T69" fmla="*/ 1 h 703"/>
                  <a:gd name="T70" fmla="*/ 0 w 391"/>
                  <a:gd name="T71" fmla="*/ 1 h 703"/>
                  <a:gd name="T72" fmla="*/ 0 w 391"/>
                  <a:gd name="T73" fmla="*/ 1 h 703"/>
                  <a:gd name="T74" fmla="*/ 0 w 391"/>
                  <a:gd name="T75" fmla="*/ 1 h 703"/>
                  <a:gd name="T76" fmla="*/ 0 w 391"/>
                  <a:gd name="T77" fmla="*/ 0 h 70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91"/>
                  <a:gd name="T118" fmla="*/ 0 h 703"/>
                  <a:gd name="T119" fmla="*/ 391 w 391"/>
                  <a:gd name="T120" fmla="*/ 703 h 70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91" h="703">
                    <a:moveTo>
                      <a:pt x="98" y="32"/>
                    </a:moveTo>
                    <a:lnTo>
                      <a:pt x="100" y="30"/>
                    </a:lnTo>
                    <a:lnTo>
                      <a:pt x="110" y="27"/>
                    </a:lnTo>
                    <a:lnTo>
                      <a:pt x="114" y="21"/>
                    </a:lnTo>
                    <a:lnTo>
                      <a:pt x="123" y="19"/>
                    </a:lnTo>
                    <a:lnTo>
                      <a:pt x="131" y="15"/>
                    </a:lnTo>
                    <a:lnTo>
                      <a:pt x="142" y="13"/>
                    </a:lnTo>
                    <a:lnTo>
                      <a:pt x="152" y="9"/>
                    </a:lnTo>
                    <a:lnTo>
                      <a:pt x="163" y="6"/>
                    </a:lnTo>
                    <a:lnTo>
                      <a:pt x="174" y="2"/>
                    </a:lnTo>
                    <a:lnTo>
                      <a:pt x="186" y="2"/>
                    </a:lnTo>
                    <a:lnTo>
                      <a:pt x="199" y="0"/>
                    </a:lnTo>
                    <a:lnTo>
                      <a:pt x="211" y="0"/>
                    </a:lnTo>
                    <a:lnTo>
                      <a:pt x="222" y="0"/>
                    </a:lnTo>
                    <a:lnTo>
                      <a:pt x="235" y="4"/>
                    </a:lnTo>
                    <a:lnTo>
                      <a:pt x="247" y="6"/>
                    </a:lnTo>
                    <a:lnTo>
                      <a:pt x="258" y="9"/>
                    </a:lnTo>
                    <a:lnTo>
                      <a:pt x="268" y="13"/>
                    </a:lnTo>
                    <a:lnTo>
                      <a:pt x="279" y="21"/>
                    </a:lnTo>
                    <a:lnTo>
                      <a:pt x="289" y="27"/>
                    </a:lnTo>
                    <a:lnTo>
                      <a:pt x="300" y="36"/>
                    </a:lnTo>
                    <a:lnTo>
                      <a:pt x="308" y="44"/>
                    </a:lnTo>
                    <a:lnTo>
                      <a:pt x="319" y="55"/>
                    </a:lnTo>
                    <a:lnTo>
                      <a:pt x="327" y="66"/>
                    </a:lnTo>
                    <a:lnTo>
                      <a:pt x="336" y="78"/>
                    </a:lnTo>
                    <a:lnTo>
                      <a:pt x="344" y="89"/>
                    </a:lnTo>
                    <a:lnTo>
                      <a:pt x="351" y="103"/>
                    </a:lnTo>
                    <a:lnTo>
                      <a:pt x="357" y="116"/>
                    </a:lnTo>
                    <a:lnTo>
                      <a:pt x="365" y="131"/>
                    </a:lnTo>
                    <a:lnTo>
                      <a:pt x="368" y="146"/>
                    </a:lnTo>
                    <a:lnTo>
                      <a:pt x="376" y="162"/>
                    </a:lnTo>
                    <a:lnTo>
                      <a:pt x="378" y="177"/>
                    </a:lnTo>
                    <a:lnTo>
                      <a:pt x="382" y="192"/>
                    </a:lnTo>
                    <a:lnTo>
                      <a:pt x="384" y="209"/>
                    </a:lnTo>
                    <a:lnTo>
                      <a:pt x="387" y="224"/>
                    </a:lnTo>
                    <a:lnTo>
                      <a:pt x="387" y="241"/>
                    </a:lnTo>
                    <a:lnTo>
                      <a:pt x="389" y="259"/>
                    </a:lnTo>
                    <a:lnTo>
                      <a:pt x="389" y="276"/>
                    </a:lnTo>
                    <a:lnTo>
                      <a:pt x="391" y="293"/>
                    </a:lnTo>
                    <a:lnTo>
                      <a:pt x="387" y="310"/>
                    </a:lnTo>
                    <a:lnTo>
                      <a:pt x="387" y="327"/>
                    </a:lnTo>
                    <a:lnTo>
                      <a:pt x="384" y="342"/>
                    </a:lnTo>
                    <a:lnTo>
                      <a:pt x="384" y="361"/>
                    </a:lnTo>
                    <a:lnTo>
                      <a:pt x="378" y="378"/>
                    </a:lnTo>
                    <a:lnTo>
                      <a:pt x="374" y="394"/>
                    </a:lnTo>
                    <a:lnTo>
                      <a:pt x="368" y="411"/>
                    </a:lnTo>
                    <a:lnTo>
                      <a:pt x="365" y="428"/>
                    </a:lnTo>
                    <a:lnTo>
                      <a:pt x="355" y="443"/>
                    </a:lnTo>
                    <a:lnTo>
                      <a:pt x="347" y="458"/>
                    </a:lnTo>
                    <a:lnTo>
                      <a:pt x="340" y="471"/>
                    </a:lnTo>
                    <a:lnTo>
                      <a:pt x="332" y="487"/>
                    </a:lnTo>
                    <a:lnTo>
                      <a:pt x="321" y="500"/>
                    </a:lnTo>
                    <a:lnTo>
                      <a:pt x="311" y="513"/>
                    </a:lnTo>
                    <a:lnTo>
                      <a:pt x="302" y="527"/>
                    </a:lnTo>
                    <a:lnTo>
                      <a:pt x="292" y="540"/>
                    </a:lnTo>
                    <a:lnTo>
                      <a:pt x="281" y="551"/>
                    </a:lnTo>
                    <a:lnTo>
                      <a:pt x="271" y="565"/>
                    </a:lnTo>
                    <a:lnTo>
                      <a:pt x="260" y="576"/>
                    </a:lnTo>
                    <a:lnTo>
                      <a:pt x="249" y="587"/>
                    </a:lnTo>
                    <a:lnTo>
                      <a:pt x="237" y="599"/>
                    </a:lnTo>
                    <a:lnTo>
                      <a:pt x="228" y="608"/>
                    </a:lnTo>
                    <a:lnTo>
                      <a:pt x="216" y="620"/>
                    </a:lnTo>
                    <a:lnTo>
                      <a:pt x="207" y="629"/>
                    </a:lnTo>
                    <a:lnTo>
                      <a:pt x="195" y="637"/>
                    </a:lnTo>
                    <a:lnTo>
                      <a:pt x="186" y="645"/>
                    </a:lnTo>
                    <a:lnTo>
                      <a:pt x="176" y="652"/>
                    </a:lnTo>
                    <a:lnTo>
                      <a:pt x="169" y="662"/>
                    </a:lnTo>
                    <a:lnTo>
                      <a:pt x="159" y="665"/>
                    </a:lnTo>
                    <a:lnTo>
                      <a:pt x="152" y="673"/>
                    </a:lnTo>
                    <a:lnTo>
                      <a:pt x="144" y="677"/>
                    </a:lnTo>
                    <a:lnTo>
                      <a:pt x="138" y="684"/>
                    </a:lnTo>
                    <a:lnTo>
                      <a:pt x="127" y="692"/>
                    </a:lnTo>
                    <a:lnTo>
                      <a:pt x="119" y="698"/>
                    </a:lnTo>
                    <a:lnTo>
                      <a:pt x="114" y="702"/>
                    </a:lnTo>
                    <a:lnTo>
                      <a:pt x="114" y="703"/>
                    </a:lnTo>
                    <a:lnTo>
                      <a:pt x="0" y="574"/>
                    </a:lnTo>
                    <a:lnTo>
                      <a:pt x="171" y="196"/>
                    </a:lnTo>
                    <a:lnTo>
                      <a:pt x="98" y="32"/>
                    </a:lnTo>
                    <a:close/>
                  </a:path>
                </a:pathLst>
              </a:custGeom>
              <a:solidFill>
                <a:srgbClr val="FF7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34" name="Freeform 22"/>
              <p:cNvSpPr>
                <a:spLocks/>
              </p:cNvSpPr>
              <p:nvPr/>
            </p:nvSpPr>
            <p:spPr bwMode="auto">
              <a:xfrm>
                <a:off x="3568" y="1636"/>
                <a:ext cx="64" cy="166"/>
              </a:xfrm>
              <a:custGeom>
                <a:avLst/>
                <a:gdLst>
                  <a:gd name="T0" fmla="*/ 0 w 257"/>
                  <a:gd name="T1" fmla="*/ 0 h 652"/>
                  <a:gd name="T2" fmla="*/ 0 w 257"/>
                  <a:gd name="T3" fmla="*/ 0 h 652"/>
                  <a:gd name="T4" fmla="*/ 0 w 257"/>
                  <a:gd name="T5" fmla="*/ 0 h 652"/>
                  <a:gd name="T6" fmla="*/ 0 w 257"/>
                  <a:gd name="T7" fmla="*/ 0 h 652"/>
                  <a:gd name="T8" fmla="*/ 0 w 257"/>
                  <a:gd name="T9" fmla="*/ 0 h 652"/>
                  <a:gd name="T10" fmla="*/ 0 w 257"/>
                  <a:gd name="T11" fmla="*/ 0 h 652"/>
                  <a:gd name="T12" fmla="*/ 0 w 257"/>
                  <a:gd name="T13" fmla="*/ 0 h 652"/>
                  <a:gd name="T14" fmla="*/ 0 w 257"/>
                  <a:gd name="T15" fmla="*/ 0 h 652"/>
                  <a:gd name="T16" fmla="*/ 0 w 257"/>
                  <a:gd name="T17" fmla="*/ 0 h 652"/>
                  <a:gd name="T18" fmla="*/ 0 w 257"/>
                  <a:gd name="T19" fmla="*/ 0 h 652"/>
                  <a:gd name="T20" fmla="*/ 0 w 257"/>
                  <a:gd name="T21" fmla="*/ 0 h 652"/>
                  <a:gd name="T22" fmla="*/ 0 w 257"/>
                  <a:gd name="T23" fmla="*/ 0 h 652"/>
                  <a:gd name="T24" fmla="*/ 0 w 257"/>
                  <a:gd name="T25" fmla="*/ 0 h 652"/>
                  <a:gd name="T26" fmla="*/ 0 w 257"/>
                  <a:gd name="T27" fmla="*/ 0 h 652"/>
                  <a:gd name="T28" fmla="*/ 0 w 257"/>
                  <a:gd name="T29" fmla="*/ 0 h 652"/>
                  <a:gd name="T30" fmla="*/ 0 w 257"/>
                  <a:gd name="T31" fmla="*/ 0 h 652"/>
                  <a:gd name="T32" fmla="*/ 0 w 257"/>
                  <a:gd name="T33" fmla="*/ 0 h 652"/>
                  <a:gd name="T34" fmla="*/ 0 w 257"/>
                  <a:gd name="T35" fmla="*/ 0 h 652"/>
                  <a:gd name="T36" fmla="*/ 0 w 257"/>
                  <a:gd name="T37" fmla="*/ 0 h 652"/>
                  <a:gd name="T38" fmla="*/ 0 w 257"/>
                  <a:gd name="T39" fmla="*/ 0 h 652"/>
                  <a:gd name="T40" fmla="*/ 0 w 257"/>
                  <a:gd name="T41" fmla="*/ 0 h 652"/>
                  <a:gd name="T42" fmla="*/ 0 w 257"/>
                  <a:gd name="T43" fmla="*/ 0 h 652"/>
                  <a:gd name="T44" fmla="*/ 0 w 257"/>
                  <a:gd name="T45" fmla="*/ 0 h 652"/>
                  <a:gd name="T46" fmla="*/ 0 w 257"/>
                  <a:gd name="T47" fmla="*/ 0 h 652"/>
                  <a:gd name="T48" fmla="*/ 0 w 257"/>
                  <a:gd name="T49" fmla="*/ 1 h 652"/>
                  <a:gd name="T50" fmla="*/ 0 w 257"/>
                  <a:gd name="T51" fmla="*/ 1 h 652"/>
                  <a:gd name="T52" fmla="*/ 0 w 257"/>
                  <a:gd name="T53" fmla="*/ 1 h 652"/>
                  <a:gd name="T54" fmla="*/ 0 w 257"/>
                  <a:gd name="T55" fmla="*/ 1 h 652"/>
                  <a:gd name="T56" fmla="*/ 0 w 257"/>
                  <a:gd name="T57" fmla="*/ 1 h 652"/>
                  <a:gd name="T58" fmla="*/ 0 w 257"/>
                  <a:gd name="T59" fmla="*/ 1 h 652"/>
                  <a:gd name="T60" fmla="*/ 0 w 257"/>
                  <a:gd name="T61" fmla="*/ 1 h 652"/>
                  <a:gd name="T62" fmla="*/ 0 w 257"/>
                  <a:gd name="T63" fmla="*/ 1 h 652"/>
                  <a:gd name="T64" fmla="*/ 0 w 257"/>
                  <a:gd name="T65" fmla="*/ 1 h 652"/>
                  <a:gd name="T66" fmla="*/ 0 w 257"/>
                  <a:gd name="T67" fmla="*/ 1 h 652"/>
                  <a:gd name="T68" fmla="*/ 0 w 257"/>
                  <a:gd name="T69" fmla="*/ 1 h 652"/>
                  <a:gd name="T70" fmla="*/ 0 w 257"/>
                  <a:gd name="T71" fmla="*/ 1 h 652"/>
                  <a:gd name="T72" fmla="*/ 0 w 257"/>
                  <a:gd name="T73" fmla="*/ 1 h 652"/>
                  <a:gd name="T74" fmla="*/ 0 w 257"/>
                  <a:gd name="T75" fmla="*/ 1 h 652"/>
                  <a:gd name="T76" fmla="*/ 0 w 257"/>
                  <a:gd name="T77" fmla="*/ 1 h 652"/>
                  <a:gd name="T78" fmla="*/ 0 w 257"/>
                  <a:gd name="T79" fmla="*/ 1 h 652"/>
                  <a:gd name="T80" fmla="*/ 0 w 257"/>
                  <a:gd name="T81" fmla="*/ 1 h 652"/>
                  <a:gd name="T82" fmla="*/ 0 w 257"/>
                  <a:gd name="T83" fmla="*/ 1 h 652"/>
                  <a:gd name="T84" fmla="*/ 0 w 257"/>
                  <a:gd name="T85" fmla="*/ 1 h 652"/>
                  <a:gd name="T86" fmla="*/ 0 w 257"/>
                  <a:gd name="T87" fmla="*/ 1 h 652"/>
                  <a:gd name="T88" fmla="*/ 0 w 257"/>
                  <a:gd name="T89" fmla="*/ 1 h 652"/>
                  <a:gd name="T90" fmla="*/ 0 w 257"/>
                  <a:gd name="T91" fmla="*/ 1 h 652"/>
                  <a:gd name="T92" fmla="*/ 0 w 257"/>
                  <a:gd name="T93" fmla="*/ 1 h 652"/>
                  <a:gd name="T94" fmla="*/ 0 w 257"/>
                  <a:gd name="T95" fmla="*/ 1 h 652"/>
                  <a:gd name="T96" fmla="*/ 0 w 257"/>
                  <a:gd name="T97" fmla="*/ 1 h 652"/>
                  <a:gd name="T98" fmla="*/ 0 w 257"/>
                  <a:gd name="T99" fmla="*/ 0 h 65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57"/>
                  <a:gd name="T151" fmla="*/ 0 h 652"/>
                  <a:gd name="T152" fmla="*/ 257 w 257"/>
                  <a:gd name="T153" fmla="*/ 652 h 65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57" h="652">
                    <a:moveTo>
                      <a:pt x="126" y="0"/>
                    </a:moveTo>
                    <a:lnTo>
                      <a:pt x="128" y="0"/>
                    </a:lnTo>
                    <a:lnTo>
                      <a:pt x="137" y="2"/>
                    </a:lnTo>
                    <a:lnTo>
                      <a:pt x="141" y="2"/>
                    </a:lnTo>
                    <a:lnTo>
                      <a:pt x="150" y="4"/>
                    </a:lnTo>
                    <a:lnTo>
                      <a:pt x="158" y="4"/>
                    </a:lnTo>
                    <a:lnTo>
                      <a:pt x="166" y="8"/>
                    </a:lnTo>
                    <a:lnTo>
                      <a:pt x="173" y="10"/>
                    </a:lnTo>
                    <a:lnTo>
                      <a:pt x="183" y="14"/>
                    </a:lnTo>
                    <a:lnTo>
                      <a:pt x="190" y="17"/>
                    </a:lnTo>
                    <a:lnTo>
                      <a:pt x="200" y="23"/>
                    </a:lnTo>
                    <a:lnTo>
                      <a:pt x="207" y="27"/>
                    </a:lnTo>
                    <a:lnTo>
                      <a:pt x="215" y="35"/>
                    </a:lnTo>
                    <a:lnTo>
                      <a:pt x="223" y="42"/>
                    </a:lnTo>
                    <a:lnTo>
                      <a:pt x="230" y="50"/>
                    </a:lnTo>
                    <a:lnTo>
                      <a:pt x="234" y="57"/>
                    </a:lnTo>
                    <a:lnTo>
                      <a:pt x="238" y="67"/>
                    </a:lnTo>
                    <a:lnTo>
                      <a:pt x="242" y="76"/>
                    </a:lnTo>
                    <a:lnTo>
                      <a:pt x="245" y="86"/>
                    </a:lnTo>
                    <a:lnTo>
                      <a:pt x="245" y="97"/>
                    </a:lnTo>
                    <a:lnTo>
                      <a:pt x="247" y="107"/>
                    </a:lnTo>
                    <a:lnTo>
                      <a:pt x="247" y="118"/>
                    </a:lnTo>
                    <a:lnTo>
                      <a:pt x="249" y="128"/>
                    </a:lnTo>
                    <a:lnTo>
                      <a:pt x="247" y="137"/>
                    </a:lnTo>
                    <a:lnTo>
                      <a:pt x="247" y="147"/>
                    </a:lnTo>
                    <a:lnTo>
                      <a:pt x="245" y="152"/>
                    </a:lnTo>
                    <a:lnTo>
                      <a:pt x="245" y="160"/>
                    </a:lnTo>
                    <a:lnTo>
                      <a:pt x="245" y="170"/>
                    </a:lnTo>
                    <a:lnTo>
                      <a:pt x="245" y="175"/>
                    </a:lnTo>
                    <a:lnTo>
                      <a:pt x="242" y="177"/>
                    </a:lnTo>
                    <a:lnTo>
                      <a:pt x="238" y="185"/>
                    </a:lnTo>
                    <a:lnTo>
                      <a:pt x="234" y="189"/>
                    </a:lnTo>
                    <a:lnTo>
                      <a:pt x="230" y="196"/>
                    </a:lnTo>
                    <a:lnTo>
                      <a:pt x="226" y="204"/>
                    </a:lnTo>
                    <a:lnTo>
                      <a:pt x="223" y="213"/>
                    </a:lnTo>
                    <a:lnTo>
                      <a:pt x="215" y="221"/>
                    </a:lnTo>
                    <a:lnTo>
                      <a:pt x="209" y="230"/>
                    </a:lnTo>
                    <a:lnTo>
                      <a:pt x="202" y="240"/>
                    </a:lnTo>
                    <a:lnTo>
                      <a:pt x="198" y="251"/>
                    </a:lnTo>
                    <a:lnTo>
                      <a:pt x="190" y="261"/>
                    </a:lnTo>
                    <a:lnTo>
                      <a:pt x="185" y="272"/>
                    </a:lnTo>
                    <a:lnTo>
                      <a:pt x="177" y="282"/>
                    </a:lnTo>
                    <a:lnTo>
                      <a:pt x="173" y="291"/>
                    </a:lnTo>
                    <a:lnTo>
                      <a:pt x="166" y="301"/>
                    </a:lnTo>
                    <a:lnTo>
                      <a:pt x="158" y="310"/>
                    </a:lnTo>
                    <a:lnTo>
                      <a:pt x="150" y="320"/>
                    </a:lnTo>
                    <a:lnTo>
                      <a:pt x="145" y="327"/>
                    </a:lnTo>
                    <a:lnTo>
                      <a:pt x="137" y="335"/>
                    </a:lnTo>
                    <a:lnTo>
                      <a:pt x="131" y="343"/>
                    </a:lnTo>
                    <a:lnTo>
                      <a:pt x="126" y="348"/>
                    </a:lnTo>
                    <a:lnTo>
                      <a:pt x="122" y="356"/>
                    </a:lnTo>
                    <a:lnTo>
                      <a:pt x="110" y="367"/>
                    </a:lnTo>
                    <a:lnTo>
                      <a:pt x="105" y="377"/>
                    </a:lnTo>
                    <a:lnTo>
                      <a:pt x="99" y="381"/>
                    </a:lnTo>
                    <a:lnTo>
                      <a:pt x="99" y="384"/>
                    </a:lnTo>
                    <a:lnTo>
                      <a:pt x="101" y="381"/>
                    </a:lnTo>
                    <a:lnTo>
                      <a:pt x="112" y="377"/>
                    </a:lnTo>
                    <a:lnTo>
                      <a:pt x="118" y="375"/>
                    </a:lnTo>
                    <a:lnTo>
                      <a:pt x="126" y="373"/>
                    </a:lnTo>
                    <a:lnTo>
                      <a:pt x="133" y="369"/>
                    </a:lnTo>
                    <a:lnTo>
                      <a:pt x="147" y="367"/>
                    </a:lnTo>
                    <a:lnTo>
                      <a:pt x="154" y="363"/>
                    </a:lnTo>
                    <a:lnTo>
                      <a:pt x="166" y="360"/>
                    </a:lnTo>
                    <a:lnTo>
                      <a:pt x="177" y="358"/>
                    </a:lnTo>
                    <a:lnTo>
                      <a:pt x="188" y="356"/>
                    </a:lnTo>
                    <a:lnTo>
                      <a:pt x="198" y="352"/>
                    </a:lnTo>
                    <a:lnTo>
                      <a:pt x="211" y="352"/>
                    </a:lnTo>
                    <a:lnTo>
                      <a:pt x="221" y="352"/>
                    </a:lnTo>
                    <a:lnTo>
                      <a:pt x="232" y="352"/>
                    </a:lnTo>
                    <a:lnTo>
                      <a:pt x="238" y="352"/>
                    </a:lnTo>
                    <a:lnTo>
                      <a:pt x="245" y="356"/>
                    </a:lnTo>
                    <a:lnTo>
                      <a:pt x="251" y="362"/>
                    </a:lnTo>
                    <a:lnTo>
                      <a:pt x="255" y="371"/>
                    </a:lnTo>
                    <a:lnTo>
                      <a:pt x="255" y="381"/>
                    </a:lnTo>
                    <a:lnTo>
                      <a:pt x="257" y="394"/>
                    </a:lnTo>
                    <a:lnTo>
                      <a:pt x="255" y="405"/>
                    </a:lnTo>
                    <a:lnTo>
                      <a:pt x="255" y="421"/>
                    </a:lnTo>
                    <a:lnTo>
                      <a:pt x="249" y="434"/>
                    </a:lnTo>
                    <a:lnTo>
                      <a:pt x="245" y="449"/>
                    </a:lnTo>
                    <a:lnTo>
                      <a:pt x="238" y="466"/>
                    </a:lnTo>
                    <a:lnTo>
                      <a:pt x="234" y="483"/>
                    </a:lnTo>
                    <a:lnTo>
                      <a:pt x="225" y="498"/>
                    </a:lnTo>
                    <a:lnTo>
                      <a:pt x="217" y="516"/>
                    </a:lnTo>
                    <a:lnTo>
                      <a:pt x="207" y="531"/>
                    </a:lnTo>
                    <a:lnTo>
                      <a:pt x="198" y="548"/>
                    </a:lnTo>
                    <a:lnTo>
                      <a:pt x="186" y="561"/>
                    </a:lnTo>
                    <a:lnTo>
                      <a:pt x="177" y="575"/>
                    </a:lnTo>
                    <a:lnTo>
                      <a:pt x="169" y="584"/>
                    </a:lnTo>
                    <a:lnTo>
                      <a:pt x="162" y="595"/>
                    </a:lnTo>
                    <a:lnTo>
                      <a:pt x="152" y="605"/>
                    </a:lnTo>
                    <a:lnTo>
                      <a:pt x="145" y="614"/>
                    </a:lnTo>
                    <a:lnTo>
                      <a:pt x="137" y="620"/>
                    </a:lnTo>
                    <a:lnTo>
                      <a:pt x="133" y="628"/>
                    </a:lnTo>
                    <a:lnTo>
                      <a:pt x="122" y="639"/>
                    </a:lnTo>
                    <a:lnTo>
                      <a:pt x="114" y="645"/>
                    </a:lnTo>
                    <a:lnTo>
                      <a:pt x="109" y="649"/>
                    </a:lnTo>
                    <a:lnTo>
                      <a:pt x="109" y="652"/>
                    </a:lnTo>
                    <a:lnTo>
                      <a:pt x="0" y="470"/>
                    </a:lnTo>
                    <a:lnTo>
                      <a:pt x="126" y="0"/>
                    </a:lnTo>
                    <a:close/>
                  </a:path>
                </a:pathLst>
              </a:custGeom>
              <a:solidFill>
                <a:srgbClr val="A84A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35" name="Freeform 23"/>
              <p:cNvSpPr>
                <a:spLocks/>
              </p:cNvSpPr>
              <p:nvPr/>
            </p:nvSpPr>
            <p:spPr bwMode="auto">
              <a:xfrm>
                <a:off x="3503" y="1617"/>
                <a:ext cx="120" cy="139"/>
              </a:xfrm>
              <a:custGeom>
                <a:avLst/>
                <a:gdLst>
                  <a:gd name="T0" fmla="*/ 0 w 443"/>
                  <a:gd name="T1" fmla="*/ 0 h 546"/>
                  <a:gd name="T2" fmla="*/ 0 w 443"/>
                  <a:gd name="T3" fmla="*/ 0 h 546"/>
                  <a:gd name="T4" fmla="*/ 0 w 443"/>
                  <a:gd name="T5" fmla="*/ 0 h 546"/>
                  <a:gd name="T6" fmla="*/ 0 w 443"/>
                  <a:gd name="T7" fmla="*/ 0 h 546"/>
                  <a:gd name="T8" fmla="*/ 1 w 443"/>
                  <a:gd name="T9" fmla="*/ 0 h 546"/>
                  <a:gd name="T10" fmla="*/ 1 w 443"/>
                  <a:gd name="T11" fmla="*/ 0 h 546"/>
                  <a:gd name="T12" fmla="*/ 1 w 443"/>
                  <a:gd name="T13" fmla="*/ 0 h 546"/>
                  <a:gd name="T14" fmla="*/ 1 w 443"/>
                  <a:gd name="T15" fmla="*/ 0 h 546"/>
                  <a:gd name="T16" fmla="*/ 1 w 443"/>
                  <a:gd name="T17" fmla="*/ 0 h 546"/>
                  <a:gd name="T18" fmla="*/ 1 w 443"/>
                  <a:gd name="T19" fmla="*/ 0 h 546"/>
                  <a:gd name="T20" fmla="*/ 1 w 443"/>
                  <a:gd name="T21" fmla="*/ 0 h 546"/>
                  <a:gd name="T22" fmla="*/ 1 w 443"/>
                  <a:gd name="T23" fmla="*/ 0 h 546"/>
                  <a:gd name="T24" fmla="*/ 1 w 443"/>
                  <a:gd name="T25" fmla="*/ 0 h 546"/>
                  <a:gd name="T26" fmla="*/ 1 w 443"/>
                  <a:gd name="T27" fmla="*/ 0 h 546"/>
                  <a:gd name="T28" fmla="*/ 1 w 443"/>
                  <a:gd name="T29" fmla="*/ 0 h 546"/>
                  <a:gd name="T30" fmla="*/ 1 w 443"/>
                  <a:gd name="T31" fmla="*/ 0 h 546"/>
                  <a:gd name="T32" fmla="*/ 1 w 443"/>
                  <a:gd name="T33" fmla="*/ 0 h 546"/>
                  <a:gd name="T34" fmla="*/ 1 w 443"/>
                  <a:gd name="T35" fmla="*/ 0 h 546"/>
                  <a:gd name="T36" fmla="*/ 1 w 443"/>
                  <a:gd name="T37" fmla="*/ 0 h 546"/>
                  <a:gd name="T38" fmla="*/ 1 w 443"/>
                  <a:gd name="T39" fmla="*/ 0 h 546"/>
                  <a:gd name="T40" fmla="*/ 1 w 443"/>
                  <a:gd name="T41" fmla="*/ 0 h 546"/>
                  <a:gd name="T42" fmla="*/ 1 w 443"/>
                  <a:gd name="T43" fmla="*/ 0 h 546"/>
                  <a:gd name="T44" fmla="*/ 1 w 443"/>
                  <a:gd name="T45" fmla="*/ 1 h 546"/>
                  <a:gd name="T46" fmla="*/ 1 w 443"/>
                  <a:gd name="T47" fmla="*/ 1 h 546"/>
                  <a:gd name="T48" fmla="*/ 1 w 443"/>
                  <a:gd name="T49" fmla="*/ 1 h 546"/>
                  <a:gd name="T50" fmla="*/ 1 w 443"/>
                  <a:gd name="T51" fmla="*/ 1 h 546"/>
                  <a:gd name="T52" fmla="*/ 1 w 443"/>
                  <a:gd name="T53" fmla="*/ 1 h 546"/>
                  <a:gd name="T54" fmla="*/ 0 w 443"/>
                  <a:gd name="T55" fmla="*/ 1 h 546"/>
                  <a:gd name="T56" fmla="*/ 0 w 443"/>
                  <a:gd name="T57" fmla="*/ 1 h 546"/>
                  <a:gd name="T58" fmla="*/ 0 w 443"/>
                  <a:gd name="T59" fmla="*/ 1 h 546"/>
                  <a:gd name="T60" fmla="*/ 0 w 443"/>
                  <a:gd name="T61" fmla="*/ 1 h 546"/>
                  <a:gd name="T62" fmla="*/ 0 w 443"/>
                  <a:gd name="T63" fmla="*/ 1 h 546"/>
                  <a:gd name="T64" fmla="*/ 0 w 443"/>
                  <a:gd name="T65" fmla="*/ 1 h 5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43"/>
                  <a:gd name="T100" fmla="*/ 0 h 546"/>
                  <a:gd name="T101" fmla="*/ 443 w 443"/>
                  <a:gd name="T102" fmla="*/ 546 h 54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43" h="546">
                    <a:moveTo>
                      <a:pt x="11" y="367"/>
                    </a:moveTo>
                    <a:lnTo>
                      <a:pt x="47" y="318"/>
                    </a:lnTo>
                    <a:lnTo>
                      <a:pt x="0" y="276"/>
                    </a:lnTo>
                    <a:lnTo>
                      <a:pt x="139" y="33"/>
                    </a:lnTo>
                    <a:lnTo>
                      <a:pt x="95" y="162"/>
                    </a:lnTo>
                    <a:lnTo>
                      <a:pt x="144" y="97"/>
                    </a:lnTo>
                    <a:lnTo>
                      <a:pt x="300" y="0"/>
                    </a:lnTo>
                    <a:lnTo>
                      <a:pt x="302" y="0"/>
                    </a:lnTo>
                    <a:lnTo>
                      <a:pt x="308" y="6"/>
                    </a:lnTo>
                    <a:lnTo>
                      <a:pt x="317" y="14"/>
                    </a:lnTo>
                    <a:lnTo>
                      <a:pt x="331" y="25"/>
                    </a:lnTo>
                    <a:lnTo>
                      <a:pt x="335" y="31"/>
                    </a:lnTo>
                    <a:lnTo>
                      <a:pt x="342" y="36"/>
                    </a:lnTo>
                    <a:lnTo>
                      <a:pt x="350" y="44"/>
                    </a:lnTo>
                    <a:lnTo>
                      <a:pt x="357" y="53"/>
                    </a:lnTo>
                    <a:lnTo>
                      <a:pt x="363" y="61"/>
                    </a:lnTo>
                    <a:lnTo>
                      <a:pt x="371" y="72"/>
                    </a:lnTo>
                    <a:lnTo>
                      <a:pt x="378" y="80"/>
                    </a:lnTo>
                    <a:lnTo>
                      <a:pt x="386" y="93"/>
                    </a:lnTo>
                    <a:lnTo>
                      <a:pt x="392" y="103"/>
                    </a:lnTo>
                    <a:lnTo>
                      <a:pt x="399" y="114"/>
                    </a:lnTo>
                    <a:lnTo>
                      <a:pt x="403" y="126"/>
                    </a:lnTo>
                    <a:lnTo>
                      <a:pt x="411" y="137"/>
                    </a:lnTo>
                    <a:lnTo>
                      <a:pt x="414" y="147"/>
                    </a:lnTo>
                    <a:lnTo>
                      <a:pt x="418" y="158"/>
                    </a:lnTo>
                    <a:lnTo>
                      <a:pt x="422" y="169"/>
                    </a:lnTo>
                    <a:lnTo>
                      <a:pt x="428" y="181"/>
                    </a:lnTo>
                    <a:lnTo>
                      <a:pt x="431" y="190"/>
                    </a:lnTo>
                    <a:lnTo>
                      <a:pt x="433" y="200"/>
                    </a:lnTo>
                    <a:lnTo>
                      <a:pt x="435" y="206"/>
                    </a:lnTo>
                    <a:lnTo>
                      <a:pt x="439" y="215"/>
                    </a:lnTo>
                    <a:lnTo>
                      <a:pt x="441" y="225"/>
                    </a:lnTo>
                    <a:lnTo>
                      <a:pt x="443" y="228"/>
                    </a:lnTo>
                    <a:lnTo>
                      <a:pt x="441" y="230"/>
                    </a:lnTo>
                    <a:lnTo>
                      <a:pt x="439" y="238"/>
                    </a:lnTo>
                    <a:lnTo>
                      <a:pt x="435" y="242"/>
                    </a:lnTo>
                    <a:lnTo>
                      <a:pt x="433" y="249"/>
                    </a:lnTo>
                    <a:lnTo>
                      <a:pt x="431" y="255"/>
                    </a:lnTo>
                    <a:lnTo>
                      <a:pt x="428" y="266"/>
                    </a:lnTo>
                    <a:lnTo>
                      <a:pt x="422" y="276"/>
                    </a:lnTo>
                    <a:lnTo>
                      <a:pt x="418" y="287"/>
                    </a:lnTo>
                    <a:lnTo>
                      <a:pt x="414" y="299"/>
                    </a:lnTo>
                    <a:lnTo>
                      <a:pt x="411" y="312"/>
                    </a:lnTo>
                    <a:lnTo>
                      <a:pt x="403" y="323"/>
                    </a:lnTo>
                    <a:lnTo>
                      <a:pt x="399" y="339"/>
                    </a:lnTo>
                    <a:lnTo>
                      <a:pt x="392" y="356"/>
                    </a:lnTo>
                    <a:lnTo>
                      <a:pt x="386" y="373"/>
                    </a:lnTo>
                    <a:lnTo>
                      <a:pt x="376" y="388"/>
                    </a:lnTo>
                    <a:lnTo>
                      <a:pt x="367" y="403"/>
                    </a:lnTo>
                    <a:lnTo>
                      <a:pt x="355" y="420"/>
                    </a:lnTo>
                    <a:lnTo>
                      <a:pt x="346" y="436"/>
                    </a:lnTo>
                    <a:lnTo>
                      <a:pt x="333" y="449"/>
                    </a:lnTo>
                    <a:lnTo>
                      <a:pt x="321" y="464"/>
                    </a:lnTo>
                    <a:lnTo>
                      <a:pt x="310" y="477"/>
                    </a:lnTo>
                    <a:lnTo>
                      <a:pt x="298" y="491"/>
                    </a:lnTo>
                    <a:lnTo>
                      <a:pt x="287" y="500"/>
                    </a:lnTo>
                    <a:lnTo>
                      <a:pt x="278" y="512"/>
                    </a:lnTo>
                    <a:lnTo>
                      <a:pt x="268" y="521"/>
                    </a:lnTo>
                    <a:lnTo>
                      <a:pt x="260" y="531"/>
                    </a:lnTo>
                    <a:lnTo>
                      <a:pt x="253" y="535"/>
                    </a:lnTo>
                    <a:lnTo>
                      <a:pt x="249" y="540"/>
                    </a:lnTo>
                    <a:lnTo>
                      <a:pt x="245" y="542"/>
                    </a:lnTo>
                    <a:lnTo>
                      <a:pt x="245" y="546"/>
                    </a:lnTo>
                    <a:lnTo>
                      <a:pt x="137" y="529"/>
                    </a:lnTo>
                    <a:lnTo>
                      <a:pt x="11" y="367"/>
                    </a:lnTo>
                    <a:close/>
                  </a:path>
                </a:pathLst>
              </a:custGeom>
              <a:solidFill>
                <a:srgbClr val="96AB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36" name="Freeform 24"/>
              <p:cNvSpPr>
                <a:spLocks/>
              </p:cNvSpPr>
              <p:nvPr/>
            </p:nvSpPr>
            <p:spPr bwMode="auto">
              <a:xfrm>
                <a:off x="2863" y="1657"/>
                <a:ext cx="591" cy="180"/>
              </a:xfrm>
              <a:custGeom>
                <a:avLst/>
                <a:gdLst>
                  <a:gd name="T0" fmla="*/ 0 w 2207"/>
                  <a:gd name="T1" fmla="*/ 0 h 704"/>
                  <a:gd name="T2" fmla="*/ 0 w 2207"/>
                  <a:gd name="T3" fmla="*/ 0 h 704"/>
                  <a:gd name="T4" fmla="*/ 0 w 2207"/>
                  <a:gd name="T5" fmla="*/ 0 h 704"/>
                  <a:gd name="T6" fmla="*/ 1 w 2207"/>
                  <a:gd name="T7" fmla="*/ 0 h 704"/>
                  <a:gd name="T8" fmla="*/ 1 w 2207"/>
                  <a:gd name="T9" fmla="*/ 0 h 704"/>
                  <a:gd name="T10" fmla="*/ 1 w 2207"/>
                  <a:gd name="T11" fmla="*/ 0 h 704"/>
                  <a:gd name="T12" fmla="*/ 1 w 2207"/>
                  <a:gd name="T13" fmla="*/ 0 h 704"/>
                  <a:gd name="T14" fmla="*/ 1 w 2207"/>
                  <a:gd name="T15" fmla="*/ 0 h 704"/>
                  <a:gd name="T16" fmla="*/ 1 w 2207"/>
                  <a:gd name="T17" fmla="*/ 0 h 704"/>
                  <a:gd name="T18" fmla="*/ 1 w 2207"/>
                  <a:gd name="T19" fmla="*/ 0 h 704"/>
                  <a:gd name="T20" fmla="*/ 1 w 2207"/>
                  <a:gd name="T21" fmla="*/ 0 h 704"/>
                  <a:gd name="T22" fmla="*/ 1 w 2207"/>
                  <a:gd name="T23" fmla="*/ 0 h 704"/>
                  <a:gd name="T24" fmla="*/ 2 w 2207"/>
                  <a:gd name="T25" fmla="*/ 0 h 704"/>
                  <a:gd name="T26" fmla="*/ 2 w 2207"/>
                  <a:gd name="T27" fmla="*/ 0 h 704"/>
                  <a:gd name="T28" fmla="*/ 2 w 2207"/>
                  <a:gd name="T29" fmla="*/ 1 h 704"/>
                  <a:gd name="T30" fmla="*/ 2 w 2207"/>
                  <a:gd name="T31" fmla="*/ 1 h 704"/>
                  <a:gd name="T32" fmla="*/ 2 w 2207"/>
                  <a:gd name="T33" fmla="*/ 1 h 704"/>
                  <a:gd name="T34" fmla="*/ 2 w 2207"/>
                  <a:gd name="T35" fmla="*/ 1 h 704"/>
                  <a:gd name="T36" fmla="*/ 3 w 2207"/>
                  <a:gd name="T37" fmla="*/ 1 h 704"/>
                  <a:gd name="T38" fmla="*/ 3 w 2207"/>
                  <a:gd name="T39" fmla="*/ 1 h 704"/>
                  <a:gd name="T40" fmla="*/ 3 w 2207"/>
                  <a:gd name="T41" fmla="*/ 1 h 704"/>
                  <a:gd name="T42" fmla="*/ 2 w 2207"/>
                  <a:gd name="T43" fmla="*/ 1 h 704"/>
                  <a:gd name="T44" fmla="*/ 2 w 2207"/>
                  <a:gd name="T45" fmla="*/ 1 h 704"/>
                  <a:gd name="T46" fmla="*/ 2 w 2207"/>
                  <a:gd name="T47" fmla="*/ 1 h 704"/>
                  <a:gd name="T48" fmla="*/ 2 w 2207"/>
                  <a:gd name="T49" fmla="*/ 1 h 704"/>
                  <a:gd name="T50" fmla="*/ 2 w 2207"/>
                  <a:gd name="T51" fmla="*/ 1 h 704"/>
                  <a:gd name="T52" fmla="*/ 1 w 2207"/>
                  <a:gd name="T53" fmla="*/ 1 h 704"/>
                  <a:gd name="T54" fmla="*/ 1 w 2207"/>
                  <a:gd name="T55" fmla="*/ 0 h 704"/>
                  <a:gd name="T56" fmla="*/ 1 w 2207"/>
                  <a:gd name="T57" fmla="*/ 0 h 704"/>
                  <a:gd name="T58" fmla="*/ 1 w 2207"/>
                  <a:gd name="T59" fmla="*/ 0 h 704"/>
                  <a:gd name="T60" fmla="*/ 1 w 2207"/>
                  <a:gd name="T61" fmla="*/ 0 h 704"/>
                  <a:gd name="T62" fmla="*/ 0 w 2207"/>
                  <a:gd name="T63" fmla="*/ 0 h 704"/>
                  <a:gd name="T64" fmla="*/ 0 w 2207"/>
                  <a:gd name="T65" fmla="*/ 0 h 704"/>
                  <a:gd name="T66" fmla="*/ 0 w 2207"/>
                  <a:gd name="T67" fmla="*/ 0 h 704"/>
                  <a:gd name="T68" fmla="*/ 0 w 2207"/>
                  <a:gd name="T69" fmla="*/ 0 h 704"/>
                  <a:gd name="T70" fmla="*/ 0 w 2207"/>
                  <a:gd name="T71" fmla="*/ 0 h 704"/>
                  <a:gd name="T72" fmla="*/ 0 w 2207"/>
                  <a:gd name="T73" fmla="*/ 0 h 704"/>
                  <a:gd name="T74" fmla="*/ 0 w 2207"/>
                  <a:gd name="T75" fmla="*/ 0 h 704"/>
                  <a:gd name="T76" fmla="*/ 0 w 2207"/>
                  <a:gd name="T77" fmla="*/ 0 h 704"/>
                  <a:gd name="T78" fmla="*/ 0 w 2207"/>
                  <a:gd name="T79" fmla="*/ 0 h 704"/>
                  <a:gd name="T80" fmla="*/ 0 w 2207"/>
                  <a:gd name="T81" fmla="*/ 0 h 704"/>
                  <a:gd name="T82" fmla="*/ 0 w 2207"/>
                  <a:gd name="T83" fmla="*/ 0 h 704"/>
                  <a:gd name="T84" fmla="*/ 0 w 2207"/>
                  <a:gd name="T85" fmla="*/ 0 h 704"/>
                  <a:gd name="T86" fmla="*/ 1 w 2207"/>
                  <a:gd name="T87" fmla="*/ 0 h 704"/>
                  <a:gd name="T88" fmla="*/ 1 w 2207"/>
                  <a:gd name="T89" fmla="*/ 0 h 704"/>
                  <a:gd name="T90" fmla="*/ 1 w 2207"/>
                  <a:gd name="T91" fmla="*/ 0 h 704"/>
                  <a:gd name="T92" fmla="*/ 1 w 2207"/>
                  <a:gd name="T93" fmla="*/ 0 h 704"/>
                  <a:gd name="T94" fmla="*/ 1 w 2207"/>
                  <a:gd name="T95" fmla="*/ 0 h 704"/>
                  <a:gd name="T96" fmla="*/ 1 w 2207"/>
                  <a:gd name="T97" fmla="*/ 0 h 704"/>
                  <a:gd name="T98" fmla="*/ 1 w 2207"/>
                  <a:gd name="T99" fmla="*/ 0 h 704"/>
                  <a:gd name="T100" fmla="*/ 1 w 2207"/>
                  <a:gd name="T101" fmla="*/ 0 h 704"/>
                  <a:gd name="T102" fmla="*/ 1 w 2207"/>
                  <a:gd name="T103" fmla="*/ 0 h 704"/>
                  <a:gd name="T104" fmla="*/ 0 w 2207"/>
                  <a:gd name="T105" fmla="*/ 0 h 704"/>
                  <a:gd name="T106" fmla="*/ 0 w 2207"/>
                  <a:gd name="T107" fmla="*/ 0 h 704"/>
                  <a:gd name="T108" fmla="*/ 0 w 2207"/>
                  <a:gd name="T109" fmla="*/ 0 h 704"/>
                  <a:gd name="T110" fmla="*/ 0 w 2207"/>
                  <a:gd name="T111" fmla="*/ 0 h 704"/>
                  <a:gd name="T112" fmla="*/ 0 w 2207"/>
                  <a:gd name="T113" fmla="*/ 0 h 704"/>
                  <a:gd name="T114" fmla="*/ 0 w 2207"/>
                  <a:gd name="T115" fmla="*/ 0 h 70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207"/>
                  <a:gd name="T175" fmla="*/ 0 h 704"/>
                  <a:gd name="T176" fmla="*/ 2207 w 2207"/>
                  <a:gd name="T177" fmla="*/ 704 h 70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207" h="704">
                    <a:moveTo>
                      <a:pt x="123" y="0"/>
                    </a:moveTo>
                    <a:lnTo>
                      <a:pt x="125" y="0"/>
                    </a:lnTo>
                    <a:lnTo>
                      <a:pt x="133" y="2"/>
                    </a:lnTo>
                    <a:lnTo>
                      <a:pt x="144" y="4"/>
                    </a:lnTo>
                    <a:lnTo>
                      <a:pt x="160" y="8"/>
                    </a:lnTo>
                    <a:lnTo>
                      <a:pt x="177" y="10"/>
                    </a:lnTo>
                    <a:lnTo>
                      <a:pt x="199" y="15"/>
                    </a:lnTo>
                    <a:lnTo>
                      <a:pt x="222" y="19"/>
                    </a:lnTo>
                    <a:lnTo>
                      <a:pt x="251" y="27"/>
                    </a:lnTo>
                    <a:lnTo>
                      <a:pt x="277" y="32"/>
                    </a:lnTo>
                    <a:lnTo>
                      <a:pt x="310" y="40"/>
                    </a:lnTo>
                    <a:lnTo>
                      <a:pt x="340" y="48"/>
                    </a:lnTo>
                    <a:lnTo>
                      <a:pt x="372" y="59"/>
                    </a:lnTo>
                    <a:lnTo>
                      <a:pt x="403" y="69"/>
                    </a:lnTo>
                    <a:lnTo>
                      <a:pt x="435" y="78"/>
                    </a:lnTo>
                    <a:lnTo>
                      <a:pt x="468" y="89"/>
                    </a:lnTo>
                    <a:lnTo>
                      <a:pt x="498" y="101"/>
                    </a:lnTo>
                    <a:lnTo>
                      <a:pt x="525" y="112"/>
                    </a:lnTo>
                    <a:lnTo>
                      <a:pt x="553" y="124"/>
                    </a:lnTo>
                    <a:lnTo>
                      <a:pt x="580" y="135"/>
                    </a:lnTo>
                    <a:lnTo>
                      <a:pt x="606" y="148"/>
                    </a:lnTo>
                    <a:lnTo>
                      <a:pt x="631" y="160"/>
                    </a:lnTo>
                    <a:lnTo>
                      <a:pt x="656" y="173"/>
                    </a:lnTo>
                    <a:lnTo>
                      <a:pt x="680" y="184"/>
                    </a:lnTo>
                    <a:lnTo>
                      <a:pt x="709" y="198"/>
                    </a:lnTo>
                    <a:lnTo>
                      <a:pt x="734" y="209"/>
                    </a:lnTo>
                    <a:lnTo>
                      <a:pt x="760" y="223"/>
                    </a:lnTo>
                    <a:lnTo>
                      <a:pt x="789" y="234"/>
                    </a:lnTo>
                    <a:lnTo>
                      <a:pt x="817" y="245"/>
                    </a:lnTo>
                    <a:lnTo>
                      <a:pt x="848" y="255"/>
                    </a:lnTo>
                    <a:lnTo>
                      <a:pt x="880" y="266"/>
                    </a:lnTo>
                    <a:lnTo>
                      <a:pt x="914" y="274"/>
                    </a:lnTo>
                    <a:lnTo>
                      <a:pt x="950" y="285"/>
                    </a:lnTo>
                    <a:lnTo>
                      <a:pt x="987" y="291"/>
                    </a:lnTo>
                    <a:lnTo>
                      <a:pt x="1026" y="299"/>
                    </a:lnTo>
                    <a:lnTo>
                      <a:pt x="1066" y="302"/>
                    </a:lnTo>
                    <a:lnTo>
                      <a:pt x="1112" y="310"/>
                    </a:lnTo>
                    <a:lnTo>
                      <a:pt x="1156" y="314"/>
                    </a:lnTo>
                    <a:lnTo>
                      <a:pt x="1201" y="319"/>
                    </a:lnTo>
                    <a:lnTo>
                      <a:pt x="1249" y="323"/>
                    </a:lnTo>
                    <a:lnTo>
                      <a:pt x="1298" y="331"/>
                    </a:lnTo>
                    <a:lnTo>
                      <a:pt x="1346" y="335"/>
                    </a:lnTo>
                    <a:lnTo>
                      <a:pt x="1397" y="339"/>
                    </a:lnTo>
                    <a:lnTo>
                      <a:pt x="1447" y="346"/>
                    </a:lnTo>
                    <a:lnTo>
                      <a:pt x="1498" y="354"/>
                    </a:lnTo>
                    <a:lnTo>
                      <a:pt x="1547" y="359"/>
                    </a:lnTo>
                    <a:lnTo>
                      <a:pt x="1599" y="369"/>
                    </a:lnTo>
                    <a:lnTo>
                      <a:pt x="1648" y="378"/>
                    </a:lnTo>
                    <a:lnTo>
                      <a:pt x="1699" y="390"/>
                    </a:lnTo>
                    <a:lnTo>
                      <a:pt x="1749" y="399"/>
                    </a:lnTo>
                    <a:lnTo>
                      <a:pt x="1796" y="413"/>
                    </a:lnTo>
                    <a:lnTo>
                      <a:pt x="1844" y="426"/>
                    </a:lnTo>
                    <a:lnTo>
                      <a:pt x="1891" y="441"/>
                    </a:lnTo>
                    <a:lnTo>
                      <a:pt x="1933" y="454"/>
                    </a:lnTo>
                    <a:lnTo>
                      <a:pt x="1977" y="470"/>
                    </a:lnTo>
                    <a:lnTo>
                      <a:pt x="2015" y="485"/>
                    </a:lnTo>
                    <a:lnTo>
                      <a:pt x="2053" y="498"/>
                    </a:lnTo>
                    <a:lnTo>
                      <a:pt x="2085" y="510"/>
                    </a:lnTo>
                    <a:lnTo>
                      <a:pt x="2114" y="523"/>
                    </a:lnTo>
                    <a:lnTo>
                      <a:pt x="2140" y="534"/>
                    </a:lnTo>
                    <a:lnTo>
                      <a:pt x="2163" y="544"/>
                    </a:lnTo>
                    <a:lnTo>
                      <a:pt x="2180" y="550"/>
                    </a:lnTo>
                    <a:lnTo>
                      <a:pt x="2196" y="557"/>
                    </a:lnTo>
                    <a:lnTo>
                      <a:pt x="2203" y="561"/>
                    </a:lnTo>
                    <a:lnTo>
                      <a:pt x="2207" y="563"/>
                    </a:lnTo>
                    <a:lnTo>
                      <a:pt x="1764" y="704"/>
                    </a:lnTo>
                    <a:lnTo>
                      <a:pt x="1756" y="700"/>
                    </a:lnTo>
                    <a:lnTo>
                      <a:pt x="1739" y="688"/>
                    </a:lnTo>
                    <a:lnTo>
                      <a:pt x="1711" y="671"/>
                    </a:lnTo>
                    <a:lnTo>
                      <a:pt x="1675" y="652"/>
                    </a:lnTo>
                    <a:lnTo>
                      <a:pt x="1629" y="628"/>
                    </a:lnTo>
                    <a:lnTo>
                      <a:pt x="1578" y="601"/>
                    </a:lnTo>
                    <a:lnTo>
                      <a:pt x="1519" y="570"/>
                    </a:lnTo>
                    <a:lnTo>
                      <a:pt x="1458" y="542"/>
                    </a:lnTo>
                    <a:lnTo>
                      <a:pt x="1390" y="510"/>
                    </a:lnTo>
                    <a:lnTo>
                      <a:pt x="1319" y="477"/>
                    </a:lnTo>
                    <a:lnTo>
                      <a:pt x="1247" y="447"/>
                    </a:lnTo>
                    <a:lnTo>
                      <a:pt x="1175" y="420"/>
                    </a:lnTo>
                    <a:lnTo>
                      <a:pt x="1101" y="396"/>
                    </a:lnTo>
                    <a:lnTo>
                      <a:pt x="1028" y="373"/>
                    </a:lnTo>
                    <a:lnTo>
                      <a:pt x="958" y="356"/>
                    </a:lnTo>
                    <a:lnTo>
                      <a:pt x="891" y="346"/>
                    </a:lnTo>
                    <a:lnTo>
                      <a:pt x="825" y="335"/>
                    </a:lnTo>
                    <a:lnTo>
                      <a:pt x="764" y="325"/>
                    </a:lnTo>
                    <a:lnTo>
                      <a:pt x="705" y="316"/>
                    </a:lnTo>
                    <a:lnTo>
                      <a:pt x="652" y="304"/>
                    </a:lnTo>
                    <a:lnTo>
                      <a:pt x="597" y="293"/>
                    </a:lnTo>
                    <a:lnTo>
                      <a:pt x="547" y="281"/>
                    </a:lnTo>
                    <a:lnTo>
                      <a:pt x="498" y="270"/>
                    </a:lnTo>
                    <a:lnTo>
                      <a:pt x="454" y="259"/>
                    </a:lnTo>
                    <a:lnTo>
                      <a:pt x="411" y="245"/>
                    </a:lnTo>
                    <a:lnTo>
                      <a:pt x="371" y="234"/>
                    </a:lnTo>
                    <a:lnTo>
                      <a:pt x="331" y="223"/>
                    </a:lnTo>
                    <a:lnTo>
                      <a:pt x="296" y="211"/>
                    </a:lnTo>
                    <a:lnTo>
                      <a:pt x="262" y="200"/>
                    </a:lnTo>
                    <a:lnTo>
                      <a:pt x="232" y="190"/>
                    </a:lnTo>
                    <a:lnTo>
                      <a:pt x="203" y="179"/>
                    </a:lnTo>
                    <a:lnTo>
                      <a:pt x="179" y="171"/>
                    </a:lnTo>
                    <a:lnTo>
                      <a:pt x="154" y="162"/>
                    </a:lnTo>
                    <a:lnTo>
                      <a:pt x="133" y="150"/>
                    </a:lnTo>
                    <a:lnTo>
                      <a:pt x="112" y="141"/>
                    </a:lnTo>
                    <a:lnTo>
                      <a:pt x="95" y="131"/>
                    </a:lnTo>
                    <a:lnTo>
                      <a:pt x="78" y="122"/>
                    </a:lnTo>
                    <a:lnTo>
                      <a:pt x="65" y="112"/>
                    </a:lnTo>
                    <a:lnTo>
                      <a:pt x="51" y="103"/>
                    </a:lnTo>
                    <a:lnTo>
                      <a:pt x="40" y="95"/>
                    </a:lnTo>
                    <a:lnTo>
                      <a:pt x="28" y="86"/>
                    </a:lnTo>
                    <a:lnTo>
                      <a:pt x="21" y="80"/>
                    </a:lnTo>
                    <a:lnTo>
                      <a:pt x="13" y="72"/>
                    </a:lnTo>
                    <a:lnTo>
                      <a:pt x="9" y="69"/>
                    </a:lnTo>
                    <a:lnTo>
                      <a:pt x="2" y="61"/>
                    </a:lnTo>
                    <a:lnTo>
                      <a:pt x="0" y="57"/>
                    </a:lnTo>
                    <a:lnTo>
                      <a:pt x="2" y="57"/>
                    </a:lnTo>
                    <a:lnTo>
                      <a:pt x="9" y="61"/>
                    </a:lnTo>
                    <a:lnTo>
                      <a:pt x="13" y="61"/>
                    </a:lnTo>
                    <a:lnTo>
                      <a:pt x="21" y="65"/>
                    </a:lnTo>
                    <a:lnTo>
                      <a:pt x="28" y="67"/>
                    </a:lnTo>
                    <a:lnTo>
                      <a:pt x="40" y="70"/>
                    </a:lnTo>
                    <a:lnTo>
                      <a:pt x="49" y="72"/>
                    </a:lnTo>
                    <a:lnTo>
                      <a:pt x="61" y="76"/>
                    </a:lnTo>
                    <a:lnTo>
                      <a:pt x="76" y="80"/>
                    </a:lnTo>
                    <a:lnTo>
                      <a:pt x="91" y="86"/>
                    </a:lnTo>
                    <a:lnTo>
                      <a:pt x="108" y="89"/>
                    </a:lnTo>
                    <a:lnTo>
                      <a:pt x="129" y="97"/>
                    </a:lnTo>
                    <a:lnTo>
                      <a:pt x="148" y="101"/>
                    </a:lnTo>
                    <a:lnTo>
                      <a:pt x="173" y="108"/>
                    </a:lnTo>
                    <a:lnTo>
                      <a:pt x="196" y="112"/>
                    </a:lnTo>
                    <a:lnTo>
                      <a:pt x="220" y="118"/>
                    </a:lnTo>
                    <a:lnTo>
                      <a:pt x="247" y="124"/>
                    </a:lnTo>
                    <a:lnTo>
                      <a:pt x="274" y="129"/>
                    </a:lnTo>
                    <a:lnTo>
                      <a:pt x="302" y="135"/>
                    </a:lnTo>
                    <a:lnTo>
                      <a:pt x="329" y="141"/>
                    </a:lnTo>
                    <a:lnTo>
                      <a:pt x="353" y="145"/>
                    </a:lnTo>
                    <a:lnTo>
                      <a:pt x="382" y="152"/>
                    </a:lnTo>
                    <a:lnTo>
                      <a:pt x="403" y="156"/>
                    </a:lnTo>
                    <a:lnTo>
                      <a:pt x="426" y="160"/>
                    </a:lnTo>
                    <a:lnTo>
                      <a:pt x="447" y="164"/>
                    </a:lnTo>
                    <a:lnTo>
                      <a:pt x="464" y="167"/>
                    </a:lnTo>
                    <a:lnTo>
                      <a:pt x="477" y="169"/>
                    </a:lnTo>
                    <a:lnTo>
                      <a:pt x="488" y="173"/>
                    </a:lnTo>
                    <a:lnTo>
                      <a:pt x="494" y="173"/>
                    </a:lnTo>
                    <a:lnTo>
                      <a:pt x="498" y="175"/>
                    </a:lnTo>
                    <a:lnTo>
                      <a:pt x="494" y="173"/>
                    </a:lnTo>
                    <a:lnTo>
                      <a:pt x="490" y="171"/>
                    </a:lnTo>
                    <a:lnTo>
                      <a:pt x="485" y="167"/>
                    </a:lnTo>
                    <a:lnTo>
                      <a:pt x="477" y="164"/>
                    </a:lnTo>
                    <a:lnTo>
                      <a:pt x="466" y="158"/>
                    </a:lnTo>
                    <a:lnTo>
                      <a:pt x="454" y="150"/>
                    </a:lnTo>
                    <a:lnTo>
                      <a:pt x="439" y="143"/>
                    </a:lnTo>
                    <a:lnTo>
                      <a:pt x="424" y="137"/>
                    </a:lnTo>
                    <a:lnTo>
                      <a:pt x="407" y="127"/>
                    </a:lnTo>
                    <a:lnTo>
                      <a:pt x="388" y="120"/>
                    </a:lnTo>
                    <a:lnTo>
                      <a:pt x="369" y="110"/>
                    </a:lnTo>
                    <a:lnTo>
                      <a:pt x="350" y="103"/>
                    </a:lnTo>
                    <a:lnTo>
                      <a:pt x="327" y="93"/>
                    </a:lnTo>
                    <a:lnTo>
                      <a:pt x="306" y="84"/>
                    </a:lnTo>
                    <a:lnTo>
                      <a:pt x="285" y="76"/>
                    </a:lnTo>
                    <a:lnTo>
                      <a:pt x="264" y="70"/>
                    </a:lnTo>
                    <a:lnTo>
                      <a:pt x="241" y="63"/>
                    </a:lnTo>
                    <a:lnTo>
                      <a:pt x="220" y="57"/>
                    </a:lnTo>
                    <a:lnTo>
                      <a:pt x="198" y="49"/>
                    </a:lnTo>
                    <a:lnTo>
                      <a:pt x="179" y="46"/>
                    </a:lnTo>
                    <a:lnTo>
                      <a:pt x="158" y="40"/>
                    </a:lnTo>
                    <a:lnTo>
                      <a:pt x="141" y="36"/>
                    </a:lnTo>
                    <a:lnTo>
                      <a:pt x="122" y="34"/>
                    </a:lnTo>
                    <a:lnTo>
                      <a:pt x="106" y="32"/>
                    </a:lnTo>
                    <a:lnTo>
                      <a:pt x="89" y="27"/>
                    </a:lnTo>
                    <a:lnTo>
                      <a:pt x="76" y="27"/>
                    </a:lnTo>
                    <a:lnTo>
                      <a:pt x="65" y="23"/>
                    </a:lnTo>
                    <a:lnTo>
                      <a:pt x="55" y="23"/>
                    </a:lnTo>
                    <a:lnTo>
                      <a:pt x="46" y="23"/>
                    </a:lnTo>
                    <a:lnTo>
                      <a:pt x="40" y="23"/>
                    </a:lnTo>
                    <a:lnTo>
                      <a:pt x="36" y="23"/>
                    </a:lnTo>
                    <a:lnTo>
                      <a:pt x="123" y="0"/>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37" name="Freeform 25"/>
              <p:cNvSpPr>
                <a:spLocks/>
              </p:cNvSpPr>
              <p:nvPr/>
            </p:nvSpPr>
            <p:spPr bwMode="auto">
              <a:xfrm>
                <a:off x="3031" y="1683"/>
                <a:ext cx="200" cy="42"/>
              </a:xfrm>
              <a:custGeom>
                <a:avLst/>
                <a:gdLst>
                  <a:gd name="T0" fmla="*/ 0 w 737"/>
                  <a:gd name="T1" fmla="*/ 0 h 165"/>
                  <a:gd name="T2" fmla="*/ 0 w 737"/>
                  <a:gd name="T3" fmla="*/ 0 h 165"/>
                  <a:gd name="T4" fmla="*/ 0 w 737"/>
                  <a:gd name="T5" fmla="*/ 0 h 165"/>
                  <a:gd name="T6" fmla="*/ 0 w 737"/>
                  <a:gd name="T7" fmla="*/ 0 h 165"/>
                  <a:gd name="T8" fmla="*/ 1 w 737"/>
                  <a:gd name="T9" fmla="*/ 0 h 165"/>
                  <a:gd name="T10" fmla="*/ 1 w 737"/>
                  <a:gd name="T11" fmla="*/ 0 h 165"/>
                  <a:gd name="T12" fmla="*/ 1 w 737"/>
                  <a:gd name="T13" fmla="*/ 0 h 165"/>
                  <a:gd name="T14" fmla="*/ 1 w 737"/>
                  <a:gd name="T15" fmla="*/ 0 h 165"/>
                  <a:gd name="T16" fmla="*/ 1 w 737"/>
                  <a:gd name="T17" fmla="*/ 0 h 165"/>
                  <a:gd name="T18" fmla="*/ 1 w 737"/>
                  <a:gd name="T19" fmla="*/ 0 h 165"/>
                  <a:gd name="T20" fmla="*/ 1 w 737"/>
                  <a:gd name="T21" fmla="*/ 0 h 165"/>
                  <a:gd name="T22" fmla="*/ 1 w 737"/>
                  <a:gd name="T23" fmla="*/ 0 h 165"/>
                  <a:gd name="T24" fmla="*/ 1 w 737"/>
                  <a:gd name="T25" fmla="*/ 0 h 165"/>
                  <a:gd name="T26" fmla="*/ 1 w 737"/>
                  <a:gd name="T27" fmla="*/ 0 h 165"/>
                  <a:gd name="T28" fmla="*/ 1 w 737"/>
                  <a:gd name="T29" fmla="*/ 0 h 165"/>
                  <a:gd name="T30" fmla="*/ 1 w 737"/>
                  <a:gd name="T31" fmla="*/ 0 h 165"/>
                  <a:gd name="T32" fmla="*/ 1 w 737"/>
                  <a:gd name="T33" fmla="*/ 0 h 165"/>
                  <a:gd name="T34" fmla="*/ 0 w 737"/>
                  <a:gd name="T35" fmla="*/ 0 h 165"/>
                  <a:gd name="T36" fmla="*/ 0 w 737"/>
                  <a:gd name="T37" fmla="*/ 0 h 165"/>
                  <a:gd name="T38" fmla="*/ 0 w 737"/>
                  <a:gd name="T39" fmla="*/ 0 h 165"/>
                  <a:gd name="T40" fmla="*/ 0 w 737"/>
                  <a:gd name="T41" fmla="*/ 0 h 165"/>
                  <a:gd name="T42" fmla="*/ 0 w 737"/>
                  <a:gd name="T43" fmla="*/ 0 h 165"/>
                  <a:gd name="T44" fmla="*/ 0 w 737"/>
                  <a:gd name="T45" fmla="*/ 0 h 165"/>
                  <a:gd name="T46" fmla="*/ 0 w 737"/>
                  <a:gd name="T47" fmla="*/ 0 h 165"/>
                  <a:gd name="T48" fmla="*/ 0 w 737"/>
                  <a:gd name="T49" fmla="*/ 0 h 165"/>
                  <a:gd name="T50" fmla="*/ 0 w 737"/>
                  <a:gd name="T51" fmla="*/ 0 h 165"/>
                  <a:gd name="T52" fmla="*/ 0 w 737"/>
                  <a:gd name="T53" fmla="*/ 0 h 165"/>
                  <a:gd name="T54" fmla="*/ 1 w 737"/>
                  <a:gd name="T55" fmla="*/ 0 h 165"/>
                  <a:gd name="T56" fmla="*/ 1 w 737"/>
                  <a:gd name="T57" fmla="*/ 0 h 165"/>
                  <a:gd name="T58" fmla="*/ 1 w 737"/>
                  <a:gd name="T59" fmla="*/ 0 h 165"/>
                  <a:gd name="T60" fmla="*/ 1 w 737"/>
                  <a:gd name="T61" fmla="*/ 0 h 165"/>
                  <a:gd name="T62" fmla="*/ 1 w 737"/>
                  <a:gd name="T63" fmla="*/ 0 h 165"/>
                  <a:gd name="T64" fmla="*/ 1 w 737"/>
                  <a:gd name="T65" fmla="*/ 0 h 165"/>
                  <a:gd name="T66" fmla="*/ 1 w 737"/>
                  <a:gd name="T67" fmla="*/ 0 h 165"/>
                  <a:gd name="T68" fmla="*/ 1 w 737"/>
                  <a:gd name="T69" fmla="*/ 0 h 165"/>
                  <a:gd name="T70" fmla="*/ 1 w 737"/>
                  <a:gd name="T71" fmla="*/ 0 h 165"/>
                  <a:gd name="T72" fmla="*/ 1 w 737"/>
                  <a:gd name="T73" fmla="*/ 0 h 165"/>
                  <a:gd name="T74" fmla="*/ 0 w 737"/>
                  <a:gd name="T75" fmla="*/ 0 h 165"/>
                  <a:gd name="T76" fmla="*/ 0 w 737"/>
                  <a:gd name="T77" fmla="*/ 0 h 165"/>
                  <a:gd name="T78" fmla="*/ 0 w 737"/>
                  <a:gd name="T79" fmla="*/ 0 h 165"/>
                  <a:gd name="T80" fmla="*/ 0 w 737"/>
                  <a:gd name="T81" fmla="*/ 0 h 165"/>
                  <a:gd name="T82" fmla="*/ 0 w 737"/>
                  <a:gd name="T83" fmla="*/ 0 h 16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37"/>
                  <a:gd name="T127" fmla="*/ 0 h 165"/>
                  <a:gd name="T128" fmla="*/ 737 w 737"/>
                  <a:gd name="T129" fmla="*/ 165 h 16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37" h="165">
                    <a:moveTo>
                      <a:pt x="133" y="11"/>
                    </a:moveTo>
                    <a:lnTo>
                      <a:pt x="133" y="9"/>
                    </a:lnTo>
                    <a:lnTo>
                      <a:pt x="136" y="7"/>
                    </a:lnTo>
                    <a:lnTo>
                      <a:pt x="140" y="7"/>
                    </a:lnTo>
                    <a:lnTo>
                      <a:pt x="150" y="7"/>
                    </a:lnTo>
                    <a:lnTo>
                      <a:pt x="159" y="4"/>
                    </a:lnTo>
                    <a:lnTo>
                      <a:pt x="171" y="4"/>
                    </a:lnTo>
                    <a:lnTo>
                      <a:pt x="184" y="2"/>
                    </a:lnTo>
                    <a:lnTo>
                      <a:pt x="201" y="2"/>
                    </a:lnTo>
                    <a:lnTo>
                      <a:pt x="216" y="0"/>
                    </a:lnTo>
                    <a:lnTo>
                      <a:pt x="235" y="0"/>
                    </a:lnTo>
                    <a:lnTo>
                      <a:pt x="254" y="0"/>
                    </a:lnTo>
                    <a:lnTo>
                      <a:pt x="277" y="4"/>
                    </a:lnTo>
                    <a:lnTo>
                      <a:pt x="300" y="6"/>
                    </a:lnTo>
                    <a:lnTo>
                      <a:pt x="327" y="9"/>
                    </a:lnTo>
                    <a:lnTo>
                      <a:pt x="351" y="15"/>
                    </a:lnTo>
                    <a:lnTo>
                      <a:pt x="380" y="23"/>
                    </a:lnTo>
                    <a:lnTo>
                      <a:pt x="406" y="28"/>
                    </a:lnTo>
                    <a:lnTo>
                      <a:pt x="437" y="36"/>
                    </a:lnTo>
                    <a:lnTo>
                      <a:pt x="467" y="45"/>
                    </a:lnTo>
                    <a:lnTo>
                      <a:pt x="500" y="57"/>
                    </a:lnTo>
                    <a:lnTo>
                      <a:pt x="528" y="68"/>
                    </a:lnTo>
                    <a:lnTo>
                      <a:pt x="559" y="80"/>
                    </a:lnTo>
                    <a:lnTo>
                      <a:pt x="585" y="91"/>
                    </a:lnTo>
                    <a:lnTo>
                      <a:pt x="614" y="103"/>
                    </a:lnTo>
                    <a:lnTo>
                      <a:pt x="638" y="112"/>
                    </a:lnTo>
                    <a:lnTo>
                      <a:pt x="661" y="122"/>
                    </a:lnTo>
                    <a:lnTo>
                      <a:pt x="682" y="131"/>
                    </a:lnTo>
                    <a:lnTo>
                      <a:pt x="701" y="141"/>
                    </a:lnTo>
                    <a:lnTo>
                      <a:pt x="716" y="146"/>
                    </a:lnTo>
                    <a:lnTo>
                      <a:pt x="726" y="152"/>
                    </a:lnTo>
                    <a:lnTo>
                      <a:pt x="733" y="154"/>
                    </a:lnTo>
                    <a:lnTo>
                      <a:pt x="737" y="158"/>
                    </a:lnTo>
                    <a:lnTo>
                      <a:pt x="733" y="158"/>
                    </a:lnTo>
                    <a:lnTo>
                      <a:pt x="730" y="158"/>
                    </a:lnTo>
                    <a:lnTo>
                      <a:pt x="722" y="158"/>
                    </a:lnTo>
                    <a:lnTo>
                      <a:pt x="711" y="160"/>
                    </a:lnTo>
                    <a:lnTo>
                      <a:pt x="697" y="160"/>
                    </a:lnTo>
                    <a:lnTo>
                      <a:pt x="680" y="161"/>
                    </a:lnTo>
                    <a:lnTo>
                      <a:pt x="663" y="161"/>
                    </a:lnTo>
                    <a:lnTo>
                      <a:pt x="644" y="165"/>
                    </a:lnTo>
                    <a:lnTo>
                      <a:pt x="619" y="163"/>
                    </a:lnTo>
                    <a:lnTo>
                      <a:pt x="595" y="163"/>
                    </a:lnTo>
                    <a:lnTo>
                      <a:pt x="568" y="161"/>
                    </a:lnTo>
                    <a:lnTo>
                      <a:pt x="540" y="161"/>
                    </a:lnTo>
                    <a:lnTo>
                      <a:pt x="509" y="158"/>
                    </a:lnTo>
                    <a:lnTo>
                      <a:pt x="479" y="156"/>
                    </a:lnTo>
                    <a:lnTo>
                      <a:pt x="446" y="150"/>
                    </a:lnTo>
                    <a:lnTo>
                      <a:pt x="414" y="146"/>
                    </a:lnTo>
                    <a:lnTo>
                      <a:pt x="378" y="137"/>
                    </a:lnTo>
                    <a:lnTo>
                      <a:pt x="342" y="129"/>
                    </a:lnTo>
                    <a:lnTo>
                      <a:pt x="306" y="118"/>
                    </a:lnTo>
                    <a:lnTo>
                      <a:pt x="271" y="108"/>
                    </a:lnTo>
                    <a:lnTo>
                      <a:pt x="235" y="97"/>
                    </a:lnTo>
                    <a:lnTo>
                      <a:pt x="201" y="87"/>
                    </a:lnTo>
                    <a:lnTo>
                      <a:pt x="167" y="76"/>
                    </a:lnTo>
                    <a:lnTo>
                      <a:pt x="136" y="64"/>
                    </a:lnTo>
                    <a:lnTo>
                      <a:pt x="108" y="53"/>
                    </a:lnTo>
                    <a:lnTo>
                      <a:pt x="81" y="44"/>
                    </a:lnTo>
                    <a:lnTo>
                      <a:pt x="57" y="36"/>
                    </a:lnTo>
                    <a:lnTo>
                      <a:pt x="38" y="28"/>
                    </a:lnTo>
                    <a:lnTo>
                      <a:pt x="21" y="21"/>
                    </a:lnTo>
                    <a:lnTo>
                      <a:pt x="9" y="17"/>
                    </a:lnTo>
                    <a:lnTo>
                      <a:pt x="2" y="13"/>
                    </a:lnTo>
                    <a:lnTo>
                      <a:pt x="0" y="13"/>
                    </a:lnTo>
                    <a:lnTo>
                      <a:pt x="2" y="13"/>
                    </a:lnTo>
                    <a:lnTo>
                      <a:pt x="7" y="13"/>
                    </a:lnTo>
                    <a:lnTo>
                      <a:pt x="15" y="15"/>
                    </a:lnTo>
                    <a:lnTo>
                      <a:pt x="28" y="19"/>
                    </a:lnTo>
                    <a:lnTo>
                      <a:pt x="40" y="21"/>
                    </a:lnTo>
                    <a:lnTo>
                      <a:pt x="57" y="25"/>
                    </a:lnTo>
                    <a:lnTo>
                      <a:pt x="76" y="28"/>
                    </a:lnTo>
                    <a:lnTo>
                      <a:pt x="98" y="32"/>
                    </a:lnTo>
                    <a:lnTo>
                      <a:pt x="119" y="36"/>
                    </a:lnTo>
                    <a:lnTo>
                      <a:pt x="144" y="40"/>
                    </a:lnTo>
                    <a:lnTo>
                      <a:pt x="167" y="45"/>
                    </a:lnTo>
                    <a:lnTo>
                      <a:pt x="194" y="51"/>
                    </a:lnTo>
                    <a:lnTo>
                      <a:pt x="218" y="57"/>
                    </a:lnTo>
                    <a:lnTo>
                      <a:pt x="243" y="61"/>
                    </a:lnTo>
                    <a:lnTo>
                      <a:pt x="270" y="66"/>
                    </a:lnTo>
                    <a:lnTo>
                      <a:pt x="294" y="72"/>
                    </a:lnTo>
                    <a:lnTo>
                      <a:pt x="317" y="76"/>
                    </a:lnTo>
                    <a:lnTo>
                      <a:pt x="342" y="80"/>
                    </a:lnTo>
                    <a:lnTo>
                      <a:pt x="363" y="83"/>
                    </a:lnTo>
                    <a:lnTo>
                      <a:pt x="386" y="89"/>
                    </a:lnTo>
                    <a:lnTo>
                      <a:pt x="403" y="93"/>
                    </a:lnTo>
                    <a:lnTo>
                      <a:pt x="424" y="97"/>
                    </a:lnTo>
                    <a:lnTo>
                      <a:pt x="441" y="101"/>
                    </a:lnTo>
                    <a:lnTo>
                      <a:pt x="458" y="104"/>
                    </a:lnTo>
                    <a:lnTo>
                      <a:pt x="471" y="104"/>
                    </a:lnTo>
                    <a:lnTo>
                      <a:pt x="482" y="108"/>
                    </a:lnTo>
                    <a:lnTo>
                      <a:pt x="494" y="108"/>
                    </a:lnTo>
                    <a:lnTo>
                      <a:pt x="503" y="112"/>
                    </a:lnTo>
                    <a:lnTo>
                      <a:pt x="511" y="114"/>
                    </a:lnTo>
                    <a:lnTo>
                      <a:pt x="517" y="114"/>
                    </a:lnTo>
                    <a:lnTo>
                      <a:pt x="521" y="114"/>
                    </a:lnTo>
                    <a:lnTo>
                      <a:pt x="522" y="116"/>
                    </a:lnTo>
                    <a:lnTo>
                      <a:pt x="521" y="114"/>
                    </a:lnTo>
                    <a:lnTo>
                      <a:pt x="517" y="114"/>
                    </a:lnTo>
                    <a:lnTo>
                      <a:pt x="507" y="108"/>
                    </a:lnTo>
                    <a:lnTo>
                      <a:pt x="498" y="106"/>
                    </a:lnTo>
                    <a:lnTo>
                      <a:pt x="484" y="101"/>
                    </a:lnTo>
                    <a:lnTo>
                      <a:pt x="471" y="97"/>
                    </a:lnTo>
                    <a:lnTo>
                      <a:pt x="456" y="93"/>
                    </a:lnTo>
                    <a:lnTo>
                      <a:pt x="439" y="87"/>
                    </a:lnTo>
                    <a:lnTo>
                      <a:pt x="420" y="80"/>
                    </a:lnTo>
                    <a:lnTo>
                      <a:pt x="403" y="72"/>
                    </a:lnTo>
                    <a:lnTo>
                      <a:pt x="382" y="66"/>
                    </a:lnTo>
                    <a:lnTo>
                      <a:pt x="363" y="61"/>
                    </a:lnTo>
                    <a:lnTo>
                      <a:pt x="342" y="55"/>
                    </a:lnTo>
                    <a:lnTo>
                      <a:pt x="323" y="49"/>
                    </a:lnTo>
                    <a:lnTo>
                      <a:pt x="302" y="44"/>
                    </a:lnTo>
                    <a:lnTo>
                      <a:pt x="285" y="40"/>
                    </a:lnTo>
                    <a:lnTo>
                      <a:pt x="266" y="34"/>
                    </a:lnTo>
                    <a:lnTo>
                      <a:pt x="249" y="30"/>
                    </a:lnTo>
                    <a:lnTo>
                      <a:pt x="233" y="26"/>
                    </a:lnTo>
                    <a:lnTo>
                      <a:pt x="218" y="23"/>
                    </a:lnTo>
                    <a:lnTo>
                      <a:pt x="205" y="19"/>
                    </a:lnTo>
                    <a:lnTo>
                      <a:pt x="194" y="17"/>
                    </a:lnTo>
                    <a:lnTo>
                      <a:pt x="182" y="15"/>
                    </a:lnTo>
                    <a:lnTo>
                      <a:pt x="173" y="15"/>
                    </a:lnTo>
                    <a:lnTo>
                      <a:pt x="161" y="11"/>
                    </a:lnTo>
                    <a:lnTo>
                      <a:pt x="154" y="11"/>
                    </a:lnTo>
                    <a:lnTo>
                      <a:pt x="146" y="11"/>
                    </a:lnTo>
                    <a:lnTo>
                      <a:pt x="142" y="11"/>
                    </a:lnTo>
                    <a:lnTo>
                      <a:pt x="135" y="11"/>
                    </a:lnTo>
                    <a:lnTo>
                      <a:pt x="133" y="11"/>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38" name="Freeform 26"/>
              <p:cNvSpPr>
                <a:spLocks/>
              </p:cNvSpPr>
              <p:nvPr/>
            </p:nvSpPr>
            <p:spPr bwMode="auto">
              <a:xfrm>
                <a:off x="2874" y="1694"/>
                <a:ext cx="429" cy="140"/>
              </a:xfrm>
              <a:custGeom>
                <a:avLst/>
                <a:gdLst>
                  <a:gd name="T0" fmla="*/ 0 w 1559"/>
                  <a:gd name="T1" fmla="*/ 0 h 546"/>
                  <a:gd name="T2" fmla="*/ 0 w 1559"/>
                  <a:gd name="T3" fmla="*/ 0 h 546"/>
                  <a:gd name="T4" fmla="*/ 0 w 1559"/>
                  <a:gd name="T5" fmla="*/ 0 h 546"/>
                  <a:gd name="T6" fmla="*/ 0 w 1559"/>
                  <a:gd name="T7" fmla="*/ 0 h 546"/>
                  <a:gd name="T8" fmla="*/ 1 w 1559"/>
                  <a:gd name="T9" fmla="*/ 0 h 546"/>
                  <a:gd name="T10" fmla="*/ 1 w 1559"/>
                  <a:gd name="T11" fmla="*/ 0 h 546"/>
                  <a:gd name="T12" fmla="*/ 1 w 1559"/>
                  <a:gd name="T13" fmla="*/ 0 h 546"/>
                  <a:gd name="T14" fmla="*/ 1 w 1559"/>
                  <a:gd name="T15" fmla="*/ 0 h 546"/>
                  <a:gd name="T16" fmla="*/ 1 w 1559"/>
                  <a:gd name="T17" fmla="*/ 0 h 546"/>
                  <a:gd name="T18" fmla="*/ 1 w 1559"/>
                  <a:gd name="T19" fmla="*/ 0 h 546"/>
                  <a:gd name="T20" fmla="*/ 1 w 1559"/>
                  <a:gd name="T21" fmla="*/ 1 h 546"/>
                  <a:gd name="T22" fmla="*/ 1 w 1559"/>
                  <a:gd name="T23" fmla="*/ 1 h 546"/>
                  <a:gd name="T24" fmla="*/ 1 w 1559"/>
                  <a:gd name="T25" fmla="*/ 1 h 546"/>
                  <a:gd name="T26" fmla="*/ 2 w 1559"/>
                  <a:gd name="T27" fmla="*/ 1 h 546"/>
                  <a:gd name="T28" fmla="*/ 2 w 1559"/>
                  <a:gd name="T29" fmla="*/ 1 h 546"/>
                  <a:gd name="T30" fmla="*/ 2 w 1559"/>
                  <a:gd name="T31" fmla="*/ 1 h 546"/>
                  <a:gd name="T32" fmla="*/ 2 w 1559"/>
                  <a:gd name="T33" fmla="*/ 1 h 546"/>
                  <a:gd name="T34" fmla="*/ 2 w 1559"/>
                  <a:gd name="T35" fmla="*/ 1 h 546"/>
                  <a:gd name="T36" fmla="*/ 2 w 1559"/>
                  <a:gd name="T37" fmla="*/ 1 h 546"/>
                  <a:gd name="T38" fmla="*/ 2 w 1559"/>
                  <a:gd name="T39" fmla="*/ 1 h 546"/>
                  <a:gd name="T40" fmla="*/ 2 w 1559"/>
                  <a:gd name="T41" fmla="*/ 1 h 546"/>
                  <a:gd name="T42" fmla="*/ 2 w 1559"/>
                  <a:gd name="T43" fmla="*/ 1 h 546"/>
                  <a:gd name="T44" fmla="*/ 2 w 1559"/>
                  <a:gd name="T45" fmla="*/ 1 h 546"/>
                  <a:gd name="T46" fmla="*/ 2 w 1559"/>
                  <a:gd name="T47" fmla="*/ 1 h 546"/>
                  <a:gd name="T48" fmla="*/ 2 w 1559"/>
                  <a:gd name="T49" fmla="*/ 1 h 546"/>
                  <a:gd name="T50" fmla="*/ 2 w 1559"/>
                  <a:gd name="T51" fmla="*/ 1 h 546"/>
                  <a:gd name="T52" fmla="*/ 1 w 1559"/>
                  <a:gd name="T53" fmla="*/ 1 h 546"/>
                  <a:gd name="T54" fmla="*/ 1 w 1559"/>
                  <a:gd name="T55" fmla="*/ 1 h 546"/>
                  <a:gd name="T56" fmla="*/ 1 w 1559"/>
                  <a:gd name="T57" fmla="*/ 1 h 546"/>
                  <a:gd name="T58" fmla="*/ 1 w 1559"/>
                  <a:gd name="T59" fmla="*/ 1 h 546"/>
                  <a:gd name="T60" fmla="*/ 1 w 1559"/>
                  <a:gd name="T61" fmla="*/ 0 h 546"/>
                  <a:gd name="T62" fmla="*/ 1 w 1559"/>
                  <a:gd name="T63" fmla="*/ 0 h 546"/>
                  <a:gd name="T64" fmla="*/ 1 w 1559"/>
                  <a:gd name="T65" fmla="*/ 0 h 546"/>
                  <a:gd name="T66" fmla="*/ 1 w 1559"/>
                  <a:gd name="T67" fmla="*/ 0 h 546"/>
                  <a:gd name="T68" fmla="*/ 1 w 1559"/>
                  <a:gd name="T69" fmla="*/ 0 h 546"/>
                  <a:gd name="T70" fmla="*/ 0 w 1559"/>
                  <a:gd name="T71" fmla="*/ 0 h 546"/>
                  <a:gd name="T72" fmla="*/ 0 w 1559"/>
                  <a:gd name="T73" fmla="*/ 0 h 546"/>
                  <a:gd name="T74" fmla="*/ 0 w 1559"/>
                  <a:gd name="T75" fmla="*/ 0 h 546"/>
                  <a:gd name="T76" fmla="*/ 0 w 1559"/>
                  <a:gd name="T77" fmla="*/ 0 h 546"/>
                  <a:gd name="T78" fmla="*/ 0 w 1559"/>
                  <a:gd name="T79" fmla="*/ 0 h 546"/>
                  <a:gd name="T80" fmla="*/ 0 w 1559"/>
                  <a:gd name="T81" fmla="*/ 0 h 54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559"/>
                  <a:gd name="T124" fmla="*/ 0 h 546"/>
                  <a:gd name="T125" fmla="*/ 1559 w 1559"/>
                  <a:gd name="T126" fmla="*/ 546 h 54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559" h="546">
                    <a:moveTo>
                      <a:pt x="0" y="0"/>
                    </a:moveTo>
                    <a:lnTo>
                      <a:pt x="4" y="2"/>
                    </a:lnTo>
                    <a:lnTo>
                      <a:pt x="19" y="8"/>
                    </a:lnTo>
                    <a:lnTo>
                      <a:pt x="42" y="18"/>
                    </a:lnTo>
                    <a:lnTo>
                      <a:pt x="74" y="31"/>
                    </a:lnTo>
                    <a:lnTo>
                      <a:pt x="112" y="46"/>
                    </a:lnTo>
                    <a:lnTo>
                      <a:pt x="156" y="65"/>
                    </a:lnTo>
                    <a:lnTo>
                      <a:pt x="205" y="84"/>
                    </a:lnTo>
                    <a:lnTo>
                      <a:pt x="259" y="109"/>
                    </a:lnTo>
                    <a:lnTo>
                      <a:pt x="314" y="130"/>
                    </a:lnTo>
                    <a:lnTo>
                      <a:pt x="373" y="154"/>
                    </a:lnTo>
                    <a:lnTo>
                      <a:pt x="433" y="177"/>
                    </a:lnTo>
                    <a:lnTo>
                      <a:pt x="494" y="202"/>
                    </a:lnTo>
                    <a:lnTo>
                      <a:pt x="555" y="225"/>
                    </a:lnTo>
                    <a:lnTo>
                      <a:pt x="616" y="246"/>
                    </a:lnTo>
                    <a:lnTo>
                      <a:pt x="675" y="267"/>
                    </a:lnTo>
                    <a:lnTo>
                      <a:pt x="730" y="288"/>
                    </a:lnTo>
                    <a:lnTo>
                      <a:pt x="781" y="303"/>
                    </a:lnTo>
                    <a:lnTo>
                      <a:pt x="827" y="318"/>
                    </a:lnTo>
                    <a:lnTo>
                      <a:pt x="871" y="331"/>
                    </a:lnTo>
                    <a:lnTo>
                      <a:pt x="912" y="343"/>
                    </a:lnTo>
                    <a:lnTo>
                      <a:pt x="951" y="350"/>
                    </a:lnTo>
                    <a:lnTo>
                      <a:pt x="987" y="360"/>
                    </a:lnTo>
                    <a:lnTo>
                      <a:pt x="1019" y="367"/>
                    </a:lnTo>
                    <a:lnTo>
                      <a:pt x="1051" y="375"/>
                    </a:lnTo>
                    <a:lnTo>
                      <a:pt x="1080" y="379"/>
                    </a:lnTo>
                    <a:lnTo>
                      <a:pt x="1108" y="385"/>
                    </a:lnTo>
                    <a:lnTo>
                      <a:pt x="1135" y="390"/>
                    </a:lnTo>
                    <a:lnTo>
                      <a:pt x="1163" y="396"/>
                    </a:lnTo>
                    <a:lnTo>
                      <a:pt x="1188" y="400"/>
                    </a:lnTo>
                    <a:lnTo>
                      <a:pt x="1215" y="407"/>
                    </a:lnTo>
                    <a:lnTo>
                      <a:pt x="1239" y="413"/>
                    </a:lnTo>
                    <a:lnTo>
                      <a:pt x="1266" y="421"/>
                    </a:lnTo>
                    <a:lnTo>
                      <a:pt x="1291" y="428"/>
                    </a:lnTo>
                    <a:lnTo>
                      <a:pt x="1317" y="436"/>
                    </a:lnTo>
                    <a:lnTo>
                      <a:pt x="1342" y="445"/>
                    </a:lnTo>
                    <a:lnTo>
                      <a:pt x="1369" y="457"/>
                    </a:lnTo>
                    <a:lnTo>
                      <a:pt x="1393" y="464"/>
                    </a:lnTo>
                    <a:lnTo>
                      <a:pt x="1418" y="476"/>
                    </a:lnTo>
                    <a:lnTo>
                      <a:pt x="1439" y="485"/>
                    </a:lnTo>
                    <a:lnTo>
                      <a:pt x="1462" y="495"/>
                    </a:lnTo>
                    <a:lnTo>
                      <a:pt x="1481" y="504"/>
                    </a:lnTo>
                    <a:lnTo>
                      <a:pt x="1500" y="512"/>
                    </a:lnTo>
                    <a:lnTo>
                      <a:pt x="1515" y="520"/>
                    </a:lnTo>
                    <a:lnTo>
                      <a:pt x="1530" y="527"/>
                    </a:lnTo>
                    <a:lnTo>
                      <a:pt x="1542" y="533"/>
                    </a:lnTo>
                    <a:lnTo>
                      <a:pt x="1551" y="537"/>
                    </a:lnTo>
                    <a:lnTo>
                      <a:pt x="1555" y="540"/>
                    </a:lnTo>
                    <a:lnTo>
                      <a:pt x="1559" y="542"/>
                    </a:lnTo>
                    <a:lnTo>
                      <a:pt x="1137" y="546"/>
                    </a:lnTo>
                    <a:lnTo>
                      <a:pt x="1131" y="542"/>
                    </a:lnTo>
                    <a:lnTo>
                      <a:pt x="1120" y="537"/>
                    </a:lnTo>
                    <a:lnTo>
                      <a:pt x="1099" y="525"/>
                    </a:lnTo>
                    <a:lnTo>
                      <a:pt x="1072" y="512"/>
                    </a:lnTo>
                    <a:lnTo>
                      <a:pt x="1040" y="493"/>
                    </a:lnTo>
                    <a:lnTo>
                      <a:pt x="1002" y="474"/>
                    </a:lnTo>
                    <a:lnTo>
                      <a:pt x="958" y="451"/>
                    </a:lnTo>
                    <a:lnTo>
                      <a:pt x="912" y="430"/>
                    </a:lnTo>
                    <a:lnTo>
                      <a:pt x="861" y="404"/>
                    </a:lnTo>
                    <a:lnTo>
                      <a:pt x="810" y="377"/>
                    </a:lnTo>
                    <a:lnTo>
                      <a:pt x="755" y="350"/>
                    </a:lnTo>
                    <a:lnTo>
                      <a:pt x="701" y="326"/>
                    </a:lnTo>
                    <a:lnTo>
                      <a:pt x="644" y="299"/>
                    </a:lnTo>
                    <a:lnTo>
                      <a:pt x="589" y="272"/>
                    </a:lnTo>
                    <a:lnTo>
                      <a:pt x="536" y="248"/>
                    </a:lnTo>
                    <a:lnTo>
                      <a:pt x="483" y="227"/>
                    </a:lnTo>
                    <a:lnTo>
                      <a:pt x="433" y="202"/>
                    </a:lnTo>
                    <a:lnTo>
                      <a:pt x="386" y="183"/>
                    </a:lnTo>
                    <a:lnTo>
                      <a:pt x="342" y="166"/>
                    </a:lnTo>
                    <a:lnTo>
                      <a:pt x="304" y="151"/>
                    </a:lnTo>
                    <a:lnTo>
                      <a:pt x="266" y="137"/>
                    </a:lnTo>
                    <a:lnTo>
                      <a:pt x="234" y="126"/>
                    </a:lnTo>
                    <a:lnTo>
                      <a:pt x="202" y="116"/>
                    </a:lnTo>
                    <a:lnTo>
                      <a:pt x="175" y="109"/>
                    </a:lnTo>
                    <a:lnTo>
                      <a:pt x="148" y="99"/>
                    </a:lnTo>
                    <a:lnTo>
                      <a:pt x="129" y="96"/>
                    </a:lnTo>
                    <a:lnTo>
                      <a:pt x="110" y="90"/>
                    </a:lnTo>
                    <a:lnTo>
                      <a:pt x="97" y="88"/>
                    </a:lnTo>
                    <a:lnTo>
                      <a:pt x="86" y="84"/>
                    </a:lnTo>
                    <a:lnTo>
                      <a:pt x="78" y="82"/>
                    </a:lnTo>
                    <a:lnTo>
                      <a:pt x="72" y="82"/>
                    </a:lnTo>
                    <a:lnTo>
                      <a:pt x="0" y="0"/>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39" name="Freeform 27"/>
              <p:cNvSpPr>
                <a:spLocks/>
              </p:cNvSpPr>
              <p:nvPr/>
            </p:nvSpPr>
            <p:spPr bwMode="auto">
              <a:xfrm>
                <a:off x="3043" y="1625"/>
                <a:ext cx="262" cy="48"/>
              </a:xfrm>
              <a:custGeom>
                <a:avLst/>
                <a:gdLst>
                  <a:gd name="T0" fmla="*/ 0 w 968"/>
                  <a:gd name="T1" fmla="*/ 0 h 190"/>
                  <a:gd name="T2" fmla="*/ 0 w 968"/>
                  <a:gd name="T3" fmla="*/ 0 h 190"/>
                  <a:gd name="T4" fmla="*/ 0 w 968"/>
                  <a:gd name="T5" fmla="*/ 0 h 190"/>
                  <a:gd name="T6" fmla="*/ 0 w 968"/>
                  <a:gd name="T7" fmla="*/ 0 h 190"/>
                  <a:gd name="T8" fmla="*/ 0 w 968"/>
                  <a:gd name="T9" fmla="*/ 0 h 190"/>
                  <a:gd name="T10" fmla="*/ 1 w 968"/>
                  <a:gd name="T11" fmla="*/ 0 h 190"/>
                  <a:gd name="T12" fmla="*/ 1 w 968"/>
                  <a:gd name="T13" fmla="*/ 0 h 190"/>
                  <a:gd name="T14" fmla="*/ 1 w 968"/>
                  <a:gd name="T15" fmla="*/ 0 h 190"/>
                  <a:gd name="T16" fmla="*/ 1 w 968"/>
                  <a:gd name="T17" fmla="*/ 0 h 190"/>
                  <a:gd name="T18" fmla="*/ 1 w 968"/>
                  <a:gd name="T19" fmla="*/ 0 h 190"/>
                  <a:gd name="T20" fmla="*/ 1 w 968"/>
                  <a:gd name="T21" fmla="*/ 0 h 190"/>
                  <a:gd name="T22" fmla="*/ 1 w 968"/>
                  <a:gd name="T23" fmla="*/ 0 h 190"/>
                  <a:gd name="T24" fmla="*/ 1 w 968"/>
                  <a:gd name="T25" fmla="*/ 0 h 190"/>
                  <a:gd name="T26" fmla="*/ 1 w 968"/>
                  <a:gd name="T27" fmla="*/ 0 h 190"/>
                  <a:gd name="T28" fmla="*/ 1 w 968"/>
                  <a:gd name="T29" fmla="*/ 0 h 190"/>
                  <a:gd name="T30" fmla="*/ 1 w 968"/>
                  <a:gd name="T31" fmla="*/ 0 h 190"/>
                  <a:gd name="T32" fmla="*/ 1 w 968"/>
                  <a:gd name="T33" fmla="*/ 0 h 190"/>
                  <a:gd name="T34" fmla="*/ 1 w 968"/>
                  <a:gd name="T35" fmla="*/ 0 h 190"/>
                  <a:gd name="T36" fmla="*/ 1 w 968"/>
                  <a:gd name="T37" fmla="*/ 0 h 190"/>
                  <a:gd name="T38" fmla="*/ 1 w 968"/>
                  <a:gd name="T39" fmla="*/ 0 h 190"/>
                  <a:gd name="T40" fmla="*/ 1 w 968"/>
                  <a:gd name="T41" fmla="*/ 0 h 190"/>
                  <a:gd name="T42" fmla="*/ 1 w 968"/>
                  <a:gd name="T43" fmla="*/ 0 h 190"/>
                  <a:gd name="T44" fmla="*/ 1 w 968"/>
                  <a:gd name="T45" fmla="*/ 0 h 190"/>
                  <a:gd name="T46" fmla="*/ 1 w 968"/>
                  <a:gd name="T47" fmla="*/ 0 h 190"/>
                  <a:gd name="T48" fmla="*/ 1 w 968"/>
                  <a:gd name="T49" fmla="*/ 0 h 190"/>
                  <a:gd name="T50" fmla="*/ 1 w 968"/>
                  <a:gd name="T51" fmla="*/ 0 h 190"/>
                  <a:gd name="T52" fmla="*/ 1 w 968"/>
                  <a:gd name="T53" fmla="*/ 0 h 190"/>
                  <a:gd name="T54" fmla="*/ 0 w 968"/>
                  <a:gd name="T55" fmla="*/ 0 h 190"/>
                  <a:gd name="T56" fmla="*/ 0 w 968"/>
                  <a:gd name="T57" fmla="*/ 0 h 190"/>
                  <a:gd name="T58" fmla="*/ 0 w 968"/>
                  <a:gd name="T59" fmla="*/ 0 h 190"/>
                  <a:gd name="T60" fmla="*/ 0 w 968"/>
                  <a:gd name="T61" fmla="*/ 0 h 190"/>
                  <a:gd name="T62" fmla="*/ 0 w 968"/>
                  <a:gd name="T63" fmla="*/ 0 h 190"/>
                  <a:gd name="T64" fmla="*/ 0 w 968"/>
                  <a:gd name="T65" fmla="*/ 0 h 19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68"/>
                  <a:gd name="T100" fmla="*/ 0 h 190"/>
                  <a:gd name="T101" fmla="*/ 968 w 968"/>
                  <a:gd name="T102" fmla="*/ 190 h 19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68" h="190">
                    <a:moveTo>
                      <a:pt x="0" y="0"/>
                    </a:moveTo>
                    <a:lnTo>
                      <a:pt x="4" y="0"/>
                    </a:lnTo>
                    <a:lnTo>
                      <a:pt x="14" y="0"/>
                    </a:lnTo>
                    <a:lnTo>
                      <a:pt x="29" y="1"/>
                    </a:lnTo>
                    <a:lnTo>
                      <a:pt x="54" y="3"/>
                    </a:lnTo>
                    <a:lnTo>
                      <a:pt x="78" y="7"/>
                    </a:lnTo>
                    <a:lnTo>
                      <a:pt x="111" y="9"/>
                    </a:lnTo>
                    <a:lnTo>
                      <a:pt x="147" y="13"/>
                    </a:lnTo>
                    <a:lnTo>
                      <a:pt x="187" y="19"/>
                    </a:lnTo>
                    <a:lnTo>
                      <a:pt x="227" y="22"/>
                    </a:lnTo>
                    <a:lnTo>
                      <a:pt x="270" y="28"/>
                    </a:lnTo>
                    <a:lnTo>
                      <a:pt x="316" y="34"/>
                    </a:lnTo>
                    <a:lnTo>
                      <a:pt x="363" y="39"/>
                    </a:lnTo>
                    <a:lnTo>
                      <a:pt x="411" y="47"/>
                    </a:lnTo>
                    <a:lnTo>
                      <a:pt x="460" y="55"/>
                    </a:lnTo>
                    <a:lnTo>
                      <a:pt x="506" y="62"/>
                    </a:lnTo>
                    <a:lnTo>
                      <a:pt x="554" y="72"/>
                    </a:lnTo>
                    <a:lnTo>
                      <a:pt x="597" y="79"/>
                    </a:lnTo>
                    <a:lnTo>
                      <a:pt x="639" y="89"/>
                    </a:lnTo>
                    <a:lnTo>
                      <a:pt x="679" y="97"/>
                    </a:lnTo>
                    <a:lnTo>
                      <a:pt x="719" y="108"/>
                    </a:lnTo>
                    <a:lnTo>
                      <a:pt x="755" y="116"/>
                    </a:lnTo>
                    <a:lnTo>
                      <a:pt x="789" y="125"/>
                    </a:lnTo>
                    <a:lnTo>
                      <a:pt x="820" y="133"/>
                    </a:lnTo>
                    <a:lnTo>
                      <a:pt x="852" y="144"/>
                    </a:lnTo>
                    <a:lnTo>
                      <a:pt x="875" y="150"/>
                    </a:lnTo>
                    <a:lnTo>
                      <a:pt x="900" y="157"/>
                    </a:lnTo>
                    <a:lnTo>
                      <a:pt x="920" y="165"/>
                    </a:lnTo>
                    <a:lnTo>
                      <a:pt x="936" y="171"/>
                    </a:lnTo>
                    <a:lnTo>
                      <a:pt x="949" y="174"/>
                    </a:lnTo>
                    <a:lnTo>
                      <a:pt x="960" y="178"/>
                    </a:lnTo>
                    <a:lnTo>
                      <a:pt x="966" y="182"/>
                    </a:lnTo>
                    <a:lnTo>
                      <a:pt x="968" y="182"/>
                    </a:lnTo>
                    <a:lnTo>
                      <a:pt x="964" y="182"/>
                    </a:lnTo>
                    <a:lnTo>
                      <a:pt x="958" y="182"/>
                    </a:lnTo>
                    <a:lnTo>
                      <a:pt x="949" y="184"/>
                    </a:lnTo>
                    <a:lnTo>
                      <a:pt x="934" y="186"/>
                    </a:lnTo>
                    <a:lnTo>
                      <a:pt x="915" y="186"/>
                    </a:lnTo>
                    <a:lnTo>
                      <a:pt x="894" y="186"/>
                    </a:lnTo>
                    <a:lnTo>
                      <a:pt x="869" y="188"/>
                    </a:lnTo>
                    <a:lnTo>
                      <a:pt x="843" y="190"/>
                    </a:lnTo>
                    <a:lnTo>
                      <a:pt x="810" y="188"/>
                    </a:lnTo>
                    <a:lnTo>
                      <a:pt x="776" y="188"/>
                    </a:lnTo>
                    <a:lnTo>
                      <a:pt x="742" y="186"/>
                    </a:lnTo>
                    <a:lnTo>
                      <a:pt x="704" y="184"/>
                    </a:lnTo>
                    <a:lnTo>
                      <a:pt x="664" y="178"/>
                    </a:lnTo>
                    <a:lnTo>
                      <a:pt x="622" y="174"/>
                    </a:lnTo>
                    <a:lnTo>
                      <a:pt x="578" y="169"/>
                    </a:lnTo>
                    <a:lnTo>
                      <a:pt x="536" y="163"/>
                    </a:lnTo>
                    <a:lnTo>
                      <a:pt x="489" y="152"/>
                    </a:lnTo>
                    <a:lnTo>
                      <a:pt x="441" y="142"/>
                    </a:lnTo>
                    <a:lnTo>
                      <a:pt x="396" y="129"/>
                    </a:lnTo>
                    <a:lnTo>
                      <a:pt x="348" y="117"/>
                    </a:lnTo>
                    <a:lnTo>
                      <a:pt x="303" y="104"/>
                    </a:lnTo>
                    <a:lnTo>
                      <a:pt x="259" y="91"/>
                    </a:lnTo>
                    <a:lnTo>
                      <a:pt x="215" y="76"/>
                    </a:lnTo>
                    <a:lnTo>
                      <a:pt x="177" y="64"/>
                    </a:lnTo>
                    <a:lnTo>
                      <a:pt x="139" y="51"/>
                    </a:lnTo>
                    <a:lnTo>
                      <a:pt x="105" y="39"/>
                    </a:lnTo>
                    <a:lnTo>
                      <a:pt x="74" y="28"/>
                    </a:lnTo>
                    <a:lnTo>
                      <a:pt x="50" y="19"/>
                    </a:lnTo>
                    <a:lnTo>
                      <a:pt x="29" y="9"/>
                    </a:lnTo>
                    <a:lnTo>
                      <a:pt x="14" y="3"/>
                    </a:lnTo>
                    <a:lnTo>
                      <a:pt x="4" y="0"/>
                    </a:lnTo>
                    <a:lnTo>
                      <a:pt x="0" y="0"/>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40" name="Freeform 28"/>
              <p:cNvSpPr>
                <a:spLocks/>
              </p:cNvSpPr>
              <p:nvPr/>
            </p:nvSpPr>
            <p:spPr bwMode="auto">
              <a:xfrm>
                <a:off x="3121" y="1696"/>
                <a:ext cx="47" cy="72"/>
              </a:xfrm>
              <a:custGeom>
                <a:avLst/>
                <a:gdLst>
                  <a:gd name="T0" fmla="*/ 0 w 150"/>
                  <a:gd name="T1" fmla="*/ 0 h 279"/>
                  <a:gd name="T2" fmla="*/ 0 w 150"/>
                  <a:gd name="T3" fmla="*/ 0 h 279"/>
                  <a:gd name="T4" fmla="*/ 0 w 150"/>
                  <a:gd name="T5" fmla="*/ 0 h 279"/>
                  <a:gd name="T6" fmla="*/ 0 w 150"/>
                  <a:gd name="T7" fmla="*/ 0 h 279"/>
                  <a:gd name="T8" fmla="*/ 0 w 150"/>
                  <a:gd name="T9" fmla="*/ 0 h 279"/>
                  <a:gd name="T10" fmla="*/ 0 w 150"/>
                  <a:gd name="T11" fmla="*/ 0 h 279"/>
                  <a:gd name="T12" fmla="*/ 0 w 150"/>
                  <a:gd name="T13" fmla="*/ 0 h 279"/>
                  <a:gd name="T14" fmla="*/ 0 w 150"/>
                  <a:gd name="T15" fmla="*/ 0 h 279"/>
                  <a:gd name="T16" fmla="*/ 0 w 150"/>
                  <a:gd name="T17" fmla="*/ 0 h 279"/>
                  <a:gd name="T18" fmla="*/ 0 w 150"/>
                  <a:gd name="T19" fmla="*/ 0 h 279"/>
                  <a:gd name="T20" fmla="*/ 0 w 150"/>
                  <a:gd name="T21" fmla="*/ 0 h 279"/>
                  <a:gd name="T22" fmla="*/ 0 w 150"/>
                  <a:gd name="T23" fmla="*/ 0 h 279"/>
                  <a:gd name="T24" fmla="*/ 0 w 150"/>
                  <a:gd name="T25" fmla="*/ 0 h 279"/>
                  <a:gd name="T26" fmla="*/ 0 w 150"/>
                  <a:gd name="T27" fmla="*/ 0 h 279"/>
                  <a:gd name="T28" fmla="*/ 0 w 150"/>
                  <a:gd name="T29" fmla="*/ 0 h 279"/>
                  <a:gd name="T30" fmla="*/ 0 w 150"/>
                  <a:gd name="T31" fmla="*/ 0 h 279"/>
                  <a:gd name="T32" fmla="*/ 0 w 150"/>
                  <a:gd name="T33" fmla="*/ 0 h 279"/>
                  <a:gd name="T34" fmla="*/ 0 w 150"/>
                  <a:gd name="T35" fmla="*/ 0 h 279"/>
                  <a:gd name="T36" fmla="*/ 0 w 150"/>
                  <a:gd name="T37" fmla="*/ 0 h 279"/>
                  <a:gd name="T38" fmla="*/ 0 w 150"/>
                  <a:gd name="T39" fmla="*/ 0 h 279"/>
                  <a:gd name="T40" fmla="*/ 0 w 150"/>
                  <a:gd name="T41" fmla="*/ 0 h 279"/>
                  <a:gd name="T42" fmla="*/ 0 w 150"/>
                  <a:gd name="T43" fmla="*/ 0 h 279"/>
                  <a:gd name="T44" fmla="*/ 0 w 150"/>
                  <a:gd name="T45" fmla="*/ 0 h 279"/>
                  <a:gd name="T46" fmla="*/ 0 w 150"/>
                  <a:gd name="T47" fmla="*/ 0 h 279"/>
                  <a:gd name="T48" fmla="*/ 0 w 150"/>
                  <a:gd name="T49" fmla="*/ 0 h 279"/>
                  <a:gd name="T50" fmla="*/ 0 w 150"/>
                  <a:gd name="T51" fmla="*/ 0 h 279"/>
                  <a:gd name="T52" fmla="*/ 0 w 150"/>
                  <a:gd name="T53" fmla="*/ 0 h 279"/>
                  <a:gd name="T54" fmla="*/ 0 w 150"/>
                  <a:gd name="T55" fmla="*/ 0 h 279"/>
                  <a:gd name="T56" fmla="*/ 0 w 150"/>
                  <a:gd name="T57" fmla="*/ 0 h 279"/>
                  <a:gd name="T58" fmla="*/ 0 w 150"/>
                  <a:gd name="T59" fmla="*/ 0 h 279"/>
                  <a:gd name="T60" fmla="*/ 0 w 150"/>
                  <a:gd name="T61" fmla="*/ 0 h 279"/>
                  <a:gd name="T62" fmla="*/ 0 w 150"/>
                  <a:gd name="T63" fmla="*/ 0 h 279"/>
                  <a:gd name="T64" fmla="*/ 0 w 150"/>
                  <a:gd name="T65" fmla="*/ 0 h 279"/>
                  <a:gd name="T66" fmla="*/ 0 w 150"/>
                  <a:gd name="T67" fmla="*/ 0 h 279"/>
                  <a:gd name="T68" fmla="*/ 0 w 150"/>
                  <a:gd name="T69" fmla="*/ 0 h 279"/>
                  <a:gd name="T70" fmla="*/ 0 w 150"/>
                  <a:gd name="T71" fmla="*/ 0 h 279"/>
                  <a:gd name="T72" fmla="*/ 0 w 150"/>
                  <a:gd name="T73" fmla="*/ 0 h 279"/>
                  <a:gd name="T74" fmla="*/ 0 w 150"/>
                  <a:gd name="T75" fmla="*/ 0 h 279"/>
                  <a:gd name="T76" fmla="*/ 0 w 150"/>
                  <a:gd name="T77" fmla="*/ 0 h 279"/>
                  <a:gd name="T78" fmla="*/ 0 w 150"/>
                  <a:gd name="T79" fmla="*/ 0 h 279"/>
                  <a:gd name="T80" fmla="*/ 0 w 150"/>
                  <a:gd name="T81" fmla="*/ 0 h 279"/>
                  <a:gd name="T82" fmla="*/ 0 w 150"/>
                  <a:gd name="T83" fmla="*/ 0 h 279"/>
                  <a:gd name="T84" fmla="*/ 0 w 150"/>
                  <a:gd name="T85" fmla="*/ 0 h 279"/>
                  <a:gd name="T86" fmla="*/ 0 w 150"/>
                  <a:gd name="T87" fmla="*/ 0 h 279"/>
                  <a:gd name="T88" fmla="*/ 0 w 150"/>
                  <a:gd name="T89" fmla="*/ 0 h 279"/>
                  <a:gd name="T90" fmla="*/ 0 w 150"/>
                  <a:gd name="T91" fmla="*/ 0 h 279"/>
                  <a:gd name="T92" fmla="*/ 0 w 150"/>
                  <a:gd name="T93" fmla="*/ 0 h 279"/>
                  <a:gd name="T94" fmla="*/ 0 w 150"/>
                  <a:gd name="T95" fmla="*/ 0 h 279"/>
                  <a:gd name="T96" fmla="*/ 0 w 150"/>
                  <a:gd name="T97" fmla="*/ 0 h 279"/>
                  <a:gd name="T98" fmla="*/ 0 w 150"/>
                  <a:gd name="T99" fmla="*/ 0 h 279"/>
                  <a:gd name="T100" fmla="*/ 0 w 150"/>
                  <a:gd name="T101" fmla="*/ 0 h 279"/>
                  <a:gd name="T102" fmla="*/ 0 w 150"/>
                  <a:gd name="T103" fmla="*/ 0 h 279"/>
                  <a:gd name="T104" fmla="*/ 0 w 150"/>
                  <a:gd name="T105" fmla="*/ 0 h 279"/>
                  <a:gd name="T106" fmla="*/ 0 w 150"/>
                  <a:gd name="T107" fmla="*/ 0 h 279"/>
                  <a:gd name="T108" fmla="*/ 0 w 150"/>
                  <a:gd name="T109" fmla="*/ 0 h 279"/>
                  <a:gd name="T110" fmla="*/ 0 w 150"/>
                  <a:gd name="T111" fmla="*/ 0 h 279"/>
                  <a:gd name="T112" fmla="*/ 0 w 150"/>
                  <a:gd name="T113" fmla="*/ 0 h 279"/>
                  <a:gd name="T114" fmla="*/ 0 w 150"/>
                  <a:gd name="T115" fmla="*/ 0 h 279"/>
                  <a:gd name="T116" fmla="*/ 0 w 150"/>
                  <a:gd name="T117" fmla="*/ 0 h 279"/>
                  <a:gd name="T118" fmla="*/ 0 w 150"/>
                  <a:gd name="T119" fmla="*/ 0 h 279"/>
                  <a:gd name="T120" fmla="*/ 0 w 150"/>
                  <a:gd name="T121" fmla="*/ 0 h 279"/>
                  <a:gd name="T122" fmla="*/ 0 w 150"/>
                  <a:gd name="T123" fmla="*/ 0 h 27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50"/>
                  <a:gd name="T187" fmla="*/ 0 h 279"/>
                  <a:gd name="T188" fmla="*/ 150 w 150"/>
                  <a:gd name="T189" fmla="*/ 279 h 27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50" h="279">
                    <a:moveTo>
                      <a:pt x="19" y="230"/>
                    </a:moveTo>
                    <a:lnTo>
                      <a:pt x="17" y="226"/>
                    </a:lnTo>
                    <a:lnTo>
                      <a:pt x="17" y="217"/>
                    </a:lnTo>
                    <a:lnTo>
                      <a:pt x="15" y="211"/>
                    </a:lnTo>
                    <a:lnTo>
                      <a:pt x="15" y="203"/>
                    </a:lnTo>
                    <a:lnTo>
                      <a:pt x="13" y="196"/>
                    </a:lnTo>
                    <a:lnTo>
                      <a:pt x="12" y="190"/>
                    </a:lnTo>
                    <a:lnTo>
                      <a:pt x="10" y="183"/>
                    </a:lnTo>
                    <a:lnTo>
                      <a:pt x="8" y="175"/>
                    </a:lnTo>
                    <a:lnTo>
                      <a:pt x="4" y="167"/>
                    </a:lnTo>
                    <a:lnTo>
                      <a:pt x="4" y="160"/>
                    </a:lnTo>
                    <a:lnTo>
                      <a:pt x="0" y="144"/>
                    </a:lnTo>
                    <a:lnTo>
                      <a:pt x="4" y="133"/>
                    </a:lnTo>
                    <a:lnTo>
                      <a:pt x="10" y="122"/>
                    </a:lnTo>
                    <a:lnTo>
                      <a:pt x="19" y="114"/>
                    </a:lnTo>
                    <a:lnTo>
                      <a:pt x="29" y="110"/>
                    </a:lnTo>
                    <a:lnTo>
                      <a:pt x="34" y="110"/>
                    </a:lnTo>
                    <a:lnTo>
                      <a:pt x="34" y="106"/>
                    </a:lnTo>
                    <a:lnTo>
                      <a:pt x="40" y="95"/>
                    </a:lnTo>
                    <a:lnTo>
                      <a:pt x="42" y="87"/>
                    </a:lnTo>
                    <a:lnTo>
                      <a:pt x="44" y="80"/>
                    </a:lnTo>
                    <a:lnTo>
                      <a:pt x="48" y="70"/>
                    </a:lnTo>
                    <a:lnTo>
                      <a:pt x="51" y="61"/>
                    </a:lnTo>
                    <a:lnTo>
                      <a:pt x="55" y="49"/>
                    </a:lnTo>
                    <a:lnTo>
                      <a:pt x="57" y="40"/>
                    </a:lnTo>
                    <a:lnTo>
                      <a:pt x="59" y="28"/>
                    </a:lnTo>
                    <a:lnTo>
                      <a:pt x="63" y="21"/>
                    </a:lnTo>
                    <a:lnTo>
                      <a:pt x="63" y="11"/>
                    </a:lnTo>
                    <a:lnTo>
                      <a:pt x="67" y="6"/>
                    </a:lnTo>
                    <a:lnTo>
                      <a:pt x="69" y="0"/>
                    </a:lnTo>
                    <a:lnTo>
                      <a:pt x="88" y="6"/>
                    </a:lnTo>
                    <a:lnTo>
                      <a:pt x="88" y="9"/>
                    </a:lnTo>
                    <a:lnTo>
                      <a:pt x="88" y="21"/>
                    </a:lnTo>
                    <a:lnTo>
                      <a:pt x="88" y="28"/>
                    </a:lnTo>
                    <a:lnTo>
                      <a:pt x="88" y="38"/>
                    </a:lnTo>
                    <a:lnTo>
                      <a:pt x="88" y="46"/>
                    </a:lnTo>
                    <a:lnTo>
                      <a:pt x="88" y="57"/>
                    </a:lnTo>
                    <a:lnTo>
                      <a:pt x="88" y="65"/>
                    </a:lnTo>
                    <a:lnTo>
                      <a:pt x="88" y="74"/>
                    </a:lnTo>
                    <a:lnTo>
                      <a:pt x="88" y="82"/>
                    </a:lnTo>
                    <a:lnTo>
                      <a:pt x="88" y="89"/>
                    </a:lnTo>
                    <a:lnTo>
                      <a:pt x="88" y="99"/>
                    </a:lnTo>
                    <a:lnTo>
                      <a:pt x="88" y="105"/>
                    </a:lnTo>
                    <a:lnTo>
                      <a:pt x="150" y="143"/>
                    </a:lnTo>
                    <a:lnTo>
                      <a:pt x="150" y="192"/>
                    </a:lnTo>
                    <a:lnTo>
                      <a:pt x="146" y="192"/>
                    </a:lnTo>
                    <a:lnTo>
                      <a:pt x="141" y="196"/>
                    </a:lnTo>
                    <a:lnTo>
                      <a:pt x="135" y="200"/>
                    </a:lnTo>
                    <a:lnTo>
                      <a:pt x="129" y="203"/>
                    </a:lnTo>
                    <a:lnTo>
                      <a:pt x="122" y="209"/>
                    </a:lnTo>
                    <a:lnTo>
                      <a:pt x="116" y="219"/>
                    </a:lnTo>
                    <a:lnTo>
                      <a:pt x="107" y="226"/>
                    </a:lnTo>
                    <a:lnTo>
                      <a:pt x="99" y="236"/>
                    </a:lnTo>
                    <a:lnTo>
                      <a:pt x="91" y="245"/>
                    </a:lnTo>
                    <a:lnTo>
                      <a:pt x="86" y="257"/>
                    </a:lnTo>
                    <a:lnTo>
                      <a:pt x="80" y="264"/>
                    </a:lnTo>
                    <a:lnTo>
                      <a:pt x="76" y="272"/>
                    </a:lnTo>
                    <a:lnTo>
                      <a:pt x="72" y="276"/>
                    </a:lnTo>
                    <a:lnTo>
                      <a:pt x="72" y="279"/>
                    </a:lnTo>
                    <a:lnTo>
                      <a:pt x="19" y="230"/>
                    </a:lnTo>
                    <a:close/>
                  </a:path>
                </a:pathLst>
              </a:custGeom>
              <a:solidFill>
                <a:srgbClr val="F59E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41" name="Freeform 29"/>
              <p:cNvSpPr>
                <a:spLocks/>
              </p:cNvSpPr>
              <p:nvPr/>
            </p:nvSpPr>
            <p:spPr bwMode="auto">
              <a:xfrm>
                <a:off x="3307" y="1668"/>
                <a:ext cx="45" cy="82"/>
              </a:xfrm>
              <a:custGeom>
                <a:avLst/>
                <a:gdLst>
                  <a:gd name="T0" fmla="*/ 0 w 165"/>
                  <a:gd name="T1" fmla="*/ 0 h 319"/>
                  <a:gd name="T2" fmla="*/ 0 w 165"/>
                  <a:gd name="T3" fmla="*/ 0 h 319"/>
                  <a:gd name="T4" fmla="*/ 0 w 165"/>
                  <a:gd name="T5" fmla="*/ 0 h 319"/>
                  <a:gd name="T6" fmla="*/ 0 w 165"/>
                  <a:gd name="T7" fmla="*/ 0 h 319"/>
                  <a:gd name="T8" fmla="*/ 0 w 165"/>
                  <a:gd name="T9" fmla="*/ 0 h 319"/>
                  <a:gd name="T10" fmla="*/ 0 w 165"/>
                  <a:gd name="T11" fmla="*/ 0 h 319"/>
                  <a:gd name="T12" fmla="*/ 0 w 165"/>
                  <a:gd name="T13" fmla="*/ 0 h 319"/>
                  <a:gd name="T14" fmla="*/ 0 w 165"/>
                  <a:gd name="T15" fmla="*/ 0 h 319"/>
                  <a:gd name="T16" fmla="*/ 0 w 165"/>
                  <a:gd name="T17" fmla="*/ 0 h 319"/>
                  <a:gd name="T18" fmla="*/ 0 w 165"/>
                  <a:gd name="T19" fmla="*/ 0 h 319"/>
                  <a:gd name="T20" fmla="*/ 0 w 165"/>
                  <a:gd name="T21" fmla="*/ 0 h 319"/>
                  <a:gd name="T22" fmla="*/ 0 w 165"/>
                  <a:gd name="T23" fmla="*/ 0 h 319"/>
                  <a:gd name="T24" fmla="*/ 0 w 165"/>
                  <a:gd name="T25" fmla="*/ 0 h 319"/>
                  <a:gd name="T26" fmla="*/ 0 w 165"/>
                  <a:gd name="T27" fmla="*/ 0 h 319"/>
                  <a:gd name="T28" fmla="*/ 0 w 165"/>
                  <a:gd name="T29" fmla="*/ 0 h 319"/>
                  <a:gd name="T30" fmla="*/ 0 w 165"/>
                  <a:gd name="T31" fmla="*/ 0 h 319"/>
                  <a:gd name="T32" fmla="*/ 0 w 165"/>
                  <a:gd name="T33" fmla="*/ 0 h 319"/>
                  <a:gd name="T34" fmla="*/ 0 w 165"/>
                  <a:gd name="T35" fmla="*/ 0 h 319"/>
                  <a:gd name="T36" fmla="*/ 0 w 165"/>
                  <a:gd name="T37" fmla="*/ 0 h 319"/>
                  <a:gd name="T38" fmla="*/ 0 w 165"/>
                  <a:gd name="T39" fmla="*/ 0 h 319"/>
                  <a:gd name="T40" fmla="*/ 0 w 165"/>
                  <a:gd name="T41" fmla="*/ 0 h 319"/>
                  <a:gd name="T42" fmla="*/ 0 w 165"/>
                  <a:gd name="T43" fmla="*/ 0 h 319"/>
                  <a:gd name="T44" fmla="*/ 0 w 165"/>
                  <a:gd name="T45" fmla="*/ 0 h 319"/>
                  <a:gd name="T46" fmla="*/ 0 w 165"/>
                  <a:gd name="T47" fmla="*/ 0 h 319"/>
                  <a:gd name="T48" fmla="*/ 0 w 165"/>
                  <a:gd name="T49" fmla="*/ 0 h 319"/>
                  <a:gd name="T50" fmla="*/ 0 w 165"/>
                  <a:gd name="T51" fmla="*/ 0 h 319"/>
                  <a:gd name="T52" fmla="*/ 0 w 165"/>
                  <a:gd name="T53" fmla="*/ 0 h 319"/>
                  <a:gd name="T54" fmla="*/ 0 w 165"/>
                  <a:gd name="T55" fmla="*/ 0 h 319"/>
                  <a:gd name="T56" fmla="*/ 0 w 165"/>
                  <a:gd name="T57" fmla="*/ 0 h 319"/>
                  <a:gd name="T58" fmla="*/ 0 w 165"/>
                  <a:gd name="T59" fmla="*/ 0 h 319"/>
                  <a:gd name="T60" fmla="*/ 0 w 165"/>
                  <a:gd name="T61" fmla="*/ 0 h 319"/>
                  <a:gd name="T62" fmla="*/ 0 w 165"/>
                  <a:gd name="T63" fmla="*/ 0 h 319"/>
                  <a:gd name="T64" fmla="*/ 0 w 165"/>
                  <a:gd name="T65" fmla="*/ 0 h 319"/>
                  <a:gd name="T66" fmla="*/ 0 w 165"/>
                  <a:gd name="T67" fmla="*/ 0 h 319"/>
                  <a:gd name="T68" fmla="*/ 0 w 165"/>
                  <a:gd name="T69" fmla="*/ 0 h 319"/>
                  <a:gd name="T70" fmla="*/ 0 w 165"/>
                  <a:gd name="T71" fmla="*/ 0 h 319"/>
                  <a:gd name="T72" fmla="*/ 0 w 165"/>
                  <a:gd name="T73" fmla="*/ 0 h 319"/>
                  <a:gd name="T74" fmla="*/ 0 w 165"/>
                  <a:gd name="T75" fmla="*/ 0 h 319"/>
                  <a:gd name="T76" fmla="*/ 0 w 165"/>
                  <a:gd name="T77" fmla="*/ 0 h 319"/>
                  <a:gd name="T78" fmla="*/ 0 w 165"/>
                  <a:gd name="T79" fmla="*/ 0 h 31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65"/>
                  <a:gd name="T121" fmla="*/ 0 h 319"/>
                  <a:gd name="T122" fmla="*/ 165 w 165"/>
                  <a:gd name="T123" fmla="*/ 319 h 31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65" h="319">
                    <a:moveTo>
                      <a:pt x="157" y="285"/>
                    </a:moveTo>
                    <a:lnTo>
                      <a:pt x="155" y="281"/>
                    </a:lnTo>
                    <a:lnTo>
                      <a:pt x="155" y="275"/>
                    </a:lnTo>
                    <a:lnTo>
                      <a:pt x="155" y="264"/>
                    </a:lnTo>
                    <a:lnTo>
                      <a:pt x="155" y="253"/>
                    </a:lnTo>
                    <a:lnTo>
                      <a:pt x="155" y="239"/>
                    </a:lnTo>
                    <a:lnTo>
                      <a:pt x="155" y="226"/>
                    </a:lnTo>
                    <a:lnTo>
                      <a:pt x="155" y="211"/>
                    </a:lnTo>
                    <a:lnTo>
                      <a:pt x="157" y="201"/>
                    </a:lnTo>
                    <a:lnTo>
                      <a:pt x="157" y="190"/>
                    </a:lnTo>
                    <a:lnTo>
                      <a:pt x="157" y="182"/>
                    </a:lnTo>
                    <a:lnTo>
                      <a:pt x="159" y="177"/>
                    </a:lnTo>
                    <a:lnTo>
                      <a:pt x="161" y="175"/>
                    </a:lnTo>
                    <a:lnTo>
                      <a:pt x="163" y="169"/>
                    </a:lnTo>
                    <a:lnTo>
                      <a:pt x="165" y="169"/>
                    </a:lnTo>
                    <a:lnTo>
                      <a:pt x="150" y="129"/>
                    </a:lnTo>
                    <a:lnTo>
                      <a:pt x="146" y="129"/>
                    </a:lnTo>
                    <a:lnTo>
                      <a:pt x="135" y="129"/>
                    </a:lnTo>
                    <a:lnTo>
                      <a:pt x="123" y="127"/>
                    </a:lnTo>
                    <a:lnTo>
                      <a:pt x="119" y="121"/>
                    </a:lnTo>
                    <a:lnTo>
                      <a:pt x="117" y="116"/>
                    </a:lnTo>
                    <a:lnTo>
                      <a:pt x="117" y="110"/>
                    </a:lnTo>
                    <a:lnTo>
                      <a:pt x="114" y="102"/>
                    </a:lnTo>
                    <a:lnTo>
                      <a:pt x="110" y="95"/>
                    </a:lnTo>
                    <a:lnTo>
                      <a:pt x="106" y="85"/>
                    </a:lnTo>
                    <a:lnTo>
                      <a:pt x="100" y="76"/>
                    </a:lnTo>
                    <a:lnTo>
                      <a:pt x="97" y="64"/>
                    </a:lnTo>
                    <a:lnTo>
                      <a:pt x="93" y="55"/>
                    </a:lnTo>
                    <a:lnTo>
                      <a:pt x="85" y="44"/>
                    </a:lnTo>
                    <a:lnTo>
                      <a:pt x="81" y="34"/>
                    </a:lnTo>
                    <a:lnTo>
                      <a:pt x="78" y="25"/>
                    </a:lnTo>
                    <a:lnTo>
                      <a:pt x="72" y="17"/>
                    </a:lnTo>
                    <a:lnTo>
                      <a:pt x="66" y="5"/>
                    </a:lnTo>
                    <a:lnTo>
                      <a:pt x="64" y="2"/>
                    </a:lnTo>
                    <a:lnTo>
                      <a:pt x="47" y="2"/>
                    </a:lnTo>
                    <a:lnTo>
                      <a:pt x="45" y="0"/>
                    </a:lnTo>
                    <a:lnTo>
                      <a:pt x="45" y="5"/>
                    </a:lnTo>
                    <a:lnTo>
                      <a:pt x="45" y="13"/>
                    </a:lnTo>
                    <a:lnTo>
                      <a:pt x="47" y="23"/>
                    </a:lnTo>
                    <a:lnTo>
                      <a:pt x="47" y="26"/>
                    </a:lnTo>
                    <a:lnTo>
                      <a:pt x="47" y="34"/>
                    </a:lnTo>
                    <a:lnTo>
                      <a:pt x="47" y="42"/>
                    </a:lnTo>
                    <a:lnTo>
                      <a:pt x="49" y="49"/>
                    </a:lnTo>
                    <a:lnTo>
                      <a:pt x="49" y="57"/>
                    </a:lnTo>
                    <a:lnTo>
                      <a:pt x="49" y="64"/>
                    </a:lnTo>
                    <a:lnTo>
                      <a:pt x="49" y="74"/>
                    </a:lnTo>
                    <a:lnTo>
                      <a:pt x="51" y="82"/>
                    </a:lnTo>
                    <a:lnTo>
                      <a:pt x="51" y="89"/>
                    </a:lnTo>
                    <a:lnTo>
                      <a:pt x="51" y="97"/>
                    </a:lnTo>
                    <a:lnTo>
                      <a:pt x="51" y="102"/>
                    </a:lnTo>
                    <a:lnTo>
                      <a:pt x="53" y="110"/>
                    </a:lnTo>
                    <a:lnTo>
                      <a:pt x="53" y="118"/>
                    </a:lnTo>
                    <a:lnTo>
                      <a:pt x="53" y="121"/>
                    </a:lnTo>
                    <a:lnTo>
                      <a:pt x="49" y="125"/>
                    </a:lnTo>
                    <a:lnTo>
                      <a:pt x="41" y="133"/>
                    </a:lnTo>
                    <a:lnTo>
                      <a:pt x="34" y="139"/>
                    </a:lnTo>
                    <a:lnTo>
                      <a:pt x="28" y="146"/>
                    </a:lnTo>
                    <a:lnTo>
                      <a:pt x="22" y="154"/>
                    </a:lnTo>
                    <a:lnTo>
                      <a:pt x="19" y="161"/>
                    </a:lnTo>
                    <a:lnTo>
                      <a:pt x="9" y="175"/>
                    </a:lnTo>
                    <a:lnTo>
                      <a:pt x="5" y="188"/>
                    </a:lnTo>
                    <a:lnTo>
                      <a:pt x="5" y="196"/>
                    </a:lnTo>
                    <a:lnTo>
                      <a:pt x="5" y="199"/>
                    </a:lnTo>
                    <a:lnTo>
                      <a:pt x="0" y="245"/>
                    </a:lnTo>
                    <a:lnTo>
                      <a:pt x="1" y="245"/>
                    </a:lnTo>
                    <a:lnTo>
                      <a:pt x="7" y="247"/>
                    </a:lnTo>
                    <a:lnTo>
                      <a:pt x="11" y="247"/>
                    </a:lnTo>
                    <a:lnTo>
                      <a:pt x="17" y="251"/>
                    </a:lnTo>
                    <a:lnTo>
                      <a:pt x="24" y="255"/>
                    </a:lnTo>
                    <a:lnTo>
                      <a:pt x="36" y="262"/>
                    </a:lnTo>
                    <a:lnTo>
                      <a:pt x="45" y="270"/>
                    </a:lnTo>
                    <a:lnTo>
                      <a:pt x="57" y="279"/>
                    </a:lnTo>
                    <a:lnTo>
                      <a:pt x="68" y="287"/>
                    </a:lnTo>
                    <a:lnTo>
                      <a:pt x="81" y="298"/>
                    </a:lnTo>
                    <a:lnTo>
                      <a:pt x="89" y="304"/>
                    </a:lnTo>
                    <a:lnTo>
                      <a:pt x="98" y="312"/>
                    </a:lnTo>
                    <a:lnTo>
                      <a:pt x="104" y="317"/>
                    </a:lnTo>
                    <a:lnTo>
                      <a:pt x="106" y="319"/>
                    </a:lnTo>
                    <a:lnTo>
                      <a:pt x="157" y="285"/>
                    </a:lnTo>
                    <a:close/>
                  </a:path>
                </a:pathLst>
              </a:custGeom>
              <a:solidFill>
                <a:srgbClr val="D699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42" name="Freeform 30"/>
              <p:cNvSpPr>
                <a:spLocks/>
              </p:cNvSpPr>
              <p:nvPr/>
            </p:nvSpPr>
            <p:spPr bwMode="auto">
              <a:xfrm>
                <a:off x="3504" y="1541"/>
                <a:ext cx="73" cy="119"/>
              </a:xfrm>
              <a:custGeom>
                <a:avLst/>
                <a:gdLst>
                  <a:gd name="T0" fmla="*/ 0 w 289"/>
                  <a:gd name="T1" fmla="*/ 0 h 460"/>
                  <a:gd name="T2" fmla="*/ 0 w 289"/>
                  <a:gd name="T3" fmla="*/ 0 h 460"/>
                  <a:gd name="T4" fmla="*/ 0 w 289"/>
                  <a:gd name="T5" fmla="*/ 0 h 460"/>
                  <a:gd name="T6" fmla="*/ 0 w 289"/>
                  <a:gd name="T7" fmla="*/ 0 h 460"/>
                  <a:gd name="T8" fmla="*/ 0 w 289"/>
                  <a:gd name="T9" fmla="*/ 0 h 460"/>
                  <a:gd name="T10" fmla="*/ 0 w 289"/>
                  <a:gd name="T11" fmla="*/ 0 h 460"/>
                  <a:gd name="T12" fmla="*/ 0 w 289"/>
                  <a:gd name="T13" fmla="*/ 0 h 460"/>
                  <a:gd name="T14" fmla="*/ 0 w 289"/>
                  <a:gd name="T15" fmla="*/ 0 h 460"/>
                  <a:gd name="T16" fmla="*/ 0 w 289"/>
                  <a:gd name="T17" fmla="*/ 0 h 460"/>
                  <a:gd name="T18" fmla="*/ 0 w 289"/>
                  <a:gd name="T19" fmla="*/ 0 h 460"/>
                  <a:gd name="T20" fmla="*/ 0 w 289"/>
                  <a:gd name="T21" fmla="*/ 0 h 460"/>
                  <a:gd name="T22" fmla="*/ 0 w 289"/>
                  <a:gd name="T23" fmla="*/ 0 h 460"/>
                  <a:gd name="T24" fmla="*/ 0 w 289"/>
                  <a:gd name="T25" fmla="*/ 1 h 460"/>
                  <a:gd name="T26" fmla="*/ 0 w 289"/>
                  <a:gd name="T27" fmla="*/ 1 h 460"/>
                  <a:gd name="T28" fmla="*/ 0 w 289"/>
                  <a:gd name="T29" fmla="*/ 1 h 460"/>
                  <a:gd name="T30" fmla="*/ 0 w 289"/>
                  <a:gd name="T31" fmla="*/ 1 h 460"/>
                  <a:gd name="T32" fmla="*/ 0 w 289"/>
                  <a:gd name="T33" fmla="*/ 1 h 460"/>
                  <a:gd name="T34" fmla="*/ 0 w 289"/>
                  <a:gd name="T35" fmla="*/ 1 h 460"/>
                  <a:gd name="T36" fmla="*/ 0 w 289"/>
                  <a:gd name="T37" fmla="*/ 1 h 460"/>
                  <a:gd name="T38" fmla="*/ 0 w 289"/>
                  <a:gd name="T39" fmla="*/ 1 h 460"/>
                  <a:gd name="T40" fmla="*/ 0 w 289"/>
                  <a:gd name="T41" fmla="*/ 1 h 460"/>
                  <a:gd name="T42" fmla="*/ 0 w 289"/>
                  <a:gd name="T43" fmla="*/ 1 h 460"/>
                  <a:gd name="T44" fmla="*/ 0 w 289"/>
                  <a:gd name="T45" fmla="*/ 1 h 460"/>
                  <a:gd name="T46" fmla="*/ 0 w 289"/>
                  <a:gd name="T47" fmla="*/ 1 h 460"/>
                  <a:gd name="T48" fmla="*/ 0 w 289"/>
                  <a:gd name="T49" fmla="*/ 1 h 460"/>
                  <a:gd name="T50" fmla="*/ 0 w 289"/>
                  <a:gd name="T51" fmla="*/ 0 h 460"/>
                  <a:gd name="T52" fmla="*/ 0 w 289"/>
                  <a:gd name="T53" fmla="*/ 0 h 460"/>
                  <a:gd name="T54" fmla="*/ 0 w 289"/>
                  <a:gd name="T55" fmla="*/ 0 h 460"/>
                  <a:gd name="T56" fmla="*/ 0 w 289"/>
                  <a:gd name="T57" fmla="*/ 0 h 4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89"/>
                  <a:gd name="T88" fmla="*/ 0 h 460"/>
                  <a:gd name="T89" fmla="*/ 289 w 289"/>
                  <a:gd name="T90" fmla="*/ 460 h 4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89" h="460">
                    <a:moveTo>
                      <a:pt x="31" y="0"/>
                    </a:moveTo>
                    <a:lnTo>
                      <a:pt x="8" y="89"/>
                    </a:lnTo>
                    <a:lnTo>
                      <a:pt x="17" y="117"/>
                    </a:lnTo>
                    <a:lnTo>
                      <a:pt x="0" y="199"/>
                    </a:lnTo>
                    <a:lnTo>
                      <a:pt x="27" y="209"/>
                    </a:lnTo>
                    <a:lnTo>
                      <a:pt x="50" y="285"/>
                    </a:lnTo>
                    <a:lnTo>
                      <a:pt x="107" y="302"/>
                    </a:lnTo>
                    <a:lnTo>
                      <a:pt x="111" y="302"/>
                    </a:lnTo>
                    <a:lnTo>
                      <a:pt x="118" y="306"/>
                    </a:lnTo>
                    <a:lnTo>
                      <a:pt x="120" y="309"/>
                    </a:lnTo>
                    <a:lnTo>
                      <a:pt x="124" y="317"/>
                    </a:lnTo>
                    <a:lnTo>
                      <a:pt x="126" y="325"/>
                    </a:lnTo>
                    <a:lnTo>
                      <a:pt x="128" y="336"/>
                    </a:lnTo>
                    <a:lnTo>
                      <a:pt x="126" y="347"/>
                    </a:lnTo>
                    <a:lnTo>
                      <a:pt x="122" y="363"/>
                    </a:lnTo>
                    <a:lnTo>
                      <a:pt x="120" y="368"/>
                    </a:lnTo>
                    <a:lnTo>
                      <a:pt x="118" y="376"/>
                    </a:lnTo>
                    <a:lnTo>
                      <a:pt x="116" y="382"/>
                    </a:lnTo>
                    <a:lnTo>
                      <a:pt x="114" y="391"/>
                    </a:lnTo>
                    <a:lnTo>
                      <a:pt x="111" y="401"/>
                    </a:lnTo>
                    <a:lnTo>
                      <a:pt x="105" y="412"/>
                    </a:lnTo>
                    <a:lnTo>
                      <a:pt x="103" y="418"/>
                    </a:lnTo>
                    <a:lnTo>
                      <a:pt x="103" y="422"/>
                    </a:lnTo>
                    <a:lnTo>
                      <a:pt x="170" y="460"/>
                    </a:lnTo>
                    <a:lnTo>
                      <a:pt x="223" y="349"/>
                    </a:lnTo>
                    <a:lnTo>
                      <a:pt x="289" y="294"/>
                    </a:lnTo>
                    <a:lnTo>
                      <a:pt x="280" y="133"/>
                    </a:lnTo>
                    <a:lnTo>
                      <a:pt x="31" y="0"/>
                    </a:lnTo>
                    <a:close/>
                  </a:path>
                </a:pathLst>
              </a:custGeom>
              <a:solidFill>
                <a:srgbClr val="EBC2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43" name="Freeform 31"/>
              <p:cNvSpPr>
                <a:spLocks/>
              </p:cNvSpPr>
              <p:nvPr/>
            </p:nvSpPr>
            <p:spPr bwMode="auto">
              <a:xfrm>
                <a:off x="3516" y="1610"/>
                <a:ext cx="68" cy="91"/>
              </a:xfrm>
              <a:custGeom>
                <a:avLst/>
                <a:gdLst>
                  <a:gd name="T0" fmla="*/ 0 w 253"/>
                  <a:gd name="T1" fmla="*/ 0 h 341"/>
                  <a:gd name="T2" fmla="*/ 0 w 253"/>
                  <a:gd name="T3" fmla="*/ 0 h 341"/>
                  <a:gd name="T4" fmla="*/ 0 w 253"/>
                  <a:gd name="T5" fmla="*/ 0 h 341"/>
                  <a:gd name="T6" fmla="*/ 0 w 253"/>
                  <a:gd name="T7" fmla="*/ 0 h 341"/>
                  <a:gd name="T8" fmla="*/ 0 w 253"/>
                  <a:gd name="T9" fmla="*/ 0 h 341"/>
                  <a:gd name="T10" fmla="*/ 0 w 253"/>
                  <a:gd name="T11" fmla="*/ 0 h 341"/>
                  <a:gd name="T12" fmla="*/ 0 w 253"/>
                  <a:gd name="T13" fmla="*/ 0 h 341"/>
                  <a:gd name="T14" fmla="*/ 0 w 253"/>
                  <a:gd name="T15" fmla="*/ 0 h 341"/>
                  <a:gd name="T16" fmla="*/ 0 w 253"/>
                  <a:gd name="T17" fmla="*/ 0 h 341"/>
                  <a:gd name="T18" fmla="*/ 0 w 253"/>
                  <a:gd name="T19" fmla="*/ 0 h 341"/>
                  <a:gd name="T20" fmla="*/ 0 w 253"/>
                  <a:gd name="T21" fmla="*/ 0 h 341"/>
                  <a:gd name="T22" fmla="*/ 0 w 253"/>
                  <a:gd name="T23" fmla="*/ 0 h 341"/>
                  <a:gd name="T24" fmla="*/ 0 w 253"/>
                  <a:gd name="T25" fmla="*/ 0 h 341"/>
                  <a:gd name="T26" fmla="*/ 0 w 253"/>
                  <a:gd name="T27" fmla="*/ 0 h 341"/>
                  <a:gd name="T28" fmla="*/ 0 w 253"/>
                  <a:gd name="T29" fmla="*/ 0 h 341"/>
                  <a:gd name="T30" fmla="*/ 0 w 253"/>
                  <a:gd name="T31" fmla="*/ 0 h 341"/>
                  <a:gd name="T32" fmla="*/ 0 w 253"/>
                  <a:gd name="T33" fmla="*/ 0 h 341"/>
                  <a:gd name="T34" fmla="*/ 0 w 253"/>
                  <a:gd name="T35" fmla="*/ 0 h 341"/>
                  <a:gd name="T36" fmla="*/ 0 w 253"/>
                  <a:gd name="T37" fmla="*/ 0 h 341"/>
                  <a:gd name="T38" fmla="*/ 0 w 253"/>
                  <a:gd name="T39" fmla="*/ 0 h 341"/>
                  <a:gd name="T40" fmla="*/ 0 w 253"/>
                  <a:gd name="T41" fmla="*/ 0 h 341"/>
                  <a:gd name="T42" fmla="*/ 0 w 253"/>
                  <a:gd name="T43" fmla="*/ 0 h 341"/>
                  <a:gd name="T44" fmla="*/ 0 w 253"/>
                  <a:gd name="T45" fmla="*/ 0 h 341"/>
                  <a:gd name="T46" fmla="*/ 0 w 253"/>
                  <a:gd name="T47" fmla="*/ 0 h 341"/>
                  <a:gd name="T48" fmla="*/ 0 w 253"/>
                  <a:gd name="T49" fmla="*/ 0 h 341"/>
                  <a:gd name="T50" fmla="*/ 0 w 253"/>
                  <a:gd name="T51" fmla="*/ 0 h 341"/>
                  <a:gd name="T52" fmla="*/ 0 w 253"/>
                  <a:gd name="T53" fmla="*/ 0 h 341"/>
                  <a:gd name="T54" fmla="*/ 0 w 253"/>
                  <a:gd name="T55" fmla="*/ 1 h 341"/>
                  <a:gd name="T56" fmla="*/ 0 w 253"/>
                  <a:gd name="T57" fmla="*/ 0 h 341"/>
                  <a:gd name="T58" fmla="*/ 0 w 253"/>
                  <a:gd name="T59" fmla="*/ 0 h 341"/>
                  <a:gd name="T60" fmla="*/ 0 w 253"/>
                  <a:gd name="T61" fmla="*/ 0 h 341"/>
                  <a:gd name="T62" fmla="*/ 0 w 253"/>
                  <a:gd name="T63" fmla="*/ 0 h 341"/>
                  <a:gd name="T64" fmla="*/ 0 w 253"/>
                  <a:gd name="T65" fmla="*/ 0 h 341"/>
                  <a:gd name="T66" fmla="*/ 0 w 253"/>
                  <a:gd name="T67" fmla="*/ 0 h 341"/>
                  <a:gd name="T68" fmla="*/ 0 w 253"/>
                  <a:gd name="T69" fmla="*/ 0 h 341"/>
                  <a:gd name="T70" fmla="*/ 0 w 253"/>
                  <a:gd name="T71" fmla="*/ 0 h 341"/>
                  <a:gd name="T72" fmla="*/ 0 w 253"/>
                  <a:gd name="T73" fmla="*/ 0 h 341"/>
                  <a:gd name="T74" fmla="*/ 0 w 253"/>
                  <a:gd name="T75" fmla="*/ 0 h 341"/>
                  <a:gd name="T76" fmla="*/ 0 w 253"/>
                  <a:gd name="T77" fmla="*/ 0 h 341"/>
                  <a:gd name="T78" fmla="*/ 0 w 253"/>
                  <a:gd name="T79" fmla="*/ 0 h 341"/>
                  <a:gd name="T80" fmla="*/ 0 w 253"/>
                  <a:gd name="T81" fmla="*/ 0 h 341"/>
                  <a:gd name="T82" fmla="*/ 0 w 253"/>
                  <a:gd name="T83" fmla="*/ 0 h 341"/>
                  <a:gd name="T84" fmla="*/ 0 w 253"/>
                  <a:gd name="T85" fmla="*/ 0 h 341"/>
                  <a:gd name="T86" fmla="*/ 0 w 253"/>
                  <a:gd name="T87" fmla="*/ 0 h 341"/>
                  <a:gd name="T88" fmla="*/ 0 w 253"/>
                  <a:gd name="T89" fmla="*/ 0 h 341"/>
                  <a:gd name="T90" fmla="*/ 0 w 253"/>
                  <a:gd name="T91" fmla="*/ 0 h 341"/>
                  <a:gd name="T92" fmla="*/ 0 w 253"/>
                  <a:gd name="T93" fmla="*/ 0 h 341"/>
                  <a:gd name="T94" fmla="*/ 0 w 253"/>
                  <a:gd name="T95" fmla="*/ 0 h 341"/>
                  <a:gd name="T96" fmla="*/ 0 w 253"/>
                  <a:gd name="T97" fmla="*/ 0 h 341"/>
                  <a:gd name="T98" fmla="*/ 0 w 253"/>
                  <a:gd name="T99" fmla="*/ 0 h 341"/>
                  <a:gd name="T100" fmla="*/ 0 w 253"/>
                  <a:gd name="T101" fmla="*/ 0 h 341"/>
                  <a:gd name="T102" fmla="*/ 0 w 253"/>
                  <a:gd name="T103" fmla="*/ 0 h 341"/>
                  <a:gd name="T104" fmla="*/ 0 w 253"/>
                  <a:gd name="T105" fmla="*/ 0 h 341"/>
                  <a:gd name="T106" fmla="*/ 0 w 253"/>
                  <a:gd name="T107" fmla="*/ 0 h 341"/>
                  <a:gd name="T108" fmla="*/ 0 w 253"/>
                  <a:gd name="T109" fmla="*/ 0 h 341"/>
                  <a:gd name="T110" fmla="*/ 0 w 253"/>
                  <a:gd name="T111" fmla="*/ 0 h 341"/>
                  <a:gd name="T112" fmla="*/ 0 w 253"/>
                  <a:gd name="T113" fmla="*/ 0 h 341"/>
                  <a:gd name="T114" fmla="*/ 0 w 253"/>
                  <a:gd name="T115" fmla="*/ 0 h 341"/>
                  <a:gd name="T116" fmla="*/ 0 w 253"/>
                  <a:gd name="T117" fmla="*/ 0 h 34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53"/>
                  <a:gd name="T178" fmla="*/ 0 h 341"/>
                  <a:gd name="T179" fmla="*/ 253 w 253"/>
                  <a:gd name="T180" fmla="*/ 341 h 34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53" h="341">
                    <a:moveTo>
                      <a:pt x="253" y="23"/>
                    </a:moveTo>
                    <a:lnTo>
                      <a:pt x="251" y="23"/>
                    </a:lnTo>
                    <a:lnTo>
                      <a:pt x="248" y="27"/>
                    </a:lnTo>
                    <a:lnTo>
                      <a:pt x="240" y="31"/>
                    </a:lnTo>
                    <a:lnTo>
                      <a:pt x="231" y="38"/>
                    </a:lnTo>
                    <a:lnTo>
                      <a:pt x="219" y="48"/>
                    </a:lnTo>
                    <a:lnTo>
                      <a:pt x="208" y="61"/>
                    </a:lnTo>
                    <a:lnTo>
                      <a:pt x="200" y="67"/>
                    </a:lnTo>
                    <a:lnTo>
                      <a:pt x="192" y="76"/>
                    </a:lnTo>
                    <a:lnTo>
                      <a:pt x="185" y="84"/>
                    </a:lnTo>
                    <a:lnTo>
                      <a:pt x="179" y="95"/>
                    </a:lnTo>
                    <a:lnTo>
                      <a:pt x="170" y="107"/>
                    </a:lnTo>
                    <a:lnTo>
                      <a:pt x="162" y="118"/>
                    </a:lnTo>
                    <a:lnTo>
                      <a:pt x="153" y="130"/>
                    </a:lnTo>
                    <a:lnTo>
                      <a:pt x="145" y="143"/>
                    </a:lnTo>
                    <a:lnTo>
                      <a:pt x="137" y="154"/>
                    </a:lnTo>
                    <a:lnTo>
                      <a:pt x="130" y="168"/>
                    </a:lnTo>
                    <a:lnTo>
                      <a:pt x="122" y="181"/>
                    </a:lnTo>
                    <a:lnTo>
                      <a:pt x="115" y="192"/>
                    </a:lnTo>
                    <a:lnTo>
                      <a:pt x="107" y="204"/>
                    </a:lnTo>
                    <a:lnTo>
                      <a:pt x="101" y="213"/>
                    </a:lnTo>
                    <a:lnTo>
                      <a:pt x="94" y="221"/>
                    </a:lnTo>
                    <a:lnTo>
                      <a:pt x="90" y="230"/>
                    </a:lnTo>
                    <a:lnTo>
                      <a:pt x="86" y="238"/>
                    </a:lnTo>
                    <a:lnTo>
                      <a:pt x="84" y="242"/>
                    </a:lnTo>
                    <a:lnTo>
                      <a:pt x="82" y="246"/>
                    </a:lnTo>
                    <a:lnTo>
                      <a:pt x="82" y="248"/>
                    </a:lnTo>
                    <a:lnTo>
                      <a:pt x="0" y="341"/>
                    </a:lnTo>
                    <a:lnTo>
                      <a:pt x="0" y="339"/>
                    </a:lnTo>
                    <a:lnTo>
                      <a:pt x="0" y="335"/>
                    </a:lnTo>
                    <a:lnTo>
                      <a:pt x="0" y="329"/>
                    </a:lnTo>
                    <a:lnTo>
                      <a:pt x="2" y="324"/>
                    </a:lnTo>
                    <a:lnTo>
                      <a:pt x="2" y="314"/>
                    </a:lnTo>
                    <a:lnTo>
                      <a:pt x="4" y="307"/>
                    </a:lnTo>
                    <a:lnTo>
                      <a:pt x="8" y="293"/>
                    </a:lnTo>
                    <a:lnTo>
                      <a:pt x="12" y="284"/>
                    </a:lnTo>
                    <a:lnTo>
                      <a:pt x="14" y="269"/>
                    </a:lnTo>
                    <a:lnTo>
                      <a:pt x="18" y="257"/>
                    </a:lnTo>
                    <a:lnTo>
                      <a:pt x="21" y="242"/>
                    </a:lnTo>
                    <a:lnTo>
                      <a:pt x="25" y="229"/>
                    </a:lnTo>
                    <a:lnTo>
                      <a:pt x="29" y="213"/>
                    </a:lnTo>
                    <a:lnTo>
                      <a:pt x="37" y="198"/>
                    </a:lnTo>
                    <a:lnTo>
                      <a:pt x="40" y="185"/>
                    </a:lnTo>
                    <a:lnTo>
                      <a:pt x="48" y="170"/>
                    </a:lnTo>
                    <a:lnTo>
                      <a:pt x="54" y="154"/>
                    </a:lnTo>
                    <a:lnTo>
                      <a:pt x="58" y="141"/>
                    </a:lnTo>
                    <a:lnTo>
                      <a:pt x="61" y="130"/>
                    </a:lnTo>
                    <a:lnTo>
                      <a:pt x="67" y="118"/>
                    </a:lnTo>
                    <a:lnTo>
                      <a:pt x="71" y="107"/>
                    </a:lnTo>
                    <a:lnTo>
                      <a:pt x="75" y="99"/>
                    </a:lnTo>
                    <a:lnTo>
                      <a:pt x="78" y="90"/>
                    </a:lnTo>
                    <a:lnTo>
                      <a:pt x="82" y="84"/>
                    </a:lnTo>
                    <a:lnTo>
                      <a:pt x="84" y="71"/>
                    </a:lnTo>
                    <a:lnTo>
                      <a:pt x="88" y="63"/>
                    </a:lnTo>
                    <a:lnTo>
                      <a:pt x="90" y="57"/>
                    </a:lnTo>
                    <a:lnTo>
                      <a:pt x="92" y="56"/>
                    </a:lnTo>
                    <a:lnTo>
                      <a:pt x="234" y="0"/>
                    </a:lnTo>
                    <a:lnTo>
                      <a:pt x="253" y="23"/>
                    </a:lnTo>
                    <a:close/>
                  </a:path>
                </a:pathLst>
              </a:custGeom>
              <a:solidFill>
                <a:srgbClr val="D4EB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44" name="Freeform 32"/>
              <p:cNvSpPr>
                <a:spLocks/>
              </p:cNvSpPr>
              <p:nvPr/>
            </p:nvSpPr>
            <p:spPr bwMode="auto">
              <a:xfrm>
                <a:off x="3368" y="1643"/>
                <a:ext cx="48" cy="21"/>
              </a:xfrm>
              <a:custGeom>
                <a:avLst/>
                <a:gdLst>
                  <a:gd name="T0" fmla="*/ 0 w 179"/>
                  <a:gd name="T1" fmla="*/ 0 h 82"/>
                  <a:gd name="T2" fmla="*/ 0 w 179"/>
                  <a:gd name="T3" fmla="*/ 0 h 82"/>
                  <a:gd name="T4" fmla="*/ 0 w 179"/>
                  <a:gd name="T5" fmla="*/ 0 h 82"/>
                  <a:gd name="T6" fmla="*/ 0 w 179"/>
                  <a:gd name="T7" fmla="*/ 0 h 82"/>
                  <a:gd name="T8" fmla="*/ 0 w 179"/>
                  <a:gd name="T9" fmla="*/ 0 h 82"/>
                  <a:gd name="T10" fmla="*/ 0 w 179"/>
                  <a:gd name="T11" fmla="*/ 0 h 82"/>
                  <a:gd name="T12" fmla="*/ 0 w 179"/>
                  <a:gd name="T13" fmla="*/ 0 h 82"/>
                  <a:gd name="T14" fmla="*/ 0 w 179"/>
                  <a:gd name="T15" fmla="*/ 0 h 82"/>
                  <a:gd name="T16" fmla="*/ 0 w 179"/>
                  <a:gd name="T17" fmla="*/ 0 h 82"/>
                  <a:gd name="T18" fmla="*/ 0 w 179"/>
                  <a:gd name="T19" fmla="*/ 0 h 82"/>
                  <a:gd name="T20" fmla="*/ 0 w 179"/>
                  <a:gd name="T21" fmla="*/ 0 h 82"/>
                  <a:gd name="T22" fmla="*/ 0 w 179"/>
                  <a:gd name="T23" fmla="*/ 0 h 82"/>
                  <a:gd name="T24" fmla="*/ 0 w 179"/>
                  <a:gd name="T25" fmla="*/ 0 h 82"/>
                  <a:gd name="T26" fmla="*/ 0 w 179"/>
                  <a:gd name="T27" fmla="*/ 0 h 82"/>
                  <a:gd name="T28" fmla="*/ 0 w 179"/>
                  <a:gd name="T29" fmla="*/ 0 h 82"/>
                  <a:gd name="T30" fmla="*/ 0 w 179"/>
                  <a:gd name="T31" fmla="*/ 0 h 82"/>
                  <a:gd name="T32" fmla="*/ 0 w 179"/>
                  <a:gd name="T33" fmla="*/ 0 h 82"/>
                  <a:gd name="T34" fmla="*/ 0 w 179"/>
                  <a:gd name="T35" fmla="*/ 0 h 82"/>
                  <a:gd name="T36" fmla="*/ 0 w 179"/>
                  <a:gd name="T37" fmla="*/ 0 h 82"/>
                  <a:gd name="T38" fmla="*/ 0 w 179"/>
                  <a:gd name="T39" fmla="*/ 0 h 82"/>
                  <a:gd name="T40" fmla="*/ 0 w 179"/>
                  <a:gd name="T41" fmla="*/ 0 h 82"/>
                  <a:gd name="T42" fmla="*/ 0 w 179"/>
                  <a:gd name="T43" fmla="*/ 0 h 82"/>
                  <a:gd name="T44" fmla="*/ 0 w 179"/>
                  <a:gd name="T45" fmla="*/ 0 h 82"/>
                  <a:gd name="T46" fmla="*/ 0 w 179"/>
                  <a:gd name="T47" fmla="*/ 0 h 82"/>
                  <a:gd name="T48" fmla="*/ 0 w 179"/>
                  <a:gd name="T49" fmla="*/ 0 h 82"/>
                  <a:gd name="T50" fmla="*/ 0 w 179"/>
                  <a:gd name="T51" fmla="*/ 0 h 82"/>
                  <a:gd name="T52" fmla="*/ 0 w 179"/>
                  <a:gd name="T53" fmla="*/ 0 h 82"/>
                  <a:gd name="T54" fmla="*/ 0 w 179"/>
                  <a:gd name="T55" fmla="*/ 0 h 82"/>
                  <a:gd name="T56" fmla="*/ 0 w 179"/>
                  <a:gd name="T57" fmla="*/ 0 h 82"/>
                  <a:gd name="T58" fmla="*/ 0 w 179"/>
                  <a:gd name="T59" fmla="*/ 0 h 82"/>
                  <a:gd name="T60" fmla="*/ 0 w 179"/>
                  <a:gd name="T61" fmla="*/ 0 h 82"/>
                  <a:gd name="T62" fmla="*/ 0 w 179"/>
                  <a:gd name="T63" fmla="*/ 0 h 82"/>
                  <a:gd name="T64" fmla="*/ 0 w 179"/>
                  <a:gd name="T65" fmla="*/ 0 h 82"/>
                  <a:gd name="T66" fmla="*/ 0 w 179"/>
                  <a:gd name="T67" fmla="*/ 0 h 8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9"/>
                  <a:gd name="T103" fmla="*/ 0 h 82"/>
                  <a:gd name="T104" fmla="*/ 179 w 179"/>
                  <a:gd name="T105" fmla="*/ 82 h 8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9" h="82">
                    <a:moveTo>
                      <a:pt x="179" y="53"/>
                    </a:moveTo>
                    <a:lnTo>
                      <a:pt x="135" y="9"/>
                    </a:lnTo>
                    <a:lnTo>
                      <a:pt x="63" y="0"/>
                    </a:lnTo>
                    <a:lnTo>
                      <a:pt x="6" y="6"/>
                    </a:lnTo>
                    <a:lnTo>
                      <a:pt x="0" y="17"/>
                    </a:lnTo>
                    <a:lnTo>
                      <a:pt x="55" y="32"/>
                    </a:lnTo>
                    <a:lnTo>
                      <a:pt x="57" y="40"/>
                    </a:lnTo>
                    <a:lnTo>
                      <a:pt x="55" y="45"/>
                    </a:lnTo>
                    <a:lnTo>
                      <a:pt x="49" y="53"/>
                    </a:lnTo>
                    <a:lnTo>
                      <a:pt x="42" y="55"/>
                    </a:lnTo>
                    <a:lnTo>
                      <a:pt x="34" y="57"/>
                    </a:lnTo>
                    <a:lnTo>
                      <a:pt x="27" y="57"/>
                    </a:lnTo>
                    <a:lnTo>
                      <a:pt x="21" y="61"/>
                    </a:lnTo>
                    <a:lnTo>
                      <a:pt x="9" y="61"/>
                    </a:lnTo>
                    <a:lnTo>
                      <a:pt x="6" y="63"/>
                    </a:lnTo>
                    <a:lnTo>
                      <a:pt x="0" y="70"/>
                    </a:lnTo>
                    <a:lnTo>
                      <a:pt x="2" y="72"/>
                    </a:lnTo>
                    <a:lnTo>
                      <a:pt x="6" y="74"/>
                    </a:lnTo>
                    <a:lnTo>
                      <a:pt x="9" y="76"/>
                    </a:lnTo>
                    <a:lnTo>
                      <a:pt x="13" y="76"/>
                    </a:lnTo>
                    <a:lnTo>
                      <a:pt x="23" y="80"/>
                    </a:lnTo>
                    <a:lnTo>
                      <a:pt x="30" y="80"/>
                    </a:lnTo>
                    <a:lnTo>
                      <a:pt x="42" y="80"/>
                    </a:lnTo>
                    <a:lnTo>
                      <a:pt x="55" y="80"/>
                    </a:lnTo>
                    <a:lnTo>
                      <a:pt x="66" y="80"/>
                    </a:lnTo>
                    <a:lnTo>
                      <a:pt x="78" y="80"/>
                    </a:lnTo>
                    <a:lnTo>
                      <a:pt x="87" y="80"/>
                    </a:lnTo>
                    <a:lnTo>
                      <a:pt x="95" y="80"/>
                    </a:lnTo>
                    <a:lnTo>
                      <a:pt x="97" y="80"/>
                    </a:lnTo>
                    <a:lnTo>
                      <a:pt x="142" y="76"/>
                    </a:lnTo>
                    <a:lnTo>
                      <a:pt x="171" y="82"/>
                    </a:lnTo>
                    <a:lnTo>
                      <a:pt x="179" y="53"/>
                    </a:lnTo>
                    <a:close/>
                  </a:path>
                </a:pathLst>
              </a:custGeom>
              <a:solidFill>
                <a:srgbClr val="E6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45" name="Freeform 33"/>
              <p:cNvSpPr>
                <a:spLocks/>
              </p:cNvSpPr>
              <p:nvPr/>
            </p:nvSpPr>
            <p:spPr bwMode="auto">
              <a:xfrm>
                <a:off x="3010" y="1653"/>
                <a:ext cx="61" cy="82"/>
              </a:xfrm>
              <a:custGeom>
                <a:avLst/>
                <a:gdLst>
                  <a:gd name="T0" fmla="*/ 0 w 226"/>
                  <a:gd name="T1" fmla="*/ 0 h 321"/>
                  <a:gd name="T2" fmla="*/ 0 w 226"/>
                  <a:gd name="T3" fmla="*/ 0 h 321"/>
                  <a:gd name="T4" fmla="*/ 0 w 226"/>
                  <a:gd name="T5" fmla="*/ 0 h 321"/>
                  <a:gd name="T6" fmla="*/ 0 w 226"/>
                  <a:gd name="T7" fmla="*/ 0 h 321"/>
                  <a:gd name="T8" fmla="*/ 0 w 226"/>
                  <a:gd name="T9" fmla="*/ 0 h 321"/>
                  <a:gd name="T10" fmla="*/ 0 w 226"/>
                  <a:gd name="T11" fmla="*/ 0 h 321"/>
                  <a:gd name="T12" fmla="*/ 0 w 226"/>
                  <a:gd name="T13" fmla="*/ 0 h 321"/>
                  <a:gd name="T14" fmla="*/ 0 w 226"/>
                  <a:gd name="T15" fmla="*/ 0 h 321"/>
                  <a:gd name="T16" fmla="*/ 0 w 226"/>
                  <a:gd name="T17" fmla="*/ 0 h 321"/>
                  <a:gd name="T18" fmla="*/ 0 w 226"/>
                  <a:gd name="T19" fmla="*/ 0 h 321"/>
                  <a:gd name="T20" fmla="*/ 0 w 226"/>
                  <a:gd name="T21" fmla="*/ 0 h 321"/>
                  <a:gd name="T22" fmla="*/ 0 w 226"/>
                  <a:gd name="T23" fmla="*/ 0 h 321"/>
                  <a:gd name="T24" fmla="*/ 0 w 226"/>
                  <a:gd name="T25" fmla="*/ 0 h 321"/>
                  <a:gd name="T26" fmla="*/ 0 w 226"/>
                  <a:gd name="T27" fmla="*/ 0 h 321"/>
                  <a:gd name="T28" fmla="*/ 0 w 226"/>
                  <a:gd name="T29" fmla="*/ 0 h 321"/>
                  <a:gd name="T30" fmla="*/ 0 w 226"/>
                  <a:gd name="T31" fmla="*/ 0 h 321"/>
                  <a:gd name="T32" fmla="*/ 0 w 226"/>
                  <a:gd name="T33" fmla="*/ 0 h 321"/>
                  <a:gd name="T34" fmla="*/ 0 w 226"/>
                  <a:gd name="T35" fmla="*/ 0 h 321"/>
                  <a:gd name="T36" fmla="*/ 0 w 226"/>
                  <a:gd name="T37" fmla="*/ 0 h 321"/>
                  <a:gd name="T38" fmla="*/ 0 w 226"/>
                  <a:gd name="T39" fmla="*/ 0 h 321"/>
                  <a:gd name="T40" fmla="*/ 0 w 226"/>
                  <a:gd name="T41" fmla="*/ 0 h 321"/>
                  <a:gd name="T42" fmla="*/ 0 w 226"/>
                  <a:gd name="T43" fmla="*/ 0 h 321"/>
                  <a:gd name="T44" fmla="*/ 0 w 226"/>
                  <a:gd name="T45" fmla="*/ 0 h 321"/>
                  <a:gd name="T46" fmla="*/ 0 w 226"/>
                  <a:gd name="T47" fmla="*/ 0 h 321"/>
                  <a:gd name="T48" fmla="*/ 0 w 226"/>
                  <a:gd name="T49" fmla="*/ 0 h 32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26"/>
                  <a:gd name="T76" fmla="*/ 0 h 321"/>
                  <a:gd name="T77" fmla="*/ 226 w 226"/>
                  <a:gd name="T78" fmla="*/ 321 h 32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26" h="321">
                    <a:moveTo>
                      <a:pt x="207" y="25"/>
                    </a:moveTo>
                    <a:lnTo>
                      <a:pt x="211" y="101"/>
                    </a:lnTo>
                    <a:lnTo>
                      <a:pt x="211" y="127"/>
                    </a:lnTo>
                    <a:lnTo>
                      <a:pt x="226" y="169"/>
                    </a:lnTo>
                    <a:lnTo>
                      <a:pt x="207" y="184"/>
                    </a:lnTo>
                    <a:lnTo>
                      <a:pt x="209" y="232"/>
                    </a:lnTo>
                    <a:lnTo>
                      <a:pt x="199" y="253"/>
                    </a:lnTo>
                    <a:lnTo>
                      <a:pt x="194" y="253"/>
                    </a:lnTo>
                    <a:lnTo>
                      <a:pt x="182" y="255"/>
                    </a:lnTo>
                    <a:lnTo>
                      <a:pt x="175" y="255"/>
                    </a:lnTo>
                    <a:lnTo>
                      <a:pt x="167" y="258"/>
                    </a:lnTo>
                    <a:lnTo>
                      <a:pt x="157" y="260"/>
                    </a:lnTo>
                    <a:lnTo>
                      <a:pt x="148" y="266"/>
                    </a:lnTo>
                    <a:lnTo>
                      <a:pt x="135" y="272"/>
                    </a:lnTo>
                    <a:lnTo>
                      <a:pt x="121" y="281"/>
                    </a:lnTo>
                    <a:lnTo>
                      <a:pt x="110" y="289"/>
                    </a:lnTo>
                    <a:lnTo>
                      <a:pt x="99" y="298"/>
                    </a:lnTo>
                    <a:lnTo>
                      <a:pt x="85" y="306"/>
                    </a:lnTo>
                    <a:lnTo>
                      <a:pt x="78" y="314"/>
                    </a:lnTo>
                    <a:lnTo>
                      <a:pt x="70" y="319"/>
                    </a:lnTo>
                    <a:lnTo>
                      <a:pt x="70" y="321"/>
                    </a:lnTo>
                    <a:lnTo>
                      <a:pt x="0" y="253"/>
                    </a:lnTo>
                    <a:lnTo>
                      <a:pt x="19" y="0"/>
                    </a:lnTo>
                    <a:lnTo>
                      <a:pt x="207" y="25"/>
                    </a:lnTo>
                    <a:close/>
                  </a:path>
                </a:pathLst>
              </a:custGeom>
              <a:solidFill>
                <a:srgbClr val="F59E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46" name="Freeform 34"/>
              <p:cNvSpPr>
                <a:spLocks/>
              </p:cNvSpPr>
              <p:nvPr/>
            </p:nvSpPr>
            <p:spPr bwMode="auto">
              <a:xfrm>
                <a:off x="2812" y="1506"/>
                <a:ext cx="81" cy="68"/>
              </a:xfrm>
              <a:custGeom>
                <a:avLst/>
                <a:gdLst>
                  <a:gd name="T0" fmla="*/ 0 w 298"/>
                  <a:gd name="T1" fmla="*/ 0 h 262"/>
                  <a:gd name="T2" fmla="*/ 0 w 298"/>
                  <a:gd name="T3" fmla="*/ 0 h 262"/>
                  <a:gd name="T4" fmla="*/ 0 w 298"/>
                  <a:gd name="T5" fmla="*/ 0 h 262"/>
                  <a:gd name="T6" fmla="*/ 0 w 298"/>
                  <a:gd name="T7" fmla="*/ 0 h 262"/>
                  <a:gd name="T8" fmla="*/ 0 w 298"/>
                  <a:gd name="T9" fmla="*/ 0 h 262"/>
                  <a:gd name="T10" fmla="*/ 0 w 298"/>
                  <a:gd name="T11" fmla="*/ 0 h 262"/>
                  <a:gd name="T12" fmla="*/ 0 w 298"/>
                  <a:gd name="T13" fmla="*/ 0 h 262"/>
                  <a:gd name="T14" fmla="*/ 0 w 298"/>
                  <a:gd name="T15" fmla="*/ 0 h 262"/>
                  <a:gd name="T16" fmla="*/ 0 w 298"/>
                  <a:gd name="T17" fmla="*/ 0 h 262"/>
                  <a:gd name="T18" fmla="*/ 0 w 298"/>
                  <a:gd name="T19" fmla="*/ 0 h 262"/>
                  <a:gd name="T20" fmla="*/ 0 w 298"/>
                  <a:gd name="T21" fmla="*/ 0 h 262"/>
                  <a:gd name="T22" fmla="*/ 0 w 298"/>
                  <a:gd name="T23" fmla="*/ 0 h 262"/>
                  <a:gd name="T24" fmla="*/ 0 w 298"/>
                  <a:gd name="T25" fmla="*/ 0 h 262"/>
                  <a:gd name="T26" fmla="*/ 0 w 298"/>
                  <a:gd name="T27" fmla="*/ 0 h 262"/>
                  <a:gd name="T28" fmla="*/ 0 w 298"/>
                  <a:gd name="T29" fmla="*/ 0 h 262"/>
                  <a:gd name="T30" fmla="*/ 0 w 298"/>
                  <a:gd name="T31" fmla="*/ 0 h 262"/>
                  <a:gd name="T32" fmla="*/ 0 w 298"/>
                  <a:gd name="T33" fmla="*/ 0 h 262"/>
                  <a:gd name="T34" fmla="*/ 0 w 298"/>
                  <a:gd name="T35" fmla="*/ 0 h 262"/>
                  <a:gd name="T36" fmla="*/ 1 w 298"/>
                  <a:gd name="T37" fmla="*/ 0 h 262"/>
                  <a:gd name="T38" fmla="*/ 0 w 298"/>
                  <a:gd name="T39" fmla="*/ 0 h 262"/>
                  <a:gd name="T40" fmla="*/ 0 w 298"/>
                  <a:gd name="T41" fmla="*/ 0 h 262"/>
                  <a:gd name="T42" fmla="*/ 0 w 298"/>
                  <a:gd name="T43" fmla="*/ 0 h 262"/>
                  <a:gd name="T44" fmla="*/ 0 w 298"/>
                  <a:gd name="T45" fmla="*/ 0 h 262"/>
                  <a:gd name="T46" fmla="*/ 0 w 298"/>
                  <a:gd name="T47" fmla="*/ 0 h 262"/>
                  <a:gd name="T48" fmla="*/ 0 w 298"/>
                  <a:gd name="T49" fmla="*/ 0 h 262"/>
                  <a:gd name="T50" fmla="*/ 0 w 298"/>
                  <a:gd name="T51" fmla="*/ 0 h 262"/>
                  <a:gd name="T52" fmla="*/ 0 w 298"/>
                  <a:gd name="T53" fmla="*/ 0 h 262"/>
                  <a:gd name="T54" fmla="*/ 0 w 298"/>
                  <a:gd name="T55" fmla="*/ 0 h 262"/>
                  <a:gd name="T56" fmla="*/ 0 w 298"/>
                  <a:gd name="T57" fmla="*/ 0 h 262"/>
                  <a:gd name="T58" fmla="*/ 0 w 298"/>
                  <a:gd name="T59" fmla="*/ 0 h 262"/>
                  <a:gd name="T60" fmla="*/ 0 w 298"/>
                  <a:gd name="T61" fmla="*/ 0 h 262"/>
                  <a:gd name="T62" fmla="*/ 0 w 298"/>
                  <a:gd name="T63" fmla="*/ 0 h 262"/>
                  <a:gd name="T64" fmla="*/ 0 w 298"/>
                  <a:gd name="T65" fmla="*/ 0 h 262"/>
                  <a:gd name="T66" fmla="*/ 0 w 298"/>
                  <a:gd name="T67" fmla="*/ 0 h 262"/>
                  <a:gd name="T68" fmla="*/ 0 w 298"/>
                  <a:gd name="T69" fmla="*/ 0 h 262"/>
                  <a:gd name="T70" fmla="*/ 0 w 298"/>
                  <a:gd name="T71" fmla="*/ 0 h 262"/>
                  <a:gd name="T72" fmla="*/ 0 w 298"/>
                  <a:gd name="T73" fmla="*/ 0 h 262"/>
                  <a:gd name="T74" fmla="*/ 0 w 298"/>
                  <a:gd name="T75" fmla="*/ 0 h 262"/>
                  <a:gd name="T76" fmla="*/ 0 w 298"/>
                  <a:gd name="T77" fmla="*/ 0 h 262"/>
                  <a:gd name="T78" fmla="*/ 0 w 298"/>
                  <a:gd name="T79" fmla="*/ 0 h 262"/>
                  <a:gd name="T80" fmla="*/ 0 w 298"/>
                  <a:gd name="T81" fmla="*/ 0 h 262"/>
                  <a:gd name="T82" fmla="*/ 0 w 298"/>
                  <a:gd name="T83" fmla="*/ 0 h 262"/>
                  <a:gd name="T84" fmla="*/ 0 w 298"/>
                  <a:gd name="T85" fmla="*/ 0 h 262"/>
                  <a:gd name="T86" fmla="*/ 0 w 298"/>
                  <a:gd name="T87" fmla="*/ 0 h 262"/>
                  <a:gd name="T88" fmla="*/ 0 w 298"/>
                  <a:gd name="T89" fmla="*/ 0 h 262"/>
                  <a:gd name="T90" fmla="*/ 0 w 298"/>
                  <a:gd name="T91" fmla="*/ 0 h 262"/>
                  <a:gd name="T92" fmla="*/ 0 w 298"/>
                  <a:gd name="T93" fmla="*/ 0 h 262"/>
                  <a:gd name="T94" fmla="*/ 0 w 298"/>
                  <a:gd name="T95" fmla="*/ 0 h 262"/>
                  <a:gd name="T96" fmla="*/ 0 w 298"/>
                  <a:gd name="T97" fmla="*/ 0 h 262"/>
                  <a:gd name="T98" fmla="*/ 0 w 298"/>
                  <a:gd name="T99" fmla="*/ 0 h 262"/>
                  <a:gd name="T100" fmla="*/ 0 w 298"/>
                  <a:gd name="T101" fmla="*/ 0 h 262"/>
                  <a:gd name="T102" fmla="*/ 0 w 298"/>
                  <a:gd name="T103" fmla="*/ 0 h 262"/>
                  <a:gd name="T104" fmla="*/ 0 w 298"/>
                  <a:gd name="T105" fmla="*/ 0 h 262"/>
                  <a:gd name="T106" fmla="*/ 0 w 298"/>
                  <a:gd name="T107" fmla="*/ 0 h 262"/>
                  <a:gd name="T108" fmla="*/ 0 w 298"/>
                  <a:gd name="T109" fmla="*/ 0 h 262"/>
                  <a:gd name="T110" fmla="*/ 0 w 298"/>
                  <a:gd name="T111" fmla="*/ 0 h 262"/>
                  <a:gd name="T112" fmla="*/ 0 w 298"/>
                  <a:gd name="T113" fmla="*/ 0 h 262"/>
                  <a:gd name="T114" fmla="*/ 0 w 298"/>
                  <a:gd name="T115" fmla="*/ 0 h 262"/>
                  <a:gd name="T116" fmla="*/ 0 w 298"/>
                  <a:gd name="T117" fmla="*/ 0 h 2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98"/>
                  <a:gd name="T178" fmla="*/ 0 h 262"/>
                  <a:gd name="T179" fmla="*/ 298 w 298"/>
                  <a:gd name="T180" fmla="*/ 262 h 2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98" h="262">
                    <a:moveTo>
                      <a:pt x="30" y="39"/>
                    </a:moveTo>
                    <a:lnTo>
                      <a:pt x="30" y="39"/>
                    </a:lnTo>
                    <a:lnTo>
                      <a:pt x="32" y="38"/>
                    </a:lnTo>
                    <a:lnTo>
                      <a:pt x="36" y="34"/>
                    </a:lnTo>
                    <a:lnTo>
                      <a:pt x="44" y="32"/>
                    </a:lnTo>
                    <a:lnTo>
                      <a:pt x="51" y="26"/>
                    </a:lnTo>
                    <a:lnTo>
                      <a:pt x="61" y="22"/>
                    </a:lnTo>
                    <a:lnTo>
                      <a:pt x="66" y="20"/>
                    </a:lnTo>
                    <a:lnTo>
                      <a:pt x="72" y="19"/>
                    </a:lnTo>
                    <a:lnTo>
                      <a:pt x="80" y="17"/>
                    </a:lnTo>
                    <a:lnTo>
                      <a:pt x="87" y="15"/>
                    </a:lnTo>
                    <a:lnTo>
                      <a:pt x="93" y="11"/>
                    </a:lnTo>
                    <a:lnTo>
                      <a:pt x="101" y="9"/>
                    </a:lnTo>
                    <a:lnTo>
                      <a:pt x="110" y="7"/>
                    </a:lnTo>
                    <a:lnTo>
                      <a:pt x="120" y="5"/>
                    </a:lnTo>
                    <a:lnTo>
                      <a:pt x="127" y="3"/>
                    </a:lnTo>
                    <a:lnTo>
                      <a:pt x="137" y="3"/>
                    </a:lnTo>
                    <a:lnTo>
                      <a:pt x="144" y="1"/>
                    </a:lnTo>
                    <a:lnTo>
                      <a:pt x="156" y="1"/>
                    </a:lnTo>
                    <a:lnTo>
                      <a:pt x="163" y="0"/>
                    </a:lnTo>
                    <a:lnTo>
                      <a:pt x="173" y="0"/>
                    </a:lnTo>
                    <a:lnTo>
                      <a:pt x="180" y="0"/>
                    </a:lnTo>
                    <a:lnTo>
                      <a:pt x="192" y="1"/>
                    </a:lnTo>
                    <a:lnTo>
                      <a:pt x="201" y="1"/>
                    </a:lnTo>
                    <a:lnTo>
                      <a:pt x="209" y="3"/>
                    </a:lnTo>
                    <a:lnTo>
                      <a:pt x="217" y="3"/>
                    </a:lnTo>
                    <a:lnTo>
                      <a:pt x="226" y="7"/>
                    </a:lnTo>
                    <a:lnTo>
                      <a:pt x="234" y="7"/>
                    </a:lnTo>
                    <a:lnTo>
                      <a:pt x="241" y="11"/>
                    </a:lnTo>
                    <a:lnTo>
                      <a:pt x="247" y="13"/>
                    </a:lnTo>
                    <a:lnTo>
                      <a:pt x="255" y="17"/>
                    </a:lnTo>
                    <a:lnTo>
                      <a:pt x="266" y="20"/>
                    </a:lnTo>
                    <a:lnTo>
                      <a:pt x="277" y="28"/>
                    </a:lnTo>
                    <a:lnTo>
                      <a:pt x="285" y="32"/>
                    </a:lnTo>
                    <a:lnTo>
                      <a:pt x="291" y="38"/>
                    </a:lnTo>
                    <a:lnTo>
                      <a:pt x="294" y="39"/>
                    </a:lnTo>
                    <a:lnTo>
                      <a:pt x="298" y="43"/>
                    </a:lnTo>
                    <a:lnTo>
                      <a:pt x="298" y="47"/>
                    </a:lnTo>
                    <a:lnTo>
                      <a:pt x="296" y="53"/>
                    </a:lnTo>
                    <a:lnTo>
                      <a:pt x="296" y="60"/>
                    </a:lnTo>
                    <a:lnTo>
                      <a:pt x="294" y="68"/>
                    </a:lnTo>
                    <a:lnTo>
                      <a:pt x="291" y="77"/>
                    </a:lnTo>
                    <a:lnTo>
                      <a:pt x="281" y="85"/>
                    </a:lnTo>
                    <a:lnTo>
                      <a:pt x="274" y="95"/>
                    </a:lnTo>
                    <a:lnTo>
                      <a:pt x="266" y="96"/>
                    </a:lnTo>
                    <a:lnTo>
                      <a:pt x="258" y="100"/>
                    </a:lnTo>
                    <a:lnTo>
                      <a:pt x="249" y="104"/>
                    </a:lnTo>
                    <a:lnTo>
                      <a:pt x="241" y="110"/>
                    </a:lnTo>
                    <a:lnTo>
                      <a:pt x="232" y="112"/>
                    </a:lnTo>
                    <a:lnTo>
                      <a:pt x="224" y="114"/>
                    </a:lnTo>
                    <a:lnTo>
                      <a:pt x="215" y="117"/>
                    </a:lnTo>
                    <a:lnTo>
                      <a:pt x="207" y="121"/>
                    </a:lnTo>
                    <a:lnTo>
                      <a:pt x="197" y="121"/>
                    </a:lnTo>
                    <a:lnTo>
                      <a:pt x="190" y="125"/>
                    </a:lnTo>
                    <a:lnTo>
                      <a:pt x="182" y="125"/>
                    </a:lnTo>
                    <a:lnTo>
                      <a:pt x="177" y="129"/>
                    </a:lnTo>
                    <a:lnTo>
                      <a:pt x="169" y="131"/>
                    </a:lnTo>
                    <a:lnTo>
                      <a:pt x="165" y="133"/>
                    </a:lnTo>
                    <a:lnTo>
                      <a:pt x="163" y="136"/>
                    </a:lnTo>
                    <a:lnTo>
                      <a:pt x="158" y="148"/>
                    </a:lnTo>
                    <a:lnTo>
                      <a:pt x="150" y="159"/>
                    </a:lnTo>
                    <a:lnTo>
                      <a:pt x="140" y="167"/>
                    </a:lnTo>
                    <a:lnTo>
                      <a:pt x="131" y="161"/>
                    </a:lnTo>
                    <a:lnTo>
                      <a:pt x="125" y="154"/>
                    </a:lnTo>
                    <a:lnTo>
                      <a:pt x="120" y="142"/>
                    </a:lnTo>
                    <a:lnTo>
                      <a:pt x="112" y="136"/>
                    </a:lnTo>
                    <a:lnTo>
                      <a:pt x="102" y="136"/>
                    </a:lnTo>
                    <a:lnTo>
                      <a:pt x="93" y="144"/>
                    </a:lnTo>
                    <a:lnTo>
                      <a:pt x="82" y="152"/>
                    </a:lnTo>
                    <a:lnTo>
                      <a:pt x="80" y="165"/>
                    </a:lnTo>
                    <a:lnTo>
                      <a:pt x="80" y="171"/>
                    </a:lnTo>
                    <a:lnTo>
                      <a:pt x="83" y="180"/>
                    </a:lnTo>
                    <a:lnTo>
                      <a:pt x="87" y="188"/>
                    </a:lnTo>
                    <a:lnTo>
                      <a:pt x="93" y="197"/>
                    </a:lnTo>
                    <a:lnTo>
                      <a:pt x="97" y="203"/>
                    </a:lnTo>
                    <a:lnTo>
                      <a:pt x="101" y="211"/>
                    </a:lnTo>
                    <a:lnTo>
                      <a:pt x="102" y="214"/>
                    </a:lnTo>
                    <a:lnTo>
                      <a:pt x="104" y="218"/>
                    </a:lnTo>
                    <a:lnTo>
                      <a:pt x="102" y="218"/>
                    </a:lnTo>
                    <a:lnTo>
                      <a:pt x="101" y="222"/>
                    </a:lnTo>
                    <a:lnTo>
                      <a:pt x="93" y="226"/>
                    </a:lnTo>
                    <a:lnTo>
                      <a:pt x="87" y="233"/>
                    </a:lnTo>
                    <a:lnTo>
                      <a:pt x="78" y="239"/>
                    </a:lnTo>
                    <a:lnTo>
                      <a:pt x="70" y="247"/>
                    </a:lnTo>
                    <a:lnTo>
                      <a:pt x="63" y="254"/>
                    </a:lnTo>
                    <a:lnTo>
                      <a:pt x="55" y="262"/>
                    </a:lnTo>
                    <a:lnTo>
                      <a:pt x="45" y="262"/>
                    </a:lnTo>
                    <a:lnTo>
                      <a:pt x="40" y="262"/>
                    </a:lnTo>
                    <a:lnTo>
                      <a:pt x="32" y="258"/>
                    </a:lnTo>
                    <a:lnTo>
                      <a:pt x="28" y="254"/>
                    </a:lnTo>
                    <a:lnTo>
                      <a:pt x="21" y="243"/>
                    </a:lnTo>
                    <a:lnTo>
                      <a:pt x="21" y="237"/>
                    </a:lnTo>
                    <a:lnTo>
                      <a:pt x="19" y="235"/>
                    </a:lnTo>
                    <a:lnTo>
                      <a:pt x="15" y="231"/>
                    </a:lnTo>
                    <a:lnTo>
                      <a:pt x="13" y="222"/>
                    </a:lnTo>
                    <a:lnTo>
                      <a:pt x="11" y="214"/>
                    </a:lnTo>
                    <a:lnTo>
                      <a:pt x="7" y="209"/>
                    </a:lnTo>
                    <a:lnTo>
                      <a:pt x="7" y="203"/>
                    </a:lnTo>
                    <a:lnTo>
                      <a:pt x="4" y="195"/>
                    </a:lnTo>
                    <a:lnTo>
                      <a:pt x="4" y="190"/>
                    </a:lnTo>
                    <a:lnTo>
                      <a:pt x="2" y="182"/>
                    </a:lnTo>
                    <a:lnTo>
                      <a:pt x="2" y="174"/>
                    </a:lnTo>
                    <a:lnTo>
                      <a:pt x="2" y="165"/>
                    </a:lnTo>
                    <a:lnTo>
                      <a:pt x="2" y="157"/>
                    </a:lnTo>
                    <a:lnTo>
                      <a:pt x="0" y="146"/>
                    </a:lnTo>
                    <a:lnTo>
                      <a:pt x="0" y="136"/>
                    </a:lnTo>
                    <a:lnTo>
                      <a:pt x="2" y="125"/>
                    </a:lnTo>
                    <a:lnTo>
                      <a:pt x="4" y="117"/>
                    </a:lnTo>
                    <a:lnTo>
                      <a:pt x="4" y="110"/>
                    </a:lnTo>
                    <a:lnTo>
                      <a:pt x="5" y="100"/>
                    </a:lnTo>
                    <a:lnTo>
                      <a:pt x="7" y="93"/>
                    </a:lnTo>
                    <a:lnTo>
                      <a:pt x="9" y="89"/>
                    </a:lnTo>
                    <a:lnTo>
                      <a:pt x="13" y="76"/>
                    </a:lnTo>
                    <a:lnTo>
                      <a:pt x="17" y="66"/>
                    </a:lnTo>
                    <a:lnTo>
                      <a:pt x="19" y="60"/>
                    </a:lnTo>
                    <a:lnTo>
                      <a:pt x="21" y="60"/>
                    </a:lnTo>
                    <a:lnTo>
                      <a:pt x="30" y="39"/>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47" name="Freeform 35"/>
              <p:cNvSpPr>
                <a:spLocks/>
              </p:cNvSpPr>
              <p:nvPr/>
            </p:nvSpPr>
            <p:spPr bwMode="auto">
              <a:xfrm>
                <a:off x="3232" y="1545"/>
                <a:ext cx="120" cy="89"/>
              </a:xfrm>
              <a:custGeom>
                <a:avLst/>
                <a:gdLst>
                  <a:gd name="T0" fmla="*/ 0 w 441"/>
                  <a:gd name="T1" fmla="*/ 0 h 346"/>
                  <a:gd name="T2" fmla="*/ 0 w 441"/>
                  <a:gd name="T3" fmla="*/ 0 h 346"/>
                  <a:gd name="T4" fmla="*/ 0 w 441"/>
                  <a:gd name="T5" fmla="*/ 0 h 346"/>
                  <a:gd name="T6" fmla="*/ 0 w 441"/>
                  <a:gd name="T7" fmla="*/ 0 h 346"/>
                  <a:gd name="T8" fmla="*/ 0 w 441"/>
                  <a:gd name="T9" fmla="*/ 0 h 346"/>
                  <a:gd name="T10" fmla="*/ 0 w 441"/>
                  <a:gd name="T11" fmla="*/ 0 h 346"/>
                  <a:gd name="T12" fmla="*/ 0 w 441"/>
                  <a:gd name="T13" fmla="*/ 0 h 346"/>
                  <a:gd name="T14" fmla="*/ 0 w 441"/>
                  <a:gd name="T15" fmla="*/ 0 h 346"/>
                  <a:gd name="T16" fmla="*/ 0 w 441"/>
                  <a:gd name="T17" fmla="*/ 0 h 346"/>
                  <a:gd name="T18" fmla="*/ 0 w 441"/>
                  <a:gd name="T19" fmla="*/ 0 h 346"/>
                  <a:gd name="T20" fmla="*/ 0 w 441"/>
                  <a:gd name="T21" fmla="*/ 0 h 346"/>
                  <a:gd name="T22" fmla="*/ 0 w 441"/>
                  <a:gd name="T23" fmla="*/ 0 h 346"/>
                  <a:gd name="T24" fmla="*/ 0 w 441"/>
                  <a:gd name="T25" fmla="*/ 0 h 346"/>
                  <a:gd name="T26" fmla="*/ 0 w 441"/>
                  <a:gd name="T27" fmla="*/ 0 h 346"/>
                  <a:gd name="T28" fmla="*/ 0 w 441"/>
                  <a:gd name="T29" fmla="*/ 0 h 346"/>
                  <a:gd name="T30" fmla="*/ 0 w 441"/>
                  <a:gd name="T31" fmla="*/ 0 h 346"/>
                  <a:gd name="T32" fmla="*/ 0 w 441"/>
                  <a:gd name="T33" fmla="*/ 0 h 346"/>
                  <a:gd name="T34" fmla="*/ 0 w 441"/>
                  <a:gd name="T35" fmla="*/ 0 h 346"/>
                  <a:gd name="T36" fmla="*/ 0 w 441"/>
                  <a:gd name="T37" fmla="*/ 0 h 346"/>
                  <a:gd name="T38" fmla="*/ 0 w 441"/>
                  <a:gd name="T39" fmla="*/ 0 h 346"/>
                  <a:gd name="T40" fmla="*/ 0 w 441"/>
                  <a:gd name="T41" fmla="*/ 0 h 346"/>
                  <a:gd name="T42" fmla="*/ 0 w 441"/>
                  <a:gd name="T43" fmla="*/ 0 h 346"/>
                  <a:gd name="T44" fmla="*/ 0 w 441"/>
                  <a:gd name="T45" fmla="*/ 0 h 346"/>
                  <a:gd name="T46" fmla="*/ 0 w 441"/>
                  <a:gd name="T47" fmla="*/ 0 h 346"/>
                  <a:gd name="T48" fmla="*/ 0 w 441"/>
                  <a:gd name="T49" fmla="*/ 0 h 346"/>
                  <a:gd name="T50" fmla="*/ 0 w 441"/>
                  <a:gd name="T51" fmla="*/ 0 h 346"/>
                  <a:gd name="T52" fmla="*/ 0 w 441"/>
                  <a:gd name="T53" fmla="*/ 0 h 346"/>
                  <a:gd name="T54" fmla="*/ 0 w 441"/>
                  <a:gd name="T55" fmla="*/ 0 h 346"/>
                  <a:gd name="T56" fmla="*/ 1 w 441"/>
                  <a:gd name="T57" fmla="*/ 0 h 346"/>
                  <a:gd name="T58" fmla="*/ 1 w 441"/>
                  <a:gd name="T59" fmla="*/ 0 h 346"/>
                  <a:gd name="T60" fmla="*/ 1 w 441"/>
                  <a:gd name="T61" fmla="*/ 0 h 346"/>
                  <a:gd name="T62" fmla="*/ 1 w 441"/>
                  <a:gd name="T63" fmla="*/ 0 h 346"/>
                  <a:gd name="T64" fmla="*/ 1 w 441"/>
                  <a:gd name="T65" fmla="*/ 0 h 346"/>
                  <a:gd name="T66" fmla="*/ 1 w 441"/>
                  <a:gd name="T67" fmla="*/ 0 h 346"/>
                  <a:gd name="T68" fmla="*/ 1 w 441"/>
                  <a:gd name="T69" fmla="*/ 0 h 346"/>
                  <a:gd name="T70" fmla="*/ 1 w 441"/>
                  <a:gd name="T71" fmla="*/ 0 h 346"/>
                  <a:gd name="T72" fmla="*/ 1 w 441"/>
                  <a:gd name="T73" fmla="*/ 0 h 346"/>
                  <a:gd name="T74" fmla="*/ 1 w 441"/>
                  <a:gd name="T75" fmla="*/ 0 h 346"/>
                  <a:gd name="T76" fmla="*/ 1 w 441"/>
                  <a:gd name="T77" fmla="*/ 0 h 346"/>
                  <a:gd name="T78" fmla="*/ 1 w 441"/>
                  <a:gd name="T79" fmla="*/ 0 h 346"/>
                  <a:gd name="T80" fmla="*/ 1 w 441"/>
                  <a:gd name="T81" fmla="*/ 0 h 346"/>
                  <a:gd name="T82" fmla="*/ 1 w 441"/>
                  <a:gd name="T83" fmla="*/ 0 h 346"/>
                  <a:gd name="T84" fmla="*/ 1 w 441"/>
                  <a:gd name="T85" fmla="*/ 0 h 346"/>
                  <a:gd name="T86" fmla="*/ 1 w 441"/>
                  <a:gd name="T87" fmla="*/ 0 h 346"/>
                  <a:gd name="T88" fmla="*/ 1 w 441"/>
                  <a:gd name="T89" fmla="*/ 0 h 346"/>
                  <a:gd name="T90" fmla="*/ 1 w 441"/>
                  <a:gd name="T91" fmla="*/ 0 h 346"/>
                  <a:gd name="T92" fmla="*/ 1 w 441"/>
                  <a:gd name="T93" fmla="*/ 0 h 346"/>
                  <a:gd name="T94" fmla="*/ 1 w 441"/>
                  <a:gd name="T95" fmla="*/ 1 h 346"/>
                  <a:gd name="T96" fmla="*/ 0 w 441"/>
                  <a:gd name="T97" fmla="*/ 0 h 346"/>
                  <a:gd name="T98" fmla="*/ 0 w 441"/>
                  <a:gd name="T99" fmla="*/ 0 h 3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41"/>
                  <a:gd name="T151" fmla="*/ 0 h 346"/>
                  <a:gd name="T152" fmla="*/ 441 w 441"/>
                  <a:gd name="T153" fmla="*/ 346 h 3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41" h="346">
                    <a:moveTo>
                      <a:pt x="0" y="131"/>
                    </a:moveTo>
                    <a:lnTo>
                      <a:pt x="0" y="127"/>
                    </a:lnTo>
                    <a:lnTo>
                      <a:pt x="4" y="119"/>
                    </a:lnTo>
                    <a:lnTo>
                      <a:pt x="8" y="110"/>
                    </a:lnTo>
                    <a:lnTo>
                      <a:pt x="11" y="104"/>
                    </a:lnTo>
                    <a:lnTo>
                      <a:pt x="15" y="97"/>
                    </a:lnTo>
                    <a:lnTo>
                      <a:pt x="25" y="89"/>
                    </a:lnTo>
                    <a:lnTo>
                      <a:pt x="29" y="79"/>
                    </a:lnTo>
                    <a:lnTo>
                      <a:pt x="36" y="70"/>
                    </a:lnTo>
                    <a:lnTo>
                      <a:pt x="46" y="62"/>
                    </a:lnTo>
                    <a:lnTo>
                      <a:pt x="55" y="55"/>
                    </a:lnTo>
                    <a:lnTo>
                      <a:pt x="63" y="45"/>
                    </a:lnTo>
                    <a:lnTo>
                      <a:pt x="74" y="38"/>
                    </a:lnTo>
                    <a:lnTo>
                      <a:pt x="86" y="30"/>
                    </a:lnTo>
                    <a:lnTo>
                      <a:pt x="97" y="24"/>
                    </a:lnTo>
                    <a:lnTo>
                      <a:pt x="108" y="17"/>
                    </a:lnTo>
                    <a:lnTo>
                      <a:pt x="122" y="13"/>
                    </a:lnTo>
                    <a:lnTo>
                      <a:pt x="135" y="7"/>
                    </a:lnTo>
                    <a:lnTo>
                      <a:pt x="150" y="5"/>
                    </a:lnTo>
                    <a:lnTo>
                      <a:pt x="165" y="2"/>
                    </a:lnTo>
                    <a:lnTo>
                      <a:pt x="181" y="2"/>
                    </a:lnTo>
                    <a:lnTo>
                      <a:pt x="198" y="0"/>
                    </a:lnTo>
                    <a:lnTo>
                      <a:pt x="213" y="2"/>
                    </a:lnTo>
                    <a:lnTo>
                      <a:pt x="226" y="2"/>
                    </a:lnTo>
                    <a:lnTo>
                      <a:pt x="241" y="5"/>
                    </a:lnTo>
                    <a:lnTo>
                      <a:pt x="259" y="9"/>
                    </a:lnTo>
                    <a:lnTo>
                      <a:pt x="274" y="17"/>
                    </a:lnTo>
                    <a:lnTo>
                      <a:pt x="287" y="22"/>
                    </a:lnTo>
                    <a:lnTo>
                      <a:pt x="302" y="30"/>
                    </a:lnTo>
                    <a:lnTo>
                      <a:pt x="317" y="38"/>
                    </a:lnTo>
                    <a:lnTo>
                      <a:pt x="331" y="49"/>
                    </a:lnTo>
                    <a:lnTo>
                      <a:pt x="342" y="59"/>
                    </a:lnTo>
                    <a:lnTo>
                      <a:pt x="356" y="72"/>
                    </a:lnTo>
                    <a:lnTo>
                      <a:pt x="367" y="83"/>
                    </a:lnTo>
                    <a:lnTo>
                      <a:pt x="378" y="98"/>
                    </a:lnTo>
                    <a:lnTo>
                      <a:pt x="388" y="110"/>
                    </a:lnTo>
                    <a:lnTo>
                      <a:pt x="395" y="123"/>
                    </a:lnTo>
                    <a:lnTo>
                      <a:pt x="403" y="137"/>
                    </a:lnTo>
                    <a:lnTo>
                      <a:pt x="413" y="152"/>
                    </a:lnTo>
                    <a:lnTo>
                      <a:pt x="418" y="163"/>
                    </a:lnTo>
                    <a:lnTo>
                      <a:pt x="424" y="175"/>
                    </a:lnTo>
                    <a:lnTo>
                      <a:pt x="428" y="184"/>
                    </a:lnTo>
                    <a:lnTo>
                      <a:pt x="433" y="194"/>
                    </a:lnTo>
                    <a:lnTo>
                      <a:pt x="435" y="199"/>
                    </a:lnTo>
                    <a:lnTo>
                      <a:pt x="439" y="207"/>
                    </a:lnTo>
                    <a:lnTo>
                      <a:pt x="439" y="209"/>
                    </a:lnTo>
                    <a:lnTo>
                      <a:pt x="441" y="213"/>
                    </a:lnTo>
                    <a:lnTo>
                      <a:pt x="420" y="346"/>
                    </a:lnTo>
                    <a:lnTo>
                      <a:pt x="0" y="131"/>
                    </a:lnTo>
                    <a:close/>
                  </a:path>
                </a:pathLst>
              </a:custGeom>
              <a:solidFill>
                <a:srgbClr val="D677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48" name="Freeform 36"/>
              <p:cNvSpPr>
                <a:spLocks/>
              </p:cNvSpPr>
              <p:nvPr/>
            </p:nvSpPr>
            <p:spPr bwMode="auto">
              <a:xfrm>
                <a:off x="3406" y="1653"/>
                <a:ext cx="26" cy="17"/>
              </a:xfrm>
              <a:custGeom>
                <a:avLst/>
                <a:gdLst>
                  <a:gd name="T0" fmla="*/ 0 w 95"/>
                  <a:gd name="T1" fmla="*/ 0 h 66"/>
                  <a:gd name="T2" fmla="*/ 0 w 95"/>
                  <a:gd name="T3" fmla="*/ 0 h 66"/>
                  <a:gd name="T4" fmla="*/ 0 w 95"/>
                  <a:gd name="T5" fmla="*/ 0 h 66"/>
                  <a:gd name="T6" fmla="*/ 0 w 95"/>
                  <a:gd name="T7" fmla="*/ 0 h 66"/>
                  <a:gd name="T8" fmla="*/ 0 w 95"/>
                  <a:gd name="T9" fmla="*/ 0 h 66"/>
                  <a:gd name="T10" fmla="*/ 0 w 95"/>
                  <a:gd name="T11" fmla="*/ 0 h 66"/>
                  <a:gd name="T12" fmla="*/ 0 w 95"/>
                  <a:gd name="T13" fmla="*/ 0 h 66"/>
                  <a:gd name="T14" fmla="*/ 0 w 95"/>
                  <a:gd name="T15" fmla="*/ 0 h 66"/>
                  <a:gd name="T16" fmla="*/ 0 w 95"/>
                  <a:gd name="T17" fmla="*/ 0 h 66"/>
                  <a:gd name="T18" fmla="*/ 0 w 95"/>
                  <a:gd name="T19" fmla="*/ 0 h 66"/>
                  <a:gd name="T20" fmla="*/ 0 w 95"/>
                  <a:gd name="T21" fmla="*/ 0 h 66"/>
                  <a:gd name="T22" fmla="*/ 0 w 95"/>
                  <a:gd name="T23" fmla="*/ 0 h 66"/>
                  <a:gd name="T24" fmla="*/ 0 w 95"/>
                  <a:gd name="T25" fmla="*/ 0 h 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5"/>
                  <a:gd name="T40" fmla="*/ 0 h 66"/>
                  <a:gd name="T41" fmla="*/ 95 w 95"/>
                  <a:gd name="T42" fmla="*/ 66 h 6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5" h="66">
                    <a:moveTo>
                      <a:pt x="95" y="9"/>
                    </a:moveTo>
                    <a:lnTo>
                      <a:pt x="43" y="0"/>
                    </a:lnTo>
                    <a:lnTo>
                      <a:pt x="40" y="2"/>
                    </a:lnTo>
                    <a:lnTo>
                      <a:pt x="30" y="9"/>
                    </a:lnTo>
                    <a:lnTo>
                      <a:pt x="17" y="19"/>
                    </a:lnTo>
                    <a:lnTo>
                      <a:pt x="7" y="30"/>
                    </a:lnTo>
                    <a:lnTo>
                      <a:pt x="2" y="42"/>
                    </a:lnTo>
                    <a:lnTo>
                      <a:pt x="0" y="49"/>
                    </a:lnTo>
                    <a:lnTo>
                      <a:pt x="0" y="55"/>
                    </a:lnTo>
                    <a:lnTo>
                      <a:pt x="2" y="57"/>
                    </a:lnTo>
                    <a:lnTo>
                      <a:pt x="57" y="66"/>
                    </a:lnTo>
                    <a:lnTo>
                      <a:pt x="95" y="9"/>
                    </a:lnTo>
                    <a:close/>
                  </a:path>
                </a:pathLst>
              </a:custGeom>
              <a:solidFill>
                <a:srgbClr val="B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49" name="Freeform 37"/>
              <p:cNvSpPr>
                <a:spLocks/>
              </p:cNvSpPr>
              <p:nvPr/>
            </p:nvSpPr>
            <p:spPr bwMode="auto">
              <a:xfrm>
                <a:off x="2813" y="1583"/>
                <a:ext cx="49" cy="29"/>
              </a:xfrm>
              <a:custGeom>
                <a:avLst/>
                <a:gdLst>
                  <a:gd name="T0" fmla="*/ 0 w 155"/>
                  <a:gd name="T1" fmla="*/ 0 h 116"/>
                  <a:gd name="T2" fmla="*/ 0 w 155"/>
                  <a:gd name="T3" fmla="*/ 0 h 116"/>
                  <a:gd name="T4" fmla="*/ 0 w 155"/>
                  <a:gd name="T5" fmla="*/ 0 h 116"/>
                  <a:gd name="T6" fmla="*/ 0 w 155"/>
                  <a:gd name="T7" fmla="*/ 0 h 116"/>
                  <a:gd name="T8" fmla="*/ 0 w 155"/>
                  <a:gd name="T9" fmla="*/ 0 h 116"/>
                  <a:gd name="T10" fmla="*/ 0 w 155"/>
                  <a:gd name="T11" fmla="*/ 0 h 116"/>
                  <a:gd name="T12" fmla="*/ 0 w 155"/>
                  <a:gd name="T13" fmla="*/ 0 h 116"/>
                  <a:gd name="T14" fmla="*/ 0 w 155"/>
                  <a:gd name="T15" fmla="*/ 0 h 116"/>
                  <a:gd name="T16" fmla="*/ 0 w 155"/>
                  <a:gd name="T17" fmla="*/ 0 h 116"/>
                  <a:gd name="T18" fmla="*/ 0 w 155"/>
                  <a:gd name="T19" fmla="*/ 0 h 116"/>
                  <a:gd name="T20" fmla="*/ 0 w 155"/>
                  <a:gd name="T21" fmla="*/ 0 h 116"/>
                  <a:gd name="T22" fmla="*/ 0 w 155"/>
                  <a:gd name="T23" fmla="*/ 0 h 116"/>
                  <a:gd name="T24" fmla="*/ 0 w 155"/>
                  <a:gd name="T25" fmla="*/ 0 h 116"/>
                  <a:gd name="T26" fmla="*/ 0 w 155"/>
                  <a:gd name="T27" fmla="*/ 0 h 116"/>
                  <a:gd name="T28" fmla="*/ 0 w 155"/>
                  <a:gd name="T29" fmla="*/ 0 h 116"/>
                  <a:gd name="T30" fmla="*/ 0 w 155"/>
                  <a:gd name="T31" fmla="*/ 0 h 116"/>
                  <a:gd name="T32" fmla="*/ 0 w 155"/>
                  <a:gd name="T33" fmla="*/ 0 h 116"/>
                  <a:gd name="T34" fmla="*/ 0 w 155"/>
                  <a:gd name="T35" fmla="*/ 0 h 116"/>
                  <a:gd name="T36" fmla="*/ 0 w 155"/>
                  <a:gd name="T37" fmla="*/ 0 h 116"/>
                  <a:gd name="T38" fmla="*/ 0 w 155"/>
                  <a:gd name="T39" fmla="*/ 0 h 1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55"/>
                  <a:gd name="T61" fmla="*/ 0 h 116"/>
                  <a:gd name="T62" fmla="*/ 155 w 155"/>
                  <a:gd name="T63" fmla="*/ 116 h 1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55" h="116">
                    <a:moveTo>
                      <a:pt x="0" y="30"/>
                    </a:moveTo>
                    <a:lnTo>
                      <a:pt x="41" y="0"/>
                    </a:lnTo>
                    <a:lnTo>
                      <a:pt x="43" y="0"/>
                    </a:lnTo>
                    <a:lnTo>
                      <a:pt x="49" y="0"/>
                    </a:lnTo>
                    <a:lnTo>
                      <a:pt x="57" y="2"/>
                    </a:lnTo>
                    <a:lnTo>
                      <a:pt x="70" y="6"/>
                    </a:lnTo>
                    <a:lnTo>
                      <a:pt x="81" y="10"/>
                    </a:lnTo>
                    <a:lnTo>
                      <a:pt x="95" y="15"/>
                    </a:lnTo>
                    <a:lnTo>
                      <a:pt x="108" y="23"/>
                    </a:lnTo>
                    <a:lnTo>
                      <a:pt x="121" y="34"/>
                    </a:lnTo>
                    <a:lnTo>
                      <a:pt x="129" y="44"/>
                    </a:lnTo>
                    <a:lnTo>
                      <a:pt x="136" y="57"/>
                    </a:lnTo>
                    <a:lnTo>
                      <a:pt x="142" y="70"/>
                    </a:lnTo>
                    <a:lnTo>
                      <a:pt x="148" y="86"/>
                    </a:lnTo>
                    <a:lnTo>
                      <a:pt x="150" y="95"/>
                    </a:lnTo>
                    <a:lnTo>
                      <a:pt x="154" y="107"/>
                    </a:lnTo>
                    <a:lnTo>
                      <a:pt x="154" y="112"/>
                    </a:lnTo>
                    <a:lnTo>
                      <a:pt x="155" y="116"/>
                    </a:lnTo>
                    <a:lnTo>
                      <a:pt x="0" y="30"/>
                    </a:lnTo>
                    <a:close/>
                  </a:path>
                </a:pathLst>
              </a:custGeom>
              <a:solidFill>
                <a:srgbClr val="B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50" name="Freeform 38"/>
              <p:cNvSpPr>
                <a:spLocks/>
              </p:cNvSpPr>
              <p:nvPr/>
            </p:nvSpPr>
            <p:spPr bwMode="auto">
              <a:xfrm>
                <a:off x="2916" y="1603"/>
                <a:ext cx="35" cy="23"/>
              </a:xfrm>
              <a:custGeom>
                <a:avLst/>
                <a:gdLst>
                  <a:gd name="T0" fmla="*/ 0 w 129"/>
                  <a:gd name="T1" fmla="*/ 0 h 89"/>
                  <a:gd name="T2" fmla="*/ 0 w 129"/>
                  <a:gd name="T3" fmla="*/ 0 h 89"/>
                  <a:gd name="T4" fmla="*/ 0 w 129"/>
                  <a:gd name="T5" fmla="*/ 0 h 89"/>
                  <a:gd name="T6" fmla="*/ 0 w 129"/>
                  <a:gd name="T7" fmla="*/ 0 h 89"/>
                  <a:gd name="T8" fmla="*/ 0 w 129"/>
                  <a:gd name="T9" fmla="*/ 0 h 89"/>
                  <a:gd name="T10" fmla="*/ 0 w 129"/>
                  <a:gd name="T11" fmla="*/ 0 h 89"/>
                  <a:gd name="T12" fmla="*/ 0 60000 65536"/>
                  <a:gd name="T13" fmla="*/ 0 60000 65536"/>
                  <a:gd name="T14" fmla="*/ 0 60000 65536"/>
                  <a:gd name="T15" fmla="*/ 0 60000 65536"/>
                  <a:gd name="T16" fmla="*/ 0 60000 65536"/>
                  <a:gd name="T17" fmla="*/ 0 60000 65536"/>
                  <a:gd name="T18" fmla="*/ 0 w 129"/>
                  <a:gd name="T19" fmla="*/ 0 h 89"/>
                  <a:gd name="T20" fmla="*/ 129 w 129"/>
                  <a:gd name="T21" fmla="*/ 89 h 89"/>
                </a:gdLst>
                <a:ahLst/>
                <a:cxnLst>
                  <a:cxn ang="T12">
                    <a:pos x="T0" y="T1"/>
                  </a:cxn>
                  <a:cxn ang="T13">
                    <a:pos x="T2" y="T3"/>
                  </a:cxn>
                  <a:cxn ang="T14">
                    <a:pos x="T4" y="T5"/>
                  </a:cxn>
                  <a:cxn ang="T15">
                    <a:pos x="T6" y="T7"/>
                  </a:cxn>
                  <a:cxn ang="T16">
                    <a:pos x="T8" y="T9"/>
                  </a:cxn>
                  <a:cxn ang="T17">
                    <a:pos x="T10" y="T11"/>
                  </a:cxn>
                </a:cxnLst>
                <a:rect l="T18" t="T19" r="T20" b="T21"/>
                <a:pathLst>
                  <a:path w="129" h="89">
                    <a:moveTo>
                      <a:pt x="0" y="38"/>
                    </a:moveTo>
                    <a:lnTo>
                      <a:pt x="28" y="0"/>
                    </a:lnTo>
                    <a:lnTo>
                      <a:pt x="129" y="28"/>
                    </a:lnTo>
                    <a:lnTo>
                      <a:pt x="112" y="89"/>
                    </a:lnTo>
                    <a:lnTo>
                      <a:pt x="0" y="38"/>
                    </a:lnTo>
                    <a:close/>
                  </a:path>
                </a:pathLst>
              </a:custGeom>
              <a:solidFill>
                <a:srgbClr val="B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51" name="Freeform 39"/>
              <p:cNvSpPr>
                <a:spLocks/>
              </p:cNvSpPr>
              <p:nvPr/>
            </p:nvSpPr>
            <p:spPr bwMode="auto">
              <a:xfrm>
                <a:off x="3121" y="1752"/>
                <a:ext cx="26" cy="20"/>
              </a:xfrm>
              <a:custGeom>
                <a:avLst/>
                <a:gdLst>
                  <a:gd name="T0" fmla="*/ 0 w 112"/>
                  <a:gd name="T1" fmla="*/ 0 h 62"/>
                  <a:gd name="T2" fmla="*/ 0 w 112"/>
                  <a:gd name="T3" fmla="*/ 0 h 62"/>
                  <a:gd name="T4" fmla="*/ 0 w 112"/>
                  <a:gd name="T5" fmla="*/ 0 h 62"/>
                  <a:gd name="T6" fmla="*/ 0 w 112"/>
                  <a:gd name="T7" fmla="*/ 0 h 62"/>
                  <a:gd name="T8" fmla="*/ 0 w 112"/>
                  <a:gd name="T9" fmla="*/ 0 h 62"/>
                  <a:gd name="T10" fmla="*/ 0 w 112"/>
                  <a:gd name="T11" fmla="*/ 0 h 62"/>
                  <a:gd name="T12" fmla="*/ 0 w 112"/>
                  <a:gd name="T13" fmla="*/ 0 h 62"/>
                  <a:gd name="T14" fmla="*/ 0 w 112"/>
                  <a:gd name="T15" fmla="*/ 0 h 62"/>
                  <a:gd name="T16" fmla="*/ 0 w 112"/>
                  <a:gd name="T17" fmla="*/ 0 h 62"/>
                  <a:gd name="T18" fmla="*/ 0 w 112"/>
                  <a:gd name="T19" fmla="*/ 0 h 62"/>
                  <a:gd name="T20" fmla="*/ 0 w 112"/>
                  <a:gd name="T21" fmla="*/ 0 h 62"/>
                  <a:gd name="T22" fmla="*/ 0 w 112"/>
                  <a:gd name="T23" fmla="*/ 0 h 62"/>
                  <a:gd name="T24" fmla="*/ 0 w 112"/>
                  <a:gd name="T25" fmla="*/ 0 h 62"/>
                  <a:gd name="T26" fmla="*/ 0 w 112"/>
                  <a:gd name="T27" fmla="*/ 0 h 62"/>
                  <a:gd name="T28" fmla="*/ 0 w 112"/>
                  <a:gd name="T29" fmla="*/ 0 h 62"/>
                  <a:gd name="T30" fmla="*/ 0 w 112"/>
                  <a:gd name="T31" fmla="*/ 0 h 62"/>
                  <a:gd name="T32" fmla="*/ 0 w 112"/>
                  <a:gd name="T33" fmla="*/ 0 h 62"/>
                  <a:gd name="T34" fmla="*/ 0 w 112"/>
                  <a:gd name="T35" fmla="*/ 0 h 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62"/>
                  <a:gd name="T56" fmla="*/ 112 w 112"/>
                  <a:gd name="T57" fmla="*/ 62 h 6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62">
                    <a:moveTo>
                      <a:pt x="0" y="30"/>
                    </a:moveTo>
                    <a:lnTo>
                      <a:pt x="29" y="0"/>
                    </a:lnTo>
                    <a:lnTo>
                      <a:pt x="30" y="0"/>
                    </a:lnTo>
                    <a:lnTo>
                      <a:pt x="38" y="0"/>
                    </a:lnTo>
                    <a:lnTo>
                      <a:pt x="48" y="0"/>
                    </a:lnTo>
                    <a:lnTo>
                      <a:pt x="59" y="4"/>
                    </a:lnTo>
                    <a:lnTo>
                      <a:pt x="70" y="7"/>
                    </a:lnTo>
                    <a:lnTo>
                      <a:pt x="84" y="13"/>
                    </a:lnTo>
                    <a:lnTo>
                      <a:pt x="93" y="19"/>
                    </a:lnTo>
                    <a:lnTo>
                      <a:pt x="101" y="26"/>
                    </a:lnTo>
                    <a:lnTo>
                      <a:pt x="105" y="32"/>
                    </a:lnTo>
                    <a:lnTo>
                      <a:pt x="108" y="40"/>
                    </a:lnTo>
                    <a:lnTo>
                      <a:pt x="108" y="45"/>
                    </a:lnTo>
                    <a:lnTo>
                      <a:pt x="110" y="51"/>
                    </a:lnTo>
                    <a:lnTo>
                      <a:pt x="110" y="59"/>
                    </a:lnTo>
                    <a:lnTo>
                      <a:pt x="112" y="62"/>
                    </a:lnTo>
                    <a:lnTo>
                      <a:pt x="0" y="30"/>
                    </a:lnTo>
                    <a:close/>
                  </a:path>
                </a:pathLst>
              </a:custGeom>
              <a:solidFill>
                <a:srgbClr val="D1D1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52" name="Freeform 40"/>
              <p:cNvSpPr>
                <a:spLocks/>
              </p:cNvSpPr>
              <p:nvPr/>
            </p:nvSpPr>
            <p:spPr bwMode="auto">
              <a:xfrm>
                <a:off x="2990" y="1709"/>
                <a:ext cx="47" cy="26"/>
              </a:xfrm>
              <a:custGeom>
                <a:avLst/>
                <a:gdLst>
                  <a:gd name="T0" fmla="*/ 0 w 175"/>
                  <a:gd name="T1" fmla="*/ 0 h 102"/>
                  <a:gd name="T2" fmla="*/ 0 w 175"/>
                  <a:gd name="T3" fmla="*/ 0 h 102"/>
                  <a:gd name="T4" fmla="*/ 0 w 175"/>
                  <a:gd name="T5" fmla="*/ 0 h 102"/>
                  <a:gd name="T6" fmla="*/ 0 w 175"/>
                  <a:gd name="T7" fmla="*/ 0 h 102"/>
                  <a:gd name="T8" fmla="*/ 0 w 175"/>
                  <a:gd name="T9" fmla="*/ 0 h 102"/>
                  <a:gd name="T10" fmla="*/ 0 w 175"/>
                  <a:gd name="T11" fmla="*/ 0 h 102"/>
                  <a:gd name="T12" fmla="*/ 0 w 175"/>
                  <a:gd name="T13" fmla="*/ 0 h 102"/>
                  <a:gd name="T14" fmla="*/ 0 w 175"/>
                  <a:gd name="T15" fmla="*/ 0 h 102"/>
                  <a:gd name="T16" fmla="*/ 0 w 175"/>
                  <a:gd name="T17" fmla="*/ 0 h 102"/>
                  <a:gd name="T18" fmla="*/ 0 w 175"/>
                  <a:gd name="T19" fmla="*/ 0 h 102"/>
                  <a:gd name="T20" fmla="*/ 0 w 175"/>
                  <a:gd name="T21" fmla="*/ 0 h 102"/>
                  <a:gd name="T22" fmla="*/ 0 w 175"/>
                  <a:gd name="T23" fmla="*/ 0 h 102"/>
                  <a:gd name="T24" fmla="*/ 0 w 175"/>
                  <a:gd name="T25" fmla="*/ 0 h 102"/>
                  <a:gd name="T26" fmla="*/ 0 w 175"/>
                  <a:gd name="T27" fmla="*/ 0 h 102"/>
                  <a:gd name="T28" fmla="*/ 0 w 175"/>
                  <a:gd name="T29" fmla="*/ 0 h 102"/>
                  <a:gd name="T30" fmla="*/ 0 w 175"/>
                  <a:gd name="T31" fmla="*/ 0 h 102"/>
                  <a:gd name="T32" fmla="*/ 0 w 175"/>
                  <a:gd name="T33" fmla="*/ 0 h 102"/>
                  <a:gd name="T34" fmla="*/ 0 w 175"/>
                  <a:gd name="T35" fmla="*/ 0 h 102"/>
                  <a:gd name="T36" fmla="*/ 0 w 175"/>
                  <a:gd name="T37" fmla="*/ 0 h 102"/>
                  <a:gd name="T38" fmla="*/ 0 w 175"/>
                  <a:gd name="T39" fmla="*/ 0 h 10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5"/>
                  <a:gd name="T61" fmla="*/ 0 h 102"/>
                  <a:gd name="T62" fmla="*/ 175 w 175"/>
                  <a:gd name="T63" fmla="*/ 102 h 10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5" h="102">
                    <a:moveTo>
                      <a:pt x="0" y="28"/>
                    </a:moveTo>
                    <a:lnTo>
                      <a:pt x="38" y="0"/>
                    </a:lnTo>
                    <a:lnTo>
                      <a:pt x="41" y="0"/>
                    </a:lnTo>
                    <a:lnTo>
                      <a:pt x="49" y="1"/>
                    </a:lnTo>
                    <a:lnTo>
                      <a:pt x="57" y="5"/>
                    </a:lnTo>
                    <a:lnTo>
                      <a:pt x="68" y="7"/>
                    </a:lnTo>
                    <a:lnTo>
                      <a:pt x="79" y="13"/>
                    </a:lnTo>
                    <a:lnTo>
                      <a:pt x="93" y="19"/>
                    </a:lnTo>
                    <a:lnTo>
                      <a:pt x="106" y="28"/>
                    </a:lnTo>
                    <a:lnTo>
                      <a:pt x="118" y="38"/>
                    </a:lnTo>
                    <a:lnTo>
                      <a:pt x="129" y="51"/>
                    </a:lnTo>
                    <a:lnTo>
                      <a:pt x="140" y="62"/>
                    </a:lnTo>
                    <a:lnTo>
                      <a:pt x="152" y="74"/>
                    </a:lnTo>
                    <a:lnTo>
                      <a:pt x="159" y="85"/>
                    </a:lnTo>
                    <a:lnTo>
                      <a:pt x="167" y="95"/>
                    </a:lnTo>
                    <a:lnTo>
                      <a:pt x="171" y="100"/>
                    </a:lnTo>
                    <a:lnTo>
                      <a:pt x="175" y="102"/>
                    </a:lnTo>
                    <a:lnTo>
                      <a:pt x="38" y="81"/>
                    </a:lnTo>
                    <a:lnTo>
                      <a:pt x="0" y="28"/>
                    </a:lnTo>
                    <a:close/>
                  </a:path>
                </a:pathLst>
              </a:custGeom>
              <a:solidFill>
                <a:srgbClr val="D1D1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53" name="Freeform 41"/>
              <p:cNvSpPr>
                <a:spLocks/>
              </p:cNvSpPr>
              <p:nvPr/>
            </p:nvSpPr>
            <p:spPr bwMode="auto">
              <a:xfrm>
                <a:off x="2955" y="1714"/>
                <a:ext cx="201" cy="105"/>
              </a:xfrm>
              <a:custGeom>
                <a:avLst/>
                <a:gdLst>
                  <a:gd name="T0" fmla="*/ 0 w 746"/>
                  <a:gd name="T1" fmla="*/ 0 h 412"/>
                  <a:gd name="T2" fmla="*/ 0 w 746"/>
                  <a:gd name="T3" fmla="*/ 0 h 412"/>
                  <a:gd name="T4" fmla="*/ 0 w 746"/>
                  <a:gd name="T5" fmla="*/ 0 h 412"/>
                  <a:gd name="T6" fmla="*/ 0 w 746"/>
                  <a:gd name="T7" fmla="*/ 0 h 412"/>
                  <a:gd name="T8" fmla="*/ 1 w 746"/>
                  <a:gd name="T9" fmla="*/ 0 h 412"/>
                  <a:gd name="T10" fmla="*/ 1 w 746"/>
                  <a:gd name="T11" fmla="*/ 0 h 412"/>
                  <a:gd name="T12" fmla="*/ 1 w 746"/>
                  <a:gd name="T13" fmla="*/ 0 h 412"/>
                  <a:gd name="T14" fmla="*/ 1 w 746"/>
                  <a:gd name="T15" fmla="*/ 0 h 412"/>
                  <a:gd name="T16" fmla="*/ 1 w 746"/>
                  <a:gd name="T17" fmla="*/ 0 h 412"/>
                  <a:gd name="T18" fmla="*/ 1 w 746"/>
                  <a:gd name="T19" fmla="*/ 0 h 412"/>
                  <a:gd name="T20" fmla="*/ 1 w 746"/>
                  <a:gd name="T21" fmla="*/ 0 h 412"/>
                  <a:gd name="T22" fmla="*/ 1 w 746"/>
                  <a:gd name="T23" fmla="*/ 0 h 412"/>
                  <a:gd name="T24" fmla="*/ 1 w 746"/>
                  <a:gd name="T25" fmla="*/ 0 h 412"/>
                  <a:gd name="T26" fmla="*/ 1 w 746"/>
                  <a:gd name="T27" fmla="*/ 0 h 412"/>
                  <a:gd name="T28" fmla="*/ 1 w 746"/>
                  <a:gd name="T29" fmla="*/ 0 h 412"/>
                  <a:gd name="T30" fmla="*/ 1 w 746"/>
                  <a:gd name="T31" fmla="*/ 0 h 412"/>
                  <a:gd name="T32" fmla="*/ 1 w 746"/>
                  <a:gd name="T33" fmla="*/ 0 h 412"/>
                  <a:gd name="T34" fmla="*/ 1 w 746"/>
                  <a:gd name="T35" fmla="*/ 0 h 412"/>
                  <a:gd name="T36" fmla="*/ 1 w 746"/>
                  <a:gd name="T37" fmla="*/ 0 h 412"/>
                  <a:gd name="T38" fmla="*/ 1 w 746"/>
                  <a:gd name="T39" fmla="*/ 0 h 412"/>
                  <a:gd name="T40" fmla="*/ 1 w 746"/>
                  <a:gd name="T41" fmla="*/ 0 h 412"/>
                  <a:gd name="T42" fmla="*/ 1 w 746"/>
                  <a:gd name="T43" fmla="*/ 0 h 412"/>
                  <a:gd name="T44" fmla="*/ 1 w 746"/>
                  <a:gd name="T45" fmla="*/ 0 h 412"/>
                  <a:gd name="T46" fmla="*/ 1 w 746"/>
                  <a:gd name="T47" fmla="*/ 0 h 412"/>
                  <a:gd name="T48" fmla="*/ 1 w 746"/>
                  <a:gd name="T49" fmla="*/ 0 h 412"/>
                  <a:gd name="T50" fmla="*/ 1 w 746"/>
                  <a:gd name="T51" fmla="*/ 0 h 412"/>
                  <a:gd name="T52" fmla="*/ 1 w 746"/>
                  <a:gd name="T53" fmla="*/ 0 h 412"/>
                  <a:gd name="T54" fmla="*/ 1 w 746"/>
                  <a:gd name="T55" fmla="*/ 0 h 412"/>
                  <a:gd name="T56" fmla="*/ 1 w 746"/>
                  <a:gd name="T57" fmla="*/ 0 h 412"/>
                  <a:gd name="T58" fmla="*/ 1 w 746"/>
                  <a:gd name="T59" fmla="*/ 0 h 412"/>
                  <a:gd name="T60" fmla="*/ 1 w 746"/>
                  <a:gd name="T61" fmla="*/ 0 h 412"/>
                  <a:gd name="T62" fmla="*/ 1 w 746"/>
                  <a:gd name="T63" fmla="*/ 0 h 412"/>
                  <a:gd name="T64" fmla="*/ 1 w 746"/>
                  <a:gd name="T65" fmla="*/ 0 h 412"/>
                  <a:gd name="T66" fmla="*/ 1 w 746"/>
                  <a:gd name="T67" fmla="*/ 0 h 412"/>
                  <a:gd name="T68" fmla="*/ 1 w 746"/>
                  <a:gd name="T69" fmla="*/ 0 h 412"/>
                  <a:gd name="T70" fmla="*/ 1 w 746"/>
                  <a:gd name="T71" fmla="*/ 0 h 412"/>
                  <a:gd name="T72" fmla="*/ 1 w 746"/>
                  <a:gd name="T73" fmla="*/ 0 h 412"/>
                  <a:gd name="T74" fmla="*/ 1 w 746"/>
                  <a:gd name="T75" fmla="*/ 0 h 412"/>
                  <a:gd name="T76" fmla="*/ 1 w 746"/>
                  <a:gd name="T77" fmla="*/ 0 h 412"/>
                  <a:gd name="T78" fmla="*/ 1 w 746"/>
                  <a:gd name="T79" fmla="*/ 0 h 412"/>
                  <a:gd name="T80" fmla="*/ 1 w 746"/>
                  <a:gd name="T81" fmla="*/ 0 h 412"/>
                  <a:gd name="T82" fmla="*/ 1 w 746"/>
                  <a:gd name="T83" fmla="*/ 0 h 412"/>
                  <a:gd name="T84" fmla="*/ 1 w 746"/>
                  <a:gd name="T85" fmla="*/ 0 h 412"/>
                  <a:gd name="T86" fmla="*/ 1 w 746"/>
                  <a:gd name="T87" fmla="*/ 0 h 412"/>
                  <a:gd name="T88" fmla="*/ 1 w 746"/>
                  <a:gd name="T89" fmla="*/ 0 h 412"/>
                  <a:gd name="T90" fmla="*/ 1 w 746"/>
                  <a:gd name="T91" fmla="*/ 0 h 412"/>
                  <a:gd name="T92" fmla="*/ 1 w 746"/>
                  <a:gd name="T93" fmla="*/ 1 h 412"/>
                  <a:gd name="T94" fmla="*/ 1 w 746"/>
                  <a:gd name="T95" fmla="*/ 1 h 412"/>
                  <a:gd name="T96" fmla="*/ 1 w 746"/>
                  <a:gd name="T97" fmla="*/ 1 h 412"/>
                  <a:gd name="T98" fmla="*/ 1 w 746"/>
                  <a:gd name="T99" fmla="*/ 1 h 412"/>
                  <a:gd name="T100" fmla="*/ 1 w 746"/>
                  <a:gd name="T101" fmla="*/ 1 h 412"/>
                  <a:gd name="T102" fmla="*/ 1 w 746"/>
                  <a:gd name="T103" fmla="*/ 1 h 412"/>
                  <a:gd name="T104" fmla="*/ 1 w 746"/>
                  <a:gd name="T105" fmla="*/ 1 h 412"/>
                  <a:gd name="T106" fmla="*/ 1 w 746"/>
                  <a:gd name="T107" fmla="*/ 1 h 412"/>
                  <a:gd name="T108" fmla="*/ 1 w 746"/>
                  <a:gd name="T109" fmla="*/ 1 h 412"/>
                  <a:gd name="T110" fmla="*/ 1 w 746"/>
                  <a:gd name="T111" fmla="*/ 1 h 412"/>
                  <a:gd name="T112" fmla="*/ 1 w 746"/>
                  <a:gd name="T113" fmla="*/ 1 h 412"/>
                  <a:gd name="T114" fmla="*/ 1 w 746"/>
                  <a:gd name="T115" fmla="*/ 1 h 412"/>
                  <a:gd name="T116" fmla="*/ 1 w 746"/>
                  <a:gd name="T117" fmla="*/ 1 h 412"/>
                  <a:gd name="T118" fmla="*/ 0 w 746"/>
                  <a:gd name="T119" fmla="*/ 0 h 412"/>
                  <a:gd name="T120" fmla="*/ 0 w 746"/>
                  <a:gd name="T121" fmla="*/ 0 h 412"/>
                  <a:gd name="T122" fmla="*/ 0 w 746"/>
                  <a:gd name="T123" fmla="*/ 0 h 41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46"/>
                  <a:gd name="T187" fmla="*/ 0 h 412"/>
                  <a:gd name="T188" fmla="*/ 746 w 746"/>
                  <a:gd name="T189" fmla="*/ 412 h 41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46" h="412">
                    <a:moveTo>
                      <a:pt x="0" y="119"/>
                    </a:moveTo>
                    <a:lnTo>
                      <a:pt x="139" y="0"/>
                    </a:lnTo>
                    <a:lnTo>
                      <a:pt x="230" y="28"/>
                    </a:lnTo>
                    <a:lnTo>
                      <a:pt x="267" y="64"/>
                    </a:lnTo>
                    <a:lnTo>
                      <a:pt x="382" y="91"/>
                    </a:lnTo>
                    <a:lnTo>
                      <a:pt x="525" y="233"/>
                    </a:lnTo>
                    <a:lnTo>
                      <a:pt x="525" y="231"/>
                    </a:lnTo>
                    <a:lnTo>
                      <a:pt x="529" y="230"/>
                    </a:lnTo>
                    <a:lnTo>
                      <a:pt x="533" y="226"/>
                    </a:lnTo>
                    <a:lnTo>
                      <a:pt x="540" y="224"/>
                    </a:lnTo>
                    <a:lnTo>
                      <a:pt x="546" y="218"/>
                    </a:lnTo>
                    <a:lnTo>
                      <a:pt x="555" y="212"/>
                    </a:lnTo>
                    <a:lnTo>
                      <a:pt x="565" y="209"/>
                    </a:lnTo>
                    <a:lnTo>
                      <a:pt x="574" y="205"/>
                    </a:lnTo>
                    <a:lnTo>
                      <a:pt x="584" y="197"/>
                    </a:lnTo>
                    <a:lnTo>
                      <a:pt x="593" y="193"/>
                    </a:lnTo>
                    <a:lnTo>
                      <a:pt x="603" y="188"/>
                    </a:lnTo>
                    <a:lnTo>
                      <a:pt x="614" y="184"/>
                    </a:lnTo>
                    <a:lnTo>
                      <a:pt x="622" y="178"/>
                    </a:lnTo>
                    <a:lnTo>
                      <a:pt x="630" y="174"/>
                    </a:lnTo>
                    <a:lnTo>
                      <a:pt x="635" y="171"/>
                    </a:lnTo>
                    <a:lnTo>
                      <a:pt x="641" y="171"/>
                    </a:lnTo>
                    <a:lnTo>
                      <a:pt x="647" y="169"/>
                    </a:lnTo>
                    <a:lnTo>
                      <a:pt x="658" y="169"/>
                    </a:lnTo>
                    <a:lnTo>
                      <a:pt x="670" y="171"/>
                    </a:lnTo>
                    <a:lnTo>
                      <a:pt x="683" y="174"/>
                    </a:lnTo>
                    <a:lnTo>
                      <a:pt x="692" y="178"/>
                    </a:lnTo>
                    <a:lnTo>
                      <a:pt x="702" y="182"/>
                    </a:lnTo>
                    <a:lnTo>
                      <a:pt x="709" y="184"/>
                    </a:lnTo>
                    <a:lnTo>
                      <a:pt x="711" y="186"/>
                    </a:lnTo>
                    <a:lnTo>
                      <a:pt x="746" y="209"/>
                    </a:lnTo>
                    <a:lnTo>
                      <a:pt x="746" y="216"/>
                    </a:lnTo>
                    <a:lnTo>
                      <a:pt x="744" y="226"/>
                    </a:lnTo>
                    <a:lnTo>
                      <a:pt x="742" y="237"/>
                    </a:lnTo>
                    <a:lnTo>
                      <a:pt x="740" y="245"/>
                    </a:lnTo>
                    <a:lnTo>
                      <a:pt x="736" y="252"/>
                    </a:lnTo>
                    <a:lnTo>
                      <a:pt x="732" y="260"/>
                    </a:lnTo>
                    <a:lnTo>
                      <a:pt x="730" y="270"/>
                    </a:lnTo>
                    <a:lnTo>
                      <a:pt x="723" y="277"/>
                    </a:lnTo>
                    <a:lnTo>
                      <a:pt x="719" y="287"/>
                    </a:lnTo>
                    <a:lnTo>
                      <a:pt x="711" y="296"/>
                    </a:lnTo>
                    <a:lnTo>
                      <a:pt x="704" y="308"/>
                    </a:lnTo>
                    <a:lnTo>
                      <a:pt x="692" y="315"/>
                    </a:lnTo>
                    <a:lnTo>
                      <a:pt x="683" y="325"/>
                    </a:lnTo>
                    <a:lnTo>
                      <a:pt x="670" y="332"/>
                    </a:lnTo>
                    <a:lnTo>
                      <a:pt x="658" y="344"/>
                    </a:lnTo>
                    <a:lnTo>
                      <a:pt x="643" y="351"/>
                    </a:lnTo>
                    <a:lnTo>
                      <a:pt x="632" y="361"/>
                    </a:lnTo>
                    <a:lnTo>
                      <a:pt x="618" y="368"/>
                    </a:lnTo>
                    <a:lnTo>
                      <a:pt x="607" y="378"/>
                    </a:lnTo>
                    <a:lnTo>
                      <a:pt x="593" y="384"/>
                    </a:lnTo>
                    <a:lnTo>
                      <a:pt x="584" y="391"/>
                    </a:lnTo>
                    <a:lnTo>
                      <a:pt x="574" y="395"/>
                    </a:lnTo>
                    <a:lnTo>
                      <a:pt x="567" y="401"/>
                    </a:lnTo>
                    <a:lnTo>
                      <a:pt x="557" y="405"/>
                    </a:lnTo>
                    <a:lnTo>
                      <a:pt x="554" y="408"/>
                    </a:lnTo>
                    <a:lnTo>
                      <a:pt x="550" y="410"/>
                    </a:lnTo>
                    <a:lnTo>
                      <a:pt x="550" y="412"/>
                    </a:lnTo>
                    <a:lnTo>
                      <a:pt x="63" y="239"/>
                    </a:lnTo>
                    <a:lnTo>
                      <a:pt x="0" y="119"/>
                    </a:lnTo>
                    <a:close/>
                  </a:path>
                </a:pathLst>
              </a:custGeom>
              <a:solidFill>
                <a:srgbClr val="8A99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54" name="Freeform 42"/>
              <p:cNvSpPr>
                <a:spLocks/>
              </p:cNvSpPr>
              <p:nvPr/>
            </p:nvSpPr>
            <p:spPr bwMode="auto">
              <a:xfrm>
                <a:off x="3026" y="1834"/>
                <a:ext cx="143" cy="60"/>
              </a:xfrm>
              <a:custGeom>
                <a:avLst/>
                <a:gdLst>
                  <a:gd name="T0" fmla="*/ 0 w 528"/>
                  <a:gd name="T1" fmla="*/ 0 h 221"/>
                  <a:gd name="T2" fmla="*/ 0 w 528"/>
                  <a:gd name="T3" fmla="*/ 0 h 221"/>
                  <a:gd name="T4" fmla="*/ 0 w 528"/>
                  <a:gd name="T5" fmla="*/ 0 h 221"/>
                  <a:gd name="T6" fmla="*/ 0 w 528"/>
                  <a:gd name="T7" fmla="*/ 0 h 221"/>
                  <a:gd name="T8" fmla="*/ 0 w 528"/>
                  <a:gd name="T9" fmla="*/ 0 h 221"/>
                  <a:gd name="T10" fmla="*/ 0 w 528"/>
                  <a:gd name="T11" fmla="*/ 0 h 221"/>
                  <a:gd name="T12" fmla="*/ 0 w 528"/>
                  <a:gd name="T13" fmla="*/ 0 h 221"/>
                  <a:gd name="T14" fmla="*/ 0 w 528"/>
                  <a:gd name="T15" fmla="*/ 0 h 221"/>
                  <a:gd name="T16" fmla="*/ 0 w 528"/>
                  <a:gd name="T17" fmla="*/ 0 h 221"/>
                  <a:gd name="T18" fmla="*/ 0 w 528"/>
                  <a:gd name="T19" fmla="*/ 0 h 221"/>
                  <a:gd name="T20" fmla="*/ 0 w 528"/>
                  <a:gd name="T21" fmla="*/ 0 h 221"/>
                  <a:gd name="T22" fmla="*/ 0 w 528"/>
                  <a:gd name="T23" fmla="*/ 0 h 221"/>
                  <a:gd name="T24" fmla="*/ 1 w 528"/>
                  <a:gd name="T25" fmla="*/ 0 h 221"/>
                  <a:gd name="T26" fmla="*/ 1 w 528"/>
                  <a:gd name="T27" fmla="*/ 0 h 221"/>
                  <a:gd name="T28" fmla="*/ 1 w 528"/>
                  <a:gd name="T29" fmla="*/ 0 h 221"/>
                  <a:gd name="T30" fmla="*/ 1 w 528"/>
                  <a:gd name="T31" fmla="*/ 0 h 221"/>
                  <a:gd name="T32" fmla="*/ 1 w 528"/>
                  <a:gd name="T33" fmla="*/ 0 h 221"/>
                  <a:gd name="T34" fmla="*/ 1 w 528"/>
                  <a:gd name="T35" fmla="*/ 0 h 221"/>
                  <a:gd name="T36" fmla="*/ 1 w 528"/>
                  <a:gd name="T37" fmla="*/ 0 h 221"/>
                  <a:gd name="T38" fmla="*/ 1 w 528"/>
                  <a:gd name="T39" fmla="*/ 0 h 221"/>
                  <a:gd name="T40" fmla="*/ 1 w 528"/>
                  <a:gd name="T41" fmla="*/ 0 h 221"/>
                  <a:gd name="T42" fmla="*/ 1 w 528"/>
                  <a:gd name="T43" fmla="*/ 0 h 221"/>
                  <a:gd name="T44" fmla="*/ 1 w 528"/>
                  <a:gd name="T45" fmla="*/ 0 h 221"/>
                  <a:gd name="T46" fmla="*/ 1 w 528"/>
                  <a:gd name="T47" fmla="*/ 0 h 221"/>
                  <a:gd name="T48" fmla="*/ 1 w 528"/>
                  <a:gd name="T49" fmla="*/ 0 h 221"/>
                  <a:gd name="T50" fmla="*/ 1 w 528"/>
                  <a:gd name="T51" fmla="*/ 0 h 221"/>
                  <a:gd name="T52" fmla="*/ 1 w 528"/>
                  <a:gd name="T53" fmla="*/ 0 h 221"/>
                  <a:gd name="T54" fmla="*/ 1 w 528"/>
                  <a:gd name="T55" fmla="*/ 0 h 221"/>
                  <a:gd name="T56" fmla="*/ 1 w 528"/>
                  <a:gd name="T57" fmla="*/ 0 h 221"/>
                  <a:gd name="T58" fmla="*/ 1 w 528"/>
                  <a:gd name="T59" fmla="*/ 0 h 221"/>
                  <a:gd name="T60" fmla="*/ 1 w 528"/>
                  <a:gd name="T61" fmla="*/ 0 h 221"/>
                  <a:gd name="T62" fmla="*/ 1 w 528"/>
                  <a:gd name="T63" fmla="*/ 0 h 221"/>
                  <a:gd name="T64" fmla="*/ 1 w 528"/>
                  <a:gd name="T65" fmla="*/ 0 h 221"/>
                  <a:gd name="T66" fmla="*/ 0 w 528"/>
                  <a:gd name="T67" fmla="*/ 0 h 221"/>
                  <a:gd name="T68" fmla="*/ 0 w 528"/>
                  <a:gd name="T69" fmla="*/ 0 h 221"/>
                  <a:gd name="T70" fmla="*/ 0 w 528"/>
                  <a:gd name="T71" fmla="*/ 0 h 221"/>
                  <a:gd name="T72" fmla="*/ 0 w 528"/>
                  <a:gd name="T73" fmla="*/ 0 h 221"/>
                  <a:gd name="T74" fmla="*/ 0 w 528"/>
                  <a:gd name="T75" fmla="*/ 0 h 221"/>
                  <a:gd name="T76" fmla="*/ 0 w 528"/>
                  <a:gd name="T77" fmla="*/ 0 h 221"/>
                  <a:gd name="T78" fmla="*/ 0 w 528"/>
                  <a:gd name="T79" fmla="*/ 0 h 221"/>
                  <a:gd name="T80" fmla="*/ 0 w 528"/>
                  <a:gd name="T81" fmla="*/ 0 h 221"/>
                  <a:gd name="T82" fmla="*/ 0 w 528"/>
                  <a:gd name="T83" fmla="*/ 0 h 221"/>
                  <a:gd name="T84" fmla="*/ 0 w 528"/>
                  <a:gd name="T85" fmla="*/ 0 h 221"/>
                  <a:gd name="T86" fmla="*/ 0 w 528"/>
                  <a:gd name="T87" fmla="*/ 0 h 221"/>
                  <a:gd name="T88" fmla="*/ 0 w 528"/>
                  <a:gd name="T89" fmla="*/ 0 h 221"/>
                  <a:gd name="T90" fmla="*/ 0 w 528"/>
                  <a:gd name="T91" fmla="*/ 0 h 221"/>
                  <a:gd name="T92" fmla="*/ 0 w 528"/>
                  <a:gd name="T93" fmla="*/ 0 h 221"/>
                  <a:gd name="T94" fmla="*/ 0 w 528"/>
                  <a:gd name="T95" fmla="*/ 0 h 221"/>
                  <a:gd name="T96" fmla="*/ 0 w 528"/>
                  <a:gd name="T97" fmla="*/ 0 h 221"/>
                  <a:gd name="T98" fmla="*/ 0 w 528"/>
                  <a:gd name="T99" fmla="*/ 0 h 221"/>
                  <a:gd name="T100" fmla="*/ 0 w 528"/>
                  <a:gd name="T101" fmla="*/ 0 h 22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28"/>
                  <a:gd name="T154" fmla="*/ 0 h 221"/>
                  <a:gd name="T155" fmla="*/ 528 w 528"/>
                  <a:gd name="T156" fmla="*/ 221 h 22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28" h="221">
                    <a:moveTo>
                      <a:pt x="21" y="2"/>
                    </a:moveTo>
                    <a:lnTo>
                      <a:pt x="186" y="36"/>
                    </a:lnTo>
                    <a:lnTo>
                      <a:pt x="230" y="84"/>
                    </a:lnTo>
                    <a:lnTo>
                      <a:pt x="234" y="112"/>
                    </a:lnTo>
                    <a:lnTo>
                      <a:pt x="234" y="110"/>
                    </a:lnTo>
                    <a:lnTo>
                      <a:pt x="237" y="110"/>
                    </a:lnTo>
                    <a:lnTo>
                      <a:pt x="243" y="110"/>
                    </a:lnTo>
                    <a:lnTo>
                      <a:pt x="253" y="110"/>
                    </a:lnTo>
                    <a:lnTo>
                      <a:pt x="262" y="110"/>
                    </a:lnTo>
                    <a:lnTo>
                      <a:pt x="273" y="110"/>
                    </a:lnTo>
                    <a:lnTo>
                      <a:pt x="287" y="110"/>
                    </a:lnTo>
                    <a:lnTo>
                      <a:pt x="302" y="112"/>
                    </a:lnTo>
                    <a:lnTo>
                      <a:pt x="315" y="112"/>
                    </a:lnTo>
                    <a:lnTo>
                      <a:pt x="330" y="112"/>
                    </a:lnTo>
                    <a:lnTo>
                      <a:pt x="348" y="112"/>
                    </a:lnTo>
                    <a:lnTo>
                      <a:pt x="363" y="116"/>
                    </a:lnTo>
                    <a:lnTo>
                      <a:pt x="380" y="118"/>
                    </a:lnTo>
                    <a:lnTo>
                      <a:pt x="395" y="122"/>
                    </a:lnTo>
                    <a:lnTo>
                      <a:pt x="410" y="126"/>
                    </a:lnTo>
                    <a:lnTo>
                      <a:pt x="426" y="131"/>
                    </a:lnTo>
                    <a:lnTo>
                      <a:pt x="437" y="135"/>
                    </a:lnTo>
                    <a:lnTo>
                      <a:pt x="450" y="141"/>
                    </a:lnTo>
                    <a:lnTo>
                      <a:pt x="460" y="145"/>
                    </a:lnTo>
                    <a:lnTo>
                      <a:pt x="473" y="152"/>
                    </a:lnTo>
                    <a:lnTo>
                      <a:pt x="481" y="158"/>
                    </a:lnTo>
                    <a:lnTo>
                      <a:pt x="488" y="164"/>
                    </a:lnTo>
                    <a:lnTo>
                      <a:pt x="496" y="169"/>
                    </a:lnTo>
                    <a:lnTo>
                      <a:pt x="503" y="177"/>
                    </a:lnTo>
                    <a:lnTo>
                      <a:pt x="513" y="187"/>
                    </a:lnTo>
                    <a:lnTo>
                      <a:pt x="521" y="196"/>
                    </a:lnTo>
                    <a:lnTo>
                      <a:pt x="524" y="202"/>
                    </a:lnTo>
                    <a:lnTo>
                      <a:pt x="528" y="206"/>
                    </a:lnTo>
                    <a:lnTo>
                      <a:pt x="429" y="177"/>
                    </a:lnTo>
                    <a:lnTo>
                      <a:pt x="68" y="221"/>
                    </a:lnTo>
                    <a:lnTo>
                      <a:pt x="64" y="217"/>
                    </a:lnTo>
                    <a:lnTo>
                      <a:pt x="62" y="209"/>
                    </a:lnTo>
                    <a:lnTo>
                      <a:pt x="57" y="198"/>
                    </a:lnTo>
                    <a:lnTo>
                      <a:pt x="51" y="185"/>
                    </a:lnTo>
                    <a:lnTo>
                      <a:pt x="42" y="166"/>
                    </a:lnTo>
                    <a:lnTo>
                      <a:pt x="34" y="147"/>
                    </a:lnTo>
                    <a:lnTo>
                      <a:pt x="26" y="126"/>
                    </a:lnTo>
                    <a:lnTo>
                      <a:pt x="19" y="105"/>
                    </a:lnTo>
                    <a:lnTo>
                      <a:pt x="11" y="84"/>
                    </a:lnTo>
                    <a:lnTo>
                      <a:pt x="5" y="63"/>
                    </a:lnTo>
                    <a:lnTo>
                      <a:pt x="0" y="44"/>
                    </a:lnTo>
                    <a:lnTo>
                      <a:pt x="0" y="31"/>
                    </a:lnTo>
                    <a:lnTo>
                      <a:pt x="0" y="15"/>
                    </a:lnTo>
                    <a:lnTo>
                      <a:pt x="4" y="6"/>
                    </a:lnTo>
                    <a:lnTo>
                      <a:pt x="9" y="0"/>
                    </a:lnTo>
                    <a:lnTo>
                      <a:pt x="21" y="2"/>
                    </a:lnTo>
                    <a:close/>
                  </a:path>
                </a:pathLst>
              </a:custGeom>
              <a:solidFill>
                <a:srgbClr val="78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55" name="Freeform 43"/>
              <p:cNvSpPr>
                <a:spLocks/>
              </p:cNvSpPr>
              <p:nvPr/>
            </p:nvSpPr>
            <p:spPr bwMode="auto">
              <a:xfrm>
                <a:off x="3121" y="1923"/>
                <a:ext cx="54" cy="62"/>
              </a:xfrm>
              <a:custGeom>
                <a:avLst/>
                <a:gdLst>
                  <a:gd name="T0" fmla="*/ 0 w 198"/>
                  <a:gd name="T1" fmla="*/ 0 h 257"/>
                  <a:gd name="T2" fmla="*/ 0 w 198"/>
                  <a:gd name="T3" fmla="*/ 0 h 257"/>
                  <a:gd name="T4" fmla="*/ 0 w 198"/>
                  <a:gd name="T5" fmla="*/ 0 h 257"/>
                  <a:gd name="T6" fmla="*/ 0 w 198"/>
                  <a:gd name="T7" fmla="*/ 0 h 257"/>
                  <a:gd name="T8" fmla="*/ 0 w 198"/>
                  <a:gd name="T9" fmla="*/ 0 h 257"/>
                  <a:gd name="T10" fmla="*/ 0 w 198"/>
                  <a:gd name="T11" fmla="*/ 0 h 257"/>
                  <a:gd name="T12" fmla="*/ 0 w 198"/>
                  <a:gd name="T13" fmla="*/ 0 h 257"/>
                  <a:gd name="T14" fmla="*/ 0 w 198"/>
                  <a:gd name="T15" fmla="*/ 0 h 257"/>
                  <a:gd name="T16" fmla="*/ 0 w 198"/>
                  <a:gd name="T17" fmla="*/ 0 h 257"/>
                  <a:gd name="T18" fmla="*/ 0 w 198"/>
                  <a:gd name="T19" fmla="*/ 0 h 257"/>
                  <a:gd name="T20" fmla="*/ 0 w 198"/>
                  <a:gd name="T21" fmla="*/ 0 h 257"/>
                  <a:gd name="T22" fmla="*/ 0 w 198"/>
                  <a:gd name="T23" fmla="*/ 0 h 257"/>
                  <a:gd name="T24" fmla="*/ 0 w 198"/>
                  <a:gd name="T25" fmla="*/ 0 h 257"/>
                  <a:gd name="T26" fmla="*/ 0 w 198"/>
                  <a:gd name="T27" fmla="*/ 0 h 257"/>
                  <a:gd name="T28" fmla="*/ 0 w 198"/>
                  <a:gd name="T29" fmla="*/ 0 h 257"/>
                  <a:gd name="T30" fmla="*/ 0 w 198"/>
                  <a:gd name="T31" fmla="*/ 0 h 257"/>
                  <a:gd name="T32" fmla="*/ 0 w 198"/>
                  <a:gd name="T33" fmla="*/ 0 h 257"/>
                  <a:gd name="T34" fmla="*/ 0 w 198"/>
                  <a:gd name="T35" fmla="*/ 0 h 257"/>
                  <a:gd name="T36" fmla="*/ 0 w 198"/>
                  <a:gd name="T37" fmla="*/ 0 h 257"/>
                  <a:gd name="T38" fmla="*/ 0 w 198"/>
                  <a:gd name="T39" fmla="*/ 0 h 257"/>
                  <a:gd name="T40" fmla="*/ 0 w 198"/>
                  <a:gd name="T41" fmla="*/ 0 h 257"/>
                  <a:gd name="T42" fmla="*/ 0 w 198"/>
                  <a:gd name="T43" fmla="*/ 0 h 257"/>
                  <a:gd name="T44" fmla="*/ 0 w 198"/>
                  <a:gd name="T45" fmla="*/ 0 h 257"/>
                  <a:gd name="T46" fmla="*/ 0 w 198"/>
                  <a:gd name="T47" fmla="*/ 0 h 257"/>
                  <a:gd name="T48" fmla="*/ 0 w 198"/>
                  <a:gd name="T49" fmla="*/ 0 h 257"/>
                  <a:gd name="T50" fmla="*/ 0 w 198"/>
                  <a:gd name="T51" fmla="*/ 0 h 257"/>
                  <a:gd name="T52" fmla="*/ 0 w 198"/>
                  <a:gd name="T53" fmla="*/ 0 h 25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98"/>
                  <a:gd name="T82" fmla="*/ 0 h 257"/>
                  <a:gd name="T83" fmla="*/ 198 w 198"/>
                  <a:gd name="T84" fmla="*/ 257 h 25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98" h="257">
                    <a:moveTo>
                      <a:pt x="179" y="0"/>
                    </a:moveTo>
                    <a:lnTo>
                      <a:pt x="198" y="177"/>
                    </a:lnTo>
                    <a:lnTo>
                      <a:pt x="194" y="179"/>
                    </a:lnTo>
                    <a:lnTo>
                      <a:pt x="183" y="187"/>
                    </a:lnTo>
                    <a:lnTo>
                      <a:pt x="175" y="190"/>
                    </a:lnTo>
                    <a:lnTo>
                      <a:pt x="170" y="196"/>
                    </a:lnTo>
                    <a:lnTo>
                      <a:pt x="160" y="200"/>
                    </a:lnTo>
                    <a:lnTo>
                      <a:pt x="151" y="207"/>
                    </a:lnTo>
                    <a:lnTo>
                      <a:pt x="139" y="211"/>
                    </a:lnTo>
                    <a:lnTo>
                      <a:pt x="130" y="219"/>
                    </a:lnTo>
                    <a:lnTo>
                      <a:pt x="118" y="225"/>
                    </a:lnTo>
                    <a:lnTo>
                      <a:pt x="109" y="232"/>
                    </a:lnTo>
                    <a:lnTo>
                      <a:pt x="97" y="236"/>
                    </a:lnTo>
                    <a:lnTo>
                      <a:pt x="88" y="242"/>
                    </a:lnTo>
                    <a:lnTo>
                      <a:pt x="78" y="246"/>
                    </a:lnTo>
                    <a:lnTo>
                      <a:pt x="71" y="251"/>
                    </a:lnTo>
                    <a:lnTo>
                      <a:pt x="61" y="251"/>
                    </a:lnTo>
                    <a:lnTo>
                      <a:pt x="54" y="255"/>
                    </a:lnTo>
                    <a:lnTo>
                      <a:pt x="46" y="257"/>
                    </a:lnTo>
                    <a:lnTo>
                      <a:pt x="40" y="257"/>
                    </a:lnTo>
                    <a:lnTo>
                      <a:pt x="31" y="257"/>
                    </a:lnTo>
                    <a:lnTo>
                      <a:pt x="25" y="257"/>
                    </a:lnTo>
                    <a:lnTo>
                      <a:pt x="16" y="251"/>
                    </a:lnTo>
                    <a:lnTo>
                      <a:pt x="14" y="251"/>
                    </a:lnTo>
                    <a:lnTo>
                      <a:pt x="0" y="6"/>
                    </a:lnTo>
                    <a:lnTo>
                      <a:pt x="179" y="0"/>
                    </a:lnTo>
                    <a:close/>
                  </a:path>
                </a:pathLst>
              </a:custGeom>
              <a:solidFill>
                <a:srgbClr val="78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56" name="Freeform 44"/>
              <p:cNvSpPr>
                <a:spLocks/>
              </p:cNvSpPr>
              <p:nvPr/>
            </p:nvSpPr>
            <p:spPr bwMode="auto">
              <a:xfrm>
                <a:off x="2795" y="1586"/>
                <a:ext cx="149" cy="165"/>
              </a:xfrm>
              <a:custGeom>
                <a:avLst/>
                <a:gdLst>
                  <a:gd name="T0" fmla="*/ 0 w 578"/>
                  <a:gd name="T1" fmla="*/ 0 h 649"/>
                  <a:gd name="T2" fmla="*/ 0 w 578"/>
                  <a:gd name="T3" fmla="*/ 0 h 649"/>
                  <a:gd name="T4" fmla="*/ 0 w 578"/>
                  <a:gd name="T5" fmla="*/ 0 h 649"/>
                  <a:gd name="T6" fmla="*/ 0 w 578"/>
                  <a:gd name="T7" fmla="*/ 0 h 649"/>
                  <a:gd name="T8" fmla="*/ 1 w 578"/>
                  <a:gd name="T9" fmla="*/ 0 h 649"/>
                  <a:gd name="T10" fmla="*/ 1 w 578"/>
                  <a:gd name="T11" fmla="*/ 0 h 649"/>
                  <a:gd name="T12" fmla="*/ 1 w 578"/>
                  <a:gd name="T13" fmla="*/ 0 h 649"/>
                  <a:gd name="T14" fmla="*/ 1 w 578"/>
                  <a:gd name="T15" fmla="*/ 0 h 649"/>
                  <a:gd name="T16" fmla="*/ 1 w 578"/>
                  <a:gd name="T17" fmla="*/ 0 h 649"/>
                  <a:gd name="T18" fmla="*/ 1 w 578"/>
                  <a:gd name="T19" fmla="*/ 0 h 649"/>
                  <a:gd name="T20" fmla="*/ 1 w 578"/>
                  <a:gd name="T21" fmla="*/ 0 h 649"/>
                  <a:gd name="T22" fmla="*/ 1 w 578"/>
                  <a:gd name="T23" fmla="*/ 0 h 649"/>
                  <a:gd name="T24" fmla="*/ 1 w 578"/>
                  <a:gd name="T25" fmla="*/ 0 h 649"/>
                  <a:gd name="T26" fmla="*/ 1 w 578"/>
                  <a:gd name="T27" fmla="*/ 0 h 649"/>
                  <a:gd name="T28" fmla="*/ 1 w 578"/>
                  <a:gd name="T29" fmla="*/ 0 h 649"/>
                  <a:gd name="T30" fmla="*/ 1 w 578"/>
                  <a:gd name="T31" fmla="*/ 0 h 649"/>
                  <a:gd name="T32" fmla="*/ 1 w 578"/>
                  <a:gd name="T33" fmla="*/ 0 h 649"/>
                  <a:gd name="T34" fmla="*/ 1 w 578"/>
                  <a:gd name="T35" fmla="*/ 0 h 649"/>
                  <a:gd name="T36" fmla="*/ 1 w 578"/>
                  <a:gd name="T37" fmla="*/ 0 h 649"/>
                  <a:gd name="T38" fmla="*/ 1 w 578"/>
                  <a:gd name="T39" fmla="*/ 0 h 649"/>
                  <a:gd name="T40" fmla="*/ 1 w 578"/>
                  <a:gd name="T41" fmla="*/ 0 h 649"/>
                  <a:gd name="T42" fmla="*/ 1 w 578"/>
                  <a:gd name="T43" fmla="*/ 0 h 649"/>
                  <a:gd name="T44" fmla="*/ 1 w 578"/>
                  <a:gd name="T45" fmla="*/ 0 h 649"/>
                  <a:gd name="T46" fmla="*/ 1 w 578"/>
                  <a:gd name="T47" fmla="*/ 0 h 649"/>
                  <a:gd name="T48" fmla="*/ 1 w 578"/>
                  <a:gd name="T49" fmla="*/ 0 h 649"/>
                  <a:gd name="T50" fmla="*/ 1 w 578"/>
                  <a:gd name="T51" fmla="*/ 0 h 649"/>
                  <a:gd name="T52" fmla="*/ 1 w 578"/>
                  <a:gd name="T53" fmla="*/ 0 h 649"/>
                  <a:gd name="T54" fmla="*/ 1 w 578"/>
                  <a:gd name="T55" fmla="*/ 1 h 649"/>
                  <a:gd name="T56" fmla="*/ 1 w 578"/>
                  <a:gd name="T57" fmla="*/ 1 h 649"/>
                  <a:gd name="T58" fmla="*/ 1 w 578"/>
                  <a:gd name="T59" fmla="*/ 1 h 649"/>
                  <a:gd name="T60" fmla="*/ 1 w 578"/>
                  <a:gd name="T61" fmla="*/ 1 h 649"/>
                  <a:gd name="T62" fmla="*/ 1 w 578"/>
                  <a:gd name="T63" fmla="*/ 1 h 649"/>
                  <a:gd name="T64" fmla="*/ 1 w 578"/>
                  <a:gd name="T65" fmla="*/ 1 h 649"/>
                  <a:gd name="T66" fmla="*/ 1 w 578"/>
                  <a:gd name="T67" fmla="*/ 1 h 649"/>
                  <a:gd name="T68" fmla="*/ 1 w 578"/>
                  <a:gd name="T69" fmla="*/ 1 h 649"/>
                  <a:gd name="T70" fmla="*/ 1 w 578"/>
                  <a:gd name="T71" fmla="*/ 1 h 649"/>
                  <a:gd name="T72" fmla="*/ 0 w 578"/>
                  <a:gd name="T73" fmla="*/ 1 h 649"/>
                  <a:gd name="T74" fmla="*/ 0 w 578"/>
                  <a:gd name="T75" fmla="*/ 1 h 649"/>
                  <a:gd name="T76" fmla="*/ 1 w 578"/>
                  <a:gd name="T77" fmla="*/ 1 h 649"/>
                  <a:gd name="T78" fmla="*/ 0 w 578"/>
                  <a:gd name="T79" fmla="*/ 1 h 649"/>
                  <a:gd name="T80" fmla="*/ 0 w 578"/>
                  <a:gd name="T81" fmla="*/ 0 h 649"/>
                  <a:gd name="T82" fmla="*/ 0 w 578"/>
                  <a:gd name="T83" fmla="*/ 0 h 64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78"/>
                  <a:gd name="T127" fmla="*/ 0 h 649"/>
                  <a:gd name="T128" fmla="*/ 578 w 578"/>
                  <a:gd name="T129" fmla="*/ 649 h 64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78" h="649">
                    <a:moveTo>
                      <a:pt x="0" y="101"/>
                    </a:moveTo>
                    <a:lnTo>
                      <a:pt x="78" y="0"/>
                    </a:lnTo>
                    <a:lnTo>
                      <a:pt x="135" y="27"/>
                    </a:lnTo>
                    <a:lnTo>
                      <a:pt x="240" y="94"/>
                    </a:lnTo>
                    <a:lnTo>
                      <a:pt x="340" y="198"/>
                    </a:lnTo>
                    <a:lnTo>
                      <a:pt x="388" y="219"/>
                    </a:lnTo>
                    <a:lnTo>
                      <a:pt x="464" y="69"/>
                    </a:lnTo>
                    <a:lnTo>
                      <a:pt x="578" y="130"/>
                    </a:lnTo>
                    <a:lnTo>
                      <a:pt x="576" y="133"/>
                    </a:lnTo>
                    <a:lnTo>
                      <a:pt x="574" y="141"/>
                    </a:lnTo>
                    <a:lnTo>
                      <a:pt x="572" y="147"/>
                    </a:lnTo>
                    <a:lnTo>
                      <a:pt x="570" y="156"/>
                    </a:lnTo>
                    <a:lnTo>
                      <a:pt x="569" y="164"/>
                    </a:lnTo>
                    <a:lnTo>
                      <a:pt x="567" y="175"/>
                    </a:lnTo>
                    <a:lnTo>
                      <a:pt x="563" y="185"/>
                    </a:lnTo>
                    <a:lnTo>
                      <a:pt x="559" y="196"/>
                    </a:lnTo>
                    <a:lnTo>
                      <a:pt x="555" y="208"/>
                    </a:lnTo>
                    <a:lnTo>
                      <a:pt x="553" y="221"/>
                    </a:lnTo>
                    <a:lnTo>
                      <a:pt x="548" y="232"/>
                    </a:lnTo>
                    <a:lnTo>
                      <a:pt x="544" y="248"/>
                    </a:lnTo>
                    <a:lnTo>
                      <a:pt x="538" y="259"/>
                    </a:lnTo>
                    <a:lnTo>
                      <a:pt x="534" y="274"/>
                    </a:lnTo>
                    <a:lnTo>
                      <a:pt x="527" y="286"/>
                    </a:lnTo>
                    <a:lnTo>
                      <a:pt x="519" y="299"/>
                    </a:lnTo>
                    <a:lnTo>
                      <a:pt x="512" y="312"/>
                    </a:lnTo>
                    <a:lnTo>
                      <a:pt x="506" y="325"/>
                    </a:lnTo>
                    <a:lnTo>
                      <a:pt x="498" y="337"/>
                    </a:lnTo>
                    <a:lnTo>
                      <a:pt x="491" y="350"/>
                    </a:lnTo>
                    <a:lnTo>
                      <a:pt x="483" y="362"/>
                    </a:lnTo>
                    <a:lnTo>
                      <a:pt x="475" y="373"/>
                    </a:lnTo>
                    <a:lnTo>
                      <a:pt x="468" y="383"/>
                    </a:lnTo>
                    <a:lnTo>
                      <a:pt x="462" y="392"/>
                    </a:lnTo>
                    <a:lnTo>
                      <a:pt x="454" y="400"/>
                    </a:lnTo>
                    <a:lnTo>
                      <a:pt x="451" y="407"/>
                    </a:lnTo>
                    <a:lnTo>
                      <a:pt x="443" y="417"/>
                    </a:lnTo>
                    <a:lnTo>
                      <a:pt x="443" y="421"/>
                    </a:lnTo>
                    <a:lnTo>
                      <a:pt x="291" y="413"/>
                    </a:lnTo>
                    <a:lnTo>
                      <a:pt x="257" y="531"/>
                    </a:lnTo>
                    <a:lnTo>
                      <a:pt x="454" y="618"/>
                    </a:lnTo>
                    <a:lnTo>
                      <a:pt x="105" y="649"/>
                    </a:lnTo>
                    <a:lnTo>
                      <a:pt x="0" y="101"/>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57" name="Freeform 45"/>
              <p:cNvSpPr>
                <a:spLocks/>
              </p:cNvSpPr>
              <p:nvPr/>
            </p:nvSpPr>
            <p:spPr bwMode="auto">
              <a:xfrm>
                <a:off x="2784" y="1590"/>
                <a:ext cx="133" cy="162"/>
              </a:xfrm>
              <a:custGeom>
                <a:avLst/>
                <a:gdLst>
                  <a:gd name="T0" fmla="*/ 0 w 492"/>
                  <a:gd name="T1" fmla="*/ 0 h 632"/>
                  <a:gd name="T2" fmla="*/ 0 w 492"/>
                  <a:gd name="T3" fmla="*/ 0 h 632"/>
                  <a:gd name="T4" fmla="*/ 0 w 492"/>
                  <a:gd name="T5" fmla="*/ 0 h 632"/>
                  <a:gd name="T6" fmla="*/ 0 w 492"/>
                  <a:gd name="T7" fmla="*/ 0 h 632"/>
                  <a:gd name="T8" fmla="*/ 0 w 492"/>
                  <a:gd name="T9" fmla="*/ 0 h 632"/>
                  <a:gd name="T10" fmla="*/ 0 w 492"/>
                  <a:gd name="T11" fmla="*/ 0 h 632"/>
                  <a:gd name="T12" fmla="*/ 0 w 492"/>
                  <a:gd name="T13" fmla="*/ 0 h 632"/>
                  <a:gd name="T14" fmla="*/ 0 w 492"/>
                  <a:gd name="T15" fmla="*/ 0 h 632"/>
                  <a:gd name="T16" fmla="*/ 1 w 492"/>
                  <a:gd name="T17" fmla="*/ 1 h 632"/>
                  <a:gd name="T18" fmla="*/ 1 w 492"/>
                  <a:gd name="T19" fmla="*/ 1 h 632"/>
                  <a:gd name="T20" fmla="*/ 1 w 492"/>
                  <a:gd name="T21" fmla="*/ 1 h 632"/>
                  <a:gd name="T22" fmla="*/ 1 w 492"/>
                  <a:gd name="T23" fmla="*/ 1 h 632"/>
                  <a:gd name="T24" fmla="*/ 1 w 492"/>
                  <a:gd name="T25" fmla="*/ 1 h 632"/>
                  <a:gd name="T26" fmla="*/ 1 w 492"/>
                  <a:gd name="T27" fmla="*/ 1 h 632"/>
                  <a:gd name="T28" fmla="*/ 0 w 492"/>
                  <a:gd name="T29" fmla="*/ 1 h 632"/>
                  <a:gd name="T30" fmla="*/ 0 w 492"/>
                  <a:gd name="T31" fmla="*/ 0 h 632"/>
                  <a:gd name="T32" fmla="*/ 0 w 492"/>
                  <a:gd name="T33" fmla="*/ 0 h 6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2"/>
                  <a:gd name="T52" fmla="*/ 0 h 632"/>
                  <a:gd name="T53" fmla="*/ 492 w 492"/>
                  <a:gd name="T54" fmla="*/ 632 h 6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2" h="632">
                    <a:moveTo>
                      <a:pt x="0" y="162"/>
                    </a:moveTo>
                    <a:lnTo>
                      <a:pt x="61" y="38"/>
                    </a:lnTo>
                    <a:lnTo>
                      <a:pt x="107" y="0"/>
                    </a:lnTo>
                    <a:lnTo>
                      <a:pt x="158" y="31"/>
                    </a:lnTo>
                    <a:lnTo>
                      <a:pt x="88" y="52"/>
                    </a:lnTo>
                    <a:lnTo>
                      <a:pt x="72" y="134"/>
                    </a:lnTo>
                    <a:lnTo>
                      <a:pt x="139" y="259"/>
                    </a:lnTo>
                    <a:lnTo>
                      <a:pt x="243" y="305"/>
                    </a:lnTo>
                    <a:lnTo>
                      <a:pt x="411" y="362"/>
                    </a:lnTo>
                    <a:lnTo>
                      <a:pt x="470" y="404"/>
                    </a:lnTo>
                    <a:lnTo>
                      <a:pt x="413" y="415"/>
                    </a:lnTo>
                    <a:lnTo>
                      <a:pt x="329" y="396"/>
                    </a:lnTo>
                    <a:lnTo>
                      <a:pt x="337" y="491"/>
                    </a:lnTo>
                    <a:lnTo>
                      <a:pt x="492" y="601"/>
                    </a:lnTo>
                    <a:lnTo>
                      <a:pt x="143" y="632"/>
                    </a:lnTo>
                    <a:lnTo>
                      <a:pt x="0" y="16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58" name="Freeform 46"/>
              <p:cNvSpPr>
                <a:spLocks/>
              </p:cNvSpPr>
              <p:nvPr/>
            </p:nvSpPr>
            <p:spPr bwMode="auto">
              <a:xfrm>
                <a:off x="2929" y="1714"/>
                <a:ext cx="192" cy="170"/>
              </a:xfrm>
              <a:custGeom>
                <a:avLst/>
                <a:gdLst>
                  <a:gd name="T0" fmla="*/ 0 w 697"/>
                  <a:gd name="T1" fmla="*/ 0 h 659"/>
                  <a:gd name="T2" fmla="*/ 0 w 697"/>
                  <a:gd name="T3" fmla="*/ 0 h 659"/>
                  <a:gd name="T4" fmla="*/ 0 w 697"/>
                  <a:gd name="T5" fmla="*/ 0 h 659"/>
                  <a:gd name="T6" fmla="*/ 0 w 697"/>
                  <a:gd name="T7" fmla="*/ 0 h 659"/>
                  <a:gd name="T8" fmla="*/ 0 w 697"/>
                  <a:gd name="T9" fmla="*/ 0 h 659"/>
                  <a:gd name="T10" fmla="*/ 0 w 697"/>
                  <a:gd name="T11" fmla="*/ 0 h 659"/>
                  <a:gd name="T12" fmla="*/ 0 w 697"/>
                  <a:gd name="T13" fmla="*/ 0 h 659"/>
                  <a:gd name="T14" fmla="*/ 1 w 697"/>
                  <a:gd name="T15" fmla="*/ 0 h 659"/>
                  <a:gd name="T16" fmla="*/ 1 w 697"/>
                  <a:gd name="T17" fmla="*/ 0 h 659"/>
                  <a:gd name="T18" fmla="*/ 1 w 697"/>
                  <a:gd name="T19" fmla="*/ 0 h 659"/>
                  <a:gd name="T20" fmla="*/ 1 w 697"/>
                  <a:gd name="T21" fmla="*/ 0 h 659"/>
                  <a:gd name="T22" fmla="*/ 1 w 697"/>
                  <a:gd name="T23" fmla="*/ 0 h 659"/>
                  <a:gd name="T24" fmla="*/ 1 w 697"/>
                  <a:gd name="T25" fmla="*/ 0 h 659"/>
                  <a:gd name="T26" fmla="*/ 1 w 697"/>
                  <a:gd name="T27" fmla="*/ 0 h 659"/>
                  <a:gd name="T28" fmla="*/ 1 w 697"/>
                  <a:gd name="T29" fmla="*/ 0 h 659"/>
                  <a:gd name="T30" fmla="*/ 1 w 697"/>
                  <a:gd name="T31" fmla="*/ 0 h 659"/>
                  <a:gd name="T32" fmla="*/ 1 w 697"/>
                  <a:gd name="T33" fmla="*/ 0 h 659"/>
                  <a:gd name="T34" fmla="*/ 1 w 697"/>
                  <a:gd name="T35" fmla="*/ 0 h 659"/>
                  <a:gd name="T36" fmla="*/ 1 w 697"/>
                  <a:gd name="T37" fmla="*/ 0 h 659"/>
                  <a:gd name="T38" fmla="*/ 1 w 697"/>
                  <a:gd name="T39" fmla="*/ 0 h 659"/>
                  <a:gd name="T40" fmla="*/ 1 w 697"/>
                  <a:gd name="T41" fmla="*/ 0 h 659"/>
                  <a:gd name="T42" fmla="*/ 1 w 697"/>
                  <a:gd name="T43" fmla="*/ 0 h 659"/>
                  <a:gd name="T44" fmla="*/ 1 w 697"/>
                  <a:gd name="T45" fmla="*/ 0 h 659"/>
                  <a:gd name="T46" fmla="*/ 1 w 697"/>
                  <a:gd name="T47" fmla="*/ 0 h 659"/>
                  <a:gd name="T48" fmla="*/ 1 w 697"/>
                  <a:gd name="T49" fmla="*/ 0 h 659"/>
                  <a:gd name="T50" fmla="*/ 1 w 697"/>
                  <a:gd name="T51" fmla="*/ 0 h 659"/>
                  <a:gd name="T52" fmla="*/ 1 w 697"/>
                  <a:gd name="T53" fmla="*/ 0 h 659"/>
                  <a:gd name="T54" fmla="*/ 1 w 697"/>
                  <a:gd name="T55" fmla="*/ 0 h 659"/>
                  <a:gd name="T56" fmla="*/ 1 w 697"/>
                  <a:gd name="T57" fmla="*/ 0 h 659"/>
                  <a:gd name="T58" fmla="*/ 1 w 697"/>
                  <a:gd name="T59" fmla="*/ 0 h 659"/>
                  <a:gd name="T60" fmla="*/ 1 w 697"/>
                  <a:gd name="T61" fmla="*/ 0 h 659"/>
                  <a:gd name="T62" fmla="*/ 1 w 697"/>
                  <a:gd name="T63" fmla="*/ 0 h 659"/>
                  <a:gd name="T64" fmla="*/ 1 w 697"/>
                  <a:gd name="T65" fmla="*/ 0 h 659"/>
                  <a:gd name="T66" fmla="*/ 1 w 697"/>
                  <a:gd name="T67" fmla="*/ 0 h 659"/>
                  <a:gd name="T68" fmla="*/ 1 w 697"/>
                  <a:gd name="T69" fmla="*/ 0 h 659"/>
                  <a:gd name="T70" fmla="*/ 1 w 697"/>
                  <a:gd name="T71" fmla="*/ 0 h 659"/>
                  <a:gd name="T72" fmla="*/ 1 w 697"/>
                  <a:gd name="T73" fmla="*/ 0 h 659"/>
                  <a:gd name="T74" fmla="*/ 1 w 697"/>
                  <a:gd name="T75" fmla="*/ 0 h 659"/>
                  <a:gd name="T76" fmla="*/ 1 w 697"/>
                  <a:gd name="T77" fmla="*/ 0 h 659"/>
                  <a:gd name="T78" fmla="*/ 1 w 697"/>
                  <a:gd name="T79" fmla="*/ 0 h 659"/>
                  <a:gd name="T80" fmla="*/ 1 w 697"/>
                  <a:gd name="T81" fmla="*/ 0 h 659"/>
                  <a:gd name="T82" fmla="*/ 1 w 697"/>
                  <a:gd name="T83" fmla="*/ 0 h 659"/>
                  <a:gd name="T84" fmla="*/ 1 w 697"/>
                  <a:gd name="T85" fmla="*/ 0 h 659"/>
                  <a:gd name="T86" fmla="*/ 1 w 697"/>
                  <a:gd name="T87" fmla="*/ 0 h 659"/>
                  <a:gd name="T88" fmla="*/ 1 w 697"/>
                  <a:gd name="T89" fmla="*/ 0 h 659"/>
                  <a:gd name="T90" fmla="*/ 1 w 697"/>
                  <a:gd name="T91" fmla="*/ 0 h 659"/>
                  <a:gd name="T92" fmla="*/ 1 w 697"/>
                  <a:gd name="T93" fmla="*/ 0 h 659"/>
                  <a:gd name="T94" fmla="*/ 1 w 697"/>
                  <a:gd name="T95" fmla="*/ 0 h 659"/>
                  <a:gd name="T96" fmla="*/ 1 w 697"/>
                  <a:gd name="T97" fmla="*/ 0 h 659"/>
                  <a:gd name="T98" fmla="*/ 1 w 697"/>
                  <a:gd name="T99" fmla="*/ 0 h 659"/>
                  <a:gd name="T100" fmla="*/ 1 w 697"/>
                  <a:gd name="T101" fmla="*/ 0 h 659"/>
                  <a:gd name="T102" fmla="*/ 1 w 697"/>
                  <a:gd name="T103" fmla="*/ 0 h 659"/>
                  <a:gd name="T104" fmla="*/ 1 w 697"/>
                  <a:gd name="T105" fmla="*/ 1 h 659"/>
                  <a:gd name="T106" fmla="*/ 1 w 697"/>
                  <a:gd name="T107" fmla="*/ 1 h 659"/>
                  <a:gd name="T108" fmla="*/ 1 w 697"/>
                  <a:gd name="T109" fmla="*/ 1 h 659"/>
                  <a:gd name="T110" fmla="*/ 1 w 697"/>
                  <a:gd name="T111" fmla="*/ 1 h 659"/>
                  <a:gd name="T112" fmla="*/ 1 w 697"/>
                  <a:gd name="T113" fmla="*/ 1 h 659"/>
                  <a:gd name="T114" fmla="*/ 1 w 697"/>
                  <a:gd name="T115" fmla="*/ 1 h 659"/>
                  <a:gd name="T116" fmla="*/ 0 w 697"/>
                  <a:gd name="T117" fmla="*/ 0 h 659"/>
                  <a:gd name="T118" fmla="*/ 0 w 697"/>
                  <a:gd name="T119" fmla="*/ 0 h 659"/>
                  <a:gd name="T120" fmla="*/ 0 w 697"/>
                  <a:gd name="T121" fmla="*/ 0 h 65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97"/>
                  <a:gd name="T184" fmla="*/ 0 h 659"/>
                  <a:gd name="T185" fmla="*/ 697 w 697"/>
                  <a:gd name="T186" fmla="*/ 659 h 65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97" h="659">
                    <a:moveTo>
                      <a:pt x="0" y="171"/>
                    </a:moveTo>
                    <a:lnTo>
                      <a:pt x="125" y="53"/>
                    </a:lnTo>
                    <a:lnTo>
                      <a:pt x="173" y="36"/>
                    </a:lnTo>
                    <a:lnTo>
                      <a:pt x="222" y="0"/>
                    </a:lnTo>
                    <a:lnTo>
                      <a:pt x="287" y="24"/>
                    </a:lnTo>
                    <a:lnTo>
                      <a:pt x="289" y="53"/>
                    </a:lnTo>
                    <a:lnTo>
                      <a:pt x="216" y="57"/>
                    </a:lnTo>
                    <a:lnTo>
                      <a:pt x="321" y="95"/>
                    </a:lnTo>
                    <a:lnTo>
                      <a:pt x="395" y="129"/>
                    </a:lnTo>
                    <a:lnTo>
                      <a:pt x="393" y="129"/>
                    </a:lnTo>
                    <a:lnTo>
                      <a:pt x="391" y="136"/>
                    </a:lnTo>
                    <a:lnTo>
                      <a:pt x="386" y="144"/>
                    </a:lnTo>
                    <a:lnTo>
                      <a:pt x="380" y="155"/>
                    </a:lnTo>
                    <a:lnTo>
                      <a:pt x="374" y="167"/>
                    </a:lnTo>
                    <a:lnTo>
                      <a:pt x="369" y="180"/>
                    </a:lnTo>
                    <a:lnTo>
                      <a:pt x="365" y="193"/>
                    </a:lnTo>
                    <a:lnTo>
                      <a:pt x="363" y="209"/>
                    </a:lnTo>
                    <a:lnTo>
                      <a:pt x="363" y="212"/>
                    </a:lnTo>
                    <a:lnTo>
                      <a:pt x="361" y="220"/>
                    </a:lnTo>
                    <a:lnTo>
                      <a:pt x="359" y="228"/>
                    </a:lnTo>
                    <a:lnTo>
                      <a:pt x="359" y="235"/>
                    </a:lnTo>
                    <a:lnTo>
                      <a:pt x="359" y="241"/>
                    </a:lnTo>
                    <a:lnTo>
                      <a:pt x="359" y="251"/>
                    </a:lnTo>
                    <a:lnTo>
                      <a:pt x="359" y="258"/>
                    </a:lnTo>
                    <a:lnTo>
                      <a:pt x="359" y="266"/>
                    </a:lnTo>
                    <a:lnTo>
                      <a:pt x="359" y="277"/>
                    </a:lnTo>
                    <a:lnTo>
                      <a:pt x="359" y="290"/>
                    </a:lnTo>
                    <a:lnTo>
                      <a:pt x="359" y="296"/>
                    </a:lnTo>
                    <a:lnTo>
                      <a:pt x="359" y="300"/>
                    </a:lnTo>
                    <a:lnTo>
                      <a:pt x="359" y="296"/>
                    </a:lnTo>
                    <a:lnTo>
                      <a:pt x="359" y="289"/>
                    </a:lnTo>
                    <a:lnTo>
                      <a:pt x="359" y="283"/>
                    </a:lnTo>
                    <a:lnTo>
                      <a:pt x="363" y="277"/>
                    </a:lnTo>
                    <a:lnTo>
                      <a:pt x="363" y="270"/>
                    </a:lnTo>
                    <a:lnTo>
                      <a:pt x="367" y="262"/>
                    </a:lnTo>
                    <a:lnTo>
                      <a:pt x="369" y="254"/>
                    </a:lnTo>
                    <a:lnTo>
                      <a:pt x="370" y="247"/>
                    </a:lnTo>
                    <a:lnTo>
                      <a:pt x="374" y="237"/>
                    </a:lnTo>
                    <a:lnTo>
                      <a:pt x="378" y="230"/>
                    </a:lnTo>
                    <a:lnTo>
                      <a:pt x="382" y="222"/>
                    </a:lnTo>
                    <a:lnTo>
                      <a:pt x="386" y="214"/>
                    </a:lnTo>
                    <a:lnTo>
                      <a:pt x="391" y="209"/>
                    </a:lnTo>
                    <a:lnTo>
                      <a:pt x="395" y="205"/>
                    </a:lnTo>
                    <a:lnTo>
                      <a:pt x="405" y="193"/>
                    </a:lnTo>
                    <a:lnTo>
                      <a:pt x="416" y="188"/>
                    </a:lnTo>
                    <a:lnTo>
                      <a:pt x="427" y="184"/>
                    </a:lnTo>
                    <a:lnTo>
                      <a:pt x="439" y="182"/>
                    </a:lnTo>
                    <a:lnTo>
                      <a:pt x="448" y="180"/>
                    </a:lnTo>
                    <a:lnTo>
                      <a:pt x="458" y="180"/>
                    </a:lnTo>
                    <a:lnTo>
                      <a:pt x="464" y="180"/>
                    </a:lnTo>
                    <a:lnTo>
                      <a:pt x="465" y="182"/>
                    </a:lnTo>
                    <a:lnTo>
                      <a:pt x="580" y="281"/>
                    </a:lnTo>
                    <a:lnTo>
                      <a:pt x="682" y="334"/>
                    </a:lnTo>
                    <a:lnTo>
                      <a:pt x="697" y="370"/>
                    </a:lnTo>
                    <a:lnTo>
                      <a:pt x="612" y="414"/>
                    </a:lnTo>
                    <a:lnTo>
                      <a:pt x="524" y="395"/>
                    </a:lnTo>
                    <a:lnTo>
                      <a:pt x="471" y="425"/>
                    </a:lnTo>
                    <a:lnTo>
                      <a:pt x="427" y="659"/>
                    </a:lnTo>
                    <a:lnTo>
                      <a:pt x="197" y="311"/>
                    </a:lnTo>
                    <a:lnTo>
                      <a:pt x="0" y="171"/>
                    </a:lnTo>
                    <a:close/>
                  </a:path>
                </a:pathLst>
              </a:custGeom>
              <a:solidFill>
                <a:srgbClr val="78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59" name="Freeform 47"/>
              <p:cNvSpPr>
                <a:spLocks/>
              </p:cNvSpPr>
              <p:nvPr/>
            </p:nvSpPr>
            <p:spPr bwMode="auto">
              <a:xfrm>
                <a:off x="3540" y="1613"/>
                <a:ext cx="62" cy="84"/>
              </a:xfrm>
              <a:custGeom>
                <a:avLst/>
                <a:gdLst>
                  <a:gd name="T0" fmla="*/ 0 w 224"/>
                  <a:gd name="T1" fmla="*/ 0 h 329"/>
                  <a:gd name="T2" fmla="*/ 0 w 224"/>
                  <a:gd name="T3" fmla="*/ 0 h 329"/>
                  <a:gd name="T4" fmla="*/ 0 w 224"/>
                  <a:gd name="T5" fmla="*/ 0 h 329"/>
                  <a:gd name="T6" fmla="*/ 0 w 224"/>
                  <a:gd name="T7" fmla="*/ 0 h 329"/>
                  <a:gd name="T8" fmla="*/ 0 w 224"/>
                  <a:gd name="T9" fmla="*/ 0 h 329"/>
                  <a:gd name="T10" fmla="*/ 0 w 224"/>
                  <a:gd name="T11" fmla="*/ 0 h 329"/>
                  <a:gd name="T12" fmla="*/ 0 w 224"/>
                  <a:gd name="T13" fmla="*/ 0 h 329"/>
                  <a:gd name="T14" fmla="*/ 0 w 224"/>
                  <a:gd name="T15" fmla="*/ 0 h 329"/>
                  <a:gd name="T16" fmla="*/ 0 w 224"/>
                  <a:gd name="T17" fmla="*/ 0 h 329"/>
                  <a:gd name="T18" fmla="*/ 0 w 224"/>
                  <a:gd name="T19" fmla="*/ 0 h 329"/>
                  <a:gd name="T20" fmla="*/ 0 w 224"/>
                  <a:gd name="T21" fmla="*/ 0 h 329"/>
                  <a:gd name="T22" fmla="*/ 0 w 224"/>
                  <a:gd name="T23" fmla="*/ 0 h 329"/>
                  <a:gd name="T24" fmla="*/ 0 w 224"/>
                  <a:gd name="T25" fmla="*/ 0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4"/>
                  <a:gd name="T40" fmla="*/ 0 h 329"/>
                  <a:gd name="T41" fmla="*/ 224 w 22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4" h="329">
                    <a:moveTo>
                      <a:pt x="62" y="245"/>
                    </a:moveTo>
                    <a:lnTo>
                      <a:pt x="102" y="329"/>
                    </a:lnTo>
                    <a:lnTo>
                      <a:pt x="114" y="274"/>
                    </a:lnTo>
                    <a:lnTo>
                      <a:pt x="209" y="167"/>
                    </a:lnTo>
                    <a:lnTo>
                      <a:pt x="95" y="198"/>
                    </a:lnTo>
                    <a:lnTo>
                      <a:pt x="142" y="80"/>
                    </a:lnTo>
                    <a:lnTo>
                      <a:pt x="224" y="61"/>
                    </a:lnTo>
                    <a:lnTo>
                      <a:pt x="156" y="0"/>
                    </a:lnTo>
                    <a:lnTo>
                      <a:pt x="23" y="118"/>
                    </a:lnTo>
                    <a:lnTo>
                      <a:pt x="0" y="203"/>
                    </a:lnTo>
                    <a:lnTo>
                      <a:pt x="59" y="219"/>
                    </a:lnTo>
                    <a:lnTo>
                      <a:pt x="62" y="245"/>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60" name="Freeform 48"/>
              <p:cNvSpPr>
                <a:spLocks/>
              </p:cNvSpPr>
              <p:nvPr/>
            </p:nvSpPr>
            <p:spPr bwMode="auto">
              <a:xfrm>
                <a:off x="3518" y="1704"/>
                <a:ext cx="77" cy="52"/>
              </a:xfrm>
              <a:custGeom>
                <a:avLst/>
                <a:gdLst>
                  <a:gd name="T0" fmla="*/ 0 w 281"/>
                  <a:gd name="T1" fmla="*/ 0 h 204"/>
                  <a:gd name="T2" fmla="*/ 0 w 281"/>
                  <a:gd name="T3" fmla="*/ 0 h 204"/>
                  <a:gd name="T4" fmla="*/ 0 w 281"/>
                  <a:gd name="T5" fmla="*/ 0 h 204"/>
                  <a:gd name="T6" fmla="*/ 0 w 281"/>
                  <a:gd name="T7" fmla="*/ 0 h 204"/>
                  <a:gd name="T8" fmla="*/ 0 w 281"/>
                  <a:gd name="T9" fmla="*/ 0 h 204"/>
                  <a:gd name="T10" fmla="*/ 0 w 281"/>
                  <a:gd name="T11" fmla="*/ 0 h 204"/>
                  <a:gd name="T12" fmla="*/ 0 w 281"/>
                  <a:gd name="T13" fmla="*/ 0 h 204"/>
                  <a:gd name="T14" fmla="*/ 0 w 281"/>
                  <a:gd name="T15" fmla="*/ 0 h 204"/>
                  <a:gd name="T16" fmla="*/ 0 w 281"/>
                  <a:gd name="T17" fmla="*/ 0 h 2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1"/>
                  <a:gd name="T28" fmla="*/ 0 h 204"/>
                  <a:gd name="T29" fmla="*/ 281 w 281"/>
                  <a:gd name="T30" fmla="*/ 204 h 2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1" h="204">
                    <a:moveTo>
                      <a:pt x="0" y="25"/>
                    </a:moveTo>
                    <a:lnTo>
                      <a:pt x="70" y="0"/>
                    </a:lnTo>
                    <a:lnTo>
                      <a:pt x="146" y="158"/>
                    </a:lnTo>
                    <a:lnTo>
                      <a:pt x="281" y="54"/>
                    </a:lnTo>
                    <a:lnTo>
                      <a:pt x="188" y="204"/>
                    </a:lnTo>
                    <a:lnTo>
                      <a:pt x="91" y="196"/>
                    </a:lnTo>
                    <a:lnTo>
                      <a:pt x="27" y="77"/>
                    </a:lnTo>
                    <a:lnTo>
                      <a:pt x="0" y="25"/>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61" name="Freeform 49"/>
              <p:cNvSpPr>
                <a:spLocks/>
              </p:cNvSpPr>
              <p:nvPr/>
            </p:nvSpPr>
            <p:spPr bwMode="auto">
              <a:xfrm>
                <a:off x="3410" y="1630"/>
                <a:ext cx="129" cy="61"/>
              </a:xfrm>
              <a:custGeom>
                <a:avLst/>
                <a:gdLst>
                  <a:gd name="T0" fmla="*/ 1 w 475"/>
                  <a:gd name="T1" fmla="*/ 0 h 234"/>
                  <a:gd name="T2" fmla="*/ 1 w 475"/>
                  <a:gd name="T3" fmla="*/ 0 h 234"/>
                  <a:gd name="T4" fmla="*/ 0 w 475"/>
                  <a:gd name="T5" fmla="*/ 0 h 234"/>
                  <a:gd name="T6" fmla="*/ 0 w 475"/>
                  <a:gd name="T7" fmla="*/ 0 h 234"/>
                  <a:gd name="T8" fmla="*/ 0 w 475"/>
                  <a:gd name="T9" fmla="*/ 0 h 234"/>
                  <a:gd name="T10" fmla="*/ 1 w 475"/>
                  <a:gd name="T11" fmla="*/ 0 h 234"/>
                  <a:gd name="T12" fmla="*/ 1 w 475"/>
                  <a:gd name="T13" fmla="*/ 0 h 234"/>
                  <a:gd name="T14" fmla="*/ 1 w 475"/>
                  <a:gd name="T15" fmla="*/ 0 h 234"/>
                  <a:gd name="T16" fmla="*/ 1 w 475"/>
                  <a:gd name="T17" fmla="*/ 0 h 2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75"/>
                  <a:gd name="T28" fmla="*/ 0 h 234"/>
                  <a:gd name="T29" fmla="*/ 475 w 475"/>
                  <a:gd name="T30" fmla="*/ 234 h 2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75" h="234">
                    <a:moveTo>
                      <a:pt x="403" y="130"/>
                    </a:moveTo>
                    <a:lnTo>
                      <a:pt x="342" y="221"/>
                    </a:lnTo>
                    <a:lnTo>
                      <a:pt x="222" y="234"/>
                    </a:lnTo>
                    <a:lnTo>
                      <a:pt x="0" y="151"/>
                    </a:lnTo>
                    <a:lnTo>
                      <a:pt x="91" y="71"/>
                    </a:lnTo>
                    <a:lnTo>
                      <a:pt x="331" y="94"/>
                    </a:lnTo>
                    <a:lnTo>
                      <a:pt x="475" y="0"/>
                    </a:lnTo>
                    <a:lnTo>
                      <a:pt x="403" y="130"/>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62" name="Freeform 50"/>
              <p:cNvSpPr>
                <a:spLocks/>
              </p:cNvSpPr>
              <p:nvPr/>
            </p:nvSpPr>
            <p:spPr bwMode="auto">
              <a:xfrm>
                <a:off x="3148" y="1554"/>
                <a:ext cx="229" cy="95"/>
              </a:xfrm>
              <a:custGeom>
                <a:avLst/>
                <a:gdLst>
                  <a:gd name="T0" fmla="*/ 0 w 825"/>
                  <a:gd name="T1" fmla="*/ 0 h 371"/>
                  <a:gd name="T2" fmla="*/ 0 w 825"/>
                  <a:gd name="T3" fmla="*/ 0 h 371"/>
                  <a:gd name="T4" fmla="*/ 0 w 825"/>
                  <a:gd name="T5" fmla="*/ 0 h 371"/>
                  <a:gd name="T6" fmla="*/ 0 w 825"/>
                  <a:gd name="T7" fmla="*/ 0 h 371"/>
                  <a:gd name="T8" fmla="*/ 0 w 825"/>
                  <a:gd name="T9" fmla="*/ 0 h 371"/>
                  <a:gd name="T10" fmla="*/ 0 w 825"/>
                  <a:gd name="T11" fmla="*/ 0 h 371"/>
                  <a:gd name="T12" fmla="*/ 0 w 825"/>
                  <a:gd name="T13" fmla="*/ 0 h 371"/>
                  <a:gd name="T14" fmla="*/ 0 w 825"/>
                  <a:gd name="T15" fmla="*/ 0 h 371"/>
                  <a:gd name="T16" fmla="*/ 0 w 825"/>
                  <a:gd name="T17" fmla="*/ 0 h 371"/>
                  <a:gd name="T18" fmla="*/ 0 w 825"/>
                  <a:gd name="T19" fmla="*/ 0 h 371"/>
                  <a:gd name="T20" fmla="*/ 0 w 825"/>
                  <a:gd name="T21" fmla="*/ 0 h 371"/>
                  <a:gd name="T22" fmla="*/ 0 w 825"/>
                  <a:gd name="T23" fmla="*/ 0 h 371"/>
                  <a:gd name="T24" fmla="*/ 0 w 825"/>
                  <a:gd name="T25" fmla="*/ 0 h 371"/>
                  <a:gd name="T26" fmla="*/ 0 w 825"/>
                  <a:gd name="T27" fmla="*/ 0 h 371"/>
                  <a:gd name="T28" fmla="*/ 0 w 825"/>
                  <a:gd name="T29" fmla="*/ 0 h 371"/>
                  <a:gd name="T30" fmla="*/ 0 w 825"/>
                  <a:gd name="T31" fmla="*/ 0 h 371"/>
                  <a:gd name="T32" fmla="*/ 0 w 825"/>
                  <a:gd name="T33" fmla="*/ 0 h 371"/>
                  <a:gd name="T34" fmla="*/ 0 w 825"/>
                  <a:gd name="T35" fmla="*/ 0 h 371"/>
                  <a:gd name="T36" fmla="*/ 0 w 825"/>
                  <a:gd name="T37" fmla="*/ 0 h 371"/>
                  <a:gd name="T38" fmla="*/ 0 w 825"/>
                  <a:gd name="T39" fmla="*/ 0 h 371"/>
                  <a:gd name="T40" fmla="*/ 0 w 825"/>
                  <a:gd name="T41" fmla="*/ 0 h 371"/>
                  <a:gd name="T42" fmla="*/ 0 w 825"/>
                  <a:gd name="T43" fmla="*/ 1 h 371"/>
                  <a:gd name="T44" fmla="*/ 0 w 825"/>
                  <a:gd name="T45" fmla="*/ 1 h 371"/>
                  <a:gd name="T46" fmla="*/ 0 w 825"/>
                  <a:gd name="T47" fmla="*/ 0 h 371"/>
                  <a:gd name="T48" fmla="*/ 1 w 825"/>
                  <a:gd name="T49" fmla="*/ 0 h 371"/>
                  <a:gd name="T50" fmla="*/ 1 w 825"/>
                  <a:gd name="T51" fmla="*/ 1 h 371"/>
                  <a:gd name="T52" fmla="*/ 1 w 825"/>
                  <a:gd name="T53" fmla="*/ 0 h 371"/>
                  <a:gd name="T54" fmla="*/ 1 w 825"/>
                  <a:gd name="T55" fmla="*/ 0 h 371"/>
                  <a:gd name="T56" fmla="*/ 1 w 825"/>
                  <a:gd name="T57" fmla="*/ 0 h 371"/>
                  <a:gd name="T58" fmla="*/ 1 w 825"/>
                  <a:gd name="T59" fmla="*/ 0 h 371"/>
                  <a:gd name="T60" fmla="*/ 1 w 825"/>
                  <a:gd name="T61" fmla="*/ 0 h 371"/>
                  <a:gd name="T62" fmla="*/ 1 w 825"/>
                  <a:gd name="T63" fmla="*/ 0 h 371"/>
                  <a:gd name="T64" fmla="*/ 1 w 825"/>
                  <a:gd name="T65" fmla="*/ 0 h 371"/>
                  <a:gd name="T66" fmla="*/ 1 w 825"/>
                  <a:gd name="T67" fmla="*/ 0 h 371"/>
                  <a:gd name="T68" fmla="*/ 1 w 825"/>
                  <a:gd name="T69" fmla="*/ 0 h 371"/>
                  <a:gd name="T70" fmla="*/ 1 w 825"/>
                  <a:gd name="T71" fmla="*/ 0 h 371"/>
                  <a:gd name="T72" fmla="*/ 1 w 825"/>
                  <a:gd name="T73" fmla="*/ 0 h 371"/>
                  <a:gd name="T74" fmla="*/ 1 w 825"/>
                  <a:gd name="T75" fmla="*/ 0 h 371"/>
                  <a:gd name="T76" fmla="*/ 1 w 825"/>
                  <a:gd name="T77" fmla="*/ 0 h 371"/>
                  <a:gd name="T78" fmla="*/ 1 w 825"/>
                  <a:gd name="T79" fmla="*/ 0 h 371"/>
                  <a:gd name="T80" fmla="*/ 1 w 825"/>
                  <a:gd name="T81" fmla="*/ 0 h 371"/>
                  <a:gd name="T82" fmla="*/ 1 w 825"/>
                  <a:gd name="T83" fmla="*/ 0 h 371"/>
                  <a:gd name="T84" fmla="*/ 1 w 825"/>
                  <a:gd name="T85" fmla="*/ 0 h 371"/>
                  <a:gd name="T86" fmla="*/ 1 w 825"/>
                  <a:gd name="T87" fmla="*/ 0 h 371"/>
                  <a:gd name="T88" fmla="*/ 1 w 825"/>
                  <a:gd name="T89" fmla="*/ 0 h 371"/>
                  <a:gd name="T90" fmla="*/ 1 w 825"/>
                  <a:gd name="T91" fmla="*/ 0 h 371"/>
                  <a:gd name="T92" fmla="*/ 1 w 825"/>
                  <a:gd name="T93" fmla="*/ 0 h 371"/>
                  <a:gd name="T94" fmla="*/ 1 w 825"/>
                  <a:gd name="T95" fmla="*/ 0 h 371"/>
                  <a:gd name="T96" fmla="*/ 1 w 825"/>
                  <a:gd name="T97" fmla="*/ 0 h 371"/>
                  <a:gd name="T98" fmla="*/ 1 w 825"/>
                  <a:gd name="T99" fmla="*/ 0 h 371"/>
                  <a:gd name="T100" fmla="*/ 1 w 825"/>
                  <a:gd name="T101" fmla="*/ 0 h 371"/>
                  <a:gd name="T102" fmla="*/ 1 w 825"/>
                  <a:gd name="T103" fmla="*/ 0 h 371"/>
                  <a:gd name="T104" fmla="*/ 1 w 825"/>
                  <a:gd name="T105" fmla="*/ 0 h 371"/>
                  <a:gd name="T106" fmla="*/ 1 w 825"/>
                  <a:gd name="T107" fmla="*/ 0 h 371"/>
                  <a:gd name="T108" fmla="*/ 1 w 825"/>
                  <a:gd name="T109" fmla="*/ 0 h 371"/>
                  <a:gd name="T110" fmla="*/ 0 w 825"/>
                  <a:gd name="T111" fmla="*/ 0 h 371"/>
                  <a:gd name="T112" fmla="*/ 0 w 825"/>
                  <a:gd name="T113" fmla="*/ 0 h 371"/>
                  <a:gd name="T114" fmla="*/ 0 w 825"/>
                  <a:gd name="T115" fmla="*/ 0 h 37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25"/>
                  <a:gd name="T175" fmla="*/ 0 h 371"/>
                  <a:gd name="T176" fmla="*/ 825 w 825"/>
                  <a:gd name="T177" fmla="*/ 371 h 37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25" h="371">
                    <a:moveTo>
                      <a:pt x="295" y="51"/>
                    </a:moveTo>
                    <a:lnTo>
                      <a:pt x="198" y="76"/>
                    </a:lnTo>
                    <a:lnTo>
                      <a:pt x="196" y="76"/>
                    </a:lnTo>
                    <a:lnTo>
                      <a:pt x="190" y="82"/>
                    </a:lnTo>
                    <a:lnTo>
                      <a:pt x="181" y="89"/>
                    </a:lnTo>
                    <a:lnTo>
                      <a:pt x="171" y="101"/>
                    </a:lnTo>
                    <a:lnTo>
                      <a:pt x="164" y="104"/>
                    </a:lnTo>
                    <a:lnTo>
                      <a:pt x="156" y="112"/>
                    </a:lnTo>
                    <a:lnTo>
                      <a:pt x="148" y="118"/>
                    </a:lnTo>
                    <a:lnTo>
                      <a:pt x="143" y="125"/>
                    </a:lnTo>
                    <a:lnTo>
                      <a:pt x="133" y="131"/>
                    </a:lnTo>
                    <a:lnTo>
                      <a:pt x="126" y="137"/>
                    </a:lnTo>
                    <a:lnTo>
                      <a:pt x="118" y="144"/>
                    </a:lnTo>
                    <a:lnTo>
                      <a:pt x="110" y="152"/>
                    </a:lnTo>
                    <a:lnTo>
                      <a:pt x="101" y="158"/>
                    </a:lnTo>
                    <a:lnTo>
                      <a:pt x="93" y="161"/>
                    </a:lnTo>
                    <a:lnTo>
                      <a:pt x="84" y="167"/>
                    </a:lnTo>
                    <a:lnTo>
                      <a:pt x="76" y="173"/>
                    </a:lnTo>
                    <a:lnTo>
                      <a:pt x="67" y="177"/>
                    </a:lnTo>
                    <a:lnTo>
                      <a:pt x="59" y="182"/>
                    </a:lnTo>
                    <a:lnTo>
                      <a:pt x="51" y="186"/>
                    </a:lnTo>
                    <a:lnTo>
                      <a:pt x="44" y="190"/>
                    </a:lnTo>
                    <a:lnTo>
                      <a:pt x="32" y="196"/>
                    </a:lnTo>
                    <a:lnTo>
                      <a:pt x="23" y="201"/>
                    </a:lnTo>
                    <a:lnTo>
                      <a:pt x="15" y="203"/>
                    </a:lnTo>
                    <a:lnTo>
                      <a:pt x="15" y="207"/>
                    </a:lnTo>
                    <a:lnTo>
                      <a:pt x="12" y="207"/>
                    </a:lnTo>
                    <a:lnTo>
                      <a:pt x="4" y="213"/>
                    </a:lnTo>
                    <a:lnTo>
                      <a:pt x="0" y="217"/>
                    </a:lnTo>
                    <a:lnTo>
                      <a:pt x="0" y="226"/>
                    </a:lnTo>
                    <a:lnTo>
                      <a:pt x="2" y="234"/>
                    </a:lnTo>
                    <a:lnTo>
                      <a:pt x="8" y="247"/>
                    </a:lnTo>
                    <a:lnTo>
                      <a:pt x="12" y="255"/>
                    </a:lnTo>
                    <a:lnTo>
                      <a:pt x="15" y="262"/>
                    </a:lnTo>
                    <a:lnTo>
                      <a:pt x="21" y="270"/>
                    </a:lnTo>
                    <a:lnTo>
                      <a:pt x="29" y="279"/>
                    </a:lnTo>
                    <a:lnTo>
                      <a:pt x="32" y="287"/>
                    </a:lnTo>
                    <a:lnTo>
                      <a:pt x="40" y="295"/>
                    </a:lnTo>
                    <a:lnTo>
                      <a:pt x="48" y="304"/>
                    </a:lnTo>
                    <a:lnTo>
                      <a:pt x="55" y="312"/>
                    </a:lnTo>
                    <a:lnTo>
                      <a:pt x="61" y="319"/>
                    </a:lnTo>
                    <a:lnTo>
                      <a:pt x="69" y="327"/>
                    </a:lnTo>
                    <a:lnTo>
                      <a:pt x="72" y="333"/>
                    </a:lnTo>
                    <a:lnTo>
                      <a:pt x="80" y="340"/>
                    </a:lnTo>
                    <a:lnTo>
                      <a:pt x="88" y="348"/>
                    </a:lnTo>
                    <a:lnTo>
                      <a:pt x="91" y="352"/>
                    </a:lnTo>
                    <a:lnTo>
                      <a:pt x="133" y="304"/>
                    </a:lnTo>
                    <a:lnTo>
                      <a:pt x="226" y="296"/>
                    </a:lnTo>
                    <a:lnTo>
                      <a:pt x="194" y="258"/>
                    </a:lnTo>
                    <a:lnTo>
                      <a:pt x="435" y="291"/>
                    </a:lnTo>
                    <a:lnTo>
                      <a:pt x="669" y="340"/>
                    </a:lnTo>
                    <a:lnTo>
                      <a:pt x="785" y="371"/>
                    </a:lnTo>
                    <a:lnTo>
                      <a:pt x="825" y="323"/>
                    </a:lnTo>
                    <a:lnTo>
                      <a:pt x="806" y="161"/>
                    </a:lnTo>
                    <a:lnTo>
                      <a:pt x="802" y="158"/>
                    </a:lnTo>
                    <a:lnTo>
                      <a:pt x="799" y="150"/>
                    </a:lnTo>
                    <a:lnTo>
                      <a:pt x="791" y="146"/>
                    </a:lnTo>
                    <a:lnTo>
                      <a:pt x="783" y="142"/>
                    </a:lnTo>
                    <a:lnTo>
                      <a:pt x="778" y="139"/>
                    </a:lnTo>
                    <a:lnTo>
                      <a:pt x="772" y="137"/>
                    </a:lnTo>
                    <a:lnTo>
                      <a:pt x="764" y="137"/>
                    </a:lnTo>
                    <a:lnTo>
                      <a:pt x="759" y="137"/>
                    </a:lnTo>
                    <a:lnTo>
                      <a:pt x="749" y="135"/>
                    </a:lnTo>
                    <a:lnTo>
                      <a:pt x="740" y="133"/>
                    </a:lnTo>
                    <a:lnTo>
                      <a:pt x="730" y="133"/>
                    </a:lnTo>
                    <a:lnTo>
                      <a:pt x="721" y="135"/>
                    </a:lnTo>
                    <a:lnTo>
                      <a:pt x="709" y="135"/>
                    </a:lnTo>
                    <a:lnTo>
                      <a:pt x="700" y="135"/>
                    </a:lnTo>
                    <a:lnTo>
                      <a:pt x="688" y="137"/>
                    </a:lnTo>
                    <a:lnTo>
                      <a:pt x="681" y="137"/>
                    </a:lnTo>
                    <a:lnTo>
                      <a:pt x="671" y="137"/>
                    </a:lnTo>
                    <a:lnTo>
                      <a:pt x="664" y="139"/>
                    </a:lnTo>
                    <a:lnTo>
                      <a:pt x="656" y="139"/>
                    </a:lnTo>
                    <a:lnTo>
                      <a:pt x="648" y="141"/>
                    </a:lnTo>
                    <a:lnTo>
                      <a:pt x="641" y="142"/>
                    </a:lnTo>
                    <a:lnTo>
                      <a:pt x="637" y="142"/>
                    </a:lnTo>
                    <a:lnTo>
                      <a:pt x="565" y="70"/>
                    </a:lnTo>
                    <a:lnTo>
                      <a:pt x="563" y="68"/>
                    </a:lnTo>
                    <a:lnTo>
                      <a:pt x="561" y="68"/>
                    </a:lnTo>
                    <a:lnTo>
                      <a:pt x="555" y="64"/>
                    </a:lnTo>
                    <a:lnTo>
                      <a:pt x="548" y="64"/>
                    </a:lnTo>
                    <a:lnTo>
                      <a:pt x="540" y="61"/>
                    </a:lnTo>
                    <a:lnTo>
                      <a:pt x="532" y="57"/>
                    </a:lnTo>
                    <a:lnTo>
                      <a:pt x="523" y="53"/>
                    </a:lnTo>
                    <a:lnTo>
                      <a:pt x="513" y="49"/>
                    </a:lnTo>
                    <a:lnTo>
                      <a:pt x="504" y="45"/>
                    </a:lnTo>
                    <a:lnTo>
                      <a:pt x="493" y="42"/>
                    </a:lnTo>
                    <a:lnTo>
                      <a:pt x="483" y="38"/>
                    </a:lnTo>
                    <a:lnTo>
                      <a:pt x="475" y="34"/>
                    </a:lnTo>
                    <a:lnTo>
                      <a:pt x="468" y="30"/>
                    </a:lnTo>
                    <a:lnTo>
                      <a:pt x="460" y="28"/>
                    </a:lnTo>
                    <a:lnTo>
                      <a:pt x="455" y="28"/>
                    </a:lnTo>
                    <a:lnTo>
                      <a:pt x="451" y="28"/>
                    </a:lnTo>
                    <a:lnTo>
                      <a:pt x="443" y="25"/>
                    </a:lnTo>
                    <a:lnTo>
                      <a:pt x="437" y="21"/>
                    </a:lnTo>
                    <a:lnTo>
                      <a:pt x="430" y="15"/>
                    </a:lnTo>
                    <a:lnTo>
                      <a:pt x="424" y="11"/>
                    </a:lnTo>
                    <a:lnTo>
                      <a:pt x="413" y="4"/>
                    </a:lnTo>
                    <a:lnTo>
                      <a:pt x="411" y="0"/>
                    </a:lnTo>
                    <a:lnTo>
                      <a:pt x="407" y="0"/>
                    </a:lnTo>
                    <a:lnTo>
                      <a:pt x="403" y="4"/>
                    </a:lnTo>
                    <a:lnTo>
                      <a:pt x="396" y="6"/>
                    </a:lnTo>
                    <a:lnTo>
                      <a:pt x="386" y="9"/>
                    </a:lnTo>
                    <a:lnTo>
                      <a:pt x="373" y="13"/>
                    </a:lnTo>
                    <a:lnTo>
                      <a:pt x="361" y="19"/>
                    </a:lnTo>
                    <a:lnTo>
                      <a:pt x="348" y="23"/>
                    </a:lnTo>
                    <a:lnTo>
                      <a:pt x="337" y="28"/>
                    </a:lnTo>
                    <a:lnTo>
                      <a:pt x="323" y="32"/>
                    </a:lnTo>
                    <a:lnTo>
                      <a:pt x="312" y="38"/>
                    </a:lnTo>
                    <a:lnTo>
                      <a:pt x="302" y="42"/>
                    </a:lnTo>
                    <a:lnTo>
                      <a:pt x="295" y="47"/>
                    </a:lnTo>
                    <a:lnTo>
                      <a:pt x="289" y="49"/>
                    </a:lnTo>
                    <a:lnTo>
                      <a:pt x="287" y="51"/>
                    </a:lnTo>
                    <a:lnTo>
                      <a:pt x="289" y="51"/>
                    </a:lnTo>
                    <a:lnTo>
                      <a:pt x="295" y="51"/>
                    </a:lnTo>
                    <a:close/>
                  </a:path>
                </a:pathLst>
              </a:custGeom>
              <a:solidFill>
                <a:srgbClr val="96AB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63" name="Freeform 51"/>
              <p:cNvSpPr>
                <a:spLocks/>
              </p:cNvSpPr>
              <p:nvPr/>
            </p:nvSpPr>
            <p:spPr bwMode="auto">
              <a:xfrm>
                <a:off x="3173" y="1565"/>
                <a:ext cx="60" cy="60"/>
              </a:xfrm>
              <a:custGeom>
                <a:avLst/>
                <a:gdLst>
                  <a:gd name="T0" fmla="*/ 0 w 221"/>
                  <a:gd name="T1" fmla="*/ 0 h 234"/>
                  <a:gd name="T2" fmla="*/ 0 w 221"/>
                  <a:gd name="T3" fmla="*/ 0 h 234"/>
                  <a:gd name="T4" fmla="*/ 0 w 221"/>
                  <a:gd name="T5" fmla="*/ 0 h 234"/>
                  <a:gd name="T6" fmla="*/ 0 w 221"/>
                  <a:gd name="T7" fmla="*/ 0 h 234"/>
                  <a:gd name="T8" fmla="*/ 0 w 221"/>
                  <a:gd name="T9" fmla="*/ 0 h 234"/>
                  <a:gd name="T10" fmla="*/ 0 w 221"/>
                  <a:gd name="T11" fmla="*/ 0 h 234"/>
                  <a:gd name="T12" fmla="*/ 0 w 221"/>
                  <a:gd name="T13" fmla="*/ 0 h 234"/>
                  <a:gd name="T14" fmla="*/ 0 w 221"/>
                  <a:gd name="T15" fmla="*/ 0 h 234"/>
                  <a:gd name="T16" fmla="*/ 0 w 221"/>
                  <a:gd name="T17" fmla="*/ 0 h 234"/>
                  <a:gd name="T18" fmla="*/ 0 w 221"/>
                  <a:gd name="T19" fmla="*/ 0 h 234"/>
                  <a:gd name="T20" fmla="*/ 0 w 221"/>
                  <a:gd name="T21" fmla="*/ 0 h 234"/>
                  <a:gd name="T22" fmla="*/ 0 w 221"/>
                  <a:gd name="T23" fmla="*/ 0 h 234"/>
                  <a:gd name="T24" fmla="*/ 0 w 221"/>
                  <a:gd name="T25" fmla="*/ 0 h 234"/>
                  <a:gd name="T26" fmla="*/ 0 w 221"/>
                  <a:gd name="T27" fmla="*/ 0 h 234"/>
                  <a:gd name="T28" fmla="*/ 0 w 221"/>
                  <a:gd name="T29" fmla="*/ 0 h 234"/>
                  <a:gd name="T30" fmla="*/ 0 w 221"/>
                  <a:gd name="T31" fmla="*/ 0 h 234"/>
                  <a:gd name="T32" fmla="*/ 0 w 221"/>
                  <a:gd name="T33" fmla="*/ 0 h 234"/>
                  <a:gd name="T34" fmla="*/ 0 w 221"/>
                  <a:gd name="T35" fmla="*/ 0 h 234"/>
                  <a:gd name="T36" fmla="*/ 0 w 221"/>
                  <a:gd name="T37" fmla="*/ 0 h 234"/>
                  <a:gd name="T38" fmla="*/ 0 w 221"/>
                  <a:gd name="T39" fmla="*/ 0 h 234"/>
                  <a:gd name="T40" fmla="*/ 0 w 221"/>
                  <a:gd name="T41" fmla="*/ 0 h 234"/>
                  <a:gd name="T42" fmla="*/ 0 w 221"/>
                  <a:gd name="T43" fmla="*/ 0 h 234"/>
                  <a:gd name="T44" fmla="*/ 0 w 221"/>
                  <a:gd name="T45" fmla="*/ 0 h 234"/>
                  <a:gd name="T46" fmla="*/ 0 w 221"/>
                  <a:gd name="T47" fmla="*/ 0 h 234"/>
                  <a:gd name="T48" fmla="*/ 0 w 221"/>
                  <a:gd name="T49" fmla="*/ 0 h 234"/>
                  <a:gd name="T50" fmla="*/ 0 w 221"/>
                  <a:gd name="T51" fmla="*/ 0 h 234"/>
                  <a:gd name="T52" fmla="*/ 0 w 221"/>
                  <a:gd name="T53" fmla="*/ 0 h 234"/>
                  <a:gd name="T54" fmla="*/ 0 w 221"/>
                  <a:gd name="T55" fmla="*/ 0 h 234"/>
                  <a:gd name="T56" fmla="*/ 0 w 221"/>
                  <a:gd name="T57" fmla="*/ 0 h 234"/>
                  <a:gd name="T58" fmla="*/ 0 w 221"/>
                  <a:gd name="T59" fmla="*/ 0 h 234"/>
                  <a:gd name="T60" fmla="*/ 0 w 221"/>
                  <a:gd name="T61" fmla="*/ 0 h 234"/>
                  <a:gd name="T62" fmla="*/ 0 w 221"/>
                  <a:gd name="T63" fmla="*/ 0 h 234"/>
                  <a:gd name="T64" fmla="*/ 0 w 221"/>
                  <a:gd name="T65" fmla="*/ 0 h 234"/>
                  <a:gd name="T66" fmla="*/ 0 w 221"/>
                  <a:gd name="T67" fmla="*/ 0 h 234"/>
                  <a:gd name="T68" fmla="*/ 0 w 221"/>
                  <a:gd name="T69" fmla="*/ 0 h 234"/>
                  <a:gd name="T70" fmla="*/ 0 w 221"/>
                  <a:gd name="T71" fmla="*/ 0 h 234"/>
                  <a:gd name="T72" fmla="*/ 0 w 221"/>
                  <a:gd name="T73" fmla="*/ 0 h 234"/>
                  <a:gd name="T74" fmla="*/ 0 w 221"/>
                  <a:gd name="T75" fmla="*/ 0 h 234"/>
                  <a:gd name="T76" fmla="*/ 0 w 221"/>
                  <a:gd name="T77" fmla="*/ 0 h 234"/>
                  <a:gd name="T78" fmla="*/ 0 w 221"/>
                  <a:gd name="T79" fmla="*/ 0 h 234"/>
                  <a:gd name="T80" fmla="*/ 0 w 221"/>
                  <a:gd name="T81" fmla="*/ 0 h 234"/>
                  <a:gd name="T82" fmla="*/ 0 w 221"/>
                  <a:gd name="T83" fmla="*/ 0 h 234"/>
                  <a:gd name="T84" fmla="*/ 0 w 221"/>
                  <a:gd name="T85" fmla="*/ 0 h 234"/>
                  <a:gd name="T86" fmla="*/ 0 w 221"/>
                  <a:gd name="T87" fmla="*/ 0 h 234"/>
                  <a:gd name="T88" fmla="*/ 0 w 221"/>
                  <a:gd name="T89" fmla="*/ 0 h 234"/>
                  <a:gd name="T90" fmla="*/ 0 w 221"/>
                  <a:gd name="T91" fmla="*/ 0 h 234"/>
                  <a:gd name="T92" fmla="*/ 0 w 221"/>
                  <a:gd name="T93" fmla="*/ 0 h 234"/>
                  <a:gd name="T94" fmla="*/ 0 w 221"/>
                  <a:gd name="T95" fmla="*/ 0 h 234"/>
                  <a:gd name="T96" fmla="*/ 0 w 221"/>
                  <a:gd name="T97" fmla="*/ 0 h 234"/>
                  <a:gd name="T98" fmla="*/ 0 w 221"/>
                  <a:gd name="T99" fmla="*/ 0 h 234"/>
                  <a:gd name="T100" fmla="*/ 0 w 221"/>
                  <a:gd name="T101" fmla="*/ 0 h 234"/>
                  <a:gd name="T102" fmla="*/ 0 w 221"/>
                  <a:gd name="T103" fmla="*/ 0 h 234"/>
                  <a:gd name="T104" fmla="*/ 0 w 221"/>
                  <a:gd name="T105" fmla="*/ 0 h 234"/>
                  <a:gd name="T106" fmla="*/ 0 w 221"/>
                  <a:gd name="T107" fmla="*/ 0 h 234"/>
                  <a:gd name="T108" fmla="*/ 0 w 221"/>
                  <a:gd name="T109" fmla="*/ 0 h 234"/>
                  <a:gd name="T110" fmla="*/ 0 w 221"/>
                  <a:gd name="T111" fmla="*/ 0 h 234"/>
                  <a:gd name="T112" fmla="*/ 0 w 221"/>
                  <a:gd name="T113" fmla="*/ 0 h 23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21"/>
                  <a:gd name="T172" fmla="*/ 0 h 234"/>
                  <a:gd name="T173" fmla="*/ 221 w 221"/>
                  <a:gd name="T174" fmla="*/ 234 h 23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21" h="234">
                    <a:moveTo>
                      <a:pt x="221" y="0"/>
                    </a:moveTo>
                    <a:lnTo>
                      <a:pt x="160" y="119"/>
                    </a:lnTo>
                    <a:lnTo>
                      <a:pt x="187" y="152"/>
                    </a:lnTo>
                    <a:lnTo>
                      <a:pt x="160" y="178"/>
                    </a:lnTo>
                    <a:lnTo>
                      <a:pt x="211" y="234"/>
                    </a:lnTo>
                    <a:lnTo>
                      <a:pt x="103" y="224"/>
                    </a:lnTo>
                    <a:lnTo>
                      <a:pt x="101" y="218"/>
                    </a:lnTo>
                    <a:lnTo>
                      <a:pt x="94" y="211"/>
                    </a:lnTo>
                    <a:lnTo>
                      <a:pt x="88" y="205"/>
                    </a:lnTo>
                    <a:lnTo>
                      <a:pt x="82" y="201"/>
                    </a:lnTo>
                    <a:lnTo>
                      <a:pt x="73" y="196"/>
                    </a:lnTo>
                    <a:lnTo>
                      <a:pt x="61" y="192"/>
                    </a:lnTo>
                    <a:lnTo>
                      <a:pt x="48" y="186"/>
                    </a:lnTo>
                    <a:lnTo>
                      <a:pt x="37" y="182"/>
                    </a:lnTo>
                    <a:lnTo>
                      <a:pt x="25" y="180"/>
                    </a:lnTo>
                    <a:lnTo>
                      <a:pt x="18" y="178"/>
                    </a:lnTo>
                    <a:lnTo>
                      <a:pt x="10" y="177"/>
                    </a:lnTo>
                    <a:lnTo>
                      <a:pt x="4" y="177"/>
                    </a:lnTo>
                    <a:lnTo>
                      <a:pt x="0" y="177"/>
                    </a:lnTo>
                    <a:lnTo>
                      <a:pt x="0" y="175"/>
                    </a:lnTo>
                    <a:lnTo>
                      <a:pt x="4" y="173"/>
                    </a:lnTo>
                    <a:lnTo>
                      <a:pt x="10" y="169"/>
                    </a:lnTo>
                    <a:lnTo>
                      <a:pt x="18" y="165"/>
                    </a:lnTo>
                    <a:lnTo>
                      <a:pt x="23" y="161"/>
                    </a:lnTo>
                    <a:lnTo>
                      <a:pt x="33" y="156"/>
                    </a:lnTo>
                    <a:lnTo>
                      <a:pt x="40" y="152"/>
                    </a:lnTo>
                    <a:lnTo>
                      <a:pt x="50" y="152"/>
                    </a:lnTo>
                    <a:lnTo>
                      <a:pt x="57" y="150"/>
                    </a:lnTo>
                    <a:lnTo>
                      <a:pt x="65" y="152"/>
                    </a:lnTo>
                    <a:lnTo>
                      <a:pt x="71" y="152"/>
                    </a:lnTo>
                    <a:lnTo>
                      <a:pt x="76" y="156"/>
                    </a:lnTo>
                    <a:lnTo>
                      <a:pt x="84" y="159"/>
                    </a:lnTo>
                    <a:lnTo>
                      <a:pt x="88" y="157"/>
                    </a:lnTo>
                    <a:lnTo>
                      <a:pt x="88" y="150"/>
                    </a:lnTo>
                    <a:lnTo>
                      <a:pt x="88" y="140"/>
                    </a:lnTo>
                    <a:lnTo>
                      <a:pt x="88" y="131"/>
                    </a:lnTo>
                    <a:lnTo>
                      <a:pt x="88" y="125"/>
                    </a:lnTo>
                    <a:lnTo>
                      <a:pt x="88" y="119"/>
                    </a:lnTo>
                    <a:lnTo>
                      <a:pt x="88" y="112"/>
                    </a:lnTo>
                    <a:lnTo>
                      <a:pt x="88" y="104"/>
                    </a:lnTo>
                    <a:lnTo>
                      <a:pt x="88" y="97"/>
                    </a:lnTo>
                    <a:lnTo>
                      <a:pt x="88" y="91"/>
                    </a:lnTo>
                    <a:lnTo>
                      <a:pt x="88" y="83"/>
                    </a:lnTo>
                    <a:lnTo>
                      <a:pt x="88" y="74"/>
                    </a:lnTo>
                    <a:lnTo>
                      <a:pt x="92" y="68"/>
                    </a:lnTo>
                    <a:lnTo>
                      <a:pt x="94" y="66"/>
                    </a:lnTo>
                    <a:lnTo>
                      <a:pt x="99" y="70"/>
                    </a:lnTo>
                    <a:lnTo>
                      <a:pt x="103" y="78"/>
                    </a:lnTo>
                    <a:lnTo>
                      <a:pt x="111" y="87"/>
                    </a:lnTo>
                    <a:lnTo>
                      <a:pt x="114" y="95"/>
                    </a:lnTo>
                    <a:lnTo>
                      <a:pt x="118" y="104"/>
                    </a:lnTo>
                    <a:lnTo>
                      <a:pt x="120" y="112"/>
                    </a:lnTo>
                    <a:lnTo>
                      <a:pt x="122" y="114"/>
                    </a:lnTo>
                    <a:lnTo>
                      <a:pt x="122" y="59"/>
                    </a:lnTo>
                    <a:lnTo>
                      <a:pt x="107" y="34"/>
                    </a:lnTo>
                    <a:lnTo>
                      <a:pt x="221" y="0"/>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64" name="Freeform 52"/>
              <p:cNvSpPr>
                <a:spLocks/>
              </p:cNvSpPr>
              <p:nvPr/>
            </p:nvSpPr>
            <p:spPr bwMode="auto">
              <a:xfrm>
                <a:off x="3148" y="1608"/>
                <a:ext cx="31" cy="39"/>
              </a:xfrm>
              <a:custGeom>
                <a:avLst/>
                <a:gdLst>
                  <a:gd name="T0" fmla="*/ 0 w 114"/>
                  <a:gd name="T1" fmla="*/ 0 h 146"/>
                  <a:gd name="T2" fmla="*/ 0 w 114"/>
                  <a:gd name="T3" fmla="*/ 0 h 146"/>
                  <a:gd name="T4" fmla="*/ 0 w 114"/>
                  <a:gd name="T5" fmla="*/ 0 h 146"/>
                  <a:gd name="T6" fmla="*/ 0 w 114"/>
                  <a:gd name="T7" fmla="*/ 0 h 146"/>
                  <a:gd name="T8" fmla="*/ 0 w 114"/>
                  <a:gd name="T9" fmla="*/ 0 h 146"/>
                  <a:gd name="T10" fmla="*/ 0 w 114"/>
                  <a:gd name="T11" fmla="*/ 0 h 146"/>
                  <a:gd name="T12" fmla="*/ 0 w 114"/>
                  <a:gd name="T13" fmla="*/ 0 h 146"/>
                  <a:gd name="T14" fmla="*/ 0 w 114"/>
                  <a:gd name="T15" fmla="*/ 0 h 146"/>
                  <a:gd name="T16" fmla="*/ 0 w 114"/>
                  <a:gd name="T17" fmla="*/ 0 h 146"/>
                  <a:gd name="T18" fmla="*/ 0 w 114"/>
                  <a:gd name="T19" fmla="*/ 0 h 146"/>
                  <a:gd name="T20" fmla="*/ 0 w 114"/>
                  <a:gd name="T21" fmla="*/ 0 h 146"/>
                  <a:gd name="T22" fmla="*/ 0 w 114"/>
                  <a:gd name="T23" fmla="*/ 0 h 146"/>
                  <a:gd name="T24" fmla="*/ 0 w 114"/>
                  <a:gd name="T25" fmla="*/ 0 h 146"/>
                  <a:gd name="T26" fmla="*/ 0 w 114"/>
                  <a:gd name="T27" fmla="*/ 0 h 146"/>
                  <a:gd name="T28" fmla="*/ 0 w 114"/>
                  <a:gd name="T29" fmla="*/ 0 h 146"/>
                  <a:gd name="T30" fmla="*/ 0 w 114"/>
                  <a:gd name="T31" fmla="*/ 0 h 146"/>
                  <a:gd name="T32" fmla="*/ 0 w 114"/>
                  <a:gd name="T33" fmla="*/ 0 h 146"/>
                  <a:gd name="T34" fmla="*/ 0 w 114"/>
                  <a:gd name="T35" fmla="*/ 0 h 146"/>
                  <a:gd name="T36" fmla="*/ 0 w 114"/>
                  <a:gd name="T37" fmla="*/ 0 h 146"/>
                  <a:gd name="T38" fmla="*/ 0 w 114"/>
                  <a:gd name="T39" fmla="*/ 0 h 146"/>
                  <a:gd name="T40" fmla="*/ 0 w 114"/>
                  <a:gd name="T41" fmla="*/ 0 h 146"/>
                  <a:gd name="T42" fmla="*/ 0 w 114"/>
                  <a:gd name="T43" fmla="*/ 0 h 146"/>
                  <a:gd name="T44" fmla="*/ 0 w 114"/>
                  <a:gd name="T45" fmla="*/ 0 h 146"/>
                  <a:gd name="T46" fmla="*/ 0 w 114"/>
                  <a:gd name="T47" fmla="*/ 0 h 146"/>
                  <a:gd name="T48" fmla="*/ 0 w 114"/>
                  <a:gd name="T49" fmla="*/ 0 h 146"/>
                  <a:gd name="T50" fmla="*/ 0 w 114"/>
                  <a:gd name="T51" fmla="*/ 0 h 146"/>
                  <a:gd name="T52" fmla="*/ 0 w 114"/>
                  <a:gd name="T53" fmla="*/ 0 h 146"/>
                  <a:gd name="T54" fmla="*/ 0 w 114"/>
                  <a:gd name="T55" fmla="*/ 0 h 146"/>
                  <a:gd name="T56" fmla="*/ 0 w 114"/>
                  <a:gd name="T57" fmla="*/ 0 h 146"/>
                  <a:gd name="T58" fmla="*/ 0 w 114"/>
                  <a:gd name="T59" fmla="*/ 0 h 146"/>
                  <a:gd name="T60" fmla="*/ 0 w 114"/>
                  <a:gd name="T61" fmla="*/ 0 h 146"/>
                  <a:gd name="T62" fmla="*/ 0 w 114"/>
                  <a:gd name="T63" fmla="*/ 0 h 146"/>
                  <a:gd name="T64" fmla="*/ 0 w 114"/>
                  <a:gd name="T65" fmla="*/ 0 h 1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4"/>
                  <a:gd name="T100" fmla="*/ 0 h 146"/>
                  <a:gd name="T101" fmla="*/ 114 w 114"/>
                  <a:gd name="T102" fmla="*/ 146 h 14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4" h="146">
                    <a:moveTo>
                      <a:pt x="2" y="7"/>
                    </a:moveTo>
                    <a:lnTo>
                      <a:pt x="4" y="4"/>
                    </a:lnTo>
                    <a:lnTo>
                      <a:pt x="14" y="2"/>
                    </a:lnTo>
                    <a:lnTo>
                      <a:pt x="23" y="0"/>
                    </a:lnTo>
                    <a:lnTo>
                      <a:pt x="36" y="4"/>
                    </a:lnTo>
                    <a:lnTo>
                      <a:pt x="48" y="7"/>
                    </a:lnTo>
                    <a:lnTo>
                      <a:pt x="59" y="19"/>
                    </a:lnTo>
                    <a:lnTo>
                      <a:pt x="63" y="26"/>
                    </a:lnTo>
                    <a:lnTo>
                      <a:pt x="69" y="32"/>
                    </a:lnTo>
                    <a:lnTo>
                      <a:pt x="74" y="40"/>
                    </a:lnTo>
                    <a:lnTo>
                      <a:pt x="80" y="47"/>
                    </a:lnTo>
                    <a:lnTo>
                      <a:pt x="92" y="55"/>
                    </a:lnTo>
                    <a:lnTo>
                      <a:pt x="103" y="62"/>
                    </a:lnTo>
                    <a:lnTo>
                      <a:pt x="111" y="66"/>
                    </a:lnTo>
                    <a:lnTo>
                      <a:pt x="114" y="68"/>
                    </a:lnTo>
                    <a:lnTo>
                      <a:pt x="93" y="146"/>
                    </a:lnTo>
                    <a:lnTo>
                      <a:pt x="92" y="142"/>
                    </a:lnTo>
                    <a:lnTo>
                      <a:pt x="84" y="137"/>
                    </a:lnTo>
                    <a:lnTo>
                      <a:pt x="74" y="129"/>
                    </a:lnTo>
                    <a:lnTo>
                      <a:pt x="67" y="121"/>
                    </a:lnTo>
                    <a:lnTo>
                      <a:pt x="53" y="108"/>
                    </a:lnTo>
                    <a:lnTo>
                      <a:pt x="42" y="97"/>
                    </a:lnTo>
                    <a:lnTo>
                      <a:pt x="31" y="81"/>
                    </a:lnTo>
                    <a:lnTo>
                      <a:pt x="21" y="70"/>
                    </a:lnTo>
                    <a:lnTo>
                      <a:pt x="12" y="55"/>
                    </a:lnTo>
                    <a:lnTo>
                      <a:pt x="8" y="43"/>
                    </a:lnTo>
                    <a:lnTo>
                      <a:pt x="2" y="32"/>
                    </a:lnTo>
                    <a:lnTo>
                      <a:pt x="2" y="24"/>
                    </a:lnTo>
                    <a:lnTo>
                      <a:pt x="0" y="15"/>
                    </a:lnTo>
                    <a:lnTo>
                      <a:pt x="0" y="11"/>
                    </a:lnTo>
                    <a:lnTo>
                      <a:pt x="0" y="7"/>
                    </a:lnTo>
                    <a:lnTo>
                      <a:pt x="2" y="7"/>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65" name="Freeform 53"/>
              <p:cNvSpPr>
                <a:spLocks/>
              </p:cNvSpPr>
              <p:nvPr/>
            </p:nvSpPr>
            <p:spPr bwMode="auto">
              <a:xfrm>
                <a:off x="3231" y="1559"/>
                <a:ext cx="25" cy="71"/>
              </a:xfrm>
              <a:custGeom>
                <a:avLst/>
                <a:gdLst>
                  <a:gd name="T0" fmla="*/ 0 w 116"/>
                  <a:gd name="T1" fmla="*/ 0 h 255"/>
                  <a:gd name="T2" fmla="*/ 0 w 116"/>
                  <a:gd name="T3" fmla="*/ 0 h 255"/>
                  <a:gd name="T4" fmla="*/ 0 w 116"/>
                  <a:gd name="T5" fmla="*/ 0 h 255"/>
                  <a:gd name="T6" fmla="*/ 0 w 116"/>
                  <a:gd name="T7" fmla="*/ 0 h 255"/>
                  <a:gd name="T8" fmla="*/ 0 w 116"/>
                  <a:gd name="T9" fmla="*/ 0 h 255"/>
                  <a:gd name="T10" fmla="*/ 0 w 116"/>
                  <a:gd name="T11" fmla="*/ 0 h 255"/>
                  <a:gd name="T12" fmla="*/ 0 w 116"/>
                  <a:gd name="T13" fmla="*/ 0 h 255"/>
                  <a:gd name="T14" fmla="*/ 0 w 116"/>
                  <a:gd name="T15" fmla="*/ 0 h 255"/>
                  <a:gd name="T16" fmla="*/ 0 w 116"/>
                  <a:gd name="T17" fmla="*/ 0 h 255"/>
                  <a:gd name="T18" fmla="*/ 0 w 116"/>
                  <a:gd name="T19" fmla="*/ 0 h 255"/>
                  <a:gd name="T20" fmla="*/ 0 w 116"/>
                  <a:gd name="T21" fmla="*/ 0 h 255"/>
                  <a:gd name="T22" fmla="*/ 0 w 116"/>
                  <a:gd name="T23" fmla="*/ 0 h 255"/>
                  <a:gd name="T24" fmla="*/ 0 w 116"/>
                  <a:gd name="T25" fmla="*/ 0 h 255"/>
                  <a:gd name="T26" fmla="*/ 0 w 116"/>
                  <a:gd name="T27" fmla="*/ 0 h 255"/>
                  <a:gd name="T28" fmla="*/ 0 w 116"/>
                  <a:gd name="T29" fmla="*/ 0 h 255"/>
                  <a:gd name="T30" fmla="*/ 0 w 116"/>
                  <a:gd name="T31" fmla="*/ 0 h 255"/>
                  <a:gd name="T32" fmla="*/ 0 w 116"/>
                  <a:gd name="T33" fmla="*/ 0 h 255"/>
                  <a:gd name="T34" fmla="*/ 0 w 116"/>
                  <a:gd name="T35" fmla="*/ 0 h 255"/>
                  <a:gd name="T36" fmla="*/ 0 w 116"/>
                  <a:gd name="T37" fmla="*/ 0 h 255"/>
                  <a:gd name="T38" fmla="*/ 0 w 116"/>
                  <a:gd name="T39" fmla="*/ 0 h 255"/>
                  <a:gd name="T40" fmla="*/ 0 w 116"/>
                  <a:gd name="T41" fmla="*/ 0 h 255"/>
                  <a:gd name="T42" fmla="*/ 0 w 116"/>
                  <a:gd name="T43" fmla="*/ 0 h 255"/>
                  <a:gd name="T44" fmla="*/ 0 w 116"/>
                  <a:gd name="T45" fmla="*/ 0 h 255"/>
                  <a:gd name="T46" fmla="*/ 0 w 116"/>
                  <a:gd name="T47" fmla="*/ 0 h 255"/>
                  <a:gd name="T48" fmla="*/ 0 w 116"/>
                  <a:gd name="T49" fmla="*/ 0 h 255"/>
                  <a:gd name="T50" fmla="*/ 0 w 116"/>
                  <a:gd name="T51" fmla="*/ 0 h 255"/>
                  <a:gd name="T52" fmla="*/ 0 w 116"/>
                  <a:gd name="T53" fmla="*/ 0 h 255"/>
                  <a:gd name="T54" fmla="*/ 0 w 116"/>
                  <a:gd name="T55" fmla="*/ 0 h 255"/>
                  <a:gd name="T56" fmla="*/ 0 w 116"/>
                  <a:gd name="T57" fmla="*/ 0 h 255"/>
                  <a:gd name="T58" fmla="*/ 0 w 116"/>
                  <a:gd name="T59" fmla="*/ 0 h 255"/>
                  <a:gd name="T60" fmla="*/ 0 w 116"/>
                  <a:gd name="T61" fmla="*/ 0 h 255"/>
                  <a:gd name="T62" fmla="*/ 0 w 116"/>
                  <a:gd name="T63" fmla="*/ 0 h 255"/>
                  <a:gd name="T64" fmla="*/ 0 w 116"/>
                  <a:gd name="T65" fmla="*/ 0 h 255"/>
                  <a:gd name="T66" fmla="*/ 0 w 116"/>
                  <a:gd name="T67" fmla="*/ 0 h 255"/>
                  <a:gd name="T68" fmla="*/ 0 w 116"/>
                  <a:gd name="T69" fmla="*/ 0 h 255"/>
                  <a:gd name="T70" fmla="*/ 0 w 116"/>
                  <a:gd name="T71" fmla="*/ 0 h 255"/>
                  <a:gd name="T72" fmla="*/ 0 w 116"/>
                  <a:gd name="T73" fmla="*/ 0 h 255"/>
                  <a:gd name="T74" fmla="*/ 0 w 116"/>
                  <a:gd name="T75" fmla="*/ 0 h 255"/>
                  <a:gd name="T76" fmla="*/ 0 w 116"/>
                  <a:gd name="T77" fmla="*/ 0 h 255"/>
                  <a:gd name="T78" fmla="*/ 0 w 116"/>
                  <a:gd name="T79" fmla="*/ 0 h 255"/>
                  <a:gd name="T80" fmla="*/ 0 w 116"/>
                  <a:gd name="T81" fmla="*/ 0 h 255"/>
                  <a:gd name="T82" fmla="*/ 0 w 116"/>
                  <a:gd name="T83" fmla="*/ 0 h 255"/>
                  <a:gd name="T84" fmla="*/ 0 w 116"/>
                  <a:gd name="T85" fmla="*/ 0 h 255"/>
                  <a:gd name="T86" fmla="*/ 0 w 116"/>
                  <a:gd name="T87" fmla="*/ 0 h 255"/>
                  <a:gd name="T88" fmla="*/ 0 w 116"/>
                  <a:gd name="T89" fmla="*/ 0 h 255"/>
                  <a:gd name="T90" fmla="*/ 0 w 116"/>
                  <a:gd name="T91" fmla="*/ 0 h 255"/>
                  <a:gd name="T92" fmla="*/ 0 w 116"/>
                  <a:gd name="T93" fmla="*/ 0 h 255"/>
                  <a:gd name="T94" fmla="*/ 0 w 116"/>
                  <a:gd name="T95" fmla="*/ 0 h 255"/>
                  <a:gd name="T96" fmla="*/ 0 w 116"/>
                  <a:gd name="T97" fmla="*/ 0 h 255"/>
                  <a:gd name="T98" fmla="*/ 0 w 116"/>
                  <a:gd name="T99" fmla="*/ 0 h 255"/>
                  <a:gd name="T100" fmla="*/ 0 w 116"/>
                  <a:gd name="T101" fmla="*/ 0 h 255"/>
                  <a:gd name="T102" fmla="*/ 0 w 116"/>
                  <a:gd name="T103" fmla="*/ 0 h 255"/>
                  <a:gd name="T104" fmla="*/ 0 w 116"/>
                  <a:gd name="T105" fmla="*/ 0 h 255"/>
                  <a:gd name="T106" fmla="*/ 0 w 116"/>
                  <a:gd name="T107" fmla="*/ 0 h 255"/>
                  <a:gd name="T108" fmla="*/ 0 w 116"/>
                  <a:gd name="T109" fmla="*/ 0 h 255"/>
                  <a:gd name="T110" fmla="*/ 0 w 116"/>
                  <a:gd name="T111" fmla="*/ 0 h 255"/>
                  <a:gd name="T112" fmla="*/ 0 w 116"/>
                  <a:gd name="T113" fmla="*/ 0 h 25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6"/>
                  <a:gd name="T172" fmla="*/ 0 h 255"/>
                  <a:gd name="T173" fmla="*/ 116 w 116"/>
                  <a:gd name="T174" fmla="*/ 255 h 25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6" h="255">
                    <a:moveTo>
                      <a:pt x="116" y="0"/>
                    </a:moveTo>
                    <a:lnTo>
                      <a:pt x="114" y="2"/>
                    </a:lnTo>
                    <a:lnTo>
                      <a:pt x="114" y="9"/>
                    </a:lnTo>
                    <a:lnTo>
                      <a:pt x="112" y="13"/>
                    </a:lnTo>
                    <a:lnTo>
                      <a:pt x="112" y="21"/>
                    </a:lnTo>
                    <a:lnTo>
                      <a:pt x="110" y="28"/>
                    </a:lnTo>
                    <a:lnTo>
                      <a:pt x="110" y="36"/>
                    </a:lnTo>
                    <a:lnTo>
                      <a:pt x="109" y="43"/>
                    </a:lnTo>
                    <a:lnTo>
                      <a:pt x="107" y="53"/>
                    </a:lnTo>
                    <a:lnTo>
                      <a:pt x="105" y="63"/>
                    </a:lnTo>
                    <a:lnTo>
                      <a:pt x="103" y="74"/>
                    </a:lnTo>
                    <a:lnTo>
                      <a:pt x="99" y="83"/>
                    </a:lnTo>
                    <a:lnTo>
                      <a:pt x="97" y="97"/>
                    </a:lnTo>
                    <a:lnTo>
                      <a:pt x="93" y="108"/>
                    </a:lnTo>
                    <a:lnTo>
                      <a:pt x="91" y="121"/>
                    </a:lnTo>
                    <a:lnTo>
                      <a:pt x="86" y="133"/>
                    </a:lnTo>
                    <a:lnTo>
                      <a:pt x="80" y="144"/>
                    </a:lnTo>
                    <a:lnTo>
                      <a:pt x="76" y="156"/>
                    </a:lnTo>
                    <a:lnTo>
                      <a:pt x="72" y="167"/>
                    </a:lnTo>
                    <a:lnTo>
                      <a:pt x="67" y="177"/>
                    </a:lnTo>
                    <a:lnTo>
                      <a:pt x="61" y="190"/>
                    </a:lnTo>
                    <a:lnTo>
                      <a:pt x="57" y="199"/>
                    </a:lnTo>
                    <a:lnTo>
                      <a:pt x="53" y="209"/>
                    </a:lnTo>
                    <a:lnTo>
                      <a:pt x="48" y="218"/>
                    </a:lnTo>
                    <a:lnTo>
                      <a:pt x="44" y="226"/>
                    </a:lnTo>
                    <a:lnTo>
                      <a:pt x="40" y="234"/>
                    </a:lnTo>
                    <a:lnTo>
                      <a:pt x="36" y="241"/>
                    </a:lnTo>
                    <a:lnTo>
                      <a:pt x="33" y="249"/>
                    </a:lnTo>
                    <a:lnTo>
                      <a:pt x="33" y="255"/>
                    </a:lnTo>
                    <a:lnTo>
                      <a:pt x="29" y="249"/>
                    </a:lnTo>
                    <a:lnTo>
                      <a:pt x="27" y="241"/>
                    </a:lnTo>
                    <a:lnTo>
                      <a:pt x="25" y="234"/>
                    </a:lnTo>
                    <a:lnTo>
                      <a:pt x="23" y="226"/>
                    </a:lnTo>
                    <a:lnTo>
                      <a:pt x="19" y="218"/>
                    </a:lnTo>
                    <a:lnTo>
                      <a:pt x="19" y="209"/>
                    </a:lnTo>
                    <a:lnTo>
                      <a:pt x="15" y="199"/>
                    </a:lnTo>
                    <a:lnTo>
                      <a:pt x="12" y="190"/>
                    </a:lnTo>
                    <a:lnTo>
                      <a:pt x="10" y="178"/>
                    </a:lnTo>
                    <a:lnTo>
                      <a:pt x="8" y="169"/>
                    </a:lnTo>
                    <a:lnTo>
                      <a:pt x="6" y="158"/>
                    </a:lnTo>
                    <a:lnTo>
                      <a:pt x="4" y="144"/>
                    </a:lnTo>
                    <a:lnTo>
                      <a:pt x="2" y="135"/>
                    </a:lnTo>
                    <a:lnTo>
                      <a:pt x="2" y="125"/>
                    </a:lnTo>
                    <a:lnTo>
                      <a:pt x="0" y="112"/>
                    </a:lnTo>
                    <a:lnTo>
                      <a:pt x="0" y="102"/>
                    </a:lnTo>
                    <a:lnTo>
                      <a:pt x="0" y="91"/>
                    </a:lnTo>
                    <a:lnTo>
                      <a:pt x="0" y="83"/>
                    </a:lnTo>
                    <a:lnTo>
                      <a:pt x="0" y="74"/>
                    </a:lnTo>
                    <a:lnTo>
                      <a:pt x="0" y="64"/>
                    </a:lnTo>
                    <a:lnTo>
                      <a:pt x="0" y="57"/>
                    </a:lnTo>
                    <a:lnTo>
                      <a:pt x="0" y="51"/>
                    </a:lnTo>
                    <a:lnTo>
                      <a:pt x="2" y="38"/>
                    </a:lnTo>
                    <a:lnTo>
                      <a:pt x="4" y="28"/>
                    </a:lnTo>
                    <a:lnTo>
                      <a:pt x="4" y="23"/>
                    </a:lnTo>
                    <a:lnTo>
                      <a:pt x="6" y="21"/>
                    </a:lnTo>
                    <a:lnTo>
                      <a:pt x="116" y="0"/>
                    </a:lnTo>
                    <a:close/>
                  </a:path>
                </a:pathLst>
              </a:custGeom>
              <a:solidFill>
                <a:srgbClr val="B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66" name="Freeform 54"/>
              <p:cNvSpPr>
                <a:spLocks/>
              </p:cNvSpPr>
              <p:nvPr/>
            </p:nvSpPr>
            <p:spPr bwMode="auto">
              <a:xfrm>
                <a:off x="3313" y="1584"/>
                <a:ext cx="46" cy="18"/>
              </a:xfrm>
              <a:custGeom>
                <a:avLst/>
                <a:gdLst>
                  <a:gd name="T0" fmla="*/ 0 w 143"/>
                  <a:gd name="T1" fmla="*/ 0 h 70"/>
                  <a:gd name="T2" fmla="*/ 0 w 143"/>
                  <a:gd name="T3" fmla="*/ 0 h 70"/>
                  <a:gd name="T4" fmla="*/ 0 w 143"/>
                  <a:gd name="T5" fmla="*/ 0 h 70"/>
                  <a:gd name="T6" fmla="*/ 0 w 143"/>
                  <a:gd name="T7" fmla="*/ 0 h 70"/>
                  <a:gd name="T8" fmla="*/ 0 w 143"/>
                  <a:gd name="T9" fmla="*/ 0 h 70"/>
                  <a:gd name="T10" fmla="*/ 0 w 143"/>
                  <a:gd name="T11" fmla="*/ 0 h 70"/>
                  <a:gd name="T12" fmla="*/ 0 w 143"/>
                  <a:gd name="T13" fmla="*/ 0 h 70"/>
                  <a:gd name="T14" fmla="*/ 0 w 143"/>
                  <a:gd name="T15" fmla="*/ 0 h 70"/>
                  <a:gd name="T16" fmla="*/ 0 w 143"/>
                  <a:gd name="T17" fmla="*/ 0 h 70"/>
                  <a:gd name="T18" fmla="*/ 0 w 143"/>
                  <a:gd name="T19" fmla="*/ 0 h 70"/>
                  <a:gd name="T20" fmla="*/ 0 w 143"/>
                  <a:gd name="T21" fmla="*/ 0 h 70"/>
                  <a:gd name="T22" fmla="*/ 0 w 143"/>
                  <a:gd name="T23" fmla="*/ 0 h 70"/>
                  <a:gd name="T24" fmla="*/ 0 w 143"/>
                  <a:gd name="T25" fmla="*/ 0 h 70"/>
                  <a:gd name="T26" fmla="*/ 0 w 143"/>
                  <a:gd name="T27" fmla="*/ 0 h 70"/>
                  <a:gd name="T28" fmla="*/ 0 w 143"/>
                  <a:gd name="T29" fmla="*/ 0 h 70"/>
                  <a:gd name="T30" fmla="*/ 0 w 143"/>
                  <a:gd name="T31" fmla="*/ 0 h 70"/>
                  <a:gd name="T32" fmla="*/ 0 w 143"/>
                  <a:gd name="T33" fmla="*/ 0 h 70"/>
                  <a:gd name="T34" fmla="*/ 0 w 143"/>
                  <a:gd name="T35" fmla="*/ 0 h 70"/>
                  <a:gd name="T36" fmla="*/ 0 w 143"/>
                  <a:gd name="T37" fmla="*/ 0 h 70"/>
                  <a:gd name="T38" fmla="*/ 0 w 143"/>
                  <a:gd name="T39" fmla="*/ 0 h 70"/>
                  <a:gd name="T40" fmla="*/ 0 w 143"/>
                  <a:gd name="T41" fmla="*/ 0 h 70"/>
                  <a:gd name="T42" fmla="*/ 0 w 143"/>
                  <a:gd name="T43" fmla="*/ 0 h 70"/>
                  <a:gd name="T44" fmla="*/ 0 w 143"/>
                  <a:gd name="T45" fmla="*/ 0 h 70"/>
                  <a:gd name="T46" fmla="*/ 0 w 143"/>
                  <a:gd name="T47" fmla="*/ 0 h 70"/>
                  <a:gd name="T48" fmla="*/ 0 w 143"/>
                  <a:gd name="T49" fmla="*/ 0 h 70"/>
                  <a:gd name="T50" fmla="*/ 0 w 143"/>
                  <a:gd name="T51" fmla="*/ 0 h 70"/>
                  <a:gd name="T52" fmla="*/ 0 w 143"/>
                  <a:gd name="T53" fmla="*/ 0 h 70"/>
                  <a:gd name="T54" fmla="*/ 0 w 143"/>
                  <a:gd name="T55" fmla="*/ 0 h 70"/>
                  <a:gd name="T56" fmla="*/ 0 w 143"/>
                  <a:gd name="T57" fmla="*/ 0 h 70"/>
                  <a:gd name="T58" fmla="*/ 0 w 143"/>
                  <a:gd name="T59" fmla="*/ 0 h 70"/>
                  <a:gd name="T60" fmla="*/ 0 w 143"/>
                  <a:gd name="T61" fmla="*/ 0 h 70"/>
                  <a:gd name="T62" fmla="*/ 0 w 143"/>
                  <a:gd name="T63" fmla="*/ 0 h 70"/>
                  <a:gd name="T64" fmla="*/ 0 w 143"/>
                  <a:gd name="T65" fmla="*/ 0 h 70"/>
                  <a:gd name="T66" fmla="*/ 0 w 143"/>
                  <a:gd name="T67" fmla="*/ 0 h 70"/>
                  <a:gd name="T68" fmla="*/ 0 w 143"/>
                  <a:gd name="T69" fmla="*/ 0 h 70"/>
                  <a:gd name="T70" fmla="*/ 0 w 143"/>
                  <a:gd name="T71" fmla="*/ 0 h 70"/>
                  <a:gd name="T72" fmla="*/ 0 w 143"/>
                  <a:gd name="T73" fmla="*/ 0 h 70"/>
                  <a:gd name="T74" fmla="*/ 0 w 143"/>
                  <a:gd name="T75" fmla="*/ 0 h 70"/>
                  <a:gd name="T76" fmla="*/ 0 w 143"/>
                  <a:gd name="T77" fmla="*/ 0 h 70"/>
                  <a:gd name="T78" fmla="*/ 0 w 143"/>
                  <a:gd name="T79" fmla="*/ 0 h 7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43"/>
                  <a:gd name="T121" fmla="*/ 0 h 70"/>
                  <a:gd name="T122" fmla="*/ 143 w 143"/>
                  <a:gd name="T123" fmla="*/ 70 h 7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43" h="70">
                    <a:moveTo>
                      <a:pt x="0" y="40"/>
                    </a:moveTo>
                    <a:lnTo>
                      <a:pt x="2" y="40"/>
                    </a:lnTo>
                    <a:lnTo>
                      <a:pt x="8" y="44"/>
                    </a:lnTo>
                    <a:lnTo>
                      <a:pt x="15" y="47"/>
                    </a:lnTo>
                    <a:lnTo>
                      <a:pt x="29" y="53"/>
                    </a:lnTo>
                    <a:lnTo>
                      <a:pt x="32" y="55"/>
                    </a:lnTo>
                    <a:lnTo>
                      <a:pt x="40" y="57"/>
                    </a:lnTo>
                    <a:lnTo>
                      <a:pt x="48" y="61"/>
                    </a:lnTo>
                    <a:lnTo>
                      <a:pt x="55" y="63"/>
                    </a:lnTo>
                    <a:lnTo>
                      <a:pt x="61" y="64"/>
                    </a:lnTo>
                    <a:lnTo>
                      <a:pt x="68" y="66"/>
                    </a:lnTo>
                    <a:lnTo>
                      <a:pt x="76" y="68"/>
                    </a:lnTo>
                    <a:lnTo>
                      <a:pt x="84" y="70"/>
                    </a:lnTo>
                    <a:lnTo>
                      <a:pt x="95" y="70"/>
                    </a:lnTo>
                    <a:lnTo>
                      <a:pt x="106" y="70"/>
                    </a:lnTo>
                    <a:lnTo>
                      <a:pt x="116" y="66"/>
                    </a:lnTo>
                    <a:lnTo>
                      <a:pt x="125" y="66"/>
                    </a:lnTo>
                    <a:lnTo>
                      <a:pt x="133" y="63"/>
                    </a:lnTo>
                    <a:lnTo>
                      <a:pt x="137" y="59"/>
                    </a:lnTo>
                    <a:lnTo>
                      <a:pt x="141" y="57"/>
                    </a:lnTo>
                    <a:lnTo>
                      <a:pt x="143" y="57"/>
                    </a:lnTo>
                    <a:lnTo>
                      <a:pt x="133" y="9"/>
                    </a:lnTo>
                    <a:lnTo>
                      <a:pt x="131" y="9"/>
                    </a:lnTo>
                    <a:lnTo>
                      <a:pt x="129" y="7"/>
                    </a:lnTo>
                    <a:lnTo>
                      <a:pt x="122" y="6"/>
                    </a:lnTo>
                    <a:lnTo>
                      <a:pt x="116" y="4"/>
                    </a:lnTo>
                    <a:lnTo>
                      <a:pt x="106" y="2"/>
                    </a:lnTo>
                    <a:lnTo>
                      <a:pt x="97" y="0"/>
                    </a:lnTo>
                    <a:lnTo>
                      <a:pt x="86" y="0"/>
                    </a:lnTo>
                    <a:lnTo>
                      <a:pt x="76" y="2"/>
                    </a:lnTo>
                    <a:lnTo>
                      <a:pt x="61" y="2"/>
                    </a:lnTo>
                    <a:lnTo>
                      <a:pt x="49" y="2"/>
                    </a:lnTo>
                    <a:lnTo>
                      <a:pt x="36" y="4"/>
                    </a:lnTo>
                    <a:lnTo>
                      <a:pt x="27" y="6"/>
                    </a:lnTo>
                    <a:lnTo>
                      <a:pt x="15" y="7"/>
                    </a:lnTo>
                    <a:lnTo>
                      <a:pt x="8" y="9"/>
                    </a:lnTo>
                    <a:lnTo>
                      <a:pt x="4" y="9"/>
                    </a:lnTo>
                    <a:lnTo>
                      <a:pt x="4" y="11"/>
                    </a:lnTo>
                    <a:lnTo>
                      <a:pt x="0" y="40"/>
                    </a:lnTo>
                    <a:close/>
                  </a:path>
                </a:pathLst>
              </a:custGeom>
              <a:solidFill>
                <a:srgbClr val="B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67" name="Freeform 55"/>
              <p:cNvSpPr>
                <a:spLocks/>
              </p:cNvSpPr>
              <p:nvPr/>
            </p:nvSpPr>
            <p:spPr bwMode="auto">
              <a:xfrm>
                <a:off x="3173" y="1626"/>
                <a:ext cx="40" cy="22"/>
              </a:xfrm>
              <a:custGeom>
                <a:avLst/>
                <a:gdLst>
                  <a:gd name="T0" fmla="*/ 0 w 147"/>
                  <a:gd name="T1" fmla="*/ 0 h 88"/>
                  <a:gd name="T2" fmla="*/ 0 w 147"/>
                  <a:gd name="T3" fmla="*/ 0 h 88"/>
                  <a:gd name="T4" fmla="*/ 0 w 147"/>
                  <a:gd name="T5" fmla="*/ 0 h 88"/>
                  <a:gd name="T6" fmla="*/ 0 w 147"/>
                  <a:gd name="T7" fmla="*/ 0 h 88"/>
                  <a:gd name="T8" fmla="*/ 0 w 147"/>
                  <a:gd name="T9" fmla="*/ 0 h 88"/>
                  <a:gd name="T10" fmla="*/ 0 w 147"/>
                  <a:gd name="T11" fmla="*/ 0 h 88"/>
                  <a:gd name="T12" fmla="*/ 0 w 147"/>
                  <a:gd name="T13" fmla="*/ 0 h 88"/>
                  <a:gd name="T14" fmla="*/ 0 w 147"/>
                  <a:gd name="T15" fmla="*/ 0 h 88"/>
                  <a:gd name="T16" fmla="*/ 0 w 147"/>
                  <a:gd name="T17" fmla="*/ 0 h 88"/>
                  <a:gd name="T18" fmla="*/ 0 w 147"/>
                  <a:gd name="T19" fmla="*/ 0 h 88"/>
                  <a:gd name="T20" fmla="*/ 0 w 147"/>
                  <a:gd name="T21" fmla="*/ 0 h 88"/>
                  <a:gd name="T22" fmla="*/ 0 w 147"/>
                  <a:gd name="T23" fmla="*/ 0 h 88"/>
                  <a:gd name="T24" fmla="*/ 0 w 147"/>
                  <a:gd name="T25" fmla="*/ 0 h 88"/>
                  <a:gd name="T26" fmla="*/ 0 w 147"/>
                  <a:gd name="T27" fmla="*/ 0 h 88"/>
                  <a:gd name="T28" fmla="*/ 0 w 147"/>
                  <a:gd name="T29" fmla="*/ 0 h 88"/>
                  <a:gd name="T30" fmla="*/ 0 w 147"/>
                  <a:gd name="T31" fmla="*/ 0 h 88"/>
                  <a:gd name="T32" fmla="*/ 0 w 147"/>
                  <a:gd name="T33" fmla="*/ 0 h 88"/>
                  <a:gd name="T34" fmla="*/ 0 w 147"/>
                  <a:gd name="T35" fmla="*/ 0 h 88"/>
                  <a:gd name="T36" fmla="*/ 0 w 147"/>
                  <a:gd name="T37" fmla="*/ 0 h 88"/>
                  <a:gd name="T38" fmla="*/ 0 w 147"/>
                  <a:gd name="T39" fmla="*/ 0 h 88"/>
                  <a:gd name="T40" fmla="*/ 0 w 147"/>
                  <a:gd name="T41" fmla="*/ 0 h 88"/>
                  <a:gd name="T42" fmla="*/ 0 w 147"/>
                  <a:gd name="T43" fmla="*/ 0 h 88"/>
                  <a:gd name="T44" fmla="*/ 0 w 147"/>
                  <a:gd name="T45" fmla="*/ 0 h 88"/>
                  <a:gd name="T46" fmla="*/ 0 w 147"/>
                  <a:gd name="T47" fmla="*/ 0 h 88"/>
                  <a:gd name="T48" fmla="*/ 0 w 147"/>
                  <a:gd name="T49" fmla="*/ 0 h 88"/>
                  <a:gd name="T50" fmla="*/ 0 w 147"/>
                  <a:gd name="T51" fmla="*/ 0 h 88"/>
                  <a:gd name="T52" fmla="*/ 0 w 147"/>
                  <a:gd name="T53" fmla="*/ 0 h 88"/>
                  <a:gd name="T54" fmla="*/ 0 w 147"/>
                  <a:gd name="T55" fmla="*/ 0 h 88"/>
                  <a:gd name="T56" fmla="*/ 0 w 147"/>
                  <a:gd name="T57" fmla="*/ 0 h 88"/>
                  <a:gd name="T58" fmla="*/ 0 w 147"/>
                  <a:gd name="T59" fmla="*/ 0 h 88"/>
                  <a:gd name="T60" fmla="*/ 0 w 147"/>
                  <a:gd name="T61" fmla="*/ 0 h 88"/>
                  <a:gd name="T62" fmla="*/ 0 w 147"/>
                  <a:gd name="T63" fmla="*/ 0 h 88"/>
                  <a:gd name="T64" fmla="*/ 0 w 147"/>
                  <a:gd name="T65" fmla="*/ 0 h 88"/>
                  <a:gd name="T66" fmla="*/ 0 w 147"/>
                  <a:gd name="T67" fmla="*/ 0 h 88"/>
                  <a:gd name="T68" fmla="*/ 0 w 147"/>
                  <a:gd name="T69" fmla="*/ 0 h 88"/>
                  <a:gd name="T70" fmla="*/ 0 w 147"/>
                  <a:gd name="T71" fmla="*/ 0 h 8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7"/>
                  <a:gd name="T109" fmla="*/ 0 h 88"/>
                  <a:gd name="T110" fmla="*/ 147 w 147"/>
                  <a:gd name="T111" fmla="*/ 88 h 8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7" h="88">
                    <a:moveTo>
                      <a:pt x="139" y="33"/>
                    </a:moveTo>
                    <a:lnTo>
                      <a:pt x="120" y="8"/>
                    </a:lnTo>
                    <a:lnTo>
                      <a:pt x="118" y="8"/>
                    </a:lnTo>
                    <a:lnTo>
                      <a:pt x="113" y="4"/>
                    </a:lnTo>
                    <a:lnTo>
                      <a:pt x="105" y="2"/>
                    </a:lnTo>
                    <a:lnTo>
                      <a:pt x="95" y="0"/>
                    </a:lnTo>
                    <a:lnTo>
                      <a:pt x="82" y="0"/>
                    </a:lnTo>
                    <a:lnTo>
                      <a:pt x="71" y="0"/>
                    </a:lnTo>
                    <a:lnTo>
                      <a:pt x="59" y="2"/>
                    </a:lnTo>
                    <a:lnTo>
                      <a:pt x="48" y="8"/>
                    </a:lnTo>
                    <a:lnTo>
                      <a:pt x="37" y="16"/>
                    </a:lnTo>
                    <a:lnTo>
                      <a:pt x="27" y="25"/>
                    </a:lnTo>
                    <a:lnTo>
                      <a:pt x="19" y="35"/>
                    </a:lnTo>
                    <a:lnTo>
                      <a:pt x="14" y="46"/>
                    </a:lnTo>
                    <a:lnTo>
                      <a:pt x="6" y="55"/>
                    </a:lnTo>
                    <a:lnTo>
                      <a:pt x="2" y="63"/>
                    </a:lnTo>
                    <a:lnTo>
                      <a:pt x="0" y="69"/>
                    </a:lnTo>
                    <a:lnTo>
                      <a:pt x="0" y="73"/>
                    </a:lnTo>
                    <a:lnTo>
                      <a:pt x="57" y="88"/>
                    </a:lnTo>
                    <a:lnTo>
                      <a:pt x="59" y="86"/>
                    </a:lnTo>
                    <a:lnTo>
                      <a:pt x="71" y="86"/>
                    </a:lnTo>
                    <a:lnTo>
                      <a:pt x="76" y="82"/>
                    </a:lnTo>
                    <a:lnTo>
                      <a:pt x="84" y="82"/>
                    </a:lnTo>
                    <a:lnTo>
                      <a:pt x="94" y="80"/>
                    </a:lnTo>
                    <a:lnTo>
                      <a:pt x="103" y="78"/>
                    </a:lnTo>
                    <a:lnTo>
                      <a:pt x="111" y="76"/>
                    </a:lnTo>
                    <a:lnTo>
                      <a:pt x="118" y="75"/>
                    </a:lnTo>
                    <a:lnTo>
                      <a:pt x="124" y="73"/>
                    </a:lnTo>
                    <a:lnTo>
                      <a:pt x="132" y="71"/>
                    </a:lnTo>
                    <a:lnTo>
                      <a:pt x="143" y="67"/>
                    </a:lnTo>
                    <a:lnTo>
                      <a:pt x="147" y="63"/>
                    </a:lnTo>
                    <a:lnTo>
                      <a:pt x="145" y="52"/>
                    </a:lnTo>
                    <a:lnTo>
                      <a:pt x="143" y="44"/>
                    </a:lnTo>
                    <a:lnTo>
                      <a:pt x="139" y="36"/>
                    </a:lnTo>
                    <a:lnTo>
                      <a:pt x="139" y="33"/>
                    </a:lnTo>
                    <a:close/>
                  </a:path>
                </a:pathLst>
              </a:custGeom>
              <a:solidFill>
                <a:srgbClr val="B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68" name="Freeform 56"/>
              <p:cNvSpPr>
                <a:spLocks/>
              </p:cNvSpPr>
              <p:nvPr/>
            </p:nvSpPr>
            <p:spPr bwMode="auto">
              <a:xfrm>
                <a:off x="2719" y="1613"/>
                <a:ext cx="239" cy="215"/>
              </a:xfrm>
              <a:custGeom>
                <a:avLst/>
                <a:gdLst>
                  <a:gd name="T0" fmla="*/ 1 w 880"/>
                  <a:gd name="T1" fmla="*/ 1 h 838"/>
                  <a:gd name="T2" fmla="*/ 1 w 880"/>
                  <a:gd name="T3" fmla="*/ 1 h 838"/>
                  <a:gd name="T4" fmla="*/ 1 w 880"/>
                  <a:gd name="T5" fmla="*/ 1 h 838"/>
                  <a:gd name="T6" fmla="*/ 1 w 880"/>
                  <a:gd name="T7" fmla="*/ 1 h 838"/>
                  <a:gd name="T8" fmla="*/ 1 w 880"/>
                  <a:gd name="T9" fmla="*/ 0 h 838"/>
                  <a:gd name="T10" fmla="*/ 1 w 880"/>
                  <a:gd name="T11" fmla="*/ 0 h 838"/>
                  <a:gd name="T12" fmla="*/ 1 w 880"/>
                  <a:gd name="T13" fmla="*/ 0 h 838"/>
                  <a:gd name="T14" fmla="*/ 1 w 880"/>
                  <a:gd name="T15" fmla="*/ 0 h 838"/>
                  <a:gd name="T16" fmla="*/ 0 w 880"/>
                  <a:gd name="T17" fmla="*/ 0 h 838"/>
                  <a:gd name="T18" fmla="*/ 0 w 880"/>
                  <a:gd name="T19" fmla="*/ 0 h 838"/>
                  <a:gd name="T20" fmla="*/ 0 w 880"/>
                  <a:gd name="T21" fmla="*/ 0 h 838"/>
                  <a:gd name="T22" fmla="*/ 0 w 880"/>
                  <a:gd name="T23" fmla="*/ 0 h 838"/>
                  <a:gd name="T24" fmla="*/ 0 w 880"/>
                  <a:gd name="T25" fmla="*/ 0 h 838"/>
                  <a:gd name="T26" fmla="*/ 0 w 880"/>
                  <a:gd name="T27" fmla="*/ 0 h 838"/>
                  <a:gd name="T28" fmla="*/ 0 w 880"/>
                  <a:gd name="T29" fmla="*/ 0 h 838"/>
                  <a:gd name="T30" fmla="*/ 0 w 880"/>
                  <a:gd name="T31" fmla="*/ 0 h 838"/>
                  <a:gd name="T32" fmla="*/ 0 w 880"/>
                  <a:gd name="T33" fmla="*/ 0 h 838"/>
                  <a:gd name="T34" fmla="*/ 0 w 880"/>
                  <a:gd name="T35" fmla="*/ 0 h 838"/>
                  <a:gd name="T36" fmla="*/ 0 w 880"/>
                  <a:gd name="T37" fmla="*/ 0 h 838"/>
                  <a:gd name="T38" fmla="*/ 0 w 880"/>
                  <a:gd name="T39" fmla="*/ 0 h 838"/>
                  <a:gd name="T40" fmla="*/ 0 w 880"/>
                  <a:gd name="T41" fmla="*/ 0 h 838"/>
                  <a:gd name="T42" fmla="*/ 0 w 880"/>
                  <a:gd name="T43" fmla="*/ 1 h 838"/>
                  <a:gd name="T44" fmla="*/ 0 w 880"/>
                  <a:gd name="T45" fmla="*/ 1 h 838"/>
                  <a:gd name="T46" fmla="*/ 0 w 880"/>
                  <a:gd name="T47" fmla="*/ 1 h 838"/>
                  <a:gd name="T48" fmla="*/ 0 w 880"/>
                  <a:gd name="T49" fmla="*/ 1 h 838"/>
                  <a:gd name="T50" fmla="*/ 0 w 880"/>
                  <a:gd name="T51" fmla="*/ 1 h 838"/>
                  <a:gd name="T52" fmla="*/ 0 w 880"/>
                  <a:gd name="T53" fmla="*/ 1 h 838"/>
                  <a:gd name="T54" fmla="*/ 0 w 880"/>
                  <a:gd name="T55" fmla="*/ 1 h 838"/>
                  <a:gd name="T56" fmla="*/ 0 w 880"/>
                  <a:gd name="T57" fmla="*/ 1 h 838"/>
                  <a:gd name="T58" fmla="*/ 0 w 880"/>
                  <a:gd name="T59" fmla="*/ 1 h 838"/>
                  <a:gd name="T60" fmla="*/ 0 w 880"/>
                  <a:gd name="T61" fmla="*/ 1 h 838"/>
                  <a:gd name="T62" fmla="*/ 0 w 880"/>
                  <a:gd name="T63" fmla="*/ 1 h 838"/>
                  <a:gd name="T64" fmla="*/ 0 w 880"/>
                  <a:gd name="T65" fmla="*/ 1 h 838"/>
                  <a:gd name="T66" fmla="*/ 1 w 880"/>
                  <a:gd name="T67" fmla="*/ 1 h 838"/>
                  <a:gd name="T68" fmla="*/ 1 w 880"/>
                  <a:gd name="T69" fmla="*/ 1 h 838"/>
                  <a:gd name="T70" fmla="*/ 1 w 880"/>
                  <a:gd name="T71" fmla="*/ 1 h 838"/>
                  <a:gd name="T72" fmla="*/ 1 w 880"/>
                  <a:gd name="T73" fmla="*/ 1 h 838"/>
                  <a:gd name="T74" fmla="*/ 1 w 880"/>
                  <a:gd name="T75" fmla="*/ 1 h 838"/>
                  <a:gd name="T76" fmla="*/ 1 w 880"/>
                  <a:gd name="T77" fmla="*/ 1 h 838"/>
                  <a:gd name="T78" fmla="*/ 1 w 880"/>
                  <a:gd name="T79" fmla="*/ 1 h 838"/>
                  <a:gd name="T80" fmla="*/ 1 w 880"/>
                  <a:gd name="T81" fmla="*/ 1 h 838"/>
                  <a:gd name="T82" fmla="*/ 1 w 880"/>
                  <a:gd name="T83" fmla="*/ 1 h 838"/>
                  <a:gd name="T84" fmla="*/ 1 w 880"/>
                  <a:gd name="T85" fmla="*/ 1 h 838"/>
                  <a:gd name="T86" fmla="*/ 1 w 880"/>
                  <a:gd name="T87" fmla="*/ 1 h 838"/>
                  <a:gd name="T88" fmla="*/ 1 w 880"/>
                  <a:gd name="T89" fmla="*/ 1 h 838"/>
                  <a:gd name="T90" fmla="*/ 1 w 880"/>
                  <a:gd name="T91" fmla="*/ 1 h 838"/>
                  <a:gd name="T92" fmla="*/ 1 w 880"/>
                  <a:gd name="T93" fmla="*/ 1 h 838"/>
                  <a:gd name="T94" fmla="*/ 1 w 880"/>
                  <a:gd name="T95" fmla="*/ 1 h 838"/>
                  <a:gd name="T96" fmla="*/ 1 w 880"/>
                  <a:gd name="T97" fmla="*/ 1 h 838"/>
                  <a:gd name="T98" fmla="*/ 1 w 880"/>
                  <a:gd name="T99" fmla="*/ 1 h 838"/>
                  <a:gd name="T100" fmla="*/ 1 w 880"/>
                  <a:gd name="T101" fmla="*/ 1 h 838"/>
                  <a:gd name="T102" fmla="*/ 1 w 880"/>
                  <a:gd name="T103" fmla="*/ 1 h 838"/>
                  <a:gd name="T104" fmla="*/ 1 w 880"/>
                  <a:gd name="T105" fmla="*/ 1 h 838"/>
                  <a:gd name="T106" fmla="*/ 1 w 880"/>
                  <a:gd name="T107" fmla="*/ 1 h 83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80"/>
                  <a:gd name="T163" fmla="*/ 0 h 838"/>
                  <a:gd name="T164" fmla="*/ 880 w 880"/>
                  <a:gd name="T165" fmla="*/ 838 h 83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80" h="838">
                    <a:moveTo>
                      <a:pt x="444" y="517"/>
                    </a:moveTo>
                    <a:lnTo>
                      <a:pt x="443" y="513"/>
                    </a:lnTo>
                    <a:lnTo>
                      <a:pt x="443" y="510"/>
                    </a:lnTo>
                    <a:lnTo>
                      <a:pt x="443" y="500"/>
                    </a:lnTo>
                    <a:lnTo>
                      <a:pt x="443" y="490"/>
                    </a:lnTo>
                    <a:lnTo>
                      <a:pt x="439" y="475"/>
                    </a:lnTo>
                    <a:lnTo>
                      <a:pt x="437" y="462"/>
                    </a:lnTo>
                    <a:lnTo>
                      <a:pt x="435" y="443"/>
                    </a:lnTo>
                    <a:lnTo>
                      <a:pt x="433" y="426"/>
                    </a:lnTo>
                    <a:lnTo>
                      <a:pt x="427" y="403"/>
                    </a:lnTo>
                    <a:lnTo>
                      <a:pt x="424" y="382"/>
                    </a:lnTo>
                    <a:lnTo>
                      <a:pt x="418" y="359"/>
                    </a:lnTo>
                    <a:lnTo>
                      <a:pt x="414" y="336"/>
                    </a:lnTo>
                    <a:lnTo>
                      <a:pt x="406" y="314"/>
                    </a:lnTo>
                    <a:lnTo>
                      <a:pt x="401" y="291"/>
                    </a:lnTo>
                    <a:lnTo>
                      <a:pt x="393" y="268"/>
                    </a:lnTo>
                    <a:lnTo>
                      <a:pt x="386" y="245"/>
                    </a:lnTo>
                    <a:lnTo>
                      <a:pt x="374" y="222"/>
                    </a:lnTo>
                    <a:lnTo>
                      <a:pt x="365" y="201"/>
                    </a:lnTo>
                    <a:lnTo>
                      <a:pt x="353" y="181"/>
                    </a:lnTo>
                    <a:lnTo>
                      <a:pt x="342" y="162"/>
                    </a:lnTo>
                    <a:lnTo>
                      <a:pt x="330" y="143"/>
                    </a:lnTo>
                    <a:lnTo>
                      <a:pt x="317" y="127"/>
                    </a:lnTo>
                    <a:lnTo>
                      <a:pt x="306" y="110"/>
                    </a:lnTo>
                    <a:lnTo>
                      <a:pt x="292" y="97"/>
                    </a:lnTo>
                    <a:lnTo>
                      <a:pt x="279" y="82"/>
                    </a:lnTo>
                    <a:lnTo>
                      <a:pt x="266" y="70"/>
                    </a:lnTo>
                    <a:lnTo>
                      <a:pt x="252" y="57"/>
                    </a:lnTo>
                    <a:lnTo>
                      <a:pt x="241" y="46"/>
                    </a:lnTo>
                    <a:lnTo>
                      <a:pt x="228" y="34"/>
                    </a:lnTo>
                    <a:lnTo>
                      <a:pt x="214" y="27"/>
                    </a:lnTo>
                    <a:lnTo>
                      <a:pt x="203" y="19"/>
                    </a:lnTo>
                    <a:lnTo>
                      <a:pt x="192" y="13"/>
                    </a:lnTo>
                    <a:lnTo>
                      <a:pt x="180" y="8"/>
                    </a:lnTo>
                    <a:lnTo>
                      <a:pt x="169" y="4"/>
                    </a:lnTo>
                    <a:lnTo>
                      <a:pt x="157" y="0"/>
                    </a:lnTo>
                    <a:lnTo>
                      <a:pt x="148" y="0"/>
                    </a:lnTo>
                    <a:lnTo>
                      <a:pt x="136" y="0"/>
                    </a:lnTo>
                    <a:lnTo>
                      <a:pt x="129" y="0"/>
                    </a:lnTo>
                    <a:lnTo>
                      <a:pt x="119" y="4"/>
                    </a:lnTo>
                    <a:lnTo>
                      <a:pt x="112" y="8"/>
                    </a:lnTo>
                    <a:lnTo>
                      <a:pt x="102" y="9"/>
                    </a:lnTo>
                    <a:lnTo>
                      <a:pt x="95" y="15"/>
                    </a:lnTo>
                    <a:lnTo>
                      <a:pt x="87" y="21"/>
                    </a:lnTo>
                    <a:lnTo>
                      <a:pt x="79" y="28"/>
                    </a:lnTo>
                    <a:lnTo>
                      <a:pt x="72" y="36"/>
                    </a:lnTo>
                    <a:lnTo>
                      <a:pt x="68" y="46"/>
                    </a:lnTo>
                    <a:lnTo>
                      <a:pt x="60" y="57"/>
                    </a:lnTo>
                    <a:lnTo>
                      <a:pt x="55" y="68"/>
                    </a:lnTo>
                    <a:lnTo>
                      <a:pt x="47" y="78"/>
                    </a:lnTo>
                    <a:lnTo>
                      <a:pt x="41" y="91"/>
                    </a:lnTo>
                    <a:lnTo>
                      <a:pt x="36" y="103"/>
                    </a:lnTo>
                    <a:lnTo>
                      <a:pt x="32" y="118"/>
                    </a:lnTo>
                    <a:lnTo>
                      <a:pt x="24" y="131"/>
                    </a:lnTo>
                    <a:lnTo>
                      <a:pt x="21" y="146"/>
                    </a:lnTo>
                    <a:lnTo>
                      <a:pt x="17" y="162"/>
                    </a:lnTo>
                    <a:lnTo>
                      <a:pt x="13" y="179"/>
                    </a:lnTo>
                    <a:lnTo>
                      <a:pt x="9" y="194"/>
                    </a:lnTo>
                    <a:lnTo>
                      <a:pt x="5" y="211"/>
                    </a:lnTo>
                    <a:lnTo>
                      <a:pt x="3" y="228"/>
                    </a:lnTo>
                    <a:lnTo>
                      <a:pt x="1" y="247"/>
                    </a:lnTo>
                    <a:lnTo>
                      <a:pt x="0" y="264"/>
                    </a:lnTo>
                    <a:lnTo>
                      <a:pt x="0" y="283"/>
                    </a:lnTo>
                    <a:lnTo>
                      <a:pt x="0" y="300"/>
                    </a:lnTo>
                    <a:lnTo>
                      <a:pt x="1" y="319"/>
                    </a:lnTo>
                    <a:lnTo>
                      <a:pt x="1" y="336"/>
                    </a:lnTo>
                    <a:lnTo>
                      <a:pt x="3" y="355"/>
                    </a:lnTo>
                    <a:lnTo>
                      <a:pt x="7" y="373"/>
                    </a:lnTo>
                    <a:lnTo>
                      <a:pt x="11" y="394"/>
                    </a:lnTo>
                    <a:lnTo>
                      <a:pt x="13" y="409"/>
                    </a:lnTo>
                    <a:lnTo>
                      <a:pt x="17" y="430"/>
                    </a:lnTo>
                    <a:lnTo>
                      <a:pt x="22" y="445"/>
                    </a:lnTo>
                    <a:lnTo>
                      <a:pt x="28" y="466"/>
                    </a:lnTo>
                    <a:lnTo>
                      <a:pt x="32" y="483"/>
                    </a:lnTo>
                    <a:lnTo>
                      <a:pt x="40" y="498"/>
                    </a:lnTo>
                    <a:lnTo>
                      <a:pt x="43" y="515"/>
                    </a:lnTo>
                    <a:lnTo>
                      <a:pt x="51" y="534"/>
                    </a:lnTo>
                    <a:lnTo>
                      <a:pt x="57" y="551"/>
                    </a:lnTo>
                    <a:lnTo>
                      <a:pt x="64" y="567"/>
                    </a:lnTo>
                    <a:lnTo>
                      <a:pt x="70" y="584"/>
                    </a:lnTo>
                    <a:lnTo>
                      <a:pt x="78" y="603"/>
                    </a:lnTo>
                    <a:lnTo>
                      <a:pt x="83" y="618"/>
                    </a:lnTo>
                    <a:lnTo>
                      <a:pt x="89" y="633"/>
                    </a:lnTo>
                    <a:lnTo>
                      <a:pt x="95" y="648"/>
                    </a:lnTo>
                    <a:lnTo>
                      <a:pt x="100" y="665"/>
                    </a:lnTo>
                    <a:lnTo>
                      <a:pt x="108" y="681"/>
                    </a:lnTo>
                    <a:lnTo>
                      <a:pt x="114" y="696"/>
                    </a:lnTo>
                    <a:lnTo>
                      <a:pt x="121" y="709"/>
                    </a:lnTo>
                    <a:lnTo>
                      <a:pt x="131" y="724"/>
                    </a:lnTo>
                    <a:lnTo>
                      <a:pt x="138" y="738"/>
                    </a:lnTo>
                    <a:lnTo>
                      <a:pt x="148" y="749"/>
                    </a:lnTo>
                    <a:lnTo>
                      <a:pt x="157" y="760"/>
                    </a:lnTo>
                    <a:lnTo>
                      <a:pt x="169" y="774"/>
                    </a:lnTo>
                    <a:lnTo>
                      <a:pt x="180" y="783"/>
                    </a:lnTo>
                    <a:lnTo>
                      <a:pt x="194" y="793"/>
                    </a:lnTo>
                    <a:lnTo>
                      <a:pt x="209" y="802"/>
                    </a:lnTo>
                    <a:lnTo>
                      <a:pt x="224" y="810"/>
                    </a:lnTo>
                    <a:lnTo>
                      <a:pt x="237" y="816"/>
                    </a:lnTo>
                    <a:lnTo>
                      <a:pt x="254" y="821"/>
                    </a:lnTo>
                    <a:lnTo>
                      <a:pt x="273" y="825"/>
                    </a:lnTo>
                    <a:lnTo>
                      <a:pt x="292" y="829"/>
                    </a:lnTo>
                    <a:lnTo>
                      <a:pt x="311" y="831"/>
                    </a:lnTo>
                    <a:lnTo>
                      <a:pt x="332" y="835"/>
                    </a:lnTo>
                    <a:lnTo>
                      <a:pt x="353" y="835"/>
                    </a:lnTo>
                    <a:lnTo>
                      <a:pt x="374" y="838"/>
                    </a:lnTo>
                    <a:lnTo>
                      <a:pt x="395" y="837"/>
                    </a:lnTo>
                    <a:lnTo>
                      <a:pt x="418" y="837"/>
                    </a:lnTo>
                    <a:lnTo>
                      <a:pt x="439" y="837"/>
                    </a:lnTo>
                    <a:lnTo>
                      <a:pt x="463" y="837"/>
                    </a:lnTo>
                    <a:lnTo>
                      <a:pt x="484" y="835"/>
                    </a:lnTo>
                    <a:lnTo>
                      <a:pt x="507" y="835"/>
                    </a:lnTo>
                    <a:lnTo>
                      <a:pt x="530" y="835"/>
                    </a:lnTo>
                    <a:lnTo>
                      <a:pt x="551" y="835"/>
                    </a:lnTo>
                    <a:lnTo>
                      <a:pt x="572" y="833"/>
                    </a:lnTo>
                    <a:lnTo>
                      <a:pt x="591" y="831"/>
                    </a:lnTo>
                    <a:lnTo>
                      <a:pt x="610" y="829"/>
                    </a:lnTo>
                    <a:lnTo>
                      <a:pt x="629" y="829"/>
                    </a:lnTo>
                    <a:lnTo>
                      <a:pt x="646" y="829"/>
                    </a:lnTo>
                    <a:lnTo>
                      <a:pt x="663" y="829"/>
                    </a:lnTo>
                    <a:lnTo>
                      <a:pt x="678" y="829"/>
                    </a:lnTo>
                    <a:lnTo>
                      <a:pt x="693" y="829"/>
                    </a:lnTo>
                    <a:lnTo>
                      <a:pt x="705" y="829"/>
                    </a:lnTo>
                    <a:lnTo>
                      <a:pt x="718" y="829"/>
                    </a:lnTo>
                    <a:lnTo>
                      <a:pt x="728" y="829"/>
                    </a:lnTo>
                    <a:lnTo>
                      <a:pt x="737" y="829"/>
                    </a:lnTo>
                    <a:lnTo>
                      <a:pt x="745" y="829"/>
                    </a:lnTo>
                    <a:lnTo>
                      <a:pt x="749" y="829"/>
                    </a:lnTo>
                    <a:lnTo>
                      <a:pt x="752" y="829"/>
                    </a:lnTo>
                    <a:lnTo>
                      <a:pt x="754" y="829"/>
                    </a:lnTo>
                    <a:lnTo>
                      <a:pt x="880" y="829"/>
                    </a:lnTo>
                    <a:lnTo>
                      <a:pt x="825" y="538"/>
                    </a:lnTo>
                    <a:lnTo>
                      <a:pt x="821" y="536"/>
                    </a:lnTo>
                    <a:lnTo>
                      <a:pt x="813" y="532"/>
                    </a:lnTo>
                    <a:lnTo>
                      <a:pt x="808" y="529"/>
                    </a:lnTo>
                    <a:lnTo>
                      <a:pt x="802" y="527"/>
                    </a:lnTo>
                    <a:lnTo>
                      <a:pt x="794" y="523"/>
                    </a:lnTo>
                    <a:lnTo>
                      <a:pt x="787" y="521"/>
                    </a:lnTo>
                    <a:lnTo>
                      <a:pt x="775" y="517"/>
                    </a:lnTo>
                    <a:lnTo>
                      <a:pt x="766" y="513"/>
                    </a:lnTo>
                    <a:lnTo>
                      <a:pt x="752" y="510"/>
                    </a:lnTo>
                    <a:lnTo>
                      <a:pt x="741" y="506"/>
                    </a:lnTo>
                    <a:lnTo>
                      <a:pt x="724" y="502"/>
                    </a:lnTo>
                    <a:lnTo>
                      <a:pt x="711" y="502"/>
                    </a:lnTo>
                    <a:lnTo>
                      <a:pt x="693" y="500"/>
                    </a:lnTo>
                    <a:lnTo>
                      <a:pt x="678" y="500"/>
                    </a:lnTo>
                    <a:lnTo>
                      <a:pt x="659" y="498"/>
                    </a:lnTo>
                    <a:lnTo>
                      <a:pt x="640" y="498"/>
                    </a:lnTo>
                    <a:lnTo>
                      <a:pt x="619" y="498"/>
                    </a:lnTo>
                    <a:lnTo>
                      <a:pt x="600" y="498"/>
                    </a:lnTo>
                    <a:lnTo>
                      <a:pt x="581" y="498"/>
                    </a:lnTo>
                    <a:lnTo>
                      <a:pt x="562" y="502"/>
                    </a:lnTo>
                    <a:lnTo>
                      <a:pt x="543" y="502"/>
                    </a:lnTo>
                    <a:lnTo>
                      <a:pt x="526" y="506"/>
                    </a:lnTo>
                    <a:lnTo>
                      <a:pt x="507" y="506"/>
                    </a:lnTo>
                    <a:lnTo>
                      <a:pt x="492" y="510"/>
                    </a:lnTo>
                    <a:lnTo>
                      <a:pt x="479" y="510"/>
                    </a:lnTo>
                    <a:lnTo>
                      <a:pt x="467" y="513"/>
                    </a:lnTo>
                    <a:lnTo>
                      <a:pt x="456" y="513"/>
                    </a:lnTo>
                    <a:lnTo>
                      <a:pt x="450" y="513"/>
                    </a:lnTo>
                    <a:lnTo>
                      <a:pt x="444" y="515"/>
                    </a:lnTo>
                    <a:lnTo>
                      <a:pt x="444" y="517"/>
                    </a:lnTo>
                    <a:close/>
                  </a:path>
                </a:pathLst>
              </a:custGeom>
              <a:solidFill>
                <a:srgbClr val="FF7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69" name="Freeform 57"/>
              <p:cNvSpPr>
                <a:spLocks/>
              </p:cNvSpPr>
              <p:nvPr/>
            </p:nvSpPr>
            <p:spPr bwMode="auto">
              <a:xfrm>
                <a:off x="2993" y="1637"/>
                <a:ext cx="78" cy="78"/>
              </a:xfrm>
              <a:custGeom>
                <a:avLst/>
                <a:gdLst>
                  <a:gd name="T0" fmla="*/ 0 w 308"/>
                  <a:gd name="T1" fmla="*/ 0 h 304"/>
                  <a:gd name="T2" fmla="*/ 0 w 308"/>
                  <a:gd name="T3" fmla="*/ 0 h 304"/>
                  <a:gd name="T4" fmla="*/ 0 w 308"/>
                  <a:gd name="T5" fmla="*/ 0 h 304"/>
                  <a:gd name="T6" fmla="*/ 0 w 308"/>
                  <a:gd name="T7" fmla="*/ 0 h 304"/>
                  <a:gd name="T8" fmla="*/ 0 w 308"/>
                  <a:gd name="T9" fmla="*/ 0 h 304"/>
                  <a:gd name="T10" fmla="*/ 0 w 308"/>
                  <a:gd name="T11" fmla="*/ 0 h 304"/>
                  <a:gd name="T12" fmla="*/ 0 w 308"/>
                  <a:gd name="T13" fmla="*/ 0 h 304"/>
                  <a:gd name="T14" fmla="*/ 0 w 308"/>
                  <a:gd name="T15" fmla="*/ 0 h 304"/>
                  <a:gd name="T16" fmla="*/ 0 w 308"/>
                  <a:gd name="T17" fmla="*/ 0 h 304"/>
                  <a:gd name="T18" fmla="*/ 0 w 308"/>
                  <a:gd name="T19" fmla="*/ 0 h 304"/>
                  <a:gd name="T20" fmla="*/ 0 w 308"/>
                  <a:gd name="T21" fmla="*/ 0 h 304"/>
                  <a:gd name="T22" fmla="*/ 0 w 308"/>
                  <a:gd name="T23" fmla="*/ 0 h 304"/>
                  <a:gd name="T24" fmla="*/ 0 w 308"/>
                  <a:gd name="T25" fmla="*/ 0 h 304"/>
                  <a:gd name="T26" fmla="*/ 0 w 308"/>
                  <a:gd name="T27" fmla="*/ 0 h 304"/>
                  <a:gd name="T28" fmla="*/ 0 w 308"/>
                  <a:gd name="T29" fmla="*/ 0 h 304"/>
                  <a:gd name="T30" fmla="*/ 0 w 308"/>
                  <a:gd name="T31" fmla="*/ 0 h 304"/>
                  <a:gd name="T32" fmla="*/ 0 w 308"/>
                  <a:gd name="T33" fmla="*/ 0 h 304"/>
                  <a:gd name="T34" fmla="*/ 0 w 308"/>
                  <a:gd name="T35" fmla="*/ 0 h 304"/>
                  <a:gd name="T36" fmla="*/ 0 w 308"/>
                  <a:gd name="T37" fmla="*/ 0 h 304"/>
                  <a:gd name="T38" fmla="*/ 0 w 308"/>
                  <a:gd name="T39" fmla="*/ 0 h 304"/>
                  <a:gd name="T40" fmla="*/ 0 w 308"/>
                  <a:gd name="T41" fmla="*/ 0 h 304"/>
                  <a:gd name="T42" fmla="*/ 0 w 308"/>
                  <a:gd name="T43" fmla="*/ 0 h 304"/>
                  <a:gd name="T44" fmla="*/ 0 w 308"/>
                  <a:gd name="T45" fmla="*/ 0 h 304"/>
                  <a:gd name="T46" fmla="*/ 0 w 308"/>
                  <a:gd name="T47" fmla="*/ 0 h 304"/>
                  <a:gd name="T48" fmla="*/ 0 w 308"/>
                  <a:gd name="T49" fmla="*/ 0 h 304"/>
                  <a:gd name="T50" fmla="*/ 0 w 308"/>
                  <a:gd name="T51" fmla="*/ 0 h 304"/>
                  <a:gd name="T52" fmla="*/ 0 w 308"/>
                  <a:gd name="T53" fmla="*/ 0 h 304"/>
                  <a:gd name="T54" fmla="*/ 0 w 308"/>
                  <a:gd name="T55" fmla="*/ 0 h 304"/>
                  <a:gd name="T56" fmla="*/ 0 w 308"/>
                  <a:gd name="T57" fmla="*/ 0 h 304"/>
                  <a:gd name="T58" fmla="*/ 0 w 308"/>
                  <a:gd name="T59" fmla="*/ 0 h 304"/>
                  <a:gd name="T60" fmla="*/ 0 w 308"/>
                  <a:gd name="T61" fmla="*/ 0 h 304"/>
                  <a:gd name="T62" fmla="*/ 0 w 308"/>
                  <a:gd name="T63" fmla="*/ 0 h 304"/>
                  <a:gd name="T64" fmla="*/ 1 w 308"/>
                  <a:gd name="T65" fmla="*/ 0 h 304"/>
                  <a:gd name="T66" fmla="*/ 1 w 308"/>
                  <a:gd name="T67" fmla="*/ 0 h 304"/>
                  <a:gd name="T68" fmla="*/ 0 w 308"/>
                  <a:gd name="T69" fmla="*/ 0 h 304"/>
                  <a:gd name="T70" fmla="*/ 0 w 308"/>
                  <a:gd name="T71" fmla="*/ 0 h 304"/>
                  <a:gd name="T72" fmla="*/ 0 w 308"/>
                  <a:gd name="T73" fmla="*/ 0 h 304"/>
                  <a:gd name="T74" fmla="*/ 0 w 308"/>
                  <a:gd name="T75" fmla="*/ 0 h 304"/>
                  <a:gd name="T76" fmla="*/ 0 w 308"/>
                  <a:gd name="T77" fmla="*/ 0 h 304"/>
                  <a:gd name="T78" fmla="*/ 0 w 308"/>
                  <a:gd name="T79" fmla="*/ 0 h 304"/>
                  <a:gd name="T80" fmla="*/ 0 w 308"/>
                  <a:gd name="T81" fmla="*/ 0 h 304"/>
                  <a:gd name="T82" fmla="*/ 0 w 308"/>
                  <a:gd name="T83" fmla="*/ 0 h 304"/>
                  <a:gd name="T84" fmla="*/ 0 w 308"/>
                  <a:gd name="T85" fmla="*/ 0 h 304"/>
                  <a:gd name="T86" fmla="*/ 0 w 308"/>
                  <a:gd name="T87" fmla="*/ 0 h 304"/>
                  <a:gd name="T88" fmla="*/ 0 w 308"/>
                  <a:gd name="T89" fmla="*/ 0 h 304"/>
                  <a:gd name="T90" fmla="*/ 0 w 308"/>
                  <a:gd name="T91" fmla="*/ 0 h 304"/>
                  <a:gd name="T92" fmla="*/ 0 w 308"/>
                  <a:gd name="T93" fmla="*/ 0 h 304"/>
                  <a:gd name="T94" fmla="*/ 0 w 308"/>
                  <a:gd name="T95" fmla="*/ 0 h 304"/>
                  <a:gd name="T96" fmla="*/ 0 w 308"/>
                  <a:gd name="T97" fmla="*/ 0 h 304"/>
                  <a:gd name="T98" fmla="*/ 0 w 308"/>
                  <a:gd name="T99" fmla="*/ 0 h 304"/>
                  <a:gd name="T100" fmla="*/ 0 w 308"/>
                  <a:gd name="T101" fmla="*/ 0 h 304"/>
                  <a:gd name="T102" fmla="*/ 0 w 308"/>
                  <a:gd name="T103" fmla="*/ 0 h 304"/>
                  <a:gd name="T104" fmla="*/ 0 w 308"/>
                  <a:gd name="T105" fmla="*/ 0 h 304"/>
                  <a:gd name="T106" fmla="*/ 0 w 308"/>
                  <a:gd name="T107" fmla="*/ 0 h 304"/>
                  <a:gd name="T108" fmla="*/ 0 w 308"/>
                  <a:gd name="T109" fmla="*/ 0 h 304"/>
                  <a:gd name="T110" fmla="*/ 0 w 308"/>
                  <a:gd name="T111" fmla="*/ 0 h 304"/>
                  <a:gd name="T112" fmla="*/ 0 w 308"/>
                  <a:gd name="T113" fmla="*/ 0 h 304"/>
                  <a:gd name="T114" fmla="*/ 0 w 308"/>
                  <a:gd name="T115" fmla="*/ 0 h 30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08"/>
                  <a:gd name="T175" fmla="*/ 0 h 304"/>
                  <a:gd name="T176" fmla="*/ 308 w 308"/>
                  <a:gd name="T177" fmla="*/ 304 h 30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08" h="304">
                    <a:moveTo>
                      <a:pt x="34" y="291"/>
                    </a:moveTo>
                    <a:lnTo>
                      <a:pt x="32" y="287"/>
                    </a:lnTo>
                    <a:lnTo>
                      <a:pt x="30" y="283"/>
                    </a:lnTo>
                    <a:lnTo>
                      <a:pt x="26" y="276"/>
                    </a:lnTo>
                    <a:lnTo>
                      <a:pt x="23" y="266"/>
                    </a:lnTo>
                    <a:lnTo>
                      <a:pt x="21" y="259"/>
                    </a:lnTo>
                    <a:lnTo>
                      <a:pt x="17" y="253"/>
                    </a:lnTo>
                    <a:lnTo>
                      <a:pt x="15" y="245"/>
                    </a:lnTo>
                    <a:lnTo>
                      <a:pt x="13" y="240"/>
                    </a:lnTo>
                    <a:lnTo>
                      <a:pt x="9" y="232"/>
                    </a:lnTo>
                    <a:lnTo>
                      <a:pt x="7" y="223"/>
                    </a:lnTo>
                    <a:lnTo>
                      <a:pt x="5" y="215"/>
                    </a:lnTo>
                    <a:lnTo>
                      <a:pt x="5" y="209"/>
                    </a:lnTo>
                    <a:lnTo>
                      <a:pt x="4" y="200"/>
                    </a:lnTo>
                    <a:lnTo>
                      <a:pt x="2" y="190"/>
                    </a:lnTo>
                    <a:lnTo>
                      <a:pt x="0" y="183"/>
                    </a:lnTo>
                    <a:lnTo>
                      <a:pt x="0" y="175"/>
                    </a:lnTo>
                    <a:lnTo>
                      <a:pt x="0" y="166"/>
                    </a:lnTo>
                    <a:lnTo>
                      <a:pt x="0" y="158"/>
                    </a:lnTo>
                    <a:lnTo>
                      <a:pt x="0" y="148"/>
                    </a:lnTo>
                    <a:lnTo>
                      <a:pt x="0" y="141"/>
                    </a:lnTo>
                    <a:lnTo>
                      <a:pt x="0" y="131"/>
                    </a:lnTo>
                    <a:lnTo>
                      <a:pt x="0" y="124"/>
                    </a:lnTo>
                    <a:lnTo>
                      <a:pt x="0" y="116"/>
                    </a:lnTo>
                    <a:lnTo>
                      <a:pt x="0" y="108"/>
                    </a:lnTo>
                    <a:lnTo>
                      <a:pt x="0" y="101"/>
                    </a:lnTo>
                    <a:lnTo>
                      <a:pt x="4" y="93"/>
                    </a:lnTo>
                    <a:lnTo>
                      <a:pt x="4" y="86"/>
                    </a:lnTo>
                    <a:lnTo>
                      <a:pt x="7" y="82"/>
                    </a:lnTo>
                    <a:lnTo>
                      <a:pt x="11" y="69"/>
                    </a:lnTo>
                    <a:lnTo>
                      <a:pt x="21" y="57"/>
                    </a:lnTo>
                    <a:lnTo>
                      <a:pt x="26" y="50"/>
                    </a:lnTo>
                    <a:lnTo>
                      <a:pt x="36" y="42"/>
                    </a:lnTo>
                    <a:lnTo>
                      <a:pt x="43" y="34"/>
                    </a:lnTo>
                    <a:lnTo>
                      <a:pt x="51" y="29"/>
                    </a:lnTo>
                    <a:lnTo>
                      <a:pt x="61" y="25"/>
                    </a:lnTo>
                    <a:lnTo>
                      <a:pt x="70" y="21"/>
                    </a:lnTo>
                    <a:lnTo>
                      <a:pt x="78" y="17"/>
                    </a:lnTo>
                    <a:lnTo>
                      <a:pt x="87" y="11"/>
                    </a:lnTo>
                    <a:lnTo>
                      <a:pt x="95" y="8"/>
                    </a:lnTo>
                    <a:lnTo>
                      <a:pt x="104" y="4"/>
                    </a:lnTo>
                    <a:lnTo>
                      <a:pt x="112" y="0"/>
                    </a:lnTo>
                    <a:lnTo>
                      <a:pt x="125" y="0"/>
                    </a:lnTo>
                    <a:lnTo>
                      <a:pt x="131" y="0"/>
                    </a:lnTo>
                    <a:lnTo>
                      <a:pt x="137" y="0"/>
                    </a:lnTo>
                    <a:lnTo>
                      <a:pt x="144" y="0"/>
                    </a:lnTo>
                    <a:lnTo>
                      <a:pt x="154" y="0"/>
                    </a:lnTo>
                    <a:lnTo>
                      <a:pt x="161" y="0"/>
                    </a:lnTo>
                    <a:lnTo>
                      <a:pt x="169" y="0"/>
                    </a:lnTo>
                    <a:lnTo>
                      <a:pt x="177" y="0"/>
                    </a:lnTo>
                    <a:lnTo>
                      <a:pt x="186" y="0"/>
                    </a:lnTo>
                    <a:lnTo>
                      <a:pt x="196" y="0"/>
                    </a:lnTo>
                    <a:lnTo>
                      <a:pt x="205" y="2"/>
                    </a:lnTo>
                    <a:lnTo>
                      <a:pt x="215" y="4"/>
                    </a:lnTo>
                    <a:lnTo>
                      <a:pt x="226" y="6"/>
                    </a:lnTo>
                    <a:lnTo>
                      <a:pt x="234" y="8"/>
                    </a:lnTo>
                    <a:lnTo>
                      <a:pt x="241" y="10"/>
                    </a:lnTo>
                    <a:lnTo>
                      <a:pt x="251" y="13"/>
                    </a:lnTo>
                    <a:lnTo>
                      <a:pt x="260" y="17"/>
                    </a:lnTo>
                    <a:lnTo>
                      <a:pt x="268" y="19"/>
                    </a:lnTo>
                    <a:lnTo>
                      <a:pt x="275" y="23"/>
                    </a:lnTo>
                    <a:lnTo>
                      <a:pt x="281" y="27"/>
                    </a:lnTo>
                    <a:lnTo>
                      <a:pt x="289" y="32"/>
                    </a:lnTo>
                    <a:lnTo>
                      <a:pt x="296" y="40"/>
                    </a:lnTo>
                    <a:lnTo>
                      <a:pt x="304" y="50"/>
                    </a:lnTo>
                    <a:lnTo>
                      <a:pt x="306" y="59"/>
                    </a:lnTo>
                    <a:lnTo>
                      <a:pt x="308" y="70"/>
                    </a:lnTo>
                    <a:lnTo>
                      <a:pt x="306" y="82"/>
                    </a:lnTo>
                    <a:lnTo>
                      <a:pt x="302" y="91"/>
                    </a:lnTo>
                    <a:lnTo>
                      <a:pt x="298" y="101"/>
                    </a:lnTo>
                    <a:lnTo>
                      <a:pt x="293" y="110"/>
                    </a:lnTo>
                    <a:lnTo>
                      <a:pt x="283" y="118"/>
                    </a:lnTo>
                    <a:lnTo>
                      <a:pt x="273" y="126"/>
                    </a:lnTo>
                    <a:lnTo>
                      <a:pt x="264" y="133"/>
                    </a:lnTo>
                    <a:lnTo>
                      <a:pt x="254" y="139"/>
                    </a:lnTo>
                    <a:lnTo>
                      <a:pt x="245" y="145"/>
                    </a:lnTo>
                    <a:lnTo>
                      <a:pt x="234" y="150"/>
                    </a:lnTo>
                    <a:lnTo>
                      <a:pt x="224" y="156"/>
                    </a:lnTo>
                    <a:lnTo>
                      <a:pt x="216" y="162"/>
                    </a:lnTo>
                    <a:lnTo>
                      <a:pt x="207" y="166"/>
                    </a:lnTo>
                    <a:lnTo>
                      <a:pt x="201" y="171"/>
                    </a:lnTo>
                    <a:lnTo>
                      <a:pt x="196" y="177"/>
                    </a:lnTo>
                    <a:lnTo>
                      <a:pt x="192" y="183"/>
                    </a:lnTo>
                    <a:lnTo>
                      <a:pt x="186" y="188"/>
                    </a:lnTo>
                    <a:lnTo>
                      <a:pt x="184" y="192"/>
                    </a:lnTo>
                    <a:lnTo>
                      <a:pt x="180" y="188"/>
                    </a:lnTo>
                    <a:lnTo>
                      <a:pt x="177" y="183"/>
                    </a:lnTo>
                    <a:lnTo>
                      <a:pt x="169" y="177"/>
                    </a:lnTo>
                    <a:lnTo>
                      <a:pt x="163" y="175"/>
                    </a:lnTo>
                    <a:lnTo>
                      <a:pt x="158" y="177"/>
                    </a:lnTo>
                    <a:lnTo>
                      <a:pt x="154" y="186"/>
                    </a:lnTo>
                    <a:lnTo>
                      <a:pt x="152" y="190"/>
                    </a:lnTo>
                    <a:lnTo>
                      <a:pt x="150" y="198"/>
                    </a:lnTo>
                    <a:lnTo>
                      <a:pt x="150" y="205"/>
                    </a:lnTo>
                    <a:lnTo>
                      <a:pt x="150" y="215"/>
                    </a:lnTo>
                    <a:lnTo>
                      <a:pt x="150" y="221"/>
                    </a:lnTo>
                    <a:lnTo>
                      <a:pt x="152" y="226"/>
                    </a:lnTo>
                    <a:lnTo>
                      <a:pt x="154" y="234"/>
                    </a:lnTo>
                    <a:lnTo>
                      <a:pt x="156" y="242"/>
                    </a:lnTo>
                    <a:lnTo>
                      <a:pt x="158" y="251"/>
                    </a:lnTo>
                    <a:lnTo>
                      <a:pt x="159" y="255"/>
                    </a:lnTo>
                    <a:lnTo>
                      <a:pt x="158" y="259"/>
                    </a:lnTo>
                    <a:lnTo>
                      <a:pt x="152" y="272"/>
                    </a:lnTo>
                    <a:lnTo>
                      <a:pt x="146" y="280"/>
                    </a:lnTo>
                    <a:lnTo>
                      <a:pt x="140" y="287"/>
                    </a:lnTo>
                    <a:lnTo>
                      <a:pt x="133" y="293"/>
                    </a:lnTo>
                    <a:lnTo>
                      <a:pt x="127" y="301"/>
                    </a:lnTo>
                    <a:lnTo>
                      <a:pt x="116" y="302"/>
                    </a:lnTo>
                    <a:lnTo>
                      <a:pt x="106" y="304"/>
                    </a:lnTo>
                    <a:lnTo>
                      <a:pt x="97" y="304"/>
                    </a:lnTo>
                    <a:lnTo>
                      <a:pt x="87" y="304"/>
                    </a:lnTo>
                    <a:lnTo>
                      <a:pt x="78" y="302"/>
                    </a:lnTo>
                    <a:lnTo>
                      <a:pt x="72" y="302"/>
                    </a:lnTo>
                    <a:lnTo>
                      <a:pt x="68" y="301"/>
                    </a:lnTo>
                    <a:lnTo>
                      <a:pt x="34" y="291"/>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70" name="Freeform 58"/>
              <p:cNvSpPr>
                <a:spLocks/>
              </p:cNvSpPr>
              <p:nvPr/>
            </p:nvSpPr>
            <p:spPr bwMode="auto">
              <a:xfrm>
                <a:off x="2705" y="1247"/>
                <a:ext cx="265" cy="189"/>
              </a:xfrm>
              <a:custGeom>
                <a:avLst/>
                <a:gdLst>
                  <a:gd name="T0" fmla="*/ 1 w 979"/>
                  <a:gd name="T1" fmla="*/ 0 h 736"/>
                  <a:gd name="T2" fmla="*/ 1 w 979"/>
                  <a:gd name="T3" fmla="*/ 0 h 736"/>
                  <a:gd name="T4" fmla="*/ 1 w 979"/>
                  <a:gd name="T5" fmla="*/ 0 h 736"/>
                  <a:gd name="T6" fmla="*/ 1 w 979"/>
                  <a:gd name="T7" fmla="*/ 0 h 736"/>
                  <a:gd name="T8" fmla="*/ 1 w 979"/>
                  <a:gd name="T9" fmla="*/ 0 h 736"/>
                  <a:gd name="T10" fmla="*/ 1 w 979"/>
                  <a:gd name="T11" fmla="*/ 0 h 736"/>
                  <a:gd name="T12" fmla="*/ 1 w 979"/>
                  <a:gd name="T13" fmla="*/ 0 h 736"/>
                  <a:gd name="T14" fmla="*/ 1 w 979"/>
                  <a:gd name="T15" fmla="*/ 0 h 736"/>
                  <a:gd name="T16" fmla="*/ 0 w 979"/>
                  <a:gd name="T17" fmla="*/ 0 h 736"/>
                  <a:gd name="T18" fmla="*/ 0 w 979"/>
                  <a:gd name="T19" fmla="*/ 0 h 736"/>
                  <a:gd name="T20" fmla="*/ 0 w 979"/>
                  <a:gd name="T21" fmla="*/ 0 h 736"/>
                  <a:gd name="T22" fmla="*/ 0 w 979"/>
                  <a:gd name="T23" fmla="*/ 0 h 736"/>
                  <a:gd name="T24" fmla="*/ 0 w 979"/>
                  <a:gd name="T25" fmla="*/ 0 h 736"/>
                  <a:gd name="T26" fmla="*/ 0 w 979"/>
                  <a:gd name="T27" fmla="*/ 1 h 736"/>
                  <a:gd name="T28" fmla="*/ 0 w 979"/>
                  <a:gd name="T29" fmla="*/ 1 h 736"/>
                  <a:gd name="T30" fmla="*/ 0 w 979"/>
                  <a:gd name="T31" fmla="*/ 1 h 736"/>
                  <a:gd name="T32" fmla="*/ 0 w 979"/>
                  <a:gd name="T33" fmla="*/ 1 h 736"/>
                  <a:gd name="T34" fmla="*/ 0 w 979"/>
                  <a:gd name="T35" fmla="*/ 1 h 736"/>
                  <a:gd name="T36" fmla="*/ 0 w 979"/>
                  <a:gd name="T37" fmla="*/ 1 h 736"/>
                  <a:gd name="T38" fmla="*/ 0 w 979"/>
                  <a:gd name="T39" fmla="*/ 1 h 736"/>
                  <a:gd name="T40" fmla="*/ 0 w 979"/>
                  <a:gd name="T41" fmla="*/ 1 h 736"/>
                  <a:gd name="T42" fmla="*/ 0 w 979"/>
                  <a:gd name="T43" fmla="*/ 1 h 736"/>
                  <a:gd name="T44" fmla="*/ 0 w 979"/>
                  <a:gd name="T45" fmla="*/ 1 h 736"/>
                  <a:gd name="T46" fmla="*/ 1 w 979"/>
                  <a:gd name="T47" fmla="*/ 1 h 736"/>
                  <a:gd name="T48" fmla="*/ 1 w 979"/>
                  <a:gd name="T49" fmla="*/ 1 h 736"/>
                  <a:gd name="T50" fmla="*/ 1 w 979"/>
                  <a:gd name="T51" fmla="*/ 1 h 736"/>
                  <a:gd name="T52" fmla="*/ 1 w 979"/>
                  <a:gd name="T53" fmla="*/ 1 h 736"/>
                  <a:gd name="T54" fmla="*/ 1 w 979"/>
                  <a:gd name="T55" fmla="*/ 1 h 736"/>
                  <a:gd name="T56" fmla="*/ 1 w 979"/>
                  <a:gd name="T57" fmla="*/ 1 h 736"/>
                  <a:gd name="T58" fmla="*/ 1 w 979"/>
                  <a:gd name="T59" fmla="*/ 1 h 736"/>
                  <a:gd name="T60" fmla="*/ 1 w 979"/>
                  <a:gd name="T61" fmla="*/ 1 h 736"/>
                  <a:gd name="T62" fmla="*/ 1 w 979"/>
                  <a:gd name="T63" fmla="*/ 1 h 736"/>
                  <a:gd name="T64" fmla="*/ 1 w 979"/>
                  <a:gd name="T65" fmla="*/ 1 h 736"/>
                  <a:gd name="T66" fmla="*/ 1 w 979"/>
                  <a:gd name="T67" fmla="*/ 1 h 736"/>
                  <a:gd name="T68" fmla="*/ 1 w 979"/>
                  <a:gd name="T69" fmla="*/ 1 h 736"/>
                  <a:gd name="T70" fmla="*/ 1 w 979"/>
                  <a:gd name="T71" fmla="*/ 1 h 736"/>
                  <a:gd name="T72" fmla="*/ 1 w 979"/>
                  <a:gd name="T73" fmla="*/ 1 h 736"/>
                  <a:gd name="T74" fmla="*/ 1 w 979"/>
                  <a:gd name="T75" fmla="*/ 1 h 736"/>
                  <a:gd name="T76" fmla="*/ 1 w 979"/>
                  <a:gd name="T77" fmla="*/ 1 h 736"/>
                  <a:gd name="T78" fmla="*/ 1 w 979"/>
                  <a:gd name="T79" fmla="*/ 0 h 736"/>
                  <a:gd name="T80" fmla="*/ 1 w 979"/>
                  <a:gd name="T81" fmla="*/ 0 h 736"/>
                  <a:gd name="T82" fmla="*/ 1 w 979"/>
                  <a:gd name="T83" fmla="*/ 0 h 736"/>
                  <a:gd name="T84" fmla="*/ 1 w 979"/>
                  <a:gd name="T85" fmla="*/ 0 h 736"/>
                  <a:gd name="T86" fmla="*/ 1 w 979"/>
                  <a:gd name="T87" fmla="*/ 0 h 736"/>
                  <a:gd name="T88" fmla="*/ 1 w 979"/>
                  <a:gd name="T89" fmla="*/ 0 h 736"/>
                  <a:gd name="T90" fmla="*/ 1 w 979"/>
                  <a:gd name="T91" fmla="*/ 0 h 736"/>
                  <a:gd name="T92" fmla="*/ 1 w 979"/>
                  <a:gd name="T93" fmla="*/ 0 h 736"/>
                  <a:gd name="T94" fmla="*/ 1 w 979"/>
                  <a:gd name="T95" fmla="*/ 0 h 736"/>
                  <a:gd name="T96" fmla="*/ 1 w 979"/>
                  <a:gd name="T97" fmla="*/ 0 h 7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79"/>
                  <a:gd name="T148" fmla="*/ 0 h 736"/>
                  <a:gd name="T149" fmla="*/ 979 w 979"/>
                  <a:gd name="T150" fmla="*/ 736 h 7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79" h="736">
                    <a:moveTo>
                      <a:pt x="677" y="42"/>
                    </a:moveTo>
                    <a:lnTo>
                      <a:pt x="673" y="40"/>
                    </a:lnTo>
                    <a:lnTo>
                      <a:pt x="668" y="36"/>
                    </a:lnTo>
                    <a:lnTo>
                      <a:pt x="656" y="32"/>
                    </a:lnTo>
                    <a:lnTo>
                      <a:pt x="641" y="28"/>
                    </a:lnTo>
                    <a:lnTo>
                      <a:pt x="622" y="21"/>
                    </a:lnTo>
                    <a:lnTo>
                      <a:pt x="601" y="17"/>
                    </a:lnTo>
                    <a:lnTo>
                      <a:pt x="574" y="11"/>
                    </a:lnTo>
                    <a:lnTo>
                      <a:pt x="550" y="8"/>
                    </a:lnTo>
                    <a:lnTo>
                      <a:pt x="517" y="4"/>
                    </a:lnTo>
                    <a:lnTo>
                      <a:pt x="487" y="0"/>
                    </a:lnTo>
                    <a:lnTo>
                      <a:pt x="453" y="0"/>
                    </a:lnTo>
                    <a:lnTo>
                      <a:pt x="420" y="4"/>
                    </a:lnTo>
                    <a:lnTo>
                      <a:pt x="386" y="8"/>
                    </a:lnTo>
                    <a:lnTo>
                      <a:pt x="352" y="17"/>
                    </a:lnTo>
                    <a:lnTo>
                      <a:pt x="318" y="28"/>
                    </a:lnTo>
                    <a:lnTo>
                      <a:pt x="284" y="44"/>
                    </a:lnTo>
                    <a:lnTo>
                      <a:pt x="249" y="61"/>
                    </a:lnTo>
                    <a:lnTo>
                      <a:pt x="219" y="82"/>
                    </a:lnTo>
                    <a:lnTo>
                      <a:pt x="187" y="105"/>
                    </a:lnTo>
                    <a:lnTo>
                      <a:pt x="160" y="129"/>
                    </a:lnTo>
                    <a:lnTo>
                      <a:pt x="133" y="156"/>
                    </a:lnTo>
                    <a:lnTo>
                      <a:pt x="109" y="184"/>
                    </a:lnTo>
                    <a:lnTo>
                      <a:pt x="86" y="215"/>
                    </a:lnTo>
                    <a:lnTo>
                      <a:pt x="67" y="245"/>
                    </a:lnTo>
                    <a:lnTo>
                      <a:pt x="48" y="276"/>
                    </a:lnTo>
                    <a:lnTo>
                      <a:pt x="33" y="306"/>
                    </a:lnTo>
                    <a:lnTo>
                      <a:pt x="21" y="338"/>
                    </a:lnTo>
                    <a:lnTo>
                      <a:pt x="12" y="371"/>
                    </a:lnTo>
                    <a:lnTo>
                      <a:pt x="4" y="401"/>
                    </a:lnTo>
                    <a:lnTo>
                      <a:pt x="0" y="432"/>
                    </a:lnTo>
                    <a:lnTo>
                      <a:pt x="0" y="462"/>
                    </a:lnTo>
                    <a:lnTo>
                      <a:pt x="4" y="492"/>
                    </a:lnTo>
                    <a:lnTo>
                      <a:pt x="10" y="517"/>
                    </a:lnTo>
                    <a:lnTo>
                      <a:pt x="19" y="544"/>
                    </a:lnTo>
                    <a:lnTo>
                      <a:pt x="29" y="567"/>
                    </a:lnTo>
                    <a:lnTo>
                      <a:pt x="46" y="591"/>
                    </a:lnTo>
                    <a:lnTo>
                      <a:pt x="61" y="612"/>
                    </a:lnTo>
                    <a:lnTo>
                      <a:pt x="82" y="633"/>
                    </a:lnTo>
                    <a:lnTo>
                      <a:pt x="105" y="652"/>
                    </a:lnTo>
                    <a:lnTo>
                      <a:pt x="130" y="669"/>
                    </a:lnTo>
                    <a:lnTo>
                      <a:pt x="154" y="684"/>
                    </a:lnTo>
                    <a:lnTo>
                      <a:pt x="183" y="696"/>
                    </a:lnTo>
                    <a:lnTo>
                      <a:pt x="209" y="709"/>
                    </a:lnTo>
                    <a:lnTo>
                      <a:pt x="240" y="719"/>
                    </a:lnTo>
                    <a:lnTo>
                      <a:pt x="268" y="724"/>
                    </a:lnTo>
                    <a:lnTo>
                      <a:pt x="299" y="730"/>
                    </a:lnTo>
                    <a:lnTo>
                      <a:pt x="331" y="734"/>
                    </a:lnTo>
                    <a:lnTo>
                      <a:pt x="363" y="736"/>
                    </a:lnTo>
                    <a:lnTo>
                      <a:pt x="394" y="736"/>
                    </a:lnTo>
                    <a:lnTo>
                      <a:pt x="424" y="734"/>
                    </a:lnTo>
                    <a:lnTo>
                      <a:pt x="457" y="728"/>
                    </a:lnTo>
                    <a:lnTo>
                      <a:pt x="487" y="724"/>
                    </a:lnTo>
                    <a:lnTo>
                      <a:pt x="517" y="715"/>
                    </a:lnTo>
                    <a:lnTo>
                      <a:pt x="548" y="707"/>
                    </a:lnTo>
                    <a:lnTo>
                      <a:pt x="576" y="696"/>
                    </a:lnTo>
                    <a:lnTo>
                      <a:pt x="609" y="686"/>
                    </a:lnTo>
                    <a:lnTo>
                      <a:pt x="637" y="673"/>
                    </a:lnTo>
                    <a:lnTo>
                      <a:pt x="666" y="660"/>
                    </a:lnTo>
                    <a:lnTo>
                      <a:pt x="692" y="646"/>
                    </a:lnTo>
                    <a:lnTo>
                      <a:pt x="719" y="631"/>
                    </a:lnTo>
                    <a:lnTo>
                      <a:pt x="746" y="616"/>
                    </a:lnTo>
                    <a:lnTo>
                      <a:pt x="770" y="601"/>
                    </a:lnTo>
                    <a:lnTo>
                      <a:pt x="795" y="586"/>
                    </a:lnTo>
                    <a:lnTo>
                      <a:pt x="820" y="570"/>
                    </a:lnTo>
                    <a:lnTo>
                      <a:pt x="841" y="555"/>
                    </a:lnTo>
                    <a:lnTo>
                      <a:pt x="862" y="538"/>
                    </a:lnTo>
                    <a:lnTo>
                      <a:pt x="881" y="523"/>
                    </a:lnTo>
                    <a:lnTo>
                      <a:pt x="900" y="508"/>
                    </a:lnTo>
                    <a:lnTo>
                      <a:pt x="915" y="491"/>
                    </a:lnTo>
                    <a:lnTo>
                      <a:pt x="932" y="475"/>
                    </a:lnTo>
                    <a:lnTo>
                      <a:pt x="943" y="458"/>
                    </a:lnTo>
                    <a:lnTo>
                      <a:pt x="957" y="443"/>
                    </a:lnTo>
                    <a:lnTo>
                      <a:pt x="964" y="424"/>
                    </a:lnTo>
                    <a:lnTo>
                      <a:pt x="972" y="407"/>
                    </a:lnTo>
                    <a:lnTo>
                      <a:pt x="976" y="388"/>
                    </a:lnTo>
                    <a:lnTo>
                      <a:pt x="979" y="369"/>
                    </a:lnTo>
                    <a:lnTo>
                      <a:pt x="977" y="346"/>
                    </a:lnTo>
                    <a:lnTo>
                      <a:pt x="976" y="325"/>
                    </a:lnTo>
                    <a:lnTo>
                      <a:pt x="968" y="302"/>
                    </a:lnTo>
                    <a:lnTo>
                      <a:pt x="960" y="279"/>
                    </a:lnTo>
                    <a:lnTo>
                      <a:pt x="945" y="255"/>
                    </a:lnTo>
                    <a:lnTo>
                      <a:pt x="930" y="232"/>
                    </a:lnTo>
                    <a:lnTo>
                      <a:pt x="911" y="209"/>
                    </a:lnTo>
                    <a:lnTo>
                      <a:pt x="890" y="188"/>
                    </a:lnTo>
                    <a:lnTo>
                      <a:pt x="865" y="167"/>
                    </a:lnTo>
                    <a:lnTo>
                      <a:pt x="843" y="148"/>
                    </a:lnTo>
                    <a:lnTo>
                      <a:pt x="820" y="129"/>
                    </a:lnTo>
                    <a:lnTo>
                      <a:pt x="795" y="114"/>
                    </a:lnTo>
                    <a:lnTo>
                      <a:pt x="772" y="97"/>
                    </a:lnTo>
                    <a:lnTo>
                      <a:pt x="751" y="82"/>
                    </a:lnTo>
                    <a:lnTo>
                      <a:pt x="730" y="70"/>
                    </a:lnTo>
                    <a:lnTo>
                      <a:pt x="713" y="61"/>
                    </a:lnTo>
                    <a:lnTo>
                      <a:pt x="698" y="51"/>
                    </a:lnTo>
                    <a:lnTo>
                      <a:pt x="687" y="46"/>
                    </a:lnTo>
                    <a:lnTo>
                      <a:pt x="679" y="42"/>
                    </a:lnTo>
                    <a:lnTo>
                      <a:pt x="677" y="42"/>
                    </a:lnTo>
                    <a:close/>
                  </a:path>
                </a:pathLst>
              </a:custGeom>
              <a:solidFill>
                <a:srgbClr val="D9E0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71" name="Freeform 59"/>
              <p:cNvSpPr>
                <a:spLocks/>
              </p:cNvSpPr>
              <p:nvPr/>
            </p:nvSpPr>
            <p:spPr bwMode="auto">
              <a:xfrm>
                <a:off x="2778" y="1251"/>
                <a:ext cx="114" cy="149"/>
              </a:xfrm>
              <a:custGeom>
                <a:avLst/>
                <a:gdLst>
                  <a:gd name="T0" fmla="*/ 0 w 420"/>
                  <a:gd name="T1" fmla="*/ 1 h 582"/>
                  <a:gd name="T2" fmla="*/ 0 w 420"/>
                  <a:gd name="T3" fmla="*/ 1 h 582"/>
                  <a:gd name="T4" fmla="*/ 0 w 420"/>
                  <a:gd name="T5" fmla="*/ 1 h 582"/>
                  <a:gd name="T6" fmla="*/ 0 w 420"/>
                  <a:gd name="T7" fmla="*/ 1 h 582"/>
                  <a:gd name="T8" fmla="*/ 0 w 420"/>
                  <a:gd name="T9" fmla="*/ 1 h 582"/>
                  <a:gd name="T10" fmla="*/ 0 w 420"/>
                  <a:gd name="T11" fmla="*/ 1 h 582"/>
                  <a:gd name="T12" fmla="*/ 0 w 420"/>
                  <a:gd name="T13" fmla="*/ 0 h 582"/>
                  <a:gd name="T14" fmla="*/ 0 w 420"/>
                  <a:gd name="T15" fmla="*/ 0 h 582"/>
                  <a:gd name="T16" fmla="*/ 0 w 420"/>
                  <a:gd name="T17" fmla="*/ 0 h 582"/>
                  <a:gd name="T18" fmla="*/ 0 w 420"/>
                  <a:gd name="T19" fmla="*/ 0 h 582"/>
                  <a:gd name="T20" fmla="*/ 0 w 420"/>
                  <a:gd name="T21" fmla="*/ 0 h 582"/>
                  <a:gd name="T22" fmla="*/ 0 w 420"/>
                  <a:gd name="T23" fmla="*/ 0 h 582"/>
                  <a:gd name="T24" fmla="*/ 0 w 420"/>
                  <a:gd name="T25" fmla="*/ 0 h 582"/>
                  <a:gd name="T26" fmla="*/ 0 w 420"/>
                  <a:gd name="T27" fmla="*/ 0 h 582"/>
                  <a:gd name="T28" fmla="*/ 0 w 420"/>
                  <a:gd name="T29" fmla="*/ 0 h 582"/>
                  <a:gd name="T30" fmla="*/ 0 w 420"/>
                  <a:gd name="T31" fmla="*/ 0 h 582"/>
                  <a:gd name="T32" fmla="*/ 0 w 420"/>
                  <a:gd name="T33" fmla="*/ 0 h 582"/>
                  <a:gd name="T34" fmla="*/ 0 w 420"/>
                  <a:gd name="T35" fmla="*/ 0 h 582"/>
                  <a:gd name="T36" fmla="*/ 0 w 420"/>
                  <a:gd name="T37" fmla="*/ 0 h 582"/>
                  <a:gd name="T38" fmla="*/ 1 w 420"/>
                  <a:gd name="T39" fmla="*/ 0 h 582"/>
                  <a:gd name="T40" fmla="*/ 1 w 420"/>
                  <a:gd name="T41" fmla="*/ 0 h 582"/>
                  <a:gd name="T42" fmla="*/ 1 w 420"/>
                  <a:gd name="T43" fmla="*/ 0 h 582"/>
                  <a:gd name="T44" fmla="*/ 1 w 420"/>
                  <a:gd name="T45" fmla="*/ 0 h 582"/>
                  <a:gd name="T46" fmla="*/ 1 w 420"/>
                  <a:gd name="T47" fmla="*/ 0 h 582"/>
                  <a:gd name="T48" fmla="*/ 1 w 420"/>
                  <a:gd name="T49" fmla="*/ 0 h 582"/>
                  <a:gd name="T50" fmla="*/ 1 w 420"/>
                  <a:gd name="T51" fmla="*/ 0 h 582"/>
                  <a:gd name="T52" fmla="*/ 1 w 420"/>
                  <a:gd name="T53" fmla="*/ 0 h 582"/>
                  <a:gd name="T54" fmla="*/ 1 w 420"/>
                  <a:gd name="T55" fmla="*/ 1 h 582"/>
                  <a:gd name="T56" fmla="*/ 1 w 420"/>
                  <a:gd name="T57" fmla="*/ 1 h 582"/>
                  <a:gd name="T58" fmla="*/ 1 w 420"/>
                  <a:gd name="T59" fmla="*/ 1 h 582"/>
                  <a:gd name="T60" fmla="*/ 0 w 420"/>
                  <a:gd name="T61" fmla="*/ 1 h 582"/>
                  <a:gd name="T62" fmla="*/ 0 w 420"/>
                  <a:gd name="T63" fmla="*/ 1 h 582"/>
                  <a:gd name="T64" fmla="*/ 0 w 420"/>
                  <a:gd name="T65" fmla="*/ 1 h 582"/>
                  <a:gd name="T66" fmla="*/ 0 w 420"/>
                  <a:gd name="T67" fmla="*/ 1 h 58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0"/>
                  <a:gd name="T103" fmla="*/ 0 h 582"/>
                  <a:gd name="T104" fmla="*/ 420 w 420"/>
                  <a:gd name="T105" fmla="*/ 582 h 58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0" h="582">
                    <a:moveTo>
                      <a:pt x="166" y="582"/>
                    </a:moveTo>
                    <a:lnTo>
                      <a:pt x="166" y="460"/>
                    </a:lnTo>
                    <a:lnTo>
                      <a:pt x="162" y="458"/>
                    </a:lnTo>
                    <a:lnTo>
                      <a:pt x="158" y="455"/>
                    </a:lnTo>
                    <a:lnTo>
                      <a:pt x="150" y="447"/>
                    </a:lnTo>
                    <a:lnTo>
                      <a:pt x="141" y="439"/>
                    </a:lnTo>
                    <a:lnTo>
                      <a:pt x="128" y="426"/>
                    </a:lnTo>
                    <a:lnTo>
                      <a:pt x="116" y="413"/>
                    </a:lnTo>
                    <a:lnTo>
                      <a:pt x="101" y="398"/>
                    </a:lnTo>
                    <a:lnTo>
                      <a:pt x="88" y="382"/>
                    </a:lnTo>
                    <a:lnTo>
                      <a:pt x="73" y="363"/>
                    </a:lnTo>
                    <a:lnTo>
                      <a:pt x="57" y="344"/>
                    </a:lnTo>
                    <a:lnTo>
                      <a:pt x="42" y="325"/>
                    </a:lnTo>
                    <a:lnTo>
                      <a:pt x="31" y="306"/>
                    </a:lnTo>
                    <a:lnTo>
                      <a:pt x="19" y="285"/>
                    </a:lnTo>
                    <a:lnTo>
                      <a:pt x="10" y="264"/>
                    </a:lnTo>
                    <a:lnTo>
                      <a:pt x="4" y="244"/>
                    </a:lnTo>
                    <a:lnTo>
                      <a:pt x="0" y="225"/>
                    </a:lnTo>
                    <a:lnTo>
                      <a:pt x="0" y="202"/>
                    </a:lnTo>
                    <a:lnTo>
                      <a:pt x="0" y="181"/>
                    </a:lnTo>
                    <a:lnTo>
                      <a:pt x="4" y="160"/>
                    </a:lnTo>
                    <a:lnTo>
                      <a:pt x="12" y="141"/>
                    </a:lnTo>
                    <a:lnTo>
                      <a:pt x="21" y="122"/>
                    </a:lnTo>
                    <a:lnTo>
                      <a:pt x="33" y="103"/>
                    </a:lnTo>
                    <a:lnTo>
                      <a:pt x="44" y="86"/>
                    </a:lnTo>
                    <a:lnTo>
                      <a:pt x="59" y="71"/>
                    </a:lnTo>
                    <a:lnTo>
                      <a:pt x="73" y="55"/>
                    </a:lnTo>
                    <a:lnTo>
                      <a:pt x="90" y="42"/>
                    </a:lnTo>
                    <a:lnTo>
                      <a:pt x="109" y="29"/>
                    </a:lnTo>
                    <a:lnTo>
                      <a:pt x="128" y="19"/>
                    </a:lnTo>
                    <a:lnTo>
                      <a:pt x="147" y="10"/>
                    </a:lnTo>
                    <a:lnTo>
                      <a:pt x="168" y="6"/>
                    </a:lnTo>
                    <a:lnTo>
                      <a:pt x="189" y="0"/>
                    </a:lnTo>
                    <a:lnTo>
                      <a:pt x="211" y="0"/>
                    </a:lnTo>
                    <a:lnTo>
                      <a:pt x="230" y="0"/>
                    </a:lnTo>
                    <a:lnTo>
                      <a:pt x="251" y="4"/>
                    </a:lnTo>
                    <a:lnTo>
                      <a:pt x="272" y="10"/>
                    </a:lnTo>
                    <a:lnTo>
                      <a:pt x="293" y="19"/>
                    </a:lnTo>
                    <a:lnTo>
                      <a:pt x="310" y="29"/>
                    </a:lnTo>
                    <a:lnTo>
                      <a:pt x="331" y="42"/>
                    </a:lnTo>
                    <a:lnTo>
                      <a:pt x="346" y="57"/>
                    </a:lnTo>
                    <a:lnTo>
                      <a:pt x="363" y="74"/>
                    </a:lnTo>
                    <a:lnTo>
                      <a:pt x="377" y="91"/>
                    </a:lnTo>
                    <a:lnTo>
                      <a:pt x="390" y="110"/>
                    </a:lnTo>
                    <a:lnTo>
                      <a:pt x="400" y="131"/>
                    </a:lnTo>
                    <a:lnTo>
                      <a:pt x="409" y="150"/>
                    </a:lnTo>
                    <a:lnTo>
                      <a:pt x="417" y="171"/>
                    </a:lnTo>
                    <a:lnTo>
                      <a:pt x="420" y="194"/>
                    </a:lnTo>
                    <a:lnTo>
                      <a:pt x="420" y="215"/>
                    </a:lnTo>
                    <a:lnTo>
                      <a:pt x="420" y="236"/>
                    </a:lnTo>
                    <a:lnTo>
                      <a:pt x="417" y="257"/>
                    </a:lnTo>
                    <a:lnTo>
                      <a:pt x="409" y="276"/>
                    </a:lnTo>
                    <a:lnTo>
                      <a:pt x="400" y="293"/>
                    </a:lnTo>
                    <a:lnTo>
                      <a:pt x="392" y="312"/>
                    </a:lnTo>
                    <a:lnTo>
                      <a:pt x="381" y="329"/>
                    </a:lnTo>
                    <a:lnTo>
                      <a:pt x="367" y="348"/>
                    </a:lnTo>
                    <a:lnTo>
                      <a:pt x="356" y="363"/>
                    </a:lnTo>
                    <a:lnTo>
                      <a:pt x="343" y="379"/>
                    </a:lnTo>
                    <a:lnTo>
                      <a:pt x="331" y="390"/>
                    </a:lnTo>
                    <a:lnTo>
                      <a:pt x="320" y="403"/>
                    </a:lnTo>
                    <a:lnTo>
                      <a:pt x="306" y="415"/>
                    </a:lnTo>
                    <a:lnTo>
                      <a:pt x="299" y="422"/>
                    </a:lnTo>
                    <a:lnTo>
                      <a:pt x="291" y="430"/>
                    </a:lnTo>
                    <a:lnTo>
                      <a:pt x="285" y="434"/>
                    </a:lnTo>
                    <a:lnTo>
                      <a:pt x="282" y="437"/>
                    </a:lnTo>
                    <a:lnTo>
                      <a:pt x="282" y="439"/>
                    </a:lnTo>
                    <a:lnTo>
                      <a:pt x="276" y="576"/>
                    </a:lnTo>
                    <a:lnTo>
                      <a:pt x="166" y="582"/>
                    </a:lnTo>
                    <a:close/>
                  </a:path>
                </a:pathLst>
              </a:custGeom>
              <a:solidFill>
                <a:srgbClr val="FFFF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72" name="Freeform 60"/>
              <p:cNvSpPr>
                <a:spLocks/>
              </p:cNvSpPr>
              <p:nvPr/>
            </p:nvSpPr>
            <p:spPr bwMode="auto">
              <a:xfrm>
                <a:off x="2816" y="1377"/>
                <a:ext cx="50" cy="39"/>
              </a:xfrm>
              <a:custGeom>
                <a:avLst/>
                <a:gdLst>
                  <a:gd name="T0" fmla="*/ 0 w 164"/>
                  <a:gd name="T1" fmla="*/ 0 h 144"/>
                  <a:gd name="T2" fmla="*/ 0 w 164"/>
                  <a:gd name="T3" fmla="*/ 0 h 144"/>
                  <a:gd name="T4" fmla="*/ 0 w 164"/>
                  <a:gd name="T5" fmla="*/ 0 h 144"/>
                  <a:gd name="T6" fmla="*/ 0 w 164"/>
                  <a:gd name="T7" fmla="*/ 0 h 144"/>
                  <a:gd name="T8" fmla="*/ 0 w 164"/>
                  <a:gd name="T9" fmla="*/ 0 h 144"/>
                  <a:gd name="T10" fmla="*/ 0 w 164"/>
                  <a:gd name="T11" fmla="*/ 0 h 144"/>
                  <a:gd name="T12" fmla="*/ 0 w 164"/>
                  <a:gd name="T13" fmla="*/ 0 h 144"/>
                  <a:gd name="T14" fmla="*/ 0 w 164"/>
                  <a:gd name="T15" fmla="*/ 0 h 144"/>
                  <a:gd name="T16" fmla="*/ 0 w 164"/>
                  <a:gd name="T17" fmla="*/ 0 h 144"/>
                  <a:gd name="T18" fmla="*/ 0 w 164"/>
                  <a:gd name="T19" fmla="*/ 0 h 144"/>
                  <a:gd name="T20" fmla="*/ 0 w 164"/>
                  <a:gd name="T21" fmla="*/ 0 h 144"/>
                  <a:gd name="T22" fmla="*/ 0 w 164"/>
                  <a:gd name="T23" fmla="*/ 0 h 144"/>
                  <a:gd name="T24" fmla="*/ 0 w 164"/>
                  <a:gd name="T25" fmla="*/ 0 h 144"/>
                  <a:gd name="T26" fmla="*/ 0 w 164"/>
                  <a:gd name="T27" fmla="*/ 0 h 1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64"/>
                  <a:gd name="T43" fmla="*/ 0 h 144"/>
                  <a:gd name="T44" fmla="*/ 164 w 164"/>
                  <a:gd name="T45" fmla="*/ 144 h 1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64" h="144">
                    <a:moveTo>
                      <a:pt x="17" y="0"/>
                    </a:moveTo>
                    <a:lnTo>
                      <a:pt x="156" y="0"/>
                    </a:lnTo>
                    <a:lnTo>
                      <a:pt x="156" y="21"/>
                    </a:lnTo>
                    <a:lnTo>
                      <a:pt x="164" y="61"/>
                    </a:lnTo>
                    <a:lnTo>
                      <a:pt x="156" y="89"/>
                    </a:lnTo>
                    <a:lnTo>
                      <a:pt x="164" y="121"/>
                    </a:lnTo>
                    <a:lnTo>
                      <a:pt x="145" y="144"/>
                    </a:lnTo>
                    <a:lnTo>
                      <a:pt x="19" y="139"/>
                    </a:lnTo>
                    <a:lnTo>
                      <a:pt x="0" y="125"/>
                    </a:lnTo>
                    <a:lnTo>
                      <a:pt x="13" y="101"/>
                    </a:lnTo>
                    <a:lnTo>
                      <a:pt x="4" y="64"/>
                    </a:lnTo>
                    <a:lnTo>
                      <a:pt x="17" y="32"/>
                    </a:lnTo>
                    <a:lnTo>
                      <a:pt x="17" y="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73" name="Freeform 61"/>
              <p:cNvSpPr>
                <a:spLocks/>
              </p:cNvSpPr>
              <p:nvPr/>
            </p:nvSpPr>
            <p:spPr bwMode="auto">
              <a:xfrm>
                <a:off x="2822" y="1379"/>
                <a:ext cx="28" cy="6"/>
              </a:xfrm>
              <a:custGeom>
                <a:avLst/>
                <a:gdLst>
                  <a:gd name="T0" fmla="*/ 0 w 104"/>
                  <a:gd name="T1" fmla="*/ 0 h 25"/>
                  <a:gd name="T2" fmla="*/ 0 w 104"/>
                  <a:gd name="T3" fmla="*/ 0 h 25"/>
                  <a:gd name="T4" fmla="*/ 0 w 104"/>
                  <a:gd name="T5" fmla="*/ 0 h 25"/>
                  <a:gd name="T6" fmla="*/ 0 w 104"/>
                  <a:gd name="T7" fmla="*/ 0 h 25"/>
                  <a:gd name="T8" fmla="*/ 0 w 104"/>
                  <a:gd name="T9" fmla="*/ 0 h 25"/>
                  <a:gd name="T10" fmla="*/ 0 w 104"/>
                  <a:gd name="T11" fmla="*/ 0 h 25"/>
                  <a:gd name="T12" fmla="*/ 0 60000 65536"/>
                  <a:gd name="T13" fmla="*/ 0 60000 65536"/>
                  <a:gd name="T14" fmla="*/ 0 60000 65536"/>
                  <a:gd name="T15" fmla="*/ 0 60000 65536"/>
                  <a:gd name="T16" fmla="*/ 0 60000 65536"/>
                  <a:gd name="T17" fmla="*/ 0 60000 65536"/>
                  <a:gd name="T18" fmla="*/ 0 w 104"/>
                  <a:gd name="T19" fmla="*/ 0 h 25"/>
                  <a:gd name="T20" fmla="*/ 104 w 104"/>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104" h="25">
                    <a:moveTo>
                      <a:pt x="0" y="0"/>
                    </a:moveTo>
                    <a:lnTo>
                      <a:pt x="104" y="8"/>
                    </a:lnTo>
                    <a:lnTo>
                      <a:pt x="76" y="17"/>
                    </a:lnTo>
                    <a:lnTo>
                      <a:pt x="4" y="25"/>
                    </a:lnTo>
                    <a:lnTo>
                      <a:pt x="0" y="0"/>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74" name="Freeform 62"/>
              <p:cNvSpPr>
                <a:spLocks/>
              </p:cNvSpPr>
              <p:nvPr/>
            </p:nvSpPr>
            <p:spPr bwMode="auto">
              <a:xfrm>
                <a:off x="2821" y="1386"/>
                <a:ext cx="43" cy="14"/>
              </a:xfrm>
              <a:custGeom>
                <a:avLst/>
                <a:gdLst>
                  <a:gd name="T0" fmla="*/ 0 w 135"/>
                  <a:gd name="T1" fmla="*/ 0 h 57"/>
                  <a:gd name="T2" fmla="*/ 0 w 135"/>
                  <a:gd name="T3" fmla="*/ 0 h 57"/>
                  <a:gd name="T4" fmla="*/ 0 w 135"/>
                  <a:gd name="T5" fmla="*/ 0 h 57"/>
                  <a:gd name="T6" fmla="*/ 0 w 135"/>
                  <a:gd name="T7" fmla="*/ 0 h 57"/>
                  <a:gd name="T8" fmla="*/ 0 w 135"/>
                  <a:gd name="T9" fmla="*/ 0 h 57"/>
                  <a:gd name="T10" fmla="*/ 0 w 135"/>
                  <a:gd name="T11" fmla="*/ 0 h 57"/>
                  <a:gd name="T12" fmla="*/ 0 w 135"/>
                  <a:gd name="T13" fmla="*/ 0 h 57"/>
                  <a:gd name="T14" fmla="*/ 0 w 135"/>
                  <a:gd name="T15" fmla="*/ 0 h 57"/>
                  <a:gd name="T16" fmla="*/ 0 60000 65536"/>
                  <a:gd name="T17" fmla="*/ 0 60000 65536"/>
                  <a:gd name="T18" fmla="*/ 0 60000 65536"/>
                  <a:gd name="T19" fmla="*/ 0 60000 65536"/>
                  <a:gd name="T20" fmla="*/ 0 60000 65536"/>
                  <a:gd name="T21" fmla="*/ 0 60000 65536"/>
                  <a:gd name="T22" fmla="*/ 0 60000 65536"/>
                  <a:gd name="T23" fmla="*/ 0 60000 65536"/>
                  <a:gd name="T24" fmla="*/ 0 w 135"/>
                  <a:gd name="T25" fmla="*/ 0 h 57"/>
                  <a:gd name="T26" fmla="*/ 135 w 135"/>
                  <a:gd name="T27" fmla="*/ 57 h 5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5" h="57">
                    <a:moveTo>
                      <a:pt x="0" y="21"/>
                    </a:moveTo>
                    <a:lnTo>
                      <a:pt x="59" y="13"/>
                    </a:lnTo>
                    <a:lnTo>
                      <a:pt x="128" y="0"/>
                    </a:lnTo>
                    <a:lnTo>
                      <a:pt x="135" y="13"/>
                    </a:lnTo>
                    <a:lnTo>
                      <a:pt x="63" y="55"/>
                    </a:lnTo>
                    <a:lnTo>
                      <a:pt x="2" y="57"/>
                    </a:lnTo>
                    <a:lnTo>
                      <a:pt x="0" y="21"/>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75" name="Freeform 63"/>
              <p:cNvSpPr>
                <a:spLocks/>
              </p:cNvSpPr>
              <p:nvPr/>
            </p:nvSpPr>
            <p:spPr bwMode="auto">
              <a:xfrm>
                <a:off x="2821" y="1403"/>
                <a:ext cx="40" cy="7"/>
              </a:xfrm>
              <a:custGeom>
                <a:avLst/>
                <a:gdLst>
                  <a:gd name="T0" fmla="*/ 0 w 124"/>
                  <a:gd name="T1" fmla="*/ 0 h 27"/>
                  <a:gd name="T2" fmla="*/ 0 w 124"/>
                  <a:gd name="T3" fmla="*/ 0 h 27"/>
                  <a:gd name="T4" fmla="*/ 0 w 124"/>
                  <a:gd name="T5" fmla="*/ 0 h 27"/>
                  <a:gd name="T6" fmla="*/ 0 w 124"/>
                  <a:gd name="T7" fmla="*/ 0 h 27"/>
                  <a:gd name="T8" fmla="*/ 0 w 124"/>
                  <a:gd name="T9" fmla="*/ 0 h 27"/>
                  <a:gd name="T10" fmla="*/ 0 w 124"/>
                  <a:gd name="T11" fmla="*/ 0 h 27"/>
                  <a:gd name="T12" fmla="*/ 0 60000 65536"/>
                  <a:gd name="T13" fmla="*/ 0 60000 65536"/>
                  <a:gd name="T14" fmla="*/ 0 60000 65536"/>
                  <a:gd name="T15" fmla="*/ 0 60000 65536"/>
                  <a:gd name="T16" fmla="*/ 0 60000 65536"/>
                  <a:gd name="T17" fmla="*/ 0 60000 65536"/>
                  <a:gd name="T18" fmla="*/ 0 w 124"/>
                  <a:gd name="T19" fmla="*/ 0 h 27"/>
                  <a:gd name="T20" fmla="*/ 124 w 124"/>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124" h="27">
                    <a:moveTo>
                      <a:pt x="0" y="21"/>
                    </a:moveTo>
                    <a:lnTo>
                      <a:pt x="93" y="0"/>
                    </a:lnTo>
                    <a:lnTo>
                      <a:pt x="124" y="12"/>
                    </a:lnTo>
                    <a:lnTo>
                      <a:pt x="93" y="27"/>
                    </a:lnTo>
                    <a:lnTo>
                      <a:pt x="0" y="21"/>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76" name="Freeform 64"/>
              <p:cNvSpPr>
                <a:spLocks/>
              </p:cNvSpPr>
              <p:nvPr/>
            </p:nvSpPr>
            <p:spPr bwMode="auto">
              <a:xfrm>
                <a:off x="2825" y="1413"/>
                <a:ext cx="24" cy="2"/>
              </a:xfrm>
              <a:custGeom>
                <a:avLst/>
                <a:gdLst>
                  <a:gd name="T0" fmla="*/ 0 w 88"/>
                  <a:gd name="T1" fmla="*/ 0 h 16"/>
                  <a:gd name="T2" fmla="*/ 0 w 88"/>
                  <a:gd name="T3" fmla="*/ 0 h 16"/>
                  <a:gd name="T4" fmla="*/ 0 w 88"/>
                  <a:gd name="T5" fmla="*/ 0 h 16"/>
                  <a:gd name="T6" fmla="*/ 0 w 88"/>
                  <a:gd name="T7" fmla="*/ 0 h 16"/>
                  <a:gd name="T8" fmla="*/ 0 w 88"/>
                  <a:gd name="T9" fmla="*/ 0 h 16"/>
                  <a:gd name="T10" fmla="*/ 0 w 88"/>
                  <a:gd name="T11" fmla="*/ 0 h 16"/>
                  <a:gd name="T12" fmla="*/ 0 60000 65536"/>
                  <a:gd name="T13" fmla="*/ 0 60000 65536"/>
                  <a:gd name="T14" fmla="*/ 0 60000 65536"/>
                  <a:gd name="T15" fmla="*/ 0 60000 65536"/>
                  <a:gd name="T16" fmla="*/ 0 60000 65536"/>
                  <a:gd name="T17" fmla="*/ 0 60000 65536"/>
                  <a:gd name="T18" fmla="*/ 0 w 88"/>
                  <a:gd name="T19" fmla="*/ 0 h 16"/>
                  <a:gd name="T20" fmla="*/ 88 w 88"/>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88" h="16">
                    <a:moveTo>
                      <a:pt x="0" y="0"/>
                    </a:moveTo>
                    <a:lnTo>
                      <a:pt x="88" y="0"/>
                    </a:lnTo>
                    <a:lnTo>
                      <a:pt x="65" y="16"/>
                    </a:lnTo>
                    <a:lnTo>
                      <a:pt x="17" y="16"/>
                    </a:lnTo>
                    <a:lnTo>
                      <a:pt x="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77" name="Freeform 65"/>
              <p:cNvSpPr>
                <a:spLocks/>
              </p:cNvSpPr>
              <p:nvPr/>
            </p:nvSpPr>
            <p:spPr bwMode="auto">
              <a:xfrm>
                <a:off x="2786" y="1256"/>
                <a:ext cx="100" cy="110"/>
              </a:xfrm>
              <a:custGeom>
                <a:avLst/>
                <a:gdLst>
                  <a:gd name="T0" fmla="*/ 0 w 371"/>
                  <a:gd name="T1" fmla="*/ 1 h 430"/>
                  <a:gd name="T2" fmla="*/ 0 w 371"/>
                  <a:gd name="T3" fmla="*/ 1 h 430"/>
                  <a:gd name="T4" fmla="*/ 0 w 371"/>
                  <a:gd name="T5" fmla="*/ 1 h 430"/>
                  <a:gd name="T6" fmla="*/ 1 w 371"/>
                  <a:gd name="T7" fmla="*/ 0 h 430"/>
                  <a:gd name="T8" fmla="*/ 1 w 371"/>
                  <a:gd name="T9" fmla="*/ 0 h 430"/>
                  <a:gd name="T10" fmla="*/ 1 w 371"/>
                  <a:gd name="T11" fmla="*/ 0 h 430"/>
                  <a:gd name="T12" fmla="*/ 1 w 371"/>
                  <a:gd name="T13" fmla="*/ 0 h 430"/>
                  <a:gd name="T14" fmla="*/ 1 w 371"/>
                  <a:gd name="T15" fmla="*/ 0 h 430"/>
                  <a:gd name="T16" fmla="*/ 1 w 371"/>
                  <a:gd name="T17" fmla="*/ 0 h 430"/>
                  <a:gd name="T18" fmla="*/ 1 w 371"/>
                  <a:gd name="T19" fmla="*/ 0 h 430"/>
                  <a:gd name="T20" fmla="*/ 1 w 371"/>
                  <a:gd name="T21" fmla="*/ 0 h 430"/>
                  <a:gd name="T22" fmla="*/ 0 w 371"/>
                  <a:gd name="T23" fmla="*/ 0 h 430"/>
                  <a:gd name="T24" fmla="*/ 0 w 371"/>
                  <a:gd name="T25" fmla="*/ 0 h 430"/>
                  <a:gd name="T26" fmla="*/ 0 w 371"/>
                  <a:gd name="T27" fmla="*/ 0 h 430"/>
                  <a:gd name="T28" fmla="*/ 0 w 371"/>
                  <a:gd name="T29" fmla="*/ 0 h 430"/>
                  <a:gd name="T30" fmla="*/ 0 w 371"/>
                  <a:gd name="T31" fmla="*/ 0 h 430"/>
                  <a:gd name="T32" fmla="*/ 0 w 371"/>
                  <a:gd name="T33" fmla="*/ 0 h 430"/>
                  <a:gd name="T34" fmla="*/ 0 w 371"/>
                  <a:gd name="T35" fmla="*/ 0 h 430"/>
                  <a:gd name="T36" fmla="*/ 0 w 371"/>
                  <a:gd name="T37" fmla="*/ 0 h 430"/>
                  <a:gd name="T38" fmla="*/ 0 w 371"/>
                  <a:gd name="T39" fmla="*/ 0 h 430"/>
                  <a:gd name="T40" fmla="*/ 0 w 371"/>
                  <a:gd name="T41" fmla="*/ 0 h 430"/>
                  <a:gd name="T42" fmla="*/ 0 w 371"/>
                  <a:gd name="T43" fmla="*/ 0 h 430"/>
                  <a:gd name="T44" fmla="*/ 0 w 371"/>
                  <a:gd name="T45" fmla="*/ 0 h 430"/>
                  <a:gd name="T46" fmla="*/ 0 w 371"/>
                  <a:gd name="T47" fmla="*/ 0 h 430"/>
                  <a:gd name="T48" fmla="*/ 0 w 371"/>
                  <a:gd name="T49" fmla="*/ 0 h 430"/>
                  <a:gd name="T50" fmla="*/ 0 w 371"/>
                  <a:gd name="T51" fmla="*/ 0 h 430"/>
                  <a:gd name="T52" fmla="*/ 0 w 371"/>
                  <a:gd name="T53" fmla="*/ 0 h 430"/>
                  <a:gd name="T54" fmla="*/ 0 w 371"/>
                  <a:gd name="T55" fmla="*/ 1 h 430"/>
                  <a:gd name="T56" fmla="*/ 0 w 371"/>
                  <a:gd name="T57" fmla="*/ 1 h 430"/>
                  <a:gd name="T58" fmla="*/ 0 w 371"/>
                  <a:gd name="T59" fmla="*/ 1 h 430"/>
                  <a:gd name="T60" fmla="*/ 0 w 371"/>
                  <a:gd name="T61" fmla="*/ 1 h 430"/>
                  <a:gd name="T62" fmla="*/ 0 w 371"/>
                  <a:gd name="T63" fmla="*/ 1 h 430"/>
                  <a:gd name="T64" fmla="*/ 0 w 371"/>
                  <a:gd name="T65" fmla="*/ 1 h 430"/>
                  <a:gd name="T66" fmla="*/ 0 w 371"/>
                  <a:gd name="T67" fmla="*/ 1 h 430"/>
                  <a:gd name="T68" fmla="*/ 0 w 371"/>
                  <a:gd name="T69" fmla="*/ 0 h 430"/>
                  <a:gd name="T70" fmla="*/ 0 w 371"/>
                  <a:gd name="T71" fmla="*/ 0 h 430"/>
                  <a:gd name="T72" fmla="*/ 0 w 371"/>
                  <a:gd name="T73" fmla="*/ 0 h 430"/>
                  <a:gd name="T74" fmla="*/ 0 w 371"/>
                  <a:gd name="T75" fmla="*/ 0 h 430"/>
                  <a:gd name="T76" fmla="*/ 0 w 371"/>
                  <a:gd name="T77" fmla="*/ 0 h 430"/>
                  <a:gd name="T78" fmla="*/ 0 w 371"/>
                  <a:gd name="T79" fmla="*/ 0 h 430"/>
                  <a:gd name="T80" fmla="*/ 0 w 371"/>
                  <a:gd name="T81" fmla="*/ 0 h 430"/>
                  <a:gd name="T82" fmla="*/ 0 w 371"/>
                  <a:gd name="T83" fmla="*/ 0 h 430"/>
                  <a:gd name="T84" fmla="*/ 0 w 371"/>
                  <a:gd name="T85" fmla="*/ 0 h 430"/>
                  <a:gd name="T86" fmla="*/ 0 w 371"/>
                  <a:gd name="T87" fmla="*/ 0 h 430"/>
                  <a:gd name="T88" fmla="*/ 0 w 371"/>
                  <a:gd name="T89" fmla="*/ 0 h 430"/>
                  <a:gd name="T90" fmla="*/ 0 w 371"/>
                  <a:gd name="T91" fmla="*/ 0 h 430"/>
                  <a:gd name="T92" fmla="*/ 0 w 371"/>
                  <a:gd name="T93" fmla="*/ 0 h 430"/>
                  <a:gd name="T94" fmla="*/ 0 w 371"/>
                  <a:gd name="T95" fmla="*/ 0 h 430"/>
                  <a:gd name="T96" fmla="*/ 0 w 371"/>
                  <a:gd name="T97" fmla="*/ 0 h 430"/>
                  <a:gd name="T98" fmla="*/ 0 w 371"/>
                  <a:gd name="T99" fmla="*/ 0 h 430"/>
                  <a:gd name="T100" fmla="*/ 0 w 371"/>
                  <a:gd name="T101" fmla="*/ 0 h 430"/>
                  <a:gd name="T102" fmla="*/ 1 w 371"/>
                  <a:gd name="T103" fmla="*/ 0 h 430"/>
                  <a:gd name="T104" fmla="*/ 1 w 371"/>
                  <a:gd name="T105" fmla="*/ 0 h 430"/>
                  <a:gd name="T106" fmla="*/ 1 w 371"/>
                  <a:gd name="T107" fmla="*/ 0 h 430"/>
                  <a:gd name="T108" fmla="*/ 1 w 371"/>
                  <a:gd name="T109" fmla="*/ 0 h 430"/>
                  <a:gd name="T110" fmla="*/ 1 w 371"/>
                  <a:gd name="T111" fmla="*/ 0 h 430"/>
                  <a:gd name="T112" fmla="*/ 1 w 371"/>
                  <a:gd name="T113" fmla="*/ 0 h 430"/>
                  <a:gd name="T114" fmla="*/ 0 w 371"/>
                  <a:gd name="T115" fmla="*/ 0 h 430"/>
                  <a:gd name="T116" fmla="*/ 0 w 371"/>
                  <a:gd name="T117" fmla="*/ 1 h 430"/>
                  <a:gd name="T118" fmla="*/ 0 w 371"/>
                  <a:gd name="T119" fmla="*/ 1 h 430"/>
                  <a:gd name="T120" fmla="*/ 0 w 371"/>
                  <a:gd name="T121" fmla="*/ 1 h 430"/>
                  <a:gd name="T122" fmla="*/ 0 w 371"/>
                  <a:gd name="T123" fmla="*/ 1 h 4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71"/>
                  <a:gd name="T187" fmla="*/ 0 h 430"/>
                  <a:gd name="T188" fmla="*/ 371 w 371"/>
                  <a:gd name="T189" fmla="*/ 430 h 4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71" h="430">
                    <a:moveTo>
                      <a:pt x="258" y="420"/>
                    </a:moveTo>
                    <a:lnTo>
                      <a:pt x="258" y="417"/>
                    </a:lnTo>
                    <a:lnTo>
                      <a:pt x="262" y="415"/>
                    </a:lnTo>
                    <a:lnTo>
                      <a:pt x="264" y="407"/>
                    </a:lnTo>
                    <a:lnTo>
                      <a:pt x="270" y="401"/>
                    </a:lnTo>
                    <a:lnTo>
                      <a:pt x="274" y="392"/>
                    </a:lnTo>
                    <a:lnTo>
                      <a:pt x="281" y="382"/>
                    </a:lnTo>
                    <a:lnTo>
                      <a:pt x="291" y="371"/>
                    </a:lnTo>
                    <a:lnTo>
                      <a:pt x="298" y="360"/>
                    </a:lnTo>
                    <a:lnTo>
                      <a:pt x="306" y="346"/>
                    </a:lnTo>
                    <a:lnTo>
                      <a:pt x="314" y="333"/>
                    </a:lnTo>
                    <a:lnTo>
                      <a:pt x="323" y="318"/>
                    </a:lnTo>
                    <a:lnTo>
                      <a:pt x="333" y="303"/>
                    </a:lnTo>
                    <a:lnTo>
                      <a:pt x="338" y="287"/>
                    </a:lnTo>
                    <a:lnTo>
                      <a:pt x="346" y="274"/>
                    </a:lnTo>
                    <a:lnTo>
                      <a:pt x="353" y="259"/>
                    </a:lnTo>
                    <a:lnTo>
                      <a:pt x="361" y="245"/>
                    </a:lnTo>
                    <a:lnTo>
                      <a:pt x="363" y="230"/>
                    </a:lnTo>
                    <a:lnTo>
                      <a:pt x="367" y="217"/>
                    </a:lnTo>
                    <a:lnTo>
                      <a:pt x="369" y="206"/>
                    </a:lnTo>
                    <a:lnTo>
                      <a:pt x="371" y="194"/>
                    </a:lnTo>
                    <a:lnTo>
                      <a:pt x="371" y="183"/>
                    </a:lnTo>
                    <a:lnTo>
                      <a:pt x="371" y="171"/>
                    </a:lnTo>
                    <a:lnTo>
                      <a:pt x="371" y="160"/>
                    </a:lnTo>
                    <a:lnTo>
                      <a:pt x="369" y="152"/>
                    </a:lnTo>
                    <a:lnTo>
                      <a:pt x="365" y="141"/>
                    </a:lnTo>
                    <a:lnTo>
                      <a:pt x="361" y="131"/>
                    </a:lnTo>
                    <a:lnTo>
                      <a:pt x="355" y="122"/>
                    </a:lnTo>
                    <a:lnTo>
                      <a:pt x="352" y="114"/>
                    </a:lnTo>
                    <a:lnTo>
                      <a:pt x="346" y="105"/>
                    </a:lnTo>
                    <a:lnTo>
                      <a:pt x="338" y="97"/>
                    </a:lnTo>
                    <a:lnTo>
                      <a:pt x="333" y="90"/>
                    </a:lnTo>
                    <a:lnTo>
                      <a:pt x="327" y="82"/>
                    </a:lnTo>
                    <a:lnTo>
                      <a:pt x="317" y="72"/>
                    </a:lnTo>
                    <a:lnTo>
                      <a:pt x="310" y="63"/>
                    </a:lnTo>
                    <a:lnTo>
                      <a:pt x="300" y="55"/>
                    </a:lnTo>
                    <a:lnTo>
                      <a:pt x="293" y="48"/>
                    </a:lnTo>
                    <a:lnTo>
                      <a:pt x="281" y="40"/>
                    </a:lnTo>
                    <a:lnTo>
                      <a:pt x="274" y="34"/>
                    </a:lnTo>
                    <a:lnTo>
                      <a:pt x="262" y="27"/>
                    </a:lnTo>
                    <a:lnTo>
                      <a:pt x="255" y="23"/>
                    </a:lnTo>
                    <a:lnTo>
                      <a:pt x="241" y="15"/>
                    </a:lnTo>
                    <a:lnTo>
                      <a:pt x="232" y="12"/>
                    </a:lnTo>
                    <a:lnTo>
                      <a:pt x="220" y="8"/>
                    </a:lnTo>
                    <a:lnTo>
                      <a:pt x="209" y="6"/>
                    </a:lnTo>
                    <a:lnTo>
                      <a:pt x="198" y="2"/>
                    </a:lnTo>
                    <a:lnTo>
                      <a:pt x="186" y="2"/>
                    </a:lnTo>
                    <a:lnTo>
                      <a:pt x="175" y="0"/>
                    </a:lnTo>
                    <a:lnTo>
                      <a:pt x="165" y="2"/>
                    </a:lnTo>
                    <a:lnTo>
                      <a:pt x="152" y="2"/>
                    </a:lnTo>
                    <a:lnTo>
                      <a:pt x="141" y="6"/>
                    </a:lnTo>
                    <a:lnTo>
                      <a:pt x="129" y="10"/>
                    </a:lnTo>
                    <a:lnTo>
                      <a:pt x="118" y="17"/>
                    </a:lnTo>
                    <a:lnTo>
                      <a:pt x="104" y="23"/>
                    </a:lnTo>
                    <a:lnTo>
                      <a:pt x="93" y="31"/>
                    </a:lnTo>
                    <a:lnTo>
                      <a:pt x="83" y="38"/>
                    </a:lnTo>
                    <a:lnTo>
                      <a:pt x="74" y="48"/>
                    </a:lnTo>
                    <a:lnTo>
                      <a:pt x="63" y="55"/>
                    </a:lnTo>
                    <a:lnTo>
                      <a:pt x="53" y="65"/>
                    </a:lnTo>
                    <a:lnTo>
                      <a:pt x="45" y="74"/>
                    </a:lnTo>
                    <a:lnTo>
                      <a:pt x="38" y="86"/>
                    </a:lnTo>
                    <a:lnTo>
                      <a:pt x="30" y="95"/>
                    </a:lnTo>
                    <a:lnTo>
                      <a:pt x="25" y="109"/>
                    </a:lnTo>
                    <a:lnTo>
                      <a:pt x="17" y="120"/>
                    </a:lnTo>
                    <a:lnTo>
                      <a:pt x="13" y="131"/>
                    </a:lnTo>
                    <a:lnTo>
                      <a:pt x="7" y="143"/>
                    </a:lnTo>
                    <a:lnTo>
                      <a:pt x="6" y="154"/>
                    </a:lnTo>
                    <a:lnTo>
                      <a:pt x="2" y="166"/>
                    </a:lnTo>
                    <a:lnTo>
                      <a:pt x="2" y="179"/>
                    </a:lnTo>
                    <a:lnTo>
                      <a:pt x="0" y="190"/>
                    </a:lnTo>
                    <a:lnTo>
                      <a:pt x="0" y="202"/>
                    </a:lnTo>
                    <a:lnTo>
                      <a:pt x="2" y="215"/>
                    </a:lnTo>
                    <a:lnTo>
                      <a:pt x="4" y="228"/>
                    </a:lnTo>
                    <a:lnTo>
                      <a:pt x="6" y="240"/>
                    </a:lnTo>
                    <a:lnTo>
                      <a:pt x="9" y="251"/>
                    </a:lnTo>
                    <a:lnTo>
                      <a:pt x="13" y="263"/>
                    </a:lnTo>
                    <a:lnTo>
                      <a:pt x="17" y="276"/>
                    </a:lnTo>
                    <a:lnTo>
                      <a:pt x="21" y="287"/>
                    </a:lnTo>
                    <a:lnTo>
                      <a:pt x="26" y="299"/>
                    </a:lnTo>
                    <a:lnTo>
                      <a:pt x="32" y="310"/>
                    </a:lnTo>
                    <a:lnTo>
                      <a:pt x="40" y="322"/>
                    </a:lnTo>
                    <a:lnTo>
                      <a:pt x="44" y="333"/>
                    </a:lnTo>
                    <a:lnTo>
                      <a:pt x="51" y="342"/>
                    </a:lnTo>
                    <a:lnTo>
                      <a:pt x="59" y="354"/>
                    </a:lnTo>
                    <a:lnTo>
                      <a:pt x="66" y="363"/>
                    </a:lnTo>
                    <a:lnTo>
                      <a:pt x="72" y="371"/>
                    </a:lnTo>
                    <a:lnTo>
                      <a:pt x="80" y="380"/>
                    </a:lnTo>
                    <a:lnTo>
                      <a:pt x="85" y="388"/>
                    </a:lnTo>
                    <a:lnTo>
                      <a:pt x="93" y="398"/>
                    </a:lnTo>
                    <a:lnTo>
                      <a:pt x="104" y="409"/>
                    </a:lnTo>
                    <a:lnTo>
                      <a:pt x="114" y="420"/>
                    </a:lnTo>
                    <a:lnTo>
                      <a:pt x="121" y="428"/>
                    </a:lnTo>
                    <a:lnTo>
                      <a:pt x="123" y="430"/>
                    </a:lnTo>
                    <a:lnTo>
                      <a:pt x="121" y="426"/>
                    </a:lnTo>
                    <a:lnTo>
                      <a:pt x="116" y="420"/>
                    </a:lnTo>
                    <a:lnTo>
                      <a:pt x="112" y="413"/>
                    </a:lnTo>
                    <a:lnTo>
                      <a:pt x="108" y="407"/>
                    </a:lnTo>
                    <a:lnTo>
                      <a:pt x="104" y="399"/>
                    </a:lnTo>
                    <a:lnTo>
                      <a:pt x="101" y="394"/>
                    </a:lnTo>
                    <a:lnTo>
                      <a:pt x="93" y="382"/>
                    </a:lnTo>
                    <a:lnTo>
                      <a:pt x="89" y="375"/>
                    </a:lnTo>
                    <a:lnTo>
                      <a:pt x="83" y="365"/>
                    </a:lnTo>
                    <a:lnTo>
                      <a:pt x="80" y="356"/>
                    </a:lnTo>
                    <a:lnTo>
                      <a:pt x="72" y="344"/>
                    </a:lnTo>
                    <a:lnTo>
                      <a:pt x="68" y="335"/>
                    </a:lnTo>
                    <a:lnTo>
                      <a:pt x="64" y="323"/>
                    </a:lnTo>
                    <a:lnTo>
                      <a:pt x="61" y="314"/>
                    </a:lnTo>
                    <a:lnTo>
                      <a:pt x="55" y="303"/>
                    </a:lnTo>
                    <a:lnTo>
                      <a:pt x="51" y="289"/>
                    </a:lnTo>
                    <a:lnTo>
                      <a:pt x="47" y="278"/>
                    </a:lnTo>
                    <a:lnTo>
                      <a:pt x="44" y="268"/>
                    </a:lnTo>
                    <a:lnTo>
                      <a:pt x="40" y="257"/>
                    </a:lnTo>
                    <a:lnTo>
                      <a:pt x="40" y="245"/>
                    </a:lnTo>
                    <a:lnTo>
                      <a:pt x="38" y="234"/>
                    </a:lnTo>
                    <a:lnTo>
                      <a:pt x="38" y="225"/>
                    </a:lnTo>
                    <a:lnTo>
                      <a:pt x="36" y="213"/>
                    </a:lnTo>
                    <a:lnTo>
                      <a:pt x="36" y="202"/>
                    </a:lnTo>
                    <a:lnTo>
                      <a:pt x="36" y="188"/>
                    </a:lnTo>
                    <a:lnTo>
                      <a:pt x="38" y="179"/>
                    </a:lnTo>
                    <a:lnTo>
                      <a:pt x="40" y="168"/>
                    </a:lnTo>
                    <a:lnTo>
                      <a:pt x="42" y="156"/>
                    </a:lnTo>
                    <a:lnTo>
                      <a:pt x="45" y="147"/>
                    </a:lnTo>
                    <a:lnTo>
                      <a:pt x="51" y="135"/>
                    </a:lnTo>
                    <a:lnTo>
                      <a:pt x="53" y="124"/>
                    </a:lnTo>
                    <a:lnTo>
                      <a:pt x="59" y="116"/>
                    </a:lnTo>
                    <a:lnTo>
                      <a:pt x="63" y="105"/>
                    </a:lnTo>
                    <a:lnTo>
                      <a:pt x="70" y="95"/>
                    </a:lnTo>
                    <a:lnTo>
                      <a:pt x="76" y="88"/>
                    </a:lnTo>
                    <a:lnTo>
                      <a:pt x="83" y="78"/>
                    </a:lnTo>
                    <a:lnTo>
                      <a:pt x="91" y="71"/>
                    </a:lnTo>
                    <a:lnTo>
                      <a:pt x="99" y="63"/>
                    </a:lnTo>
                    <a:lnTo>
                      <a:pt x="106" y="55"/>
                    </a:lnTo>
                    <a:lnTo>
                      <a:pt x="116" y="52"/>
                    </a:lnTo>
                    <a:lnTo>
                      <a:pt x="125" y="46"/>
                    </a:lnTo>
                    <a:lnTo>
                      <a:pt x="135" y="42"/>
                    </a:lnTo>
                    <a:lnTo>
                      <a:pt x="144" y="38"/>
                    </a:lnTo>
                    <a:lnTo>
                      <a:pt x="154" y="34"/>
                    </a:lnTo>
                    <a:lnTo>
                      <a:pt x="163" y="34"/>
                    </a:lnTo>
                    <a:lnTo>
                      <a:pt x="175" y="34"/>
                    </a:lnTo>
                    <a:lnTo>
                      <a:pt x="184" y="33"/>
                    </a:lnTo>
                    <a:lnTo>
                      <a:pt x="194" y="34"/>
                    </a:lnTo>
                    <a:lnTo>
                      <a:pt x="203" y="34"/>
                    </a:lnTo>
                    <a:lnTo>
                      <a:pt x="213" y="38"/>
                    </a:lnTo>
                    <a:lnTo>
                      <a:pt x="222" y="42"/>
                    </a:lnTo>
                    <a:lnTo>
                      <a:pt x="234" y="46"/>
                    </a:lnTo>
                    <a:lnTo>
                      <a:pt x="243" y="52"/>
                    </a:lnTo>
                    <a:lnTo>
                      <a:pt x="255" y="57"/>
                    </a:lnTo>
                    <a:lnTo>
                      <a:pt x="262" y="63"/>
                    </a:lnTo>
                    <a:lnTo>
                      <a:pt x="272" y="69"/>
                    </a:lnTo>
                    <a:lnTo>
                      <a:pt x="279" y="74"/>
                    </a:lnTo>
                    <a:lnTo>
                      <a:pt x="289" y="84"/>
                    </a:lnTo>
                    <a:lnTo>
                      <a:pt x="294" y="90"/>
                    </a:lnTo>
                    <a:lnTo>
                      <a:pt x="302" y="97"/>
                    </a:lnTo>
                    <a:lnTo>
                      <a:pt x="310" y="105"/>
                    </a:lnTo>
                    <a:lnTo>
                      <a:pt x="317" y="112"/>
                    </a:lnTo>
                    <a:lnTo>
                      <a:pt x="327" y="124"/>
                    </a:lnTo>
                    <a:lnTo>
                      <a:pt x="336" y="137"/>
                    </a:lnTo>
                    <a:lnTo>
                      <a:pt x="338" y="145"/>
                    </a:lnTo>
                    <a:lnTo>
                      <a:pt x="342" y="150"/>
                    </a:lnTo>
                    <a:lnTo>
                      <a:pt x="342" y="158"/>
                    </a:lnTo>
                    <a:lnTo>
                      <a:pt x="346" y="166"/>
                    </a:lnTo>
                    <a:lnTo>
                      <a:pt x="346" y="171"/>
                    </a:lnTo>
                    <a:lnTo>
                      <a:pt x="346" y="181"/>
                    </a:lnTo>
                    <a:lnTo>
                      <a:pt x="344" y="188"/>
                    </a:lnTo>
                    <a:lnTo>
                      <a:pt x="344" y="198"/>
                    </a:lnTo>
                    <a:lnTo>
                      <a:pt x="342" y="207"/>
                    </a:lnTo>
                    <a:lnTo>
                      <a:pt x="338" y="219"/>
                    </a:lnTo>
                    <a:lnTo>
                      <a:pt x="334" y="230"/>
                    </a:lnTo>
                    <a:lnTo>
                      <a:pt x="333" y="244"/>
                    </a:lnTo>
                    <a:lnTo>
                      <a:pt x="327" y="255"/>
                    </a:lnTo>
                    <a:lnTo>
                      <a:pt x="321" y="270"/>
                    </a:lnTo>
                    <a:lnTo>
                      <a:pt x="315" y="283"/>
                    </a:lnTo>
                    <a:lnTo>
                      <a:pt x="310" y="299"/>
                    </a:lnTo>
                    <a:lnTo>
                      <a:pt x="304" y="314"/>
                    </a:lnTo>
                    <a:lnTo>
                      <a:pt x="298" y="327"/>
                    </a:lnTo>
                    <a:lnTo>
                      <a:pt x="293" y="342"/>
                    </a:lnTo>
                    <a:lnTo>
                      <a:pt x="287" y="356"/>
                    </a:lnTo>
                    <a:lnTo>
                      <a:pt x="281" y="367"/>
                    </a:lnTo>
                    <a:lnTo>
                      <a:pt x="275" y="380"/>
                    </a:lnTo>
                    <a:lnTo>
                      <a:pt x="270" y="390"/>
                    </a:lnTo>
                    <a:lnTo>
                      <a:pt x="266" y="401"/>
                    </a:lnTo>
                    <a:lnTo>
                      <a:pt x="262" y="407"/>
                    </a:lnTo>
                    <a:lnTo>
                      <a:pt x="260" y="415"/>
                    </a:lnTo>
                    <a:lnTo>
                      <a:pt x="258" y="417"/>
                    </a:lnTo>
                    <a:lnTo>
                      <a:pt x="258" y="420"/>
                    </a:lnTo>
                    <a:close/>
                  </a:path>
                </a:pathLst>
              </a:custGeom>
              <a:solidFill>
                <a:srgbClr val="D1D1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78" name="Freeform 66"/>
              <p:cNvSpPr>
                <a:spLocks/>
              </p:cNvSpPr>
              <p:nvPr/>
            </p:nvSpPr>
            <p:spPr bwMode="auto">
              <a:xfrm>
                <a:off x="3216" y="1493"/>
                <a:ext cx="52" cy="85"/>
              </a:xfrm>
              <a:custGeom>
                <a:avLst/>
                <a:gdLst>
                  <a:gd name="T0" fmla="*/ 0 w 192"/>
                  <a:gd name="T1" fmla="*/ 0 h 329"/>
                  <a:gd name="T2" fmla="*/ 0 w 192"/>
                  <a:gd name="T3" fmla="*/ 0 h 329"/>
                  <a:gd name="T4" fmla="*/ 0 w 192"/>
                  <a:gd name="T5" fmla="*/ 0 h 329"/>
                  <a:gd name="T6" fmla="*/ 0 w 192"/>
                  <a:gd name="T7" fmla="*/ 0 h 329"/>
                  <a:gd name="T8" fmla="*/ 0 w 192"/>
                  <a:gd name="T9" fmla="*/ 0 h 329"/>
                  <a:gd name="T10" fmla="*/ 0 w 192"/>
                  <a:gd name="T11" fmla="*/ 0 h 329"/>
                  <a:gd name="T12" fmla="*/ 0 w 192"/>
                  <a:gd name="T13" fmla="*/ 0 h 329"/>
                  <a:gd name="T14" fmla="*/ 0 w 192"/>
                  <a:gd name="T15" fmla="*/ 0 h 329"/>
                  <a:gd name="T16" fmla="*/ 0 w 192"/>
                  <a:gd name="T17" fmla="*/ 0 h 329"/>
                  <a:gd name="T18" fmla="*/ 0 w 192"/>
                  <a:gd name="T19" fmla="*/ 0 h 329"/>
                  <a:gd name="T20" fmla="*/ 0 w 192"/>
                  <a:gd name="T21" fmla="*/ 0 h 329"/>
                  <a:gd name="T22" fmla="*/ 0 w 192"/>
                  <a:gd name="T23" fmla="*/ 0 h 329"/>
                  <a:gd name="T24" fmla="*/ 0 w 192"/>
                  <a:gd name="T25" fmla="*/ 0 h 329"/>
                  <a:gd name="T26" fmla="*/ 0 w 192"/>
                  <a:gd name="T27" fmla="*/ 0 h 329"/>
                  <a:gd name="T28" fmla="*/ 0 w 192"/>
                  <a:gd name="T29" fmla="*/ 0 h 329"/>
                  <a:gd name="T30" fmla="*/ 0 w 192"/>
                  <a:gd name="T31" fmla="*/ 0 h 329"/>
                  <a:gd name="T32" fmla="*/ 0 w 192"/>
                  <a:gd name="T33" fmla="*/ 0 h 329"/>
                  <a:gd name="T34" fmla="*/ 0 w 192"/>
                  <a:gd name="T35" fmla="*/ 0 h 329"/>
                  <a:gd name="T36" fmla="*/ 0 w 192"/>
                  <a:gd name="T37" fmla="*/ 0 h 329"/>
                  <a:gd name="T38" fmla="*/ 0 w 192"/>
                  <a:gd name="T39" fmla="*/ 0 h 329"/>
                  <a:gd name="T40" fmla="*/ 0 w 192"/>
                  <a:gd name="T41" fmla="*/ 0 h 329"/>
                  <a:gd name="T42" fmla="*/ 0 w 192"/>
                  <a:gd name="T43" fmla="*/ 0 h 329"/>
                  <a:gd name="T44" fmla="*/ 0 w 192"/>
                  <a:gd name="T45" fmla="*/ 0 h 329"/>
                  <a:gd name="T46" fmla="*/ 0 w 192"/>
                  <a:gd name="T47" fmla="*/ 0 h 329"/>
                  <a:gd name="T48" fmla="*/ 0 w 192"/>
                  <a:gd name="T49" fmla="*/ 0 h 329"/>
                  <a:gd name="T50" fmla="*/ 0 w 192"/>
                  <a:gd name="T51" fmla="*/ 0 h 329"/>
                  <a:gd name="T52" fmla="*/ 0 w 192"/>
                  <a:gd name="T53" fmla="*/ 0 h 329"/>
                  <a:gd name="T54" fmla="*/ 0 w 192"/>
                  <a:gd name="T55" fmla="*/ 0 h 32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92"/>
                  <a:gd name="T85" fmla="*/ 0 h 329"/>
                  <a:gd name="T86" fmla="*/ 192 w 192"/>
                  <a:gd name="T87" fmla="*/ 329 h 32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92" h="329">
                    <a:moveTo>
                      <a:pt x="63" y="280"/>
                    </a:moveTo>
                    <a:lnTo>
                      <a:pt x="103" y="329"/>
                    </a:lnTo>
                    <a:lnTo>
                      <a:pt x="166" y="259"/>
                    </a:lnTo>
                    <a:lnTo>
                      <a:pt x="166" y="257"/>
                    </a:lnTo>
                    <a:lnTo>
                      <a:pt x="166" y="253"/>
                    </a:lnTo>
                    <a:lnTo>
                      <a:pt x="164" y="247"/>
                    </a:lnTo>
                    <a:lnTo>
                      <a:pt x="164" y="242"/>
                    </a:lnTo>
                    <a:lnTo>
                      <a:pt x="164" y="232"/>
                    </a:lnTo>
                    <a:lnTo>
                      <a:pt x="164" y="223"/>
                    </a:lnTo>
                    <a:lnTo>
                      <a:pt x="164" y="213"/>
                    </a:lnTo>
                    <a:lnTo>
                      <a:pt x="166" y="204"/>
                    </a:lnTo>
                    <a:lnTo>
                      <a:pt x="167" y="192"/>
                    </a:lnTo>
                    <a:lnTo>
                      <a:pt x="171" y="183"/>
                    </a:lnTo>
                    <a:lnTo>
                      <a:pt x="175" y="173"/>
                    </a:lnTo>
                    <a:lnTo>
                      <a:pt x="179" y="167"/>
                    </a:lnTo>
                    <a:lnTo>
                      <a:pt x="186" y="156"/>
                    </a:lnTo>
                    <a:lnTo>
                      <a:pt x="190" y="152"/>
                    </a:lnTo>
                    <a:lnTo>
                      <a:pt x="192" y="105"/>
                    </a:lnTo>
                    <a:lnTo>
                      <a:pt x="177" y="103"/>
                    </a:lnTo>
                    <a:lnTo>
                      <a:pt x="169" y="32"/>
                    </a:lnTo>
                    <a:lnTo>
                      <a:pt x="74" y="0"/>
                    </a:lnTo>
                    <a:lnTo>
                      <a:pt x="4" y="8"/>
                    </a:lnTo>
                    <a:lnTo>
                      <a:pt x="0" y="124"/>
                    </a:lnTo>
                    <a:lnTo>
                      <a:pt x="4" y="147"/>
                    </a:lnTo>
                    <a:lnTo>
                      <a:pt x="4" y="190"/>
                    </a:lnTo>
                    <a:lnTo>
                      <a:pt x="42" y="270"/>
                    </a:lnTo>
                    <a:lnTo>
                      <a:pt x="63" y="280"/>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79" name="Freeform 67"/>
              <p:cNvSpPr>
                <a:spLocks/>
              </p:cNvSpPr>
              <p:nvPr/>
            </p:nvSpPr>
            <p:spPr bwMode="auto">
              <a:xfrm>
                <a:off x="3206" y="1481"/>
                <a:ext cx="62" cy="44"/>
              </a:xfrm>
              <a:custGeom>
                <a:avLst/>
                <a:gdLst>
                  <a:gd name="T0" fmla="*/ 0 w 230"/>
                  <a:gd name="T1" fmla="*/ 0 h 173"/>
                  <a:gd name="T2" fmla="*/ 0 w 230"/>
                  <a:gd name="T3" fmla="*/ 0 h 173"/>
                  <a:gd name="T4" fmla="*/ 0 w 230"/>
                  <a:gd name="T5" fmla="*/ 0 h 173"/>
                  <a:gd name="T6" fmla="*/ 0 w 230"/>
                  <a:gd name="T7" fmla="*/ 0 h 173"/>
                  <a:gd name="T8" fmla="*/ 0 w 230"/>
                  <a:gd name="T9" fmla="*/ 0 h 173"/>
                  <a:gd name="T10" fmla="*/ 0 w 230"/>
                  <a:gd name="T11" fmla="*/ 0 h 173"/>
                  <a:gd name="T12" fmla="*/ 0 w 230"/>
                  <a:gd name="T13" fmla="*/ 0 h 173"/>
                  <a:gd name="T14" fmla="*/ 0 w 230"/>
                  <a:gd name="T15" fmla="*/ 0 h 173"/>
                  <a:gd name="T16" fmla="*/ 0 w 230"/>
                  <a:gd name="T17" fmla="*/ 0 h 173"/>
                  <a:gd name="T18" fmla="*/ 0 w 230"/>
                  <a:gd name="T19" fmla="*/ 0 h 173"/>
                  <a:gd name="T20" fmla="*/ 0 w 230"/>
                  <a:gd name="T21" fmla="*/ 0 h 173"/>
                  <a:gd name="T22" fmla="*/ 0 w 230"/>
                  <a:gd name="T23" fmla="*/ 0 h 173"/>
                  <a:gd name="T24" fmla="*/ 0 w 230"/>
                  <a:gd name="T25" fmla="*/ 0 h 173"/>
                  <a:gd name="T26" fmla="*/ 0 w 230"/>
                  <a:gd name="T27" fmla="*/ 0 h 173"/>
                  <a:gd name="T28" fmla="*/ 0 w 230"/>
                  <a:gd name="T29" fmla="*/ 0 h 173"/>
                  <a:gd name="T30" fmla="*/ 0 w 230"/>
                  <a:gd name="T31" fmla="*/ 0 h 173"/>
                  <a:gd name="T32" fmla="*/ 0 w 230"/>
                  <a:gd name="T33" fmla="*/ 0 h 173"/>
                  <a:gd name="T34" fmla="*/ 0 w 230"/>
                  <a:gd name="T35" fmla="*/ 0 h 173"/>
                  <a:gd name="T36" fmla="*/ 0 w 230"/>
                  <a:gd name="T37" fmla="*/ 0 h 173"/>
                  <a:gd name="T38" fmla="*/ 0 w 230"/>
                  <a:gd name="T39" fmla="*/ 0 h 173"/>
                  <a:gd name="T40" fmla="*/ 0 w 230"/>
                  <a:gd name="T41" fmla="*/ 0 h 173"/>
                  <a:gd name="T42" fmla="*/ 0 w 230"/>
                  <a:gd name="T43" fmla="*/ 0 h 173"/>
                  <a:gd name="T44" fmla="*/ 0 w 230"/>
                  <a:gd name="T45" fmla="*/ 0 h 173"/>
                  <a:gd name="T46" fmla="*/ 0 w 230"/>
                  <a:gd name="T47" fmla="*/ 0 h 173"/>
                  <a:gd name="T48" fmla="*/ 0 w 230"/>
                  <a:gd name="T49" fmla="*/ 0 h 173"/>
                  <a:gd name="T50" fmla="*/ 0 w 230"/>
                  <a:gd name="T51" fmla="*/ 0 h 173"/>
                  <a:gd name="T52" fmla="*/ 0 w 230"/>
                  <a:gd name="T53" fmla="*/ 0 h 173"/>
                  <a:gd name="T54" fmla="*/ 0 w 230"/>
                  <a:gd name="T55" fmla="*/ 0 h 173"/>
                  <a:gd name="T56" fmla="*/ 0 w 230"/>
                  <a:gd name="T57" fmla="*/ 0 h 173"/>
                  <a:gd name="T58" fmla="*/ 0 w 230"/>
                  <a:gd name="T59" fmla="*/ 0 h 173"/>
                  <a:gd name="T60" fmla="*/ 0 w 230"/>
                  <a:gd name="T61" fmla="*/ 0 h 173"/>
                  <a:gd name="T62" fmla="*/ 0 w 230"/>
                  <a:gd name="T63" fmla="*/ 0 h 173"/>
                  <a:gd name="T64" fmla="*/ 0 w 230"/>
                  <a:gd name="T65" fmla="*/ 0 h 173"/>
                  <a:gd name="T66" fmla="*/ 0 w 230"/>
                  <a:gd name="T67" fmla="*/ 0 h 173"/>
                  <a:gd name="T68" fmla="*/ 0 w 230"/>
                  <a:gd name="T69" fmla="*/ 0 h 173"/>
                  <a:gd name="T70" fmla="*/ 0 w 230"/>
                  <a:gd name="T71" fmla="*/ 0 h 173"/>
                  <a:gd name="T72" fmla="*/ 0 w 230"/>
                  <a:gd name="T73" fmla="*/ 0 h 173"/>
                  <a:gd name="T74" fmla="*/ 0 w 230"/>
                  <a:gd name="T75" fmla="*/ 0 h 173"/>
                  <a:gd name="T76" fmla="*/ 0 w 230"/>
                  <a:gd name="T77" fmla="*/ 0 h 173"/>
                  <a:gd name="T78" fmla="*/ 0 w 230"/>
                  <a:gd name="T79" fmla="*/ 0 h 173"/>
                  <a:gd name="T80" fmla="*/ 0 w 230"/>
                  <a:gd name="T81" fmla="*/ 0 h 173"/>
                  <a:gd name="T82" fmla="*/ 0 w 230"/>
                  <a:gd name="T83" fmla="*/ 0 h 17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0"/>
                  <a:gd name="T127" fmla="*/ 0 h 173"/>
                  <a:gd name="T128" fmla="*/ 230 w 230"/>
                  <a:gd name="T129" fmla="*/ 173 h 17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0" h="173">
                    <a:moveTo>
                      <a:pt x="183" y="28"/>
                    </a:moveTo>
                    <a:lnTo>
                      <a:pt x="179" y="26"/>
                    </a:lnTo>
                    <a:lnTo>
                      <a:pt x="175" y="22"/>
                    </a:lnTo>
                    <a:lnTo>
                      <a:pt x="169" y="19"/>
                    </a:lnTo>
                    <a:lnTo>
                      <a:pt x="162" y="15"/>
                    </a:lnTo>
                    <a:lnTo>
                      <a:pt x="152" y="7"/>
                    </a:lnTo>
                    <a:lnTo>
                      <a:pt x="141" y="3"/>
                    </a:lnTo>
                    <a:lnTo>
                      <a:pt x="127" y="0"/>
                    </a:lnTo>
                    <a:lnTo>
                      <a:pt x="114" y="2"/>
                    </a:lnTo>
                    <a:lnTo>
                      <a:pt x="107" y="2"/>
                    </a:lnTo>
                    <a:lnTo>
                      <a:pt x="99" y="2"/>
                    </a:lnTo>
                    <a:lnTo>
                      <a:pt x="91" y="3"/>
                    </a:lnTo>
                    <a:lnTo>
                      <a:pt x="84" y="7"/>
                    </a:lnTo>
                    <a:lnTo>
                      <a:pt x="76" y="9"/>
                    </a:lnTo>
                    <a:lnTo>
                      <a:pt x="69" y="15"/>
                    </a:lnTo>
                    <a:lnTo>
                      <a:pt x="61" y="19"/>
                    </a:lnTo>
                    <a:lnTo>
                      <a:pt x="53" y="22"/>
                    </a:lnTo>
                    <a:lnTo>
                      <a:pt x="40" y="30"/>
                    </a:lnTo>
                    <a:lnTo>
                      <a:pt x="29" y="40"/>
                    </a:lnTo>
                    <a:lnTo>
                      <a:pt x="17" y="49"/>
                    </a:lnTo>
                    <a:lnTo>
                      <a:pt x="10" y="59"/>
                    </a:lnTo>
                    <a:lnTo>
                      <a:pt x="4" y="64"/>
                    </a:lnTo>
                    <a:lnTo>
                      <a:pt x="0" y="70"/>
                    </a:lnTo>
                    <a:lnTo>
                      <a:pt x="0" y="76"/>
                    </a:lnTo>
                    <a:lnTo>
                      <a:pt x="0" y="81"/>
                    </a:lnTo>
                    <a:lnTo>
                      <a:pt x="2" y="87"/>
                    </a:lnTo>
                    <a:lnTo>
                      <a:pt x="4" y="89"/>
                    </a:lnTo>
                    <a:lnTo>
                      <a:pt x="8" y="91"/>
                    </a:lnTo>
                    <a:lnTo>
                      <a:pt x="13" y="91"/>
                    </a:lnTo>
                    <a:lnTo>
                      <a:pt x="21" y="95"/>
                    </a:lnTo>
                    <a:lnTo>
                      <a:pt x="30" y="95"/>
                    </a:lnTo>
                    <a:lnTo>
                      <a:pt x="44" y="99"/>
                    </a:lnTo>
                    <a:lnTo>
                      <a:pt x="49" y="99"/>
                    </a:lnTo>
                    <a:lnTo>
                      <a:pt x="57" y="99"/>
                    </a:lnTo>
                    <a:lnTo>
                      <a:pt x="65" y="99"/>
                    </a:lnTo>
                    <a:lnTo>
                      <a:pt x="72" y="100"/>
                    </a:lnTo>
                    <a:lnTo>
                      <a:pt x="82" y="99"/>
                    </a:lnTo>
                    <a:lnTo>
                      <a:pt x="89" y="99"/>
                    </a:lnTo>
                    <a:lnTo>
                      <a:pt x="97" y="99"/>
                    </a:lnTo>
                    <a:lnTo>
                      <a:pt x="108" y="99"/>
                    </a:lnTo>
                    <a:lnTo>
                      <a:pt x="116" y="99"/>
                    </a:lnTo>
                    <a:lnTo>
                      <a:pt x="126" y="99"/>
                    </a:lnTo>
                    <a:lnTo>
                      <a:pt x="133" y="97"/>
                    </a:lnTo>
                    <a:lnTo>
                      <a:pt x="143" y="97"/>
                    </a:lnTo>
                    <a:lnTo>
                      <a:pt x="150" y="95"/>
                    </a:lnTo>
                    <a:lnTo>
                      <a:pt x="158" y="95"/>
                    </a:lnTo>
                    <a:lnTo>
                      <a:pt x="162" y="95"/>
                    </a:lnTo>
                    <a:lnTo>
                      <a:pt x="169" y="95"/>
                    </a:lnTo>
                    <a:lnTo>
                      <a:pt x="177" y="95"/>
                    </a:lnTo>
                    <a:lnTo>
                      <a:pt x="181" y="95"/>
                    </a:lnTo>
                    <a:lnTo>
                      <a:pt x="181" y="102"/>
                    </a:lnTo>
                    <a:lnTo>
                      <a:pt x="181" y="112"/>
                    </a:lnTo>
                    <a:lnTo>
                      <a:pt x="183" y="125"/>
                    </a:lnTo>
                    <a:lnTo>
                      <a:pt x="183" y="137"/>
                    </a:lnTo>
                    <a:lnTo>
                      <a:pt x="184" y="148"/>
                    </a:lnTo>
                    <a:lnTo>
                      <a:pt x="186" y="159"/>
                    </a:lnTo>
                    <a:lnTo>
                      <a:pt x="190" y="167"/>
                    </a:lnTo>
                    <a:lnTo>
                      <a:pt x="198" y="173"/>
                    </a:lnTo>
                    <a:lnTo>
                      <a:pt x="205" y="167"/>
                    </a:lnTo>
                    <a:lnTo>
                      <a:pt x="211" y="159"/>
                    </a:lnTo>
                    <a:lnTo>
                      <a:pt x="213" y="156"/>
                    </a:lnTo>
                    <a:lnTo>
                      <a:pt x="228" y="152"/>
                    </a:lnTo>
                    <a:lnTo>
                      <a:pt x="228" y="148"/>
                    </a:lnTo>
                    <a:lnTo>
                      <a:pt x="228" y="140"/>
                    </a:lnTo>
                    <a:lnTo>
                      <a:pt x="228" y="135"/>
                    </a:lnTo>
                    <a:lnTo>
                      <a:pt x="230" y="129"/>
                    </a:lnTo>
                    <a:lnTo>
                      <a:pt x="230" y="121"/>
                    </a:lnTo>
                    <a:lnTo>
                      <a:pt x="230" y="116"/>
                    </a:lnTo>
                    <a:lnTo>
                      <a:pt x="230" y="106"/>
                    </a:lnTo>
                    <a:lnTo>
                      <a:pt x="230" y="99"/>
                    </a:lnTo>
                    <a:lnTo>
                      <a:pt x="228" y="91"/>
                    </a:lnTo>
                    <a:lnTo>
                      <a:pt x="228" y="81"/>
                    </a:lnTo>
                    <a:lnTo>
                      <a:pt x="226" y="74"/>
                    </a:lnTo>
                    <a:lnTo>
                      <a:pt x="226" y="66"/>
                    </a:lnTo>
                    <a:lnTo>
                      <a:pt x="224" y="59"/>
                    </a:lnTo>
                    <a:lnTo>
                      <a:pt x="222" y="55"/>
                    </a:lnTo>
                    <a:lnTo>
                      <a:pt x="219" y="41"/>
                    </a:lnTo>
                    <a:lnTo>
                      <a:pt x="211" y="36"/>
                    </a:lnTo>
                    <a:lnTo>
                      <a:pt x="205" y="30"/>
                    </a:lnTo>
                    <a:lnTo>
                      <a:pt x="198" y="30"/>
                    </a:lnTo>
                    <a:lnTo>
                      <a:pt x="186" y="26"/>
                    </a:lnTo>
                    <a:lnTo>
                      <a:pt x="183" y="28"/>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80" name="Freeform 68"/>
              <p:cNvSpPr>
                <a:spLocks/>
              </p:cNvSpPr>
              <p:nvPr/>
            </p:nvSpPr>
            <p:spPr bwMode="auto">
              <a:xfrm>
                <a:off x="3237" y="1579"/>
                <a:ext cx="12" cy="20"/>
              </a:xfrm>
              <a:custGeom>
                <a:avLst/>
                <a:gdLst>
                  <a:gd name="T0" fmla="*/ 0 w 48"/>
                  <a:gd name="T1" fmla="*/ 0 h 67"/>
                  <a:gd name="T2" fmla="*/ 0 w 48"/>
                  <a:gd name="T3" fmla="*/ 0 h 67"/>
                  <a:gd name="T4" fmla="*/ 0 w 48"/>
                  <a:gd name="T5" fmla="*/ 0 h 67"/>
                  <a:gd name="T6" fmla="*/ 0 w 48"/>
                  <a:gd name="T7" fmla="*/ 0 h 67"/>
                  <a:gd name="T8" fmla="*/ 0 w 48"/>
                  <a:gd name="T9" fmla="*/ 0 h 67"/>
                  <a:gd name="T10" fmla="*/ 0 w 48"/>
                  <a:gd name="T11" fmla="*/ 0 h 67"/>
                  <a:gd name="T12" fmla="*/ 0 60000 65536"/>
                  <a:gd name="T13" fmla="*/ 0 60000 65536"/>
                  <a:gd name="T14" fmla="*/ 0 60000 65536"/>
                  <a:gd name="T15" fmla="*/ 0 60000 65536"/>
                  <a:gd name="T16" fmla="*/ 0 60000 65536"/>
                  <a:gd name="T17" fmla="*/ 0 60000 65536"/>
                  <a:gd name="T18" fmla="*/ 0 w 48"/>
                  <a:gd name="T19" fmla="*/ 0 h 67"/>
                  <a:gd name="T20" fmla="*/ 48 w 48"/>
                  <a:gd name="T21" fmla="*/ 67 h 67"/>
                </a:gdLst>
                <a:ahLst/>
                <a:cxnLst>
                  <a:cxn ang="T12">
                    <a:pos x="T0" y="T1"/>
                  </a:cxn>
                  <a:cxn ang="T13">
                    <a:pos x="T2" y="T3"/>
                  </a:cxn>
                  <a:cxn ang="T14">
                    <a:pos x="T4" y="T5"/>
                  </a:cxn>
                  <a:cxn ang="T15">
                    <a:pos x="T6" y="T7"/>
                  </a:cxn>
                  <a:cxn ang="T16">
                    <a:pos x="T8" y="T9"/>
                  </a:cxn>
                  <a:cxn ang="T17">
                    <a:pos x="T10" y="T11"/>
                  </a:cxn>
                </a:cxnLst>
                <a:rect l="T18" t="T19" r="T20" b="T21"/>
                <a:pathLst>
                  <a:path w="48" h="67">
                    <a:moveTo>
                      <a:pt x="25" y="0"/>
                    </a:moveTo>
                    <a:lnTo>
                      <a:pt x="0" y="36"/>
                    </a:lnTo>
                    <a:lnTo>
                      <a:pt x="23" y="67"/>
                    </a:lnTo>
                    <a:lnTo>
                      <a:pt x="48" y="34"/>
                    </a:lnTo>
                    <a:lnTo>
                      <a:pt x="25" y="0"/>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81" name="Freeform 69"/>
              <p:cNvSpPr>
                <a:spLocks/>
              </p:cNvSpPr>
              <p:nvPr/>
            </p:nvSpPr>
            <p:spPr bwMode="auto">
              <a:xfrm>
                <a:off x="3236" y="1592"/>
                <a:ext cx="13" cy="33"/>
              </a:xfrm>
              <a:custGeom>
                <a:avLst/>
                <a:gdLst>
                  <a:gd name="T0" fmla="*/ 0 w 52"/>
                  <a:gd name="T1" fmla="*/ 0 h 128"/>
                  <a:gd name="T2" fmla="*/ 0 w 52"/>
                  <a:gd name="T3" fmla="*/ 0 h 128"/>
                  <a:gd name="T4" fmla="*/ 0 w 52"/>
                  <a:gd name="T5" fmla="*/ 0 h 128"/>
                  <a:gd name="T6" fmla="*/ 0 w 52"/>
                  <a:gd name="T7" fmla="*/ 0 h 128"/>
                  <a:gd name="T8" fmla="*/ 0 w 52"/>
                  <a:gd name="T9" fmla="*/ 0 h 128"/>
                  <a:gd name="T10" fmla="*/ 0 w 52"/>
                  <a:gd name="T11" fmla="*/ 0 h 128"/>
                  <a:gd name="T12" fmla="*/ 0 60000 65536"/>
                  <a:gd name="T13" fmla="*/ 0 60000 65536"/>
                  <a:gd name="T14" fmla="*/ 0 60000 65536"/>
                  <a:gd name="T15" fmla="*/ 0 60000 65536"/>
                  <a:gd name="T16" fmla="*/ 0 60000 65536"/>
                  <a:gd name="T17" fmla="*/ 0 60000 65536"/>
                  <a:gd name="T18" fmla="*/ 0 w 52"/>
                  <a:gd name="T19" fmla="*/ 0 h 128"/>
                  <a:gd name="T20" fmla="*/ 52 w 52"/>
                  <a:gd name="T21" fmla="*/ 128 h 128"/>
                </a:gdLst>
                <a:ahLst/>
                <a:cxnLst>
                  <a:cxn ang="T12">
                    <a:pos x="T0" y="T1"/>
                  </a:cxn>
                  <a:cxn ang="T13">
                    <a:pos x="T2" y="T3"/>
                  </a:cxn>
                  <a:cxn ang="T14">
                    <a:pos x="T4" y="T5"/>
                  </a:cxn>
                  <a:cxn ang="T15">
                    <a:pos x="T6" y="T7"/>
                  </a:cxn>
                  <a:cxn ang="T16">
                    <a:pos x="T8" y="T9"/>
                  </a:cxn>
                  <a:cxn ang="T17">
                    <a:pos x="T10" y="T11"/>
                  </a:cxn>
                </a:cxnLst>
                <a:rect l="T18" t="T19" r="T20" b="T21"/>
                <a:pathLst>
                  <a:path w="52" h="128">
                    <a:moveTo>
                      <a:pt x="21" y="0"/>
                    </a:moveTo>
                    <a:lnTo>
                      <a:pt x="0" y="86"/>
                    </a:lnTo>
                    <a:lnTo>
                      <a:pt x="16" y="128"/>
                    </a:lnTo>
                    <a:lnTo>
                      <a:pt x="52" y="61"/>
                    </a:lnTo>
                    <a:lnTo>
                      <a:pt x="21" y="0"/>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82" name="Freeform 70"/>
              <p:cNvSpPr>
                <a:spLocks/>
              </p:cNvSpPr>
              <p:nvPr/>
            </p:nvSpPr>
            <p:spPr bwMode="auto">
              <a:xfrm>
                <a:off x="3324" y="1586"/>
                <a:ext cx="30" cy="17"/>
              </a:xfrm>
              <a:custGeom>
                <a:avLst/>
                <a:gdLst>
                  <a:gd name="T0" fmla="*/ 0 w 111"/>
                  <a:gd name="T1" fmla="*/ 0 h 65"/>
                  <a:gd name="T2" fmla="*/ 0 w 111"/>
                  <a:gd name="T3" fmla="*/ 0 h 65"/>
                  <a:gd name="T4" fmla="*/ 0 w 111"/>
                  <a:gd name="T5" fmla="*/ 0 h 65"/>
                  <a:gd name="T6" fmla="*/ 0 w 111"/>
                  <a:gd name="T7" fmla="*/ 0 h 65"/>
                  <a:gd name="T8" fmla="*/ 0 w 111"/>
                  <a:gd name="T9" fmla="*/ 0 h 65"/>
                  <a:gd name="T10" fmla="*/ 0 w 111"/>
                  <a:gd name="T11" fmla="*/ 0 h 65"/>
                  <a:gd name="T12" fmla="*/ 0 w 111"/>
                  <a:gd name="T13" fmla="*/ 0 h 65"/>
                  <a:gd name="T14" fmla="*/ 0 w 111"/>
                  <a:gd name="T15" fmla="*/ 0 h 65"/>
                  <a:gd name="T16" fmla="*/ 0 w 111"/>
                  <a:gd name="T17" fmla="*/ 0 h 65"/>
                  <a:gd name="T18" fmla="*/ 0 w 111"/>
                  <a:gd name="T19" fmla="*/ 0 h 65"/>
                  <a:gd name="T20" fmla="*/ 0 w 111"/>
                  <a:gd name="T21" fmla="*/ 0 h 65"/>
                  <a:gd name="T22" fmla="*/ 0 w 111"/>
                  <a:gd name="T23" fmla="*/ 0 h 65"/>
                  <a:gd name="T24" fmla="*/ 0 w 111"/>
                  <a:gd name="T25" fmla="*/ 0 h 65"/>
                  <a:gd name="T26" fmla="*/ 0 w 111"/>
                  <a:gd name="T27" fmla="*/ 0 h 65"/>
                  <a:gd name="T28" fmla="*/ 0 w 111"/>
                  <a:gd name="T29" fmla="*/ 0 h 65"/>
                  <a:gd name="T30" fmla="*/ 0 w 111"/>
                  <a:gd name="T31" fmla="*/ 0 h 65"/>
                  <a:gd name="T32" fmla="*/ 0 w 111"/>
                  <a:gd name="T33" fmla="*/ 0 h 65"/>
                  <a:gd name="T34" fmla="*/ 0 w 111"/>
                  <a:gd name="T35" fmla="*/ 0 h 65"/>
                  <a:gd name="T36" fmla="*/ 0 w 111"/>
                  <a:gd name="T37" fmla="*/ 0 h 65"/>
                  <a:gd name="T38" fmla="*/ 0 w 111"/>
                  <a:gd name="T39" fmla="*/ 0 h 65"/>
                  <a:gd name="T40" fmla="*/ 0 w 111"/>
                  <a:gd name="T41" fmla="*/ 0 h 65"/>
                  <a:gd name="T42" fmla="*/ 0 w 111"/>
                  <a:gd name="T43" fmla="*/ 0 h 65"/>
                  <a:gd name="T44" fmla="*/ 0 w 111"/>
                  <a:gd name="T45" fmla="*/ 0 h 65"/>
                  <a:gd name="T46" fmla="*/ 0 w 111"/>
                  <a:gd name="T47" fmla="*/ 0 h 65"/>
                  <a:gd name="T48" fmla="*/ 0 w 111"/>
                  <a:gd name="T49" fmla="*/ 0 h 65"/>
                  <a:gd name="T50" fmla="*/ 0 w 111"/>
                  <a:gd name="T51" fmla="*/ 0 h 65"/>
                  <a:gd name="T52" fmla="*/ 0 w 111"/>
                  <a:gd name="T53" fmla="*/ 0 h 65"/>
                  <a:gd name="T54" fmla="*/ 0 w 111"/>
                  <a:gd name="T55" fmla="*/ 0 h 65"/>
                  <a:gd name="T56" fmla="*/ 0 w 111"/>
                  <a:gd name="T57" fmla="*/ 0 h 65"/>
                  <a:gd name="T58" fmla="*/ 0 w 111"/>
                  <a:gd name="T59" fmla="*/ 0 h 65"/>
                  <a:gd name="T60" fmla="*/ 0 w 111"/>
                  <a:gd name="T61" fmla="*/ 0 h 65"/>
                  <a:gd name="T62" fmla="*/ 0 w 111"/>
                  <a:gd name="T63" fmla="*/ 0 h 65"/>
                  <a:gd name="T64" fmla="*/ 0 w 111"/>
                  <a:gd name="T65" fmla="*/ 0 h 65"/>
                  <a:gd name="T66" fmla="*/ 0 w 111"/>
                  <a:gd name="T67" fmla="*/ 0 h 65"/>
                  <a:gd name="T68" fmla="*/ 0 w 111"/>
                  <a:gd name="T69" fmla="*/ 0 h 65"/>
                  <a:gd name="T70" fmla="*/ 0 w 111"/>
                  <a:gd name="T71" fmla="*/ 0 h 65"/>
                  <a:gd name="T72" fmla="*/ 0 w 111"/>
                  <a:gd name="T73" fmla="*/ 0 h 65"/>
                  <a:gd name="T74" fmla="*/ 0 w 111"/>
                  <a:gd name="T75" fmla="*/ 0 h 65"/>
                  <a:gd name="T76" fmla="*/ 0 w 111"/>
                  <a:gd name="T77" fmla="*/ 0 h 65"/>
                  <a:gd name="T78" fmla="*/ 0 w 111"/>
                  <a:gd name="T79" fmla="*/ 0 h 65"/>
                  <a:gd name="T80" fmla="*/ 0 w 111"/>
                  <a:gd name="T81" fmla="*/ 0 h 65"/>
                  <a:gd name="T82" fmla="*/ 0 w 111"/>
                  <a:gd name="T83" fmla="*/ 0 h 65"/>
                  <a:gd name="T84" fmla="*/ 0 w 111"/>
                  <a:gd name="T85" fmla="*/ 0 h 65"/>
                  <a:gd name="T86" fmla="*/ 0 w 111"/>
                  <a:gd name="T87" fmla="*/ 0 h 6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1"/>
                  <a:gd name="T133" fmla="*/ 0 h 65"/>
                  <a:gd name="T134" fmla="*/ 111 w 111"/>
                  <a:gd name="T135" fmla="*/ 65 h 6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1" h="65">
                    <a:moveTo>
                      <a:pt x="4" y="8"/>
                    </a:moveTo>
                    <a:lnTo>
                      <a:pt x="4" y="6"/>
                    </a:lnTo>
                    <a:lnTo>
                      <a:pt x="8" y="4"/>
                    </a:lnTo>
                    <a:lnTo>
                      <a:pt x="12" y="4"/>
                    </a:lnTo>
                    <a:lnTo>
                      <a:pt x="21" y="4"/>
                    </a:lnTo>
                    <a:lnTo>
                      <a:pt x="27" y="2"/>
                    </a:lnTo>
                    <a:lnTo>
                      <a:pt x="37" y="0"/>
                    </a:lnTo>
                    <a:lnTo>
                      <a:pt x="46" y="0"/>
                    </a:lnTo>
                    <a:lnTo>
                      <a:pt x="56" y="2"/>
                    </a:lnTo>
                    <a:lnTo>
                      <a:pt x="65" y="2"/>
                    </a:lnTo>
                    <a:lnTo>
                      <a:pt x="73" y="2"/>
                    </a:lnTo>
                    <a:lnTo>
                      <a:pt x="82" y="4"/>
                    </a:lnTo>
                    <a:lnTo>
                      <a:pt x="92" y="6"/>
                    </a:lnTo>
                    <a:lnTo>
                      <a:pt x="97" y="8"/>
                    </a:lnTo>
                    <a:lnTo>
                      <a:pt x="105" y="8"/>
                    </a:lnTo>
                    <a:lnTo>
                      <a:pt x="107" y="10"/>
                    </a:lnTo>
                    <a:lnTo>
                      <a:pt x="111" y="12"/>
                    </a:lnTo>
                    <a:lnTo>
                      <a:pt x="109" y="12"/>
                    </a:lnTo>
                    <a:lnTo>
                      <a:pt x="107" y="17"/>
                    </a:lnTo>
                    <a:lnTo>
                      <a:pt x="103" y="21"/>
                    </a:lnTo>
                    <a:lnTo>
                      <a:pt x="97" y="27"/>
                    </a:lnTo>
                    <a:lnTo>
                      <a:pt x="90" y="27"/>
                    </a:lnTo>
                    <a:lnTo>
                      <a:pt x="84" y="29"/>
                    </a:lnTo>
                    <a:lnTo>
                      <a:pt x="76" y="29"/>
                    </a:lnTo>
                    <a:lnTo>
                      <a:pt x="73" y="29"/>
                    </a:lnTo>
                    <a:lnTo>
                      <a:pt x="61" y="29"/>
                    </a:lnTo>
                    <a:lnTo>
                      <a:pt x="57" y="29"/>
                    </a:lnTo>
                    <a:lnTo>
                      <a:pt x="97" y="48"/>
                    </a:lnTo>
                    <a:lnTo>
                      <a:pt x="97" y="65"/>
                    </a:lnTo>
                    <a:lnTo>
                      <a:pt x="94" y="65"/>
                    </a:lnTo>
                    <a:lnTo>
                      <a:pt x="84" y="65"/>
                    </a:lnTo>
                    <a:lnTo>
                      <a:pt x="76" y="65"/>
                    </a:lnTo>
                    <a:lnTo>
                      <a:pt x="71" y="65"/>
                    </a:lnTo>
                    <a:lnTo>
                      <a:pt x="63" y="63"/>
                    </a:lnTo>
                    <a:lnTo>
                      <a:pt x="56" y="61"/>
                    </a:lnTo>
                    <a:lnTo>
                      <a:pt x="46" y="57"/>
                    </a:lnTo>
                    <a:lnTo>
                      <a:pt x="37" y="54"/>
                    </a:lnTo>
                    <a:lnTo>
                      <a:pt x="25" y="50"/>
                    </a:lnTo>
                    <a:lnTo>
                      <a:pt x="18" y="48"/>
                    </a:lnTo>
                    <a:lnTo>
                      <a:pt x="10" y="44"/>
                    </a:lnTo>
                    <a:lnTo>
                      <a:pt x="4" y="40"/>
                    </a:lnTo>
                    <a:lnTo>
                      <a:pt x="0" y="38"/>
                    </a:lnTo>
                    <a:lnTo>
                      <a:pt x="4" y="8"/>
                    </a:lnTo>
                    <a:close/>
                  </a:path>
                </a:pathLst>
              </a:custGeom>
              <a:solidFill>
                <a:srgbClr val="8FCC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83" name="Freeform 71"/>
              <p:cNvSpPr>
                <a:spLocks/>
              </p:cNvSpPr>
              <p:nvPr/>
            </p:nvSpPr>
            <p:spPr bwMode="auto">
              <a:xfrm>
                <a:off x="3173" y="1631"/>
                <a:ext cx="25" cy="19"/>
              </a:xfrm>
              <a:custGeom>
                <a:avLst/>
                <a:gdLst>
                  <a:gd name="T0" fmla="*/ 0 w 118"/>
                  <a:gd name="T1" fmla="*/ 0 h 71"/>
                  <a:gd name="T2" fmla="*/ 0 w 118"/>
                  <a:gd name="T3" fmla="*/ 0 h 71"/>
                  <a:gd name="T4" fmla="*/ 0 w 118"/>
                  <a:gd name="T5" fmla="*/ 0 h 71"/>
                  <a:gd name="T6" fmla="*/ 0 w 118"/>
                  <a:gd name="T7" fmla="*/ 0 h 71"/>
                  <a:gd name="T8" fmla="*/ 0 w 118"/>
                  <a:gd name="T9" fmla="*/ 0 h 71"/>
                  <a:gd name="T10" fmla="*/ 0 w 118"/>
                  <a:gd name="T11" fmla="*/ 0 h 71"/>
                  <a:gd name="T12" fmla="*/ 0 w 118"/>
                  <a:gd name="T13" fmla="*/ 0 h 71"/>
                  <a:gd name="T14" fmla="*/ 0 w 118"/>
                  <a:gd name="T15" fmla="*/ 0 h 71"/>
                  <a:gd name="T16" fmla="*/ 0 w 118"/>
                  <a:gd name="T17" fmla="*/ 0 h 71"/>
                  <a:gd name="T18" fmla="*/ 0 w 118"/>
                  <a:gd name="T19" fmla="*/ 0 h 71"/>
                  <a:gd name="T20" fmla="*/ 0 w 118"/>
                  <a:gd name="T21" fmla="*/ 0 h 71"/>
                  <a:gd name="T22" fmla="*/ 0 w 118"/>
                  <a:gd name="T23" fmla="*/ 0 h 71"/>
                  <a:gd name="T24" fmla="*/ 0 w 118"/>
                  <a:gd name="T25" fmla="*/ 0 h 71"/>
                  <a:gd name="T26" fmla="*/ 0 w 118"/>
                  <a:gd name="T27" fmla="*/ 0 h 71"/>
                  <a:gd name="T28" fmla="*/ 0 w 118"/>
                  <a:gd name="T29" fmla="*/ 0 h 71"/>
                  <a:gd name="T30" fmla="*/ 0 w 118"/>
                  <a:gd name="T31" fmla="*/ 0 h 71"/>
                  <a:gd name="T32" fmla="*/ 0 w 118"/>
                  <a:gd name="T33" fmla="*/ 0 h 71"/>
                  <a:gd name="T34" fmla="*/ 0 w 118"/>
                  <a:gd name="T35" fmla="*/ 0 h 71"/>
                  <a:gd name="T36" fmla="*/ 0 w 118"/>
                  <a:gd name="T37" fmla="*/ 0 h 71"/>
                  <a:gd name="T38" fmla="*/ 0 w 118"/>
                  <a:gd name="T39" fmla="*/ 0 h 71"/>
                  <a:gd name="T40" fmla="*/ 0 w 118"/>
                  <a:gd name="T41" fmla="*/ 0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8"/>
                  <a:gd name="T64" fmla="*/ 0 h 71"/>
                  <a:gd name="T65" fmla="*/ 118 w 118"/>
                  <a:gd name="T66" fmla="*/ 71 h 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8" h="71">
                    <a:moveTo>
                      <a:pt x="18" y="29"/>
                    </a:moveTo>
                    <a:lnTo>
                      <a:pt x="18" y="27"/>
                    </a:lnTo>
                    <a:lnTo>
                      <a:pt x="23" y="23"/>
                    </a:lnTo>
                    <a:lnTo>
                      <a:pt x="29" y="19"/>
                    </a:lnTo>
                    <a:lnTo>
                      <a:pt x="38" y="15"/>
                    </a:lnTo>
                    <a:lnTo>
                      <a:pt x="46" y="10"/>
                    </a:lnTo>
                    <a:lnTo>
                      <a:pt x="56" y="6"/>
                    </a:lnTo>
                    <a:lnTo>
                      <a:pt x="65" y="2"/>
                    </a:lnTo>
                    <a:lnTo>
                      <a:pt x="76" y="0"/>
                    </a:lnTo>
                    <a:lnTo>
                      <a:pt x="84" y="0"/>
                    </a:lnTo>
                    <a:lnTo>
                      <a:pt x="92" y="2"/>
                    </a:lnTo>
                    <a:lnTo>
                      <a:pt x="99" y="4"/>
                    </a:lnTo>
                    <a:lnTo>
                      <a:pt x="107" y="8"/>
                    </a:lnTo>
                    <a:lnTo>
                      <a:pt x="114" y="12"/>
                    </a:lnTo>
                    <a:lnTo>
                      <a:pt x="118" y="15"/>
                    </a:lnTo>
                    <a:lnTo>
                      <a:pt x="118" y="67"/>
                    </a:lnTo>
                    <a:lnTo>
                      <a:pt x="50" y="71"/>
                    </a:lnTo>
                    <a:lnTo>
                      <a:pt x="0" y="52"/>
                    </a:lnTo>
                    <a:lnTo>
                      <a:pt x="27" y="48"/>
                    </a:lnTo>
                    <a:lnTo>
                      <a:pt x="18" y="29"/>
                    </a:lnTo>
                    <a:close/>
                  </a:path>
                </a:pathLst>
              </a:custGeom>
              <a:solidFill>
                <a:srgbClr val="8FCC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84" name="Freeform 72"/>
              <p:cNvSpPr>
                <a:spLocks/>
              </p:cNvSpPr>
              <p:nvPr/>
            </p:nvSpPr>
            <p:spPr bwMode="auto">
              <a:xfrm>
                <a:off x="3185" y="1634"/>
                <a:ext cx="51" cy="32"/>
              </a:xfrm>
              <a:custGeom>
                <a:avLst/>
                <a:gdLst>
                  <a:gd name="T0" fmla="*/ 0 w 182"/>
                  <a:gd name="T1" fmla="*/ 0 h 125"/>
                  <a:gd name="T2" fmla="*/ 0 w 182"/>
                  <a:gd name="T3" fmla="*/ 0 h 125"/>
                  <a:gd name="T4" fmla="*/ 0 w 182"/>
                  <a:gd name="T5" fmla="*/ 0 h 125"/>
                  <a:gd name="T6" fmla="*/ 0 w 182"/>
                  <a:gd name="T7" fmla="*/ 0 h 125"/>
                  <a:gd name="T8" fmla="*/ 0 w 182"/>
                  <a:gd name="T9" fmla="*/ 0 h 125"/>
                  <a:gd name="T10" fmla="*/ 0 w 182"/>
                  <a:gd name="T11" fmla="*/ 0 h 125"/>
                  <a:gd name="T12" fmla="*/ 0 w 182"/>
                  <a:gd name="T13" fmla="*/ 0 h 125"/>
                  <a:gd name="T14" fmla="*/ 0 w 182"/>
                  <a:gd name="T15" fmla="*/ 0 h 125"/>
                  <a:gd name="T16" fmla="*/ 0 w 182"/>
                  <a:gd name="T17" fmla="*/ 0 h 125"/>
                  <a:gd name="T18" fmla="*/ 0 w 182"/>
                  <a:gd name="T19" fmla="*/ 0 h 125"/>
                  <a:gd name="T20" fmla="*/ 0 w 182"/>
                  <a:gd name="T21" fmla="*/ 0 h 125"/>
                  <a:gd name="T22" fmla="*/ 0 w 182"/>
                  <a:gd name="T23" fmla="*/ 0 h 125"/>
                  <a:gd name="T24" fmla="*/ 0 w 182"/>
                  <a:gd name="T25" fmla="*/ 0 h 125"/>
                  <a:gd name="T26" fmla="*/ 0 w 182"/>
                  <a:gd name="T27" fmla="*/ 0 h 125"/>
                  <a:gd name="T28" fmla="*/ 0 w 182"/>
                  <a:gd name="T29" fmla="*/ 0 h 125"/>
                  <a:gd name="T30" fmla="*/ 0 w 182"/>
                  <a:gd name="T31" fmla="*/ 0 h 125"/>
                  <a:gd name="T32" fmla="*/ 0 w 182"/>
                  <a:gd name="T33" fmla="*/ 0 h 125"/>
                  <a:gd name="T34" fmla="*/ 0 w 182"/>
                  <a:gd name="T35" fmla="*/ 0 h 125"/>
                  <a:gd name="T36" fmla="*/ 0 w 182"/>
                  <a:gd name="T37" fmla="*/ 0 h 125"/>
                  <a:gd name="T38" fmla="*/ 0 w 182"/>
                  <a:gd name="T39" fmla="*/ 0 h 125"/>
                  <a:gd name="T40" fmla="*/ 0 w 182"/>
                  <a:gd name="T41" fmla="*/ 0 h 125"/>
                  <a:gd name="T42" fmla="*/ 0 w 182"/>
                  <a:gd name="T43" fmla="*/ 0 h 125"/>
                  <a:gd name="T44" fmla="*/ 0 w 182"/>
                  <a:gd name="T45" fmla="*/ 0 h 125"/>
                  <a:gd name="T46" fmla="*/ 0 w 182"/>
                  <a:gd name="T47" fmla="*/ 0 h 125"/>
                  <a:gd name="T48" fmla="*/ 0 w 182"/>
                  <a:gd name="T49" fmla="*/ 0 h 125"/>
                  <a:gd name="T50" fmla="*/ 0 w 182"/>
                  <a:gd name="T51" fmla="*/ 0 h 125"/>
                  <a:gd name="T52" fmla="*/ 0 w 182"/>
                  <a:gd name="T53" fmla="*/ 0 h 125"/>
                  <a:gd name="T54" fmla="*/ 0 w 182"/>
                  <a:gd name="T55" fmla="*/ 0 h 125"/>
                  <a:gd name="T56" fmla="*/ 0 w 182"/>
                  <a:gd name="T57" fmla="*/ 0 h 125"/>
                  <a:gd name="T58" fmla="*/ 0 w 182"/>
                  <a:gd name="T59" fmla="*/ 0 h 125"/>
                  <a:gd name="T60" fmla="*/ 0 w 182"/>
                  <a:gd name="T61" fmla="*/ 0 h 125"/>
                  <a:gd name="T62" fmla="*/ 0 w 182"/>
                  <a:gd name="T63" fmla="*/ 0 h 125"/>
                  <a:gd name="T64" fmla="*/ 0 w 182"/>
                  <a:gd name="T65" fmla="*/ 0 h 125"/>
                  <a:gd name="T66" fmla="*/ 0 w 182"/>
                  <a:gd name="T67" fmla="*/ 0 h 125"/>
                  <a:gd name="T68" fmla="*/ 0 w 182"/>
                  <a:gd name="T69" fmla="*/ 0 h 125"/>
                  <a:gd name="T70" fmla="*/ 0 w 182"/>
                  <a:gd name="T71" fmla="*/ 0 h 125"/>
                  <a:gd name="T72" fmla="*/ 0 w 182"/>
                  <a:gd name="T73" fmla="*/ 0 h 125"/>
                  <a:gd name="T74" fmla="*/ 0 w 182"/>
                  <a:gd name="T75" fmla="*/ 0 h 125"/>
                  <a:gd name="T76" fmla="*/ 0 w 182"/>
                  <a:gd name="T77" fmla="*/ 0 h 125"/>
                  <a:gd name="T78" fmla="*/ 0 w 182"/>
                  <a:gd name="T79" fmla="*/ 0 h 125"/>
                  <a:gd name="T80" fmla="*/ 0 w 182"/>
                  <a:gd name="T81" fmla="*/ 0 h 125"/>
                  <a:gd name="T82" fmla="*/ 0 w 182"/>
                  <a:gd name="T83" fmla="*/ 0 h 125"/>
                  <a:gd name="T84" fmla="*/ 0 w 182"/>
                  <a:gd name="T85" fmla="*/ 0 h 125"/>
                  <a:gd name="T86" fmla="*/ 0 w 182"/>
                  <a:gd name="T87" fmla="*/ 0 h 125"/>
                  <a:gd name="T88" fmla="*/ 0 w 182"/>
                  <a:gd name="T89" fmla="*/ 0 h 125"/>
                  <a:gd name="T90" fmla="*/ 0 w 182"/>
                  <a:gd name="T91" fmla="*/ 0 h 125"/>
                  <a:gd name="T92" fmla="*/ 0 w 182"/>
                  <a:gd name="T93" fmla="*/ 0 h 125"/>
                  <a:gd name="T94" fmla="*/ 0 w 182"/>
                  <a:gd name="T95" fmla="*/ 0 h 125"/>
                  <a:gd name="T96" fmla="*/ 0 w 182"/>
                  <a:gd name="T97" fmla="*/ 0 h 1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2"/>
                  <a:gd name="T148" fmla="*/ 0 h 125"/>
                  <a:gd name="T149" fmla="*/ 182 w 182"/>
                  <a:gd name="T150" fmla="*/ 125 h 1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2" h="125">
                    <a:moveTo>
                      <a:pt x="0" y="15"/>
                    </a:moveTo>
                    <a:lnTo>
                      <a:pt x="2" y="11"/>
                    </a:lnTo>
                    <a:lnTo>
                      <a:pt x="7" y="7"/>
                    </a:lnTo>
                    <a:lnTo>
                      <a:pt x="15" y="3"/>
                    </a:lnTo>
                    <a:lnTo>
                      <a:pt x="28" y="0"/>
                    </a:lnTo>
                    <a:lnTo>
                      <a:pt x="42" y="0"/>
                    </a:lnTo>
                    <a:lnTo>
                      <a:pt x="55" y="0"/>
                    </a:lnTo>
                    <a:lnTo>
                      <a:pt x="64" y="2"/>
                    </a:lnTo>
                    <a:lnTo>
                      <a:pt x="68" y="3"/>
                    </a:lnTo>
                    <a:lnTo>
                      <a:pt x="72" y="7"/>
                    </a:lnTo>
                    <a:lnTo>
                      <a:pt x="83" y="13"/>
                    </a:lnTo>
                    <a:lnTo>
                      <a:pt x="89" y="17"/>
                    </a:lnTo>
                    <a:lnTo>
                      <a:pt x="99" y="22"/>
                    </a:lnTo>
                    <a:lnTo>
                      <a:pt x="108" y="28"/>
                    </a:lnTo>
                    <a:lnTo>
                      <a:pt x="118" y="32"/>
                    </a:lnTo>
                    <a:lnTo>
                      <a:pt x="127" y="36"/>
                    </a:lnTo>
                    <a:lnTo>
                      <a:pt x="137" y="38"/>
                    </a:lnTo>
                    <a:lnTo>
                      <a:pt x="146" y="40"/>
                    </a:lnTo>
                    <a:lnTo>
                      <a:pt x="156" y="43"/>
                    </a:lnTo>
                    <a:lnTo>
                      <a:pt x="161" y="43"/>
                    </a:lnTo>
                    <a:lnTo>
                      <a:pt x="169" y="43"/>
                    </a:lnTo>
                    <a:lnTo>
                      <a:pt x="171" y="43"/>
                    </a:lnTo>
                    <a:lnTo>
                      <a:pt x="173" y="45"/>
                    </a:lnTo>
                    <a:lnTo>
                      <a:pt x="182" y="59"/>
                    </a:lnTo>
                    <a:lnTo>
                      <a:pt x="127" y="59"/>
                    </a:lnTo>
                    <a:lnTo>
                      <a:pt x="158" y="104"/>
                    </a:lnTo>
                    <a:lnTo>
                      <a:pt x="142" y="118"/>
                    </a:lnTo>
                    <a:lnTo>
                      <a:pt x="123" y="125"/>
                    </a:lnTo>
                    <a:lnTo>
                      <a:pt x="93" y="125"/>
                    </a:lnTo>
                    <a:lnTo>
                      <a:pt x="47" y="85"/>
                    </a:lnTo>
                    <a:lnTo>
                      <a:pt x="57" y="121"/>
                    </a:lnTo>
                    <a:lnTo>
                      <a:pt x="40" y="121"/>
                    </a:lnTo>
                    <a:lnTo>
                      <a:pt x="38" y="116"/>
                    </a:lnTo>
                    <a:lnTo>
                      <a:pt x="32" y="110"/>
                    </a:lnTo>
                    <a:lnTo>
                      <a:pt x="28" y="100"/>
                    </a:lnTo>
                    <a:lnTo>
                      <a:pt x="23" y="89"/>
                    </a:lnTo>
                    <a:lnTo>
                      <a:pt x="21" y="76"/>
                    </a:lnTo>
                    <a:lnTo>
                      <a:pt x="19" y="68"/>
                    </a:lnTo>
                    <a:lnTo>
                      <a:pt x="19" y="61"/>
                    </a:lnTo>
                    <a:lnTo>
                      <a:pt x="21" y="57"/>
                    </a:lnTo>
                    <a:lnTo>
                      <a:pt x="17" y="55"/>
                    </a:lnTo>
                    <a:lnTo>
                      <a:pt x="11" y="49"/>
                    </a:lnTo>
                    <a:lnTo>
                      <a:pt x="6" y="42"/>
                    </a:lnTo>
                    <a:lnTo>
                      <a:pt x="4" y="36"/>
                    </a:lnTo>
                    <a:lnTo>
                      <a:pt x="0" y="28"/>
                    </a:lnTo>
                    <a:lnTo>
                      <a:pt x="0" y="21"/>
                    </a:lnTo>
                    <a:lnTo>
                      <a:pt x="0" y="15"/>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85" name="Freeform 73"/>
              <p:cNvSpPr>
                <a:spLocks/>
              </p:cNvSpPr>
              <p:nvPr/>
            </p:nvSpPr>
            <p:spPr bwMode="auto">
              <a:xfrm>
                <a:off x="3313" y="1523"/>
                <a:ext cx="43" cy="71"/>
              </a:xfrm>
              <a:custGeom>
                <a:avLst/>
                <a:gdLst>
                  <a:gd name="T0" fmla="*/ 0 w 148"/>
                  <a:gd name="T1" fmla="*/ 0 h 276"/>
                  <a:gd name="T2" fmla="*/ 0 w 148"/>
                  <a:gd name="T3" fmla="*/ 0 h 276"/>
                  <a:gd name="T4" fmla="*/ 0 w 148"/>
                  <a:gd name="T5" fmla="*/ 0 h 276"/>
                  <a:gd name="T6" fmla="*/ 0 w 148"/>
                  <a:gd name="T7" fmla="*/ 0 h 276"/>
                  <a:gd name="T8" fmla="*/ 0 w 148"/>
                  <a:gd name="T9" fmla="*/ 0 h 276"/>
                  <a:gd name="T10" fmla="*/ 0 w 148"/>
                  <a:gd name="T11" fmla="*/ 0 h 276"/>
                  <a:gd name="T12" fmla="*/ 0 w 148"/>
                  <a:gd name="T13" fmla="*/ 0 h 276"/>
                  <a:gd name="T14" fmla="*/ 0 w 148"/>
                  <a:gd name="T15" fmla="*/ 0 h 276"/>
                  <a:gd name="T16" fmla="*/ 0 w 148"/>
                  <a:gd name="T17" fmla="*/ 0 h 276"/>
                  <a:gd name="T18" fmla="*/ 0 w 148"/>
                  <a:gd name="T19" fmla="*/ 0 h 276"/>
                  <a:gd name="T20" fmla="*/ 0 w 148"/>
                  <a:gd name="T21" fmla="*/ 0 h 276"/>
                  <a:gd name="T22" fmla="*/ 0 w 148"/>
                  <a:gd name="T23" fmla="*/ 0 h 276"/>
                  <a:gd name="T24" fmla="*/ 0 w 148"/>
                  <a:gd name="T25" fmla="*/ 0 h 276"/>
                  <a:gd name="T26" fmla="*/ 0 w 148"/>
                  <a:gd name="T27" fmla="*/ 0 h 276"/>
                  <a:gd name="T28" fmla="*/ 0 w 148"/>
                  <a:gd name="T29" fmla="*/ 0 h 276"/>
                  <a:gd name="T30" fmla="*/ 0 w 148"/>
                  <a:gd name="T31" fmla="*/ 0 h 276"/>
                  <a:gd name="T32" fmla="*/ 0 w 148"/>
                  <a:gd name="T33" fmla="*/ 0 h 276"/>
                  <a:gd name="T34" fmla="*/ 0 w 148"/>
                  <a:gd name="T35" fmla="*/ 0 h 276"/>
                  <a:gd name="T36" fmla="*/ 0 w 148"/>
                  <a:gd name="T37" fmla="*/ 0 h 276"/>
                  <a:gd name="T38" fmla="*/ 0 w 148"/>
                  <a:gd name="T39" fmla="*/ 0 h 276"/>
                  <a:gd name="T40" fmla="*/ 0 w 148"/>
                  <a:gd name="T41" fmla="*/ 0 h 276"/>
                  <a:gd name="T42" fmla="*/ 0 w 148"/>
                  <a:gd name="T43" fmla="*/ 0 h 276"/>
                  <a:gd name="T44" fmla="*/ 0 w 148"/>
                  <a:gd name="T45" fmla="*/ 0 h 276"/>
                  <a:gd name="T46" fmla="*/ 0 w 148"/>
                  <a:gd name="T47" fmla="*/ 0 h 276"/>
                  <a:gd name="T48" fmla="*/ 0 w 148"/>
                  <a:gd name="T49" fmla="*/ 0 h 276"/>
                  <a:gd name="T50" fmla="*/ 0 w 148"/>
                  <a:gd name="T51" fmla="*/ 0 h 276"/>
                  <a:gd name="T52" fmla="*/ 0 w 148"/>
                  <a:gd name="T53" fmla="*/ 0 h 276"/>
                  <a:gd name="T54" fmla="*/ 0 w 148"/>
                  <a:gd name="T55" fmla="*/ 0 h 276"/>
                  <a:gd name="T56" fmla="*/ 0 w 148"/>
                  <a:gd name="T57" fmla="*/ 0 h 276"/>
                  <a:gd name="T58" fmla="*/ 0 w 148"/>
                  <a:gd name="T59" fmla="*/ 0 h 276"/>
                  <a:gd name="T60" fmla="*/ 0 w 148"/>
                  <a:gd name="T61" fmla="*/ 0 h 27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48"/>
                  <a:gd name="T94" fmla="*/ 0 h 276"/>
                  <a:gd name="T95" fmla="*/ 148 w 148"/>
                  <a:gd name="T96" fmla="*/ 276 h 27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48" h="276">
                    <a:moveTo>
                      <a:pt x="55" y="262"/>
                    </a:moveTo>
                    <a:lnTo>
                      <a:pt x="32" y="192"/>
                    </a:lnTo>
                    <a:lnTo>
                      <a:pt x="29" y="188"/>
                    </a:lnTo>
                    <a:lnTo>
                      <a:pt x="21" y="181"/>
                    </a:lnTo>
                    <a:lnTo>
                      <a:pt x="11" y="169"/>
                    </a:lnTo>
                    <a:lnTo>
                      <a:pt x="4" y="158"/>
                    </a:lnTo>
                    <a:lnTo>
                      <a:pt x="0" y="148"/>
                    </a:lnTo>
                    <a:lnTo>
                      <a:pt x="0" y="141"/>
                    </a:lnTo>
                    <a:lnTo>
                      <a:pt x="2" y="133"/>
                    </a:lnTo>
                    <a:lnTo>
                      <a:pt x="6" y="127"/>
                    </a:lnTo>
                    <a:lnTo>
                      <a:pt x="11" y="120"/>
                    </a:lnTo>
                    <a:lnTo>
                      <a:pt x="15" y="112"/>
                    </a:lnTo>
                    <a:lnTo>
                      <a:pt x="19" y="108"/>
                    </a:lnTo>
                    <a:lnTo>
                      <a:pt x="23" y="107"/>
                    </a:lnTo>
                    <a:lnTo>
                      <a:pt x="19" y="13"/>
                    </a:lnTo>
                    <a:lnTo>
                      <a:pt x="29" y="0"/>
                    </a:lnTo>
                    <a:lnTo>
                      <a:pt x="44" y="11"/>
                    </a:lnTo>
                    <a:lnTo>
                      <a:pt x="63" y="82"/>
                    </a:lnTo>
                    <a:lnTo>
                      <a:pt x="131" y="120"/>
                    </a:lnTo>
                    <a:lnTo>
                      <a:pt x="148" y="171"/>
                    </a:lnTo>
                    <a:lnTo>
                      <a:pt x="112" y="202"/>
                    </a:lnTo>
                    <a:lnTo>
                      <a:pt x="112" y="274"/>
                    </a:lnTo>
                    <a:lnTo>
                      <a:pt x="108" y="274"/>
                    </a:lnTo>
                    <a:lnTo>
                      <a:pt x="105" y="276"/>
                    </a:lnTo>
                    <a:lnTo>
                      <a:pt x="97" y="274"/>
                    </a:lnTo>
                    <a:lnTo>
                      <a:pt x="87" y="274"/>
                    </a:lnTo>
                    <a:lnTo>
                      <a:pt x="76" y="270"/>
                    </a:lnTo>
                    <a:lnTo>
                      <a:pt x="65" y="266"/>
                    </a:lnTo>
                    <a:lnTo>
                      <a:pt x="57" y="262"/>
                    </a:lnTo>
                    <a:lnTo>
                      <a:pt x="55" y="262"/>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86" name="Freeform 74"/>
              <p:cNvSpPr>
                <a:spLocks/>
              </p:cNvSpPr>
              <p:nvPr/>
            </p:nvSpPr>
            <p:spPr bwMode="auto">
              <a:xfrm>
                <a:off x="3249" y="1567"/>
                <a:ext cx="110" cy="80"/>
              </a:xfrm>
              <a:custGeom>
                <a:avLst/>
                <a:gdLst>
                  <a:gd name="T0" fmla="*/ 0 w 384"/>
                  <a:gd name="T1" fmla="*/ 0 h 304"/>
                  <a:gd name="T2" fmla="*/ 0 w 384"/>
                  <a:gd name="T3" fmla="*/ 0 h 304"/>
                  <a:gd name="T4" fmla="*/ 0 w 384"/>
                  <a:gd name="T5" fmla="*/ 0 h 304"/>
                  <a:gd name="T6" fmla="*/ 0 w 384"/>
                  <a:gd name="T7" fmla="*/ 0 h 304"/>
                  <a:gd name="T8" fmla="*/ 0 w 384"/>
                  <a:gd name="T9" fmla="*/ 0 h 304"/>
                  <a:gd name="T10" fmla="*/ 0 w 384"/>
                  <a:gd name="T11" fmla="*/ 0 h 304"/>
                  <a:gd name="T12" fmla="*/ 0 w 384"/>
                  <a:gd name="T13" fmla="*/ 0 h 304"/>
                  <a:gd name="T14" fmla="*/ 0 w 384"/>
                  <a:gd name="T15" fmla="*/ 0 h 304"/>
                  <a:gd name="T16" fmla="*/ 0 w 384"/>
                  <a:gd name="T17" fmla="*/ 0 h 304"/>
                  <a:gd name="T18" fmla="*/ 0 w 384"/>
                  <a:gd name="T19" fmla="*/ 0 h 304"/>
                  <a:gd name="T20" fmla="*/ 0 w 384"/>
                  <a:gd name="T21" fmla="*/ 0 h 304"/>
                  <a:gd name="T22" fmla="*/ 0 w 384"/>
                  <a:gd name="T23" fmla="*/ 0 h 304"/>
                  <a:gd name="T24" fmla="*/ 0 w 384"/>
                  <a:gd name="T25" fmla="*/ 0 h 304"/>
                  <a:gd name="T26" fmla="*/ 0 w 384"/>
                  <a:gd name="T27" fmla="*/ 0 h 304"/>
                  <a:gd name="T28" fmla="*/ 0 w 384"/>
                  <a:gd name="T29" fmla="*/ 0 h 304"/>
                  <a:gd name="T30" fmla="*/ 0 w 384"/>
                  <a:gd name="T31" fmla="*/ 0 h 304"/>
                  <a:gd name="T32" fmla="*/ 1 w 384"/>
                  <a:gd name="T33" fmla="*/ 0 h 304"/>
                  <a:gd name="T34" fmla="*/ 1 w 384"/>
                  <a:gd name="T35" fmla="*/ 0 h 304"/>
                  <a:gd name="T36" fmla="*/ 1 w 384"/>
                  <a:gd name="T37" fmla="*/ 0 h 304"/>
                  <a:gd name="T38" fmla="*/ 1 w 384"/>
                  <a:gd name="T39" fmla="*/ 0 h 304"/>
                  <a:gd name="T40" fmla="*/ 1 w 384"/>
                  <a:gd name="T41" fmla="*/ 0 h 304"/>
                  <a:gd name="T42" fmla="*/ 1 w 384"/>
                  <a:gd name="T43" fmla="*/ 0 h 304"/>
                  <a:gd name="T44" fmla="*/ 1 w 384"/>
                  <a:gd name="T45" fmla="*/ 0 h 304"/>
                  <a:gd name="T46" fmla="*/ 1 w 384"/>
                  <a:gd name="T47" fmla="*/ 0 h 304"/>
                  <a:gd name="T48" fmla="*/ 1 w 384"/>
                  <a:gd name="T49" fmla="*/ 0 h 304"/>
                  <a:gd name="T50" fmla="*/ 0 w 384"/>
                  <a:gd name="T51" fmla="*/ 0 h 304"/>
                  <a:gd name="T52" fmla="*/ 0 w 384"/>
                  <a:gd name="T53" fmla="*/ 0 h 304"/>
                  <a:gd name="T54" fmla="*/ 0 w 384"/>
                  <a:gd name="T55" fmla="*/ 0 h 304"/>
                  <a:gd name="T56" fmla="*/ 0 w 384"/>
                  <a:gd name="T57" fmla="*/ 0 h 304"/>
                  <a:gd name="T58" fmla="*/ 0 w 384"/>
                  <a:gd name="T59" fmla="*/ 0 h 304"/>
                  <a:gd name="T60" fmla="*/ 0 w 384"/>
                  <a:gd name="T61" fmla="*/ 0 h 304"/>
                  <a:gd name="T62" fmla="*/ 0 w 384"/>
                  <a:gd name="T63" fmla="*/ 0 h 304"/>
                  <a:gd name="T64" fmla="*/ 0 w 384"/>
                  <a:gd name="T65" fmla="*/ 0 h 304"/>
                  <a:gd name="T66" fmla="*/ 0 w 384"/>
                  <a:gd name="T67" fmla="*/ 0 h 304"/>
                  <a:gd name="T68" fmla="*/ 0 w 384"/>
                  <a:gd name="T69" fmla="*/ 0 h 304"/>
                  <a:gd name="T70" fmla="*/ 0 w 384"/>
                  <a:gd name="T71" fmla="*/ 0 h 304"/>
                  <a:gd name="T72" fmla="*/ 0 w 384"/>
                  <a:gd name="T73" fmla="*/ 0 h 304"/>
                  <a:gd name="T74" fmla="*/ 0 w 384"/>
                  <a:gd name="T75" fmla="*/ 0 h 304"/>
                  <a:gd name="T76" fmla="*/ 0 w 384"/>
                  <a:gd name="T77" fmla="*/ 0 h 304"/>
                  <a:gd name="T78" fmla="*/ 0 w 384"/>
                  <a:gd name="T79" fmla="*/ 0 h 304"/>
                  <a:gd name="T80" fmla="*/ 0 w 384"/>
                  <a:gd name="T81" fmla="*/ 0 h 304"/>
                  <a:gd name="T82" fmla="*/ 0 w 384"/>
                  <a:gd name="T83" fmla="*/ 0 h 304"/>
                  <a:gd name="T84" fmla="*/ 0 w 384"/>
                  <a:gd name="T85" fmla="*/ 0 h 304"/>
                  <a:gd name="T86" fmla="*/ 0 w 384"/>
                  <a:gd name="T87" fmla="*/ 0 h 304"/>
                  <a:gd name="T88" fmla="*/ 0 w 384"/>
                  <a:gd name="T89" fmla="*/ 0 h 304"/>
                  <a:gd name="T90" fmla="*/ 0 w 384"/>
                  <a:gd name="T91" fmla="*/ 0 h 304"/>
                  <a:gd name="T92" fmla="*/ 0 w 384"/>
                  <a:gd name="T93" fmla="*/ 0 h 304"/>
                  <a:gd name="T94" fmla="*/ 0 w 384"/>
                  <a:gd name="T95" fmla="*/ 0 h 304"/>
                  <a:gd name="T96" fmla="*/ 0 w 384"/>
                  <a:gd name="T97" fmla="*/ 0 h 304"/>
                  <a:gd name="T98" fmla="*/ 0 w 384"/>
                  <a:gd name="T99" fmla="*/ 0 h 304"/>
                  <a:gd name="T100" fmla="*/ 0 w 384"/>
                  <a:gd name="T101" fmla="*/ 0 h 304"/>
                  <a:gd name="T102" fmla="*/ 0 w 384"/>
                  <a:gd name="T103" fmla="*/ 0 h 304"/>
                  <a:gd name="T104" fmla="*/ 0 w 384"/>
                  <a:gd name="T105" fmla="*/ 0 h 304"/>
                  <a:gd name="T106" fmla="*/ 0 w 384"/>
                  <a:gd name="T107" fmla="*/ 0 h 304"/>
                  <a:gd name="T108" fmla="*/ 0 w 384"/>
                  <a:gd name="T109" fmla="*/ 0 h 304"/>
                  <a:gd name="T110" fmla="*/ 0 w 384"/>
                  <a:gd name="T111" fmla="*/ 0 h 304"/>
                  <a:gd name="T112" fmla="*/ 0 w 384"/>
                  <a:gd name="T113" fmla="*/ 0 h 304"/>
                  <a:gd name="T114" fmla="*/ 0 w 384"/>
                  <a:gd name="T115" fmla="*/ 0 h 304"/>
                  <a:gd name="T116" fmla="*/ 0 w 384"/>
                  <a:gd name="T117" fmla="*/ 0 h 304"/>
                  <a:gd name="T118" fmla="*/ 0 w 384"/>
                  <a:gd name="T119" fmla="*/ 0 h 304"/>
                  <a:gd name="T120" fmla="*/ 0 w 384"/>
                  <a:gd name="T121" fmla="*/ 0 h 304"/>
                  <a:gd name="T122" fmla="*/ 0 w 384"/>
                  <a:gd name="T123" fmla="*/ 0 h 30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4"/>
                  <a:gd name="T187" fmla="*/ 0 h 304"/>
                  <a:gd name="T188" fmla="*/ 384 w 384"/>
                  <a:gd name="T189" fmla="*/ 304 h 30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4" h="304">
                    <a:moveTo>
                      <a:pt x="68" y="0"/>
                    </a:moveTo>
                    <a:lnTo>
                      <a:pt x="83" y="76"/>
                    </a:lnTo>
                    <a:lnTo>
                      <a:pt x="47" y="101"/>
                    </a:lnTo>
                    <a:lnTo>
                      <a:pt x="76" y="142"/>
                    </a:lnTo>
                    <a:lnTo>
                      <a:pt x="0" y="228"/>
                    </a:lnTo>
                    <a:lnTo>
                      <a:pt x="3" y="228"/>
                    </a:lnTo>
                    <a:lnTo>
                      <a:pt x="11" y="230"/>
                    </a:lnTo>
                    <a:lnTo>
                      <a:pt x="22" y="232"/>
                    </a:lnTo>
                    <a:lnTo>
                      <a:pt x="30" y="232"/>
                    </a:lnTo>
                    <a:lnTo>
                      <a:pt x="38" y="234"/>
                    </a:lnTo>
                    <a:lnTo>
                      <a:pt x="45" y="234"/>
                    </a:lnTo>
                    <a:lnTo>
                      <a:pt x="55" y="238"/>
                    </a:lnTo>
                    <a:lnTo>
                      <a:pt x="64" y="238"/>
                    </a:lnTo>
                    <a:lnTo>
                      <a:pt x="76" y="241"/>
                    </a:lnTo>
                    <a:lnTo>
                      <a:pt x="87" y="243"/>
                    </a:lnTo>
                    <a:lnTo>
                      <a:pt x="102" y="247"/>
                    </a:lnTo>
                    <a:lnTo>
                      <a:pt x="114" y="249"/>
                    </a:lnTo>
                    <a:lnTo>
                      <a:pt x="129" y="251"/>
                    </a:lnTo>
                    <a:lnTo>
                      <a:pt x="144" y="255"/>
                    </a:lnTo>
                    <a:lnTo>
                      <a:pt x="159" y="258"/>
                    </a:lnTo>
                    <a:lnTo>
                      <a:pt x="173" y="260"/>
                    </a:lnTo>
                    <a:lnTo>
                      <a:pt x="188" y="264"/>
                    </a:lnTo>
                    <a:lnTo>
                      <a:pt x="201" y="266"/>
                    </a:lnTo>
                    <a:lnTo>
                      <a:pt x="216" y="270"/>
                    </a:lnTo>
                    <a:lnTo>
                      <a:pt x="228" y="272"/>
                    </a:lnTo>
                    <a:lnTo>
                      <a:pt x="241" y="274"/>
                    </a:lnTo>
                    <a:lnTo>
                      <a:pt x="252" y="276"/>
                    </a:lnTo>
                    <a:lnTo>
                      <a:pt x="262" y="279"/>
                    </a:lnTo>
                    <a:lnTo>
                      <a:pt x="270" y="279"/>
                    </a:lnTo>
                    <a:lnTo>
                      <a:pt x="275" y="281"/>
                    </a:lnTo>
                    <a:lnTo>
                      <a:pt x="279" y="283"/>
                    </a:lnTo>
                    <a:lnTo>
                      <a:pt x="281" y="283"/>
                    </a:lnTo>
                    <a:lnTo>
                      <a:pt x="384" y="304"/>
                    </a:lnTo>
                    <a:lnTo>
                      <a:pt x="382" y="302"/>
                    </a:lnTo>
                    <a:lnTo>
                      <a:pt x="378" y="298"/>
                    </a:lnTo>
                    <a:lnTo>
                      <a:pt x="374" y="291"/>
                    </a:lnTo>
                    <a:lnTo>
                      <a:pt x="368" y="283"/>
                    </a:lnTo>
                    <a:lnTo>
                      <a:pt x="363" y="270"/>
                    </a:lnTo>
                    <a:lnTo>
                      <a:pt x="357" y="258"/>
                    </a:lnTo>
                    <a:lnTo>
                      <a:pt x="351" y="247"/>
                    </a:lnTo>
                    <a:lnTo>
                      <a:pt x="349" y="234"/>
                    </a:lnTo>
                    <a:lnTo>
                      <a:pt x="346" y="219"/>
                    </a:lnTo>
                    <a:lnTo>
                      <a:pt x="346" y="205"/>
                    </a:lnTo>
                    <a:lnTo>
                      <a:pt x="346" y="194"/>
                    </a:lnTo>
                    <a:lnTo>
                      <a:pt x="349" y="184"/>
                    </a:lnTo>
                    <a:lnTo>
                      <a:pt x="349" y="175"/>
                    </a:lnTo>
                    <a:lnTo>
                      <a:pt x="353" y="169"/>
                    </a:lnTo>
                    <a:lnTo>
                      <a:pt x="353" y="163"/>
                    </a:lnTo>
                    <a:lnTo>
                      <a:pt x="355" y="163"/>
                    </a:lnTo>
                    <a:lnTo>
                      <a:pt x="306" y="142"/>
                    </a:lnTo>
                    <a:lnTo>
                      <a:pt x="321" y="137"/>
                    </a:lnTo>
                    <a:lnTo>
                      <a:pt x="268" y="116"/>
                    </a:lnTo>
                    <a:lnTo>
                      <a:pt x="268" y="141"/>
                    </a:lnTo>
                    <a:lnTo>
                      <a:pt x="256" y="148"/>
                    </a:lnTo>
                    <a:lnTo>
                      <a:pt x="256" y="150"/>
                    </a:lnTo>
                    <a:lnTo>
                      <a:pt x="256" y="158"/>
                    </a:lnTo>
                    <a:lnTo>
                      <a:pt x="254" y="162"/>
                    </a:lnTo>
                    <a:lnTo>
                      <a:pt x="254" y="169"/>
                    </a:lnTo>
                    <a:lnTo>
                      <a:pt x="254" y="177"/>
                    </a:lnTo>
                    <a:lnTo>
                      <a:pt x="254" y="186"/>
                    </a:lnTo>
                    <a:lnTo>
                      <a:pt x="254" y="194"/>
                    </a:lnTo>
                    <a:lnTo>
                      <a:pt x="254" y="205"/>
                    </a:lnTo>
                    <a:lnTo>
                      <a:pt x="254" y="213"/>
                    </a:lnTo>
                    <a:lnTo>
                      <a:pt x="254" y="224"/>
                    </a:lnTo>
                    <a:lnTo>
                      <a:pt x="254" y="230"/>
                    </a:lnTo>
                    <a:lnTo>
                      <a:pt x="254" y="238"/>
                    </a:lnTo>
                    <a:lnTo>
                      <a:pt x="254" y="241"/>
                    </a:lnTo>
                    <a:lnTo>
                      <a:pt x="254" y="243"/>
                    </a:lnTo>
                    <a:lnTo>
                      <a:pt x="252" y="243"/>
                    </a:lnTo>
                    <a:lnTo>
                      <a:pt x="245" y="238"/>
                    </a:lnTo>
                    <a:lnTo>
                      <a:pt x="241" y="234"/>
                    </a:lnTo>
                    <a:lnTo>
                      <a:pt x="239" y="230"/>
                    </a:lnTo>
                    <a:lnTo>
                      <a:pt x="237" y="224"/>
                    </a:lnTo>
                    <a:lnTo>
                      <a:pt x="237" y="219"/>
                    </a:lnTo>
                    <a:lnTo>
                      <a:pt x="237" y="207"/>
                    </a:lnTo>
                    <a:lnTo>
                      <a:pt x="237" y="198"/>
                    </a:lnTo>
                    <a:lnTo>
                      <a:pt x="239" y="188"/>
                    </a:lnTo>
                    <a:lnTo>
                      <a:pt x="241" y="179"/>
                    </a:lnTo>
                    <a:lnTo>
                      <a:pt x="241" y="169"/>
                    </a:lnTo>
                    <a:lnTo>
                      <a:pt x="241" y="162"/>
                    </a:lnTo>
                    <a:lnTo>
                      <a:pt x="239" y="158"/>
                    </a:lnTo>
                    <a:lnTo>
                      <a:pt x="237" y="156"/>
                    </a:lnTo>
                    <a:lnTo>
                      <a:pt x="233" y="156"/>
                    </a:lnTo>
                    <a:lnTo>
                      <a:pt x="228" y="162"/>
                    </a:lnTo>
                    <a:lnTo>
                      <a:pt x="220" y="167"/>
                    </a:lnTo>
                    <a:lnTo>
                      <a:pt x="214" y="175"/>
                    </a:lnTo>
                    <a:lnTo>
                      <a:pt x="207" y="182"/>
                    </a:lnTo>
                    <a:lnTo>
                      <a:pt x="201" y="188"/>
                    </a:lnTo>
                    <a:lnTo>
                      <a:pt x="195" y="194"/>
                    </a:lnTo>
                    <a:lnTo>
                      <a:pt x="192" y="198"/>
                    </a:lnTo>
                    <a:lnTo>
                      <a:pt x="184" y="196"/>
                    </a:lnTo>
                    <a:lnTo>
                      <a:pt x="182" y="186"/>
                    </a:lnTo>
                    <a:lnTo>
                      <a:pt x="180" y="177"/>
                    </a:lnTo>
                    <a:lnTo>
                      <a:pt x="180" y="169"/>
                    </a:lnTo>
                    <a:lnTo>
                      <a:pt x="176" y="160"/>
                    </a:lnTo>
                    <a:lnTo>
                      <a:pt x="176" y="152"/>
                    </a:lnTo>
                    <a:lnTo>
                      <a:pt x="173" y="141"/>
                    </a:lnTo>
                    <a:lnTo>
                      <a:pt x="169" y="133"/>
                    </a:lnTo>
                    <a:lnTo>
                      <a:pt x="165" y="122"/>
                    </a:lnTo>
                    <a:lnTo>
                      <a:pt x="161" y="114"/>
                    </a:lnTo>
                    <a:lnTo>
                      <a:pt x="157" y="104"/>
                    </a:lnTo>
                    <a:lnTo>
                      <a:pt x="155" y="97"/>
                    </a:lnTo>
                    <a:lnTo>
                      <a:pt x="152" y="89"/>
                    </a:lnTo>
                    <a:lnTo>
                      <a:pt x="152" y="82"/>
                    </a:lnTo>
                    <a:lnTo>
                      <a:pt x="152" y="74"/>
                    </a:lnTo>
                    <a:lnTo>
                      <a:pt x="155" y="66"/>
                    </a:lnTo>
                    <a:lnTo>
                      <a:pt x="157" y="61"/>
                    </a:lnTo>
                    <a:lnTo>
                      <a:pt x="161" y="55"/>
                    </a:lnTo>
                    <a:lnTo>
                      <a:pt x="169" y="47"/>
                    </a:lnTo>
                    <a:lnTo>
                      <a:pt x="173" y="44"/>
                    </a:lnTo>
                    <a:lnTo>
                      <a:pt x="169" y="44"/>
                    </a:lnTo>
                    <a:lnTo>
                      <a:pt x="159" y="44"/>
                    </a:lnTo>
                    <a:lnTo>
                      <a:pt x="154" y="42"/>
                    </a:lnTo>
                    <a:lnTo>
                      <a:pt x="148" y="40"/>
                    </a:lnTo>
                    <a:lnTo>
                      <a:pt x="138" y="38"/>
                    </a:lnTo>
                    <a:lnTo>
                      <a:pt x="131" y="36"/>
                    </a:lnTo>
                    <a:lnTo>
                      <a:pt x="119" y="30"/>
                    </a:lnTo>
                    <a:lnTo>
                      <a:pt x="110" y="25"/>
                    </a:lnTo>
                    <a:lnTo>
                      <a:pt x="98" y="19"/>
                    </a:lnTo>
                    <a:lnTo>
                      <a:pt x="89" y="13"/>
                    </a:lnTo>
                    <a:lnTo>
                      <a:pt x="79" y="7"/>
                    </a:lnTo>
                    <a:lnTo>
                      <a:pt x="74" y="4"/>
                    </a:lnTo>
                    <a:lnTo>
                      <a:pt x="68" y="0"/>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87" name="Freeform 75"/>
              <p:cNvSpPr>
                <a:spLocks/>
              </p:cNvSpPr>
              <p:nvPr/>
            </p:nvSpPr>
            <p:spPr bwMode="auto">
              <a:xfrm>
                <a:off x="3237" y="1554"/>
                <a:ext cx="24" cy="72"/>
              </a:xfrm>
              <a:custGeom>
                <a:avLst/>
                <a:gdLst>
                  <a:gd name="T0" fmla="*/ 0 w 118"/>
                  <a:gd name="T1" fmla="*/ 0 h 281"/>
                  <a:gd name="T2" fmla="*/ 0 w 118"/>
                  <a:gd name="T3" fmla="*/ 0 h 281"/>
                  <a:gd name="T4" fmla="*/ 0 w 118"/>
                  <a:gd name="T5" fmla="*/ 0 h 281"/>
                  <a:gd name="T6" fmla="*/ 0 w 118"/>
                  <a:gd name="T7" fmla="*/ 0 h 281"/>
                  <a:gd name="T8" fmla="*/ 0 w 118"/>
                  <a:gd name="T9" fmla="*/ 0 h 281"/>
                  <a:gd name="T10" fmla="*/ 0 w 118"/>
                  <a:gd name="T11" fmla="*/ 0 h 281"/>
                  <a:gd name="T12" fmla="*/ 0 w 118"/>
                  <a:gd name="T13" fmla="*/ 0 h 281"/>
                  <a:gd name="T14" fmla="*/ 0 w 118"/>
                  <a:gd name="T15" fmla="*/ 0 h 281"/>
                  <a:gd name="T16" fmla="*/ 0 w 118"/>
                  <a:gd name="T17" fmla="*/ 0 h 281"/>
                  <a:gd name="T18" fmla="*/ 0 w 118"/>
                  <a:gd name="T19" fmla="*/ 0 h 281"/>
                  <a:gd name="T20" fmla="*/ 0 w 118"/>
                  <a:gd name="T21" fmla="*/ 0 h 281"/>
                  <a:gd name="T22" fmla="*/ 0 w 118"/>
                  <a:gd name="T23" fmla="*/ 0 h 281"/>
                  <a:gd name="T24" fmla="*/ 0 w 118"/>
                  <a:gd name="T25" fmla="*/ 0 h 281"/>
                  <a:gd name="T26" fmla="*/ 0 w 118"/>
                  <a:gd name="T27" fmla="*/ 0 h 281"/>
                  <a:gd name="T28" fmla="*/ 0 w 118"/>
                  <a:gd name="T29" fmla="*/ 0 h 281"/>
                  <a:gd name="T30" fmla="*/ 0 w 118"/>
                  <a:gd name="T31" fmla="*/ 0 h 281"/>
                  <a:gd name="T32" fmla="*/ 0 w 118"/>
                  <a:gd name="T33" fmla="*/ 0 h 281"/>
                  <a:gd name="T34" fmla="*/ 0 w 118"/>
                  <a:gd name="T35" fmla="*/ 0 h 281"/>
                  <a:gd name="T36" fmla="*/ 0 w 118"/>
                  <a:gd name="T37" fmla="*/ 0 h 281"/>
                  <a:gd name="T38" fmla="*/ 0 w 118"/>
                  <a:gd name="T39" fmla="*/ 0 h 281"/>
                  <a:gd name="T40" fmla="*/ 0 w 118"/>
                  <a:gd name="T41" fmla="*/ 0 h 281"/>
                  <a:gd name="T42" fmla="*/ 0 w 118"/>
                  <a:gd name="T43" fmla="*/ 0 h 281"/>
                  <a:gd name="T44" fmla="*/ 0 w 118"/>
                  <a:gd name="T45" fmla="*/ 0 h 281"/>
                  <a:gd name="T46" fmla="*/ 0 w 118"/>
                  <a:gd name="T47" fmla="*/ 0 h 281"/>
                  <a:gd name="T48" fmla="*/ 0 w 118"/>
                  <a:gd name="T49" fmla="*/ 0 h 281"/>
                  <a:gd name="T50" fmla="*/ 0 w 118"/>
                  <a:gd name="T51" fmla="*/ 0 h 281"/>
                  <a:gd name="T52" fmla="*/ 0 w 118"/>
                  <a:gd name="T53" fmla="*/ 0 h 281"/>
                  <a:gd name="T54" fmla="*/ 0 w 118"/>
                  <a:gd name="T55" fmla="*/ 0 h 281"/>
                  <a:gd name="T56" fmla="*/ 0 w 118"/>
                  <a:gd name="T57" fmla="*/ 0 h 281"/>
                  <a:gd name="T58" fmla="*/ 0 w 118"/>
                  <a:gd name="T59" fmla="*/ 0 h 281"/>
                  <a:gd name="T60" fmla="*/ 0 w 118"/>
                  <a:gd name="T61" fmla="*/ 0 h 281"/>
                  <a:gd name="T62" fmla="*/ 0 w 118"/>
                  <a:gd name="T63" fmla="*/ 0 h 281"/>
                  <a:gd name="T64" fmla="*/ 0 w 118"/>
                  <a:gd name="T65" fmla="*/ 0 h 281"/>
                  <a:gd name="T66" fmla="*/ 0 w 118"/>
                  <a:gd name="T67" fmla="*/ 0 h 28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8"/>
                  <a:gd name="T103" fmla="*/ 0 h 281"/>
                  <a:gd name="T104" fmla="*/ 118 w 118"/>
                  <a:gd name="T105" fmla="*/ 281 h 28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8" h="281">
                    <a:moveTo>
                      <a:pt x="86" y="0"/>
                    </a:moveTo>
                    <a:lnTo>
                      <a:pt x="86" y="2"/>
                    </a:lnTo>
                    <a:lnTo>
                      <a:pt x="93" y="7"/>
                    </a:lnTo>
                    <a:lnTo>
                      <a:pt x="99" y="13"/>
                    </a:lnTo>
                    <a:lnTo>
                      <a:pt x="110" y="25"/>
                    </a:lnTo>
                    <a:lnTo>
                      <a:pt x="112" y="30"/>
                    </a:lnTo>
                    <a:lnTo>
                      <a:pt x="116" y="38"/>
                    </a:lnTo>
                    <a:lnTo>
                      <a:pt x="118" y="45"/>
                    </a:lnTo>
                    <a:lnTo>
                      <a:pt x="118" y="55"/>
                    </a:lnTo>
                    <a:lnTo>
                      <a:pt x="118" y="64"/>
                    </a:lnTo>
                    <a:lnTo>
                      <a:pt x="118" y="76"/>
                    </a:lnTo>
                    <a:lnTo>
                      <a:pt x="114" y="84"/>
                    </a:lnTo>
                    <a:lnTo>
                      <a:pt x="114" y="91"/>
                    </a:lnTo>
                    <a:lnTo>
                      <a:pt x="110" y="99"/>
                    </a:lnTo>
                    <a:lnTo>
                      <a:pt x="110" y="108"/>
                    </a:lnTo>
                    <a:lnTo>
                      <a:pt x="105" y="116"/>
                    </a:lnTo>
                    <a:lnTo>
                      <a:pt x="99" y="127"/>
                    </a:lnTo>
                    <a:lnTo>
                      <a:pt x="93" y="139"/>
                    </a:lnTo>
                    <a:lnTo>
                      <a:pt x="90" y="154"/>
                    </a:lnTo>
                    <a:lnTo>
                      <a:pt x="82" y="165"/>
                    </a:lnTo>
                    <a:lnTo>
                      <a:pt x="74" y="182"/>
                    </a:lnTo>
                    <a:lnTo>
                      <a:pt x="67" y="196"/>
                    </a:lnTo>
                    <a:lnTo>
                      <a:pt x="61" y="211"/>
                    </a:lnTo>
                    <a:lnTo>
                      <a:pt x="53" y="222"/>
                    </a:lnTo>
                    <a:lnTo>
                      <a:pt x="46" y="236"/>
                    </a:lnTo>
                    <a:lnTo>
                      <a:pt x="40" y="247"/>
                    </a:lnTo>
                    <a:lnTo>
                      <a:pt x="36" y="258"/>
                    </a:lnTo>
                    <a:lnTo>
                      <a:pt x="33" y="266"/>
                    </a:lnTo>
                    <a:lnTo>
                      <a:pt x="31" y="272"/>
                    </a:lnTo>
                    <a:lnTo>
                      <a:pt x="27" y="276"/>
                    </a:lnTo>
                    <a:lnTo>
                      <a:pt x="27" y="279"/>
                    </a:lnTo>
                    <a:lnTo>
                      <a:pt x="0" y="281"/>
                    </a:lnTo>
                    <a:lnTo>
                      <a:pt x="0" y="277"/>
                    </a:lnTo>
                    <a:lnTo>
                      <a:pt x="6" y="270"/>
                    </a:lnTo>
                    <a:lnTo>
                      <a:pt x="8" y="264"/>
                    </a:lnTo>
                    <a:lnTo>
                      <a:pt x="12" y="258"/>
                    </a:lnTo>
                    <a:lnTo>
                      <a:pt x="17" y="251"/>
                    </a:lnTo>
                    <a:lnTo>
                      <a:pt x="21" y="245"/>
                    </a:lnTo>
                    <a:lnTo>
                      <a:pt x="25" y="236"/>
                    </a:lnTo>
                    <a:lnTo>
                      <a:pt x="31" y="226"/>
                    </a:lnTo>
                    <a:lnTo>
                      <a:pt x="36" y="219"/>
                    </a:lnTo>
                    <a:lnTo>
                      <a:pt x="42" y="209"/>
                    </a:lnTo>
                    <a:lnTo>
                      <a:pt x="46" y="198"/>
                    </a:lnTo>
                    <a:lnTo>
                      <a:pt x="50" y="190"/>
                    </a:lnTo>
                    <a:lnTo>
                      <a:pt x="53" y="179"/>
                    </a:lnTo>
                    <a:lnTo>
                      <a:pt x="59" y="169"/>
                    </a:lnTo>
                    <a:lnTo>
                      <a:pt x="61" y="160"/>
                    </a:lnTo>
                    <a:lnTo>
                      <a:pt x="65" y="150"/>
                    </a:lnTo>
                    <a:lnTo>
                      <a:pt x="69" y="141"/>
                    </a:lnTo>
                    <a:lnTo>
                      <a:pt x="72" y="131"/>
                    </a:lnTo>
                    <a:lnTo>
                      <a:pt x="74" y="122"/>
                    </a:lnTo>
                    <a:lnTo>
                      <a:pt x="78" y="112"/>
                    </a:lnTo>
                    <a:lnTo>
                      <a:pt x="80" y="104"/>
                    </a:lnTo>
                    <a:lnTo>
                      <a:pt x="82" y="97"/>
                    </a:lnTo>
                    <a:lnTo>
                      <a:pt x="84" y="89"/>
                    </a:lnTo>
                    <a:lnTo>
                      <a:pt x="86" y="82"/>
                    </a:lnTo>
                    <a:lnTo>
                      <a:pt x="86" y="74"/>
                    </a:lnTo>
                    <a:lnTo>
                      <a:pt x="88" y="68"/>
                    </a:lnTo>
                    <a:lnTo>
                      <a:pt x="88" y="61"/>
                    </a:lnTo>
                    <a:lnTo>
                      <a:pt x="90" y="53"/>
                    </a:lnTo>
                    <a:lnTo>
                      <a:pt x="90" y="47"/>
                    </a:lnTo>
                    <a:lnTo>
                      <a:pt x="90" y="42"/>
                    </a:lnTo>
                    <a:lnTo>
                      <a:pt x="90" y="30"/>
                    </a:lnTo>
                    <a:lnTo>
                      <a:pt x="90" y="23"/>
                    </a:lnTo>
                    <a:lnTo>
                      <a:pt x="88" y="15"/>
                    </a:lnTo>
                    <a:lnTo>
                      <a:pt x="88" y="11"/>
                    </a:lnTo>
                    <a:lnTo>
                      <a:pt x="86" y="2"/>
                    </a:lnTo>
                    <a:lnTo>
                      <a:pt x="86" y="0"/>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88" name="Freeform 76"/>
              <p:cNvSpPr>
                <a:spLocks/>
              </p:cNvSpPr>
              <p:nvPr/>
            </p:nvSpPr>
            <p:spPr bwMode="auto">
              <a:xfrm>
                <a:off x="3517" y="1665"/>
                <a:ext cx="44" cy="39"/>
              </a:xfrm>
              <a:custGeom>
                <a:avLst/>
                <a:gdLst>
                  <a:gd name="T0" fmla="*/ 0 w 137"/>
                  <a:gd name="T1" fmla="*/ 0 h 152"/>
                  <a:gd name="T2" fmla="*/ 0 w 137"/>
                  <a:gd name="T3" fmla="*/ 0 h 152"/>
                  <a:gd name="T4" fmla="*/ 0 w 137"/>
                  <a:gd name="T5" fmla="*/ 0 h 152"/>
                  <a:gd name="T6" fmla="*/ 0 w 137"/>
                  <a:gd name="T7" fmla="*/ 0 h 152"/>
                  <a:gd name="T8" fmla="*/ 0 w 137"/>
                  <a:gd name="T9" fmla="*/ 0 h 152"/>
                  <a:gd name="T10" fmla="*/ 0 w 137"/>
                  <a:gd name="T11" fmla="*/ 0 h 152"/>
                  <a:gd name="T12" fmla="*/ 0 w 137"/>
                  <a:gd name="T13" fmla="*/ 0 h 152"/>
                  <a:gd name="T14" fmla="*/ 0 w 137"/>
                  <a:gd name="T15" fmla="*/ 0 h 152"/>
                  <a:gd name="T16" fmla="*/ 0 w 137"/>
                  <a:gd name="T17" fmla="*/ 0 h 152"/>
                  <a:gd name="T18" fmla="*/ 0 w 137"/>
                  <a:gd name="T19" fmla="*/ 0 h 152"/>
                  <a:gd name="T20" fmla="*/ 0 w 137"/>
                  <a:gd name="T21" fmla="*/ 0 h 152"/>
                  <a:gd name="T22" fmla="*/ 0 w 137"/>
                  <a:gd name="T23" fmla="*/ 0 h 152"/>
                  <a:gd name="T24" fmla="*/ 0 w 137"/>
                  <a:gd name="T25" fmla="*/ 0 h 152"/>
                  <a:gd name="T26" fmla="*/ 0 w 137"/>
                  <a:gd name="T27" fmla="*/ 0 h 152"/>
                  <a:gd name="T28" fmla="*/ 0 w 137"/>
                  <a:gd name="T29" fmla="*/ 0 h 152"/>
                  <a:gd name="T30" fmla="*/ 0 w 137"/>
                  <a:gd name="T31" fmla="*/ 0 h 152"/>
                  <a:gd name="T32" fmla="*/ 0 w 137"/>
                  <a:gd name="T33" fmla="*/ 0 h 152"/>
                  <a:gd name="T34" fmla="*/ 0 w 137"/>
                  <a:gd name="T35" fmla="*/ 0 h 152"/>
                  <a:gd name="T36" fmla="*/ 0 w 137"/>
                  <a:gd name="T37" fmla="*/ 0 h 152"/>
                  <a:gd name="T38" fmla="*/ 0 w 137"/>
                  <a:gd name="T39" fmla="*/ 0 h 152"/>
                  <a:gd name="T40" fmla="*/ 0 w 137"/>
                  <a:gd name="T41" fmla="*/ 0 h 152"/>
                  <a:gd name="T42" fmla="*/ 0 w 137"/>
                  <a:gd name="T43" fmla="*/ 0 h 152"/>
                  <a:gd name="T44" fmla="*/ 0 w 137"/>
                  <a:gd name="T45" fmla="*/ 0 h 152"/>
                  <a:gd name="T46" fmla="*/ 0 w 137"/>
                  <a:gd name="T47" fmla="*/ 0 h 152"/>
                  <a:gd name="T48" fmla="*/ 0 w 137"/>
                  <a:gd name="T49" fmla="*/ 0 h 152"/>
                  <a:gd name="T50" fmla="*/ 0 w 137"/>
                  <a:gd name="T51" fmla="*/ 0 h 152"/>
                  <a:gd name="T52" fmla="*/ 0 w 137"/>
                  <a:gd name="T53" fmla="*/ 0 h 152"/>
                  <a:gd name="T54" fmla="*/ 0 w 137"/>
                  <a:gd name="T55" fmla="*/ 0 h 152"/>
                  <a:gd name="T56" fmla="*/ 0 w 137"/>
                  <a:gd name="T57" fmla="*/ 0 h 152"/>
                  <a:gd name="T58" fmla="*/ 0 w 137"/>
                  <a:gd name="T59" fmla="*/ 0 h 152"/>
                  <a:gd name="T60" fmla="*/ 0 w 137"/>
                  <a:gd name="T61" fmla="*/ 0 h 152"/>
                  <a:gd name="T62" fmla="*/ 0 w 137"/>
                  <a:gd name="T63" fmla="*/ 0 h 152"/>
                  <a:gd name="T64" fmla="*/ 0 w 137"/>
                  <a:gd name="T65" fmla="*/ 0 h 152"/>
                  <a:gd name="T66" fmla="*/ 0 w 137"/>
                  <a:gd name="T67" fmla="*/ 0 h 1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7"/>
                  <a:gd name="T103" fmla="*/ 0 h 152"/>
                  <a:gd name="T104" fmla="*/ 137 w 137"/>
                  <a:gd name="T105" fmla="*/ 152 h 1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7" h="152">
                    <a:moveTo>
                      <a:pt x="0" y="111"/>
                    </a:moveTo>
                    <a:lnTo>
                      <a:pt x="35" y="152"/>
                    </a:lnTo>
                    <a:lnTo>
                      <a:pt x="36" y="151"/>
                    </a:lnTo>
                    <a:lnTo>
                      <a:pt x="50" y="149"/>
                    </a:lnTo>
                    <a:lnTo>
                      <a:pt x="55" y="145"/>
                    </a:lnTo>
                    <a:lnTo>
                      <a:pt x="65" y="141"/>
                    </a:lnTo>
                    <a:lnTo>
                      <a:pt x="73" y="133"/>
                    </a:lnTo>
                    <a:lnTo>
                      <a:pt x="82" y="128"/>
                    </a:lnTo>
                    <a:lnTo>
                      <a:pt x="92" y="116"/>
                    </a:lnTo>
                    <a:lnTo>
                      <a:pt x="101" y="105"/>
                    </a:lnTo>
                    <a:lnTo>
                      <a:pt x="111" y="94"/>
                    </a:lnTo>
                    <a:lnTo>
                      <a:pt x="118" y="84"/>
                    </a:lnTo>
                    <a:lnTo>
                      <a:pt x="126" y="73"/>
                    </a:lnTo>
                    <a:lnTo>
                      <a:pt x="131" y="65"/>
                    </a:lnTo>
                    <a:lnTo>
                      <a:pt x="133" y="59"/>
                    </a:lnTo>
                    <a:lnTo>
                      <a:pt x="137" y="57"/>
                    </a:lnTo>
                    <a:lnTo>
                      <a:pt x="111" y="0"/>
                    </a:lnTo>
                    <a:lnTo>
                      <a:pt x="109" y="0"/>
                    </a:lnTo>
                    <a:lnTo>
                      <a:pt x="101" y="2"/>
                    </a:lnTo>
                    <a:lnTo>
                      <a:pt x="92" y="6"/>
                    </a:lnTo>
                    <a:lnTo>
                      <a:pt x="82" y="12"/>
                    </a:lnTo>
                    <a:lnTo>
                      <a:pt x="67" y="19"/>
                    </a:lnTo>
                    <a:lnTo>
                      <a:pt x="54" y="27"/>
                    </a:lnTo>
                    <a:lnTo>
                      <a:pt x="42" y="37"/>
                    </a:lnTo>
                    <a:lnTo>
                      <a:pt x="33" y="48"/>
                    </a:lnTo>
                    <a:lnTo>
                      <a:pt x="21" y="57"/>
                    </a:lnTo>
                    <a:lnTo>
                      <a:pt x="14" y="69"/>
                    </a:lnTo>
                    <a:lnTo>
                      <a:pt x="8" y="78"/>
                    </a:lnTo>
                    <a:lnTo>
                      <a:pt x="6" y="90"/>
                    </a:lnTo>
                    <a:lnTo>
                      <a:pt x="0" y="97"/>
                    </a:lnTo>
                    <a:lnTo>
                      <a:pt x="0" y="105"/>
                    </a:lnTo>
                    <a:lnTo>
                      <a:pt x="0" y="109"/>
                    </a:lnTo>
                    <a:lnTo>
                      <a:pt x="0" y="111"/>
                    </a:lnTo>
                    <a:close/>
                  </a:path>
                </a:pathLst>
              </a:custGeom>
              <a:solidFill>
                <a:srgbClr val="D4EB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89" name="Freeform 77"/>
              <p:cNvSpPr>
                <a:spLocks/>
              </p:cNvSpPr>
              <p:nvPr/>
            </p:nvSpPr>
            <p:spPr bwMode="auto">
              <a:xfrm>
                <a:off x="3389" y="1637"/>
                <a:ext cx="79" cy="104"/>
              </a:xfrm>
              <a:custGeom>
                <a:avLst/>
                <a:gdLst>
                  <a:gd name="T0" fmla="*/ 0 w 291"/>
                  <a:gd name="T1" fmla="*/ 1 h 409"/>
                  <a:gd name="T2" fmla="*/ 0 w 291"/>
                  <a:gd name="T3" fmla="*/ 1 h 409"/>
                  <a:gd name="T4" fmla="*/ 0 w 291"/>
                  <a:gd name="T5" fmla="*/ 1 h 409"/>
                  <a:gd name="T6" fmla="*/ 0 w 291"/>
                  <a:gd name="T7" fmla="*/ 0 h 409"/>
                  <a:gd name="T8" fmla="*/ 0 w 291"/>
                  <a:gd name="T9" fmla="*/ 0 h 409"/>
                  <a:gd name="T10" fmla="*/ 0 w 291"/>
                  <a:gd name="T11" fmla="*/ 0 h 409"/>
                  <a:gd name="T12" fmla="*/ 0 w 291"/>
                  <a:gd name="T13" fmla="*/ 0 h 409"/>
                  <a:gd name="T14" fmla="*/ 0 w 291"/>
                  <a:gd name="T15" fmla="*/ 0 h 409"/>
                  <a:gd name="T16" fmla="*/ 0 w 291"/>
                  <a:gd name="T17" fmla="*/ 0 h 409"/>
                  <a:gd name="T18" fmla="*/ 0 w 291"/>
                  <a:gd name="T19" fmla="*/ 0 h 409"/>
                  <a:gd name="T20" fmla="*/ 0 w 291"/>
                  <a:gd name="T21" fmla="*/ 0 h 409"/>
                  <a:gd name="T22" fmla="*/ 0 w 291"/>
                  <a:gd name="T23" fmla="*/ 0 h 409"/>
                  <a:gd name="T24" fmla="*/ 0 w 291"/>
                  <a:gd name="T25" fmla="*/ 0 h 409"/>
                  <a:gd name="T26" fmla="*/ 0 w 291"/>
                  <a:gd name="T27" fmla="*/ 0 h 409"/>
                  <a:gd name="T28" fmla="*/ 0 w 291"/>
                  <a:gd name="T29" fmla="*/ 0 h 409"/>
                  <a:gd name="T30" fmla="*/ 0 w 291"/>
                  <a:gd name="T31" fmla="*/ 0 h 409"/>
                  <a:gd name="T32" fmla="*/ 0 w 291"/>
                  <a:gd name="T33" fmla="*/ 0 h 409"/>
                  <a:gd name="T34" fmla="*/ 0 w 291"/>
                  <a:gd name="T35" fmla="*/ 0 h 409"/>
                  <a:gd name="T36" fmla="*/ 0 w 291"/>
                  <a:gd name="T37" fmla="*/ 0 h 409"/>
                  <a:gd name="T38" fmla="*/ 0 w 291"/>
                  <a:gd name="T39" fmla="*/ 0 h 409"/>
                  <a:gd name="T40" fmla="*/ 0 w 291"/>
                  <a:gd name="T41" fmla="*/ 0 h 409"/>
                  <a:gd name="T42" fmla="*/ 0 w 291"/>
                  <a:gd name="T43" fmla="*/ 0 h 409"/>
                  <a:gd name="T44" fmla="*/ 0 w 291"/>
                  <a:gd name="T45" fmla="*/ 0 h 409"/>
                  <a:gd name="T46" fmla="*/ 0 w 291"/>
                  <a:gd name="T47" fmla="*/ 0 h 409"/>
                  <a:gd name="T48" fmla="*/ 0 w 291"/>
                  <a:gd name="T49" fmla="*/ 0 h 409"/>
                  <a:gd name="T50" fmla="*/ 0 w 291"/>
                  <a:gd name="T51" fmla="*/ 0 h 409"/>
                  <a:gd name="T52" fmla="*/ 0 w 291"/>
                  <a:gd name="T53" fmla="*/ 0 h 409"/>
                  <a:gd name="T54" fmla="*/ 0 w 291"/>
                  <a:gd name="T55" fmla="*/ 0 h 409"/>
                  <a:gd name="T56" fmla="*/ 0 w 291"/>
                  <a:gd name="T57" fmla="*/ 0 h 409"/>
                  <a:gd name="T58" fmla="*/ 0 w 291"/>
                  <a:gd name="T59" fmla="*/ 0 h 409"/>
                  <a:gd name="T60" fmla="*/ 0 w 291"/>
                  <a:gd name="T61" fmla="*/ 0 h 409"/>
                  <a:gd name="T62" fmla="*/ 0 w 291"/>
                  <a:gd name="T63" fmla="*/ 0 h 409"/>
                  <a:gd name="T64" fmla="*/ 0 w 291"/>
                  <a:gd name="T65" fmla="*/ 0 h 409"/>
                  <a:gd name="T66" fmla="*/ 0 w 291"/>
                  <a:gd name="T67" fmla="*/ 0 h 409"/>
                  <a:gd name="T68" fmla="*/ 0 w 291"/>
                  <a:gd name="T69" fmla="*/ 0 h 409"/>
                  <a:gd name="T70" fmla="*/ 0 w 291"/>
                  <a:gd name="T71" fmla="*/ 0 h 409"/>
                  <a:gd name="T72" fmla="*/ 0 w 291"/>
                  <a:gd name="T73" fmla="*/ 0 h 409"/>
                  <a:gd name="T74" fmla="*/ 0 w 291"/>
                  <a:gd name="T75" fmla="*/ 0 h 409"/>
                  <a:gd name="T76" fmla="*/ 0 w 291"/>
                  <a:gd name="T77" fmla="*/ 0 h 409"/>
                  <a:gd name="T78" fmla="*/ 0 w 291"/>
                  <a:gd name="T79" fmla="*/ 0 h 409"/>
                  <a:gd name="T80" fmla="*/ 0 w 291"/>
                  <a:gd name="T81" fmla="*/ 0 h 409"/>
                  <a:gd name="T82" fmla="*/ 0 w 291"/>
                  <a:gd name="T83" fmla="*/ 0 h 409"/>
                  <a:gd name="T84" fmla="*/ 0 w 291"/>
                  <a:gd name="T85" fmla="*/ 0 h 409"/>
                  <a:gd name="T86" fmla="*/ 0 w 291"/>
                  <a:gd name="T87" fmla="*/ 0 h 409"/>
                  <a:gd name="T88" fmla="*/ 0 w 291"/>
                  <a:gd name="T89" fmla="*/ 0 h 409"/>
                  <a:gd name="T90" fmla="*/ 0 w 291"/>
                  <a:gd name="T91" fmla="*/ 0 h 409"/>
                  <a:gd name="T92" fmla="*/ 0 w 291"/>
                  <a:gd name="T93" fmla="*/ 0 h 409"/>
                  <a:gd name="T94" fmla="*/ 0 w 291"/>
                  <a:gd name="T95" fmla="*/ 0 h 409"/>
                  <a:gd name="T96" fmla="*/ 0 w 291"/>
                  <a:gd name="T97" fmla="*/ 0 h 409"/>
                  <a:gd name="T98" fmla="*/ 0 w 291"/>
                  <a:gd name="T99" fmla="*/ 0 h 409"/>
                  <a:gd name="T100" fmla="*/ 0 w 291"/>
                  <a:gd name="T101" fmla="*/ 0 h 409"/>
                  <a:gd name="T102" fmla="*/ 0 w 291"/>
                  <a:gd name="T103" fmla="*/ 0 h 409"/>
                  <a:gd name="T104" fmla="*/ 0 w 291"/>
                  <a:gd name="T105" fmla="*/ 1 h 409"/>
                  <a:gd name="T106" fmla="*/ 0 w 291"/>
                  <a:gd name="T107" fmla="*/ 1 h 409"/>
                  <a:gd name="T108" fmla="*/ 0 w 291"/>
                  <a:gd name="T109" fmla="*/ 1 h 40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91"/>
                  <a:gd name="T166" fmla="*/ 0 h 409"/>
                  <a:gd name="T167" fmla="*/ 291 w 291"/>
                  <a:gd name="T168" fmla="*/ 409 h 40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91" h="409">
                    <a:moveTo>
                      <a:pt x="291" y="344"/>
                    </a:moveTo>
                    <a:lnTo>
                      <a:pt x="289" y="342"/>
                    </a:lnTo>
                    <a:lnTo>
                      <a:pt x="285" y="339"/>
                    </a:lnTo>
                    <a:lnTo>
                      <a:pt x="279" y="333"/>
                    </a:lnTo>
                    <a:lnTo>
                      <a:pt x="272" y="321"/>
                    </a:lnTo>
                    <a:lnTo>
                      <a:pt x="268" y="314"/>
                    </a:lnTo>
                    <a:lnTo>
                      <a:pt x="264" y="306"/>
                    </a:lnTo>
                    <a:lnTo>
                      <a:pt x="260" y="297"/>
                    </a:lnTo>
                    <a:lnTo>
                      <a:pt x="258" y="287"/>
                    </a:lnTo>
                    <a:lnTo>
                      <a:pt x="255" y="276"/>
                    </a:lnTo>
                    <a:lnTo>
                      <a:pt x="251" y="264"/>
                    </a:lnTo>
                    <a:lnTo>
                      <a:pt x="247" y="251"/>
                    </a:lnTo>
                    <a:lnTo>
                      <a:pt x="247" y="238"/>
                    </a:lnTo>
                    <a:lnTo>
                      <a:pt x="245" y="221"/>
                    </a:lnTo>
                    <a:lnTo>
                      <a:pt x="245" y="204"/>
                    </a:lnTo>
                    <a:lnTo>
                      <a:pt x="245" y="186"/>
                    </a:lnTo>
                    <a:lnTo>
                      <a:pt x="245" y="167"/>
                    </a:lnTo>
                    <a:lnTo>
                      <a:pt x="245" y="148"/>
                    </a:lnTo>
                    <a:lnTo>
                      <a:pt x="247" y="129"/>
                    </a:lnTo>
                    <a:lnTo>
                      <a:pt x="247" y="112"/>
                    </a:lnTo>
                    <a:lnTo>
                      <a:pt x="251" y="97"/>
                    </a:lnTo>
                    <a:lnTo>
                      <a:pt x="251" y="78"/>
                    </a:lnTo>
                    <a:lnTo>
                      <a:pt x="253" y="65"/>
                    </a:lnTo>
                    <a:lnTo>
                      <a:pt x="253" y="50"/>
                    </a:lnTo>
                    <a:lnTo>
                      <a:pt x="255" y="40"/>
                    </a:lnTo>
                    <a:lnTo>
                      <a:pt x="256" y="29"/>
                    </a:lnTo>
                    <a:lnTo>
                      <a:pt x="258" y="23"/>
                    </a:lnTo>
                    <a:lnTo>
                      <a:pt x="258" y="17"/>
                    </a:lnTo>
                    <a:lnTo>
                      <a:pt x="85" y="0"/>
                    </a:lnTo>
                    <a:lnTo>
                      <a:pt x="0" y="175"/>
                    </a:lnTo>
                    <a:lnTo>
                      <a:pt x="23" y="186"/>
                    </a:lnTo>
                    <a:lnTo>
                      <a:pt x="21" y="188"/>
                    </a:lnTo>
                    <a:lnTo>
                      <a:pt x="21" y="196"/>
                    </a:lnTo>
                    <a:lnTo>
                      <a:pt x="17" y="204"/>
                    </a:lnTo>
                    <a:lnTo>
                      <a:pt x="17" y="215"/>
                    </a:lnTo>
                    <a:lnTo>
                      <a:pt x="17" y="221"/>
                    </a:lnTo>
                    <a:lnTo>
                      <a:pt x="17" y="228"/>
                    </a:lnTo>
                    <a:lnTo>
                      <a:pt x="17" y="236"/>
                    </a:lnTo>
                    <a:lnTo>
                      <a:pt x="17" y="243"/>
                    </a:lnTo>
                    <a:lnTo>
                      <a:pt x="17" y="249"/>
                    </a:lnTo>
                    <a:lnTo>
                      <a:pt x="17" y="257"/>
                    </a:lnTo>
                    <a:lnTo>
                      <a:pt x="19" y="262"/>
                    </a:lnTo>
                    <a:lnTo>
                      <a:pt x="23" y="272"/>
                    </a:lnTo>
                    <a:lnTo>
                      <a:pt x="26" y="282"/>
                    </a:lnTo>
                    <a:lnTo>
                      <a:pt x="34" y="291"/>
                    </a:lnTo>
                    <a:lnTo>
                      <a:pt x="42" y="299"/>
                    </a:lnTo>
                    <a:lnTo>
                      <a:pt x="49" y="304"/>
                    </a:lnTo>
                    <a:lnTo>
                      <a:pt x="57" y="308"/>
                    </a:lnTo>
                    <a:lnTo>
                      <a:pt x="64" y="312"/>
                    </a:lnTo>
                    <a:lnTo>
                      <a:pt x="68" y="316"/>
                    </a:lnTo>
                    <a:lnTo>
                      <a:pt x="70" y="316"/>
                    </a:lnTo>
                    <a:lnTo>
                      <a:pt x="110" y="409"/>
                    </a:lnTo>
                    <a:lnTo>
                      <a:pt x="291" y="344"/>
                    </a:lnTo>
                    <a:close/>
                  </a:path>
                </a:pathLst>
              </a:custGeom>
              <a:solidFill>
                <a:srgbClr val="D699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90" name="Freeform 78"/>
              <p:cNvSpPr>
                <a:spLocks/>
              </p:cNvSpPr>
              <p:nvPr/>
            </p:nvSpPr>
            <p:spPr bwMode="auto">
              <a:xfrm>
                <a:off x="3624" y="1472"/>
                <a:ext cx="38" cy="33"/>
              </a:xfrm>
              <a:custGeom>
                <a:avLst/>
                <a:gdLst>
                  <a:gd name="T0" fmla="*/ 0 w 136"/>
                  <a:gd name="T1" fmla="*/ 0 h 130"/>
                  <a:gd name="T2" fmla="*/ 0 w 136"/>
                  <a:gd name="T3" fmla="*/ 0 h 130"/>
                  <a:gd name="T4" fmla="*/ 0 w 136"/>
                  <a:gd name="T5" fmla="*/ 0 h 130"/>
                  <a:gd name="T6" fmla="*/ 0 w 136"/>
                  <a:gd name="T7" fmla="*/ 0 h 130"/>
                  <a:gd name="T8" fmla="*/ 0 w 136"/>
                  <a:gd name="T9" fmla="*/ 0 h 130"/>
                  <a:gd name="T10" fmla="*/ 0 w 136"/>
                  <a:gd name="T11" fmla="*/ 0 h 130"/>
                  <a:gd name="T12" fmla="*/ 0 w 136"/>
                  <a:gd name="T13" fmla="*/ 0 h 130"/>
                  <a:gd name="T14" fmla="*/ 0 w 136"/>
                  <a:gd name="T15" fmla="*/ 0 h 130"/>
                  <a:gd name="T16" fmla="*/ 0 w 136"/>
                  <a:gd name="T17" fmla="*/ 0 h 130"/>
                  <a:gd name="T18" fmla="*/ 0 w 136"/>
                  <a:gd name="T19" fmla="*/ 0 h 130"/>
                  <a:gd name="T20" fmla="*/ 0 w 136"/>
                  <a:gd name="T21" fmla="*/ 0 h 130"/>
                  <a:gd name="T22" fmla="*/ 0 w 136"/>
                  <a:gd name="T23" fmla="*/ 0 h 130"/>
                  <a:gd name="T24" fmla="*/ 0 w 136"/>
                  <a:gd name="T25" fmla="*/ 0 h 130"/>
                  <a:gd name="T26" fmla="*/ 0 w 136"/>
                  <a:gd name="T27" fmla="*/ 0 h 130"/>
                  <a:gd name="T28" fmla="*/ 0 w 136"/>
                  <a:gd name="T29" fmla="*/ 0 h 130"/>
                  <a:gd name="T30" fmla="*/ 0 w 136"/>
                  <a:gd name="T31" fmla="*/ 0 h 130"/>
                  <a:gd name="T32" fmla="*/ 0 w 136"/>
                  <a:gd name="T33" fmla="*/ 0 h 130"/>
                  <a:gd name="T34" fmla="*/ 0 w 136"/>
                  <a:gd name="T35" fmla="*/ 0 h 130"/>
                  <a:gd name="T36" fmla="*/ 0 w 136"/>
                  <a:gd name="T37" fmla="*/ 0 h 130"/>
                  <a:gd name="T38" fmla="*/ 0 w 136"/>
                  <a:gd name="T39" fmla="*/ 0 h 130"/>
                  <a:gd name="T40" fmla="*/ 0 w 136"/>
                  <a:gd name="T41" fmla="*/ 0 h 130"/>
                  <a:gd name="T42" fmla="*/ 0 w 136"/>
                  <a:gd name="T43" fmla="*/ 0 h 130"/>
                  <a:gd name="T44" fmla="*/ 0 w 136"/>
                  <a:gd name="T45" fmla="*/ 0 h 130"/>
                  <a:gd name="T46" fmla="*/ 0 w 136"/>
                  <a:gd name="T47" fmla="*/ 0 h 130"/>
                  <a:gd name="T48" fmla="*/ 0 w 136"/>
                  <a:gd name="T49" fmla="*/ 0 h 130"/>
                  <a:gd name="T50" fmla="*/ 0 w 136"/>
                  <a:gd name="T51" fmla="*/ 0 h 130"/>
                  <a:gd name="T52" fmla="*/ 0 w 136"/>
                  <a:gd name="T53" fmla="*/ 0 h 130"/>
                  <a:gd name="T54" fmla="*/ 0 w 136"/>
                  <a:gd name="T55" fmla="*/ 0 h 130"/>
                  <a:gd name="T56" fmla="*/ 0 w 136"/>
                  <a:gd name="T57" fmla="*/ 0 h 130"/>
                  <a:gd name="T58" fmla="*/ 0 w 136"/>
                  <a:gd name="T59" fmla="*/ 0 h 130"/>
                  <a:gd name="T60" fmla="*/ 0 w 136"/>
                  <a:gd name="T61" fmla="*/ 0 h 130"/>
                  <a:gd name="T62" fmla="*/ 0 w 136"/>
                  <a:gd name="T63" fmla="*/ 0 h 130"/>
                  <a:gd name="T64" fmla="*/ 0 w 136"/>
                  <a:gd name="T65" fmla="*/ 0 h 130"/>
                  <a:gd name="T66" fmla="*/ 0 w 136"/>
                  <a:gd name="T67" fmla="*/ 0 h 130"/>
                  <a:gd name="T68" fmla="*/ 0 w 136"/>
                  <a:gd name="T69" fmla="*/ 0 h 130"/>
                  <a:gd name="T70" fmla="*/ 0 w 136"/>
                  <a:gd name="T71" fmla="*/ 0 h 130"/>
                  <a:gd name="T72" fmla="*/ 0 w 136"/>
                  <a:gd name="T73" fmla="*/ 0 h 130"/>
                  <a:gd name="T74" fmla="*/ 0 w 136"/>
                  <a:gd name="T75" fmla="*/ 0 h 130"/>
                  <a:gd name="T76" fmla="*/ 0 w 136"/>
                  <a:gd name="T77" fmla="*/ 0 h 130"/>
                  <a:gd name="T78" fmla="*/ 0 w 136"/>
                  <a:gd name="T79" fmla="*/ 0 h 13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6"/>
                  <a:gd name="T121" fmla="*/ 0 h 130"/>
                  <a:gd name="T122" fmla="*/ 136 w 136"/>
                  <a:gd name="T123" fmla="*/ 130 h 13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6" h="130">
                    <a:moveTo>
                      <a:pt x="136" y="101"/>
                    </a:moveTo>
                    <a:lnTo>
                      <a:pt x="135" y="94"/>
                    </a:lnTo>
                    <a:lnTo>
                      <a:pt x="135" y="86"/>
                    </a:lnTo>
                    <a:lnTo>
                      <a:pt x="131" y="80"/>
                    </a:lnTo>
                    <a:lnTo>
                      <a:pt x="131" y="73"/>
                    </a:lnTo>
                    <a:lnTo>
                      <a:pt x="123" y="61"/>
                    </a:lnTo>
                    <a:lnTo>
                      <a:pt x="117" y="50"/>
                    </a:lnTo>
                    <a:lnTo>
                      <a:pt x="106" y="38"/>
                    </a:lnTo>
                    <a:lnTo>
                      <a:pt x="97" y="29"/>
                    </a:lnTo>
                    <a:lnTo>
                      <a:pt x="85" y="18"/>
                    </a:lnTo>
                    <a:lnTo>
                      <a:pt x="74" y="10"/>
                    </a:lnTo>
                    <a:lnTo>
                      <a:pt x="59" y="2"/>
                    </a:lnTo>
                    <a:lnTo>
                      <a:pt x="47" y="0"/>
                    </a:lnTo>
                    <a:lnTo>
                      <a:pt x="34" y="0"/>
                    </a:lnTo>
                    <a:lnTo>
                      <a:pt x="22" y="4"/>
                    </a:lnTo>
                    <a:lnTo>
                      <a:pt x="13" y="10"/>
                    </a:lnTo>
                    <a:lnTo>
                      <a:pt x="5" y="19"/>
                    </a:lnTo>
                    <a:lnTo>
                      <a:pt x="0" y="29"/>
                    </a:lnTo>
                    <a:lnTo>
                      <a:pt x="0" y="44"/>
                    </a:lnTo>
                    <a:lnTo>
                      <a:pt x="2" y="56"/>
                    </a:lnTo>
                    <a:lnTo>
                      <a:pt x="7" y="69"/>
                    </a:lnTo>
                    <a:lnTo>
                      <a:pt x="11" y="76"/>
                    </a:lnTo>
                    <a:lnTo>
                      <a:pt x="15" y="84"/>
                    </a:lnTo>
                    <a:lnTo>
                      <a:pt x="19" y="90"/>
                    </a:lnTo>
                    <a:lnTo>
                      <a:pt x="26" y="97"/>
                    </a:lnTo>
                    <a:lnTo>
                      <a:pt x="38" y="107"/>
                    </a:lnTo>
                    <a:lnTo>
                      <a:pt x="51" y="116"/>
                    </a:lnTo>
                    <a:lnTo>
                      <a:pt x="57" y="122"/>
                    </a:lnTo>
                    <a:lnTo>
                      <a:pt x="64" y="126"/>
                    </a:lnTo>
                    <a:lnTo>
                      <a:pt x="70" y="128"/>
                    </a:lnTo>
                    <a:lnTo>
                      <a:pt x="78" y="130"/>
                    </a:lnTo>
                    <a:lnTo>
                      <a:pt x="89" y="130"/>
                    </a:lnTo>
                    <a:lnTo>
                      <a:pt x="100" y="128"/>
                    </a:lnTo>
                    <a:lnTo>
                      <a:pt x="112" y="122"/>
                    </a:lnTo>
                    <a:lnTo>
                      <a:pt x="119" y="116"/>
                    </a:lnTo>
                    <a:lnTo>
                      <a:pt x="127" y="111"/>
                    </a:lnTo>
                    <a:lnTo>
                      <a:pt x="131" y="105"/>
                    </a:lnTo>
                    <a:lnTo>
                      <a:pt x="135" y="101"/>
                    </a:lnTo>
                    <a:lnTo>
                      <a:pt x="136" y="101"/>
                    </a:lnTo>
                    <a:close/>
                  </a:path>
                </a:pathLst>
              </a:custGeom>
              <a:solidFill>
                <a:srgbClr val="D9E0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91" name="Freeform 79"/>
              <p:cNvSpPr>
                <a:spLocks/>
              </p:cNvSpPr>
              <p:nvPr/>
            </p:nvSpPr>
            <p:spPr bwMode="auto">
              <a:xfrm>
                <a:off x="3615" y="1508"/>
                <a:ext cx="22" cy="30"/>
              </a:xfrm>
              <a:custGeom>
                <a:avLst/>
                <a:gdLst>
                  <a:gd name="T0" fmla="*/ 0 w 109"/>
                  <a:gd name="T1" fmla="*/ 0 h 107"/>
                  <a:gd name="T2" fmla="*/ 0 w 109"/>
                  <a:gd name="T3" fmla="*/ 0 h 107"/>
                  <a:gd name="T4" fmla="*/ 0 w 109"/>
                  <a:gd name="T5" fmla="*/ 0 h 107"/>
                  <a:gd name="T6" fmla="*/ 0 w 109"/>
                  <a:gd name="T7" fmla="*/ 0 h 107"/>
                  <a:gd name="T8" fmla="*/ 0 w 109"/>
                  <a:gd name="T9" fmla="*/ 0 h 107"/>
                  <a:gd name="T10" fmla="*/ 0 w 109"/>
                  <a:gd name="T11" fmla="*/ 0 h 107"/>
                  <a:gd name="T12" fmla="*/ 0 w 109"/>
                  <a:gd name="T13" fmla="*/ 0 h 107"/>
                  <a:gd name="T14" fmla="*/ 0 w 109"/>
                  <a:gd name="T15" fmla="*/ 0 h 107"/>
                  <a:gd name="T16" fmla="*/ 0 w 109"/>
                  <a:gd name="T17" fmla="*/ 0 h 107"/>
                  <a:gd name="T18" fmla="*/ 0 w 109"/>
                  <a:gd name="T19" fmla="*/ 0 h 107"/>
                  <a:gd name="T20" fmla="*/ 0 w 109"/>
                  <a:gd name="T21" fmla="*/ 0 h 107"/>
                  <a:gd name="T22" fmla="*/ 0 w 109"/>
                  <a:gd name="T23" fmla="*/ 0 h 107"/>
                  <a:gd name="T24" fmla="*/ 0 w 109"/>
                  <a:gd name="T25" fmla="*/ 0 h 107"/>
                  <a:gd name="T26" fmla="*/ 0 w 109"/>
                  <a:gd name="T27" fmla="*/ 0 h 107"/>
                  <a:gd name="T28" fmla="*/ 0 w 109"/>
                  <a:gd name="T29" fmla="*/ 0 h 107"/>
                  <a:gd name="T30" fmla="*/ 0 w 109"/>
                  <a:gd name="T31" fmla="*/ 0 h 107"/>
                  <a:gd name="T32" fmla="*/ 0 w 109"/>
                  <a:gd name="T33" fmla="*/ 0 h 107"/>
                  <a:gd name="T34" fmla="*/ 0 w 109"/>
                  <a:gd name="T35" fmla="*/ 0 h 107"/>
                  <a:gd name="T36" fmla="*/ 0 w 109"/>
                  <a:gd name="T37" fmla="*/ 0 h 107"/>
                  <a:gd name="T38" fmla="*/ 0 w 109"/>
                  <a:gd name="T39" fmla="*/ 0 h 107"/>
                  <a:gd name="T40" fmla="*/ 0 w 109"/>
                  <a:gd name="T41" fmla="*/ 0 h 107"/>
                  <a:gd name="T42" fmla="*/ 0 w 109"/>
                  <a:gd name="T43" fmla="*/ 0 h 107"/>
                  <a:gd name="T44" fmla="*/ 0 w 109"/>
                  <a:gd name="T45" fmla="*/ 0 h 107"/>
                  <a:gd name="T46" fmla="*/ 0 w 109"/>
                  <a:gd name="T47" fmla="*/ 0 h 107"/>
                  <a:gd name="T48" fmla="*/ 0 w 109"/>
                  <a:gd name="T49" fmla="*/ 0 h 107"/>
                  <a:gd name="T50" fmla="*/ 0 w 109"/>
                  <a:gd name="T51" fmla="*/ 0 h 107"/>
                  <a:gd name="T52" fmla="*/ 0 w 109"/>
                  <a:gd name="T53" fmla="*/ 0 h 107"/>
                  <a:gd name="T54" fmla="*/ 0 w 109"/>
                  <a:gd name="T55" fmla="*/ 0 h 107"/>
                  <a:gd name="T56" fmla="*/ 0 w 109"/>
                  <a:gd name="T57" fmla="*/ 0 h 107"/>
                  <a:gd name="T58" fmla="*/ 0 w 109"/>
                  <a:gd name="T59" fmla="*/ 0 h 107"/>
                  <a:gd name="T60" fmla="*/ 0 w 109"/>
                  <a:gd name="T61" fmla="*/ 0 h 107"/>
                  <a:gd name="T62" fmla="*/ 0 w 109"/>
                  <a:gd name="T63" fmla="*/ 0 h 107"/>
                  <a:gd name="T64" fmla="*/ 0 w 109"/>
                  <a:gd name="T65" fmla="*/ 0 h 107"/>
                  <a:gd name="T66" fmla="*/ 0 w 109"/>
                  <a:gd name="T67" fmla="*/ 0 h 107"/>
                  <a:gd name="T68" fmla="*/ 0 w 109"/>
                  <a:gd name="T69" fmla="*/ 0 h 107"/>
                  <a:gd name="T70" fmla="*/ 0 w 109"/>
                  <a:gd name="T71" fmla="*/ 0 h 10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9"/>
                  <a:gd name="T109" fmla="*/ 0 h 107"/>
                  <a:gd name="T110" fmla="*/ 109 w 109"/>
                  <a:gd name="T111" fmla="*/ 107 h 10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9" h="107">
                    <a:moveTo>
                      <a:pt x="86" y="25"/>
                    </a:moveTo>
                    <a:lnTo>
                      <a:pt x="84" y="21"/>
                    </a:lnTo>
                    <a:lnTo>
                      <a:pt x="76" y="19"/>
                    </a:lnTo>
                    <a:lnTo>
                      <a:pt x="69" y="15"/>
                    </a:lnTo>
                    <a:lnTo>
                      <a:pt x="57" y="12"/>
                    </a:lnTo>
                    <a:lnTo>
                      <a:pt x="46" y="6"/>
                    </a:lnTo>
                    <a:lnTo>
                      <a:pt x="35" y="2"/>
                    </a:lnTo>
                    <a:lnTo>
                      <a:pt x="23" y="0"/>
                    </a:lnTo>
                    <a:lnTo>
                      <a:pt x="16" y="2"/>
                    </a:lnTo>
                    <a:lnTo>
                      <a:pt x="6" y="6"/>
                    </a:lnTo>
                    <a:lnTo>
                      <a:pt x="2" y="13"/>
                    </a:lnTo>
                    <a:lnTo>
                      <a:pt x="0" y="25"/>
                    </a:lnTo>
                    <a:lnTo>
                      <a:pt x="0" y="38"/>
                    </a:lnTo>
                    <a:lnTo>
                      <a:pt x="0" y="46"/>
                    </a:lnTo>
                    <a:lnTo>
                      <a:pt x="4" y="53"/>
                    </a:lnTo>
                    <a:lnTo>
                      <a:pt x="4" y="59"/>
                    </a:lnTo>
                    <a:lnTo>
                      <a:pt x="8" y="67"/>
                    </a:lnTo>
                    <a:lnTo>
                      <a:pt x="16" y="80"/>
                    </a:lnTo>
                    <a:lnTo>
                      <a:pt x="25" y="93"/>
                    </a:lnTo>
                    <a:lnTo>
                      <a:pt x="37" y="99"/>
                    </a:lnTo>
                    <a:lnTo>
                      <a:pt x="50" y="105"/>
                    </a:lnTo>
                    <a:lnTo>
                      <a:pt x="61" y="107"/>
                    </a:lnTo>
                    <a:lnTo>
                      <a:pt x="73" y="107"/>
                    </a:lnTo>
                    <a:lnTo>
                      <a:pt x="84" y="105"/>
                    </a:lnTo>
                    <a:lnTo>
                      <a:pt x="94" y="103"/>
                    </a:lnTo>
                    <a:lnTo>
                      <a:pt x="101" y="97"/>
                    </a:lnTo>
                    <a:lnTo>
                      <a:pt x="107" y="93"/>
                    </a:lnTo>
                    <a:lnTo>
                      <a:pt x="109" y="84"/>
                    </a:lnTo>
                    <a:lnTo>
                      <a:pt x="107" y="74"/>
                    </a:lnTo>
                    <a:lnTo>
                      <a:pt x="103" y="61"/>
                    </a:lnTo>
                    <a:lnTo>
                      <a:pt x="101" y="51"/>
                    </a:lnTo>
                    <a:lnTo>
                      <a:pt x="94" y="40"/>
                    </a:lnTo>
                    <a:lnTo>
                      <a:pt x="90" y="32"/>
                    </a:lnTo>
                    <a:lnTo>
                      <a:pt x="86" y="25"/>
                    </a:lnTo>
                    <a:close/>
                  </a:path>
                </a:pathLst>
              </a:custGeom>
              <a:solidFill>
                <a:srgbClr val="D9E0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92" name="Freeform 80"/>
              <p:cNvSpPr>
                <a:spLocks/>
              </p:cNvSpPr>
              <p:nvPr/>
            </p:nvSpPr>
            <p:spPr bwMode="auto">
              <a:xfrm>
                <a:off x="3603" y="1540"/>
                <a:ext cx="19" cy="23"/>
              </a:xfrm>
              <a:custGeom>
                <a:avLst/>
                <a:gdLst>
                  <a:gd name="T0" fmla="*/ 0 w 70"/>
                  <a:gd name="T1" fmla="*/ 0 h 87"/>
                  <a:gd name="T2" fmla="*/ 0 w 70"/>
                  <a:gd name="T3" fmla="*/ 0 h 87"/>
                  <a:gd name="T4" fmla="*/ 0 w 70"/>
                  <a:gd name="T5" fmla="*/ 0 h 87"/>
                  <a:gd name="T6" fmla="*/ 0 w 70"/>
                  <a:gd name="T7" fmla="*/ 0 h 87"/>
                  <a:gd name="T8" fmla="*/ 0 w 70"/>
                  <a:gd name="T9" fmla="*/ 0 h 87"/>
                  <a:gd name="T10" fmla="*/ 0 w 70"/>
                  <a:gd name="T11" fmla="*/ 0 h 87"/>
                  <a:gd name="T12" fmla="*/ 0 w 70"/>
                  <a:gd name="T13" fmla="*/ 0 h 87"/>
                  <a:gd name="T14" fmla="*/ 0 w 70"/>
                  <a:gd name="T15" fmla="*/ 0 h 87"/>
                  <a:gd name="T16" fmla="*/ 0 w 70"/>
                  <a:gd name="T17" fmla="*/ 0 h 87"/>
                  <a:gd name="T18" fmla="*/ 0 w 70"/>
                  <a:gd name="T19" fmla="*/ 0 h 87"/>
                  <a:gd name="T20" fmla="*/ 0 w 70"/>
                  <a:gd name="T21" fmla="*/ 0 h 87"/>
                  <a:gd name="T22" fmla="*/ 0 w 70"/>
                  <a:gd name="T23" fmla="*/ 0 h 87"/>
                  <a:gd name="T24" fmla="*/ 0 w 70"/>
                  <a:gd name="T25" fmla="*/ 0 h 87"/>
                  <a:gd name="T26" fmla="*/ 0 w 70"/>
                  <a:gd name="T27" fmla="*/ 0 h 87"/>
                  <a:gd name="T28" fmla="*/ 0 w 70"/>
                  <a:gd name="T29" fmla="*/ 0 h 87"/>
                  <a:gd name="T30" fmla="*/ 0 w 70"/>
                  <a:gd name="T31" fmla="*/ 0 h 87"/>
                  <a:gd name="T32" fmla="*/ 0 w 70"/>
                  <a:gd name="T33" fmla="*/ 0 h 87"/>
                  <a:gd name="T34" fmla="*/ 0 w 70"/>
                  <a:gd name="T35" fmla="*/ 0 h 87"/>
                  <a:gd name="T36" fmla="*/ 0 w 70"/>
                  <a:gd name="T37" fmla="*/ 0 h 87"/>
                  <a:gd name="T38" fmla="*/ 0 w 70"/>
                  <a:gd name="T39" fmla="*/ 0 h 87"/>
                  <a:gd name="T40" fmla="*/ 0 w 70"/>
                  <a:gd name="T41" fmla="*/ 0 h 87"/>
                  <a:gd name="T42" fmla="*/ 0 w 70"/>
                  <a:gd name="T43" fmla="*/ 0 h 87"/>
                  <a:gd name="T44" fmla="*/ 0 w 70"/>
                  <a:gd name="T45" fmla="*/ 0 h 87"/>
                  <a:gd name="T46" fmla="*/ 0 w 70"/>
                  <a:gd name="T47" fmla="*/ 0 h 87"/>
                  <a:gd name="T48" fmla="*/ 0 w 70"/>
                  <a:gd name="T49" fmla="*/ 0 h 87"/>
                  <a:gd name="T50" fmla="*/ 0 w 70"/>
                  <a:gd name="T51" fmla="*/ 0 h 87"/>
                  <a:gd name="T52" fmla="*/ 0 w 70"/>
                  <a:gd name="T53" fmla="*/ 0 h 87"/>
                  <a:gd name="T54" fmla="*/ 0 w 70"/>
                  <a:gd name="T55" fmla="*/ 0 h 8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0"/>
                  <a:gd name="T85" fmla="*/ 0 h 87"/>
                  <a:gd name="T86" fmla="*/ 70 w 70"/>
                  <a:gd name="T87" fmla="*/ 87 h 8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0" h="87">
                    <a:moveTo>
                      <a:pt x="9" y="0"/>
                    </a:moveTo>
                    <a:lnTo>
                      <a:pt x="7" y="2"/>
                    </a:lnTo>
                    <a:lnTo>
                      <a:pt x="4" y="13"/>
                    </a:lnTo>
                    <a:lnTo>
                      <a:pt x="2" y="19"/>
                    </a:lnTo>
                    <a:lnTo>
                      <a:pt x="0" y="26"/>
                    </a:lnTo>
                    <a:lnTo>
                      <a:pt x="0" y="32"/>
                    </a:lnTo>
                    <a:lnTo>
                      <a:pt x="2" y="41"/>
                    </a:lnTo>
                    <a:lnTo>
                      <a:pt x="2" y="47"/>
                    </a:lnTo>
                    <a:lnTo>
                      <a:pt x="5" y="55"/>
                    </a:lnTo>
                    <a:lnTo>
                      <a:pt x="9" y="62"/>
                    </a:lnTo>
                    <a:lnTo>
                      <a:pt x="13" y="70"/>
                    </a:lnTo>
                    <a:lnTo>
                      <a:pt x="26" y="81"/>
                    </a:lnTo>
                    <a:lnTo>
                      <a:pt x="38" y="87"/>
                    </a:lnTo>
                    <a:lnTo>
                      <a:pt x="49" y="83"/>
                    </a:lnTo>
                    <a:lnTo>
                      <a:pt x="59" y="78"/>
                    </a:lnTo>
                    <a:lnTo>
                      <a:pt x="66" y="64"/>
                    </a:lnTo>
                    <a:lnTo>
                      <a:pt x="70" y="53"/>
                    </a:lnTo>
                    <a:lnTo>
                      <a:pt x="70" y="40"/>
                    </a:lnTo>
                    <a:lnTo>
                      <a:pt x="68" y="28"/>
                    </a:lnTo>
                    <a:lnTo>
                      <a:pt x="62" y="19"/>
                    </a:lnTo>
                    <a:lnTo>
                      <a:pt x="53" y="15"/>
                    </a:lnTo>
                    <a:lnTo>
                      <a:pt x="45" y="13"/>
                    </a:lnTo>
                    <a:lnTo>
                      <a:pt x="38" y="9"/>
                    </a:lnTo>
                    <a:lnTo>
                      <a:pt x="32" y="7"/>
                    </a:lnTo>
                    <a:lnTo>
                      <a:pt x="26" y="3"/>
                    </a:lnTo>
                    <a:lnTo>
                      <a:pt x="13" y="0"/>
                    </a:lnTo>
                    <a:lnTo>
                      <a:pt x="9" y="0"/>
                    </a:lnTo>
                    <a:close/>
                  </a:path>
                </a:pathLst>
              </a:custGeom>
              <a:solidFill>
                <a:srgbClr val="D9E0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93" name="Freeform 81"/>
              <p:cNvSpPr>
                <a:spLocks/>
              </p:cNvSpPr>
              <p:nvPr/>
            </p:nvSpPr>
            <p:spPr bwMode="auto">
              <a:xfrm>
                <a:off x="3091" y="1554"/>
                <a:ext cx="38" cy="27"/>
              </a:xfrm>
              <a:custGeom>
                <a:avLst/>
                <a:gdLst>
                  <a:gd name="T0" fmla="*/ 0 w 141"/>
                  <a:gd name="T1" fmla="*/ 0 h 104"/>
                  <a:gd name="T2" fmla="*/ 0 w 141"/>
                  <a:gd name="T3" fmla="*/ 0 h 104"/>
                  <a:gd name="T4" fmla="*/ 0 w 141"/>
                  <a:gd name="T5" fmla="*/ 0 h 104"/>
                  <a:gd name="T6" fmla="*/ 0 w 141"/>
                  <a:gd name="T7" fmla="*/ 0 h 104"/>
                  <a:gd name="T8" fmla="*/ 0 w 141"/>
                  <a:gd name="T9" fmla="*/ 0 h 104"/>
                  <a:gd name="T10" fmla="*/ 0 w 141"/>
                  <a:gd name="T11" fmla="*/ 0 h 104"/>
                  <a:gd name="T12" fmla="*/ 0 w 141"/>
                  <a:gd name="T13" fmla="*/ 0 h 104"/>
                  <a:gd name="T14" fmla="*/ 0 w 141"/>
                  <a:gd name="T15" fmla="*/ 0 h 104"/>
                  <a:gd name="T16" fmla="*/ 0 w 141"/>
                  <a:gd name="T17" fmla="*/ 0 h 104"/>
                  <a:gd name="T18" fmla="*/ 0 w 141"/>
                  <a:gd name="T19" fmla="*/ 0 h 104"/>
                  <a:gd name="T20" fmla="*/ 0 w 141"/>
                  <a:gd name="T21" fmla="*/ 0 h 104"/>
                  <a:gd name="T22" fmla="*/ 0 w 141"/>
                  <a:gd name="T23" fmla="*/ 0 h 104"/>
                  <a:gd name="T24" fmla="*/ 0 w 141"/>
                  <a:gd name="T25" fmla="*/ 0 h 104"/>
                  <a:gd name="T26" fmla="*/ 0 w 141"/>
                  <a:gd name="T27" fmla="*/ 0 h 104"/>
                  <a:gd name="T28" fmla="*/ 0 w 141"/>
                  <a:gd name="T29" fmla="*/ 0 h 104"/>
                  <a:gd name="T30" fmla="*/ 0 w 141"/>
                  <a:gd name="T31" fmla="*/ 0 h 104"/>
                  <a:gd name="T32" fmla="*/ 0 w 141"/>
                  <a:gd name="T33" fmla="*/ 0 h 104"/>
                  <a:gd name="T34" fmla="*/ 0 w 141"/>
                  <a:gd name="T35" fmla="*/ 0 h 104"/>
                  <a:gd name="T36" fmla="*/ 0 w 141"/>
                  <a:gd name="T37" fmla="*/ 0 h 104"/>
                  <a:gd name="T38" fmla="*/ 0 w 141"/>
                  <a:gd name="T39" fmla="*/ 0 h 104"/>
                  <a:gd name="T40" fmla="*/ 0 w 141"/>
                  <a:gd name="T41" fmla="*/ 0 h 104"/>
                  <a:gd name="T42" fmla="*/ 0 w 141"/>
                  <a:gd name="T43" fmla="*/ 0 h 104"/>
                  <a:gd name="T44" fmla="*/ 0 w 141"/>
                  <a:gd name="T45" fmla="*/ 0 h 104"/>
                  <a:gd name="T46" fmla="*/ 0 w 141"/>
                  <a:gd name="T47" fmla="*/ 0 h 104"/>
                  <a:gd name="T48" fmla="*/ 0 w 141"/>
                  <a:gd name="T49" fmla="*/ 0 h 104"/>
                  <a:gd name="T50" fmla="*/ 0 w 141"/>
                  <a:gd name="T51" fmla="*/ 0 h 104"/>
                  <a:gd name="T52" fmla="*/ 0 w 141"/>
                  <a:gd name="T53" fmla="*/ 0 h 104"/>
                  <a:gd name="T54" fmla="*/ 0 w 141"/>
                  <a:gd name="T55" fmla="*/ 0 h 104"/>
                  <a:gd name="T56" fmla="*/ 0 w 141"/>
                  <a:gd name="T57" fmla="*/ 0 h 104"/>
                  <a:gd name="T58" fmla="*/ 0 w 141"/>
                  <a:gd name="T59" fmla="*/ 0 h 104"/>
                  <a:gd name="T60" fmla="*/ 0 w 141"/>
                  <a:gd name="T61" fmla="*/ 0 h 104"/>
                  <a:gd name="T62" fmla="*/ 0 w 141"/>
                  <a:gd name="T63" fmla="*/ 0 h 104"/>
                  <a:gd name="T64" fmla="*/ 0 w 141"/>
                  <a:gd name="T65" fmla="*/ 0 h 104"/>
                  <a:gd name="T66" fmla="*/ 0 w 141"/>
                  <a:gd name="T67" fmla="*/ 0 h 104"/>
                  <a:gd name="T68" fmla="*/ 0 w 141"/>
                  <a:gd name="T69" fmla="*/ 0 h 104"/>
                  <a:gd name="T70" fmla="*/ 0 w 141"/>
                  <a:gd name="T71" fmla="*/ 0 h 104"/>
                  <a:gd name="T72" fmla="*/ 0 w 141"/>
                  <a:gd name="T73" fmla="*/ 0 h 104"/>
                  <a:gd name="T74" fmla="*/ 0 w 141"/>
                  <a:gd name="T75" fmla="*/ 0 h 104"/>
                  <a:gd name="T76" fmla="*/ 0 w 141"/>
                  <a:gd name="T77" fmla="*/ 0 h 104"/>
                  <a:gd name="T78" fmla="*/ 0 w 141"/>
                  <a:gd name="T79" fmla="*/ 0 h 104"/>
                  <a:gd name="T80" fmla="*/ 0 w 141"/>
                  <a:gd name="T81" fmla="*/ 0 h 104"/>
                  <a:gd name="T82" fmla="*/ 0 w 141"/>
                  <a:gd name="T83" fmla="*/ 0 h 10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1"/>
                  <a:gd name="T127" fmla="*/ 0 h 104"/>
                  <a:gd name="T128" fmla="*/ 141 w 141"/>
                  <a:gd name="T129" fmla="*/ 104 h 10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1" h="104">
                    <a:moveTo>
                      <a:pt x="86" y="0"/>
                    </a:moveTo>
                    <a:lnTo>
                      <a:pt x="82" y="0"/>
                    </a:lnTo>
                    <a:lnTo>
                      <a:pt x="76" y="2"/>
                    </a:lnTo>
                    <a:lnTo>
                      <a:pt x="65" y="4"/>
                    </a:lnTo>
                    <a:lnTo>
                      <a:pt x="53" y="9"/>
                    </a:lnTo>
                    <a:lnTo>
                      <a:pt x="46" y="11"/>
                    </a:lnTo>
                    <a:lnTo>
                      <a:pt x="40" y="13"/>
                    </a:lnTo>
                    <a:lnTo>
                      <a:pt x="32" y="17"/>
                    </a:lnTo>
                    <a:lnTo>
                      <a:pt x="27" y="21"/>
                    </a:lnTo>
                    <a:lnTo>
                      <a:pt x="15" y="28"/>
                    </a:lnTo>
                    <a:lnTo>
                      <a:pt x="8" y="38"/>
                    </a:lnTo>
                    <a:lnTo>
                      <a:pt x="2" y="45"/>
                    </a:lnTo>
                    <a:lnTo>
                      <a:pt x="0" y="57"/>
                    </a:lnTo>
                    <a:lnTo>
                      <a:pt x="2" y="68"/>
                    </a:lnTo>
                    <a:lnTo>
                      <a:pt x="6" y="78"/>
                    </a:lnTo>
                    <a:lnTo>
                      <a:pt x="13" y="85"/>
                    </a:lnTo>
                    <a:lnTo>
                      <a:pt x="23" y="95"/>
                    </a:lnTo>
                    <a:lnTo>
                      <a:pt x="27" y="97"/>
                    </a:lnTo>
                    <a:lnTo>
                      <a:pt x="34" y="101"/>
                    </a:lnTo>
                    <a:lnTo>
                      <a:pt x="42" y="101"/>
                    </a:lnTo>
                    <a:lnTo>
                      <a:pt x="50" y="104"/>
                    </a:lnTo>
                    <a:lnTo>
                      <a:pt x="55" y="103"/>
                    </a:lnTo>
                    <a:lnTo>
                      <a:pt x="63" y="103"/>
                    </a:lnTo>
                    <a:lnTo>
                      <a:pt x="70" y="101"/>
                    </a:lnTo>
                    <a:lnTo>
                      <a:pt x="78" y="101"/>
                    </a:lnTo>
                    <a:lnTo>
                      <a:pt x="86" y="97"/>
                    </a:lnTo>
                    <a:lnTo>
                      <a:pt x="93" y="95"/>
                    </a:lnTo>
                    <a:lnTo>
                      <a:pt x="101" y="91"/>
                    </a:lnTo>
                    <a:lnTo>
                      <a:pt x="108" y="89"/>
                    </a:lnTo>
                    <a:lnTo>
                      <a:pt x="120" y="80"/>
                    </a:lnTo>
                    <a:lnTo>
                      <a:pt x="131" y="70"/>
                    </a:lnTo>
                    <a:lnTo>
                      <a:pt x="137" y="61"/>
                    </a:lnTo>
                    <a:lnTo>
                      <a:pt x="141" y="51"/>
                    </a:lnTo>
                    <a:lnTo>
                      <a:pt x="139" y="40"/>
                    </a:lnTo>
                    <a:lnTo>
                      <a:pt x="131" y="32"/>
                    </a:lnTo>
                    <a:lnTo>
                      <a:pt x="122" y="25"/>
                    </a:lnTo>
                    <a:lnTo>
                      <a:pt x="114" y="15"/>
                    </a:lnTo>
                    <a:lnTo>
                      <a:pt x="103" y="7"/>
                    </a:lnTo>
                    <a:lnTo>
                      <a:pt x="93" y="4"/>
                    </a:lnTo>
                    <a:lnTo>
                      <a:pt x="88" y="0"/>
                    </a:lnTo>
                    <a:lnTo>
                      <a:pt x="86" y="0"/>
                    </a:lnTo>
                    <a:close/>
                  </a:path>
                </a:pathLst>
              </a:custGeom>
              <a:solidFill>
                <a:srgbClr val="D9E0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94" name="Freeform 82"/>
              <p:cNvSpPr>
                <a:spLocks/>
              </p:cNvSpPr>
              <p:nvPr/>
            </p:nvSpPr>
            <p:spPr bwMode="auto">
              <a:xfrm>
                <a:off x="3081" y="1589"/>
                <a:ext cx="30" cy="20"/>
              </a:xfrm>
              <a:custGeom>
                <a:avLst/>
                <a:gdLst>
                  <a:gd name="T0" fmla="*/ 0 w 114"/>
                  <a:gd name="T1" fmla="*/ 0 h 68"/>
                  <a:gd name="T2" fmla="*/ 0 w 114"/>
                  <a:gd name="T3" fmla="*/ 0 h 68"/>
                  <a:gd name="T4" fmla="*/ 0 w 114"/>
                  <a:gd name="T5" fmla="*/ 0 h 68"/>
                  <a:gd name="T6" fmla="*/ 0 w 114"/>
                  <a:gd name="T7" fmla="*/ 0 h 68"/>
                  <a:gd name="T8" fmla="*/ 0 w 114"/>
                  <a:gd name="T9" fmla="*/ 0 h 68"/>
                  <a:gd name="T10" fmla="*/ 0 w 114"/>
                  <a:gd name="T11" fmla="*/ 0 h 68"/>
                  <a:gd name="T12" fmla="*/ 0 w 114"/>
                  <a:gd name="T13" fmla="*/ 0 h 68"/>
                  <a:gd name="T14" fmla="*/ 0 w 114"/>
                  <a:gd name="T15" fmla="*/ 0 h 68"/>
                  <a:gd name="T16" fmla="*/ 0 w 114"/>
                  <a:gd name="T17" fmla="*/ 0 h 68"/>
                  <a:gd name="T18" fmla="*/ 0 w 114"/>
                  <a:gd name="T19" fmla="*/ 0 h 68"/>
                  <a:gd name="T20" fmla="*/ 0 w 114"/>
                  <a:gd name="T21" fmla="*/ 0 h 68"/>
                  <a:gd name="T22" fmla="*/ 0 w 114"/>
                  <a:gd name="T23" fmla="*/ 0 h 68"/>
                  <a:gd name="T24" fmla="*/ 0 w 114"/>
                  <a:gd name="T25" fmla="*/ 0 h 68"/>
                  <a:gd name="T26" fmla="*/ 0 w 114"/>
                  <a:gd name="T27" fmla="*/ 0 h 68"/>
                  <a:gd name="T28" fmla="*/ 0 w 114"/>
                  <a:gd name="T29" fmla="*/ 0 h 68"/>
                  <a:gd name="T30" fmla="*/ 0 w 114"/>
                  <a:gd name="T31" fmla="*/ 0 h 68"/>
                  <a:gd name="T32" fmla="*/ 0 w 114"/>
                  <a:gd name="T33" fmla="*/ 0 h 68"/>
                  <a:gd name="T34" fmla="*/ 0 w 114"/>
                  <a:gd name="T35" fmla="*/ 0 h 68"/>
                  <a:gd name="T36" fmla="*/ 0 w 114"/>
                  <a:gd name="T37" fmla="*/ 0 h 68"/>
                  <a:gd name="T38" fmla="*/ 0 w 114"/>
                  <a:gd name="T39" fmla="*/ 0 h 68"/>
                  <a:gd name="T40" fmla="*/ 0 w 114"/>
                  <a:gd name="T41" fmla="*/ 0 h 68"/>
                  <a:gd name="T42" fmla="*/ 0 w 114"/>
                  <a:gd name="T43" fmla="*/ 0 h 68"/>
                  <a:gd name="T44" fmla="*/ 0 w 114"/>
                  <a:gd name="T45" fmla="*/ 0 h 68"/>
                  <a:gd name="T46" fmla="*/ 0 w 114"/>
                  <a:gd name="T47" fmla="*/ 0 h 68"/>
                  <a:gd name="T48" fmla="*/ 0 w 114"/>
                  <a:gd name="T49" fmla="*/ 0 h 68"/>
                  <a:gd name="T50" fmla="*/ 0 w 114"/>
                  <a:gd name="T51" fmla="*/ 0 h 68"/>
                  <a:gd name="T52" fmla="*/ 0 w 114"/>
                  <a:gd name="T53" fmla="*/ 0 h 68"/>
                  <a:gd name="T54" fmla="*/ 0 w 114"/>
                  <a:gd name="T55" fmla="*/ 0 h 68"/>
                  <a:gd name="T56" fmla="*/ 0 w 114"/>
                  <a:gd name="T57" fmla="*/ 0 h 68"/>
                  <a:gd name="T58" fmla="*/ 0 w 114"/>
                  <a:gd name="T59" fmla="*/ 0 h 68"/>
                  <a:gd name="T60" fmla="*/ 0 w 114"/>
                  <a:gd name="T61" fmla="*/ 0 h 68"/>
                  <a:gd name="T62" fmla="*/ 0 w 114"/>
                  <a:gd name="T63" fmla="*/ 0 h 6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14"/>
                  <a:gd name="T97" fmla="*/ 0 h 68"/>
                  <a:gd name="T98" fmla="*/ 114 w 114"/>
                  <a:gd name="T99" fmla="*/ 68 h 6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14" h="68">
                    <a:moveTo>
                      <a:pt x="86" y="5"/>
                    </a:moveTo>
                    <a:lnTo>
                      <a:pt x="84" y="4"/>
                    </a:lnTo>
                    <a:lnTo>
                      <a:pt x="78" y="4"/>
                    </a:lnTo>
                    <a:lnTo>
                      <a:pt x="69" y="2"/>
                    </a:lnTo>
                    <a:lnTo>
                      <a:pt x="57" y="2"/>
                    </a:lnTo>
                    <a:lnTo>
                      <a:pt x="46" y="0"/>
                    </a:lnTo>
                    <a:lnTo>
                      <a:pt x="33" y="2"/>
                    </a:lnTo>
                    <a:lnTo>
                      <a:pt x="21" y="5"/>
                    </a:lnTo>
                    <a:lnTo>
                      <a:pt x="14" y="11"/>
                    </a:lnTo>
                    <a:lnTo>
                      <a:pt x="6" y="17"/>
                    </a:lnTo>
                    <a:lnTo>
                      <a:pt x="2" y="24"/>
                    </a:lnTo>
                    <a:lnTo>
                      <a:pt x="0" y="30"/>
                    </a:lnTo>
                    <a:lnTo>
                      <a:pt x="2" y="38"/>
                    </a:lnTo>
                    <a:lnTo>
                      <a:pt x="4" y="43"/>
                    </a:lnTo>
                    <a:lnTo>
                      <a:pt x="10" y="49"/>
                    </a:lnTo>
                    <a:lnTo>
                      <a:pt x="17" y="55"/>
                    </a:lnTo>
                    <a:lnTo>
                      <a:pt x="29" y="61"/>
                    </a:lnTo>
                    <a:lnTo>
                      <a:pt x="38" y="64"/>
                    </a:lnTo>
                    <a:lnTo>
                      <a:pt x="52" y="66"/>
                    </a:lnTo>
                    <a:lnTo>
                      <a:pt x="63" y="66"/>
                    </a:lnTo>
                    <a:lnTo>
                      <a:pt x="78" y="68"/>
                    </a:lnTo>
                    <a:lnTo>
                      <a:pt x="88" y="66"/>
                    </a:lnTo>
                    <a:lnTo>
                      <a:pt x="99" y="64"/>
                    </a:lnTo>
                    <a:lnTo>
                      <a:pt x="107" y="59"/>
                    </a:lnTo>
                    <a:lnTo>
                      <a:pt x="114" y="53"/>
                    </a:lnTo>
                    <a:lnTo>
                      <a:pt x="114" y="43"/>
                    </a:lnTo>
                    <a:lnTo>
                      <a:pt x="110" y="34"/>
                    </a:lnTo>
                    <a:lnTo>
                      <a:pt x="107" y="26"/>
                    </a:lnTo>
                    <a:lnTo>
                      <a:pt x="103" y="21"/>
                    </a:lnTo>
                    <a:lnTo>
                      <a:pt x="90" y="9"/>
                    </a:lnTo>
                    <a:lnTo>
                      <a:pt x="86" y="5"/>
                    </a:lnTo>
                    <a:close/>
                  </a:path>
                </a:pathLst>
              </a:custGeom>
              <a:solidFill>
                <a:srgbClr val="D9E0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95" name="Freeform 83"/>
              <p:cNvSpPr>
                <a:spLocks/>
              </p:cNvSpPr>
              <p:nvPr/>
            </p:nvSpPr>
            <p:spPr bwMode="auto">
              <a:xfrm>
                <a:off x="3309" y="1484"/>
                <a:ext cx="17" cy="19"/>
              </a:xfrm>
              <a:custGeom>
                <a:avLst/>
                <a:gdLst>
                  <a:gd name="T0" fmla="*/ 0 w 92"/>
                  <a:gd name="T1" fmla="*/ 0 h 74"/>
                  <a:gd name="T2" fmla="*/ 0 w 92"/>
                  <a:gd name="T3" fmla="*/ 0 h 74"/>
                  <a:gd name="T4" fmla="*/ 0 w 92"/>
                  <a:gd name="T5" fmla="*/ 0 h 74"/>
                  <a:gd name="T6" fmla="*/ 0 w 92"/>
                  <a:gd name="T7" fmla="*/ 0 h 74"/>
                  <a:gd name="T8" fmla="*/ 0 w 92"/>
                  <a:gd name="T9" fmla="*/ 0 h 74"/>
                  <a:gd name="T10" fmla="*/ 0 w 92"/>
                  <a:gd name="T11" fmla="*/ 0 h 74"/>
                  <a:gd name="T12" fmla="*/ 0 w 92"/>
                  <a:gd name="T13" fmla="*/ 0 h 74"/>
                  <a:gd name="T14" fmla="*/ 0 w 92"/>
                  <a:gd name="T15" fmla="*/ 0 h 74"/>
                  <a:gd name="T16" fmla="*/ 0 w 92"/>
                  <a:gd name="T17" fmla="*/ 0 h 74"/>
                  <a:gd name="T18" fmla="*/ 0 w 92"/>
                  <a:gd name="T19" fmla="*/ 0 h 74"/>
                  <a:gd name="T20" fmla="*/ 0 w 92"/>
                  <a:gd name="T21" fmla="*/ 0 h 74"/>
                  <a:gd name="T22" fmla="*/ 0 w 92"/>
                  <a:gd name="T23" fmla="*/ 0 h 74"/>
                  <a:gd name="T24" fmla="*/ 0 w 92"/>
                  <a:gd name="T25" fmla="*/ 0 h 74"/>
                  <a:gd name="T26" fmla="*/ 0 w 92"/>
                  <a:gd name="T27" fmla="*/ 0 h 74"/>
                  <a:gd name="T28" fmla="*/ 0 w 92"/>
                  <a:gd name="T29" fmla="*/ 0 h 74"/>
                  <a:gd name="T30" fmla="*/ 0 w 92"/>
                  <a:gd name="T31" fmla="*/ 0 h 74"/>
                  <a:gd name="T32" fmla="*/ 0 w 92"/>
                  <a:gd name="T33" fmla="*/ 0 h 74"/>
                  <a:gd name="T34" fmla="*/ 0 w 92"/>
                  <a:gd name="T35" fmla="*/ 0 h 74"/>
                  <a:gd name="T36" fmla="*/ 0 w 92"/>
                  <a:gd name="T37" fmla="*/ 0 h 74"/>
                  <a:gd name="T38" fmla="*/ 0 w 92"/>
                  <a:gd name="T39" fmla="*/ 0 h 74"/>
                  <a:gd name="T40" fmla="*/ 0 w 92"/>
                  <a:gd name="T41" fmla="*/ 0 h 74"/>
                  <a:gd name="T42" fmla="*/ 0 w 92"/>
                  <a:gd name="T43" fmla="*/ 0 h 74"/>
                  <a:gd name="T44" fmla="*/ 0 w 92"/>
                  <a:gd name="T45" fmla="*/ 0 h 74"/>
                  <a:gd name="T46" fmla="*/ 0 w 92"/>
                  <a:gd name="T47" fmla="*/ 0 h 74"/>
                  <a:gd name="T48" fmla="*/ 0 w 92"/>
                  <a:gd name="T49" fmla="*/ 0 h 74"/>
                  <a:gd name="T50" fmla="*/ 0 w 92"/>
                  <a:gd name="T51" fmla="*/ 0 h 74"/>
                  <a:gd name="T52" fmla="*/ 0 w 92"/>
                  <a:gd name="T53" fmla="*/ 0 h 74"/>
                  <a:gd name="T54" fmla="*/ 0 w 92"/>
                  <a:gd name="T55" fmla="*/ 0 h 74"/>
                  <a:gd name="T56" fmla="*/ 0 w 92"/>
                  <a:gd name="T57" fmla="*/ 0 h 74"/>
                  <a:gd name="T58" fmla="*/ 0 w 92"/>
                  <a:gd name="T59" fmla="*/ 0 h 74"/>
                  <a:gd name="T60" fmla="*/ 0 w 92"/>
                  <a:gd name="T61" fmla="*/ 0 h 74"/>
                  <a:gd name="T62" fmla="*/ 0 w 92"/>
                  <a:gd name="T63" fmla="*/ 0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2"/>
                  <a:gd name="T97" fmla="*/ 0 h 74"/>
                  <a:gd name="T98" fmla="*/ 92 w 92"/>
                  <a:gd name="T99" fmla="*/ 74 h 7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2" h="74">
                    <a:moveTo>
                      <a:pt x="73" y="0"/>
                    </a:moveTo>
                    <a:lnTo>
                      <a:pt x="71" y="0"/>
                    </a:lnTo>
                    <a:lnTo>
                      <a:pt x="63" y="0"/>
                    </a:lnTo>
                    <a:lnTo>
                      <a:pt x="54" y="0"/>
                    </a:lnTo>
                    <a:lnTo>
                      <a:pt x="44" y="2"/>
                    </a:lnTo>
                    <a:lnTo>
                      <a:pt x="31" y="4"/>
                    </a:lnTo>
                    <a:lnTo>
                      <a:pt x="21" y="8"/>
                    </a:lnTo>
                    <a:lnTo>
                      <a:pt x="12" y="11"/>
                    </a:lnTo>
                    <a:lnTo>
                      <a:pt x="6" y="19"/>
                    </a:lnTo>
                    <a:lnTo>
                      <a:pt x="0" y="25"/>
                    </a:lnTo>
                    <a:lnTo>
                      <a:pt x="0" y="32"/>
                    </a:lnTo>
                    <a:lnTo>
                      <a:pt x="2" y="40"/>
                    </a:lnTo>
                    <a:lnTo>
                      <a:pt x="8" y="49"/>
                    </a:lnTo>
                    <a:lnTo>
                      <a:pt x="12" y="55"/>
                    </a:lnTo>
                    <a:lnTo>
                      <a:pt x="19" y="63"/>
                    </a:lnTo>
                    <a:lnTo>
                      <a:pt x="27" y="68"/>
                    </a:lnTo>
                    <a:lnTo>
                      <a:pt x="38" y="74"/>
                    </a:lnTo>
                    <a:lnTo>
                      <a:pt x="46" y="74"/>
                    </a:lnTo>
                    <a:lnTo>
                      <a:pt x="55" y="74"/>
                    </a:lnTo>
                    <a:lnTo>
                      <a:pt x="63" y="74"/>
                    </a:lnTo>
                    <a:lnTo>
                      <a:pt x="73" y="70"/>
                    </a:lnTo>
                    <a:lnTo>
                      <a:pt x="78" y="65"/>
                    </a:lnTo>
                    <a:lnTo>
                      <a:pt x="84" y="61"/>
                    </a:lnTo>
                    <a:lnTo>
                      <a:pt x="88" y="53"/>
                    </a:lnTo>
                    <a:lnTo>
                      <a:pt x="92" y="47"/>
                    </a:lnTo>
                    <a:lnTo>
                      <a:pt x="90" y="38"/>
                    </a:lnTo>
                    <a:lnTo>
                      <a:pt x="88" y="30"/>
                    </a:lnTo>
                    <a:lnTo>
                      <a:pt x="84" y="23"/>
                    </a:lnTo>
                    <a:lnTo>
                      <a:pt x="82" y="15"/>
                    </a:lnTo>
                    <a:lnTo>
                      <a:pt x="76" y="4"/>
                    </a:lnTo>
                    <a:lnTo>
                      <a:pt x="73" y="0"/>
                    </a:lnTo>
                    <a:close/>
                  </a:path>
                </a:pathLst>
              </a:custGeom>
              <a:solidFill>
                <a:srgbClr val="D9E0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96" name="Freeform 84"/>
              <p:cNvSpPr>
                <a:spLocks/>
              </p:cNvSpPr>
              <p:nvPr/>
            </p:nvSpPr>
            <p:spPr bwMode="auto">
              <a:xfrm>
                <a:off x="3339" y="1470"/>
                <a:ext cx="38" cy="19"/>
              </a:xfrm>
              <a:custGeom>
                <a:avLst/>
                <a:gdLst>
                  <a:gd name="T0" fmla="*/ 0 w 134"/>
                  <a:gd name="T1" fmla="*/ 0 h 74"/>
                  <a:gd name="T2" fmla="*/ 0 w 134"/>
                  <a:gd name="T3" fmla="*/ 0 h 74"/>
                  <a:gd name="T4" fmla="*/ 0 w 134"/>
                  <a:gd name="T5" fmla="*/ 0 h 74"/>
                  <a:gd name="T6" fmla="*/ 0 w 134"/>
                  <a:gd name="T7" fmla="*/ 0 h 74"/>
                  <a:gd name="T8" fmla="*/ 0 w 134"/>
                  <a:gd name="T9" fmla="*/ 0 h 74"/>
                  <a:gd name="T10" fmla="*/ 0 w 134"/>
                  <a:gd name="T11" fmla="*/ 0 h 74"/>
                  <a:gd name="T12" fmla="*/ 0 w 134"/>
                  <a:gd name="T13" fmla="*/ 0 h 74"/>
                  <a:gd name="T14" fmla="*/ 0 w 134"/>
                  <a:gd name="T15" fmla="*/ 0 h 74"/>
                  <a:gd name="T16" fmla="*/ 0 w 134"/>
                  <a:gd name="T17" fmla="*/ 0 h 74"/>
                  <a:gd name="T18" fmla="*/ 0 w 134"/>
                  <a:gd name="T19" fmla="*/ 0 h 74"/>
                  <a:gd name="T20" fmla="*/ 0 w 134"/>
                  <a:gd name="T21" fmla="*/ 0 h 74"/>
                  <a:gd name="T22" fmla="*/ 0 w 134"/>
                  <a:gd name="T23" fmla="*/ 0 h 74"/>
                  <a:gd name="T24" fmla="*/ 0 w 134"/>
                  <a:gd name="T25" fmla="*/ 0 h 74"/>
                  <a:gd name="T26" fmla="*/ 0 w 134"/>
                  <a:gd name="T27" fmla="*/ 0 h 74"/>
                  <a:gd name="T28" fmla="*/ 0 w 134"/>
                  <a:gd name="T29" fmla="*/ 0 h 74"/>
                  <a:gd name="T30" fmla="*/ 0 w 134"/>
                  <a:gd name="T31" fmla="*/ 0 h 74"/>
                  <a:gd name="T32" fmla="*/ 0 w 134"/>
                  <a:gd name="T33" fmla="*/ 0 h 74"/>
                  <a:gd name="T34" fmla="*/ 0 w 134"/>
                  <a:gd name="T35" fmla="*/ 0 h 74"/>
                  <a:gd name="T36" fmla="*/ 0 w 134"/>
                  <a:gd name="T37" fmla="*/ 0 h 74"/>
                  <a:gd name="T38" fmla="*/ 0 w 134"/>
                  <a:gd name="T39" fmla="*/ 0 h 74"/>
                  <a:gd name="T40" fmla="*/ 0 w 134"/>
                  <a:gd name="T41" fmla="*/ 0 h 74"/>
                  <a:gd name="T42" fmla="*/ 0 w 134"/>
                  <a:gd name="T43" fmla="*/ 0 h 74"/>
                  <a:gd name="T44" fmla="*/ 0 w 134"/>
                  <a:gd name="T45" fmla="*/ 0 h 74"/>
                  <a:gd name="T46" fmla="*/ 0 w 134"/>
                  <a:gd name="T47" fmla="*/ 0 h 74"/>
                  <a:gd name="T48" fmla="*/ 0 w 134"/>
                  <a:gd name="T49" fmla="*/ 0 h 74"/>
                  <a:gd name="T50" fmla="*/ 0 w 134"/>
                  <a:gd name="T51" fmla="*/ 0 h 74"/>
                  <a:gd name="T52" fmla="*/ 0 w 134"/>
                  <a:gd name="T53" fmla="*/ 0 h 74"/>
                  <a:gd name="T54" fmla="*/ 0 w 134"/>
                  <a:gd name="T55" fmla="*/ 0 h 74"/>
                  <a:gd name="T56" fmla="*/ 0 w 134"/>
                  <a:gd name="T57" fmla="*/ 0 h 74"/>
                  <a:gd name="T58" fmla="*/ 0 w 134"/>
                  <a:gd name="T59" fmla="*/ 0 h 74"/>
                  <a:gd name="T60" fmla="*/ 0 w 134"/>
                  <a:gd name="T61" fmla="*/ 0 h 74"/>
                  <a:gd name="T62" fmla="*/ 0 w 134"/>
                  <a:gd name="T63" fmla="*/ 0 h 74"/>
                  <a:gd name="T64" fmla="*/ 0 w 134"/>
                  <a:gd name="T65" fmla="*/ 0 h 74"/>
                  <a:gd name="T66" fmla="*/ 0 w 134"/>
                  <a:gd name="T67" fmla="*/ 0 h 74"/>
                  <a:gd name="T68" fmla="*/ 0 w 134"/>
                  <a:gd name="T69" fmla="*/ 0 h 74"/>
                  <a:gd name="T70" fmla="*/ 0 w 134"/>
                  <a:gd name="T71" fmla="*/ 0 h 74"/>
                  <a:gd name="T72" fmla="*/ 0 w 134"/>
                  <a:gd name="T73" fmla="*/ 0 h 74"/>
                  <a:gd name="T74" fmla="*/ 0 w 134"/>
                  <a:gd name="T75" fmla="*/ 0 h 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4"/>
                  <a:gd name="T115" fmla="*/ 0 h 74"/>
                  <a:gd name="T116" fmla="*/ 134 w 134"/>
                  <a:gd name="T117" fmla="*/ 74 h 7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4" h="74">
                    <a:moveTo>
                      <a:pt x="40" y="6"/>
                    </a:moveTo>
                    <a:lnTo>
                      <a:pt x="33" y="8"/>
                    </a:lnTo>
                    <a:lnTo>
                      <a:pt x="23" y="13"/>
                    </a:lnTo>
                    <a:lnTo>
                      <a:pt x="10" y="21"/>
                    </a:lnTo>
                    <a:lnTo>
                      <a:pt x="2" y="32"/>
                    </a:lnTo>
                    <a:lnTo>
                      <a:pt x="0" y="38"/>
                    </a:lnTo>
                    <a:lnTo>
                      <a:pt x="4" y="44"/>
                    </a:lnTo>
                    <a:lnTo>
                      <a:pt x="8" y="49"/>
                    </a:lnTo>
                    <a:lnTo>
                      <a:pt x="16" y="55"/>
                    </a:lnTo>
                    <a:lnTo>
                      <a:pt x="23" y="61"/>
                    </a:lnTo>
                    <a:lnTo>
                      <a:pt x="33" y="66"/>
                    </a:lnTo>
                    <a:lnTo>
                      <a:pt x="44" y="68"/>
                    </a:lnTo>
                    <a:lnTo>
                      <a:pt x="56" y="72"/>
                    </a:lnTo>
                    <a:lnTo>
                      <a:pt x="65" y="72"/>
                    </a:lnTo>
                    <a:lnTo>
                      <a:pt x="76" y="74"/>
                    </a:lnTo>
                    <a:lnTo>
                      <a:pt x="86" y="72"/>
                    </a:lnTo>
                    <a:lnTo>
                      <a:pt x="97" y="72"/>
                    </a:lnTo>
                    <a:lnTo>
                      <a:pt x="105" y="68"/>
                    </a:lnTo>
                    <a:lnTo>
                      <a:pt x="113" y="65"/>
                    </a:lnTo>
                    <a:lnTo>
                      <a:pt x="120" y="59"/>
                    </a:lnTo>
                    <a:lnTo>
                      <a:pt x="128" y="53"/>
                    </a:lnTo>
                    <a:lnTo>
                      <a:pt x="130" y="46"/>
                    </a:lnTo>
                    <a:lnTo>
                      <a:pt x="134" y="38"/>
                    </a:lnTo>
                    <a:lnTo>
                      <a:pt x="134" y="30"/>
                    </a:lnTo>
                    <a:lnTo>
                      <a:pt x="132" y="25"/>
                    </a:lnTo>
                    <a:lnTo>
                      <a:pt x="128" y="17"/>
                    </a:lnTo>
                    <a:lnTo>
                      <a:pt x="124" y="11"/>
                    </a:lnTo>
                    <a:lnTo>
                      <a:pt x="116" y="6"/>
                    </a:lnTo>
                    <a:lnTo>
                      <a:pt x="109" y="4"/>
                    </a:lnTo>
                    <a:lnTo>
                      <a:pt x="97" y="0"/>
                    </a:lnTo>
                    <a:lnTo>
                      <a:pt x="86" y="0"/>
                    </a:lnTo>
                    <a:lnTo>
                      <a:pt x="75" y="0"/>
                    </a:lnTo>
                    <a:lnTo>
                      <a:pt x="65" y="2"/>
                    </a:lnTo>
                    <a:lnTo>
                      <a:pt x="54" y="2"/>
                    </a:lnTo>
                    <a:lnTo>
                      <a:pt x="46" y="4"/>
                    </a:lnTo>
                    <a:lnTo>
                      <a:pt x="40" y="6"/>
                    </a:lnTo>
                    <a:close/>
                  </a:path>
                </a:pathLst>
              </a:custGeom>
              <a:solidFill>
                <a:srgbClr val="D9E0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97" name="Freeform 85"/>
              <p:cNvSpPr>
                <a:spLocks/>
              </p:cNvSpPr>
              <p:nvPr/>
            </p:nvSpPr>
            <p:spPr bwMode="auto">
              <a:xfrm>
                <a:off x="2899" y="1467"/>
                <a:ext cx="21" cy="20"/>
              </a:xfrm>
              <a:custGeom>
                <a:avLst/>
                <a:gdLst>
                  <a:gd name="T0" fmla="*/ 0 w 78"/>
                  <a:gd name="T1" fmla="*/ 0 h 69"/>
                  <a:gd name="T2" fmla="*/ 0 w 78"/>
                  <a:gd name="T3" fmla="*/ 0 h 69"/>
                  <a:gd name="T4" fmla="*/ 0 w 78"/>
                  <a:gd name="T5" fmla="*/ 0 h 69"/>
                  <a:gd name="T6" fmla="*/ 0 w 78"/>
                  <a:gd name="T7" fmla="*/ 0 h 69"/>
                  <a:gd name="T8" fmla="*/ 0 w 78"/>
                  <a:gd name="T9" fmla="*/ 0 h 69"/>
                  <a:gd name="T10" fmla="*/ 0 w 78"/>
                  <a:gd name="T11" fmla="*/ 0 h 69"/>
                  <a:gd name="T12" fmla="*/ 0 w 78"/>
                  <a:gd name="T13" fmla="*/ 0 h 69"/>
                  <a:gd name="T14" fmla="*/ 0 w 78"/>
                  <a:gd name="T15" fmla="*/ 0 h 69"/>
                  <a:gd name="T16" fmla="*/ 0 w 78"/>
                  <a:gd name="T17" fmla="*/ 0 h 69"/>
                  <a:gd name="T18" fmla="*/ 0 w 78"/>
                  <a:gd name="T19" fmla="*/ 0 h 69"/>
                  <a:gd name="T20" fmla="*/ 0 w 78"/>
                  <a:gd name="T21" fmla="*/ 0 h 69"/>
                  <a:gd name="T22" fmla="*/ 0 w 78"/>
                  <a:gd name="T23" fmla="*/ 0 h 69"/>
                  <a:gd name="T24" fmla="*/ 0 w 78"/>
                  <a:gd name="T25" fmla="*/ 0 h 69"/>
                  <a:gd name="T26" fmla="*/ 0 w 78"/>
                  <a:gd name="T27" fmla="*/ 0 h 69"/>
                  <a:gd name="T28" fmla="*/ 0 w 78"/>
                  <a:gd name="T29" fmla="*/ 0 h 69"/>
                  <a:gd name="T30" fmla="*/ 0 w 78"/>
                  <a:gd name="T31" fmla="*/ 0 h 69"/>
                  <a:gd name="T32" fmla="*/ 0 w 78"/>
                  <a:gd name="T33" fmla="*/ 0 h 69"/>
                  <a:gd name="T34" fmla="*/ 0 w 78"/>
                  <a:gd name="T35" fmla="*/ 0 h 69"/>
                  <a:gd name="T36" fmla="*/ 0 w 78"/>
                  <a:gd name="T37" fmla="*/ 0 h 69"/>
                  <a:gd name="T38" fmla="*/ 0 w 78"/>
                  <a:gd name="T39" fmla="*/ 0 h 69"/>
                  <a:gd name="T40" fmla="*/ 0 w 78"/>
                  <a:gd name="T41" fmla="*/ 0 h 69"/>
                  <a:gd name="T42" fmla="*/ 0 w 78"/>
                  <a:gd name="T43" fmla="*/ 0 h 69"/>
                  <a:gd name="T44" fmla="*/ 0 w 78"/>
                  <a:gd name="T45" fmla="*/ 0 h 69"/>
                  <a:gd name="T46" fmla="*/ 0 w 78"/>
                  <a:gd name="T47" fmla="*/ 0 h 69"/>
                  <a:gd name="T48" fmla="*/ 0 w 78"/>
                  <a:gd name="T49" fmla="*/ 0 h 69"/>
                  <a:gd name="T50" fmla="*/ 0 w 78"/>
                  <a:gd name="T51" fmla="*/ 0 h 6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
                  <a:gd name="T79" fmla="*/ 0 h 69"/>
                  <a:gd name="T80" fmla="*/ 78 w 78"/>
                  <a:gd name="T81" fmla="*/ 69 h 6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 h="69">
                    <a:moveTo>
                      <a:pt x="30" y="0"/>
                    </a:moveTo>
                    <a:lnTo>
                      <a:pt x="25" y="2"/>
                    </a:lnTo>
                    <a:lnTo>
                      <a:pt x="15" y="8"/>
                    </a:lnTo>
                    <a:lnTo>
                      <a:pt x="4" y="16"/>
                    </a:lnTo>
                    <a:lnTo>
                      <a:pt x="0" y="27"/>
                    </a:lnTo>
                    <a:lnTo>
                      <a:pt x="4" y="38"/>
                    </a:lnTo>
                    <a:lnTo>
                      <a:pt x="13" y="52"/>
                    </a:lnTo>
                    <a:lnTo>
                      <a:pt x="21" y="56"/>
                    </a:lnTo>
                    <a:lnTo>
                      <a:pt x="29" y="61"/>
                    </a:lnTo>
                    <a:lnTo>
                      <a:pt x="36" y="65"/>
                    </a:lnTo>
                    <a:lnTo>
                      <a:pt x="44" y="69"/>
                    </a:lnTo>
                    <a:lnTo>
                      <a:pt x="55" y="69"/>
                    </a:lnTo>
                    <a:lnTo>
                      <a:pt x="65" y="65"/>
                    </a:lnTo>
                    <a:lnTo>
                      <a:pt x="70" y="57"/>
                    </a:lnTo>
                    <a:lnTo>
                      <a:pt x="76" y="52"/>
                    </a:lnTo>
                    <a:lnTo>
                      <a:pt x="78" y="42"/>
                    </a:lnTo>
                    <a:lnTo>
                      <a:pt x="78" y="35"/>
                    </a:lnTo>
                    <a:lnTo>
                      <a:pt x="74" y="27"/>
                    </a:lnTo>
                    <a:lnTo>
                      <a:pt x="68" y="19"/>
                    </a:lnTo>
                    <a:lnTo>
                      <a:pt x="63" y="16"/>
                    </a:lnTo>
                    <a:lnTo>
                      <a:pt x="57" y="12"/>
                    </a:lnTo>
                    <a:lnTo>
                      <a:pt x="49" y="8"/>
                    </a:lnTo>
                    <a:lnTo>
                      <a:pt x="46" y="6"/>
                    </a:lnTo>
                    <a:lnTo>
                      <a:pt x="34" y="0"/>
                    </a:lnTo>
                    <a:lnTo>
                      <a:pt x="30" y="0"/>
                    </a:lnTo>
                    <a:close/>
                  </a:path>
                </a:pathLst>
              </a:custGeom>
              <a:solidFill>
                <a:srgbClr val="D9E0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98" name="Freeform 86"/>
              <p:cNvSpPr>
                <a:spLocks/>
              </p:cNvSpPr>
              <p:nvPr/>
            </p:nvSpPr>
            <p:spPr bwMode="auto">
              <a:xfrm>
                <a:off x="2900" y="1448"/>
                <a:ext cx="28" cy="19"/>
              </a:xfrm>
              <a:custGeom>
                <a:avLst/>
                <a:gdLst>
                  <a:gd name="T0" fmla="*/ 0 w 106"/>
                  <a:gd name="T1" fmla="*/ 0 h 63"/>
                  <a:gd name="T2" fmla="*/ 0 w 106"/>
                  <a:gd name="T3" fmla="*/ 0 h 63"/>
                  <a:gd name="T4" fmla="*/ 0 w 106"/>
                  <a:gd name="T5" fmla="*/ 0 h 63"/>
                  <a:gd name="T6" fmla="*/ 0 w 106"/>
                  <a:gd name="T7" fmla="*/ 0 h 63"/>
                  <a:gd name="T8" fmla="*/ 0 w 106"/>
                  <a:gd name="T9" fmla="*/ 0 h 63"/>
                  <a:gd name="T10" fmla="*/ 0 w 106"/>
                  <a:gd name="T11" fmla="*/ 0 h 63"/>
                  <a:gd name="T12" fmla="*/ 0 w 106"/>
                  <a:gd name="T13" fmla="*/ 0 h 63"/>
                  <a:gd name="T14" fmla="*/ 0 w 106"/>
                  <a:gd name="T15" fmla="*/ 0 h 63"/>
                  <a:gd name="T16" fmla="*/ 0 w 106"/>
                  <a:gd name="T17" fmla="*/ 0 h 63"/>
                  <a:gd name="T18" fmla="*/ 0 w 106"/>
                  <a:gd name="T19" fmla="*/ 0 h 63"/>
                  <a:gd name="T20" fmla="*/ 0 w 106"/>
                  <a:gd name="T21" fmla="*/ 0 h 63"/>
                  <a:gd name="T22" fmla="*/ 0 w 106"/>
                  <a:gd name="T23" fmla="*/ 0 h 63"/>
                  <a:gd name="T24" fmla="*/ 0 w 106"/>
                  <a:gd name="T25" fmla="*/ 0 h 63"/>
                  <a:gd name="T26" fmla="*/ 0 w 106"/>
                  <a:gd name="T27" fmla="*/ 0 h 63"/>
                  <a:gd name="T28" fmla="*/ 0 w 106"/>
                  <a:gd name="T29" fmla="*/ 0 h 63"/>
                  <a:gd name="T30" fmla="*/ 0 w 106"/>
                  <a:gd name="T31" fmla="*/ 0 h 63"/>
                  <a:gd name="T32" fmla="*/ 0 w 106"/>
                  <a:gd name="T33" fmla="*/ 0 h 63"/>
                  <a:gd name="T34" fmla="*/ 0 w 106"/>
                  <a:gd name="T35" fmla="*/ 0 h 63"/>
                  <a:gd name="T36" fmla="*/ 0 w 106"/>
                  <a:gd name="T37" fmla="*/ 0 h 63"/>
                  <a:gd name="T38" fmla="*/ 0 w 106"/>
                  <a:gd name="T39" fmla="*/ 0 h 63"/>
                  <a:gd name="T40" fmla="*/ 0 w 106"/>
                  <a:gd name="T41" fmla="*/ 0 h 63"/>
                  <a:gd name="T42" fmla="*/ 0 w 106"/>
                  <a:gd name="T43" fmla="*/ 0 h 63"/>
                  <a:gd name="T44" fmla="*/ 0 w 106"/>
                  <a:gd name="T45" fmla="*/ 0 h 63"/>
                  <a:gd name="T46" fmla="*/ 0 w 106"/>
                  <a:gd name="T47" fmla="*/ 0 h 63"/>
                  <a:gd name="T48" fmla="*/ 0 w 106"/>
                  <a:gd name="T49" fmla="*/ 0 h 63"/>
                  <a:gd name="T50" fmla="*/ 0 w 106"/>
                  <a:gd name="T51" fmla="*/ 0 h 63"/>
                  <a:gd name="T52" fmla="*/ 0 w 106"/>
                  <a:gd name="T53" fmla="*/ 0 h 63"/>
                  <a:gd name="T54" fmla="*/ 0 w 106"/>
                  <a:gd name="T55" fmla="*/ 0 h 63"/>
                  <a:gd name="T56" fmla="*/ 0 w 106"/>
                  <a:gd name="T57" fmla="*/ 0 h 63"/>
                  <a:gd name="T58" fmla="*/ 0 w 106"/>
                  <a:gd name="T59" fmla="*/ 0 h 63"/>
                  <a:gd name="T60" fmla="*/ 0 w 106"/>
                  <a:gd name="T61" fmla="*/ 0 h 6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6"/>
                  <a:gd name="T94" fmla="*/ 0 h 63"/>
                  <a:gd name="T95" fmla="*/ 106 w 106"/>
                  <a:gd name="T96" fmla="*/ 63 h 6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6" h="63">
                    <a:moveTo>
                      <a:pt x="36" y="0"/>
                    </a:moveTo>
                    <a:lnTo>
                      <a:pt x="28" y="0"/>
                    </a:lnTo>
                    <a:lnTo>
                      <a:pt x="17" y="6"/>
                    </a:lnTo>
                    <a:lnTo>
                      <a:pt x="4" y="14"/>
                    </a:lnTo>
                    <a:lnTo>
                      <a:pt x="0" y="25"/>
                    </a:lnTo>
                    <a:lnTo>
                      <a:pt x="0" y="29"/>
                    </a:lnTo>
                    <a:lnTo>
                      <a:pt x="4" y="35"/>
                    </a:lnTo>
                    <a:lnTo>
                      <a:pt x="9" y="38"/>
                    </a:lnTo>
                    <a:lnTo>
                      <a:pt x="19" y="44"/>
                    </a:lnTo>
                    <a:lnTo>
                      <a:pt x="27" y="48"/>
                    </a:lnTo>
                    <a:lnTo>
                      <a:pt x="38" y="54"/>
                    </a:lnTo>
                    <a:lnTo>
                      <a:pt x="47" y="57"/>
                    </a:lnTo>
                    <a:lnTo>
                      <a:pt x="59" y="61"/>
                    </a:lnTo>
                    <a:lnTo>
                      <a:pt x="66" y="61"/>
                    </a:lnTo>
                    <a:lnTo>
                      <a:pt x="74" y="63"/>
                    </a:lnTo>
                    <a:lnTo>
                      <a:pt x="80" y="63"/>
                    </a:lnTo>
                    <a:lnTo>
                      <a:pt x="87" y="63"/>
                    </a:lnTo>
                    <a:lnTo>
                      <a:pt x="95" y="59"/>
                    </a:lnTo>
                    <a:lnTo>
                      <a:pt x="103" y="52"/>
                    </a:lnTo>
                    <a:lnTo>
                      <a:pt x="105" y="42"/>
                    </a:lnTo>
                    <a:lnTo>
                      <a:pt x="106" y="33"/>
                    </a:lnTo>
                    <a:lnTo>
                      <a:pt x="101" y="21"/>
                    </a:lnTo>
                    <a:lnTo>
                      <a:pt x="91" y="12"/>
                    </a:lnTo>
                    <a:lnTo>
                      <a:pt x="84" y="8"/>
                    </a:lnTo>
                    <a:lnTo>
                      <a:pt x="76" y="4"/>
                    </a:lnTo>
                    <a:lnTo>
                      <a:pt x="65" y="2"/>
                    </a:lnTo>
                    <a:lnTo>
                      <a:pt x="55" y="2"/>
                    </a:lnTo>
                    <a:lnTo>
                      <a:pt x="47" y="0"/>
                    </a:lnTo>
                    <a:lnTo>
                      <a:pt x="40" y="0"/>
                    </a:lnTo>
                    <a:lnTo>
                      <a:pt x="36" y="0"/>
                    </a:lnTo>
                    <a:close/>
                  </a:path>
                </a:pathLst>
              </a:custGeom>
              <a:solidFill>
                <a:srgbClr val="D9E0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899" name="Freeform 87"/>
              <p:cNvSpPr>
                <a:spLocks/>
              </p:cNvSpPr>
              <p:nvPr/>
            </p:nvSpPr>
            <p:spPr bwMode="auto">
              <a:xfrm>
                <a:off x="2892" y="1416"/>
                <a:ext cx="38" cy="20"/>
              </a:xfrm>
              <a:custGeom>
                <a:avLst/>
                <a:gdLst>
                  <a:gd name="T0" fmla="*/ 0 w 130"/>
                  <a:gd name="T1" fmla="*/ 0 h 78"/>
                  <a:gd name="T2" fmla="*/ 0 w 130"/>
                  <a:gd name="T3" fmla="*/ 0 h 78"/>
                  <a:gd name="T4" fmla="*/ 0 w 130"/>
                  <a:gd name="T5" fmla="*/ 0 h 78"/>
                  <a:gd name="T6" fmla="*/ 0 w 130"/>
                  <a:gd name="T7" fmla="*/ 0 h 78"/>
                  <a:gd name="T8" fmla="*/ 0 w 130"/>
                  <a:gd name="T9" fmla="*/ 0 h 78"/>
                  <a:gd name="T10" fmla="*/ 0 w 130"/>
                  <a:gd name="T11" fmla="*/ 0 h 78"/>
                  <a:gd name="T12" fmla="*/ 0 w 130"/>
                  <a:gd name="T13" fmla="*/ 0 h 78"/>
                  <a:gd name="T14" fmla="*/ 0 w 130"/>
                  <a:gd name="T15" fmla="*/ 0 h 78"/>
                  <a:gd name="T16" fmla="*/ 0 w 130"/>
                  <a:gd name="T17" fmla="*/ 0 h 78"/>
                  <a:gd name="T18" fmla="*/ 0 w 130"/>
                  <a:gd name="T19" fmla="*/ 0 h 78"/>
                  <a:gd name="T20" fmla="*/ 0 w 130"/>
                  <a:gd name="T21" fmla="*/ 0 h 78"/>
                  <a:gd name="T22" fmla="*/ 0 w 130"/>
                  <a:gd name="T23" fmla="*/ 0 h 78"/>
                  <a:gd name="T24" fmla="*/ 0 w 130"/>
                  <a:gd name="T25" fmla="*/ 0 h 78"/>
                  <a:gd name="T26" fmla="*/ 0 w 130"/>
                  <a:gd name="T27" fmla="*/ 0 h 78"/>
                  <a:gd name="T28" fmla="*/ 0 w 130"/>
                  <a:gd name="T29" fmla="*/ 0 h 78"/>
                  <a:gd name="T30" fmla="*/ 0 w 130"/>
                  <a:gd name="T31" fmla="*/ 0 h 78"/>
                  <a:gd name="T32" fmla="*/ 0 w 130"/>
                  <a:gd name="T33" fmla="*/ 0 h 78"/>
                  <a:gd name="T34" fmla="*/ 0 w 130"/>
                  <a:gd name="T35" fmla="*/ 0 h 78"/>
                  <a:gd name="T36" fmla="*/ 0 w 130"/>
                  <a:gd name="T37" fmla="*/ 0 h 78"/>
                  <a:gd name="T38" fmla="*/ 0 w 130"/>
                  <a:gd name="T39" fmla="*/ 0 h 78"/>
                  <a:gd name="T40" fmla="*/ 0 w 130"/>
                  <a:gd name="T41" fmla="*/ 0 h 78"/>
                  <a:gd name="T42" fmla="*/ 0 w 130"/>
                  <a:gd name="T43" fmla="*/ 0 h 78"/>
                  <a:gd name="T44" fmla="*/ 0 w 130"/>
                  <a:gd name="T45" fmla="*/ 0 h 78"/>
                  <a:gd name="T46" fmla="*/ 0 w 130"/>
                  <a:gd name="T47" fmla="*/ 0 h 78"/>
                  <a:gd name="T48" fmla="*/ 0 w 130"/>
                  <a:gd name="T49" fmla="*/ 0 h 78"/>
                  <a:gd name="T50" fmla="*/ 0 w 130"/>
                  <a:gd name="T51" fmla="*/ 0 h 78"/>
                  <a:gd name="T52" fmla="*/ 0 w 130"/>
                  <a:gd name="T53" fmla="*/ 0 h 78"/>
                  <a:gd name="T54" fmla="*/ 0 w 130"/>
                  <a:gd name="T55" fmla="*/ 0 h 78"/>
                  <a:gd name="T56" fmla="*/ 0 w 130"/>
                  <a:gd name="T57" fmla="*/ 0 h 78"/>
                  <a:gd name="T58" fmla="*/ 0 w 130"/>
                  <a:gd name="T59" fmla="*/ 0 h 78"/>
                  <a:gd name="T60" fmla="*/ 0 w 130"/>
                  <a:gd name="T61" fmla="*/ 0 h 78"/>
                  <a:gd name="T62" fmla="*/ 0 w 130"/>
                  <a:gd name="T63" fmla="*/ 0 h 78"/>
                  <a:gd name="T64" fmla="*/ 0 w 130"/>
                  <a:gd name="T65" fmla="*/ 0 h 78"/>
                  <a:gd name="T66" fmla="*/ 0 w 130"/>
                  <a:gd name="T67" fmla="*/ 0 h 78"/>
                  <a:gd name="T68" fmla="*/ 0 w 130"/>
                  <a:gd name="T69" fmla="*/ 0 h 78"/>
                  <a:gd name="T70" fmla="*/ 0 w 130"/>
                  <a:gd name="T71" fmla="*/ 0 h 78"/>
                  <a:gd name="T72" fmla="*/ 0 w 130"/>
                  <a:gd name="T73" fmla="*/ 0 h 78"/>
                  <a:gd name="T74" fmla="*/ 0 w 130"/>
                  <a:gd name="T75" fmla="*/ 0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0"/>
                  <a:gd name="T115" fmla="*/ 0 h 78"/>
                  <a:gd name="T116" fmla="*/ 130 w 13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0" h="78">
                    <a:moveTo>
                      <a:pt x="88" y="9"/>
                    </a:moveTo>
                    <a:lnTo>
                      <a:pt x="84" y="7"/>
                    </a:lnTo>
                    <a:lnTo>
                      <a:pt x="80" y="6"/>
                    </a:lnTo>
                    <a:lnTo>
                      <a:pt x="73" y="6"/>
                    </a:lnTo>
                    <a:lnTo>
                      <a:pt x="63" y="4"/>
                    </a:lnTo>
                    <a:lnTo>
                      <a:pt x="52" y="2"/>
                    </a:lnTo>
                    <a:lnTo>
                      <a:pt x="42" y="2"/>
                    </a:lnTo>
                    <a:lnTo>
                      <a:pt x="31" y="0"/>
                    </a:lnTo>
                    <a:lnTo>
                      <a:pt x="23" y="2"/>
                    </a:lnTo>
                    <a:lnTo>
                      <a:pt x="14" y="6"/>
                    </a:lnTo>
                    <a:lnTo>
                      <a:pt x="8" y="9"/>
                    </a:lnTo>
                    <a:lnTo>
                      <a:pt x="4" y="13"/>
                    </a:lnTo>
                    <a:lnTo>
                      <a:pt x="2" y="21"/>
                    </a:lnTo>
                    <a:lnTo>
                      <a:pt x="0" y="28"/>
                    </a:lnTo>
                    <a:lnTo>
                      <a:pt x="2" y="36"/>
                    </a:lnTo>
                    <a:lnTo>
                      <a:pt x="4" y="42"/>
                    </a:lnTo>
                    <a:lnTo>
                      <a:pt x="10" y="51"/>
                    </a:lnTo>
                    <a:lnTo>
                      <a:pt x="16" y="55"/>
                    </a:lnTo>
                    <a:lnTo>
                      <a:pt x="23" y="63"/>
                    </a:lnTo>
                    <a:lnTo>
                      <a:pt x="31" y="66"/>
                    </a:lnTo>
                    <a:lnTo>
                      <a:pt x="42" y="70"/>
                    </a:lnTo>
                    <a:lnTo>
                      <a:pt x="52" y="74"/>
                    </a:lnTo>
                    <a:lnTo>
                      <a:pt x="63" y="76"/>
                    </a:lnTo>
                    <a:lnTo>
                      <a:pt x="75" y="78"/>
                    </a:lnTo>
                    <a:lnTo>
                      <a:pt x="86" y="78"/>
                    </a:lnTo>
                    <a:lnTo>
                      <a:pt x="95" y="78"/>
                    </a:lnTo>
                    <a:lnTo>
                      <a:pt x="105" y="78"/>
                    </a:lnTo>
                    <a:lnTo>
                      <a:pt x="113" y="74"/>
                    </a:lnTo>
                    <a:lnTo>
                      <a:pt x="120" y="74"/>
                    </a:lnTo>
                    <a:lnTo>
                      <a:pt x="130" y="66"/>
                    </a:lnTo>
                    <a:lnTo>
                      <a:pt x="130" y="55"/>
                    </a:lnTo>
                    <a:lnTo>
                      <a:pt x="124" y="47"/>
                    </a:lnTo>
                    <a:lnTo>
                      <a:pt x="120" y="40"/>
                    </a:lnTo>
                    <a:lnTo>
                      <a:pt x="113" y="32"/>
                    </a:lnTo>
                    <a:lnTo>
                      <a:pt x="105" y="25"/>
                    </a:lnTo>
                    <a:lnTo>
                      <a:pt x="92" y="13"/>
                    </a:lnTo>
                    <a:lnTo>
                      <a:pt x="88" y="9"/>
                    </a:lnTo>
                    <a:close/>
                  </a:path>
                </a:pathLst>
              </a:custGeom>
              <a:solidFill>
                <a:srgbClr val="D9E0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00" name="Freeform 88"/>
              <p:cNvSpPr>
                <a:spLocks/>
              </p:cNvSpPr>
              <p:nvPr/>
            </p:nvSpPr>
            <p:spPr bwMode="auto">
              <a:xfrm>
                <a:off x="2954" y="1314"/>
                <a:ext cx="232" cy="235"/>
              </a:xfrm>
              <a:custGeom>
                <a:avLst/>
                <a:gdLst>
                  <a:gd name="T0" fmla="*/ 1 w 851"/>
                  <a:gd name="T1" fmla="*/ 0 h 919"/>
                  <a:gd name="T2" fmla="*/ 1 w 851"/>
                  <a:gd name="T3" fmla="*/ 0 h 919"/>
                  <a:gd name="T4" fmla="*/ 1 w 851"/>
                  <a:gd name="T5" fmla="*/ 0 h 919"/>
                  <a:gd name="T6" fmla="*/ 1 w 851"/>
                  <a:gd name="T7" fmla="*/ 0 h 919"/>
                  <a:gd name="T8" fmla="*/ 1 w 851"/>
                  <a:gd name="T9" fmla="*/ 0 h 919"/>
                  <a:gd name="T10" fmla="*/ 1 w 851"/>
                  <a:gd name="T11" fmla="*/ 0 h 919"/>
                  <a:gd name="T12" fmla="*/ 1 w 851"/>
                  <a:gd name="T13" fmla="*/ 0 h 919"/>
                  <a:gd name="T14" fmla="*/ 1 w 851"/>
                  <a:gd name="T15" fmla="*/ 0 h 919"/>
                  <a:gd name="T16" fmla="*/ 0 w 851"/>
                  <a:gd name="T17" fmla="*/ 0 h 919"/>
                  <a:gd name="T18" fmla="*/ 0 w 851"/>
                  <a:gd name="T19" fmla="*/ 0 h 919"/>
                  <a:gd name="T20" fmla="*/ 0 w 851"/>
                  <a:gd name="T21" fmla="*/ 0 h 919"/>
                  <a:gd name="T22" fmla="*/ 0 w 851"/>
                  <a:gd name="T23" fmla="*/ 0 h 919"/>
                  <a:gd name="T24" fmla="*/ 0 w 851"/>
                  <a:gd name="T25" fmla="*/ 0 h 919"/>
                  <a:gd name="T26" fmla="*/ 0 w 851"/>
                  <a:gd name="T27" fmla="*/ 0 h 919"/>
                  <a:gd name="T28" fmla="*/ 0 w 851"/>
                  <a:gd name="T29" fmla="*/ 1 h 919"/>
                  <a:gd name="T30" fmla="*/ 0 w 851"/>
                  <a:gd name="T31" fmla="*/ 1 h 919"/>
                  <a:gd name="T32" fmla="*/ 0 w 851"/>
                  <a:gd name="T33" fmla="*/ 1 h 919"/>
                  <a:gd name="T34" fmla="*/ 0 w 851"/>
                  <a:gd name="T35" fmla="*/ 1 h 919"/>
                  <a:gd name="T36" fmla="*/ 0 w 851"/>
                  <a:gd name="T37" fmla="*/ 1 h 919"/>
                  <a:gd name="T38" fmla="*/ 0 w 851"/>
                  <a:gd name="T39" fmla="*/ 1 h 919"/>
                  <a:gd name="T40" fmla="*/ 0 w 851"/>
                  <a:gd name="T41" fmla="*/ 1 h 919"/>
                  <a:gd name="T42" fmla="*/ 0 w 851"/>
                  <a:gd name="T43" fmla="*/ 1 h 919"/>
                  <a:gd name="T44" fmla="*/ 0 w 851"/>
                  <a:gd name="T45" fmla="*/ 1 h 919"/>
                  <a:gd name="T46" fmla="*/ 0 w 851"/>
                  <a:gd name="T47" fmla="*/ 1 h 919"/>
                  <a:gd name="T48" fmla="*/ 1 w 851"/>
                  <a:gd name="T49" fmla="*/ 1 h 919"/>
                  <a:gd name="T50" fmla="*/ 1 w 851"/>
                  <a:gd name="T51" fmla="*/ 1 h 919"/>
                  <a:gd name="T52" fmla="*/ 1 w 851"/>
                  <a:gd name="T53" fmla="*/ 1 h 919"/>
                  <a:gd name="T54" fmla="*/ 1 w 851"/>
                  <a:gd name="T55" fmla="*/ 1 h 919"/>
                  <a:gd name="T56" fmla="*/ 1 w 851"/>
                  <a:gd name="T57" fmla="*/ 1 h 919"/>
                  <a:gd name="T58" fmla="*/ 1 w 851"/>
                  <a:gd name="T59" fmla="*/ 1 h 919"/>
                  <a:gd name="T60" fmla="*/ 1 w 851"/>
                  <a:gd name="T61" fmla="*/ 1 h 919"/>
                  <a:gd name="T62" fmla="*/ 1 w 851"/>
                  <a:gd name="T63" fmla="*/ 1 h 919"/>
                  <a:gd name="T64" fmla="*/ 1 w 851"/>
                  <a:gd name="T65" fmla="*/ 1 h 919"/>
                  <a:gd name="T66" fmla="*/ 1 w 851"/>
                  <a:gd name="T67" fmla="*/ 1 h 919"/>
                  <a:gd name="T68" fmla="*/ 1 w 851"/>
                  <a:gd name="T69" fmla="*/ 1 h 919"/>
                  <a:gd name="T70" fmla="*/ 1 w 851"/>
                  <a:gd name="T71" fmla="*/ 1 h 919"/>
                  <a:gd name="T72" fmla="*/ 1 w 851"/>
                  <a:gd name="T73" fmla="*/ 1 h 919"/>
                  <a:gd name="T74" fmla="*/ 1 w 851"/>
                  <a:gd name="T75" fmla="*/ 1 h 919"/>
                  <a:gd name="T76" fmla="*/ 1 w 851"/>
                  <a:gd name="T77" fmla="*/ 1 h 919"/>
                  <a:gd name="T78" fmla="*/ 1 w 851"/>
                  <a:gd name="T79" fmla="*/ 1 h 919"/>
                  <a:gd name="T80" fmla="*/ 1 w 851"/>
                  <a:gd name="T81" fmla="*/ 1 h 919"/>
                  <a:gd name="T82" fmla="*/ 1 w 851"/>
                  <a:gd name="T83" fmla="*/ 0 h 919"/>
                  <a:gd name="T84" fmla="*/ 1 w 851"/>
                  <a:gd name="T85" fmla="*/ 0 h 919"/>
                  <a:gd name="T86" fmla="*/ 1 w 851"/>
                  <a:gd name="T87" fmla="*/ 0 h 919"/>
                  <a:gd name="T88" fmla="*/ 1 w 851"/>
                  <a:gd name="T89" fmla="*/ 0 h 919"/>
                  <a:gd name="T90" fmla="*/ 1 w 851"/>
                  <a:gd name="T91" fmla="*/ 0 h 919"/>
                  <a:gd name="T92" fmla="*/ 1 w 851"/>
                  <a:gd name="T93" fmla="*/ 0 h 919"/>
                  <a:gd name="T94" fmla="*/ 1 w 851"/>
                  <a:gd name="T95" fmla="*/ 0 h 919"/>
                  <a:gd name="T96" fmla="*/ 1 w 851"/>
                  <a:gd name="T97" fmla="*/ 0 h 91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51"/>
                  <a:gd name="T148" fmla="*/ 0 h 919"/>
                  <a:gd name="T149" fmla="*/ 851 w 851"/>
                  <a:gd name="T150" fmla="*/ 919 h 91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51" h="919">
                    <a:moveTo>
                      <a:pt x="638" y="113"/>
                    </a:moveTo>
                    <a:lnTo>
                      <a:pt x="635" y="111"/>
                    </a:lnTo>
                    <a:lnTo>
                      <a:pt x="627" y="105"/>
                    </a:lnTo>
                    <a:lnTo>
                      <a:pt x="617" y="97"/>
                    </a:lnTo>
                    <a:lnTo>
                      <a:pt x="602" y="88"/>
                    </a:lnTo>
                    <a:lnTo>
                      <a:pt x="585" y="76"/>
                    </a:lnTo>
                    <a:lnTo>
                      <a:pt x="564" y="65"/>
                    </a:lnTo>
                    <a:lnTo>
                      <a:pt x="541" y="54"/>
                    </a:lnTo>
                    <a:lnTo>
                      <a:pt x="519" y="42"/>
                    </a:lnTo>
                    <a:lnTo>
                      <a:pt x="490" y="29"/>
                    </a:lnTo>
                    <a:lnTo>
                      <a:pt x="463" y="19"/>
                    </a:lnTo>
                    <a:lnTo>
                      <a:pt x="433" y="10"/>
                    </a:lnTo>
                    <a:lnTo>
                      <a:pt x="404" y="4"/>
                    </a:lnTo>
                    <a:lnTo>
                      <a:pt x="372" y="0"/>
                    </a:lnTo>
                    <a:lnTo>
                      <a:pt x="344" y="0"/>
                    </a:lnTo>
                    <a:lnTo>
                      <a:pt x="311" y="4"/>
                    </a:lnTo>
                    <a:lnTo>
                      <a:pt x="283" y="14"/>
                    </a:lnTo>
                    <a:lnTo>
                      <a:pt x="254" y="25"/>
                    </a:lnTo>
                    <a:lnTo>
                      <a:pt x="226" y="40"/>
                    </a:lnTo>
                    <a:lnTo>
                      <a:pt x="197" y="57"/>
                    </a:lnTo>
                    <a:lnTo>
                      <a:pt x="173" y="78"/>
                    </a:lnTo>
                    <a:lnTo>
                      <a:pt x="146" y="99"/>
                    </a:lnTo>
                    <a:lnTo>
                      <a:pt x="121" y="124"/>
                    </a:lnTo>
                    <a:lnTo>
                      <a:pt x="100" y="151"/>
                    </a:lnTo>
                    <a:lnTo>
                      <a:pt x="81" y="179"/>
                    </a:lnTo>
                    <a:lnTo>
                      <a:pt x="60" y="210"/>
                    </a:lnTo>
                    <a:lnTo>
                      <a:pt x="45" y="240"/>
                    </a:lnTo>
                    <a:lnTo>
                      <a:pt x="28" y="272"/>
                    </a:lnTo>
                    <a:lnTo>
                      <a:pt x="19" y="306"/>
                    </a:lnTo>
                    <a:lnTo>
                      <a:pt x="9" y="341"/>
                    </a:lnTo>
                    <a:lnTo>
                      <a:pt x="3" y="375"/>
                    </a:lnTo>
                    <a:lnTo>
                      <a:pt x="0" y="409"/>
                    </a:lnTo>
                    <a:lnTo>
                      <a:pt x="1" y="445"/>
                    </a:lnTo>
                    <a:lnTo>
                      <a:pt x="3" y="478"/>
                    </a:lnTo>
                    <a:lnTo>
                      <a:pt x="11" y="510"/>
                    </a:lnTo>
                    <a:lnTo>
                      <a:pt x="20" y="542"/>
                    </a:lnTo>
                    <a:lnTo>
                      <a:pt x="32" y="575"/>
                    </a:lnTo>
                    <a:lnTo>
                      <a:pt x="47" y="605"/>
                    </a:lnTo>
                    <a:lnTo>
                      <a:pt x="66" y="635"/>
                    </a:lnTo>
                    <a:lnTo>
                      <a:pt x="85" y="664"/>
                    </a:lnTo>
                    <a:lnTo>
                      <a:pt x="106" y="692"/>
                    </a:lnTo>
                    <a:lnTo>
                      <a:pt x="129" y="719"/>
                    </a:lnTo>
                    <a:lnTo>
                      <a:pt x="152" y="746"/>
                    </a:lnTo>
                    <a:lnTo>
                      <a:pt x="176" y="769"/>
                    </a:lnTo>
                    <a:lnTo>
                      <a:pt x="201" y="793"/>
                    </a:lnTo>
                    <a:lnTo>
                      <a:pt x="228" y="812"/>
                    </a:lnTo>
                    <a:lnTo>
                      <a:pt x="254" y="833"/>
                    </a:lnTo>
                    <a:lnTo>
                      <a:pt x="279" y="850"/>
                    </a:lnTo>
                    <a:lnTo>
                      <a:pt x="308" y="867"/>
                    </a:lnTo>
                    <a:lnTo>
                      <a:pt x="330" y="879"/>
                    </a:lnTo>
                    <a:lnTo>
                      <a:pt x="355" y="890"/>
                    </a:lnTo>
                    <a:lnTo>
                      <a:pt x="380" y="898"/>
                    </a:lnTo>
                    <a:lnTo>
                      <a:pt x="404" y="907"/>
                    </a:lnTo>
                    <a:lnTo>
                      <a:pt x="427" y="911"/>
                    </a:lnTo>
                    <a:lnTo>
                      <a:pt x="452" y="915"/>
                    </a:lnTo>
                    <a:lnTo>
                      <a:pt x="475" y="917"/>
                    </a:lnTo>
                    <a:lnTo>
                      <a:pt x="498" y="919"/>
                    </a:lnTo>
                    <a:lnTo>
                      <a:pt x="519" y="915"/>
                    </a:lnTo>
                    <a:lnTo>
                      <a:pt x="541" y="913"/>
                    </a:lnTo>
                    <a:lnTo>
                      <a:pt x="562" y="907"/>
                    </a:lnTo>
                    <a:lnTo>
                      <a:pt x="585" y="904"/>
                    </a:lnTo>
                    <a:lnTo>
                      <a:pt x="604" y="894"/>
                    </a:lnTo>
                    <a:lnTo>
                      <a:pt x="625" y="886"/>
                    </a:lnTo>
                    <a:lnTo>
                      <a:pt x="646" y="877"/>
                    </a:lnTo>
                    <a:lnTo>
                      <a:pt x="667" y="867"/>
                    </a:lnTo>
                    <a:lnTo>
                      <a:pt x="686" y="850"/>
                    </a:lnTo>
                    <a:lnTo>
                      <a:pt x="707" y="835"/>
                    </a:lnTo>
                    <a:lnTo>
                      <a:pt x="726" y="818"/>
                    </a:lnTo>
                    <a:lnTo>
                      <a:pt x="747" y="799"/>
                    </a:lnTo>
                    <a:lnTo>
                      <a:pt x="764" y="774"/>
                    </a:lnTo>
                    <a:lnTo>
                      <a:pt x="781" y="750"/>
                    </a:lnTo>
                    <a:lnTo>
                      <a:pt x="796" y="723"/>
                    </a:lnTo>
                    <a:lnTo>
                      <a:pt x="811" y="696"/>
                    </a:lnTo>
                    <a:lnTo>
                      <a:pt x="823" y="666"/>
                    </a:lnTo>
                    <a:lnTo>
                      <a:pt x="834" y="635"/>
                    </a:lnTo>
                    <a:lnTo>
                      <a:pt x="840" y="603"/>
                    </a:lnTo>
                    <a:lnTo>
                      <a:pt x="847" y="571"/>
                    </a:lnTo>
                    <a:lnTo>
                      <a:pt x="851" y="535"/>
                    </a:lnTo>
                    <a:lnTo>
                      <a:pt x="851" y="502"/>
                    </a:lnTo>
                    <a:lnTo>
                      <a:pt x="847" y="466"/>
                    </a:lnTo>
                    <a:lnTo>
                      <a:pt x="844" y="434"/>
                    </a:lnTo>
                    <a:lnTo>
                      <a:pt x="830" y="398"/>
                    </a:lnTo>
                    <a:lnTo>
                      <a:pt x="821" y="364"/>
                    </a:lnTo>
                    <a:lnTo>
                      <a:pt x="806" y="333"/>
                    </a:lnTo>
                    <a:lnTo>
                      <a:pt x="790" y="303"/>
                    </a:lnTo>
                    <a:lnTo>
                      <a:pt x="775" y="274"/>
                    </a:lnTo>
                    <a:lnTo>
                      <a:pt x="758" y="248"/>
                    </a:lnTo>
                    <a:lnTo>
                      <a:pt x="739" y="223"/>
                    </a:lnTo>
                    <a:lnTo>
                      <a:pt x="722" y="202"/>
                    </a:lnTo>
                    <a:lnTo>
                      <a:pt x="705" y="181"/>
                    </a:lnTo>
                    <a:lnTo>
                      <a:pt x="690" y="162"/>
                    </a:lnTo>
                    <a:lnTo>
                      <a:pt x="674" y="147"/>
                    </a:lnTo>
                    <a:lnTo>
                      <a:pt x="661" y="135"/>
                    </a:lnTo>
                    <a:lnTo>
                      <a:pt x="650" y="124"/>
                    </a:lnTo>
                    <a:lnTo>
                      <a:pt x="644" y="118"/>
                    </a:lnTo>
                    <a:lnTo>
                      <a:pt x="638" y="113"/>
                    </a:lnTo>
                    <a:close/>
                  </a:path>
                </a:pathLst>
              </a:custGeom>
              <a:solidFill>
                <a:srgbClr val="D9E0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01" name="Freeform 89"/>
              <p:cNvSpPr>
                <a:spLocks/>
              </p:cNvSpPr>
              <p:nvPr/>
            </p:nvSpPr>
            <p:spPr bwMode="auto">
              <a:xfrm>
                <a:off x="3049" y="1521"/>
                <a:ext cx="41" cy="11"/>
              </a:xfrm>
              <a:custGeom>
                <a:avLst/>
                <a:gdLst>
                  <a:gd name="T0" fmla="*/ 0 w 152"/>
                  <a:gd name="T1" fmla="*/ 0 h 43"/>
                  <a:gd name="T2" fmla="*/ 0 w 152"/>
                  <a:gd name="T3" fmla="*/ 0 h 43"/>
                  <a:gd name="T4" fmla="*/ 0 w 152"/>
                  <a:gd name="T5" fmla="*/ 0 h 43"/>
                  <a:gd name="T6" fmla="*/ 0 w 152"/>
                  <a:gd name="T7" fmla="*/ 0 h 43"/>
                  <a:gd name="T8" fmla="*/ 0 w 152"/>
                  <a:gd name="T9" fmla="*/ 0 h 43"/>
                  <a:gd name="T10" fmla="*/ 0 w 152"/>
                  <a:gd name="T11" fmla="*/ 0 h 43"/>
                  <a:gd name="T12" fmla="*/ 0 w 152"/>
                  <a:gd name="T13" fmla="*/ 0 h 43"/>
                  <a:gd name="T14" fmla="*/ 0 60000 65536"/>
                  <a:gd name="T15" fmla="*/ 0 60000 65536"/>
                  <a:gd name="T16" fmla="*/ 0 60000 65536"/>
                  <a:gd name="T17" fmla="*/ 0 60000 65536"/>
                  <a:gd name="T18" fmla="*/ 0 60000 65536"/>
                  <a:gd name="T19" fmla="*/ 0 60000 65536"/>
                  <a:gd name="T20" fmla="*/ 0 60000 65536"/>
                  <a:gd name="T21" fmla="*/ 0 w 152"/>
                  <a:gd name="T22" fmla="*/ 0 h 43"/>
                  <a:gd name="T23" fmla="*/ 152 w 152"/>
                  <a:gd name="T24" fmla="*/ 43 h 4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2" h="43">
                    <a:moveTo>
                      <a:pt x="19" y="11"/>
                    </a:moveTo>
                    <a:lnTo>
                      <a:pt x="59" y="36"/>
                    </a:lnTo>
                    <a:lnTo>
                      <a:pt x="111" y="43"/>
                    </a:lnTo>
                    <a:lnTo>
                      <a:pt x="152" y="3"/>
                    </a:lnTo>
                    <a:lnTo>
                      <a:pt x="0" y="0"/>
                    </a:lnTo>
                    <a:lnTo>
                      <a:pt x="19" y="11"/>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02" name="Freeform 90"/>
              <p:cNvSpPr>
                <a:spLocks/>
              </p:cNvSpPr>
              <p:nvPr/>
            </p:nvSpPr>
            <p:spPr bwMode="auto">
              <a:xfrm>
                <a:off x="3040" y="1329"/>
                <a:ext cx="58" cy="142"/>
              </a:xfrm>
              <a:custGeom>
                <a:avLst/>
                <a:gdLst>
                  <a:gd name="T0" fmla="*/ 0 w 215"/>
                  <a:gd name="T1" fmla="*/ 1 h 556"/>
                  <a:gd name="T2" fmla="*/ 0 w 215"/>
                  <a:gd name="T3" fmla="*/ 1 h 556"/>
                  <a:gd name="T4" fmla="*/ 0 w 215"/>
                  <a:gd name="T5" fmla="*/ 1 h 556"/>
                  <a:gd name="T6" fmla="*/ 0 w 215"/>
                  <a:gd name="T7" fmla="*/ 1 h 556"/>
                  <a:gd name="T8" fmla="*/ 0 w 215"/>
                  <a:gd name="T9" fmla="*/ 0 h 556"/>
                  <a:gd name="T10" fmla="*/ 0 w 215"/>
                  <a:gd name="T11" fmla="*/ 0 h 556"/>
                  <a:gd name="T12" fmla="*/ 0 w 215"/>
                  <a:gd name="T13" fmla="*/ 0 h 556"/>
                  <a:gd name="T14" fmla="*/ 0 w 215"/>
                  <a:gd name="T15" fmla="*/ 0 h 556"/>
                  <a:gd name="T16" fmla="*/ 0 w 215"/>
                  <a:gd name="T17" fmla="*/ 0 h 556"/>
                  <a:gd name="T18" fmla="*/ 0 w 215"/>
                  <a:gd name="T19" fmla="*/ 0 h 556"/>
                  <a:gd name="T20" fmla="*/ 0 w 215"/>
                  <a:gd name="T21" fmla="*/ 0 h 556"/>
                  <a:gd name="T22" fmla="*/ 0 w 215"/>
                  <a:gd name="T23" fmla="*/ 0 h 556"/>
                  <a:gd name="T24" fmla="*/ 0 w 215"/>
                  <a:gd name="T25" fmla="*/ 0 h 556"/>
                  <a:gd name="T26" fmla="*/ 0 w 215"/>
                  <a:gd name="T27" fmla="*/ 0 h 556"/>
                  <a:gd name="T28" fmla="*/ 0 w 215"/>
                  <a:gd name="T29" fmla="*/ 0 h 556"/>
                  <a:gd name="T30" fmla="*/ 0 w 215"/>
                  <a:gd name="T31" fmla="*/ 0 h 556"/>
                  <a:gd name="T32" fmla="*/ 0 w 215"/>
                  <a:gd name="T33" fmla="*/ 0 h 556"/>
                  <a:gd name="T34" fmla="*/ 0 w 215"/>
                  <a:gd name="T35" fmla="*/ 0 h 556"/>
                  <a:gd name="T36" fmla="*/ 0 w 215"/>
                  <a:gd name="T37" fmla="*/ 0 h 556"/>
                  <a:gd name="T38" fmla="*/ 0 w 215"/>
                  <a:gd name="T39" fmla="*/ 0 h 556"/>
                  <a:gd name="T40" fmla="*/ 0 w 215"/>
                  <a:gd name="T41" fmla="*/ 1 h 556"/>
                  <a:gd name="T42" fmla="*/ 0 w 215"/>
                  <a:gd name="T43" fmla="*/ 1 h 556"/>
                  <a:gd name="T44" fmla="*/ 0 w 215"/>
                  <a:gd name="T45" fmla="*/ 1 h 556"/>
                  <a:gd name="T46" fmla="*/ 0 w 215"/>
                  <a:gd name="T47" fmla="*/ 1 h 556"/>
                  <a:gd name="T48" fmla="*/ 0 w 215"/>
                  <a:gd name="T49" fmla="*/ 1 h 556"/>
                  <a:gd name="T50" fmla="*/ 0 w 215"/>
                  <a:gd name="T51" fmla="*/ 1 h 556"/>
                  <a:gd name="T52" fmla="*/ 0 w 215"/>
                  <a:gd name="T53" fmla="*/ 1 h 556"/>
                  <a:gd name="T54" fmla="*/ 0 w 215"/>
                  <a:gd name="T55" fmla="*/ 1 h 556"/>
                  <a:gd name="T56" fmla="*/ 0 w 215"/>
                  <a:gd name="T57" fmla="*/ 1 h 556"/>
                  <a:gd name="T58" fmla="*/ 0 w 215"/>
                  <a:gd name="T59" fmla="*/ 0 h 556"/>
                  <a:gd name="T60" fmla="*/ 0 w 215"/>
                  <a:gd name="T61" fmla="*/ 0 h 556"/>
                  <a:gd name="T62" fmla="*/ 0 w 215"/>
                  <a:gd name="T63" fmla="*/ 0 h 556"/>
                  <a:gd name="T64" fmla="*/ 0 w 215"/>
                  <a:gd name="T65" fmla="*/ 0 h 556"/>
                  <a:gd name="T66" fmla="*/ 0 w 215"/>
                  <a:gd name="T67" fmla="*/ 0 h 556"/>
                  <a:gd name="T68" fmla="*/ 0 w 215"/>
                  <a:gd name="T69" fmla="*/ 0 h 556"/>
                  <a:gd name="T70" fmla="*/ 0 w 215"/>
                  <a:gd name="T71" fmla="*/ 0 h 556"/>
                  <a:gd name="T72" fmla="*/ 0 w 215"/>
                  <a:gd name="T73" fmla="*/ 0 h 556"/>
                  <a:gd name="T74" fmla="*/ 0 w 215"/>
                  <a:gd name="T75" fmla="*/ 0 h 556"/>
                  <a:gd name="T76" fmla="*/ 0 w 215"/>
                  <a:gd name="T77" fmla="*/ 0 h 556"/>
                  <a:gd name="T78" fmla="*/ 0 w 215"/>
                  <a:gd name="T79" fmla="*/ 0 h 556"/>
                  <a:gd name="T80" fmla="*/ 0 w 215"/>
                  <a:gd name="T81" fmla="*/ 0 h 556"/>
                  <a:gd name="T82" fmla="*/ 0 w 215"/>
                  <a:gd name="T83" fmla="*/ 0 h 556"/>
                  <a:gd name="T84" fmla="*/ 0 w 215"/>
                  <a:gd name="T85" fmla="*/ 1 h 556"/>
                  <a:gd name="T86" fmla="*/ 0 w 215"/>
                  <a:gd name="T87" fmla="*/ 1 h 556"/>
                  <a:gd name="T88" fmla="*/ 0 w 215"/>
                  <a:gd name="T89" fmla="*/ 1 h 556"/>
                  <a:gd name="T90" fmla="*/ 0 w 215"/>
                  <a:gd name="T91" fmla="*/ 1 h 556"/>
                  <a:gd name="T92" fmla="*/ 0 w 215"/>
                  <a:gd name="T93" fmla="*/ 1 h 556"/>
                  <a:gd name="T94" fmla="*/ 0 w 215"/>
                  <a:gd name="T95" fmla="*/ 1 h 556"/>
                  <a:gd name="T96" fmla="*/ 0 w 215"/>
                  <a:gd name="T97" fmla="*/ 1 h 55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5"/>
                  <a:gd name="T148" fmla="*/ 0 h 556"/>
                  <a:gd name="T149" fmla="*/ 215 w 215"/>
                  <a:gd name="T150" fmla="*/ 556 h 55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5" h="556">
                    <a:moveTo>
                      <a:pt x="209" y="556"/>
                    </a:moveTo>
                    <a:lnTo>
                      <a:pt x="209" y="550"/>
                    </a:lnTo>
                    <a:lnTo>
                      <a:pt x="209" y="540"/>
                    </a:lnTo>
                    <a:lnTo>
                      <a:pt x="209" y="520"/>
                    </a:lnTo>
                    <a:lnTo>
                      <a:pt x="209" y="499"/>
                    </a:lnTo>
                    <a:lnTo>
                      <a:pt x="209" y="470"/>
                    </a:lnTo>
                    <a:lnTo>
                      <a:pt x="213" y="440"/>
                    </a:lnTo>
                    <a:lnTo>
                      <a:pt x="213" y="404"/>
                    </a:lnTo>
                    <a:lnTo>
                      <a:pt x="215" y="367"/>
                    </a:lnTo>
                    <a:lnTo>
                      <a:pt x="215" y="329"/>
                    </a:lnTo>
                    <a:lnTo>
                      <a:pt x="215" y="290"/>
                    </a:lnTo>
                    <a:lnTo>
                      <a:pt x="215" y="253"/>
                    </a:lnTo>
                    <a:lnTo>
                      <a:pt x="215" y="217"/>
                    </a:lnTo>
                    <a:lnTo>
                      <a:pt x="213" y="181"/>
                    </a:lnTo>
                    <a:lnTo>
                      <a:pt x="213" y="149"/>
                    </a:lnTo>
                    <a:lnTo>
                      <a:pt x="209" y="120"/>
                    </a:lnTo>
                    <a:lnTo>
                      <a:pt x="209" y="99"/>
                    </a:lnTo>
                    <a:lnTo>
                      <a:pt x="201" y="78"/>
                    </a:lnTo>
                    <a:lnTo>
                      <a:pt x="194" y="59"/>
                    </a:lnTo>
                    <a:lnTo>
                      <a:pt x="182" y="42"/>
                    </a:lnTo>
                    <a:lnTo>
                      <a:pt x="171" y="31"/>
                    </a:lnTo>
                    <a:lnTo>
                      <a:pt x="156" y="20"/>
                    </a:lnTo>
                    <a:lnTo>
                      <a:pt x="141" y="10"/>
                    </a:lnTo>
                    <a:lnTo>
                      <a:pt x="125" y="4"/>
                    </a:lnTo>
                    <a:lnTo>
                      <a:pt x="110" y="2"/>
                    </a:lnTo>
                    <a:lnTo>
                      <a:pt x="93" y="0"/>
                    </a:lnTo>
                    <a:lnTo>
                      <a:pt x="76" y="2"/>
                    </a:lnTo>
                    <a:lnTo>
                      <a:pt x="61" y="8"/>
                    </a:lnTo>
                    <a:lnTo>
                      <a:pt x="47" y="20"/>
                    </a:lnTo>
                    <a:lnTo>
                      <a:pt x="36" y="31"/>
                    </a:lnTo>
                    <a:lnTo>
                      <a:pt x="25" y="48"/>
                    </a:lnTo>
                    <a:lnTo>
                      <a:pt x="17" y="69"/>
                    </a:lnTo>
                    <a:lnTo>
                      <a:pt x="11" y="94"/>
                    </a:lnTo>
                    <a:lnTo>
                      <a:pt x="8" y="120"/>
                    </a:lnTo>
                    <a:lnTo>
                      <a:pt x="4" y="153"/>
                    </a:lnTo>
                    <a:lnTo>
                      <a:pt x="2" y="185"/>
                    </a:lnTo>
                    <a:lnTo>
                      <a:pt x="2" y="221"/>
                    </a:lnTo>
                    <a:lnTo>
                      <a:pt x="0" y="257"/>
                    </a:lnTo>
                    <a:lnTo>
                      <a:pt x="0" y="295"/>
                    </a:lnTo>
                    <a:lnTo>
                      <a:pt x="2" y="331"/>
                    </a:lnTo>
                    <a:lnTo>
                      <a:pt x="4" y="367"/>
                    </a:lnTo>
                    <a:lnTo>
                      <a:pt x="4" y="400"/>
                    </a:lnTo>
                    <a:lnTo>
                      <a:pt x="4" y="432"/>
                    </a:lnTo>
                    <a:lnTo>
                      <a:pt x="6" y="461"/>
                    </a:lnTo>
                    <a:lnTo>
                      <a:pt x="8" y="485"/>
                    </a:lnTo>
                    <a:lnTo>
                      <a:pt x="8" y="504"/>
                    </a:lnTo>
                    <a:lnTo>
                      <a:pt x="9" y="521"/>
                    </a:lnTo>
                    <a:lnTo>
                      <a:pt x="11" y="533"/>
                    </a:lnTo>
                    <a:lnTo>
                      <a:pt x="11" y="537"/>
                    </a:lnTo>
                    <a:lnTo>
                      <a:pt x="85" y="552"/>
                    </a:lnTo>
                    <a:lnTo>
                      <a:pt x="85" y="546"/>
                    </a:lnTo>
                    <a:lnTo>
                      <a:pt x="85" y="537"/>
                    </a:lnTo>
                    <a:lnTo>
                      <a:pt x="85" y="518"/>
                    </a:lnTo>
                    <a:lnTo>
                      <a:pt x="85" y="497"/>
                    </a:lnTo>
                    <a:lnTo>
                      <a:pt x="85" y="468"/>
                    </a:lnTo>
                    <a:lnTo>
                      <a:pt x="85" y="440"/>
                    </a:lnTo>
                    <a:lnTo>
                      <a:pt x="85" y="407"/>
                    </a:lnTo>
                    <a:lnTo>
                      <a:pt x="85" y="375"/>
                    </a:lnTo>
                    <a:lnTo>
                      <a:pt x="85" y="339"/>
                    </a:lnTo>
                    <a:lnTo>
                      <a:pt x="85" y="307"/>
                    </a:lnTo>
                    <a:lnTo>
                      <a:pt x="85" y="274"/>
                    </a:lnTo>
                    <a:lnTo>
                      <a:pt x="85" y="244"/>
                    </a:lnTo>
                    <a:lnTo>
                      <a:pt x="85" y="217"/>
                    </a:lnTo>
                    <a:lnTo>
                      <a:pt x="87" y="194"/>
                    </a:lnTo>
                    <a:lnTo>
                      <a:pt x="87" y="177"/>
                    </a:lnTo>
                    <a:lnTo>
                      <a:pt x="89" y="168"/>
                    </a:lnTo>
                    <a:lnTo>
                      <a:pt x="89" y="160"/>
                    </a:lnTo>
                    <a:lnTo>
                      <a:pt x="89" y="153"/>
                    </a:lnTo>
                    <a:lnTo>
                      <a:pt x="91" y="145"/>
                    </a:lnTo>
                    <a:lnTo>
                      <a:pt x="95" y="137"/>
                    </a:lnTo>
                    <a:lnTo>
                      <a:pt x="97" y="128"/>
                    </a:lnTo>
                    <a:lnTo>
                      <a:pt x="101" y="122"/>
                    </a:lnTo>
                    <a:lnTo>
                      <a:pt x="104" y="116"/>
                    </a:lnTo>
                    <a:lnTo>
                      <a:pt x="108" y="115"/>
                    </a:lnTo>
                    <a:lnTo>
                      <a:pt x="116" y="113"/>
                    </a:lnTo>
                    <a:lnTo>
                      <a:pt x="124" y="120"/>
                    </a:lnTo>
                    <a:lnTo>
                      <a:pt x="125" y="126"/>
                    </a:lnTo>
                    <a:lnTo>
                      <a:pt x="129" y="137"/>
                    </a:lnTo>
                    <a:lnTo>
                      <a:pt x="133" y="153"/>
                    </a:lnTo>
                    <a:lnTo>
                      <a:pt x="135" y="174"/>
                    </a:lnTo>
                    <a:lnTo>
                      <a:pt x="135" y="193"/>
                    </a:lnTo>
                    <a:lnTo>
                      <a:pt x="135" y="219"/>
                    </a:lnTo>
                    <a:lnTo>
                      <a:pt x="135" y="246"/>
                    </a:lnTo>
                    <a:lnTo>
                      <a:pt x="135" y="278"/>
                    </a:lnTo>
                    <a:lnTo>
                      <a:pt x="133" y="309"/>
                    </a:lnTo>
                    <a:lnTo>
                      <a:pt x="131" y="341"/>
                    </a:lnTo>
                    <a:lnTo>
                      <a:pt x="129" y="371"/>
                    </a:lnTo>
                    <a:lnTo>
                      <a:pt x="129" y="404"/>
                    </a:lnTo>
                    <a:lnTo>
                      <a:pt x="125" y="432"/>
                    </a:lnTo>
                    <a:lnTo>
                      <a:pt x="124" y="461"/>
                    </a:lnTo>
                    <a:lnTo>
                      <a:pt x="122" y="485"/>
                    </a:lnTo>
                    <a:lnTo>
                      <a:pt x="122" y="508"/>
                    </a:lnTo>
                    <a:lnTo>
                      <a:pt x="118" y="527"/>
                    </a:lnTo>
                    <a:lnTo>
                      <a:pt x="116" y="540"/>
                    </a:lnTo>
                    <a:lnTo>
                      <a:pt x="116" y="550"/>
                    </a:lnTo>
                    <a:lnTo>
                      <a:pt x="116" y="554"/>
                    </a:lnTo>
                    <a:lnTo>
                      <a:pt x="209" y="556"/>
                    </a:lnTo>
                    <a:close/>
                  </a:path>
                </a:pathLst>
              </a:custGeom>
              <a:solidFill>
                <a:srgbClr val="E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03" name="Freeform 91"/>
              <p:cNvSpPr>
                <a:spLocks/>
              </p:cNvSpPr>
              <p:nvPr/>
            </p:nvSpPr>
            <p:spPr bwMode="auto">
              <a:xfrm>
                <a:off x="3048" y="1339"/>
                <a:ext cx="33" cy="126"/>
              </a:xfrm>
              <a:custGeom>
                <a:avLst/>
                <a:gdLst>
                  <a:gd name="T0" fmla="*/ 0 w 122"/>
                  <a:gd name="T1" fmla="*/ 0 h 493"/>
                  <a:gd name="T2" fmla="*/ 0 w 122"/>
                  <a:gd name="T3" fmla="*/ 0 h 493"/>
                  <a:gd name="T4" fmla="*/ 0 w 122"/>
                  <a:gd name="T5" fmla="*/ 0 h 493"/>
                  <a:gd name="T6" fmla="*/ 0 w 122"/>
                  <a:gd name="T7" fmla="*/ 0 h 493"/>
                  <a:gd name="T8" fmla="*/ 0 w 122"/>
                  <a:gd name="T9" fmla="*/ 0 h 493"/>
                  <a:gd name="T10" fmla="*/ 0 w 122"/>
                  <a:gd name="T11" fmla="*/ 0 h 493"/>
                  <a:gd name="T12" fmla="*/ 0 w 122"/>
                  <a:gd name="T13" fmla="*/ 0 h 493"/>
                  <a:gd name="T14" fmla="*/ 0 w 122"/>
                  <a:gd name="T15" fmla="*/ 0 h 493"/>
                  <a:gd name="T16" fmla="*/ 0 w 122"/>
                  <a:gd name="T17" fmla="*/ 0 h 493"/>
                  <a:gd name="T18" fmla="*/ 0 w 122"/>
                  <a:gd name="T19" fmla="*/ 0 h 493"/>
                  <a:gd name="T20" fmla="*/ 0 w 122"/>
                  <a:gd name="T21" fmla="*/ 0 h 493"/>
                  <a:gd name="T22" fmla="*/ 0 w 122"/>
                  <a:gd name="T23" fmla="*/ 0 h 493"/>
                  <a:gd name="T24" fmla="*/ 0 w 122"/>
                  <a:gd name="T25" fmla="*/ 0 h 493"/>
                  <a:gd name="T26" fmla="*/ 0 w 122"/>
                  <a:gd name="T27" fmla="*/ 0 h 493"/>
                  <a:gd name="T28" fmla="*/ 0 w 122"/>
                  <a:gd name="T29" fmla="*/ 0 h 493"/>
                  <a:gd name="T30" fmla="*/ 0 w 122"/>
                  <a:gd name="T31" fmla="*/ 0 h 493"/>
                  <a:gd name="T32" fmla="*/ 0 w 122"/>
                  <a:gd name="T33" fmla="*/ 1 h 493"/>
                  <a:gd name="T34" fmla="*/ 0 w 122"/>
                  <a:gd name="T35" fmla="*/ 1 h 493"/>
                  <a:gd name="T36" fmla="*/ 0 w 122"/>
                  <a:gd name="T37" fmla="*/ 1 h 493"/>
                  <a:gd name="T38" fmla="*/ 0 w 122"/>
                  <a:gd name="T39" fmla="*/ 1 h 493"/>
                  <a:gd name="T40" fmla="*/ 0 w 122"/>
                  <a:gd name="T41" fmla="*/ 1 h 493"/>
                  <a:gd name="T42" fmla="*/ 0 w 122"/>
                  <a:gd name="T43" fmla="*/ 1 h 493"/>
                  <a:gd name="T44" fmla="*/ 0 w 122"/>
                  <a:gd name="T45" fmla="*/ 1 h 493"/>
                  <a:gd name="T46" fmla="*/ 0 w 122"/>
                  <a:gd name="T47" fmla="*/ 1 h 493"/>
                  <a:gd name="T48" fmla="*/ 0 w 122"/>
                  <a:gd name="T49" fmla="*/ 1 h 493"/>
                  <a:gd name="T50" fmla="*/ 0 w 122"/>
                  <a:gd name="T51" fmla="*/ 0 h 493"/>
                  <a:gd name="T52" fmla="*/ 0 w 122"/>
                  <a:gd name="T53" fmla="*/ 0 h 493"/>
                  <a:gd name="T54" fmla="*/ 0 w 122"/>
                  <a:gd name="T55" fmla="*/ 0 h 493"/>
                  <a:gd name="T56" fmla="*/ 0 w 122"/>
                  <a:gd name="T57" fmla="*/ 0 h 493"/>
                  <a:gd name="T58" fmla="*/ 0 w 122"/>
                  <a:gd name="T59" fmla="*/ 0 h 493"/>
                  <a:gd name="T60" fmla="*/ 0 w 122"/>
                  <a:gd name="T61" fmla="*/ 0 h 493"/>
                  <a:gd name="T62" fmla="*/ 0 w 122"/>
                  <a:gd name="T63" fmla="*/ 0 h 493"/>
                  <a:gd name="T64" fmla="*/ 0 w 122"/>
                  <a:gd name="T65" fmla="*/ 0 h 493"/>
                  <a:gd name="T66" fmla="*/ 0 w 122"/>
                  <a:gd name="T67" fmla="*/ 0 h 493"/>
                  <a:gd name="T68" fmla="*/ 0 w 122"/>
                  <a:gd name="T69" fmla="*/ 0 h 493"/>
                  <a:gd name="T70" fmla="*/ 0 w 122"/>
                  <a:gd name="T71" fmla="*/ 0 h 493"/>
                  <a:gd name="T72" fmla="*/ 0 w 122"/>
                  <a:gd name="T73" fmla="*/ 0 h 49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22"/>
                  <a:gd name="T112" fmla="*/ 0 h 493"/>
                  <a:gd name="T113" fmla="*/ 122 w 122"/>
                  <a:gd name="T114" fmla="*/ 493 h 49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22" h="493">
                    <a:moveTo>
                      <a:pt x="116" y="59"/>
                    </a:moveTo>
                    <a:lnTo>
                      <a:pt x="116" y="56"/>
                    </a:lnTo>
                    <a:lnTo>
                      <a:pt x="118" y="54"/>
                    </a:lnTo>
                    <a:lnTo>
                      <a:pt x="120" y="48"/>
                    </a:lnTo>
                    <a:lnTo>
                      <a:pt x="122" y="40"/>
                    </a:lnTo>
                    <a:lnTo>
                      <a:pt x="122" y="31"/>
                    </a:lnTo>
                    <a:lnTo>
                      <a:pt x="122" y="23"/>
                    </a:lnTo>
                    <a:lnTo>
                      <a:pt x="116" y="16"/>
                    </a:lnTo>
                    <a:lnTo>
                      <a:pt x="109" y="12"/>
                    </a:lnTo>
                    <a:lnTo>
                      <a:pt x="101" y="6"/>
                    </a:lnTo>
                    <a:lnTo>
                      <a:pt x="96" y="4"/>
                    </a:lnTo>
                    <a:lnTo>
                      <a:pt x="88" y="2"/>
                    </a:lnTo>
                    <a:lnTo>
                      <a:pt x="80" y="2"/>
                    </a:lnTo>
                    <a:lnTo>
                      <a:pt x="73" y="0"/>
                    </a:lnTo>
                    <a:lnTo>
                      <a:pt x="65" y="2"/>
                    </a:lnTo>
                    <a:lnTo>
                      <a:pt x="57" y="2"/>
                    </a:lnTo>
                    <a:lnTo>
                      <a:pt x="50" y="6"/>
                    </a:lnTo>
                    <a:lnTo>
                      <a:pt x="42" y="12"/>
                    </a:lnTo>
                    <a:lnTo>
                      <a:pt x="35" y="19"/>
                    </a:lnTo>
                    <a:lnTo>
                      <a:pt x="27" y="27"/>
                    </a:lnTo>
                    <a:lnTo>
                      <a:pt x="21" y="38"/>
                    </a:lnTo>
                    <a:lnTo>
                      <a:pt x="16" y="50"/>
                    </a:lnTo>
                    <a:lnTo>
                      <a:pt x="12" y="67"/>
                    </a:lnTo>
                    <a:lnTo>
                      <a:pt x="8" y="84"/>
                    </a:lnTo>
                    <a:lnTo>
                      <a:pt x="6" y="107"/>
                    </a:lnTo>
                    <a:lnTo>
                      <a:pt x="2" y="130"/>
                    </a:lnTo>
                    <a:lnTo>
                      <a:pt x="0" y="156"/>
                    </a:lnTo>
                    <a:lnTo>
                      <a:pt x="0" y="185"/>
                    </a:lnTo>
                    <a:lnTo>
                      <a:pt x="0" y="217"/>
                    </a:lnTo>
                    <a:lnTo>
                      <a:pt x="0" y="248"/>
                    </a:lnTo>
                    <a:lnTo>
                      <a:pt x="0" y="278"/>
                    </a:lnTo>
                    <a:lnTo>
                      <a:pt x="0" y="310"/>
                    </a:lnTo>
                    <a:lnTo>
                      <a:pt x="0" y="341"/>
                    </a:lnTo>
                    <a:lnTo>
                      <a:pt x="0" y="367"/>
                    </a:lnTo>
                    <a:lnTo>
                      <a:pt x="0" y="396"/>
                    </a:lnTo>
                    <a:lnTo>
                      <a:pt x="0" y="419"/>
                    </a:lnTo>
                    <a:lnTo>
                      <a:pt x="0" y="440"/>
                    </a:lnTo>
                    <a:lnTo>
                      <a:pt x="0" y="457"/>
                    </a:lnTo>
                    <a:lnTo>
                      <a:pt x="2" y="472"/>
                    </a:lnTo>
                    <a:lnTo>
                      <a:pt x="2" y="480"/>
                    </a:lnTo>
                    <a:lnTo>
                      <a:pt x="4" y="483"/>
                    </a:lnTo>
                    <a:lnTo>
                      <a:pt x="44" y="493"/>
                    </a:lnTo>
                    <a:lnTo>
                      <a:pt x="44" y="491"/>
                    </a:lnTo>
                    <a:lnTo>
                      <a:pt x="44" y="485"/>
                    </a:lnTo>
                    <a:lnTo>
                      <a:pt x="44" y="472"/>
                    </a:lnTo>
                    <a:lnTo>
                      <a:pt x="44" y="461"/>
                    </a:lnTo>
                    <a:lnTo>
                      <a:pt x="44" y="442"/>
                    </a:lnTo>
                    <a:lnTo>
                      <a:pt x="44" y="424"/>
                    </a:lnTo>
                    <a:lnTo>
                      <a:pt x="44" y="402"/>
                    </a:lnTo>
                    <a:lnTo>
                      <a:pt x="46" y="379"/>
                    </a:lnTo>
                    <a:lnTo>
                      <a:pt x="46" y="356"/>
                    </a:lnTo>
                    <a:lnTo>
                      <a:pt x="46" y="331"/>
                    </a:lnTo>
                    <a:lnTo>
                      <a:pt x="48" y="305"/>
                    </a:lnTo>
                    <a:lnTo>
                      <a:pt x="48" y="278"/>
                    </a:lnTo>
                    <a:lnTo>
                      <a:pt x="48" y="253"/>
                    </a:lnTo>
                    <a:lnTo>
                      <a:pt x="50" y="230"/>
                    </a:lnTo>
                    <a:lnTo>
                      <a:pt x="52" y="206"/>
                    </a:lnTo>
                    <a:lnTo>
                      <a:pt x="54" y="185"/>
                    </a:lnTo>
                    <a:lnTo>
                      <a:pt x="54" y="164"/>
                    </a:lnTo>
                    <a:lnTo>
                      <a:pt x="56" y="147"/>
                    </a:lnTo>
                    <a:lnTo>
                      <a:pt x="57" y="130"/>
                    </a:lnTo>
                    <a:lnTo>
                      <a:pt x="59" y="116"/>
                    </a:lnTo>
                    <a:lnTo>
                      <a:pt x="61" y="101"/>
                    </a:lnTo>
                    <a:lnTo>
                      <a:pt x="63" y="90"/>
                    </a:lnTo>
                    <a:lnTo>
                      <a:pt x="65" y="78"/>
                    </a:lnTo>
                    <a:lnTo>
                      <a:pt x="69" y="71"/>
                    </a:lnTo>
                    <a:lnTo>
                      <a:pt x="71" y="61"/>
                    </a:lnTo>
                    <a:lnTo>
                      <a:pt x="73" y="56"/>
                    </a:lnTo>
                    <a:lnTo>
                      <a:pt x="75" y="50"/>
                    </a:lnTo>
                    <a:lnTo>
                      <a:pt x="76" y="48"/>
                    </a:lnTo>
                    <a:lnTo>
                      <a:pt x="80" y="42"/>
                    </a:lnTo>
                    <a:lnTo>
                      <a:pt x="82" y="40"/>
                    </a:lnTo>
                    <a:lnTo>
                      <a:pt x="116" y="59"/>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04" name="Freeform 92"/>
              <p:cNvSpPr>
                <a:spLocks/>
              </p:cNvSpPr>
              <p:nvPr/>
            </p:nvSpPr>
            <p:spPr bwMode="auto">
              <a:xfrm>
                <a:off x="3038" y="1461"/>
                <a:ext cx="68" cy="64"/>
              </a:xfrm>
              <a:custGeom>
                <a:avLst/>
                <a:gdLst>
                  <a:gd name="T0" fmla="*/ 0 w 253"/>
                  <a:gd name="T1" fmla="*/ 0 h 247"/>
                  <a:gd name="T2" fmla="*/ 0 w 253"/>
                  <a:gd name="T3" fmla="*/ 0 h 247"/>
                  <a:gd name="T4" fmla="*/ 0 w 253"/>
                  <a:gd name="T5" fmla="*/ 0 h 247"/>
                  <a:gd name="T6" fmla="*/ 0 w 253"/>
                  <a:gd name="T7" fmla="*/ 0 h 247"/>
                  <a:gd name="T8" fmla="*/ 0 w 253"/>
                  <a:gd name="T9" fmla="*/ 0 h 247"/>
                  <a:gd name="T10" fmla="*/ 0 w 253"/>
                  <a:gd name="T11" fmla="*/ 0 h 247"/>
                  <a:gd name="T12" fmla="*/ 0 w 253"/>
                  <a:gd name="T13" fmla="*/ 0 h 247"/>
                  <a:gd name="T14" fmla="*/ 0 w 253"/>
                  <a:gd name="T15" fmla="*/ 0 h 247"/>
                  <a:gd name="T16" fmla="*/ 0 w 253"/>
                  <a:gd name="T17" fmla="*/ 0 h 247"/>
                  <a:gd name="T18" fmla="*/ 0 w 253"/>
                  <a:gd name="T19" fmla="*/ 0 h 247"/>
                  <a:gd name="T20" fmla="*/ 0 w 253"/>
                  <a:gd name="T21" fmla="*/ 0 h 247"/>
                  <a:gd name="T22" fmla="*/ 0 w 253"/>
                  <a:gd name="T23" fmla="*/ 0 h 247"/>
                  <a:gd name="T24" fmla="*/ 0 w 253"/>
                  <a:gd name="T25" fmla="*/ 0 h 247"/>
                  <a:gd name="T26" fmla="*/ 0 w 253"/>
                  <a:gd name="T27" fmla="*/ 0 h 247"/>
                  <a:gd name="T28" fmla="*/ 0 w 253"/>
                  <a:gd name="T29" fmla="*/ 0 h 247"/>
                  <a:gd name="T30" fmla="*/ 0 w 253"/>
                  <a:gd name="T31" fmla="*/ 0 h 247"/>
                  <a:gd name="T32" fmla="*/ 0 w 253"/>
                  <a:gd name="T33" fmla="*/ 0 h 247"/>
                  <a:gd name="T34" fmla="*/ 0 w 253"/>
                  <a:gd name="T35" fmla="*/ 0 h 247"/>
                  <a:gd name="T36" fmla="*/ 0 w 253"/>
                  <a:gd name="T37" fmla="*/ 0 h 247"/>
                  <a:gd name="T38" fmla="*/ 0 w 253"/>
                  <a:gd name="T39" fmla="*/ 0 h 247"/>
                  <a:gd name="T40" fmla="*/ 0 w 253"/>
                  <a:gd name="T41" fmla="*/ 0 h 247"/>
                  <a:gd name="T42" fmla="*/ 0 w 253"/>
                  <a:gd name="T43" fmla="*/ 0 h 247"/>
                  <a:gd name="T44" fmla="*/ 0 w 253"/>
                  <a:gd name="T45" fmla="*/ 0 h 247"/>
                  <a:gd name="T46" fmla="*/ 0 w 253"/>
                  <a:gd name="T47" fmla="*/ 0 h 247"/>
                  <a:gd name="T48" fmla="*/ 0 w 253"/>
                  <a:gd name="T49" fmla="*/ 0 h 247"/>
                  <a:gd name="T50" fmla="*/ 0 w 253"/>
                  <a:gd name="T51" fmla="*/ 0 h 247"/>
                  <a:gd name="T52" fmla="*/ 0 w 253"/>
                  <a:gd name="T53" fmla="*/ 0 h 247"/>
                  <a:gd name="T54" fmla="*/ 0 w 253"/>
                  <a:gd name="T55" fmla="*/ 0 h 247"/>
                  <a:gd name="T56" fmla="*/ 0 w 253"/>
                  <a:gd name="T57" fmla="*/ 0 h 247"/>
                  <a:gd name="T58" fmla="*/ 0 w 253"/>
                  <a:gd name="T59" fmla="*/ 0 h 247"/>
                  <a:gd name="T60" fmla="*/ 0 w 253"/>
                  <a:gd name="T61" fmla="*/ 0 h 247"/>
                  <a:gd name="T62" fmla="*/ 0 w 253"/>
                  <a:gd name="T63" fmla="*/ 0 h 247"/>
                  <a:gd name="T64" fmla="*/ 0 w 253"/>
                  <a:gd name="T65" fmla="*/ 0 h 247"/>
                  <a:gd name="T66" fmla="*/ 0 w 253"/>
                  <a:gd name="T67" fmla="*/ 0 h 247"/>
                  <a:gd name="T68" fmla="*/ 0 w 253"/>
                  <a:gd name="T69" fmla="*/ 0 h 247"/>
                  <a:gd name="T70" fmla="*/ 0 w 253"/>
                  <a:gd name="T71" fmla="*/ 0 h 247"/>
                  <a:gd name="T72" fmla="*/ 0 w 253"/>
                  <a:gd name="T73" fmla="*/ 0 h 247"/>
                  <a:gd name="T74" fmla="*/ 0 w 253"/>
                  <a:gd name="T75" fmla="*/ 0 h 247"/>
                  <a:gd name="T76" fmla="*/ 0 w 253"/>
                  <a:gd name="T77" fmla="*/ 0 h 247"/>
                  <a:gd name="T78" fmla="*/ 0 w 253"/>
                  <a:gd name="T79" fmla="*/ 0 h 247"/>
                  <a:gd name="T80" fmla="*/ 0 w 253"/>
                  <a:gd name="T81" fmla="*/ 0 h 247"/>
                  <a:gd name="T82" fmla="*/ 0 w 253"/>
                  <a:gd name="T83" fmla="*/ 0 h 247"/>
                  <a:gd name="T84" fmla="*/ 0 w 253"/>
                  <a:gd name="T85" fmla="*/ 0 h 247"/>
                  <a:gd name="T86" fmla="*/ 0 w 253"/>
                  <a:gd name="T87" fmla="*/ 0 h 247"/>
                  <a:gd name="T88" fmla="*/ 0 w 253"/>
                  <a:gd name="T89" fmla="*/ 0 h 247"/>
                  <a:gd name="T90" fmla="*/ 0 w 253"/>
                  <a:gd name="T91" fmla="*/ 0 h 247"/>
                  <a:gd name="T92" fmla="*/ 0 w 253"/>
                  <a:gd name="T93" fmla="*/ 0 h 247"/>
                  <a:gd name="T94" fmla="*/ 0 w 253"/>
                  <a:gd name="T95" fmla="*/ 0 h 247"/>
                  <a:gd name="T96" fmla="*/ 0 w 253"/>
                  <a:gd name="T97" fmla="*/ 0 h 247"/>
                  <a:gd name="T98" fmla="*/ 0 w 253"/>
                  <a:gd name="T99" fmla="*/ 0 h 247"/>
                  <a:gd name="T100" fmla="*/ 0 w 253"/>
                  <a:gd name="T101" fmla="*/ 0 h 247"/>
                  <a:gd name="T102" fmla="*/ 0 w 253"/>
                  <a:gd name="T103" fmla="*/ 0 h 247"/>
                  <a:gd name="T104" fmla="*/ 0 w 253"/>
                  <a:gd name="T105" fmla="*/ 0 h 247"/>
                  <a:gd name="T106" fmla="*/ 0 w 253"/>
                  <a:gd name="T107" fmla="*/ 0 h 247"/>
                  <a:gd name="T108" fmla="*/ 0 w 253"/>
                  <a:gd name="T109" fmla="*/ 0 h 247"/>
                  <a:gd name="T110" fmla="*/ 0 w 253"/>
                  <a:gd name="T111" fmla="*/ 0 h 24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53"/>
                  <a:gd name="T169" fmla="*/ 0 h 247"/>
                  <a:gd name="T170" fmla="*/ 253 w 253"/>
                  <a:gd name="T171" fmla="*/ 247 h 24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53" h="247">
                    <a:moveTo>
                      <a:pt x="103" y="0"/>
                    </a:moveTo>
                    <a:lnTo>
                      <a:pt x="0" y="0"/>
                    </a:lnTo>
                    <a:lnTo>
                      <a:pt x="14" y="45"/>
                    </a:lnTo>
                    <a:lnTo>
                      <a:pt x="2" y="79"/>
                    </a:lnTo>
                    <a:lnTo>
                      <a:pt x="19" y="121"/>
                    </a:lnTo>
                    <a:lnTo>
                      <a:pt x="4" y="161"/>
                    </a:lnTo>
                    <a:lnTo>
                      <a:pt x="21" y="192"/>
                    </a:lnTo>
                    <a:lnTo>
                      <a:pt x="21" y="224"/>
                    </a:lnTo>
                    <a:lnTo>
                      <a:pt x="27" y="228"/>
                    </a:lnTo>
                    <a:lnTo>
                      <a:pt x="31" y="230"/>
                    </a:lnTo>
                    <a:lnTo>
                      <a:pt x="38" y="233"/>
                    </a:lnTo>
                    <a:lnTo>
                      <a:pt x="48" y="235"/>
                    </a:lnTo>
                    <a:lnTo>
                      <a:pt x="61" y="239"/>
                    </a:lnTo>
                    <a:lnTo>
                      <a:pt x="67" y="241"/>
                    </a:lnTo>
                    <a:lnTo>
                      <a:pt x="75" y="243"/>
                    </a:lnTo>
                    <a:lnTo>
                      <a:pt x="84" y="243"/>
                    </a:lnTo>
                    <a:lnTo>
                      <a:pt x="95" y="247"/>
                    </a:lnTo>
                    <a:lnTo>
                      <a:pt x="103" y="247"/>
                    </a:lnTo>
                    <a:lnTo>
                      <a:pt x="113" y="247"/>
                    </a:lnTo>
                    <a:lnTo>
                      <a:pt x="122" y="247"/>
                    </a:lnTo>
                    <a:lnTo>
                      <a:pt x="134" y="247"/>
                    </a:lnTo>
                    <a:lnTo>
                      <a:pt x="143" y="245"/>
                    </a:lnTo>
                    <a:lnTo>
                      <a:pt x="153" y="245"/>
                    </a:lnTo>
                    <a:lnTo>
                      <a:pt x="164" y="243"/>
                    </a:lnTo>
                    <a:lnTo>
                      <a:pt x="173" y="243"/>
                    </a:lnTo>
                    <a:lnTo>
                      <a:pt x="181" y="243"/>
                    </a:lnTo>
                    <a:lnTo>
                      <a:pt x="191" y="241"/>
                    </a:lnTo>
                    <a:lnTo>
                      <a:pt x="198" y="241"/>
                    </a:lnTo>
                    <a:lnTo>
                      <a:pt x="206" y="241"/>
                    </a:lnTo>
                    <a:lnTo>
                      <a:pt x="215" y="239"/>
                    </a:lnTo>
                    <a:lnTo>
                      <a:pt x="219" y="239"/>
                    </a:lnTo>
                    <a:lnTo>
                      <a:pt x="219" y="213"/>
                    </a:lnTo>
                    <a:lnTo>
                      <a:pt x="240" y="188"/>
                    </a:lnTo>
                    <a:lnTo>
                      <a:pt x="232" y="152"/>
                    </a:lnTo>
                    <a:lnTo>
                      <a:pt x="253" y="110"/>
                    </a:lnTo>
                    <a:lnTo>
                      <a:pt x="234" y="62"/>
                    </a:lnTo>
                    <a:lnTo>
                      <a:pt x="251" y="32"/>
                    </a:lnTo>
                    <a:lnTo>
                      <a:pt x="244" y="5"/>
                    </a:lnTo>
                    <a:lnTo>
                      <a:pt x="240" y="5"/>
                    </a:lnTo>
                    <a:lnTo>
                      <a:pt x="236" y="5"/>
                    </a:lnTo>
                    <a:lnTo>
                      <a:pt x="227" y="5"/>
                    </a:lnTo>
                    <a:lnTo>
                      <a:pt x="219" y="5"/>
                    </a:lnTo>
                    <a:lnTo>
                      <a:pt x="208" y="3"/>
                    </a:lnTo>
                    <a:lnTo>
                      <a:pt x="196" y="3"/>
                    </a:lnTo>
                    <a:lnTo>
                      <a:pt x="181" y="1"/>
                    </a:lnTo>
                    <a:lnTo>
                      <a:pt x="168" y="0"/>
                    </a:lnTo>
                    <a:lnTo>
                      <a:pt x="160" y="0"/>
                    </a:lnTo>
                    <a:lnTo>
                      <a:pt x="153" y="0"/>
                    </a:lnTo>
                    <a:lnTo>
                      <a:pt x="147" y="0"/>
                    </a:lnTo>
                    <a:lnTo>
                      <a:pt x="141" y="0"/>
                    </a:lnTo>
                    <a:lnTo>
                      <a:pt x="130" y="0"/>
                    </a:lnTo>
                    <a:lnTo>
                      <a:pt x="120" y="0"/>
                    </a:lnTo>
                    <a:lnTo>
                      <a:pt x="111" y="0"/>
                    </a:lnTo>
                    <a:lnTo>
                      <a:pt x="107" y="0"/>
                    </a:lnTo>
                    <a:lnTo>
                      <a:pt x="103" y="0"/>
                    </a:lnTo>
                    <a:close/>
                  </a:path>
                </a:pathLst>
              </a:custGeom>
              <a:solidFill>
                <a:srgbClr val="D1D1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05" name="Freeform 93"/>
              <p:cNvSpPr>
                <a:spLocks/>
              </p:cNvSpPr>
              <p:nvPr/>
            </p:nvSpPr>
            <p:spPr bwMode="auto">
              <a:xfrm>
                <a:off x="3039" y="1467"/>
                <a:ext cx="58" cy="61"/>
              </a:xfrm>
              <a:custGeom>
                <a:avLst/>
                <a:gdLst>
                  <a:gd name="T0" fmla="*/ 0 w 213"/>
                  <a:gd name="T1" fmla="*/ 0 h 225"/>
                  <a:gd name="T2" fmla="*/ 0 w 213"/>
                  <a:gd name="T3" fmla="*/ 0 h 225"/>
                  <a:gd name="T4" fmla="*/ 0 w 213"/>
                  <a:gd name="T5" fmla="*/ 0 h 225"/>
                  <a:gd name="T6" fmla="*/ 0 w 213"/>
                  <a:gd name="T7" fmla="*/ 0 h 225"/>
                  <a:gd name="T8" fmla="*/ 0 w 213"/>
                  <a:gd name="T9" fmla="*/ 0 h 225"/>
                  <a:gd name="T10" fmla="*/ 0 w 213"/>
                  <a:gd name="T11" fmla="*/ 0 h 225"/>
                  <a:gd name="T12" fmla="*/ 0 w 213"/>
                  <a:gd name="T13" fmla="*/ 0 h 225"/>
                  <a:gd name="T14" fmla="*/ 0 w 213"/>
                  <a:gd name="T15" fmla="*/ 0 h 225"/>
                  <a:gd name="T16" fmla="*/ 0 w 213"/>
                  <a:gd name="T17" fmla="*/ 0 h 225"/>
                  <a:gd name="T18" fmla="*/ 0 w 213"/>
                  <a:gd name="T19" fmla="*/ 0 h 225"/>
                  <a:gd name="T20" fmla="*/ 0 w 213"/>
                  <a:gd name="T21" fmla="*/ 0 h 225"/>
                  <a:gd name="T22" fmla="*/ 0 w 213"/>
                  <a:gd name="T23" fmla="*/ 0 h 225"/>
                  <a:gd name="T24" fmla="*/ 0 w 213"/>
                  <a:gd name="T25" fmla="*/ 0 h 225"/>
                  <a:gd name="T26" fmla="*/ 0 w 213"/>
                  <a:gd name="T27" fmla="*/ 0 h 225"/>
                  <a:gd name="T28" fmla="*/ 0 w 213"/>
                  <a:gd name="T29" fmla="*/ 0 h 225"/>
                  <a:gd name="T30" fmla="*/ 0 w 213"/>
                  <a:gd name="T31" fmla="*/ 0 h 225"/>
                  <a:gd name="T32" fmla="*/ 0 w 213"/>
                  <a:gd name="T33" fmla="*/ 0 h 225"/>
                  <a:gd name="T34" fmla="*/ 0 w 213"/>
                  <a:gd name="T35" fmla="*/ 0 h 225"/>
                  <a:gd name="T36" fmla="*/ 0 w 213"/>
                  <a:gd name="T37" fmla="*/ 0 h 225"/>
                  <a:gd name="T38" fmla="*/ 0 w 213"/>
                  <a:gd name="T39" fmla="*/ 0 h 225"/>
                  <a:gd name="T40" fmla="*/ 0 w 213"/>
                  <a:gd name="T41" fmla="*/ 0 h 225"/>
                  <a:gd name="T42" fmla="*/ 0 w 213"/>
                  <a:gd name="T43" fmla="*/ 0 h 225"/>
                  <a:gd name="T44" fmla="*/ 0 w 213"/>
                  <a:gd name="T45" fmla="*/ 0 h 225"/>
                  <a:gd name="T46" fmla="*/ 0 w 213"/>
                  <a:gd name="T47" fmla="*/ 0 h 225"/>
                  <a:gd name="T48" fmla="*/ 0 w 213"/>
                  <a:gd name="T49" fmla="*/ 0 h 225"/>
                  <a:gd name="T50" fmla="*/ 0 w 213"/>
                  <a:gd name="T51" fmla="*/ 0 h 225"/>
                  <a:gd name="T52" fmla="*/ 0 w 213"/>
                  <a:gd name="T53" fmla="*/ 0 h 225"/>
                  <a:gd name="T54" fmla="*/ 0 w 213"/>
                  <a:gd name="T55" fmla="*/ 0 h 225"/>
                  <a:gd name="T56" fmla="*/ 0 w 213"/>
                  <a:gd name="T57" fmla="*/ 0 h 225"/>
                  <a:gd name="T58" fmla="*/ 0 w 213"/>
                  <a:gd name="T59" fmla="*/ 0 h 225"/>
                  <a:gd name="T60" fmla="*/ 0 w 213"/>
                  <a:gd name="T61" fmla="*/ 0 h 225"/>
                  <a:gd name="T62" fmla="*/ 0 w 213"/>
                  <a:gd name="T63" fmla="*/ 0 h 225"/>
                  <a:gd name="T64" fmla="*/ 0 w 213"/>
                  <a:gd name="T65" fmla="*/ 0 h 225"/>
                  <a:gd name="T66" fmla="*/ 0 w 213"/>
                  <a:gd name="T67" fmla="*/ 0 h 225"/>
                  <a:gd name="T68" fmla="*/ 0 w 213"/>
                  <a:gd name="T69" fmla="*/ 0 h 225"/>
                  <a:gd name="T70" fmla="*/ 0 w 213"/>
                  <a:gd name="T71" fmla="*/ 0 h 225"/>
                  <a:gd name="T72" fmla="*/ 0 w 213"/>
                  <a:gd name="T73" fmla="*/ 0 h 225"/>
                  <a:gd name="T74" fmla="*/ 0 w 213"/>
                  <a:gd name="T75" fmla="*/ 0 h 225"/>
                  <a:gd name="T76" fmla="*/ 0 w 213"/>
                  <a:gd name="T77" fmla="*/ 0 h 225"/>
                  <a:gd name="T78" fmla="*/ 0 w 213"/>
                  <a:gd name="T79" fmla="*/ 0 h 225"/>
                  <a:gd name="T80" fmla="*/ 0 w 213"/>
                  <a:gd name="T81" fmla="*/ 0 h 225"/>
                  <a:gd name="T82" fmla="*/ 0 w 213"/>
                  <a:gd name="T83" fmla="*/ 0 h 225"/>
                  <a:gd name="T84" fmla="*/ 0 w 213"/>
                  <a:gd name="T85" fmla="*/ 0 h 22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3"/>
                  <a:gd name="T130" fmla="*/ 0 h 225"/>
                  <a:gd name="T131" fmla="*/ 213 w 213"/>
                  <a:gd name="T132" fmla="*/ 225 h 22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3" h="225">
                    <a:moveTo>
                      <a:pt x="25" y="0"/>
                    </a:moveTo>
                    <a:lnTo>
                      <a:pt x="166" y="8"/>
                    </a:lnTo>
                    <a:lnTo>
                      <a:pt x="196" y="35"/>
                    </a:lnTo>
                    <a:lnTo>
                      <a:pt x="53" y="35"/>
                    </a:lnTo>
                    <a:lnTo>
                      <a:pt x="55" y="38"/>
                    </a:lnTo>
                    <a:lnTo>
                      <a:pt x="65" y="48"/>
                    </a:lnTo>
                    <a:lnTo>
                      <a:pt x="69" y="54"/>
                    </a:lnTo>
                    <a:lnTo>
                      <a:pt x="78" y="59"/>
                    </a:lnTo>
                    <a:lnTo>
                      <a:pt x="88" y="67"/>
                    </a:lnTo>
                    <a:lnTo>
                      <a:pt x="99" y="73"/>
                    </a:lnTo>
                    <a:lnTo>
                      <a:pt x="110" y="76"/>
                    </a:lnTo>
                    <a:lnTo>
                      <a:pt x="124" y="78"/>
                    </a:lnTo>
                    <a:lnTo>
                      <a:pt x="137" y="80"/>
                    </a:lnTo>
                    <a:lnTo>
                      <a:pt x="148" y="82"/>
                    </a:lnTo>
                    <a:lnTo>
                      <a:pt x="160" y="82"/>
                    </a:lnTo>
                    <a:lnTo>
                      <a:pt x="169" y="82"/>
                    </a:lnTo>
                    <a:lnTo>
                      <a:pt x="175" y="82"/>
                    </a:lnTo>
                    <a:lnTo>
                      <a:pt x="177" y="84"/>
                    </a:lnTo>
                    <a:lnTo>
                      <a:pt x="200" y="99"/>
                    </a:lnTo>
                    <a:lnTo>
                      <a:pt x="76" y="105"/>
                    </a:lnTo>
                    <a:lnTo>
                      <a:pt x="78" y="105"/>
                    </a:lnTo>
                    <a:lnTo>
                      <a:pt x="84" y="107"/>
                    </a:lnTo>
                    <a:lnTo>
                      <a:pt x="93" y="109"/>
                    </a:lnTo>
                    <a:lnTo>
                      <a:pt x="105" y="113"/>
                    </a:lnTo>
                    <a:lnTo>
                      <a:pt x="110" y="114"/>
                    </a:lnTo>
                    <a:lnTo>
                      <a:pt x="116" y="116"/>
                    </a:lnTo>
                    <a:lnTo>
                      <a:pt x="126" y="120"/>
                    </a:lnTo>
                    <a:lnTo>
                      <a:pt x="133" y="124"/>
                    </a:lnTo>
                    <a:lnTo>
                      <a:pt x="145" y="128"/>
                    </a:lnTo>
                    <a:lnTo>
                      <a:pt x="160" y="133"/>
                    </a:lnTo>
                    <a:lnTo>
                      <a:pt x="169" y="135"/>
                    </a:lnTo>
                    <a:lnTo>
                      <a:pt x="179" y="141"/>
                    </a:lnTo>
                    <a:lnTo>
                      <a:pt x="185" y="143"/>
                    </a:lnTo>
                    <a:lnTo>
                      <a:pt x="194" y="147"/>
                    </a:lnTo>
                    <a:lnTo>
                      <a:pt x="200" y="149"/>
                    </a:lnTo>
                    <a:lnTo>
                      <a:pt x="204" y="153"/>
                    </a:lnTo>
                    <a:lnTo>
                      <a:pt x="209" y="172"/>
                    </a:lnTo>
                    <a:lnTo>
                      <a:pt x="114" y="173"/>
                    </a:lnTo>
                    <a:lnTo>
                      <a:pt x="118" y="175"/>
                    </a:lnTo>
                    <a:lnTo>
                      <a:pt x="131" y="181"/>
                    </a:lnTo>
                    <a:lnTo>
                      <a:pt x="139" y="183"/>
                    </a:lnTo>
                    <a:lnTo>
                      <a:pt x="148" y="185"/>
                    </a:lnTo>
                    <a:lnTo>
                      <a:pt x="156" y="189"/>
                    </a:lnTo>
                    <a:lnTo>
                      <a:pt x="166" y="191"/>
                    </a:lnTo>
                    <a:lnTo>
                      <a:pt x="171" y="192"/>
                    </a:lnTo>
                    <a:lnTo>
                      <a:pt x="179" y="192"/>
                    </a:lnTo>
                    <a:lnTo>
                      <a:pt x="185" y="192"/>
                    </a:lnTo>
                    <a:lnTo>
                      <a:pt x="190" y="192"/>
                    </a:lnTo>
                    <a:lnTo>
                      <a:pt x="196" y="192"/>
                    </a:lnTo>
                    <a:lnTo>
                      <a:pt x="200" y="192"/>
                    </a:lnTo>
                    <a:lnTo>
                      <a:pt x="213" y="217"/>
                    </a:lnTo>
                    <a:lnTo>
                      <a:pt x="209" y="217"/>
                    </a:lnTo>
                    <a:lnTo>
                      <a:pt x="202" y="217"/>
                    </a:lnTo>
                    <a:lnTo>
                      <a:pt x="194" y="217"/>
                    </a:lnTo>
                    <a:lnTo>
                      <a:pt x="188" y="219"/>
                    </a:lnTo>
                    <a:lnTo>
                      <a:pt x="181" y="219"/>
                    </a:lnTo>
                    <a:lnTo>
                      <a:pt x="173" y="221"/>
                    </a:lnTo>
                    <a:lnTo>
                      <a:pt x="162" y="221"/>
                    </a:lnTo>
                    <a:lnTo>
                      <a:pt x="154" y="221"/>
                    </a:lnTo>
                    <a:lnTo>
                      <a:pt x="145" y="221"/>
                    </a:lnTo>
                    <a:lnTo>
                      <a:pt x="135" y="223"/>
                    </a:lnTo>
                    <a:lnTo>
                      <a:pt x="126" y="223"/>
                    </a:lnTo>
                    <a:lnTo>
                      <a:pt x="116" y="223"/>
                    </a:lnTo>
                    <a:lnTo>
                      <a:pt x="107" y="223"/>
                    </a:lnTo>
                    <a:lnTo>
                      <a:pt x="99" y="225"/>
                    </a:lnTo>
                    <a:lnTo>
                      <a:pt x="89" y="223"/>
                    </a:lnTo>
                    <a:lnTo>
                      <a:pt x="82" y="221"/>
                    </a:lnTo>
                    <a:lnTo>
                      <a:pt x="76" y="221"/>
                    </a:lnTo>
                    <a:lnTo>
                      <a:pt x="69" y="221"/>
                    </a:lnTo>
                    <a:lnTo>
                      <a:pt x="57" y="217"/>
                    </a:lnTo>
                    <a:lnTo>
                      <a:pt x="50" y="215"/>
                    </a:lnTo>
                    <a:lnTo>
                      <a:pt x="42" y="211"/>
                    </a:lnTo>
                    <a:lnTo>
                      <a:pt x="38" y="210"/>
                    </a:lnTo>
                    <a:lnTo>
                      <a:pt x="36" y="210"/>
                    </a:lnTo>
                    <a:lnTo>
                      <a:pt x="36" y="181"/>
                    </a:lnTo>
                    <a:lnTo>
                      <a:pt x="72" y="181"/>
                    </a:lnTo>
                    <a:lnTo>
                      <a:pt x="4" y="149"/>
                    </a:lnTo>
                    <a:lnTo>
                      <a:pt x="13" y="128"/>
                    </a:lnTo>
                    <a:lnTo>
                      <a:pt x="67" y="128"/>
                    </a:lnTo>
                    <a:lnTo>
                      <a:pt x="4" y="105"/>
                    </a:lnTo>
                    <a:lnTo>
                      <a:pt x="4" y="69"/>
                    </a:lnTo>
                    <a:lnTo>
                      <a:pt x="53" y="69"/>
                    </a:lnTo>
                    <a:lnTo>
                      <a:pt x="13" y="35"/>
                    </a:lnTo>
                    <a:lnTo>
                      <a:pt x="0" y="2"/>
                    </a:lnTo>
                    <a:lnTo>
                      <a:pt x="25" y="0"/>
                    </a:lnTo>
                    <a:close/>
                  </a:path>
                </a:pathLst>
              </a:custGeom>
              <a:solidFill>
                <a:srgbClr val="B3B0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06" name="Freeform 94"/>
              <p:cNvSpPr>
                <a:spLocks/>
              </p:cNvSpPr>
              <p:nvPr/>
            </p:nvSpPr>
            <p:spPr bwMode="auto">
              <a:xfrm>
                <a:off x="3084" y="1351"/>
                <a:ext cx="12" cy="112"/>
              </a:xfrm>
              <a:custGeom>
                <a:avLst/>
                <a:gdLst>
                  <a:gd name="T0" fmla="*/ 0 w 44"/>
                  <a:gd name="T1" fmla="*/ 0 h 439"/>
                  <a:gd name="T2" fmla="*/ 0 w 44"/>
                  <a:gd name="T3" fmla="*/ 0 h 439"/>
                  <a:gd name="T4" fmla="*/ 0 w 44"/>
                  <a:gd name="T5" fmla="*/ 0 h 439"/>
                  <a:gd name="T6" fmla="*/ 0 w 44"/>
                  <a:gd name="T7" fmla="*/ 0 h 439"/>
                  <a:gd name="T8" fmla="*/ 0 w 44"/>
                  <a:gd name="T9" fmla="*/ 0 h 439"/>
                  <a:gd name="T10" fmla="*/ 0 w 44"/>
                  <a:gd name="T11" fmla="*/ 0 h 439"/>
                  <a:gd name="T12" fmla="*/ 0 w 44"/>
                  <a:gd name="T13" fmla="*/ 0 h 439"/>
                  <a:gd name="T14" fmla="*/ 0 w 44"/>
                  <a:gd name="T15" fmla="*/ 0 h 439"/>
                  <a:gd name="T16" fmla="*/ 0 w 44"/>
                  <a:gd name="T17" fmla="*/ 0 h 439"/>
                  <a:gd name="T18" fmla="*/ 0 w 44"/>
                  <a:gd name="T19" fmla="*/ 0 h 439"/>
                  <a:gd name="T20" fmla="*/ 0 w 44"/>
                  <a:gd name="T21" fmla="*/ 0 h 439"/>
                  <a:gd name="T22" fmla="*/ 0 w 44"/>
                  <a:gd name="T23" fmla="*/ 0 h 439"/>
                  <a:gd name="T24" fmla="*/ 0 w 44"/>
                  <a:gd name="T25" fmla="*/ 0 h 439"/>
                  <a:gd name="T26" fmla="*/ 0 w 44"/>
                  <a:gd name="T27" fmla="*/ 0 h 439"/>
                  <a:gd name="T28" fmla="*/ 0 w 44"/>
                  <a:gd name="T29" fmla="*/ 0 h 439"/>
                  <a:gd name="T30" fmla="*/ 0 w 44"/>
                  <a:gd name="T31" fmla="*/ 0 h 439"/>
                  <a:gd name="T32" fmla="*/ 0 w 44"/>
                  <a:gd name="T33" fmla="*/ 0 h 439"/>
                  <a:gd name="T34" fmla="*/ 0 w 44"/>
                  <a:gd name="T35" fmla="*/ 0 h 439"/>
                  <a:gd name="T36" fmla="*/ 0 w 44"/>
                  <a:gd name="T37" fmla="*/ 0 h 439"/>
                  <a:gd name="T38" fmla="*/ 0 w 44"/>
                  <a:gd name="T39" fmla="*/ 0 h 439"/>
                  <a:gd name="T40" fmla="*/ 0 w 44"/>
                  <a:gd name="T41" fmla="*/ 0 h 439"/>
                  <a:gd name="T42" fmla="*/ 0 w 44"/>
                  <a:gd name="T43" fmla="*/ 0 h 439"/>
                  <a:gd name="T44" fmla="*/ 0 w 44"/>
                  <a:gd name="T45" fmla="*/ 0 h 439"/>
                  <a:gd name="T46" fmla="*/ 0 w 44"/>
                  <a:gd name="T47" fmla="*/ 1 h 439"/>
                  <a:gd name="T48" fmla="*/ 0 w 44"/>
                  <a:gd name="T49" fmla="*/ 1 h 439"/>
                  <a:gd name="T50" fmla="*/ 0 w 44"/>
                  <a:gd name="T51" fmla="*/ 1 h 439"/>
                  <a:gd name="T52" fmla="*/ 0 w 44"/>
                  <a:gd name="T53" fmla="*/ 1 h 439"/>
                  <a:gd name="T54" fmla="*/ 0 w 44"/>
                  <a:gd name="T55" fmla="*/ 1 h 439"/>
                  <a:gd name="T56" fmla="*/ 0 w 44"/>
                  <a:gd name="T57" fmla="*/ 1 h 439"/>
                  <a:gd name="T58" fmla="*/ 0 w 44"/>
                  <a:gd name="T59" fmla="*/ 1 h 439"/>
                  <a:gd name="T60" fmla="*/ 0 w 44"/>
                  <a:gd name="T61" fmla="*/ 1 h 439"/>
                  <a:gd name="T62" fmla="*/ 0 w 44"/>
                  <a:gd name="T63" fmla="*/ 1 h 439"/>
                  <a:gd name="T64" fmla="*/ 0 w 44"/>
                  <a:gd name="T65" fmla="*/ 1 h 439"/>
                  <a:gd name="T66" fmla="*/ 0 w 44"/>
                  <a:gd name="T67" fmla="*/ 1 h 439"/>
                  <a:gd name="T68" fmla="*/ 0 w 44"/>
                  <a:gd name="T69" fmla="*/ 1 h 439"/>
                  <a:gd name="T70" fmla="*/ 0 w 44"/>
                  <a:gd name="T71" fmla="*/ 1 h 439"/>
                  <a:gd name="T72" fmla="*/ 0 w 44"/>
                  <a:gd name="T73" fmla="*/ 1 h 439"/>
                  <a:gd name="T74" fmla="*/ 0 w 44"/>
                  <a:gd name="T75" fmla="*/ 1 h 439"/>
                  <a:gd name="T76" fmla="*/ 0 w 44"/>
                  <a:gd name="T77" fmla="*/ 1 h 439"/>
                  <a:gd name="T78" fmla="*/ 0 w 44"/>
                  <a:gd name="T79" fmla="*/ 1 h 439"/>
                  <a:gd name="T80" fmla="*/ 0 w 44"/>
                  <a:gd name="T81" fmla="*/ 0 h 439"/>
                  <a:gd name="T82" fmla="*/ 0 w 44"/>
                  <a:gd name="T83" fmla="*/ 0 h 439"/>
                  <a:gd name="T84" fmla="*/ 0 w 44"/>
                  <a:gd name="T85" fmla="*/ 0 h 439"/>
                  <a:gd name="T86" fmla="*/ 0 w 44"/>
                  <a:gd name="T87" fmla="*/ 0 h 439"/>
                  <a:gd name="T88" fmla="*/ 0 w 44"/>
                  <a:gd name="T89" fmla="*/ 0 h 439"/>
                  <a:gd name="T90" fmla="*/ 0 w 44"/>
                  <a:gd name="T91" fmla="*/ 0 h 439"/>
                  <a:gd name="T92" fmla="*/ 0 w 44"/>
                  <a:gd name="T93" fmla="*/ 0 h 439"/>
                  <a:gd name="T94" fmla="*/ 0 w 44"/>
                  <a:gd name="T95" fmla="*/ 0 h 439"/>
                  <a:gd name="T96" fmla="*/ 0 w 44"/>
                  <a:gd name="T97" fmla="*/ 0 h 439"/>
                  <a:gd name="T98" fmla="*/ 0 w 44"/>
                  <a:gd name="T99" fmla="*/ 0 h 439"/>
                  <a:gd name="T100" fmla="*/ 0 w 44"/>
                  <a:gd name="T101" fmla="*/ 0 h 439"/>
                  <a:gd name="T102" fmla="*/ 0 w 44"/>
                  <a:gd name="T103" fmla="*/ 0 h 439"/>
                  <a:gd name="T104" fmla="*/ 0 w 44"/>
                  <a:gd name="T105" fmla="*/ 0 h 439"/>
                  <a:gd name="T106" fmla="*/ 0 w 44"/>
                  <a:gd name="T107" fmla="*/ 0 h 439"/>
                  <a:gd name="T108" fmla="*/ 0 w 44"/>
                  <a:gd name="T109" fmla="*/ 0 h 439"/>
                  <a:gd name="T110" fmla="*/ 0 w 44"/>
                  <a:gd name="T111" fmla="*/ 0 h 439"/>
                  <a:gd name="T112" fmla="*/ 0 w 44"/>
                  <a:gd name="T113" fmla="*/ 0 h 439"/>
                  <a:gd name="T114" fmla="*/ 0 w 44"/>
                  <a:gd name="T115" fmla="*/ 0 h 439"/>
                  <a:gd name="T116" fmla="*/ 0 w 44"/>
                  <a:gd name="T117" fmla="*/ 0 h 439"/>
                  <a:gd name="T118" fmla="*/ 0 w 44"/>
                  <a:gd name="T119" fmla="*/ 0 h 439"/>
                  <a:gd name="T120" fmla="*/ 0 w 44"/>
                  <a:gd name="T121" fmla="*/ 0 h 439"/>
                  <a:gd name="T122" fmla="*/ 0 w 44"/>
                  <a:gd name="T123" fmla="*/ 0 h 439"/>
                  <a:gd name="T124" fmla="*/ 0 w 44"/>
                  <a:gd name="T125" fmla="*/ 0 h 43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4"/>
                  <a:gd name="T190" fmla="*/ 0 h 439"/>
                  <a:gd name="T191" fmla="*/ 44 w 44"/>
                  <a:gd name="T192" fmla="*/ 439 h 43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4" h="439">
                    <a:moveTo>
                      <a:pt x="14" y="0"/>
                    </a:moveTo>
                    <a:lnTo>
                      <a:pt x="14" y="0"/>
                    </a:lnTo>
                    <a:lnTo>
                      <a:pt x="18" y="8"/>
                    </a:lnTo>
                    <a:lnTo>
                      <a:pt x="18" y="11"/>
                    </a:lnTo>
                    <a:lnTo>
                      <a:pt x="21" y="17"/>
                    </a:lnTo>
                    <a:lnTo>
                      <a:pt x="23" y="25"/>
                    </a:lnTo>
                    <a:lnTo>
                      <a:pt x="27" y="34"/>
                    </a:lnTo>
                    <a:lnTo>
                      <a:pt x="27" y="42"/>
                    </a:lnTo>
                    <a:lnTo>
                      <a:pt x="31" y="53"/>
                    </a:lnTo>
                    <a:lnTo>
                      <a:pt x="33" y="65"/>
                    </a:lnTo>
                    <a:lnTo>
                      <a:pt x="35" y="80"/>
                    </a:lnTo>
                    <a:lnTo>
                      <a:pt x="37" y="95"/>
                    </a:lnTo>
                    <a:lnTo>
                      <a:pt x="38" y="112"/>
                    </a:lnTo>
                    <a:lnTo>
                      <a:pt x="40" y="129"/>
                    </a:lnTo>
                    <a:lnTo>
                      <a:pt x="42" y="150"/>
                    </a:lnTo>
                    <a:lnTo>
                      <a:pt x="42" y="169"/>
                    </a:lnTo>
                    <a:lnTo>
                      <a:pt x="42" y="194"/>
                    </a:lnTo>
                    <a:lnTo>
                      <a:pt x="42" y="217"/>
                    </a:lnTo>
                    <a:lnTo>
                      <a:pt x="44" y="240"/>
                    </a:lnTo>
                    <a:lnTo>
                      <a:pt x="42" y="262"/>
                    </a:lnTo>
                    <a:lnTo>
                      <a:pt x="42" y="287"/>
                    </a:lnTo>
                    <a:lnTo>
                      <a:pt x="42" y="310"/>
                    </a:lnTo>
                    <a:lnTo>
                      <a:pt x="42" y="333"/>
                    </a:lnTo>
                    <a:lnTo>
                      <a:pt x="40" y="352"/>
                    </a:lnTo>
                    <a:lnTo>
                      <a:pt x="38" y="373"/>
                    </a:lnTo>
                    <a:lnTo>
                      <a:pt x="38" y="390"/>
                    </a:lnTo>
                    <a:lnTo>
                      <a:pt x="38" y="405"/>
                    </a:lnTo>
                    <a:lnTo>
                      <a:pt x="37" y="416"/>
                    </a:lnTo>
                    <a:lnTo>
                      <a:pt x="37" y="426"/>
                    </a:lnTo>
                    <a:lnTo>
                      <a:pt x="37" y="432"/>
                    </a:lnTo>
                    <a:lnTo>
                      <a:pt x="37" y="435"/>
                    </a:lnTo>
                    <a:lnTo>
                      <a:pt x="0" y="439"/>
                    </a:lnTo>
                    <a:lnTo>
                      <a:pt x="0" y="437"/>
                    </a:lnTo>
                    <a:lnTo>
                      <a:pt x="0" y="432"/>
                    </a:lnTo>
                    <a:lnTo>
                      <a:pt x="0" y="424"/>
                    </a:lnTo>
                    <a:lnTo>
                      <a:pt x="2" y="413"/>
                    </a:lnTo>
                    <a:lnTo>
                      <a:pt x="2" y="399"/>
                    </a:lnTo>
                    <a:lnTo>
                      <a:pt x="2" y="384"/>
                    </a:lnTo>
                    <a:lnTo>
                      <a:pt x="4" y="369"/>
                    </a:lnTo>
                    <a:lnTo>
                      <a:pt x="6" y="352"/>
                    </a:lnTo>
                    <a:lnTo>
                      <a:pt x="6" y="331"/>
                    </a:lnTo>
                    <a:lnTo>
                      <a:pt x="6" y="312"/>
                    </a:lnTo>
                    <a:lnTo>
                      <a:pt x="8" y="289"/>
                    </a:lnTo>
                    <a:lnTo>
                      <a:pt x="10" y="268"/>
                    </a:lnTo>
                    <a:lnTo>
                      <a:pt x="10" y="247"/>
                    </a:lnTo>
                    <a:lnTo>
                      <a:pt x="10" y="224"/>
                    </a:lnTo>
                    <a:lnTo>
                      <a:pt x="12" y="202"/>
                    </a:lnTo>
                    <a:lnTo>
                      <a:pt x="14" y="182"/>
                    </a:lnTo>
                    <a:lnTo>
                      <a:pt x="14" y="162"/>
                    </a:lnTo>
                    <a:lnTo>
                      <a:pt x="14" y="141"/>
                    </a:lnTo>
                    <a:lnTo>
                      <a:pt x="14" y="122"/>
                    </a:lnTo>
                    <a:lnTo>
                      <a:pt x="14" y="106"/>
                    </a:lnTo>
                    <a:lnTo>
                      <a:pt x="14" y="89"/>
                    </a:lnTo>
                    <a:lnTo>
                      <a:pt x="14" y="74"/>
                    </a:lnTo>
                    <a:lnTo>
                      <a:pt x="14" y="61"/>
                    </a:lnTo>
                    <a:lnTo>
                      <a:pt x="14" y="49"/>
                    </a:lnTo>
                    <a:lnTo>
                      <a:pt x="14" y="36"/>
                    </a:lnTo>
                    <a:lnTo>
                      <a:pt x="14" y="27"/>
                    </a:lnTo>
                    <a:lnTo>
                      <a:pt x="14" y="19"/>
                    </a:lnTo>
                    <a:lnTo>
                      <a:pt x="14" y="11"/>
                    </a:lnTo>
                    <a:lnTo>
                      <a:pt x="14" y="2"/>
                    </a:ln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07" name="Freeform 95"/>
              <p:cNvSpPr>
                <a:spLocks/>
              </p:cNvSpPr>
              <p:nvPr/>
            </p:nvSpPr>
            <p:spPr bwMode="auto">
              <a:xfrm>
                <a:off x="3084" y="1463"/>
                <a:ext cx="15" cy="11"/>
              </a:xfrm>
              <a:custGeom>
                <a:avLst/>
                <a:gdLst>
                  <a:gd name="T0" fmla="*/ 0 w 56"/>
                  <a:gd name="T1" fmla="*/ 0 h 42"/>
                  <a:gd name="T2" fmla="*/ 0 w 56"/>
                  <a:gd name="T3" fmla="*/ 0 h 42"/>
                  <a:gd name="T4" fmla="*/ 0 w 56"/>
                  <a:gd name="T5" fmla="*/ 0 h 42"/>
                  <a:gd name="T6" fmla="*/ 0 w 56"/>
                  <a:gd name="T7" fmla="*/ 0 h 42"/>
                  <a:gd name="T8" fmla="*/ 0 w 56"/>
                  <a:gd name="T9" fmla="*/ 0 h 42"/>
                  <a:gd name="T10" fmla="*/ 0 60000 65536"/>
                  <a:gd name="T11" fmla="*/ 0 60000 65536"/>
                  <a:gd name="T12" fmla="*/ 0 60000 65536"/>
                  <a:gd name="T13" fmla="*/ 0 60000 65536"/>
                  <a:gd name="T14" fmla="*/ 0 60000 65536"/>
                  <a:gd name="T15" fmla="*/ 0 w 56"/>
                  <a:gd name="T16" fmla="*/ 0 h 42"/>
                  <a:gd name="T17" fmla="*/ 56 w 56"/>
                  <a:gd name="T18" fmla="*/ 42 h 42"/>
                </a:gdLst>
                <a:ahLst/>
                <a:cxnLst>
                  <a:cxn ang="T10">
                    <a:pos x="T0" y="T1"/>
                  </a:cxn>
                  <a:cxn ang="T11">
                    <a:pos x="T2" y="T3"/>
                  </a:cxn>
                  <a:cxn ang="T12">
                    <a:pos x="T4" y="T5"/>
                  </a:cxn>
                  <a:cxn ang="T13">
                    <a:pos x="T6" y="T7"/>
                  </a:cxn>
                  <a:cxn ang="T14">
                    <a:pos x="T8" y="T9"/>
                  </a:cxn>
                </a:cxnLst>
                <a:rect l="T15" t="T16" r="T17" b="T18"/>
                <a:pathLst>
                  <a:path w="56" h="42">
                    <a:moveTo>
                      <a:pt x="0" y="0"/>
                    </a:moveTo>
                    <a:lnTo>
                      <a:pt x="56" y="0"/>
                    </a:lnTo>
                    <a:lnTo>
                      <a:pt x="38" y="42"/>
                    </a:lnTo>
                    <a:lnTo>
                      <a:pt x="0" y="0"/>
                    </a:lnTo>
                    <a:close/>
                  </a:path>
                </a:pathLst>
              </a:custGeom>
              <a:solidFill>
                <a:srgbClr val="FFFF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08" name="Freeform 96"/>
              <p:cNvSpPr>
                <a:spLocks/>
              </p:cNvSpPr>
              <p:nvPr/>
            </p:nvSpPr>
            <p:spPr bwMode="auto">
              <a:xfrm>
                <a:off x="3077" y="1481"/>
                <a:ext cx="24" cy="10"/>
              </a:xfrm>
              <a:custGeom>
                <a:avLst/>
                <a:gdLst>
                  <a:gd name="T0" fmla="*/ 0 w 87"/>
                  <a:gd name="T1" fmla="*/ 0 h 38"/>
                  <a:gd name="T2" fmla="*/ 0 w 87"/>
                  <a:gd name="T3" fmla="*/ 0 h 38"/>
                  <a:gd name="T4" fmla="*/ 0 w 87"/>
                  <a:gd name="T5" fmla="*/ 0 h 38"/>
                  <a:gd name="T6" fmla="*/ 0 w 87"/>
                  <a:gd name="T7" fmla="*/ 0 h 38"/>
                  <a:gd name="T8" fmla="*/ 0 w 87"/>
                  <a:gd name="T9" fmla="*/ 0 h 38"/>
                  <a:gd name="T10" fmla="*/ 0 w 87"/>
                  <a:gd name="T11" fmla="*/ 0 h 38"/>
                  <a:gd name="T12" fmla="*/ 0 60000 65536"/>
                  <a:gd name="T13" fmla="*/ 0 60000 65536"/>
                  <a:gd name="T14" fmla="*/ 0 60000 65536"/>
                  <a:gd name="T15" fmla="*/ 0 60000 65536"/>
                  <a:gd name="T16" fmla="*/ 0 60000 65536"/>
                  <a:gd name="T17" fmla="*/ 0 60000 65536"/>
                  <a:gd name="T18" fmla="*/ 0 w 87"/>
                  <a:gd name="T19" fmla="*/ 0 h 38"/>
                  <a:gd name="T20" fmla="*/ 87 w 87"/>
                  <a:gd name="T21" fmla="*/ 38 h 38"/>
                </a:gdLst>
                <a:ahLst/>
                <a:cxnLst>
                  <a:cxn ang="T12">
                    <a:pos x="T0" y="T1"/>
                  </a:cxn>
                  <a:cxn ang="T13">
                    <a:pos x="T2" y="T3"/>
                  </a:cxn>
                  <a:cxn ang="T14">
                    <a:pos x="T4" y="T5"/>
                  </a:cxn>
                  <a:cxn ang="T15">
                    <a:pos x="T6" y="T7"/>
                  </a:cxn>
                  <a:cxn ang="T16">
                    <a:pos x="T8" y="T9"/>
                  </a:cxn>
                  <a:cxn ang="T17">
                    <a:pos x="T10" y="T11"/>
                  </a:cxn>
                </a:cxnLst>
                <a:rect l="T18" t="T19" r="T20" b="T21"/>
                <a:pathLst>
                  <a:path w="87" h="38">
                    <a:moveTo>
                      <a:pt x="0" y="0"/>
                    </a:moveTo>
                    <a:lnTo>
                      <a:pt x="68" y="0"/>
                    </a:lnTo>
                    <a:lnTo>
                      <a:pt x="87" y="38"/>
                    </a:lnTo>
                    <a:lnTo>
                      <a:pt x="68" y="38"/>
                    </a:lnTo>
                    <a:lnTo>
                      <a:pt x="0" y="0"/>
                    </a:lnTo>
                    <a:close/>
                  </a:path>
                </a:pathLst>
              </a:custGeom>
              <a:solidFill>
                <a:srgbClr val="FFFF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09" name="Freeform 97"/>
              <p:cNvSpPr>
                <a:spLocks/>
              </p:cNvSpPr>
              <p:nvPr/>
            </p:nvSpPr>
            <p:spPr bwMode="auto">
              <a:xfrm>
                <a:off x="3085" y="1496"/>
                <a:ext cx="14" cy="8"/>
              </a:xfrm>
              <a:custGeom>
                <a:avLst/>
                <a:gdLst>
                  <a:gd name="T0" fmla="*/ 0 w 52"/>
                  <a:gd name="T1" fmla="*/ 0 h 27"/>
                  <a:gd name="T2" fmla="*/ 0 w 52"/>
                  <a:gd name="T3" fmla="*/ 0 h 27"/>
                  <a:gd name="T4" fmla="*/ 0 w 52"/>
                  <a:gd name="T5" fmla="*/ 0 h 27"/>
                  <a:gd name="T6" fmla="*/ 0 w 52"/>
                  <a:gd name="T7" fmla="*/ 0 h 27"/>
                  <a:gd name="T8" fmla="*/ 0 w 52"/>
                  <a:gd name="T9" fmla="*/ 0 h 27"/>
                  <a:gd name="T10" fmla="*/ 0 60000 65536"/>
                  <a:gd name="T11" fmla="*/ 0 60000 65536"/>
                  <a:gd name="T12" fmla="*/ 0 60000 65536"/>
                  <a:gd name="T13" fmla="*/ 0 60000 65536"/>
                  <a:gd name="T14" fmla="*/ 0 60000 65536"/>
                  <a:gd name="T15" fmla="*/ 0 w 52"/>
                  <a:gd name="T16" fmla="*/ 0 h 27"/>
                  <a:gd name="T17" fmla="*/ 52 w 52"/>
                  <a:gd name="T18" fmla="*/ 27 h 27"/>
                </a:gdLst>
                <a:ahLst/>
                <a:cxnLst>
                  <a:cxn ang="T10">
                    <a:pos x="T0" y="T1"/>
                  </a:cxn>
                  <a:cxn ang="T11">
                    <a:pos x="T2" y="T3"/>
                  </a:cxn>
                  <a:cxn ang="T12">
                    <a:pos x="T4" y="T5"/>
                  </a:cxn>
                  <a:cxn ang="T13">
                    <a:pos x="T6" y="T7"/>
                  </a:cxn>
                  <a:cxn ang="T14">
                    <a:pos x="T8" y="T9"/>
                  </a:cxn>
                </a:cxnLst>
                <a:rect l="T15" t="T16" r="T17" b="T18"/>
                <a:pathLst>
                  <a:path w="52" h="27">
                    <a:moveTo>
                      <a:pt x="0" y="0"/>
                    </a:moveTo>
                    <a:lnTo>
                      <a:pt x="52" y="0"/>
                    </a:lnTo>
                    <a:lnTo>
                      <a:pt x="50" y="27"/>
                    </a:lnTo>
                    <a:lnTo>
                      <a:pt x="0" y="0"/>
                    </a:lnTo>
                    <a:close/>
                  </a:path>
                </a:pathLst>
              </a:custGeom>
              <a:solidFill>
                <a:srgbClr val="FFFF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10" name="Freeform 98"/>
              <p:cNvSpPr>
                <a:spLocks/>
              </p:cNvSpPr>
              <p:nvPr/>
            </p:nvSpPr>
            <p:spPr bwMode="auto">
              <a:xfrm>
                <a:off x="3166" y="1267"/>
                <a:ext cx="277" cy="191"/>
              </a:xfrm>
              <a:custGeom>
                <a:avLst/>
                <a:gdLst>
                  <a:gd name="T0" fmla="*/ 0 w 1047"/>
                  <a:gd name="T1" fmla="*/ 0 h 743"/>
                  <a:gd name="T2" fmla="*/ 0 w 1047"/>
                  <a:gd name="T3" fmla="*/ 0 h 743"/>
                  <a:gd name="T4" fmla="*/ 0 w 1047"/>
                  <a:gd name="T5" fmla="*/ 0 h 743"/>
                  <a:gd name="T6" fmla="*/ 1 w 1047"/>
                  <a:gd name="T7" fmla="*/ 0 h 743"/>
                  <a:gd name="T8" fmla="*/ 1 w 1047"/>
                  <a:gd name="T9" fmla="*/ 0 h 743"/>
                  <a:gd name="T10" fmla="*/ 1 w 1047"/>
                  <a:gd name="T11" fmla="*/ 0 h 743"/>
                  <a:gd name="T12" fmla="*/ 1 w 1047"/>
                  <a:gd name="T13" fmla="*/ 0 h 743"/>
                  <a:gd name="T14" fmla="*/ 1 w 1047"/>
                  <a:gd name="T15" fmla="*/ 0 h 743"/>
                  <a:gd name="T16" fmla="*/ 1 w 1047"/>
                  <a:gd name="T17" fmla="*/ 0 h 743"/>
                  <a:gd name="T18" fmla="*/ 1 w 1047"/>
                  <a:gd name="T19" fmla="*/ 0 h 743"/>
                  <a:gd name="T20" fmla="*/ 1 w 1047"/>
                  <a:gd name="T21" fmla="*/ 0 h 743"/>
                  <a:gd name="T22" fmla="*/ 1 w 1047"/>
                  <a:gd name="T23" fmla="*/ 0 h 743"/>
                  <a:gd name="T24" fmla="*/ 1 w 1047"/>
                  <a:gd name="T25" fmla="*/ 0 h 743"/>
                  <a:gd name="T26" fmla="*/ 1 w 1047"/>
                  <a:gd name="T27" fmla="*/ 0 h 743"/>
                  <a:gd name="T28" fmla="*/ 1 w 1047"/>
                  <a:gd name="T29" fmla="*/ 0 h 743"/>
                  <a:gd name="T30" fmla="*/ 1 w 1047"/>
                  <a:gd name="T31" fmla="*/ 1 h 743"/>
                  <a:gd name="T32" fmla="*/ 1 w 1047"/>
                  <a:gd name="T33" fmla="*/ 1 h 743"/>
                  <a:gd name="T34" fmla="*/ 1 w 1047"/>
                  <a:gd name="T35" fmla="*/ 1 h 743"/>
                  <a:gd name="T36" fmla="*/ 1 w 1047"/>
                  <a:gd name="T37" fmla="*/ 1 h 743"/>
                  <a:gd name="T38" fmla="*/ 1 w 1047"/>
                  <a:gd name="T39" fmla="*/ 1 h 743"/>
                  <a:gd name="T40" fmla="*/ 1 w 1047"/>
                  <a:gd name="T41" fmla="*/ 1 h 743"/>
                  <a:gd name="T42" fmla="*/ 1 w 1047"/>
                  <a:gd name="T43" fmla="*/ 1 h 743"/>
                  <a:gd name="T44" fmla="*/ 1 w 1047"/>
                  <a:gd name="T45" fmla="*/ 1 h 743"/>
                  <a:gd name="T46" fmla="*/ 1 w 1047"/>
                  <a:gd name="T47" fmla="*/ 1 h 743"/>
                  <a:gd name="T48" fmla="*/ 1 w 1047"/>
                  <a:gd name="T49" fmla="*/ 1 h 743"/>
                  <a:gd name="T50" fmla="*/ 1 w 1047"/>
                  <a:gd name="T51" fmla="*/ 1 h 743"/>
                  <a:gd name="T52" fmla="*/ 1 w 1047"/>
                  <a:gd name="T53" fmla="*/ 1 h 743"/>
                  <a:gd name="T54" fmla="*/ 1 w 1047"/>
                  <a:gd name="T55" fmla="*/ 1 h 743"/>
                  <a:gd name="T56" fmla="*/ 1 w 1047"/>
                  <a:gd name="T57" fmla="*/ 1 h 743"/>
                  <a:gd name="T58" fmla="*/ 1 w 1047"/>
                  <a:gd name="T59" fmla="*/ 1 h 743"/>
                  <a:gd name="T60" fmla="*/ 0 w 1047"/>
                  <a:gd name="T61" fmla="*/ 1 h 743"/>
                  <a:gd name="T62" fmla="*/ 0 w 1047"/>
                  <a:gd name="T63" fmla="*/ 1 h 743"/>
                  <a:gd name="T64" fmla="*/ 0 w 1047"/>
                  <a:gd name="T65" fmla="*/ 1 h 743"/>
                  <a:gd name="T66" fmla="*/ 0 w 1047"/>
                  <a:gd name="T67" fmla="*/ 1 h 743"/>
                  <a:gd name="T68" fmla="*/ 0 w 1047"/>
                  <a:gd name="T69" fmla="*/ 1 h 743"/>
                  <a:gd name="T70" fmla="*/ 0 w 1047"/>
                  <a:gd name="T71" fmla="*/ 1 h 743"/>
                  <a:gd name="T72" fmla="*/ 0 w 1047"/>
                  <a:gd name="T73" fmla="*/ 1 h 743"/>
                  <a:gd name="T74" fmla="*/ 0 w 1047"/>
                  <a:gd name="T75" fmla="*/ 1 h 743"/>
                  <a:gd name="T76" fmla="*/ 0 w 1047"/>
                  <a:gd name="T77" fmla="*/ 0 h 743"/>
                  <a:gd name="T78" fmla="*/ 0 w 1047"/>
                  <a:gd name="T79" fmla="*/ 0 h 743"/>
                  <a:gd name="T80" fmla="*/ 0 w 1047"/>
                  <a:gd name="T81" fmla="*/ 0 h 743"/>
                  <a:gd name="T82" fmla="*/ 0 w 1047"/>
                  <a:gd name="T83" fmla="*/ 0 h 743"/>
                  <a:gd name="T84" fmla="*/ 0 w 1047"/>
                  <a:gd name="T85" fmla="*/ 0 h 743"/>
                  <a:gd name="T86" fmla="*/ 0 w 1047"/>
                  <a:gd name="T87" fmla="*/ 0 h 743"/>
                  <a:gd name="T88" fmla="*/ 0 w 1047"/>
                  <a:gd name="T89" fmla="*/ 0 h 743"/>
                  <a:gd name="T90" fmla="*/ 0 w 1047"/>
                  <a:gd name="T91" fmla="*/ 0 h 743"/>
                  <a:gd name="T92" fmla="*/ 0 w 1047"/>
                  <a:gd name="T93" fmla="*/ 0 h 743"/>
                  <a:gd name="T94" fmla="*/ 0 w 1047"/>
                  <a:gd name="T95" fmla="*/ 0 h 743"/>
                  <a:gd name="T96" fmla="*/ 0 w 1047"/>
                  <a:gd name="T97" fmla="*/ 0 h 74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7"/>
                  <a:gd name="T148" fmla="*/ 0 h 743"/>
                  <a:gd name="T149" fmla="*/ 1047 w 1047"/>
                  <a:gd name="T150" fmla="*/ 743 h 74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7" h="743">
                    <a:moveTo>
                      <a:pt x="201" y="53"/>
                    </a:moveTo>
                    <a:lnTo>
                      <a:pt x="203" y="51"/>
                    </a:lnTo>
                    <a:lnTo>
                      <a:pt x="215" y="47"/>
                    </a:lnTo>
                    <a:lnTo>
                      <a:pt x="228" y="44"/>
                    </a:lnTo>
                    <a:lnTo>
                      <a:pt x="251" y="40"/>
                    </a:lnTo>
                    <a:lnTo>
                      <a:pt x="275" y="32"/>
                    </a:lnTo>
                    <a:lnTo>
                      <a:pt x="304" y="27"/>
                    </a:lnTo>
                    <a:lnTo>
                      <a:pt x="336" y="19"/>
                    </a:lnTo>
                    <a:lnTo>
                      <a:pt x="374" y="15"/>
                    </a:lnTo>
                    <a:lnTo>
                      <a:pt x="412" y="8"/>
                    </a:lnTo>
                    <a:lnTo>
                      <a:pt x="452" y="4"/>
                    </a:lnTo>
                    <a:lnTo>
                      <a:pt x="494" y="0"/>
                    </a:lnTo>
                    <a:lnTo>
                      <a:pt x="536" y="0"/>
                    </a:lnTo>
                    <a:lnTo>
                      <a:pt x="578" y="0"/>
                    </a:lnTo>
                    <a:lnTo>
                      <a:pt x="619" y="6"/>
                    </a:lnTo>
                    <a:lnTo>
                      <a:pt x="659" y="11"/>
                    </a:lnTo>
                    <a:lnTo>
                      <a:pt x="699" y="23"/>
                    </a:lnTo>
                    <a:lnTo>
                      <a:pt x="735" y="34"/>
                    </a:lnTo>
                    <a:lnTo>
                      <a:pt x="770" y="49"/>
                    </a:lnTo>
                    <a:lnTo>
                      <a:pt x="804" y="66"/>
                    </a:lnTo>
                    <a:lnTo>
                      <a:pt x="836" y="87"/>
                    </a:lnTo>
                    <a:lnTo>
                      <a:pt x="865" y="108"/>
                    </a:lnTo>
                    <a:lnTo>
                      <a:pt x="891" y="133"/>
                    </a:lnTo>
                    <a:lnTo>
                      <a:pt x="918" y="158"/>
                    </a:lnTo>
                    <a:lnTo>
                      <a:pt x="943" y="184"/>
                    </a:lnTo>
                    <a:lnTo>
                      <a:pt x="964" y="211"/>
                    </a:lnTo>
                    <a:lnTo>
                      <a:pt x="983" y="239"/>
                    </a:lnTo>
                    <a:lnTo>
                      <a:pt x="1000" y="268"/>
                    </a:lnTo>
                    <a:lnTo>
                      <a:pt x="1015" y="298"/>
                    </a:lnTo>
                    <a:lnTo>
                      <a:pt x="1026" y="327"/>
                    </a:lnTo>
                    <a:lnTo>
                      <a:pt x="1036" y="357"/>
                    </a:lnTo>
                    <a:lnTo>
                      <a:pt x="1041" y="388"/>
                    </a:lnTo>
                    <a:lnTo>
                      <a:pt x="1047" y="416"/>
                    </a:lnTo>
                    <a:lnTo>
                      <a:pt x="1047" y="445"/>
                    </a:lnTo>
                    <a:lnTo>
                      <a:pt x="1045" y="473"/>
                    </a:lnTo>
                    <a:lnTo>
                      <a:pt x="1040" y="500"/>
                    </a:lnTo>
                    <a:lnTo>
                      <a:pt x="1034" y="529"/>
                    </a:lnTo>
                    <a:lnTo>
                      <a:pt x="1021" y="553"/>
                    </a:lnTo>
                    <a:lnTo>
                      <a:pt x="1009" y="578"/>
                    </a:lnTo>
                    <a:lnTo>
                      <a:pt x="994" y="601"/>
                    </a:lnTo>
                    <a:lnTo>
                      <a:pt x="977" y="624"/>
                    </a:lnTo>
                    <a:lnTo>
                      <a:pt x="956" y="643"/>
                    </a:lnTo>
                    <a:lnTo>
                      <a:pt x="933" y="662"/>
                    </a:lnTo>
                    <a:lnTo>
                      <a:pt x="908" y="679"/>
                    </a:lnTo>
                    <a:lnTo>
                      <a:pt x="884" y="696"/>
                    </a:lnTo>
                    <a:lnTo>
                      <a:pt x="855" y="709"/>
                    </a:lnTo>
                    <a:lnTo>
                      <a:pt x="825" y="721"/>
                    </a:lnTo>
                    <a:lnTo>
                      <a:pt x="792" y="730"/>
                    </a:lnTo>
                    <a:lnTo>
                      <a:pt x="758" y="738"/>
                    </a:lnTo>
                    <a:lnTo>
                      <a:pt x="722" y="741"/>
                    </a:lnTo>
                    <a:lnTo>
                      <a:pt x="686" y="743"/>
                    </a:lnTo>
                    <a:lnTo>
                      <a:pt x="646" y="743"/>
                    </a:lnTo>
                    <a:lnTo>
                      <a:pt x="606" y="743"/>
                    </a:lnTo>
                    <a:lnTo>
                      <a:pt x="566" y="738"/>
                    </a:lnTo>
                    <a:lnTo>
                      <a:pt x="526" y="732"/>
                    </a:lnTo>
                    <a:lnTo>
                      <a:pt x="484" y="724"/>
                    </a:lnTo>
                    <a:lnTo>
                      <a:pt x="445" y="717"/>
                    </a:lnTo>
                    <a:lnTo>
                      <a:pt x="403" y="703"/>
                    </a:lnTo>
                    <a:lnTo>
                      <a:pt x="365" y="692"/>
                    </a:lnTo>
                    <a:lnTo>
                      <a:pt x="323" y="679"/>
                    </a:lnTo>
                    <a:lnTo>
                      <a:pt x="289" y="665"/>
                    </a:lnTo>
                    <a:lnTo>
                      <a:pt x="251" y="648"/>
                    </a:lnTo>
                    <a:lnTo>
                      <a:pt x="218" y="633"/>
                    </a:lnTo>
                    <a:lnTo>
                      <a:pt x="186" y="614"/>
                    </a:lnTo>
                    <a:lnTo>
                      <a:pt x="157" y="597"/>
                    </a:lnTo>
                    <a:lnTo>
                      <a:pt x="129" y="578"/>
                    </a:lnTo>
                    <a:lnTo>
                      <a:pt x="106" y="559"/>
                    </a:lnTo>
                    <a:lnTo>
                      <a:pt x="81" y="540"/>
                    </a:lnTo>
                    <a:lnTo>
                      <a:pt x="64" y="521"/>
                    </a:lnTo>
                    <a:lnTo>
                      <a:pt x="47" y="500"/>
                    </a:lnTo>
                    <a:lnTo>
                      <a:pt x="34" y="479"/>
                    </a:lnTo>
                    <a:lnTo>
                      <a:pt x="23" y="458"/>
                    </a:lnTo>
                    <a:lnTo>
                      <a:pt x="13" y="437"/>
                    </a:lnTo>
                    <a:lnTo>
                      <a:pt x="5" y="416"/>
                    </a:lnTo>
                    <a:lnTo>
                      <a:pt x="2" y="394"/>
                    </a:lnTo>
                    <a:lnTo>
                      <a:pt x="0" y="371"/>
                    </a:lnTo>
                    <a:lnTo>
                      <a:pt x="2" y="350"/>
                    </a:lnTo>
                    <a:lnTo>
                      <a:pt x="3" y="327"/>
                    </a:lnTo>
                    <a:lnTo>
                      <a:pt x="9" y="304"/>
                    </a:lnTo>
                    <a:lnTo>
                      <a:pt x="17" y="281"/>
                    </a:lnTo>
                    <a:lnTo>
                      <a:pt x="26" y="259"/>
                    </a:lnTo>
                    <a:lnTo>
                      <a:pt x="38" y="236"/>
                    </a:lnTo>
                    <a:lnTo>
                      <a:pt x="49" y="213"/>
                    </a:lnTo>
                    <a:lnTo>
                      <a:pt x="62" y="194"/>
                    </a:lnTo>
                    <a:lnTo>
                      <a:pt x="78" y="173"/>
                    </a:lnTo>
                    <a:lnTo>
                      <a:pt x="91" y="154"/>
                    </a:lnTo>
                    <a:lnTo>
                      <a:pt x="106" y="139"/>
                    </a:lnTo>
                    <a:lnTo>
                      <a:pt x="121" y="122"/>
                    </a:lnTo>
                    <a:lnTo>
                      <a:pt x="135" y="108"/>
                    </a:lnTo>
                    <a:lnTo>
                      <a:pt x="146" y="95"/>
                    </a:lnTo>
                    <a:lnTo>
                      <a:pt x="159" y="84"/>
                    </a:lnTo>
                    <a:lnTo>
                      <a:pt x="171" y="74"/>
                    </a:lnTo>
                    <a:lnTo>
                      <a:pt x="182" y="68"/>
                    </a:lnTo>
                    <a:lnTo>
                      <a:pt x="188" y="61"/>
                    </a:lnTo>
                    <a:lnTo>
                      <a:pt x="195" y="55"/>
                    </a:lnTo>
                    <a:lnTo>
                      <a:pt x="199" y="53"/>
                    </a:lnTo>
                    <a:lnTo>
                      <a:pt x="201" y="53"/>
                    </a:lnTo>
                    <a:close/>
                  </a:path>
                </a:pathLst>
              </a:custGeom>
              <a:solidFill>
                <a:srgbClr val="D9E0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11" name="Freeform 99"/>
              <p:cNvSpPr>
                <a:spLocks/>
              </p:cNvSpPr>
              <p:nvPr/>
            </p:nvSpPr>
            <p:spPr bwMode="auto">
              <a:xfrm>
                <a:off x="3207" y="1295"/>
                <a:ext cx="14" cy="19"/>
              </a:xfrm>
              <a:custGeom>
                <a:avLst/>
                <a:gdLst>
                  <a:gd name="T0" fmla="*/ 0 w 51"/>
                  <a:gd name="T1" fmla="*/ 0 h 72"/>
                  <a:gd name="T2" fmla="*/ 0 w 51"/>
                  <a:gd name="T3" fmla="*/ 0 h 72"/>
                  <a:gd name="T4" fmla="*/ 0 w 51"/>
                  <a:gd name="T5" fmla="*/ 0 h 72"/>
                  <a:gd name="T6" fmla="*/ 0 w 51"/>
                  <a:gd name="T7" fmla="*/ 0 h 72"/>
                  <a:gd name="T8" fmla="*/ 0 w 51"/>
                  <a:gd name="T9" fmla="*/ 0 h 72"/>
                  <a:gd name="T10" fmla="*/ 0 w 51"/>
                  <a:gd name="T11" fmla="*/ 0 h 72"/>
                  <a:gd name="T12" fmla="*/ 0 w 51"/>
                  <a:gd name="T13" fmla="*/ 0 h 72"/>
                  <a:gd name="T14" fmla="*/ 0 w 51"/>
                  <a:gd name="T15" fmla="*/ 0 h 72"/>
                  <a:gd name="T16" fmla="*/ 0 w 51"/>
                  <a:gd name="T17" fmla="*/ 0 h 72"/>
                  <a:gd name="T18" fmla="*/ 0 w 51"/>
                  <a:gd name="T19" fmla="*/ 0 h 72"/>
                  <a:gd name="T20" fmla="*/ 0 w 51"/>
                  <a:gd name="T21" fmla="*/ 0 h 72"/>
                  <a:gd name="T22" fmla="*/ 0 w 51"/>
                  <a:gd name="T23" fmla="*/ 0 h 72"/>
                  <a:gd name="T24" fmla="*/ 0 w 51"/>
                  <a:gd name="T25" fmla="*/ 0 h 72"/>
                  <a:gd name="T26" fmla="*/ 0 w 51"/>
                  <a:gd name="T27" fmla="*/ 0 h 72"/>
                  <a:gd name="T28" fmla="*/ 0 w 51"/>
                  <a:gd name="T29" fmla="*/ 0 h 72"/>
                  <a:gd name="T30" fmla="*/ 0 w 51"/>
                  <a:gd name="T31" fmla="*/ 0 h 72"/>
                  <a:gd name="T32" fmla="*/ 0 w 51"/>
                  <a:gd name="T33" fmla="*/ 0 h 72"/>
                  <a:gd name="T34" fmla="*/ 0 w 51"/>
                  <a:gd name="T35" fmla="*/ 0 h 72"/>
                  <a:gd name="T36" fmla="*/ 0 w 51"/>
                  <a:gd name="T37" fmla="*/ 0 h 7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1"/>
                  <a:gd name="T58" fmla="*/ 0 h 72"/>
                  <a:gd name="T59" fmla="*/ 51 w 51"/>
                  <a:gd name="T60" fmla="*/ 72 h 7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1" h="72">
                    <a:moveTo>
                      <a:pt x="51" y="29"/>
                    </a:moveTo>
                    <a:lnTo>
                      <a:pt x="25" y="0"/>
                    </a:lnTo>
                    <a:lnTo>
                      <a:pt x="19" y="2"/>
                    </a:lnTo>
                    <a:lnTo>
                      <a:pt x="19" y="10"/>
                    </a:lnTo>
                    <a:lnTo>
                      <a:pt x="34" y="42"/>
                    </a:lnTo>
                    <a:lnTo>
                      <a:pt x="28" y="44"/>
                    </a:lnTo>
                    <a:lnTo>
                      <a:pt x="0" y="38"/>
                    </a:lnTo>
                    <a:lnTo>
                      <a:pt x="0" y="46"/>
                    </a:lnTo>
                    <a:lnTo>
                      <a:pt x="0" y="52"/>
                    </a:lnTo>
                    <a:lnTo>
                      <a:pt x="42" y="72"/>
                    </a:lnTo>
                    <a:lnTo>
                      <a:pt x="42" y="71"/>
                    </a:lnTo>
                    <a:lnTo>
                      <a:pt x="44" y="67"/>
                    </a:lnTo>
                    <a:lnTo>
                      <a:pt x="45" y="59"/>
                    </a:lnTo>
                    <a:lnTo>
                      <a:pt x="49" y="52"/>
                    </a:lnTo>
                    <a:lnTo>
                      <a:pt x="49" y="44"/>
                    </a:lnTo>
                    <a:lnTo>
                      <a:pt x="51" y="38"/>
                    </a:lnTo>
                    <a:lnTo>
                      <a:pt x="51" y="31"/>
                    </a:lnTo>
                    <a:lnTo>
                      <a:pt x="51" y="29"/>
                    </a:lnTo>
                    <a:close/>
                  </a:path>
                </a:pathLst>
              </a:custGeom>
              <a:solidFill>
                <a:srgbClr val="9491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12" name="Freeform 100"/>
              <p:cNvSpPr>
                <a:spLocks/>
              </p:cNvSpPr>
              <p:nvPr/>
            </p:nvSpPr>
            <p:spPr bwMode="auto">
              <a:xfrm>
                <a:off x="3211" y="1297"/>
                <a:ext cx="27" cy="27"/>
              </a:xfrm>
              <a:custGeom>
                <a:avLst/>
                <a:gdLst>
                  <a:gd name="T0" fmla="*/ 0 w 101"/>
                  <a:gd name="T1" fmla="*/ 0 h 104"/>
                  <a:gd name="T2" fmla="*/ 0 w 101"/>
                  <a:gd name="T3" fmla="*/ 0 h 104"/>
                  <a:gd name="T4" fmla="*/ 0 w 101"/>
                  <a:gd name="T5" fmla="*/ 0 h 104"/>
                  <a:gd name="T6" fmla="*/ 0 w 101"/>
                  <a:gd name="T7" fmla="*/ 0 h 104"/>
                  <a:gd name="T8" fmla="*/ 0 w 101"/>
                  <a:gd name="T9" fmla="*/ 0 h 104"/>
                  <a:gd name="T10" fmla="*/ 0 w 101"/>
                  <a:gd name="T11" fmla="*/ 0 h 104"/>
                  <a:gd name="T12" fmla="*/ 0 w 101"/>
                  <a:gd name="T13" fmla="*/ 0 h 104"/>
                  <a:gd name="T14" fmla="*/ 0 w 101"/>
                  <a:gd name="T15" fmla="*/ 0 h 104"/>
                  <a:gd name="T16" fmla="*/ 0 w 101"/>
                  <a:gd name="T17" fmla="*/ 0 h 104"/>
                  <a:gd name="T18" fmla="*/ 0 w 101"/>
                  <a:gd name="T19" fmla="*/ 0 h 104"/>
                  <a:gd name="T20" fmla="*/ 0 w 101"/>
                  <a:gd name="T21" fmla="*/ 0 h 104"/>
                  <a:gd name="T22" fmla="*/ 0 w 101"/>
                  <a:gd name="T23" fmla="*/ 0 h 104"/>
                  <a:gd name="T24" fmla="*/ 0 w 101"/>
                  <a:gd name="T25" fmla="*/ 0 h 104"/>
                  <a:gd name="T26" fmla="*/ 0 w 101"/>
                  <a:gd name="T27" fmla="*/ 0 h 104"/>
                  <a:gd name="T28" fmla="*/ 0 w 101"/>
                  <a:gd name="T29" fmla="*/ 0 h 104"/>
                  <a:gd name="T30" fmla="*/ 0 w 101"/>
                  <a:gd name="T31" fmla="*/ 0 h 104"/>
                  <a:gd name="T32" fmla="*/ 0 w 101"/>
                  <a:gd name="T33" fmla="*/ 0 h 104"/>
                  <a:gd name="T34" fmla="*/ 0 w 101"/>
                  <a:gd name="T35" fmla="*/ 0 h 10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1"/>
                  <a:gd name="T55" fmla="*/ 0 h 104"/>
                  <a:gd name="T56" fmla="*/ 101 w 101"/>
                  <a:gd name="T57" fmla="*/ 104 h 10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1" h="104">
                    <a:moveTo>
                      <a:pt x="72" y="8"/>
                    </a:moveTo>
                    <a:lnTo>
                      <a:pt x="55" y="0"/>
                    </a:lnTo>
                    <a:lnTo>
                      <a:pt x="25" y="9"/>
                    </a:lnTo>
                    <a:lnTo>
                      <a:pt x="21" y="11"/>
                    </a:lnTo>
                    <a:lnTo>
                      <a:pt x="15" y="21"/>
                    </a:lnTo>
                    <a:lnTo>
                      <a:pt x="10" y="25"/>
                    </a:lnTo>
                    <a:lnTo>
                      <a:pt x="6" y="32"/>
                    </a:lnTo>
                    <a:lnTo>
                      <a:pt x="2" y="40"/>
                    </a:lnTo>
                    <a:lnTo>
                      <a:pt x="0" y="47"/>
                    </a:lnTo>
                    <a:lnTo>
                      <a:pt x="0" y="53"/>
                    </a:lnTo>
                    <a:lnTo>
                      <a:pt x="0" y="61"/>
                    </a:lnTo>
                    <a:lnTo>
                      <a:pt x="0" y="66"/>
                    </a:lnTo>
                    <a:lnTo>
                      <a:pt x="4" y="72"/>
                    </a:lnTo>
                    <a:lnTo>
                      <a:pt x="8" y="84"/>
                    </a:lnTo>
                    <a:lnTo>
                      <a:pt x="10" y="89"/>
                    </a:lnTo>
                    <a:lnTo>
                      <a:pt x="101" y="104"/>
                    </a:lnTo>
                    <a:lnTo>
                      <a:pt x="72" y="8"/>
                    </a:lnTo>
                    <a:close/>
                  </a:path>
                </a:pathLst>
              </a:custGeom>
              <a:solidFill>
                <a:srgbClr val="9491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13" name="Freeform 101"/>
              <p:cNvSpPr>
                <a:spLocks/>
              </p:cNvSpPr>
              <p:nvPr/>
            </p:nvSpPr>
            <p:spPr bwMode="auto">
              <a:xfrm>
                <a:off x="3213" y="1299"/>
                <a:ext cx="189" cy="132"/>
              </a:xfrm>
              <a:custGeom>
                <a:avLst/>
                <a:gdLst>
                  <a:gd name="T0" fmla="*/ 0 w 697"/>
                  <a:gd name="T1" fmla="*/ 0 h 514"/>
                  <a:gd name="T2" fmla="*/ 0 w 697"/>
                  <a:gd name="T3" fmla="*/ 0 h 514"/>
                  <a:gd name="T4" fmla="*/ 0 w 697"/>
                  <a:gd name="T5" fmla="*/ 0 h 514"/>
                  <a:gd name="T6" fmla="*/ 0 w 697"/>
                  <a:gd name="T7" fmla="*/ 0 h 514"/>
                  <a:gd name="T8" fmla="*/ 0 w 697"/>
                  <a:gd name="T9" fmla="*/ 0 h 514"/>
                  <a:gd name="T10" fmla="*/ 0 w 697"/>
                  <a:gd name="T11" fmla="*/ 0 h 514"/>
                  <a:gd name="T12" fmla="*/ 0 w 697"/>
                  <a:gd name="T13" fmla="*/ 0 h 514"/>
                  <a:gd name="T14" fmla="*/ 0 w 697"/>
                  <a:gd name="T15" fmla="*/ 0 h 514"/>
                  <a:gd name="T16" fmla="*/ 0 w 697"/>
                  <a:gd name="T17" fmla="*/ 0 h 514"/>
                  <a:gd name="T18" fmla="*/ 0 w 697"/>
                  <a:gd name="T19" fmla="*/ 0 h 514"/>
                  <a:gd name="T20" fmla="*/ 0 w 697"/>
                  <a:gd name="T21" fmla="*/ 0 h 514"/>
                  <a:gd name="T22" fmla="*/ 0 w 697"/>
                  <a:gd name="T23" fmla="*/ 0 h 514"/>
                  <a:gd name="T24" fmla="*/ 0 w 697"/>
                  <a:gd name="T25" fmla="*/ 0 h 514"/>
                  <a:gd name="T26" fmla="*/ 0 w 697"/>
                  <a:gd name="T27" fmla="*/ 0 h 514"/>
                  <a:gd name="T28" fmla="*/ 1 w 697"/>
                  <a:gd name="T29" fmla="*/ 0 h 514"/>
                  <a:gd name="T30" fmla="*/ 1 w 697"/>
                  <a:gd name="T31" fmla="*/ 0 h 514"/>
                  <a:gd name="T32" fmla="*/ 1 w 697"/>
                  <a:gd name="T33" fmla="*/ 0 h 514"/>
                  <a:gd name="T34" fmla="*/ 1 w 697"/>
                  <a:gd name="T35" fmla="*/ 0 h 514"/>
                  <a:gd name="T36" fmla="*/ 1 w 697"/>
                  <a:gd name="T37" fmla="*/ 0 h 514"/>
                  <a:gd name="T38" fmla="*/ 1 w 697"/>
                  <a:gd name="T39" fmla="*/ 0 h 514"/>
                  <a:gd name="T40" fmla="*/ 1 w 697"/>
                  <a:gd name="T41" fmla="*/ 0 h 514"/>
                  <a:gd name="T42" fmla="*/ 1 w 697"/>
                  <a:gd name="T43" fmla="*/ 0 h 514"/>
                  <a:gd name="T44" fmla="*/ 1 w 697"/>
                  <a:gd name="T45" fmla="*/ 0 h 514"/>
                  <a:gd name="T46" fmla="*/ 1 w 697"/>
                  <a:gd name="T47" fmla="*/ 0 h 514"/>
                  <a:gd name="T48" fmla="*/ 1 w 697"/>
                  <a:gd name="T49" fmla="*/ 1 h 514"/>
                  <a:gd name="T50" fmla="*/ 1 w 697"/>
                  <a:gd name="T51" fmla="*/ 1 h 514"/>
                  <a:gd name="T52" fmla="*/ 1 w 697"/>
                  <a:gd name="T53" fmla="*/ 1 h 514"/>
                  <a:gd name="T54" fmla="*/ 1 w 697"/>
                  <a:gd name="T55" fmla="*/ 1 h 514"/>
                  <a:gd name="T56" fmla="*/ 1 w 697"/>
                  <a:gd name="T57" fmla="*/ 1 h 514"/>
                  <a:gd name="T58" fmla="*/ 1 w 697"/>
                  <a:gd name="T59" fmla="*/ 1 h 514"/>
                  <a:gd name="T60" fmla="*/ 1 w 697"/>
                  <a:gd name="T61" fmla="*/ 1 h 514"/>
                  <a:gd name="T62" fmla="*/ 1 w 697"/>
                  <a:gd name="T63" fmla="*/ 1 h 514"/>
                  <a:gd name="T64" fmla="*/ 1 w 697"/>
                  <a:gd name="T65" fmla="*/ 1 h 514"/>
                  <a:gd name="T66" fmla="*/ 1 w 697"/>
                  <a:gd name="T67" fmla="*/ 1 h 514"/>
                  <a:gd name="T68" fmla="*/ 1 w 697"/>
                  <a:gd name="T69" fmla="*/ 1 h 514"/>
                  <a:gd name="T70" fmla="*/ 1 w 697"/>
                  <a:gd name="T71" fmla="*/ 1 h 514"/>
                  <a:gd name="T72" fmla="*/ 1 w 697"/>
                  <a:gd name="T73" fmla="*/ 1 h 514"/>
                  <a:gd name="T74" fmla="*/ 1 w 697"/>
                  <a:gd name="T75" fmla="*/ 1 h 514"/>
                  <a:gd name="T76" fmla="*/ 1 w 697"/>
                  <a:gd name="T77" fmla="*/ 1 h 514"/>
                  <a:gd name="T78" fmla="*/ 1 w 697"/>
                  <a:gd name="T79" fmla="*/ 1 h 514"/>
                  <a:gd name="T80" fmla="*/ 1 w 697"/>
                  <a:gd name="T81" fmla="*/ 1 h 514"/>
                  <a:gd name="T82" fmla="*/ 1 w 697"/>
                  <a:gd name="T83" fmla="*/ 1 h 514"/>
                  <a:gd name="T84" fmla="*/ 1 w 697"/>
                  <a:gd name="T85" fmla="*/ 1 h 514"/>
                  <a:gd name="T86" fmla="*/ 1 w 697"/>
                  <a:gd name="T87" fmla="*/ 1 h 514"/>
                  <a:gd name="T88" fmla="*/ 1 w 697"/>
                  <a:gd name="T89" fmla="*/ 1 h 514"/>
                  <a:gd name="T90" fmla="*/ 1 w 697"/>
                  <a:gd name="T91" fmla="*/ 1 h 514"/>
                  <a:gd name="T92" fmla="*/ 1 w 697"/>
                  <a:gd name="T93" fmla="*/ 1 h 514"/>
                  <a:gd name="T94" fmla="*/ 1 w 697"/>
                  <a:gd name="T95" fmla="*/ 1 h 514"/>
                  <a:gd name="T96" fmla="*/ 0 w 697"/>
                  <a:gd name="T97" fmla="*/ 0 h 514"/>
                  <a:gd name="T98" fmla="*/ 0 w 697"/>
                  <a:gd name="T99" fmla="*/ 0 h 514"/>
                  <a:gd name="T100" fmla="*/ 0 w 697"/>
                  <a:gd name="T101" fmla="*/ 0 h 514"/>
                  <a:gd name="T102" fmla="*/ 0 w 697"/>
                  <a:gd name="T103" fmla="*/ 0 h 514"/>
                  <a:gd name="T104" fmla="*/ 0 w 697"/>
                  <a:gd name="T105" fmla="*/ 0 h 514"/>
                  <a:gd name="T106" fmla="*/ 0 w 697"/>
                  <a:gd name="T107" fmla="*/ 0 h 514"/>
                  <a:gd name="T108" fmla="*/ 0 w 697"/>
                  <a:gd name="T109" fmla="*/ 0 h 514"/>
                  <a:gd name="T110" fmla="*/ 0 w 697"/>
                  <a:gd name="T111" fmla="*/ 0 h 514"/>
                  <a:gd name="T112" fmla="*/ 0 w 697"/>
                  <a:gd name="T113" fmla="*/ 0 h 514"/>
                  <a:gd name="T114" fmla="*/ 0 w 697"/>
                  <a:gd name="T115" fmla="*/ 0 h 514"/>
                  <a:gd name="T116" fmla="*/ 0 w 697"/>
                  <a:gd name="T117" fmla="*/ 0 h 51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97"/>
                  <a:gd name="T178" fmla="*/ 0 h 514"/>
                  <a:gd name="T179" fmla="*/ 697 w 697"/>
                  <a:gd name="T180" fmla="*/ 514 h 51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97" h="514">
                    <a:moveTo>
                      <a:pt x="17" y="88"/>
                    </a:moveTo>
                    <a:lnTo>
                      <a:pt x="15" y="84"/>
                    </a:lnTo>
                    <a:lnTo>
                      <a:pt x="11" y="80"/>
                    </a:lnTo>
                    <a:lnTo>
                      <a:pt x="7" y="73"/>
                    </a:lnTo>
                    <a:lnTo>
                      <a:pt x="4" y="67"/>
                    </a:lnTo>
                    <a:lnTo>
                      <a:pt x="0" y="56"/>
                    </a:lnTo>
                    <a:lnTo>
                      <a:pt x="0" y="48"/>
                    </a:lnTo>
                    <a:lnTo>
                      <a:pt x="0" y="37"/>
                    </a:lnTo>
                    <a:lnTo>
                      <a:pt x="4" y="27"/>
                    </a:lnTo>
                    <a:lnTo>
                      <a:pt x="9" y="16"/>
                    </a:lnTo>
                    <a:lnTo>
                      <a:pt x="17" y="10"/>
                    </a:lnTo>
                    <a:lnTo>
                      <a:pt x="24" y="4"/>
                    </a:lnTo>
                    <a:lnTo>
                      <a:pt x="32" y="2"/>
                    </a:lnTo>
                    <a:lnTo>
                      <a:pt x="44" y="0"/>
                    </a:lnTo>
                    <a:lnTo>
                      <a:pt x="49" y="2"/>
                    </a:lnTo>
                    <a:lnTo>
                      <a:pt x="53" y="2"/>
                    </a:lnTo>
                    <a:lnTo>
                      <a:pt x="61" y="4"/>
                    </a:lnTo>
                    <a:lnTo>
                      <a:pt x="70" y="8"/>
                    </a:lnTo>
                    <a:lnTo>
                      <a:pt x="80" y="12"/>
                    </a:lnTo>
                    <a:lnTo>
                      <a:pt x="95" y="18"/>
                    </a:lnTo>
                    <a:lnTo>
                      <a:pt x="108" y="23"/>
                    </a:lnTo>
                    <a:lnTo>
                      <a:pt x="129" y="31"/>
                    </a:lnTo>
                    <a:lnTo>
                      <a:pt x="146" y="38"/>
                    </a:lnTo>
                    <a:lnTo>
                      <a:pt x="169" y="48"/>
                    </a:lnTo>
                    <a:lnTo>
                      <a:pt x="190" y="57"/>
                    </a:lnTo>
                    <a:lnTo>
                      <a:pt x="217" y="69"/>
                    </a:lnTo>
                    <a:lnTo>
                      <a:pt x="241" y="80"/>
                    </a:lnTo>
                    <a:lnTo>
                      <a:pt x="270" y="94"/>
                    </a:lnTo>
                    <a:lnTo>
                      <a:pt x="296" y="109"/>
                    </a:lnTo>
                    <a:lnTo>
                      <a:pt x="327" y="124"/>
                    </a:lnTo>
                    <a:lnTo>
                      <a:pt x="357" y="141"/>
                    </a:lnTo>
                    <a:lnTo>
                      <a:pt x="388" y="156"/>
                    </a:lnTo>
                    <a:lnTo>
                      <a:pt x="418" y="173"/>
                    </a:lnTo>
                    <a:lnTo>
                      <a:pt x="448" y="191"/>
                    </a:lnTo>
                    <a:lnTo>
                      <a:pt x="477" y="206"/>
                    </a:lnTo>
                    <a:lnTo>
                      <a:pt x="505" y="223"/>
                    </a:lnTo>
                    <a:lnTo>
                      <a:pt x="532" y="238"/>
                    </a:lnTo>
                    <a:lnTo>
                      <a:pt x="561" y="255"/>
                    </a:lnTo>
                    <a:lnTo>
                      <a:pt x="583" y="267"/>
                    </a:lnTo>
                    <a:lnTo>
                      <a:pt x="604" y="278"/>
                    </a:lnTo>
                    <a:lnTo>
                      <a:pt x="625" y="291"/>
                    </a:lnTo>
                    <a:lnTo>
                      <a:pt x="640" y="301"/>
                    </a:lnTo>
                    <a:lnTo>
                      <a:pt x="654" y="307"/>
                    </a:lnTo>
                    <a:lnTo>
                      <a:pt x="665" y="314"/>
                    </a:lnTo>
                    <a:lnTo>
                      <a:pt x="671" y="318"/>
                    </a:lnTo>
                    <a:lnTo>
                      <a:pt x="673" y="320"/>
                    </a:lnTo>
                    <a:lnTo>
                      <a:pt x="675" y="324"/>
                    </a:lnTo>
                    <a:lnTo>
                      <a:pt x="678" y="331"/>
                    </a:lnTo>
                    <a:lnTo>
                      <a:pt x="680" y="335"/>
                    </a:lnTo>
                    <a:lnTo>
                      <a:pt x="684" y="343"/>
                    </a:lnTo>
                    <a:lnTo>
                      <a:pt x="688" y="348"/>
                    </a:lnTo>
                    <a:lnTo>
                      <a:pt x="692" y="358"/>
                    </a:lnTo>
                    <a:lnTo>
                      <a:pt x="694" y="365"/>
                    </a:lnTo>
                    <a:lnTo>
                      <a:pt x="696" y="373"/>
                    </a:lnTo>
                    <a:lnTo>
                      <a:pt x="697" y="383"/>
                    </a:lnTo>
                    <a:lnTo>
                      <a:pt x="697" y="392"/>
                    </a:lnTo>
                    <a:lnTo>
                      <a:pt x="697" y="400"/>
                    </a:lnTo>
                    <a:lnTo>
                      <a:pt x="697" y="409"/>
                    </a:lnTo>
                    <a:lnTo>
                      <a:pt x="694" y="419"/>
                    </a:lnTo>
                    <a:lnTo>
                      <a:pt x="690" y="428"/>
                    </a:lnTo>
                    <a:lnTo>
                      <a:pt x="682" y="434"/>
                    </a:lnTo>
                    <a:lnTo>
                      <a:pt x="675" y="442"/>
                    </a:lnTo>
                    <a:lnTo>
                      <a:pt x="665" y="449"/>
                    </a:lnTo>
                    <a:lnTo>
                      <a:pt x="656" y="457"/>
                    </a:lnTo>
                    <a:lnTo>
                      <a:pt x="646" y="464"/>
                    </a:lnTo>
                    <a:lnTo>
                      <a:pt x="637" y="472"/>
                    </a:lnTo>
                    <a:lnTo>
                      <a:pt x="625" y="478"/>
                    </a:lnTo>
                    <a:lnTo>
                      <a:pt x="616" y="485"/>
                    </a:lnTo>
                    <a:lnTo>
                      <a:pt x="604" y="491"/>
                    </a:lnTo>
                    <a:lnTo>
                      <a:pt x="597" y="497"/>
                    </a:lnTo>
                    <a:lnTo>
                      <a:pt x="587" y="500"/>
                    </a:lnTo>
                    <a:lnTo>
                      <a:pt x="580" y="506"/>
                    </a:lnTo>
                    <a:lnTo>
                      <a:pt x="568" y="512"/>
                    </a:lnTo>
                    <a:lnTo>
                      <a:pt x="566" y="514"/>
                    </a:lnTo>
                    <a:lnTo>
                      <a:pt x="564" y="514"/>
                    </a:lnTo>
                    <a:lnTo>
                      <a:pt x="557" y="510"/>
                    </a:lnTo>
                    <a:lnTo>
                      <a:pt x="551" y="508"/>
                    </a:lnTo>
                    <a:lnTo>
                      <a:pt x="547" y="506"/>
                    </a:lnTo>
                    <a:lnTo>
                      <a:pt x="540" y="500"/>
                    </a:lnTo>
                    <a:lnTo>
                      <a:pt x="534" y="499"/>
                    </a:lnTo>
                    <a:lnTo>
                      <a:pt x="524" y="493"/>
                    </a:lnTo>
                    <a:lnTo>
                      <a:pt x="515" y="489"/>
                    </a:lnTo>
                    <a:lnTo>
                      <a:pt x="505" y="481"/>
                    </a:lnTo>
                    <a:lnTo>
                      <a:pt x="496" y="476"/>
                    </a:lnTo>
                    <a:lnTo>
                      <a:pt x="483" y="468"/>
                    </a:lnTo>
                    <a:lnTo>
                      <a:pt x="471" y="462"/>
                    </a:lnTo>
                    <a:lnTo>
                      <a:pt x="460" y="453"/>
                    </a:lnTo>
                    <a:lnTo>
                      <a:pt x="447" y="445"/>
                    </a:lnTo>
                    <a:lnTo>
                      <a:pt x="431" y="432"/>
                    </a:lnTo>
                    <a:lnTo>
                      <a:pt x="414" y="421"/>
                    </a:lnTo>
                    <a:lnTo>
                      <a:pt x="399" y="409"/>
                    </a:lnTo>
                    <a:lnTo>
                      <a:pt x="384" y="400"/>
                    </a:lnTo>
                    <a:lnTo>
                      <a:pt x="367" y="386"/>
                    </a:lnTo>
                    <a:lnTo>
                      <a:pt x="350" y="373"/>
                    </a:lnTo>
                    <a:lnTo>
                      <a:pt x="331" y="360"/>
                    </a:lnTo>
                    <a:lnTo>
                      <a:pt x="313" y="348"/>
                    </a:lnTo>
                    <a:lnTo>
                      <a:pt x="294" y="331"/>
                    </a:lnTo>
                    <a:lnTo>
                      <a:pt x="277" y="318"/>
                    </a:lnTo>
                    <a:lnTo>
                      <a:pt x="258" y="303"/>
                    </a:lnTo>
                    <a:lnTo>
                      <a:pt x="239" y="288"/>
                    </a:lnTo>
                    <a:lnTo>
                      <a:pt x="220" y="272"/>
                    </a:lnTo>
                    <a:lnTo>
                      <a:pt x="203" y="257"/>
                    </a:lnTo>
                    <a:lnTo>
                      <a:pt x="186" y="242"/>
                    </a:lnTo>
                    <a:lnTo>
                      <a:pt x="169" y="227"/>
                    </a:lnTo>
                    <a:lnTo>
                      <a:pt x="148" y="210"/>
                    </a:lnTo>
                    <a:lnTo>
                      <a:pt x="133" y="194"/>
                    </a:lnTo>
                    <a:lnTo>
                      <a:pt x="118" y="179"/>
                    </a:lnTo>
                    <a:lnTo>
                      <a:pt x="104" y="168"/>
                    </a:lnTo>
                    <a:lnTo>
                      <a:pt x="89" y="154"/>
                    </a:lnTo>
                    <a:lnTo>
                      <a:pt x="78" y="143"/>
                    </a:lnTo>
                    <a:lnTo>
                      <a:pt x="66" y="132"/>
                    </a:lnTo>
                    <a:lnTo>
                      <a:pt x="57" y="124"/>
                    </a:lnTo>
                    <a:lnTo>
                      <a:pt x="47" y="114"/>
                    </a:lnTo>
                    <a:lnTo>
                      <a:pt x="40" y="109"/>
                    </a:lnTo>
                    <a:lnTo>
                      <a:pt x="32" y="101"/>
                    </a:lnTo>
                    <a:lnTo>
                      <a:pt x="28" y="97"/>
                    </a:lnTo>
                    <a:lnTo>
                      <a:pt x="19" y="88"/>
                    </a:lnTo>
                    <a:lnTo>
                      <a:pt x="17" y="88"/>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14" name="Freeform 102"/>
              <p:cNvSpPr>
                <a:spLocks/>
              </p:cNvSpPr>
              <p:nvPr/>
            </p:nvSpPr>
            <p:spPr bwMode="auto">
              <a:xfrm>
                <a:off x="3215" y="1304"/>
                <a:ext cx="137" cy="115"/>
              </a:xfrm>
              <a:custGeom>
                <a:avLst/>
                <a:gdLst>
                  <a:gd name="T0" fmla="*/ 0 w 506"/>
                  <a:gd name="T1" fmla="*/ 0 h 447"/>
                  <a:gd name="T2" fmla="*/ 0 w 506"/>
                  <a:gd name="T3" fmla="*/ 0 h 447"/>
                  <a:gd name="T4" fmla="*/ 0 w 506"/>
                  <a:gd name="T5" fmla="*/ 0 h 447"/>
                  <a:gd name="T6" fmla="*/ 0 w 506"/>
                  <a:gd name="T7" fmla="*/ 0 h 447"/>
                  <a:gd name="T8" fmla="*/ 0 w 506"/>
                  <a:gd name="T9" fmla="*/ 0 h 447"/>
                  <a:gd name="T10" fmla="*/ 0 w 506"/>
                  <a:gd name="T11" fmla="*/ 0 h 447"/>
                  <a:gd name="T12" fmla="*/ 0 w 506"/>
                  <a:gd name="T13" fmla="*/ 0 h 447"/>
                  <a:gd name="T14" fmla="*/ 0 w 506"/>
                  <a:gd name="T15" fmla="*/ 0 h 447"/>
                  <a:gd name="T16" fmla="*/ 0 w 506"/>
                  <a:gd name="T17" fmla="*/ 0 h 447"/>
                  <a:gd name="T18" fmla="*/ 0 w 506"/>
                  <a:gd name="T19" fmla="*/ 0 h 447"/>
                  <a:gd name="T20" fmla="*/ 0 w 506"/>
                  <a:gd name="T21" fmla="*/ 0 h 447"/>
                  <a:gd name="T22" fmla="*/ 0 w 506"/>
                  <a:gd name="T23" fmla="*/ 0 h 447"/>
                  <a:gd name="T24" fmla="*/ 0 w 506"/>
                  <a:gd name="T25" fmla="*/ 0 h 447"/>
                  <a:gd name="T26" fmla="*/ 1 w 506"/>
                  <a:gd name="T27" fmla="*/ 0 h 447"/>
                  <a:gd name="T28" fmla="*/ 1 w 506"/>
                  <a:gd name="T29" fmla="*/ 0 h 447"/>
                  <a:gd name="T30" fmla="*/ 1 w 506"/>
                  <a:gd name="T31" fmla="*/ 0 h 447"/>
                  <a:gd name="T32" fmla="*/ 1 w 506"/>
                  <a:gd name="T33" fmla="*/ 0 h 447"/>
                  <a:gd name="T34" fmla="*/ 1 w 506"/>
                  <a:gd name="T35" fmla="*/ 0 h 447"/>
                  <a:gd name="T36" fmla="*/ 1 w 506"/>
                  <a:gd name="T37" fmla="*/ 0 h 447"/>
                  <a:gd name="T38" fmla="*/ 1 w 506"/>
                  <a:gd name="T39" fmla="*/ 0 h 447"/>
                  <a:gd name="T40" fmla="*/ 1 w 506"/>
                  <a:gd name="T41" fmla="*/ 0 h 447"/>
                  <a:gd name="T42" fmla="*/ 1 w 506"/>
                  <a:gd name="T43" fmla="*/ 1 h 447"/>
                  <a:gd name="T44" fmla="*/ 1 w 506"/>
                  <a:gd name="T45" fmla="*/ 1 h 447"/>
                  <a:gd name="T46" fmla="*/ 1 w 506"/>
                  <a:gd name="T47" fmla="*/ 1 h 447"/>
                  <a:gd name="T48" fmla="*/ 1 w 506"/>
                  <a:gd name="T49" fmla="*/ 1 h 447"/>
                  <a:gd name="T50" fmla="*/ 1 w 506"/>
                  <a:gd name="T51" fmla="*/ 1 h 447"/>
                  <a:gd name="T52" fmla="*/ 1 w 506"/>
                  <a:gd name="T53" fmla="*/ 1 h 447"/>
                  <a:gd name="T54" fmla="*/ 1 w 506"/>
                  <a:gd name="T55" fmla="*/ 1 h 447"/>
                  <a:gd name="T56" fmla="*/ 1 w 506"/>
                  <a:gd name="T57" fmla="*/ 1 h 447"/>
                  <a:gd name="T58" fmla="*/ 1 w 506"/>
                  <a:gd name="T59" fmla="*/ 1 h 447"/>
                  <a:gd name="T60" fmla="*/ 1 w 506"/>
                  <a:gd name="T61" fmla="*/ 1 h 447"/>
                  <a:gd name="T62" fmla="*/ 1 w 506"/>
                  <a:gd name="T63" fmla="*/ 1 h 447"/>
                  <a:gd name="T64" fmla="*/ 1 w 506"/>
                  <a:gd name="T65" fmla="*/ 1 h 447"/>
                  <a:gd name="T66" fmla="*/ 1 w 506"/>
                  <a:gd name="T67" fmla="*/ 1 h 447"/>
                  <a:gd name="T68" fmla="*/ 1 w 506"/>
                  <a:gd name="T69" fmla="*/ 0 h 447"/>
                  <a:gd name="T70" fmla="*/ 0 w 506"/>
                  <a:gd name="T71" fmla="*/ 0 h 447"/>
                  <a:gd name="T72" fmla="*/ 0 w 506"/>
                  <a:gd name="T73" fmla="*/ 0 h 447"/>
                  <a:gd name="T74" fmla="*/ 0 w 506"/>
                  <a:gd name="T75" fmla="*/ 0 h 447"/>
                  <a:gd name="T76" fmla="*/ 0 w 506"/>
                  <a:gd name="T77" fmla="*/ 0 h 447"/>
                  <a:gd name="T78" fmla="*/ 0 w 506"/>
                  <a:gd name="T79" fmla="*/ 0 h 447"/>
                  <a:gd name="T80" fmla="*/ 0 w 506"/>
                  <a:gd name="T81" fmla="*/ 0 h 447"/>
                  <a:gd name="T82" fmla="*/ 0 w 506"/>
                  <a:gd name="T83" fmla="*/ 0 h 447"/>
                  <a:gd name="T84" fmla="*/ 0 w 506"/>
                  <a:gd name="T85" fmla="*/ 0 h 447"/>
                  <a:gd name="T86" fmla="*/ 0 w 506"/>
                  <a:gd name="T87" fmla="*/ 0 h 447"/>
                  <a:gd name="T88" fmla="*/ 0 w 506"/>
                  <a:gd name="T89" fmla="*/ 0 h 447"/>
                  <a:gd name="T90" fmla="*/ 0 w 506"/>
                  <a:gd name="T91" fmla="*/ 0 h 447"/>
                  <a:gd name="T92" fmla="*/ 0 w 506"/>
                  <a:gd name="T93" fmla="*/ 0 h 447"/>
                  <a:gd name="T94" fmla="*/ 0 w 506"/>
                  <a:gd name="T95" fmla="*/ 0 h 447"/>
                  <a:gd name="T96" fmla="*/ 0 w 506"/>
                  <a:gd name="T97" fmla="*/ 0 h 447"/>
                  <a:gd name="T98" fmla="*/ 0 w 506"/>
                  <a:gd name="T99" fmla="*/ 0 h 44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06"/>
                  <a:gd name="T151" fmla="*/ 0 h 447"/>
                  <a:gd name="T152" fmla="*/ 506 w 506"/>
                  <a:gd name="T153" fmla="*/ 447 h 44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06" h="447">
                    <a:moveTo>
                      <a:pt x="19" y="0"/>
                    </a:moveTo>
                    <a:lnTo>
                      <a:pt x="21" y="0"/>
                    </a:lnTo>
                    <a:lnTo>
                      <a:pt x="27" y="0"/>
                    </a:lnTo>
                    <a:lnTo>
                      <a:pt x="35" y="0"/>
                    </a:lnTo>
                    <a:lnTo>
                      <a:pt x="48" y="4"/>
                    </a:lnTo>
                    <a:lnTo>
                      <a:pt x="59" y="8"/>
                    </a:lnTo>
                    <a:lnTo>
                      <a:pt x="71" y="14"/>
                    </a:lnTo>
                    <a:lnTo>
                      <a:pt x="80" y="21"/>
                    </a:lnTo>
                    <a:lnTo>
                      <a:pt x="92" y="29"/>
                    </a:lnTo>
                    <a:lnTo>
                      <a:pt x="95" y="38"/>
                    </a:lnTo>
                    <a:lnTo>
                      <a:pt x="99" y="50"/>
                    </a:lnTo>
                    <a:lnTo>
                      <a:pt x="101" y="57"/>
                    </a:lnTo>
                    <a:lnTo>
                      <a:pt x="103" y="63"/>
                    </a:lnTo>
                    <a:lnTo>
                      <a:pt x="107" y="71"/>
                    </a:lnTo>
                    <a:lnTo>
                      <a:pt x="111" y="80"/>
                    </a:lnTo>
                    <a:lnTo>
                      <a:pt x="114" y="88"/>
                    </a:lnTo>
                    <a:lnTo>
                      <a:pt x="120" y="95"/>
                    </a:lnTo>
                    <a:lnTo>
                      <a:pt x="126" y="105"/>
                    </a:lnTo>
                    <a:lnTo>
                      <a:pt x="135" y="116"/>
                    </a:lnTo>
                    <a:lnTo>
                      <a:pt x="145" y="126"/>
                    </a:lnTo>
                    <a:lnTo>
                      <a:pt x="158" y="135"/>
                    </a:lnTo>
                    <a:lnTo>
                      <a:pt x="171" y="147"/>
                    </a:lnTo>
                    <a:lnTo>
                      <a:pt x="192" y="160"/>
                    </a:lnTo>
                    <a:lnTo>
                      <a:pt x="209" y="172"/>
                    </a:lnTo>
                    <a:lnTo>
                      <a:pt x="232" y="183"/>
                    </a:lnTo>
                    <a:lnTo>
                      <a:pt x="255" y="196"/>
                    </a:lnTo>
                    <a:lnTo>
                      <a:pt x="282" y="210"/>
                    </a:lnTo>
                    <a:lnTo>
                      <a:pt x="306" y="221"/>
                    </a:lnTo>
                    <a:lnTo>
                      <a:pt x="333" y="234"/>
                    </a:lnTo>
                    <a:lnTo>
                      <a:pt x="360" y="246"/>
                    </a:lnTo>
                    <a:lnTo>
                      <a:pt x="386" y="257"/>
                    </a:lnTo>
                    <a:lnTo>
                      <a:pt x="409" y="267"/>
                    </a:lnTo>
                    <a:lnTo>
                      <a:pt x="432" y="276"/>
                    </a:lnTo>
                    <a:lnTo>
                      <a:pt x="451" y="284"/>
                    </a:lnTo>
                    <a:lnTo>
                      <a:pt x="470" y="293"/>
                    </a:lnTo>
                    <a:lnTo>
                      <a:pt x="485" y="299"/>
                    </a:lnTo>
                    <a:lnTo>
                      <a:pt x="496" y="305"/>
                    </a:lnTo>
                    <a:lnTo>
                      <a:pt x="502" y="307"/>
                    </a:lnTo>
                    <a:lnTo>
                      <a:pt x="506" y="308"/>
                    </a:lnTo>
                    <a:lnTo>
                      <a:pt x="504" y="310"/>
                    </a:lnTo>
                    <a:lnTo>
                      <a:pt x="498" y="322"/>
                    </a:lnTo>
                    <a:lnTo>
                      <a:pt x="495" y="329"/>
                    </a:lnTo>
                    <a:lnTo>
                      <a:pt x="493" y="341"/>
                    </a:lnTo>
                    <a:lnTo>
                      <a:pt x="491" y="350"/>
                    </a:lnTo>
                    <a:lnTo>
                      <a:pt x="491" y="365"/>
                    </a:lnTo>
                    <a:lnTo>
                      <a:pt x="491" y="369"/>
                    </a:lnTo>
                    <a:lnTo>
                      <a:pt x="491" y="377"/>
                    </a:lnTo>
                    <a:lnTo>
                      <a:pt x="491" y="385"/>
                    </a:lnTo>
                    <a:lnTo>
                      <a:pt x="493" y="392"/>
                    </a:lnTo>
                    <a:lnTo>
                      <a:pt x="495" y="405"/>
                    </a:lnTo>
                    <a:lnTo>
                      <a:pt x="498" y="419"/>
                    </a:lnTo>
                    <a:lnTo>
                      <a:pt x="502" y="430"/>
                    </a:lnTo>
                    <a:lnTo>
                      <a:pt x="504" y="438"/>
                    </a:lnTo>
                    <a:lnTo>
                      <a:pt x="506" y="445"/>
                    </a:lnTo>
                    <a:lnTo>
                      <a:pt x="506" y="447"/>
                    </a:lnTo>
                    <a:lnTo>
                      <a:pt x="502" y="445"/>
                    </a:lnTo>
                    <a:lnTo>
                      <a:pt x="495" y="440"/>
                    </a:lnTo>
                    <a:lnTo>
                      <a:pt x="487" y="434"/>
                    </a:lnTo>
                    <a:lnTo>
                      <a:pt x="477" y="430"/>
                    </a:lnTo>
                    <a:lnTo>
                      <a:pt x="470" y="423"/>
                    </a:lnTo>
                    <a:lnTo>
                      <a:pt x="460" y="417"/>
                    </a:lnTo>
                    <a:lnTo>
                      <a:pt x="449" y="409"/>
                    </a:lnTo>
                    <a:lnTo>
                      <a:pt x="438" y="402"/>
                    </a:lnTo>
                    <a:lnTo>
                      <a:pt x="424" y="392"/>
                    </a:lnTo>
                    <a:lnTo>
                      <a:pt x="411" y="383"/>
                    </a:lnTo>
                    <a:lnTo>
                      <a:pt x="396" y="371"/>
                    </a:lnTo>
                    <a:lnTo>
                      <a:pt x="382" y="360"/>
                    </a:lnTo>
                    <a:lnTo>
                      <a:pt x="365" y="348"/>
                    </a:lnTo>
                    <a:lnTo>
                      <a:pt x="352" y="337"/>
                    </a:lnTo>
                    <a:lnTo>
                      <a:pt x="335" y="324"/>
                    </a:lnTo>
                    <a:lnTo>
                      <a:pt x="318" y="310"/>
                    </a:lnTo>
                    <a:lnTo>
                      <a:pt x="301" y="295"/>
                    </a:lnTo>
                    <a:lnTo>
                      <a:pt x="285" y="284"/>
                    </a:lnTo>
                    <a:lnTo>
                      <a:pt x="266" y="269"/>
                    </a:lnTo>
                    <a:lnTo>
                      <a:pt x="251" y="253"/>
                    </a:lnTo>
                    <a:lnTo>
                      <a:pt x="232" y="240"/>
                    </a:lnTo>
                    <a:lnTo>
                      <a:pt x="217" y="225"/>
                    </a:lnTo>
                    <a:lnTo>
                      <a:pt x="200" y="210"/>
                    </a:lnTo>
                    <a:lnTo>
                      <a:pt x="185" y="194"/>
                    </a:lnTo>
                    <a:lnTo>
                      <a:pt x="168" y="181"/>
                    </a:lnTo>
                    <a:lnTo>
                      <a:pt x="152" y="168"/>
                    </a:lnTo>
                    <a:lnTo>
                      <a:pt x="137" y="154"/>
                    </a:lnTo>
                    <a:lnTo>
                      <a:pt x="122" y="141"/>
                    </a:lnTo>
                    <a:lnTo>
                      <a:pt x="109" y="130"/>
                    </a:lnTo>
                    <a:lnTo>
                      <a:pt x="95" y="118"/>
                    </a:lnTo>
                    <a:lnTo>
                      <a:pt x="82" y="107"/>
                    </a:lnTo>
                    <a:lnTo>
                      <a:pt x="71" y="97"/>
                    </a:lnTo>
                    <a:lnTo>
                      <a:pt x="59" y="88"/>
                    </a:lnTo>
                    <a:lnTo>
                      <a:pt x="52" y="80"/>
                    </a:lnTo>
                    <a:lnTo>
                      <a:pt x="42" y="73"/>
                    </a:lnTo>
                    <a:lnTo>
                      <a:pt x="35" y="65"/>
                    </a:lnTo>
                    <a:lnTo>
                      <a:pt x="27" y="57"/>
                    </a:lnTo>
                    <a:lnTo>
                      <a:pt x="23" y="54"/>
                    </a:lnTo>
                    <a:lnTo>
                      <a:pt x="14" y="44"/>
                    </a:lnTo>
                    <a:lnTo>
                      <a:pt x="8" y="37"/>
                    </a:lnTo>
                    <a:lnTo>
                      <a:pt x="4" y="33"/>
                    </a:lnTo>
                    <a:lnTo>
                      <a:pt x="0" y="25"/>
                    </a:lnTo>
                    <a:lnTo>
                      <a:pt x="8" y="16"/>
                    </a:lnTo>
                    <a:lnTo>
                      <a:pt x="15" y="4"/>
                    </a:lnTo>
                    <a:lnTo>
                      <a:pt x="19" y="0"/>
                    </a:lnTo>
                    <a:close/>
                  </a:path>
                </a:pathLst>
              </a:custGeom>
              <a:solidFill>
                <a:srgbClr val="D4EB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15" name="Freeform 103"/>
              <p:cNvSpPr>
                <a:spLocks/>
              </p:cNvSpPr>
              <p:nvPr/>
            </p:nvSpPr>
            <p:spPr bwMode="auto">
              <a:xfrm>
                <a:off x="3358" y="1383"/>
                <a:ext cx="51" cy="48"/>
              </a:xfrm>
              <a:custGeom>
                <a:avLst/>
                <a:gdLst>
                  <a:gd name="T0" fmla="*/ 0 w 190"/>
                  <a:gd name="T1" fmla="*/ 0 h 185"/>
                  <a:gd name="T2" fmla="*/ 0 w 190"/>
                  <a:gd name="T3" fmla="*/ 0 h 185"/>
                  <a:gd name="T4" fmla="*/ 0 w 190"/>
                  <a:gd name="T5" fmla="*/ 0 h 185"/>
                  <a:gd name="T6" fmla="*/ 0 w 190"/>
                  <a:gd name="T7" fmla="*/ 0 h 185"/>
                  <a:gd name="T8" fmla="*/ 0 w 190"/>
                  <a:gd name="T9" fmla="*/ 0 h 185"/>
                  <a:gd name="T10" fmla="*/ 0 w 190"/>
                  <a:gd name="T11" fmla="*/ 0 h 185"/>
                  <a:gd name="T12" fmla="*/ 0 w 190"/>
                  <a:gd name="T13" fmla="*/ 0 h 185"/>
                  <a:gd name="T14" fmla="*/ 0 w 190"/>
                  <a:gd name="T15" fmla="*/ 0 h 185"/>
                  <a:gd name="T16" fmla="*/ 0 w 190"/>
                  <a:gd name="T17" fmla="*/ 0 h 185"/>
                  <a:gd name="T18" fmla="*/ 0 w 190"/>
                  <a:gd name="T19" fmla="*/ 0 h 185"/>
                  <a:gd name="T20" fmla="*/ 0 w 190"/>
                  <a:gd name="T21" fmla="*/ 0 h 185"/>
                  <a:gd name="T22" fmla="*/ 0 w 190"/>
                  <a:gd name="T23" fmla="*/ 0 h 185"/>
                  <a:gd name="T24" fmla="*/ 0 w 190"/>
                  <a:gd name="T25" fmla="*/ 0 h 185"/>
                  <a:gd name="T26" fmla="*/ 0 w 190"/>
                  <a:gd name="T27" fmla="*/ 0 h 185"/>
                  <a:gd name="T28" fmla="*/ 0 w 190"/>
                  <a:gd name="T29" fmla="*/ 0 h 185"/>
                  <a:gd name="T30" fmla="*/ 0 w 190"/>
                  <a:gd name="T31" fmla="*/ 0 h 185"/>
                  <a:gd name="T32" fmla="*/ 0 w 190"/>
                  <a:gd name="T33" fmla="*/ 0 h 185"/>
                  <a:gd name="T34" fmla="*/ 0 w 190"/>
                  <a:gd name="T35" fmla="*/ 0 h 185"/>
                  <a:gd name="T36" fmla="*/ 0 w 190"/>
                  <a:gd name="T37" fmla="*/ 0 h 185"/>
                  <a:gd name="T38" fmla="*/ 0 w 190"/>
                  <a:gd name="T39" fmla="*/ 0 h 185"/>
                  <a:gd name="T40" fmla="*/ 0 w 190"/>
                  <a:gd name="T41" fmla="*/ 0 h 185"/>
                  <a:gd name="T42" fmla="*/ 0 w 190"/>
                  <a:gd name="T43" fmla="*/ 0 h 185"/>
                  <a:gd name="T44" fmla="*/ 0 w 190"/>
                  <a:gd name="T45" fmla="*/ 0 h 185"/>
                  <a:gd name="T46" fmla="*/ 0 w 190"/>
                  <a:gd name="T47" fmla="*/ 0 h 185"/>
                  <a:gd name="T48" fmla="*/ 0 w 190"/>
                  <a:gd name="T49" fmla="*/ 0 h 185"/>
                  <a:gd name="T50" fmla="*/ 0 w 190"/>
                  <a:gd name="T51" fmla="*/ 0 h 185"/>
                  <a:gd name="T52" fmla="*/ 0 w 190"/>
                  <a:gd name="T53" fmla="*/ 0 h 185"/>
                  <a:gd name="T54" fmla="*/ 0 w 190"/>
                  <a:gd name="T55" fmla="*/ 0 h 185"/>
                  <a:gd name="T56" fmla="*/ 0 w 190"/>
                  <a:gd name="T57" fmla="*/ 0 h 185"/>
                  <a:gd name="T58" fmla="*/ 0 w 190"/>
                  <a:gd name="T59" fmla="*/ 0 h 185"/>
                  <a:gd name="T60" fmla="*/ 0 w 190"/>
                  <a:gd name="T61" fmla="*/ 0 h 185"/>
                  <a:gd name="T62" fmla="*/ 0 w 190"/>
                  <a:gd name="T63" fmla="*/ 0 h 18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0"/>
                  <a:gd name="T97" fmla="*/ 0 h 185"/>
                  <a:gd name="T98" fmla="*/ 190 w 190"/>
                  <a:gd name="T99" fmla="*/ 185 h 18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0" h="185">
                    <a:moveTo>
                      <a:pt x="161" y="19"/>
                    </a:moveTo>
                    <a:lnTo>
                      <a:pt x="158" y="17"/>
                    </a:lnTo>
                    <a:lnTo>
                      <a:pt x="148" y="14"/>
                    </a:lnTo>
                    <a:lnTo>
                      <a:pt x="141" y="12"/>
                    </a:lnTo>
                    <a:lnTo>
                      <a:pt x="135" y="10"/>
                    </a:lnTo>
                    <a:lnTo>
                      <a:pt x="127" y="6"/>
                    </a:lnTo>
                    <a:lnTo>
                      <a:pt x="120" y="6"/>
                    </a:lnTo>
                    <a:lnTo>
                      <a:pt x="112" y="2"/>
                    </a:lnTo>
                    <a:lnTo>
                      <a:pt x="103" y="2"/>
                    </a:lnTo>
                    <a:lnTo>
                      <a:pt x="93" y="0"/>
                    </a:lnTo>
                    <a:lnTo>
                      <a:pt x="85" y="0"/>
                    </a:lnTo>
                    <a:lnTo>
                      <a:pt x="76" y="0"/>
                    </a:lnTo>
                    <a:lnTo>
                      <a:pt x="66" y="2"/>
                    </a:lnTo>
                    <a:lnTo>
                      <a:pt x="59" y="2"/>
                    </a:lnTo>
                    <a:lnTo>
                      <a:pt x="51" y="6"/>
                    </a:lnTo>
                    <a:lnTo>
                      <a:pt x="44" y="8"/>
                    </a:lnTo>
                    <a:lnTo>
                      <a:pt x="36" y="14"/>
                    </a:lnTo>
                    <a:lnTo>
                      <a:pt x="30" y="17"/>
                    </a:lnTo>
                    <a:lnTo>
                      <a:pt x="26" y="25"/>
                    </a:lnTo>
                    <a:lnTo>
                      <a:pt x="21" y="31"/>
                    </a:lnTo>
                    <a:lnTo>
                      <a:pt x="17" y="38"/>
                    </a:lnTo>
                    <a:lnTo>
                      <a:pt x="15" y="46"/>
                    </a:lnTo>
                    <a:lnTo>
                      <a:pt x="11" y="55"/>
                    </a:lnTo>
                    <a:lnTo>
                      <a:pt x="7" y="63"/>
                    </a:lnTo>
                    <a:lnTo>
                      <a:pt x="7" y="71"/>
                    </a:lnTo>
                    <a:lnTo>
                      <a:pt x="4" y="80"/>
                    </a:lnTo>
                    <a:lnTo>
                      <a:pt x="4" y="88"/>
                    </a:lnTo>
                    <a:lnTo>
                      <a:pt x="2" y="95"/>
                    </a:lnTo>
                    <a:lnTo>
                      <a:pt x="2" y="105"/>
                    </a:lnTo>
                    <a:lnTo>
                      <a:pt x="2" y="113"/>
                    </a:lnTo>
                    <a:lnTo>
                      <a:pt x="2" y="120"/>
                    </a:lnTo>
                    <a:lnTo>
                      <a:pt x="0" y="132"/>
                    </a:lnTo>
                    <a:lnTo>
                      <a:pt x="0" y="141"/>
                    </a:lnTo>
                    <a:lnTo>
                      <a:pt x="0" y="147"/>
                    </a:lnTo>
                    <a:lnTo>
                      <a:pt x="4" y="154"/>
                    </a:lnTo>
                    <a:lnTo>
                      <a:pt x="11" y="164"/>
                    </a:lnTo>
                    <a:lnTo>
                      <a:pt x="21" y="170"/>
                    </a:lnTo>
                    <a:lnTo>
                      <a:pt x="32" y="175"/>
                    </a:lnTo>
                    <a:lnTo>
                      <a:pt x="44" y="181"/>
                    </a:lnTo>
                    <a:lnTo>
                      <a:pt x="51" y="183"/>
                    </a:lnTo>
                    <a:lnTo>
                      <a:pt x="55" y="185"/>
                    </a:lnTo>
                    <a:lnTo>
                      <a:pt x="93" y="175"/>
                    </a:lnTo>
                    <a:lnTo>
                      <a:pt x="93" y="173"/>
                    </a:lnTo>
                    <a:lnTo>
                      <a:pt x="99" y="173"/>
                    </a:lnTo>
                    <a:lnTo>
                      <a:pt x="104" y="173"/>
                    </a:lnTo>
                    <a:lnTo>
                      <a:pt x="116" y="173"/>
                    </a:lnTo>
                    <a:lnTo>
                      <a:pt x="125" y="171"/>
                    </a:lnTo>
                    <a:lnTo>
                      <a:pt x="137" y="170"/>
                    </a:lnTo>
                    <a:lnTo>
                      <a:pt x="146" y="166"/>
                    </a:lnTo>
                    <a:lnTo>
                      <a:pt x="158" y="162"/>
                    </a:lnTo>
                    <a:lnTo>
                      <a:pt x="165" y="152"/>
                    </a:lnTo>
                    <a:lnTo>
                      <a:pt x="173" y="145"/>
                    </a:lnTo>
                    <a:lnTo>
                      <a:pt x="179" y="135"/>
                    </a:lnTo>
                    <a:lnTo>
                      <a:pt x="184" y="124"/>
                    </a:lnTo>
                    <a:lnTo>
                      <a:pt x="186" y="113"/>
                    </a:lnTo>
                    <a:lnTo>
                      <a:pt x="188" y="101"/>
                    </a:lnTo>
                    <a:lnTo>
                      <a:pt x="188" y="92"/>
                    </a:lnTo>
                    <a:lnTo>
                      <a:pt x="190" y="84"/>
                    </a:lnTo>
                    <a:lnTo>
                      <a:pt x="184" y="75"/>
                    </a:lnTo>
                    <a:lnTo>
                      <a:pt x="182" y="69"/>
                    </a:lnTo>
                    <a:lnTo>
                      <a:pt x="180" y="63"/>
                    </a:lnTo>
                    <a:lnTo>
                      <a:pt x="179" y="61"/>
                    </a:lnTo>
                    <a:lnTo>
                      <a:pt x="173" y="55"/>
                    </a:lnTo>
                    <a:lnTo>
                      <a:pt x="161" y="19"/>
                    </a:lnTo>
                    <a:close/>
                  </a:path>
                </a:pathLst>
              </a:custGeom>
              <a:solidFill>
                <a:srgbClr val="9491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16" name="Freeform 104"/>
              <p:cNvSpPr>
                <a:spLocks/>
              </p:cNvSpPr>
              <p:nvPr/>
            </p:nvSpPr>
            <p:spPr bwMode="auto">
              <a:xfrm>
                <a:off x="3373" y="1397"/>
                <a:ext cx="23" cy="31"/>
              </a:xfrm>
              <a:custGeom>
                <a:avLst/>
                <a:gdLst>
                  <a:gd name="T0" fmla="*/ 0 w 110"/>
                  <a:gd name="T1" fmla="*/ 0 h 117"/>
                  <a:gd name="T2" fmla="*/ 0 w 110"/>
                  <a:gd name="T3" fmla="*/ 0 h 117"/>
                  <a:gd name="T4" fmla="*/ 0 w 110"/>
                  <a:gd name="T5" fmla="*/ 0 h 117"/>
                  <a:gd name="T6" fmla="*/ 0 w 110"/>
                  <a:gd name="T7" fmla="*/ 0 h 117"/>
                  <a:gd name="T8" fmla="*/ 0 w 110"/>
                  <a:gd name="T9" fmla="*/ 0 h 117"/>
                  <a:gd name="T10" fmla="*/ 0 w 110"/>
                  <a:gd name="T11" fmla="*/ 0 h 117"/>
                  <a:gd name="T12" fmla="*/ 0 w 110"/>
                  <a:gd name="T13" fmla="*/ 0 h 117"/>
                  <a:gd name="T14" fmla="*/ 0 w 110"/>
                  <a:gd name="T15" fmla="*/ 0 h 117"/>
                  <a:gd name="T16" fmla="*/ 0 w 110"/>
                  <a:gd name="T17" fmla="*/ 0 h 117"/>
                  <a:gd name="T18" fmla="*/ 0 w 110"/>
                  <a:gd name="T19" fmla="*/ 0 h 117"/>
                  <a:gd name="T20" fmla="*/ 0 w 110"/>
                  <a:gd name="T21" fmla="*/ 0 h 117"/>
                  <a:gd name="T22" fmla="*/ 0 w 110"/>
                  <a:gd name="T23" fmla="*/ 0 h 117"/>
                  <a:gd name="T24" fmla="*/ 0 w 110"/>
                  <a:gd name="T25" fmla="*/ 0 h 117"/>
                  <a:gd name="T26" fmla="*/ 0 w 110"/>
                  <a:gd name="T27" fmla="*/ 0 h 117"/>
                  <a:gd name="T28" fmla="*/ 0 w 110"/>
                  <a:gd name="T29" fmla="*/ 0 h 117"/>
                  <a:gd name="T30" fmla="*/ 0 w 110"/>
                  <a:gd name="T31" fmla="*/ 0 h 117"/>
                  <a:gd name="T32" fmla="*/ 0 w 110"/>
                  <a:gd name="T33" fmla="*/ 0 h 117"/>
                  <a:gd name="T34" fmla="*/ 0 w 110"/>
                  <a:gd name="T35" fmla="*/ 0 h 117"/>
                  <a:gd name="T36" fmla="*/ 0 w 110"/>
                  <a:gd name="T37" fmla="*/ 0 h 117"/>
                  <a:gd name="T38" fmla="*/ 0 w 110"/>
                  <a:gd name="T39" fmla="*/ 0 h 117"/>
                  <a:gd name="T40" fmla="*/ 0 w 110"/>
                  <a:gd name="T41" fmla="*/ 0 h 117"/>
                  <a:gd name="T42" fmla="*/ 0 w 110"/>
                  <a:gd name="T43" fmla="*/ 0 h 117"/>
                  <a:gd name="T44" fmla="*/ 0 w 110"/>
                  <a:gd name="T45" fmla="*/ 0 h 117"/>
                  <a:gd name="T46" fmla="*/ 0 w 110"/>
                  <a:gd name="T47" fmla="*/ 0 h 117"/>
                  <a:gd name="T48" fmla="*/ 0 w 110"/>
                  <a:gd name="T49" fmla="*/ 0 h 117"/>
                  <a:gd name="T50" fmla="*/ 0 w 110"/>
                  <a:gd name="T51" fmla="*/ 0 h 117"/>
                  <a:gd name="T52" fmla="*/ 0 w 110"/>
                  <a:gd name="T53" fmla="*/ 0 h 117"/>
                  <a:gd name="T54" fmla="*/ 0 w 110"/>
                  <a:gd name="T55" fmla="*/ 0 h 117"/>
                  <a:gd name="T56" fmla="*/ 0 w 110"/>
                  <a:gd name="T57" fmla="*/ 0 h 117"/>
                  <a:gd name="T58" fmla="*/ 0 w 110"/>
                  <a:gd name="T59" fmla="*/ 0 h 117"/>
                  <a:gd name="T60" fmla="*/ 0 w 110"/>
                  <a:gd name="T61" fmla="*/ 0 h 117"/>
                  <a:gd name="T62" fmla="*/ 0 w 110"/>
                  <a:gd name="T63" fmla="*/ 0 h 117"/>
                  <a:gd name="T64" fmla="*/ 0 w 110"/>
                  <a:gd name="T65" fmla="*/ 0 h 117"/>
                  <a:gd name="T66" fmla="*/ 0 w 110"/>
                  <a:gd name="T67" fmla="*/ 0 h 117"/>
                  <a:gd name="T68" fmla="*/ 0 w 110"/>
                  <a:gd name="T69" fmla="*/ 0 h 117"/>
                  <a:gd name="T70" fmla="*/ 0 w 110"/>
                  <a:gd name="T71" fmla="*/ 0 h 11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0"/>
                  <a:gd name="T109" fmla="*/ 0 h 117"/>
                  <a:gd name="T110" fmla="*/ 110 w 110"/>
                  <a:gd name="T111" fmla="*/ 117 h 11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0" h="117">
                    <a:moveTo>
                      <a:pt x="103" y="26"/>
                    </a:moveTo>
                    <a:lnTo>
                      <a:pt x="99" y="22"/>
                    </a:lnTo>
                    <a:lnTo>
                      <a:pt x="89" y="17"/>
                    </a:lnTo>
                    <a:lnTo>
                      <a:pt x="78" y="7"/>
                    </a:lnTo>
                    <a:lnTo>
                      <a:pt x="67" y="1"/>
                    </a:lnTo>
                    <a:lnTo>
                      <a:pt x="59" y="0"/>
                    </a:lnTo>
                    <a:lnTo>
                      <a:pt x="51" y="1"/>
                    </a:lnTo>
                    <a:lnTo>
                      <a:pt x="44" y="1"/>
                    </a:lnTo>
                    <a:lnTo>
                      <a:pt x="38" y="5"/>
                    </a:lnTo>
                    <a:lnTo>
                      <a:pt x="25" y="13"/>
                    </a:lnTo>
                    <a:lnTo>
                      <a:pt x="17" y="24"/>
                    </a:lnTo>
                    <a:lnTo>
                      <a:pt x="11" y="30"/>
                    </a:lnTo>
                    <a:lnTo>
                      <a:pt x="8" y="38"/>
                    </a:lnTo>
                    <a:lnTo>
                      <a:pt x="6" y="45"/>
                    </a:lnTo>
                    <a:lnTo>
                      <a:pt x="4" y="53"/>
                    </a:lnTo>
                    <a:lnTo>
                      <a:pt x="0" y="62"/>
                    </a:lnTo>
                    <a:lnTo>
                      <a:pt x="0" y="70"/>
                    </a:lnTo>
                    <a:lnTo>
                      <a:pt x="0" y="78"/>
                    </a:lnTo>
                    <a:lnTo>
                      <a:pt x="6" y="85"/>
                    </a:lnTo>
                    <a:lnTo>
                      <a:pt x="13" y="98"/>
                    </a:lnTo>
                    <a:lnTo>
                      <a:pt x="25" y="108"/>
                    </a:lnTo>
                    <a:lnTo>
                      <a:pt x="36" y="114"/>
                    </a:lnTo>
                    <a:lnTo>
                      <a:pt x="49" y="117"/>
                    </a:lnTo>
                    <a:lnTo>
                      <a:pt x="61" y="117"/>
                    </a:lnTo>
                    <a:lnTo>
                      <a:pt x="70" y="116"/>
                    </a:lnTo>
                    <a:lnTo>
                      <a:pt x="80" y="110"/>
                    </a:lnTo>
                    <a:lnTo>
                      <a:pt x="89" y="102"/>
                    </a:lnTo>
                    <a:lnTo>
                      <a:pt x="95" y="89"/>
                    </a:lnTo>
                    <a:lnTo>
                      <a:pt x="103" y="79"/>
                    </a:lnTo>
                    <a:lnTo>
                      <a:pt x="106" y="68"/>
                    </a:lnTo>
                    <a:lnTo>
                      <a:pt x="110" y="57"/>
                    </a:lnTo>
                    <a:lnTo>
                      <a:pt x="106" y="45"/>
                    </a:lnTo>
                    <a:lnTo>
                      <a:pt x="106" y="36"/>
                    </a:lnTo>
                    <a:lnTo>
                      <a:pt x="103" y="30"/>
                    </a:lnTo>
                    <a:lnTo>
                      <a:pt x="103" y="26"/>
                    </a:lnTo>
                    <a:close/>
                  </a:path>
                </a:pathLst>
              </a:custGeom>
              <a:solidFill>
                <a:srgbClr val="D1D1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17" name="Freeform 105"/>
              <p:cNvSpPr>
                <a:spLocks/>
              </p:cNvSpPr>
              <p:nvPr/>
            </p:nvSpPr>
            <p:spPr bwMode="auto">
              <a:xfrm>
                <a:off x="3361" y="1387"/>
                <a:ext cx="40" cy="43"/>
              </a:xfrm>
              <a:custGeom>
                <a:avLst/>
                <a:gdLst>
                  <a:gd name="T0" fmla="*/ 0 w 147"/>
                  <a:gd name="T1" fmla="*/ 0 h 169"/>
                  <a:gd name="T2" fmla="*/ 0 w 147"/>
                  <a:gd name="T3" fmla="*/ 0 h 169"/>
                  <a:gd name="T4" fmla="*/ 0 w 147"/>
                  <a:gd name="T5" fmla="*/ 0 h 169"/>
                  <a:gd name="T6" fmla="*/ 0 w 147"/>
                  <a:gd name="T7" fmla="*/ 0 h 169"/>
                  <a:gd name="T8" fmla="*/ 0 w 147"/>
                  <a:gd name="T9" fmla="*/ 0 h 169"/>
                  <a:gd name="T10" fmla="*/ 0 w 147"/>
                  <a:gd name="T11" fmla="*/ 0 h 169"/>
                  <a:gd name="T12" fmla="*/ 0 w 147"/>
                  <a:gd name="T13" fmla="*/ 0 h 169"/>
                  <a:gd name="T14" fmla="*/ 0 w 147"/>
                  <a:gd name="T15" fmla="*/ 0 h 169"/>
                  <a:gd name="T16" fmla="*/ 0 w 147"/>
                  <a:gd name="T17" fmla="*/ 0 h 169"/>
                  <a:gd name="T18" fmla="*/ 0 w 147"/>
                  <a:gd name="T19" fmla="*/ 0 h 169"/>
                  <a:gd name="T20" fmla="*/ 0 w 147"/>
                  <a:gd name="T21" fmla="*/ 0 h 169"/>
                  <a:gd name="T22" fmla="*/ 0 w 147"/>
                  <a:gd name="T23" fmla="*/ 0 h 169"/>
                  <a:gd name="T24" fmla="*/ 0 w 147"/>
                  <a:gd name="T25" fmla="*/ 0 h 169"/>
                  <a:gd name="T26" fmla="*/ 0 w 147"/>
                  <a:gd name="T27" fmla="*/ 0 h 169"/>
                  <a:gd name="T28" fmla="*/ 0 w 147"/>
                  <a:gd name="T29" fmla="*/ 0 h 169"/>
                  <a:gd name="T30" fmla="*/ 0 w 147"/>
                  <a:gd name="T31" fmla="*/ 0 h 169"/>
                  <a:gd name="T32" fmla="*/ 0 w 147"/>
                  <a:gd name="T33" fmla="*/ 0 h 169"/>
                  <a:gd name="T34" fmla="*/ 0 w 147"/>
                  <a:gd name="T35" fmla="*/ 0 h 169"/>
                  <a:gd name="T36" fmla="*/ 0 w 147"/>
                  <a:gd name="T37" fmla="*/ 0 h 169"/>
                  <a:gd name="T38" fmla="*/ 0 w 147"/>
                  <a:gd name="T39" fmla="*/ 0 h 169"/>
                  <a:gd name="T40" fmla="*/ 0 w 147"/>
                  <a:gd name="T41" fmla="*/ 0 h 169"/>
                  <a:gd name="T42" fmla="*/ 0 w 147"/>
                  <a:gd name="T43" fmla="*/ 0 h 169"/>
                  <a:gd name="T44" fmla="*/ 0 w 147"/>
                  <a:gd name="T45" fmla="*/ 0 h 169"/>
                  <a:gd name="T46" fmla="*/ 0 w 147"/>
                  <a:gd name="T47" fmla="*/ 0 h 169"/>
                  <a:gd name="T48" fmla="*/ 0 w 147"/>
                  <a:gd name="T49" fmla="*/ 0 h 169"/>
                  <a:gd name="T50" fmla="*/ 0 w 147"/>
                  <a:gd name="T51" fmla="*/ 0 h 169"/>
                  <a:gd name="T52" fmla="*/ 0 w 147"/>
                  <a:gd name="T53" fmla="*/ 0 h 169"/>
                  <a:gd name="T54" fmla="*/ 0 w 147"/>
                  <a:gd name="T55" fmla="*/ 0 h 169"/>
                  <a:gd name="T56" fmla="*/ 0 w 147"/>
                  <a:gd name="T57" fmla="*/ 0 h 169"/>
                  <a:gd name="T58" fmla="*/ 0 w 147"/>
                  <a:gd name="T59" fmla="*/ 0 h 169"/>
                  <a:gd name="T60" fmla="*/ 0 w 147"/>
                  <a:gd name="T61" fmla="*/ 0 h 169"/>
                  <a:gd name="T62" fmla="*/ 0 w 147"/>
                  <a:gd name="T63" fmla="*/ 0 h 169"/>
                  <a:gd name="T64" fmla="*/ 0 w 147"/>
                  <a:gd name="T65" fmla="*/ 0 h 169"/>
                  <a:gd name="T66" fmla="*/ 0 w 147"/>
                  <a:gd name="T67" fmla="*/ 0 h 169"/>
                  <a:gd name="T68" fmla="*/ 0 w 147"/>
                  <a:gd name="T69" fmla="*/ 0 h 169"/>
                  <a:gd name="T70" fmla="*/ 0 w 147"/>
                  <a:gd name="T71" fmla="*/ 0 h 169"/>
                  <a:gd name="T72" fmla="*/ 0 w 147"/>
                  <a:gd name="T73" fmla="*/ 0 h 169"/>
                  <a:gd name="T74" fmla="*/ 0 w 147"/>
                  <a:gd name="T75" fmla="*/ 0 h 169"/>
                  <a:gd name="T76" fmla="*/ 0 w 147"/>
                  <a:gd name="T77" fmla="*/ 0 h 169"/>
                  <a:gd name="T78" fmla="*/ 0 w 147"/>
                  <a:gd name="T79" fmla="*/ 0 h 169"/>
                  <a:gd name="T80" fmla="*/ 0 w 147"/>
                  <a:gd name="T81" fmla="*/ 0 h 169"/>
                  <a:gd name="T82" fmla="*/ 0 w 147"/>
                  <a:gd name="T83" fmla="*/ 0 h 169"/>
                  <a:gd name="T84" fmla="*/ 0 w 147"/>
                  <a:gd name="T85" fmla="*/ 0 h 169"/>
                  <a:gd name="T86" fmla="*/ 0 w 147"/>
                  <a:gd name="T87" fmla="*/ 0 h 169"/>
                  <a:gd name="T88" fmla="*/ 0 w 147"/>
                  <a:gd name="T89" fmla="*/ 0 h 169"/>
                  <a:gd name="T90" fmla="*/ 0 w 147"/>
                  <a:gd name="T91" fmla="*/ 0 h 169"/>
                  <a:gd name="T92" fmla="*/ 0 w 147"/>
                  <a:gd name="T93" fmla="*/ 0 h 169"/>
                  <a:gd name="T94" fmla="*/ 0 w 147"/>
                  <a:gd name="T95" fmla="*/ 0 h 169"/>
                  <a:gd name="T96" fmla="*/ 0 w 147"/>
                  <a:gd name="T97" fmla="*/ 0 h 169"/>
                  <a:gd name="T98" fmla="*/ 0 w 147"/>
                  <a:gd name="T99" fmla="*/ 0 h 169"/>
                  <a:gd name="T100" fmla="*/ 0 w 147"/>
                  <a:gd name="T101" fmla="*/ 0 h 169"/>
                  <a:gd name="T102" fmla="*/ 0 w 147"/>
                  <a:gd name="T103" fmla="*/ 0 h 169"/>
                  <a:gd name="T104" fmla="*/ 0 w 147"/>
                  <a:gd name="T105" fmla="*/ 0 h 169"/>
                  <a:gd name="T106" fmla="*/ 0 w 147"/>
                  <a:gd name="T107" fmla="*/ 0 h 169"/>
                  <a:gd name="T108" fmla="*/ 0 w 147"/>
                  <a:gd name="T109" fmla="*/ 0 h 169"/>
                  <a:gd name="T110" fmla="*/ 0 w 147"/>
                  <a:gd name="T111" fmla="*/ 0 h 16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7"/>
                  <a:gd name="T169" fmla="*/ 0 h 169"/>
                  <a:gd name="T170" fmla="*/ 147 w 147"/>
                  <a:gd name="T171" fmla="*/ 169 h 16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7" h="169">
                    <a:moveTo>
                      <a:pt x="147" y="15"/>
                    </a:moveTo>
                    <a:lnTo>
                      <a:pt x="145" y="13"/>
                    </a:lnTo>
                    <a:lnTo>
                      <a:pt x="137" y="11"/>
                    </a:lnTo>
                    <a:lnTo>
                      <a:pt x="130" y="7"/>
                    </a:lnTo>
                    <a:lnTo>
                      <a:pt x="118" y="5"/>
                    </a:lnTo>
                    <a:lnTo>
                      <a:pt x="105" y="2"/>
                    </a:lnTo>
                    <a:lnTo>
                      <a:pt x="93" y="0"/>
                    </a:lnTo>
                    <a:lnTo>
                      <a:pt x="78" y="0"/>
                    </a:lnTo>
                    <a:lnTo>
                      <a:pt x="67" y="2"/>
                    </a:lnTo>
                    <a:lnTo>
                      <a:pt x="55" y="5"/>
                    </a:lnTo>
                    <a:lnTo>
                      <a:pt x="44" y="13"/>
                    </a:lnTo>
                    <a:lnTo>
                      <a:pt x="36" y="21"/>
                    </a:lnTo>
                    <a:lnTo>
                      <a:pt x="29" y="32"/>
                    </a:lnTo>
                    <a:lnTo>
                      <a:pt x="21" y="42"/>
                    </a:lnTo>
                    <a:lnTo>
                      <a:pt x="17" y="53"/>
                    </a:lnTo>
                    <a:lnTo>
                      <a:pt x="14" y="63"/>
                    </a:lnTo>
                    <a:lnTo>
                      <a:pt x="10" y="76"/>
                    </a:lnTo>
                    <a:lnTo>
                      <a:pt x="6" y="83"/>
                    </a:lnTo>
                    <a:lnTo>
                      <a:pt x="4" y="93"/>
                    </a:lnTo>
                    <a:lnTo>
                      <a:pt x="2" y="101"/>
                    </a:lnTo>
                    <a:lnTo>
                      <a:pt x="2" y="110"/>
                    </a:lnTo>
                    <a:lnTo>
                      <a:pt x="0" y="116"/>
                    </a:lnTo>
                    <a:lnTo>
                      <a:pt x="2" y="123"/>
                    </a:lnTo>
                    <a:lnTo>
                      <a:pt x="4" y="131"/>
                    </a:lnTo>
                    <a:lnTo>
                      <a:pt x="10" y="139"/>
                    </a:lnTo>
                    <a:lnTo>
                      <a:pt x="17" y="150"/>
                    </a:lnTo>
                    <a:lnTo>
                      <a:pt x="25" y="159"/>
                    </a:lnTo>
                    <a:lnTo>
                      <a:pt x="29" y="167"/>
                    </a:lnTo>
                    <a:lnTo>
                      <a:pt x="33" y="169"/>
                    </a:lnTo>
                    <a:lnTo>
                      <a:pt x="67" y="169"/>
                    </a:lnTo>
                    <a:lnTo>
                      <a:pt x="65" y="167"/>
                    </a:lnTo>
                    <a:lnTo>
                      <a:pt x="59" y="163"/>
                    </a:lnTo>
                    <a:lnTo>
                      <a:pt x="52" y="156"/>
                    </a:lnTo>
                    <a:lnTo>
                      <a:pt x="44" y="148"/>
                    </a:lnTo>
                    <a:lnTo>
                      <a:pt x="36" y="139"/>
                    </a:lnTo>
                    <a:lnTo>
                      <a:pt x="29" y="127"/>
                    </a:lnTo>
                    <a:lnTo>
                      <a:pt x="25" y="116"/>
                    </a:lnTo>
                    <a:lnTo>
                      <a:pt x="23" y="104"/>
                    </a:lnTo>
                    <a:lnTo>
                      <a:pt x="21" y="91"/>
                    </a:lnTo>
                    <a:lnTo>
                      <a:pt x="25" y="78"/>
                    </a:lnTo>
                    <a:lnTo>
                      <a:pt x="31" y="66"/>
                    </a:lnTo>
                    <a:lnTo>
                      <a:pt x="40" y="55"/>
                    </a:lnTo>
                    <a:lnTo>
                      <a:pt x="50" y="43"/>
                    </a:lnTo>
                    <a:lnTo>
                      <a:pt x="61" y="34"/>
                    </a:lnTo>
                    <a:lnTo>
                      <a:pt x="73" y="26"/>
                    </a:lnTo>
                    <a:lnTo>
                      <a:pt x="84" y="24"/>
                    </a:lnTo>
                    <a:lnTo>
                      <a:pt x="95" y="21"/>
                    </a:lnTo>
                    <a:lnTo>
                      <a:pt x="107" y="21"/>
                    </a:lnTo>
                    <a:lnTo>
                      <a:pt x="118" y="23"/>
                    </a:lnTo>
                    <a:lnTo>
                      <a:pt x="128" y="26"/>
                    </a:lnTo>
                    <a:lnTo>
                      <a:pt x="133" y="28"/>
                    </a:lnTo>
                    <a:lnTo>
                      <a:pt x="141" y="32"/>
                    </a:lnTo>
                    <a:lnTo>
                      <a:pt x="145" y="34"/>
                    </a:lnTo>
                    <a:lnTo>
                      <a:pt x="147" y="36"/>
                    </a:lnTo>
                    <a:lnTo>
                      <a:pt x="147" y="15"/>
                    </a:lnTo>
                    <a:close/>
                  </a:path>
                </a:pathLst>
              </a:custGeom>
              <a:solidFill>
                <a:srgbClr val="D1D1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18" name="Freeform 106"/>
              <p:cNvSpPr>
                <a:spLocks/>
              </p:cNvSpPr>
              <p:nvPr/>
            </p:nvSpPr>
            <p:spPr bwMode="auto">
              <a:xfrm>
                <a:off x="3376" y="1412"/>
                <a:ext cx="25" cy="27"/>
              </a:xfrm>
              <a:custGeom>
                <a:avLst/>
                <a:gdLst>
                  <a:gd name="T0" fmla="*/ 0 w 93"/>
                  <a:gd name="T1" fmla="*/ 0 h 104"/>
                  <a:gd name="T2" fmla="*/ 0 w 93"/>
                  <a:gd name="T3" fmla="*/ 0 h 104"/>
                  <a:gd name="T4" fmla="*/ 0 w 93"/>
                  <a:gd name="T5" fmla="*/ 0 h 104"/>
                  <a:gd name="T6" fmla="*/ 0 w 93"/>
                  <a:gd name="T7" fmla="*/ 0 h 104"/>
                  <a:gd name="T8" fmla="*/ 0 w 93"/>
                  <a:gd name="T9" fmla="*/ 0 h 104"/>
                  <a:gd name="T10" fmla="*/ 0 w 93"/>
                  <a:gd name="T11" fmla="*/ 0 h 104"/>
                  <a:gd name="T12" fmla="*/ 0 w 93"/>
                  <a:gd name="T13" fmla="*/ 0 h 104"/>
                  <a:gd name="T14" fmla="*/ 0 60000 65536"/>
                  <a:gd name="T15" fmla="*/ 0 60000 65536"/>
                  <a:gd name="T16" fmla="*/ 0 60000 65536"/>
                  <a:gd name="T17" fmla="*/ 0 60000 65536"/>
                  <a:gd name="T18" fmla="*/ 0 60000 65536"/>
                  <a:gd name="T19" fmla="*/ 0 60000 65536"/>
                  <a:gd name="T20" fmla="*/ 0 60000 65536"/>
                  <a:gd name="T21" fmla="*/ 0 w 93"/>
                  <a:gd name="T22" fmla="*/ 0 h 104"/>
                  <a:gd name="T23" fmla="*/ 93 w 93"/>
                  <a:gd name="T24" fmla="*/ 104 h 10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3" h="104">
                    <a:moveTo>
                      <a:pt x="17" y="0"/>
                    </a:moveTo>
                    <a:lnTo>
                      <a:pt x="0" y="22"/>
                    </a:lnTo>
                    <a:lnTo>
                      <a:pt x="46" y="100"/>
                    </a:lnTo>
                    <a:lnTo>
                      <a:pt x="74" y="104"/>
                    </a:lnTo>
                    <a:lnTo>
                      <a:pt x="93" y="72"/>
                    </a:lnTo>
                    <a:lnTo>
                      <a:pt x="17" y="0"/>
                    </a:lnTo>
                    <a:close/>
                  </a:path>
                </a:pathLst>
              </a:custGeom>
              <a:solidFill>
                <a:srgbClr val="9491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19" name="Freeform 107"/>
              <p:cNvSpPr>
                <a:spLocks/>
              </p:cNvSpPr>
              <p:nvPr/>
            </p:nvSpPr>
            <p:spPr bwMode="auto">
              <a:xfrm>
                <a:off x="3390" y="1403"/>
                <a:ext cx="29" cy="17"/>
              </a:xfrm>
              <a:custGeom>
                <a:avLst/>
                <a:gdLst>
                  <a:gd name="T0" fmla="*/ 0 w 104"/>
                  <a:gd name="T1" fmla="*/ 0 h 65"/>
                  <a:gd name="T2" fmla="*/ 0 w 104"/>
                  <a:gd name="T3" fmla="*/ 0 h 65"/>
                  <a:gd name="T4" fmla="*/ 0 w 104"/>
                  <a:gd name="T5" fmla="*/ 0 h 65"/>
                  <a:gd name="T6" fmla="*/ 0 w 104"/>
                  <a:gd name="T7" fmla="*/ 0 h 65"/>
                  <a:gd name="T8" fmla="*/ 0 w 104"/>
                  <a:gd name="T9" fmla="*/ 0 h 65"/>
                  <a:gd name="T10" fmla="*/ 0 w 104"/>
                  <a:gd name="T11" fmla="*/ 0 h 65"/>
                  <a:gd name="T12" fmla="*/ 0 w 104"/>
                  <a:gd name="T13" fmla="*/ 0 h 65"/>
                  <a:gd name="T14" fmla="*/ 0 60000 65536"/>
                  <a:gd name="T15" fmla="*/ 0 60000 65536"/>
                  <a:gd name="T16" fmla="*/ 0 60000 65536"/>
                  <a:gd name="T17" fmla="*/ 0 60000 65536"/>
                  <a:gd name="T18" fmla="*/ 0 60000 65536"/>
                  <a:gd name="T19" fmla="*/ 0 60000 65536"/>
                  <a:gd name="T20" fmla="*/ 0 60000 65536"/>
                  <a:gd name="T21" fmla="*/ 0 w 104"/>
                  <a:gd name="T22" fmla="*/ 0 h 65"/>
                  <a:gd name="T23" fmla="*/ 104 w 104"/>
                  <a:gd name="T24" fmla="*/ 65 h 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 h="65">
                    <a:moveTo>
                      <a:pt x="15" y="0"/>
                    </a:moveTo>
                    <a:lnTo>
                      <a:pt x="0" y="21"/>
                    </a:lnTo>
                    <a:lnTo>
                      <a:pt x="76" y="65"/>
                    </a:lnTo>
                    <a:lnTo>
                      <a:pt x="104" y="55"/>
                    </a:lnTo>
                    <a:lnTo>
                      <a:pt x="104" y="29"/>
                    </a:lnTo>
                    <a:lnTo>
                      <a:pt x="15" y="0"/>
                    </a:lnTo>
                    <a:close/>
                  </a:path>
                </a:pathLst>
              </a:custGeom>
              <a:solidFill>
                <a:srgbClr val="9491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20" name="Freeform 108"/>
              <p:cNvSpPr>
                <a:spLocks/>
              </p:cNvSpPr>
              <p:nvPr/>
            </p:nvSpPr>
            <p:spPr bwMode="auto">
              <a:xfrm>
                <a:off x="3248" y="1316"/>
                <a:ext cx="120" cy="59"/>
              </a:xfrm>
              <a:custGeom>
                <a:avLst/>
                <a:gdLst>
                  <a:gd name="T0" fmla="*/ 0 w 441"/>
                  <a:gd name="T1" fmla="*/ 0 h 230"/>
                  <a:gd name="T2" fmla="*/ 0 w 441"/>
                  <a:gd name="T3" fmla="*/ 0 h 230"/>
                  <a:gd name="T4" fmla="*/ 0 w 441"/>
                  <a:gd name="T5" fmla="*/ 0 h 230"/>
                  <a:gd name="T6" fmla="*/ 0 w 441"/>
                  <a:gd name="T7" fmla="*/ 0 h 230"/>
                  <a:gd name="T8" fmla="*/ 0 w 441"/>
                  <a:gd name="T9" fmla="*/ 0 h 230"/>
                  <a:gd name="T10" fmla="*/ 0 w 441"/>
                  <a:gd name="T11" fmla="*/ 0 h 230"/>
                  <a:gd name="T12" fmla="*/ 0 w 441"/>
                  <a:gd name="T13" fmla="*/ 0 h 230"/>
                  <a:gd name="T14" fmla="*/ 0 w 441"/>
                  <a:gd name="T15" fmla="*/ 0 h 230"/>
                  <a:gd name="T16" fmla="*/ 0 w 441"/>
                  <a:gd name="T17" fmla="*/ 0 h 230"/>
                  <a:gd name="T18" fmla="*/ 0 w 441"/>
                  <a:gd name="T19" fmla="*/ 0 h 230"/>
                  <a:gd name="T20" fmla="*/ 0 w 441"/>
                  <a:gd name="T21" fmla="*/ 0 h 230"/>
                  <a:gd name="T22" fmla="*/ 0 w 441"/>
                  <a:gd name="T23" fmla="*/ 0 h 230"/>
                  <a:gd name="T24" fmla="*/ 0 w 441"/>
                  <a:gd name="T25" fmla="*/ 0 h 230"/>
                  <a:gd name="T26" fmla="*/ 0 w 441"/>
                  <a:gd name="T27" fmla="*/ 0 h 230"/>
                  <a:gd name="T28" fmla="*/ 0 w 441"/>
                  <a:gd name="T29" fmla="*/ 0 h 230"/>
                  <a:gd name="T30" fmla="*/ 0 w 441"/>
                  <a:gd name="T31" fmla="*/ 0 h 230"/>
                  <a:gd name="T32" fmla="*/ 0 w 441"/>
                  <a:gd name="T33" fmla="*/ 0 h 230"/>
                  <a:gd name="T34" fmla="*/ 0 w 441"/>
                  <a:gd name="T35" fmla="*/ 0 h 230"/>
                  <a:gd name="T36" fmla="*/ 0 w 441"/>
                  <a:gd name="T37" fmla="*/ 0 h 230"/>
                  <a:gd name="T38" fmla="*/ 0 w 441"/>
                  <a:gd name="T39" fmla="*/ 0 h 230"/>
                  <a:gd name="T40" fmla="*/ 0 w 441"/>
                  <a:gd name="T41" fmla="*/ 0 h 230"/>
                  <a:gd name="T42" fmla="*/ 1 w 441"/>
                  <a:gd name="T43" fmla="*/ 0 h 230"/>
                  <a:gd name="T44" fmla="*/ 1 w 441"/>
                  <a:gd name="T45" fmla="*/ 0 h 230"/>
                  <a:gd name="T46" fmla="*/ 1 w 441"/>
                  <a:gd name="T47" fmla="*/ 0 h 230"/>
                  <a:gd name="T48" fmla="*/ 1 w 441"/>
                  <a:gd name="T49" fmla="*/ 0 h 230"/>
                  <a:gd name="T50" fmla="*/ 1 w 441"/>
                  <a:gd name="T51" fmla="*/ 0 h 230"/>
                  <a:gd name="T52" fmla="*/ 1 w 441"/>
                  <a:gd name="T53" fmla="*/ 0 h 230"/>
                  <a:gd name="T54" fmla="*/ 1 w 441"/>
                  <a:gd name="T55" fmla="*/ 0 h 230"/>
                  <a:gd name="T56" fmla="*/ 1 w 441"/>
                  <a:gd name="T57" fmla="*/ 0 h 230"/>
                  <a:gd name="T58" fmla="*/ 1 w 441"/>
                  <a:gd name="T59" fmla="*/ 0 h 230"/>
                  <a:gd name="T60" fmla="*/ 1 w 441"/>
                  <a:gd name="T61" fmla="*/ 0 h 230"/>
                  <a:gd name="T62" fmla="*/ 1 w 441"/>
                  <a:gd name="T63" fmla="*/ 0 h 230"/>
                  <a:gd name="T64" fmla="*/ 1 w 441"/>
                  <a:gd name="T65" fmla="*/ 0 h 230"/>
                  <a:gd name="T66" fmla="*/ 1 w 441"/>
                  <a:gd name="T67" fmla="*/ 0 h 230"/>
                  <a:gd name="T68" fmla="*/ 1 w 441"/>
                  <a:gd name="T69" fmla="*/ 0 h 230"/>
                  <a:gd name="T70" fmla="*/ 1 w 441"/>
                  <a:gd name="T71" fmla="*/ 0 h 230"/>
                  <a:gd name="T72" fmla="*/ 1 w 441"/>
                  <a:gd name="T73" fmla="*/ 0 h 230"/>
                  <a:gd name="T74" fmla="*/ 1 w 441"/>
                  <a:gd name="T75" fmla="*/ 0 h 230"/>
                  <a:gd name="T76" fmla="*/ 1 w 441"/>
                  <a:gd name="T77" fmla="*/ 0 h 230"/>
                  <a:gd name="T78" fmla="*/ 0 w 441"/>
                  <a:gd name="T79" fmla="*/ 0 h 230"/>
                  <a:gd name="T80" fmla="*/ 0 w 441"/>
                  <a:gd name="T81" fmla="*/ 0 h 230"/>
                  <a:gd name="T82" fmla="*/ 0 w 441"/>
                  <a:gd name="T83" fmla="*/ 0 h 230"/>
                  <a:gd name="T84" fmla="*/ 0 w 441"/>
                  <a:gd name="T85" fmla="*/ 0 h 230"/>
                  <a:gd name="T86" fmla="*/ 0 w 441"/>
                  <a:gd name="T87" fmla="*/ 0 h 230"/>
                  <a:gd name="T88" fmla="*/ 0 w 441"/>
                  <a:gd name="T89" fmla="*/ 0 h 230"/>
                  <a:gd name="T90" fmla="*/ 0 w 441"/>
                  <a:gd name="T91" fmla="*/ 0 h 230"/>
                  <a:gd name="T92" fmla="*/ 0 w 441"/>
                  <a:gd name="T93" fmla="*/ 0 h 230"/>
                  <a:gd name="T94" fmla="*/ 0 w 441"/>
                  <a:gd name="T95" fmla="*/ 0 h 230"/>
                  <a:gd name="T96" fmla="*/ 0 w 441"/>
                  <a:gd name="T97" fmla="*/ 0 h 230"/>
                  <a:gd name="T98" fmla="*/ 0 w 441"/>
                  <a:gd name="T99" fmla="*/ 0 h 230"/>
                  <a:gd name="T100" fmla="*/ 0 w 441"/>
                  <a:gd name="T101" fmla="*/ 0 h 230"/>
                  <a:gd name="T102" fmla="*/ 0 w 441"/>
                  <a:gd name="T103" fmla="*/ 0 h 230"/>
                  <a:gd name="T104" fmla="*/ 0 w 441"/>
                  <a:gd name="T105" fmla="*/ 0 h 230"/>
                  <a:gd name="T106" fmla="*/ 0 w 441"/>
                  <a:gd name="T107" fmla="*/ 0 h 230"/>
                  <a:gd name="T108" fmla="*/ 0 w 441"/>
                  <a:gd name="T109" fmla="*/ 0 h 230"/>
                  <a:gd name="T110" fmla="*/ 0 w 441"/>
                  <a:gd name="T111" fmla="*/ 0 h 230"/>
                  <a:gd name="T112" fmla="*/ 0 w 441"/>
                  <a:gd name="T113" fmla="*/ 0 h 230"/>
                  <a:gd name="T114" fmla="*/ 0 w 441"/>
                  <a:gd name="T115" fmla="*/ 0 h 230"/>
                  <a:gd name="T116" fmla="*/ 0 w 441"/>
                  <a:gd name="T117" fmla="*/ 0 h 230"/>
                  <a:gd name="T118" fmla="*/ 0 w 441"/>
                  <a:gd name="T119" fmla="*/ 0 h 230"/>
                  <a:gd name="T120" fmla="*/ 0 w 441"/>
                  <a:gd name="T121" fmla="*/ 0 h 230"/>
                  <a:gd name="T122" fmla="*/ 0 w 441"/>
                  <a:gd name="T123" fmla="*/ 0 h 2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41"/>
                  <a:gd name="T187" fmla="*/ 0 h 230"/>
                  <a:gd name="T188" fmla="*/ 441 w 441"/>
                  <a:gd name="T189" fmla="*/ 230 h 2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41" h="230">
                    <a:moveTo>
                      <a:pt x="0" y="8"/>
                    </a:moveTo>
                    <a:lnTo>
                      <a:pt x="0" y="11"/>
                    </a:lnTo>
                    <a:lnTo>
                      <a:pt x="4" y="19"/>
                    </a:lnTo>
                    <a:lnTo>
                      <a:pt x="7" y="23"/>
                    </a:lnTo>
                    <a:lnTo>
                      <a:pt x="11" y="30"/>
                    </a:lnTo>
                    <a:lnTo>
                      <a:pt x="17" y="36"/>
                    </a:lnTo>
                    <a:lnTo>
                      <a:pt x="25" y="46"/>
                    </a:lnTo>
                    <a:lnTo>
                      <a:pt x="32" y="53"/>
                    </a:lnTo>
                    <a:lnTo>
                      <a:pt x="42" y="65"/>
                    </a:lnTo>
                    <a:lnTo>
                      <a:pt x="53" y="72"/>
                    </a:lnTo>
                    <a:lnTo>
                      <a:pt x="66" y="84"/>
                    </a:lnTo>
                    <a:lnTo>
                      <a:pt x="80" y="93"/>
                    </a:lnTo>
                    <a:lnTo>
                      <a:pt x="97" y="105"/>
                    </a:lnTo>
                    <a:lnTo>
                      <a:pt x="116" y="114"/>
                    </a:lnTo>
                    <a:lnTo>
                      <a:pt x="137" y="126"/>
                    </a:lnTo>
                    <a:lnTo>
                      <a:pt x="158" y="135"/>
                    </a:lnTo>
                    <a:lnTo>
                      <a:pt x="180" y="145"/>
                    </a:lnTo>
                    <a:lnTo>
                      <a:pt x="203" y="156"/>
                    </a:lnTo>
                    <a:lnTo>
                      <a:pt x="230" y="165"/>
                    </a:lnTo>
                    <a:lnTo>
                      <a:pt x="253" y="173"/>
                    </a:lnTo>
                    <a:lnTo>
                      <a:pt x="279" y="183"/>
                    </a:lnTo>
                    <a:lnTo>
                      <a:pt x="304" y="190"/>
                    </a:lnTo>
                    <a:lnTo>
                      <a:pt x="329" y="200"/>
                    </a:lnTo>
                    <a:lnTo>
                      <a:pt x="350" y="205"/>
                    </a:lnTo>
                    <a:lnTo>
                      <a:pt x="371" y="211"/>
                    </a:lnTo>
                    <a:lnTo>
                      <a:pt x="391" y="217"/>
                    </a:lnTo>
                    <a:lnTo>
                      <a:pt x="407" y="223"/>
                    </a:lnTo>
                    <a:lnTo>
                      <a:pt x="420" y="224"/>
                    </a:lnTo>
                    <a:lnTo>
                      <a:pt x="431" y="228"/>
                    </a:lnTo>
                    <a:lnTo>
                      <a:pt x="439" y="230"/>
                    </a:lnTo>
                    <a:lnTo>
                      <a:pt x="441" y="230"/>
                    </a:lnTo>
                    <a:lnTo>
                      <a:pt x="439" y="228"/>
                    </a:lnTo>
                    <a:lnTo>
                      <a:pt x="431" y="224"/>
                    </a:lnTo>
                    <a:lnTo>
                      <a:pt x="420" y="217"/>
                    </a:lnTo>
                    <a:lnTo>
                      <a:pt x="407" y="207"/>
                    </a:lnTo>
                    <a:lnTo>
                      <a:pt x="390" y="194"/>
                    </a:lnTo>
                    <a:lnTo>
                      <a:pt x="371" y="183"/>
                    </a:lnTo>
                    <a:lnTo>
                      <a:pt x="348" y="169"/>
                    </a:lnTo>
                    <a:lnTo>
                      <a:pt x="327" y="154"/>
                    </a:lnTo>
                    <a:lnTo>
                      <a:pt x="300" y="137"/>
                    </a:lnTo>
                    <a:lnTo>
                      <a:pt x="276" y="122"/>
                    </a:lnTo>
                    <a:lnTo>
                      <a:pt x="249" y="105"/>
                    </a:lnTo>
                    <a:lnTo>
                      <a:pt x="224" y="89"/>
                    </a:lnTo>
                    <a:lnTo>
                      <a:pt x="198" y="74"/>
                    </a:lnTo>
                    <a:lnTo>
                      <a:pt x="173" y="59"/>
                    </a:lnTo>
                    <a:lnTo>
                      <a:pt x="150" y="48"/>
                    </a:lnTo>
                    <a:lnTo>
                      <a:pt x="129" y="36"/>
                    </a:lnTo>
                    <a:lnTo>
                      <a:pt x="108" y="27"/>
                    </a:lnTo>
                    <a:lnTo>
                      <a:pt x="91" y="19"/>
                    </a:lnTo>
                    <a:lnTo>
                      <a:pt x="76" y="11"/>
                    </a:lnTo>
                    <a:lnTo>
                      <a:pt x="63" y="8"/>
                    </a:lnTo>
                    <a:lnTo>
                      <a:pt x="49" y="4"/>
                    </a:lnTo>
                    <a:lnTo>
                      <a:pt x="40" y="2"/>
                    </a:lnTo>
                    <a:lnTo>
                      <a:pt x="30" y="0"/>
                    </a:lnTo>
                    <a:lnTo>
                      <a:pt x="25" y="0"/>
                    </a:lnTo>
                    <a:lnTo>
                      <a:pt x="15" y="0"/>
                    </a:lnTo>
                    <a:lnTo>
                      <a:pt x="11" y="0"/>
                    </a:lnTo>
                    <a:lnTo>
                      <a:pt x="7" y="2"/>
                    </a:lnTo>
                    <a:lnTo>
                      <a:pt x="4" y="4"/>
                    </a:lnTo>
                    <a:lnTo>
                      <a:pt x="0" y="6"/>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21" name="Freeform 109"/>
              <p:cNvSpPr>
                <a:spLocks/>
              </p:cNvSpPr>
              <p:nvPr/>
            </p:nvSpPr>
            <p:spPr bwMode="auto">
              <a:xfrm>
                <a:off x="3400" y="1642"/>
                <a:ext cx="55" cy="95"/>
              </a:xfrm>
              <a:custGeom>
                <a:avLst/>
                <a:gdLst>
                  <a:gd name="T0" fmla="*/ 0 w 205"/>
                  <a:gd name="T1" fmla="*/ 0 h 371"/>
                  <a:gd name="T2" fmla="*/ 0 w 205"/>
                  <a:gd name="T3" fmla="*/ 0 h 371"/>
                  <a:gd name="T4" fmla="*/ 0 w 205"/>
                  <a:gd name="T5" fmla="*/ 0 h 371"/>
                  <a:gd name="T6" fmla="*/ 0 w 205"/>
                  <a:gd name="T7" fmla="*/ 0 h 371"/>
                  <a:gd name="T8" fmla="*/ 0 w 205"/>
                  <a:gd name="T9" fmla="*/ 0 h 371"/>
                  <a:gd name="T10" fmla="*/ 0 w 205"/>
                  <a:gd name="T11" fmla="*/ 0 h 371"/>
                  <a:gd name="T12" fmla="*/ 0 w 205"/>
                  <a:gd name="T13" fmla="*/ 0 h 371"/>
                  <a:gd name="T14" fmla="*/ 0 w 205"/>
                  <a:gd name="T15" fmla="*/ 0 h 371"/>
                  <a:gd name="T16" fmla="*/ 0 w 205"/>
                  <a:gd name="T17" fmla="*/ 0 h 371"/>
                  <a:gd name="T18" fmla="*/ 0 w 205"/>
                  <a:gd name="T19" fmla="*/ 0 h 371"/>
                  <a:gd name="T20" fmla="*/ 0 w 205"/>
                  <a:gd name="T21" fmla="*/ 0 h 371"/>
                  <a:gd name="T22" fmla="*/ 0 w 205"/>
                  <a:gd name="T23" fmla="*/ 0 h 371"/>
                  <a:gd name="T24" fmla="*/ 0 w 205"/>
                  <a:gd name="T25" fmla="*/ 0 h 371"/>
                  <a:gd name="T26" fmla="*/ 0 w 205"/>
                  <a:gd name="T27" fmla="*/ 0 h 371"/>
                  <a:gd name="T28" fmla="*/ 0 w 205"/>
                  <a:gd name="T29" fmla="*/ 0 h 371"/>
                  <a:gd name="T30" fmla="*/ 0 w 205"/>
                  <a:gd name="T31" fmla="*/ 0 h 371"/>
                  <a:gd name="T32" fmla="*/ 0 w 205"/>
                  <a:gd name="T33" fmla="*/ 0 h 371"/>
                  <a:gd name="T34" fmla="*/ 0 w 205"/>
                  <a:gd name="T35" fmla="*/ 0 h 371"/>
                  <a:gd name="T36" fmla="*/ 0 w 205"/>
                  <a:gd name="T37" fmla="*/ 0 h 371"/>
                  <a:gd name="T38" fmla="*/ 0 w 205"/>
                  <a:gd name="T39" fmla="*/ 0 h 371"/>
                  <a:gd name="T40" fmla="*/ 0 w 205"/>
                  <a:gd name="T41" fmla="*/ 0 h 371"/>
                  <a:gd name="T42" fmla="*/ 0 w 205"/>
                  <a:gd name="T43" fmla="*/ 0 h 371"/>
                  <a:gd name="T44" fmla="*/ 0 w 205"/>
                  <a:gd name="T45" fmla="*/ 0 h 371"/>
                  <a:gd name="T46" fmla="*/ 0 w 205"/>
                  <a:gd name="T47" fmla="*/ 0 h 371"/>
                  <a:gd name="T48" fmla="*/ 0 w 205"/>
                  <a:gd name="T49" fmla="*/ 0 h 371"/>
                  <a:gd name="T50" fmla="*/ 0 w 205"/>
                  <a:gd name="T51" fmla="*/ 1 h 371"/>
                  <a:gd name="T52" fmla="*/ 0 w 205"/>
                  <a:gd name="T53" fmla="*/ 1 h 371"/>
                  <a:gd name="T54" fmla="*/ 0 w 205"/>
                  <a:gd name="T55" fmla="*/ 0 h 371"/>
                  <a:gd name="T56" fmla="*/ 0 w 205"/>
                  <a:gd name="T57" fmla="*/ 0 h 371"/>
                  <a:gd name="T58" fmla="*/ 0 w 205"/>
                  <a:gd name="T59" fmla="*/ 0 h 37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05"/>
                  <a:gd name="T91" fmla="*/ 0 h 371"/>
                  <a:gd name="T92" fmla="*/ 205 w 205"/>
                  <a:gd name="T93" fmla="*/ 371 h 37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05" h="371">
                    <a:moveTo>
                      <a:pt x="19" y="0"/>
                    </a:moveTo>
                    <a:lnTo>
                      <a:pt x="0" y="68"/>
                    </a:lnTo>
                    <a:lnTo>
                      <a:pt x="25" y="99"/>
                    </a:lnTo>
                    <a:lnTo>
                      <a:pt x="0" y="131"/>
                    </a:lnTo>
                    <a:lnTo>
                      <a:pt x="6" y="133"/>
                    </a:lnTo>
                    <a:lnTo>
                      <a:pt x="11" y="135"/>
                    </a:lnTo>
                    <a:lnTo>
                      <a:pt x="23" y="141"/>
                    </a:lnTo>
                    <a:lnTo>
                      <a:pt x="30" y="145"/>
                    </a:lnTo>
                    <a:lnTo>
                      <a:pt x="40" y="152"/>
                    </a:lnTo>
                    <a:lnTo>
                      <a:pt x="51" y="160"/>
                    </a:lnTo>
                    <a:lnTo>
                      <a:pt x="59" y="169"/>
                    </a:lnTo>
                    <a:lnTo>
                      <a:pt x="63" y="177"/>
                    </a:lnTo>
                    <a:lnTo>
                      <a:pt x="66" y="186"/>
                    </a:lnTo>
                    <a:lnTo>
                      <a:pt x="68" y="198"/>
                    </a:lnTo>
                    <a:lnTo>
                      <a:pt x="70" y="209"/>
                    </a:lnTo>
                    <a:lnTo>
                      <a:pt x="68" y="219"/>
                    </a:lnTo>
                    <a:lnTo>
                      <a:pt x="66" y="230"/>
                    </a:lnTo>
                    <a:lnTo>
                      <a:pt x="63" y="240"/>
                    </a:lnTo>
                    <a:lnTo>
                      <a:pt x="61" y="251"/>
                    </a:lnTo>
                    <a:lnTo>
                      <a:pt x="55" y="259"/>
                    </a:lnTo>
                    <a:lnTo>
                      <a:pt x="51" y="268"/>
                    </a:lnTo>
                    <a:lnTo>
                      <a:pt x="47" y="276"/>
                    </a:lnTo>
                    <a:lnTo>
                      <a:pt x="44" y="283"/>
                    </a:lnTo>
                    <a:lnTo>
                      <a:pt x="36" y="291"/>
                    </a:lnTo>
                    <a:lnTo>
                      <a:pt x="32" y="295"/>
                    </a:lnTo>
                    <a:lnTo>
                      <a:pt x="104" y="371"/>
                    </a:lnTo>
                    <a:lnTo>
                      <a:pt x="205" y="337"/>
                    </a:lnTo>
                    <a:lnTo>
                      <a:pt x="201" y="103"/>
                    </a:lnTo>
                    <a:lnTo>
                      <a:pt x="19" y="0"/>
                    </a:lnTo>
                    <a:close/>
                  </a:path>
                </a:pathLst>
              </a:custGeom>
              <a:solidFill>
                <a:srgbClr val="B069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22" name="Freeform 110"/>
              <p:cNvSpPr>
                <a:spLocks/>
              </p:cNvSpPr>
              <p:nvPr/>
            </p:nvSpPr>
            <p:spPr bwMode="auto">
              <a:xfrm>
                <a:off x="3304" y="1668"/>
                <a:ext cx="40" cy="81"/>
              </a:xfrm>
              <a:custGeom>
                <a:avLst/>
                <a:gdLst>
                  <a:gd name="T0" fmla="*/ 0 w 147"/>
                  <a:gd name="T1" fmla="*/ 0 h 315"/>
                  <a:gd name="T2" fmla="*/ 0 w 147"/>
                  <a:gd name="T3" fmla="*/ 0 h 315"/>
                  <a:gd name="T4" fmla="*/ 0 w 147"/>
                  <a:gd name="T5" fmla="*/ 0 h 315"/>
                  <a:gd name="T6" fmla="*/ 0 w 147"/>
                  <a:gd name="T7" fmla="*/ 0 h 315"/>
                  <a:gd name="T8" fmla="*/ 0 w 147"/>
                  <a:gd name="T9" fmla="*/ 0 h 315"/>
                  <a:gd name="T10" fmla="*/ 0 w 147"/>
                  <a:gd name="T11" fmla="*/ 0 h 315"/>
                  <a:gd name="T12" fmla="*/ 0 w 147"/>
                  <a:gd name="T13" fmla="*/ 0 h 315"/>
                  <a:gd name="T14" fmla="*/ 0 w 147"/>
                  <a:gd name="T15" fmla="*/ 0 h 315"/>
                  <a:gd name="T16" fmla="*/ 0 w 147"/>
                  <a:gd name="T17" fmla="*/ 0 h 315"/>
                  <a:gd name="T18" fmla="*/ 0 w 147"/>
                  <a:gd name="T19" fmla="*/ 0 h 315"/>
                  <a:gd name="T20" fmla="*/ 0 w 147"/>
                  <a:gd name="T21" fmla="*/ 0 h 315"/>
                  <a:gd name="T22" fmla="*/ 0 w 147"/>
                  <a:gd name="T23" fmla="*/ 0 h 315"/>
                  <a:gd name="T24" fmla="*/ 0 w 147"/>
                  <a:gd name="T25" fmla="*/ 0 h 315"/>
                  <a:gd name="T26" fmla="*/ 0 w 147"/>
                  <a:gd name="T27" fmla="*/ 0 h 315"/>
                  <a:gd name="T28" fmla="*/ 0 w 147"/>
                  <a:gd name="T29" fmla="*/ 0 h 315"/>
                  <a:gd name="T30" fmla="*/ 0 w 147"/>
                  <a:gd name="T31" fmla="*/ 0 h 315"/>
                  <a:gd name="T32" fmla="*/ 0 w 147"/>
                  <a:gd name="T33" fmla="*/ 0 h 315"/>
                  <a:gd name="T34" fmla="*/ 0 w 147"/>
                  <a:gd name="T35" fmla="*/ 0 h 315"/>
                  <a:gd name="T36" fmla="*/ 0 w 147"/>
                  <a:gd name="T37" fmla="*/ 0 h 315"/>
                  <a:gd name="T38" fmla="*/ 0 w 147"/>
                  <a:gd name="T39" fmla="*/ 0 h 315"/>
                  <a:gd name="T40" fmla="*/ 0 w 147"/>
                  <a:gd name="T41" fmla="*/ 0 h 315"/>
                  <a:gd name="T42" fmla="*/ 0 w 147"/>
                  <a:gd name="T43" fmla="*/ 0 h 315"/>
                  <a:gd name="T44" fmla="*/ 0 w 147"/>
                  <a:gd name="T45" fmla="*/ 0 h 315"/>
                  <a:gd name="T46" fmla="*/ 0 w 147"/>
                  <a:gd name="T47" fmla="*/ 0 h 315"/>
                  <a:gd name="T48" fmla="*/ 0 w 147"/>
                  <a:gd name="T49" fmla="*/ 0 h 315"/>
                  <a:gd name="T50" fmla="*/ 0 w 147"/>
                  <a:gd name="T51" fmla="*/ 0 h 315"/>
                  <a:gd name="T52" fmla="*/ 0 w 147"/>
                  <a:gd name="T53" fmla="*/ 0 h 315"/>
                  <a:gd name="T54" fmla="*/ 0 w 147"/>
                  <a:gd name="T55" fmla="*/ 0 h 315"/>
                  <a:gd name="T56" fmla="*/ 0 w 147"/>
                  <a:gd name="T57" fmla="*/ 0 h 315"/>
                  <a:gd name="T58" fmla="*/ 0 w 147"/>
                  <a:gd name="T59" fmla="*/ 0 h 315"/>
                  <a:gd name="T60" fmla="*/ 0 w 147"/>
                  <a:gd name="T61" fmla="*/ 0 h 315"/>
                  <a:gd name="T62" fmla="*/ 0 w 147"/>
                  <a:gd name="T63" fmla="*/ 0 h 315"/>
                  <a:gd name="T64" fmla="*/ 0 w 147"/>
                  <a:gd name="T65" fmla="*/ 0 h 315"/>
                  <a:gd name="T66" fmla="*/ 0 w 147"/>
                  <a:gd name="T67" fmla="*/ 0 h 315"/>
                  <a:gd name="T68" fmla="*/ 0 w 147"/>
                  <a:gd name="T69" fmla="*/ 0 h 315"/>
                  <a:gd name="T70" fmla="*/ 0 w 147"/>
                  <a:gd name="T71" fmla="*/ 0 h 31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7"/>
                  <a:gd name="T109" fmla="*/ 0 h 315"/>
                  <a:gd name="T110" fmla="*/ 147 w 147"/>
                  <a:gd name="T111" fmla="*/ 315 h 31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7" h="315">
                    <a:moveTo>
                      <a:pt x="59" y="0"/>
                    </a:moveTo>
                    <a:lnTo>
                      <a:pt x="99" y="116"/>
                    </a:lnTo>
                    <a:lnTo>
                      <a:pt x="88" y="171"/>
                    </a:lnTo>
                    <a:lnTo>
                      <a:pt x="147" y="268"/>
                    </a:lnTo>
                    <a:lnTo>
                      <a:pt x="99" y="315"/>
                    </a:lnTo>
                    <a:lnTo>
                      <a:pt x="97" y="313"/>
                    </a:lnTo>
                    <a:lnTo>
                      <a:pt x="97" y="310"/>
                    </a:lnTo>
                    <a:lnTo>
                      <a:pt x="93" y="302"/>
                    </a:lnTo>
                    <a:lnTo>
                      <a:pt x="90" y="296"/>
                    </a:lnTo>
                    <a:lnTo>
                      <a:pt x="84" y="287"/>
                    </a:lnTo>
                    <a:lnTo>
                      <a:pt x="76" y="277"/>
                    </a:lnTo>
                    <a:lnTo>
                      <a:pt x="69" y="270"/>
                    </a:lnTo>
                    <a:lnTo>
                      <a:pt x="61" y="260"/>
                    </a:lnTo>
                    <a:lnTo>
                      <a:pt x="51" y="253"/>
                    </a:lnTo>
                    <a:lnTo>
                      <a:pt x="40" y="245"/>
                    </a:lnTo>
                    <a:lnTo>
                      <a:pt x="29" y="239"/>
                    </a:lnTo>
                    <a:lnTo>
                      <a:pt x="21" y="235"/>
                    </a:lnTo>
                    <a:lnTo>
                      <a:pt x="13" y="232"/>
                    </a:lnTo>
                    <a:lnTo>
                      <a:pt x="6" y="228"/>
                    </a:lnTo>
                    <a:lnTo>
                      <a:pt x="0" y="228"/>
                    </a:lnTo>
                    <a:lnTo>
                      <a:pt x="0" y="222"/>
                    </a:lnTo>
                    <a:lnTo>
                      <a:pt x="2" y="213"/>
                    </a:lnTo>
                    <a:lnTo>
                      <a:pt x="4" y="205"/>
                    </a:lnTo>
                    <a:lnTo>
                      <a:pt x="8" y="197"/>
                    </a:lnTo>
                    <a:lnTo>
                      <a:pt x="12" y="188"/>
                    </a:lnTo>
                    <a:lnTo>
                      <a:pt x="17" y="180"/>
                    </a:lnTo>
                    <a:lnTo>
                      <a:pt x="25" y="169"/>
                    </a:lnTo>
                    <a:lnTo>
                      <a:pt x="32" y="159"/>
                    </a:lnTo>
                    <a:lnTo>
                      <a:pt x="40" y="148"/>
                    </a:lnTo>
                    <a:lnTo>
                      <a:pt x="48" y="138"/>
                    </a:lnTo>
                    <a:lnTo>
                      <a:pt x="53" y="131"/>
                    </a:lnTo>
                    <a:lnTo>
                      <a:pt x="61" y="125"/>
                    </a:lnTo>
                    <a:lnTo>
                      <a:pt x="63" y="119"/>
                    </a:lnTo>
                    <a:lnTo>
                      <a:pt x="65" y="119"/>
                    </a:lnTo>
                    <a:lnTo>
                      <a:pt x="59" y="0"/>
                    </a:lnTo>
                    <a:close/>
                  </a:path>
                </a:pathLst>
              </a:custGeom>
              <a:solidFill>
                <a:srgbClr val="B069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23" name="Freeform 111"/>
              <p:cNvSpPr>
                <a:spLocks/>
              </p:cNvSpPr>
              <p:nvPr/>
            </p:nvSpPr>
            <p:spPr bwMode="auto">
              <a:xfrm>
                <a:off x="3397" y="1616"/>
                <a:ext cx="85" cy="94"/>
              </a:xfrm>
              <a:custGeom>
                <a:avLst/>
                <a:gdLst>
                  <a:gd name="T0" fmla="*/ 0 w 316"/>
                  <a:gd name="T1" fmla="*/ 0 h 377"/>
                  <a:gd name="T2" fmla="*/ 0 w 316"/>
                  <a:gd name="T3" fmla="*/ 0 h 377"/>
                  <a:gd name="T4" fmla="*/ 0 w 316"/>
                  <a:gd name="T5" fmla="*/ 0 h 377"/>
                  <a:gd name="T6" fmla="*/ 0 w 316"/>
                  <a:gd name="T7" fmla="*/ 0 h 377"/>
                  <a:gd name="T8" fmla="*/ 0 w 316"/>
                  <a:gd name="T9" fmla="*/ 0 h 377"/>
                  <a:gd name="T10" fmla="*/ 0 w 316"/>
                  <a:gd name="T11" fmla="*/ 0 h 377"/>
                  <a:gd name="T12" fmla="*/ 0 w 316"/>
                  <a:gd name="T13" fmla="*/ 0 h 377"/>
                  <a:gd name="T14" fmla="*/ 0 w 316"/>
                  <a:gd name="T15" fmla="*/ 0 h 377"/>
                  <a:gd name="T16" fmla="*/ 0 w 316"/>
                  <a:gd name="T17" fmla="*/ 0 h 377"/>
                  <a:gd name="T18" fmla="*/ 0 w 316"/>
                  <a:gd name="T19" fmla="*/ 0 h 377"/>
                  <a:gd name="T20" fmla="*/ 0 w 316"/>
                  <a:gd name="T21" fmla="*/ 0 h 377"/>
                  <a:gd name="T22" fmla="*/ 0 w 316"/>
                  <a:gd name="T23" fmla="*/ 0 h 377"/>
                  <a:gd name="T24" fmla="*/ 0 w 316"/>
                  <a:gd name="T25" fmla="*/ 0 h 377"/>
                  <a:gd name="T26" fmla="*/ 1 w 316"/>
                  <a:gd name="T27" fmla="*/ 0 h 377"/>
                  <a:gd name="T28" fmla="*/ 1 w 316"/>
                  <a:gd name="T29" fmla="*/ 0 h 377"/>
                  <a:gd name="T30" fmla="*/ 1 w 316"/>
                  <a:gd name="T31" fmla="*/ 0 h 377"/>
                  <a:gd name="T32" fmla="*/ 1 w 316"/>
                  <a:gd name="T33" fmla="*/ 0 h 377"/>
                  <a:gd name="T34" fmla="*/ 1 w 316"/>
                  <a:gd name="T35" fmla="*/ 0 h 377"/>
                  <a:gd name="T36" fmla="*/ 1 w 316"/>
                  <a:gd name="T37" fmla="*/ 0 h 377"/>
                  <a:gd name="T38" fmla="*/ 1 w 316"/>
                  <a:gd name="T39" fmla="*/ 0 h 377"/>
                  <a:gd name="T40" fmla="*/ 1 w 316"/>
                  <a:gd name="T41" fmla="*/ 0 h 377"/>
                  <a:gd name="T42" fmla="*/ 1 w 316"/>
                  <a:gd name="T43" fmla="*/ 0 h 377"/>
                  <a:gd name="T44" fmla="*/ 0 w 316"/>
                  <a:gd name="T45" fmla="*/ 0 h 377"/>
                  <a:gd name="T46" fmla="*/ 0 w 316"/>
                  <a:gd name="T47" fmla="*/ 0 h 377"/>
                  <a:gd name="T48" fmla="*/ 0 w 316"/>
                  <a:gd name="T49" fmla="*/ 0 h 377"/>
                  <a:gd name="T50" fmla="*/ 0 w 316"/>
                  <a:gd name="T51" fmla="*/ 0 h 377"/>
                  <a:gd name="T52" fmla="*/ 0 w 316"/>
                  <a:gd name="T53" fmla="*/ 1 h 377"/>
                  <a:gd name="T54" fmla="*/ 0 w 316"/>
                  <a:gd name="T55" fmla="*/ 1 h 377"/>
                  <a:gd name="T56" fmla="*/ 0 w 316"/>
                  <a:gd name="T57" fmla="*/ 1 h 377"/>
                  <a:gd name="T58" fmla="*/ 0 w 316"/>
                  <a:gd name="T59" fmla="*/ 1 h 377"/>
                  <a:gd name="T60" fmla="*/ 0 w 316"/>
                  <a:gd name="T61" fmla="*/ 1 h 377"/>
                  <a:gd name="T62" fmla="*/ 0 w 316"/>
                  <a:gd name="T63" fmla="*/ 1 h 377"/>
                  <a:gd name="T64" fmla="*/ 0 w 316"/>
                  <a:gd name="T65" fmla="*/ 1 h 377"/>
                  <a:gd name="T66" fmla="*/ 0 w 316"/>
                  <a:gd name="T67" fmla="*/ 1 h 377"/>
                  <a:gd name="T68" fmla="*/ 0 w 316"/>
                  <a:gd name="T69" fmla="*/ 1 h 377"/>
                  <a:gd name="T70" fmla="*/ 0 w 316"/>
                  <a:gd name="T71" fmla="*/ 1 h 377"/>
                  <a:gd name="T72" fmla="*/ 0 w 316"/>
                  <a:gd name="T73" fmla="*/ 1 h 377"/>
                  <a:gd name="T74" fmla="*/ 0 w 316"/>
                  <a:gd name="T75" fmla="*/ 0 h 377"/>
                  <a:gd name="T76" fmla="*/ 0 w 316"/>
                  <a:gd name="T77" fmla="*/ 0 h 377"/>
                  <a:gd name="T78" fmla="*/ 0 w 316"/>
                  <a:gd name="T79" fmla="*/ 0 h 377"/>
                  <a:gd name="T80" fmla="*/ 0 w 316"/>
                  <a:gd name="T81" fmla="*/ 0 h 377"/>
                  <a:gd name="T82" fmla="*/ 0 w 316"/>
                  <a:gd name="T83" fmla="*/ 0 h 377"/>
                  <a:gd name="T84" fmla="*/ 0 w 316"/>
                  <a:gd name="T85" fmla="*/ 0 h 377"/>
                  <a:gd name="T86" fmla="*/ 0 w 316"/>
                  <a:gd name="T87" fmla="*/ 0 h 377"/>
                  <a:gd name="T88" fmla="*/ 0 w 316"/>
                  <a:gd name="T89" fmla="*/ 0 h 377"/>
                  <a:gd name="T90" fmla="*/ 0 w 316"/>
                  <a:gd name="T91" fmla="*/ 0 h 377"/>
                  <a:gd name="T92" fmla="*/ 0 w 316"/>
                  <a:gd name="T93" fmla="*/ 0 h 377"/>
                  <a:gd name="T94" fmla="*/ 0 w 316"/>
                  <a:gd name="T95" fmla="*/ 0 h 377"/>
                  <a:gd name="T96" fmla="*/ 0 w 316"/>
                  <a:gd name="T97" fmla="*/ 0 h 377"/>
                  <a:gd name="T98" fmla="*/ 0 w 316"/>
                  <a:gd name="T99" fmla="*/ 0 h 377"/>
                  <a:gd name="T100" fmla="*/ 0 w 316"/>
                  <a:gd name="T101" fmla="*/ 0 h 377"/>
                  <a:gd name="T102" fmla="*/ 0 w 316"/>
                  <a:gd name="T103" fmla="*/ 0 h 377"/>
                  <a:gd name="T104" fmla="*/ 0 w 316"/>
                  <a:gd name="T105" fmla="*/ 0 h 377"/>
                  <a:gd name="T106" fmla="*/ 0 w 316"/>
                  <a:gd name="T107" fmla="*/ 0 h 377"/>
                  <a:gd name="T108" fmla="*/ 0 w 316"/>
                  <a:gd name="T109" fmla="*/ 0 h 377"/>
                  <a:gd name="T110" fmla="*/ 0 w 316"/>
                  <a:gd name="T111" fmla="*/ 0 h 377"/>
                  <a:gd name="T112" fmla="*/ 0 w 316"/>
                  <a:gd name="T113" fmla="*/ 0 h 377"/>
                  <a:gd name="T114" fmla="*/ 0 w 316"/>
                  <a:gd name="T115" fmla="*/ 0 h 377"/>
                  <a:gd name="T116" fmla="*/ 0 w 316"/>
                  <a:gd name="T117" fmla="*/ 0 h 377"/>
                  <a:gd name="T118" fmla="*/ 0 w 316"/>
                  <a:gd name="T119" fmla="*/ 0 h 377"/>
                  <a:gd name="T120" fmla="*/ 0 w 316"/>
                  <a:gd name="T121" fmla="*/ 0 h 37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16"/>
                  <a:gd name="T184" fmla="*/ 0 h 377"/>
                  <a:gd name="T185" fmla="*/ 316 w 316"/>
                  <a:gd name="T186" fmla="*/ 377 h 37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16" h="377">
                    <a:moveTo>
                      <a:pt x="46" y="31"/>
                    </a:moveTo>
                    <a:lnTo>
                      <a:pt x="46" y="27"/>
                    </a:lnTo>
                    <a:lnTo>
                      <a:pt x="54" y="23"/>
                    </a:lnTo>
                    <a:lnTo>
                      <a:pt x="57" y="19"/>
                    </a:lnTo>
                    <a:lnTo>
                      <a:pt x="65" y="18"/>
                    </a:lnTo>
                    <a:lnTo>
                      <a:pt x="73" y="14"/>
                    </a:lnTo>
                    <a:lnTo>
                      <a:pt x="82" y="12"/>
                    </a:lnTo>
                    <a:lnTo>
                      <a:pt x="90" y="8"/>
                    </a:lnTo>
                    <a:lnTo>
                      <a:pt x="101" y="4"/>
                    </a:lnTo>
                    <a:lnTo>
                      <a:pt x="111" y="2"/>
                    </a:lnTo>
                    <a:lnTo>
                      <a:pt x="122" y="2"/>
                    </a:lnTo>
                    <a:lnTo>
                      <a:pt x="133" y="0"/>
                    </a:lnTo>
                    <a:lnTo>
                      <a:pt x="145" y="0"/>
                    </a:lnTo>
                    <a:lnTo>
                      <a:pt x="158" y="0"/>
                    </a:lnTo>
                    <a:lnTo>
                      <a:pt x="171" y="4"/>
                    </a:lnTo>
                    <a:lnTo>
                      <a:pt x="183" y="8"/>
                    </a:lnTo>
                    <a:lnTo>
                      <a:pt x="194" y="12"/>
                    </a:lnTo>
                    <a:lnTo>
                      <a:pt x="206" y="16"/>
                    </a:lnTo>
                    <a:lnTo>
                      <a:pt x="219" y="23"/>
                    </a:lnTo>
                    <a:lnTo>
                      <a:pt x="230" y="31"/>
                    </a:lnTo>
                    <a:lnTo>
                      <a:pt x="242" y="38"/>
                    </a:lnTo>
                    <a:lnTo>
                      <a:pt x="253" y="46"/>
                    </a:lnTo>
                    <a:lnTo>
                      <a:pt x="265" y="54"/>
                    </a:lnTo>
                    <a:lnTo>
                      <a:pt x="274" y="61"/>
                    </a:lnTo>
                    <a:lnTo>
                      <a:pt x="284" y="69"/>
                    </a:lnTo>
                    <a:lnTo>
                      <a:pt x="289" y="75"/>
                    </a:lnTo>
                    <a:lnTo>
                      <a:pt x="297" y="80"/>
                    </a:lnTo>
                    <a:lnTo>
                      <a:pt x="306" y="88"/>
                    </a:lnTo>
                    <a:lnTo>
                      <a:pt x="310" y="92"/>
                    </a:lnTo>
                    <a:lnTo>
                      <a:pt x="310" y="94"/>
                    </a:lnTo>
                    <a:lnTo>
                      <a:pt x="310" y="101"/>
                    </a:lnTo>
                    <a:lnTo>
                      <a:pt x="310" y="105"/>
                    </a:lnTo>
                    <a:lnTo>
                      <a:pt x="312" y="113"/>
                    </a:lnTo>
                    <a:lnTo>
                      <a:pt x="314" y="122"/>
                    </a:lnTo>
                    <a:lnTo>
                      <a:pt x="316" y="130"/>
                    </a:lnTo>
                    <a:lnTo>
                      <a:pt x="316" y="137"/>
                    </a:lnTo>
                    <a:lnTo>
                      <a:pt x="316" y="149"/>
                    </a:lnTo>
                    <a:lnTo>
                      <a:pt x="316" y="160"/>
                    </a:lnTo>
                    <a:lnTo>
                      <a:pt x="316" y="172"/>
                    </a:lnTo>
                    <a:lnTo>
                      <a:pt x="316" y="183"/>
                    </a:lnTo>
                    <a:lnTo>
                      <a:pt x="314" y="198"/>
                    </a:lnTo>
                    <a:lnTo>
                      <a:pt x="310" y="210"/>
                    </a:lnTo>
                    <a:lnTo>
                      <a:pt x="310" y="227"/>
                    </a:lnTo>
                    <a:lnTo>
                      <a:pt x="306" y="238"/>
                    </a:lnTo>
                    <a:lnTo>
                      <a:pt x="303" y="251"/>
                    </a:lnTo>
                    <a:lnTo>
                      <a:pt x="299" y="265"/>
                    </a:lnTo>
                    <a:lnTo>
                      <a:pt x="295" y="278"/>
                    </a:lnTo>
                    <a:lnTo>
                      <a:pt x="291" y="289"/>
                    </a:lnTo>
                    <a:lnTo>
                      <a:pt x="287" y="301"/>
                    </a:lnTo>
                    <a:lnTo>
                      <a:pt x="284" y="310"/>
                    </a:lnTo>
                    <a:lnTo>
                      <a:pt x="280" y="322"/>
                    </a:lnTo>
                    <a:lnTo>
                      <a:pt x="274" y="329"/>
                    </a:lnTo>
                    <a:lnTo>
                      <a:pt x="270" y="337"/>
                    </a:lnTo>
                    <a:lnTo>
                      <a:pt x="266" y="343"/>
                    </a:lnTo>
                    <a:lnTo>
                      <a:pt x="265" y="352"/>
                    </a:lnTo>
                    <a:lnTo>
                      <a:pt x="259" y="360"/>
                    </a:lnTo>
                    <a:lnTo>
                      <a:pt x="259" y="364"/>
                    </a:lnTo>
                    <a:lnTo>
                      <a:pt x="257" y="364"/>
                    </a:lnTo>
                    <a:lnTo>
                      <a:pt x="255" y="364"/>
                    </a:lnTo>
                    <a:lnTo>
                      <a:pt x="249" y="364"/>
                    </a:lnTo>
                    <a:lnTo>
                      <a:pt x="242" y="367"/>
                    </a:lnTo>
                    <a:lnTo>
                      <a:pt x="234" y="367"/>
                    </a:lnTo>
                    <a:lnTo>
                      <a:pt x="227" y="371"/>
                    </a:lnTo>
                    <a:lnTo>
                      <a:pt x="215" y="373"/>
                    </a:lnTo>
                    <a:lnTo>
                      <a:pt x="206" y="377"/>
                    </a:lnTo>
                    <a:lnTo>
                      <a:pt x="194" y="377"/>
                    </a:lnTo>
                    <a:lnTo>
                      <a:pt x="185" y="377"/>
                    </a:lnTo>
                    <a:lnTo>
                      <a:pt x="173" y="375"/>
                    </a:lnTo>
                    <a:lnTo>
                      <a:pt x="162" y="375"/>
                    </a:lnTo>
                    <a:lnTo>
                      <a:pt x="152" y="369"/>
                    </a:lnTo>
                    <a:lnTo>
                      <a:pt x="143" y="366"/>
                    </a:lnTo>
                    <a:lnTo>
                      <a:pt x="133" y="360"/>
                    </a:lnTo>
                    <a:lnTo>
                      <a:pt x="128" y="352"/>
                    </a:lnTo>
                    <a:lnTo>
                      <a:pt x="120" y="341"/>
                    </a:lnTo>
                    <a:lnTo>
                      <a:pt x="114" y="331"/>
                    </a:lnTo>
                    <a:lnTo>
                      <a:pt x="111" y="318"/>
                    </a:lnTo>
                    <a:lnTo>
                      <a:pt x="107" y="307"/>
                    </a:lnTo>
                    <a:lnTo>
                      <a:pt x="103" y="291"/>
                    </a:lnTo>
                    <a:lnTo>
                      <a:pt x="101" y="280"/>
                    </a:lnTo>
                    <a:lnTo>
                      <a:pt x="99" y="267"/>
                    </a:lnTo>
                    <a:lnTo>
                      <a:pt x="99" y="255"/>
                    </a:lnTo>
                    <a:lnTo>
                      <a:pt x="97" y="242"/>
                    </a:lnTo>
                    <a:lnTo>
                      <a:pt x="97" y="231"/>
                    </a:lnTo>
                    <a:lnTo>
                      <a:pt x="97" y="219"/>
                    </a:lnTo>
                    <a:lnTo>
                      <a:pt x="97" y="211"/>
                    </a:lnTo>
                    <a:lnTo>
                      <a:pt x="97" y="204"/>
                    </a:lnTo>
                    <a:lnTo>
                      <a:pt x="97" y="198"/>
                    </a:lnTo>
                    <a:lnTo>
                      <a:pt x="97" y="194"/>
                    </a:lnTo>
                    <a:lnTo>
                      <a:pt x="95" y="194"/>
                    </a:lnTo>
                    <a:lnTo>
                      <a:pt x="94" y="198"/>
                    </a:lnTo>
                    <a:lnTo>
                      <a:pt x="86" y="202"/>
                    </a:lnTo>
                    <a:lnTo>
                      <a:pt x="80" y="206"/>
                    </a:lnTo>
                    <a:lnTo>
                      <a:pt x="73" y="208"/>
                    </a:lnTo>
                    <a:lnTo>
                      <a:pt x="65" y="210"/>
                    </a:lnTo>
                    <a:lnTo>
                      <a:pt x="57" y="210"/>
                    </a:lnTo>
                    <a:lnTo>
                      <a:pt x="52" y="206"/>
                    </a:lnTo>
                    <a:lnTo>
                      <a:pt x="46" y="198"/>
                    </a:lnTo>
                    <a:lnTo>
                      <a:pt x="42" y="185"/>
                    </a:lnTo>
                    <a:lnTo>
                      <a:pt x="38" y="173"/>
                    </a:lnTo>
                    <a:lnTo>
                      <a:pt x="36" y="162"/>
                    </a:lnTo>
                    <a:lnTo>
                      <a:pt x="36" y="149"/>
                    </a:lnTo>
                    <a:lnTo>
                      <a:pt x="36" y="139"/>
                    </a:lnTo>
                    <a:lnTo>
                      <a:pt x="36" y="132"/>
                    </a:lnTo>
                    <a:lnTo>
                      <a:pt x="36" y="130"/>
                    </a:lnTo>
                    <a:lnTo>
                      <a:pt x="33" y="130"/>
                    </a:lnTo>
                    <a:lnTo>
                      <a:pt x="29" y="126"/>
                    </a:lnTo>
                    <a:lnTo>
                      <a:pt x="23" y="122"/>
                    </a:lnTo>
                    <a:lnTo>
                      <a:pt x="17" y="116"/>
                    </a:lnTo>
                    <a:lnTo>
                      <a:pt x="10" y="109"/>
                    </a:lnTo>
                    <a:lnTo>
                      <a:pt x="4" y="103"/>
                    </a:lnTo>
                    <a:lnTo>
                      <a:pt x="0" y="95"/>
                    </a:lnTo>
                    <a:lnTo>
                      <a:pt x="0" y="88"/>
                    </a:lnTo>
                    <a:lnTo>
                      <a:pt x="0" y="76"/>
                    </a:lnTo>
                    <a:lnTo>
                      <a:pt x="6" y="69"/>
                    </a:lnTo>
                    <a:lnTo>
                      <a:pt x="14" y="57"/>
                    </a:lnTo>
                    <a:lnTo>
                      <a:pt x="21" y="50"/>
                    </a:lnTo>
                    <a:lnTo>
                      <a:pt x="29" y="40"/>
                    </a:lnTo>
                    <a:lnTo>
                      <a:pt x="36" y="37"/>
                    </a:lnTo>
                    <a:lnTo>
                      <a:pt x="42" y="31"/>
                    </a:lnTo>
                    <a:lnTo>
                      <a:pt x="46" y="31"/>
                    </a:lnTo>
                    <a:close/>
                  </a:path>
                </a:pathLst>
              </a:custGeom>
              <a:solidFill>
                <a:srgbClr val="525C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24" name="Freeform 112"/>
              <p:cNvSpPr>
                <a:spLocks/>
              </p:cNvSpPr>
              <p:nvPr/>
            </p:nvSpPr>
            <p:spPr bwMode="auto">
              <a:xfrm>
                <a:off x="3327" y="1730"/>
                <a:ext cx="47" cy="41"/>
              </a:xfrm>
              <a:custGeom>
                <a:avLst/>
                <a:gdLst>
                  <a:gd name="T0" fmla="*/ 0 w 146"/>
                  <a:gd name="T1" fmla="*/ 0 h 169"/>
                  <a:gd name="T2" fmla="*/ 0 w 146"/>
                  <a:gd name="T3" fmla="*/ 0 h 169"/>
                  <a:gd name="T4" fmla="*/ 0 w 146"/>
                  <a:gd name="T5" fmla="*/ 0 h 169"/>
                  <a:gd name="T6" fmla="*/ 0 w 146"/>
                  <a:gd name="T7" fmla="*/ 0 h 169"/>
                  <a:gd name="T8" fmla="*/ 0 w 146"/>
                  <a:gd name="T9" fmla="*/ 0 h 169"/>
                  <a:gd name="T10" fmla="*/ 0 w 146"/>
                  <a:gd name="T11" fmla="*/ 0 h 169"/>
                  <a:gd name="T12" fmla="*/ 0 w 146"/>
                  <a:gd name="T13" fmla="*/ 0 h 169"/>
                  <a:gd name="T14" fmla="*/ 0 w 146"/>
                  <a:gd name="T15" fmla="*/ 0 h 169"/>
                  <a:gd name="T16" fmla="*/ 0 w 146"/>
                  <a:gd name="T17" fmla="*/ 0 h 169"/>
                  <a:gd name="T18" fmla="*/ 0 w 146"/>
                  <a:gd name="T19" fmla="*/ 0 h 169"/>
                  <a:gd name="T20" fmla="*/ 0 w 146"/>
                  <a:gd name="T21" fmla="*/ 0 h 169"/>
                  <a:gd name="T22" fmla="*/ 0 w 146"/>
                  <a:gd name="T23" fmla="*/ 0 h 169"/>
                  <a:gd name="T24" fmla="*/ 0 w 146"/>
                  <a:gd name="T25" fmla="*/ 0 h 169"/>
                  <a:gd name="T26" fmla="*/ 0 w 146"/>
                  <a:gd name="T27" fmla="*/ 0 h 169"/>
                  <a:gd name="T28" fmla="*/ 0 w 146"/>
                  <a:gd name="T29" fmla="*/ 0 h 169"/>
                  <a:gd name="T30" fmla="*/ 0 w 146"/>
                  <a:gd name="T31" fmla="*/ 0 h 169"/>
                  <a:gd name="T32" fmla="*/ 0 w 146"/>
                  <a:gd name="T33" fmla="*/ 0 h 169"/>
                  <a:gd name="T34" fmla="*/ 0 w 146"/>
                  <a:gd name="T35" fmla="*/ 0 h 169"/>
                  <a:gd name="T36" fmla="*/ 0 w 146"/>
                  <a:gd name="T37" fmla="*/ 0 h 169"/>
                  <a:gd name="T38" fmla="*/ 0 w 146"/>
                  <a:gd name="T39" fmla="*/ 0 h 169"/>
                  <a:gd name="T40" fmla="*/ 0 w 146"/>
                  <a:gd name="T41" fmla="*/ 0 h 16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6"/>
                  <a:gd name="T64" fmla="*/ 0 h 169"/>
                  <a:gd name="T65" fmla="*/ 146 w 146"/>
                  <a:gd name="T66" fmla="*/ 169 h 16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6" h="169">
                    <a:moveTo>
                      <a:pt x="146" y="84"/>
                    </a:moveTo>
                    <a:lnTo>
                      <a:pt x="95" y="0"/>
                    </a:lnTo>
                    <a:lnTo>
                      <a:pt x="91" y="0"/>
                    </a:lnTo>
                    <a:lnTo>
                      <a:pt x="85" y="4"/>
                    </a:lnTo>
                    <a:lnTo>
                      <a:pt x="74" y="8"/>
                    </a:lnTo>
                    <a:lnTo>
                      <a:pt x="63" y="15"/>
                    </a:lnTo>
                    <a:lnTo>
                      <a:pt x="49" y="23"/>
                    </a:lnTo>
                    <a:lnTo>
                      <a:pt x="36" y="32"/>
                    </a:lnTo>
                    <a:lnTo>
                      <a:pt x="25" y="44"/>
                    </a:lnTo>
                    <a:lnTo>
                      <a:pt x="15" y="55"/>
                    </a:lnTo>
                    <a:lnTo>
                      <a:pt x="7" y="67"/>
                    </a:lnTo>
                    <a:lnTo>
                      <a:pt x="4" y="78"/>
                    </a:lnTo>
                    <a:lnTo>
                      <a:pt x="0" y="90"/>
                    </a:lnTo>
                    <a:lnTo>
                      <a:pt x="2" y="101"/>
                    </a:lnTo>
                    <a:lnTo>
                      <a:pt x="2" y="109"/>
                    </a:lnTo>
                    <a:lnTo>
                      <a:pt x="4" y="116"/>
                    </a:lnTo>
                    <a:lnTo>
                      <a:pt x="6" y="122"/>
                    </a:lnTo>
                    <a:lnTo>
                      <a:pt x="6" y="126"/>
                    </a:lnTo>
                    <a:lnTo>
                      <a:pt x="49" y="169"/>
                    </a:lnTo>
                    <a:lnTo>
                      <a:pt x="146" y="84"/>
                    </a:lnTo>
                    <a:close/>
                  </a:path>
                </a:pathLst>
              </a:custGeom>
              <a:solidFill>
                <a:srgbClr val="FFFF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25" name="Freeform 113"/>
              <p:cNvSpPr>
                <a:spLocks/>
              </p:cNvSpPr>
              <p:nvPr/>
            </p:nvSpPr>
            <p:spPr bwMode="auto">
              <a:xfrm>
                <a:off x="3437" y="1237"/>
                <a:ext cx="267" cy="223"/>
              </a:xfrm>
              <a:custGeom>
                <a:avLst/>
                <a:gdLst>
                  <a:gd name="T0" fmla="*/ 1 w 1009"/>
                  <a:gd name="T1" fmla="*/ 0 h 873"/>
                  <a:gd name="T2" fmla="*/ 1 w 1009"/>
                  <a:gd name="T3" fmla="*/ 0 h 873"/>
                  <a:gd name="T4" fmla="*/ 1 w 1009"/>
                  <a:gd name="T5" fmla="*/ 0 h 873"/>
                  <a:gd name="T6" fmla="*/ 1 w 1009"/>
                  <a:gd name="T7" fmla="*/ 0 h 873"/>
                  <a:gd name="T8" fmla="*/ 1 w 1009"/>
                  <a:gd name="T9" fmla="*/ 0 h 873"/>
                  <a:gd name="T10" fmla="*/ 1 w 1009"/>
                  <a:gd name="T11" fmla="*/ 0 h 873"/>
                  <a:gd name="T12" fmla="*/ 1 w 1009"/>
                  <a:gd name="T13" fmla="*/ 0 h 873"/>
                  <a:gd name="T14" fmla="*/ 0 w 1009"/>
                  <a:gd name="T15" fmla="*/ 0 h 873"/>
                  <a:gd name="T16" fmla="*/ 0 w 1009"/>
                  <a:gd name="T17" fmla="*/ 0 h 873"/>
                  <a:gd name="T18" fmla="*/ 0 w 1009"/>
                  <a:gd name="T19" fmla="*/ 0 h 873"/>
                  <a:gd name="T20" fmla="*/ 0 w 1009"/>
                  <a:gd name="T21" fmla="*/ 0 h 873"/>
                  <a:gd name="T22" fmla="*/ 0 w 1009"/>
                  <a:gd name="T23" fmla="*/ 0 h 873"/>
                  <a:gd name="T24" fmla="*/ 0 w 1009"/>
                  <a:gd name="T25" fmla="*/ 0 h 873"/>
                  <a:gd name="T26" fmla="*/ 0 w 1009"/>
                  <a:gd name="T27" fmla="*/ 0 h 873"/>
                  <a:gd name="T28" fmla="*/ 0 w 1009"/>
                  <a:gd name="T29" fmla="*/ 0 h 873"/>
                  <a:gd name="T30" fmla="*/ 0 w 1009"/>
                  <a:gd name="T31" fmla="*/ 0 h 873"/>
                  <a:gd name="T32" fmla="*/ 0 w 1009"/>
                  <a:gd name="T33" fmla="*/ 0 h 873"/>
                  <a:gd name="T34" fmla="*/ 0 w 1009"/>
                  <a:gd name="T35" fmla="*/ 1 h 873"/>
                  <a:gd name="T36" fmla="*/ 0 w 1009"/>
                  <a:gd name="T37" fmla="*/ 1 h 873"/>
                  <a:gd name="T38" fmla="*/ 0 w 1009"/>
                  <a:gd name="T39" fmla="*/ 1 h 873"/>
                  <a:gd name="T40" fmla="*/ 0 w 1009"/>
                  <a:gd name="T41" fmla="*/ 1 h 873"/>
                  <a:gd name="T42" fmla="*/ 0 w 1009"/>
                  <a:gd name="T43" fmla="*/ 1 h 873"/>
                  <a:gd name="T44" fmla="*/ 0 w 1009"/>
                  <a:gd name="T45" fmla="*/ 1 h 873"/>
                  <a:gd name="T46" fmla="*/ 0 w 1009"/>
                  <a:gd name="T47" fmla="*/ 1 h 873"/>
                  <a:gd name="T48" fmla="*/ 1 w 1009"/>
                  <a:gd name="T49" fmla="*/ 1 h 873"/>
                  <a:gd name="T50" fmla="*/ 1 w 1009"/>
                  <a:gd name="T51" fmla="*/ 1 h 873"/>
                  <a:gd name="T52" fmla="*/ 1 w 1009"/>
                  <a:gd name="T53" fmla="*/ 1 h 873"/>
                  <a:gd name="T54" fmla="*/ 1 w 1009"/>
                  <a:gd name="T55" fmla="*/ 1 h 873"/>
                  <a:gd name="T56" fmla="*/ 1 w 1009"/>
                  <a:gd name="T57" fmla="*/ 1 h 873"/>
                  <a:gd name="T58" fmla="*/ 1 w 1009"/>
                  <a:gd name="T59" fmla="*/ 1 h 873"/>
                  <a:gd name="T60" fmla="*/ 1 w 1009"/>
                  <a:gd name="T61" fmla="*/ 1 h 873"/>
                  <a:gd name="T62" fmla="*/ 1 w 1009"/>
                  <a:gd name="T63" fmla="*/ 1 h 873"/>
                  <a:gd name="T64" fmla="*/ 1 w 1009"/>
                  <a:gd name="T65" fmla="*/ 1 h 873"/>
                  <a:gd name="T66" fmla="*/ 1 w 1009"/>
                  <a:gd name="T67" fmla="*/ 1 h 873"/>
                  <a:gd name="T68" fmla="*/ 1 w 1009"/>
                  <a:gd name="T69" fmla="*/ 1 h 873"/>
                  <a:gd name="T70" fmla="*/ 1 w 1009"/>
                  <a:gd name="T71" fmla="*/ 1 h 873"/>
                  <a:gd name="T72" fmla="*/ 1 w 1009"/>
                  <a:gd name="T73" fmla="*/ 1 h 873"/>
                  <a:gd name="T74" fmla="*/ 1 w 1009"/>
                  <a:gd name="T75" fmla="*/ 1 h 873"/>
                  <a:gd name="T76" fmla="*/ 1 w 1009"/>
                  <a:gd name="T77" fmla="*/ 1 h 873"/>
                  <a:gd name="T78" fmla="*/ 1 w 1009"/>
                  <a:gd name="T79" fmla="*/ 1 h 873"/>
                  <a:gd name="T80" fmla="*/ 1 w 1009"/>
                  <a:gd name="T81" fmla="*/ 1 h 873"/>
                  <a:gd name="T82" fmla="*/ 1 w 1009"/>
                  <a:gd name="T83" fmla="*/ 1 h 873"/>
                  <a:gd name="T84" fmla="*/ 1 w 1009"/>
                  <a:gd name="T85" fmla="*/ 1 h 873"/>
                  <a:gd name="T86" fmla="*/ 1 w 1009"/>
                  <a:gd name="T87" fmla="*/ 1 h 873"/>
                  <a:gd name="T88" fmla="*/ 1 w 1009"/>
                  <a:gd name="T89" fmla="*/ 1 h 873"/>
                  <a:gd name="T90" fmla="*/ 1 w 1009"/>
                  <a:gd name="T91" fmla="*/ 0 h 873"/>
                  <a:gd name="T92" fmla="*/ 1 w 1009"/>
                  <a:gd name="T93" fmla="*/ 0 h 873"/>
                  <a:gd name="T94" fmla="*/ 1 w 1009"/>
                  <a:gd name="T95" fmla="*/ 0 h 873"/>
                  <a:gd name="T96" fmla="*/ 1 w 1009"/>
                  <a:gd name="T97" fmla="*/ 0 h 873"/>
                  <a:gd name="T98" fmla="*/ 1 w 1009"/>
                  <a:gd name="T99" fmla="*/ 0 h 873"/>
                  <a:gd name="T100" fmla="*/ 1 w 1009"/>
                  <a:gd name="T101" fmla="*/ 0 h 873"/>
                  <a:gd name="T102" fmla="*/ 1 w 1009"/>
                  <a:gd name="T103" fmla="*/ 0 h 873"/>
                  <a:gd name="T104" fmla="*/ 1 w 1009"/>
                  <a:gd name="T105" fmla="*/ 0 h 873"/>
                  <a:gd name="T106" fmla="*/ 1 w 1009"/>
                  <a:gd name="T107" fmla="*/ 0 h 873"/>
                  <a:gd name="T108" fmla="*/ 1 w 1009"/>
                  <a:gd name="T109" fmla="*/ 0 h 873"/>
                  <a:gd name="T110" fmla="*/ 1 w 1009"/>
                  <a:gd name="T111" fmla="*/ 0 h 87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09"/>
                  <a:gd name="T169" fmla="*/ 0 h 873"/>
                  <a:gd name="T170" fmla="*/ 1009 w 1009"/>
                  <a:gd name="T171" fmla="*/ 873 h 87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09" h="873">
                    <a:moveTo>
                      <a:pt x="595" y="67"/>
                    </a:moveTo>
                    <a:lnTo>
                      <a:pt x="591" y="65"/>
                    </a:lnTo>
                    <a:lnTo>
                      <a:pt x="585" y="63"/>
                    </a:lnTo>
                    <a:lnTo>
                      <a:pt x="574" y="57"/>
                    </a:lnTo>
                    <a:lnTo>
                      <a:pt x="558" y="53"/>
                    </a:lnTo>
                    <a:lnTo>
                      <a:pt x="539" y="48"/>
                    </a:lnTo>
                    <a:lnTo>
                      <a:pt x="519" y="40"/>
                    </a:lnTo>
                    <a:lnTo>
                      <a:pt x="496" y="34"/>
                    </a:lnTo>
                    <a:lnTo>
                      <a:pt x="471" y="29"/>
                    </a:lnTo>
                    <a:lnTo>
                      <a:pt x="442" y="21"/>
                    </a:lnTo>
                    <a:lnTo>
                      <a:pt x="414" y="13"/>
                    </a:lnTo>
                    <a:lnTo>
                      <a:pt x="382" y="8"/>
                    </a:lnTo>
                    <a:lnTo>
                      <a:pt x="353" y="4"/>
                    </a:lnTo>
                    <a:lnTo>
                      <a:pt x="321" y="0"/>
                    </a:lnTo>
                    <a:lnTo>
                      <a:pt x="290" y="0"/>
                    </a:lnTo>
                    <a:lnTo>
                      <a:pt x="260" y="0"/>
                    </a:lnTo>
                    <a:lnTo>
                      <a:pt x="233" y="4"/>
                    </a:lnTo>
                    <a:lnTo>
                      <a:pt x="203" y="8"/>
                    </a:lnTo>
                    <a:lnTo>
                      <a:pt x="176" y="15"/>
                    </a:lnTo>
                    <a:lnTo>
                      <a:pt x="152" y="25"/>
                    </a:lnTo>
                    <a:lnTo>
                      <a:pt x="129" y="36"/>
                    </a:lnTo>
                    <a:lnTo>
                      <a:pt x="106" y="48"/>
                    </a:lnTo>
                    <a:lnTo>
                      <a:pt x="87" y="65"/>
                    </a:lnTo>
                    <a:lnTo>
                      <a:pt x="68" y="80"/>
                    </a:lnTo>
                    <a:lnTo>
                      <a:pt x="53" y="101"/>
                    </a:lnTo>
                    <a:lnTo>
                      <a:pt x="38" y="118"/>
                    </a:lnTo>
                    <a:lnTo>
                      <a:pt x="26" y="141"/>
                    </a:lnTo>
                    <a:lnTo>
                      <a:pt x="15" y="162"/>
                    </a:lnTo>
                    <a:lnTo>
                      <a:pt x="9" y="188"/>
                    </a:lnTo>
                    <a:lnTo>
                      <a:pt x="3" y="211"/>
                    </a:lnTo>
                    <a:lnTo>
                      <a:pt x="0" y="238"/>
                    </a:lnTo>
                    <a:lnTo>
                      <a:pt x="0" y="266"/>
                    </a:lnTo>
                    <a:lnTo>
                      <a:pt x="3" y="295"/>
                    </a:lnTo>
                    <a:lnTo>
                      <a:pt x="7" y="323"/>
                    </a:lnTo>
                    <a:lnTo>
                      <a:pt x="15" y="352"/>
                    </a:lnTo>
                    <a:lnTo>
                      <a:pt x="24" y="384"/>
                    </a:lnTo>
                    <a:lnTo>
                      <a:pt x="38" y="415"/>
                    </a:lnTo>
                    <a:lnTo>
                      <a:pt x="51" y="445"/>
                    </a:lnTo>
                    <a:lnTo>
                      <a:pt x="68" y="475"/>
                    </a:lnTo>
                    <a:lnTo>
                      <a:pt x="87" y="506"/>
                    </a:lnTo>
                    <a:lnTo>
                      <a:pt x="108" y="536"/>
                    </a:lnTo>
                    <a:lnTo>
                      <a:pt x="129" y="565"/>
                    </a:lnTo>
                    <a:lnTo>
                      <a:pt x="152" y="595"/>
                    </a:lnTo>
                    <a:lnTo>
                      <a:pt x="176" y="622"/>
                    </a:lnTo>
                    <a:lnTo>
                      <a:pt x="205" y="650"/>
                    </a:lnTo>
                    <a:lnTo>
                      <a:pt x="231" y="675"/>
                    </a:lnTo>
                    <a:lnTo>
                      <a:pt x="260" y="700"/>
                    </a:lnTo>
                    <a:lnTo>
                      <a:pt x="290" y="724"/>
                    </a:lnTo>
                    <a:lnTo>
                      <a:pt x="323" y="747"/>
                    </a:lnTo>
                    <a:lnTo>
                      <a:pt x="353" y="764"/>
                    </a:lnTo>
                    <a:lnTo>
                      <a:pt x="384" y="785"/>
                    </a:lnTo>
                    <a:lnTo>
                      <a:pt x="416" y="801"/>
                    </a:lnTo>
                    <a:lnTo>
                      <a:pt x="450" y="818"/>
                    </a:lnTo>
                    <a:lnTo>
                      <a:pt x="480" y="829"/>
                    </a:lnTo>
                    <a:lnTo>
                      <a:pt x="515" y="840"/>
                    </a:lnTo>
                    <a:lnTo>
                      <a:pt x="547" y="850"/>
                    </a:lnTo>
                    <a:lnTo>
                      <a:pt x="579" y="859"/>
                    </a:lnTo>
                    <a:lnTo>
                      <a:pt x="612" y="865"/>
                    </a:lnTo>
                    <a:lnTo>
                      <a:pt x="644" y="869"/>
                    </a:lnTo>
                    <a:lnTo>
                      <a:pt x="674" y="873"/>
                    </a:lnTo>
                    <a:lnTo>
                      <a:pt x="705" y="873"/>
                    </a:lnTo>
                    <a:lnTo>
                      <a:pt x="733" y="873"/>
                    </a:lnTo>
                    <a:lnTo>
                      <a:pt x="762" y="871"/>
                    </a:lnTo>
                    <a:lnTo>
                      <a:pt x="788" y="867"/>
                    </a:lnTo>
                    <a:lnTo>
                      <a:pt x="817" y="861"/>
                    </a:lnTo>
                    <a:lnTo>
                      <a:pt x="838" y="854"/>
                    </a:lnTo>
                    <a:lnTo>
                      <a:pt x="861" y="844"/>
                    </a:lnTo>
                    <a:lnTo>
                      <a:pt x="882" y="833"/>
                    </a:lnTo>
                    <a:lnTo>
                      <a:pt x="903" y="821"/>
                    </a:lnTo>
                    <a:lnTo>
                      <a:pt x="918" y="804"/>
                    </a:lnTo>
                    <a:lnTo>
                      <a:pt x="935" y="791"/>
                    </a:lnTo>
                    <a:lnTo>
                      <a:pt x="950" y="774"/>
                    </a:lnTo>
                    <a:lnTo>
                      <a:pt x="963" y="757"/>
                    </a:lnTo>
                    <a:lnTo>
                      <a:pt x="975" y="738"/>
                    </a:lnTo>
                    <a:lnTo>
                      <a:pt x="984" y="719"/>
                    </a:lnTo>
                    <a:lnTo>
                      <a:pt x="992" y="698"/>
                    </a:lnTo>
                    <a:lnTo>
                      <a:pt x="999" y="677"/>
                    </a:lnTo>
                    <a:lnTo>
                      <a:pt x="1003" y="654"/>
                    </a:lnTo>
                    <a:lnTo>
                      <a:pt x="1007" y="631"/>
                    </a:lnTo>
                    <a:lnTo>
                      <a:pt x="1007" y="608"/>
                    </a:lnTo>
                    <a:lnTo>
                      <a:pt x="1009" y="586"/>
                    </a:lnTo>
                    <a:lnTo>
                      <a:pt x="1005" y="561"/>
                    </a:lnTo>
                    <a:lnTo>
                      <a:pt x="1001" y="538"/>
                    </a:lnTo>
                    <a:lnTo>
                      <a:pt x="996" y="513"/>
                    </a:lnTo>
                    <a:lnTo>
                      <a:pt x="990" y="491"/>
                    </a:lnTo>
                    <a:lnTo>
                      <a:pt x="979" y="466"/>
                    </a:lnTo>
                    <a:lnTo>
                      <a:pt x="971" y="443"/>
                    </a:lnTo>
                    <a:lnTo>
                      <a:pt x="958" y="420"/>
                    </a:lnTo>
                    <a:lnTo>
                      <a:pt x="946" y="396"/>
                    </a:lnTo>
                    <a:lnTo>
                      <a:pt x="933" y="373"/>
                    </a:lnTo>
                    <a:lnTo>
                      <a:pt x="918" y="348"/>
                    </a:lnTo>
                    <a:lnTo>
                      <a:pt x="903" y="327"/>
                    </a:lnTo>
                    <a:lnTo>
                      <a:pt x="887" y="304"/>
                    </a:lnTo>
                    <a:lnTo>
                      <a:pt x="870" y="283"/>
                    </a:lnTo>
                    <a:lnTo>
                      <a:pt x="853" y="262"/>
                    </a:lnTo>
                    <a:lnTo>
                      <a:pt x="834" y="243"/>
                    </a:lnTo>
                    <a:lnTo>
                      <a:pt x="817" y="226"/>
                    </a:lnTo>
                    <a:lnTo>
                      <a:pt x="796" y="205"/>
                    </a:lnTo>
                    <a:lnTo>
                      <a:pt x="777" y="190"/>
                    </a:lnTo>
                    <a:lnTo>
                      <a:pt x="756" y="173"/>
                    </a:lnTo>
                    <a:lnTo>
                      <a:pt x="737" y="158"/>
                    </a:lnTo>
                    <a:lnTo>
                      <a:pt x="718" y="143"/>
                    </a:lnTo>
                    <a:lnTo>
                      <a:pt x="701" y="131"/>
                    </a:lnTo>
                    <a:lnTo>
                      <a:pt x="682" y="118"/>
                    </a:lnTo>
                    <a:lnTo>
                      <a:pt x="667" y="108"/>
                    </a:lnTo>
                    <a:lnTo>
                      <a:pt x="650" y="97"/>
                    </a:lnTo>
                    <a:lnTo>
                      <a:pt x="636" y="89"/>
                    </a:lnTo>
                    <a:lnTo>
                      <a:pt x="623" y="82"/>
                    </a:lnTo>
                    <a:lnTo>
                      <a:pt x="615" y="76"/>
                    </a:lnTo>
                    <a:lnTo>
                      <a:pt x="606" y="72"/>
                    </a:lnTo>
                    <a:lnTo>
                      <a:pt x="598" y="68"/>
                    </a:lnTo>
                    <a:lnTo>
                      <a:pt x="595" y="67"/>
                    </a:lnTo>
                    <a:close/>
                  </a:path>
                </a:pathLst>
              </a:custGeom>
              <a:solidFill>
                <a:srgbClr val="D9E0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26" name="Freeform 114"/>
              <p:cNvSpPr>
                <a:spLocks/>
              </p:cNvSpPr>
              <p:nvPr/>
            </p:nvSpPr>
            <p:spPr bwMode="auto">
              <a:xfrm>
                <a:off x="3554" y="1371"/>
                <a:ext cx="89" cy="84"/>
              </a:xfrm>
              <a:custGeom>
                <a:avLst/>
                <a:gdLst>
                  <a:gd name="T0" fmla="*/ 0 w 356"/>
                  <a:gd name="T1" fmla="*/ 0 h 337"/>
                  <a:gd name="T2" fmla="*/ 1 w 356"/>
                  <a:gd name="T3" fmla="*/ 0 h 337"/>
                  <a:gd name="T4" fmla="*/ 1 w 356"/>
                  <a:gd name="T5" fmla="*/ 0 h 337"/>
                  <a:gd name="T6" fmla="*/ 1 w 356"/>
                  <a:gd name="T7" fmla="*/ 0 h 337"/>
                  <a:gd name="T8" fmla="*/ 1 w 356"/>
                  <a:gd name="T9" fmla="*/ 0 h 337"/>
                  <a:gd name="T10" fmla="*/ 1 w 356"/>
                  <a:gd name="T11" fmla="*/ 0 h 337"/>
                  <a:gd name="T12" fmla="*/ 1 w 356"/>
                  <a:gd name="T13" fmla="*/ 0 h 337"/>
                  <a:gd name="T14" fmla="*/ 1 w 356"/>
                  <a:gd name="T15" fmla="*/ 0 h 337"/>
                  <a:gd name="T16" fmla="*/ 0 w 356"/>
                  <a:gd name="T17" fmla="*/ 0 h 337"/>
                  <a:gd name="T18" fmla="*/ 0 w 356"/>
                  <a:gd name="T19" fmla="*/ 0 h 337"/>
                  <a:gd name="T20" fmla="*/ 0 w 356"/>
                  <a:gd name="T21" fmla="*/ 0 h 337"/>
                  <a:gd name="T22" fmla="*/ 0 w 356"/>
                  <a:gd name="T23" fmla="*/ 0 h 337"/>
                  <a:gd name="T24" fmla="*/ 0 w 356"/>
                  <a:gd name="T25" fmla="*/ 0 h 337"/>
                  <a:gd name="T26" fmla="*/ 0 w 356"/>
                  <a:gd name="T27" fmla="*/ 0 h 337"/>
                  <a:gd name="T28" fmla="*/ 0 w 356"/>
                  <a:gd name="T29" fmla="*/ 0 h 337"/>
                  <a:gd name="T30" fmla="*/ 0 w 356"/>
                  <a:gd name="T31" fmla="*/ 0 h 337"/>
                  <a:gd name="T32" fmla="*/ 0 w 356"/>
                  <a:gd name="T33" fmla="*/ 0 h 337"/>
                  <a:gd name="T34" fmla="*/ 0 w 356"/>
                  <a:gd name="T35" fmla="*/ 0 h 337"/>
                  <a:gd name="T36" fmla="*/ 0 w 356"/>
                  <a:gd name="T37" fmla="*/ 0 h 337"/>
                  <a:gd name="T38" fmla="*/ 0 w 356"/>
                  <a:gd name="T39" fmla="*/ 0 h 337"/>
                  <a:gd name="T40" fmla="*/ 0 w 356"/>
                  <a:gd name="T41" fmla="*/ 0 h 337"/>
                  <a:gd name="T42" fmla="*/ 0 w 356"/>
                  <a:gd name="T43" fmla="*/ 0 h 337"/>
                  <a:gd name="T44" fmla="*/ 0 w 356"/>
                  <a:gd name="T45" fmla="*/ 0 h 337"/>
                  <a:gd name="T46" fmla="*/ 0 w 356"/>
                  <a:gd name="T47" fmla="*/ 0 h 337"/>
                  <a:gd name="T48" fmla="*/ 0 w 356"/>
                  <a:gd name="T49" fmla="*/ 0 h 337"/>
                  <a:gd name="T50" fmla="*/ 0 w 356"/>
                  <a:gd name="T51" fmla="*/ 0 h 337"/>
                  <a:gd name="T52" fmla="*/ 0 w 356"/>
                  <a:gd name="T53" fmla="*/ 0 h 337"/>
                  <a:gd name="T54" fmla="*/ 0 w 356"/>
                  <a:gd name="T55" fmla="*/ 0 h 337"/>
                  <a:gd name="T56" fmla="*/ 0 w 356"/>
                  <a:gd name="T57" fmla="*/ 0 h 33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56"/>
                  <a:gd name="T88" fmla="*/ 0 h 337"/>
                  <a:gd name="T89" fmla="*/ 356 w 356"/>
                  <a:gd name="T90" fmla="*/ 337 h 33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56" h="337">
                    <a:moveTo>
                      <a:pt x="57" y="0"/>
                    </a:moveTo>
                    <a:lnTo>
                      <a:pt x="356" y="272"/>
                    </a:lnTo>
                    <a:lnTo>
                      <a:pt x="356" y="337"/>
                    </a:lnTo>
                    <a:lnTo>
                      <a:pt x="352" y="337"/>
                    </a:lnTo>
                    <a:lnTo>
                      <a:pt x="344" y="335"/>
                    </a:lnTo>
                    <a:lnTo>
                      <a:pt x="335" y="333"/>
                    </a:lnTo>
                    <a:lnTo>
                      <a:pt x="323" y="331"/>
                    </a:lnTo>
                    <a:lnTo>
                      <a:pt x="312" y="325"/>
                    </a:lnTo>
                    <a:lnTo>
                      <a:pt x="302" y="319"/>
                    </a:lnTo>
                    <a:lnTo>
                      <a:pt x="295" y="312"/>
                    </a:lnTo>
                    <a:lnTo>
                      <a:pt x="293" y="304"/>
                    </a:lnTo>
                    <a:lnTo>
                      <a:pt x="287" y="297"/>
                    </a:lnTo>
                    <a:lnTo>
                      <a:pt x="280" y="285"/>
                    </a:lnTo>
                    <a:lnTo>
                      <a:pt x="263" y="270"/>
                    </a:lnTo>
                    <a:lnTo>
                      <a:pt x="245" y="255"/>
                    </a:lnTo>
                    <a:lnTo>
                      <a:pt x="223" y="236"/>
                    </a:lnTo>
                    <a:lnTo>
                      <a:pt x="198" y="215"/>
                    </a:lnTo>
                    <a:lnTo>
                      <a:pt x="169" y="194"/>
                    </a:lnTo>
                    <a:lnTo>
                      <a:pt x="145" y="175"/>
                    </a:lnTo>
                    <a:lnTo>
                      <a:pt x="118" y="152"/>
                    </a:lnTo>
                    <a:lnTo>
                      <a:pt x="90" y="133"/>
                    </a:lnTo>
                    <a:lnTo>
                      <a:pt x="65" y="114"/>
                    </a:lnTo>
                    <a:lnTo>
                      <a:pt x="46" y="97"/>
                    </a:lnTo>
                    <a:lnTo>
                      <a:pt x="25" y="84"/>
                    </a:lnTo>
                    <a:lnTo>
                      <a:pt x="12" y="74"/>
                    </a:lnTo>
                    <a:lnTo>
                      <a:pt x="2" y="67"/>
                    </a:lnTo>
                    <a:lnTo>
                      <a:pt x="0" y="65"/>
                    </a:lnTo>
                    <a:lnTo>
                      <a:pt x="57" y="0"/>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27" name="Freeform 115"/>
              <p:cNvSpPr>
                <a:spLocks/>
              </p:cNvSpPr>
              <p:nvPr/>
            </p:nvSpPr>
            <p:spPr bwMode="auto">
              <a:xfrm>
                <a:off x="3560" y="1378"/>
                <a:ext cx="83" cy="79"/>
              </a:xfrm>
              <a:custGeom>
                <a:avLst/>
                <a:gdLst>
                  <a:gd name="T0" fmla="*/ 0 w 335"/>
                  <a:gd name="T1" fmla="*/ 0 h 308"/>
                  <a:gd name="T2" fmla="*/ 1 w 335"/>
                  <a:gd name="T3" fmla="*/ 0 h 308"/>
                  <a:gd name="T4" fmla="*/ 0 w 335"/>
                  <a:gd name="T5" fmla="*/ 0 h 308"/>
                  <a:gd name="T6" fmla="*/ 0 w 335"/>
                  <a:gd name="T7" fmla="*/ 0 h 308"/>
                  <a:gd name="T8" fmla="*/ 0 w 335"/>
                  <a:gd name="T9" fmla="*/ 0 h 308"/>
                  <a:gd name="T10" fmla="*/ 0 w 335"/>
                  <a:gd name="T11" fmla="*/ 0 h 308"/>
                  <a:gd name="T12" fmla="*/ 0 w 335"/>
                  <a:gd name="T13" fmla="*/ 0 h 308"/>
                  <a:gd name="T14" fmla="*/ 0 w 335"/>
                  <a:gd name="T15" fmla="*/ 0 h 308"/>
                  <a:gd name="T16" fmla="*/ 0 w 335"/>
                  <a:gd name="T17" fmla="*/ 0 h 308"/>
                  <a:gd name="T18" fmla="*/ 0 w 335"/>
                  <a:gd name="T19" fmla="*/ 0 h 308"/>
                  <a:gd name="T20" fmla="*/ 0 w 335"/>
                  <a:gd name="T21" fmla="*/ 0 h 308"/>
                  <a:gd name="T22" fmla="*/ 0 w 335"/>
                  <a:gd name="T23" fmla="*/ 0 h 308"/>
                  <a:gd name="T24" fmla="*/ 0 w 335"/>
                  <a:gd name="T25" fmla="*/ 0 h 30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35"/>
                  <a:gd name="T40" fmla="*/ 0 h 308"/>
                  <a:gd name="T41" fmla="*/ 335 w 335"/>
                  <a:gd name="T42" fmla="*/ 308 h 30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35" h="308">
                    <a:moveTo>
                      <a:pt x="29" y="1"/>
                    </a:moveTo>
                    <a:lnTo>
                      <a:pt x="335" y="308"/>
                    </a:lnTo>
                    <a:lnTo>
                      <a:pt x="283" y="304"/>
                    </a:lnTo>
                    <a:lnTo>
                      <a:pt x="0" y="45"/>
                    </a:lnTo>
                    <a:lnTo>
                      <a:pt x="0" y="43"/>
                    </a:lnTo>
                    <a:lnTo>
                      <a:pt x="2" y="36"/>
                    </a:lnTo>
                    <a:lnTo>
                      <a:pt x="6" y="28"/>
                    </a:lnTo>
                    <a:lnTo>
                      <a:pt x="11" y="20"/>
                    </a:lnTo>
                    <a:lnTo>
                      <a:pt x="15" y="11"/>
                    </a:lnTo>
                    <a:lnTo>
                      <a:pt x="21" y="5"/>
                    </a:lnTo>
                    <a:lnTo>
                      <a:pt x="25" y="0"/>
                    </a:lnTo>
                    <a:lnTo>
                      <a:pt x="29" y="1"/>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28" name="Freeform 116"/>
              <p:cNvSpPr>
                <a:spLocks/>
              </p:cNvSpPr>
              <p:nvPr/>
            </p:nvSpPr>
            <p:spPr bwMode="auto">
              <a:xfrm>
                <a:off x="3493" y="1245"/>
                <a:ext cx="110" cy="121"/>
              </a:xfrm>
              <a:custGeom>
                <a:avLst/>
                <a:gdLst>
                  <a:gd name="T0" fmla="*/ 0 w 405"/>
                  <a:gd name="T1" fmla="*/ 1 h 470"/>
                  <a:gd name="T2" fmla="*/ 0 w 405"/>
                  <a:gd name="T3" fmla="*/ 1 h 470"/>
                  <a:gd name="T4" fmla="*/ 0 w 405"/>
                  <a:gd name="T5" fmla="*/ 1 h 470"/>
                  <a:gd name="T6" fmla="*/ 0 w 405"/>
                  <a:gd name="T7" fmla="*/ 1 h 470"/>
                  <a:gd name="T8" fmla="*/ 0 w 405"/>
                  <a:gd name="T9" fmla="*/ 0 h 470"/>
                  <a:gd name="T10" fmla="*/ 0 w 405"/>
                  <a:gd name="T11" fmla="*/ 0 h 470"/>
                  <a:gd name="T12" fmla="*/ 0 w 405"/>
                  <a:gd name="T13" fmla="*/ 1 h 470"/>
                  <a:gd name="T14" fmla="*/ 0 w 405"/>
                  <a:gd name="T15" fmla="*/ 1 h 470"/>
                  <a:gd name="T16" fmla="*/ 1 w 405"/>
                  <a:gd name="T17" fmla="*/ 1 h 470"/>
                  <a:gd name="T18" fmla="*/ 1 w 405"/>
                  <a:gd name="T19" fmla="*/ 1 h 470"/>
                  <a:gd name="T20" fmla="*/ 1 w 405"/>
                  <a:gd name="T21" fmla="*/ 1 h 470"/>
                  <a:gd name="T22" fmla="*/ 1 w 405"/>
                  <a:gd name="T23" fmla="*/ 1 h 470"/>
                  <a:gd name="T24" fmla="*/ 1 w 405"/>
                  <a:gd name="T25" fmla="*/ 1 h 470"/>
                  <a:gd name="T26" fmla="*/ 1 w 405"/>
                  <a:gd name="T27" fmla="*/ 1 h 470"/>
                  <a:gd name="T28" fmla="*/ 1 w 405"/>
                  <a:gd name="T29" fmla="*/ 1 h 470"/>
                  <a:gd name="T30" fmla="*/ 1 w 405"/>
                  <a:gd name="T31" fmla="*/ 1 h 470"/>
                  <a:gd name="T32" fmla="*/ 1 w 405"/>
                  <a:gd name="T33" fmla="*/ 0 h 470"/>
                  <a:gd name="T34" fmla="*/ 1 w 405"/>
                  <a:gd name="T35" fmla="*/ 0 h 470"/>
                  <a:gd name="T36" fmla="*/ 1 w 405"/>
                  <a:gd name="T37" fmla="*/ 0 h 470"/>
                  <a:gd name="T38" fmla="*/ 1 w 405"/>
                  <a:gd name="T39" fmla="*/ 0 h 470"/>
                  <a:gd name="T40" fmla="*/ 1 w 405"/>
                  <a:gd name="T41" fmla="*/ 0 h 470"/>
                  <a:gd name="T42" fmla="*/ 0 w 405"/>
                  <a:gd name="T43" fmla="*/ 0 h 470"/>
                  <a:gd name="T44" fmla="*/ 0 w 405"/>
                  <a:gd name="T45" fmla="*/ 0 h 470"/>
                  <a:gd name="T46" fmla="*/ 0 w 405"/>
                  <a:gd name="T47" fmla="*/ 0 h 470"/>
                  <a:gd name="T48" fmla="*/ 0 w 405"/>
                  <a:gd name="T49" fmla="*/ 0 h 470"/>
                  <a:gd name="T50" fmla="*/ 0 w 405"/>
                  <a:gd name="T51" fmla="*/ 0 h 470"/>
                  <a:gd name="T52" fmla="*/ 0 w 405"/>
                  <a:gd name="T53" fmla="*/ 0 h 470"/>
                  <a:gd name="T54" fmla="*/ 0 w 405"/>
                  <a:gd name="T55" fmla="*/ 0 h 470"/>
                  <a:gd name="T56" fmla="*/ 0 w 405"/>
                  <a:gd name="T57" fmla="*/ 0 h 470"/>
                  <a:gd name="T58" fmla="*/ 0 w 405"/>
                  <a:gd name="T59" fmla="*/ 0 h 470"/>
                  <a:gd name="T60" fmla="*/ 0 w 405"/>
                  <a:gd name="T61" fmla="*/ 0 h 470"/>
                  <a:gd name="T62" fmla="*/ 0 w 405"/>
                  <a:gd name="T63" fmla="*/ 0 h 470"/>
                  <a:gd name="T64" fmla="*/ 0 w 405"/>
                  <a:gd name="T65" fmla="*/ 0 h 470"/>
                  <a:gd name="T66" fmla="*/ 0 w 405"/>
                  <a:gd name="T67" fmla="*/ 0 h 470"/>
                  <a:gd name="T68" fmla="*/ 0 w 405"/>
                  <a:gd name="T69" fmla="*/ 0 h 470"/>
                  <a:gd name="T70" fmla="*/ 0 w 405"/>
                  <a:gd name="T71" fmla="*/ 0 h 470"/>
                  <a:gd name="T72" fmla="*/ 0 w 405"/>
                  <a:gd name="T73" fmla="*/ 0 h 470"/>
                  <a:gd name="T74" fmla="*/ 0 w 405"/>
                  <a:gd name="T75" fmla="*/ 0 h 470"/>
                  <a:gd name="T76" fmla="*/ 0 w 405"/>
                  <a:gd name="T77" fmla="*/ 0 h 470"/>
                  <a:gd name="T78" fmla="*/ 0 w 405"/>
                  <a:gd name="T79" fmla="*/ 0 h 470"/>
                  <a:gd name="T80" fmla="*/ 0 w 405"/>
                  <a:gd name="T81" fmla="*/ 1 h 470"/>
                  <a:gd name="T82" fmla="*/ 0 w 405"/>
                  <a:gd name="T83" fmla="*/ 1 h 470"/>
                  <a:gd name="T84" fmla="*/ 0 w 405"/>
                  <a:gd name="T85" fmla="*/ 1 h 470"/>
                  <a:gd name="T86" fmla="*/ 0 w 405"/>
                  <a:gd name="T87" fmla="*/ 1 h 470"/>
                  <a:gd name="T88" fmla="*/ 0 w 405"/>
                  <a:gd name="T89" fmla="*/ 1 h 4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05"/>
                  <a:gd name="T136" fmla="*/ 0 h 470"/>
                  <a:gd name="T137" fmla="*/ 405 w 405"/>
                  <a:gd name="T138" fmla="*/ 470 h 4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05" h="470">
                    <a:moveTo>
                      <a:pt x="112" y="470"/>
                    </a:moveTo>
                    <a:lnTo>
                      <a:pt x="112" y="466"/>
                    </a:lnTo>
                    <a:lnTo>
                      <a:pt x="112" y="462"/>
                    </a:lnTo>
                    <a:lnTo>
                      <a:pt x="116" y="453"/>
                    </a:lnTo>
                    <a:lnTo>
                      <a:pt x="120" y="445"/>
                    </a:lnTo>
                    <a:lnTo>
                      <a:pt x="123" y="432"/>
                    </a:lnTo>
                    <a:lnTo>
                      <a:pt x="129" y="421"/>
                    </a:lnTo>
                    <a:lnTo>
                      <a:pt x="135" y="405"/>
                    </a:lnTo>
                    <a:lnTo>
                      <a:pt x="142" y="392"/>
                    </a:lnTo>
                    <a:lnTo>
                      <a:pt x="148" y="377"/>
                    </a:lnTo>
                    <a:lnTo>
                      <a:pt x="158" y="364"/>
                    </a:lnTo>
                    <a:lnTo>
                      <a:pt x="165" y="348"/>
                    </a:lnTo>
                    <a:lnTo>
                      <a:pt x="175" y="339"/>
                    </a:lnTo>
                    <a:lnTo>
                      <a:pt x="184" y="327"/>
                    </a:lnTo>
                    <a:lnTo>
                      <a:pt x="194" y="320"/>
                    </a:lnTo>
                    <a:lnTo>
                      <a:pt x="205" y="316"/>
                    </a:lnTo>
                    <a:lnTo>
                      <a:pt x="217" y="314"/>
                    </a:lnTo>
                    <a:lnTo>
                      <a:pt x="224" y="314"/>
                    </a:lnTo>
                    <a:lnTo>
                      <a:pt x="236" y="320"/>
                    </a:lnTo>
                    <a:lnTo>
                      <a:pt x="245" y="327"/>
                    </a:lnTo>
                    <a:lnTo>
                      <a:pt x="256" y="337"/>
                    </a:lnTo>
                    <a:lnTo>
                      <a:pt x="266" y="348"/>
                    </a:lnTo>
                    <a:lnTo>
                      <a:pt x="274" y="360"/>
                    </a:lnTo>
                    <a:lnTo>
                      <a:pt x="283" y="373"/>
                    </a:lnTo>
                    <a:lnTo>
                      <a:pt x="293" y="388"/>
                    </a:lnTo>
                    <a:lnTo>
                      <a:pt x="298" y="402"/>
                    </a:lnTo>
                    <a:lnTo>
                      <a:pt x="306" y="417"/>
                    </a:lnTo>
                    <a:lnTo>
                      <a:pt x="312" y="428"/>
                    </a:lnTo>
                    <a:lnTo>
                      <a:pt x="317" y="441"/>
                    </a:lnTo>
                    <a:lnTo>
                      <a:pt x="323" y="449"/>
                    </a:lnTo>
                    <a:lnTo>
                      <a:pt x="327" y="457"/>
                    </a:lnTo>
                    <a:lnTo>
                      <a:pt x="329" y="462"/>
                    </a:lnTo>
                    <a:lnTo>
                      <a:pt x="331" y="466"/>
                    </a:lnTo>
                    <a:lnTo>
                      <a:pt x="333" y="466"/>
                    </a:lnTo>
                    <a:lnTo>
                      <a:pt x="344" y="464"/>
                    </a:lnTo>
                    <a:lnTo>
                      <a:pt x="350" y="459"/>
                    </a:lnTo>
                    <a:lnTo>
                      <a:pt x="357" y="453"/>
                    </a:lnTo>
                    <a:lnTo>
                      <a:pt x="361" y="449"/>
                    </a:lnTo>
                    <a:lnTo>
                      <a:pt x="365" y="443"/>
                    </a:lnTo>
                    <a:lnTo>
                      <a:pt x="369" y="438"/>
                    </a:lnTo>
                    <a:lnTo>
                      <a:pt x="374" y="430"/>
                    </a:lnTo>
                    <a:lnTo>
                      <a:pt x="376" y="421"/>
                    </a:lnTo>
                    <a:lnTo>
                      <a:pt x="380" y="411"/>
                    </a:lnTo>
                    <a:lnTo>
                      <a:pt x="384" y="400"/>
                    </a:lnTo>
                    <a:lnTo>
                      <a:pt x="388" y="388"/>
                    </a:lnTo>
                    <a:lnTo>
                      <a:pt x="390" y="375"/>
                    </a:lnTo>
                    <a:lnTo>
                      <a:pt x="393" y="362"/>
                    </a:lnTo>
                    <a:lnTo>
                      <a:pt x="399" y="348"/>
                    </a:lnTo>
                    <a:lnTo>
                      <a:pt x="403" y="335"/>
                    </a:lnTo>
                    <a:lnTo>
                      <a:pt x="403" y="322"/>
                    </a:lnTo>
                    <a:lnTo>
                      <a:pt x="405" y="308"/>
                    </a:lnTo>
                    <a:lnTo>
                      <a:pt x="405" y="293"/>
                    </a:lnTo>
                    <a:lnTo>
                      <a:pt x="405" y="280"/>
                    </a:lnTo>
                    <a:lnTo>
                      <a:pt x="403" y="267"/>
                    </a:lnTo>
                    <a:lnTo>
                      <a:pt x="401" y="253"/>
                    </a:lnTo>
                    <a:lnTo>
                      <a:pt x="397" y="242"/>
                    </a:lnTo>
                    <a:lnTo>
                      <a:pt x="393" y="230"/>
                    </a:lnTo>
                    <a:lnTo>
                      <a:pt x="384" y="219"/>
                    </a:lnTo>
                    <a:lnTo>
                      <a:pt x="376" y="208"/>
                    </a:lnTo>
                    <a:lnTo>
                      <a:pt x="367" y="198"/>
                    </a:lnTo>
                    <a:lnTo>
                      <a:pt x="357" y="190"/>
                    </a:lnTo>
                    <a:lnTo>
                      <a:pt x="344" y="179"/>
                    </a:lnTo>
                    <a:lnTo>
                      <a:pt x="333" y="171"/>
                    </a:lnTo>
                    <a:lnTo>
                      <a:pt x="319" y="164"/>
                    </a:lnTo>
                    <a:lnTo>
                      <a:pt x="306" y="156"/>
                    </a:lnTo>
                    <a:lnTo>
                      <a:pt x="293" y="149"/>
                    </a:lnTo>
                    <a:lnTo>
                      <a:pt x="277" y="141"/>
                    </a:lnTo>
                    <a:lnTo>
                      <a:pt x="264" y="133"/>
                    </a:lnTo>
                    <a:lnTo>
                      <a:pt x="251" y="126"/>
                    </a:lnTo>
                    <a:lnTo>
                      <a:pt x="237" y="118"/>
                    </a:lnTo>
                    <a:lnTo>
                      <a:pt x="224" y="113"/>
                    </a:lnTo>
                    <a:lnTo>
                      <a:pt x="213" y="105"/>
                    </a:lnTo>
                    <a:lnTo>
                      <a:pt x="203" y="97"/>
                    </a:lnTo>
                    <a:lnTo>
                      <a:pt x="192" y="90"/>
                    </a:lnTo>
                    <a:lnTo>
                      <a:pt x="184" y="80"/>
                    </a:lnTo>
                    <a:lnTo>
                      <a:pt x="175" y="73"/>
                    </a:lnTo>
                    <a:lnTo>
                      <a:pt x="169" y="65"/>
                    </a:lnTo>
                    <a:lnTo>
                      <a:pt x="163" y="55"/>
                    </a:lnTo>
                    <a:lnTo>
                      <a:pt x="161" y="48"/>
                    </a:lnTo>
                    <a:lnTo>
                      <a:pt x="158" y="40"/>
                    </a:lnTo>
                    <a:lnTo>
                      <a:pt x="156" y="33"/>
                    </a:lnTo>
                    <a:lnTo>
                      <a:pt x="152" y="25"/>
                    </a:lnTo>
                    <a:lnTo>
                      <a:pt x="150" y="19"/>
                    </a:lnTo>
                    <a:lnTo>
                      <a:pt x="150" y="12"/>
                    </a:lnTo>
                    <a:lnTo>
                      <a:pt x="150" y="8"/>
                    </a:lnTo>
                    <a:lnTo>
                      <a:pt x="148" y="2"/>
                    </a:lnTo>
                    <a:lnTo>
                      <a:pt x="150" y="0"/>
                    </a:lnTo>
                    <a:lnTo>
                      <a:pt x="146" y="0"/>
                    </a:lnTo>
                    <a:lnTo>
                      <a:pt x="141" y="6"/>
                    </a:lnTo>
                    <a:lnTo>
                      <a:pt x="129" y="12"/>
                    </a:lnTo>
                    <a:lnTo>
                      <a:pt x="120" y="21"/>
                    </a:lnTo>
                    <a:lnTo>
                      <a:pt x="108" y="31"/>
                    </a:lnTo>
                    <a:lnTo>
                      <a:pt x="101" y="42"/>
                    </a:lnTo>
                    <a:lnTo>
                      <a:pt x="93" y="54"/>
                    </a:lnTo>
                    <a:lnTo>
                      <a:pt x="93" y="67"/>
                    </a:lnTo>
                    <a:lnTo>
                      <a:pt x="95" y="76"/>
                    </a:lnTo>
                    <a:lnTo>
                      <a:pt x="99" y="88"/>
                    </a:lnTo>
                    <a:lnTo>
                      <a:pt x="104" y="97"/>
                    </a:lnTo>
                    <a:lnTo>
                      <a:pt x="108" y="109"/>
                    </a:lnTo>
                    <a:lnTo>
                      <a:pt x="112" y="116"/>
                    </a:lnTo>
                    <a:lnTo>
                      <a:pt x="112" y="130"/>
                    </a:lnTo>
                    <a:lnTo>
                      <a:pt x="108" y="137"/>
                    </a:lnTo>
                    <a:lnTo>
                      <a:pt x="102" y="151"/>
                    </a:lnTo>
                    <a:lnTo>
                      <a:pt x="95" y="154"/>
                    </a:lnTo>
                    <a:lnTo>
                      <a:pt x="87" y="162"/>
                    </a:lnTo>
                    <a:lnTo>
                      <a:pt x="80" y="166"/>
                    </a:lnTo>
                    <a:lnTo>
                      <a:pt x="72" y="173"/>
                    </a:lnTo>
                    <a:lnTo>
                      <a:pt x="64" y="179"/>
                    </a:lnTo>
                    <a:lnTo>
                      <a:pt x="55" y="187"/>
                    </a:lnTo>
                    <a:lnTo>
                      <a:pt x="45" y="194"/>
                    </a:lnTo>
                    <a:lnTo>
                      <a:pt x="38" y="202"/>
                    </a:lnTo>
                    <a:lnTo>
                      <a:pt x="28" y="210"/>
                    </a:lnTo>
                    <a:lnTo>
                      <a:pt x="21" y="219"/>
                    </a:lnTo>
                    <a:lnTo>
                      <a:pt x="13" y="229"/>
                    </a:lnTo>
                    <a:lnTo>
                      <a:pt x="7" y="238"/>
                    </a:lnTo>
                    <a:lnTo>
                      <a:pt x="4" y="249"/>
                    </a:lnTo>
                    <a:lnTo>
                      <a:pt x="0" y="261"/>
                    </a:lnTo>
                    <a:lnTo>
                      <a:pt x="0" y="274"/>
                    </a:lnTo>
                    <a:lnTo>
                      <a:pt x="2" y="287"/>
                    </a:lnTo>
                    <a:lnTo>
                      <a:pt x="4" y="301"/>
                    </a:lnTo>
                    <a:lnTo>
                      <a:pt x="7" y="316"/>
                    </a:lnTo>
                    <a:lnTo>
                      <a:pt x="13" y="331"/>
                    </a:lnTo>
                    <a:lnTo>
                      <a:pt x="21" y="346"/>
                    </a:lnTo>
                    <a:lnTo>
                      <a:pt x="28" y="360"/>
                    </a:lnTo>
                    <a:lnTo>
                      <a:pt x="40" y="377"/>
                    </a:lnTo>
                    <a:lnTo>
                      <a:pt x="47" y="390"/>
                    </a:lnTo>
                    <a:lnTo>
                      <a:pt x="59" y="405"/>
                    </a:lnTo>
                    <a:lnTo>
                      <a:pt x="68" y="417"/>
                    </a:lnTo>
                    <a:lnTo>
                      <a:pt x="78" y="430"/>
                    </a:lnTo>
                    <a:lnTo>
                      <a:pt x="85" y="441"/>
                    </a:lnTo>
                    <a:lnTo>
                      <a:pt x="95" y="451"/>
                    </a:lnTo>
                    <a:lnTo>
                      <a:pt x="101" y="457"/>
                    </a:lnTo>
                    <a:lnTo>
                      <a:pt x="106" y="464"/>
                    </a:lnTo>
                    <a:lnTo>
                      <a:pt x="108" y="466"/>
                    </a:lnTo>
                    <a:lnTo>
                      <a:pt x="112" y="470"/>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29" name="Freeform 117"/>
              <p:cNvSpPr>
                <a:spLocks/>
              </p:cNvSpPr>
              <p:nvPr/>
            </p:nvSpPr>
            <p:spPr bwMode="auto">
              <a:xfrm>
                <a:off x="3503" y="1249"/>
                <a:ext cx="87" cy="115"/>
              </a:xfrm>
              <a:custGeom>
                <a:avLst/>
                <a:gdLst>
                  <a:gd name="T0" fmla="*/ 1 w 346"/>
                  <a:gd name="T1" fmla="*/ 1 h 454"/>
                  <a:gd name="T2" fmla="*/ 1 w 346"/>
                  <a:gd name="T3" fmla="*/ 1 h 454"/>
                  <a:gd name="T4" fmla="*/ 1 w 346"/>
                  <a:gd name="T5" fmla="*/ 1 h 454"/>
                  <a:gd name="T6" fmla="*/ 1 w 346"/>
                  <a:gd name="T7" fmla="*/ 0 h 454"/>
                  <a:gd name="T8" fmla="*/ 1 w 346"/>
                  <a:gd name="T9" fmla="*/ 0 h 454"/>
                  <a:gd name="T10" fmla="*/ 1 w 346"/>
                  <a:gd name="T11" fmla="*/ 0 h 454"/>
                  <a:gd name="T12" fmla="*/ 1 w 346"/>
                  <a:gd name="T13" fmla="*/ 0 h 454"/>
                  <a:gd name="T14" fmla="*/ 0 w 346"/>
                  <a:gd name="T15" fmla="*/ 0 h 454"/>
                  <a:gd name="T16" fmla="*/ 0 w 346"/>
                  <a:gd name="T17" fmla="*/ 0 h 454"/>
                  <a:gd name="T18" fmla="*/ 0 w 346"/>
                  <a:gd name="T19" fmla="*/ 0 h 454"/>
                  <a:gd name="T20" fmla="*/ 0 w 346"/>
                  <a:gd name="T21" fmla="*/ 0 h 454"/>
                  <a:gd name="T22" fmla="*/ 0 w 346"/>
                  <a:gd name="T23" fmla="*/ 0 h 454"/>
                  <a:gd name="T24" fmla="*/ 0 w 346"/>
                  <a:gd name="T25" fmla="*/ 0 h 454"/>
                  <a:gd name="T26" fmla="*/ 0 w 346"/>
                  <a:gd name="T27" fmla="*/ 0 h 454"/>
                  <a:gd name="T28" fmla="*/ 0 w 346"/>
                  <a:gd name="T29" fmla="*/ 0 h 454"/>
                  <a:gd name="T30" fmla="*/ 0 w 346"/>
                  <a:gd name="T31" fmla="*/ 0 h 454"/>
                  <a:gd name="T32" fmla="*/ 0 w 346"/>
                  <a:gd name="T33" fmla="*/ 0 h 454"/>
                  <a:gd name="T34" fmla="*/ 0 w 346"/>
                  <a:gd name="T35" fmla="*/ 0 h 454"/>
                  <a:gd name="T36" fmla="*/ 0 w 346"/>
                  <a:gd name="T37" fmla="*/ 0 h 454"/>
                  <a:gd name="T38" fmla="*/ 0 w 346"/>
                  <a:gd name="T39" fmla="*/ 0 h 454"/>
                  <a:gd name="T40" fmla="*/ 0 w 346"/>
                  <a:gd name="T41" fmla="*/ 0 h 454"/>
                  <a:gd name="T42" fmla="*/ 0 w 346"/>
                  <a:gd name="T43" fmla="*/ 0 h 454"/>
                  <a:gd name="T44" fmla="*/ 0 w 346"/>
                  <a:gd name="T45" fmla="*/ 0 h 454"/>
                  <a:gd name="T46" fmla="*/ 0 w 346"/>
                  <a:gd name="T47" fmla="*/ 0 h 454"/>
                  <a:gd name="T48" fmla="*/ 0 w 346"/>
                  <a:gd name="T49" fmla="*/ 0 h 454"/>
                  <a:gd name="T50" fmla="*/ 0 w 346"/>
                  <a:gd name="T51" fmla="*/ 0 h 454"/>
                  <a:gd name="T52" fmla="*/ 0 w 346"/>
                  <a:gd name="T53" fmla="*/ 0 h 454"/>
                  <a:gd name="T54" fmla="*/ 0 w 346"/>
                  <a:gd name="T55" fmla="*/ 0 h 454"/>
                  <a:gd name="T56" fmla="*/ 0 w 346"/>
                  <a:gd name="T57" fmla="*/ 0 h 454"/>
                  <a:gd name="T58" fmla="*/ 0 w 346"/>
                  <a:gd name="T59" fmla="*/ 0 h 454"/>
                  <a:gd name="T60" fmla="*/ 0 w 346"/>
                  <a:gd name="T61" fmla="*/ 0 h 454"/>
                  <a:gd name="T62" fmla="*/ 0 w 346"/>
                  <a:gd name="T63" fmla="*/ 1 h 454"/>
                  <a:gd name="T64" fmla="*/ 0 w 346"/>
                  <a:gd name="T65" fmla="*/ 1 h 454"/>
                  <a:gd name="T66" fmla="*/ 0 w 346"/>
                  <a:gd name="T67" fmla="*/ 1 h 454"/>
                  <a:gd name="T68" fmla="*/ 0 w 346"/>
                  <a:gd name="T69" fmla="*/ 1 h 454"/>
                  <a:gd name="T70" fmla="*/ 0 w 346"/>
                  <a:gd name="T71" fmla="*/ 1 h 454"/>
                  <a:gd name="T72" fmla="*/ 0 w 346"/>
                  <a:gd name="T73" fmla="*/ 1 h 454"/>
                  <a:gd name="T74" fmla="*/ 0 w 346"/>
                  <a:gd name="T75" fmla="*/ 1 h 454"/>
                  <a:gd name="T76" fmla="*/ 0 w 346"/>
                  <a:gd name="T77" fmla="*/ 1 h 454"/>
                  <a:gd name="T78" fmla="*/ 0 w 346"/>
                  <a:gd name="T79" fmla="*/ 0 h 454"/>
                  <a:gd name="T80" fmla="*/ 0 w 346"/>
                  <a:gd name="T81" fmla="*/ 0 h 454"/>
                  <a:gd name="T82" fmla="*/ 0 w 346"/>
                  <a:gd name="T83" fmla="*/ 0 h 454"/>
                  <a:gd name="T84" fmla="*/ 0 w 346"/>
                  <a:gd name="T85" fmla="*/ 0 h 454"/>
                  <a:gd name="T86" fmla="*/ 0 w 346"/>
                  <a:gd name="T87" fmla="*/ 0 h 454"/>
                  <a:gd name="T88" fmla="*/ 0 w 346"/>
                  <a:gd name="T89" fmla="*/ 0 h 454"/>
                  <a:gd name="T90" fmla="*/ 0 w 346"/>
                  <a:gd name="T91" fmla="*/ 0 h 454"/>
                  <a:gd name="T92" fmla="*/ 0 w 346"/>
                  <a:gd name="T93" fmla="*/ 0 h 454"/>
                  <a:gd name="T94" fmla="*/ 0 w 346"/>
                  <a:gd name="T95" fmla="*/ 0 h 454"/>
                  <a:gd name="T96" fmla="*/ 1 w 346"/>
                  <a:gd name="T97" fmla="*/ 0 h 454"/>
                  <a:gd name="T98" fmla="*/ 1 w 346"/>
                  <a:gd name="T99" fmla="*/ 0 h 454"/>
                  <a:gd name="T100" fmla="*/ 1 w 346"/>
                  <a:gd name="T101" fmla="*/ 1 h 454"/>
                  <a:gd name="T102" fmla="*/ 1 w 346"/>
                  <a:gd name="T103" fmla="*/ 1 h 454"/>
                  <a:gd name="T104" fmla="*/ 1 w 346"/>
                  <a:gd name="T105" fmla="*/ 1 h 454"/>
                  <a:gd name="T106" fmla="*/ 1 w 346"/>
                  <a:gd name="T107" fmla="*/ 1 h 4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46"/>
                  <a:gd name="T163" fmla="*/ 0 h 454"/>
                  <a:gd name="T164" fmla="*/ 346 w 346"/>
                  <a:gd name="T165" fmla="*/ 454 h 45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46" h="454">
                    <a:moveTo>
                      <a:pt x="319" y="418"/>
                    </a:moveTo>
                    <a:lnTo>
                      <a:pt x="319" y="416"/>
                    </a:lnTo>
                    <a:lnTo>
                      <a:pt x="321" y="412"/>
                    </a:lnTo>
                    <a:lnTo>
                      <a:pt x="321" y="406"/>
                    </a:lnTo>
                    <a:lnTo>
                      <a:pt x="325" y="401"/>
                    </a:lnTo>
                    <a:lnTo>
                      <a:pt x="327" y="389"/>
                    </a:lnTo>
                    <a:lnTo>
                      <a:pt x="331" y="380"/>
                    </a:lnTo>
                    <a:lnTo>
                      <a:pt x="335" y="367"/>
                    </a:lnTo>
                    <a:lnTo>
                      <a:pt x="338" y="355"/>
                    </a:lnTo>
                    <a:lnTo>
                      <a:pt x="338" y="340"/>
                    </a:lnTo>
                    <a:lnTo>
                      <a:pt x="342" y="327"/>
                    </a:lnTo>
                    <a:lnTo>
                      <a:pt x="342" y="311"/>
                    </a:lnTo>
                    <a:lnTo>
                      <a:pt x="346" y="298"/>
                    </a:lnTo>
                    <a:lnTo>
                      <a:pt x="346" y="283"/>
                    </a:lnTo>
                    <a:lnTo>
                      <a:pt x="346" y="268"/>
                    </a:lnTo>
                    <a:lnTo>
                      <a:pt x="342" y="252"/>
                    </a:lnTo>
                    <a:lnTo>
                      <a:pt x="342" y="241"/>
                    </a:lnTo>
                    <a:lnTo>
                      <a:pt x="336" y="228"/>
                    </a:lnTo>
                    <a:lnTo>
                      <a:pt x="331" y="216"/>
                    </a:lnTo>
                    <a:lnTo>
                      <a:pt x="325" y="205"/>
                    </a:lnTo>
                    <a:lnTo>
                      <a:pt x="319" y="195"/>
                    </a:lnTo>
                    <a:lnTo>
                      <a:pt x="312" y="186"/>
                    </a:lnTo>
                    <a:lnTo>
                      <a:pt x="304" y="178"/>
                    </a:lnTo>
                    <a:lnTo>
                      <a:pt x="297" y="171"/>
                    </a:lnTo>
                    <a:lnTo>
                      <a:pt x="291" y="165"/>
                    </a:lnTo>
                    <a:lnTo>
                      <a:pt x="281" y="157"/>
                    </a:lnTo>
                    <a:lnTo>
                      <a:pt x="272" y="152"/>
                    </a:lnTo>
                    <a:lnTo>
                      <a:pt x="262" y="146"/>
                    </a:lnTo>
                    <a:lnTo>
                      <a:pt x="255" y="142"/>
                    </a:lnTo>
                    <a:lnTo>
                      <a:pt x="245" y="136"/>
                    </a:lnTo>
                    <a:lnTo>
                      <a:pt x="238" y="131"/>
                    </a:lnTo>
                    <a:lnTo>
                      <a:pt x="230" y="127"/>
                    </a:lnTo>
                    <a:lnTo>
                      <a:pt x="224" y="123"/>
                    </a:lnTo>
                    <a:lnTo>
                      <a:pt x="217" y="117"/>
                    </a:lnTo>
                    <a:lnTo>
                      <a:pt x="209" y="114"/>
                    </a:lnTo>
                    <a:lnTo>
                      <a:pt x="201" y="112"/>
                    </a:lnTo>
                    <a:lnTo>
                      <a:pt x="196" y="110"/>
                    </a:lnTo>
                    <a:lnTo>
                      <a:pt x="184" y="106"/>
                    </a:lnTo>
                    <a:lnTo>
                      <a:pt x="173" y="100"/>
                    </a:lnTo>
                    <a:lnTo>
                      <a:pt x="163" y="97"/>
                    </a:lnTo>
                    <a:lnTo>
                      <a:pt x="156" y="91"/>
                    </a:lnTo>
                    <a:lnTo>
                      <a:pt x="148" y="85"/>
                    </a:lnTo>
                    <a:lnTo>
                      <a:pt x="141" y="79"/>
                    </a:lnTo>
                    <a:lnTo>
                      <a:pt x="133" y="68"/>
                    </a:lnTo>
                    <a:lnTo>
                      <a:pt x="125" y="57"/>
                    </a:lnTo>
                    <a:lnTo>
                      <a:pt x="118" y="43"/>
                    </a:lnTo>
                    <a:lnTo>
                      <a:pt x="114" y="30"/>
                    </a:lnTo>
                    <a:lnTo>
                      <a:pt x="108" y="17"/>
                    </a:lnTo>
                    <a:lnTo>
                      <a:pt x="106" y="9"/>
                    </a:lnTo>
                    <a:lnTo>
                      <a:pt x="105" y="0"/>
                    </a:lnTo>
                    <a:lnTo>
                      <a:pt x="101" y="0"/>
                    </a:lnTo>
                    <a:lnTo>
                      <a:pt x="97" y="1"/>
                    </a:lnTo>
                    <a:lnTo>
                      <a:pt x="91" y="3"/>
                    </a:lnTo>
                    <a:lnTo>
                      <a:pt x="87" y="11"/>
                    </a:lnTo>
                    <a:lnTo>
                      <a:pt x="80" y="17"/>
                    </a:lnTo>
                    <a:lnTo>
                      <a:pt x="78" y="24"/>
                    </a:lnTo>
                    <a:lnTo>
                      <a:pt x="78" y="32"/>
                    </a:lnTo>
                    <a:lnTo>
                      <a:pt x="82" y="41"/>
                    </a:lnTo>
                    <a:lnTo>
                      <a:pt x="87" y="51"/>
                    </a:lnTo>
                    <a:lnTo>
                      <a:pt x="95" y="64"/>
                    </a:lnTo>
                    <a:lnTo>
                      <a:pt x="99" y="74"/>
                    </a:lnTo>
                    <a:lnTo>
                      <a:pt x="103" y="81"/>
                    </a:lnTo>
                    <a:lnTo>
                      <a:pt x="106" y="89"/>
                    </a:lnTo>
                    <a:lnTo>
                      <a:pt x="112" y="98"/>
                    </a:lnTo>
                    <a:lnTo>
                      <a:pt x="114" y="106"/>
                    </a:lnTo>
                    <a:lnTo>
                      <a:pt x="118" y="116"/>
                    </a:lnTo>
                    <a:lnTo>
                      <a:pt x="120" y="125"/>
                    </a:lnTo>
                    <a:lnTo>
                      <a:pt x="122" y="135"/>
                    </a:lnTo>
                    <a:lnTo>
                      <a:pt x="122" y="142"/>
                    </a:lnTo>
                    <a:lnTo>
                      <a:pt x="122" y="150"/>
                    </a:lnTo>
                    <a:lnTo>
                      <a:pt x="120" y="157"/>
                    </a:lnTo>
                    <a:lnTo>
                      <a:pt x="116" y="165"/>
                    </a:lnTo>
                    <a:lnTo>
                      <a:pt x="110" y="171"/>
                    </a:lnTo>
                    <a:lnTo>
                      <a:pt x="105" y="174"/>
                    </a:lnTo>
                    <a:lnTo>
                      <a:pt x="97" y="180"/>
                    </a:lnTo>
                    <a:lnTo>
                      <a:pt x="89" y="186"/>
                    </a:lnTo>
                    <a:lnTo>
                      <a:pt x="80" y="190"/>
                    </a:lnTo>
                    <a:lnTo>
                      <a:pt x="72" y="194"/>
                    </a:lnTo>
                    <a:lnTo>
                      <a:pt x="61" y="199"/>
                    </a:lnTo>
                    <a:lnTo>
                      <a:pt x="53" y="207"/>
                    </a:lnTo>
                    <a:lnTo>
                      <a:pt x="44" y="211"/>
                    </a:lnTo>
                    <a:lnTo>
                      <a:pt x="34" y="216"/>
                    </a:lnTo>
                    <a:lnTo>
                      <a:pt x="25" y="224"/>
                    </a:lnTo>
                    <a:lnTo>
                      <a:pt x="19" y="232"/>
                    </a:lnTo>
                    <a:lnTo>
                      <a:pt x="11" y="239"/>
                    </a:lnTo>
                    <a:lnTo>
                      <a:pt x="6" y="251"/>
                    </a:lnTo>
                    <a:lnTo>
                      <a:pt x="2" y="262"/>
                    </a:lnTo>
                    <a:lnTo>
                      <a:pt x="0" y="275"/>
                    </a:lnTo>
                    <a:lnTo>
                      <a:pt x="0" y="289"/>
                    </a:lnTo>
                    <a:lnTo>
                      <a:pt x="0" y="304"/>
                    </a:lnTo>
                    <a:lnTo>
                      <a:pt x="2" y="317"/>
                    </a:lnTo>
                    <a:lnTo>
                      <a:pt x="8" y="332"/>
                    </a:lnTo>
                    <a:lnTo>
                      <a:pt x="11" y="348"/>
                    </a:lnTo>
                    <a:lnTo>
                      <a:pt x="19" y="363"/>
                    </a:lnTo>
                    <a:lnTo>
                      <a:pt x="27" y="376"/>
                    </a:lnTo>
                    <a:lnTo>
                      <a:pt x="34" y="391"/>
                    </a:lnTo>
                    <a:lnTo>
                      <a:pt x="40" y="403"/>
                    </a:lnTo>
                    <a:lnTo>
                      <a:pt x="47" y="414"/>
                    </a:lnTo>
                    <a:lnTo>
                      <a:pt x="53" y="425"/>
                    </a:lnTo>
                    <a:lnTo>
                      <a:pt x="61" y="435"/>
                    </a:lnTo>
                    <a:lnTo>
                      <a:pt x="65" y="441"/>
                    </a:lnTo>
                    <a:lnTo>
                      <a:pt x="70" y="448"/>
                    </a:lnTo>
                    <a:lnTo>
                      <a:pt x="72" y="450"/>
                    </a:lnTo>
                    <a:lnTo>
                      <a:pt x="76" y="454"/>
                    </a:lnTo>
                    <a:lnTo>
                      <a:pt x="72" y="450"/>
                    </a:lnTo>
                    <a:lnTo>
                      <a:pt x="70" y="441"/>
                    </a:lnTo>
                    <a:lnTo>
                      <a:pt x="68" y="435"/>
                    </a:lnTo>
                    <a:lnTo>
                      <a:pt x="66" y="429"/>
                    </a:lnTo>
                    <a:lnTo>
                      <a:pt x="65" y="422"/>
                    </a:lnTo>
                    <a:lnTo>
                      <a:pt x="65" y="414"/>
                    </a:lnTo>
                    <a:lnTo>
                      <a:pt x="61" y="405"/>
                    </a:lnTo>
                    <a:lnTo>
                      <a:pt x="61" y="395"/>
                    </a:lnTo>
                    <a:lnTo>
                      <a:pt x="61" y="386"/>
                    </a:lnTo>
                    <a:lnTo>
                      <a:pt x="61" y="374"/>
                    </a:lnTo>
                    <a:lnTo>
                      <a:pt x="63" y="363"/>
                    </a:lnTo>
                    <a:lnTo>
                      <a:pt x="66" y="351"/>
                    </a:lnTo>
                    <a:lnTo>
                      <a:pt x="68" y="340"/>
                    </a:lnTo>
                    <a:lnTo>
                      <a:pt x="76" y="329"/>
                    </a:lnTo>
                    <a:lnTo>
                      <a:pt x="80" y="317"/>
                    </a:lnTo>
                    <a:lnTo>
                      <a:pt x="87" y="308"/>
                    </a:lnTo>
                    <a:lnTo>
                      <a:pt x="97" y="296"/>
                    </a:lnTo>
                    <a:lnTo>
                      <a:pt x="105" y="289"/>
                    </a:lnTo>
                    <a:lnTo>
                      <a:pt x="112" y="281"/>
                    </a:lnTo>
                    <a:lnTo>
                      <a:pt x="124" y="275"/>
                    </a:lnTo>
                    <a:lnTo>
                      <a:pt x="131" y="268"/>
                    </a:lnTo>
                    <a:lnTo>
                      <a:pt x="141" y="264"/>
                    </a:lnTo>
                    <a:lnTo>
                      <a:pt x="148" y="258"/>
                    </a:lnTo>
                    <a:lnTo>
                      <a:pt x="158" y="254"/>
                    </a:lnTo>
                    <a:lnTo>
                      <a:pt x="163" y="251"/>
                    </a:lnTo>
                    <a:lnTo>
                      <a:pt x="171" y="251"/>
                    </a:lnTo>
                    <a:lnTo>
                      <a:pt x="181" y="247"/>
                    </a:lnTo>
                    <a:lnTo>
                      <a:pt x="184" y="247"/>
                    </a:lnTo>
                    <a:lnTo>
                      <a:pt x="186" y="247"/>
                    </a:lnTo>
                    <a:lnTo>
                      <a:pt x="198" y="247"/>
                    </a:lnTo>
                    <a:lnTo>
                      <a:pt x="203" y="247"/>
                    </a:lnTo>
                    <a:lnTo>
                      <a:pt x="211" y="247"/>
                    </a:lnTo>
                    <a:lnTo>
                      <a:pt x="220" y="249"/>
                    </a:lnTo>
                    <a:lnTo>
                      <a:pt x="230" y="252"/>
                    </a:lnTo>
                    <a:lnTo>
                      <a:pt x="239" y="254"/>
                    </a:lnTo>
                    <a:lnTo>
                      <a:pt x="249" y="258"/>
                    </a:lnTo>
                    <a:lnTo>
                      <a:pt x="259" y="262"/>
                    </a:lnTo>
                    <a:lnTo>
                      <a:pt x="270" y="268"/>
                    </a:lnTo>
                    <a:lnTo>
                      <a:pt x="278" y="271"/>
                    </a:lnTo>
                    <a:lnTo>
                      <a:pt x="287" y="279"/>
                    </a:lnTo>
                    <a:lnTo>
                      <a:pt x="295" y="289"/>
                    </a:lnTo>
                    <a:lnTo>
                      <a:pt x="304" y="298"/>
                    </a:lnTo>
                    <a:lnTo>
                      <a:pt x="308" y="308"/>
                    </a:lnTo>
                    <a:lnTo>
                      <a:pt x="314" y="317"/>
                    </a:lnTo>
                    <a:lnTo>
                      <a:pt x="316" y="327"/>
                    </a:lnTo>
                    <a:lnTo>
                      <a:pt x="319" y="338"/>
                    </a:lnTo>
                    <a:lnTo>
                      <a:pt x="321" y="348"/>
                    </a:lnTo>
                    <a:lnTo>
                      <a:pt x="323" y="357"/>
                    </a:lnTo>
                    <a:lnTo>
                      <a:pt x="323" y="367"/>
                    </a:lnTo>
                    <a:lnTo>
                      <a:pt x="325" y="376"/>
                    </a:lnTo>
                    <a:lnTo>
                      <a:pt x="323" y="386"/>
                    </a:lnTo>
                    <a:lnTo>
                      <a:pt x="321" y="393"/>
                    </a:lnTo>
                    <a:lnTo>
                      <a:pt x="321" y="399"/>
                    </a:lnTo>
                    <a:lnTo>
                      <a:pt x="321" y="406"/>
                    </a:lnTo>
                    <a:lnTo>
                      <a:pt x="319" y="414"/>
                    </a:lnTo>
                    <a:lnTo>
                      <a:pt x="319" y="418"/>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30" name="Freeform 118"/>
              <p:cNvSpPr>
                <a:spLocks/>
              </p:cNvSpPr>
              <p:nvPr/>
            </p:nvSpPr>
            <p:spPr bwMode="auto">
              <a:xfrm>
                <a:off x="3534" y="1340"/>
                <a:ext cx="42" cy="52"/>
              </a:xfrm>
              <a:custGeom>
                <a:avLst/>
                <a:gdLst>
                  <a:gd name="T0" fmla="*/ 0 w 156"/>
                  <a:gd name="T1" fmla="*/ 0 h 204"/>
                  <a:gd name="T2" fmla="*/ 0 w 156"/>
                  <a:gd name="T3" fmla="*/ 0 h 204"/>
                  <a:gd name="T4" fmla="*/ 0 w 156"/>
                  <a:gd name="T5" fmla="*/ 0 h 204"/>
                  <a:gd name="T6" fmla="*/ 0 w 156"/>
                  <a:gd name="T7" fmla="*/ 0 h 204"/>
                  <a:gd name="T8" fmla="*/ 0 w 156"/>
                  <a:gd name="T9" fmla="*/ 0 h 204"/>
                  <a:gd name="T10" fmla="*/ 0 w 156"/>
                  <a:gd name="T11" fmla="*/ 0 h 204"/>
                  <a:gd name="T12" fmla="*/ 0 w 156"/>
                  <a:gd name="T13" fmla="*/ 0 h 204"/>
                  <a:gd name="T14" fmla="*/ 0 w 156"/>
                  <a:gd name="T15" fmla="*/ 0 h 204"/>
                  <a:gd name="T16" fmla="*/ 0 w 156"/>
                  <a:gd name="T17" fmla="*/ 0 h 204"/>
                  <a:gd name="T18" fmla="*/ 0 w 156"/>
                  <a:gd name="T19" fmla="*/ 0 h 204"/>
                  <a:gd name="T20" fmla="*/ 0 w 156"/>
                  <a:gd name="T21" fmla="*/ 0 h 204"/>
                  <a:gd name="T22" fmla="*/ 0 w 156"/>
                  <a:gd name="T23" fmla="*/ 0 h 204"/>
                  <a:gd name="T24" fmla="*/ 0 w 156"/>
                  <a:gd name="T25" fmla="*/ 0 h 204"/>
                  <a:gd name="T26" fmla="*/ 0 w 156"/>
                  <a:gd name="T27" fmla="*/ 0 h 204"/>
                  <a:gd name="T28" fmla="*/ 0 w 156"/>
                  <a:gd name="T29" fmla="*/ 0 h 204"/>
                  <a:gd name="T30" fmla="*/ 0 w 156"/>
                  <a:gd name="T31" fmla="*/ 0 h 204"/>
                  <a:gd name="T32" fmla="*/ 0 w 156"/>
                  <a:gd name="T33" fmla="*/ 0 h 204"/>
                  <a:gd name="T34" fmla="*/ 0 w 156"/>
                  <a:gd name="T35" fmla="*/ 0 h 204"/>
                  <a:gd name="T36" fmla="*/ 0 w 156"/>
                  <a:gd name="T37" fmla="*/ 0 h 204"/>
                  <a:gd name="T38" fmla="*/ 0 w 156"/>
                  <a:gd name="T39" fmla="*/ 0 h 204"/>
                  <a:gd name="T40" fmla="*/ 0 w 156"/>
                  <a:gd name="T41" fmla="*/ 0 h 204"/>
                  <a:gd name="T42" fmla="*/ 0 w 156"/>
                  <a:gd name="T43" fmla="*/ 0 h 204"/>
                  <a:gd name="T44" fmla="*/ 0 w 156"/>
                  <a:gd name="T45" fmla="*/ 0 h 204"/>
                  <a:gd name="T46" fmla="*/ 0 w 156"/>
                  <a:gd name="T47" fmla="*/ 0 h 204"/>
                  <a:gd name="T48" fmla="*/ 0 w 156"/>
                  <a:gd name="T49" fmla="*/ 0 h 204"/>
                  <a:gd name="T50" fmla="*/ 0 w 156"/>
                  <a:gd name="T51" fmla="*/ 0 h 204"/>
                  <a:gd name="T52" fmla="*/ 0 w 156"/>
                  <a:gd name="T53" fmla="*/ 0 h 204"/>
                  <a:gd name="T54" fmla="*/ 0 w 156"/>
                  <a:gd name="T55" fmla="*/ 0 h 204"/>
                  <a:gd name="T56" fmla="*/ 0 w 156"/>
                  <a:gd name="T57" fmla="*/ 0 h 204"/>
                  <a:gd name="T58" fmla="*/ 0 w 156"/>
                  <a:gd name="T59" fmla="*/ 0 h 204"/>
                  <a:gd name="T60" fmla="*/ 0 w 156"/>
                  <a:gd name="T61" fmla="*/ 0 h 204"/>
                  <a:gd name="T62" fmla="*/ 0 w 156"/>
                  <a:gd name="T63" fmla="*/ 0 h 204"/>
                  <a:gd name="T64" fmla="*/ 0 w 156"/>
                  <a:gd name="T65" fmla="*/ 0 h 204"/>
                  <a:gd name="T66" fmla="*/ 0 w 156"/>
                  <a:gd name="T67" fmla="*/ 0 h 204"/>
                  <a:gd name="T68" fmla="*/ 0 w 156"/>
                  <a:gd name="T69" fmla="*/ 0 h 204"/>
                  <a:gd name="T70" fmla="*/ 0 w 156"/>
                  <a:gd name="T71" fmla="*/ 0 h 204"/>
                  <a:gd name="T72" fmla="*/ 0 w 156"/>
                  <a:gd name="T73" fmla="*/ 0 h 204"/>
                  <a:gd name="T74" fmla="*/ 0 w 156"/>
                  <a:gd name="T75" fmla="*/ 0 h 204"/>
                  <a:gd name="T76" fmla="*/ 0 w 156"/>
                  <a:gd name="T77" fmla="*/ 0 h 204"/>
                  <a:gd name="T78" fmla="*/ 0 w 156"/>
                  <a:gd name="T79" fmla="*/ 0 h 204"/>
                  <a:gd name="T80" fmla="*/ 0 w 156"/>
                  <a:gd name="T81" fmla="*/ 0 h 204"/>
                  <a:gd name="T82" fmla="*/ 0 w 156"/>
                  <a:gd name="T83" fmla="*/ 0 h 204"/>
                  <a:gd name="T84" fmla="*/ 0 w 156"/>
                  <a:gd name="T85" fmla="*/ 0 h 204"/>
                  <a:gd name="T86" fmla="*/ 0 w 156"/>
                  <a:gd name="T87" fmla="*/ 0 h 204"/>
                  <a:gd name="T88" fmla="*/ 0 w 156"/>
                  <a:gd name="T89" fmla="*/ 0 h 204"/>
                  <a:gd name="T90" fmla="*/ 0 w 156"/>
                  <a:gd name="T91" fmla="*/ 0 h 204"/>
                  <a:gd name="T92" fmla="*/ 0 w 156"/>
                  <a:gd name="T93" fmla="*/ 0 h 204"/>
                  <a:gd name="T94" fmla="*/ 0 w 156"/>
                  <a:gd name="T95" fmla="*/ 0 h 204"/>
                  <a:gd name="T96" fmla="*/ 0 w 156"/>
                  <a:gd name="T97" fmla="*/ 0 h 204"/>
                  <a:gd name="T98" fmla="*/ 0 w 156"/>
                  <a:gd name="T99" fmla="*/ 0 h 204"/>
                  <a:gd name="T100" fmla="*/ 0 w 156"/>
                  <a:gd name="T101" fmla="*/ 0 h 20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56"/>
                  <a:gd name="T154" fmla="*/ 0 h 204"/>
                  <a:gd name="T155" fmla="*/ 156 w 156"/>
                  <a:gd name="T156" fmla="*/ 204 h 20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56" h="204">
                    <a:moveTo>
                      <a:pt x="156" y="141"/>
                    </a:moveTo>
                    <a:lnTo>
                      <a:pt x="154" y="137"/>
                    </a:lnTo>
                    <a:lnTo>
                      <a:pt x="154" y="130"/>
                    </a:lnTo>
                    <a:lnTo>
                      <a:pt x="152" y="120"/>
                    </a:lnTo>
                    <a:lnTo>
                      <a:pt x="152" y="114"/>
                    </a:lnTo>
                    <a:lnTo>
                      <a:pt x="150" y="107"/>
                    </a:lnTo>
                    <a:lnTo>
                      <a:pt x="150" y="101"/>
                    </a:lnTo>
                    <a:lnTo>
                      <a:pt x="148" y="90"/>
                    </a:lnTo>
                    <a:lnTo>
                      <a:pt x="146" y="82"/>
                    </a:lnTo>
                    <a:lnTo>
                      <a:pt x="143" y="72"/>
                    </a:lnTo>
                    <a:lnTo>
                      <a:pt x="143" y="63"/>
                    </a:lnTo>
                    <a:lnTo>
                      <a:pt x="139" y="55"/>
                    </a:lnTo>
                    <a:lnTo>
                      <a:pt x="135" y="46"/>
                    </a:lnTo>
                    <a:lnTo>
                      <a:pt x="131" y="38"/>
                    </a:lnTo>
                    <a:lnTo>
                      <a:pt x="129" y="33"/>
                    </a:lnTo>
                    <a:lnTo>
                      <a:pt x="124" y="25"/>
                    </a:lnTo>
                    <a:lnTo>
                      <a:pt x="116" y="19"/>
                    </a:lnTo>
                    <a:lnTo>
                      <a:pt x="110" y="15"/>
                    </a:lnTo>
                    <a:lnTo>
                      <a:pt x="105" y="12"/>
                    </a:lnTo>
                    <a:lnTo>
                      <a:pt x="91" y="4"/>
                    </a:lnTo>
                    <a:lnTo>
                      <a:pt x="78" y="2"/>
                    </a:lnTo>
                    <a:lnTo>
                      <a:pt x="63" y="0"/>
                    </a:lnTo>
                    <a:lnTo>
                      <a:pt x="51" y="2"/>
                    </a:lnTo>
                    <a:lnTo>
                      <a:pt x="38" y="8"/>
                    </a:lnTo>
                    <a:lnTo>
                      <a:pt x="29" y="15"/>
                    </a:lnTo>
                    <a:lnTo>
                      <a:pt x="19" y="21"/>
                    </a:lnTo>
                    <a:lnTo>
                      <a:pt x="11" y="31"/>
                    </a:lnTo>
                    <a:lnTo>
                      <a:pt x="4" y="40"/>
                    </a:lnTo>
                    <a:lnTo>
                      <a:pt x="2" y="53"/>
                    </a:lnTo>
                    <a:lnTo>
                      <a:pt x="0" y="65"/>
                    </a:lnTo>
                    <a:lnTo>
                      <a:pt x="2" y="78"/>
                    </a:lnTo>
                    <a:lnTo>
                      <a:pt x="2" y="84"/>
                    </a:lnTo>
                    <a:lnTo>
                      <a:pt x="4" y="93"/>
                    </a:lnTo>
                    <a:lnTo>
                      <a:pt x="6" y="99"/>
                    </a:lnTo>
                    <a:lnTo>
                      <a:pt x="10" y="107"/>
                    </a:lnTo>
                    <a:lnTo>
                      <a:pt x="15" y="120"/>
                    </a:lnTo>
                    <a:lnTo>
                      <a:pt x="23" y="133"/>
                    </a:lnTo>
                    <a:lnTo>
                      <a:pt x="32" y="147"/>
                    </a:lnTo>
                    <a:lnTo>
                      <a:pt x="44" y="160"/>
                    </a:lnTo>
                    <a:lnTo>
                      <a:pt x="53" y="171"/>
                    </a:lnTo>
                    <a:lnTo>
                      <a:pt x="63" y="183"/>
                    </a:lnTo>
                    <a:lnTo>
                      <a:pt x="74" y="190"/>
                    </a:lnTo>
                    <a:lnTo>
                      <a:pt x="86" y="198"/>
                    </a:lnTo>
                    <a:lnTo>
                      <a:pt x="93" y="202"/>
                    </a:lnTo>
                    <a:lnTo>
                      <a:pt x="101" y="204"/>
                    </a:lnTo>
                    <a:lnTo>
                      <a:pt x="106" y="204"/>
                    </a:lnTo>
                    <a:lnTo>
                      <a:pt x="112" y="204"/>
                    </a:lnTo>
                    <a:lnTo>
                      <a:pt x="120" y="200"/>
                    </a:lnTo>
                    <a:lnTo>
                      <a:pt x="124" y="198"/>
                    </a:lnTo>
                    <a:lnTo>
                      <a:pt x="156" y="141"/>
                    </a:lnTo>
                    <a:close/>
                  </a:path>
                </a:pathLst>
              </a:custGeom>
              <a:solidFill>
                <a:srgbClr val="FF85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31" name="Freeform 119"/>
              <p:cNvSpPr>
                <a:spLocks/>
              </p:cNvSpPr>
              <p:nvPr/>
            </p:nvSpPr>
            <p:spPr bwMode="auto">
              <a:xfrm>
                <a:off x="3538" y="1351"/>
                <a:ext cx="30" cy="39"/>
              </a:xfrm>
              <a:custGeom>
                <a:avLst/>
                <a:gdLst>
                  <a:gd name="T0" fmla="*/ 0 w 120"/>
                  <a:gd name="T1" fmla="*/ 0 h 154"/>
                  <a:gd name="T2" fmla="*/ 0 w 120"/>
                  <a:gd name="T3" fmla="*/ 0 h 154"/>
                  <a:gd name="T4" fmla="*/ 0 w 120"/>
                  <a:gd name="T5" fmla="*/ 0 h 154"/>
                  <a:gd name="T6" fmla="*/ 0 w 120"/>
                  <a:gd name="T7" fmla="*/ 0 h 154"/>
                  <a:gd name="T8" fmla="*/ 0 w 120"/>
                  <a:gd name="T9" fmla="*/ 0 h 154"/>
                  <a:gd name="T10" fmla="*/ 0 w 120"/>
                  <a:gd name="T11" fmla="*/ 0 h 154"/>
                  <a:gd name="T12" fmla="*/ 0 w 120"/>
                  <a:gd name="T13" fmla="*/ 0 h 154"/>
                  <a:gd name="T14" fmla="*/ 0 w 120"/>
                  <a:gd name="T15" fmla="*/ 0 h 154"/>
                  <a:gd name="T16" fmla="*/ 0 w 120"/>
                  <a:gd name="T17" fmla="*/ 0 h 154"/>
                  <a:gd name="T18" fmla="*/ 0 w 120"/>
                  <a:gd name="T19" fmla="*/ 0 h 154"/>
                  <a:gd name="T20" fmla="*/ 0 w 120"/>
                  <a:gd name="T21" fmla="*/ 0 h 154"/>
                  <a:gd name="T22" fmla="*/ 0 w 120"/>
                  <a:gd name="T23" fmla="*/ 0 h 154"/>
                  <a:gd name="T24" fmla="*/ 0 w 120"/>
                  <a:gd name="T25" fmla="*/ 0 h 154"/>
                  <a:gd name="T26" fmla="*/ 0 w 120"/>
                  <a:gd name="T27" fmla="*/ 0 h 154"/>
                  <a:gd name="T28" fmla="*/ 0 w 120"/>
                  <a:gd name="T29" fmla="*/ 0 h 154"/>
                  <a:gd name="T30" fmla="*/ 0 w 120"/>
                  <a:gd name="T31" fmla="*/ 0 h 154"/>
                  <a:gd name="T32" fmla="*/ 0 w 120"/>
                  <a:gd name="T33" fmla="*/ 0 h 154"/>
                  <a:gd name="T34" fmla="*/ 0 w 120"/>
                  <a:gd name="T35" fmla="*/ 0 h 154"/>
                  <a:gd name="T36" fmla="*/ 0 w 120"/>
                  <a:gd name="T37" fmla="*/ 0 h 154"/>
                  <a:gd name="T38" fmla="*/ 0 w 120"/>
                  <a:gd name="T39" fmla="*/ 0 h 154"/>
                  <a:gd name="T40" fmla="*/ 0 w 120"/>
                  <a:gd name="T41" fmla="*/ 0 h 154"/>
                  <a:gd name="T42" fmla="*/ 0 w 120"/>
                  <a:gd name="T43" fmla="*/ 0 h 154"/>
                  <a:gd name="T44" fmla="*/ 0 w 120"/>
                  <a:gd name="T45" fmla="*/ 0 h 154"/>
                  <a:gd name="T46" fmla="*/ 0 w 120"/>
                  <a:gd name="T47" fmla="*/ 0 h 154"/>
                  <a:gd name="T48" fmla="*/ 0 w 120"/>
                  <a:gd name="T49" fmla="*/ 0 h 154"/>
                  <a:gd name="T50" fmla="*/ 0 w 120"/>
                  <a:gd name="T51" fmla="*/ 0 h 154"/>
                  <a:gd name="T52" fmla="*/ 0 w 120"/>
                  <a:gd name="T53" fmla="*/ 0 h 154"/>
                  <a:gd name="T54" fmla="*/ 0 w 120"/>
                  <a:gd name="T55" fmla="*/ 0 h 154"/>
                  <a:gd name="T56" fmla="*/ 0 w 120"/>
                  <a:gd name="T57" fmla="*/ 0 h 154"/>
                  <a:gd name="T58" fmla="*/ 0 w 120"/>
                  <a:gd name="T59" fmla="*/ 0 h 154"/>
                  <a:gd name="T60" fmla="*/ 0 w 120"/>
                  <a:gd name="T61" fmla="*/ 0 h 154"/>
                  <a:gd name="T62" fmla="*/ 0 w 120"/>
                  <a:gd name="T63" fmla="*/ 0 h 154"/>
                  <a:gd name="T64" fmla="*/ 0 w 120"/>
                  <a:gd name="T65" fmla="*/ 0 h 154"/>
                  <a:gd name="T66" fmla="*/ 0 w 120"/>
                  <a:gd name="T67" fmla="*/ 0 h 154"/>
                  <a:gd name="T68" fmla="*/ 0 w 120"/>
                  <a:gd name="T69" fmla="*/ 0 h 154"/>
                  <a:gd name="T70" fmla="*/ 0 w 120"/>
                  <a:gd name="T71" fmla="*/ 0 h 154"/>
                  <a:gd name="T72" fmla="*/ 0 w 120"/>
                  <a:gd name="T73" fmla="*/ 0 h 154"/>
                  <a:gd name="T74" fmla="*/ 0 w 120"/>
                  <a:gd name="T75" fmla="*/ 0 h 154"/>
                  <a:gd name="T76" fmla="*/ 0 w 120"/>
                  <a:gd name="T77" fmla="*/ 0 h 154"/>
                  <a:gd name="T78" fmla="*/ 0 w 120"/>
                  <a:gd name="T79" fmla="*/ 0 h 154"/>
                  <a:gd name="T80" fmla="*/ 0 w 120"/>
                  <a:gd name="T81" fmla="*/ 0 h 15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0"/>
                  <a:gd name="T124" fmla="*/ 0 h 154"/>
                  <a:gd name="T125" fmla="*/ 120 w 120"/>
                  <a:gd name="T126" fmla="*/ 154 h 15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0" h="154">
                    <a:moveTo>
                      <a:pt x="120" y="141"/>
                    </a:moveTo>
                    <a:lnTo>
                      <a:pt x="118" y="137"/>
                    </a:lnTo>
                    <a:lnTo>
                      <a:pt x="118" y="125"/>
                    </a:lnTo>
                    <a:lnTo>
                      <a:pt x="116" y="116"/>
                    </a:lnTo>
                    <a:lnTo>
                      <a:pt x="114" y="108"/>
                    </a:lnTo>
                    <a:lnTo>
                      <a:pt x="114" y="101"/>
                    </a:lnTo>
                    <a:lnTo>
                      <a:pt x="112" y="91"/>
                    </a:lnTo>
                    <a:lnTo>
                      <a:pt x="111" y="80"/>
                    </a:lnTo>
                    <a:lnTo>
                      <a:pt x="107" y="68"/>
                    </a:lnTo>
                    <a:lnTo>
                      <a:pt x="105" y="59"/>
                    </a:lnTo>
                    <a:lnTo>
                      <a:pt x="103" y="49"/>
                    </a:lnTo>
                    <a:lnTo>
                      <a:pt x="97" y="40"/>
                    </a:lnTo>
                    <a:lnTo>
                      <a:pt x="93" y="32"/>
                    </a:lnTo>
                    <a:lnTo>
                      <a:pt x="90" y="23"/>
                    </a:lnTo>
                    <a:lnTo>
                      <a:pt x="86" y="17"/>
                    </a:lnTo>
                    <a:lnTo>
                      <a:pt x="74" y="6"/>
                    </a:lnTo>
                    <a:lnTo>
                      <a:pt x="61" y="0"/>
                    </a:lnTo>
                    <a:lnTo>
                      <a:pt x="50" y="0"/>
                    </a:lnTo>
                    <a:lnTo>
                      <a:pt x="38" y="2"/>
                    </a:lnTo>
                    <a:lnTo>
                      <a:pt x="25" y="6"/>
                    </a:lnTo>
                    <a:lnTo>
                      <a:pt x="14" y="15"/>
                    </a:lnTo>
                    <a:lnTo>
                      <a:pt x="6" y="25"/>
                    </a:lnTo>
                    <a:lnTo>
                      <a:pt x="2" y="36"/>
                    </a:lnTo>
                    <a:lnTo>
                      <a:pt x="0" y="49"/>
                    </a:lnTo>
                    <a:lnTo>
                      <a:pt x="2" y="61"/>
                    </a:lnTo>
                    <a:lnTo>
                      <a:pt x="6" y="72"/>
                    </a:lnTo>
                    <a:lnTo>
                      <a:pt x="14" y="86"/>
                    </a:lnTo>
                    <a:lnTo>
                      <a:pt x="21" y="95"/>
                    </a:lnTo>
                    <a:lnTo>
                      <a:pt x="33" y="106"/>
                    </a:lnTo>
                    <a:lnTo>
                      <a:pt x="42" y="116"/>
                    </a:lnTo>
                    <a:lnTo>
                      <a:pt x="54" y="125"/>
                    </a:lnTo>
                    <a:lnTo>
                      <a:pt x="63" y="133"/>
                    </a:lnTo>
                    <a:lnTo>
                      <a:pt x="74" y="139"/>
                    </a:lnTo>
                    <a:lnTo>
                      <a:pt x="82" y="143"/>
                    </a:lnTo>
                    <a:lnTo>
                      <a:pt x="92" y="148"/>
                    </a:lnTo>
                    <a:lnTo>
                      <a:pt x="99" y="150"/>
                    </a:lnTo>
                    <a:lnTo>
                      <a:pt x="105" y="152"/>
                    </a:lnTo>
                    <a:lnTo>
                      <a:pt x="107" y="154"/>
                    </a:lnTo>
                    <a:lnTo>
                      <a:pt x="111" y="154"/>
                    </a:lnTo>
                    <a:lnTo>
                      <a:pt x="120" y="141"/>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32" name="Freeform 120"/>
              <p:cNvSpPr>
                <a:spLocks/>
              </p:cNvSpPr>
              <p:nvPr/>
            </p:nvSpPr>
            <p:spPr bwMode="auto">
              <a:xfrm>
                <a:off x="2819" y="1858"/>
                <a:ext cx="61" cy="27"/>
              </a:xfrm>
              <a:custGeom>
                <a:avLst/>
                <a:gdLst>
                  <a:gd name="T0" fmla="*/ 0 w 223"/>
                  <a:gd name="T1" fmla="*/ 0 h 109"/>
                  <a:gd name="T2" fmla="*/ 0 w 223"/>
                  <a:gd name="T3" fmla="*/ 0 h 109"/>
                  <a:gd name="T4" fmla="*/ 0 w 223"/>
                  <a:gd name="T5" fmla="*/ 0 h 109"/>
                  <a:gd name="T6" fmla="*/ 0 w 223"/>
                  <a:gd name="T7" fmla="*/ 0 h 109"/>
                  <a:gd name="T8" fmla="*/ 0 w 223"/>
                  <a:gd name="T9" fmla="*/ 0 h 109"/>
                  <a:gd name="T10" fmla="*/ 0 w 223"/>
                  <a:gd name="T11" fmla="*/ 0 h 109"/>
                  <a:gd name="T12" fmla="*/ 0 w 223"/>
                  <a:gd name="T13" fmla="*/ 0 h 109"/>
                  <a:gd name="T14" fmla="*/ 0 w 223"/>
                  <a:gd name="T15" fmla="*/ 0 h 109"/>
                  <a:gd name="T16" fmla="*/ 0 w 223"/>
                  <a:gd name="T17" fmla="*/ 0 h 109"/>
                  <a:gd name="T18" fmla="*/ 0 w 223"/>
                  <a:gd name="T19" fmla="*/ 0 h 109"/>
                  <a:gd name="T20" fmla="*/ 0 w 223"/>
                  <a:gd name="T21" fmla="*/ 0 h 109"/>
                  <a:gd name="T22" fmla="*/ 0 w 223"/>
                  <a:gd name="T23" fmla="*/ 0 h 109"/>
                  <a:gd name="T24" fmla="*/ 0 w 223"/>
                  <a:gd name="T25" fmla="*/ 0 h 109"/>
                  <a:gd name="T26" fmla="*/ 0 w 223"/>
                  <a:gd name="T27" fmla="*/ 0 h 109"/>
                  <a:gd name="T28" fmla="*/ 0 w 223"/>
                  <a:gd name="T29" fmla="*/ 0 h 109"/>
                  <a:gd name="T30" fmla="*/ 0 w 223"/>
                  <a:gd name="T31" fmla="*/ 0 h 109"/>
                  <a:gd name="T32" fmla="*/ 0 w 223"/>
                  <a:gd name="T33" fmla="*/ 0 h 109"/>
                  <a:gd name="T34" fmla="*/ 0 w 223"/>
                  <a:gd name="T35" fmla="*/ 0 h 109"/>
                  <a:gd name="T36" fmla="*/ 0 w 223"/>
                  <a:gd name="T37" fmla="*/ 0 h 109"/>
                  <a:gd name="T38" fmla="*/ 0 w 223"/>
                  <a:gd name="T39" fmla="*/ 0 h 109"/>
                  <a:gd name="T40" fmla="*/ 0 w 223"/>
                  <a:gd name="T41" fmla="*/ 0 h 109"/>
                  <a:gd name="T42" fmla="*/ 0 w 223"/>
                  <a:gd name="T43" fmla="*/ 0 h 109"/>
                  <a:gd name="T44" fmla="*/ 0 w 223"/>
                  <a:gd name="T45" fmla="*/ 0 h 109"/>
                  <a:gd name="T46" fmla="*/ 0 w 223"/>
                  <a:gd name="T47" fmla="*/ 0 h 109"/>
                  <a:gd name="T48" fmla="*/ 0 w 223"/>
                  <a:gd name="T49" fmla="*/ 0 h 109"/>
                  <a:gd name="T50" fmla="*/ 0 w 223"/>
                  <a:gd name="T51" fmla="*/ 0 h 109"/>
                  <a:gd name="T52" fmla="*/ 0 w 223"/>
                  <a:gd name="T53" fmla="*/ 0 h 109"/>
                  <a:gd name="T54" fmla="*/ 0 w 223"/>
                  <a:gd name="T55" fmla="*/ 0 h 109"/>
                  <a:gd name="T56" fmla="*/ 0 w 223"/>
                  <a:gd name="T57" fmla="*/ 0 h 109"/>
                  <a:gd name="T58" fmla="*/ 0 w 223"/>
                  <a:gd name="T59" fmla="*/ 0 h 109"/>
                  <a:gd name="T60" fmla="*/ 0 w 223"/>
                  <a:gd name="T61" fmla="*/ 0 h 109"/>
                  <a:gd name="T62" fmla="*/ 0 w 223"/>
                  <a:gd name="T63" fmla="*/ 0 h 109"/>
                  <a:gd name="T64" fmla="*/ 0 w 223"/>
                  <a:gd name="T65" fmla="*/ 0 h 109"/>
                  <a:gd name="T66" fmla="*/ 0 w 223"/>
                  <a:gd name="T67" fmla="*/ 0 h 109"/>
                  <a:gd name="T68" fmla="*/ 0 w 223"/>
                  <a:gd name="T69" fmla="*/ 0 h 109"/>
                  <a:gd name="T70" fmla="*/ 0 w 223"/>
                  <a:gd name="T71" fmla="*/ 0 h 109"/>
                  <a:gd name="T72" fmla="*/ 0 w 223"/>
                  <a:gd name="T73" fmla="*/ 0 h 109"/>
                  <a:gd name="T74" fmla="*/ 0 w 223"/>
                  <a:gd name="T75" fmla="*/ 0 h 109"/>
                  <a:gd name="T76" fmla="*/ 0 w 223"/>
                  <a:gd name="T77" fmla="*/ 0 h 109"/>
                  <a:gd name="T78" fmla="*/ 0 w 223"/>
                  <a:gd name="T79" fmla="*/ 0 h 109"/>
                  <a:gd name="T80" fmla="*/ 0 w 223"/>
                  <a:gd name="T81" fmla="*/ 0 h 109"/>
                  <a:gd name="T82" fmla="*/ 0 w 223"/>
                  <a:gd name="T83" fmla="*/ 0 h 109"/>
                  <a:gd name="T84" fmla="*/ 0 w 223"/>
                  <a:gd name="T85" fmla="*/ 0 h 109"/>
                  <a:gd name="T86" fmla="*/ 0 w 223"/>
                  <a:gd name="T87" fmla="*/ 0 h 109"/>
                  <a:gd name="T88" fmla="*/ 0 w 223"/>
                  <a:gd name="T89" fmla="*/ 0 h 109"/>
                  <a:gd name="T90" fmla="*/ 0 w 223"/>
                  <a:gd name="T91" fmla="*/ 0 h 109"/>
                  <a:gd name="T92" fmla="*/ 0 w 223"/>
                  <a:gd name="T93" fmla="*/ 0 h 109"/>
                  <a:gd name="T94" fmla="*/ 0 w 223"/>
                  <a:gd name="T95" fmla="*/ 0 h 109"/>
                  <a:gd name="T96" fmla="*/ 0 w 223"/>
                  <a:gd name="T97" fmla="*/ 0 h 109"/>
                  <a:gd name="T98" fmla="*/ 0 w 223"/>
                  <a:gd name="T99" fmla="*/ 0 h 109"/>
                  <a:gd name="T100" fmla="*/ 0 w 223"/>
                  <a:gd name="T101" fmla="*/ 0 h 109"/>
                  <a:gd name="T102" fmla="*/ 0 w 223"/>
                  <a:gd name="T103" fmla="*/ 0 h 10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3"/>
                  <a:gd name="T157" fmla="*/ 0 h 109"/>
                  <a:gd name="T158" fmla="*/ 223 w 223"/>
                  <a:gd name="T159" fmla="*/ 109 h 10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3" h="109">
                    <a:moveTo>
                      <a:pt x="0" y="0"/>
                    </a:moveTo>
                    <a:lnTo>
                      <a:pt x="2" y="0"/>
                    </a:lnTo>
                    <a:lnTo>
                      <a:pt x="14" y="4"/>
                    </a:lnTo>
                    <a:lnTo>
                      <a:pt x="19" y="4"/>
                    </a:lnTo>
                    <a:lnTo>
                      <a:pt x="29" y="6"/>
                    </a:lnTo>
                    <a:lnTo>
                      <a:pt x="38" y="8"/>
                    </a:lnTo>
                    <a:lnTo>
                      <a:pt x="50" y="12"/>
                    </a:lnTo>
                    <a:lnTo>
                      <a:pt x="59" y="14"/>
                    </a:lnTo>
                    <a:lnTo>
                      <a:pt x="71" y="16"/>
                    </a:lnTo>
                    <a:lnTo>
                      <a:pt x="82" y="19"/>
                    </a:lnTo>
                    <a:lnTo>
                      <a:pt x="95" y="23"/>
                    </a:lnTo>
                    <a:lnTo>
                      <a:pt x="107" y="27"/>
                    </a:lnTo>
                    <a:lnTo>
                      <a:pt x="118" y="31"/>
                    </a:lnTo>
                    <a:lnTo>
                      <a:pt x="132" y="35"/>
                    </a:lnTo>
                    <a:lnTo>
                      <a:pt x="143" y="38"/>
                    </a:lnTo>
                    <a:lnTo>
                      <a:pt x="151" y="40"/>
                    </a:lnTo>
                    <a:lnTo>
                      <a:pt x="162" y="44"/>
                    </a:lnTo>
                    <a:lnTo>
                      <a:pt x="170" y="48"/>
                    </a:lnTo>
                    <a:lnTo>
                      <a:pt x="179" y="52"/>
                    </a:lnTo>
                    <a:lnTo>
                      <a:pt x="191" y="59"/>
                    </a:lnTo>
                    <a:lnTo>
                      <a:pt x="204" y="67"/>
                    </a:lnTo>
                    <a:lnTo>
                      <a:pt x="211" y="73"/>
                    </a:lnTo>
                    <a:lnTo>
                      <a:pt x="217" y="76"/>
                    </a:lnTo>
                    <a:lnTo>
                      <a:pt x="219" y="80"/>
                    </a:lnTo>
                    <a:lnTo>
                      <a:pt x="223" y="82"/>
                    </a:lnTo>
                    <a:lnTo>
                      <a:pt x="219" y="109"/>
                    </a:lnTo>
                    <a:lnTo>
                      <a:pt x="191" y="105"/>
                    </a:lnTo>
                    <a:lnTo>
                      <a:pt x="191" y="82"/>
                    </a:lnTo>
                    <a:lnTo>
                      <a:pt x="187" y="80"/>
                    </a:lnTo>
                    <a:lnTo>
                      <a:pt x="179" y="76"/>
                    </a:lnTo>
                    <a:lnTo>
                      <a:pt x="171" y="74"/>
                    </a:lnTo>
                    <a:lnTo>
                      <a:pt x="168" y="73"/>
                    </a:lnTo>
                    <a:lnTo>
                      <a:pt x="158" y="69"/>
                    </a:lnTo>
                    <a:lnTo>
                      <a:pt x="152" y="67"/>
                    </a:lnTo>
                    <a:lnTo>
                      <a:pt x="143" y="63"/>
                    </a:lnTo>
                    <a:lnTo>
                      <a:pt x="135" y="59"/>
                    </a:lnTo>
                    <a:lnTo>
                      <a:pt x="126" y="55"/>
                    </a:lnTo>
                    <a:lnTo>
                      <a:pt x="116" y="52"/>
                    </a:lnTo>
                    <a:lnTo>
                      <a:pt x="107" y="48"/>
                    </a:lnTo>
                    <a:lnTo>
                      <a:pt x="97" y="44"/>
                    </a:lnTo>
                    <a:lnTo>
                      <a:pt x="88" y="40"/>
                    </a:lnTo>
                    <a:lnTo>
                      <a:pt x="80" y="38"/>
                    </a:lnTo>
                    <a:lnTo>
                      <a:pt x="71" y="35"/>
                    </a:lnTo>
                    <a:lnTo>
                      <a:pt x="63" y="31"/>
                    </a:lnTo>
                    <a:lnTo>
                      <a:pt x="54" y="27"/>
                    </a:lnTo>
                    <a:lnTo>
                      <a:pt x="46" y="23"/>
                    </a:lnTo>
                    <a:lnTo>
                      <a:pt x="33" y="16"/>
                    </a:lnTo>
                    <a:lnTo>
                      <a:pt x="21" y="12"/>
                    </a:lnTo>
                    <a:lnTo>
                      <a:pt x="12" y="6"/>
                    </a:lnTo>
                    <a:lnTo>
                      <a:pt x="6" y="4"/>
                    </a:lnTo>
                    <a:lnTo>
                      <a:pt x="0" y="0"/>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33" name="Freeform 121"/>
              <p:cNvSpPr>
                <a:spLocks/>
              </p:cNvSpPr>
              <p:nvPr/>
            </p:nvSpPr>
            <p:spPr bwMode="auto">
              <a:xfrm>
                <a:off x="2908" y="1999"/>
                <a:ext cx="101" cy="41"/>
              </a:xfrm>
              <a:custGeom>
                <a:avLst/>
                <a:gdLst>
                  <a:gd name="T0" fmla="*/ 1 w 375"/>
                  <a:gd name="T1" fmla="*/ 0 h 158"/>
                  <a:gd name="T2" fmla="*/ 1 w 375"/>
                  <a:gd name="T3" fmla="*/ 0 h 158"/>
                  <a:gd name="T4" fmla="*/ 1 w 375"/>
                  <a:gd name="T5" fmla="*/ 0 h 158"/>
                  <a:gd name="T6" fmla="*/ 1 w 375"/>
                  <a:gd name="T7" fmla="*/ 0 h 158"/>
                  <a:gd name="T8" fmla="*/ 0 w 375"/>
                  <a:gd name="T9" fmla="*/ 0 h 158"/>
                  <a:gd name="T10" fmla="*/ 0 w 375"/>
                  <a:gd name="T11" fmla="*/ 0 h 158"/>
                  <a:gd name="T12" fmla="*/ 0 w 375"/>
                  <a:gd name="T13" fmla="*/ 0 h 158"/>
                  <a:gd name="T14" fmla="*/ 0 w 375"/>
                  <a:gd name="T15" fmla="*/ 0 h 158"/>
                  <a:gd name="T16" fmla="*/ 0 w 375"/>
                  <a:gd name="T17" fmla="*/ 0 h 158"/>
                  <a:gd name="T18" fmla="*/ 0 w 375"/>
                  <a:gd name="T19" fmla="*/ 0 h 158"/>
                  <a:gd name="T20" fmla="*/ 0 w 375"/>
                  <a:gd name="T21" fmla="*/ 0 h 158"/>
                  <a:gd name="T22" fmla="*/ 0 w 375"/>
                  <a:gd name="T23" fmla="*/ 0 h 158"/>
                  <a:gd name="T24" fmla="*/ 0 w 375"/>
                  <a:gd name="T25" fmla="*/ 0 h 158"/>
                  <a:gd name="T26" fmla="*/ 0 w 375"/>
                  <a:gd name="T27" fmla="*/ 0 h 158"/>
                  <a:gd name="T28" fmla="*/ 0 w 375"/>
                  <a:gd name="T29" fmla="*/ 0 h 158"/>
                  <a:gd name="T30" fmla="*/ 0 w 375"/>
                  <a:gd name="T31" fmla="*/ 0 h 158"/>
                  <a:gd name="T32" fmla="*/ 0 w 375"/>
                  <a:gd name="T33" fmla="*/ 0 h 158"/>
                  <a:gd name="T34" fmla="*/ 0 w 375"/>
                  <a:gd name="T35" fmla="*/ 0 h 158"/>
                  <a:gd name="T36" fmla="*/ 0 w 375"/>
                  <a:gd name="T37" fmla="*/ 0 h 158"/>
                  <a:gd name="T38" fmla="*/ 0 w 375"/>
                  <a:gd name="T39" fmla="*/ 0 h 158"/>
                  <a:gd name="T40" fmla="*/ 0 w 375"/>
                  <a:gd name="T41" fmla="*/ 0 h 158"/>
                  <a:gd name="T42" fmla="*/ 0 w 375"/>
                  <a:gd name="T43" fmla="*/ 0 h 158"/>
                  <a:gd name="T44" fmla="*/ 0 w 375"/>
                  <a:gd name="T45" fmla="*/ 0 h 158"/>
                  <a:gd name="T46" fmla="*/ 0 w 375"/>
                  <a:gd name="T47" fmla="*/ 0 h 158"/>
                  <a:gd name="T48" fmla="*/ 0 w 375"/>
                  <a:gd name="T49" fmla="*/ 0 h 158"/>
                  <a:gd name="T50" fmla="*/ 0 w 375"/>
                  <a:gd name="T51" fmla="*/ 0 h 158"/>
                  <a:gd name="T52" fmla="*/ 0 w 375"/>
                  <a:gd name="T53" fmla="*/ 0 h 158"/>
                  <a:gd name="T54" fmla="*/ 0 w 375"/>
                  <a:gd name="T55" fmla="*/ 0 h 158"/>
                  <a:gd name="T56" fmla="*/ 0 w 375"/>
                  <a:gd name="T57" fmla="*/ 0 h 158"/>
                  <a:gd name="T58" fmla="*/ 1 w 375"/>
                  <a:gd name="T59" fmla="*/ 0 h 158"/>
                  <a:gd name="T60" fmla="*/ 1 w 375"/>
                  <a:gd name="T61" fmla="*/ 0 h 158"/>
                  <a:gd name="T62" fmla="*/ 1 w 375"/>
                  <a:gd name="T63" fmla="*/ 0 h 1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5"/>
                  <a:gd name="T97" fmla="*/ 0 h 158"/>
                  <a:gd name="T98" fmla="*/ 375 w 375"/>
                  <a:gd name="T99" fmla="*/ 158 h 15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5" h="158">
                    <a:moveTo>
                      <a:pt x="375" y="26"/>
                    </a:moveTo>
                    <a:lnTo>
                      <a:pt x="371" y="26"/>
                    </a:lnTo>
                    <a:lnTo>
                      <a:pt x="362" y="26"/>
                    </a:lnTo>
                    <a:lnTo>
                      <a:pt x="354" y="26"/>
                    </a:lnTo>
                    <a:lnTo>
                      <a:pt x="348" y="26"/>
                    </a:lnTo>
                    <a:lnTo>
                      <a:pt x="339" y="28"/>
                    </a:lnTo>
                    <a:lnTo>
                      <a:pt x="329" y="30"/>
                    </a:lnTo>
                    <a:lnTo>
                      <a:pt x="318" y="30"/>
                    </a:lnTo>
                    <a:lnTo>
                      <a:pt x="306" y="32"/>
                    </a:lnTo>
                    <a:lnTo>
                      <a:pt x="293" y="34"/>
                    </a:lnTo>
                    <a:lnTo>
                      <a:pt x="282" y="36"/>
                    </a:lnTo>
                    <a:lnTo>
                      <a:pt x="267" y="38"/>
                    </a:lnTo>
                    <a:lnTo>
                      <a:pt x="255" y="42"/>
                    </a:lnTo>
                    <a:lnTo>
                      <a:pt x="240" y="45"/>
                    </a:lnTo>
                    <a:lnTo>
                      <a:pt x="227" y="49"/>
                    </a:lnTo>
                    <a:lnTo>
                      <a:pt x="211" y="55"/>
                    </a:lnTo>
                    <a:lnTo>
                      <a:pt x="196" y="59"/>
                    </a:lnTo>
                    <a:lnTo>
                      <a:pt x="181" y="62"/>
                    </a:lnTo>
                    <a:lnTo>
                      <a:pt x="166" y="70"/>
                    </a:lnTo>
                    <a:lnTo>
                      <a:pt x="152" y="74"/>
                    </a:lnTo>
                    <a:lnTo>
                      <a:pt x="139" y="80"/>
                    </a:lnTo>
                    <a:lnTo>
                      <a:pt x="126" y="83"/>
                    </a:lnTo>
                    <a:lnTo>
                      <a:pt x="114" y="91"/>
                    </a:lnTo>
                    <a:lnTo>
                      <a:pt x="101" y="95"/>
                    </a:lnTo>
                    <a:lnTo>
                      <a:pt x="92" y="99"/>
                    </a:lnTo>
                    <a:lnTo>
                      <a:pt x="82" y="102"/>
                    </a:lnTo>
                    <a:lnTo>
                      <a:pt x="76" y="106"/>
                    </a:lnTo>
                    <a:lnTo>
                      <a:pt x="65" y="110"/>
                    </a:lnTo>
                    <a:lnTo>
                      <a:pt x="61" y="114"/>
                    </a:lnTo>
                    <a:lnTo>
                      <a:pt x="25" y="158"/>
                    </a:lnTo>
                    <a:lnTo>
                      <a:pt x="0" y="148"/>
                    </a:lnTo>
                    <a:lnTo>
                      <a:pt x="12" y="91"/>
                    </a:lnTo>
                    <a:lnTo>
                      <a:pt x="14" y="89"/>
                    </a:lnTo>
                    <a:lnTo>
                      <a:pt x="17" y="85"/>
                    </a:lnTo>
                    <a:lnTo>
                      <a:pt x="21" y="82"/>
                    </a:lnTo>
                    <a:lnTo>
                      <a:pt x="27" y="80"/>
                    </a:lnTo>
                    <a:lnTo>
                      <a:pt x="33" y="74"/>
                    </a:lnTo>
                    <a:lnTo>
                      <a:pt x="40" y="72"/>
                    </a:lnTo>
                    <a:lnTo>
                      <a:pt x="46" y="66"/>
                    </a:lnTo>
                    <a:lnTo>
                      <a:pt x="56" y="62"/>
                    </a:lnTo>
                    <a:lnTo>
                      <a:pt x="65" y="59"/>
                    </a:lnTo>
                    <a:lnTo>
                      <a:pt x="76" y="55"/>
                    </a:lnTo>
                    <a:lnTo>
                      <a:pt x="86" y="49"/>
                    </a:lnTo>
                    <a:lnTo>
                      <a:pt x="99" y="45"/>
                    </a:lnTo>
                    <a:lnTo>
                      <a:pt x="113" y="42"/>
                    </a:lnTo>
                    <a:lnTo>
                      <a:pt x="128" y="38"/>
                    </a:lnTo>
                    <a:lnTo>
                      <a:pt x="143" y="32"/>
                    </a:lnTo>
                    <a:lnTo>
                      <a:pt x="158" y="26"/>
                    </a:lnTo>
                    <a:lnTo>
                      <a:pt x="173" y="23"/>
                    </a:lnTo>
                    <a:lnTo>
                      <a:pt x="190" y="21"/>
                    </a:lnTo>
                    <a:lnTo>
                      <a:pt x="206" y="17"/>
                    </a:lnTo>
                    <a:lnTo>
                      <a:pt x="223" y="13"/>
                    </a:lnTo>
                    <a:lnTo>
                      <a:pt x="238" y="9"/>
                    </a:lnTo>
                    <a:lnTo>
                      <a:pt x="253" y="9"/>
                    </a:lnTo>
                    <a:lnTo>
                      <a:pt x="267" y="5"/>
                    </a:lnTo>
                    <a:lnTo>
                      <a:pt x="280" y="4"/>
                    </a:lnTo>
                    <a:lnTo>
                      <a:pt x="291" y="2"/>
                    </a:lnTo>
                    <a:lnTo>
                      <a:pt x="301" y="2"/>
                    </a:lnTo>
                    <a:lnTo>
                      <a:pt x="308" y="0"/>
                    </a:lnTo>
                    <a:lnTo>
                      <a:pt x="316" y="0"/>
                    </a:lnTo>
                    <a:lnTo>
                      <a:pt x="320" y="0"/>
                    </a:lnTo>
                    <a:lnTo>
                      <a:pt x="322" y="0"/>
                    </a:lnTo>
                    <a:lnTo>
                      <a:pt x="375" y="26"/>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34" name="Freeform 122"/>
              <p:cNvSpPr>
                <a:spLocks/>
              </p:cNvSpPr>
              <p:nvPr/>
            </p:nvSpPr>
            <p:spPr bwMode="auto">
              <a:xfrm>
                <a:off x="3029" y="2001"/>
                <a:ext cx="70" cy="43"/>
              </a:xfrm>
              <a:custGeom>
                <a:avLst/>
                <a:gdLst>
                  <a:gd name="T0" fmla="*/ 0 w 261"/>
                  <a:gd name="T1" fmla="*/ 0 h 172"/>
                  <a:gd name="T2" fmla="*/ 0 w 261"/>
                  <a:gd name="T3" fmla="*/ 0 h 172"/>
                  <a:gd name="T4" fmla="*/ 0 w 261"/>
                  <a:gd name="T5" fmla="*/ 0 h 172"/>
                  <a:gd name="T6" fmla="*/ 0 w 261"/>
                  <a:gd name="T7" fmla="*/ 0 h 172"/>
                  <a:gd name="T8" fmla="*/ 0 w 261"/>
                  <a:gd name="T9" fmla="*/ 0 h 172"/>
                  <a:gd name="T10" fmla="*/ 0 w 261"/>
                  <a:gd name="T11" fmla="*/ 0 h 172"/>
                  <a:gd name="T12" fmla="*/ 0 w 261"/>
                  <a:gd name="T13" fmla="*/ 0 h 172"/>
                  <a:gd name="T14" fmla="*/ 0 w 261"/>
                  <a:gd name="T15" fmla="*/ 0 h 172"/>
                  <a:gd name="T16" fmla="*/ 0 w 261"/>
                  <a:gd name="T17" fmla="*/ 0 h 172"/>
                  <a:gd name="T18" fmla="*/ 0 w 261"/>
                  <a:gd name="T19" fmla="*/ 0 h 172"/>
                  <a:gd name="T20" fmla="*/ 0 w 261"/>
                  <a:gd name="T21" fmla="*/ 0 h 172"/>
                  <a:gd name="T22" fmla="*/ 0 w 261"/>
                  <a:gd name="T23" fmla="*/ 0 h 172"/>
                  <a:gd name="T24" fmla="*/ 0 w 261"/>
                  <a:gd name="T25" fmla="*/ 0 h 172"/>
                  <a:gd name="T26" fmla="*/ 0 w 261"/>
                  <a:gd name="T27" fmla="*/ 0 h 172"/>
                  <a:gd name="T28" fmla="*/ 0 w 261"/>
                  <a:gd name="T29" fmla="*/ 0 h 172"/>
                  <a:gd name="T30" fmla="*/ 0 w 261"/>
                  <a:gd name="T31" fmla="*/ 0 h 172"/>
                  <a:gd name="T32" fmla="*/ 0 w 261"/>
                  <a:gd name="T33" fmla="*/ 0 h 172"/>
                  <a:gd name="T34" fmla="*/ 0 w 261"/>
                  <a:gd name="T35" fmla="*/ 0 h 172"/>
                  <a:gd name="T36" fmla="*/ 0 w 261"/>
                  <a:gd name="T37" fmla="*/ 0 h 172"/>
                  <a:gd name="T38" fmla="*/ 0 w 261"/>
                  <a:gd name="T39" fmla="*/ 0 h 172"/>
                  <a:gd name="T40" fmla="*/ 0 w 261"/>
                  <a:gd name="T41" fmla="*/ 0 h 172"/>
                  <a:gd name="T42" fmla="*/ 0 w 261"/>
                  <a:gd name="T43" fmla="*/ 0 h 172"/>
                  <a:gd name="T44" fmla="*/ 0 w 261"/>
                  <a:gd name="T45" fmla="*/ 0 h 172"/>
                  <a:gd name="T46" fmla="*/ 0 w 261"/>
                  <a:gd name="T47" fmla="*/ 0 h 172"/>
                  <a:gd name="T48" fmla="*/ 0 w 261"/>
                  <a:gd name="T49" fmla="*/ 0 h 172"/>
                  <a:gd name="T50" fmla="*/ 0 w 261"/>
                  <a:gd name="T51" fmla="*/ 0 h 172"/>
                  <a:gd name="T52" fmla="*/ 0 w 261"/>
                  <a:gd name="T53" fmla="*/ 0 h 172"/>
                  <a:gd name="T54" fmla="*/ 0 w 261"/>
                  <a:gd name="T55" fmla="*/ 0 h 172"/>
                  <a:gd name="T56" fmla="*/ 0 w 261"/>
                  <a:gd name="T57" fmla="*/ 0 h 172"/>
                  <a:gd name="T58" fmla="*/ 0 w 261"/>
                  <a:gd name="T59" fmla="*/ 0 h 172"/>
                  <a:gd name="T60" fmla="*/ 0 w 261"/>
                  <a:gd name="T61" fmla="*/ 0 h 172"/>
                  <a:gd name="T62" fmla="*/ 0 w 261"/>
                  <a:gd name="T63" fmla="*/ 0 h 1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61"/>
                  <a:gd name="T97" fmla="*/ 0 h 172"/>
                  <a:gd name="T98" fmla="*/ 261 w 261"/>
                  <a:gd name="T99" fmla="*/ 172 h 1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61" h="172">
                    <a:moveTo>
                      <a:pt x="0" y="0"/>
                    </a:moveTo>
                    <a:lnTo>
                      <a:pt x="6" y="0"/>
                    </a:lnTo>
                    <a:lnTo>
                      <a:pt x="13" y="0"/>
                    </a:lnTo>
                    <a:lnTo>
                      <a:pt x="23" y="0"/>
                    </a:lnTo>
                    <a:lnTo>
                      <a:pt x="34" y="4"/>
                    </a:lnTo>
                    <a:lnTo>
                      <a:pt x="42" y="4"/>
                    </a:lnTo>
                    <a:lnTo>
                      <a:pt x="51" y="8"/>
                    </a:lnTo>
                    <a:lnTo>
                      <a:pt x="63" y="14"/>
                    </a:lnTo>
                    <a:lnTo>
                      <a:pt x="74" y="18"/>
                    </a:lnTo>
                    <a:lnTo>
                      <a:pt x="86" y="21"/>
                    </a:lnTo>
                    <a:lnTo>
                      <a:pt x="97" y="25"/>
                    </a:lnTo>
                    <a:lnTo>
                      <a:pt x="108" y="29"/>
                    </a:lnTo>
                    <a:lnTo>
                      <a:pt x="120" y="35"/>
                    </a:lnTo>
                    <a:lnTo>
                      <a:pt x="131" y="40"/>
                    </a:lnTo>
                    <a:lnTo>
                      <a:pt x="143" y="44"/>
                    </a:lnTo>
                    <a:lnTo>
                      <a:pt x="156" y="50"/>
                    </a:lnTo>
                    <a:lnTo>
                      <a:pt x="169" y="57"/>
                    </a:lnTo>
                    <a:lnTo>
                      <a:pt x="181" y="61"/>
                    </a:lnTo>
                    <a:lnTo>
                      <a:pt x="192" y="67"/>
                    </a:lnTo>
                    <a:lnTo>
                      <a:pt x="202" y="71"/>
                    </a:lnTo>
                    <a:lnTo>
                      <a:pt x="211" y="78"/>
                    </a:lnTo>
                    <a:lnTo>
                      <a:pt x="219" y="82"/>
                    </a:lnTo>
                    <a:lnTo>
                      <a:pt x="228" y="86"/>
                    </a:lnTo>
                    <a:lnTo>
                      <a:pt x="234" y="90"/>
                    </a:lnTo>
                    <a:lnTo>
                      <a:pt x="240" y="96"/>
                    </a:lnTo>
                    <a:lnTo>
                      <a:pt x="247" y="101"/>
                    </a:lnTo>
                    <a:lnTo>
                      <a:pt x="255" y="109"/>
                    </a:lnTo>
                    <a:lnTo>
                      <a:pt x="259" y="111"/>
                    </a:lnTo>
                    <a:lnTo>
                      <a:pt x="261" y="115"/>
                    </a:lnTo>
                    <a:lnTo>
                      <a:pt x="261" y="158"/>
                    </a:lnTo>
                    <a:lnTo>
                      <a:pt x="240" y="172"/>
                    </a:lnTo>
                    <a:lnTo>
                      <a:pt x="236" y="166"/>
                    </a:lnTo>
                    <a:lnTo>
                      <a:pt x="228" y="158"/>
                    </a:lnTo>
                    <a:lnTo>
                      <a:pt x="221" y="147"/>
                    </a:lnTo>
                    <a:lnTo>
                      <a:pt x="219" y="137"/>
                    </a:lnTo>
                    <a:lnTo>
                      <a:pt x="215" y="130"/>
                    </a:lnTo>
                    <a:lnTo>
                      <a:pt x="207" y="122"/>
                    </a:lnTo>
                    <a:lnTo>
                      <a:pt x="200" y="118"/>
                    </a:lnTo>
                    <a:lnTo>
                      <a:pt x="196" y="113"/>
                    </a:lnTo>
                    <a:lnTo>
                      <a:pt x="186" y="107"/>
                    </a:lnTo>
                    <a:lnTo>
                      <a:pt x="179" y="103"/>
                    </a:lnTo>
                    <a:lnTo>
                      <a:pt x="169" y="97"/>
                    </a:lnTo>
                    <a:lnTo>
                      <a:pt x="160" y="90"/>
                    </a:lnTo>
                    <a:lnTo>
                      <a:pt x="150" y="84"/>
                    </a:lnTo>
                    <a:lnTo>
                      <a:pt x="143" y="78"/>
                    </a:lnTo>
                    <a:lnTo>
                      <a:pt x="131" y="73"/>
                    </a:lnTo>
                    <a:lnTo>
                      <a:pt x="122" y="65"/>
                    </a:lnTo>
                    <a:lnTo>
                      <a:pt x="110" y="59"/>
                    </a:lnTo>
                    <a:lnTo>
                      <a:pt x="103" y="54"/>
                    </a:lnTo>
                    <a:lnTo>
                      <a:pt x="89" y="46"/>
                    </a:lnTo>
                    <a:lnTo>
                      <a:pt x="80" y="40"/>
                    </a:lnTo>
                    <a:lnTo>
                      <a:pt x="70" y="35"/>
                    </a:lnTo>
                    <a:lnTo>
                      <a:pt x="63" y="29"/>
                    </a:lnTo>
                    <a:lnTo>
                      <a:pt x="51" y="25"/>
                    </a:lnTo>
                    <a:lnTo>
                      <a:pt x="44" y="21"/>
                    </a:lnTo>
                    <a:lnTo>
                      <a:pt x="36" y="18"/>
                    </a:lnTo>
                    <a:lnTo>
                      <a:pt x="31" y="14"/>
                    </a:lnTo>
                    <a:lnTo>
                      <a:pt x="23" y="8"/>
                    </a:lnTo>
                    <a:lnTo>
                      <a:pt x="15" y="6"/>
                    </a:lnTo>
                    <a:lnTo>
                      <a:pt x="10" y="4"/>
                    </a:lnTo>
                    <a:lnTo>
                      <a:pt x="6" y="2"/>
                    </a:lnTo>
                    <a:lnTo>
                      <a:pt x="2" y="0"/>
                    </a:lnTo>
                    <a:lnTo>
                      <a:pt x="0" y="0"/>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35" name="Freeform 123"/>
              <p:cNvSpPr>
                <a:spLocks/>
              </p:cNvSpPr>
              <p:nvPr/>
            </p:nvSpPr>
            <p:spPr bwMode="auto">
              <a:xfrm>
                <a:off x="3440" y="2004"/>
                <a:ext cx="99" cy="57"/>
              </a:xfrm>
              <a:custGeom>
                <a:avLst/>
                <a:gdLst>
                  <a:gd name="T0" fmla="*/ 0 w 363"/>
                  <a:gd name="T1" fmla="*/ 0 h 220"/>
                  <a:gd name="T2" fmla="*/ 0 w 363"/>
                  <a:gd name="T3" fmla="*/ 0 h 220"/>
                  <a:gd name="T4" fmla="*/ 0 w 363"/>
                  <a:gd name="T5" fmla="*/ 0 h 220"/>
                  <a:gd name="T6" fmla="*/ 0 w 363"/>
                  <a:gd name="T7" fmla="*/ 0 h 220"/>
                  <a:gd name="T8" fmla="*/ 0 w 363"/>
                  <a:gd name="T9" fmla="*/ 0 h 220"/>
                  <a:gd name="T10" fmla="*/ 0 w 363"/>
                  <a:gd name="T11" fmla="*/ 0 h 220"/>
                  <a:gd name="T12" fmla="*/ 0 w 363"/>
                  <a:gd name="T13" fmla="*/ 0 h 220"/>
                  <a:gd name="T14" fmla="*/ 0 w 363"/>
                  <a:gd name="T15" fmla="*/ 0 h 220"/>
                  <a:gd name="T16" fmla="*/ 0 w 363"/>
                  <a:gd name="T17" fmla="*/ 0 h 220"/>
                  <a:gd name="T18" fmla="*/ 0 w 363"/>
                  <a:gd name="T19" fmla="*/ 0 h 220"/>
                  <a:gd name="T20" fmla="*/ 0 w 363"/>
                  <a:gd name="T21" fmla="*/ 0 h 220"/>
                  <a:gd name="T22" fmla="*/ 0 w 363"/>
                  <a:gd name="T23" fmla="*/ 0 h 220"/>
                  <a:gd name="T24" fmla="*/ 0 w 363"/>
                  <a:gd name="T25" fmla="*/ 0 h 220"/>
                  <a:gd name="T26" fmla="*/ 0 w 363"/>
                  <a:gd name="T27" fmla="*/ 0 h 220"/>
                  <a:gd name="T28" fmla="*/ 0 w 363"/>
                  <a:gd name="T29" fmla="*/ 0 h 220"/>
                  <a:gd name="T30" fmla="*/ 0 w 363"/>
                  <a:gd name="T31" fmla="*/ 0 h 220"/>
                  <a:gd name="T32" fmla="*/ 0 w 363"/>
                  <a:gd name="T33" fmla="*/ 0 h 220"/>
                  <a:gd name="T34" fmla="*/ 0 w 363"/>
                  <a:gd name="T35" fmla="*/ 0 h 220"/>
                  <a:gd name="T36" fmla="*/ 0 w 363"/>
                  <a:gd name="T37" fmla="*/ 0 h 220"/>
                  <a:gd name="T38" fmla="*/ 0 w 363"/>
                  <a:gd name="T39" fmla="*/ 0 h 220"/>
                  <a:gd name="T40" fmla="*/ 0 w 363"/>
                  <a:gd name="T41" fmla="*/ 0 h 220"/>
                  <a:gd name="T42" fmla="*/ 0 w 363"/>
                  <a:gd name="T43" fmla="*/ 0 h 220"/>
                  <a:gd name="T44" fmla="*/ 1 w 363"/>
                  <a:gd name="T45" fmla="*/ 0 h 220"/>
                  <a:gd name="T46" fmla="*/ 1 w 363"/>
                  <a:gd name="T47" fmla="*/ 0 h 220"/>
                  <a:gd name="T48" fmla="*/ 1 w 363"/>
                  <a:gd name="T49" fmla="*/ 0 h 220"/>
                  <a:gd name="T50" fmla="*/ 1 w 363"/>
                  <a:gd name="T51" fmla="*/ 0 h 220"/>
                  <a:gd name="T52" fmla="*/ 1 w 363"/>
                  <a:gd name="T53" fmla="*/ 0 h 220"/>
                  <a:gd name="T54" fmla="*/ 1 w 363"/>
                  <a:gd name="T55" fmla="*/ 0 h 220"/>
                  <a:gd name="T56" fmla="*/ 1 w 363"/>
                  <a:gd name="T57" fmla="*/ 0 h 220"/>
                  <a:gd name="T58" fmla="*/ 1 w 363"/>
                  <a:gd name="T59" fmla="*/ 0 h 220"/>
                  <a:gd name="T60" fmla="*/ 1 w 363"/>
                  <a:gd name="T61" fmla="*/ 0 h 220"/>
                  <a:gd name="T62" fmla="*/ 1 w 363"/>
                  <a:gd name="T63" fmla="*/ 0 h 220"/>
                  <a:gd name="T64" fmla="*/ 0 w 363"/>
                  <a:gd name="T65" fmla="*/ 0 h 220"/>
                  <a:gd name="T66" fmla="*/ 0 w 363"/>
                  <a:gd name="T67" fmla="*/ 0 h 220"/>
                  <a:gd name="T68" fmla="*/ 0 w 363"/>
                  <a:gd name="T69" fmla="*/ 0 h 22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3"/>
                  <a:gd name="T106" fmla="*/ 0 h 220"/>
                  <a:gd name="T107" fmla="*/ 363 w 363"/>
                  <a:gd name="T108" fmla="*/ 220 h 22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3" h="220">
                    <a:moveTo>
                      <a:pt x="0" y="0"/>
                    </a:moveTo>
                    <a:lnTo>
                      <a:pt x="4" y="0"/>
                    </a:lnTo>
                    <a:lnTo>
                      <a:pt x="11" y="2"/>
                    </a:lnTo>
                    <a:lnTo>
                      <a:pt x="21" y="5"/>
                    </a:lnTo>
                    <a:lnTo>
                      <a:pt x="30" y="7"/>
                    </a:lnTo>
                    <a:lnTo>
                      <a:pt x="42" y="11"/>
                    </a:lnTo>
                    <a:lnTo>
                      <a:pt x="57" y="17"/>
                    </a:lnTo>
                    <a:lnTo>
                      <a:pt x="72" y="23"/>
                    </a:lnTo>
                    <a:lnTo>
                      <a:pt x="87" y="28"/>
                    </a:lnTo>
                    <a:lnTo>
                      <a:pt x="104" y="36"/>
                    </a:lnTo>
                    <a:lnTo>
                      <a:pt x="122" y="42"/>
                    </a:lnTo>
                    <a:lnTo>
                      <a:pt x="141" y="49"/>
                    </a:lnTo>
                    <a:lnTo>
                      <a:pt x="158" y="55"/>
                    </a:lnTo>
                    <a:lnTo>
                      <a:pt x="177" y="64"/>
                    </a:lnTo>
                    <a:lnTo>
                      <a:pt x="194" y="72"/>
                    </a:lnTo>
                    <a:lnTo>
                      <a:pt x="211" y="80"/>
                    </a:lnTo>
                    <a:lnTo>
                      <a:pt x="226" y="85"/>
                    </a:lnTo>
                    <a:lnTo>
                      <a:pt x="241" y="93"/>
                    </a:lnTo>
                    <a:lnTo>
                      <a:pt x="253" y="101"/>
                    </a:lnTo>
                    <a:lnTo>
                      <a:pt x="268" y="108"/>
                    </a:lnTo>
                    <a:lnTo>
                      <a:pt x="279" y="116"/>
                    </a:lnTo>
                    <a:lnTo>
                      <a:pt x="293" y="121"/>
                    </a:lnTo>
                    <a:lnTo>
                      <a:pt x="302" y="129"/>
                    </a:lnTo>
                    <a:lnTo>
                      <a:pt x="314" y="135"/>
                    </a:lnTo>
                    <a:lnTo>
                      <a:pt x="321" y="140"/>
                    </a:lnTo>
                    <a:lnTo>
                      <a:pt x="329" y="144"/>
                    </a:lnTo>
                    <a:lnTo>
                      <a:pt x="335" y="148"/>
                    </a:lnTo>
                    <a:lnTo>
                      <a:pt x="340" y="152"/>
                    </a:lnTo>
                    <a:lnTo>
                      <a:pt x="346" y="158"/>
                    </a:lnTo>
                    <a:lnTo>
                      <a:pt x="352" y="161"/>
                    </a:lnTo>
                    <a:lnTo>
                      <a:pt x="363" y="205"/>
                    </a:lnTo>
                    <a:lnTo>
                      <a:pt x="329" y="220"/>
                    </a:lnTo>
                    <a:lnTo>
                      <a:pt x="300" y="161"/>
                    </a:lnTo>
                    <a:lnTo>
                      <a:pt x="0" y="0"/>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36" name="Freeform 124"/>
              <p:cNvSpPr>
                <a:spLocks/>
              </p:cNvSpPr>
              <p:nvPr/>
            </p:nvSpPr>
            <p:spPr bwMode="auto">
              <a:xfrm>
                <a:off x="3333" y="1980"/>
                <a:ext cx="81" cy="16"/>
              </a:xfrm>
              <a:custGeom>
                <a:avLst/>
                <a:gdLst>
                  <a:gd name="T0" fmla="*/ 0 w 298"/>
                  <a:gd name="T1" fmla="*/ 0 h 59"/>
                  <a:gd name="T2" fmla="*/ 0 w 298"/>
                  <a:gd name="T3" fmla="*/ 0 h 59"/>
                  <a:gd name="T4" fmla="*/ 0 w 298"/>
                  <a:gd name="T5" fmla="*/ 0 h 59"/>
                  <a:gd name="T6" fmla="*/ 0 w 298"/>
                  <a:gd name="T7" fmla="*/ 0 h 59"/>
                  <a:gd name="T8" fmla="*/ 0 w 298"/>
                  <a:gd name="T9" fmla="*/ 0 h 59"/>
                  <a:gd name="T10" fmla="*/ 0 w 298"/>
                  <a:gd name="T11" fmla="*/ 0 h 59"/>
                  <a:gd name="T12" fmla="*/ 0 w 298"/>
                  <a:gd name="T13" fmla="*/ 0 h 59"/>
                  <a:gd name="T14" fmla="*/ 0 w 298"/>
                  <a:gd name="T15" fmla="*/ 0 h 59"/>
                  <a:gd name="T16" fmla="*/ 0 w 298"/>
                  <a:gd name="T17" fmla="*/ 0 h 59"/>
                  <a:gd name="T18" fmla="*/ 0 w 298"/>
                  <a:gd name="T19" fmla="*/ 0 h 59"/>
                  <a:gd name="T20" fmla="*/ 0 w 298"/>
                  <a:gd name="T21" fmla="*/ 0 h 59"/>
                  <a:gd name="T22" fmla="*/ 0 w 298"/>
                  <a:gd name="T23" fmla="*/ 0 h 59"/>
                  <a:gd name="T24" fmla="*/ 0 w 298"/>
                  <a:gd name="T25" fmla="*/ 0 h 59"/>
                  <a:gd name="T26" fmla="*/ 0 w 298"/>
                  <a:gd name="T27" fmla="*/ 0 h 59"/>
                  <a:gd name="T28" fmla="*/ 0 w 298"/>
                  <a:gd name="T29" fmla="*/ 0 h 59"/>
                  <a:gd name="T30" fmla="*/ 0 w 298"/>
                  <a:gd name="T31" fmla="*/ 0 h 59"/>
                  <a:gd name="T32" fmla="*/ 0 w 298"/>
                  <a:gd name="T33" fmla="*/ 0 h 59"/>
                  <a:gd name="T34" fmla="*/ 0 w 298"/>
                  <a:gd name="T35" fmla="*/ 0 h 59"/>
                  <a:gd name="T36" fmla="*/ 0 w 298"/>
                  <a:gd name="T37" fmla="*/ 0 h 59"/>
                  <a:gd name="T38" fmla="*/ 0 w 298"/>
                  <a:gd name="T39" fmla="*/ 0 h 59"/>
                  <a:gd name="T40" fmla="*/ 0 w 298"/>
                  <a:gd name="T41" fmla="*/ 0 h 59"/>
                  <a:gd name="T42" fmla="*/ 0 w 298"/>
                  <a:gd name="T43" fmla="*/ 0 h 59"/>
                  <a:gd name="T44" fmla="*/ 0 w 298"/>
                  <a:gd name="T45" fmla="*/ 0 h 59"/>
                  <a:gd name="T46" fmla="*/ 0 w 298"/>
                  <a:gd name="T47" fmla="*/ 0 h 59"/>
                  <a:gd name="T48" fmla="*/ 0 w 298"/>
                  <a:gd name="T49" fmla="*/ 0 h 59"/>
                  <a:gd name="T50" fmla="*/ 0 w 298"/>
                  <a:gd name="T51" fmla="*/ 0 h 59"/>
                  <a:gd name="T52" fmla="*/ 0 w 298"/>
                  <a:gd name="T53" fmla="*/ 0 h 59"/>
                  <a:gd name="T54" fmla="*/ 0 w 298"/>
                  <a:gd name="T55" fmla="*/ 0 h 59"/>
                  <a:gd name="T56" fmla="*/ 0 w 298"/>
                  <a:gd name="T57" fmla="*/ 0 h 59"/>
                  <a:gd name="T58" fmla="*/ 0 w 298"/>
                  <a:gd name="T59" fmla="*/ 0 h 59"/>
                  <a:gd name="T60" fmla="*/ 0 w 298"/>
                  <a:gd name="T61" fmla="*/ 0 h 59"/>
                  <a:gd name="T62" fmla="*/ 0 w 298"/>
                  <a:gd name="T63" fmla="*/ 0 h 59"/>
                  <a:gd name="T64" fmla="*/ 0 w 298"/>
                  <a:gd name="T65" fmla="*/ 0 h 59"/>
                  <a:gd name="T66" fmla="*/ 0 w 298"/>
                  <a:gd name="T67" fmla="*/ 0 h 59"/>
                  <a:gd name="T68" fmla="*/ 0 w 298"/>
                  <a:gd name="T69" fmla="*/ 0 h 59"/>
                  <a:gd name="T70" fmla="*/ 0 w 298"/>
                  <a:gd name="T71" fmla="*/ 0 h 59"/>
                  <a:gd name="T72" fmla="*/ 0 w 298"/>
                  <a:gd name="T73" fmla="*/ 0 h 59"/>
                  <a:gd name="T74" fmla="*/ 0 w 298"/>
                  <a:gd name="T75" fmla="*/ 0 h 59"/>
                  <a:gd name="T76" fmla="*/ 0 w 298"/>
                  <a:gd name="T77" fmla="*/ 0 h 59"/>
                  <a:gd name="T78" fmla="*/ 0 w 298"/>
                  <a:gd name="T79" fmla="*/ 0 h 59"/>
                  <a:gd name="T80" fmla="*/ 0 w 298"/>
                  <a:gd name="T81" fmla="*/ 0 h 59"/>
                  <a:gd name="T82" fmla="*/ 0 w 298"/>
                  <a:gd name="T83" fmla="*/ 0 h 59"/>
                  <a:gd name="T84" fmla="*/ 0 w 298"/>
                  <a:gd name="T85" fmla="*/ 0 h 59"/>
                  <a:gd name="T86" fmla="*/ 0 w 298"/>
                  <a:gd name="T87" fmla="*/ 0 h 59"/>
                  <a:gd name="T88" fmla="*/ 0 w 298"/>
                  <a:gd name="T89" fmla="*/ 0 h 59"/>
                  <a:gd name="T90" fmla="*/ 0 w 298"/>
                  <a:gd name="T91" fmla="*/ 0 h 59"/>
                  <a:gd name="T92" fmla="*/ 0 w 298"/>
                  <a:gd name="T93" fmla="*/ 0 h 59"/>
                  <a:gd name="T94" fmla="*/ 0 w 298"/>
                  <a:gd name="T95" fmla="*/ 0 h 59"/>
                  <a:gd name="T96" fmla="*/ 0 w 298"/>
                  <a:gd name="T97" fmla="*/ 0 h 59"/>
                  <a:gd name="T98" fmla="*/ 0 w 298"/>
                  <a:gd name="T99" fmla="*/ 0 h 59"/>
                  <a:gd name="T100" fmla="*/ 0 w 298"/>
                  <a:gd name="T101" fmla="*/ 0 h 59"/>
                  <a:gd name="T102" fmla="*/ 0 w 298"/>
                  <a:gd name="T103" fmla="*/ 0 h 59"/>
                  <a:gd name="T104" fmla="*/ 0 w 298"/>
                  <a:gd name="T105" fmla="*/ 0 h 59"/>
                  <a:gd name="T106" fmla="*/ 0 w 298"/>
                  <a:gd name="T107" fmla="*/ 0 h 59"/>
                  <a:gd name="T108" fmla="*/ 0 w 298"/>
                  <a:gd name="T109" fmla="*/ 0 h 59"/>
                  <a:gd name="T110" fmla="*/ 0 w 298"/>
                  <a:gd name="T111" fmla="*/ 0 h 59"/>
                  <a:gd name="T112" fmla="*/ 0 w 298"/>
                  <a:gd name="T113" fmla="*/ 0 h 59"/>
                  <a:gd name="T114" fmla="*/ 0 w 298"/>
                  <a:gd name="T115" fmla="*/ 0 h 59"/>
                  <a:gd name="T116" fmla="*/ 0 w 298"/>
                  <a:gd name="T117" fmla="*/ 0 h 59"/>
                  <a:gd name="T118" fmla="*/ 0 w 298"/>
                  <a:gd name="T119" fmla="*/ 0 h 59"/>
                  <a:gd name="T120" fmla="*/ 0 w 298"/>
                  <a:gd name="T121" fmla="*/ 0 h 5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98"/>
                  <a:gd name="T184" fmla="*/ 0 h 59"/>
                  <a:gd name="T185" fmla="*/ 298 w 298"/>
                  <a:gd name="T186" fmla="*/ 59 h 5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98" h="59">
                    <a:moveTo>
                      <a:pt x="298" y="38"/>
                    </a:moveTo>
                    <a:lnTo>
                      <a:pt x="269" y="59"/>
                    </a:lnTo>
                    <a:lnTo>
                      <a:pt x="266" y="57"/>
                    </a:lnTo>
                    <a:lnTo>
                      <a:pt x="258" y="53"/>
                    </a:lnTo>
                    <a:lnTo>
                      <a:pt x="250" y="51"/>
                    </a:lnTo>
                    <a:lnTo>
                      <a:pt x="243" y="49"/>
                    </a:lnTo>
                    <a:lnTo>
                      <a:pt x="235" y="47"/>
                    </a:lnTo>
                    <a:lnTo>
                      <a:pt x="228" y="45"/>
                    </a:lnTo>
                    <a:lnTo>
                      <a:pt x="218" y="41"/>
                    </a:lnTo>
                    <a:lnTo>
                      <a:pt x="207" y="40"/>
                    </a:lnTo>
                    <a:lnTo>
                      <a:pt x="195" y="36"/>
                    </a:lnTo>
                    <a:lnTo>
                      <a:pt x="186" y="34"/>
                    </a:lnTo>
                    <a:lnTo>
                      <a:pt x="173" y="30"/>
                    </a:lnTo>
                    <a:lnTo>
                      <a:pt x="161" y="28"/>
                    </a:lnTo>
                    <a:lnTo>
                      <a:pt x="148" y="26"/>
                    </a:lnTo>
                    <a:lnTo>
                      <a:pt x="136" y="26"/>
                    </a:lnTo>
                    <a:lnTo>
                      <a:pt x="121" y="22"/>
                    </a:lnTo>
                    <a:lnTo>
                      <a:pt x="110" y="22"/>
                    </a:lnTo>
                    <a:lnTo>
                      <a:pt x="96" y="22"/>
                    </a:lnTo>
                    <a:lnTo>
                      <a:pt x="85" y="22"/>
                    </a:lnTo>
                    <a:lnTo>
                      <a:pt x="74" y="22"/>
                    </a:lnTo>
                    <a:lnTo>
                      <a:pt x="60" y="22"/>
                    </a:lnTo>
                    <a:lnTo>
                      <a:pt x="51" y="22"/>
                    </a:lnTo>
                    <a:lnTo>
                      <a:pt x="41" y="24"/>
                    </a:lnTo>
                    <a:lnTo>
                      <a:pt x="32" y="24"/>
                    </a:lnTo>
                    <a:lnTo>
                      <a:pt x="24" y="24"/>
                    </a:lnTo>
                    <a:lnTo>
                      <a:pt x="17" y="24"/>
                    </a:lnTo>
                    <a:lnTo>
                      <a:pt x="11" y="26"/>
                    </a:lnTo>
                    <a:lnTo>
                      <a:pt x="1" y="26"/>
                    </a:lnTo>
                    <a:lnTo>
                      <a:pt x="0" y="28"/>
                    </a:lnTo>
                    <a:lnTo>
                      <a:pt x="0" y="15"/>
                    </a:lnTo>
                    <a:lnTo>
                      <a:pt x="36" y="0"/>
                    </a:lnTo>
                    <a:lnTo>
                      <a:pt x="45" y="0"/>
                    </a:lnTo>
                    <a:lnTo>
                      <a:pt x="49" y="0"/>
                    </a:lnTo>
                    <a:lnTo>
                      <a:pt x="57" y="0"/>
                    </a:lnTo>
                    <a:lnTo>
                      <a:pt x="62" y="0"/>
                    </a:lnTo>
                    <a:lnTo>
                      <a:pt x="72" y="1"/>
                    </a:lnTo>
                    <a:lnTo>
                      <a:pt x="79" y="1"/>
                    </a:lnTo>
                    <a:lnTo>
                      <a:pt x="89" y="1"/>
                    </a:lnTo>
                    <a:lnTo>
                      <a:pt x="98" y="3"/>
                    </a:lnTo>
                    <a:lnTo>
                      <a:pt x="110" y="3"/>
                    </a:lnTo>
                    <a:lnTo>
                      <a:pt x="121" y="3"/>
                    </a:lnTo>
                    <a:lnTo>
                      <a:pt x="133" y="7"/>
                    </a:lnTo>
                    <a:lnTo>
                      <a:pt x="144" y="7"/>
                    </a:lnTo>
                    <a:lnTo>
                      <a:pt x="157" y="11"/>
                    </a:lnTo>
                    <a:lnTo>
                      <a:pt x="169" y="11"/>
                    </a:lnTo>
                    <a:lnTo>
                      <a:pt x="182" y="13"/>
                    </a:lnTo>
                    <a:lnTo>
                      <a:pt x="193" y="15"/>
                    </a:lnTo>
                    <a:lnTo>
                      <a:pt x="207" y="17"/>
                    </a:lnTo>
                    <a:lnTo>
                      <a:pt x="218" y="19"/>
                    </a:lnTo>
                    <a:lnTo>
                      <a:pt x="230" y="22"/>
                    </a:lnTo>
                    <a:lnTo>
                      <a:pt x="241" y="22"/>
                    </a:lnTo>
                    <a:lnTo>
                      <a:pt x="252" y="26"/>
                    </a:lnTo>
                    <a:lnTo>
                      <a:pt x="260" y="28"/>
                    </a:lnTo>
                    <a:lnTo>
                      <a:pt x="269" y="30"/>
                    </a:lnTo>
                    <a:lnTo>
                      <a:pt x="277" y="32"/>
                    </a:lnTo>
                    <a:lnTo>
                      <a:pt x="285" y="34"/>
                    </a:lnTo>
                    <a:lnTo>
                      <a:pt x="294" y="36"/>
                    </a:lnTo>
                    <a:lnTo>
                      <a:pt x="298" y="38"/>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37" name="Freeform 125"/>
              <p:cNvSpPr>
                <a:spLocks/>
              </p:cNvSpPr>
              <p:nvPr/>
            </p:nvSpPr>
            <p:spPr bwMode="auto">
              <a:xfrm>
                <a:off x="3298" y="2005"/>
                <a:ext cx="104" cy="40"/>
              </a:xfrm>
              <a:custGeom>
                <a:avLst/>
                <a:gdLst>
                  <a:gd name="T0" fmla="*/ 1 w 384"/>
                  <a:gd name="T1" fmla="*/ 0 h 156"/>
                  <a:gd name="T2" fmla="*/ 1 w 384"/>
                  <a:gd name="T3" fmla="*/ 0 h 156"/>
                  <a:gd name="T4" fmla="*/ 1 w 384"/>
                  <a:gd name="T5" fmla="*/ 0 h 156"/>
                  <a:gd name="T6" fmla="*/ 1 w 384"/>
                  <a:gd name="T7" fmla="*/ 0 h 156"/>
                  <a:gd name="T8" fmla="*/ 1 w 384"/>
                  <a:gd name="T9" fmla="*/ 0 h 156"/>
                  <a:gd name="T10" fmla="*/ 0 w 384"/>
                  <a:gd name="T11" fmla="*/ 0 h 156"/>
                  <a:gd name="T12" fmla="*/ 0 w 384"/>
                  <a:gd name="T13" fmla="*/ 0 h 156"/>
                  <a:gd name="T14" fmla="*/ 0 w 384"/>
                  <a:gd name="T15" fmla="*/ 0 h 156"/>
                  <a:gd name="T16" fmla="*/ 0 w 384"/>
                  <a:gd name="T17" fmla="*/ 0 h 156"/>
                  <a:gd name="T18" fmla="*/ 0 w 384"/>
                  <a:gd name="T19" fmla="*/ 0 h 156"/>
                  <a:gd name="T20" fmla="*/ 0 w 384"/>
                  <a:gd name="T21" fmla="*/ 0 h 156"/>
                  <a:gd name="T22" fmla="*/ 0 w 384"/>
                  <a:gd name="T23" fmla="*/ 0 h 156"/>
                  <a:gd name="T24" fmla="*/ 0 w 384"/>
                  <a:gd name="T25" fmla="*/ 0 h 156"/>
                  <a:gd name="T26" fmla="*/ 0 w 384"/>
                  <a:gd name="T27" fmla="*/ 0 h 156"/>
                  <a:gd name="T28" fmla="*/ 0 w 384"/>
                  <a:gd name="T29" fmla="*/ 0 h 156"/>
                  <a:gd name="T30" fmla="*/ 0 w 384"/>
                  <a:gd name="T31" fmla="*/ 0 h 156"/>
                  <a:gd name="T32" fmla="*/ 0 w 384"/>
                  <a:gd name="T33" fmla="*/ 0 h 156"/>
                  <a:gd name="T34" fmla="*/ 0 w 384"/>
                  <a:gd name="T35" fmla="*/ 0 h 156"/>
                  <a:gd name="T36" fmla="*/ 0 w 384"/>
                  <a:gd name="T37" fmla="*/ 0 h 156"/>
                  <a:gd name="T38" fmla="*/ 0 w 384"/>
                  <a:gd name="T39" fmla="*/ 0 h 156"/>
                  <a:gd name="T40" fmla="*/ 0 w 384"/>
                  <a:gd name="T41" fmla="*/ 0 h 156"/>
                  <a:gd name="T42" fmla="*/ 0 w 384"/>
                  <a:gd name="T43" fmla="*/ 0 h 156"/>
                  <a:gd name="T44" fmla="*/ 0 w 384"/>
                  <a:gd name="T45" fmla="*/ 0 h 156"/>
                  <a:gd name="T46" fmla="*/ 0 w 384"/>
                  <a:gd name="T47" fmla="*/ 0 h 156"/>
                  <a:gd name="T48" fmla="*/ 0 w 384"/>
                  <a:gd name="T49" fmla="*/ 0 h 156"/>
                  <a:gd name="T50" fmla="*/ 0 w 384"/>
                  <a:gd name="T51" fmla="*/ 0 h 156"/>
                  <a:gd name="T52" fmla="*/ 1 w 384"/>
                  <a:gd name="T53" fmla="*/ 0 h 156"/>
                  <a:gd name="T54" fmla="*/ 1 w 384"/>
                  <a:gd name="T55" fmla="*/ 0 h 156"/>
                  <a:gd name="T56" fmla="*/ 1 w 384"/>
                  <a:gd name="T57" fmla="*/ 0 h 156"/>
                  <a:gd name="T58" fmla="*/ 1 w 384"/>
                  <a:gd name="T59" fmla="*/ 0 h 156"/>
                  <a:gd name="T60" fmla="*/ 1 w 384"/>
                  <a:gd name="T61" fmla="*/ 0 h 156"/>
                  <a:gd name="T62" fmla="*/ 1 w 384"/>
                  <a:gd name="T63" fmla="*/ 0 h 1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4"/>
                  <a:gd name="T97" fmla="*/ 0 h 156"/>
                  <a:gd name="T98" fmla="*/ 384 w 384"/>
                  <a:gd name="T99" fmla="*/ 156 h 1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4" h="156">
                    <a:moveTo>
                      <a:pt x="384" y="0"/>
                    </a:moveTo>
                    <a:lnTo>
                      <a:pt x="381" y="0"/>
                    </a:lnTo>
                    <a:lnTo>
                      <a:pt x="373" y="0"/>
                    </a:lnTo>
                    <a:lnTo>
                      <a:pt x="367" y="0"/>
                    </a:lnTo>
                    <a:lnTo>
                      <a:pt x="360" y="0"/>
                    </a:lnTo>
                    <a:lnTo>
                      <a:pt x="352" y="2"/>
                    </a:lnTo>
                    <a:lnTo>
                      <a:pt x="343" y="2"/>
                    </a:lnTo>
                    <a:lnTo>
                      <a:pt x="331" y="2"/>
                    </a:lnTo>
                    <a:lnTo>
                      <a:pt x="322" y="6"/>
                    </a:lnTo>
                    <a:lnTo>
                      <a:pt x="308" y="6"/>
                    </a:lnTo>
                    <a:lnTo>
                      <a:pt x="295" y="10"/>
                    </a:lnTo>
                    <a:lnTo>
                      <a:pt x="280" y="14"/>
                    </a:lnTo>
                    <a:lnTo>
                      <a:pt x="267" y="18"/>
                    </a:lnTo>
                    <a:lnTo>
                      <a:pt x="251" y="21"/>
                    </a:lnTo>
                    <a:lnTo>
                      <a:pt x="234" y="25"/>
                    </a:lnTo>
                    <a:lnTo>
                      <a:pt x="215" y="31"/>
                    </a:lnTo>
                    <a:lnTo>
                      <a:pt x="198" y="37"/>
                    </a:lnTo>
                    <a:lnTo>
                      <a:pt x="179" y="42"/>
                    </a:lnTo>
                    <a:lnTo>
                      <a:pt x="162" y="48"/>
                    </a:lnTo>
                    <a:lnTo>
                      <a:pt x="143" y="56"/>
                    </a:lnTo>
                    <a:lnTo>
                      <a:pt x="124" y="61"/>
                    </a:lnTo>
                    <a:lnTo>
                      <a:pt x="107" y="67"/>
                    </a:lnTo>
                    <a:lnTo>
                      <a:pt x="92" y="75"/>
                    </a:lnTo>
                    <a:lnTo>
                      <a:pt x="76" y="80"/>
                    </a:lnTo>
                    <a:lnTo>
                      <a:pt x="61" y="86"/>
                    </a:lnTo>
                    <a:lnTo>
                      <a:pt x="50" y="92"/>
                    </a:lnTo>
                    <a:lnTo>
                      <a:pt x="40" y="96"/>
                    </a:lnTo>
                    <a:lnTo>
                      <a:pt x="31" y="99"/>
                    </a:lnTo>
                    <a:lnTo>
                      <a:pt x="25" y="103"/>
                    </a:lnTo>
                    <a:lnTo>
                      <a:pt x="19" y="103"/>
                    </a:lnTo>
                    <a:lnTo>
                      <a:pt x="19" y="105"/>
                    </a:lnTo>
                    <a:lnTo>
                      <a:pt x="0" y="143"/>
                    </a:lnTo>
                    <a:lnTo>
                      <a:pt x="29" y="156"/>
                    </a:lnTo>
                    <a:lnTo>
                      <a:pt x="61" y="128"/>
                    </a:lnTo>
                    <a:lnTo>
                      <a:pt x="61" y="126"/>
                    </a:lnTo>
                    <a:lnTo>
                      <a:pt x="65" y="124"/>
                    </a:lnTo>
                    <a:lnTo>
                      <a:pt x="69" y="120"/>
                    </a:lnTo>
                    <a:lnTo>
                      <a:pt x="78" y="118"/>
                    </a:lnTo>
                    <a:lnTo>
                      <a:pt x="86" y="113"/>
                    </a:lnTo>
                    <a:lnTo>
                      <a:pt x="97" y="107"/>
                    </a:lnTo>
                    <a:lnTo>
                      <a:pt x="109" y="103"/>
                    </a:lnTo>
                    <a:lnTo>
                      <a:pt x="126" y="97"/>
                    </a:lnTo>
                    <a:lnTo>
                      <a:pt x="139" y="90"/>
                    </a:lnTo>
                    <a:lnTo>
                      <a:pt x="154" y="82"/>
                    </a:lnTo>
                    <a:lnTo>
                      <a:pt x="170" y="77"/>
                    </a:lnTo>
                    <a:lnTo>
                      <a:pt x="187" y="71"/>
                    </a:lnTo>
                    <a:lnTo>
                      <a:pt x="202" y="63"/>
                    </a:lnTo>
                    <a:lnTo>
                      <a:pt x="219" y="58"/>
                    </a:lnTo>
                    <a:lnTo>
                      <a:pt x="236" y="50"/>
                    </a:lnTo>
                    <a:lnTo>
                      <a:pt x="253" y="46"/>
                    </a:lnTo>
                    <a:lnTo>
                      <a:pt x="267" y="38"/>
                    </a:lnTo>
                    <a:lnTo>
                      <a:pt x="280" y="33"/>
                    </a:lnTo>
                    <a:lnTo>
                      <a:pt x="293" y="27"/>
                    </a:lnTo>
                    <a:lnTo>
                      <a:pt x="307" y="23"/>
                    </a:lnTo>
                    <a:lnTo>
                      <a:pt x="316" y="19"/>
                    </a:lnTo>
                    <a:lnTo>
                      <a:pt x="327" y="16"/>
                    </a:lnTo>
                    <a:lnTo>
                      <a:pt x="337" y="12"/>
                    </a:lnTo>
                    <a:lnTo>
                      <a:pt x="348" y="10"/>
                    </a:lnTo>
                    <a:lnTo>
                      <a:pt x="354" y="6"/>
                    </a:lnTo>
                    <a:lnTo>
                      <a:pt x="362" y="6"/>
                    </a:lnTo>
                    <a:lnTo>
                      <a:pt x="367" y="2"/>
                    </a:lnTo>
                    <a:lnTo>
                      <a:pt x="373" y="2"/>
                    </a:lnTo>
                    <a:lnTo>
                      <a:pt x="381" y="0"/>
                    </a:lnTo>
                    <a:lnTo>
                      <a:pt x="384" y="0"/>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38" name="Freeform 126"/>
              <p:cNvSpPr>
                <a:spLocks/>
              </p:cNvSpPr>
              <p:nvPr/>
            </p:nvSpPr>
            <p:spPr bwMode="auto">
              <a:xfrm>
                <a:off x="2929" y="1987"/>
                <a:ext cx="71" cy="9"/>
              </a:xfrm>
              <a:custGeom>
                <a:avLst/>
                <a:gdLst>
                  <a:gd name="T0" fmla="*/ 0 w 264"/>
                  <a:gd name="T1" fmla="*/ 0 h 31"/>
                  <a:gd name="T2" fmla="*/ 0 w 264"/>
                  <a:gd name="T3" fmla="*/ 0 h 31"/>
                  <a:gd name="T4" fmla="*/ 0 w 264"/>
                  <a:gd name="T5" fmla="*/ 0 h 31"/>
                  <a:gd name="T6" fmla="*/ 0 w 264"/>
                  <a:gd name="T7" fmla="*/ 0 h 31"/>
                  <a:gd name="T8" fmla="*/ 0 w 264"/>
                  <a:gd name="T9" fmla="*/ 0 h 31"/>
                  <a:gd name="T10" fmla="*/ 0 w 264"/>
                  <a:gd name="T11" fmla="*/ 0 h 31"/>
                  <a:gd name="T12" fmla="*/ 0 w 264"/>
                  <a:gd name="T13" fmla="*/ 0 h 31"/>
                  <a:gd name="T14" fmla="*/ 0 w 264"/>
                  <a:gd name="T15" fmla="*/ 0 h 31"/>
                  <a:gd name="T16" fmla="*/ 0 w 264"/>
                  <a:gd name="T17" fmla="*/ 0 h 31"/>
                  <a:gd name="T18" fmla="*/ 0 w 264"/>
                  <a:gd name="T19" fmla="*/ 0 h 31"/>
                  <a:gd name="T20" fmla="*/ 0 w 264"/>
                  <a:gd name="T21" fmla="*/ 0 h 31"/>
                  <a:gd name="T22" fmla="*/ 0 w 264"/>
                  <a:gd name="T23" fmla="*/ 0 h 31"/>
                  <a:gd name="T24" fmla="*/ 0 w 264"/>
                  <a:gd name="T25" fmla="*/ 0 h 31"/>
                  <a:gd name="T26" fmla="*/ 0 w 264"/>
                  <a:gd name="T27" fmla="*/ 0 h 31"/>
                  <a:gd name="T28" fmla="*/ 0 w 264"/>
                  <a:gd name="T29" fmla="*/ 0 h 31"/>
                  <a:gd name="T30" fmla="*/ 0 w 264"/>
                  <a:gd name="T31" fmla="*/ 0 h 31"/>
                  <a:gd name="T32" fmla="*/ 0 w 264"/>
                  <a:gd name="T33" fmla="*/ 0 h 31"/>
                  <a:gd name="T34" fmla="*/ 0 w 264"/>
                  <a:gd name="T35" fmla="*/ 0 h 31"/>
                  <a:gd name="T36" fmla="*/ 0 w 264"/>
                  <a:gd name="T37" fmla="*/ 0 h 31"/>
                  <a:gd name="T38" fmla="*/ 0 w 264"/>
                  <a:gd name="T39" fmla="*/ 0 h 31"/>
                  <a:gd name="T40" fmla="*/ 0 w 264"/>
                  <a:gd name="T41" fmla="*/ 0 h 31"/>
                  <a:gd name="T42" fmla="*/ 0 w 264"/>
                  <a:gd name="T43" fmla="*/ 0 h 31"/>
                  <a:gd name="T44" fmla="*/ 0 w 264"/>
                  <a:gd name="T45" fmla="*/ 0 h 31"/>
                  <a:gd name="T46" fmla="*/ 0 w 264"/>
                  <a:gd name="T47" fmla="*/ 0 h 31"/>
                  <a:gd name="T48" fmla="*/ 0 w 264"/>
                  <a:gd name="T49" fmla="*/ 0 h 31"/>
                  <a:gd name="T50" fmla="*/ 0 w 264"/>
                  <a:gd name="T51" fmla="*/ 0 h 31"/>
                  <a:gd name="T52" fmla="*/ 0 w 264"/>
                  <a:gd name="T53" fmla="*/ 0 h 31"/>
                  <a:gd name="T54" fmla="*/ 0 w 264"/>
                  <a:gd name="T55" fmla="*/ 0 h 31"/>
                  <a:gd name="T56" fmla="*/ 0 w 264"/>
                  <a:gd name="T57" fmla="*/ 0 h 31"/>
                  <a:gd name="T58" fmla="*/ 0 w 264"/>
                  <a:gd name="T59" fmla="*/ 0 h 31"/>
                  <a:gd name="T60" fmla="*/ 0 w 264"/>
                  <a:gd name="T61" fmla="*/ 0 h 31"/>
                  <a:gd name="T62" fmla="*/ 0 w 264"/>
                  <a:gd name="T63" fmla="*/ 0 h 31"/>
                  <a:gd name="T64" fmla="*/ 0 w 264"/>
                  <a:gd name="T65" fmla="*/ 0 h 31"/>
                  <a:gd name="T66" fmla="*/ 0 w 264"/>
                  <a:gd name="T67" fmla="*/ 0 h 3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64"/>
                  <a:gd name="T103" fmla="*/ 0 h 31"/>
                  <a:gd name="T104" fmla="*/ 264 w 264"/>
                  <a:gd name="T105" fmla="*/ 31 h 3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64" h="31">
                    <a:moveTo>
                      <a:pt x="264" y="6"/>
                    </a:moveTo>
                    <a:lnTo>
                      <a:pt x="262" y="4"/>
                    </a:lnTo>
                    <a:lnTo>
                      <a:pt x="260" y="4"/>
                    </a:lnTo>
                    <a:lnTo>
                      <a:pt x="253" y="4"/>
                    </a:lnTo>
                    <a:lnTo>
                      <a:pt x="247" y="4"/>
                    </a:lnTo>
                    <a:lnTo>
                      <a:pt x="238" y="2"/>
                    </a:lnTo>
                    <a:lnTo>
                      <a:pt x="228" y="2"/>
                    </a:lnTo>
                    <a:lnTo>
                      <a:pt x="217" y="2"/>
                    </a:lnTo>
                    <a:lnTo>
                      <a:pt x="207" y="2"/>
                    </a:lnTo>
                    <a:lnTo>
                      <a:pt x="192" y="0"/>
                    </a:lnTo>
                    <a:lnTo>
                      <a:pt x="181" y="0"/>
                    </a:lnTo>
                    <a:lnTo>
                      <a:pt x="167" y="0"/>
                    </a:lnTo>
                    <a:lnTo>
                      <a:pt x="154" y="0"/>
                    </a:lnTo>
                    <a:lnTo>
                      <a:pt x="141" y="0"/>
                    </a:lnTo>
                    <a:lnTo>
                      <a:pt x="127" y="0"/>
                    </a:lnTo>
                    <a:lnTo>
                      <a:pt x="116" y="0"/>
                    </a:lnTo>
                    <a:lnTo>
                      <a:pt x="105" y="0"/>
                    </a:lnTo>
                    <a:lnTo>
                      <a:pt x="93" y="0"/>
                    </a:lnTo>
                    <a:lnTo>
                      <a:pt x="84" y="0"/>
                    </a:lnTo>
                    <a:lnTo>
                      <a:pt x="74" y="0"/>
                    </a:lnTo>
                    <a:lnTo>
                      <a:pt x="67" y="0"/>
                    </a:lnTo>
                    <a:lnTo>
                      <a:pt x="59" y="0"/>
                    </a:lnTo>
                    <a:lnTo>
                      <a:pt x="51" y="0"/>
                    </a:lnTo>
                    <a:lnTo>
                      <a:pt x="46" y="0"/>
                    </a:lnTo>
                    <a:lnTo>
                      <a:pt x="42" y="2"/>
                    </a:lnTo>
                    <a:lnTo>
                      <a:pt x="32" y="2"/>
                    </a:lnTo>
                    <a:lnTo>
                      <a:pt x="27" y="4"/>
                    </a:lnTo>
                    <a:lnTo>
                      <a:pt x="25" y="6"/>
                    </a:lnTo>
                    <a:lnTo>
                      <a:pt x="0" y="29"/>
                    </a:lnTo>
                    <a:lnTo>
                      <a:pt x="13" y="31"/>
                    </a:lnTo>
                    <a:lnTo>
                      <a:pt x="53" y="25"/>
                    </a:lnTo>
                    <a:lnTo>
                      <a:pt x="264" y="6"/>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39" name="Freeform 127"/>
              <p:cNvSpPr>
                <a:spLocks/>
              </p:cNvSpPr>
              <p:nvPr/>
            </p:nvSpPr>
            <p:spPr bwMode="auto">
              <a:xfrm>
                <a:off x="3033" y="1990"/>
                <a:ext cx="77" cy="14"/>
              </a:xfrm>
              <a:custGeom>
                <a:avLst/>
                <a:gdLst>
                  <a:gd name="T0" fmla="*/ 0 w 283"/>
                  <a:gd name="T1" fmla="*/ 0 h 55"/>
                  <a:gd name="T2" fmla="*/ 0 w 283"/>
                  <a:gd name="T3" fmla="*/ 0 h 55"/>
                  <a:gd name="T4" fmla="*/ 0 w 283"/>
                  <a:gd name="T5" fmla="*/ 0 h 55"/>
                  <a:gd name="T6" fmla="*/ 0 w 283"/>
                  <a:gd name="T7" fmla="*/ 0 h 55"/>
                  <a:gd name="T8" fmla="*/ 0 w 283"/>
                  <a:gd name="T9" fmla="*/ 0 h 55"/>
                  <a:gd name="T10" fmla="*/ 0 w 283"/>
                  <a:gd name="T11" fmla="*/ 0 h 55"/>
                  <a:gd name="T12" fmla="*/ 0 w 283"/>
                  <a:gd name="T13" fmla="*/ 0 h 55"/>
                  <a:gd name="T14" fmla="*/ 0 w 283"/>
                  <a:gd name="T15" fmla="*/ 0 h 55"/>
                  <a:gd name="T16" fmla="*/ 0 w 283"/>
                  <a:gd name="T17" fmla="*/ 0 h 55"/>
                  <a:gd name="T18" fmla="*/ 0 w 283"/>
                  <a:gd name="T19" fmla="*/ 0 h 55"/>
                  <a:gd name="T20" fmla="*/ 0 w 283"/>
                  <a:gd name="T21" fmla="*/ 0 h 55"/>
                  <a:gd name="T22" fmla="*/ 0 w 283"/>
                  <a:gd name="T23" fmla="*/ 0 h 55"/>
                  <a:gd name="T24" fmla="*/ 0 w 283"/>
                  <a:gd name="T25" fmla="*/ 0 h 55"/>
                  <a:gd name="T26" fmla="*/ 0 w 283"/>
                  <a:gd name="T27" fmla="*/ 0 h 55"/>
                  <a:gd name="T28" fmla="*/ 0 w 283"/>
                  <a:gd name="T29" fmla="*/ 0 h 55"/>
                  <a:gd name="T30" fmla="*/ 0 w 283"/>
                  <a:gd name="T31" fmla="*/ 0 h 55"/>
                  <a:gd name="T32" fmla="*/ 0 w 283"/>
                  <a:gd name="T33" fmla="*/ 0 h 55"/>
                  <a:gd name="T34" fmla="*/ 0 w 283"/>
                  <a:gd name="T35" fmla="*/ 0 h 55"/>
                  <a:gd name="T36" fmla="*/ 0 w 283"/>
                  <a:gd name="T37" fmla="*/ 0 h 55"/>
                  <a:gd name="T38" fmla="*/ 0 w 283"/>
                  <a:gd name="T39" fmla="*/ 0 h 55"/>
                  <a:gd name="T40" fmla="*/ 0 w 283"/>
                  <a:gd name="T41" fmla="*/ 0 h 55"/>
                  <a:gd name="T42" fmla="*/ 0 w 283"/>
                  <a:gd name="T43" fmla="*/ 0 h 55"/>
                  <a:gd name="T44" fmla="*/ 0 w 283"/>
                  <a:gd name="T45" fmla="*/ 0 h 55"/>
                  <a:gd name="T46" fmla="*/ 0 w 283"/>
                  <a:gd name="T47" fmla="*/ 0 h 55"/>
                  <a:gd name="T48" fmla="*/ 0 w 283"/>
                  <a:gd name="T49" fmla="*/ 0 h 55"/>
                  <a:gd name="T50" fmla="*/ 0 w 283"/>
                  <a:gd name="T51" fmla="*/ 0 h 55"/>
                  <a:gd name="T52" fmla="*/ 0 w 283"/>
                  <a:gd name="T53" fmla="*/ 0 h 55"/>
                  <a:gd name="T54" fmla="*/ 0 w 283"/>
                  <a:gd name="T55" fmla="*/ 0 h 55"/>
                  <a:gd name="T56" fmla="*/ 0 w 283"/>
                  <a:gd name="T57" fmla="*/ 0 h 55"/>
                  <a:gd name="T58" fmla="*/ 0 w 283"/>
                  <a:gd name="T59" fmla="*/ 0 h 55"/>
                  <a:gd name="T60" fmla="*/ 0 w 283"/>
                  <a:gd name="T61" fmla="*/ 0 h 55"/>
                  <a:gd name="T62" fmla="*/ 0 w 283"/>
                  <a:gd name="T63" fmla="*/ 0 h 55"/>
                  <a:gd name="T64" fmla="*/ 0 w 283"/>
                  <a:gd name="T65" fmla="*/ 0 h 55"/>
                  <a:gd name="T66" fmla="*/ 0 w 283"/>
                  <a:gd name="T67" fmla="*/ 0 h 55"/>
                  <a:gd name="T68" fmla="*/ 0 w 283"/>
                  <a:gd name="T69" fmla="*/ 0 h 55"/>
                  <a:gd name="T70" fmla="*/ 0 w 283"/>
                  <a:gd name="T71" fmla="*/ 0 h 55"/>
                  <a:gd name="T72" fmla="*/ 0 w 283"/>
                  <a:gd name="T73" fmla="*/ 0 h 55"/>
                  <a:gd name="T74" fmla="*/ 0 w 283"/>
                  <a:gd name="T75" fmla="*/ 0 h 55"/>
                  <a:gd name="T76" fmla="*/ 0 w 283"/>
                  <a:gd name="T77" fmla="*/ 0 h 55"/>
                  <a:gd name="T78" fmla="*/ 0 w 283"/>
                  <a:gd name="T79" fmla="*/ 0 h 55"/>
                  <a:gd name="T80" fmla="*/ 0 w 283"/>
                  <a:gd name="T81" fmla="*/ 0 h 55"/>
                  <a:gd name="T82" fmla="*/ 0 w 283"/>
                  <a:gd name="T83" fmla="*/ 0 h 55"/>
                  <a:gd name="T84" fmla="*/ 0 w 283"/>
                  <a:gd name="T85" fmla="*/ 0 h 55"/>
                  <a:gd name="T86" fmla="*/ 0 w 283"/>
                  <a:gd name="T87" fmla="*/ 0 h 55"/>
                  <a:gd name="T88" fmla="*/ 0 w 283"/>
                  <a:gd name="T89" fmla="*/ 0 h 55"/>
                  <a:gd name="T90" fmla="*/ 0 w 283"/>
                  <a:gd name="T91" fmla="*/ 0 h 55"/>
                  <a:gd name="T92" fmla="*/ 0 w 283"/>
                  <a:gd name="T93" fmla="*/ 0 h 55"/>
                  <a:gd name="T94" fmla="*/ 0 w 283"/>
                  <a:gd name="T95" fmla="*/ 0 h 55"/>
                  <a:gd name="T96" fmla="*/ 0 w 283"/>
                  <a:gd name="T97" fmla="*/ 0 h 55"/>
                  <a:gd name="T98" fmla="*/ 0 w 283"/>
                  <a:gd name="T99" fmla="*/ 0 h 55"/>
                  <a:gd name="T100" fmla="*/ 0 w 283"/>
                  <a:gd name="T101" fmla="*/ 0 h 55"/>
                  <a:gd name="T102" fmla="*/ 0 w 283"/>
                  <a:gd name="T103" fmla="*/ 0 h 55"/>
                  <a:gd name="T104" fmla="*/ 0 w 283"/>
                  <a:gd name="T105" fmla="*/ 0 h 55"/>
                  <a:gd name="T106" fmla="*/ 0 w 283"/>
                  <a:gd name="T107" fmla="*/ 0 h 55"/>
                  <a:gd name="T108" fmla="*/ 0 w 283"/>
                  <a:gd name="T109" fmla="*/ 0 h 55"/>
                  <a:gd name="T110" fmla="*/ 0 w 283"/>
                  <a:gd name="T111" fmla="*/ 0 h 55"/>
                  <a:gd name="T112" fmla="*/ 0 w 283"/>
                  <a:gd name="T113" fmla="*/ 0 h 55"/>
                  <a:gd name="T114" fmla="*/ 0 w 283"/>
                  <a:gd name="T115" fmla="*/ 0 h 55"/>
                  <a:gd name="T116" fmla="*/ 0 w 283"/>
                  <a:gd name="T117" fmla="*/ 0 h 5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3"/>
                  <a:gd name="T178" fmla="*/ 0 h 55"/>
                  <a:gd name="T179" fmla="*/ 283 w 283"/>
                  <a:gd name="T180" fmla="*/ 55 h 5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3" h="55">
                    <a:moveTo>
                      <a:pt x="0" y="0"/>
                    </a:moveTo>
                    <a:lnTo>
                      <a:pt x="0" y="0"/>
                    </a:lnTo>
                    <a:lnTo>
                      <a:pt x="10" y="0"/>
                    </a:lnTo>
                    <a:lnTo>
                      <a:pt x="14" y="0"/>
                    </a:lnTo>
                    <a:lnTo>
                      <a:pt x="21" y="0"/>
                    </a:lnTo>
                    <a:lnTo>
                      <a:pt x="29" y="0"/>
                    </a:lnTo>
                    <a:lnTo>
                      <a:pt x="36" y="0"/>
                    </a:lnTo>
                    <a:lnTo>
                      <a:pt x="46" y="0"/>
                    </a:lnTo>
                    <a:lnTo>
                      <a:pt x="55" y="0"/>
                    </a:lnTo>
                    <a:lnTo>
                      <a:pt x="65" y="2"/>
                    </a:lnTo>
                    <a:lnTo>
                      <a:pt x="76" y="2"/>
                    </a:lnTo>
                    <a:lnTo>
                      <a:pt x="90" y="2"/>
                    </a:lnTo>
                    <a:lnTo>
                      <a:pt x="101" y="3"/>
                    </a:lnTo>
                    <a:lnTo>
                      <a:pt x="114" y="5"/>
                    </a:lnTo>
                    <a:lnTo>
                      <a:pt x="129" y="7"/>
                    </a:lnTo>
                    <a:lnTo>
                      <a:pt x="141" y="7"/>
                    </a:lnTo>
                    <a:lnTo>
                      <a:pt x="154" y="9"/>
                    </a:lnTo>
                    <a:lnTo>
                      <a:pt x="168" y="9"/>
                    </a:lnTo>
                    <a:lnTo>
                      <a:pt x="183" y="13"/>
                    </a:lnTo>
                    <a:lnTo>
                      <a:pt x="194" y="13"/>
                    </a:lnTo>
                    <a:lnTo>
                      <a:pt x="207" y="17"/>
                    </a:lnTo>
                    <a:lnTo>
                      <a:pt x="219" y="19"/>
                    </a:lnTo>
                    <a:lnTo>
                      <a:pt x="232" y="22"/>
                    </a:lnTo>
                    <a:lnTo>
                      <a:pt x="242" y="22"/>
                    </a:lnTo>
                    <a:lnTo>
                      <a:pt x="251" y="24"/>
                    </a:lnTo>
                    <a:lnTo>
                      <a:pt x="259" y="26"/>
                    </a:lnTo>
                    <a:lnTo>
                      <a:pt x="268" y="28"/>
                    </a:lnTo>
                    <a:lnTo>
                      <a:pt x="280" y="30"/>
                    </a:lnTo>
                    <a:lnTo>
                      <a:pt x="283" y="32"/>
                    </a:lnTo>
                    <a:lnTo>
                      <a:pt x="283" y="55"/>
                    </a:lnTo>
                    <a:lnTo>
                      <a:pt x="259" y="55"/>
                    </a:lnTo>
                    <a:lnTo>
                      <a:pt x="257" y="53"/>
                    </a:lnTo>
                    <a:lnTo>
                      <a:pt x="255" y="51"/>
                    </a:lnTo>
                    <a:lnTo>
                      <a:pt x="247" y="47"/>
                    </a:lnTo>
                    <a:lnTo>
                      <a:pt x="240" y="45"/>
                    </a:lnTo>
                    <a:lnTo>
                      <a:pt x="234" y="41"/>
                    </a:lnTo>
                    <a:lnTo>
                      <a:pt x="226" y="41"/>
                    </a:lnTo>
                    <a:lnTo>
                      <a:pt x="219" y="38"/>
                    </a:lnTo>
                    <a:lnTo>
                      <a:pt x="213" y="38"/>
                    </a:lnTo>
                    <a:lnTo>
                      <a:pt x="202" y="34"/>
                    </a:lnTo>
                    <a:lnTo>
                      <a:pt x="194" y="32"/>
                    </a:lnTo>
                    <a:lnTo>
                      <a:pt x="183" y="30"/>
                    </a:lnTo>
                    <a:lnTo>
                      <a:pt x="173" y="28"/>
                    </a:lnTo>
                    <a:lnTo>
                      <a:pt x="158" y="24"/>
                    </a:lnTo>
                    <a:lnTo>
                      <a:pt x="147" y="22"/>
                    </a:lnTo>
                    <a:lnTo>
                      <a:pt x="131" y="19"/>
                    </a:lnTo>
                    <a:lnTo>
                      <a:pt x="118" y="17"/>
                    </a:lnTo>
                    <a:lnTo>
                      <a:pt x="101" y="13"/>
                    </a:lnTo>
                    <a:lnTo>
                      <a:pt x="88" y="11"/>
                    </a:lnTo>
                    <a:lnTo>
                      <a:pt x="72" y="9"/>
                    </a:lnTo>
                    <a:lnTo>
                      <a:pt x="61" y="7"/>
                    </a:lnTo>
                    <a:lnTo>
                      <a:pt x="46" y="5"/>
                    </a:lnTo>
                    <a:lnTo>
                      <a:pt x="34" y="3"/>
                    </a:lnTo>
                    <a:lnTo>
                      <a:pt x="25" y="2"/>
                    </a:lnTo>
                    <a:lnTo>
                      <a:pt x="17" y="2"/>
                    </a:lnTo>
                    <a:lnTo>
                      <a:pt x="10" y="0"/>
                    </a:lnTo>
                    <a:lnTo>
                      <a:pt x="4" y="0"/>
                    </a:lnTo>
                    <a:lnTo>
                      <a:pt x="0" y="0"/>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40" name="Freeform 128"/>
              <p:cNvSpPr>
                <a:spLocks/>
              </p:cNvSpPr>
              <p:nvPr/>
            </p:nvSpPr>
            <p:spPr bwMode="auto">
              <a:xfrm>
                <a:off x="2756" y="1850"/>
                <a:ext cx="55" cy="12"/>
              </a:xfrm>
              <a:custGeom>
                <a:avLst/>
                <a:gdLst>
                  <a:gd name="T0" fmla="*/ 0 w 205"/>
                  <a:gd name="T1" fmla="*/ 0 h 46"/>
                  <a:gd name="T2" fmla="*/ 0 w 205"/>
                  <a:gd name="T3" fmla="*/ 0 h 46"/>
                  <a:gd name="T4" fmla="*/ 0 w 205"/>
                  <a:gd name="T5" fmla="*/ 0 h 46"/>
                  <a:gd name="T6" fmla="*/ 0 w 205"/>
                  <a:gd name="T7" fmla="*/ 0 h 46"/>
                  <a:gd name="T8" fmla="*/ 0 w 205"/>
                  <a:gd name="T9" fmla="*/ 0 h 46"/>
                  <a:gd name="T10" fmla="*/ 0 w 205"/>
                  <a:gd name="T11" fmla="*/ 0 h 46"/>
                  <a:gd name="T12" fmla="*/ 0 w 205"/>
                  <a:gd name="T13" fmla="*/ 0 h 46"/>
                  <a:gd name="T14" fmla="*/ 0 w 205"/>
                  <a:gd name="T15" fmla="*/ 0 h 46"/>
                  <a:gd name="T16" fmla="*/ 0 w 205"/>
                  <a:gd name="T17" fmla="*/ 0 h 46"/>
                  <a:gd name="T18" fmla="*/ 0 w 205"/>
                  <a:gd name="T19" fmla="*/ 0 h 46"/>
                  <a:gd name="T20" fmla="*/ 0 w 205"/>
                  <a:gd name="T21" fmla="*/ 0 h 46"/>
                  <a:gd name="T22" fmla="*/ 0 w 205"/>
                  <a:gd name="T23" fmla="*/ 0 h 46"/>
                  <a:gd name="T24" fmla="*/ 0 w 205"/>
                  <a:gd name="T25" fmla="*/ 0 h 46"/>
                  <a:gd name="T26" fmla="*/ 0 w 205"/>
                  <a:gd name="T27" fmla="*/ 0 h 46"/>
                  <a:gd name="T28" fmla="*/ 0 w 205"/>
                  <a:gd name="T29" fmla="*/ 0 h 46"/>
                  <a:gd name="T30" fmla="*/ 0 w 205"/>
                  <a:gd name="T31" fmla="*/ 0 h 46"/>
                  <a:gd name="T32" fmla="*/ 0 w 205"/>
                  <a:gd name="T33" fmla="*/ 0 h 46"/>
                  <a:gd name="T34" fmla="*/ 0 w 205"/>
                  <a:gd name="T35" fmla="*/ 0 h 46"/>
                  <a:gd name="T36" fmla="*/ 0 w 205"/>
                  <a:gd name="T37" fmla="*/ 0 h 46"/>
                  <a:gd name="T38" fmla="*/ 0 w 205"/>
                  <a:gd name="T39" fmla="*/ 0 h 46"/>
                  <a:gd name="T40" fmla="*/ 0 w 205"/>
                  <a:gd name="T41" fmla="*/ 0 h 46"/>
                  <a:gd name="T42" fmla="*/ 0 w 205"/>
                  <a:gd name="T43" fmla="*/ 0 h 46"/>
                  <a:gd name="T44" fmla="*/ 0 w 205"/>
                  <a:gd name="T45" fmla="*/ 0 h 46"/>
                  <a:gd name="T46" fmla="*/ 0 w 205"/>
                  <a:gd name="T47" fmla="*/ 0 h 46"/>
                  <a:gd name="T48" fmla="*/ 0 w 205"/>
                  <a:gd name="T49" fmla="*/ 0 h 46"/>
                  <a:gd name="T50" fmla="*/ 0 w 205"/>
                  <a:gd name="T51" fmla="*/ 0 h 46"/>
                  <a:gd name="T52" fmla="*/ 0 w 205"/>
                  <a:gd name="T53" fmla="*/ 0 h 46"/>
                  <a:gd name="T54" fmla="*/ 0 w 205"/>
                  <a:gd name="T55" fmla="*/ 0 h 46"/>
                  <a:gd name="T56" fmla="*/ 0 w 205"/>
                  <a:gd name="T57" fmla="*/ 0 h 46"/>
                  <a:gd name="T58" fmla="*/ 0 w 205"/>
                  <a:gd name="T59" fmla="*/ 0 h 46"/>
                  <a:gd name="T60" fmla="*/ 0 w 205"/>
                  <a:gd name="T61" fmla="*/ 0 h 46"/>
                  <a:gd name="T62" fmla="*/ 0 w 205"/>
                  <a:gd name="T63" fmla="*/ 0 h 46"/>
                  <a:gd name="T64" fmla="*/ 0 w 205"/>
                  <a:gd name="T65" fmla="*/ 0 h 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5"/>
                  <a:gd name="T100" fmla="*/ 0 h 46"/>
                  <a:gd name="T101" fmla="*/ 205 w 205"/>
                  <a:gd name="T102" fmla="*/ 46 h 4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5" h="46">
                    <a:moveTo>
                      <a:pt x="205" y="2"/>
                    </a:moveTo>
                    <a:lnTo>
                      <a:pt x="201" y="0"/>
                    </a:lnTo>
                    <a:lnTo>
                      <a:pt x="197" y="0"/>
                    </a:lnTo>
                    <a:lnTo>
                      <a:pt x="188" y="0"/>
                    </a:lnTo>
                    <a:lnTo>
                      <a:pt x="178" y="0"/>
                    </a:lnTo>
                    <a:lnTo>
                      <a:pt x="171" y="0"/>
                    </a:lnTo>
                    <a:lnTo>
                      <a:pt x="165" y="0"/>
                    </a:lnTo>
                    <a:lnTo>
                      <a:pt x="156" y="0"/>
                    </a:lnTo>
                    <a:lnTo>
                      <a:pt x="150" y="0"/>
                    </a:lnTo>
                    <a:lnTo>
                      <a:pt x="140" y="0"/>
                    </a:lnTo>
                    <a:lnTo>
                      <a:pt x="133" y="0"/>
                    </a:lnTo>
                    <a:lnTo>
                      <a:pt x="125" y="0"/>
                    </a:lnTo>
                    <a:lnTo>
                      <a:pt x="116" y="2"/>
                    </a:lnTo>
                    <a:lnTo>
                      <a:pt x="106" y="2"/>
                    </a:lnTo>
                    <a:lnTo>
                      <a:pt x="97" y="2"/>
                    </a:lnTo>
                    <a:lnTo>
                      <a:pt x="87" y="4"/>
                    </a:lnTo>
                    <a:lnTo>
                      <a:pt x="78" y="6"/>
                    </a:lnTo>
                    <a:lnTo>
                      <a:pt x="68" y="6"/>
                    </a:lnTo>
                    <a:lnTo>
                      <a:pt x="61" y="9"/>
                    </a:lnTo>
                    <a:lnTo>
                      <a:pt x="51" y="9"/>
                    </a:lnTo>
                    <a:lnTo>
                      <a:pt x="43" y="13"/>
                    </a:lnTo>
                    <a:lnTo>
                      <a:pt x="36" y="13"/>
                    </a:lnTo>
                    <a:lnTo>
                      <a:pt x="28" y="15"/>
                    </a:lnTo>
                    <a:lnTo>
                      <a:pt x="21" y="15"/>
                    </a:lnTo>
                    <a:lnTo>
                      <a:pt x="17" y="17"/>
                    </a:lnTo>
                    <a:lnTo>
                      <a:pt x="9" y="19"/>
                    </a:lnTo>
                    <a:lnTo>
                      <a:pt x="7" y="21"/>
                    </a:lnTo>
                    <a:lnTo>
                      <a:pt x="0" y="34"/>
                    </a:lnTo>
                    <a:lnTo>
                      <a:pt x="11" y="46"/>
                    </a:lnTo>
                    <a:lnTo>
                      <a:pt x="30" y="34"/>
                    </a:lnTo>
                    <a:lnTo>
                      <a:pt x="110" y="17"/>
                    </a:lnTo>
                    <a:lnTo>
                      <a:pt x="205" y="2"/>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41" name="Freeform 129"/>
              <p:cNvSpPr>
                <a:spLocks/>
              </p:cNvSpPr>
              <p:nvPr/>
            </p:nvSpPr>
            <p:spPr bwMode="auto">
              <a:xfrm>
                <a:off x="2748" y="1859"/>
                <a:ext cx="58" cy="20"/>
              </a:xfrm>
              <a:custGeom>
                <a:avLst/>
                <a:gdLst>
                  <a:gd name="T0" fmla="*/ 0 w 213"/>
                  <a:gd name="T1" fmla="*/ 0 h 80"/>
                  <a:gd name="T2" fmla="*/ 0 w 213"/>
                  <a:gd name="T3" fmla="*/ 0 h 80"/>
                  <a:gd name="T4" fmla="*/ 0 w 213"/>
                  <a:gd name="T5" fmla="*/ 0 h 80"/>
                  <a:gd name="T6" fmla="*/ 0 w 213"/>
                  <a:gd name="T7" fmla="*/ 0 h 80"/>
                  <a:gd name="T8" fmla="*/ 0 w 213"/>
                  <a:gd name="T9" fmla="*/ 0 h 80"/>
                  <a:gd name="T10" fmla="*/ 0 w 213"/>
                  <a:gd name="T11" fmla="*/ 0 h 80"/>
                  <a:gd name="T12" fmla="*/ 0 w 213"/>
                  <a:gd name="T13" fmla="*/ 0 h 80"/>
                  <a:gd name="T14" fmla="*/ 0 w 213"/>
                  <a:gd name="T15" fmla="*/ 0 h 80"/>
                  <a:gd name="T16" fmla="*/ 0 w 213"/>
                  <a:gd name="T17" fmla="*/ 0 h 80"/>
                  <a:gd name="T18" fmla="*/ 0 w 213"/>
                  <a:gd name="T19" fmla="*/ 0 h 80"/>
                  <a:gd name="T20" fmla="*/ 0 w 213"/>
                  <a:gd name="T21" fmla="*/ 0 h 80"/>
                  <a:gd name="T22" fmla="*/ 0 w 213"/>
                  <a:gd name="T23" fmla="*/ 0 h 80"/>
                  <a:gd name="T24" fmla="*/ 0 w 213"/>
                  <a:gd name="T25" fmla="*/ 0 h 80"/>
                  <a:gd name="T26" fmla="*/ 0 w 213"/>
                  <a:gd name="T27" fmla="*/ 0 h 80"/>
                  <a:gd name="T28" fmla="*/ 0 w 213"/>
                  <a:gd name="T29" fmla="*/ 0 h 80"/>
                  <a:gd name="T30" fmla="*/ 0 w 213"/>
                  <a:gd name="T31" fmla="*/ 0 h 80"/>
                  <a:gd name="T32" fmla="*/ 0 w 213"/>
                  <a:gd name="T33" fmla="*/ 0 h 80"/>
                  <a:gd name="T34" fmla="*/ 0 w 213"/>
                  <a:gd name="T35" fmla="*/ 0 h 80"/>
                  <a:gd name="T36" fmla="*/ 0 w 213"/>
                  <a:gd name="T37" fmla="*/ 0 h 80"/>
                  <a:gd name="T38" fmla="*/ 0 w 213"/>
                  <a:gd name="T39" fmla="*/ 0 h 80"/>
                  <a:gd name="T40" fmla="*/ 0 w 213"/>
                  <a:gd name="T41" fmla="*/ 0 h 80"/>
                  <a:gd name="T42" fmla="*/ 0 w 213"/>
                  <a:gd name="T43" fmla="*/ 0 h 80"/>
                  <a:gd name="T44" fmla="*/ 0 w 213"/>
                  <a:gd name="T45" fmla="*/ 0 h 80"/>
                  <a:gd name="T46" fmla="*/ 0 w 213"/>
                  <a:gd name="T47" fmla="*/ 0 h 80"/>
                  <a:gd name="T48" fmla="*/ 0 w 213"/>
                  <a:gd name="T49" fmla="*/ 0 h 80"/>
                  <a:gd name="T50" fmla="*/ 0 w 213"/>
                  <a:gd name="T51" fmla="*/ 0 h 80"/>
                  <a:gd name="T52" fmla="*/ 0 w 213"/>
                  <a:gd name="T53" fmla="*/ 0 h 80"/>
                  <a:gd name="T54" fmla="*/ 0 w 213"/>
                  <a:gd name="T55" fmla="*/ 0 h 80"/>
                  <a:gd name="T56" fmla="*/ 0 w 213"/>
                  <a:gd name="T57" fmla="*/ 0 h 80"/>
                  <a:gd name="T58" fmla="*/ 0 w 213"/>
                  <a:gd name="T59" fmla="*/ 0 h 8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3"/>
                  <a:gd name="T91" fmla="*/ 0 h 80"/>
                  <a:gd name="T92" fmla="*/ 213 w 213"/>
                  <a:gd name="T93" fmla="*/ 80 h 8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3" h="80">
                    <a:moveTo>
                      <a:pt x="213" y="0"/>
                    </a:moveTo>
                    <a:lnTo>
                      <a:pt x="209" y="0"/>
                    </a:lnTo>
                    <a:lnTo>
                      <a:pt x="198" y="4"/>
                    </a:lnTo>
                    <a:lnTo>
                      <a:pt x="190" y="4"/>
                    </a:lnTo>
                    <a:lnTo>
                      <a:pt x="184" y="6"/>
                    </a:lnTo>
                    <a:lnTo>
                      <a:pt x="175" y="8"/>
                    </a:lnTo>
                    <a:lnTo>
                      <a:pt x="165" y="10"/>
                    </a:lnTo>
                    <a:lnTo>
                      <a:pt x="154" y="12"/>
                    </a:lnTo>
                    <a:lnTo>
                      <a:pt x="144" y="13"/>
                    </a:lnTo>
                    <a:lnTo>
                      <a:pt x="133" y="15"/>
                    </a:lnTo>
                    <a:lnTo>
                      <a:pt x="124" y="19"/>
                    </a:lnTo>
                    <a:lnTo>
                      <a:pt x="112" y="19"/>
                    </a:lnTo>
                    <a:lnTo>
                      <a:pt x="101" y="23"/>
                    </a:lnTo>
                    <a:lnTo>
                      <a:pt x="89" y="25"/>
                    </a:lnTo>
                    <a:lnTo>
                      <a:pt x="80" y="29"/>
                    </a:lnTo>
                    <a:lnTo>
                      <a:pt x="70" y="31"/>
                    </a:lnTo>
                    <a:lnTo>
                      <a:pt x="61" y="32"/>
                    </a:lnTo>
                    <a:lnTo>
                      <a:pt x="53" y="32"/>
                    </a:lnTo>
                    <a:lnTo>
                      <a:pt x="47" y="36"/>
                    </a:lnTo>
                    <a:lnTo>
                      <a:pt x="34" y="40"/>
                    </a:lnTo>
                    <a:lnTo>
                      <a:pt x="25" y="44"/>
                    </a:lnTo>
                    <a:lnTo>
                      <a:pt x="15" y="46"/>
                    </a:lnTo>
                    <a:lnTo>
                      <a:pt x="11" y="48"/>
                    </a:lnTo>
                    <a:lnTo>
                      <a:pt x="8" y="50"/>
                    </a:lnTo>
                    <a:lnTo>
                      <a:pt x="8" y="51"/>
                    </a:lnTo>
                    <a:lnTo>
                      <a:pt x="0" y="72"/>
                    </a:lnTo>
                    <a:lnTo>
                      <a:pt x="27" y="80"/>
                    </a:lnTo>
                    <a:lnTo>
                      <a:pt x="36" y="65"/>
                    </a:lnTo>
                    <a:lnTo>
                      <a:pt x="213" y="0"/>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42" name="Freeform 130"/>
              <p:cNvSpPr>
                <a:spLocks/>
              </p:cNvSpPr>
              <p:nvPr/>
            </p:nvSpPr>
            <p:spPr bwMode="auto">
              <a:xfrm>
                <a:off x="3410" y="1714"/>
                <a:ext cx="66" cy="35"/>
              </a:xfrm>
              <a:custGeom>
                <a:avLst/>
                <a:gdLst>
                  <a:gd name="T0" fmla="*/ 0 w 241"/>
                  <a:gd name="T1" fmla="*/ 0 h 138"/>
                  <a:gd name="T2" fmla="*/ 0 w 241"/>
                  <a:gd name="T3" fmla="*/ 0 h 138"/>
                  <a:gd name="T4" fmla="*/ 0 w 241"/>
                  <a:gd name="T5" fmla="*/ 0 h 138"/>
                  <a:gd name="T6" fmla="*/ 0 w 241"/>
                  <a:gd name="T7" fmla="*/ 0 h 138"/>
                  <a:gd name="T8" fmla="*/ 0 w 241"/>
                  <a:gd name="T9" fmla="*/ 0 h 138"/>
                  <a:gd name="T10" fmla="*/ 0 w 241"/>
                  <a:gd name="T11" fmla="*/ 0 h 138"/>
                  <a:gd name="T12" fmla="*/ 0 w 241"/>
                  <a:gd name="T13" fmla="*/ 0 h 138"/>
                  <a:gd name="T14" fmla="*/ 0 w 241"/>
                  <a:gd name="T15" fmla="*/ 0 h 138"/>
                  <a:gd name="T16" fmla="*/ 0 w 241"/>
                  <a:gd name="T17" fmla="*/ 0 h 138"/>
                  <a:gd name="T18" fmla="*/ 0 w 241"/>
                  <a:gd name="T19" fmla="*/ 0 h 138"/>
                  <a:gd name="T20" fmla="*/ 0 w 241"/>
                  <a:gd name="T21" fmla="*/ 0 h 138"/>
                  <a:gd name="T22" fmla="*/ 0 w 241"/>
                  <a:gd name="T23" fmla="*/ 0 h 138"/>
                  <a:gd name="T24" fmla="*/ 0 w 241"/>
                  <a:gd name="T25" fmla="*/ 0 h 138"/>
                  <a:gd name="T26" fmla="*/ 0 w 241"/>
                  <a:gd name="T27" fmla="*/ 0 h 138"/>
                  <a:gd name="T28" fmla="*/ 0 w 241"/>
                  <a:gd name="T29" fmla="*/ 0 h 138"/>
                  <a:gd name="T30" fmla="*/ 0 w 241"/>
                  <a:gd name="T31" fmla="*/ 0 h 138"/>
                  <a:gd name="T32" fmla="*/ 0 w 241"/>
                  <a:gd name="T33" fmla="*/ 0 h 138"/>
                  <a:gd name="T34" fmla="*/ 0 w 241"/>
                  <a:gd name="T35" fmla="*/ 0 h 138"/>
                  <a:gd name="T36" fmla="*/ 0 w 241"/>
                  <a:gd name="T37" fmla="*/ 0 h 138"/>
                  <a:gd name="T38" fmla="*/ 0 w 241"/>
                  <a:gd name="T39" fmla="*/ 0 h 138"/>
                  <a:gd name="T40" fmla="*/ 0 w 241"/>
                  <a:gd name="T41" fmla="*/ 0 h 138"/>
                  <a:gd name="T42" fmla="*/ 0 w 241"/>
                  <a:gd name="T43" fmla="*/ 0 h 138"/>
                  <a:gd name="T44" fmla="*/ 0 w 241"/>
                  <a:gd name="T45" fmla="*/ 0 h 138"/>
                  <a:gd name="T46" fmla="*/ 0 w 241"/>
                  <a:gd name="T47" fmla="*/ 0 h 138"/>
                  <a:gd name="T48" fmla="*/ 0 w 241"/>
                  <a:gd name="T49" fmla="*/ 0 h 138"/>
                  <a:gd name="T50" fmla="*/ 0 w 241"/>
                  <a:gd name="T51" fmla="*/ 0 h 138"/>
                  <a:gd name="T52" fmla="*/ 0 w 241"/>
                  <a:gd name="T53" fmla="*/ 0 h 138"/>
                  <a:gd name="T54" fmla="*/ 0 w 241"/>
                  <a:gd name="T55" fmla="*/ 0 h 138"/>
                  <a:gd name="T56" fmla="*/ 0 w 241"/>
                  <a:gd name="T57" fmla="*/ 0 h 138"/>
                  <a:gd name="T58" fmla="*/ 0 w 241"/>
                  <a:gd name="T59" fmla="*/ 0 h 138"/>
                  <a:gd name="T60" fmla="*/ 0 w 241"/>
                  <a:gd name="T61" fmla="*/ 0 h 13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41"/>
                  <a:gd name="T94" fmla="*/ 0 h 138"/>
                  <a:gd name="T95" fmla="*/ 241 w 241"/>
                  <a:gd name="T96" fmla="*/ 138 h 13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41" h="138">
                    <a:moveTo>
                      <a:pt x="0" y="119"/>
                    </a:moveTo>
                    <a:lnTo>
                      <a:pt x="0" y="117"/>
                    </a:lnTo>
                    <a:lnTo>
                      <a:pt x="4" y="112"/>
                    </a:lnTo>
                    <a:lnTo>
                      <a:pt x="11" y="102"/>
                    </a:lnTo>
                    <a:lnTo>
                      <a:pt x="23" y="93"/>
                    </a:lnTo>
                    <a:lnTo>
                      <a:pt x="26" y="85"/>
                    </a:lnTo>
                    <a:lnTo>
                      <a:pt x="34" y="79"/>
                    </a:lnTo>
                    <a:lnTo>
                      <a:pt x="42" y="72"/>
                    </a:lnTo>
                    <a:lnTo>
                      <a:pt x="49" y="66"/>
                    </a:lnTo>
                    <a:lnTo>
                      <a:pt x="57" y="60"/>
                    </a:lnTo>
                    <a:lnTo>
                      <a:pt x="64" y="53"/>
                    </a:lnTo>
                    <a:lnTo>
                      <a:pt x="74" y="47"/>
                    </a:lnTo>
                    <a:lnTo>
                      <a:pt x="83" y="43"/>
                    </a:lnTo>
                    <a:lnTo>
                      <a:pt x="91" y="36"/>
                    </a:lnTo>
                    <a:lnTo>
                      <a:pt x="102" y="32"/>
                    </a:lnTo>
                    <a:lnTo>
                      <a:pt x="112" y="26"/>
                    </a:lnTo>
                    <a:lnTo>
                      <a:pt x="123" y="22"/>
                    </a:lnTo>
                    <a:lnTo>
                      <a:pt x="133" y="19"/>
                    </a:lnTo>
                    <a:lnTo>
                      <a:pt x="142" y="15"/>
                    </a:lnTo>
                    <a:lnTo>
                      <a:pt x="152" y="11"/>
                    </a:lnTo>
                    <a:lnTo>
                      <a:pt x="161" y="9"/>
                    </a:lnTo>
                    <a:lnTo>
                      <a:pt x="169" y="5"/>
                    </a:lnTo>
                    <a:lnTo>
                      <a:pt x="177" y="3"/>
                    </a:lnTo>
                    <a:lnTo>
                      <a:pt x="184" y="1"/>
                    </a:lnTo>
                    <a:lnTo>
                      <a:pt x="190" y="1"/>
                    </a:lnTo>
                    <a:lnTo>
                      <a:pt x="199" y="0"/>
                    </a:lnTo>
                    <a:lnTo>
                      <a:pt x="203" y="0"/>
                    </a:lnTo>
                    <a:lnTo>
                      <a:pt x="241" y="51"/>
                    </a:lnTo>
                    <a:lnTo>
                      <a:pt x="2" y="138"/>
                    </a:lnTo>
                    <a:lnTo>
                      <a:pt x="0" y="119"/>
                    </a:lnTo>
                    <a:close/>
                  </a:path>
                </a:pathLst>
              </a:custGeom>
              <a:solidFill>
                <a:srgbClr val="FFFF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43" name="Freeform 131"/>
              <p:cNvSpPr>
                <a:spLocks/>
              </p:cNvSpPr>
              <p:nvPr/>
            </p:nvSpPr>
            <p:spPr bwMode="auto">
              <a:xfrm>
                <a:off x="3333" y="1719"/>
                <a:ext cx="236" cy="128"/>
              </a:xfrm>
              <a:custGeom>
                <a:avLst/>
                <a:gdLst>
                  <a:gd name="T0" fmla="*/ 1 w 859"/>
                  <a:gd name="T1" fmla="*/ 0 h 497"/>
                  <a:gd name="T2" fmla="*/ 1 w 859"/>
                  <a:gd name="T3" fmla="*/ 0 h 497"/>
                  <a:gd name="T4" fmla="*/ 1 w 859"/>
                  <a:gd name="T5" fmla="*/ 0 h 497"/>
                  <a:gd name="T6" fmla="*/ 1 w 859"/>
                  <a:gd name="T7" fmla="*/ 0 h 497"/>
                  <a:gd name="T8" fmla="*/ 1 w 859"/>
                  <a:gd name="T9" fmla="*/ 0 h 497"/>
                  <a:gd name="T10" fmla="*/ 1 w 859"/>
                  <a:gd name="T11" fmla="*/ 0 h 497"/>
                  <a:gd name="T12" fmla="*/ 1 w 859"/>
                  <a:gd name="T13" fmla="*/ 1 h 497"/>
                  <a:gd name="T14" fmla="*/ 0 w 859"/>
                  <a:gd name="T15" fmla="*/ 1 h 497"/>
                  <a:gd name="T16" fmla="*/ 0 w 859"/>
                  <a:gd name="T17" fmla="*/ 1 h 497"/>
                  <a:gd name="T18" fmla="*/ 0 w 859"/>
                  <a:gd name="T19" fmla="*/ 0 h 497"/>
                  <a:gd name="T20" fmla="*/ 0 w 859"/>
                  <a:gd name="T21" fmla="*/ 0 h 497"/>
                  <a:gd name="T22" fmla="*/ 0 w 859"/>
                  <a:gd name="T23" fmla="*/ 0 h 497"/>
                  <a:gd name="T24" fmla="*/ 0 w 859"/>
                  <a:gd name="T25" fmla="*/ 0 h 497"/>
                  <a:gd name="T26" fmla="*/ 0 w 859"/>
                  <a:gd name="T27" fmla="*/ 0 h 497"/>
                  <a:gd name="T28" fmla="*/ 0 w 859"/>
                  <a:gd name="T29" fmla="*/ 0 h 497"/>
                  <a:gd name="T30" fmla="*/ 0 w 859"/>
                  <a:gd name="T31" fmla="*/ 0 h 497"/>
                  <a:gd name="T32" fmla="*/ 0 w 859"/>
                  <a:gd name="T33" fmla="*/ 0 h 497"/>
                  <a:gd name="T34" fmla="*/ 0 w 859"/>
                  <a:gd name="T35" fmla="*/ 0 h 497"/>
                  <a:gd name="T36" fmla="*/ 0 w 859"/>
                  <a:gd name="T37" fmla="*/ 0 h 497"/>
                  <a:gd name="T38" fmla="*/ 0 w 859"/>
                  <a:gd name="T39" fmla="*/ 0 h 497"/>
                  <a:gd name="T40" fmla="*/ 0 w 859"/>
                  <a:gd name="T41" fmla="*/ 0 h 497"/>
                  <a:gd name="T42" fmla="*/ 0 w 859"/>
                  <a:gd name="T43" fmla="*/ 0 h 497"/>
                  <a:gd name="T44" fmla="*/ 0 w 859"/>
                  <a:gd name="T45" fmla="*/ 0 h 497"/>
                  <a:gd name="T46" fmla="*/ 0 w 859"/>
                  <a:gd name="T47" fmla="*/ 0 h 497"/>
                  <a:gd name="T48" fmla="*/ 0 w 859"/>
                  <a:gd name="T49" fmla="*/ 0 h 497"/>
                  <a:gd name="T50" fmla="*/ 0 w 859"/>
                  <a:gd name="T51" fmla="*/ 0 h 497"/>
                  <a:gd name="T52" fmla="*/ 0 w 859"/>
                  <a:gd name="T53" fmla="*/ 0 h 497"/>
                  <a:gd name="T54" fmla="*/ 0 w 859"/>
                  <a:gd name="T55" fmla="*/ 0 h 497"/>
                  <a:gd name="T56" fmla="*/ 0 w 859"/>
                  <a:gd name="T57" fmla="*/ 0 h 497"/>
                  <a:gd name="T58" fmla="*/ 1 w 859"/>
                  <a:gd name="T59" fmla="*/ 0 h 497"/>
                  <a:gd name="T60" fmla="*/ 1 w 859"/>
                  <a:gd name="T61" fmla="*/ 0 h 49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59"/>
                  <a:gd name="T94" fmla="*/ 0 h 497"/>
                  <a:gd name="T95" fmla="*/ 859 w 859"/>
                  <a:gd name="T96" fmla="*/ 497 h 497"/>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59" h="497">
                    <a:moveTo>
                      <a:pt x="361" y="50"/>
                    </a:moveTo>
                    <a:lnTo>
                      <a:pt x="475" y="2"/>
                    </a:lnTo>
                    <a:lnTo>
                      <a:pt x="517" y="0"/>
                    </a:lnTo>
                    <a:lnTo>
                      <a:pt x="587" y="50"/>
                    </a:lnTo>
                    <a:lnTo>
                      <a:pt x="701" y="101"/>
                    </a:lnTo>
                    <a:lnTo>
                      <a:pt x="859" y="230"/>
                    </a:lnTo>
                    <a:lnTo>
                      <a:pt x="357" y="497"/>
                    </a:lnTo>
                    <a:lnTo>
                      <a:pt x="239" y="362"/>
                    </a:lnTo>
                    <a:lnTo>
                      <a:pt x="104" y="365"/>
                    </a:lnTo>
                    <a:lnTo>
                      <a:pt x="0" y="173"/>
                    </a:lnTo>
                    <a:lnTo>
                      <a:pt x="17" y="113"/>
                    </a:lnTo>
                    <a:lnTo>
                      <a:pt x="17" y="111"/>
                    </a:lnTo>
                    <a:lnTo>
                      <a:pt x="20" y="107"/>
                    </a:lnTo>
                    <a:lnTo>
                      <a:pt x="28" y="99"/>
                    </a:lnTo>
                    <a:lnTo>
                      <a:pt x="36" y="94"/>
                    </a:lnTo>
                    <a:lnTo>
                      <a:pt x="45" y="86"/>
                    </a:lnTo>
                    <a:lnTo>
                      <a:pt x="57" y="80"/>
                    </a:lnTo>
                    <a:lnTo>
                      <a:pt x="68" y="74"/>
                    </a:lnTo>
                    <a:lnTo>
                      <a:pt x="81" y="74"/>
                    </a:lnTo>
                    <a:lnTo>
                      <a:pt x="93" y="76"/>
                    </a:lnTo>
                    <a:lnTo>
                      <a:pt x="104" y="82"/>
                    </a:lnTo>
                    <a:lnTo>
                      <a:pt x="114" y="88"/>
                    </a:lnTo>
                    <a:lnTo>
                      <a:pt x="123" y="95"/>
                    </a:lnTo>
                    <a:lnTo>
                      <a:pt x="129" y="103"/>
                    </a:lnTo>
                    <a:lnTo>
                      <a:pt x="136" y="111"/>
                    </a:lnTo>
                    <a:lnTo>
                      <a:pt x="138" y="114"/>
                    </a:lnTo>
                    <a:lnTo>
                      <a:pt x="140" y="116"/>
                    </a:lnTo>
                    <a:lnTo>
                      <a:pt x="161" y="175"/>
                    </a:lnTo>
                    <a:lnTo>
                      <a:pt x="186" y="215"/>
                    </a:lnTo>
                    <a:lnTo>
                      <a:pt x="361" y="50"/>
                    </a:lnTo>
                    <a:close/>
                  </a:path>
                </a:pathLst>
              </a:custGeom>
              <a:solidFill>
                <a:srgbClr val="B0C7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44" name="Freeform 132"/>
              <p:cNvSpPr>
                <a:spLocks/>
              </p:cNvSpPr>
              <p:nvPr/>
            </p:nvSpPr>
            <p:spPr bwMode="auto">
              <a:xfrm>
                <a:off x="3328" y="1725"/>
                <a:ext cx="148" cy="176"/>
              </a:xfrm>
              <a:custGeom>
                <a:avLst/>
                <a:gdLst>
                  <a:gd name="T0" fmla="*/ 0 w 545"/>
                  <a:gd name="T1" fmla="*/ 0 h 687"/>
                  <a:gd name="T2" fmla="*/ 0 w 545"/>
                  <a:gd name="T3" fmla="*/ 0 h 687"/>
                  <a:gd name="T4" fmla="*/ 0 w 545"/>
                  <a:gd name="T5" fmla="*/ 0 h 687"/>
                  <a:gd name="T6" fmla="*/ 0 w 545"/>
                  <a:gd name="T7" fmla="*/ 0 h 687"/>
                  <a:gd name="T8" fmla="*/ 0 w 545"/>
                  <a:gd name="T9" fmla="*/ 0 h 687"/>
                  <a:gd name="T10" fmla="*/ 0 w 545"/>
                  <a:gd name="T11" fmla="*/ 0 h 687"/>
                  <a:gd name="T12" fmla="*/ 1 w 545"/>
                  <a:gd name="T13" fmla="*/ 0 h 687"/>
                  <a:gd name="T14" fmla="*/ 1 w 545"/>
                  <a:gd name="T15" fmla="*/ 0 h 687"/>
                  <a:gd name="T16" fmla="*/ 1 w 545"/>
                  <a:gd name="T17" fmla="*/ 0 h 687"/>
                  <a:gd name="T18" fmla="*/ 1 w 545"/>
                  <a:gd name="T19" fmla="*/ 0 h 687"/>
                  <a:gd name="T20" fmla="*/ 1 w 545"/>
                  <a:gd name="T21" fmla="*/ 0 h 687"/>
                  <a:gd name="T22" fmla="*/ 1 w 545"/>
                  <a:gd name="T23" fmla="*/ 0 h 687"/>
                  <a:gd name="T24" fmla="*/ 1 w 545"/>
                  <a:gd name="T25" fmla="*/ 0 h 687"/>
                  <a:gd name="T26" fmla="*/ 1 w 545"/>
                  <a:gd name="T27" fmla="*/ 0 h 687"/>
                  <a:gd name="T28" fmla="*/ 0 w 545"/>
                  <a:gd name="T29" fmla="*/ 1 h 687"/>
                  <a:gd name="T30" fmla="*/ 0 w 545"/>
                  <a:gd name="T31" fmla="*/ 1 h 687"/>
                  <a:gd name="T32" fmla="*/ 0 w 545"/>
                  <a:gd name="T33" fmla="*/ 1 h 687"/>
                  <a:gd name="T34" fmla="*/ 0 w 545"/>
                  <a:gd name="T35" fmla="*/ 1 h 687"/>
                  <a:gd name="T36" fmla="*/ 0 w 545"/>
                  <a:gd name="T37" fmla="*/ 1 h 687"/>
                  <a:gd name="T38" fmla="*/ 0 w 545"/>
                  <a:gd name="T39" fmla="*/ 1 h 687"/>
                  <a:gd name="T40" fmla="*/ 0 w 545"/>
                  <a:gd name="T41" fmla="*/ 1 h 687"/>
                  <a:gd name="T42" fmla="*/ 0 w 545"/>
                  <a:gd name="T43" fmla="*/ 1 h 687"/>
                  <a:gd name="T44" fmla="*/ 0 w 545"/>
                  <a:gd name="T45" fmla="*/ 1 h 687"/>
                  <a:gd name="T46" fmla="*/ 0 w 545"/>
                  <a:gd name="T47" fmla="*/ 1 h 687"/>
                  <a:gd name="T48" fmla="*/ 0 w 545"/>
                  <a:gd name="T49" fmla="*/ 1 h 687"/>
                  <a:gd name="T50" fmla="*/ 0 w 545"/>
                  <a:gd name="T51" fmla="*/ 1 h 687"/>
                  <a:gd name="T52" fmla="*/ 0 w 545"/>
                  <a:gd name="T53" fmla="*/ 1 h 687"/>
                  <a:gd name="T54" fmla="*/ 0 w 545"/>
                  <a:gd name="T55" fmla="*/ 1 h 687"/>
                  <a:gd name="T56" fmla="*/ 0 w 545"/>
                  <a:gd name="T57" fmla="*/ 1 h 687"/>
                  <a:gd name="T58" fmla="*/ 0 w 545"/>
                  <a:gd name="T59" fmla="*/ 0 h 687"/>
                  <a:gd name="T60" fmla="*/ 0 w 545"/>
                  <a:gd name="T61" fmla="*/ 0 h 687"/>
                  <a:gd name="T62" fmla="*/ 0 w 545"/>
                  <a:gd name="T63" fmla="*/ 0 h 687"/>
                  <a:gd name="T64" fmla="*/ 0 w 545"/>
                  <a:gd name="T65" fmla="*/ 0 h 687"/>
                  <a:gd name="T66" fmla="*/ 0 w 545"/>
                  <a:gd name="T67" fmla="*/ 0 h 687"/>
                  <a:gd name="T68" fmla="*/ 0 w 545"/>
                  <a:gd name="T69" fmla="*/ 0 h 687"/>
                  <a:gd name="T70" fmla="*/ 0 w 545"/>
                  <a:gd name="T71" fmla="*/ 0 h 687"/>
                  <a:gd name="T72" fmla="*/ 0 w 545"/>
                  <a:gd name="T73" fmla="*/ 0 h 687"/>
                  <a:gd name="T74" fmla="*/ 0 w 545"/>
                  <a:gd name="T75" fmla="*/ 0 h 687"/>
                  <a:gd name="T76" fmla="*/ 0 w 545"/>
                  <a:gd name="T77" fmla="*/ 0 h 687"/>
                  <a:gd name="T78" fmla="*/ 0 w 545"/>
                  <a:gd name="T79" fmla="*/ 0 h 687"/>
                  <a:gd name="T80" fmla="*/ 0 w 545"/>
                  <a:gd name="T81" fmla="*/ 0 h 687"/>
                  <a:gd name="T82" fmla="*/ 0 w 545"/>
                  <a:gd name="T83" fmla="*/ 0 h 687"/>
                  <a:gd name="T84" fmla="*/ 0 w 545"/>
                  <a:gd name="T85" fmla="*/ 0 h 687"/>
                  <a:gd name="T86" fmla="*/ 0 w 545"/>
                  <a:gd name="T87" fmla="*/ 0 h 68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5"/>
                  <a:gd name="T133" fmla="*/ 0 h 687"/>
                  <a:gd name="T134" fmla="*/ 545 w 545"/>
                  <a:gd name="T135" fmla="*/ 687 h 68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5" h="687">
                    <a:moveTo>
                      <a:pt x="21" y="166"/>
                    </a:moveTo>
                    <a:lnTo>
                      <a:pt x="38" y="97"/>
                    </a:lnTo>
                    <a:lnTo>
                      <a:pt x="146" y="215"/>
                    </a:lnTo>
                    <a:lnTo>
                      <a:pt x="157" y="304"/>
                    </a:lnTo>
                    <a:lnTo>
                      <a:pt x="205" y="209"/>
                    </a:lnTo>
                    <a:lnTo>
                      <a:pt x="243" y="128"/>
                    </a:lnTo>
                    <a:lnTo>
                      <a:pt x="384" y="53"/>
                    </a:lnTo>
                    <a:lnTo>
                      <a:pt x="520" y="0"/>
                    </a:lnTo>
                    <a:lnTo>
                      <a:pt x="545" y="33"/>
                    </a:lnTo>
                    <a:lnTo>
                      <a:pt x="460" y="53"/>
                    </a:lnTo>
                    <a:lnTo>
                      <a:pt x="541" y="69"/>
                    </a:lnTo>
                    <a:lnTo>
                      <a:pt x="448" y="107"/>
                    </a:lnTo>
                    <a:lnTo>
                      <a:pt x="488" y="154"/>
                    </a:lnTo>
                    <a:lnTo>
                      <a:pt x="496" y="329"/>
                    </a:lnTo>
                    <a:lnTo>
                      <a:pt x="264" y="687"/>
                    </a:lnTo>
                    <a:lnTo>
                      <a:pt x="0" y="607"/>
                    </a:lnTo>
                    <a:lnTo>
                      <a:pt x="40" y="510"/>
                    </a:lnTo>
                    <a:lnTo>
                      <a:pt x="216" y="468"/>
                    </a:lnTo>
                    <a:lnTo>
                      <a:pt x="233" y="405"/>
                    </a:lnTo>
                    <a:lnTo>
                      <a:pt x="135" y="403"/>
                    </a:lnTo>
                    <a:lnTo>
                      <a:pt x="131" y="403"/>
                    </a:lnTo>
                    <a:lnTo>
                      <a:pt x="121" y="400"/>
                    </a:lnTo>
                    <a:lnTo>
                      <a:pt x="114" y="392"/>
                    </a:lnTo>
                    <a:lnTo>
                      <a:pt x="106" y="384"/>
                    </a:lnTo>
                    <a:lnTo>
                      <a:pt x="100" y="377"/>
                    </a:lnTo>
                    <a:lnTo>
                      <a:pt x="97" y="369"/>
                    </a:lnTo>
                    <a:lnTo>
                      <a:pt x="91" y="362"/>
                    </a:lnTo>
                    <a:lnTo>
                      <a:pt x="87" y="352"/>
                    </a:lnTo>
                    <a:lnTo>
                      <a:pt x="81" y="339"/>
                    </a:lnTo>
                    <a:lnTo>
                      <a:pt x="76" y="325"/>
                    </a:lnTo>
                    <a:lnTo>
                      <a:pt x="70" y="312"/>
                    </a:lnTo>
                    <a:lnTo>
                      <a:pt x="64" y="297"/>
                    </a:lnTo>
                    <a:lnTo>
                      <a:pt x="57" y="280"/>
                    </a:lnTo>
                    <a:lnTo>
                      <a:pt x="53" y="265"/>
                    </a:lnTo>
                    <a:lnTo>
                      <a:pt x="45" y="249"/>
                    </a:lnTo>
                    <a:lnTo>
                      <a:pt x="41" y="234"/>
                    </a:lnTo>
                    <a:lnTo>
                      <a:pt x="38" y="219"/>
                    </a:lnTo>
                    <a:lnTo>
                      <a:pt x="32" y="208"/>
                    </a:lnTo>
                    <a:lnTo>
                      <a:pt x="28" y="194"/>
                    </a:lnTo>
                    <a:lnTo>
                      <a:pt x="24" y="185"/>
                    </a:lnTo>
                    <a:lnTo>
                      <a:pt x="21" y="175"/>
                    </a:lnTo>
                    <a:lnTo>
                      <a:pt x="21" y="169"/>
                    </a:lnTo>
                    <a:lnTo>
                      <a:pt x="21" y="166"/>
                    </a:lnTo>
                    <a:close/>
                  </a:path>
                </a:pathLst>
              </a:custGeom>
              <a:solidFill>
                <a:srgbClr val="928F5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45" name="Freeform 133"/>
              <p:cNvSpPr>
                <a:spLocks/>
              </p:cNvSpPr>
              <p:nvPr/>
            </p:nvSpPr>
            <p:spPr bwMode="auto">
              <a:xfrm>
                <a:off x="3301" y="1746"/>
                <a:ext cx="296" cy="210"/>
              </a:xfrm>
              <a:custGeom>
                <a:avLst/>
                <a:gdLst>
                  <a:gd name="T0" fmla="*/ 1 w 1091"/>
                  <a:gd name="T1" fmla="*/ 1 h 823"/>
                  <a:gd name="T2" fmla="*/ 1 w 1091"/>
                  <a:gd name="T3" fmla="*/ 1 h 823"/>
                  <a:gd name="T4" fmla="*/ 1 w 1091"/>
                  <a:gd name="T5" fmla="*/ 1 h 823"/>
                  <a:gd name="T6" fmla="*/ 1 w 1091"/>
                  <a:gd name="T7" fmla="*/ 0 h 823"/>
                  <a:gd name="T8" fmla="*/ 1 w 1091"/>
                  <a:gd name="T9" fmla="*/ 0 h 823"/>
                  <a:gd name="T10" fmla="*/ 1 w 1091"/>
                  <a:gd name="T11" fmla="*/ 0 h 823"/>
                  <a:gd name="T12" fmla="*/ 1 w 1091"/>
                  <a:gd name="T13" fmla="*/ 0 h 823"/>
                  <a:gd name="T14" fmla="*/ 1 w 1091"/>
                  <a:gd name="T15" fmla="*/ 0 h 823"/>
                  <a:gd name="T16" fmla="*/ 1 w 1091"/>
                  <a:gd name="T17" fmla="*/ 0 h 823"/>
                  <a:gd name="T18" fmla="*/ 1 w 1091"/>
                  <a:gd name="T19" fmla="*/ 0 h 823"/>
                  <a:gd name="T20" fmla="*/ 1 w 1091"/>
                  <a:gd name="T21" fmla="*/ 0 h 823"/>
                  <a:gd name="T22" fmla="*/ 1 w 1091"/>
                  <a:gd name="T23" fmla="*/ 0 h 823"/>
                  <a:gd name="T24" fmla="*/ 1 w 1091"/>
                  <a:gd name="T25" fmla="*/ 0 h 823"/>
                  <a:gd name="T26" fmla="*/ 1 w 1091"/>
                  <a:gd name="T27" fmla="*/ 0 h 823"/>
                  <a:gd name="T28" fmla="*/ 1 w 1091"/>
                  <a:gd name="T29" fmla="*/ 0 h 823"/>
                  <a:gd name="T30" fmla="*/ 1 w 1091"/>
                  <a:gd name="T31" fmla="*/ 0 h 823"/>
                  <a:gd name="T32" fmla="*/ 1 w 1091"/>
                  <a:gd name="T33" fmla="*/ 0 h 823"/>
                  <a:gd name="T34" fmla="*/ 1 w 1091"/>
                  <a:gd name="T35" fmla="*/ 0 h 823"/>
                  <a:gd name="T36" fmla="*/ 1 w 1091"/>
                  <a:gd name="T37" fmla="*/ 0 h 823"/>
                  <a:gd name="T38" fmla="*/ 1 w 1091"/>
                  <a:gd name="T39" fmla="*/ 1 h 823"/>
                  <a:gd name="T40" fmla="*/ 1 w 1091"/>
                  <a:gd name="T41" fmla="*/ 1 h 823"/>
                  <a:gd name="T42" fmla="*/ 1 w 1091"/>
                  <a:gd name="T43" fmla="*/ 1 h 823"/>
                  <a:gd name="T44" fmla="*/ 1 w 1091"/>
                  <a:gd name="T45" fmla="*/ 1 h 823"/>
                  <a:gd name="T46" fmla="*/ 1 w 1091"/>
                  <a:gd name="T47" fmla="*/ 1 h 823"/>
                  <a:gd name="T48" fmla="*/ 1 w 1091"/>
                  <a:gd name="T49" fmla="*/ 1 h 823"/>
                  <a:gd name="T50" fmla="*/ 1 w 1091"/>
                  <a:gd name="T51" fmla="*/ 1 h 823"/>
                  <a:gd name="T52" fmla="*/ 1 w 1091"/>
                  <a:gd name="T53" fmla="*/ 1 h 823"/>
                  <a:gd name="T54" fmla="*/ 1 w 1091"/>
                  <a:gd name="T55" fmla="*/ 1 h 823"/>
                  <a:gd name="T56" fmla="*/ 1 w 1091"/>
                  <a:gd name="T57" fmla="*/ 1 h 823"/>
                  <a:gd name="T58" fmla="*/ 1 w 1091"/>
                  <a:gd name="T59" fmla="*/ 1 h 823"/>
                  <a:gd name="T60" fmla="*/ 1 w 1091"/>
                  <a:gd name="T61" fmla="*/ 1 h 823"/>
                  <a:gd name="T62" fmla="*/ 1 w 1091"/>
                  <a:gd name="T63" fmla="*/ 1 h 823"/>
                  <a:gd name="T64" fmla="*/ 1 w 1091"/>
                  <a:gd name="T65" fmla="*/ 1 h 823"/>
                  <a:gd name="T66" fmla="*/ 1 w 1091"/>
                  <a:gd name="T67" fmla="*/ 1 h 823"/>
                  <a:gd name="T68" fmla="*/ 1 w 1091"/>
                  <a:gd name="T69" fmla="*/ 1 h 823"/>
                  <a:gd name="T70" fmla="*/ 0 w 1091"/>
                  <a:gd name="T71" fmla="*/ 1 h 823"/>
                  <a:gd name="T72" fmla="*/ 0 w 1091"/>
                  <a:gd name="T73" fmla="*/ 1 h 823"/>
                  <a:gd name="T74" fmla="*/ 0 w 1091"/>
                  <a:gd name="T75" fmla="*/ 1 h 823"/>
                  <a:gd name="T76" fmla="*/ 0 w 1091"/>
                  <a:gd name="T77" fmla="*/ 1 h 823"/>
                  <a:gd name="T78" fmla="*/ 0 w 1091"/>
                  <a:gd name="T79" fmla="*/ 1 h 823"/>
                  <a:gd name="T80" fmla="*/ 0 w 1091"/>
                  <a:gd name="T81" fmla="*/ 1 h 823"/>
                  <a:gd name="T82" fmla="*/ 0 w 1091"/>
                  <a:gd name="T83" fmla="*/ 1 h 823"/>
                  <a:gd name="T84" fmla="*/ 0 w 1091"/>
                  <a:gd name="T85" fmla="*/ 1 h 823"/>
                  <a:gd name="T86" fmla="*/ 0 w 1091"/>
                  <a:gd name="T87" fmla="*/ 1 h 823"/>
                  <a:gd name="T88" fmla="*/ 0 w 1091"/>
                  <a:gd name="T89" fmla="*/ 1 h 823"/>
                  <a:gd name="T90" fmla="*/ 0 w 1091"/>
                  <a:gd name="T91" fmla="*/ 1 h 823"/>
                  <a:gd name="T92" fmla="*/ 0 w 1091"/>
                  <a:gd name="T93" fmla="*/ 1 h 823"/>
                  <a:gd name="T94" fmla="*/ 0 w 1091"/>
                  <a:gd name="T95" fmla="*/ 1 h 823"/>
                  <a:gd name="T96" fmla="*/ 0 w 1091"/>
                  <a:gd name="T97" fmla="*/ 1 h 823"/>
                  <a:gd name="T98" fmla="*/ 0 w 1091"/>
                  <a:gd name="T99" fmla="*/ 1 h 823"/>
                  <a:gd name="T100" fmla="*/ 1 w 1091"/>
                  <a:gd name="T101" fmla="*/ 1 h 823"/>
                  <a:gd name="T102" fmla="*/ 1 w 1091"/>
                  <a:gd name="T103" fmla="*/ 1 h 823"/>
                  <a:gd name="T104" fmla="*/ 1 w 1091"/>
                  <a:gd name="T105" fmla="*/ 1 h 82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91"/>
                  <a:gd name="T160" fmla="*/ 0 h 823"/>
                  <a:gd name="T161" fmla="*/ 1091 w 1091"/>
                  <a:gd name="T162" fmla="*/ 823 h 82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91" h="823">
                    <a:moveTo>
                      <a:pt x="348" y="500"/>
                    </a:moveTo>
                    <a:lnTo>
                      <a:pt x="348" y="496"/>
                    </a:lnTo>
                    <a:lnTo>
                      <a:pt x="353" y="487"/>
                    </a:lnTo>
                    <a:lnTo>
                      <a:pt x="359" y="474"/>
                    </a:lnTo>
                    <a:lnTo>
                      <a:pt x="370" y="456"/>
                    </a:lnTo>
                    <a:lnTo>
                      <a:pt x="382" y="434"/>
                    </a:lnTo>
                    <a:lnTo>
                      <a:pt x="397" y="409"/>
                    </a:lnTo>
                    <a:lnTo>
                      <a:pt x="412" y="382"/>
                    </a:lnTo>
                    <a:lnTo>
                      <a:pt x="431" y="354"/>
                    </a:lnTo>
                    <a:lnTo>
                      <a:pt x="450" y="321"/>
                    </a:lnTo>
                    <a:lnTo>
                      <a:pt x="471" y="289"/>
                    </a:lnTo>
                    <a:lnTo>
                      <a:pt x="494" y="255"/>
                    </a:lnTo>
                    <a:lnTo>
                      <a:pt x="517" y="223"/>
                    </a:lnTo>
                    <a:lnTo>
                      <a:pt x="540" y="188"/>
                    </a:lnTo>
                    <a:lnTo>
                      <a:pt x="562" y="160"/>
                    </a:lnTo>
                    <a:lnTo>
                      <a:pt x="587" y="129"/>
                    </a:lnTo>
                    <a:lnTo>
                      <a:pt x="612" y="103"/>
                    </a:lnTo>
                    <a:lnTo>
                      <a:pt x="637" y="78"/>
                    </a:lnTo>
                    <a:lnTo>
                      <a:pt x="659" y="57"/>
                    </a:lnTo>
                    <a:lnTo>
                      <a:pt x="682" y="42"/>
                    </a:lnTo>
                    <a:lnTo>
                      <a:pt x="705" y="29"/>
                    </a:lnTo>
                    <a:lnTo>
                      <a:pt x="728" y="17"/>
                    </a:lnTo>
                    <a:lnTo>
                      <a:pt x="751" y="10"/>
                    </a:lnTo>
                    <a:lnTo>
                      <a:pt x="773" y="6"/>
                    </a:lnTo>
                    <a:lnTo>
                      <a:pt x="794" y="2"/>
                    </a:lnTo>
                    <a:lnTo>
                      <a:pt x="815" y="0"/>
                    </a:lnTo>
                    <a:lnTo>
                      <a:pt x="836" y="0"/>
                    </a:lnTo>
                    <a:lnTo>
                      <a:pt x="855" y="2"/>
                    </a:lnTo>
                    <a:lnTo>
                      <a:pt x="876" y="6"/>
                    </a:lnTo>
                    <a:lnTo>
                      <a:pt x="893" y="10"/>
                    </a:lnTo>
                    <a:lnTo>
                      <a:pt x="912" y="13"/>
                    </a:lnTo>
                    <a:lnTo>
                      <a:pt x="929" y="19"/>
                    </a:lnTo>
                    <a:lnTo>
                      <a:pt x="946" y="27"/>
                    </a:lnTo>
                    <a:lnTo>
                      <a:pt x="960" y="31"/>
                    </a:lnTo>
                    <a:lnTo>
                      <a:pt x="975" y="36"/>
                    </a:lnTo>
                    <a:lnTo>
                      <a:pt x="986" y="42"/>
                    </a:lnTo>
                    <a:lnTo>
                      <a:pt x="998" y="48"/>
                    </a:lnTo>
                    <a:lnTo>
                      <a:pt x="1007" y="53"/>
                    </a:lnTo>
                    <a:lnTo>
                      <a:pt x="1019" y="59"/>
                    </a:lnTo>
                    <a:lnTo>
                      <a:pt x="1026" y="67"/>
                    </a:lnTo>
                    <a:lnTo>
                      <a:pt x="1036" y="74"/>
                    </a:lnTo>
                    <a:lnTo>
                      <a:pt x="1043" y="80"/>
                    </a:lnTo>
                    <a:lnTo>
                      <a:pt x="1051" y="88"/>
                    </a:lnTo>
                    <a:lnTo>
                      <a:pt x="1057" y="97"/>
                    </a:lnTo>
                    <a:lnTo>
                      <a:pt x="1062" y="107"/>
                    </a:lnTo>
                    <a:lnTo>
                      <a:pt x="1068" y="116"/>
                    </a:lnTo>
                    <a:lnTo>
                      <a:pt x="1074" y="128"/>
                    </a:lnTo>
                    <a:lnTo>
                      <a:pt x="1078" y="139"/>
                    </a:lnTo>
                    <a:lnTo>
                      <a:pt x="1083" y="154"/>
                    </a:lnTo>
                    <a:lnTo>
                      <a:pt x="1083" y="166"/>
                    </a:lnTo>
                    <a:lnTo>
                      <a:pt x="1087" y="181"/>
                    </a:lnTo>
                    <a:lnTo>
                      <a:pt x="1087" y="196"/>
                    </a:lnTo>
                    <a:lnTo>
                      <a:pt x="1091" y="211"/>
                    </a:lnTo>
                    <a:lnTo>
                      <a:pt x="1091" y="228"/>
                    </a:lnTo>
                    <a:lnTo>
                      <a:pt x="1091" y="245"/>
                    </a:lnTo>
                    <a:lnTo>
                      <a:pt x="1091" y="264"/>
                    </a:lnTo>
                    <a:lnTo>
                      <a:pt x="1091" y="283"/>
                    </a:lnTo>
                    <a:lnTo>
                      <a:pt x="1089" y="301"/>
                    </a:lnTo>
                    <a:lnTo>
                      <a:pt x="1087" y="321"/>
                    </a:lnTo>
                    <a:lnTo>
                      <a:pt x="1085" y="340"/>
                    </a:lnTo>
                    <a:lnTo>
                      <a:pt x="1083" y="361"/>
                    </a:lnTo>
                    <a:lnTo>
                      <a:pt x="1078" y="380"/>
                    </a:lnTo>
                    <a:lnTo>
                      <a:pt x="1074" y="401"/>
                    </a:lnTo>
                    <a:lnTo>
                      <a:pt x="1066" y="422"/>
                    </a:lnTo>
                    <a:lnTo>
                      <a:pt x="1062" y="443"/>
                    </a:lnTo>
                    <a:lnTo>
                      <a:pt x="1055" y="462"/>
                    </a:lnTo>
                    <a:lnTo>
                      <a:pt x="1047" y="483"/>
                    </a:lnTo>
                    <a:lnTo>
                      <a:pt x="1040" y="502"/>
                    </a:lnTo>
                    <a:lnTo>
                      <a:pt x="1032" y="521"/>
                    </a:lnTo>
                    <a:lnTo>
                      <a:pt x="1021" y="540"/>
                    </a:lnTo>
                    <a:lnTo>
                      <a:pt x="1011" y="557"/>
                    </a:lnTo>
                    <a:lnTo>
                      <a:pt x="1000" y="576"/>
                    </a:lnTo>
                    <a:lnTo>
                      <a:pt x="990" y="593"/>
                    </a:lnTo>
                    <a:lnTo>
                      <a:pt x="975" y="609"/>
                    </a:lnTo>
                    <a:lnTo>
                      <a:pt x="962" y="624"/>
                    </a:lnTo>
                    <a:lnTo>
                      <a:pt x="946" y="639"/>
                    </a:lnTo>
                    <a:lnTo>
                      <a:pt x="931" y="654"/>
                    </a:lnTo>
                    <a:lnTo>
                      <a:pt x="914" y="668"/>
                    </a:lnTo>
                    <a:lnTo>
                      <a:pt x="895" y="681"/>
                    </a:lnTo>
                    <a:lnTo>
                      <a:pt x="876" y="694"/>
                    </a:lnTo>
                    <a:lnTo>
                      <a:pt x="855" y="706"/>
                    </a:lnTo>
                    <a:lnTo>
                      <a:pt x="832" y="713"/>
                    </a:lnTo>
                    <a:lnTo>
                      <a:pt x="810" y="725"/>
                    </a:lnTo>
                    <a:lnTo>
                      <a:pt x="785" y="734"/>
                    </a:lnTo>
                    <a:lnTo>
                      <a:pt x="764" y="744"/>
                    </a:lnTo>
                    <a:lnTo>
                      <a:pt x="741" y="753"/>
                    </a:lnTo>
                    <a:lnTo>
                      <a:pt x="718" y="763"/>
                    </a:lnTo>
                    <a:lnTo>
                      <a:pt x="697" y="770"/>
                    </a:lnTo>
                    <a:lnTo>
                      <a:pt x="675" y="780"/>
                    </a:lnTo>
                    <a:lnTo>
                      <a:pt x="652" y="785"/>
                    </a:lnTo>
                    <a:lnTo>
                      <a:pt x="631" y="795"/>
                    </a:lnTo>
                    <a:lnTo>
                      <a:pt x="608" y="801"/>
                    </a:lnTo>
                    <a:lnTo>
                      <a:pt x="587" y="806"/>
                    </a:lnTo>
                    <a:lnTo>
                      <a:pt x="564" y="810"/>
                    </a:lnTo>
                    <a:lnTo>
                      <a:pt x="543" y="816"/>
                    </a:lnTo>
                    <a:lnTo>
                      <a:pt x="523" y="820"/>
                    </a:lnTo>
                    <a:lnTo>
                      <a:pt x="504" y="823"/>
                    </a:lnTo>
                    <a:lnTo>
                      <a:pt x="481" y="823"/>
                    </a:lnTo>
                    <a:lnTo>
                      <a:pt x="458" y="823"/>
                    </a:lnTo>
                    <a:lnTo>
                      <a:pt x="437" y="822"/>
                    </a:lnTo>
                    <a:lnTo>
                      <a:pt x="414" y="820"/>
                    </a:lnTo>
                    <a:lnTo>
                      <a:pt x="391" y="818"/>
                    </a:lnTo>
                    <a:lnTo>
                      <a:pt x="370" y="816"/>
                    </a:lnTo>
                    <a:lnTo>
                      <a:pt x="348" y="810"/>
                    </a:lnTo>
                    <a:lnTo>
                      <a:pt x="329" y="806"/>
                    </a:lnTo>
                    <a:lnTo>
                      <a:pt x="306" y="801"/>
                    </a:lnTo>
                    <a:lnTo>
                      <a:pt x="287" y="795"/>
                    </a:lnTo>
                    <a:lnTo>
                      <a:pt x="268" y="789"/>
                    </a:lnTo>
                    <a:lnTo>
                      <a:pt x="251" y="782"/>
                    </a:lnTo>
                    <a:lnTo>
                      <a:pt x="232" y="774"/>
                    </a:lnTo>
                    <a:lnTo>
                      <a:pt x="216" y="766"/>
                    </a:lnTo>
                    <a:lnTo>
                      <a:pt x="201" y="755"/>
                    </a:lnTo>
                    <a:lnTo>
                      <a:pt x="188" y="745"/>
                    </a:lnTo>
                    <a:lnTo>
                      <a:pt x="173" y="734"/>
                    </a:lnTo>
                    <a:lnTo>
                      <a:pt x="159" y="723"/>
                    </a:lnTo>
                    <a:lnTo>
                      <a:pt x="144" y="709"/>
                    </a:lnTo>
                    <a:lnTo>
                      <a:pt x="129" y="696"/>
                    </a:lnTo>
                    <a:lnTo>
                      <a:pt x="112" y="681"/>
                    </a:lnTo>
                    <a:lnTo>
                      <a:pt x="95" y="668"/>
                    </a:lnTo>
                    <a:lnTo>
                      <a:pt x="80" y="652"/>
                    </a:lnTo>
                    <a:lnTo>
                      <a:pt x="68" y="641"/>
                    </a:lnTo>
                    <a:lnTo>
                      <a:pt x="51" y="628"/>
                    </a:lnTo>
                    <a:lnTo>
                      <a:pt x="40" y="616"/>
                    </a:lnTo>
                    <a:lnTo>
                      <a:pt x="28" y="605"/>
                    </a:lnTo>
                    <a:lnTo>
                      <a:pt x="19" y="597"/>
                    </a:lnTo>
                    <a:lnTo>
                      <a:pt x="9" y="588"/>
                    </a:lnTo>
                    <a:lnTo>
                      <a:pt x="4" y="584"/>
                    </a:lnTo>
                    <a:lnTo>
                      <a:pt x="0" y="580"/>
                    </a:lnTo>
                    <a:lnTo>
                      <a:pt x="7" y="508"/>
                    </a:lnTo>
                    <a:lnTo>
                      <a:pt x="11" y="506"/>
                    </a:lnTo>
                    <a:lnTo>
                      <a:pt x="19" y="504"/>
                    </a:lnTo>
                    <a:lnTo>
                      <a:pt x="28" y="502"/>
                    </a:lnTo>
                    <a:lnTo>
                      <a:pt x="40" y="500"/>
                    </a:lnTo>
                    <a:lnTo>
                      <a:pt x="53" y="496"/>
                    </a:lnTo>
                    <a:lnTo>
                      <a:pt x="68" y="494"/>
                    </a:lnTo>
                    <a:lnTo>
                      <a:pt x="85" y="491"/>
                    </a:lnTo>
                    <a:lnTo>
                      <a:pt x="101" y="487"/>
                    </a:lnTo>
                    <a:lnTo>
                      <a:pt x="120" y="485"/>
                    </a:lnTo>
                    <a:lnTo>
                      <a:pt x="137" y="483"/>
                    </a:lnTo>
                    <a:lnTo>
                      <a:pt x="156" y="483"/>
                    </a:lnTo>
                    <a:lnTo>
                      <a:pt x="173" y="481"/>
                    </a:lnTo>
                    <a:lnTo>
                      <a:pt x="192" y="483"/>
                    </a:lnTo>
                    <a:lnTo>
                      <a:pt x="207" y="483"/>
                    </a:lnTo>
                    <a:lnTo>
                      <a:pt x="224" y="487"/>
                    </a:lnTo>
                    <a:lnTo>
                      <a:pt x="237" y="487"/>
                    </a:lnTo>
                    <a:lnTo>
                      <a:pt x="249" y="491"/>
                    </a:lnTo>
                    <a:lnTo>
                      <a:pt x="260" y="491"/>
                    </a:lnTo>
                    <a:lnTo>
                      <a:pt x="274" y="494"/>
                    </a:lnTo>
                    <a:lnTo>
                      <a:pt x="285" y="494"/>
                    </a:lnTo>
                    <a:lnTo>
                      <a:pt x="294" y="494"/>
                    </a:lnTo>
                    <a:lnTo>
                      <a:pt x="304" y="496"/>
                    </a:lnTo>
                    <a:lnTo>
                      <a:pt x="313" y="498"/>
                    </a:lnTo>
                    <a:lnTo>
                      <a:pt x="321" y="498"/>
                    </a:lnTo>
                    <a:lnTo>
                      <a:pt x="327" y="498"/>
                    </a:lnTo>
                    <a:lnTo>
                      <a:pt x="332" y="498"/>
                    </a:lnTo>
                    <a:lnTo>
                      <a:pt x="338" y="500"/>
                    </a:lnTo>
                    <a:lnTo>
                      <a:pt x="346" y="500"/>
                    </a:lnTo>
                    <a:lnTo>
                      <a:pt x="348" y="500"/>
                    </a:lnTo>
                    <a:close/>
                  </a:path>
                </a:pathLst>
              </a:custGeom>
              <a:solidFill>
                <a:srgbClr val="FF7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46" name="Freeform 134"/>
              <p:cNvSpPr>
                <a:spLocks/>
              </p:cNvSpPr>
              <p:nvPr/>
            </p:nvSpPr>
            <p:spPr bwMode="auto">
              <a:xfrm>
                <a:off x="3293" y="1779"/>
                <a:ext cx="246" cy="185"/>
              </a:xfrm>
              <a:custGeom>
                <a:avLst/>
                <a:gdLst>
                  <a:gd name="T0" fmla="*/ 0 w 907"/>
                  <a:gd name="T1" fmla="*/ 1 h 725"/>
                  <a:gd name="T2" fmla="*/ 0 w 907"/>
                  <a:gd name="T3" fmla="*/ 1 h 725"/>
                  <a:gd name="T4" fmla="*/ 0 w 907"/>
                  <a:gd name="T5" fmla="*/ 1 h 725"/>
                  <a:gd name="T6" fmla="*/ 0 w 907"/>
                  <a:gd name="T7" fmla="*/ 1 h 725"/>
                  <a:gd name="T8" fmla="*/ 0 w 907"/>
                  <a:gd name="T9" fmla="*/ 1 h 725"/>
                  <a:gd name="T10" fmla="*/ 0 w 907"/>
                  <a:gd name="T11" fmla="*/ 0 h 725"/>
                  <a:gd name="T12" fmla="*/ 0 w 907"/>
                  <a:gd name="T13" fmla="*/ 1 h 725"/>
                  <a:gd name="T14" fmla="*/ 0 w 907"/>
                  <a:gd name="T15" fmla="*/ 1 h 725"/>
                  <a:gd name="T16" fmla="*/ 1 w 907"/>
                  <a:gd name="T17" fmla="*/ 1 h 725"/>
                  <a:gd name="T18" fmla="*/ 1 w 907"/>
                  <a:gd name="T19" fmla="*/ 1 h 725"/>
                  <a:gd name="T20" fmla="*/ 1 w 907"/>
                  <a:gd name="T21" fmla="*/ 1 h 725"/>
                  <a:gd name="T22" fmla="*/ 1 w 907"/>
                  <a:gd name="T23" fmla="*/ 1 h 725"/>
                  <a:gd name="T24" fmla="*/ 1 w 907"/>
                  <a:gd name="T25" fmla="*/ 0 h 725"/>
                  <a:gd name="T26" fmla="*/ 1 w 907"/>
                  <a:gd name="T27" fmla="*/ 0 h 725"/>
                  <a:gd name="T28" fmla="*/ 1 w 907"/>
                  <a:gd name="T29" fmla="*/ 0 h 725"/>
                  <a:gd name="T30" fmla="*/ 1 w 907"/>
                  <a:gd name="T31" fmla="*/ 0 h 725"/>
                  <a:gd name="T32" fmla="*/ 1 w 907"/>
                  <a:gd name="T33" fmla="*/ 0 h 725"/>
                  <a:gd name="T34" fmla="*/ 1 w 907"/>
                  <a:gd name="T35" fmla="*/ 0 h 725"/>
                  <a:gd name="T36" fmla="*/ 1 w 907"/>
                  <a:gd name="T37" fmla="*/ 0 h 725"/>
                  <a:gd name="T38" fmla="*/ 1 w 907"/>
                  <a:gd name="T39" fmla="*/ 0 h 725"/>
                  <a:gd name="T40" fmla="*/ 1 w 907"/>
                  <a:gd name="T41" fmla="*/ 0 h 725"/>
                  <a:gd name="T42" fmla="*/ 1 w 907"/>
                  <a:gd name="T43" fmla="*/ 0 h 725"/>
                  <a:gd name="T44" fmla="*/ 1 w 907"/>
                  <a:gd name="T45" fmla="*/ 0 h 725"/>
                  <a:gd name="T46" fmla="*/ 1 w 907"/>
                  <a:gd name="T47" fmla="*/ 0 h 725"/>
                  <a:gd name="T48" fmla="*/ 1 w 907"/>
                  <a:gd name="T49" fmla="*/ 1 h 725"/>
                  <a:gd name="T50" fmla="*/ 1 w 907"/>
                  <a:gd name="T51" fmla="*/ 1 h 725"/>
                  <a:gd name="T52" fmla="*/ 1 w 907"/>
                  <a:gd name="T53" fmla="*/ 1 h 725"/>
                  <a:gd name="T54" fmla="*/ 1 w 907"/>
                  <a:gd name="T55" fmla="*/ 1 h 725"/>
                  <a:gd name="T56" fmla="*/ 1 w 907"/>
                  <a:gd name="T57" fmla="*/ 1 h 725"/>
                  <a:gd name="T58" fmla="*/ 1 w 907"/>
                  <a:gd name="T59" fmla="*/ 1 h 725"/>
                  <a:gd name="T60" fmla="*/ 1 w 907"/>
                  <a:gd name="T61" fmla="*/ 1 h 725"/>
                  <a:gd name="T62" fmla="*/ 1 w 907"/>
                  <a:gd name="T63" fmla="*/ 1 h 725"/>
                  <a:gd name="T64" fmla="*/ 1 w 907"/>
                  <a:gd name="T65" fmla="*/ 1 h 725"/>
                  <a:gd name="T66" fmla="*/ 1 w 907"/>
                  <a:gd name="T67" fmla="*/ 1 h 725"/>
                  <a:gd name="T68" fmla="*/ 1 w 907"/>
                  <a:gd name="T69" fmla="*/ 1 h 725"/>
                  <a:gd name="T70" fmla="*/ 1 w 907"/>
                  <a:gd name="T71" fmla="*/ 1 h 725"/>
                  <a:gd name="T72" fmla="*/ 1 w 907"/>
                  <a:gd name="T73" fmla="*/ 1 h 725"/>
                  <a:gd name="T74" fmla="*/ 1 w 907"/>
                  <a:gd name="T75" fmla="*/ 1 h 725"/>
                  <a:gd name="T76" fmla="*/ 1 w 907"/>
                  <a:gd name="T77" fmla="*/ 1 h 725"/>
                  <a:gd name="T78" fmla="*/ 1 w 907"/>
                  <a:gd name="T79" fmla="*/ 1 h 725"/>
                  <a:gd name="T80" fmla="*/ 1 w 907"/>
                  <a:gd name="T81" fmla="*/ 1 h 725"/>
                  <a:gd name="T82" fmla="*/ 1 w 907"/>
                  <a:gd name="T83" fmla="*/ 1 h 725"/>
                  <a:gd name="T84" fmla="*/ 1 w 907"/>
                  <a:gd name="T85" fmla="*/ 1 h 725"/>
                  <a:gd name="T86" fmla="*/ 1 w 907"/>
                  <a:gd name="T87" fmla="*/ 1 h 725"/>
                  <a:gd name="T88" fmla="*/ 1 w 907"/>
                  <a:gd name="T89" fmla="*/ 1 h 725"/>
                  <a:gd name="T90" fmla="*/ 1 w 907"/>
                  <a:gd name="T91" fmla="*/ 1 h 725"/>
                  <a:gd name="T92" fmla="*/ 1 w 907"/>
                  <a:gd name="T93" fmla="*/ 1 h 725"/>
                  <a:gd name="T94" fmla="*/ 1 w 907"/>
                  <a:gd name="T95" fmla="*/ 1 h 725"/>
                  <a:gd name="T96" fmla="*/ 0 w 907"/>
                  <a:gd name="T97" fmla="*/ 1 h 725"/>
                  <a:gd name="T98" fmla="*/ 0 w 907"/>
                  <a:gd name="T99" fmla="*/ 1 h 725"/>
                  <a:gd name="T100" fmla="*/ 0 w 907"/>
                  <a:gd name="T101" fmla="*/ 1 h 725"/>
                  <a:gd name="T102" fmla="*/ 0 w 907"/>
                  <a:gd name="T103" fmla="*/ 1 h 725"/>
                  <a:gd name="T104" fmla="*/ 0 w 907"/>
                  <a:gd name="T105" fmla="*/ 1 h 725"/>
                  <a:gd name="T106" fmla="*/ 0 w 907"/>
                  <a:gd name="T107" fmla="*/ 1 h 72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07"/>
                  <a:gd name="T163" fmla="*/ 0 h 725"/>
                  <a:gd name="T164" fmla="*/ 907 w 907"/>
                  <a:gd name="T165" fmla="*/ 725 h 72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07" h="725">
                    <a:moveTo>
                      <a:pt x="29" y="449"/>
                    </a:moveTo>
                    <a:lnTo>
                      <a:pt x="29" y="445"/>
                    </a:lnTo>
                    <a:lnTo>
                      <a:pt x="25" y="443"/>
                    </a:lnTo>
                    <a:lnTo>
                      <a:pt x="21" y="438"/>
                    </a:lnTo>
                    <a:lnTo>
                      <a:pt x="17" y="432"/>
                    </a:lnTo>
                    <a:lnTo>
                      <a:pt x="12" y="422"/>
                    </a:lnTo>
                    <a:lnTo>
                      <a:pt x="8" y="415"/>
                    </a:lnTo>
                    <a:lnTo>
                      <a:pt x="4" y="405"/>
                    </a:lnTo>
                    <a:lnTo>
                      <a:pt x="4" y="396"/>
                    </a:lnTo>
                    <a:lnTo>
                      <a:pt x="0" y="386"/>
                    </a:lnTo>
                    <a:lnTo>
                      <a:pt x="0" y="377"/>
                    </a:lnTo>
                    <a:lnTo>
                      <a:pt x="0" y="367"/>
                    </a:lnTo>
                    <a:lnTo>
                      <a:pt x="4" y="360"/>
                    </a:lnTo>
                    <a:lnTo>
                      <a:pt x="8" y="350"/>
                    </a:lnTo>
                    <a:lnTo>
                      <a:pt x="17" y="344"/>
                    </a:lnTo>
                    <a:lnTo>
                      <a:pt x="29" y="339"/>
                    </a:lnTo>
                    <a:lnTo>
                      <a:pt x="44" y="337"/>
                    </a:lnTo>
                    <a:lnTo>
                      <a:pt x="61" y="335"/>
                    </a:lnTo>
                    <a:lnTo>
                      <a:pt x="84" y="335"/>
                    </a:lnTo>
                    <a:lnTo>
                      <a:pt x="109" y="339"/>
                    </a:lnTo>
                    <a:lnTo>
                      <a:pt x="135" y="344"/>
                    </a:lnTo>
                    <a:lnTo>
                      <a:pt x="162" y="348"/>
                    </a:lnTo>
                    <a:lnTo>
                      <a:pt x="192" y="356"/>
                    </a:lnTo>
                    <a:lnTo>
                      <a:pt x="221" y="363"/>
                    </a:lnTo>
                    <a:lnTo>
                      <a:pt x="249" y="371"/>
                    </a:lnTo>
                    <a:lnTo>
                      <a:pt x="276" y="377"/>
                    </a:lnTo>
                    <a:lnTo>
                      <a:pt x="303" y="384"/>
                    </a:lnTo>
                    <a:lnTo>
                      <a:pt x="327" y="390"/>
                    </a:lnTo>
                    <a:lnTo>
                      <a:pt x="346" y="398"/>
                    </a:lnTo>
                    <a:lnTo>
                      <a:pt x="363" y="402"/>
                    </a:lnTo>
                    <a:lnTo>
                      <a:pt x="379" y="407"/>
                    </a:lnTo>
                    <a:lnTo>
                      <a:pt x="386" y="409"/>
                    </a:lnTo>
                    <a:lnTo>
                      <a:pt x="390" y="413"/>
                    </a:lnTo>
                    <a:lnTo>
                      <a:pt x="390" y="409"/>
                    </a:lnTo>
                    <a:lnTo>
                      <a:pt x="394" y="400"/>
                    </a:lnTo>
                    <a:lnTo>
                      <a:pt x="399" y="388"/>
                    </a:lnTo>
                    <a:lnTo>
                      <a:pt x="409" y="373"/>
                    </a:lnTo>
                    <a:lnTo>
                      <a:pt x="418" y="352"/>
                    </a:lnTo>
                    <a:lnTo>
                      <a:pt x="432" y="327"/>
                    </a:lnTo>
                    <a:lnTo>
                      <a:pt x="443" y="303"/>
                    </a:lnTo>
                    <a:lnTo>
                      <a:pt x="458" y="276"/>
                    </a:lnTo>
                    <a:lnTo>
                      <a:pt x="474" y="247"/>
                    </a:lnTo>
                    <a:lnTo>
                      <a:pt x="489" y="219"/>
                    </a:lnTo>
                    <a:lnTo>
                      <a:pt x="506" y="189"/>
                    </a:lnTo>
                    <a:lnTo>
                      <a:pt x="523" y="162"/>
                    </a:lnTo>
                    <a:lnTo>
                      <a:pt x="540" y="133"/>
                    </a:lnTo>
                    <a:lnTo>
                      <a:pt x="557" y="109"/>
                    </a:lnTo>
                    <a:lnTo>
                      <a:pt x="572" y="84"/>
                    </a:lnTo>
                    <a:lnTo>
                      <a:pt x="588" y="65"/>
                    </a:lnTo>
                    <a:lnTo>
                      <a:pt x="601" y="44"/>
                    </a:lnTo>
                    <a:lnTo>
                      <a:pt x="616" y="29"/>
                    </a:lnTo>
                    <a:lnTo>
                      <a:pt x="628" y="16"/>
                    </a:lnTo>
                    <a:lnTo>
                      <a:pt x="641" y="8"/>
                    </a:lnTo>
                    <a:lnTo>
                      <a:pt x="648" y="2"/>
                    </a:lnTo>
                    <a:lnTo>
                      <a:pt x="660" y="0"/>
                    </a:lnTo>
                    <a:lnTo>
                      <a:pt x="668" y="0"/>
                    </a:lnTo>
                    <a:lnTo>
                      <a:pt x="677" y="4"/>
                    </a:lnTo>
                    <a:lnTo>
                      <a:pt x="681" y="8"/>
                    </a:lnTo>
                    <a:lnTo>
                      <a:pt x="688" y="16"/>
                    </a:lnTo>
                    <a:lnTo>
                      <a:pt x="692" y="27"/>
                    </a:lnTo>
                    <a:lnTo>
                      <a:pt x="696" y="40"/>
                    </a:lnTo>
                    <a:lnTo>
                      <a:pt x="696" y="57"/>
                    </a:lnTo>
                    <a:lnTo>
                      <a:pt x="698" y="76"/>
                    </a:lnTo>
                    <a:lnTo>
                      <a:pt x="696" y="97"/>
                    </a:lnTo>
                    <a:lnTo>
                      <a:pt x="696" y="122"/>
                    </a:lnTo>
                    <a:lnTo>
                      <a:pt x="692" y="149"/>
                    </a:lnTo>
                    <a:lnTo>
                      <a:pt x="688" y="175"/>
                    </a:lnTo>
                    <a:lnTo>
                      <a:pt x="683" y="206"/>
                    </a:lnTo>
                    <a:lnTo>
                      <a:pt x="677" y="236"/>
                    </a:lnTo>
                    <a:lnTo>
                      <a:pt x="671" y="267"/>
                    </a:lnTo>
                    <a:lnTo>
                      <a:pt x="666" y="297"/>
                    </a:lnTo>
                    <a:lnTo>
                      <a:pt x="658" y="327"/>
                    </a:lnTo>
                    <a:lnTo>
                      <a:pt x="652" y="356"/>
                    </a:lnTo>
                    <a:lnTo>
                      <a:pt x="645" y="382"/>
                    </a:lnTo>
                    <a:lnTo>
                      <a:pt x="639" y="409"/>
                    </a:lnTo>
                    <a:lnTo>
                      <a:pt x="633" y="430"/>
                    </a:lnTo>
                    <a:lnTo>
                      <a:pt x="628" y="451"/>
                    </a:lnTo>
                    <a:lnTo>
                      <a:pt x="624" y="466"/>
                    </a:lnTo>
                    <a:lnTo>
                      <a:pt x="622" y="478"/>
                    </a:lnTo>
                    <a:lnTo>
                      <a:pt x="620" y="485"/>
                    </a:lnTo>
                    <a:lnTo>
                      <a:pt x="620" y="489"/>
                    </a:lnTo>
                    <a:lnTo>
                      <a:pt x="515" y="614"/>
                    </a:lnTo>
                    <a:lnTo>
                      <a:pt x="519" y="614"/>
                    </a:lnTo>
                    <a:lnTo>
                      <a:pt x="523" y="614"/>
                    </a:lnTo>
                    <a:lnTo>
                      <a:pt x="533" y="616"/>
                    </a:lnTo>
                    <a:lnTo>
                      <a:pt x="540" y="616"/>
                    </a:lnTo>
                    <a:lnTo>
                      <a:pt x="550" y="616"/>
                    </a:lnTo>
                    <a:lnTo>
                      <a:pt x="561" y="618"/>
                    </a:lnTo>
                    <a:lnTo>
                      <a:pt x="574" y="618"/>
                    </a:lnTo>
                    <a:lnTo>
                      <a:pt x="588" y="618"/>
                    </a:lnTo>
                    <a:lnTo>
                      <a:pt x="603" y="618"/>
                    </a:lnTo>
                    <a:lnTo>
                      <a:pt x="618" y="618"/>
                    </a:lnTo>
                    <a:lnTo>
                      <a:pt x="635" y="618"/>
                    </a:lnTo>
                    <a:lnTo>
                      <a:pt x="652" y="618"/>
                    </a:lnTo>
                    <a:lnTo>
                      <a:pt x="669" y="618"/>
                    </a:lnTo>
                    <a:lnTo>
                      <a:pt x="688" y="616"/>
                    </a:lnTo>
                    <a:lnTo>
                      <a:pt x="707" y="614"/>
                    </a:lnTo>
                    <a:lnTo>
                      <a:pt x="726" y="611"/>
                    </a:lnTo>
                    <a:lnTo>
                      <a:pt x="744" y="609"/>
                    </a:lnTo>
                    <a:lnTo>
                      <a:pt x="761" y="605"/>
                    </a:lnTo>
                    <a:lnTo>
                      <a:pt x="778" y="603"/>
                    </a:lnTo>
                    <a:lnTo>
                      <a:pt x="795" y="599"/>
                    </a:lnTo>
                    <a:lnTo>
                      <a:pt x="812" y="594"/>
                    </a:lnTo>
                    <a:lnTo>
                      <a:pt x="827" y="590"/>
                    </a:lnTo>
                    <a:lnTo>
                      <a:pt x="842" y="586"/>
                    </a:lnTo>
                    <a:lnTo>
                      <a:pt x="854" y="582"/>
                    </a:lnTo>
                    <a:lnTo>
                      <a:pt x="867" y="578"/>
                    </a:lnTo>
                    <a:lnTo>
                      <a:pt x="879" y="575"/>
                    </a:lnTo>
                    <a:lnTo>
                      <a:pt x="888" y="575"/>
                    </a:lnTo>
                    <a:lnTo>
                      <a:pt x="896" y="571"/>
                    </a:lnTo>
                    <a:lnTo>
                      <a:pt x="901" y="569"/>
                    </a:lnTo>
                    <a:lnTo>
                      <a:pt x="903" y="569"/>
                    </a:lnTo>
                    <a:lnTo>
                      <a:pt x="907" y="569"/>
                    </a:lnTo>
                    <a:lnTo>
                      <a:pt x="903" y="569"/>
                    </a:lnTo>
                    <a:lnTo>
                      <a:pt x="899" y="571"/>
                    </a:lnTo>
                    <a:lnTo>
                      <a:pt x="892" y="573"/>
                    </a:lnTo>
                    <a:lnTo>
                      <a:pt x="884" y="578"/>
                    </a:lnTo>
                    <a:lnTo>
                      <a:pt x="873" y="582"/>
                    </a:lnTo>
                    <a:lnTo>
                      <a:pt x="860" y="588"/>
                    </a:lnTo>
                    <a:lnTo>
                      <a:pt x="844" y="594"/>
                    </a:lnTo>
                    <a:lnTo>
                      <a:pt x="831" y="603"/>
                    </a:lnTo>
                    <a:lnTo>
                      <a:pt x="812" y="611"/>
                    </a:lnTo>
                    <a:lnTo>
                      <a:pt x="793" y="618"/>
                    </a:lnTo>
                    <a:lnTo>
                      <a:pt x="774" y="628"/>
                    </a:lnTo>
                    <a:lnTo>
                      <a:pt x="753" y="635"/>
                    </a:lnTo>
                    <a:lnTo>
                      <a:pt x="732" y="643"/>
                    </a:lnTo>
                    <a:lnTo>
                      <a:pt x="711" y="654"/>
                    </a:lnTo>
                    <a:lnTo>
                      <a:pt x="690" y="662"/>
                    </a:lnTo>
                    <a:lnTo>
                      <a:pt x="669" y="672"/>
                    </a:lnTo>
                    <a:lnTo>
                      <a:pt x="648" y="679"/>
                    </a:lnTo>
                    <a:lnTo>
                      <a:pt x="628" y="689"/>
                    </a:lnTo>
                    <a:lnTo>
                      <a:pt x="605" y="696"/>
                    </a:lnTo>
                    <a:lnTo>
                      <a:pt x="584" y="704"/>
                    </a:lnTo>
                    <a:lnTo>
                      <a:pt x="563" y="708"/>
                    </a:lnTo>
                    <a:lnTo>
                      <a:pt x="542" y="715"/>
                    </a:lnTo>
                    <a:lnTo>
                      <a:pt x="521" y="719"/>
                    </a:lnTo>
                    <a:lnTo>
                      <a:pt x="500" y="723"/>
                    </a:lnTo>
                    <a:lnTo>
                      <a:pt x="479" y="723"/>
                    </a:lnTo>
                    <a:lnTo>
                      <a:pt x="456" y="725"/>
                    </a:lnTo>
                    <a:lnTo>
                      <a:pt x="436" y="723"/>
                    </a:lnTo>
                    <a:lnTo>
                      <a:pt x="413" y="721"/>
                    </a:lnTo>
                    <a:lnTo>
                      <a:pt x="388" y="715"/>
                    </a:lnTo>
                    <a:lnTo>
                      <a:pt x="365" y="708"/>
                    </a:lnTo>
                    <a:lnTo>
                      <a:pt x="342" y="698"/>
                    </a:lnTo>
                    <a:lnTo>
                      <a:pt x="318" y="689"/>
                    </a:lnTo>
                    <a:lnTo>
                      <a:pt x="293" y="672"/>
                    </a:lnTo>
                    <a:lnTo>
                      <a:pt x="266" y="656"/>
                    </a:lnTo>
                    <a:lnTo>
                      <a:pt x="242" y="639"/>
                    </a:lnTo>
                    <a:lnTo>
                      <a:pt x="217" y="620"/>
                    </a:lnTo>
                    <a:lnTo>
                      <a:pt x="192" y="599"/>
                    </a:lnTo>
                    <a:lnTo>
                      <a:pt x="168" y="580"/>
                    </a:lnTo>
                    <a:lnTo>
                      <a:pt x="145" y="561"/>
                    </a:lnTo>
                    <a:lnTo>
                      <a:pt x="124" y="542"/>
                    </a:lnTo>
                    <a:lnTo>
                      <a:pt x="103" y="521"/>
                    </a:lnTo>
                    <a:lnTo>
                      <a:pt x="84" y="504"/>
                    </a:lnTo>
                    <a:lnTo>
                      <a:pt x="69" y="489"/>
                    </a:lnTo>
                    <a:lnTo>
                      <a:pt x="55" y="476"/>
                    </a:lnTo>
                    <a:lnTo>
                      <a:pt x="44" y="462"/>
                    </a:lnTo>
                    <a:lnTo>
                      <a:pt x="36" y="455"/>
                    </a:lnTo>
                    <a:lnTo>
                      <a:pt x="31" y="449"/>
                    </a:lnTo>
                    <a:lnTo>
                      <a:pt x="29" y="449"/>
                    </a:lnTo>
                    <a:close/>
                  </a:path>
                </a:pathLst>
              </a:custGeom>
              <a:solidFill>
                <a:srgbClr val="A84A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47" name="Freeform 135"/>
              <p:cNvSpPr>
                <a:spLocks/>
              </p:cNvSpPr>
              <p:nvPr/>
            </p:nvSpPr>
            <p:spPr bwMode="auto">
              <a:xfrm>
                <a:off x="2993" y="1646"/>
                <a:ext cx="70" cy="64"/>
              </a:xfrm>
              <a:custGeom>
                <a:avLst/>
                <a:gdLst>
                  <a:gd name="T0" fmla="*/ 0 w 273"/>
                  <a:gd name="T1" fmla="*/ 0 h 253"/>
                  <a:gd name="T2" fmla="*/ 0 w 273"/>
                  <a:gd name="T3" fmla="*/ 0 h 253"/>
                  <a:gd name="T4" fmla="*/ 0 w 273"/>
                  <a:gd name="T5" fmla="*/ 0 h 253"/>
                  <a:gd name="T6" fmla="*/ 0 w 273"/>
                  <a:gd name="T7" fmla="*/ 0 h 253"/>
                  <a:gd name="T8" fmla="*/ 0 w 273"/>
                  <a:gd name="T9" fmla="*/ 0 h 253"/>
                  <a:gd name="T10" fmla="*/ 0 w 273"/>
                  <a:gd name="T11" fmla="*/ 0 h 253"/>
                  <a:gd name="T12" fmla="*/ 0 w 273"/>
                  <a:gd name="T13" fmla="*/ 0 h 253"/>
                  <a:gd name="T14" fmla="*/ 0 w 273"/>
                  <a:gd name="T15" fmla="*/ 0 h 253"/>
                  <a:gd name="T16" fmla="*/ 0 w 273"/>
                  <a:gd name="T17" fmla="*/ 0 h 253"/>
                  <a:gd name="T18" fmla="*/ 0 w 273"/>
                  <a:gd name="T19" fmla="*/ 0 h 253"/>
                  <a:gd name="T20" fmla="*/ 0 w 273"/>
                  <a:gd name="T21" fmla="*/ 0 h 253"/>
                  <a:gd name="T22" fmla="*/ 0 w 273"/>
                  <a:gd name="T23" fmla="*/ 0 h 253"/>
                  <a:gd name="T24" fmla="*/ 0 w 273"/>
                  <a:gd name="T25" fmla="*/ 0 h 253"/>
                  <a:gd name="T26" fmla="*/ 0 w 273"/>
                  <a:gd name="T27" fmla="*/ 0 h 253"/>
                  <a:gd name="T28" fmla="*/ 0 w 273"/>
                  <a:gd name="T29" fmla="*/ 0 h 253"/>
                  <a:gd name="T30" fmla="*/ 0 w 273"/>
                  <a:gd name="T31" fmla="*/ 0 h 253"/>
                  <a:gd name="T32" fmla="*/ 0 w 273"/>
                  <a:gd name="T33" fmla="*/ 0 h 253"/>
                  <a:gd name="T34" fmla="*/ 0 w 273"/>
                  <a:gd name="T35" fmla="*/ 0 h 253"/>
                  <a:gd name="T36" fmla="*/ 0 w 273"/>
                  <a:gd name="T37" fmla="*/ 0 h 253"/>
                  <a:gd name="T38" fmla="*/ 0 w 273"/>
                  <a:gd name="T39" fmla="*/ 0 h 253"/>
                  <a:gd name="T40" fmla="*/ 0 w 273"/>
                  <a:gd name="T41" fmla="*/ 0 h 253"/>
                  <a:gd name="T42" fmla="*/ 0 w 273"/>
                  <a:gd name="T43" fmla="*/ 0 h 253"/>
                  <a:gd name="T44" fmla="*/ 0 w 273"/>
                  <a:gd name="T45" fmla="*/ 0 h 253"/>
                  <a:gd name="T46" fmla="*/ 0 w 273"/>
                  <a:gd name="T47" fmla="*/ 0 h 253"/>
                  <a:gd name="T48" fmla="*/ 0 w 273"/>
                  <a:gd name="T49" fmla="*/ 0 h 253"/>
                  <a:gd name="T50" fmla="*/ 0 w 273"/>
                  <a:gd name="T51" fmla="*/ 0 h 253"/>
                  <a:gd name="T52" fmla="*/ 0 w 273"/>
                  <a:gd name="T53" fmla="*/ 0 h 253"/>
                  <a:gd name="T54" fmla="*/ 0 w 273"/>
                  <a:gd name="T55" fmla="*/ 0 h 253"/>
                  <a:gd name="T56" fmla="*/ 0 w 273"/>
                  <a:gd name="T57" fmla="*/ 0 h 253"/>
                  <a:gd name="T58" fmla="*/ 0 w 273"/>
                  <a:gd name="T59" fmla="*/ 0 h 253"/>
                  <a:gd name="T60" fmla="*/ 0 w 273"/>
                  <a:gd name="T61" fmla="*/ 0 h 253"/>
                  <a:gd name="T62" fmla="*/ 0 w 273"/>
                  <a:gd name="T63" fmla="*/ 0 h 253"/>
                  <a:gd name="T64" fmla="*/ 0 w 273"/>
                  <a:gd name="T65" fmla="*/ 0 h 253"/>
                  <a:gd name="T66" fmla="*/ 0 w 273"/>
                  <a:gd name="T67" fmla="*/ 0 h 253"/>
                  <a:gd name="T68" fmla="*/ 0 w 273"/>
                  <a:gd name="T69" fmla="*/ 0 h 253"/>
                  <a:gd name="T70" fmla="*/ 0 w 273"/>
                  <a:gd name="T71" fmla="*/ 0 h 253"/>
                  <a:gd name="T72" fmla="*/ 0 w 273"/>
                  <a:gd name="T73" fmla="*/ 0 h 253"/>
                  <a:gd name="T74" fmla="*/ 0 w 273"/>
                  <a:gd name="T75" fmla="*/ 0 h 253"/>
                  <a:gd name="T76" fmla="*/ 0 w 273"/>
                  <a:gd name="T77" fmla="*/ 0 h 253"/>
                  <a:gd name="T78" fmla="*/ 0 w 273"/>
                  <a:gd name="T79" fmla="*/ 0 h 253"/>
                  <a:gd name="T80" fmla="*/ 0 w 273"/>
                  <a:gd name="T81" fmla="*/ 0 h 253"/>
                  <a:gd name="T82" fmla="*/ 0 w 273"/>
                  <a:gd name="T83" fmla="*/ 0 h 253"/>
                  <a:gd name="T84" fmla="*/ 0 w 273"/>
                  <a:gd name="T85" fmla="*/ 0 h 253"/>
                  <a:gd name="T86" fmla="*/ 0 w 273"/>
                  <a:gd name="T87" fmla="*/ 0 h 253"/>
                  <a:gd name="T88" fmla="*/ 0 w 273"/>
                  <a:gd name="T89" fmla="*/ 0 h 2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73"/>
                  <a:gd name="T136" fmla="*/ 0 h 253"/>
                  <a:gd name="T137" fmla="*/ 273 w 273"/>
                  <a:gd name="T138" fmla="*/ 253 h 25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73" h="253">
                    <a:moveTo>
                      <a:pt x="165" y="2"/>
                    </a:moveTo>
                    <a:lnTo>
                      <a:pt x="167" y="0"/>
                    </a:lnTo>
                    <a:lnTo>
                      <a:pt x="176" y="0"/>
                    </a:lnTo>
                    <a:lnTo>
                      <a:pt x="182" y="0"/>
                    </a:lnTo>
                    <a:lnTo>
                      <a:pt x="192" y="0"/>
                    </a:lnTo>
                    <a:lnTo>
                      <a:pt x="199" y="0"/>
                    </a:lnTo>
                    <a:lnTo>
                      <a:pt x="209" y="2"/>
                    </a:lnTo>
                    <a:lnTo>
                      <a:pt x="216" y="2"/>
                    </a:lnTo>
                    <a:lnTo>
                      <a:pt x="228" y="2"/>
                    </a:lnTo>
                    <a:lnTo>
                      <a:pt x="235" y="2"/>
                    </a:lnTo>
                    <a:lnTo>
                      <a:pt x="245" y="6"/>
                    </a:lnTo>
                    <a:lnTo>
                      <a:pt x="252" y="6"/>
                    </a:lnTo>
                    <a:lnTo>
                      <a:pt x="260" y="10"/>
                    </a:lnTo>
                    <a:lnTo>
                      <a:pt x="266" y="14"/>
                    </a:lnTo>
                    <a:lnTo>
                      <a:pt x="271" y="17"/>
                    </a:lnTo>
                    <a:lnTo>
                      <a:pt x="273" y="23"/>
                    </a:lnTo>
                    <a:lnTo>
                      <a:pt x="271" y="33"/>
                    </a:lnTo>
                    <a:lnTo>
                      <a:pt x="266" y="42"/>
                    </a:lnTo>
                    <a:lnTo>
                      <a:pt x="258" y="52"/>
                    </a:lnTo>
                    <a:lnTo>
                      <a:pt x="250" y="59"/>
                    </a:lnTo>
                    <a:lnTo>
                      <a:pt x="243" y="67"/>
                    </a:lnTo>
                    <a:lnTo>
                      <a:pt x="237" y="72"/>
                    </a:lnTo>
                    <a:lnTo>
                      <a:pt x="235" y="74"/>
                    </a:lnTo>
                    <a:lnTo>
                      <a:pt x="233" y="69"/>
                    </a:lnTo>
                    <a:lnTo>
                      <a:pt x="230" y="57"/>
                    </a:lnTo>
                    <a:lnTo>
                      <a:pt x="226" y="50"/>
                    </a:lnTo>
                    <a:lnTo>
                      <a:pt x="222" y="42"/>
                    </a:lnTo>
                    <a:lnTo>
                      <a:pt x="216" y="34"/>
                    </a:lnTo>
                    <a:lnTo>
                      <a:pt x="212" y="29"/>
                    </a:lnTo>
                    <a:lnTo>
                      <a:pt x="205" y="25"/>
                    </a:lnTo>
                    <a:lnTo>
                      <a:pt x="197" y="21"/>
                    </a:lnTo>
                    <a:lnTo>
                      <a:pt x="186" y="21"/>
                    </a:lnTo>
                    <a:lnTo>
                      <a:pt x="176" y="21"/>
                    </a:lnTo>
                    <a:lnTo>
                      <a:pt x="169" y="21"/>
                    </a:lnTo>
                    <a:lnTo>
                      <a:pt x="161" y="25"/>
                    </a:lnTo>
                    <a:lnTo>
                      <a:pt x="157" y="25"/>
                    </a:lnTo>
                    <a:lnTo>
                      <a:pt x="157" y="29"/>
                    </a:lnTo>
                    <a:lnTo>
                      <a:pt x="159" y="33"/>
                    </a:lnTo>
                    <a:lnTo>
                      <a:pt x="165" y="36"/>
                    </a:lnTo>
                    <a:lnTo>
                      <a:pt x="173" y="40"/>
                    </a:lnTo>
                    <a:lnTo>
                      <a:pt x="182" y="44"/>
                    </a:lnTo>
                    <a:lnTo>
                      <a:pt x="188" y="48"/>
                    </a:lnTo>
                    <a:lnTo>
                      <a:pt x="193" y="52"/>
                    </a:lnTo>
                    <a:lnTo>
                      <a:pt x="197" y="55"/>
                    </a:lnTo>
                    <a:lnTo>
                      <a:pt x="197" y="59"/>
                    </a:lnTo>
                    <a:lnTo>
                      <a:pt x="190" y="63"/>
                    </a:lnTo>
                    <a:lnTo>
                      <a:pt x="182" y="69"/>
                    </a:lnTo>
                    <a:lnTo>
                      <a:pt x="171" y="74"/>
                    </a:lnTo>
                    <a:lnTo>
                      <a:pt x="161" y="78"/>
                    </a:lnTo>
                    <a:lnTo>
                      <a:pt x="148" y="82"/>
                    </a:lnTo>
                    <a:lnTo>
                      <a:pt x="136" y="86"/>
                    </a:lnTo>
                    <a:lnTo>
                      <a:pt x="129" y="88"/>
                    </a:lnTo>
                    <a:lnTo>
                      <a:pt x="127" y="90"/>
                    </a:lnTo>
                    <a:lnTo>
                      <a:pt x="127" y="91"/>
                    </a:lnTo>
                    <a:lnTo>
                      <a:pt x="133" y="93"/>
                    </a:lnTo>
                    <a:lnTo>
                      <a:pt x="140" y="93"/>
                    </a:lnTo>
                    <a:lnTo>
                      <a:pt x="152" y="93"/>
                    </a:lnTo>
                    <a:lnTo>
                      <a:pt x="161" y="93"/>
                    </a:lnTo>
                    <a:lnTo>
                      <a:pt x="169" y="93"/>
                    </a:lnTo>
                    <a:lnTo>
                      <a:pt x="176" y="93"/>
                    </a:lnTo>
                    <a:lnTo>
                      <a:pt x="182" y="97"/>
                    </a:lnTo>
                    <a:lnTo>
                      <a:pt x="180" y="99"/>
                    </a:lnTo>
                    <a:lnTo>
                      <a:pt x="176" y="101"/>
                    </a:lnTo>
                    <a:lnTo>
                      <a:pt x="169" y="105"/>
                    </a:lnTo>
                    <a:lnTo>
                      <a:pt x="163" y="109"/>
                    </a:lnTo>
                    <a:lnTo>
                      <a:pt x="154" y="111"/>
                    </a:lnTo>
                    <a:lnTo>
                      <a:pt x="146" y="114"/>
                    </a:lnTo>
                    <a:lnTo>
                      <a:pt x="136" y="118"/>
                    </a:lnTo>
                    <a:lnTo>
                      <a:pt x="131" y="122"/>
                    </a:lnTo>
                    <a:lnTo>
                      <a:pt x="123" y="126"/>
                    </a:lnTo>
                    <a:lnTo>
                      <a:pt x="125" y="131"/>
                    </a:lnTo>
                    <a:lnTo>
                      <a:pt x="125" y="135"/>
                    </a:lnTo>
                    <a:lnTo>
                      <a:pt x="129" y="141"/>
                    </a:lnTo>
                    <a:lnTo>
                      <a:pt x="131" y="147"/>
                    </a:lnTo>
                    <a:lnTo>
                      <a:pt x="133" y="156"/>
                    </a:lnTo>
                    <a:lnTo>
                      <a:pt x="133" y="166"/>
                    </a:lnTo>
                    <a:lnTo>
                      <a:pt x="133" y="175"/>
                    </a:lnTo>
                    <a:lnTo>
                      <a:pt x="131" y="183"/>
                    </a:lnTo>
                    <a:lnTo>
                      <a:pt x="131" y="194"/>
                    </a:lnTo>
                    <a:lnTo>
                      <a:pt x="129" y="204"/>
                    </a:lnTo>
                    <a:lnTo>
                      <a:pt x="125" y="213"/>
                    </a:lnTo>
                    <a:lnTo>
                      <a:pt x="121" y="223"/>
                    </a:lnTo>
                    <a:lnTo>
                      <a:pt x="117" y="236"/>
                    </a:lnTo>
                    <a:lnTo>
                      <a:pt x="110" y="244"/>
                    </a:lnTo>
                    <a:lnTo>
                      <a:pt x="98" y="249"/>
                    </a:lnTo>
                    <a:lnTo>
                      <a:pt x="85" y="253"/>
                    </a:lnTo>
                    <a:lnTo>
                      <a:pt x="72" y="253"/>
                    </a:lnTo>
                    <a:lnTo>
                      <a:pt x="64" y="251"/>
                    </a:lnTo>
                    <a:lnTo>
                      <a:pt x="57" y="249"/>
                    </a:lnTo>
                    <a:lnTo>
                      <a:pt x="51" y="246"/>
                    </a:lnTo>
                    <a:lnTo>
                      <a:pt x="43" y="244"/>
                    </a:lnTo>
                    <a:lnTo>
                      <a:pt x="36" y="236"/>
                    </a:lnTo>
                    <a:lnTo>
                      <a:pt x="32" y="232"/>
                    </a:lnTo>
                    <a:lnTo>
                      <a:pt x="28" y="223"/>
                    </a:lnTo>
                    <a:lnTo>
                      <a:pt x="24" y="217"/>
                    </a:lnTo>
                    <a:lnTo>
                      <a:pt x="19" y="207"/>
                    </a:lnTo>
                    <a:lnTo>
                      <a:pt x="15" y="198"/>
                    </a:lnTo>
                    <a:lnTo>
                      <a:pt x="11" y="188"/>
                    </a:lnTo>
                    <a:lnTo>
                      <a:pt x="9" y="179"/>
                    </a:lnTo>
                    <a:lnTo>
                      <a:pt x="7" y="169"/>
                    </a:lnTo>
                    <a:lnTo>
                      <a:pt x="5" y="160"/>
                    </a:lnTo>
                    <a:lnTo>
                      <a:pt x="3" y="149"/>
                    </a:lnTo>
                    <a:lnTo>
                      <a:pt x="3" y="139"/>
                    </a:lnTo>
                    <a:lnTo>
                      <a:pt x="1" y="128"/>
                    </a:lnTo>
                    <a:lnTo>
                      <a:pt x="0" y="118"/>
                    </a:lnTo>
                    <a:lnTo>
                      <a:pt x="0" y="109"/>
                    </a:lnTo>
                    <a:lnTo>
                      <a:pt x="0" y="99"/>
                    </a:lnTo>
                    <a:lnTo>
                      <a:pt x="0" y="90"/>
                    </a:lnTo>
                    <a:lnTo>
                      <a:pt x="0" y="80"/>
                    </a:lnTo>
                    <a:lnTo>
                      <a:pt x="0" y="72"/>
                    </a:lnTo>
                    <a:lnTo>
                      <a:pt x="1" y="65"/>
                    </a:lnTo>
                    <a:lnTo>
                      <a:pt x="1" y="53"/>
                    </a:lnTo>
                    <a:lnTo>
                      <a:pt x="5" y="46"/>
                    </a:lnTo>
                    <a:lnTo>
                      <a:pt x="11" y="42"/>
                    </a:lnTo>
                    <a:lnTo>
                      <a:pt x="17" y="44"/>
                    </a:lnTo>
                    <a:lnTo>
                      <a:pt x="28" y="46"/>
                    </a:lnTo>
                    <a:lnTo>
                      <a:pt x="32" y="50"/>
                    </a:lnTo>
                    <a:lnTo>
                      <a:pt x="81" y="55"/>
                    </a:lnTo>
                    <a:lnTo>
                      <a:pt x="81" y="50"/>
                    </a:lnTo>
                    <a:lnTo>
                      <a:pt x="81" y="40"/>
                    </a:lnTo>
                    <a:lnTo>
                      <a:pt x="81" y="27"/>
                    </a:lnTo>
                    <a:lnTo>
                      <a:pt x="81" y="17"/>
                    </a:lnTo>
                    <a:lnTo>
                      <a:pt x="81" y="8"/>
                    </a:lnTo>
                    <a:lnTo>
                      <a:pt x="85" y="2"/>
                    </a:lnTo>
                    <a:lnTo>
                      <a:pt x="89" y="2"/>
                    </a:lnTo>
                    <a:lnTo>
                      <a:pt x="93" y="2"/>
                    </a:lnTo>
                    <a:lnTo>
                      <a:pt x="97" y="2"/>
                    </a:lnTo>
                    <a:lnTo>
                      <a:pt x="104" y="2"/>
                    </a:lnTo>
                    <a:lnTo>
                      <a:pt x="112" y="0"/>
                    </a:lnTo>
                    <a:lnTo>
                      <a:pt x="123" y="0"/>
                    </a:lnTo>
                    <a:lnTo>
                      <a:pt x="133" y="0"/>
                    </a:lnTo>
                    <a:lnTo>
                      <a:pt x="142" y="0"/>
                    </a:lnTo>
                    <a:lnTo>
                      <a:pt x="150" y="0"/>
                    </a:lnTo>
                    <a:lnTo>
                      <a:pt x="157" y="0"/>
                    </a:lnTo>
                    <a:lnTo>
                      <a:pt x="161" y="0"/>
                    </a:lnTo>
                    <a:lnTo>
                      <a:pt x="165" y="2"/>
                    </a:lnTo>
                    <a:close/>
                  </a:path>
                </a:pathLst>
              </a:custGeom>
              <a:solidFill>
                <a:srgbClr val="BF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48" name="Freeform 136"/>
              <p:cNvSpPr>
                <a:spLocks/>
              </p:cNvSpPr>
              <p:nvPr/>
            </p:nvSpPr>
            <p:spPr bwMode="auto">
              <a:xfrm>
                <a:off x="3121" y="1976"/>
                <a:ext cx="84" cy="30"/>
              </a:xfrm>
              <a:custGeom>
                <a:avLst/>
                <a:gdLst>
                  <a:gd name="T0" fmla="*/ 0 w 314"/>
                  <a:gd name="T1" fmla="*/ 0 h 113"/>
                  <a:gd name="T2" fmla="*/ 0 w 314"/>
                  <a:gd name="T3" fmla="*/ 0 h 113"/>
                  <a:gd name="T4" fmla="*/ 0 w 314"/>
                  <a:gd name="T5" fmla="*/ 0 h 113"/>
                  <a:gd name="T6" fmla="*/ 0 w 314"/>
                  <a:gd name="T7" fmla="*/ 0 h 113"/>
                  <a:gd name="T8" fmla="*/ 0 w 314"/>
                  <a:gd name="T9" fmla="*/ 0 h 113"/>
                  <a:gd name="T10" fmla="*/ 0 w 314"/>
                  <a:gd name="T11" fmla="*/ 0 h 113"/>
                  <a:gd name="T12" fmla="*/ 0 w 314"/>
                  <a:gd name="T13" fmla="*/ 0 h 113"/>
                  <a:gd name="T14" fmla="*/ 0 w 314"/>
                  <a:gd name="T15" fmla="*/ 0 h 113"/>
                  <a:gd name="T16" fmla="*/ 0 w 314"/>
                  <a:gd name="T17" fmla="*/ 0 h 113"/>
                  <a:gd name="T18" fmla="*/ 0 w 314"/>
                  <a:gd name="T19" fmla="*/ 0 h 113"/>
                  <a:gd name="T20" fmla="*/ 0 w 314"/>
                  <a:gd name="T21" fmla="*/ 0 h 113"/>
                  <a:gd name="T22" fmla="*/ 0 w 314"/>
                  <a:gd name="T23" fmla="*/ 0 h 113"/>
                  <a:gd name="T24" fmla="*/ 0 w 314"/>
                  <a:gd name="T25" fmla="*/ 0 h 113"/>
                  <a:gd name="T26" fmla="*/ 0 w 314"/>
                  <a:gd name="T27" fmla="*/ 0 h 113"/>
                  <a:gd name="T28" fmla="*/ 0 w 314"/>
                  <a:gd name="T29" fmla="*/ 0 h 113"/>
                  <a:gd name="T30" fmla="*/ 0 w 314"/>
                  <a:gd name="T31" fmla="*/ 0 h 113"/>
                  <a:gd name="T32" fmla="*/ 0 w 314"/>
                  <a:gd name="T33" fmla="*/ 0 h 113"/>
                  <a:gd name="T34" fmla="*/ 0 w 314"/>
                  <a:gd name="T35" fmla="*/ 0 h 113"/>
                  <a:gd name="T36" fmla="*/ 0 w 314"/>
                  <a:gd name="T37" fmla="*/ 0 h 113"/>
                  <a:gd name="T38" fmla="*/ 0 w 314"/>
                  <a:gd name="T39" fmla="*/ 0 h 113"/>
                  <a:gd name="T40" fmla="*/ 0 w 314"/>
                  <a:gd name="T41" fmla="*/ 0 h 113"/>
                  <a:gd name="T42" fmla="*/ 0 w 314"/>
                  <a:gd name="T43" fmla="*/ 0 h 113"/>
                  <a:gd name="T44" fmla="*/ 0 w 314"/>
                  <a:gd name="T45" fmla="*/ 0 h 113"/>
                  <a:gd name="T46" fmla="*/ 0 w 314"/>
                  <a:gd name="T47" fmla="*/ 0 h 113"/>
                  <a:gd name="T48" fmla="*/ 0 w 314"/>
                  <a:gd name="T49" fmla="*/ 0 h 113"/>
                  <a:gd name="T50" fmla="*/ 0 w 314"/>
                  <a:gd name="T51" fmla="*/ 0 h 113"/>
                  <a:gd name="T52" fmla="*/ 0 w 314"/>
                  <a:gd name="T53" fmla="*/ 0 h 113"/>
                  <a:gd name="T54" fmla="*/ 0 w 314"/>
                  <a:gd name="T55" fmla="*/ 0 h 113"/>
                  <a:gd name="T56" fmla="*/ 0 w 314"/>
                  <a:gd name="T57" fmla="*/ 0 h 113"/>
                  <a:gd name="T58" fmla="*/ 1 w 314"/>
                  <a:gd name="T59" fmla="*/ 0 h 113"/>
                  <a:gd name="T60" fmla="*/ 0 w 314"/>
                  <a:gd name="T61" fmla="*/ 0 h 113"/>
                  <a:gd name="T62" fmla="*/ 0 w 314"/>
                  <a:gd name="T63" fmla="*/ 0 h 113"/>
                  <a:gd name="T64" fmla="*/ 0 w 314"/>
                  <a:gd name="T65" fmla="*/ 0 h 113"/>
                  <a:gd name="T66" fmla="*/ 0 w 314"/>
                  <a:gd name="T67" fmla="*/ 0 h 113"/>
                  <a:gd name="T68" fmla="*/ 0 w 314"/>
                  <a:gd name="T69" fmla="*/ 0 h 113"/>
                  <a:gd name="T70" fmla="*/ 0 w 314"/>
                  <a:gd name="T71" fmla="*/ 0 h 113"/>
                  <a:gd name="T72" fmla="*/ 0 w 314"/>
                  <a:gd name="T73" fmla="*/ 0 h 113"/>
                  <a:gd name="T74" fmla="*/ 0 w 314"/>
                  <a:gd name="T75" fmla="*/ 0 h 113"/>
                  <a:gd name="T76" fmla="*/ 0 w 314"/>
                  <a:gd name="T77" fmla="*/ 0 h 113"/>
                  <a:gd name="T78" fmla="*/ 0 w 314"/>
                  <a:gd name="T79" fmla="*/ 0 h 113"/>
                  <a:gd name="T80" fmla="*/ 0 w 314"/>
                  <a:gd name="T81" fmla="*/ 0 h 113"/>
                  <a:gd name="T82" fmla="*/ 0 w 314"/>
                  <a:gd name="T83" fmla="*/ 0 h 113"/>
                  <a:gd name="T84" fmla="*/ 0 w 314"/>
                  <a:gd name="T85" fmla="*/ 0 h 113"/>
                  <a:gd name="T86" fmla="*/ 0 w 314"/>
                  <a:gd name="T87" fmla="*/ 0 h 113"/>
                  <a:gd name="T88" fmla="*/ 0 w 314"/>
                  <a:gd name="T89" fmla="*/ 0 h 113"/>
                  <a:gd name="T90" fmla="*/ 0 w 314"/>
                  <a:gd name="T91" fmla="*/ 0 h 113"/>
                  <a:gd name="T92" fmla="*/ 0 w 314"/>
                  <a:gd name="T93" fmla="*/ 0 h 113"/>
                  <a:gd name="T94" fmla="*/ 0 w 314"/>
                  <a:gd name="T95" fmla="*/ 0 h 113"/>
                  <a:gd name="T96" fmla="*/ 0 w 314"/>
                  <a:gd name="T97" fmla="*/ 0 h 113"/>
                  <a:gd name="T98" fmla="*/ 0 w 314"/>
                  <a:gd name="T99" fmla="*/ 0 h 11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14"/>
                  <a:gd name="T151" fmla="*/ 0 h 113"/>
                  <a:gd name="T152" fmla="*/ 314 w 314"/>
                  <a:gd name="T153" fmla="*/ 113 h 11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14" h="113">
                    <a:moveTo>
                      <a:pt x="23" y="57"/>
                    </a:moveTo>
                    <a:lnTo>
                      <a:pt x="23" y="56"/>
                    </a:lnTo>
                    <a:lnTo>
                      <a:pt x="31" y="50"/>
                    </a:lnTo>
                    <a:lnTo>
                      <a:pt x="36" y="46"/>
                    </a:lnTo>
                    <a:lnTo>
                      <a:pt x="42" y="42"/>
                    </a:lnTo>
                    <a:lnTo>
                      <a:pt x="48" y="42"/>
                    </a:lnTo>
                    <a:lnTo>
                      <a:pt x="57" y="42"/>
                    </a:lnTo>
                    <a:lnTo>
                      <a:pt x="63" y="42"/>
                    </a:lnTo>
                    <a:lnTo>
                      <a:pt x="73" y="42"/>
                    </a:lnTo>
                    <a:lnTo>
                      <a:pt x="78" y="44"/>
                    </a:lnTo>
                    <a:lnTo>
                      <a:pt x="84" y="48"/>
                    </a:lnTo>
                    <a:lnTo>
                      <a:pt x="93" y="52"/>
                    </a:lnTo>
                    <a:lnTo>
                      <a:pt x="97" y="54"/>
                    </a:lnTo>
                    <a:lnTo>
                      <a:pt x="143" y="0"/>
                    </a:lnTo>
                    <a:lnTo>
                      <a:pt x="147" y="2"/>
                    </a:lnTo>
                    <a:lnTo>
                      <a:pt x="152" y="2"/>
                    </a:lnTo>
                    <a:lnTo>
                      <a:pt x="160" y="6"/>
                    </a:lnTo>
                    <a:lnTo>
                      <a:pt x="168" y="8"/>
                    </a:lnTo>
                    <a:lnTo>
                      <a:pt x="179" y="12"/>
                    </a:lnTo>
                    <a:lnTo>
                      <a:pt x="190" y="14"/>
                    </a:lnTo>
                    <a:lnTo>
                      <a:pt x="206" y="16"/>
                    </a:lnTo>
                    <a:lnTo>
                      <a:pt x="217" y="16"/>
                    </a:lnTo>
                    <a:lnTo>
                      <a:pt x="230" y="16"/>
                    </a:lnTo>
                    <a:lnTo>
                      <a:pt x="242" y="16"/>
                    </a:lnTo>
                    <a:lnTo>
                      <a:pt x="255" y="17"/>
                    </a:lnTo>
                    <a:lnTo>
                      <a:pt x="265" y="16"/>
                    </a:lnTo>
                    <a:lnTo>
                      <a:pt x="274" y="16"/>
                    </a:lnTo>
                    <a:lnTo>
                      <a:pt x="278" y="16"/>
                    </a:lnTo>
                    <a:lnTo>
                      <a:pt x="282" y="16"/>
                    </a:lnTo>
                    <a:lnTo>
                      <a:pt x="314" y="38"/>
                    </a:lnTo>
                    <a:lnTo>
                      <a:pt x="234" y="95"/>
                    </a:lnTo>
                    <a:lnTo>
                      <a:pt x="141" y="92"/>
                    </a:lnTo>
                    <a:lnTo>
                      <a:pt x="133" y="113"/>
                    </a:lnTo>
                    <a:lnTo>
                      <a:pt x="131" y="111"/>
                    </a:lnTo>
                    <a:lnTo>
                      <a:pt x="128" y="111"/>
                    </a:lnTo>
                    <a:lnTo>
                      <a:pt x="120" y="111"/>
                    </a:lnTo>
                    <a:lnTo>
                      <a:pt x="112" y="111"/>
                    </a:lnTo>
                    <a:lnTo>
                      <a:pt x="101" y="109"/>
                    </a:lnTo>
                    <a:lnTo>
                      <a:pt x="92" y="109"/>
                    </a:lnTo>
                    <a:lnTo>
                      <a:pt x="78" y="109"/>
                    </a:lnTo>
                    <a:lnTo>
                      <a:pt x="67" y="109"/>
                    </a:lnTo>
                    <a:lnTo>
                      <a:pt x="54" y="103"/>
                    </a:lnTo>
                    <a:lnTo>
                      <a:pt x="40" y="101"/>
                    </a:lnTo>
                    <a:lnTo>
                      <a:pt x="29" y="99"/>
                    </a:lnTo>
                    <a:lnTo>
                      <a:pt x="19" y="97"/>
                    </a:lnTo>
                    <a:lnTo>
                      <a:pt x="12" y="94"/>
                    </a:lnTo>
                    <a:lnTo>
                      <a:pt x="4" y="92"/>
                    </a:lnTo>
                    <a:lnTo>
                      <a:pt x="0" y="92"/>
                    </a:lnTo>
                    <a:lnTo>
                      <a:pt x="23" y="57"/>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49" name="Freeform 137"/>
              <p:cNvSpPr>
                <a:spLocks/>
              </p:cNvSpPr>
              <p:nvPr/>
            </p:nvSpPr>
            <p:spPr bwMode="auto">
              <a:xfrm>
                <a:off x="3520" y="1669"/>
                <a:ext cx="25" cy="31"/>
              </a:xfrm>
              <a:custGeom>
                <a:avLst/>
                <a:gdLst>
                  <a:gd name="T0" fmla="*/ 0 w 89"/>
                  <a:gd name="T1" fmla="*/ 0 h 133"/>
                  <a:gd name="T2" fmla="*/ 0 w 89"/>
                  <a:gd name="T3" fmla="*/ 0 h 133"/>
                  <a:gd name="T4" fmla="*/ 0 w 89"/>
                  <a:gd name="T5" fmla="*/ 0 h 133"/>
                  <a:gd name="T6" fmla="*/ 0 w 89"/>
                  <a:gd name="T7" fmla="*/ 0 h 133"/>
                  <a:gd name="T8" fmla="*/ 0 w 89"/>
                  <a:gd name="T9" fmla="*/ 0 h 133"/>
                  <a:gd name="T10" fmla="*/ 0 w 89"/>
                  <a:gd name="T11" fmla="*/ 0 h 133"/>
                  <a:gd name="T12" fmla="*/ 0 w 89"/>
                  <a:gd name="T13" fmla="*/ 0 h 133"/>
                  <a:gd name="T14" fmla="*/ 0 w 89"/>
                  <a:gd name="T15" fmla="*/ 0 h 133"/>
                  <a:gd name="T16" fmla="*/ 0 w 89"/>
                  <a:gd name="T17" fmla="*/ 0 h 133"/>
                  <a:gd name="T18" fmla="*/ 0 w 89"/>
                  <a:gd name="T19" fmla="*/ 0 h 133"/>
                  <a:gd name="T20" fmla="*/ 0 w 89"/>
                  <a:gd name="T21" fmla="*/ 0 h 133"/>
                  <a:gd name="T22" fmla="*/ 0 w 89"/>
                  <a:gd name="T23" fmla="*/ 0 h 133"/>
                  <a:gd name="T24" fmla="*/ 0 w 89"/>
                  <a:gd name="T25" fmla="*/ 0 h 133"/>
                  <a:gd name="T26" fmla="*/ 0 w 89"/>
                  <a:gd name="T27" fmla="*/ 0 h 133"/>
                  <a:gd name="T28" fmla="*/ 0 w 89"/>
                  <a:gd name="T29" fmla="*/ 0 h 133"/>
                  <a:gd name="T30" fmla="*/ 0 w 89"/>
                  <a:gd name="T31" fmla="*/ 0 h 133"/>
                  <a:gd name="T32" fmla="*/ 0 w 89"/>
                  <a:gd name="T33" fmla="*/ 0 h 133"/>
                  <a:gd name="T34" fmla="*/ 0 w 89"/>
                  <a:gd name="T35" fmla="*/ 0 h 133"/>
                  <a:gd name="T36" fmla="*/ 0 w 89"/>
                  <a:gd name="T37" fmla="*/ 0 h 133"/>
                  <a:gd name="T38" fmla="*/ 0 w 89"/>
                  <a:gd name="T39" fmla="*/ 0 h 133"/>
                  <a:gd name="T40" fmla="*/ 0 w 89"/>
                  <a:gd name="T41" fmla="*/ 0 h 133"/>
                  <a:gd name="T42" fmla="*/ 0 w 89"/>
                  <a:gd name="T43" fmla="*/ 0 h 133"/>
                  <a:gd name="T44" fmla="*/ 0 w 89"/>
                  <a:gd name="T45" fmla="*/ 0 h 1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89"/>
                  <a:gd name="T70" fmla="*/ 0 h 133"/>
                  <a:gd name="T71" fmla="*/ 89 w 89"/>
                  <a:gd name="T72" fmla="*/ 133 h 13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89" h="133">
                    <a:moveTo>
                      <a:pt x="81" y="0"/>
                    </a:moveTo>
                    <a:lnTo>
                      <a:pt x="83" y="0"/>
                    </a:lnTo>
                    <a:lnTo>
                      <a:pt x="87" y="4"/>
                    </a:lnTo>
                    <a:lnTo>
                      <a:pt x="87" y="6"/>
                    </a:lnTo>
                    <a:lnTo>
                      <a:pt x="89" y="10"/>
                    </a:lnTo>
                    <a:lnTo>
                      <a:pt x="89" y="16"/>
                    </a:lnTo>
                    <a:lnTo>
                      <a:pt x="87" y="23"/>
                    </a:lnTo>
                    <a:lnTo>
                      <a:pt x="83" y="29"/>
                    </a:lnTo>
                    <a:lnTo>
                      <a:pt x="78" y="38"/>
                    </a:lnTo>
                    <a:lnTo>
                      <a:pt x="70" y="46"/>
                    </a:lnTo>
                    <a:lnTo>
                      <a:pt x="64" y="56"/>
                    </a:lnTo>
                    <a:lnTo>
                      <a:pt x="57" y="61"/>
                    </a:lnTo>
                    <a:lnTo>
                      <a:pt x="51" y="71"/>
                    </a:lnTo>
                    <a:lnTo>
                      <a:pt x="45" y="75"/>
                    </a:lnTo>
                    <a:lnTo>
                      <a:pt x="45" y="76"/>
                    </a:lnTo>
                    <a:lnTo>
                      <a:pt x="76" y="67"/>
                    </a:lnTo>
                    <a:lnTo>
                      <a:pt x="87" y="92"/>
                    </a:lnTo>
                    <a:lnTo>
                      <a:pt x="45" y="133"/>
                    </a:lnTo>
                    <a:lnTo>
                      <a:pt x="21" y="133"/>
                    </a:lnTo>
                    <a:lnTo>
                      <a:pt x="0" y="103"/>
                    </a:lnTo>
                    <a:lnTo>
                      <a:pt x="49" y="25"/>
                    </a:lnTo>
                    <a:lnTo>
                      <a:pt x="81" y="0"/>
                    </a:lnTo>
                    <a:close/>
                  </a:path>
                </a:pathLst>
              </a:custGeom>
              <a:solidFill>
                <a:srgbClr val="C2D6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50" name="Freeform 138"/>
              <p:cNvSpPr>
                <a:spLocks/>
              </p:cNvSpPr>
              <p:nvPr/>
            </p:nvSpPr>
            <p:spPr bwMode="auto">
              <a:xfrm>
                <a:off x="3539" y="1605"/>
                <a:ext cx="45" cy="60"/>
              </a:xfrm>
              <a:custGeom>
                <a:avLst/>
                <a:gdLst>
                  <a:gd name="T0" fmla="*/ 0 w 167"/>
                  <a:gd name="T1" fmla="*/ 0 h 235"/>
                  <a:gd name="T2" fmla="*/ 0 w 167"/>
                  <a:gd name="T3" fmla="*/ 0 h 235"/>
                  <a:gd name="T4" fmla="*/ 0 w 167"/>
                  <a:gd name="T5" fmla="*/ 0 h 235"/>
                  <a:gd name="T6" fmla="*/ 0 w 167"/>
                  <a:gd name="T7" fmla="*/ 0 h 235"/>
                  <a:gd name="T8" fmla="*/ 0 w 167"/>
                  <a:gd name="T9" fmla="*/ 0 h 235"/>
                  <a:gd name="T10" fmla="*/ 0 w 167"/>
                  <a:gd name="T11" fmla="*/ 0 h 235"/>
                  <a:gd name="T12" fmla="*/ 0 w 167"/>
                  <a:gd name="T13" fmla="*/ 0 h 235"/>
                  <a:gd name="T14" fmla="*/ 0 w 167"/>
                  <a:gd name="T15" fmla="*/ 0 h 235"/>
                  <a:gd name="T16" fmla="*/ 0 w 167"/>
                  <a:gd name="T17" fmla="*/ 0 h 2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7"/>
                  <a:gd name="T28" fmla="*/ 0 h 235"/>
                  <a:gd name="T29" fmla="*/ 167 w 167"/>
                  <a:gd name="T30" fmla="*/ 235 h 23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7" h="235">
                    <a:moveTo>
                      <a:pt x="25" y="68"/>
                    </a:moveTo>
                    <a:lnTo>
                      <a:pt x="48" y="121"/>
                    </a:lnTo>
                    <a:lnTo>
                      <a:pt x="0" y="100"/>
                    </a:lnTo>
                    <a:lnTo>
                      <a:pt x="6" y="235"/>
                    </a:lnTo>
                    <a:lnTo>
                      <a:pt x="29" y="159"/>
                    </a:lnTo>
                    <a:lnTo>
                      <a:pt x="167" y="45"/>
                    </a:lnTo>
                    <a:lnTo>
                      <a:pt x="143" y="0"/>
                    </a:lnTo>
                    <a:lnTo>
                      <a:pt x="25" y="68"/>
                    </a:lnTo>
                    <a:close/>
                  </a:path>
                </a:pathLst>
              </a:custGeom>
              <a:solidFill>
                <a:srgbClr val="C2D6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51" name="Freeform 139"/>
              <p:cNvSpPr>
                <a:spLocks/>
              </p:cNvSpPr>
              <p:nvPr/>
            </p:nvSpPr>
            <p:spPr bwMode="auto">
              <a:xfrm>
                <a:off x="3505" y="1542"/>
                <a:ext cx="66" cy="77"/>
              </a:xfrm>
              <a:custGeom>
                <a:avLst/>
                <a:gdLst>
                  <a:gd name="T0" fmla="*/ 0 w 246"/>
                  <a:gd name="T1" fmla="*/ 0 h 293"/>
                  <a:gd name="T2" fmla="*/ 0 w 246"/>
                  <a:gd name="T3" fmla="*/ 0 h 293"/>
                  <a:gd name="T4" fmla="*/ 0 w 246"/>
                  <a:gd name="T5" fmla="*/ 0 h 293"/>
                  <a:gd name="T6" fmla="*/ 0 w 246"/>
                  <a:gd name="T7" fmla="*/ 0 h 293"/>
                  <a:gd name="T8" fmla="*/ 0 w 246"/>
                  <a:gd name="T9" fmla="*/ 0 h 293"/>
                  <a:gd name="T10" fmla="*/ 0 w 246"/>
                  <a:gd name="T11" fmla="*/ 0 h 293"/>
                  <a:gd name="T12" fmla="*/ 0 w 246"/>
                  <a:gd name="T13" fmla="*/ 0 h 293"/>
                  <a:gd name="T14" fmla="*/ 0 w 246"/>
                  <a:gd name="T15" fmla="*/ 0 h 293"/>
                  <a:gd name="T16" fmla="*/ 0 w 246"/>
                  <a:gd name="T17" fmla="*/ 0 h 293"/>
                  <a:gd name="T18" fmla="*/ 0 w 246"/>
                  <a:gd name="T19" fmla="*/ 0 h 293"/>
                  <a:gd name="T20" fmla="*/ 0 w 246"/>
                  <a:gd name="T21" fmla="*/ 0 h 293"/>
                  <a:gd name="T22" fmla="*/ 0 w 246"/>
                  <a:gd name="T23" fmla="*/ 0 h 293"/>
                  <a:gd name="T24" fmla="*/ 0 w 246"/>
                  <a:gd name="T25" fmla="*/ 0 h 293"/>
                  <a:gd name="T26" fmla="*/ 0 w 246"/>
                  <a:gd name="T27" fmla="*/ 0 h 293"/>
                  <a:gd name="T28" fmla="*/ 0 w 246"/>
                  <a:gd name="T29" fmla="*/ 0 h 293"/>
                  <a:gd name="T30" fmla="*/ 0 w 246"/>
                  <a:gd name="T31" fmla="*/ 0 h 293"/>
                  <a:gd name="T32" fmla="*/ 0 w 246"/>
                  <a:gd name="T33" fmla="*/ 0 h 293"/>
                  <a:gd name="T34" fmla="*/ 0 w 246"/>
                  <a:gd name="T35" fmla="*/ 0 h 293"/>
                  <a:gd name="T36" fmla="*/ 0 w 246"/>
                  <a:gd name="T37" fmla="*/ 0 h 293"/>
                  <a:gd name="T38" fmla="*/ 0 w 246"/>
                  <a:gd name="T39" fmla="*/ 0 h 293"/>
                  <a:gd name="T40" fmla="*/ 0 w 246"/>
                  <a:gd name="T41" fmla="*/ 0 h 293"/>
                  <a:gd name="T42" fmla="*/ 0 w 246"/>
                  <a:gd name="T43" fmla="*/ 0 h 293"/>
                  <a:gd name="T44" fmla="*/ 0 w 246"/>
                  <a:gd name="T45" fmla="*/ 0 h 293"/>
                  <a:gd name="T46" fmla="*/ 0 w 246"/>
                  <a:gd name="T47" fmla="*/ 0 h 29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46"/>
                  <a:gd name="T73" fmla="*/ 0 h 293"/>
                  <a:gd name="T74" fmla="*/ 246 w 246"/>
                  <a:gd name="T75" fmla="*/ 293 h 29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46" h="293">
                    <a:moveTo>
                      <a:pt x="33" y="0"/>
                    </a:moveTo>
                    <a:lnTo>
                      <a:pt x="21" y="65"/>
                    </a:lnTo>
                    <a:lnTo>
                      <a:pt x="44" y="103"/>
                    </a:lnTo>
                    <a:lnTo>
                      <a:pt x="29" y="109"/>
                    </a:lnTo>
                    <a:lnTo>
                      <a:pt x="0" y="188"/>
                    </a:lnTo>
                    <a:lnTo>
                      <a:pt x="44" y="200"/>
                    </a:lnTo>
                    <a:lnTo>
                      <a:pt x="76" y="223"/>
                    </a:lnTo>
                    <a:lnTo>
                      <a:pt x="54" y="266"/>
                    </a:lnTo>
                    <a:lnTo>
                      <a:pt x="105" y="289"/>
                    </a:lnTo>
                    <a:lnTo>
                      <a:pt x="107" y="285"/>
                    </a:lnTo>
                    <a:lnTo>
                      <a:pt x="116" y="280"/>
                    </a:lnTo>
                    <a:lnTo>
                      <a:pt x="120" y="276"/>
                    </a:lnTo>
                    <a:lnTo>
                      <a:pt x="130" y="276"/>
                    </a:lnTo>
                    <a:lnTo>
                      <a:pt x="135" y="272"/>
                    </a:lnTo>
                    <a:lnTo>
                      <a:pt x="141" y="274"/>
                    </a:lnTo>
                    <a:lnTo>
                      <a:pt x="152" y="276"/>
                    </a:lnTo>
                    <a:lnTo>
                      <a:pt x="160" y="284"/>
                    </a:lnTo>
                    <a:lnTo>
                      <a:pt x="166" y="289"/>
                    </a:lnTo>
                    <a:lnTo>
                      <a:pt x="168" y="293"/>
                    </a:lnTo>
                    <a:lnTo>
                      <a:pt x="244" y="244"/>
                    </a:lnTo>
                    <a:lnTo>
                      <a:pt x="246" y="171"/>
                    </a:lnTo>
                    <a:lnTo>
                      <a:pt x="145" y="53"/>
                    </a:lnTo>
                    <a:lnTo>
                      <a:pt x="33" y="0"/>
                    </a:lnTo>
                    <a:close/>
                  </a:path>
                </a:pathLst>
              </a:custGeom>
              <a:solidFill>
                <a:srgbClr val="C794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52" name="Freeform 140"/>
              <p:cNvSpPr>
                <a:spLocks/>
              </p:cNvSpPr>
              <p:nvPr/>
            </p:nvSpPr>
            <p:spPr bwMode="auto">
              <a:xfrm>
                <a:off x="3487" y="1603"/>
                <a:ext cx="56" cy="83"/>
              </a:xfrm>
              <a:custGeom>
                <a:avLst/>
                <a:gdLst>
                  <a:gd name="T0" fmla="*/ 0 w 209"/>
                  <a:gd name="T1" fmla="*/ 0 h 323"/>
                  <a:gd name="T2" fmla="*/ 0 w 209"/>
                  <a:gd name="T3" fmla="*/ 0 h 323"/>
                  <a:gd name="T4" fmla="*/ 0 w 209"/>
                  <a:gd name="T5" fmla="*/ 0 h 323"/>
                  <a:gd name="T6" fmla="*/ 0 w 209"/>
                  <a:gd name="T7" fmla="*/ 0 h 323"/>
                  <a:gd name="T8" fmla="*/ 0 w 209"/>
                  <a:gd name="T9" fmla="*/ 0 h 323"/>
                  <a:gd name="T10" fmla="*/ 0 w 209"/>
                  <a:gd name="T11" fmla="*/ 0 h 323"/>
                  <a:gd name="T12" fmla="*/ 0 w 209"/>
                  <a:gd name="T13" fmla="*/ 0 h 323"/>
                  <a:gd name="T14" fmla="*/ 0 w 209"/>
                  <a:gd name="T15" fmla="*/ 0 h 323"/>
                  <a:gd name="T16" fmla="*/ 0 w 209"/>
                  <a:gd name="T17" fmla="*/ 0 h 323"/>
                  <a:gd name="T18" fmla="*/ 0 w 209"/>
                  <a:gd name="T19" fmla="*/ 0 h 323"/>
                  <a:gd name="T20" fmla="*/ 0 w 209"/>
                  <a:gd name="T21" fmla="*/ 0 h 323"/>
                  <a:gd name="T22" fmla="*/ 0 w 209"/>
                  <a:gd name="T23" fmla="*/ 0 h 323"/>
                  <a:gd name="T24" fmla="*/ 0 w 209"/>
                  <a:gd name="T25" fmla="*/ 0 h 323"/>
                  <a:gd name="T26" fmla="*/ 0 w 209"/>
                  <a:gd name="T27" fmla="*/ 0 h 323"/>
                  <a:gd name="T28" fmla="*/ 0 w 209"/>
                  <a:gd name="T29" fmla="*/ 0 h 323"/>
                  <a:gd name="T30" fmla="*/ 0 w 209"/>
                  <a:gd name="T31" fmla="*/ 0 h 323"/>
                  <a:gd name="T32" fmla="*/ 0 w 209"/>
                  <a:gd name="T33" fmla="*/ 0 h 323"/>
                  <a:gd name="T34" fmla="*/ 0 w 209"/>
                  <a:gd name="T35" fmla="*/ 0 h 323"/>
                  <a:gd name="T36" fmla="*/ 0 w 209"/>
                  <a:gd name="T37" fmla="*/ 0 h 323"/>
                  <a:gd name="T38" fmla="*/ 0 w 209"/>
                  <a:gd name="T39" fmla="*/ 0 h 323"/>
                  <a:gd name="T40" fmla="*/ 0 w 209"/>
                  <a:gd name="T41" fmla="*/ 0 h 323"/>
                  <a:gd name="T42" fmla="*/ 0 w 209"/>
                  <a:gd name="T43" fmla="*/ 0 h 323"/>
                  <a:gd name="T44" fmla="*/ 0 w 209"/>
                  <a:gd name="T45" fmla="*/ 0 h 323"/>
                  <a:gd name="T46" fmla="*/ 0 w 209"/>
                  <a:gd name="T47" fmla="*/ 0 h 323"/>
                  <a:gd name="T48" fmla="*/ 0 w 209"/>
                  <a:gd name="T49" fmla="*/ 0 h 323"/>
                  <a:gd name="T50" fmla="*/ 0 w 209"/>
                  <a:gd name="T51" fmla="*/ 0 h 323"/>
                  <a:gd name="T52" fmla="*/ 0 w 209"/>
                  <a:gd name="T53" fmla="*/ 0 h 323"/>
                  <a:gd name="T54" fmla="*/ 0 w 209"/>
                  <a:gd name="T55" fmla="*/ 0 h 323"/>
                  <a:gd name="T56" fmla="*/ 0 w 209"/>
                  <a:gd name="T57" fmla="*/ 0 h 323"/>
                  <a:gd name="T58" fmla="*/ 0 w 209"/>
                  <a:gd name="T59" fmla="*/ 0 h 323"/>
                  <a:gd name="T60" fmla="*/ 0 w 209"/>
                  <a:gd name="T61" fmla="*/ 0 h 323"/>
                  <a:gd name="T62" fmla="*/ 0 w 209"/>
                  <a:gd name="T63" fmla="*/ 0 h 323"/>
                  <a:gd name="T64" fmla="*/ 0 w 209"/>
                  <a:gd name="T65" fmla="*/ 0 h 3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9"/>
                  <a:gd name="T100" fmla="*/ 0 h 323"/>
                  <a:gd name="T101" fmla="*/ 209 w 209"/>
                  <a:gd name="T102" fmla="*/ 323 h 3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9" h="323">
                    <a:moveTo>
                      <a:pt x="209" y="276"/>
                    </a:moveTo>
                    <a:lnTo>
                      <a:pt x="209" y="274"/>
                    </a:lnTo>
                    <a:lnTo>
                      <a:pt x="205" y="266"/>
                    </a:lnTo>
                    <a:lnTo>
                      <a:pt x="202" y="257"/>
                    </a:lnTo>
                    <a:lnTo>
                      <a:pt x="198" y="245"/>
                    </a:lnTo>
                    <a:lnTo>
                      <a:pt x="194" y="236"/>
                    </a:lnTo>
                    <a:lnTo>
                      <a:pt x="192" y="228"/>
                    </a:lnTo>
                    <a:lnTo>
                      <a:pt x="190" y="220"/>
                    </a:lnTo>
                    <a:lnTo>
                      <a:pt x="186" y="213"/>
                    </a:lnTo>
                    <a:lnTo>
                      <a:pt x="183" y="205"/>
                    </a:lnTo>
                    <a:lnTo>
                      <a:pt x="179" y="196"/>
                    </a:lnTo>
                    <a:lnTo>
                      <a:pt x="175" y="186"/>
                    </a:lnTo>
                    <a:lnTo>
                      <a:pt x="171" y="179"/>
                    </a:lnTo>
                    <a:lnTo>
                      <a:pt x="166" y="169"/>
                    </a:lnTo>
                    <a:lnTo>
                      <a:pt x="162" y="162"/>
                    </a:lnTo>
                    <a:lnTo>
                      <a:pt x="158" y="154"/>
                    </a:lnTo>
                    <a:lnTo>
                      <a:pt x="154" y="148"/>
                    </a:lnTo>
                    <a:lnTo>
                      <a:pt x="145" y="135"/>
                    </a:lnTo>
                    <a:lnTo>
                      <a:pt x="139" y="127"/>
                    </a:lnTo>
                    <a:lnTo>
                      <a:pt x="133" y="120"/>
                    </a:lnTo>
                    <a:lnTo>
                      <a:pt x="129" y="116"/>
                    </a:lnTo>
                    <a:lnTo>
                      <a:pt x="127" y="112"/>
                    </a:lnTo>
                    <a:lnTo>
                      <a:pt x="116" y="78"/>
                    </a:lnTo>
                    <a:lnTo>
                      <a:pt x="101" y="70"/>
                    </a:lnTo>
                    <a:lnTo>
                      <a:pt x="93" y="84"/>
                    </a:lnTo>
                    <a:lnTo>
                      <a:pt x="27" y="4"/>
                    </a:lnTo>
                    <a:lnTo>
                      <a:pt x="2" y="0"/>
                    </a:lnTo>
                    <a:lnTo>
                      <a:pt x="0" y="17"/>
                    </a:lnTo>
                    <a:lnTo>
                      <a:pt x="4" y="19"/>
                    </a:lnTo>
                    <a:lnTo>
                      <a:pt x="12" y="28"/>
                    </a:lnTo>
                    <a:lnTo>
                      <a:pt x="15" y="32"/>
                    </a:lnTo>
                    <a:lnTo>
                      <a:pt x="21" y="40"/>
                    </a:lnTo>
                    <a:lnTo>
                      <a:pt x="27" y="47"/>
                    </a:lnTo>
                    <a:lnTo>
                      <a:pt x="32" y="55"/>
                    </a:lnTo>
                    <a:lnTo>
                      <a:pt x="36" y="63"/>
                    </a:lnTo>
                    <a:lnTo>
                      <a:pt x="40" y="74"/>
                    </a:lnTo>
                    <a:lnTo>
                      <a:pt x="44" y="84"/>
                    </a:lnTo>
                    <a:lnTo>
                      <a:pt x="48" y="91"/>
                    </a:lnTo>
                    <a:lnTo>
                      <a:pt x="50" y="99"/>
                    </a:lnTo>
                    <a:lnTo>
                      <a:pt x="50" y="104"/>
                    </a:lnTo>
                    <a:lnTo>
                      <a:pt x="51" y="108"/>
                    </a:lnTo>
                    <a:lnTo>
                      <a:pt x="53" y="112"/>
                    </a:lnTo>
                    <a:lnTo>
                      <a:pt x="23" y="181"/>
                    </a:lnTo>
                    <a:lnTo>
                      <a:pt x="23" y="182"/>
                    </a:lnTo>
                    <a:lnTo>
                      <a:pt x="23" y="188"/>
                    </a:lnTo>
                    <a:lnTo>
                      <a:pt x="25" y="198"/>
                    </a:lnTo>
                    <a:lnTo>
                      <a:pt x="31" y="209"/>
                    </a:lnTo>
                    <a:lnTo>
                      <a:pt x="36" y="219"/>
                    </a:lnTo>
                    <a:lnTo>
                      <a:pt x="44" y="228"/>
                    </a:lnTo>
                    <a:lnTo>
                      <a:pt x="50" y="236"/>
                    </a:lnTo>
                    <a:lnTo>
                      <a:pt x="53" y="241"/>
                    </a:lnTo>
                    <a:lnTo>
                      <a:pt x="108" y="241"/>
                    </a:lnTo>
                    <a:lnTo>
                      <a:pt x="112" y="245"/>
                    </a:lnTo>
                    <a:lnTo>
                      <a:pt x="124" y="253"/>
                    </a:lnTo>
                    <a:lnTo>
                      <a:pt x="129" y="257"/>
                    </a:lnTo>
                    <a:lnTo>
                      <a:pt x="137" y="264"/>
                    </a:lnTo>
                    <a:lnTo>
                      <a:pt x="145" y="272"/>
                    </a:lnTo>
                    <a:lnTo>
                      <a:pt x="154" y="279"/>
                    </a:lnTo>
                    <a:lnTo>
                      <a:pt x="158" y="285"/>
                    </a:lnTo>
                    <a:lnTo>
                      <a:pt x="166" y="293"/>
                    </a:lnTo>
                    <a:lnTo>
                      <a:pt x="169" y="300"/>
                    </a:lnTo>
                    <a:lnTo>
                      <a:pt x="173" y="308"/>
                    </a:lnTo>
                    <a:lnTo>
                      <a:pt x="179" y="317"/>
                    </a:lnTo>
                    <a:lnTo>
                      <a:pt x="183" y="323"/>
                    </a:lnTo>
                    <a:lnTo>
                      <a:pt x="209" y="276"/>
                    </a:lnTo>
                    <a:close/>
                  </a:path>
                </a:pathLst>
              </a:custGeom>
              <a:solidFill>
                <a:srgbClr val="EBC2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53" name="Freeform 141"/>
              <p:cNvSpPr>
                <a:spLocks/>
              </p:cNvSpPr>
              <p:nvPr/>
            </p:nvSpPr>
            <p:spPr bwMode="auto">
              <a:xfrm>
                <a:off x="3487" y="1607"/>
                <a:ext cx="23" cy="42"/>
              </a:xfrm>
              <a:custGeom>
                <a:avLst/>
                <a:gdLst>
                  <a:gd name="T0" fmla="*/ 0 w 112"/>
                  <a:gd name="T1" fmla="*/ 0 h 166"/>
                  <a:gd name="T2" fmla="*/ 0 w 112"/>
                  <a:gd name="T3" fmla="*/ 0 h 166"/>
                  <a:gd name="T4" fmla="*/ 0 w 112"/>
                  <a:gd name="T5" fmla="*/ 0 h 166"/>
                  <a:gd name="T6" fmla="*/ 0 w 112"/>
                  <a:gd name="T7" fmla="*/ 0 h 166"/>
                  <a:gd name="T8" fmla="*/ 0 w 112"/>
                  <a:gd name="T9" fmla="*/ 0 h 166"/>
                  <a:gd name="T10" fmla="*/ 0 w 112"/>
                  <a:gd name="T11" fmla="*/ 0 h 166"/>
                  <a:gd name="T12" fmla="*/ 0 w 112"/>
                  <a:gd name="T13" fmla="*/ 0 h 166"/>
                  <a:gd name="T14" fmla="*/ 0 w 112"/>
                  <a:gd name="T15" fmla="*/ 0 h 166"/>
                  <a:gd name="T16" fmla="*/ 0 w 112"/>
                  <a:gd name="T17" fmla="*/ 0 h 166"/>
                  <a:gd name="T18" fmla="*/ 0 w 112"/>
                  <a:gd name="T19" fmla="*/ 0 h 166"/>
                  <a:gd name="T20" fmla="*/ 0 w 112"/>
                  <a:gd name="T21" fmla="*/ 0 h 166"/>
                  <a:gd name="T22" fmla="*/ 0 w 112"/>
                  <a:gd name="T23" fmla="*/ 0 h 166"/>
                  <a:gd name="T24" fmla="*/ 0 w 112"/>
                  <a:gd name="T25" fmla="*/ 0 h 166"/>
                  <a:gd name="T26" fmla="*/ 0 w 112"/>
                  <a:gd name="T27" fmla="*/ 0 h 166"/>
                  <a:gd name="T28" fmla="*/ 0 w 112"/>
                  <a:gd name="T29" fmla="*/ 0 h 166"/>
                  <a:gd name="T30" fmla="*/ 0 w 112"/>
                  <a:gd name="T31" fmla="*/ 0 h 166"/>
                  <a:gd name="T32" fmla="*/ 0 w 112"/>
                  <a:gd name="T33" fmla="*/ 0 h 166"/>
                  <a:gd name="T34" fmla="*/ 0 w 112"/>
                  <a:gd name="T35" fmla="*/ 0 h 166"/>
                  <a:gd name="T36" fmla="*/ 0 w 112"/>
                  <a:gd name="T37" fmla="*/ 0 h 166"/>
                  <a:gd name="T38" fmla="*/ 0 w 112"/>
                  <a:gd name="T39" fmla="*/ 0 h 166"/>
                  <a:gd name="T40" fmla="*/ 0 w 112"/>
                  <a:gd name="T41" fmla="*/ 0 h 166"/>
                  <a:gd name="T42" fmla="*/ 0 w 112"/>
                  <a:gd name="T43" fmla="*/ 0 h 16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12"/>
                  <a:gd name="T67" fmla="*/ 0 h 166"/>
                  <a:gd name="T68" fmla="*/ 112 w 112"/>
                  <a:gd name="T69" fmla="*/ 166 h 16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12" h="166">
                    <a:moveTo>
                      <a:pt x="21" y="4"/>
                    </a:moveTo>
                    <a:lnTo>
                      <a:pt x="80" y="91"/>
                    </a:lnTo>
                    <a:lnTo>
                      <a:pt x="112" y="105"/>
                    </a:lnTo>
                    <a:lnTo>
                      <a:pt x="80" y="116"/>
                    </a:lnTo>
                    <a:lnTo>
                      <a:pt x="23" y="166"/>
                    </a:lnTo>
                    <a:lnTo>
                      <a:pt x="51" y="97"/>
                    </a:lnTo>
                    <a:lnTo>
                      <a:pt x="50" y="93"/>
                    </a:lnTo>
                    <a:lnTo>
                      <a:pt x="50" y="89"/>
                    </a:lnTo>
                    <a:lnTo>
                      <a:pt x="48" y="82"/>
                    </a:lnTo>
                    <a:lnTo>
                      <a:pt x="46" y="76"/>
                    </a:lnTo>
                    <a:lnTo>
                      <a:pt x="44" y="65"/>
                    </a:lnTo>
                    <a:lnTo>
                      <a:pt x="40" y="57"/>
                    </a:lnTo>
                    <a:lnTo>
                      <a:pt x="36" y="48"/>
                    </a:lnTo>
                    <a:lnTo>
                      <a:pt x="32" y="40"/>
                    </a:lnTo>
                    <a:lnTo>
                      <a:pt x="27" y="32"/>
                    </a:lnTo>
                    <a:lnTo>
                      <a:pt x="21" y="25"/>
                    </a:lnTo>
                    <a:lnTo>
                      <a:pt x="15" y="17"/>
                    </a:lnTo>
                    <a:lnTo>
                      <a:pt x="12" y="12"/>
                    </a:lnTo>
                    <a:lnTo>
                      <a:pt x="4" y="2"/>
                    </a:lnTo>
                    <a:lnTo>
                      <a:pt x="0" y="0"/>
                    </a:lnTo>
                    <a:lnTo>
                      <a:pt x="21" y="4"/>
                    </a:lnTo>
                    <a:close/>
                  </a:path>
                </a:pathLst>
              </a:custGeom>
              <a:solidFill>
                <a:srgbClr val="C794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54" name="Freeform 142"/>
              <p:cNvSpPr>
                <a:spLocks/>
              </p:cNvSpPr>
              <p:nvPr/>
            </p:nvSpPr>
            <p:spPr bwMode="auto">
              <a:xfrm>
                <a:off x="3501" y="1647"/>
                <a:ext cx="39" cy="42"/>
              </a:xfrm>
              <a:custGeom>
                <a:avLst/>
                <a:gdLst>
                  <a:gd name="T0" fmla="*/ 0 w 143"/>
                  <a:gd name="T1" fmla="*/ 0 h 166"/>
                  <a:gd name="T2" fmla="*/ 0 w 143"/>
                  <a:gd name="T3" fmla="*/ 0 h 166"/>
                  <a:gd name="T4" fmla="*/ 0 w 143"/>
                  <a:gd name="T5" fmla="*/ 0 h 166"/>
                  <a:gd name="T6" fmla="*/ 0 w 143"/>
                  <a:gd name="T7" fmla="*/ 0 h 166"/>
                  <a:gd name="T8" fmla="*/ 0 w 143"/>
                  <a:gd name="T9" fmla="*/ 0 h 166"/>
                  <a:gd name="T10" fmla="*/ 0 w 143"/>
                  <a:gd name="T11" fmla="*/ 0 h 166"/>
                  <a:gd name="T12" fmla="*/ 0 w 143"/>
                  <a:gd name="T13" fmla="*/ 0 h 166"/>
                  <a:gd name="T14" fmla="*/ 0 w 143"/>
                  <a:gd name="T15" fmla="*/ 0 h 166"/>
                  <a:gd name="T16" fmla="*/ 0 w 143"/>
                  <a:gd name="T17" fmla="*/ 0 h 166"/>
                  <a:gd name="T18" fmla="*/ 0 w 143"/>
                  <a:gd name="T19" fmla="*/ 0 h 166"/>
                  <a:gd name="T20" fmla="*/ 0 w 143"/>
                  <a:gd name="T21" fmla="*/ 0 h 166"/>
                  <a:gd name="T22" fmla="*/ 0 w 143"/>
                  <a:gd name="T23" fmla="*/ 0 h 166"/>
                  <a:gd name="T24" fmla="*/ 0 w 143"/>
                  <a:gd name="T25" fmla="*/ 0 h 166"/>
                  <a:gd name="T26" fmla="*/ 0 w 143"/>
                  <a:gd name="T27" fmla="*/ 0 h 166"/>
                  <a:gd name="T28" fmla="*/ 0 w 143"/>
                  <a:gd name="T29" fmla="*/ 0 h 166"/>
                  <a:gd name="T30" fmla="*/ 0 w 143"/>
                  <a:gd name="T31" fmla="*/ 0 h 166"/>
                  <a:gd name="T32" fmla="*/ 0 w 143"/>
                  <a:gd name="T33" fmla="*/ 0 h 166"/>
                  <a:gd name="T34" fmla="*/ 0 w 143"/>
                  <a:gd name="T35" fmla="*/ 0 h 166"/>
                  <a:gd name="T36" fmla="*/ 0 w 143"/>
                  <a:gd name="T37" fmla="*/ 0 h 166"/>
                  <a:gd name="T38" fmla="*/ 0 w 143"/>
                  <a:gd name="T39" fmla="*/ 0 h 166"/>
                  <a:gd name="T40" fmla="*/ 0 w 143"/>
                  <a:gd name="T41" fmla="*/ 0 h 166"/>
                  <a:gd name="T42" fmla="*/ 0 w 143"/>
                  <a:gd name="T43" fmla="*/ 0 h 166"/>
                  <a:gd name="T44" fmla="*/ 0 w 143"/>
                  <a:gd name="T45" fmla="*/ 0 h 166"/>
                  <a:gd name="T46" fmla="*/ 0 w 143"/>
                  <a:gd name="T47" fmla="*/ 0 h 166"/>
                  <a:gd name="T48" fmla="*/ 0 w 143"/>
                  <a:gd name="T49" fmla="*/ 0 h 166"/>
                  <a:gd name="T50" fmla="*/ 0 w 143"/>
                  <a:gd name="T51" fmla="*/ 0 h 166"/>
                  <a:gd name="T52" fmla="*/ 0 w 143"/>
                  <a:gd name="T53" fmla="*/ 0 h 166"/>
                  <a:gd name="T54" fmla="*/ 0 w 143"/>
                  <a:gd name="T55" fmla="*/ 0 h 166"/>
                  <a:gd name="T56" fmla="*/ 0 w 143"/>
                  <a:gd name="T57" fmla="*/ 0 h 166"/>
                  <a:gd name="T58" fmla="*/ 0 w 143"/>
                  <a:gd name="T59" fmla="*/ 0 h 166"/>
                  <a:gd name="T60" fmla="*/ 0 w 143"/>
                  <a:gd name="T61" fmla="*/ 0 h 166"/>
                  <a:gd name="T62" fmla="*/ 0 w 143"/>
                  <a:gd name="T63" fmla="*/ 0 h 166"/>
                  <a:gd name="T64" fmla="*/ 0 w 143"/>
                  <a:gd name="T65" fmla="*/ 0 h 166"/>
                  <a:gd name="T66" fmla="*/ 0 w 143"/>
                  <a:gd name="T67" fmla="*/ 0 h 166"/>
                  <a:gd name="T68" fmla="*/ 0 w 143"/>
                  <a:gd name="T69" fmla="*/ 0 h 166"/>
                  <a:gd name="T70" fmla="*/ 0 w 143"/>
                  <a:gd name="T71" fmla="*/ 0 h 166"/>
                  <a:gd name="T72" fmla="*/ 0 w 143"/>
                  <a:gd name="T73" fmla="*/ 0 h 166"/>
                  <a:gd name="T74" fmla="*/ 0 w 143"/>
                  <a:gd name="T75" fmla="*/ 0 h 166"/>
                  <a:gd name="T76" fmla="*/ 0 w 143"/>
                  <a:gd name="T77" fmla="*/ 0 h 166"/>
                  <a:gd name="T78" fmla="*/ 0 w 143"/>
                  <a:gd name="T79" fmla="*/ 0 h 166"/>
                  <a:gd name="T80" fmla="*/ 0 w 143"/>
                  <a:gd name="T81" fmla="*/ 0 h 166"/>
                  <a:gd name="T82" fmla="*/ 0 w 143"/>
                  <a:gd name="T83" fmla="*/ 0 h 166"/>
                  <a:gd name="T84" fmla="*/ 0 w 143"/>
                  <a:gd name="T85" fmla="*/ 0 h 166"/>
                  <a:gd name="T86" fmla="*/ 0 w 143"/>
                  <a:gd name="T87" fmla="*/ 0 h 16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3"/>
                  <a:gd name="T133" fmla="*/ 0 h 166"/>
                  <a:gd name="T134" fmla="*/ 143 w 143"/>
                  <a:gd name="T135" fmla="*/ 166 h 16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3" h="166">
                    <a:moveTo>
                      <a:pt x="21" y="63"/>
                    </a:moveTo>
                    <a:lnTo>
                      <a:pt x="0" y="40"/>
                    </a:lnTo>
                    <a:lnTo>
                      <a:pt x="10" y="36"/>
                    </a:lnTo>
                    <a:lnTo>
                      <a:pt x="10" y="32"/>
                    </a:lnTo>
                    <a:lnTo>
                      <a:pt x="10" y="25"/>
                    </a:lnTo>
                    <a:lnTo>
                      <a:pt x="12" y="15"/>
                    </a:lnTo>
                    <a:lnTo>
                      <a:pt x="15" y="12"/>
                    </a:lnTo>
                    <a:lnTo>
                      <a:pt x="17" y="12"/>
                    </a:lnTo>
                    <a:lnTo>
                      <a:pt x="25" y="15"/>
                    </a:lnTo>
                    <a:lnTo>
                      <a:pt x="29" y="17"/>
                    </a:lnTo>
                    <a:lnTo>
                      <a:pt x="38" y="15"/>
                    </a:lnTo>
                    <a:lnTo>
                      <a:pt x="42" y="10"/>
                    </a:lnTo>
                    <a:lnTo>
                      <a:pt x="48" y="4"/>
                    </a:lnTo>
                    <a:lnTo>
                      <a:pt x="52" y="0"/>
                    </a:lnTo>
                    <a:lnTo>
                      <a:pt x="53" y="0"/>
                    </a:lnTo>
                    <a:lnTo>
                      <a:pt x="52" y="6"/>
                    </a:lnTo>
                    <a:lnTo>
                      <a:pt x="52" y="15"/>
                    </a:lnTo>
                    <a:lnTo>
                      <a:pt x="61" y="27"/>
                    </a:lnTo>
                    <a:lnTo>
                      <a:pt x="71" y="38"/>
                    </a:lnTo>
                    <a:lnTo>
                      <a:pt x="84" y="46"/>
                    </a:lnTo>
                    <a:lnTo>
                      <a:pt x="93" y="51"/>
                    </a:lnTo>
                    <a:lnTo>
                      <a:pt x="99" y="53"/>
                    </a:lnTo>
                    <a:lnTo>
                      <a:pt x="143" y="133"/>
                    </a:lnTo>
                    <a:lnTo>
                      <a:pt x="128" y="154"/>
                    </a:lnTo>
                    <a:lnTo>
                      <a:pt x="99" y="166"/>
                    </a:lnTo>
                    <a:lnTo>
                      <a:pt x="97" y="162"/>
                    </a:lnTo>
                    <a:lnTo>
                      <a:pt x="97" y="158"/>
                    </a:lnTo>
                    <a:lnTo>
                      <a:pt x="97" y="148"/>
                    </a:lnTo>
                    <a:lnTo>
                      <a:pt x="97" y="141"/>
                    </a:lnTo>
                    <a:lnTo>
                      <a:pt x="93" y="129"/>
                    </a:lnTo>
                    <a:lnTo>
                      <a:pt x="93" y="120"/>
                    </a:lnTo>
                    <a:lnTo>
                      <a:pt x="90" y="109"/>
                    </a:lnTo>
                    <a:lnTo>
                      <a:pt x="88" y="101"/>
                    </a:lnTo>
                    <a:lnTo>
                      <a:pt x="80" y="91"/>
                    </a:lnTo>
                    <a:lnTo>
                      <a:pt x="71" y="86"/>
                    </a:lnTo>
                    <a:lnTo>
                      <a:pt x="61" y="80"/>
                    </a:lnTo>
                    <a:lnTo>
                      <a:pt x="50" y="78"/>
                    </a:lnTo>
                    <a:lnTo>
                      <a:pt x="38" y="74"/>
                    </a:lnTo>
                    <a:lnTo>
                      <a:pt x="31" y="72"/>
                    </a:lnTo>
                    <a:lnTo>
                      <a:pt x="25" y="72"/>
                    </a:lnTo>
                    <a:lnTo>
                      <a:pt x="21" y="63"/>
                    </a:lnTo>
                    <a:close/>
                  </a:path>
                </a:pathLst>
              </a:custGeom>
              <a:solidFill>
                <a:srgbClr val="C794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55" name="Freeform 143"/>
              <p:cNvSpPr>
                <a:spLocks/>
              </p:cNvSpPr>
              <p:nvPr/>
            </p:nvSpPr>
            <p:spPr bwMode="auto">
              <a:xfrm>
                <a:off x="3497" y="1518"/>
                <a:ext cx="126" cy="122"/>
              </a:xfrm>
              <a:custGeom>
                <a:avLst/>
                <a:gdLst>
                  <a:gd name="T0" fmla="*/ 0 w 466"/>
                  <a:gd name="T1" fmla="*/ 0 h 476"/>
                  <a:gd name="T2" fmla="*/ 0 w 466"/>
                  <a:gd name="T3" fmla="*/ 0 h 476"/>
                  <a:gd name="T4" fmla="*/ 0 w 466"/>
                  <a:gd name="T5" fmla="*/ 0 h 476"/>
                  <a:gd name="T6" fmla="*/ 0 w 466"/>
                  <a:gd name="T7" fmla="*/ 0 h 476"/>
                  <a:gd name="T8" fmla="*/ 0 w 466"/>
                  <a:gd name="T9" fmla="*/ 0 h 476"/>
                  <a:gd name="T10" fmla="*/ 0 w 466"/>
                  <a:gd name="T11" fmla="*/ 0 h 476"/>
                  <a:gd name="T12" fmla="*/ 0 w 466"/>
                  <a:gd name="T13" fmla="*/ 0 h 476"/>
                  <a:gd name="T14" fmla="*/ 0 w 466"/>
                  <a:gd name="T15" fmla="*/ 0 h 476"/>
                  <a:gd name="T16" fmla="*/ 0 w 466"/>
                  <a:gd name="T17" fmla="*/ 0 h 476"/>
                  <a:gd name="T18" fmla="*/ 0 w 466"/>
                  <a:gd name="T19" fmla="*/ 0 h 476"/>
                  <a:gd name="T20" fmla="*/ 0 w 466"/>
                  <a:gd name="T21" fmla="*/ 0 h 476"/>
                  <a:gd name="T22" fmla="*/ 0 w 466"/>
                  <a:gd name="T23" fmla="*/ 0 h 476"/>
                  <a:gd name="T24" fmla="*/ 0 w 466"/>
                  <a:gd name="T25" fmla="*/ 0 h 476"/>
                  <a:gd name="T26" fmla="*/ 0 w 466"/>
                  <a:gd name="T27" fmla="*/ 0 h 476"/>
                  <a:gd name="T28" fmla="*/ 0 w 466"/>
                  <a:gd name="T29" fmla="*/ 0 h 476"/>
                  <a:gd name="T30" fmla="*/ 1 w 466"/>
                  <a:gd name="T31" fmla="*/ 1 h 476"/>
                  <a:gd name="T32" fmla="*/ 1 w 466"/>
                  <a:gd name="T33" fmla="*/ 1 h 476"/>
                  <a:gd name="T34" fmla="*/ 1 w 466"/>
                  <a:gd name="T35" fmla="*/ 1 h 476"/>
                  <a:gd name="T36" fmla="*/ 1 w 466"/>
                  <a:gd name="T37" fmla="*/ 1 h 476"/>
                  <a:gd name="T38" fmla="*/ 1 w 466"/>
                  <a:gd name="T39" fmla="*/ 1 h 476"/>
                  <a:gd name="T40" fmla="*/ 1 w 466"/>
                  <a:gd name="T41" fmla="*/ 1 h 476"/>
                  <a:gd name="T42" fmla="*/ 1 w 466"/>
                  <a:gd name="T43" fmla="*/ 1 h 476"/>
                  <a:gd name="T44" fmla="*/ 1 w 466"/>
                  <a:gd name="T45" fmla="*/ 1 h 476"/>
                  <a:gd name="T46" fmla="*/ 1 w 466"/>
                  <a:gd name="T47" fmla="*/ 1 h 476"/>
                  <a:gd name="T48" fmla="*/ 1 w 466"/>
                  <a:gd name="T49" fmla="*/ 1 h 476"/>
                  <a:gd name="T50" fmla="*/ 1 w 466"/>
                  <a:gd name="T51" fmla="*/ 0 h 476"/>
                  <a:gd name="T52" fmla="*/ 1 w 466"/>
                  <a:gd name="T53" fmla="*/ 0 h 476"/>
                  <a:gd name="T54" fmla="*/ 1 w 466"/>
                  <a:gd name="T55" fmla="*/ 0 h 476"/>
                  <a:gd name="T56" fmla="*/ 1 w 466"/>
                  <a:gd name="T57" fmla="*/ 0 h 476"/>
                  <a:gd name="T58" fmla="*/ 1 w 466"/>
                  <a:gd name="T59" fmla="*/ 0 h 476"/>
                  <a:gd name="T60" fmla="*/ 1 w 466"/>
                  <a:gd name="T61" fmla="*/ 0 h 476"/>
                  <a:gd name="T62" fmla="*/ 1 w 466"/>
                  <a:gd name="T63" fmla="*/ 0 h 476"/>
                  <a:gd name="T64" fmla="*/ 1 w 466"/>
                  <a:gd name="T65" fmla="*/ 0 h 476"/>
                  <a:gd name="T66" fmla="*/ 1 w 466"/>
                  <a:gd name="T67" fmla="*/ 0 h 476"/>
                  <a:gd name="T68" fmla="*/ 1 w 466"/>
                  <a:gd name="T69" fmla="*/ 0 h 476"/>
                  <a:gd name="T70" fmla="*/ 1 w 466"/>
                  <a:gd name="T71" fmla="*/ 0 h 476"/>
                  <a:gd name="T72" fmla="*/ 1 w 466"/>
                  <a:gd name="T73" fmla="*/ 0 h 476"/>
                  <a:gd name="T74" fmla="*/ 0 w 466"/>
                  <a:gd name="T75" fmla="*/ 0 h 476"/>
                  <a:gd name="T76" fmla="*/ 0 w 466"/>
                  <a:gd name="T77" fmla="*/ 0 h 476"/>
                  <a:gd name="T78" fmla="*/ 0 w 466"/>
                  <a:gd name="T79" fmla="*/ 0 h 476"/>
                  <a:gd name="T80" fmla="*/ 0 w 466"/>
                  <a:gd name="T81" fmla="*/ 0 h 476"/>
                  <a:gd name="T82" fmla="*/ 0 w 466"/>
                  <a:gd name="T83" fmla="*/ 0 h 476"/>
                  <a:gd name="T84" fmla="*/ 0 w 466"/>
                  <a:gd name="T85" fmla="*/ 0 h 476"/>
                  <a:gd name="T86" fmla="*/ 0 w 466"/>
                  <a:gd name="T87" fmla="*/ 0 h 476"/>
                  <a:gd name="T88" fmla="*/ 0 w 466"/>
                  <a:gd name="T89" fmla="*/ 0 h 476"/>
                  <a:gd name="T90" fmla="*/ 0 w 466"/>
                  <a:gd name="T91" fmla="*/ 0 h 476"/>
                  <a:gd name="T92" fmla="*/ 0 w 466"/>
                  <a:gd name="T93" fmla="*/ 0 h 4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66"/>
                  <a:gd name="T142" fmla="*/ 0 h 476"/>
                  <a:gd name="T143" fmla="*/ 466 w 466"/>
                  <a:gd name="T144" fmla="*/ 476 h 4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66" h="476">
                    <a:moveTo>
                      <a:pt x="76" y="0"/>
                    </a:moveTo>
                    <a:lnTo>
                      <a:pt x="72" y="2"/>
                    </a:lnTo>
                    <a:lnTo>
                      <a:pt x="65" y="10"/>
                    </a:lnTo>
                    <a:lnTo>
                      <a:pt x="53" y="17"/>
                    </a:lnTo>
                    <a:lnTo>
                      <a:pt x="40" y="31"/>
                    </a:lnTo>
                    <a:lnTo>
                      <a:pt x="32" y="38"/>
                    </a:lnTo>
                    <a:lnTo>
                      <a:pt x="27" y="46"/>
                    </a:lnTo>
                    <a:lnTo>
                      <a:pt x="19" y="53"/>
                    </a:lnTo>
                    <a:lnTo>
                      <a:pt x="15" y="61"/>
                    </a:lnTo>
                    <a:lnTo>
                      <a:pt x="10" y="69"/>
                    </a:lnTo>
                    <a:lnTo>
                      <a:pt x="6" y="76"/>
                    </a:lnTo>
                    <a:lnTo>
                      <a:pt x="2" y="84"/>
                    </a:lnTo>
                    <a:lnTo>
                      <a:pt x="2" y="93"/>
                    </a:lnTo>
                    <a:lnTo>
                      <a:pt x="0" y="99"/>
                    </a:lnTo>
                    <a:lnTo>
                      <a:pt x="0" y="107"/>
                    </a:lnTo>
                    <a:lnTo>
                      <a:pt x="2" y="114"/>
                    </a:lnTo>
                    <a:lnTo>
                      <a:pt x="6" y="122"/>
                    </a:lnTo>
                    <a:lnTo>
                      <a:pt x="8" y="130"/>
                    </a:lnTo>
                    <a:lnTo>
                      <a:pt x="12" y="135"/>
                    </a:lnTo>
                    <a:lnTo>
                      <a:pt x="15" y="143"/>
                    </a:lnTo>
                    <a:lnTo>
                      <a:pt x="21" y="149"/>
                    </a:lnTo>
                    <a:lnTo>
                      <a:pt x="29" y="158"/>
                    </a:lnTo>
                    <a:lnTo>
                      <a:pt x="36" y="166"/>
                    </a:lnTo>
                    <a:lnTo>
                      <a:pt x="42" y="169"/>
                    </a:lnTo>
                    <a:lnTo>
                      <a:pt x="46" y="171"/>
                    </a:lnTo>
                    <a:lnTo>
                      <a:pt x="78" y="111"/>
                    </a:lnTo>
                    <a:lnTo>
                      <a:pt x="78" y="112"/>
                    </a:lnTo>
                    <a:lnTo>
                      <a:pt x="84" y="120"/>
                    </a:lnTo>
                    <a:lnTo>
                      <a:pt x="91" y="130"/>
                    </a:lnTo>
                    <a:lnTo>
                      <a:pt x="101" y="143"/>
                    </a:lnTo>
                    <a:lnTo>
                      <a:pt x="110" y="154"/>
                    </a:lnTo>
                    <a:lnTo>
                      <a:pt x="124" y="169"/>
                    </a:lnTo>
                    <a:lnTo>
                      <a:pt x="131" y="175"/>
                    </a:lnTo>
                    <a:lnTo>
                      <a:pt x="137" y="183"/>
                    </a:lnTo>
                    <a:lnTo>
                      <a:pt x="145" y="188"/>
                    </a:lnTo>
                    <a:lnTo>
                      <a:pt x="152" y="194"/>
                    </a:lnTo>
                    <a:lnTo>
                      <a:pt x="166" y="202"/>
                    </a:lnTo>
                    <a:lnTo>
                      <a:pt x="179" y="207"/>
                    </a:lnTo>
                    <a:lnTo>
                      <a:pt x="190" y="211"/>
                    </a:lnTo>
                    <a:lnTo>
                      <a:pt x="204" y="213"/>
                    </a:lnTo>
                    <a:lnTo>
                      <a:pt x="211" y="213"/>
                    </a:lnTo>
                    <a:lnTo>
                      <a:pt x="221" y="213"/>
                    </a:lnTo>
                    <a:lnTo>
                      <a:pt x="224" y="213"/>
                    </a:lnTo>
                    <a:lnTo>
                      <a:pt x="226" y="213"/>
                    </a:lnTo>
                    <a:lnTo>
                      <a:pt x="289" y="289"/>
                    </a:lnTo>
                    <a:lnTo>
                      <a:pt x="299" y="341"/>
                    </a:lnTo>
                    <a:lnTo>
                      <a:pt x="329" y="401"/>
                    </a:lnTo>
                    <a:lnTo>
                      <a:pt x="394" y="462"/>
                    </a:lnTo>
                    <a:lnTo>
                      <a:pt x="401" y="466"/>
                    </a:lnTo>
                    <a:lnTo>
                      <a:pt x="405" y="468"/>
                    </a:lnTo>
                    <a:lnTo>
                      <a:pt x="411" y="470"/>
                    </a:lnTo>
                    <a:lnTo>
                      <a:pt x="418" y="474"/>
                    </a:lnTo>
                    <a:lnTo>
                      <a:pt x="426" y="476"/>
                    </a:lnTo>
                    <a:lnTo>
                      <a:pt x="432" y="476"/>
                    </a:lnTo>
                    <a:lnTo>
                      <a:pt x="437" y="476"/>
                    </a:lnTo>
                    <a:lnTo>
                      <a:pt x="445" y="476"/>
                    </a:lnTo>
                    <a:lnTo>
                      <a:pt x="453" y="476"/>
                    </a:lnTo>
                    <a:lnTo>
                      <a:pt x="462" y="476"/>
                    </a:lnTo>
                    <a:lnTo>
                      <a:pt x="466" y="476"/>
                    </a:lnTo>
                    <a:lnTo>
                      <a:pt x="460" y="474"/>
                    </a:lnTo>
                    <a:lnTo>
                      <a:pt x="451" y="466"/>
                    </a:lnTo>
                    <a:lnTo>
                      <a:pt x="437" y="457"/>
                    </a:lnTo>
                    <a:lnTo>
                      <a:pt x="430" y="447"/>
                    </a:lnTo>
                    <a:lnTo>
                      <a:pt x="428" y="438"/>
                    </a:lnTo>
                    <a:lnTo>
                      <a:pt x="430" y="430"/>
                    </a:lnTo>
                    <a:lnTo>
                      <a:pt x="432" y="422"/>
                    </a:lnTo>
                    <a:lnTo>
                      <a:pt x="434" y="413"/>
                    </a:lnTo>
                    <a:lnTo>
                      <a:pt x="434" y="401"/>
                    </a:lnTo>
                    <a:lnTo>
                      <a:pt x="434" y="390"/>
                    </a:lnTo>
                    <a:lnTo>
                      <a:pt x="430" y="379"/>
                    </a:lnTo>
                    <a:lnTo>
                      <a:pt x="426" y="367"/>
                    </a:lnTo>
                    <a:lnTo>
                      <a:pt x="418" y="360"/>
                    </a:lnTo>
                    <a:lnTo>
                      <a:pt x="415" y="354"/>
                    </a:lnTo>
                    <a:lnTo>
                      <a:pt x="405" y="346"/>
                    </a:lnTo>
                    <a:lnTo>
                      <a:pt x="399" y="339"/>
                    </a:lnTo>
                    <a:lnTo>
                      <a:pt x="390" y="331"/>
                    </a:lnTo>
                    <a:lnTo>
                      <a:pt x="382" y="323"/>
                    </a:lnTo>
                    <a:lnTo>
                      <a:pt x="375" y="316"/>
                    </a:lnTo>
                    <a:lnTo>
                      <a:pt x="367" y="312"/>
                    </a:lnTo>
                    <a:lnTo>
                      <a:pt x="358" y="304"/>
                    </a:lnTo>
                    <a:lnTo>
                      <a:pt x="350" y="301"/>
                    </a:lnTo>
                    <a:lnTo>
                      <a:pt x="342" y="295"/>
                    </a:lnTo>
                    <a:lnTo>
                      <a:pt x="339" y="293"/>
                    </a:lnTo>
                    <a:lnTo>
                      <a:pt x="329" y="285"/>
                    </a:lnTo>
                    <a:lnTo>
                      <a:pt x="327" y="285"/>
                    </a:lnTo>
                    <a:lnTo>
                      <a:pt x="327" y="280"/>
                    </a:lnTo>
                    <a:lnTo>
                      <a:pt x="329" y="272"/>
                    </a:lnTo>
                    <a:lnTo>
                      <a:pt x="329" y="266"/>
                    </a:lnTo>
                    <a:lnTo>
                      <a:pt x="329" y="261"/>
                    </a:lnTo>
                    <a:lnTo>
                      <a:pt x="331" y="251"/>
                    </a:lnTo>
                    <a:lnTo>
                      <a:pt x="333" y="246"/>
                    </a:lnTo>
                    <a:lnTo>
                      <a:pt x="333" y="236"/>
                    </a:lnTo>
                    <a:lnTo>
                      <a:pt x="333" y="227"/>
                    </a:lnTo>
                    <a:lnTo>
                      <a:pt x="335" y="217"/>
                    </a:lnTo>
                    <a:lnTo>
                      <a:pt x="337" y="207"/>
                    </a:lnTo>
                    <a:lnTo>
                      <a:pt x="337" y="198"/>
                    </a:lnTo>
                    <a:lnTo>
                      <a:pt x="337" y="188"/>
                    </a:lnTo>
                    <a:lnTo>
                      <a:pt x="337" y="179"/>
                    </a:lnTo>
                    <a:lnTo>
                      <a:pt x="339" y="171"/>
                    </a:lnTo>
                    <a:lnTo>
                      <a:pt x="337" y="160"/>
                    </a:lnTo>
                    <a:lnTo>
                      <a:pt x="337" y="150"/>
                    </a:lnTo>
                    <a:lnTo>
                      <a:pt x="335" y="143"/>
                    </a:lnTo>
                    <a:lnTo>
                      <a:pt x="333" y="135"/>
                    </a:lnTo>
                    <a:lnTo>
                      <a:pt x="331" y="126"/>
                    </a:lnTo>
                    <a:lnTo>
                      <a:pt x="329" y="118"/>
                    </a:lnTo>
                    <a:lnTo>
                      <a:pt x="325" y="111"/>
                    </a:lnTo>
                    <a:lnTo>
                      <a:pt x="325" y="103"/>
                    </a:lnTo>
                    <a:lnTo>
                      <a:pt x="321" y="95"/>
                    </a:lnTo>
                    <a:lnTo>
                      <a:pt x="318" y="88"/>
                    </a:lnTo>
                    <a:lnTo>
                      <a:pt x="314" y="82"/>
                    </a:lnTo>
                    <a:lnTo>
                      <a:pt x="310" y="76"/>
                    </a:lnTo>
                    <a:lnTo>
                      <a:pt x="301" y="65"/>
                    </a:lnTo>
                    <a:lnTo>
                      <a:pt x="289" y="53"/>
                    </a:lnTo>
                    <a:lnTo>
                      <a:pt x="283" y="50"/>
                    </a:lnTo>
                    <a:lnTo>
                      <a:pt x="276" y="44"/>
                    </a:lnTo>
                    <a:lnTo>
                      <a:pt x="268" y="40"/>
                    </a:lnTo>
                    <a:lnTo>
                      <a:pt x="262" y="36"/>
                    </a:lnTo>
                    <a:lnTo>
                      <a:pt x="255" y="33"/>
                    </a:lnTo>
                    <a:lnTo>
                      <a:pt x="247" y="29"/>
                    </a:lnTo>
                    <a:lnTo>
                      <a:pt x="240" y="25"/>
                    </a:lnTo>
                    <a:lnTo>
                      <a:pt x="232" y="21"/>
                    </a:lnTo>
                    <a:lnTo>
                      <a:pt x="224" y="17"/>
                    </a:lnTo>
                    <a:lnTo>
                      <a:pt x="215" y="15"/>
                    </a:lnTo>
                    <a:lnTo>
                      <a:pt x="207" y="14"/>
                    </a:lnTo>
                    <a:lnTo>
                      <a:pt x="200" y="12"/>
                    </a:lnTo>
                    <a:lnTo>
                      <a:pt x="190" y="10"/>
                    </a:lnTo>
                    <a:lnTo>
                      <a:pt x="181" y="8"/>
                    </a:lnTo>
                    <a:lnTo>
                      <a:pt x="173" y="6"/>
                    </a:lnTo>
                    <a:lnTo>
                      <a:pt x="166" y="6"/>
                    </a:lnTo>
                    <a:lnTo>
                      <a:pt x="156" y="4"/>
                    </a:lnTo>
                    <a:lnTo>
                      <a:pt x="148" y="2"/>
                    </a:lnTo>
                    <a:lnTo>
                      <a:pt x="139" y="0"/>
                    </a:lnTo>
                    <a:lnTo>
                      <a:pt x="131" y="0"/>
                    </a:lnTo>
                    <a:lnTo>
                      <a:pt x="124" y="0"/>
                    </a:lnTo>
                    <a:lnTo>
                      <a:pt x="116" y="0"/>
                    </a:lnTo>
                    <a:lnTo>
                      <a:pt x="109" y="0"/>
                    </a:lnTo>
                    <a:lnTo>
                      <a:pt x="103" y="0"/>
                    </a:lnTo>
                    <a:lnTo>
                      <a:pt x="91" y="0"/>
                    </a:lnTo>
                    <a:lnTo>
                      <a:pt x="84" y="0"/>
                    </a:lnTo>
                    <a:lnTo>
                      <a:pt x="78" y="0"/>
                    </a:lnTo>
                    <a:lnTo>
                      <a:pt x="76"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56" name="Freeform 144"/>
              <p:cNvSpPr>
                <a:spLocks/>
              </p:cNvSpPr>
              <p:nvPr/>
            </p:nvSpPr>
            <p:spPr bwMode="auto">
              <a:xfrm>
                <a:off x="3282" y="1499"/>
                <a:ext cx="19" cy="19"/>
              </a:xfrm>
              <a:custGeom>
                <a:avLst/>
                <a:gdLst>
                  <a:gd name="T0" fmla="*/ 0 w 71"/>
                  <a:gd name="T1" fmla="*/ 0 h 74"/>
                  <a:gd name="T2" fmla="*/ 0 w 71"/>
                  <a:gd name="T3" fmla="*/ 0 h 74"/>
                  <a:gd name="T4" fmla="*/ 0 w 71"/>
                  <a:gd name="T5" fmla="*/ 0 h 74"/>
                  <a:gd name="T6" fmla="*/ 0 w 71"/>
                  <a:gd name="T7" fmla="*/ 0 h 74"/>
                  <a:gd name="T8" fmla="*/ 0 w 71"/>
                  <a:gd name="T9" fmla="*/ 0 h 74"/>
                  <a:gd name="T10" fmla="*/ 0 w 71"/>
                  <a:gd name="T11" fmla="*/ 0 h 74"/>
                  <a:gd name="T12" fmla="*/ 0 w 71"/>
                  <a:gd name="T13" fmla="*/ 0 h 74"/>
                  <a:gd name="T14" fmla="*/ 0 w 71"/>
                  <a:gd name="T15" fmla="*/ 0 h 74"/>
                  <a:gd name="T16" fmla="*/ 0 w 71"/>
                  <a:gd name="T17" fmla="*/ 0 h 74"/>
                  <a:gd name="T18" fmla="*/ 0 w 71"/>
                  <a:gd name="T19" fmla="*/ 0 h 74"/>
                  <a:gd name="T20" fmla="*/ 0 w 71"/>
                  <a:gd name="T21" fmla="*/ 0 h 74"/>
                  <a:gd name="T22" fmla="*/ 0 w 71"/>
                  <a:gd name="T23" fmla="*/ 0 h 74"/>
                  <a:gd name="T24" fmla="*/ 0 w 71"/>
                  <a:gd name="T25" fmla="*/ 0 h 74"/>
                  <a:gd name="T26" fmla="*/ 0 w 71"/>
                  <a:gd name="T27" fmla="*/ 0 h 74"/>
                  <a:gd name="T28" fmla="*/ 0 w 71"/>
                  <a:gd name="T29" fmla="*/ 0 h 74"/>
                  <a:gd name="T30" fmla="*/ 0 w 71"/>
                  <a:gd name="T31" fmla="*/ 0 h 74"/>
                  <a:gd name="T32" fmla="*/ 0 w 71"/>
                  <a:gd name="T33" fmla="*/ 0 h 74"/>
                  <a:gd name="T34" fmla="*/ 0 w 71"/>
                  <a:gd name="T35" fmla="*/ 0 h 74"/>
                  <a:gd name="T36" fmla="*/ 0 w 71"/>
                  <a:gd name="T37" fmla="*/ 0 h 74"/>
                  <a:gd name="T38" fmla="*/ 0 w 71"/>
                  <a:gd name="T39" fmla="*/ 0 h 74"/>
                  <a:gd name="T40" fmla="*/ 0 w 71"/>
                  <a:gd name="T41" fmla="*/ 0 h 74"/>
                  <a:gd name="T42" fmla="*/ 0 w 71"/>
                  <a:gd name="T43" fmla="*/ 0 h 74"/>
                  <a:gd name="T44" fmla="*/ 0 w 71"/>
                  <a:gd name="T45" fmla="*/ 0 h 74"/>
                  <a:gd name="T46" fmla="*/ 0 w 71"/>
                  <a:gd name="T47" fmla="*/ 0 h 7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1"/>
                  <a:gd name="T73" fmla="*/ 0 h 74"/>
                  <a:gd name="T74" fmla="*/ 71 w 71"/>
                  <a:gd name="T75" fmla="*/ 74 h 7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1" h="74">
                    <a:moveTo>
                      <a:pt x="18" y="8"/>
                    </a:moveTo>
                    <a:lnTo>
                      <a:pt x="14" y="10"/>
                    </a:lnTo>
                    <a:lnTo>
                      <a:pt x="8" y="19"/>
                    </a:lnTo>
                    <a:lnTo>
                      <a:pt x="4" y="23"/>
                    </a:lnTo>
                    <a:lnTo>
                      <a:pt x="2" y="31"/>
                    </a:lnTo>
                    <a:lnTo>
                      <a:pt x="0" y="38"/>
                    </a:lnTo>
                    <a:lnTo>
                      <a:pt x="2" y="46"/>
                    </a:lnTo>
                    <a:lnTo>
                      <a:pt x="6" y="55"/>
                    </a:lnTo>
                    <a:lnTo>
                      <a:pt x="14" y="67"/>
                    </a:lnTo>
                    <a:lnTo>
                      <a:pt x="25" y="70"/>
                    </a:lnTo>
                    <a:lnTo>
                      <a:pt x="38" y="74"/>
                    </a:lnTo>
                    <a:lnTo>
                      <a:pt x="50" y="70"/>
                    </a:lnTo>
                    <a:lnTo>
                      <a:pt x="57" y="63"/>
                    </a:lnTo>
                    <a:lnTo>
                      <a:pt x="67" y="51"/>
                    </a:lnTo>
                    <a:lnTo>
                      <a:pt x="71" y="40"/>
                    </a:lnTo>
                    <a:lnTo>
                      <a:pt x="71" y="27"/>
                    </a:lnTo>
                    <a:lnTo>
                      <a:pt x="67" y="15"/>
                    </a:lnTo>
                    <a:lnTo>
                      <a:pt x="61" y="6"/>
                    </a:lnTo>
                    <a:lnTo>
                      <a:pt x="52" y="2"/>
                    </a:lnTo>
                    <a:lnTo>
                      <a:pt x="40" y="0"/>
                    </a:lnTo>
                    <a:lnTo>
                      <a:pt x="29" y="2"/>
                    </a:lnTo>
                    <a:lnTo>
                      <a:pt x="19" y="6"/>
                    </a:lnTo>
                    <a:lnTo>
                      <a:pt x="18" y="8"/>
                    </a:lnTo>
                    <a:close/>
                  </a:path>
                </a:pathLst>
              </a:custGeom>
              <a:solidFill>
                <a:srgbClr val="D9E0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57" name="Freeform 145"/>
              <p:cNvSpPr>
                <a:spLocks/>
              </p:cNvSpPr>
              <p:nvPr/>
            </p:nvSpPr>
            <p:spPr bwMode="auto">
              <a:xfrm>
                <a:off x="2885" y="1841"/>
                <a:ext cx="29" cy="27"/>
              </a:xfrm>
              <a:custGeom>
                <a:avLst/>
                <a:gdLst>
                  <a:gd name="T0" fmla="*/ 0 w 104"/>
                  <a:gd name="T1" fmla="*/ 0 h 104"/>
                  <a:gd name="T2" fmla="*/ 0 w 104"/>
                  <a:gd name="T3" fmla="*/ 0 h 104"/>
                  <a:gd name="T4" fmla="*/ 0 w 104"/>
                  <a:gd name="T5" fmla="*/ 0 h 104"/>
                  <a:gd name="T6" fmla="*/ 0 w 104"/>
                  <a:gd name="T7" fmla="*/ 0 h 104"/>
                  <a:gd name="T8" fmla="*/ 0 w 104"/>
                  <a:gd name="T9" fmla="*/ 0 h 104"/>
                  <a:gd name="T10" fmla="*/ 0 w 104"/>
                  <a:gd name="T11" fmla="*/ 0 h 104"/>
                  <a:gd name="T12" fmla="*/ 0 w 104"/>
                  <a:gd name="T13" fmla="*/ 0 h 104"/>
                  <a:gd name="T14" fmla="*/ 0 60000 65536"/>
                  <a:gd name="T15" fmla="*/ 0 60000 65536"/>
                  <a:gd name="T16" fmla="*/ 0 60000 65536"/>
                  <a:gd name="T17" fmla="*/ 0 60000 65536"/>
                  <a:gd name="T18" fmla="*/ 0 60000 65536"/>
                  <a:gd name="T19" fmla="*/ 0 60000 65536"/>
                  <a:gd name="T20" fmla="*/ 0 60000 65536"/>
                  <a:gd name="T21" fmla="*/ 0 w 104"/>
                  <a:gd name="T22" fmla="*/ 0 h 104"/>
                  <a:gd name="T23" fmla="*/ 104 w 104"/>
                  <a:gd name="T24" fmla="*/ 104 h 10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 h="104">
                    <a:moveTo>
                      <a:pt x="36" y="0"/>
                    </a:moveTo>
                    <a:lnTo>
                      <a:pt x="104" y="80"/>
                    </a:lnTo>
                    <a:lnTo>
                      <a:pt x="53" y="104"/>
                    </a:lnTo>
                    <a:lnTo>
                      <a:pt x="0" y="104"/>
                    </a:lnTo>
                    <a:lnTo>
                      <a:pt x="15" y="45"/>
                    </a:lnTo>
                    <a:lnTo>
                      <a:pt x="36" y="0"/>
                    </a:lnTo>
                    <a:close/>
                  </a:path>
                </a:pathLst>
              </a:custGeom>
              <a:solidFill>
                <a:srgbClr val="99B8E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58" name="Freeform 146"/>
              <p:cNvSpPr>
                <a:spLocks/>
              </p:cNvSpPr>
              <p:nvPr/>
            </p:nvSpPr>
            <p:spPr bwMode="auto">
              <a:xfrm>
                <a:off x="2874" y="1805"/>
                <a:ext cx="47" cy="51"/>
              </a:xfrm>
              <a:custGeom>
                <a:avLst/>
                <a:gdLst>
                  <a:gd name="T0" fmla="*/ 0 w 148"/>
                  <a:gd name="T1" fmla="*/ 0 h 202"/>
                  <a:gd name="T2" fmla="*/ 0 w 148"/>
                  <a:gd name="T3" fmla="*/ 0 h 202"/>
                  <a:gd name="T4" fmla="*/ 0 w 148"/>
                  <a:gd name="T5" fmla="*/ 0 h 202"/>
                  <a:gd name="T6" fmla="*/ 0 w 148"/>
                  <a:gd name="T7" fmla="*/ 0 h 202"/>
                  <a:gd name="T8" fmla="*/ 0 w 148"/>
                  <a:gd name="T9" fmla="*/ 0 h 202"/>
                  <a:gd name="T10" fmla="*/ 0 w 148"/>
                  <a:gd name="T11" fmla="*/ 0 h 202"/>
                  <a:gd name="T12" fmla="*/ 0 w 148"/>
                  <a:gd name="T13" fmla="*/ 0 h 202"/>
                  <a:gd name="T14" fmla="*/ 0 w 148"/>
                  <a:gd name="T15" fmla="*/ 0 h 202"/>
                  <a:gd name="T16" fmla="*/ 0 w 148"/>
                  <a:gd name="T17" fmla="*/ 0 h 202"/>
                  <a:gd name="T18" fmla="*/ 0 w 148"/>
                  <a:gd name="T19" fmla="*/ 0 h 202"/>
                  <a:gd name="T20" fmla="*/ 0 w 148"/>
                  <a:gd name="T21" fmla="*/ 0 h 202"/>
                  <a:gd name="T22" fmla="*/ 0 w 148"/>
                  <a:gd name="T23" fmla="*/ 0 h 202"/>
                  <a:gd name="T24" fmla="*/ 0 w 148"/>
                  <a:gd name="T25" fmla="*/ 0 h 202"/>
                  <a:gd name="T26" fmla="*/ 0 w 148"/>
                  <a:gd name="T27" fmla="*/ 0 h 202"/>
                  <a:gd name="T28" fmla="*/ 0 w 148"/>
                  <a:gd name="T29" fmla="*/ 0 h 202"/>
                  <a:gd name="T30" fmla="*/ 0 w 148"/>
                  <a:gd name="T31" fmla="*/ 0 h 202"/>
                  <a:gd name="T32" fmla="*/ 0 w 148"/>
                  <a:gd name="T33" fmla="*/ 0 h 202"/>
                  <a:gd name="T34" fmla="*/ 0 w 148"/>
                  <a:gd name="T35" fmla="*/ 0 h 202"/>
                  <a:gd name="T36" fmla="*/ 0 w 148"/>
                  <a:gd name="T37" fmla="*/ 0 h 202"/>
                  <a:gd name="T38" fmla="*/ 0 w 148"/>
                  <a:gd name="T39" fmla="*/ 0 h 202"/>
                  <a:gd name="T40" fmla="*/ 0 w 148"/>
                  <a:gd name="T41" fmla="*/ 0 h 202"/>
                  <a:gd name="T42" fmla="*/ 0 w 148"/>
                  <a:gd name="T43" fmla="*/ 0 h 202"/>
                  <a:gd name="T44" fmla="*/ 0 w 148"/>
                  <a:gd name="T45" fmla="*/ 0 h 202"/>
                  <a:gd name="T46" fmla="*/ 0 w 148"/>
                  <a:gd name="T47" fmla="*/ 0 h 202"/>
                  <a:gd name="T48" fmla="*/ 0 w 148"/>
                  <a:gd name="T49" fmla="*/ 0 h 20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8"/>
                  <a:gd name="T76" fmla="*/ 0 h 202"/>
                  <a:gd name="T77" fmla="*/ 148 w 148"/>
                  <a:gd name="T78" fmla="*/ 202 h 20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8" h="202">
                    <a:moveTo>
                      <a:pt x="137" y="0"/>
                    </a:moveTo>
                    <a:lnTo>
                      <a:pt x="148" y="137"/>
                    </a:lnTo>
                    <a:lnTo>
                      <a:pt x="144" y="139"/>
                    </a:lnTo>
                    <a:lnTo>
                      <a:pt x="139" y="145"/>
                    </a:lnTo>
                    <a:lnTo>
                      <a:pt x="127" y="150"/>
                    </a:lnTo>
                    <a:lnTo>
                      <a:pt x="114" y="162"/>
                    </a:lnTo>
                    <a:lnTo>
                      <a:pt x="105" y="166"/>
                    </a:lnTo>
                    <a:lnTo>
                      <a:pt x="97" y="169"/>
                    </a:lnTo>
                    <a:lnTo>
                      <a:pt x="89" y="175"/>
                    </a:lnTo>
                    <a:lnTo>
                      <a:pt x="82" y="181"/>
                    </a:lnTo>
                    <a:lnTo>
                      <a:pt x="74" y="185"/>
                    </a:lnTo>
                    <a:lnTo>
                      <a:pt x="67" y="190"/>
                    </a:lnTo>
                    <a:lnTo>
                      <a:pt x="59" y="194"/>
                    </a:lnTo>
                    <a:lnTo>
                      <a:pt x="53" y="198"/>
                    </a:lnTo>
                    <a:lnTo>
                      <a:pt x="46" y="198"/>
                    </a:lnTo>
                    <a:lnTo>
                      <a:pt x="40" y="200"/>
                    </a:lnTo>
                    <a:lnTo>
                      <a:pt x="34" y="202"/>
                    </a:lnTo>
                    <a:lnTo>
                      <a:pt x="30" y="202"/>
                    </a:lnTo>
                    <a:lnTo>
                      <a:pt x="21" y="202"/>
                    </a:lnTo>
                    <a:lnTo>
                      <a:pt x="17" y="202"/>
                    </a:lnTo>
                    <a:lnTo>
                      <a:pt x="11" y="198"/>
                    </a:lnTo>
                    <a:lnTo>
                      <a:pt x="10" y="198"/>
                    </a:lnTo>
                    <a:lnTo>
                      <a:pt x="0" y="4"/>
                    </a:lnTo>
                    <a:lnTo>
                      <a:pt x="137"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59" name="Freeform 147"/>
              <p:cNvSpPr>
                <a:spLocks/>
              </p:cNvSpPr>
              <p:nvPr/>
            </p:nvSpPr>
            <p:spPr bwMode="auto">
              <a:xfrm>
                <a:off x="2879" y="1854"/>
                <a:ext cx="67" cy="22"/>
              </a:xfrm>
              <a:custGeom>
                <a:avLst/>
                <a:gdLst>
                  <a:gd name="T0" fmla="*/ 0 w 245"/>
                  <a:gd name="T1" fmla="*/ 0 h 88"/>
                  <a:gd name="T2" fmla="*/ 0 w 245"/>
                  <a:gd name="T3" fmla="*/ 0 h 88"/>
                  <a:gd name="T4" fmla="*/ 0 w 245"/>
                  <a:gd name="T5" fmla="*/ 0 h 88"/>
                  <a:gd name="T6" fmla="*/ 0 w 245"/>
                  <a:gd name="T7" fmla="*/ 0 h 88"/>
                  <a:gd name="T8" fmla="*/ 0 w 245"/>
                  <a:gd name="T9" fmla="*/ 0 h 88"/>
                  <a:gd name="T10" fmla="*/ 0 w 245"/>
                  <a:gd name="T11" fmla="*/ 0 h 88"/>
                  <a:gd name="T12" fmla="*/ 0 w 245"/>
                  <a:gd name="T13" fmla="*/ 0 h 88"/>
                  <a:gd name="T14" fmla="*/ 0 w 245"/>
                  <a:gd name="T15" fmla="*/ 0 h 88"/>
                  <a:gd name="T16" fmla="*/ 0 w 245"/>
                  <a:gd name="T17" fmla="*/ 0 h 88"/>
                  <a:gd name="T18" fmla="*/ 0 w 245"/>
                  <a:gd name="T19" fmla="*/ 0 h 88"/>
                  <a:gd name="T20" fmla="*/ 0 w 245"/>
                  <a:gd name="T21" fmla="*/ 0 h 88"/>
                  <a:gd name="T22" fmla="*/ 0 w 245"/>
                  <a:gd name="T23" fmla="*/ 0 h 88"/>
                  <a:gd name="T24" fmla="*/ 0 w 245"/>
                  <a:gd name="T25" fmla="*/ 0 h 88"/>
                  <a:gd name="T26" fmla="*/ 0 w 245"/>
                  <a:gd name="T27" fmla="*/ 0 h 88"/>
                  <a:gd name="T28" fmla="*/ 0 w 245"/>
                  <a:gd name="T29" fmla="*/ 0 h 88"/>
                  <a:gd name="T30" fmla="*/ 0 w 245"/>
                  <a:gd name="T31" fmla="*/ 0 h 88"/>
                  <a:gd name="T32" fmla="*/ 0 w 245"/>
                  <a:gd name="T33" fmla="*/ 0 h 88"/>
                  <a:gd name="T34" fmla="*/ 0 w 245"/>
                  <a:gd name="T35" fmla="*/ 0 h 88"/>
                  <a:gd name="T36" fmla="*/ 0 w 245"/>
                  <a:gd name="T37" fmla="*/ 0 h 88"/>
                  <a:gd name="T38" fmla="*/ 0 w 245"/>
                  <a:gd name="T39" fmla="*/ 0 h 88"/>
                  <a:gd name="T40" fmla="*/ 0 w 245"/>
                  <a:gd name="T41" fmla="*/ 0 h 88"/>
                  <a:gd name="T42" fmla="*/ 0 w 245"/>
                  <a:gd name="T43" fmla="*/ 0 h 88"/>
                  <a:gd name="T44" fmla="*/ 0 w 245"/>
                  <a:gd name="T45" fmla="*/ 0 h 88"/>
                  <a:gd name="T46" fmla="*/ 0 w 245"/>
                  <a:gd name="T47" fmla="*/ 0 h 88"/>
                  <a:gd name="T48" fmla="*/ 0 w 245"/>
                  <a:gd name="T49" fmla="*/ 0 h 88"/>
                  <a:gd name="T50" fmla="*/ 0 w 245"/>
                  <a:gd name="T51" fmla="*/ 0 h 88"/>
                  <a:gd name="T52" fmla="*/ 0 w 245"/>
                  <a:gd name="T53" fmla="*/ 0 h 88"/>
                  <a:gd name="T54" fmla="*/ 0 w 245"/>
                  <a:gd name="T55" fmla="*/ 0 h 88"/>
                  <a:gd name="T56" fmla="*/ 0 w 245"/>
                  <a:gd name="T57" fmla="*/ 0 h 88"/>
                  <a:gd name="T58" fmla="*/ 0 w 245"/>
                  <a:gd name="T59" fmla="*/ 0 h 88"/>
                  <a:gd name="T60" fmla="*/ 0 w 245"/>
                  <a:gd name="T61" fmla="*/ 0 h 88"/>
                  <a:gd name="T62" fmla="*/ 0 w 245"/>
                  <a:gd name="T63" fmla="*/ 0 h 88"/>
                  <a:gd name="T64" fmla="*/ 0 w 245"/>
                  <a:gd name="T65" fmla="*/ 0 h 88"/>
                  <a:gd name="T66" fmla="*/ 0 w 245"/>
                  <a:gd name="T67" fmla="*/ 0 h 88"/>
                  <a:gd name="T68" fmla="*/ 0 w 245"/>
                  <a:gd name="T69" fmla="*/ 0 h 88"/>
                  <a:gd name="T70" fmla="*/ 0 w 245"/>
                  <a:gd name="T71" fmla="*/ 0 h 88"/>
                  <a:gd name="T72" fmla="*/ 0 w 245"/>
                  <a:gd name="T73" fmla="*/ 0 h 88"/>
                  <a:gd name="T74" fmla="*/ 0 w 245"/>
                  <a:gd name="T75" fmla="*/ 0 h 88"/>
                  <a:gd name="T76" fmla="*/ 0 w 245"/>
                  <a:gd name="T77" fmla="*/ 0 h 88"/>
                  <a:gd name="T78" fmla="*/ 0 w 245"/>
                  <a:gd name="T79" fmla="*/ 0 h 88"/>
                  <a:gd name="T80" fmla="*/ 0 w 245"/>
                  <a:gd name="T81" fmla="*/ 0 h 88"/>
                  <a:gd name="T82" fmla="*/ 0 w 245"/>
                  <a:gd name="T83" fmla="*/ 0 h 88"/>
                  <a:gd name="T84" fmla="*/ 0 w 245"/>
                  <a:gd name="T85" fmla="*/ 0 h 88"/>
                  <a:gd name="T86" fmla="*/ 0 w 245"/>
                  <a:gd name="T87" fmla="*/ 0 h 8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5"/>
                  <a:gd name="T133" fmla="*/ 0 h 88"/>
                  <a:gd name="T134" fmla="*/ 245 w 245"/>
                  <a:gd name="T135" fmla="*/ 88 h 8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5" h="88">
                    <a:moveTo>
                      <a:pt x="8" y="42"/>
                    </a:moveTo>
                    <a:lnTo>
                      <a:pt x="8" y="38"/>
                    </a:lnTo>
                    <a:lnTo>
                      <a:pt x="15" y="31"/>
                    </a:lnTo>
                    <a:lnTo>
                      <a:pt x="23" y="21"/>
                    </a:lnTo>
                    <a:lnTo>
                      <a:pt x="34" y="19"/>
                    </a:lnTo>
                    <a:lnTo>
                      <a:pt x="40" y="19"/>
                    </a:lnTo>
                    <a:lnTo>
                      <a:pt x="47" y="21"/>
                    </a:lnTo>
                    <a:lnTo>
                      <a:pt x="55" y="25"/>
                    </a:lnTo>
                    <a:lnTo>
                      <a:pt x="61" y="31"/>
                    </a:lnTo>
                    <a:lnTo>
                      <a:pt x="72" y="38"/>
                    </a:lnTo>
                    <a:lnTo>
                      <a:pt x="76" y="42"/>
                    </a:lnTo>
                    <a:lnTo>
                      <a:pt x="112" y="0"/>
                    </a:lnTo>
                    <a:lnTo>
                      <a:pt x="114" y="0"/>
                    </a:lnTo>
                    <a:lnTo>
                      <a:pt x="125" y="4"/>
                    </a:lnTo>
                    <a:lnTo>
                      <a:pt x="131" y="6"/>
                    </a:lnTo>
                    <a:lnTo>
                      <a:pt x="139" y="8"/>
                    </a:lnTo>
                    <a:lnTo>
                      <a:pt x="148" y="10"/>
                    </a:lnTo>
                    <a:lnTo>
                      <a:pt x="160" y="13"/>
                    </a:lnTo>
                    <a:lnTo>
                      <a:pt x="167" y="13"/>
                    </a:lnTo>
                    <a:lnTo>
                      <a:pt x="179" y="13"/>
                    </a:lnTo>
                    <a:lnTo>
                      <a:pt x="188" y="13"/>
                    </a:lnTo>
                    <a:lnTo>
                      <a:pt x="198" y="13"/>
                    </a:lnTo>
                    <a:lnTo>
                      <a:pt x="203" y="13"/>
                    </a:lnTo>
                    <a:lnTo>
                      <a:pt x="213" y="13"/>
                    </a:lnTo>
                    <a:lnTo>
                      <a:pt x="217" y="13"/>
                    </a:lnTo>
                    <a:lnTo>
                      <a:pt x="219" y="13"/>
                    </a:lnTo>
                    <a:lnTo>
                      <a:pt x="245" y="31"/>
                    </a:lnTo>
                    <a:lnTo>
                      <a:pt x="184" y="76"/>
                    </a:lnTo>
                    <a:lnTo>
                      <a:pt x="108" y="72"/>
                    </a:lnTo>
                    <a:lnTo>
                      <a:pt x="104" y="88"/>
                    </a:lnTo>
                    <a:lnTo>
                      <a:pt x="99" y="88"/>
                    </a:lnTo>
                    <a:lnTo>
                      <a:pt x="87" y="88"/>
                    </a:lnTo>
                    <a:lnTo>
                      <a:pt x="80" y="86"/>
                    </a:lnTo>
                    <a:lnTo>
                      <a:pt x="70" y="86"/>
                    </a:lnTo>
                    <a:lnTo>
                      <a:pt x="61" y="84"/>
                    </a:lnTo>
                    <a:lnTo>
                      <a:pt x="51" y="84"/>
                    </a:lnTo>
                    <a:lnTo>
                      <a:pt x="42" y="82"/>
                    </a:lnTo>
                    <a:lnTo>
                      <a:pt x="32" y="80"/>
                    </a:lnTo>
                    <a:lnTo>
                      <a:pt x="23" y="76"/>
                    </a:lnTo>
                    <a:lnTo>
                      <a:pt x="15" y="76"/>
                    </a:lnTo>
                    <a:lnTo>
                      <a:pt x="4" y="72"/>
                    </a:lnTo>
                    <a:lnTo>
                      <a:pt x="0" y="72"/>
                    </a:lnTo>
                    <a:lnTo>
                      <a:pt x="8" y="42"/>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60" name="Freeform 148"/>
              <p:cNvSpPr>
                <a:spLocks/>
              </p:cNvSpPr>
              <p:nvPr/>
            </p:nvSpPr>
            <p:spPr bwMode="auto">
              <a:xfrm>
                <a:off x="2718" y="1638"/>
                <a:ext cx="208" cy="193"/>
              </a:xfrm>
              <a:custGeom>
                <a:avLst/>
                <a:gdLst>
                  <a:gd name="T0" fmla="*/ 0 w 764"/>
                  <a:gd name="T1" fmla="*/ 0 h 755"/>
                  <a:gd name="T2" fmla="*/ 0 w 764"/>
                  <a:gd name="T3" fmla="*/ 0 h 755"/>
                  <a:gd name="T4" fmla="*/ 0 w 764"/>
                  <a:gd name="T5" fmla="*/ 0 h 755"/>
                  <a:gd name="T6" fmla="*/ 0 w 764"/>
                  <a:gd name="T7" fmla="*/ 0 h 755"/>
                  <a:gd name="T8" fmla="*/ 0 w 764"/>
                  <a:gd name="T9" fmla="*/ 0 h 755"/>
                  <a:gd name="T10" fmla="*/ 0 w 764"/>
                  <a:gd name="T11" fmla="*/ 0 h 755"/>
                  <a:gd name="T12" fmla="*/ 0 w 764"/>
                  <a:gd name="T13" fmla="*/ 0 h 755"/>
                  <a:gd name="T14" fmla="*/ 0 w 764"/>
                  <a:gd name="T15" fmla="*/ 0 h 755"/>
                  <a:gd name="T16" fmla="*/ 0 w 764"/>
                  <a:gd name="T17" fmla="*/ 0 h 755"/>
                  <a:gd name="T18" fmla="*/ 0 w 764"/>
                  <a:gd name="T19" fmla="*/ 0 h 755"/>
                  <a:gd name="T20" fmla="*/ 0 w 764"/>
                  <a:gd name="T21" fmla="*/ 0 h 755"/>
                  <a:gd name="T22" fmla="*/ 0 w 764"/>
                  <a:gd name="T23" fmla="*/ 0 h 755"/>
                  <a:gd name="T24" fmla="*/ 0 w 764"/>
                  <a:gd name="T25" fmla="*/ 0 h 755"/>
                  <a:gd name="T26" fmla="*/ 0 w 764"/>
                  <a:gd name="T27" fmla="*/ 0 h 755"/>
                  <a:gd name="T28" fmla="*/ 0 w 764"/>
                  <a:gd name="T29" fmla="*/ 0 h 755"/>
                  <a:gd name="T30" fmla="*/ 1 w 764"/>
                  <a:gd name="T31" fmla="*/ 1 h 755"/>
                  <a:gd name="T32" fmla="*/ 1 w 764"/>
                  <a:gd name="T33" fmla="*/ 1 h 755"/>
                  <a:gd name="T34" fmla="*/ 1 w 764"/>
                  <a:gd name="T35" fmla="*/ 1 h 755"/>
                  <a:gd name="T36" fmla="*/ 1 w 764"/>
                  <a:gd name="T37" fmla="*/ 1 h 755"/>
                  <a:gd name="T38" fmla="*/ 1 w 764"/>
                  <a:gd name="T39" fmla="*/ 1 h 755"/>
                  <a:gd name="T40" fmla="*/ 1 w 764"/>
                  <a:gd name="T41" fmla="*/ 1 h 755"/>
                  <a:gd name="T42" fmla="*/ 1 w 764"/>
                  <a:gd name="T43" fmla="*/ 1 h 755"/>
                  <a:gd name="T44" fmla="*/ 1 w 764"/>
                  <a:gd name="T45" fmla="*/ 1 h 755"/>
                  <a:gd name="T46" fmla="*/ 1 w 764"/>
                  <a:gd name="T47" fmla="*/ 1 h 755"/>
                  <a:gd name="T48" fmla="*/ 1 w 764"/>
                  <a:gd name="T49" fmla="*/ 1 h 755"/>
                  <a:gd name="T50" fmla="*/ 1 w 764"/>
                  <a:gd name="T51" fmla="*/ 1 h 755"/>
                  <a:gd name="T52" fmla="*/ 1 w 764"/>
                  <a:gd name="T53" fmla="*/ 1 h 755"/>
                  <a:gd name="T54" fmla="*/ 1 w 764"/>
                  <a:gd name="T55" fmla="*/ 1 h 755"/>
                  <a:gd name="T56" fmla="*/ 1 w 764"/>
                  <a:gd name="T57" fmla="*/ 1 h 755"/>
                  <a:gd name="T58" fmla="*/ 1 w 764"/>
                  <a:gd name="T59" fmla="*/ 1 h 755"/>
                  <a:gd name="T60" fmla="*/ 1 w 764"/>
                  <a:gd name="T61" fmla="*/ 1 h 755"/>
                  <a:gd name="T62" fmla="*/ 1 w 764"/>
                  <a:gd name="T63" fmla="*/ 1 h 755"/>
                  <a:gd name="T64" fmla="*/ 1 w 764"/>
                  <a:gd name="T65" fmla="*/ 1 h 755"/>
                  <a:gd name="T66" fmla="*/ 1 w 764"/>
                  <a:gd name="T67" fmla="*/ 1 h 755"/>
                  <a:gd name="T68" fmla="*/ 1 w 764"/>
                  <a:gd name="T69" fmla="*/ 1 h 755"/>
                  <a:gd name="T70" fmla="*/ 1 w 764"/>
                  <a:gd name="T71" fmla="*/ 1 h 755"/>
                  <a:gd name="T72" fmla="*/ 1 w 764"/>
                  <a:gd name="T73" fmla="*/ 1 h 755"/>
                  <a:gd name="T74" fmla="*/ 1 w 764"/>
                  <a:gd name="T75" fmla="*/ 1 h 755"/>
                  <a:gd name="T76" fmla="*/ 1 w 764"/>
                  <a:gd name="T77" fmla="*/ 1 h 755"/>
                  <a:gd name="T78" fmla="*/ 1 w 764"/>
                  <a:gd name="T79" fmla="*/ 1 h 755"/>
                  <a:gd name="T80" fmla="*/ 1 w 764"/>
                  <a:gd name="T81" fmla="*/ 1 h 755"/>
                  <a:gd name="T82" fmla="*/ 1 w 764"/>
                  <a:gd name="T83" fmla="*/ 1 h 755"/>
                  <a:gd name="T84" fmla="*/ 1 w 764"/>
                  <a:gd name="T85" fmla="*/ 1 h 755"/>
                  <a:gd name="T86" fmla="*/ 1 w 764"/>
                  <a:gd name="T87" fmla="*/ 1 h 755"/>
                  <a:gd name="T88" fmla="*/ 1 w 764"/>
                  <a:gd name="T89" fmla="*/ 1 h 755"/>
                  <a:gd name="T90" fmla="*/ 0 w 764"/>
                  <a:gd name="T91" fmla="*/ 1 h 755"/>
                  <a:gd name="T92" fmla="*/ 0 w 764"/>
                  <a:gd name="T93" fmla="*/ 1 h 755"/>
                  <a:gd name="T94" fmla="*/ 0 w 764"/>
                  <a:gd name="T95" fmla="*/ 1 h 755"/>
                  <a:gd name="T96" fmla="*/ 0 w 764"/>
                  <a:gd name="T97" fmla="*/ 1 h 755"/>
                  <a:gd name="T98" fmla="*/ 0 w 764"/>
                  <a:gd name="T99" fmla="*/ 1 h 755"/>
                  <a:gd name="T100" fmla="*/ 0 w 764"/>
                  <a:gd name="T101" fmla="*/ 1 h 755"/>
                  <a:gd name="T102" fmla="*/ 0 w 764"/>
                  <a:gd name="T103" fmla="*/ 1 h 755"/>
                  <a:gd name="T104" fmla="*/ 0 w 764"/>
                  <a:gd name="T105" fmla="*/ 1 h 755"/>
                  <a:gd name="T106" fmla="*/ 0 w 764"/>
                  <a:gd name="T107" fmla="*/ 1 h 755"/>
                  <a:gd name="T108" fmla="*/ 0 w 764"/>
                  <a:gd name="T109" fmla="*/ 0 h 755"/>
                  <a:gd name="T110" fmla="*/ 0 w 764"/>
                  <a:gd name="T111" fmla="*/ 0 h 755"/>
                  <a:gd name="T112" fmla="*/ 0 w 764"/>
                  <a:gd name="T113" fmla="*/ 0 h 755"/>
                  <a:gd name="T114" fmla="*/ 0 w 764"/>
                  <a:gd name="T115" fmla="*/ 0 h 755"/>
                  <a:gd name="T116" fmla="*/ 0 w 764"/>
                  <a:gd name="T117" fmla="*/ 0 h 755"/>
                  <a:gd name="T118" fmla="*/ 0 w 764"/>
                  <a:gd name="T119" fmla="*/ 0 h 755"/>
                  <a:gd name="T120" fmla="*/ 0 w 764"/>
                  <a:gd name="T121" fmla="*/ 0 h 755"/>
                  <a:gd name="T122" fmla="*/ 0 w 764"/>
                  <a:gd name="T123" fmla="*/ 0 h 7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64"/>
                  <a:gd name="T187" fmla="*/ 0 h 755"/>
                  <a:gd name="T188" fmla="*/ 764 w 764"/>
                  <a:gd name="T189" fmla="*/ 755 h 7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64" h="755">
                    <a:moveTo>
                      <a:pt x="11" y="144"/>
                    </a:moveTo>
                    <a:lnTo>
                      <a:pt x="11" y="143"/>
                    </a:lnTo>
                    <a:lnTo>
                      <a:pt x="13" y="137"/>
                    </a:lnTo>
                    <a:lnTo>
                      <a:pt x="15" y="127"/>
                    </a:lnTo>
                    <a:lnTo>
                      <a:pt x="19" y="118"/>
                    </a:lnTo>
                    <a:lnTo>
                      <a:pt x="23" y="104"/>
                    </a:lnTo>
                    <a:lnTo>
                      <a:pt x="26" y="91"/>
                    </a:lnTo>
                    <a:lnTo>
                      <a:pt x="34" y="78"/>
                    </a:lnTo>
                    <a:lnTo>
                      <a:pt x="42" y="63"/>
                    </a:lnTo>
                    <a:lnTo>
                      <a:pt x="47" y="47"/>
                    </a:lnTo>
                    <a:lnTo>
                      <a:pt x="57" y="34"/>
                    </a:lnTo>
                    <a:lnTo>
                      <a:pt x="64" y="23"/>
                    </a:lnTo>
                    <a:lnTo>
                      <a:pt x="76" y="13"/>
                    </a:lnTo>
                    <a:lnTo>
                      <a:pt x="87" y="4"/>
                    </a:lnTo>
                    <a:lnTo>
                      <a:pt x="101" y="0"/>
                    </a:lnTo>
                    <a:lnTo>
                      <a:pt x="112" y="0"/>
                    </a:lnTo>
                    <a:lnTo>
                      <a:pt x="127" y="4"/>
                    </a:lnTo>
                    <a:lnTo>
                      <a:pt x="140" y="11"/>
                    </a:lnTo>
                    <a:lnTo>
                      <a:pt x="154" y="21"/>
                    </a:lnTo>
                    <a:lnTo>
                      <a:pt x="167" y="36"/>
                    </a:lnTo>
                    <a:lnTo>
                      <a:pt x="182" y="55"/>
                    </a:lnTo>
                    <a:lnTo>
                      <a:pt x="196" y="74"/>
                    </a:lnTo>
                    <a:lnTo>
                      <a:pt x="209" y="97"/>
                    </a:lnTo>
                    <a:lnTo>
                      <a:pt x="224" y="122"/>
                    </a:lnTo>
                    <a:lnTo>
                      <a:pt x="237" y="150"/>
                    </a:lnTo>
                    <a:lnTo>
                      <a:pt x="249" y="175"/>
                    </a:lnTo>
                    <a:lnTo>
                      <a:pt x="262" y="203"/>
                    </a:lnTo>
                    <a:lnTo>
                      <a:pt x="274" y="232"/>
                    </a:lnTo>
                    <a:lnTo>
                      <a:pt x="285" y="260"/>
                    </a:lnTo>
                    <a:lnTo>
                      <a:pt x="293" y="289"/>
                    </a:lnTo>
                    <a:lnTo>
                      <a:pt x="302" y="316"/>
                    </a:lnTo>
                    <a:lnTo>
                      <a:pt x="308" y="340"/>
                    </a:lnTo>
                    <a:lnTo>
                      <a:pt x="315" y="365"/>
                    </a:lnTo>
                    <a:lnTo>
                      <a:pt x="319" y="386"/>
                    </a:lnTo>
                    <a:lnTo>
                      <a:pt x="323" y="409"/>
                    </a:lnTo>
                    <a:lnTo>
                      <a:pt x="327" y="428"/>
                    </a:lnTo>
                    <a:lnTo>
                      <a:pt x="331" y="447"/>
                    </a:lnTo>
                    <a:lnTo>
                      <a:pt x="332" y="464"/>
                    </a:lnTo>
                    <a:lnTo>
                      <a:pt x="334" y="481"/>
                    </a:lnTo>
                    <a:lnTo>
                      <a:pt x="338" y="494"/>
                    </a:lnTo>
                    <a:lnTo>
                      <a:pt x="340" y="509"/>
                    </a:lnTo>
                    <a:lnTo>
                      <a:pt x="340" y="519"/>
                    </a:lnTo>
                    <a:lnTo>
                      <a:pt x="342" y="530"/>
                    </a:lnTo>
                    <a:lnTo>
                      <a:pt x="342" y="538"/>
                    </a:lnTo>
                    <a:lnTo>
                      <a:pt x="344" y="548"/>
                    </a:lnTo>
                    <a:lnTo>
                      <a:pt x="344" y="559"/>
                    </a:lnTo>
                    <a:lnTo>
                      <a:pt x="346" y="563"/>
                    </a:lnTo>
                    <a:lnTo>
                      <a:pt x="353" y="567"/>
                    </a:lnTo>
                    <a:lnTo>
                      <a:pt x="357" y="567"/>
                    </a:lnTo>
                    <a:lnTo>
                      <a:pt x="363" y="570"/>
                    </a:lnTo>
                    <a:lnTo>
                      <a:pt x="370" y="570"/>
                    </a:lnTo>
                    <a:lnTo>
                      <a:pt x="378" y="574"/>
                    </a:lnTo>
                    <a:lnTo>
                      <a:pt x="386" y="578"/>
                    </a:lnTo>
                    <a:lnTo>
                      <a:pt x="397" y="580"/>
                    </a:lnTo>
                    <a:lnTo>
                      <a:pt x="410" y="584"/>
                    </a:lnTo>
                    <a:lnTo>
                      <a:pt x="424" y="586"/>
                    </a:lnTo>
                    <a:lnTo>
                      <a:pt x="439" y="587"/>
                    </a:lnTo>
                    <a:lnTo>
                      <a:pt x="454" y="589"/>
                    </a:lnTo>
                    <a:lnTo>
                      <a:pt x="471" y="591"/>
                    </a:lnTo>
                    <a:lnTo>
                      <a:pt x="492" y="593"/>
                    </a:lnTo>
                    <a:lnTo>
                      <a:pt x="511" y="591"/>
                    </a:lnTo>
                    <a:lnTo>
                      <a:pt x="532" y="591"/>
                    </a:lnTo>
                    <a:lnTo>
                      <a:pt x="555" y="591"/>
                    </a:lnTo>
                    <a:lnTo>
                      <a:pt x="578" y="591"/>
                    </a:lnTo>
                    <a:lnTo>
                      <a:pt x="601" y="589"/>
                    </a:lnTo>
                    <a:lnTo>
                      <a:pt x="623" y="589"/>
                    </a:lnTo>
                    <a:lnTo>
                      <a:pt x="644" y="587"/>
                    </a:lnTo>
                    <a:lnTo>
                      <a:pt x="667" y="587"/>
                    </a:lnTo>
                    <a:lnTo>
                      <a:pt x="684" y="584"/>
                    </a:lnTo>
                    <a:lnTo>
                      <a:pt x="705" y="584"/>
                    </a:lnTo>
                    <a:lnTo>
                      <a:pt x="720" y="580"/>
                    </a:lnTo>
                    <a:lnTo>
                      <a:pt x="735" y="580"/>
                    </a:lnTo>
                    <a:lnTo>
                      <a:pt x="745" y="578"/>
                    </a:lnTo>
                    <a:lnTo>
                      <a:pt x="755" y="578"/>
                    </a:lnTo>
                    <a:lnTo>
                      <a:pt x="760" y="578"/>
                    </a:lnTo>
                    <a:lnTo>
                      <a:pt x="764" y="578"/>
                    </a:lnTo>
                    <a:lnTo>
                      <a:pt x="697" y="732"/>
                    </a:lnTo>
                    <a:lnTo>
                      <a:pt x="694" y="732"/>
                    </a:lnTo>
                    <a:lnTo>
                      <a:pt x="682" y="734"/>
                    </a:lnTo>
                    <a:lnTo>
                      <a:pt x="665" y="738"/>
                    </a:lnTo>
                    <a:lnTo>
                      <a:pt x="644" y="741"/>
                    </a:lnTo>
                    <a:lnTo>
                      <a:pt x="616" y="743"/>
                    </a:lnTo>
                    <a:lnTo>
                      <a:pt x="583" y="747"/>
                    </a:lnTo>
                    <a:lnTo>
                      <a:pt x="549" y="749"/>
                    </a:lnTo>
                    <a:lnTo>
                      <a:pt x="511" y="753"/>
                    </a:lnTo>
                    <a:lnTo>
                      <a:pt x="471" y="753"/>
                    </a:lnTo>
                    <a:lnTo>
                      <a:pt x="431" y="755"/>
                    </a:lnTo>
                    <a:lnTo>
                      <a:pt x="390" y="753"/>
                    </a:lnTo>
                    <a:lnTo>
                      <a:pt x="348" y="753"/>
                    </a:lnTo>
                    <a:lnTo>
                      <a:pt x="306" y="747"/>
                    </a:lnTo>
                    <a:lnTo>
                      <a:pt x="270" y="740"/>
                    </a:lnTo>
                    <a:lnTo>
                      <a:pt x="232" y="728"/>
                    </a:lnTo>
                    <a:lnTo>
                      <a:pt x="199" y="717"/>
                    </a:lnTo>
                    <a:lnTo>
                      <a:pt x="167" y="702"/>
                    </a:lnTo>
                    <a:lnTo>
                      <a:pt x="140" y="683"/>
                    </a:lnTo>
                    <a:lnTo>
                      <a:pt x="116" y="662"/>
                    </a:lnTo>
                    <a:lnTo>
                      <a:pt x="97" y="641"/>
                    </a:lnTo>
                    <a:lnTo>
                      <a:pt x="76" y="616"/>
                    </a:lnTo>
                    <a:lnTo>
                      <a:pt x="63" y="591"/>
                    </a:lnTo>
                    <a:lnTo>
                      <a:pt x="49" y="567"/>
                    </a:lnTo>
                    <a:lnTo>
                      <a:pt x="40" y="540"/>
                    </a:lnTo>
                    <a:lnTo>
                      <a:pt x="28" y="511"/>
                    </a:lnTo>
                    <a:lnTo>
                      <a:pt x="21" y="485"/>
                    </a:lnTo>
                    <a:lnTo>
                      <a:pt x="15" y="456"/>
                    </a:lnTo>
                    <a:lnTo>
                      <a:pt x="11" y="430"/>
                    </a:lnTo>
                    <a:lnTo>
                      <a:pt x="7" y="401"/>
                    </a:lnTo>
                    <a:lnTo>
                      <a:pt x="4" y="374"/>
                    </a:lnTo>
                    <a:lnTo>
                      <a:pt x="4" y="348"/>
                    </a:lnTo>
                    <a:lnTo>
                      <a:pt x="4" y="325"/>
                    </a:lnTo>
                    <a:lnTo>
                      <a:pt x="0" y="300"/>
                    </a:lnTo>
                    <a:lnTo>
                      <a:pt x="0" y="279"/>
                    </a:lnTo>
                    <a:lnTo>
                      <a:pt x="0" y="258"/>
                    </a:lnTo>
                    <a:lnTo>
                      <a:pt x="0" y="241"/>
                    </a:lnTo>
                    <a:lnTo>
                      <a:pt x="0" y="224"/>
                    </a:lnTo>
                    <a:lnTo>
                      <a:pt x="2" y="211"/>
                    </a:lnTo>
                    <a:lnTo>
                      <a:pt x="4" y="196"/>
                    </a:lnTo>
                    <a:lnTo>
                      <a:pt x="4" y="186"/>
                    </a:lnTo>
                    <a:lnTo>
                      <a:pt x="4" y="175"/>
                    </a:lnTo>
                    <a:lnTo>
                      <a:pt x="7" y="167"/>
                    </a:lnTo>
                    <a:lnTo>
                      <a:pt x="7" y="158"/>
                    </a:lnTo>
                    <a:lnTo>
                      <a:pt x="9" y="154"/>
                    </a:lnTo>
                    <a:lnTo>
                      <a:pt x="11" y="146"/>
                    </a:lnTo>
                    <a:lnTo>
                      <a:pt x="11" y="144"/>
                    </a:lnTo>
                    <a:close/>
                  </a:path>
                </a:pathLst>
              </a:custGeom>
              <a:solidFill>
                <a:srgbClr val="A84A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61" name="Freeform 149"/>
              <p:cNvSpPr>
                <a:spLocks/>
              </p:cNvSpPr>
              <p:nvPr/>
            </p:nvSpPr>
            <p:spPr bwMode="auto">
              <a:xfrm>
                <a:off x="2852" y="1750"/>
                <a:ext cx="77" cy="62"/>
              </a:xfrm>
              <a:custGeom>
                <a:avLst/>
                <a:gdLst>
                  <a:gd name="T0" fmla="*/ 0 w 297"/>
                  <a:gd name="T1" fmla="*/ 0 h 257"/>
                  <a:gd name="T2" fmla="*/ 0 w 297"/>
                  <a:gd name="T3" fmla="*/ 0 h 257"/>
                  <a:gd name="T4" fmla="*/ 0 w 297"/>
                  <a:gd name="T5" fmla="*/ 0 h 257"/>
                  <a:gd name="T6" fmla="*/ 0 w 297"/>
                  <a:gd name="T7" fmla="*/ 0 h 257"/>
                  <a:gd name="T8" fmla="*/ 0 w 297"/>
                  <a:gd name="T9" fmla="*/ 0 h 257"/>
                  <a:gd name="T10" fmla="*/ 0 w 297"/>
                  <a:gd name="T11" fmla="*/ 0 h 257"/>
                  <a:gd name="T12" fmla="*/ 0 w 297"/>
                  <a:gd name="T13" fmla="*/ 0 h 257"/>
                  <a:gd name="T14" fmla="*/ 0 w 297"/>
                  <a:gd name="T15" fmla="*/ 0 h 257"/>
                  <a:gd name="T16" fmla="*/ 0 w 297"/>
                  <a:gd name="T17" fmla="*/ 0 h 257"/>
                  <a:gd name="T18" fmla="*/ 0 w 297"/>
                  <a:gd name="T19" fmla="*/ 0 h 257"/>
                  <a:gd name="T20" fmla="*/ 0 w 297"/>
                  <a:gd name="T21" fmla="*/ 0 h 257"/>
                  <a:gd name="T22" fmla="*/ 0 w 297"/>
                  <a:gd name="T23" fmla="*/ 0 h 257"/>
                  <a:gd name="T24" fmla="*/ 0 w 297"/>
                  <a:gd name="T25" fmla="*/ 0 h 257"/>
                  <a:gd name="T26" fmla="*/ 0 w 297"/>
                  <a:gd name="T27" fmla="*/ 0 h 257"/>
                  <a:gd name="T28" fmla="*/ 0 w 297"/>
                  <a:gd name="T29" fmla="*/ 0 h 257"/>
                  <a:gd name="T30" fmla="*/ 0 w 297"/>
                  <a:gd name="T31" fmla="*/ 0 h 257"/>
                  <a:gd name="T32" fmla="*/ 0 w 297"/>
                  <a:gd name="T33" fmla="*/ 0 h 257"/>
                  <a:gd name="T34" fmla="*/ 0 w 297"/>
                  <a:gd name="T35" fmla="*/ 0 h 257"/>
                  <a:gd name="T36" fmla="*/ 0 w 297"/>
                  <a:gd name="T37" fmla="*/ 0 h 257"/>
                  <a:gd name="T38" fmla="*/ 0 w 297"/>
                  <a:gd name="T39" fmla="*/ 0 h 257"/>
                  <a:gd name="T40" fmla="*/ 0 w 297"/>
                  <a:gd name="T41" fmla="*/ 0 h 257"/>
                  <a:gd name="T42" fmla="*/ 0 w 297"/>
                  <a:gd name="T43" fmla="*/ 0 h 257"/>
                  <a:gd name="T44" fmla="*/ 0 w 297"/>
                  <a:gd name="T45" fmla="*/ 0 h 257"/>
                  <a:gd name="T46" fmla="*/ 0 w 297"/>
                  <a:gd name="T47" fmla="*/ 0 h 257"/>
                  <a:gd name="T48" fmla="*/ 0 w 297"/>
                  <a:gd name="T49" fmla="*/ 0 h 257"/>
                  <a:gd name="T50" fmla="*/ 0 w 297"/>
                  <a:gd name="T51" fmla="*/ 0 h 257"/>
                  <a:gd name="T52" fmla="*/ 0 w 297"/>
                  <a:gd name="T53" fmla="*/ 0 h 257"/>
                  <a:gd name="T54" fmla="*/ 0 w 297"/>
                  <a:gd name="T55" fmla="*/ 0 h 257"/>
                  <a:gd name="T56" fmla="*/ 0 w 297"/>
                  <a:gd name="T57" fmla="*/ 0 h 257"/>
                  <a:gd name="T58" fmla="*/ 0 w 297"/>
                  <a:gd name="T59" fmla="*/ 0 h 257"/>
                  <a:gd name="T60" fmla="*/ 0 w 297"/>
                  <a:gd name="T61" fmla="*/ 0 h 257"/>
                  <a:gd name="T62" fmla="*/ 0 w 297"/>
                  <a:gd name="T63" fmla="*/ 0 h 257"/>
                  <a:gd name="T64" fmla="*/ 0 w 297"/>
                  <a:gd name="T65" fmla="*/ 0 h 257"/>
                  <a:gd name="T66" fmla="*/ 0 w 297"/>
                  <a:gd name="T67" fmla="*/ 0 h 25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97"/>
                  <a:gd name="T103" fmla="*/ 0 h 257"/>
                  <a:gd name="T104" fmla="*/ 297 w 297"/>
                  <a:gd name="T105" fmla="*/ 257 h 25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97" h="257">
                    <a:moveTo>
                      <a:pt x="297" y="31"/>
                    </a:moveTo>
                    <a:lnTo>
                      <a:pt x="293" y="29"/>
                    </a:lnTo>
                    <a:lnTo>
                      <a:pt x="283" y="23"/>
                    </a:lnTo>
                    <a:lnTo>
                      <a:pt x="276" y="19"/>
                    </a:lnTo>
                    <a:lnTo>
                      <a:pt x="268" y="15"/>
                    </a:lnTo>
                    <a:lnTo>
                      <a:pt x="259" y="12"/>
                    </a:lnTo>
                    <a:lnTo>
                      <a:pt x="249" y="10"/>
                    </a:lnTo>
                    <a:lnTo>
                      <a:pt x="238" y="4"/>
                    </a:lnTo>
                    <a:lnTo>
                      <a:pt x="226" y="4"/>
                    </a:lnTo>
                    <a:lnTo>
                      <a:pt x="213" y="0"/>
                    </a:lnTo>
                    <a:lnTo>
                      <a:pt x="200" y="2"/>
                    </a:lnTo>
                    <a:lnTo>
                      <a:pt x="186" y="2"/>
                    </a:lnTo>
                    <a:lnTo>
                      <a:pt x="173" y="4"/>
                    </a:lnTo>
                    <a:lnTo>
                      <a:pt x="160" y="10"/>
                    </a:lnTo>
                    <a:lnTo>
                      <a:pt x="147" y="17"/>
                    </a:lnTo>
                    <a:lnTo>
                      <a:pt x="131" y="23"/>
                    </a:lnTo>
                    <a:lnTo>
                      <a:pt x="118" y="33"/>
                    </a:lnTo>
                    <a:lnTo>
                      <a:pt x="103" y="46"/>
                    </a:lnTo>
                    <a:lnTo>
                      <a:pt x="91" y="57"/>
                    </a:lnTo>
                    <a:lnTo>
                      <a:pt x="78" y="71"/>
                    </a:lnTo>
                    <a:lnTo>
                      <a:pt x="67" y="86"/>
                    </a:lnTo>
                    <a:lnTo>
                      <a:pt x="55" y="99"/>
                    </a:lnTo>
                    <a:lnTo>
                      <a:pt x="46" y="114"/>
                    </a:lnTo>
                    <a:lnTo>
                      <a:pt x="34" y="128"/>
                    </a:lnTo>
                    <a:lnTo>
                      <a:pt x="27" y="141"/>
                    </a:lnTo>
                    <a:lnTo>
                      <a:pt x="17" y="150"/>
                    </a:lnTo>
                    <a:lnTo>
                      <a:pt x="12" y="162"/>
                    </a:lnTo>
                    <a:lnTo>
                      <a:pt x="6" y="171"/>
                    </a:lnTo>
                    <a:lnTo>
                      <a:pt x="4" y="179"/>
                    </a:lnTo>
                    <a:lnTo>
                      <a:pt x="0" y="183"/>
                    </a:lnTo>
                    <a:lnTo>
                      <a:pt x="0" y="185"/>
                    </a:lnTo>
                    <a:lnTo>
                      <a:pt x="188" y="257"/>
                    </a:lnTo>
                    <a:lnTo>
                      <a:pt x="297" y="31"/>
                    </a:lnTo>
                    <a:close/>
                  </a:path>
                </a:pathLst>
              </a:custGeom>
              <a:solidFill>
                <a:srgbClr val="A84A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62" name="Freeform 150"/>
              <p:cNvSpPr>
                <a:spLocks/>
              </p:cNvSpPr>
              <p:nvPr/>
            </p:nvSpPr>
            <p:spPr bwMode="auto">
              <a:xfrm>
                <a:off x="2903" y="1746"/>
                <a:ext cx="282" cy="225"/>
              </a:xfrm>
              <a:custGeom>
                <a:avLst/>
                <a:gdLst>
                  <a:gd name="T0" fmla="*/ 0 w 1040"/>
                  <a:gd name="T1" fmla="*/ 0 h 878"/>
                  <a:gd name="T2" fmla="*/ 0 w 1040"/>
                  <a:gd name="T3" fmla="*/ 0 h 878"/>
                  <a:gd name="T4" fmla="*/ 0 w 1040"/>
                  <a:gd name="T5" fmla="*/ 0 h 878"/>
                  <a:gd name="T6" fmla="*/ 0 w 1040"/>
                  <a:gd name="T7" fmla="*/ 0 h 878"/>
                  <a:gd name="T8" fmla="*/ 0 w 1040"/>
                  <a:gd name="T9" fmla="*/ 0 h 878"/>
                  <a:gd name="T10" fmla="*/ 0 w 1040"/>
                  <a:gd name="T11" fmla="*/ 0 h 878"/>
                  <a:gd name="T12" fmla="*/ 0 w 1040"/>
                  <a:gd name="T13" fmla="*/ 0 h 878"/>
                  <a:gd name="T14" fmla="*/ 0 w 1040"/>
                  <a:gd name="T15" fmla="*/ 0 h 878"/>
                  <a:gd name="T16" fmla="*/ 0 w 1040"/>
                  <a:gd name="T17" fmla="*/ 0 h 878"/>
                  <a:gd name="T18" fmla="*/ 0 w 1040"/>
                  <a:gd name="T19" fmla="*/ 0 h 878"/>
                  <a:gd name="T20" fmla="*/ 1 w 1040"/>
                  <a:gd name="T21" fmla="*/ 0 h 878"/>
                  <a:gd name="T22" fmla="*/ 1 w 1040"/>
                  <a:gd name="T23" fmla="*/ 0 h 878"/>
                  <a:gd name="T24" fmla="*/ 1 w 1040"/>
                  <a:gd name="T25" fmla="*/ 0 h 878"/>
                  <a:gd name="T26" fmla="*/ 1 w 1040"/>
                  <a:gd name="T27" fmla="*/ 0 h 878"/>
                  <a:gd name="T28" fmla="*/ 1 w 1040"/>
                  <a:gd name="T29" fmla="*/ 0 h 878"/>
                  <a:gd name="T30" fmla="*/ 1 w 1040"/>
                  <a:gd name="T31" fmla="*/ 1 h 878"/>
                  <a:gd name="T32" fmla="*/ 1 w 1040"/>
                  <a:gd name="T33" fmla="*/ 1 h 878"/>
                  <a:gd name="T34" fmla="*/ 1 w 1040"/>
                  <a:gd name="T35" fmla="*/ 1 h 878"/>
                  <a:gd name="T36" fmla="*/ 1 w 1040"/>
                  <a:gd name="T37" fmla="*/ 1 h 878"/>
                  <a:gd name="T38" fmla="*/ 1 w 1040"/>
                  <a:gd name="T39" fmla="*/ 1 h 878"/>
                  <a:gd name="T40" fmla="*/ 1 w 1040"/>
                  <a:gd name="T41" fmla="*/ 1 h 878"/>
                  <a:gd name="T42" fmla="*/ 1 w 1040"/>
                  <a:gd name="T43" fmla="*/ 1 h 878"/>
                  <a:gd name="T44" fmla="*/ 1 w 1040"/>
                  <a:gd name="T45" fmla="*/ 1 h 878"/>
                  <a:gd name="T46" fmla="*/ 1 w 1040"/>
                  <a:gd name="T47" fmla="*/ 1 h 878"/>
                  <a:gd name="T48" fmla="*/ 1 w 1040"/>
                  <a:gd name="T49" fmla="*/ 1 h 878"/>
                  <a:gd name="T50" fmla="*/ 1 w 1040"/>
                  <a:gd name="T51" fmla="*/ 1 h 878"/>
                  <a:gd name="T52" fmla="*/ 1 w 1040"/>
                  <a:gd name="T53" fmla="*/ 1 h 878"/>
                  <a:gd name="T54" fmla="*/ 1 w 1040"/>
                  <a:gd name="T55" fmla="*/ 1 h 878"/>
                  <a:gd name="T56" fmla="*/ 1 w 1040"/>
                  <a:gd name="T57" fmla="*/ 1 h 878"/>
                  <a:gd name="T58" fmla="*/ 1 w 1040"/>
                  <a:gd name="T59" fmla="*/ 1 h 878"/>
                  <a:gd name="T60" fmla="*/ 1 w 1040"/>
                  <a:gd name="T61" fmla="*/ 1 h 878"/>
                  <a:gd name="T62" fmla="*/ 1 w 1040"/>
                  <a:gd name="T63" fmla="*/ 1 h 878"/>
                  <a:gd name="T64" fmla="*/ 1 w 1040"/>
                  <a:gd name="T65" fmla="*/ 1 h 878"/>
                  <a:gd name="T66" fmla="*/ 1 w 1040"/>
                  <a:gd name="T67" fmla="*/ 1 h 878"/>
                  <a:gd name="T68" fmla="*/ 1 w 1040"/>
                  <a:gd name="T69" fmla="*/ 1 h 878"/>
                  <a:gd name="T70" fmla="*/ 1 w 1040"/>
                  <a:gd name="T71" fmla="*/ 1 h 878"/>
                  <a:gd name="T72" fmla="*/ 1 w 1040"/>
                  <a:gd name="T73" fmla="*/ 1 h 878"/>
                  <a:gd name="T74" fmla="*/ 1 w 1040"/>
                  <a:gd name="T75" fmla="*/ 1 h 878"/>
                  <a:gd name="T76" fmla="*/ 1 w 1040"/>
                  <a:gd name="T77" fmla="*/ 1 h 878"/>
                  <a:gd name="T78" fmla="*/ 0 w 1040"/>
                  <a:gd name="T79" fmla="*/ 1 h 878"/>
                  <a:gd name="T80" fmla="*/ 0 w 1040"/>
                  <a:gd name="T81" fmla="*/ 1 h 878"/>
                  <a:gd name="T82" fmla="*/ 0 w 1040"/>
                  <a:gd name="T83" fmla="*/ 1 h 878"/>
                  <a:gd name="T84" fmla="*/ 0 w 1040"/>
                  <a:gd name="T85" fmla="*/ 1 h 878"/>
                  <a:gd name="T86" fmla="*/ 0 w 1040"/>
                  <a:gd name="T87" fmla="*/ 1 h 878"/>
                  <a:gd name="T88" fmla="*/ 0 w 1040"/>
                  <a:gd name="T89" fmla="*/ 1 h 878"/>
                  <a:gd name="T90" fmla="*/ 0 w 1040"/>
                  <a:gd name="T91" fmla="*/ 1 h 878"/>
                  <a:gd name="T92" fmla="*/ 0 w 1040"/>
                  <a:gd name="T93" fmla="*/ 0 h 878"/>
                  <a:gd name="T94" fmla="*/ 0 w 1040"/>
                  <a:gd name="T95" fmla="*/ 0 h 878"/>
                  <a:gd name="T96" fmla="*/ 0 w 1040"/>
                  <a:gd name="T97" fmla="*/ 0 h 878"/>
                  <a:gd name="T98" fmla="*/ 0 w 1040"/>
                  <a:gd name="T99" fmla="*/ 0 h 87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40"/>
                  <a:gd name="T151" fmla="*/ 0 h 878"/>
                  <a:gd name="T152" fmla="*/ 1040 w 1040"/>
                  <a:gd name="T153" fmla="*/ 878 h 87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40" h="878">
                    <a:moveTo>
                      <a:pt x="2" y="220"/>
                    </a:moveTo>
                    <a:lnTo>
                      <a:pt x="2" y="217"/>
                    </a:lnTo>
                    <a:lnTo>
                      <a:pt x="2" y="213"/>
                    </a:lnTo>
                    <a:lnTo>
                      <a:pt x="4" y="207"/>
                    </a:lnTo>
                    <a:lnTo>
                      <a:pt x="6" y="200"/>
                    </a:lnTo>
                    <a:lnTo>
                      <a:pt x="8" y="190"/>
                    </a:lnTo>
                    <a:lnTo>
                      <a:pt x="10" y="181"/>
                    </a:lnTo>
                    <a:lnTo>
                      <a:pt x="14" y="167"/>
                    </a:lnTo>
                    <a:lnTo>
                      <a:pt x="17" y="156"/>
                    </a:lnTo>
                    <a:lnTo>
                      <a:pt x="21" y="143"/>
                    </a:lnTo>
                    <a:lnTo>
                      <a:pt x="25" y="127"/>
                    </a:lnTo>
                    <a:lnTo>
                      <a:pt x="29" y="114"/>
                    </a:lnTo>
                    <a:lnTo>
                      <a:pt x="36" y="99"/>
                    </a:lnTo>
                    <a:lnTo>
                      <a:pt x="40" y="85"/>
                    </a:lnTo>
                    <a:lnTo>
                      <a:pt x="48" y="72"/>
                    </a:lnTo>
                    <a:lnTo>
                      <a:pt x="54" y="61"/>
                    </a:lnTo>
                    <a:lnTo>
                      <a:pt x="61" y="49"/>
                    </a:lnTo>
                    <a:lnTo>
                      <a:pt x="67" y="38"/>
                    </a:lnTo>
                    <a:lnTo>
                      <a:pt x="75" y="30"/>
                    </a:lnTo>
                    <a:lnTo>
                      <a:pt x="82" y="23"/>
                    </a:lnTo>
                    <a:lnTo>
                      <a:pt x="90" y="17"/>
                    </a:lnTo>
                    <a:lnTo>
                      <a:pt x="97" y="9"/>
                    </a:lnTo>
                    <a:lnTo>
                      <a:pt x="105" y="6"/>
                    </a:lnTo>
                    <a:lnTo>
                      <a:pt x="114" y="2"/>
                    </a:lnTo>
                    <a:lnTo>
                      <a:pt x="124" y="2"/>
                    </a:lnTo>
                    <a:lnTo>
                      <a:pt x="132" y="0"/>
                    </a:lnTo>
                    <a:lnTo>
                      <a:pt x="141" y="0"/>
                    </a:lnTo>
                    <a:lnTo>
                      <a:pt x="151" y="0"/>
                    </a:lnTo>
                    <a:lnTo>
                      <a:pt x="162" y="4"/>
                    </a:lnTo>
                    <a:lnTo>
                      <a:pt x="170" y="6"/>
                    </a:lnTo>
                    <a:lnTo>
                      <a:pt x="181" y="9"/>
                    </a:lnTo>
                    <a:lnTo>
                      <a:pt x="190" y="13"/>
                    </a:lnTo>
                    <a:lnTo>
                      <a:pt x="202" y="21"/>
                    </a:lnTo>
                    <a:lnTo>
                      <a:pt x="209" y="25"/>
                    </a:lnTo>
                    <a:lnTo>
                      <a:pt x="221" y="30"/>
                    </a:lnTo>
                    <a:lnTo>
                      <a:pt x="230" y="38"/>
                    </a:lnTo>
                    <a:lnTo>
                      <a:pt x="240" y="46"/>
                    </a:lnTo>
                    <a:lnTo>
                      <a:pt x="249" y="53"/>
                    </a:lnTo>
                    <a:lnTo>
                      <a:pt x="259" y="63"/>
                    </a:lnTo>
                    <a:lnTo>
                      <a:pt x="268" y="72"/>
                    </a:lnTo>
                    <a:lnTo>
                      <a:pt x="278" y="82"/>
                    </a:lnTo>
                    <a:lnTo>
                      <a:pt x="287" y="91"/>
                    </a:lnTo>
                    <a:lnTo>
                      <a:pt x="299" y="103"/>
                    </a:lnTo>
                    <a:lnTo>
                      <a:pt x="306" y="112"/>
                    </a:lnTo>
                    <a:lnTo>
                      <a:pt x="320" y="124"/>
                    </a:lnTo>
                    <a:lnTo>
                      <a:pt x="327" y="135"/>
                    </a:lnTo>
                    <a:lnTo>
                      <a:pt x="339" y="146"/>
                    </a:lnTo>
                    <a:lnTo>
                      <a:pt x="346" y="160"/>
                    </a:lnTo>
                    <a:lnTo>
                      <a:pt x="360" y="171"/>
                    </a:lnTo>
                    <a:lnTo>
                      <a:pt x="367" y="182"/>
                    </a:lnTo>
                    <a:lnTo>
                      <a:pt x="377" y="194"/>
                    </a:lnTo>
                    <a:lnTo>
                      <a:pt x="386" y="205"/>
                    </a:lnTo>
                    <a:lnTo>
                      <a:pt x="396" y="217"/>
                    </a:lnTo>
                    <a:lnTo>
                      <a:pt x="405" y="228"/>
                    </a:lnTo>
                    <a:lnTo>
                      <a:pt x="415" y="241"/>
                    </a:lnTo>
                    <a:lnTo>
                      <a:pt x="424" y="255"/>
                    </a:lnTo>
                    <a:lnTo>
                      <a:pt x="434" y="268"/>
                    </a:lnTo>
                    <a:lnTo>
                      <a:pt x="441" y="279"/>
                    </a:lnTo>
                    <a:lnTo>
                      <a:pt x="451" y="293"/>
                    </a:lnTo>
                    <a:lnTo>
                      <a:pt x="459" y="304"/>
                    </a:lnTo>
                    <a:lnTo>
                      <a:pt x="468" y="319"/>
                    </a:lnTo>
                    <a:lnTo>
                      <a:pt x="474" y="331"/>
                    </a:lnTo>
                    <a:lnTo>
                      <a:pt x="481" y="346"/>
                    </a:lnTo>
                    <a:lnTo>
                      <a:pt x="489" y="359"/>
                    </a:lnTo>
                    <a:lnTo>
                      <a:pt x="497" y="374"/>
                    </a:lnTo>
                    <a:lnTo>
                      <a:pt x="500" y="388"/>
                    </a:lnTo>
                    <a:lnTo>
                      <a:pt x="506" y="401"/>
                    </a:lnTo>
                    <a:lnTo>
                      <a:pt x="512" y="416"/>
                    </a:lnTo>
                    <a:lnTo>
                      <a:pt x="516" y="432"/>
                    </a:lnTo>
                    <a:lnTo>
                      <a:pt x="519" y="445"/>
                    </a:lnTo>
                    <a:lnTo>
                      <a:pt x="525" y="458"/>
                    </a:lnTo>
                    <a:lnTo>
                      <a:pt x="529" y="471"/>
                    </a:lnTo>
                    <a:lnTo>
                      <a:pt x="533" y="487"/>
                    </a:lnTo>
                    <a:lnTo>
                      <a:pt x="533" y="496"/>
                    </a:lnTo>
                    <a:lnTo>
                      <a:pt x="536" y="508"/>
                    </a:lnTo>
                    <a:lnTo>
                      <a:pt x="536" y="515"/>
                    </a:lnTo>
                    <a:lnTo>
                      <a:pt x="540" y="525"/>
                    </a:lnTo>
                    <a:lnTo>
                      <a:pt x="542" y="536"/>
                    </a:lnTo>
                    <a:lnTo>
                      <a:pt x="544" y="540"/>
                    </a:lnTo>
                    <a:lnTo>
                      <a:pt x="550" y="538"/>
                    </a:lnTo>
                    <a:lnTo>
                      <a:pt x="559" y="534"/>
                    </a:lnTo>
                    <a:lnTo>
                      <a:pt x="573" y="532"/>
                    </a:lnTo>
                    <a:lnTo>
                      <a:pt x="588" y="527"/>
                    </a:lnTo>
                    <a:lnTo>
                      <a:pt x="607" y="523"/>
                    </a:lnTo>
                    <a:lnTo>
                      <a:pt x="626" y="519"/>
                    </a:lnTo>
                    <a:lnTo>
                      <a:pt x="649" y="515"/>
                    </a:lnTo>
                    <a:lnTo>
                      <a:pt x="671" y="511"/>
                    </a:lnTo>
                    <a:lnTo>
                      <a:pt x="696" y="508"/>
                    </a:lnTo>
                    <a:lnTo>
                      <a:pt x="721" y="504"/>
                    </a:lnTo>
                    <a:lnTo>
                      <a:pt x="747" y="500"/>
                    </a:lnTo>
                    <a:lnTo>
                      <a:pt x="772" y="498"/>
                    </a:lnTo>
                    <a:lnTo>
                      <a:pt x="797" y="498"/>
                    </a:lnTo>
                    <a:lnTo>
                      <a:pt x="822" y="496"/>
                    </a:lnTo>
                    <a:lnTo>
                      <a:pt x="846" y="500"/>
                    </a:lnTo>
                    <a:lnTo>
                      <a:pt x="867" y="502"/>
                    </a:lnTo>
                    <a:lnTo>
                      <a:pt x="886" y="506"/>
                    </a:lnTo>
                    <a:lnTo>
                      <a:pt x="905" y="511"/>
                    </a:lnTo>
                    <a:lnTo>
                      <a:pt x="922" y="517"/>
                    </a:lnTo>
                    <a:lnTo>
                      <a:pt x="939" y="523"/>
                    </a:lnTo>
                    <a:lnTo>
                      <a:pt x="955" y="532"/>
                    </a:lnTo>
                    <a:lnTo>
                      <a:pt x="968" y="540"/>
                    </a:lnTo>
                    <a:lnTo>
                      <a:pt x="979" y="548"/>
                    </a:lnTo>
                    <a:lnTo>
                      <a:pt x="991" y="555"/>
                    </a:lnTo>
                    <a:lnTo>
                      <a:pt x="1000" y="563"/>
                    </a:lnTo>
                    <a:lnTo>
                      <a:pt x="1008" y="568"/>
                    </a:lnTo>
                    <a:lnTo>
                      <a:pt x="1016" y="576"/>
                    </a:lnTo>
                    <a:lnTo>
                      <a:pt x="1023" y="586"/>
                    </a:lnTo>
                    <a:lnTo>
                      <a:pt x="1027" y="589"/>
                    </a:lnTo>
                    <a:lnTo>
                      <a:pt x="1027" y="593"/>
                    </a:lnTo>
                    <a:lnTo>
                      <a:pt x="1033" y="603"/>
                    </a:lnTo>
                    <a:lnTo>
                      <a:pt x="1033" y="608"/>
                    </a:lnTo>
                    <a:lnTo>
                      <a:pt x="1036" y="618"/>
                    </a:lnTo>
                    <a:lnTo>
                      <a:pt x="1038" y="625"/>
                    </a:lnTo>
                    <a:lnTo>
                      <a:pt x="1040" y="637"/>
                    </a:lnTo>
                    <a:lnTo>
                      <a:pt x="1040" y="646"/>
                    </a:lnTo>
                    <a:lnTo>
                      <a:pt x="1040" y="658"/>
                    </a:lnTo>
                    <a:lnTo>
                      <a:pt x="1040" y="667"/>
                    </a:lnTo>
                    <a:lnTo>
                      <a:pt x="1040" y="679"/>
                    </a:lnTo>
                    <a:lnTo>
                      <a:pt x="1035" y="690"/>
                    </a:lnTo>
                    <a:lnTo>
                      <a:pt x="1031" y="702"/>
                    </a:lnTo>
                    <a:lnTo>
                      <a:pt x="1023" y="709"/>
                    </a:lnTo>
                    <a:lnTo>
                      <a:pt x="1017" y="721"/>
                    </a:lnTo>
                    <a:lnTo>
                      <a:pt x="1006" y="728"/>
                    </a:lnTo>
                    <a:lnTo>
                      <a:pt x="997" y="738"/>
                    </a:lnTo>
                    <a:lnTo>
                      <a:pt x="983" y="745"/>
                    </a:lnTo>
                    <a:lnTo>
                      <a:pt x="970" y="757"/>
                    </a:lnTo>
                    <a:lnTo>
                      <a:pt x="955" y="764"/>
                    </a:lnTo>
                    <a:lnTo>
                      <a:pt x="939" y="774"/>
                    </a:lnTo>
                    <a:lnTo>
                      <a:pt x="922" y="781"/>
                    </a:lnTo>
                    <a:lnTo>
                      <a:pt x="905" y="793"/>
                    </a:lnTo>
                    <a:lnTo>
                      <a:pt x="886" y="800"/>
                    </a:lnTo>
                    <a:lnTo>
                      <a:pt x="867" y="808"/>
                    </a:lnTo>
                    <a:lnTo>
                      <a:pt x="844" y="816"/>
                    </a:lnTo>
                    <a:lnTo>
                      <a:pt x="824" y="825"/>
                    </a:lnTo>
                    <a:lnTo>
                      <a:pt x="801" y="831"/>
                    </a:lnTo>
                    <a:lnTo>
                      <a:pt x="778" y="838"/>
                    </a:lnTo>
                    <a:lnTo>
                      <a:pt x="755" y="846"/>
                    </a:lnTo>
                    <a:lnTo>
                      <a:pt x="732" y="854"/>
                    </a:lnTo>
                    <a:lnTo>
                      <a:pt x="706" y="859"/>
                    </a:lnTo>
                    <a:lnTo>
                      <a:pt x="681" y="863"/>
                    </a:lnTo>
                    <a:lnTo>
                      <a:pt x="656" y="867"/>
                    </a:lnTo>
                    <a:lnTo>
                      <a:pt x="632" y="873"/>
                    </a:lnTo>
                    <a:lnTo>
                      <a:pt x="605" y="875"/>
                    </a:lnTo>
                    <a:lnTo>
                      <a:pt x="578" y="876"/>
                    </a:lnTo>
                    <a:lnTo>
                      <a:pt x="552" y="878"/>
                    </a:lnTo>
                    <a:lnTo>
                      <a:pt x="527" y="878"/>
                    </a:lnTo>
                    <a:lnTo>
                      <a:pt x="500" y="878"/>
                    </a:lnTo>
                    <a:lnTo>
                      <a:pt x="474" y="876"/>
                    </a:lnTo>
                    <a:lnTo>
                      <a:pt x="447" y="873"/>
                    </a:lnTo>
                    <a:lnTo>
                      <a:pt x="424" y="871"/>
                    </a:lnTo>
                    <a:lnTo>
                      <a:pt x="398" y="865"/>
                    </a:lnTo>
                    <a:lnTo>
                      <a:pt x="373" y="859"/>
                    </a:lnTo>
                    <a:lnTo>
                      <a:pt x="350" y="852"/>
                    </a:lnTo>
                    <a:lnTo>
                      <a:pt x="327" y="842"/>
                    </a:lnTo>
                    <a:lnTo>
                      <a:pt x="305" y="831"/>
                    </a:lnTo>
                    <a:lnTo>
                      <a:pt x="282" y="819"/>
                    </a:lnTo>
                    <a:lnTo>
                      <a:pt x="261" y="804"/>
                    </a:lnTo>
                    <a:lnTo>
                      <a:pt x="242" y="791"/>
                    </a:lnTo>
                    <a:lnTo>
                      <a:pt x="221" y="774"/>
                    </a:lnTo>
                    <a:lnTo>
                      <a:pt x="202" y="759"/>
                    </a:lnTo>
                    <a:lnTo>
                      <a:pt x="185" y="741"/>
                    </a:lnTo>
                    <a:lnTo>
                      <a:pt x="170" y="724"/>
                    </a:lnTo>
                    <a:lnTo>
                      <a:pt x="152" y="705"/>
                    </a:lnTo>
                    <a:lnTo>
                      <a:pt x="137" y="686"/>
                    </a:lnTo>
                    <a:lnTo>
                      <a:pt x="120" y="669"/>
                    </a:lnTo>
                    <a:lnTo>
                      <a:pt x="109" y="650"/>
                    </a:lnTo>
                    <a:lnTo>
                      <a:pt x="97" y="631"/>
                    </a:lnTo>
                    <a:lnTo>
                      <a:pt x="84" y="612"/>
                    </a:lnTo>
                    <a:lnTo>
                      <a:pt x="73" y="593"/>
                    </a:lnTo>
                    <a:lnTo>
                      <a:pt x="65" y="576"/>
                    </a:lnTo>
                    <a:lnTo>
                      <a:pt x="55" y="555"/>
                    </a:lnTo>
                    <a:lnTo>
                      <a:pt x="48" y="540"/>
                    </a:lnTo>
                    <a:lnTo>
                      <a:pt x="40" y="521"/>
                    </a:lnTo>
                    <a:lnTo>
                      <a:pt x="35" y="506"/>
                    </a:lnTo>
                    <a:lnTo>
                      <a:pt x="29" y="489"/>
                    </a:lnTo>
                    <a:lnTo>
                      <a:pt x="23" y="473"/>
                    </a:lnTo>
                    <a:lnTo>
                      <a:pt x="19" y="458"/>
                    </a:lnTo>
                    <a:lnTo>
                      <a:pt x="16" y="443"/>
                    </a:lnTo>
                    <a:lnTo>
                      <a:pt x="12" y="428"/>
                    </a:lnTo>
                    <a:lnTo>
                      <a:pt x="10" y="413"/>
                    </a:lnTo>
                    <a:lnTo>
                      <a:pt x="8" y="397"/>
                    </a:lnTo>
                    <a:lnTo>
                      <a:pt x="6" y="386"/>
                    </a:lnTo>
                    <a:lnTo>
                      <a:pt x="4" y="371"/>
                    </a:lnTo>
                    <a:lnTo>
                      <a:pt x="2" y="357"/>
                    </a:lnTo>
                    <a:lnTo>
                      <a:pt x="2" y="346"/>
                    </a:lnTo>
                    <a:lnTo>
                      <a:pt x="2" y="335"/>
                    </a:lnTo>
                    <a:lnTo>
                      <a:pt x="0" y="321"/>
                    </a:lnTo>
                    <a:lnTo>
                      <a:pt x="0" y="310"/>
                    </a:lnTo>
                    <a:lnTo>
                      <a:pt x="0" y="298"/>
                    </a:lnTo>
                    <a:lnTo>
                      <a:pt x="0" y="289"/>
                    </a:lnTo>
                    <a:lnTo>
                      <a:pt x="0" y="278"/>
                    </a:lnTo>
                    <a:lnTo>
                      <a:pt x="0" y="268"/>
                    </a:lnTo>
                    <a:lnTo>
                      <a:pt x="0" y="260"/>
                    </a:lnTo>
                    <a:lnTo>
                      <a:pt x="0" y="253"/>
                    </a:lnTo>
                    <a:lnTo>
                      <a:pt x="0" y="243"/>
                    </a:lnTo>
                    <a:lnTo>
                      <a:pt x="0" y="238"/>
                    </a:lnTo>
                    <a:lnTo>
                      <a:pt x="0" y="232"/>
                    </a:lnTo>
                    <a:lnTo>
                      <a:pt x="0" y="228"/>
                    </a:lnTo>
                    <a:lnTo>
                      <a:pt x="0" y="220"/>
                    </a:lnTo>
                    <a:lnTo>
                      <a:pt x="2" y="220"/>
                    </a:lnTo>
                    <a:close/>
                  </a:path>
                </a:pathLst>
              </a:custGeom>
              <a:solidFill>
                <a:srgbClr val="FF7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63" name="Freeform 151"/>
              <p:cNvSpPr>
                <a:spLocks/>
              </p:cNvSpPr>
              <p:nvPr/>
            </p:nvSpPr>
            <p:spPr bwMode="auto">
              <a:xfrm>
                <a:off x="2916" y="1784"/>
                <a:ext cx="248" cy="187"/>
              </a:xfrm>
              <a:custGeom>
                <a:avLst/>
                <a:gdLst>
                  <a:gd name="T0" fmla="*/ 0 w 916"/>
                  <a:gd name="T1" fmla="*/ 1 h 730"/>
                  <a:gd name="T2" fmla="*/ 0 w 916"/>
                  <a:gd name="T3" fmla="*/ 1 h 730"/>
                  <a:gd name="T4" fmla="*/ 0 w 916"/>
                  <a:gd name="T5" fmla="*/ 1 h 730"/>
                  <a:gd name="T6" fmla="*/ 0 w 916"/>
                  <a:gd name="T7" fmla="*/ 1 h 730"/>
                  <a:gd name="T8" fmla="*/ 0 w 916"/>
                  <a:gd name="T9" fmla="*/ 1 h 730"/>
                  <a:gd name="T10" fmla="*/ 0 w 916"/>
                  <a:gd name="T11" fmla="*/ 0 h 730"/>
                  <a:gd name="T12" fmla="*/ 0 w 916"/>
                  <a:gd name="T13" fmla="*/ 0 h 730"/>
                  <a:gd name="T14" fmla="*/ 0 w 916"/>
                  <a:gd name="T15" fmla="*/ 0 h 730"/>
                  <a:gd name="T16" fmla="*/ 0 w 916"/>
                  <a:gd name="T17" fmla="*/ 0 h 730"/>
                  <a:gd name="T18" fmla="*/ 0 w 916"/>
                  <a:gd name="T19" fmla="*/ 0 h 730"/>
                  <a:gd name="T20" fmla="*/ 0 w 916"/>
                  <a:gd name="T21" fmla="*/ 0 h 730"/>
                  <a:gd name="T22" fmla="*/ 0 w 916"/>
                  <a:gd name="T23" fmla="*/ 0 h 730"/>
                  <a:gd name="T24" fmla="*/ 0 w 916"/>
                  <a:gd name="T25" fmla="*/ 0 h 730"/>
                  <a:gd name="T26" fmla="*/ 0 w 916"/>
                  <a:gd name="T27" fmla="*/ 0 h 730"/>
                  <a:gd name="T28" fmla="*/ 0 w 916"/>
                  <a:gd name="T29" fmla="*/ 0 h 730"/>
                  <a:gd name="T30" fmla="*/ 1 w 916"/>
                  <a:gd name="T31" fmla="*/ 0 h 730"/>
                  <a:gd name="T32" fmla="*/ 1 w 916"/>
                  <a:gd name="T33" fmla="*/ 1 h 730"/>
                  <a:gd name="T34" fmla="*/ 1 w 916"/>
                  <a:gd name="T35" fmla="*/ 1 h 730"/>
                  <a:gd name="T36" fmla="*/ 1 w 916"/>
                  <a:gd name="T37" fmla="*/ 1 h 730"/>
                  <a:gd name="T38" fmla="*/ 1 w 916"/>
                  <a:gd name="T39" fmla="*/ 1 h 730"/>
                  <a:gd name="T40" fmla="*/ 1 w 916"/>
                  <a:gd name="T41" fmla="*/ 1 h 730"/>
                  <a:gd name="T42" fmla="*/ 1 w 916"/>
                  <a:gd name="T43" fmla="*/ 1 h 730"/>
                  <a:gd name="T44" fmla="*/ 1 w 916"/>
                  <a:gd name="T45" fmla="*/ 1 h 730"/>
                  <a:gd name="T46" fmla="*/ 1 w 916"/>
                  <a:gd name="T47" fmla="*/ 1 h 730"/>
                  <a:gd name="T48" fmla="*/ 1 w 916"/>
                  <a:gd name="T49" fmla="*/ 1 h 730"/>
                  <a:gd name="T50" fmla="*/ 1 w 916"/>
                  <a:gd name="T51" fmla="*/ 1 h 730"/>
                  <a:gd name="T52" fmla="*/ 1 w 916"/>
                  <a:gd name="T53" fmla="*/ 1 h 730"/>
                  <a:gd name="T54" fmla="*/ 1 w 916"/>
                  <a:gd name="T55" fmla="*/ 1 h 730"/>
                  <a:gd name="T56" fmla="*/ 1 w 916"/>
                  <a:gd name="T57" fmla="*/ 1 h 730"/>
                  <a:gd name="T58" fmla="*/ 1 w 916"/>
                  <a:gd name="T59" fmla="*/ 1 h 730"/>
                  <a:gd name="T60" fmla="*/ 1 w 916"/>
                  <a:gd name="T61" fmla="*/ 1 h 730"/>
                  <a:gd name="T62" fmla="*/ 1 w 916"/>
                  <a:gd name="T63" fmla="*/ 1 h 730"/>
                  <a:gd name="T64" fmla="*/ 1 w 916"/>
                  <a:gd name="T65" fmla="*/ 1 h 730"/>
                  <a:gd name="T66" fmla="*/ 1 w 916"/>
                  <a:gd name="T67" fmla="*/ 1 h 730"/>
                  <a:gd name="T68" fmla="*/ 1 w 916"/>
                  <a:gd name="T69" fmla="*/ 1 h 730"/>
                  <a:gd name="T70" fmla="*/ 1 w 916"/>
                  <a:gd name="T71" fmla="*/ 1 h 730"/>
                  <a:gd name="T72" fmla="*/ 1 w 916"/>
                  <a:gd name="T73" fmla="*/ 1 h 730"/>
                  <a:gd name="T74" fmla="*/ 1 w 916"/>
                  <a:gd name="T75" fmla="*/ 1 h 730"/>
                  <a:gd name="T76" fmla="*/ 1 w 916"/>
                  <a:gd name="T77" fmla="*/ 1 h 730"/>
                  <a:gd name="T78" fmla="*/ 1 w 916"/>
                  <a:gd name="T79" fmla="*/ 1 h 730"/>
                  <a:gd name="T80" fmla="*/ 1 w 916"/>
                  <a:gd name="T81" fmla="*/ 1 h 730"/>
                  <a:gd name="T82" fmla="*/ 1 w 916"/>
                  <a:gd name="T83" fmla="*/ 1 h 730"/>
                  <a:gd name="T84" fmla="*/ 1 w 916"/>
                  <a:gd name="T85" fmla="*/ 1 h 730"/>
                  <a:gd name="T86" fmla="*/ 1 w 916"/>
                  <a:gd name="T87" fmla="*/ 1 h 730"/>
                  <a:gd name="T88" fmla="*/ 1 w 916"/>
                  <a:gd name="T89" fmla="*/ 1 h 730"/>
                  <a:gd name="T90" fmla="*/ 1 w 916"/>
                  <a:gd name="T91" fmla="*/ 1 h 730"/>
                  <a:gd name="T92" fmla="*/ 1 w 916"/>
                  <a:gd name="T93" fmla="*/ 1 h 730"/>
                  <a:gd name="T94" fmla="*/ 1 w 916"/>
                  <a:gd name="T95" fmla="*/ 1 h 730"/>
                  <a:gd name="T96" fmla="*/ 1 w 916"/>
                  <a:gd name="T97" fmla="*/ 1 h 730"/>
                  <a:gd name="T98" fmla="*/ 1 w 916"/>
                  <a:gd name="T99" fmla="*/ 1 h 730"/>
                  <a:gd name="T100" fmla="*/ 1 w 916"/>
                  <a:gd name="T101" fmla="*/ 1 h 730"/>
                  <a:gd name="T102" fmla="*/ 1 w 916"/>
                  <a:gd name="T103" fmla="*/ 1 h 730"/>
                  <a:gd name="T104" fmla="*/ 1 w 916"/>
                  <a:gd name="T105" fmla="*/ 1 h 730"/>
                  <a:gd name="T106" fmla="*/ 0 w 916"/>
                  <a:gd name="T107" fmla="*/ 1 h 730"/>
                  <a:gd name="T108" fmla="*/ 0 w 916"/>
                  <a:gd name="T109" fmla="*/ 1 h 730"/>
                  <a:gd name="T110" fmla="*/ 0 w 916"/>
                  <a:gd name="T111" fmla="*/ 1 h 730"/>
                  <a:gd name="T112" fmla="*/ 0 w 916"/>
                  <a:gd name="T113" fmla="*/ 1 h 730"/>
                  <a:gd name="T114" fmla="*/ 0 w 916"/>
                  <a:gd name="T115" fmla="*/ 1 h 730"/>
                  <a:gd name="T116" fmla="*/ 0 w 916"/>
                  <a:gd name="T117" fmla="*/ 1 h 730"/>
                  <a:gd name="T118" fmla="*/ 0 w 916"/>
                  <a:gd name="T119" fmla="*/ 1 h 73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16"/>
                  <a:gd name="T181" fmla="*/ 0 h 730"/>
                  <a:gd name="T182" fmla="*/ 916 w 916"/>
                  <a:gd name="T183" fmla="*/ 730 h 73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16" h="730">
                    <a:moveTo>
                      <a:pt x="64" y="527"/>
                    </a:moveTo>
                    <a:lnTo>
                      <a:pt x="62" y="527"/>
                    </a:lnTo>
                    <a:lnTo>
                      <a:pt x="61" y="523"/>
                    </a:lnTo>
                    <a:lnTo>
                      <a:pt x="57" y="519"/>
                    </a:lnTo>
                    <a:lnTo>
                      <a:pt x="55" y="512"/>
                    </a:lnTo>
                    <a:lnTo>
                      <a:pt x="49" y="502"/>
                    </a:lnTo>
                    <a:lnTo>
                      <a:pt x="45" y="493"/>
                    </a:lnTo>
                    <a:lnTo>
                      <a:pt x="40" y="481"/>
                    </a:lnTo>
                    <a:lnTo>
                      <a:pt x="34" y="470"/>
                    </a:lnTo>
                    <a:lnTo>
                      <a:pt x="28" y="455"/>
                    </a:lnTo>
                    <a:lnTo>
                      <a:pt x="23" y="438"/>
                    </a:lnTo>
                    <a:lnTo>
                      <a:pt x="17" y="421"/>
                    </a:lnTo>
                    <a:lnTo>
                      <a:pt x="13" y="402"/>
                    </a:lnTo>
                    <a:lnTo>
                      <a:pt x="9" y="381"/>
                    </a:lnTo>
                    <a:lnTo>
                      <a:pt x="5" y="362"/>
                    </a:lnTo>
                    <a:lnTo>
                      <a:pt x="3" y="337"/>
                    </a:lnTo>
                    <a:lnTo>
                      <a:pt x="3" y="316"/>
                    </a:lnTo>
                    <a:lnTo>
                      <a:pt x="0" y="289"/>
                    </a:lnTo>
                    <a:lnTo>
                      <a:pt x="2" y="265"/>
                    </a:lnTo>
                    <a:lnTo>
                      <a:pt x="2" y="238"/>
                    </a:lnTo>
                    <a:lnTo>
                      <a:pt x="5" y="211"/>
                    </a:lnTo>
                    <a:lnTo>
                      <a:pt x="9" y="185"/>
                    </a:lnTo>
                    <a:lnTo>
                      <a:pt x="13" y="160"/>
                    </a:lnTo>
                    <a:lnTo>
                      <a:pt x="19" y="135"/>
                    </a:lnTo>
                    <a:lnTo>
                      <a:pt x="26" y="113"/>
                    </a:lnTo>
                    <a:lnTo>
                      <a:pt x="32" y="90"/>
                    </a:lnTo>
                    <a:lnTo>
                      <a:pt x="42" y="69"/>
                    </a:lnTo>
                    <a:lnTo>
                      <a:pt x="49" y="50"/>
                    </a:lnTo>
                    <a:lnTo>
                      <a:pt x="61" y="35"/>
                    </a:lnTo>
                    <a:lnTo>
                      <a:pt x="68" y="19"/>
                    </a:lnTo>
                    <a:lnTo>
                      <a:pt x="81" y="10"/>
                    </a:lnTo>
                    <a:lnTo>
                      <a:pt x="93" y="4"/>
                    </a:lnTo>
                    <a:lnTo>
                      <a:pt x="106" y="0"/>
                    </a:lnTo>
                    <a:lnTo>
                      <a:pt x="118" y="0"/>
                    </a:lnTo>
                    <a:lnTo>
                      <a:pt x="129" y="4"/>
                    </a:lnTo>
                    <a:lnTo>
                      <a:pt x="142" y="10"/>
                    </a:lnTo>
                    <a:lnTo>
                      <a:pt x="156" y="21"/>
                    </a:lnTo>
                    <a:lnTo>
                      <a:pt x="169" y="35"/>
                    </a:lnTo>
                    <a:lnTo>
                      <a:pt x="182" y="52"/>
                    </a:lnTo>
                    <a:lnTo>
                      <a:pt x="195" y="71"/>
                    </a:lnTo>
                    <a:lnTo>
                      <a:pt x="211" y="90"/>
                    </a:lnTo>
                    <a:lnTo>
                      <a:pt x="224" y="111"/>
                    </a:lnTo>
                    <a:lnTo>
                      <a:pt x="237" y="135"/>
                    </a:lnTo>
                    <a:lnTo>
                      <a:pt x="251" y="158"/>
                    </a:lnTo>
                    <a:lnTo>
                      <a:pt x="266" y="183"/>
                    </a:lnTo>
                    <a:lnTo>
                      <a:pt x="279" y="208"/>
                    </a:lnTo>
                    <a:lnTo>
                      <a:pt x="291" y="236"/>
                    </a:lnTo>
                    <a:lnTo>
                      <a:pt x="304" y="261"/>
                    </a:lnTo>
                    <a:lnTo>
                      <a:pt x="317" y="287"/>
                    </a:lnTo>
                    <a:lnTo>
                      <a:pt x="327" y="310"/>
                    </a:lnTo>
                    <a:lnTo>
                      <a:pt x="338" y="333"/>
                    </a:lnTo>
                    <a:lnTo>
                      <a:pt x="348" y="356"/>
                    </a:lnTo>
                    <a:lnTo>
                      <a:pt x="357" y="379"/>
                    </a:lnTo>
                    <a:lnTo>
                      <a:pt x="365" y="398"/>
                    </a:lnTo>
                    <a:lnTo>
                      <a:pt x="372" y="417"/>
                    </a:lnTo>
                    <a:lnTo>
                      <a:pt x="380" y="436"/>
                    </a:lnTo>
                    <a:lnTo>
                      <a:pt x="388" y="453"/>
                    </a:lnTo>
                    <a:lnTo>
                      <a:pt x="393" y="466"/>
                    </a:lnTo>
                    <a:lnTo>
                      <a:pt x="399" y="479"/>
                    </a:lnTo>
                    <a:lnTo>
                      <a:pt x="403" y="491"/>
                    </a:lnTo>
                    <a:lnTo>
                      <a:pt x="407" y="502"/>
                    </a:lnTo>
                    <a:lnTo>
                      <a:pt x="408" y="510"/>
                    </a:lnTo>
                    <a:lnTo>
                      <a:pt x="412" y="516"/>
                    </a:lnTo>
                    <a:lnTo>
                      <a:pt x="412" y="519"/>
                    </a:lnTo>
                    <a:lnTo>
                      <a:pt x="414" y="521"/>
                    </a:lnTo>
                    <a:lnTo>
                      <a:pt x="416" y="518"/>
                    </a:lnTo>
                    <a:lnTo>
                      <a:pt x="424" y="508"/>
                    </a:lnTo>
                    <a:lnTo>
                      <a:pt x="431" y="497"/>
                    </a:lnTo>
                    <a:lnTo>
                      <a:pt x="445" y="483"/>
                    </a:lnTo>
                    <a:lnTo>
                      <a:pt x="456" y="470"/>
                    </a:lnTo>
                    <a:lnTo>
                      <a:pt x="469" y="462"/>
                    </a:lnTo>
                    <a:lnTo>
                      <a:pt x="481" y="459"/>
                    </a:lnTo>
                    <a:lnTo>
                      <a:pt x="492" y="462"/>
                    </a:lnTo>
                    <a:lnTo>
                      <a:pt x="494" y="466"/>
                    </a:lnTo>
                    <a:lnTo>
                      <a:pt x="496" y="474"/>
                    </a:lnTo>
                    <a:lnTo>
                      <a:pt x="498" y="481"/>
                    </a:lnTo>
                    <a:lnTo>
                      <a:pt x="500" y="491"/>
                    </a:lnTo>
                    <a:lnTo>
                      <a:pt x="500" y="502"/>
                    </a:lnTo>
                    <a:lnTo>
                      <a:pt x="500" y="514"/>
                    </a:lnTo>
                    <a:lnTo>
                      <a:pt x="500" y="527"/>
                    </a:lnTo>
                    <a:lnTo>
                      <a:pt x="500" y="538"/>
                    </a:lnTo>
                    <a:lnTo>
                      <a:pt x="496" y="550"/>
                    </a:lnTo>
                    <a:lnTo>
                      <a:pt x="496" y="561"/>
                    </a:lnTo>
                    <a:lnTo>
                      <a:pt x="494" y="571"/>
                    </a:lnTo>
                    <a:lnTo>
                      <a:pt x="494" y="582"/>
                    </a:lnTo>
                    <a:lnTo>
                      <a:pt x="492" y="590"/>
                    </a:lnTo>
                    <a:lnTo>
                      <a:pt x="492" y="595"/>
                    </a:lnTo>
                    <a:lnTo>
                      <a:pt x="492" y="599"/>
                    </a:lnTo>
                    <a:lnTo>
                      <a:pt x="492" y="603"/>
                    </a:lnTo>
                    <a:lnTo>
                      <a:pt x="496" y="603"/>
                    </a:lnTo>
                    <a:lnTo>
                      <a:pt x="500" y="603"/>
                    </a:lnTo>
                    <a:lnTo>
                      <a:pt x="507" y="605"/>
                    </a:lnTo>
                    <a:lnTo>
                      <a:pt x="517" y="605"/>
                    </a:lnTo>
                    <a:lnTo>
                      <a:pt x="528" y="605"/>
                    </a:lnTo>
                    <a:lnTo>
                      <a:pt x="540" y="607"/>
                    </a:lnTo>
                    <a:lnTo>
                      <a:pt x="555" y="609"/>
                    </a:lnTo>
                    <a:lnTo>
                      <a:pt x="568" y="609"/>
                    </a:lnTo>
                    <a:lnTo>
                      <a:pt x="585" y="609"/>
                    </a:lnTo>
                    <a:lnTo>
                      <a:pt x="600" y="609"/>
                    </a:lnTo>
                    <a:lnTo>
                      <a:pt x="621" y="609"/>
                    </a:lnTo>
                    <a:lnTo>
                      <a:pt x="638" y="609"/>
                    </a:lnTo>
                    <a:lnTo>
                      <a:pt x="657" y="607"/>
                    </a:lnTo>
                    <a:lnTo>
                      <a:pt x="678" y="605"/>
                    </a:lnTo>
                    <a:lnTo>
                      <a:pt x="697" y="603"/>
                    </a:lnTo>
                    <a:lnTo>
                      <a:pt x="714" y="599"/>
                    </a:lnTo>
                    <a:lnTo>
                      <a:pt x="732" y="595"/>
                    </a:lnTo>
                    <a:lnTo>
                      <a:pt x="747" y="592"/>
                    </a:lnTo>
                    <a:lnTo>
                      <a:pt x="762" y="588"/>
                    </a:lnTo>
                    <a:lnTo>
                      <a:pt x="773" y="584"/>
                    </a:lnTo>
                    <a:lnTo>
                      <a:pt x="785" y="580"/>
                    </a:lnTo>
                    <a:lnTo>
                      <a:pt x="794" y="578"/>
                    </a:lnTo>
                    <a:lnTo>
                      <a:pt x="806" y="575"/>
                    </a:lnTo>
                    <a:lnTo>
                      <a:pt x="811" y="571"/>
                    </a:lnTo>
                    <a:lnTo>
                      <a:pt x="819" y="571"/>
                    </a:lnTo>
                    <a:lnTo>
                      <a:pt x="823" y="567"/>
                    </a:lnTo>
                    <a:lnTo>
                      <a:pt x="829" y="567"/>
                    </a:lnTo>
                    <a:lnTo>
                      <a:pt x="834" y="563"/>
                    </a:lnTo>
                    <a:lnTo>
                      <a:pt x="838" y="563"/>
                    </a:lnTo>
                    <a:lnTo>
                      <a:pt x="842" y="563"/>
                    </a:lnTo>
                    <a:lnTo>
                      <a:pt x="853" y="561"/>
                    </a:lnTo>
                    <a:lnTo>
                      <a:pt x="861" y="559"/>
                    </a:lnTo>
                    <a:lnTo>
                      <a:pt x="870" y="559"/>
                    </a:lnTo>
                    <a:lnTo>
                      <a:pt x="878" y="559"/>
                    </a:lnTo>
                    <a:lnTo>
                      <a:pt x="887" y="561"/>
                    </a:lnTo>
                    <a:lnTo>
                      <a:pt x="895" y="561"/>
                    </a:lnTo>
                    <a:lnTo>
                      <a:pt x="903" y="563"/>
                    </a:lnTo>
                    <a:lnTo>
                      <a:pt x="908" y="563"/>
                    </a:lnTo>
                    <a:lnTo>
                      <a:pt x="914" y="567"/>
                    </a:lnTo>
                    <a:lnTo>
                      <a:pt x="916" y="571"/>
                    </a:lnTo>
                    <a:lnTo>
                      <a:pt x="916" y="575"/>
                    </a:lnTo>
                    <a:lnTo>
                      <a:pt x="912" y="582"/>
                    </a:lnTo>
                    <a:lnTo>
                      <a:pt x="908" y="590"/>
                    </a:lnTo>
                    <a:lnTo>
                      <a:pt x="899" y="597"/>
                    </a:lnTo>
                    <a:lnTo>
                      <a:pt x="887" y="605"/>
                    </a:lnTo>
                    <a:lnTo>
                      <a:pt x="876" y="614"/>
                    </a:lnTo>
                    <a:lnTo>
                      <a:pt x="863" y="624"/>
                    </a:lnTo>
                    <a:lnTo>
                      <a:pt x="846" y="633"/>
                    </a:lnTo>
                    <a:lnTo>
                      <a:pt x="830" y="645"/>
                    </a:lnTo>
                    <a:lnTo>
                      <a:pt x="811" y="653"/>
                    </a:lnTo>
                    <a:lnTo>
                      <a:pt x="794" y="664"/>
                    </a:lnTo>
                    <a:lnTo>
                      <a:pt x="775" y="673"/>
                    </a:lnTo>
                    <a:lnTo>
                      <a:pt x="754" y="681"/>
                    </a:lnTo>
                    <a:lnTo>
                      <a:pt x="733" y="689"/>
                    </a:lnTo>
                    <a:lnTo>
                      <a:pt x="714" y="696"/>
                    </a:lnTo>
                    <a:lnTo>
                      <a:pt x="694" y="704"/>
                    </a:lnTo>
                    <a:lnTo>
                      <a:pt x="673" y="710"/>
                    </a:lnTo>
                    <a:lnTo>
                      <a:pt x="652" y="715"/>
                    </a:lnTo>
                    <a:lnTo>
                      <a:pt x="633" y="721"/>
                    </a:lnTo>
                    <a:lnTo>
                      <a:pt x="610" y="723"/>
                    </a:lnTo>
                    <a:lnTo>
                      <a:pt x="587" y="725"/>
                    </a:lnTo>
                    <a:lnTo>
                      <a:pt x="564" y="727"/>
                    </a:lnTo>
                    <a:lnTo>
                      <a:pt x="541" y="729"/>
                    </a:lnTo>
                    <a:lnTo>
                      <a:pt x="517" y="729"/>
                    </a:lnTo>
                    <a:lnTo>
                      <a:pt x="492" y="730"/>
                    </a:lnTo>
                    <a:lnTo>
                      <a:pt x="467" y="730"/>
                    </a:lnTo>
                    <a:lnTo>
                      <a:pt x="443" y="730"/>
                    </a:lnTo>
                    <a:lnTo>
                      <a:pt x="416" y="729"/>
                    </a:lnTo>
                    <a:lnTo>
                      <a:pt x="391" y="727"/>
                    </a:lnTo>
                    <a:lnTo>
                      <a:pt x="367" y="723"/>
                    </a:lnTo>
                    <a:lnTo>
                      <a:pt x="344" y="719"/>
                    </a:lnTo>
                    <a:lnTo>
                      <a:pt x="319" y="713"/>
                    </a:lnTo>
                    <a:lnTo>
                      <a:pt x="294" y="706"/>
                    </a:lnTo>
                    <a:lnTo>
                      <a:pt x="272" y="698"/>
                    </a:lnTo>
                    <a:lnTo>
                      <a:pt x="251" y="691"/>
                    </a:lnTo>
                    <a:lnTo>
                      <a:pt x="228" y="679"/>
                    </a:lnTo>
                    <a:lnTo>
                      <a:pt x="209" y="668"/>
                    </a:lnTo>
                    <a:lnTo>
                      <a:pt x="190" y="654"/>
                    </a:lnTo>
                    <a:lnTo>
                      <a:pt x="173" y="641"/>
                    </a:lnTo>
                    <a:lnTo>
                      <a:pt x="154" y="628"/>
                    </a:lnTo>
                    <a:lnTo>
                      <a:pt x="140" y="614"/>
                    </a:lnTo>
                    <a:lnTo>
                      <a:pt x="125" y="599"/>
                    </a:lnTo>
                    <a:lnTo>
                      <a:pt x="114" y="588"/>
                    </a:lnTo>
                    <a:lnTo>
                      <a:pt x="102" y="575"/>
                    </a:lnTo>
                    <a:lnTo>
                      <a:pt x="91" y="563"/>
                    </a:lnTo>
                    <a:lnTo>
                      <a:pt x="83" y="552"/>
                    </a:lnTo>
                    <a:lnTo>
                      <a:pt x="78" y="544"/>
                    </a:lnTo>
                    <a:lnTo>
                      <a:pt x="70" y="537"/>
                    </a:lnTo>
                    <a:lnTo>
                      <a:pt x="66" y="531"/>
                    </a:lnTo>
                    <a:lnTo>
                      <a:pt x="64" y="527"/>
                    </a:lnTo>
                    <a:close/>
                  </a:path>
                </a:pathLst>
              </a:custGeom>
              <a:solidFill>
                <a:srgbClr val="A84A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64" name="Freeform 152"/>
              <p:cNvSpPr>
                <a:spLocks/>
              </p:cNvSpPr>
              <p:nvPr/>
            </p:nvSpPr>
            <p:spPr bwMode="auto">
              <a:xfrm>
                <a:off x="2812" y="1605"/>
                <a:ext cx="88" cy="51"/>
              </a:xfrm>
              <a:custGeom>
                <a:avLst/>
                <a:gdLst>
                  <a:gd name="T0" fmla="*/ 0 w 323"/>
                  <a:gd name="T1" fmla="*/ 0 h 198"/>
                  <a:gd name="T2" fmla="*/ 0 w 323"/>
                  <a:gd name="T3" fmla="*/ 0 h 198"/>
                  <a:gd name="T4" fmla="*/ 0 w 323"/>
                  <a:gd name="T5" fmla="*/ 0 h 198"/>
                  <a:gd name="T6" fmla="*/ 0 w 323"/>
                  <a:gd name="T7" fmla="*/ 0 h 198"/>
                  <a:gd name="T8" fmla="*/ 0 w 323"/>
                  <a:gd name="T9" fmla="*/ 0 h 198"/>
                  <a:gd name="T10" fmla="*/ 0 w 323"/>
                  <a:gd name="T11" fmla="*/ 0 h 198"/>
                  <a:gd name="T12" fmla="*/ 0 w 323"/>
                  <a:gd name="T13" fmla="*/ 0 h 198"/>
                  <a:gd name="T14" fmla="*/ 0 w 323"/>
                  <a:gd name="T15" fmla="*/ 0 h 198"/>
                  <a:gd name="T16" fmla="*/ 0 w 323"/>
                  <a:gd name="T17" fmla="*/ 0 h 198"/>
                  <a:gd name="T18" fmla="*/ 0 w 323"/>
                  <a:gd name="T19" fmla="*/ 0 h 198"/>
                  <a:gd name="T20" fmla="*/ 0 w 323"/>
                  <a:gd name="T21" fmla="*/ 0 h 198"/>
                  <a:gd name="T22" fmla="*/ 0 w 323"/>
                  <a:gd name="T23" fmla="*/ 0 h 198"/>
                  <a:gd name="T24" fmla="*/ 1 w 323"/>
                  <a:gd name="T25" fmla="*/ 0 h 198"/>
                  <a:gd name="T26" fmla="*/ 0 w 323"/>
                  <a:gd name="T27" fmla="*/ 0 h 198"/>
                  <a:gd name="T28" fmla="*/ 0 w 323"/>
                  <a:gd name="T29" fmla="*/ 0 h 198"/>
                  <a:gd name="T30" fmla="*/ 0 w 323"/>
                  <a:gd name="T31" fmla="*/ 0 h 198"/>
                  <a:gd name="T32" fmla="*/ 0 w 323"/>
                  <a:gd name="T33" fmla="*/ 0 h 198"/>
                  <a:gd name="T34" fmla="*/ 0 w 323"/>
                  <a:gd name="T35" fmla="*/ 0 h 198"/>
                  <a:gd name="T36" fmla="*/ 0 w 323"/>
                  <a:gd name="T37" fmla="*/ 0 h 198"/>
                  <a:gd name="T38" fmla="*/ 0 w 323"/>
                  <a:gd name="T39" fmla="*/ 0 h 198"/>
                  <a:gd name="T40" fmla="*/ 0 w 323"/>
                  <a:gd name="T41" fmla="*/ 0 h 198"/>
                  <a:gd name="T42" fmla="*/ 0 w 323"/>
                  <a:gd name="T43" fmla="*/ 0 h 198"/>
                  <a:gd name="T44" fmla="*/ 0 w 323"/>
                  <a:gd name="T45" fmla="*/ 0 h 198"/>
                  <a:gd name="T46" fmla="*/ 0 w 323"/>
                  <a:gd name="T47" fmla="*/ 0 h 198"/>
                  <a:gd name="T48" fmla="*/ 0 w 323"/>
                  <a:gd name="T49" fmla="*/ 0 h 198"/>
                  <a:gd name="T50" fmla="*/ 0 w 323"/>
                  <a:gd name="T51" fmla="*/ 0 h 198"/>
                  <a:gd name="T52" fmla="*/ 0 w 323"/>
                  <a:gd name="T53" fmla="*/ 0 h 198"/>
                  <a:gd name="T54" fmla="*/ 0 w 323"/>
                  <a:gd name="T55" fmla="*/ 0 h 198"/>
                  <a:gd name="T56" fmla="*/ 0 w 323"/>
                  <a:gd name="T57" fmla="*/ 0 h 198"/>
                  <a:gd name="T58" fmla="*/ 0 w 323"/>
                  <a:gd name="T59" fmla="*/ 0 h 198"/>
                  <a:gd name="T60" fmla="*/ 0 w 323"/>
                  <a:gd name="T61" fmla="*/ 0 h 198"/>
                  <a:gd name="T62" fmla="*/ 0 w 323"/>
                  <a:gd name="T63" fmla="*/ 0 h 198"/>
                  <a:gd name="T64" fmla="*/ 0 w 323"/>
                  <a:gd name="T65" fmla="*/ 0 h 198"/>
                  <a:gd name="T66" fmla="*/ 0 w 323"/>
                  <a:gd name="T67" fmla="*/ 0 h 198"/>
                  <a:gd name="T68" fmla="*/ 0 w 323"/>
                  <a:gd name="T69" fmla="*/ 0 h 198"/>
                  <a:gd name="T70" fmla="*/ 0 w 323"/>
                  <a:gd name="T71" fmla="*/ 0 h 198"/>
                  <a:gd name="T72" fmla="*/ 0 w 323"/>
                  <a:gd name="T73" fmla="*/ 0 h 198"/>
                  <a:gd name="T74" fmla="*/ 0 w 323"/>
                  <a:gd name="T75" fmla="*/ 0 h 19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23"/>
                  <a:gd name="T115" fmla="*/ 0 h 198"/>
                  <a:gd name="T116" fmla="*/ 323 w 323"/>
                  <a:gd name="T117" fmla="*/ 198 h 19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23" h="198">
                    <a:moveTo>
                      <a:pt x="72" y="0"/>
                    </a:moveTo>
                    <a:lnTo>
                      <a:pt x="72" y="0"/>
                    </a:lnTo>
                    <a:lnTo>
                      <a:pt x="80" y="0"/>
                    </a:lnTo>
                    <a:lnTo>
                      <a:pt x="85" y="0"/>
                    </a:lnTo>
                    <a:lnTo>
                      <a:pt x="91" y="0"/>
                    </a:lnTo>
                    <a:lnTo>
                      <a:pt x="97" y="2"/>
                    </a:lnTo>
                    <a:lnTo>
                      <a:pt x="104" y="4"/>
                    </a:lnTo>
                    <a:lnTo>
                      <a:pt x="112" y="4"/>
                    </a:lnTo>
                    <a:lnTo>
                      <a:pt x="121" y="6"/>
                    </a:lnTo>
                    <a:lnTo>
                      <a:pt x="129" y="8"/>
                    </a:lnTo>
                    <a:lnTo>
                      <a:pt x="137" y="12"/>
                    </a:lnTo>
                    <a:lnTo>
                      <a:pt x="144" y="16"/>
                    </a:lnTo>
                    <a:lnTo>
                      <a:pt x="154" y="20"/>
                    </a:lnTo>
                    <a:lnTo>
                      <a:pt x="161" y="23"/>
                    </a:lnTo>
                    <a:lnTo>
                      <a:pt x="169" y="29"/>
                    </a:lnTo>
                    <a:lnTo>
                      <a:pt x="177" y="33"/>
                    </a:lnTo>
                    <a:lnTo>
                      <a:pt x="184" y="40"/>
                    </a:lnTo>
                    <a:lnTo>
                      <a:pt x="190" y="46"/>
                    </a:lnTo>
                    <a:lnTo>
                      <a:pt x="197" y="52"/>
                    </a:lnTo>
                    <a:lnTo>
                      <a:pt x="211" y="65"/>
                    </a:lnTo>
                    <a:lnTo>
                      <a:pt x="222" y="80"/>
                    </a:lnTo>
                    <a:lnTo>
                      <a:pt x="230" y="90"/>
                    </a:lnTo>
                    <a:lnTo>
                      <a:pt x="237" y="101"/>
                    </a:lnTo>
                    <a:lnTo>
                      <a:pt x="241" y="107"/>
                    </a:lnTo>
                    <a:lnTo>
                      <a:pt x="245" y="111"/>
                    </a:lnTo>
                    <a:lnTo>
                      <a:pt x="323" y="145"/>
                    </a:lnTo>
                    <a:lnTo>
                      <a:pt x="258" y="198"/>
                    </a:lnTo>
                    <a:lnTo>
                      <a:pt x="258" y="196"/>
                    </a:lnTo>
                    <a:lnTo>
                      <a:pt x="262" y="193"/>
                    </a:lnTo>
                    <a:lnTo>
                      <a:pt x="268" y="187"/>
                    </a:lnTo>
                    <a:lnTo>
                      <a:pt x="274" y="181"/>
                    </a:lnTo>
                    <a:lnTo>
                      <a:pt x="277" y="174"/>
                    </a:lnTo>
                    <a:lnTo>
                      <a:pt x="281" y="166"/>
                    </a:lnTo>
                    <a:lnTo>
                      <a:pt x="277" y="158"/>
                    </a:lnTo>
                    <a:lnTo>
                      <a:pt x="274" y="155"/>
                    </a:lnTo>
                    <a:lnTo>
                      <a:pt x="266" y="151"/>
                    </a:lnTo>
                    <a:lnTo>
                      <a:pt x="260" y="149"/>
                    </a:lnTo>
                    <a:lnTo>
                      <a:pt x="251" y="147"/>
                    </a:lnTo>
                    <a:lnTo>
                      <a:pt x="243" y="147"/>
                    </a:lnTo>
                    <a:lnTo>
                      <a:pt x="234" y="145"/>
                    </a:lnTo>
                    <a:lnTo>
                      <a:pt x="224" y="145"/>
                    </a:lnTo>
                    <a:lnTo>
                      <a:pt x="213" y="145"/>
                    </a:lnTo>
                    <a:lnTo>
                      <a:pt x="205" y="145"/>
                    </a:lnTo>
                    <a:lnTo>
                      <a:pt x="194" y="145"/>
                    </a:lnTo>
                    <a:lnTo>
                      <a:pt x="184" y="145"/>
                    </a:lnTo>
                    <a:lnTo>
                      <a:pt x="177" y="145"/>
                    </a:lnTo>
                    <a:lnTo>
                      <a:pt x="169" y="147"/>
                    </a:lnTo>
                    <a:lnTo>
                      <a:pt x="158" y="147"/>
                    </a:lnTo>
                    <a:lnTo>
                      <a:pt x="156" y="149"/>
                    </a:lnTo>
                    <a:lnTo>
                      <a:pt x="194" y="113"/>
                    </a:lnTo>
                    <a:lnTo>
                      <a:pt x="194" y="111"/>
                    </a:lnTo>
                    <a:lnTo>
                      <a:pt x="192" y="105"/>
                    </a:lnTo>
                    <a:lnTo>
                      <a:pt x="186" y="96"/>
                    </a:lnTo>
                    <a:lnTo>
                      <a:pt x="182" y="84"/>
                    </a:lnTo>
                    <a:lnTo>
                      <a:pt x="173" y="73"/>
                    </a:lnTo>
                    <a:lnTo>
                      <a:pt x="163" y="63"/>
                    </a:lnTo>
                    <a:lnTo>
                      <a:pt x="156" y="56"/>
                    </a:lnTo>
                    <a:lnTo>
                      <a:pt x="150" y="52"/>
                    </a:lnTo>
                    <a:lnTo>
                      <a:pt x="140" y="48"/>
                    </a:lnTo>
                    <a:lnTo>
                      <a:pt x="133" y="44"/>
                    </a:lnTo>
                    <a:lnTo>
                      <a:pt x="123" y="40"/>
                    </a:lnTo>
                    <a:lnTo>
                      <a:pt x="112" y="40"/>
                    </a:lnTo>
                    <a:lnTo>
                      <a:pt x="101" y="39"/>
                    </a:lnTo>
                    <a:lnTo>
                      <a:pt x="91" y="39"/>
                    </a:lnTo>
                    <a:lnTo>
                      <a:pt x="80" y="37"/>
                    </a:lnTo>
                    <a:lnTo>
                      <a:pt x="68" y="37"/>
                    </a:lnTo>
                    <a:lnTo>
                      <a:pt x="57" y="39"/>
                    </a:lnTo>
                    <a:lnTo>
                      <a:pt x="47" y="40"/>
                    </a:lnTo>
                    <a:lnTo>
                      <a:pt x="36" y="40"/>
                    </a:lnTo>
                    <a:lnTo>
                      <a:pt x="28" y="40"/>
                    </a:lnTo>
                    <a:lnTo>
                      <a:pt x="19" y="42"/>
                    </a:lnTo>
                    <a:lnTo>
                      <a:pt x="11" y="44"/>
                    </a:lnTo>
                    <a:lnTo>
                      <a:pt x="2" y="46"/>
                    </a:lnTo>
                    <a:lnTo>
                      <a:pt x="0" y="48"/>
                    </a:lnTo>
                    <a:lnTo>
                      <a:pt x="21" y="20"/>
                    </a:lnTo>
                    <a:lnTo>
                      <a:pt x="72"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65" name="Freeform 153"/>
              <p:cNvSpPr>
                <a:spLocks/>
              </p:cNvSpPr>
              <p:nvPr/>
            </p:nvSpPr>
            <p:spPr bwMode="auto">
              <a:xfrm>
                <a:off x="2887" y="1489"/>
                <a:ext cx="17" cy="13"/>
              </a:xfrm>
              <a:custGeom>
                <a:avLst/>
                <a:gdLst>
                  <a:gd name="T0" fmla="*/ 0 w 65"/>
                  <a:gd name="T1" fmla="*/ 0 h 51"/>
                  <a:gd name="T2" fmla="*/ 0 w 65"/>
                  <a:gd name="T3" fmla="*/ 0 h 51"/>
                  <a:gd name="T4" fmla="*/ 0 w 65"/>
                  <a:gd name="T5" fmla="*/ 0 h 51"/>
                  <a:gd name="T6" fmla="*/ 0 w 65"/>
                  <a:gd name="T7" fmla="*/ 0 h 51"/>
                  <a:gd name="T8" fmla="*/ 0 w 65"/>
                  <a:gd name="T9" fmla="*/ 0 h 51"/>
                  <a:gd name="T10" fmla="*/ 0 w 65"/>
                  <a:gd name="T11" fmla="*/ 0 h 51"/>
                  <a:gd name="T12" fmla="*/ 0 w 65"/>
                  <a:gd name="T13" fmla="*/ 0 h 51"/>
                  <a:gd name="T14" fmla="*/ 0 w 65"/>
                  <a:gd name="T15" fmla="*/ 0 h 51"/>
                  <a:gd name="T16" fmla="*/ 0 w 65"/>
                  <a:gd name="T17" fmla="*/ 0 h 51"/>
                  <a:gd name="T18" fmla="*/ 0 w 65"/>
                  <a:gd name="T19" fmla="*/ 0 h 51"/>
                  <a:gd name="T20" fmla="*/ 0 w 65"/>
                  <a:gd name="T21" fmla="*/ 0 h 51"/>
                  <a:gd name="T22" fmla="*/ 0 w 65"/>
                  <a:gd name="T23" fmla="*/ 0 h 51"/>
                  <a:gd name="T24" fmla="*/ 0 w 65"/>
                  <a:gd name="T25" fmla="*/ 0 h 51"/>
                  <a:gd name="T26" fmla="*/ 0 w 65"/>
                  <a:gd name="T27" fmla="*/ 0 h 51"/>
                  <a:gd name="T28" fmla="*/ 0 w 65"/>
                  <a:gd name="T29" fmla="*/ 0 h 51"/>
                  <a:gd name="T30" fmla="*/ 0 w 65"/>
                  <a:gd name="T31" fmla="*/ 0 h 51"/>
                  <a:gd name="T32" fmla="*/ 0 w 65"/>
                  <a:gd name="T33" fmla="*/ 0 h 51"/>
                  <a:gd name="T34" fmla="*/ 0 w 65"/>
                  <a:gd name="T35" fmla="*/ 0 h 51"/>
                  <a:gd name="T36" fmla="*/ 0 w 65"/>
                  <a:gd name="T37" fmla="*/ 0 h 51"/>
                  <a:gd name="T38" fmla="*/ 0 w 65"/>
                  <a:gd name="T39" fmla="*/ 0 h 51"/>
                  <a:gd name="T40" fmla="*/ 0 w 65"/>
                  <a:gd name="T41" fmla="*/ 0 h 51"/>
                  <a:gd name="T42" fmla="*/ 0 w 65"/>
                  <a:gd name="T43" fmla="*/ 0 h 51"/>
                  <a:gd name="T44" fmla="*/ 0 w 65"/>
                  <a:gd name="T45" fmla="*/ 0 h 51"/>
                  <a:gd name="T46" fmla="*/ 0 w 65"/>
                  <a:gd name="T47" fmla="*/ 0 h 5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5"/>
                  <a:gd name="T73" fmla="*/ 0 h 51"/>
                  <a:gd name="T74" fmla="*/ 65 w 65"/>
                  <a:gd name="T75" fmla="*/ 51 h 5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5" h="51">
                    <a:moveTo>
                      <a:pt x="25" y="0"/>
                    </a:moveTo>
                    <a:lnTo>
                      <a:pt x="19" y="0"/>
                    </a:lnTo>
                    <a:lnTo>
                      <a:pt x="12" y="4"/>
                    </a:lnTo>
                    <a:lnTo>
                      <a:pt x="2" y="11"/>
                    </a:lnTo>
                    <a:lnTo>
                      <a:pt x="0" y="21"/>
                    </a:lnTo>
                    <a:lnTo>
                      <a:pt x="0" y="29"/>
                    </a:lnTo>
                    <a:lnTo>
                      <a:pt x="12" y="38"/>
                    </a:lnTo>
                    <a:lnTo>
                      <a:pt x="17" y="40"/>
                    </a:lnTo>
                    <a:lnTo>
                      <a:pt x="25" y="44"/>
                    </a:lnTo>
                    <a:lnTo>
                      <a:pt x="31" y="48"/>
                    </a:lnTo>
                    <a:lnTo>
                      <a:pt x="36" y="49"/>
                    </a:lnTo>
                    <a:lnTo>
                      <a:pt x="46" y="51"/>
                    </a:lnTo>
                    <a:lnTo>
                      <a:pt x="54" y="48"/>
                    </a:lnTo>
                    <a:lnTo>
                      <a:pt x="57" y="42"/>
                    </a:lnTo>
                    <a:lnTo>
                      <a:pt x="63" y="36"/>
                    </a:lnTo>
                    <a:lnTo>
                      <a:pt x="65" y="29"/>
                    </a:lnTo>
                    <a:lnTo>
                      <a:pt x="65" y="25"/>
                    </a:lnTo>
                    <a:lnTo>
                      <a:pt x="61" y="19"/>
                    </a:lnTo>
                    <a:lnTo>
                      <a:pt x="57" y="13"/>
                    </a:lnTo>
                    <a:lnTo>
                      <a:pt x="46" y="8"/>
                    </a:lnTo>
                    <a:lnTo>
                      <a:pt x="36" y="4"/>
                    </a:lnTo>
                    <a:lnTo>
                      <a:pt x="27" y="0"/>
                    </a:lnTo>
                    <a:lnTo>
                      <a:pt x="25" y="0"/>
                    </a:lnTo>
                    <a:close/>
                  </a:path>
                </a:pathLst>
              </a:custGeom>
              <a:solidFill>
                <a:srgbClr val="D9E0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66" name="Freeform 154"/>
              <p:cNvSpPr>
                <a:spLocks/>
              </p:cNvSpPr>
              <p:nvPr/>
            </p:nvSpPr>
            <p:spPr bwMode="auto">
              <a:xfrm>
                <a:off x="3215" y="1511"/>
                <a:ext cx="31" cy="63"/>
              </a:xfrm>
              <a:custGeom>
                <a:avLst/>
                <a:gdLst>
                  <a:gd name="T0" fmla="*/ 0 w 114"/>
                  <a:gd name="T1" fmla="*/ 0 h 245"/>
                  <a:gd name="T2" fmla="*/ 0 w 114"/>
                  <a:gd name="T3" fmla="*/ 0 h 245"/>
                  <a:gd name="T4" fmla="*/ 0 w 114"/>
                  <a:gd name="T5" fmla="*/ 0 h 245"/>
                  <a:gd name="T6" fmla="*/ 0 w 114"/>
                  <a:gd name="T7" fmla="*/ 0 h 245"/>
                  <a:gd name="T8" fmla="*/ 0 w 114"/>
                  <a:gd name="T9" fmla="*/ 0 h 245"/>
                  <a:gd name="T10" fmla="*/ 0 w 114"/>
                  <a:gd name="T11" fmla="*/ 0 h 245"/>
                  <a:gd name="T12" fmla="*/ 0 w 114"/>
                  <a:gd name="T13" fmla="*/ 0 h 245"/>
                  <a:gd name="T14" fmla="*/ 0 w 114"/>
                  <a:gd name="T15" fmla="*/ 0 h 245"/>
                  <a:gd name="T16" fmla="*/ 0 w 114"/>
                  <a:gd name="T17" fmla="*/ 0 h 245"/>
                  <a:gd name="T18" fmla="*/ 0 w 114"/>
                  <a:gd name="T19" fmla="*/ 0 h 245"/>
                  <a:gd name="T20" fmla="*/ 0 w 114"/>
                  <a:gd name="T21" fmla="*/ 0 h 245"/>
                  <a:gd name="T22" fmla="*/ 0 w 114"/>
                  <a:gd name="T23" fmla="*/ 0 h 245"/>
                  <a:gd name="T24" fmla="*/ 0 w 114"/>
                  <a:gd name="T25" fmla="*/ 0 h 245"/>
                  <a:gd name="T26" fmla="*/ 0 w 114"/>
                  <a:gd name="T27" fmla="*/ 0 h 245"/>
                  <a:gd name="T28" fmla="*/ 0 w 114"/>
                  <a:gd name="T29" fmla="*/ 0 h 245"/>
                  <a:gd name="T30" fmla="*/ 0 w 114"/>
                  <a:gd name="T31" fmla="*/ 0 h 245"/>
                  <a:gd name="T32" fmla="*/ 0 w 114"/>
                  <a:gd name="T33" fmla="*/ 0 h 245"/>
                  <a:gd name="T34" fmla="*/ 0 w 114"/>
                  <a:gd name="T35" fmla="*/ 0 h 245"/>
                  <a:gd name="T36" fmla="*/ 0 w 114"/>
                  <a:gd name="T37" fmla="*/ 0 h 245"/>
                  <a:gd name="T38" fmla="*/ 0 w 114"/>
                  <a:gd name="T39" fmla="*/ 0 h 2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14"/>
                  <a:gd name="T61" fmla="*/ 0 h 245"/>
                  <a:gd name="T62" fmla="*/ 114 w 114"/>
                  <a:gd name="T63" fmla="*/ 245 h 24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14" h="245">
                    <a:moveTo>
                      <a:pt x="4" y="0"/>
                    </a:moveTo>
                    <a:lnTo>
                      <a:pt x="42" y="0"/>
                    </a:lnTo>
                    <a:lnTo>
                      <a:pt x="92" y="36"/>
                    </a:lnTo>
                    <a:lnTo>
                      <a:pt x="57" y="43"/>
                    </a:lnTo>
                    <a:lnTo>
                      <a:pt x="33" y="102"/>
                    </a:lnTo>
                    <a:lnTo>
                      <a:pt x="67" y="123"/>
                    </a:lnTo>
                    <a:lnTo>
                      <a:pt x="57" y="156"/>
                    </a:lnTo>
                    <a:lnTo>
                      <a:pt x="86" y="169"/>
                    </a:lnTo>
                    <a:lnTo>
                      <a:pt x="80" y="197"/>
                    </a:lnTo>
                    <a:lnTo>
                      <a:pt x="114" y="188"/>
                    </a:lnTo>
                    <a:lnTo>
                      <a:pt x="95" y="245"/>
                    </a:lnTo>
                    <a:lnTo>
                      <a:pt x="65" y="209"/>
                    </a:lnTo>
                    <a:lnTo>
                      <a:pt x="42" y="201"/>
                    </a:lnTo>
                    <a:lnTo>
                      <a:pt x="8" y="121"/>
                    </a:lnTo>
                    <a:lnTo>
                      <a:pt x="8" y="76"/>
                    </a:lnTo>
                    <a:lnTo>
                      <a:pt x="21" y="70"/>
                    </a:lnTo>
                    <a:lnTo>
                      <a:pt x="33" y="40"/>
                    </a:lnTo>
                    <a:lnTo>
                      <a:pt x="0" y="34"/>
                    </a:lnTo>
                    <a:lnTo>
                      <a:pt x="4" y="0"/>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67" name="Freeform 155"/>
              <p:cNvSpPr>
                <a:spLocks/>
              </p:cNvSpPr>
              <p:nvPr/>
            </p:nvSpPr>
            <p:spPr bwMode="auto">
              <a:xfrm>
                <a:off x="3331" y="1546"/>
                <a:ext cx="21" cy="21"/>
              </a:xfrm>
              <a:custGeom>
                <a:avLst/>
                <a:gdLst>
                  <a:gd name="T0" fmla="*/ 0 w 78"/>
                  <a:gd name="T1" fmla="*/ 0 h 89"/>
                  <a:gd name="T2" fmla="*/ 0 w 78"/>
                  <a:gd name="T3" fmla="*/ 0 h 89"/>
                  <a:gd name="T4" fmla="*/ 0 w 78"/>
                  <a:gd name="T5" fmla="*/ 0 h 89"/>
                  <a:gd name="T6" fmla="*/ 0 w 78"/>
                  <a:gd name="T7" fmla="*/ 0 h 89"/>
                  <a:gd name="T8" fmla="*/ 0 w 78"/>
                  <a:gd name="T9" fmla="*/ 0 h 89"/>
                  <a:gd name="T10" fmla="*/ 0 w 78"/>
                  <a:gd name="T11" fmla="*/ 0 h 89"/>
                  <a:gd name="T12" fmla="*/ 0 w 78"/>
                  <a:gd name="T13" fmla="*/ 0 h 89"/>
                  <a:gd name="T14" fmla="*/ 0 w 78"/>
                  <a:gd name="T15" fmla="*/ 0 h 89"/>
                  <a:gd name="T16" fmla="*/ 0 w 78"/>
                  <a:gd name="T17" fmla="*/ 0 h 8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8"/>
                  <a:gd name="T28" fmla="*/ 0 h 89"/>
                  <a:gd name="T29" fmla="*/ 78 w 78"/>
                  <a:gd name="T30" fmla="*/ 89 h 8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8" h="89">
                    <a:moveTo>
                      <a:pt x="11" y="0"/>
                    </a:moveTo>
                    <a:lnTo>
                      <a:pt x="72" y="32"/>
                    </a:lnTo>
                    <a:lnTo>
                      <a:pt x="78" y="81"/>
                    </a:lnTo>
                    <a:lnTo>
                      <a:pt x="44" y="64"/>
                    </a:lnTo>
                    <a:lnTo>
                      <a:pt x="15" y="89"/>
                    </a:lnTo>
                    <a:lnTo>
                      <a:pt x="0" y="72"/>
                    </a:lnTo>
                    <a:lnTo>
                      <a:pt x="15" y="43"/>
                    </a:lnTo>
                    <a:lnTo>
                      <a:pt x="11" y="0"/>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68" name="Freeform 156"/>
              <p:cNvSpPr>
                <a:spLocks/>
              </p:cNvSpPr>
              <p:nvPr/>
            </p:nvSpPr>
            <p:spPr bwMode="auto">
              <a:xfrm>
                <a:off x="3313" y="1524"/>
                <a:ext cx="17" cy="37"/>
              </a:xfrm>
              <a:custGeom>
                <a:avLst/>
                <a:gdLst>
                  <a:gd name="T0" fmla="*/ 0 w 80"/>
                  <a:gd name="T1" fmla="*/ 0 h 146"/>
                  <a:gd name="T2" fmla="*/ 0 w 80"/>
                  <a:gd name="T3" fmla="*/ 0 h 146"/>
                  <a:gd name="T4" fmla="*/ 0 w 80"/>
                  <a:gd name="T5" fmla="*/ 0 h 146"/>
                  <a:gd name="T6" fmla="*/ 0 w 80"/>
                  <a:gd name="T7" fmla="*/ 0 h 146"/>
                  <a:gd name="T8" fmla="*/ 0 w 80"/>
                  <a:gd name="T9" fmla="*/ 0 h 146"/>
                  <a:gd name="T10" fmla="*/ 0 w 80"/>
                  <a:gd name="T11" fmla="*/ 0 h 146"/>
                  <a:gd name="T12" fmla="*/ 0 w 80"/>
                  <a:gd name="T13" fmla="*/ 0 h 146"/>
                  <a:gd name="T14" fmla="*/ 0 w 80"/>
                  <a:gd name="T15" fmla="*/ 0 h 146"/>
                  <a:gd name="T16" fmla="*/ 0 w 80"/>
                  <a:gd name="T17" fmla="*/ 0 h 146"/>
                  <a:gd name="T18" fmla="*/ 0 w 80"/>
                  <a:gd name="T19" fmla="*/ 0 h 146"/>
                  <a:gd name="T20" fmla="*/ 0 w 80"/>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
                  <a:gd name="T34" fmla="*/ 0 h 146"/>
                  <a:gd name="T35" fmla="*/ 80 w 80"/>
                  <a:gd name="T36" fmla="*/ 146 h 1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 h="146">
                    <a:moveTo>
                      <a:pt x="0" y="137"/>
                    </a:moveTo>
                    <a:lnTo>
                      <a:pt x="29" y="110"/>
                    </a:lnTo>
                    <a:lnTo>
                      <a:pt x="23" y="0"/>
                    </a:lnTo>
                    <a:lnTo>
                      <a:pt x="38" y="0"/>
                    </a:lnTo>
                    <a:lnTo>
                      <a:pt x="44" y="70"/>
                    </a:lnTo>
                    <a:lnTo>
                      <a:pt x="46" y="93"/>
                    </a:lnTo>
                    <a:lnTo>
                      <a:pt x="80" y="122"/>
                    </a:lnTo>
                    <a:lnTo>
                      <a:pt x="67" y="146"/>
                    </a:lnTo>
                    <a:lnTo>
                      <a:pt x="48" y="129"/>
                    </a:lnTo>
                    <a:lnTo>
                      <a:pt x="0" y="137"/>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69" name="Freeform 157"/>
              <p:cNvSpPr>
                <a:spLocks/>
              </p:cNvSpPr>
              <p:nvPr/>
            </p:nvSpPr>
            <p:spPr bwMode="auto">
              <a:xfrm>
                <a:off x="3070" y="1614"/>
                <a:ext cx="22" cy="16"/>
              </a:xfrm>
              <a:custGeom>
                <a:avLst/>
                <a:gdLst>
                  <a:gd name="T0" fmla="*/ 0 w 82"/>
                  <a:gd name="T1" fmla="*/ 0 h 61"/>
                  <a:gd name="T2" fmla="*/ 0 w 82"/>
                  <a:gd name="T3" fmla="*/ 0 h 61"/>
                  <a:gd name="T4" fmla="*/ 0 w 82"/>
                  <a:gd name="T5" fmla="*/ 0 h 61"/>
                  <a:gd name="T6" fmla="*/ 0 w 82"/>
                  <a:gd name="T7" fmla="*/ 0 h 61"/>
                  <a:gd name="T8" fmla="*/ 0 w 82"/>
                  <a:gd name="T9" fmla="*/ 0 h 61"/>
                  <a:gd name="T10" fmla="*/ 0 w 82"/>
                  <a:gd name="T11" fmla="*/ 0 h 61"/>
                  <a:gd name="T12" fmla="*/ 0 w 82"/>
                  <a:gd name="T13" fmla="*/ 0 h 61"/>
                  <a:gd name="T14" fmla="*/ 0 w 82"/>
                  <a:gd name="T15" fmla="*/ 0 h 61"/>
                  <a:gd name="T16" fmla="*/ 0 w 82"/>
                  <a:gd name="T17" fmla="*/ 0 h 61"/>
                  <a:gd name="T18" fmla="*/ 0 w 82"/>
                  <a:gd name="T19" fmla="*/ 0 h 61"/>
                  <a:gd name="T20" fmla="*/ 0 w 82"/>
                  <a:gd name="T21" fmla="*/ 0 h 61"/>
                  <a:gd name="T22" fmla="*/ 0 w 82"/>
                  <a:gd name="T23" fmla="*/ 0 h 61"/>
                  <a:gd name="T24" fmla="*/ 0 w 82"/>
                  <a:gd name="T25" fmla="*/ 0 h 61"/>
                  <a:gd name="T26" fmla="*/ 0 w 82"/>
                  <a:gd name="T27" fmla="*/ 0 h 61"/>
                  <a:gd name="T28" fmla="*/ 0 w 82"/>
                  <a:gd name="T29" fmla="*/ 0 h 61"/>
                  <a:gd name="T30" fmla="*/ 0 w 82"/>
                  <a:gd name="T31" fmla="*/ 0 h 61"/>
                  <a:gd name="T32" fmla="*/ 0 w 82"/>
                  <a:gd name="T33" fmla="*/ 0 h 61"/>
                  <a:gd name="T34" fmla="*/ 0 w 82"/>
                  <a:gd name="T35" fmla="*/ 0 h 61"/>
                  <a:gd name="T36" fmla="*/ 0 w 82"/>
                  <a:gd name="T37" fmla="*/ 0 h 61"/>
                  <a:gd name="T38" fmla="*/ 0 w 82"/>
                  <a:gd name="T39" fmla="*/ 0 h 61"/>
                  <a:gd name="T40" fmla="*/ 0 w 82"/>
                  <a:gd name="T41" fmla="*/ 0 h 61"/>
                  <a:gd name="T42" fmla="*/ 0 w 82"/>
                  <a:gd name="T43" fmla="*/ 0 h 61"/>
                  <a:gd name="T44" fmla="*/ 0 w 82"/>
                  <a:gd name="T45" fmla="*/ 0 h 61"/>
                  <a:gd name="T46" fmla="*/ 0 w 82"/>
                  <a:gd name="T47" fmla="*/ 0 h 61"/>
                  <a:gd name="T48" fmla="*/ 0 w 82"/>
                  <a:gd name="T49" fmla="*/ 0 h 61"/>
                  <a:gd name="T50" fmla="*/ 0 w 82"/>
                  <a:gd name="T51" fmla="*/ 0 h 6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2"/>
                  <a:gd name="T79" fmla="*/ 0 h 61"/>
                  <a:gd name="T80" fmla="*/ 82 w 82"/>
                  <a:gd name="T81" fmla="*/ 61 h 6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2" h="61">
                    <a:moveTo>
                      <a:pt x="31" y="0"/>
                    </a:moveTo>
                    <a:lnTo>
                      <a:pt x="25" y="0"/>
                    </a:lnTo>
                    <a:lnTo>
                      <a:pt x="16" y="5"/>
                    </a:lnTo>
                    <a:lnTo>
                      <a:pt x="4" y="11"/>
                    </a:lnTo>
                    <a:lnTo>
                      <a:pt x="0" y="21"/>
                    </a:lnTo>
                    <a:lnTo>
                      <a:pt x="4" y="32"/>
                    </a:lnTo>
                    <a:lnTo>
                      <a:pt x="16" y="45"/>
                    </a:lnTo>
                    <a:lnTo>
                      <a:pt x="23" y="49"/>
                    </a:lnTo>
                    <a:lnTo>
                      <a:pt x="31" y="53"/>
                    </a:lnTo>
                    <a:lnTo>
                      <a:pt x="38" y="57"/>
                    </a:lnTo>
                    <a:lnTo>
                      <a:pt x="46" y="61"/>
                    </a:lnTo>
                    <a:lnTo>
                      <a:pt x="57" y="61"/>
                    </a:lnTo>
                    <a:lnTo>
                      <a:pt x="69" y="59"/>
                    </a:lnTo>
                    <a:lnTo>
                      <a:pt x="74" y="51"/>
                    </a:lnTo>
                    <a:lnTo>
                      <a:pt x="82" y="45"/>
                    </a:lnTo>
                    <a:lnTo>
                      <a:pt x="82" y="36"/>
                    </a:lnTo>
                    <a:lnTo>
                      <a:pt x="82" y="28"/>
                    </a:lnTo>
                    <a:lnTo>
                      <a:pt x="78" y="21"/>
                    </a:lnTo>
                    <a:lnTo>
                      <a:pt x="73" y="13"/>
                    </a:lnTo>
                    <a:lnTo>
                      <a:pt x="65" y="9"/>
                    </a:lnTo>
                    <a:lnTo>
                      <a:pt x="59" y="7"/>
                    </a:lnTo>
                    <a:lnTo>
                      <a:pt x="54" y="5"/>
                    </a:lnTo>
                    <a:lnTo>
                      <a:pt x="46" y="4"/>
                    </a:lnTo>
                    <a:lnTo>
                      <a:pt x="35" y="0"/>
                    </a:lnTo>
                    <a:lnTo>
                      <a:pt x="31" y="0"/>
                    </a:lnTo>
                    <a:close/>
                  </a:path>
                </a:pathLst>
              </a:custGeom>
              <a:solidFill>
                <a:srgbClr val="D9E0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70" name="Freeform 158"/>
              <p:cNvSpPr>
                <a:spLocks/>
              </p:cNvSpPr>
              <p:nvPr/>
            </p:nvSpPr>
            <p:spPr bwMode="auto">
              <a:xfrm>
                <a:off x="3598" y="1281"/>
                <a:ext cx="52" cy="83"/>
              </a:xfrm>
              <a:custGeom>
                <a:avLst/>
                <a:gdLst>
                  <a:gd name="T0" fmla="*/ 0 w 194"/>
                  <a:gd name="T1" fmla="*/ 0 h 341"/>
                  <a:gd name="T2" fmla="*/ 0 w 194"/>
                  <a:gd name="T3" fmla="*/ 0 h 341"/>
                  <a:gd name="T4" fmla="*/ 0 w 194"/>
                  <a:gd name="T5" fmla="*/ 0 h 341"/>
                  <a:gd name="T6" fmla="*/ 0 w 194"/>
                  <a:gd name="T7" fmla="*/ 0 h 341"/>
                  <a:gd name="T8" fmla="*/ 0 w 194"/>
                  <a:gd name="T9" fmla="*/ 0 h 341"/>
                  <a:gd name="T10" fmla="*/ 0 w 194"/>
                  <a:gd name="T11" fmla="*/ 0 h 341"/>
                  <a:gd name="T12" fmla="*/ 0 w 194"/>
                  <a:gd name="T13" fmla="*/ 0 h 341"/>
                  <a:gd name="T14" fmla="*/ 0 w 194"/>
                  <a:gd name="T15" fmla="*/ 0 h 341"/>
                  <a:gd name="T16" fmla="*/ 0 w 194"/>
                  <a:gd name="T17" fmla="*/ 0 h 341"/>
                  <a:gd name="T18" fmla="*/ 0 w 194"/>
                  <a:gd name="T19" fmla="*/ 0 h 341"/>
                  <a:gd name="T20" fmla="*/ 0 w 194"/>
                  <a:gd name="T21" fmla="*/ 0 h 341"/>
                  <a:gd name="T22" fmla="*/ 0 w 194"/>
                  <a:gd name="T23" fmla="*/ 0 h 341"/>
                  <a:gd name="T24" fmla="*/ 0 w 194"/>
                  <a:gd name="T25" fmla="*/ 0 h 341"/>
                  <a:gd name="T26" fmla="*/ 0 w 194"/>
                  <a:gd name="T27" fmla="*/ 0 h 341"/>
                  <a:gd name="T28" fmla="*/ 0 w 194"/>
                  <a:gd name="T29" fmla="*/ 0 h 341"/>
                  <a:gd name="T30" fmla="*/ 0 w 194"/>
                  <a:gd name="T31" fmla="*/ 0 h 341"/>
                  <a:gd name="T32" fmla="*/ 0 w 194"/>
                  <a:gd name="T33" fmla="*/ 0 h 341"/>
                  <a:gd name="T34" fmla="*/ 0 w 194"/>
                  <a:gd name="T35" fmla="*/ 0 h 341"/>
                  <a:gd name="T36" fmla="*/ 0 w 194"/>
                  <a:gd name="T37" fmla="*/ 0 h 341"/>
                  <a:gd name="T38" fmla="*/ 0 w 194"/>
                  <a:gd name="T39" fmla="*/ 0 h 341"/>
                  <a:gd name="T40" fmla="*/ 0 w 194"/>
                  <a:gd name="T41" fmla="*/ 0 h 341"/>
                  <a:gd name="T42" fmla="*/ 0 w 194"/>
                  <a:gd name="T43" fmla="*/ 0 h 341"/>
                  <a:gd name="T44" fmla="*/ 0 w 194"/>
                  <a:gd name="T45" fmla="*/ 0 h 341"/>
                  <a:gd name="T46" fmla="*/ 0 w 194"/>
                  <a:gd name="T47" fmla="*/ 0 h 341"/>
                  <a:gd name="T48" fmla="*/ 0 w 194"/>
                  <a:gd name="T49" fmla="*/ 0 h 341"/>
                  <a:gd name="T50" fmla="*/ 0 w 194"/>
                  <a:gd name="T51" fmla="*/ 0 h 341"/>
                  <a:gd name="T52" fmla="*/ 0 w 194"/>
                  <a:gd name="T53" fmla="*/ 1 h 341"/>
                  <a:gd name="T54" fmla="*/ 0 w 194"/>
                  <a:gd name="T55" fmla="*/ 0 h 341"/>
                  <a:gd name="T56" fmla="*/ 0 w 194"/>
                  <a:gd name="T57" fmla="*/ 0 h 341"/>
                  <a:gd name="T58" fmla="*/ 0 w 194"/>
                  <a:gd name="T59" fmla="*/ 0 h 341"/>
                  <a:gd name="T60" fmla="*/ 0 w 194"/>
                  <a:gd name="T61" fmla="*/ 0 h 341"/>
                  <a:gd name="T62" fmla="*/ 0 w 194"/>
                  <a:gd name="T63" fmla="*/ 0 h 341"/>
                  <a:gd name="T64" fmla="*/ 0 w 194"/>
                  <a:gd name="T65" fmla="*/ 0 h 341"/>
                  <a:gd name="T66" fmla="*/ 0 w 194"/>
                  <a:gd name="T67" fmla="*/ 0 h 341"/>
                  <a:gd name="T68" fmla="*/ 0 w 194"/>
                  <a:gd name="T69" fmla="*/ 0 h 341"/>
                  <a:gd name="T70" fmla="*/ 0 w 194"/>
                  <a:gd name="T71" fmla="*/ 0 h 341"/>
                  <a:gd name="T72" fmla="*/ 0 w 194"/>
                  <a:gd name="T73" fmla="*/ 0 h 341"/>
                  <a:gd name="T74" fmla="*/ 0 w 194"/>
                  <a:gd name="T75" fmla="*/ 0 h 341"/>
                  <a:gd name="T76" fmla="*/ 0 w 194"/>
                  <a:gd name="T77" fmla="*/ 0 h 341"/>
                  <a:gd name="T78" fmla="*/ 0 w 194"/>
                  <a:gd name="T79" fmla="*/ 0 h 341"/>
                  <a:gd name="T80" fmla="*/ 0 w 194"/>
                  <a:gd name="T81" fmla="*/ 0 h 341"/>
                  <a:gd name="T82" fmla="*/ 0 w 194"/>
                  <a:gd name="T83" fmla="*/ 0 h 341"/>
                  <a:gd name="T84" fmla="*/ 0 w 194"/>
                  <a:gd name="T85" fmla="*/ 0 h 341"/>
                  <a:gd name="T86" fmla="*/ 0 w 194"/>
                  <a:gd name="T87" fmla="*/ 0 h 341"/>
                  <a:gd name="T88" fmla="*/ 0 w 194"/>
                  <a:gd name="T89" fmla="*/ 0 h 341"/>
                  <a:gd name="T90" fmla="*/ 0 w 194"/>
                  <a:gd name="T91" fmla="*/ 0 h 341"/>
                  <a:gd name="T92" fmla="*/ 0 w 194"/>
                  <a:gd name="T93" fmla="*/ 0 h 341"/>
                  <a:gd name="T94" fmla="*/ 0 w 194"/>
                  <a:gd name="T95" fmla="*/ 0 h 341"/>
                  <a:gd name="T96" fmla="*/ 0 w 194"/>
                  <a:gd name="T97" fmla="*/ 0 h 341"/>
                  <a:gd name="T98" fmla="*/ 0 w 194"/>
                  <a:gd name="T99" fmla="*/ 0 h 341"/>
                  <a:gd name="T100" fmla="*/ 0 w 194"/>
                  <a:gd name="T101" fmla="*/ 0 h 341"/>
                  <a:gd name="T102" fmla="*/ 0 w 194"/>
                  <a:gd name="T103" fmla="*/ 0 h 341"/>
                  <a:gd name="T104" fmla="*/ 0 w 194"/>
                  <a:gd name="T105" fmla="*/ 0 h 341"/>
                  <a:gd name="T106" fmla="*/ 0 w 194"/>
                  <a:gd name="T107" fmla="*/ 0 h 341"/>
                  <a:gd name="T108" fmla="*/ 0 w 194"/>
                  <a:gd name="T109" fmla="*/ 0 h 34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94"/>
                  <a:gd name="T166" fmla="*/ 0 h 341"/>
                  <a:gd name="T167" fmla="*/ 194 w 194"/>
                  <a:gd name="T168" fmla="*/ 341 h 34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94" h="341">
                    <a:moveTo>
                      <a:pt x="0" y="0"/>
                    </a:moveTo>
                    <a:lnTo>
                      <a:pt x="4" y="2"/>
                    </a:lnTo>
                    <a:lnTo>
                      <a:pt x="13" y="4"/>
                    </a:lnTo>
                    <a:lnTo>
                      <a:pt x="26" y="12"/>
                    </a:lnTo>
                    <a:lnTo>
                      <a:pt x="40" y="17"/>
                    </a:lnTo>
                    <a:lnTo>
                      <a:pt x="55" y="27"/>
                    </a:lnTo>
                    <a:lnTo>
                      <a:pt x="72" y="36"/>
                    </a:lnTo>
                    <a:lnTo>
                      <a:pt x="89" y="48"/>
                    </a:lnTo>
                    <a:lnTo>
                      <a:pt x="106" y="57"/>
                    </a:lnTo>
                    <a:lnTo>
                      <a:pt x="123" y="71"/>
                    </a:lnTo>
                    <a:lnTo>
                      <a:pt x="139" y="84"/>
                    </a:lnTo>
                    <a:lnTo>
                      <a:pt x="156" y="97"/>
                    </a:lnTo>
                    <a:lnTo>
                      <a:pt x="169" y="112"/>
                    </a:lnTo>
                    <a:lnTo>
                      <a:pt x="180" y="128"/>
                    </a:lnTo>
                    <a:lnTo>
                      <a:pt x="188" y="143"/>
                    </a:lnTo>
                    <a:lnTo>
                      <a:pt x="194" y="160"/>
                    </a:lnTo>
                    <a:lnTo>
                      <a:pt x="194" y="175"/>
                    </a:lnTo>
                    <a:lnTo>
                      <a:pt x="190" y="190"/>
                    </a:lnTo>
                    <a:lnTo>
                      <a:pt x="182" y="206"/>
                    </a:lnTo>
                    <a:lnTo>
                      <a:pt x="175" y="221"/>
                    </a:lnTo>
                    <a:lnTo>
                      <a:pt x="161" y="234"/>
                    </a:lnTo>
                    <a:lnTo>
                      <a:pt x="150" y="251"/>
                    </a:lnTo>
                    <a:lnTo>
                      <a:pt x="137" y="265"/>
                    </a:lnTo>
                    <a:lnTo>
                      <a:pt x="123" y="278"/>
                    </a:lnTo>
                    <a:lnTo>
                      <a:pt x="108" y="287"/>
                    </a:lnTo>
                    <a:lnTo>
                      <a:pt x="95" y="301"/>
                    </a:lnTo>
                    <a:lnTo>
                      <a:pt x="45" y="341"/>
                    </a:lnTo>
                    <a:lnTo>
                      <a:pt x="59" y="323"/>
                    </a:lnTo>
                    <a:lnTo>
                      <a:pt x="64" y="316"/>
                    </a:lnTo>
                    <a:lnTo>
                      <a:pt x="72" y="310"/>
                    </a:lnTo>
                    <a:lnTo>
                      <a:pt x="80" y="303"/>
                    </a:lnTo>
                    <a:lnTo>
                      <a:pt x="87" y="295"/>
                    </a:lnTo>
                    <a:lnTo>
                      <a:pt x="93" y="284"/>
                    </a:lnTo>
                    <a:lnTo>
                      <a:pt x="101" y="272"/>
                    </a:lnTo>
                    <a:lnTo>
                      <a:pt x="108" y="261"/>
                    </a:lnTo>
                    <a:lnTo>
                      <a:pt x="114" y="249"/>
                    </a:lnTo>
                    <a:lnTo>
                      <a:pt x="118" y="234"/>
                    </a:lnTo>
                    <a:lnTo>
                      <a:pt x="121" y="221"/>
                    </a:lnTo>
                    <a:lnTo>
                      <a:pt x="121" y="208"/>
                    </a:lnTo>
                    <a:lnTo>
                      <a:pt x="121" y="192"/>
                    </a:lnTo>
                    <a:lnTo>
                      <a:pt x="118" y="175"/>
                    </a:lnTo>
                    <a:lnTo>
                      <a:pt x="112" y="158"/>
                    </a:lnTo>
                    <a:lnTo>
                      <a:pt x="104" y="143"/>
                    </a:lnTo>
                    <a:lnTo>
                      <a:pt x="97" y="126"/>
                    </a:lnTo>
                    <a:lnTo>
                      <a:pt x="85" y="111"/>
                    </a:lnTo>
                    <a:lnTo>
                      <a:pt x="76" y="93"/>
                    </a:lnTo>
                    <a:lnTo>
                      <a:pt x="64" y="76"/>
                    </a:lnTo>
                    <a:lnTo>
                      <a:pt x="55" y="65"/>
                    </a:lnTo>
                    <a:lnTo>
                      <a:pt x="43" y="50"/>
                    </a:lnTo>
                    <a:lnTo>
                      <a:pt x="32" y="36"/>
                    </a:lnTo>
                    <a:lnTo>
                      <a:pt x="23" y="25"/>
                    </a:lnTo>
                    <a:lnTo>
                      <a:pt x="15" y="17"/>
                    </a:lnTo>
                    <a:lnTo>
                      <a:pt x="7" y="10"/>
                    </a:lnTo>
                    <a:lnTo>
                      <a:pt x="0" y="0"/>
                    </a:lnTo>
                    <a:close/>
                  </a:path>
                </a:pathLst>
              </a:custGeom>
              <a:solidFill>
                <a:srgbClr val="FFFF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71" name="Freeform 159"/>
              <p:cNvSpPr>
                <a:spLocks/>
              </p:cNvSpPr>
              <p:nvPr/>
            </p:nvSpPr>
            <p:spPr bwMode="auto">
              <a:xfrm>
                <a:off x="3461" y="1263"/>
                <a:ext cx="44" cy="92"/>
              </a:xfrm>
              <a:custGeom>
                <a:avLst/>
                <a:gdLst>
                  <a:gd name="T0" fmla="*/ 0 w 148"/>
                  <a:gd name="T1" fmla="*/ 0 h 348"/>
                  <a:gd name="T2" fmla="*/ 0 w 148"/>
                  <a:gd name="T3" fmla="*/ 0 h 348"/>
                  <a:gd name="T4" fmla="*/ 0 w 148"/>
                  <a:gd name="T5" fmla="*/ 0 h 348"/>
                  <a:gd name="T6" fmla="*/ 0 w 148"/>
                  <a:gd name="T7" fmla="*/ 0 h 348"/>
                  <a:gd name="T8" fmla="*/ 0 w 148"/>
                  <a:gd name="T9" fmla="*/ 0 h 348"/>
                  <a:gd name="T10" fmla="*/ 0 w 148"/>
                  <a:gd name="T11" fmla="*/ 0 h 348"/>
                  <a:gd name="T12" fmla="*/ 0 w 148"/>
                  <a:gd name="T13" fmla="*/ 0 h 348"/>
                  <a:gd name="T14" fmla="*/ 0 w 148"/>
                  <a:gd name="T15" fmla="*/ 0 h 348"/>
                  <a:gd name="T16" fmla="*/ 0 w 148"/>
                  <a:gd name="T17" fmla="*/ 0 h 348"/>
                  <a:gd name="T18" fmla="*/ 0 w 148"/>
                  <a:gd name="T19" fmla="*/ 0 h 348"/>
                  <a:gd name="T20" fmla="*/ 0 w 148"/>
                  <a:gd name="T21" fmla="*/ 0 h 348"/>
                  <a:gd name="T22" fmla="*/ 0 w 148"/>
                  <a:gd name="T23" fmla="*/ 0 h 348"/>
                  <a:gd name="T24" fmla="*/ 0 w 148"/>
                  <a:gd name="T25" fmla="*/ 0 h 348"/>
                  <a:gd name="T26" fmla="*/ 0 w 148"/>
                  <a:gd name="T27" fmla="*/ 0 h 348"/>
                  <a:gd name="T28" fmla="*/ 0 w 148"/>
                  <a:gd name="T29" fmla="*/ 0 h 348"/>
                  <a:gd name="T30" fmla="*/ 0 w 148"/>
                  <a:gd name="T31" fmla="*/ 0 h 348"/>
                  <a:gd name="T32" fmla="*/ 0 w 148"/>
                  <a:gd name="T33" fmla="*/ 0 h 348"/>
                  <a:gd name="T34" fmla="*/ 0 w 148"/>
                  <a:gd name="T35" fmla="*/ 1 h 348"/>
                  <a:gd name="T36" fmla="*/ 0 w 148"/>
                  <a:gd name="T37" fmla="*/ 1 h 348"/>
                  <a:gd name="T38" fmla="*/ 0 w 148"/>
                  <a:gd name="T39" fmla="*/ 0 h 348"/>
                  <a:gd name="T40" fmla="*/ 0 w 148"/>
                  <a:gd name="T41" fmla="*/ 0 h 348"/>
                  <a:gd name="T42" fmla="*/ 0 w 148"/>
                  <a:gd name="T43" fmla="*/ 0 h 348"/>
                  <a:gd name="T44" fmla="*/ 0 w 148"/>
                  <a:gd name="T45" fmla="*/ 0 h 348"/>
                  <a:gd name="T46" fmla="*/ 0 w 148"/>
                  <a:gd name="T47" fmla="*/ 0 h 348"/>
                  <a:gd name="T48" fmla="*/ 0 w 148"/>
                  <a:gd name="T49" fmla="*/ 0 h 348"/>
                  <a:gd name="T50" fmla="*/ 0 w 148"/>
                  <a:gd name="T51" fmla="*/ 0 h 348"/>
                  <a:gd name="T52" fmla="*/ 0 w 148"/>
                  <a:gd name="T53" fmla="*/ 0 h 348"/>
                  <a:gd name="T54" fmla="*/ 0 w 148"/>
                  <a:gd name="T55" fmla="*/ 0 h 348"/>
                  <a:gd name="T56" fmla="*/ 0 w 148"/>
                  <a:gd name="T57" fmla="*/ 0 h 348"/>
                  <a:gd name="T58" fmla="*/ 0 w 148"/>
                  <a:gd name="T59" fmla="*/ 0 h 348"/>
                  <a:gd name="T60" fmla="*/ 0 w 148"/>
                  <a:gd name="T61" fmla="*/ 0 h 348"/>
                  <a:gd name="T62" fmla="*/ 0 w 148"/>
                  <a:gd name="T63" fmla="*/ 0 h 348"/>
                  <a:gd name="T64" fmla="*/ 0 w 148"/>
                  <a:gd name="T65" fmla="*/ 0 h 348"/>
                  <a:gd name="T66" fmla="*/ 0 w 148"/>
                  <a:gd name="T67" fmla="*/ 0 h 348"/>
                  <a:gd name="T68" fmla="*/ 0 w 148"/>
                  <a:gd name="T69" fmla="*/ 0 h 348"/>
                  <a:gd name="T70" fmla="*/ 0 w 148"/>
                  <a:gd name="T71" fmla="*/ 0 h 348"/>
                  <a:gd name="T72" fmla="*/ 0 w 148"/>
                  <a:gd name="T73" fmla="*/ 0 h 348"/>
                  <a:gd name="T74" fmla="*/ 0 w 148"/>
                  <a:gd name="T75" fmla="*/ 0 h 3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48"/>
                  <a:gd name="T115" fmla="*/ 0 h 348"/>
                  <a:gd name="T116" fmla="*/ 148 w 148"/>
                  <a:gd name="T117" fmla="*/ 348 h 34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48" h="348">
                    <a:moveTo>
                      <a:pt x="101" y="0"/>
                    </a:moveTo>
                    <a:lnTo>
                      <a:pt x="101" y="2"/>
                    </a:lnTo>
                    <a:lnTo>
                      <a:pt x="103" y="13"/>
                    </a:lnTo>
                    <a:lnTo>
                      <a:pt x="101" y="23"/>
                    </a:lnTo>
                    <a:lnTo>
                      <a:pt x="99" y="32"/>
                    </a:lnTo>
                    <a:lnTo>
                      <a:pt x="93" y="42"/>
                    </a:lnTo>
                    <a:lnTo>
                      <a:pt x="86" y="57"/>
                    </a:lnTo>
                    <a:lnTo>
                      <a:pt x="78" y="63"/>
                    </a:lnTo>
                    <a:lnTo>
                      <a:pt x="72" y="69"/>
                    </a:lnTo>
                    <a:lnTo>
                      <a:pt x="65" y="76"/>
                    </a:lnTo>
                    <a:lnTo>
                      <a:pt x="57" y="84"/>
                    </a:lnTo>
                    <a:lnTo>
                      <a:pt x="49" y="91"/>
                    </a:lnTo>
                    <a:lnTo>
                      <a:pt x="42" y="99"/>
                    </a:lnTo>
                    <a:lnTo>
                      <a:pt x="34" y="108"/>
                    </a:lnTo>
                    <a:lnTo>
                      <a:pt x="28" y="120"/>
                    </a:lnTo>
                    <a:lnTo>
                      <a:pt x="21" y="127"/>
                    </a:lnTo>
                    <a:lnTo>
                      <a:pt x="13" y="137"/>
                    </a:lnTo>
                    <a:lnTo>
                      <a:pt x="8" y="147"/>
                    </a:lnTo>
                    <a:lnTo>
                      <a:pt x="4" y="158"/>
                    </a:lnTo>
                    <a:lnTo>
                      <a:pt x="0" y="167"/>
                    </a:lnTo>
                    <a:lnTo>
                      <a:pt x="0" y="179"/>
                    </a:lnTo>
                    <a:lnTo>
                      <a:pt x="0" y="190"/>
                    </a:lnTo>
                    <a:lnTo>
                      <a:pt x="2" y="204"/>
                    </a:lnTo>
                    <a:lnTo>
                      <a:pt x="4" y="215"/>
                    </a:lnTo>
                    <a:lnTo>
                      <a:pt x="8" y="226"/>
                    </a:lnTo>
                    <a:lnTo>
                      <a:pt x="13" y="240"/>
                    </a:lnTo>
                    <a:lnTo>
                      <a:pt x="21" y="253"/>
                    </a:lnTo>
                    <a:lnTo>
                      <a:pt x="28" y="264"/>
                    </a:lnTo>
                    <a:lnTo>
                      <a:pt x="36" y="278"/>
                    </a:lnTo>
                    <a:lnTo>
                      <a:pt x="46" y="289"/>
                    </a:lnTo>
                    <a:lnTo>
                      <a:pt x="55" y="301"/>
                    </a:lnTo>
                    <a:lnTo>
                      <a:pt x="63" y="308"/>
                    </a:lnTo>
                    <a:lnTo>
                      <a:pt x="72" y="318"/>
                    </a:lnTo>
                    <a:lnTo>
                      <a:pt x="78" y="325"/>
                    </a:lnTo>
                    <a:lnTo>
                      <a:pt x="86" y="333"/>
                    </a:lnTo>
                    <a:lnTo>
                      <a:pt x="97" y="344"/>
                    </a:lnTo>
                    <a:lnTo>
                      <a:pt x="101" y="348"/>
                    </a:lnTo>
                    <a:lnTo>
                      <a:pt x="101" y="346"/>
                    </a:lnTo>
                    <a:lnTo>
                      <a:pt x="97" y="342"/>
                    </a:lnTo>
                    <a:lnTo>
                      <a:pt x="93" y="333"/>
                    </a:lnTo>
                    <a:lnTo>
                      <a:pt x="91" y="325"/>
                    </a:lnTo>
                    <a:lnTo>
                      <a:pt x="86" y="314"/>
                    </a:lnTo>
                    <a:lnTo>
                      <a:pt x="82" y="302"/>
                    </a:lnTo>
                    <a:lnTo>
                      <a:pt x="76" y="289"/>
                    </a:lnTo>
                    <a:lnTo>
                      <a:pt x="72" y="276"/>
                    </a:lnTo>
                    <a:lnTo>
                      <a:pt x="65" y="259"/>
                    </a:lnTo>
                    <a:lnTo>
                      <a:pt x="61" y="243"/>
                    </a:lnTo>
                    <a:lnTo>
                      <a:pt x="57" y="228"/>
                    </a:lnTo>
                    <a:lnTo>
                      <a:pt x="53" y="211"/>
                    </a:lnTo>
                    <a:lnTo>
                      <a:pt x="49" y="196"/>
                    </a:lnTo>
                    <a:lnTo>
                      <a:pt x="49" y="181"/>
                    </a:lnTo>
                    <a:lnTo>
                      <a:pt x="48" y="167"/>
                    </a:lnTo>
                    <a:lnTo>
                      <a:pt x="49" y="156"/>
                    </a:lnTo>
                    <a:lnTo>
                      <a:pt x="51" y="143"/>
                    </a:lnTo>
                    <a:lnTo>
                      <a:pt x="55" y="131"/>
                    </a:lnTo>
                    <a:lnTo>
                      <a:pt x="59" y="124"/>
                    </a:lnTo>
                    <a:lnTo>
                      <a:pt x="67" y="114"/>
                    </a:lnTo>
                    <a:lnTo>
                      <a:pt x="72" y="107"/>
                    </a:lnTo>
                    <a:lnTo>
                      <a:pt x="80" y="101"/>
                    </a:lnTo>
                    <a:lnTo>
                      <a:pt x="87" y="95"/>
                    </a:lnTo>
                    <a:lnTo>
                      <a:pt x="97" y="91"/>
                    </a:lnTo>
                    <a:lnTo>
                      <a:pt x="105" y="88"/>
                    </a:lnTo>
                    <a:lnTo>
                      <a:pt x="112" y="84"/>
                    </a:lnTo>
                    <a:lnTo>
                      <a:pt x="120" y="78"/>
                    </a:lnTo>
                    <a:lnTo>
                      <a:pt x="127" y="76"/>
                    </a:lnTo>
                    <a:lnTo>
                      <a:pt x="139" y="69"/>
                    </a:lnTo>
                    <a:lnTo>
                      <a:pt x="148" y="61"/>
                    </a:lnTo>
                    <a:lnTo>
                      <a:pt x="148" y="50"/>
                    </a:lnTo>
                    <a:lnTo>
                      <a:pt x="144" y="42"/>
                    </a:lnTo>
                    <a:lnTo>
                      <a:pt x="137" y="31"/>
                    </a:lnTo>
                    <a:lnTo>
                      <a:pt x="129" y="23"/>
                    </a:lnTo>
                    <a:lnTo>
                      <a:pt x="118" y="12"/>
                    </a:lnTo>
                    <a:lnTo>
                      <a:pt x="110" y="6"/>
                    </a:lnTo>
                    <a:lnTo>
                      <a:pt x="103" y="0"/>
                    </a:lnTo>
                    <a:lnTo>
                      <a:pt x="101" y="0"/>
                    </a:lnTo>
                    <a:close/>
                  </a:path>
                </a:pathLst>
              </a:custGeom>
              <a:solidFill>
                <a:srgbClr val="FFFF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72" name="Freeform 160"/>
              <p:cNvSpPr>
                <a:spLocks/>
              </p:cNvSpPr>
              <p:nvPr/>
            </p:nvSpPr>
            <p:spPr bwMode="auto">
              <a:xfrm>
                <a:off x="3235" y="1287"/>
                <a:ext cx="189" cy="112"/>
              </a:xfrm>
              <a:custGeom>
                <a:avLst/>
                <a:gdLst>
                  <a:gd name="T0" fmla="*/ 0 w 698"/>
                  <a:gd name="T1" fmla="*/ 0 h 437"/>
                  <a:gd name="T2" fmla="*/ 0 w 698"/>
                  <a:gd name="T3" fmla="*/ 0 h 437"/>
                  <a:gd name="T4" fmla="*/ 0 w 698"/>
                  <a:gd name="T5" fmla="*/ 0 h 437"/>
                  <a:gd name="T6" fmla="*/ 0 w 698"/>
                  <a:gd name="T7" fmla="*/ 0 h 437"/>
                  <a:gd name="T8" fmla="*/ 0 w 698"/>
                  <a:gd name="T9" fmla="*/ 0 h 437"/>
                  <a:gd name="T10" fmla="*/ 0 w 698"/>
                  <a:gd name="T11" fmla="*/ 0 h 437"/>
                  <a:gd name="T12" fmla="*/ 0 w 698"/>
                  <a:gd name="T13" fmla="*/ 0 h 437"/>
                  <a:gd name="T14" fmla="*/ 0 w 698"/>
                  <a:gd name="T15" fmla="*/ 0 h 437"/>
                  <a:gd name="T16" fmla="*/ 1 w 698"/>
                  <a:gd name="T17" fmla="*/ 0 h 437"/>
                  <a:gd name="T18" fmla="*/ 1 w 698"/>
                  <a:gd name="T19" fmla="*/ 0 h 437"/>
                  <a:gd name="T20" fmla="*/ 1 w 698"/>
                  <a:gd name="T21" fmla="*/ 0 h 437"/>
                  <a:gd name="T22" fmla="*/ 1 w 698"/>
                  <a:gd name="T23" fmla="*/ 0 h 437"/>
                  <a:gd name="T24" fmla="*/ 1 w 698"/>
                  <a:gd name="T25" fmla="*/ 0 h 437"/>
                  <a:gd name="T26" fmla="*/ 1 w 698"/>
                  <a:gd name="T27" fmla="*/ 0 h 437"/>
                  <a:gd name="T28" fmla="*/ 1 w 698"/>
                  <a:gd name="T29" fmla="*/ 0 h 437"/>
                  <a:gd name="T30" fmla="*/ 1 w 698"/>
                  <a:gd name="T31" fmla="*/ 0 h 437"/>
                  <a:gd name="T32" fmla="*/ 1 w 698"/>
                  <a:gd name="T33" fmla="*/ 0 h 437"/>
                  <a:gd name="T34" fmla="*/ 1 w 698"/>
                  <a:gd name="T35" fmla="*/ 0 h 437"/>
                  <a:gd name="T36" fmla="*/ 1 w 698"/>
                  <a:gd name="T37" fmla="*/ 0 h 437"/>
                  <a:gd name="T38" fmla="*/ 1 w 698"/>
                  <a:gd name="T39" fmla="*/ 1 h 437"/>
                  <a:gd name="T40" fmla="*/ 1 w 698"/>
                  <a:gd name="T41" fmla="*/ 1 h 437"/>
                  <a:gd name="T42" fmla="*/ 1 w 698"/>
                  <a:gd name="T43" fmla="*/ 1 h 437"/>
                  <a:gd name="T44" fmla="*/ 1 w 698"/>
                  <a:gd name="T45" fmla="*/ 1 h 437"/>
                  <a:gd name="T46" fmla="*/ 1 w 698"/>
                  <a:gd name="T47" fmla="*/ 1 h 437"/>
                  <a:gd name="T48" fmla="*/ 1 w 698"/>
                  <a:gd name="T49" fmla="*/ 1 h 437"/>
                  <a:gd name="T50" fmla="*/ 1 w 698"/>
                  <a:gd name="T51" fmla="*/ 1 h 437"/>
                  <a:gd name="T52" fmla="*/ 1 w 698"/>
                  <a:gd name="T53" fmla="*/ 1 h 437"/>
                  <a:gd name="T54" fmla="*/ 1 w 698"/>
                  <a:gd name="T55" fmla="*/ 1 h 437"/>
                  <a:gd name="T56" fmla="*/ 1 w 698"/>
                  <a:gd name="T57" fmla="*/ 1 h 437"/>
                  <a:gd name="T58" fmla="*/ 1 w 698"/>
                  <a:gd name="T59" fmla="*/ 1 h 437"/>
                  <a:gd name="T60" fmla="*/ 1 w 698"/>
                  <a:gd name="T61" fmla="*/ 1 h 437"/>
                  <a:gd name="T62" fmla="*/ 1 w 698"/>
                  <a:gd name="T63" fmla="*/ 1 h 437"/>
                  <a:gd name="T64" fmla="*/ 1 w 698"/>
                  <a:gd name="T65" fmla="*/ 1 h 437"/>
                  <a:gd name="T66" fmla="*/ 1 w 698"/>
                  <a:gd name="T67" fmla="*/ 1 h 437"/>
                  <a:gd name="T68" fmla="*/ 1 w 698"/>
                  <a:gd name="T69" fmla="*/ 1 h 437"/>
                  <a:gd name="T70" fmla="*/ 1 w 698"/>
                  <a:gd name="T71" fmla="*/ 1 h 437"/>
                  <a:gd name="T72" fmla="*/ 1 w 698"/>
                  <a:gd name="T73" fmla="*/ 0 h 437"/>
                  <a:gd name="T74" fmla="*/ 1 w 698"/>
                  <a:gd name="T75" fmla="*/ 0 h 437"/>
                  <a:gd name="T76" fmla="*/ 1 w 698"/>
                  <a:gd name="T77" fmla="*/ 0 h 437"/>
                  <a:gd name="T78" fmla="*/ 1 w 698"/>
                  <a:gd name="T79" fmla="*/ 0 h 437"/>
                  <a:gd name="T80" fmla="*/ 1 w 698"/>
                  <a:gd name="T81" fmla="*/ 0 h 437"/>
                  <a:gd name="T82" fmla="*/ 1 w 698"/>
                  <a:gd name="T83" fmla="*/ 0 h 437"/>
                  <a:gd name="T84" fmla="*/ 1 w 698"/>
                  <a:gd name="T85" fmla="*/ 0 h 437"/>
                  <a:gd name="T86" fmla="*/ 1 w 698"/>
                  <a:gd name="T87" fmla="*/ 0 h 437"/>
                  <a:gd name="T88" fmla="*/ 1 w 698"/>
                  <a:gd name="T89" fmla="*/ 0 h 437"/>
                  <a:gd name="T90" fmla="*/ 1 w 698"/>
                  <a:gd name="T91" fmla="*/ 0 h 437"/>
                  <a:gd name="T92" fmla="*/ 1 w 698"/>
                  <a:gd name="T93" fmla="*/ 0 h 437"/>
                  <a:gd name="T94" fmla="*/ 1 w 698"/>
                  <a:gd name="T95" fmla="*/ 0 h 437"/>
                  <a:gd name="T96" fmla="*/ 1 w 698"/>
                  <a:gd name="T97" fmla="*/ 0 h 437"/>
                  <a:gd name="T98" fmla="*/ 0 w 698"/>
                  <a:gd name="T99" fmla="*/ 0 h 437"/>
                  <a:gd name="T100" fmla="*/ 0 w 698"/>
                  <a:gd name="T101" fmla="*/ 0 h 437"/>
                  <a:gd name="T102" fmla="*/ 0 w 698"/>
                  <a:gd name="T103" fmla="*/ 0 h 437"/>
                  <a:gd name="T104" fmla="*/ 0 w 698"/>
                  <a:gd name="T105" fmla="*/ 0 h 437"/>
                  <a:gd name="T106" fmla="*/ 0 w 698"/>
                  <a:gd name="T107" fmla="*/ 0 h 437"/>
                  <a:gd name="T108" fmla="*/ 0 w 698"/>
                  <a:gd name="T109" fmla="*/ 0 h 437"/>
                  <a:gd name="T110" fmla="*/ 0 w 698"/>
                  <a:gd name="T111" fmla="*/ 0 h 437"/>
                  <a:gd name="T112" fmla="*/ 0 w 698"/>
                  <a:gd name="T113" fmla="*/ 0 h 437"/>
                  <a:gd name="T114" fmla="*/ 0 w 698"/>
                  <a:gd name="T115" fmla="*/ 0 h 437"/>
                  <a:gd name="T116" fmla="*/ 0 w 698"/>
                  <a:gd name="T117" fmla="*/ 0 h 437"/>
                  <a:gd name="T118" fmla="*/ 0 w 698"/>
                  <a:gd name="T119" fmla="*/ 0 h 437"/>
                  <a:gd name="T120" fmla="*/ 0 w 698"/>
                  <a:gd name="T121" fmla="*/ 0 h 43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98"/>
                  <a:gd name="T184" fmla="*/ 0 h 437"/>
                  <a:gd name="T185" fmla="*/ 698 w 698"/>
                  <a:gd name="T186" fmla="*/ 437 h 43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98" h="437">
                    <a:moveTo>
                      <a:pt x="52" y="4"/>
                    </a:moveTo>
                    <a:lnTo>
                      <a:pt x="65" y="9"/>
                    </a:lnTo>
                    <a:lnTo>
                      <a:pt x="84" y="17"/>
                    </a:lnTo>
                    <a:lnTo>
                      <a:pt x="113" y="28"/>
                    </a:lnTo>
                    <a:lnTo>
                      <a:pt x="145" y="42"/>
                    </a:lnTo>
                    <a:lnTo>
                      <a:pt x="183" y="59"/>
                    </a:lnTo>
                    <a:lnTo>
                      <a:pt x="223" y="76"/>
                    </a:lnTo>
                    <a:lnTo>
                      <a:pt x="268" y="97"/>
                    </a:lnTo>
                    <a:lnTo>
                      <a:pt x="314" y="118"/>
                    </a:lnTo>
                    <a:lnTo>
                      <a:pt x="360" y="141"/>
                    </a:lnTo>
                    <a:lnTo>
                      <a:pt x="407" y="162"/>
                    </a:lnTo>
                    <a:lnTo>
                      <a:pt x="453" y="186"/>
                    </a:lnTo>
                    <a:lnTo>
                      <a:pt x="497" y="207"/>
                    </a:lnTo>
                    <a:lnTo>
                      <a:pt x="538" y="230"/>
                    </a:lnTo>
                    <a:lnTo>
                      <a:pt x="573" y="253"/>
                    </a:lnTo>
                    <a:lnTo>
                      <a:pt x="607" y="276"/>
                    </a:lnTo>
                    <a:lnTo>
                      <a:pt x="633" y="293"/>
                    </a:lnTo>
                    <a:lnTo>
                      <a:pt x="654" y="312"/>
                    </a:lnTo>
                    <a:lnTo>
                      <a:pt x="670" y="327"/>
                    </a:lnTo>
                    <a:lnTo>
                      <a:pt x="683" y="344"/>
                    </a:lnTo>
                    <a:lnTo>
                      <a:pt x="691" y="359"/>
                    </a:lnTo>
                    <a:lnTo>
                      <a:pt x="696" y="373"/>
                    </a:lnTo>
                    <a:lnTo>
                      <a:pt x="698" y="384"/>
                    </a:lnTo>
                    <a:lnTo>
                      <a:pt x="698" y="397"/>
                    </a:lnTo>
                    <a:lnTo>
                      <a:pt x="694" y="405"/>
                    </a:lnTo>
                    <a:lnTo>
                      <a:pt x="692" y="413"/>
                    </a:lnTo>
                    <a:lnTo>
                      <a:pt x="687" y="420"/>
                    </a:lnTo>
                    <a:lnTo>
                      <a:pt x="683" y="426"/>
                    </a:lnTo>
                    <a:lnTo>
                      <a:pt x="675" y="433"/>
                    </a:lnTo>
                    <a:lnTo>
                      <a:pt x="673" y="437"/>
                    </a:lnTo>
                    <a:lnTo>
                      <a:pt x="639" y="354"/>
                    </a:lnTo>
                    <a:lnTo>
                      <a:pt x="637" y="352"/>
                    </a:lnTo>
                    <a:lnTo>
                      <a:pt x="633" y="348"/>
                    </a:lnTo>
                    <a:lnTo>
                      <a:pt x="630" y="344"/>
                    </a:lnTo>
                    <a:lnTo>
                      <a:pt x="626" y="340"/>
                    </a:lnTo>
                    <a:lnTo>
                      <a:pt x="618" y="335"/>
                    </a:lnTo>
                    <a:lnTo>
                      <a:pt x="613" y="329"/>
                    </a:lnTo>
                    <a:lnTo>
                      <a:pt x="601" y="319"/>
                    </a:lnTo>
                    <a:lnTo>
                      <a:pt x="590" y="312"/>
                    </a:lnTo>
                    <a:lnTo>
                      <a:pt x="576" y="304"/>
                    </a:lnTo>
                    <a:lnTo>
                      <a:pt x="561" y="293"/>
                    </a:lnTo>
                    <a:lnTo>
                      <a:pt x="542" y="279"/>
                    </a:lnTo>
                    <a:lnTo>
                      <a:pt x="519" y="266"/>
                    </a:lnTo>
                    <a:lnTo>
                      <a:pt x="495" y="251"/>
                    </a:lnTo>
                    <a:lnTo>
                      <a:pt x="468" y="238"/>
                    </a:lnTo>
                    <a:lnTo>
                      <a:pt x="438" y="219"/>
                    </a:lnTo>
                    <a:lnTo>
                      <a:pt x="402" y="200"/>
                    </a:lnTo>
                    <a:lnTo>
                      <a:pt x="365" y="181"/>
                    </a:lnTo>
                    <a:lnTo>
                      <a:pt x="327" y="162"/>
                    </a:lnTo>
                    <a:lnTo>
                      <a:pt x="287" y="141"/>
                    </a:lnTo>
                    <a:lnTo>
                      <a:pt x="249" y="122"/>
                    </a:lnTo>
                    <a:lnTo>
                      <a:pt x="211" y="101"/>
                    </a:lnTo>
                    <a:lnTo>
                      <a:pt x="175" y="86"/>
                    </a:lnTo>
                    <a:lnTo>
                      <a:pt x="137" y="65"/>
                    </a:lnTo>
                    <a:lnTo>
                      <a:pt x="105" y="49"/>
                    </a:lnTo>
                    <a:lnTo>
                      <a:pt x="75" y="34"/>
                    </a:lnTo>
                    <a:lnTo>
                      <a:pt x="50" y="23"/>
                    </a:lnTo>
                    <a:lnTo>
                      <a:pt x="25" y="11"/>
                    </a:lnTo>
                    <a:lnTo>
                      <a:pt x="0" y="0"/>
                    </a:lnTo>
                    <a:lnTo>
                      <a:pt x="52" y="4"/>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73" name="Freeform 161"/>
              <p:cNvSpPr>
                <a:spLocks/>
              </p:cNvSpPr>
              <p:nvPr/>
            </p:nvSpPr>
            <p:spPr bwMode="auto">
              <a:xfrm>
                <a:off x="3270" y="1288"/>
                <a:ext cx="149" cy="67"/>
              </a:xfrm>
              <a:custGeom>
                <a:avLst/>
                <a:gdLst>
                  <a:gd name="T0" fmla="*/ 0 w 547"/>
                  <a:gd name="T1" fmla="*/ 0 h 264"/>
                  <a:gd name="T2" fmla="*/ 0 w 547"/>
                  <a:gd name="T3" fmla="*/ 0 h 264"/>
                  <a:gd name="T4" fmla="*/ 0 w 547"/>
                  <a:gd name="T5" fmla="*/ 0 h 264"/>
                  <a:gd name="T6" fmla="*/ 0 w 547"/>
                  <a:gd name="T7" fmla="*/ 0 h 264"/>
                  <a:gd name="T8" fmla="*/ 0 w 547"/>
                  <a:gd name="T9" fmla="*/ 0 h 264"/>
                  <a:gd name="T10" fmla="*/ 0 w 547"/>
                  <a:gd name="T11" fmla="*/ 0 h 264"/>
                  <a:gd name="T12" fmla="*/ 0 w 547"/>
                  <a:gd name="T13" fmla="*/ 0 h 264"/>
                  <a:gd name="T14" fmla="*/ 0 w 547"/>
                  <a:gd name="T15" fmla="*/ 0 h 264"/>
                  <a:gd name="T16" fmla="*/ 0 w 547"/>
                  <a:gd name="T17" fmla="*/ 0 h 264"/>
                  <a:gd name="T18" fmla="*/ 0 w 547"/>
                  <a:gd name="T19" fmla="*/ 0 h 264"/>
                  <a:gd name="T20" fmla="*/ 0 w 547"/>
                  <a:gd name="T21" fmla="*/ 0 h 264"/>
                  <a:gd name="T22" fmla="*/ 0 w 547"/>
                  <a:gd name="T23" fmla="*/ 0 h 264"/>
                  <a:gd name="T24" fmla="*/ 1 w 547"/>
                  <a:gd name="T25" fmla="*/ 0 h 264"/>
                  <a:gd name="T26" fmla="*/ 1 w 547"/>
                  <a:gd name="T27" fmla="*/ 0 h 264"/>
                  <a:gd name="T28" fmla="*/ 1 w 547"/>
                  <a:gd name="T29" fmla="*/ 0 h 264"/>
                  <a:gd name="T30" fmla="*/ 1 w 547"/>
                  <a:gd name="T31" fmla="*/ 0 h 264"/>
                  <a:gd name="T32" fmla="*/ 1 w 547"/>
                  <a:gd name="T33" fmla="*/ 0 h 264"/>
                  <a:gd name="T34" fmla="*/ 1 w 547"/>
                  <a:gd name="T35" fmla="*/ 0 h 264"/>
                  <a:gd name="T36" fmla="*/ 1 w 547"/>
                  <a:gd name="T37" fmla="*/ 0 h 264"/>
                  <a:gd name="T38" fmla="*/ 1 w 547"/>
                  <a:gd name="T39" fmla="*/ 0 h 264"/>
                  <a:gd name="T40" fmla="*/ 1 w 547"/>
                  <a:gd name="T41" fmla="*/ 0 h 264"/>
                  <a:gd name="T42" fmla="*/ 1 w 547"/>
                  <a:gd name="T43" fmla="*/ 0 h 264"/>
                  <a:gd name="T44" fmla="*/ 1 w 547"/>
                  <a:gd name="T45" fmla="*/ 0 h 264"/>
                  <a:gd name="T46" fmla="*/ 1 w 547"/>
                  <a:gd name="T47" fmla="*/ 0 h 264"/>
                  <a:gd name="T48" fmla="*/ 1 w 547"/>
                  <a:gd name="T49" fmla="*/ 0 h 264"/>
                  <a:gd name="T50" fmla="*/ 1 w 547"/>
                  <a:gd name="T51" fmla="*/ 0 h 264"/>
                  <a:gd name="T52" fmla="*/ 1 w 547"/>
                  <a:gd name="T53" fmla="*/ 0 h 264"/>
                  <a:gd name="T54" fmla="*/ 1 w 547"/>
                  <a:gd name="T55" fmla="*/ 0 h 264"/>
                  <a:gd name="T56" fmla="*/ 1 w 547"/>
                  <a:gd name="T57" fmla="*/ 0 h 264"/>
                  <a:gd name="T58" fmla="*/ 1 w 547"/>
                  <a:gd name="T59" fmla="*/ 0 h 264"/>
                  <a:gd name="T60" fmla="*/ 1 w 547"/>
                  <a:gd name="T61" fmla="*/ 0 h 264"/>
                  <a:gd name="T62" fmla="*/ 1 w 547"/>
                  <a:gd name="T63" fmla="*/ 0 h 264"/>
                  <a:gd name="T64" fmla="*/ 1 w 547"/>
                  <a:gd name="T65" fmla="*/ 0 h 264"/>
                  <a:gd name="T66" fmla="*/ 1 w 547"/>
                  <a:gd name="T67" fmla="*/ 0 h 264"/>
                  <a:gd name="T68" fmla="*/ 1 w 547"/>
                  <a:gd name="T69" fmla="*/ 0 h 264"/>
                  <a:gd name="T70" fmla="*/ 1 w 547"/>
                  <a:gd name="T71" fmla="*/ 0 h 264"/>
                  <a:gd name="T72" fmla="*/ 1 w 547"/>
                  <a:gd name="T73" fmla="*/ 0 h 264"/>
                  <a:gd name="T74" fmla="*/ 1 w 547"/>
                  <a:gd name="T75" fmla="*/ 0 h 264"/>
                  <a:gd name="T76" fmla="*/ 1 w 547"/>
                  <a:gd name="T77" fmla="*/ 0 h 264"/>
                  <a:gd name="T78" fmla="*/ 1 w 547"/>
                  <a:gd name="T79" fmla="*/ 0 h 264"/>
                  <a:gd name="T80" fmla="*/ 1 w 547"/>
                  <a:gd name="T81" fmla="*/ 0 h 264"/>
                  <a:gd name="T82" fmla="*/ 1 w 547"/>
                  <a:gd name="T83" fmla="*/ 0 h 264"/>
                  <a:gd name="T84" fmla="*/ 1 w 547"/>
                  <a:gd name="T85" fmla="*/ 0 h 264"/>
                  <a:gd name="T86" fmla="*/ 1 w 547"/>
                  <a:gd name="T87" fmla="*/ 0 h 264"/>
                  <a:gd name="T88" fmla="*/ 1 w 547"/>
                  <a:gd name="T89" fmla="*/ 0 h 264"/>
                  <a:gd name="T90" fmla="*/ 1 w 547"/>
                  <a:gd name="T91" fmla="*/ 0 h 264"/>
                  <a:gd name="T92" fmla="*/ 0 w 547"/>
                  <a:gd name="T93" fmla="*/ 0 h 264"/>
                  <a:gd name="T94" fmla="*/ 0 w 547"/>
                  <a:gd name="T95" fmla="*/ 0 h 264"/>
                  <a:gd name="T96" fmla="*/ 0 w 547"/>
                  <a:gd name="T97" fmla="*/ 0 h 264"/>
                  <a:gd name="T98" fmla="*/ 0 w 547"/>
                  <a:gd name="T99" fmla="*/ 0 h 264"/>
                  <a:gd name="T100" fmla="*/ 0 w 547"/>
                  <a:gd name="T101" fmla="*/ 0 h 264"/>
                  <a:gd name="T102" fmla="*/ 0 w 547"/>
                  <a:gd name="T103" fmla="*/ 0 h 264"/>
                  <a:gd name="T104" fmla="*/ 0 w 547"/>
                  <a:gd name="T105" fmla="*/ 0 h 264"/>
                  <a:gd name="T106" fmla="*/ 0 w 547"/>
                  <a:gd name="T107" fmla="*/ 0 h 264"/>
                  <a:gd name="T108" fmla="*/ 0 w 547"/>
                  <a:gd name="T109" fmla="*/ 0 h 264"/>
                  <a:gd name="T110" fmla="*/ 0 w 547"/>
                  <a:gd name="T111" fmla="*/ 0 h 264"/>
                  <a:gd name="T112" fmla="*/ 0 w 547"/>
                  <a:gd name="T113" fmla="*/ 0 h 264"/>
                  <a:gd name="T114" fmla="*/ 0 w 547"/>
                  <a:gd name="T115" fmla="*/ 0 h 264"/>
                  <a:gd name="T116" fmla="*/ 0 w 547"/>
                  <a:gd name="T117" fmla="*/ 0 h 264"/>
                  <a:gd name="T118" fmla="*/ 0 w 547"/>
                  <a:gd name="T119" fmla="*/ 0 h 264"/>
                  <a:gd name="T120" fmla="*/ 0 w 547"/>
                  <a:gd name="T121" fmla="*/ 0 h 264"/>
                  <a:gd name="T122" fmla="*/ 0 w 547"/>
                  <a:gd name="T123" fmla="*/ 0 h 2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47"/>
                  <a:gd name="T187" fmla="*/ 0 h 264"/>
                  <a:gd name="T188" fmla="*/ 547 w 547"/>
                  <a:gd name="T189" fmla="*/ 264 h 26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47" h="264">
                    <a:moveTo>
                      <a:pt x="91" y="4"/>
                    </a:moveTo>
                    <a:lnTo>
                      <a:pt x="93" y="4"/>
                    </a:lnTo>
                    <a:lnTo>
                      <a:pt x="99" y="7"/>
                    </a:lnTo>
                    <a:lnTo>
                      <a:pt x="110" y="9"/>
                    </a:lnTo>
                    <a:lnTo>
                      <a:pt x="123" y="17"/>
                    </a:lnTo>
                    <a:lnTo>
                      <a:pt x="138" y="21"/>
                    </a:lnTo>
                    <a:lnTo>
                      <a:pt x="159" y="30"/>
                    </a:lnTo>
                    <a:lnTo>
                      <a:pt x="180" y="38"/>
                    </a:lnTo>
                    <a:lnTo>
                      <a:pt x="205" y="49"/>
                    </a:lnTo>
                    <a:lnTo>
                      <a:pt x="228" y="61"/>
                    </a:lnTo>
                    <a:lnTo>
                      <a:pt x="254" y="72"/>
                    </a:lnTo>
                    <a:lnTo>
                      <a:pt x="279" y="83"/>
                    </a:lnTo>
                    <a:lnTo>
                      <a:pt x="308" y="97"/>
                    </a:lnTo>
                    <a:lnTo>
                      <a:pt x="330" y="108"/>
                    </a:lnTo>
                    <a:lnTo>
                      <a:pt x="357" y="121"/>
                    </a:lnTo>
                    <a:lnTo>
                      <a:pt x="382" y="133"/>
                    </a:lnTo>
                    <a:lnTo>
                      <a:pt x="405" y="146"/>
                    </a:lnTo>
                    <a:lnTo>
                      <a:pt x="424" y="158"/>
                    </a:lnTo>
                    <a:lnTo>
                      <a:pt x="443" y="169"/>
                    </a:lnTo>
                    <a:lnTo>
                      <a:pt x="458" y="179"/>
                    </a:lnTo>
                    <a:lnTo>
                      <a:pt x="475" y="190"/>
                    </a:lnTo>
                    <a:lnTo>
                      <a:pt x="486" y="199"/>
                    </a:lnTo>
                    <a:lnTo>
                      <a:pt x="498" y="211"/>
                    </a:lnTo>
                    <a:lnTo>
                      <a:pt x="507" y="218"/>
                    </a:lnTo>
                    <a:lnTo>
                      <a:pt x="519" y="228"/>
                    </a:lnTo>
                    <a:lnTo>
                      <a:pt x="524" y="236"/>
                    </a:lnTo>
                    <a:lnTo>
                      <a:pt x="532" y="243"/>
                    </a:lnTo>
                    <a:lnTo>
                      <a:pt x="536" y="247"/>
                    </a:lnTo>
                    <a:lnTo>
                      <a:pt x="540" y="255"/>
                    </a:lnTo>
                    <a:lnTo>
                      <a:pt x="543" y="260"/>
                    </a:lnTo>
                    <a:lnTo>
                      <a:pt x="547" y="264"/>
                    </a:lnTo>
                    <a:lnTo>
                      <a:pt x="543" y="262"/>
                    </a:lnTo>
                    <a:lnTo>
                      <a:pt x="540" y="260"/>
                    </a:lnTo>
                    <a:lnTo>
                      <a:pt x="532" y="255"/>
                    </a:lnTo>
                    <a:lnTo>
                      <a:pt x="524" y="251"/>
                    </a:lnTo>
                    <a:lnTo>
                      <a:pt x="511" y="241"/>
                    </a:lnTo>
                    <a:lnTo>
                      <a:pt x="498" y="234"/>
                    </a:lnTo>
                    <a:lnTo>
                      <a:pt x="483" y="222"/>
                    </a:lnTo>
                    <a:lnTo>
                      <a:pt x="465" y="215"/>
                    </a:lnTo>
                    <a:lnTo>
                      <a:pt x="445" y="201"/>
                    </a:lnTo>
                    <a:lnTo>
                      <a:pt x="426" y="190"/>
                    </a:lnTo>
                    <a:lnTo>
                      <a:pt x="403" y="177"/>
                    </a:lnTo>
                    <a:lnTo>
                      <a:pt x="382" y="165"/>
                    </a:lnTo>
                    <a:lnTo>
                      <a:pt x="357" y="150"/>
                    </a:lnTo>
                    <a:lnTo>
                      <a:pt x="334" y="139"/>
                    </a:lnTo>
                    <a:lnTo>
                      <a:pt x="310" y="125"/>
                    </a:lnTo>
                    <a:lnTo>
                      <a:pt x="285" y="114"/>
                    </a:lnTo>
                    <a:lnTo>
                      <a:pt x="258" y="101"/>
                    </a:lnTo>
                    <a:lnTo>
                      <a:pt x="232" y="89"/>
                    </a:lnTo>
                    <a:lnTo>
                      <a:pt x="205" y="78"/>
                    </a:lnTo>
                    <a:lnTo>
                      <a:pt x="182" y="66"/>
                    </a:lnTo>
                    <a:lnTo>
                      <a:pt x="157" y="55"/>
                    </a:lnTo>
                    <a:lnTo>
                      <a:pt x="133" y="45"/>
                    </a:lnTo>
                    <a:lnTo>
                      <a:pt x="110" y="38"/>
                    </a:lnTo>
                    <a:lnTo>
                      <a:pt x="91" y="30"/>
                    </a:lnTo>
                    <a:lnTo>
                      <a:pt x="70" y="23"/>
                    </a:lnTo>
                    <a:lnTo>
                      <a:pt x="53" y="17"/>
                    </a:lnTo>
                    <a:lnTo>
                      <a:pt x="36" y="11"/>
                    </a:lnTo>
                    <a:lnTo>
                      <a:pt x="24" y="7"/>
                    </a:lnTo>
                    <a:lnTo>
                      <a:pt x="0" y="0"/>
                    </a:lnTo>
                    <a:lnTo>
                      <a:pt x="91" y="4"/>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74" name="Freeform 162"/>
              <p:cNvSpPr>
                <a:spLocks/>
              </p:cNvSpPr>
              <p:nvPr/>
            </p:nvSpPr>
            <p:spPr bwMode="auto">
              <a:xfrm>
                <a:off x="3206" y="1330"/>
                <a:ext cx="146" cy="103"/>
              </a:xfrm>
              <a:custGeom>
                <a:avLst/>
                <a:gdLst>
                  <a:gd name="T0" fmla="*/ 0 w 542"/>
                  <a:gd name="T1" fmla="*/ 0 h 403"/>
                  <a:gd name="T2" fmla="*/ 0 w 542"/>
                  <a:gd name="T3" fmla="*/ 0 h 403"/>
                  <a:gd name="T4" fmla="*/ 0 w 542"/>
                  <a:gd name="T5" fmla="*/ 0 h 403"/>
                  <a:gd name="T6" fmla="*/ 0 w 542"/>
                  <a:gd name="T7" fmla="*/ 0 h 403"/>
                  <a:gd name="T8" fmla="*/ 0 w 542"/>
                  <a:gd name="T9" fmla="*/ 0 h 403"/>
                  <a:gd name="T10" fmla="*/ 0 w 542"/>
                  <a:gd name="T11" fmla="*/ 0 h 403"/>
                  <a:gd name="T12" fmla="*/ 0 w 542"/>
                  <a:gd name="T13" fmla="*/ 0 h 403"/>
                  <a:gd name="T14" fmla="*/ 0 w 542"/>
                  <a:gd name="T15" fmla="*/ 0 h 403"/>
                  <a:gd name="T16" fmla="*/ 1 w 542"/>
                  <a:gd name="T17" fmla="*/ 0 h 403"/>
                  <a:gd name="T18" fmla="*/ 1 w 542"/>
                  <a:gd name="T19" fmla="*/ 0 h 403"/>
                  <a:gd name="T20" fmla="*/ 1 w 542"/>
                  <a:gd name="T21" fmla="*/ 0 h 403"/>
                  <a:gd name="T22" fmla="*/ 1 w 542"/>
                  <a:gd name="T23" fmla="*/ 1 h 403"/>
                  <a:gd name="T24" fmla="*/ 1 w 542"/>
                  <a:gd name="T25" fmla="*/ 1 h 403"/>
                  <a:gd name="T26" fmla="*/ 1 w 542"/>
                  <a:gd name="T27" fmla="*/ 1 h 403"/>
                  <a:gd name="T28" fmla="*/ 1 w 542"/>
                  <a:gd name="T29" fmla="*/ 1 h 403"/>
                  <a:gd name="T30" fmla="*/ 1 w 542"/>
                  <a:gd name="T31" fmla="*/ 1 h 403"/>
                  <a:gd name="T32" fmla="*/ 1 w 542"/>
                  <a:gd name="T33" fmla="*/ 1 h 403"/>
                  <a:gd name="T34" fmla="*/ 1 w 542"/>
                  <a:gd name="T35" fmla="*/ 1 h 403"/>
                  <a:gd name="T36" fmla="*/ 1 w 542"/>
                  <a:gd name="T37" fmla="*/ 1 h 403"/>
                  <a:gd name="T38" fmla="*/ 1 w 542"/>
                  <a:gd name="T39" fmla="*/ 1 h 403"/>
                  <a:gd name="T40" fmla="*/ 1 w 542"/>
                  <a:gd name="T41" fmla="*/ 1 h 403"/>
                  <a:gd name="T42" fmla="*/ 1 w 542"/>
                  <a:gd name="T43" fmla="*/ 1 h 403"/>
                  <a:gd name="T44" fmla="*/ 1 w 542"/>
                  <a:gd name="T45" fmla="*/ 1 h 403"/>
                  <a:gd name="T46" fmla="*/ 1 w 542"/>
                  <a:gd name="T47" fmla="*/ 1 h 403"/>
                  <a:gd name="T48" fmla="*/ 0 w 542"/>
                  <a:gd name="T49" fmla="*/ 0 h 403"/>
                  <a:gd name="T50" fmla="*/ 0 w 542"/>
                  <a:gd name="T51" fmla="*/ 0 h 403"/>
                  <a:gd name="T52" fmla="*/ 0 w 542"/>
                  <a:gd name="T53" fmla="*/ 0 h 403"/>
                  <a:gd name="T54" fmla="*/ 0 w 542"/>
                  <a:gd name="T55" fmla="*/ 0 h 403"/>
                  <a:gd name="T56" fmla="*/ 0 w 542"/>
                  <a:gd name="T57" fmla="*/ 0 h 403"/>
                  <a:gd name="T58" fmla="*/ 0 w 542"/>
                  <a:gd name="T59" fmla="*/ 0 h 403"/>
                  <a:gd name="T60" fmla="*/ 0 w 542"/>
                  <a:gd name="T61" fmla="*/ 0 h 403"/>
                  <a:gd name="T62" fmla="*/ 0 w 542"/>
                  <a:gd name="T63" fmla="*/ 0 h 403"/>
                  <a:gd name="T64" fmla="*/ 0 w 542"/>
                  <a:gd name="T65" fmla="*/ 0 h 4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2"/>
                  <a:gd name="T100" fmla="*/ 0 h 403"/>
                  <a:gd name="T101" fmla="*/ 542 w 542"/>
                  <a:gd name="T102" fmla="*/ 403 h 4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2" h="403">
                    <a:moveTo>
                      <a:pt x="0" y="0"/>
                    </a:moveTo>
                    <a:lnTo>
                      <a:pt x="2" y="2"/>
                    </a:lnTo>
                    <a:lnTo>
                      <a:pt x="6" y="6"/>
                    </a:lnTo>
                    <a:lnTo>
                      <a:pt x="15" y="16"/>
                    </a:lnTo>
                    <a:lnTo>
                      <a:pt x="27" y="27"/>
                    </a:lnTo>
                    <a:lnTo>
                      <a:pt x="40" y="42"/>
                    </a:lnTo>
                    <a:lnTo>
                      <a:pt x="57" y="59"/>
                    </a:lnTo>
                    <a:lnTo>
                      <a:pt x="74" y="76"/>
                    </a:lnTo>
                    <a:lnTo>
                      <a:pt x="97" y="97"/>
                    </a:lnTo>
                    <a:lnTo>
                      <a:pt x="120" y="116"/>
                    </a:lnTo>
                    <a:lnTo>
                      <a:pt x="143" y="141"/>
                    </a:lnTo>
                    <a:lnTo>
                      <a:pt x="167" y="162"/>
                    </a:lnTo>
                    <a:lnTo>
                      <a:pt x="194" y="185"/>
                    </a:lnTo>
                    <a:lnTo>
                      <a:pt x="221" y="206"/>
                    </a:lnTo>
                    <a:lnTo>
                      <a:pt x="247" y="227"/>
                    </a:lnTo>
                    <a:lnTo>
                      <a:pt x="272" y="246"/>
                    </a:lnTo>
                    <a:lnTo>
                      <a:pt x="301" y="266"/>
                    </a:lnTo>
                    <a:lnTo>
                      <a:pt x="325" y="282"/>
                    </a:lnTo>
                    <a:lnTo>
                      <a:pt x="350" y="297"/>
                    </a:lnTo>
                    <a:lnTo>
                      <a:pt x="373" y="310"/>
                    </a:lnTo>
                    <a:lnTo>
                      <a:pt x="396" y="324"/>
                    </a:lnTo>
                    <a:lnTo>
                      <a:pt x="415" y="335"/>
                    </a:lnTo>
                    <a:lnTo>
                      <a:pt x="436" y="346"/>
                    </a:lnTo>
                    <a:lnTo>
                      <a:pt x="455" y="356"/>
                    </a:lnTo>
                    <a:lnTo>
                      <a:pt x="474" y="367"/>
                    </a:lnTo>
                    <a:lnTo>
                      <a:pt x="487" y="373"/>
                    </a:lnTo>
                    <a:lnTo>
                      <a:pt x="502" y="379"/>
                    </a:lnTo>
                    <a:lnTo>
                      <a:pt x="512" y="384"/>
                    </a:lnTo>
                    <a:lnTo>
                      <a:pt x="523" y="390"/>
                    </a:lnTo>
                    <a:lnTo>
                      <a:pt x="531" y="392"/>
                    </a:lnTo>
                    <a:lnTo>
                      <a:pt x="536" y="396"/>
                    </a:lnTo>
                    <a:lnTo>
                      <a:pt x="540" y="398"/>
                    </a:lnTo>
                    <a:lnTo>
                      <a:pt x="542" y="400"/>
                    </a:lnTo>
                    <a:lnTo>
                      <a:pt x="540" y="400"/>
                    </a:lnTo>
                    <a:lnTo>
                      <a:pt x="538" y="400"/>
                    </a:lnTo>
                    <a:lnTo>
                      <a:pt x="532" y="400"/>
                    </a:lnTo>
                    <a:lnTo>
                      <a:pt x="527" y="401"/>
                    </a:lnTo>
                    <a:lnTo>
                      <a:pt x="517" y="401"/>
                    </a:lnTo>
                    <a:lnTo>
                      <a:pt x="508" y="403"/>
                    </a:lnTo>
                    <a:lnTo>
                      <a:pt x="494" y="403"/>
                    </a:lnTo>
                    <a:lnTo>
                      <a:pt x="483" y="403"/>
                    </a:lnTo>
                    <a:lnTo>
                      <a:pt x="466" y="400"/>
                    </a:lnTo>
                    <a:lnTo>
                      <a:pt x="451" y="396"/>
                    </a:lnTo>
                    <a:lnTo>
                      <a:pt x="432" y="392"/>
                    </a:lnTo>
                    <a:lnTo>
                      <a:pt x="413" y="386"/>
                    </a:lnTo>
                    <a:lnTo>
                      <a:pt x="392" y="377"/>
                    </a:lnTo>
                    <a:lnTo>
                      <a:pt x="369" y="365"/>
                    </a:lnTo>
                    <a:lnTo>
                      <a:pt x="344" y="352"/>
                    </a:lnTo>
                    <a:lnTo>
                      <a:pt x="321" y="339"/>
                    </a:lnTo>
                    <a:lnTo>
                      <a:pt x="293" y="318"/>
                    </a:lnTo>
                    <a:lnTo>
                      <a:pt x="266" y="295"/>
                    </a:lnTo>
                    <a:lnTo>
                      <a:pt x="240" y="270"/>
                    </a:lnTo>
                    <a:lnTo>
                      <a:pt x="213" y="246"/>
                    </a:lnTo>
                    <a:lnTo>
                      <a:pt x="185" y="217"/>
                    </a:lnTo>
                    <a:lnTo>
                      <a:pt x="158" y="189"/>
                    </a:lnTo>
                    <a:lnTo>
                      <a:pt x="131" y="160"/>
                    </a:lnTo>
                    <a:lnTo>
                      <a:pt x="109" y="133"/>
                    </a:lnTo>
                    <a:lnTo>
                      <a:pt x="84" y="107"/>
                    </a:lnTo>
                    <a:lnTo>
                      <a:pt x="63" y="82"/>
                    </a:lnTo>
                    <a:lnTo>
                      <a:pt x="44" y="59"/>
                    </a:lnTo>
                    <a:lnTo>
                      <a:pt x="31" y="38"/>
                    </a:lnTo>
                    <a:lnTo>
                      <a:pt x="15" y="23"/>
                    </a:lnTo>
                    <a:lnTo>
                      <a:pt x="6" y="10"/>
                    </a:lnTo>
                    <a:lnTo>
                      <a:pt x="2" y="2"/>
                    </a:lnTo>
                    <a:lnTo>
                      <a:pt x="0" y="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75" name="Freeform 163"/>
              <p:cNvSpPr>
                <a:spLocks/>
              </p:cNvSpPr>
              <p:nvPr/>
            </p:nvSpPr>
            <p:spPr bwMode="auto">
              <a:xfrm>
                <a:off x="3195" y="1336"/>
                <a:ext cx="56" cy="64"/>
              </a:xfrm>
              <a:custGeom>
                <a:avLst/>
                <a:gdLst>
                  <a:gd name="T0" fmla="*/ 0 w 205"/>
                  <a:gd name="T1" fmla="*/ 0 h 247"/>
                  <a:gd name="T2" fmla="*/ 0 w 205"/>
                  <a:gd name="T3" fmla="*/ 0 h 247"/>
                  <a:gd name="T4" fmla="*/ 0 w 205"/>
                  <a:gd name="T5" fmla="*/ 0 h 247"/>
                  <a:gd name="T6" fmla="*/ 0 w 205"/>
                  <a:gd name="T7" fmla="*/ 0 h 247"/>
                  <a:gd name="T8" fmla="*/ 0 w 205"/>
                  <a:gd name="T9" fmla="*/ 0 h 247"/>
                  <a:gd name="T10" fmla="*/ 0 w 205"/>
                  <a:gd name="T11" fmla="*/ 0 h 247"/>
                  <a:gd name="T12" fmla="*/ 0 w 205"/>
                  <a:gd name="T13" fmla="*/ 0 h 247"/>
                  <a:gd name="T14" fmla="*/ 0 w 205"/>
                  <a:gd name="T15" fmla="*/ 0 h 247"/>
                  <a:gd name="T16" fmla="*/ 0 w 205"/>
                  <a:gd name="T17" fmla="*/ 0 h 247"/>
                  <a:gd name="T18" fmla="*/ 0 w 205"/>
                  <a:gd name="T19" fmla="*/ 0 h 247"/>
                  <a:gd name="T20" fmla="*/ 0 w 205"/>
                  <a:gd name="T21" fmla="*/ 0 h 247"/>
                  <a:gd name="T22" fmla="*/ 0 w 205"/>
                  <a:gd name="T23" fmla="*/ 0 h 247"/>
                  <a:gd name="T24" fmla="*/ 0 w 205"/>
                  <a:gd name="T25" fmla="*/ 0 h 247"/>
                  <a:gd name="T26" fmla="*/ 0 w 205"/>
                  <a:gd name="T27" fmla="*/ 0 h 247"/>
                  <a:gd name="T28" fmla="*/ 0 w 205"/>
                  <a:gd name="T29" fmla="*/ 0 h 247"/>
                  <a:gd name="T30" fmla="*/ 0 w 205"/>
                  <a:gd name="T31" fmla="*/ 0 h 247"/>
                  <a:gd name="T32" fmla="*/ 0 w 205"/>
                  <a:gd name="T33" fmla="*/ 0 h 247"/>
                  <a:gd name="T34" fmla="*/ 0 w 205"/>
                  <a:gd name="T35" fmla="*/ 0 h 247"/>
                  <a:gd name="T36" fmla="*/ 0 w 205"/>
                  <a:gd name="T37" fmla="*/ 0 h 247"/>
                  <a:gd name="T38" fmla="*/ 0 w 205"/>
                  <a:gd name="T39" fmla="*/ 0 h 247"/>
                  <a:gd name="T40" fmla="*/ 0 w 205"/>
                  <a:gd name="T41" fmla="*/ 0 h 247"/>
                  <a:gd name="T42" fmla="*/ 0 w 205"/>
                  <a:gd name="T43" fmla="*/ 0 h 247"/>
                  <a:gd name="T44" fmla="*/ 0 w 205"/>
                  <a:gd name="T45" fmla="*/ 0 h 247"/>
                  <a:gd name="T46" fmla="*/ 0 w 205"/>
                  <a:gd name="T47" fmla="*/ 0 h 247"/>
                  <a:gd name="T48" fmla="*/ 0 w 205"/>
                  <a:gd name="T49" fmla="*/ 0 h 247"/>
                  <a:gd name="T50" fmla="*/ 0 w 205"/>
                  <a:gd name="T51" fmla="*/ 0 h 247"/>
                  <a:gd name="T52" fmla="*/ 0 w 205"/>
                  <a:gd name="T53" fmla="*/ 0 h 247"/>
                  <a:gd name="T54" fmla="*/ 0 w 205"/>
                  <a:gd name="T55" fmla="*/ 0 h 247"/>
                  <a:gd name="T56" fmla="*/ 0 w 205"/>
                  <a:gd name="T57" fmla="*/ 0 h 247"/>
                  <a:gd name="T58" fmla="*/ 0 w 205"/>
                  <a:gd name="T59" fmla="*/ 0 h 247"/>
                  <a:gd name="T60" fmla="*/ 0 w 205"/>
                  <a:gd name="T61" fmla="*/ 0 h 247"/>
                  <a:gd name="T62" fmla="*/ 0 w 205"/>
                  <a:gd name="T63" fmla="*/ 0 h 247"/>
                  <a:gd name="T64" fmla="*/ 0 w 205"/>
                  <a:gd name="T65" fmla="*/ 0 h 247"/>
                  <a:gd name="T66" fmla="*/ 0 w 205"/>
                  <a:gd name="T67" fmla="*/ 0 h 247"/>
                  <a:gd name="T68" fmla="*/ 0 w 205"/>
                  <a:gd name="T69" fmla="*/ 0 h 247"/>
                  <a:gd name="T70" fmla="*/ 0 w 205"/>
                  <a:gd name="T71" fmla="*/ 0 h 247"/>
                  <a:gd name="T72" fmla="*/ 0 w 205"/>
                  <a:gd name="T73" fmla="*/ 0 h 247"/>
                  <a:gd name="T74" fmla="*/ 0 w 205"/>
                  <a:gd name="T75" fmla="*/ 0 h 247"/>
                  <a:gd name="T76" fmla="*/ 0 w 205"/>
                  <a:gd name="T77" fmla="*/ 0 h 247"/>
                  <a:gd name="T78" fmla="*/ 0 w 205"/>
                  <a:gd name="T79" fmla="*/ 0 h 247"/>
                  <a:gd name="T80" fmla="*/ 0 w 205"/>
                  <a:gd name="T81" fmla="*/ 0 h 247"/>
                  <a:gd name="T82" fmla="*/ 0 w 205"/>
                  <a:gd name="T83" fmla="*/ 0 h 247"/>
                  <a:gd name="T84" fmla="*/ 0 w 205"/>
                  <a:gd name="T85" fmla="*/ 0 h 247"/>
                  <a:gd name="T86" fmla="*/ 0 w 205"/>
                  <a:gd name="T87" fmla="*/ 0 h 247"/>
                  <a:gd name="T88" fmla="*/ 0 w 205"/>
                  <a:gd name="T89" fmla="*/ 0 h 247"/>
                  <a:gd name="T90" fmla="*/ 0 w 205"/>
                  <a:gd name="T91" fmla="*/ 0 h 247"/>
                  <a:gd name="T92" fmla="*/ 0 w 205"/>
                  <a:gd name="T93" fmla="*/ 0 h 247"/>
                  <a:gd name="T94" fmla="*/ 0 w 205"/>
                  <a:gd name="T95" fmla="*/ 0 h 247"/>
                  <a:gd name="T96" fmla="*/ 0 w 205"/>
                  <a:gd name="T97" fmla="*/ 0 h 247"/>
                  <a:gd name="T98" fmla="*/ 0 w 205"/>
                  <a:gd name="T99" fmla="*/ 0 h 247"/>
                  <a:gd name="T100" fmla="*/ 0 w 205"/>
                  <a:gd name="T101" fmla="*/ 0 h 247"/>
                  <a:gd name="T102" fmla="*/ 0 w 205"/>
                  <a:gd name="T103" fmla="*/ 0 h 247"/>
                  <a:gd name="T104" fmla="*/ 0 w 205"/>
                  <a:gd name="T105" fmla="*/ 0 h 247"/>
                  <a:gd name="T106" fmla="*/ 0 w 205"/>
                  <a:gd name="T107" fmla="*/ 0 h 247"/>
                  <a:gd name="T108" fmla="*/ 0 w 205"/>
                  <a:gd name="T109" fmla="*/ 0 h 247"/>
                  <a:gd name="T110" fmla="*/ 0 w 205"/>
                  <a:gd name="T111" fmla="*/ 0 h 247"/>
                  <a:gd name="T112" fmla="*/ 0 w 205"/>
                  <a:gd name="T113" fmla="*/ 0 h 247"/>
                  <a:gd name="T114" fmla="*/ 0 w 205"/>
                  <a:gd name="T115" fmla="*/ 0 h 247"/>
                  <a:gd name="T116" fmla="*/ 0 w 205"/>
                  <a:gd name="T117" fmla="*/ 0 h 247"/>
                  <a:gd name="T118" fmla="*/ 0 w 205"/>
                  <a:gd name="T119" fmla="*/ 0 h 24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05"/>
                  <a:gd name="T181" fmla="*/ 0 h 247"/>
                  <a:gd name="T182" fmla="*/ 205 w 205"/>
                  <a:gd name="T183" fmla="*/ 247 h 24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05" h="247">
                    <a:moveTo>
                      <a:pt x="29" y="0"/>
                    </a:moveTo>
                    <a:lnTo>
                      <a:pt x="29" y="0"/>
                    </a:lnTo>
                    <a:lnTo>
                      <a:pt x="29" y="6"/>
                    </a:lnTo>
                    <a:lnTo>
                      <a:pt x="29" y="9"/>
                    </a:lnTo>
                    <a:lnTo>
                      <a:pt x="29" y="15"/>
                    </a:lnTo>
                    <a:lnTo>
                      <a:pt x="29" y="21"/>
                    </a:lnTo>
                    <a:lnTo>
                      <a:pt x="31" y="28"/>
                    </a:lnTo>
                    <a:lnTo>
                      <a:pt x="31" y="36"/>
                    </a:lnTo>
                    <a:lnTo>
                      <a:pt x="32" y="44"/>
                    </a:lnTo>
                    <a:lnTo>
                      <a:pt x="36" y="51"/>
                    </a:lnTo>
                    <a:lnTo>
                      <a:pt x="40" y="61"/>
                    </a:lnTo>
                    <a:lnTo>
                      <a:pt x="44" y="70"/>
                    </a:lnTo>
                    <a:lnTo>
                      <a:pt x="50" y="82"/>
                    </a:lnTo>
                    <a:lnTo>
                      <a:pt x="57" y="93"/>
                    </a:lnTo>
                    <a:lnTo>
                      <a:pt x="65" y="106"/>
                    </a:lnTo>
                    <a:lnTo>
                      <a:pt x="72" y="118"/>
                    </a:lnTo>
                    <a:lnTo>
                      <a:pt x="82" y="129"/>
                    </a:lnTo>
                    <a:lnTo>
                      <a:pt x="93" y="141"/>
                    </a:lnTo>
                    <a:lnTo>
                      <a:pt x="105" y="154"/>
                    </a:lnTo>
                    <a:lnTo>
                      <a:pt x="116" y="165"/>
                    </a:lnTo>
                    <a:lnTo>
                      <a:pt x="128" y="177"/>
                    </a:lnTo>
                    <a:lnTo>
                      <a:pt x="139" y="188"/>
                    </a:lnTo>
                    <a:lnTo>
                      <a:pt x="150" y="200"/>
                    </a:lnTo>
                    <a:lnTo>
                      <a:pt x="162" y="209"/>
                    </a:lnTo>
                    <a:lnTo>
                      <a:pt x="171" y="219"/>
                    </a:lnTo>
                    <a:lnTo>
                      <a:pt x="181" y="226"/>
                    </a:lnTo>
                    <a:lnTo>
                      <a:pt x="190" y="234"/>
                    </a:lnTo>
                    <a:lnTo>
                      <a:pt x="196" y="239"/>
                    </a:lnTo>
                    <a:lnTo>
                      <a:pt x="202" y="243"/>
                    </a:lnTo>
                    <a:lnTo>
                      <a:pt x="204" y="247"/>
                    </a:lnTo>
                    <a:lnTo>
                      <a:pt x="205" y="247"/>
                    </a:lnTo>
                    <a:lnTo>
                      <a:pt x="204" y="245"/>
                    </a:lnTo>
                    <a:lnTo>
                      <a:pt x="200" y="243"/>
                    </a:lnTo>
                    <a:lnTo>
                      <a:pt x="192" y="238"/>
                    </a:lnTo>
                    <a:lnTo>
                      <a:pt x="183" y="230"/>
                    </a:lnTo>
                    <a:lnTo>
                      <a:pt x="169" y="222"/>
                    </a:lnTo>
                    <a:lnTo>
                      <a:pt x="158" y="213"/>
                    </a:lnTo>
                    <a:lnTo>
                      <a:pt x="145" y="203"/>
                    </a:lnTo>
                    <a:lnTo>
                      <a:pt x="129" y="192"/>
                    </a:lnTo>
                    <a:lnTo>
                      <a:pt x="112" y="179"/>
                    </a:lnTo>
                    <a:lnTo>
                      <a:pt x="97" y="165"/>
                    </a:lnTo>
                    <a:lnTo>
                      <a:pt x="82" y="154"/>
                    </a:lnTo>
                    <a:lnTo>
                      <a:pt x="69" y="143"/>
                    </a:lnTo>
                    <a:lnTo>
                      <a:pt x="53" y="127"/>
                    </a:lnTo>
                    <a:lnTo>
                      <a:pt x="40" y="114"/>
                    </a:lnTo>
                    <a:lnTo>
                      <a:pt x="29" y="103"/>
                    </a:lnTo>
                    <a:lnTo>
                      <a:pt x="21" y="91"/>
                    </a:lnTo>
                    <a:lnTo>
                      <a:pt x="12" y="80"/>
                    </a:lnTo>
                    <a:lnTo>
                      <a:pt x="8" y="68"/>
                    </a:lnTo>
                    <a:lnTo>
                      <a:pt x="4" y="57"/>
                    </a:lnTo>
                    <a:lnTo>
                      <a:pt x="2" y="49"/>
                    </a:lnTo>
                    <a:lnTo>
                      <a:pt x="0" y="40"/>
                    </a:lnTo>
                    <a:lnTo>
                      <a:pt x="2" y="32"/>
                    </a:lnTo>
                    <a:lnTo>
                      <a:pt x="4" y="27"/>
                    </a:lnTo>
                    <a:lnTo>
                      <a:pt x="8" y="21"/>
                    </a:lnTo>
                    <a:lnTo>
                      <a:pt x="13" y="11"/>
                    </a:lnTo>
                    <a:lnTo>
                      <a:pt x="21" y="4"/>
                    </a:lnTo>
                    <a:lnTo>
                      <a:pt x="27" y="0"/>
                    </a:lnTo>
                    <a:lnTo>
                      <a:pt x="29" y="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76" name="Freeform 164"/>
              <p:cNvSpPr>
                <a:spLocks/>
              </p:cNvSpPr>
              <p:nvPr/>
            </p:nvSpPr>
            <p:spPr bwMode="auto">
              <a:xfrm>
                <a:off x="3103" y="1340"/>
                <a:ext cx="19" cy="95"/>
              </a:xfrm>
              <a:custGeom>
                <a:avLst/>
                <a:gdLst>
                  <a:gd name="T0" fmla="*/ 0 w 95"/>
                  <a:gd name="T1" fmla="*/ 0 h 375"/>
                  <a:gd name="T2" fmla="*/ 0 w 95"/>
                  <a:gd name="T3" fmla="*/ 0 h 375"/>
                  <a:gd name="T4" fmla="*/ 0 w 95"/>
                  <a:gd name="T5" fmla="*/ 0 h 375"/>
                  <a:gd name="T6" fmla="*/ 0 w 95"/>
                  <a:gd name="T7" fmla="*/ 0 h 375"/>
                  <a:gd name="T8" fmla="*/ 0 w 95"/>
                  <a:gd name="T9" fmla="*/ 0 h 375"/>
                  <a:gd name="T10" fmla="*/ 0 w 95"/>
                  <a:gd name="T11" fmla="*/ 0 h 375"/>
                  <a:gd name="T12" fmla="*/ 0 w 95"/>
                  <a:gd name="T13" fmla="*/ 0 h 375"/>
                  <a:gd name="T14" fmla="*/ 0 w 95"/>
                  <a:gd name="T15" fmla="*/ 0 h 375"/>
                  <a:gd name="T16" fmla="*/ 0 w 95"/>
                  <a:gd name="T17" fmla="*/ 0 h 375"/>
                  <a:gd name="T18" fmla="*/ 0 w 95"/>
                  <a:gd name="T19" fmla="*/ 0 h 375"/>
                  <a:gd name="T20" fmla="*/ 0 w 95"/>
                  <a:gd name="T21" fmla="*/ 0 h 375"/>
                  <a:gd name="T22" fmla="*/ 0 w 95"/>
                  <a:gd name="T23" fmla="*/ 0 h 375"/>
                  <a:gd name="T24" fmla="*/ 0 w 95"/>
                  <a:gd name="T25" fmla="*/ 0 h 375"/>
                  <a:gd name="T26" fmla="*/ 0 w 95"/>
                  <a:gd name="T27" fmla="*/ 0 h 375"/>
                  <a:gd name="T28" fmla="*/ 0 w 95"/>
                  <a:gd name="T29" fmla="*/ 0 h 375"/>
                  <a:gd name="T30" fmla="*/ 0 w 95"/>
                  <a:gd name="T31" fmla="*/ 0 h 375"/>
                  <a:gd name="T32" fmla="*/ 0 w 95"/>
                  <a:gd name="T33" fmla="*/ 0 h 375"/>
                  <a:gd name="T34" fmla="*/ 0 w 95"/>
                  <a:gd name="T35" fmla="*/ 0 h 375"/>
                  <a:gd name="T36" fmla="*/ 0 w 95"/>
                  <a:gd name="T37" fmla="*/ 0 h 375"/>
                  <a:gd name="T38" fmla="*/ 0 w 95"/>
                  <a:gd name="T39" fmla="*/ 0 h 375"/>
                  <a:gd name="T40" fmla="*/ 0 w 95"/>
                  <a:gd name="T41" fmla="*/ 0 h 375"/>
                  <a:gd name="T42" fmla="*/ 0 w 95"/>
                  <a:gd name="T43" fmla="*/ 0 h 375"/>
                  <a:gd name="T44" fmla="*/ 0 w 95"/>
                  <a:gd name="T45" fmla="*/ 0 h 375"/>
                  <a:gd name="T46" fmla="*/ 0 w 95"/>
                  <a:gd name="T47" fmla="*/ 0 h 375"/>
                  <a:gd name="T48" fmla="*/ 0 w 95"/>
                  <a:gd name="T49" fmla="*/ 0 h 375"/>
                  <a:gd name="T50" fmla="*/ 0 w 95"/>
                  <a:gd name="T51" fmla="*/ 0 h 375"/>
                  <a:gd name="T52" fmla="*/ 0 w 95"/>
                  <a:gd name="T53" fmla="*/ 1 h 375"/>
                  <a:gd name="T54" fmla="*/ 0 w 95"/>
                  <a:gd name="T55" fmla="*/ 1 h 375"/>
                  <a:gd name="T56" fmla="*/ 0 w 95"/>
                  <a:gd name="T57" fmla="*/ 1 h 375"/>
                  <a:gd name="T58" fmla="*/ 0 w 95"/>
                  <a:gd name="T59" fmla="*/ 1 h 375"/>
                  <a:gd name="T60" fmla="*/ 0 w 95"/>
                  <a:gd name="T61" fmla="*/ 1 h 375"/>
                  <a:gd name="T62" fmla="*/ 0 w 95"/>
                  <a:gd name="T63" fmla="*/ 1 h 375"/>
                  <a:gd name="T64" fmla="*/ 0 w 95"/>
                  <a:gd name="T65" fmla="*/ 1 h 375"/>
                  <a:gd name="T66" fmla="*/ 0 w 95"/>
                  <a:gd name="T67" fmla="*/ 1 h 375"/>
                  <a:gd name="T68" fmla="*/ 0 w 95"/>
                  <a:gd name="T69" fmla="*/ 1 h 375"/>
                  <a:gd name="T70" fmla="*/ 0 w 95"/>
                  <a:gd name="T71" fmla="*/ 0 h 375"/>
                  <a:gd name="T72" fmla="*/ 0 w 95"/>
                  <a:gd name="T73" fmla="*/ 0 h 375"/>
                  <a:gd name="T74" fmla="*/ 0 w 95"/>
                  <a:gd name="T75" fmla="*/ 0 h 375"/>
                  <a:gd name="T76" fmla="*/ 0 w 95"/>
                  <a:gd name="T77" fmla="*/ 0 h 375"/>
                  <a:gd name="T78" fmla="*/ 0 w 95"/>
                  <a:gd name="T79" fmla="*/ 0 h 375"/>
                  <a:gd name="T80" fmla="*/ 0 w 95"/>
                  <a:gd name="T81" fmla="*/ 0 h 375"/>
                  <a:gd name="T82" fmla="*/ 0 w 95"/>
                  <a:gd name="T83" fmla="*/ 0 h 375"/>
                  <a:gd name="T84" fmla="*/ 0 w 95"/>
                  <a:gd name="T85" fmla="*/ 0 h 375"/>
                  <a:gd name="T86" fmla="*/ 0 w 95"/>
                  <a:gd name="T87" fmla="*/ 0 h 375"/>
                  <a:gd name="T88" fmla="*/ 0 w 95"/>
                  <a:gd name="T89" fmla="*/ 0 h 375"/>
                  <a:gd name="T90" fmla="*/ 0 w 95"/>
                  <a:gd name="T91" fmla="*/ 0 h 375"/>
                  <a:gd name="T92" fmla="*/ 0 w 95"/>
                  <a:gd name="T93" fmla="*/ 0 h 375"/>
                  <a:gd name="T94" fmla="*/ 0 w 95"/>
                  <a:gd name="T95" fmla="*/ 0 h 375"/>
                  <a:gd name="T96" fmla="*/ 0 w 95"/>
                  <a:gd name="T97" fmla="*/ 0 h 375"/>
                  <a:gd name="T98" fmla="*/ 0 w 95"/>
                  <a:gd name="T99" fmla="*/ 0 h 375"/>
                  <a:gd name="T100" fmla="*/ 0 w 95"/>
                  <a:gd name="T101" fmla="*/ 0 h 375"/>
                  <a:gd name="T102" fmla="*/ 0 w 95"/>
                  <a:gd name="T103" fmla="*/ 0 h 375"/>
                  <a:gd name="T104" fmla="*/ 0 w 95"/>
                  <a:gd name="T105" fmla="*/ 0 h 375"/>
                  <a:gd name="T106" fmla="*/ 0 w 95"/>
                  <a:gd name="T107" fmla="*/ 0 h 375"/>
                  <a:gd name="T108" fmla="*/ 0 w 95"/>
                  <a:gd name="T109" fmla="*/ 0 h 375"/>
                  <a:gd name="T110" fmla="*/ 0 w 95"/>
                  <a:gd name="T111" fmla="*/ 0 h 375"/>
                  <a:gd name="T112" fmla="*/ 0 w 95"/>
                  <a:gd name="T113" fmla="*/ 0 h 375"/>
                  <a:gd name="T114" fmla="*/ 0 w 95"/>
                  <a:gd name="T115" fmla="*/ 0 h 375"/>
                  <a:gd name="T116" fmla="*/ 0 w 95"/>
                  <a:gd name="T117" fmla="*/ 0 h 37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5"/>
                  <a:gd name="T178" fmla="*/ 0 h 375"/>
                  <a:gd name="T179" fmla="*/ 95 w 95"/>
                  <a:gd name="T180" fmla="*/ 375 h 37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5" h="375">
                    <a:moveTo>
                      <a:pt x="0" y="0"/>
                    </a:moveTo>
                    <a:lnTo>
                      <a:pt x="4" y="0"/>
                    </a:lnTo>
                    <a:lnTo>
                      <a:pt x="11" y="2"/>
                    </a:lnTo>
                    <a:lnTo>
                      <a:pt x="17" y="4"/>
                    </a:lnTo>
                    <a:lnTo>
                      <a:pt x="24" y="8"/>
                    </a:lnTo>
                    <a:lnTo>
                      <a:pt x="32" y="12"/>
                    </a:lnTo>
                    <a:lnTo>
                      <a:pt x="42" y="19"/>
                    </a:lnTo>
                    <a:lnTo>
                      <a:pt x="49" y="23"/>
                    </a:lnTo>
                    <a:lnTo>
                      <a:pt x="57" y="33"/>
                    </a:lnTo>
                    <a:lnTo>
                      <a:pt x="64" y="40"/>
                    </a:lnTo>
                    <a:lnTo>
                      <a:pt x="74" y="52"/>
                    </a:lnTo>
                    <a:lnTo>
                      <a:pt x="80" y="63"/>
                    </a:lnTo>
                    <a:lnTo>
                      <a:pt x="85" y="78"/>
                    </a:lnTo>
                    <a:lnTo>
                      <a:pt x="89" y="93"/>
                    </a:lnTo>
                    <a:lnTo>
                      <a:pt x="95" y="112"/>
                    </a:lnTo>
                    <a:lnTo>
                      <a:pt x="95" y="130"/>
                    </a:lnTo>
                    <a:lnTo>
                      <a:pt x="95" y="149"/>
                    </a:lnTo>
                    <a:lnTo>
                      <a:pt x="93" y="169"/>
                    </a:lnTo>
                    <a:lnTo>
                      <a:pt x="93" y="192"/>
                    </a:lnTo>
                    <a:lnTo>
                      <a:pt x="89" y="213"/>
                    </a:lnTo>
                    <a:lnTo>
                      <a:pt x="85" y="234"/>
                    </a:lnTo>
                    <a:lnTo>
                      <a:pt x="82" y="257"/>
                    </a:lnTo>
                    <a:lnTo>
                      <a:pt x="76" y="278"/>
                    </a:lnTo>
                    <a:lnTo>
                      <a:pt x="72" y="297"/>
                    </a:lnTo>
                    <a:lnTo>
                      <a:pt x="66" y="316"/>
                    </a:lnTo>
                    <a:lnTo>
                      <a:pt x="62" y="331"/>
                    </a:lnTo>
                    <a:lnTo>
                      <a:pt x="59" y="348"/>
                    </a:lnTo>
                    <a:lnTo>
                      <a:pt x="55" y="358"/>
                    </a:lnTo>
                    <a:lnTo>
                      <a:pt x="51" y="367"/>
                    </a:lnTo>
                    <a:lnTo>
                      <a:pt x="51" y="373"/>
                    </a:lnTo>
                    <a:lnTo>
                      <a:pt x="51" y="375"/>
                    </a:lnTo>
                    <a:lnTo>
                      <a:pt x="51" y="373"/>
                    </a:lnTo>
                    <a:lnTo>
                      <a:pt x="51" y="367"/>
                    </a:lnTo>
                    <a:lnTo>
                      <a:pt x="51" y="360"/>
                    </a:lnTo>
                    <a:lnTo>
                      <a:pt x="51" y="348"/>
                    </a:lnTo>
                    <a:lnTo>
                      <a:pt x="51" y="333"/>
                    </a:lnTo>
                    <a:lnTo>
                      <a:pt x="51" y="318"/>
                    </a:lnTo>
                    <a:lnTo>
                      <a:pt x="53" y="301"/>
                    </a:lnTo>
                    <a:lnTo>
                      <a:pt x="55" y="282"/>
                    </a:lnTo>
                    <a:lnTo>
                      <a:pt x="55" y="263"/>
                    </a:lnTo>
                    <a:lnTo>
                      <a:pt x="55" y="242"/>
                    </a:lnTo>
                    <a:lnTo>
                      <a:pt x="55" y="219"/>
                    </a:lnTo>
                    <a:lnTo>
                      <a:pt x="55" y="200"/>
                    </a:lnTo>
                    <a:lnTo>
                      <a:pt x="53" y="177"/>
                    </a:lnTo>
                    <a:lnTo>
                      <a:pt x="53" y="158"/>
                    </a:lnTo>
                    <a:lnTo>
                      <a:pt x="51" y="137"/>
                    </a:lnTo>
                    <a:lnTo>
                      <a:pt x="51" y="120"/>
                    </a:lnTo>
                    <a:lnTo>
                      <a:pt x="47" y="103"/>
                    </a:lnTo>
                    <a:lnTo>
                      <a:pt x="43" y="88"/>
                    </a:lnTo>
                    <a:lnTo>
                      <a:pt x="40" y="72"/>
                    </a:lnTo>
                    <a:lnTo>
                      <a:pt x="36" y="61"/>
                    </a:lnTo>
                    <a:lnTo>
                      <a:pt x="32" y="50"/>
                    </a:lnTo>
                    <a:lnTo>
                      <a:pt x="28" y="40"/>
                    </a:lnTo>
                    <a:lnTo>
                      <a:pt x="24" y="33"/>
                    </a:lnTo>
                    <a:lnTo>
                      <a:pt x="21" y="25"/>
                    </a:lnTo>
                    <a:lnTo>
                      <a:pt x="11" y="14"/>
                    </a:lnTo>
                    <a:lnTo>
                      <a:pt x="5" y="6"/>
                    </a:lnTo>
                    <a:lnTo>
                      <a:pt x="0" y="0"/>
                    </a:lnTo>
                    <a:close/>
                  </a:path>
                </a:pathLst>
              </a:custGeom>
              <a:solidFill>
                <a:srgbClr val="E8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77" name="Freeform 165"/>
              <p:cNvSpPr>
                <a:spLocks/>
              </p:cNvSpPr>
              <p:nvPr/>
            </p:nvSpPr>
            <p:spPr bwMode="auto">
              <a:xfrm>
                <a:off x="3007" y="1329"/>
                <a:ext cx="31" cy="142"/>
              </a:xfrm>
              <a:custGeom>
                <a:avLst/>
                <a:gdLst>
                  <a:gd name="T0" fmla="*/ 0 w 114"/>
                  <a:gd name="T1" fmla="*/ 0 h 556"/>
                  <a:gd name="T2" fmla="*/ 0 w 114"/>
                  <a:gd name="T3" fmla="*/ 0 h 556"/>
                  <a:gd name="T4" fmla="*/ 0 w 114"/>
                  <a:gd name="T5" fmla="*/ 0 h 556"/>
                  <a:gd name="T6" fmla="*/ 0 w 114"/>
                  <a:gd name="T7" fmla="*/ 0 h 556"/>
                  <a:gd name="T8" fmla="*/ 0 w 114"/>
                  <a:gd name="T9" fmla="*/ 0 h 556"/>
                  <a:gd name="T10" fmla="*/ 0 w 114"/>
                  <a:gd name="T11" fmla="*/ 0 h 556"/>
                  <a:gd name="T12" fmla="*/ 0 w 114"/>
                  <a:gd name="T13" fmla="*/ 0 h 556"/>
                  <a:gd name="T14" fmla="*/ 0 w 114"/>
                  <a:gd name="T15" fmla="*/ 0 h 556"/>
                  <a:gd name="T16" fmla="*/ 0 w 114"/>
                  <a:gd name="T17" fmla="*/ 0 h 556"/>
                  <a:gd name="T18" fmla="*/ 0 w 114"/>
                  <a:gd name="T19" fmla="*/ 0 h 556"/>
                  <a:gd name="T20" fmla="*/ 0 w 114"/>
                  <a:gd name="T21" fmla="*/ 0 h 556"/>
                  <a:gd name="T22" fmla="*/ 0 w 114"/>
                  <a:gd name="T23" fmla="*/ 0 h 556"/>
                  <a:gd name="T24" fmla="*/ 0 w 114"/>
                  <a:gd name="T25" fmla="*/ 1 h 556"/>
                  <a:gd name="T26" fmla="*/ 0 w 114"/>
                  <a:gd name="T27" fmla="*/ 1 h 556"/>
                  <a:gd name="T28" fmla="*/ 0 w 114"/>
                  <a:gd name="T29" fmla="*/ 1 h 556"/>
                  <a:gd name="T30" fmla="*/ 0 w 114"/>
                  <a:gd name="T31" fmla="*/ 1 h 556"/>
                  <a:gd name="T32" fmla="*/ 0 w 114"/>
                  <a:gd name="T33" fmla="*/ 1 h 556"/>
                  <a:gd name="T34" fmla="*/ 0 w 114"/>
                  <a:gd name="T35" fmla="*/ 1 h 556"/>
                  <a:gd name="T36" fmla="*/ 0 w 114"/>
                  <a:gd name="T37" fmla="*/ 1 h 556"/>
                  <a:gd name="T38" fmla="*/ 0 w 114"/>
                  <a:gd name="T39" fmla="*/ 1 h 556"/>
                  <a:gd name="T40" fmla="*/ 0 w 114"/>
                  <a:gd name="T41" fmla="*/ 1 h 556"/>
                  <a:gd name="T42" fmla="*/ 0 w 114"/>
                  <a:gd name="T43" fmla="*/ 1 h 556"/>
                  <a:gd name="T44" fmla="*/ 0 w 114"/>
                  <a:gd name="T45" fmla="*/ 1 h 556"/>
                  <a:gd name="T46" fmla="*/ 0 w 114"/>
                  <a:gd name="T47" fmla="*/ 1 h 556"/>
                  <a:gd name="T48" fmla="*/ 0 w 114"/>
                  <a:gd name="T49" fmla="*/ 1 h 556"/>
                  <a:gd name="T50" fmla="*/ 0 w 114"/>
                  <a:gd name="T51" fmla="*/ 1 h 556"/>
                  <a:gd name="T52" fmla="*/ 0 w 114"/>
                  <a:gd name="T53" fmla="*/ 1 h 556"/>
                  <a:gd name="T54" fmla="*/ 0 w 114"/>
                  <a:gd name="T55" fmla="*/ 0 h 556"/>
                  <a:gd name="T56" fmla="*/ 0 w 114"/>
                  <a:gd name="T57" fmla="*/ 0 h 556"/>
                  <a:gd name="T58" fmla="*/ 0 w 114"/>
                  <a:gd name="T59" fmla="*/ 0 h 556"/>
                  <a:gd name="T60" fmla="*/ 0 w 114"/>
                  <a:gd name="T61" fmla="*/ 0 h 556"/>
                  <a:gd name="T62" fmla="*/ 0 w 114"/>
                  <a:gd name="T63" fmla="*/ 0 h 556"/>
                  <a:gd name="T64" fmla="*/ 0 w 114"/>
                  <a:gd name="T65" fmla="*/ 0 h 556"/>
                  <a:gd name="T66" fmla="*/ 0 w 114"/>
                  <a:gd name="T67" fmla="*/ 0 h 556"/>
                  <a:gd name="T68" fmla="*/ 0 w 114"/>
                  <a:gd name="T69" fmla="*/ 0 h 556"/>
                  <a:gd name="T70" fmla="*/ 0 w 114"/>
                  <a:gd name="T71" fmla="*/ 0 h 556"/>
                  <a:gd name="T72" fmla="*/ 0 w 114"/>
                  <a:gd name="T73" fmla="*/ 0 h 5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4"/>
                  <a:gd name="T112" fmla="*/ 0 h 556"/>
                  <a:gd name="T113" fmla="*/ 114 w 114"/>
                  <a:gd name="T114" fmla="*/ 556 h 55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4" h="556">
                    <a:moveTo>
                      <a:pt x="114" y="0"/>
                    </a:moveTo>
                    <a:lnTo>
                      <a:pt x="111" y="0"/>
                    </a:lnTo>
                    <a:lnTo>
                      <a:pt x="103" y="2"/>
                    </a:lnTo>
                    <a:lnTo>
                      <a:pt x="92" y="8"/>
                    </a:lnTo>
                    <a:lnTo>
                      <a:pt x="80" y="20"/>
                    </a:lnTo>
                    <a:lnTo>
                      <a:pt x="71" y="23"/>
                    </a:lnTo>
                    <a:lnTo>
                      <a:pt x="63" y="31"/>
                    </a:lnTo>
                    <a:lnTo>
                      <a:pt x="56" y="39"/>
                    </a:lnTo>
                    <a:lnTo>
                      <a:pt x="50" y="48"/>
                    </a:lnTo>
                    <a:lnTo>
                      <a:pt x="42" y="58"/>
                    </a:lnTo>
                    <a:lnTo>
                      <a:pt x="35" y="71"/>
                    </a:lnTo>
                    <a:lnTo>
                      <a:pt x="29" y="84"/>
                    </a:lnTo>
                    <a:lnTo>
                      <a:pt x="25" y="99"/>
                    </a:lnTo>
                    <a:lnTo>
                      <a:pt x="19" y="113"/>
                    </a:lnTo>
                    <a:lnTo>
                      <a:pt x="16" y="130"/>
                    </a:lnTo>
                    <a:lnTo>
                      <a:pt x="12" y="147"/>
                    </a:lnTo>
                    <a:lnTo>
                      <a:pt x="8" y="166"/>
                    </a:lnTo>
                    <a:lnTo>
                      <a:pt x="4" y="185"/>
                    </a:lnTo>
                    <a:lnTo>
                      <a:pt x="2" y="204"/>
                    </a:lnTo>
                    <a:lnTo>
                      <a:pt x="2" y="225"/>
                    </a:lnTo>
                    <a:lnTo>
                      <a:pt x="2" y="246"/>
                    </a:lnTo>
                    <a:lnTo>
                      <a:pt x="0" y="265"/>
                    </a:lnTo>
                    <a:lnTo>
                      <a:pt x="0" y="286"/>
                    </a:lnTo>
                    <a:lnTo>
                      <a:pt x="2" y="305"/>
                    </a:lnTo>
                    <a:lnTo>
                      <a:pt x="2" y="326"/>
                    </a:lnTo>
                    <a:lnTo>
                      <a:pt x="4" y="345"/>
                    </a:lnTo>
                    <a:lnTo>
                      <a:pt x="6" y="364"/>
                    </a:lnTo>
                    <a:lnTo>
                      <a:pt x="10" y="383"/>
                    </a:lnTo>
                    <a:lnTo>
                      <a:pt x="14" y="404"/>
                    </a:lnTo>
                    <a:lnTo>
                      <a:pt x="16" y="419"/>
                    </a:lnTo>
                    <a:lnTo>
                      <a:pt x="19" y="436"/>
                    </a:lnTo>
                    <a:lnTo>
                      <a:pt x="23" y="451"/>
                    </a:lnTo>
                    <a:lnTo>
                      <a:pt x="27" y="466"/>
                    </a:lnTo>
                    <a:lnTo>
                      <a:pt x="31" y="480"/>
                    </a:lnTo>
                    <a:lnTo>
                      <a:pt x="35" y="493"/>
                    </a:lnTo>
                    <a:lnTo>
                      <a:pt x="40" y="502"/>
                    </a:lnTo>
                    <a:lnTo>
                      <a:pt x="44" y="514"/>
                    </a:lnTo>
                    <a:lnTo>
                      <a:pt x="48" y="521"/>
                    </a:lnTo>
                    <a:lnTo>
                      <a:pt x="52" y="531"/>
                    </a:lnTo>
                    <a:lnTo>
                      <a:pt x="54" y="537"/>
                    </a:lnTo>
                    <a:lnTo>
                      <a:pt x="57" y="544"/>
                    </a:lnTo>
                    <a:lnTo>
                      <a:pt x="61" y="552"/>
                    </a:lnTo>
                    <a:lnTo>
                      <a:pt x="63" y="556"/>
                    </a:lnTo>
                    <a:lnTo>
                      <a:pt x="63" y="554"/>
                    </a:lnTo>
                    <a:lnTo>
                      <a:pt x="61" y="546"/>
                    </a:lnTo>
                    <a:lnTo>
                      <a:pt x="59" y="535"/>
                    </a:lnTo>
                    <a:lnTo>
                      <a:pt x="57" y="521"/>
                    </a:lnTo>
                    <a:lnTo>
                      <a:pt x="54" y="504"/>
                    </a:lnTo>
                    <a:lnTo>
                      <a:pt x="52" y="483"/>
                    </a:lnTo>
                    <a:lnTo>
                      <a:pt x="48" y="463"/>
                    </a:lnTo>
                    <a:lnTo>
                      <a:pt x="44" y="440"/>
                    </a:lnTo>
                    <a:lnTo>
                      <a:pt x="40" y="413"/>
                    </a:lnTo>
                    <a:lnTo>
                      <a:pt x="36" y="386"/>
                    </a:lnTo>
                    <a:lnTo>
                      <a:pt x="35" y="358"/>
                    </a:lnTo>
                    <a:lnTo>
                      <a:pt x="33" y="331"/>
                    </a:lnTo>
                    <a:lnTo>
                      <a:pt x="31" y="303"/>
                    </a:lnTo>
                    <a:lnTo>
                      <a:pt x="31" y="274"/>
                    </a:lnTo>
                    <a:lnTo>
                      <a:pt x="31" y="248"/>
                    </a:lnTo>
                    <a:lnTo>
                      <a:pt x="33" y="223"/>
                    </a:lnTo>
                    <a:lnTo>
                      <a:pt x="35" y="196"/>
                    </a:lnTo>
                    <a:lnTo>
                      <a:pt x="40" y="174"/>
                    </a:lnTo>
                    <a:lnTo>
                      <a:pt x="44" y="149"/>
                    </a:lnTo>
                    <a:lnTo>
                      <a:pt x="50" y="128"/>
                    </a:lnTo>
                    <a:lnTo>
                      <a:pt x="56" y="107"/>
                    </a:lnTo>
                    <a:lnTo>
                      <a:pt x="63" y="90"/>
                    </a:lnTo>
                    <a:lnTo>
                      <a:pt x="71" y="73"/>
                    </a:lnTo>
                    <a:lnTo>
                      <a:pt x="78" y="59"/>
                    </a:lnTo>
                    <a:lnTo>
                      <a:pt x="84" y="44"/>
                    </a:lnTo>
                    <a:lnTo>
                      <a:pt x="92" y="33"/>
                    </a:lnTo>
                    <a:lnTo>
                      <a:pt x="95" y="23"/>
                    </a:lnTo>
                    <a:lnTo>
                      <a:pt x="103" y="16"/>
                    </a:lnTo>
                    <a:lnTo>
                      <a:pt x="111" y="2"/>
                    </a:lnTo>
                    <a:lnTo>
                      <a:pt x="114" y="0"/>
                    </a:lnTo>
                    <a:close/>
                  </a:path>
                </a:pathLst>
              </a:custGeom>
              <a:solidFill>
                <a:srgbClr val="E8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78" name="Freeform 166"/>
              <p:cNvSpPr>
                <a:spLocks/>
              </p:cNvSpPr>
              <p:nvPr/>
            </p:nvSpPr>
            <p:spPr bwMode="auto">
              <a:xfrm>
                <a:off x="3131" y="1387"/>
                <a:ext cx="20" cy="62"/>
              </a:xfrm>
              <a:custGeom>
                <a:avLst/>
                <a:gdLst>
                  <a:gd name="T0" fmla="*/ 0 w 76"/>
                  <a:gd name="T1" fmla="*/ 0 h 239"/>
                  <a:gd name="T2" fmla="*/ 0 w 76"/>
                  <a:gd name="T3" fmla="*/ 0 h 239"/>
                  <a:gd name="T4" fmla="*/ 0 w 76"/>
                  <a:gd name="T5" fmla="*/ 0 h 239"/>
                  <a:gd name="T6" fmla="*/ 0 w 76"/>
                  <a:gd name="T7" fmla="*/ 0 h 239"/>
                  <a:gd name="T8" fmla="*/ 0 w 76"/>
                  <a:gd name="T9" fmla="*/ 0 h 239"/>
                  <a:gd name="T10" fmla="*/ 0 w 76"/>
                  <a:gd name="T11" fmla="*/ 0 h 239"/>
                  <a:gd name="T12" fmla="*/ 0 w 76"/>
                  <a:gd name="T13" fmla="*/ 0 h 239"/>
                  <a:gd name="T14" fmla="*/ 0 w 76"/>
                  <a:gd name="T15" fmla="*/ 0 h 239"/>
                  <a:gd name="T16" fmla="*/ 0 w 76"/>
                  <a:gd name="T17" fmla="*/ 0 h 239"/>
                  <a:gd name="T18" fmla="*/ 0 w 76"/>
                  <a:gd name="T19" fmla="*/ 0 h 239"/>
                  <a:gd name="T20" fmla="*/ 0 w 76"/>
                  <a:gd name="T21" fmla="*/ 0 h 239"/>
                  <a:gd name="T22" fmla="*/ 0 w 76"/>
                  <a:gd name="T23" fmla="*/ 0 h 239"/>
                  <a:gd name="T24" fmla="*/ 0 w 76"/>
                  <a:gd name="T25" fmla="*/ 0 h 239"/>
                  <a:gd name="T26" fmla="*/ 0 w 76"/>
                  <a:gd name="T27" fmla="*/ 0 h 239"/>
                  <a:gd name="T28" fmla="*/ 0 w 76"/>
                  <a:gd name="T29" fmla="*/ 0 h 239"/>
                  <a:gd name="T30" fmla="*/ 0 w 76"/>
                  <a:gd name="T31" fmla="*/ 0 h 239"/>
                  <a:gd name="T32" fmla="*/ 0 w 76"/>
                  <a:gd name="T33" fmla="*/ 0 h 239"/>
                  <a:gd name="T34" fmla="*/ 0 w 76"/>
                  <a:gd name="T35" fmla="*/ 0 h 239"/>
                  <a:gd name="T36" fmla="*/ 0 w 76"/>
                  <a:gd name="T37" fmla="*/ 0 h 239"/>
                  <a:gd name="T38" fmla="*/ 0 w 76"/>
                  <a:gd name="T39" fmla="*/ 0 h 239"/>
                  <a:gd name="T40" fmla="*/ 0 w 76"/>
                  <a:gd name="T41" fmla="*/ 0 h 239"/>
                  <a:gd name="T42" fmla="*/ 0 w 76"/>
                  <a:gd name="T43" fmla="*/ 0 h 239"/>
                  <a:gd name="T44" fmla="*/ 0 w 76"/>
                  <a:gd name="T45" fmla="*/ 0 h 239"/>
                  <a:gd name="T46" fmla="*/ 0 w 76"/>
                  <a:gd name="T47" fmla="*/ 0 h 239"/>
                  <a:gd name="T48" fmla="*/ 0 w 76"/>
                  <a:gd name="T49" fmla="*/ 0 h 239"/>
                  <a:gd name="T50" fmla="*/ 0 w 76"/>
                  <a:gd name="T51" fmla="*/ 0 h 239"/>
                  <a:gd name="T52" fmla="*/ 0 w 76"/>
                  <a:gd name="T53" fmla="*/ 0 h 239"/>
                  <a:gd name="T54" fmla="*/ 0 w 76"/>
                  <a:gd name="T55" fmla="*/ 0 h 239"/>
                  <a:gd name="T56" fmla="*/ 0 w 76"/>
                  <a:gd name="T57" fmla="*/ 0 h 239"/>
                  <a:gd name="T58" fmla="*/ 0 w 76"/>
                  <a:gd name="T59" fmla="*/ 0 h 239"/>
                  <a:gd name="T60" fmla="*/ 0 w 76"/>
                  <a:gd name="T61" fmla="*/ 0 h 239"/>
                  <a:gd name="T62" fmla="*/ 0 w 76"/>
                  <a:gd name="T63" fmla="*/ 0 h 239"/>
                  <a:gd name="T64" fmla="*/ 0 w 76"/>
                  <a:gd name="T65" fmla="*/ 0 h 239"/>
                  <a:gd name="T66" fmla="*/ 0 w 76"/>
                  <a:gd name="T67" fmla="*/ 0 h 239"/>
                  <a:gd name="T68" fmla="*/ 0 w 76"/>
                  <a:gd name="T69" fmla="*/ 0 h 239"/>
                  <a:gd name="T70" fmla="*/ 0 w 76"/>
                  <a:gd name="T71" fmla="*/ 0 h 239"/>
                  <a:gd name="T72" fmla="*/ 0 w 76"/>
                  <a:gd name="T73" fmla="*/ 0 h 239"/>
                  <a:gd name="T74" fmla="*/ 0 w 76"/>
                  <a:gd name="T75" fmla="*/ 0 h 239"/>
                  <a:gd name="T76" fmla="*/ 0 w 76"/>
                  <a:gd name="T77" fmla="*/ 0 h 239"/>
                  <a:gd name="T78" fmla="*/ 0 w 76"/>
                  <a:gd name="T79" fmla="*/ 0 h 239"/>
                  <a:gd name="T80" fmla="*/ 0 w 76"/>
                  <a:gd name="T81" fmla="*/ 0 h 239"/>
                  <a:gd name="T82" fmla="*/ 0 w 76"/>
                  <a:gd name="T83" fmla="*/ 0 h 239"/>
                  <a:gd name="T84" fmla="*/ 0 w 76"/>
                  <a:gd name="T85" fmla="*/ 0 h 239"/>
                  <a:gd name="T86" fmla="*/ 0 w 76"/>
                  <a:gd name="T87" fmla="*/ 0 h 239"/>
                  <a:gd name="T88" fmla="*/ 0 w 76"/>
                  <a:gd name="T89" fmla="*/ 0 h 239"/>
                  <a:gd name="T90" fmla="*/ 0 w 76"/>
                  <a:gd name="T91" fmla="*/ 0 h 239"/>
                  <a:gd name="T92" fmla="*/ 0 w 76"/>
                  <a:gd name="T93" fmla="*/ 0 h 239"/>
                  <a:gd name="T94" fmla="*/ 0 w 76"/>
                  <a:gd name="T95" fmla="*/ 0 h 239"/>
                  <a:gd name="T96" fmla="*/ 0 w 76"/>
                  <a:gd name="T97" fmla="*/ 0 h 239"/>
                  <a:gd name="T98" fmla="*/ 0 w 76"/>
                  <a:gd name="T99" fmla="*/ 0 h 239"/>
                  <a:gd name="T100" fmla="*/ 0 w 76"/>
                  <a:gd name="T101" fmla="*/ 0 h 239"/>
                  <a:gd name="T102" fmla="*/ 0 w 76"/>
                  <a:gd name="T103" fmla="*/ 0 h 239"/>
                  <a:gd name="T104" fmla="*/ 0 w 76"/>
                  <a:gd name="T105" fmla="*/ 0 h 239"/>
                  <a:gd name="T106" fmla="*/ 0 w 76"/>
                  <a:gd name="T107" fmla="*/ 0 h 239"/>
                  <a:gd name="T108" fmla="*/ 0 w 76"/>
                  <a:gd name="T109" fmla="*/ 0 h 2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6"/>
                  <a:gd name="T166" fmla="*/ 0 h 239"/>
                  <a:gd name="T167" fmla="*/ 76 w 76"/>
                  <a:gd name="T168" fmla="*/ 239 h 2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6" h="239">
                    <a:moveTo>
                      <a:pt x="38" y="0"/>
                    </a:moveTo>
                    <a:lnTo>
                      <a:pt x="38" y="3"/>
                    </a:lnTo>
                    <a:lnTo>
                      <a:pt x="39" y="9"/>
                    </a:lnTo>
                    <a:lnTo>
                      <a:pt x="39" y="19"/>
                    </a:lnTo>
                    <a:lnTo>
                      <a:pt x="39" y="22"/>
                    </a:lnTo>
                    <a:lnTo>
                      <a:pt x="39" y="30"/>
                    </a:lnTo>
                    <a:lnTo>
                      <a:pt x="39" y="36"/>
                    </a:lnTo>
                    <a:lnTo>
                      <a:pt x="39" y="45"/>
                    </a:lnTo>
                    <a:lnTo>
                      <a:pt x="39" y="53"/>
                    </a:lnTo>
                    <a:lnTo>
                      <a:pt x="39" y="62"/>
                    </a:lnTo>
                    <a:lnTo>
                      <a:pt x="38" y="74"/>
                    </a:lnTo>
                    <a:lnTo>
                      <a:pt x="38" y="85"/>
                    </a:lnTo>
                    <a:lnTo>
                      <a:pt x="36" y="95"/>
                    </a:lnTo>
                    <a:lnTo>
                      <a:pt x="32" y="106"/>
                    </a:lnTo>
                    <a:lnTo>
                      <a:pt x="30" y="119"/>
                    </a:lnTo>
                    <a:lnTo>
                      <a:pt x="28" y="133"/>
                    </a:lnTo>
                    <a:lnTo>
                      <a:pt x="24" y="144"/>
                    </a:lnTo>
                    <a:lnTo>
                      <a:pt x="20" y="157"/>
                    </a:lnTo>
                    <a:lnTo>
                      <a:pt x="17" y="171"/>
                    </a:lnTo>
                    <a:lnTo>
                      <a:pt x="15" y="182"/>
                    </a:lnTo>
                    <a:lnTo>
                      <a:pt x="11" y="194"/>
                    </a:lnTo>
                    <a:lnTo>
                      <a:pt x="7" y="205"/>
                    </a:lnTo>
                    <a:lnTo>
                      <a:pt x="5" y="215"/>
                    </a:lnTo>
                    <a:lnTo>
                      <a:pt x="3" y="224"/>
                    </a:lnTo>
                    <a:lnTo>
                      <a:pt x="1" y="230"/>
                    </a:lnTo>
                    <a:lnTo>
                      <a:pt x="0" y="235"/>
                    </a:lnTo>
                    <a:lnTo>
                      <a:pt x="0" y="237"/>
                    </a:lnTo>
                    <a:lnTo>
                      <a:pt x="0" y="239"/>
                    </a:lnTo>
                    <a:lnTo>
                      <a:pt x="3" y="235"/>
                    </a:lnTo>
                    <a:lnTo>
                      <a:pt x="11" y="224"/>
                    </a:lnTo>
                    <a:lnTo>
                      <a:pt x="15" y="216"/>
                    </a:lnTo>
                    <a:lnTo>
                      <a:pt x="20" y="209"/>
                    </a:lnTo>
                    <a:lnTo>
                      <a:pt x="28" y="199"/>
                    </a:lnTo>
                    <a:lnTo>
                      <a:pt x="36" y="190"/>
                    </a:lnTo>
                    <a:lnTo>
                      <a:pt x="41" y="178"/>
                    </a:lnTo>
                    <a:lnTo>
                      <a:pt x="47" y="167"/>
                    </a:lnTo>
                    <a:lnTo>
                      <a:pt x="55" y="154"/>
                    </a:lnTo>
                    <a:lnTo>
                      <a:pt x="60" y="142"/>
                    </a:lnTo>
                    <a:lnTo>
                      <a:pt x="64" y="131"/>
                    </a:lnTo>
                    <a:lnTo>
                      <a:pt x="70" y="119"/>
                    </a:lnTo>
                    <a:lnTo>
                      <a:pt x="72" y="108"/>
                    </a:lnTo>
                    <a:lnTo>
                      <a:pt x="76" y="97"/>
                    </a:lnTo>
                    <a:lnTo>
                      <a:pt x="76" y="85"/>
                    </a:lnTo>
                    <a:lnTo>
                      <a:pt x="76" y="76"/>
                    </a:lnTo>
                    <a:lnTo>
                      <a:pt x="76" y="66"/>
                    </a:lnTo>
                    <a:lnTo>
                      <a:pt x="74" y="57"/>
                    </a:lnTo>
                    <a:lnTo>
                      <a:pt x="70" y="47"/>
                    </a:lnTo>
                    <a:lnTo>
                      <a:pt x="66" y="40"/>
                    </a:lnTo>
                    <a:lnTo>
                      <a:pt x="62" y="32"/>
                    </a:lnTo>
                    <a:lnTo>
                      <a:pt x="60" y="24"/>
                    </a:lnTo>
                    <a:lnTo>
                      <a:pt x="51" y="13"/>
                    </a:lnTo>
                    <a:lnTo>
                      <a:pt x="43" y="5"/>
                    </a:lnTo>
                    <a:lnTo>
                      <a:pt x="39" y="0"/>
                    </a:lnTo>
                    <a:lnTo>
                      <a:pt x="38" y="0"/>
                    </a:lnTo>
                    <a:close/>
                  </a:path>
                </a:pathLst>
              </a:custGeom>
              <a:solidFill>
                <a:srgbClr val="E8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79" name="Freeform 167"/>
              <p:cNvSpPr>
                <a:spLocks/>
              </p:cNvSpPr>
              <p:nvPr/>
            </p:nvSpPr>
            <p:spPr bwMode="auto">
              <a:xfrm>
                <a:off x="2986" y="1362"/>
                <a:ext cx="11" cy="73"/>
              </a:xfrm>
              <a:custGeom>
                <a:avLst/>
                <a:gdLst>
                  <a:gd name="T0" fmla="*/ 0 w 65"/>
                  <a:gd name="T1" fmla="*/ 0 h 296"/>
                  <a:gd name="T2" fmla="*/ 0 w 65"/>
                  <a:gd name="T3" fmla="*/ 0 h 296"/>
                  <a:gd name="T4" fmla="*/ 0 w 65"/>
                  <a:gd name="T5" fmla="*/ 0 h 296"/>
                  <a:gd name="T6" fmla="*/ 0 w 65"/>
                  <a:gd name="T7" fmla="*/ 0 h 296"/>
                  <a:gd name="T8" fmla="*/ 0 w 65"/>
                  <a:gd name="T9" fmla="*/ 0 h 296"/>
                  <a:gd name="T10" fmla="*/ 0 w 65"/>
                  <a:gd name="T11" fmla="*/ 0 h 296"/>
                  <a:gd name="T12" fmla="*/ 0 w 65"/>
                  <a:gd name="T13" fmla="*/ 0 h 296"/>
                  <a:gd name="T14" fmla="*/ 0 w 65"/>
                  <a:gd name="T15" fmla="*/ 0 h 296"/>
                  <a:gd name="T16" fmla="*/ 0 w 65"/>
                  <a:gd name="T17" fmla="*/ 0 h 296"/>
                  <a:gd name="T18" fmla="*/ 0 w 65"/>
                  <a:gd name="T19" fmla="*/ 0 h 296"/>
                  <a:gd name="T20" fmla="*/ 0 w 65"/>
                  <a:gd name="T21" fmla="*/ 0 h 296"/>
                  <a:gd name="T22" fmla="*/ 0 w 65"/>
                  <a:gd name="T23" fmla="*/ 0 h 296"/>
                  <a:gd name="T24" fmla="*/ 0 w 65"/>
                  <a:gd name="T25" fmla="*/ 0 h 296"/>
                  <a:gd name="T26" fmla="*/ 0 w 65"/>
                  <a:gd name="T27" fmla="*/ 0 h 296"/>
                  <a:gd name="T28" fmla="*/ 0 w 65"/>
                  <a:gd name="T29" fmla="*/ 0 h 296"/>
                  <a:gd name="T30" fmla="*/ 0 w 65"/>
                  <a:gd name="T31" fmla="*/ 0 h 296"/>
                  <a:gd name="T32" fmla="*/ 0 w 65"/>
                  <a:gd name="T33" fmla="*/ 0 h 296"/>
                  <a:gd name="T34" fmla="*/ 0 w 65"/>
                  <a:gd name="T35" fmla="*/ 0 h 296"/>
                  <a:gd name="T36" fmla="*/ 0 w 65"/>
                  <a:gd name="T37" fmla="*/ 0 h 296"/>
                  <a:gd name="T38" fmla="*/ 0 w 65"/>
                  <a:gd name="T39" fmla="*/ 0 h 296"/>
                  <a:gd name="T40" fmla="*/ 0 w 65"/>
                  <a:gd name="T41" fmla="*/ 0 h 296"/>
                  <a:gd name="T42" fmla="*/ 0 w 65"/>
                  <a:gd name="T43" fmla="*/ 0 h 296"/>
                  <a:gd name="T44" fmla="*/ 0 w 65"/>
                  <a:gd name="T45" fmla="*/ 0 h 296"/>
                  <a:gd name="T46" fmla="*/ 0 w 65"/>
                  <a:gd name="T47" fmla="*/ 0 h 296"/>
                  <a:gd name="T48" fmla="*/ 0 w 65"/>
                  <a:gd name="T49" fmla="*/ 0 h 296"/>
                  <a:gd name="T50" fmla="*/ 0 w 65"/>
                  <a:gd name="T51" fmla="*/ 0 h 296"/>
                  <a:gd name="T52" fmla="*/ 0 w 65"/>
                  <a:gd name="T53" fmla="*/ 0 h 296"/>
                  <a:gd name="T54" fmla="*/ 0 w 65"/>
                  <a:gd name="T55" fmla="*/ 0 h 296"/>
                  <a:gd name="T56" fmla="*/ 0 w 65"/>
                  <a:gd name="T57" fmla="*/ 0 h 296"/>
                  <a:gd name="T58" fmla="*/ 0 w 65"/>
                  <a:gd name="T59" fmla="*/ 0 h 296"/>
                  <a:gd name="T60" fmla="*/ 0 w 65"/>
                  <a:gd name="T61" fmla="*/ 0 h 296"/>
                  <a:gd name="T62" fmla="*/ 0 w 65"/>
                  <a:gd name="T63" fmla="*/ 0 h 296"/>
                  <a:gd name="T64" fmla="*/ 0 w 65"/>
                  <a:gd name="T65" fmla="*/ 0 h 296"/>
                  <a:gd name="T66" fmla="*/ 0 w 65"/>
                  <a:gd name="T67" fmla="*/ 0 h 296"/>
                  <a:gd name="T68" fmla="*/ 0 w 65"/>
                  <a:gd name="T69" fmla="*/ 0 h 296"/>
                  <a:gd name="T70" fmla="*/ 0 w 65"/>
                  <a:gd name="T71" fmla="*/ 0 h 296"/>
                  <a:gd name="T72" fmla="*/ 0 w 65"/>
                  <a:gd name="T73" fmla="*/ 0 h 296"/>
                  <a:gd name="T74" fmla="*/ 0 w 65"/>
                  <a:gd name="T75" fmla="*/ 0 h 296"/>
                  <a:gd name="T76" fmla="*/ 0 w 65"/>
                  <a:gd name="T77" fmla="*/ 0 h 296"/>
                  <a:gd name="T78" fmla="*/ 0 w 65"/>
                  <a:gd name="T79" fmla="*/ 0 h 296"/>
                  <a:gd name="T80" fmla="*/ 0 w 65"/>
                  <a:gd name="T81" fmla="*/ 0 h 296"/>
                  <a:gd name="T82" fmla="*/ 0 w 65"/>
                  <a:gd name="T83" fmla="*/ 0 h 296"/>
                  <a:gd name="T84" fmla="*/ 0 w 65"/>
                  <a:gd name="T85" fmla="*/ 0 h 296"/>
                  <a:gd name="T86" fmla="*/ 0 w 65"/>
                  <a:gd name="T87" fmla="*/ 0 h 296"/>
                  <a:gd name="T88" fmla="*/ 0 w 65"/>
                  <a:gd name="T89" fmla="*/ 0 h 296"/>
                  <a:gd name="T90" fmla="*/ 0 w 65"/>
                  <a:gd name="T91" fmla="*/ 0 h 296"/>
                  <a:gd name="T92" fmla="*/ 0 w 65"/>
                  <a:gd name="T93" fmla="*/ 0 h 296"/>
                  <a:gd name="T94" fmla="*/ 0 w 65"/>
                  <a:gd name="T95" fmla="*/ 0 h 296"/>
                  <a:gd name="T96" fmla="*/ 0 w 65"/>
                  <a:gd name="T97" fmla="*/ 0 h 296"/>
                  <a:gd name="T98" fmla="*/ 0 w 65"/>
                  <a:gd name="T99" fmla="*/ 0 h 296"/>
                  <a:gd name="T100" fmla="*/ 0 w 65"/>
                  <a:gd name="T101" fmla="*/ 0 h 296"/>
                  <a:gd name="T102" fmla="*/ 0 w 65"/>
                  <a:gd name="T103" fmla="*/ 0 h 296"/>
                  <a:gd name="T104" fmla="*/ 0 w 65"/>
                  <a:gd name="T105" fmla="*/ 0 h 296"/>
                  <a:gd name="T106" fmla="*/ 0 w 65"/>
                  <a:gd name="T107" fmla="*/ 0 h 296"/>
                  <a:gd name="T108" fmla="*/ 0 w 65"/>
                  <a:gd name="T109" fmla="*/ 0 h 296"/>
                  <a:gd name="T110" fmla="*/ 0 w 65"/>
                  <a:gd name="T111" fmla="*/ 0 h 296"/>
                  <a:gd name="T112" fmla="*/ 0 w 65"/>
                  <a:gd name="T113" fmla="*/ 0 h 296"/>
                  <a:gd name="T114" fmla="*/ 0 w 65"/>
                  <a:gd name="T115" fmla="*/ 0 h 296"/>
                  <a:gd name="T116" fmla="*/ 0 w 65"/>
                  <a:gd name="T117" fmla="*/ 0 h 296"/>
                  <a:gd name="T118" fmla="*/ 0 w 65"/>
                  <a:gd name="T119" fmla="*/ 0 h 296"/>
                  <a:gd name="T120" fmla="*/ 0 w 65"/>
                  <a:gd name="T121" fmla="*/ 0 h 296"/>
                  <a:gd name="T122" fmla="*/ 0 w 65"/>
                  <a:gd name="T123" fmla="*/ 0 h 29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5"/>
                  <a:gd name="T187" fmla="*/ 0 h 296"/>
                  <a:gd name="T188" fmla="*/ 65 w 65"/>
                  <a:gd name="T189" fmla="*/ 296 h 29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5" h="296">
                    <a:moveTo>
                      <a:pt x="48" y="0"/>
                    </a:moveTo>
                    <a:lnTo>
                      <a:pt x="46" y="2"/>
                    </a:lnTo>
                    <a:lnTo>
                      <a:pt x="38" y="11"/>
                    </a:lnTo>
                    <a:lnTo>
                      <a:pt x="35" y="17"/>
                    </a:lnTo>
                    <a:lnTo>
                      <a:pt x="31" y="24"/>
                    </a:lnTo>
                    <a:lnTo>
                      <a:pt x="27" y="32"/>
                    </a:lnTo>
                    <a:lnTo>
                      <a:pt x="23" y="42"/>
                    </a:lnTo>
                    <a:lnTo>
                      <a:pt x="17" y="51"/>
                    </a:lnTo>
                    <a:lnTo>
                      <a:pt x="12" y="61"/>
                    </a:lnTo>
                    <a:lnTo>
                      <a:pt x="8" y="72"/>
                    </a:lnTo>
                    <a:lnTo>
                      <a:pt x="6" y="85"/>
                    </a:lnTo>
                    <a:lnTo>
                      <a:pt x="2" y="97"/>
                    </a:lnTo>
                    <a:lnTo>
                      <a:pt x="0" y="110"/>
                    </a:lnTo>
                    <a:lnTo>
                      <a:pt x="0" y="121"/>
                    </a:lnTo>
                    <a:lnTo>
                      <a:pt x="2" y="135"/>
                    </a:lnTo>
                    <a:lnTo>
                      <a:pt x="2" y="146"/>
                    </a:lnTo>
                    <a:lnTo>
                      <a:pt x="6" y="159"/>
                    </a:lnTo>
                    <a:lnTo>
                      <a:pt x="10" y="173"/>
                    </a:lnTo>
                    <a:lnTo>
                      <a:pt x="16" y="186"/>
                    </a:lnTo>
                    <a:lnTo>
                      <a:pt x="19" y="199"/>
                    </a:lnTo>
                    <a:lnTo>
                      <a:pt x="23" y="213"/>
                    </a:lnTo>
                    <a:lnTo>
                      <a:pt x="29" y="226"/>
                    </a:lnTo>
                    <a:lnTo>
                      <a:pt x="35" y="239"/>
                    </a:lnTo>
                    <a:lnTo>
                      <a:pt x="40" y="251"/>
                    </a:lnTo>
                    <a:lnTo>
                      <a:pt x="46" y="262"/>
                    </a:lnTo>
                    <a:lnTo>
                      <a:pt x="52" y="272"/>
                    </a:lnTo>
                    <a:lnTo>
                      <a:pt x="55" y="279"/>
                    </a:lnTo>
                    <a:lnTo>
                      <a:pt x="59" y="287"/>
                    </a:lnTo>
                    <a:lnTo>
                      <a:pt x="63" y="291"/>
                    </a:lnTo>
                    <a:lnTo>
                      <a:pt x="63" y="294"/>
                    </a:lnTo>
                    <a:lnTo>
                      <a:pt x="65" y="296"/>
                    </a:lnTo>
                    <a:lnTo>
                      <a:pt x="63" y="294"/>
                    </a:lnTo>
                    <a:lnTo>
                      <a:pt x="63" y="291"/>
                    </a:lnTo>
                    <a:lnTo>
                      <a:pt x="63" y="287"/>
                    </a:lnTo>
                    <a:lnTo>
                      <a:pt x="61" y="279"/>
                    </a:lnTo>
                    <a:lnTo>
                      <a:pt x="59" y="272"/>
                    </a:lnTo>
                    <a:lnTo>
                      <a:pt x="57" y="262"/>
                    </a:lnTo>
                    <a:lnTo>
                      <a:pt x="55" y="251"/>
                    </a:lnTo>
                    <a:lnTo>
                      <a:pt x="54" y="241"/>
                    </a:lnTo>
                    <a:lnTo>
                      <a:pt x="52" y="228"/>
                    </a:lnTo>
                    <a:lnTo>
                      <a:pt x="48" y="215"/>
                    </a:lnTo>
                    <a:lnTo>
                      <a:pt x="46" y="203"/>
                    </a:lnTo>
                    <a:lnTo>
                      <a:pt x="44" y="190"/>
                    </a:lnTo>
                    <a:lnTo>
                      <a:pt x="42" y="175"/>
                    </a:lnTo>
                    <a:lnTo>
                      <a:pt x="40" y="163"/>
                    </a:lnTo>
                    <a:lnTo>
                      <a:pt x="38" y="150"/>
                    </a:lnTo>
                    <a:lnTo>
                      <a:pt x="38" y="138"/>
                    </a:lnTo>
                    <a:lnTo>
                      <a:pt x="36" y="123"/>
                    </a:lnTo>
                    <a:lnTo>
                      <a:pt x="36" y="112"/>
                    </a:lnTo>
                    <a:lnTo>
                      <a:pt x="36" y="99"/>
                    </a:lnTo>
                    <a:lnTo>
                      <a:pt x="36" y="87"/>
                    </a:lnTo>
                    <a:lnTo>
                      <a:pt x="36" y="74"/>
                    </a:lnTo>
                    <a:lnTo>
                      <a:pt x="38" y="62"/>
                    </a:lnTo>
                    <a:lnTo>
                      <a:pt x="38" y="53"/>
                    </a:lnTo>
                    <a:lnTo>
                      <a:pt x="40" y="43"/>
                    </a:lnTo>
                    <a:lnTo>
                      <a:pt x="40" y="32"/>
                    </a:lnTo>
                    <a:lnTo>
                      <a:pt x="42" y="24"/>
                    </a:lnTo>
                    <a:lnTo>
                      <a:pt x="42" y="17"/>
                    </a:lnTo>
                    <a:lnTo>
                      <a:pt x="46" y="11"/>
                    </a:lnTo>
                    <a:lnTo>
                      <a:pt x="46" y="2"/>
                    </a:lnTo>
                    <a:lnTo>
                      <a:pt x="48" y="0"/>
                    </a:lnTo>
                    <a:close/>
                  </a:path>
                </a:pathLst>
              </a:custGeom>
              <a:solidFill>
                <a:srgbClr val="E8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80" name="Freeform 168"/>
              <p:cNvSpPr>
                <a:spLocks/>
              </p:cNvSpPr>
              <p:nvPr/>
            </p:nvSpPr>
            <p:spPr bwMode="auto">
              <a:xfrm>
                <a:off x="2893" y="1272"/>
                <a:ext cx="37" cy="71"/>
              </a:xfrm>
              <a:custGeom>
                <a:avLst/>
                <a:gdLst>
                  <a:gd name="T0" fmla="*/ 0 w 137"/>
                  <a:gd name="T1" fmla="*/ 0 h 289"/>
                  <a:gd name="T2" fmla="*/ 0 w 137"/>
                  <a:gd name="T3" fmla="*/ 0 h 289"/>
                  <a:gd name="T4" fmla="*/ 0 w 137"/>
                  <a:gd name="T5" fmla="*/ 0 h 289"/>
                  <a:gd name="T6" fmla="*/ 0 w 137"/>
                  <a:gd name="T7" fmla="*/ 0 h 289"/>
                  <a:gd name="T8" fmla="*/ 0 w 137"/>
                  <a:gd name="T9" fmla="*/ 0 h 289"/>
                  <a:gd name="T10" fmla="*/ 0 w 137"/>
                  <a:gd name="T11" fmla="*/ 0 h 289"/>
                  <a:gd name="T12" fmla="*/ 0 w 137"/>
                  <a:gd name="T13" fmla="*/ 0 h 289"/>
                  <a:gd name="T14" fmla="*/ 0 w 137"/>
                  <a:gd name="T15" fmla="*/ 0 h 289"/>
                  <a:gd name="T16" fmla="*/ 0 w 137"/>
                  <a:gd name="T17" fmla="*/ 0 h 289"/>
                  <a:gd name="T18" fmla="*/ 0 w 137"/>
                  <a:gd name="T19" fmla="*/ 0 h 289"/>
                  <a:gd name="T20" fmla="*/ 0 w 137"/>
                  <a:gd name="T21" fmla="*/ 0 h 289"/>
                  <a:gd name="T22" fmla="*/ 0 w 137"/>
                  <a:gd name="T23" fmla="*/ 0 h 289"/>
                  <a:gd name="T24" fmla="*/ 0 w 137"/>
                  <a:gd name="T25" fmla="*/ 0 h 289"/>
                  <a:gd name="T26" fmla="*/ 0 w 137"/>
                  <a:gd name="T27" fmla="*/ 0 h 289"/>
                  <a:gd name="T28" fmla="*/ 0 w 137"/>
                  <a:gd name="T29" fmla="*/ 0 h 289"/>
                  <a:gd name="T30" fmla="*/ 0 w 137"/>
                  <a:gd name="T31" fmla="*/ 0 h 289"/>
                  <a:gd name="T32" fmla="*/ 0 w 137"/>
                  <a:gd name="T33" fmla="*/ 0 h 289"/>
                  <a:gd name="T34" fmla="*/ 0 w 137"/>
                  <a:gd name="T35" fmla="*/ 0 h 289"/>
                  <a:gd name="T36" fmla="*/ 0 w 137"/>
                  <a:gd name="T37" fmla="*/ 0 h 289"/>
                  <a:gd name="T38" fmla="*/ 0 w 137"/>
                  <a:gd name="T39" fmla="*/ 0 h 289"/>
                  <a:gd name="T40" fmla="*/ 0 w 137"/>
                  <a:gd name="T41" fmla="*/ 0 h 289"/>
                  <a:gd name="T42" fmla="*/ 0 w 137"/>
                  <a:gd name="T43" fmla="*/ 0 h 289"/>
                  <a:gd name="T44" fmla="*/ 0 w 137"/>
                  <a:gd name="T45" fmla="*/ 0 h 289"/>
                  <a:gd name="T46" fmla="*/ 0 w 137"/>
                  <a:gd name="T47" fmla="*/ 0 h 289"/>
                  <a:gd name="T48" fmla="*/ 0 w 137"/>
                  <a:gd name="T49" fmla="*/ 0 h 289"/>
                  <a:gd name="T50" fmla="*/ 0 w 137"/>
                  <a:gd name="T51" fmla="*/ 0 h 289"/>
                  <a:gd name="T52" fmla="*/ 0 w 137"/>
                  <a:gd name="T53" fmla="*/ 0 h 289"/>
                  <a:gd name="T54" fmla="*/ 0 w 137"/>
                  <a:gd name="T55" fmla="*/ 0 h 289"/>
                  <a:gd name="T56" fmla="*/ 0 w 137"/>
                  <a:gd name="T57" fmla="*/ 0 h 289"/>
                  <a:gd name="T58" fmla="*/ 0 w 137"/>
                  <a:gd name="T59" fmla="*/ 0 h 289"/>
                  <a:gd name="T60" fmla="*/ 0 w 137"/>
                  <a:gd name="T61" fmla="*/ 0 h 289"/>
                  <a:gd name="T62" fmla="*/ 0 w 137"/>
                  <a:gd name="T63" fmla="*/ 0 h 289"/>
                  <a:gd name="T64" fmla="*/ 0 w 137"/>
                  <a:gd name="T65" fmla="*/ 0 h 289"/>
                  <a:gd name="T66" fmla="*/ 0 w 137"/>
                  <a:gd name="T67" fmla="*/ 0 h 289"/>
                  <a:gd name="T68" fmla="*/ 0 w 137"/>
                  <a:gd name="T69" fmla="*/ 0 h 289"/>
                  <a:gd name="T70" fmla="*/ 0 w 137"/>
                  <a:gd name="T71" fmla="*/ 0 h 289"/>
                  <a:gd name="T72" fmla="*/ 0 w 137"/>
                  <a:gd name="T73" fmla="*/ 0 h 289"/>
                  <a:gd name="T74" fmla="*/ 0 w 137"/>
                  <a:gd name="T75" fmla="*/ 0 h 289"/>
                  <a:gd name="T76" fmla="*/ 0 w 137"/>
                  <a:gd name="T77" fmla="*/ 0 h 289"/>
                  <a:gd name="T78" fmla="*/ 0 w 137"/>
                  <a:gd name="T79" fmla="*/ 0 h 289"/>
                  <a:gd name="T80" fmla="*/ 0 w 137"/>
                  <a:gd name="T81" fmla="*/ 0 h 289"/>
                  <a:gd name="T82" fmla="*/ 0 w 137"/>
                  <a:gd name="T83" fmla="*/ 0 h 289"/>
                  <a:gd name="T84" fmla="*/ 0 w 137"/>
                  <a:gd name="T85" fmla="*/ 0 h 289"/>
                  <a:gd name="T86" fmla="*/ 0 w 137"/>
                  <a:gd name="T87" fmla="*/ 0 h 289"/>
                  <a:gd name="T88" fmla="*/ 0 w 137"/>
                  <a:gd name="T89" fmla="*/ 0 h 289"/>
                  <a:gd name="T90" fmla="*/ 0 w 137"/>
                  <a:gd name="T91" fmla="*/ 0 h 289"/>
                  <a:gd name="T92" fmla="*/ 0 w 137"/>
                  <a:gd name="T93" fmla="*/ 0 h 289"/>
                  <a:gd name="T94" fmla="*/ 0 w 137"/>
                  <a:gd name="T95" fmla="*/ 0 h 289"/>
                  <a:gd name="T96" fmla="*/ 0 w 137"/>
                  <a:gd name="T97" fmla="*/ 0 h 289"/>
                  <a:gd name="T98" fmla="*/ 0 w 137"/>
                  <a:gd name="T99" fmla="*/ 0 h 289"/>
                  <a:gd name="T100" fmla="*/ 0 w 137"/>
                  <a:gd name="T101" fmla="*/ 0 h 289"/>
                  <a:gd name="T102" fmla="*/ 0 w 137"/>
                  <a:gd name="T103" fmla="*/ 0 h 289"/>
                  <a:gd name="T104" fmla="*/ 0 w 137"/>
                  <a:gd name="T105" fmla="*/ 0 h 289"/>
                  <a:gd name="T106" fmla="*/ 0 w 137"/>
                  <a:gd name="T107" fmla="*/ 0 h 28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37"/>
                  <a:gd name="T163" fmla="*/ 0 h 289"/>
                  <a:gd name="T164" fmla="*/ 137 w 137"/>
                  <a:gd name="T165" fmla="*/ 289 h 28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37" h="289">
                    <a:moveTo>
                      <a:pt x="23" y="0"/>
                    </a:moveTo>
                    <a:lnTo>
                      <a:pt x="33" y="5"/>
                    </a:lnTo>
                    <a:lnTo>
                      <a:pt x="40" y="13"/>
                    </a:lnTo>
                    <a:lnTo>
                      <a:pt x="48" y="19"/>
                    </a:lnTo>
                    <a:lnTo>
                      <a:pt x="59" y="26"/>
                    </a:lnTo>
                    <a:lnTo>
                      <a:pt x="69" y="36"/>
                    </a:lnTo>
                    <a:lnTo>
                      <a:pt x="80" y="47"/>
                    </a:lnTo>
                    <a:lnTo>
                      <a:pt x="91" y="59"/>
                    </a:lnTo>
                    <a:lnTo>
                      <a:pt x="101" y="70"/>
                    </a:lnTo>
                    <a:lnTo>
                      <a:pt x="111" y="83"/>
                    </a:lnTo>
                    <a:lnTo>
                      <a:pt x="120" y="95"/>
                    </a:lnTo>
                    <a:lnTo>
                      <a:pt x="126" y="108"/>
                    </a:lnTo>
                    <a:lnTo>
                      <a:pt x="133" y="123"/>
                    </a:lnTo>
                    <a:lnTo>
                      <a:pt x="135" y="137"/>
                    </a:lnTo>
                    <a:lnTo>
                      <a:pt x="137" y="152"/>
                    </a:lnTo>
                    <a:lnTo>
                      <a:pt x="133" y="163"/>
                    </a:lnTo>
                    <a:lnTo>
                      <a:pt x="130" y="176"/>
                    </a:lnTo>
                    <a:lnTo>
                      <a:pt x="120" y="188"/>
                    </a:lnTo>
                    <a:lnTo>
                      <a:pt x="112" y="201"/>
                    </a:lnTo>
                    <a:lnTo>
                      <a:pt x="101" y="213"/>
                    </a:lnTo>
                    <a:lnTo>
                      <a:pt x="91" y="224"/>
                    </a:lnTo>
                    <a:lnTo>
                      <a:pt x="78" y="235"/>
                    </a:lnTo>
                    <a:lnTo>
                      <a:pt x="67" y="245"/>
                    </a:lnTo>
                    <a:lnTo>
                      <a:pt x="53" y="253"/>
                    </a:lnTo>
                    <a:lnTo>
                      <a:pt x="40" y="262"/>
                    </a:lnTo>
                    <a:lnTo>
                      <a:pt x="29" y="270"/>
                    </a:lnTo>
                    <a:lnTo>
                      <a:pt x="21" y="277"/>
                    </a:lnTo>
                    <a:lnTo>
                      <a:pt x="0" y="289"/>
                    </a:lnTo>
                    <a:lnTo>
                      <a:pt x="21" y="268"/>
                    </a:lnTo>
                    <a:lnTo>
                      <a:pt x="29" y="260"/>
                    </a:lnTo>
                    <a:lnTo>
                      <a:pt x="36" y="253"/>
                    </a:lnTo>
                    <a:lnTo>
                      <a:pt x="44" y="245"/>
                    </a:lnTo>
                    <a:lnTo>
                      <a:pt x="52" y="234"/>
                    </a:lnTo>
                    <a:lnTo>
                      <a:pt x="61" y="220"/>
                    </a:lnTo>
                    <a:lnTo>
                      <a:pt x="69" y="209"/>
                    </a:lnTo>
                    <a:lnTo>
                      <a:pt x="76" y="197"/>
                    </a:lnTo>
                    <a:lnTo>
                      <a:pt x="80" y="184"/>
                    </a:lnTo>
                    <a:lnTo>
                      <a:pt x="86" y="173"/>
                    </a:lnTo>
                    <a:lnTo>
                      <a:pt x="90" y="159"/>
                    </a:lnTo>
                    <a:lnTo>
                      <a:pt x="91" y="146"/>
                    </a:lnTo>
                    <a:lnTo>
                      <a:pt x="91" y="133"/>
                    </a:lnTo>
                    <a:lnTo>
                      <a:pt x="90" y="118"/>
                    </a:lnTo>
                    <a:lnTo>
                      <a:pt x="86" y="102"/>
                    </a:lnTo>
                    <a:lnTo>
                      <a:pt x="84" y="91"/>
                    </a:lnTo>
                    <a:lnTo>
                      <a:pt x="76" y="79"/>
                    </a:lnTo>
                    <a:lnTo>
                      <a:pt x="72" y="66"/>
                    </a:lnTo>
                    <a:lnTo>
                      <a:pt x="65" y="55"/>
                    </a:lnTo>
                    <a:lnTo>
                      <a:pt x="59" y="45"/>
                    </a:lnTo>
                    <a:lnTo>
                      <a:pt x="52" y="34"/>
                    </a:lnTo>
                    <a:lnTo>
                      <a:pt x="44" y="26"/>
                    </a:lnTo>
                    <a:lnTo>
                      <a:pt x="38" y="17"/>
                    </a:lnTo>
                    <a:lnTo>
                      <a:pt x="33" y="11"/>
                    </a:lnTo>
                    <a:lnTo>
                      <a:pt x="23"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81" name="Freeform 169"/>
              <p:cNvSpPr>
                <a:spLocks/>
              </p:cNvSpPr>
              <p:nvPr/>
            </p:nvSpPr>
            <p:spPr bwMode="auto">
              <a:xfrm>
                <a:off x="2746" y="1272"/>
                <a:ext cx="27" cy="79"/>
              </a:xfrm>
              <a:custGeom>
                <a:avLst/>
                <a:gdLst>
                  <a:gd name="T0" fmla="*/ 0 w 99"/>
                  <a:gd name="T1" fmla="*/ 0 h 302"/>
                  <a:gd name="T2" fmla="*/ 0 w 99"/>
                  <a:gd name="T3" fmla="*/ 0 h 302"/>
                  <a:gd name="T4" fmla="*/ 0 w 99"/>
                  <a:gd name="T5" fmla="*/ 0 h 302"/>
                  <a:gd name="T6" fmla="*/ 0 w 99"/>
                  <a:gd name="T7" fmla="*/ 0 h 302"/>
                  <a:gd name="T8" fmla="*/ 0 w 99"/>
                  <a:gd name="T9" fmla="*/ 0 h 302"/>
                  <a:gd name="T10" fmla="*/ 0 w 99"/>
                  <a:gd name="T11" fmla="*/ 0 h 302"/>
                  <a:gd name="T12" fmla="*/ 0 w 99"/>
                  <a:gd name="T13" fmla="*/ 0 h 302"/>
                  <a:gd name="T14" fmla="*/ 0 w 99"/>
                  <a:gd name="T15" fmla="*/ 0 h 302"/>
                  <a:gd name="T16" fmla="*/ 0 w 99"/>
                  <a:gd name="T17" fmla="*/ 0 h 302"/>
                  <a:gd name="T18" fmla="*/ 0 w 99"/>
                  <a:gd name="T19" fmla="*/ 0 h 302"/>
                  <a:gd name="T20" fmla="*/ 0 w 99"/>
                  <a:gd name="T21" fmla="*/ 0 h 302"/>
                  <a:gd name="T22" fmla="*/ 0 w 99"/>
                  <a:gd name="T23" fmla="*/ 0 h 302"/>
                  <a:gd name="T24" fmla="*/ 0 w 99"/>
                  <a:gd name="T25" fmla="*/ 0 h 302"/>
                  <a:gd name="T26" fmla="*/ 0 w 99"/>
                  <a:gd name="T27" fmla="*/ 0 h 302"/>
                  <a:gd name="T28" fmla="*/ 0 w 99"/>
                  <a:gd name="T29" fmla="*/ 0 h 302"/>
                  <a:gd name="T30" fmla="*/ 0 w 99"/>
                  <a:gd name="T31" fmla="*/ 0 h 302"/>
                  <a:gd name="T32" fmla="*/ 0 w 99"/>
                  <a:gd name="T33" fmla="*/ 0 h 302"/>
                  <a:gd name="T34" fmla="*/ 0 w 99"/>
                  <a:gd name="T35" fmla="*/ 0 h 302"/>
                  <a:gd name="T36" fmla="*/ 0 w 99"/>
                  <a:gd name="T37" fmla="*/ 0 h 302"/>
                  <a:gd name="T38" fmla="*/ 0 w 99"/>
                  <a:gd name="T39" fmla="*/ 0 h 302"/>
                  <a:gd name="T40" fmla="*/ 0 w 99"/>
                  <a:gd name="T41" fmla="*/ 0 h 302"/>
                  <a:gd name="T42" fmla="*/ 0 w 99"/>
                  <a:gd name="T43" fmla="*/ 0 h 302"/>
                  <a:gd name="T44" fmla="*/ 0 w 99"/>
                  <a:gd name="T45" fmla="*/ 0 h 302"/>
                  <a:gd name="T46" fmla="*/ 0 w 99"/>
                  <a:gd name="T47" fmla="*/ 0 h 302"/>
                  <a:gd name="T48" fmla="*/ 0 w 99"/>
                  <a:gd name="T49" fmla="*/ 0 h 302"/>
                  <a:gd name="T50" fmla="*/ 0 w 99"/>
                  <a:gd name="T51" fmla="*/ 0 h 302"/>
                  <a:gd name="T52" fmla="*/ 0 w 99"/>
                  <a:gd name="T53" fmla="*/ 0 h 302"/>
                  <a:gd name="T54" fmla="*/ 0 w 99"/>
                  <a:gd name="T55" fmla="*/ 0 h 302"/>
                  <a:gd name="T56" fmla="*/ 0 w 99"/>
                  <a:gd name="T57" fmla="*/ 0 h 302"/>
                  <a:gd name="T58" fmla="*/ 0 w 99"/>
                  <a:gd name="T59" fmla="*/ 0 h 302"/>
                  <a:gd name="T60" fmla="*/ 0 w 99"/>
                  <a:gd name="T61" fmla="*/ 0 h 302"/>
                  <a:gd name="T62" fmla="*/ 0 w 99"/>
                  <a:gd name="T63" fmla="*/ 0 h 302"/>
                  <a:gd name="T64" fmla="*/ 0 w 99"/>
                  <a:gd name="T65" fmla="*/ 0 h 302"/>
                  <a:gd name="T66" fmla="*/ 0 w 99"/>
                  <a:gd name="T67" fmla="*/ 0 h 302"/>
                  <a:gd name="T68" fmla="*/ 0 w 99"/>
                  <a:gd name="T69" fmla="*/ 0 h 302"/>
                  <a:gd name="T70" fmla="*/ 0 w 99"/>
                  <a:gd name="T71" fmla="*/ 0 h 302"/>
                  <a:gd name="T72" fmla="*/ 0 w 99"/>
                  <a:gd name="T73" fmla="*/ 0 h 302"/>
                  <a:gd name="T74" fmla="*/ 0 w 99"/>
                  <a:gd name="T75" fmla="*/ 0 h 302"/>
                  <a:gd name="T76" fmla="*/ 0 w 99"/>
                  <a:gd name="T77" fmla="*/ 0 h 302"/>
                  <a:gd name="T78" fmla="*/ 0 w 99"/>
                  <a:gd name="T79" fmla="*/ 0 h 302"/>
                  <a:gd name="T80" fmla="*/ 0 w 99"/>
                  <a:gd name="T81" fmla="*/ 0 h 302"/>
                  <a:gd name="T82" fmla="*/ 0 w 99"/>
                  <a:gd name="T83" fmla="*/ 0 h 302"/>
                  <a:gd name="T84" fmla="*/ 0 w 99"/>
                  <a:gd name="T85" fmla="*/ 0 h 302"/>
                  <a:gd name="T86" fmla="*/ 0 w 99"/>
                  <a:gd name="T87" fmla="*/ 0 h 302"/>
                  <a:gd name="T88" fmla="*/ 0 w 99"/>
                  <a:gd name="T89" fmla="*/ 0 h 302"/>
                  <a:gd name="T90" fmla="*/ 0 w 99"/>
                  <a:gd name="T91" fmla="*/ 0 h 302"/>
                  <a:gd name="T92" fmla="*/ 0 w 99"/>
                  <a:gd name="T93" fmla="*/ 0 h 302"/>
                  <a:gd name="T94" fmla="*/ 0 w 99"/>
                  <a:gd name="T95" fmla="*/ 0 h 302"/>
                  <a:gd name="T96" fmla="*/ 0 w 99"/>
                  <a:gd name="T97" fmla="*/ 0 h 302"/>
                  <a:gd name="T98" fmla="*/ 0 w 99"/>
                  <a:gd name="T99" fmla="*/ 0 h 302"/>
                  <a:gd name="T100" fmla="*/ 0 w 99"/>
                  <a:gd name="T101" fmla="*/ 0 h 302"/>
                  <a:gd name="T102" fmla="*/ 0 w 99"/>
                  <a:gd name="T103" fmla="*/ 0 h 302"/>
                  <a:gd name="T104" fmla="*/ 0 w 99"/>
                  <a:gd name="T105" fmla="*/ 0 h 302"/>
                  <a:gd name="T106" fmla="*/ 0 w 99"/>
                  <a:gd name="T107" fmla="*/ 0 h 302"/>
                  <a:gd name="T108" fmla="*/ 0 w 99"/>
                  <a:gd name="T109" fmla="*/ 0 h 302"/>
                  <a:gd name="T110" fmla="*/ 0 w 99"/>
                  <a:gd name="T111" fmla="*/ 0 h 302"/>
                  <a:gd name="T112" fmla="*/ 0 w 99"/>
                  <a:gd name="T113" fmla="*/ 0 h 302"/>
                  <a:gd name="T114" fmla="*/ 0 w 99"/>
                  <a:gd name="T115" fmla="*/ 0 h 302"/>
                  <a:gd name="T116" fmla="*/ 0 w 99"/>
                  <a:gd name="T117" fmla="*/ 0 h 302"/>
                  <a:gd name="T118" fmla="*/ 0 w 99"/>
                  <a:gd name="T119" fmla="*/ 0 h 302"/>
                  <a:gd name="T120" fmla="*/ 0 w 99"/>
                  <a:gd name="T121" fmla="*/ 0 h 302"/>
                  <a:gd name="T122" fmla="*/ 0 w 99"/>
                  <a:gd name="T123" fmla="*/ 0 h 3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9"/>
                  <a:gd name="T187" fmla="*/ 0 h 302"/>
                  <a:gd name="T188" fmla="*/ 99 w 99"/>
                  <a:gd name="T189" fmla="*/ 302 h 3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9" h="302">
                    <a:moveTo>
                      <a:pt x="82" y="0"/>
                    </a:moveTo>
                    <a:lnTo>
                      <a:pt x="76" y="2"/>
                    </a:lnTo>
                    <a:lnTo>
                      <a:pt x="67" y="9"/>
                    </a:lnTo>
                    <a:lnTo>
                      <a:pt x="59" y="13"/>
                    </a:lnTo>
                    <a:lnTo>
                      <a:pt x="54" y="21"/>
                    </a:lnTo>
                    <a:lnTo>
                      <a:pt x="46" y="26"/>
                    </a:lnTo>
                    <a:lnTo>
                      <a:pt x="38" y="36"/>
                    </a:lnTo>
                    <a:lnTo>
                      <a:pt x="31" y="43"/>
                    </a:lnTo>
                    <a:lnTo>
                      <a:pt x="23" y="55"/>
                    </a:lnTo>
                    <a:lnTo>
                      <a:pt x="16" y="64"/>
                    </a:lnTo>
                    <a:lnTo>
                      <a:pt x="10" y="76"/>
                    </a:lnTo>
                    <a:lnTo>
                      <a:pt x="6" y="87"/>
                    </a:lnTo>
                    <a:lnTo>
                      <a:pt x="2" y="100"/>
                    </a:lnTo>
                    <a:lnTo>
                      <a:pt x="0" y="114"/>
                    </a:lnTo>
                    <a:lnTo>
                      <a:pt x="2" y="129"/>
                    </a:lnTo>
                    <a:lnTo>
                      <a:pt x="2" y="142"/>
                    </a:lnTo>
                    <a:lnTo>
                      <a:pt x="6" y="157"/>
                    </a:lnTo>
                    <a:lnTo>
                      <a:pt x="10" y="173"/>
                    </a:lnTo>
                    <a:lnTo>
                      <a:pt x="18" y="188"/>
                    </a:lnTo>
                    <a:lnTo>
                      <a:pt x="25" y="201"/>
                    </a:lnTo>
                    <a:lnTo>
                      <a:pt x="33" y="216"/>
                    </a:lnTo>
                    <a:lnTo>
                      <a:pt x="42" y="230"/>
                    </a:lnTo>
                    <a:lnTo>
                      <a:pt x="52" y="243"/>
                    </a:lnTo>
                    <a:lnTo>
                      <a:pt x="59" y="253"/>
                    </a:lnTo>
                    <a:lnTo>
                      <a:pt x="69" y="266"/>
                    </a:lnTo>
                    <a:lnTo>
                      <a:pt x="76" y="275"/>
                    </a:lnTo>
                    <a:lnTo>
                      <a:pt x="84" y="285"/>
                    </a:lnTo>
                    <a:lnTo>
                      <a:pt x="90" y="291"/>
                    </a:lnTo>
                    <a:lnTo>
                      <a:pt x="96" y="296"/>
                    </a:lnTo>
                    <a:lnTo>
                      <a:pt x="97" y="298"/>
                    </a:lnTo>
                    <a:lnTo>
                      <a:pt x="99" y="302"/>
                    </a:lnTo>
                    <a:lnTo>
                      <a:pt x="99" y="298"/>
                    </a:lnTo>
                    <a:lnTo>
                      <a:pt x="97" y="296"/>
                    </a:lnTo>
                    <a:lnTo>
                      <a:pt x="94" y="291"/>
                    </a:lnTo>
                    <a:lnTo>
                      <a:pt x="90" y="283"/>
                    </a:lnTo>
                    <a:lnTo>
                      <a:pt x="86" y="273"/>
                    </a:lnTo>
                    <a:lnTo>
                      <a:pt x="82" y="262"/>
                    </a:lnTo>
                    <a:lnTo>
                      <a:pt x="76" y="249"/>
                    </a:lnTo>
                    <a:lnTo>
                      <a:pt x="73" y="237"/>
                    </a:lnTo>
                    <a:lnTo>
                      <a:pt x="67" y="224"/>
                    </a:lnTo>
                    <a:lnTo>
                      <a:pt x="61" y="209"/>
                    </a:lnTo>
                    <a:lnTo>
                      <a:pt x="56" y="194"/>
                    </a:lnTo>
                    <a:lnTo>
                      <a:pt x="52" y="180"/>
                    </a:lnTo>
                    <a:lnTo>
                      <a:pt x="48" y="163"/>
                    </a:lnTo>
                    <a:lnTo>
                      <a:pt x="46" y="148"/>
                    </a:lnTo>
                    <a:lnTo>
                      <a:pt x="42" y="133"/>
                    </a:lnTo>
                    <a:lnTo>
                      <a:pt x="42" y="119"/>
                    </a:lnTo>
                    <a:lnTo>
                      <a:pt x="40" y="104"/>
                    </a:lnTo>
                    <a:lnTo>
                      <a:pt x="42" y="91"/>
                    </a:lnTo>
                    <a:lnTo>
                      <a:pt x="42" y="79"/>
                    </a:lnTo>
                    <a:lnTo>
                      <a:pt x="46" y="68"/>
                    </a:lnTo>
                    <a:lnTo>
                      <a:pt x="48" y="57"/>
                    </a:lnTo>
                    <a:lnTo>
                      <a:pt x="52" y="47"/>
                    </a:lnTo>
                    <a:lnTo>
                      <a:pt x="56" y="40"/>
                    </a:lnTo>
                    <a:lnTo>
                      <a:pt x="59" y="30"/>
                    </a:lnTo>
                    <a:lnTo>
                      <a:pt x="63" y="22"/>
                    </a:lnTo>
                    <a:lnTo>
                      <a:pt x="67" y="17"/>
                    </a:lnTo>
                    <a:lnTo>
                      <a:pt x="71" y="11"/>
                    </a:lnTo>
                    <a:lnTo>
                      <a:pt x="75" y="7"/>
                    </a:lnTo>
                    <a:lnTo>
                      <a:pt x="78" y="2"/>
                    </a:lnTo>
                    <a:lnTo>
                      <a:pt x="82"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82" name="Freeform 170"/>
              <p:cNvSpPr>
                <a:spLocks/>
              </p:cNvSpPr>
              <p:nvPr/>
            </p:nvSpPr>
            <p:spPr bwMode="auto">
              <a:xfrm>
                <a:off x="2801" y="1278"/>
                <a:ext cx="63" cy="96"/>
              </a:xfrm>
              <a:custGeom>
                <a:avLst/>
                <a:gdLst>
                  <a:gd name="T0" fmla="*/ 0 w 227"/>
                  <a:gd name="T1" fmla="*/ 1 h 376"/>
                  <a:gd name="T2" fmla="*/ 0 w 227"/>
                  <a:gd name="T3" fmla="*/ 1 h 376"/>
                  <a:gd name="T4" fmla="*/ 0 w 227"/>
                  <a:gd name="T5" fmla="*/ 1 h 376"/>
                  <a:gd name="T6" fmla="*/ 0 w 227"/>
                  <a:gd name="T7" fmla="*/ 0 h 376"/>
                  <a:gd name="T8" fmla="*/ 0 w 227"/>
                  <a:gd name="T9" fmla="*/ 0 h 376"/>
                  <a:gd name="T10" fmla="*/ 0 w 227"/>
                  <a:gd name="T11" fmla="*/ 0 h 376"/>
                  <a:gd name="T12" fmla="*/ 0 w 227"/>
                  <a:gd name="T13" fmla="*/ 0 h 376"/>
                  <a:gd name="T14" fmla="*/ 0 w 227"/>
                  <a:gd name="T15" fmla="*/ 0 h 376"/>
                  <a:gd name="T16" fmla="*/ 0 w 227"/>
                  <a:gd name="T17" fmla="*/ 0 h 376"/>
                  <a:gd name="T18" fmla="*/ 0 w 227"/>
                  <a:gd name="T19" fmla="*/ 0 h 376"/>
                  <a:gd name="T20" fmla="*/ 0 w 227"/>
                  <a:gd name="T21" fmla="*/ 0 h 376"/>
                  <a:gd name="T22" fmla="*/ 0 w 227"/>
                  <a:gd name="T23" fmla="*/ 0 h 376"/>
                  <a:gd name="T24" fmla="*/ 0 w 227"/>
                  <a:gd name="T25" fmla="*/ 0 h 376"/>
                  <a:gd name="T26" fmla="*/ 0 w 227"/>
                  <a:gd name="T27" fmla="*/ 0 h 376"/>
                  <a:gd name="T28" fmla="*/ 0 w 227"/>
                  <a:gd name="T29" fmla="*/ 0 h 376"/>
                  <a:gd name="T30" fmla="*/ 0 w 227"/>
                  <a:gd name="T31" fmla="*/ 0 h 376"/>
                  <a:gd name="T32" fmla="*/ 0 w 227"/>
                  <a:gd name="T33" fmla="*/ 0 h 376"/>
                  <a:gd name="T34" fmla="*/ 0 w 227"/>
                  <a:gd name="T35" fmla="*/ 0 h 376"/>
                  <a:gd name="T36" fmla="*/ 0 w 227"/>
                  <a:gd name="T37" fmla="*/ 0 h 376"/>
                  <a:gd name="T38" fmla="*/ 0 w 227"/>
                  <a:gd name="T39" fmla="*/ 0 h 376"/>
                  <a:gd name="T40" fmla="*/ 0 w 227"/>
                  <a:gd name="T41" fmla="*/ 0 h 376"/>
                  <a:gd name="T42" fmla="*/ 0 w 227"/>
                  <a:gd name="T43" fmla="*/ 0 h 376"/>
                  <a:gd name="T44" fmla="*/ 0 w 227"/>
                  <a:gd name="T45" fmla="*/ 0 h 376"/>
                  <a:gd name="T46" fmla="*/ 0 w 227"/>
                  <a:gd name="T47" fmla="*/ 0 h 376"/>
                  <a:gd name="T48" fmla="*/ 0 w 227"/>
                  <a:gd name="T49" fmla="*/ 0 h 376"/>
                  <a:gd name="T50" fmla="*/ 0 w 227"/>
                  <a:gd name="T51" fmla="*/ 0 h 376"/>
                  <a:gd name="T52" fmla="*/ 0 w 227"/>
                  <a:gd name="T53" fmla="*/ 0 h 376"/>
                  <a:gd name="T54" fmla="*/ 0 w 227"/>
                  <a:gd name="T55" fmla="*/ 0 h 376"/>
                  <a:gd name="T56" fmla="*/ 0 w 227"/>
                  <a:gd name="T57" fmla="*/ 0 h 376"/>
                  <a:gd name="T58" fmla="*/ 0 w 227"/>
                  <a:gd name="T59" fmla="*/ 0 h 376"/>
                  <a:gd name="T60" fmla="*/ 0 w 227"/>
                  <a:gd name="T61" fmla="*/ 0 h 376"/>
                  <a:gd name="T62" fmla="*/ 0 w 227"/>
                  <a:gd name="T63" fmla="*/ 0 h 376"/>
                  <a:gd name="T64" fmla="*/ 0 w 227"/>
                  <a:gd name="T65" fmla="*/ 0 h 376"/>
                  <a:gd name="T66" fmla="*/ 0 w 227"/>
                  <a:gd name="T67" fmla="*/ 0 h 376"/>
                  <a:gd name="T68" fmla="*/ 0 w 227"/>
                  <a:gd name="T69" fmla="*/ 0 h 376"/>
                  <a:gd name="T70" fmla="*/ 0 w 227"/>
                  <a:gd name="T71" fmla="*/ 0 h 376"/>
                  <a:gd name="T72" fmla="*/ 0 w 227"/>
                  <a:gd name="T73" fmla="*/ 0 h 376"/>
                  <a:gd name="T74" fmla="*/ 0 w 227"/>
                  <a:gd name="T75" fmla="*/ 0 h 376"/>
                  <a:gd name="T76" fmla="*/ 0 w 227"/>
                  <a:gd name="T77" fmla="*/ 0 h 376"/>
                  <a:gd name="T78" fmla="*/ 0 w 227"/>
                  <a:gd name="T79" fmla="*/ 0 h 376"/>
                  <a:gd name="T80" fmla="*/ 0 w 227"/>
                  <a:gd name="T81" fmla="*/ 0 h 376"/>
                  <a:gd name="T82" fmla="*/ 0 w 227"/>
                  <a:gd name="T83" fmla="*/ 0 h 376"/>
                  <a:gd name="T84" fmla="*/ 0 w 227"/>
                  <a:gd name="T85" fmla="*/ 0 h 376"/>
                  <a:gd name="T86" fmla="*/ 0 w 227"/>
                  <a:gd name="T87" fmla="*/ 1 h 376"/>
                  <a:gd name="T88" fmla="*/ 0 w 227"/>
                  <a:gd name="T89" fmla="*/ 1 h 376"/>
                  <a:gd name="T90" fmla="*/ 0 w 227"/>
                  <a:gd name="T91" fmla="*/ 1 h 376"/>
                  <a:gd name="T92" fmla="*/ 0 w 227"/>
                  <a:gd name="T93" fmla="*/ 1 h 3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27"/>
                  <a:gd name="T142" fmla="*/ 0 h 376"/>
                  <a:gd name="T143" fmla="*/ 227 w 227"/>
                  <a:gd name="T144" fmla="*/ 376 h 3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27" h="376">
                    <a:moveTo>
                      <a:pt x="160" y="372"/>
                    </a:moveTo>
                    <a:lnTo>
                      <a:pt x="158" y="369"/>
                    </a:lnTo>
                    <a:lnTo>
                      <a:pt x="158" y="359"/>
                    </a:lnTo>
                    <a:lnTo>
                      <a:pt x="158" y="351"/>
                    </a:lnTo>
                    <a:lnTo>
                      <a:pt x="158" y="344"/>
                    </a:lnTo>
                    <a:lnTo>
                      <a:pt x="158" y="334"/>
                    </a:lnTo>
                    <a:lnTo>
                      <a:pt x="158" y="325"/>
                    </a:lnTo>
                    <a:lnTo>
                      <a:pt x="158" y="313"/>
                    </a:lnTo>
                    <a:lnTo>
                      <a:pt x="158" y="302"/>
                    </a:lnTo>
                    <a:lnTo>
                      <a:pt x="158" y="291"/>
                    </a:lnTo>
                    <a:lnTo>
                      <a:pt x="162" y="279"/>
                    </a:lnTo>
                    <a:lnTo>
                      <a:pt x="162" y="266"/>
                    </a:lnTo>
                    <a:lnTo>
                      <a:pt x="166" y="254"/>
                    </a:lnTo>
                    <a:lnTo>
                      <a:pt x="168" y="241"/>
                    </a:lnTo>
                    <a:lnTo>
                      <a:pt x="173" y="230"/>
                    </a:lnTo>
                    <a:lnTo>
                      <a:pt x="175" y="218"/>
                    </a:lnTo>
                    <a:lnTo>
                      <a:pt x="179" y="205"/>
                    </a:lnTo>
                    <a:lnTo>
                      <a:pt x="185" y="195"/>
                    </a:lnTo>
                    <a:lnTo>
                      <a:pt x="191" y="186"/>
                    </a:lnTo>
                    <a:lnTo>
                      <a:pt x="194" y="175"/>
                    </a:lnTo>
                    <a:lnTo>
                      <a:pt x="200" y="165"/>
                    </a:lnTo>
                    <a:lnTo>
                      <a:pt x="206" y="154"/>
                    </a:lnTo>
                    <a:lnTo>
                      <a:pt x="210" y="144"/>
                    </a:lnTo>
                    <a:lnTo>
                      <a:pt x="213" y="135"/>
                    </a:lnTo>
                    <a:lnTo>
                      <a:pt x="217" y="125"/>
                    </a:lnTo>
                    <a:lnTo>
                      <a:pt x="219" y="116"/>
                    </a:lnTo>
                    <a:lnTo>
                      <a:pt x="223" y="108"/>
                    </a:lnTo>
                    <a:lnTo>
                      <a:pt x="225" y="99"/>
                    </a:lnTo>
                    <a:lnTo>
                      <a:pt x="227" y="91"/>
                    </a:lnTo>
                    <a:lnTo>
                      <a:pt x="225" y="83"/>
                    </a:lnTo>
                    <a:lnTo>
                      <a:pt x="225" y="76"/>
                    </a:lnTo>
                    <a:lnTo>
                      <a:pt x="219" y="66"/>
                    </a:lnTo>
                    <a:lnTo>
                      <a:pt x="215" y="59"/>
                    </a:lnTo>
                    <a:lnTo>
                      <a:pt x="210" y="51"/>
                    </a:lnTo>
                    <a:lnTo>
                      <a:pt x="204" y="43"/>
                    </a:lnTo>
                    <a:lnTo>
                      <a:pt x="194" y="36"/>
                    </a:lnTo>
                    <a:lnTo>
                      <a:pt x="187" y="28"/>
                    </a:lnTo>
                    <a:lnTo>
                      <a:pt x="177" y="21"/>
                    </a:lnTo>
                    <a:lnTo>
                      <a:pt x="170" y="17"/>
                    </a:lnTo>
                    <a:lnTo>
                      <a:pt x="158" y="11"/>
                    </a:lnTo>
                    <a:lnTo>
                      <a:pt x="147" y="7"/>
                    </a:lnTo>
                    <a:lnTo>
                      <a:pt x="135" y="3"/>
                    </a:lnTo>
                    <a:lnTo>
                      <a:pt x="126" y="2"/>
                    </a:lnTo>
                    <a:lnTo>
                      <a:pt x="113" y="0"/>
                    </a:lnTo>
                    <a:lnTo>
                      <a:pt x="103" y="0"/>
                    </a:lnTo>
                    <a:lnTo>
                      <a:pt x="92" y="0"/>
                    </a:lnTo>
                    <a:lnTo>
                      <a:pt x="82" y="3"/>
                    </a:lnTo>
                    <a:lnTo>
                      <a:pt x="71" y="3"/>
                    </a:lnTo>
                    <a:lnTo>
                      <a:pt x="61" y="9"/>
                    </a:lnTo>
                    <a:lnTo>
                      <a:pt x="54" y="13"/>
                    </a:lnTo>
                    <a:lnTo>
                      <a:pt x="44" y="21"/>
                    </a:lnTo>
                    <a:lnTo>
                      <a:pt x="37" y="24"/>
                    </a:lnTo>
                    <a:lnTo>
                      <a:pt x="29" y="32"/>
                    </a:lnTo>
                    <a:lnTo>
                      <a:pt x="23" y="40"/>
                    </a:lnTo>
                    <a:lnTo>
                      <a:pt x="19" y="49"/>
                    </a:lnTo>
                    <a:lnTo>
                      <a:pt x="12" y="57"/>
                    </a:lnTo>
                    <a:lnTo>
                      <a:pt x="8" y="66"/>
                    </a:lnTo>
                    <a:lnTo>
                      <a:pt x="4" y="76"/>
                    </a:lnTo>
                    <a:lnTo>
                      <a:pt x="4" y="85"/>
                    </a:lnTo>
                    <a:lnTo>
                      <a:pt x="0" y="95"/>
                    </a:lnTo>
                    <a:lnTo>
                      <a:pt x="0" y="104"/>
                    </a:lnTo>
                    <a:lnTo>
                      <a:pt x="0" y="114"/>
                    </a:lnTo>
                    <a:lnTo>
                      <a:pt x="4" y="123"/>
                    </a:lnTo>
                    <a:lnTo>
                      <a:pt x="4" y="131"/>
                    </a:lnTo>
                    <a:lnTo>
                      <a:pt x="8" y="138"/>
                    </a:lnTo>
                    <a:lnTo>
                      <a:pt x="10" y="146"/>
                    </a:lnTo>
                    <a:lnTo>
                      <a:pt x="16" y="154"/>
                    </a:lnTo>
                    <a:lnTo>
                      <a:pt x="19" y="161"/>
                    </a:lnTo>
                    <a:lnTo>
                      <a:pt x="25" y="169"/>
                    </a:lnTo>
                    <a:lnTo>
                      <a:pt x="29" y="176"/>
                    </a:lnTo>
                    <a:lnTo>
                      <a:pt x="37" y="184"/>
                    </a:lnTo>
                    <a:lnTo>
                      <a:pt x="40" y="192"/>
                    </a:lnTo>
                    <a:lnTo>
                      <a:pt x="48" y="199"/>
                    </a:lnTo>
                    <a:lnTo>
                      <a:pt x="54" y="207"/>
                    </a:lnTo>
                    <a:lnTo>
                      <a:pt x="59" y="215"/>
                    </a:lnTo>
                    <a:lnTo>
                      <a:pt x="63" y="222"/>
                    </a:lnTo>
                    <a:lnTo>
                      <a:pt x="69" y="232"/>
                    </a:lnTo>
                    <a:lnTo>
                      <a:pt x="73" y="241"/>
                    </a:lnTo>
                    <a:lnTo>
                      <a:pt x="78" y="253"/>
                    </a:lnTo>
                    <a:lnTo>
                      <a:pt x="80" y="262"/>
                    </a:lnTo>
                    <a:lnTo>
                      <a:pt x="84" y="272"/>
                    </a:lnTo>
                    <a:lnTo>
                      <a:pt x="84" y="283"/>
                    </a:lnTo>
                    <a:lnTo>
                      <a:pt x="88" y="292"/>
                    </a:lnTo>
                    <a:lnTo>
                      <a:pt x="90" y="302"/>
                    </a:lnTo>
                    <a:lnTo>
                      <a:pt x="90" y="313"/>
                    </a:lnTo>
                    <a:lnTo>
                      <a:pt x="90" y="323"/>
                    </a:lnTo>
                    <a:lnTo>
                      <a:pt x="92" y="334"/>
                    </a:lnTo>
                    <a:lnTo>
                      <a:pt x="92" y="342"/>
                    </a:lnTo>
                    <a:lnTo>
                      <a:pt x="92" y="350"/>
                    </a:lnTo>
                    <a:lnTo>
                      <a:pt x="92" y="355"/>
                    </a:lnTo>
                    <a:lnTo>
                      <a:pt x="92" y="363"/>
                    </a:lnTo>
                    <a:lnTo>
                      <a:pt x="92" y="372"/>
                    </a:lnTo>
                    <a:lnTo>
                      <a:pt x="92" y="376"/>
                    </a:lnTo>
                    <a:lnTo>
                      <a:pt x="160" y="372"/>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83" name="Freeform 171"/>
              <p:cNvSpPr>
                <a:spLocks/>
              </p:cNvSpPr>
              <p:nvPr/>
            </p:nvSpPr>
            <p:spPr bwMode="auto">
              <a:xfrm>
                <a:off x="2822" y="1289"/>
                <a:ext cx="26" cy="80"/>
              </a:xfrm>
              <a:custGeom>
                <a:avLst/>
                <a:gdLst>
                  <a:gd name="T0" fmla="*/ 0 w 97"/>
                  <a:gd name="T1" fmla="*/ 0 h 312"/>
                  <a:gd name="T2" fmla="*/ 0 w 97"/>
                  <a:gd name="T3" fmla="*/ 0 h 312"/>
                  <a:gd name="T4" fmla="*/ 0 w 97"/>
                  <a:gd name="T5" fmla="*/ 0 h 312"/>
                  <a:gd name="T6" fmla="*/ 0 w 97"/>
                  <a:gd name="T7" fmla="*/ 0 h 312"/>
                  <a:gd name="T8" fmla="*/ 0 w 97"/>
                  <a:gd name="T9" fmla="*/ 0 h 312"/>
                  <a:gd name="T10" fmla="*/ 0 w 97"/>
                  <a:gd name="T11" fmla="*/ 0 h 312"/>
                  <a:gd name="T12" fmla="*/ 0 w 97"/>
                  <a:gd name="T13" fmla="*/ 0 h 312"/>
                  <a:gd name="T14" fmla="*/ 0 w 97"/>
                  <a:gd name="T15" fmla="*/ 0 h 312"/>
                  <a:gd name="T16" fmla="*/ 0 w 97"/>
                  <a:gd name="T17" fmla="*/ 0 h 312"/>
                  <a:gd name="T18" fmla="*/ 0 w 97"/>
                  <a:gd name="T19" fmla="*/ 0 h 3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7"/>
                  <a:gd name="T31" fmla="*/ 0 h 312"/>
                  <a:gd name="T32" fmla="*/ 97 w 97"/>
                  <a:gd name="T33" fmla="*/ 312 h 3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7" h="312">
                    <a:moveTo>
                      <a:pt x="51" y="312"/>
                    </a:moveTo>
                    <a:lnTo>
                      <a:pt x="57" y="120"/>
                    </a:lnTo>
                    <a:lnTo>
                      <a:pt x="97" y="69"/>
                    </a:lnTo>
                    <a:lnTo>
                      <a:pt x="32" y="31"/>
                    </a:lnTo>
                    <a:lnTo>
                      <a:pt x="53" y="0"/>
                    </a:lnTo>
                    <a:lnTo>
                      <a:pt x="0" y="35"/>
                    </a:lnTo>
                    <a:lnTo>
                      <a:pt x="66" y="73"/>
                    </a:lnTo>
                    <a:lnTo>
                      <a:pt x="32" y="120"/>
                    </a:lnTo>
                    <a:lnTo>
                      <a:pt x="51" y="312"/>
                    </a:lnTo>
                    <a:close/>
                  </a:path>
                </a:pathLst>
              </a:custGeom>
              <a:solidFill>
                <a:srgbClr val="D1D1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84" name="Freeform 174"/>
              <p:cNvSpPr>
                <a:spLocks/>
              </p:cNvSpPr>
              <p:nvPr/>
            </p:nvSpPr>
            <p:spPr bwMode="auto">
              <a:xfrm>
                <a:off x="5024" y="2163"/>
                <a:ext cx="132" cy="32"/>
              </a:xfrm>
              <a:custGeom>
                <a:avLst/>
                <a:gdLst>
                  <a:gd name="T0" fmla="*/ 1 w 369"/>
                  <a:gd name="T1" fmla="*/ 0 h 113"/>
                  <a:gd name="T2" fmla="*/ 1 w 369"/>
                  <a:gd name="T3" fmla="*/ 0 h 113"/>
                  <a:gd name="T4" fmla="*/ 1 w 369"/>
                  <a:gd name="T5" fmla="*/ 0 h 113"/>
                  <a:gd name="T6" fmla="*/ 1 w 369"/>
                  <a:gd name="T7" fmla="*/ 0 h 113"/>
                  <a:gd name="T8" fmla="*/ 1 w 369"/>
                  <a:gd name="T9" fmla="*/ 0 h 113"/>
                  <a:gd name="T10" fmla="*/ 1 w 369"/>
                  <a:gd name="T11" fmla="*/ 0 h 113"/>
                  <a:gd name="T12" fmla="*/ 0 w 369"/>
                  <a:gd name="T13" fmla="*/ 0 h 113"/>
                  <a:gd name="T14" fmla="*/ 0 w 369"/>
                  <a:gd name="T15" fmla="*/ 0 h 113"/>
                  <a:gd name="T16" fmla="*/ 0 w 369"/>
                  <a:gd name="T17" fmla="*/ 0 h 113"/>
                  <a:gd name="T18" fmla="*/ 0 w 369"/>
                  <a:gd name="T19" fmla="*/ 0 h 113"/>
                  <a:gd name="T20" fmla="*/ 0 w 369"/>
                  <a:gd name="T21" fmla="*/ 0 h 113"/>
                  <a:gd name="T22" fmla="*/ 0 w 369"/>
                  <a:gd name="T23" fmla="*/ 0 h 113"/>
                  <a:gd name="T24" fmla="*/ 0 w 369"/>
                  <a:gd name="T25" fmla="*/ 0 h 113"/>
                  <a:gd name="T26" fmla="*/ 0 w 369"/>
                  <a:gd name="T27" fmla="*/ 0 h 113"/>
                  <a:gd name="T28" fmla="*/ 0 w 369"/>
                  <a:gd name="T29" fmla="*/ 0 h 113"/>
                  <a:gd name="T30" fmla="*/ 0 w 369"/>
                  <a:gd name="T31" fmla="*/ 0 h 113"/>
                  <a:gd name="T32" fmla="*/ 0 w 369"/>
                  <a:gd name="T33" fmla="*/ 0 h 113"/>
                  <a:gd name="T34" fmla="*/ 0 w 369"/>
                  <a:gd name="T35" fmla="*/ 0 h 113"/>
                  <a:gd name="T36" fmla="*/ 0 w 369"/>
                  <a:gd name="T37" fmla="*/ 0 h 113"/>
                  <a:gd name="T38" fmla="*/ 0 w 369"/>
                  <a:gd name="T39" fmla="*/ 0 h 113"/>
                  <a:gd name="T40" fmla="*/ 0 w 369"/>
                  <a:gd name="T41" fmla="*/ 0 h 113"/>
                  <a:gd name="T42" fmla="*/ 0 w 369"/>
                  <a:gd name="T43" fmla="*/ 0 h 113"/>
                  <a:gd name="T44" fmla="*/ 0 w 369"/>
                  <a:gd name="T45" fmla="*/ 0 h 113"/>
                  <a:gd name="T46" fmla="*/ 0 w 369"/>
                  <a:gd name="T47" fmla="*/ 0 h 113"/>
                  <a:gd name="T48" fmla="*/ 0 w 369"/>
                  <a:gd name="T49" fmla="*/ 0 h 113"/>
                  <a:gd name="T50" fmla="*/ 0 w 369"/>
                  <a:gd name="T51" fmla="*/ 0 h 113"/>
                  <a:gd name="T52" fmla="*/ 1 w 369"/>
                  <a:gd name="T53" fmla="*/ 0 h 113"/>
                  <a:gd name="T54" fmla="*/ 1 w 369"/>
                  <a:gd name="T55" fmla="*/ 0 h 113"/>
                  <a:gd name="T56" fmla="*/ 1 w 369"/>
                  <a:gd name="T57" fmla="*/ 0 h 113"/>
                  <a:gd name="T58" fmla="*/ 1 w 369"/>
                  <a:gd name="T59" fmla="*/ 0 h 113"/>
                  <a:gd name="T60" fmla="*/ 1 w 369"/>
                  <a:gd name="T61" fmla="*/ 0 h 113"/>
                  <a:gd name="T62" fmla="*/ 1 w 369"/>
                  <a:gd name="T63" fmla="*/ 0 h 113"/>
                  <a:gd name="T64" fmla="*/ 1 w 369"/>
                  <a:gd name="T65" fmla="*/ 0 h 113"/>
                  <a:gd name="T66" fmla="*/ 1 w 369"/>
                  <a:gd name="T67" fmla="*/ 0 h 113"/>
                  <a:gd name="T68" fmla="*/ 1 w 369"/>
                  <a:gd name="T69" fmla="*/ 0 h 113"/>
                  <a:gd name="T70" fmla="*/ 1 w 369"/>
                  <a:gd name="T71" fmla="*/ 0 h 113"/>
                  <a:gd name="T72" fmla="*/ 1 w 369"/>
                  <a:gd name="T73" fmla="*/ 0 h 113"/>
                  <a:gd name="T74" fmla="*/ 1 w 369"/>
                  <a:gd name="T75" fmla="*/ 0 h 1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9"/>
                  <a:gd name="T115" fmla="*/ 0 h 113"/>
                  <a:gd name="T116" fmla="*/ 369 w 369"/>
                  <a:gd name="T117" fmla="*/ 113 h 1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9" h="113">
                    <a:moveTo>
                      <a:pt x="340" y="0"/>
                    </a:moveTo>
                    <a:lnTo>
                      <a:pt x="363" y="63"/>
                    </a:lnTo>
                    <a:lnTo>
                      <a:pt x="369" y="113"/>
                    </a:lnTo>
                    <a:lnTo>
                      <a:pt x="228" y="107"/>
                    </a:lnTo>
                    <a:lnTo>
                      <a:pt x="207" y="73"/>
                    </a:lnTo>
                    <a:lnTo>
                      <a:pt x="198" y="107"/>
                    </a:lnTo>
                    <a:lnTo>
                      <a:pt x="0" y="101"/>
                    </a:lnTo>
                    <a:lnTo>
                      <a:pt x="0" y="95"/>
                    </a:lnTo>
                    <a:lnTo>
                      <a:pt x="0" y="88"/>
                    </a:lnTo>
                    <a:lnTo>
                      <a:pt x="0" y="82"/>
                    </a:lnTo>
                    <a:lnTo>
                      <a:pt x="2" y="76"/>
                    </a:lnTo>
                    <a:lnTo>
                      <a:pt x="2" y="69"/>
                    </a:lnTo>
                    <a:lnTo>
                      <a:pt x="6" y="63"/>
                    </a:lnTo>
                    <a:lnTo>
                      <a:pt x="8" y="55"/>
                    </a:lnTo>
                    <a:lnTo>
                      <a:pt x="12" y="48"/>
                    </a:lnTo>
                    <a:lnTo>
                      <a:pt x="15" y="40"/>
                    </a:lnTo>
                    <a:lnTo>
                      <a:pt x="21" y="35"/>
                    </a:lnTo>
                    <a:lnTo>
                      <a:pt x="27" y="31"/>
                    </a:lnTo>
                    <a:lnTo>
                      <a:pt x="33" y="27"/>
                    </a:lnTo>
                    <a:lnTo>
                      <a:pt x="42" y="25"/>
                    </a:lnTo>
                    <a:lnTo>
                      <a:pt x="52" y="25"/>
                    </a:lnTo>
                    <a:lnTo>
                      <a:pt x="61" y="23"/>
                    </a:lnTo>
                    <a:lnTo>
                      <a:pt x="76" y="21"/>
                    </a:lnTo>
                    <a:lnTo>
                      <a:pt x="95" y="21"/>
                    </a:lnTo>
                    <a:lnTo>
                      <a:pt x="116" y="19"/>
                    </a:lnTo>
                    <a:lnTo>
                      <a:pt x="139" y="17"/>
                    </a:lnTo>
                    <a:lnTo>
                      <a:pt x="164" y="16"/>
                    </a:lnTo>
                    <a:lnTo>
                      <a:pt x="188" y="14"/>
                    </a:lnTo>
                    <a:lnTo>
                      <a:pt x="215" y="12"/>
                    </a:lnTo>
                    <a:lnTo>
                      <a:pt x="238" y="8"/>
                    </a:lnTo>
                    <a:lnTo>
                      <a:pt x="261" y="8"/>
                    </a:lnTo>
                    <a:lnTo>
                      <a:pt x="282" y="6"/>
                    </a:lnTo>
                    <a:lnTo>
                      <a:pt x="302" y="4"/>
                    </a:lnTo>
                    <a:lnTo>
                      <a:pt x="316" y="2"/>
                    </a:lnTo>
                    <a:lnTo>
                      <a:pt x="329" y="0"/>
                    </a:lnTo>
                    <a:lnTo>
                      <a:pt x="337" y="0"/>
                    </a:lnTo>
                    <a:lnTo>
                      <a:pt x="340" y="0"/>
                    </a:lnTo>
                    <a:close/>
                  </a:path>
                </a:pathLst>
              </a:custGeom>
              <a:solidFill>
                <a:srgbClr val="2E4F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85" name="Freeform 176"/>
              <p:cNvSpPr>
                <a:spLocks/>
              </p:cNvSpPr>
              <p:nvPr/>
            </p:nvSpPr>
            <p:spPr bwMode="auto">
              <a:xfrm>
                <a:off x="5190" y="1477"/>
                <a:ext cx="159" cy="289"/>
              </a:xfrm>
              <a:custGeom>
                <a:avLst/>
                <a:gdLst>
                  <a:gd name="T0" fmla="*/ 0 w 445"/>
                  <a:gd name="T1" fmla="*/ 0 h 992"/>
                  <a:gd name="T2" fmla="*/ 1 w 445"/>
                  <a:gd name="T3" fmla="*/ 0 h 992"/>
                  <a:gd name="T4" fmla="*/ 1 w 445"/>
                  <a:gd name="T5" fmla="*/ 0 h 992"/>
                  <a:gd name="T6" fmla="*/ 0 w 445"/>
                  <a:gd name="T7" fmla="*/ 0 h 992"/>
                  <a:gd name="T8" fmla="*/ 0 w 445"/>
                  <a:gd name="T9" fmla="*/ 0 h 992"/>
                  <a:gd name="T10" fmla="*/ 0 w 445"/>
                  <a:gd name="T11" fmla="*/ 0 h 992"/>
                  <a:gd name="T12" fmla="*/ 0 w 445"/>
                  <a:gd name="T13" fmla="*/ 1 h 992"/>
                  <a:gd name="T14" fmla="*/ 0 w 445"/>
                  <a:gd name="T15" fmla="*/ 2 h 992"/>
                  <a:gd name="T16" fmla="*/ 0 w 445"/>
                  <a:gd name="T17" fmla="*/ 2 h 992"/>
                  <a:gd name="T18" fmla="*/ 1 w 445"/>
                  <a:gd name="T19" fmla="*/ 1 h 992"/>
                  <a:gd name="T20" fmla="*/ 1 w 445"/>
                  <a:gd name="T21" fmla="*/ 1 h 992"/>
                  <a:gd name="T22" fmla="*/ 1 w 445"/>
                  <a:gd name="T23" fmla="*/ 1 h 992"/>
                  <a:gd name="T24" fmla="*/ 1 w 445"/>
                  <a:gd name="T25" fmla="*/ 1 h 992"/>
                  <a:gd name="T26" fmla="*/ 1 w 445"/>
                  <a:gd name="T27" fmla="*/ 1 h 992"/>
                  <a:gd name="T28" fmla="*/ 1 w 445"/>
                  <a:gd name="T29" fmla="*/ 1 h 992"/>
                  <a:gd name="T30" fmla="*/ 1 w 445"/>
                  <a:gd name="T31" fmla="*/ 1 h 992"/>
                  <a:gd name="T32" fmla="*/ 1 w 445"/>
                  <a:gd name="T33" fmla="*/ 1 h 992"/>
                  <a:gd name="T34" fmla="*/ 1 w 445"/>
                  <a:gd name="T35" fmla="*/ 1 h 992"/>
                  <a:gd name="T36" fmla="*/ 1 w 445"/>
                  <a:gd name="T37" fmla="*/ 1 h 992"/>
                  <a:gd name="T38" fmla="*/ 1 w 445"/>
                  <a:gd name="T39" fmla="*/ 1 h 992"/>
                  <a:gd name="T40" fmla="*/ 1 w 445"/>
                  <a:gd name="T41" fmla="*/ 1 h 992"/>
                  <a:gd name="T42" fmla="*/ 1 w 445"/>
                  <a:gd name="T43" fmla="*/ 1 h 992"/>
                  <a:gd name="T44" fmla="*/ 0 w 445"/>
                  <a:gd name="T45" fmla="*/ 1 h 992"/>
                  <a:gd name="T46" fmla="*/ 0 w 445"/>
                  <a:gd name="T47" fmla="*/ 1 h 992"/>
                  <a:gd name="T48" fmla="*/ 0 w 445"/>
                  <a:gd name="T49" fmla="*/ 1 h 992"/>
                  <a:gd name="T50" fmla="*/ 0 w 445"/>
                  <a:gd name="T51" fmla="*/ 1 h 992"/>
                  <a:gd name="T52" fmla="*/ 0 w 445"/>
                  <a:gd name="T53" fmla="*/ 1 h 992"/>
                  <a:gd name="T54" fmla="*/ 0 w 445"/>
                  <a:gd name="T55" fmla="*/ 1 h 992"/>
                  <a:gd name="T56" fmla="*/ 0 w 445"/>
                  <a:gd name="T57" fmla="*/ 1 h 992"/>
                  <a:gd name="T58" fmla="*/ 0 w 445"/>
                  <a:gd name="T59" fmla="*/ 1 h 992"/>
                  <a:gd name="T60" fmla="*/ 0 w 445"/>
                  <a:gd name="T61" fmla="*/ 1 h 992"/>
                  <a:gd name="T62" fmla="*/ 0 w 445"/>
                  <a:gd name="T63" fmla="*/ 1 h 992"/>
                  <a:gd name="T64" fmla="*/ 0 w 445"/>
                  <a:gd name="T65" fmla="*/ 1 h 992"/>
                  <a:gd name="T66" fmla="*/ 0 w 445"/>
                  <a:gd name="T67" fmla="*/ 1 h 992"/>
                  <a:gd name="T68" fmla="*/ 0 w 445"/>
                  <a:gd name="T69" fmla="*/ 1 h 992"/>
                  <a:gd name="T70" fmla="*/ 0 w 445"/>
                  <a:gd name="T71" fmla="*/ 1 h 992"/>
                  <a:gd name="T72" fmla="*/ 0 w 445"/>
                  <a:gd name="T73" fmla="*/ 1 h 992"/>
                  <a:gd name="T74" fmla="*/ 0 w 445"/>
                  <a:gd name="T75" fmla="*/ 1 h 992"/>
                  <a:gd name="T76" fmla="*/ 0 w 445"/>
                  <a:gd name="T77" fmla="*/ 1 h 992"/>
                  <a:gd name="T78" fmla="*/ 0 w 445"/>
                  <a:gd name="T79" fmla="*/ 1 h 992"/>
                  <a:gd name="T80" fmla="*/ 0 w 445"/>
                  <a:gd name="T81" fmla="*/ 1 h 992"/>
                  <a:gd name="T82" fmla="*/ 0 w 445"/>
                  <a:gd name="T83" fmla="*/ 1 h 992"/>
                  <a:gd name="T84" fmla="*/ 1 w 445"/>
                  <a:gd name="T85" fmla="*/ 1 h 992"/>
                  <a:gd name="T86" fmla="*/ 1 w 445"/>
                  <a:gd name="T87" fmla="*/ 1 h 992"/>
                  <a:gd name="T88" fmla="*/ 1 w 445"/>
                  <a:gd name="T89" fmla="*/ 0 h 992"/>
                  <a:gd name="T90" fmla="*/ 2 w 445"/>
                  <a:gd name="T91" fmla="*/ 0 h 992"/>
                  <a:gd name="T92" fmla="*/ 2 w 445"/>
                  <a:gd name="T93" fmla="*/ 0 h 992"/>
                  <a:gd name="T94" fmla="*/ 1 w 445"/>
                  <a:gd name="T95" fmla="*/ 0 h 992"/>
                  <a:gd name="T96" fmla="*/ 1 w 445"/>
                  <a:gd name="T97" fmla="*/ 0 h 992"/>
                  <a:gd name="T98" fmla="*/ 1 w 445"/>
                  <a:gd name="T99" fmla="*/ 0 h 992"/>
                  <a:gd name="T100" fmla="*/ 0 w 445"/>
                  <a:gd name="T101" fmla="*/ 0 h 992"/>
                  <a:gd name="T102" fmla="*/ 0 w 445"/>
                  <a:gd name="T103" fmla="*/ 0 h 992"/>
                  <a:gd name="T104" fmla="*/ 0 w 445"/>
                  <a:gd name="T105" fmla="*/ 0 h 992"/>
                  <a:gd name="T106" fmla="*/ 0 w 445"/>
                  <a:gd name="T107" fmla="*/ 0 h 99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45"/>
                  <a:gd name="T163" fmla="*/ 0 h 992"/>
                  <a:gd name="T164" fmla="*/ 445 w 445"/>
                  <a:gd name="T165" fmla="*/ 992 h 99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45" h="992">
                    <a:moveTo>
                      <a:pt x="110" y="133"/>
                    </a:moveTo>
                    <a:lnTo>
                      <a:pt x="247" y="163"/>
                    </a:lnTo>
                    <a:lnTo>
                      <a:pt x="186" y="251"/>
                    </a:lnTo>
                    <a:lnTo>
                      <a:pt x="95" y="142"/>
                    </a:lnTo>
                    <a:lnTo>
                      <a:pt x="0" y="234"/>
                    </a:lnTo>
                    <a:lnTo>
                      <a:pt x="59" y="228"/>
                    </a:lnTo>
                    <a:lnTo>
                      <a:pt x="57" y="424"/>
                    </a:lnTo>
                    <a:lnTo>
                      <a:pt x="67" y="901"/>
                    </a:lnTo>
                    <a:lnTo>
                      <a:pt x="101" y="992"/>
                    </a:lnTo>
                    <a:lnTo>
                      <a:pt x="171" y="840"/>
                    </a:lnTo>
                    <a:lnTo>
                      <a:pt x="171" y="838"/>
                    </a:lnTo>
                    <a:lnTo>
                      <a:pt x="169" y="835"/>
                    </a:lnTo>
                    <a:lnTo>
                      <a:pt x="167" y="829"/>
                    </a:lnTo>
                    <a:lnTo>
                      <a:pt x="165" y="821"/>
                    </a:lnTo>
                    <a:lnTo>
                      <a:pt x="162" y="810"/>
                    </a:lnTo>
                    <a:lnTo>
                      <a:pt x="160" y="800"/>
                    </a:lnTo>
                    <a:lnTo>
                      <a:pt x="156" y="785"/>
                    </a:lnTo>
                    <a:lnTo>
                      <a:pt x="154" y="772"/>
                    </a:lnTo>
                    <a:lnTo>
                      <a:pt x="150" y="753"/>
                    </a:lnTo>
                    <a:lnTo>
                      <a:pt x="146" y="736"/>
                    </a:lnTo>
                    <a:lnTo>
                      <a:pt x="143" y="715"/>
                    </a:lnTo>
                    <a:lnTo>
                      <a:pt x="141" y="696"/>
                    </a:lnTo>
                    <a:lnTo>
                      <a:pt x="137" y="673"/>
                    </a:lnTo>
                    <a:lnTo>
                      <a:pt x="133" y="652"/>
                    </a:lnTo>
                    <a:lnTo>
                      <a:pt x="131" y="629"/>
                    </a:lnTo>
                    <a:lnTo>
                      <a:pt x="129" y="606"/>
                    </a:lnTo>
                    <a:lnTo>
                      <a:pt x="126" y="580"/>
                    </a:lnTo>
                    <a:lnTo>
                      <a:pt x="124" y="555"/>
                    </a:lnTo>
                    <a:lnTo>
                      <a:pt x="122" y="528"/>
                    </a:lnTo>
                    <a:lnTo>
                      <a:pt x="122" y="506"/>
                    </a:lnTo>
                    <a:lnTo>
                      <a:pt x="120" y="479"/>
                    </a:lnTo>
                    <a:lnTo>
                      <a:pt x="118" y="456"/>
                    </a:lnTo>
                    <a:lnTo>
                      <a:pt x="118" y="433"/>
                    </a:lnTo>
                    <a:lnTo>
                      <a:pt x="118" y="414"/>
                    </a:lnTo>
                    <a:lnTo>
                      <a:pt x="118" y="392"/>
                    </a:lnTo>
                    <a:lnTo>
                      <a:pt x="118" y="374"/>
                    </a:lnTo>
                    <a:lnTo>
                      <a:pt x="118" y="357"/>
                    </a:lnTo>
                    <a:lnTo>
                      <a:pt x="118" y="344"/>
                    </a:lnTo>
                    <a:lnTo>
                      <a:pt x="118" y="333"/>
                    </a:lnTo>
                    <a:lnTo>
                      <a:pt x="118" y="325"/>
                    </a:lnTo>
                    <a:lnTo>
                      <a:pt x="118" y="319"/>
                    </a:lnTo>
                    <a:lnTo>
                      <a:pt x="143" y="276"/>
                    </a:lnTo>
                    <a:lnTo>
                      <a:pt x="179" y="300"/>
                    </a:lnTo>
                    <a:lnTo>
                      <a:pt x="253" y="224"/>
                    </a:lnTo>
                    <a:lnTo>
                      <a:pt x="445" y="251"/>
                    </a:lnTo>
                    <a:lnTo>
                      <a:pt x="413" y="141"/>
                    </a:lnTo>
                    <a:lnTo>
                      <a:pt x="323" y="74"/>
                    </a:lnTo>
                    <a:lnTo>
                      <a:pt x="270" y="0"/>
                    </a:lnTo>
                    <a:lnTo>
                      <a:pt x="141" y="80"/>
                    </a:lnTo>
                    <a:lnTo>
                      <a:pt x="91" y="44"/>
                    </a:lnTo>
                    <a:lnTo>
                      <a:pt x="51" y="82"/>
                    </a:lnTo>
                    <a:lnTo>
                      <a:pt x="110" y="133"/>
                    </a:lnTo>
                    <a:close/>
                  </a:path>
                </a:pathLst>
              </a:custGeom>
              <a:solidFill>
                <a:srgbClr val="7DB3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86" name="Freeform 177"/>
              <p:cNvSpPr>
                <a:spLocks/>
              </p:cNvSpPr>
              <p:nvPr/>
            </p:nvSpPr>
            <p:spPr bwMode="auto">
              <a:xfrm>
                <a:off x="5044" y="1765"/>
                <a:ext cx="329" cy="419"/>
              </a:xfrm>
              <a:custGeom>
                <a:avLst/>
                <a:gdLst>
                  <a:gd name="T0" fmla="*/ 1 w 918"/>
                  <a:gd name="T1" fmla="*/ 0 h 1446"/>
                  <a:gd name="T2" fmla="*/ 2 w 918"/>
                  <a:gd name="T3" fmla="*/ 0 h 1446"/>
                  <a:gd name="T4" fmla="*/ 4 w 918"/>
                  <a:gd name="T5" fmla="*/ 0 h 1446"/>
                  <a:gd name="T6" fmla="*/ 4 w 918"/>
                  <a:gd name="T7" fmla="*/ 1 h 1446"/>
                  <a:gd name="T8" fmla="*/ 3 w 918"/>
                  <a:gd name="T9" fmla="*/ 2 h 1446"/>
                  <a:gd name="T10" fmla="*/ 3 w 918"/>
                  <a:gd name="T11" fmla="*/ 3 h 1446"/>
                  <a:gd name="T12" fmla="*/ 3 w 918"/>
                  <a:gd name="T13" fmla="*/ 3 h 1446"/>
                  <a:gd name="T14" fmla="*/ 2 w 918"/>
                  <a:gd name="T15" fmla="*/ 3 h 1446"/>
                  <a:gd name="T16" fmla="*/ 2 w 918"/>
                  <a:gd name="T17" fmla="*/ 2 h 1446"/>
                  <a:gd name="T18" fmla="*/ 2 w 918"/>
                  <a:gd name="T19" fmla="*/ 2 h 1446"/>
                  <a:gd name="T20" fmla="*/ 2 w 918"/>
                  <a:gd name="T21" fmla="*/ 2 h 1446"/>
                  <a:gd name="T22" fmla="*/ 2 w 918"/>
                  <a:gd name="T23" fmla="*/ 1 h 1446"/>
                  <a:gd name="T24" fmla="*/ 2 w 918"/>
                  <a:gd name="T25" fmla="*/ 1 h 1446"/>
                  <a:gd name="T26" fmla="*/ 2 w 918"/>
                  <a:gd name="T27" fmla="*/ 1 h 1446"/>
                  <a:gd name="T28" fmla="*/ 1 w 918"/>
                  <a:gd name="T29" fmla="*/ 2 h 1446"/>
                  <a:gd name="T30" fmla="*/ 1 w 918"/>
                  <a:gd name="T31" fmla="*/ 2 h 1446"/>
                  <a:gd name="T32" fmla="*/ 1 w 918"/>
                  <a:gd name="T33" fmla="*/ 2 h 1446"/>
                  <a:gd name="T34" fmla="*/ 1 w 918"/>
                  <a:gd name="T35" fmla="*/ 3 h 1446"/>
                  <a:gd name="T36" fmla="*/ 0 w 918"/>
                  <a:gd name="T37" fmla="*/ 2 h 1446"/>
                  <a:gd name="T38" fmla="*/ 0 w 918"/>
                  <a:gd name="T39" fmla="*/ 2 h 1446"/>
                  <a:gd name="T40" fmla="*/ 0 w 918"/>
                  <a:gd name="T41" fmla="*/ 1 h 1446"/>
                  <a:gd name="T42" fmla="*/ 1 w 918"/>
                  <a:gd name="T43" fmla="*/ 0 h 1446"/>
                  <a:gd name="T44" fmla="*/ 1 w 918"/>
                  <a:gd name="T45" fmla="*/ 0 h 144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18"/>
                  <a:gd name="T70" fmla="*/ 0 h 1446"/>
                  <a:gd name="T71" fmla="*/ 918 w 918"/>
                  <a:gd name="T72" fmla="*/ 1446 h 144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18" h="1446">
                    <a:moveTo>
                      <a:pt x="346" y="21"/>
                    </a:moveTo>
                    <a:lnTo>
                      <a:pt x="519" y="46"/>
                    </a:lnTo>
                    <a:lnTo>
                      <a:pt x="833" y="0"/>
                    </a:lnTo>
                    <a:lnTo>
                      <a:pt x="918" y="662"/>
                    </a:lnTo>
                    <a:lnTo>
                      <a:pt x="820" y="1253"/>
                    </a:lnTo>
                    <a:lnTo>
                      <a:pt x="820" y="1438"/>
                    </a:lnTo>
                    <a:lnTo>
                      <a:pt x="666" y="1446"/>
                    </a:lnTo>
                    <a:lnTo>
                      <a:pt x="529" y="1407"/>
                    </a:lnTo>
                    <a:lnTo>
                      <a:pt x="536" y="1362"/>
                    </a:lnTo>
                    <a:lnTo>
                      <a:pt x="572" y="1236"/>
                    </a:lnTo>
                    <a:lnTo>
                      <a:pt x="548" y="919"/>
                    </a:lnTo>
                    <a:lnTo>
                      <a:pt x="550" y="630"/>
                    </a:lnTo>
                    <a:lnTo>
                      <a:pt x="493" y="394"/>
                    </a:lnTo>
                    <a:lnTo>
                      <a:pt x="445" y="725"/>
                    </a:lnTo>
                    <a:lnTo>
                      <a:pt x="361" y="1001"/>
                    </a:lnTo>
                    <a:lnTo>
                      <a:pt x="354" y="1151"/>
                    </a:lnTo>
                    <a:lnTo>
                      <a:pt x="310" y="1404"/>
                    </a:lnTo>
                    <a:lnTo>
                      <a:pt x="190" y="1411"/>
                    </a:lnTo>
                    <a:lnTo>
                      <a:pt x="0" y="1368"/>
                    </a:lnTo>
                    <a:lnTo>
                      <a:pt x="16" y="919"/>
                    </a:lnTo>
                    <a:lnTo>
                      <a:pt x="105" y="421"/>
                    </a:lnTo>
                    <a:lnTo>
                      <a:pt x="346" y="21"/>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87" name="Freeform 178"/>
              <p:cNvSpPr>
                <a:spLocks/>
              </p:cNvSpPr>
              <p:nvPr/>
            </p:nvSpPr>
            <p:spPr bwMode="auto">
              <a:xfrm>
                <a:off x="5082" y="1848"/>
                <a:ext cx="148" cy="326"/>
              </a:xfrm>
              <a:custGeom>
                <a:avLst/>
                <a:gdLst>
                  <a:gd name="T0" fmla="*/ 1 w 416"/>
                  <a:gd name="T1" fmla="*/ 0 h 1123"/>
                  <a:gd name="T2" fmla="*/ 2 w 416"/>
                  <a:gd name="T3" fmla="*/ 0 h 1123"/>
                  <a:gd name="T4" fmla="*/ 2 w 416"/>
                  <a:gd name="T5" fmla="*/ 1 h 1123"/>
                  <a:gd name="T6" fmla="*/ 1 w 416"/>
                  <a:gd name="T7" fmla="*/ 1 h 1123"/>
                  <a:gd name="T8" fmla="*/ 1 w 416"/>
                  <a:gd name="T9" fmla="*/ 1 h 1123"/>
                  <a:gd name="T10" fmla="*/ 1 w 416"/>
                  <a:gd name="T11" fmla="*/ 1 h 1123"/>
                  <a:gd name="T12" fmla="*/ 1 w 416"/>
                  <a:gd name="T13" fmla="*/ 1 h 1123"/>
                  <a:gd name="T14" fmla="*/ 1 w 416"/>
                  <a:gd name="T15" fmla="*/ 1 h 1123"/>
                  <a:gd name="T16" fmla="*/ 1 w 416"/>
                  <a:gd name="T17" fmla="*/ 1 h 1123"/>
                  <a:gd name="T18" fmla="*/ 1 w 416"/>
                  <a:gd name="T19" fmla="*/ 1 h 1123"/>
                  <a:gd name="T20" fmla="*/ 1 w 416"/>
                  <a:gd name="T21" fmla="*/ 1 h 1123"/>
                  <a:gd name="T22" fmla="*/ 1 w 416"/>
                  <a:gd name="T23" fmla="*/ 1 h 1123"/>
                  <a:gd name="T24" fmla="*/ 1 w 416"/>
                  <a:gd name="T25" fmla="*/ 1 h 1123"/>
                  <a:gd name="T26" fmla="*/ 1 w 416"/>
                  <a:gd name="T27" fmla="*/ 1 h 1123"/>
                  <a:gd name="T28" fmla="*/ 1 w 416"/>
                  <a:gd name="T29" fmla="*/ 1 h 1123"/>
                  <a:gd name="T30" fmla="*/ 1 w 416"/>
                  <a:gd name="T31" fmla="*/ 1 h 1123"/>
                  <a:gd name="T32" fmla="*/ 1 w 416"/>
                  <a:gd name="T33" fmla="*/ 1 h 1123"/>
                  <a:gd name="T34" fmla="*/ 1 w 416"/>
                  <a:gd name="T35" fmla="*/ 1 h 1123"/>
                  <a:gd name="T36" fmla="*/ 1 w 416"/>
                  <a:gd name="T37" fmla="*/ 1 h 1123"/>
                  <a:gd name="T38" fmla="*/ 1 w 416"/>
                  <a:gd name="T39" fmla="*/ 2 h 1123"/>
                  <a:gd name="T40" fmla="*/ 1 w 416"/>
                  <a:gd name="T41" fmla="*/ 2 h 1123"/>
                  <a:gd name="T42" fmla="*/ 1 w 416"/>
                  <a:gd name="T43" fmla="*/ 2 h 1123"/>
                  <a:gd name="T44" fmla="*/ 1 w 416"/>
                  <a:gd name="T45" fmla="*/ 2 h 1123"/>
                  <a:gd name="T46" fmla="*/ 1 w 416"/>
                  <a:gd name="T47" fmla="*/ 2 h 1123"/>
                  <a:gd name="T48" fmla="*/ 1 w 416"/>
                  <a:gd name="T49" fmla="*/ 2 h 1123"/>
                  <a:gd name="T50" fmla="*/ 1 w 416"/>
                  <a:gd name="T51" fmla="*/ 2 h 1123"/>
                  <a:gd name="T52" fmla="*/ 1 w 416"/>
                  <a:gd name="T53" fmla="*/ 2 h 1123"/>
                  <a:gd name="T54" fmla="*/ 1 w 416"/>
                  <a:gd name="T55" fmla="*/ 2 h 1123"/>
                  <a:gd name="T56" fmla="*/ 1 w 416"/>
                  <a:gd name="T57" fmla="*/ 2 h 1123"/>
                  <a:gd name="T58" fmla="*/ 1 w 416"/>
                  <a:gd name="T59" fmla="*/ 2 h 1123"/>
                  <a:gd name="T60" fmla="*/ 1 w 416"/>
                  <a:gd name="T61" fmla="*/ 2 h 1123"/>
                  <a:gd name="T62" fmla="*/ 1 w 416"/>
                  <a:gd name="T63" fmla="*/ 2 h 1123"/>
                  <a:gd name="T64" fmla="*/ 1 w 416"/>
                  <a:gd name="T65" fmla="*/ 2 h 1123"/>
                  <a:gd name="T66" fmla="*/ 1 w 416"/>
                  <a:gd name="T67" fmla="*/ 2 h 1123"/>
                  <a:gd name="T68" fmla="*/ 1 w 416"/>
                  <a:gd name="T69" fmla="*/ 2 h 1123"/>
                  <a:gd name="T70" fmla="*/ 0 w 416"/>
                  <a:gd name="T71" fmla="*/ 2 h 1123"/>
                  <a:gd name="T72" fmla="*/ 0 w 416"/>
                  <a:gd name="T73" fmla="*/ 2 h 1123"/>
                  <a:gd name="T74" fmla="*/ 1 w 416"/>
                  <a:gd name="T75" fmla="*/ 2 h 1123"/>
                  <a:gd name="T76" fmla="*/ 1 w 416"/>
                  <a:gd name="T77" fmla="*/ 2 h 1123"/>
                  <a:gd name="T78" fmla="*/ 1 w 416"/>
                  <a:gd name="T79" fmla="*/ 1 h 1123"/>
                  <a:gd name="T80" fmla="*/ 1 w 416"/>
                  <a:gd name="T81" fmla="*/ 1 h 1123"/>
                  <a:gd name="T82" fmla="*/ 1 w 416"/>
                  <a:gd name="T83" fmla="*/ 1 h 1123"/>
                  <a:gd name="T84" fmla="*/ 1 w 416"/>
                  <a:gd name="T85" fmla="*/ 0 h 1123"/>
                  <a:gd name="T86" fmla="*/ 1 w 416"/>
                  <a:gd name="T87" fmla="*/ 0 h 1123"/>
                  <a:gd name="T88" fmla="*/ 1 w 416"/>
                  <a:gd name="T89" fmla="*/ 0 h 112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6"/>
                  <a:gd name="T136" fmla="*/ 0 h 1123"/>
                  <a:gd name="T137" fmla="*/ 416 w 416"/>
                  <a:gd name="T138" fmla="*/ 1123 h 112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6" h="1123">
                    <a:moveTo>
                      <a:pt x="338" y="0"/>
                    </a:moveTo>
                    <a:lnTo>
                      <a:pt x="416" y="106"/>
                    </a:lnTo>
                    <a:lnTo>
                      <a:pt x="397" y="254"/>
                    </a:lnTo>
                    <a:lnTo>
                      <a:pt x="346" y="545"/>
                    </a:lnTo>
                    <a:lnTo>
                      <a:pt x="287" y="734"/>
                    </a:lnTo>
                    <a:lnTo>
                      <a:pt x="287" y="739"/>
                    </a:lnTo>
                    <a:lnTo>
                      <a:pt x="287" y="743"/>
                    </a:lnTo>
                    <a:lnTo>
                      <a:pt x="289" y="749"/>
                    </a:lnTo>
                    <a:lnTo>
                      <a:pt x="289" y="755"/>
                    </a:lnTo>
                    <a:lnTo>
                      <a:pt x="291" y="764"/>
                    </a:lnTo>
                    <a:lnTo>
                      <a:pt x="291" y="770"/>
                    </a:lnTo>
                    <a:lnTo>
                      <a:pt x="291" y="781"/>
                    </a:lnTo>
                    <a:lnTo>
                      <a:pt x="291" y="791"/>
                    </a:lnTo>
                    <a:lnTo>
                      <a:pt x="292" y="804"/>
                    </a:lnTo>
                    <a:lnTo>
                      <a:pt x="291" y="817"/>
                    </a:lnTo>
                    <a:lnTo>
                      <a:pt x="289" y="832"/>
                    </a:lnTo>
                    <a:lnTo>
                      <a:pt x="287" y="848"/>
                    </a:lnTo>
                    <a:lnTo>
                      <a:pt x="287" y="867"/>
                    </a:lnTo>
                    <a:lnTo>
                      <a:pt x="281" y="884"/>
                    </a:lnTo>
                    <a:lnTo>
                      <a:pt x="277" y="905"/>
                    </a:lnTo>
                    <a:lnTo>
                      <a:pt x="272" y="924"/>
                    </a:lnTo>
                    <a:lnTo>
                      <a:pt x="268" y="947"/>
                    </a:lnTo>
                    <a:lnTo>
                      <a:pt x="262" y="966"/>
                    </a:lnTo>
                    <a:lnTo>
                      <a:pt x="258" y="988"/>
                    </a:lnTo>
                    <a:lnTo>
                      <a:pt x="253" y="1007"/>
                    </a:lnTo>
                    <a:lnTo>
                      <a:pt x="247" y="1028"/>
                    </a:lnTo>
                    <a:lnTo>
                      <a:pt x="243" y="1045"/>
                    </a:lnTo>
                    <a:lnTo>
                      <a:pt x="237" y="1063"/>
                    </a:lnTo>
                    <a:lnTo>
                      <a:pt x="234" y="1078"/>
                    </a:lnTo>
                    <a:lnTo>
                      <a:pt x="230" y="1091"/>
                    </a:lnTo>
                    <a:lnTo>
                      <a:pt x="226" y="1101"/>
                    </a:lnTo>
                    <a:lnTo>
                      <a:pt x="224" y="1110"/>
                    </a:lnTo>
                    <a:lnTo>
                      <a:pt x="222" y="1116"/>
                    </a:lnTo>
                    <a:lnTo>
                      <a:pt x="222" y="1118"/>
                    </a:lnTo>
                    <a:lnTo>
                      <a:pt x="0" y="1123"/>
                    </a:lnTo>
                    <a:lnTo>
                      <a:pt x="85" y="1085"/>
                    </a:lnTo>
                    <a:lnTo>
                      <a:pt x="194" y="1085"/>
                    </a:lnTo>
                    <a:lnTo>
                      <a:pt x="243" y="939"/>
                    </a:lnTo>
                    <a:lnTo>
                      <a:pt x="201" y="663"/>
                    </a:lnTo>
                    <a:lnTo>
                      <a:pt x="158" y="629"/>
                    </a:lnTo>
                    <a:lnTo>
                      <a:pt x="239" y="445"/>
                    </a:lnTo>
                    <a:lnTo>
                      <a:pt x="272" y="243"/>
                    </a:lnTo>
                    <a:lnTo>
                      <a:pt x="338"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88" name="Freeform 179"/>
              <p:cNvSpPr>
                <a:spLocks/>
              </p:cNvSpPr>
              <p:nvPr/>
            </p:nvSpPr>
            <p:spPr bwMode="auto">
              <a:xfrm>
                <a:off x="5290" y="1954"/>
                <a:ext cx="82" cy="233"/>
              </a:xfrm>
              <a:custGeom>
                <a:avLst/>
                <a:gdLst>
                  <a:gd name="T0" fmla="*/ 1 w 251"/>
                  <a:gd name="T1" fmla="*/ 0 h 802"/>
                  <a:gd name="T2" fmla="*/ 1 w 251"/>
                  <a:gd name="T3" fmla="*/ 0 h 802"/>
                  <a:gd name="T4" fmla="*/ 1 w 251"/>
                  <a:gd name="T5" fmla="*/ 0 h 802"/>
                  <a:gd name="T6" fmla="*/ 0 w 251"/>
                  <a:gd name="T7" fmla="*/ 0 h 802"/>
                  <a:gd name="T8" fmla="*/ 0 w 251"/>
                  <a:gd name="T9" fmla="*/ 0 h 802"/>
                  <a:gd name="T10" fmla="*/ 0 w 251"/>
                  <a:gd name="T11" fmla="*/ 0 h 802"/>
                  <a:gd name="T12" fmla="*/ 0 w 251"/>
                  <a:gd name="T13" fmla="*/ 0 h 802"/>
                  <a:gd name="T14" fmla="*/ 0 w 251"/>
                  <a:gd name="T15" fmla="*/ 0 h 802"/>
                  <a:gd name="T16" fmla="*/ 0 w 251"/>
                  <a:gd name="T17" fmla="*/ 0 h 802"/>
                  <a:gd name="T18" fmla="*/ 0 w 251"/>
                  <a:gd name="T19" fmla="*/ 0 h 802"/>
                  <a:gd name="T20" fmla="*/ 0 w 251"/>
                  <a:gd name="T21" fmla="*/ 0 h 802"/>
                  <a:gd name="T22" fmla="*/ 0 w 251"/>
                  <a:gd name="T23" fmla="*/ 0 h 802"/>
                  <a:gd name="T24" fmla="*/ 0 w 251"/>
                  <a:gd name="T25" fmla="*/ 0 h 802"/>
                  <a:gd name="T26" fmla="*/ 0 w 251"/>
                  <a:gd name="T27" fmla="*/ 0 h 802"/>
                  <a:gd name="T28" fmla="*/ 0 w 251"/>
                  <a:gd name="T29" fmla="*/ 1 h 802"/>
                  <a:gd name="T30" fmla="*/ 0 w 251"/>
                  <a:gd name="T31" fmla="*/ 1 h 802"/>
                  <a:gd name="T32" fmla="*/ 0 w 251"/>
                  <a:gd name="T33" fmla="*/ 1 h 802"/>
                  <a:gd name="T34" fmla="*/ 0 w 251"/>
                  <a:gd name="T35" fmla="*/ 1 h 802"/>
                  <a:gd name="T36" fmla="*/ 0 w 251"/>
                  <a:gd name="T37" fmla="*/ 1 h 802"/>
                  <a:gd name="T38" fmla="*/ 0 w 251"/>
                  <a:gd name="T39" fmla="*/ 1 h 802"/>
                  <a:gd name="T40" fmla="*/ 0 w 251"/>
                  <a:gd name="T41" fmla="*/ 1 h 802"/>
                  <a:gd name="T42" fmla="*/ 0 w 251"/>
                  <a:gd name="T43" fmla="*/ 1 h 802"/>
                  <a:gd name="T44" fmla="*/ 0 w 251"/>
                  <a:gd name="T45" fmla="*/ 1 h 802"/>
                  <a:gd name="T46" fmla="*/ 0 w 251"/>
                  <a:gd name="T47" fmla="*/ 1 h 802"/>
                  <a:gd name="T48" fmla="*/ 0 w 251"/>
                  <a:gd name="T49" fmla="*/ 1 h 802"/>
                  <a:gd name="T50" fmla="*/ 0 w 251"/>
                  <a:gd name="T51" fmla="*/ 1 h 802"/>
                  <a:gd name="T52" fmla="*/ 0 w 251"/>
                  <a:gd name="T53" fmla="*/ 1 h 802"/>
                  <a:gd name="T54" fmla="*/ 0 w 251"/>
                  <a:gd name="T55" fmla="*/ 1 h 802"/>
                  <a:gd name="T56" fmla="*/ 0 w 251"/>
                  <a:gd name="T57" fmla="*/ 1 h 802"/>
                  <a:gd name="T58" fmla="*/ 0 w 251"/>
                  <a:gd name="T59" fmla="*/ 1 h 802"/>
                  <a:gd name="T60" fmla="*/ 0 w 251"/>
                  <a:gd name="T61" fmla="*/ 1 h 802"/>
                  <a:gd name="T62" fmla="*/ 0 w 251"/>
                  <a:gd name="T63" fmla="*/ 1 h 802"/>
                  <a:gd name="T64" fmla="*/ 0 w 251"/>
                  <a:gd name="T65" fmla="*/ 1 h 802"/>
                  <a:gd name="T66" fmla="*/ 0 w 251"/>
                  <a:gd name="T67" fmla="*/ 1 h 802"/>
                  <a:gd name="T68" fmla="*/ 0 w 251"/>
                  <a:gd name="T69" fmla="*/ 1 h 802"/>
                  <a:gd name="T70" fmla="*/ 0 w 251"/>
                  <a:gd name="T71" fmla="*/ 1 h 802"/>
                  <a:gd name="T72" fmla="*/ 0 w 251"/>
                  <a:gd name="T73" fmla="*/ 1 h 802"/>
                  <a:gd name="T74" fmla="*/ 0 w 251"/>
                  <a:gd name="T75" fmla="*/ 1 h 802"/>
                  <a:gd name="T76" fmla="*/ 0 w 251"/>
                  <a:gd name="T77" fmla="*/ 1 h 802"/>
                  <a:gd name="T78" fmla="*/ 0 w 251"/>
                  <a:gd name="T79" fmla="*/ 1 h 802"/>
                  <a:gd name="T80" fmla="*/ 0 w 251"/>
                  <a:gd name="T81" fmla="*/ 1 h 802"/>
                  <a:gd name="T82" fmla="*/ 0 w 251"/>
                  <a:gd name="T83" fmla="*/ 1 h 802"/>
                  <a:gd name="T84" fmla="*/ 0 w 251"/>
                  <a:gd name="T85" fmla="*/ 1 h 802"/>
                  <a:gd name="T86" fmla="*/ 0 w 251"/>
                  <a:gd name="T87" fmla="*/ 1 h 802"/>
                  <a:gd name="T88" fmla="*/ 0 w 251"/>
                  <a:gd name="T89" fmla="*/ 1 h 802"/>
                  <a:gd name="T90" fmla="*/ 0 w 251"/>
                  <a:gd name="T91" fmla="*/ 1 h 802"/>
                  <a:gd name="T92" fmla="*/ 0 w 251"/>
                  <a:gd name="T93" fmla="*/ 1 h 802"/>
                  <a:gd name="T94" fmla="*/ 0 w 251"/>
                  <a:gd name="T95" fmla="*/ 1 h 802"/>
                  <a:gd name="T96" fmla="*/ 0 w 251"/>
                  <a:gd name="T97" fmla="*/ 1 h 802"/>
                  <a:gd name="T98" fmla="*/ 0 w 251"/>
                  <a:gd name="T99" fmla="*/ 1 h 802"/>
                  <a:gd name="T100" fmla="*/ 0 w 251"/>
                  <a:gd name="T101" fmla="*/ 1 h 802"/>
                  <a:gd name="T102" fmla="*/ 0 w 251"/>
                  <a:gd name="T103" fmla="*/ 1 h 802"/>
                  <a:gd name="T104" fmla="*/ 0 w 251"/>
                  <a:gd name="T105" fmla="*/ 1 h 802"/>
                  <a:gd name="T106" fmla="*/ 0 w 251"/>
                  <a:gd name="T107" fmla="*/ 1 h 802"/>
                  <a:gd name="T108" fmla="*/ 0 w 251"/>
                  <a:gd name="T109" fmla="*/ 1 h 802"/>
                  <a:gd name="T110" fmla="*/ 1 w 251"/>
                  <a:gd name="T111" fmla="*/ 1 h 802"/>
                  <a:gd name="T112" fmla="*/ 1 w 251"/>
                  <a:gd name="T113" fmla="*/ 1 h 802"/>
                  <a:gd name="T114" fmla="*/ 1 w 251"/>
                  <a:gd name="T115" fmla="*/ 1 h 802"/>
                  <a:gd name="T116" fmla="*/ 1 w 251"/>
                  <a:gd name="T117" fmla="*/ 1 h 802"/>
                  <a:gd name="T118" fmla="*/ 1 w 251"/>
                  <a:gd name="T119" fmla="*/ 1 h 802"/>
                  <a:gd name="T120" fmla="*/ 1 w 251"/>
                  <a:gd name="T121" fmla="*/ 0 h 802"/>
                  <a:gd name="T122" fmla="*/ 1 w 251"/>
                  <a:gd name="T123" fmla="*/ 0 h 802"/>
                  <a:gd name="T124" fmla="*/ 1 w 251"/>
                  <a:gd name="T125" fmla="*/ 0 h 80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51"/>
                  <a:gd name="T190" fmla="*/ 0 h 802"/>
                  <a:gd name="T191" fmla="*/ 251 w 251"/>
                  <a:gd name="T192" fmla="*/ 802 h 80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51" h="802">
                    <a:moveTo>
                      <a:pt x="148" y="38"/>
                    </a:moveTo>
                    <a:lnTo>
                      <a:pt x="146" y="40"/>
                    </a:lnTo>
                    <a:lnTo>
                      <a:pt x="144" y="43"/>
                    </a:lnTo>
                    <a:lnTo>
                      <a:pt x="140" y="51"/>
                    </a:lnTo>
                    <a:lnTo>
                      <a:pt x="135" y="62"/>
                    </a:lnTo>
                    <a:lnTo>
                      <a:pt x="127" y="76"/>
                    </a:lnTo>
                    <a:lnTo>
                      <a:pt x="121" y="91"/>
                    </a:lnTo>
                    <a:lnTo>
                      <a:pt x="112" y="108"/>
                    </a:lnTo>
                    <a:lnTo>
                      <a:pt x="104" y="131"/>
                    </a:lnTo>
                    <a:lnTo>
                      <a:pt x="97" y="150"/>
                    </a:lnTo>
                    <a:lnTo>
                      <a:pt x="87" y="173"/>
                    </a:lnTo>
                    <a:lnTo>
                      <a:pt x="78" y="197"/>
                    </a:lnTo>
                    <a:lnTo>
                      <a:pt x="70" y="222"/>
                    </a:lnTo>
                    <a:lnTo>
                      <a:pt x="62" y="247"/>
                    </a:lnTo>
                    <a:lnTo>
                      <a:pt x="57" y="273"/>
                    </a:lnTo>
                    <a:lnTo>
                      <a:pt x="51" y="298"/>
                    </a:lnTo>
                    <a:lnTo>
                      <a:pt x="49" y="325"/>
                    </a:lnTo>
                    <a:lnTo>
                      <a:pt x="47" y="349"/>
                    </a:lnTo>
                    <a:lnTo>
                      <a:pt x="45" y="374"/>
                    </a:lnTo>
                    <a:lnTo>
                      <a:pt x="45" y="397"/>
                    </a:lnTo>
                    <a:lnTo>
                      <a:pt x="47" y="420"/>
                    </a:lnTo>
                    <a:lnTo>
                      <a:pt x="49" y="443"/>
                    </a:lnTo>
                    <a:lnTo>
                      <a:pt x="51" y="464"/>
                    </a:lnTo>
                    <a:lnTo>
                      <a:pt x="57" y="483"/>
                    </a:lnTo>
                    <a:lnTo>
                      <a:pt x="60" y="502"/>
                    </a:lnTo>
                    <a:lnTo>
                      <a:pt x="64" y="517"/>
                    </a:lnTo>
                    <a:lnTo>
                      <a:pt x="68" y="532"/>
                    </a:lnTo>
                    <a:lnTo>
                      <a:pt x="70" y="543"/>
                    </a:lnTo>
                    <a:lnTo>
                      <a:pt x="76" y="557"/>
                    </a:lnTo>
                    <a:lnTo>
                      <a:pt x="78" y="564"/>
                    </a:lnTo>
                    <a:lnTo>
                      <a:pt x="81" y="572"/>
                    </a:lnTo>
                    <a:lnTo>
                      <a:pt x="83" y="576"/>
                    </a:lnTo>
                    <a:lnTo>
                      <a:pt x="85" y="578"/>
                    </a:lnTo>
                    <a:lnTo>
                      <a:pt x="0" y="793"/>
                    </a:lnTo>
                    <a:lnTo>
                      <a:pt x="5" y="794"/>
                    </a:lnTo>
                    <a:lnTo>
                      <a:pt x="11" y="794"/>
                    </a:lnTo>
                    <a:lnTo>
                      <a:pt x="22" y="798"/>
                    </a:lnTo>
                    <a:lnTo>
                      <a:pt x="26" y="798"/>
                    </a:lnTo>
                    <a:lnTo>
                      <a:pt x="32" y="798"/>
                    </a:lnTo>
                    <a:lnTo>
                      <a:pt x="40" y="798"/>
                    </a:lnTo>
                    <a:lnTo>
                      <a:pt x="47" y="800"/>
                    </a:lnTo>
                    <a:lnTo>
                      <a:pt x="53" y="800"/>
                    </a:lnTo>
                    <a:lnTo>
                      <a:pt x="60" y="800"/>
                    </a:lnTo>
                    <a:lnTo>
                      <a:pt x="68" y="800"/>
                    </a:lnTo>
                    <a:lnTo>
                      <a:pt x="76" y="802"/>
                    </a:lnTo>
                    <a:lnTo>
                      <a:pt x="83" y="800"/>
                    </a:lnTo>
                    <a:lnTo>
                      <a:pt x="91" y="800"/>
                    </a:lnTo>
                    <a:lnTo>
                      <a:pt x="98" y="800"/>
                    </a:lnTo>
                    <a:lnTo>
                      <a:pt x="106" y="800"/>
                    </a:lnTo>
                    <a:lnTo>
                      <a:pt x="112" y="800"/>
                    </a:lnTo>
                    <a:lnTo>
                      <a:pt x="117" y="800"/>
                    </a:lnTo>
                    <a:lnTo>
                      <a:pt x="125" y="798"/>
                    </a:lnTo>
                    <a:lnTo>
                      <a:pt x="131" y="798"/>
                    </a:lnTo>
                    <a:lnTo>
                      <a:pt x="140" y="796"/>
                    </a:lnTo>
                    <a:lnTo>
                      <a:pt x="148" y="794"/>
                    </a:lnTo>
                    <a:lnTo>
                      <a:pt x="154" y="794"/>
                    </a:lnTo>
                    <a:lnTo>
                      <a:pt x="155" y="794"/>
                    </a:lnTo>
                    <a:lnTo>
                      <a:pt x="178" y="578"/>
                    </a:lnTo>
                    <a:lnTo>
                      <a:pt x="216" y="388"/>
                    </a:lnTo>
                    <a:lnTo>
                      <a:pt x="251" y="0"/>
                    </a:lnTo>
                    <a:lnTo>
                      <a:pt x="148" y="38"/>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89" name="Freeform 180"/>
              <p:cNvSpPr>
                <a:spLocks/>
              </p:cNvSpPr>
              <p:nvPr/>
            </p:nvSpPr>
            <p:spPr bwMode="auto">
              <a:xfrm>
                <a:off x="4846" y="1543"/>
                <a:ext cx="314" cy="82"/>
              </a:xfrm>
              <a:custGeom>
                <a:avLst/>
                <a:gdLst>
                  <a:gd name="T0" fmla="*/ 0 w 870"/>
                  <a:gd name="T1" fmla="*/ 0 h 279"/>
                  <a:gd name="T2" fmla="*/ 0 w 870"/>
                  <a:gd name="T3" fmla="*/ 0 h 279"/>
                  <a:gd name="T4" fmla="*/ 1 w 870"/>
                  <a:gd name="T5" fmla="*/ 0 h 279"/>
                  <a:gd name="T6" fmla="*/ 1 w 870"/>
                  <a:gd name="T7" fmla="*/ 0 h 279"/>
                  <a:gd name="T8" fmla="*/ 1 w 870"/>
                  <a:gd name="T9" fmla="*/ 0 h 279"/>
                  <a:gd name="T10" fmla="*/ 1 w 870"/>
                  <a:gd name="T11" fmla="*/ 0 h 279"/>
                  <a:gd name="T12" fmla="*/ 1 w 870"/>
                  <a:gd name="T13" fmla="*/ 0 h 279"/>
                  <a:gd name="T14" fmla="*/ 1 w 870"/>
                  <a:gd name="T15" fmla="*/ 0 h 279"/>
                  <a:gd name="T16" fmla="*/ 1 w 870"/>
                  <a:gd name="T17" fmla="*/ 0 h 279"/>
                  <a:gd name="T18" fmla="*/ 1 w 870"/>
                  <a:gd name="T19" fmla="*/ 0 h 279"/>
                  <a:gd name="T20" fmla="*/ 1 w 870"/>
                  <a:gd name="T21" fmla="*/ 0 h 279"/>
                  <a:gd name="T22" fmla="*/ 1 w 870"/>
                  <a:gd name="T23" fmla="*/ 0 h 279"/>
                  <a:gd name="T24" fmla="*/ 1 w 870"/>
                  <a:gd name="T25" fmla="*/ 0 h 279"/>
                  <a:gd name="T26" fmla="*/ 2 w 870"/>
                  <a:gd name="T27" fmla="*/ 0 h 279"/>
                  <a:gd name="T28" fmla="*/ 2 w 870"/>
                  <a:gd name="T29" fmla="*/ 0 h 279"/>
                  <a:gd name="T30" fmla="*/ 2 w 870"/>
                  <a:gd name="T31" fmla="*/ 0 h 279"/>
                  <a:gd name="T32" fmla="*/ 2 w 870"/>
                  <a:gd name="T33" fmla="*/ 0 h 279"/>
                  <a:gd name="T34" fmla="*/ 2 w 870"/>
                  <a:gd name="T35" fmla="*/ 0 h 279"/>
                  <a:gd name="T36" fmla="*/ 2 w 870"/>
                  <a:gd name="T37" fmla="*/ 0 h 279"/>
                  <a:gd name="T38" fmla="*/ 2 w 870"/>
                  <a:gd name="T39" fmla="*/ 0 h 279"/>
                  <a:gd name="T40" fmla="*/ 2 w 870"/>
                  <a:gd name="T41" fmla="*/ 0 h 279"/>
                  <a:gd name="T42" fmla="*/ 4 w 870"/>
                  <a:gd name="T43" fmla="*/ 0 h 279"/>
                  <a:gd name="T44" fmla="*/ 3 w 870"/>
                  <a:gd name="T45" fmla="*/ 1 h 279"/>
                  <a:gd name="T46" fmla="*/ 3 w 870"/>
                  <a:gd name="T47" fmla="*/ 1 h 279"/>
                  <a:gd name="T48" fmla="*/ 3 w 870"/>
                  <a:gd name="T49" fmla="*/ 1 h 279"/>
                  <a:gd name="T50" fmla="*/ 3 w 870"/>
                  <a:gd name="T51" fmla="*/ 1 h 279"/>
                  <a:gd name="T52" fmla="*/ 3 w 870"/>
                  <a:gd name="T53" fmla="*/ 1 h 279"/>
                  <a:gd name="T54" fmla="*/ 3 w 870"/>
                  <a:gd name="T55" fmla="*/ 1 h 279"/>
                  <a:gd name="T56" fmla="*/ 3 w 870"/>
                  <a:gd name="T57" fmla="*/ 1 h 279"/>
                  <a:gd name="T58" fmla="*/ 3 w 870"/>
                  <a:gd name="T59" fmla="*/ 1 h 279"/>
                  <a:gd name="T60" fmla="*/ 3 w 870"/>
                  <a:gd name="T61" fmla="*/ 1 h 279"/>
                  <a:gd name="T62" fmla="*/ 2 w 870"/>
                  <a:gd name="T63" fmla="*/ 1 h 279"/>
                  <a:gd name="T64" fmla="*/ 2 w 870"/>
                  <a:gd name="T65" fmla="*/ 1 h 279"/>
                  <a:gd name="T66" fmla="*/ 2 w 870"/>
                  <a:gd name="T67" fmla="*/ 0 h 279"/>
                  <a:gd name="T68" fmla="*/ 2 w 870"/>
                  <a:gd name="T69" fmla="*/ 0 h 279"/>
                  <a:gd name="T70" fmla="*/ 2 w 870"/>
                  <a:gd name="T71" fmla="*/ 0 h 279"/>
                  <a:gd name="T72" fmla="*/ 2 w 870"/>
                  <a:gd name="T73" fmla="*/ 0 h 279"/>
                  <a:gd name="T74" fmla="*/ 2 w 870"/>
                  <a:gd name="T75" fmla="*/ 0 h 279"/>
                  <a:gd name="T76" fmla="*/ 1 w 870"/>
                  <a:gd name="T77" fmla="*/ 0 h 279"/>
                  <a:gd name="T78" fmla="*/ 0 w 870"/>
                  <a:gd name="T79" fmla="*/ 0 h 279"/>
                  <a:gd name="T80" fmla="*/ 0 w 870"/>
                  <a:gd name="T81" fmla="*/ 0 h 2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70"/>
                  <a:gd name="T124" fmla="*/ 0 h 279"/>
                  <a:gd name="T125" fmla="*/ 870 w 870"/>
                  <a:gd name="T126" fmla="*/ 279 h 2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70" h="279">
                    <a:moveTo>
                      <a:pt x="13" y="0"/>
                    </a:moveTo>
                    <a:lnTo>
                      <a:pt x="38" y="53"/>
                    </a:lnTo>
                    <a:lnTo>
                      <a:pt x="42" y="110"/>
                    </a:lnTo>
                    <a:lnTo>
                      <a:pt x="133" y="114"/>
                    </a:lnTo>
                    <a:lnTo>
                      <a:pt x="135" y="112"/>
                    </a:lnTo>
                    <a:lnTo>
                      <a:pt x="142" y="108"/>
                    </a:lnTo>
                    <a:lnTo>
                      <a:pt x="148" y="105"/>
                    </a:lnTo>
                    <a:lnTo>
                      <a:pt x="154" y="103"/>
                    </a:lnTo>
                    <a:lnTo>
                      <a:pt x="161" y="99"/>
                    </a:lnTo>
                    <a:lnTo>
                      <a:pt x="171" y="97"/>
                    </a:lnTo>
                    <a:lnTo>
                      <a:pt x="180" y="91"/>
                    </a:lnTo>
                    <a:lnTo>
                      <a:pt x="192" y="89"/>
                    </a:lnTo>
                    <a:lnTo>
                      <a:pt x="201" y="86"/>
                    </a:lnTo>
                    <a:lnTo>
                      <a:pt x="215" y="84"/>
                    </a:lnTo>
                    <a:lnTo>
                      <a:pt x="228" y="80"/>
                    </a:lnTo>
                    <a:lnTo>
                      <a:pt x="241" y="76"/>
                    </a:lnTo>
                    <a:lnTo>
                      <a:pt x="255" y="74"/>
                    </a:lnTo>
                    <a:lnTo>
                      <a:pt x="270" y="74"/>
                    </a:lnTo>
                    <a:lnTo>
                      <a:pt x="283" y="72"/>
                    </a:lnTo>
                    <a:lnTo>
                      <a:pt x="298" y="72"/>
                    </a:lnTo>
                    <a:lnTo>
                      <a:pt x="312" y="72"/>
                    </a:lnTo>
                    <a:lnTo>
                      <a:pt x="327" y="74"/>
                    </a:lnTo>
                    <a:lnTo>
                      <a:pt x="340" y="74"/>
                    </a:lnTo>
                    <a:lnTo>
                      <a:pt x="355" y="76"/>
                    </a:lnTo>
                    <a:lnTo>
                      <a:pt x="369" y="78"/>
                    </a:lnTo>
                    <a:lnTo>
                      <a:pt x="384" y="82"/>
                    </a:lnTo>
                    <a:lnTo>
                      <a:pt x="395" y="84"/>
                    </a:lnTo>
                    <a:lnTo>
                      <a:pt x="407" y="87"/>
                    </a:lnTo>
                    <a:lnTo>
                      <a:pt x="418" y="91"/>
                    </a:lnTo>
                    <a:lnTo>
                      <a:pt x="429" y="95"/>
                    </a:lnTo>
                    <a:lnTo>
                      <a:pt x="437" y="97"/>
                    </a:lnTo>
                    <a:lnTo>
                      <a:pt x="445" y="103"/>
                    </a:lnTo>
                    <a:lnTo>
                      <a:pt x="450" y="105"/>
                    </a:lnTo>
                    <a:lnTo>
                      <a:pt x="456" y="110"/>
                    </a:lnTo>
                    <a:lnTo>
                      <a:pt x="460" y="116"/>
                    </a:lnTo>
                    <a:lnTo>
                      <a:pt x="460" y="122"/>
                    </a:lnTo>
                    <a:lnTo>
                      <a:pt x="456" y="125"/>
                    </a:lnTo>
                    <a:lnTo>
                      <a:pt x="450" y="131"/>
                    </a:lnTo>
                    <a:lnTo>
                      <a:pt x="443" y="133"/>
                    </a:lnTo>
                    <a:lnTo>
                      <a:pt x="437" y="137"/>
                    </a:lnTo>
                    <a:lnTo>
                      <a:pt x="431" y="139"/>
                    </a:lnTo>
                    <a:lnTo>
                      <a:pt x="429" y="141"/>
                    </a:lnTo>
                    <a:lnTo>
                      <a:pt x="620" y="167"/>
                    </a:lnTo>
                    <a:lnTo>
                      <a:pt x="870" y="120"/>
                    </a:lnTo>
                    <a:lnTo>
                      <a:pt x="813" y="279"/>
                    </a:lnTo>
                    <a:lnTo>
                      <a:pt x="812" y="279"/>
                    </a:lnTo>
                    <a:lnTo>
                      <a:pt x="808" y="279"/>
                    </a:lnTo>
                    <a:lnTo>
                      <a:pt x="802" y="279"/>
                    </a:lnTo>
                    <a:lnTo>
                      <a:pt x="796" y="279"/>
                    </a:lnTo>
                    <a:lnTo>
                      <a:pt x="789" y="279"/>
                    </a:lnTo>
                    <a:lnTo>
                      <a:pt x="779" y="279"/>
                    </a:lnTo>
                    <a:lnTo>
                      <a:pt x="768" y="279"/>
                    </a:lnTo>
                    <a:lnTo>
                      <a:pt x="756" y="279"/>
                    </a:lnTo>
                    <a:lnTo>
                      <a:pt x="741" y="278"/>
                    </a:lnTo>
                    <a:lnTo>
                      <a:pt x="728" y="278"/>
                    </a:lnTo>
                    <a:lnTo>
                      <a:pt x="713" y="276"/>
                    </a:lnTo>
                    <a:lnTo>
                      <a:pt x="697" y="276"/>
                    </a:lnTo>
                    <a:lnTo>
                      <a:pt x="680" y="274"/>
                    </a:lnTo>
                    <a:lnTo>
                      <a:pt x="663" y="272"/>
                    </a:lnTo>
                    <a:lnTo>
                      <a:pt x="646" y="270"/>
                    </a:lnTo>
                    <a:lnTo>
                      <a:pt x="627" y="268"/>
                    </a:lnTo>
                    <a:lnTo>
                      <a:pt x="608" y="264"/>
                    </a:lnTo>
                    <a:lnTo>
                      <a:pt x="589" y="260"/>
                    </a:lnTo>
                    <a:lnTo>
                      <a:pt x="570" y="257"/>
                    </a:lnTo>
                    <a:lnTo>
                      <a:pt x="553" y="255"/>
                    </a:lnTo>
                    <a:lnTo>
                      <a:pt x="534" y="249"/>
                    </a:lnTo>
                    <a:lnTo>
                      <a:pt x="517" y="245"/>
                    </a:lnTo>
                    <a:lnTo>
                      <a:pt x="500" y="241"/>
                    </a:lnTo>
                    <a:lnTo>
                      <a:pt x="485" y="238"/>
                    </a:lnTo>
                    <a:lnTo>
                      <a:pt x="469" y="234"/>
                    </a:lnTo>
                    <a:lnTo>
                      <a:pt x="456" y="230"/>
                    </a:lnTo>
                    <a:lnTo>
                      <a:pt x="445" y="226"/>
                    </a:lnTo>
                    <a:lnTo>
                      <a:pt x="435" y="224"/>
                    </a:lnTo>
                    <a:lnTo>
                      <a:pt x="428" y="221"/>
                    </a:lnTo>
                    <a:lnTo>
                      <a:pt x="422" y="221"/>
                    </a:lnTo>
                    <a:lnTo>
                      <a:pt x="418" y="221"/>
                    </a:lnTo>
                    <a:lnTo>
                      <a:pt x="262" y="192"/>
                    </a:lnTo>
                    <a:lnTo>
                      <a:pt x="167" y="141"/>
                    </a:lnTo>
                    <a:lnTo>
                      <a:pt x="133" y="164"/>
                    </a:lnTo>
                    <a:lnTo>
                      <a:pt x="4" y="146"/>
                    </a:lnTo>
                    <a:lnTo>
                      <a:pt x="0" y="72"/>
                    </a:lnTo>
                    <a:lnTo>
                      <a:pt x="13" y="0"/>
                    </a:lnTo>
                    <a:close/>
                  </a:path>
                </a:pathLst>
              </a:custGeom>
              <a:solidFill>
                <a:srgbClr val="7DB3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90" name="Freeform 181"/>
              <p:cNvSpPr>
                <a:spLocks/>
              </p:cNvSpPr>
              <p:nvPr/>
            </p:nvSpPr>
            <p:spPr bwMode="auto">
              <a:xfrm>
                <a:off x="5166" y="1519"/>
                <a:ext cx="64" cy="255"/>
              </a:xfrm>
              <a:custGeom>
                <a:avLst/>
                <a:gdLst>
                  <a:gd name="T0" fmla="*/ 1 w 167"/>
                  <a:gd name="T1" fmla="*/ 0 h 881"/>
                  <a:gd name="T2" fmla="*/ 0 w 167"/>
                  <a:gd name="T3" fmla="*/ 0 h 881"/>
                  <a:gd name="T4" fmla="*/ 0 w 167"/>
                  <a:gd name="T5" fmla="*/ 0 h 881"/>
                  <a:gd name="T6" fmla="*/ 1 w 167"/>
                  <a:gd name="T7" fmla="*/ 0 h 881"/>
                  <a:gd name="T8" fmla="*/ 1 w 167"/>
                  <a:gd name="T9" fmla="*/ 0 h 881"/>
                  <a:gd name="T10" fmla="*/ 1 w 167"/>
                  <a:gd name="T11" fmla="*/ 0 h 881"/>
                  <a:gd name="T12" fmla="*/ 1 w 167"/>
                  <a:gd name="T13" fmla="*/ 0 h 881"/>
                  <a:gd name="T14" fmla="*/ 1 w 167"/>
                  <a:gd name="T15" fmla="*/ 1 h 881"/>
                  <a:gd name="T16" fmla="*/ 1 w 167"/>
                  <a:gd name="T17" fmla="*/ 1 h 881"/>
                  <a:gd name="T18" fmla="*/ 1 w 167"/>
                  <a:gd name="T19" fmla="*/ 1 h 881"/>
                  <a:gd name="T20" fmla="*/ 1 w 167"/>
                  <a:gd name="T21" fmla="*/ 1 h 881"/>
                  <a:gd name="T22" fmla="*/ 1 w 167"/>
                  <a:gd name="T23" fmla="*/ 1 h 881"/>
                  <a:gd name="T24" fmla="*/ 1 w 167"/>
                  <a:gd name="T25" fmla="*/ 1 h 881"/>
                  <a:gd name="T26" fmla="*/ 1 w 167"/>
                  <a:gd name="T27" fmla="*/ 1 h 881"/>
                  <a:gd name="T28" fmla="*/ 1 w 167"/>
                  <a:gd name="T29" fmla="*/ 1 h 881"/>
                  <a:gd name="T30" fmla="*/ 1 w 167"/>
                  <a:gd name="T31" fmla="*/ 1 h 881"/>
                  <a:gd name="T32" fmla="*/ 1 w 167"/>
                  <a:gd name="T33" fmla="*/ 1 h 881"/>
                  <a:gd name="T34" fmla="*/ 1 w 167"/>
                  <a:gd name="T35" fmla="*/ 1 h 881"/>
                  <a:gd name="T36" fmla="*/ 1 w 167"/>
                  <a:gd name="T37" fmla="*/ 1 h 881"/>
                  <a:gd name="T38" fmla="*/ 1 w 167"/>
                  <a:gd name="T39" fmla="*/ 1 h 881"/>
                  <a:gd name="T40" fmla="*/ 1 w 167"/>
                  <a:gd name="T41" fmla="*/ 1 h 881"/>
                  <a:gd name="T42" fmla="*/ 1 w 167"/>
                  <a:gd name="T43" fmla="*/ 1 h 881"/>
                  <a:gd name="T44" fmla="*/ 1 w 167"/>
                  <a:gd name="T45" fmla="*/ 1 h 881"/>
                  <a:gd name="T46" fmla="*/ 0 w 167"/>
                  <a:gd name="T47" fmla="*/ 1 h 881"/>
                  <a:gd name="T48" fmla="*/ 0 w 167"/>
                  <a:gd name="T49" fmla="*/ 1 h 881"/>
                  <a:gd name="T50" fmla="*/ 0 w 167"/>
                  <a:gd name="T51" fmla="*/ 1 h 881"/>
                  <a:gd name="T52" fmla="*/ 0 w 167"/>
                  <a:gd name="T53" fmla="*/ 1 h 881"/>
                  <a:gd name="T54" fmla="*/ 0 w 167"/>
                  <a:gd name="T55" fmla="*/ 1 h 881"/>
                  <a:gd name="T56" fmla="*/ 0 w 167"/>
                  <a:gd name="T57" fmla="*/ 1 h 881"/>
                  <a:gd name="T58" fmla="*/ 0 w 167"/>
                  <a:gd name="T59" fmla="*/ 1 h 881"/>
                  <a:gd name="T60" fmla="*/ 0 w 167"/>
                  <a:gd name="T61" fmla="*/ 1 h 881"/>
                  <a:gd name="T62" fmla="*/ 0 w 167"/>
                  <a:gd name="T63" fmla="*/ 1 h 881"/>
                  <a:gd name="T64" fmla="*/ 0 w 167"/>
                  <a:gd name="T65" fmla="*/ 1 h 881"/>
                  <a:gd name="T66" fmla="*/ 0 w 167"/>
                  <a:gd name="T67" fmla="*/ 1 h 881"/>
                  <a:gd name="T68" fmla="*/ 0 w 167"/>
                  <a:gd name="T69" fmla="*/ 1 h 881"/>
                  <a:gd name="T70" fmla="*/ 0 w 167"/>
                  <a:gd name="T71" fmla="*/ 1 h 881"/>
                  <a:gd name="T72" fmla="*/ 0 w 167"/>
                  <a:gd name="T73" fmla="*/ 1 h 881"/>
                  <a:gd name="T74" fmla="*/ 0 w 167"/>
                  <a:gd name="T75" fmla="*/ 1 h 881"/>
                  <a:gd name="T76" fmla="*/ 0 w 167"/>
                  <a:gd name="T77" fmla="*/ 1 h 881"/>
                  <a:gd name="T78" fmla="*/ 0 w 167"/>
                  <a:gd name="T79" fmla="*/ 1 h 881"/>
                  <a:gd name="T80" fmla="*/ 0 w 167"/>
                  <a:gd name="T81" fmla="*/ 1 h 881"/>
                  <a:gd name="T82" fmla="*/ 0 w 167"/>
                  <a:gd name="T83" fmla="*/ 0 h 881"/>
                  <a:gd name="T84" fmla="*/ 0 w 167"/>
                  <a:gd name="T85" fmla="*/ 0 h 881"/>
                  <a:gd name="T86" fmla="*/ 0 w 167"/>
                  <a:gd name="T87" fmla="*/ 0 h 881"/>
                  <a:gd name="T88" fmla="*/ 0 w 167"/>
                  <a:gd name="T89" fmla="*/ 0 h 881"/>
                  <a:gd name="T90" fmla="*/ 0 w 167"/>
                  <a:gd name="T91" fmla="*/ 0 h 881"/>
                  <a:gd name="T92" fmla="*/ 0 w 167"/>
                  <a:gd name="T93" fmla="*/ 0 h 881"/>
                  <a:gd name="T94" fmla="*/ 0 w 167"/>
                  <a:gd name="T95" fmla="*/ 0 h 881"/>
                  <a:gd name="T96" fmla="*/ 1 w 167"/>
                  <a:gd name="T97" fmla="*/ 0 h 8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7"/>
                  <a:gd name="T148" fmla="*/ 0 h 881"/>
                  <a:gd name="T149" fmla="*/ 167 w 167"/>
                  <a:gd name="T150" fmla="*/ 881 h 8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7" h="881">
                    <a:moveTo>
                      <a:pt x="144" y="0"/>
                    </a:moveTo>
                    <a:lnTo>
                      <a:pt x="167" y="71"/>
                    </a:lnTo>
                    <a:lnTo>
                      <a:pt x="129" y="173"/>
                    </a:lnTo>
                    <a:lnTo>
                      <a:pt x="129" y="175"/>
                    </a:lnTo>
                    <a:lnTo>
                      <a:pt x="131" y="179"/>
                    </a:lnTo>
                    <a:lnTo>
                      <a:pt x="135" y="185"/>
                    </a:lnTo>
                    <a:lnTo>
                      <a:pt x="138" y="196"/>
                    </a:lnTo>
                    <a:lnTo>
                      <a:pt x="140" y="202"/>
                    </a:lnTo>
                    <a:lnTo>
                      <a:pt x="142" y="208"/>
                    </a:lnTo>
                    <a:lnTo>
                      <a:pt x="142" y="215"/>
                    </a:lnTo>
                    <a:lnTo>
                      <a:pt x="144" y="225"/>
                    </a:lnTo>
                    <a:lnTo>
                      <a:pt x="146" y="232"/>
                    </a:lnTo>
                    <a:lnTo>
                      <a:pt x="148" y="242"/>
                    </a:lnTo>
                    <a:lnTo>
                      <a:pt x="148" y="251"/>
                    </a:lnTo>
                    <a:lnTo>
                      <a:pt x="150" y="263"/>
                    </a:lnTo>
                    <a:lnTo>
                      <a:pt x="150" y="274"/>
                    </a:lnTo>
                    <a:lnTo>
                      <a:pt x="150" y="286"/>
                    </a:lnTo>
                    <a:lnTo>
                      <a:pt x="150" y="299"/>
                    </a:lnTo>
                    <a:lnTo>
                      <a:pt x="152" y="312"/>
                    </a:lnTo>
                    <a:lnTo>
                      <a:pt x="150" y="326"/>
                    </a:lnTo>
                    <a:lnTo>
                      <a:pt x="150" y="341"/>
                    </a:lnTo>
                    <a:lnTo>
                      <a:pt x="150" y="356"/>
                    </a:lnTo>
                    <a:lnTo>
                      <a:pt x="150" y="373"/>
                    </a:lnTo>
                    <a:lnTo>
                      <a:pt x="150" y="386"/>
                    </a:lnTo>
                    <a:lnTo>
                      <a:pt x="150" y="404"/>
                    </a:lnTo>
                    <a:lnTo>
                      <a:pt x="148" y="421"/>
                    </a:lnTo>
                    <a:lnTo>
                      <a:pt x="148" y="438"/>
                    </a:lnTo>
                    <a:lnTo>
                      <a:pt x="148" y="455"/>
                    </a:lnTo>
                    <a:lnTo>
                      <a:pt x="148" y="472"/>
                    </a:lnTo>
                    <a:lnTo>
                      <a:pt x="150" y="489"/>
                    </a:lnTo>
                    <a:lnTo>
                      <a:pt x="150" y="508"/>
                    </a:lnTo>
                    <a:lnTo>
                      <a:pt x="150" y="525"/>
                    </a:lnTo>
                    <a:lnTo>
                      <a:pt x="150" y="544"/>
                    </a:lnTo>
                    <a:lnTo>
                      <a:pt x="152" y="561"/>
                    </a:lnTo>
                    <a:lnTo>
                      <a:pt x="154" y="580"/>
                    </a:lnTo>
                    <a:lnTo>
                      <a:pt x="154" y="597"/>
                    </a:lnTo>
                    <a:lnTo>
                      <a:pt x="156" y="613"/>
                    </a:lnTo>
                    <a:lnTo>
                      <a:pt x="157" y="628"/>
                    </a:lnTo>
                    <a:lnTo>
                      <a:pt x="159" y="643"/>
                    </a:lnTo>
                    <a:lnTo>
                      <a:pt x="159" y="656"/>
                    </a:lnTo>
                    <a:lnTo>
                      <a:pt x="161" y="668"/>
                    </a:lnTo>
                    <a:lnTo>
                      <a:pt x="161" y="679"/>
                    </a:lnTo>
                    <a:lnTo>
                      <a:pt x="165" y="689"/>
                    </a:lnTo>
                    <a:lnTo>
                      <a:pt x="165" y="696"/>
                    </a:lnTo>
                    <a:lnTo>
                      <a:pt x="167" y="702"/>
                    </a:lnTo>
                    <a:lnTo>
                      <a:pt x="167" y="704"/>
                    </a:lnTo>
                    <a:lnTo>
                      <a:pt x="167" y="708"/>
                    </a:lnTo>
                    <a:lnTo>
                      <a:pt x="81" y="881"/>
                    </a:lnTo>
                    <a:lnTo>
                      <a:pt x="0" y="753"/>
                    </a:lnTo>
                    <a:lnTo>
                      <a:pt x="0" y="750"/>
                    </a:lnTo>
                    <a:lnTo>
                      <a:pt x="2" y="744"/>
                    </a:lnTo>
                    <a:lnTo>
                      <a:pt x="3" y="736"/>
                    </a:lnTo>
                    <a:lnTo>
                      <a:pt x="5" y="731"/>
                    </a:lnTo>
                    <a:lnTo>
                      <a:pt x="7" y="723"/>
                    </a:lnTo>
                    <a:lnTo>
                      <a:pt x="11" y="715"/>
                    </a:lnTo>
                    <a:lnTo>
                      <a:pt x="13" y="706"/>
                    </a:lnTo>
                    <a:lnTo>
                      <a:pt x="17" y="696"/>
                    </a:lnTo>
                    <a:lnTo>
                      <a:pt x="19" y="685"/>
                    </a:lnTo>
                    <a:lnTo>
                      <a:pt x="22" y="675"/>
                    </a:lnTo>
                    <a:lnTo>
                      <a:pt x="24" y="664"/>
                    </a:lnTo>
                    <a:lnTo>
                      <a:pt x="26" y="651"/>
                    </a:lnTo>
                    <a:lnTo>
                      <a:pt x="28" y="637"/>
                    </a:lnTo>
                    <a:lnTo>
                      <a:pt x="30" y="624"/>
                    </a:lnTo>
                    <a:lnTo>
                      <a:pt x="30" y="611"/>
                    </a:lnTo>
                    <a:lnTo>
                      <a:pt x="30" y="597"/>
                    </a:lnTo>
                    <a:lnTo>
                      <a:pt x="30" y="582"/>
                    </a:lnTo>
                    <a:lnTo>
                      <a:pt x="32" y="567"/>
                    </a:lnTo>
                    <a:lnTo>
                      <a:pt x="32" y="552"/>
                    </a:lnTo>
                    <a:lnTo>
                      <a:pt x="32" y="537"/>
                    </a:lnTo>
                    <a:lnTo>
                      <a:pt x="32" y="520"/>
                    </a:lnTo>
                    <a:lnTo>
                      <a:pt x="32" y="506"/>
                    </a:lnTo>
                    <a:lnTo>
                      <a:pt x="30" y="487"/>
                    </a:lnTo>
                    <a:lnTo>
                      <a:pt x="30" y="470"/>
                    </a:lnTo>
                    <a:lnTo>
                      <a:pt x="30" y="453"/>
                    </a:lnTo>
                    <a:lnTo>
                      <a:pt x="32" y="438"/>
                    </a:lnTo>
                    <a:lnTo>
                      <a:pt x="32" y="417"/>
                    </a:lnTo>
                    <a:lnTo>
                      <a:pt x="36" y="400"/>
                    </a:lnTo>
                    <a:lnTo>
                      <a:pt x="38" y="381"/>
                    </a:lnTo>
                    <a:lnTo>
                      <a:pt x="43" y="364"/>
                    </a:lnTo>
                    <a:lnTo>
                      <a:pt x="47" y="343"/>
                    </a:lnTo>
                    <a:lnTo>
                      <a:pt x="51" y="324"/>
                    </a:lnTo>
                    <a:lnTo>
                      <a:pt x="57" y="303"/>
                    </a:lnTo>
                    <a:lnTo>
                      <a:pt x="62" y="284"/>
                    </a:lnTo>
                    <a:lnTo>
                      <a:pt x="70" y="263"/>
                    </a:lnTo>
                    <a:lnTo>
                      <a:pt x="76" y="246"/>
                    </a:lnTo>
                    <a:lnTo>
                      <a:pt x="83" y="229"/>
                    </a:lnTo>
                    <a:lnTo>
                      <a:pt x="91" y="213"/>
                    </a:lnTo>
                    <a:lnTo>
                      <a:pt x="97" y="196"/>
                    </a:lnTo>
                    <a:lnTo>
                      <a:pt x="102" y="183"/>
                    </a:lnTo>
                    <a:lnTo>
                      <a:pt x="108" y="170"/>
                    </a:lnTo>
                    <a:lnTo>
                      <a:pt x="114" y="162"/>
                    </a:lnTo>
                    <a:lnTo>
                      <a:pt x="118" y="153"/>
                    </a:lnTo>
                    <a:lnTo>
                      <a:pt x="121" y="147"/>
                    </a:lnTo>
                    <a:lnTo>
                      <a:pt x="123" y="141"/>
                    </a:lnTo>
                    <a:lnTo>
                      <a:pt x="83" y="59"/>
                    </a:lnTo>
                    <a:lnTo>
                      <a:pt x="144" y="0"/>
                    </a:lnTo>
                    <a:close/>
                  </a:path>
                </a:pathLst>
              </a:custGeom>
              <a:solidFill>
                <a:srgbClr val="AD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91" name="Freeform 182"/>
              <p:cNvSpPr>
                <a:spLocks/>
              </p:cNvSpPr>
              <p:nvPr/>
            </p:nvSpPr>
            <p:spPr bwMode="auto">
              <a:xfrm>
                <a:off x="5167" y="1348"/>
                <a:ext cx="123" cy="171"/>
              </a:xfrm>
              <a:custGeom>
                <a:avLst/>
                <a:gdLst>
                  <a:gd name="T0" fmla="*/ 0 w 322"/>
                  <a:gd name="T1" fmla="*/ 0 h 589"/>
                  <a:gd name="T2" fmla="*/ 0 w 322"/>
                  <a:gd name="T3" fmla="*/ 0 h 589"/>
                  <a:gd name="T4" fmla="*/ 0 w 322"/>
                  <a:gd name="T5" fmla="*/ 1 h 589"/>
                  <a:gd name="T6" fmla="*/ 0 w 322"/>
                  <a:gd name="T7" fmla="*/ 1 h 589"/>
                  <a:gd name="T8" fmla="*/ 1 w 322"/>
                  <a:gd name="T9" fmla="*/ 1 h 589"/>
                  <a:gd name="T10" fmla="*/ 1 w 322"/>
                  <a:gd name="T11" fmla="*/ 1 h 589"/>
                  <a:gd name="T12" fmla="*/ 1 w 322"/>
                  <a:gd name="T13" fmla="*/ 1 h 589"/>
                  <a:gd name="T14" fmla="*/ 1 w 322"/>
                  <a:gd name="T15" fmla="*/ 1 h 589"/>
                  <a:gd name="T16" fmla="*/ 1 w 322"/>
                  <a:gd name="T17" fmla="*/ 1 h 589"/>
                  <a:gd name="T18" fmla="*/ 1 w 322"/>
                  <a:gd name="T19" fmla="*/ 1 h 589"/>
                  <a:gd name="T20" fmla="*/ 1 w 322"/>
                  <a:gd name="T21" fmla="*/ 1 h 589"/>
                  <a:gd name="T22" fmla="*/ 1 w 322"/>
                  <a:gd name="T23" fmla="*/ 1 h 589"/>
                  <a:gd name="T24" fmla="*/ 1 w 322"/>
                  <a:gd name="T25" fmla="*/ 1 h 589"/>
                  <a:gd name="T26" fmla="*/ 1 w 322"/>
                  <a:gd name="T27" fmla="*/ 1 h 589"/>
                  <a:gd name="T28" fmla="*/ 1 w 322"/>
                  <a:gd name="T29" fmla="*/ 1 h 589"/>
                  <a:gd name="T30" fmla="*/ 1 w 322"/>
                  <a:gd name="T31" fmla="*/ 1 h 589"/>
                  <a:gd name="T32" fmla="*/ 1 w 322"/>
                  <a:gd name="T33" fmla="*/ 1 h 589"/>
                  <a:gd name="T34" fmla="*/ 1 w 322"/>
                  <a:gd name="T35" fmla="*/ 1 h 589"/>
                  <a:gd name="T36" fmla="*/ 1 w 322"/>
                  <a:gd name="T37" fmla="*/ 1 h 589"/>
                  <a:gd name="T38" fmla="*/ 1 w 322"/>
                  <a:gd name="T39" fmla="*/ 1 h 589"/>
                  <a:gd name="T40" fmla="*/ 1 w 322"/>
                  <a:gd name="T41" fmla="*/ 1 h 589"/>
                  <a:gd name="T42" fmla="*/ 1 w 322"/>
                  <a:gd name="T43" fmla="*/ 1 h 589"/>
                  <a:gd name="T44" fmla="*/ 1 w 322"/>
                  <a:gd name="T45" fmla="*/ 1 h 589"/>
                  <a:gd name="T46" fmla="*/ 1 w 322"/>
                  <a:gd name="T47" fmla="*/ 1 h 589"/>
                  <a:gd name="T48" fmla="*/ 1 w 322"/>
                  <a:gd name="T49" fmla="*/ 1 h 589"/>
                  <a:gd name="T50" fmla="*/ 1 w 322"/>
                  <a:gd name="T51" fmla="*/ 1 h 589"/>
                  <a:gd name="T52" fmla="*/ 1 w 322"/>
                  <a:gd name="T53" fmla="*/ 0 h 589"/>
                  <a:gd name="T54" fmla="*/ 1 w 322"/>
                  <a:gd name="T55" fmla="*/ 0 h 589"/>
                  <a:gd name="T56" fmla="*/ 1 w 322"/>
                  <a:gd name="T57" fmla="*/ 0 h 589"/>
                  <a:gd name="T58" fmla="*/ 1 w 322"/>
                  <a:gd name="T59" fmla="*/ 0 h 589"/>
                  <a:gd name="T60" fmla="*/ 1 w 322"/>
                  <a:gd name="T61" fmla="*/ 0 h 589"/>
                  <a:gd name="T62" fmla="*/ 1 w 322"/>
                  <a:gd name="T63" fmla="*/ 0 h 589"/>
                  <a:gd name="T64" fmla="*/ 1 w 322"/>
                  <a:gd name="T65" fmla="*/ 0 h 589"/>
                  <a:gd name="T66" fmla="*/ 1 w 322"/>
                  <a:gd name="T67" fmla="*/ 0 h 589"/>
                  <a:gd name="T68" fmla="*/ 1 w 322"/>
                  <a:gd name="T69" fmla="*/ 0 h 589"/>
                  <a:gd name="T70" fmla="*/ 1 w 322"/>
                  <a:gd name="T71" fmla="*/ 0 h 589"/>
                  <a:gd name="T72" fmla="*/ 1 w 322"/>
                  <a:gd name="T73" fmla="*/ 0 h 589"/>
                  <a:gd name="T74" fmla="*/ 1 w 322"/>
                  <a:gd name="T75" fmla="*/ 0 h 589"/>
                  <a:gd name="T76" fmla="*/ 1 w 322"/>
                  <a:gd name="T77" fmla="*/ 0 h 589"/>
                  <a:gd name="T78" fmla="*/ 0 w 322"/>
                  <a:gd name="T79" fmla="*/ 0 h 589"/>
                  <a:gd name="T80" fmla="*/ 0 w 322"/>
                  <a:gd name="T81" fmla="*/ 0 h 58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2"/>
                  <a:gd name="T124" fmla="*/ 0 h 589"/>
                  <a:gd name="T125" fmla="*/ 322 w 322"/>
                  <a:gd name="T126" fmla="*/ 589 h 58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2" h="589">
                    <a:moveTo>
                      <a:pt x="4" y="49"/>
                    </a:moveTo>
                    <a:lnTo>
                      <a:pt x="0" y="219"/>
                    </a:lnTo>
                    <a:lnTo>
                      <a:pt x="38" y="414"/>
                    </a:lnTo>
                    <a:lnTo>
                      <a:pt x="107" y="445"/>
                    </a:lnTo>
                    <a:lnTo>
                      <a:pt x="139" y="589"/>
                    </a:lnTo>
                    <a:lnTo>
                      <a:pt x="316" y="472"/>
                    </a:lnTo>
                    <a:lnTo>
                      <a:pt x="314" y="468"/>
                    </a:lnTo>
                    <a:lnTo>
                      <a:pt x="310" y="462"/>
                    </a:lnTo>
                    <a:lnTo>
                      <a:pt x="308" y="456"/>
                    </a:lnTo>
                    <a:lnTo>
                      <a:pt x="304" y="453"/>
                    </a:lnTo>
                    <a:lnTo>
                      <a:pt x="301" y="445"/>
                    </a:lnTo>
                    <a:lnTo>
                      <a:pt x="299" y="439"/>
                    </a:lnTo>
                    <a:lnTo>
                      <a:pt x="295" y="430"/>
                    </a:lnTo>
                    <a:lnTo>
                      <a:pt x="291" y="420"/>
                    </a:lnTo>
                    <a:lnTo>
                      <a:pt x="289" y="411"/>
                    </a:lnTo>
                    <a:lnTo>
                      <a:pt x="285" y="399"/>
                    </a:lnTo>
                    <a:lnTo>
                      <a:pt x="284" y="388"/>
                    </a:lnTo>
                    <a:lnTo>
                      <a:pt x="284" y="375"/>
                    </a:lnTo>
                    <a:lnTo>
                      <a:pt x="282" y="361"/>
                    </a:lnTo>
                    <a:lnTo>
                      <a:pt x="284" y="348"/>
                    </a:lnTo>
                    <a:lnTo>
                      <a:pt x="284" y="333"/>
                    </a:lnTo>
                    <a:lnTo>
                      <a:pt x="284" y="318"/>
                    </a:lnTo>
                    <a:lnTo>
                      <a:pt x="285" y="302"/>
                    </a:lnTo>
                    <a:lnTo>
                      <a:pt x="289" y="287"/>
                    </a:lnTo>
                    <a:lnTo>
                      <a:pt x="291" y="270"/>
                    </a:lnTo>
                    <a:lnTo>
                      <a:pt x="295" y="255"/>
                    </a:lnTo>
                    <a:lnTo>
                      <a:pt x="297" y="240"/>
                    </a:lnTo>
                    <a:lnTo>
                      <a:pt x="303" y="226"/>
                    </a:lnTo>
                    <a:lnTo>
                      <a:pt x="304" y="213"/>
                    </a:lnTo>
                    <a:lnTo>
                      <a:pt x="308" y="200"/>
                    </a:lnTo>
                    <a:lnTo>
                      <a:pt x="310" y="190"/>
                    </a:lnTo>
                    <a:lnTo>
                      <a:pt x="314" y="181"/>
                    </a:lnTo>
                    <a:lnTo>
                      <a:pt x="316" y="173"/>
                    </a:lnTo>
                    <a:lnTo>
                      <a:pt x="318" y="167"/>
                    </a:lnTo>
                    <a:lnTo>
                      <a:pt x="320" y="164"/>
                    </a:lnTo>
                    <a:lnTo>
                      <a:pt x="322" y="164"/>
                    </a:lnTo>
                    <a:lnTo>
                      <a:pt x="322" y="57"/>
                    </a:lnTo>
                    <a:lnTo>
                      <a:pt x="247" y="0"/>
                    </a:lnTo>
                    <a:lnTo>
                      <a:pt x="156" y="0"/>
                    </a:lnTo>
                    <a:lnTo>
                      <a:pt x="4" y="49"/>
                    </a:lnTo>
                    <a:close/>
                  </a:path>
                </a:pathLst>
              </a:custGeom>
              <a:solidFill>
                <a:srgbClr val="F59E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92" name="Freeform 183"/>
              <p:cNvSpPr>
                <a:spLocks/>
              </p:cNvSpPr>
              <p:nvPr/>
            </p:nvSpPr>
            <p:spPr bwMode="auto">
              <a:xfrm>
                <a:off x="5038" y="1547"/>
                <a:ext cx="292" cy="173"/>
              </a:xfrm>
              <a:custGeom>
                <a:avLst/>
                <a:gdLst>
                  <a:gd name="T0" fmla="*/ 2 w 804"/>
                  <a:gd name="T1" fmla="*/ 0 h 609"/>
                  <a:gd name="T2" fmla="*/ 1 w 804"/>
                  <a:gd name="T3" fmla="*/ 0 h 609"/>
                  <a:gd name="T4" fmla="*/ 1 w 804"/>
                  <a:gd name="T5" fmla="*/ 0 h 609"/>
                  <a:gd name="T6" fmla="*/ 1 w 804"/>
                  <a:gd name="T7" fmla="*/ 0 h 609"/>
                  <a:gd name="T8" fmla="*/ 1 w 804"/>
                  <a:gd name="T9" fmla="*/ 0 h 609"/>
                  <a:gd name="T10" fmla="*/ 1 w 804"/>
                  <a:gd name="T11" fmla="*/ 0 h 609"/>
                  <a:gd name="T12" fmla="*/ 1 w 804"/>
                  <a:gd name="T13" fmla="*/ 0 h 609"/>
                  <a:gd name="T14" fmla="*/ 1 w 804"/>
                  <a:gd name="T15" fmla="*/ 0 h 609"/>
                  <a:gd name="T16" fmla="*/ 1 w 804"/>
                  <a:gd name="T17" fmla="*/ 0 h 609"/>
                  <a:gd name="T18" fmla="*/ 1 w 804"/>
                  <a:gd name="T19" fmla="*/ 0 h 609"/>
                  <a:gd name="T20" fmla="*/ 1 w 804"/>
                  <a:gd name="T21" fmla="*/ 0 h 609"/>
                  <a:gd name="T22" fmla="*/ 1 w 804"/>
                  <a:gd name="T23" fmla="*/ 0 h 609"/>
                  <a:gd name="T24" fmla="*/ 1 w 804"/>
                  <a:gd name="T25" fmla="*/ 0 h 609"/>
                  <a:gd name="T26" fmla="*/ 1 w 804"/>
                  <a:gd name="T27" fmla="*/ 0 h 609"/>
                  <a:gd name="T28" fmla="*/ 1 w 804"/>
                  <a:gd name="T29" fmla="*/ 0 h 609"/>
                  <a:gd name="T30" fmla="*/ 1 w 804"/>
                  <a:gd name="T31" fmla="*/ 0 h 609"/>
                  <a:gd name="T32" fmla="*/ 1 w 804"/>
                  <a:gd name="T33" fmla="*/ 0 h 609"/>
                  <a:gd name="T34" fmla="*/ 0 w 804"/>
                  <a:gd name="T35" fmla="*/ 0 h 609"/>
                  <a:gd name="T36" fmla="*/ 0 w 804"/>
                  <a:gd name="T37" fmla="*/ 0 h 609"/>
                  <a:gd name="T38" fmla="*/ 0 w 804"/>
                  <a:gd name="T39" fmla="*/ 0 h 609"/>
                  <a:gd name="T40" fmla="*/ 0 w 804"/>
                  <a:gd name="T41" fmla="*/ 0 h 609"/>
                  <a:gd name="T42" fmla="*/ 0 w 804"/>
                  <a:gd name="T43" fmla="*/ 0 h 609"/>
                  <a:gd name="T44" fmla="*/ 0 w 804"/>
                  <a:gd name="T45" fmla="*/ 0 h 609"/>
                  <a:gd name="T46" fmla="*/ 0 w 804"/>
                  <a:gd name="T47" fmla="*/ 0 h 609"/>
                  <a:gd name="T48" fmla="*/ 0 w 804"/>
                  <a:gd name="T49" fmla="*/ 0 h 609"/>
                  <a:gd name="T50" fmla="*/ 0 w 804"/>
                  <a:gd name="T51" fmla="*/ 0 h 609"/>
                  <a:gd name="T52" fmla="*/ 0 w 804"/>
                  <a:gd name="T53" fmla="*/ 0 h 609"/>
                  <a:gd name="T54" fmla="*/ 0 w 804"/>
                  <a:gd name="T55" fmla="*/ 0 h 609"/>
                  <a:gd name="T56" fmla="*/ 0 w 804"/>
                  <a:gd name="T57" fmla="*/ 0 h 609"/>
                  <a:gd name="T58" fmla="*/ 0 w 804"/>
                  <a:gd name="T59" fmla="*/ 0 h 609"/>
                  <a:gd name="T60" fmla="*/ 2 w 804"/>
                  <a:gd name="T61" fmla="*/ 0 h 609"/>
                  <a:gd name="T62" fmla="*/ 3 w 804"/>
                  <a:gd name="T63" fmla="*/ 1 h 609"/>
                  <a:gd name="T64" fmla="*/ 3 w 804"/>
                  <a:gd name="T65" fmla="*/ 1 h 609"/>
                  <a:gd name="T66" fmla="*/ 2 w 804"/>
                  <a:gd name="T67" fmla="*/ 0 h 609"/>
                  <a:gd name="T68" fmla="*/ 2 w 804"/>
                  <a:gd name="T69" fmla="*/ 0 h 6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04"/>
                  <a:gd name="T106" fmla="*/ 0 h 609"/>
                  <a:gd name="T107" fmla="*/ 804 w 804"/>
                  <a:gd name="T108" fmla="*/ 609 h 6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04" h="609">
                    <a:moveTo>
                      <a:pt x="452" y="42"/>
                    </a:moveTo>
                    <a:lnTo>
                      <a:pt x="294" y="4"/>
                    </a:lnTo>
                    <a:lnTo>
                      <a:pt x="291" y="4"/>
                    </a:lnTo>
                    <a:lnTo>
                      <a:pt x="283" y="2"/>
                    </a:lnTo>
                    <a:lnTo>
                      <a:pt x="273" y="2"/>
                    </a:lnTo>
                    <a:lnTo>
                      <a:pt x="268" y="0"/>
                    </a:lnTo>
                    <a:lnTo>
                      <a:pt x="258" y="0"/>
                    </a:lnTo>
                    <a:lnTo>
                      <a:pt x="249" y="0"/>
                    </a:lnTo>
                    <a:lnTo>
                      <a:pt x="237" y="0"/>
                    </a:lnTo>
                    <a:lnTo>
                      <a:pt x="228" y="0"/>
                    </a:lnTo>
                    <a:lnTo>
                      <a:pt x="215" y="0"/>
                    </a:lnTo>
                    <a:lnTo>
                      <a:pt x="203" y="2"/>
                    </a:lnTo>
                    <a:lnTo>
                      <a:pt x="190" y="4"/>
                    </a:lnTo>
                    <a:lnTo>
                      <a:pt x="178" y="8"/>
                    </a:lnTo>
                    <a:lnTo>
                      <a:pt x="163" y="10"/>
                    </a:lnTo>
                    <a:lnTo>
                      <a:pt x="152" y="15"/>
                    </a:lnTo>
                    <a:lnTo>
                      <a:pt x="137" y="19"/>
                    </a:lnTo>
                    <a:lnTo>
                      <a:pt x="123" y="23"/>
                    </a:lnTo>
                    <a:lnTo>
                      <a:pt x="108" y="29"/>
                    </a:lnTo>
                    <a:lnTo>
                      <a:pt x="95" y="36"/>
                    </a:lnTo>
                    <a:lnTo>
                      <a:pt x="81" y="40"/>
                    </a:lnTo>
                    <a:lnTo>
                      <a:pt x="70" y="48"/>
                    </a:lnTo>
                    <a:lnTo>
                      <a:pt x="57" y="55"/>
                    </a:lnTo>
                    <a:lnTo>
                      <a:pt x="47" y="61"/>
                    </a:lnTo>
                    <a:lnTo>
                      <a:pt x="36" y="67"/>
                    </a:lnTo>
                    <a:lnTo>
                      <a:pt x="26" y="72"/>
                    </a:lnTo>
                    <a:lnTo>
                      <a:pt x="19" y="76"/>
                    </a:lnTo>
                    <a:lnTo>
                      <a:pt x="13" y="82"/>
                    </a:lnTo>
                    <a:lnTo>
                      <a:pt x="2" y="90"/>
                    </a:lnTo>
                    <a:lnTo>
                      <a:pt x="0" y="93"/>
                    </a:lnTo>
                    <a:lnTo>
                      <a:pt x="446" y="137"/>
                    </a:lnTo>
                    <a:lnTo>
                      <a:pt x="804" y="609"/>
                    </a:lnTo>
                    <a:lnTo>
                      <a:pt x="794" y="331"/>
                    </a:lnTo>
                    <a:lnTo>
                      <a:pt x="452" y="42"/>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93" name="Freeform 184"/>
              <p:cNvSpPr>
                <a:spLocks/>
              </p:cNvSpPr>
              <p:nvPr/>
            </p:nvSpPr>
            <p:spPr bwMode="auto">
              <a:xfrm>
                <a:off x="4907" y="1579"/>
                <a:ext cx="198" cy="542"/>
              </a:xfrm>
              <a:custGeom>
                <a:avLst/>
                <a:gdLst>
                  <a:gd name="T0" fmla="*/ 2 w 571"/>
                  <a:gd name="T1" fmla="*/ 0 h 1867"/>
                  <a:gd name="T2" fmla="*/ 2 w 571"/>
                  <a:gd name="T3" fmla="*/ 0 h 1867"/>
                  <a:gd name="T4" fmla="*/ 1 w 571"/>
                  <a:gd name="T5" fmla="*/ 0 h 1867"/>
                  <a:gd name="T6" fmla="*/ 1 w 571"/>
                  <a:gd name="T7" fmla="*/ 0 h 1867"/>
                  <a:gd name="T8" fmla="*/ 1 w 571"/>
                  <a:gd name="T9" fmla="*/ 1 h 1867"/>
                  <a:gd name="T10" fmla="*/ 1 w 571"/>
                  <a:gd name="T11" fmla="*/ 1 h 1867"/>
                  <a:gd name="T12" fmla="*/ 1 w 571"/>
                  <a:gd name="T13" fmla="*/ 1 h 1867"/>
                  <a:gd name="T14" fmla="*/ 1 w 571"/>
                  <a:gd name="T15" fmla="*/ 1 h 1867"/>
                  <a:gd name="T16" fmla="*/ 1 w 571"/>
                  <a:gd name="T17" fmla="*/ 1 h 1867"/>
                  <a:gd name="T18" fmla="*/ 0 w 571"/>
                  <a:gd name="T19" fmla="*/ 1 h 1867"/>
                  <a:gd name="T20" fmla="*/ 0 w 571"/>
                  <a:gd name="T21" fmla="*/ 1 h 1867"/>
                  <a:gd name="T22" fmla="*/ 0 w 571"/>
                  <a:gd name="T23" fmla="*/ 2 h 1867"/>
                  <a:gd name="T24" fmla="*/ 1 w 571"/>
                  <a:gd name="T25" fmla="*/ 2 h 1867"/>
                  <a:gd name="T26" fmla="*/ 1 w 571"/>
                  <a:gd name="T27" fmla="*/ 2 h 1867"/>
                  <a:gd name="T28" fmla="*/ 1 w 571"/>
                  <a:gd name="T29" fmla="*/ 2 h 1867"/>
                  <a:gd name="T30" fmla="*/ 1 w 571"/>
                  <a:gd name="T31" fmla="*/ 3 h 1867"/>
                  <a:gd name="T32" fmla="*/ 1 w 571"/>
                  <a:gd name="T33" fmla="*/ 3 h 1867"/>
                  <a:gd name="T34" fmla="*/ 1 w 571"/>
                  <a:gd name="T35" fmla="*/ 3 h 1867"/>
                  <a:gd name="T36" fmla="*/ 1 w 571"/>
                  <a:gd name="T37" fmla="*/ 3 h 1867"/>
                  <a:gd name="T38" fmla="*/ 2 w 571"/>
                  <a:gd name="T39" fmla="*/ 3 h 1867"/>
                  <a:gd name="T40" fmla="*/ 2 w 571"/>
                  <a:gd name="T41" fmla="*/ 3 h 1867"/>
                  <a:gd name="T42" fmla="*/ 2 w 571"/>
                  <a:gd name="T43" fmla="*/ 3 h 1867"/>
                  <a:gd name="T44" fmla="*/ 2 w 571"/>
                  <a:gd name="T45" fmla="*/ 3 h 1867"/>
                  <a:gd name="T46" fmla="*/ 2 w 571"/>
                  <a:gd name="T47" fmla="*/ 3 h 1867"/>
                  <a:gd name="T48" fmla="*/ 2 w 571"/>
                  <a:gd name="T49" fmla="*/ 3 h 1867"/>
                  <a:gd name="T50" fmla="*/ 2 w 571"/>
                  <a:gd name="T51" fmla="*/ 3 h 1867"/>
                  <a:gd name="T52" fmla="*/ 2 w 571"/>
                  <a:gd name="T53" fmla="*/ 3 h 1867"/>
                  <a:gd name="T54" fmla="*/ 2 w 571"/>
                  <a:gd name="T55" fmla="*/ 3 h 1867"/>
                  <a:gd name="T56" fmla="*/ 1 w 571"/>
                  <a:gd name="T57" fmla="*/ 3 h 1867"/>
                  <a:gd name="T58" fmla="*/ 1 w 571"/>
                  <a:gd name="T59" fmla="*/ 3 h 1867"/>
                  <a:gd name="T60" fmla="*/ 1 w 571"/>
                  <a:gd name="T61" fmla="*/ 3 h 1867"/>
                  <a:gd name="T62" fmla="*/ 1 w 571"/>
                  <a:gd name="T63" fmla="*/ 3 h 1867"/>
                  <a:gd name="T64" fmla="*/ 1 w 571"/>
                  <a:gd name="T65" fmla="*/ 3 h 1867"/>
                  <a:gd name="T66" fmla="*/ 0 w 571"/>
                  <a:gd name="T67" fmla="*/ 2 h 1867"/>
                  <a:gd name="T68" fmla="*/ 0 w 571"/>
                  <a:gd name="T69" fmla="*/ 2 h 1867"/>
                  <a:gd name="T70" fmla="*/ 0 w 571"/>
                  <a:gd name="T71" fmla="*/ 2 h 1867"/>
                  <a:gd name="T72" fmla="*/ 0 w 571"/>
                  <a:gd name="T73" fmla="*/ 2 h 1867"/>
                  <a:gd name="T74" fmla="*/ 0 w 571"/>
                  <a:gd name="T75" fmla="*/ 2 h 1867"/>
                  <a:gd name="T76" fmla="*/ 0 w 571"/>
                  <a:gd name="T77" fmla="*/ 1 h 1867"/>
                  <a:gd name="T78" fmla="*/ 0 w 571"/>
                  <a:gd name="T79" fmla="*/ 1 h 1867"/>
                  <a:gd name="T80" fmla="*/ 0 w 571"/>
                  <a:gd name="T81" fmla="*/ 1 h 1867"/>
                  <a:gd name="T82" fmla="*/ 0 w 571"/>
                  <a:gd name="T83" fmla="*/ 1 h 1867"/>
                  <a:gd name="T84" fmla="*/ 0 w 571"/>
                  <a:gd name="T85" fmla="*/ 1 h 1867"/>
                  <a:gd name="T86" fmla="*/ 0 w 571"/>
                  <a:gd name="T87" fmla="*/ 1 h 1867"/>
                  <a:gd name="T88" fmla="*/ 0 w 571"/>
                  <a:gd name="T89" fmla="*/ 1 h 1867"/>
                  <a:gd name="T90" fmla="*/ 1 w 571"/>
                  <a:gd name="T91" fmla="*/ 1 h 1867"/>
                  <a:gd name="T92" fmla="*/ 1 w 571"/>
                  <a:gd name="T93" fmla="*/ 0 h 1867"/>
                  <a:gd name="T94" fmla="*/ 1 w 571"/>
                  <a:gd name="T95" fmla="*/ 0 h 1867"/>
                  <a:gd name="T96" fmla="*/ 1 w 571"/>
                  <a:gd name="T97" fmla="*/ 0 h 1867"/>
                  <a:gd name="T98" fmla="*/ 1 w 571"/>
                  <a:gd name="T99" fmla="*/ 0 h 1867"/>
                  <a:gd name="T100" fmla="*/ 1 w 571"/>
                  <a:gd name="T101" fmla="*/ 0 h 1867"/>
                  <a:gd name="T102" fmla="*/ 2 w 571"/>
                  <a:gd name="T103" fmla="*/ 0 h 186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71"/>
                  <a:gd name="T157" fmla="*/ 0 h 1867"/>
                  <a:gd name="T158" fmla="*/ 571 w 571"/>
                  <a:gd name="T159" fmla="*/ 1867 h 186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71" h="1867">
                    <a:moveTo>
                      <a:pt x="500" y="0"/>
                    </a:moveTo>
                    <a:lnTo>
                      <a:pt x="496" y="3"/>
                    </a:lnTo>
                    <a:lnTo>
                      <a:pt x="489" y="5"/>
                    </a:lnTo>
                    <a:lnTo>
                      <a:pt x="479" y="13"/>
                    </a:lnTo>
                    <a:lnTo>
                      <a:pt x="468" y="19"/>
                    </a:lnTo>
                    <a:lnTo>
                      <a:pt x="453" y="30"/>
                    </a:lnTo>
                    <a:lnTo>
                      <a:pt x="439" y="42"/>
                    </a:lnTo>
                    <a:lnTo>
                      <a:pt x="424" y="55"/>
                    </a:lnTo>
                    <a:lnTo>
                      <a:pt x="405" y="66"/>
                    </a:lnTo>
                    <a:lnTo>
                      <a:pt x="388" y="81"/>
                    </a:lnTo>
                    <a:lnTo>
                      <a:pt x="369" y="97"/>
                    </a:lnTo>
                    <a:lnTo>
                      <a:pt x="352" y="114"/>
                    </a:lnTo>
                    <a:lnTo>
                      <a:pt x="333" y="131"/>
                    </a:lnTo>
                    <a:lnTo>
                      <a:pt x="316" y="150"/>
                    </a:lnTo>
                    <a:lnTo>
                      <a:pt x="301" y="169"/>
                    </a:lnTo>
                    <a:lnTo>
                      <a:pt x="285" y="188"/>
                    </a:lnTo>
                    <a:lnTo>
                      <a:pt x="272" y="207"/>
                    </a:lnTo>
                    <a:lnTo>
                      <a:pt x="259" y="228"/>
                    </a:lnTo>
                    <a:lnTo>
                      <a:pt x="247" y="249"/>
                    </a:lnTo>
                    <a:lnTo>
                      <a:pt x="240" y="270"/>
                    </a:lnTo>
                    <a:lnTo>
                      <a:pt x="228" y="291"/>
                    </a:lnTo>
                    <a:lnTo>
                      <a:pt x="221" y="313"/>
                    </a:lnTo>
                    <a:lnTo>
                      <a:pt x="215" y="334"/>
                    </a:lnTo>
                    <a:lnTo>
                      <a:pt x="209" y="359"/>
                    </a:lnTo>
                    <a:lnTo>
                      <a:pt x="202" y="380"/>
                    </a:lnTo>
                    <a:lnTo>
                      <a:pt x="196" y="403"/>
                    </a:lnTo>
                    <a:lnTo>
                      <a:pt x="190" y="426"/>
                    </a:lnTo>
                    <a:lnTo>
                      <a:pt x="187" y="450"/>
                    </a:lnTo>
                    <a:lnTo>
                      <a:pt x="183" y="471"/>
                    </a:lnTo>
                    <a:lnTo>
                      <a:pt x="179" y="496"/>
                    </a:lnTo>
                    <a:lnTo>
                      <a:pt x="173" y="519"/>
                    </a:lnTo>
                    <a:lnTo>
                      <a:pt x="171" y="543"/>
                    </a:lnTo>
                    <a:lnTo>
                      <a:pt x="166" y="564"/>
                    </a:lnTo>
                    <a:lnTo>
                      <a:pt x="160" y="589"/>
                    </a:lnTo>
                    <a:lnTo>
                      <a:pt x="154" y="612"/>
                    </a:lnTo>
                    <a:lnTo>
                      <a:pt x="149" y="637"/>
                    </a:lnTo>
                    <a:lnTo>
                      <a:pt x="143" y="659"/>
                    </a:lnTo>
                    <a:lnTo>
                      <a:pt x="139" y="684"/>
                    </a:lnTo>
                    <a:lnTo>
                      <a:pt x="135" y="709"/>
                    </a:lnTo>
                    <a:lnTo>
                      <a:pt x="131" y="736"/>
                    </a:lnTo>
                    <a:lnTo>
                      <a:pt x="130" y="760"/>
                    </a:lnTo>
                    <a:lnTo>
                      <a:pt x="126" y="787"/>
                    </a:lnTo>
                    <a:lnTo>
                      <a:pt x="124" y="813"/>
                    </a:lnTo>
                    <a:lnTo>
                      <a:pt x="124" y="842"/>
                    </a:lnTo>
                    <a:lnTo>
                      <a:pt x="124" y="871"/>
                    </a:lnTo>
                    <a:lnTo>
                      <a:pt x="124" y="901"/>
                    </a:lnTo>
                    <a:lnTo>
                      <a:pt x="128" y="931"/>
                    </a:lnTo>
                    <a:lnTo>
                      <a:pt x="131" y="964"/>
                    </a:lnTo>
                    <a:lnTo>
                      <a:pt x="135" y="994"/>
                    </a:lnTo>
                    <a:lnTo>
                      <a:pt x="141" y="1028"/>
                    </a:lnTo>
                    <a:lnTo>
                      <a:pt x="149" y="1063"/>
                    </a:lnTo>
                    <a:lnTo>
                      <a:pt x="156" y="1095"/>
                    </a:lnTo>
                    <a:lnTo>
                      <a:pt x="166" y="1129"/>
                    </a:lnTo>
                    <a:lnTo>
                      <a:pt x="175" y="1163"/>
                    </a:lnTo>
                    <a:lnTo>
                      <a:pt x="187" y="1199"/>
                    </a:lnTo>
                    <a:lnTo>
                      <a:pt x="198" y="1234"/>
                    </a:lnTo>
                    <a:lnTo>
                      <a:pt x="207" y="1266"/>
                    </a:lnTo>
                    <a:lnTo>
                      <a:pt x="221" y="1300"/>
                    </a:lnTo>
                    <a:lnTo>
                      <a:pt x="230" y="1333"/>
                    </a:lnTo>
                    <a:lnTo>
                      <a:pt x="244" y="1363"/>
                    </a:lnTo>
                    <a:lnTo>
                      <a:pt x="253" y="1393"/>
                    </a:lnTo>
                    <a:lnTo>
                      <a:pt x="264" y="1424"/>
                    </a:lnTo>
                    <a:lnTo>
                      <a:pt x="274" y="1449"/>
                    </a:lnTo>
                    <a:lnTo>
                      <a:pt x="285" y="1475"/>
                    </a:lnTo>
                    <a:lnTo>
                      <a:pt x="295" y="1498"/>
                    </a:lnTo>
                    <a:lnTo>
                      <a:pt x="302" y="1521"/>
                    </a:lnTo>
                    <a:lnTo>
                      <a:pt x="310" y="1542"/>
                    </a:lnTo>
                    <a:lnTo>
                      <a:pt x="320" y="1561"/>
                    </a:lnTo>
                    <a:lnTo>
                      <a:pt x="327" y="1576"/>
                    </a:lnTo>
                    <a:lnTo>
                      <a:pt x="335" y="1593"/>
                    </a:lnTo>
                    <a:lnTo>
                      <a:pt x="342" y="1608"/>
                    </a:lnTo>
                    <a:lnTo>
                      <a:pt x="350" y="1622"/>
                    </a:lnTo>
                    <a:lnTo>
                      <a:pt x="358" y="1633"/>
                    </a:lnTo>
                    <a:lnTo>
                      <a:pt x="363" y="1644"/>
                    </a:lnTo>
                    <a:lnTo>
                      <a:pt x="371" y="1656"/>
                    </a:lnTo>
                    <a:lnTo>
                      <a:pt x="379" y="1665"/>
                    </a:lnTo>
                    <a:lnTo>
                      <a:pt x="388" y="1673"/>
                    </a:lnTo>
                    <a:lnTo>
                      <a:pt x="396" y="1682"/>
                    </a:lnTo>
                    <a:lnTo>
                      <a:pt x="405" y="1690"/>
                    </a:lnTo>
                    <a:lnTo>
                      <a:pt x="417" y="1698"/>
                    </a:lnTo>
                    <a:lnTo>
                      <a:pt x="426" y="1703"/>
                    </a:lnTo>
                    <a:lnTo>
                      <a:pt x="437" y="1711"/>
                    </a:lnTo>
                    <a:lnTo>
                      <a:pt x="447" y="1715"/>
                    </a:lnTo>
                    <a:lnTo>
                      <a:pt x="458" y="1720"/>
                    </a:lnTo>
                    <a:lnTo>
                      <a:pt x="470" y="1726"/>
                    </a:lnTo>
                    <a:lnTo>
                      <a:pt x="481" y="1732"/>
                    </a:lnTo>
                    <a:lnTo>
                      <a:pt x="493" y="1736"/>
                    </a:lnTo>
                    <a:lnTo>
                      <a:pt x="504" y="1739"/>
                    </a:lnTo>
                    <a:lnTo>
                      <a:pt x="513" y="1743"/>
                    </a:lnTo>
                    <a:lnTo>
                      <a:pt x="523" y="1745"/>
                    </a:lnTo>
                    <a:lnTo>
                      <a:pt x="531" y="1749"/>
                    </a:lnTo>
                    <a:lnTo>
                      <a:pt x="538" y="1751"/>
                    </a:lnTo>
                    <a:lnTo>
                      <a:pt x="544" y="1753"/>
                    </a:lnTo>
                    <a:lnTo>
                      <a:pt x="550" y="1755"/>
                    </a:lnTo>
                    <a:lnTo>
                      <a:pt x="551" y="1757"/>
                    </a:lnTo>
                    <a:lnTo>
                      <a:pt x="553" y="1757"/>
                    </a:lnTo>
                    <a:lnTo>
                      <a:pt x="571" y="1855"/>
                    </a:lnTo>
                    <a:lnTo>
                      <a:pt x="567" y="1857"/>
                    </a:lnTo>
                    <a:lnTo>
                      <a:pt x="557" y="1861"/>
                    </a:lnTo>
                    <a:lnTo>
                      <a:pt x="550" y="1861"/>
                    </a:lnTo>
                    <a:lnTo>
                      <a:pt x="544" y="1865"/>
                    </a:lnTo>
                    <a:lnTo>
                      <a:pt x="532" y="1865"/>
                    </a:lnTo>
                    <a:lnTo>
                      <a:pt x="525" y="1867"/>
                    </a:lnTo>
                    <a:lnTo>
                      <a:pt x="512" y="1867"/>
                    </a:lnTo>
                    <a:lnTo>
                      <a:pt x="500" y="1867"/>
                    </a:lnTo>
                    <a:lnTo>
                      <a:pt x="487" y="1863"/>
                    </a:lnTo>
                    <a:lnTo>
                      <a:pt x="474" y="1859"/>
                    </a:lnTo>
                    <a:lnTo>
                      <a:pt x="456" y="1854"/>
                    </a:lnTo>
                    <a:lnTo>
                      <a:pt x="443" y="1846"/>
                    </a:lnTo>
                    <a:lnTo>
                      <a:pt x="426" y="1835"/>
                    </a:lnTo>
                    <a:lnTo>
                      <a:pt x="409" y="1823"/>
                    </a:lnTo>
                    <a:lnTo>
                      <a:pt x="390" y="1806"/>
                    </a:lnTo>
                    <a:lnTo>
                      <a:pt x="371" y="1787"/>
                    </a:lnTo>
                    <a:lnTo>
                      <a:pt x="350" y="1766"/>
                    </a:lnTo>
                    <a:lnTo>
                      <a:pt x="333" y="1745"/>
                    </a:lnTo>
                    <a:lnTo>
                      <a:pt x="312" y="1720"/>
                    </a:lnTo>
                    <a:lnTo>
                      <a:pt x="295" y="1700"/>
                    </a:lnTo>
                    <a:lnTo>
                      <a:pt x="276" y="1675"/>
                    </a:lnTo>
                    <a:lnTo>
                      <a:pt x="261" y="1654"/>
                    </a:lnTo>
                    <a:lnTo>
                      <a:pt x="244" y="1631"/>
                    </a:lnTo>
                    <a:lnTo>
                      <a:pt x="230" y="1612"/>
                    </a:lnTo>
                    <a:lnTo>
                      <a:pt x="217" y="1593"/>
                    </a:lnTo>
                    <a:lnTo>
                      <a:pt x="207" y="1578"/>
                    </a:lnTo>
                    <a:lnTo>
                      <a:pt x="198" y="1565"/>
                    </a:lnTo>
                    <a:lnTo>
                      <a:pt x="192" y="1553"/>
                    </a:lnTo>
                    <a:lnTo>
                      <a:pt x="187" y="1547"/>
                    </a:lnTo>
                    <a:lnTo>
                      <a:pt x="187" y="1546"/>
                    </a:lnTo>
                    <a:lnTo>
                      <a:pt x="185" y="1542"/>
                    </a:lnTo>
                    <a:lnTo>
                      <a:pt x="181" y="1534"/>
                    </a:lnTo>
                    <a:lnTo>
                      <a:pt x="175" y="1523"/>
                    </a:lnTo>
                    <a:lnTo>
                      <a:pt x="169" y="1507"/>
                    </a:lnTo>
                    <a:lnTo>
                      <a:pt x="160" y="1487"/>
                    </a:lnTo>
                    <a:lnTo>
                      <a:pt x="150" y="1466"/>
                    </a:lnTo>
                    <a:lnTo>
                      <a:pt x="139" y="1441"/>
                    </a:lnTo>
                    <a:lnTo>
                      <a:pt x="130" y="1414"/>
                    </a:lnTo>
                    <a:lnTo>
                      <a:pt x="116" y="1386"/>
                    </a:lnTo>
                    <a:lnTo>
                      <a:pt x="105" y="1357"/>
                    </a:lnTo>
                    <a:lnTo>
                      <a:pt x="93" y="1327"/>
                    </a:lnTo>
                    <a:lnTo>
                      <a:pt x="82" y="1296"/>
                    </a:lnTo>
                    <a:lnTo>
                      <a:pt x="72" y="1266"/>
                    </a:lnTo>
                    <a:lnTo>
                      <a:pt x="63" y="1237"/>
                    </a:lnTo>
                    <a:lnTo>
                      <a:pt x="55" y="1209"/>
                    </a:lnTo>
                    <a:lnTo>
                      <a:pt x="50" y="1182"/>
                    </a:lnTo>
                    <a:lnTo>
                      <a:pt x="44" y="1156"/>
                    </a:lnTo>
                    <a:lnTo>
                      <a:pt x="38" y="1131"/>
                    </a:lnTo>
                    <a:lnTo>
                      <a:pt x="33" y="1104"/>
                    </a:lnTo>
                    <a:lnTo>
                      <a:pt x="27" y="1080"/>
                    </a:lnTo>
                    <a:lnTo>
                      <a:pt x="21" y="1053"/>
                    </a:lnTo>
                    <a:lnTo>
                      <a:pt x="15" y="1028"/>
                    </a:lnTo>
                    <a:lnTo>
                      <a:pt x="14" y="1002"/>
                    </a:lnTo>
                    <a:lnTo>
                      <a:pt x="10" y="977"/>
                    </a:lnTo>
                    <a:lnTo>
                      <a:pt x="6" y="950"/>
                    </a:lnTo>
                    <a:lnTo>
                      <a:pt x="2" y="924"/>
                    </a:lnTo>
                    <a:lnTo>
                      <a:pt x="0" y="897"/>
                    </a:lnTo>
                    <a:lnTo>
                      <a:pt x="0" y="871"/>
                    </a:lnTo>
                    <a:lnTo>
                      <a:pt x="0" y="844"/>
                    </a:lnTo>
                    <a:lnTo>
                      <a:pt x="0" y="817"/>
                    </a:lnTo>
                    <a:lnTo>
                      <a:pt x="2" y="789"/>
                    </a:lnTo>
                    <a:lnTo>
                      <a:pt x="6" y="762"/>
                    </a:lnTo>
                    <a:lnTo>
                      <a:pt x="8" y="734"/>
                    </a:lnTo>
                    <a:lnTo>
                      <a:pt x="12" y="709"/>
                    </a:lnTo>
                    <a:lnTo>
                      <a:pt x="15" y="682"/>
                    </a:lnTo>
                    <a:lnTo>
                      <a:pt x="19" y="659"/>
                    </a:lnTo>
                    <a:lnTo>
                      <a:pt x="23" y="635"/>
                    </a:lnTo>
                    <a:lnTo>
                      <a:pt x="27" y="614"/>
                    </a:lnTo>
                    <a:lnTo>
                      <a:pt x="33" y="593"/>
                    </a:lnTo>
                    <a:lnTo>
                      <a:pt x="38" y="572"/>
                    </a:lnTo>
                    <a:lnTo>
                      <a:pt x="42" y="551"/>
                    </a:lnTo>
                    <a:lnTo>
                      <a:pt x="48" y="532"/>
                    </a:lnTo>
                    <a:lnTo>
                      <a:pt x="52" y="513"/>
                    </a:lnTo>
                    <a:lnTo>
                      <a:pt x="57" y="496"/>
                    </a:lnTo>
                    <a:lnTo>
                      <a:pt x="63" y="479"/>
                    </a:lnTo>
                    <a:lnTo>
                      <a:pt x="69" y="462"/>
                    </a:lnTo>
                    <a:lnTo>
                      <a:pt x="74" y="447"/>
                    </a:lnTo>
                    <a:lnTo>
                      <a:pt x="80" y="431"/>
                    </a:lnTo>
                    <a:lnTo>
                      <a:pt x="84" y="414"/>
                    </a:lnTo>
                    <a:lnTo>
                      <a:pt x="90" y="397"/>
                    </a:lnTo>
                    <a:lnTo>
                      <a:pt x="97" y="378"/>
                    </a:lnTo>
                    <a:lnTo>
                      <a:pt x="105" y="361"/>
                    </a:lnTo>
                    <a:lnTo>
                      <a:pt x="111" y="340"/>
                    </a:lnTo>
                    <a:lnTo>
                      <a:pt x="120" y="321"/>
                    </a:lnTo>
                    <a:lnTo>
                      <a:pt x="130" y="300"/>
                    </a:lnTo>
                    <a:lnTo>
                      <a:pt x="139" y="281"/>
                    </a:lnTo>
                    <a:lnTo>
                      <a:pt x="149" y="262"/>
                    </a:lnTo>
                    <a:lnTo>
                      <a:pt x="158" y="241"/>
                    </a:lnTo>
                    <a:lnTo>
                      <a:pt x="168" y="220"/>
                    </a:lnTo>
                    <a:lnTo>
                      <a:pt x="179" y="203"/>
                    </a:lnTo>
                    <a:lnTo>
                      <a:pt x="188" y="184"/>
                    </a:lnTo>
                    <a:lnTo>
                      <a:pt x="200" y="169"/>
                    </a:lnTo>
                    <a:lnTo>
                      <a:pt x="211" y="154"/>
                    </a:lnTo>
                    <a:lnTo>
                      <a:pt x="223" y="140"/>
                    </a:lnTo>
                    <a:lnTo>
                      <a:pt x="234" y="127"/>
                    </a:lnTo>
                    <a:lnTo>
                      <a:pt x="245" y="114"/>
                    </a:lnTo>
                    <a:lnTo>
                      <a:pt x="255" y="100"/>
                    </a:lnTo>
                    <a:lnTo>
                      <a:pt x="268" y="89"/>
                    </a:lnTo>
                    <a:lnTo>
                      <a:pt x="280" y="76"/>
                    </a:lnTo>
                    <a:lnTo>
                      <a:pt x="293" y="64"/>
                    </a:lnTo>
                    <a:lnTo>
                      <a:pt x="304" y="53"/>
                    </a:lnTo>
                    <a:lnTo>
                      <a:pt x="316" y="43"/>
                    </a:lnTo>
                    <a:lnTo>
                      <a:pt x="325" y="34"/>
                    </a:lnTo>
                    <a:lnTo>
                      <a:pt x="335" y="26"/>
                    </a:lnTo>
                    <a:lnTo>
                      <a:pt x="344" y="19"/>
                    </a:lnTo>
                    <a:lnTo>
                      <a:pt x="352" y="13"/>
                    </a:lnTo>
                    <a:lnTo>
                      <a:pt x="358" y="9"/>
                    </a:lnTo>
                    <a:lnTo>
                      <a:pt x="363" y="5"/>
                    </a:lnTo>
                    <a:lnTo>
                      <a:pt x="365" y="3"/>
                    </a:lnTo>
                    <a:lnTo>
                      <a:pt x="500" y="0"/>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94" name="Freeform 185"/>
              <p:cNvSpPr>
                <a:spLocks/>
              </p:cNvSpPr>
              <p:nvPr/>
            </p:nvSpPr>
            <p:spPr bwMode="auto">
              <a:xfrm>
                <a:off x="4994" y="1763"/>
                <a:ext cx="199" cy="447"/>
              </a:xfrm>
              <a:custGeom>
                <a:avLst/>
                <a:gdLst>
                  <a:gd name="T0" fmla="*/ 0 w 553"/>
                  <a:gd name="T1" fmla="*/ 0 h 1538"/>
                  <a:gd name="T2" fmla="*/ 0 w 553"/>
                  <a:gd name="T3" fmla="*/ 0 h 1538"/>
                  <a:gd name="T4" fmla="*/ 0 w 553"/>
                  <a:gd name="T5" fmla="*/ 0 h 1538"/>
                  <a:gd name="T6" fmla="*/ 0 w 553"/>
                  <a:gd name="T7" fmla="*/ 0 h 1538"/>
                  <a:gd name="T8" fmla="*/ 0 w 553"/>
                  <a:gd name="T9" fmla="*/ 0 h 1538"/>
                  <a:gd name="T10" fmla="*/ 0 w 553"/>
                  <a:gd name="T11" fmla="*/ 0 h 1538"/>
                  <a:gd name="T12" fmla="*/ 0 w 553"/>
                  <a:gd name="T13" fmla="*/ 0 h 1538"/>
                  <a:gd name="T14" fmla="*/ 0 w 553"/>
                  <a:gd name="T15" fmla="*/ 0 h 1538"/>
                  <a:gd name="T16" fmla="*/ 1 w 553"/>
                  <a:gd name="T17" fmla="*/ 0 h 1538"/>
                  <a:gd name="T18" fmla="*/ 1 w 553"/>
                  <a:gd name="T19" fmla="*/ 0 h 1538"/>
                  <a:gd name="T20" fmla="*/ 1 w 553"/>
                  <a:gd name="T21" fmla="*/ 0 h 1538"/>
                  <a:gd name="T22" fmla="*/ 1 w 553"/>
                  <a:gd name="T23" fmla="*/ 0 h 1538"/>
                  <a:gd name="T24" fmla="*/ 1 w 553"/>
                  <a:gd name="T25" fmla="*/ 0 h 1538"/>
                  <a:gd name="T26" fmla="*/ 2 w 553"/>
                  <a:gd name="T27" fmla="*/ 0 h 1538"/>
                  <a:gd name="T28" fmla="*/ 2 w 553"/>
                  <a:gd name="T29" fmla="*/ 0 h 1538"/>
                  <a:gd name="T30" fmla="*/ 2 w 553"/>
                  <a:gd name="T31" fmla="*/ 0 h 1538"/>
                  <a:gd name="T32" fmla="*/ 2 w 553"/>
                  <a:gd name="T33" fmla="*/ 0 h 1538"/>
                  <a:gd name="T34" fmla="*/ 2 w 553"/>
                  <a:gd name="T35" fmla="*/ 0 h 1538"/>
                  <a:gd name="T36" fmla="*/ 2 w 553"/>
                  <a:gd name="T37" fmla="*/ 0 h 1538"/>
                  <a:gd name="T38" fmla="*/ 2 w 553"/>
                  <a:gd name="T39" fmla="*/ 0 h 1538"/>
                  <a:gd name="T40" fmla="*/ 2 w 553"/>
                  <a:gd name="T41" fmla="*/ 0 h 1538"/>
                  <a:gd name="T42" fmla="*/ 2 w 553"/>
                  <a:gd name="T43" fmla="*/ 0 h 1538"/>
                  <a:gd name="T44" fmla="*/ 2 w 553"/>
                  <a:gd name="T45" fmla="*/ 0 h 1538"/>
                  <a:gd name="T46" fmla="*/ 2 w 553"/>
                  <a:gd name="T47" fmla="*/ 0 h 1538"/>
                  <a:gd name="T48" fmla="*/ 2 w 553"/>
                  <a:gd name="T49" fmla="*/ 0 h 1538"/>
                  <a:gd name="T50" fmla="*/ 2 w 553"/>
                  <a:gd name="T51" fmla="*/ 1 h 1538"/>
                  <a:gd name="T52" fmla="*/ 2 w 553"/>
                  <a:gd name="T53" fmla="*/ 1 h 1538"/>
                  <a:gd name="T54" fmla="*/ 2 w 553"/>
                  <a:gd name="T55" fmla="*/ 1 h 1538"/>
                  <a:gd name="T56" fmla="*/ 2 w 553"/>
                  <a:gd name="T57" fmla="*/ 1 h 1538"/>
                  <a:gd name="T58" fmla="*/ 1 w 553"/>
                  <a:gd name="T59" fmla="*/ 1 h 1538"/>
                  <a:gd name="T60" fmla="*/ 1 w 553"/>
                  <a:gd name="T61" fmla="*/ 3 h 1538"/>
                  <a:gd name="T62" fmla="*/ 0 w 553"/>
                  <a:gd name="T63" fmla="*/ 3 h 1538"/>
                  <a:gd name="T64" fmla="*/ 0 w 553"/>
                  <a:gd name="T65" fmla="*/ 1 h 1538"/>
                  <a:gd name="T66" fmla="*/ 0 w 553"/>
                  <a:gd name="T67" fmla="*/ 0 h 1538"/>
                  <a:gd name="T68" fmla="*/ 0 w 553"/>
                  <a:gd name="T69" fmla="*/ 0 h 153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53"/>
                  <a:gd name="T106" fmla="*/ 0 h 1538"/>
                  <a:gd name="T107" fmla="*/ 553 w 553"/>
                  <a:gd name="T108" fmla="*/ 1538 h 153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53" h="1538">
                    <a:moveTo>
                      <a:pt x="57" y="110"/>
                    </a:moveTo>
                    <a:lnTo>
                      <a:pt x="57" y="106"/>
                    </a:lnTo>
                    <a:lnTo>
                      <a:pt x="58" y="101"/>
                    </a:lnTo>
                    <a:lnTo>
                      <a:pt x="60" y="91"/>
                    </a:lnTo>
                    <a:lnTo>
                      <a:pt x="66" y="81"/>
                    </a:lnTo>
                    <a:lnTo>
                      <a:pt x="68" y="76"/>
                    </a:lnTo>
                    <a:lnTo>
                      <a:pt x="72" y="70"/>
                    </a:lnTo>
                    <a:lnTo>
                      <a:pt x="76" y="62"/>
                    </a:lnTo>
                    <a:lnTo>
                      <a:pt x="81" y="57"/>
                    </a:lnTo>
                    <a:lnTo>
                      <a:pt x="87" y="51"/>
                    </a:lnTo>
                    <a:lnTo>
                      <a:pt x="95" y="45"/>
                    </a:lnTo>
                    <a:lnTo>
                      <a:pt x="100" y="40"/>
                    </a:lnTo>
                    <a:lnTo>
                      <a:pt x="110" y="36"/>
                    </a:lnTo>
                    <a:lnTo>
                      <a:pt x="116" y="30"/>
                    </a:lnTo>
                    <a:lnTo>
                      <a:pt x="127" y="24"/>
                    </a:lnTo>
                    <a:lnTo>
                      <a:pt x="135" y="21"/>
                    </a:lnTo>
                    <a:lnTo>
                      <a:pt x="146" y="17"/>
                    </a:lnTo>
                    <a:lnTo>
                      <a:pt x="155" y="13"/>
                    </a:lnTo>
                    <a:lnTo>
                      <a:pt x="165" y="9"/>
                    </a:lnTo>
                    <a:lnTo>
                      <a:pt x="176" y="7"/>
                    </a:lnTo>
                    <a:lnTo>
                      <a:pt x="186" y="7"/>
                    </a:lnTo>
                    <a:lnTo>
                      <a:pt x="193" y="4"/>
                    </a:lnTo>
                    <a:lnTo>
                      <a:pt x="203" y="2"/>
                    </a:lnTo>
                    <a:lnTo>
                      <a:pt x="209" y="0"/>
                    </a:lnTo>
                    <a:lnTo>
                      <a:pt x="216" y="0"/>
                    </a:lnTo>
                    <a:lnTo>
                      <a:pt x="226" y="0"/>
                    </a:lnTo>
                    <a:lnTo>
                      <a:pt x="230" y="0"/>
                    </a:lnTo>
                    <a:lnTo>
                      <a:pt x="389" y="9"/>
                    </a:lnTo>
                    <a:lnTo>
                      <a:pt x="391" y="7"/>
                    </a:lnTo>
                    <a:lnTo>
                      <a:pt x="401" y="7"/>
                    </a:lnTo>
                    <a:lnTo>
                      <a:pt x="404" y="7"/>
                    </a:lnTo>
                    <a:lnTo>
                      <a:pt x="414" y="7"/>
                    </a:lnTo>
                    <a:lnTo>
                      <a:pt x="420" y="7"/>
                    </a:lnTo>
                    <a:lnTo>
                      <a:pt x="429" y="9"/>
                    </a:lnTo>
                    <a:lnTo>
                      <a:pt x="437" y="11"/>
                    </a:lnTo>
                    <a:lnTo>
                      <a:pt x="446" y="15"/>
                    </a:lnTo>
                    <a:lnTo>
                      <a:pt x="454" y="21"/>
                    </a:lnTo>
                    <a:lnTo>
                      <a:pt x="465" y="28"/>
                    </a:lnTo>
                    <a:lnTo>
                      <a:pt x="473" y="36"/>
                    </a:lnTo>
                    <a:lnTo>
                      <a:pt x="482" y="45"/>
                    </a:lnTo>
                    <a:lnTo>
                      <a:pt x="490" y="57"/>
                    </a:lnTo>
                    <a:lnTo>
                      <a:pt x="499" y="74"/>
                    </a:lnTo>
                    <a:lnTo>
                      <a:pt x="505" y="87"/>
                    </a:lnTo>
                    <a:lnTo>
                      <a:pt x="511" y="106"/>
                    </a:lnTo>
                    <a:lnTo>
                      <a:pt x="517" y="125"/>
                    </a:lnTo>
                    <a:lnTo>
                      <a:pt x="522" y="146"/>
                    </a:lnTo>
                    <a:lnTo>
                      <a:pt x="528" y="167"/>
                    </a:lnTo>
                    <a:lnTo>
                      <a:pt x="532" y="190"/>
                    </a:lnTo>
                    <a:lnTo>
                      <a:pt x="536" y="211"/>
                    </a:lnTo>
                    <a:lnTo>
                      <a:pt x="539" y="234"/>
                    </a:lnTo>
                    <a:lnTo>
                      <a:pt x="543" y="253"/>
                    </a:lnTo>
                    <a:lnTo>
                      <a:pt x="545" y="272"/>
                    </a:lnTo>
                    <a:lnTo>
                      <a:pt x="547" y="289"/>
                    </a:lnTo>
                    <a:lnTo>
                      <a:pt x="549" y="304"/>
                    </a:lnTo>
                    <a:lnTo>
                      <a:pt x="551" y="315"/>
                    </a:lnTo>
                    <a:lnTo>
                      <a:pt x="551" y="325"/>
                    </a:lnTo>
                    <a:lnTo>
                      <a:pt x="551" y="331"/>
                    </a:lnTo>
                    <a:lnTo>
                      <a:pt x="553" y="334"/>
                    </a:lnTo>
                    <a:lnTo>
                      <a:pt x="418" y="593"/>
                    </a:lnTo>
                    <a:lnTo>
                      <a:pt x="230" y="606"/>
                    </a:lnTo>
                    <a:lnTo>
                      <a:pt x="254" y="1211"/>
                    </a:lnTo>
                    <a:lnTo>
                      <a:pt x="288" y="1517"/>
                    </a:lnTo>
                    <a:lnTo>
                      <a:pt x="281" y="1538"/>
                    </a:lnTo>
                    <a:lnTo>
                      <a:pt x="47" y="1528"/>
                    </a:lnTo>
                    <a:lnTo>
                      <a:pt x="38" y="911"/>
                    </a:lnTo>
                    <a:lnTo>
                      <a:pt x="34" y="433"/>
                    </a:lnTo>
                    <a:lnTo>
                      <a:pt x="30" y="158"/>
                    </a:lnTo>
                    <a:lnTo>
                      <a:pt x="0" y="64"/>
                    </a:lnTo>
                    <a:lnTo>
                      <a:pt x="28" y="64"/>
                    </a:lnTo>
                    <a:lnTo>
                      <a:pt x="57" y="110"/>
                    </a:lnTo>
                    <a:close/>
                  </a:path>
                </a:pathLst>
              </a:custGeom>
              <a:solidFill>
                <a:srgbClr val="E6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95" name="Freeform 187"/>
              <p:cNvSpPr>
                <a:spLocks/>
              </p:cNvSpPr>
              <p:nvPr/>
            </p:nvSpPr>
            <p:spPr bwMode="auto">
              <a:xfrm>
                <a:off x="5082" y="1944"/>
                <a:ext cx="62" cy="150"/>
              </a:xfrm>
              <a:custGeom>
                <a:avLst/>
                <a:gdLst>
                  <a:gd name="T0" fmla="*/ 1 w 173"/>
                  <a:gd name="T1" fmla="*/ 0 h 516"/>
                  <a:gd name="T2" fmla="*/ 1 w 173"/>
                  <a:gd name="T3" fmla="*/ 0 h 516"/>
                  <a:gd name="T4" fmla="*/ 1 w 173"/>
                  <a:gd name="T5" fmla="*/ 0 h 516"/>
                  <a:gd name="T6" fmla="*/ 1 w 173"/>
                  <a:gd name="T7" fmla="*/ 0 h 516"/>
                  <a:gd name="T8" fmla="*/ 0 w 173"/>
                  <a:gd name="T9" fmla="*/ 0 h 516"/>
                  <a:gd name="T10" fmla="*/ 0 w 173"/>
                  <a:gd name="T11" fmla="*/ 0 h 516"/>
                  <a:gd name="T12" fmla="*/ 1 w 173"/>
                  <a:gd name="T13" fmla="*/ 0 h 516"/>
                  <a:gd name="T14" fmla="*/ 1 w 173"/>
                  <a:gd name="T15" fmla="*/ 0 h 516"/>
                  <a:gd name="T16" fmla="*/ 1 w 173"/>
                  <a:gd name="T17" fmla="*/ 0 h 516"/>
                  <a:gd name="T18" fmla="*/ 1 w 173"/>
                  <a:gd name="T19" fmla="*/ 0 h 516"/>
                  <a:gd name="T20" fmla="*/ 1 w 173"/>
                  <a:gd name="T21" fmla="*/ 0 h 516"/>
                  <a:gd name="T22" fmla="*/ 1 w 173"/>
                  <a:gd name="T23" fmla="*/ 1 h 516"/>
                  <a:gd name="T24" fmla="*/ 1 w 173"/>
                  <a:gd name="T25" fmla="*/ 1 h 516"/>
                  <a:gd name="T26" fmla="*/ 1 w 173"/>
                  <a:gd name="T27" fmla="*/ 1 h 516"/>
                  <a:gd name="T28" fmla="*/ 1 w 173"/>
                  <a:gd name="T29" fmla="*/ 1 h 516"/>
                  <a:gd name="T30" fmla="*/ 1 w 173"/>
                  <a:gd name="T31" fmla="*/ 1 h 516"/>
                  <a:gd name="T32" fmla="*/ 1 w 173"/>
                  <a:gd name="T33" fmla="*/ 1 h 516"/>
                  <a:gd name="T34" fmla="*/ 0 w 173"/>
                  <a:gd name="T35" fmla="*/ 1 h 516"/>
                  <a:gd name="T36" fmla="*/ 0 w 173"/>
                  <a:gd name="T37" fmla="*/ 1 h 516"/>
                  <a:gd name="T38" fmla="*/ 1 w 173"/>
                  <a:gd name="T39" fmla="*/ 1 h 516"/>
                  <a:gd name="T40" fmla="*/ 0 w 173"/>
                  <a:gd name="T41" fmla="*/ 1 h 516"/>
                  <a:gd name="T42" fmla="*/ 0 w 173"/>
                  <a:gd name="T43" fmla="*/ 1 h 516"/>
                  <a:gd name="T44" fmla="*/ 0 w 173"/>
                  <a:gd name="T45" fmla="*/ 1 h 516"/>
                  <a:gd name="T46" fmla="*/ 0 w 173"/>
                  <a:gd name="T47" fmla="*/ 1 h 516"/>
                  <a:gd name="T48" fmla="*/ 0 w 173"/>
                  <a:gd name="T49" fmla="*/ 1 h 516"/>
                  <a:gd name="T50" fmla="*/ 0 w 173"/>
                  <a:gd name="T51" fmla="*/ 1 h 516"/>
                  <a:gd name="T52" fmla="*/ 0 w 173"/>
                  <a:gd name="T53" fmla="*/ 1 h 516"/>
                  <a:gd name="T54" fmla="*/ 0 w 173"/>
                  <a:gd name="T55" fmla="*/ 1 h 516"/>
                  <a:gd name="T56" fmla="*/ 0 w 173"/>
                  <a:gd name="T57" fmla="*/ 1 h 516"/>
                  <a:gd name="T58" fmla="*/ 0 w 173"/>
                  <a:gd name="T59" fmla="*/ 0 h 516"/>
                  <a:gd name="T60" fmla="*/ 0 w 173"/>
                  <a:gd name="T61" fmla="*/ 0 h 516"/>
                  <a:gd name="T62" fmla="*/ 0 w 173"/>
                  <a:gd name="T63" fmla="*/ 0 h 516"/>
                  <a:gd name="T64" fmla="*/ 0 w 173"/>
                  <a:gd name="T65" fmla="*/ 0 h 516"/>
                  <a:gd name="T66" fmla="*/ 0 w 173"/>
                  <a:gd name="T67" fmla="*/ 0 h 516"/>
                  <a:gd name="T68" fmla="*/ 0 w 173"/>
                  <a:gd name="T69" fmla="*/ 0 h 516"/>
                  <a:gd name="T70" fmla="*/ 0 w 173"/>
                  <a:gd name="T71" fmla="*/ 0 h 516"/>
                  <a:gd name="T72" fmla="*/ 0 w 173"/>
                  <a:gd name="T73" fmla="*/ 0 h 51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73"/>
                  <a:gd name="T112" fmla="*/ 0 h 516"/>
                  <a:gd name="T113" fmla="*/ 173 w 173"/>
                  <a:gd name="T114" fmla="*/ 516 h 51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73" h="516">
                    <a:moveTo>
                      <a:pt x="42" y="0"/>
                    </a:moveTo>
                    <a:lnTo>
                      <a:pt x="173" y="0"/>
                    </a:lnTo>
                    <a:lnTo>
                      <a:pt x="171" y="4"/>
                    </a:lnTo>
                    <a:lnTo>
                      <a:pt x="171" y="10"/>
                    </a:lnTo>
                    <a:lnTo>
                      <a:pt x="169" y="19"/>
                    </a:lnTo>
                    <a:lnTo>
                      <a:pt x="163" y="29"/>
                    </a:lnTo>
                    <a:lnTo>
                      <a:pt x="154" y="35"/>
                    </a:lnTo>
                    <a:lnTo>
                      <a:pt x="146" y="38"/>
                    </a:lnTo>
                    <a:lnTo>
                      <a:pt x="139" y="42"/>
                    </a:lnTo>
                    <a:lnTo>
                      <a:pt x="137" y="42"/>
                    </a:lnTo>
                    <a:lnTo>
                      <a:pt x="137" y="44"/>
                    </a:lnTo>
                    <a:lnTo>
                      <a:pt x="137" y="50"/>
                    </a:lnTo>
                    <a:lnTo>
                      <a:pt x="139" y="61"/>
                    </a:lnTo>
                    <a:lnTo>
                      <a:pt x="140" y="74"/>
                    </a:lnTo>
                    <a:lnTo>
                      <a:pt x="142" y="90"/>
                    </a:lnTo>
                    <a:lnTo>
                      <a:pt x="146" y="109"/>
                    </a:lnTo>
                    <a:lnTo>
                      <a:pt x="148" y="130"/>
                    </a:lnTo>
                    <a:lnTo>
                      <a:pt x="152" y="152"/>
                    </a:lnTo>
                    <a:lnTo>
                      <a:pt x="154" y="175"/>
                    </a:lnTo>
                    <a:lnTo>
                      <a:pt x="158" y="200"/>
                    </a:lnTo>
                    <a:lnTo>
                      <a:pt x="159" y="225"/>
                    </a:lnTo>
                    <a:lnTo>
                      <a:pt x="163" y="251"/>
                    </a:lnTo>
                    <a:lnTo>
                      <a:pt x="165" y="274"/>
                    </a:lnTo>
                    <a:lnTo>
                      <a:pt x="167" y="299"/>
                    </a:lnTo>
                    <a:lnTo>
                      <a:pt x="167" y="320"/>
                    </a:lnTo>
                    <a:lnTo>
                      <a:pt x="169" y="341"/>
                    </a:lnTo>
                    <a:lnTo>
                      <a:pt x="165" y="358"/>
                    </a:lnTo>
                    <a:lnTo>
                      <a:pt x="165" y="373"/>
                    </a:lnTo>
                    <a:lnTo>
                      <a:pt x="163" y="386"/>
                    </a:lnTo>
                    <a:lnTo>
                      <a:pt x="159" y="400"/>
                    </a:lnTo>
                    <a:lnTo>
                      <a:pt x="158" y="409"/>
                    </a:lnTo>
                    <a:lnTo>
                      <a:pt x="154" y="419"/>
                    </a:lnTo>
                    <a:lnTo>
                      <a:pt x="150" y="424"/>
                    </a:lnTo>
                    <a:lnTo>
                      <a:pt x="148" y="434"/>
                    </a:lnTo>
                    <a:lnTo>
                      <a:pt x="140" y="441"/>
                    </a:lnTo>
                    <a:lnTo>
                      <a:pt x="135" y="447"/>
                    </a:lnTo>
                    <a:lnTo>
                      <a:pt x="131" y="449"/>
                    </a:lnTo>
                    <a:lnTo>
                      <a:pt x="129" y="451"/>
                    </a:lnTo>
                    <a:lnTo>
                      <a:pt x="156" y="478"/>
                    </a:lnTo>
                    <a:lnTo>
                      <a:pt x="169" y="516"/>
                    </a:lnTo>
                    <a:lnTo>
                      <a:pt x="97" y="512"/>
                    </a:lnTo>
                    <a:lnTo>
                      <a:pt x="0" y="491"/>
                    </a:lnTo>
                    <a:lnTo>
                      <a:pt x="30" y="466"/>
                    </a:lnTo>
                    <a:lnTo>
                      <a:pt x="61" y="440"/>
                    </a:lnTo>
                    <a:lnTo>
                      <a:pt x="59" y="440"/>
                    </a:lnTo>
                    <a:lnTo>
                      <a:pt x="55" y="438"/>
                    </a:lnTo>
                    <a:lnTo>
                      <a:pt x="47" y="434"/>
                    </a:lnTo>
                    <a:lnTo>
                      <a:pt x="42" y="424"/>
                    </a:lnTo>
                    <a:lnTo>
                      <a:pt x="40" y="419"/>
                    </a:lnTo>
                    <a:lnTo>
                      <a:pt x="36" y="413"/>
                    </a:lnTo>
                    <a:lnTo>
                      <a:pt x="34" y="403"/>
                    </a:lnTo>
                    <a:lnTo>
                      <a:pt x="32" y="396"/>
                    </a:lnTo>
                    <a:lnTo>
                      <a:pt x="30" y="382"/>
                    </a:lnTo>
                    <a:lnTo>
                      <a:pt x="30" y="369"/>
                    </a:lnTo>
                    <a:lnTo>
                      <a:pt x="28" y="354"/>
                    </a:lnTo>
                    <a:lnTo>
                      <a:pt x="30" y="337"/>
                    </a:lnTo>
                    <a:lnTo>
                      <a:pt x="30" y="316"/>
                    </a:lnTo>
                    <a:lnTo>
                      <a:pt x="34" y="295"/>
                    </a:lnTo>
                    <a:lnTo>
                      <a:pt x="36" y="270"/>
                    </a:lnTo>
                    <a:lnTo>
                      <a:pt x="40" y="247"/>
                    </a:lnTo>
                    <a:lnTo>
                      <a:pt x="43" y="221"/>
                    </a:lnTo>
                    <a:lnTo>
                      <a:pt x="47" y="198"/>
                    </a:lnTo>
                    <a:lnTo>
                      <a:pt x="51" y="173"/>
                    </a:lnTo>
                    <a:lnTo>
                      <a:pt x="57" y="151"/>
                    </a:lnTo>
                    <a:lnTo>
                      <a:pt x="61" y="128"/>
                    </a:lnTo>
                    <a:lnTo>
                      <a:pt x="64" y="105"/>
                    </a:lnTo>
                    <a:lnTo>
                      <a:pt x="68" y="86"/>
                    </a:lnTo>
                    <a:lnTo>
                      <a:pt x="72" y="71"/>
                    </a:lnTo>
                    <a:lnTo>
                      <a:pt x="74" y="57"/>
                    </a:lnTo>
                    <a:lnTo>
                      <a:pt x="78" y="48"/>
                    </a:lnTo>
                    <a:lnTo>
                      <a:pt x="78" y="40"/>
                    </a:lnTo>
                    <a:lnTo>
                      <a:pt x="80" y="38"/>
                    </a:lnTo>
                    <a:lnTo>
                      <a:pt x="55" y="29"/>
                    </a:lnTo>
                    <a:lnTo>
                      <a:pt x="42" y="0"/>
                    </a:lnTo>
                    <a:close/>
                  </a:path>
                </a:pathLst>
              </a:custGeom>
              <a:solidFill>
                <a:srgbClr val="E6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96" name="Freeform 189"/>
              <p:cNvSpPr>
                <a:spLocks/>
              </p:cNvSpPr>
              <p:nvPr/>
            </p:nvSpPr>
            <p:spPr bwMode="auto">
              <a:xfrm>
                <a:off x="5069" y="1762"/>
                <a:ext cx="146" cy="185"/>
              </a:xfrm>
              <a:custGeom>
                <a:avLst/>
                <a:gdLst>
                  <a:gd name="T0" fmla="*/ 1 w 408"/>
                  <a:gd name="T1" fmla="*/ 0 h 643"/>
                  <a:gd name="T2" fmla="*/ 1 w 408"/>
                  <a:gd name="T3" fmla="*/ 0 h 643"/>
                  <a:gd name="T4" fmla="*/ 1 w 408"/>
                  <a:gd name="T5" fmla="*/ 0 h 643"/>
                  <a:gd name="T6" fmla="*/ 1 w 408"/>
                  <a:gd name="T7" fmla="*/ 0 h 643"/>
                  <a:gd name="T8" fmla="*/ 1 w 408"/>
                  <a:gd name="T9" fmla="*/ 0 h 643"/>
                  <a:gd name="T10" fmla="*/ 1 w 408"/>
                  <a:gd name="T11" fmla="*/ 0 h 643"/>
                  <a:gd name="T12" fmla="*/ 2 w 408"/>
                  <a:gd name="T13" fmla="*/ 0 h 643"/>
                  <a:gd name="T14" fmla="*/ 2 w 408"/>
                  <a:gd name="T15" fmla="*/ 1 h 643"/>
                  <a:gd name="T16" fmla="*/ 2 w 408"/>
                  <a:gd name="T17" fmla="*/ 1 h 643"/>
                  <a:gd name="T18" fmla="*/ 2 w 408"/>
                  <a:gd name="T19" fmla="*/ 1 h 643"/>
                  <a:gd name="T20" fmla="*/ 2 w 408"/>
                  <a:gd name="T21" fmla="*/ 1 h 643"/>
                  <a:gd name="T22" fmla="*/ 2 w 408"/>
                  <a:gd name="T23" fmla="*/ 1 h 643"/>
                  <a:gd name="T24" fmla="*/ 1 w 408"/>
                  <a:gd name="T25" fmla="*/ 1 h 643"/>
                  <a:gd name="T26" fmla="*/ 1 w 408"/>
                  <a:gd name="T27" fmla="*/ 1 h 643"/>
                  <a:gd name="T28" fmla="*/ 1 w 408"/>
                  <a:gd name="T29" fmla="*/ 1 h 643"/>
                  <a:gd name="T30" fmla="*/ 1 w 408"/>
                  <a:gd name="T31" fmla="*/ 1 h 643"/>
                  <a:gd name="T32" fmla="*/ 1 w 408"/>
                  <a:gd name="T33" fmla="*/ 1 h 643"/>
                  <a:gd name="T34" fmla="*/ 1 w 408"/>
                  <a:gd name="T35" fmla="*/ 1 h 643"/>
                  <a:gd name="T36" fmla="*/ 0 w 408"/>
                  <a:gd name="T37" fmla="*/ 1 h 643"/>
                  <a:gd name="T38" fmla="*/ 0 w 408"/>
                  <a:gd name="T39" fmla="*/ 1 h 643"/>
                  <a:gd name="T40" fmla="*/ 0 w 408"/>
                  <a:gd name="T41" fmla="*/ 1 h 643"/>
                  <a:gd name="T42" fmla="*/ 0 w 408"/>
                  <a:gd name="T43" fmla="*/ 1 h 643"/>
                  <a:gd name="T44" fmla="*/ 0 w 408"/>
                  <a:gd name="T45" fmla="*/ 1 h 643"/>
                  <a:gd name="T46" fmla="*/ 0 w 408"/>
                  <a:gd name="T47" fmla="*/ 1 h 643"/>
                  <a:gd name="T48" fmla="*/ 0 w 408"/>
                  <a:gd name="T49" fmla="*/ 1 h 643"/>
                  <a:gd name="T50" fmla="*/ 0 w 408"/>
                  <a:gd name="T51" fmla="*/ 1 h 643"/>
                  <a:gd name="T52" fmla="*/ 0 w 408"/>
                  <a:gd name="T53" fmla="*/ 1 h 643"/>
                  <a:gd name="T54" fmla="*/ 0 w 408"/>
                  <a:gd name="T55" fmla="*/ 1 h 643"/>
                  <a:gd name="T56" fmla="*/ 0 w 408"/>
                  <a:gd name="T57" fmla="*/ 0 h 643"/>
                  <a:gd name="T58" fmla="*/ 0 w 408"/>
                  <a:gd name="T59" fmla="*/ 0 h 643"/>
                  <a:gd name="T60" fmla="*/ 0 w 408"/>
                  <a:gd name="T61" fmla="*/ 0 h 643"/>
                  <a:gd name="T62" fmla="*/ 0 w 408"/>
                  <a:gd name="T63" fmla="*/ 0 h 643"/>
                  <a:gd name="T64" fmla="*/ 0 w 408"/>
                  <a:gd name="T65" fmla="*/ 0 h 643"/>
                  <a:gd name="T66" fmla="*/ 1 w 408"/>
                  <a:gd name="T67" fmla="*/ 0 h 643"/>
                  <a:gd name="T68" fmla="*/ 1 w 408"/>
                  <a:gd name="T69" fmla="*/ 1 h 643"/>
                  <a:gd name="T70" fmla="*/ 1 w 408"/>
                  <a:gd name="T71" fmla="*/ 1 h 643"/>
                  <a:gd name="T72" fmla="*/ 1 w 408"/>
                  <a:gd name="T73" fmla="*/ 1 h 643"/>
                  <a:gd name="T74" fmla="*/ 1 w 408"/>
                  <a:gd name="T75" fmla="*/ 1 h 643"/>
                  <a:gd name="T76" fmla="*/ 1 w 408"/>
                  <a:gd name="T77" fmla="*/ 1 h 643"/>
                  <a:gd name="T78" fmla="*/ 1 w 408"/>
                  <a:gd name="T79" fmla="*/ 0 h 643"/>
                  <a:gd name="T80" fmla="*/ 1 w 408"/>
                  <a:gd name="T81" fmla="*/ 0 h 643"/>
                  <a:gd name="T82" fmla="*/ 1 w 408"/>
                  <a:gd name="T83" fmla="*/ 0 h 643"/>
                  <a:gd name="T84" fmla="*/ 1 w 408"/>
                  <a:gd name="T85" fmla="*/ 0 h 643"/>
                  <a:gd name="T86" fmla="*/ 1 w 408"/>
                  <a:gd name="T87" fmla="*/ 0 h 643"/>
                  <a:gd name="T88" fmla="*/ 1 w 408"/>
                  <a:gd name="T89" fmla="*/ 0 h 643"/>
                  <a:gd name="T90" fmla="*/ 1 w 408"/>
                  <a:gd name="T91" fmla="*/ 0 h 643"/>
                  <a:gd name="T92" fmla="*/ 1 w 408"/>
                  <a:gd name="T93" fmla="*/ 0 h 643"/>
                  <a:gd name="T94" fmla="*/ 1 w 408"/>
                  <a:gd name="T95" fmla="*/ 0 h 643"/>
                  <a:gd name="T96" fmla="*/ 1 w 408"/>
                  <a:gd name="T97" fmla="*/ 0 h 643"/>
                  <a:gd name="T98" fmla="*/ 1 w 408"/>
                  <a:gd name="T99" fmla="*/ 0 h 643"/>
                  <a:gd name="T100" fmla="*/ 0 w 408"/>
                  <a:gd name="T101" fmla="*/ 0 h 64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08"/>
                  <a:gd name="T154" fmla="*/ 0 h 643"/>
                  <a:gd name="T155" fmla="*/ 408 w 408"/>
                  <a:gd name="T156" fmla="*/ 643 h 64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08" h="643">
                    <a:moveTo>
                      <a:pt x="177" y="0"/>
                    </a:moveTo>
                    <a:lnTo>
                      <a:pt x="178" y="0"/>
                    </a:lnTo>
                    <a:lnTo>
                      <a:pt x="188" y="2"/>
                    </a:lnTo>
                    <a:lnTo>
                      <a:pt x="194" y="2"/>
                    </a:lnTo>
                    <a:lnTo>
                      <a:pt x="201" y="4"/>
                    </a:lnTo>
                    <a:lnTo>
                      <a:pt x="211" y="6"/>
                    </a:lnTo>
                    <a:lnTo>
                      <a:pt x="220" y="10"/>
                    </a:lnTo>
                    <a:lnTo>
                      <a:pt x="230" y="12"/>
                    </a:lnTo>
                    <a:lnTo>
                      <a:pt x="239" y="15"/>
                    </a:lnTo>
                    <a:lnTo>
                      <a:pt x="251" y="19"/>
                    </a:lnTo>
                    <a:lnTo>
                      <a:pt x="262" y="25"/>
                    </a:lnTo>
                    <a:lnTo>
                      <a:pt x="273" y="31"/>
                    </a:lnTo>
                    <a:lnTo>
                      <a:pt x="285" y="38"/>
                    </a:lnTo>
                    <a:lnTo>
                      <a:pt x="296" y="46"/>
                    </a:lnTo>
                    <a:lnTo>
                      <a:pt x="308" y="55"/>
                    </a:lnTo>
                    <a:lnTo>
                      <a:pt x="315" y="63"/>
                    </a:lnTo>
                    <a:lnTo>
                      <a:pt x="327" y="72"/>
                    </a:lnTo>
                    <a:lnTo>
                      <a:pt x="334" y="84"/>
                    </a:lnTo>
                    <a:lnTo>
                      <a:pt x="344" y="95"/>
                    </a:lnTo>
                    <a:lnTo>
                      <a:pt x="351" y="107"/>
                    </a:lnTo>
                    <a:lnTo>
                      <a:pt x="359" y="120"/>
                    </a:lnTo>
                    <a:lnTo>
                      <a:pt x="365" y="133"/>
                    </a:lnTo>
                    <a:lnTo>
                      <a:pt x="374" y="147"/>
                    </a:lnTo>
                    <a:lnTo>
                      <a:pt x="378" y="162"/>
                    </a:lnTo>
                    <a:lnTo>
                      <a:pt x="384" y="175"/>
                    </a:lnTo>
                    <a:lnTo>
                      <a:pt x="388" y="188"/>
                    </a:lnTo>
                    <a:lnTo>
                      <a:pt x="393" y="204"/>
                    </a:lnTo>
                    <a:lnTo>
                      <a:pt x="395" y="217"/>
                    </a:lnTo>
                    <a:lnTo>
                      <a:pt x="399" y="232"/>
                    </a:lnTo>
                    <a:lnTo>
                      <a:pt x="403" y="246"/>
                    </a:lnTo>
                    <a:lnTo>
                      <a:pt x="407" y="261"/>
                    </a:lnTo>
                    <a:lnTo>
                      <a:pt x="407" y="272"/>
                    </a:lnTo>
                    <a:lnTo>
                      <a:pt x="407" y="285"/>
                    </a:lnTo>
                    <a:lnTo>
                      <a:pt x="407" y="297"/>
                    </a:lnTo>
                    <a:lnTo>
                      <a:pt x="408" y="308"/>
                    </a:lnTo>
                    <a:lnTo>
                      <a:pt x="408" y="320"/>
                    </a:lnTo>
                    <a:lnTo>
                      <a:pt x="408" y="331"/>
                    </a:lnTo>
                    <a:lnTo>
                      <a:pt x="407" y="342"/>
                    </a:lnTo>
                    <a:lnTo>
                      <a:pt x="407" y="354"/>
                    </a:lnTo>
                    <a:lnTo>
                      <a:pt x="405" y="365"/>
                    </a:lnTo>
                    <a:lnTo>
                      <a:pt x="405" y="375"/>
                    </a:lnTo>
                    <a:lnTo>
                      <a:pt x="401" y="384"/>
                    </a:lnTo>
                    <a:lnTo>
                      <a:pt x="401" y="396"/>
                    </a:lnTo>
                    <a:lnTo>
                      <a:pt x="399" y="405"/>
                    </a:lnTo>
                    <a:lnTo>
                      <a:pt x="395" y="415"/>
                    </a:lnTo>
                    <a:lnTo>
                      <a:pt x="393" y="426"/>
                    </a:lnTo>
                    <a:lnTo>
                      <a:pt x="391" y="436"/>
                    </a:lnTo>
                    <a:lnTo>
                      <a:pt x="388" y="443"/>
                    </a:lnTo>
                    <a:lnTo>
                      <a:pt x="384" y="453"/>
                    </a:lnTo>
                    <a:lnTo>
                      <a:pt x="382" y="462"/>
                    </a:lnTo>
                    <a:lnTo>
                      <a:pt x="378" y="470"/>
                    </a:lnTo>
                    <a:lnTo>
                      <a:pt x="374" y="477"/>
                    </a:lnTo>
                    <a:lnTo>
                      <a:pt x="369" y="487"/>
                    </a:lnTo>
                    <a:lnTo>
                      <a:pt x="365" y="496"/>
                    </a:lnTo>
                    <a:lnTo>
                      <a:pt x="361" y="506"/>
                    </a:lnTo>
                    <a:lnTo>
                      <a:pt x="355" y="512"/>
                    </a:lnTo>
                    <a:lnTo>
                      <a:pt x="351" y="521"/>
                    </a:lnTo>
                    <a:lnTo>
                      <a:pt x="346" y="527"/>
                    </a:lnTo>
                    <a:lnTo>
                      <a:pt x="342" y="536"/>
                    </a:lnTo>
                    <a:lnTo>
                      <a:pt x="336" y="544"/>
                    </a:lnTo>
                    <a:lnTo>
                      <a:pt x="332" y="552"/>
                    </a:lnTo>
                    <a:lnTo>
                      <a:pt x="327" y="557"/>
                    </a:lnTo>
                    <a:lnTo>
                      <a:pt x="321" y="567"/>
                    </a:lnTo>
                    <a:lnTo>
                      <a:pt x="315" y="573"/>
                    </a:lnTo>
                    <a:lnTo>
                      <a:pt x="308" y="580"/>
                    </a:lnTo>
                    <a:lnTo>
                      <a:pt x="302" y="586"/>
                    </a:lnTo>
                    <a:lnTo>
                      <a:pt x="296" y="593"/>
                    </a:lnTo>
                    <a:lnTo>
                      <a:pt x="289" y="599"/>
                    </a:lnTo>
                    <a:lnTo>
                      <a:pt x="283" y="605"/>
                    </a:lnTo>
                    <a:lnTo>
                      <a:pt x="275" y="611"/>
                    </a:lnTo>
                    <a:lnTo>
                      <a:pt x="270" y="618"/>
                    </a:lnTo>
                    <a:lnTo>
                      <a:pt x="258" y="628"/>
                    </a:lnTo>
                    <a:lnTo>
                      <a:pt x="251" y="635"/>
                    </a:lnTo>
                    <a:lnTo>
                      <a:pt x="243" y="641"/>
                    </a:lnTo>
                    <a:lnTo>
                      <a:pt x="241" y="643"/>
                    </a:lnTo>
                    <a:lnTo>
                      <a:pt x="19" y="635"/>
                    </a:lnTo>
                    <a:lnTo>
                      <a:pt x="13" y="438"/>
                    </a:lnTo>
                    <a:lnTo>
                      <a:pt x="0" y="274"/>
                    </a:lnTo>
                    <a:lnTo>
                      <a:pt x="2" y="272"/>
                    </a:lnTo>
                    <a:lnTo>
                      <a:pt x="7" y="272"/>
                    </a:lnTo>
                    <a:lnTo>
                      <a:pt x="13" y="272"/>
                    </a:lnTo>
                    <a:lnTo>
                      <a:pt x="21" y="272"/>
                    </a:lnTo>
                    <a:lnTo>
                      <a:pt x="28" y="274"/>
                    </a:lnTo>
                    <a:lnTo>
                      <a:pt x="36" y="280"/>
                    </a:lnTo>
                    <a:lnTo>
                      <a:pt x="43" y="289"/>
                    </a:lnTo>
                    <a:lnTo>
                      <a:pt x="45" y="293"/>
                    </a:lnTo>
                    <a:lnTo>
                      <a:pt x="49" y="301"/>
                    </a:lnTo>
                    <a:lnTo>
                      <a:pt x="51" y="306"/>
                    </a:lnTo>
                    <a:lnTo>
                      <a:pt x="55" y="316"/>
                    </a:lnTo>
                    <a:lnTo>
                      <a:pt x="57" y="322"/>
                    </a:lnTo>
                    <a:lnTo>
                      <a:pt x="61" y="329"/>
                    </a:lnTo>
                    <a:lnTo>
                      <a:pt x="62" y="337"/>
                    </a:lnTo>
                    <a:lnTo>
                      <a:pt x="64" y="346"/>
                    </a:lnTo>
                    <a:lnTo>
                      <a:pt x="66" y="352"/>
                    </a:lnTo>
                    <a:lnTo>
                      <a:pt x="66" y="360"/>
                    </a:lnTo>
                    <a:lnTo>
                      <a:pt x="68" y="365"/>
                    </a:lnTo>
                    <a:lnTo>
                      <a:pt x="70" y="371"/>
                    </a:lnTo>
                    <a:lnTo>
                      <a:pt x="72" y="379"/>
                    </a:lnTo>
                    <a:lnTo>
                      <a:pt x="74" y="382"/>
                    </a:lnTo>
                    <a:lnTo>
                      <a:pt x="74" y="381"/>
                    </a:lnTo>
                    <a:lnTo>
                      <a:pt x="78" y="377"/>
                    </a:lnTo>
                    <a:lnTo>
                      <a:pt x="80" y="371"/>
                    </a:lnTo>
                    <a:lnTo>
                      <a:pt x="85" y="365"/>
                    </a:lnTo>
                    <a:lnTo>
                      <a:pt x="87" y="354"/>
                    </a:lnTo>
                    <a:lnTo>
                      <a:pt x="93" y="344"/>
                    </a:lnTo>
                    <a:lnTo>
                      <a:pt x="93" y="337"/>
                    </a:lnTo>
                    <a:lnTo>
                      <a:pt x="95" y="331"/>
                    </a:lnTo>
                    <a:lnTo>
                      <a:pt x="97" y="325"/>
                    </a:lnTo>
                    <a:lnTo>
                      <a:pt x="99" y="320"/>
                    </a:lnTo>
                    <a:lnTo>
                      <a:pt x="97" y="310"/>
                    </a:lnTo>
                    <a:lnTo>
                      <a:pt x="97" y="303"/>
                    </a:lnTo>
                    <a:lnTo>
                      <a:pt x="93" y="295"/>
                    </a:lnTo>
                    <a:lnTo>
                      <a:pt x="93" y="287"/>
                    </a:lnTo>
                    <a:lnTo>
                      <a:pt x="89" y="278"/>
                    </a:lnTo>
                    <a:lnTo>
                      <a:pt x="87" y="270"/>
                    </a:lnTo>
                    <a:lnTo>
                      <a:pt x="83" y="263"/>
                    </a:lnTo>
                    <a:lnTo>
                      <a:pt x="81" y="257"/>
                    </a:lnTo>
                    <a:lnTo>
                      <a:pt x="78" y="249"/>
                    </a:lnTo>
                    <a:lnTo>
                      <a:pt x="74" y="244"/>
                    </a:lnTo>
                    <a:lnTo>
                      <a:pt x="72" y="236"/>
                    </a:lnTo>
                    <a:lnTo>
                      <a:pt x="68" y="232"/>
                    </a:lnTo>
                    <a:lnTo>
                      <a:pt x="66" y="226"/>
                    </a:lnTo>
                    <a:lnTo>
                      <a:pt x="64" y="225"/>
                    </a:lnTo>
                    <a:lnTo>
                      <a:pt x="66" y="223"/>
                    </a:lnTo>
                    <a:lnTo>
                      <a:pt x="72" y="221"/>
                    </a:lnTo>
                    <a:lnTo>
                      <a:pt x="80" y="221"/>
                    </a:lnTo>
                    <a:lnTo>
                      <a:pt x="91" y="223"/>
                    </a:lnTo>
                    <a:lnTo>
                      <a:pt x="102" y="225"/>
                    </a:lnTo>
                    <a:lnTo>
                      <a:pt x="114" y="228"/>
                    </a:lnTo>
                    <a:lnTo>
                      <a:pt x="120" y="230"/>
                    </a:lnTo>
                    <a:lnTo>
                      <a:pt x="125" y="236"/>
                    </a:lnTo>
                    <a:lnTo>
                      <a:pt x="131" y="238"/>
                    </a:lnTo>
                    <a:lnTo>
                      <a:pt x="139" y="246"/>
                    </a:lnTo>
                    <a:lnTo>
                      <a:pt x="142" y="251"/>
                    </a:lnTo>
                    <a:lnTo>
                      <a:pt x="148" y="259"/>
                    </a:lnTo>
                    <a:lnTo>
                      <a:pt x="152" y="266"/>
                    </a:lnTo>
                    <a:lnTo>
                      <a:pt x="158" y="276"/>
                    </a:lnTo>
                    <a:lnTo>
                      <a:pt x="161" y="285"/>
                    </a:lnTo>
                    <a:lnTo>
                      <a:pt x="167" y="293"/>
                    </a:lnTo>
                    <a:lnTo>
                      <a:pt x="171" y="303"/>
                    </a:lnTo>
                    <a:lnTo>
                      <a:pt x="177" y="312"/>
                    </a:lnTo>
                    <a:lnTo>
                      <a:pt x="178" y="320"/>
                    </a:lnTo>
                    <a:lnTo>
                      <a:pt x="180" y="327"/>
                    </a:lnTo>
                    <a:lnTo>
                      <a:pt x="184" y="335"/>
                    </a:lnTo>
                    <a:lnTo>
                      <a:pt x="188" y="341"/>
                    </a:lnTo>
                    <a:lnTo>
                      <a:pt x="192" y="348"/>
                    </a:lnTo>
                    <a:lnTo>
                      <a:pt x="194" y="354"/>
                    </a:lnTo>
                    <a:lnTo>
                      <a:pt x="192" y="350"/>
                    </a:lnTo>
                    <a:lnTo>
                      <a:pt x="192" y="342"/>
                    </a:lnTo>
                    <a:lnTo>
                      <a:pt x="192" y="337"/>
                    </a:lnTo>
                    <a:lnTo>
                      <a:pt x="192" y="331"/>
                    </a:lnTo>
                    <a:lnTo>
                      <a:pt x="192" y="323"/>
                    </a:lnTo>
                    <a:lnTo>
                      <a:pt x="192" y="318"/>
                    </a:lnTo>
                    <a:lnTo>
                      <a:pt x="192" y="308"/>
                    </a:lnTo>
                    <a:lnTo>
                      <a:pt x="192" y="301"/>
                    </a:lnTo>
                    <a:lnTo>
                      <a:pt x="192" y="291"/>
                    </a:lnTo>
                    <a:lnTo>
                      <a:pt x="192" y="284"/>
                    </a:lnTo>
                    <a:lnTo>
                      <a:pt x="192" y="274"/>
                    </a:lnTo>
                    <a:lnTo>
                      <a:pt x="192" y="266"/>
                    </a:lnTo>
                    <a:lnTo>
                      <a:pt x="192" y="257"/>
                    </a:lnTo>
                    <a:lnTo>
                      <a:pt x="194" y="249"/>
                    </a:lnTo>
                    <a:lnTo>
                      <a:pt x="194" y="242"/>
                    </a:lnTo>
                    <a:lnTo>
                      <a:pt x="194" y="232"/>
                    </a:lnTo>
                    <a:lnTo>
                      <a:pt x="194" y="226"/>
                    </a:lnTo>
                    <a:lnTo>
                      <a:pt x="196" y="219"/>
                    </a:lnTo>
                    <a:lnTo>
                      <a:pt x="196" y="213"/>
                    </a:lnTo>
                    <a:lnTo>
                      <a:pt x="197" y="206"/>
                    </a:lnTo>
                    <a:lnTo>
                      <a:pt x="197" y="200"/>
                    </a:lnTo>
                    <a:lnTo>
                      <a:pt x="199" y="198"/>
                    </a:lnTo>
                    <a:lnTo>
                      <a:pt x="201" y="188"/>
                    </a:lnTo>
                    <a:lnTo>
                      <a:pt x="203" y="183"/>
                    </a:lnTo>
                    <a:lnTo>
                      <a:pt x="205" y="177"/>
                    </a:lnTo>
                    <a:lnTo>
                      <a:pt x="207" y="177"/>
                    </a:lnTo>
                    <a:lnTo>
                      <a:pt x="275" y="206"/>
                    </a:lnTo>
                    <a:lnTo>
                      <a:pt x="292" y="169"/>
                    </a:lnTo>
                    <a:lnTo>
                      <a:pt x="291" y="166"/>
                    </a:lnTo>
                    <a:lnTo>
                      <a:pt x="291" y="158"/>
                    </a:lnTo>
                    <a:lnTo>
                      <a:pt x="291" y="152"/>
                    </a:lnTo>
                    <a:lnTo>
                      <a:pt x="291" y="147"/>
                    </a:lnTo>
                    <a:lnTo>
                      <a:pt x="289" y="139"/>
                    </a:lnTo>
                    <a:lnTo>
                      <a:pt x="289" y="131"/>
                    </a:lnTo>
                    <a:lnTo>
                      <a:pt x="285" y="122"/>
                    </a:lnTo>
                    <a:lnTo>
                      <a:pt x="283" y="114"/>
                    </a:lnTo>
                    <a:lnTo>
                      <a:pt x="279" y="105"/>
                    </a:lnTo>
                    <a:lnTo>
                      <a:pt x="275" y="97"/>
                    </a:lnTo>
                    <a:lnTo>
                      <a:pt x="270" y="88"/>
                    </a:lnTo>
                    <a:lnTo>
                      <a:pt x="266" y="80"/>
                    </a:lnTo>
                    <a:lnTo>
                      <a:pt x="258" y="72"/>
                    </a:lnTo>
                    <a:lnTo>
                      <a:pt x="253" y="67"/>
                    </a:lnTo>
                    <a:lnTo>
                      <a:pt x="241" y="59"/>
                    </a:lnTo>
                    <a:lnTo>
                      <a:pt x="234" y="52"/>
                    </a:lnTo>
                    <a:lnTo>
                      <a:pt x="222" y="46"/>
                    </a:lnTo>
                    <a:lnTo>
                      <a:pt x="215" y="42"/>
                    </a:lnTo>
                    <a:lnTo>
                      <a:pt x="203" y="36"/>
                    </a:lnTo>
                    <a:lnTo>
                      <a:pt x="192" y="31"/>
                    </a:lnTo>
                    <a:lnTo>
                      <a:pt x="182" y="29"/>
                    </a:lnTo>
                    <a:lnTo>
                      <a:pt x="173" y="25"/>
                    </a:lnTo>
                    <a:lnTo>
                      <a:pt x="161" y="23"/>
                    </a:lnTo>
                    <a:lnTo>
                      <a:pt x="154" y="19"/>
                    </a:lnTo>
                    <a:lnTo>
                      <a:pt x="144" y="17"/>
                    </a:lnTo>
                    <a:lnTo>
                      <a:pt x="137" y="17"/>
                    </a:lnTo>
                    <a:lnTo>
                      <a:pt x="131" y="15"/>
                    </a:lnTo>
                    <a:lnTo>
                      <a:pt x="127" y="15"/>
                    </a:lnTo>
                    <a:lnTo>
                      <a:pt x="123" y="15"/>
                    </a:lnTo>
                    <a:lnTo>
                      <a:pt x="177" y="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97" name="Freeform 190"/>
              <p:cNvSpPr>
                <a:spLocks/>
              </p:cNvSpPr>
              <p:nvPr/>
            </p:nvSpPr>
            <p:spPr bwMode="auto">
              <a:xfrm>
                <a:off x="5085" y="1590"/>
                <a:ext cx="65" cy="182"/>
              </a:xfrm>
              <a:custGeom>
                <a:avLst/>
                <a:gdLst>
                  <a:gd name="T0" fmla="*/ 0 w 181"/>
                  <a:gd name="T1" fmla="*/ 0 h 610"/>
                  <a:gd name="T2" fmla="*/ 0 w 181"/>
                  <a:gd name="T3" fmla="*/ 0 h 610"/>
                  <a:gd name="T4" fmla="*/ 0 w 181"/>
                  <a:gd name="T5" fmla="*/ 0 h 610"/>
                  <a:gd name="T6" fmla="*/ 0 w 181"/>
                  <a:gd name="T7" fmla="*/ 0 h 610"/>
                  <a:gd name="T8" fmla="*/ 0 w 181"/>
                  <a:gd name="T9" fmla="*/ 0 h 610"/>
                  <a:gd name="T10" fmla="*/ 0 w 181"/>
                  <a:gd name="T11" fmla="*/ 0 h 610"/>
                  <a:gd name="T12" fmla="*/ 0 w 181"/>
                  <a:gd name="T13" fmla="*/ 0 h 610"/>
                  <a:gd name="T14" fmla="*/ 0 w 181"/>
                  <a:gd name="T15" fmla="*/ 0 h 610"/>
                  <a:gd name="T16" fmla="*/ 0 w 181"/>
                  <a:gd name="T17" fmla="*/ 0 h 610"/>
                  <a:gd name="T18" fmla="*/ 0 w 181"/>
                  <a:gd name="T19" fmla="*/ 0 h 610"/>
                  <a:gd name="T20" fmla="*/ 0 w 181"/>
                  <a:gd name="T21" fmla="*/ 0 h 610"/>
                  <a:gd name="T22" fmla="*/ 0 w 181"/>
                  <a:gd name="T23" fmla="*/ 0 h 610"/>
                  <a:gd name="T24" fmla="*/ 0 w 181"/>
                  <a:gd name="T25" fmla="*/ 0 h 610"/>
                  <a:gd name="T26" fmla="*/ 0 w 181"/>
                  <a:gd name="T27" fmla="*/ 0 h 610"/>
                  <a:gd name="T28" fmla="*/ 0 w 181"/>
                  <a:gd name="T29" fmla="*/ 0 h 610"/>
                  <a:gd name="T30" fmla="*/ 0 w 181"/>
                  <a:gd name="T31" fmla="*/ 1 h 610"/>
                  <a:gd name="T32" fmla="*/ 0 w 181"/>
                  <a:gd name="T33" fmla="*/ 1 h 610"/>
                  <a:gd name="T34" fmla="*/ 0 w 181"/>
                  <a:gd name="T35" fmla="*/ 1 h 610"/>
                  <a:gd name="T36" fmla="*/ 0 w 181"/>
                  <a:gd name="T37" fmla="*/ 1 h 610"/>
                  <a:gd name="T38" fmla="*/ 0 w 181"/>
                  <a:gd name="T39" fmla="*/ 1 h 610"/>
                  <a:gd name="T40" fmla="*/ 0 w 181"/>
                  <a:gd name="T41" fmla="*/ 1 h 610"/>
                  <a:gd name="T42" fmla="*/ 0 w 181"/>
                  <a:gd name="T43" fmla="*/ 1 h 610"/>
                  <a:gd name="T44" fmla="*/ 0 w 181"/>
                  <a:gd name="T45" fmla="*/ 1 h 610"/>
                  <a:gd name="T46" fmla="*/ 0 w 181"/>
                  <a:gd name="T47" fmla="*/ 1 h 610"/>
                  <a:gd name="T48" fmla="*/ 0 w 181"/>
                  <a:gd name="T49" fmla="*/ 1 h 610"/>
                  <a:gd name="T50" fmla="*/ 0 w 181"/>
                  <a:gd name="T51" fmla="*/ 1 h 610"/>
                  <a:gd name="T52" fmla="*/ 0 w 181"/>
                  <a:gd name="T53" fmla="*/ 1 h 610"/>
                  <a:gd name="T54" fmla="*/ 0 w 181"/>
                  <a:gd name="T55" fmla="*/ 1 h 610"/>
                  <a:gd name="T56" fmla="*/ 0 w 181"/>
                  <a:gd name="T57" fmla="*/ 1 h 610"/>
                  <a:gd name="T58" fmla="*/ 0 w 181"/>
                  <a:gd name="T59" fmla="*/ 1 h 610"/>
                  <a:gd name="T60" fmla="*/ 0 w 181"/>
                  <a:gd name="T61" fmla="*/ 1 h 610"/>
                  <a:gd name="T62" fmla="*/ 1 w 181"/>
                  <a:gd name="T63" fmla="*/ 1 h 610"/>
                  <a:gd name="T64" fmla="*/ 1 w 181"/>
                  <a:gd name="T65" fmla="*/ 1 h 610"/>
                  <a:gd name="T66" fmla="*/ 1 w 181"/>
                  <a:gd name="T67" fmla="*/ 1 h 610"/>
                  <a:gd name="T68" fmla="*/ 1 w 181"/>
                  <a:gd name="T69" fmla="*/ 1 h 610"/>
                  <a:gd name="T70" fmla="*/ 0 w 181"/>
                  <a:gd name="T71" fmla="*/ 1 h 610"/>
                  <a:gd name="T72" fmla="*/ 0 w 181"/>
                  <a:gd name="T73" fmla="*/ 1 h 610"/>
                  <a:gd name="T74" fmla="*/ 0 w 181"/>
                  <a:gd name="T75" fmla="*/ 1 h 610"/>
                  <a:gd name="T76" fmla="*/ 0 w 181"/>
                  <a:gd name="T77" fmla="*/ 1 h 610"/>
                  <a:gd name="T78" fmla="*/ 0 w 181"/>
                  <a:gd name="T79" fmla="*/ 1 h 610"/>
                  <a:gd name="T80" fmla="*/ 0 w 181"/>
                  <a:gd name="T81" fmla="*/ 1 h 610"/>
                  <a:gd name="T82" fmla="*/ 1 w 181"/>
                  <a:gd name="T83" fmla="*/ 1 h 610"/>
                  <a:gd name="T84" fmla="*/ 1 w 181"/>
                  <a:gd name="T85" fmla="*/ 1 h 610"/>
                  <a:gd name="T86" fmla="*/ 1 w 181"/>
                  <a:gd name="T87" fmla="*/ 1 h 610"/>
                  <a:gd name="T88" fmla="*/ 1 w 181"/>
                  <a:gd name="T89" fmla="*/ 1 h 610"/>
                  <a:gd name="T90" fmla="*/ 1 w 181"/>
                  <a:gd name="T91" fmla="*/ 1 h 610"/>
                  <a:gd name="T92" fmla="*/ 1 w 181"/>
                  <a:gd name="T93" fmla="*/ 1 h 610"/>
                  <a:gd name="T94" fmla="*/ 1 w 181"/>
                  <a:gd name="T95" fmla="*/ 0 h 610"/>
                  <a:gd name="T96" fmla="*/ 1 w 181"/>
                  <a:gd name="T97" fmla="*/ 0 h 610"/>
                  <a:gd name="T98" fmla="*/ 1 w 181"/>
                  <a:gd name="T99" fmla="*/ 0 h 610"/>
                  <a:gd name="T100" fmla="*/ 1 w 181"/>
                  <a:gd name="T101" fmla="*/ 0 h 610"/>
                  <a:gd name="T102" fmla="*/ 0 w 181"/>
                  <a:gd name="T103" fmla="*/ 0 h 610"/>
                  <a:gd name="T104" fmla="*/ 0 w 181"/>
                  <a:gd name="T105" fmla="*/ 0 h 610"/>
                  <a:gd name="T106" fmla="*/ 1 w 181"/>
                  <a:gd name="T107" fmla="*/ 0 h 610"/>
                  <a:gd name="T108" fmla="*/ 1 w 181"/>
                  <a:gd name="T109" fmla="*/ 0 h 610"/>
                  <a:gd name="T110" fmla="*/ 1 w 181"/>
                  <a:gd name="T111" fmla="*/ 0 h 610"/>
                  <a:gd name="T112" fmla="*/ 1 w 181"/>
                  <a:gd name="T113" fmla="*/ 0 h 610"/>
                  <a:gd name="T114" fmla="*/ 1 w 181"/>
                  <a:gd name="T115" fmla="*/ 0 h 610"/>
                  <a:gd name="T116" fmla="*/ 1 w 181"/>
                  <a:gd name="T117" fmla="*/ 0 h 610"/>
                  <a:gd name="T118" fmla="*/ 1 w 181"/>
                  <a:gd name="T119" fmla="*/ 0 h 610"/>
                  <a:gd name="T120" fmla="*/ 0 w 181"/>
                  <a:gd name="T121" fmla="*/ 0 h 61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1"/>
                  <a:gd name="T184" fmla="*/ 0 h 610"/>
                  <a:gd name="T185" fmla="*/ 181 w 181"/>
                  <a:gd name="T186" fmla="*/ 610 h 61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1" h="610">
                    <a:moveTo>
                      <a:pt x="57" y="0"/>
                    </a:moveTo>
                    <a:lnTo>
                      <a:pt x="55" y="0"/>
                    </a:lnTo>
                    <a:lnTo>
                      <a:pt x="54" y="4"/>
                    </a:lnTo>
                    <a:lnTo>
                      <a:pt x="52" y="9"/>
                    </a:lnTo>
                    <a:lnTo>
                      <a:pt x="48" y="17"/>
                    </a:lnTo>
                    <a:lnTo>
                      <a:pt x="44" y="23"/>
                    </a:lnTo>
                    <a:lnTo>
                      <a:pt x="42" y="34"/>
                    </a:lnTo>
                    <a:lnTo>
                      <a:pt x="40" y="43"/>
                    </a:lnTo>
                    <a:lnTo>
                      <a:pt x="42" y="53"/>
                    </a:lnTo>
                    <a:lnTo>
                      <a:pt x="46" y="64"/>
                    </a:lnTo>
                    <a:lnTo>
                      <a:pt x="52" y="76"/>
                    </a:lnTo>
                    <a:lnTo>
                      <a:pt x="57" y="85"/>
                    </a:lnTo>
                    <a:lnTo>
                      <a:pt x="65" y="95"/>
                    </a:lnTo>
                    <a:lnTo>
                      <a:pt x="71" y="102"/>
                    </a:lnTo>
                    <a:lnTo>
                      <a:pt x="78" y="108"/>
                    </a:lnTo>
                    <a:lnTo>
                      <a:pt x="82" y="114"/>
                    </a:lnTo>
                    <a:lnTo>
                      <a:pt x="84" y="116"/>
                    </a:lnTo>
                    <a:lnTo>
                      <a:pt x="82" y="119"/>
                    </a:lnTo>
                    <a:lnTo>
                      <a:pt x="80" y="121"/>
                    </a:lnTo>
                    <a:lnTo>
                      <a:pt x="78" y="129"/>
                    </a:lnTo>
                    <a:lnTo>
                      <a:pt x="75" y="137"/>
                    </a:lnTo>
                    <a:lnTo>
                      <a:pt x="71" y="146"/>
                    </a:lnTo>
                    <a:lnTo>
                      <a:pt x="67" y="156"/>
                    </a:lnTo>
                    <a:lnTo>
                      <a:pt x="65" y="169"/>
                    </a:lnTo>
                    <a:lnTo>
                      <a:pt x="61" y="182"/>
                    </a:lnTo>
                    <a:lnTo>
                      <a:pt x="57" y="197"/>
                    </a:lnTo>
                    <a:lnTo>
                      <a:pt x="54" y="211"/>
                    </a:lnTo>
                    <a:lnTo>
                      <a:pt x="52" y="228"/>
                    </a:lnTo>
                    <a:lnTo>
                      <a:pt x="48" y="245"/>
                    </a:lnTo>
                    <a:lnTo>
                      <a:pt x="46" y="262"/>
                    </a:lnTo>
                    <a:lnTo>
                      <a:pt x="42" y="281"/>
                    </a:lnTo>
                    <a:lnTo>
                      <a:pt x="42" y="302"/>
                    </a:lnTo>
                    <a:lnTo>
                      <a:pt x="40" y="321"/>
                    </a:lnTo>
                    <a:lnTo>
                      <a:pt x="40" y="342"/>
                    </a:lnTo>
                    <a:lnTo>
                      <a:pt x="42" y="361"/>
                    </a:lnTo>
                    <a:lnTo>
                      <a:pt x="42" y="382"/>
                    </a:lnTo>
                    <a:lnTo>
                      <a:pt x="44" y="401"/>
                    </a:lnTo>
                    <a:lnTo>
                      <a:pt x="46" y="422"/>
                    </a:lnTo>
                    <a:lnTo>
                      <a:pt x="48" y="439"/>
                    </a:lnTo>
                    <a:lnTo>
                      <a:pt x="52" y="458"/>
                    </a:lnTo>
                    <a:lnTo>
                      <a:pt x="54" y="473"/>
                    </a:lnTo>
                    <a:lnTo>
                      <a:pt x="55" y="488"/>
                    </a:lnTo>
                    <a:lnTo>
                      <a:pt x="57" y="500"/>
                    </a:lnTo>
                    <a:lnTo>
                      <a:pt x="59" y="513"/>
                    </a:lnTo>
                    <a:lnTo>
                      <a:pt x="61" y="523"/>
                    </a:lnTo>
                    <a:lnTo>
                      <a:pt x="63" y="528"/>
                    </a:lnTo>
                    <a:lnTo>
                      <a:pt x="65" y="532"/>
                    </a:lnTo>
                    <a:lnTo>
                      <a:pt x="65" y="536"/>
                    </a:lnTo>
                    <a:lnTo>
                      <a:pt x="63" y="536"/>
                    </a:lnTo>
                    <a:lnTo>
                      <a:pt x="59" y="536"/>
                    </a:lnTo>
                    <a:lnTo>
                      <a:pt x="54" y="538"/>
                    </a:lnTo>
                    <a:lnTo>
                      <a:pt x="48" y="544"/>
                    </a:lnTo>
                    <a:lnTo>
                      <a:pt x="40" y="547"/>
                    </a:lnTo>
                    <a:lnTo>
                      <a:pt x="33" y="553"/>
                    </a:lnTo>
                    <a:lnTo>
                      <a:pt x="25" y="559"/>
                    </a:lnTo>
                    <a:lnTo>
                      <a:pt x="19" y="566"/>
                    </a:lnTo>
                    <a:lnTo>
                      <a:pt x="12" y="572"/>
                    </a:lnTo>
                    <a:lnTo>
                      <a:pt x="8" y="580"/>
                    </a:lnTo>
                    <a:lnTo>
                      <a:pt x="4" y="585"/>
                    </a:lnTo>
                    <a:lnTo>
                      <a:pt x="2" y="593"/>
                    </a:lnTo>
                    <a:lnTo>
                      <a:pt x="0" y="604"/>
                    </a:lnTo>
                    <a:lnTo>
                      <a:pt x="0" y="608"/>
                    </a:lnTo>
                    <a:lnTo>
                      <a:pt x="170" y="610"/>
                    </a:lnTo>
                    <a:lnTo>
                      <a:pt x="170" y="606"/>
                    </a:lnTo>
                    <a:lnTo>
                      <a:pt x="170" y="601"/>
                    </a:lnTo>
                    <a:lnTo>
                      <a:pt x="170" y="591"/>
                    </a:lnTo>
                    <a:lnTo>
                      <a:pt x="166" y="582"/>
                    </a:lnTo>
                    <a:lnTo>
                      <a:pt x="158" y="574"/>
                    </a:lnTo>
                    <a:lnTo>
                      <a:pt x="152" y="568"/>
                    </a:lnTo>
                    <a:lnTo>
                      <a:pt x="145" y="563"/>
                    </a:lnTo>
                    <a:lnTo>
                      <a:pt x="139" y="561"/>
                    </a:lnTo>
                    <a:lnTo>
                      <a:pt x="132" y="555"/>
                    </a:lnTo>
                    <a:lnTo>
                      <a:pt x="128" y="553"/>
                    </a:lnTo>
                    <a:lnTo>
                      <a:pt x="122" y="549"/>
                    </a:lnTo>
                    <a:lnTo>
                      <a:pt x="122" y="547"/>
                    </a:lnTo>
                    <a:lnTo>
                      <a:pt x="124" y="544"/>
                    </a:lnTo>
                    <a:lnTo>
                      <a:pt x="126" y="538"/>
                    </a:lnTo>
                    <a:lnTo>
                      <a:pt x="128" y="530"/>
                    </a:lnTo>
                    <a:lnTo>
                      <a:pt x="132" y="519"/>
                    </a:lnTo>
                    <a:lnTo>
                      <a:pt x="135" y="507"/>
                    </a:lnTo>
                    <a:lnTo>
                      <a:pt x="139" y="492"/>
                    </a:lnTo>
                    <a:lnTo>
                      <a:pt x="145" y="479"/>
                    </a:lnTo>
                    <a:lnTo>
                      <a:pt x="147" y="462"/>
                    </a:lnTo>
                    <a:lnTo>
                      <a:pt x="152" y="445"/>
                    </a:lnTo>
                    <a:lnTo>
                      <a:pt x="156" y="426"/>
                    </a:lnTo>
                    <a:lnTo>
                      <a:pt x="160" y="409"/>
                    </a:lnTo>
                    <a:lnTo>
                      <a:pt x="162" y="388"/>
                    </a:lnTo>
                    <a:lnTo>
                      <a:pt x="166" y="367"/>
                    </a:lnTo>
                    <a:lnTo>
                      <a:pt x="166" y="348"/>
                    </a:lnTo>
                    <a:lnTo>
                      <a:pt x="170" y="329"/>
                    </a:lnTo>
                    <a:lnTo>
                      <a:pt x="168" y="308"/>
                    </a:lnTo>
                    <a:lnTo>
                      <a:pt x="168" y="287"/>
                    </a:lnTo>
                    <a:lnTo>
                      <a:pt x="166" y="268"/>
                    </a:lnTo>
                    <a:lnTo>
                      <a:pt x="164" y="251"/>
                    </a:lnTo>
                    <a:lnTo>
                      <a:pt x="162" y="232"/>
                    </a:lnTo>
                    <a:lnTo>
                      <a:pt x="158" y="216"/>
                    </a:lnTo>
                    <a:lnTo>
                      <a:pt x="156" y="199"/>
                    </a:lnTo>
                    <a:lnTo>
                      <a:pt x="152" y="186"/>
                    </a:lnTo>
                    <a:lnTo>
                      <a:pt x="151" y="171"/>
                    </a:lnTo>
                    <a:lnTo>
                      <a:pt x="147" y="161"/>
                    </a:lnTo>
                    <a:lnTo>
                      <a:pt x="145" y="150"/>
                    </a:lnTo>
                    <a:lnTo>
                      <a:pt x="141" y="140"/>
                    </a:lnTo>
                    <a:lnTo>
                      <a:pt x="139" y="133"/>
                    </a:lnTo>
                    <a:lnTo>
                      <a:pt x="137" y="129"/>
                    </a:lnTo>
                    <a:lnTo>
                      <a:pt x="137" y="125"/>
                    </a:lnTo>
                    <a:lnTo>
                      <a:pt x="139" y="123"/>
                    </a:lnTo>
                    <a:lnTo>
                      <a:pt x="143" y="119"/>
                    </a:lnTo>
                    <a:lnTo>
                      <a:pt x="149" y="112"/>
                    </a:lnTo>
                    <a:lnTo>
                      <a:pt x="156" y="102"/>
                    </a:lnTo>
                    <a:lnTo>
                      <a:pt x="164" y="91"/>
                    </a:lnTo>
                    <a:lnTo>
                      <a:pt x="171" y="80"/>
                    </a:lnTo>
                    <a:lnTo>
                      <a:pt x="177" y="68"/>
                    </a:lnTo>
                    <a:lnTo>
                      <a:pt x="181" y="59"/>
                    </a:lnTo>
                    <a:lnTo>
                      <a:pt x="179" y="45"/>
                    </a:lnTo>
                    <a:lnTo>
                      <a:pt x="177" y="36"/>
                    </a:lnTo>
                    <a:lnTo>
                      <a:pt x="171" y="26"/>
                    </a:lnTo>
                    <a:lnTo>
                      <a:pt x="170" y="21"/>
                    </a:lnTo>
                    <a:lnTo>
                      <a:pt x="164" y="11"/>
                    </a:lnTo>
                    <a:lnTo>
                      <a:pt x="160" y="9"/>
                    </a:lnTo>
                    <a:lnTo>
                      <a:pt x="156" y="5"/>
                    </a:lnTo>
                    <a:lnTo>
                      <a:pt x="57" y="0"/>
                    </a:lnTo>
                    <a:close/>
                  </a:path>
                </a:pathLst>
              </a:custGeom>
              <a:solidFill>
                <a:srgbClr val="E6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98" name="Freeform 191"/>
              <p:cNvSpPr>
                <a:spLocks/>
              </p:cNvSpPr>
              <p:nvPr/>
            </p:nvSpPr>
            <p:spPr bwMode="auto">
              <a:xfrm>
                <a:off x="5143" y="1718"/>
                <a:ext cx="178" cy="114"/>
              </a:xfrm>
              <a:custGeom>
                <a:avLst/>
                <a:gdLst>
                  <a:gd name="T0" fmla="*/ 2 w 496"/>
                  <a:gd name="T1" fmla="*/ 0 h 403"/>
                  <a:gd name="T2" fmla="*/ 2 w 496"/>
                  <a:gd name="T3" fmla="*/ 0 h 403"/>
                  <a:gd name="T4" fmla="*/ 2 w 496"/>
                  <a:gd name="T5" fmla="*/ 0 h 403"/>
                  <a:gd name="T6" fmla="*/ 1 w 496"/>
                  <a:gd name="T7" fmla="*/ 0 h 403"/>
                  <a:gd name="T8" fmla="*/ 1 w 496"/>
                  <a:gd name="T9" fmla="*/ 0 h 403"/>
                  <a:gd name="T10" fmla="*/ 1 w 496"/>
                  <a:gd name="T11" fmla="*/ 0 h 403"/>
                  <a:gd name="T12" fmla="*/ 1 w 496"/>
                  <a:gd name="T13" fmla="*/ 0 h 403"/>
                  <a:gd name="T14" fmla="*/ 1 w 496"/>
                  <a:gd name="T15" fmla="*/ 0 h 403"/>
                  <a:gd name="T16" fmla="*/ 1 w 496"/>
                  <a:gd name="T17" fmla="*/ 0 h 403"/>
                  <a:gd name="T18" fmla="*/ 1 w 496"/>
                  <a:gd name="T19" fmla="*/ 0 h 403"/>
                  <a:gd name="T20" fmla="*/ 1 w 496"/>
                  <a:gd name="T21" fmla="*/ 0 h 403"/>
                  <a:gd name="T22" fmla="*/ 1 w 496"/>
                  <a:gd name="T23" fmla="*/ 0 h 403"/>
                  <a:gd name="T24" fmla="*/ 1 w 496"/>
                  <a:gd name="T25" fmla="*/ 0 h 403"/>
                  <a:gd name="T26" fmla="*/ 1 w 496"/>
                  <a:gd name="T27" fmla="*/ 0 h 403"/>
                  <a:gd name="T28" fmla="*/ 1 w 496"/>
                  <a:gd name="T29" fmla="*/ 0 h 403"/>
                  <a:gd name="T30" fmla="*/ 0 w 496"/>
                  <a:gd name="T31" fmla="*/ 0 h 403"/>
                  <a:gd name="T32" fmla="*/ 0 w 496"/>
                  <a:gd name="T33" fmla="*/ 0 h 403"/>
                  <a:gd name="T34" fmla="*/ 0 w 496"/>
                  <a:gd name="T35" fmla="*/ 1 h 403"/>
                  <a:gd name="T36" fmla="*/ 0 w 496"/>
                  <a:gd name="T37" fmla="*/ 1 h 403"/>
                  <a:gd name="T38" fmla="*/ 0 w 496"/>
                  <a:gd name="T39" fmla="*/ 1 h 403"/>
                  <a:gd name="T40" fmla="*/ 0 w 496"/>
                  <a:gd name="T41" fmla="*/ 1 h 403"/>
                  <a:gd name="T42" fmla="*/ 0 w 496"/>
                  <a:gd name="T43" fmla="*/ 0 h 403"/>
                  <a:gd name="T44" fmla="*/ 0 w 496"/>
                  <a:gd name="T45" fmla="*/ 1 h 403"/>
                  <a:gd name="T46" fmla="*/ 0 w 496"/>
                  <a:gd name="T47" fmla="*/ 1 h 403"/>
                  <a:gd name="T48" fmla="*/ 0 w 496"/>
                  <a:gd name="T49" fmla="*/ 1 h 403"/>
                  <a:gd name="T50" fmla="*/ 0 w 496"/>
                  <a:gd name="T51" fmla="*/ 1 h 403"/>
                  <a:gd name="T52" fmla="*/ 0 w 496"/>
                  <a:gd name="T53" fmla="*/ 1 h 403"/>
                  <a:gd name="T54" fmla="*/ 0 w 496"/>
                  <a:gd name="T55" fmla="*/ 1 h 403"/>
                  <a:gd name="T56" fmla="*/ 0 w 496"/>
                  <a:gd name="T57" fmla="*/ 1 h 403"/>
                  <a:gd name="T58" fmla="*/ 0 w 496"/>
                  <a:gd name="T59" fmla="*/ 1 h 403"/>
                  <a:gd name="T60" fmla="*/ 0 w 496"/>
                  <a:gd name="T61" fmla="*/ 1 h 403"/>
                  <a:gd name="T62" fmla="*/ 0 w 496"/>
                  <a:gd name="T63" fmla="*/ 1 h 403"/>
                  <a:gd name="T64" fmla="*/ 0 w 496"/>
                  <a:gd name="T65" fmla="*/ 1 h 403"/>
                  <a:gd name="T66" fmla="*/ 0 w 496"/>
                  <a:gd name="T67" fmla="*/ 1 h 403"/>
                  <a:gd name="T68" fmla="*/ 1 w 496"/>
                  <a:gd name="T69" fmla="*/ 1 h 403"/>
                  <a:gd name="T70" fmla="*/ 1 w 496"/>
                  <a:gd name="T71" fmla="*/ 1 h 403"/>
                  <a:gd name="T72" fmla="*/ 1 w 496"/>
                  <a:gd name="T73" fmla="*/ 1 h 403"/>
                  <a:gd name="T74" fmla="*/ 1 w 496"/>
                  <a:gd name="T75" fmla="*/ 1 h 403"/>
                  <a:gd name="T76" fmla="*/ 1 w 496"/>
                  <a:gd name="T77" fmla="*/ 0 h 403"/>
                  <a:gd name="T78" fmla="*/ 2 w 496"/>
                  <a:gd name="T79" fmla="*/ 0 h 403"/>
                  <a:gd name="T80" fmla="*/ 2 w 496"/>
                  <a:gd name="T81" fmla="*/ 0 h 403"/>
                  <a:gd name="T82" fmla="*/ 2 w 496"/>
                  <a:gd name="T83" fmla="*/ 0 h 403"/>
                  <a:gd name="T84" fmla="*/ 2 w 496"/>
                  <a:gd name="T85" fmla="*/ 0 h 403"/>
                  <a:gd name="T86" fmla="*/ 2 w 496"/>
                  <a:gd name="T87" fmla="*/ 0 h 40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6"/>
                  <a:gd name="T133" fmla="*/ 0 h 403"/>
                  <a:gd name="T134" fmla="*/ 496 w 496"/>
                  <a:gd name="T135" fmla="*/ 403 h 40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6" h="403">
                    <a:moveTo>
                      <a:pt x="445" y="0"/>
                    </a:moveTo>
                    <a:lnTo>
                      <a:pt x="443" y="0"/>
                    </a:lnTo>
                    <a:lnTo>
                      <a:pt x="441" y="4"/>
                    </a:lnTo>
                    <a:lnTo>
                      <a:pt x="435" y="6"/>
                    </a:lnTo>
                    <a:lnTo>
                      <a:pt x="429" y="11"/>
                    </a:lnTo>
                    <a:lnTo>
                      <a:pt x="422" y="15"/>
                    </a:lnTo>
                    <a:lnTo>
                      <a:pt x="414" y="23"/>
                    </a:lnTo>
                    <a:lnTo>
                      <a:pt x="407" y="28"/>
                    </a:lnTo>
                    <a:lnTo>
                      <a:pt x="401" y="38"/>
                    </a:lnTo>
                    <a:lnTo>
                      <a:pt x="393" y="47"/>
                    </a:lnTo>
                    <a:lnTo>
                      <a:pt x="388" y="55"/>
                    </a:lnTo>
                    <a:lnTo>
                      <a:pt x="384" y="65"/>
                    </a:lnTo>
                    <a:lnTo>
                      <a:pt x="380" y="74"/>
                    </a:lnTo>
                    <a:lnTo>
                      <a:pt x="376" y="80"/>
                    </a:lnTo>
                    <a:lnTo>
                      <a:pt x="374" y="85"/>
                    </a:lnTo>
                    <a:lnTo>
                      <a:pt x="374" y="89"/>
                    </a:lnTo>
                    <a:lnTo>
                      <a:pt x="374" y="91"/>
                    </a:lnTo>
                    <a:lnTo>
                      <a:pt x="370" y="91"/>
                    </a:lnTo>
                    <a:lnTo>
                      <a:pt x="367" y="87"/>
                    </a:lnTo>
                    <a:lnTo>
                      <a:pt x="359" y="85"/>
                    </a:lnTo>
                    <a:lnTo>
                      <a:pt x="350" y="85"/>
                    </a:lnTo>
                    <a:lnTo>
                      <a:pt x="344" y="85"/>
                    </a:lnTo>
                    <a:lnTo>
                      <a:pt x="338" y="84"/>
                    </a:lnTo>
                    <a:lnTo>
                      <a:pt x="331" y="84"/>
                    </a:lnTo>
                    <a:lnTo>
                      <a:pt x="325" y="85"/>
                    </a:lnTo>
                    <a:lnTo>
                      <a:pt x="317" y="85"/>
                    </a:lnTo>
                    <a:lnTo>
                      <a:pt x="310" y="85"/>
                    </a:lnTo>
                    <a:lnTo>
                      <a:pt x="302" y="87"/>
                    </a:lnTo>
                    <a:lnTo>
                      <a:pt x="294" y="91"/>
                    </a:lnTo>
                    <a:lnTo>
                      <a:pt x="283" y="93"/>
                    </a:lnTo>
                    <a:lnTo>
                      <a:pt x="275" y="97"/>
                    </a:lnTo>
                    <a:lnTo>
                      <a:pt x="266" y="101"/>
                    </a:lnTo>
                    <a:lnTo>
                      <a:pt x="256" y="106"/>
                    </a:lnTo>
                    <a:lnTo>
                      <a:pt x="247" y="110"/>
                    </a:lnTo>
                    <a:lnTo>
                      <a:pt x="237" y="118"/>
                    </a:lnTo>
                    <a:lnTo>
                      <a:pt x="228" y="124"/>
                    </a:lnTo>
                    <a:lnTo>
                      <a:pt x="220" y="131"/>
                    </a:lnTo>
                    <a:lnTo>
                      <a:pt x="209" y="139"/>
                    </a:lnTo>
                    <a:lnTo>
                      <a:pt x="199" y="144"/>
                    </a:lnTo>
                    <a:lnTo>
                      <a:pt x="190" y="152"/>
                    </a:lnTo>
                    <a:lnTo>
                      <a:pt x="180" y="160"/>
                    </a:lnTo>
                    <a:lnTo>
                      <a:pt x="173" y="165"/>
                    </a:lnTo>
                    <a:lnTo>
                      <a:pt x="165" y="175"/>
                    </a:lnTo>
                    <a:lnTo>
                      <a:pt x="156" y="182"/>
                    </a:lnTo>
                    <a:lnTo>
                      <a:pt x="148" y="190"/>
                    </a:lnTo>
                    <a:lnTo>
                      <a:pt x="140" y="198"/>
                    </a:lnTo>
                    <a:lnTo>
                      <a:pt x="135" y="205"/>
                    </a:lnTo>
                    <a:lnTo>
                      <a:pt x="127" y="213"/>
                    </a:lnTo>
                    <a:lnTo>
                      <a:pt x="121" y="220"/>
                    </a:lnTo>
                    <a:lnTo>
                      <a:pt x="116" y="226"/>
                    </a:lnTo>
                    <a:lnTo>
                      <a:pt x="110" y="234"/>
                    </a:lnTo>
                    <a:lnTo>
                      <a:pt x="104" y="239"/>
                    </a:lnTo>
                    <a:lnTo>
                      <a:pt x="101" y="245"/>
                    </a:lnTo>
                    <a:lnTo>
                      <a:pt x="93" y="255"/>
                    </a:lnTo>
                    <a:lnTo>
                      <a:pt x="89" y="262"/>
                    </a:lnTo>
                    <a:lnTo>
                      <a:pt x="85" y="268"/>
                    </a:lnTo>
                    <a:lnTo>
                      <a:pt x="85" y="270"/>
                    </a:lnTo>
                    <a:lnTo>
                      <a:pt x="83" y="268"/>
                    </a:lnTo>
                    <a:lnTo>
                      <a:pt x="82" y="268"/>
                    </a:lnTo>
                    <a:lnTo>
                      <a:pt x="76" y="264"/>
                    </a:lnTo>
                    <a:lnTo>
                      <a:pt x="70" y="260"/>
                    </a:lnTo>
                    <a:lnTo>
                      <a:pt x="63" y="257"/>
                    </a:lnTo>
                    <a:lnTo>
                      <a:pt x="57" y="253"/>
                    </a:lnTo>
                    <a:lnTo>
                      <a:pt x="49" y="251"/>
                    </a:lnTo>
                    <a:lnTo>
                      <a:pt x="44" y="251"/>
                    </a:lnTo>
                    <a:lnTo>
                      <a:pt x="36" y="249"/>
                    </a:lnTo>
                    <a:lnTo>
                      <a:pt x="30" y="253"/>
                    </a:lnTo>
                    <a:lnTo>
                      <a:pt x="23" y="257"/>
                    </a:lnTo>
                    <a:lnTo>
                      <a:pt x="17" y="262"/>
                    </a:lnTo>
                    <a:lnTo>
                      <a:pt x="11" y="270"/>
                    </a:lnTo>
                    <a:lnTo>
                      <a:pt x="6" y="279"/>
                    </a:lnTo>
                    <a:lnTo>
                      <a:pt x="2" y="287"/>
                    </a:lnTo>
                    <a:lnTo>
                      <a:pt x="2" y="298"/>
                    </a:lnTo>
                    <a:lnTo>
                      <a:pt x="0" y="310"/>
                    </a:lnTo>
                    <a:lnTo>
                      <a:pt x="0" y="319"/>
                    </a:lnTo>
                    <a:lnTo>
                      <a:pt x="2" y="329"/>
                    </a:lnTo>
                    <a:lnTo>
                      <a:pt x="6" y="340"/>
                    </a:lnTo>
                    <a:lnTo>
                      <a:pt x="7" y="348"/>
                    </a:lnTo>
                    <a:lnTo>
                      <a:pt x="13" y="357"/>
                    </a:lnTo>
                    <a:lnTo>
                      <a:pt x="19" y="365"/>
                    </a:lnTo>
                    <a:lnTo>
                      <a:pt x="26" y="374"/>
                    </a:lnTo>
                    <a:lnTo>
                      <a:pt x="32" y="380"/>
                    </a:lnTo>
                    <a:lnTo>
                      <a:pt x="38" y="388"/>
                    </a:lnTo>
                    <a:lnTo>
                      <a:pt x="44" y="392"/>
                    </a:lnTo>
                    <a:lnTo>
                      <a:pt x="51" y="397"/>
                    </a:lnTo>
                    <a:lnTo>
                      <a:pt x="57" y="399"/>
                    </a:lnTo>
                    <a:lnTo>
                      <a:pt x="66" y="403"/>
                    </a:lnTo>
                    <a:lnTo>
                      <a:pt x="70" y="401"/>
                    </a:lnTo>
                    <a:lnTo>
                      <a:pt x="76" y="401"/>
                    </a:lnTo>
                    <a:lnTo>
                      <a:pt x="82" y="399"/>
                    </a:lnTo>
                    <a:lnTo>
                      <a:pt x="89" y="397"/>
                    </a:lnTo>
                    <a:lnTo>
                      <a:pt x="95" y="394"/>
                    </a:lnTo>
                    <a:lnTo>
                      <a:pt x="99" y="390"/>
                    </a:lnTo>
                    <a:lnTo>
                      <a:pt x="102" y="384"/>
                    </a:lnTo>
                    <a:lnTo>
                      <a:pt x="106" y="380"/>
                    </a:lnTo>
                    <a:lnTo>
                      <a:pt x="112" y="369"/>
                    </a:lnTo>
                    <a:lnTo>
                      <a:pt x="116" y="359"/>
                    </a:lnTo>
                    <a:lnTo>
                      <a:pt x="116" y="346"/>
                    </a:lnTo>
                    <a:lnTo>
                      <a:pt x="116" y="338"/>
                    </a:lnTo>
                    <a:lnTo>
                      <a:pt x="116" y="331"/>
                    </a:lnTo>
                    <a:lnTo>
                      <a:pt x="116" y="329"/>
                    </a:lnTo>
                    <a:lnTo>
                      <a:pt x="121" y="327"/>
                    </a:lnTo>
                    <a:lnTo>
                      <a:pt x="131" y="323"/>
                    </a:lnTo>
                    <a:lnTo>
                      <a:pt x="142" y="321"/>
                    </a:lnTo>
                    <a:lnTo>
                      <a:pt x="156" y="317"/>
                    </a:lnTo>
                    <a:lnTo>
                      <a:pt x="173" y="312"/>
                    </a:lnTo>
                    <a:lnTo>
                      <a:pt x="192" y="306"/>
                    </a:lnTo>
                    <a:lnTo>
                      <a:pt x="211" y="302"/>
                    </a:lnTo>
                    <a:lnTo>
                      <a:pt x="230" y="295"/>
                    </a:lnTo>
                    <a:lnTo>
                      <a:pt x="253" y="287"/>
                    </a:lnTo>
                    <a:lnTo>
                      <a:pt x="272" y="281"/>
                    </a:lnTo>
                    <a:lnTo>
                      <a:pt x="294" y="274"/>
                    </a:lnTo>
                    <a:lnTo>
                      <a:pt x="313" y="266"/>
                    </a:lnTo>
                    <a:lnTo>
                      <a:pt x="332" y="259"/>
                    </a:lnTo>
                    <a:lnTo>
                      <a:pt x="350" y="253"/>
                    </a:lnTo>
                    <a:lnTo>
                      <a:pt x="365" y="245"/>
                    </a:lnTo>
                    <a:lnTo>
                      <a:pt x="378" y="238"/>
                    </a:lnTo>
                    <a:lnTo>
                      <a:pt x="389" y="230"/>
                    </a:lnTo>
                    <a:lnTo>
                      <a:pt x="399" y="224"/>
                    </a:lnTo>
                    <a:lnTo>
                      <a:pt x="407" y="217"/>
                    </a:lnTo>
                    <a:lnTo>
                      <a:pt x="412" y="209"/>
                    </a:lnTo>
                    <a:lnTo>
                      <a:pt x="416" y="203"/>
                    </a:lnTo>
                    <a:lnTo>
                      <a:pt x="420" y="198"/>
                    </a:lnTo>
                    <a:lnTo>
                      <a:pt x="424" y="194"/>
                    </a:lnTo>
                    <a:lnTo>
                      <a:pt x="424" y="182"/>
                    </a:lnTo>
                    <a:lnTo>
                      <a:pt x="426" y="177"/>
                    </a:lnTo>
                    <a:lnTo>
                      <a:pt x="424" y="173"/>
                    </a:lnTo>
                    <a:lnTo>
                      <a:pt x="424" y="171"/>
                    </a:lnTo>
                    <a:lnTo>
                      <a:pt x="496" y="196"/>
                    </a:lnTo>
                    <a:lnTo>
                      <a:pt x="445" y="0"/>
                    </a:lnTo>
                    <a:close/>
                  </a:path>
                </a:pathLst>
              </a:custGeom>
              <a:solidFill>
                <a:srgbClr val="E6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6999" name="Freeform 192"/>
              <p:cNvSpPr>
                <a:spLocks/>
              </p:cNvSpPr>
              <p:nvPr/>
            </p:nvSpPr>
            <p:spPr bwMode="auto">
              <a:xfrm>
                <a:off x="5135" y="1887"/>
                <a:ext cx="163" cy="144"/>
              </a:xfrm>
              <a:custGeom>
                <a:avLst/>
                <a:gdLst>
                  <a:gd name="T0" fmla="*/ 0 w 456"/>
                  <a:gd name="T1" fmla="*/ 0 h 494"/>
                  <a:gd name="T2" fmla="*/ 0 w 456"/>
                  <a:gd name="T3" fmla="*/ 0 h 494"/>
                  <a:gd name="T4" fmla="*/ 0 w 456"/>
                  <a:gd name="T5" fmla="*/ 0 h 494"/>
                  <a:gd name="T6" fmla="*/ 0 w 456"/>
                  <a:gd name="T7" fmla="*/ 0 h 494"/>
                  <a:gd name="T8" fmla="*/ 0 w 456"/>
                  <a:gd name="T9" fmla="*/ 0 h 494"/>
                  <a:gd name="T10" fmla="*/ 0 w 456"/>
                  <a:gd name="T11" fmla="*/ 0 h 494"/>
                  <a:gd name="T12" fmla="*/ 0 w 456"/>
                  <a:gd name="T13" fmla="*/ 0 h 494"/>
                  <a:gd name="T14" fmla="*/ 0 w 456"/>
                  <a:gd name="T15" fmla="*/ 0 h 494"/>
                  <a:gd name="T16" fmla="*/ 0 w 456"/>
                  <a:gd name="T17" fmla="*/ 0 h 494"/>
                  <a:gd name="T18" fmla="*/ 0 w 456"/>
                  <a:gd name="T19" fmla="*/ 0 h 494"/>
                  <a:gd name="T20" fmla="*/ 0 w 456"/>
                  <a:gd name="T21" fmla="*/ 0 h 494"/>
                  <a:gd name="T22" fmla="*/ 0 w 456"/>
                  <a:gd name="T23" fmla="*/ 0 h 494"/>
                  <a:gd name="T24" fmla="*/ 0 w 456"/>
                  <a:gd name="T25" fmla="*/ 0 h 494"/>
                  <a:gd name="T26" fmla="*/ 1 w 456"/>
                  <a:gd name="T27" fmla="*/ 1 h 494"/>
                  <a:gd name="T28" fmla="*/ 1 w 456"/>
                  <a:gd name="T29" fmla="*/ 1 h 494"/>
                  <a:gd name="T30" fmla="*/ 1 w 456"/>
                  <a:gd name="T31" fmla="*/ 1 h 494"/>
                  <a:gd name="T32" fmla="*/ 1 w 456"/>
                  <a:gd name="T33" fmla="*/ 1 h 494"/>
                  <a:gd name="T34" fmla="*/ 1 w 456"/>
                  <a:gd name="T35" fmla="*/ 1 h 494"/>
                  <a:gd name="T36" fmla="*/ 1 w 456"/>
                  <a:gd name="T37" fmla="*/ 1 h 494"/>
                  <a:gd name="T38" fmla="*/ 1 w 456"/>
                  <a:gd name="T39" fmla="*/ 1 h 494"/>
                  <a:gd name="T40" fmla="*/ 1 w 456"/>
                  <a:gd name="T41" fmla="*/ 1 h 494"/>
                  <a:gd name="T42" fmla="*/ 1 w 456"/>
                  <a:gd name="T43" fmla="*/ 1 h 494"/>
                  <a:gd name="T44" fmla="*/ 1 w 456"/>
                  <a:gd name="T45" fmla="*/ 1 h 494"/>
                  <a:gd name="T46" fmla="*/ 1 w 456"/>
                  <a:gd name="T47" fmla="*/ 1 h 494"/>
                  <a:gd name="T48" fmla="*/ 1 w 456"/>
                  <a:gd name="T49" fmla="*/ 1 h 494"/>
                  <a:gd name="T50" fmla="*/ 2 w 456"/>
                  <a:gd name="T51" fmla="*/ 1 h 494"/>
                  <a:gd name="T52" fmla="*/ 2 w 456"/>
                  <a:gd name="T53" fmla="*/ 1 h 494"/>
                  <a:gd name="T54" fmla="*/ 2 w 456"/>
                  <a:gd name="T55" fmla="*/ 1 h 494"/>
                  <a:gd name="T56" fmla="*/ 1 w 456"/>
                  <a:gd name="T57" fmla="*/ 1 h 494"/>
                  <a:gd name="T58" fmla="*/ 1 w 456"/>
                  <a:gd name="T59" fmla="*/ 1 h 494"/>
                  <a:gd name="T60" fmla="*/ 1 w 456"/>
                  <a:gd name="T61" fmla="*/ 1 h 494"/>
                  <a:gd name="T62" fmla="*/ 1 w 456"/>
                  <a:gd name="T63" fmla="*/ 1 h 494"/>
                  <a:gd name="T64" fmla="*/ 1 w 456"/>
                  <a:gd name="T65" fmla="*/ 1 h 494"/>
                  <a:gd name="T66" fmla="*/ 1 w 456"/>
                  <a:gd name="T67" fmla="*/ 1 h 494"/>
                  <a:gd name="T68" fmla="*/ 1 w 456"/>
                  <a:gd name="T69" fmla="*/ 0 h 494"/>
                  <a:gd name="T70" fmla="*/ 1 w 456"/>
                  <a:gd name="T71" fmla="*/ 0 h 494"/>
                  <a:gd name="T72" fmla="*/ 1 w 456"/>
                  <a:gd name="T73" fmla="*/ 0 h 494"/>
                  <a:gd name="T74" fmla="*/ 1 w 456"/>
                  <a:gd name="T75" fmla="*/ 0 h 494"/>
                  <a:gd name="T76" fmla="*/ 1 w 456"/>
                  <a:gd name="T77" fmla="*/ 0 h 494"/>
                  <a:gd name="T78" fmla="*/ 1 w 456"/>
                  <a:gd name="T79" fmla="*/ 0 h 494"/>
                  <a:gd name="T80" fmla="*/ 1 w 456"/>
                  <a:gd name="T81" fmla="*/ 0 h 494"/>
                  <a:gd name="T82" fmla="*/ 1 w 456"/>
                  <a:gd name="T83" fmla="*/ 0 h 494"/>
                  <a:gd name="T84" fmla="*/ 0 w 456"/>
                  <a:gd name="T85" fmla="*/ 0 h 494"/>
                  <a:gd name="T86" fmla="*/ 0 w 456"/>
                  <a:gd name="T87" fmla="*/ 0 h 49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56"/>
                  <a:gd name="T133" fmla="*/ 0 h 494"/>
                  <a:gd name="T134" fmla="*/ 456 w 456"/>
                  <a:gd name="T135" fmla="*/ 494 h 49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56" h="494">
                    <a:moveTo>
                      <a:pt x="126" y="30"/>
                    </a:moveTo>
                    <a:lnTo>
                      <a:pt x="122" y="26"/>
                    </a:lnTo>
                    <a:lnTo>
                      <a:pt x="114" y="17"/>
                    </a:lnTo>
                    <a:lnTo>
                      <a:pt x="107" y="11"/>
                    </a:lnTo>
                    <a:lnTo>
                      <a:pt x="101" y="7"/>
                    </a:lnTo>
                    <a:lnTo>
                      <a:pt x="93" y="3"/>
                    </a:lnTo>
                    <a:lnTo>
                      <a:pt x="88" y="2"/>
                    </a:lnTo>
                    <a:lnTo>
                      <a:pt x="76" y="0"/>
                    </a:lnTo>
                    <a:lnTo>
                      <a:pt x="69" y="0"/>
                    </a:lnTo>
                    <a:lnTo>
                      <a:pt x="57" y="2"/>
                    </a:lnTo>
                    <a:lnTo>
                      <a:pt x="50" y="3"/>
                    </a:lnTo>
                    <a:lnTo>
                      <a:pt x="38" y="7"/>
                    </a:lnTo>
                    <a:lnTo>
                      <a:pt x="31" y="15"/>
                    </a:lnTo>
                    <a:lnTo>
                      <a:pt x="23" y="21"/>
                    </a:lnTo>
                    <a:lnTo>
                      <a:pt x="17" y="30"/>
                    </a:lnTo>
                    <a:lnTo>
                      <a:pt x="12" y="40"/>
                    </a:lnTo>
                    <a:lnTo>
                      <a:pt x="6" y="51"/>
                    </a:lnTo>
                    <a:lnTo>
                      <a:pt x="2" y="60"/>
                    </a:lnTo>
                    <a:lnTo>
                      <a:pt x="0" y="72"/>
                    </a:lnTo>
                    <a:lnTo>
                      <a:pt x="0" y="81"/>
                    </a:lnTo>
                    <a:lnTo>
                      <a:pt x="2" y="91"/>
                    </a:lnTo>
                    <a:lnTo>
                      <a:pt x="4" y="99"/>
                    </a:lnTo>
                    <a:lnTo>
                      <a:pt x="10" y="106"/>
                    </a:lnTo>
                    <a:lnTo>
                      <a:pt x="15" y="112"/>
                    </a:lnTo>
                    <a:lnTo>
                      <a:pt x="25" y="114"/>
                    </a:lnTo>
                    <a:lnTo>
                      <a:pt x="32" y="118"/>
                    </a:lnTo>
                    <a:lnTo>
                      <a:pt x="42" y="119"/>
                    </a:lnTo>
                    <a:lnTo>
                      <a:pt x="50" y="119"/>
                    </a:lnTo>
                    <a:lnTo>
                      <a:pt x="57" y="119"/>
                    </a:lnTo>
                    <a:lnTo>
                      <a:pt x="61" y="119"/>
                    </a:lnTo>
                    <a:lnTo>
                      <a:pt x="63" y="119"/>
                    </a:lnTo>
                    <a:lnTo>
                      <a:pt x="63" y="121"/>
                    </a:lnTo>
                    <a:lnTo>
                      <a:pt x="69" y="127"/>
                    </a:lnTo>
                    <a:lnTo>
                      <a:pt x="74" y="135"/>
                    </a:lnTo>
                    <a:lnTo>
                      <a:pt x="82" y="148"/>
                    </a:lnTo>
                    <a:lnTo>
                      <a:pt x="91" y="161"/>
                    </a:lnTo>
                    <a:lnTo>
                      <a:pt x="101" y="176"/>
                    </a:lnTo>
                    <a:lnTo>
                      <a:pt x="114" y="194"/>
                    </a:lnTo>
                    <a:lnTo>
                      <a:pt x="129" y="215"/>
                    </a:lnTo>
                    <a:lnTo>
                      <a:pt x="143" y="232"/>
                    </a:lnTo>
                    <a:lnTo>
                      <a:pt x="156" y="253"/>
                    </a:lnTo>
                    <a:lnTo>
                      <a:pt x="171" y="273"/>
                    </a:lnTo>
                    <a:lnTo>
                      <a:pt x="186" y="292"/>
                    </a:lnTo>
                    <a:lnTo>
                      <a:pt x="202" y="311"/>
                    </a:lnTo>
                    <a:lnTo>
                      <a:pt x="217" y="329"/>
                    </a:lnTo>
                    <a:lnTo>
                      <a:pt x="230" y="346"/>
                    </a:lnTo>
                    <a:lnTo>
                      <a:pt x="243" y="359"/>
                    </a:lnTo>
                    <a:lnTo>
                      <a:pt x="253" y="370"/>
                    </a:lnTo>
                    <a:lnTo>
                      <a:pt x="264" y="380"/>
                    </a:lnTo>
                    <a:lnTo>
                      <a:pt x="274" y="388"/>
                    </a:lnTo>
                    <a:lnTo>
                      <a:pt x="283" y="393"/>
                    </a:lnTo>
                    <a:lnTo>
                      <a:pt x="289" y="395"/>
                    </a:lnTo>
                    <a:lnTo>
                      <a:pt x="297" y="397"/>
                    </a:lnTo>
                    <a:lnTo>
                      <a:pt x="302" y="399"/>
                    </a:lnTo>
                    <a:lnTo>
                      <a:pt x="308" y="401"/>
                    </a:lnTo>
                    <a:lnTo>
                      <a:pt x="314" y="397"/>
                    </a:lnTo>
                    <a:lnTo>
                      <a:pt x="319" y="395"/>
                    </a:lnTo>
                    <a:lnTo>
                      <a:pt x="321" y="391"/>
                    </a:lnTo>
                    <a:lnTo>
                      <a:pt x="323" y="389"/>
                    </a:lnTo>
                    <a:lnTo>
                      <a:pt x="321" y="389"/>
                    </a:lnTo>
                    <a:lnTo>
                      <a:pt x="321" y="393"/>
                    </a:lnTo>
                    <a:lnTo>
                      <a:pt x="321" y="397"/>
                    </a:lnTo>
                    <a:lnTo>
                      <a:pt x="321" y="405"/>
                    </a:lnTo>
                    <a:lnTo>
                      <a:pt x="321" y="412"/>
                    </a:lnTo>
                    <a:lnTo>
                      <a:pt x="321" y="420"/>
                    </a:lnTo>
                    <a:lnTo>
                      <a:pt x="321" y="431"/>
                    </a:lnTo>
                    <a:lnTo>
                      <a:pt x="323" y="441"/>
                    </a:lnTo>
                    <a:lnTo>
                      <a:pt x="323" y="450"/>
                    </a:lnTo>
                    <a:lnTo>
                      <a:pt x="325" y="458"/>
                    </a:lnTo>
                    <a:lnTo>
                      <a:pt x="327" y="467"/>
                    </a:lnTo>
                    <a:lnTo>
                      <a:pt x="329" y="475"/>
                    </a:lnTo>
                    <a:lnTo>
                      <a:pt x="329" y="481"/>
                    </a:lnTo>
                    <a:lnTo>
                      <a:pt x="331" y="488"/>
                    </a:lnTo>
                    <a:lnTo>
                      <a:pt x="333" y="492"/>
                    </a:lnTo>
                    <a:lnTo>
                      <a:pt x="333" y="494"/>
                    </a:lnTo>
                    <a:lnTo>
                      <a:pt x="456" y="310"/>
                    </a:lnTo>
                    <a:lnTo>
                      <a:pt x="454" y="308"/>
                    </a:lnTo>
                    <a:lnTo>
                      <a:pt x="451" y="308"/>
                    </a:lnTo>
                    <a:lnTo>
                      <a:pt x="443" y="308"/>
                    </a:lnTo>
                    <a:lnTo>
                      <a:pt x="437" y="308"/>
                    </a:lnTo>
                    <a:lnTo>
                      <a:pt x="428" y="306"/>
                    </a:lnTo>
                    <a:lnTo>
                      <a:pt x="418" y="306"/>
                    </a:lnTo>
                    <a:lnTo>
                      <a:pt x="409" y="306"/>
                    </a:lnTo>
                    <a:lnTo>
                      <a:pt x="399" y="308"/>
                    </a:lnTo>
                    <a:lnTo>
                      <a:pt x="388" y="308"/>
                    </a:lnTo>
                    <a:lnTo>
                      <a:pt x="378" y="310"/>
                    </a:lnTo>
                    <a:lnTo>
                      <a:pt x="371" y="311"/>
                    </a:lnTo>
                    <a:lnTo>
                      <a:pt x="363" y="315"/>
                    </a:lnTo>
                    <a:lnTo>
                      <a:pt x="357" y="317"/>
                    </a:lnTo>
                    <a:lnTo>
                      <a:pt x="354" y="321"/>
                    </a:lnTo>
                    <a:lnTo>
                      <a:pt x="350" y="321"/>
                    </a:lnTo>
                    <a:lnTo>
                      <a:pt x="350" y="323"/>
                    </a:lnTo>
                    <a:lnTo>
                      <a:pt x="350" y="319"/>
                    </a:lnTo>
                    <a:lnTo>
                      <a:pt x="350" y="311"/>
                    </a:lnTo>
                    <a:lnTo>
                      <a:pt x="348" y="308"/>
                    </a:lnTo>
                    <a:lnTo>
                      <a:pt x="346" y="302"/>
                    </a:lnTo>
                    <a:lnTo>
                      <a:pt x="346" y="296"/>
                    </a:lnTo>
                    <a:lnTo>
                      <a:pt x="344" y="291"/>
                    </a:lnTo>
                    <a:lnTo>
                      <a:pt x="342" y="281"/>
                    </a:lnTo>
                    <a:lnTo>
                      <a:pt x="340" y="273"/>
                    </a:lnTo>
                    <a:lnTo>
                      <a:pt x="337" y="264"/>
                    </a:lnTo>
                    <a:lnTo>
                      <a:pt x="333" y="256"/>
                    </a:lnTo>
                    <a:lnTo>
                      <a:pt x="329" y="247"/>
                    </a:lnTo>
                    <a:lnTo>
                      <a:pt x="325" y="237"/>
                    </a:lnTo>
                    <a:lnTo>
                      <a:pt x="319" y="228"/>
                    </a:lnTo>
                    <a:lnTo>
                      <a:pt x="314" y="218"/>
                    </a:lnTo>
                    <a:lnTo>
                      <a:pt x="306" y="209"/>
                    </a:lnTo>
                    <a:lnTo>
                      <a:pt x="300" y="199"/>
                    </a:lnTo>
                    <a:lnTo>
                      <a:pt x="291" y="188"/>
                    </a:lnTo>
                    <a:lnTo>
                      <a:pt x="283" y="178"/>
                    </a:lnTo>
                    <a:lnTo>
                      <a:pt x="274" y="169"/>
                    </a:lnTo>
                    <a:lnTo>
                      <a:pt x="264" y="157"/>
                    </a:lnTo>
                    <a:lnTo>
                      <a:pt x="255" y="150"/>
                    </a:lnTo>
                    <a:lnTo>
                      <a:pt x="247" y="142"/>
                    </a:lnTo>
                    <a:lnTo>
                      <a:pt x="236" y="131"/>
                    </a:lnTo>
                    <a:lnTo>
                      <a:pt x="226" y="123"/>
                    </a:lnTo>
                    <a:lnTo>
                      <a:pt x="217" y="116"/>
                    </a:lnTo>
                    <a:lnTo>
                      <a:pt x="207" y="108"/>
                    </a:lnTo>
                    <a:lnTo>
                      <a:pt x="198" y="102"/>
                    </a:lnTo>
                    <a:lnTo>
                      <a:pt x="190" y="95"/>
                    </a:lnTo>
                    <a:lnTo>
                      <a:pt x="181" y="89"/>
                    </a:lnTo>
                    <a:lnTo>
                      <a:pt x="173" y="87"/>
                    </a:lnTo>
                    <a:lnTo>
                      <a:pt x="165" y="80"/>
                    </a:lnTo>
                    <a:lnTo>
                      <a:pt x="160" y="76"/>
                    </a:lnTo>
                    <a:lnTo>
                      <a:pt x="152" y="72"/>
                    </a:lnTo>
                    <a:lnTo>
                      <a:pt x="146" y="70"/>
                    </a:lnTo>
                    <a:lnTo>
                      <a:pt x="137" y="64"/>
                    </a:lnTo>
                    <a:lnTo>
                      <a:pt x="129" y="62"/>
                    </a:lnTo>
                    <a:lnTo>
                      <a:pt x="122" y="59"/>
                    </a:lnTo>
                    <a:lnTo>
                      <a:pt x="118" y="59"/>
                    </a:lnTo>
                    <a:lnTo>
                      <a:pt x="116" y="59"/>
                    </a:lnTo>
                    <a:lnTo>
                      <a:pt x="126" y="30"/>
                    </a:lnTo>
                    <a:close/>
                  </a:path>
                </a:pathLst>
              </a:custGeom>
              <a:solidFill>
                <a:srgbClr val="E6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00" name="Freeform 193"/>
              <p:cNvSpPr>
                <a:spLocks/>
              </p:cNvSpPr>
              <p:nvPr/>
            </p:nvSpPr>
            <p:spPr bwMode="auto">
              <a:xfrm>
                <a:off x="5283" y="2021"/>
                <a:ext cx="107" cy="71"/>
              </a:xfrm>
              <a:custGeom>
                <a:avLst/>
                <a:gdLst>
                  <a:gd name="T0" fmla="*/ 0 w 299"/>
                  <a:gd name="T1" fmla="*/ 0 h 247"/>
                  <a:gd name="T2" fmla="*/ 0 w 299"/>
                  <a:gd name="T3" fmla="*/ 0 h 247"/>
                  <a:gd name="T4" fmla="*/ 1 w 299"/>
                  <a:gd name="T5" fmla="*/ 0 h 247"/>
                  <a:gd name="T6" fmla="*/ 1 w 299"/>
                  <a:gd name="T7" fmla="*/ 0 h 247"/>
                  <a:gd name="T8" fmla="*/ 1 w 299"/>
                  <a:gd name="T9" fmla="*/ 0 h 247"/>
                  <a:gd name="T10" fmla="*/ 1 w 299"/>
                  <a:gd name="T11" fmla="*/ 0 h 247"/>
                  <a:gd name="T12" fmla="*/ 1 w 299"/>
                  <a:gd name="T13" fmla="*/ 0 h 247"/>
                  <a:gd name="T14" fmla="*/ 1 w 299"/>
                  <a:gd name="T15" fmla="*/ 0 h 247"/>
                  <a:gd name="T16" fmla="*/ 1 w 299"/>
                  <a:gd name="T17" fmla="*/ 0 h 247"/>
                  <a:gd name="T18" fmla="*/ 1 w 299"/>
                  <a:gd name="T19" fmla="*/ 0 h 247"/>
                  <a:gd name="T20" fmla="*/ 1 w 299"/>
                  <a:gd name="T21" fmla="*/ 0 h 247"/>
                  <a:gd name="T22" fmla="*/ 1 w 299"/>
                  <a:gd name="T23" fmla="*/ 0 h 247"/>
                  <a:gd name="T24" fmla="*/ 1 w 299"/>
                  <a:gd name="T25" fmla="*/ 0 h 247"/>
                  <a:gd name="T26" fmla="*/ 1 w 299"/>
                  <a:gd name="T27" fmla="*/ 0 h 247"/>
                  <a:gd name="T28" fmla="*/ 1 w 299"/>
                  <a:gd name="T29" fmla="*/ 0 h 247"/>
                  <a:gd name="T30" fmla="*/ 1 w 299"/>
                  <a:gd name="T31" fmla="*/ 0 h 247"/>
                  <a:gd name="T32" fmla="*/ 1 w 299"/>
                  <a:gd name="T33" fmla="*/ 0 h 247"/>
                  <a:gd name="T34" fmla="*/ 1 w 299"/>
                  <a:gd name="T35" fmla="*/ 0 h 247"/>
                  <a:gd name="T36" fmla="*/ 1 w 299"/>
                  <a:gd name="T37" fmla="*/ 0 h 247"/>
                  <a:gd name="T38" fmla="*/ 1 w 299"/>
                  <a:gd name="T39" fmla="*/ 0 h 247"/>
                  <a:gd name="T40" fmla="*/ 1 w 299"/>
                  <a:gd name="T41" fmla="*/ 0 h 247"/>
                  <a:gd name="T42" fmla="*/ 1 w 299"/>
                  <a:gd name="T43" fmla="*/ 0 h 247"/>
                  <a:gd name="T44" fmla="*/ 1 w 299"/>
                  <a:gd name="T45" fmla="*/ 0 h 247"/>
                  <a:gd name="T46" fmla="*/ 1 w 299"/>
                  <a:gd name="T47" fmla="*/ 0 h 247"/>
                  <a:gd name="T48" fmla="*/ 0 w 299"/>
                  <a:gd name="T49" fmla="*/ 0 h 247"/>
                  <a:gd name="T50" fmla="*/ 0 w 299"/>
                  <a:gd name="T51" fmla="*/ 0 h 247"/>
                  <a:gd name="T52" fmla="*/ 0 w 299"/>
                  <a:gd name="T53" fmla="*/ 0 h 247"/>
                  <a:gd name="T54" fmla="*/ 0 w 299"/>
                  <a:gd name="T55" fmla="*/ 0 h 247"/>
                  <a:gd name="T56" fmla="*/ 0 w 299"/>
                  <a:gd name="T57" fmla="*/ 0 h 247"/>
                  <a:gd name="T58" fmla="*/ 0 w 299"/>
                  <a:gd name="T59" fmla="*/ 0 h 247"/>
                  <a:gd name="T60" fmla="*/ 0 w 299"/>
                  <a:gd name="T61" fmla="*/ 0 h 247"/>
                  <a:gd name="T62" fmla="*/ 0 w 299"/>
                  <a:gd name="T63" fmla="*/ 0 h 247"/>
                  <a:gd name="T64" fmla="*/ 0 w 299"/>
                  <a:gd name="T65" fmla="*/ 0 h 247"/>
                  <a:gd name="T66" fmla="*/ 0 w 299"/>
                  <a:gd name="T67" fmla="*/ 0 h 247"/>
                  <a:gd name="T68" fmla="*/ 0 w 299"/>
                  <a:gd name="T69" fmla="*/ 0 h 247"/>
                  <a:gd name="T70" fmla="*/ 0 w 299"/>
                  <a:gd name="T71" fmla="*/ 0 h 247"/>
                  <a:gd name="T72" fmla="*/ 0 w 299"/>
                  <a:gd name="T73" fmla="*/ 0 h 247"/>
                  <a:gd name="T74" fmla="*/ 0 w 299"/>
                  <a:gd name="T75" fmla="*/ 0 h 247"/>
                  <a:gd name="T76" fmla="*/ 0 w 299"/>
                  <a:gd name="T77" fmla="*/ 0 h 247"/>
                  <a:gd name="T78" fmla="*/ 0 w 299"/>
                  <a:gd name="T79" fmla="*/ 0 h 247"/>
                  <a:gd name="T80" fmla="*/ 0 w 299"/>
                  <a:gd name="T81" fmla="*/ 0 h 247"/>
                  <a:gd name="T82" fmla="*/ 0 w 299"/>
                  <a:gd name="T83" fmla="*/ 0 h 247"/>
                  <a:gd name="T84" fmla="*/ 0 w 299"/>
                  <a:gd name="T85" fmla="*/ 0 h 247"/>
                  <a:gd name="T86" fmla="*/ 0 w 299"/>
                  <a:gd name="T87" fmla="*/ 0 h 247"/>
                  <a:gd name="T88" fmla="*/ 0 w 299"/>
                  <a:gd name="T89" fmla="*/ 0 h 247"/>
                  <a:gd name="T90" fmla="*/ 0 w 299"/>
                  <a:gd name="T91" fmla="*/ 0 h 247"/>
                  <a:gd name="T92" fmla="*/ 0 w 299"/>
                  <a:gd name="T93" fmla="*/ 0 h 247"/>
                  <a:gd name="T94" fmla="*/ 0 w 299"/>
                  <a:gd name="T95" fmla="*/ 0 h 247"/>
                  <a:gd name="T96" fmla="*/ 1 w 299"/>
                  <a:gd name="T97" fmla="*/ 0 h 247"/>
                  <a:gd name="T98" fmla="*/ 1 w 299"/>
                  <a:gd name="T99" fmla="*/ 0 h 247"/>
                  <a:gd name="T100" fmla="*/ 0 w 299"/>
                  <a:gd name="T101" fmla="*/ 0 h 247"/>
                  <a:gd name="T102" fmla="*/ 0 w 299"/>
                  <a:gd name="T103" fmla="*/ 0 h 247"/>
                  <a:gd name="T104" fmla="*/ 0 w 299"/>
                  <a:gd name="T105" fmla="*/ 0 h 2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99"/>
                  <a:gd name="T160" fmla="*/ 0 h 247"/>
                  <a:gd name="T161" fmla="*/ 299 w 299"/>
                  <a:gd name="T162" fmla="*/ 247 h 2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99" h="247">
                    <a:moveTo>
                      <a:pt x="130" y="68"/>
                    </a:moveTo>
                    <a:lnTo>
                      <a:pt x="132" y="68"/>
                    </a:lnTo>
                    <a:lnTo>
                      <a:pt x="135" y="66"/>
                    </a:lnTo>
                    <a:lnTo>
                      <a:pt x="139" y="66"/>
                    </a:lnTo>
                    <a:lnTo>
                      <a:pt x="143" y="66"/>
                    </a:lnTo>
                    <a:lnTo>
                      <a:pt x="149" y="66"/>
                    </a:lnTo>
                    <a:lnTo>
                      <a:pt x="156" y="68"/>
                    </a:lnTo>
                    <a:lnTo>
                      <a:pt x="162" y="68"/>
                    </a:lnTo>
                    <a:lnTo>
                      <a:pt x="170" y="70"/>
                    </a:lnTo>
                    <a:lnTo>
                      <a:pt x="177" y="74"/>
                    </a:lnTo>
                    <a:lnTo>
                      <a:pt x="185" y="78"/>
                    </a:lnTo>
                    <a:lnTo>
                      <a:pt x="194" y="82"/>
                    </a:lnTo>
                    <a:lnTo>
                      <a:pt x="204" y="87"/>
                    </a:lnTo>
                    <a:lnTo>
                      <a:pt x="213" y="93"/>
                    </a:lnTo>
                    <a:lnTo>
                      <a:pt x="225" y="102"/>
                    </a:lnTo>
                    <a:lnTo>
                      <a:pt x="234" y="110"/>
                    </a:lnTo>
                    <a:lnTo>
                      <a:pt x="244" y="120"/>
                    </a:lnTo>
                    <a:lnTo>
                      <a:pt x="251" y="129"/>
                    </a:lnTo>
                    <a:lnTo>
                      <a:pt x="261" y="139"/>
                    </a:lnTo>
                    <a:lnTo>
                      <a:pt x="269" y="148"/>
                    </a:lnTo>
                    <a:lnTo>
                      <a:pt x="274" y="158"/>
                    </a:lnTo>
                    <a:lnTo>
                      <a:pt x="280" y="169"/>
                    </a:lnTo>
                    <a:lnTo>
                      <a:pt x="288" y="179"/>
                    </a:lnTo>
                    <a:lnTo>
                      <a:pt x="289" y="188"/>
                    </a:lnTo>
                    <a:lnTo>
                      <a:pt x="293" y="198"/>
                    </a:lnTo>
                    <a:lnTo>
                      <a:pt x="295" y="205"/>
                    </a:lnTo>
                    <a:lnTo>
                      <a:pt x="299" y="215"/>
                    </a:lnTo>
                    <a:lnTo>
                      <a:pt x="299" y="220"/>
                    </a:lnTo>
                    <a:lnTo>
                      <a:pt x="299" y="228"/>
                    </a:lnTo>
                    <a:lnTo>
                      <a:pt x="295" y="234"/>
                    </a:lnTo>
                    <a:lnTo>
                      <a:pt x="295" y="239"/>
                    </a:lnTo>
                    <a:lnTo>
                      <a:pt x="289" y="241"/>
                    </a:lnTo>
                    <a:lnTo>
                      <a:pt x="284" y="245"/>
                    </a:lnTo>
                    <a:lnTo>
                      <a:pt x="278" y="247"/>
                    </a:lnTo>
                    <a:lnTo>
                      <a:pt x="270" y="247"/>
                    </a:lnTo>
                    <a:lnTo>
                      <a:pt x="263" y="247"/>
                    </a:lnTo>
                    <a:lnTo>
                      <a:pt x="255" y="247"/>
                    </a:lnTo>
                    <a:lnTo>
                      <a:pt x="246" y="243"/>
                    </a:lnTo>
                    <a:lnTo>
                      <a:pt x="238" y="243"/>
                    </a:lnTo>
                    <a:lnTo>
                      <a:pt x="227" y="237"/>
                    </a:lnTo>
                    <a:lnTo>
                      <a:pt x="217" y="236"/>
                    </a:lnTo>
                    <a:lnTo>
                      <a:pt x="208" y="230"/>
                    </a:lnTo>
                    <a:lnTo>
                      <a:pt x="198" y="228"/>
                    </a:lnTo>
                    <a:lnTo>
                      <a:pt x="189" y="222"/>
                    </a:lnTo>
                    <a:lnTo>
                      <a:pt x="177" y="217"/>
                    </a:lnTo>
                    <a:lnTo>
                      <a:pt x="168" y="211"/>
                    </a:lnTo>
                    <a:lnTo>
                      <a:pt x="160" y="205"/>
                    </a:lnTo>
                    <a:lnTo>
                      <a:pt x="149" y="199"/>
                    </a:lnTo>
                    <a:lnTo>
                      <a:pt x="141" y="192"/>
                    </a:lnTo>
                    <a:lnTo>
                      <a:pt x="134" y="186"/>
                    </a:lnTo>
                    <a:lnTo>
                      <a:pt x="128" y="180"/>
                    </a:lnTo>
                    <a:lnTo>
                      <a:pt x="120" y="175"/>
                    </a:lnTo>
                    <a:lnTo>
                      <a:pt x="115" y="169"/>
                    </a:lnTo>
                    <a:lnTo>
                      <a:pt x="109" y="163"/>
                    </a:lnTo>
                    <a:lnTo>
                      <a:pt x="105" y="160"/>
                    </a:lnTo>
                    <a:lnTo>
                      <a:pt x="94" y="150"/>
                    </a:lnTo>
                    <a:lnTo>
                      <a:pt x="88" y="144"/>
                    </a:lnTo>
                    <a:lnTo>
                      <a:pt x="84" y="140"/>
                    </a:lnTo>
                    <a:lnTo>
                      <a:pt x="82" y="140"/>
                    </a:lnTo>
                    <a:lnTo>
                      <a:pt x="80" y="142"/>
                    </a:lnTo>
                    <a:lnTo>
                      <a:pt x="75" y="146"/>
                    </a:lnTo>
                    <a:lnTo>
                      <a:pt x="69" y="150"/>
                    </a:lnTo>
                    <a:lnTo>
                      <a:pt x="61" y="150"/>
                    </a:lnTo>
                    <a:lnTo>
                      <a:pt x="54" y="152"/>
                    </a:lnTo>
                    <a:lnTo>
                      <a:pt x="44" y="150"/>
                    </a:lnTo>
                    <a:lnTo>
                      <a:pt x="35" y="144"/>
                    </a:lnTo>
                    <a:lnTo>
                      <a:pt x="25" y="137"/>
                    </a:lnTo>
                    <a:lnTo>
                      <a:pt x="18" y="131"/>
                    </a:lnTo>
                    <a:lnTo>
                      <a:pt x="10" y="123"/>
                    </a:lnTo>
                    <a:lnTo>
                      <a:pt x="6" y="118"/>
                    </a:lnTo>
                    <a:lnTo>
                      <a:pt x="4" y="108"/>
                    </a:lnTo>
                    <a:lnTo>
                      <a:pt x="2" y="101"/>
                    </a:lnTo>
                    <a:lnTo>
                      <a:pt x="0" y="89"/>
                    </a:lnTo>
                    <a:lnTo>
                      <a:pt x="4" y="80"/>
                    </a:lnTo>
                    <a:lnTo>
                      <a:pt x="4" y="74"/>
                    </a:lnTo>
                    <a:lnTo>
                      <a:pt x="4" y="68"/>
                    </a:lnTo>
                    <a:lnTo>
                      <a:pt x="6" y="63"/>
                    </a:lnTo>
                    <a:lnTo>
                      <a:pt x="8" y="57"/>
                    </a:lnTo>
                    <a:lnTo>
                      <a:pt x="12" y="47"/>
                    </a:lnTo>
                    <a:lnTo>
                      <a:pt x="20" y="40"/>
                    </a:lnTo>
                    <a:lnTo>
                      <a:pt x="25" y="32"/>
                    </a:lnTo>
                    <a:lnTo>
                      <a:pt x="35" y="25"/>
                    </a:lnTo>
                    <a:lnTo>
                      <a:pt x="44" y="17"/>
                    </a:lnTo>
                    <a:lnTo>
                      <a:pt x="54" y="9"/>
                    </a:lnTo>
                    <a:lnTo>
                      <a:pt x="59" y="5"/>
                    </a:lnTo>
                    <a:lnTo>
                      <a:pt x="65" y="4"/>
                    </a:lnTo>
                    <a:lnTo>
                      <a:pt x="71" y="0"/>
                    </a:lnTo>
                    <a:lnTo>
                      <a:pt x="78" y="0"/>
                    </a:lnTo>
                    <a:lnTo>
                      <a:pt x="86" y="0"/>
                    </a:lnTo>
                    <a:lnTo>
                      <a:pt x="92" y="0"/>
                    </a:lnTo>
                    <a:lnTo>
                      <a:pt x="99" y="2"/>
                    </a:lnTo>
                    <a:lnTo>
                      <a:pt x="107" y="4"/>
                    </a:lnTo>
                    <a:lnTo>
                      <a:pt x="113" y="4"/>
                    </a:lnTo>
                    <a:lnTo>
                      <a:pt x="120" y="7"/>
                    </a:lnTo>
                    <a:lnTo>
                      <a:pt x="124" y="7"/>
                    </a:lnTo>
                    <a:lnTo>
                      <a:pt x="130" y="11"/>
                    </a:lnTo>
                    <a:lnTo>
                      <a:pt x="135" y="17"/>
                    </a:lnTo>
                    <a:lnTo>
                      <a:pt x="141" y="23"/>
                    </a:lnTo>
                    <a:lnTo>
                      <a:pt x="141" y="26"/>
                    </a:lnTo>
                    <a:lnTo>
                      <a:pt x="141" y="34"/>
                    </a:lnTo>
                    <a:lnTo>
                      <a:pt x="139" y="40"/>
                    </a:lnTo>
                    <a:lnTo>
                      <a:pt x="137" y="49"/>
                    </a:lnTo>
                    <a:lnTo>
                      <a:pt x="134" y="55"/>
                    </a:lnTo>
                    <a:lnTo>
                      <a:pt x="132" y="63"/>
                    </a:lnTo>
                    <a:lnTo>
                      <a:pt x="130" y="66"/>
                    </a:lnTo>
                    <a:lnTo>
                      <a:pt x="130" y="68"/>
                    </a:lnTo>
                    <a:close/>
                  </a:path>
                </a:pathLst>
              </a:custGeom>
              <a:solidFill>
                <a:srgbClr val="E6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01" name="Freeform 194"/>
              <p:cNvSpPr>
                <a:spLocks/>
              </p:cNvSpPr>
              <p:nvPr/>
            </p:nvSpPr>
            <p:spPr bwMode="auto">
              <a:xfrm>
                <a:off x="5119" y="1464"/>
                <a:ext cx="39" cy="58"/>
              </a:xfrm>
              <a:custGeom>
                <a:avLst/>
                <a:gdLst>
                  <a:gd name="T0" fmla="*/ 0 w 88"/>
                  <a:gd name="T1" fmla="*/ 0 h 202"/>
                  <a:gd name="T2" fmla="*/ 0 w 88"/>
                  <a:gd name="T3" fmla="*/ 0 h 202"/>
                  <a:gd name="T4" fmla="*/ 0 w 88"/>
                  <a:gd name="T5" fmla="*/ 0 h 202"/>
                  <a:gd name="T6" fmla="*/ 0 w 88"/>
                  <a:gd name="T7" fmla="*/ 0 h 202"/>
                  <a:gd name="T8" fmla="*/ 0 w 88"/>
                  <a:gd name="T9" fmla="*/ 0 h 202"/>
                  <a:gd name="T10" fmla="*/ 0 w 88"/>
                  <a:gd name="T11" fmla="*/ 0 h 202"/>
                  <a:gd name="T12" fmla="*/ 0 w 88"/>
                  <a:gd name="T13" fmla="*/ 0 h 202"/>
                  <a:gd name="T14" fmla="*/ 0 w 88"/>
                  <a:gd name="T15" fmla="*/ 0 h 202"/>
                  <a:gd name="T16" fmla="*/ 0 w 88"/>
                  <a:gd name="T17" fmla="*/ 0 h 202"/>
                  <a:gd name="T18" fmla="*/ 0 w 88"/>
                  <a:gd name="T19" fmla="*/ 0 h 202"/>
                  <a:gd name="T20" fmla="*/ 0 w 88"/>
                  <a:gd name="T21" fmla="*/ 0 h 202"/>
                  <a:gd name="T22" fmla="*/ 0 w 88"/>
                  <a:gd name="T23" fmla="*/ 0 h 202"/>
                  <a:gd name="T24" fmla="*/ 0 w 88"/>
                  <a:gd name="T25" fmla="*/ 0 h 202"/>
                  <a:gd name="T26" fmla="*/ 0 w 88"/>
                  <a:gd name="T27" fmla="*/ 0 h 202"/>
                  <a:gd name="T28" fmla="*/ 0 w 88"/>
                  <a:gd name="T29" fmla="*/ 0 h 202"/>
                  <a:gd name="T30" fmla="*/ 0 w 88"/>
                  <a:gd name="T31" fmla="*/ 0 h 202"/>
                  <a:gd name="T32" fmla="*/ 0 w 88"/>
                  <a:gd name="T33" fmla="*/ 0 h 202"/>
                  <a:gd name="T34" fmla="*/ 0 w 88"/>
                  <a:gd name="T35" fmla="*/ 0 h 202"/>
                  <a:gd name="T36" fmla="*/ 0 w 88"/>
                  <a:gd name="T37" fmla="*/ 0 h 202"/>
                  <a:gd name="T38" fmla="*/ 0 w 88"/>
                  <a:gd name="T39" fmla="*/ 0 h 202"/>
                  <a:gd name="T40" fmla="*/ 0 w 88"/>
                  <a:gd name="T41" fmla="*/ 0 h 202"/>
                  <a:gd name="T42" fmla="*/ 0 w 88"/>
                  <a:gd name="T43" fmla="*/ 0 h 202"/>
                  <a:gd name="T44" fmla="*/ 0 w 88"/>
                  <a:gd name="T45" fmla="*/ 0 h 202"/>
                  <a:gd name="T46" fmla="*/ 0 w 88"/>
                  <a:gd name="T47" fmla="*/ 0 h 202"/>
                  <a:gd name="T48" fmla="*/ 0 w 88"/>
                  <a:gd name="T49" fmla="*/ 0 h 202"/>
                  <a:gd name="T50" fmla="*/ 0 w 88"/>
                  <a:gd name="T51" fmla="*/ 0 h 202"/>
                  <a:gd name="T52" fmla="*/ 0 w 88"/>
                  <a:gd name="T53" fmla="*/ 0 h 202"/>
                  <a:gd name="T54" fmla="*/ 0 w 88"/>
                  <a:gd name="T55" fmla="*/ 0 h 202"/>
                  <a:gd name="T56" fmla="*/ 0 w 88"/>
                  <a:gd name="T57" fmla="*/ 0 h 202"/>
                  <a:gd name="T58" fmla="*/ 0 w 88"/>
                  <a:gd name="T59" fmla="*/ 0 h 202"/>
                  <a:gd name="T60" fmla="*/ 0 w 88"/>
                  <a:gd name="T61" fmla="*/ 0 h 202"/>
                  <a:gd name="T62" fmla="*/ 0 w 88"/>
                  <a:gd name="T63" fmla="*/ 0 h 202"/>
                  <a:gd name="T64" fmla="*/ 0 w 88"/>
                  <a:gd name="T65" fmla="*/ 0 h 202"/>
                  <a:gd name="T66" fmla="*/ 0 w 88"/>
                  <a:gd name="T67" fmla="*/ 0 h 202"/>
                  <a:gd name="T68" fmla="*/ 0 w 88"/>
                  <a:gd name="T69" fmla="*/ 0 h 202"/>
                  <a:gd name="T70" fmla="*/ 0 w 88"/>
                  <a:gd name="T71" fmla="*/ 0 h 202"/>
                  <a:gd name="T72" fmla="*/ 0 w 88"/>
                  <a:gd name="T73" fmla="*/ 0 h 202"/>
                  <a:gd name="T74" fmla="*/ 0 w 88"/>
                  <a:gd name="T75" fmla="*/ 0 h 202"/>
                  <a:gd name="T76" fmla="*/ 0 w 88"/>
                  <a:gd name="T77" fmla="*/ 0 h 202"/>
                  <a:gd name="T78" fmla="*/ 0 w 88"/>
                  <a:gd name="T79" fmla="*/ 0 h 202"/>
                  <a:gd name="T80" fmla="*/ 0 w 88"/>
                  <a:gd name="T81" fmla="*/ 0 h 202"/>
                  <a:gd name="T82" fmla="*/ 0 w 88"/>
                  <a:gd name="T83" fmla="*/ 0 h 202"/>
                  <a:gd name="T84" fmla="*/ 0 w 88"/>
                  <a:gd name="T85" fmla="*/ 0 h 202"/>
                  <a:gd name="T86" fmla="*/ 0 w 88"/>
                  <a:gd name="T87" fmla="*/ 0 h 202"/>
                  <a:gd name="T88" fmla="*/ 0 w 88"/>
                  <a:gd name="T89" fmla="*/ 0 h 202"/>
                  <a:gd name="T90" fmla="*/ 0 w 88"/>
                  <a:gd name="T91" fmla="*/ 0 h 202"/>
                  <a:gd name="T92" fmla="*/ 0 w 88"/>
                  <a:gd name="T93" fmla="*/ 0 h 202"/>
                  <a:gd name="T94" fmla="*/ 0 w 88"/>
                  <a:gd name="T95" fmla="*/ 0 h 202"/>
                  <a:gd name="T96" fmla="*/ 0 w 88"/>
                  <a:gd name="T97" fmla="*/ 0 h 202"/>
                  <a:gd name="T98" fmla="*/ 0 w 88"/>
                  <a:gd name="T99" fmla="*/ 0 h 202"/>
                  <a:gd name="T100" fmla="*/ 0 w 88"/>
                  <a:gd name="T101" fmla="*/ 0 h 202"/>
                  <a:gd name="T102" fmla="*/ 0 w 88"/>
                  <a:gd name="T103" fmla="*/ 0 h 202"/>
                  <a:gd name="T104" fmla="*/ 0 w 88"/>
                  <a:gd name="T105" fmla="*/ 0 h 202"/>
                  <a:gd name="T106" fmla="*/ 0 w 88"/>
                  <a:gd name="T107" fmla="*/ 0 h 202"/>
                  <a:gd name="T108" fmla="*/ 0 w 88"/>
                  <a:gd name="T109" fmla="*/ 0 h 202"/>
                  <a:gd name="T110" fmla="*/ 0 w 88"/>
                  <a:gd name="T111" fmla="*/ 0 h 202"/>
                  <a:gd name="T112" fmla="*/ 0 w 88"/>
                  <a:gd name="T113" fmla="*/ 0 h 202"/>
                  <a:gd name="T114" fmla="*/ 0 w 88"/>
                  <a:gd name="T115" fmla="*/ 0 h 202"/>
                  <a:gd name="T116" fmla="*/ 0 w 88"/>
                  <a:gd name="T117" fmla="*/ 0 h 202"/>
                  <a:gd name="T118" fmla="*/ 0 w 88"/>
                  <a:gd name="T119" fmla="*/ 0 h 202"/>
                  <a:gd name="T120" fmla="*/ 0 w 88"/>
                  <a:gd name="T121" fmla="*/ 0 h 202"/>
                  <a:gd name="T122" fmla="*/ 0 w 88"/>
                  <a:gd name="T123" fmla="*/ 0 h 2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8"/>
                  <a:gd name="T187" fmla="*/ 0 h 202"/>
                  <a:gd name="T188" fmla="*/ 88 w 88"/>
                  <a:gd name="T189" fmla="*/ 202 h 2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8" h="202">
                    <a:moveTo>
                      <a:pt x="67" y="196"/>
                    </a:moveTo>
                    <a:lnTo>
                      <a:pt x="67" y="192"/>
                    </a:lnTo>
                    <a:lnTo>
                      <a:pt x="69" y="183"/>
                    </a:lnTo>
                    <a:lnTo>
                      <a:pt x="71" y="175"/>
                    </a:lnTo>
                    <a:lnTo>
                      <a:pt x="73" y="168"/>
                    </a:lnTo>
                    <a:lnTo>
                      <a:pt x="75" y="158"/>
                    </a:lnTo>
                    <a:lnTo>
                      <a:pt x="78" y="150"/>
                    </a:lnTo>
                    <a:lnTo>
                      <a:pt x="80" y="139"/>
                    </a:lnTo>
                    <a:lnTo>
                      <a:pt x="82" y="128"/>
                    </a:lnTo>
                    <a:lnTo>
                      <a:pt x="84" y="116"/>
                    </a:lnTo>
                    <a:lnTo>
                      <a:pt x="86" y="107"/>
                    </a:lnTo>
                    <a:lnTo>
                      <a:pt x="88" y="95"/>
                    </a:lnTo>
                    <a:lnTo>
                      <a:pt x="88" y="86"/>
                    </a:lnTo>
                    <a:lnTo>
                      <a:pt x="88" y="74"/>
                    </a:lnTo>
                    <a:lnTo>
                      <a:pt x="88" y="67"/>
                    </a:lnTo>
                    <a:lnTo>
                      <a:pt x="86" y="57"/>
                    </a:lnTo>
                    <a:lnTo>
                      <a:pt x="86" y="48"/>
                    </a:lnTo>
                    <a:lnTo>
                      <a:pt x="82" y="40"/>
                    </a:lnTo>
                    <a:lnTo>
                      <a:pt x="80" y="35"/>
                    </a:lnTo>
                    <a:lnTo>
                      <a:pt x="76" y="27"/>
                    </a:lnTo>
                    <a:lnTo>
                      <a:pt x="73" y="21"/>
                    </a:lnTo>
                    <a:lnTo>
                      <a:pt x="69" y="15"/>
                    </a:lnTo>
                    <a:lnTo>
                      <a:pt x="67" y="12"/>
                    </a:lnTo>
                    <a:lnTo>
                      <a:pt x="57" y="6"/>
                    </a:lnTo>
                    <a:lnTo>
                      <a:pt x="48" y="2"/>
                    </a:lnTo>
                    <a:lnTo>
                      <a:pt x="38" y="0"/>
                    </a:lnTo>
                    <a:lnTo>
                      <a:pt x="33" y="2"/>
                    </a:lnTo>
                    <a:lnTo>
                      <a:pt x="25" y="4"/>
                    </a:lnTo>
                    <a:lnTo>
                      <a:pt x="18" y="12"/>
                    </a:lnTo>
                    <a:lnTo>
                      <a:pt x="14" y="17"/>
                    </a:lnTo>
                    <a:lnTo>
                      <a:pt x="10" y="29"/>
                    </a:lnTo>
                    <a:lnTo>
                      <a:pt x="6" y="33"/>
                    </a:lnTo>
                    <a:lnTo>
                      <a:pt x="6" y="38"/>
                    </a:lnTo>
                    <a:lnTo>
                      <a:pt x="2" y="46"/>
                    </a:lnTo>
                    <a:lnTo>
                      <a:pt x="2" y="52"/>
                    </a:lnTo>
                    <a:lnTo>
                      <a:pt x="2" y="59"/>
                    </a:lnTo>
                    <a:lnTo>
                      <a:pt x="0" y="65"/>
                    </a:lnTo>
                    <a:lnTo>
                      <a:pt x="0" y="73"/>
                    </a:lnTo>
                    <a:lnTo>
                      <a:pt x="0" y="82"/>
                    </a:lnTo>
                    <a:lnTo>
                      <a:pt x="0" y="90"/>
                    </a:lnTo>
                    <a:lnTo>
                      <a:pt x="0" y="97"/>
                    </a:lnTo>
                    <a:lnTo>
                      <a:pt x="0" y="105"/>
                    </a:lnTo>
                    <a:lnTo>
                      <a:pt x="0" y="114"/>
                    </a:lnTo>
                    <a:lnTo>
                      <a:pt x="0" y="122"/>
                    </a:lnTo>
                    <a:lnTo>
                      <a:pt x="0" y="130"/>
                    </a:lnTo>
                    <a:lnTo>
                      <a:pt x="0" y="137"/>
                    </a:lnTo>
                    <a:lnTo>
                      <a:pt x="2" y="147"/>
                    </a:lnTo>
                    <a:lnTo>
                      <a:pt x="2" y="152"/>
                    </a:lnTo>
                    <a:lnTo>
                      <a:pt x="2" y="160"/>
                    </a:lnTo>
                    <a:lnTo>
                      <a:pt x="4" y="166"/>
                    </a:lnTo>
                    <a:lnTo>
                      <a:pt x="6" y="173"/>
                    </a:lnTo>
                    <a:lnTo>
                      <a:pt x="12" y="183"/>
                    </a:lnTo>
                    <a:lnTo>
                      <a:pt x="18" y="192"/>
                    </a:lnTo>
                    <a:lnTo>
                      <a:pt x="23" y="196"/>
                    </a:lnTo>
                    <a:lnTo>
                      <a:pt x="31" y="200"/>
                    </a:lnTo>
                    <a:lnTo>
                      <a:pt x="38" y="200"/>
                    </a:lnTo>
                    <a:lnTo>
                      <a:pt x="48" y="202"/>
                    </a:lnTo>
                    <a:lnTo>
                      <a:pt x="54" y="200"/>
                    </a:lnTo>
                    <a:lnTo>
                      <a:pt x="61" y="198"/>
                    </a:lnTo>
                    <a:lnTo>
                      <a:pt x="63" y="196"/>
                    </a:lnTo>
                    <a:lnTo>
                      <a:pt x="67" y="196"/>
                    </a:lnTo>
                    <a:close/>
                  </a:path>
                </a:pathLst>
              </a:custGeom>
              <a:solidFill>
                <a:srgbClr val="E6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02" name="Freeform 195"/>
              <p:cNvSpPr>
                <a:spLocks/>
              </p:cNvSpPr>
              <p:nvPr/>
            </p:nvSpPr>
            <p:spPr bwMode="auto">
              <a:xfrm>
                <a:off x="5090" y="2121"/>
                <a:ext cx="49" cy="75"/>
              </a:xfrm>
              <a:custGeom>
                <a:avLst/>
                <a:gdLst>
                  <a:gd name="T0" fmla="*/ 0 w 135"/>
                  <a:gd name="T1" fmla="*/ 0 h 258"/>
                  <a:gd name="T2" fmla="*/ 0 w 135"/>
                  <a:gd name="T3" fmla="*/ 0 h 258"/>
                  <a:gd name="T4" fmla="*/ 0 w 135"/>
                  <a:gd name="T5" fmla="*/ 0 h 258"/>
                  <a:gd name="T6" fmla="*/ 0 w 135"/>
                  <a:gd name="T7" fmla="*/ 0 h 258"/>
                  <a:gd name="T8" fmla="*/ 0 w 135"/>
                  <a:gd name="T9" fmla="*/ 0 h 258"/>
                  <a:gd name="T10" fmla="*/ 0 w 135"/>
                  <a:gd name="T11" fmla="*/ 0 h 258"/>
                  <a:gd name="T12" fmla="*/ 0 w 135"/>
                  <a:gd name="T13" fmla="*/ 0 h 258"/>
                  <a:gd name="T14" fmla="*/ 0 w 135"/>
                  <a:gd name="T15" fmla="*/ 0 h 258"/>
                  <a:gd name="T16" fmla="*/ 0 w 135"/>
                  <a:gd name="T17" fmla="*/ 0 h 258"/>
                  <a:gd name="T18" fmla="*/ 0 w 135"/>
                  <a:gd name="T19" fmla="*/ 0 h 258"/>
                  <a:gd name="T20" fmla="*/ 0 w 135"/>
                  <a:gd name="T21" fmla="*/ 0 h 258"/>
                  <a:gd name="T22" fmla="*/ 0 w 135"/>
                  <a:gd name="T23" fmla="*/ 0 h 258"/>
                  <a:gd name="T24" fmla="*/ 0 w 135"/>
                  <a:gd name="T25" fmla="*/ 0 h 258"/>
                  <a:gd name="T26" fmla="*/ 0 w 135"/>
                  <a:gd name="T27" fmla="*/ 0 h 258"/>
                  <a:gd name="T28" fmla="*/ 0 w 135"/>
                  <a:gd name="T29" fmla="*/ 0 h 258"/>
                  <a:gd name="T30" fmla="*/ 0 w 135"/>
                  <a:gd name="T31" fmla="*/ 0 h 258"/>
                  <a:gd name="T32" fmla="*/ 0 w 135"/>
                  <a:gd name="T33" fmla="*/ 0 h 258"/>
                  <a:gd name="T34" fmla="*/ 0 w 135"/>
                  <a:gd name="T35" fmla="*/ 0 h 258"/>
                  <a:gd name="T36" fmla="*/ 0 w 135"/>
                  <a:gd name="T37" fmla="*/ 1 h 258"/>
                  <a:gd name="T38" fmla="*/ 0 w 135"/>
                  <a:gd name="T39" fmla="*/ 0 h 258"/>
                  <a:gd name="T40" fmla="*/ 0 w 135"/>
                  <a:gd name="T41" fmla="*/ 0 h 258"/>
                  <a:gd name="T42" fmla="*/ 0 w 135"/>
                  <a:gd name="T43" fmla="*/ 0 h 258"/>
                  <a:gd name="T44" fmla="*/ 0 w 135"/>
                  <a:gd name="T45" fmla="*/ 0 h 258"/>
                  <a:gd name="T46" fmla="*/ 0 w 135"/>
                  <a:gd name="T47" fmla="*/ 0 h 258"/>
                  <a:gd name="T48" fmla="*/ 0 w 135"/>
                  <a:gd name="T49" fmla="*/ 0 h 258"/>
                  <a:gd name="T50" fmla="*/ 0 w 135"/>
                  <a:gd name="T51" fmla="*/ 0 h 258"/>
                  <a:gd name="T52" fmla="*/ 0 w 135"/>
                  <a:gd name="T53" fmla="*/ 0 h 258"/>
                  <a:gd name="T54" fmla="*/ 0 w 135"/>
                  <a:gd name="T55" fmla="*/ 0 h 258"/>
                  <a:gd name="T56" fmla="*/ 0 w 135"/>
                  <a:gd name="T57" fmla="*/ 0 h 258"/>
                  <a:gd name="T58" fmla="*/ 0 w 135"/>
                  <a:gd name="T59" fmla="*/ 0 h 258"/>
                  <a:gd name="T60" fmla="*/ 0 w 135"/>
                  <a:gd name="T61" fmla="*/ 0 h 258"/>
                  <a:gd name="T62" fmla="*/ 0 w 135"/>
                  <a:gd name="T63" fmla="*/ 0 h 258"/>
                  <a:gd name="T64" fmla="*/ 0 w 135"/>
                  <a:gd name="T65" fmla="*/ 0 h 258"/>
                  <a:gd name="T66" fmla="*/ 0 w 135"/>
                  <a:gd name="T67" fmla="*/ 0 h 258"/>
                  <a:gd name="T68" fmla="*/ 0 w 135"/>
                  <a:gd name="T69" fmla="*/ 0 h 258"/>
                  <a:gd name="T70" fmla="*/ 0 w 135"/>
                  <a:gd name="T71" fmla="*/ 0 h 258"/>
                  <a:gd name="T72" fmla="*/ 0 w 135"/>
                  <a:gd name="T73" fmla="*/ 0 h 258"/>
                  <a:gd name="T74" fmla="*/ 0 w 135"/>
                  <a:gd name="T75" fmla="*/ 0 h 258"/>
                  <a:gd name="T76" fmla="*/ 0 w 135"/>
                  <a:gd name="T77" fmla="*/ 0 h 2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35"/>
                  <a:gd name="T118" fmla="*/ 0 h 258"/>
                  <a:gd name="T119" fmla="*/ 135 w 135"/>
                  <a:gd name="T120" fmla="*/ 258 h 2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35" h="258">
                    <a:moveTo>
                      <a:pt x="5" y="0"/>
                    </a:moveTo>
                    <a:lnTo>
                      <a:pt x="3" y="2"/>
                    </a:lnTo>
                    <a:lnTo>
                      <a:pt x="1" y="11"/>
                    </a:lnTo>
                    <a:lnTo>
                      <a:pt x="0" y="17"/>
                    </a:lnTo>
                    <a:lnTo>
                      <a:pt x="0" y="23"/>
                    </a:lnTo>
                    <a:lnTo>
                      <a:pt x="0" y="28"/>
                    </a:lnTo>
                    <a:lnTo>
                      <a:pt x="1" y="36"/>
                    </a:lnTo>
                    <a:lnTo>
                      <a:pt x="7" y="44"/>
                    </a:lnTo>
                    <a:lnTo>
                      <a:pt x="19" y="53"/>
                    </a:lnTo>
                    <a:lnTo>
                      <a:pt x="26" y="59"/>
                    </a:lnTo>
                    <a:lnTo>
                      <a:pt x="32" y="61"/>
                    </a:lnTo>
                    <a:lnTo>
                      <a:pt x="30" y="61"/>
                    </a:lnTo>
                    <a:lnTo>
                      <a:pt x="28" y="66"/>
                    </a:lnTo>
                    <a:lnTo>
                      <a:pt x="26" y="74"/>
                    </a:lnTo>
                    <a:lnTo>
                      <a:pt x="24" y="85"/>
                    </a:lnTo>
                    <a:lnTo>
                      <a:pt x="20" y="91"/>
                    </a:lnTo>
                    <a:lnTo>
                      <a:pt x="20" y="97"/>
                    </a:lnTo>
                    <a:lnTo>
                      <a:pt x="19" y="104"/>
                    </a:lnTo>
                    <a:lnTo>
                      <a:pt x="19" y="112"/>
                    </a:lnTo>
                    <a:lnTo>
                      <a:pt x="19" y="118"/>
                    </a:lnTo>
                    <a:lnTo>
                      <a:pt x="19" y="127"/>
                    </a:lnTo>
                    <a:lnTo>
                      <a:pt x="19" y="137"/>
                    </a:lnTo>
                    <a:lnTo>
                      <a:pt x="20" y="146"/>
                    </a:lnTo>
                    <a:lnTo>
                      <a:pt x="20" y="154"/>
                    </a:lnTo>
                    <a:lnTo>
                      <a:pt x="22" y="163"/>
                    </a:lnTo>
                    <a:lnTo>
                      <a:pt x="24" y="173"/>
                    </a:lnTo>
                    <a:lnTo>
                      <a:pt x="26" y="182"/>
                    </a:lnTo>
                    <a:lnTo>
                      <a:pt x="28" y="192"/>
                    </a:lnTo>
                    <a:lnTo>
                      <a:pt x="32" y="201"/>
                    </a:lnTo>
                    <a:lnTo>
                      <a:pt x="36" y="209"/>
                    </a:lnTo>
                    <a:lnTo>
                      <a:pt x="38" y="219"/>
                    </a:lnTo>
                    <a:lnTo>
                      <a:pt x="41" y="226"/>
                    </a:lnTo>
                    <a:lnTo>
                      <a:pt x="45" y="234"/>
                    </a:lnTo>
                    <a:lnTo>
                      <a:pt x="49" y="239"/>
                    </a:lnTo>
                    <a:lnTo>
                      <a:pt x="55" y="245"/>
                    </a:lnTo>
                    <a:lnTo>
                      <a:pt x="62" y="255"/>
                    </a:lnTo>
                    <a:lnTo>
                      <a:pt x="70" y="258"/>
                    </a:lnTo>
                    <a:lnTo>
                      <a:pt x="78" y="257"/>
                    </a:lnTo>
                    <a:lnTo>
                      <a:pt x="85" y="251"/>
                    </a:lnTo>
                    <a:lnTo>
                      <a:pt x="87" y="247"/>
                    </a:lnTo>
                    <a:lnTo>
                      <a:pt x="91" y="243"/>
                    </a:lnTo>
                    <a:lnTo>
                      <a:pt x="95" y="236"/>
                    </a:lnTo>
                    <a:lnTo>
                      <a:pt x="98" y="230"/>
                    </a:lnTo>
                    <a:lnTo>
                      <a:pt x="100" y="222"/>
                    </a:lnTo>
                    <a:lnTo>
                      <a:pt x="102" y="215"/>
                    </a:lnTo>
                    <a:lnTo>
                      <a:pt x="104" y="205"/>
                    </a:lnTo>
                    <a:lnTo>
                      <a:pt x="106" y="198"/>
                    </a:lnTo>
                    <a:lnTo>
                      <a:pt x="108" y="188"/>
                    </a:lnTo>
                    <a:lnTo>
                      <a:pt x="110" y="179"/>
                    </a:lnTo>
                    <a:lnTo>
                      <a:pt x="112" y="171"/>
                    </a:lnTo>
                    <a:lnTo>
                      <a:pt x="114" y="161"/>
                    </a:lnTo>
                    <a:lnTo>
                      <a:pt x="112" y="152"/>
                    </a:lnTo>
                    <a:lnTo>
                      <a:pt x="112" y="141"/>
                    </a:lnTo>
                    <a:lnTo>
                      <a:pt x="112" y="133"/>
                    </a:lnTo>
                    <a:lnTo>
                      <a:pt x="112" y="123"/>
                    </a:lnTo>
                    <a:lnTo>
                      <a:pt x="110" y="114"/>
                    </a:lnTo>
                    <a:lnTo>
                      <a:pt x="110" y="106"/>
                    </a:lnTo>
                    <a:lnTo>
                      <a:pt x="108" y="99"/>
                    </a:lnTo>
                    <a:lnTo>
                      <a:pt x="108" y="93"/>
                    </a:lnTo>
                    <a:lnTo>
                      <a:pt x="106" y="85"/>
                    </a:lnTo>
                    <a:lnTo>
                      <a:pt x="106" y="80"/>
                    </a:lnTo>
                    <a:lnTo>
                      <a:pt x="104" y="74"/>
                    </a:lnTo>
                    <a:lnTo>
                      <a:pt x="104" y="70"/>
                    </a:lnTo>
                    <a:lnTo>
                      <a:pt x="102" y="64"/>
                    </a:lnTo>
                    <a:lnTo>
                      <a:pt x="102" y="63"/>
                    </a:lnTo>
                    <a:lnTo>
                      <a:pt x="106" y="61"/>
                    </a:lnTo>
                    <a:lnTo>
                      <a:pt x="116" y="61"/>
                    </a:lnTo>
                    <a:lnTo>
                      <a:pt x="125" y="55"/>
                    </a:lnTo>
                    <a:lnTo>
                      <a:pt x="133" y="47"/>
                    </a:lnTo>
                    <a:lnTo>
                      <a:pt x="133" y="40"/>
                    </a:lnTo>
                    <a:lnTo>
                      <a:pt x="135" y="34"/>
                    </a:lnTo>
                    <a:lnTo>
                      <a:pt x="133" y="25"/>
                    </a:lnTo>
                    <a:lnTo>
                      <a:pt x="131" y="19"/>
                    </a:lnTo>
                    <a:lnTo>
                      <a:pt x="129" y="11"/>
                    </a:lnTo>
                    <a:lnTo>
                      <a:pt x="129" y="6"/>
                    </a:lnTo>
                    <a:lnTo>
                      <a:pt x="129" y="2"/>
                    </a:lnTo>
                    <a:lnTo>
                      <a:pt x="5" y="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03" name="Freeform 196"/>
              <p:cNvSpPr>
                <a:spLocks/>
              </p:cNvSpPr>
              <p:nvPr/>
            </p:nvSpPr>
            <p:spPr bwMode="auto">
              <a:xfrm>
                <a:off x="5144" y="1898"/>
                <a:ext cx="116" cy="104"/>
              </a:xfrm>
              <a:custGeom>
                <a:avLst/>
                <a:gdLst>
                  <a:gd name="T0" fmla="*/ 0 w 323"/>
                  <a:gd name="T1" fmla="*/ 0 h 357"/>
                  <a:gd name="T2" fmla="*/ 0 w 323"/>
                  <a:gd name="T3" fmla="*/ 0 h 357"/>
                  <a:gd name="T4" fmla="*/ 0 w 323"/>
                  <a:gd name="T5" fmla="*/ 0 h 357"/>
                  <a:gd name="T6" fmla="*/ 0 w 323"/>
                  <a:gd name="T7" fmla="*/ 0 h 357"/>
                  <a:gd name="T8" fmla="*/ 0 w 323"/>
                  <a:gd name="T9" fmla="*/ 0 h 357"/>
                  <a:gd name="T10" fmla="*/ 0 w 323"/>
                  <a:gd name="T11" fmla="*/ 0 h 357"/>
                  <a:gd name="T12" fmla="*/ 0 w 323"/>
                  <a:gd name="T13" fmla="*/ 0 h 357"/>
                  <a:gd name="T14" fmla="*/ 0 w 323"/>
                  <a:gd name="T15" fmla="*/ 0 h 357"/>
                  <a:gd name="T16" fmla="*/ 0 w 323"/>
                  <a:gd name="T17" fmla="*/ 0 h 357"/>
                  <a:gd name="T18" fmla="*/ 0 w 323"/>
                  <a:gd name="T19" fmla="*/ 0 h 357"/>
                  <a:gd name="T20" fmla="*/ 0 w 323"/>
                  <a:gd name="T21" fmla="*/ 0 h 357"/>
                  <a:gd name="T22" fmla="*/ 0 w 323"/>
                  <a:gd name="T23" fmla="*/ 0 h 357"/>
                  <a:gd name="T24" fmla="*/ 0 w 323"/>
                  <a:gd name="T25" fmla="*/ 0 h 357"/>
                  <a:gd name="T26" fmla="*/ 0 w 323"/>
                  <a:gd name="T27" fmla="*/ 0 h 357"/>
                  <a:gd name="T28" fmla="*/ 1 w 323"/>
                  <a:gd name="T29" fmla="*/ 0 h 357"/>
                  <a:gd name="T30" fmla="*/ 1 w 323"/>
                  <a:gd name="T31" fmla="*/ 0 h 357"/>
                  <a:gd name="T32" fmla="*/ 1 w 323"/>
                  <a:gd name="T33" fmla="*/ 0 h 357"/>
                  <a:gd name="T34" fmla="*/ 1 w 323"/>
                  <a:gd name="T35" fmla="*/ 1 h 357"/>
                  <a:gd name="T36" fmla="*/ 1 w 323"/>
                  <a:gd name="T37" fmla="*/ 1 h 357"/>
                  <a:gd name="T38" fmla="*/ 1 w 323"/>
                  <a:gd name="T39" fmla="*/ 1 h 357"/>
                  <a:gd name="T40" fmla="*/ 1 w 323"/>
                  <a:gd name="T41" fmla="*/ 0 h 357"/>
                  <a:gd name="T42" fmla="*/ 1 w 323"/>
                  <a:gd name="T43" fmla="*/ 0 h 357"/>
                  <a:gd name="T44" fmla="*/ 1 w 323"/>
                  <a:gd name="T45" fmla="*/ 0 h 357"/>
                  <a:gd name="T46" fmla="*/ 1 w 323"/>
                  <a:gd name="T47" fmla="*/ 0 h 357"/>
                  <a:gd name="T48" fmla="*/ 1 w 323"/>
                  <a:gd name="T49" fmla="*/ 0 h 357"/>
                  <a:gd name="T50" fmla="*/ 1 w 323"/>
                  <a:gd name="T51" fmla="*/ 1 h 357"/>
                  <a:gd name="T52" fmla="*/ 1 w 323"/>
                  <a:gd name="T53" fmla="*/ 1 h 357"/>
                  <a:gd name="T54" fmla="*/ 1 w 323"/>
                  <a:gd name="T55" fmla="*/ 1 h 357"/>
                  <a:gd name="T56" fmla="*/ 1 w 323"/>
                  <a:gd name="T57" fmla="*/ 1 h 357"/>
                  <a:gd name="T58" fmla="*/ 1 w 323"/>
                  <a:gd name="T59" fmla="*/ 1 h 357"/>
                  <a:gd name="T60" fmla="*/ 1 w 323"/>
                  <a:gd name="T61" fmla="*/ 1 h 357"/>
                  <a:gd name="T62" fmla="*/ 1 w 323"/>
                  <a:gd name="T63" fmla="*/ 1 h 357"/>
                  <a:gd name="T64" fmla="*/ 1 w 323"/>
                  <a:gd name="T65" fmla="*/ 1 h 357"/>
                  <a:gd name="T66" fmla="*/ 1 w 323"/>
                  <a:gd name="T67" fmla="*/ 1 h 357"/>
                  <a:gd name="T68" fmla="*/ 1 w 323"/>
                  <a:gd name="T69" fmla="*/ 1 h 357"/>
                  <a:gd name="T70" fmla="*/ 1 w 323"/>
                  <a:gd name="T71" fmla="*/ 1 h 357"/>
                  <a:gd name="T72" fmla="*/ 1 w 323"/>
                  <a:gd name="T73" fmla="*/ 1 h 357"/>
                  <a:gd name="T74" fmla="*/ 1 w 323"/>
                  <a:gd name="T75" fmla="*/ 1 h 357"/>
                  <a:gd name="T76" fmla="*/ 1 w 323"/>
                  <a:gd name="T77" fmla="*/ 1 h 357"/>
                  <a:gd name="T78" fmla="*/ 0 w 323"/>
                  <a:gd name="T79" fmla="*/ 0 h 357"/>
                  <a:gd name="T80" fmla="*/ 0 w 323"/>
                  <a:gd name="T81" fmla="*/ 0 h 357"/>
                  <a:gd name="T82" fmla="*/ 0 w 323"/>
                  <a:gd name="T83" fmla="*/ 0 h 357"/>
                  <a:gd name="T84" fmla="*/ 0 w 323"/>
                  <a:gd name="T85" fmla="*/ 0 h 357"/>
                  <a:gd name="T86" fmla="*/ 0 w 323"/>
                  <a:gd name="T87" fmla="*/ 0 h 357"/>
                  <a:gd name="T88" fmla="*/ 0 w 323"/>
                  <a:gd name="T89" fmla="*/ 0 h 357"/>
                  <a:gd name="T90" fmla="*/ 0 w 323"/>
                  <a:gd name="T91" fmla="*/ 0 h 357"/>
                  <a:gd name="T92" fmla="*/ 0 w 323"/>
                  <a:gd name="T93" fmla="*/ 0 h 357"/>
                  <a:gd name="T94" fmla="*/ 0 w 323"/>
                  <a:gd name="T95" fmla="*/ 0 h 357"/>
                  <a:gd name="T96" fmla="*/ 0 w 323"/>
                  <a:gd name="T97" fmla="*/ 0 h 35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23"/>
                  <a:gd name="T148" fmla="*/ 0 h 357"/>
                  <a:gd name="T149" fmla="*/ 323 w 323"/>
                  <a:gd name="T150" fmla="*/ 357 h 35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23" h="357">
                    <a:moveTo>
                      <a:pt x="0" y="70"/>
                    </a:moveTo>
                    <a:lnTo>
                      <a:pt x="0" y="66"/>
                    </a:lnTo>
                    <a:lnTo>
                      <a:pt x="0" y="57"/>
                    </a:lnTo>
                    <a:lnTo>
                      <a:pt x="0" y="51"/>
                    </a:lnTo>
                    <a:lnTo>
                      <a:pt x="2" y="43"/>
                    </a:lnTo>
                    <a:lnTo>
                      <a:pt x="4" y="38"/>
                    </a:lnTo>
                    <a:lnTo>
                      <a:pt x="7" y="32"/>
                    </a:lnTo>
                    <a:lnTo>
                      <a:pt x="11" y="24"/>
                    </a:lnTo>
                    <a:lnTo>
                      <a:pt x="17" y="19"/>
                    </a:lnTo>
                    <a:lnTo>
                      <a:pt x="23" y="11"/>
                    </a:lnTo>
                    <a:lnTo>
                      <a:pt x="28" y="7"/>
                    </a:lnTo>
                    <a:lnTo>
                      <a:pt x="36" y="3"/>
                    </a:lnTo>
                    <a:lnTo>
                      <a:pt x="42" y="2"/>
                    </a:lnTo>
                    <a:lnTo>
                      <a:pt x="49" y="0"/>
                    </a:lnTo>
                    <a:lnTo>
                      <a:pt x="55" y="0"/>
                    </a:lnTo>
                    <a:lnTo>
                      <a:pt x="66" y="0"/>
                    </a:lnTo>
                    <a:lnTo>
                      <a:pt x="76" y="3"/>
                    </a:lnTo>
                    <a:lnTo>
                      <a:pt x="81" y="7"/>
                    </a:lnTo>
                    <a:lnTo>
                      <a:pt x="85" y="9"/>
                    </a:lnTo>
                    <a:lnTo>
                      <a:pt x="80" y="11"/>
                    </a:lnTo>
                    <a:lnTo>
                      <a:pt x="70" y="19"/>
                    </a:lnTo>
                    <a:lnTo>
                      <a:pt x="64" y="21"/>
                    </a:lnTo>
                    <a:lnTo>
                      <a:pt x="59" y="26"/>
                    </a:lnTo>
                    <a:lnTo>
                      <a:pt x="55" y="32"/>
                    </a:lnTo>
                    <a:lnTo>
                      <a:pt x="53" y="40"/>
                    </a:lnTo>
                    <a:lnTo>
                      <a:pt x="53" y="45"/>
                    </a:lnTo>
                    <a:lnTo>
                      <a:pt x="53" y="55"/>
                    </a:lnTo>
                    <a:lnTo>
                      <a:pt x="57" y="64"/>
                    </a:lnTo>
                    <a:lnTo>
                      <a:pt x="64" y="78"/>
                    </a:lnTo>
                    <a:lnTo>
                      <a:pt x="66" y="83"/>
                    </a:lnTo>
                    <a:lnTo>
                      <a:pt x="70" y="89"/>
                    </a:lnTo>
                    <a:lnTo>
                      <a:pt x="74" y="97"/>
                    </a:lnTo>
                    <a:lnTo>
                      <a:pt x="80" y="104"/>
                    </a:lnTo>
                    <a:lnTo>
                      <a:pt x="83" y="112"/>
                    </a:lnTo>
                    <a:lnTo>
                      <a:pt x="89" y="118"/>
                    </a:lnTo>
                    <a:lnTo>
                      <a:pt x="95" y="125"/>
                    </a:lnTo>
                    <a:lnTo>
                      <a:pt x="102" y="135"/>
                    </a:lnTo>
                    <a:lnTo>
                      <a:pt x="108" y="142"/>
                    </a:lnTo>
                    <a:lnTo>
                      <a:pt x="114" y="150"/>
                    </a:lnTo>
                    <a:lnTo>
                      <a:pt x="121" y="157"/>
                    </a:lnTo>
                    <a:lnTo>
                      <a:pt x="129" y="167"/>
                    </a:lnTo>
                    <a:lnTo>
                      <a:pt x="135" y="175"/>
                    </a:lnTo>
                    <a:lnTo>
                      <a:pt x="144" y="182"/>
                    </a:lnTo>
                    <a:lnTo>
                      <a:pt x="152" y="190"/>
                    </a:lnTo>
                    <a:lnTo>
                      <a:pt x="159" y="199"/>
                    </a:lnTo>
                    <a:lnTo>
                      <a:pt x="165" y="205"/>
                    </a:lnTo>
                    <a:lnTo>
                      <a:pt x="173" y="215"/>
                    </a:lnTo>
                    <a:lnTo>
                      <a:pt x="182" y="220"/>
                    </a:lnTo>
                    <a:lnTo>
                      <a:pt x="190" y="228"/>
                    </a:lnTo>
                    <a:lnTo>
                      <a:pt x="196" y="234"/>
                    </a:lnTo>
                    <a:lnTo>
                      <a:pt x="203" y="241"/>
                    </a:lnTo>
                    <a:lnTo>
                      <a:pt x="211" y="247"/>
                    </a:lnTo>
                    <a:lnTo>
                      <a:pt x="218" y="253"/>
                    </a:lnTo>
                    <a:lnTo>
                      <a:pt x="230" y="260"/>
                    </a:lnTo>
                    <a:lnTo>
                      <a:pt x="243" y="268"/>
                    </a:lnTo>
                    <a:lnTo>
                      <a:pt x="253" y="272"/>
                    </a:lnTo>
                    <a:lnTo>
                      <a:pt x="262" y="275"/>
                    </a:lnTo>
                    <a:lnTo>
                      <a:pt x="270" y="273"/>
                    </a:lnTo>
                    <a:lnTo>
                      <a:pt x="277" y="273"/>
                    </a:lnTo>
                    <a:lnTo>
                      <a:pt x="283" y="270"/>
                    </a:lnTo>
                    <a:lnTo>
                      <a:pt x="287" y="266"/>
                    </a:lnTo>
                    <a:lnTo>
                      <a:pt x="289" y="258"/>
                    </a:lnTo>
                    <a:lnTo>
                      <a:pt x="291" y="251"/>
                    </a:lnTo>
                    <a:lnTo>
                      <a:pt x="291" y="243"/>
                    </a:lnTo>
                    <a:lnTo>
                      <a:pt x="292" y="235"/>
                    </a:lnTo>
                    <a:lnTo>
                      <a:pt x="291" y="230"/>
                    </a:lnTo>
                    <a:lnTo>
                      <a:pt x="289" y="224"/>
                    </a:lnTo>
                    <a:lnTo>
                      <a:pt x="289" y="218"/>
                    </a:lnTo>
                    <a:lnTo>
                      <a:pt x="291" y="218"/>
                    </a:lnTo>
                    <a:lnTo>
                      <a:pt x="296" y="224"/>
                    </a:lnTo>
                    <a:lnTo>
                      <a:pt x="300" y="226"/>
                    </a:lnTo>
                    <a:lnTo>
                      <a:pt x="302" y="230"/>
                    </a:lnTo>
                    <a:lnTo>
                      <a:pt x="306" y="235"/>
                    </a:lnTo>
                    <a:lnTo>
                      <a:pt x="311" y="241"/>
                    </a:lnTo>
                    <a:lnTo>
                      <a:pt x="313" y="247"/>
                    </a:lnTo>
                    <a:lnTo>
                      <a:pt x="315" y="254"/>
                    </a:lnTo>
                    <a:lnTo>
                      <a:pt x="317" y="260"/>
                    </a:lnTo>
                    <a:lnTo>
                      <a:pt x="319" y="268"/>
                    </a:lnTo>
                    <a:lnTo>
                      <a:pt x="321" y="273"/>
                    </a:lnTo>
                    <a:lnTo>
                      <a:pt x="323" y="279"/>
                    </a:lnTo>
                    <a:lnTo>
                      <a:pt x="323" y="283"/>
                    </a:lnTo>
                    <a:lnTo>
                      <a:pt x="323" y="285"/>
                    </a:lnTo>
                    <a:lnTo>
                      <a:pt x="319" y="287"/>
                    </a:lnTo>
                    <a:lnTo>
                      <a:pt x="313" y="294"/>
                    </a:lnTo>
                    <a:lnTo>
                      <a:pt x="311" y="300"/>
                    </a:lnTo>
                    <a:lnTo>
                      <a:pt x="308" y="304"/>
                    </a:lnTo>
                    <a:lnTo>
                      <a:pt x="304" y="312"/>
                    </a:lnTo>
                    <a:lnTo>
                      <a:pt x="302" y="319"/>
                    </a:lnTo>
                    <a:lnTo>
                      <a:pt x="300" y="325"/>
                    </a:lnTo>
                    <a:lnTo>
                      <a:pt x="298" y="331"/>
                    </a:lnTo>
                    <a:lnTo>
                      <a:pt x="296" y="334"/>
                    </a:lnTo>
                    <a:lnTo>
                      <a:pt x="296" y="340"/>
                    </a:lnTo>
                    <a:lnTo>
                      <a:pt x="296" y="350"/>
                    </a:lnTo>
                    <a:lnTo>
                      <a:pt x="296" y="351"/>
                    </a:lnTo>
                    <a:lnTo>
                      <a:pt x="294" y="353"/>
                    </a:lnTo>
                    <a:lnTo>
                      <a:pt x="291" y="355"/>
                    </a:lnTo>
                    <a:lnTo>
                      <a:pt x="287" y="355"/>
                    </a:lnTo>
                    <a:lnTo>
                      <a:pt x="283" y="357"/>
                    </a:lnTo>
                    <a:lnTo>
                      <a:pt x="275" y="357"/>
                    </a:lnTo>
                    <a:lnTo>
                      <a:pt x="270" y="355"/>
                    </a:lnTo>
                    <a:lnTo>
                      <a:pt x="264" y="353"/>
                    </a:lnTo>
                    <a:lnTo>
                      <a:pt x="258" y="351"/>
                    </a:lnTo>
                    <a:lnTo>
                      <a:pt x="251" y="348"/>
                    </a:lnTo>
                    <a:lnTo>
                      <a:pt x="245" y="346"/>
                    </a:lnTo>
                    <a:lnTo>
                      <a:pt x="237" y="340"/>
                    </a:lnTo>
                    <a:lnTo>
                      <a:pt x="232" y="338"/>
                    </a:lnTo>
                    <a:lnTo>
                      <a:pt x="224" y="332"/>
                    </a:lnTo>
                    <a:lnTo>
                      <a:pt x="218" y="331"/>
                    </a:lnTo>
                    <a:lnTo>
                      <a:pt x="209" y="323"/>
                    </a:lnTo>
                    <a:lnTo>
                      <a:pt x="201" y="317"/>
                    </a:lnTo>
                    <a:lnTo>
                      <a:pt x="194" y="310"/>
                    </a:lnTo>
                    <a:lnTo>
                      <a:pt x="186" y="304"/>
                    </a:lnTo>
                    <a:lnTo>
                      <a:pt x="177" y="296"/>
                    </a:lnTo>
                    <a:lnTo>
                      <a:pt x="171" y="289"/>
                    </a:lnTo>
                    <a:lnTo>
                      <a:pt x="161" y="281"/>
                    </a:lnTo>
                    <a:lnTo>
                      <a:pt x="154" y="273"/>
                    </a:lnTo>
                    <a:lnTo>
                      <a:pt x="146" y="264"/>
                    </a:lnTo>
                    <a:lnTo>
                      <a:pt x="138" y="253"/>
                    </a:lnTo>
                    <a:lnTo>
                      <a:pt x="129" y="243"/>
                    </a:lnTo>
                    <a:lnTo>
                      <a:pt x="121" y="234"/>
                    </a:lnTo>
                    <a:lnTo>
                      <a:pt x="114" y="222"/>
                    </a:lnTo>
                    <a:lnTo>
                      <a:pt x="106" y="211"/>
                    </a:lnTo>
                    <a:lnTo>
                      <a:pt x="99" y="199"/>
                    </a:lnTo>
                    <a:lnTo>
                      <a:pt x="93" y="190"/>
                    </a:lnTo>
                    <a:lnTo>
                      <a:pt x="87" y="178"/>
                    </a:lnTo>
                    <a:lnTo>
                      <a:pt x="80" y="169"/>
                    </a:lnTo>
                    <a:lnTo>
                      <a:pt x="74" y="159"/>
                    </a:lnTo>
                    <a:lnTo>
                      <a:pt x="70" y="150"/>
                    </a:lnTo>
                    <a:lnTo>
                      <a:pt x="64" y="138"/>
                    </a:lnTo>
                    <a:lnTo>
                      <a:pt x="59" y="131"/>
                    </a:lnTo>
                    <a:lnTo>
                      <a:pt x="55" y="123"/>
                    </a:lnTo>
                    <a:lnTo>
                      <a:pt x="53" y="118"/>
                    </a:lnTo>
                    <a:lnTo>
                      <a:pt x="49" y="112"/>
                    </a:lnTo>
                    <a:lnTo>
                      <a:pt x="45" y="106"/>
                    </a:lnTo>
                    <a:lnTo>
                      <a:pt x="43" y="100"/>
                    </a:lnTo>
                    <a:lnTo>
                      <a:pt x="42" y="97"/>
                    </a:lnTo>
                    <a:lnTo>
                      <a:pt x="38" y="89"/>
                    </a:lnTo>
                    <a:lnTo>
                      <a:pt x="38" y="87"/>
                    </a:lnTo>
                    <a:lnTo>
                      <a:pt x="36" y="81"/>
                    </a:lnTo>
                    <a:lnTo>
                      <a:pt x="34" y="81"/>
                    </a:lnTo>
                    <a:lnTo>
                      <a:pt x="28" y="83"/>
                    </a:lnTo>
                    <a:lnTo>
                      <a:pt x="23" y="81"/>
                    </a:lnTo>
                    <a:lnTo>
                      <a:pt x="17" y="81"/>
                    </a:lnTo>
                    <a:lnTo>
                      <a:pt x="9" y="80"/>
                    </a:lnTo>
                    <a:lnTo>
                      <a:pt x="5" y="76"/>
                    </a:lnTo>
                    <a:lnTo>
                      <a:pt x="0" y="72"/>
                    </a:lnTo>
                    <a:lnTo>
                      <a:pt x="0" y="7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04" name="Freeform 197"/>
              <p:cNvSpPr>
                <a:spLocks/>
              </p:cNvSpPr>
              <p:nvPr/>
            </p:nvSpPr>
            <p:spPr bwMode="auto">
              <a:xfrm>
                <a:off x="5258" y="1976"/>
                <a:ext cx="30" cy="41"/>
              </a:xfrm>
              <a:custGeom>
                <a:avLst/>
                <a:gdLst>
                  <a:gd name="T0" fmla="*/ 0 w 82"/>
                  <a:gd name="T1" fmla="*/ 0 h 141"/>
                  <a:gd name="T2" fmla="*/ 0 w 82"/>
                  <a:gd name="T3" fmla="*/ 0 h 141"/>
                  <a:gd name="T4" fmla="*/ 0 w 82"/>
                  <a:gd name="T5" fmla="*/ 0 h 141"/>
                  <a:gd name="T6" fmla="*/ 0 w 82"/>
                  <a:gd name="T7" fmla="*/ 0 h 141"/>
                  <a:gd name="T8" fmla="*/ 0 w 82"/>
                  <a:gd name="T9" fmla="*/ 0 h 141"/>
                  <a:gd name="T10" fmla="*/ 0 w 82"/>
                  <a:gd name="T11" fmla="*/ 0 h 141"/>
                  <a:gd name="T12" fmla="*/ 0 w 82"/>
                  <a:gd name="T13" fmla="*/ 0 h 141"/>
                  <a:gd name="T14" fmla="*/ 0 w 82"/>
                  <a:gd name="T15" fmla="*/ 0 h 141"/>
                  <a:gd name="T16" fmla="*/ 0 w 82"/>
                  <a:gd name="T17" fmla="*/ 0 h 141"/>
                  <a:gd name="T18" fmla="*/ 0 w 82"/>
                  <a:gd name="T19" fmla="*/ 0 h 141"/>
                  <a:gd name="T20" fmla="*/ 0 w 82"/>
                  <a:gd name="T21" fmla="*/ 0 h 141"/>
                  <a:gd name="T22" fmla="*/ 0 w 82"/>
                  <a:gd name="T23" fmla="*/ 0 h 141"/>
                  <a:gd name="T24" fmla="*/ 0 w 82"/>
                  <a:gd name="T25" fmla="*/ 0 h 141"/>
                  <a:gd name="T26" fmla="*/ 0 w 82"/>
                  <a:gd name="T27" fmla="*/ 0 h 141"/>
                  <a:gd name="T28" fmla="*/ 0 w 82"/>
                  <a:gd name="T29" fmla="*/ 0 h 141"/>
                  <a:gd name="T30" fmla="*/ 0 w 82"/>
                  <a:gd name="T31" fmla="*/ 0 h 141"/>
                  <a:gd name="T32" fmla="*/ 0 w 82"/>
                  <a:gd name="T33" fmla="*/ 0 h 141"/>
                  <a:gd name="T34" fmla="*/ 0 w 82"/>
                  <a:gd name="T35" fmla="*/ 0 h 141"/>
                  <a:gd name="T36" fmla="*/ 0 w 82"/>
                  <a:gd name="T37" fmla="*/ 0 h 141"/>
                  <a:gd name="T38" fmla="*/ 0 w 82"/>
                  <a:gd name="T39" fmla="*/ 0 h 141"/>
                  <a:gd name="T40" fmla="*/ 0 w 82"/>
                  <a:gd name="T41" fmla="*/ 0 h 141"/>
                  <a:gd name="T42" fmla="*/ 0 w 82"/>
                  <a:gd name="T43" fmla="*/ 0 h 141"/>
                  <a:gd name="T44" fmla="*/ 0 w 82"/>
                  <a:gd name="T45" fmla="*/ 0 h 141"/>
                  <a:gd name="T46" fmla="*/ 0 w 82"/>
                  <a:gd name="T47" fmla="*/ 0 h 141"/>
                  <a:gd name="T48" fmla="*/ 0 w 82"/>
                  <a:gd name="T49" fmla="*/ 0 h 141"/>
                  <a:gd name="T50" fmla="*/ 0 w 82"/>
                  <a:gd name="T51" fmla="*/ 0 h 141"/>
                  <a:gd name="T52" fmla="*/ 0 w 82"/>
                  <a:gd name="T53" fmla="*/ 0 h 141"/>
                  <a:gd name="T54" fmla="*/ 0 w 82"/>
                  <a:gd name="T55" fmla="*/ 0 h 141"/>
                  <a:gd name="T56" fmla="*/ 0 w 82"/>
                  <a:gd name="T57" fmla="*/ 0 h 141"/>
                  <a:gd name="T58" fmla="*/ 0 w 82"/>
                  <a:gd name="T59" fmla="*/ 0 h 141"/>
                  <a:gd name="T60" fmla="*/ 0 w 82"/>
                  <a:gd name="T61" fmla="*/ 0 h 141"/>
                  <a:gd name="T62" fmla="*/ 0 w 82"/>
                  <a:gd name="T63" fmla="*/ 0 h 141"/>
                  <a:gd name="T64" fmla="*/ 0 w 82"/>
                  <a:gd name="T65" fmla="*/ 0 h 141"/>
                  <a:gd name="T66" fmla="*/ 0 w 82"/>
                  <a:gd name="T67" fmla="*/ 0 h 141"/>
                  <a:gd name="T68" fmla="*/ 0 w 82"/>
                  <a:gd name="T69" fmla="*/ 0 h 141"/>
                  <a:gd name="T70" fmla="*/ 0 w 82"/>
                  <a:gd name="T71" fmla="*/ 0 h 141"/>
                  <a:gd name="T72" fmla="*/ 0 w 82"/>
                  <a:gd name="T73" fmla="*/ 0 h 141"/>
                  <a:gd name="T74" fmla="*/ 0 w 82"/>
                  <a:gd name="T75" fmla="*/ 0 h 141"/>
                  <a:gd name="T76" fmla="*/ 0 w 82"/>
                  <a:gd name="T77" fmla="*/ 0 h 141"/>
                  <a:gd name="T78" fmla="*/ 0 w 82"/>
                  <a:gd name="T79" fmla="*/ 0 h 141"/>
                  <a:gd name="T80" fmla="*/ 0 w 82"/>
                  <a:gd name="T81" fmla="*/ 0 h 141"/>
                  <a:gd name="T82" fmla="*/ 0 w 82"/>
                  <a:gd name="T83" fmla="*/ 0 h 141"/>
                  <a:gd name="T84" fmla="*/ 0 w 82"/>
                  <a:gd name="T85" fmla="*/ 0 h 141"/>
                  <a:gd name="T86" fmla="*/ 0 w 82"/>
                  <a:gd name="T87" fmla="*/ 0 h 141"/>
                  <a:gd name="T88" fmla="*/ 0 w 82"/>
                  <a:gd name="T89" fmla="*/ 0 h 141"/>
                  <a:gd name="T90" fmla="*/ 0 w 82"/>
                  <a:gd name="T91" fmla="*/ 0 h 14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2"/>
                  <a:gd name="T139" fmla="*/ 0 h 141"/>
                  <a:gd name="T140" fmla="*/ 82 w 82"/>
                  <a:gd name="T141" fmla="*/ 141 h 14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2" h="141">
                    <a:moveTo>
                      <a:pt x="82" y="0"/>
                    </a:moveTo>
                    <a:lnTo>
                      <a:pt x="80" y="0"/>
                    </a:lnTo>
                    <a:lnTo>
                      <a:pt x="74" y="0"/>
                    </a:lnTo>
                    <a:lnTo>
                      <a:pt x="63" y="2"/>
                    </a:lnTo>
                    <a:lnTo>
                      <a:pt x="55" y="6"/>
                    </a:lnTo>
                    <a:lnTo>
                      <a:pt x="42" y="9"/>
                    </a:lnTo>
                    <a:lnTo>
                      <a:pt x="31" y="17"/>
                    </a:lnTo>
                    <a:lnTo>
                      <a:pt x="25" y="19"/>
                    </a:lnTo>
                    <a:lnTo>
                      <a:pt x="21" y="25"/>
                    </a:lnTo>
                    <a:lnTo>
                      <a:pt x="15" y="32"/>
                    </a:lnTo>
                    <a:lnTo>
                      <a:pt x="13" y="38"/>
                    </a:lnTo>
                    <a:lnTo>
                      <a:pt x="8" y="46"/>
                    </a:lnTo>
                    <a:lnTo>
                      <a:pt x="6" y="53"/>
                    </a:lnTo>
                    <a:lnTo>
                      <a:pt x="2" y="61"/>
                    </a:lnTo>
                    <a:lnTo>
                      <a:pt x="2" y="68"/>
                    </a:lnTo>
                    <a:lnTo>
                      <a:pt x="0" y="78"/>
                    </a:lnTo>
                    <a:lnTo>
                      <a:pt x="0" y="85"/>
                    </a:lnTo>
                    <a:lnTo>
                      <a:pt x="0" y="93"/>
                    </a:lnTo>
                    <a:lnTo>
                      <a:pt x="0" y="103"/>
                    </a:lnTo>
                    <a:lnTo>
                      <a:pt x="0" y="110"/>
                    </a:lnTo>
                    <a:lnTo>
                      <a:pt x="0" y="116"/>
                    </a:lnTo>
                    <a:lnTo>
                      <a:pt x="0" y="122"/>
                    </a:lnTo>
                    <a:lnTo>
                      <a:pt x="2" y="129"/>
                    </a:lnTo>
                    <a:lnTo>
                      <a:pt x="2" y="137"/>
                    </a:lnTo>
                    <a:lnTo>
                      <a:pt x="2" y="141"/>
                    </a:lnTo>
                    <a:lnTo>
                      <a:pt x="2" y="139"/>
                    </a:lnTo>
                    <a:lnTo>
                      <a:pt x="6" y="135"/>
                    </a:lnTo>
                    <a:lnTo>
                      <a:pt x="8" y="127"/>
                    </a:lnTo>
                    <a:lnTo>
                      <a:pt x="15" y="122"/>
                    </a:lnTo>
                    <a:lnTo>
                      <a:pt x="19" y="110"/>
                    </a:lnTo>
                    <a:lnTo>
                      <a:pt x="27" y="101"/>
                    </a:lnTo>
                    <a:lnTo>
                      <a:pt x="34" y="89"/>
                    </a:lnTo>
                    <a:lnTo>
                      <a:pt x="42" y="78"/>
                    </a:lnTo>
                    <a:lnTo>
                      <a:pt x="46" y="68"/>
                    </a:lnTo>
                    <a:lnTo>
                      <a:pt x="50" y="63"/>
                    </a:lnTo>
                    <a:lnTo>
                      <a:pt x="51" y="55"/>
                    </a:lnTo>
                    <a:lnTo>
                      <a:pt x="57" y="49"/>
                    </a:lnTo>
                    <a:lnTo>
                      <a:pt x="61" y="42"/>
                    </a:lnTo>
                    <a:lnTo>
                      <a:pt x="63" y="36"/>
                    </a:lnTo>
                    <a:lnTo>
                      <a:pt x="67" y="28"/>
                    </a:lnTo>
                    <a:lnTo>
                      <a:pt x="70" y="25"/>
                    </a:lnTo>
                    <a:lnTo>
                      <a:pt x="74" y="13"/>
                    </a:lnTo>
                    <a:lnTo>
                      <a:pt x="78" y="6"/>
                    </a:lnTo>
                    <a:lnTo>
                      <a:pt x="80" y="0"/>
                    </a:lnTo>
                    <a:lnTo>
                      <a:pt x="82" y="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05" name="Freeform 198"/>
              <p:cNvSpPr>
                <a:spLocks/>
              </p:cNvSpPr>
              <p:nvPr/>
            </p:nvSpPr>
            <p:spPr bwMode="auto">
              <a:xfrm>
                <a:off x="5294" y="2038"/>
                <a:ext cx="89" cy="54"/>
              </a:xfrm>
              <a:custGeom>
                <a:avLst/>
                <a:gdLst>
                  <a:gd name="T0" fmla="*/ 0 w 249"/>
                  <a:gd name="T1" fmla="*/ 0 h 186"/>
                  <a:gd name="T2" fmla="*/ 0 w 249"/>
                  <a:gd name="T3" fmla="*/ 0 h 186"/>
                  <a:gd name="T4" fmla="*/ 0 w 249"/>
                  <a:gd name="T5" fmla="*/ 0 h 186"/>
                  <a:gd name="T6" fmla="*/ 0 w 249"/>
                  <a:gd name="T7" fmla="*/ 0 h 186"/>
                  <a:gd name="T8" fmla="*/ 0 w 249"/>
                  <a:gd name="T9" fmla="*/ 0 h 186"/>
                  <a:gd name="T10" fmla="*/ 0 w 249"/>
                  <a:gd name="T11" fmla="*/ 0 h 186"/>
                  <a:gd name="T12" fmla="*/ 0 w 249"/>
                  <a:gd name="T13" fmla="*/ 0 h 186"/>
                  <a:gd name="T14" fmla="*/ 0 w 249"/>
                  <a:gd name="T15" fmla="*/ 0 h 186"/>
                  <a:gd name="T16" fmla="*/ 0 w 249"/>
                  <a:gd name="T17" fmla="*/ 0 h 186"/>
                  <a:gd name="T18" fmla="*/ 0 w 249"/>
                  <a:gd name="T19" fmla="*/ 0 h 186"/>
                  <a:gd name="T20" fmla="*/ 0 w 249"/>
                  <a:gd name="T21" fmla="*/ 0 h 186"/>
                  <a:gd name="T22" fmla="*/ 0 w 249"/>
                  <a:gd name="T23" fmla="*/ 0 h 186"/>
                  <a:gd name="T24" fmla="*/ 0 w 249"/>
                  <a:gd name="T25" fmla="*/ 0 h 186"/>
                  <a:gd name="T26" fmla="*/ 0 w 249"/>
                  <a:gd name="T27" fmla="*/ 0 h 186"/>
                  <a:gd name="T28" fmla="*/ 0 w 249"/>
                  <a:gd name="T29" fmla="*/ 0 h 186"/>
                  <a:gd name="T30" fmla="*/ 0 w 249"/>
                  <a:gd name="T31" fmla="*/ 0 h 186"/>
                  <a:gd name="T32" fmla="*/ 1 w 249"/>
                  <a:gd name="T33" fmla="*/ 0 h 186"/>
                  <a:gd name="T34" fmla="*/ 1 w 249"/>
                  <a:gd name="T35" fmla="*/ 0 h 186"/>
                  <a:gd name="T36" fmla="*/ 1 w 249"/>
                  <a:gd name="T37" fmla="*/ 0 h 186"/>
                  <a:gd name="T38" fmla="*/ 1 w 249"/>
                  <a:gd name="T39" fmla="*/ 0 h 186"/>
                  <a:gd name="T40" fmla="*/ 1 w 249"/>
                  <a:gd name="T41" fmla="*/ 0 h 186"/>
                  <a:gd name="T42" fmla="*/ 1 w 249"/>
                  <a:gd name="T43" fmla="*/ 0 h 186"/>
                  <a:gd name="T44" fmla="*/ 1 w 249"/>
                  <a:gd name="T45" fmla="*/ 0 h 186"/>
                  <a:gd name="T46" fmla="*/ 1 w 249"/>
                  <a:gd name="T47" fmla="*/ 0 h 186"/>
                  <a:gd name="T48" fmla="*/ 1 w 249"/>
                  <a:gd name="T49" fmla="*/ 0 h 186"/>
                  <a:gd name="T50" fmla="*/ 1 w 249"/>
                  <a:gd name="T51" fmla="*/ 0 h 186"/>
                  <a:gd name="T52" fmla="*/ 1 w 249"/>
                  <a:gd name="T53" fmla="*/ 0 h 186"/>
                  <a:gd name="T54" fmla="*/ 1 w 249"/>
                  <a:gd name="T55" fmla="*/ 0 h 186"/>
                  <a:gd name="T56" fmla="*/ 1 w 249"/>
                  <a:gd name="T57" fmla="*/ 0 h 186"/>
                  <a:gd name="T58" fmla="*/ 1 w 249"/>
                  <a:gd name="T59" fmla="*/ 0 h 186"/>
                  <a:gd name="T60" fmla="*/ 1 w 249"/>
                  <a:gd name="T61" fmla="*/ 0 h 186"/>
                  <a:gd name="T62" fmla="*/ 1 w 249"/>
                  <a:gd name="T63" fmla="*/ 0 h 186"/>
                  <a:gd name="T64" fmla="*/ 0 w 249"/>
                  <a:gd name="T65" fmla="*/ 0 h 186"/>
                  <a:gd name="T66" fmla="*/ 0 w 249"/>
                  <a:gd name="T67" fmla="*/ 0 h 186"/>
                  <a:gd name="T68" fmla="*/ 0 w 249"/>
                  <a:gd name="T69" fmla="*/ 0 h 186"/>
                  <a:gd name="T70" fmla="*/ 0 w 249"/>
                  <a:gd name="T71" fmla="*/ 0 h 186"/>
                  <a:gd name="T72" fmla="*/ 0 w 249"/>
                  <a:gd name="T73" fmla="*/ 0 h 186"/>
                  <a:gd name="T74" fmla="*/ 0 w 249"/>
                  <a:gd name="T75" fmla="*/ 0 h 186"/>
                  <a:gd name="T76" fmla="*/ 0 w 249"/>
                  <a:gd name="T77" fmla="*/ 0 h 186"/>
                  <a:gd name="T78" fmla="*/ 0 w 249"/>
                  <a:gd name="T79" fmla="*/ 0 h 18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49"/>
                  <a:gd name="T121" fmla="*/ 0 h 186"/>
                  <a:gd name="T122" fmla="*/ 249 w 249"/>
                  <a:gd name="T123" fmla="*/ 186 h 18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49" h="186">
                    <a:moveTo>
                      <a:pt x="8" y="78"/>
                    </a:moveTo>
                    <a:lnTo>
                      <a:pt x="8" y="74"/>
                    </a:lnTo>
                    <a:lnTo>
                      <a:pt x="4" y="68"/>
                    </a:lnTo>
                    <a:lnTo>
                      <a:pt x="2" y="59"/>
                    </a:lnTo>
                    <a:lnTo>
                      <a:pt x="2" y="51"/>
                    </a:lnTo>
                    <a:lnTo>
                      <a:pt x="0" y="38"/>
                    </a:lnTo>
                    <a:lnTo>
                      <a:pt x="2" y="28"/>
                    </a:lnTo>
                    <a:lnTo>
                      <a:pt x="2" y="17"/>
                    </a:lnTo>
                    <a:lnTo>
                      <a:pt x="8" y="9"/>
                    </a:lnTo>
                    <a:lnTo>
                      <a:pt x="13" y="3"/>
                    </a:lnTo>
                    <a:lnTo>
                      <a:pt x="23" y="2"/>
                    </a:lnTo>
                    <a:lnTo>
                      <a:pt x="32" y="0"/>
                    </a:lnTo>
                    <a:lnTo>
                      <a:pt x="42" y="0"/>
                    </a:lnTo>
                    <a:lnTo>
                      <a:pt x="50" y="0"/>
                    </a:lnTo>
                    <a:lnTo>
                      <a:pt x="57" y="2"/>
                    </a:lnTo>
                    <a:lnTo>
                      <a:pt x="63" y="3"/>
                    </a:lnTo>
                    <a:lnTo>
                      <a:pt x="65" y="3"/>
                    </a:lnTo>
                    <a:lnTo>
                      <a:pt x="61" y="3"/>
                    </a:lnTo>
                    <a:lnTo>
                      <a:pt x="53" y="7"/>
                    </a:lnTo>
                    <a:lnTo>
                      <a:pt x="51" y="9"/>
                    </a:lnTo>
                    <a:lnTo>
                      <a:pt x="51" y="15"/>
                    </a:lnTo>
                    <a:lnTo>
                      <a:pt x="53" y="22"/>
                    </a:lnTo>
                    <a:lnTo>
                      <a:pt x="61" y="34"/>
                    </a:lnTo>
                    <a:lnTo>
                      <a:pt x="65" y="40"/>
                    </a:lnTo>
                    <a:lnTo>
                      <a:pt x="70" y="45"/>
                    </a:lnTo>
                    <a:lnTo>
                      <a:pt x="76" y="53"/>
                    </a:lnTo>
                    <a:lnTo>
                      <a:pt x="84" y="62"/>
                    </a:lnTo>
                    <a:lnTo>
                      <a:pt x="91" y="68"/>
                    </a:lnTo>
                    <a:lnTo>
                      <a:pt x="101" y="78"/>
                    </a:lnTo>
                    <a:lnTo>
                      <a:pt x="110" y="85"/>
                    </a:lnTo>
                    <a:lnTo>
                      <a:pt x="120" y="95"/>
                    </a:lnTo>
                    <a:lnTo>
                      <a:pt x="129" y="102"/>
                    </a:lnTo>
                    <a:lnTo>
                      <a:pt x="139" y="110"/>
                    </a:lnTo>
                    <a:lnTo>
                      <a:pt x="148" y="118"/>
                    </a:lnTo>
                    <a:lnTo>
                      <a:pt x="158" y="125"/>
                    </a:lnTo>
                    <a:lnTo>
                      <a:pt x="167" y="131"/>
                    </a:lnTo>
                    <a:lnTo>
                      <a:pt x="177" y="138"/>
                    </a:lnTo>
                    <a:lnTo>
                      <a:pt x="184" y="144"/>
                    </a:lnTo>
                    <a:lnTo>
                      <a:pt x="194" y="150"/>
                    </a:lnTo>
                    <a:lnTo>
                      <a:pt x="200" y="152"/>
                    </a:lnTo>
                    <a:lnTo>
                      <a:pt x="205" y="154"/>
                    </a:lnTo>
                    <a:lnTo>
                      <a:pt x="211" y="156"/>
                    </a:lnTo>
                    <a:lnTo>
                      <a:pt x="217" y="157"/>
                    </a:lnTo>
                    <a:lnTo>
                      <a:pt x="223" y="156"/>
                    </a:lnTo>
                    <a:lnTo>
                      <a:pt x="230" y="156"/>
                    </a:lnTo>
                    <a:lnTo>
                      <a:pt x="236" y="148"/>
                    </a:lnTo>
                    <a:lnTo>
                      <a:pt x="242" y="144"/>
                    </a:lnTo>
                    <a:lnTo>
                      <a:pt x="243" y="148"/>
                    </a:lnTo>
                    <a:lnTo>
                      <a:pt x="249" y="157"/>
                    </a:lnTo>
                    <a:lnTo>
                      <a:pt x="249" y="169"/>
                    </a:lnTo>
                    <a:lnTo>
                      <a:pt x="249" y="178"/>
                    </a:lnTo>
                    <a:lnTo>
                      <a:pt x="243" y="180"/>
                    </a:lnTo>
                    <a:lnTo>
                      <a:pt x="238" y="184"/>
                    </a:lnTo>
                    <a:lnTo>
                      <a:pt x="232" y="186"/>
                    </a:lnTo>
                    <a:lnTo>
                      <a:pt x="226" y="186"/>
                    </a:lnTo>
                    <a:lnTo>
                      <a:pt x="217" y="186"/>
                    </a:lnTo>
                    <a:lnTo>
                      <a:pt x="207" y="182"/>
                    </a:lnTo>
                    <a:lnTo>
                      <a:pt x="198" y="180"/>
                    </a:lnTo>
                    <a:lnTo>
                      <a:pt x="188" y="176"/>
                    </a:lnTo>
                    <a:lnTo>
                      <a:pt x="181" y="173"/>
                    </a:lnTo>
                    <a:lnTo>
                      <a:pt x="175" y="169"/>
                    </a:lnTo>
                    <a:lnTo>
                      <a:pt x="169" y="167"/>
                    </a:lnTo>
                    <a:lnTo>
                      <a:pt x="164" y="163"/>
                    </a:lnTo>
                    <a:lnTo>
                      <a:pt x="150" y="157"/>
                    </a:lnTo>
                    <a:lnTo>
                      <a:pt x="139" y="150"/>
                    </a:lnTo>
                    <a:lnTo>
                      <a:pt x="133" y="146"/>
                    </a:lnTo>
                    <a:lnTo>
                      <a:pt x="126" y="142"/>
                    </a:lnTo>
                    <a:lnTo>
                      <a:pt x="120" y="137"/>
                    </a:lnTo>
                    <a:lnTo>
                      <a:pt x="114" y="133"/>
                    </a:lnTo>
                    <a:lnTo>
                      <a:pt x="103" y="125"/>
                    </a:lnTo>
                    <a:lnTo>
                      <a:pt x="93" y="116"/>
                    </a:lnTo>
                    <a:lnTo>
                      <a:pt x="82" y="106"/>
                    </a:lnTo>
                    <a:lnTo>
                      <a:pt x="70" y="97"/>
                    </a:lnTo>
                    <a:lnTo>
                      <a:pt x="61" y="87"/>
                    </a:lnTo>
                    <a:lnTo>
                      <a:pt x="53" y="79"/>
                    </a:lnTo>
                    <a:lnTo>
                      <a:pt x="48" y="72"/>
                    </a:lnTo>
                    <a:lnTo>
                      <a:pt x="42" y="68"/>
                    </a:lnTo>
                    <a:lnTo>
                      <a:pt x="40" y="62"/>
                    </a:lnTo>
                    <a:lnTo>
                      <a:pt x="8" y="78"/>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06" name="Freeform 199"/>
              <p:cNvSpPr>
                <a:spLocks/>
              </p:cNvSpPr>
              <p:nvPr/>
            </p:nvSpPr>
            <p:spPr bwMode="auto">
              <a:xfrm>
                <a:off x="5129" y="1470"/>
                <a:ext cx="19" cy="41"/>
              </a:xfrm>
              <a:custGeom>
                <a:avLst/>
                <a:gdLst>
                  <a:gd name="T0" fmla="*/ 0 w 55"/>
                  <a:gd name="T1" fmla="*/ 0 h 143"/>
                  <a:gd name="T2" fmla="*/ 0 w 55"/>
                  <a:gd name="T3" fmla="*/ 0 h 143"/>
                  <a:gd name="T4" fmla="*/ 0 w 55"/>
                  <a:gd name="T5" fmla="*/ 0 h 143"/>
                  <a:gd name="T6" fmla="*/ 0 w 55"/>
                  <a:gd name="T7" fmla="*/ 0 h 143"/>
                  <a:gd name="T8" fmla="*/ 0 w 55"/>
                  <a:gd name="T9" fmla="*/ 0 h 143"/>
                  <a:gd name="T10" fmla="*/ 0 w 55"/>
                  <a:gd name="T11" fmla="*/ 0 h 143"/>
                  <a:gd name="T12" fmla="*/ 0 w 55"/>
                  <a:gd name="T13" fmla="*/ 0 h 143"/>
                  <a:gd name="T14" fmla="*/ 0 w 55"/>
                  <a:gd name="T15" fmla="*/ 0 h 143"/>
                  <a:gd name="T16" fmla="*/ 0 w 55"/>
                  <a:gd name="T17" fmla="*/ 0 h 143"/>
                  <a:gd name="T18" fmla="*/ 0 w 55"/>
                  <a:gd name="T19" fmla="*/ 0 h 143"/>
                  <a:gd name="T20" fmla="*/ 0 w 55"/>
                  <a:gd name="T21" fmla="*/ 0 h 143"/>
                  <a:gd name="T22" fmla="*/ 0 w 55"/>
                  <a:gd name="T23" fmla="*/ 0 h 143"/>
                  <a:gd name="T24" fmla="*/ 0 w 55"/>
                  <a:gd name="T25" fmla="*/ 0 h 143"/>
                  <a:gd name="T26" fmla="*/ 0 w 55"/>
                  <a:gd name="T27" fmla="*/ 0 h 143"/>
                  <a:gd name="T28" fmla="*/ 0 w 55"/>
                  <a:gd name="T29" fmla="*/ 0 h 143"/>
                  <a:gd name="T30" fmla="*/ 0 w 55"/>
                  <a:gd name="T31" fmla="*/ 0 h 143"/>
                  <a:gd name="T32" fmla="*/ 0 w 55"/>
                  <a:gd name="T33" fmla="*/ 0 h 143"/>
                  <a:gd name="T34" fmla="*/ 0 w 55"/>
                  <a:gd name="T35" fmla="*/ 0 h 143"/>
                  <a:gd name="T36" fmla="*/ 0 w 55"/>
                  <a:gd name="T37" fmla="*/ 0 h 143"/>
                  <a:gd name="T38" fmla="*/ 0 w 55"/>
                  <a:gd name="T39" fmla="*/ 0 h 143"/>
                  <a:gd name="T40" fmla="*/ 0 w 55"/>
                  <a:gd name="T41" fmla="*/ 0 h 143"/>
                  <a:gd name="T42" fmla="*/ 0 w 55"/>
                  <a:gd name="T43" fmla="*/ 0 h 143"/>
                  <a:gd name="T44" fmla="*/ 0 w 55"/>
                  <a:gd name="T45" fmla="*/ 0 h 143"/>
                  <a:gd name="T46" fmla="*/ 0 w 55"/>
                  <a:gd name="T47" fmla="*/ 0 h 143"/>
                  <a:gd name="T48" fmla="*/ 0 w 55"/>
                  <a:gd name="T49" fmla="*/ 0 h 143"/>
                  <a:gd name="T50" fmla="*/ 0 w 55"/>
                  <a:gd name="T51" fmla="*/ 0 h 143"/>
                  <a:gd name="T52" fmla="*/ 0 w 55"/>
                  <a:gd name="T53" fmla="*/ 0 h 143"/>
                  <a:gd name="T54" fmla="*/ 0 w 55"/>
                  <a:gd name="T55" fmla="*/ 0 h 143"/>
                  <a:gd name="T56" fmla="*/ 0 w 55"/>
                  <a:gd name="T57" fmla="*/ 0 h 143"/>
                  <a:gd name="T58" fmla="*/ 0 w 55"/>
                  <a:gd name="T59" fmla="*/ 0 h 143"/>
                  <a:gd name="T60" fmla="*/ 0 w 55"/>
                  <a:gd name="T61" fmla="*/ 0 h 143"/>
                  <a:gd name="T62" fmla="*/ 0 w 55"/>
                  <a:gd name="T63" fmla="*/ 0 h 143"/>
                  <a:gd name="T64" fmla="*/ 0 w 55"/>
                  <a:gd name="T65" fmla="*/ 0 h 143"/>
                  <a:gd name="T66" fmla="*/ 0 w 55"/>
                  <a:gd name="T67" fmla="*/ 0 h 143"/>
                  <a:gd name="T68" fmla="*/ 0 w 55"/>
                  <a:gd name="T69" fmla="*/ 0 h 143"/>
                  <a:gd name="T70" fmla="*/ 0 w 55"/>
                  <a:gd name="T71" fmla="*/ 0 h 143"/>
                  <a:gd name="T72" fmla="*/ 0 w 55"/>
                  <a:gd name="T73" fmla="*/ 0 h 143"/>
                  <a:gd name="T74" fmla="*/ 0 w 55"/>
                  <a:gd name="T75" fmla="*/ 0 h 143"/>
                  <a:gd name="T76" fmla="*/ 0 w 55"/>
                  <a:gd name="T77" fmla="*/ 0 h 143"/>
                  <a:gd name="T78" fmla="*/ 0 w 55"/>
                  <a:gd name="T79" fmla="*/ 0 h 143"/>
                  <a:gd name="T80" fmla="*/ 0 w 55"/>
                  <a:gd name="T81" fmla="*/ 0 h 143"/>
                  <a:gd name="T82" fmla="*/ 0 w 55"/>
                  <a:gd name="T83" fmla="*/ 0 h 143"/>
                  <a:gd name="T84" fmla="*/ 0 w 55"/>
                  <a:gd name="T85" fmla="*/ 0 h 143"/>
                  <a:gd name="T86" fmla="*/ 0 w 55"/>
                  <a:gd name="T87" fmla="*/ 0 h 143"/>
                  <a:gd name="T88" fmla="*/ 0 w 55"/>
                  <a:gd name="T89" fmla="*/ 0 h 143"/>
                  <a:gd name="T90" fmla="*/ 0 w 55"/>
                  <a:gd name="T91" fmla="*/ 0 h 143"/>
                  <a:gd name="T92" fmla="*/ 0 w 55"/>
                  <a:gd name="T93" fmla="*/ 0 h 143"/>
                  <a:gd name="T94" fmla="*/ 0 w 55"/>
                  <a:gd name="T95" fmla="*/ 0 h 14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5"/>
                  <a:gd name="T145" fmla="*/ 0 h 143"/>
                  <a:gd name="T146" fmla="*/ 55 w 55"/>
                  <a:gd name="T147" fmla="*/ 143 h 14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5" h="143">
                    <a:moveTo>
                      <a:pt x="40" y="143"/>
                    </a:moveTo>
                    <a:lnTo>
                      <a:pt x="40" y="141"/>
                    </a:lnTo>
                    <a:lnTo>
                      <a:pt x="40" y="137"/>
                    </a:lnTo>
                    <a:lnTo>
                      <a:pt x="42" y="129"/>
                    </a:lnTo>
                    <a:lnTo>
                      <a:pt x="46" y="122"/>
                    </a:lnTo>
                    <a:lnTo>
                      <a:pt x="48" y="116"/>
                    </a:lnTo>
                    <a:lnTo>
                      <a:pt x="48" y="110"/>
                    </a:lnTo>
                    <a:lnTo>
                      <a:pt x="49" y="105"/>
                    </a:lnTo>
                    <a:lnTo>
                      <a:pt x="51" y="99"/>
                    </a:lnTo>
                    <a:lnTo>
                      <a:pt x="53" y="93"/>
                    </a:lnTo>
                    <a:lnTo>
                      <a:pt x="53" y="88"/>
                    </a:lnTo>
                    <a:lnTo>
                      <a:pt x="55" y="80"/>
                    </a:lnTo>
                    <a:lnTo>
                      <a:pt x="55" y="74"/>
                    </a:lnTo>
                    <a:lnTo>
                      <a:pt x="55" y="67"/>
                    </a:lnTo>
                    <a:lnTo>
                      <a:pt x="55" y="59"/>
                    </a:lnTo>
                    <a:lnTo>
                      <a:pt x="53" y="53"/>
                    </a:lnTo>
                    <a:lnTo>
                      <a:pt x="53" y="46"/>
                    </a:lnTo>
                    <a:lnTo>
                      <a:pt x="49" y="40"/>
                    </a:lnTo>
                    <a:lnTo>
                      <a:pt x="49" y="33"/>
                    </a:lnTo>
                    <a:lnTo>
                      <a:pt x="48" y="27"/>
                    </a:lnTo>
                    <a:lnTo>
                      <a:pt x="48" y="21"/>
                    </a:lnTo>
                    <a:lnTo>
                      <a:pt x="42" y="10"/>
                    </a:lnTo>
                    <a:lnTo>
                      <a:pt x="38" y="4"/>
                    </a:lnTo>
                    <a:lnTo>
                      <a:pt x="32" y="0"/>
                    </a:lnTo>
                    <a:lnTo>
                      <a:pt x="29" y="0"/>
                    </a:lnTo>
                    <a:lnTo>
                      <a:pt x="21" y="4"/>
                    </a:lnTo>
                    <a:lnTo>
                      <a:pt x="15" y="10"/>
                    </a:lnTo>
                    <a:lnTo>
                      <a:pt x="11" y="15"/>
                    </a:lnTo>
                    <a:lnTo>
                      <a:pt x="10" y="21"/>
                    </a:lnTo>
                    <a:lnTo>
                      <a:pt x="8" y="27"/>
                    </a:lnTo>
                    <a:lnTo>
                      <a:pt x="6" y="34"/>
                    </a:lnTo>
                    <a:lnTo>
                      <a:pt x="4" y="40"/>
                    </a:lnTo>
                    <a:lnTo>
                      <a:pt x="4" y="48"/>
                    </a:lnTo>
                    <a:lnTo>
                      <a:pt x="0" y="53"/>
                    </a:lnTo>
                    <a:lnTo>
                      <a:pt x="0" y="63"/>
                    </a:lnTo>
                    <a:lnTo>
                      <a:pt x="0" y="69"/>
                    </a:lnTo>
                    <a:lnTo>
                      <a:pt x="0" y="76"/>
                    </a:lnTo>
                    <a:lnTo>
                      <a:pt x="0" y="84"/>
                    </a:lnTo>
                    <a:lnTo>
                      <a:pt x="4" y="91"/>
                    </a:lnTo>
                    <a:lnTo>
                      <a:pt x="6" y="103"/>
                    </a:lnTo>
                    <a:lnTo>
                      <a:pt x="11" y="112"/>
                    </a:lnTo>
                    <a:lnTo>
                      <a:pt x="17" y="122"/>
                    </a:lnTo>
                    <a:lnTo>
                      <a:pt x="23" y="129"/>
                    </a:lnTo>
                    <a:lnTo>
                      <a:pt x="29" y="135"/>
                    </a:lnTo>
                    <a:lnTo>
                      <a:pt x="34" y="139"/>
                    </a:lnTo>
                    <a:lnTo>
                      <a:pt x="36" y="143"/>
                    </a:lnTo>
                    <a:lnTo>
                      <a:pt x="40" y="143"/>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07" name="Freeform 200"/>
              <p:cNvSpPr>
                <a:spLocks/>
              </p:cNvSpPr>
              <p:nvPr/>
            </p:nvSpPr>
            <p:spPr bwMode="auto">
              <a:xfrm>
                <a:off x="5148" y="1724"/>
                <a:ext cx="168" cy="106"/>
              </a:xfrm>
              <a:custGeom>
                <a:avLst/>
                <a:gdLst>
                  <a:gd name="T0" fmla="*/ 1 w 468"/>
                  <a:gd name="T1" fmla="*/ 0 h 363"/>
                  <a:gd name="T2" fmla="*/ 1 w 468"/>
                  <a:gd name="T3" fmla="*/ 0 h 363"/>
                  <a:gd name="T4" fmla="*/ 1 w 468"/>
                  <a:gd name="T5" fmla="*/ 0 h 363"/>
                  <a:gd name="T6" fmla="*/ 1 w 468"/>
                  <a:gd name="T7" fmla="*/ 0 h 363"/>
                  <a:gd name="T8" fmla="*/ 1 w 468"/>
                  <a:gd name="T9" fmla="*/ 0 h 363"/>
                  <a:gd name="T10" fmla="*/ 1 w 468"/>
                  <a:gd name="T11" fmla="*/ 0 h 363"/>
                  <a:gd name="T12" fmla="*/ 1 w 468"/>
                  <a:gd name="T13" fmla="*/ 0 h 363"/>
                  <a:gd name="T14" fmla="*/ 1 w 468"/>
                  <a:gd name="T15" fmla="*/ 0 h 363"/>
                  <a:gd name="T16" fmla="*/ 1 w 468"/>
                  <a:gd name="T17" fmla="*/ 0 h 363"/>
                  <a:gd name="T18" fmla="*/ 1 w 468"/>
                  <a:gd name="T19" fmla="*/ 0 h 363"/>
                  <a:gd name="T20" fmla="*/ 1 w 468"/>
                  <a:gd name="T21" fmla="*/ 1 h 363"/>
                  <a:gd name="T22" fmla="*/ 1 w 468"/>
                  <a:gd name="T23" fmla="*/ 1 h 363"/>
                  <a:gd name="T24" fmla="*/ 0 w 468"/>
                  <a:gd name="T25" fmla="*/ 1 h 363"/>
                  <a:gd name="T26" fmla="*/ 0 w 468"/>
                  <a:gd name="T27" fmla="*/ 1 h 363"/>
                  <a:gd name="T28" fmla="*/ 0 w 468"/>
                  <a:gd name="T29" fmla="*/ 1 h 363"/>
                  <a:gd name="T30" fmla="*/ 0 w 468"/>
                  <a:gd name="T31" fmla="*/ 1 h 363"/>
                  <a:gd name="T32" fmla="*/ 0 w 468"/>
                  <a:gd name="T33" fmla="*/ 1 h 363"/>
                  <a:gd name="T34" fmla="*/ 0 w 468"/>
                  <a:gd name="T35" fmla="*/ 1 h 363"/>
                  <a:gd name="T36" fmla="*/ 0 w 468"/>
                  <a:gd name="T37" fmla="*/ 1 h 363"/>
                  <a:gd name="T38" fmla="*/ 0 w 468"/>
                  <a:gd name="T39" fmla="*/ 1 h 363"/>
                  <a:gd name="T40" fmla="*/ 0 w 468"/>
                  <a:gd name="T41" fmla="*/ 1 h 363"/>
                  <a:gd name="T42" fmla="*/ 0 w 468"/>
                  <a:gd name="T43" fmla="*/ 1 h 363"/>
                  <a:gd name="T44" fmla="*/ 0 w 468"/>
                  <a:gd name="T45" fmla="*/ 1 h 363"/>
                  <a:gd name="T46" fmla="*/ 0 w 468"/>
                  <a:gd name="T47" fmla="*/ 1 h 363"/>
                  <a:gd name="T48" fmla="*/ 0 w 468"/>
                  <a:gd name="T49" fmla="*/ 1 h 363"/>
                  <a:gd name="T50" fmla="*/ 0 w 468"/>
                  <a:gd name="T51" fmla="*/ 1 h 363"/>
                  <a:gd name="T52" fmla="*/ 0 w 468"/>
                  <a:gd name="T53" fmla="*/ 1 h 363"/>
                  <a:gd name="T54" fmla="*/ 0 w 468"/>
                  <a:gd name="T55" fmla="*/ 1 h 363"/>
                  <a:gd name="T56" fmla="*/ 0 w 468"/>
                  <a:gd name="T57" fmla="*/ 1 h 363"/>
                  <a:gd name="T58" fmla="*/ 0 w 468"/>
                  <a:gd name="T59" fmla="*/ 1 h 363"/>
                  <a:gd name="T60" fmla="*/ 0 w 468"/>
                  <a:gd name="T61" fmla="*/ 1 h 363"/>
                  <a:gd name="T62" fmla="*/ 0 w 468"/>
                  <a:gd name="T63" fmla="*/ 1 h 363"/>
                  <a:gd name="T64" fmla="*/ 0 w 468"/>
                  <a:gd name="T65" fmla="*/ 1 h 363"/>
                  <a:gd name="T66" fmla="*/ 0 w 468"/>
                  <a:gd name="T67" fmla="*/ 1 h 363"/>
                  <a:gd name="T68" fmla="*/ 0 w 468"/>
                  <a:gd name="T69" fmla="*/ 1 h 363"/>
                  <a:gd name="T70" fmla="*/ 1 w 468"/>
                  <a:gd name="T71" fmla="*/ 1 h 363"/>
                  <a:gd name="T72" fmla="*/ 1 w 468"/>
                  <a:gd name="T73" fmla="*/ 1 h 363"/>
                  <a:gd name="T74" fmla="*/ 1 w 468"/>
                  <a:gd name="T75" fmla="*/ 1 h 363"/>
                  <a:gd name="T76" fmla="*/ 1 w 468"/>
                  <a:gd name="T77" fmla="*/ 0 h 363"/>
                  <a:gd name="T78" fmla="*/ 1 w 468"/>
                  <a:gd name="T79" fmla="*/ 0 h 363"/>
                  <a:gd name="T80" fmla="*/ 1 w 468"/>
                  <a:gd name="T81" fmla="*/ 0 h 363"/>
                  <a:gd name="T82" fmla="*/ 1 w 468"/>
                  <a:gd name="T83" fmla="*/ 0 h 363"/>
                  <a:gd name="T84" fmla="*/ 2 w 468"/>
                  <a:gd name="T85" fmla="*/ 0 h 363"/>
                  <a:gd name="T86" fmla="*/ 2 w 468"/>
                  <a:gd name="T87" fmla="*/ 0 h 363"/>
                  <a:gd name="T88" fmla="*/ 2 w 468"/>
                  <a:gd name="T89" fmla="*/ 0 h 363"/>
                  <a:gd name="T90" fmla="*/ 2 w 468"/>
                  <a:gd name="T91" fmla="*/ 0 h 363"/>
                  <a:gd name="T92" fmla="*/ 2 w 468"/>
                  <a:gd name="T93" fmla="*/ 0 h 363"/>
                  <a:gd name="T94" fmla="*/ 2 w 468"/>
                  <a:gd name="T95" fmla="*/ 0 h 363"/>
                  <a:gd name="T96" fmla="*/ 2 w 468"/>
                  <a:gd name="T97" fmla="*/ 0 h 363"/>
                  <a:gd name="T98" fmla="*/ 2 w 468"/>
                  <a:gd name="T99" fmla="*/ 0 h 363"/>
                  <a:gd name="T100" fmla="*/ 2 w 468"/>
                  <a:gd name="T101" fmla="*/ 0 h 363"/>
                  <a:gd name="T102" fmla="*/ 2 w 468"/>
                  <a:gd name="T103" fmla="*/ 0 h 363"/>
                  <a:gd name="T104" fmla="*/ 2 w 468"/>
                  <a:gd name="T105" fmla="*/ 0 h 363"/>
                  <a:gd name="T106" fmla="*/ 2 w 468"/>
                  <a:gd name="T107" fmla="*/ 0 h 363"/>
                  <a:gd name="T108" fmla="*/ 2 w 468"/>
                  <a:gd name="T109" fmla="*/ 0 h 363"/>
                  <a:gd name="T110" fmla="*/ 2 w 468"/>
                  <a:gd name="T111" fmla="*/ 0 h 363"/>
                  <a:gd name="T112" fmla="*/ 2 w 468"/>
                  <a:gd name="T113" fmla="*/ 0 h 363"/>
                  <a:gd name="T114" fmla="*/ 1 w 468"/>
                  <a:gd name="T115" fmla="*/ 0 h 36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68"/>
                  <a:gd name="T175" fmla="*/ 0 h 363"/>
                  <a:gd name="T176" fmla="*/ 468 w 468"/>
                  <a:gd name="T177" fmla="*/ 363 h 36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68" h="363">
                    <a:moveTo>
                      <a:pt x="378" y="102"/>
                    </a:moveTo>
                    <a:lnTo>
                      <a:pt x="377" y="104"/>
                    </a:lnTo>
                    <a:lnTo>
                      <a:pt x="377" y="112"/>
                    </a:lnTo>
                    <a:lnTo>
                      <a:pt x="375" y="116"/>
                    </a:lnTo>
                    <a:lnTo>
                      <a:pt x="373" y="123"/>
                    </a:lnTo>
                    <a:lnTo>
                      <a:pt x="371" y="129"/>
                    </a:lnTo>
                    <a:lnTo>
                      <a:pt x="371" y="139"/>
                    </a:lnTo>
                    <a:lnTo>
                      <a:pt x="365" y="144"/>
                    </a:lnTo>
                    <a:lnTo>
                      <a:pt x="361" y="154"/>
                    </a:lnTo>
                    <a:lnTo>
                      <a:pt x="354" y="161"/>
                    </a:lnTo>
                    <a:lnTo>
                      <a:pt x="348" y="173"/>
                    </a:lnTo>
                    <a:lnTo>
                      <a:pt x="340" y="182"/>
                    </a:lnTo>
                    <a:lnTo>
                      <a:pt x="333" y="190"/>
                    </a:lnTo>
                    <a:lnTo>
                      <a:pt x="321" y="199"/>
                    </a:lnTo>
                    <a:lnTo>
                      <a:pt x="308" y="209"/>
                    </a:lnTo>
                    <a:lnTo>
                      <a:pt x="293" y="215"/>
                    </a:lnTo>
                    <a:lnTo>
                      <a:pt x="276" y="222"/>
                    </a:lnTo>
                    <a:lnTo>
                      <a:pt x="259" y="230"/>
                    </a:lnTo>
                    <a:lnTo>
                      <a:pt x="242" y="237"/>
                    </a:lnTo>
                    <a:lnTo>
                      <a:pt x="223" y="243"/>
                    </a:lnTo>
                    <a:lnTo>
                      <a:pt x="204" y="251"/>
                    </a:lnTo>
                    <a:lnTo>
                      <a:pt x="183" y="256"/>
                    </a:lnTo>
                    <a:lnTo>
                      <a:pt x="166" y="262"/>
                    </a:lnTo>
                    <a:lnTo>
                      <a:pt x="149" y="264"/>
                    </a:lnTo>
                    <a:lnTo>
                      <a:pt x="131" y="270"/>
                    </a:lnTo>
                    <a:lnTo>
                      <a:pt x="118" y="272"/>
                    </a:lnTo>
                    <a:lnTo>
                      <a:pt x="105" y="275"/>
                    </a:lnTo>
                    <a:lnTo>
                      <a:pt x="93" y="277"/>
                    </a:lnTo>
                    <a:lnTo>
                      <a:pt x="86" y="279"/>
                    </a:lnTo>
                    <a:lnTo>
                      <a:pt x="82" y="281"/>
                    </a:lnTo>
                    <a:lnTo>
                      <a:pt x="80" y="281"/>
                    </a:lnTo>
                    <a:lnTo>
                      <a:pt x="80" y="283"/>
                    </a:lnTo>
                    <a:lnTo>
                      <a:pt x="80" y="287"/>
                    </a:lnTo>
                    <a:lnTo>
                      <a:pt x="76" y="294"/>
                    </a:lnTo>
                    <a:lnTo>
                      <a:pt x="74" y="302"/>
                    </a:lnTo>
                    <a:lnTo>
                      <a:pt x="71" y="310"/>
                    </a:lnTo>
                    <a:lnTo>
                      <a:pt x="67" y="317"/>
                    </a:lnTo>
                    <a:lnTo>
                      <a:pt x="61" y="325"/>
                    </a:lnTo>
                    <a:lnTo>
                      <a:pt x="55" y="331"/>
                    </a:lnTo>
                    <a:lnTo>
                      <a:pt x="46" y="331"/>
                    </a:lnTo>
                    <a:lnTo>
                      <a:pt x="38" y="331"/>
                    </a:lnTo>
                    <a:lnTo>
                      <a:pt x="29" y="327"/>
                    </a:lnTo>
                    <a:lnTo>
                      <a:pt x="21" y="325"/>
                    </a:lnTo>
                    <a:lnTo>
                      <a:pt x="12" y="321"/>
                    </a:lnTo>
                    <a:lnTo>
                      <a:pt x="6" y="319"/>
                    </a:lnTo>
                    <a:lnTo>
                      <a:pt x="2" y="315"/>
                    </a:lnTo>
                    <a:lnTo>
                      <a:pt x="0" y="315"/>
                    </a:lnTo>
                    <a:lnTo>
                      <a:pt x="6" y="319"/>
                    </a:lnTo>
                    <a:lnTo>
                      <a:pt x="10" y="323"/>
                    </a:lnTo>
                    <a:lnTo>
                      <a:pt x="15" y="331"/>
                    </a:lnTo>
                    <a:lnTo>
                      <a:pt x="23" y="336"/>
                    </a:lnTo>
                    <a:lnTo>
                      <a:pt x="31" y="344"/>
                    </a:lnTo>
                    <a:lnTo>
                      <a:pt x="38" y="350"/>
                    </a:lnTo>
                    <a:lnTo>
                      <a:pt x="46" y="355"/>
                    </a:lnTo>
                    <a:lnTo>
                      <a:pt x="52" y="357"/>
                    </a:lnTo>
                    <a:lnTo>
                      <a:pt x="57" y="361"/>
                    </a:lnTo>
                    <a:lnTo>
                      <a:pt x="63" y="363"/>
                    </a:lnTo>
                    <a:lnTo>
                      <a:pt x="69" y="363"/>
                    </a:lnTo>
                    <a:lnTo>
                      <a:pt x="74" y="359"/>
                    </a:lnTo>
                    <a:lnTo>
                      <a:pt x="82" y="351"/>
                    </a:lnTo>
                    <a:lnTo>
                      <a:pt x="86" y="344"/>
                    </a:lnTo>
                    <a:lnTo>
                      <a:pt x="90" y="336"/>
                    </a:lnTo>
                    <a:lnTo>
                      <a:pt x="93" y="329"/>
                    </a:lnTo>
                    <a:lnTo>
                      <a:pt x="95" y="323"/>
                    </a:lnTo>
                    <a:lnTo>
                      <a:pt x="101" y="312"/>
                    </a:lnTo>
                    <a:lnTo>
                      <a:pt x="105" y="308"/>
                    </a:lnTo>
                    <a:lnTo>
                      <a:pt x="105" y="306"/>
                    </a:lnTo>
                    <a:lnTo>
                      <a:pt x="110" y="304"/>
                    </a:lnTo>
                    <a:lnTo>
                      <a:pt x="118" y="300"/>
                    </a:lnTo>
                    <a:lnTo>
                      <a:pt x="131" y="296"/>
                    </a:lnTo>
                    <a:lnTo>
                      <a:pt x="145" y="291"/>
                    </a:lnTo>
                    <a:lnTo>
                      <a:pt x="162" y="287"/>
                    </a:lnTo>
                    <a:lnTo>
                      <a:pt x="179" y="281"/>
                    </a:lnTo>
                    <a:lnTo>
                      <a:pt x="198" y="275"/>
                    </a:lnTo>
                    <a:lnTo>
                      <a:pt x="217" y="266"/>
                    </a:lnTo>
                    <a:lnTo>
                      <a:pt x="240" y="258"/>
                    </a:lnTo>
                    <a:lnTo>
                      <a:pt x="259" y="251"/>
                    </a:lnTo>
                    <a:lnTo>
                      <a:pt x="280" y="245"/>
                    </a:lnTo>
                    <a:lnTo>
                      <a:pt x="299" y="236"/>
                    </a:lnTo>
                    <a:lnTo>
                      <a:pt x="318" y="228"/>
                    </a:lnTo>
                    <a:lnTo>
                      <a:pt x="335" y="220"/>
                    </a:lnTo>
                    <a:lnTo>
                      <a:pt x="352" y="215"/>
                    </a:lnTo>
                    <a:lnTo>
                      <a:pt x="365" y="205"/>
                    </a:lnTo>
                    <a:lnTo>
                      <a:pt x="377" y="199"/>
                    </a:lnTo>
                    <a:lnTo>
                      <a:pt x="386" y="192"/>
                    </a:lnTo>
                    <a:lnTo>
                      <a:pt x="394" y="186"/>
                    </a:lnTo>
                    <a:lnTo>
                      <a:pt x="399" y="178"/>
                    </a:lnTo>
                    <a:lnTo>
                      <a:pt x="403" y="175"/>
                    </a:lnTo>
                    <a:lnTo>
                      <a:pt x="407" y="169"/>
                    </a:lnTo>
                    <a:lnTo>
                      <a:pt x="411" y="165"/>
                    </a:lnTo>
                    <a:lnTo>
                      <a:pt x="413" y="158"/>
                    </a:lnTo>
                    <a:lnTo>
                      <a:pt x="413" y="152"/>
                    </a:lnTo>
                    <a:lnTo>
                      <a:pt x="413" y="148"/>
                    </a:lnTo>
                    <a:lnTo>
                      <a:pt x="468" y="163"/>
                    </a:lnTo>
                    <a:lnTo>
                      <a:pt x="420" y="0"/>
                    </a:lnTo>
                    <a:lnTo>
                      <a:pt x="420" y="2"/>
                    </a:lnTo>
                    <a:lnTo>
                      <a:pt x="420" y="9"/>
                    </a:lnTo>
                    <a:lnTo>
                      <a:pt x="420" y="13"/>
                    </a:lnTo>
                    <a:lnTo>
                      <a:pt x="422" y="19"/>
                    </a:lnTo>
                    <a:lnTo>
                      <a:pt x="422" y="26"/>
                    </a:lnTo>
                    <a:lnTo>
                      <a:pt x="424" y="34"/>
                    </a:lnTo>
                    <a:lnTo>
                      <a:pt x="424" y="42"/>
                    </a:lnTo>
                    <a:lnTo>
                      <a:pt x="424" y="47"/>
                    </a:lnTo>
                    <a:lnTo>
                      <a:pt x="424" y="55"/>
                    </a:lnTo>
                    <a:lnTo>
                      <a:pt x="424" y="62"/>
                    </a:lnTo>
                    <a:lnTo>
                      <a:pt x="422" y="70"/>
                    </a:lnTo>
                    <a:lnTo>
                      <a:pt x="422" y="76"/>
                    </a:lnTo>
                    <a:lnTo>
                      <a:pt x="420" y="83"/>
                    </a:lnTo>
                    <a:lnTo>
                      <a:pt x="420" y="91"/>
                    </a:lnTo>
                    <a:lnTo>
                      <a:pt x="415" y="97"/>
                    </a:lnTo>
                    <a:lnTo>
                      <a:pt x="409" y="101"/>
                    </a:lnTo>
                    <a:lnTo>
                      <a:pt x="401" y="104"/>
                    </a:lnTo>
                    <a:lnTo>
                      <a:pt x="396" y="104"/>
                    </a:lnTo>
                    <a:lnTo>
                      <a:pt x="388" y="104"/>
                    </a:lnTo>
                    <a:lnTo>
                      <a:pt x="382" y="104"/>
                    </a:lnTo>
                    <a:lnTo>
                      <a:pt x="378" y="102"/>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08" name="Freeform 201"/>
              <p:cNvSpPr>
                <a:spLocks/>
              </p:cNvSpPr>
              <p:nvPr/>
            </p:nvSpPr>
            <p:spPr bwMode="auto">
              <a:xfrm>
                <a:off x="5098" y="1592"/>
                <a:ext cx="53" cy="157"/>
              </a:xfrm>
              <a:custGeom>
                <a:avLst/>
                <a:gdLst>
                  <a:gd name="T0" fmla="*/ 0 w 147"/>
                  <a:gd name="T1" fmla="*/ 0 h 542"/>
                  <a:gd name="T2" fmla="*/ 0 w 147"/>
                  <a:gd name="T3" fmla="*/ 0 h 542"/>
                  <a:gd name="T4" fmla="*/ 0 w 147"/>
                  <a:gd name="T5" fmla="*/ 0 h 542"/>
                  <a:gd name="T6" fmla="*/ 0 w 147"/>
                  <a:gd name="T7" fmla="*/ 0 h 542"/>
                  <a:gd name="T8" fmla="*/ 0 w 147"/>
                  <a:gd name="T9" fmla="*/ 0 h 542"/>
                  <a:gd name="T10" fmla="*/ 0 w 147"/>
                  <a:gd name="T11" fmla="*/ 0 h 542"/>
                  <a:gd name="T12" fmla="*/ 0 w 147"/>
                  <a:gd name="T13" fmla="*/ 0 h 542"/>
                  <a:gd name="T14" fmla="*/ 0 w 147"/>
                  <a:gd name="T15" fmla="*/ 0 h 542"/>
                  <a:gd name="T16" fmla="*/ 0 w 147"/>
                  <a:gd name="T17" fmla="*/ 0 h 542"/>
                  <a:gd name="T18" fmla="*/ 0 w 147"/>
                  <a:gd name="T19" fmla="*/ 0 h 542"/>
                  <a:gd name="T20" fmla="*/ 0 w 147"/>
                  <a:gd name="T21" fmla="*/ 0 h 542"/>
                  <a:gd name="T22" fmla="*/ 0 w 147"/>
                  <a:gd name="T23" fmla="*/ 0 h 542"/>
                  <a:gd name="T24" fmla="*/ 0 w 147"/>
                  <a:gd name="T25" fmla="*/ 0 h 542"/>
                  <a:gd name="T26" fmla="*/ 0 w 147"/>
                  <a:gd name="T27" fmla="*/ 0 h 542"/>
                  <a:gd name="T28" fmla="*/ 0 w 147"/>
                  <a:gd name="T29" fmla="*/ 0 h 542"/>
                  <a:gd name="T30" fmla="*/ 0 w 147"/>
                  <a:gd name="T31" fmla="*/ 1 h 542"/>
                  <a:gd name="T32" fmla="*/ 0 w 147"/>
                  <a:gd name="T33" fmla="*/ 1 h 542"/>
                  <a:gd name="T34" fmla="*/ 0 w 147"/>
                  <a:gd name="T35" fmla="*/ 1 h 542"/>
                  <a:gd name="T36" fmla="*/ 0 w 147"/>
                  <a:gd name="T37" fmla="*/ 1 h 542"/>
                  <a:gd name="T38" fmla="*/ 0 w 147"/>
                  <a:gd name="T39" fmla="*/ 1 h 542"/>
                  <a:gd name="T40" fmla="*/ 0 w 147"/>
                  <a:gd name="T41" fmla="*/ 1 h 542"/>
                  <a:gd name="T42" fmla="*/ 0 w 147"/>
                  <a:gd name="T43" fmla="*/ 1 h 542"/>
                  <a:gd name="T44" fmla="*/ 0 w 147"/>
                  <a:gd name="T45" fmla="*/ 1 h 542"/>
                  <a:gd name="T46" fmla="*/ 0 w 147"/>
                  <a:gd name="T47" fmla="*/ 1 h 542"/>
                  <a:gd name="T48" fmla="*/ 0 w 147"/>
                  <a:gd name="T49" fmla="*/ 1 h 542"/>
                  <a:gd name="T50" fmla="*/ 0 w 147"/>
                  <a:gd name="T51" fmla="*/ 1 h 542"/>
                  <a:gd name="T52" fmla="*/ 0 w 147"/>
                  <a:gd name="T53" fmla="*/ 1 h 542"/>
                  <a:gd name="T54" fmla="*/ 0 w 147"/>
                  <a:gd name="T55" fmla="*/ 1 h 542"/>
                  <a:gd name="T56" fmla="*/ 0 w 147"/>
                  <a:gd name="T57" fmla="*/ 1 h 542"/>
                  <a:gd name="T58" fmla="*/ 0 w 147"/>
                  <a:gd name="T59" fmla="*/ 1 h 542"/>
                  <a:gd name="T60" fmla="*/ 0 w 147"/>
                  <a:gd name="T61" fmla="*/ 1 h 542"/>
                  <a:gd name="T62" fmla="*/ 0 w 147"/>
                  <a:gd name="T63" fmla="*/ 1 h 542"/>
                  <a:gd name="T64" fmla="*/ 1 w 147"/>
                  <a:gd name="T65" fmla="*/ 1 h 542"/>
                  <a:gd name="T66" fmla="*/ 1 w 147"/>
                  <a:gd name="T67" fmla="*/ 1 h 542"/>
                  <a:gd name="T68" fmla="*/ 1 w 147"/>
                  <a:gd name="T69" fmla="*/ 1 h 542"/>
                  <a:gd name="T70" fmla="*/ 1 w 147"/>
                  <a:gd name="T71" fmla="*/ 0 h 542"/>
                  <a:gd name="T72" fmla="*/ 0 w 147"/>
                  <a:gd name="T73" fmla="*/ 0 h 542"/>
                  <a:gd name="T74" fmla="*/ 0 w 147"/>
                  <a:gd name="T75" fmla="*/ 0 h 542"/>
                  <a:gd name="T76" fmla="*/ 0 w 147"/>
                  <a:gd name="T77" fmla="*/ 0 h 542"/>
                  <a:gd name="T78" fmla="*/ 0 w 147"/>
                  <a:gd name="T79" fmla="*/ 0 h 542"/>
                  <a:gd name="T80" fmla="*/ 0 w 147"/>
                  <a:gd name="T81" fmla="*/ 0 h 542"/>
                  <a:gd name="T82" fmla="*/ 0 w 147"/>
                  <a:gd name="T83" fmla="*/ 0 h 542"/>
                  <a:gd name="T84" fmla="*/ 0 w 147"/>
                  <a:gd name="T85" fmla="*/ 0 h 542"/>
                  <a:gd name="T86" fmla="*/ 0 w 147"/>
                  <a:gd name="T87" fmla="*/ 0 h 542"/>
                  <a:gd name="T88" fmla="*/ 1 w 147"/>
                  <a:gd name="T89" fmla="*/ 0 h 542"/>
                  <a:gd name="T90" fmla="*/ 1 w 147"/>
                  <a:gd name="T91" fmla="*/ 0 h 542"/>
                  <a:gd name="T92" fmla="*/ 1 w 147"/>
                  <a:gd name="T93" fmla="*/ 0 h 542"/>
                  <a:gd name="T94" fmla="*/ 1 w 147"/>
                  <a:gd name="T95" fmla="*/ 0 h 542"/>
                  <a:gd name="T96" fmla="*/ 0 w 147"/>
                  <a:gd name="T97" fmla="*/ 0 h 54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7"/>
                  <a:gd name="T148" fmla="*/ 0 h 542"/>
                  <a:gd name="T149" fmla="*/ 147 w 147"/>
                  <a:gd name="T150" fmla="*/ 542 h 54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7" h="542">
                    <a:moveTo>
                      <a:pt x="0" y="19"/>
                    </a:moveTo>
                    <a:lnTo>
                      <a:pt x="2" y="21"/>
                    </a:lnTo>
                    <a:lnTo>
                      <a:pt x="12" y="31"/>
                    </a:lnTo>
                    <a:lnTo>
                      <a:pt x="18" y="35"/>
                    </a:lnTo>
                    <a:lnTo>
                      <a:pt x="23" y="40"/>
                    </a:lnTo>
                    <a:lnTo>
                      <a:pt x="31" y="46"/>
                    </a:lnTo>
                    <a:lnTo>
                      <a:pt x="40" y="54"/>
                    </a:lnTo>
                    <a:lnTo>
                      <a:pt x="48" y="57"/>
                    </a:lnTo>
                    <a:lnTo>
                      <a:pt x="56" y="61"/>
                    </a:lnTo>
                    <a:lnTo>
                      <a:pt x="65" y="65"/>
                    </a:lnTo>
                    <a:lnTo>
                      <a:pt x="73" y="69"/>
                    </a:lnTo>
                    <a:lnTo>
                      <a:pt x="82" y="76"/>
                    </a:lnTo>
                    <a:lnTo>
                      <a:pt x="86" y="84"/>
                    </a:lnTo>
                    <a:lnTo>
                      <a:pt x="86" y="90"/>
                    </a:lnTo>
                    <a:lnTo>
                      <a:pt x="84" y="95"/>
                    </a:lnTo>
                    <a:lnTo>
                      <a:pt x="80" y="101"/>
                    </a:lnTo>
                    <a:lnTo>
                      <a:pt x="78" y="107"/>
                    </a:lnTo>
                    <a:lnTo>
                      <a:pt x="71" y="114"/>
                    </a:lnTo>
                    <a:lnTo>
                      <a:pt x="67" y="118"/>
                    </a:lnTo>
                    <a:lnTo>
                      <a:pt x="69" y="122"/>
                    </a:lnTo>
                    <a:lnTo>
                      <a:pt x="71" y="126"/>
                    </a:lnTo>
                    <a:lnTo>
                      <a:pt x="75" y="133"/>
                    </a:lnTo>
                    <a:lnTo>
                      <a:pt x="77" y="143"/>
                    </a:lnTo>
                    <a:lnTo>
                      <a:pt x="80" y="152"/>
                    </a:lnTo>
                    <a:lnTo>
                      <a:pt x="84" y="164"/>
                    </a:lnTo>
                    <a:lnTo>
                      <a:pt x="90" y="179"/>
                    </a:lnTo>
                    <a:lnTo>
                      <a:pt x="92" y="192"/>
                    </a:lnTo>
                    <a:lnTo>
                      <a:pt x="97" y="208"/>
                    </a:lnTo>
                    <a:lnTo>
                      <a:pt x="99" y="223"/>
                    </a:lnTo>
                    <a:lnTo>
                      <a:pt x="103" y="242"/>
                    </a:lnTo>
                    <a:lnTo>
                      <a:pt x="105" y="259"/>
                    </a:lnTo>
                    <a:lnTo>
                      <a:pt x="109" y="278"/>
                    </a:lnTo>
                    <a:lnTo>
                      <a:pt x="109" y="297"/>
                    </a:lnTo>
                    <a:lnTo>
                      <a:pt x="111" y="316"/>
                    </a:lnTo>
                    <a:lnTo>
                      <a:pt x="109" y="335"/>
                    </a:lnTo>
                    <a:lnTo>
                      <a:pt x="105" y="354"/>
                    </a:lnTo>
                    <a:lnTo>
                      <a:pt x="103" y="375"/>
                    </a:lnTo>
                    <a:lnTo>
                      <a:pt x="99" y="394"/>
                    </a:lnTo>
                    <a:lnTo>
                      <a:pt x="94" y="411"/>
                    </a:lnTo>
                    <a:lnTo>
                      <a:pt x="90" y="430"/>
                    </a:lnTo>
                    <a:lnTo>
                      <a:pt x="84" y="445"/>
                    </a:lnTo>
                    <a:lnTo>
                      <a:pt x="80" y="462"/>
                    </a:lnTo>
                    <a:lnTo>
                      <a:pt x="77" y="476"/>
                    </a:lnTo>
                    <a:lnTo>
                      <a:pt x="71" y="489"/>
                    </a:lnTo>
                    <a:lnTo>
                      <a:pt x="67" y="500"/>
                    </a:lnTo>
                    <a:lnTo>
                      <a:pt x="63" y="512"/>
                    </a:lnTo>
                    <a:lnTo>
                      <a:pt x="59" y="517"/>
                    </a:lnTo>
                    <a:lnTo>
                      <a:pt x="56" y="525"/>
                    </a:lnTo>
                    <a:lnTo>
                      <a:pt x="56" y="529"/>
                    </a:lnTo>
                    <a:lnTo>
                      <a:pt x="56" y="531"/>
                    </a:lnTo>
                    <a:lnTo>
                      <a:pt x="86" y="542"/>
                    </a:lnTo>
                    <a:lnTo>
                      <a:pt x="86" y="540"/>
                    </a:lnTo>
                    <a:lnTo>
                      <a:pt x="88" y="537"/>
                    </a:lnTo>
                    <a:lnTo>
                      <a:pt x="90" y="531"/>
                    </a:lnTo>
                    <a:lnTo>
                      <a:pt x="96" y="525"/>
                    </a:lnTo>
                    <a:lnTo>
                      <a:pt x="97" y="516"/>
                    </a:lnTo>
                    <a:lnTo>
                      <a:pt x="103" y="506"/>
                    </a:lnTo>
                    <a:lnTo>
                      <a:pt x="107" y="495"/>
                    </a:lnTo>
                    <a:lnTo>
                      <a:pt x="113" y="481"/>
                    </a:lnTo>
                    <a:lnTo>
                      <a:pt x="116" y="468"/>
                    </a:lnTo>
                    <a:lnTo>
                      <a:pt x="122" y="451"/>
                    </a:lnTo>
                    <a:lnTo>
                      <a:pt x="128" y="436"/>
                    </a:lnTo>
                    <a:lnTo>
                      <a:pt x="134" y="419"/>
                    </a:lnTo>
                    <a:lnTo>
                      <a:pt x="135" y="400"/>
                    </a:lnTo>
                    <a:lnTo>
                      <a:pt x="141" y="382"/>
                    </a:lnTo>
                    <a:lnTo>
                      <a:pt x="143" y="363"/>
                    </a:lnTo>
                    <a:lnTo>
                      <a:pt x="147" y="344"/>
                    </a:lnTo>
                    <a:lnTo>
                      <a:pt x="147" y="324"/>
                    </a:lnTo>
                    <a:lnTo>
                      <a:pt x="147" y="303"/>
                    </a:lnTo>
                    <a:lnTo>
                      <a:pt x="145" y="284"/>
                    </a:lnTo>
                    <a:lnTo>
                      <a:pt x="143" y="263"/>
                    </a:lnTo>
                    <a:lnTo>
                      <a:pt x="141" y="242"/>
                    </a:lnTo>
                    <a:lnTo>
                      <a:pt x="139" y="225"/>
                    </a:lnTo>
                    <a:lnTo>
                      <a:pt x="135" y="206"/>
                    </a:lnTo>
                    <a:lnTo>
                      <a:pt x="134" y="190"/>
                    </a:lnTo>
                    <a:lnTo>
                      <a:pt x="130" y="173"/>
                    </a:lnTo>
                    <a:lnTo>
                      <a:pt x="128" y="160"/>
                    </a:lnTo>
                    <a:lnTo>
                      <a:pt x="126" y="149"/>
                    </a:lnTo>
                    <a:lnTo>
                      <a:pt x="122" y="137"/>
                    </a:lnTo>
                    <a:lnTo>
                      <a:pt x="120" y="130"/>
                    </a:lnTo>
                    <a:lnTo>
                      <a:pt x="118" y="124"/>
                    </a:lnTo>
                    <a:lnTo>
                      <a:pt x="118" y="118"/>
                    </a:lnTo>
                    <a:lnTo>
                      <a:pt x="120" y="114"/>
                    </a:lnTo>
                    <a:lnTo>
                      <a:pt x="126" y="111"/>
                    </a:lnTo>
                    <a:lnTo>
                      <a:pt x="128" y="105"/>
                    </a:lnTo>
                    <a:lnTo>
                      <a:pt x="132" y="97"/>
                    </a:lnTo>
                    <a:lnTo>
                      <a:pt x="135" y="90"/>
                    </a:lnTo>
                    <a:lnTo>
                      <a:pt x="139" y="80"/>
                    </a:lnTo>
                    <a:lnTo>
                      <a:pt x="141" y="69"/>
                    </a:lnTo>
                    <a:lnTo>
                      <a:pt x="143" y="57"/>
                    </a:lnTo>
                    <a:lnTo>
                      <a:pt x="145" y="46"/>
                    </a:lnTo>
                    <a:lnTo>
                      <a:pt x="145" y="35"/>
                    </a:lnTo>
                    <a:lnTo>
                      <a:pt x="145" y="25"/>
                    </a:lnTo>
                    <a:lnTo>
                      <a:pt x="145" y="17"/>
                    </a:lnTo>
                    <a:lnTo>
                      <a:pt x="145" y="12"/>
                    </a:lnTo>
                    <a:lnTo>
                      <a:pt x="147" y="10"/>
                    </a:lnTo>
                    <a:lnTo>
                      <a:pt x="73" y="0"/>
                    </a:lnTo>
                    <a:lnTo>
                      <a:pt x="0" y="19"/>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09" name="Freeform 202"/>
              <p:cNvSpPr>
                <a:spLocks/>
              </p:cNvSpPr>
              <p:nvPr/>
            </p:nvSpPr>
            <p:spPr bwMode="auto">
              <a:xfrm>
                <a:off x="5193" y="1744"/>
                <a:ext cx="84" cy="49"/>
              </a:xfrm>
              <a:custGeom>
                <a:avLst/>
                <a:gdLst>
                  <a:gd name="T0" fmla="*/ 0 w 233"/>
                  <a:gd name="T1" fmla="*/ 0 h 160"/>
                  <a:gd name="T2" fmla="*/ 0 w 233"/>
                  <a:gd name="T3" fmla="*/ 0 h 160"/>
                  <a:gd name="T4" fmla="*/ 0 w 233"/>
                  <a:gd name="T5" fmla="*/ 0 h 160"/>
                  <a:gd name="T6" fmla="*/ 0 w 233"/>
                  <a:gd name="T7" fmla="*/ 0 h 160"/>
                  <a:gd name="T8" fmla="*/ 0 w 233"/>
                  <a:gd name="T9" fmla="*/ 0 h 160"/>
                  <a:gd name="T10" fmla="*/ 0 w 233"/>
                  <a:gd name="T11" fmla="*/ 0 h 160"/>
                  <a:gd name="T12" fmla="*/ 0 w 233"/>
                  <a:gd name="T13" fmla="*/ 0 h 160"/>
                  <a:gd name="T14" fmla="*/ 1 w 233"/>
                  <a:gd name="T15" fmla="*/ 0 h 160"/>
                  <a:gd name="T16" fmla="*/ 1 w 233"/>
                  <a:gd name="T17" fmla="*/ 0 h 160"/>
                  <a:gd name="T18" fmla="*/ 1 w 233"/>
                  <a:gd name="T19" fmla="*/ 0 h 160"/>
                  <a:gd name="T20" fmla="*/ 1 w 233"/>
                  <a:gd name="T21" fmla="*/ 0 h 160"/>
                  <a:gd name="T22" fmla="*/ 1 w 233"/>
                  <a:gd name="T23" fmla="*/ 0 h 160"/>
                  <a:gd name="T24" fmla="*/ 1 w 233"/>
                  <a:gd name="T25" fmla="*/ 0 h 160"/>
                  <a:gd name="T26" fmla="*/ 1 w 233"/>
                  <a:gd name="T27" fmla="*/ 0 h 160"/>
                  <a:gd name="T28" fmla="*/ 1 w 233"/>
                  <a:gd name="T29" fmla="*/ 0 h 160"/>
                  <a:gd name="T30" fmla="*/ 1 w 233"/>
                  <a:gd name="T31" fmla="*/ 0 h 160"/>
                  <a:gd name="T32" fmla="*/ 1 w 233"/>
                  <a:gd name="T33" fmla="*/ 0 h 160"/>
                  <a:gd name="T34" fmla="*/ 1 w 233"/>
                  <a:gd name="T35" fmla="*/ 0 h 160"/>
                  <a:gd name="T36" fmla="*/ 1 w 233"/>
                  <a:gd name="T37" fmla="*/ 0 h 160"/>
                  <a:gd name="T38" fmla="*/ 1 w 233"/>
                  <a:gd name="T39" fmla="*/ 0 h 160"/>
                  <a:gd name="T40" fmla="*/ 1 w 233"/>
                  <a:gd name="T41" fmla="*/ 0 h 160"/>
                  <a:gd name="T42" fmla="*/ 1 w 233"/>
                  <a:gd name="T43" fmla="*/ 0 h 160"/>
                  <a:gd name="T44" fmla="*/ 1 w 233"/>
                  <a:gd name="T45" fmla="*/ 0 h 160"/>
                  <a:gd name="T46" fmla="*/ 0 w 233"/>
                  <a:gd name="T47" fmla="*/ 0 h 160"/>
                  <a:gd name="T48" fmla="*/ 0 w 233"/>
                  <a:gd name="T49" fmla="*/ 0 h 160"/>
                  <a:gd name="T50" fmla="*/ 0 w 233"/>
                  <a:gd name="T51" fmla="*/ 0 h 160"/>
                  <a:gd name="T52" fmla="*/ 0 w 233"/>
                  <a:gd name="T53" fmla="*/ 0 h 160"/>
                  <a:gd name="T54" fmla="*/ 0 w 233"/>
                  <a:gd name="T55" fmla="*/ 0 h 160"/>
                  <a:gd name="T56" fmla="*/ 0 w 233"/>
                  <a:gd name="T57" fmla="*/ 0 h 160"/>
                  <a:gd name="T58" fmla="*/ 0 w 233"/>
                  <a:gd name="T59" fmla="*/ 0 h 160"/>
                  <a:gd name="T60" fmla="*/ 0 w 233"/>
                  <a:gd name="T61" fmla="*/ 0 h 160"/>
                  <a:gd name="T62" fmla="*/ 0 w 233"/>
                  <a:gd name="T63" fmla="*/ 0 h 160"/>
                  <a:gd name="T64" fmla="*/ 0 w 233"/>
                  <a:gd name="T65" fmla="*/ 0 h 160"/>
                  <a:gd name="T66" fmla="*/ 0 w 233"/>
                  <a:gd name="T67" fmla="*/ 0 h 1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3"/>
                  <a:gd name="T103" fmla="*/ 0 h 160"/>
                  <a:gd name="T104" fmla="*/ 233 w 233"/>
                  <a:gd name="T105" fmla="*/ 160 h 1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3" h="160">
                    <a:moveTo>
                      <a:pt x="0" y="160"/>
                    </a:moveTo>
                    <a:lnTo>
                      <a:pt x="3" y="154"/>
                    </a:lnTo>
                    <a:lnTo>
                      <a:pt x="11" y="147"/>
                    </a:lnTo>
                    <a:lnTo>
                      <a:pt x="17" y="141"/>
                    </a:lnTo>
                    <a:lnTo>
                      <a:pt x="24" y="133"/>
                    </a:lnTo>
                    <a:lnTo>
                      <a:pt x="34" y="126"/>
                    </a:lnTo>
                    <a:lnTo>
                      <a:pt x="43" y="118"/>
                    </a:lnTo>
                    <a:lnTo>
                      <a:pt x="53" y="109"/>
                    </a:lnTo>
                    <a:lnTo>
                      <a:pt x="64" y="99"/>
                    </a:lnTo>
                    <a:lnTo>
                      <a:pt x="74" y="91"/>
                    </a:lnTo>
                    <a:lnTo>
                      <a:pt x="87" y="84"/>
                    </a:lnTo>
                    <a:lnTo>
                      <a:pt x="99" y="74"/>
                    </a:lnTo>
                    <a:lnTo>
                      <a:pt x="110" y="69"/>
                    </a:lnTo>
                    <a:lnTo>
                      <a:pt x="121" y="61"/>
                    </a:lnTo>
                    <a:lnTo>
                      <a:pt x="135" y="57"/>
                    </a:lnTo>
                    <a:lnTo>
                      <a:pt x="142" y="53"/>
                    </a:lnTo>
                    <a:lnTo>
                      <a:pt x="154" y="50"/>
                    </a:lnTo>
                    <a:lnTo>
                      <a:pt x="163" y="46"/>
                    </a:lnTo>
                    <a:lnTo>
                      <a:pt x="173" y="44"/>
                    </a:lnTo>
                    <a:lnTo>
                      <a:pt x="180" y="42"/>
                    </a:lnTo>
                    <a:lnTo>
                      <a:pt x="190" y="42"/>
                    </a:lnTo>
                    <a:lnTo>
                      <a:pt x="195" y="42"/>
                    </a:lnTo>
                    <a:lnTo>
                      <a:pt x="203" y="44"/>
                    </a:lnTo>
                    <a:lnTo>
                      <a:pt x="209" y="44"/>
                    </a:lnTo>
                    <a:lnTo>
                      <a:pt x="214" y="44"/>
                    </a:lnTo>
                    <a:lnTo>
                      <a:pt x="220" y="46"/>
                    </a:lnTo>
                    <a:lnTo>
                      <a:pt x="226" y="48"/>
                    </a:lnTo>
                    <a:lnTo>
                      <a:pt x="232" y="50"/>
                    </a:lnTo>
                    <a:lnTo>
                      <a:pt x="233" y="52"/>
                    </a:lnTo>
                    <a:lnTo>
                      <a:pt x="232" y="50"/>
                    </a:lnTo>
                    <a:lnTo>
                      <a:pt x="232" y="44"/>
                    </a:lnTo>
                    <a:lnTo>
                      <a:pt x="232" y="38"/>
                    </a:lnTo>
                    <a:lnTo>
                      <a:pt x="232" y="33"/>
                    </a:lnTo>
                    <a:lnTo>
                      <a:pt x="228" y="23"/>
                    </a:lnTo>
                    <a:lnTo>
                      <a:pt x="224" y="17"/>
                    </a:lnTo>
                    <a:lnTo>
                      <a:pt x="216" y="10"/>
                    </a:lnTo>
                    <a:lnTo>
                      <a:pt x="209" y="6"/>
                    </a:lnTo>
                    <a:lnTo>
                      <a:pt x="203" y="2"/>
                    </a:lnTo>
                    <a:lnTo>
                      <a:pt x="197" y="0"/>
                    </a:lnTo>
                    <a:lnTo>
                      <a:pt x="192" y="0"/>
                    </a:lnTo>
                    <a:lnTo>
                      <a:pt x="184" y="0"/>
                    </a:lnTo>
                    <a:lnTo>
                      <a:pt x="176" y="0"/>
                    </a:lnTo>
                    <a:lnTo>
                      <a:pt x="169" y="0"/>
                    </a:lnTo>
                    <a:lnTo>
                      <a:pt x="161" y="2"/>
                    </a:lnTo>
                    <a:lnTo>
                      <a:pt x="154" y="6"/>
                    </a:lnTo>
                    <a:lnTo>
                      <a:pt x="142" y="8"/>
                    </a:lnTo>
                    <a:lnTo>
                      <a:pt x="135" y="12"/>
                    </a:lnTo>
                    <a:lnTo>
                      <a:pt x="125" y="14"/>
                    </a:lnTo>
                    <a:lnTo>
                      <a:pt x="116" y="19"/>
                    </a:lnTo>
                    <a:lnTo>
                      <a:pt x="106" y="25"/>
                    </a:lnTo>
                    <a:lnTo>
                      <a:pt x="99" y="31"/>
                    </a:lnTo>
                    <a:lnTo>
                      <a:pt x="89" y="38"/>
                    </a:lnTo>
                    <a:lnTo>
                      <a:pt x="81" y="48"/>
                    </a:lnTo>
                    <a:lnTo>
                      <a:pt x="72" y="53"/>
                    </a:lnTo>
                    <a:lnTo>
                      <a:pt x="64" y="63"/>
                    </a:lnTo>
                    <a:lnTo>
                      <a:pt x="55" y="71"/>
                    </a:lnTo>
                    <a:lnTo>
                      <a:pt x="49" y="80"/>
                    </a:lnTo>
                    <a:lnTo>
                      <a:pt x="42" y="90"/>
                    </a:lnTo>
                    <a:lnTo>
                      <a:pt x="34" y="99"/>
                    </a:lnTo>
                    <a:lnTo>
                      <a:pt x="28" y="109"/>
                    </a:lnTo>
                    <a:lnTo>
                      <a:pt x="23" y="118"/>
                    </a:lnTo>
                    <a:lnTo>
                      <a:pt x="17" y="126"/>
                    </a:lnTo>
                    <a:lnTo>
                      <a:pt x="13" y="133"/>
                    </a:lnTo>
                    <a:lnTo>
                      <a:pt x="9" y="141"/>
                    </a:lnTo>
                    <a:lnTo>
                      <a:pt x="5" y="147"/>
                    </a:lnTo>
                    <a:lnTo>
                      <a:pt x="2" y="156"/>
                    </a:lnTo>
                    <a:lnTo>
                      <a:pt x="0" y="160"/>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10" name="Freeform 203"/>
              <p:cNvSpPr>
                <a:spLocks/>
              </p:cNvSpPr>
              <p:nvPr/>
            </p:nvSpPr>
            <p:spPr bwMode="auto">
              <a:xfrm>
                <a:off x="5102" y="1643"/>
                <a:ext cx="20" cy="100"/>
              </a:xfrm>
              <a:custGeom>
                <a:avLst/>
                <a:gdLst>
                  <a:gd name="T0" fmla="*/ 0 w 63"/>
                  <a:gd name="T1" fmla="*/ 0 h 342"/>
                  <a:gd name="T2" fmla="*/ 0 w 63"/>
                  <a:gd name="T3" fmla="*/ 0 h 342"/>
                  <a:gd name="T4" fmla="*/ 0 w 63"/>
                  <a:gd name="T5" fmla="*/ 0 h 342"/>
                  <a:gd name="T6" fmla="*/ 0 w 63"/>
                  <a:gd name="T7" fmla="*/ 0 h 342"/>
                  <a:gd name="T8" fmla="*/ 0 w 63"/>
                  <a:gd name="T9" fmla="*/ 0 h 342"/>
                  <a:gd name="T10" fmla="*/ 0 w 63"/>
                  <a:gd name="T11" fmla="*/ 0 h 342"/>
                  <a:gd name="T12" fmla="*/ 0 w 63"/>
                  <a:gd name="T13" fmla="*/ 0 h 342"/>
                  <a:gd name="T14" fmla="*/ 0 w 63"/>
                  <a:gd name="T15" fmla="*/ 0 h 342"/>
                  <a:gd name="T16" fmla="*/ 0 w 63"/>
                  <a:gd name="T17" fmla="*/ 0 h 342"/>
                  <a:gd name="T18" fmla="*/ 0 w 63"/>
                  <a:gd name="T19" fmla="*/ 0 h 342"/>
                  <a:gd name="T20" fmla="*/ 0 w 63"/>
                  <a:gd name="T21" fmla="*/ 0 h 342"/>
                  <a:gd name="T22" fmla="*/ 0 w 63"/>
                  <a:gd name="T23" fmla="*/ 0 h 342"/>
                  <a:gd name="T24" fmla="*/ 0 w 63"/>
                  <a:gd name="T25" fmla="*/ 0 h 342"/>
                  <a:gd name="T26" fmla="*/ 0 w 63"/>
                  <a:gd name="T27" fmla="*/ 0 h 342"/>
                  <a:gd name="T28" fmla="*/ 0 w 63"/>
                  <a:gd name="T29" fmla="*/ 0 h 342"/>
                  <a:gd name="T30" fmla="*/ 0 w 63"/>
                  <a:gd name="T31" fmla="*/ 0 h 342"/>
                  <a:gd name="T32" fmla="*/ 0 w 63"/>
                  <a:gd name="T33" fmla="*/ 0 h 342"/>
                  <a:gd name="T34" fmla="*/ 0 w 63"/>
                  <a:gd name="T35" fmla="*/ 0 h 342"/>
                  <a:gd name="T36" fmla="*/ 0 w 63"/>
                  <a:gd name="T37" fmla="*/ 0 h 342"/>
                  <a:gd name="T38" fmla="*/ 0 w 63"/>
                  <a:gd name="T39" fmla="*/ 0 h 342"/>
                  <a:gd name="T40" fmla="*/ 0 w 63"/>
                  <a:gd name="T41" fmla="*/ 0 h 342"/>
                  <a:gd name="T42" fmla="*/ 0 w 63"/>
                  <a:gd name="T43" fmla="*/ 1 h 342"/>
                  <a:gd name="T44" fmla="*/ 0 w 63"/>
                  <a:gd name="T45" fmla="*/ 1 h 342"/>
                  <a:gd name="T46" fmla="*/ 0 w 63"/>
                  <a:gd name="T47" fmla="*/ 1 h 342"/>
                  <a:gd name="T48" fmla="*/ 0 w 63"/>
                  <a:gd name="T49" fmla="*/ 1 h 342"/>
                  <a:gd name="T50" fmla="*/ 0 w 63"/>
                  <a:gd name="T51" fmla="*/ 1 h 342"/>
                  <a:gd name="T52" fmla="*/ 0 w 63"/>
                  <a:gd name="T53" fmla="*/ 1 h 342"/>
                  <a:gd name="T54" fmla="*/ 0 w 63"/>
                  <a:gd name="T55" fmla="*/ 1 h 342"/>
                  <a:gd name="T56" fmla="*/ 0 w 63"/>
                  <a:gd name="T57" fmla="*/ 1 h 342"/>
                  <a:gd name="T58" fmla="*/ 0 w 63"/>
                  <a:gd name="T59" fmla="*/ 1 h 342"/>
                  <a:gd name="T60" fmla="*/ 0 w 63"/>
                  <a:gd name="T61" fmla="*/ 1 h 342"/>
                  <a:gd name="T62" fmla="*/ 0 w 63"/>
                  <a:gd name="T63" fmla="*/ 1 h 342"/>
                  <a:gd name="T64" fmla="*/ 0 w 63"/>
                  <a:gd name="T65" fmla="*/ 1 h 342"/>
                  <a:gd name="T66" fmla="*/ 0 w 63"/>
                  <a:gd name="T67" fmla="*/ 1 h 342"/>
                  <a:gd name="T68" fmla="*/ 0 w 63"/>
                  <a:gd name="T69" fmla="*/ 1 h 342"/>
                  <a:gd name="T70" fmla="*/ 0 w 63"/>
                  <a:gd name="T71" fmla="*/ 1 h 342"/>
                  <a:gd name="T72" fmla="*/ 0 w 63"/>
                  <a:gd name="T73" fmla="*/ 1 h 342"/>
                  <a:gd name="T74" fmla="*/ 0 w 63"/>
                  <a:gd name="T75" fmla="*/ 1 h 342"/>
                  <a:gd name="T76" fmla="*/ 0 w 63"/>
                  <a:gd name="T77" fmla="*/ 1 h 342"/>
                  <a:gd name="T78" fmla="*/ 0 w 63"/>
                  <a:gd name="T79" fmla="*/ 0 h 342"/>
                  <a:gd name="T80" fmla="*/ 0 w 63"/>
                  <a:gd name="T81" fmla="*/ 0 h 342"/>
                  <a:gd name="T82" fmla="*/ 0 w 63"/>
                  <a:gd name="T83" fmla="*/ 0 h 342"/>
                  <a:gd name="T84" fmla="*/ 0 w 63"/>
                  <a:gd name="T85" fmla="*/ 0 h 342"/>
                  <a:gd name="T86" fmla="*/ 0 w 63"/>
                  <a:gd name="T87" fmla="*/ 0 h 342"/>
                  <a:gd name="T88" fmla="*/ 0 w 63"/>
                  <a:gd name="T89" fmla="*/ 0 h 342"/>
                  <a:gd name="T90" fmla="*/ 0 w 63"/>
                  <a:gd name="T91" fmla="*/ 0 h 342"/>
                  <a:gd name="T92" fmla="*/ 0 w 63"/>
                  <a:gd name="T93" fmla="*/ 0 h 342"/>
                  <a:gd name="T94" fmla="*/ 0 w 63"/>
                  <a:gd name="T95" fmla="*/ 0 h 342"/>
                  <a:gd name="T96" fmla="*/ 0 w 63"/>
                  <a:gd name="T97" fmla="*/ 0 h 342"/>
                  <a:gd name="T98" fmla="*/ 0 w 63"/>
                  <a:gd name="T99" fmla="*/ 0 h 342"/>
                  <a:gd name="T100" fmla="*/ 0 w 63"/>
                  <a:gd name="T101" fmla="*/ 0 h 342"/>
                  <a:gd name="T102" fmla="*/ 0 w 63"/>
                  <a:gd name="T103" fmla="*/ 0 h 342"/>
                  <a:gd name="T104" fmla="*/ 0 w 63"/>
                  <a:gd name="T105" fmla="*/ 0 h 342"/>
                  <a:gd name="T106" fmla="*/ 0 w 63"/>
                  <a:gd name="T107" fmla="*/ 0 h 342"/>
                  <a:gd name="T108" fmla="*/ 0 w 63"/>
                  <a:gd name="T109" fmla="*/ 0 h 342"/>
                  <a:gd name="T110" fmla="*/ 0 w 63"/>
                  <a:gd name="T111" fmla="*/ 0 h 342"/>
                  <a:gd name="T112" fmla="*/ 0 w 63"/>
                  <a:gd name="T113" fmla="*/ 0 h 342"/>
                  <a:gd name="T114" fmla="*/ 0 w 63"/>
                  <a:gd name="T115" fmla="*/ 0 h 342"/>
                  <a:gd name="T116" fmla="*/ 0 w 63"/>
                  <a:gd name="T117" fmla="*/ 0 h 342"/>
                  <a:gd name="T118" fmla="*/ 0 w 63"/>
                  <a:gd name="T119" fmla="*/ 0 h 342"/>
                  <a:gd name="T120" fmla="*/ 0 w 63"/>
                  <a:gd name="T121" fmla="*/ 0 h 342"/>
                  <a:gd name="T122" fmla="*/ 0 w 63"/>
                  <a:gd name="T123" fmla="*/ 0 h 3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3"/>
                  <a:gd name="T187" fmla="*/ 0 h 342"/>
                  <a:gd name="T188" fmla="*/ 63 w 63"/>
                  <a:gd name="T189" fmla="*/ 342 h 3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3" h="342">
                    <a:moveTo>
                      <a:pt x="21" y="0"/>
                    </a:moveTo>
                    <a:lnTo>
                      <a:pt x="23" y="4"/>
                    </a:lnTo>
                    <a:lnTo>
                      <a:pt x="27" y="12"/>
                    </a:lnTo>
                    <a:lnTo>
                      <a:pt x="31" y="17"/>
                    </a:lnTo>
                    <a:lnTo>
                      <a:pt x="35" y="25"/>
                    </a:lnTo>
                    <a:lnTo>
                      <a:pt x="38" y="33"/>
                    </a:lnTo>
                    <a:lnTo>
                      <a:pt x="44" y="42"/>
                    </a:lnTo>
                    <a:lnTo>
                      <a:pt x="48" y="53"/>
                    </a:lnTo>
                    <a:lnTo>
                      <a:pt x="50" y="65"/>
                    </a:lnTo>
                    <a:lnTo>
                      <a:pt x="54" y="76"/>
                    </a:lnTo>
                    <a:lnTo>
                      <a:pt x="57" y="90"/>
                    </a:lnTo>
                    <a:lnTo>
                      <a:pt x="59" y="103"/>
                    </a:lnTo>
                    <a:lnTo>
                      <a:pt x="61" y="118"/>
                    </a:lnTo>
                    <a:lnTo>
                      <a:pt x="63" y="133"/>
                    </a:lnTo>
                    <a:lnTo>
                      <a:pt x="63" y="150"/>
                    </a:lnTo>
                    <a:lnTo>
                      <a:pt x="63" y="166"/>
                    </a:lnTo>
                    <a:lnTo>
                      <a:pt x="61" y="183"/>
                    </a:lnTo>
                    <a:lnTo>
                      <a:pt x="57" y="200"/>
                    </a:lnTo>
                    <a:lnTo>
                      <a:pt x="55" y="215"/>
                    </a:lnTo>
                    <a:lnTo>
                      <a:pt x="52" y="232"/>
                    </a:lnTo>
                    <a:lnTo>
                      <a:pt x="48" y="247"/>
                    </a:lnTo>
                    <a:lnTo>
                      <a:pt x="42" y="263"/>
                    </a:lnTo>
                    <a:lnTo>
                      <a:pt x="38" y="278"/>
                    </a:lnTo>
                    <a:lnTo>
                      <a:pt x="33" y="291"/>
                    </a:lnTo>
                    <a:lnTo>
                      <a:pt x="29" y="303"/>
                    </a:lnTo>
                    <a:lnTo>
                      <a:pt x="25" y="312"/>
                    </a:lnTo>
                    <a:lnTo>
                      <a:pt x="21" y="323"/>
                    </a:lnTo>
                    <a:lnTo>
                      <a:pt x="19" y="329"/>
                    </a:lnTo>
                    <a:lnTo>
                      <a:pt x="17" y="337"/>
                    </a:lnTo>
                    <a:lnTo>
                      <a:pt x="16" y="341"/>
                    </a:lnTo>
                    <a:lnTo>
                      <a:pt x="16" y="342"/>
                    </a:lnTo>
                    <a:lnTo>
                      <a:pt x="14" y="341"/>
                    </a:lnTo>
                    <a:lnTo>
                      <a:pt x="14" y="335"/>
                    </a:lnTo>
                    <a:lnTo>
                      <a:pt x="14" y="325"/>
                    </a:lnTo>
                    <a:lnTo>
                      <a:pt x="12" y="318"/>
                    </a:lnTo>
                    <a:lnTo>
                      <a:pt x="10" y="304"/>
                    </a:lnTo>
                    <a:lnTo>
                      <a:pt x="10" y="291"/>
                    </a:lnTo>
                    <a:lnTo>
                      <a:pt x="8" y="274"/>
                    </a:lnTo>
                    <a:lnTo>
                      <a:pt x="8" y="257"/>
                    </a:lnTo>
                    <a:lnTo>
                      <a:pt x="6" y="238"/>
                    </a:lnTo>
                    <a:lnTo>
                      <a:pt x="4" y="221"/>
                    </a:lnTo>
                    <a:lnTo>
                      <a:pt x="2" y="202"/>
                    </a:lnTo>
                    <a:lnTo>
                      <a:pt x="2" y="183"/>
                    </a:lnTo>
                    <a:lnTo>
                      <a:pt x="0" y="162"/>
                    </a:lnTo>
                    <a:lnTo>
                      <a:pt x="0" y="145"/>
                    </a:lnTo>
                    <a:lnTo>
                      <a:pt x="0" y="126"/>
                    </a:lnTo>
                    <a:lnTo>
                      <a:pt x="0" y="111"/>
                    </a:lnTo>
                    <a:lnTo>
                      <a:pt x="0" y="93"/>
                    </a:lnTo>
                    <a:lnTo>
                      <a:pt x="0" y="80"/>
                    </a:lnTo>
                    <a:lnTo>
                      <a:pt x="2" y="67"/>
                    </a:lnTo>
                    <a:lnTo>
                      <a:pt x="4" y="55"/>
                    </a:lnTo>
                    <a:lnTo>
                      <a:pt x="6" y="46"/>
                    </a:lnTo>
                    <a:lnTo>
                      <a:pt x="8" y="36"/>
                    </a:lnTo>
                    <a:lnTo>
                      <a:pt x="8" y="29"/>
                    </a:lnTo>
                    <a:lnTo>
                      <a:pt x="12" y="23"/>
                    </a:lnTo>
                    <a:lnTo>
                      <a:pt x="14" y="17"/>
                    </a:lnTo>
                    <a:lnTo>
                      <a:pt x="16" y="12"/>
                    </a:lnTo>
                    <a:lnTo>
                      <a:pt x="17" y="8"/>
                    </a:lnTo>
                    <a:lnTo>
                      <a:pt x="19" y="6"/>
                    </a:lnTo>
                    <a:lnTo>
                      <a:pt x="19" y="0"/>
                    </a:lnTo>
                    <a:lnTo>
                      <a:pt x="21" y="0"/>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11" name="Freeform 204"/>
              <p:cNvSpPr>
                <a:spLocks/>
              </p:cNvSpPr>
              <p:nvPr/>
            </p:nvSpPr>
            <p:spPr bwMode="auto">
              <a:xfrm>
                <a:off x="5086" y="1748"/>
                <a:ext cx="36" cy="13"/>
              </a:xfrm>
              <a:custGeom>
                <a:avLst/>
                <a:gdLst>
                  <a:gd name="T0" fmla="*/ 0 w 101"/>
                  <a:gd name="T1" fmla="*/ 0 h 44"/>
                  <a:gd name="T2" fmla="*/ 0 w 101"/>
                  <a:gd name="T3" fmla="*/ 0 h 44"/>
                  <a:gd name="T4" fmla="*/ 0 w 101"/>
                  <a:gd name="T5" fmla="*/ 0 h 44"/>
                  <a:gd name="T6" fmla="*/ 0 w 101"/>
                  <a:gd name="T7" fmla="*/ 0 h 44"/>
                  <a:gd name="T8" fmla="*/ 0 w 101"/>
                  <a:gd name="T9" fmla="*/ 0 h 44"/>
                  <a:gd name="T10" fmla="*/ 0 w 101"/>
                  <a:gd name="T11" fmla="*/ 0 h 44"/>
                  <a:gd name="T12" fmla="*/ 0 w 101"/>
                  <a:gd name="T13" fmla="*/ 0 h 44"/>
                  <a:gd name="T14" fmla="*/ 0 w 101"/>
                  <a:gd name="T15" fmla="*/ 0 h 44"/>
                  <a:gd name="T16" fmla="*/ 0 w 101"/>
                  <a:gd name="T17" fmla="*/ 0 h 44"/>
                  <a:gd name="T18" fmla="*/ 0 w 101"/>
                  <a:gd name="T19" fmla="*/ 0 h 44"/>
                  <a:gd name="T20" fmla="*/ 0 w 101"/>
                  <a:gd name="T21" fmla="*/ 0 h 44"/>
                  <a:gd name="T22" fmla="*/ 0 w 101"/>
                  <a:gd name="T23" fmla="*/ 0 h 44"/>
                  <a:gd name="T24" fmla="*/ 0 w 101"/>
                  <a:gd name="T25" fmla="*/ 0 h 44"/>
                  <a:gd name="T26" fmla="*/ 0 w 101"/>
                  <a:gd name="T27" fmla="*/ 0 h 44"/>
                  <a:gd name="T28" fmla="*/ 0 w 101"/>
                  <a:gd name="T29" fmla="*/ 0 h 44"/>
                  <a:gd name="T30" fmla="*/ 0 w 101"/>
                  <a:gd name="T31" fmla="*/ 0 h 44"/>
                  <a:gd name="T32" fmla="*/ 0 w 101"/>
                  <a:gd name="T33" fmla="*/ 0 h 44"/>
                  <a:gd name="T34" fmla="*/ 0 w 101"/>
                  <a:gd name="T35" fmla="*/ 0 h 44"/>
                  <a:gd name="T36" fmla="*/ 0 w 101"/>
                  <a:gd name="T37" fmla="*/ 0 h 44"/>
                  <a:gd name="T38" fmla="*/ 0 w 101"/>
                  <a:gd name="T39" fmla="*/ 0 h 4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1"/>
                  <a:gd name="T61" fmla="*/ 0 h 44"/>
                  <a:gd name="T62" fmla="*/ 101 w 101"/>
                  <a:gd name="T63" fmla="*/ 44 h 4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1" h="44">
                    <a:moveTo>
                      <a:pt x="0" y="38"/>
                    </a:moveTo>
                    <a:lnTo>
                      <a:pt x="0" y="37"/>
                    </a:lnTo>
                    <a:lnTo>
                      <a:pt x="4" y="33"/>
                    </a:lnTo>
                    <a:lnTo>
                      <a:pt x="10" y="25"/>
                    </a:lnTo>
                    <a:lnTo>
                      <a:pt x="19" y="19"/>
                    </a:lnTo>
                    <a:lnTo>
                      <a:pt x="27" y="14"/>
                    </a:lnTo>
                    <a:lnTo>
                      <a:pt x="36" y="6"/>
                    </a:lnTo>
                    <a:lnTo>
                      <a:pt x="46" y="2"/>
                    </a:lnTo>
                    <a:lnTo>
                      <a:pt x="57" y="0"/>
                    </a:lnTo>
                    <a:lnTo>
                      <a:pt x="65" y="0"/>
                    </a:lnTo>
                    <a:lnTo>
                      <a:pt x="74" y="4"/>
                    </a:lnTo>
                    <a:lnTo>
                      <a:pt x="82" y="10"/>
                    </a:lnTo>
                    <a:lnTo>
                      <a:pt x="88" y="18"/>
                    </a:lnTo>
                    <a:lnTo>
                      <a:pt x="93" y="23"/>
                    </a:lnTo>
                    <a:lnTo>
                      <a:pt x="97" y="29"/>
                    </a:lnTo>
                    <a:lnTo>
                      <a:pt x="99" y="33"/>
                    </a:lnTo>
                    <a:lnTo>
                      <a:pt x="101" y="35"/>
                    </a:lnTo>
                    <a:lnTo>
                      <a:pt x="46" y="44"/>
                    </a:lnTo>
                    <a:lnTo>
                      <a:pt x="0" y="38"/>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12" name="Freeform 205"/>
              <p:cNvSpPr>
                <a:spLocks/>
              </p:cNvSpPr>
              <p:nvPr/>
            </p:nvSpPr>
            <p:spPr bwMode="auto">
              <a:xfrm>
                <a:off x="5184" y="1925"/>
                <a:ext cx="55" cy="43"/>
              </a:xfrm>
              <a:custGeom>
                <a:avLst/>
                <a:gdLst>
                  <a:gd name="T0" fmla="*/ 0 w 154"/>
                  <a:gd name="T1" fmla="*/ 0 h 154"/>
                  <a:gd name="T2" fmla="*/ 0 w 154"/>
                  <a:gd name="T3" fmla="*/ 0 h 154"/>
                  <a:gd name="T4" fmla="*/ 0 w 154"/>
                  <a:gd name="T5" fmla="*/ 0 h 154"/>
                  <a:gd name="T6" fmla="*/ 0 w 154"/>
                  <a:gd name="T7" fmla="*/ 0 h 154"/>
                  <a:gd name="T8" fmla="*/ 0 w 154"/>
                  <a:gd name="T9" fmla="*/ 0 h 154"/>
                  <a:gd name="T10" fmla="*/ 0 w 154"/>
                  <a:gd name="T11" fmla="*/ 0 h 154"/>
                  <a:gd name="T12" fmla="*/ 0 w 154"/>
                  <a:gd name="T13" fmla="*/ 0 h 154"/>
                  <a:gd name="T14" fmla="*/ 0 w 154"/>
                  <a:gd name="T15" fmla="*/ 0 h 154"/>
                  <a:gd name="T16" fmla="*/ 0 w 154"/>
                  <a:gd name="T17" fmla="*/ 0 h 154"/>
                  <a:gd name="T18" fmla="*/ 0 w 154"/>
                  <a:gd name="T19" fmla="*/ 0 h 154"/>
                  <a:gd name="T20" fmla="*/ 0 w 154"/>
                  <a:gd name="T21" fmla="*/ 0 h 154"/>
                  <a:gd name="T22" fmla="*/ 0 w 154"/>
                  <a:gd name="T23" fmla="*/ 0 h 154"/>
                  <a:gd name="T24" fmla="*/ 1 w 154"/>
                  <a:gd name="T25" fmla="*/ 0 h 154"/>
                  <a:gd name="T26" fmla="*/ 1 w 154"/>
                  <a:gd name="T27" fmla="*/ 0 h 154"/>
                  <a:gd name="T28" fmla="*/ 1 w 154"/>
                  <a:gd name="T29" fmla="*/ 0 h 154"/>
                  <a:gd name="T30" fmla="*/ 1 w 154"/>
                  <a:gd name="T31" fmla="*/ 0 h 154"/>
                  <a:gd name="T32" fmla="*/ 1 w 154"/>
                  <a:gd name="T33" fmla="*/ 0 h 154"/>
                  <a:gd name="T34" fmla="*/ 1 w 154"/>
                  <a:gd name="T35" fmla="*/ 0 h 154"/>
                  <a:gd name="T36" fmla="*/ 1 w 154"/>
                  <a:gd name="T37" fmla="*/ 0 h 154"/>
                  <a:gd name="T38" fmla="*/ 1 w 154"/>
                  <a:gd name="T39" fmla="*/ 0 h 154"/>
                  <a:gd name="T40" fmla="*/ 1 w 154"/>
                  <a:gd name="T41" fmla="*/ 0 h 154"/>
                  <a:gd name="T42" fmla="*/ 1 w 154"/>
                  <a:gd name="T43" fmla="*/ 0 h 154"/>
                  <a:gd name="T44" fmla="*/ 1 w 154"/>
                  <a:gd name="T45" fmla="*/ 0 h 154"/>
                  <a:gd name="T46" fmla="*/ 1 w 154"/>
                  <a:gd name="T47" fmla="*/ 0 h 154"/>
                  <a:gd name="T48" fmla="*/ 1 w 154"/>
                  <a:gd name="T49" fmla="*/ 0 h 154"/>
                  <a:gd name="T50" fmla="*/ 1 w 154"/>
                  <a:gd name="T51" fmla="*/ 0 h 154"/>
                  <a:gd name="T52" fmla="*/ 0 w 154"/>
                  <a:gd name="T53" fmla="*/ 0 h 154"/>
                  <a:gd name="T54" fmla="*/ 0 w 154"/>
                  <a:gd name="T55" fmla="*/ 0 h 154"/>
                  <a:gd name="T56" fmla="*/ 0 w 154"/>
                  <a:gd name="T57" fmla="*/ 0 h 154"/>
                  <a:gd name="T58" fmla="*/ 0 w 154"/>
                  <a:gd name="T59" fmla="*/ 0 h 154"/>
                  <a:gd name="T60" fmla="*/ 0 w 154"/>
                  <a:gd name="T61" fmla="*/ 0 h 154"/>
                  <a:gd name="T62" fmla="*/ 0 w 154"/>
                  <a:gd name="T63" fmla="*/ 0 h 154"/>
                  <a:gd name="T64" fmla="*/ 0 w 154"/>
                  <a:gd name="T65" fmla="*/ 0 h 154"/>
                  <a:gd name="T66" fmla="*/ 0 w 154"/>
                  <a:gd name="T67" fmla="*/ 0 h 154"/>
                  <a:gd name="T68" fmla="*/ 0 w 154"/>
                  <a:gd name="T69" fmla="*/ 0 h 154"/>
                  <a:gd name="T70" fmla="*/ 0 w 154"/>
                  <a:gd name="T71" fmla="*/ 0 h 154"/>
                  <a:gd name="T72" fmla="*/ 0 w 154"/>
                  <a:gd name="T73" fmla="*/ 0 h 154"/>
                  <a:gd name="T74" fmla="*/ 0 w 154"/>
                  <a:gd name="T75" fmla="*/ 0 h 154"/>
                  <a:gd name="T76" fmla="*/ 0 w 154"/>
                  <a:gd name="T77" fmla="*/ 0 h 154"/>
                  <a:gd name="T78" fmla="*/ 0 w 154"/>
                  <a:gd name="T79" fmla="*/ 0 h 154"/>
                  <a:gd name="T80" fmla="*/ 0 w 154"/>
                  <a:gd name="T81" fmla="*/ 0 h 154"/>
                  <a:gd name="T82" fmla="*/ 0 w 154"/>
                  <a:gd name="T83" fmla="*/ 0 h 154"/>
                  <a:gd name="T84" fmla="*/ 0 w 154"/>
                  <a:gd name="T85" fmla="*/ 0 h 154"/>
                  <a:gd name="T86" fmla="*/ 0 w 154"/>
                  <a:gd name="T87" fmla="*/ 0 h 154"/>
                  <a:gd name="T88" fmla="*/ 0 w 154"/>
                  <a:gd name="T89" fmla="*/ 0 h 154"/>
                  <a:gd name="T90" fmla="*/ 0 w 154"/>
                  <a:gd name="T91" fmla="*/ 0 h 154"/>
                  <a:gd name="T92" fmla="*/ 0 w 154"/>
                  <a:gd name="T93" fmla="*/ 0 h 154"/>
                  <a:gd name="T94" fmla="*/ 0 w 154"/>
                  <a:gd name="T95" fmla="*/ 0 h 154"/>
                  <a:gd name="T96" fmla="*/ 0 w 154"/>
                  <a:gd name="T97" fmla="*/ 0 h 154"/>
                  <a:gd name="T98" fmla="*/ 0 w 154"/>
                  <a:gd name="T99" fmla="*/ 0 h 154"/>
                  <a:gd name="T100" fmla="*/ 0 w 154"/>
                  <a:gd name="T101" fmla="*/ 0 h 15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54"/>
                  <a:gd name="T154" fmla="*/ 0 h 154"/>
                  <a:gd name="T155" fmla="*/ 154 w 154"/>
                  <a:gd name="T156" fmla="*/ 154 h 15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54" h="154">
                    <a:moveTo>
                      <a:pt x="55" y="0"/>
                    </a:moveTo>
                    <a:lnTo>
                      <a:pt x="57" y="0"/>
                    </a:lnTo>
                    <a:lnTo>
                      <a:pt x="63" y="6"/>
                    </a:lnTo>
                    <a:lnTo>
                      <a:pt x="72" y="12"/>
                    </a:lnTo>
                    <a:lnTo>
                      <a:pt x="84" y="21"/>
                    </a:lnTo>
                    <a:lnTo>
                      <a:pt x="89" y="25"/>
                    </a:lnTo>
                    <a:lnTo>
                      <a:pt x="95" y="31"/>
                    </a:lnTo>
                    <a:lnTo>
                      <a:pt x="103" y="38"/>
                    </a:lnTo>
                    <a:lnTo>
                      <a:pt x="108" y="44"/>
                    </a:lnTo>
                    <a:lnTo>
                      <a:pt x="116" y="51"/>
                    </a:lnTo>
                    <a:lnTo>
                      <a:pt x="124" y="57"/>
                    </a:lnTo>
                    <a:lnTo>
                      <a:pt x="129" y="67"/>
                    </a:lnTo>
                    <a:lnTo>
                      <a:pt x="139" y="74"/>
                    </a:lnTo>
                    <a:lnTo>
                      <a:pt x="144" y="84"/>
                    </a:lnTo>
                    <a:lnTo>
                      <a:pt x="148" y="91"/>
                    </a:lnTo>
                    <a:lnTo>
                      <a:pt x="152" y="99"/>
                    </a:lnTo>
                    <a:lnTo>
                      <a:pt x="154" y="107"/>
                    </a:lnTo>
                    <a:lnTo>
                      <a:pt x="154" y="112"/>
                    </a:lnTo>
                    <a:lnTo>
                      <a:pt x="154" y="118"/>
                    </a:lnTo>
                    <a:lnTo>
                      <a:pt x="154" y="124"/>
                    </a:lnTo>
                    <a:lnTo>
                      <a:pt x="154" y="131"/>
                    </a:lnTo>
                    <a:lnTo>
                      <a:pt x="148" y="141"/>
                    </a:lnTo>
                    <a:lnTo>
                      <a:pt x="146" y="148"/>
                    </a:lnTo>
                    <a:lnTo>
                      <a:pt x="143" y="152"/>
                    </a:lnTo>
                    <a:lnTo>
                      <a:pt x="143" y="154"/>
                    </a:lnTo>
                    <a:lnTo>
                      <a:pt x="141" y="152"/>
                    </a:lnTo>
                    <a:lnTo>
                      <a:pt x="135" y="150"/>
                    </a:lnTo>
                    <a:lnTo>
                      <a:pt x="129" y="145"/>
                    </a:lnTo>
                    <a:lnTo>
                      <a:pt x="122" y="139"/>
                    </a:lnTo>
                    <a:lnTo>
                      <a:pt x="110" y="129"/>
                    </a:lnTo>
                    <a:lnTo>
                      <a:pt x="99" y="120"/>
                    </a:lnTo>
                    <a:lnTo>
                      <a:pt x="91" y="114"/>
                    </a:lnTo>
                    <a:lnTo>
                      <a:pt x="86" y="109"/>
                    </a:lnTo>
                    <a:lnTo>
                      <a:pt x="78" y="103"/>
                    </a:lnTo>
                    <a:lnTo>
                      <a:pt x="72" y="97"/>
                    </a:lnTo>
                    <a:lnTo>
                      <a:pt x="67" y="88"/>
                    </a:lnTo>
                    <a:lnTo>
                      <a:pt x="59" y="80"/>
                    </a:lnTo>
                    <a:lnTo>
                      <a:pt x="53" y="72"/>
                    </a:lnTo>
                    <a:lnTo>
                      <a:pt x="46" y="65"/>
                    </a:lnTo>
                    <a:lnTo>
                      <a:pt x="38" y="57"/>
                    </a:lnTo>
                    <a:lnTo>
                      <a:pt x="34" y="50"/>
                    </a:lnTo>
                    <a:lnTo>
                      <a:pt x="28" y="42"/>
                    </a:lnTo>
                    <a:lnTo>
                      <a:pt x="23" y="36"/>
                    </a:lnTo>
                    <a:lnTo>
                      <a:pt x="17" y="29"/>
                    </a:lnTo>
                    <a:lnTo>
                      <a:pt x="13" y="23"/>
                    </a:lnTo>
                    <a:lnTo>
                      <a:pt x="9" y="17"/>
                    </a:lnTo>
                    <a:lnTo>
                      <a:pt x="6" y="13"/>
                    </a:lnTo>
                    <a:lnTo>
                      <a:pt x="2" y="6"/>
                    </a:lnTo>
                    <a:lnTo>
                      <a:pt x="0" y="6"/>
                    </a:lnTo>
                    <a:lnTo>
                      <a:pt x="55" y="0"/>
                    </a:lnTo>
                    <a:close/>
                  </a:path>
                </a:pathLst>
              </a:custGeom>
              <a:solidFill>
                <a:srgbClr val="FFE6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13" name="Freeform 206"/>
              <p:cNvSpPr>
                <a:spLocks/>
              </p:cNvSpPr>
              <p:nvPr/>
            </p:nvSpPr>
            <p:spPr bwMode="auto">
              <a:xfrm>
                <a:off x="5349" y="2050"/>
                <a:ext cx="23" cy="28"/>
              </a:xfrm>
              <a:custGeom>
                <a:avLst/>
                <a:gdLst>
                  <a:gd name="T0" fmla="*/ 0 w 88"/>
                  <a:gd name="T1" fmla="*/ 0 h 91"/>
                  <a:gd name="T2" fmla="*/ 0 w 88"/>
                  <a:gd name="T3" fmla="*/ 0 h 91"/>
                  <a:gd name="T4" fmla="*/ 0 w 88"/>
                  <a:gd name="T5" fmla="*/ 0 h 91"/>
                  <a:gd name="T6" fmla="*/ 0 w 88"/>
                  <a:gd name="T7" fmla="*/ 0 h 91"/>
                  <a:gd name="T8" fmla="*/ 0 w 88"/>
                  <a:gd name="T9" fmla="*/ 0 h 91"/>
                  <a:gd name="T10" fmla="*/ 0 w 88"/>
                  <a:gd name="T11" fmla="*/ 0 h 91"/>
                  <a:gd name="T12" fmla="*/ 0 w 88"/>
                  <a:gd name="T13" fmla="*/ 0 h 91"/>
                  <a:gd name="T14" fmla="*/ 0 w 88"/>
                  <a:gd name="T15" fmla="*/ 0 h 91"/>
                  <a:gd name="T16" fmla="*/ 0 w 88"/>
                  <a:gd name="T17" fmla="*/ 0 h 91"/>
                  <a:gd name="T18" fmla="*/ 0 w 88"/>
                  <a:gd name="T19" fmla="*/ 0 h 91"/>
                  <a:gd name="T20" fmla="*/ 0 w 88"/>
                  <a:gd name="T21" fmla="*/ 0 h 91"/>
                  <a:gd name="T22" fmla="*/ 0 w 88"/>
                  <a:gd name="T23" fmla="*/ 0 h 91"/>
                  <a:gd name="T24" fmla="*/ 0 w 88"/>
                  <a:gd name="T25" fmla="*/ 0 h 91"/>
                  <a:gd name="T26" fmla="*/ 0 w 88"/>
                  <a:gd name="T27" fmla="*/ 0 h 91"/>
                  <a:gd name="T28" fmla="*/ 0 w 88"/>
                  <a:gd name="T29" fmla="*/ 0 h 91"/>
                  <a:gd name="T30" fmla="*/ 0 w 88"/>
                  <a:gd name="T31" fmla="*/ 0 h 91"/>
                  <a:gd name="T32" fmla="*/ 0 w 88"/>
                  <a:gd name="T33" fmla="*/ 0 h 91"/>
                  <a:gd name="T34" fmla="*/ 0 w 88"/>
                  <a:gd name="T35" fmla="*/ 0 h 91"/>
                  <a:gd name="T36" fmla="*/ 0 w 88"/>
                  <a:gd name="T37" fmla="*/ 0 h 91"/>
                  <a:gd name="T38" fmla="*/ 0 w 88"/>
                  <a:gd name="T39" fmla="*/ 0 h 91"/>
                  <a:gd name="T40" fmla="*/ 0 w 88"/>
                  <a:gd name="T41" fmla="*/ 0 h 91"/>
                  <a:gd name="T42" fmla="*/ 0 w 88"/>
                  <a:gd name="T43" fmla="*/ 0 h 91"/>
                  <a:gd name="T44" fmla="*/ 0 w 88"/>
                  <a:gd name="T45" fmla="*/ 0 h 91"/>
                  <a:gd name="T46" fmla="*/ 0 w 88"/>
                  <a:gd name="T47" fmla="*/ 0 h 91"/>
                  <a:gd name="T48" fmla="*/ 0 w 88"/>
                  <a:gd name="T49" fmla="*/ 0 h 91"/>
                  <a:gd name="T50" fmla="*/ 0 w 88"/>
                  <a:gd name="T51" fmla="*/ 0 h 91"/>
                  <a:gd name="T52" fmla="*/ 0 w 88"/>
                  <a:gd name="T53" fmla="*/ 0 h 91"/>
                  <a:gd name="T54" fmla="*/ 0 w 88"/>
                  <a:gd name="T55" fmla="*/ 0 h 91"/>
                  <a:gd name="T56" fmla="*/ 0 w 88"/>
                  <a:gd name="T57" fmla="*/ 0 h 91"/>
                  <a:gd name="T58" fmla="*/ 0 w 88"/>
                  <a:gd name="T59" fmla="*/ 0 h 91"/>
                  <a:gd name="T60" fmla="*/ 0 w 88"/>
                  <a:gd name="T61" fmla="*/ 0 h 91"/>
                  <a:gd name="T62" fmla="*/ 0 w 88"/>
                  <a:gd name="T63" fmla="*/ 0 h 91"/>
                  <a:gd name="T64" fmla="*/ 0 w 88"/>
                  <a:gd name="T65" fmla="*/ 0 h 91"/>
                  <a:gd name="T66" fmla="*/ 0 w 88"/>
                  <a:gd name="T67" fmla="*/ 0 h 91"/>
                  <a:gd name="T68" fmla="*/ 0 w 88"/>
                  <a:gd name="T69" fmla="*/ 0 h 91"/>
                  <a:gd name="T70" fmla="*/ 0 w 88"/>
                  <a:gd name="T71" fmla="*/ 0 h 9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8"/>
                  <a:gd name="T109" fmla="*/ 0 h 91"/>
                  <a:gd name="T110" fmla="*/ 88 w 88"/>
                  <a:gd name="T111" fmla="*/ 91 h 9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8" h="91">
                    <a:moveTo>
                      <a:pt x="0" y="0"/>
                    </a:moveTo>
                    <a:lnTo>
                      <a:pt x="2" y="0"/>
                    </a:lnTo>
                    <a:lnTo>
                      <a:pt x="8" y="3"/>
                    </a:lnTo>
                    <a:lnTo>
                      <a:pt x="15" y="5"/>
                    </a:lnTo>
                    <a:lnTo>
                      <a:pt x="27" y="11"/>
                    </a:lnTo>
                    <a:lnTo>
                      <a:pt x="32" y="13"/>
                    </a:lnTo>
                    <a:lnTo>
                      <a:pt x="38" y="17"/>
                    </a:lnTo>
                    <a:lnTo>
                      <a:pt x="46" y="20"/>
                    </a:lnTo>
                    <a:lnTo>
                      <a:pt x="51" y="24"/>
                    </a:lnTo>
                    <a:lnTo>
                      <a:pt x="57" y="28"/>
                    </a:lnTo>
                    <a:lnTo>
                      <a:pt x="63" y="32"/>
                    </a:lnTo>
                    <a:lnTo>
                      <a:pt x="69" y="36"/>
                    </a:lnTo>
                    <a:lnTo>
                      <a:pt x="76" y="41"/>
                    </a:lnTo>
                    <a:lnTo>
                      <a:pt x="82" y="49"/>
                    </a:lnTo>
                    <a:lnTo>
                      <a:pt x="88" y="59"/>
                    </a:lnTo>
                    <a:lnTo>
                      <a:pt x="88" y="66"/>
                    </a:lnTo>
                    <a:lnTo>
                      <a:pt x="88" y="74"/>
                    </a:lnTo>
                    <a:lnTo>
                      <a:pt x="84" y="79"/>
                    </a:lnTo>
                    <a:lnTo>
                      <a:pt x="80" y="85"/>
                    </a:lnTo>
                    <a:lnTo>
                      <a:pt x="78" y="89"/>
                    </a:lnTo>
                    <a:lnTo>
                      <a:pt x="78" y="91"/>
                    </a:lnTo>
                    <a:lnTo>
                      <a:pt x="76" y="89"/>
                    </a:lnTo>
                    <a:lnTo>
                      <a:pt x="70" y="87"/>
                    </a:lnTo>
                    <a:lnTo>
                      <a:pt x="67" y="83"/>
                    </a:lnTo>
                    <a:lnTo>
                      <a:pt x="61" y="79"/>
                    </a:lnTo>
                    <a:lnTo>
                      <a:pt x="53" y="72"/>
                    </a:lnTo>
                    <a:lnTo>
                      <a:pt x="46" y="66"/>
                    </a:lnTo>
                    <a:lnTo>
                      <a:pt x="36" y="55"/>
                    </a:lnTo>
                    <a:lnTo>
                      <a:pt x="27" y="43"/>
                    </a:lnTo>
                    <a:lnTo>
                      <a:pt x="17" y="34"/>
                    </a:lnTo>
                    <a:lnTo>
                      <a:pt x="13" y="24"/>
                    </a:lnTo>
                    <a:lnTo>
                      <a:pt x="6" y="13"/>
                    </a:lnTo>
                    <a:lnTo>
                      <a:pt x="2" y="7"/>
                    </a:lnTo>
                    <a:lnTo>
                      <a:pt x="0" y="1"/>
                    </a:lnTo>
                    <a:lnTo>
                      <a:pt x="0" y="0"/>
                    </a:lnTo>
                    <a:close/>
                  </a:path>
                </a:pathLst>
              </a:custGeom>
              <a:solidFill>
                <a:srgbClr val="FFE6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14" name="Freeform 207"/>
              <p:cNvSpPr>
                <a:spLocks/>
              </p:cNvSpPr>
              <p:nvPr/>
            </p:nvSpPr>
            <p:spPr bwMode="auto">
              <a:xfrm>
                <a:off x="4934" y="1580"/>
                <a:ext cx="239" cy="356"/>
              </a:xfrm>
              <a:custGeom>
                <a:avLst/>
                <a:gdLst>
                  <a:gd name="T0" fmla="*/ 3 w 669"/>
                  <a:gd name="T1" fmla="*/ 0 h 1227"/>
                  <a:gd name="T2" fmla="*/ 3 w 669"/>
                  <a:gd name="T3" fmla="*/ 0 h 1227"/>
                  <a:gd name="T4" fmla="*/ 3 w 669"/>
                  <a:gd name="T5" fmla="*/ 0 h 1227"/>
                  <a:gd name="T6" fmla="*/ 3 w 669"/>
                  <a:gd name="T7" fmla="*/ 0 h 1227"/>
                  <a:gd name="T8" fmla="*/ 3 w 669"/>
                  <a:gd name="T9" fmla="*/ 0 h 1227"/>
                  <a:gd name="T10" fmla="*/ 2 w 669"/>
                  <a:gd name="T11" fmla="*/ 0 h 1227"/>
                  <a:gd name="T12" fmla="*/ 2 w 669"/>
                  <a:gd name="T13" fmla="*/ 0 h 1227"/>
                  <a:gd name="T14" fmla="*/ 2 w 669"/>
                  <a:gd name="T15" fmla="*/ 0 h 1227"/>
                  <a:gd name="T16" fmla="*/ 2 w 669"/>
                  <a:gd name="T17" fmla="*/ 0 h 1227"/>
                  <a:gd name="T18" fmla="*/ 2 w 669"/>
                  <a:gd name="T19" fmla="*/ 0 h 1227"/>
                  <a:gd name="T20" fmla="*/ 2 w 669"/>
                  <a:gd name="T21" fmla="*/ 0 h 1227"/>
                  <a:gd name="T22" fmla="*/ 1 w 669"/>
                  <a:gd name="T23" fmla="*/ 0 h 1227"/>
                  <a:gd name="T24" fmla="*/ 1 w 669"/>
                  <a:gd name="T25" fmla="*/ 0 h 1227"/>
                  <a:gd name="T26" fmla="*/ 1 w 669"/>
                  <a:gd name="T27" fmla="*/ 0 h 1227"/>
                  <a:gd name="T28" fmla="*/ 1 w 669"/>
                  <a:gd name="T29" fmla="*/ 0 h 1227"/>
                  <a:gd name="T30" fmla="*/ 1 w 669"/>
                  <a:gd name="T31" fmla="*/ 0 h 1227"/>
                  <a:gd name="T32" fmla="*/ 1 w 669"/>
                  <a:gd name="T33" fmla="*/ 0 h 1227"/>
                  <a:gd name="T34" fmla="*/ 1 w 669"/>
                  <a:gd name="T35" fmla="*/ 0 h 1227"/>
                  <a:gd name="T36" fmla="*/ 1 w 669"/>
                  <a:gd name="T37" fmla="*/ 0 h 1227"/>
                  <a:gd name="T38" fmla="*/ 1 w 669"/>
                  <a:gd name="T39" fmla="*/ 0 h 1227"/>
                  <a:gd name="T40" fmla="*/ 1 w 669"/>
                  <a:gd name="T41" fmla="*/ 1 h 1227"/>
                  <a:gd name="T42" fmla="*/ 0 w 669"/>
                  <a:gd name="T43" fmla="*/ 1 h 1227"/>
                  <a:gd name="T44" fmla="*/ 0 w 669"/>
                  <a:gd name="T45" fmla="*/ 1 h 1227"/>
                  <a:gd name="T46" fmla="*/ 0 w 669"/>
                  <a:gd name="T47" fmla="*/ 1 h 1227"/>
                  <a:gd name="T48" fmla="*/ 0 w 669"/>
                  <a:gd name="T49" fmla="*/ 1 h 1227"/>
                  <a:gd name="T50" fmla="*/ 0 w 669"/>
                  <a:gd name="T51" fmla="*/ 1 h 1227"/>
                  <a:gd name="T52" fmla="*/ 0 w 669"/>
                  <a:gd name="T53" fmla="*/ 1 h 1227"/>
                  <a:gd name="T54" fmla="*/ 0 w 669"/>
                  <a:gd name="T55" fmla="*/ 1 h 1227"/>
                  <a:gd name="T56" fmla="*/ 0 w 669"/>
                  <a:gd name="T57" fmla="*/ 1 h 1227"/>
                  <a:gd name="T58" fmla="*/ 0 w 669"/>
                  <a:gd name="T59" fmla="*/ 1 h 1227"/>
                  <a:gd name="T60" fmla="*/ 0 w 669"/>
                  <a:gd name="T61" fmla="*/ 1 h 1227"/>
                  <a:gd name="T62" fmla="*/ 0 w 669"/>
                  <a:gd name="T63" fmla="*/ 1 h 1227"/>
                  <a:gd name="T64" fmla="*/ 0 w 669"/>
                  <a:gd name="T65" fmla="*/ 1 h 1227"/>
                  <a:gd name="T66" fmla="*/ 0 w 669"/>
                  <a:gd name="T67" fmla="*/ 1 h 1227"/>
                  <a:gd name="T68" fmla="*/ 0 w 669"/>
                  <a:gd name="T69" fmla="*/ 1 h 1227"/>
                  <a:gd name="T70" fmla="*/ 0 w 669"/>
                  <a:gd name="T71" fmla="*/ 1 h 1227"/>
                  <a:gd name="T72" fmla="*/ 0 w 669"/>
                  <a:gd name="T73" fmla="*/ 1 h 1227"/>
                  <a:gd name="T74" fmla="*/ 0 w 669"/>
                  <a:gd name="T75" fmla="*/ 1 h 1227"/>
                  <a:gd name="T76" fmla="*/ 0 w 669"/>
                  <a:gd name="T77" fmla="*/ 2 h 1227"/>
                  <a:gd name="T78" fmla="*/ 0 w 669"/>
                  <a:gd name="T79" fmla="*/ 2 h 1227"/>
                  <a:gd name="T80" fmla="*/ 0 w 669"/>
                  <a:gd name="T81" fmla="*/ 2 h 1227"/>
                  <a:gd name="T82" fmla="*/ 0 w 669"/>
                  <a:gd name="T83" fmla="*/ 2 h 1227"/>
                  <a:gd name="T84" fmla="*/ 0 w 669"/>
                  <a:gd name="T85" fmla="*/ 2 h 1227"/>
                  <a:gd name="T86" fmla="*/ 0 w 669"/>
                  <a:gd name="T87" fmla="*/ 2 h 1227"/>
                  <a:gd name="T88" fmla="*/ 0 w 669"/>
                  <a:gd name="T89" fmla="*/ 2 h 1227"/>
                  <a:gd name="T90" fmla="*/ 0 w 669"/>
                  <a:gd name="T91" fmla="*/ 2 h 1227"/>
                  <a:gd name="T92" fmla="*/ 0 w 669"/>
                  <a:gd name="T93" fmla="*/ 2 h 1227"/>
                  <a:gd name="T94" fmla="*/ 0 w 669"/>
                  <a:gd name="T95" fmla="*/ 2 h 1227"/>
                  <a:gd name="T96" fmla="*/ 0 w 669"/>
                  <a:gd name="T97" fmla="*/ 2 h 1227"/>
                  <a:gd name="T98" fmla="*/ 0 w 669"/>
                  <a:gd name="T99" fmla="*/ 1 h 1227"/>
                  <a:gd name="T100" fmla="*/ 1 w 669"/>
                  <a:gd name="T101" fmla="*/ 0 h 1227"/>
                  <a:gd name="T102" fmla="*/ 3 w 669"/>
                  <a:gd name="T103" fmla="*/ 0 h 122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69"/>
                  <a:gd name="T157" fmla="*/ 0 h 1227"/>
                  <a:gd name="T158" fmla="*/ 669 w 669"/>
                  <a:gd name="T159" fmla="*/ 1227 h 122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69" h="1227">
                    <a:moveTo>
                      <a:pt x="669" y="63"/>
                    </a:moveTo>
                    <a:lnTo>
                      <a:pt x="668" y="63"/>
                    </a:lnTo>
                    <a:lnTo>
                      <a:pt x="666" y="61"/>
                    </a:lnTo>
                    <a:lnTo>
                      <a:pt x="660" y="56"/>
                    </a:lnTo>
                    <a:lnTo>
                      <a:pt x="654" y="52"/>
                    </a:lnTo>
                    <a:lnTo>
                      <a:pt x="647" y="46"/>
                    </a:lnTo>
                    <a:lnTo>
                      <a:pt x="637" y="42"/>
                    </a:lnTo>
                    <a:lnTo>
                      <a:pt x="626" y="37"/>
                    </a:lnTo>
                    <a:lnTo>
                      <a:pt x="616" y="31"/>
                    </a:lnTo>
                    <a:lnTo>
                      <a:pt x="603" y="25"/>
                    </a:lnTo>
                    <a:lnTo>
                      <a:pt x="590" y="19"/>
                    </a:lnTo>
                    <a:lnTo>
                      <a:pt x="574" y="14"/>
                    </a:lnTo>
                    <a:lnTo>
                      <a:pt x="561" y="10"/>
                    </a:lnTo>
                    <a:lnTo>
                      <a:pt x="544" y="6"/>
                    </a:lnTo>
                    <a:lnTo>
                      <a:pt x="531" y="2"/>
                    </a:lnTo>
                    <a:lnTo>
                      <a:pt x="514" y="0"/>
                    </a:lnTo>
                    <a:lnTo>
                      <a:pt x="498" y="2"/>
                    </a:lnTo>
                    <a:lnTo>
                      <a:pt x="481" y="2"/>
                    </a:lnTo>
                    <a:lnTo>
                      <a:pt x="464" y="4"/>
                    </a:lnTo>
                    <a:lnTo>
                      <a:pt x="447" y="8"/>
                    </a:lnTo>
                    <a:lnTo>
                      <a:pt x="430" y="14"/>
                    </a:lnTo>
                    <a:lnTo>
                      <a:pt x="413" y="19"/>
                    </a:lnTo>
                    <a:lnTo>
                      <a:pt x="394" y="27"/>
                    </a:lnTo>
                    <a:lnTo>
                      <a:pt x="377" y="35"/>
                    </a:lnTo>
                    <a:lnTo>
                      <a:pt x="360" y="44"/>
                    </a:lnTo>
                    <a:lnTo>
                      <a:pt x="343" y="54"/>
                    </a:lnTo>
                    <a:lnTo>
                      <a:pt x="325" y="65"/>
                    </a:lnTo>
                    <a:lnTo>
                      <a:pt x="308" y="77"/>
                    </a:lnTo>
                    <a:lnTo>
                      <a:pt x="295" y="88"/>
                    </a:lnTo>
                    <a:lnTo>
                      <a:pt x="278" y="99"/>
                    </a:lnTo>
                    <a:lnTo>
                      <a:pt x="265" y="113"/>
                    </a:lnTo>
                    <a:lnTo>
                      <a:pt x="249" y="126"/>
                    </a:lnTo>
                    <a:lnTo>
                      <a:pt x="240" y="139"/>
                    </a:lnTo>
                    <a:lnTo>
                      <a:pt x="227" y="153"/>
                    </a:lnTo>
                    <a:lnTo>
                      <a:pt x="215" y="166"/>
                    </a:lnTo>
                    <a:lnTo>
                      <a:pt x="202" y="179"/>
                    </a:lnTo>
                    <a:lnTo>
                      <a:pt x="192" y="193"/>
                    </a:lnTo>
                    <a:lnTo>
                      <a:pt x="181" y="206"/>
                    </a:lnTo>
                    <a:lnTo>
                      <a:pt x="171" y="223"/>
                    </a:lnTo>
                    <a:lnTo>
                      <a:pt x="162" y="236"/>
                    </a:lnTo>
                    <a:lnTo>
                      <a:pt x="154" y="253"/>
                    </a:lnTo>
                    <a:lnTo>
                      <a:pt x="145" y="270"/>
                    </a:lnTo>
                    <a:lnTo>
                      <a:pt x="137" y="286"/>
                    </a:lnTo>
                    <a:lnTo>
                      <a:pt x="130" y="301"/>
                    </a:lnTo>
                    <a:lnTo>
                      <a:pt x="122" y="318"/>
                    </a:lnTo>
                    <a:lnTo>
                      <a:pt x="114" y="335"/>
                    </a:lnTo>
                    <a:lnTo>
                      <a:pt x="107" y="352"/>
                    </a:lnTo>
                    <a:lnTo>
                      <a:pt x="101" y="369"/>
                    </a:lnTo>
                    <a:lnTo>
                      <a:pt x="94" y="386"/>
                    </a:lnTo>
                    <a:lnTo>
                      <a:pt x="88" y="402"/>
                    </a:lnTo>
                    <a:lnTo>
                      <a:pt x="80" y="419"/>
                    </a:lnTo>
                    <a:lnTo>
                      <a:pt x="75" y="436"/>
                    </a:lnTo>
                    <a:lnTo>
                      <a:pt x="71" y="455"/>
                    </a:lnTo>
                    <a:lnTo>
                      <a:pt x="63" y="472"/>
                    </a:lnTo>
                    <a:lnTo>
                      <a:pt x="59" y="489"/>
                    </a:lnTo>
                    <a:lnTo>
                      <a:pt x="54" y="508"/>
                    </a:lnTo>
                    <a:lnTo>
                      <a:pt x="50" y="527"/>
                    </a:lnTo>
                    <a:lnTo>
                      <a:pt x="44" y="544"/>
                    </a:lnTo>
                    <a:lnTo>
                      <a:pt x="40" y="561"/>
                    </a:lnTo>
                    <a:lnTo>
                      <a:pt x="37" y="580"/>
                    </a:lnTo>
                    <a:lnTo>
                      <a:pt x="33" y="599"/>
                    </a:lnTo>
                    <a:lnTo>
                      <a:pt x="27" y="618"/>
                    </a:lnTo>
                    <a:lnTo>
                      <a:pt x="25" y="637"/>
                    </a:lnTo>
                    <a:lnTo>
                      <a:pt x="21" y="655"/>
                    </a:lnTo>
                    <a:lnTo>
                      <a:pt x="18" y="674"/>
                    </a:lnTo>
                    <a:lnTo>
                      <a:pt x="14" y="691"/>
                    </a:lnTo>
                    <a:lnTo>
                      <a:pt x="10" y="708"/>
                    </a:lnTo>
                    <a:lnTo>
                      <a:pt x="8" y="723"/>
                    </a:lnTo>
                    <a:lnTo>
                      <a:pt x="6" y="738"/>
                    </a:lnTo>
                    <a:lnTo>
                      <a:pt x="2" y="753"/>
                    </a:lnTo>
                    <a:lnTo>
                      <a:pt x="2" y="771"/>
                    </a:lnTo>
                    <a:lnTo>
                      <a:pt x="2" y="786"/>
                    </a:lnTo>
                    <a:lnTo>
                      <a:pt x="2" y="803"/>
                    </a:lnTo>
                    <a:lnTo>
                      <a:pt x="0" y="818"/>
                    </a:lnTo>
                    <a:lnTo>
                      <a:pt x="0" y="833"/>
                    </a:lnTo>
                    <a:lnTo>
                      <a:pt x="0" y="850"/>
                    </a:lnTo>
                    <a:lnTo>
                      <a:pt x="2" y="868"/>
                    </a:lnTo>
                    <a:lnTo>
                      <a:pt x="2" y="887"/>
                    </a:lnTo>
                    <a:lnTo>
                      <a:pt x="4" y="907"/>
                    </a:lnTo>
                    <a:lnTo>
                      <a:pt x="6" y="926"/>
                    </a:lnTo>
                    <a:lnTo>
                      <a:pt x="8" y="949"/>
                    </a:lnTo>
                    <a:lnTo>
                      <a:pt x="8" y="970"/>
                    </a:lnTo>
                    <a:lnTo>
                      <a:pt x="10" y="995"/>
                    </a:lnTo>
                    <a:lnTo>
                      <a:pt x="14" y="1018"/>
                    </a:lnTo>
                    <a:lnTo>
                      <a:pt x="18" y="1042"/>
                    </a:lnTo>
                    <a:lnTo>
                      <a:pt x="19" y="1065"/>
                    </a:lnTo>
                    <a:lnTo>
                      <a:pt x="23" y="1088"/>
                    </a:lnTo>
                    <a:lnTo>
                      <a:pt x="27" y="1111"/>
                    </a:lnTo>
                    <a:lnTo>
                      <a:pt x="31" y="1134"/>
                    </a:lnTo>
                    <a:lnTo>
                      <a:pt x="33" y="1153"/>
                    </a:lnTo>
                    <a:lnTo>
                      <a:pt x="37" y="1170"/>
                    </a:lnTo>
                    <a:lnTo>
                      <a:pt x="40" y="1185"/>
                    </a:lnTo>
                    <a:lnTo>
                      <a:pt x="44" y="1200"/>
                    </a:lnTo>
                    <a:lnTo>
                      <a:pt x="44" y="1210"/>
                    </a:lnTo>
                    <a:lnTo>
                      <a:pt x="46" y="1219"/>
                    </a:lnTo>
                    <a:lnTo>
                      <a:pt x="48" y="1225"/>
                    </a:lnTo>
                    <a:lnTo>
                      <a:pt x="50" y="1227"/>
                    </a:lnTo>
                    <a:lnTo>
                      <a:pt x="61" y="1056"/>
                    </a:lnTo>
                    <a:lnTo>
                      <a:pt x="65" y="759"/>
                    </a:lnTo>
                    <a:lnTo>
                      <a:pt x="113" y="457"/>
                    </a:lnTo>
                    <a:lnTo>
                      <a:pt x="249" y="231"/>
                    </a:lnTo>
                    <a:lnTo>
                      <a:pt x="363" y="96"/>
                    </a:lnTo>
                    <a:lnTo>
                      <a:pt x="540" y="27"/>
                    </a:lnTo>
                    <a:lnTo>
                      <a:pt x="669" y="63"/>
                    </a:lnTo>
                    <a:close/>
                  </a:path>
                </a:pathLst>
              </a:custGeom>
              <a:solidFill>
                <a:srgbClr val="E6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15" name="Freeform 208"/>
              <p:cNvSpPr>
                <a:spLocks/>
              </p:cNvSpPr>
              <p:nvPr/>
            </p:nvSpPr>
            <p:spPr bwMode="auto">
              <a:xfrm>
                <a:off x="4945" y="1583"/>
                <a:ext cx="252" cy="345"/>
              </a:xfrm>
              <a:custGeom>
                <a:avLst/>
                <a:gdLst>
                  <a:gd name="T0" fmla="*/ 3 w 701"/>
                  <a:gd name="T1" fmla="*/ 0 h 1186"/>
                  <a:gd name="T2" fmla="*/ 3 w 701"/>
                  <a:gd name="T3" fmla="*/ 0 h 1186"/>
                  <a:gd name="T4" fmla="*/ 3 w 701"/>
                  <a:gd name="T5" fmla="*/ 0 h 1186"/>
                  <a:gd name="T6" fmla="*/ 3 w 701"/>
                  <a:gd name="T7" fmla="*/ 0 h 1186"/>
                  <a:gd name="T8" fmla="*/ 3 w 701"/>
                  <a:gd name="T9" fmla="*/ 0 h 1186"/>
                  <a:gd name="T10" fmla="*/ 2 w 701"/>
                  <a:gd name="T11" fmla="*/ 0 h 1186"/>
                  <a:gd name="T12" fmla="*/ 2 w 701"/>
                  <a:gd name="T13" fmla="*/ 0 h 1186"/>
                  <a:gd name="T14" fmla="*/ 2 w 701"/>
                  <a:gd name="T15" fmla="*/ 0 h 1186"/>
                  <a:gd name="T16" fmla="*/ 2 w 701"/>
                  <a:gd name="T17" fmla="*/ 0 h 1186"/>
                  <a:gd name="T18" fmla="*/ 2 w 701"/>
                  <a:gd name="T19" fmla="*/ 0 h 1186"/>
                  <a:gd name="T20" fmla="*/ 2 w 701"/>
                  <a:gd name="T21" fmla="*/ 0 h 1186"/>
                  <a:gd name="T22" fmla="*/ 2 w 701"/>
                  <a:gd name="T23" fmla="*/ 0 h 1186"/>
                  <a:gd name="T24" fmla="*/ 1 w 701"/>
                  <a:gd name="T25" fmla="*/ 0 h 1186"/>
                  <a:gd name="T26" fmla="*/ 1 w 701"/>
                  <a:gd name="T27" fmla="*/ 0 h 1186"/>
                  <a:gd name="T28" fmla="*/ 1 w 701"/>
                  <a:gd name="T29" fmla="*/ 0 h 1186"/>
                  <a:gd name="T30" fmla="*/ 1 w 701"/>
                  <a:gd name="T31" fmla="*/ 0 h 1186"/>
                  <a:gd name="T32" fmla="*/ 1 w 701"/>
                  <a:gd name="T33" fmla="*/ 1 h 1186"/>
                  <a:gd name="T34" fmla="*/ 1 w 701"/>
                  <a:gd name="T35" fmla="*/ 1 h 1186"/>
                  <a:gd name="T36" fmla="*/ 1 w 701"/>
                  <a:gd name="T37" fmla="*/ 1 h 1186"/>
                  <a:gd name="T38" fmla="*/ 1 w 701"/>
                  <a:gd name="T39" fmla="*/ 1 h 1186"/>
                  <a:gd name="T40" fmla="*/ 1 w 701"/>
                  <a:gd name="T41" fmla="*/ 1 h 1186"/>
                  <a:gd name="T42" fmla="*/ 1 w 701"/>
                  <a:gd name="T43" fmla="*/ 1 h 1186"/>
                  <a:gd name="T44" fmla="*/ 1 w 701"/>
                  <a:gd name="T45" fmla="*/ 1 h 1186"/>
                  <a:gd name="T46" fmla="*/ 1 w 701"/>
                  <a:gd name="T47" fmla="*/ 1 h 1186"/>
                  <a:gd name="T48" fmla="*/ 1 w 701"/>
                  <a:gd name="T49" fmla="*/ 1 h 1186"/>
                  <a:gd name="T50" fmla="*/ 1 w 701"/>
                  <a:gd name="T51" fmla="*/ 1 h 1186"/>
                  <a:gd name="T52" fmla="*/ 1 w 701"/>
                  <a:gd name="T53" fmla="*/ 1 h 1186"/>
                  <a:gd name="T54" fmla="*/ 1 w 701"/>
                  <a:gd name="T55" fmla="*/ 1 h 1186"/>
                  <a:gd name="T56" fmla="*/ 1 w 701"/>
                  <a:gd name="T57" fmla="*/ 1 h 1186"/>
                  <a:gd name="T58" fmla="*/ 1 w 701"/>
                  <a:gd name="T59" fmla="*/ 1 h 1186"/>
                  <a:gd name="T60" fmla="*/ 0 w 701"/>
                  <a:gd name="T61" fmla="*/ 2 h 1186"/>
                  <a:gd name="T62" fmla="*/ 0 w 701"/>
                  <a:gd name="T63" fmla="*/ 2 h 1186"/>
                  <a:gd name="T64" fmla="*/ 0 w 701"/>
                  <a:gd name="T65" fmla="*/ 2 h 1186"/>
                  <a:gd name="T66" fmla="*/ 0 w 701"/>
                  <a:gd name="T67" fmla="*/ 2 h 1186"/>
                  <a:gd name="T68" fmla="*/ 0 w 701"/>
                  <a:gd name="T69" fmla="*/ 2 h 1186"/>
                  <a:gd name="T70" fmla="*/ 0 w 701"/>
                  <a:gd name="T71" fmla="*/ 1 h 1186"/>
                  <a:gd name="T72" fmla="*/ 0 w 701"/>
                  <a:gd name="T73" fmla="*/ 1 h 1186"/>
                  <a:gd name="T74" fmla="*/ 0 w 701"/>
                  <a:gd name="T75" fmla="*/ 1 h 1186"/>
                  <a:gd name="T76" fmla="*/ 0 w 701"/>
                  <a:gd name="T77" fmla="*/ 1 h 1186"/>
                  <a:gd name="T78" fmla="*/ 0 w 701"/>
                  <a:gd name="T79" fmla="*/ 1 h 1186"/>
                  <a:gd name="T80" fmla="*/ 0 w 701"/>
                  <a:gd name="T81" fmla="*/ 1 h 1186"/>
                  <a:gd name="T82" fmla="*/ 0 w 701"/>
                  <a:gd name="T83" fmla="*/ 1 h 1186"/>
                  <a:gd name="T84" fmla="*/ 1 w 701"/>
                  <a:gd name="T85" fmla="*/ 1 h 1186"/>
                  <a:gd name="T86" fmla="*/ 1 w 701"/>
                  <a:gd name="T87" fmla="*/ 0 h 1186"/>
                  <a:gd name="T88" fmla="*/ 1 w 701"/>
                  <a:gd name="T89" fmla="*/ 0 h 1186"/>
                  <a:gd name="T90" fmla="*/ 1 w 701"/>
                  <a:gd name="T91" fmla="*/ 0 h 1186"/>
                  <a:gd name="T92" fmla="*/ 1 w 701"/>
                  <a:gd name="T93" fmla="*/ 0 h 1186"/>
                  <a:gd name="T94" fmla="*/ 1 w 701"/>
                  <a:gd name="T95" fmla="*/ 0 h 1186"/>
                  <a:gd name="T96" fmla="*/ 2 w 701"/>
                  <a:gd name="T97" fmla="*/ 0 h 1186"/>
                  <a:gd name="T98" fmla="*/ 2 w 701"/>
                  <a:gd name="T99" fmla="*/ 0 h 1186"/>
                  <a:gd name="T100" fmla="*/ 2 w 701"/>
                  <a:gd name="T101" fmla="*/ 0 h 1186"/>
                  <a:gd name="T102" fmla="*/ 2 w 701"/>
                  <a:gd name="T103" fmla="*/ 0 h 1186"/>
                  <a:gd name="T104" fmla="*/ 3 w 701"/>
                  <a:gd name="T105" fmla="*/ 0 h 1186"/>
                  <a:gd name="T106" fmla="*/ 3 w 701"/>
                  <a:gd name="T107" fmla="*/ 0 h 1186"/>
                  <a:gd name="T108" fmla="*/ 3 w 701"/>
                  <a:gd name="T109" fmla="*/ 0 h 1186"/>
                  <a:gd name="T110" fmla="*/ 3 w 701"/>
                  <a:gd name="T111" fmla="*/ 0 h 1186"/>
                  <a:gd name="T112" fmla="*/ 3 w 701"/>
                  <a:gd name="T113" fmla="*/ 0 h 118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01"/>
                  <a:gd name="T172" fmla="*/ 0 h 1186"/>
                  <a:gd name="T173" fmla="*/ 701 w 701"/>
                  <a:gd name="T174" fmla="*/ 1186 h 118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01" h="1186">
                    <a:moveTo>
                      <a:pt x="701" y="76"/>
                    </a:moveTo>
                    <a:lnTo>
                      <a:pt x="699" y="76"/>
                    </a:lnTo>
                    <a:lnTo>
                      <a:pt x="695" y="74"/>
                    </a:lnTo>
                    <a:lnTo>
                      <a:pt x="688" y="72"/>
                    </a:lnTo>
                    <a:lnTo>
                      <a:pt x="680" y="70"/>
                    </a:lnTo>
                    <a:lnTo>
                      <a:pt x="674" y="68"/>
                    </a:lnTo>
                    <a:lnTo>
                      <a:pt x="669" y="66"/>
                    </a:lnTo>
                    <a:lnTo>
                      <a:pt x="661" y="65"/>
                    </a:lnTo>
                    <a:lnTo>
                      <a:pt x="655" y="63"/>
                    </a:lnTo>
                    <a:lnTo>
                      <a:pt x="648" y="59"/>
                    </a:lnTo>
                    <a:lnTo>
                      <a:pt x="640" y="59"/>
                    </a:lnTo>
                    <a:lnTo>
                      <a:pt x="631" y="55"/>
                    </a:lnTo>
                    <a:lnTo>
                      <a:pt x="623" y="53"/>
                    </a:lnTo>
                    <a:lnTo>
                      <a:pt x="614" y="51"/>
                    </a:lnTo>
                    <a:lnTo>
                      <a:pt x="602" y="49"/>
                    </a:lnTo>
                    <a:lnTo>
                      <a:pt x="593" y="46"/>
                    </a:lnTo>
                    <a:lnTo>
                      <a:pt x="583" y="46"/>
                    </a:lnTo>
                    <a:lnTo>
                      <a:pt x="572" y="44"/>
                    </a:lnTo>
                    <a:lnTo>
                      <a:pt x="560" y="42"/>
                    </a:lnTo>
                    <a:lnTo>
                      <a:pt x="551" y="42"/>
                    </a:lnTo>
                    <a:lnTo>
                      <a:pt x="540" y="42"/>
                    </a:lnTo>
                    <a:lnTo>
                      <a:pt x="528" y="40"/>
                    </a:lnTo>
                    <a:lnTo>
                      <a:pt x="517" y="40"/>
                    </a:lnTo>
                    <a:lnTo>
                      <a:pt x="505" y="42"/>
                    </a:lnTo>
                    <a:lnTo>
                      <a:pt x="496" y="44"/>
                    </a:lnTo>
                    <a:lnTo>
                      <a:pt x="486" y="46"/>
                    </a:lnTo>
                    <a:lnTo>
                      <a:pt x="475" y="47"/>
                    </a:lnTo>
                    <a:lnTo>
                      <a:pt x="465" y="51"/>
                    </a:lnTo>
                    <a:lnTo>
                      <a:pt x="456" y="55"/>
                    </a:lnTo>
                    <a:lnTo>
                      <a:pt x="446" y="59"/>
                    </a:lnTo>
                    <a:lnTo>
                      <a:pt x="437" y="65"/>
                    </a:lnTo>
                    <a:lnTo>
                      <a:pt x="425" y="70"/>
                    </a:lnTo>
                    <a:lnTo>
                      <a:pt x="418" y="78"/>
                    </a:lnTo>
                    <a:lnTo>
                      <a:pt x="406" y="84"/>
                    </a:lnTo>
                    <a:lnTo>
                      <a:pt x="399" y="93"/>
                    </a:lnTo>
                    <a:lnTo>
                      <a:pt x="389" y="101"/>
                    </a:lnTo>
                    <a:lnTo>
                      <a:pt x="380" y="110"/>
                    </a:lnTo>
                    <a:lnTo>
                      <a:pt x="370" y="120"/>
                    </a:lnTo>
                    <a:lnTo>
                      <a:pt x="361" y="129"/>
                    </a:lnTo>
                    <a:lnTo>
                      <a:pt x="351" y="141"/>
                    </a:lnTo>
                    <a:lnTo>
                      <a:pt x="344" y="150"/>
                    </a:lnTo>
                    <a:lnTo>
                      <a:pt x="336" y="160"/>
                    </a:lnTo>
                    <a:lnTo>
                      <a:pt x="327" y="171"/>
                    </a:lnTo>
                    <a:lnTo>
                      <a:pt x="321" y="182"/>
                    </a:lnTo>
                    <a:lnTo>
                      <a:pt x="313" y="194"/>
                    </a:lnTo>
                    <a:lnTo>
                      <a:pt x="306" y="205"/>
                    </a:lnTo>
                    <a:lnTo>
                      <a:pt x="300" y="217"/>
                    </a:lnTo>
                    <a:lnTo>
                      <a:pt x="292" y="230"/>
                    </a:lnTo>
                    <a:lnTo>
                      <a:pt x="285" y="243"/>
                    </a:lnTo>
                    <a:lnTo>
                      <a:pt x="277" y="257"/>
                    </a:lnTo>
                    <a:lnTo>
                      <a:pt x="272" y="270"/>
                    </a:lnTo>
                    <a:lnTo>
                      <a:pt x="264" y="285"/>
                    </a:lnTo>
                    <a:lnTo>
                      <a:pt x="258" y="300"/>
                    </a:lnTo>
                    <a:lnTo>
                      <a:pt x="251" y="314"/>
                    </a:lnTo>
                    <a:lnTo>
                      <a:pt x="245" y="327"/>
                    </a:lnTo>
                    <a:lnTo>
                      <a:pt x="237" y="342"/>
                    </a:lnTo>
                    <a:lnTo>
                      <a:pt x="232" y="359"/>
                    </a:lnTo>
                    <a:lnTo>
                      <a:pt x="226" y="374"/>
                    </a:lnTo>
                    <a:lnTo>
                      <a:pt x="220" y="390"/>
                    </a:lnTo>
                    <a:lnTo>
                      <a:pt x="214" y="407"/>
                    </a:lnTo>
                    <a:lnTo>
                      <a:pt x="211" y="424"/>
                    </a:lnTo>
                    <a:lnTo>
                      <a:pt x="205" y="439"/>
                    </a:lnTo>
                    <a:lnTo>
                      <a:pt x="201" y="454"/>
                    </a:lnTo>
                    <a:lnTo>
                      <a:pt x="195" y="471"/>
                    </a:lnTo>
                    <a:lnTo>
                      <a:pt x="192" y="489"/>
                    </a:lnTo>
                    <a:lnTo>
                      <a:pt x="188" y="504"/>
                    </a:lnTo>
                    <a:lnTo>
                      <a:pt x="184" y="521"/>
                    </a:lnTo>
                    <a:lnTo>
                      <a:pt x="180" y="538"/>
                    </a:lnTo>
                    <a:lnTo>
                      <a:pt x="176" y="555"/>
                    </a:lnTo>
                    <a:lnTo>
                      <a:pt x="173" y="570"/>
                    </a:lnTo>
                    <a:lnTo>
                      <a:pt x="171" y="587"/>
                    </a:lnTo>
                    <a:lnTo>
                      <a:pt x="167" y="605"/>
                    </a:lnTo>
                    <a:lnTo>
                      <a:pt x="165" y="622"/>
                    </a:lnTo>
                    <a:lnTo>
                      <a:pt x="161" y="637"/>
                    </a:lnTo>
                    <a:lnTo>
                      <a:pt x="159" y="654"/>
                    </a:lnTo>
                    <a:lnTo>
                      <a:pt x="157" y="669"/>
                    </a:lnTo>
                    <a:lnTo>
                      <a:pt x="156" y="686"/>
                    </a:lnTo>
                    <a:lnTo>
                      <a:pt x="152" y="701"/>
                    </a:lnTo>
                    <a:lnTo>
                      <a:pt x="152" y="717"/>
                    </a:lnTo>
                    <a:lnTo>
                      <a:pt x="150" y="730"/>
                    </a:lnTo>
                    <a:lnTo>
                      <a:pt x="150" y="743"/>
                    </a:lnTo>
                    <a:lnTo>
                      <a:pt x="150" y="755"/>
                    </a:lnTo>
                    <a:lnTo>
                      <a:pt x="150" y="768"/>
                    </a:lnTo>
                    <a:lnTo>
                      <a:pt x="150" y="779"/>
                    </a:lnTo>
                    <a:lnTo>
                      <a:pt x="152" y="791"/>
                    </a:lnTo>
                    <a:lnTo>
                      <a:pt x="152" y="798"/>
                    </a:lnTo>
                    <a:lnTo>
                      <a:pt x="152" y="808"/>
                    </a:lnTo>
                    <a:lnTo>
                      <a:pt x="152" y="814"/>
                    </a:lnTo>
                    <a:lnTo>
                      <a:pt x="154" y="821"/>
                    </a:lnTo>
                    <a:lnTo>
                      <a:pt x="154" y="831"/>
                    </a:lnTo>
                    <a:lnTo>
                      <a:pt x="156" y="835"/>
                    </a:lnTo>
                    <a:lnTo>
                      <a:pt x="47" y="1186"/>
                    </a:lnTo>
                    <a:lnTo>
                      <a:pt x="45" y="1184"/>
                    </a:lnTo>
                    <a:lnTo>
                      <a:pt x="43" y="1179"/>
                    </a:lnTo>
                    <a:lnTo>
                      <a:pt x="42" y="1171"/>
                    </a:lnTo>
                    <a:lnTo>
                      <a:pt x="38" y="1160"/>
                    </a:lnTo>
                    <a:lnTo>
                      <a:pt x="34" y="1146"/>
                    </a:lnTo>
                    <a:lnTo>
                      <a:pt x="30" y="1131"/>
                    </a:lnTo>
                    <a:lnTo>
                      <a:pt x="24" y="1114"/>
                    </a:lnTo>
                    <a:lnTo>
                      <a:pt x="23" y="1093"/>
                    </a:lnTo>
                    <a:lnTo>
                      <a:pt x="17" y="1070"/>
                    </a:lnTo>
                    <a:lnTo>
                      <a:pt x="13" y="1048"/>
                    </a:lnTo>
                    <a:lnTo>
                      <a:pt x="9" y="1021"/>
                    </a:lnTo>
                    <a:lnTo>
                      <a:pt x="5" y="994"/>
                    </a:lnTo>
                    <a:lnTo>
                      <a:pt x="4" y="966"/>
                    </a:lnTo>
                    <a:lnTo>
                      <a:pt x="2" y="937"/>
                    </a:lnTo>
                    <a:lnTo>
                      <a:pt x="0" y="905"/>
                    </a:lnTo>
                    <a:lnTo>
                      <a:pt x="2" y="875"/>
                    </a:lnTo>
                    <a:lnTo>
                      <a:pt x="2" y="842"/>
                    </a:lnTo>
                    <a:lnTo>
                      <a:pt x="4" y="810"/>
                    </a:lnTo>
                    <a:lnTo>
                      <a:pt x="5" y="776"/>
                    </a:lnTo>
                    <a:lnTo>
                      <a:pt x="9" y="745"/>
                    </a:lnTo>
                    <a:lnTo>
                      <a:pt x="11" y="713"/>
                    </a:lnTo>
                    <a:lnTo>
                      <a:pt x="13" y="681"/>
                    </a:lnTo>
                    <a:lnTo>
                      <a:pt x="17" y="650"/>
                    </a:lnTo>
                    <a:lnTo>
                      <a:pt x="23" y="620"/>
                    </a:lnTo>
                    <a:lnTo>
                      <a:pt x="28" y="587"/>
                    </a:lnTo>
                    <a:lnTo>
                      <a:pt x="32" y="557"/>
                    </a:lnTo>
                    <a:lnTo>
                      <a:pt x="40" y="527"/>
                    </a:lnTo>
                    <a:lnTo>
                      <a:pt x="47" y="498"/>
                    </a:lnTo>
                    <a:lnTo>
                      <a:pt x="53" y="470"/>
                    </a:lnTo>
                    <a:lnTo>
                      <a:pt x="61" y="443"/>
                    </a:lnTo>
                    <a:lnTo>
                      <a:pt x="70" y="414"/>
                    </a:lnTo>
                    <a:lnTo>
                      <a:pt x="80" y="390"/>
                    </a:lnTo>
                    <a:lnTo>
                      <a:pt x="89" y="363"/>
                    </a:lnTo>
                    <a:lnTo>
                      <a:pt x="100" y="338"/>
                    </a:lnTo>
                    <a:lnTo>
                      <a:pt x="110" y="314"/>
                    </a:lnTo>
                    <a:lnTo>
                      <a:pt x="123" y="291"/>
                    </a:lnTo>
                    <a:lnTo>
                      <a:pt x="137" y="268"/>
                    </a:lnTo>
                    <a:lnTo>
                      <a:pt x="150" y="247"/>
                    </a:lnTo>
                    <a:lnTo>
                      <a:pt x="163" y="226"/>
                    </a:lnTo>
                    <a:lnTo>
                      <a:pt x="178" y="207"/>
                    </a:lnTo>
                    <a:lnTo>
                      <a:pt x="192" y="186"/>
                    </a:lnTo>
                    <a:lnTo>
                      <a:pt x="207" y="169"/>
                    </a:lnTo>
                    <a:lnTo>
                      <a:pt x="220" y="152"/>
                    </a:lnTo>
                    <a:lnTo>
                      <a:pt x="237" y="137"/>
                    </a:lnTo>
                    <a:lnTo>
                      <a:pt x="251" y="120"/>
                    </a:lnTo>
                    <a:lnTo>
                      <a:pt x="268" y="106"/>
                    </a:lnTo>
                    <a:lnTo>
                      <a:pt x="283" y="93"/>
                    </a:lnTo>
                    <a:lnTo>
                      <a:pt x="300" y="82"/>
                    </a:lnTo>
                    <a:lnTo>
                      <a:pt x="313" y="68"/>
                    </a:lnTo>
                    <a:lnTo>
                      <a:pt x="330" y="57"/>
                    </a:lnTo>
                    <a:lnTo>
                      <a:pt x="346" y="47"/>
                    </a:lnTo>
                    <a:lnTo>
                      <a:pt x="363" y="38"/>
                    </a:lnTo>
                    <a:lnTo>
                      <a:pt x="380" y="28"/>
                    </a:lnTo>
                    <a:lnTo>
                      <a:pt x="399" y="23"/>
                    </a:lnTo>
                    <a:lnTo>
                      <a:pt x="416" y="15"/>
                    </a:lnTo>
                    <a:lnTo>
                      <a:pt x="435" y="13"/>
                    </a:lnTo>
                    <a:lnTo>
                      <a:pt x="450" y="7"/>
                    </a:lnTo>
                    <a:lnTo>
                      <a:pt x="469" y="4"/>
                    </a:lnTo>
                    <a:lnTo>
                      <a:pt x="486" y="2"/>
                    </a:lnTo>
                    <a:lnTo>
                      <a:pt x="503" y="2"/>
                    </a:lnTo>
                    <a:lnTo>
                      <a:pt x="521" y="0"/>
                    </a:lnTo>
                    <a:lnTo>
                      <a:pt x="538" y="2"/>
                    </a:lnTo>
                    <a:lnTo>
                      <a:pt x="555" y="4"/>
                    </a:lnTo>
                    <a:lnTo>
                      <a:pt x="572" y="7"/>
                    </a:lnTo>
                    <a:lnTo>
                      <a:pt x="585" y="9"/>
                    </a:lnTo>
                    <a:lnTo>
                      <a:pt x="598" y="13"/>
                    </a:lnTo>
                    <a:lnTo>
                      <a:pt x="610" y="19"/>
                    </a:lnTo>
                    <a:lnTo>
                      <a:pt x="625" y="23"/>
                    </a:lnTo>
                    <a:lnTo>
                      <a:pt x="635" y="28"/>
                    </a:lnTo>
                    <a:lnTo>
                      <a:pt x="646" y="34"/>
                    </a:lnTo>
                    <a:lnTo>
                      <a:pt x="655" y="40"/>
                    </a:lnTo>
                    <a:lnTo>
                      <a:pt x="665" y="47"/>
                    </a:lnTo>
                    <a:lnTo>
                      <a:pt x="673" y="51"/>
                    </a:lnTo>
                    <a:lnTo>
                      <a:pt x="680" y="57"/>
                    </a:lnTo>
                    <a:lnTo>
                      <a:pt x="686" y="63"/>
                    </a:lnTo>
                    <a:lnTo>
                      <a:pt x="692" y="68"/>
                    </a:lnTo>
                    <a:lnTo>
                      <a:pt x="699" y="74"/>
                    </a:lnTo>
                    <a:lnTo>
                      <a:pt x="701" y="76"/>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16" name="Freeform 209"/>
              <p:cNvSpPr>
                <a:spLocks/>
              </p:cNvSpPr>
              <p:nvPr/>
            </p:nvSpPr>
            <p:spPr bwMode="auto">
              <a:xfrm>
                <a:off x="4927" y="1779"/>
                <a:ext cx="84" cy="428"/>
              </a:xfrm>
              <a:custGeom>
                <a:avLst/>
                <a:gdLst>
                  <a:gd name="T0" fmla="*/ 1 w 236"/>
                  <a:gd name="T1" fmla="*/ 1 h 1473"/>
                  <a:gd name="T2" fmla="*/ 1 w 236"/>
                  <a:gd name="T3" fmla="*/ 0 h 1473"/>
                  <a:gd name="T4" fmla="*/ 1 w 236"/>
                  <a:gd name="T5" fmla="*/ 0 h 1473"/>
                  <a:gd name="T6" fmla="*/ 1 w 236"/>
                  <a:gd name="T7" fmla="*/ 0 h 1473"/>
                  <a:gd name="T8" fmla="*/ 1 w 236"/>
                  <a:gd name="T9" fmla="*/ 0 h 1473"/>
                  <a:gd name="T10" fmla="*/ 1 w 236"/>
                  <a:gd name="T11" fmla="*/ 0 h 1473"/>
                  <a:gd name="T12" fmla="*/ 1 w 236"/>
                  <a:gd name="T13" fmla="*/ 0 h 1473"/>
                  <a:gd name="T14" fmla="*/ 1 w 236"/>
                  <a:gd name="T15" fmla="*/ 0 h 1473"/>
                  <a:gd name="T16" fmla="*/ 1 w 236"/>
                  <a:gd name="T17" fmla="*/ 0 h 1473"/>
                  <a:gd name="T18" fmla="*/ 1 w 236"/>
                  <a:gd name="T19" fmla="*/ 0 h 1473"/>
                  <a:gd name="T20" fmla="*/ 1 w 236"/>
                  <a:gd name="T21" fmla="*/ 0 h 1473"/>
                  <a:gd name="T22" fmla="*/ 0 w 236"/>
                  <a:gd name="T23" fmla="*/ 0 h 1473"/>
                  <a:gd name="T24" fmla="*/ 0 w 236"/>
                  <a:gd name="T25" fmla="*/ 0 h 1473"/>
                  <a:gd name="T26" fmla="*/ 0 w 236"/>
                  <a:gd name="T27" fmla="*/ 0 h 1473"/>
                  <a:gd name="T28" fmla="*/ 0 w 236"/>
                  <a:gd name="T29" fmla="*/ 0 h 1473"/>
                  <a:gd name="T30" fmla="*/ 0 w 236"/>
                  <a:gd name="T31" fmla="*/ 0 h 1473"/>
                  <a:gd name="T32" fmla="*/ 0 w 236"/>
                  <a:gd name="T33" fmla="*/ 0 h 1473"/>
                  <a:gd name="T34" fmla="*/ 0 w 236"/>
                  <a:gd name="T35" fmla="*/ 0 h 1473"/>
                  <a:gd name="T36" fmla="*/ 0 w 236"/>
                  <a:gd name="T37" fmla="*/ 0 h 1473"/>
                  <a:gd name="T38" fmla="*/ 0 w 236"/>
                  <a:gd name="T39" fmla="*/ 0 h 1473"/>
                  <a:gd name="T40" fmla="*/ 0 w 236"/>
                  <a:gd name="T41" fmla="*/ 0 h 1473"/>
                  <a:gd name="T42" fmla="*/ 0 w 236"/>
                  <a:gd name="T43" fmla="*/ 0 h 1473"/>
                  <a:gd name="T44" fmla="*/ 0 w 236"/>
                  <a:gd name="T45" fmla="*/ 0 h 1473"/>
                  <a:gd name="T46" fmla="*/ 0 w 236"/>
                  <a:gd name="T47" fmla="*/ 0 h 1473"/>
                  <a:gd name="T48" fmla="*/ 0 w 236"/>
                  <a:gd name="T49" fmla="*/ 0 h 1473"/>
                  <a:gd name="T50" fmla="*/ 0 w 236"/>
                  <a:gd name="T51" fmla="*/ 0 h 1473"/>
                  <a:gd name="T52" fmla="*/ 0 w 236"/>
                  <a:gd name="T53" fmla="*/ 0 h 1473"/>
                  <a:gd name="T54" fmla="*/ 0 w 236"/>
                  <a:gd name="T55" fmla="*/ 1 h 1473"/>
                  <a:gd name="T56" fmla="*/ 0 w 236"/>
                  <a:gd name="T57" fmla="*/ 1 h 1473"/>
                  <a:gd name="T58" fmla="*/ 0 w 236"/>
                  <a:gd name="T59" fmla="*/ 1 h 1473"/>
                  <a:gd name="T60" fmla="*/ 0 w 236"/>
                  <a:gd name="T61" fmla="*/ 1 h 1473"/>
                  <a:gd name="T62" fmla="*/ 0 w 236"/>
                  <a:gd name="T63" fmla="*/ 1 h 1473"/>
                  <a:gd name="T64" fmla="*/ 0 w 236"/>
                  <a:gd name="T65" fmla="*/ 1 h 1473"/>
                  <a:gd name="T66" fmla="*/ 0 w 236"/>
                  <a:gd name="T67" fmla="*/ 1 h 1473"/>
                  <a:gd name="T68" fmla="*/ 0 w 236"/>
                  <a:gd name="T69" fmla="*/ 2 h 1473"/>
                  <a:gd name="T70" fmla="*/ 0 w 236"/>
                  <a:gd name="T71" fmla="*/ 2 h 1473"/>
                  <a:gd name="T72" fmla="*/ 0 w 236"/>
                  <a:gd name="T73" fmla="*/ 2 h 1473"/>
                  <a:gd name="T74" fmla="*/ 0 w 236"/>
                  <a:gd name="T75" fmla="*/ 2 h 1473"/>
                  <a:gd name="T76" fmla="*/ 0 w 236"/>
                  <a:gd name="T77" fmla="*/ 2 h 1473"/>
                  <a:gd name="T78" fmla="*/ 0 w 236"/>
                  <a:gd name="T79" fmla="*/ 2 h 1473"/>
                  <a:gd name="T80" fmla="*/ 0 w 236"/>
                  <a:gd name="T81" fmla="*/ 2 h 1473"/>
                  <a:gd name="T82" fmla="*/ 0 w 236"/>
                  <a:gd name="T83" fmla="*/ 2 h 1473"/>
                  <a:gd name="T84" fmla="*/ 0 w 236"/>
                  <a:gd name="T85" fmla="*/ 2 h 1473"/>
                  <a:gd name="T86" fmla="*/ 0 w 236"/>
                  <a:gd name="T87" fmla="*/ 3 h 1473"/>
                  <a:gd name="T88" fmla="*/ 0 w 236"/>
                  <a:gd name="T89" fmla="*/ 3 h 1473"/>
                  <a:gd name="T90" fmla="*/ 0 w 236"/>
                  <a:gd name="T91" fmla="*/ 3 h 1473"/>
                  <a:gd name="T92" fmla="*/ 0 w 236"/>
                  <a:gd name="T93" fmla="*/ 3 h 1473"/>
                  <a:gd name="T94" fmla="*/ 1 w 236"/>
                  <a:gd name="T95" fmla="*/ 3 h 147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36"/>
                  <a:gd name="T145" fmla="*/ 0 h 1473"/>
                  <a:gd name="T146" fmla="*/ 236 w 236"/>
                  <a:gd name="T147" fmla="*/ 1473 h 147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36" h="1473">
                    <a:moveTo>
                      <a:pt x="236" y="1473"/>
                    </a:moveTo>
                    <a:lnTo>
                      <a:pt x="227" y="253"/>
                    </a:lnTo>
                    <a:lnTo>
                      <a:pt x="219" y="103"/>
                    </a:lnTo>
                    <a:lnTo>
                      <a:pt x="219" y="99"/>
                    </a:lnTo>
                    <a:lnTo>
                      <a:pt x="219" y="91"/>
                    </a:lnTo>
                    <a:lnTo>
                      <a:pt x="219" y="84"/>
                    </a:lnTo>
                    <a:lnTo>
                      <a:pt x="219" y="78"/>
                    </a:lnTo>
                    <a:lnTo>
                      <a:pt x="219" y="72"/>
                    </a:lnTo>
                    <a:lnTo>
                      <a:pt x="219" y="65"/>
                    </a:lnTo>
                    <a:lnTo>
                      <a:pt x="219" y="55"/>
                    </a:lnTo>
                    <a:lnTo>
                      <a:pt x="219" y="49"/>
                    </a:lnTo>
                    <a:lnTo>
                      <a:pt x="217" y="42"/>
                    </a:lnTo>
                    <a:lnTo>
                      <a:pt x="217" y="34"/>
                    </a:lnTo>
                    <a:lnTo>
                      <a:pt x="213" y="26"/>
                    </a:lnTo>
                    <a:lnTo>
                      <a:pt x="211" y="21"/>
                    </a:lnTo>
                    <a:lnTo>
                      <a:pt x="209" y="15"/>
                    </a:lnTo>
                    <a:lnTo>
                      <a:pt x="208" y="11"/>
                    </a:lnTo>
                    <a:lnTo>
                      <a:pt x="198" y="4"/>
                    </a:lnTo>
                    <a:lnTo>
                      <a:pt x="187" y="2"/>
                    </a:lnTo>
                    <a:lnTo>
                      <a:pt x="175" y="0"/>
                    </a:lnTo>
                    <a:lnTo>
                      <a:pt x="164" y="4"/>
                    </a:lnTo>
                    <a:lnTo>
                      <a:pt x="152" y="6"/>
                    </a:lnTo>
                    <a:lnTo>
                      <a:pt x="145" y="9"/>
                    </a:lnTo>
                    <a:lnTo>
                      <a:pt x="139" y="11"/>
                    </a:lnTo>
                    <a:lnTo>
                      <a:pt x="137" y="13"/>
                    </a:lnTo>
                    <a:lnTo>
                      <a:pt x="135" y="11"/>
                    </a:lnTo>
                    <a:lnTo>
                      <a:pt x="130" y="13"/>
                    </a:lnTo>
                    <a:lnTo>
                      <a:pt x="124" y="15"/>
                    </a:lnTo>
                    <a:lnTo>
                      <a:pt x="120" y="19"/>
                    </a:lnTo>
                    <a:lnTo>
                      <a:pt x="118" y="23"/>
                    </a:lnTo>
                    <a:lnTo>
                      <a:pt x="116" y="26"/>
                    </a:lnTo>
                    <a:lnTo>
                      <a:pt x="113" y="32"/>
                    </a:lnTo>
                    <a:lnTo>
                      <a:pt x="111" y="42"/>
                    </a:lnTo>
                    <a:lnTo>
                      <a:pt x="107" y="47"/>
                    </a:lnTo>
                    <a:lnTo>
                      <a:pt x="105" y="57"/>
                    </a:lnTo>
                    <a:lnTo>
                      <a:pt x="103" y="66"/>
                    </a:lnTo>
                    <a:lnTo>
                      <a:pt x="101" y="76"/>
                    </a:lnTo>
                    <a:lnTo>
                      <a:pt x="97" y="85"/>
                    </a:lnTo>
                    <a:lnTo>
                      <a:pt x="95" y="97"/>
                    </a:lnTo>
                    <a:lnTo>
                      <a:pt x="94" y="106"/>
                    </a:lnTo>
                    <a:lnTo>
                      <a:pt x="90" y="118"/>
                    </a:lnTo>
                    <a:lnTo>
                      <a:pt x="88" y="127"/>
                    </a:lnTo>
                    <a:lnTo>
                      <a:pt x="86" y="135"/>
                    </a:lnTo>
                    <a:lnTo>
                      <a:pt x="84" y="142"/>
                    </a:lnTo>
                    <a:lnTo>
                      <a:pt x="84" y="152"/>
                    </a:lnTo>
                    <a:lnTo>
                      <a:pt x="82" y="156"/>
                    </a:lnTo>
                    <a:lnTo>
                      <a:pt x="82" y="161"/>
                    </a:lnTo>
                    <a:lnTo>
                      <a:pt x="82" y="163"/>
                    </a:lnTo>
                    <a:lnTo>
                      <a:pt x="82" y="165"/>
                    </a:lnTo>
                    <a:lnTo>
                      <a:pt x="80" y="167"/>
                    </a:lnTo>
                    <a:lnTo>
                      <a:pt x="80" y="179"/>
                    </a:lnTo>
                    <a:lnTo>
                      <a:pt x="80" y="192"/>
                    </a:lnTo>
                    <a:lnTo>
                      <a:pt x="78" y="215"/>
                    </a:lnTo>
                    <a:lnTo>
                      <a:pt x="76" y="239"/>
                    </a:lnTo>
                    <a:lnTo>
                      <a:pt x="75" y="270"/>
                    </a:lnTo>
                    <a:lnTo>
                      <a:pt x="71" y="304"/>
                    </a:lnTo>
                    <a:lnTo>
                      <a:pt x="71" y="342"/>
                    </a:lnTo>
                    <a:lnTo>
                      <a:pt x="67" y="382"/>
                    </a:lnTo>
                    <a:lnTo>
                      <a:pt x="65" y="426"/>
                    </a:lnTo>
                    <a:lnTo>
                      <a:pt x="61" y="471"/>
                    </a:lnTo>
                    <a:lnTo>
                      <a:pt x="59" y="519"/>
                    </a:lnTo>
                    <a:lnTo>
                      <a:pt x="56" y="565"/>
                    </a:lnTo>
                    <a:lnTo>
                      <a:pt x="54" y="614"/>
                    </a:lnTo>
                    <a:lnTo>
                      <a:pt x="50" y="662"/>
                    </a:lnTo>
                    <a:lnTo>
                      <a:pt x="48" y="711"/>
                    </a:lnTo>
                    <a:lnTo>
                      <a:pt x="44" y="757"/>
                    </a:lnTo>
                    <a:lnTo>
                      <a:pt x="42" y="802"/>
                    </a:lnTo>
                    <a:lnTo>
                      <a:pt x="38" y="846"/>
                    </a:lnTo>
                    <a:lnTo>
                      <a:pt x="37" y="890"/>
                    </a:lnTo>
                    <a:lnTo>
                      <a:pt x="33" y="932"/>
                    </a:lnTo>
                    <a:lnTo>
                      <a:pt x="31" y="973"/>
                    </a:lnTo>
                    <a:lnTo>
                      <a:pt x="27" y="1013"/>
                    </a:lnTo>
                    <a:lnTo>
                      <a:pt x="25" y="1051"/>
                    </a:lnTo>
                    <a:lnTo>
                      <a:pt x="21" y="1087"/>
                    </a:lnTo>
                    <a:lnTo>
                      <a:pt x="19" y="1122"/>
                    </a:lnTo>
                    <a:lnTo>
                      <a:pt x="17" y="1156"/>
                    </a:lnTo>
                    <a:lnTo>
                      <a:pt x="16" y="1188"/>
                    </a:lnTo>
                    <a:lnTo>
                      <a:pt x="14" y="1217"/>
                    </a:lnTo>
                    <a:lnTo>
                      <a:pt x="12" y="1245"/>
                    </a:lnTo>
                    <a:lnTo>
                      <a:pt x="10" y="1270"/>
                    </a:lnTo>
                    <a:lnTo>
                      <a:pt x="10" y="1297"/>
                    </a:lnTo>
                    <a:lnTo>
                      <a:pt x="8" y="1318"/>
                    </a:lnTo>
                    <a:lnTo>
                      <a:pt x="6" y="1340"/>
                    </a:lnTo>
                    <a:lnTo>
                      <a:pt x="4" y="1357"/>
                    </a:lnTo>
                    <a:lnTo>
                      <a:pt x="2" y="1375"/>
                    </a:lnTo>
                    <a:lnTo>
                      <a:pt x="2" y="1390"/>
                    </a:lnTo>
                    <a:lnTo>
                      <a:pt x="0" y="1403"/>
                    </a:lnTo>
                    <a:lnTo>
                      <a:pt x="0" y="1415"/>
                    </a:lnTo>
                    <a:lnTo>
                      <a:pt x="0" y="1426"/>
                    </a:lnTo>
                    <a:lnTo>
                      <a:pt x="0" y="1434"/>
                    </a:lnTo>
                    <a:lnTo>
                      <a:pt x="0" y="1439"/>
                    </a:lnTo>
                    <a:lnTo>
                      <a:pt x="0" y="1445"/>
                    </a:lnTo>
                    <a:lnTo>
                      <a:pt x="0" y="1451"/>
                    </a:lnTo>
                    <a:lnTo>
                      <a:pt x="0" y="1456"/>
                    </a:lnTo>
                    <a:lnTo>
                      <a:pt x="0" y="1458"/>
                    </a:lnTo>
                    <a:lnTo>
                      <a:pt x="236" y="1473"/>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17" name="Freeform 210"/>
              <p:cNvSpPr>
                <a:spLocks/>
              </p:cNvSpPr>
              <p:nvPr/>
            </p:nvSpPr>
            <p:spPr bwMode="auto">
              <a:xfrm>
                <a:off x="4970" y="1698"/>
                <a:ext cx="100" cy="90"/>
              </a:xfrm>
              <a:custGeom>
                <a:avLst/>
                <a:gdLst>
                  <a:gd name="T0" fmla="*/ 0 w 280"/>
                  <a:gd name="T1" fmla="*/ 0 h 310"/>
                  <a:gd name="T2" fmla="*/ 0 w 280"/>
                  <a:gd name="T3" fmla="*/ 0 h 310"/>
                  <a:gd name="T4" fmla="*/ 0 w 280"/>
                  <a:gd name="T5" fmla="*/ 0 h 310"/>
                  <a:gd name="T6" fmla="*/ 0 w 280"/>
                  <a:gd name="T7" fmla="*/ 0 h 310"/>
                  <a:gd name="T8" fmla="*/ 0 w 280"/>
                  <a:gd name="T9" fmla="*/ 0 h 310"/>
                  <a:gd name="T10" fmla="*/ 0 w 280"/>
                  <a:gd name="T11" fmla="*/ 0 h 310"/>
                  <a:gd name="T12" fmla="*/ 0 w 280"/>
                  <a:gd name="T13" fmla="*/ 0 h 310"/>
                  <a:gd name="T14" fmla="*/ 0 w 280"/>
                  <a:gd name="T15" fmla="*/ 0 h 310"/>
                  <a:gd name="T16" fmla="*/ 0 w 280"/>
                  <a:gd name="T17" fmla="*/ 0 h 310"/>
                  <a:gd name="T18" fmla="*/ 0 w 280"/>
                  <a:gd name="T19" fmla="*/ 0 h 310"/>
                  <a:gd name="T20" fmla="*/ 0 w 280"/>
                  <a:gd name="T21" fmla="*/ 0 h 310"/>
                  <a:gd name="T22" fmla="*/ 0 w 280"/>
                  <a:gd name="T23" fmla="*/ 0 h 310"/>
                  <a:gd name="T24" fmla="*/ 0 w 280"/>
                  <a:gd name="T25" fmla="*/ 0 h 310"/>
                  <a:gd name="T26" fmla="*/ 0 w 280"/>
                  <a:gd name="T27" fmla="*/ 0 h 310"/>
                  <a:gd name="T28" fmla="*/ 0 w 280"/>
                  <a:gd name="T29" fmla="*/ 0 h 310"/>
                  <a:gd name="T30" fmla="*/ 0 w 280"/>
                  <a:gd name="T31" fmla="*/ 0 h 310"/>
                  <a:gd name="T32" fmla="*/ 0 w 280"/>
                  <a:gd name="T33" fmla="*/ 0 h 310"/>
                  <a:gd name="T34" fmla="*/ 0 w 280"/>
                  <a:gd name="T35" fmla="*/ 0 h 310"/>
                  <a:gd name="T36" fmla="*/ 0 w 280"/>
                  <a:gd name="T37" fmla="*/ 0 h 310"/>
                  <a:gd name="T38" fmla="*/ 0 w 280"/>
                  <a:gd name="T39" fmla="*/ 0 h 310"/>
                  <a:gd name="T40" fmla="*/ 0 w 280"/>
                  <a:gd name="T41" fmla="*/ 0 h 310"/>
                  <a:gd name="T42" fmla="*/ 0 w 280"/>
                  <a:gd name="T43" fmla="*/ 0 h 310"/>
                  <a:gd name="T44" fmla="*/ 0 w 280"/>
                  <a:gd name="T45" fmla="*/ 0 h 310"/>
                  <a:gd name="T46" fmla="*/ 0 w 280"/>
                  <a:gd name="T47" fmla="*/ 0 h 310"/>
                  <a:gd name="T48" fmla="*/ 0 w 280"/>
                  <a:gd name="T49" fmla="*/ 0 h 310"/>
                  <a:gd name="T50" fmla="*/ 0 w 280"/>
                  <a:gd name="T51" fmla="*/ 0 h 310"/>
                  <a:gd name="T52" fmla="*/ 0 w 280"/>
                  <a:gd name="T53" fmla="*/ 0 h 310"/>
                  <a:gd name="T54" fmla="*/ 0 w 280"/>
                  <a:gd name="T55" fmla="*/ 1 h 310"/>
                  <a:gd name="T56" fmla="*/ 1 w 280"/>
                  <a:gd name="T57" fmla="*/ 1 h 310"/>
                  <a:gd name="T58" fmla="*/ 1 w 280"/>
                  <a:gd name="T59" fmla="*/ 1 h 310"/>
                  <a:gd name="T60" fmla="*/ 1 w 280"/>
                  <a:gd name="T61" fmla="*/ 1 h 310"/>
                  <a:gd name="T62" fmla="*/ 1 w 280"/>
                  <a:gd name="T63" fmla="*/ 1 h 310"/>
                  <a:gd name="T64" fmla="*/ 1 w 280"/>
                  <a:gd name="T65" fmla="*/ 1 h 310"/>
                  <a:gd name="T66" fmla="*/ 1 w 280"/>
                  <a:gd name="T67" fmla="*/ 1 h 310"/>
                  <a:gd name="T68" fmla="*/ 1 w 280"/>
                  <a:gd name="T69" fmla="*/ 1 h 310"/>
                  <a:gd name="T70" fmla="*/ 1 w 280"/>
                  <a:gd name="T71" fmla="*/ 0 h 310"/>
                  <a:gd name="T72" fmla="*/ 1 w 280"/>
                  <a:gd name="T73" fmla="*/ 0 h 310"/>
                  <a:gd name="T74" fmla="*/ 1 w 280"/>
                  <a:gd name="T75" fmla="*/ 0 h 310"/>
                  <a:gd name="T76" fmla="*/ 1 w 280"/>
                  <a:gd name="T77" fmla="*/ 0 h 310"/>
                  <a:gd name="T78" fmla="*/ 1 w 280"/>
                  <a:gd name="T79" fmla="*/ 0 h 310"/>
                  <a:gd name="T80" fmla="*/ 1 w 280"/>
                  <a:gd name="T81" fmla="*/ 0 h 310"/>
                  <a:gd name="T82" fmla="*/ 1 w 280"/>
                  <a:gd name="T83" fmla="*/ 0 h 310"/>
                  <a:gd name="T84" fmla="*/ 1 w 280"/>
                  <a:gd name="T85" fmla="*/ 0 h 310"/>
                  <a:gd name="T86" fmla="*/ 1 w 280"/>
                  <a:gd name="T87" fmla="*/ 0 h 310"/>
                  <a:gd name="T88" fmla="*/ 1 w 280"/>
                  <a:gd name="T89" fmla="*/ 0 h 310"/>
                  <a:gd name="T90" fmla="*/ 0 w 280"/>
                  <a:gd name="T91" fmla="*/ 0 h 310"/>
                  <a:gd name="T92" fmla="*/ 0 w 280"/>
                  <a:gd name="T93" fmla="*/ 0 h 310"/>
                  <a:gd name="T94" fmla="*/ 0 w 280"/>
                  <a:gd name="T95" fmla="*/ 0 h 310"/>
                  <a:gd name="T96" fmla="*/ 0 w 280"/>
                  <a:gd name="T97" fmla="*/ 0 h 31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0"/>
                  <a:gd name="T148" fmla="*/ 0 h 310"/>
                  <a:gd name="T149" fmla="*/ 280 w 280"/>
                  <a:gd name="T150" fmla="*/ 310 h 31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0" h="310">
                    <a:moveTo>
                      <a:pt x="110" y="48"/>
                    </a:moveTo>
                    <a:lnTo>
                      <a:pt x="110" y="46"/>
                    </a:lnTo>
                    <a:lnTo>
                      <a:pt x="110" y="44"/>
                    </a:lnTo>
                    <a:lnTo>
                      <a:pt x="110" y="38"/>
                    </a:lnTo>
                    <a:lnTo>
                      <a:pt x="110" y="33"/>
                    </a:lnTo>
                    <a:lnTo>
                      <a:pt x="110" y="25"/>
                    </a:lnTo>
                    <a:lnTo>
                      <a:pt x="108" y="19"/>
                    </a:lnTo>
                    <a:lnTo>
                      <a:pt x="107" y="14"/>
                    </a:lnTo>
                    <a:lnTo>
                      <a:pt x="105" y="12"/>
                    </a:lnTo>
                    <a:lnTo>
                      <a:pt x="97" y="6"/>
                    </a:lnTo>
                    <a:lnTo>
                      <a:pt x="91" y="4"/>
                    </a:lnTo>
                    <a:lnTo>
                      <a:pt x="84" y="0"/>
                    </a:lnTo>
                    <a:lnTo>
                      <a:pt x="78" y="0"/>
                    </a:lnTo>
                    <a:lnTo>
                      <a:pt x="69" y="0"/>
                    </a:lnTo>
                    <a:lnTo>
                      <a:pt x="61" y="4"/>
                    </a:lnTo>
                    <a:lnTo>
                      <a:pt x="53" y="6"/>
                    </a:lnTo>
                    <a:lnTo>
                      <a:pt x="48" y="12"/>
                    </a:lnTo>
                    <a:lnTo>
                      <a:pt x="40" y="14"/>
                    </a:lnTo>
                    <a:lnTo>
                      <a:pt x="34" y="19"/>
                    </a:lnTo>
                    <a:lnTo>
                      <a:pt x="29" y="25"/>
                    </a:lnTo>
                    <a:lnTo>
                      <a:pt x="25" y="31"/>
                    </a:lnTo>
                    <a:lnTo>
                      <a:pt x="21" y="38"/>
                    </a:lnTo>
                    <a:lnTo>
                      <a:pt x="17" y="46"/>
                    </a:lnTo>
                    <a:lnTo>
                      <a:pt x="15" y="54"/>
                    </a:lnTo>
                    <a:lnTo>
                      <a:pt x="12" y="65"/>
                    </a:lnTo>
                    <a:lnTo>
                      <a:pt x="10" y="73"/>
                    </a:lnTo>
                    <a:lnTo>
                      <a:pt x="6" y="82"/>
                    </a:lnTo>
                    <a:lnTo>
                      <a:pt x="2" y="92"/>
                    </a:lnTo>
                    <a:lnTo>
                      <a:pt x="2" y="101"/>
                    </a:lnTo>
                    <a:lnTo>
                      <a:pt x="0" y="109"/>
                    </a:lnTo>
                    <a:lnTo>
                      <a:pt x="4" y="118"/>
                    </a:lnTo>
                    <a:lnTo>
                      <a:pt x="6" y="126"/>
                    </a:lnTo>
                    <a:lnTo>
                      <a:pt x="12" y="133"/>
                    </a:lnTo>
                    <a:lnTo>
                      <a:pt x="19" y="135"/>
                    </a:lnTo>
                    <a:lnTo>
                      <a:pt x="29" y="139"/>
                    </a:lnTo>
                    <a:lnTo>
                      <a:pt x="40" y="141"/>
                    </a:lnTo>
                    <a:lnTo>
                      <a:pt x="50" y="143"/>
                    </a:lnTo>
                    <a:lnTo>
                      <a:pt x="57" y="143"/>
                    </a:lnTo>
                    <a:lnTo>
                      <a:pt x="65" y="143"/>
                    </a:lnTo>
                    <a:lnTo>
                      <a:pt x="70" y="143"/>
                    </a:lnTo>
                    <a:lnTo>
                      <a:pt x="72" y="145"/>
                    </a:lnTo>
                    <a:lnTo>
                      <a:pt x="72" y="147"/>
                    </a:lnTo>
                    <a:lnTo>
                      <a:pt x="74" y="154"/>
                    </a:lnTo>
                    <a:lnTo>
                      <a:pt x="76" y="158"/>
                    </a:lnTo>
                    <a:lnTo>
                      <a:pt x="78" y="166"/>
                    </a:lnTo>
                    <a:lnTo>
                      <a:pt x="82" y="172"/>
                    </a:lnTo>
                    <a:lnTo>
                      <a:pt x="86" y="181"/>
                    </a:lnTo>
                    <a:lnTo>
                      <a:pt x="88" y="189"/>
                    </a:lnTo>
                    <a:lnTo>
                      <a:pt x="91" y="196"/>
                    </a:lnTo>
                    <a:lnTo>
                      <a:pt x="95" y="206"/>
                    </a:lnTo>
                    <a:lnTo>
                      <a:pt x="99" y="215"/>
                    </a:lnTo>
                    <a:lnTo>
                      <a:pt x="103" y="225"/>
                    </a:lnTo>
                    <a:lnTo>
                      <a:pt x="108" y="234"/>
                    </a:lnTo>
                    <a:lnTo>
                      <a:pt x="114" y="244"/>
                    </a:lnTo>
                    <a:lnTo>
                      <a:pt x="122" y="253"/>
                    </a:lnTo>
                    <a:lnTo>
                      <a:pt x="127" y="261"/>
                    </a:lnTo>
                    <a:lnTo>
                      <a:pt x="133" y="268"/>
                    </a:lnTo>
                    <a:lnTo>
                      <a:pt x="139" y="274"/>
                    </a:lnTo>
                    <a:lnTo>
                      <a:pt x="146" y="282"/>
                    </a:lnTo>
                    <a:lnTo>
                      <a:pt x="152" y="286"/>
                    </a:lnTo>
                    <a:lnTo>
                      <a:pt x="158" y="291"/>
                    </a:lnTo>
                    <a:lnTo>
                      <a:pt x="166" y="295"/>
                    </a:lnTo>
                    <a:lnTo>
                      <a:pt x="171" y="299"/>
                    </a:lnTo>
                    <a:lnTo>
                      <a:pt x="183" y="305"/>
                    </a:lnTo>
                    <a:lnTo>
                      <a:pt x="190" y="308"/>
                    </a:lnTo>
                    <a:lnTo>
                      <a:pt x="196" y="310"/>
                    </a:lnTo>
                    <a:lnTo>
                      <a:pt x="200" y="310"/>
                    </a:lnTo>
                    <a:lnTo>
                      <a:pt x="280" y="270"/>
                    </a:lnTo>
                    <a:lnTo>
                      <a:pt x="278" y="267"/>
                    </a:lnTo>
                    <a:lnTo>
                      <a:pt x="278" y="261"/>
                    </a:lnTo>
                    <a:lnTo>
                      <a:pt x="276" y="255"/>
                    </a:lnTo>
                    <a:lnTo>
                      <a:pt x="274" y="249"/>
                    </a:lnTo>
                    <a:lnTo>
                      <a:pt x="272" y="244"/>
                    </a:lnTo>
                    <a:lnTo>
                      <a:pt x="270" y="236"/>
                    </a:lnTo>
                    <a:lnTo>
                      <a:pt x="266" y="227"/>
                    </a:lnTo>
                    <a:lnTo>
                      <a:pt x="262" y="219"/>
                    </a:lnTo>
                    <a:lnTo>
                      <a:pt x="259" y="211"/>
                    </a:lnTo>
                    <a:lnTo>
                      <a:pt x="255" y="202"/>
                    </a:lnTo>
                    <a:lnTo>
                      <a:pt x="249" y="194"/>
                    </a:lnTo>
                    <a:lnTo>
                      <a:pt x="243" y="185"/>
                    </a:lnTo>
                    <a:lnTo>
                      <a:pt x="236" y="175"/>
                    </a:lnTo>
                    <a:lnTo>
                      <a:pt x="228" y="166"/>
                    </a:lnTo>
                    <a:lnTo>
                      <a:pt x="219" y="156"/>
                    </a:lnTo>
                    <a:lnTo>
                      <a:pt x="209" y="147"/>
                    </a:lnTo>
                    <a:lnTo>
                      <a:pt x="200" y="137"/>
                    </a:lnTo>
                    <a:lnTo>
                      <a:pt x="190" y="130"/>
                    </a:lnTo>
                    <a:lnTo>
                      <a:pt x="179" y="120"/>
                    </a:lnTo>
                    <a:lnTo>
                      <a:pt x="169" y="113"/>
                    </a:lnTo>
                    <a:lnTo>
                      <a:pt x="160" y="105"/>
                    </a:lnTo>
                    <a:lnTo>
                      <a:pt x="150" y="101"/>
                    </a:lnTo>
                    <a:lnTo>
                      <a:pt x="141" y="94"/>
                    </a:lnTo>
                    <a:lnTo>
                      <a:pt x="131" y="88"/>
                    </a:lnTo>
                    <a:lnTo>
                      <a:pt x="124" y="82"/>
                    </a:lnTo>
                    <a:lnTo>
                      <a:pt x="116" y="78"/>
                    </a:lnTo>
                    <a:lnTo>
                      <a:pt x="107" y="73"/>
                    </a:lnTo>
                    <a:lnTo>
                      <a:pt x="105" y="73"/>
                    </a:lnTo>
                    <a:lnTo>
                      <a:pt x="110" y="48"/>
                    </a:lnTo>
                    <a:close/>
                  </a:path>
                </a:pathLst>
              </a:custGeom>
              <a:solidFill>
                <a:srgbClr val="E6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18" name="Freeform 211"/>
              <p:cNvSpPr>
                <a:spLocks/>
              </p:cNvSpPr>
              <p:nvPr/>
            </p:nvSpPr>
            <p:spPr bwMode="auto">
              <a:xfrm>
                <a:off x="5018" y="1728"/>
                <a:ext cx="46" cy="53"/>
              </a:xfrm>
              <a:custGeom>
                <a:avLst/>
                <a:gdLst>
                  <a:gd name="T0" fmla="*/ 0 w 129"/>
                  <a:gd name="T1" fmla="*/ 0 h 186"/>
                  <a:gd name="T2" fmla="*/ 0 w 129"/>
                  <a:gd name="T3" fmla="*/ 0 h 186"/>
                  <a:gd name="T4" fmla="*/ 0 w 129"/>
                  <a:gd name="T5" fmla="*/ 0 h 186"/>
                  <a:gd name="T6" fmla="*/ 0 w 129"/>
                  <a:gd name="T7" fmla="*/ 0 h 186"/>
                  <a:gd name="T8" fmla="*/ 0 w 129"/>
                  <a:gd name="T9" fmla="*/ 0 h 186"/>
                  <a:gd name="T10" fmla="*/ 0 w 129"/>
                  <a:gd name="T11" fmla="*/ 0 h 186"/>
                  <a:gd name="T12" fmla="*/ 0 w 129"/>
                  <a:gd name="T13" fmla="*/ 0 h 186"/>
                  <a:gd name="T14" fmla="*/ 0 w 129"/>
                  <a:gd name="T15" fmla="*/ 0 h 186"/>
                  <a:gd name="T16" fmla="*/ 0 w 129"/>
                  <a:gd name="T17" fmla="*/ 0 h 186"/>
                  <a:gd name="T18" fmla="*/ 0 w 129"/>
                  <a:gd name="T19" fmla="*/ 0 h 186"/>
                  <a:gd name="T20" fmla="*/ 0 w 129"/>
                  <a:gd name="T21" fmla="*/ 0 h 186"/>
                  <a:gd name="T22" fmla="*/ 0 w 129"/>
                  <a:gd name="T23" fmla="*/ 0 h 186"/>
                  <a:gd name="T24" fmla="*/ 0 w 129"/>
                  <a:gd name="T25" fmla="*/ 0 h 186"/>
                  <a:gd name="T26" fmla="*/ 0 w 129"/>
                  <a:gd name="T27" fmla="*/ 0 h 186"/>
                  <a:gd name="T28" fmla="*/ 0 w 129"/>
                  <a:gd name="T29" fmla="*/ 0 h 186"/>
                  <a:gd name="T30" fmla="*/ 0 w 129"/>
                  <a:gd name="T31" fmla="*/ 0 h 186"/>
                  <a:gd name="T32" fmla="*/ 0 w 129"/>
                  <a:gd name="T33" fmla="*/ 0 h 186"/>
                  <a:gd name="T34" fmla="*/ 0 w 129"/>
                  <a:gd name="T35" fmla="*/ 0 h 186"/>
                  <a:gd name="T36" fmla="*/ 0 w 129"/>
                  <a:gd name="T37" fmla="*/ 0 h 186"/>
                  <a:gd name="T38" fmla="*/ 0 w 129"/>
                  <a:gd name="T39" fmla="*/ 0 h 186"/>
                  <a:gd name="T40" fmla="*/ 0 w 129"/>
                  <a:gd name="T41" fmla="*/ 0 h 186"/>
                  <a:gd name="T42" fmla="*/ 0 w 129"/>
                  <a:gd name="T43" fmla="*/ 0 h 186"/>
                  <a:gd name="T44" fmla="*/ 0 w 129"/>
                  <a:gd name="T45" fmla="*/ 0 h 186"/>
                  <a:gd name="T46" fmla="*/ 0 w 129"/>
                  <a:gd name="T47" fmla="*/ 0 h 186"/>
                  <a:gd name="T48" fmla="*/ 0 w 129"/>
                  <a:gd name="T49" fmla="*/ 0 h 186"/>
                  <a:gd name="T50" fmla="*/ 0 w 129"/>
                  <a:gd name="T51" fmla="*/ 0 h 186"/>
                  <a:gd name="T52" fmla="*/ 0 w 129"/>
                  <a:gd name="T53" fmla="*/ 0 h 186"/>
                  <a:gd name="T54" fmla="*/ 0 w 129"/>
                  <a:gd name="T55" fmla="*/ 0 h 186"/>
                  <a:gd name="T56" fmla="*/ 0 w 129"/>
                  <a:gd name="T57" fmla="*/ 0 h 186"/>
                  <a:gd name="T58" fmla="*/ 0 w 129"/>
                  <a:gd name="T59" fmla="*/ 0 h 186"/>
                  <a:gd name="T60" fmla="*/ 0 w 129"/>
                  <a:gd name="T61" fmla="*/ 0 h 186"/>
                  <a:gd name="T62" fmla="*/ 0 w 129"/>
                  <a:gd name="T63" fmla="*/ 0 h 186"/>
                  <a:gd name="T64" fmla="*/ 0 w 129"/>
                  <a:gd name="T65" fmla="*/ 0 h 186"/>
                  <a:gd name="T66" fmla="*/ 0 w 129"/>
                  <a:gd name="T67" fmla="*/ 0 h 186"/>
                  <a:gd name="T68" fmla="*/ 0 w 129"/>
                  <a:gd name="T69" fmla="*/ 0 h 186"/>
                  <a:gd name="T70" fmla="*/ 0 w 129"/>
                  <a:gd name="T71" fmla="*/ 0 h 186"/>
                  <a:gd name="T72" fmla="*/ 0 w 129"/>
                  <a:gd name="T73" fmla="*/ 0 h 186"/>
                  <a:gd name="T74" fmla="*/ 0 w 129"/>
                  <a:gd name="T75" fmla="*/ 0 h 186"/>
                  <a:gd name="T76" fmla="*/ 0 w 129"/>
                  <a:gd name="T77" fmla="*/ 0 h 186"/>
                  <a:gd name="T78" fmla="*/ 0 w 129"/>
                  <a:gd name="T79" fmla="*/ 0 h 186"/>
                  <a:gd name="T80" fmla="*/ 0 w 129"/>
                  <a:gd name="T81" fmla="*/ 0 h 186"/>
                  <a:gd name="T82" fmla="*/ 0 w 129"/>
                  <a:gd name="T83" fmla="*/ 0 h 186"/>
                  <a:gd name="T84" fmla="*/ 0 w 129"/>
                  <a:gd name="T85" fmla="*/ 0 h 186"/>
                  <a:gd name="T86" fmla="*/ 0 w 129"/>
                  <a:gd name="T87" fmla="*/ 0 h 186"/>
                  <a:gd name="T88" fmla="*/ 0 w 129"/>
                  <a:gd name="T89" fmla="*/ 0 h 186"/>
                  <a:gd name="T90" fmla="*/ 0 w 129"/>
                  <a:gd name="T91" fmla="*/ 0 h 186"/>
                  <a:gd name="T92" fmla="*/ 0 w 129"/>
                  <a:gd name="T93" fmla="*/ 0 h 186"/>
                  <a:gd name="T94" fmla="*/ 0 w 129"/>
                  <a:gd name="T95" fmla="*/ 0 h 186"/>
                  <a:gd name="T96" fmla="*/ 0 w 129"/>
                  <a:gd name="T97" fmla="*/ 0 h 186"/>
                  <a:gd name="T98" fmla="*/ 0 w 129"/>
                  <a:gd name="T99" fmla="*/ 0 h 186"/>
                  <a:gd name="T100" fmla="*/ 0 w 129"/>
                  <a:gd name="T101" fmla="*/ 0 h 186"/>
                  <a:gd name="T102" fmla="*/ 0 w 129"/>
                  <a:gd name="T103" fmla="*/ 0 h 186"/>
                  <a:gd name="T104" fmla="*/ 0 w 129"/>
                  <a:gd name="T105" fmla="*/ 0 h 18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9"/>
                  <a:gd name="T160" fmla="*/ 0 h 186"/>
                  <a:gd name="T161" fmla="*/ 129 w 129"/>
                  <a:gd name="T162" fmla="*/ 186 h 18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9" h="186">
                    <a:moveTo>
                      <a:pt x="0" y="0"/>
                    </a:moveTo>
                    <a:lnTo>
                      <a:pt x="4" y="2"/>
                    </a:lnTo>
                    <a:lnTo>
                      <a:pt x="11" y="8"/>
                    </a:lnTo>
                    <a:lnTo>
                      <a:pt x="15" y="11"/>
                    </a:lnTo>
                    <a:lnTo>
                      <a:pt x="23" y="17"/>
                    </a:lnTo>
                    <a:lnTo>
                      <a:pt x="31" y="25"/>
                    </a:lnTo>
                    <a:lnTo>
                      <a:pt x="38" y="30"/>
                    </a:lnTo>
                    <a:lnTo>
                      <a:pt x="44" y="38"/>
                    </a:lnTo>
                    <a:lnTo>
                      <a:pt x="53" y="44"/>
                    </a:lnTo>
                    <a:lnTo>
                      <a:pt x="61" y="51"/>
                    </a:lnTo>
                    <a:lnTo>
                      <a:pt x="70" y="61"/>
                    </a:lnTo>
                    <a:lnTo>
                      <a:pt x="78" y="67"/>
                    </a:lnTo>
                    <a:lnTo>
                      <a:pt x="86" y="74"/>
                    </a:lnTo>
                    <a:lnTo>
                      <a:pt x="93" y="82"/>
                    </a:lnTo>
                    <a:lnTo>
                      <a:pt x="99" y="89"/>
                    </a:lnTo>
                    <a:lnTo>
                      <a:pt x="105" y="95"/>
                    </a:lnTo>
                    <a:lnTo>
                      <a:pt x="110" y="103"/>
                    </a:lnTo>
                    <a:lnTo>
                      <a:pt x="114" y="108"/>
                    </a:lnTo>
                    <a:lnTo>
                      <a:pt x="118" y="114"/>
                    </a:lnTo>
                    <a:lnTo>
                      <a:pt x="122" y="124"/>
                    </a:lnTo>
                    <a:lnTo>
                      <a:pt x="127" y="131"/>
                    </a:lnTo>
                    <a:lnTo>
                      <a:pt x="127" y="137"/>
                    </a:lnTo>
                    <a:lnTo>
                      <a:pt x="129" y="143"/>
                    </a:lnTo>
                    <a:lnTo>
                      <a:pt x="129" y="146"/>
                    </a:lnTo>
                    <a:lnTo>
                      <a:pt x="129" y="148"/>
                    </a:lnTo>
                    <a:lnTo>
                      <a:pt x="65" y="186"/>
                    </a:lnTo>
                    <a:lnTo>
                      <a:pt x="65" y="183"/>
                    </a:lnTo>
                    <a:lnTo>
                      <a:pt x="65" y="175"/>
                    </a:lnTo>
                    <a:lnTo>
                      <a:pt x="63" y="169"/>
                    </a:lnTo>
                    <a:lnTo>
                      <a:pt x="63" y="164"/>
                    </a:lnTo>
                    <a:lnTo>
                      <a:pt x="61" y="156"/>
                    </a:lnTo>
                    <a:lnTo>
                      <a:pt x="61" y="148"/>
                    </a:lnTo>
                    <a:lnTo>
                      <a:pt x="59" y="141"/>
                    </a:lnTo>
                    <a:lnTo>
                      <a:pt x="59" y="131"/>
                    </a:lnTo>
                    <a:lnTo>
                      <a:pt x="55" y="124"/>
                    </a:lnTo>
                    <a:lnTo>
                      <a:pt x="55" y="114"/>
                    </a:lnTo>
                    <a:lnTo>
                      <a:pt x="53" y="105"/>
                    </a:lnTo>
                    <a:lnTo>
                      <a:pt x="50" y="97"/>
                    </a:lnTo>
                    <a:lnTo>
                      <a:pt x="48" y="88"/>
                    </a:lnTo>
                    <a:lnTo>
                      <a:pt x="46" y="80"/>
                    </a:lnTo>
                    <a:lnTo>
                      <a:pt x="42" y="69"/>
                    </a:lnTo>
                    <a:lnTo>
                      <a:pt x="38" y="61"/>
                    </a:lnTo>
                    <a:lnTo>
                      <a:pt x="34" y="53"/>
                    </a:lnTo>
                    <a:lnTo>
                      <a:pt x="31" y="48"/>
                    </a:lnTo>
                    <a:lnTo>
                      <a:pt x="29" y="38"/>
                    </a:lnTo>
                    <a:lnTo>
                      <a:pt x="25" y="32"/>
                    </a:lnTo>
                    <a:lnTo>
                      <a:pt x="21" y="27"/>
                    </a:lnTo>
                    <a:lnTo>
                      <a:pt x="17" y="23"/>
                    </a:lnTo>
                    <a:lnTo>
                      <a:pt x="10" y="11"/>
                    </a:lnTo>
                    <a:lnTo>
                      <a:pt x="6" y="6"/>
                    </a:lnTo>
                    <a:lnTo>
                      <a:pt x="0" y="2"/>
                    </a:lnTo>
                    <a:lnTo>
                      <a:pt x="0" y="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19" name="Freeform 212"/>
              <p:cNvSpPr>
                <a:spLocks/>
              </p:cNvSpPr>
              <p:nvPr/>
            </p:nvSpPr>
            <p:spPr bwMode="auto">
              <a:xfrm>
                <a:off x="5006" y="1743"/>
                <a:ext cx="22" cy="33"/>
              </a:xfrm>
              <a:custGeom>
                <a:avLst/>
                <a:gdLst>
                  <a:gd name="T0" fmla="*/ 0 w 63"/>
                  <a:gd name="T1" fmla="*/ 0 h 114"/>
                  <a:gd name="T2" fmla="*/ 0 w 63"/>
                  <a:gd name="T3" fmla="*/ 0 h 114"/>
                  <a:gd name="T4" fmla="*/ 0 w 63"/>
                  <a:gd name="T5" fmla="*/ 0 h 114"/>
                  <a:gd name="T6" fmla="*/ 0 w 63"/>
                  <a:gd name="T7" fmla="*/ 0 h 114"/>
                  <a:gd name="T8" fmla="*/ 0 w 63"/>
                  <a:gd name="T9" fmla="*/ 0 h 114"/>
                  <a:gd name="T10" fmla="*/ 0 w 63"/>
                  <a:gd name="T11" fmla="*/ 0 h 114"/>
                  <a:gd name="T12" fmla="*/ 0 w 63"/>
                  <a:gd name="T13" fmla="*/ 0 h 114"/>
                  <a:gd name="T14" fmla="*/ 0 w 63"/>
                  <a:gd name="T15" fmla="*/ 0 h 114"/>
                  <a:gd name="T16" fmla="*/ 0 w 63"/>
                  <a:gd name="T17" fmla="*/ 0 h 114"/>
                  <a:gd name="T18" fmla="*/ 0 w 63"/>
                  <a:gd name="T19" fmla="*/ 0 h 114"/>
                  <a:gd name="T20" fmla="*/ 0 w 63"/>
                  <a:gd name="T21" fmla="*/ 0 h 114"/>
                  <a:gd name="T22" fmla="*/ 0 w 63"/>
                  <a:gd name="T23" fmla="*/ 0 h 114"/>
                  <a:gd name="T24" fmla="*/ 0 w 63"/>
                  <a:gd name="T25" fmla="*/ 0 h 114"/>
                  <a:gd name="T26" fmla="*/ 0 w 63"/>
                  <a:gd name="T27" fmla="*/ 0 h 114"/>
                  <a:gd name="T28" fmla="*/ 0 w 63"/>
                  <a:gd name="T29" fmla="*/ 0 h 114"/>
                  <a:gd name="T30" fmla="*/ 0 w 63"/>
                  <a:gd name="T31" fmla="*/ 0 h 114"/>
                  <a:gd name="T32" fmla="*/ 0 w 63"/>
                  <a:gd name="T33" fmla="*/ 0 h 114"/>
                  <a:gd name="T34" fmla="*/ 0 w 63"/>
                  <a:gd name="T35" fmla="*/ 0 h 114"/>
                  <a:gd name="T36" fmla="*/ 0 w 63"/>
                  <a:gd name="T37" fmla="*/ 0 h 114"/>
                  <a:gd name="T38" fmla="*/ 0 w 63"/>
                  <a:gd name="T39" fmla="*/ 0 h 114"/>
                  <a:gd name="T40" fmla="*/ 0 w 63"/>
                  <a:gd name="T41" fmla="*/ 0 h 114"/>
                  <a:gd name="T42" fmla="*/ 0 w 63"/>
                  <a:gd name="T43" fmla="*/ 0 h 114"/>
                  <a:gd name="T44" fmla="*/ 0 w 63"/>
                  <a:gd name="T45" fmla="*/ 0 h 114"/>
                  <a:gd name="T46" fmla="*/ 0 w 63"/>
                  <a:gd name="T47" fmla="*/ 0 h 114"/>
                  <a:gd name="T48" fmla="*/ 0 w 63"/>
                  <a:gd name="T49" fmla="*/ 0 h 114"/>
                  <a:gd name="T50" fmla="*/ 0 w 63"/>
                  <a:gd name="T51" fmla="*/ 0 h 114"/>
                  <a:gd name="T52" fmla="*/ 0 w 63"/>
                  <a:gd name="T53" fmla="*/ 0 h 114"/>
                  <a:gd name="T54" fmla="*/ 0 w 63"/>
                  <a:gd name="T55" fmla="*/ 0 h 114"/>
                  <a:gd name="T56" fmla="*/ 0 w 63"/>
                  <a:gd name="T57" fmla="*/ 0 h 114"/>
                  <a:gd name="T58" fmla="*/ 0 w 63"/>
                  <a:gd name="T59" fmla="*/ 0 h 114"/>
                  <a:gd name="T60" fmla="*/ 0 w 63"/>
                  <a:gd name="T61" fmla="*/ 0 h 114"/>
                  <a:gd name="T62" fmla="*/ 0 w 63"/>
                  <a:gd name="T63" fmla="*/ 0 h 114"/>
                  <a:gd name="T64" fmla="*/ 0 w 63"/>
                  <a:gd name="T65" fmla="*/ 0 h 114"/>
                  <a:gd name="T66" fmla="*/ 0 w 63"/>
                  <a:gd name="T67" fmla="*/ 0 h 11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3"/>
                  <a:gd name="T103" fmla="*/ 0 h 114"/>
                  <a:gd name="T104" fmla="*/ 63 w 63"/>
                  <a:gd name="T105" fmla="*/ 114 h 11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3" h="114">
                    <a:moveTo>
                      <a:pt x="2" y="0"/>
                    </a:moveTo>
                    <a:lnTo>
                      <a:pt x="2" y="0"/>
                    </a:lnTo>
                    <a:lnTo>
                      <a:pt x="7" y="0"/>
                    </a:lnTo>
                    <a:lnTo>
                      <a:pt x="13" y="4"/>
                    </a:lnTo>
                    <a:lnTo>
                      <a:pt x="21" y="10"/>
                    </a:lnTo>
                    <a:lnTo>
                      <a:pt x="28" y="16"/>
                    </a:lnTo>
                    <a:lnTo>
                      <a:pt x="38" y="23"/>
                    </a:lnTo>
                    <a:lnTo>
                      <a:pt x="45" y="33"/>
                    </a:lnTo>
                    <a:lnTo>
                      <a:pt x="53" y="42"/>
                    </a:lnTo>
                    <a:lnTo>
                      <a:pt x="57" y="54"/>
                    </a:lnTo>
                    <a:lnTo>
                      <a:pt x="61" y="65"/>
                    </a:lnTo>
                    <a:lnTo>
                      <a:pt x="61" y="76"/>
                    </a:lnTo>
                    <a:lnTo>
                      <a:pt x="63" y="88"/>
                    </a:lnTo>
                    <a:lnTo>
                      <a:pt x="61" y="97"/>
                    </a:lnTo>
                    <a:lnTo>
                      <a:pt x="61" y="107"/>
                    </a:lnTo>
                    <a:lnTo>
                      <a:pt x="61" y="113"/>
                    </a:lnTo>
                    <a:lnTo>
                      <a:pt x="61" y="114"/>
                    </a:lnTo>
                    <a:lnTo>
                      <a:pt x="59" y="113"/>
                    </a:lnTo>
                    <a:lnTo>
                      <a:pt x="55" y="109"/>
                    </a:lnTo>
                    <a:lnTo>
                      <a:pt x="47" y="103"/>
                    </a:lnTo>
                    <a:lnTo>
                      <a:pt x="44" y="97"/>
                    </a:lnTo>
                    <a:lnTo>
                      <a:pt x="34" y="88"/>
                    </a:lnTo>
                    <a:lnTo>
                      <a:pt x="26" y="78"/>
                    </a:lnTo>
                    <a:lnTo>
                      <a:pt x="21" y="69"/>
                    </a:lnTo>
                    <a:lnTo>
                      <a:pt x="15" y="59"/>
                    </a:lnTo>
                    <a:lnTo>
                      <a:pt x="9" y="48"/>
                    </a:lnTo>
                    <a:lnTo>
                      <a:pt x="6" y="37"/>
                    </a:lnTo>
                    <a:lnTo>
                      <a:pt x="2" y="27"/>
                    </a:lnTo>
                    <a:lnTo>
                      <a:pt x="2" y="18"/>
                    </a:lnTo>
                    <a:lnTo>
                      <a:pt x="0" y="10"/>
                    </a:lnTo>
                    <a:lnTo>
                      <a:pt x="0" y="4"/>
                    </a:lnTo>
                    <a:lnTo>
                      <a:pt x="0" y="0"/>
                    </a:lnTo>
                    <a:lnTo>
                      <a:pt x="2" y="0"/>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20" name="Freeform 213"/>
              <p:cNvSpPr>
                <a:spLocks/>
              </p:cNvSpPr>
              <p:nvPr/>
            </p:nvSpPr>
            <p:spPr bwMode="auto">
              <a:xfrm>
                <a:off x="5021" y="1764"/>
                <a:ext cx="110" cy="86"/>
              </a:xfrm>
              <a:custGeom>
                <a:avLst/>
                <a:gdLst>
                  <a:gd name="T0" fmla="*/ 0 w 306"/>
                  <a:gd name="T1" fmla="*/ 0 h 296"/>
                  <a:gd name="T2" fmla="*/ 0 w 306"/>
                  <a:gd name="T3" fmla="*/ 0 h 296"/>
                  <a:gd name="T4" fmla="*/ 0 w 306"/>
                  <a:gd name="T5" fmla="*/ 0 h 296"/>
                  <a:gd name="T6" fmla="*/ 0 w 306"/>
                  <a:gd name="T7" fmla="*/ 0 h 296"/>
                  <a:gd name="T8" fmla="*/ 0 w 306"/>
                  <a:gd name="T9" fmla="*/ 0 h 296"/>
                  <a:gd name="T10" fmla="*/ 0 w 306"/>
                  <a:gd name="T11" fmla="*/ 0 h 296"/>
                  <a:gd name="T12" fmla="*/ 0 w 306"/>
                  <a:gd name="T13" fmla="*/ 0 h 296"/>
                  <a:gd name="T14" fmla="*/ 0 w 306"/>
                  <a:gd name="T15" fmla="*/ 0 h 296"/>
                  <a:gd name="T16" fmla="*/ 0 w 306"/>
                  <a:gd name="T17" fmla="*/ 0 h 296"/>
                  <a:gd name="T18" fmla="*/ 0 w 306"/>
                  <a:gd name="T19" fmla="*/ 0 h 296"/>
                  <a:gd name="T20" fmla="*/ 0 w 306"/>
                  <a:gd name="T21" fmla="*/ 0 h 296"/>
                  <a:gd name="T22" fmla="*/ 1 w 306"/>
                  <a:gd name="T23" fmla="*/ 0 h 296"/>
                  <a:gd name="T24" fmla="*/ 1 w 306"/>
                  <a:gd name="T25" fmla="*/ 0 h 296"/>
                  <a:gd name="T26" fmla="*/ 1 w 306"/>
                  <a:gd name="T27" fmla="*/ 0 h 296"/>
                  <a:gd name="T28" fmla="*/ 1 w 306"/>
                  <a:gd name="T29" fmla="*/ 0 h 296"/>
                  <a:gd name="T30" fmla="*/ 1 w 306"/>
                  <a:gd name="T31" fmla="*/ 0 h 296"/>
                  <a:gd name="T32" fmla="*/ 1 w 306"/>
                  <a:gd name="T33" fmla="*/ 0 h 296"/>
                  <a:gd name="T34" fmla="*/ 1 w 306"/>
                  <a:gd name="T35" fmla="*/ 0 h 296"/>
                  <a:gd name="T36" fmla="*/ 1 w 306"/>
                  <a:gd name="T37" fmla="*/ 0 h 296"/>
                  <a:gd name="T38" fmla="*/ 1 w 306"/>
                  <a:gd name="T39" fmla="*/ 0 h 296"/>
                  <a:gd name="T40" fmla="*/ 1 w 306"/>
                  <a:gd name="T41" fmla="*/ 0 h 296"/>
                  <a:gd name="T42" fmla="*/ 1 w 306"/>
                  <a:gd name="T43" fmla="*/ 0 h 296"/>
                  <a:gd name="T44" fmla="*/ 1 w 306"/>
                  <a:gd name="T45" fmla="*/ 0 h 296"/>
                  <a:gd name="T46" fmla="*/ 1 w 306"/>
                  <a:gd name="T47" fmla="*/ 0 h 296"/>
                  <a:gd name="T48" fmla="*/ 1 w 306"/>
                  <a:gd name="T49" fmla="*/ 0 h 296"/>
                  <a:gd name="T50" fmla="*/ 1 w 306"/>
                  <a:gd name="T51" fmla="*/ 0 h 296"/>
                  <a:gd name="T52" fmla="*/ 1 w 306"/>
                  <a:gd name="T53" fmla="*/ 0 h 296"/>
                  <a:gd name="T54" fmla="*/ 1 w 306"/>
                  <a:gd name="T55" fmla="*/ 0 h 296"/>
                  <a:gd name="T56" fmla="*/ 1 w 306"/>
                  <a:gd name="T57" fmla="*/ 0 h 296"/>
                  <a:gd name="T58" fmla="*/ 1 w 306"/>
                  <a:gd name="T59" fmla="*/ 1 h 296"/>
                  <a:gd name="T60" fmla="*/ 1 w 306"/>
                  <a:gd name="T61" fmla="*/ 1 h 296"/>
                  <a:gd name="T62" fmla="*/ 1 w 306"/>
                  <a:gd name="T63" fmla="*/ 1 h 296"/>
                  <a:gd name="T64" fmla="*/ 1 w 306"/>
                  <a:gd name="T65" fmla="*/ 0 h 296"/>
                  <a:gd name="T66" fmla="*/ 1 w 306"/>
                  <a:gd name="T67" fmla="*/ 0 h 296"/>
                  <a:gd name="T68" fmla="*/ 1 w 306"/>
                  <a:gd name="T69" fmla="*/ 0 h 296"/>
                  <a:gd name="T70" fmla="*/ 1 w 306"/>
                  <a:gd name="T71" fmla="*/ 0 h 296"/>
                  <a:gd name="T72" fmla="*/ 1 w 306"/>
                  <a:gd name="T73" fmla="*/ 0 h 296"/>
                  <a:gd name="T74" fmla="*/ 1 w 306"/>
                  <a:gd name="T75" fmla="*/ 0 h 296"/>
                  <a:gd name="T76" fmla="*/ 1 w 306"/>
                  <a:gd name="T77" fmla="*/ 0 h 296"/>
                  <a:gd name="T78" fmla="*/ 0 w 306"/>
                  <a:gd name="T79" fmla="*/ 0 h 296"/>
                  <a:gd name="T80" fmla="*/ 0 w 306"/>
                  <a:gd name="T81" fmla="*/ 0 h 296"/>
                  <a:gd name="T82" fmla="*/ 0 w 306"/>
                  <a:gd name="T83" fmla="*/ 0 h 296"/>
                  <a:gd name="T84" fmla="*/ 0 w 306"/>
                  <a:gd name="T85" fmla="*/ 0 h 296"/>
                  <a:gd name="T86" fmla="*/ 0 w 306"/>
                  <a:gd name="T87" fmla="*/ 0 h 296"/>
                  <a:gd name="T88" fmla="*/ 0 w 306"/>
                  <a:gd name="T89" fmla="*/ 0 h 296"/>
                  <a:gd name="T90" fmla="*/ 0 w 306"/>
                  <a:gd name="T91" fmla="*/ 0 h 29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6"/>
                  <a:gd name="T139" fmla="*/ 0 h 296"/>
                  <a:gd name="T140" fmla="*/ 306 w 306"/>
                  <a:gd name="T141" fmla="*/ 296 h 29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6" h="296">
                    <a:moveTo>
                      <a:pt x="0" y="83"/>
                    </a:moveTo>
                    <a:lnTo>
                      <a:pt x="0" y="81"/>
                    </a:lnTo>
                    <a:lnTo>
                      <a:pt x="1" y="78"/>
                    </a:lnTo>
                    <a:lnTo>
                      <a:pt x="5" y="70"/>
                    </a:lnTo>
                    <a:lnTo>
                      <a:pt x="13" y="64"/>
                    </a:lnTo>
                    <a:lnTo>
                      <a:pt x="19" y="53"/>
                    </a:lnTo>
                    <a:lnTo>
                      <a:pt x="30" y="43"/>
                    </a:lnTo>
                    <a:lnTo>
                      <a:pt x="34" y="38"/>
                    </a:lnTo>
                    <a:lnTo>
                      <a:pt x="40" y="34"/>
                    </a:lnTo>
                    <a:lnTo>
                      <a:pt x="45" y="28"/>
                    </a:lnTo>
                    <a:lnTo>
                      <a:pt x="53" y="24"/>
                    </a:lnTo>
                    <a:lnTo>
                      <a:pt x="59" y="19"/>
                    </a:lnTo>
                    <a:lnTo>
                      <a:pt x="66" y="15"/>
                    </a:lnTo>
                    <a:lnTo>
                      <a:pt x="74" y="11"/>
                    </a:lnTo>
                    <a:lnTo>
                      <a:pt x="81" y="7"/>
                    </a:lnTo>
                    <a:lnTo>
                      <a:pt x="87" y="5"/>
                    </a:lnTo>
                    <a:lnTo>
                      <a:pt x="95" y="3"/>
                    </a:lnTo>
                    <a:lnTo>
                      <a:pt x="104" y="0"/>
                    </a:lnTo>
                    <a:lnTo>
                      <a:pt x="112" y="0"/>
                    </a:lnTo>
                    <a:lnTo>
                      <a:pt x="119" y="0"/>
                    </a:lnTo>
                    <a:lnTo>
                      <a:pt x="127" y="0"/>
                    </a:lnTo>
                    <a:lnTo>
                      <a:pt x="136" y="0"/>
                    </a:lnTo>
                    <a:lnTo>
                      <a:pt x="144" y="0"/>
                    </a:lnTo>
                    <a:lnTo>
                      <a:pt x="152" y="0"/>
                    </a:lnTo>
                    <a:lnTo>
                      <a:pt x="161" y="3"/>
                    </a:lnTo>
                    <a:lnTo>
                      <a:pt x="167" y="5"/>
                    </a:lnTo>
                    <a:lnTo>
                      <a:pt x="176" y="9"/>
                    </a:lnTo>
                    <a:lnTo>
                      <a:pt x="182" y="11"/>
                    </a:lnTo>
                    <a:lnTo>
                      <a:pt x="190" y="15"/>
                    </a:lnTo>
                    <a:lnTo>
                      <a:pt x="197" y="19"/>
                    </a:lnTo>
                    <a:lnTo>
                      <a:pt x="203" y="22"/>
                    </a:lnTo>
                    <a:lnTo>
                      <a:pt x="209" y="26"/>
                    </a:lnTo>
                    <a:lnTo>
                      <a:pt x="216" y="32"/>
                    </a:lnTo>
                    <a:lnTo>
                      <a:pt x="222" y="36"/>
                    </a:lnTo>
                    <a:lnTo>
                      <a:pt x="228" y="43"/>
                    </a:lnTo>
                    <a:lnTo>
                      <a:pt x="235" y="53"/>
                    </a:lnTo>
                    <a:lnTo>
                      <a:pt x="247" y="66"/>
                    </a:lnTo>
                    <a:lnTo>
                      <a:pt x="254" y="76"/>
                    </a:lnTo>
                    <a:lnTo>
                      <a:pt x="262" y="89"/>
                    </a:lnTo>
                    <a:lnTo>
                      <a:pt x="268" y="97"/>
                    </a:lnTo>
                    <a:lnTo>
                      <a:pt x="273" y="108"/>
                    </a:lnTo>
                    <a:lnTo>
                      <a:pt x="279" y="116"/>
                    </a:lnTo>
                    <a:lnTo>
                      <a:pt x="285" y="127"/>
                    </a:lnTo>
                    <a:lnTo>
                      <a:pt x="285" y="131"/>
                    </a:lnTo>
                    <a:lnTo>
                      <a:pt x="289" y="137"/>
                    </a:lnTo>
                    <a:lnTo>
                      <a:pt x="289" y="142"/>
                    </a:lnTo>
                    <a:lnTo>
                      <a:pt x="290" y="150"/>
                    </a:lnTo>
                    <a:lnTo>
                      <a:pt x="292" y="154"/>
                    </a:lnTo>
                    <a:lnTo>
                      <a:pt x="292" y="161"/>
                    </a:lnTo>
                    <a:lnTo>
                      <a:pt x="294" y="169"/>
                    </a:lnTo>
                    <a:lnTo>
                      <a:pt x="296" y="178"/>
                    </a:lnTo>
                    <a:lnTo>
                      <a:pt x="296" y="186"/>
                    </a:lnTo>
                    <a:lnTo>
                      <a:pt x="298" y="195"/>
                    </a:lnTo>
                    <a:lnTo>
                      <a:pt x="298" y="207"/>
                    </a:lnTo>
                    <a:lnTo>
                      <a:pt x="300" y="216"/>
                    </a:lnTo>
                    <a:lnTo>
                      <a:pt x="300" y="226"/>
                    </a:lnTo>
                    <a:lnTo>
                      <a:pt x="302" y="235"/>
                    </a:lnTo>
                    <a:lnTo>
                      <a:pt x="302" y="245"/>
                    </a:lnTo>
                    <a:lnTo>
                      <a:pt x="304" y="254"/>
                    </a:lnTo>
                    <a:lnTo>
                      <a:pt x="304" y="262"/>
                    </a:lnTo>
                    <a:lnTo>
                      <a:pt x="304" y="270"/>
                    </a:lnTo>
                    <a:lnTo>
                      <a:pt x="304" y="277"/>
                    </a:lnTo>
                    <a:lnTo>
                      <a:pt x="304" y="285"/>
                    </a:lnTo>
                    <a:lnTo>
                      <a:pt x="304" y="292"/>
                    </a:lnTo>
                    <a:lnTo>
                      <a:pt x="306" y="296"/>
                    </a:lnTo>
                    <a:lnTo>
                      <a:pt x="233" y="230"/>
                    </a:lnTo>
                    <a:lnTo>
                      <a:pt x="231" y="226"/>
                    </a:lnTo>
                    <a:lnTo>
                      <a:pt x="228" y="224"/>
                    </a:lnTo>
                    <a:lnTo>
                      <a:pt x="220" y="220"/>
                    </a:lnTo>
                    <a:lnTo>
                      <a:pt x="212" y="216"/>
                    </a:lnTo>
                    <a:lnTo>
                      <a:pt x="205" y="213"/>
                    </a:lnTo>
                    <a:lnTo>
                      <a:pt x="197" y="209"/>
                    </a:lnTo>
                    <a:lnTo>
                      <a:pt x="188" y="205"/>
                    </a:lnTo>
                    <a:lnTo>
                      <a:pt x="180" y="205"/>
                    </a:lnTo>
                    <a:lnTo>
                      <a:pt x="173" y="201"/>
                    </a:lnTo>
                    <a:lnTo>
                      <a:pt x="165" y="201"/>
                    </a:lnTo>
                    <a:lnTo>
                      <a:pt x="157" y="201"/>
                    </a:lnTo>
                    <a:lnTo>
                      <a:pt x="150" y="201"/>
                    </a:lnTo>
                    <a:lnTo>
                      <a:pt x="142" y="201"/>
                    </a:lnTo>
                    <a:lnTo>
                      <a:pt x="135" y="201"/>
                    </a:lnTo>
                    <a:lnTo>
                      <a:pt x="127" y="205"/>
                    </a:lnTo>
                    <a:lnTo>
                      <a:pt x="123" y="209"/>
                    </a:lnTo>
                    <a:lnTo>
                      <a:pt x="121" y="199"/>
                    </a:lnTo>
                    <a:lnTo>
                      <a:pt x="119" y="190"/>
                    </a:lnTo>
                    <a:lnTo>
                      <a:pt x="116" y="180"/>
                    </a:lnTo>
                    <a:lnTo>
                      <a:pt x="114" y="171"/>
                    </a:lnTo>
                    <a:lnTo>
                      <a:pt x="110" y="161"/>
                    </a:lnTo>
                    <a:lnTo>
                      <a:pt x="108" y="154"/>
                    </a:lnTo>
                    <a:lnTo>
                      <a:pt x="106" y="150"/>
                    </a:lnTo>
                    <a:lnTo>
                      <a:pt x="74" y="114"/>
                    </a:lnTo>
                    <a:lnTo>
                      <a:pt x="0" y="83"/>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21" name="Freeform 214"/>
              <p:cNvSpPr>
                <a:spLocks/>
              </p:cNvSpPr>
              <p:nvPr/>
            </p:nvSpPr>
            <p:spPr bwMode="auto">
              <a:xfrm>
                <a:off x="5005" y="1783"/>
                <a:ext cx="90" cy="427"/>
              </a:xfrm>
              <a:custGeom>
                <a:avLst/>
                <a:gdLst>
                  <a:gd name="T0" fmla="*/ 0 w 251"/>
                  <a:gd name="T1" fmla="*/ 0 h 1472"/>
                  <a:gd name="T2" fmla="*/ 0 w 251"/>
                  <a:gd name="T3" fmla="*/ 0 h 1472"/>
                  <a:gd name="T4" fmla="*/ 0 w 251"/>
                  <a:gd name="T5" fmla="*/ 0 h 1472"/>
                  <a:gd name="T6" fmla="*/ 0 w 251"/>
                  <a:gd name="T7" fmla="*/ 0 h 1472"/>
                  <a:gd name="T8" fmla="*/ 0 w 251"/>
                  <a:gd name="T9" fmla="*/ 0 h 1472"/>
                  <a:gd name="T10" fmla="*/ 0 w 251"/>
                  <a:gd name="T11" fmla="*/ 0 h 1472"/>
                  <a:gd name="T12" fmla="*/ 0 w 251"/>
                  <a:gd name="T13" fmla="*/ 0 h 1472"/>
                  <a:gd name="T14" fmla="*/ 1 w 251"/>
                  <a:gd name="T15" fmla="*/ 0 h 1472"/>
                  <a:gd name="T16" fmla="*/ 1 w 251"/>
                  <a:gd name="T17" fmla="*/ 0 h 1472"/>
                  <a:gd name="T18" fmla="*/ 1 w 251"/>
                  <a:gd name="T19" fmla="*/ 0 h 1472"/>
                  <a:gd name="T20" fmla="*/ 1 w 251"/>
                  <a:gd name="T21" fmla="*/ 1 h 1472"/>
                  <a:gd name="T22" fmla="*/ 1 w 251"/>
                  <a:gd name="T23" fmla="*/ 1 h 1472"/>
                  <a:gd name="T24" fmla="*/ 1 w 251"/>
                  <a:gd name="T25" fmla="*/ 1 h 1472"/>
                  <a:gd name="T26" fmla="*/ 1 w 251"/>
                  <a:gd name="T27" fmla="*/ 1 h 1472"/>
                  <a:gd name="T28" fmla="*/ 1 w 251"/>
                  <a:gd name="T29" fmla="*/ 1 h 1472"/>
                  <a:gd name="T30" fmla="*/ 1 w 251"/>
                  <a:gd name="T31" fmla="*/ 1 h 1472"/>
                  <a:gd name="T32" fmla="*/ 1 w 251"/>
                  <a:gd name="T33" fmla="*/ 1 h 1472"/>
                  <a:gd name="T34" fmla="*/ 1 w 251"/>
                  <a:gd name="T35" fmla="*/ 1 h 1472"/>
                  <a:gd name="T36" fmla="*/ 1 w 251"/>
                  <a:gd name="T37" fmla="*/ 1 h 1472"/>
                  <a:gd name="T38" fmla="*/ 1 w 251"/>
                  <a:gd name="T39" fmla="*/ 2 h 1472"/>
                  <a:gd name="T40" fmla="*/ 1 w 251"/>
                  <a:gd name="T41" fmla="*/ 2 h 1472"/>
                  <a:gd name="T42" fmla="*/ 1 w 251"/>
                  <a:gd name="T43" fmla="*/ 2 h 1472"/>
                  <a:gd name="T44" fmla="*/ 1 w 251"/>
                  <a:gd name="T45" fmla="*/ 2 h 1472"/>
                  <a:gd name="T46" fmla="*/ 1 w 251"/>
                  <a:gd name="T47" fmla="*/ 2 h 1472"/>
                  <a:gd name="T48" fmla="*/ 1 w 251"/>
                  <a:gd name="T49" fmla="*/ 2 h 1472"/>
                  <a:gd name="T50" fmla="*/ 1 w 251"/>
                  <a:gd name="T51" fmla="*/ 2 h 1472"/>
                  <a:gd name="T52" fmla="*/ 1 w 251"/>
                  <a:gd name="T53" fmla="*/ 2 h 1472"/>
                  <a:gd name="T54" fmla="*/ 1 w 251"/>
                  <a:gd name="T55" fmla="*/ 3 h 1472"/>
                  <a:gd name="T56" fmla="*/ 1 w 251"/>
                  <a:gd name="T57" fmla="*/ 3 h 1472"/>
                  <a:gd name="T58" fmla="*/ 1 w 251"/>
                  <a:gd name="T59" fmla="*/ 3 h 1472"/>
                  <a:gd name="T60" fmla="*/ 0 w 251"/>
                  <a:gd name="T61" fmla="*/ 3 h 1472"/>
                  <a:gd name="T62" fmla="*/ 0 w 251"/>
                  <a:gd name="T63" fmla="*/ 2 h 1472"/>
                  <a:gd name="T64" fmla="*/ 0 w 251"/>
                  <a:gd name="T65" fmla="*/ 2 h 1472"/>
                  <a:gd name="T66" fmla="*/ 0 w 251"/>
                  <a:gd name="T67" fmla="*/ 2 h 1472"/>
                  <a:gd name="T68" fmla="*/ 0 w 251"/>
                  <a:gd name="T69" fmla="*/ 2 h 1472"/>
                  <a:gd name="T70" fmla="*/ 0 w 251"/>
                  <a:gd name="T71" fmla="*/ 1 h 1472"/>
                  <a:gd name="T72" fmla="*/ 0 w 251"/>
                  <a:gd name="T73" fmla="*/ 1 h 1472"/>
                  <a:gd name="T74" fmla="*/ 0 w 251"/>
                  <a:gd name="T75" fmla="*/ 1 h 1472"/>
                  <a:gd name="T76" fmla="*/ 0 w 251"/>
                  <a:gd name="T77" fmla="*/ 1 h 1472"/>
                  <a:gd name="T78" fmla="*/ 0 w 251"/>
                  <a:gd name="T79" fmla="*/ 0 h 1472"/>
                  <a:gd name="T80" fmla="*/ 0 w 251"/>
                  <a:gd name="T81" fmla="*/ 0 h 1472"/>
                  <a:gd name="T82" fmla="*/ 0 w 251"/>
                  <a:gd name="T83" fmla="*/ 0 h 1472"/>
                  <a:gd name="T84" fmla="*/ 0 w 251"/>
                  <a:gd name="T85" fmla="*/ 0 h 1472"/>
                  <a:gd name="T86" fmla="*/ 0 w 251"/>
                  <a:gd name="T87" fmla="*/ 0 h 147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1"/>
                  <a:gd name="T133" fmla="*/ 0 h 1472"/>
                  <a:gd name="T134" fmla="*/ 251 w 251"/>
                  <a:gd name="T135" fmla="*/ 1472 h 147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1" h="1472">
                    <a:moveTo>
                      <a:pt x="0" y="0"/>
                    </a:moveTo>
                    <a:lnTo>
                      <a:pt x="11" y="2"/>
                    </a:lnTo>
                    <a:lnTo>
                      <a:pt x="15" y="2"/>
                    </a:lnTo>
                    <a:lnTo>
                      <a:pt x="21" y="4"/>
                    </a:lnTo>
                    <a:lnTo>
                      <a:pt x="28" y="6"/>
                    </a:lnTo>
                    <a:lnTo>
                      <a:pt x="34" y="10"/>
                    </a:lnTo>
                    <a:lnTo>
                      <a:pt x="40" y="12"/>
                    </a:lnTo>
                    <a:lnTo>
                      <a:pt x="47" y="15"/>
                    </a:lnTo>
                    <a:lnTo>
                      <a:pt x="53" y="19"/>
                    </a:lnTo>
                    <a:lnTo>
                      <a:pt x="61" y="25"/>
                    </a:lnTo>
                    <a:lnTo>
                      <a:pt x="67" y="27"/>
                    </a:lnTo>
                    <a:lnTo>
                      <a:pt x="72" y="33"/>
                    </a:lnTo>
                    <a:lnTo>
                      <a:pt x="80" y="36"/>
                    </a:lnTo>
                    <a:lnTo>
                      <a:pt x="86" y="42"/>
                    </a:lnTo>
                    <a:lnTo>
                      <a:pt x="93" y="46"/>
                    </a:lnTo>
                    <a:lnTo>
                      <a:pt x="101" y="52"/>
                    </a:lnTo>
                    <a:lnTo>
                      <a:pt x="106" y="57"/>
                    </a:lnTo>
                    <a:lnTo>
                      <a:pt x="114" y="63"/>
                    </a:lnTo>
                    <a:lnTo>
                      <a:pt x="118" y="69"/>
                    </a:lnTo>
                    <a:lnTo>
                      <a:pt x="124" y="76"/>
                    </a:lnTo>
                    <a:lnTo>
                      <a:pt x="129" y="82"/>
                    </a:lnTo>
                    <a:lnTo>
                      <a:pt x="135" y="92"/>
                    </a:lnTo>
                    <a:lnTo>
                      <a:pt x="139" y="99"/>
                    </a:lnTo>
                    <a:lnTo>
                      <a:pt x="143" y="111"/>
                    </a:lnTo>
                    <a:lnTo>
                      <a:pt x="146" y="120"/>
                    </a:lnTo>
                    <a:lnTo>
                      <a:pt x="150" y="133"/>
                    </a:lnTo>
                    <a:lnTo>
                      <a:pt x="150" y="145"/>
                    </a:lnTo>
                    <a:lnTo>
                      <a:pt x="152" y="162"/>
                    </a:lnTo>
                    <a:lnTo>
                      <a:pt x="152" y="179"/>
                    </a:lnTo>
                    <a:lnTo>
                      <a:pt x="154" y="198"/>
                    </a:lnTo>
                    <a:lnTo>
                      <a:pt x="154" y="217"/>
                    </a:lnTo>
                    <a:lnTo>
                      <a:pt x="156" y="238"/>
                    </a:lnTo>
                    <a:lnTo>
                      <a:pt x="158" y="261"/>
                    </a:lnTo>
                    <a:lnTo>
                      <a:pt x="158" y="284"/>
                    </a:lnTo>
                    <a:lnTo>
                      <a:pt x="158" y="308"/>
                    </a:lnTo>
                    <a:lnTo>
                      <a:pt x="160" y="333"/>
                    </a:lnTo>
                    <a:lnTo>
                      <a:pt x="160" y="358"/>
                    </a:lnTo>
                    <a:lnTo>
                      <a:pt x="162" y="382"/>
                    </a:lnTo>
                    <a:lnTo>
                      <a:pt x="163" y="407"/>
                    </a:lnTo>
                    <a:lnTo>
                      <a:pt x="165" y="434"/>
                    </a:lnTo>
                    <a:lnTo>
                      <a:pt x="165" y="460"/>
                    </a:lnTo>
                    <a:lnTo>
                      <a:pt x="169" y="485"/>
                    </a:lnTo>
                    <a:lnTo>
                      <a:pt x="171" y="510"/>
                    </a:lnTo>
                    <a:lnTo>
                      <a:pt x="173" y="536"/>
                    </a:lnTo>
                    <a:lnTo>
                      <a:pt x="175" y="561"/>
                    </a:lnTo>
                    <a:lnTo>
                      <a:pt x="179" y="588"/>
                    </a:lnTo>
                    <a:lnTo>
                      <a:pt x="181" y="614"/>
                    </a:lnTo>
                    <a:lnTo>
                      <a:pt x="182" y="641"/>
                    </a:lnTo>
                    <a:lnTo>
                      <a:pt x="184" y="668"/>
                    </a:lnTo>
                    <a:lnTo>
                      <a:pt x="188" y="694"/>
                    </a:lnTo>
                    <a:lnTo>
                      <a:pt x="190" y="719"/>
                    </a:lnTo>
                    <a:lnTo>
                      <a:pt x="192" y="746"/>
                    </a:lnTo>
                    <a:lnTo>
                      <a:pt x="194" y="772"/>
                    </a:lnTo>
                    <a:lnTo>
                      <a:pt x="196" y="797"/>
                    </a:lnTo>
                    <a:lnTo>
                      <a:pt x="198" y="822"/>
                    </a:lnTo>
                    <a:lnTo>
                      <a:pt x="201" y="848"/>
                    </a:lnTo>
                    <a:lnTo>
                      <a:pt x="201" y="873"/>
                    </a:lnTo>
                    <a:lnTo>
                      <a:pt x="205" y="898"/>
                    </a:lnTo>
                    <a:lnTo>
                      <a:pt x="207" y="919"/>
                    </a:lnTo>
                    <a:lnTo>
                      <a:pt x="207" y="941"/>
                    </a:lnTo>
                    <a:lnTo>
                      <a:pt x="207" y="962"/>
                    </a:lnTo>
                    <a:lnTo>
                      <a:pt x="209" y="983"/>
                    </a:lnTo>
                    <a:lnTo>
                      <a:pt x="209" y="1004"/>
                    </a:lnTo>
                    <a:lnTo>
                      <a:pt x="209" y="1023"/>
                    </a:lnTo>
                    <a:lnTo>
                      <a:pt x="209" y="1042"/>
                    </a:lnTo>
                    <a:lnTo>
                      <a:pt x="209" y="1063"/>
                    </a:lnTo>
                    <a:lnTo>
                      <a:pt x="207" y="1080"/>
                    </a:lnTo>
                    <a:lnTo>
                      <a:pt x="207" y="1099"/>
                    </a:lnTo>
                    <a:lnTo>
                      <a:pt x="207" y="1118"/>
                    </a:lnTo>
                    <a:lnTo>
                      <a:pt x="207" y="1139"/>
                    </a:lnTo>
                    <a:lnTo>
                      <a:pt x="207" y="1156"/>
                    </a:lnTo>
                    <a:lnTo>
                      <a:pt x="207" y="1177"/>
                    </a:lnTo>
                    <a:lnTo>
                      <a:pt x="207" y="1196"/>
                    </a:lnTo>
                    <a:lnTo>
                      <a:pt x="209" y="1219"/>
                    </a:lnTo>
                    <a:lnTo>
                      <a:pt x="211" y="1238"/>
                    </a:lnTo>
                    <a:lnTo>
                      <a:pt x="213" y="1261"/>
                    </a:lnTo>
                    <a:lnTo>
                      <a:pt x="217" y="1282"/>
                    </a:lnTo>
                    <a:lnTo>
                      <a:pt x="220" y="1305"/>
                    </a:lnTo>
                    <a:lnTo>
                      <a:pt x="222" y="1326"/>
                    </a:lnTo>
                    <a:lnTo>
                      <a:pt x="226" y="1348"/>
                    </a:lnTo>
                    <a:lnTo>
                      <a:pt x="228" y="1367"/>
                    </a:lnTo>
                    <a:lnTo>
                      <a:pt x="234" y="1386"/>
                    </a:lnTo>
                    <a:lnTo>
                      <a:pt x="236" y="1404"/>
                    </a:lnTo>
                    <a:lnTo>
                      <a:pt x="239" y="1421"/>
                    </a:lnTo>
                    <a:lnTo>
                      <a:pt x="241" y="1434"/>
                    </a:lnTo>
                    <a:lnTo>
                      <a:pt x="245" y="1447"/>
                    </a:lnTo>
                    <a:lnTo>
                      <a:pt x="245" y="1457"/>
                    </a:lnTo>
                    <a:lnTo>
                      <a:pt x="249" y="1464"/>
                    </a:lnTo>
                    <a:lnTo>
                      <a:pt x="249" y="1470"/>
                    </a:lnTo>
                    <a:lnTo>
                      <a:pt x="251" y="1472"/>
                    </a:lnTo>
                    <a:lnTo>
                      <a:pt x="141" y="1472"/>
                    </a:lnTo>
                    <a:lnTo>
                      <a:pt x="36" y="1461"/>
                    </a:lnTo>
                    <a:lnTo>
                      <a:pt x="36" y="1457"/>
                    </a:lnTo>
                    <a:lnTo>
                      <a:pt x="36" y="1442"/>
                    </a:lnTo>
                    <a:lnTo>
                      <a:pt x="36" y="1421"/>
                    </a:lnTo>
                    <a:lnTo>
                      <a:pt x="36" y="1394"/>
                    </a:lnTo>
                    <a:lnTo>
                      <a:pt x="36" y="1358"/>
                    </a:lnTo>
                    <a:lnTo>
                      <a:pt x="36" y="1318"/>
                    </a:lnTo>
                    <a:lnTo>
                      <a:pt x="36" y="1270"/>
                    </a:lnTo>
                    <a:lnTo>
                      <a:pt x="36" y="1221"/>
                    </a:lnTo>
                    <a:lnTo>
                      <a:pt x="34" y="1166"/>
                    </a:lnTo>
                    <a:lnTo>
                      <a:pt x="34" y="1111"/>
                    </a:lnTo>
                    <a:lnTo>
                      <a:pt x="34" y="1050"/>
                    </a:lnTo>
                    <a:lnTo>
                      <a:pt x="34" y="989"/>
                    </a:lnTo>
                    <a:lnTo>
                      <a:pt x="34" y="926"/>
                    </a:lnTo>
                    <a:lnTo>
                      <a:pt x="34" y="865"/>
                    </a:lnTo>
                    <a:lnTo>
                      <a:pt x="34" y="803"/>
                    </a:lnTo>
                    <a:lnTo>
                      <a:pt x="34" y="744"/>
                    </a:lnTo>
                    <a:lnTo>
                      <a:pt x="30" y="683"/>
                    </a:lnTo>
                    <a:lnTo>
                      <a:pt x="30" y="626"/>
                    </a:lnTo>
                    <a:lnTo>
                      <a:pt x="28" y="569"/>
                    </a:lnTo>
                    <a:lnTo>
                      <a:pt x="28" y="516"/>
                    </a:lnTo>
                    <a:lnTo>
                      <a:pt x="27" y="464"/>
                    </a:lnTo>
                    <a:lnTo>
                      <a:pt x="27" y="417"/>
                    </a:lnTo>
                    <a:lnTo>
                      <a:pt x="25" y="369"/>
                    </a:lnTo>
                    <a:lnTo>
                      <a:pt x="25" y="327"/>
                    </a:lnTo>
                    <a:lnTo>
                      <a:pt x="23" y="284"/>
                    </a:lnTo>
                    <a:lnTo>
                      <a:pt x="21" y="246"/>
                    </a:lnTo>
                    <a:lnTo>
                      <a:pt x="19" y="209"/>
                    </a:lnTo>
                    <a:lnTo>
                      <a:pt x="17" y="177"/>
                    </a:lnTo>
                    <a:lnTo>
                      <a:pt x="15" y="145"/>
                    </a:lnTo>
                    <a:lnTo>
                      <a:pt x="15" y="118"/>
                    </a:lnTo>
                    <a:lnTo>
                      <a:pt x="13" y="95"/>
                    </a:lnTo>
                    <a:lnTo>
                      <a:pt x="11" y="74"/>
                    </a:lnTo>
                    <a:lnTo>
                      <a:pt x="9" y="55"/>
                    </a:lnTo>
                    <a:lnTo>
                      <a:pt x="8" y="40"/>
                    </a:lnTo>
                    <a:lnTo>
                      <a:pt x="6" y="27"/>
                    </a:lnTo>
                    <a:lnTo>
                      <a:pt x="4" y="17"/>
                    </a:lnTo>
                    <a:lnTo>
                      <a:pt x="0" y="8"/>
                    </a:lnTo>
                    <a:lnTo>
                      <a:pt x="0" y="2"/>
                    </a:lnTo>
                    <a:lnTo>
                      <a:pt x="0" y="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22" name="Freeform 215"/>
              <p:cNvSpPr>
                <a:spLocks/>
              </p:cNvSpPr>
              <p:nvPr/>
            </p:nvSpPr>
            <p:spPr bwMode="auto">
              <a:xfrm>
                <a:off x="4969" y="1550"/>
                <a:ext cx="379" cy="542"/>
              </a:xfrm>
              <a:custGeom>
                <a:avLst/>
                <a:gdLst>
                  <a:gd name="T0" fmla="*/ 2 w 1055"/>
                  <a:gd name="T1" fmla="*/ 0 h 1867"/>
                  <a:gd name="T2" fmla="*/ 2 w 1055"/>
                  <a:gd name="T3" fmla="*/ 0 h 1867"/>
                  <a:gd name="T4" fmla="*/ 3 w 1055"/>
                  <a:gd name="T5" fmla="*/ 0 h 1867"/>
                  <a:gd name="T6" fmla="*/ 3 w 1055"/>
                  <a:gd name="T7" fmla="*/ 0 h 1867"/>
                  <a:gd name="T8" fmla="*/ 3 w 1055"/>
                  <a:gd name="T9" fmla="*/ 1 h 1867"/>
                  <a:gd name="T10" fmla="*/ 3 w 1055"/>
                  <a:gd name="T11" fmla="*/ 1 h 1867"/>
                  <a:gd name="T12" fmla="*/ 4 w 1055"/>
                  <a:gd name="T13" fmla="*/ 1 h 1867"/>
                  <a:gd name="T14" fmla="*/ 4 w 1055"/>
                  <a:gd name="T15" fmla="*/ 1 h 1867"/>
                  <a:gd name="T16" fmla="*/ 4 w 1055"/>
                  <a:gd name="T17" fmla="*/ 1 h 1867"/>
                  <a:gd name="T18" fmla="*/ 4 w 1055"/>
                  <a:gd name="T19" fmla="*/ 2 h 1867"/>
                  <a:gd name="T20" fmla="*/ 4 w 1055"/>
                  <a:gd name="T21" fmla="*/ 2 h 1867"/>
                  <a:gd name="T22" fmla="*/ 4 w 1055"/>
                  <a:gd name="T23" fmla="*/ 2 h 1867"/>
                  <a:gd name="T24" fmla="*/ 4 w 1055"/>
                  <a:gd name="T25" fmla="*/ 2 h 1867"/>
                  <a:gd name="T26" fmla="*/ 4 w 1055"/>
                  <a:gd name="T27" fmla="*/ 3 h 1867"/>
                  <a:gd name="T28" fmla="*/ 4 w 1055"/>
                  <a:gd name="T29" fmla="*/ 3 h 1867"/>
                  <a:gd name="T30" fmla="*/ 3 w 1055"/>
                  <a:gd name="T31" fmla="*/ 3 h 1867"/>
                  <a:gd name="T32" fmla="*/ 3 w 1055"/>
                  <a:gd name="T33" fmla="*/ 3 h 1867"/>
                  <a:gd name="T34" fmla="*/ 3 w 1055"/>
                  <a:gd name="T35" fmla="*/ 3 h 1867"/>
                  <a:gd name="T36" fmla="*/ 3 w 1055"/>
                  <a:gd name="T37" fmla="*/ 3 h 1867"/>
                  <a:gd name="T38" fmla="*/ 3 w 1055"/>
                  <a:gd name="T39" fmla="*/ 3 h 1867"/>
                  <a:gd name="T40" fmla="*/ 4 w 1055"/>
                  <a:gd name="T41" fmla="*/ 3 h 1867"/>
                  <a:gd name="T42" fmla="*/ 4 w 1055"/>
                  <a:gd name="T43" fmla="*/ 3 h 1867"/>
                  <a:gd name="T44" fmla="*/ 4 w 1055"/>
                  <a:gd name="T45" fmla="*/ 3 h 1867"/>
                  <a:gd name="T46" fmla="*/ 4 w 1055"/>
                  <a:gd name="T47" fmla="*/ 3 h 1867"/>
                  <a:gd name="T48" fmla="*/ 4 w 1055"/>
                  <a:gd name="T49" fmla="*/ 2 h 1867"/>
                  <a:gd name="T50" fmla="*/ 4 w 1055"/>
                  <a:gd name="T51" fmla="*/ 2 h 1867"/>
                  <a:gd name="T52" fmla="*/ 4 w 1055"/>
                  <a:gd name="T53" fmla="*/ 2 h 1867"/>
                  <a:gd name="T54" fmla="*/ 4 w 1055"/>
                  <a:gd name="T55" fmla="*/ 2 h 1867"/>
                  <a:gd name="T56" fmla="*/ 4 w 1055"/>
                  <a:gd name="T57" fmla="*/ 1 h 1867"/>
                  <a:gd name="T58" fmla="*/ 4 w 1055"/>
                  <a:gd name="T59" fmla="*/ 1 h 1867"/>
                  <a:gd name="T60" fmla="*/ 4 w 1055"/>
                  <a:gd name="T61" fmla="*/ 1 h 1867"/>
                  <a:gd name="T62" fmla="*/ 4 w 1055"/>
                  <a:gd name="T63" fmla="*/ 1 h 1867"/>
                  <a:gd name="T64" fmla="*/ 4 w 1055"/>
                  <a:gd name="T65" fmla="*/ 1 h 1867"/>
                  <a:gd name="T66" fmla="*/ 4 w 1055"/>
                  <a:gd name="T67" fmla="*/ 0 h 1867"/>
                  <a:gd name="T68" fmla="*/ 3 w 1055"/>
                  <a:gd name="T69" fmla="*/ 0 h 1867"/>
                  <a:gd name="T70" fmla="*/ 3 w 1055"/>
                  <a:gd name="T71" fmla="*/ 0 h 1867"/>
                  <a:gd name="T72" fmla="*/ 3 w 1055"/>
                  <a:gd name="T73" fmla="*/ 0 h 1867"/>
                  <a:gd name="T74" fmla="*/ 2 w 1055"/>
                  <a:gd name="T75" fmla="*/ 0 h 1867"/>
                  <a:gd name="T76" fmla="*/ 2 w 1055"/>
                  <a:gd name="T77" fmla="*/ 0 h 1867"/>
                  <a:gd name="T78" fmla="*/ 2 w 1055"/>
                  <a:gd name="T79" fmla="*/ 0 h 1867"/>
                  <a:gd name="T80" fmla="*/ 2 w 1055"/>
                  <a:gd name="T81" fmla="*/ 0 h 1867"/>
                  <a:gd name="T82" fmla="*/ 1 w 1055"/>
                  <a:gd name="T83" fmla="*/ 0 h 1867"/>
                  <a:gd name="T84" fmla="*/ 1 w 1055"/>
                  <a:gd name="T85" fmla="*/ 0 h 1867"/>
                  <a:gd name="T86" fmla="*/ 1 w 1055"/>
                  <a:gd name="T87" fmla="*/ 0 h 1867"/>
                  <a:gd name="T88" fmla="*/ 1 w 1055"/>
                  <a:gd name="T89" fmla="*/ 0 h 1867"/>
                  <a:gd name="T90" fmla="*/ 1 w 1055"/>
                  <a:gd name="T91" fmla="*/ 0 h 1867"/>
                  <a:gd name="T92" fmla="*/ 0 w 1055"/>
                  <a:gd name="T93" fmla="*/ 0 h 1867"/>
                  <a:gd name="T94" fmla="*/ 0 w 1055"/>
                  <a:gd name="T95" fmla="*/ 0 h 1867"/>
                  <a:gd name="T96" fmla="*/ 0 w 1055"/>
                  <a:gd name="T97" fmla="*/ 1 h 1867"/>
                  <a:gd name="T98" fmla="*/ 0 w 1055"/>
                  <a:gd name="T99" fmla="*/ 1 h 1867"/>
                  <a:gd name="T100" fmla="*/ 0 w 1055"/>
                  <a:gd name="T101" fmla="*/ 1 h 1867"/>
                  <a:gd name="T102" fmla="*/ 1 w 1055"/>
                  <a:gd name="T103" fmla="*/ 0 h 1867"/>
                  <a:gd name="T104" fmla="*/ 1 w 1055"/>
                  <a:gd name="T105" fmla="*/ 0 h 1867"/>
                  <a:gd name="T106" fmla="*/ 1 w 1055"/>
                  <a:gd name="T107" fmla="*/ 0 h 1867"/>
                  <a:gd name="T108" fmla="*/ 2 w 1055"/>
                  <a:gd name="T109" fmla="*/ 0 h 186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55"/>
                  <a:gd name="T166" fmla="*/ 0 h 1867"/>
                  <a:gd name="T167" fmla="*/ 1055 w 1055"/>
                  <a:gd name="T168" fmla="*/ 1867 h 186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55" h="1867">
                    <a:moveTo>
                      <a:pt x="399" y="104"/>
                    </a:moveTo>
                    <a:lnTo>
                      <a:pt x="401" y="104"/>
                    </a:lnTo>
                    <a:lnTo>
                      <a:pt x="411" y="104"/>
                    </a:lnTo>
                    <a:lnTo>
                      <a:pt x="417" y="104"/>
                    </a:lnTo>
                    <a:lnTo>
                      <a:pt x="424" y="106"/>
                    </a:lnTo>
                    <a:lnTo>
                      <a:pt x="434" y="108"/>
                    </a:lnTo>
                    <a:lnTo>
                      <a:pt x="443" y="110"/>
                    </a:lnTo>
                    <a:lnTo>
                      <a:pt x="455" y="110"/>
                    </a:lnTo>
                    <a:lnTo>
                      <a:pt x="464" y="112"/>
                    </a:lnTo>
                    <a:lnTo>
                      <a:pt x="475" y="116"/>
                    </a:lnTo>
                    <a:lnTo>
                      <a:pt x="489" y="118"/>
                    </a:lnTo>
                    <a:lnTo>
                      <a:pt x="500" y="121"/>
                    </a:lnTo>
                    <a:lnTo>
                      <a:pt x="513" y="125"/>
                    </a:lnTo>
                    <a:lnTo>
                      <a:pt x="527" y="129"/>
                    </a:lnTo>
                    <a:lnTo>
                      <a:pt x="540" y="135"/>
                    </a:lnTo>
                    <a:lnTo>
                      <a:pt x="553" y="141"/>
                    </a:lnTo>
                    <a:lnTo>
                      <a:pt x="565" y="146"/>
                    </a:lnTo>
                    <a:lnTo>
                      <a:pt x="578" y="152"/>
                    </a:lnTo>
                    <a:lnTo>
                      <a:pt x="591" y="161"/>
                    </a:lnTo>
                    <a:lnTo>
                      <a:pt x="603" y="167"/>
                    </a:lnTo>
                    <a:lnTo>
                      <a:pt x="616" y="177"/>
                    </a:lnTo>
                    <a:lnTo>
                      <a:pt x="627" y="188"/>
                    </a:lnTo>
                    <a:lnTo>
                      <a:pt x="641" y="198"/>
                    </a:lnTo>
                    <a:lnTo>
                      <a:pt x="654" y="207"/>
                    </a:lnTo>
                    <a:lnTo>
                      <a:pt x="666" y="218"/>
                    </a:lnTo>
                    <a:lnTo>
                      <a:pt x="679" y="230"/>
                    </a:lnTo>
                    <a:lnTo>
                      <a:pt x="692" y="243"/>
                    </a:lnTo>
                    <a:lnTo>
                      <a:pt x="704" y="256"/>
                    </a:lnTo>
                    <a:lnTo>
                      <a:pt x="717" y="270"/>
                    </a:lnTo>
                    <a:lnTo>
                      <a:pt x="728" y="283"/>
                    </a:lnTo>
                    <a:lnTo>
                      <a:pt x="743" y="300"/>
                    </a:lnTo>
                    <a:lnTo>
                      <a:pt x="755" y="315"/>
                    </a:lnTo>
                    <a:lnTo>
                      <a:pt x="766" y="333"/>
                    </a:lnTo>
                    <a:lnTo>
                      <a:pt x="780" y="350"/>
                    </a:lnTo>
                    <a:lnTo>
                      <a:pt x="791" y="369"/>
                    </a:lnTo>
                    <a:lnTo>
                      <a:pt x="804" y="386"/>
                    </a:lnTo>
                    <a:lnTo>
                      <a:pt x="816" y="407"/>
                    </a:lnTo>
                    <a:lnTo>
                      <a:pt x="829" y="428"/>
                    </a:lnTo>
                    <a:lnTo>
                      <a:pt x="840" y="447"/>
                    </a:lnTo>
                    <a:lnTo>
                      <a:pt x="852" y="468"/>
                    </a:lnTo>
                    <a:lnTo>
                      <a:pt x="863" y="488"/>
                    </a:lnTo>
                    <a:lnTo>
                      <a:pt x="875" y="509"/>
                    </a:lnTo>
                    <a:lnTo>
                      <a:pt x="886" y="532"/>
                    </a:lnTo>
                    <a:lnTo>
                      <a:pt x="894" y="555"/>
                    </a:lnTo>
                    <a:lnTo>
                      <a:pt x="905" y="578"/>
                    </a:lnTo>
                    <a:lnTo>
                      <a:pt x="913" y="601"/>
                    </a:lnTo>
                    <a:lnTo>
                      <a:pt x="922" y="625"/>
                    </a:lnTo>
                    <a:lnTo>
                      <a:pt x="930" y="648"/>
                    </a:lnTo>
                    <a:lnTo>
                      <a:pt x="935" y="673"/>
                    </a:lnTo>
                    <a:lnTo>
                      <a:pt x="941" y="696"/>
                    </a:lnTo>
                    <a:lnTo>
                      <a:pt x="949" y="720"/>
                    </a:lnTo>
                    <a:lnTo>
                      <a:pt x="953" y="743"/>
                    </a:lnTo>
                    <a:lnTo>
                      <a:pt x="956" y="770"/>
                    </a:lnTo>
                    <a:lnTo>
                      <a:pt x="960" y="795"/>
                    </a:lnTo>
                    <a:lnTo>
                      <a:pt x="964" y="819"/>
                    </a:lnTo>
                    <a:lnTo>
                      <a:pt x="968" y="842"/>
                    </a:lnTo>
                    <a:lnTo>
                      <a:pt x="970" y="867"/>
                    </a:lnTo>
                    <a:lnTo>
                      <a:pt x="972" y="892"/>
                    </a:lnTo>
                    <a:lnTo>
                      <a:pt x="973" y="916"/>
                    </a:lnTo>
                    <a:lnTo>
                      <a:pt x="975" y="941"/>
                    </a:lnTo>
                    <a:lnTo>
                      <a:pt x="975" y="966"/>
                    </a:lnTo>
                    <a:lnTo>
                      <a:pt x="975" y="989"/>
                    </a:lnTo>
                    <a:lnTo>
                      <a:pt x="977" y="1013"/>
                    </a:lnTo>
                    <a:lnTo>
                      <a:pt x="975" y="1036"/>
                    </a:lnTo>
                    <a:lnTo>
                      <a:pt x="973" y="1059"/>
                    </a:lnTo>
                    <a:lnTo>
                      <a:pt x="973" y="1082"/>
                    </a:lnTo>
                    <a:lnTo>
                      <a:pt x="972" y="1106"/>
                    </a:lnTo>
                    <a:lnTo>
                      <a:pt x="968" y="1127"/>
                    </a:lnTo>
                    <a:lnTo>
                      <a:pt x="964" y="1150"/>
                    </a:lnTo>
                    <a:lnTo>
                      <a:pt x="962" y="1173"/>
                    </a:lnTo>
                    <a:lnTo>
                      <a:pt x="960" y="1196"/>
                    </a:lnTo>
                    <a:lnTo>
                      <a:pt x="954" y="1219"/>
                    </a:lnTo>
                    <a:lnTo>
                      <a:pt x="951" y="1241"/>
                    </a:lnTo>
                    <a:lnTo>
                      <a:pt x="945" y="1262"/>
                    </a:lnTo>
                    <a:lnTo>
                      <a:pt x="941" y="1285"/>
                    </a:lnTo>
                    <a:lnTo>
                      <a:pt x="934" y="1306"/>
                    </a:lnTo>
                    <a:lnTo>
                      <a:pt x="928" y="1329"/>
                    </a:lnTo>
                    <a:lnTo>
                      <a:pt x="920" y="1350"/>
                    </a:lnTo>
                    <a:lnTo>
                      <a:pt x="916" y="1373"/>
                    </a:lnTo>
                    <a:lnTo>
                      <a:pt x="907" y="1392"/>
                    </a:lnTo>
                    <a:lnTo>
                      <a:pt x="901" y="1414"/>
                    </a:lnTo>
                    <a:lnTo>
                      <a:pt x="894" y="1433"/>
                    </a:lnTo>
                    <a:lnTo>
                      <a:pt x="886" y="1456"/>
                    </a:lnTo>
                    <a:lnTo>
                      <a:pt x="876" y="1475"/>
                    </a:lnTo>
                    <a:lnTo>
                      <a:pt x="869" y="1496"/>
                    </a:lnTo>
                    <a:lnTo>
                      <a:pt x="859" y="1517"/>
                    </a:lnTo>
                    <a:lnTo>
                      <a:pt x="852" y="1536"/>
                    </a:lnTo>
                    <a:lnTo>
                      <a:pt x="842" y="1555"/>
                    </a:lnTo>
                    <a:lnTo>
                      <a:pt x="833" y="1574"/>
                    </a:lnTo>
                    <a:lnTo>
                      <a:pt x="825" y="1591"/>
                    </a:lnTo>
                    <a:lnTo>
                      <a:pt x="816" y="1608"/>
                    </a:lnTo>
                    <a:lnTo>
                      <a:pt x="806" y="1624"/>
                    </a:lnTo>
                    <a:lnTo>
                      <a:pt x="799" y="1637"/>
                    </a:lnTo>
                    <a:lnTo>
                      <a:pt x="789" y="1652"/>
                    </a:lnTo>
                    <a:lnTo>
                      <a:pt x="783" y="1665"/>
                    </a:lnTo>
                    <a:lnTo>
                      <a:pt x="774" y="1677"/>
                    </a:lnTo>
                    <a:lnTo>
                      <a:pt x="766" y="1688"/>
                    </a:lnTo>
                    <a:lnTo>
                      <a:pt x="757" y="1698"/>
                    </a:lnTo>
                    <a:lnTo>
                      <a:pt x="751" y="1709"/>
                    </a:lnTo>
                    <a:lnTo>
                      <a:pt x="743" y="1717"/>
                    </a:lnTo>
                    <a:lnTo>
                      <a:pt x="738" y="1726"/>
                    </a:lnTo>
                    <a:lnTo>
                      <a:pt x="730" y="1732"/>
                    </a:lnTo>
                    <a:lnTo>
                      <a:pt x="724" y="1740"/>
                    </a:lnTo>
                    <a:lnTo>
                      <a:pt x="713" y="1749"/>
                    </a:lnTo>
                    <a:lnTo>
                      <a:pt x="707" y="1757"/>
                    </a:lnTo>
                    <a:lnTo>
                      <a:pt x="702" y="1760"/>
                    </a:lnTo>
                    <a:lnTo>
                      <a:pt x="702" y="1762"/>
                    </a:lnTo>
                    <a:lnTo>
                      <a:pt x="717" y="1867"/>
                    </a:lnTo>
                    <a:lnTo>
                      <a:pt x="721" y="1863"/>
                    </a:lnTo>
                    <a:lnTo>
                      <a:pt x="726" y="1857"/>
                    </a:lnTo>
                    <a:lnTo>
                      <a:pt x="732" y="1854"/>
                    </a:lnTo>
                    <a:lnTo>
                      <a:pt x="738" y="1850"/>
                    </a:lnTo>
                    <a:lnTo>
                      <a:pt x="745" y="1844"/>
                    </a:lnTo>
                    <a:lnTo>
                      <a:pt x="753" y="1838"/>
                    </a:lnTo>
                    <a:lnTo>
                      <a:pt x="759" y="1831"/>
                    </a:lnTo>
                    <a:lnTo>
                      <a:pt x="768" y="1823"/>
                    </a:lnTo>
                    <a:lnTo>
                      <a:pt x="778" y="1814"/>
                    </a:lnTo>
                    <a:lnTo>
                      <a:pt x="787" y="1806"/>
                    </a:lnTo>
                    <a:lnTo>
                      <a:pt x="795" y="1797"/>
                    </a:lnTo>
                    <a:lnTo>
                      <a:pt x="802" y="1787"/>
                    </a:lnTo>
                    <a:lnTo>
                      <a:pt x="812" y="1776"/>
                    </a:lnTo>
                    <a:lnTo>
                      <a:pt x="821" y="1764"/>
                    </a:lnTo>
                    <a:lnTo>
                      <a:pt x="827" y="1751"/>
                    </a:lnTo>
                    <a:lnTo>
                      <a:pt x="837" y="1740"/>
                    </a:lnTo>
                    <a:lnTo>
                      <a:pt x="844" y="1726"/>
                    </a:lnTo>
                    <a:lnTo>
                      <a:pt x="852" y="1713"/>
                    </a:lnTo>
                    <a:lnTo>
                      <a:pt x="859" y="1698"/>
                    </a:lnTo>
                    <a:lnTo>
                      <a:pt x="869" y="1684"/>
                    </a:lnTo>
                    <a:lnTo>
                      <a:pt x="876" y="1671"/>
                    </a:lnTo>
                    <a:lnTo>
                      <a:pt x="886" y="1658"/>
                    </a:lnTo>
                    <a:lnTo>
                      <a:pt x="892" y="1641"/>
                    </a:lnTo>
                    <a:lnTo>
                      <a:pt x="899" y="1625"/>
                    </a:lnTo>
                    <a:lnTo>
                      <a:pt x="907" y="1610"/>
                    </a:lnTo>
                    <a:lnTo>
                      <a:pt x="916" y="1595"/>
                    </a:lnTo>
                    <a:lnTo>
                      <a:pt x="922" y="1578"/>
                    </a:lnTo>
                    <a:lnTo>
                      <a:pt x="930" y="1563"/>
                    </a:lnTo>
                    <a:lnTo>
                      <a:pt x="937" y="1548"/>
                    </a:lnTo>
                    <a:lnTo>
                      <a:pt x="945" y="1530"/>
                    </a:lnTo>
                    <a:lnTo>
                      <a:pt x="951" y="1513"/>
                    </a:lnTo>
                    <a:lnTo>
                      <a:pt x="956" y="1496"/>
                    </a:lnTo>
                    <a:lnTo>
                      <a:pt x="962" y="1477"/>
                    </a:lnTo>
                    <a:lnTo>
                      <a:pt x="970" y="1462"/>
                    </a:lnTo>
                    <a:lnTo>
                      <a:pt x="975" y="1443"/>
                    </a:lnTo>
                    <a:lnTo>
                      <a:pt x="981" y="1426"/>
                    </a:lnTo>
                    <a:lnTo>
                      <a:pt x="987" y="1407"/>
                    </a:lnTo>
                    <a:lnTo>
                      <a:pt x="992" y="1390"/>
                    </a:lnTo>
                    <a:lnTo>
                      <a:pt x="996" y="1371"/>
                    </a:lnTo>
                    <a:lnTo>
                      <a:pt x="1000" y="1354"/>
                    </a:lnTo>
                    <a:lnTo>
                      <a:pt x="1006" y="1335"/>
                    </a:lnTo>
                    <a:lnTo>
                      <a:pt x="1011" y="1317"/>
                    </a:lnTo>
                    <a:lnTo>
                      <a:pt x="1015" y="1298"/>
                    </a:lnTo>
                    <a:lnTo>
                      <a:pt x="1019" y="1279"/>
                    </a:lnTo>
                    <a:lnTo>
                      <a:pt x="1023" y="1260"/>
                    </a:lnTo>
                    <a:lnTo>
                      <a:pt x="1029" y="1243"/>
                    </a:lnTo>
                    <a:lnTo>
                      <a:pt x="1030" y="1224"/>
                    </a:lnTo>
                    <a:lnTo>
                      <a:pt x="1034" y="1205"/>
                    </a:lnTo>
                    <a:lnTo>
                      <a:pt x="1036" y="1186"/>
                    </a:lnTo>
                    <a:lnTo>
                      <a:pt x="1040" y="1169"/>
                    </a:lnTo>
                    <a:lnTo>
                      <a:pt x="1042" y="1150"/>
                    </a:lnTo>
                    <a:lnTo>
                      <a:pt x="1044" y="1131"/>
                    </a:lnTo>
                    <a:lnTo>
                      <a:pt x="1046" y="1110"/>
                    </a:lnTo>
                    <a:lnTo>
                      <a:pt x="1048" y="1093"/>
                    </a:lnTo>
                    <a:lnTo>
                      <a:pt x="1049" y="1072"/>
                    </a:lnTo>
                    <a:lnTo>
                      <a:pt x="1049" y="1053"/>
                    </a:lnTo>
                    <a:lnTo>
                      <a:pt x="1051" y="1034"/>
                    </a:lnTo>
                    <a:lnTo>
                      <a:pt x="1053" y="1015"/>
                    </a:lnTo>
                    <a:lnTo>
                      <a:pt x="1053" y="992"/>
                    </a:lnTo>
                    <a:lnTo>
                      <a:pt x="1053" y="973"/>
                    </a:lnTo>
                    <a:lnTo>
                      <a:pt x="1053" y="950"/>
                    </a:lnTo>
                    <a:lnTo>
                      <a:pt x="1055" y="931"/>
                    </a:lnTo>
                    <a:lnTo>
                      <a:pt x="1053" y="909"/>
                    </a:lnTo>
                    <a:lnTo>
                      <a:pt x="1051" y="886"/>
                    </a:lnTo>
                    <a:lnTo>
                      <a:pt x="1049" y="863"/>
                    </a:lnTo>
                    <a:lnTo>
                      <a:pt x="1048" y="840"/>
                    </a:lnTo>
                    <a:lnTo>
                      <a:pt x="1046" y="815"/>
                    </a:lnTo>
                    <a:lnTo>
                      <a:pt x="1042" y="793"/>
                    </a:lnTo>
                    <a:lnTo>
                      <a:pt x="1038" y="770"/>
                    </a:lnTo>
                    <a:lnTo>
                      <a:pt x="1036" y="747"/>
                    </a:lnTo>
                    <a:lnTo>
                      <a:pt x="1030" y="722"/>
                    </a:lnTo>
                    <a:lnTo>
                      <a:pt x="1027" y="698"/>
                    </a:lnTo>
                    <a:lnTo>
                      <a:pt x="1023" y="675"/>
                    </a:lnTo>
                    <a:lnTo>
                      <a:pt x="1017" y="650"/>
                    </a:lnTo>
                    <a:lnTo>
                      <a:pt x="1011" y="627"/>
                    </a:lnTo>
                    <a:lnTo>
                      <a:pt x="1006" y="604"/>
                    </a:lnTo>
                    <a:lnTo>
                      <a:pt x="1000" y="582"/>
                    </a:lnTo>
                    <a:lnTo>
                      <a:pt x="994" y="559"/>
                    </a:lnTo>
                    <a:lnTo>
                      <a:pt x="985" y="536"/>
                    </a:lnTo>
                    <a:lnTo>
                      <a:pt x="977" y="515"/>
                    </a:lnTo>
                    <a:lnTo>
                      <a:pt x="970" y="492"/>
                    </a:lnTo>
                    <a:lnTo>
                      <a:pt x="962" y="471"/>
                    </a:lnTo>
                    <a:lnTo>
                      <a:pt x="951" y="450"/>
                    </a:lnTo>
                    <a:lnTo>
                      <a:pt x="943" y="430"/>
                    </a:lnTo>
                    <a:lnTo>
                      <a:pt x="934" y="411"/>
                    </a:lnTo>
                    <a:lnTo>
                      <a:pt x="924" y="391"/>
                    </a:lnTo>
                    <a:lnTo>
                      <a:pt x="915" y="371"/>
                    </a:lnTo>
                    <a:lnTo>
                      <a:pt x="905" y="353"/>
                    </a:lnTo>
                    <a:lnTo>
                      <a:pt x="894" y="334"/>
                    </a:lnTo>
                    <a:lnTo>
                      <a:pt x="884" y="317"/>
                    </a:lnTo>
                    <a:lnTo>
                      <a:pt x="873" y="300"/>
                    </a:lnTo>
                    <a:lnTo>
                      <a:pt x="863" y="283"/>
                    </a:lnTo>
                    <a:lnTo>
                      <a:pt x="852" y="268"/>
                    </a:lnTo>
                    <a:lnTo>
                      <a:pt x="842" y="255"/>
                    </a:lnTo>
                    <a:lnTo>
                      <a:pt x="831" y="237"/>
                    </a:lnTo>
                    <a:lnTo>
                      <a:pt x="821" y="224"/>
                    </a:lnTo>
                    <a:lnTo>
                      <a:pt x="812" y="209"/>
                    </a:lnTo>
                    <a:lnTo>
                      <a:pt x="800" y="198"/>
                    </a:lnTo>
                    <a:lnTo>
                      <a:pt x="789" y="184"/>
                    </a:lnTo>
                    <a:lnTo>
                      <a:pt x="780" y="173"/>
                    </a:lnTo>
                    <a:lnTo>
                      <a:pt x="770" y="163"/>
                    </a:lnTo>
                    <a:lnTo>
                      <a:pt x="759" y="154"/>
                    </a:lnTo>
                    <a:lnTo>
                      <a:pt x="747" y="142"/>
                    </a:lnTo>
                    <a:lnTo>
                      <a:pt x="738" y="133"/>
                    </a:lnTo>
                    <a:lnTo>
                      <a:pt x="726" y="123"/>
                    </a:lnTo>
                    <a:lnTo>
                      <a:pt x="717" y="116"/>
                    </a:lnTo>
                    <a:lnTo>
                      <a:pt x="705" y="106"/>
                    </a:lnTo>
                    <a:lnTo>
                      <a:pt x="696" y="99"/>
                    </a:lnTo>
                    <a:lnTo>
                      <a:pt x="685" y="91"/>
                    </a:lnTo>
                    <a:lnTo>
                      <a:pt x="675" y="85"/>
                    </a:lnTo>
                    <a:lnTo>
                      <a:pt x="662" y="76"/>
                    </a:lnTo>
                    <a:lnTo>
                      <a:pt x="652" y="68"/>
                    </a:lnTo>
                    <a:lnTo>
                      <a:pt x="641" y="63"/>
                    </a:lnTo>
                    <a:lnTo>
                      <a:pt x="629" y="57"/>
                    </a:lnTo>
                    <a:lnTo>
                      <a:pt x="618" y="49"/>
                    </a:lnTo>
                    <a:lnTo>
                      <a:pt x="608" y="44"/>
                    </a:lnTo>
                    <a:lnTo>
                      <a:pt x="595" y="38"/>
                    </a:lnTo>
                    <a:lnTo>
                      <a:pt x="586" y="34"/>
                    </a:lnTo>
                    <a:lnTo>
                      <a:pt x="574" y="28"/>
                    </a:lnTo>
                    <a:lnTo>
                      <a:pt x="563" y="25"/>
                    </a:lnTo>
                    <a:lnTo>
                      <a:pt x="553" y="21"/>
                    </a:lnTo>
                    <a:lnTo>
                      <a:pt x="542" y="17"/>
                    </a:lnTo>
                    <a:lnTo>
                      <a:pt x="531" y="13"/>
                    </a:lnTo>
                    <a:lnTo>
                      <a:pt x="521" y="11"/>
                    </a:lnTo>
                    <a:lnTo>
                      <a:pt x="512" y="7"/>
                    </a:lnTo>
                    <a:lnTo>
                      <a:pt x="504" y="7"/>
                    </a:lnTo>
                    <a:lnTo>
                      <a:pt x="493" y="4"/>
                    </a:lnTo>
                    <a:lnTo>
                      <a:pt x="483" y="2"/>
                    </a:lnTo>
                    <a:lnTo>
                      <a:pt x="474" y="2"/>
                    </a:lnTo>
                    <a:lnTo>
                      <a:pt x="464" y="2"/>
                    </a:lnTo>
                    <a:lnTo>
                      <a:pt x="455" y="0"/>
                    </a:lnTo>
                    <a:lnTo>
                      <a:pt x="447" y="0"/>
                    </a:lnTo>
                    <a:lnTo>
                      <a:pt x="437" y="0"/>
                    </a:lnTo>
                    <a:lnTo>
                      <a:pt x="430" y="2"/>
                    </a:lnTo>
                    <a:lnTo>
                      <a:pt x="420" y="2"/>
                    </a:lnTo>
                    <a:lnTo>
                      <a:pt x="413" y="2"/>
                    </a:lnTo>
                    <a:lnTo>
                      <a:pt x="405" y="2"/>
                    </a:lnTo>
                    <a:lnTo>
                      <a:pt x="399" y="6"/>
                    </a:lnTo>
                    <a:lnTo>
                      <a:pt x="392" y="6"/>
                    </a:lnTo>
                    <a:lnTo>
                      <a:pt x="384" y="7"/>
                    </a:lnTo>
                    <a:lnTo>
                      <a:pt x="378" y="9"/>
                    </a:lnTo>
                    <a:lnTo>
                      <a:pt x="371" y="11"/>
                    </a:lnTo>
                    <a:lnTo>
                      <a:pt x="365" y="11"/>
                    </a:lnTo>
                    <a:lnTo>
                      <a:pt x="358" y="13"/>
                    </a:lnTo>
                    <a:lnTo>
                      <a:pt x="352" y="15"/>
                    </a:lnTo>
                    <a:lnTo>
                      <a:pt x="346" y="17"/>
                    </a:lnTo>
                    <a:lnTo>
                      <a:pt x="339" y="19"/>
                    </a:lnTo>
                    <a:lnTo>
                      <a:pt x="333" y="21"/>
                    </a:lnTo>
                    <a:lnTo>
                      <a:pt x="327" y="23"/>
                    </a:lnTo>
                    <a:lnTo>
                      <a:pt x="321" y="25"/>
                    </a:lnTo>
                    <a:lnTo>
                      <a:pt x="314" y="26"/>
                    </a:lnTo>
                    <a:lnTo>
                      <a:pt x="308" y="28"/>
                    </a:lnTo>
                    <a:lnTo>
                      <a:pt x="301" y="30"/>
                    </a:lnTo>
                    <a:lnTo>
                      <a:pt x="295" y="34"/>
                    </a:lnTo>
                    <a:lnTo>
                      <a:pt x="289" y="36"/>
                    </a:lnTo>
                    <a:lnTo>
                      <a:pt x="282" y="38"/>
                    </a:lnTo>
                    <a:lnTo>
                      <a:pt x="274" y="42"/>
                    </a:lnTo>
                    <a:lnTo>
                      <a:pt x="270" y="45"/>
                    </a:lnTo>
                    <a:lnTo>
                      <a:pt x="261" y="47"/>
                    </a:lnTo>
                    <a:lnTo>
                      <a:pt x="253" y="51"/>
                    </a:lnTo>
                    <a:lnTo>
                      <a:pt x="245" y="55"/>
                    </a:lnTo>
                    <a:lnTo>
                      <a:pt x="240" y="59"/>
                    </a:lnTo>
                    <a:lnTo>
                      <a:pt x="230" y="63"/>
                    </a:lnTo>
                    <a:lnTo>
                      <a:pt x="223" y="66"/>
                    </a:lnTo>
                    <a:lnTo>
                      <a:pt x="213" y="72"/>
                    </a:lnTo>
                    <a:lnTo>
                      <a:pt x="206" y="78"/>
                    </a:lnTo>
                    <a:lnTo>
                      <a:pt x="196" y="83"/>
                    </a:lnTo>
                    <a:lnTo>
                      <a:pt x="187" y="91"/>
                    </a:lnTo>
                    <a:lnTo>
                      <a:pt x="177" y="97"/>
                    </a:lnTo>
                    <a:lnTo>
                      <a:pt x="168" y="106"/>
                    </a:lnTo>
                    <a:lnTo>
                      <a:pt x="156" y="116"/>
                    </a:lnTo>
                    <a:lnTo>
                      <a:pt x="147" y="125"/>
                    </a:lnTo>
                    <a:lnTo>
                      <a:pt x="135" y="135"/>
                    </a:lnTo>
                    <a:lnTo>
                      <a:pt x="126" y="148"/>
                    </a:lnTo>
                    <a:lnTo>
                      <a:pt x="112" y="161"/>
                    </a:lnTo>
                    <a:lnTo>
                      <a:pt x="103" y="175"/>
                    </a:lnTo>
                    <a:lnTo>
                      <a:pt x="91" y="190"/>
                    </a:lnTo>
                    <a:lnTo>
                      <a:pt x="80" y="203"/>
                    </a:lnTo>
                    <a:lnTo>
                      <a:pt x="69" y="218"/>
                    </a:lnTo>
                    <a:lnTo>
                      <a:pt x="59" y="234"/>
                    </a:lnTo>
                    <a:lnTo>
                      <a:pt x="50" y="249"/>
                    </a:lnTo>
                    <a:lnTo>
                      <a:pt x="42" y="262"/>
                    </a:lnTo>
                    <a:lnTo>
                      <a:pt x="31" y="274"/>
                    </a:lnTo>
                    <a:lnTo>
                      <a:pt x="25" y="287"/>
                    </a:lnTo>
                    <a:lnTo>
                      <a:pt x="17" y="296"/>
                    </a:lnTo>
                    <a:lnTo>
                      <a:pt x="12" y="306"/>
                    </a:lnTo>
                    <a:lnTo>
                      <a:pt x="6" y="314"/>
                    </a:lnTo>
                    <a:lnTo>
                      <a:pt x="2" y="319"/>
                    </a:lnTo>
                    <a:lnTo>
                      <a:pt x="0" y="323"/>
                    </a:lnTo>
                    <a:lnTo>
                      <a:pt x="0" y="325"/>
                    </a:lnTo>
                    <a:lnTo>
                      <a:pt x="52" y="359"/>
                    </a:lnTo>
                    <a:lnTo>
                      <a:pt x="53" y="355"/>
                    </a:lnTo>
                    <a:lnTo>
                      <a:pt x="57" y="346"/>
                    </a:lnTo>
                    <a:lnTo>
                      <a:pt x="61" y="338"/>
                    </a:lnTo>
                    <a:lnTo>
                      <a:pt x="67" y="331"/>
                    </a:lnTo>
                    <a:lnTo>
                      <a:pt x="72" y="321"/>
                    </a:lnTo>
                    <a:lnTo>
                      <a:pt x="80" y="312"/>
                    </a:lnTo>
                    <a:lnTo>
                      <a:pt x="86" y="300"/>
                    </a:lnTo>
                    <a:lnTo>
                      <a:pt x="95" y="289"/>
                    </a:lnTo>
                    <a:lnTo>
                      <a:pt x="107" y="276"/>
                    </a:lnTo>
                    <a:lnTo>
                      <a:pt x="118" y="264"/>
                    </a:lnTo>
                    <a:lnTo>
                      <a:pt x="131" y="251"/>
                    </a:lnTo>
                    <a:lnTo>
                      <a:pt x="145" y="237"/>
                    </a:lnTo>
                    <a:lnTo>
                      <a:pt x="160" y="222"/>
                    </a:lnTo>
                    <a:lnTo>
                      <a:pt x="179" y="209"/>
                    </a:lnTo>
                    <a:lnTo>
                      <a:pt x="196" y="196"/>
                    </a:lnTo>
                    <a:lnTo>
                      <a:pt x="213" y="182"/>
                    </a:lnTo>
                    <a:lnTo>
                      <a:pt x="232" y="171"/>
                    </a:lnTo>
                    <a:lnTo>
                      <a:pt x="251" y="161"/>
                    </a:lnTo>
                    <a:lnTo>
                      <a:pt x="270" y="152"/>
                    </a:lnTo>
                    <a:lnTo>
                      <a:pt x="287" y="142"/>
                    </a:lnTo>
                    <a:lnTo>
                      <a:pt x="306" y="135"/>
                    </a:lnTo>
                    <a:lnTo>
                      <a:pt x="323" y="129"/>
                    </a:lnTo>
                    <a:lnTo>
                      <a:pt x="339" y="121"/>
                    </a:lnTo>
                    <a:lnTo>
                      <a:pt x="352" y="118"/>
                    </a:lnTo>
                    <a:lnTo>
                      <a:pt x="365" y="112"/>
                    </a:lnTo>
                    <a:lnTo>
                      <a:pt x="377" y="110"/>
                    </a:lnTo>
                    <a:lnTo>
                      <a:pt x="386" y="106"/>
                    </a:lnTo>
                    <a:lnTo>
                      <a:pt x="394" y="104"/>
                    </a:lnTo>
                    <a:lnTo>
                      <a:pt x="398" y="104"/>
                    </a:lnTo>
                    <a:lnTo>
                      <a:pt x="399" y="104"/>
                    </a:lnTo>
                    <a:close/>
                  </a:path>
                </a:pathLst>
              </a:custGeom>
              <a:solidFill>
                <a:srgbClr val="FFE6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23" name="Freeform 216"/>
              <p:cNvSpPr>
                <a:spLocks/>
              </p:cNvSpPr>
              <p:nvPr/>
            </p:nvSpPr>
            <p:spPr bwMode="auto">
              <a:xfrm>
                <a:off x="4910" y="1665"/>
                <a:ext cx="62" cy="201"/>
              </a:xfrm>
              <a:custGeom>
                <a:avLst/>
                <a:gdLst>
                  <a:gd name="T0" fmla="*/ 0 w 162"/>
                  <a:gd name="T1" fmla="*/ 0 h 692"/>
                  <a:gd name="T2" fmla="*/ 0 w 162"/>
                  <a:gd name="T3" fmla="*/ 0 h 692"/>
                  <a:gd name="T4" fmla="*/ 0 w 162"/>
                  <a:gd name="T5" fmla="*/ 0 h 692"/>
                  <a:gd name="T6" fmla="*/ 1 w 162"/>
                  <a:gd name="T7" fmla="*/ 0 h 692"/>
                  <a:gd name="T8" fmla="*/ 1 w 162"/>
                  <a:gd name="T9" fmla="*/ 0 h 692"/>
                  <a:gd name="T10" fmla="*/ 1 w 162"/>
                  <a:gd name="T11" fmla="*/ 0 h 692"/>
                  <a:gd name="T12" fmla="*/ 1 w 162"/>
                  <a:gd name="T13" fmla="*/ 0 h 692"/>
                  <a:gd name="T14" fmla="*/ 1 w 162"/>
                  <a:gd name="T15" fmla="*/ 0 h 692"/>
                  <a:gd name="T16" fmla="*/ 1 w 162"/>
                  <a:gd name="T17" fmla="*/ 0 h 692"/>
                  <a:gd name="T18" fmla="*/ 0 w 162"/>
                  <a:gd name="T19" fmla="*/ 0 h 692"/>
                  <a:gd name="T20" fmla="*/ 0 w 162"/>
                  <a:gd name="T21" fmla="*/ 0 h 692"/>
                  <a:gd name="T22" fmla="*/ 0 w 162"/>
                  <a:gd name="T23" fmla="*/ 0 h 692"/>
                  <a:gd name="T24" fmla="*/ 0 w 162"/>
                  <a:gd name="T25" fmla="*/ 0 h 692"/>
                  <a:gd name="T26" fmla="*/ 0 w 162"/>
                  <a:gd name="T27" fmla="*/ 1 h 692"/>
                  <a:gd name="T28" fmla="*/ 0 w 162"/>
                  <a:gd name="T29" fmla="*/ 1 h 692"/>
                  <a:gd name="T30" fmla="*/ 0 w 162"/>
                  <a:gd name="T31" fmla="*/ 1 h 692"/>
                  <a:gd name="T32" fmla="*/ 0 w 162"/>
                  <a:gd name="T33" fmla="*/ 1 h 692"/>
                  <a:gd name="T34" fmla="*/ 0 w 162"/>
                  <a:gd name="T35" fmla="*/ 1 h 692"/>
                  <a:gd name="T36" fmla="*/ 0 w 162"/>
                  <a:gd name="T37" fmla="*/ 1 h 692"/>
                  <a:gd name="T38" fmla="*/ 0 w 162"/>
                  <a:gd name="T39" fmla="*/ 1 h 692"/>
                  <a:gd name="T40" fmla="*/ 0 w 162"/>
                  <a:gd name="T41" fmla="*/ 1 h 692"/>
                  <a:gd name="T42" fmla="*/ 0 w 162"/>
                  <a:gd name="T43" fmla="*/ 1 h 692"/>
                  <a:gd name="T44" fmla="*/ 0 w 162"/>
                  <a:gd name="T45" fmla="*/ 1 h 692"/>
                  <a:gd name="T46" fmla="*/ 0 w 162"/>
                  <a:gd name="T47" fmla="*/ 1 h 692"/>
                  <a:gd name="T48" fmla="*/ 0 w 162"/>
                  <a:gd name="T49" fmla="*/ 1 h 692"/>
                  <a:gd name="T50" fmla="*/ 0 w 162"/>
                  <a:gd name="T51" fmla="*/ 1 h 692"/>
                  <a:gd name="T52" fmla="*/ 0 w 162"/>
                  <a:gd name="T53" fmla="*/ 1 h 692"/>
                  <a:gd name="T54" fmla="*/ 0 w 162"/>
                  <a:gd name="T55" fmla="*/ 1 h 692"/>
                  <a:gd name="T56" fmla="*/ 0 w 162"/>
                  <a:gd name="T57" fmla="*/ 1 h 692"/>
                  <a:gd name="T58" fmla="*/ 0 w 162"/>
                  <a:gd name="T59" fmla="*/ 1 h 692"/>
                  <a:gd name="T60" fmla="*/ 0 w 162"/>
                  <a:gd name="T61" fmla="*/ 1 h 692"/>
                  <a:gd name="T62" fmla="*/ 0 w 162"/>
                  <a:gd name="T63" fmla="*/ 1 h 692"/>
                  <a:gd name="T64" fmla="*/ 0 w 162"/>
                  <a:gd name="T65" fmla="*/ 1 h 692"/>
                  <a:gd name="T66" fmla="*/ 0 w 162"/>
                  <a:gd name="T67" fmla="*/ 1 h 692"/>
                  <a:gd name="T68" fmla="*/ 0 w 162"/>
                  <a:gd name="T69" fmla="*/ 1 h 692"/>
                  <a:gd name="T70" fmla="*/ 0 w 162"/>
                  <a:gd name="T71" fmla="*/ 1 h 692"/>
                  <a:gd name="T72" fmla="*/ 0 w 162"/>
                  <a:gd name="T73" fmla="*/ 1 h 692"/>
                  <a:gd name="T74" fmla="*/ 0 w 162"/>
                  <a:gd name="T75" fmla="*/ 1 h 692"/>
                  <a:gd name="T76" fmla="*/ 0 w 162"/>
                  <a:gd name="T77" fmla="*/ 1 h 692"/>
                  <a:gd name="T78" fmla="*/ 0 w 162"/>
                  <a:gd name="T79" fmla="*/ 1 h 692"/>
                  <a:gd name="T80" fmla="*/ 0 w 162"/>
                  <a:gd name="T81" fmla="*/ 1 h 692"/>
                  <a:gd name="T82" fmla="*/ 0 w 162"/>
                  <a:gd name="T83" fmla="*/ 0 h 692"/>
                  <a:gd name="T84" fmla="*/ 0 w 162"/>
                  <a:gd name="T85" fmla="*/ 0 h 692"/>
                  <a:gd name="T86" fmla="*/ 0 w 162"/>
                  <a:gd name="T87" fmla="*/ 0 h 692"/>
                  <a:gd name="T88" fmla="*/ 0 w 162"/>
                  <a:gd name="T89" fmla="*/ 0 h 692"/>
                  <a:gd name="T90" fmla="*/ 0 w 162"/>
                  <a:gd name="T91" fmla="*/ 0 h 692"/>
                  <a:gd name="T92" fmla="*/ 0 w 162"/>
                  <a:gd name="T93" fmla="*/ 0 h 692"/>
                  <a:gd name="T94" fmla="*/ 0 w 162"/>
                  <a:gd name="T95" fmla="*/ 0 h 692"/>
                  <a:gd name="T96" fmla="*/ 0 w 162"/>
                  <a:gd name="T97" fmla="*/ 0 h 692"/>
                  <a:gd name="T98" fmla="*/ 0 w 162"/>
                  <a:gd name="T99" fmla="*/ 0 h 692"/>
                  <a:gd name="T100" fmla="*/ 0 w 162"/>
                  <a:gd name="T101" fmla="*/ 0 h 692"/>
                  <a:gd name="T102" fmla="*/ 0 w 162"/>
                  <a:gd name="T103" fmla="*/ 0 h 692"/>
                  <a:gd name="T104" fmla="*/ 0 w 162"/>
                  <a:gd name="T105" fmla="*/ 0 h 69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62"/>
                  <a:gd name="T160" fmla="*/ 0 h 692"/>
                  <a:gd name="T161" fmla="*/ 162 w 162"/>
                  <a:gd name="T162" fmla="*/ 692 h 69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62" h="692">
                    <a:moveTo>
                      <a:pt x="112" y="0"/>
                    </a:moveTo>
                    <a:lnTo>
                      <a:pt x="116" y="4"/>
                    </a:lnTo>
                    <a:lnTo>
                      <a:pt x="118" y="10"/>
                    </a:lnTo>
                    <a:lnTo>
                      <a:pt x="124" y="18"/>
                    </a:lnTo>
                    <a:lnTo>
                      <a:pt x="128" y="23"/>
                    </a:lnTo>
                    <a:lnTo>
                      <a:pt x="133" y="31"/>
                    </a:lnTo>
                    <a:lnTo>
                      <a:pt x="139" y="38"/>
                    </a:lnTo>
                    <a:lnTo>
                      <a:pt x="145" y="46"/>
                    </a:lnTo>
                    <a:lnTo>
                      <a:pt x="152" y="54"/>
                    </a:lnTo>
                    <a:lnTo>
                      <a:pt x="156" y="56"/>
                    </a:lnTo>
                    <a:lnTo>
                      <a:pt x="160" y="56"/>
                    </a:lnTo>
                    <a:lnTo>
                      <a:pt x="162" y="57"/>
                    </a:lnTo>
                    <a:lnTo>
                      <a:pt x="160" y="57"/>
                    </a:lnTo>
                    <a:lnTo>
                      <a:pt x="160" y="61"/>
                    </a:lnTo>
                    <a:lnTo>
                      <a:pt x="156" y="67"/>
                    </a:lnTo>
                    <a:lnTo>
                      <a:pt x="154" y="76"/>
                    </a:lnTo>
                    <a:lnTo>
                      <a:pt x="149" y="84"/>
                    </a:lnTo>
                    <a:lnTo>
                      <a:pt x="145" y="95"/>
                    </a:lnTo>
                    <a:lnTo>
                      <a:pt x="141" y="109"/>
                    </a:lnTo>
                    <a:lnTo>
                      <a:pt x="135" y="124"/>
                    </a:lnTo>
                    <a:lnTo>
                      <a:pt x="130" y="137"/>
                    </a:lnTo>
                    <a:lnTo>
                      <a:pt x="124" y="154"/>
                    </a:lnTo>
                    <a:lnTo>
                      <a:pt x="116" y="172"/>
                    </a:lnTo>
                    <a:lnTo>
                      <a:pt x="111" y="189"/>
                    </a:lnTo>
                    <a:lnTo>
                      <a:pt x="105" y="206"/>
                    </a:lnTo>
                    <a:lnTo>
                      <a:pt x="99" y="225"/>
                    </a:lnTo>
                    <a:lnTo>
                      <a:pt x="92" y="242"/>
                    </a:lnTo>
                    <a:lnTo>
                      <a:pt x="88" y="261"/>
                    </a:lnTo>
                    <a:lnTo>
                      <a:pt x="80" y="276"/>
                    </a:lnTo>
                    <a:lnTo>
                      <a:pt x="76" y="291"/>
                    </a:lnTo>
                    <a:lnTo>
                      <a:pt x="71" y="307"/>
                    </a:lnTo>
                    <a:lnTo>
                      <a:pt x="67" y="324"/>
                    </a:lnTo>
                    <a:lnTo>
                      <a:pt x="63" y="337"/>
                    </a:lnTo>
                    <a:lnTo>
                      <a:pt x="59" y="354"/>
                    </a:lnTo>
                    <a:lnTo>
                      <a:pt x="55" y="367"/>
                    </a:lnTo>
                    <a:lnTo>
                      <a:pt x="52" y="384"/>
                    </a:lnTo>
                    <a:lnTo>
                      <a:pt x="50" y="398"/>
                    </a:lnTo>
                    <a:lnTo>
                      <a:pt x="46" y="413"/>
                    </a:lnTo>
                    <a:lnTo>
                      <a:pt x="44" y="428"/>
                    </a:lnTo>
                    <a:lnTo>
                      <a:pt x="42" y="443"/>
                    </a:lnTo>
                    <a:lnTo>
                      <a:pt x="38" y="459"/>
                    </a:lnTo>
                    <a:lnTo>
                      <a:pt x="36" y="474"/>
                    </a:lnTo>
                    <a:lnTo>
                      <a:pt x="34" y="489"/>
                    </a:lnTo>
                    <a:lnTo>
                      <a:pt x="33" y="506"/>
                    </a:lnTo>
                    <a:lnTo>
                      <a:pt x="31" y="521"/>
                    </a:lnTo>
                    <a:lnTo>
                      <a:pt x="29" y="538"/>
                    </a:lnTo>
                    <a:lnTo>
                      <a:pt x="27" y="554"/>
                    </a:lnTo>
                    <a:lnTo>
                      <a:pt x="25" y="569"/>
                    </a:lnTo>
                    <a:lnTo>
                      <a:pt x="23" y="586"/>
                    </a:lnTo>
                    <a:lnTo>
                      <a:pt x="23" y="601"/>
                    </a:lnTo>
                    <a:lnTo>
                      <a:pt x="19" y="616"/>
                    </a:lnTo>
                    <a:lnTo>
                      <a:pt x="19" y="630"/>
                    </a:lnTo>
                    <a:lnTo>
                      <a:pt x="19" y="643"/>
                    </a:lnTo>
                    <a:lnTo>
                      <a:pt x="17" y="654"/>
                    </a:lnTo>
                    <a:lnTo>
                      <a:pt x="17" y="664"/>
                    </a:lnTo>
                    <a:lnTo>
                      <a:pt x="17" y="673"/>
                    </a:lnTo>
                    <a:lnTo>
                      <a:pt x="17" y="681"/>
                    </a:lnTo>
                    <a:lnTo>
                      <a:pt x="17" y="687"/>
                    </a:lnTo>
                    <a:lnTo>
                      <a:pt x="17" y="691"/>
                    </a:lnTo>
                    <a:lnTo>
                      <a:pt x="17" y="692"/>
                    </a:lnTo>
                    <a:lnTo>
                      <a:pt x="15" y="691"/>
                    </a:lnTo>
                    <a:lnTo>
                      <a:pt x="14" y="685"/>
                    </a:lnTo>
                    <a:lnTo>
                      <a:pt x="14" y="677"/>
                    </a:lnTo>
                    <a:lnTo>
                      <a:pt x="14" y="666"/>
                    </a:lnTo>
                    <a:lnTo>
                      <a:pt x="12" y="653"/>
                    </a:lnTo>
                    <a:lnTo>
                      <a:pt x="10" y="637"/>
                    </a:lnTo>
                    <a:lnTo>
                      <a:pt x="8" y="622"/>
                    </a:lnTo>
                    <a:lnTo>
                      <a:pt x="6" y="603"/>
                    </a:lnTo>
                    <a:lnTo>
                      <a:pt x="4" y="582"/>
                    </a:lnTo>
                    <a:lnTo>
                      <a:pt x="2" y="561"/>
                    </a:lnTo>
                    <a:lnTo>
                      <a:pt x="0" y="537"/>
                    </a:lnTo>
                    <a:lnTo>
                      <a:pt x="0" y="514"/>
                    </a:lnTo>
                    <a:lnTo>
                      <a:pt x="0" y="489"/>
                    </a:lnTo>
                    <a:lnTo>
                      <a:pt x="0" y="466"/>
                    </a:lnTo>
                    <a:lnTo>
                      <a:pt x="0" y="442"/>
                    </a:lnTo>
                    <a:lnTo>
                      <a:pt x="2" y="417"/>
                    </a:lnTo>
                    <a:lnTo>
                      <a:pt x="4" y="392"/>
                    </a:lnTo>
                    <a:lnTo>
                      <a:pt x="8" y="369"/>
                    </a:lnTo>
                    <a:lnTo>
                      <a:pt x="12" y="346"/>
                    </a:lnTo>
                    <a:lnTo>
                      <a:pt x="14" y="324"/>
                    </a:lnTo>
                    <a:lnTo>
                      <a:pt x="17" y="303"/>
                    </a:lnTo>
                    <a:lnTo>
                      <a:pt x="23" y="282"/>
                    </a:lnTo>
                    <a:lnTo>
                      <a:pt x="27" y="261"/>
                    </a:lnTo>
                    <a:lnTo>
                      <a:pt x="33" y="242"/>
                    </a:lnTo>
                    <a:lnTo>
                      <a:pt x="38" y="221"/>
                    </a:lnTo>
                    <a:lnTo>
                      <a:pt x="44" y="202"/>
                    </a:lnTo>
                    <a:lnTo>
                      <a:pt x="48" y="185"/>
                    </a:lnTo>
                    <a:lnTo>
                      <a:pt x="53" y="168"/>
                    </a:lnTo>
                    <a:lnTo>
                      <a:pt x="57" y="151"/>
                    </a:lnTo>
                    <a:lnTo>
                      <a:pt x="63" y="135"/>
                    </a:lnTo>
                    <a:lnTo>
                      <a:pt x="69" y="122"/>
                    </a:lnTo>
                    <a:lnTo>
                      <a:pt x="74" y="109"/>
                    </a:lnTo>
                    <a:lnTo>
                      <a:pt x="78" y="95"/>
                    </a:lnTo>
                    <a:lnTo>
                      <a:pt x="82" y="82"/>
                    </a:lnTo>
                    <a:lnTo>
                      <a:pt x="86" y="71"/>
                    </a:lnTo>
                    <a:lnTo>
                      <a:pt x="92" y="61"/>
                    </a:lnTo>
                    <a:lnTo>
                      <a:pt x="93" y="50"/>
                    </a:lnTo>
                    <a:lnTo>
                      <a:pt x="97" y="42"/>
                    </a:lnTo>
                    <a:lnTo>
                      <a:pt x="99" y="35"/>
                    </a:lnTo>
                    <a:lnTo>
                      <a:pt x="103" y="27"/>
                    </a:lnTo>
                    <a:lnTo>
                      <a:pt x="105" y="21"/>
                    </a:lnTo>
                    <a:lnTo>
                      <a:pt x="107" y="16"/>
                    </a:lnTo>
                    <a:lnTo>
                      <a:pt x="107" y="10"/>
                    </a:lnTo>
                    <a:lnTo>
                      <a:pt x="111" y="6"/>
                    </a:lnTo>
                    <a:lnTo>
                      <a:pt x="112" y="0"/>
                    </a:lnTo>
                    <a:close/>
                  </a:path>
                </a:pathLst>
              </a:custGeom>
              <a:solidFill>
                <a:srgbClr val="FFE6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24" name="Freeform 217"/>
              <p:cNvSpPr>
                <a:spLocks/>
              </p:cNvSpPr>
              <p:nvPr/>
            </p:nvSpPr>
            <p:spPr bwMode="auto">
              <a:xfrm>
                <a:off x="4937" y="1793"/>
                <a:ext cx="67" cy="417"/>
              </a:xfrm>
              <a:custGeom>
                <a:avLst/>
                <a:gdLst>
                  <a:gd name="T0" fmla="*/ 1 w 186"/>
                  <a:gd name="T1" fmla="*/ 0 h 1422"/>
                  <a:gd name="T2" fmla="*/ 1 w 186"/>
                  <a:gd name="T3" fmla="*/ 0 h 1422"/>
                  <a:gd name="T4" fmla="*/ 1 w 186"/>
                  <a:gd name="T5" fmla="*/ 1 h 1422"/>
                  <a:gd name="T6" fmla="*/ 1 w 186"/>
                  <a:gd name="T7" fmla="*/ 1 h 1422"/>
                  <a:gd name="T8" fmla="*/ 1 w 186"/>
                  <a:gd name="T9" fmla="*/ 1 h 1422"/>
                  <a:gd name="T10" fmla="*/ 1 w 186"/>
                  <a:gd name="T11" fmla="*/ 1 h 1422"/>
                  <a:gd name="T12" fmla="*/ 1 w 186"/>
                  <a:gd name="T13" fmla="*/ 2 h 1422"/>
                  <a:gd name="T14" fmla="*/ 0 w 186"/>
                  <a:gd name="T15" fmla="*/ 2 h 1422"/>
                  <a:gd name="T16" fmla="*/ 0 w 186"/>
                  <a:gd name="T17" fmla="*/ 2 h 1422"/>
                  <a:gd name="T18" fmla="*/ 0 w 186"/>
                  <a:gd name="T19" fmla="*/ 2 h 1422"/>
                  <a:gd name="T20" fmla="*/ 0 w 186"/>
                  <a:gd name="T21" fmla="*/ 2 h 1422"/>
                  <a:gd name="T22" fmla="*/ 1 w 186"/>
                  <a:gd name="T23" fmla="*/ 3 h 1422"/>
                  <a:gd name="T24" fmla="*/ 0 w 186"/>
                  <a:gd name="T25" fmla="*/ 3 h 1422"/>
                  <a:gd name="T26" fmla="*/ 0 w 186"/>
                  <a:gd name="T27" fmla="*/ 2 h 1422"/>
                  <a:gd name="T28" fmla="*/ 0 w 186"/>
                  <a:gd name="T29" fmla="*/ 2 h 1422"/>
                  <a:gd name="T30" fmla="*/ 0 w 186"/>
                  <a:gd name="T31" fmla="*/ 2 h 1422"/>
                  <a:gd name="T32" fmla="*/ 0 w 186"/>
                  <a:gd name="T33" fmla="*/ 2 h 1422"/>
                  <a:gd name="T34" fmla="*/ 0 w 186"/>
                  <a:gd name="T35" fmla="*/ 2 h 1422"/>
                  <a:gd name="T36" fmla="*/ 0 w 186"/>
                  <a:gd name="T37" fmla="*/ 2 h 1422"/>
                  <a:gd name="T38" fmla="*/ 0 w 186"/>
                  <a:gd name="T39" fmla="*/ 1 h 1422"/>
                  <a:gd name="T40" fmla="*/ 0 w 186"/>
                  <a:gd name="T41" fmla="*/ 1 h 1422"/>
                  <a:gd name="T42" fmla="*/ 0 w 186"/>
                  <a:gd name="T43" fmla="*/ 1 h 1422"/>
                  <a:gd name="T44" fmla="*/ 0 w 186"/>
                  <a:gd name="T45" fmla="*/ 1 h 1422"/>
                  <a:gd name="T46" fmla="*/ 0 w 186"/>
                  <a:gd name="T47" fmla="*/ 1 h 1422"/>
                  <a:gd name="T48" fmla="*/ 0 w 186"/>
                  <a:gd name="T49" fmla="*/ 1 h 1422"/>
                  <a:gd name="T50" fmla="*/ 0 w 186"/>
                  <a:gd name="T51" fmla="*/ 1 h 1422"/>
                  <a:gd name="T52" fmla="*/ 0 w 186"/>
                  <a:gd name="T53" fmla="*/ 1 h 1422"/>
                  <a:gd name="T54" fmla="*/ 0 w 186"/>
                  <a:gd name="T55" fmla="*/ 2 h 1422"/>
                  <a:gd name="T56" fmla="*/ 0 w 186"/>
                  <a:gd name="T57" fmla="*/ 2 h 1422"/>
                  <a:gd name="T58" fmla="*/ 0 w 186"/>
                  <a:gd name="T59" fmla="*/ 2 h 1422"/>
                  <a:gd name="T60" fmla="*/ 0 w 186"/>
                  <a:gd name="T61" fmla="*/ 2 h 1422"/>
                  <a:gd name="T62" fmla="*/ 0 w 186"/>
                  <a:gd name="T63" fmla="*/ 2 h 1422"/>
                  <a:gd name="T64" fmla="*/ 0 w 186"/>
                  <a:gd name="T65" fmla="*/ 2 h 1422"/>
                  <a:gd name="T66" fmla="*/ 0 w 186"/>
                  <a:gd name="T67" fmla="*/ 2 h 1422"/>
                  <a:gd name="T68" fmla="*/ 0 w 186"/>
                  <a:gd name="T69" fmla="*/ 1 h 1422"/>
                  <a:gd name="T70" fmla="*/ 0 w 186"/>
                  <a:gd name="T71" fmla="*/ 1 h 1422"/>
                  <a:gd name="T72" fmla="*/ 0 w 186"/>
                  <a:gd name="T73" fmla="*/ 1 h 1422"/>
                  <a:gd name="T74" fmla="*/ 0 w 186"/>
                  <a:gd name="T75" fmla="*/ 1 h 1422"/>
                  <a:gd name="T76" fmla="*/ 0 w 186"/>
                  <a:gd name="T77" fmla="*/ 1 h 1422"/>
                  <a:gd name="T78" fmla="*/ 0 w 186"/>
                  <a:gd name="T79" fmla="*/ 1 h 1422"/>
                  <a:gd name="T80" fmla="*/ 0 w 186"/>
                  <a:gd name="T81" fmla="*/ 1 h 1422"/>
                  <a:gd name="T82" fmla="*/ 0 w 186"/>
                  <a:gd name="T83" fmla="*/ 0 h 1422"/>
                  <a:gd name="T84" fmla="*/ 0 w 186"/>
                  <a:gd name="T85" fmla="*/ 0 h 1422"/>
                  <a:gd name="T86" fmla="*/ 0 w 186"/>
                  <a:gd name="T87" fmla="*/ 0 h 1422"/>
                  <a:gd name="T88" fmla="*/ 0 w 186"/>
                  <a:gd name="T89" fmla="*/ 0 h 1422"/>
                  <a:gd name="T90" fmla="*/ 1 w 186"/>
                  <a:gd name="T91" fmla="*/ 0 h 1422"/>
                  <a:gd name="T92" fmla="*/ 1 w 186"/>
                  <a:gd name="T93" fmla="*/ 0 h 1422"/>
                  <a:gd name="T94" fmla="*/ 1 w 186"/>
                  <a:gd name="T95" fmla="*/ 0 h 1422"/>
                  <a:gd name="T96" fmla="*/ 1 w 186"/>
                  <a:gd name="T97" fmla="*/ 0 h 1422"/>
                  <a:gd name="T98" fmla="*/ 1 w 186"/>
                  <a:gd name="T99" fmla="*/ 0 h 142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86"/>
                  <a:gd name="T151" fmla="*/ 0 h 1422"/>
                  <a:gd name="T152" fmla="*/ 186 w 186"/>
                  <a:gd name="T153" fmla="*/ 1422 h 142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86" h="1422">
                    <a:moveTo>
                      <a:pt x="179" y="114"/>
                    </a:moveTo>
                    <a:lnTo>
                      <a:pt x="179" y="115"/>
                    </a:lnTo>
                    <a:lnTo>
                      <a:pt x="179" y="125"/>
                    </a:lnTo>
                    <a:lnTo>
                      <a:pt x="179" y="138"/>
                    </a:lnTo>
                    <a:lnTo>
                      <a:pt x="180" y="161"/>
                    </a:lnTo>
                    <a:lnTo>
                      <a:pt x="180" y="184"/>
                    </a:lnTo>
                    <a:lnTo>
                      <a:pt x="182" y="212"/>
                    </a:lnTo>
                    <a:lnTo>
                      <a:pt x="182" y="243"/>
                    </a:lnTo>
                    <a:lnTo>
                      <a:pt x="184" y="279"/>
                    </a:lnTo>
                    <a:lnTo>
                      <a:pt x="184" y="315"/>
                    </a:lnTo>
                    <a:lnTo>
                      <a:pt x="184" y="355"/>
                    </a:lnTo>
                    <a:lnTo>
                      <a:pt x="184" y="395"/>
                    </a:lnTo>
                    <a:lnTo>
                      <a:pt x="186" y="437"/>
                    </a:lnTo>
                    <a:lnTo>
                      <a:pt x="184" y="477"/>
                    </a:lnTo>
                    <a:lnTo>
                      <a:pt x="184" y="519"/>
                    </a:lnTo>
                    <a:lnTo>
                      <a:pt x="184" y="559"/>
                    </a:lnTo>
                    <a:lnTo>
                      <a:pt x="182" y="598"/>
                    </a:lnTo>
                    <a:lnTo>
                      <a:pt x="180" y="635"/>
                    </a:lnTo>
                    <a:lnTo>
                      <a:pt x="177" y="671"/>
                    </a:lnTo>
                    <a:lnTo>
                      <a:pt x="171" y="703"/>
                    </a:lnTo>
                    <a:lnTo>
                      <a:pt x="169" y="737"/>
                    </a:lnTo>
                    <a:lnTo>
                      <a:pt x="163" y="768"/>
                    </a:lnTo>
                    <a:lnTo>
                      <a:pt x="160" y="798"/>
                    </a:lnTo>
                    <a:lnTo>
                      <a:pt x="154" y="825"/>
                    </a:lnTo>
                    <a:lnTo>
                      <a:pt x="150" y="855"/>
                    </a:lnTo>
                    <a:lnTo>
                      <a:pt x="144" y="882"/>
                    </a:lnTo>
                    <a:lnTo>
                      <a:pt x="141" y="908"/>
                    </a:lnTo>
                    <a:lnTo>
                      <a:pt x="137" y="935"/>
                    </a:lnTo>
                    <a:lnTo>
                      <a:pt x="133" y="964"/>
                    </a:lnTo>
                    <a:lnTo>
                      <a:pt x="129" y="990"/>
                    </a:lnTo>
                    <a:lnTo>
                      <a:pt x="125" y="1019"/>
                    </a:lnTo>
                    <a:lnTo>
                      <a:pt x="122" y="1045"/>
                    </a:lnTo>
                    <a:lnTo>
                      <a:pt x="122" y="1076"/>
                    </a:lnTo>
                    <a:lnTo>
                      <a:pt x="120" y="1104"/>
                    </a:lnTo>
                    <a:lnTo>
                      <a:pt x="120" y="1135"/>
                    </a:lnTo>
                    <a:lnTo>
                      <a:pt x="120" y="1165"/>
                    </a:lnTo>
                    <a:lnTo>
                      <a:pt x="120" y="1195"/>
                    </a:lnTo>
                    <a:lnTo>
                      <a:pt x="120" y="1222"/>
                    </a:lnTo>
                    <a:lnTo>
                      <a:pt x="122" y="1253"/>
                    </a:lnTo>
                    <a:lnTo>
                      <a:pt x="123" y="1281"/>
                    </a:lnTo>
                    <a:lnTo>
                      <a:pt x="127" y="1308"/>
                    </a:lnTo>
                    <a:lnTo>
                      <a:pt x="127" y="1330"/>
                    </a:lnTo>
                    <a:lnTo>
                      <a:pt x="131" y="1351"/>
                    </a:lnTo>
                    <a:lnTo>
                      <a:pt x="133" y="1372"/>
                    </a:lnTo>
                    <a:lnTo>
                      <a:pt x="135" y="1389"/>
                    </a:lnTo>
                    <a:lnTo>
                      <a:pt x="137" y="1403"/>
                    </a:lnTo>
                    <a:lnTo>
                      <a:pt x="137" y="1412"/>
                    </a:lnTo>
                    <a:lnTo>
                      <a:pt x="139" y="1418"/>
                    </a:lnTo>
                    <a:lnTo>
                      <a:pt x="139" y="1422"/>
                    </a:lnTo>
                    <a:lnTo>
                      <a:pt x="0" y="1416"/>
                    </a:lnTo>
                    <a:lnTo>
                      <a:pt x="0" y="1412"/>
                    </a:lnTo>
                    <a:lnTo>
                      <a:pt x="0" y="1410"/>
                    </a:lnTo>
                    <a:lnTo>
                      <a:pt x="2" y="1405"/>
                    </a:lnTo>
                    <a:lnTo>
                      <a:pt x="4" y="1397"/>
                    </a:lnTo>
                    <a:lnTo>
                      <a:pt x="4" y="1388"/>
                    </a:lnTo>
                    <a:lnTo>
                      <a:pt x="8" y="1376"/>
                    </a:lnTo>
                    <a:lnTo>
                      <a:pt x="9" y="1363"/>
                    </a:lnTo>
                    <a:lnTo>
                      <a:pt x="13" y="1350"/>
                    </a:lnTo>
                    <a:lnTo>
                      <a:pt x="15" y="1330"/>
                    </a:lnTo>
                    <a:lnTo>
                      <a:pt x="17" y="1313"/>
                    </a:lnTo>
                    <a:lnTo>
                      <a:pt x="19" y="1292"/>
                    </a:lnTo>
                    <a:lnTo>
                      <a:pt x="21" y="1272"/>
                    </a:lnTo>
                    <a:lnTo>
                      <a:pt x="23" y="1249"/>
                    </a:lnTo>
                    <a:lnTo>
                      <a:pt x="23" y="1224"/>
                    </a:lnTo>
                    <a:lnTo>
                      <a:pt x="25" y="1201"/>
                    </a:lnTo>
                    <a:lnTo>
                      <a:pt x="27" y="1175"/>
                    </a:lnTo>
                    <a:lnTo>
                      <a:pt x="27" y="1144"/>
                    </a:lnTo>
                    <a:lnTo>
                      <a:pt x="27" y="1118"/>
                    </a:lnTo>
                    <a:lnTo>
                      <a:pt x="25" y="1087"/>
                    </a:lnTo>
                    <a:lnTo>
                      <a:pt x="23" y="1060"/>
                    </a:lnTo>
                    <a:lnTo>
                      <a:pt x="21" y="1032"/>
                    </a:lnTo>
                    <a:lnTo>
                      <a:pt x="21" y="1003"/>
                    </a:lnTo>
                    <a:lnTo>
                      <a:pt x="17" y="977"/>
                    </a:lnTo>
                    <a:lnTo>
                      <a:pt x="17" y="952"/>
                    </a:lnTo>
                    <a:lnTo>
                      <a:pt x="13" y="927"/>
                    </a:lnTo>
                    <a:lnTo>
                      <a:pt x="13" y="906"/>
                    </a:lnTo>
                    <a:lnTo>
                      <a:pt x="9" y="887"/>
                    </a:lnTo>
                    <a:lnTo>
                      <a:pt x="9" y="872"/>
                    </a:lnTo>
                    <a:lnTo>
                      <a:pt x="8" y="859"/>
                    </a:lnTo>
                    <a:lnTo>
                      <a:pt x="6" y="849"/>
                    </a:lnTo>
                    <a:lnTo>
                      <a:pt x="6" y="842"/>
                    </a:lnTo>
                    <a:lnTo>
                      <a:pt x="38" y="365"/>
                    </a:lnTo>
                    <a:lnTo>
                      <a:pt x="38" y="366"/>
                    </a:lnTo>
                    <a:lnTo>
                      <a:pt x="38" y="372"/>
                    </a:lnTo>
                    <a:lnTo>
                      <a:pt x="40" y="380"/>
                    </a:lnTo>
                    <a:lnTo>
                      <a:pt x="40" y="387"/>
                    </a:lnTo>
                    <a:lnTo>
                      <a:pt x="40" y="397"/>
                    </a:lnTo>
                    <a:lnTo>
                      <a:pt x="42" y="408"/>
                    </a:lnTo>
                    <a:lnTo>
                      <a:pt x="44" y="424"/>
                    </a:lnTo>
                    <a:lnTo>
                      <a:pt x="44" y="437"/>
                    </a:lnTo>
                    <a:lnTo>
                      <a:pt x="46" y="454"/>
                    </a:lnTo>
                    <a:lnTo>
                      <a:pt x="46" y="471"/>
                    </a:lnTo>
                    <a:lnTo>
                      <a:pt x="47" y="492"/>
                    </a:lnTo>
                    <a:lnTo>
                      <a:pt x="47" y="511"/>
                    </a:lnTo>
                    <a:lnTo>
                      <a:pt x="49" y="530"/>
                    </a:lnTo>
                    <a:lnTo>
                      <a:pt x="49" y="553"/>
                    </a:lnTo>
                    <a:lnTo>
                      <a:pt x="51" y="576"/>
                    </a:lnTo>
                    <a:lnTo>
                      <a:pt x="49" y="597"/>
                    </a:lnTo>
                    <a:lnTo>
                      <a:pt x="49" y="621"/>
                    </a:lnTo>
                    <a:lnTo>
                      <a:pt x="47" y="644"/>
                    </a:lnTo>
                    <a:lnTo>
                      <a:pt x="47" y="669"/>
                    </a:lnTo>
                    <a:lnTo>
                      <a:pt x="46" y="694"/>
                    </a:lnTo>
                    <a:lnTo>
                      <a:pt x="46" y="718"/>
                    </a:lnTo>
                    <a:lnTo>
                      <a:pt x="42" y="741"/>
                    </a:lnTo>
                    <a:lnTo>
                      <a:pt x="42" y="768"/>
                    </a:lnTo>
                    <a:lnTo>
                      <a:pt x="40" y="790"/>
                    </a:lnTo>
                    <a:lnTo>
                      <a:pt x="40" y="813"/>
                    </a:lnTo>
                    <a:lnTo>
                      <a:pt x="38" y="838"/>
                    </a:lnTo>
                    <a:lnTo>
                      <a:pt x="38" y="861"/>
                    </a:lnTo>
                    <a:lnTo>
                      <a:pt x="36" y="884"/>
                    </a:lnTo>
                    <a:lnTo>
                      <a:pt x="36" y="906"/>
                    </a:lnTo>
                    <a:lnTo>
                      <a:pt x="36" y="927"/>
                    </a:lnTo>
                    <a:lnTo>
                      <a:pt x="40" y="948"/>
                    </a:lnTo>
                    <a:lnTo>
                      <a:pt x="40" y="967"/>
                    </a:lnTo>
                    <a:lnTo>
                      <a:pt x="42" y="986"/>
                    </a:lnTo>
                    <a:lnTo>
                      <a:pt x="44" y="1003"/>
                    </a:lnTo>
                    <a:lnTo>
                      <a:pt x="47" y="1021"/>
                    </a:lnTo>
                    <a:lnTo>
                      <a:pt x="49" y="1034"/>
                    </a:lnTo>
                    <a:lnTo>
                      <a:pt x="51" y="1049"/>
                    </a:lnTo>
                    <a:lnTo>
                      <a:pt x="55" y="1062"/>
                    </a:lnTo>
                    <a:lnTo>
                      <a:pt x="59" y="1076"/>
                    </a:lnTo>
                    <a:lnTo>
                      <a:pt x="61" y="1083"/>
                    </a:lnTo>
                    <a:lnTo>
                      <a:pt x="63" y="1095"/>
                    </a:lnTo>
                    <a:lnTo>
                      <a:pt x="65" y="1102"/>
                    </a:lnTo>
                    <a:lnTo>
                      <a:pt x="68" y="1110"/>
                    </a:lnTo>
                    <a:lnTo>
                      <a:pt x="70" y="1119"/>
                    </a:lnTo>
                    <a:lnTo>
                      <a:pt x="72" y="1123"/>
                    </a:lnTo>
                    <a:lnTo>
                      <a:pt x="72" y="1119"/>
                    </a:lnTo>
                    <a:lnTo>
                      <a:pt x="76" y="1110"/>
                    </a:lnTo>
                    <a:lnTo>
                      <a:pt x="78" y="1095"/>
                    </a:lnTo>
                    <a:lnTo>
                      <a:pt x="82" y="1078"/>
                    </a:lnTo>
                    <a:lnTo>
                      <a:pt x="84" y="1055"/>
                    </a:lnTo>
                    <a:lnTo>
                      <a:pt x="89" y="1028"/>
                    </a:lnTo>
                    <a:lnTo>
                      <a:pt x="95" y="1000"/>
                    </a:lnTo>
                    <a:lnTo>
                      <a:pt x="101" y="969"/>
                    </a:lnTo>
                    <a:lnTo>
                      <a:pt x="106" y="935"/>
                    </a:lnTo>
                    <a:lnTo>
                      <a:pt x="110" y="899"/>
                    </a:lnTo>
                    <a:lnTo>
                      <a:pt x="116" y="863"/>
                    </a:lnTo>
                    <a:lnTo>
                      <a:pt x="122" y="829"/>
                    </a:lnTo>
                    <a:lnTo>
                      <a:pt x="125" y="790"/>
                    </a:lnTo>
                    <a:lnTo>
                      <a:pt x="129" y="754"/>
                    </a:lnTo>
                    <a:lnTo>
                      <a:pt x="131" y="720"/>
                    </a:lnTo>
                    <a:lnTo>
                      <a:pt x="135" y="688"/>
                    </a:lnTo>
                    <a:lnTo>
                      <a:pt x="133" y="654"/>
                    </a:lnTo>
                    <a:lnTo>
                      <a:pt x="133" y="625"/>
                    </a:lnTo>
                    <a:lnTo>
                      <a:pt x="131" y="597"/>
                    </a:lnTo>
                    <a:lnTo>
                      <a:pt x="131" y="572"/>
                    </a:lnTo>
                    <a:lnTo>
                      <a:pt x="127" y="547"/>
                    </a:lnTo>
                    <a:lnTo>
                      <a:pt x="123" y="526"/>
                    </a:lnTo>
                    <a:lnTo>
                      <a:pt x="120" y="505"/>
                    </a:lnTo>
                    <a:lnTo>
                      <a:pt x="118" y="486"/>
                    </a:lnTo>
                    <a:lnTo>
                      <a:pt x="114" y="465"/>
                    </a:lnTo>
                    <a:lnTo>
                      <a:pt x="108" y="446"/>
                    </a:lnTo>
                    <a:lnTo>
                      <a:pt x="106" y="429"/>
                    </a:lnTo>
                    <a:lnTo>
                      <a:pt x="103" y="412"/>
                    </a:lnTo>
                    <a:lnTo>
                      <a:pt x="99" y="395"/>
                    </a:lnTo>
                    <a:lnTo>
                      <a:pt x="97" y="378"/>
                    </a:lnTo>
                    <a:lnTo>
                      <a:pt x="95" y="363"/>
                    </a:lnTo>
                    <a:lnTo>
                      <a:pt x="95" y="347"/>
                    </a:lnTo>
                    <a:lnTo>
                      <a:pt x="93" y="328"/>
                    </a:lnTo>
                    <a:lnTo>
                      <a:pt x="93" y="311"/>
                    </a:lnTo>
                    <a:lnTo>
                      <a:pt x="95" y="296"/>
                    </a:lnTo>
                    <a:lnTo>
                      <a:pt x="97" y="279"/>
                    </a:lnTo>
                    <a:lnTo>
                      <a:pt x="97" y="262"/>
                    </a:lnTo>
                    <a:lnTo>
                      <a:pt x="101" y="247"/>
                    </a:lnTo>
                    <a:lnTo>
                      <a:pt x="103" y="231"/>
                    </a:lnTo>
                    <a:lnTo>
                      <a:pt x="106" y="220"/>
                    </a:lnTo>
                    <a:lnTo>
                      <a:pt x="108" y="207"/>
                    </a:lnTo>
                    <a:lnTo>
                      <a:pt x="112" y="193"/>
                    </a:lnTo>
                    <a:lnTo>
                      <a:pt x="114" y="184"/>
                    </a:lnTo>
                    <a:lnTo>
                      <a:pt x="118" y="176"/>
                    </a:lnTo>
                    <a:lnTo>
                      <a:pt x="120" y="169"/>
                    </a:lnTo>
                    <a:lnTo>
                      <a:pt x="122" y="163"/>
                    </a:lnTo>
                    <a:lnTo>
                      <a:pt x="122" y="161"/>
                    </a:lnTo>
                    <a:lnTo>
                      <a:pt x="123" y="161"/>
                    </a:lnTo>
                    <a:lnTo>
                      <a:pt x="123" y="157"/>
                    </a:lnTo>
                    <a:lnTo>
                      <a:pt x="125" y="152"/>
                    </a:lnTo>
                    <a:lnTo>
                      <a:pt x="129" y="144"/>
                    </a:lnTo>
                    <a:lnTo>
                      <a:pt x="135" y="135"/>
                    </a:lnTo>
                    <a:lnTo>
                      <a:pt x="137" y="129"/>
                    </a:lnTo>
                    <a:lnTo>
                      <a:pt x="139" y="123"/>
                    </a:lnTo>
                    <a:lnTo>
                      <a:pt x="142" y="115"/>
                    </a:lnTo>
                    <a:lnTo>
                      <a:pt x="144" y="110"/>
                    </a:lnTo>
                    <a:lnTo>
                      <a:pt x="146" y="102"/>
                    </a:lnTo>
                    <a:lnTo>
                      <a:pt x="150" y="95"/>
                    </a:lnTo>
                    <a:lnTo>
                      <a:pt x="152" y="89"/>
                    </a:lnTo>
                    <a:lnTo>
                      <a:pt x="156" y="81"/>
                    </a:lnTo>
                    <a:lnTo>
                      <a:pt x="158" y="74"/>
                    </a:lnTo>
                    <a:lnTo>
                      <a:pt x="160" y="66"/>
                    </a:lnTo>
                    <a:lnTo>
                      <a:pt x="161" y="58"/>
                    </a:lnTo>
                    <a:lnTo>
                      <a:pt x="163" y="51"/>
                    </a:lnTo>
                    <a:lnTo>
                      <a:pt x="163" y="45"/>
                    </a:lnTo>
                    <a:lnTo>
                      <a:pt x="165" y="38"/>
                    </a:lnTo>
                    <a:lnTo>
                      <a:pt x="165" y="30"/>
                    </a:lnTo>
                    <a:lnTo>
                      <a:pt x="169" y="26"/>
                    </a:lnTo>
                    <a:lnTo>
                      <a:pt x="169" y="15"/>
                    </a:lnTo>
                    <a:lnTo>
                      <a:pt x="171" y="5"/>
                    </a:lnTo>
                    <a:lnTo>
                      <a:pt x="171" y="0"/>
                    </a:lnTo>
                    <a:lnTo>
                      <a:pt x="173" y="0"/>
                    </a:lnTo>
                    <a:lnTo>
                      <a:pt x="179" y="114"/>
                    </a:lnTo>
                    <a:close/>
                  </a:path>
                </a:pathLst>
              </a:custGeom>
              <a:solidFill>
                <a:srgbClr val="FFE6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25" name="Freeform 218"/>
              <p:cNvSpPr>
                <a:spLocks/>
              </p:cNvSpPr>
              <p:nvPr/>
            </p:nvSpPr>
            <p:spPr bwMode="auto">
              <a:xfrm>
                <a:off x="5038" y="1771"/>
                <a:ext cx="73" cy="61"/>
              </a:xfrm>
              <a:custGeom>
                <a:avLst/>
                <a:gdLst>
                  <a:gd name="T0" fmla="*/ 0 w 215"/>
                  <a:gd name="T1" fmla="*/ 0 h 208"/>
                  <a:gd name="T2" fmla="*/ 0 w 215"/>
                  <a:gd name="T3" fmla="*/ 0 h 208"/>
                  <a:gd name="T4" fmla="*/ 0 w 215"/>
                  <a:gd name="T5" fmla="*/ 0 h 208"/>
                  <a:gd name="T6" fmla="*/ 0 w 215"/>
                  <a:gd name="T7" fmla="*/ 0 h 208"/>
                  <a:gd name="T8" fmla="*/ 0 w 215"/>
                  <a:gd name="T9" fmla="*/ 0 h 208"/>
                  <a:gd name="T10" fmla="*/ 0 w 215"/>
                  <a:gd name="T11" fmla="*/ 0 h 208"/>
                  <a:gd name="T12" fmla="*/ 0 w 215"/>
                  <a:gd name="T13" fmla="*/ 0 h 208"/>
                  <a:gd name="T14" fmla="*/ 0 w 215"/>
                  <a:gd name="T15" fmla="*/ 0 h 208"/>
                  <a:gd name="T16" fmla="*/ 0 w 215"/>
                  <a:gd name="T17" fmla="*/ 0 h 208"/>
                  <a:gd name="T18" fmla="*/ 1 w 215"/>
                  <a:gd name="T19" fmla="*/ 0 h 208"/>
                  <a:gd name="T20" fmla="*/ 1 w 215"/>
                  <a:gd name="T21" fmla="*/ 0 h 208"/>
                  <a:gd name="T22" fmla="*/ 1 w 215"/>
                  <a:gd name="T23" fmla="*/ 0 h 208"/>
                  <a:gd name="T24" fmla="*/ 1 w 215"/>
                  <a:gd name="T25" fmla="*/ 0 h 208"/>
                  <a:gd name="T26" fmla="*/ 1 w 215"/>
                  <a:gd name="T27" fmla="*/ 0 h 208"/>
                  <a:gd name="T28" fmla="*/ 1 w 215"/>
                  <a:gd name="T29" fmla="*/ 0 h 208"/>
                  <a:gd name="T30" fmla="*/ 1 w 215"/>
                  <a:gd name="T31" fmla="*/ 0 h 208"/>
                  <a:gd name="T32" fmla="*/ 1 w 215"/>
                  <a:gd name="T33" fmla="*/ 0 h 208"/>
                  <a:gd name="T34" fmla="*/ 0 w 215"/>
                  <a:gd name="T35" fmla="*/ 0 h 208"/>
                  <a:gd name="T36" fmla="*/ 0 w 215"/>
                  <a:gd name="T37" fmla="*/ 0 h 208"/>
                  <a:gd name="T38" fmla="*/ 0 w 215"/>
                  <a:gd name="T39" fmla="*/ 0 h 208"/>
                  <a:gd name="T40" fmla="*/ 0 w 215"/>
                  <a:gd name="T41" fmla="*/ 0 h 208"/>
                  <a:gd name="T42" fmla="*/ 0 w 215"/>
                  <a:gd name="T43" fmla="*/ 0 h 208"/>
                  <a:gd name="T44" fmla="*/ 0 w 215"/>
                  <a:gd name="T45" fmla="*/ 0 h 208"/>
                  <a:gd name="T46" fmla="*/ 0 w 215"/>
                  <a:gd name="T47" fmla="*/ 0 h 208"/>
                  <a:gd name="T48" fmla="*/ 0 w 215"/>
                  <a:gd name="T49" fmla="*/ 0 h 208"/>
                  <a:gd name="T50" fmla="*/ 0 w 215"/>
                  <a:gd name="T51" fmla="*/ 0 h 208"/>
                  <a:gd name="T52" fmla="*/ 0 w 215"/>
                  <a:gd name="T53" fmla="*/ 0 h 208"/>
                  <a:gd name="T54" fmla="*/ 0 w 215"/>
                  <a:gd name="T55" fmla="*/ 0 h 208"/>
                  <a:gd name="T56" fmla="*/ 0 w 215"/>
                  <a:gd name="T57" fmla="*/ 0 h 208"/>
                  <a:gd name="T58" fmla="*/ 0 w 215"/>
                  <a:gd name="T59" fmla="*/ 0 h 208"/>
                  <a:gd name="T60" fmla="*/ 0 w 215"/>
                  <a:gd name="T61" fmla="*/ 0 h 208"/>
                  <a:gd name="T62" fmla="*/ 0 w 215"/>
                  <a:gd name="T63" fmla="*/ 0 h 208"/>
                  <a:gd name="T64" fmla="*/ 0 w 215"/>
                  <a:gd name="T65" fmla="*/ 0 h 208"/>
                  <a:gd name="T66" fmla="*/ 1 w 215"/>
                  <a:gd name="T67" fmla="*/ 0 h 208"/>
                  <a:gd name="T68" fmla="*/ 1 w 215"/>
                  <a:gd name="T69" fmla="*/ 0 h 208"/>
                  <a:gd name="T70" fmla="*/ 1 w 215"/>
                  <a:gd name="T71" fmla="*/ 0 h 208"/>
                  <a:gd name="T72" fmla="*/ 1 w 215"/>
                  <a:gd name="T73" fmla="*/ 0 h 208"/>
                  <a:gd name="T74" fmla="*/ 1 w 215"/>
                  <a:gd name="T75" fmla="*/ 0 h 208"/>
                  <a:gd name="T76" fmla="*/ 1 w 215"/>
                  <a:gd name="T77" fmla="*/ 0 h 208"/>
                  <a:gd name="T78" fmla="*/ 1 w 215"/>
                  <a:gd name="T79" fmla="*/ 0 h 208"/>
                  <a:gd name="T80" fmla="*/ 1 w 215"/>
                  <a:gd name="T81" fmla="*/ 0 h 208"/>
                  <a:gd name="T82" fmla="*/ 1 w 215"/>
                  <a:gd name="T83" fmla="*/ 0 h 208"/>
                  <a:gd name="T84" fmla="*/ 1 w 215"/>
                  <a:gd name="T85" fmla="*/ 0 h 208"/>
                  <a:gd name="T86" fmla="*/ 0 w 215"/>
                  <a:gd name="T87" fmla="*/ 0 h 208"/>
                  <a:gd name="T88" fmla="*/ 0 w 215"/>
                  <a:gd name="T89" fmla="*/ 0 h 208"/>
                  <a:gd name="T90" fmla="*/ 0 w 215"/>
                  <a:gd name="T91" fmla="*/ 0 h 208"/>
                  <a:gd name="T92" fmla="*/ 0 w 215"/>
                  <a:gd name="T93" fmla="*/ 0 h 208"/>
                  <a:gd name="T94" fmla="*/ 0 w 215"/>
                  <a:gd name="T95" fmla="*/ 0 h 208"/>
                  <a:gd name="T96" fmla="*/ 0 w 215"/>
                  <a:gd name="T97" fmla="*/ 0 h 208"/>
                  <a:gd name="T98" fmla="*/ 0 w 215"/>
                  <a:gd name="T99" fmla="*/ 0 h 208"/>
                  <a:gd name="T100" fmla="*/ 0 w 215"/>
                  <a:gd name="T101" fmla="*/ 0 h 208"/>
                  <a:gd name="T102" fmla="*/ 0 w 215"/>
                  <a:gd name="T103" fmla="*/ 0 h 208"/>
                  <a:gd name="T104" fmla="*/ 0 w 215"/>
                  <a:gd name="T105" fmla="*/ 0 h 208"/>
                  <a:gd name="T106" fmla="*/ 0 w 215"/>
                  <a:gd name="T107" fmla="*/ 0 h 20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15"/>
                  <a:gd name="T163" fmla="*/ 0 h 208"/>
                  <a:gd name="T164" fmla="*/ 215 w 215"/>
                  <a:gd name="T165" fmla="*/ 208 h 20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15" h="208">
                    <a:moveTo>
                      <a:pt x="21" y="12"/>
                    </a:moveTo>
                    <a:lnTo>
                      <a:pt x="21" y="10"/>
                    </a:lnTo>
                    <a:lnTo>
                      <a:pt x="26" y="8"/>
                    </a:lnTo>
                    <a:lnTo>
                      <a:pt x="32" y="4"/>
                    </a:lnTo>
                    <a:lnTo>
                      <a:pt x="42" y="2"/>
                    </a:lnTo>
                    <a:lnTo>
                      <a:pt x="45" y="2"/>
                    </a:lnTo>
                    <a:lnTo>
                      <a:pt x="51" y="0"/>
                    </a:lnTo>
                    <a:lnTo>
                      <a:pt x="59" y="0"/>
                    </a:lnTo>
                    <a:lnTo>
                      <a:pt x="64" y="0"/>
                    </a:lnTo>
                    <a:lnTo>
                      <a:pt x="72" y="0"/>
                    </a:lnTo>
                    <a:lnTo>
                      <a:pt x="80" y="2"/>
                    </a:lnTo>
                    <a:lnTo>
                      <a:pt x="87" y="4"/>
                    </a:lnTo>
                    <a:lnTo>
                      <a:pt x="97" y="10"/>
                    </a:lnTo>
                    <a:lnTo>
                      <a:pt x="104" y="12"/>
                    </a:lnTo>
                    <a:lnTo>
                      <a:pt x="112" y="15"/>
                    </a:lnTo>
                    <a:lnTo>
                      <a:pt x="119" y="21"/>
                    </a:lnTo>
                    <a:lnTo>
                      <a:pt x="127" y="27"/>
                    </a:lnTo>
                    <a:lnTo>
                      <a:pt x="137" y="33"/>
                    </a:lnTo>
                    <a:lnTo>
                      <a:pt x="144" y="38"/>
                    </a:lnTo>
                    <a:lnTo>
                      <a:pt x="152" y="46"/>
                    </a:lnTo>
                    <a:lnTo>
                      <a:pt x="159" y="52"/>
                    </a:lnTo>
                    <a:lnTo>
                      <a:pt x="165" y="57"/>
                    </a:lnTo>
                    <a:lnTo>
                      <a:pt x="173" y="63"/>
                    </a:lnTo>
                    <a:lnTo>
                      <a:pt x="178" y="67"/>
                    </a:lnTo>
                    <a:lnTo>
                      <a:pt x="182" y="73"/>
                    </a:lnTo>
                    <a:lnTo>
                      <a:pt x="190" y="78"/>
                    </a:lnTo>
                    <a:lnTo>
                      <a:pt x="194" y="82"/>
                    </a:lnTo>
                    <a:lnTo>
                      <a:pt x="190" y="80"/>
                    </a:lnTo>
                    <a:lnTo>
                      <a:pt x="184" y="76"/>
                    </a:lnTo>
                    <a:lnTo>
                      <a:pt x="178" y="73"/>
                    </a:lnTo>
                    <a:lnTo>
                      <a:pt x="175" y="71"/>
                    </a:lnTo>
                    <a:lnTo>
                      <a:pt x="167" y="69"/>
                    </a:lnTo>
                    <a:lnTo>
                      <a:pt x="161" y="65"/>
                    </a:lnTo>
                    <a:lnTo>
                      <a:pt x="154" y="61"/>
                    </a:lnTo>
                    <a:lnTo>
                      <a:pt x="148" y="57"/>
                    </a:lnTo>
                    <a:lnTo>
                      <a:pt x="138" y="53"/>
                    </a:lnTo>
                    <a:lnTo>
                      <a:pt x="131" y="52"/>
                    </a:lnTo>
                    <a:lnTo>
                      <a:pt x="123" y="48"/>
                    </a:lnTo>
                    <a:lnTo>
                      <a:pt x="116" y="46"/>
                    </a:lnTo>
                    <a:lnTo>
                      <a:pt x="108" y="42"/>
                    </a:lnTo>
                    <a:lnTo>
                      <a:pt x="102" y="42"/>
                    </a:lnTo>
                    <a:lnTo>
                      <a:pt x="95" y="40"/>
                    </a:lnTo>
                    <a:lnTo>
                      <a:pt x="87" y="40"/>
                    </a:lnTo>
                    <a:lnTo>
                      <a:pt x="81" y="40"/>
                    </a:lnTo>
                    <a:lnTo>
                      <a:pt x="76" y="40"/>
                    </a:lnTo>
                    <a:lnTo>
                      <a:pt x="64" y="40"/>
                    </a:lnTo>
                    <a:lnTo>
                      <a:pt x="57" y="42"/>
                    </a:lnTo>
                    <a:lnTo>
                      <a:pt x="49" y="42"/>
                    </a:lnTo>
                    <a:lnTo>
                      <a:pt x="45" y="46"/>
                    </a:lnTo>
                    <a:lnTo>
                      <a:pt x="42" y="48"/>
                    </a:lnTo>
                    <a:lnTo>
                      <a:pt x="42" y="50"/>
                    </a:lnTo>
                    <a:lnTo>
                      <a:pt x="45" y="55"/>
                    </a:lnTo>
                    <a:lnTo>
                      <a:pt x="53" y="63"/>
                    </a:lnTo>
                    <a:lnTo>
                      <a:pt x="62" y="74"/>
                    </a:lnTo>
                    <a:lnTo>
                      <a:pt x="66" y="78"/>
                    </a:lnTo>
                    <a:lnTo>
                      <a:pt x="72" y="84"/>
                    </a:lnTo>
                    <a:lnTo>
                      <a:pt x="78" y="90"/>
                    </a:lnTo>
                    <a:lnTo>
                      <a:pt x="85" y="97"/>
                    </a:lnTo>
                    <a:lnTo>
                      <a:pt x="93" y="103"/>
                    </a:lnTo>
                    <a:lnTo>
                      <a:pt x="99" y="109"/>
                    </a:lnTo>
                    <a:lnTo>
                      <a:pt x="106" y="114"/>
                    </a:lnTo>
                    <a:lnTo>
                      <a:pt x="116" y="120"/>
                    </a:lnTo>
                    <a:lnTo>
                      <a:pt x="123" y="124"/>
                    </a:lnTo>
                    <a:lnTo>
                      <a:pt x="131" y="128"/>
                    </a:lnTo>
                    <a:lnTo>
                      <a:pt x="138" y="131"/>
                    </a:lnTo>
                    <a:lnTo>
                      <a:pt x="148" y="137"/>
                    </a:lnTo>
                    <a:lnTo>
                      <a:pt x="154" y="139"/>
                    </a:lnTo>
                    <a:lnTo>
                      <a:pt x="161" y="143"/>
                    </a:lnTo>
                    <a:lnTo>
                      <a:pt x="169" y="145"/>
                    </a:lnTo>
                    <a:lnTo>
                      <a:pt x="178" y="147"/>
                    </a:lnTo>
                    <a:lnTo>
                      <a:pt x="182" y="149"/>
                    </a:lnTo>
                    <a:lnTo>
                      <a:pt x="190" y="149"/>
                    </a:lnTo>
                    <a:lnTo>
                      <a:pt x="194" y="150"/>
                    </a:lnTo>
                    <a:lnTo>
                      <a:pt x="199" y="152"/>
                    </a:lnTo>
                    <a:lnTo>
                      <a:pt x="207" y="154"/>
                    </a:lnTo>
                    <a:lnTo>
                      <a:pt x="211" y="154"/>
                    </a:lnTo>
                    <a:lnTo>
                      <a:pt x="215" y="208"/>
                    </a:lnTo>
                    <a:lnTo>
                      <a:pt x="211" y="206"/>
                    </a:lnTo>
                    <a:lnTo>
                      <a:pt x="203" y="202"/>
                    </a:lnTo>
                    <a:lnTo>
                      <a:pt x="197" y="198"/>
                    </a:lnTo>
                    <a:lnTo>
                      <a:pt x="192" y="194"/>
                    </a:lnTo>
                    <a:lnTo>
                      <a:pt x="182" y="192"/>
                    </a:lnTo>
                    <a:lnTo>
                      <a:pt x="176" y="188"/>
                    </a:lnTo>
                    <a:lnTo>
                      <a:pt x="167" y="183"/>
                    </a:lnTo>
                    <a:lnTo>
                      <a:pt x="157" y="177"/>
                    </a:lnTo>
                    <a:lnTo>
                      <a:pt x="148" y="171"/>
                    </a:lnTo>
                    <a:lnTo>
                      <a:pt x="138" y="166"/>
                    </a:lnTo>
                    <a:lnTo>
                      <a:pt x="129" y="160"/>
                    </a:lnTo>
                    <a:lnTo>
                      <a:pt x="119" y="152"/>
                    </a:lnTo>
                    <a:lnTo>
                      <a:pt x="108" y="145"/>
                    </a:lnTo>
                    <a:lnTo>
                      <a:pt x="99" y="137"/>
                    </a:lnTo>
                    <a:lnTo>
                      <a:pt x="89" y="128"/>
                    </a:lnTo>
                    <a:lnTo>
                      <a:pt x="78" y="120"/>
                    </a:lnTo>
                    <a:lnTo>
                      <a:pt x="68" y="112"/>
                    </a:lnTo>
                    <a:lnTo>
                      <a:pt x="61" y="103"/>
                    </a:lnTo>
                    <a:lnTo>
                      <a:pt x="51" y="95"/>
                    </a:lnTo>
                    <a:lnTo>
                      <a:pt x="43" y="88"/>
                    </a:lnTo>
                    <a:lnTo>
                      <a:pt x="36" y="78"/>
                    </a:lnTo>
                    <a:lnTo>
                      <a:pt x="28" y="71"/>
                    </a:lnTo>
                    <a:lnTo>
                      <a:pt x="23" y="63"/>
                    </a:lnTo>
                    <a:lnTo>
                      <a:pt x="17" y="57"/>
                    </a:lnTo>
                    <a:lnTo>
                      <a:pt x="11" y="50"/>
                    </a:lnTo>
                    <a:lnTo>
                      <a:pt x="7" y="46"/>
                    </a:lnTo>
                    <a:lnTo>
                      <a:pt x="2" y="38"/>
                    </a:lnTo>
                    <a:lnTo>
                      <a:pt x="0" y="36"/>
                    </a:lnTo>
                    <a:lnTo>
                      <a:pt x="21" y="12"/>
                    </a:lnTo>
                    <a:close/>
                  </a:path>
                </a:pathLst>
              </a:custGeom>
              <a:solidFill>
                <a:srgbClr val="FFE6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26" name="Freeform 219"/>
              <p:cNvSpPr>
                <a:spLocks/>
              </p:cNvSpPr>
              <p:nvPr/>
            </p:nvSpPr>
            <p:spPr bwMode="auto">
              <a:xfrm>
                <a:off x="5188" y="1762"/>
                <a:ext cx="89" cy="33"/>
              </a:xfrm>
              <a:custGeom>
                <a:avLst/>
                <a:gdLst>
                  <a:gd name="T0" fmla="*/ 1 w 247"/>
                  <a:gd name="T1" fmla="*/ 0 h 114"/>
                  <a:gd name="T2" fmla="*/ 1 w 247"/>
                  <a:gd name="T3" fmla="*/ 0 h 114"/>
                  <a:gd name="T4" fmla="*/ 1 w 247"/>
                  <a:gd name="T5" fmla="*/ 0 h 114"/>
                  <a:gd name="T6" fmla="*/ 1 w 247"/>
                  <a:gd name="T7" fmla="*/ 0 h 114"/>
                  <a:gd name="T8" fmla="*/ 1 w 247"/>
                  <a:gd name="T9" fmla="*/ 0 h 114"/>
                  <a:gd name="T10" fmla="*/ 1 w 247"/>
                  <a:gd name="T11" fmla="*/ 0 h 114"/>
                  <a:gd name="T12" fmla="*/ 0 w 247"/>
                  <a:gd name="T13" fmla="*/ 0 h 114"/>
                  <a:gd name="T14" fmla="*/ 0 w 247"/>
                  <a:gd name="T15" fmla="*/ 0 h 114"/>
                  <a:gd name="T16" fmla="*/ 0 w 247"/>
                  <a:gd name="T17" fmla="*/ 0 h 114"/>
                  <a:gd name="T18" fmla="*/ 0 w 247"/>
                  <a:gd name="T19" fmla="*/ 0 h 114"/>
                  <a:gd name="T20" fmla="*/ 0 w 247"/>
                  <a:gd name="T21" fmla="*/ 0 h 114"/>
                  <a:gd name="T22" fmla="*/ 0 w 247"/>
                  <a:gd name="T23" fmla="*/ 0 h 114"/>
                  <a:gd name="T24" fmla="*/ 0 w 247"/>
                  <a:gd name="T25" fmla="*/ 0 h 114"/>
                  <a:gd name="T26" fmla="*/ 0 w 247"/>
                  <a:gd name="T27" fmla="*/ 0 h 114"/>
                  <a:gd name="T28" fmla="*/ 0 w 247"/>
                  <a:gd name="T29" fmla="*/ 0 h 114"/>
                  <a:gd name="T30" fmla="*/ 0 w 247"/>
                  <a:gd name="T31" fmla="*/ 0 h 114"/>
                  <a:gd name="T32" fmla="*/ 0 w 247"/>
                  <a:gd name="T33" fmla="*/ 0 h 114"/>
                  <a:gd name="T34" fmla="*/ 0 w 247"/>
                  <a:gd name="T35" fmla="*/ 0 h 114"/>
                  <a:gd name="T36" fmla="*/ 0 w 247"/>
                  <a:gd name="T37" fmla="*/ 0 h 114"/>
                  <a:gd name="T38" fmla="*/ 0 w 247"/>
                  <a:gd name="T39" fmla="*/ 0 h 114"/>
                  <a:gd name="T40" fmla="*/ 1 w 247"/>
                  <a:gd name="T41" fmla="*/ 0 h 114"/>
                  <a:gd name="T42" fmla="*/ 1 w 247"/>
                  <a:gd name="T43" fmla="*/ 0 h 114"/>
                  <a:gd name="T44" fmla="*/ 1 w 247"/>
                  <a:gd name="T45" fmla="*/ 0 h 114"/>
                  <a:gd name="T46" fmla="*/ 1 w 247"/>
                  <a:gd name="T47" fmla="*/ 0 h 114"/>
                  <a:gd name="T48" fmla="*/ 1 w 247"/>
                  <a:gd name="T49" fmla="*/ 0 h 114"/>
                  <a:gd name="T50" fmla="*/ 1 w 247"/>
                  <a:gd name="T51" fmla="*/ 0 h 114"/>
                  <a:gd name="T52" fmla="*/ 1 w 247"/>
                  <a:gd name="T53" fmla="*/ 0 h 114"/>
                  <a:gd name="T54" fmla="*/ 1 w 247"/>
                  <a:gd name="T55" fmla="*/ 0 h 114"/>
                  <a:gd name="T56" fmla="*/ 1 w 247"/>
                  <a:gd name="T57" fmla="*/ 0 h 114"/>
                  <a:gd name="T58" fmla="*/ 1 w 247"/>
                  <a:gd name="T59" fmla="*/ 0 h 114"/>
                  <a:gd name="T60" fmla="*/ 1 w 247"/>
                  <a:gd name="T61" fmla="*/ 0 h 114"/>
                  <a:gd name="T62" fmla="*/ 1 w 247"/>
                  <a:gd name="T63" fmla="*/ 0 h 114"/>
                  <a:gd name="T64" fmla="*/ 1 w 247"/>
                  <a:gd name="T65" fmla="*/ 0 h 114"/>
                  <a:gd name="T66" fmla="*/ 1 w 247"/>
                  <a:gd name="T67" fmla="*/ 0 h 11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7"/>
                  <a:gd name="T103" fmla="*/ 0 h 114"/>
                  <a:gd name="T104" fmla="*/ 247 w 247"/>
                  <a:gd name="T105" fmla="*/ 114 h 11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7" h="114">
                    <a:moveTo>
                      <a:pt x="223" y="0"/>
                    </a:moveTo>
                    <a:lnTo>
                      <a:pt x="221" y="0"/>
                    </a:lnTo>
                    <a:lnTo>
                      <a:pt x="215" y="0"/>
                    </a:lnTo>
                    <a:lnTo>
                      <a:pt x="206" y="0"/>
                    </a:lnTo>
                    <a:lnTo>
                      <a:pt x="196" y="2"/>
                    </a:lnTo>
                    <a:lnTo>
                      <a:pt x="190" y="2"/>
                    </a:lnTo>
                    <a:lnTo>
                      <a:pt x="183" y="6"/>
                    </a:lnTo>
                    <a:lnTo>
                      <a:pt x="175" y="8"/>
                    </a:lnTo>
                    <a:lnTo>
                      <a:pt x="168" y="11"/>
                    </a:lnTo>
                    <a:lnTo>
                      <a:pt x="156" y="13"/>
                    </a:lnTo>
                    <a:lnTo>
                      <a:pt x="149" y="17"/>
                    </a:lnTo>
                    <a:lnTo>
                      <a:pt x="137" y="21"/>
                    </a:lnTo>
                    <a:lnTo>
                      <a:pt x="130" y="29"/>
                    </a:lnTo>
                    <a:lnTo>
                      <a:pt x="118" y="32"/>
                    </a:lnTo>
                    <a:lnTo>
                      <a:pt x="107" y="38"/>
                    </a:lnTo>
                    <a:lnTo>
                      <a:pt x="95" y="46"/>
                    </a:lnTo>
                    <a:lnTo>
                      <a:pt x="84" y="53"/>
                    </a:lnTo>
                    <a:lnTo>
                      <a:pt x="73" y="61"/>
                    </a:lnTo>
                    <a:lnTo>
                      <a:pt x="63" y="67"/>
                    </a:lnTo>
                    <a:lnTo>
                      <a:pt x="52" y="74"/>
                    </a:lnTo>
                    <a:lnTo>
                      <a:pt x="44" y="82"/>
                    </a:lnTo>
                    <a:lnTo>
                      <a:pt x="33" y="87"/>
                    </a:lnTo>
                    <a:lnTo>
                      <a:pt x="25" y="93"/>
                    </a:lnTo>
                    <a:lnTo>
                      <a:pt x="17" y="99"/>
                    </a:lnTo>
                    <a:lnTo>
                      <a:pt x="12" y="105"/>
                    </a:lnTo>
                    <a:lnTo>
                      <a:pt x="2" y="112"/>
                    </a:lnTo>
                    <a:lnTo>
                      <a:pt x="0" y="114"/>
                    </a:lnTo>
                    <a:lnTo>
                      <a:pt x="4" y="112"/>
                    </a:lnTo>
                    <a:lnTo>
                      <a:pt x="8" y="108"/>
                    </a:lnTo>
                    <a:lnTo>
                      <a:pt x="17" y="105"/>
                    </a:lnTo>
                    <a:lnTo>
                      <a:pt x="25" y="99"/>
                    </a:lnTo>
                    <a:lnTo>
                      <a:pt x="35" y="95"/>
                    </a:lnTo>
                    <a:lnTo>
                      <a:pt x="44" y="89"/>
                    </a:lnTo>
                    <a:lnTo>
                      <a:pt x="57" y="84"/>
                    </a:lnTo>
                    <a:lnTo>
                      <a:pt x="69" y="76"/>
                    </a:lnTo>
                    <a:lnTo>
                      <a:pt x="82" y="70"/>
                    </a:lnTo>
                    <a:lnTo>
                      <a:pt x="94" y="63"/>
                    </a:lnTo>
                    <a:lnTo>
                      <a:pt x="107" y="57"/>
                    </a:lnTo>
                    <a:lnTo>
                      <a:pt x="120" y="49"/>
                    </a:lnTo>
                    <a:lnTo>
                      <a:pt x="133" y="44"/>
                    </a:lnTo>
                    <a:lnTo>
                      <a:pt x="145" y="40"/>
                    </a:lnTo>
                    <a:lnTo>
                      <a:pt x="156" y="36"/>
                    </a:lnTo>
                    <a:lnTo>
                      <a:pt x="164" y="32"/>
                    </a:lnTo>
                    <a:lnTo>
                      <a:pt x="171" y="29"/>
                    </a:lnTo>
                    <a:lnTo>
                      <a:pt x="179" y="27"/>
                    </a:lnTo>
                    <a:lnTo>
                      <a:pt x="185" y="25"/>
                    </a:lnTo>
                    <a:lnTo>
                      <a:pt x="196" y="25"/>
                    </a:lnTo>
                    <a:lnTo>
                      <a:pt x="202" y="25"/>
                    </a:lnTo>
                    <a:lnTo>
                      <a:pt x="208" y="27"/>
                    </a:lnTo>
                    <a:lnTo>
                      <a:pt x="209" y="30"/>
                    </a:lnTo>
                    <a:lnTo>
                      <a:pt x="152" y="82"/>
                    </a:lnTo>
                    <a:lnTo>
                      <a:pt x="156" y="80"/>
                    </a:lnTo>
                    <a:lnTo>
                      <a:pt x="162" y="76"/>
                    </a:lnTo>
                    <a:lnTo>
                      <a:pt x="171" y="74"/>
                    </a:lnTo>
                    <a:lnTo>
                      <a:pt x="179" y="70"/>
                    </a:lnTo>
                    <a:lnTo>
                      <a:pt x="189" y="67"/>
                    </a:lnTo>
                    <a:lnTo>
                      <a:pt x="198" y="59"/>
                    </a:lnTo>
                    <a:lnTo>
                      <a:pt x="209" y="53"/>
                    </a:lnTo>
                    <a:lnTo>
                      <a:pt x="215" y="44"/>
                    </a:lnTo>
                    <a:lnTo>
                      <a:pt x="223" y="36"/>
                    </a:lnTo>
                    <a:lnTo>
                      <a:pt x="230" y="27"/>
                    </a:lnTo>
                    <a:lnTo>
                      <a:pt x="236" y="21"/>
                    </a:lnTo>
                    <a:lnTo>
                      <a:pt x="240" y="13"/>
                    </a:lnTo>
                    <a:lnTo>
                      <a:pt x="244" y="10"/>
                    </a:lnTo>
                    <a:lnTo>
                      <a:pt x="246" y="6"/>
                    </a:lnTo>
                    <a:lnTo>
                      <a:pt x="247" y="6"/>
                    </a:lnTo>
                    <a:lnTo>
                      <a:pt x="223" y="0"/>
                    </a:lnTo>
                    <a:close/>
                  </a:path>
                </a:pathLst>
              </a:custGeom>
              <a:solidFill>
                <a:srgbClr val="FFE6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27" name="Freeform 220"/>
              <p:cNvSpPr>
                <a:spLocks/>
              </p:cNvSpPr>
              <p:nvPr/>
            </p:nvSpPr>
            <p:spPr bwMode="auto">
              <a:xfrm>
                <a:off x="5351" y="1771"/>
                <a:ext cx="37" cy="132"/>
              </a:xfrm>
              <a:custGeom>
                <a:avLst/>
                <a:gdLst>
                  <a:gd name="T0" fmla="*/ 0 w 102"/>
                  <a:gd name="T1" fmla="*/ 0 h 451"/>
                  <a:gd name="T2" fmla="*/ 0 w 102"/>
                  <a:gd name="T3" fmla="*/ 0 h 451"/>
                  <a:gd name="T4" fmla="*/ 0 w 102"/>
                  <a:gd name="T5" fmla="*/ 0 h 451"/>
                  <a:gd name="T6" fmla="*/ 0 w 102"/>
                  <a:gd name="T7" fmla="*/ 0 h 451"/>
                  <a:gd name="T8" fmla="*/ 0 w 102"/>
                  <a:gd name="T9" fmla="*/ 0 h 451"/>
                  <a:gd name="T10" fmla="*/ 0 w 102"/>
                  <a:gd name="T11" fmla="*/ 0 h 451"/>
                  <a:gd name="T12" fmla="*/ 0 w 102"/>
                  <a:gd name="T13" fmla="*/ 0 h 451"/>
                  <a:gd name="T14" fmla="*/ 0 w 102"/>
                  <a:gd name="T15" fmla="*/ 1 h 451"/>
                  <a:gd name="T16" fmla="*/ 0 w 102"/>
                  <a:gd name="T17" fmla="*/ 1 h 451"/>
                  <a:gd name="T18" fmla="*/ 0 w 102"/>
                  <a:gd name="T19" fmla="*/ 1 h 451"/>
                  <a:gd name="T20" fmla="*/ 0 w 102"/>
                  <a:gd name="T21" fmla="*/ 1 h 451"/>
                  <a:gd name="T22" fmla="*/ 0 w 102"/>
                  <a:gd name="T23" fmla="*/ 1 h 451"/>
                  <a:gd name="T24" fmla="*/ 0 w 102"/>
                  <a:gd name="T25" fmla="*/ 1 h 451"/>
                  <a:gd name="T26" fmla="*/ 0 w 102"/>
                  <a:gd name="T27" fmla="*/ 0 h 451"/>
                  <a:gd name="T28" fmla="*/ 0 w 102"/>
                  <a:gd name="T29" fmla="*/ 0 h 451"/>
                  <a:gd name="T30" fmla="*/ 0 w 102"/>
                  <a:gd name="T31" fmla="*/ 0 h 451"/>
                  <a:gd name="T32" fmla="*/ 0 w 102"/>
                  <a:gd name="T33" fmla="*/ 0 h 451"/>
                  <a:gd name="T34" fmla="*/ 0 w 102"/>
                  <a:gd name="T35" fmla="*/ 0 h 451"/>
                  <a:gd name="T36" fmla="*/ 0 w 102"/>
                  <a:gd name="T37" fmla="*/ 0 h 451"/>
                  <a:gd name="T38" fmla="*/ 0 w 102"/>
                  <a:gd name="T39" fmla="*/ 0 h 451"/>
                  <a:gd name="T40" fmla="*/ 0 w 102"/>
                  <a:gd name="T41" fmla="*/ 0 h 451"/>
                  <a:gd name="T42" fmla="*/ 0 w 102"/>
                  <a:gd name="T43" fmla="*/ 0 h 451"/>
                  <a:gd name="T44" fmla="*/ 0 w 102"/>
                  <a:gd name="T45" fmla="*/ 0 h 451"/>
                  <a:gd name="T46" fmla="*/ 0 w 102"/>
                  <a:gd name="T47" fmla="*/ 0 h 451"/>
                  <a:gd name="T48" fmla="*/ 0 w 102"/>
                  <a:gd name="T49" fmla="*/ 0 h 451"/>
                  <a:gd name="T50" fmla="*/ 0 w 102"/>
                  <a:gd name="T51" fmla="*/ 1 h 451"/>
                  <a:gd name="T52" fmla="*/ 0 w 102"/>
                  <a:gd name="T53" fmla="*/ 1 h 451"/>
                  <a:gd name="T54" fmla="*/ 0 w 102"/>
                  <a:gd name="T55" fmla="*/ 1 h 451"/>
                  <a:gd name="T56" fmla="*/ 0 w 102"/>
                  <a:gd name="T57" fmla="*/ 1 h 451"/>
                  <a:gd name="T58" fmla="*/ 0 w 102"/>
                  <a:gd name="T59" fmla="*/ 1 h 451"/>
                  <a:gd name="T60" fmla="*/ 0 w 102"/>
                  <a:gd name="T61" fmla="*/ 1 h 451"/>
                  <a:gd name="T62" fmla="*/ 0 w 102"/>
                  <a:gd name="T63" fmla="*/ 1 h 451"/>
                  <a:gd name="T64" fmla="*/ 0 w 102"/>
                  <a:gd name="T65" fmla="*/ 1 h 451"/>
                  <a:gd name="T66" fmla="*/ 0 w 102"/>
                  <a:gd name="T67" fmla="*/ 1 h 451"/>
                  <a:gd name="T68" fmla="*/ 0 w 102"/>
                  <a:gd name="T69" fmla="*/ 1 h 451"/>
                  <a:gd name="T70" fmla="*/ 0 w 102"/>
                  <a:gd name="T71" fmla="*/ 1 h 451"/>
                  <a:gd name="T72" fmla="*/ 0 w 102"/>
                  <a:gd name="T73" fmla="*/ 1 h 451"/>
                  <a:gd name="T74" fmla="*/ 0 w 102"/>
                  <a:gd name="T75" fmla="*/ 0 h 451"/>
                  <a:gd name="T76" fmla="*/ 0 w 102"/>
                  <a:gd name="T77" fmla="*/ 0 h 451"/>
                  <a:gd name="T78" fmla="*/ 0 w 102"/>
                  <a:gd name="T79" fmla="*/ 0 h 451"/>
                  <a:gd name="T80" fmla="*/ 0 w 102"/>
                  <a:gd name="T81" fmla="*/ 0 h 451"/>
                  <a:gd name="T82" fmla="*/ 0 w 102"/>
                  <a:gd name="T83" fmla="*/ 0 h 451"/>
                  <a:gd name="T84" fmla="*/ 0 w 102"/>
                  <a:gd name="T85" fmla="*/ 0 h 451"/>
                  <a:gd name="T86" fmla="*/ 0 w 102"/>
                  <a:gd name="T87" fmla="*/ 0 h 451"/>
                  <a:gd name="T88" fmla="*/ 0 w 102"/>
                  <a:gd name="T89" fmla="*/ 0 h 451"/>
                  <a:gd name="T90" fmla="*/ 0 w 102"/>
                  <a:gd name="T91" fmla="*/ 0 h 45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2"/>
                  <a:gd name="T139" fmla="*/ 0 h 451"/>
                  <a:gd name="T140" fmla="*/ 102 w 102"/>
                  <a:gd name="T141" fmla="*/ 451 h 45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2" h="451">
                    <a:moveTo>
                      <a:pt x="13" y="0"/>
                    </a:moveTo>
                    <a:lnTo>
                      <a:pt x="13" y="2"/>
                    </a:lnTo>
                    <a:lnTo>
                      <a:pt x="19" y="12"/>
                    </a:lnTo>
                    <a:lnTo>
                      <a:pt x="21" y="17"/>
                    </a:lnTo>
                    <a:lnTo>
                      <a:pt x="24" y="25"/>
                    </a:lnTo>
                    <a:lnTo>
                      <a:pt x="26" y="32"/>
                    </a:lnTo>
                    <a:lnTo>
                      <a:pt x="30" y="42"/>
                    </a:lnTo>
                    <a:lnTo>
                      <a:pt x="34" y="51"/>
                    </a:lnTo>
                    <a:lnTo>
                      <a:pt x="38" y="63"/>
                    </a:lnTo>
                    <a:lnTo>
                      <a:pt x="40" y="74"/>
                    </a:lnTo>
                    <a:lnTo>
                      <a:pt x="43" y="88"/>
                    </a:lnTo>
                    <a:lnTo>
                      <a:pt x="45" y="101"/>
                    </a:lnTo>
                    <a:lnTo>
                      <a:pt x="49" y="114"/>
                    </a:lnTo>
                    <a:lnTo>
                      <a:pt x="51" y="129"/>
                    </a:lnTo>
                    <a:lnTo>
                      <a:pt x="55" y="145"/>
                    </a:lnTo>
                    <a:lnTo>
                      <a:pt x="55" y="158"/>
                    </a:lnTo>
                    <a:lnTo>
                      <a:pt x="57" y="173"/>
                    </a:lnTo>
                    <a:lnTo>
                      <a:pt x="57" y="188"/>
                    </a:lnTo>
                    <a:lnTo>
                      <a:pt x="57" y="204"/>
                    </a:lnTo>
                    <a:lnTo>
                      <a:pt x="57" y="219"/>
                    </a:lnTo>
                    <a:lnTo>
                      <a:pt x="57" y="234"/>
                    </a:lnTo>
                    <a:lnTo>
                      <a:pt x="55" y="247"/>
                    </a:lnTo>
                    <a:lnTo>
                      <a:pt x="55" y="261"/>
                    </a:lnTo>
                    <a:lnTo>
                      <a:pt x="53" y="270"/>
                    </a:lnTo>
                    <a:lnTo>
                      <a:pt x="51" y="282"/>
                    </a:lnTo>
                    <a:lnTo>
                      <a:pt x="51" y="291"/>
                    </a:lnTo>
                    <a:lnTo>
                      <a:pt x="49" y="301"/>
                    </a:lnTo>
                    <a:lnTo>
                      <a:pt x="49" y="306"/>
                    </a:lnTo>
                    <a:lnTo>
                      <a:pt x="49" y="312"/>
                    </a:lnTo>
                    <a:lnTo>
                      <a:pt x="49" y="314"/>
                    </a:lnTo>
                    <a:lnTo>
                      <a:pt x="49" y="318"/>
                    </a:lnTo>
                    <a:lnTo>
                      <a:pt x="49" y="314"/>
                    </a:lnTo>
                    <a:lnTo>
                      <a:pt x="51" y="308"/>
                    </a:lnTo>
                    <a:lnTo>
                      <a:pt x="53" y="304"/>
                    </a:lnTo>
                    <a:lnTo>
                      <a:pt x="55" y="301"/>
                    </a:lnTo>
                    <a:lnTo>
                      <a:pt x="57" y="295"/>
                    </a:lnTo>
                    <a:lnTo>
                      <a:pt x="61" y="289"/>
                    </a:lnTo>
                    <a:lnTo>
                      <a:pt x="62" y="282"/>
                    </a:lnTo>
                    <a:lnTo>
                      <a:pt x="66" y="274"/>
                    </a:lnTo>
                    <a:lnTo>
                      <a:pt x="68" y="264"/>
                    </a:lnTo>
                    <a:lnTo>
                      <a:pt x="72" y="257"/>
                    </a:lnTo>
                    <a:lnTo>
                      <a:pt x="74" y="247"/>
                    </a:lnTo>
                    <a:lnTo>
                      <a:pt x="76" y="238"/>
                    </a:lnTo>
                    <a:lnTo>
                      <a:pt x="80" y="226"/>
                    </a:lnTo>
                    <a:lnTo>
                      <a:pt x="81" y="215"/>
                    </a:lnTo>
                    <a:lnTo>
                      <a:pt x="83" y="204"/>
                    </a:lnTo>
                    <a:lnTo>
                      <a:pt x="83" y="190"/>
                    </a:lnTo>
                    <a:lnTo>
                      <a:pt x="83" y="179"/>
                    </a:lnTo>
                    <a:lnTo>
                      <a:pt x="85" y="167"/>
                    </a:lnTo>
                    <a:lnTo>
                      <a:pt x="85" y="154"/>
                    </a:lnTo>
                    <a:lnTo>
                      <a:pt x="85" y="143"/>
                    </a:lnTo>
                    <a:lnTo>
                      <a:pt x="85" y="133"/>
                    </a:lnTo>
                    <a:lnTo>
                      <a:pt x="87" y="124"/>
                    </a:lnTo>
                    <a:lnTo>
                      <a:pt x="85" y="112"/>
                    </a:lnTo>
                    <a:lnTo>
                      <a:pt x="85" y="105"/>
                    </a:lnTo>
                    <a:lnTo>
                      <a:pt x="83" y="95"/>
                    </a:lnTo>
                    <a:lnTo>
                      <a:pt x="83" y="90"/>
                    </a:lnTo>
                    <a:lnTo>
                      <a:pt x="83" y="80"/>
                    </a:lnTo>
                    <a:lnTo>
                      <a:pt x="83" y="76"/>
                    </a:lnTo>
                    <a:lnTo>
                      <a:pt x="100" y="107"/>
                    </a:lnTo>
                    <a:lnTo>
                      <a:pt x="100" y="109"/>
                    </a:lnTo>
                    <a:lnTo>
                      <a:pt x="100" y="118"/>
                    </a:lnTo>
                    <a:lnTo>
                      <a:pt x="100" y="124"/>
                    </a:lnTo>
                    <a:lnTo>
                      <a:pt x="100" y="131"/>
                    </a:lnTo>
                    <a:lnTo>
                      <a:pt x="100" y="141"/>
                    </a:lnTo>
                    <a:lnTo>
                      <a:pt x="102" y="152"/>
                    </a:lnTo>
                    <a:lnTo>
                      <a:pt x="100" y="160"/>
                    </a:lnTo>
                    <a:lnTo>
                      <a:pt x="100" y="171"/>
                    </a:lnTo>
                    <a:lnTo>
                      <a:pt x="100" y="181"/>
                    </a:lnTo>
                    <a:lnTo>
                      <a:pt x="100" y="192"/>
                    </a:lnTo>
                    <a:lnTo>
                      <a:pt x="100" y="204"/>
                    </a:lnTo>
                    <a:lnTo>
                      <a:pt x="100" y="215"/>
                    </a:lnTo>
                    <a:lnTo>
                      <a:pt x="99" y="226"/>
                    </a:lnTo>
                    <a:lnTo>
                      <a:pt x="99" y="238"/>
                    </a:lnTo>
                    <a:lnTo>
                      <a:pt x="97" y="245"/>
                    </a:lnTo>
                    <a:lnTo>
                      <a:pt x="95" y="253"/>
                    </a:lnTo>
                    <a:lnTo>
                      <a:pt x="93" y="263"/>
                    </a:lnTo>
                    <a:lnTo>
                      <a:pt x="89" y="270"/>
                    </a:lnTo>
                    <a:lnTo>
                      <a:pt x="87" y="276"/>
                    </a:lnTo>
                    <a:lnTo>
                      <a:pt x="85" y="283"/>
                    </a:lnTo>
                    <a:lnTo>
                      <a:pt x="83" y="289"/>
                    </a:lnTo>
                    <a:lnTo>
                      <a:pt x="81" y="297"/>
                    </a:lnTo>
                    <a:lnTo>
                      <a:pt x="76" y="308"/>
                    </a:lnTo>
                    <a:lnTo>
                      <a:pt x="70" y="320"/>
                    </a:lnTo>
                    <a:lnTo>
                      <a:pt x="68" y="329"/>
                    </a:lnTo>
                    <a:lnTo>
                      <a:pt x="64" y="341"/>
                    </a:lnTo>
                    <a:lnTo>
                      <a:pt x="64" y="350"/>
                    </a:lnTo>
                    <a:lnTo>
                      <a:pt x="64" y="360"/>
                    </a:lnTo>
                    <a:lnTo>
                      <a:pt x="64" y="369"/>
                    </a:lnTo>
                    <a:lnTo>
                      <a:pt x="66" y="379"/>
                    </a:lnTo>
                    <a:lnTo>
                      <a:pt x="68" y="382"/>
                    </a:lnTo>
                    <a:lnTo>
                      <a:pt x="70" y="390"/>
                    </a:lnTo>
                    <a:lnTo>
                      <a:pt x="70" y="394"/>
                    </a:lnTo>
                    <a:lnTo>
                      <a:pt x="72" y="396"/>
                    </a:lnTo>
                    <a:lnTo>
                      <a:pt x="5" y="451"/>
                    </a:lnTo>
                    <a:lnTo>
                      <a:pt x="5" y="447"/>
                    </a:lnTo>
                    <a:lnTo>
                      <a:pt x="7" y="437"/>
                    </a:lnTo>
                    <a:lnTo>
                      <a:pt x="7" y="430"/>
                    </a:lnTo>
                    <a:lnTo>
                      <a:pt x="9" y="424"/>
                    </a:lnTo>
                    <a:lnTo>
                      <a:pt x="11" y="415"/>
                    </a:lnTo>
                    <a:lnTo>
                      <a:pt x="15" y="405"/>
                    </a:lnTo>
                    <a:lnTo>
                      <a:pt x="15" y="394"/>
                    </a:lnTo>
                    <a:lnTo>
                      <a:pt x="17" y="382"/>
                    </a:lnTo>
                    <a:lnTo>
                      <a:pt x="19" y="371"/>
                    </a:lnTo>
                    <a:lnTo>
                      <a:pt x="21" y="360"/>
                    </a:lnTo>
                    <a:lnTo>
                      <a:pt x="21" y="346"/>
                    </a:lnTo>
                    <a:lnTo>
                      <a:pt x="22" y="333"/>
                    </a:lnTo>
                    <a:lnTo>
                      <a:pt x="22" y="320"/>
                    </a:lnTo>
                    <a:lnTo>
                      <a:pt x="24" y="306"/>
                    </a:lnTo>
                    <a:lnTo>
                      <a:pt x="22" y="291"/>
                    </a:lnTo>
                    <a:lnTo>
                      <a:pt x="21" y="278"/>
                    </a:lnTo>
                    <a:lnTo>
                      <a:pt x="21" y="264"/>
                    </a:lnTo>
                    <a:lnTo>
                      <a:pt x="19" y="251"/>
                    </a:lnTo>
                    <a:lnTo>
                      <a:pt x="17" y="238"/>
                    </a:lnTo>
                    <a:lnTo>
                      <a:pt x="15" y="223"/>
                    </a:lnTo>
                    <a:lnTo>
                      <a:pt x="13" y="211"/>
                    </a:lnTo>
                    <a:lnTo>
                      <a:pt x="13" y="198"/>
                    </a:lnTo>
                    <a:lnTo>
                      <a:pt x="9" y="185"/>
                    </a:lnTo>
                    <a:lnTo>
                      <a:pt x="7" y="171"/>
                    </a:lnTo>
                    <a:lnTo>
                      <a:pt x="5" y="160"/>
                    </a:lnTo>
                    <a:lnTo>
                      <a:pt x="5" y="148"/>
                    </a:lnTo>
                    <a:lnTo>
                      <a:pt x="2" y="135"/>
                    </a:lnTo>
                    <a:lnTo>
                      <a:pt x="2" y="124"/>
                    </a:lnTo>
                    <a:lnTo>
                      <a:pt x="0" y="112"/>
                    </a:lnTo>
                    <a:lnTo>
                      <a:pt x="0" y="101"/>
                    </a:lnTo>
                    <a:lnTo>
                      <a:pt x="0" y="91"/>
                    </a:lnTo>
                    <a:lnTo>
                      <a:pt x="0" y="80"/>
                    </a:lnTo>
                    <a:lnTo>
                      <a:pt x="0" y="69"/>
                    </a:lnTo>
                    <a:lnTo>
                      <a:pt x="2" y="61"/>
                    </a:lnTo>
                    <a:lnTo>
                      <a:pt x="2" y="50"/>
                    </a:lnTo>
                    <a:lnTo>
                      <a:pt x="2" y="42"/>
                    </a:lnTo>
                    <a:lnTo>
                      <a:pt x="3" y="36"/>
                    </a:lnTo>
                    <a:lnTo>
                      <a:pt x="5" y="29"/>
                    </a:lnTo>
                    <a:lnTo>
                      <a:pt x="5" y="21"/>
                    </a:lnTo>
                    <a:lnTo>
                      <a:pt x="7" y="17"/>
                    </a:lnTo>
                    <a:lnTo>
                      <a:pt x="7" y="12"/>
                    </a:lnTo>
                    <a:lnTo>
                      <a:pt x="9" y="8"/>
                    </a:lnTo>
                    <a:lnTo>
                      <a:pt x="13" y="2"/>
                    </a:lnTo>
                    <a:lnTo>
                      <a:pt x="13" y="0"/>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28" name="Freeform 221"/>
              <p:cNvSpPr>
                <a:spLocks/>
              </p:cNvSpPr>
              <p:nvPr/>
            </p:nvSpPr>
            <p:spPr bwMode="auto">
              <a:xfrm>
                <a:off x="5225" y="1569"/>
                <a:ext cx="142" cy="162"/>
              </a:xfrm>
              <a:custGeom>
                <a:avLst/>
                <a:gdLst>
                  <a:gd name="T0" fmla="*/ 0 w 414"/>
                  <a:gd name="T1" fmla="*/ 0 h 554"/>
                  <a:gd name="T2" fmla="*/ 0 w 414"/>
                  <a:gd name="T3" fmla="*/ 0 h 554"/>
                  <a:gd name="T4" fmla="*/ 0 w 414"/>
                  <a:gd name="T5" fmla="*/ 0 h 554"/>
                  <a:gd name="T6" fmla="*/ 0 w 414"/>
                  <a:gd name="T7" fmla="*/ 0 h 554"/>
                  <a:gd name="T8" fmla="*/ 1 w 414"/>
                  <a:gd name="T9" fmla="*/ 0 h 554"/>
                  <a:gd name="T10" fmla="*/ 1 w 414"/>
                  <a:gd name="T11" fmla="*/ 0 h 554"/>
                  <a:gd name="T12" fmla="*/ 1 w 414"/>
                  <a:gd name="T13" fmla="*/ 0 h 554"/>
                  <a:gd name="T14" fmla="*/ 1 w 414"/>
                  <a:gd name="T15" fmla="*/ 0 h 554"/>
                  <a:gd name="T16" fmla="*/ 1 w 414"/>
                  <a:gd name="T17" fmla="*/ 1 h 554"/>
                  <a:gd name="T18" fmla="*/ 1 w 414"/>
                  <a:gd name="T19" fmla="*/ 1 h 554"/>
                  <a:gd name="T20" fmla="*/ 1 w 414"/>
                  <a:gd name="T21" fmla="*/ 1 h 554"/>
                  <a:gd name="T22" fmla="*/ 1 w 414"/>
                  <a:gd name="T23" fmla="*/ 1 h 554"/>
                  <a:gd name="T24" fmla="*/ 2 w 414"/>
                  <a:gd name="T25" fmla="*/ 1 h 554"/>
                  <a:gd name="T26" fmla="*/ 2 w 414"/>
                  <a:gd name="T27" fmla="*/ 1 h 554"/>
                  <a:gd name="T28" fmla="*/ 2 w 414"/>
                  <a:gd name="T29" fmla="*/ 1 h 554"/>
                  <a:gd name="T30" fmla="*/ 1 w 414"/>
                  <a:gd name="T31" fmla="*/ 1 h 554"/>
                  <a:gd name="T32" fmla="*/ 1 w 414"/>
                  <a:gd name="T33" fmla="*/ 1 h 554"/>
                  <a:gd name="T34" fmla="*/ 1 w 414"/>
                  <a:gd name="T35" fmla="*/ 1 h 554"/>
                  <a:gd name="T36" fmla="*/ 1 w 414"/>
                  <a:gd name="T37" fmla="*/ 1 h 554"/>
                  <a:gd name="T38" fmla="*/ 1 w 414"/>
                  <a:gd name="T39" fmla="*/ 0 h 554"/>
                  <a:gd name="T40" fmla="*/ 1 w 414"/>
                  <a:gd name="T41" fmla="*/ 0 h 554"/>
                  <a:gd name="T42" fmla="*/ 1 w 414"/>
                  <a:gd name="T43" fmla="*/ 0 h 554"/>
                  <a:gd name="T44" fmla="*/ 0 w 414"/>
                  <a:gd name="T45" fmla="*/ 0 h 554"/>
                  <a:gd name="T46" fmla="*/ 0 w 414"/>
                  <a:gd name="T47" fmla="*/ 0 h 554"/>
                  <a:gd name="T48" fmla="*/ 0 w 414"/>
                  <a:gd name="T49" fmla="*/ 0 h 554"/>
                  <a:gd name="T50" fmla="*/ 0 w 414"/>
                  <a:gd name="T51" fmla="*/ 0 h 554"/>
                  <a:gd name="T52" fmla="*/ 0 w 414"/>
                  <a:gd name="T53" fmla="*/ 0 h 554"/>
                  <a:gd name="T54" fmla="*/ 0 w 414"/>
                  <a:gd name="T55" fmla="*/ 0 h 554"/>
                  <a:gd name="T56" fmla="*/ 1 w 414"/>
                  <a:gd name="T57" fmla="*/ 0 h 554"/>
                  <a:gd name="T58" fmla="*/ 1 w 414"/>
                  <a:gd name="T59" fmla="*/ 0 h 554"/>
                  <a:gd name="T60" fmla="*/ 1 w 414"/>
                  <a:gd name="T61" fmla="*/ 0 h 554"/>
                  <a:gd name="T62" fmla="*/ 1 w 414"/>
                  <a:gd name="T63" fmla="*/ 0 h 554"/>
                  <a:gd name="T64" fmla="*/ 1 w 414"/>
                  <a:gd name="T65" fmla="*/ 1 h 554"/>
                  <a:gd name="T66" fmla="*/ 1 w 414"/>
                  <a:gd name="T67" fmla="*/ 1 h 554"/>
                  <a:gd name="T68" fmla="*/ 1 w 414"/>
                  <a:gd name="T69" fmla="*/ 1 h 554"/>
                  <a:gd name="T70" fmla="*/ 1 w 414"/>
                  <a:gd name="T71" fmla="*/ 1 h 554"/>
                  <a:gd name="T72" fmla="*/ 1 w 414"/>
                  <a:gd name="T73" fmla="*/ 1 h 554"/>
                  <a:gd name="T74" fmla="*/ 1 w 414"/>
                  <a:gd name="T75" fmla="*/ 1 h 554"/>
                  <a:gd name="T76" fmla="*/ 1 w 414"/>
                  <a:gd name="T77" fmla="*/ 1 h 554"/>
                  <a:gd name="T78" fmla="*/ 1 w 414"/>
                  <a:gd name="T79" fmla="*/ 0 h 554"/>
                  <a:gd name="T80" fmla="*/ 1 w 414"/>
                  <a:gd name="T81" fmla="*/ 0 h 554"/>
                  <a:gd name="T82" fmla="*/ 1 w 414"/>
                  <a:gd name="T83" fmla="*/ 0 h 554"/>
                  <a:gd name="T84" fmla="*/ 0 w 414"/>
                  <a:gd name="T85" fmla="*/ 0 h 554"/>
                  <a:gd name="T86" fmla="*/ 0 w 414"/>
                  <a:gd name="T87" fmla="*/ 0 h 554"/>
                  <a:gd name="T88" fmla="*/ 0 w 414"/>
                  <a:gd name="T89" fmla="*/ 0 h 554"/>
                  <a:gd name="T90" fmla="*/ 0 w 414"/>
                  <a:gd name="T91" fmla="*/ 0 h 554"/>
                  <a:gd name="T92" fmla="*/ 0 w 414"/>
                  <a:gd name="T93" fmla="*/ 0 h 5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14"/>
                  <a:gd name="T142" fmla="*/ 0 h 554"/>
                  <a:gd name="T143" fmla="*/ 414 w 414"/>
                  <a:gd name="T144" fmla="*/ 554 h 5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14" h="554">
                    <a:moveTo>
                      <a:pt x="0" y="0"/>
                    </a:moveTo>
                    <a:lnTo>
                      <a:pt x="2" y="0"/>
                    </a:lnTo>
                    <a:lnTo>
                      <a:pt x="6" y="2"/>
                    </a:lnTo>
                    <a:lnTo>
                      <a:pt x="13" y="4"/>
                    </a:lnTo>
                    <a:lnTo>
                      <a:pt x="23" y="10"/>
                    </a:lnTo>
                    <a:lnTo>
                      <a:pt x="34" y="16"/>
                    </a:lnTo>
                    <a:lnTo>
                      <a:pt x="47" y="23"/>
                    </a:lnTo>
                    <a:lnTo>
                      <a:pt x="63" y="29"/>
                    </a:lnTo>
                    <a:lnTo>
                      <a:pt x="80" y="40"/>
                    </a:lnTo>
                    <a:lnTo>
                      <a:pt x="97" y="48"/>
                    </a:lnTo>
                    <a:lnTo>
                      <a:pt x="116" y="59"/>
                    </a:lnTo>
                    <a:lnTo>
                      <a:pt x="133" y="71"/>
                    </a:lnTo>
                    <a:lnTo>
                      <a:pt x="152" y="84"/>
                    </a:lnTo>
                    <a:lnTo>
                      <a:pt x="171" y="96"/>
                    </a:lnTo>
                    <a:lnTo>
                      <a:pt x="188" y="111"/>
                    </a:lnTo>
                    <a:lnTo>
                      <a:pt x="205" y="124"/>
                    </a:lnTo>
                    <a:lnTo>
                      <a:pt x="222" y="141"/>
                    </a:lnTo>
                    <a:lnTo>
                      <a:pt x="236" y="156"/>
                    </a:lnTo>
                    <a:lnTo>
                      <a:pt x="249" y="172"/>
                    </a:lnTo>
                    <a:lnTo>
                      <a:pt x="260" y="189"/>
                    </a:lnTo>
                    <a:lnTo>
                      <a:pt x="272" y="206"/>
                    </a:lnTo>
                    <a:lnTo>
                      <a:pt x="281" y="221"/>
                    </a:lnTo>
                    <a:lnTo>
                      <a:pt x="291" y="238"/>
                    </a:lnTo>
                    <a:lnTo>
                      <a:pt x="298" y="255"/>
                    </a:lnTo>
                    <a:lnTo>
                      <a:pt x="306" y="272"/>
                    </a:lnTo>
                    <a:lnTo>
                      <a:pt x="312" y="289"/>
                    </a:lnTo>
                    <a:lnTo>
                      <a:pt x="319" y="305"/>
                    </a:lnTo>
                    <a:lnTo>
                      <a:pt x="325" y="322"/>
                    </a:lnTo>
                    <a:lnTo>
                      <a:pt x="331" y="339"/>
                    </a:lnTo>
                    <a:lnTo>
                      <a:pt x="334" y="354"/>
                    </a:lnTo>
                    <a:lnTo>
                      <a:pt x="340" y="369"/>
                    </a:lnTo>
                    <a:lnTo>
                      <a:pt x="346" y="385"/>
                    </a:lnTo>
                    <a:lnTo>
                      <a:pt x="352" y="400"/>
                    </a:lnTo>
                    <a:lnTo>
                      <a:pt x="357" y="411"/>
                    </a:lnTo>
                    <a:lnTo>
                      <a:pt x="363" y="423"/>
                    </a:lnTo>
                    <a:lnTo>
                      <a:pt x="367" y="432"/>
                    </a:lnTo>
                    <a:lnTo>
                      <a:pt x="372" y="443"/>
                    </a:lnTo>
                    <a:lnTo>
                      <a:pt x="376" y="453"/>
                    </a:lnTo>
                    <a:lnTo>
                      <a:pt x="382" y="462"/>
                    </a:lnTo>
                    <a:lnTo>
                      <a:pt x="388" y="470"/>
                    </a:lnTo>
                    <a:lnTo>
                      <a:pt x="393" y="478"/>
                    </a:lnTo>
                    <a:lnTo>
                      <a:pt x="397" y="483"/>
                    </a:lnTo>
                    <a:lnTo>
                      <a:pt x="401" y="489"/>
                    </a:lnTo>
                    <a:lnTo>
                      <a:pt x="405" y="493"/>
                    </a:lnTo>
                    <a:lnTo>
                      <a:pt x="409" y="499"/>
                    </a:lnTo>
                    <a:lnTo>
                      <a:pt x="412" y="502"/>
                    </a:lnTo>
                    <a:lnTo>
                      <a:pt x="414" y="504"/>
                    </a:lnTo>
                    <a:lnTo>
                      <a:pt x="357" y="554"/>
                    </a:lnTo>
                    <a:lnTo>
                      <a:pt x="272" y="348"/>
                    </a:lnTo>
                    <a:lnTo>
                      <a:pt x="270" y="345"/>
                    </a:lnTo>
                    <a:lnTo>
                      <a:pt x="266" y="335"/>
                    </a:lnTo>
                    <a:lnTo>
                      <a:pt x="264" y="327"/>
                    </a:lnTo>
                    <a:lnTo>
                      <a:pt x="260" y="322"/>
                    </a:lnTo>
                    <a:lnTo>
                      <a:pt x="257" y="312"/>
                    </a:lnTo>
                    <a:lnTo>
                      <a:pt x="253" y="305"/>
                    </a:lnTo>
                    <a:lnTo>
                      <a:pt x="247" y="293"/>
                    </a:lnTo>
                    <a:lnTo>
                      <a:pt x="243" y="284"/>
                    </a:lnTo>
                    <a:lnTo>
                      <a:pt x="236" y="272"/>
                    </a:lnTo>
                    <a:lnTo>
                      <a:pt x="230" y="261"/>
                    </a:lnTo>
                    <a:lnTo>
                      <a:pt x="222" y="248"/>
                    </a:lnTo>
                    <a:lnTo>
                      <a:pt x="215" y="236"/>
                    </a:lnTo>
                    <a:lnTo>
                      <a:pt x="205" y="223"/>
                    </a:lnTo>
                    <a:lnTo>
                      <a:pt x="198" y="212"/>
                    </a:lnTo>
                    <a:lnTo>
                      <a:pt x="186" y="198"/>
                    </a:lnTo>
                    <a:lnTo>
                      <a:pt x="177" y="187"/>
                    </a:lnTo>
                    <a:lnTo>
                      <a:pt x="167" y="173"/>
                    </a:lnTo>
                    <a:lnTo>
                      <a:pt x="156" y="162"/>
                    </a:lnTo>
                    <a:lnTo>
                      <a:pt x="146" y="151"/>
                    </a:lnTo>
                    <a:lnTo>
                      <a:pt x="135" y="139"/>
                    </a:lnTo>
                    <a:lnTo>
                      <a:pt x="125" y="130"/>
                    </a:lnTo>
                    <a:lnTo>
                      <a:pt x="116" y="122"/>
                    </a:lnTo>
                    <a:lnTo>
                      <a:pt x="106" y="113"/>
                    </a:lnTo>
                    <a:lnTo>
                      <a:pt x="97" y="105"/>
                    </a:lnTo>
                    <a:lnTo>
                      <a:pt x="89" y="97"/>
                    </a:lnTo>
                    <a:lnTo>
                      <a:pt x="84" y="94"/>
                    </a:lnTo>
                    <a:lnTo>
                      <a:pt x="74" y="84"/>
                    </a:lnTo>
                    <a:lnTo>
                      <a:pt x="72" y="82"/>
                    </a:lnTo>
                    <a:lnTo>
                      <a:pt x="76" y="84"/>
                    </a:lnTo>
                    <a:lnTo>
                      <a:pt x="80" y="88"/>
                    </a:lnTo>
                    <a:lnTo>
                      <a:pt x="85" y="92"/>
                    </a:lnTo>
                    <a:lnTo>
                      <a:pt x="91" y="96"/>
                    </a:lnTo>
                    <a:lnTo>
                      <a:pt x="101" y="101"/>
                    </a:lnTo>
                    <a:lnTo>
                      <a:pt x="110" y="107"/>
                    </a:lnTo>
                    <a:lnTo>
                      <a:pt x="120" y="115"/>
                    </a:lnTo>
                    <a:lnTo>
                      <a:pt x="129" y="122"/>
                    </a:lnTo>
                    <a:lnTo>
                      <a:pt x="141" y="130"/>
                    </a:lnTo>
                    <a:lnTo>
                      <a:pt x="152" y="137"/>
                    </a:lnTo>
                    <a:lnTo>
                      <a:pt x="161" y="147"/>
                    </a:lnTo>
                    <a:lnTo>
                      <a:pt x="173" y="154"/>
                    </a:lnTo>
                    <a:lnTo>
                      <a:pt x="182" y="164"/>
                    </a:lnTo>
                    <a:lnTo>
                      <a:pt x="192" y="173"/>
                    </a:lnTo>
                    <a:lnTo>
                      <a:pt x="203" y="181"/>
                    </a:lnTo>
                    <a:lnTo>
                      <a:pt x="211" y="191"/>
                    </a:lnTo>
                    <a:lnTo>
                      <a:pt x="220" y="200"/>
                    </a:lnTo>
                    <a:lnTo>
                      <a:pt x="228" y="212"/>
                    </a:lnTo>
                    <a:lnTo>
                      <a:pt x="238" y="225"/>
                    </a:lnTo>
                    <a:lnTo>
                      <a:pt x="245" y="238"/>
                    </a:lnTo>
                    <a:lnTo>
                      <a:pt x="253" y="251"/>
                    </a:lnTo>
                    <a:lnTo>
                      <a:pt x="260" y="265"/>
                    </a:lnTo>
                    <a:lnTo>
                      <a:pt x="270" y="280"/>
                    </a:lnTo>
                    <a:lnTo>
                      <a:pt x="276" y="291"/>
                    </a:lnTo>
                    <a:lnTo>
                      <a:pt x="283" y="305"/>
                    </a:lnTo>
                    <a:lnTo>
                      <a:pt x="289" y="314"/>
                    </a:lnTo>
                    <a:lnTo>
                      <a:pt x="295" y="326"/>
                    </a:lnTo>
                    <a:lnTo>
                      <a:pt x="296" y="333"/>
                    </a:lnTo>
                    <a:lnTo>
                      <a:pt x="300" y="341"/>
                    </a:lnTo>
                    <a:lnTo>
                      <a:pt x="302" y="345"/>
                    </a:lnTo>
                    <a:lnTo>
                      <a:pt x="304" y="347"/>
                    </a:lnTo>
                    <a:lnTo>
                      <a:pt x="302" y="345"/>
                    </a:lnTo>
                    <a:lnTo>
                      <a:pt x="302" y="341"/>
                    </a:lnTo>
                    <a:lnTo>
                      <a:pt x="300" y="333"/>
                    </a:lnTo>
                    <a:lnTo>
                      <a:pt x="296" y="326"/>
                    </a:lnTo>
                    <a:lnTo>
                      <a:pt x="295" y="314"/>
                    </a:lnTo>
                    <a:lnTo>
                      <a:pt x="291" y="303"/>
                    </a:lnTo>
                    <a:lnTo>
                      <a:pt x="285" y="289"/>
                    </a:lnTo>
                    <a:lnTo>
                      <a:pt x="281" y="278"/>
                    </a:lnTo>
                    <a:lnTo>
                      <a:pt x="276" y="261"/>
                    </a:lnTo>
                    <a:lnTo>
                      <a:pt x="268" y="248"/>
                    </a:lnTo>
                    <a:lnTo>
                      <a:pt x="260" y="231"/>
                    </a:lnTo>
                    <a:lnTo>
                      <a:pt x="253" y="217"/>
                    </a:lnTo>
                    <a:lnTo>
                      <a:pt x="241" y="200"/>
                    </a:lnTo>
                    <a:lnTo>
                      <a:pt x="234" y="187"/>
                    </a:lnTo>
                    <a:lnTo>
                      <a:pt x="222" y="173"/>
                    </a:lnTo>
                    <a:lnTo>
                      <a:pt x="211" y="160"/>
                    </a:lnTo>
                    <a:lnTo>
                      <a:pt x="198" y="147"/>
                    </a:lnTo>
                    <a:lnTo>
                      <a:pt x="182" y="134"/>
                    </a:lnTo>
                    <a:lnTo>
                      <a:pt x="165" y="120"/>
                    </a:lnTo>
                    <a:lnTo>
                      <a:pt x="150" y="107"/>
                    </a:lnTo>
                    <a:lnTo>
                      <a:pt x="131" y="94"/>
                    </a:lnTo>
                    <a:lnTo>
                      <a:pt x="114" y="80"/>
                    </a:lnTo>
                    <a:lnTo>
                      <a:pt x="97" y="67"/>
                    </a:lnTo>
                    <a:lnTo>
                      <a:pt x="80" y="56"/>
                    </a:lnTo>
                    <a:lnTo>
                      <a:pt x="63" y="44"/>
                    </a:lnTo>
                    <a:lnTo>
                      <a:pt x="47" y="33"/>
                    </a:lnTo>
                    <a:lnTo>
                      <a:pt x="34" y="23"/>
                    </a:lnTo>
                    <a:lnTo>
                      <a:pt x="23" y="16"/>
                    </a:lnTo>
                    <a:lnTo>
                      <a:pt x="13" y="8"/>
                    </a:lnTo>
                    <a:lnTo>
                      <a:pt x="6" y="4"/>
                    </a:lnTo>
                    <a:lnTo>
                      <a:pt x="2" y="0"/>
                    </a:lnTo>
                    <a:lnTo>
                      <a:pt x="0" y="0"/>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29" name="Freeform 222"/>
              <p:cNvSpPr>
                <a:spLocks/>
              </p:cNvSpPr>
              <p:nvPr/>
            </p:nvSpPr>
            <p:spPr bwMode="auto">
              <a:xfrm>
                <a:off x="5102" y="1644"/>
                <a:ext cx="15" cy="71"/>
              </a:xfrm>
              <a:custGeom>
                <a:avLst/>
                <a:gdLst>
                  <a:gd name="T0" fmla="*/ 0 w 54"/>
                  <a:gd name="T1" fmla="*/ 0 h 243"/>
                  <a:gd name="T2" fmla="*/ 0 w 54"/>
                  <a:gd name="T3" fmla="*/ 0 h 243"/>
                  <a:gd name="T4" fmla="*/ 0 w 54"/>
                  <a:gd name="T5" fmla="*/ 0 h 243"/>
                  <a:gd name="T6" fmla="*/ 0 w 54"/>
                  <a:gd name="T7" fmla="*/ 0 h 243"/>
                  <a:gd name="T8" fmla="*/ 0 w 54"/>
                  <a:gd name="T9" fmla="*/ 0 h 243"/>
                  <a:gd name="T10" fmla="*/ 0 w 54"/>
                  <a:gd name="T11" fmla="*/ 0 h 243"/>
                  <a:gd name="T12" fmla="*/ 0 w 54"/>
                  <a:gd name="T13" fmla="*/ 0 h 243"/>
                  <a:gd name="T14" fmla="*/ 0 w 54"/>
                  <a:gd name="T15" fmla="*/ 0 h 243"/>
                  <a:gd name="T16" fmla="*/ 0 w 54"/>
                  <a:gd name="T17" fmla="*/ 0 h 243"/>
                  <a:gd name="T18" fmla="*/ 0 w 54"/>
                  <a:gd name="T19" fmla="*/ 0 h 243"/>
                  <a:gd name="T20" fmla="*/ 0 w 54"/>
                  <a:gd name="T21" fmla="*/ 0 h 243"/>
                  <a:gd name="T22" fmla="*/ 0 w 54"/>
                  <a:gd name="T23" fmla="*/ 0 h 243"/>
                  <a:gd name="T24" fmla="*/ 0 w 54"/>
                  <a:gd name="T25" fmla="*/ 0 h 243"/>
                  <a:gd name="T26" fmla="*/ 0 w 54"/>
                  <a:gd name="T27" fmla="*/ 0 h 243"/>
                  <a:gd name="T28" fmla="*/ 0 w 54"/>
                  <a:gd name="T29" fmla="*/ 0 h 243"/>
                  <a:gd name="T30" fmla="*/ 0 w 54"/>
                  <a:gd name="T31" fmla="*/ 0 h 243"/>
                  <a:gd name="T32" fmla="*/ 0 w 54"/>
                  <a:gd name="T33" fmla="*/ 0 h 243"/>
                  <a:gd name="T34" fmla="*/ 0 w 54"/>
                  <a:gd name="T35" fmla="*/ 0 h 243"/>
                  <a:gd name="T36" fmla="*/ 0 w 54"/>
                  <a:gd name="T37" fmla="*/ 0 h 243"/>
                  <a:gd name="T38" fmla="*/ 0 w 54"/>
                  <a:gd name="T39" fmla="*/ 0 h 243"/>
                  <a:gd name="T40" fmla="*/ 0 w 54"/>
                  <a:gd name="T41" fmla="*/ 0 h 243"/>
                  <a:gd name="T42" fmla="*/ 0 w 54"/>
                  <a:gd name="T43" fmla="*/ 0 h 243"/>
                  <a:gd name="T44" fmla="*/ 0 w 54"/>
                  <a:gd name="T45" fmla="*/ 0 h 243"/>
                  <a:gd name="T46" fmla="*/ 0 w 54"/>
                  <a:gd name="T47" fmla="*/ 0 h 243"/>
                  <a:gd name="T48" fmla="*/ 0 w 54"/>
                  <a:gd name="T49" fmla="*/ 0 h 243"/>
                  <a:gd name="T50" fmla="*/ 0 w 54"/>
                  <a:gd name="T51" fmla="*/ 0 h 243"/>
                  <a:gd name="T52" fmla="*/ 0 w 54"/>
                  <a:gd name="T53" fmla="*/ 0 h 243"/>
                  <a:gd name="T54" fmla="*/ 0 w 54"/>
                  <a:gd name="T55" fmla="*/ 0 h 243"/>
                  <a:gd name="T56" fmla="*/ 0 w 54"/>
                  <a:gd name="T57" fmla="*/ 0 h 243"/>
                  <a:gd name="T58" fmla="*/ 0 w 54"/>
                  <a:gd name="T59" fmla="*/ 0 h 243"/>
                  <a:gd name="T60" fmla="*/ 0 w 54"/>
                  <a:gd name="T61" fmla="*/ 0 h 243"/>
                  <a:gd name="T62" fmla="*/ 0 w 54"/>
                  <a:gd name="T63" fmla="*/ 0 h 243"/>
                  <a:gd name="T64" fmla="*/ 0 w 54"/>
                  <a:gd name="T65" fmla="*/ 0 h 243"/>
                  <a:gd name="T66" fmla="*/ 0 w 54"/>
                  <a:gd name="T67" fmla="*/ 0 h 243"/>
                  <a:gd name="T68" fmla="*/ 0 w 54"/>
                  <a:gd name="T69" fmla="*/ 0 h 243"/>
                  <a:gd name="T70" fmla="*/ 0 w 54"/>
                  <a:gd name="T71" fmla="*/ 0 h 243"/>
                  <a:gd name="T72" fmla="*/ 0 w 54"/>
                  <a:gd name="T73" fmla="*/ 0 h 243"/>
                  <a:gd name="T74" fmla="*/ 0 w 54"/>
                  <a:gd name="T75" fmla="*/ 0 h 243"/>
                  <a:gd name="T76" fmla="*/ 0 w 54"/>
                  <a:gd name="T77" fmla="*/ 0 h 243"/>
                  <a:gd name="T78" fmla="*/ 0 w 54"/>
                  <a:gd name="T79" fmla="*/ 0 h 243"/>
                  <a:gd name="T80" fmla="*/ 0 w 54"/>
                  <a:gd name="T81" fmla="*/ 0 h 243"/>
                  <a:gd name="T82" fmla="*/ 0 w 54"/>
                  <a:gd name="T83" fmla="*/ 0 h 243"/>
                  <a:gd name="T84" fmla="*/ 0 w 54"/>
                  <a:gd name="T85" fmla="*/ 0 h 243"/>
                  <a:gd name="T86" fmla="*/ 0 w 54"/>
                  <a:gd name="T87" fmla="*/ 0 h 243"/>
                  <a:gd name="T88" fmla="*/ 0 w 54"/>
                  <a:gd name="T89" fmla="*/ 0 h 243"/>
                  <a:gd name="T90" fmla="*/ 0 w 54"/>
                  <a:gd name="T91" fmla="*/ 0 h 243"/>
                  <a:gd name="T92" fmla="*/ 0 w 54"/>
                  <a:gd name="T93" fmla="*/ 0 h 243"/>
                  <a:gd name="T94" fmla="*/ 0 w 54"/>
                  <a:gd name="T95" fmla="*/ 0 h 243"/>
                  <a:gd name="T96" fmla="*/ 0 w 54"/>
                  <a:gd name="T97" fmla="*/ 0 h 243"/>
                  <a:gd name="T98" fmla="*/ 0 w 54"/>
                  <a:gd name="T99" fmla="*/ 0 h 24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4"/>
                  <a:gd name="T151" fmla="*/ 0 h 243"/>
                  <a:gd name="T152" fmla="*/ 54 w 54"/>
                  <a:gd name="T153" fmla="*/ 243 h 24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4" h="243">
                    <a:moveTo>
                      <a:pt x="18" y="0"/>
                    </a:moveTo>
                    <a:lnTo>
                      <a:pt x="16" y="2"/>
                    </a:lnTo>
                    <a:lnTo>
                      <a:pt x="16" y="6"/>
                    </a:lnTo>
                    <a:lnTo>
                      <a:pt x="12" y="13"/>
                    </a:lnTo>
                    <a:lnTo>
                      <a:pt x="12" y="25"/>
                    </a:lnTo>
                    <a:lnTo>
                      <a:pt x="10" y="29"/>
                    </a:lnTo>
                    <a:lnTo>
                      <a:pt x="8" y="34"/>
                    </a:lnTo>
                    <a:lnTo>
                      <a:pt x="6" y="42"/>
                    </a:lnTo>
                    <a:lnTo>
                      <a:pt x="6" y="49"/>
                    </a:lnTo>
                    <a:lnTo>
                      <a:pt x="4" y="57"/>
                    </a:lnTo>
                    <a:lnTo>
                      <a:pt x="4" y="65"/>
                    </a:lnTo>
                    <a:lnTo>
                      <a:pt x="2" y="74"/>
                    </a:lnTo>
                    <a:lnTo>
                      <a:pt x="2" y="86"/>
                    </a:lnTo>
                    <a:lnTo>
                      <a:pt x="2" y="93"/>
                    </a:lnTo>
                    <a:lnTo>
                      <a:pt x="0" y="101"/>
                    </a:lnTo>
                    <a:lnTo>
                      <a:pt x="0" y="110"/>
                    </a:lnTo>
                    <a:lnTo>
                      <a:pt x="0" y="120"/>
                    </a:lnTo>
                    <a:lnTo>
                      <a:pt x="0" y="129"/>
                    </a:lnTo>
                    <a:lnTo>
                      <a:pt x="0" y="139"/>
                    </a:lnTo>
                    <a:lnTo>
                      <a:pt x="0" y="148"/>
                    </a:lnTo>
                    <a:lnTo>
                      <a:pt x="2" y="156"/>
                    </a:lnTo>
                    <a:lnTo>
                      <a:pt x="2" y="164"/>
                    </a:lnTo>
                    <a:lnTo>
                      <a:pt x="2" y="171"/>
                    </a:lnTo>
                    <a:lnTo>
                      <a:pt x="2" y="175"/>
                    </a:lnTo>
                    <a:lnTo>
                      <a:pt x="2" y="181"/>
                    </a:lnTo>
                    <a:lnTo>
                      <a:pt x="4" y="190"/>
                    </a:lnTo>
                    <a:lnTo>
                      <a:pt x="4" y="192"/>
                    </a:lnTo>
                    <a:lnTo>
                      <a:pt x="4" y="190"/>
                    </a:lnTo>
                    <a:lnTo>
                      <a:pt x="4" y="184"/>
                    </a:lnTo>
                    <a:lnTo>
                      <a:pt x="4" y="175"/>
                    </a:lnTo>
                    <a:lnTo>
                      <a:pt x="4" y="165"/>
                    </a:lnTo>
                    <a:lnTo>
                      <a:pt x="4" y="158"/>
                    </a:lnTo>
                    <a:lnTo>
                      <a:pt x="4" y="152"/>
                    </a:lnTo>
                    <a:lnTo>
                      <a:pt x="4" y="145"/>
                    </a:lnTo>
                    <a:lnTo>
                      <a:pt x="4" y="139"/>
                    </a:lnTo>
                    <a:lnTo>
                      <a:pt x="4" y="131"/>
                    </a:lnTo>
                    <a:lnTo>
                      <a:pt x="6" y="126"/>
                    </a:lnTo>
                    <a:lnTo>
                      <a:pt x="6" y="118"/>
                    </a:lnTo>
                    <a:lnTo>
                      <a:pt x="10" y="112"/>
                    </a:lnTo>
                    <a:lnTo>
                      <a:pt x="10" y="107"/>
                    </a:lnTo>
                    <a:lnTo>
                      <a:pt x="12" y="99"/>
                    </a:lnTo>
                    <a:lnTo>
                      <a:pt x="12" y="93"/>
                    </a:lnTo>
                    <a:lnTo>
                      <a:pt x="16" y="89"/>
                    </a:lnTo>
                    <a:lnTo>
                      <a:pt x="18" y="80"/>
                    </a:lnTo>
                    <a:lnTo>
                      <a:pt x="23" y="74"/>
                    </a:lnTo>
                    <a:lnTo>
                      <a:pt x="25" y="67"/>
                    </a:lnTo>
                    <a:lnTo>
                      <a:pt x="29" y="63"/>
                    </a:lnTo>
                    <a:lnTo>
                      <a:pt x="31" y="61"/>
                    </a:lnTo>
                    <a:lnTo>
                      <a:pt x="31" y="63"/>
                    </a:lnTo>
                    <a:lnTo>
                      <a:pt x="31" y="68"/>
                    </a:lnTo>
                    <a:lnTo>
                      <a:pt x="31" y="76"/>
                    </a:lnTo>
                    <a:lnTo>
                      <a:pt x="31" y="80"/>
                    </a:lnTo>
                    <a:lnTo>
                      <a:pt x="31" y="86"/>
                    </a:lnTo>
                    <a:lnTo>
                      <a:pt x="31" y="91"/>
                    </a:lnTo>
                    <a:lnTo>
                      <a:pt x="31" y="99"/>
                    </a:lnTo>
                    <a:lnTo>
                      <a:pt x="31" y="105"/>
                    </a:lnTo>
                    <a:lnTo>
                      <a:pt x="31" y="112"/>
                    </a:lnTo>
                    <a:lnTo>
                      <a:pt x="31" y="120"/>
                    </a:lnTo>
                    <a:lnTo>
                      <a:pt x="31" y="129"/>
                    </a:lnTo>
                    <a:lnTo>
                      <a:pt x="31" y="137"/>
                    </a:lnTo>
                    <a:lnTo>
                      <a:pt x="29" y="146"/>
                    </a:lnTo>
                    <a:lnTo>
                      <a:pt x="29" y="156"/>
                    </a:lnTo>
                    <a:lnTo>
                      <a:pt x="29" y="165"/>
                    </a:lnTo>
                    <a:lnTo>
                      <a:pt x="29" y="175"/>
                    </a:lnTo>
                    <a:lnTo>
                      <a:pt x="27" y="184"/>
                    </a:lnTo>
                    <a:lnTo>
                      <a:pt x="27" y="192"/>
                    </a:lnTo>
                    <a:lnTo>
                      <a:pt x="27" y="203"/>
                    </a:lnTo>
                    <a:lnTo>
                      <a:pt x="25" y="211"/>
                    </a:lnTo>
                    <a:lnTo>
                      <a:pt x="25" y="219"/>
                    </a:lnTo>
                    <a:lnTo>
                      <a:pt x="25" y="224"/>
                    </a:lnTo>
                    <a:lnTo>
                      <a:pt x="25" y="232"/>
                    </a:lnTo>
                    <a:lnTo>
                      <a:pt x="25" y="240"/>
                    </a:lnTo>
                    <a:lnTo>
                      <a:pt x="25" y="243"/>
                    </a:lnTo>
                    <a:lnTo>
                      <a:pt x="25" y="242"/>
                    </a:lnTo>
                    <a:lnTo>
                      <a:pt x="25" y="240"/>
                    </a:lnTo>
                    <a:lnTo>
                      <a:pt x="27" y="234"/>
                    </a:lnTo>
                    <a:lnTo>
                      <a:pt x="29" y="228"/>
                    </a:lnTo>
                    <a:lnTo>
                      <a:pt x="29" y="221"/>
                    </a:lnTo>
                    <a:lnTo>
                      <a:pt x="31" y="215"/>
                    </a:lnTo>
                    <a:lnTo>
                      <a:pt x="33" y="205"/>
                    </a:lnTo>
                    <a:lnTo>
                      <a:pt x="35" y="196"/>
                    </a:lnTo>
                    <a:lnTo>
                      <a:pt x="37" y="184"/>
                    </a:lnTo>
                    <a:lnTo>
                      <a:pt x="39" y="173"/>
                    </a:lnTo>
                    <a:lnTo>
                      <a:pt x="40" y="162"/>
                    </a:lnTo>
                    <a:lnTo>
                      <a:pt x="42" y="152"/>
                    </a:lnTo>
                    <a:lnTo>
                      <a:pt x="44" y="141"/>
                    </a:lnTo>
                    <a:lnTo>
                      <a:pt x="46" y="131"/>
                    </a:lnTo>
                    <a:lnTo>
                      <a:pt x="48" y="120"/>
                    </a:lnTo>
                    <a:lnTo>
                      <a:pt x="52" y="112"/>
                    </a:lnTo>
                    <a:lnTo>
                      <a:pt x="52" y="103"/>
                    </a:lnTo>
                    <a:lnTo>
                      <a:pt x="52" y="95"/>
                    </a:lnTo>
                    <a:lnTo>
                      <a:pt x="52" y="88"/>
                    </a:lnTo>
                    <a:lnTo>
                      <a:pt x="54" y="82"/>
                    </a:lnTo>
                    <a:lnTo>
                      <a:pt x="54" y="70"/>
                    </a:lnTo>
                    <a:lnTo>
                      <a:pt x="54" y="63"/>
                    </a:lnTo>
                    <a:lnTo>
                      <a:pt x="52" y="57"/>
                    </a:lnTo>
                    <a:lnTo>
                      <a:pt x="52" y="53"/>
                    </a:lnTo>
                    <a:lnTo>
                      <a:pt x="52" y="51"/>
                    </a:lnTo>
                    <a:lnTo>
                      <a:pt x="18" y="0"/>
                    </a:lnTo>
                    <a:close/>
                  </a:path>
                </a:pathLst>
              </a:custGeom>
              <a:solidFill>
                <a:srgbClr val="FFE6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30" name="Freeform 223"/>
              <p:cNvSpPr>
                <a:spLocks/>
              </p:cNvSpPr>
              <p:nvPr/>
            </p:nvSpPr>
            <p:spPr bwMode="auto">
              <a:xfrm>
                <a:off x="5151" y="1793"/>
                <a:ext cx="13" cy="21"/>
              </a:xfrm>
              <a:custGeom>
                <a:avLst/>
                <a:gdLst>
                  <a:gd name="T0" fmla="*/ 0 w 38"/>
                  <a:gd name="T1" fmla="*/ 0 h 74"/>
                  <a:gd name="T2" fmla="*/ 0 w 38"/>
                  <a:gd name="T3" fmla="*/ 0 h 74"/>
                  <a:gd name="T4" fmla="*/ 0 w 38"/>
                  <a:gd name="T5" fmla="*/ 0 h 74"/>
                  <a:gd name="T6" fmla="*/ 0 w 38"/>
                  <a:gd name="T7" fmla="*/ 0 h 74"/>
                  <a:gd name="T8" fmla="*/ 0 w 38"/>
                  <a:gd name="T9" fmla="*/ 0 h 74"/>
                  <a:gd name="T10" fmla="*/ 0 w 38"/>
                  <a:gd name="T11" fmla="*/ 0 h 74"/>
                  <a:gd name="T12" fmla="*/ 0 w 38"/>
                  <a:gd name="T13" fmla="*/ 0 h 74"/>
                  <a:gd name="T14" fmla="*/ 0 w 38"/>
                  <a:gd name="T15" fmla="*/ 0 h 74"/>
                  <a:gd name="T16" fmla="*/ 0 w 38"/>
                  <a:gd name="T17" fmla="*/ 0 h 74"/>
                  <a:gd name="T18" fmla="*/ 0 w 38"/>
                  <a:gd name="T19" fmla="*/ 0 h 74"/>
                  <a:gd name="T20" fmla="*/ 0 w 38"/>
                  <a:gd name="T21" fmla="*/ 0 h 74"/>
                  <a:gd name="T22" fmla="*/ 0 w 38"/>
                  <a:gd name="T23" fmla="*/ 0 h 74"/>
                  <a:gd name="T24" fmla="*/ 0 w 38"/>
                  <a:gd name="T25" fmla="*/ 0 h 74"/>
                  <a:gd name="T26" fmla="*/ 0 w 38"/>
                  <a:gd name="T27" fmla="*/ 0 h 74"/>
                  <a:gd name="T28" fmla="*/ 0 w 38"/>
                  <a:gd name="T29" fmla="*/ 0 h 74"/>
                  <a:gd name="T30" fmla="*/ 0 w 38"/>
                  <a:gd name="T31" fmla="*/ 0 h 74"/>
                  <a:gd name="T32" fmla="*/ 0 w 38"/>
                  <a:gd name="T33" fmla="*/ 0 h 74"/>
                  <a:gd name="T34" fmla="*/ 0 w 38"/>
                  <a:gd name="T35" fmla="*/ 0 h 74"/>
                  <a:gd name="T36" fmla="*/ 0 w 38"/>
                  <a:gd name="T37" fmla="*/ 0 h 74"/>
                  <a:gd name="T38" fmla="*/ 0 w 38"/>
                  <a:gd name="T39" fmla="*/ 0 h 74"/>
                  <a:gd name="T40" fmla="*/ 0 w 38"/>
                  <a:gd name="T41" fmla="*/ 0 h 74"/>
                  <a:gd name="T42" fmla="*/ 0 w 38"/>
                  <a:gd name="T43" fmla="*/ 0 h 74"/>
                  <a:gd name="T44" fmla="*/ 0 w 38"/>
                  <a:gd name="T45" fmla="*/ 0 h 74"/>
                  <a:gd name="T46" fmla="*/ 0 w 38"/>
                  <a:gd name="T47" fmla="*/ 0 h 74"/>
                  <a:gd name="T48" fmla="*/ 0 w 38"/>
                  <a:gd name="T49" fmla="*/ 0 h 74"/>
                  <a:gd name="T50" fmla="*/ 0 w 38"/>
                  <a:gd name="T51" fmla="*/ 0 h 74"/>
                  <a:gd name="T52" fmla="*/ 0 w 38"/>
                  <a:gd name="T53" fmla="*/ 0 h 74"/>
                  <a:gd name="T54" fmla="*/ 0 w 38"/>
                  <a:gd name="T55" fmla="*/ 0 h 74"/>
                  <a:gd name="T56" fmla="*/ 0 w 38"/>
                  <a:gd name="T57" fmla="*/ 0 h 74"/>
                  <a:gd name="T58" fmla="*/ 0 w 38"/>
                  <a:gd name="T59" fmla="*/ 0 h 74"/>
                  <a:gd name="T60" fmla="*/ 0 w 38"/>
                  <a:gd name="T61" fmla="*/ 0 h 74"/>
                  <a:gd name="T62" fmla="*/ 0 w 38"/>
                  <a:gd name="T63" fmla="*/ 0 h 74"/>
                  <a:gd name="T64" fmla="*/ 0 w 38"/>
                  <a:gd name="T65" fmla="*/ 0 h 7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74"/>
                  <a:gd name="T101" fmla="*/ 38 w 38"/>
                  <a:gd name="T102" fmla="*/ 74 h 7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74">
                    <a:moveTo>
                      <a:pt x="38" y="3"/>
                    </a:moveTo>
                    <a:lnTo>
                      <a:pt x="34" y="1"/>
                    </a:lnTo>
                    <a:lnTo>
                      <a:pt x="25" y="0"/>
                    </a:lnTo>
                    <a:lnTo>
                      <a:pt x="17" y="0"/>
                    </a:lnTo>
                    <a:lnTo>
                      <a:pt x="11" y="0"/>
                    </a:lnTo>
                    <a:lnTo>
                      <a:pt x="6" y="3"/>
                    </a:lnTo>
                    <a:lnTo>
                      <a:pt x="4" y="9"/>
                    </a:lnTo>
                    <a:lnTo>
                      <a:pt x="0" y="15"/>
                    </a:lnTo>
                    <a:lnTo>
                      <a:pt x="0" y="24"/>
                    </a:lnTo>
                    <a:lnTo>
                      <a:pt x="0" y="34"/>
                    </a:lnTo>
                    <a:lnTo>
                      <a:pt x="2" y="43"/>
                    </a:lnTo>
                    <a:lnTo>
                      <a:pt x="4" y="51"/>
                    </a:lnTo>
                    <a:lnTo>
                      <a:pt x="6" y="58"/>
                    </a:lnTo>
                    <a:lnTo>
                      <a:pt x="6" y="64"/>
                    </a:lnTo>
                    <a:lnTo>
                      <a:pt x="7" y="66"/>
                    </a:lnTo>
                    <a:lnTo>
                      <a:pt x="7" y="64"/>
                    </a:lnTo>
                    <a:lnTo>
                      <a:pt x="7" y="58"/>
                    </a:lnTo>
                    <a:lnTo>
                      <a:pt x="7" y="51"/>
                    </a:lnTo>
                    <a:lnTo>
                      <a:pt x="11" y="43"/>
                    </a:lnTo>
                    <a:lnTo>
                      <a:pt x="11" y="34"/>
                    </a:lnTo>
                    <a:lnTo>
                      <a:pt x="13" y="28"/>
                    </a:lnTo>
                    <a:lnTo>
                      <a:pt x="17" y="22"/>
                    </a:lnTo>
                    <a:lnTo>
                      <a:pt x="19" y="22"/>
                    </a:lnTo>
                    <a:lnTo>
                      <a:pt x="21" y="26"/>
                    </a:lnTo>
                    <a:lnTo>
                      <a:pt x="23" y="30"/>
                    </a:lnTo>
                    <a:lnTo>
                      <a:pt x="23" y="39"/>
                    </a:lnTo>
                    <a:lnTo>
                      <a:pt x="25" y="49"/>
                    </a:lnTo>
                    <a:lnTo>
                      <a:pt x="26" y="57"/>
                    </a:lnTo>
                    <a:lnTo>
                      <a:pt x="26" y="66"/>
                    </a:lnTo>
                    <a:lnTo>
                      <a:pt x="26" y="72"/>
                    </a:lnTo>
                    <a:lnTo>
                      <a:pt x="28" y="74"/>
                    </a:lnTo>
                    <a:lnTo>
                      <a:pt x="38" y="3"/>
                    </a:lnTo>
                    <a:close/>
                  </a:path>
                </a:pathLst>
              </a:custGeom>
              <a:solidFill>
                <a:srgbClr val="FFE6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31" name="Freeform 226"/>
              <p:cNvSpPr>
                <a:spLocks/>
              </p:cNvSpPr>
              <p:nvPr/>
            </p:nvSpPr>
            <p:spPr bwMode="auto">
              <a:xfrm>
                <a:off x="5021" y="1563"/>
                <a:ext cx="257" cy="70"/>
              </a:xfrm>
              <a:custGeom>
                <a:avLst/>
                <a:gdLst>
                  <a:gd name="T0" fmla="*/ 1 w 714"/>
                  <a:gd name="T1" fmla="*/ 0 h 243"/>
                  <a:gd name="T2" fmla="*/ 1 w 714"/>
                  <a:gd name="T3" fmla="*/ 0 h 243"/>
                  <a:gd name="T4" fmla="*/ 1 w 714"/>
                  <a:gd name="T5" fmla="*/ 0 h 243"/>
                  <a:gd name="T6" fmla="*/ 1 w 714"/>
                  <a:gd name="T7" fmla="*/ 0 h 243"/>
                  <a:gd name="T8" fmla="*/ 1 w 714"/>
                  <a:gd name="T9" fmla="*/ 0 h 243"/>
                  <a:gd name="T10" fmla="*/ 0 w 714"/>
                  <a:gd name="T11" fmla="*/ 0 h 243"/>
                  <a:gd name="T12" fmla="*/ 0 w 714"/>
                  <a:gd name="T13" fmla="*/ 0 h 243"/>
                  <a:gd name="T14" fmla="*/ 0 w 714"/>
                  <a:gd name="T15" fmla="*/ 0 h 243"/>
                  <a:gd name="T16" fmla="*/ 0 w 714"/>
                  <a:gd name="T17" fmla="*/ 0 h 243"/>
                  <a:gd name="T18" fmla="*/ 0 w 714"/>
                  <a:gd name="T19" fmla="*/ 0 h 243"/>
                  <a:gd name="T20" fmla="*/ 0 w 714"/>
                  <a:gd name="T21" fmla="*/ 0 h 243"/>
                  <a:gd name="T22" fmla="*/ 0 w 714"/>
                  <a:gd name="T23" fmla="*/ 0 h 243"/>
                  <a:gd name="T24" fmla="*/ 1 w 714"/>
                  <a:gd name="T25" fmla="*/ 0 h 243"/>
                  <a:gd name="T26" fmla="*/ 1 w 714"/>
                  <a:gd name="T27" fmla="*/ 0 h 243"/>
                  <a:gd name="T28" fmla="*/ 0 w 714"/>
                  <a:gd name="T29" fmla="*/ 0 h 243"/>
                  <a:gd name="T30" fmla="*/ 0 w 714"/>
                  <a:gd name="T31" fmla="*/ 0 h 243"/>
                  <a:gd name="T32" fmla="*/ 0 w 714"/>
                  <a:gd name="T33" fmla="*/ 0 h 243"/>
                  <a:gd name="T34" fmla="*/ 0 w 714"/>
                  <a:gd name="T35" fmla="*/ 0 h 243"/>
                  <a:gd name="T36" fmla="*/ 0 w 714"/>
                  <a:gd name="T37" fmla="*/ 0 h 243"/>
                  <a:gd name="T38" fmla="*/ 1 w 714"/>
                  <a:gd name="T39" fmla="*/ 0 h 243"/>
                  <a:gd name="T40" fmla="*/ 1 w 714"/>
                  <a:gd name="T41" fmla="*/ 0 h 243"/>
                  <a:gd name="T42" fmla="*/ 1 w 714"/>
                  <a:gd name="T43" fmla="*/ 0 h 243"/>
                  <a:gd name="T44" fmla="*/ 1 w 714"/>
                  <a:gd name="T45" fmla="*/ 0 h 243"/>
                  <a:gd name="T46" fmla="*/ 1 w 714"/>
                  <a:gd name="T47" fmla="*/ 0 h 243"/>
                  <a:gd name="T48" fmla="*/ 2 w 714"/>
                  <a:gd name="T49" fmla="*/ 0 h 243"/>
                  <a:gd name="T50" fmla="*/ 2 w 714"/>
                  <a:gd name="T51" fmla="*/ 0 h 243"/>
                  <a:gd name="T52" fmla="*/ 2 w 714"/>
                  <a:gd name="T53" fmla="*/ 0 h 243"/>
                  <a:gd name="T54" fmla="*/ 2 w 714"/>
                  <a:gd name="T55" fmla="*/ 0 h 243"/>
                  <a:gd name="T56" fmla="*/ 2 w 714"/>
                  <a:gd name="T57" fmla="*/ 0 h 243"/>
                  <a:gd name="T58" fmla="*/ 3 w 714"/>
                  <a:gd name="T59" fmla="*/ 0 h 243"/>
                  <a:gd name="T60" fmla="*/ 3 w 714"/>
                  <a:gd name="T61" fmla="*/ 0 h 243"/>
                  <a:gd name="T62" fmla="*/ 2 w 714"/>
                  <a:gd name="T63" fmla="*/ 0 h 243"/>
                  <a:gd name="T64" fmla="*/ 2 w 714"/>
                  <a:gd name="T65" fmla="*/ 0 h 243"/>
                  <a:gd name="T66" fmla="*/ 2 w 714"/>
                  <a:gd name="T67" fmla="*/ 0 h 243"/>
                  <a:gd name="T68" fmla="*/ 3 w 714"/>
                  <a:gd name="T69" fmla="*/ 0 h 243"/>
                  <a:gd name="T70" fmla="*/ 3 w 714"/>
                  <a:gd name="T71" fmla="*/ 0 h 243"/>
                  <a:gd name="T72" fmla="*/ 3 w 714"/>
                  <a:gd name="T73" fmla="*/ 0 h 243"/>
                  <a:gd name="T74" fmla="*/ 3 w 714"/>
                  <a:gd name="T75" fmla="*/ 0 h 243"/>
                  <a:gd name="T76" fmla="*/ 3 w 714"/>
                  <a:gd name="T77" fmla="*/ 0 h 243"/>
                  <a:gd name="T78" fmla="*/ 3 w 714"/>
                  <a:gd name="T79" fmla="*/ 0 h 243"/>
                  <a:gd name="T80" fmla="*/ 3 w 714"/>
                  <a:gd name="T81" fmla="*/ 0 h 243"/>
                  <a:gd name="T82" fmla="*/ 3 w 714"/>
                  <a:gd name="T83" fmla="*/ 0 h 243"/>
                  <a:gd name="T84" fmla="*/ 3 w 714"/>
                  <a:gd name="T85" fmla="*/ 0 h 243"/>
                  <a:gd name="T86" fmla="*/ 3 w 714"/>
                  <a:gd name="T87" fmla="*/ 0 h 243"/>
                  <a:gd name="T88" fmla="*/ 2 w 714"/>
                  <a:gd name="T89" fmla="*/ 0 h 243"/>
                  <a:gd name="T90" fmla="*/ 2 w 714"/>
                  <a:gd name="T91" fmla="*/ 0 h 243"/>
                  <a:gd name="T92" fmla="*/ 2 w 714"/>
                  <a:gd name="T93" fmla="*/ 0 h 243"/>
                  <a:gd name="T94" fmla="*/ 2 w 714"/>
                  <a:gd name="T95" fmla="*/ 0 h 243"/>
                  <a:gd name="T96" fmla="*/ 2 w 714"/>
                  <a:gd name="T97" fmla="*/ 0 h 243"/>
                  <a:gd name="T98" fmla="*/ 1 w 714"/>
                  <a:gd name="T99" fmla="*/ 0 h 243"/>
                  <a:gd name="T100" fmla="*/ 1 w 714"/>
                  <a:gd name="T101" fmla="*/ 0 h 24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14"/>
                  <a:gd name="T154" fmla="*/ 0 h 243"/>
                  <a:gd name="T155" fmla="*/ 714 w 714"/>
                  <a:gd name="T156" fmla="*/ 243 h 24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14" h="243">
                    <a:moveTo>
                      <a:pt x="353" y="26"/>
                    </a:moveTo>
                    <a:lnTo>
                      <a:pt x="351" y="24"/>
                    </a:lnTo>
                    <a:lnTo>
                      <a:pt x="348" y="20"/>
                    </a:lnTo>
                    <a:lnTo>
                      <a:pt x="342" y="17"/>
                    </a:lnTo>
                    <a:lnTo>
                      <a:pt x="338" y="15"/>
                    </a:lnTo>
                    <a:lnTo>
                      <a:pt x="332" y="13"/>
                    </a:lnTo>
                    <a:lnTo>
                      <a:pt x="327" y="11"/>
                    </a:lnTo>
                    <a:lnTo>
                      <a:pt x="319" y="7"/>
                    </a:lnTo>
                    <a:lnTo>
                      <a:pt x="311" y="3"/>
                    </a:lnTo>
                    <a:lnTo>
                      <a:pt x="300" y="1"/>
                    </a:lnTo>
                    <a:lnTo>
                      <a:pt x="292" y="0"/>
                    </a:lnTo>
                    <a:lnTo>
                      <a:pt x="281" y="0"/>
                    </a:lnTo>
                    <a:lnTo>
                      <a:pt x="270" y="0"/>
                    </a:lnTo>
                    <a:lnTo>
                      <a:pt x="256" y="0"/>
                    </a:lnTo>
                    <a:lnTo>
                      <a:pt x="243" y="1"/>
                    </a:lnTo>
                    <a:lnTo>
                      <a:pt x="228" y="1"/>
                    </a:lnTo>
                    <a:lnTo>
                      <a:pt x="213" y="5"/>
                    </a:lnTo>
                    <a:lnTo>
                      <a:pt x="195" y="7"/>
                    </a:lnTo>
                    <a:lnTo>
                      <a:pt x="180" y="11"/>
                    </a:lnTo>
                    <a:lnTo>
                      <a:pt x="163" y="15"/>
                    </a:lnTo>
                    <a:lnTo>
                      <a:pt x="148" y="20"/>
                    </a:lnTo>
                    <a:lnTo>
                      <a:pt x="131" y="24"/>
                    </a:lnTo>
                    <a:lnTo>
                      <a:pt x="118" y="30"/>
                    </a:lnTo>
                    <a:lnTo>
                      <a:pt x="102" y="36"/>
                    </a:lnTo>
                    <a:lnTo>
                      <a:pt x="91" y="39"/>
                    </a:lnTo>
                    <a:lnTo>
                      <a:pt x="78" y="43"/>
                    </a:lnTo>
                    <a:lnTo>
                      <a:pt x="70" y="49"/>
                    </a:lnTo>
                    <a:lnTo>
                      <a:pt x="61" y="51"/>
                    </a:lnTo>
                    <a:lnTo>
                      <a:pt x="55" y="55"/>
                    </a:lnTo>
                    <a:lnTo>
                      <a:pt x="51" y="57"/>
                    </a:lnTo>
                    <a:lnTo>
                      <a:pt x="51" y="58"/>
                    </a:lnTo>
                    <a:lnTo>
                      <a:pt x="0" y="93"/>
                    </a:lnTo>
                    <a:lnTo>
                      <a:pt x="2" y="93"/>
                    </a:lnTo>
                    <a:lnTo>
                      <a:pt x="7" y="97"/>
                    </a:lnTo>
                    <a:lnTo>
                      <a:pt x="15" y="98"/>
                    </a:lnTo>
                    <a:lnTo>
                      <a:pt x="28" y="102"/>
                    </a:lnTo>
                    <a:lnTo>
                      <a:pt x="34" y="102"/>
                    </a:lnTo>
                    <a:lnTo>
                      <a:pt x="40" y="104"/>
                    </a:lnTo>
                    <a:lnTo>
                      <a:pt x="45" y="106"/>
                    </a:lnTo>
                    <a:lnTo>
                      <a:pt x="53" y="108"/>
                    </a:lnTo>
                    <a:lnTo>
                      <a:pt x="59" y="110"/>
                    </a:lnTo>
                    <a:lnTo>
                      <a:pt x="64" y="112"/>
                    </a:lnTo>
                    <a:lnTo>
                      <a:pt x="70" y="114"/>
                    </a:lnTo>
                    <a:lnTo>
                      <a:pt x="78" y="116"/>
                    </a:lnTo>
                    <a:lnTo>
                      <a:pt x="85" y="116"/>
                    </a:lnTo>
                    <a:lnTo>
                      <a:pt x="93" y="116"/>
                    </a:lnTo>
                    <a:lnTo>
                      <a:pt x="99" y="116"/>
                    </a:lnTo>
                    <a:lnTo>
                      <a:pt x="102" y="116"/>
                    </a:lnTo>
                    <a:lnTo>
                      <a:pt x="108" y="116"/>
                    </a:lnTo>
                    <a:lnTo>
                      <a:pt x="190" y="79"/>
                    </a:lnTo>
                    <a:lnTo>
                      <a:pt x="186" y="79"/>
                    </a:lnTo>
                    <a:lnTo>
                      <a:pt x="180" y="79"/>
                    </a:lnTo>
                    <a:lnTo>
                      <a:pt x="171" y="79"/>
                    </a:lnTo>
                    <a:lnTo>
                      <a:pt x="161" y="83"/>
                    </a:lnTo>
                    <a:lnTo>
                      <a:pt x="154" y="83"/>
                    </a:lnTo>
                    <a:lnTo>
                      <a:pt x="146" y="83"/>
                    </a:lnTo>
                    <a:lnTo>
                      <a:pt x="140" y="83"/>
                    </a:lnTo>
                    <a:lnTo>
                      <a:pt x="135" y="83"/>
                    </a:lnTo>
                    <a:lnTo>
                      <a:pt x="127" y="83"/>
                    </a:lnTo>
                    <a:lnTo>
                      <a:pt x="121" y="85"/>
                    </a:lnTo>
                    <a:lnTo>
                      <a:pt x="114" y="85"/>
                    </a:lnTo>
                    <a:lnTo>
                      <a:pt x="108" y="85"/>
                    </a:lnTo>
                    <a:lnTo>
                      <a:pt x="97" y="83"/>
                    </a:lnTo>
                    <a:lnTo>
                      <a:pt x="89" y="83"/>
                    </a:lnTo>
                    <a:lnTo>
                      <a:pt x="80" y="79"/>
                    </a:lnTo>
                    <a:lnTo>
                      <a:pt x="74" y="79"/>
                    </a:lnTo>
                    <a:lnTo>
                      <a:pt x="64" y="76"/>
                    </a:lnTo>
                    <a:lnTo>
                      <a:pt x="62" y="74"/>
                    </a:lnTo>
                    <a:lnTo>
                      <a:pt x="64" y="72"/>
                    </a:lnTo>
                    <a:lnTo>
                      <a:pt x="70" y="70"/>
                    </a:lnTo>
                    <a:lnTo>
                      <a:pt x="74" y="66"/>
                    </a:lnTo>
                    <a:lnTo>
                      <a:pt x="81" y="64"/>
                    </a:lnTo>
                    <a:lnTo>
                      <a:pt x="87" y="62"/>
                    </a:lnTo>
                    <a:lnTo>
                      <a:pt x="95" y="60"/>
                    </a:lnTo>
                    <a:lnTo>
                      <a:pt x="102" y="57"/>
                    </a:lnTo>
                    <a:lnTo>
                      <a:pt x="110" y="55"/>
                    </a:lnTo>
                    <a:lnTo>
                      <a:pt x="119" y="53"/>
                    </a:lnTo>
                    <a:lnTo>
                      <a:pt x="129" y="49"/>
                    </a:lnTo>
                    <a:lnTo>
                      <a:pt x="138" y="47"/>
                    </a:lnTo>
                    <a:lnTo>
                      <a:pt x="148" y="47"/>
                    </a:lnTo>
                    <a:lnTo>
                      <a:pt x="157" y="45"/>
                    </a:lnTo>
                    <a:lnTo>
                      <a:pt x="169" y="45"/>
                    </a:lnTo>
                    <a:lnTo>
                      <a:pt x="176" y="43"/>
                    </a:lnTo>
                    <a:lnTo>
                      <a:pt x="188" y="43"/>
                    </a:lnTo>
                    <a:lnTo>
                      <a:pt x="195" y="43"/>
                    </a:lnTo>
                    <a:lnTo>
                      <a:pt x="207" y="45"/>
                    </a:lnTo>
                    <a:lnTo>
                      <a:pt x="214" y="47"/>
                    </a:lnTo>
                    <a:lnTo>
                      <a:pt x="224" y="49"/>
                    </a:lnTo>
                    <a:lnTo>
                      <a:pt x="232" y="49"/>
                    </a:lnTo>
                    <a:lnTo>
                      <a:pt x="239" y="53"/>
                    </a:lnTo>
                    <a:lnTo>
                      <a:pt x="247" y="55"/>
                    </a:lnTo>
                    <a:lnTo>
                      <a:pt x="254" y="57"/>
                    </a:lnTo>
                    <a:lnTo>
                      <a:pt x="258" y="58"/>
                    </a:lnTo>
                    <a:lnTo>
                      <a:pt x="264" y="60"/>
                    </a:lnTo>
                    <a:lnTo>
                      <a:pt x="270" y="62"/>
                    </a:lnTo>
                    <a:lnTo>
                      <a:pt x="273" y="64"/>
                    </a:lnTo>
                    <a:lnTo>
                      <a:pt x="408" y="97"/>
                    </a:lnTo>
                    <a:lnTo>
                      <a:pt x="410" y="95"/>
                    </a:lnTo>
                    <a:lnTo>
                      <a:pt x="414" y="93"/>
                    </a:lnTo>
                    <a:lnTo>
                      <a:pt x="422" y="91"/>
                    </a:lnTo>
                    <a:lnTo>
                      <a:pt x="431" y="91"/>
                    </a:lnTo>
                    <a:lnTo>
                      <a:pt x="435" y="89"/>
                    </a:lnTo>
                    <a:lnTo>
                      <a:pt x="443" y="89"/>
                    </a:lnTo>
                    <a:lnTo>
                      <a:pt x="448" y="89"/>
                    </a:lnTo>
                    <a:lnTo>
                      <a:pt x="458" y="91"/>
                    </a:lnTo>
                    <a:lnTo>
                      <a:pt x="465" y="91"/>
                    </a:lnTo>
                    <a:lnTo>
                      <a:pt x="475" y="93"/>
                    </a:lnTo>
                    <a:lnTo>
                      <a:pt x="484" y="95"/>
                    </a:lnTo>
                    <a:lnTo>
                      <a:pt x="496" y="98"/>
                    </a:lnTo>
                    <a:lnTo>
                      <a:pt x="505" y="100"/>
                    </a:lnTo>
                    <a:lnTo>
                      <a:pt x="517" y="104"/>
                    </a:lnTo>
                    <a:lnTo>
                      <a:pt x="528" y="108"/>
                    </a:lnTo>
                    <a:lnTo>
                      <a:pt x="540" y="114"/>
                    </a:lnTo>
                    <a:lnTo>
                      <a:pt x="551" y="117"/>
                    </a:lnTo>
                    <a:lnTo>
                      <a:pt x="562" y="123"/>
                    </a:lnTo>
                    <a:lnTo>
                      <a:pt x="572" y="127"/>
                    </a:lnTo>
                    <a:lnTo>
                      <a:pt x="585" y="133"/>
                    </a:lnTo>
                    <a:lnTo>
                      <a:pt x="595" y="138"/>
                    </a:lnTo>
                    <a:lnTo>
                      <a:pt x="602" y="142"/>
                    </a:lnTo>
                    <a:lnTo>
                      <a:pt x="612" y="146"/>
                    </a:lnTo>
                    <a:lnTo>
                      <a:pt x="619" y="152"/>
                    </a:lnTo>
                    <a:lnTo>
                      <a:pt x="625" y="154"/>
                    </a:lnTo>
                    <a:lnTo>
                      <a:pt x="629" y="157"/>
                    </a:lnTo>
                    <a:lnTo>
                      <a:pt x="631" y="157"/>
                    </a:lnTo>
                    <a:lnTo>
                      <a:pt x="633" y="159"/>
                    </a:lnTo>
                    <a:lnTo>
                      <a:pt x="547" y="157"/>
                    </a:lnTo>
                    <a:lnTo>
                      <a:pt x="490" y="146"/>
                    </a:lnTo>
                    <a:lnTo>
                      <a:pt x="530" y="174"/>
                    </a:lnTo>
                    <a:lnTo>
                      <a:pt x="530" y="171"/>
                    </a:lnTo>
                    <a:lnTo>
                      <a:pt x="534" y="169"/>
                    </a:lnTo>
                    <a:lnTo>
                      <a:pt x="540" y="167"/>
                    </a:lnTo>
                    <a:lnTo>
                      <a:pt x="547" y="169"/>
                    </a:lnTo>
                    <a:lnTo>
                      <a:pt x="551" y="169"/>
                    </a:lnTo>
                    <a:lnTo>
                      <a:pt x="557" y="171"/>
                    </a:lnTo>
                    <a:lnTo>
                      <a:pt x="564" y="173"/>
                    </a:lnTo>
                    <a:lnTo>
                      <a:pt x="572" y="176"/>
                    </a:lnTo>
                    <a:lnTo>
                      <a:pt x="581" y="178"/>
                    </a:lnTo>
                    <a:lnTo>
                      <a:pt x="591" y="182"/>
                    </a:lnTo>
                    <a:lnTo>
                      <a:pt x="602" y="188"/>
                    </a:lnTo>
                    <a:lnTo>
                      <a:pt x="614" y="193"/>
                    </a:lnTo>
                    <a:lnTo>
                      <a:pt x="625" y="199"/>
                    </a:lnTo>
                    <a:lnTo>
                      <a:pt x="636" y="205"/>
                    </a:lnTo>
                    <a:lnTo>
                      <a:pt x="648" y="211"/>
                    </a:lnTo>
                    <a:lnTo>
                      <a:pt x="661" y="214"/>
                    </a:lnTo>
                    <a:lnTo>
                      <a:pt x="671" y="220"/>
                    </a:lnTo>
                    <a:lnTo>
                      <a:pt x="680" y="224"/>
                    </a:lnTo>
                    <a:lnTo>
                      <a:pt x="690" y="230"/>
                    </a:lnTo>
                    <a:lnTo>
                      <a:pt x="697" y="233"/>
                    </a:lnTo>
                    <a:lnTo>
                      <a:pt x="703" y="235"/>
                    </a:lnTo>
                    <a:lnTo>
                      <a:pt x="709" y="239"/>
                    </a:lnTo>
                    <a:lnTo>
                      <a:pt x="712" y="241"/>
                    </a:lnTo>
                    <a:lnTo>
                      <a:pt x="714" y="243"/>
                    </a:lnTo>
                    <a:lnTo>
                      <a:pt x="712" y="239"/>
                    </a:lnTo>
                    <a:lnTo>
                      <a:pt x="711" y="233"/>
                    </a:lnTo>
                    <a:lnTo>
                      <a:pt x="705" y="224"/>
                    </a:lnTo>
                    <a:lnTo>
                      <a:pt x="699" y="214"/>
                    </a:lnTo>
                    <a:lnTo>
                      <a:pt x="693" y="207"/>
                    </a:lnTo>
                    <a:lnTo>
                      <a:pt x="690" y="199"/>
                    </a:lnTo>
                    <a:lnTo>
                      <a:pt x="684" y="193"/>
                    </a:lnTo>
                    <a:lnTo>
                      <a:pt x="680" y="186"/>
                    </a:lnTo>
                    <a:lnTo>
                      <a:pt x="673" y="178"/>
                    </a:lnTo>
                    <a:lnTo>
                      <a:pt x="667" y="171"/>
                    </a:lnTo>
                    <a:lnTo>
                      <a:pt x="661" y="163"/>
                    </a:lnTo>
                    <a:lnTo>
                      <a:pt x="655" y="155"/>
                    </a:lnTo>
                    <a:lnTo>
                      <a:pt x="646" y="146"/>
                    </a:lnTo>
                    <a:lnTo>
                      <a:pt x="638" y="138"/>
                    </a:lnTo>
                    <a:lnTo>
                      <a:pt x="631" y="131"/>
                    </a:lnTo>
                    <a:lnTo>
                      <a:pt x="623" y="123"/>
                    </a:lnTo>
                    <a:lnTo>
                      <a:pt x="616" y="116"/>
                    </a:lnTo>
                    <a:lnTo>
                      <a:pt x="608" y="110"/>
                    </a:lnTo>
                    <a:lnTo>
                      <a:pt x="600" y="102"/>
                    </a:lnTo>
                    <a:lnTo>
                      <a:pt x="595" y="98"/>
                    </a:lnTo>
                    <a:lnTo>
                      <a:pt x="587" y="91"/>
                    </a:lnTo>
                    <a:lnTo>
                      <a:pt x="581" y="87"/>
                    </a:lnTo>
                    <a:lnTo>
                      <a:pt x="576" y="83"/>
                    </a:lnTo>
                    <a:lnTo>
                      <a:pt x="572" y="79"/>
                    </a:lnTo>
                    <a:lnTo>
                      <a:pt x="564" y="74"/>
                    </a:lnTo>
                    <a:lnTo>
                      <a:pt x="562" y="72"/>
                    </a:lnTo>
                    <a:lnTo>
                      <a:pt x="559" y="72"/>
                    </a:lnTo>
                    <a:lnTo>
                      <a:pt x="553" y="72"/>
                    </a:lnTo>
                    <a:lnTo>
                      <a:pt x="545" y="72"/>
                    </a:lnTo>
                    <a:lnTo>
                      <a:pt x="536" y="70"/>
                    </a:lnTo>
                    <a:lnTo>
                      <a:pt x="526" y="68"/>
                    </a:lnTo>
                    <a:lnTo>
                      <a:pt x="515" y="68"/>
                    </a:lnTo>
                    <a:lnTo>
                      <a:pt x="503" y="66"/>
                    </a:lnTo>
                    <a:lnTo>
                      <a:pt x="490" y="64"/>
                    </a:lnTo>
                    <a:lnTo>
                      <a:pt x="477" y="64"/>
                    </a:lnTo>
                    <a:lnTo>
                      <a:pt x="463" y="60"/>
                    </a:lnTo>
                    <a:lnTo>
                      <a:pt x="452" y="60"/>
                    </a:lnTo>
                    <a:lnTo>
                      <a:pt x="437" y="58"/>
                    </a:lnTo>
                    <a:lnTo>
                      <a:pt x="427" y="57"/>
                    </a:lnTo>
                    <a:lnTo>
                      <a:pt x="416" y="55"/>
                    </a:lnTo>
                    <a:lnTo>
                      <a:pt x="406" y="55"/>
                    </a:lnTo>
                    <a:lnTo>
                      <a:pt x="397" y="51"/>
                    </a:lnTo>
                    <a:lnTo>
                      <a:pt x="387" y="49"/>
                    </a:lnTo>
                    <a:lnTo>
                      <a:pt x="380" y="45"/>
                    </a:lnTo>
                    <a:lnTo>
                      <a:pt x="374" y="43"/>
                    </a:lnTo>
                    <a:lnTo>
                      <a:pt x="365" y="38"/>
                    </a:lnTo>
                    <a:lnTo>
                      <a:pt x="359" y="36"/>
                    </a:lnTo>
                    <a:lnTo>
                      <a:pt x="353" y="28"/>
                    </a:lnTo>
                    <a:lnTo>
                      <a:pt x="353" y="26"/>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32" name="Freeform 227"/>
              <p:cNvSpPr>
                <a:spLocks/>
              </p:cNvSpPr>
              <p:nvPr/>
            </p:nvSpPr>
            <p:spPr bwMode="auto">
              <a:xfrm>
                <a:off x="5251" y="1644"/>
                <a:ext cx="50" cy="29"/>
              </a:xfrm>
              <a:custGeom>
                <a:avLst/>
                <a:gdLst>
                  <a:gd name="T0" fmla="*/ 0 w 141"/>
                  <a:gd name="T1" fmla="*/ 0 h 97"/>
                  <a:gd name="T2" fmla="*/ 0 w 141"/>
                  <a:gd name="T3" fmla="*/ 0 h 97"/>
                  <a:gd name="T4" fmla="*/ 0 w 141"/>
                  <a:gd name="T5" fmla="*/ 0 h 97"/>
                  <a:gd name="T6" fmla="*/ 0 w 141"/>
                  <a:gd name="T7" fmla="*/ 0 h 97"/>
                  <a:gd name="T8" fmla="*/ 0 w 141"/>
                  <a:gd name="T9" fmla="*/ 0 h 97"/>
                  <a:gd name="T10" fmla="*/ 0 w 141"/>
                  <a:gd name="T11" fmla="*/ 0 h 97"/>
                  <a:gd name="T12" fmla="*/ 0 w 141"/>
                  <a:gd name="T13" fmla="*/ 0 h 97"/>
                  <a:gd name="T14" fmla="*/ 0 w 141"/>
                  <a:gd name="T15" fmla="*/ 0 h 97"/>
                  <a:gd name="T16" fmla="*/ 0 w 141"/>
                  <a:gd name="T17" fmla="*/ 0 h 97"/>
                  <a:gd name="T18" fmla="*/ 0 w 141"/>
                  <a:gd name="T19" fmla="*/ 0 h 97"/>
                  <a:gd name="T20" fmla="*/ 0 w 141"/>
                  <a:gd name="T21" fmla="*/ 0 h 97"/>
                  <a:gd name="T22" fmla="*/ 0 w 141"/>
                  <a:gd name="T23" fmla="*/ 0 h 97"/>
                  <a:gd name="T24" fmla="*/ 0 w 141"/>
                  <a:gd name="T25" fmla="*/ 0 h 97"/>
                  <a:gd name="T26" fmla="*/ 0 w 141"/>
                  <a:gd name="T27" fmla="*/ 0 h 97"/>
                  <a:gd name="T28" fmla="*/ 0 w 141"/>
                  <a:gd name="T29" fmla="*/ 0 h 97"/>
                  <a:gd name="T30" fmla="*/ 0 w 141"/>
                  <a:gd name="T31" fmla="*/ 0 h 97"/>
                  <a:gd name="T32" fmla="*/ 0 w 141"/>
                  <a:gd name="T33" fmla="*/ 0 h 97"/>
                  <a:gd name="T34" fmla="*/ 0 w 141"/>
                  <a:gd name="T35" fmla="*/ 0 h 97"/>
                  <a:gd name="T36" fmla="*/ 0 w 141"/>
                  <a:gd name="T37" fmla="*/ 0 h 97"/>
                  <a:gd name="T38" fmla="*/ 0 w 141"/>
                  <a:gd name="T39" fmla="*/ 0 h 97"/>
                  <a:gd name="T40" fmla="*/ 0 w 141"/>
                  <a:gd name="T41" fmla="*/ 0 h 9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1"/>
                  <a:gd name="T64" fmla="*/ 0 h 97"/>
                  <a:gd name="T65" fmla="*/ 141 w 141"/>
                  <a:gd name="T66" fmla="*/ 97 h 9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1" h="97">
                    <a:moveTo>
                      <a:pt x="0" y="0"/>
                    </a:moveTo>
                    <a:lnTo>
                      <a:pt x="111" y="46"/>
                    </a:lnTo>
                    <a:lnTo>
                      <a:pt x="141" y="97"/>
                    </a:lnTo>
                    <a:lnTo>
                      <a:pt x="139" y="93"/>
                    </a:lnTo>
                    <a:lnTo>
                      <a:pt x="135" y="89"/>
                    </a:lnTo>
                    <a:lnTo>
                      <a:pt x="128" y="84"/>
                    </a:lnTo>
                    <a:lnTo>
                      <a:pt x="120" y="78"/>
                    </a:lnTo>
                    <a:lnTo>
                      <a:pt x="109" y="68"/>
                    </a:lnTo>
                    <a:lnTo>
                      <a:pt x="97" y="61"/>
                    </a:lnTo>
                    <a:lnTo>
                      <a:pt x="86" y="55"/>
                    </a:lnTo>
                    <a:lnTo>
                      <a:pt x="76" y="49"/>
                    </a:lnTo>
                    <a:lnTo>
                      <a:pt x="65" y="44"/>
                    </a:lnTo>
                    <a:lnTo>
                      <a:pt x="53" y="42"/>
                    </a:lnTo>
                    <a:lnTo>
                      <a:pt x="44" y="42"/>
                    </a:lnTo>
                    <a:lnTo>
                      <a:pt x="36" y="42"/>
                    </a:lnTo>
                    <a:lnTo>
                      <a:pt x="29" y="42"/>
                    </a:lnTo>
                    <a:lnTo>
                      <a:pt x="25" y="44"/>
                    </a:lnTo>
                    <a:lnTo>
                      <a:pt x="21" y="46"/>
                    </a:lnTo>
                    <a:lnTo>
                      <a:pt x="21" y="47"/>
                    </a:lnTo>
                    <a:lnTo>
                      <a:pt x="0" y="0"/>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33" name="Freeform 228"/>
              <p:cNvSpPr>
                <a:spLocks/>
              </p:cNvSpPr>
              <p:nvPr/>
            </p:nvSpPr>
            <p:spPr bwMode="auto">
              <a:xfrm>
                <a:off x="5294" y="1712"/>
                <a:ext cx="40" cy="50"/>
              </a:xfrm>
              <a:custGeom>
                <a:avLst/>
                <a:gdLst>
                  <a:gd name="T0" fmla="*/ 0 w 106"/>
                  <a:gd name="T1" fmla="*/ 0 h 165"/>
                  <a:gd name="T2" fmla="*/ 0 w 106"/>
                  <a:gd name="T3" fmla="*/ 0 h 165"/>
                  <a:gd name="T4" fmla="*/ 0 w 106"/>
                  <a:gd name="T5" fmla="*/ 0 h 165"/>
                  <a:gd name="T6" fmla="*/ 0 w 106"/>
                  <a:gd name="T7" fmla="*/ 0 h 165"/>
                  <a:gd name="T8" fmla="*/ 0 w 106"/>
                  <a:gd name="T9" fmla="*/ 0 h 165"/>
                  <a:gd name="T10" fmla="*/ 0 w 106"/>
                  <a:gd name="T11" fmla="*/ 0 h 165"/>
                  <a:gd name="T12" fmla="*/ 0 w 106"/>
                  <a:gd name="T13" fmla="*/ 0 h 165"/>
                  <a:gd name="T14" fmla="*/ 0 w 106"/>
                  <a:gd name="T15" fmla="*/ 0 h 165"/>
                  <a:gd name="T16" fmla="*/ 0 w 106"/>
                  <a:gd name="T17" fmla="*/ 0 h 165"/>
                  <a:gd name="T18" fmla="*/ 0 w 106"/>
                  <a:gd name="T19" fmla="*/ 0 h 165"/>
                  <a:gd name="T20" fmla="*/ 0 w 106"/>
                  <a:gd name="T21" fmla="*/ 0 h 165"/>
                  <a:gd name="T22" fmla="*/ 0 w 106"/>
                  <a:gd name="T23" fmla="*/ 0 h 165"/>
                  <a:gd name="T24" fmla="*/ 0 w 106"/>
                  <a:gd name="T25" fmla="*/ 0 h 165"/>
                  <a:gd name="T26" fmla="*/ 0 w 106"/>
                  <a:gd name="T27" fmla="*/ 0 h 165"/>
                  <a:gd name="T28" fmla="*/ 0 w 106"/>
                  <a:gd name="T29" fmla="*/ 0 h 165"/>
                  <a:gd name="T30" fmla="*/ 0 w 106"/>
                  <a:gd name="T31" fmla="*/ 0 h 165"/>
                  <a:gd name="T32" fmla="*/ 0 w 106"/>
                  <a:gd name="T33" fmla="*/ 0 h 165"/>
                  <a:gd name="T34" fmla="*/ 0 w 106"/>
                  <a:gd name="T35" fmla="*/ 0 h 165"/>
                  <a:gd name="T36" fmla="*/ 0 w 106"/>
                  <a:gd name="T37" fmla="*/ 0 h 165"/>
                  <a:gd name="T38" fmla="*/ 0 w 106"/>
                  <a:gd name="T39" fmla="*/ 0 h 165"/>
                  <a:gd name="T40" fmla="*/ 0 w 106"/>
                  <a:gd name="T41" fmla="*/ 0 h 165"/>
                  <a:gd name="T42" fmla="*/ 0 w 106"/>
                  <a:gd name="T43" fmla="*/ 0 h 165"/>
                  <a:gd name="T44" fmla="*/ 0 w 106"/>
                  <a:gd name="T45" fmla="*/ 0 h 165"/>
                  <a:gd name="T46" fmla="*/ 0 w 106"/>
                  <a:gd name="T47" fmla="*/ 0 h 165"/>
                  <a:gd name="T48" fmla="*/ 0 w 106"/>
                  <a:gd name="T49" fmla="*/ 0 h 165"/>
                  <a:gd name="T50" fmla="*/ 0 w 106"/>
                  <a:gd name="T51" fmla="*/ 0 h 165"/>
                  <a:gd name="T52" fmla="*/ 0 w 106"/>
                  <a:gd name="T53" fmla="*/ 0 h 165"/>
                  <a:gd name="T54" fmla="*/ 0 w 106"/>
                  <a:gd name="T55" fmla="*/ 0 h 165"/>
                  <a:gd name="T56" fmla="*/ 0 w 106"/>
                  <a:gd name="T57" fmla="*/ 0 h 165"/>
                  <a:gd name="T58" fmla="*/ 0 w 106"/>
                  <a:gd name="T59" fmla="*/ 0 h 165"/>
                  <a:gd name="T60" fmla="*/ 0 w 106"/>
                  <a:gd name="T61" fmla="*/ 0 h 165"/>
                  <a:gd name="T62" fmla="*/ 0 w 106"/>
                  <a:gd name="T63" fmla="*/ 0 h 16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6"/>
                  <a:gd name="T97" fmla="*/ 0 h 165"/>
                  <a:gd name="T98" fmla="*/ 106 w 106"/>
                  <a:gd name="T99" fmla="*/ 165 h 16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6" h="165">
                    <a:moveTo>
                      <a:pt x="0" y="0"/>
                    </a:moveTo>
                    <a:lnTo>
                      <a:pt x="72" y="17"/>
                    </a:lnTo>
                    <a:lnTo>
                      <a:pt x="72" y="19"/>
                    </a:lnTo>
                    <a:lnTo>
                      <a:pt x="74" y="23"/>
                    </a:lnTo>
                    <a:lnTo>
                      <a:pt x="76" y="28"/>
                    </a:lnTo>
                    <a:lnTo>
                      <a:pt x="80" y="40"/>
                    </a:lnTo>
                    <a:lnTo>
                      <a:pt x="83" y="49"/>
                    </a:lnTo>
                    <a:lnTo>
                      <a:pt x="87" y="61"/>
                    </a:lnTo>
                    <a:lnTo>
                      <a:pt x="89" y="68"/>
                    </a:lnTo>
                    <a:lnTo>
                      <a:pt x="91" y="76"/>
                    </a:lnTo>
                    <a:lnTo>
                      <a:pt x="93" y="82"/>
                    </a:lnTo>
                    <a:lnTo>
                      <a:pt x="95" y="89"/>
                    </a:lnTo>
                    <a:lnTo>
                      <a:pt x="95" y="97"/>
                    </a:lnTo>
                    <a:lnTo>
                      <a:pt x="97" y="102"/>
                    </a:lnTo>
                    <a:lnTo>
                      <a:pt x="99" y="110"/>
                    </a:lnTo>
                    <a:lnTo>
                      <a:pt x="99" y="116"/>
                    </a:lnTo>
                    <a:lnTo>
                      <a:pt x="100" y="122"/>
                    </a:lnTo>
                    <a:lnTo>
                      <a:pt x="100" y="129"/>
                    </a:lnTo>
                    <a:lnTo>
                      <a:pt x="102" y="135"/>
                    </a:lnTo>
                    <a:lnTo>
                      <a:pt x="104" y="141"/>
                    </a:lnTo>
                    <a:lnTo>
                      <a:pt x="104" y="150"/>
                    </a:lnTo>
                    <a:lnTo>
                      <a:pt x="104" y="158"/>
                    </a:lnTo>
                    <a:lnTo>
                      <a:pt x="104" y="163"/>
                    </a:lnTo>
                    <a:lnTo>
                      <a:pt x="106" y="165"/>
                    </a:lnTo>
                    <a:lnTo>
                      <a:pt x="104" y="163"/>
                    </a:lnTo>
                    <a:lnTo>
                      <a:pt x="100" y="161"/>
                    </a:lnTo>
                    <a:lnTo>
                      <a:pt x="95" y="154"/>
                    </a:lnTo>
                    <a:lnTo>
                      <a:pt x="89" y="148"/>
                    </a:lnTo>
                    <a:lnTo>
                      <a:pt x="81" y="141"/>
                    </a:lnTo>
                    <a:lnTo>
                      <a:pt x="76" y="133"/>
                    </a:lnTo>
                    <a:lnTo>
                      <a:pt x="68" y="125"/>
                    </a:lnTo>
                    <a:lnTo>
                      <a:pt x="62" y="120"/>
                    </a:lnTo>
                    <a:lnTo>
                      <a:pt x="53" y="112"/>
                    </a:lnTo>
                    <a:lnTo>
                      <a:pt x="45" y="108"/>
                    </a:lnTo>
                    <a:lnTo>
                      <a:pt x="40" y="104"/>
                    </a:lnTo>
                    <a:lnTo>
                      <a:pt x="34" y="102"/>
                    </a:lnTo>
                    <a:lnTo>
                      <a:pt x="28" y="99"/>
                    </a:lnTo>
                    <a:lnTo>
                      <a:pt x="26" y="99"/>
                    </a:lnTo>
                    <a:lnTo>
                      <a:pt x="11" y="66"/>
                    </a:lnTo>
                    <a:lnTo>
                      <a:pt x="13" y="66"/>
                    </a:lnTo>
                    <a:lnTo>
                      <a:pt x="17" y="70"/>
                    </a:lnTo>
                    <a:lnTo>
                      <a:pt x="23" y="76"/>
                    </a:lnTo>
                    <a:lnTo>
                      <a:pt x="32" y="82"/>
                    </a:lnTo>
                    <a:lnTo>
                      <a:pt x="40" y="85"/>
                    </a:lnTo>
                    <a:lnTo>
                      <a:pt x="49" y="91"/>
                    </a:lnTo>
                    <a:lnTo>
                      <a:pt x="57" y="93"/>
                    </a:lnTo>
                    <a:lnTo>
                      <a:pt x="64" y="95"/>
                    </a:lnTo>
                    <a:lnTo>
                      <a:pt x="68" y="91"/>
                    </a:lnTo>
                    <a:lnTo>
                      <a:pt x="70" y="83"/>
                    </a:lnTo>
                    <a:lnTo>
                      <a:pt x="68" y="76"/>
                    </a:lnTo>
                    <a:lnTo>
                      <a:pt x="68" y="68"/>
                    </a:lnTo>
                    <a:lnTo>
                      <a:pt x="62" y="59"/>
                    </a:lnTo>
                    <a:lnTo>
                      <a:pt x="59" y="51"/>
                    </a:lnTo>
                    <a:lnTo>
                      <a:pt x="53" y="42"/>
                    </a:lnTo>
                    <a:lnTo>
                      <a:pt x="47" y="36"/>
                    </a:lnTo>
                    <a:lnTo>
                      <a:pt x="38" y="30"/>
                    </a:lnTo>
                    <a:lnTo>
                      <a:pt x="32" y="28"/>
                    </a:lnTo>
                    <a:lnTo>
                      <a:pt x="24" y="28"/>
                    </a:lnTo>
                    <a:lnTo>
                      <a:pt x="17" y="28"/>
                    </a:lnTo>
                    <a:lnTo>
                      <a:pt x="9" y="28"/>
                    </a:lnTo>
                    <a:lnTo>
                      <a:pt x="5" y="30"/>
                    </a:lnTo>
                    <a:lnTo>
                      <a:pt x="2" y="30"/>
                    </a:lnTo>
                    <a:lnTo>
                      <a:pt x="2" y="32"/>
                    </a:lnTo>
                    <a:lnTo>
                      <a:pt x="0" y="0"/>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34" name="Freeform 230"/>
              <p:cNvSpPr>
                <a:spLocks/>
              </p:cNvSpPr>
              <p:nvPr/>
            </p:nvSpPr>
            <p:spPr bwMode="auto">
              <a:xfrm>
                <a:off x="4714" y="1528"/>
                <a:ext cx="134" cy="61"/>
              </a:xfrm>
              <a:custGeom>
                <a:avLst/>
                <a:gdLst>
                  <a:gd name="T0" fmla="*/ 1 w 396"/>
                  <a:gd name="T1" fmla="*/ 0 h 213"/>
                  <a:gd name="T2" fmla="*/ 1 w 396"/>
                  <a:gd name="T3" fmla="*/ 0 h 213"/>
                  <a:gd name="T4" fmla="*/ 1 w 396"/>
                  <a:gd name="T5" fmla="*/ 0 h 213"/>
                  <a:gd name="T6" fmla="*/ 1 w 396"/>
                  <a:gd name="T7" fmla="*/ 0 h 213"/>
                  <a:gd name="T8" fmla="*/ 1 w 396"/>
                  <a:gd name="T9" fmla="*/ 0 h 213"/>
                  <a:gd name="T10" fmla="*/ 1 w 396"/>
                  <a:gd name="T11" fmla="*/ 0 h 213"/>
                  <a:gd name="T12" fmla="*/ 1 w 396"/>
                  <a:gd name="T13" fmla="*/ 0 h 213"/>
                  <a:gd name="T14" fmla="*/ 1 w 396"/>
                  <a:gd name="T15" fmla="*/ 0 h 213"/>
                  <a:gd name="T16" fmla="*/ 1 w 396"/>
                  <a:gd name="T17" fmla="*/ 0 h 213"/>
                  <a:gd name="T18" fmla="*/ 1 w 396"/>
                  <a:gd name="T19" fmla="*/ 0 h 213"/>
                  <a:gd name="T20" fmla="*/ 1 w 396"/>
                  <a:gd name="T21" fmla="*/ 0 h 213"/>
                  <a:gd name="T22" fmla="*/ 1 w 396"/>
                  <a:gd name="T23" fmla="*/ 0 h 213"/>
                  <a:gd name="T24" fmla="*/ 1 w 396"/>
                  <a:gd name="T25" fmla="*/ 0 h 213"/>
                  <a:gd name="T26" fmla="*/ 1 w 396"/>
                  <a:gd name="T27" fmla="*/ 0 h 213"/>
                  <a:gd name="T28" fmla="*/ 0 w 396"/>
                  <a:gd name="T29" fmla="*/ 0 h 213"/>
                  <a:gd name="T30" fmla="*/ 0 w 396"/>
                  <a:gd name="T31" fmla="*/ 0 h 213"/>
                  <a:gd name="T32" fmla="*/ 0 w 396"/>
                  <a:gd name="T33" fmla="*/ 0 h 213"/>
                  <a:gd name="T34" fmla="*/ 0 w 396"/>
                  <a:gd name="T35" fmla="*/ 0 h 213"/>
                  <a:gd name="T36" fmla="*/ 0 w 396"/>
                  <a:gd name="T37" fmla="*/ 0 h 213"/>
                  <a:gd name="T38" fmla="*/ 0 w 396"/>
                  <a:gd name="T39" fmla="*/ 0 h 213"/>
                  <a:gd name="T40" fmla="*/ 0 w 396"/>
                  <a:gd name="T41" fmla="*/ 0 h 213"/>
                  <a:gd name="T42" fmla="*/ 0 w 396"/>
                  <a:gd name="T43" fmla="*/ 0 h 213"/>
                  <a:gd name="T44" fmla="*/ 0 w 396"/>
                  <a:gd name="T45" fmla="*/ 0 h 213"/>
                  <a:gd name="T46" fmla="*/ 1 w 396"/>
                  <a:gd name="T47" fmla="*/ 0 h 213"/>
                  <a:gd name="T48" fmla="*/ 1 w 396"/>
                  <a:gd name="T49" fmla="*/ 0 h 213"/>
                  <a:gd name="T50" fmla="*/ 1 w 396"/>
                  <a:gd name="T51" fmla="*/ 0 h 213"/>
                  <a:gd name="T52" fmla="*/ 1 w 396"/>
                  <a:gd name="T53" fmla="*/ 0 h 213"/>
                  <a:gd name="T54" fmla="*/ 1 w 396"/>
                  <a:gd name="T55" fmla="*/ 0 h 213"/>
                  <a:gd name="T56" fmla="*/ 1 w 396"/>
                  <a:gd name="T57" fmla="*/ 0 h 213"/>
                  <a:gd name="T58" fmla="*/ 1 w 396"/>
                  <a:gd name="T59" fmla="*/ 0 h 213"/>
                  <a:gd name="T60" fmla="*/ 1 w 396"/>
                  <a:gd name="T61" fmla="*/ 0 h 213"/>
                  <a:gd name="T62" fmla="*/ 1 w 396"/>
                  <a:gd name="T63" fmla="*/ 0 h 213"/>
                  <a:gd name="T64" fmla="*/ 1 w 396"/>
                  <a:gd name="T65" fmla="*/ 0 h 213"/>
                  <a:gd name="T66" fmla="*/ 1 w 396"/>
                  <a:gd name="T67" fmla="*/ 0 h 213"/>
                  <a:gd name="T68" fmla="*/ 1 w 396"/>
                  <a:gd name="T69" fmla="*/ 0 h 213"/>
                  <a:gd name="T70" fmla="*/ 1 w 396"/>
                  <a:gd name="T71" fmla="*/ 0 h 213"/>
                  <a:gd name="T72" fmla="*/ 1 w 396"/>
                  <a:gd name="T73" fmla="*/ 0 h 213"/>
                  <a:gd name="T74" fmla="*/ 1 w 396"/>
                  <a:gd name="T75" fmla="*/ 0 h 213"/>
                  <a:gd name="T76" fmla="*/ 1 w 396"/>
                  <a:gd name="T77" fmla="*/ 0 h 213"/>
                  <a:gd name="T78" fmla="*/ 1 w 396"/>
                  <a:gd name="T79" fmla="*/ 0 h 213"/>
                  <a:gd name="T80" fmla="*/ 1 w 396"/>
                  <a:gd name="T81" fmla="*/ 0 h 213"/>
                  <a:gd name="T82" fmla="*/ 1 w 396"/>
                  <a:gd name="T83" fmla="*/ 0 h 213"/>
                  <a:gd name="T84" fmla="*/ 1 w 396"/>
                  <a:gd name="T85" fmla="*/ 0 h 213"/>
                  <a:gd name="T86" fmla="*/ 1 w 396"/>
                  <a:gd name="T87" fmla="*/ 0 h 213"/>
                  <a:gd name="T88" fmla="*/ 1 w 396"/>
                  <a:gd name="T89" fmla="*/ 0 h 213"/>
                  <a:gd name="T90" fmla="*/ 1 w 396"/>
                  <a:gd name="T91" fmla="*/ 0 h 213"/>
                  <a:gd name="T92" fmla="*/ 1 w 396"/>
                  <a:gd name="T93" fmla="*/ 0 h 213"/>
                  <a:gd name="T94" fmla="*/ 1 w 396"/>
                  <a:gd name="T95" fmla="*/ 0 h 2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96"/>
                  <a:gd name="T145" fmla="*/ 0 h 213"/>
                  <a:gd name="T146" fmla="*/ 396 w 396"/>
                  <a:gd name="T147" fmla="*/ 213 h 2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96" h="213">
                    <a:moveTo>
                      <a:pt x="384" y="78"/>
                    </a:moveTo>
                    <a:lnTo>
                      <a:pt x="381" y="76"/>
                    </a:lnTo>
                    <a:lnTo>
                      <a:pt x="375" y="74"/>
                    </a:lnTo>
                    <a:lnTo>
                      <a:pt x="367" y="68"/>
                    </a:lnTo>
                    <a:lnTo>
                      <a:pt x="360" y="63"/>
                    </a:lnTo>
                    <a:lnTo>
                      <a:pt x="352" y="59"/>
                    </a:lnTo>
                    <a:lnTo>
                      <a:pt x="346" y="57"/>
                    </a:lnTo>
                    <a:lnTo>
                      <a:pt x="339" y="53"/>
                    </a:lnTo>
                    <a:lnTo>
                      <a:pt x="333" y="49"/>
                    </a:lnTo>
                    <a:lnTo>
                      <a:pt x="325" y="46"/>
                    </a:lnTo>
                    <a:lnTo>
                      <a:pt x="318" y="42"/>
                    </a:lnTo>
                    <a:lnTo>
                      <a:pt x="310" y="38"/>
                    </a:lnTo>
                    <a:lnTo>
                      <a:pt x="304" y="36"/>
                    </a:lnTo>
                    <a:lnTo>
                      <a:pt x="295" y="32"/>
                    </a:lnTo>
                    <a:lnTo>
                      <a:pt x="287" y="29"/>
                    </a:lnTo>
                    <a:lnTo>
                      <a:pt x="278" y="27"/>
                    </a:lnTo>
                    <a:lnTo>
                      <a:pt x="272" y="25"/>
                    </a:lnTo>
                    <a:lnTo>
                      <a:pt x="263" y="21"/>
                    </a:lnTo>
                    <a:lnTo>
                      <a:pt x="255" y="19"/>
                    </a:lnTo>
                    <a:lnTo>
                      <a:pt x="249" y="17"/>
                    </a:lnTo>
                    <a:lnTo>
                      <a:pt x="244" y="15"/>
                    </a:lnTo>
                    <a:lnTo>
                      <a:pt x="236" y="13"/>
                    </a:lnTo>
                    <a:lnTo>
                      <a:pt x="230" y="13"/>
                    </a:lnTo>
                    <a:lnTo>
                      <a:pt x="225" y="10"/>
                    </a:lnTo>
                    <a:lnTo>
                      <a:pt x="223" y="10"/>
                    </a:lnTo>
                    <a:lnTo>
                      <a:pt x="217" y="10"/>
                    </a:lnTo>
                    <a:lnTo>
                      <a:pt x="215" y="10"/>
                    </a:lnTo>
                    <a:lnTo>
                      <a:pt x="171" y="15"/>
                    </a:lnTo>
                    <a:lnTo>
                      <a:pt x="8" y="0"/>
                    </a:lnTo>
                    <a:lnTo>
                      <a:pt x="0" y="21"/>
                    </a:lnTo>
                    <a:lnTo>
                      <a:pt x="2" y="23"/>
                    </a:lnTo>
                    <a:lnTo>
                      <a:pt x="8" y="27"/>
                    </a:lnTo>
                    <a:lnTo>
                      <a:pt x="10" y="30"/>
                    </a:lnTo>
                    <a:lnTo>
                      <a:pt x="16" y="34"/>
                    </a:lnTo>
                    <a:lnTo>
                      <a:pt x="23" y="38"/>
                    </a:lnTo>
                    <a:lnTo>
                      <a:pt x="33" y="44"/>
                    </a:lnTo>
                    <a:lnTo>
                      <a:pt x="40" y="46"/>
                    </a:lnTo>
                    <a:lnTo>
                      <a:pt x="52" y="49"/>
                    </a:lnTo>
                    <a:lnTo>
                      <a:pt x="63" y="53"/>
                    </a:lnTo>
                    <a:lnTo>
                      <a:pt x="76" y="57"/>
                    </a:lnTo>
                    <a:lnTo>
                      <a:pt x="88" y="61"/>
                    </a:lnTo>
                    <a:lnTo>
                      <a:pt x="99" y="65"/>
                    </a:lnTo>
                    <a:lnTo>
                      <a:pt x="111" y="68"/>
                    </a:lnTo>
                    <a:lnTo>
                      <a:pt x="122" y="72"/>
                    </a:lnTo>
                    <a:lnTo>
                      <a:pt x="132" y="74"/>
                    </a:lnTo>
                    <a:lnTo>
                      <a:pt x="139" y="78"/>
                    </a:lnTo>
                    <a:lnTo>
                      <a:pt x="147" y="80"/>
                    </a:lnTo>
                    <a:lnTo>
                      <a:pt x="152" y="84"/>
                    </a:lnTo>
                    <a:lnTo>
                      <a:pt x="162" y="88"/>
                    </a:lnTo>
                    <a:lnTo>
                      <a:pt x="164" y="89"/>
                    </a:lnTo>
                    <a:lnTo>
                      <a:pt x="162" y="93"/>
                    </a:lnTo>
                    <a:lnTo>
                      <a:pt x="158" y="99"/>
                    </a:lnTo>
                    <a:lnTo>
                      <a:pt x="156" y="107"/>
                    </a:lnTo>
                    <a:lnTo>
                      <a:pt x="152" y="112"/>
                    </a:lnTo>
                    <a:lnTo>
                      <a:pt x="149" y="124"/>
                    </a:lnTo>
                    <a:lnTo>
                      <a:pt x="145" y="131"/>
                    </a:lnTo>
                    <a:lnTo>
                      <a:pt x="145" y="143"/>
                    </a:lnTo>
                    <a:lnTo>
                      <a:pt x="145" y="150"/>
                    </a:lnTo>
                    <a:lnTo>
                      <a:pt x="145" y="158"/>
                    </a:lnTo>
                    <a:lnTo>
                      <a:pt x="149" y="164"/>
                    </a:lnTo>
                    <a:lnTo>
                      <a:pt x="151" y="173"/>
                    </a:lnTo>
                    <a:lnTo>
                      <a:pt x="158" y="183"/>
                    </a:lnTo>
                    <a:lnTo>
                      <a:pt x="168" y="190"/>
                    </a:lnTo>
                    <a:lnTo>
                      <a:pt x="173" y="192"/>
                    </a:lnTo>
                    <a:lnTo>
                      <a:pt x="181" y="192"/>
                    </a:lnTo>
                    <a:lnTo>
                      <a:pt x="189" y="190"/>
                    </a:lnTo>
                    <a:lnTo>
                      <a:pt x="196" y="192"/>
                    </a:lnTo>
                    <a:lnTo>
                      <a:pt x="204" y="198"/>
                    </a:lnTo>
                    <a:lnTo>
                      <a:pt x="211" y="203"/>
                    </a:lnTo>
                    <a:lnTo>
                      <a:pt x="219" y="209"/>
                    </a:lnTo>
                    <a:lnTo>
                      <a:pt x="223" y="211"/>
                    </a:lnTo>
                    <a:lnTo>
                      <a:pt x="225" y="211"/>
                    </a:lnTo>
                    <a:lnTo>
                      <a:pt x="232" y="213"/>
                    </a:lnTo>
                    <a:lnTo>
                      <a:pt x="238" y="211"/>
                    </a:lnTo>
                    <a:lnTo>
                      <a:pt x="246" y="211"/>
                    </a:lnTo>
                    <a:lnTo>
                      <a:pt x="251" y="209"/>
                    </a:lnTo>
                    <a:lnTo>
                      <a:pt x="261" y="207"/>
                    </a:lnTo>
                    <a:lnTo>
                      <a:pt x="268" y="203"/>
                    </a:lnTo>
                    <a:lnTo>
                      <a:pt x="274" y="198"/>
                    </a:lnTo>
                    <a:lnTo>
                      <a:pt x="282" y="192"/>
                    </a:lnTo>
                    <a:lnTo>
                      <a:pt x="291" y="188"/>
                    </a:lnTo>
                    <a:lnTo>
                      <a:pt x="299" y="183"/>
                    </a:lnTo>
                    <a:lnTo>
                      <a:pt x="306" y="179"/>
                    </a:lnTo>
                    <a:lnTo>
                      <a:pt x="318" y="173"/>
                    </a:lnTo>
                    <a:lnTo>
                      <a:pt x="329" y="171"/>
                    </a:lnTo>
                    <a:lnTo>
                      <a:pt x="339" y="167"/>
                    </a:lnTo>
                    <a:lnTo>
                      <a:pt x="350" y="167"/>
                    </a:lnTo>
                    <a:lnTo>
                      <a:pt x="361" y="167"/>
                    </a:lnTo>
                    <a:lnTo>
                      <a:pt x="373" y="167"/>
                    </a:lnTo>
                    <a:lnTo>
                      <a:pt x="381" y="167"/>
                    </a:lnTo>
                    <a:lnTo>
                      <a:pt x="390" y="167"/>
                    </a:lnTo>
                    <a:lnTo>
                      <a:pt x="394" y="167"/>
                    </a:lnTo>
                    <a:lnTo>
                      <a:pt x="396" y="169"/>
                    </a:lnTo>
                    <a:lnTo>
                      <a:pt x="384" y="78"/>
                    </a:lnTo>
                    <a:close/>
                  </a:path>
                </a:pathLst>
              </a:custGeom>
              <a:solidFill>
                <a:srgbClr val="F59E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35" name="Freeform 231"/>
              <p:cNvSpPr>
                <a:spLocks/>
              </p:cNvSpPr>
              <p:nvPr/>
            </p:nvSpPr>
            <p:spPr bwMode="auto">
              <a:xfrm>
                <a:off x="4717" y="1532"/>
                <a:ext cx="83" cy="26"/>
              </a:xfrm>
              <a:custGeom>
                <a:avLst/>
                <a:gdLst>
                  <a:gd name="T0" fmla="*/ 0 w 251"/>
                  <a:gd name="T1" fmla="*/ 0 h 86"/>
                  <a:gd name="T2" fmla="*/ 0 w 251"/>
                  <a:gd name="T3" fmla="*/ 0 h 86"/>
                  <a:gd name="T4" fmla="*/ 1 w 251"/>
                  <a:gd name="T5" fmla="*/ 0 h 86"/>
                  <a:gd name="T6" fmla="*/ 1 w 251"/>
                  <a:gd name="T7" fmla="*/ 0 h 86"/>
                  <a:gd name="T8" fmla="*/ 1 w 251"/>
                  <a:gd name="T9" fmla="*/ 0 h 86"/>
                  <a:gd name="T10" fmla="*/ 1 w 251"/>
                  <a:gd name="T11" fmla="*/ 0 h 86"/>
                  <a:gd name="T12" fmla="*/ 1 w 251"/>
                  <a:gd name="T13" fmla="*/ 0 h 86"/>
                  <a:gd name="T14" fmla="*/ 1 w 251"/>
                  <a:gd name="T15" fmla="*/ 0 h 86"/>
                  <a:gd name="T16" fmla="*/ 1 w 251"/>
                  <a:gd name="T17" fmla="*/ 0 h 86"/>
                  <a:gd name="T18" fmla="*/ 1 w 251"/>
                  <a:gd name="T19" fmla="*/ 0 h 86"/>
                  <a:gd name="T20" fmla="*/ 1 w 251"/>
                  <a:gd name="T21" fmla="*/ 0 h 86"/>
                  <a:gd name="T22" fmla="*/ 0 w 251"/>
                  <a:gd name="T23" fmla="*/ 0 h 86"/>
                  <a:gd name="T24" fmla="*/ 0 w 251"/>
                  <a:gd name="T25" fmla="*/ 0 h 86"/>
                  <a:gd name="T26" fmla="*/ 0 w 251"/>
                  <a:gd name="T27" fmla="*/ 0 h 86"/>
                  <a:gd name="T28" fmla="*/ 0 w 251"/>
                  <a:gd name="T29" fmla="*/ 0 h 8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1"/>
                  <a:gd name="T46" fmla="*/ 0 h 86"/>
                  <a:gd name="T47" fmla="*/ 251 w 251"/>
                  <a:gd name="T48" fmla="*/ 86 h 8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1" h="86">
                    <a:moveTo>
                      <a:pt x="0" y="0"/>
                    </a:moveTo>
                    <a:lnTo>
                      <a:pt x="42" y="2"/>
                    </a:lnTo>
                    <a:lnTo>
                      <a:pt x="201" y="32"/>
                    </a:lnTo>
                    <a:lnTo>
                      <a:pt x="207" y="2"/>
                    </a:lnTo>
                    <a:lnTo>
                      <a:pt x="230" y="13"/>
                    </a:lnTo>
                    <a:lnTo>
                      <a:pt x="251" y="46"/>
                    </a:lnTo>
                    <a:lnTo>
                      <a:pt x="203" y="59"/>
                    </a:lnTo>
                    <a:lnTo>
                      <a:pt x="188" y="76"/>
                    </a:lnTo>
                    <a:lnTo>
                      <a:pt x="167" y="86"/>
                    </a:lnTo>
                    <a:lnTo>
                      <a:pt x="161" y="63"/>
                    </a:lnTo>
                    <a:lnTo>
                      <a:pt x="146" y="63"/>
                    </a:lnTo>
                    <a:lnTo>
                      <a:pt x="38" y="34"/>
                    </a:lnTo>
                    <a:lnTo>
                      <a:pt x="7" y="15"/>
                    </a:lnTo>
                    <a:lnTo>
                      <a:pt x="0" y="0"/>
                    </a:lnTo>
                    <a:close/>
                  </a:path>
                </a:pathLst>
              </a:custGeom>
              <a:solidFill>
                <a:srgbClr val="D287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36" name="Freeform 232"/>
              <p:cNvSpPr>
                <a:spLocks/>
              </p:cNvSpPr>
              <p:nvPr/>
            </p:nvSpPr>
            <p:spPr bwMode="auto">
              <a:xfrm>
                <a:off x="4772" y="1551"/>
                <a:ext cx="76" cy="38"/>
              </a:xfrm>
              <a:custGeom>
                <a:avLst/>
                <a:gdLst>
                  <a:gd name="T0" fmla="*/ 0 w 232"/>
                  <a:gd name="T1" fmla="*/ 0 h 123"/>
                  <a:gd name="T2" fmla="*/ 0 w 232"/>
                  <a:gd name="T3" fmla="*/ 0 h 123"/>
                  <a:gd name="T4" fmla="*/ 0 w 232"/>
                  <a:gd name="T5" fmla="*/ 0 h 123"/>
                  <a:gd name="T6" fmla="*/ 0 w 232"/>
                  <a:gd name="T7" fmla="*/ 0 h 123"/>
                  <a:gd name="T8" fmla="*/ 0 w 232"/>
                  <a:gd name="T9" fmla="*/ 0 h 123"/>
                  <a:gd name="T10" fmla="*/ 0 w 232"/>
                  <a:gd name="T11" fmla="*/ 0 h 123"/>
                  <a:gd name="T12" fmla="*/ 0 w 232"/>
                  <a:gd name="T13" fmla="*/ 0 h 123"/>
                  <a:gd name="T14" fmla="*/ 0 w 232"/>
                  <a:gd name="T15" fmla="*/ 0 h 123"/>
                  <a:gd name="T16" fmla="*/ 0 w 232"/>
                  <a:gd name="T17" fmla="*/ 0 h 123"/>
                  <a:gd name="T18" fmla="*/ 0 w 232"/>
                  <a:gd name="T19" fmla="*/ 0 h 123"/>
                  <a:gd name="T20" fmla="*/ 0 w 232"/>
                  <a:gd name="T21" fmla="*/ 0 h 123"/>
                  <a:gd name="T22" fmla="*/ 0 w 232"/>
                  <a:gd name="T23" fmla="*/ 0 h 123"/>
                  <a:gd name="T24" fmla="*/ 0 w 232"/>
                  <a:gd name="T25" fmla="*/ 0 h 123"/>
                  <a:gd name="T26" fmla="*/ 0 w 232"/>
                  <a:gd name="T27" fmla="*/ 0 h 123"/>
                  <a:gd name="T28" fmla="*/ 0 w 232"/>
                  <a:gd name="T29" fmla="*/ 0 h 123"/>
                  <a:gd name="T30" fmla="*/ 0 w 232"/>
                  <a:gd name="T31" fmla="*/ 0 h 123"/>
                  <a:gd name="T32" fmla="*/ 1 w 232"/>
                  <a:gd name="T33" fmla="*/ 0 h 123"/>
                  <a:gd name="T34" fmla="*/ 1 w 232"/>
                  <a:gd name="T35" fmla="*/ 0 h 123"/>
                  <a:gd name="T36" fmla="*/ 1 w 232"/>
                  <a:gd name="T37" fmla="*/ 0 h 123"/>
                  <a:gd name="T38" fmla="*/ 1 w 232"/>
                  <a:gd name="T39" fmla="*/ 0 h 123"/>
                  <a:gd name="T40" fmla="*/ 1 w 232"/>
                  <a:gd name="T41" fmla="*/ 0 h 123"/>
                  <a:gd name="T42" fmla="*/ 1 w 232"/>
                  <a:gd name="T43" fmla="*/ 0 h 123"/>
                  <a:gd name="T44" fmla="*/ 1 w 232"/>
                  <a:gd name="T45" fmla="*/ 0 h 123"/>
                  <a:gd name="T46" fmla="*/ 1 w 232"/>
                  <a:gd name="T47" fmla="*/ 0 h 123"/>
                  <a:gd name="T48" fmla="*/ 1 w 232"/>
                  <a:gd name="T49" fmla="*/ 0 h 123"/>
                  <a:gd name="T50" fmla="*/ 1 w 232"/>
                  <a:gd name="T51" fmla="*/ 0 h 123"/>
                  <a:gd name="T52" fmla="*/ 1 w 232"/>
                  <a:gd name="T53" fmla="*/ 0 h 123"/>
                  <a:gd name="T54" fmla="*/ 1 w 232"/>
                  <a:gd name="T55" fmla="*/ 0 h 123"/>
                  <a:gd name="T56" fmla="*/ 1 w 232"/>
                  <a:gd name="T57" fmla="*/ 0 h 123"/>
                  <a:gd name="T58" fmla="*/ 1 w 232"/>
                  <a:gd name="T59" fmla="*/ 0 h 123"/>
                  <a:gd name="T60" fmla="*/ 1 w 232"/>
                  <a:gd name="T61" fmla="*/ 0 h 123"/>
                  <a:gd name="T62" fmla="*/ 1 w 232"/>
                  <a:gd name="T63" fmla="*/ 0 h 123"/>
                  <a:gd name="T64" fmla="*/ 0 w 232"/>
                  <a:gd name="T65" fmla="*/ 0 h 123"/>
                  <a:gd name="T66" fmla="*/ 0 w 232"/>
                  <a:gd name="T67" fmla="*/ 0 h 123"/>
                  <a:gd name="T68" fmla="*/ 0 w 232"/>
                  <a:gd name="T69" fmla="*/ 0 h 123"/>
                  <a:gd name="T70" fmla="*/ 0 w 232"/>
                  <a:gd name="T71" fmla="*/ 0 h 123"/>
                  <a:gd name="T72" fmla="*/ 0 w 232"/>
                  <a:gd name="T73" fmla="*/ 0 h 123"/>
                  <a:gd name="T74" fmla="*/ 0 w 232"/>
                  <a:gd name="T75" fmla="*/ 0 h 123"/>
                  <a:gd name="T76" fmla="*/ 0 w 232"/>
                  <a:gd name="T77" fmla="*/ 0 h 123"/>
                  <a:gd name="T78" fmla="*/ 0 w 232"/>
                  <a:gd name="T79" fmla="*/ 0 h 123"/>
                  <a:gd name="T80" fmla="*/ 0 w 232"/>
                  <a:gd name="T81" fmla="*/ 0 h 12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2"/>
                  <a:gd name="T124" fmla="*/ 0 h 123"/>
                  <a:gd name="T125" fmla="*/ 232 w 232"/>
                  <a:gd name="T126" fmla="*/ 123 h 12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2" h="123">
                    <a:moveTo>
                      <a:pt x="25" y="36"/>
                    </a:moveTo>
                    <a:lnTo>
                      <a:pt x="26" y="38"/>
                    </a:lnTo>
                    <a:lnTo>
                      <a:pt x="30" y="42"/>
                    </a:lnTo>
                    <a:lnTo>
                      <a:pt x="36" y="45"/>
                    </a:lnTo>
                    <a:lnTo>
                      <a:pt x="44" y="47"/>
                    </a:lnTo>
                    <a:lnTo>
                      <a:pt x="51" y="45"/>
                    </a:lnTo>
                    <a:lnTo>
                      <a:pt x="61" y="40"/>
                    </a:lnTo>
                    <a:lnTo>
                      <a:pt x="70" y="34"/>
                    </a:lnTo>
                    <a:lnTo>
                      <a:pt x="78" y="30"/>
                    </a:lnTo>
                    <a:lnTo>
                      <a:pt x="83" y="28"/>
                    </a:lnTo>
                    <a:lnTo>
                      <a:pt x="89" y="28"/>
                    </a:lnTo>
                    <a:lnTo>
                      <a:pt x="95" y="28"/>
                    </a:lnTo>
                    <a:lnTo>
                      <a:pt x="102" y="28"/>
                    </a:lnTo>
                    <a:lnTo>
                      <a:pt x="114" y="28"/>
                    </a:lnTo>
                    <a:lnTo>
                      <a:pt x="123" y="30"/>
                    </a:lnTo>
                    <a:lnTo>
                      <a:pt x="131" y="38"/>
                    </a:lnTo>
                    <a:lnTo>
                      <a:pt x="140" y="45"/>
                    </a:lnTo>
                    <a:lnTo>
                      <a:pt x="142" y="47"/>
                    </a:lnTo>
                    <a:lnTo>
                      <a:pt x="148" y="49"/>
                    </a:lnTo>
                    <a:lnTo>
                      <a:pt x="154" y="47"/>
                    </a:lnTo>
                    <a:lnTo>
                      <a:pt x="159" y="47"/>
                    </a:lnTo>
                    <a:lnTo>
                      <a:pt x="165" y="42"/>
                    </a:lnTo>
                    <a:lnTo>
                      <a:pt x="173" y="36"/>
                    </a:lnTo>
                    <a:lnTo>
                      <a:pt x="180" y="28"/>
                    </a:lnTo>
                    <a:lnTo>
                      <a:pt x="188" y="21"/>
                    </a:lnTo>
                    <a:lnTo>
                      <a:pt x="194" y="11"/>
                    </a:lnTo>
                    <a:lnTo>
                      <a:pt x="199" y="5"/>
                    </a:lnTo>
                    <a:lnTo>
                      <a:pt x="203" y="2"/>
                    </a:lnTo>
                    <a:lnTo>
                      <a:pt x="205" y="0"/>
                    </a:lnTo>
                    <a:lnTo>
                      <a:pt x="226" y="11"/>
                    </a:lnTo>
                    <a:lnTo>
                      <a:pt x="232" y="85"/>
                    </a:lnTo>
                    <a:lnTo>
                      <a:pt x="150" y="80"/>
                    </a:lnTo>
                    <a:lnTo>
                      <a:pt x="97" y="123"/>
                    </a:lnTo>
                    <a:lnTo>
                      <a:pt x="85" y="100"/>
                    </a:lnTo>
                    <a:lnTo>
                      <a:pt x="97" y="74"/>
                    </a:lnTo>
                    <a:lnTo>
                      <a:pt x="59" y="87"/>
                    </a:lnTo>
                    <a:lnTo>
                      <a:pt x="47" y="68"/>
                    </a:lnTo>
                    <a:lnTo>
                      <a:pt x="0" y="66"/>
                    </a:lnTo>
                    <a:lnTo>
                      <a:pt x="6" y="40"/>
                    </a:lnTo>
                    <a:lnTo>
                      <a:pt x="25" y="36"/>
                    </a:lnTo>
                    <a:close/>
                  </a:path>
                </a:pathLst>
              </a:custGeom>
              <a:solidFill>
                <a:srgbClr val="D287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37" name="Freeform 233"/>
              <p:cNvSpPr>
                <a:spLocks/>
              </p:cNvSpPr>
              <p:nvPr/>
            </p:nvSpPr>
            <p:spPr bwMode="auto">
              <a:xfrm>
                <a:off x="5186" y="1348"/>
                <a:ext cx="95" cy="159"/>
              </a:xfrm>
              <a:custGeom>
                <a:avLst/>
                <a:gdLst>
                  <a:gd name="T0" fmla="*/ 0 w 264"/>
                  <a:gd name="T1" fmla="*/ 0 h 546"/>
                  <a:gd name="T2" fmla="*/ 0 w 264"/>
                  <a:gd name="T3" fmla="*/ 0 h 546"/>
                  <a:gd name="T4" fmla="*/ 0 w 264"/>
                  <a:gd name="T5" fmla="*/ 0 h 546"/>
                  <a:gd name="T6" fmla="*/ 0 w 264"/>
                  <a:gd name="T7" fmla="*/ 1 h 546"/>
                  <a:gd name="T8" fmla="*/ 0 w 264"/>
                  <a:gd name="T9" fmla="*/ 1 h 546"/>
                  <a:gd name="T10" fmla="*/ 0 w 264"/>
                  <a:gd name="T11" fmla="*/ 1 h 546"/>
                  <a:gd name="T12" fmla="*/ 0 w 264"/>
                  <a:gd name="T13" fmla="*/ 1 h 546"/>
                  <a:gd name="T14" fmla="*/ 0 w 264"/>
                  <a:gd name="T15" fmla="*/ 1 h 546"/>
                  <a:gd name="T16" fmla="*/ 0 w 264"/>
                  <a:gd name="T17" fmla="*/ 1 h 546"/>
                  <a:gd name="T18" fmla="*/ 0 w 264"/>
                  <a:gd name="T19" fmla="*/ 1 h 546"/>
                  <a:gd name="T20" fmla="*/ 0 w 264"/>
                  <a:gd name="T21" fmla="*/ 1 h 546"/>
                  <a:gd name="T22" fmla="*/ 0 w 264"/>
                  <a:gd name="T23" fmla="*/ 1 h 546"/>
                  <a:gd name="T24" fmla="*/ 0 w 264"/>
                  <a:gd name="T25" fmla="*/ 1 h 546"/>
                  <a:gd name="T26" fmla="*/ 0 w 264"/>
                  <a:gd name="T27" fmla="*/ 1 h 546"/>
                  <a:gd name="T28" fmla="*/ 0 w 264"/>
                  <a:gd name="T29" fmla="*/ 1 h 546"/>
                  <a:gd name="T30" fmla="*/ 0 w 264"/>
                  <a:gd name="T31" fmla="*/ 1 h 546"/>
                  <a:gd name="T32" fmla="*/ 0 w 264"/>
                  <a:gd name="T33" fmla="*/ 1 h 546"/>
                  <a:gd name="T34" fmla="*/ 0 w 264"/>
                  <a:gd name="T35" fmla="*/ 1 h 546"/>
                  <a:gd name="T36" fmla="*/ 0 w 264"/>
                  <a:gd name="T37" fmla="*/ 1 h 546"/>
                  <a:gd name="T38" fmla="*/ 0 w 264"/>
                  <a:gd name="T39" fmla="*/ 1 h 546"/>
                  <a:gd name="T40" fmla="*/ 0 w 264"/>
                  <a:gd name="T41" fmla="*/ 1 h 546"/>
                  <a:gd name="T42" fmla="*/ 0 w 264"/>
                  <a:gd name="T43" fmla="*/ 1 h 546"/>
                  <a:gd name="T44" fmla="*/ 1 w 264"/>
                  <a:gd name="T45" fmla="*/ 1 h 546"/>
                  <a:gd name="T46" fmla="*/ 1 w 264"/>
                  <a:gd name="T47" fmla="*/ 1 h 546"/>
                  <a:gd name="T48" fmla="*/ 1 w 264"/>
                  <a:gd name="T49" fmla="*/ 1 h 546"/>
                  <a:gd name="T50" fmla="*/ 1 w 264"/>
                  <a:gd name="T51" fmla="*/ 1 h 546"/>
                  <a:gd name="T52" fmla="*/ 1 w 264"/>
                  <a:gd name="T53" fmla="*/ 1 h 546"/>
                  <a:gd name="T54" fmla="*/ 1 w 264"/>
                  <a:gd name="T55" fmla="*/ 0 h 546"/>
                  <a:gd name="T56" fmla="*/ 1 w 264"/>
                  <a:gd name="T57" fmla="*/ 0 h 546"/>
                  <a:gd name="T58" fmla="*/ 1 w 264"/>
                  <a:gd name="T59" fmla="*/ 0 h 546"/>
                  <a:gd name="T60" fmla="*/ 1 w 264"/>
                  <a:gd name="T61" fmla="*/ 0 h 546"/>
                  <a:gd name="T62" fmla="*/ 1 w 264"/>
                  <a:gd name="T63" fmla="*/ 0 h 546"/>
                  <a:gd name="T64" fmla="*/ 1 w 264"/>
                  <a:gd name="T65" fmla="*/ 0 h 546"/>
                  <a:gd name="T66" fmla="*/ 1 w 264"/>
                  <a:gd name="T67" fmla="*/ 0 h 546"/>
                  <a:gd name="T68" fmla="*/ 1 w 264"/>
                  <a:gd name="T69" fmla="*/ 0 h 546"/>
                  <a:gd name="T70" fmla="*/ 1 w 264"/>
                  <a:gd name="T71" fmla="*/ 0 h 546"/>
                  <a:gd name="T72" fmla="*/ 1 w 264"/>
                  <a:gd name="T73" fmla="*/ 0 h 546"/>
                  <a:gd name="T74" fmla="*/ 1 w 264"/>
                  <a:gd name="T75" fmla="*/ 0 h 546"/>
                  <a:gd name="T76" fmla="*/ 1 w 264"/>
                  <a:gd name="T77" fmla="*/ 0 h 546"/>
                  <a:gd name="T78" fmla="*/ 1 w 264"/>
                  <a:gd name="T79" fmla="*/ 0 h 546"/>
                  <a:gd name="T80" fmla="*/ 1 w 264"/>
                  <a:gd name="T81" fmla="*/ 0 h 546"/>
                  <a:gd name="T82" fmla="*/ 1 w 264"/>
                  <a:gd name="T83" fmla="*/ 0 h 546"/>
                  <a:gd name="T84" fmla="*/ 0 w 264"/>
                  <a:gd name="T85" fmla="*/ 0 h 546"/>
                  <a:gd name="T86" fmla="*/ 0 w 264"/>
                  <a:gd name="T87" fmla="*/ 0 h 546"/>
                  <a:gd name="T88" fmla="*/ 0 w 264"/>
                  <a:gd name="T89" fmla="*/ 0 h 546"/>
                  <a:gd name="T90" fmla="*/ 1 w 264"/>
                  <a:gd name="T91" fmla="*/ 0 h 546"/>
                  <a:gd name="T92" fmla="*/ 0 w 264"/>
                  <a:gd name="T93" fmla="*/ 0 h 546"/>
                  <a:gd name="T94" fmla="*/ 0 w 264"/>
                  <a:gd name="T95" fmla="*/ 0 h 546"/>
                  <a:gd name="T96" fmla="*/ 0 w 264"/>
                  <a:gd name="T97" fmla="*/ 0 h 5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4"/>
                  <a:gd name="T148" fmla="*/ 0 h 546"/>
                  <a:gd name="T149" fmla="*/ 264 w 264"/>
                  <a:gd name="T150" fmla="*/ 546 h 54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4" h="546">
                    <a:moveTo>
                      <a:pt x="24" y="131"/>
                    </a:moveTo>
                    <a:lnTo>
                      <a:pt x="36" y="165"/>
                    </a:lnTo>
                    <a:lnTo>
                      <a:pt x="0" y="259"/>
                    </a:lnTo>
                    <a:lnTo>
                      <a:pt x="43" y="293"/>
                    </a:lnTo>
                    <a:lnTo>
                      <a:pt x="43" y="354"/>
                    </a:lnTo>
                    <a:lnTo>
                      <a:pt x="98" y="376"/>
                    </a:lnTo>
                    <a:lnTo>
                      <a:pt x="97" y="378"/>
                    </a:lnTo>
                    <a:lnTo>
                      <a:pt x="97" y="388"/>
                    </a:lnTo>
                    <a:lnTo>
                      <a:pt x="93" y="392"/>
                    </a:lnTo>
                    <a:lnTo>
                      <a:pt x="89" y="397"/>
                    </a:lnTo>
                    <a:lnTo>
                      <a:pt x="83" y="403"/>
                    </a:lnTo>
                    <a:lnTo>
                      <a:pt x="78" y="409"/>
                    </a:lnTo>
                    <a:lnTo>
                      <a:pt x="66" y="409"/>
                    </a:lnTo>
                    <a:lnTo>
                      <a:pt x="55" y="411"/>
                    </a:lnTo>
                    <a:lnTo>
                      <a:pt x="41" y="413"/>
                    </a:lnTo>
                    <a:lnTo>
                      <a:pt x="30" y="414"/>
                    </a:lnTo>
                    <a:lnTo>
                      <a:pt x="19" y="414"/>
                    </a:lnTo>
                    <a:lnTo>
                      <a:pt x="11" y="414"/>
                    </a:lnTo>
                    <a:lnTo>
                      <a:pt x="3" y="414"/>
                    </a:lnTo>
                    <a:lnTo>
                      <a:pt x="72" y="445"/>
                    </a:lnTo>
                    <a:lnTo>
                      <a:pt x="100" y="491"/>
                    </a:lnTo>
                    <a:lnTo>
                      <a:pt x="142" y="508"/>
                    </a:lnTo>
                    <a:lnTo>
                      <a:pt x="159" y="546"/>
                    </a:lnTo>
                    <a:lnTo>
                      <a:pt x="249" y="510"/>
                    </a:lnTo>
                    <a:lnTo>
                      <a:pt x="264" y="472"/>
                    </a:lnTo>
                    <a:lnTo>
                      <a:pt x="224" y="357"/>
                    </a:lnTo>
                    <a:lnTo>
                      <a:pt x="249" y="207"/>
                    </a:lnTo>
                    <a:lnTo>
                      <a:pt x="264" y="118"/>
                    </a:lnTo>
                    <a:lnTo>
                      <a:pt x="264" y="112"/>
                    </a:lnTo>
                    <a:lnTo>
                      <a:pt x="260" y="103"/>
                    </a:lnTo>
                    <a:lnTo>
                      <a:pt x="254" y="93"/>
                    </a:lnTo>
                    <a:lnTo>
                      <a:pt x="243" y="91"/>
                    </a:lnTo>
                    <a:lnTo>
                      <a:pt x="237" y="91"/>
                    </a:lnTo>
                    <a:lnTo>
                      <a:pt x="230" y="97"/>
                    </a:lnTo>
                    <a:lnTo>
                      <a:pt x="224" y="103"/>
                    </a:lnTo>
                    <a:lnTo>
                      <a:pt x="218" y="110"/>
                    </a:lnTo>
                    <a:lnTo>
                      <a:pt x="211" y="118"/>
                    </a:lnTo>
                    <a:lnTo>
                      <a:pt x="207" y="124"/>
                    </a:lnTo>
                    <a:lnTo>
                      <a:pt x="203" y="129"/>
                    </a:lnTo>
                    <a:lnTo>
                      <a:pt x="203" y="131"/>
                    </a:lnTo>
                    <a:lnTo>
                      <a:pt x="197" y="19"/>
                    </a:lnTo>
                    <a:lnTo>
                      <a:pt x="121" y="0"/>
                    </a:lnTo>
                    <a:lnTo>
                      <a:pt x="20" y="48"/>
                    </a:lnTo>
                    <a:lnTo>
                      <a:pt x="108" y="93"/>
                    </a:lnTo>
                    <a:lnTo>
                      <a:pt x="146" y="146"/>
                    </a:lnTo>
                    <a:lnTo>
                      <a:pt x="64" y="122"/>
                    </a:lnTo>
                    <a:lnTo>
                      <a:pt x="24" y="131"/>
                    </a:lnTo>
                    <a:close/>
                  </a:path>
                </a:pathLst>
              </a:custGeom>
              <a:solidFill>
                <a:srgbClr val="D287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38" name="Freeform 234"/>
              <p:cNvSpPr>
                <a:spLocks/>
              </p:cNvSpPr>
              <p:nvPr/>
            </p:nvSpPr>
            <p:spPr bwMode="auto">
              <a:xfrm>
                <a:off x="5090" y="1488"/>
                <a:ext cx="98" cy="70"/>
              </a:xfrm>
              <a:custGeom>
                <a:avLst/>
                <a:gdLst>
                  <a:gd name="T0" fmla="*/ 1 w 271"/>
                  <a:gd name="T1" fmla="*/ 0 h 234"/>
                  <a:gd name="T2" fmla="*/ 1 w 271"/>
                  <a:gd name="T3" fmla="*/ 0 h 234"/>
                  <a:gd name="T4" fmla="*/ 0 w 271"/>
                  <a:gd name="T5" fmla="*/ 0 h 234"/>
                  <a:gd name="T6" fmla="*/ 0 w 271"/>
                  <a:gd name="T7" fmla="*/ 0 h 234"/>
                  <a:gd name="T8" fmla="*/ 0 w 271"/>
                  <a:gd name="T9" fmla="*/ 0 h 234"/>
                  <a:gd name="T10" fmla="*/ 0 w 271"/>
                  <a:gd name="T11" fmla="*/ 0 h 234"/>
                  <a:gd name="T12" fmla="*/ 0 w 271"/>
                  <a:gd name="T13" fmla="*/ 0 h 234"/>
                  <a:gd name="T14" fmla="*/ 0 w 271"/>
                  <a:gd name="T15" fmla="*/ 0 h 234"/>
                  <a:gd name="T16" fmla="*/ 0 w 271"/>
                  <a:gd name="T17" fmla="*/ 0 h 234"/>
                  <a:gd name="T18" fmla="*/ 0 w 271"/>
                  <a:gd name="T19" fmla="*/ 0 h 234"/>
                  <a:gd name="T20" fmla="*/ 0 w 271"/>
                  <a:gd name="T21" fmla="*/ 0 h 234"/>
                  <a:gd name="T22" fmla="*/ 0 w 271"/>
                  <a:gd name="T23" fmla="*/ 0 h 234"/>
                  <a:gd name="T24" fmla="*/ 0 w 271"/>
                  <a:gd name="T25" fmla="*/ 0 h 234"/>
                  <a:gd name="T26" fmla="*/ 0 w 271"/>
                  <a:gd name="T27" fmla="*/ 0 h 234"/>
                  <a:gd name="T28" fmla="*/ 0 w 271"/>
                  <a:gd name="T29" fmla="*/ 0 h 234"/>
                  <a:gd name="T30" fmla="*/ 0 w 271"/>
                  <a:gd name="T31" fmla="*/ 0 h 234"/>
                  <a:gd name="T32" fmla="*/ 0 w 271"/>
                  <a:gd name="T33" fmla="*/ 0 h 234"/>
                  <a:gd name="T34" fmla="*/ 0 w 271"/>
                  <a:gd name="T35" fmla="*/ 0 h 234"/>
                  <a:gd name="T36" fmla="*/ 0 w 271"/>
                  <a:gd name="T37" fmla="*/ 0 h 234"/>
                  <a:gd name="T38" fmla="*/ 0 w 271"/>
                  <a:gd name="T39" fmla="*/ 0 h 234"/>
                  <a:gd name="T40" fmla="*/ 0 w 271"/>
                  <a:gd name="T41" fmla="*/ 0 h 234"/>
                  <a:gd name="T42" fmla="*/ 1 w 271"/>
                  <a:gd name="T43" fmla="*/ 0 h 234"/>
                  <a:gd name="T44" fmla="*/ 1 w 271"/>
                  <a:gd name="T45" fmla="*/ 0 h 234"/>
                  <a:gd name="T46" fmla="*/ 1 w 271"/>
                  <a:gd name="T47" fmla="*/ 0 h 234"/>
                  <a:gd name="T48" fmla="*/ 1 w 271"/>
                  <a:gd name="T49" fmla="*/ 0 h 234"/>
                  <a:gd name="T50" fmla="*/ 1 w 271"/>
                  <a:gd name="T51" fmla="*/ 0 h 234"/>
                  <a:gd name="T52" fmla="*/ 1 w 271"/>
                  <a:gd name="T53" fmla="*/ 0 h 234"/>
                  <a:gd name="T54" fmla="*/ 1 w 271"/>
                  <a:gd name="T55" fmla="*/ 0 h 234"/>
                  <a:gd name="T56" fmla="*/ 1 w 271"/>
                  <a:gd name="T57" fmla="*/ 0 h 234"/>
                  <a:gd name="T58" fmla="*/ 1 w 271"/>
                  <a:gd name="T59" fmla="*/ 0 h 234"/>
                  <a:gd name="T60" fmla="*/ 1 w 271"/>
                  <a:gd name="T61" fmla="*/ 0 h 234"/>
                  <a:gd name="T62" fmla="*/ 1 w 271"/>
                  <a:gd name="T63" fmla="*/ 0 h 234"/>
                  <a:gd name="T64" fmla="*/ 1 w 271"/>
                  <a:gd name="T65" fmla="*/ 0 h 234"/>
                  <a:gd name="T66" fmla="*/ 1 w 271"/>
                  <a:gd name="T67" fmla="*/ 0 h 234"/>
                  <a:gd name="T68" fmla="*/ 1 w 271"/>
                  <a:gd name="T69" fmla="*/ 0 h 234"/>
                  <a:gd name="T70" fmla="*/ 1 w 271"/>
                  <a:gd name="T71" fmla="*/ 0 h 23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71"/>
                  <a:gd name="T109" fmla="*/ 0 h 234"/>
                  <a:gd name="T110" fmla="*/ 271 w 271"/>
                  <a:gd name="T111" fmla="*/ 234 h 23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71" h="234">
                    <a:moveTo>
                      <a:pt x="271" y="234"/>
                    </a:moveTo>
                    <a:lnTo>
                      <a:pt x="167" y="48"/>
                    </a:lnTo>
                    <a:lnTo>
                      <a:pt x="87" y="0"/>
                    </a:lnTo>
                    <a:lnTo>
                      <a:pt x="0" y="48"/>
                    </a:lnTo>
                    <a:lnTo>
                      <a:pt x="17" y="105"/>
                    </a:lnTo>
                    <a:lnTo>
                      <a:pt x="0" y="154"/>
                    </a:lnTo>
                    <a:lnTo>
                      <a:pt x="20" y="223"/>
                    </a:lnTo>
                    <a:lnTo>
                      <a:pt x="20" y="219"/>
                    </a:lnTo>
                    <a:lnTo>
                      <a:pt x="26" y="219"/>
                    </a:lnTo>
                    <a:lnTo>
                      <a:pt x="30" y="217"/>
                    </a:lnTo>
                    <a:lnTo>
                      <a:pt x="36" y="215"/>
                    </a:lnTo>
                    <a:lnTo>
                      <a:pt x="41" y="213"/>
                    </a:lnTo>
                    <a:lnTo>
                      <a:pt x="49" y="213"/>
                    </a:lnTo>
                    <a:lnTo>
                      <a:pt x="57" y="211"/>
                    </a:lnTo>
                    <a:lnTo>
                      <a:pt x="64" y="209"/>
                    </a:lnTo>
                    <a:lnTo>
                      <a:pt x="74" y="209"/>
                    </a:lnTo>
                    <a:lnTo>
                      <a:pt x="85" y="209"/>
                    </a:lnTo>
                    <a:lnTo>
                      <a:pt x="97" y="209"/>
                    </a:lnTo>
                    <a:lnTo>
                      <a:pt x="106" y="209"/>
                    </a:lnTo>
                    <a:lnTo>
                      <a:pt x="119" y="209"/>
                    </a:lnTo>
                    <a:lnTo>
                      <a:pt x="133" y="211"/>
                    </a:lnTo>
                    <a:lnTo>
                      <a:pt x="146" y="213"/>
                    </a:lnTo>
                    <a:lnTo>
                      <a:pt x="157" y="215"/>
                    </a:lnTo>
                    <a:lnTo>
                      <a:pt x="171" y="217"/>
                    </a:lnTo>
                    <a:lnTo>
                      <a:pt x="182" y="219"/>
                    </a:lnTo>
                    <a:lnTo>
                      <a:pt x="193" y="219"/>
                    </a:lnTo>
                    <a:lnTo>
                      <a:pt x="205" y="223"/>
                    </a:lnTo>
                    <a:lnTo>
                      <a:pt x="216" y="223"/>
                    </a:lnTo>
                    <a:lnTo>
                      <a:pt x="228" y="224"/>
                    </a:lnTo>
                    <a:lnTo>
                      <a:pt x="235" y="226"/>
                    </a:lnTo>
                    <a:lnTo>
                      <a:pt x="243" y="228"/>
                    </a:lnTo>
                    <a:lnTo>
                      <a:pt x="250" y="228"/>
                    </a:lnTo>
                    <a:lnTo>
                      <a:pt x="258" y="230"/>
                    </a:lnTo>
                    <a:lnTo>
                      <a:pt x="268" y="232"/>
                    </a:lnTo>
                    <a:lnTo>
                      <a:pt x="271" y="234"/>
                    </a:lnTo>
                    <a:close/>
                  </a:path>
                </a:pathLst>
              </a:custGeom>
              <a:solidFill>
                <a:srgbClr val="F59E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39" name="Freeform 235"/>
              <p:cNvSpPr>
                <a:spLocks/>
              </p:cNvSpPr>
              <p:nvPr/>
            </p:nvSpPr>
            <p:spPr bwMode="auto">
              <a:xfrm>
                <a:off x="5092" y="1499"/>
                <a:ext cx="15" cy="19"/>
              </a:xfrm>
              <a:custGeom>
                <a:avLst/>
                <a:gdLst>
                  <a:gd name="T0" fmla="*/ 0 w 61"/>
                  <a:gd name="T1" fmla="*/ 0 h 67"/>
                  <a:gd name="T2" fmla="*/ 0 w 61"/>
                  <a:gd name="T3" fmla="*/ 0 h 67"/>
                  <a:gd name="T4" fmla="*/ 0 w 61"/>
                  <a:gd name="T5" fmla="*/ 0 h 67"/>
                  <a:gd name="T6" fmla="*/ 0 w 61"/>
                  <a:gd name="T7" fmla="*/ 0 h 67"/>
                  <a:gd name="T8" fmla="*/ 0 w 61"/>
                  <a:gd name="T9" fmla="*/ 0 h 67"/>
                  <a:gd name="T10" fmla="*/ 0 60000 65536"/>
                  <a:gd name="T11" fmla="*/ 0 60000 65536"/>
                  <a:gd name="T12" fmla="*/ 0 60000 65536"/>
                  <a:gd name="T13" fmla="*/ 0 60000 65536"/>
                  <a:gd name="T14" fmla="*/ 0 60000 65536"/>
                  <a:gd name="T15" fmla="*/ 0 w 61"/>
                  <a:gd name="T16" fmla="*/ 0 h 67"/>
                  <a:gd name="T17" fmla="*/ 61 w 61"/>
                  <a:gd name="T18" fmla="*/ 67 h 67"/>
                </a:gdLst>
                <a:ahLst/>
                <a:cxnLst>
                  <a:cxn ang="T10">
                    <a:pos x="T0" y="T1"/>
                  </a:cxn>
                  <a:cxn ang="T11">
                    <a:pos x="T2" y="T3"/>
                  </a:cxn>
                  <a:cxn ang="T12">
                    <a:pos x="T4" y="T5"/>
                  </a:cxn>
                  <a:cxn ang="T13">
                    <a:pos x="T6" y="T7"/>
                  </a:cxn>
                  <a:cxn ang="T14">
                    <a:pos x="T8" y="T9"/>
                  </a:cxn>
                </a:cxnLst>
                <a:rect l="T15" t="T16" r="T17" b="T18"/>
                <a:pathLst>
                  <a:path w="61" h="67">
                    <a:moveTo>
                      <a:pt x="0" y="27"/>
                    </a:moveTo>
                    <a:lnTo>
                      <a:pt x="61" y="0"/>
                    </a:lnTo>
                    <a:lnTo>
                      <a:pt x="14" y="67"/>
                    </a:lnTo>
                    <a:lnTo>
                      <a:pt x="0" y="27"/>
                    </a:lnTo>
                    <a:close/>
                  </a:path>
                </a:pathLst>
              </a:custGeom>
              <a:solidFill>
                <a:srgbClr val="D287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40" name="Freeform 236"/>
              <p:cNvSpPr>
                <a:spLocks/>
              </p:cNvSpPr>
              <p:nvPr/>
            </p:nvSpPr>
            <p:spPr bwMode="auto">
              <a:xfrm>
                <a:off x="5102" y="1491"/>
                <a:ext cx="79" cy="64"/>
              </a:xfrm>
              <a:custGeom>
                <a:avLst/>
                <a:gdLst>
                  <a:gd name="T0" fmla="*/ 0 w 233"/>
                  <a:gd name="T1" fmla="*/ 0 h 223"/>
                  <a:gd name="T2" fmla="*/ 0 w 233"/>
                  <a:gd name="T3" fmla="*/ 0 h 223"/>
                  <a:gd name="T4" fmla="*/ 0 w 233"/>
                  <a:gd name="T5" fmla="*/ 0 h 223"/>
                  <a:gd name="T6" fmla="*/ 0 w 233"/>
                  <a:gd name="T7" fmla="*/ 0 h 223"/>
                  <a:gd name="T8" fmla="*/ 0 w 233"/>
                  <a:gd name="T9" fmla="*/ 0 h 223"/>
                  <a:gd name="T10" fmla="*/ 0 w 233"/>
                  <a:gd name="T11" fmla="*/ 0 h 223"/>
                  <a:gd name="T12" fmla="*/ 0 w 233"/>
                  <a:gd name="T13" fmla="*/ 0 h 223"/>
                  <a:gd name="T14" fmla="*/ 0 w 233"/>
                  <a:gd name="T15" fmla="*/ 0 h 223"/>
                  <a:gd name="T16" fmla="*/ 0 w 233"/>
                  <a:gd name="T17" fmla="*/ 0 h 223"/>
                  <a:gd name="T18" fmla="*/ 0 w 233"/>
                  <a:gd name="T19" fmla="*/ 0 h 223"/>
                  <a:gd name="T20" fmla="*/ 0 w 233"/>
                  <a:gd name="T21" fmla="*/ 0 h 223"/>
                  <a:gd name="T22" fmla="*/ 0 w 233"/>
                  <a:gd name="T23" fmla="*/ 0 h 223"/>
                  <a:gd name="T24" fmla="*/ 0 w 233"/>
                  <a:gd name="T25" fmla="*/ 0 h 223"/>
                  <a:gd name="T26" fmla="*/ 0 w 233"/>
                  <a:gd name="T27" fmla="*/ 0 h 223"/>
                  <a:gd name="T28" fmla="*/ 0 w 233"/>
                  <a:gd name="T29" fmla="*/ 0 h 223"/>
                  <a:gd name="T30" fmla="*/ 0 w 233"/>
                  <a:gd name="T31" fmla="*/ 0 h 223"/>
                  <a:gd name="T32" fmla="*/ 0 w 233"/>
                  <a:gd name="T33" fmla="*/ 0 h 223"/>
                  <a:gd name="T34" fmla="*/ 0 w 233"/>
                  <a:gd name="T35" fmla="*/ 0 h 223"/>
                  <a:gd name="T36" fmla="*/ 0 w 233"/>
                  <a:gd name="T37" fmla="*/ 0 h 223"/>
                  <a:gd name="T38" fmla="*/ 0 w 233"/>
                  <a:gd name="T39" fmla="*/ 0 h 223"/>
                  <a:gd name="T40" fmla="*/ 0 w 233"/>
                  <a:gd name="T41" fmla="*/ 0 h 223"/>
                  <a:gd name="T42" fmla="*/ 0 w 233"/>
                  <a:gd name="T43" fmla="*/ 0 h 223"/>
                  <a:gd name="T44" fmla="*/ 0 w 233"/>
                  <a:gd name="T45" fmla="*/ 0 h 223"/>
                  <a:gd name="T46" fmla="*/ 1 w 233"/>
                  <a:gd name="T47" fmla="*/ 0 h 223"/>
                  <a:gd name="T48" fmla="*/ 1 w 233"/>
                  <a:gd name="T49" fmla="*/ 0 h 223"/>
                  <a:gd name="T50" fmla="*/ 1 w 233"/>
                  <a:gd name="T51" fmla="*/ 0 h 223"/>
                  <a:gd name="T52" fmla="*/ 1 w 233"/>
                  <a:gd name="T53" fmla="*/ 0 h 223"/>
                  <a:gd name="T54" fmla="*/ 0 w 233"/>
                  <a:gd name="T55" fmla="*/ 0 h 223"/>
                  <a:gd name="T56" fmla="*/ 0 w 233"/>
                  <a:gd name="T57" fmla="*/ 0 h 223"/>
                  <a:gd name="T58" fmla="*/ 0 w 233"/>
                  <a:gd name="T59" fmla="*/ 0 h 2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33"/>
                  <a:gd name="T91" fmla="*/ 0 h 223"/>
                  <a:gd name="T92" fmla="*/ 233 w 233"/>
                  <a:gd name="T93" fmla="*/ 223 h 2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33" h="223">
                    <a:moveTo>
                      <a:pt x="0" y="200"/>
                    </a:moveTo>
                    <a:lnTo>
                      <a:pt x="32" y="139"/>
                    </a:lnTo>
                    <a:lnTo>
                      <a:pt x="62" y="139"/>
                    </a:lnTo>
                    <a:lnTo>
                      <a:pt x="60" y="137"/>
                    </a:lnTo>
                    <a:lnTo>
                      <a:pt x="59" y="134"/>
                    </a:lnTo>
                    <a:lnTo>
                      <a:pt x="55" y="126"/>
                    </a:lnTo>
                    <a:lnTo>
                      <a:pt x="53" y="120"/>
                    </a:lnTo>
                    <a:lnTo>
                      <a:pt x="49" y="111"/>
                    </a:lnTo>
                    <a:lnTo>
                      <a:pt x="47" y="103"/>
                    </a:lnTo>
                    <a:lnTo>
                      <a:pt x="45" y="96"/>
                    </a:lnTo>
                    <a:lnTo>
                      <a:pt x="45" y="88"/>
                    </a:lnTo>
                    <a:lnTo>
                      <a:pt x="45" y="82"/>
                    </a:lnTo>
                    <a:lnTo>
                      <a:pt x="47" y="77"/>
                    </a:lnTo>
                    <a:lnTo>
                      <a:pt x="49" y="71"/>
                    </a:lnTo>
                    <a:lnTo>
                      <a:pt x="53" y="65"/>
                    </a:lnTo>
                    <a:lnTo>
                      <a:pt x="60" y="54"/>
                    </a:lnTo>
                    <a:lnTo>
                      <a:pt x="66" y="44"/>
                    </a:lnTo>
                    <a:lnTo>
                      <a:pt x="66" y="37"/>
                    </a:lnTo>
                    <a:lnTo>
                      <a:pt x="68" y="29"/>
                    </a:lnTo>
                    <a:lnTo>
                      <a:pt x="68" y="21"/>
                    </a:lnTo>
                    <a:lnTo>
                      <a:pt x="68" y="16"/>
                    </a:lnTo>
                    <a:lnTo>
                      <a:pt x="66" y="4"/>
                    </a:lnTo>
                    <a:lnTo>
                      <a:pt x="66" y="0"/>
                    </a:lnTo>
                    <a:lnTo>
                      <a:pt x="148" y="37"/>
                    </a:lnTo>
                    <a:lnTo>
                      <a:pt x="174" y="96"/>
                    </a:lnTo>
                    <a:lnTo>
                      <a:pt x="222" y="172"/>
                    </a:lnTo>
                    <a:lnTo>
                      <a:pt x="233" y="223"/>
                    </a:lnTo>
                    <a:lnTo>
                      <a:pt x="95" y="200"/>
                    </a:lnTo>
                    <a:lnTo>
                      <a:pt x="0" y="200"/>
                    </a:lnTo>
                    <a:close/>
                  </a:path>
                </a:pathLst>
              </a:custGeom>
              <a:solidFill>
                <a:srgbClr val="D287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41" name="Freeform 237"/>
              <p:cNvSpPr>
                <a:spLocks/>
              </p:cNvSpPr>
              <p:nvPr/>
            </p:nvSpPr>
            <p:spPr bwMode="auto">
              <a:xfrm>
                <a:off x="5154" y="1325"/>
                <a:ext cx="145" cy="102"/>
              </a:xfrm>
              <a:custGeom>
                <a:avLst/>
                <a:gdLst>
                  <a:gd name="T0" fmla="*/ 0 w 424"/>
                  <a:gd name="T1" fmla="*/ 0 h 352"/>
                  <a:gd name="T2" fmla="*/ 0 w 424"/>
                  <a:gd name="T3" fmla="*/ 0 h 352"/>
                  <a:gd name="T4" fmla="*/ 0 w 424"/>
                  <a:gd name="T5" fmla="*/ 0 h 352"/>
                  <a:gd name="T6" fmla="*/ 0 w 424"/>
                  <a:gd name="T7" fmla="*/ 0 h 352"/>
                  <a:gd name="T8" fmla="*/ 1 w 424"/>
                  <a:gd name="T9" fmla="*/ 0 h 352"/>
                  <a:gd name="T10" fmla="*/ 1 w 424"/>
                  <a:gd name="T11" fmla="*/ 0 h 352"/>
                  <a:gd name="T12" fmla="*/ 1 w 424"/>
                  <a:gd name="T13" fmla="*/ 0 h 352"/>
                  <a:gd name="T14" fmla="*/ 1 w 424"/>
                  <a:gd name="T15" fmla="*/ 0 h 352"/>
                  <a:gd name="T16" fmla="*/ 1 w 424"/>
                  <a:gd name="T17" fmla="*/ 0 h 352"/>
                  <a:gd name="T18" fmla="*/ 1 w 424"/>
                  <a:gd name="T19" fmla="*/ 0 h 352"/>
                  <a:gd name="T20" fmla="*/ 1 w 424"/>
                  <a:gd name="T21" fmla="*/ 0 h 352"/>
                  <a:gd name="T22" fmla="*/ 1 w 424"/>
                  <a:gd name="T23" fmla="*/ 0 h 352"/>
                  <a:gd name="T24" fmla="*/ 1 w 424"/>
                  <a:gd name="T25" fmla="*/ 0 h 352"/>
                  <a:gd name="T26" fmla="*/ 1 w 424"/>
                  <a:gd name="T27" fmla="*/ 0 h 352"/>
                  <a:gd name="T28" fmla="*/ 1 w 424"/>
                  <a:gd name="T29" fmla="*/ 0 h 352"/>
                  <a:gd name="T30" fmla="*/ 1 w 424"/>
                  <a:gd name="T31" fmla="*/ 0 h 352"/>
                  <a:gd name="T32" fmla="*/ 1 w 424"/>
                  <a:gd name="T33" fmla="*/ 0 h 352"/>
                  <a:gd name="T34" fmla="*/ 1 w 424"/>
                  <a:gd name="T35" fmla="*/ 0 h 352"/>
                  <a:gd name="T36" fmla="*/ 1 w 424"/>
                  <a:gd name="T37" fmla="*/ 0 h 352"/>
                  <a:gd name="T38" fmla="*/ 1 w 424"/>
                  <a:gd name="T39" fmla="*/ 0 h 352"/>
                  <a:gd name="T40" fmla="*/ 1 w 424"/>
                  <a:gd name="T41" fmla="*/ 0 h 352"/>
                  <a:gd name="T42" fmla="*/ 1 w 424"/>
                  <a:gd name="T43" fmla="*/ 0 h 352"/>
                  <a:gd name="T44" fmla="*/ 1 w 424"/>
                  <a:gd name="T45" fmla="*/ 0 h 352"/>
                  <a:gd name="T46" fmla="*/ 1 w 424"/>
                  <a:gd name="T47" fmla="*/ 0 h 352"/>
                  <a:gd name="T48" fmla="*/ 1 w 424"/>
                  <a:gd name="T49" fmla="*/ 1 h 352"/>
                  <a:gd name="T50" fmla="*/ 1 w 424"/>
                  <a:gd name="T51" fmla="*/ 1 h 352"/>
                  <a:gd name="T52" fmla="*/ 1 w 424"/>
                  <a:gd name="T53" fmla="*/ 1 h 352"/>
                  <a:gd name="T54" fmla="*/ 1 w 424"/>
                  <a:gd name="T55" fmla="*/ 1 h 352"/>
                  <a:gd name="T56" fmla="*/ 1 w 424"/>
                  <a:gd name="T57" fmla="*/ 1 h 352"/>
                  <a:gd name="T58" fmla="*/ 1 w 424"/>
                  <a:gd name="T59" fmla="*/ 1 h 352"/>
                  <a:gd name="T60" fmla="*/ 2 w 424"/>
                  <a:gd name="T61" fmla="*/ 1 h 352"/>
                  <a:gd name="T62" fmla="*/ 2 w 424"/>
                  <a:gd name="T63" fmla="*/ 0 h 352"/>
                  <a:gd name="T64" fmla="*/ 2 w 424"/>
                  <a:gd name="T65" fmla="*/ 0 h 352"/>
                  <a:gd name="T66" fmla="*/ 2 w 424"/>
                  <a:gd name="T67" fmla="*/ 0 h 352"/>
                  <a:gd name="T68" fmla="*/ 2 w 424"/>
                  <a:gd name="T69" fmla="*/ 0 h 352"/>
                  <a:gd name="T70" fmla="*/ 2 w 424"/>
                  <a:gd name="T71" fmla="*/ 0 h 352"/>
                  <a:gd name="T72" fmla="*/ 2 w 424"/>
                  <a:gd name="T73" fmla="*/ 0 h 352"/>
                  <a:gd name="T74" fmla="*/ 1 w 424"/>
                  <a:gd name="T75" fmla="*/ 0 h 352"/>
                  <a:gd name="T76" fmla="*/ 1 w 424"/>
                  <a:gd name="T77" fmla="*/ 0 h 352"/>
                  <a:gd name="T78" fmla="*/ 1 w 424"/>
                  <a:gd name="T79" fmla="*/ 0 h 352"/>
                  <a:gd name="T80" fmla="*/ 1 w 424"/>
                  <a:gd name="T81" fmla="*/ 0 h 352"/>
                  <a:gd name="T82" fmla="*/ 1 w 424"/>
                  <a:gd name="T83" fmla="*/ 0 h 352"/>
                  <a:gd name="T84" fmla="*/ 1 w 424"/>
                  <a:gd name="T85" fmla="*/ 0 h 352"/>
                  <a:gd name="T86" fmla="*/ 1 w 424"/>
                  <a:gd name="T87" fmla="*/ 0 h 352"/>
                  <a:gd name="T88" fmla="*/ 1 w 424"/>
                  <a:gd name="T89" fmla="*/ 0 h 352"/>
                  <a:gd name="T90" fmla="*/ 1 w 424"/>
                  <a:gd name="T91" fmla="*/ 0 h 352"/>
                  <a:gd name="T92" fmla="*/ 1 w 424"/>
                  <a:gd name="T93" fmla="*/ 0 h 352"/>
                  <a:gd name="T94" fmla="*/ 0 w 424"/>
                  <a:gd name="T95" fmla="*/ 0 h 352"/>
                  <a:gd name="T96" fmla="*/ 0 w 424"/>
                  <a:gd name="T97" fmla="*/ 0 h 352"/>
                  <a:gd name="T98" fmla="*/ 0 w 424"/>
                  <a:gd name="T99" fmla="*/ 0 h 352"/>
                  <a:gd name="T100" fmla="*/ 0 w 424"/>
                  <a:gd name="T101" fmla="*/ 0 h 352"/>
                  <a:gd name="T102" fmla="*/ 0 w 424"/>
                  <a:gd name="T103" fmla="*/ 0 h 352"/>
                  <a:gd name="T104" fmla="*/ 0 w 424"/>
                  <a:gd name="T105" fmla="*/ 0 h 352"/>
                  <a:gd name="T106" fmla="*/ 0 w 424"/>
                  <a:gd name="T107" fmla="*/ 0 h 352"/>
                  <a:gd name="T108" fmla="*/ 0 w 424"/>
                  <a:gd name="T109" fmla="*/ 0 h 3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24"/>
                  <a:gd name="T166" fmla="*/ 0 h 352"/>
                  <a:gd name="T167" fmla="*/ 424 w 424"/>
                  <a:gd name="T168" fmla="*/ 352 h 35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24" h="352">
                    <a:moveTo>
                      <a:pt x="29" y="141"/>
                    </a:moveTo>
                    <a:lnTo>
                      <a:pt x="33" y="143"/>
                    </a:lnTo>
                    <a:lnTo>
                      <a:pt x="35" y="145"/>
                    </a:lnTo>
                    <a:lnTo>
                      <a:pt x="42" y="148"/>
                    </a:lnTo>
                    <a:lnTo>
                      <a:pt x="48" y="148"/>
                    </a:lnTo>
                    <a:lnTo>
                      <a:pt x="59" y="150"/>
                    </a:lnTo>
                    <a:lnTo>
                      <a:pt x="67" y="148"/>
                    </a:lnTo>
                    <a:lnTo>
                      <a:pt x="73" y="148"/>
                    </a:lnTo>
                    <a:lnTo>
                      <a:pt x="82" y="146"/>
                    </a:lnTo>
                    <a:lnTo>
                      <a:pt x="92" y="146"/>
                    </a:lnTo>
                    <a:lnTo>
                      <a:pt x="101" y="143"/>
                    </a:lnTo>
                    <a:lnTo>
                      <a:pt x="111" y="139"/>
                    </a:lnTo>
                    <a:lnTo>
                      <a:pt x="122" y="135"/>
                    </a:lnTo>
                    <a:lnTo>
                      <a:pt x="133" y="131"/>
                    </a:lnTo>
                    <a:lnTo>
                      <a:pt x="143" y="126"/>
                    </a:lnTo>
                    <a:lnTo>
                      <a:pt x="156" y="122"/>
                    </a:lnTo>
                    <a:lnTo>
                      <a:pt x="166" y="116"/>
                    </a:lnTo>
                    <a:lnTo>
                      <a:pt x="177" y="114"/>
                    </a:lnTo>
                    <a:lnTo>
                      <a:pt x="187" y="108"/>
                    </a:lnTo>
                    <a:lnTo>
                      <a:pt x="196" y="103"/>
                    </a:lnTo>
                    <a:lnTo>
                      <a:pt x="206" y="101"/>
                    </a:lnTo>
                    <a:lnTo>
                      <a:pt x="213" y="97"/>
                    </a:lnTo>
                    <a:lnTo>
                      <a:pt x="219" y="93"/>
                    </a:lnTo>
                    <a:lnTo>
                      <a:pt x="223" y="91"/>
                    </a:lnTo>
                    <a:lnTo>
                      <a:pt x="225" y="91"/>
                    </a:lnTo>
                    <a:lnTo>
                      <a:pt x="228" y="91"/>
                    </a:lnTo>
                    <a:lnTo>
                      <a:pt x="228" y="89"/>
                    </a:lnTo>
                    <a:lnTo>
                      <a:pt x="232" y="89"/>
                    </a:lnTo>
                    <a:lnTo>
                      <a:pt x="236" y="91"/>
                    </a:lnTo>
                    <a:lnTo>
                      <a:pt x="244" y="93"/>
                    </a:lnTo>
                    <a:lnTo>
                      <a:pt x="251" y="95"/>
                    </a:lnTo>
                    <a:lnTo>
                      <a:pt x="259" y="101"/>
                    </a:lnTo>
                    <a:lnTo>
                      <a:pt x="266" y="108"/>
                    </a:lnTo>
                    <a:lnTo>
                      <a:pt x="274" y="118"/>
                    </a:lnTo>
                    <a:lnTo>
                      <a:pt x="276" y="122"/>
                    </a:lnTo>
                    <a:lnTo>
                      <a:pt x="280" y="129"/>
                    </a:lnTo>
                    <a:lnTo>
                      <a:pt x="282" y="137"/>
                    </a:lnTo>
                    <a:lnTo>
                      <a:pt x="284" y="145"/>
                    </a:lnTo>
                    <a:lnTo>
                      <a:pt x="285" y="150"/>
                    </a:lnTo>
                    <a:lnTo>
                      <a:pt x="287" y="158"/>
                    </a:lnTo>
                    <a:lnTo>
                      <a:pt x="287" y="165"/>
                    </a:lnTo>
                    <a:lnTo>
                      <a:pt x="291" y="175"/>
                    </a:lnTo>
                    <a:lnTo>
                      <a:pt x="291" y="181"/>
                    </a:lnTo>
                    <a:lnTo>
                      <a:pt x="291" y="186"/>
                    </a:lnTo>
                    <a:lnTo>
                      <a:pt x="293" y="192"/>
                    </a:lnTo>
                    <a:lnTo>
                      <a:pt x="293" y="198"/>
                    </a:lnTo>
                    <a:lnTo>
                      <a:pt x="293" y="205"/>
                    </a:lnTo>
                    <a:lnTo>
                      <a:pt x="295" y="209"/>
                    </a:lnTo>
                    <a:lnTo>
                      <a:pt x="295" y="205"/>
                    </a:lnTo>
                    <a:lnTo>
                      <a:pt x="299" y="200"/>
                    </a:lnTo>
                    <a:lnTo>
                      <a:pt x="304" y="190"/>
                    </a:lnTo>
                    <a:lnTo>
                      <a:pt x="310" y="183"/>
                    </a:lnTo>
                    <a:lnTo>
                      <a:pt x="318" y="169"/>
                    </a:lnTo>
                    <a:lnTo>
                      <a:pt x="325" y="160"/>
                    </a:lnTo>
                    <a:lnTo>
                      <a:pt x="331" y="152"/>
                    </a:lnTo>
                    <a:lnTo>
                      <a:pt x="341" y="146"/>
                    </a:lnTo>
                    <a:lnTo>
                      <a:pt x="344" y="141"/>
                    </a:lnTo>
                    <a:lnTo>
                      <a:pt x="348" y="141"/>
                    </a:lnTo>
                    <a:lnTo>
                      <a:pt x="352" y="145"/>
                    </a:lnTo>
                    <a:lnTo>
                      <a:pt x="356" y="150"/>
                    </a:lnTo>
                    <a:lnTo>
                      <a:pt x="356" y="158"/>
                    </a:lnTo>
                    <a:lnTo>
                      <a:pt x="358" y="169"/>
                    </a:lnTo>
                    <a:lnTo>
                      <a:pt x="356" y="175"/>
                    </a:lnTo>
                    <a:lnTo>
                      <a:pt x="356" y="183"/>
                    </a:lnTo>
                    <a:lnTo>
                      <a:pt x="356" y="188"/>
                    </a:lnTo>
                    <a:lnTo>
                      <a:pt x="356" y="196"/>
                    </a:lnTo>
                    <a:lnTo>
                      <a:pt x="354" y="203"/>
                    </a:lnTo>
                    <a:lnTo>
                      <a:pt x="354" y="211"/>
                    </a:lnTo>
                    <a:lnTo>
                      <a:pt x="352" y="219"/>
                    </a:lnTo>
                    <a:lnTo>
                      <a:pt x="352" y="226"/>
                    </a:lnTo>
                    <a:lnTo>
                      <a:pt x="348" y="232"/>
                    </a:lnTo>
                    <a:lnTo>
                      <a:pt x="348" y="242"/>
                    </a:lnTo>
                    <a:lnTo>
                      <a:pt x="346" y="247"/>
                    </a:lnTo>
                    <a:lnTo>
                      <a:pt x="346" y="255"/>
                    </a:lnTo>
                    <a:lnTo>
                      <a:pt x="342" y="266"/>
                    </a:lnTo>
                    <a:lnTo>
                      <a:pt x="341" y="276"/>
                    </a:lnTo>
                    <a:lnTo>
                      <a:pt x="341" y="281"/>
                    </a:lnTo>
                    <a:lnTo>
                      <a:pt x="341" y="285"/>
                    </a:lnTo>
                    <a:lnTo>
                      <a:pt x="341" y="352"/>
                    </a:lnTo>
                    <a:lnTo>
                      <a:pt x="341" y="348"/>
                    </a:lnTo>
                    <a:lnTo>
                      <a:pt x="346" y="342"/>
                    </a:lnTo>
                    <a:lnTo>
                      <a:pt x="348" y="337"/>
                    </a:lnTo>
                    <a:lnTo>
                      <a:pt x="352" y="331"/>
                    </a:lnTo>
                    <a:lnTo>
                      <a:pt x="356" y="325"/>
                    </a:lnTo>
                    <a:lnTo>
                      <a:pt x="361" y="319"/>
                    </a:lnTo>
                    <a:lnTo>
                      <a:pt x="365" y="312"/>
                    </a:lnTo>
                    <a:lnTo>
                      <a:pt x="369" y="304"/>
                    </a:lnTo>
                    <a:lnTo>
                      <a:pt x="373" y="297"/>
                    </a:lnTo>
                    <a:lnTo>
                      <a:pt x="379" y="289"/>
                    </a:lnTo>
                    <a:lnTo>
                      <a:pt x="382" y="280"/>
                    </a:lnTo>
                    <a:lnTo>
                      <a:pt x="386" y="274"/>
                    </a:lnTo>
                    <a:lnTo>
                      <a:pt x="392" y="264"/>
                    </a:lnTo>
                    <a:lnTo>
                      <a:pt x="396" y="257"/>
                    </a:lnTo>
                    <a:lnTo>
                      <a:pt x="400" y="249"/>
                    </a:lnTo>
                    <a:lnTo>
                      <a:pt x="403" y="242"/>
                    </a:lnTo>
                    <a:lnTo>
                      <a:pt x="405" y="232"/>
                    </a:lnTo>
                    <a:lnTo>
                      <a:pt x="409" y="226"/>
                    </a:lnTo>
                    <a:lnTo>
                      <a:pt x="411" y="219"/>
                    </a:lnTo>
                    <a:lnTo>
                      <a:pt x="415" y="211"/>
                    </a:lnTo>
                    <a:lnTo>
                      <a:pt x="417" y="205"/>
                    </a:lnTo>
                    <a:lnTo>
                      <a:pt x="420" y="198"/>
                    </a:lnTo>
                    <a:lnTo>
                      <a:pt x="420" y="190"/>
                    </a:lnTo>
                    <a:lnTo>
                      <a:pt x="422" y="184"/>
                    </a:lnTo>
                    <a:lnTo>
                      <a:pt x="422" y="177"/>
                    </a:lnTo>
                    <a:lnTo>
                      <a:pt x="424" y="171"/>
                    </a:lnTo>
                    <a:lnTo>
                      <a:pt x="424" y="158"/>
                    </a:lnTo>
                    <a:lnTo>
                      <a:pt x="424" y="148"/>
                    </a:lnTo>
                    <a:lnTo>
                      <a:pt x="420" y="137"/>
                    </a:lnTo>
                    <a:lnTo>
                      <a:pt x="415" y="127"/>
                    </a:lnTo>
                    <a:lnTo>
                      <a:pt x="409" y="116"/>
                    </a:lnTo>
                    <a:lnTo>
                      <a:pt x="403" y="108"/>
                    </a:lnTo>
                    <a:lnTo>
                      <a:pt x="396" y="99"/>
                    </a:lnTo>
                    <a:lnTo>
                      <a:pt x="388" y="91"/>
                    </a:lnTo>
                    <a:lnTo>
                      <a:pt x="382" y="84"/>
                    </a:lnTo>
                    <a:lnTo>
                      <a:pt x="379" y="76"/>
                    </a:lnTo>
                    <a:lnTo>
                      <a:pt x="373" y="68"/>
                    </a:lnTo>
                    <a:lnTo>
                      <a:pt x="367" y="61"/>
                    </a:lnTo>
                    <a:lnTo>
                      <a:pt x="363" y="55"/>
                    </a:lnTo>
                    <a:lnTo>
                      <a:pt x="360" y="48"/>
                    </a:lnTo>
                    <a:lnTo>
                      <a:pt x="354" y="42"/>
                    </a:lnTo>
                    <a:lnTo>
                      <a:pt x="346" y="34"/>
                    </a:lnTo>
                    <a:lnTo>
                      <a:pt x="341" y="30"/>
                    </a:lnTo>
                    <a:lnTo>
                      <a:pt x="337" y="29"/>
                    </a:lnTo>
                    <a:lnTo>
                      <a:pt x="331" y="25"/>
                    </a:lnTo>
                    <a:lnTo>
                      <a:pt x="325" y="23"/>
                    </a:lnTo>
                    <a:lnTo>
                      <a:pt x="316" y="19"/>
                    </a:lnTo>
                    <a:lnTo>
                      <a:pt x="308" y="17"/>
                    </a:lnTo>
                    <a:lnTo>
                      <a:pt x="299" y="13"/>
                    </a:lnTo>
                    <a:lnTo>
                      <a:pt x="289" y="11"/>
                    </a:lnTo>
                    <a:lnTo>
                      <a:pt x="276" y="8"/>
                    </a:lnTo>
                    <a:lnTo>
                      <a:pt x="266" y="6"/>
                    </a:lnTo>
                    <a:lnTo>
                      <a:pt x="255" y="4"/>
                    </a:lnTo>
                    <a:lnTo>
                      <a:pt x="244" y="4"/>
                    </a:lnTo>
                    <a:lnTo>
                      <a:pt x="230" y="0"/>
                    </a:lnTo>
                    <a:lnTo>
                      <a:pt x="217" y="0"/>
                    </a:lnTo>
                    <a:lnTo>
                      <a:pt x="204" y="0"/>
                    </a:lnTo>
                    <a:lnTo>
                      <a:pt x="192" y="0"/>
                    </a:lnTo>
                    <a:lnTo>
                      <a:pt x="177" y="0"/>
                    </a:lnTo>
                    <a:lnTo>
                      <a:pt x="164" y="4"/>
                    </a:lnTo>
                    <a:lnTo>
                      <a:pt x="152" y="6"/>
                    </a:lnTo>
                    <a:lnTo>
                      <a:pt x="139" y="10"/>
                    </a:lnTo>
                    <a:lnTo>
                      <a:pt x="126" y="11"/>
                    </a:lnTo>
                    <a:lnTo>
                      <a:pt x="112" y="15"/>
                    </a:lnTo>
                    <a:lnTo>
                      <a:pt x="101" y="19"/>
                    </a:lnTo>
                    <a:lnTo>
                      <a:pt x="90" y="25"/>
                    </a:lnTo>
                    <a:lnTo>
                      <a:pt x="78" y="30"/>
                    </a:lnTo>
                    <a:lnTo>
                      <a:pt x="67" y="36"/>
                    </a:lnTo>
                    <a:lnTo>
                      <a:pt x="57" y="42"/>
                    </a:lnTo>
                    <a:lnTo>
                      <a:pt x="48" y="49"/>
                    </a:lnTo>
                    <a:lnTo>
                      <a:pt x="38" y="55"/>
                    </a:lnTo>
                    <a:lnTo>
                      <a:pt x="31" y="63"/>
                    </a:lnTo>
                    <a:lnTo>
                      <a:pt x="23" y="70"/>
                    </a:lnTo>
                    <a:lnTo>
                      <a:pt x="17" y="76"/>
                    </a:lnTo>
                    <a:lnTo>
                      <a:pt x="10" y="82"/>
                    </a:lnTo>
                    <a:lnTo>
                      <a:pt x="8" y="89"/>
                    </a:lnTo>
                    <a:lnTo>
                      <a:pt x="4" y="95"/>
                    </a:lnTo>
                    <a:lnTo>
                      <a:pt x="2" y="101"/>
                    </a:lnTo>
                    <a:lnTo>
                      <a:pt x="0" y="110"/>
                    </a:lnTo>
                    <a:lnTo>
                      <a:pt x="2" y="118"/>
                    </a:lnTo>
                    <a:lnTo>
                      <a:pt x="6" y="126"/>
                    </a:lnTo>
                    <a:lnTo>
                      <a:pt x="14" y="131"/>
                    </a:lnTo>
                    <a:lnTo>
                      <a:pt x="17" y="135"/>
                    </a:lnTo>
                    <a:lnTo>
                      <a:pt x="23" y="139"/>
                    </a:lnTo>
                    <a:lnTo>
                      <a:pt x="27" y="141"/>
                    </a:lnTo>
                    <a:lnTo>
                      <a:pt x="29" y="141"/>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42" name="Freeform 238"/>
              <p:cNvSpPr>
                <a:spLocks/>
              </p:cNvSpPr>
              <p:nvPr/>
            </p:nvSpPr>
            <p:spPr bwMode="auto">
              <a:xfrm>
                <a:off x="5167" y="2166"/>
                <a:ext cx="169" cy="31"/>
              </a:xfrm>
              <a:custGeom>
                <a:avLst/>
                <a:gdLst>
                  <a:gd name="T0" fmla="*/ 1 w 453"/>
                  <a:gd name="T1" fmla="*/ 0 h 106"/>
                  <a:gd name="T2" fmla="*/ 1 w 453"/>
                  <a:gd name="T3" fmla="*/ 0 h 106"/>
                  <a:gd name="T4" fmla="*/ 1 w 453"/>
                  <a:gd name="T5" fmla="*/ 0 h 106"/>
                  <a:gd name="T6" fmla="*/ 1 w 453"/>
                  <a:gd name="T7" fmla="*/ 0 h 106"/>
                  <a:gd name="T8" fmla="*/ 1 w 453"/>
                  <a:gd name="T9" fmla="*/ 0 h 106"/>
                  <a:gd name="T10" fmla="*/ 1 w 453"/>
                  <a:gd name="T11" fmla="*/ 0 h 106"/>
                  <a:gd name="T12" fmla="*/ 1 w 453"/>
                  <a:gd name="T13" fmla="*/ 0 h 106"/>
                  <a:gd name="T14" fmla="*/ 1 w 453"/>
                  <a:gd name="T15" fmla="*/ 0 h 106"/>
                  <a:gd name="T16" fmla="*/ 1 w 453"/>
                  <a:gd name="T17" fmla="*/ 0 h 106"/>
                  <a:gd name="T18" fmla="*/ 1 w 453"/>
                  <a:gd name="T19" fmla="*/ 0 h 106"/>
                  <a:gd name="T20" fmla="*/ 1 w 453"/>
                  <a:gd name="T21" fmla="*/ 0 h 106"/>
                  <a:gd name="T22" fmla="*/ 1 w 453"/>
                  <a:gd name="T23" fmla="*/ 0 h 106"/>
                  <a:gd name="T24" fmla="*/ 1 w 453"/>
                  <a:gd name="T25" fmla="*/ 0 h 106"/>
                  <a:gd name="T26" fmla="*/ 1 w 453"/>
                  <a:gd name="T27" fmla="*/ 0 h 106"/>
                  <a:gd name="T28" fmla="*/ 1 w 453"/>
                  <a:gd name="T29" fmla="*/ 0 h 106"/>
                  <a:gd name="T30" fmla="*/ 0 w 453"/>
                  <a:gd name="T31" fmla="*/ 0 h 106"/>
                  <a:gd name="T32" fmla="*/ 0 w 453"/>
                  <a:gd name="T33" fmla="*/ 0 h 106"/>
                  <a:gd name="T34" fmla="*/ 0 w 453"/>
                  <a:gd name="T35" fmla="*/ 0 h 106"/>
                  <a:gd name="T36" fmla="*/ 0 w 453"/>
                  <a:gd name="T37" fmla="*/ 0 h 106"/>
                  <a:gd name="T38" fmla="*/ 0 w 453"/>
                  <a:gd name="T39" fmla="*/ 0 h 106"/>
                  <a:gd name="T40" fmla="*/ 0 w 453"/>
                  <a:gd name="T41" fmla="*/ 0 h 106"/>
                  <a:gd name="T42" fmla="*/ 0 w 453"/>
                  <a:gd name="T43" fmla="*/ 0 h 106"/>
                  <a:gd name="T44" fmla="*/ 0 w 453"/>
                  <a:gd name="T45" fmla="*/ 0 h 106"/>
                  <a:gd name="T46" fmla="*/ 0 w 453"/>
                  <a:gd name="T47" fmla="*/ 0 h 106"/>
                  <a:gd name="T48" fmla="*/ 0 w 453"/>
                  <a:gd name="T49" fmla="*/ 0 h 106"/>
                  <a:gd name="T50" fmla="*/ 0 w 453"/>
                  <a:gd name="T51" fmla="*/ 0 h 106"/>
                  <a:gd name="T52" fmla="*/ 0 w 453"/>
                  <a:gd name="T53" fmla="*/ 0 h 106"/>
                  <a:gd name="T54" fmla="*/ 0 w 453"/>
                  <a:gd name="T55" fmla="*/ 0 h 106"/>
                  <a:gd name="T56" fmla="*/ 0 w 453"/>
                  <a:gd name="T57" fmla="*/ 0 h 106"/>
                  <a:gd name="T58" fmla="*/ 0 w 453"/>
                  <a:gd name="T59" fmla="*/ 0 h 106"/>
                  <a:gd name="T60" fmla="*/ 0 w 453"/>
                  <a:gd name="T61" fmla="*/ 0 h 106"/>
                  <a:gd name="T62" fmla="*/ 0 w 453"/>
                  <a:gd name="T63" fmla="*/ 0 h 106"/>
                  <a:gd name="T64" fmla="*/ 1 w 453"/>
                  <a:gd name="T65" fmla="*/ 0 h 106"/>
                  <a:gd name="T66" fmla="*/ 2 w 453"/>
                  <a:gd name="T67" fmla="*/ 0 h 106"/>
                  <a:gd name="T68" fmla="*/ 2 w 453"/>
                  <a:gd name="T69" fmla="*/ 0 h 106"/>
                  <a:gd name="T70" fmla="*/ 1 w 453"/>
                  <a:gd name="T71" fmla="*/ 0 h 106"/>
                  <a:gd name="T72" fmla="*/ 1 w 453"/>
                  <a:gd name="T73" fmla="*/ 0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53"/>
                  <a:gd name="T112" fmla="*/ 0 h 106"/>
                  <a:gd name="T113" fmla="*/ 453 w 453"/>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53" h="106">
                    <a:moveTo>
                      <a:pt x="322" y="61"/>
                    </a:moveTo>
                    <a:lnTo>
                      <a:pt x="238" y="0"/>
                    </a:lnTo>
                    <a:lnTo>
                      <a:pt x="236" y="0"/>
                    </a:lnTo>
                    <a:lnTo>
                      <a:pt x="230" y="2"/>
                    </a:lnTo>
                    <a:lnTo>
                      <a:pt x="225" y="4"/>
                    </a:lnTo>
                    <a:lnTo>
                      <a:pt x="219" y="5"/>
                    </a:lnTo>
                    <a:lnTo>
                      <a:pt x="215" y="9"/>
                    </a:lnTo>
                    <a:lnTo>
                      <a:pt x="209" y="13"/>
                    </a:lnTo>
                    <a:lnTo>
                      <a:pt x="200" y="15"/>
                    </a:lnTo>
                    <a:lnTo>
                      <a:pt x="192" y="17"/>
                    </a:lnTo>
                    <a:lnTo>
                      <a:pt x="185" y="21"/>
                    </a:lnTo>
                    <a:lnTo>
                      <a:pt x="177" y="23"/>
                    </a:lnTo>
                    <a:lnTo>
                      <a:pt x="168" y="26"/>
                    </a:lnTo>
                    <a:lnTo>
                      <a:pt x="158" y="28"/>
                    </a:lnTo>
                    <a:lnTo>
                      <a:pt x="149" y="32"/>
                    </a:lnTo>
                    <a:lnTo>
                      <a:pt x="139" y="36"/>
                    </a:lnTo>
                    <a:lnTo>
                      <a:pt x="128" y="38"/>
                    </a:lnTo>
                    <a:lnTo>
                      <a:pt x="118" y="40"/>
                    </a:lnTo>
                    <a:lnTo>
                      <a:pt x="107" y="43"/>
                    </a:lnTo>
                    <a:lnTo>
                      <a:pt x="95" y="45"/>
                    </a:lnTo>
                    <a:lnTo>
                      <a:pt x="86" y="47"/>
                    </a:lnTo>
                    <a:lnTo>
                      <a:pt x="76" y="51"/>
                    </a:lnTo>
                    <a:lnTo>
                      <a:pt x="65" y="53"/>
                    </a:lnTo>
                    <a:lnTo>
                      <a:pt x="57" y="55"/>
                    </a:lnTo>
                    <a:lnTo>
                      <a:pt x="48" y="57"/>
                    </a:lnTo>
                    <a:lnTo>
                      <a:pt x="42" y="57"/>
                    </a:lnTo>
                    <a:lnTo>
                      <a:pt x="33" y="59"/>
                    </a:lnTo>
                    <a:lnTo>
                      <a:pt x="29" y="61"/>
                    </a:lnTo>
                    <a:lnTo>
                      <a:pt x="19" y="63"/>
                    </a:lnTo>
                    <a:lnTo>
                      <a:pt x="17" y="63"/>
                    </a:lnTo>
                    <a:lnTo>
                      <a:pt x="0" y="95"/>
                    </a:lnTo>
                    <a:lnTo>
                      <a:pt x="116" y="106"/>
                    </a:lnTo>
                    <a:lnTo>
                      <a:pt x="348" y="89"/>
                    </a:lnTo>
                    <a:lnTo>
                      <a:pt x="453" y="89"/>
                    </a:lnTo>
                    <a:lnTo>
                      <a:pt x="432" y="61"/>
                    </a:lnTo>
                    <a:lnTo>
                      <a:pt x="322" y="61"/>
                    </a:lnTo>
                    <a:close/>
                  </a:path>
                </a:pathLst>
              </a:custGeom>
              <a:solidFill>
                <a:srgbClr val="2E4F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43" name="Freeform 242"/>
              <p:cNvSpPr>
                <a:spLocks/>
              </p:cNvSpPr>
              <p:nvPr/>
            </p:nvSpPr>
            <p:spPr bwMode="auto">
              <a:xfrm>
                <a:off x="3613" y="2868"/>
                <a:ext cx="254" cy="211"/>
              </a:xfrm>
              <a:custGeom>
                <a:avLst/>
                <a:gdLst>
                  <a:gd name="T0" fmla="*/ 0 w 494"/>
                  <a:gd name="T1" fmla="*/ 3 h 457"/>
                  <a:gd name="T2" fmla="*/ 5 w 494"/>
                  <a:gd name="T3" fmla="*/ 1 h 457"/>
                  <a:gd name="T4" fmla="*/ 8 w 494"/>
                  <a:gd name="T5" fmla="*/ 0 h 457"/>
                  <a:gd name="T6" fmla="*/ 8 w 494"/>
                  <a:gd name="T7" fmla="*/ 3 h 457"/>
                  <a:gd name="T8" fmla="*/ 6 w 494"/>
                  <a:gd name="T9" fmla="*/ 4 h 457"/>
                  <a:gd name="T10" fmla="*/ 4 w 494"/>
                  <a:gd name="T11" fmla="*/ 5 h 457"/>
                  <a:gd name="T12" fmla="*/ 0 w 494"/>
                  <a:gd name="T13" fmla="*/ 3 h 457"/>
                  <a:gd name="T14" fmla="*/ 0 w 494"/>
                  <a:gd name="T15" fmla="*/ 3 h 457"/>
                  <a:gd name="T16" fmla="*/ 0 60000 65536"/>
                  <a:gd name="T17" fmla="*/ 0 60000 65536"/>
                  <a:gd name="T18" fmla="*/ 0 60000 65536"/>
                  <a:gd name="T19" fmla="*/ 0 60000 65536"/>
                  <a:gd name="T20" fmla="*/ 0 60000 65536"/>
                  <a:gd name="T21" fmla="*/ 0 60000 65536"/>
                  <a:gd name="T22" fmla="*/ 0 60000 65536"/>
                  <a:gd name="T23" fmla="*/ 0 60000 65536"/>
                  <a:gd name="T24" fmla="*/ 0 w 494"/>
                  <a:gd name="T25" fmla="*/ 0 h 457"/>
                  <a:gd name="T26" fmla="*/ 494 w 494"/>
                  <a:gd name="T27" fmla="*/ 457 h 45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94" h="457">
                    <a:moveTo>
                      <a:pt x="0" y="296"/>
                    </a:moveTo>
                    <a:lnTo>
                      <a:pt x="301" y="140"/>
                    </a:lnTo>
                    <a:lnTo>
                      <a:pt x="494" y="0"/>
                    </a:lnTo>
                    <a:lnTo>
                      <a:pt x="494" y="262"/>
                    </a:lnTo>
                    <a:lnTo>
                      <a:pt x="371" y="331"/>
                    </a:lnTo>
                    <a:lnTo>
                      <a:pt x="196" y="457"/>
                    </a:lnTo>
                    <a:lnTo>
                      <a:pt x="0" y="296"/>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44" name="Freeform 243"/>
              <p:cNvSpPr>
                <a:spLocks/>
              </p:cNvSpPr>
              <p:nvPr/>
            </p:nvSpPr>
            <p:spPr bwMode="auto">
              <a:xfrm>
                <a:off x="3583" y="2842"/>
                <a:ext cx="306" cy="193"/>
              </a:xfrm>
              <a:custGeom>
                <a:avLst/>
                <a:gdLst>
                  <a:gd name="T0" fmla="*/ 10 w 588"/>
                  <a:gd name="T1" fmla="*/ 0 h 414"/>
                  <a:gd name="T2" fmla="*/ 9 w 588"/>
                  <a:gd name="T3" fmla="*/ 0 h 414"/>
                  <a:gd name="T4" fmla="*/ 9 w 588"/>
                  <a:gd name="T5" fmla="*/ 0 h 414"/>
                  <a:gd name="T6" fmla="*/ 9 w 588"/>
                  <a:gd name="T7" fmla="*/ 0 h 414"/>
                  <a:gd name="T8" fmla="*/ 8 w 588"/>
                  <a:gd name="T9" fmla="*/ 1 h 414"/>
                  <a:gd name="T10" fmla="*/ 7 w 588"/>
                  <a:gd name="T11" fmla="*/ 1 h 414"/>
                  <a:gd name="T12" fmla="*/ 7 w 588"/>
                  <a:gd name="T13" fmla="*/ 1 h 414"/>
                  <a:gd name="T14" fmla="*/ 6 w 588"/>
                  <a:gd name="T15" fmla="*/ 2 h 414"/>
                  <a:gd name="T16" fmla="*/ 6 w 588"/>
                  <a:gd name="T17" fmla="*/ 2 h 414"/>
                  <a:gd name="T18" fmla="*/ 5 w 588"/>
                  <a:gd name="T19" fmla="*/ 2 h 414"/>
                  <a:gd name="T20" fmla="*/ 5 w 588"/>
                  <a:gd name="T21" fmla="*/ 2 h 414"/>
                  <a:gd name="T22" fmla="*/ 5 w 588"/>
                  <a:gd name="T23" fmla="*/ 3 h 414"/>
                  <a:gd name="T24" fmla="*/ 5 w 588"/>
                  <a:gd name="T25" fmla="*/ 3 h 414"/>
                  <a:gd name="T26" fmla="*/ 4 w 588"/>
                  <a:gd name="T27" fmla="*/ 2 h 414"/>
                  <a:gd name="T28" fmla="*/ 4 w 588"/>
                  <a:gd name="T29" fmla="*/ 2 h 414"/>
                  <a:gd name="T30" fmla="*/ 3 w 588"/>
                  <a:gd name="T31" fmla="*/ 3 h 414"/>
                  <a:gd name="T32" fmla="*/ 2 w 588"/>
                  <a:gd name="T33" fmla="*/ 3 h 414"/>
                  <a:gd name="T34" fmla="*/ 2 w 588"/>
                  <a:gd name="T35" fmla="*/ 3 h 414"/>
                  <a:gd name="T36" fmla="*/ 1 w 588"/>
                  <a:gd name="T37" fmla="*/ 3 h 414"/>
                  <a:gd name="T38" fmla="*/ 1 w 588"/>
                  <a:gd name="T39" fmla="*/ 3 h 414"/>
                  <a:gd name="T40" fmla="*/ 1 w 588"/>
                  <a:gd name="T41" fmla="*/ 3 h 414"/>
                  <a:gd name="T42" fmla="*/ 1 w 588"/>
                  <a:gd name="T43" fmla="*/ 4 h 414"/>
                  <a:gd name="T44" fmla="*/ 2 w 588"/>
                  <a:gd name="T45" fmla="*/ 4 h 414"/>
                  <a:gd name="T46" fmla="*/ 2 w 588"/>
                  <a:gd name="T47" fmla="*/ 4 h 414"/>
                  <a:gd name="T48" fmla="*/ 3 w 588"/>
                  <a:gd name="T49" fmla="*/ 4 h 414"/>
                  <a:gd name="T50" fmla="*/ 3 w 588"/>
                  <a:gd name="T51" fmla="*/ 4 h 414"/>
                  <a:gd name="T52" fmla="*/ 4 w 588"/>
                  <a:gd name="T53" fmla="*/ 3 h 414"/>
                  <a:gd name="T54" fmla="*/ 4 w 588"/>
                  <a:gd name="T55" fmla="*/ 3 h 414"/>
                  <a:gd name="T56" fmla="*/ 5 w 588"/>
                  <a:gd name="T57" fmla="*/ 3 h 414"/>
                  <a:gd name="T58" fmla="*/ 5 w 588"/>
                  <a:gd name="T59" fmla="*/ 3 h 414"/>
                  <a:gd name="T60" fmla="*/ 5 w 588"/>
                  <a:gd name="T61" fmla="*/ 3 h 414"/>
                  <a:gd name="T62" fmla="*/ 7 w 588"/>
                  <a:gd name="T63" fmla="*/ 5 h 414"/>
                  <a:gd name="T64" fmla="*/ 8 w 588"/>
                  <a:gd name="T65" fmla="*/ 4 h 414"/>
                  <a:gd name="T66" fmla="*/ 8 w 588"/>
                  <a:gd name="T67" fmla="*/ 4 h 414"/>
                  <a:gd name="T68" fmla="*/ 8 w 588"/>
                  <a:gd name="T69" fmla="*/ 4 h 414"/>
                  <a:gd name="T70" fmla="*/ 7 w 588"/>
                  <a:gd name="T71" fmla="*/ 3 h 414"/>
                  <a:gd name="T72" fmla="*/ 7 w 588"/>
                  <a:gd name="T73" fmla="*/ 3 h 414"/>
                  <a:gd name="T74" fmla="*/ 7 w 588"/>
                  <a:gd name="T75" fmla="*/ 3 h 414"/>
                  <a:gd name="T76" fmla="*/ 6 w 588"/>
                  <a:gd name="T77" fmla="*/ 3 h 414"/>
                  <a:gd name="T78" fmla="*/ 6 w 588"/>
                  <a:gd name="T79" fmla="*/ 3 h 414"/>
                  <a:gd name="T80" fmla="*/ 9 w 588"/>
                  <a:gd name="T81" fmla="*/ 0 h 414"/>
                  <a:gd name="T82" fmla="*/ 9 w 588"/>
                  <a:gd name="T83" fmla="*/ 1 h 414"/>
                  <a:gd name="T84" fmla="*/ 9 w 588"/>
                  <a:gd name="T85" fmla="*/ 1 h 414"/>
                  <a:gd name="T86" fmla="*/ 9 w 588"/>
                  <a:gd name="T87" fmla="*/ 1 h 414"/>
                  <a:gd name="T88" fmla="*/ 9 w 588"/>
                  <a:gd name="T89" fmla="*/ 2 h 414"/>
                  <a:gd name="T90" fmla="*/ 9 w 588"/>
                  <a:gd name="T91" fmla="*/ 2 h 414"/>
                  <a:gd name="T92" fmla="*/ 10 w 588"/>
                  <a:gd name="T93" fmla="*/ 3 h 414"/>
                  <a:gd name="T94" fmla="*/ 10 w 588"/>
                  <a:gd name="T95" fmla="*/ 3 h 414"/>
                  <a:gd name="T96" fmla="*/ 10 w 588"/>
                  <a:gd name="T97" fmla="*/ 3 h 414"/>
                  <a:gd name="T98" fmla="*/ 10 w 588"/>
                  <a:gd name="T99" fmla="*/ 4 h 414"/>
                  <a:gd name="T100" fmla="*/ 10 w 588"/>
                  <a:gd name="T101" fmla="*/ 4 h 414"/>
                  <a:gd name="T102" fmla="*/ 10 w 588"/>
                  <a:gd name="T103" fmla="*/ 4 h 414"/>
                  <a:gd name="T104" fmla="*/ 10 w 588"/>
                  <a:gd name="T105" fmla="*/ 3 h 414"/>
                  <a:gd name="T106" fmla="*/ 10 w 588"/>
                  <a:gd name="T107" fmla="*/ 3 h 414"/>
                  <a:gd name="T108" fmla="*/ 10 w 588"/>
                  <a:gd name="T109" fmla="*/ 3 h 414"/>
                  <a:gd name="T110" fmla="*/ 10 w 588"/>
                  <a:gd name="T111" fmla="*/ 2 h 414"/>
                  <a:gd name="T112" fmla="*/ 10 w 588"/>
                  <a:gd name="T113" fmla="*/ 2 h 414"/>
                  <a:gd name="T114" fmla="*/ 10 w 588"/>
                  <a:gd name="T115" fmla="*/ 1 h 414"/>
                  <a:gd name="T116" fmla="*/ 11 w 588"/>
                  <a:gd name="T117" fmla="*/ 1 h 414"/>
                  <a:gd name="T118" fmla="*/ 11 w 588"/>
                  <a:gd name="T119" fmla="*/ 1 h 41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88"/>
                  <a:gd name="T181" fmla="*/ 0 h 414"/>
                  <a:gd name="T182" fmla="*/ 588 w 588"/>
                  <a:gd name="T183" fmla="*/ 414 h 41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88" h="414">
                    <a:moveTo>
                      <a:pt x="536" y="0"/>
                    </a:moveTo>
                    <a:lnTo>
                      <a:pt x="535" y="0"/>
                    </a:lnTo>
                    <a:lnTo>
                      <a:pt x="532" y="0"/>
                    </a:lnTo>
                    <a:lnTo>
                      <a:pt x="526" y="1"/>
                    </a:lnTo>
                    <a:lnTo>
                      <a:pt x="521" y="6"/>
                    </a:lnTo>
                    <a:lnTo>
                      <a:pt x="512" y="10"/>
                    </a:lnTo>
                    <a:lnTo>
                      <a:pt x="501" y="19"/>
                    </a:lnTo>
                    <a:lnTo>
                      <a:pt x="495" y="21"/>
                    </a:lnTo>
                    <a:lnTo>
                      <a:pt x="488" y="27"/>
                    </a:lnTo>
                    <a:lnTo>
                      <a:pt x="481" y="32"/>
                    </a:lnTo>
                    <a:lnTo>
                      <a:pt x="475" y="41"/>
                    </a:lnTo>
                    <a:lnTo>
                      <a:pt x="465" y="47"/>
                    </a:lnTo>
                    <a:lnTo>
                      <a:pt x="456" y="55"/>
                    </a:lnTo>
                    <a:lnTo>
                      <a:pt x="446" y="62"/>
                    </a:lnTo>
                    <a:lnTo>
                      <a:pt x="437" y="72"/>
                    </a:lnTo>
                    <a:lnTo>
                      <a:pt x="427" y="81"/>
                    </a:lnTo>
                    <a:lnTo>
                      <a:pt x="417" y="91"/>
                    </a:lnTo>
                    <a:lnTo>
                      <a:pt x="406" y="101"/>
                    </a:lnTo>
                    <a:lnTo>
                      <a:pt x="396" y="111"/>
                    </a:lnTo>
                    <a:lnTo>
                      <a:pt x="386" y="120"/>
                    </a:lnTo>
                    <a:lnTo>
                      <a:pt x="376" y="129"/>
                    </a:lnTo>
                    <a:lnTo>
                      <a:pt x="366" y="139"/>
                    </a:lnTo>
                    <a:lnTo>
                      <a:pt x="357" y="149"/>
                    </a:lnTo>
                    <a:lnTo>
                      <a:pt x="346" y="156"/>
                    </a:lnTo>
                    <a:lnTo>
                      <a:pt x="338" y="165"/>
                    </a:lnTo>
                    <a:lnTo>
                      <a:pt x="330" y="174"/>
                    </a:lnTo>
                    <a:lnTo>
                      <a:pt x="322" y="181"/>
                    </a:lnTo>
                    <a:lnTo>
                      <a:pt x="315" y="186"/>
                    </a:lnTo>
                    <a:lnTo>
                      <a:pt x="308" y="191"/>
                    </a:lnTo>
                    <a:lnTo>
                      <a:pt x="302" y="196"/>
                    </a:lnTo>
                    <a:lnTo>
                      <a:pt x="298" y="200"/>
                    </a:lnTo>
                    <a:lnTo>
                      <a:pt x="287" y="207"/>
                    </a:lnTo>
                    <a:lnTo>
                      <a:pt x="282" y="211"/>
                    </a:lnTo>
                    <a:lnTo>
                      <a:pt x="273" y="216"/>
                    </a:lnTo>
                    <a:lnTo>
                      <a:pt x="272" y="217"/>
                    </a:lnTo>
                    <a:lnTo>
                      <a:pt x="270" y="216"/>
                    </a:lnTo>
                    <a:lnTo>
                      <a:pt x="267" y="216"/>
                    </a:lnTo>
                    <a:lnTo>
                      <a:pt x="262" y="216"/>
                    </a:lnTo>
                    <a:lnTo>
                      <a:pt x="257" y="216"/>
                    </a:lnTo>
                    <a:lnTo>
                      <a:pt x="250" y="215"/>
                    </a:lnTo>
                    <a:lnTo>
                      <a:pt x="240" y="215"/>
                    </a:lnTo>
                    <a:lnTo>
                      <a:pt x="230" y="215"/>
                    </a:lnTo>
                    <a:lnTo>
                      <a:pt x="221" y="215"/>
                    </a:lnTo>
                    <a:lnTo>
                      <a:pt x="208" y="215"/>
                    </a:lnTo>
                    <a:lnTo>
                      <a:pt x="197" y="215"/>
                    </a:lnTo>
                    <a:lnTo>
                      <a:pt x="183" y="216"/>
                    </a:lnTo>
                    <a:lnTo>
                      <a:pt x="171" y="217"/>
                    </a:lnTo>
                    <a:lnTo>
                      <a:pt x="157" y="219"/>
                    </a:lnTo>
                    <a:lnTo>
                      <a:pt x="145" y="221"/>
                    </a:lnTo>
                    <a:lnTo>
                      <a:pt x="132" y="224"/>
                    </a:lnTo>
                    <a:lnTo>
                      <a:pt x="120" y="227"/>
                    </a:lnTo>
                    <a:lnTo>
                      <a:pt x="106" y="230"/>
                    </a:lnTo>
                    <a:lnTo>
                      <a:pt x="95" y="234"/>
                    </a:lnTo>
                    <a:lnTo>
                      <a:pt x="82" y="237"/>
                    </a:lnTo>
                    <a:lnTo>
                      <a:pt x="72" y="244"/>
                    </a:lnTo>
                    <a:lnTo>
                      <a:pt x="61" y="246"/>
                    </a:lnTo>
                    <a:lnTo>
                      <a:pt x="51" y="252"/>
                    </a:lnTo>
                    <a:lnTo>
                      <a:pt x="41" y="257"/>
                    </a:lnTo>
                    <a:lnTo>
                      <a:pt x="34" y="262"/>
                    </a:lnTo>
                    <a:lnTo>
                      <a:pt x="25" y="266"/>
                    </a:lnTo>
                    <a:lnTo>
                      <a:pt x="19" y="270"/>
                    </a:lnTo>
                    <a:lnTo>
                      <a:pt x="12" y="274"/>
                    </a:lnTo>
                    <a:lnTo>
                      <a:pt x="7" y="279"/>
                    </a:lnTo>
                    <a:lnTo>
                      <a:pt x="1" y="282"/>
                    </a:lnTo>
                    <a:lnTo>
                      <a:pt x="0" y="285"/>
                    </a:lnTo>
                    <a:lnTo>
                      <a:pt x="16" y="330"/>
                    </a:lnTo>
                    <a:lnTo>
                      <a:pt x="81" y="359"/>
                    </a:lnTo>
                    <a:lnTo>
                      <a:pt x="81" y="357"/>
                    </a:lnTo>
                    <a:lnTo>
                      <a:pt x="85" y="355"/>
                    </a:lnTo>
                    <a:lnTo>
                      <a:pt x="87" y="352"/>
                    </a:lnTo>
                    <a:lnTo>
                      <a:pt x="95" y="350"/>
                    </a:lnTo>
                    <a:lnTo>
                      <a:pt x="101" y="344"/>
                    </a:lnTo>
                    <a:lnTo>
                      <a:pt x="110" y="340"/>
                    </a:lnTo>
                    <a:lnTo>
                      <a:pt x="121" y="334"/>
                    </a:lnTo>
                    <a:lnTo>
                      <a:pt x="132" y="329"/>
                    </a:lnTo>
                    <a:lnTo>
                      <a:pt x="142" y="321"/>
                    </a:lnTo>
                    <a:lnTo>
                      <a:pt x="155" y="316"/>
                    </a:lnTo>
                    <a:lnTo>
                      <a:pt x="167" y="309"/>
                    </a:lnTo>
                    <a:lnTo>
                      <a:pt x="181" y="304"/>
                    </a:lnTo>
                    <a:lnTo>
                      <a:pt x="192" y="296"/>
                    </a:lnTo>
                    <a:lnTo>
                      <a:pt x="205" y="291"/>
                    </a:lnTo>
                    <a:lnTo>
                      <a:pt x="217" y="285"/>
                    </a:lnTo>
                    <a:lnTo>
                      <a:pt x="230" y="282"/>
                    </a:lnTo>
                    <a:lnTo>
                      <a:pt x="240" y="277"/>
                    </a:lnTo>
                    <a:lnTo>
                      <a:pt x="250" y="274"/>
                    </a:lnTo>
                    <a:lnTo>
                      <a:pt x="256" y="271"/>
                    </a:lnTo>
                    <a:lnTo>
                      <a:pt x="263" y="270"/>
                    </a:lnTo>
                    <a:lnTo>
                      <a:pt x="270" y="269"/>
                    </a:lnTo>
                    <a:lnTo>
                      <a:pt x="276" y="269"/>
                    </a:lnTo>
                    <a:lnTo>
                      <a:pt x="280" y="269"/>
                    </a:lnTo>
                    <a:lnTo>
                      <a:pt x="285" y="269"/>
                    </a:lnTo>
                    <a:lnTo>
                      <a:pt x="288" y="269"/>
                    </a:lnTo>
                    <a:lnTo>
                      <a:pt x="292" y="270"/>
                    </a:lnTo>
                    <a:lnTo>
                      <a:pt x="293" y="270"/>
                    </a:lnTo>
                    <a:lnTo>
                      <a:pt x="295" y="271"/>
                    </a:lnTo>
                    <a:lnTo>
                      <a:pt x="405" y="414"/>
                    </a:lnTo>
                    <a:lnTo>
                      <a:pt x="450" y="374"/>
                    </a:lnTo>
                    <a:lnTo>
                      <a:pt x="447" y="370"/>
                    </a:lnTo>
                    <a:lnTo>
                      <a:pt x="443" y="362"/>
                    </a:lnTo>
                    <a:lnTo>
                      <a:pt x="441" y="355"/>
                    </a:lnTo>
                    <a:lnTo>
                      <a:pt x="437" y="350"/>
                    </a:lnTo>
                    <a:lnTo>
                      <a:pt x="432" y="342"/>
                    </a:lnTo>
                    <a:lnTo>
                      <a:pt x="430" y="336"/>
                    </a:lnTo>
                    <a:lnTo>
                      <a:pt x="423" y="327"/>
                    </a:lnTo>
                    <a:lnTo>
                      <a:pt x="418" y="319"/>
                    </a:lnTo>
                    <a:lnTo>
                      <a:pt x="415" y="311"/>
                    </a:lnTo>
                    <a:lnTo>
                      <a:pt x="410" y="304"/>
                    </a:lnTo>
                    <a:lnTo>
                      <a:pt x="405" y="295"/>
                    </a:lnTo>
                    <a:lnTo>
                      <a:pt x="400" y="286"/>
                    </a:lnTo>
                    <a:lnTo>
                      <a:pt x="393" y="280"/>
                    </a:lnTo>
                    <a:lnTo>
                      <a:pt x="390" y="274"/>
                    </a:lnTo>
                    <a:lnTo>
                      <a:pt x="383" y="267"/>
                    </a:lnTo>
                    <a:lnTo>
                      <a:pt x="380" y="261"/>
                    </a:lnTo>
                    <a:lnTo>
                      <a:pt x="373" y="256"/>
                    </a:lnTo>
                    <a:lnTo>
                      <a:pt x="370" y="251"/>
                    </a:lnTo>
                    <a:lnTo>
                      <a:pt x="361" y="244"/>
                    </a:lnTo>
                    <a:lnTo>
                      <a:pt x="356" y="237"/>
                    </a:lnTo>
                    <a:lnTo>
                      <a:pt x="348" y="232"/>
                    </a:lnTo>
                    <a:lnTo>
                      <a:pt x="346" y="229"/>
                    </a:lnTo>
                    <a:lnTo>
                      <a:pt x="342" y="227"/>
                    </a:lnTo>
                    <a:lnTo>
                      <a:pt x="523" y="44"/>
                    </a:lnTo>
                    <a:lnTo>
                      <a:pt x="523" y="45"/>
                    </a:lnTo>
                    <a:lnTo>
                      <a:pt x="523" y="54"/>
                    </a:lnTo>
                    <a:lnTo>
                      <a:pt x="523" y="57"/>
                    </a:lnTo>
                    <a:lnTo>
                      <a:pt x="523" y="66"/>
                    </a:lnTo>
                    <a:lnTo>
                      <a:pt x="523" y="72"/>
                    </a:lnTo>
                    <a:lnTo>
                      <a:pt x="523" y="81"/>
                    </a:lnTo>
                    <a:lnTo>
                      <a:pt x="523" y="90"/>
                    </a:lnTo>
                    <a:lnTo>
                      <a:pt x="523" y="100"/>
                    </a:lnTo>
                    <a:lnTo>
                      <a:pt x="523" y="110"/>
                    </a:lnTo>
                    <a:lnTo>
                      <a:pt x="523" y="121"/>
                    </a:lnTo>
                    <a:lnTo>
                      <a:pt x="523" y="132"/>
                    </a:lnTo>
                    <a:lnTo>
                      <a:pt x="523" y="145"/>
                    </a:lnTo>
                    <a:lnTo>
                      <a:pt x="523" y="156"/>
                    </a:lnTo>
                    <a:lnTo>
                      <a:pt x="525" y="169"/>
                    </a:lnTo>
                    <a:lnTo>
                      <a:pt x="525" y="179"/>
                    </a:lnTo>
                    <a:lnTo>
                      <a:pt x="525" y="190"/>
                    </a:lnTo>
                    <a:lnTo>
                      <a:pt x="526" y="201"/>
                    </a:lnTo>
                    <a:lnTo>
                      <a:pt x="527" y="212"/>
                    </a:lnTo>
                    <a:lnTo>
                      <a:pt x="527" y="222"/>
                    </a:lnTo>
                    <a:lnTo>
                      <a:pt x="530" y="234"/>
                    </a:lnTo>
                    <a:lnTo>
                      <a:pt x="530" y="244"/>
                    </a:lnTo>
                    <a:lnTo>
                      <a:pt x="532" y="254"/>
                    </a:lnTo>
                    <a:lnTo>
                      <a:pt x="532" y="260"/>
                    </a:lnTo>
                    <a:lnTo>
                      <a:pt x="533" y="269"/>
                    </a:lnTo>
                    <a:lnTo>
                      <a:pt x="533" y="274"/>
                    </a:lnTo>
                    <a:lnTo>
                      <a:pt x="535" y="281"/>
                    </a:lnTo>
                    <a:lnTo>
                      <a:pt x="536" y="289"/>
                    </a:lnTo>
                    <a:lnTo>
                      <a:pt x="536" y="292"/>
                    </a:lnTo>
                    <a:lnTo>
                      <a:pt x="578" y="351"/>
                    </a:lnTo>
                    <a:lnTo>
                      <a:pt x="577" y="347"/>
                    </a:lnTo>
                    <a:lnTo>
                      <a:pt x="577" y="342"/>
                    </a:lnTo>
                    <a:lnTo>
                      <a:pt x="576" y="337"/>
                    </a:lnTo>
                    <a:lnTo>
                      <a:pt x="576" y="332"/>
                    </a:lnTo>
                    <a:lnTo>
                      <a:pt x="576" y="326"/>
                    </a:lnTo>
                    <a:lnTo>
                      <a:pt x="576" y="320"/>
                    </a:lnTo>
                    <a:lnTo>
                      <a:pt x="576" y="311"/>
                    </a:lnTo>
                    <a:lnTo>
                      <a:pt x="576" y="304"/>
                    </a:lnTo>
                    <a:lnTo>
                      <a:pt x="576" y="295"/>
                    </a:lnTo>
                    <a:lnTo>
                      <a:pt x="576" y="285"/>
                    </a:lnTo>
                    <a:lnTo>
                      <a:pt x="576" y="274"/>
                    </a:lnTo>
                    <a:lnTo>
                      <a:pt x="576" y="262"/>
                    </a:lnTo>
                    <a:lnTo>
                      <a:pt x="577" y="251"/>
                    </a:lnTo>
                    <a:lnTo>
                      <a:pt x="578" y="240"/>
                    </a:lnTo>
                    <a:lnTo>
                      <a:pt x="578" y="226"/>
                    </a:lnTo>
                    <a:lnTo>
                      <a:pt x="578" y="212"/>
                    </a:lnTo>
                    <a:lnTo>
                      <a:pt x="580" y="199"/>
                    </a:lnTo>
                    <a:lnTo>
                      <a:pt x="581" y="187"/>
                    </a:lnTo>
                    <a:lnTo>
                      <a:pt x="581" y="174"/>
                    </a:lnTo>
                    <a:lnTo>
                      <a:pt x="582" y="160"/>
                    </a:lnTo>
                    <a:lnTo>
                      <a:pt x="583" y="147"/>
                    </a:lnTo>
                    <a:lnTo>
                      <a:pt x="583" y="137"/>
                    </a:lnTo>
                    <a:lnTo>
                      <a:pt x="583" y="125"/>
                    </a:lnTo>
                    <a:lnTo>
                      <a:pt x="585" y="115"/>
                    </a:lnTo>
                    <a:lnTo>
                      <a:pt x="585" y="105"/>
                    </a:lnTo>
                    <a:lnTo>
                      <a:pt x="586" y="99"/>
                    </a:lnTo>
                    <a:lnTo>
                      <a:pt x="586" y="91"/>
                    </a:lnTo>
                    <a:lnTo>
                      <a:pt x="587" y="89"/>
                    </a:lnTo>
                    <a:lnTo>
                      <a:pt x="587" y="85"/>
                    </a:lnTo>
                    <a:lnTo>
                      <a:pt x="588" y="85"/>
                    </a:lnTo>
                    <a:lnTo>
                      <a:pt x="536" y="0"/>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45" name="Freeform 244"/>
              <p:cNvSpPr>
                <a:spLocks/>
              </p:cNvSpPr>
              <p:nvPr/>
            </p:nvSpPr>
            <p:spPr bwMode="auto">
              <a:xfrm>
                <a:off x="3583" y="2942"/>
                <a:ext cx="153" cy="51"/>
              </a:xfrm>
              <a:custGeom>
                <a:avLst/>
                <a:gdLst>
                  <a:gd name="T0" fmla="*/ 5 w 295"/>
                  <a:gd name="T1" fmla="*/ 0 h 110"/>
                  <a:gd name="T2" fmla="*/ 5 w 295"/>
                  <a:gd name="T3" fmla="*/ 0 h 110"/>
                  <a:gd name="T4" fmla="*/ 5 w 295"/>
                  <a:gd name="T5" fmla="*/ 0 h 110"/>
                  <a:gd name="T6" fmla="*/ 5 w 295"/>
                  <a:gd name="T7" fmla="*/ 0 h 110"/>
                  <a:gd name="T8" fmla="*/ 5 w 295"/>
                  <a:gd name="T9" fmla="*/ 0 h 110"/>
                  <a:gd name="T10" fmla="*/ 5 w 295"/>
                  <a:gd name="T11" fmla="*/ 0 h 110"/>
                  <a:gd name="T12" fmla="*/ 5 w 295"/>
                  <a:gd name="T13" fmla="*/ 0 h 110"/>
                  <a:gd name="T14" fmla="*/ 5 w 295"/>
                  <a:gd name="T15" fmla="*/ 0 h 110"/>
                  <a:gd name="T16" fmla="*/ 5 w 295"/>
                  <a:gd name="T17" fmla="*/ 0 h 110"/>
                  <a:gd name="T18" fmla="*/ 4 w 295"/>
                  <a:gd name="T19" fmla="*/ 0 h 110"/>
                  <a:gd name="T20" fmla="*/ 4 w 295"/>
                  <a:gd name="T21" fmla="*/ 0 h 110"/>
                  <a:gd name="T22" fmla="*/ 4 w 295"/>
                  <a:gd name="T23" fmla="*/ 0 h 110"/>
                  <a:gd name="T24" fmla="*/ 3 w 295"/>
                  <a:gd name="T25" fmla="*/ 0 h 110"/>
                  <a:gd name="T26" fmla="*/ 3 w 295"/>
                  <a:gd name="T27" fmla="*/ 0 h 110"/>
                  <a:gd name="T28" fmla="*/ 3 w 295"/>
                  <a:gd name="T29" fmla="*/ 0 h 110"/>
                  <a:gd name="T30" fmla="*/ 3 w 295"/>
                  <a:gd name="T31" fmla="*/ 0 h 110"/>
                  <a:gd name="T32" fmla="*/ 3 w 295"/>
                  <a:gd name="T33" fmla="*/ 0 h 110"/>
                  <a:gd name="T34" fmla="*/ 2 w 295"/>
                  <a:gd name="T35" fmla="*/ 0 h 110"/>
                  <a:gd name="T36" fmla="*/ 2 w 295"/>
                  <a:gd name="T37" fmla="*/ 0 h 110"/>
                  <a:gd name="T38" fmla="*/ 2 w 295"/>
                  <a:gd name="T39" fmla="*/ 0 h 110"/>
                  <a:gd name="T40" fmla="*/ 2 w 295"/>
                  <a:gd name="T41" fmla="*/ 0 h 110"/>
                  <a:gd name="T42" fmla="*/ 2 w 295"/>
                  <a:gd name="T43" fmla="*/ 0 h 110"/>
                  <a:gd name="T44" fmla="*/ 1 w 295"/>
                  <a:gd name="T45" fmla="*/ 0 h 110"/>
                  <a:gd name="T46" fmla="*/ 1 w 295"/>
                  <a:gd name="T47" fmla="*/ 0 h 110"/>
                  <a:gd name="T48" fmla="*/ 1 w 295"/>
                  <a:gd name="T49" fmla="*/ 0 h 110"/>
                  <a:gd name="T50" fmla="*/ 1 w 295"/>
                  <a:gd name="T51" fmla="*/ 0 h 110"/>
                  <a:gd name="T52" fmla="*/ 1 w 295"/>
                  <a:gd name="T53" fmla="*/ 1 h 110"/>
                  <a:gd name="T54" fmla="*/ 1 w 295"/>
                  <a:gd name="T55" fmla="*/ 1 h 110"/>
                  <a:gd name="T56" fmla="*/ 1 w 295"/>
                  <a:gd name="T57" fmla="*/ 1 h 110"/>
                  <a:gd name="T58" fmla="*/ 1 w 295"/>
                  <a:gd name="T59" fmla="*/ 1 h 110"/>
                  <a:gd name="T60" fmla="*/ 0 w 295"/>
                  <a:gd name="T61" fmla="*/ 1 h 110"/>
                  <a:gd name="T62" fmla="*/ 1 w 295"/>
                  <a:gd name="T63" fmla="*/ 1 h 110"/>
                  <a:gd name="T64" fmla="*/ 1 w 295"/>
                  <a:gd name="T65" fmla="*/ 1 h 110"/>
                  <a:gd name="T66" fmla="*/ 1 w 295"/>
                  <a:gd name="T67" fmla="*/ 1 h 110"/>
                  <a:gd name="T68" fmla="*/ 1 w 295"/>
                  <a:gd name="T69" fmla="*/ 1 h 110"/>
                  <a:gd name="T70" fmla="*/ 2 w 295"/>
                  <a:gd name="T71" fmla="*/ 1 h 110"/>
                  <a:gd name="T72" fmla="*/ 2 w 295"/>
                  <a:gd name="T73" fmla="*/ 1 h 110"/>
                  <a:gd name="T74" fmla="*/ 2 w 295"/>
                  <a:gd name="T75" fmla="*/ 1 h 110"/>
                  <a:gd name="T76" fmla="*/ 2 w 295"/>
                  <a:gd name="T77" fmla="*/ 1 h 110"/>
                  <a:gd name="T78" fmla="*/ 2 w 295"/>
                  <a:gd name="T79" fmla="*/ 1 h 110"/>
                  <a:gd name="T80" fmla="*/ 2 w 295"/>
                  <a:gd name="T81" fmla="*/ 1 h 110"/>
                  <a:gd name="T82" fmla="*/ 2 w 295"/>
                  <a:gd name="T83" fmla="*/ 1 h 110"/>
                  <a:gd name="T84" fmla="*/ 3 w 295"/>
                  <a:gd name="T85" fmla="*/ 1 h 110"/>
                  <a:gd name="T86" fmla="*/ 3 w 295"/>
                  <a:gd name="T87" fmla="*/ 1 h 110"/>
                  <a:gd name="T88" fmla="*/ 3 w 295"/>
                  <a:gd name="T89" fmla="*/ 0 h 110"/>
                  <a:gd name="T90" fmla="*/ 3 w 295"/>
                  <a:gd name="T91" fmla="*/ 0 h 110"/>
                  <a:gd name="T92" fmla="*/ 3 w 295"/>
                  <a:gd name="T93" fmla="*/ 0 h 110"/>
                  <a:gd name="T94" fmla="*/ 3 w 295"/>
                  <a:gd name="T95" fmla="*/ 0 h 110"/>
                  <a:gd name="T96" fmla="*/ 4 w 295"/>
                  <a:gd name="T97" fmla="*/ 0 h 110"/>
                  <a:gd name="T98" fmla="*/ 4 w 295"/>
                  <a:gd name="T99" fmla="*/ 0 h 110"/>
                  <a:gd name="T100" fmla="*/ 4 w 295"/>
                  <a:gd name="T101" fmla="*/ 0 h 110"/>
                  <a:gd name="T102" fmla="*/ 4 w 295"/>
                  <a:gd name="T103" fmla="*/ 0 h 110"/>
                  <a:gd name="T104" fmla="*/ 4 w 295"/>
                  <a:gd name="T105" fmla="*/ 0 h 110"/>
                  <a:gd name="T106" fmla="*/ 4 w 295"/>
                  <a:gd name="T107" fmla="*/ 0 h 110"/>
                  <a:gd name="T108" fmla="*/ 5 w 295"/>
                  <a:gd name="T109" fmla="*/ 0 h 110"/>
                  <a:gd name="T110" fmla="*/ 5 w 295"/>
                  <a:gd name="T111" fmla="*/ 0 h 110"/>
                  <a:gd name="T112" fmla="*/ 5 w 295"/>
                  <a:gd name="T113" fmla="*/ 0 h 110"/>
                  <a:gd name="T114" fmla="*/ 5 w 295"/>
                  <a:gd name="T115" fmla="*/ 0 h 110"/>
                  <a:gd name="T116" fmla="*/ 5 w 295"/>
                  <a:gd name="T117" fmla="*/ 0 h 110"/>
                  <a:gd name="T118" fmla="*/ 5 w 295"/>
                  <a:gd name="T119" fmla="*/ 0 h 110"/>
                  <a:gd name="T120" fmla="*/ 5 w 295"/>
                  <a:gd name="T121" fmla="*/ 0 h 110"/>
                  <a:gd name="T122" fmla="*/ 5 w 295"/>
                  <a:gd name="T123" fmla="*/ 0 h 11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5"/>
                  <a:gd name="T187" fmla="*/ 0 h 110"/>
                  <a:gd name="T188" fmla="*/ 295 w 295"/>
                  <a:gd name="T189" fmla="*/ 110 h 11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5" h="110">
                    <a:moveTo>
                      <a:pt x="295" y="1"/>
                    </a:moveTo>
                    <a:lnTo>
                      <a:pt x="292" y="0"/>
                    </a:lnTo>
                    <a:lnTo>
                      <a:pt x="290" y="0"/>
                    </a:lnTo>
                    <a:lnTo>
                      <a:pt x="285" y="0"/>
                    </a:lnTo>
                    <a:lnTo>
                      <a:pt x="278" y="0"/>
                    </a:lnTo>
                    <a:lnTo>
                      <a:pt x="271" y="0"/>
                    </a:lnTo>
                    <a:lnTo>
                      <a:pt x="262" y="0"/>
                    </a:lnTo>
                    <a:lnTo>
                      <a:pt x="252" y="0"/>
                    </a:lnTo>
                    <a:lnTo>
                      <a:pt x="241" y="1"/>
                    </a:lnTo>
                    <a:lnTo>
                      <a:pt x="228" y="1"/>
                    </a:lnTo>
                    <a:lnTo>
                      <a:pt x="216" y="3"/>
                    </a:lnTo>
                    <a:lnTo>
                      <a:pt x="202" y="4"/>
                    </a:lnTo>
                    <a:lnTo>
                      <a:pt x="188" y="6"/>
                    </a:lnTo>
                    <a:lnTo>
                      <a:pt x="173" y="8"/>
                    </a:lnTo>
                    <a:lnTo>
                      <a:pt x="160" y="10"/>
                    </a:lnTo>
                    <a:lnTo>
                      <a:pt x="146" y="14"/>
                    </a:lnTo>
                    <a:lnTo>
                      <a:pt x="132" y="19"/>
                    </a:lnTo>
                    <a:lnTo>
                      <a:pt x="120" y="21"/>
                    </a:lnTo>
                    <a:lnTo>
                      <a:pt x="106" y="26"/>
                    </a:lnTo>
                    <a:lnTo>
                      <a:pt x="92" y="30"/>
                    </a:lnTo>
                    <a:lnTo>
                      <a:pt x="81" y="36"/>
                    </a:lnTo>
                    <a:lnTo>
                      <a:pt x="69" y="41"/>
                    </a:lnTo>
                    <a:lnTo>
                      <a:pt x="59" y="46"/>
                    </a:lnTo>
                    <a:lnTo>
                      <a:pt x="47" y="51"/>
                    </a:lnTo>
                    <a:lnTo>
                      <a:pt x="39" y="56"/>
                    </a:lnTo>
                    <a:lnTo>
                      <a:pt x="29" y="61"/>
                    </a:lnTo>
                    <a:lnTo>
                      <a:pt x="22" y="66"/>
                    </a:lnTo>
                    <a:lnTo>
                      <a:pt x="15" y="69"/>
                    </a:lnTo>
                    <a:lnTo>
                      <a:pt x="10" y="74"/>
                    </a:lnTo>
                    <a:lnTo>
                      <a:pt x="2" y="79"/>
                    </a:lnTo>
                    <a:lnTo>
                      <a:pt x="0" y="81"/>
                    </a:lnTo>
                    <a:lnTo>
                      <a:pt x="50" y="110"/>
                    </a:lnTo>
                    <a:lnTo>
                      <a:pt x="51" y="108"/>
                    </a:lnTo>
                    <a:lnTo>
                      <a:pt x="59" y="103"/>
                    </a:lnTo>
                    <a:lnTo>
                      <a:pt x="62" y="100"/>
                    </a:lnTo>
                    <a:lnTo>
                      <a:pt x="70" y="96"/>
                    </a:lnTo>
                    <a:lnTo>
                      <a:pt x="76" y="93"/>
                    </a:lnTo>
                    <a:lnTo>
                      <a:pt x="86" y="90"/>
                    </a:lnTo>
                    <a:lnTo>
                      <a:pt x="92" y="86"/>
                    </a:lnTo>
                    <a:lnTo>
                      <a:pt x="101" y="81"/>
                    </a:lnTo>
                    <a:lnTo>
                      <a:pt x="111" y="78"/>
                    </a:lnTo>
                    <a:lnTo>
                      <a:pt x="121" y="74"/>
                    </a:lnTo>
                    <a:lnTo>
                      <a:pt x="132" y="69"/>
                    </a:lnTo>
                    <a:lnTo>
                      <a:pt x="142" y="65"/>
                    </a:lnTo>
                    <a:lnTo>
                      <a:pt x="153" y="61"/>
                    </a:lnTo>
                    <a:lnTo>
                      <a:pt x="165" y="58"/>
                    </a:lnTo>
                    <a:lnTo>
                      <a:pt x="173" y="54"/>
                    </a:lnTo>
                    <a:lnTo>
                      <a:pt x="183" y="51"/>
                    </a:lnTo>
                    <a:lnTo>
                      <a:pt x="193" y="48"/>
                    </a:lnTo>
                    <a:lnTo>
                      <a:pt x="205" y="46"/>
                    </a:lnTo>
                    <a:lnTo>
                      <a:pt x="213" y="43"/>
                    </a:lnTo>
                    <a:lnTo>
                      <a:pt x="222" y="43"/>
                    </a:lnTo>
                    <a:lnTo>
                      <a:pt x="230" y="40"/>
                    </a:lnTo>
                    <a:lnTo>
                      <a:pt x="240" y="40"/>
                    </a:lnTo>
                    <a:lnTo>
                      <a:pt x="246" y="38"/>
                    </a:lnTo>
                    <a:lnTo>
                      <a:pt x="252" y="36"/>
                    </a:lnTo>
                    <a:lnTo>
                      <a:pt x="257" y="35"/>
                    </a:lnTo>
                    <a:lnTo>
                      <a:pt x="262" y="35"/>
                    </a:lnTo>
                    <a:lnTo>
                      <a:pt x="270" y="35"/>
                    </a:lnTo>
                    <a:lnTo>
                      <a:pt x="273" y="35"/>
                    </a:lnTo>
                    <a:lnTo>
                      <a:pt x="295" y="1"/>
                    </a:lnTo>
                    <a:close/>
                  </a:path>
                </a:pathLst>
              </a:custGeom>
              <a:solidFill>
                <a:srgbClr val="B069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46" name="Freeform 245"/>
              <p:cNvSpPr>
                <a:spLocks/>
              </p:cNvSpPr>
              <p:nvPr/>
            </p:nvSpPr>
            <p:spPr bwMode="auto">
              <a:xfrm>
                <a:off x="3732" y="2852"/>
                <a:ext cx="126" cy="112"/>
              </a:xfrm>
              <a:custGeom>
                <a:avLst/>
                <a:gdLst>
                  <a:gd name="T0" fmla="*/ 0 w 244"/>
                  <a:gd name="T1" fmla="*/ 3 h 246"/>
                  <a:gd name="T2" fmla="*/ 1 w 244"/>
                  <a:gd name="T3" fmla="*/ 2 h 246"/>
                  <a:gd name="T4" fmla="*/ 1 w 244"/>
                  <a:gd name="T5" fmla="*/ 2 h 246"/>
                  <a:gd name="T6" fmla="*/ 1 w 244"/>
                  <a:gd name="T7" fmla="*/ 2 h 246"/>
                  <a:gd name="T8" fmla="*/ 1 w 244"/>
                  <a:gd name="T9" fmla="*/ 2 h 246"/>
                  <a:gd name="T10" fmla="*/ 1 w 244"/>
                  <a:gd name="T11" fmla="*/ 2 h 246"/>
                  <a:gd name="T12" fmla="*/ 1 w 244"/>
                  <a:gd name="T13" fmla="*/ 2 h 246"/>
                  <a:gd name="T14" fmla="*/ 1 w 244"/>
                  <a:gd name="T15" fmla="*/ 2 h 246"/>
                  <a:gd name="T16" fmla="*/ 1 w 244"/>
                  <a:gd name="T17" fmla="*/ 2 h 246"/>
                  <a:gd name="T18" fmla="*/ 2 w 244"/>
                  <a:gd name="T19" fmla="*/ 2 h 246"/>
                  <a:gd name="T20" fmla="*/ 2 w 244"/>
                  <a:gd name="T21" fmla="*/ 1 h 246"/>
                  <a:gd name="T22" fmla="*/ 2 w 244"/>
                  <a:gd name="T23" fmla="*/ 1 h 246"/>
                  <a:gd name="T24" fmla="*/ 2 w 244"/>
                  <a:gd name="T25" fmla="*/ 1 h 246"/>
                  <a:gd name="T26" fmla="*/ 2 w 244"/>
                  <a:gd name="T27" fmla="*/ 1 h 246"/>
                  <a:gd name="T28" fmla="*/ 2 w 244"/>
                  <a:gd name="T29" fmla="*/ 1 h 246"/>
                  <a:gd name="T30" fmla="*/ 3 w 244"/>
                  <a:gd name="T31" fmla="*/ 1 h 246"/>
                  <a:gd name="T32" fmla="*/ 3 w 244"/>
                  <a:gd name="T33" fmla="*/ 1 h 246"/>
                  <a:gd name="T34" fmla="*/ 3 w 244"/>
                  <a:gd name="T35" fmla="*/ 0 h 246"/>
                  <a:gd name="T36" fmla="*/ 3 w 244"/>
                  <a:gd name="T37" fmla="*/ 0 h 246"/>
                  <a:gd name="T38" fmla="*/ 3 w 244"/>
                  <a:gd name="T39" fmla="*/ 0 h 246"/>
                  <a:gd name="T40" fmla="*/ 3 w 244"/>
                  <a:gd name="T41" fmla="*/ 0 h 246"/>
                  <a:gd name="T42" fmla="*/ 4 w 244"/>
                  <a:gd name="T43" fmla="*/ 0 h 246"/>
                  <a:gd name="T44" fmla="*/ 4 w 244"/>
                  <a:gd name="T45" fmla="*/ 0 h 246"/>
                  <a:gd name="T46" fmla="*/ 4 w 244"/>
                  <a:gd name="T47" fmla="*/ 0 h 246"/>
                  <a:gd name="T48" fmla="*/ 4 w 244"/>
                  <a:gd name="T49" fmla="*/ 0 h 246"/>
                  <a:gd name="T50" fmla="*/ 4 w 244"/>
                  <a:gd name="T51" fmla="*/ 0 h 246"/>
                  <a:gd name="T52" fmla="*/ 4 w 244"/>
                  <a:gd name="T53" fmla="*/ 0 h 246"/>
                  <a:gd name="T54" fmla="*/ 4 w 244"/>
                  <a:gd name="T55" fmla="*/ 0 h 246"/>
                  <a:gd name="T56" fmla="*/ 5 w 244"/>
                  <a:gd name="T57" fmla="*/ 0 h 246"/>
                  <a:gd name="T58" fmla="*/ 5 w 244"/>
                  <a:gd name="T59" fmla="*/ 1 h 246"/>
                  <a:gd name="T60" fmla="*/ 5 w 244"/>
                  <a:gd name="T61" fmla="*/ 1 h 246"/>
                  <a:gd name="T62" fmla="*/ 4 w 244"/>
                  <a:gd name="T63" fmla="*/ 1 h 246"/>
                  <a:gd name="T64" fmla="*/ 4 w 244"/>
                  <a:gd name="T65" fmla="*/ 1 h 246"/>
                  <a:gd name="T66" fmla="*/ 4 w 244"/>
                  <a:gd name="T67" fmla="*/ 1 h 246"/>
                  <a:gd name="T68" fmla="*/ 4 w 244"/>
                  <a:gd name="T69" fmla="*/ 1 h 246"/>
                  <a:gd name="T70" fmla="*/ 4 w 244"/>
                  <a:gd name="T71" fmla="*/ 1 h 246"/>
                  <a:gd name="T72" fmla="*/ 4 w 244"/>
                  <a:gd name="T73" fmla="*/ 1 h 246"/>
                  <a:gd name="T74" fmla="*/ 4 w 244"/>
                  <a:gd name="T75" fmla="*/ 1 h 246"/>
                  <a:gd name="T76" fmla="*/ 3 w 244"/>
                  <a:gd name="T77" fmla="*/ 1 h 246"/>
                  <a:gd name="T78" fmla="*/ 3 w 244"/>
                  <a:gd name="T79" fmla="*/ 1 h 246"/>
                  <a:gd name="T80" fmla="*/ 3 w 244"/>
                  <a:gd name="T81" fmla="*/ 1 h 246"/>
                  <a:gd name="T82" fmla="*/ 3 w 244"/>
                  <a:gd name="T83" fmla="*/ 1 h 246"/>
                  <a:gd name="T84" fmla="*/ 3 w 244"/>
                  <a:gd name="T85" fmla="*/ 1 h 246"/>
                  <a:gd name="T86" fmla="*/ 3 w 244"/>
                  <a:gd name="T87" fmla="*/ 1 h 246"/>
                  <a:gd name="T88" fmla="*/ 3 w 244"/>
                  <a:gd name="T89" fmla="*/ 2 h 246"/>
                  <a:gd name="T90" fmla="*/ 2 w 244"/>
                  <a:gd name="T91" fmla="*/ 2 h 246"/>
                  <a:gd name="T92" fmla="*/ 2 w 244"/>
                  <a:gd name="T93" fmla="*/ 2 h 246"/>
                  <a:gd name="T94" fmla="*/ 2 w 244"/>
                  <a:gd name="T95" fmla="*/ 2 h 246"/>
                  <a:gd name="T96" fmla="*/ 2 w 244"/>
                  <a:gd name="T97" fmla="*/ 2 h 246"/>
                  <a:gd name="T98" fmla="*/ 2 w 244"/>
                  <a:gd name="T99" fmla="*/ 2 h 246"/>
                  <a:gd name="T100" fmla="*/ 2 w 244"/>
                  <a:gd name="T101" fmla="*/ 2 h 246"/>
                  <a:gd name="T102" fmla="*/ 2 w 244"/>
                  <a:gd name="T103" fmla="*/ 2 h 246"/>
                  <a:gd name="T104" fmla="*/ 2 w 244"/>
                  <a:gd name="T105" fmla="*/ 2 h 246"/>
                  <a:gd name="T106" fmla="*/ 2 w 244"/>
                  <a:gd name="T107" fmla="*/ 2 h 246"/>
                  <a:gd name="T108" fmla="*/ 2 w 244"/>
                  <a:gd name="T109" fmla="*/ 2 h 246"/>
                  <a:gd name="T110" fmla="*/ 2 w 244"/>
                  <a:gd name="T111" fmla="*/ 2 h 246"/>
                  <a:gd name="T112" fmla="*/ 2 w 244"/>
                  <a:gd name="T113" fmla="*/ 3 h 246"/>
                  <a:gd name="T114" fmla="*/ 0 w 244"/>
                  <a:gd name="T115" fmla="*/ 3 h 246"/>
                  <a:gd name="T116" fmla="*/ 0 w 244"/>
                  <a:gd name="T117" fmla="*/ 3 h 24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44"/>
                  <a:gd name="T178" fmla="*/ 0 h 246"/>
                  <a:gd name="T179" fmla="*/ 244 w 244"/>
                  <a:gd name="T180" fmla="*/ 246 h 24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44" h="246">
                    <a:moveTo>
                      <a:pt x="0" y="221"/>
                    </a:moveTo>
                    <a:lnTo>
                      <a:pt x="3" y="216"/>
                    </a:lnTo>
                    <a:lnTo>
                      <a:pt x="11" y="207"/>
                    </a:lnTo>
                    <a:lnTo>
                      <a:pt x="15" y="200"/>
                    </a:lnTo>
                    <a:lnTo>
                      <a:pt x="23" y="192"/>
                    </a:lnTo>
                    <a:lnTo>
                      <a:pt x="29" y="182"/>
                    </a:lnTo>
                    <a:lnTo>
                      <a:pt x="38" y="175"/>
                    </a:lnTo>
                    <a:lnTo>
                      <a:pt x="45" y="163"/>
                    </a:lnTo>
                    <a:lnTo>
                      <a:pt x="55" y="153"/>
                    </a:lnTo>
                    <a:lnTo>
                      <a:pt x="65" y="142"/>
                    </a:lnTo>
                    <a:lnTo>
                      <a:pt x="75" y="131"/>
                    </a:lnTo>
                    <a:lnTo>
                      <a:pt x="85" y="120"/>
                    </a:lnTo>
                    <a:lnTo>
                      <a:pt x="96" y="107"/>
                    </a:lnTo>
                    <a:lnTo>
                      <a:pt x="106" y="97"/>
                    </a:lnTo>
                    <a:lnTo>
                      <a:pt x="119" y="87"/>
                    </a:lnTo>
                    <a:lnTo>
                      <a:pt x="130" y="76"/>
                    </a:lnTo>
                    <a:lnTo>
                      <a:pt x="141" y="66"/>
                    </a:lnTo>
                    <a:lnTo>
                      <a:pt x="153" y="57"/>
                    </a:lnTo>
                    <a:lnTo>
                      <a:pt x="164" y="48"/>
                    </a:lnTo>
                    <a:lnTo>
                      <a:pt x="174" y="40"/>
                    </a:lnTo>
                    <a:lnTo>
                      <a:pt x="184" y="33"/>
                    </a:lnTo>
                    <a:lnTo>
                      <a:pt x="193" y="26"/>
                    </a:lnTo>
                    <a:lnTo>
                      <a:pt x="203" y="22"/>
                    </a:lnTo>
                    <a:lnTo>
                      <a:pt x="210" y="15"/>
                    </a:lnTo>
                    <a:lnTo>
                      <a:pt x="218" y="12"/>
                    </a:lnTo>
                    <a:lnTo>
                      <a:pt x="224" y="7"/>
                    </a:lnTo>
                    <a:lnTo>
                      <a:pt x="230" y="5"/>
                    </a:lnTo>
                    <a:lnTo>
                      <a:pt x="238" y="0"/>
                    </a:lnTo>
                    <a:lnTo>
                      <a:pt x="241" y="0"/>
                    </a:lnTo>
                    <a:lnTo>
                      <a:pt x="244" y="66"/>
                    </a:lnTo>
                    <a:lnTo>
                      <a:pt x="241" y="66"/>
                    </a:lnTo>
                    <a:lnTo>
                      <a:pt x="236" y="70"/>
                    </a:lnTo>
                    <a:lnTo>
                      <a:pt x="226" y="73"/>
                    </a:lnTo>
                    <a:lnTo>
                      <a:pt x="216" y="82"/>
                    </a:lnTo>
                    <a:lnTo>
                      <a:pt x="209" y="85"/>
                    </a:lnTo>
                    <a:lnTo>
                      <a:pt x="201" y="90"/>
                    </a:lnTo>
                    <a:lnTo>
                      <a:pt x="195" y="95"/>
                    </a:lnTo>
                    <a:lnTo>
                      <a:pt x="189" y="100"/>
                    </a:lnTo>
                    <a:lnTo>
                      <a:pt x="179" y="106"/>
                    </a:lnTo>
                    <a:lnTo>
                      <a:pt x="173" y="111"/>
                    </a:lnTo>
                    <a:lnTo>
                      <a:pt x="164" y="118"/>
                    </a:lnTo>
                    <a:lnTo>
                      <a:pt x="156" y="126"/>
                    </a:lnTo>
                    <a:lnTo>
                      <a:pt x="148" y="132"/>
                    </a:lnTo>
                    <a:lnTo>
                      <a:pt x="140" y="140"/>
                    </a:lnTo>
                    <a:lnTo>
                      <a:pt x="130" y="146"/>
                    </a:lnTo>
                    <a:lnTo>
                      <a:pt x="124" y="155"/>
                    </a:lnTo>
                    <a:lnTo>
                      <a:pt x="116" y="161"/>
                    </a:lnTo>
                    <a:lnTo>
                      <a:pt x="109" y="168"/>
                    </a:lnTo>
                    <a:lnTo>
                      <a:pt x="103" y="175"/>
                    </a:lnTo>
                    <a:lnTo>
                      <a:pt x="96" y="182"/>
                    </a:lnTo>
                    <a:lnTo>
                      <a:pt x="90" y="188"/>
                    </a:lnTo>
                    <a:lnTo>
                      <a:pt x="84" y="193"/>
                    </a:lnTo>
                    <a:lnTo>
                      <a:pt x="80" y="198"/>
                    </a:lnTo>
                    <a:lnTo>
                      <a:pt x="76" y="203"/>
                    </a:lnTo>
                    <a:lnTo>
                      <a:pt x="71" y="210"/>
                    </a:lnTo>
                    <a:lnTo>
                      <a:pt x="70" y="213"/>
                    </a:lnTo>
                    <a:lnTo>
                      <a:pt x="96" y="246"/>
                    </a:lnTo>
                    <a:lnTo>
                      <a:pt x="0" y="221"/>
                    </a:lnTo>
                    <a:close/>
                  </a:path>
                </a:pathLst>
              </a:custGeom>
              <a:solidFill>
                <a:srgbClr val="B069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47" name="Freeform 246"/>
              <p:cNvSpPr>
                <a:spLocks/>
              </p:cNvSpPr>
              <p:nvPr/>
            </p:nvSpPr>
            <p:spPr bwMode="auto">
              <a:xfrm>
                <a:off x="3709" y="2968"/>
                <a:ext cx="180" cy="126"/>
              </a:xfrm>
              <a:custGeom>
                <a:avLst/>
                <a:gdLst>
                  <a:gd name="T0" fmla="*/ 1 w 336"/>
                  <a:gd name="T1" fmla="*/ 2 h 272"/>
                  <a:gd name="T2" fmla="*/ 3 w 336"/>
                  <a:gd name="T3" fmla="*/ 1 h 272"/>
                  <a:gd name="T4" fmla="*/ 5 w 336"/>
                  <a:gd name="T5" fmla="*/ 0 h 272"/>
                  <a:gd name="T6" fmla="*/ 6 w 336"/>
                  <a:gd name="T7" fmla="*/ 1 h 272"/>
                  <a:gd name="T8" fmla="*/ 4 w 336"/>
                  <a:gd name="T9" fmla="*/ 1 h 272"/>
                  <a:gd name="T10" fmla="*/ 3 w 336"/>
                  <a:gd name="T11" fmla="*/ 1 h 272"/>
                  <a:gd name="T12" fmla="*/ 3 w 336"/>
                  <a:gd name="T13" fmla="*/ 2 h 272"/>
                  <a:gd name="T14" fmla="*/ 3 w 336"/>
                  <a:gd name="T15" fmla="*/ 2 h 272"/>
                  <a:gd name="T16" fmla="*/ 3 w 336"/>
                  <a:gd name="T17" fmla="*/ 2 h 272"/>
                  <a:gd name="T18" fmla="*/ 3 w 336"/>
                  <a:gd name="T19" fmla="*/ 2 h 272"/>
                  <a:gd name="T20" fmla="*/ 3 w 336"/>
                  <a:gd name="T21" fmla="*/ 2 h 272"/>
                  <a:gd name="T22" fmla="*/ 3 w 336"/>
                  <a:gd name="T23" fmla="*/ 2 h 272"/>
                  <a:gd name="T24" fmla="*/ 3 w 336"/>
                  <a:gd name="T25" fmla="*/ 2 h 272"/>
                  <a:gd name="T26" fmla="*/ 2 w 336"/>
                  <a:gd name="T27" fmla="*/ 2 h 272"/>
                  <a:gd name="T28" fmla="*/ 2 w 336"/>
                  <a:gd name="T29" fmla="*/ 2 h 272"/>
                  <a:gd name="T30" fmla="*/ 2 w 336"/>
                  <a:gd name="T31" fmla="*/ 2 h 272"/>
                  <a:gd name="T32" fmla="*/ 2 w 336"/>
                  <a:gd name="T33" fmla="*/ 2 h 272"/>
                  <a:gd name="T34" fmla="*/ 2 w 336"/>
                  <a:gd name="T35" fmla="*/ 2 h 272"/>
                  <a:gd name="T36" fmla="*/ 2 w 336"/>
                  <a:gd name="T37" fmla="*/ 2 h 272"/>
                  <a:gd name="T38" fmla="*/ 2 w 336"/>
                  <a:gd name="T39" fmla="*/ 3 h 272"/>
                  <a:gd name="T40" fmla="*/ 2 w 336"/>
                  <a:gd name="T41" fmla="*/ 3 h 272"/>
                  <a:gd name="T42" fmla="*/ 1 w 336"/>
                  <a:gd name="T43" fmla="*/ 3 h 272"/>
                  <a:gd name="T44" fmla="*/ 1 w 336"/>
                  <a:gd name="T45" fmla="*/ 3 h 272"/>
                  <a:gd name="T46" fmla="*/ 1 w 336"/>
                  <a:gd name="T47" fmla="*/ 3 h 272"/>
                  <a:gd name="T48" fmla="*/ 1 w 336"/>
                  <a:gd name="T49" fmla="*/ 3 h 272"/>
                  <a:gd name="T50" fmla="*/ 1 w 336"/>
                  <a:gd name="T51" fmla="*/ 3 h 272"/>
                  <a:gd name="T52" fmla="*/ 1 w 336"/>
                  <a:gd name="T53" fmla="*/ 3 h 272"/>
                  <a:gd name="T54" fmla="*/ 1 w 336"/>
                  <a:gd name="T55" fmla="*/ 3 h 272"/>
                  <a:gd name="T56" fmla="*/ 1 w 336"/>
                  <a:gd name="T57" fmla="*/ 3 h 272"/>
                  <a:gd name="T58" fmla="*/ 1 w 336"/>
                  <a:gd name="T59" fmla="*/ 3 h 272"/>
                  <a:gd name="T60" fmla="*/ 1 w 336"/>
                  <a:gd name="T61" fmla="*/ 3 h 272"/>
                  <a:gd name="T62" fmla="*/ 1 w 336"/>
                  <a:gd name="T63" fmla="*/ 3 h 272"/>
                  <a:gd name="T64" fmla="*/ 0 w 336"/>
                  <a:gd name="T65" fmla="*/ 3 h 272"/>
                  <a:gd name="T66" fmla="*/ 1 w 336"/>
                  <a:gd name="T67" fmla="*/ 2 h 272"/>
                  <a:gd name="T68" fmla="*/ 1 w 336"/>
                  <a:gd name="T69" fmla="*/ 2 h 27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36"/>
                  <a:gd name="T106" fmla="*/ 0 h 272"/>
                  <a:gd name="T107" fmla="*/ 336 w 336"/>
                  <a:gd name="T108" fmla="*/ 272 h 27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36" h="272">
                    <a:moveTo>
                      <a:pt x="14" y="190"/>
                    </a:moveTo>
                    <a:lnTo>
                      <a:pt x="185" y="105"/>
                    </a:lnTo>
                    <a:lnTo>
                      <a:pt x="300" y="0"/>
                    </a:lnTo>
                    <a:lnTo>
                      <a:pt x="336" y="77"/>
                    </a:lnTo>
                    <a:lnTo>
                      <a:pt x="233" y="107"/>
                    </a:lnTo>
                    <a:lnTo>
                      <a:pt x="188" y="122"/>
                    </a:lnTo>
                    <a:lnTo>
                      <a:pt x="175" y="152"/>
                    </a:lnTo>
                    <a:lnTo>
                      <a:pt x="173" y="152"/>
                    </a:lnTo>
                    <a:lnTo>
                      <a:pt x="166" y="156"/>
                    </a:lnTo>
                    <a:lnTo>
                      <a:pt x="156" y="161"/>
                    </a:lnTo>
                    <a:lnTo>
                      <a:pt x="146" y="168"/>
                    </a:lnTo>
                    <a:lnTo>
                      <a:pt x="139" y="172"/>
                    </a:lnTo>
                    <a:lnTo>
                      <a:pt x="131" y="176"/>
                    </a:lnTo>
                    <a:lnTo>
                      <a:pt x="125" y="181"/>
                    </a:lnTo>
                    <a:lnTo>
                      <a:pt x="118" y="187"/>
                    </a:lnTo>
                    <a:lnTo>
                      <a:pt x="110" y="191"/>
                    </a:lnTo>
                    <a:lnTo>
                      <a:pt x="103" y="197"/>
                    </a:lnTo>
                    <a:lnTo>
                      <a:pt x="94" y="202"/>
                    </a:lnTo>
                    <a:lnTo>
                      <a:pt x="88" y="210"/>
                    </a:lnTo>
                    <a:lnTo>
                      <a:pt x="79" y="213"/>
                    </a:lnTo>
                    <a:lnTo>
                      <a:pt x="71" y="219"/>
                    </a:lnTo>
                    <a:lnTo>
                      <a:pt x="63" y="224"/>
                    </a:lnTo>
                    <a:lnTo>
                      <a:pt x="56" y="231"/>
                    </a:lnTo>
                    <a:lnTo>
                      <a:pt x="48" y="236"/>
                    </a:lnTo>
                    <a:lnTo>
                      <a:pt x="41" y="241"/>
                    </a:lnTo>
                    <a:lnTo>
                      <a:pt x="34" y="246"/>
                    </a:lnTo>
                    <a:lnTo>
                      <a:pt x="29" y="251"/>
                    </a:lnTo>
                    <a:lnTo>
                      <a:pt x="21" y="254"/>
                    </a:lnTo>
                    <a:lnTo>
                      <a:pt x="16" y="259"/>
                    </a:lnTo>
                    <a:lnTo>
                      <a:pt x="10" y="262"/>
                    </a:lnTo>
                    <a:lnTo>
                      <a:pt x="8" y="266"/>
                    </a:lnTo>
                    <a:lnTo>
                      <a:pt x="1" y="271"/>
                    </a:lnTo>
                    <a:lnTo>
                      <a:pt x="0" y="272"/>
                    </a:lnTo>
                    <a:lnTo>
                      <a:pt x="14" y="190"/>
                    </a:lnTo>
                    <a:close/>
                  </a:path>
                </a:pathLst>
              </a:custGeom>
              <a:solidFill>
                <a:srgbClr val="B069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48" name="Freeform 247"/>
              <p:cNvSpPr>
                <a:spLocks/>
              </p:cNvSpPr>
              <p:nvPr/>
            </p:nvSpPr>
            <p:spPr bwMode="auto">
              <a:xfrm>
                <a:off x="3583" y="2980"/>
                <a:ext cx="136" cy="113"/>
              </a:xfrm>
              <a:custGeom>
                <a:avLst/>
                <a:gdLst>
                  <a:gd name="T0" fmla="*/ 0 w 263"/>
                  <a:gd name="T1" fmla="*/ 0 h 243"/>
                  <a:gd name="T2" fmla="*/ 1 w 263"/>
                  <a:gd name="T3" fmla="*/ 0 h 243"/>
                  <a:gd name="T4" fmla="*/ 1 w 263"/>
                  <a:gd name="T5" fmla="*/ 0 h 243"/>
                  <a:gd name="T6" fmla="*/ 1 w 263"/>
                  <a:gd name="T7" fmla="*/ 0 h 243"/>
                  <a:gd name="T8" fmla="*/ 1 w 263"/>
                  <a:gd name="T9" fmla="*/ 0 h 243"/>
                  <a:gd name="T10" fmla="*/ 1 w 263"/>
                  <a:gd name="T11" fmla="*/ 0 h 243"/>
                  <a:gd name="T12" fmla="*/ 1 w 263"/>
                  <a:gd name="T13" fmla="*/ 0 h 243"/>
                  <a:gd name="T14" fmla="*/ 1 w 263"/>
                  <a:gd name="T15" fmla="*/ 0 h 243"/>
                  <a:gd name="T16" fmla="*/ 1 w 263"/>
                  <a:gd name="T17" fmla="*/ 0 h 243"/>
                  <a:gd name="T18" fmla="*/ 2 w 263"/>
                  <a:gd name="T19" fmla="*/ 0 h 243"/>
                  <a:gd name="T20" fmla="*/ 2 w 263"/>
                  <a:gd name="T21" fmla="*/ 0 h 243"/>
                  <a:gd name="T22" fmla="*/ 2 w 263"/>
                  <a:gd name="T23" fmla="*/ 0 h 243"/>
                  <a:gd name="T24" fmla="*/ 2 w 263"/>
                  <a:gd name="T25" fmla="*/ 0 h 243"/>
                  <a:gd name="T26" fmla="*/ 3 w 263"/>
                  <a:gd name="T27" fmla="*/ 1 h 243"/>
                  <a:gd name="T28" fmla="*/ 3 w 263"/>
                  <a:gd name="T29" fmla="*/ 1 h 243"/>
                  <a:gd name="T30" fmla="*/ 3 w 263"/>
                  <a:gd name="T31" fmla="*/ 1 h 243"/>
                  <a:gd name="T32" fmla="*/ 3 w 263"/>
                  <a:gd name="T33" fmla="*/ 1 h 243"/>
                  <a:gd name="T34" fmla="*/ 3 w 263"/>
                  <a:gd name="T35" fmla="*/ 1 h 243"/>
                  <a:gd name="T36" fmla="*/ 3 w 263"/>
                  <a:gd name="T37" fmla="*/ 1 h 243"/>
                  <a:gd name="T38" fmla="*/ 4 w 263"/>
                  <a:gd name="T39" fmla="*/ 1 h 243"/>
                  <a:gd name="T40" fmla="*/ 4 w 263"/>
                  <a:gd name="T41" fmla="*/ 1 h 243"/>
                  <a:gd name="T42" fmla="*/ 4 w 263"/>
                  <a:gd name="T43" fmla="*/ 1 h 243"/>
                  <a:gd name="T44" fmla="*/ 4 w 263"/>
                  <a:gd name="T45" fmla="*/ 1 h 243"/>
                  <a:gd name="T46" fmla="*/ 4 w 263"/>
                  <a:gd name="T47" fmla="*/ 2 h 243"/>
                  <a:gd name="T48" fmla="*/ 4 w 263"/>
                  <a:gd name="T49" fmla="*/ 2 h 243"/>
                  <a:gd name="T50" fmla="*/ 5 w 263"/>
                  <a:gd name="T51" fmla="*/ 2 h 243"/>
                  <a:gd name="T52" fmla="*/ 5 w 263"/>
                  <a:gd name="T53" fmla="*/ 2 h 243"/>
                  <a:gd name="T54" fmla="*/ 5 w 263"/>
                  <a:gd name="T55" fmla="*/ 2 h 243"/>
                  <a:gd name="T56" fmla="*/ 5 w 263"/>
                  <a:gd name="T57" fmla="*/ 2 h 243"/>
                  <a:gd name="T58" fmla="*/ 5 w 263"/>
                  <a:gd name="T59" fmla="*/ 3 h 243"/>
                  <a:gd name="T60" fmla="*/ 5 w 263"/>
                  <a:gd name="T61" fmla="*/ 3 h 243"/>
                  <a:gd name="T62" fmla="*/ 5 w 263"/>
                  <a:gd name="T63" fmla="*/ 3 h 243"/>
                  <a:gd name="T64" fmla="*/ 4 w 263"/>
                  <a:gd name="T65" fmla="*/ 3 h 243"/>
                  <a:gd name="T66" fmla="*/ 4 w 263"/>
                  <a:gd name="T67" fmla="*/ 3 h 243"/>
                  <a:gd name="T68" fmla="*/ 4 w 263"/>
                  <a:gd name="T69" fmla="*/ 3 h 243"/>
                  <a:gd name="T70" fmla="*/ 4 w 263"/>
                  <a:gd name="T71" fmla="*/ 3 h 243"/>
                  <a:gd name="T72" fmla="*/ 4 w 263"/>
                  <a:gd name="T73" fmla="*/ 2 h 243"/>
                  <a:gd name="T74" fmla="*/ 4 w 263"/>
                  <a:gd name="T75" fmla="*/ 2 h 243"/>
                  <a:gd name="T76" fmla="*/ 3 w 263"/>
                  <a:gd name="T77" fmla="*/ 2 h 243"/>
                  <a:gd name="T78" fmla="*/ 3 w 263"/>
                  <a:gd name="T79" fmla="*/ 2 h 243"/>
                  <a:gd name="T80" fmla="*/ 3 w 263"/>
                  <a:gd name="T81" fmla="*/ 2 h 243"/>
                  <a:gd name="T82" fmla="*/ 3 w 263"/>
                  <a:gd name="T83" fmla="*/ 2 h 243"/>
                  <a:gd name="T84" fmla="*/ 2 w 263"/>
                  <a:gd name="T85" fmla="*/ 2 h 243"/>
                  <a:gd name="T86" fmla="*/ 2 w 263"/>
                  <a:gd name="T87" fmla="*/ 1 h 243"/>
                  <a:gd name="T88" fmla="*/ 2 w 263"/>
                  <a:gd name="T89" fmla="*/ 1 h 243"/>
                  <a:gd name="T90" fmla="*/ 2 w 263"/>
                  <a:gd name="T91" fmla="*/ 1 h 243"/>
                  <a:gd name="T92" fmla="*/ 2 w 263"/>
                  <a:gd name="T93" fmla="*/ 1 h 243"/>
                  <a:gd name="T94" fmla="*/ 2 w 263"/>
                  <a:gd name="T95" fmla="*/ 1 h 243"/>
                  <a:gd name="T96" fmla="*/ 1 w 263"/>
                  <a:gd name="T97" fmla="*/ 1 h 243"/>
                  <a:gd name="T98" fmla="*/ 1 w 263"/>
                  <a:gd name="T99" fmla="*/ 1 h 243"/>
                  <a:gd name="T100" fmla="*/ 1 w 263"/>
                  <a:gd name="T101" fmla="*/ 1 h 243"/>
                  <a:gd name="T102" fmla="*/ 1 w 263"/>
                  <a:gd name="T103" fmla="*/ 1 h 243"/>
                  <a:gd name="T104" fmla="*/ 1 w 263"/>
                  <a:gd name="T105" fmla="*/ 1 h 243"/>
                  <a:gd name="T106" fmla="*/ 1 w 263"/>
                  <a:gd name="T107" fmla="*/ 1 h 243"/>
                  <a:gd name="T108" fmla="*/ 1 w 263"/>
                  <a:gd name="T109" fmla="*/ 1 h 243"/>
                  <a:gd name="T110" fmla="*/ 1 w 263"/>
                  <a:gd name="T111" fmla="*/ 0 h 243"/>
                  <a:gd name="T112" fmla="*/ 1 w 263"/>
                  <a:gd name="T113" fmla="*/ 0 h 243"/>
                  <a:gd name="T114" fmla="*/ 0 w 263"/>
                  <a:gd name="T115" fmla="*/ 0 h 243"/>
                  <a:gd name="T116" fmla="*/ 0 w 263"/>
                  <a:gd name="T117" fmla="*/ 0 h 24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63"/>
                  <a:gd name="T178" fmla="*/ 0 h 243"/>
                  <a:gd name="T179" fmla="*/ 263 w 263"/>
                  <a:gd name="T180" fmla="*/ 243 h 24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63" h="243">
                    <a:moveTo>
                      <a:pt x="0" y="0"/>
                    </a:moveTo>
                    <a:lnTo>
                      <a:pt x="2" y="0"/>
                    </a:lnTo>
                    <a:lnTo>
                      <a:pt x="11" y="5"/>
                    </a:lnTo>
                    <a:lnTo>
                      <a:pt x="16" y="7"/>
                    </a:lnTo>
                    <a:lnTo>
                      <a:pt x="25" y="11"/>
                    </a:lnTo>
                    <a:lnTo>
                      <a:pt x="34" y="15"/>
                    </a:lnTo>
                    <a:lnTo>
                      <a:pt x="44" y="20"/>
                    </a:lnTo>
                    <a:lnTo>
                      <a:pt x="54" y="25"/>
                    </a:lnTo>
                    <a:lnTo>
                      <a:pt x="64" y="31"/>
                    </a:lnTo>
                    <a:lnTo>
                      <a:pt x="75" y="36"/>
                    </a:lnTo>
                    <a:lnTo>
                      <a:pt x="89" y="43"/>
                    </a:lnTo>
                    <a:lnTo>
                      <a:pt x="100" y="50"/>
                    </a:lnTo>
                    <a:lnTo>
                      <a:pt x="112" y="56"/>
                    </a:lnTo>
                    <a:lnTo>
                      <a:pt x="125" y="65"/>
                    </a:lnTo>
                    <a:lnTo>
                      <a:pt x="138" y="73"/>
                    </a:lnTo>
                    <a:lnTo>
                      <a:pt x="150" y="80"/>
                    </a:lnTo>
                    <a:lnTo>
                      <a:pt x="161" y="88"/>
                    </a:lnTo>
                    <a:lnTo>
                      <a:pt x="172" y="96"/>
                    </a:lnTo>
                    <a:lnTo>
                      <a:pt x="185" y="103"/>
                    </a:lnTo>
                    <a:lnTo>
                      <a:pt x="195" y="112"/>
                    </a:lnTo>
                    <a:lnTo>
                      <a:pt x="205" y="120"/>
                    </a:lnTo>
                    <a:lnTo>
                      <a:pt x="215" y="127"/>
                    </a:lnTo>
                    <a:lnTo>
                      <a:pt x="225" y="136"/>
                    </a:lnTo>
                    <a:lnTo>
                      <a:pt x="232" y="141"/>
                    </a:lnTo>
                    <a:lnTo>
                      <a:pt x="240" y="148"/>
                    </a:lnTo>
                    <a:lnTo>
                      <a:pt x="246" y="152"/>
                    </a:lnTo>
                    <a:lnTo>
                      <a:pt x="252" y="158"/>
                    </a:lnTo>
                    <a:lnTo>
                      <a:pt x="261" y="165"/>
                    </a:lnTo>
                    <a:lnTo>
                      <a:pt x="263" y="167"/>
                    </a:lnTo>
                    <a:lnTo>
                      <a:pt x="248" y="243"/>
                    </a:lnTo>
                    <a:lnTo>
                      <a:pt x="246" y="241"/>
                    </a:lnTo>
                    <a:lnTo>
                      <a:pt x="242" y="238"/>
                    </a:lnTo>
                    <a:lnTo>
                      <a:pt x="237" y="234"/>
                    </a:lnTo>
                    <a:lnTo>
                      <a:pt x="231" y="229"/>
                    </a:lnTo>
                    <a:lnTo>
                      <a:pt x="222" y="223"/>
                    </a:lnTo>
                    <a:lnTo>
                      <a:pt x="212" y="216"/>
                    </a:lnTo>
                    <a:lnTo>
                      <a:pt x="201" y="208"/>
                    </a:lnTo>
                    <a:lnTo>
                      <a:pt x="191" y="199"/>
                    </a:lnTo>
                    <a:lnTo>
                      <a:pt x="177" y="189"/>
                    </a:lnTo>
                    <a:lnTo>
                      <a:pt x="163" y="180"/>
                    </a:lnTo>
                    <a:lnTo>
                      <a:pt x="150" y="170"/>
                    </a:lnTo>
                    <a:lnTo>
                      <a:pt x="137" y="161"/>
                    </a:lnTo>
                    <a:lnTo>
                      <a:pt x="124" y="151"/>
                    </a:lnTo>
                    <a:lnTo>
                      <a:pt x="111" y="140"/>
                    </a:lnTo>
                    <a:lnTo>
                      <a:pt x="99" y="131"/>
                    </a:lnTo>
                    <a:lnTo>
                      <a:pt x="89" y="123"/>
                    </a:lnTo>
                    <a:lnTo>
                      <a:pt x="76" y="115"/>
                    </a:lnTo>
                    <a:lnTo>
                      <a:pt x="67" y="106"/>
                    </a:lnTo>
                    <a:lnTo>
                      <a:pt x="57" y="100"/>
                    </a:lnTo>
                    <a:lnTo>
                      <a:pt x="50" y="93"/>
                    </a:lnTo>
                    <a:lnTo>
                      <a:pt x="40" y="87"/>
                    </a:lnTo>
                    <a:lnTo>
                      <a:pt x="35" y="82"/>
                    </a:lnTo>
                    <a:lnTo>
                      <a:pt x="27" y="78"/>
                    </a:lnTo>
                    <a:lnTo>
                      <a:pt x="24" y="75"/>
                    </a:lnTo>
                    <a:lnTo>
                      <a:pt x="15" y="67"/>
                    </a:lnTo>
                    <a:lnTo>
                      <a:pt x="9" y="63"/>
                    </a:lnTo>
                    <a:lnTo>
                      <a:pt x="4" y="60"/>
                    </a:lnTo>
                    <a:lnTo>
                      <a:pt x="0" y="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49" name="Freeform 248"/>
              <p:cNvSpPr>
                <a:spLocks/>
              </p:cNvSpPr>
              <p:nvPr/>
            </p:nvSpPr>
            <p:spPr bwMode="auto">
              <a:xfrm>
                <a:off x="3738" y="2948"/>
                <a:ext cx="67" cy="68"/>
              </a:xfrm>
              <a:custGeom>
                <a:avLst/>
                <a:gdLst>
                  <a:gd name="T0" fmla="*/ 2 w 132"/>
                  <a:gd name="T1" fmla="*/ 2 h 146"/>
                  <a:gd name="T2" fmla="*/ 1 w 132"/>
                  <a:gd name="T3" fmla="*/ 0 h 146"/>
                  <a:gd name="T4" fmla="*/ 0 w 132"/>
                  <a:gd name="T5" fmla="*/ 0 h 146"/>
                  <a:gd name="T6" fmla="*/ 2 w 132"/>
                  <a:gd name="T7" fmla="*/ 2 h 146"/>
                  <a:gd name="T8" fmla="*/ 2 w 132"/>
                  <a:gd name="T9" fmla="*/ 2 h 146"/>
                  <a:gd name="T10" fmla="*/ 0 60000 65536"/>
                  <a:gd name="T11" fmla="*/ 0 60000 65536"/>
                  <a:gd name="T12" fmla="*/ 0 60000 65536"/>
                  <a:gd name="T13" fmla="*/ 0 60000 65536"/>
                  <a:gd name="T14" fmla="*/ 0 60000 65536"/>
                  <a:gd name="T15" fmla="*/ 0 w 132"/>
                  <a:gd name="T16" fmla="*/ 0 h 146"/>
                  <a:gd name="T17" fmla="*/ 132 w 132"/>
                  <a:gd name="T18" fmla="*/ 146 h 146"/>
                </a:gdLst>
                <a:ahLst/>
                <a:cxnLst>
                  <a:cxn ang="T10">
                    <a:pos x="T0" y="T1"/>
                  </a:cxn>
                  <a:cxn ang="T11">
                    <a:pos x="T2" y="T3"/>
                  </a:cxn>
                  <a:cxn ang="T12">
                    <a:pos x="T4" y="T5"/>
                  </a:cxn>
                  <a:cxn ang="T13">
                    <a:pos x="T6" y="T7"/>
                  </a:cxn>
                  <a:cxn ang="T14">
                    <a:pos x="T8" y="T9"/>
                  </a:cxn>
                </a:cxnLst>
                <a:rect l="T15" t="T16" r="T17" b="T18"/>
                <a:pathLst>
                  <a:path w="132" h="146">
                    <a:moveTo>
                      <a:pt x="132" y="146"/>
                    </a:moveTo>
                    <a:lnTo>
                      <a:pt x="20" y="0"/>
                    </a:lnTo>
                    <a:lnTo>
                      <a:pt x="0" y="5"/>
                    </a:lnTo>
                    <a:lnTo>
                      <a:pt x="132" y="146"/>
                    </a:lnTo>
                    <a:close/>
                  </a:path>
                </a:pathLst>
              </a:custGeom>
              <a:solidFill>
                <a:srgbClr val="B069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50" name="Freeform 249"/>
              <p:cNvSpPr>
                <a:spLocks/>
              </p:cNvSpPr>
              <p:nvPr/>
            </p:nvSpPr>
            <p:spPr bwMode="auto">
              <a:xfrm>
                <a:off x="3618" y="3034"/>
                <a:ext cx="47" cy="19"/>
              </a:xfrm>
              <a:custGeom>
                <a:avLst/>
                <a:gdLst>
                  <a:gd name="T0" fmla="*/ 1 w 91"/>
                  <a:gd name="T1" fmla="*/ 0 h 41"/>
                  <a:gd name="T2" fmla="*/ 1 w 91"/>
                  <a:gd name="T3" fmla="*/ 0 h 41"/>
                  <a:gd name="T4" fmla="*/ 2 w 91"/>
                  <a:gd name="T5" fmla="*/ 0 h 41"/>
                  <a:gd name="T6" fmla="*/ 2 w 91"/>
                  <a:gd name="T7" fmla="*/ 0 h 41"/>
                  <a:gd name="T8" fmla="*/ 1 w 91"/>
                  <a:gd name="T9" fmla="*/ 0 h 41"/>
                  <a:gd name="T10" fmla="*/ 0 w 91"/>
                  <a:gd name="T11" fmla="*/ 0 h 41"/>
                  <a:gd name="T12" fmla="*/ 1 w 91"/>
                  <a:gd name="T13" fmla="*/ 0 h 41"/>
                  <a:gd name="T14" fmla="*/ 1 w 91"/>
                  <a:gd name="T15" fmla="*/ 0 h 41"/>
                  <a:gd name="T16" fmla="*/ 0 60000 65536"/>
                  <a:gd name="T17" fmla="*/ 0 60000 65536"/>
                  <a:gd name="T18" fmla="*/ 0 60000 65536"/>
                  <a:gd name="T19" fmla="*/ 0 60000 65536"/>
                  <a:gd name="T20" fmla="*/ 0 60000 65536"/>
                  <a:gd name="T21" fmla="*/ 0 60000 65536"/>
                  <a:gd name="T22" fmla="*/ 0 60000 65536"/>
                  <a:gd name="T23" fmla="*/ 0 60000 65536"/>
                  <a:gd name="T24" fmla="*/ 0 w 91"/>
                  <a:gd name="T25" fmla="*/ 0 h 41"/>
                  <a:gd name="T26" fmla="*/ 91 w 91"/>
                  <a:gd name="T27" fmla="*/ 41 h 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1" h="41">
                    <a:moveTo>
                      <a:pt x="16" y="0"/>
                    </a:moveTo>
                    <a:lnTo>
                      <a:pt x="50" y="16"/>
                    </a:lnTo>
                    <a:lnTo>
                      <a:pt x="90" y="11"/>
                    </a:lnTo>
                    <a:lnTo>
                      <a:pt x="91" y="24"/>
                    </a:lnTo>
                    <a:lnTo>
                      <a:pt x="50" y="41"/>
                    </a:lnTo>
                    <a:lnTo>
                      <a:pt x="0" y="29"/>
                    </a:lnTo>
                    <a:lnTo>
                      <a:pt x="16" y="0"/>
                    </a:lnTo>
                    <a:close/>
                  </a:path>
                </a:pathLst>
              </a:custGeom>
              <a:solidFill>
                <a:srgbClr val="B069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51" name="Freeform 250"/>
              <p:cNvSpPr>
                <a:spLocks/>
              </p:cNvSpPr>
              <p:nvPr/>
            </p:nvSpPr>
            <p:spPr bwMode="auto">
              <a:xfrm>
                <a:off x="2269" y="3414"/>
                <a:ext cx="1691" cy="193"/>
              </a:xfrm>
              <a:custGeom>
                <a:avLst/>
                <a:gdLst>
                  <a:gd name="T0" fmla="*/ 0 w 3286"/>
                  <a:gd name="T1" fmla="*/ 4 h 418"/>
                  <a:gd name="T2" fmla="*/ 1 w 3286"/>
                  <a:gd name="T3" fmla="*/ 4 h 418"/>
                  <a:gd name="T4" fmla="*/ 1 w 3286"/>
                  <a:gd name="T5" fmla="*/ 4 h 418"/>
                  <a:gd name="T6" fmla="*/ 1 w 3286"/>
                  <a:gd name="T7" fmla="*/ 3 h 418"/>
                  <a:gd name="T8" fmla="*/ 1 w 3286"/>
                  <a:gd name="T9" fmla="*/ 3 h 418"/>
                  <a:gd name="T10" fmla="*/ 1 w 3286"/>
                  <a:gd name="T11" fmla="*/ 3 h 418"/>
                  <a:gd name="T12" fmla="*/ 1 w 3286"/>
                  <a:gd name="T13" fmla="*/ 3 h 418"/>
                  <a:gd name="T14" fmla="*/ 1 w 3286"/>
                  <a:gd name="T15" fmla="*/ 2 h 418"/>
                  <a:gd name="T16" fmla="*/ 1 w 3286"/>
                  <a:gd name="T17" fmla="*/ 2 h 418"/>
                  <a:gd name="T18" fmla="*/ 2 w 3286"/>
                  <a:gd name="T19" fmla="*/ 1 h 418"/>
                  <a:gd name="T20" fmla="*/ 2 w 3286"/>
                  <a:gd name="T21" fmla="*/ 1 h 418"/>
                  <a:gd name="T22" fmla="*/ 2 w 3286"/>
                  <a:gd name="T23" fmla="*/ 0 h 418"/>
                  <a:gd name="T24" fmla="*/ 2 w 3286"/>
                  <a:gd name="T25" fmla="*/ 0 h 418"/>
                  <a:gd name="T26" fmla="*/ 2 w 3286"/>
                  <a:gd name="T27" fmla="*/ 0 h 418"/>
                  <a:gd name="T28" fmla="*/ 2 w 3286"/>
                  <a:gd name="T29" fmla="*/ 0 h 418"/>
                  <a:gd name="T30" fmla="*/ 2 w 3286"/>
                  <a:gd name="T31" fmla="*/ 0 h 418"/>
                  <a:gd name="T32" fmla="*/ 3 w 3286"/>
                  <a:gd name="T33" fmla="*/ 0 h 418"/>
                  <a:gd name="T34" fmla="*/ 5 w 3286"/>
                  <a:gd name="T35" fmla="*/ 0 h 418"/>
                  <a:gd name="T36" fmla="*/ 7 w 3286"/>
                  <a:gd name="T37" fmla="*/ 0 h 418"/>
                  <a:gd name="T38" fmla="*/ 11 w 3286"/>
                  <a:gd name="T39" fmla="*/ 0 h 418"/>
                  <a:gd name="T40" fmla="*/ 15 w 3286"/>
                  <a:gd name="T41" fmla="*/ 0 h 418"/>
                  <a:gd name="T42" fmla="*/ 20 w 3286"/>
                  <a:gd name="T43" fmla="*/ 0 h 418"/>
                  <a:gd name="T44" fmla="*/ 24 w 3286"/>
                  <a:gd name="T45" fmla="*/ 0 h 418"/>
                  <a:gd name="T46" fmla="*/ 29 w 3286"/>
                  <a:gd name="T47" fmla="*/ 0 h 418"/>
                  <a:gd name="T48" fmla="*/ 35 w 3286"/>
                  <a:gd name="T49" fmla="*/ 0 h 418"/>
                  <a:gd name="T50" fmla="*/ 39 w 3286"/>
                  <a:gd name="T51" fmla="*/ 0 h 418"/>
                  <a:gd name="T52" fmla="*/ 44 w 3286"/>
                  <a:gd name="T53" fmla="*/ 0 h 418"/>
                  <a:gd name="T54" fmla="*/ 49 w 3286"/>
                  <a:gd name="T55" fmla="*/ 0 h 418"/>
                  <a:gd name="T56" fmla="*/ 53 w 3286"/>
                  <a:gd name="T57" fmla="*/ 0 h 418"/>
                  <a:gd name="T58" fmla="*/ 55 w 3286"/>
                  <a:gd name="T59" fmla="*/ 1 h 418"/>
                  <a:gd name="T60" fmla="*/ 57 w 3286"/>
                  <a:gd name="T61" fmla="*/ 1 h 418"/>
                  <a:gd name="T62" fmla="*/ 59 w 3286"/>
                  <a:gd name="T63" fmla="*/ 5 h 418"/>
                  <a:gd name="T64" fmla="*/ 58 w 3286"/>
                  <a:gd name="T65" fmla="*/ 5 h 418"/>
                  <a:gd name="T66" fmla="*/ 58 w 3286"/>
                  <a:gd name="T67" fmla="*/ 5 h 418"/>
                  <a:gd name="T68" fmla="*/ 57 w 3286"/>
                  <a:gd name="T69" fmla="*/ 5 h 418"/>
                  <a:gd name="T70" fmla="*/ 56 w 3286"/>
                  <a:gd name="T71" fmla="*/ 5 h 418"/>
                  <a:gd name="T72" fmla="*/ 54 w 3286"/>
                  <a:gd name="T73" fmla="*/ 5 h 418"/>
                  <a:gd name="T74" fmla="*/ 52 w 3286"/>
                  <a:gd name="T75" fmla="*/ 5 h 418"/>
                  <a:gd name="T76" fmla="*/ 49 w 3286"/>
                  <a:gd name="T77" fmla="*/ 4 h 418"/>
                  <a:gd name="T78" fmla="*/ 46 w 3286"/>
                  <a:gd name="T79" fmla="*/ 4 h 418"/>
                  <a:gd name="T80" fmla="*/ 42 w 3286"/>
                  <a:gd name="T81" fmla="*/ 4 h 418"/>
                  <a:gd name="T82" fmla="*/ 38 w 3286"/>
                  <a:gd name="T83" fmla="*/ 5 h 418"/>
                  <a:gd name="T84" fmla="*/ 34 w 3286"/>
                  <a:gd name="T85" fmla="*/ 5 h 418"/>
                  <a:gd name="T86" fmla="*/ 29 w 3286"/>
                  <a:gd name="T87" fmla="*/ 5 h 418"/>
                  <a:gd name="T88" fmla="*/ 25 w 3286"/>
                  <a:gd name="T89" fmla="*/ 5 h 418"/>
                  <a:gd name="T90" fmla="*/ 20 w 3286"/>
                  <a:gd name="T91" fmla="*/ 5 h 418"/>
                  <a:gd name="T92" fmla="*/ 16 w 3286"/>
                  <a:gd name="T93" fmla="*/ 5 h 418"/>
                  <a:gd name="T94" fmla="*/ 12 w 3286"/>
                  <a:gd name="T95" fmla="*/ 5 h 418"/>
                  <a:gd name="T96" fmla="*/ 9 w 3286"/>
                  <a:gd name="T97" fmla="*/ 5 h 418"/>
                  <a:gd name="T98" fmla="*/ 7 w 3286"/>
                  <a:gd name="T99" fmla="*/ 5 h 418"/>
                  <a:gd name="T100" fmla="*/ 5 w 3286"/>
                  <a:gd name="T101" fmla="*/ 4 h 418"/>
                  <a:gd name="T102" fmla="*/ 3 w 3286"/>
                  <a:gd name="T103" fmla="*/ 4 h 418"/>
                  <a:gd name="T104" fmla="*/ 2 w 3286"/>
                  <a:gd name="T105" fmla="*/ 4 h 418"/>
                  <a:gd name="T106" fmla="*/ 1 w 3286"/>
                  <a:gd name="T107" fmla="*/ 4 h 418"/>
                  <a:gd name="T108" fmla="*/ 1 w 3286"/>
                  <a:gd name="T109" fmla="*/ 4 h 418"/>
                  <a:gd name="T110" fmla="*/ 0 w 3286"/>
                  <a:gd name="T111" fmla="*/ 4 h 41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86"/>
                  <a:gd name="T169" fmla="*/ 0 h 418"/>
                  <a:gd name="T170" fmla="*/ 3286 w 3286"/>
                  <a:gd name="T171" fmla="*/ 418 h 41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86" h="418">
                    <a:moveTo>
                      <a:pt x="0" y="360"/>
                    </a:moveTo>
                    <a:lnTo>
                      <a:pt x="0" y="356"/>
                    </a:lnTo>
                    <a:lnTo>
                      <a:pt x="1" y="347"/>
                    </a:lnTo>
                    <a:lnTo>
                      <a:pt x="1" y="338"/>
                    </a:lnTo>
                    <a:lnTo>
                      <a:pt x="3" y="332"/>
                    </a:lnTo>
                    <a:lnTo>
                      <a:pt x="6" y="323"/>
                    </a:lnTo>
                    <a:lnTo>
                      <a:pt x="10" y="313"/>
                    </a:lnTo>
                    <a:lnTo>
                      <a:pt x="12" y="301"/>
                    </a:lnTo>
                    <a:lnTo>
                      <a:pt x="15" y="290"/>
                    </a:lnTo>
                    <a:lnTo>
                      <a:pt x="20" y="277"/>
                    </a:lnTo>
                    <a:lnTo>
                      <a:pt x="25" y="266"/>
                    </a:lnTo>
                    <a:lnTo>
                      <a:pt x="28" y="252"/>
                    </a:lnTo>
                    <a:lnTo>
                      <a:pt x="35" y="238"/>
                    </a:lnTo>
                    <a:lnTo>
                      <a:pt x="41" y="225"/>
                    </a:lnTo>
                    <a:lnTo>
                      <a:pt x="48" y="211"/>
                    </a:lnTo>
                    <a:lnTo>
                      <a:pt x="55" y="195"/>
                    </a:lnTo>
                    <a:lnTo>
                      <a:pt x="61" y="180"/>
                    </a:lnTo>
                    <a:lnTo>
                      <a:pt x="63" y="162"/>
                    </a:lnTo>
                    <a:lnTo>
                      <a:pt x="68" y="145"/>
                    </a:lnTo>
                    <a:lnTo>
                      <a:pt x="71" y="127"/>
                    </a:lnTo>
                    <a:lnTo>
                      <a:pt x="73" y="108"/>
                    </a:lnTo>
                    <a:lnTo>
                      <a:pt x="75" y="92"/>
                    </a:lnTo>
                    <a:lnTo>
                      <a:pt x="77" y="76"/>
                    </a:lnTo>
                    <a:lnTo>
                      <a:pt x="77" y="60"/>
                    </a:lnTo>
                    <a:lnTo>
                      <a:pt x="77" y="46"/>
                    </a:lnTo>
                    <a:lnTo>
                      <a:pt x="77" y="32"/>
                    </a:lnTo>
                    <a:lnTo>
                      <a:pt x="78" y="21"/>
                    </a:lnTo>
                    <a:lnTo>
                      <a:pt x="78" y="11"/>
                    </a:lnTo>
                    <a:lnTo>
                      <a:pt x="78" y="5"/>
                    </a:lnTo>
                    <a:lnTo>
                      <a:pt x="78" y="1"/>
                    </a:lnTo>
                    <a:lnTo>
                      <a:pt x="78" y="0"/>
                    </a:lnTo>
                    <a:lnTo>
                      <a:pt x="85" y="0"/>
                    </a:lnTo>
                    <a:lnTo>
                      <a:pt x="108" y="0"/>
                    </a:lnTo>
                    <a:lnTo>
                      <a:pt x="146" y="0"/>
                    </a:lnTo>
                    <a:lnTo>
                      <a:pt x="197" y="0"/>
                    </a:lnTo>
                    <a:lnTo>
                      <a:pt x="261" y="0"/>
                    </a:lnTo>
                    <a:lnTo>
                      <a:pt x="335" y="0"/>
                    </a:lnTo>
                    <a:lnTo>
                      <a:pt x="420" y="1"/>
                    </a:lnTo>
                    <a:lnTo>
                      <a:pt x="516" y="1"/>
                    </a:lnTo>
                    <a:lnTo>
                      <a:pt x="618" y="1"/>
                    </a:lnTo>
                    <a:lnTo>
                      <a:pt x="729" y="2"/>
                    </a:lnTo>
                    <a:lnTo>
                      <a:pt x="846" y="3"/>
                    </a:lnTo>
                    <a:lnTo>
                      <a:pt x="969" y="7"/>
                    </a:lnTo>
                    <a:lnTo>
                      <a:pt x="1096" y="10"/>
                    </a:lnTo>
                    <a:lnTo>
                      <a:pt x="1228" y="12"/>
                    </a:lnTo>
                    <a:lnTo>
                      <a:pt x="1362" y="15"/>
                    </a:lnTo>
                    <a:lnTo>
                      <a:pt x="1498" y="20"/>
                    </a:lnTo>
                    <a:lnTo>
                      <a:pt x="1635" y="23"/>
                    </a:lnTo>
                    <a:lnTo>
                      <a:pt x="1779" y="26"/>
                    </a:lnTo>
                    <a:lnTo>
                      <a:pt x="1924" y="31"/>
                    </a:lnTo>
                    <a:lnTo>
                      <a:pt x="2071" y="36"/>
                    </a:lnTo>
                    <a:lnTo>
                      <a:pt x="2215" y="38"/>
                    </a:lnTo>
                    <a:lnTo>
                      <a:pt x="2359" y="43"/>
                    </a:lnTo>
                    <a:lnTo>
                      <a:pt x="2498" y="48"/>
                    </a:lnTo>
                    <a:lnTo>
                      <a:pt x="2629" y="52"/>
                    </a:lnTo>
                    <a:lnTo>
                      <a:pt x="2750" y="56"/>
                    </a:lnTo>
                    <a:lnTo>
                      <a:pt x="2862" y="60"/>
                    </a:lnTo>
                    <a:lnTo>
                      <a:pt x="2962" y="62"/>
                    </a:lnTo>
                    <a:lnTo>
                      <a:pt x="3050" y="66"/>
                    </a:lnTo>
                    <a:lnTo>
                      <a:pt x="3119" y="67"/>
                    </a:lnTo>
                    <a:lnTo>
                      <a:pt x="3172" y="70"/>
                    </a:lnTo>
                    <a:lnTo>
                      <a:pt x="3205" y="71"/>
                    </a:lnTo>
                    <a:lnTo>
                      <a:pt x="3217" y="72"/>
                    </a:lnTo>
                    <a:lnTo>
                      <a:pt x="3286" y="418"/>
                    </a:lnTo>
                    <a:lnTo>
                      <a:pt x="3282" y="417"/>
                    </a:lnTo>
                    <a:lnTo>
                      <a:pt x="3277" y="416"/>
                    </a:lnTo>
                    <a:lnTo>
                      <a:pt x="3266" y="413"/>
                    </a:lnTo>
                    <a:lnTo>
                      <a:pt x="3250" y="412"/>
                    </a:lnTo>
                    <a:lnTo>
                      <a:pt x="3229" y="410"/>
                    </a:lnTo>
                    <a:lnTo>
                      <a:pt x="3202" y="406"/>
                    </a:lnTo>
                    <a:lnTo>
                      <a:pt x="3171" y="402"/>
                    </a:lnTo>
                    <a:lnTo>
                      <a:pt x="3134" y="400"/>
                    </a:lnTo>
                    <a:lnTo>
                      <a:pt x="3089" y="396"/>
                    </a:lnTo>
                    <a:lnTo>
                      <a:pt x="3037" y="393"/>
                    </a:lnTo>
                    <a:lnTo>
                      <a:pt x="2979" y="390"/>
                    </a:lnTo>
                    <a:lnTo>
                      <a:pt x="2914" y="386"/>
                    </a:lnTo>
                    <a:lnTo>
                      <a:pt x="2841" y="383"/>
                    </a:lnTo>
                    <a:lnTo>
                      <a:pt x="2761" y="382"/>
                    </a:lnTo>
                    <a:lnTo>
                      <a:pt x="2673" y="381"/>
                    </a:lnTo>
                    <a:lnTo>
                      <a:pt x="2578" y="381"/>
                    </a:lnTo>
                    <a:lnTo>
                      <a:pt x="2473" y="380"/>
                    </a:lnTo>
                    <a:lnTo>
                      <a:pt x="2361" y="381"/>
                    </a:lnTo>
                    <a:lnTo>
                      <a:pt x="2245" y="381"/>
                    </a:lnTo>
                    <a:lnTo>
                      <a:pt x="2126" y="385"/>
                    </a:lnTo>
                    <a:lnTo>
                      <a:pt x="2003" y="386"/>
                    </a:lnTo>
                    <a:lnTo>
                      <a:pt x="1879" y="390"/>
                    </a:lnTo>
                    <a:lnTo>
                      <a:pt x="1753" y="393"/>
                    </a:lnTo>
                    <a:lnTo>
                      <a:pt x="1625" y="397"/>
                    </a:lnTo>
                    <a:lnTo>
                      <a:pt x="1498" y="400"/>
                    </a:lnTo>
                    <a:lnTo>
                      <a:pt x="1373" y="402"/>
                    </a:lnTo>
                    <a:lnTo>
                      <a:pt x="1248" y="405"/>
                    </a:lnTo>
                    <a:lnTo>
                      <a:pt x="1128" y="407"/>
                    </a:lnTo>
                    <a:lnTo>
                      <a:pt x="1011" y="407"/>
                    </a:lnTo>
                    <a:lnTo>
                      <a:pt x="899" y="407"/>
                    </a:lnTo>
                    <a:lnTo>
                      <a:pt x="793" y="406"/>
                    </a:lnTo>
                    <a:lnTo>
                      <a:pt x="694" y="405"/>
                    </a:lnTo>
                    <a:lnTo>
                      <a:pt x="601" y="400"/>
                    </a:lnTo>
                    <a:lnTo>
                      <a:pt x="516" y="396"/>
                    </a:lnTo>
                    <a:lnTo>
                      <a:pt x="440" y="393"/>
                    </a:lnTo>
                    <a:lnTo>
                      <a:pt x="368" y="390"/>
                    </a:lnTo>
                    <a:lnTo>
                      <a:pt x="305" y="385"/>
                    </a:lnTo>
                    <a:lnTo>
                      <a:pt x="248" y="382"/>
                    </a:lnTo>
                    <a:lnTo>
                      <a:pt x="197" y="378"/>
                    </a:lnTo>
                    <a:lnTo>
                      <a:pt x="155" y="375"/>
                    </a:lnTo>
                    <a:lnTo>
                      <a:pt x="115" y="372"/>
                    </a:lnTo>
                    <a:lnTo>
                      <a:pt x="83" y="368"/>
                    </a:lnTo>
                    <a:lnTo>
                      <a:pt x="56" y="365"/>
                    </a:lnTo>
                    <a:lnTo>
                      <a:pt x="36" y="363"/>
                    </a:lnTo>
                    <a:lnTo>
                      <a:pt x="18" y="361"/>
                    </a:lnTo>
                    <a:lnTo>
                      <a:pt x="7" y="360"/>
                    </a:lnTo>
                    <a:lnTo>
                      <a:pt x="1" y="360"/>
                    </a:lnTo>
                    <a:lnTo>
                      <a:pt x="0" y="360"/>
                    </a:lnTo>
                    <a:close/>
                  </a:path>
                </a:pathLst>
              </a:custGeom>
              <a:solidFill>
                <a:srgbClr val="A6E8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52" name="Freeform 251"/>
              <p:cNvSpPr>
                <a:spLocks/>
              </p:cNvSpPr>
              <p:nvPr/>
            </p:nvSpPr>
            <p:spPr bwMode="auto">
              <a:xfrm>
                <a:off x="2391" y="3427"/>
                <a:ext cx="1597" cy="141"/>
              </a:xfrm>
              <a:custGeom>
                <a:avLst/>
                <a:gdLst>
                  <a:gd name="T0" fmla="*/ 33 w 3091"/>
                  <a:gd name="T1" fmla="*/ 3 h 307"/>
                  <a:gd name="T2" fmla="*/ 32 w 3091"/>
                  <a:gd name="T3" fmla="*/ 3 h 307"/>
                  <a:gd name="T4" fmla="*/ 33 w 3091"/>
                  <a:gd name="T5" fmla="*/ 3 h 307"/>
                  <a:gd name="T6" fmla="*/ 35 w 3091"/>
                  <a:gd name="T7" fmla="*/ 3 h 307"/>
                  <a:gd name="T8" fmla="*/ 38 w 3091"/>
                  <a:gd name="T9" fmla="*/ 3 h 307"/>
                  <a:gd name="T10" fmla="*/ 42 w 3091"/>
                  <a:gd name="T11" fmla="*/ 3 h 307"/>
                  <a:gd name="T12" fmla="*/ 46 w 3091"/>
                  <a:gd name="T13" fmla="*/ 3 h 307"/>
                  <a:gd name="T14" fmla="*/ 51 w 3091"/>
                  <a:gd name="T15" fmla="*/ 3 h 307"/>
                  <a:gd name="T16" fmla="*/ 51 w 3091"/>
                  <a:gd name="T17" fmla="*/ 3 h 307"/>
                  <a:gd name="T18" fmla="*/ 51 w 3091"/>
                  <a:gd name="T19" fmla="*/ 3 h 307"/>
                  <a:gd name="T20" fmla="*/ 51 w 3091"/>
                  <a:gd name="T21" fmla="*/ 3 h 307"/>
                  <a:gd name="T22" fmla="*/ 52 w 3091"/>
                  <a:gd name="T23" fmla="*/ 3 h 307"/>
                  <a:gd name="T24" fmla="*/ 53 w 3091"/>
                  <a:gd name="T25" fmla="*/ 3 h 307"/>
                  <a:gd name="T26" fmla="*/ 54 w 3091"/>
                  <a:gd name="T27" fmla="*/ 3 h 307"/>
                  <a:gd name="T28" fmla="*/ 54 w 3091"/>
                  <a:gd name="T29" fmla="*/ 3 h 307"/>
                  <a:gd name="T30" fmla="*/ 55 w 3091"/>
                  <a:gd name="T31" fmla="*/ 3 h 307"/>
                  <a:gd name="T32" fmla="*/ 55 w 3091"/>
                  <a:gd name="T33" fmla="*/ 3 h 307"/>
                  <a:gd name="T34" fmla="*/ 55 w 3091"/>
                  <a:gd name="T35" fmla="*/ 3 h 307"/>
                  <a:gd name="T36" fmla="*/ 54 w 3091"/>
                  <a:gd name="T37" fmla="*/ 3 h 307"/>
                  <a:gd name="T38" fmla="*/ 52 w 3091"/>
                  <a:gd name="T39" fmla="*/ 3 h 307"/>
                  <a:gd name="T40" fmla="*/ 50 w 3091"/>
                  <a:gd name="T41" fmla="*/ 3 h 307"/>
                  <a:gd name="T42" fmla="*/ 46 w 3091"/>
                  <a:gd name="T43" fmla="*/ 3 h 307"/>
                  <a:gd name="T44" fmla="*/ 45 w 3091"/>
                  <a:gd name="T45" fmla="*/ 2 h 307"/>
                  <a:gd name="T46" fmla="*/ 53 w 3091"/>
                  <a:gd name="T47" fmla="*/ 2 h 307"/>
                  <a:gd name="T48" fmla="*/ 52 w 3091"/>
                  <a:gd name="T49" fmla="*/ 2 h 307"/>
                  <a:gd name="T50" fmla="*/ 52 w 3091"/>
                  <a:gd name="T51" fmla="*/ 2 h 307"/>
                  <a:gd name="T52" fmla="*/ 51 w 3091"/>
                  <a:gd name="T53" fmla="*/ 2 h 307"/>
                  <a:gd name="T54" fmla="*/ 50 w 3091"/>
                  <a:gd name="T55" fmla="*/ 2 h 307"/>
                  <a:gd name="T56" fmla="*/ 49 w 3091"/>
                  <a:gd name="T57" fmla="*/ 2 h 307"/>
                  <a:gd name="T58" fmla="*/ 41 w 3091"/>
                  <a:gd name="T59" fmla="*/ 2 h 307"/>
                  <a:gd name="T60" fmla="*/ 46 w 3091"/>
                  <a:gd name="T61" fmla="*/ 1 h 307"/>
                  <a:gd name="T62" fmla="*/ 43 w 3091"/>
                  <a:gd name="T63" fmla="*/ 1 h 307"/>
                  <a:gd name="T64" fmla="*/ 42 w 3091"/>
                  <a:gd name="T65" fmla="*/ 1 h 307"/>
                  <a:gd name="T66" fmla="*/ 39 w 3091"/>
                  <a:gd name="T67" fmla="*/ 1 h 307"/>
                  <a:gd name="T68" fmla="*/ 37 w 3091"/>
                  <a:gd name="T69" fmla="*/ 1 h 307"/>
                  <a:gd name="T70" fmla="*/ 36 w 3091"/>
                  <a:gd name="T71" fmla="*/ 1 h 307"/>
                  <a:gd name="T72" fmla="*/ 36 w 3091"/>
                  <a:gd name="T73" fmla="*/ 1 h 307"/>
                  <a:gd name="T74" fmla="*/ 36 w 3091"/>
                  <a:gd name="T75" fmla="*/ 2 h 307"/>
                  <a:gd name="T76" fmla="*/ 35 w 3091"/>
                  <a:gd name="T77" fmla="*/ 2 h 307"/>
                  <a:gd name="T78" fmla="*/ 34 w 3091"/>
                  <a:gd name="T79" fmla="*/ 2 h 307"/>
                  <a:gd name="T80" fmla="*/ 34 w 3091"/>
                  <a:gd name="T81" fmla="*/ 2 h 307"/>
                  <a:gd name="T82" fmla="*/ 33 w 3091"/>
                  <a:gd name="T83" fmla="*/ 2 h 307"/>
                  <a:gd name="T84" fmla="*/ 34 w 3091"/>
                  <a:gd name="T85" fmla="*/ 2 h 307"/>
                  <a:gd name="T86" fmla="*/ 34 w 3091"/>
                  <a:gd name="T87" fmla="*/ 2 h 307"/>
                  <a:gd name="T88" fmla="*/ 33 w 3091"/>
                  <a:gd name="T89" fmla="*/ 2 h 307"/>
                  <a:gd name="T90" fmla="*/ 32 w 3091"/>
                  <a:gd name="T91" fmla="*/ 2 h 307"/>
                  <a:gd name="T92" fmla="*/ 31 w 3091"/>
                  <a:gd name="T93" fmla="*/ 2 h 307"/>
                  <a:gd name="T94" fmla="*/ 29 w 3091"/>
                  <a:gd name="T95" fmla="*/ 1 h 30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091"/>
                  <a:gd name="T145" fmla="*/ 0 h 307"/>
                  <a:gd name="T146" fmla="*/ 3091 w 3091"/>
                  <a:gd name="T147" fmla="*/ 307 h 30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091" h="307">
                    <a:moveTo>
                      <a:pt x="1330" y="260"/>
                    </a:moveTo>
                    <a:lnTo>
                      <a:pt x="123" y="203"/>
                    </a:lnTo>
                    <a:lnTo>
                      <a:pt x="0" y="302"/>
                    </a:lnTo>
                    <a:lnTo>
                      <a:pt x="1845" y="307"/>
                    </a:lnTo>
                    <a:lnTo>
                      <a:pt x="1799" y="237"/>
                    </a:lnTo>
                    <a:lnTo>
                      <a:pt x="1798" y="235"/>
                    </a:lnTo>
                    <a:lnTo>
                      <a:pt x="1800" y="234"/>
                    </a:lnTo>
                    <a:lnTo>
                      <a:pt x="1801" y="233"/>
                    </a:lnTo>
                    <a:lnTo>
                      <a:pt x="1805" y="232"/>
                    </a:lnTo>
                    <a:lnTo>
                      <a:pt x="1813" y="230"/>
                    </a:lnTo>
                    <a:lnTo>
                      <a:pt x="1823" y="230"/>
                    </a:lnTo>
                    <a:lnTo>
                      <a:pt x="1834" y="229"/>
                    </a:lnTo>
                    <a:lnTo>
                      <a:pt x="1850" y="229"/>
                    </a:lnTo>
                    <a:lnTo>
                      <a:pt x="1871" y="229"/>
                    </a:lnTo>
                    <a:lnTo>
                      <a:pt x="1896" y="229"/>
                    </a:lnTo>
                    <a:lnTo>
                      <a:pt x="1925" y="229"/>
                    </a:lnTo>
                    <a:lnTo>
                      <a:pt x="1960" y="232"/>
                    </a:lnTo>
                    <a:lnTo>
                      <a:pt x="2001" y="233"/>
                    </a:lnTo>
                    <a:lnTo>
                      <a:pt x="2050" y="237"/>
                    </a:lnTo>
                    <a:lnTo>
                      <a:pt x="2101" y="238"/>
                    </a:lnTo>
                    <a:lnTo>
                      <a:pt x="2161" y="242"/>
                    </a:lnTo>
                    <a:lnTo>
                      <a:pt x="2224" y="245"/>
                    </a:lnTo>
                    <a:lnTo>
                      <a:pt x="2290" y="249"/>
                    </a:lnTo>
                    <a:lnTo>
                      <a:pt x="2359" y="253"/>
                    </a:lnTo>
                    <a:lnTo>
                      <a:pt x="2428" y="259"/>
                    </a:lnTo>
                    <a:lnTo>
                      <a:pt x="2495" y="263"/>
                    </a:lnTo>
                    <a:lnTo>
                      <a:pt x="2561" y="269"/>
                    </a:lnTo>
                    <a:lnTo>
                      <a:pt x="2624" y="273"/>
                    </a:lnTo>
                    <a:lnTo>
                      <a:pt x="2682" y="277"/>
                    </a:lnTo>
                    <a:lnTo>
                      <a:pt x="2736" y="280"/>
                    </a:lnTo>
                    <a:lnTo>
                      <a:pt x="2782" y="285"/>
                    </a:lnTo>
                    <a:lnTo>
                      <a:pt x="2821" y="287"/>
                    </a:lnTo>
                    <a:lnTo>
                      <a:pt x="2850" y="290"/>
                    </a:lnTo>
                    <a:lnTo>
                      <a:pt x="2869" y="292"/>
                    </a:lnTo>
                    <a:lnTo>
                      <a:pt x="2875" y="293"/>
                    </a:lnTo>
                    <a:lnTo>
                      <a:pt x="2831" y="255"/>
                    </a:lnTo>
                    <a:lnTo>
                      <a:pt x="2831" y="254"/>
                    </a:lnTo>
                    <a:lnTo>
                      <a:pt x="2834" y="254"/>
                    </a:lnTo>
                    <a:lnTo>
                      <a:pt x="2837" y="254"/>
                    </a:lnTo>
                    <a:lnTo>
                      <a:pt x="2845" y="254"/>
                    </a:lnTo>
                    <a:lnTo>
                      <a:pt x="2851" y="253"/>
                    </a:lnTo>
                    <a:lnTo>
                      <a:pt x="2860" y="253"/>
                    </a:lnTo>
                    <a:lnTo>
                      <a:pt x="2869" y="253"/>
                    </a:lnTo>
                    <a:lnTo>
                      <a:pt x="2880" y="253"/>
                    </a:lnTo>
                    <a:lnTo>
                      <a:pt x="2891" y="253"/>
                    </a:lnTo>
                    <a:lnTo>
                      <a:pt x="2904" y="253"/>
                    </a:lnTo>
                    <a:lnTo>
                      <a:pt x="2915" y="253"/>
                    </a:lnTo>
                    <a:lnTo>
                      <a:pt x="2929" y="254"/>
                    </a:lnTo>
                    <a:lnTo>
                      <a:pt x="2940" y="254"/>
                    </a:lnTo>
                    <a:lnTo>
                      <a:pt x="2954" y="255"/>
                    </a:lnTo>
                    <a:lnTo>
                      <a:pt x="2966" y="257"/>
                    </a:lnTo>
                    <a:lnTo>
                      <a:pt x="2980" y="260"/>
                    </a:lnTo>
                    <a:lnTo>
                      <a:pt x="2991" y="262"/>
                    </a:lnTo>
                    <a:lnTo>
                      <a:pt x="3002" y="263"/>
                    </a:lnTo>
                    <a:lnTo>
                      <a:pt x="3012" y="265"/>
                    </a:lnTo>
                    <a:lnTo>
                      <a:pt x="3024" y="269"/>
                    </a:lnTo>
                    <a:lnTo>
                      <a:pt x="3034" y="272"/>
                    </a:lnTo>
                    <a:lnTo>
                      <a:pt x="3042" y="274"/>
                    </a:lnTo>
                    <a:lnTo>
                      <a:pt x="3050" y="278"/>
                    </a:lnTo>
                    <a:lnTo>
                      <a:pt x="3059" y="282"/>
                    </a:lnTo>
                    <a:lnTo>
                      <a:pt x="3065" y="284"/>
                    </a:lnTo>
                    <a:lnTo>
                      <a:pt x="3071" y="287"/>
                    </a:lnTo>
                    <a:lnTo>
                      <a:pt x="3077" y="289"/>
                    </a:lnTo>
                    <a:lnTo>
                      <a:pt x="3082" y="293"/>
                    </a:lnTo>
                    <a:lnTo>
                      <a:pt x="3087" y="295"/>
                    </a:lnTo>
                    <a:lnTo>
                      <a:pt x="3091" y="297"/>
                    </a:lnTo>
                    <a:lnTo>
                      <a:pt x="3091" y="295"/>
                    </a:lnTo>
                    <a:lnTo>
                      <a:pt x="3091" y="292"/>
                    </a:lnTo>
                    <a:lnTo>
                      <a:pt x="3089" y="285"/>
                    </a:lnTo>
                    <a:lnTo>
                      <a:pt x="3087" y="280"/>
                    </a:lnTo>
                    <a:lnTo>
                      <a:pt x="3081" y="272"/>
                    </a:lnTo>
                    <a:lnTo>
                      <a:pt x="3072" y="264"/>
                    </a:lnTo>
                    <a:lnTo>
                      <a:pt x="3065" y="260"/>
                    </a:lnTo>
                    <a:lnTo>
                      <a:pt x="3059" y="257"/>
                    </a:lnTo>
                    <a:lnTo>
                      <a:pt x="3050" y="253"/>
                    </a:lnTo>
                    <a:lnTo>
                      <a:pt x="3041" y="249"/>
                    </a:lnTo>
                    <a:lnTo>
                      <a:pt x="3025" y="247"/>
                    </a:lnTo>
                    <a:lnTo>
                      <a:pt x="3002" y="243"/>
                    </a:lnTo>
                    <a:lnTo>
                      <a:pt x="2972" y="239"/>
                    </a:lnTo>
                    <a:lnTo>
                      <a:pt x="2939" y="238"/>
                    </a:lnTo>
                    <a:lnTo>
                      <a:pt x="2899" y="234"/>
                    </a:lnTo>
                    <a:lnTo>
                      <a:pt x="2856" y="233"/>
                    </a:lnTo>
                    <a:lnTo>
                      <a:pt x="2814" y="230"/>
                    </a:lnTo>
                    <a:lnTo>
                      <a:pt x="2771" y="229"/>
                    </a:lnTo>
                    <a:lnTo>
                      <a:pt x="2726" y="227"/>
                    </a:lnTo>
                    <a:lnTo>
                      <a:pt x="2685" y="225"/>
                    </a:lnTo>
                    <a:lnTo>
                      <a:pt x="2646" y="224"/>
                    </a:lnTo>
                    <a:lnTo>
                      <a:pt x="2614" y="224"/>
                    </a:lnTo>
                    <a:lnTo>
                      <a:pt x="2585" y="223"/>
                    </a:lnTo>
                    <a:lnTo>
                      <a:pt x="2562" y="223"/>
                    </a:lnTo>
                    <a:lnTo>
                      <a:pt x="2549" y="223"/>
                    </a:lnTo>
                    <a:lnTo>
                      <a:pt x="2545" y="223"/>
                    </a:lnTo>
                    <a:lnTo>
                      <a:pt x="2962" y="208"/>
                    </a:lnTo>
                    <a:lnTo>
                      <a:pt x="2962" y="207"/>
                    </a:lnTo>
                    <a:lnTo>
                      <a:pt x="2961" y="205"/>
                    </a:lnTo>
                    <a:lnTo>
                      <a:pt x="2956" y="203"/>
                    </a:lnTo>
                    <a:lnTo>
                      <a:pt x="2951" y="202"/>
                    </a:lnTo>
                    <a:lnTo>
                      <a:pt x="2942" y="199"/>
                    </a:lnTo>
                    <a:lnTo>
                      <a:pt x="2932" y="197"/>
                    </a:lnTo>
                    <a:lnTo>
                      <a:pt x="2925" y="195"/>
                    </a:lnTo>
                    <a:lnTo>
                      <a:pt x="2917" y="194"/>
                    </a:lnTo>
                    <a:lnTo>
                      <a:pt x="2909" y="194"/>
                    </a:lnTo>
                    <a:lnTo>
                      <a:pt x="2900" y="194"/>
                    </a:lnTo>
                    <a:lnTo>
                      <a:pt x="2889" y="193"/>
                    </a:lnTo>
                    <a:lnTo>
                      <a:pt x="2877" y="192"/>
                    </a:lnTo>
                    <a:lnTo>
                      <a:pt x="2864" y="192"/>
                    </a:lnTo>
                    <a:lnTo>
                      <a:pt x="2851" y="192"/>
                    </a:lnTo>
                    <a:lnTo>
                      <a:pt x="2837" y="192"/>
                    </a:lnTo>
                    <a:lnTo>
                      <a:pt x="2825" y="192"/>
                    </a:lnTo>
                    <a:lnTo>
                      <a:pt x="2811" y="192"/>
                    </a:lnTo>
                    <a:lnTo>
                      <a:pt x="2800" y="192"/>
                    </a:lnTo>
                    <a:lnTo>
                      <a:pt x="2786" y="192"/>
                    </a:lnTo>
                    <a:lnTo>
                      <a:pt x="2776" y="192"/>
                    </a:lnTo>
                    <a:lnTo>
                      <a:pt x="2766" y="192"/>
                    </a:lnTo>
                    <a:lnTo>
                      <a:pt x="2759" y="193"/>
                    </a:lnTo>
                    <a:lnTo>
                      <a:pt x="2750" y="193"/>
                    </a:lnTo>
                    <a:lnTo>
                      <a:pt x="2746" y="193"/>
                    </a:lnTo>
                    <a:lnTo>
                      <a:pt x="2742" y="193"/>
                    </a:lnTo>
                    <a:lnTo>
                      <a:pt x="2742" y="194"/>
                    </a:lnTo>
                    <a:lnTo>
                      <a:pt x="2321" y="162"/>
                    </a:lnTo>
                    <a:lnTo>
                      <a:pt x="2594" y="162"/>
                    </a:lnTo>
                    <a:lnTo>
                      <a:pt x="2797" y="148"/>
                    </a:lnTo>
                    <a:lnTo>
                      <a:pt x="2691" y="118"/>
                    </a:lnTo>
                    <a:lnTo>
                      <a:pt x="2615" y="137"/>
                    </a:lnTo>
                    <a:lnTo>
                      <a:pt x="2429" y="99"/>
                    </a:lnTo>
                    <a:lnTo>
                      <a:pt x="2429" y="137"/>
                    </a:lnTo>
                    <a:lnTo>
                      <a:pt x="2425" y="135"/>
                    </a:lnTo>
                    <a:lnTo>
                      <a:pt x="2415" y="134"/>
                    </a:lnTo>
                    <a:lnTo>
                      <a:pt x="2400" y="132"/>
                    </a:lnTo>
                    <a:lnTo>
                      <a:pt x="2383" y="130"/>
                    </a:lnTo>
                    <a:lnTo>
                      <a:pt x="2359" y="128"/>
                    </a:lnTo>
                    <a:lnTo>
                      <a:pt x="2333" y="125"/>
                    </a:lnTo>
                    <a:lnTo>
                      <a:pt x="2304" y="122"/>
                    </a:lnTo>
                    <a:lnTo>
                      <a:pt x="2275" y="119"/>
                    </a:lnTo>
                    <a:lnTo>
                      <a:pt x="2241" y="117"/>
                    </a:lnTo>
                    <a:lnTo>
                      <a:pt x="2210" y="113"/>
                    </a:lnTo>
                    <a:lnTo>
                      <a:pt x="2180" y="110"/>
                    </a:lnTo>
                    <a:lnTo>
                      <a:pt x="2150" y="108"/>
                    </a:lnTo>
                    <a:lnTo>
                      <a:pt x="2123" y="105"/>
                    </a:lnTo>
                    <a:lnTo>
                      <a:pt x="2096" y="104"/>
                    </a:lnTo>
                    <a:lnTo>
                      <a:pt x="2074" y="104"/>
                    </a:lnTo>
                    <a:lnTo>
                      <a:pt x="2056" y="104"/>
                    </a:lnTo>
                    <a:lnTo>
                      <a:pt x="2040" y="104"/>
                    </a:lnTo>
                    <a:lnTo>
                      <a:pt x="2029" y="105"/>
                    </a:lnTo>
                    <a:lnTo>
                      <a:pt x="2020" y="107"/>
                    </a:lnTo>
                    <a:lnTo>
                      <a:pt x="2014" y="110"/>
                    </a:lnTo>
                    <a:lnTo>
                      <a:pt x="2004" y="117"/>
                    </a:lnTo>
                    <a:lnTo>
                      <a:pt x="2003" y="125"/>
                    </a:lnTo>
                    <a:lnTo>
                      <a:pt x="2001" y="132"/>
                    </a:lnTo>
                    <a:lnTo>
                      <a:pt x="2001" y="140"/>
                    </a:lnTo>
                    <a:lnTo>
                      <a:pt x="1999" y="147"/>
                    </a:lnTo>
                    <a:lnTo>
                      <a:pt x="1993" y="153"/>
                    </a:lnTo>
                    <a:lnTo>
                      <a:pt x="1986" y="153"/>
                    </a:lnTo>
                    <a:lnTo>
                      <a:pt x="1980" y="153"/>
                    </a:lnTo>
                    <a:lnTo>
                      <a:pt x="1970" y="153"/>
                    </a:lnTo>
                    <a:lnTo>
                      <a:pt x="1963" y="153"/>
                    </a:lnTo>
                    <a:lnTo>
                      <a:pt x="1951" y="153"/>
                    </a:lnTo>
                    <a:lnTo>
                      <a:pt x="1940" y="152"/>
                    </a:lnTo>
                    <a:lnTo>
                      <a:pt x="1929" y="150"/>
                    </a:lnTo>
                    <a:lnTo>
                      <a:pt x="1919" y="150"/>
                    </a:lnTo>
                    <a:lnTo>
                      <a:pt x="1906" y="148"/>
                    </a:lnTo>
                    <a:lnTo>
                      <a:pt x="1895" y="147"/>
                    </a:lnTo>
                    <a:lnTo>
                      <a:pt x="1885" y="145"/>
                    </a:lnTo>
                    <a:lnTo>
                      <a:pt x="1875" y="145"/>
                    </a:lnTo>
                    <a:lnTo>
                      <a:pt x="1865" y="145"/>
                    </a:lnTo>
                    <a:lnTo>
                      <a:pt x="1859" y="145"/>
                    </a:lnTo>
                    <a:lnTo>
                      <a:pt x="1851" y="145"/>
                    </a:lnTo>
                    <a:lnTo>
                      <a:pt x="1849" y="148"/>
                    </a:lnTo>
                    <a:lnTo>
                      <a:pt x="1844" y="150"/>
                    </a:lnTo>
                    <a:lnTo>
                      <a:pt x="1846" y="154"/>
                    </a:lnTo>
                    <a:lnTo>
                      <a:pt x="1851" y="160"/>
                    </a:lnTo>
                    <a:lnTo>
                      <a:pt x="1861" y="168"/>
                    </a:lnTo>
                    <a:lnTo>
                      <a:pt x="1868" y="175"/>
                    </a:lnTo>
                    <a:lnTo>
                      <a:pt x="1874" y="182"/>
                    </a:lnTo>
                    <a:lnTo>
                      <a:pt x="1874" y="188"/>
                    </a:lnTo>
                    <a:lnTo>
                      <a:pt x="1870" y="194"/>
                    </a:lnTo>
                    <a:lnTo>
                      <a:pt x="1863" y="195"/>
                    </a:lnTo>
                    <a:lnTo>
                      <a:pt x="1858" y="197"/>
                    </a:lnTo>
                    <a:lnTo>
                      <a:pt x="1849" y="197"/>
                    </a:lnTo>
                    <a:lnTo>
                      <a:pt x="1840" y="198"/>
                    </a:lnTo>
                    <a:lnTo>
                      <a:pt x="1829" y="198"/>
                    </a:lnTo>
                    <a:lnTo>
                      <a:pt x="1819" y="198"/>
                    </a:lnTo>
                    <a:lnTo>
                      <a:pt x="1808" y="198"/>
                    </a:lnTo>
                    <a:lnTo>
                      <a:pt x="1798" y="198"/>
                    </a:lnTo>
                    <a:lnTo>
                      <a:pt x="1786" y="197"/>
                    </a:lnTo>
                    <a:lnTo>
                      <a:pt x="1776" y="195"/>
                    </a:lnTo>
                    <a:lnTo>
                      <a:pt x="1767" y="195"/>
                    </a:lnTo>
                    <a:lnTo>
                      <a:pt x="1759" y="195"/>
                    </a:lnTo>
                    <a:lnTo>
                      <a:pt x="1752" y="194"/>
                    </a:lnTo>
                    <a:lnTo>
                      <a:pt x="1747" y="194"/>
                    </a:lnTo>
                    <a:lnTo>
                      <a:pt x="1743" y="194"/>
                    </a:lnTo>
                    <a:lnTo>
                      <a:pt x="1654" y="113"/>
                    </a:lnTo>
                    <a:lnTo>
                      <a:pt x="587" y="0"/>
                    </a:lnTo>
                    <a:lnTo>
                      <a:pt x="1330" y="26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53" name="Freeform 252"/>
              <p:cNvSpPr>
                <a:spLocks/>
              </p:cNvSpPr>
              <p:nvPr/>
            </p:nvSpPr>
            <p:spPr bwMode="auto">
              <a:xfrm>
                <a:off x="2282" y="3226"/>
                <a:ext cx="965" cy="358"/>
              </a:xfrm>
              <a:custGeom>
                <a:avLst/>
                <a:gdLst>
                  <a:gd name="T0" fmla="*/ 4 w 1867"/>
                  <a:gd name="T1" fmla="*/ 0 h 780"/>
                  <a:gd name="T2" fmla="*/ 34 w 1867"/>
                  <a:gd name="T3" fmla="*/ 2 h 780"/>
                  <a:gd name="T4" fmla="*/ 32 w 1867"/>
                  <a:gd name="T5" fmla="*/ 3 h 780"/>
                  <a:gd name="T6" fmla="*/ 32 w 1867"/>
                  <a:gd name="T7" fmla="*/ 3 h 780"/>
                  <a:gd name="T8" fmla="*/ 32 w 1867"/>
                  <a:gd name="T9" fmla="*/ 3 h 780"/>
                  <a:gd name="T10" fmla="*/ 32 w 1867"/>
                  <a:gd name="T11" fmla="*/ 4 h 780"/>
                  <a:gd name="T12" fmla="*/ 32 w 1867"/>
                  <a:gd name="T13" fmla="*/ 4 h 780"/>
                  <a:gd name="T14" fmla="*/ 32 w 1867"/>
                  <a:gd name="T15" fmla="*/ 5 h 780"/>
                  <a:gd name="T16" fmla="*/ 32 w 1867"/>
                  <a:gd name="T17" fmla="*/ 5 h 780"/>
                  <a:gd name="T18" fmla="*/ 31 w 1867"/>
                  <a:gd name="T19" fmla="*/ 6 h 780"/>
                  <a:gd name="T20" fmla="*/ 31 w 1867"/>
                  <a:gd name="T21" fmla="*/ 6 h 780"/>
                  <a:gd name="T22" fmla="*/ 31 w 1867"/>
                  <a:gd name="T23" fmla="*/ 7 h 780"/>
                  <a:gd name="T24" fmla="*/ 31 w 1867"/>
                  <a:gd name="T25" fmla="*/ 7 h 780"/>
                  <a:gd name="T26" fmla="*/ 30 w 1867"/>
                  <a:gd name="T27" fmla="*/ 8 h 780"/>
                  <a:gd name="T28" fmla="*/ 30 w 1867"/>
                  <a:gd name="T29" fmla="*/ 8 h 780"/>
                  <a:gd name="T30" fmla="*/ 30 w 1867"/>
                  <a:gd name="T31" fmla="*/ 8 h 780"/>
                  <a:gd name="T32" fmla="*/ 30 w 1867"/>
                  <a:gd name="T33" fmla="*/ 9 h 780"/>
                  <a:gd name="T34" fmla="*/ 30 w 1867"/>
                  <a:gd name="T35" fmla="*/ 9 h 780"/>
                  <a:gd name="T36" fmla="*/ 30 w 1867"/>
                  <a:gd name="T37" fmla="*/ 9 h 780"/>
                  <a:gd name="T38" fmla="*/ 30 w 1867"/>
                  <a:gd name="T39" fmla="*/ 9 h 780"/>
                  <a:gd name="T40" fmla="*/ 30 w 1867"/>
                  <a:gd name="T41" fmla="*/ 9 h 780"/>
                  <a:gd name="T42" fmla="*/ 29 w 1867"/>
                  <a:gd name="T43" fmla="*/ 8 h 780"/>
                  <a:gd name="T44" fmla="*/ 29 w 1867"/>
                  <a:gd name="T45" fmla="*/ 8 h 780"/>
                  <a:gd name="T46" fmla="*/ 29 w 1867"/>
                  <a:gd name="T47" fmla="*/ 8 h 780"/>
                  <a:gd name="T48" fmla="*/ 4 w 1867"/>
                  <a:gd name="T49" fmla="*/ 8 h 780"/>
                  <a:gd name="T50" fmla="*/ 4 w 1867"/>
                  <a:gd name="T51" fmla="*/ 8 h 780"/>
                  <a:gd name="T52" fmla="*/ 4 w 1867"/>
                  <a:gd name="T53" fmla="*/ 8 h 780"/>
                  <a:gd name="T54" fmla="*/ 4 w 1867"/>
                  <a:gd name="T55" fmla="*/ 8 h 780"/>
                  <a:gd name="T56" fmla="*/ 4 w 1867"/>
                  <a:gd name="T57" fmla="*/ 8 h 780"/>
                  <a:gd name="T58" fmla="*/ 3 w 1867"/>
                  <a:gd name="T59" fmla="*/ 8 h 780"/>
                  <a:gd name="T60" fmla="*/ 3 w 1867"/>
                  <a:gd name="T61" fmla="*/ 8 h 780"/>
                  <a:gd name="T62" fmla="*/ 3 w 1867"/>
                  <a:gd name="T63" fmla="*/ 7 h 780"/>
                  <a:gd name="T64" fmla="*/ 3 w 1867"/>
                  <a:gd name="T65" fmla="*/ 7 h 780"/>
                  <a:gd name="T66" fmla="*/ 3 w 1867"/>
                  <a:gd name="T67" fmla="*/ 6 h 780"/>
                  <a:gd name="T68" fmla="*/ 2 w 1867"/>
                  <a:gd name="T69" fmla="*/ 6 h 780"/>
                  <a:gd name="T70" fmla="*/ 2 w 1867"/>
                  <a:gd name="T71" fmla="*/ 6 h 780"/>
                  <a:gd name="T72" fmla="*/ 2 w 1867"/>
                  <a:gd name="T73" fmla="*/ 5 h 780"/>
                  <a:gd name="T74" fmla="*/ 2 w 1867"/>
                  <a:gd name="T75" fmla="*/ 4 h 780"/>
                  <a:gd name="T76" fmla="*/ 2 w 1867"/>
                  <a:gd name="T77" fmla="*/ 4 h 780"/>
                  <a:gd name="T78" fmla="*/ 2 w 1867"/>
                  <a:gd name="T79" fmla="*/ 3 h 780"/>
                  <a:gd name="T80" fmla="*/ 2 w 1867"/>
                  <a:gd name="T81" fmla="*/ 3 h 780"/>
                  <a:gd name="T82" fmla="*/ 2 w 1867"/>
                  <a:gd name="T83" fmla="*/ 2 h 780"/>
                  <a:gd name="T84" fmla="*/ 2 w 1867"/>
                  <a:gd name="T85" fmla="*/ 2 h 780"/>
                  <a:gd name="T86" fmla="*/ 2 w 1867"/>
                  <a:gd name="T87" fmla="*/ 1 h 780"/>
                  <a:gd name="T88" fmla="*/ 2 w 1867"/>
                  <a:gd name="T89" fmla="*/ 1 h 780"/>
                  <a:gd name="T90" fmla="*/ 1 w 1867"/>
                  <a:gd name="T91" fmla="*/ 1 h 780"/>
                  <a:gd name="T92" fmla="*/ 0 w 1867"/>
                  <a:gd name="T93" fmla="*/ 0 h 78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7"/>
                  <a:gd name="T142" fmla="*/ 0 h 780"/>
                  <a:gd name="T143" fmla="*/ 1867 w 1867"/>
                  <a:gd name="T144" fmla="*/ 780 h 78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7" h="780">
                    <a:moveTo>
                      <a:pt x="0" y="28"/>
                    </a:moveTo>
                    <a:lnTo>
                      <a:pt x="220" y="0"/>
                    </a:lnTo>
                    <a:lnTo>
                      <a:pt x="1796" y="138"/>
                    </a:lnTo>
                    <a:lnTo>
                      <a:pt x="1867" y="185"/>
                    </a:lnTo>
                    <a:lnTo>
                      <a:pt x="1854" y="278"/>
                    </a:lnTo>
                    <a:lnTo>
                      <a:pt x="1774" y="268"/>
                    </a:lnTo>
                    <a:lnTo>
                      <a:pt x="1773" y="269"/>
                    </a:lnTo>
                    <a:lnTo>
                      <a:pt x="1773" y="274"/>
                    </a:lnTo>
                    <a:lnTo>
                      <a:pt x="1772" y="281"/>
                    </a:lnTo>
                    <a:lnTo>
                      <a:pt x="1772" y="294"/>
                    </a:lnTo>
                    <a:lnTo>
                      <a:pt x="1771" y="306"/>
                    </a:lnTo>
                    <a:lnTo>
                      <a:pt x="1769" y="324"/>
                    </a:lnTo>
                    <a:lnTo>
                      <a:pt x="1768" y="341"/>
                    </a:lnTo>
                    <a:lnTo>
                      <a:pt x="1768" y="363"/>
                    </a:lnTo>
                    <a:lnTo>
                      <a:pt x="1766" y="384"/>
                    </a:lnTo>
                    <a:lnTo>
                      <a:pt x="1763" y="408"/>
                    </a:lnTo>
                    <a:lnTo>
                      <a:pt x="1762" y="431"/>
                    </a:lnTo>
                    <a:lnTo>
                      <a:pt x="1761" y="456"/>
                    </a:lnTo>
                    <a:lnTo>
                      <a:pt x="1757" y="480"/>
                    </a:lnTo>
                    <a:lnTo>
                      <a:pt x="1754" y="505"/>
                    </a:lnTo>
                    <a:lnTo>
                      <a:pt x="1752" y="529"/>
                    </a:lnTo>
                    <a:lnTo>
                      <a:pt x="1751" y="555"/>
                    </a:lnTo>
                    <a:lnTo>
                      <a:pt x="1747" y="578"/>
                    </a:lnTo>
                    <a:lnTo>
                      <a:pt x="1743" y="601"/>
                    </a:lnTo>
                    <a:lnTo>
                      <a:pt x="1739" y="623"/>
                    </a:lnTo>
                    <a:lnTo>
                      <a:pt x="1737" y="644"/>
                    </a:lnTo>
                    <a:lnTo>
                      <a:pt x="1732" y="663"/>
                    </a:lnTo>
                    <a:lnTo>
                      <a:pt x="1728" y="681"/>
                    </a:lnTo>
                    <a:lnTo>
                      <a:pt x="1726" y="698"/>
                    </a:lnTo>
                    <a:lnTo>
                      <a:pt x="1723" y="715"/>
                    </a:lnTo>
                    <a:lnTo>
                      <a:pt x="1719" y="729"/>
                    </a:lnTo>
                    <a:lnTo>
                      <a:pt x="1716" y="743"/>
                    </a:lnTo>
                    <a:lnTo>
                      <a:pt x="1713" y="753"/>
                    </a:lnTo>
                    <a:lnTo>
                      <a:pt x="1712" y="763"/>
                    </a:lnTo>
                    <a:lnTo>
                      <a:pt x="1709" y="769"/>
                    </a:lnTo>
                    <a:lnTo>
                      <a:pt x="1708" y="774"/>
                    </a:lnTo>
                    <a:lnTo>
                      <a:pt x="1708" y="778"/>
                    </a:lnTo>
                    <a:lnTo>
                      <a:pt x="1708" y="780"/>
                    </a:lnTo>
                    <a:lnTo>
                      <a:pt x="1677" y="780"/>
                    </a:lnTo>
                    <a:lnTo>
                      <a:pt x="1676" y="776"/>
                    </a:lnTo>
                    <a:lnTo>
                      <a:pt x="1674" y="770"/>
                    </a:lnTo>
                    <a:lnTo>
                      <a:pt x="1669" y="763"/>
                    </a:lnTo>
                    <a:lnTo>
                      <a:pt x="1663" y="755"/>
                    </a:lnTo>
                    <a:lnTo>
                      <a:pt x="1657" y="751"/>
                    </a:lnTo>
                    <a:lnTo>
                      <a:pt x="1652" y="748"/>
                    </a:lnTo>
                    <a:lnTo>
                      <a:pt x="1646" y="745"/>
                    </a:lnTo>
                    <a:lnTo>
                      <a:pt x="1642" y="743"/>
                    </a:lnTo>
                    <a:lnTo>
                      <a:pt x="1633" y="738"/>
                    </a:lnTo>
                    <a:lnTo>
                      <a:pt x="1629" y="738"/>
                    </a:lnTo>
                    <a:lnTo>
                      <a:pt x="239" y="666"/>
                    </a:lnTo>
                    <a:lnTo>
                      <a:pt x="236" y="666"/>
                    </a:lnTo>
                    <a:lnTo>
                      <a:pt x="232" y="670"/>
                    </a:lnTo>
                    <a:lnTo>
                      <a:pt x="225" y="674"/>
                    </a:lnTo>
                    <a:lnTo>
                      <a:pt x="220" y="680"/>
                    </a:lnTo>
                    <a:lnTo>
                      <a:pt x="212" y="688"/>
                    </a:lnTo>
                    <a:lnTo>
                      <a:pt x="209" y="696"/>
                    </a:lnTo>
                    <a:lnTo>
                      <a:pt x="204" y="701"/>
                    </a:lnTo>
                    <a:lnTo>
                      <a:pt x="204" y="705"/>
                    </a:lnTo>
                    <a:lnTo>
                      <a:pt x="150" y="701"/>
                    </a:lnTo>
                    <a:lnTo>
                      <a:pt x="149" y="699"/>
                    </a:lnTo>
                    <a:lnTo>
                      <a:pt x="147" y="694"/>
                    </a:lnTo>
                    <a:lnTo>
                      <a:pt x="145" y="685"/>
                    </a:lnTo>
                    <a:lnTo>
                      <a:pt x="144" y="674"/>
                    </a:lnTo>
                    <a:lnTo>
                      <a:pt x="141" y="660"/>
                    </a:lnTo>
                    <a:lnTo>
                      <a:pt x="137" y="645"/>
                    </a:lnTo>
                    <a:lnTo>
                      <a:pt x="134" y="626"/>
                    </a:lnTo>
                    <a:lnTo>
                      <a:pt x="131" y="608"/>
                    </a:lnTo>
                    <a:lnTo>
                      <a:pt x="127" y="585"/>
                    </a:lnTo>
                    <a:lnTo>
                      <a:pt x="124" y="563"/>
                    </a:lnTo>
                    <a:lnTo>
                      <a:pt x="119" y="538"/>
                    </a:lnTo>
                    <a:lnTo>
                      <a:pt x="116" y="513"/>
                    </a:lnTo>
                    <a:lnTo>
                      <a:pt x="111" y="485"/>
                    </a:lnTo>
                    <a:lnTo>
                      <a:pt x="107" y="459"/>
                    </a:lnTo>
                    <a:lnTo>
                      <a:pt x="105" y="433"/>
                    </a:lnTo>
                    <a:lnTo>
                      <a:pt x="101" y="406"/>
                    </a:lnTo>
                    <a:lnTo>
                      <a:pt x="96" y="379"/>
                    </a:lnTo>
                    <a:lnTo>
                      <a:pt x="94" y="351"/>
                    </a:lnTo>
                    <a:lnTo>
                      <a:pt x="90" y="325"/>
                    </a:lnTo>
                    <a:lnTo>
                      <a:pt x="87" y="300"/>
                    </a:lnTo>
                    <a:lnTo>
                      <a:pt x="84" y="275"/>
                    </a:lnTo>
                    <a:lnTo>
                      <a:pt x="82" y="252"/>
                    </a:lnTo>
                    <a:lnTo>
                      <a:pt x="80" y="229"/>
                    </a:lnTo>
                    <a:lnTo>
                      <a:pt x="79" y="209"/>
                    </a:lnTo>
                    <a:lnTo>
                      <a:pt x="76" y="189"/>
                    </a:lnTo>
                    <a:lnTo>
                      <a:pt x="75" y="172"/>
                    </a:lnTo>
                    <a:lnTo>
                      <a:pt x="72" y="157"/>
                    </a:lnTo>
                    <a:lnTo>
                      <a:pt x="72" y="145"/>
                    </a:lnTo>
                    <a:lnTo>
                      <a:pt x="71" y="133"/>
                    </a:lnTo>
                    <a:lnTo>
                      <a:pt x="71" y="127"/>
                    </a:lnTo>
                    <a:lnTo>
                      <a:pt x="71" y="122"/>
                    </a:lnTo>
                    <a:lnTo>
                      <a:pt x="11" y="108"/>
                    </a:lnTo>
                    <a:lnTo>
                      <a:pt x="0" y="28"/>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54" name="Freeform 253"/>
              <p:cNvSpPr>
                <a:spLocks/>
              </p:cNvSpPr>
              <p:nvPr/>
            </p:nvSpPr>
            <p:spPr bwMode="auto">
              <a:xfrm>
                <a:off x="2282" y="3165"/>
                <a:ext cx="967" cy="144"/>
              </a:xfrm>
              <a:custGeom>
                <a:avLst/>
                <a:gdLst>
                  <a:gd name="T0" fmla="*/ 7 w 1873"/>
                  <a:gd name="T1" fmla="*/ 0 h 317"/>
                  <a:gd name="T2" fmla="*/ 6 w 1873"/>
                  <a:gd name="T3" fmla="*/ 0 h 317"/>
                  <a:gd name="T4" fmla="*/ 6 w 1873"/>
                  <a:gd name="T5" fmla="*/ 0 h 317"/>
                  <a:gd name="T6" fmla="*/ 6 w 1873"/>
                  <a:gd name="T7" fmla="*/ 0 h 317"/>
                  <a:gd name="T8" fmla="*/ 5 w 1873"/>
                  <a:gd name="T9" fmla="*/ 0 h 317"/>
                  <a:gd name="T10" fmla="*/ 5 w 1873"/>
                  <a:gd name="T11" fmla="*/ 0 h 317"/>
                  <a:gd name="T12" fmla="*/ 4 w 1873"/>
                  <a:gd name="T13" fmla="*/ 0 h 317"/>
                  <a:gd name="T14" fmla="*/ 3 w 1873"/>
                  <a:gd name="T15" fmla="*/ 1 h 317"/>
                  <a:gd name="T16" fmla="*/ 3 w 1873"/>
                  <a:gd name="T17" fmla="*/ 1 h 317"/>
                  <a:gd name="T18" fmla="*/ 2 w 1873"/>
                  <a:gd name="T19" fmla="*/ 1 h 317"/>
                  <a:gd name="T20" fmla="*/ 2 w 1873"/>
                  <a:gd name="T21" fmla="*/ 1 h 317"/>
                  <a:gd name="T22" fmla="*/ 1 w 1873"/>
                  <a:gd name="T23" fmla="*/ 1 h 317"/>
                  <a:gd name="T24" fmla="*/ 1 w 1873"/>
                  <a:gd name="T25" fmla="*/ 1 h 317"/>
                  <a:gd name="T26" fmla="*/ 1 w 1873"/>
                  <a:gd name="T27" fmla="*/ 2 h 317"/>
                  <a:gd name="T28" fmla="*/ 1 w 1873"/>
                  <a:gd name="T29" fmla="*/ 2 h 317"/>
                  <a:gd name="T30" fmla="*/ 1 w 1873"/>
                  <a:gd name="T31" fmla="*/ 2 h 317"/>
                  <a:gd name="T32" fmla="*/ 1 w 1873"/>
                  <a:gd name="T33" fmla="*/ 2 h 317"/>
                  <a:gd name="T34" fmla="*/ 1 w 1873"/>
                  <a:gd name="T35" fmla="*/ 2 h 317"/>
                  <a:gd name="T36" fmla="*/ 2 w 1873"/>
                  <a:gd name="T37" fmla="*/ 2 h 317"/>
                  <a:gd name="T38" fmla="*/ 3 w 1873"/>
                  <a:gd name="T39" fmla="*/ 2 h 317"/>
                  <a:gd name="T40" fmla="*/ 5 w 1873"/>
                  <a:gd name="T41" fmla="*/ 2 h 317"/>
                  <a:gd name="T42" fmla="*/ 6 w 1873"/>
                  <a:gd name="T43" fmla="*/ 2 h 317"/>
                  <a:gd name="T44" fmla="*/ 9 w 1873"/>
                  <a:gd name="T45" fmla="*/ 2 h 317"/>
                  <a:gd name="T46" fmla="*/ 11 w 1873"/>
                  <a:gd name="T47" fmla="*/ 3 h 317"/>
                  <a:gd name="T48" fmla="*/ 14 w 1873"/>
                  <a:gd name="T49" fmla="*/ 3 h 317"/>
                  <a:gd name="T50" fmla="*/ 18 w 1873"/>
                  <a:gd name="T51" fmla="*/ 3 h 317"/>
                  <a:gd name="T52" fmla="*/ 21 w 1873"/>
                  <a:gd name="T53" fmla="*/ 3 h 317"/>
                  <a:gd name="T54" fmla="*/ 24 w 1873"/>
                  <a:gd name="T55" fmla="*/ 3 h 317"/>
                  <a:gd name="T56" fmla="*/ 26 w 1873"/>
                  <a:gd name="T57" fmla="*/ 3 h 317"/>
                  <a:gd name="T58" fmla="*/ 28 w 1873"/>
                  <a:gd name="T59" fmla="*/ 3 h 317"/>
                  <a:gd name="T60" fmla="*/ 29 w 1873"/>
                  <a:gd name="T61" fmla="*/ 3 h 317"/>
                  <a:gd name="T62" fmla="*/ 34 w 1873"/>
                  <a:gd name="T63" fmla="*/ 4 h 317"/>
                  <a:gd name="T64" fmla="*/ 28 w 1873"/>
                  <a:gd name="T65" fmla="*/ 1 h 317"/>
                  <a:gd name="T66" fmla="*/ 28 w 1873"/>
                  <a:gd name="T67" fmla="*/ 1 h 317"/>
                  <a:gd name="T68" fmla="*/ 27 w 1873"/>
                  <a:gd name="T69" fmla="*/ 1 h 317"/>
                  <a:gd name="T70" fmla="*/ 27 w 1873"/>
                  <a:gd name="T71" fmla="*/ 1 h 317"/>
                  <a:gd name="T72" fmla="*/ 26 w 1873"/>
                  <a:gd name="T73" fmla="*/ 1 h 317"/>
                  <a:gd name="T74" fmla="*/ 24 w 1873"/>
                  <a:gd name="T75" fmla="*/ 1 h 317"/>
                  <a:gd name="T76" fmla="*/ 23 w 1873"/>
                  <a:gd name="T77" fmla="*/ 0 h 317"/>
                  <a:gd name="T78" fmla="*/ 21 w 1873"/>
                  <a:gd name="T79" fmla="*/ 0 h 317"/>
                  <a:gd name="T80" fmla="*/ 19 w 1873"/>
                  <a:gd name="T81" fmla="*/ 0 h 317"/>
                  <a:gd name="T82" fmla="*/ 17 w 1873"/>
                  <a:gd name="T83" fmla="*/ 0 h 317"/>
                  <a:gd name="T84" fmla="*/ 14 w 1873"/>
                  <a:gd name="T85" fmla="*/ 0 h 317"/>
                  <a:gd name="T86" fmla="*/ 12 w 1873"/>
                  <a:gd name="T87" fmla="*/ 0 h 317"/>
                  <a:gd name="T88" fmla="*/ 10 w 1873"/>
                  <a:gd name="T89" fmla="*/ 0 h 317"/>
                  <a:gd name="T90" fmla="*/ 9 w 1873"/>
                  <a:gd name="T91" fmla="*/ 0 h 317"/>
                  <a:gd name="T92" fmla="*/ 7 w 1873"/>
                  <a:gd name="T93" fmla="*/ 0 h 317"/>
                  <a:gd name="T94" fmla="*/ 7 w 1873"/>
                  <a:gd name="T95" fmla="*/ 0 h 317"/>
                  <a:gd name="T96" fmla="*/ 7 w 1873"/>
                  <a:gd name="T97" fmla="*/ 0 h 31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73"/>
                  <a:gd name="T148" fmla="*/ 0 h 317"/>
                  <a:gd name="T149" fmla="*/ 1873 w 1873"/>
                  <a:gd name="T150" fmla="*/ 317 h 31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73" h="317">
                    <a:moveTo>
                      <a:pt x="369" y="0"/>
                    </a:moveTo>
                    <a:lnTo>
                      <a:pt x="366" y="0"/>
                    </a:lnTo>
                    <a:lnTo>
                      <a:pt x="364" y="1"/>
                    </a:lnTo>
                    <a:lnTo>
                      <a:pt x="355" y="1"/>
                    </a:lnTo>
                    <a:lnTo>
                      <a:pt x="347" y="5"/>
                    </a:lnTo>
                    <a:lnTo>
                      <a:pt x="336" y="9"/>
                    </a:lnTo>
                    <a:lnTo>
                      <a:pt x="325" y="12"/>
                    </a:lnTo>
                    <a:lnTo>
                      <a:pt x="310" y="16"/>
                    </a:lnTo>
                    <a:lnTo>
                      <a:pt x="295" y="24"/>
                    </a:lnTo>
                    <a:lnTo>
                      <a:pt x="279" y="29"/>
                    </a:lnTo>
                    <a:lnTo>
                      <a:pt x="261" y="35"/>
                    </a:lnTo>
                    <a:lnTo>
                      <a:pt x="244" y="41"/>
                    </a:lnTo>
                    <a:lnTo>
                      <a:pt x="226" y="49"/>
                    </a:lnTo>
                    <a:lnTo>
                      <a:pt x="207" y="56"/>
                    </a:lnTo>
                    <a:lnTo>
                      <a:pt x="189" y="62"/>
                    </a:lnTo>
                    <a:lnTo>
                      <a:pt x="172" y="71"/>
                    </a:lnTo>
                    <a:lnTo>
                      <a:pt x="155" y="79"/>
                    </a:lnTo>
                    <a:lnTo>
                      <a:pt x="137" y="86"/>
                    </a:lnTo>
                    <a:lnTo>
                      <a:pt x="121" y="94"/>
                    </a:lnTo>
                    <a:lnTo>
                      <a:pt x="106" y="100"/>
                    </a:lnTo>
                    <a:lnTo>
                      <a:pt x="92" y="109"/>
                    </a:lnTo>
                    <a:lnTo>
                      <a:pt x="77" y="114"/>
                    </a:lnTo>
                    <a:lnTo>
                      <a:pt x="65" y="121"/>
                    </a:lnTo>
                    <a:lnTo>
                      <a:pt x="54" y="127"/>
                    </a:lnTo>
                    <a:lnTo>
                      <a:pt x="44" y="134"/>
                    </a:lnTo>
                    <a:lnTo>
                      <a:pt x="34" y="139"/>
                    </a:lnTo>
                    <a:lnTo>
                      <a:pt x="24" y="145"/>
                    </a:lnTo>
                    <a:lnTo>
                      <a:pt x="17" y="147"/>
                    </a:lnTo>
                    <a:lnTo>
                      <a:pt x="11" y="152"/>
                    </a:lnTo>
                    <a:lnTo>
                      <a:pt x="2" y="157"/>
                    </a:lnTo>
                    <a:lnTo>
                      <a:pt x="0" y="160"/>
                    </a:lnTo>
                    <a:lnTo>
                      <a:pt x="1" y="160"/>
                    </a:lnTo>
                    <a:lnTo>
                      <a:pt x="7" y="160"/>
                    </a:lnTo>
                    <a:lnTo>
                      <a:pt x="15" y="161"/>
                    </a:lnTo>
                    <a:lnTo>
                      <a:pt x="29" y="164"/>
                    </a:lnTo>
                    <a:lnTo>
                      <a:pt x="46" y="165"/>
                    </a:lnTo>
                    <a:lnTo>
                      <a:pt x="67" y="167"/>
                    </a:lnTo>
                    <a:lnTo>
                      <a:pt x="92" y="170"/>
                    </a:lnTo>
                    <a:lnTo>
                      <a:pt x="124" y="174"/>
                    </a:lnTo>
                    <a:lnTo>
                      <a:pt x="157" y="177"/>
                    </a:lnTo>
                    <a:lnTo>
                      <a:pt x="199" y="181"/>
                    </a:lnTo>
                    <a:lnTo>
                      <a:pt x="242" y="185"/>
                    </a:lnTo>
                    <a:lnTo>
                      <a:pt x="295" y="191"/>
                    </a:lnTo>
                    <a:lnTo>
                      <a:pt x="350" y="195"/>
                    </a:lnTo>
                    <a:lnTo>
                      <a:pt x="414" y="201"/>
                    </a:lnTo>
                    <a:lnTo>
                      <a:pt x="481" y="207"/>
                    </a:lnTo>
                    <a:lnTo>
                      <a:pt x="556" y="215"/>
                    </a:lnTo>
                    <a:lnTo>
                      <a:pt x="634" y="220"/>
                    </a:lnTo>
                    <a:lnTo>
                      <a:pt x="718" y="227"/>
                    </a:lnTo>
                    <a:lnTo>
                      <a:pt x="805" y="234"/>
                    </a:lnTo>
                    <a:lnTo>
                      <a:pt x="897" y="241"/>
                    </a:lnTo>
                    <a:lnTo>
                      <a:pt x="987" y="246"/>
                    </a:lnTo>
                    <a:lnTo>
                      <a:pt x="1077" y="254"/>
                    </a:lnTo>
                    <a:lnTo>
                      <a:pt x="1166" y="260"/>
                    </a:lnTo>
                    <a:lnTo>
                      <a:pt x="1252" y="266"/>
                    </a:lnTo>
                    <a:lnTo>
                      <a:pt x="1331" y="271"/>
                    </a:lnTo>
                    <a:lnTo>
                      <a:pt x="1404" y="277"/>
                    </a:lnTo>
                    <a:lnTo>
                      <a:pt x="1471" y="281"/>
                    </a:lnTo>
                    <a:lnTo>
                      <a:pt x="1528" y="286"/>
                    </a:lnTo>
                    <a:lnTo>
                      <a:pt x="1574" y="289"/>
                    </a:lnTo>
                    <a:lnTo>
                      <a:pt x="1611" y="291"/>
                    </a:lnTo>
                    <a:lnTo>
                      <a:pt x="1633" y="294"/>
                    </a:lnTo>
                    <a:lnTo>
                      <a:pt x="1642" y="295"/>
                    </a:lnTo>
                    <a:lnTo>
                      <a:pt x="1873" y="317"/>
                    </a:lnTo>
                    <a:lnTo>
                      <a:pt x="1584" y="76"/>
                    </a:lnTo>
                    <a:lnTo>
                      <a:pt x="1582" y="75"/>
                    </a:lnTo>
                    <a:lnTo>
                      <a:pt x="1576" y="75"/>
                    </a:lnTo>
                    <a:lnTo>
                      <a:pt x="1567" y="75"/>
                    </a:lnTo>
                    <a:lnTo>
                      <a:pt x="1556" y="75"/>
                    </a:lnTo>
                    <a:lnTo>
                      <a:pt x="1538" y="74"/>
                    </a:lnTo>
                    <a:lnTo>
                      <a:pt x="1521" y="74"/>
                    </a:lnTo>
                    <a:lnTo>
                      <a:pt x="1497" y="72"/>
                    </a:lnTo>
                    <a:lnTo>
                      <a:pt x="1472" y="72"/>
                    </a:lnTo>
                    <a:lnTo>
                      <a:pt x="1442" y="70"/>
                    </a:lnTo>
                    <a:lnTo>
                      <a:pt x="1408" y="67"/>
                    </a:lnTo>
                    <a:lnTo>
                      <a:pt x="1372" y="65"/>
                    </a:lnTo>
                    <a:lnTo>
                      <a:pt x="1332" y="64"/>
                    </a:lnTo>
                    <a:lnTo>
                      <a:pt x="1287" y="62"/>
                    </a:lnTo>
                    <a:lnTo>
                      <a:pt x="1240" y="60"/>
                    </a:lnTo>
                    <a:lnTo>
                      <a:pt x="1188" y="56"/>
                    </a:lnTo>
                    <a:lnTo>
                      <a:pt x="1135" y="54"/>
                    </a:lnTo>
                    <a:lnTo>
                      <a:pt x="1075" y="49"/>
                    </a:lnTo>
                    <a:lnTo>
                      <a:pt x="1013" y="46"/>
                    </a:lnTo>
                    <a:lnTo>
                      <a:pt x="948" y="41"/>
                    </a:lnTo>
                    <a:lnTo>
                      <a:pt x="886" y="37"/>
                    </a:lnTo>
                    <a:lnTo>
                      <a:pt x="821" y="32"/>
                    </a:lnTo>
                    <a:lnTo>
                      <a:pt x="757" y="27"/>
                    </a:lnTo>
                    <a:lnTo>
                      <a:pt x="696" y="24"/>
                    </a:lnTo>
                    <a:lnTo>
                      <a:pt x="638" y="20"/>
                    </a:lnTo>
                    <a:lnTo>
                      <a:pt x="581" y="15"/>
                    </a:lnTo>
                    <a:lnTo>
                      <a:pt x="531" y="11"/>
                    </a:lnTo>
                    <a:lnTo>
                      <a:pt x="485" y="7"/>
                    </a:lnTo>
                    <a:lnTo>
                      <a:pt x="446" y="5"/>
                    </a:lnTo>
                    <a:lnTo>
                      <a:pt x="412" y="1"/>
                    </a:lnTo>
                    <a:lnTo>
                      <a:pt x="389" y="1"/>
                    </a:lnTo>
                    <a:lnTo>
                      <a:pt x="374" y="0"/>
                    </a:lnTo>
                    <a:lnTo>
                      <a:pt x="369" y="0"/>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55" name="Freeform 254"/>
              <p:cNvSpPr>
                <a:spLocks/>
              </p:cNvSpPr>
              <p:nvPr/>
            </p:nvSpPr>
            <p:spPr bwMode="auto">
              <a:xfrm>
                <a:off x="3009" y="3253"/>
                <a:ext cx="215" cy="37"/>
              </a:xfrm>
              <a:custGeom>
                <a:avLst/>
                <a:gdLst>
                  <a:gd name="T0" fmla="*/ 1 w 415"/>
                  <a:gd name="T1" fmla="*/ 0 h 79"/>
                  <a:gd name="T2" fmla="*/ 1 w 415"/>
                  <a:gd name="T3" fmla="*/ 0 h 79"/>
                  <a:gd name="T4" fmla="*/ 1 w 415"/>
                  <a:gd name="T5" fmla="*/ 0 h 79"/>
                  <a:gd name="T6" fmla="*/ 1 w 415"/>
                  <a:gd name="T7" fmla="*/ 0 h 79"/>
                  <a:gd name="T8" fmla="*/ 2 w 415"/>
                  <a:gd name="T9" fmla="*/ 0 h 79"/>
                  <a:gd name="T10" fmla="*/ 2 w 415"/>
                  <a:gd name="T11" fmla="*/ 0 h 79"/>
                  <a:gd name="T12" fmla="*/ 2 w 415"/>
                  <a:gd name="T13" fmla="*/ 0 h 79"/>
                  <a:gd name="T14" fmla="*/ 3 w 415"/>
                  <a:gd name="T15" fmla="*/ 0 h 79"/>
                  <a:gd name="T16" fmla="*/ 3 w 415"/>
                  <a:gd name="T17" fmla="*/ 0 h 79"/>
                  <a:gd name="T18" fmla="*/ 3 w 415"/>
                  <a:gd name="T19" fmla="*/ 0 h 79"/>
                  <a:gd name="T20" fmla="*/ 3 w 415"/>
                  <a:gd name="T21" fmla="*/ 0 h 79"/>
                  <a:gd name="T22" fmla="*/ 3 w 415"/>
                  <a:gd name="T23" fmla="*/ 0 h 79"/>
                  <a:gd name="T24" fmla="*/ 3 w 415"/>
                  <a:gd name="T25" fmla="*/ 0 h 79"/>
                  <a:gd name="T26" fmla="*/ 4 w 415"/>
                  <a:gd name="T27" fmla="*/ 0 h 79"/>
                  <a:gd name="T28" fmla="*/ 4 w 415"/>
                  <a:gd name="T29" fmla="*/ 0 h 79"/>
                  <a:gd name="T30" fmla="*/ 5 w 415"/>
                  <a:gd name="T31" fmla="*/ 0 h 79"/>
                  <a:gd name="T32" fmla="*/ 5 w 415"/>
                  <a:gd name="T33" fmla="*/ 0 h 79"/>
                  <a:gd name="T34" fmla="*/ 5 w 415"/>
                  <a:gd name="T35" fmla="*/ 0 h 79"/>
                  <a:gd name="T36" fmla="*/ 6 w 415"/>
                  <a:gd name="T37" fmla="*/ 0 h 79"/>
                  <a:gd name="T38" fmla="*/ 6 w 415"/>
                  <a:gd name="T39" fmla="*/ 0 h 79"/>
                  <a:gd name="T40" fmla="*/ 6 w 415"/>
                  <a:gd name="T41" fmla="*/ 0 h 79"/>
                  <a:gd name="T42" fmla="*/ 7 w 415"/>
                  <a:gd name="T43" fmla="*/ 1 h 79"/>
                  <a:gd name="T44" fmla="*/ 7 w 415"/>
                  <a:gd name="T45" fmla="*/ 1 h 79"/>
                  <a:gd name="T46" fmla="*/ 7 w 415"/>
                  <a:gd name="T47" fmla="*/ 1 h 79"/>
                  <a:gd name="T48" fmla="*/ 6 w 415"/>
                  <a:gd name="T49" fmla="*/ 0 h 79"/>
                  <a:gd name="T50" fmla="*/ 6 w 415"/>
                  <a:gd name="T51" fmla="*/ 0 h 79"/>
                  <a:gd name="T52" fmla="*/ 5 w 415"/>
                  <a:gd name="T53" fmla="*/ 0 h 79"/>
                  <a:gd name="T54" fmla="*/ 5 w 415"/>
                  <a:gd name="T55" fmla="*/ 0 h 79"/>
                  <a:gd name="T56" fmla="*/ 4 w 415"/>
                  <a:gd name="T57" fmla="*/ 0 h 79"/>
                  <a:gd name="T58" fmla="*/ 4 w 415"/>
                  <a:gd name="T59" fmla="*/ 0 h 79"/>
                  <a:gd name="T60" fmla="*/ 3 w 415"/>
                  <a:gd name="T61" fmla="*/ 0 h 79"/>
                  <a:gd name="T62" fmla="*/ 2 w 415"/>
                  <a:gd name="T63" fmla="*/ 0 h 79"/>
                  <a:gd name="T64" fmla="*/ 2 w 415"/>
                  <a:gd name="T65" fmla="*/ 0 h 79"/>
                  <a:gd name="T66" fmla="*/ 1 w 415"/>
                  <a:gd name="T67" fmla="*/ 0 h 79"/>
                  <a:gd name="T68" fmla="*/ 1 w 415"/>
                  <a:gd name="T69" fmla="*/ 0 h 79"/>
                  <a:gd name="T70" fmla="*/ 1 w 415"/>
                  <a:gd name="T71" fmla="*/ 0 h 79"/>
                  <a:gd name="T72" fmla="*/ 1 w 415"/>
                  <a:gd name="T73" fmla="*/ 0 h 79"/>
                  <a:gd name="T74" fmla="*/ 1 w 415"/>
                  <a:gd name="T75" fmla="*/ 0 h 79"/>
                  <a:gd name="T76" fmla="*/ 1 w 415"/>
                  <a:gd name="T77" fmla="*/ 0 h 7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15"/>
                  <a:gd name="T118" fmla="*/ 0 h 79"/>
                  <a:gd name="T119" fmla="*/ 415 w 415"/>
                  <a:gd name="T120" fmla="*/ 79 h 7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15" h="79">
                    <a:moveTo>
                      <a:pt x="16" y="16"/>
                    </a:moveTo>
                    <a:lnTo>
                      <a:pt x="18" y="16"/>
                    </a:lnTo>
                    <a:lnTo>
                      <a:pt x="26" y="16"/>
                    </a:lnTo>
                    <a:lnTo>
                      <a:pt x="31" y="16"/>
                    </a:lnTo>
                    <a:lnTo>
                      <a:pt x="38" y="16"/>
                    </a:lnTo>
                    <a:lnTo>
                      <a:pt x="46" y="16"/>
                    </a:lnTo>
                    <a:lnTo>
                      <a:pt x="53" y="17"/>
                    </a:lnTo>
                    <a:lnTo>
                      <a:pt x="61" y="17"/>
                    </a:lnTo>
                    <a:lnTo>
                      <a:pt x="70" y="17"/>
                    </a:lnTo>
                    <a:lnTo>
                      <a:pt x="78" y="19"/>
                    </a:lnTo>
                    <a:lnTo>
                      <a:pt x="87" y="20"/>
                    </a:lnTo>
                    <a:lnTo>
                      <a:pt x="96" y="20"/>
                    </a:lnTo>
                    <a:lnTo>
                      <a:pt x="103" y="22"/>
                    </a:lnTo>
                    <a:lnTo>
                      <a:pt x="111" y="24"/>
                    </a:lnTo>
                    <a:lnTo>
                      <a:pt x="120" y="26"/>
                    </a:lnTo>
                    <a:lnTo>
                      <a:pt x="130" y="27"/>
                    </a:lnTo>
                    <a:lnTo>
                      <a:pt x="138" y="31"/>
                    </a:lnTo>
                    <a:lnTo>
                      <a:pt x="145" y="35"/>
                    </a:lnTo>
                    <a:lnTo>
                      <a:pt x="148" y="40"/>
                    </a:lnTo>
                    <a:lnTo>
                      <a:pt x="152" y="45"/>
                    </a:lnTo>
                    <a:lnTo>
                      <a:pt x="153" y="49"/>
                    </a:lnTo>
                    <a:lnTo>
                      <a:pt x="156" y="47"/>
                    </a:lnTo>
                    <a:lnTo>
                      <a:pt x="163" y="47"/>
                    </a:lnTo>
                    <a:lnTo>
                      <a:pt x="168" y="46"/>
                    </a:lnTo>
                    <a:lnTo>
                      <a:pt x="175" y="46"/>
                    </a:lnTo>
                    <a:lnTo>
                      <a:pt x="181" y="46"/>
                    </a:lnTo>
                    <a:lnTo>
                      <a:pt x="192" y="46"/>
                    </a:lnTo>
                    <a:lnTo>
                      <a:pt x="200" y="46"/>
                    </a:lnTo>
                    <a:lnTo>
                      <a:pt x="210" y="46"/>
                    </a:lnTo>
                    <a:lnTo>
                      <a:pt x="221" y="46"/>
                    </a:lnTo>
                    <a:lnTo>
                      <a:pt x="232" y="46"/>
                    </a:lnTo>
                    <a:lnTo>
                      <a:pt x="243" y="46"/>
                    </a:lnTo>
                    <a:lnTo>
                      <a:pt x="256" y="47"/>
                    </a:lnTo>
                    <a:lnTo>
                      <a:pt x="267" y="49"/>
                    </a:lnTo>
                    <a:lnTo>
                      <a:pt x="281" y="51"/>
                    </a:lnTo>
                    <a:lnTo>
                      <a:pt x="292" y="51"/>
                    </a:lnTo>
                    <a:lnTo>
                      <a:pt x="305" y="52"/>
                    </a:lnTo>
                    <a:lnTo>
                      <a:pt x="316" y="54"/>
                    </a:lnTo>
                    <a:lnTo>
                      <a:pt x="328" y="57"/>
                    </a:lnTo>
                    <a:lnTo>
                      <a:pt x="340" y="60"/>
                    </a:lnTo>
                    <a:lnTo>
                      <a:pt x="351" y="62"/>
                    </a:lnTo>
                    <a:lnTo>
                      <a:pt x="361" y="64"/>
                    </a:lnTo>
                    <a:lnTo>
                      <a:pt x="371" y="67"/>
                    </a:lnTo>
                    <a:lnTo>
                      <a:pt x="380" y="69"/>
                    </a:lnTo>
                    <a:lnTo>
                      <a:pt x="388" y="71"/>
                    </a:lnTo>
                    <a:lnTo>
                      <a:pt x="395" y="72"/>
                    </a:lnTo>
                    <a:lnTo>
                      <a:pt x="402" y="75"/>
                    </a:lnTo>
                    <a:lnTo>
                      <a:pt x="411" y="76"/>
                    </a:lnTo>
                    <a:lnTo>
                      <a:pt x="415" y="79"/>
                    </a:lnTo>
                    <a:lnTo>
                      <a:pt x="327" y="7"/>
                    </a:lnTo>
                    <a:lnTo>
                      <a:pt x="325" y="6"/>
                    </a:lnTo>
                    <a:lnTo>
                      <a:pt x="320" y="6"/>
                    </a:lnTo>
                    <a:lnTo>
                      <a:pt x="310" y="6"/>
                    </a:lnTo>
                    <a:lnTo>
                      <a:pt x="300" y="6"/>
                    </a:lnTo>
                    <a:lnTo>
                      <a:pt x="286" y="5"/>
                    </a:lnTo>
                    <a:lnTo>
                      <a:pt x="271" y="5"/>
                    </a:lnTo>
                    <a:lnTo>
                      <a:pt x="252" y="5"/>
                    </a:lnTo>
                    <a:lnTo>
                      <a:pt x="236" y="5"/>
                    </a:lnTo>
                    <a:lnTo>
                      <a:pt x="216" y="4"/>
                    </a:lnTo>
                    <a:lnTo>
                      <a:pt x="196" y="4"/>
                    </a:lnTo>
                    <a:lnTo>
                      <a:pt x="176" y="2"/>
                    </a:lnTo>
                    <a:lnTo>
                      <a:pt x="156" y="2"/>
                    </a:lnTo>
                    <a:lnTo>
                      <a:pt x="136" y="2"/>
                    </a:lnTo>
                    <a:lnTo>
                      <a:pt x="117" y="2"/>
                    </a:lnTo>
                    <a:lnTo>
                      <a:pt x="100" y="2"/>
                    </a:lnTo>
                    <a:lnTo>
                      <a:pt x="85" y="2"/>
                    </a:lnTo>
                    <a:lnTo>
                      <a:pt x="70" y="2"/>
                    </a:lnTo>
                    <a:lnTo>
                      <a:pt x="56" y="2"/>
                    </a:lnTo>
                    <a:lnTo>
                      <a:pt x="45" y="1"/>
                    </a:lnTo>
                    <a:lnTo>
                      <a:pt x="36" y="1"/>
                    </a:lnTo>
                    <a:lnTo>
                      <a:pt x="26" y="0"/>
                    </a:lnTo>
                    <a:lnTo>
                      <a:pt x="21" y="0"/>
                    </a:lnTo>
                    <a:lnTo>
                      <a:pt x="15" y="0"/>
                    </a:lnTo>
                    <a:lnTo>
                      <a:pt x="11" y="0"/>
                    </a:lnTo>
                    <a:lnTo>
                      <a:pt x="3" y="0"/>
                    </a:lnTo>
                    <a:lnTo>
                      <a:pt x="1" y="0"/>
                    </a:lnTo>
                    <a:lnTo>
                      <a:pt x="0" y="0"/>
                    </a:lnTo>
                    <a:lnTo>
                      <a:pt x="16" y="16"/>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56" name="Freeform 255"/>
              <p:cNvSpPr>
                <a:spLocks/>
              </p:cNvSpPr>
              <p:nvPr/>
            </p:nvSpPr>
            <p:spPr bwMode="auto">
              <a:xfrm>
                <a:off x="2649" y="3086"/>
                <a:ext cx="88" cy="62"/>
              </a:xfrm>
              <a:custGeom>
                <a:avLst/>
                <a:gdLst>
                  <a:gd name="T0" fmla="*/ 1 w 177"/>
                  <a:gd name="T1" fmla="*/ 0 h 135"/>
                  <a:gd name="T2" fmla="*/ 1 w 177"/>
                  <a:gd name="T3" fmla="*/ 0 h 135"/>
                  <a:gd name="T4" fmla="*/ 1 w 177"/>
                  <a:gd name="T5" fmla="*/ 0 h 135"/>
                  <a:gd name="T6" fmla="*/ 1 w 177"/>
                  <a:gd name="T7" fmla="*/ 0 h 135"/>
                  <a:gd name="T8" fmla="*/ 1 w 177"/>
                  <a:gd name="T9" fmla="*/ 0 h 135"/>
                  <a:gd name="T10" fmla="*/ 1 w 177"/>
                  <a:gd name="T11" fmla="*/ 0 h 135"/>
                  <a:gd name="T12" fmla="*/ 1 w 177"/>
                  <a:gd name="T13" fmla="*/ 0 h 135"/>
                  <a:gd name="T14" fmla="*/ 1 w 177"/>
                  <a:gd name="T15" fmla="*/ 0 h 135"/>
                  <a:gd name="T16" fmla="*/ 1 w 177"/>
                  <a:gd name="T17" fmla="*/ 0 h 135"/>
                  <a:gd name="T18" fmla="*/ 2 w 177"/>
                  <a:gd name="T19" fmla="*/ 0 h 135"/>
                  <a:gd name="T20" fmla="*/ 2 w 177"/>
                  <a:gd name="T21" fmla="*/ 0 h 135"/>
                  <a:gd name="T22" fmla="*/ 2 w 177"/>
                  <a:gd name="T23" fmla="*/ 0 h 135"/>
                  <a:gd name="T24" fmla="*/ 2 w 177"/>
                  <a:gd name="T25" fmla="*/ 0 h 135"/>
                  <a:gd name="T26" fmla="*/ 2 w 177"/>
                  <a:gd name="T27" fmla="*/ 0 h 135"/>
                  <a:gd name="T28" fmla="*/ 2 w 177"/>
                  <a:gd name="T29" fmla="*/ 0 h 135"/>
                  <a:gd name="T30" fmla="*/ 2 w 177"/>
                  <a:gd name="T31" fmla="*/ 0 h 135"/>
                  <a:gd name="T32" fmla="*/ 2 w 177"/>
                  <a:gd name="T33" fmla="*/ 0 h 135"/>
                  <a:gd name="T34" fmla="*/ 3 w 177"/>
                  <a:gd name="T35" fmla="*/ 0 h 135"/>
                  <a:gd name="T36" fmla="*/ 3 w 177"/>
                  <a:gd name="T37" fmla="*/ 0 h 135"/>
                  <a:gd name="T38" fmla="*/ 3 w 177"/>
                  <a:gd name="T39" fmla="*/ 0 h 135"/>
                  <a:gd name="T40" fmla="*/ 3 w 177"/>
                  <a:gd name="T41" fmla="*/ 0 h 135"/>
                  <a:gd name="T42" fmla="*/ 3 w 177"/>
                  <a:gd name="T43" fmla="*/ 0 h 135"/>
                  <a:gd name="T44" fmla="*/ 3 w 177"/>
                  <a:gd name="T45" fmla="*/ 0 h 135"/>
                  <a:gd name="T46" fmla="*/ 3 w 177"/>
                  <a:gd name="T47" fmla="*/ 0 h 135"/>
                  <a:gd name="T48" fmla="*/ 3 w 177"/>
                  <a:gd name="T49" fmla="*/ 0 h 135"/>
                  <a:gd name="T50" fmla="*/ 3 w 177"/>
                  <a:gd name="T51" fmla="*/ 0 h 135"/>
                  <a:gd name="T52" fmla="*/ 3 w 177"/>
                  <a:gd name="T53" fmla="*/ 0 h 135"/>
                  <a:gd name="T54" fmla="*/ 3 w 177"/>
                  <a:gd name="T55" fmla="*/ 0 h 135"/>
                  <a:gd name="T56" fmla="*/ 3 w 177"/>
                  <a:gd name="T57" fmla="*/ 0 h 135"/>
                  <a:gd name="T58" fmla="*/ 3 w 177"/>
                  <a:gd name="T59" fmla="*/ 1 h 135"/>
                  <a:gd name="T60" fmla="*/ 3 w 177"/>
                  <a:gd name="T61" fmla="*/ 1 h 135"/>
                  <a:gd name="T62" fmla="*/ 3 w 177"/>
                  <a:gd name="T63" fmla="*/ 1 h 135"/>
                  <a:gd name="T64" fmla="*/ 3 w 177"/>
                  <a:gd name="T65" fmla="*/ 1 h 135"/>
                  <a:gd name="T66" fmla="*/ 3 w 177"/>
                  <a:gd name="T67" fmla="*/ 1 h 135"/>
                  <a:gd name="T68" fmla="*/ 3 w 177"/>
                  <a:gd name="T69" fmla="*/ 1 h 135"/>
                  <a:gd name="T70" fmla="*/ 3 w 177"/>
                  <a:gd name="T71" fmla="*/ 1 h 135"/>
                  <a:gd name="T72" fmla="*/ 3 w 177"/>
                  <a:gd name="T73" fmla="*/ 1 h 135"/>
                  <a:gd name="T74" fmla="*/ 2 w 177"/>
                  <a:gd name="T75" fmla="*/ 1 h 135"/>
                  <a:gd name="T76" fmla="*/ 2 w 177"/>
                  <a:gd name="T77" fmla="*/ 1 h 135"/>
                  <a:gd name="T78" fmla="*/ 2 w 177"/>
                  <a:gd name="T79" fmla="*/ 1 h 135"/>
                  <a:gd name="T80" fmla="*/ 2 w 177"/>
                  <a:gd name="T81" fmla="*/ 1 h 135"/>
                  <a:gd name="T82" fmla="*/ 1 w 177"/>
                  <a:gd name="T83" fmla="*/ 1 h 135"/>
                  <a:gd name="T84" fmla="*/ 1 w 177"/>
                  <a:gd name="T85" fmla="*/ 1 h 135"/>
                  <a:gd name="T86" fmla="*/ 1 w 177"/>
                  <a:gd name="T87" fmla="*/ 1 h 135"/>
                  <a:gd name="T88" fmla="*/ 1 w 177"/>
                  <a:gd name="T89" fmla="*/ 0 h 135"/>
                  <a:gd name="T90" fmla="*/ 1 w 177"/>
                  <a:gd name="T91" fmla="*/ 0 h 135"/>
                  <a:gd name="T92" fmla="*/ 1 w 177"/>
                  <a:gd name="T93" fmla="*/ 0 h 135"/>
                  <a:gd name="T94" fmla="*/ 1 w 177"/>
                  <a:gd name="T95" fmla="*/ 0 h 135"/>
                  <a:gd name="T96" fmla="*/ 1 w 177"/>
                  <a:gd name="T97" fmla="*/ 0 h 135"/>
                  <a:gd name="T98" fmla="*/ 1 w 177"/>
                  <a:gd name="T99" fmla="*/ 0 h 135"/>
                  <a:gd name="T100" fmla="*/ 1 w 177"/>
                  <a:gd name="T101" fmla="*/ 0 h 135"/>
                  <a:gd name="T102" fmla="*/ 0 w 177"/>
                  <a:gd name="T103" fmla="*/ 0 h 135"/>
                  <a:gd name="T104" fmla="*/ 0 w 177"/>
                  <a:gd name="T105" fmla="*/ 0 h 135"/>
                  <a:gd name="T106" fmla="*/ 1 w 177"/>
                  <a:gd name="T107" fmla="*/ 0 h 135"/>
                  <a:gd name="T108" fmla="*/ 1 w 177"/>
                  <a:gd name="T109" fmla="*/ 0 h 13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7"/>
                  <a:gd name="T166" fmla="*/ 0 h 135"/>
                  <a:gd name="T167" fmla="*/ 177 w 177"/>
                  <a:gd name="T168" fmla="*/ 135 h 135"/>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7" h="135">
                    <a:moveTo>
                      <a:pt x="1" y="2"/>
                    </a:moveTo>
                    <a:lnTo>
                      <a:pt x="2" y="2"/>
                    </a:lnTo>
                    <a:lnTo>
                      <a:pt x="7" y="5"/>
                    </a:lnTo>
                    <a:lnTo>
                      <a:pt x="12" y="8"/>
                    </a:lnTo>
                    <a:lnTo>
                      <a:pt x="23" y="15"/>
                    </a:lnTo>
                    <a:lnTo>
                      <a:pt x="33" y="19"/>
                    </a:lnTo>
                    <a:lnTo>
                      <a:pt x="46" y="25"/>
                    </a:lnTo>
                    <a:lnTo>
                      <a:pt x="52" y="27"/>
                    </a:lnTo>
                    <a:lnTo>
                      <a:pt x="60" y="29"/>
                    </a:lnTo>
                    <a:lnTo>
                      <a:pt x="67" y="30"/>
                    </a:lnTo>
                    <a:lnTo>
                      <a:pt x="76" y="32"/>
                    </a:lnTo>
                    <a:lnTo>
                      <a:pt x="83" y="32"/>
                    </a:lnTo>
                    <a:lnTo>
                      <a:pt x="91" y="33"/>
                    </a:lnTo>
                    <a:lnTo>
                      <a:pt x="98" y="33"/>
                    </a:lnTo>
                    <a:lnTo>
                      <a:pt x="106" y="34"/>
                    </a:lnTo>
                    <a:lnTo>
                      <a:pt x="113" y="34"/>
                    </a:lnTo>
                    <a:lnTo>
                      <a:pt x="121" y="34"/>
                    </a:lnTo>
                    <a:lnTo>
                      <a:pt x="128" y="34"/>
                    </a:lnTo>
                    <a:lnTo>
                      <a:pt x="135" y="34"/>
                    </a:lnTo>
                    <a:lnTo>
                      <a:pt x="145" y="34"/>
                    </a:lnTo>
                    <a:lnTo>
                      <a:pt x="153" y="34"/>
                    </a:lnTo>
                    <a:lnTo>
                      <a:pt x="158" y="34"/>
                    </a:lnTo>
                    <a:lnTo>
                      <a:pt x="161" y="34"/>
                    </a:lnTo>
                    <a:lnTo>
                      <a:pt x="160" y="34"/>
                    </a:lnTo>
                    <a:lnTo>
                      <a:pt x="158" y="38"/>
                    </a:lnTo>
                    <a:lnTo>
                      <a:pt x="157" y="42"/>
                    </a:lnTo>
                    <a:lnTo>
                      <a:pt x="157" y="47"/>
                    </a:lnTo>
                    <a:lnTo>
                      <a:pt x="157" y="54"/>
                    </a:lnTo>
                    <a:lnTo>
                      <a:pt x="157" y="65"/>
                    </a:lnTo>
                    <a:lnTo>
                      <a:pt x="157" y="75"/>
                    </a:lnTo>
                    <a:lnTo>
                      <a:pt x="161" y="88"/>
                    </a:lnTo>
                    <a:lnTo>
                      <a:pt x="163" y="99"/>
                    </a:lnTo>
                    <a:lnTo>
                      <a:pt x="167" y="110"/>
                    </a:lnTo>
                    <a:lnTo>
                      <a:pt x="171" y="119"/>
                    </a:lnTo>
                    <a:lnTo>
                      <a:pt x="175" y="127"/>
                    </a:lnTo>
                    <a:lnTo>
                      <a:pt x="176" y="133"/>
                    </a:lnTo>
                    <a:lnTo>
                      <a:pt x="177" y="135"/>
                    </a:lnTo>
                    <a:lnTo>
                      <a:pt x="76" y="105"/>
                    </a:lnTo>
                    <a:lnTo>
                      <a:pt x="73" y="103"/>
                    </a:lnTo>
                    <a:lnTo>
                      <a:pt x="71" y="100"/>
                    </a:lnTo>
                    <a:lnTo>
                      <a:pt x="67" y="93"/>
                    </a:lnTo>
                    <a:lnTo>
                      <a:pt x="62" y="88"/>
                    </a:lnTo>
                    <a:lnTo>
                      <a:pt x="56" y="79"/>
                    </a:lnTo>
                    <a:lnTo>
                      <a:pt x="48" y="69"/>
                    </a:lnTo>
                    <a:lnTo>
                      <a:pt x="41" y="59"/>
                    </a:lnTo>
                    <a:lnTo>
                      <a:pt x="35" y="50"/>
                    </a:lnTo>
                    <a:lnTo>
                      <a:pt x="26" y="40"/>
                    </a:lnTo>
                    <a:lnTo>
                      <a:pt x="20" y="30"/>
                    </a:lnTo>
                    <a:lnTo>
                      <a:pt x="12" y="20"/>
                    </a:lnTo>
                    <a:lnTo>
                      <a:pt x="8" y="14"/>
                    </a:lnTo>
                    <a:lnTo>
                      <a:pt x="2" y="7"/>
                    </a:lnTo>
                    <a:lnTo>
                      <a:pt x="0" y="3"/>
                    </a:lnTo>
                    <a:lnTo>
                      <a:pt x="0" y="0"/>
                    </a:lnTo>
                    <a:lnTo>
                      <a:pt x="1" y="2"/>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57" name="Freeform 256"/>
              <p:cNvSpPr>
                <a:spLocks/>
              </p:cNvSpPr>
              <p:nvPr/>
            </p:nvSpPr>
            <p:spPr bwMode="auto">
              <a:xfrm>
                <a:off x="3139" y="2873"/>
                <a:ext cx="95" cy="91"/>
              </a:xfrm>
              <a:custGeom>
                <a:avLst/>
                <a:gdLst>
                  <a:gd name="T0" fmla="*/ 0 w 184"/>
                  <a:gd name="T1" fmla="*/ 0 h 190"/>
                  <a:gd name="T2" fmla="*/ 1 w 184"/>
                  <a:gd name="T3" fmla="*/ 0 h 190"/>
                  <a:gd name="T4" fmla="*/ 3 w 184"/>
                  <a:gd name="T5" fmla="*/ 2 h 190"/>
                  <a:gd name="T6" fmla="*/ 3 w 184"/>
                  <a:gd name="T7" fmla="*/ 2 h 190"/>
                  <a:gd name="T8" fmla="*/ 0 w 184"/>
                  <a:gd name="T9" fmla="*/ 0 h 190"/>
                  <a:gd name="T10" fmla="*/ 0 w 184"/>
                  <a:gd name="T11" fmla="*/ 0 h 190"/>
                  <a:gd name="T12" fmla="*/ 0 60000 65536"/>
                  <a:gd name="T13" fmla="*/ 0 60000 65536"/>
                  <a:gd name="T14" fmla="*/ 0 60000 65536"/>
                  <a:gd name="T15" fmla="*/ 0 60000 65536"/>
                  <a:gd name="T16" fmla="*/ 0 60000 65536"/>
                  <a:gd name="T17" fmla="*/ 0 60000 65536"/>
                  <a:gd name="T18" fmla="*/ 0 w 184"/>
                  <a:gd name="T19" fmla="*/ 0 h 190"/>
                  <a:gd name="T20" fmla="*/ 184 w 184"/>
                  <a:gd name="T21" fmla="*/ 190 h 190"/>
                </a:gdLst>
                <a:ahLst/>
                <a:cxnLst>
                  <a:cxn ang="T12">
                    <a:pos x="T0" y="T1"/>
                  </a:cxn>
                  <a:cxn ang="T13">
                    <a:pos x="T2" y="T3"/>
                  </a:cxn>
                  <a:cxn ang="T14">
                    <a:pos x="T4" y="T5"/>
                  </a:cxn>
                  <a:cxn ang="T15">
                    <a:pos x="T6" y="T7"/>
                  </a:cxn>
                  <a:cxn ang="T16">
                    <a:pos x="T8" y="T9"/>
                  </a:cxn>
                  <a:cxn ang="T17">
                    <a:pos x="T10" y="T11"/>
                  </a:cxn>
                </a:cxnLst>
                <a:rect l="T18" t="T19" r="T20" b="T21"/>
                <a:pathLst>
                  <a:path w="184" h="190">
                    <a:moveTo>
                      <a:pt x="0" y="0"/>
                    </a:moveTo>
                    <a:lnTo>
                      <a:pt x="5" y="35"/>
                    </a:lnTo>
                    <a:lnTo>
                      <a:pt x="180" y="190"/>
                    </a:lnTo>
                    <a:lnTo>
                      <a:pt x="184" y="144"/>
                    </a:lnTo>
                    <a:lnTo>
                      <a:pt x="0" y="0"/>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58" name="Freeform 257"/>
              <p:cNvSpPr>
                <a:spLocks/>
              </p:cNvSpPr>
              <p:nvPr/>
            </p:nvSpPr>
            <p:spPr bwMode="auto">
              <a:xfrm>
                <a:off x="3139" y="2805"/>
                <a:ext cx="200" cy="153"/>
              </a:xfrm>
              <a:custGeom>
                <a:avLst/>
                <a:gdLst>
                  <a:gd name="T0" fmla="*/ 4 w 387"/>
                  <a:gd name="T1" fmla="*/ 0 h 331"/>
                  <a:gd name="T2" fmla="*/ 0 w 387"/>
                  <a:gd name="T3" fmla="*/ 2 h 331"/>
                  <a:gd name="T4" fmla="*/ 3 w 387"/>
                  <a:gd name="T5" fmla="*/ 3 h 331"/>
                  <a:gd name="T6" fmla="*/ 3 w 387"/>
                  <a:gd name="T7" fmla="*/ 4 h 331"/>
                  <a:gd name="T8" fmla="*/ 7 w 387"/>
                  <a:gd name="T9" fmla="*/ 1 h 331"/>
                  <a:gd name="T10" fmla="*/ 7 w 387"/>
                  <a:gd name="T11" fmla="*/ 1 h 331"/>
                  <a:gd name="T12" fmla="*/ 4 w 387"/>
                  <a:gd name="T13" fmla="*/ 0 h 331"/>
                  <a:gd name="T14" fmla="*/ 4 w 387"/>
                  <a:gd name="T15" fmla="*/ 0 h 331"/>
                  <a:gd name="T16" fmla="*/ 0 60000 65536"/>
                  <a:gd name="T17" fmla="*/ 0 60000 65536"/>
                  <a:gd name="T18" fmla="*/ 0 60000 65536"/>
                  <a:gd name="T19" fmla="*/ 0 60000 65536"/>
                  <a:gd name="T20" fmla="*/ 0 60000 65536"/>
                  <a:gd name="T21" fmla="*/ 0 60000 65536"/>
                  <a:gd name="T22" fmla="*/ 0 60000 65536"/>
                  <a:gd name="T23" fmla="*/ 0 60000 65536"/>
                  <a:gd name="T24" fmla="*/ 0 w 387"/>
                  <a:gd name="T25" fmla="*/ 0 h 331"/>
                  <a:gd name="T26" fmla="*/ 387 w 387"/>
                  <a:gd name="T27" fmla="*/ 331 h 33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87" h="331">
                    <a:moveTo>
                      <a:pt x="239" y="0"/>
                    </a:moveTo>
                    <a:lnTo>
                      <a:pt x="0" y="154"/>
                    </a:lnTo>
                    <a:lnTo>
                      <a:pt x="177" y="297"/>
                    </a:lnTo>
                    <a:lnTo>
                      <a:pt x="180" y="331"/>
                    </a:lnTo>
                    <a:lnTo>
                      <a:pt x="378" y="129"/>
                    </a:lnTo>
                    <a:lnTo>
                      <a:pt x="387" y="92"/>
                    </a:lnTo>
                    <a:lnTo>
                      <a:pt x="239" y="0"/>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59" name="Freeform 258"/>
              <p:cNvSpPr>
                <a:spLocks/>
              </p:cNvSpPr>
              <p:nvPr/>
            </p:nvSpPr>
            <p:spPr bwMode="auto">
              <a:xfrm>
                <a:off x="3169" y="2825"/>
                <a:ext cx="144" cy="102"/>
              </a:xfrm>
              <a:custGeom>
                <a:avLst/>
                <a:gdLst>
                  <a:gd name="T0" fmla="*/ 5 w 279"/>
                  <a:gd name="T1" fmla="*/ 0 h 220"/>
                  <a:gd name="T2" fmla="*/ 3 w 279"/>
                  <a:gd name="T3" fmla="*/ 0 h 220"/>
                  <a:gd name="T4" fmla="*/ 0 w 279"/>
                  <a:gd name="T5" fmla="*/ 1 h 220"/>
                  <a:gd name="T6" fmla="*/ 3 w 279"/>
                  <a:gd name="T7" fmla="*/ 3 h 220"/>
                  <a:gd name="T8" fmla="*/ 5 w 279"/>
                  <a:gd name="T9" fmla="*/ 0 h 220"/>
                  <a:gd name="T10" fmla="*/ 5 w 279"/>
                  <a:gd name="T11" fmla="*/ 0 h 220"/>
                  <a:gd name="T12" fmla="*/ 0 60000 65536"/>
                  <a:gd name="T13" fmla="*/ 0 60000 65536"/>
                  <a:gd name="T14" fmla="*/ 0 60000 65536"/>
                  <a:gd name="T15" fmla="*/ 0 60000 65536"/>
                  <a:gd name="T16" fmla="*/ 0 60000 65536"/>
                  <a:gd name="T17" fmla="*/ 0 60000 65536"/>
                  <a:gd name="T18" fmla="*/ 0 w 279"/>
                  <a:gd name="T19" fmla="*/ 0 h 220"/>
                  <a:gd name="T20" fmla="*/ 279 w 279"/>
                  <a:gd name="T21" fmla="*/ 220 h 220"/>
                </a:gdLst>
                <a:ahLst/>
                <a:cxnLst>
                  <a:cxn ang="T12">
                    <a:pos x="T0" y="T1"/>
                  </a:cxn>
                  <a:cxn ang="T13">
                    <a:pos x="T2" y="T3"/>
                  </a:cxn>
                  <a:cxn ang="T14">
                    <a:pos x="T4" y="T5"/>
                  </a:cxn>
                  <a:cxn ang="T15">
                    <a:pos x="T6" y="T7"/>
                  </a:cxn>
                  <a:cxn ang="T16">
                    <a:pos x="T8" y="T9"/>
                  </a:cxn>
                  <a:cxn ang="T17">
                    <a:pos x="T10" y="T11"/>
                  </a:cxn>
                </a:cxnLst>
                <a:rect l="T18" t="T19" r="T20" b="T21"/>
                <a:pathLst>
                  <a:path w="279" h="220">
                    <a:moveTo>
                      <a:pt x="279" y="60"/>
                    </a:moveTo>
                    <a:lnTo>
                      <a:pt x="171" y="0"/>
                    </a:lnTo>
                    <a:lnTo>
                      <a:pt x="0" y="124"/>
                    </a:lnTo>
                    <a:lnTo>
                      <a:pt x="138" y="220"/>
                    </a:lnTo>
                    <a:lnTo>
                      <a:pt x="279"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60" name="Freeform 259"/>
              <p:cNvSpPr>
                <a:spLocks/>
              </p:cNvSpPr>
              <p:nvPr/>
            </p:nvSpPr>
            <p:spPr bwMode="auto">
              <a:xfrm>
                <a:off x="2826" y="3251"/>
                <a:ext cx="216" cy="28"/>
              </a:xfrm>
              <a:custGeom>
                <a:avLst/>
                <a:gdLst>
                  <a:gd name="T0" fmla="*/ 2 w 418"/>
                  <a:gd name="T1" fmla="*/ 0 h 54"/>
                  <a:gd name="T2" fmla="*/ 0 w 418"/>
                  <a:gd name="T3" fmla="*/ 0 h 54"/>
                  <a:gd name="T4" fmla="*/ 1 w 418"/>
                  <a:gd name="T5" fmla="*/ 0 h 54"/>
                  <a:gd name="T6" fmla="*/ 1 w 418"/>
                  <a:gd name="T7" fmla="*/ 0 h 54"/>
                  <a:gd name="T8" fmla="*/ 1 w 418"/>
                  <a:gd name="T9" fmla="*/ 0 h 54"/>
                  <a:gd name="T10" fmla="*/ 1 w 418"/>
                  <a:gd name="T11" fmla="*/ 0 h 54"/>
                  <a:gd name="T12" fmla="*/ 2 w 418"/>
                  <a:gd name="T13" fmla="*/ 0 h 54"/>
                  <a:gd name="T14" fmla="*/ 2 w 418"/>
                  <a:gd name="T15" fmla="*/ 0 h 54"/>
                  <a:gd name="T16" fmla="*/ 2 w 418"/>
                  <a:gd name="T17" fmla="*/ 0 h 54"/>
                  <a:gd name="T18" fmla="*/ 7 w 418"/>
                  <a:gd name="T19" fmla="*/ 0 h 54"/>
                  <a:gd name="T20" fmla="*/ 6 w 418"/>
                  <a:gd name="T21" fmla="*/ 0 h 54"/>
                  <a:gd name="T22" fmla="*/ 2 w 418"/>
                  <a:gd name="T23" fmla="*/ 0 h 54"/>
                  <a:gd name="T24" fmla="*/ 2 w 418"/>
                  <a:gd name="T25" fmla="*/ 0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8"/>
                  <a:gd name="T40" fmla="*/ 0 h 54"/>
                  <a:gd name="T41" fmla="*/ 418 w 418"/>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8" h="54">
                    <a:moveTo>
                      <a:pt x="86" y="0"/>
                    </a:moveTo>
                    <a:lnTo>
                      <a:pt x="0" y="8"/>
                    </a:lnTo>
                    <a:lnTo>
                      <a:pt x="20" y="16"/>
                    </a:lnTo>
                    <a:lnTo>
                      <a:pt x="59" y="18"/>
                    </a:lnTo>
                    <a:lnTo>
                      <a:pt x="24" y="25"/>
                    </a:lnTo>
                    <a:lnTo>
                      <a:pt x="52" y="44"/>
                    </a:lnTo>
                    <a:lnTo>
                      <a:pt x="91" y="44"/>
                    </a:lnTo>
                    <a:lnTo>
                      <a:pt x="76" y="54"/>
                    </a:lnTo>
                    <a:lnTo>
                      <a:pt x="101" y="54"/>
                    </a:lnTo>
                    <a:lnTo>
                      <a:pt x="418" y="36"/>
                    </a:lnTo>
                    <a:lnTo>
                      <a:pt x="346" y="5"/>
                    </a:lnTo>
                    <a:lnTo>
                      <a:pt x="86"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61" name="Freeform 260"/>
              <p:cNvSpPr>
                <a:spLocks/>
              </p:cNvSpPr>
              <p:nvPr/>
            </p:nvSpPr>
            <p:spPr bwMode="auto">
              <a:xfrm>
                <a:off x="2865" y="3247"/>
                <a:ext cx="154" cy="19"/>
              </a:xfrm>
              <a:custGeom>
                <a:avLst/>
                <a:gdLst>
                  <a:gd name="T0" fmla="*/ 0 w 306"/>
                  <a:gd name="T1" fmla="*/ 0 h 43"/>
                  <a:gd name="T2" fmla="*/ 6 w 306"/>
                  <a:gd name="T3" fmla="*/ 0 h 43"/>
                  <a:gd name="T4" fmla="*/ 5 w 306"/>
                  <a:gd name="T5" fmla="*/ 0 h 43"/>
                  <a:gd name="T6" fmla="*/ 1 w 306"/>
                  <a:gd name="T7" fmla="*/ 0 h 43"/>
                  <a:gd name="T8" fmla="*/ 0 w 306"/>
                  <a:gd name="T9" fmla="*/ 0 h 43"/>
                  <a:gd name="T10" fmla="*/ 0 w 306"/>
                  <a:gd name="T11" fmla="*/ 0 h 43"/>
                  <a:gd name="T12" fmla="*/ 0 60000 65536"/>
                  <a:gd name="T13" fmla="*/ 0 60000 65536"/>
                  <a:gd name="T14" fmla="*/ 0 60000 65536"/>
                  <a:gd name="T15" fmla="*/ 0 60000 65536"/>
                  <a:gd name="T16" fmla="*/ 0 60000 65536"/>
                  <a:gd name="T17" fmla="*/ 0 60000 65536"/>
                  <a:gd name="T18" fmla="*/ 0 w 306"/>
                  <a:gd name="T19" fmla="*/ 0 h 43"/>
                  <a:gd name="T20" fmla="*/ 306 w 306"/>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306" h="43">
                    <a:moveTo>
                      <a:pt x="0" y="0"/>
                    </a:moveTo>
                    <a:lnTo>
                      <a:pt x="306" y="13"/>
                    </a:lnTo>
                    <a:lnTo>
                      <a:pt x="302" y="43"/>
                    </a:lnTo>
                    <a:lnTo>
                      <a:pt x="1" y="31"/>
                    </a:lnTo>
                    <a:lnTo>
                      <a:pt x="0" y="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62" name="Freeform 261"/>
              <p:cNvSpPr>
                <a:spLocks/>
              </p:cNvSpPr>
              <p:nvPr/>
            </p:nvSpPr>
            <p:spPr bwMode="auto">
              <a:xfrm>
                <a:off x="2827" y="3217"/>
                <a:ext cx="42" cy="41"/>
              </a:xfrm>
              <a:custGeom>
                <a:avLst/>
                <a:gdLst>
                  <a:gd name="T0" fmla="*/ 1 w 82"/>
                  <a:gd name="T1" fmla="*/ 0 h 91"/>
                  <a:gd name="T2" fmla="*/ 2 w 82"/>
                  <a:gd name="T3" fmla="*/ 0 h 91"/>
                  <a:gd name="T4" fmla="*/ 2 w 82"/>
                  <a:gd name="T5" fmla="*/ 1 h 91"/>
                  <a:gd name="T6" fmla="*/ 0 w 82"/>
                  <a:gd name="T7" fmla="*/ 0 h 91"/>
                  <a:gd name="T8" fmla="*/ 1 w 82"/>
                  <a:gd name="T9" fmla="*/ 0 h 91"/>
                  <a:gd name="T10" fmla="*/ 1 w 82"/>
                  <a:gd name="T11" fmla="*/ 0 h 91"/>
                  <a:gd name="T12" fmla="*/ 0 60000 65536"/>
                  <a:gd name="T13" fmla="*/ 0 60000 65536"/>
                  <a:gd name="T14" fmla="*/ 0 60000 65536"/>
                  <a:gd name="T15" fmla="*/ 0 60000 65536"/>
                  <a:gd name="T16" fmla="*/ 0 60000 65536"/>
                  <a:gd name="T17" fmla="*/ 0 60000 65536"/>
                  <a:gd name="T18" fmla="*/ 0 w 82"/>
                  <a:gd name="T19" fmla="*/ 0 h 91"/>
                  <a:gd name="T20" fmla="*/ 82 w 82"/>
                  <a:gd name="T21" fmla="*/ 91 h 91"/>
                </a:gdLst>
                <a:ahLst/>
                <a:cxnLst>
                  <a:cxn ang="T12">
                    <a:pos x="T0" y="T1"/>
                  </a:cxn>
                  <a:cxn ang="T13">
                    <a:pos x="T2" y="T3"/>
                  </a:cxn>
                  <a:cxn ang="T14">
                    <a:pos x="T4" y="T5"/>
                  </a:cxn>
                  <a:cxn ang="T15">
                    <a:pos x="T6" y="T7"/>
                  </a:cxn>
                  <a:cxn ang="T16">
                    <a:pos x="T8" y="T9"/>
                  </a:cxn>
                  <a:cxn ang="T17">
                    <a:pos x="T10" y="T11"/>
                  </a:cxn>
                </a:cxnLst>
                <a:rect l="T18" t="T19" r="T20" b="T21"/>
                <a:pathLst>
                  <a:path w="82" h="91">
                    <a:moveTo>
                      <a:pt x="10" y="0"/>
                    </a:moveTo>
                    <a:lnTo>
                      <a:pt x="82" y="55"/>
                    </a:lnTo>
                    <a:lnTo>
                      <a:pt x="80" y="91"/>
                    </a:lnTo>
                    <a:lnTo>
                      <a:pt x="0" y="26"/>
                    </a:lnTo>
                    <a:lnTo>
                      <a:pt x="10" y="0"/>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63" name="Freeform 262"/>
              <p:cNvSpPr>
                <a:spLocks/>
              </p:cNvSpPr>
              <p:nvPr/>
            </p:nvSpPr>
            <p:spPr bwMode="auto">
              <a:xfrm>
                <a:off x="2832" y="3217"/>
                <a:ext cx="194" cy="37"/>
              </a:xfrm>
              <a:custGeom>
                <a:avLst/>
                <a:gdLst>
                  <a:gd name="T0" fmla="*/ 0 w 376"/>
                  <a:gd name="T1" fmla="*/ 0 h 77"/>
                  <a:gd name="T2" fmla="*/ 5 w 376"/>
                  <a:gd name="T3" fmla="*/ 0 h 77"/>
                  <a:gd name="T4" fmla="*/ 7 w 376"/>
                  <a:gd name="T5" fmla="*/ 1 h 77"/>
                  <a:gd name="T6" fmla="*/ 2 w 376"/>
                  <a:gd name="T7" fmla="*/ 1 h 77"/>
                  <a:gd name="T8" fmla="*/ 0 w 376"/>
                  <a:gd name="T9" fmla="*/ 0 h 77"/>
                  <a:gd name="T10" fmla="*/ 0 w 376"/>
                  <a:gd name="T11" fmla="*/ 0 h 77"/>
                  <a:gd name="T12" fmla="*/ 0 60000 65536"/>
                  <a:gd name="T13" fmla="*/ 0 60000 65536"/>
                  <a:gd name="T14" fmla="*/ 0 60000 65536"/>
                  <a:gd name="T15" fmla="*/ 0 60000 65536"/>
                  <a:gd name="T16" fmla="*/ 0 60000 65536"/>
                  <a:gd name="T17" fmla="*/ 0 60000 65536"/>
                  <a:gd name="T18" fmla="*/ 0 w 376"/>
                  <a:gd name="T19" fmla="*/ 0 h 77"/>
                  <a:gd name="T20" fmla="*/ 376 w 376"/>
                  <a:gd name="T21" fmla="*/ 77 h 77"/>
                </a:gdLst>
                <a:ahLst/>
                <a:cxnLst>
                  <a:cxn ang="T12">
                    <a:pos x="T0" y="T1"/>
                  </a:cxn>
                  <a:cxn ang="T13">
                    <a:pos x="T2" y="T3"/>
                  </a:cxn>
                  <a:cxn ang="T14">
                    <a:pos x="T4" y="T5"/>
                  </a:cxn>
                  <a:cxn ang="T15">
                    <a:pos x="T6" y="T7"/>
                  </a:cxn>
                  <a:cxn ang="T16">
                    <a:pos x="T8" y="T9"/>
                  </a:cxn>
                  <a:cxn ang="T17">
                    <a:pos x="T10" y="T11"/>
                  </a:cxn>
                </a:cxnLst>
                <a:rect l="T18" t="T19" r="T20" b="T21"/>
                <a:pathLst>
                  <a:path w="376" h="77">
                    <a:moveTo>
                      <a:pt x="0" y="0"/>
                    </a:moveTo>
                    <a:lnTo>
                      <a:pt x="285" y="6"/>
                    </a:lnTo>
                    <a:lnTo>
                      <a:pt x="376" y="76"/>
                    </a:lnTo>
                    <a:lnTo>
                      <a:pt x="77" y="77"/>
                    </a:lnTo>
                    <a:lnTo>
                      <a:pt x="0" y="0"/>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64" name="Freeform 263"/>
              <p:cNvSpPr>
                <a:spLocks/>
              </p:cNvSpPr>
              <p:nvPr/>
            </p:nvSpPr>
            <p:spPr bwMode="auto">
              <a:xfrm>
                <a:off x="3164" y="3015"/>
                <a:ext cx="149" cy="92"/>
              </a:xfrm>
              <a:custGeom>
                <a:avLst/>
                <a:gdLst>
                  <a:gd name="T0" fmla="*/ 1 w 294"/>
                  <a:gd name="T1" fmla="*/ 0 h 203"/>
                  <a:gd name="T2" fmla="*/ 0 w 294"/>
                  <a:gd name="T3" fmla="*/ 1 h 203"/>
                  <a:gd name="T4" fmla="*/ 1 w 294"/>
                  <a:gd name="T5" fmla="*/ 1 h 203"/>
                  <a:gd name="T6" fmla="*/ 1 w 294"/>
                  <a:gd name="T7" fmla="*/ 2 h 203"/>
                  <a:gd name="T8" fmla="*/ 1 w 294"/>
                  <a:gd name="T9" fmla="*/ 2 h 203"/>
                  <a:gd name="T10" fmla="*/ 1 w 294"/>
                  <a:gd name="T11" fmla="*/ 2 h 203"/>
                  <a:gd name="T12" fmla="*/ 1 w 294"/>
                  <a:gd name="T13" fmla="*/ 2 h 203"/>
                  <a:gd name="T14" fmla="*/ 1 w 294"/>
                  <a:gd name="T15" fmla="*/ 2 h 203"/>
                  <a:gd name="T16" fmla="*/ 1 w 294"/>
                  <a:gd name="T17" fmla="*/ 2 h 203"/>
                  <a:gd name="T18" fmla="*/ 2 w 294"/>
                  <a:gd name="T19" fmla="*/ 2 h 203"/>
                  <a:gd name="T20" fmla="*/ 2 w 294"/>
                  <a:gd name="T21" fmla="*/ 2 h 203"/>
                  <a:gd name="T22" fmla="*/ 2 w 294"/>
                  <a:gd name="T23" fmla="*/ 2 h 203"/>
                  <a:gd name="T24" fmla="*/ 2 w 294"/>
                  <a:gd name="T25" fmla="*/ 2 h 203"/>
                  <a:gd name="T26" fmla="*/ 2 w 294"/>
                  <a:gd name="T27" fmla="*/ 2 h 203"/>
                  <a:gd name="T28" fmla="*/ 2 w 294"/>
                  <a:gd name="T29" fmla="*/ 2 h 203"/>
                  <a:gd name="T30" fmla="*/ 2 w 294"/>
                  <a:gd name="T31" fmla="*/ 2 h 203"/>
                  <a:gd name="T32" fmla="*/ 2 w 294"/>
                  <a:gd name="T33" fmla="*/ 2 h 203"/>
                  <a:gd name="T34" fmla="*/ 3 w 294"/>
                  <a:gd name="T35" fmla="*/ 2 h 203"/>
                  <a:gd name="T36" fmla="*/ 3 w 294"/>
                  <a:gd name="T37" fmla="*/ 2 h 203"/>
                  <a:gd name="T38" fmla="*/ 3 w 294"/>
                  <a:gd name="T39" fmla="*/ 2 h 203"/>
                  <a:gd name="T40" fmla="*/ 5 w 294"/>
                  <a:gd name="T41" fmla="*/ 2 h 203"/>
                  <a:gd name="T42" fmla="*/ 5 w 294"/>
                  <a:gd name="T43" fmla="*/ 2 h 203"/>
                  <a:gd name="T44" fmla="*/ 5 w 294"/>
                  <a:gd name="T45" fmla="*/ 2 h 203"/>
                  <a:gd name="T46" fmla="*/ 5 w 294"/>
                  <a:gd name="T47" fmla="*/ 2 h 203"/>
                  <a:gd name="T48" fmla="*/ 5 w 294"/>
                  <a:gd name="T49" fmla="*/ 2 h 203"/>
                  <a:gd name="T50" fmla="*/ 5 w 294"/>
                  <a:gd name="T51" fmla="*/ 2 h 203"/>
                  <a:gd name="T52" fmla="*/ 5 w 294"/>
                  <a:gd name="T53" fmla="*/ 1 h 203"/>
                  <a:gd name="T54" fmla="*/ 4 w 294"/>
                  <a:gd name="T55" fmla="*/ 1 h 203"/>
                  <a:gd name="T56" fmla="*/ 4 w 294"/>
                  <a:gd name="T57" fmla="*/ 1 h 203"/>
                  <a:gd name="T58" fmla="*/ 4 w 294"/>
                  <a:gd name="T59" fmla="*/ 1 h 203"/>
                  <a:gd name="T60" fmla="*/ 4 w 294"/>
                  <a:gd name="T61" fmla="*/ 1 h 203"/>
                  <a:gd name="T62" fmla="*/ 4 w 294"/>
                  <a:gd name="T63" fmla="*/ 1 h 203"/>
                  <a:gd name="T64" fmla="*/ 4 w 294"/>
                  <a:gd name="T65" fmla="*/ 1 h 203"/>
                  <a:gd name="T66" fmla="*/ 4 w 294"/>
                  <a:gd name="T67" fmla="*/ 1 h 203"/>
                  <a:gd name="T68" fmla="*/ 4 w 294"/>
                  <a:gd name="T69" fmla="*/ 1 h 203"/>
                  <a:gd name="T70" fmla="*/ 4 w 294"/>
                  <a:gd name="T71" fmla="*/ 1 h 203"/>
                  <a:gd name="T72" fmla="*/ 3 w 294"/>
                  <a:gd name="T73" fmla="*/ 0 h 203"/>
                  <a:gd name="T74" fmla="*/ 3 w 294"/>
                  <a:gd name="T75" fmla="*/ 0 h 203"/>
                  <a:gd name="T76" fmla="*/ 3 w 294"/>
                  <a:gd name="T77" fmla="*/ 0 h 203"/>
                  <a:gd name="T78" fmla="*/ 3 w 294"/>
                  <a:gd name="T79" fmla="*/ 0 h 203"/>
                  <a:gd name="T80" fmla="*/ 3 w 294"/>
                  <a:gd name="T81" fmla="*/ 0 h 203"/>
                  <a:gd name="T82" fmla="*/ 3 w 294"/>
                  <a:gd name="T83" fmla="*/ 0 h 203"/>
                  <a:gd name="T84" fmla="*/ 3 w 294"/>
                  <a:gd name="T85" fmla="*/ 0 h 203"/>
                  <a:gd name="T86" fmla="*/ 3 w 294"/>
                  <a:gd name="T87" fmla="*/ 0 h 203"/>
                  <a:gd name="T88" fmla="*/ 3 w 294"/>
                  <a:gd name="T89" fmla="*/ 0 h 203"/>
                  <a:gd name="T90" fmla="*/ 1 w 294"/>
                  <a:gd name="T91" fmla="*/ 0 h 203"/>
                  <a:gd name="T92" fmla="*/ 1 w 294"/>
                  <a:gd name="T93" fmla="*/ 0 h 20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94"/>
                  <a:gd name="T142" fmla="*/ 0 h 203"/>
                  <a:gd name="T143" fmla="*/ 294 w 294"/>
                  <a:gd name="T144" fmla="*/ 203 h 20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94" h="203">
                    <a:moveTo>
                      <a:pt x="4" y="27"/>
                    </a:moveTo>
                    <a:lnTo>
                      <a:pt x="0" y="97"/>
                    </a:lnTo>
                    <a:lnTo>
                      <a:pt x="17" y="109"/>
                    </a:lnTo>
                    <a:lnTo>
                      <a:pt x="18" y="150"/>
                    </a:lnTo>
                    <a:lnTo>
                      <a:pt x="50" y="161"/>
                    </a:lnTo>
                    <a:lnTo>
                      <a:pt x="52" y="163"/>
                    </a:lnTo>
                    <a:lnTo>
                      <a:pt x="57" y="171"/>
                    </a:lnTo>
                    <a:lnTo>
                      <a:pt x="59" y="175"/>
                    </a:lnTo>
                    <a:lnTo>
                      <a:pt x="65" y="180"/>
                    </a:lnTo>
                    <a:lnTo>
                      <a:pt x="72" y="183"/>
                    </a:lnTo>
                    <a:lnTo>
                      <a:pt x="80" y="186"/>
                    </a:lnTo>
                    <a:lnTo>
                      <a:pt x="88" y="186"/>
                    </a:lnTo>
                    <a:lnTo>
                      <a:pt x="97" y="185"/>
                    </a:lnTo>
                    <a:lnTo>
                      <a:pt x="107" y="183"/>
                    </a:lnTo>
                    <a:lnTo>
                      <a:pt x="117" y="181"/>
                    </a:lnTo>
                    <a:lnTo>
                      <a:pt x="123" y="178"/>
                    </a:lnTo>
                    <a:lnTo>
                      <a:pt x="130" y="175"/>
                    </a:lnTo>
                    <a:lnTo>
                      <a:pt x="134" y="174"/>
                    </a:lnTo>
                    <a:lnTo>
                      <a:pt x="137" y="174"/>
                    </a:lnTo>
                    <a:lnTo>
                      <a:pt x="190" y="203"/>
                    </a:lnTo>
                    <a:lnTo>
                      <a:pt x="294" y="171"/>
                    </a:lnTo>
                    <a:lnTo>
                      <a:pt x="291" y="170"/>
                    </a:lnTo>
                    <a:lnTo>
                      <a:pt x="289" y="168"/>
                    </a:lnTo>
                    <a:lnTo>
                      <a:pt x="284" y="163"/>
                    </a:lnTo>
                    <a:lnTo>
                      <a:pt x="278" y="159"/>
                    </a:lnTo>
                    <a:lnTo>
                      <a:pt x="269" y="150"/>
                    </a:lnTo>
                    <a:lnTo>
                      <a:pt x="260" y="141"/>
                    </a:lnTo>
                    <a:lnTo>
                      <a:pt x="254" y="135"/>
                    </a:lnTo>
                    <a:lnTo>
                      <a:pt x="248" y="129"/>
                    </a:lnTo>
                    <a:lnTo>
                      <a:pt x="242" y="123"/>
                    </a:lnTo>
                    <a:lnTo>
                      <a:pt x="237" y="115"/>
                    </a:lnTo>
                    <a:lnTo>
                      <a:pt x="228" y="105"/>
                    </a:lnTo>
                    <a:lnTo>
                      <a:pt x="220" y="97"/>
                    </a:lnTo>
                    <a:lnTo>
                      <a:pt x="213" y="88"/>
                    </a:lnTo>
                    <a:lnTo>
                      <a:pt x="205" y="78"/>
                    </a:lnTo>
                    <a:lnTo>
                      <a:pt x="198" y="68"/>
                    </a:lnTo>
                    <a:lnTo>
                      <a:pt x="189" y="59"/>
                    </a:lnTo>
                    <a:lnTo>
                      <a:pt x="183" y="49"/>
                    </a:lnTo>
                    <a:lnTo>
                      <a:pt x="177" y="42"/>
                    </a:lnTo>
                    <a:lnTo>
                      <a:pt x="169" y="30"/>
                    </a:lnTo>
                    <a:lnTo>
                      <a:pt x="163" y="24"/>
                    </a:lnTo>
                    <a:lnTo>
                      <a:pt x="157" y="17"/>
                    </a:lnTo>
                    <a:lnTo>
                      <a:pt x="154" y="12"/>
                    </a:lnTo>
                    <a:lnTo>
                      <a:pt x="147" y="3"/>
                    </a:lnTo>
                    <a:lnTo>
                      <a:pt x="144" y="0"/>
                    </a:lnTo>
                    <a:lnTo>
                      <a:pt x="4" y="27"/>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65" name="Freeform 264"/>
              <p:cNvSpPr>
                <a:spLocks/>
              </p:cNvSpPr>
              <p:nvPr/>
            </p:nvSpPr>
            <p:spPr bwMode="auto">
              <a:xfrm>
                <a:off x="3175" y="3050"/>
                <a:ext cx="16" cy="11"/>
              </a:xfrm>
              <a:custGeom>
                <a:avLst/>
                <a:gdLst>
                  <a:gd name="T0" fmla="*/ 1 w 45"/>
                  <a:gd name="T1" fmla="*/ 0 h 24"/>
                  <a:gd name="T2" fmla="*/ 0 w 45"/>
                  <a:gd name="T3" fmla="*/ 0 h 24"/>
                  <a:gd name="T4" fmla="*/ 1 w 45"/>
                  <a:gd name="T5" fmla="*/ 0 h 24"/>
                  <a:gd name="T6" fmla="*/ 1 w 45"/>
                  <a:gd name="T7" fmla="*/ 0 h 24"/>
                  <a:gd name="T8" fmla="*/ 1 w 45"/>
                  <a:gd name="T9" fmla="*/ 0 h 24"/>
                  <a:gd name="T10" fmla="*/ 1 w 45"/>
                  <a:gd name="T11" fmla="*/ 0 h 24"/>
                  <a:gd name="T12" fmla="*/ 1 w 45"/>
                  <a:gd name="T13" fmla="*/ 0 h 24"/>
                  <a:gd name="T14" fmla="*/ 1 w 45"/>
                  <a:gd name="T15" fmla="*/ 0 h 24"/>
                  <a:gd name="T16" fmla="*/ 0 60000 65536"/>
                  <a:gd name="T17" fmla="*/ 0 60000 65536"/>
                  <a:gd name="T18" fmla="*/ 0 60000 65536"/>
                  <a:gd name="T19" fmla="*/ 0 60000 65536"/>
                  <a:gd name="T20" fmla="*/ 0 60000 65536"/>
                  <a:gd name="T21" fmla="*/ 0 60000 65536"/>
                  <a:gd name="T22" fmla="*/ 0 60000 65536"/>
                  <a:gd name="T23" fmla="*/ 0 60000 65536"/>
                  <a:gd name="T24" fmla="*/ 0 w 45"/>
                  <a:gd name="T25" fmla="*/ 0 h 24"/>
                  <a:gd name="T26" fmla="*/ 45 w 45"/>
                  <a:gd name="T27" fmla="*/ 24 h 2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5" h="24">
                    <a:moveTo>
                      <a:pt x="4" y="13"/>
                    </a:moveTo>
                    <a:lnTo>
                      <a:pt x="0" y="4"/>
                    </a:lnTo>
                    <a:lnTo>
                      <a:pt x="24" y="0"/>
                    </a:lnTo>
                    <a:lnTo>
                      <a:pt x="45" y="13"/>
                    </a:lnTo>
                    <a:lnTo>
                      <a:pt x="12" y="24"/>
                    </a:lnTo>
                    <a:lnTo>
                      <a:pt x="12" y="13"/>
                    </a:lnTo>
                    <a:lnTo>
                      <a:pt x="4" y="13"/>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66" name="Freeform 265"/>
              <p:cNvSpPr>
                <a:spLocks/>
              </p:cNvSpPr>
              <p:nvPr/>
            </p:nvSpPr>
            <p:spPr bwMode="auto">
              <a:xfrm>
                <a:off x="3166" y="3011"/>
                <a:ext cx="144" cy="104"/>
              </a:xfrm>
              <a:custGeom>
                <a:avLst/>
                <a:gdLst>
                  <a:gd name="T0" fmla="*/ 1 w 280"/>
                  <a:gd name="T1" fmla="*/ 2 h 225"/>
                  <a:gd name="T2" fmla="*/ 1 w 280"/>
                  <a:gd name="T3" fmla="*/ 2 h 225"/>
                  <a:gd name="T4" fmla="*/ 1 w 280"/>
                  <a:gd name="T5" fmla="*/ 2 h 225"/>
                  <a:gd name="T6" fmla="*/ 1 w 280"/>
                  <a:gd name="T7" fmla="*/ 2 h 225"/>
                  <a:gd name="T8" fmla="*/ 2 w 280"/>
                  <a:gd name="T9" fmla="*/ 2 h 225"/>
                  <a:gd name="T10" fmla="*/ 2 w 280"/>
                  <a:gd name="T11" fmla="*/ 2 h 225"/>
                  <a:gd name="T12" fmla="*/ 2 w 280"/>
                  <a:gd name="T13" fmla="*/ 2 h 225"/>
                  <a:gd name="T14" fmla="*/ 2 w 280"/>
                  <a:gd name="T15" fmla="*/ 2 h 225"/>
                  <a:gd name="T16" fmla="*/ 2 w 280"/>
                  <a:gd name="T17" fmla="*/ 2 h 225"/>
                  <a:gd name="T18" fmla="*/ 2 w 280"/>
                  <a:gd name="T19" fmla="*/ 2 h 225"/>
                  <a:gd name="T20" fmla="*/ 2 w 280"/>
                  <a:gd name="T21" fmla="*/ 2 h 225"/>
                  <a:gd name="T22" fmla="*/ 2 w 280"/>
                  <a:gd name="T23" fmla="*/ 2 h 225"/>
                  <a:gd name="T24" fmla="*/ 2 w 280"/>
                  <a:gd name="T25" fmla="*/ 2 h 225"/>
                  <a:gd name="T26" fmla="*/ 3 w 280"/>
                  <a:gd name="T27" fmla="*/ 2 h 225"/>
                  <a:gd name="T28" fmla="*/ 3 w 280"/>
                  <a:gd name="T29" fmla="*/ 2 h 225"/>
                  <a:gd name="T30" fmla="*/ 3 w 280"/>
                  <a:gd name="T31" fmla="*/ 2 h 225"/>
                  <a:gd name="T32" fmla="*/ 3 w 280"/>
                  <a:gd name="T33" fmla="*/ 1 h 225"/>
                  <a:gd name="T34" fmla="*/ 3 w 280"/>
                  <a:gd name="T35" fmla="*/ 1 h 225"/>
                  <a:gd name="T36" fmla="*/ 2 w 280"/>
                  <a:gd name="T37" fmla="*/ 1 h 225"/>
                  <a:gd name="T38" fmla="*/ 2 w 280"/>
                  <a:gd name="T39" fmla="*/ 1 h 225"/>
                  <a:gd name="T40" fmla="*/ 2 w 280"/>
                  <a:gd name="T41" fmla="*/ 1 h 225"/>
                  <a:gd name="T42" fmla="*/ 2 w 280"/>
                  <a:gd name="T43" fmla="*/ 1 h 225"/>
                  <a:gd name="T44" fmla="*/ 2 w 280"/>
                  <a:gd name="T45" fmla="*/ 1 h 225"/>
                  <a:gd name="T46" fmla="*/ 2 w 280"/>
                  <a:gd name="T47" fmla="*/ 1 h 225"/>
                  <a:gd name="T48" fmla="*/ 2 w 280"/>
                  <a:gd name="T49" fmla="*/ 1 h 225"/>
                  <a:gd name="T50" fmla="*/ 2 w 280"/>
                  <a:gd name="T51" fmla="*/ 0 h 225"/>
                  <a:gd name="T52" fmla="*/ 2 w 280"/>
                  <a:gd name="T53" fmla="*/ 0 h 225"/>
                  <a:gd name="T54" fmla="*/ 1 w 280"/>
                  <a:gd name="T55" fmla="*/ 0 h 225"/>
                  <a:gd name="T56" fmla="*/ 1 w 280"/>
                  <a:gd name="T57" fmla="*/ 0 h 225"/>
                  <a:gd name="T58" fmla="*/ 1 w 280"/>
                  <a:gd name="T59" fmla="*/ 0 h 225"/>
                  <a:gd name="T60" fmla="*/ 1 w 280"/>
                  <a:gd name="T61" fmla="*/ 0 h 225"/>
                  <a:gd name="T62" fmla="*/ 2 w 280"/>
                  <a:gd name="T63" fmla="*/ 0 h 225"/>
                  <a:gd name="T64" fmla="*/ 2 w 280"/>
                  <a:gd name="T65" fmla="*/ 1 h 225"/>
                  <a:gd name="T66" fmla="*/ 3 w 280"/>
                  <a:gd name="T67" fmla="*/ 1 h 225"/>
                  <a:gd name="T68" fmla="*/ 3 w 280"/>
                  <a:gd name="T69" fmla="*/ 1 h 225"/>
                  <a:gd name="T70" fmla="*/ 3 w 280"/>
                  <a:gd name="T71" fmla="*/ 1 h 225"/>
                  <a:gd name="T72" fmla="*/ 3 w 280"/>
                  <a:gd name="T73" fmla="*/ 1 h 225"/>
                  <a:gd name="T74" fmla="*/ 3 w 280"/>
                  <a:gd name="T75" fmla="*/ 1 h 225"/>
                  <a:gd name="T76" fmla="*/ 3 w 280"/>
                  <a:gd name="T77" fmla="*/ 0 h 225"/>
                  <a:gd name="T78" fmla="*/ 3 w 280"/>
                  <a:gd name="T79" fmla="*/ 0 h 225"/>
                  <a:gd name="T80" fmla="*/ 4 w 280"/>
                  <a:gd name="T81" fmla="*/ 1 h 225"/>
                  <a:gd name="T82" fmla="*/ 4 w 280"/>
                  <a:gd name="T83" fmla="*/ 1 h 225"/>
                  <a:gd name="T84" fmla="*/ 4 w 280"/>
                  <a:gd name="T85" fmla="*/ 1 h 225"/>
                  <a:gd name="T86" fmla="*/ 4 w 280"/>
                  <a:gd name="T87" fmla="*/ 1 h 225"/>
                  <a:gd name="T88" fmla="*/ 4 w 280"/>
                  <a:gd name="T89" fmla="*/ 2 h 225"/>
                  <a:gd name="T90" fmla="*/ 4 w 280"/>
                  <a:gd name="T91" fmla="*/ 2 h 225"/>
                  <a:gd name="T92" fmla="*/ 4 w 280"/>
                  <a:gd name="T93" fmla="*/ 2 h 225"/>
                  <a:gd name="T94" fmla="*/ 4 w 280"/>
                  <a:gd name="T95" fmla="*/ 2 h 225"/>
                  <a:gd name="T96" fmla="*/ 4 w 280"/>
                  <a:gd name="T97" fmla="*/ 2 h 225"/>
                  <a:gd name="T98" fmla="*/ 4 w 280"/>
                  <a:gd name="T99" fmla="*/ 2 h 225"/>
                  <a:gd name="T100" fmla="*/ 4 w 280"/>
                  <a:gd name="T101" fmla="*/ 1 h 225"/>
                  <a:gd name="T102" fmla="*/ 4 w 280"/>
                  <a:gd name="T103" fmla="*/ 3 h 225"/>
                  <a:gd name="T104" fmla="*/ 4 w 280"/>
                  <a:gd name="T105" fmla="*/ 3 h 225"/>
                  <a:gd name="T106" fmla="*/ 3 w 280"/>
                  <a:gd name="T107" fmla="*/ 3 h 225"/>
                  <a:gd name="T108" fmla="*/ 3 w 280"/>
                  <a:gd name="T109" fmla="*/ 2 h 225"/>
                  <a:gd name="T110" fmla="*/ 3 w 280"/>
                  <a:gd name="T111" fmla="*/ 2 h 225"/>
                  <a:gd name="T112" fmla="*/ 3 w 280"/>
                  <a:gd name="T113" fmla="*/ 2 h 225"/>
                  <a:gd name="T114" fmla="*/ 3 w 280"/>
                  <a:gd name="T115" fmla="*/ 2 h 225"/>
                  <a:gd name="T116" fmla="*/ 3 w 280"/>
                  <a:gd name="T117" fmla="*/ 2 h 225"/>
                  <a:gd name="T118" fmla="*/ 2 w 280"/>
                  <a:gd name="T119" fmla="*/ 2 h 225"/>
                  <a:gd name="T120" fmla="*/ 1 w 280"/>
                  <a:gd name="T121" fmla="*/ 2 h 225"/>
                  <a:gd name="T122" fmla="*/ 1 w 280"/>
                  <a:gd name="T123" fmla="*/ 2 h 2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80"/>
                  <a:gd name="T187" fmla="*/ 0 h 225"/>
                  <a:gd name="T188" fmla="*/ 280 w 280"/>
                  <a:gd name="T189" fmla="*/ 225 h 2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80" h="225">
                    <a:moveTo>
                      <a:pt x="13" y="155"/>
                    </a:moveTo>
                    <a:lnTo>
                      <a:pt x="29" y="150"/>
                    </a:lnTo>
                    <a:lnTo>
                      <a:pt x="40" y="146"/>
                    </a:lnTo>
                    <a:lnTo>
                      <a:pt x="37" y="149"/>
                    </a:lnTo>
                    <a:lnTo>
                      <a:pt x="38" y="155"/>
                    </a:lnTo>
                    <a:lnTo>
                      <a:pt x="39" y="155"/>
                    </a:lnTo>
                    <a:lnTo>
                      <a:pt x="44" y="158"/>
                    </a:lnTo>
                    <a:lnTo>
                      <a:pt x="50" y="155"/>
                    </a:lnTo>
                    <a:lnTo>
                      <a:pt x="59" y="155"/>
                    </a:lnTo>
                    <a:lnTo>
                      <a:pt x="67" y="151"/>
                    </a:lnTo>
                    <a:lnTo>
                      <a:pt x="74" y="151"/>
                    </a:lnTo>
                    <a:lnTo>
                      <a:pt x="79" y="151"/>
                    </a:lnTo>
                    <a:lnTo>
                      <a:pt x="87" y="151"/>
                    </a:lnTo>
                    <a:lnTo>
                      <a:pt x="92" y="153"/>
                    </a:lnTo>
                    <a:lnTo>
                      <a:pt x="99" y="155"/>
                    </a:lnTo>
                    <a:lnTo>
                      <a:pt x="105" y="156"/>
                    </a:lnTo>
                    <a:lnTo>
                      <a:pt x="112" y="161"/>
                    </a:lnTo>
                    <a:lnTo>
                      <a:pt x="107" y="164"/>
                    </a:lnTo>
                    <a:lnTo>
                      <a:pt x="100" y="169"/>
                    </a:lnTo>
                    <a:lnTo>
                      <a:pt x="92" y="175"/>
                    </a:lnTo>
                    <a:lnTo>
                      <a:pt x="90" y="179"/>
                    </a:lnTo>
                    <a:lnTo>
                      <a:pt x="93" y="178"/>
                    </a:lnTo>
                    <a:lnTo>
                      <a:pt x="98" y="178"/>
                    </a:lnTo>
                    <a:lnTo>
                      <a:pt x="103" y="178"/>
                    </a:lnTo>
                    <a:lnTo>
                      <a:pt x="110" y="178"/>
                    </a:lnTo>
                    <a:lnTo>
                      <a:pt x="117" y="175"/>
                    </a:lnTo>
                    <a:lnTo>
                      <a:pt x="125" y="174"/>
                    </a:lnTo>
                    <a:lnTo>
                      <a:pt x="132" y="171"/>
                    </a:lnTo>
                    <a:lnTo>
                      <a:pt x="139" y="170"/>
                    </a:lnTo>
                    <a:lnTo>
                      <a:pt x="149" y="165"/>
                    </a:lnTo>
                    <a:lnTo>
                      <a:pt x="154" y="161"/>
                    </a:lnTo>
                    <a:lnTo>
                      <a:pt x="157" y="154"/>
                    </a:lnTo>
                    <a:lnTo>
                      <a:pt x="157" y="146"/>
                    </a:lnTo>
                    <a:lnTo>
                      <a:pt x="152" y="136"/>
                    </a:lnTo>
                    <a:lnTo>
                      <a:pt x="147" y="126"/>
                    </a:lnTo>
                    <a:lnTo>
                      <a:pt x="137" y="115"/>
                    </a:lnTo>
                    <a:lnTo>
                      <a:pt x="129" y="107"/>
                    </a:lnTo>
                    <a:lnTo>
                      <a:pt x="122" y="102"/>
                    </a:lnTo>
                    <a:lnTo>
                      <a:pt x="113" y="100"/>
                    </a:lnTo>
                    <a:lnTo>
                      <a:pt x="103" y="99"/>
                    </a:lnTo>
                    <a:lnTo>
                      <a:pt x="95" y="100"/>
                    </a:lnTo>
                    <a:lnTo>
                      <a:pt x="89" y="99"/>
                    </a:lnTo>
                    <a:lnTo>
                      <a:pt x="87" y="99"/>
                    </a:lnTo>
                    <a:lnTo>
                      <a:pt x="83" y="97"/>
                    </a:lnTo>
                    <a:lnTo>
                      <a:pt x="84" y="93"/>
                    </a:lnTo>
                    <a:lnTo>
                      <a:pt x="88" y="84"/>
                    </a:lnTo>
                    <a:lnTo>
                      <a:pt x="88" y="79"/>
                    </a:lnTo>
                    <a:lnTo>
                      <a:pt x="80" y="74"/>
                    </a:lnTo>
                    <a:lnTo>
                      <a:pt x="73" y="72"/>
                    </a:lnTo>
                    <a:lnTo>
                      <a:pt x="65" y="69"/>
                    </a:lnTo>
                    <a:lnTo>
                      <a:pt x="63" y="67"/>
                    </a:lnTo>
                    <a:lnTo>
                      <a:pt x="67" y="59"/>
                    </a:lnTo>
                    <a:lnTo>
                      <a:pt x="74" y="52"/>
                    </a:lnTo>
                    <a:lnTo>
                      <a:pt x="77" y="44"/>
                    </a:lnTo>
                    <a:lnTo>
                      <a:pt x="72" y="38"/>
                    </a:lnTo>
                    <a:lnTo>
                      <a:pt x="63" y="35"/>
                    </a:lnTo>
                    <a:lnTo>
                      <a:pt x="54" y="34"/>
                    </a:lnTo>
                    <a:lnTo>
                      <a:pt x="42" y="32"/>
                    </a:lnTo>
                    <a:lnTo>
                      <a:pt x="30" y="32"/>
                    </a:lnTo>
                    <a:lnTo>
                      <a:pt x="18" y="30"/>
                    </a:lnTo>
                    <a:lnTo>
                      <a:pt x="8" y="30"/>
                    </a:lnTo>
                    <a:lnTo>
                      <a:pt x="3" y="30"/>
                    </a:lnTo>
                    <a:lnTo>
                      <a:pt x="0" y="30"/>
                    </a:lnTo>
                    <a:lnTo>
                      <a:pt x="103" y="0"/>
                    </a:lnTo>
                    <a:lnTo>
                      <a:pt x="114" y="72"/>
                    </a:lnTo>
                    <a:lnTo>
                      <a:pt x="117" y="69"/>
                    </a:lnTo>
                    <a:lnTo>
                      <a:pt x="124" y="68"/>
                    </a:lnTo>
                    <a:lnTo>
                      <a:pt x="129" y="65"/>
                    </a:lnTo>
                    <a:lnTo>
                      <a:pt x="134" y="67"/>
                    </a:lnTo>
                    <a:lnTo>
                      <a:pt x="137" y="70"/>
                    </a:lnTo>
                    <a:lnTo>
                      <a:pt x="140" y="77"/>
                    </a:lnTo>
                    <a:lnTo>
                      <a:pt x="144" y="84"/>
                    </a:lnTo>
                    <a:lnTo>
                      <a:pt x="149" y="92"/>
                    </a:lnTo>
                    <a:lnTo>
                      <a:pt x="149" y="90"/>
                    </a:lnTo>
                    <a:lnTo>
                      <a:pt x="152" y="87"/>
                    </a:lnTo>
                    <a:lnTo>
                      <a:pt x="153" y="79"/>
                    </a:lnTo>
                    <a:lnTo>
                      <a:pt x="155" y="72"/>
                    </a:lnTo>
                    <a:lnTo>
                      <a:pt x="155" y="63"/>
                    </a:lnTo>
                    <a:lnTo>
                      <a:pt x="157" y="58"/>
                    </a:lnTo>
                    <a:lnTo>
                      <a:pt x="158" y="52"/>
                    </a:lnTo>
                    <a:lnTo>
                      <a:pt x="159" y="50"/>
                    </a:lnTo>
                    <a:lnTo>
                      <a:pt x="199" y="89"/>
                    </a:lnTo>
                    <a:lnTo>
                      <a:pt x="199" y="90"/>
                    </a:lnTo>
                    <a:lnTo>
                      <a:pt x="200" y="95"/>
                    </a:lnTo>
                    <a:lnTo>
                      <a:pt x="200" y="102"/>
                    </a:lnTo>
                    <a:lnTo>
                      <a:pt x="203" y="109"/>
                    </a:lnTo>
                    <a:lnTo>
                      <a:pt x="203" y="118"/>
                    </a:lnTo>
                    <a:lnTo>
                      <a:pt x="205" y="126"/>
                    </a:lnTo>
                    <a:lnTo>
                      <a:pt x="209" y="134"/>
                    </a:lnTo>
                    <a:lnTo>
                      <a:pt x="212" y="144"/>
                    </a:lnTo>
                    <a:lnTo>
                      <a:pt x="214" y="150"/>
                    </a:lnTo>
                    <a:lnTo>
                      <a:pt x="217" y="156"/>
                    </a:lnTo>
                    <a:lnTo>
                      <a:pt x="220" y="163"/>
                    </a:lnTo>
                    <a:lnTo>
                      <a:pt x="223" y="168"/>
                    </a:lnTo>
                    <a:lnTo>
                      <a:pt x="228" y="170"/>
                    </a:lnTo>
                    <a:lnTo>
                      <a:pt x="233" y="170"/>
                    </a:lnTo>
                    <a:lnTo>
                      <a:pt x="234" y="166"/>
                    </a:lnTo>
                    <a:lnTo>
                      <a:pt x="238" y="160"/>
                    </a:lnTo>
                    <a:lnTo>
                      <a:pt x="239" y="151"/>
                    </a:lnTo>
                    <a:lnTo>
                      <a:pt x="240" y="145"/>
                    </a:lnTo>
                    <a:lnTo>
                      <a:pt x="240" y="140"/>
                    </a:lnTo>
                    <a:lnTo>
                      <a:pt x="242" y="139"/>
                    </a:lnTo>
                    <a:lnTo>
                      <a:pt x="280" y="186"/>
                    </a:lnTo>
                    <a:lnTo>
                      <a:pt x="203" y="225"/>
                    </a:lnTo>
                    <a:lnTo>
                      <a:pt x="200" y="223"/>
                    </a:lnTo>
                    <a:lnTo>
                      <a:pt x="197" y="220"/>
                    </a:lnTo>
                    <a:lnTo>
                      <a:pt x="189" y="215"/>
                    </a:lnTo>
                    <a:lnTo>
                      <a:pt x="184" y="211"/>
                    </a:lnTo>
                    <a:lnTo>
                      <a:pt x="174" y="205"/>
                    </a:lnTo>
                    <a:lnTo>
                      <a:pt x="167" y="200"/>
                    </a:lnTo>
                    <a:lnTo>
                      <a:pt x="159" y="195"/>
                    </a:lnTo>
                    <a:lnTo>
                      <a:pt x="152" y="191"/>
                    </a:lnTo>
                    <a:lnTo>
                      <a:pt x="145" y="188"/>
                    </a:lnTo>
                    <a:lnTo>
                      <a:pt x="140" y="185"/>
                    </a:lnTo>
                    <a:lnTo>
                      <a:pt x="137" y="183"/>
                    </a:lnTo>
                    <a:lnTo>
                      <a:pt x="135" y="183"/>
                    </a:lnTo>
                    <a:lnTo>
                      <a:pt x="132" y="183"/>
                    </a:lnTo>
                    <a:lnTo>
                      <a:pt x="132" y="184"/>
                    </a:lnTo>
                    <a:lnTo>
                      <a:pt x="109" y="191"/>
                    </a:lnTo>
                    <a:lnTo>
                      <a:pt x="83" y="200"/>
                    </a:lnTo>
                    <a:lnTo>
                      <a:pt x="72" y="195"/>
                    </a:lnTo>
                    <a:lnTo>
                      <a:pt x="44" y="168"/>
                    </a:lnTo>
                    <a:lnTo>
                      <a:pt x="13" y="155"/>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67" name="Freeform 266"/>
              <p:cNvSpPr>
                <a:spLocks/>
              </p:cNvSpPr>
              <p:nvPr/>
            </p:nvSpPr>
            <p:spPr bwMode="auto">
              <a:xfrm>
                <a:off x="3815" y="3160"/>
                <a:ext cx="83" cy="24"/>
              </a:xfrm>
              <a:custGeom>
                <a:avLst/>
                <a:gdLst>
                  <a:gd name="T0" fmla="*/ 0 w 173"/>
                  <a:gd name="T1" fmla="*/ 0 h 53"/>
                  <a:gd name="T2" fmla="*/ 1 w 173"/>
                  <a:gd name="T3" fmla="*/ 0 h 53"/>
                  <a:gd name="T4" fmla="*/ 1 w 173"/>
                  <a:gd name="T5" fmla="*/ 0 h 53"/>
                  <a:gd name="T6" fmla="*/ 1 w 173"/>
                  <a:gd name="T7" fmla="*/ 0 h 53"/>
                  <a:gd name="T8" fmla="*/ 1 w 173"/>
                  <a:gd name="T9" fmla="*/ 0 h 53"/>
                  <a:gd name="T10" fmla="*/ 1 w 173"/>
                  <a:gd name="T11" fmla="*/ 0 h 53"/>
                  <a:gd name="T12" fmla="*/ 1 w 173"/>
                  <a:gd name="T13" fmla="*/ 0 h 53"/>
                  <a:gd name="T14" fmla="*/ 1 w 173"/>
                  <a:gd name="T15" fmla="*/ 0 h 53"/>
                  <a:gd name="T16" fmla="*/ 1 w 173"/>
                  <a:gd name="T17" fmla="*/ 0 h 53"/>
                  <a:gd name="T18" fmla="*/ 1 w 173"/>
                  <a:gd name="T19" fmla="*/ 0 h 53"/>
                  <a:gd name="T20" fmla="*/ 1 w 173"/>
                  <a:gd name="T21" fmla="*/ 0 h 53"/>
                  <a:gd name="T22" fmla="*/ 2 w 173"/>
                  <a:gd name="T23" fmla="*/ 0 h 53"/>
                  <a:gd name="T24" fmla="*/ 2 w 173"/>
                  <a:gd name="T25" fmla="*/ 0 h 53"/>
                  <a:gd name="T26" fmla="*/ 2 w 173"/>
                  <a:gd name="T27" fmla="*/ 0 h 53"/>
                  <a:gd name="T28" fmla="*/ 2 w 173"/>
                  <a:gd name="T29" fmla="*/ 0 h 53"/>
                  <a:gd name="T30" fmla="*/ 2 w 173"/>
                  <a:gd name="T31" fmla="*/ 0 h 53"/>
                  <a:gd name="T32" fmla="*/ 2 w 173"/>
                  <a:gd name="T33" fmla="*/ 0 h 53"/>
                  <a:gd name="T34" fmla="*/ 2 w 173"/>
                  <a:gd name="T35" fmla="*/ 0 h 53"/>
                  <a:gd name="T36" fmla="*/ 2 w 173"/>
                  <a:gd name="T37" fmla="*/ 0 h 53"/>
                  <a:gd name="T38" fmla="*/ 3 w 173"/>
                  <a:gd name="T39" fmla="*/ 0 h 53"/>
                  <a:gd name="T40" fmla="*/ 3 w 173"/>
                  <a:gd name="T41" fmla="*/ 0 h 53"/>
                  <a:gd name="T42" fmla="*/ 3 w 173"/>
                  <a:gd name="T43" fmla="*/ 0 h 53"/>
                  <a:gd name="T44" fmla="*/ 3 w 173"/>
                  <a:gd name="T45" fmla="*/ 0 h 53"/>
                  <a:gd name="T46" fmla="*/ 3 w 173"/>
                  <a:gd name="T47" fmla="*/ 0 h 53"/>
                  <a:gd name="T48" fmla="*/ 3 w 173"/>
                  <a:gd name="T49" fmla="*/ 0 h 53"/>
                  <a:gd name="T50" fmla="*/ 3 w 173"/>
                  <a:gd name="T51" fmla="*/ 0 h 53"/>
                  <a:gd name="T52" fmla="*/ 2 w 173"/>
                  <a:gd name="T53" fmla="*/ 0 h 53"/>
                  <a:gd name="T54" fmla="*/ 2 w 173"/>
                  <a:gd name="T55" fmla="*/ 0 h 53"/>
                  <a:gd name="T56" fmla="*/ 2 w 173"/>
                  <a:gd name="T57" fmla="*/ 0 h 53"/>
                  <a:gd name="T58" fmla="*/ 2 w 173"/>
                  <a:gd name="T59" fmla="*/ 0 h 53"/>
                  <a:gd name="T60" fmla="*/ 2 w 173"/>
                  <a:gd name="T61" fmla="*/ 0 h 53"/>
                  <a:gd name="T62" fmla="*/ 2 w 173"/>
                  <a:gd name="T63" fmla="*/ 0 h 53"/>
                  <a:gd name="T64" fmla="*/ 2 w 173"/>
                  <a:gd name="T65" fmla="*/ 0 h 53"/>
                  <a:gd name="T66" fmla="*/ 2 w 173"/>
                  <a:gd name="T67" fmla="*/ 0 h 53"/>
                  <a:gd name="T68" fmla="*/ 1 w 173"/>
                  <a:gd name="T69" fmla="*/ 0 h 53"/>
                  <a:gd name="T70" fmla="*/ 1 w 173"/>
                  <a:gd name="T71" fmla="*/ 0 h 53"/>
                  <a:gd name="T72" fmla="*/ 1 w 173"/>
                  <a:gd name="T73" fmla="*/ 0 h 53"/>
                  <a:gd name="T74" fmla="*/ 1 w 173"/>
                  <a:gd name="T75" fmla="*/ 0 h 53"/>
                  <a:gd name="T76" fmla="*/ 1 w 173"/>
                  <a:gd name="T77" fmla="*/ 0 h 53"/>
                  <a:gd name="T78" fmla="*/ 1 w 173"/>
                  <a:gd name="T79" fmla="*/ 0 h 53"/>
                  <a:gd name="T80" fmla="*/ 0 w 173"/>
                  <a:gd name="T81" fmla="*/ 0 h 53"/>
                  <a:gd name="T82" fmla="*/ 0 w 173"/>
                  <a:gd name="T83" fmla="*/ 0 h 5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73"/>
                  <a:gd name="T127" fmla="*/ 0 h 53"/>
                  <a:gd name="T128" fmla="*/ 173 w 173"/>
                  <a:gd name="T129" fmla="*/ 53 h 5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73" h="53">
                    <a:moveTo>
                      <a:pt x="0" y="15"/>
                    </a:moveTo>
                    <a:lnTo>
                      <a:pt x="2" y="15"/>
                    </a:lnTo>
                    <a:lnTo>
                      <a:pt x="10" y="17"/>
                    </a:lnTo>
                    <a:lnTo>
                      <a:pt x="13" y="18"/>
                    </a:lnTo>
                    <a:lnTo>
                      <a:pt x="20" y="19"/>
                    </a:lnTo>
                    <a:lnTo>
                      <a:pt x="26" y="20"/>
                    </a:lnTo>
                    <a:lnTo>
                      <a:pt x="35" y="23"/>
                    </a:lnTo>
                    <a:lnTo>
                      <a:pt x="40" y="23"/>
                    </a:lnTo>
                    <a:lnTo>
                      <a:pt x="47" y="24"/>
                    </a:lnTo>
                    <a:lnTo>
                      <a:pt x="53" y="24"/>
                    </a:lnTo>
                    <a:lnTo>
                      <a:pt x="61" y="25"/>
                    </a:lnTo>
                    <a:lnTo>
                      <a:pt x="66" y="24"/>
                    </a:lnTo>
                    <a:lnTo>
                      <a:pt x="72" y="24"/>
                    </a:lnTo>
                    <a:lnTo>
                      <a:pt x="76" y="24"/>
                    </a:lnTo>
                    <a:lnTo>
                      <a:pt x="81" y="24"/>
                    </a:lnTo>
                    <a:lnTo>
                      <a:pt x="88" y="15"/>
                    </a:lnTo>
                    <a:lnTo>
                      <a:pt x="95" y="8"/>
                    </a:lnTo>
                    <a:lnTo>
                      <a:pt x="97" y="3"/>
                    </a:lnTo>
                    <a:lnTo>
                      <a:pt x="98" y="0"/>
                    </a:lnTo>
                    <a:lnTo>
                      <a:pt x="173" y="24"/>
                    </a:lnTo>
                    <a:lnTo>
                      <a:pt x="170" y="24"/>
                    </a:lnTo>
                    <a:lnTo>
                      <a:pt x="161" y="28"/>
                    </a:lnTo>
                    <a:lnTo>
                      <a:pt x="153" y="32"/>
                    </a:lnTo>
                    <a:lnTo>
                      <a:pt x="146" y="35"/>
                    </a:lnTo>
                    <a:lnTo>
                      <a:pt x="137" y="38"/>
                    </a:lnTo>
                    <a:lnTo>
                      <a:pt x="128" y="44"/>
                    </a:lnTo>
                    <a:lnTo>
                      <a:pt x="121" y="45"/>
                    </a:lnTo>
                    <a:lnTo>
                      <a:pt x="115" y="48"/>
                    </a:lnTo>
                    <a:lnTo>
                      <a:pt x="107" y="49"/>
                    </a:lnTo>
                    <a:lnTo>
                      <a:pt x="100" y="50"/>
                    </a:lnTo>
                    <a:lnTo>
                      <a:pt x="91" y="50"/>
                    </a:lnTo>
                    <a:lnTo>
                      <a:pt x="85" y="52"/>
                    </a:lnTo>
                    <a:lnTo>
                      <a:pt x="75" y="52"/>
                    </a:lnTo>
                    <a:lnTo>
                      <a:pt x="68" y="53"/>
                    </a:lnTo>
                    <a:lnTo>
                      <a:pt x="61" y="53"/>
                    </a:lnTo>
                    <a:lnTo>
                      <a:pt x="52" y="53"/>
                    </a:lnTo>
                    <a:lnTo>
                      <a:pt x="46" y="53"/>
                    </a:lnTo>
                    <a:lnTo>
                      <a:pt x="41" y="53"/>
                    </a:lnTo>
                    <a:lnTo>
                      <a:pt x="33" y="53"/>
                    </a:lnTo>
                    <a:lnTo>
                      <a:pt x="31" y="53"/>
                    </a:lnTo>
                    <a:lnTo>
                      <a:pt x="0" y="15"/>
                    </a:lnTo>
                    <a:close/>
                  </a:path>
                </a:pathLst>
              </a:custGeom>
              <a:solidFill>
                <a:srgbClr val="BDC9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68" name="Freeform 267"/>
              <p:cNvSpPr>
                <a:spLocks/>
              </p:cNvSpPr>
              <p:nvPr/>
            </p:nvSpPr>
            <p:spPr bwMode="auto">
              <a:xfrm>
                <a:off x="3827" y="3082"/>
                <a:ext cx="86" cy="33"/>
              </a:xfrm>
              <a:custGeom>
                <a:avLst/>
                <a:gdLst>
                  <a:gd name="T0" fmla="*/ 0 w 166"/>
                  <a:gd name="T1" fmla="*/ 0 h 72"/>
                  <a:gd name="T2" fmla="*/ 0 w 166"/>
                  <a:gd name="T3" fmla="*/ 0 h 72"/>
                  <a:gd name="T4" fmla="*/ 1 w 166"/>
                  <a:gd name="T5" fmla="*/ 0 h 72"/>
                  <a:gd name="T6" fmla="*/ 1 w 166"/>
                  <a:gd name="T7" fmla="*/ 0 h 72"/>
                  <a:gd name="T8" fmla="*/ 1 w 166"/>
                  <a:gd name="T9" fmla="*/ 0 h 72"/>
                  <a:gd name="T10" fmla="*/ 1 w 166"/>
                  <a:gd name="T11" fmla="*/ 0 h 72"/>
                  <a:gd name="T12" fmla="*/ 1 w 166"/>
                  <a:gd name="T13" fmla="*/ 0 h 72"/>
                  <a:gd name="T14" fmla="*/ 1 w 166"/>
                  <a:gd name="T15" fmla="*/ 0 h 72"/>
                  <a:gd name="T16" fmla="*/ 1 w 166"/>
                  <a:gd name="T17" fmla="*/ 0 h 72"/>
                  <a:gd name="T18" fmla="*/ 1 w 166"/>
                  <a:gd name="T19" fmla="*/ 0 h 72"/>
                  <a:gd name="T20" fmla="*/ 1 w 166"/>
                  <a:gd name="T21" fmla="*/ 0 h 72"/>
                  <a:gd name="T22" fmla="*/ 1 w 166"/>
                  <a:gd name="T23" fmla="*/ 0 h 72"/>
                  <a:gd name="T24" fmla="*/ 2 w 166"/>
                  <a:gd name="T25" fmla="*/ 0 h 72"/>
                  <a:gd name="T26" fmla="*/ 2 w 166"/>
                  <a:gd name="T27" fmla="*/ 0 h 72"/>
                  <a:gd name="T28" fmla="*/ 2 w 166"/>
                  <a:gd name="T29" fmla="*/ 0 h 72"/>
                  <a:gd name="T30" fmla="*/ 3 w 166"/>
                  <a:gd name="T31" fmla="*/ 0 h 72"/>
                  <a:gd name="T32" fmla="*/ 1 w 166"/>
                  <a:gd name="T33" fmla="*/ 1 h 72"/>
                  <a:gd name="T34" fmla="*/ 0 w 166"/>
                  <a:gd name="T35" fmla="*/ 0 h 72"/>
                  <a:gd name="T36" fmla="*/ 0 w 166"/>
                  <a:gd name="T37" fmla="*/ 0 h 7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6"/>
                  <a:gd name="T58" fmla="*/ 0 h 72"/>
                  <a:gd name="T59" fmla="*/ 166 w 166"/>
                  <a:gd name="T60" fmla="*/ 72 h 7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6" h="72">
                    <a:moveTo>
                      <a:pt x="0" y="45"/>
                    </a:moveTo>
                    <a:lnTo>
                      <a:pt x="0" y="44"/>
                    </a:lnTo>
                    <a:lnTo>
                      <a:pt x="3" y="44"/>
                    </a:lnTo>
                    <a:lnTo>
                      <a:pt x="8" y="42"/>
                    </a:lnTo>
                    <a:lnTo>
                      <a:pt x="15" y="41"/>
                    </a:lnTo>
                    <a:lnTo>
                      <a:pt x="22" y="39"/>
                    </a:lnTo>
                    <a:lnTo>
                      <a:pt x="30" y="37"/>
                    </a:lnTo>
                    <a:lnTo>
                      <a:pt x="37" y="34"/>
                    </a:lnTo>
                    <a:lnTo>
                      <a:pt x="45" y="30"/>
                    </a:lnTo>
                    <a:lnTo>
                      <a:pt x="51" y="25"/>
                    </a:lnTo>
                    <a:lnTo>
                      <a:pt x="57" y="20"/>
                    </a:lnTo>
                    <a:lnTo>
                      <a:pt x="62" y="14"/>
                    </a:lnTo>
                    <a:lnTo>
                      <a:pt x="66" y="11"/>
                    </a:lnTo>
                    <a:lnTo>
                      <a:pt x="72" y="1"/>
                    </a:lnTo>
                    <a:lnTo>
                      <a:pt x="75" y="0"/>
                    </a:lnTo>
                    <a:lnTo>
                      <a:pt x="166" y="49"/>
                    </a:lnTo>
                    <a:lnTo>
                      <a:pt x="52" y="72"/>
                    </a:lnTo>
                    <a:lnTo>
                      <a:pt x="0" y="45"/>
                    </a:lnTo>
                    <a:close/>
                  </a:path>
                </a:pathLst>
              </a:custGeom>
              <a:solidFill>
                <a:srgbClr val="BDC9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69" name="Freeform 268"/>
              <p:cNvSpPr>
                <a:spLocks/>
              </p:cNvSpPr>
              <p:nvPr/>
            </p:nvSpPr>
            <p:spPr bwMode="auto">
              <a:xfrm>
                <a:off x="3498" y="3094"/>
                <a:ext cx="380" cy="113"/>
              </a:xfrm>
              <a:custGeom>
                <a:avLst/>
                <a:gdLst>
                  <a:gd name="T0" fmla="*/ 1 w 736"/>
                  <a:gd name="T1" fmla="*/ 0 h 247"/>
                  <a:gd name="T2" fmla="*/ 1 w 736"/>
                  <a:gd name="T3" fmla="*/ 0 h 247"/>
                  <a:gd name="T4" fmla="*/ 2 w 736"/>
                  <a:gd name="T5" fmla="*/ 0 h 247"/>
                  <a:gd name="T6" fmla="*/ 3 w 736"/>
                  <a:gd name="T7" fmla="*/ 0 h 247"/>
                  <a:gd name="T8" fmla="*/ 4 w 736"/>
                  <a:gd name="T9" fmla="*/ 0 h 247"/>
                  <a:gd name="T10" fmla="*/ 5 w 736"/>
                  <a:gd name="T11" fmla="*/ 0 h 247"/>
                  <a:gd name="T12" fmla="*/ 6 w 736"/>
                  <a:gd name="T13" fmla="*/ 0 h 247"/>
                  <a:gd name="T14" fmla="*/ 7 w 736"/>
                  <a:gd name="T15" fmla="*/ 0 h 247"/>
                  <a:gd name="T16" fmla="*/ 9 w 736"/>
                  <a:gd name="T17" fmla="*/ 0 h 247"/>
                  <a:gd name="T18" fmla="*/ 10 w 736"/>
                  <a:gd name="T19" fmla="*/ 0 h 247"/>
                  <a:gd name="T20" fmla="*/ 11 w 736"/>
                  <a:gd name="T21" fmla="*/ 0 h 247"/>
                  <a:gd name="T22" fmla="*/ 11 w 736"/>
                  <a:gd name="T23" fmla="*/ 0 h 247"/>
                  <a:gd name="T24" fmla="*/ 11 w 736"/>
                  <a:gd name="T25" fmla="*/ 0 h 247"/>
                  <a:gd name="T26" fmla="*/ 12 w 736"/>
                  <a:gd name="T27" fmla="*/ 0 h 247"/>
                  <a:gd name="T28" fmla="*/ 12 w 736"/>
                  <a:gd name="T29" fmla="*/ 0 h 247"/>
                  <a:gd name="T30" fmla="*/ 13 w 736"/>
                  <a:gd name="T31" fmla="*/ 0 h 247"/>
                  <a:gd name="T32" fmla="*/ 13 w 736"/>
                  <a:gd name="T33" fmla="*/ 0 h 247"/>
                  <a:gd name="T34" fmla="*/ 12 w 736"/>
                  <a:gd name="T35" fmla="*/ 1 h 247"/>
                  <a:gd name="T36" fmla="*/ 12 w 736"/>
                  <a:gd name="T37" fmla="*/ 1 h 247"/>
                  <a:gd name="T38" fmla="*/ 11 w 736"/>
                  <a:gd name="T39" fmla="*/ 1 h 247"/>
                  <a:gd name="T40" fmla="*/ 11 w 736"/>
                  <a:gd name="T41" fmla="*/ 1 h 247"/>
                  <a:gd name="T42" fmla="*/ 10 w 736"/>
                  <a:gd name="T43" fmla="*/ 1 h 247"/>
                  <a:gd name="T44" fmla="*/ 9 w 736"/>
                  <a:gd name="T45" fmla="*/ 1 h 247"/>
                  <a:gd name="T46" fmla="*/ 8 w 736"/>
                  <a:gd name="T47" fmla="*/ 1 h 247"/>
                  <a:gd name="T48" fmla="*/ 7 w 736"/>
                  <a:gd name="T49" fmla="*/ 1 h 247"/>
                  <a:gd name="T50" fmla="*/ 7 w 736"/>
                  <a:gd name="T51" fmla="*/ 1 h 247"/>
                  <a:gd name="T52" fmla="*/ 7 w 736"/>
                  <a:gd name="T53" fmla="*/ 1 h 247"/>
                  <a:gd name="T54" fmla="*/ 8 w 736"/>
                  <a:gd name="T55" fmla="*/ 1 h 247"/>
                  <a:gd name="T56" fmla="*/ 9 w 736"/>
                  <a:gd name="T57" fmla="*/ 1 h 247"/>
                  <a:gd name="T58" fmla="*/ 10 w 736"/>
                  <a:gd name="T59" fmla="*/ 2 h 247"/>
                  <a:gd name="T60" fmla="*/ 10 w 736"/>
                  <a:gd name="T61" fmla="*/ 2 h 247"/>
                  <a:gd name="T62" fmla="*/ 11 w 736"/>
                  <a:gd name="T63" fmla="*/ 2 h 247"/>
                  <a:gd name="T64" fmla="*/ 11 w 736"/>
                  <a:gd name="T65" fmla="*/ 2 h 247"/>
                  <a:gd name="T66" fmla="*/ 13 w 736"/>
                  <a:gd name="T67" fmla="*/ 3 h 247"/>
                  <a:gd name="T68" fmla="*/ 12 w 736"/>
                  <a:gd name="T69" fmla="*/ 3 h 247"/>
                  <a:gd name="T70" fmla="*/ 11 w 736"/>
                  <a:gd name="T71" fmla="*/ 3 h 247"/>
                  <a:gd name="T72" fmla="*/ 10 w 736"/>
                  <a:gd name="T73" fmla="*/ 3 h 247"/>
                  <a:gd name="T74" fmla="*/ 9 w 736"/>
                  <a:gd name="T75" fmla="*/ 3 h 247"/>
                  <a:gd name="T76" fmla="*/ 7 w 736"/>
                  <a:gd name="T77" fmla="*/ 3 h 247"/>
                  <a:gd name="T78" fmla="*/ 6 w 736"/>
                  <a:gd name="T79" fmla="*/ 3 h 247"/>
                  <a:gd name="T80" fmla="*/ 5 w 736"/>
                  <a:gd name="T81" fmla="*/ 3 h 247"/>
                  <a:gd name="T82" fmla="*/ 4 w 736"/>
                  <a:gd name="T83" fmla="*/ 3 h 247"/>
                  <a:gd name="T84" fmla="*/ 3 w 736"/>
                  <a:gd name="T85" fmla="*/ 3 h 247"/>
                  <a:gd name="T86" fmla="*/ 3 w 736"/>
                  <a:gd name="T87" fmla="*/ 3 h 247"/>
                  <a:gd name="T88" fmla="*/ 2 w 736"/>
                  <a:gd name="T89" fmla="*/ 3 h 247"/>
                  <a:gd name="T90" fmla="*/ 1 w 736"/>
                  <a:gd name="T91" fmla="*/ 3 h 247"/>
                  <a:gd name="T92" fmla="*/ 1 w 736"/>
                  <a:gd name="T93" fmla="*/ 2 h 247"/>
                  <a:gd name="T94" fmla="*/ 1 w 736"/>
                  <a:gd name="T95" fmla="*/ 2 h 24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6"/>
                  <a:gd name="T145" fmla="*/ 0 h 247"/>
                  <a:gd name="T146" fmla="*/ 736 w 736"/>
                  <a:gd name="T147" fmla="*/ 247 h 24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6" h="247">
                    <a:moveTo>
                      <a:pt x="7" y="25"/>
                    </a:moveTo>
                    <a:lnTo>
                      <a:pt x="10" y="23"/>
                    </a:lnTo>
                    <a:lnTo>
                      <a:pt x="17" y="21"/>
                    </a:lnTo>
                    <a:lnTo>
                      <a:pt x="22" y="18"/>
                    </a:lnTo>
                    <a:lnTo>
                      <a:pt x="29" y="16"/>
                    </a:lnTo>
                    <a:lnTo>
                      <a:pt x="36" y="13"/>
                    </a:lnTo>
                    <a:lnTo>
                      <a:pt x="46" y="13"/>
                    </a:lnTo>
                    <a:lnTo>
                      <a:pt x="55" y="10"/>
                    </a:lnTo>
                    <a:lnTo>
                      <a:pt x="65" y="7"/>
                    </a:lnTo>
                    <a:lnTo>
                      <a:pt x="75" y="5"/>
                    </a:lnTo>
                    <a:lnTo>
                      <a:pt x="87" y="3"/>
                    </a:lnTo>
                    <a:lnTo>
                      <a:pt x="97" y="1"/>
                    </a:lnTo>
                    <a:lnTo>
                      <a:pt x="110" y="1"/>
                    </a:lnTo>
                    <a:lnTo>
                      <a:pt x="122" y="1"/>
                    </a:lnTo>
                    <a:lnTo>
                      <a:pt x="136" y="1"/>
                    </a:lnTo>
                    <a:lnTo>
                      <a:pt x="149" y="0"/>
                    </a:lnTo>
                    <a:lnTo>
                      <a:pt x="162" y="0"/>
                    </a:lnTo>
                    <a:lnTo>
                      <a:pt x="176" y="1"/>
                    </a:lnTo>
                    <a:lnTo>
                      <a:pt x="191" y="1"/>
                    </a:lnTo>
                    <a:lnTo>
                      <a:pt x="207" y="2"/>
                    </a:lnTo>
                    <a:lnTo>
                      <a:pt x="224" y="5"/>
                    </a:lnTo>
                    <a:lnTo>
                      <a:pt x="240" y="6"/>
                    </a:lnTo>
                    <a:lnTo>
                      <a:pt x="259" y="10"/>
                    </a:lnTo>
                    <a:lnTo>
                      <a:pt x="275" y="11"/>
                    </a:lnTo>
                    <a:lnTo>
                      <a:pt x="294" y="13"/>
                    </a:lnTo>
                    <a:lnTo>
                      <a:pt x="311" y="15"/>
                    </a:lnTo>
                    <a:lnTo>
                      <a:pt x="331" y="17"/>
                    </a:lnTo>
                    <a:lnTo>
                      <a:pt x="348" y="18"/>
                    </a:lnTo>
                    <a:lnTo>
                      <a:pt x="368" y="20"/>
                    </a:lnTo>
                    <a:lnTo>
                      <a:pt x="388" y="21"/>
                    </a:lnTo>
                    <a:lnTo>
                      <a:pt x="408" y="22"/>
                    </a:lnTo>
                    <a:lnTo>
                      <a:pt x="427" y="21"/>
                    </a:lnTo>
                    <a:lnTo>
                      <a:pt x="447" y="21"/>
                    </a:lnTo>
                    <a:lnTo>
                      <a:pt x="466" y="20"/>
                    </a:lnTo>
                    <a:lnTo>
                      <a:pt x="487" y="20"/>
                    </a:lnTo>
                    <a:lnTo>
                      <a:pt x="503" y="18"/>
                    </a:lnTo>
                    <a:lnTo>
                      <a:pt x="522" y="17"/>
                    </a:lnTo>
                    <a:lnTo>
                      <a:pt x="537" y="16"/>
                    </a:lnTo>
                    <a:lnTo>
                      <a:pt x="555" y="15"/>
                    </a:lnTo>
                    <a:lnTo>
                      <a:pt x="567" y="13"/>
                    </a:lnTo>
                    <a:lnTo>
                      <a:pt x="581" y="12"/>
                    </a:lnTo>
                    <a:lnTo>
                      <a:pt x="592" y="10"/>
                    </a:lnTo>
                    <a:lnTo>
                      <a:pt x="602" y="8"/>
                    </a:lnTo>
                    <a:lnTo>
                      <a:pt x="608" y="7"/>
                    </a:lnTo>
                    <a:lnTo>
                      <a:pt x="616" y="6"/>
                    </a:lnTo>
                    <a:lnTo>
                      <a:pt x="618" y="6"/>
                    </a:lnTo>
                    <a:lnTo>
                      <a:pt x="621" y="6"/>
                    </a:lnTo>
                    <a:lnTo>
                      <a:pt x="622" y="6"/>
                    </a:lnTo>
                    <a:lnTo>
                      <a:pt x="630" y="8"/>
                    </a:lnTo>
                    <a:lnTo>
                      <a:pt x="632" y="8"/>
                    </a:lnTo>
                    <a:lnTo>
                      <a:pt x="638" y="11"/>
                    </a:lnTo>
                    <a:lnTo>
                      <a:pt x="643" y="12"/>
                    </a:lnTo>
                    <a:lnTo>
                      <a:pt x="651" y="15"/>
                    </a:lnTo>
                    <a:lnTo>
                      <a:pt x="656" y="17"/>
                    </a:lnTo>
                    <a:lnTo>
                      <a:pt x="663" y="20"/>
                    </a:lnTo>
                    <a:lnTo>
                      <a:pt x="670" y="22"/>
                    </a:lnTo>
                    <a:lnTo>
                      <a:pt x="677" y="25"/>
                    </a:lnTo>
                    <a:lnTo>
                      <a:pt x="682" y="27"/>
                    </a:lnTo>
                    <a:lnTo>
                      <a:pt x="688" y="30"/>
                    </a:lnTo>
                    <a:lnTo>
                      <a:pt x="696" y="32"/>
                    </a:lnTo>
                    <a:lnTo>
                      <a:pt x="702" y="36"/>
                    </a:lnTo>
                    <a:lnTo>
                      <a:pt x="712" y="40"/>
                    </a:lnTo>
                    <a:lnTo>
                      <a:pt x="720" y="45"/>
                    </a:lnTo>
                    <a:lnTo>
                      <a:pt x="725" y="48"/>
                    </a:lnTo>
                    <a:lnTo>
                      <a:pt x="730" y="52"/>
                    </a:lnTo>
                    <a:lnTo>
                      <a:pt x="735" y="58"/>
                    </a:lnTo>
                    <a:lnTo>
                      <a:pt x="736" y="61"/>
                    </a:lnTo>
                    <a:lnTo>
                      <a:pt x="732" y="62"/>
                    </a:lnTo>
                    <a:lnTo>
                      <a:pt x="725" y="67"/>
                    </a:lnTo>
                    <a:lnTo>
                      <a:pt x="716" y="71"/>
                    </a:lnTo>
                    <a:lnTo>
                      <a:pt x="708" y="73"/>
                    </a:lnTo>
                    <a:lnTo>
                      <a:pt x="702" y="75"/>
                    </a:lnTo>
                    <a:lnTo>
                      <a:pt x="698" y="77"/>
                    </a:lnTo>
                    <a:lnTo>
                      <a:pt x="692" y="78"/>
                    </a:lnTo>
                    <a:lnTo>
                      <a:pt x="687" y="81"/>
                    </a:lnTo>
                    <a:lnTo>
                      <a:pt x="678" y="81"/>
                    </a:lnTo>
                    <a:lnTo>
                      <a:pt x="671" y="82"/>
                    </a:lnTo>
                    <a:lnTo>
                      <a:pt x="662" y="83"/>
                    </a:lnTo>
                    <a:lnTo>
                      <a:pt x="653" y="85"/>
                    </a:lnTo>
                    <a:lnTo>
                      <a:pt x="643" y="85"/>
                    </a:lnTo>
                    <a:lnTo>
                      <a:pt x="635" y="86"/>
                    </a:lnTo>
                    <a:lnTo>
                      <a:pt x="625" y="86"/>
                    </a:lnTo>
                    <a:lnTo>
                      <a:pt x="616" y="87"/>
                    </a:lnTo>
                    <a:lnTo>
                      <a:pt x="605" y="87"/>
                    </a:lnTo>
                    <a:lnTo>
                      <a:pt x="593" y="88"/>
                    </a:lnTo>
                    <a:lnTo>
                      <a:pt x="582" y="90"/>
                    </a:lnTo>
                    <a:lnTo>
                      <a:pt x="571" y="91"/>
                    </a:lnTo>
                    <a:lnTo>
                      <a:pt x="558" y="91"/>
                    </a:lnTo>
                    <a:lnTo>
                      <a:pt x="547" y="93"/>
                    </a:lnTo>
                    <a:lnTo>
                      <a:pt x="535" y="95"/>
                    </a:lnTo>
                    <a:lnTo>
                      <a:pt x="523" y="97"/>
                    </a:lnTo>
                    <a:lnTo>
                      <a:pt x="511" y="97"/>
                    </a:lnTo>
                    <a:lnTo>
                      <a:pt x="498" y="100"/>
                    </a:lnTo>
                    <a:lnTo>
                      <a:pt x="485" y="101"/>
                    </a:lnTo>
                    <a:lnTo>
                      <a:pt x="473" y="103"/>
                    </a:lnTo>
                    <a:lnTo>
                      <a:pt x="461" y="105"/>
                    </a:lnTo>
                    <a:lnTo>
                      <a:pt x="450" y="108"/>
                    </a:lnTo>
                    <a:lnTo>
                      <a:pt x="438" y="110"/>
                    </a:lnTo>
                    <a:lnTo>
                      <a:pt x="428" y="112"/>
                    </a:lnTo>
                    <a:lnTo>
                      <a:pt x="418" y="113"/>
                    </a:lnTo>
                    <a:lnTo>
                      <a:pt x="410" y="116"/>
                    </a:lnTo>
                    <a:lnTo>
                      <a:pt x="402" y="117"/>
                    </a:lnTo>
                    <a:lnTo>
                      <a:pt x="396" y="120"/>
                    </a:lnTo>
                    <a:lnTo>
                      <a:pt x="387" y="121"/>
                    </a:lnTo>
                    <a:lnTo>
                      <a:pt x="385" y="122"/>
                    </a:lnTo>
                    <a:lnTo>
                      <a:pt x="388" y="122"/>
                    </a:lnTo>
                    <a:lnTo>
                      <a:pt x="393" y="122"/>
                    </a:lnTo>
                    <a:lnTo>
                      <a:pt x="400" y="125"/>
                    </a:lnTo>
                    <a:lnTo>
                      <a:pt x="406" y="125"/>
                    </a:lnTo>
                    <a:lnTo>
                      <a:pt x="417" y="127"/>
                    </a:lnTo>
                    <a:lnTo>
                      <a:pt x="427" y="128"/>
                    </a:lnTo>
                    <a:lnTo>
                      <a:pt x="440" y="131"/>
                    </a:lnTo>
                    <a:lnTo>
                      <a:pt x="451" y="132"/>
                    </a:lnTo>
                    <a:lnTo>
                      <a:pt x="463" y="133"/>
                    </a:lnTo>
                    <a:lnTo>
                      <a:pt x="476" y="135"/>
                    </a:lnTo>
                    <a:lnTo>
                      <a:pt x="490" y="138"/>
                    </a:lnTo>
                    <a:lnTo>
                      <a:pt x="502" y="140"/>
                    </a:lnTo>
                    <a:lnTo>
                      <a:pt x="516" y="142"/>
                    </a:lnTo>
                    <a:lnTo>
                      <a:pt x="528" y="145"/>
                    </a:lnTo>
                    <a:lnTo>
                      <a:pt x="542" y="146"/>
                    </a:lnTo>
                    <a:lnTo>
                      <a:pt x="552" y="147"/>
                    </a:lnTo>
                    <a:lnTo>
                      <a:pt x="563" y="150"/>
                    </a:lnTo>
                    <a:lnTo>
                      <a:pt x="573" y="151"/>
                    </a:lnTo>
                    <a:lnTo>
                      <a:pt x="583" y="153"/>
                    </a:lnTo>
                    <a:lnTo>
                      <a:pt x="592" y="153"/>
                    </a:lnTo>
                    <a:lnTo>
                      <a:pt x="601" y="155"/>
                    </a:lnTo>
                    <a:lnTo>
                      <a:pt x="607" y="156"/>
                    </a:lnTo>
                    <a:lnTo>
                      <a:pt x="615" y="157"/>
                    </a:lnTo>
                    <a:lnTo>
                      <a:pt x="625" y="157"/>
                    </a:lnTo>
                    <a:lnTo>
                      <a:pt x="632" y="158"/>
                    </a:lnTo>
                    <a:lnTo>
                      <a:pt x="637" y="158"/>
                    </a:lnTo>
                    <a:lnTo>
                      <a:pt x="640" y="160"/>
                    </a:lnTo>
                    <a:lnTo>
                      <a:pt x="733" y="215"/>
                    </a:lnTo>
                    <a:lnTo>
                      <a:pt x="730" y="215"/>
                    </a:lnTo>
                    <a:lnTo>
                      <a:pt x="722" y="218"/>
                    </a:lnTo>
                    <a:lnTo>
                      <a:pt x="715" y="220"/>
                    </a:lnTo>
                    <a:lnTo>
                      <a:pt x="708" y="222"/>
                    </a:lnTo>
                    <a:lnTo>
                      <a:pt x="701" y="226"/>
                    </a:lnTo>
                    <a:lnTo>
                      <a:pt x="692" y="230"/>
                    </a:lnTo>
                    <a:lnTo>
                      <a:pt x="681" y="231"/>
                    </a:lnTo>
                    <a:lnTo>
                      <a:pt x="671" y="233"/>
                    </a:lnTo>
                    <a:lnTo>
                      <a:pt x="657" y="236"/>
                    </a:lnTo>
                    <a:lnTo>
                      <a:pt x="645" y="240"/>
                    </a:lnTo>
                    <a:lnTo>
                      <a:pt x="630" y="242"/>
                    </a:lnTo>
                    <a:lnTo>
                      <a:pt x="615" y="243"/>
                    </a:lnTo>
                    <a:lnTo>
                      <a:pt x="597" y="245"/>
                    </a:lnTo>
                    <a:lnTo>
                      <a:pt x="582" y="247"/>
                    </a:lnTo>
                    <a:lnTo>
                      <a:pt x="561" y="247"/>
                    </a:lnTo>
                    <a:lnTo>
                      <a:pt x="542" y="247"/>
                    </a:lnTo>
                    <a:lnTo>
                      <a:pt x="522" y="246"/>
                    </a:lnTo>
                    <a:lnTo>
                      <a:pt x="502" y="246"/>
                    </a:lnTo>
                    <a:lnTo>
                      <a:pt x="480" y="243"/>
                    </a:lnTo>
                    <a:lnTo>
                      <a:pt x="460" y="242"/>
                    </a:lnTo>
                    <a:lnTo>
                      <a:pt x="437" y="242"/>
                    </a:lnTo>
                    <a:lnTo>
                      <a:pt x="417" y="241"/>
                    </a:lnTo>
                    <a:lnTo>
                      <a:pt x="395" y="238"/>
                    </a:lnTo>
                    <a:lnTo>
                      <a:pt x="373" y="236"/>
                    </a:lnTo>
                    <a:lnTo>
                      <a:pt x="353" y="233"/>
                    </a:lnTo>
                    <a:lnTo>
                      <a:pt x="333" y="232"/>
                    </a:lnTo>
                    <a:lnTo>
                      <a:pt x="315" y="230"/>
                    </a:lnTo>
                    <a:lnTo>
                      <a:pt x="297" y="230"/>
                    </a:lnTo>
                    <a:lnTo>
                      <a:pt x="281" y="227"/>
                    </a:lnTo>
                    <a:lnTo>
                      <a:pt x="266" y="227"/>
                    </a:lnTo>
                    <a:lnTo>
                      <a:pt x="251" y="225"/>
                    </a:lnTo>
                    <a:lnTo>
                      <a:pt x="237" y="223"/>
                    </a:lnTo>
                    <a:lnTo>
                      <a:pt x="224" y="223"/>
                    </a:lnTo>
                    <a:lnTo>
                      <a:pt x="214" y="223"/>
                    </a:lnTo>
                    <a:lnTo>
                      <a:pt x="202" y="223"/>
                    </a:lnTo>
                    <a:lnTo>
                      <a:pt x="191" y="223"/>
                    </a:lnTo>
                    <a:lnTo>
                      <a:pt x="182" y="223"/>
                    </a:lnTo>
                    <a:lnTo>
                      <a:pt x="175" y="223"/>
                    </a:lnTo>
                    <a:lnTo>
                      <a:pt x="166" y="223"/>
                    </a:lnTo>
                    <a:lnTo>
                      <a:pt x="157" y="223"/>
                    </a:lnTo>
                    <a:lnTo>
                      <a:pt x="150" y="223"/>
                    </a:lnTo>
                    <a:lnTo>
                      <a:pt x="144" y="223"/>
                    </a:lnTo>
                    <a:lnTo>
                      <a:pt x="135" y="222"/>
                    </a:lnTo>
                    <a:lnTo>
                      <a:pt x="127" y="222"/>
                    </a:lnTo>
                    <a:lnTo>
                      <a:pt x="120" y="222"/>
                    </a:lnTo>
                    <a:lnTo>
                      <a:pt x="111" y="222"/>
                    </a:lnTo>
                    <a:lnTo>
                      <a:pt x="101" y="221"/>
                    </a:lnTo>
                    <a:lnTo>
                      <a:pt x="92" y="220"/>
                    </a:lnTo>
                    <a:lnTo>
                      <a:pt x="84" y="218"/>
                    </a:lnTo>
                    <a:lnTo>
                      <a:pt x="74" y="218"/>
                    </a:lnTo>
                    <a:lnTo>
                      <a:pt x="64" y="216"/>
                    </a:lnTo>
                    <a:lnTo>
                      <a:pt x="55" y="215"/>
                    </a:lnTo>
                    <a:lnTo>
                      <a:pt x="46" y="213"/>
                    </a:lnTo>
                    <a:lnTo>
                      <a:pt x="37" y="212"/>
                    </a:lnTo>
                    <a:lnTo>
                      <a:pt x="29" y="210"/>
                    </a:lnTo>
                    <a:lnTo>
                      <a:pt x="22" y="208"/>
                    </a:lnTo>
                    <a:lnTo>
                      <a:pt x="15" y="207"/>
                    </a:lnTo>
                    <a:lnTo>
                      <a:pt x="10" y="206"/>
                    </a:lnTo>
                    <a:lnTo>
                      <a:pt x="2" y="205"/>
                    </a:lnTo>
                    <a:lnTo>
                      <a:pt x="0" y="205"/>
                    </a:lnTo>
                    <a:lnTo>
                      <a:pt x="7" y="25"/>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70" name="Freeform 269"/>
              <p:cNvSpPr>
                <a:spLocks/>
              </p:cNvSpPr>
              <p:nvPr/>
            </p:nvSpPr>
            <p:spPr bwMode="auto">
              <a:xfrm>
                <a:off x="3683" y="3095"/>
                <a:ext cx="166" cy="31"/>
              </a:xfrm>
              <a:custGeom>
                <a:avLst/>
                <a:gdLst>
                  <a:gd name="T0" fmla="*/ 0 w 321"/>
                  <a:gd name="T1" fmla="*/ 0 h 66"/>
                  <a:gd name="T2" fmla="*/ 0 w 321"/>
                  <a:gd name="T3" fmla="*/ 0 h 66"/>
                  <a:gd name="T4" fmla="*/ 1 w 321"/>
                  <a:gd name="T5" fmla="*/ 0 h 66"/>
                  <a:gd name="T6" fmla="*/ 1 w 321"/>
                  <a:gd name="T7" fmla="*/ 0 h 66"/>
                  <a:gd name="T8" fmla="*/ 1 w 321"/>
                  <a:gd name="T9" fmla="*/ 0 h 66"/>
                  <a:gd name="T10" fmla="*/ 1 w 321"/>
                  <a:gd name="T11" fmla="*/ 0 h 66"/>
                  <a:gd name="T12" fmla="*/ 1 w 321"/>
                  <a:gd name="T13" fmla="*/ 0 h 66"/>
                  <a:gd name="T14" fmla="*/ 1 w 321"/>
                  <a:gd name="T15" fmla="*/ 0 h 66"/>
                  <a:gd name="T16" fmla="*/ 1 w 321"/>
                  <a:gd name="T17" fmla="*/ 0 h 66"/>
                  <a:gd name="T18" fmla="*/ 1 w 321"/>
                  <a:gd name="T19" fmla="*/ 0 h 66"/>
                  <a:gd name="T20" fmla="*/ 1 w 321"/>
                  <a:gd name="T21" fmla="*/ 0 h 66"/>
                  <a:gd name="T22" fmla="*/ 2 w 321"/>
                  <a:gd name="T23" fmla="*/ 0 h 66"/>
                  <a:gd name="T24" fmla="*/ 2 w 321"/>
                  <a:gd name="T25" fmla="*/ 0 h 66"/>
                  <a:gd name="T26" fmla="*/ 2 w 321"/>
                  <a:gd name="T27" fmla="*/ 0 h 66"/>
                  <a:gd name="T28" fmla="*/ 2 w 321"/>
                  <a:gd name="T29" fmla="*/ 0 h 66"/>
                  <a:gd name="T30" fmla="*/ 2 w 321"/>
                  <a:gd name="T31" fmla="*/ 0 h 66"/>
                  <a:gd name="T32" fmla="*/ 2 w 321"/>
                  <a:gd name="T33" fmla="*/ 0 h 66"/>
                  <a:gd name="T34" fmla="*/ 2 w 321"/>
                  <a:gd name="T35" fmla="*/ 0 h 66"/>
                  <a:gd name="T36" fmla="*/ 3 w 321"/>
                  <a:gd name="T37" fmla="*/ 0 h 66"/>
                  <a:gd name="T38" fmla="*/ 3 w 321"/>
                  <a:gd name="T39" fmla="*/ 0 h 66"/>
                  <a:gd name="T40" fmla="*/ 3 w 321"/>
                  <a:gd name="T41" fmla="*/ 0 h 66"/>
                  <a:gd name="T42" fmla="*/ 3 w 321"/>
                  <a:gd name="T43" fmla="*/ 0 h 66"/>
                  <a:gd name="T44" fmla="*/ 3 w 321"/>
                  <a:gd name="T45" fmla="*/ 0 h 66"/>
                  <a:gd name="T46" fmla="*/ 3 w 321"/>
                  <a:gd name="T47" fmla="*/ 0 h 66"/>
                  <a:gd name="T48" fmla="*/ 3 w 321"/>
                  <a:gd name="T49" fmla="*/ 0 h 66"/>
                  <a:gd name="T50" fmla="*/ 3 w 321"/>
                  <a:gd name="T51" fmla="*/ 0 h 66"/>
                  <a:gd name="T52" fmla="*/ 3 w 321"/>
                  <a:gd name="T53" fmla="*/ 0 h 66"/>
                  <a:gd name="T54" fmla="*/ 4 w 321"/>
                  <a:gd name="T55" fmla="*/ 1 h 66"/>
                  <a:gd name="T56" fmla="*/ 4 w 321"/>
                  <a:gd name="T57" fmla="*/ 1 h 66"/>
                  <a:gd name="T58" fmla="*/ 6 w 321"/>
                  <a:gd name="T59" fmla="*/ 0 h 66"/>
                  <a:gd name="T60" fmla="*/ 5 w 321"/>
                  <a:gd name="T61" fmla="*/ 0 h 66"/>
                  <a:gd name="T62" fmla="*/ 5 w 321"/>
                  <a:gd name="T63" fmla="*/ 0 h 66"/>
                  <a:gd name="T64" fmla="*/ 5 w 321"/>
                  <a:gd name="T65" fmla="*/ 0 h 66"/>
                  <a:gd name="T66" fmla="*/ 4 w 321"/>
                  <a:gd name="T67" fmla="*/ 0 h 66"/>
                  <a:gd name="T68" fmla="*/ 4 w 321"/>
                  <a:gd name="T69" fmla="*/ 0 h 66"/>
                  <a:gd name="T70" fmla="*/ 4 w 321"/>
                  <a:gd name="T71" fmla="*/ 0 h 66"/>
                  <a:gd name="T72" fmla="*/ 4 w 321"/>
                  <a:gd name="T73" fmla="*/ 0 h 66"/>
                  <a:gd name="T74" fmla="*/ 4 w 321"/>
                  <a:gd name="T75" fmla="*/ 0 h 66"/>
                  <a:gd name="T76" fmla="*/ 4 w 321"/>
                  <a:gd name="T77" fmla="*/ 0 h 66"/>
                  <a:gd name="T78" fmla="*/ 3 w 321"/>
                  <a:gd name="T79" fmla="*/ 0 h 66"/>
                  <a:gd name="T80" fmla="*/ 3 w 321"/>
                  <a:gd name="T81" fmla="*/ 0 h 66"/>
                  <a:gd name="T82" fmla="*/ 3 w 321"/>
                  <a:gd name="T83" fmla="*/ 0 h 66"/>
                  <a:gd name="T84" fmla="*/ 3 w 321"/>
                  <a:gd name="T85" fmla="*/ 0 h 66"/>
                  <a:gd name="T86" fmla="*/ 3 w 321"/>
                  <a:gd name="T87" fmla="*/ 0 h 66"/>
                  <a:gd name="T88" fmla="*/ 3 w 321"/>
                  <a:gd name="T89" fmla="*/ 0 h 66"/>
                  <a:gd name="T90" fmla="*/ 2 w 321"/>
                  <a:gd name="T91" fmla="*/ 0 h 66"/>
                  <a:gd name="T92" fmla="*/ 2 w 321"/>
                  <a:gd name="T93" fmla="*/ 0 h 66"/>
                  <a:gd name="T94" fmla="*/ 2 w 321"/>
                  <a:gd name="T95" fmla="*/ 0 h 66"/>
                  <a:gd name="T96" fmla="*/ 2 w 321"/>
                  <a:gd name="T97" fmla="*/ 0 h 66"/>
                  <a:gd name="T98" fmla="*/ 2 w 321"/>
                  <a:gd name="T99" fmla="*/ 0 h 66"/>
                  <a:gd name="T100" fmla="*/ 1 w 321"/>
                  <a:gd name="T101" fmla="*/ 0 h 66"/>
                  <a:gd name="T102" fmla="*/ 1 w 321"/>
                  <a:gd name="T103" fmla="*/ 0 h 66"/>
                  <a:gd name="T104" fmla="*/ 1 w 321"/>
                  <a:gd name="T105" fmla="*/ 0 h 66"/>
                  <a:gd name="T106" fmla="*/ 1 w 321"/>
                  <a:gd name="T107" fmla="*/ 0 h 66"/>
                  <a:gd name="T108" fmla="*/ 1 w 321"/>
                  <a:gd name="T109" fmla="*/ 0 h 66"/>
                  <a:gd name="T110" fmla="*/ 1 w 321"/>
                  <a:gd name="T111" fmla="*/ 0 h 66"/>
                  <a:gd name="T112" fmla="*/ 1 w 321"/>
                  <a:gd name="T113" fmla="*/ 0 h 66"/>
                  <a:gd name="T114" fmla="*/ 0 w 321"/>
                  <a:gd name="T115" fmla="*/ 0 h 66"/>
                  <a:gd name="T116" fmla="*/ 0 w 321"/>
                  <a:gd name="T117" fmla="*/ 0 h 66"/>
                  <a:gd name="T118" fmla="*/ 0 w 321"/>
                  <a:gd name="T119" fmla="*/ 0 h 6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21"/>
                  <a:gd name="T181" fmla="*/ 0 h 66"/>
                  <a:gd name="T182" fmla="*/ 321 w 321"/>
                  <a:gd name="T183" fmla="*/ 66 h 6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21" h="66">
                    <a:moveTo>
                      <a:pt x="0" y="16"/>
                    </a:moveTo>
                    <a:lnTo>
                      <a:pt x="1" y="16"/>
                    </a:lnTo>
                    <a:lnTo>
                      <a:pt x="9" y="17"/>
                    </a:lnTo>
                    <a:lnTo>
                      <a:pt x="13" y="17"/>
                    </a:lnTo>
                    <a:lnTo>
                      <a:pt x="18" y="19"/>
                    </a:lnTo>
                    <a:lnTo>
                      <a:pt x="24" y="19"/>
                    </a:lnTo>
                    <a:lnTo>
                      <a:pt x="30" y="21"/>
                    </a:lnTo>
                    <a:lnTo>
                      <a:pt x="36" y="21"/>
                    </a:lnTo>
                    <a:lnTo>
                      <a:pt x="43" y="24"/>
                    </a:lnTo>
                    <a:lnTo>
                      <a:pt x="50" y="25"/>
                    </a:lnTo>
                    <a:lnTo>
                      <a:pt x="60" y="27"/>
                    </a:lnTo>
                    <a:lnTo>
                      <a:pt x="69" y="30"/>
                    </a:lnTo>
                    <a:lnTo>
                      <a:pt x="78" y="31"/>
                    </a:lnTo>
                    <a:lnTo>
                      <a:pt x="86" y="34"/>
                    </a:lnTo>
                    <a:lnTo>
                      <a:pt x="96" y="37"/>
                    </a:lnTo>
                    <a:lnTo>
                      <a:pt x="106" y="39"/>
                    </a:lnTo>
                    <a:lnTo>
                      <a:pt x="115" y="41"/>
                    </a:lnTo>
                    <a:lnTo>
                      <a:pt x="124" y="42"/>
                    </a:lnTo>
                    <a:lnTo>
                      <a:pt x="133" y="46"/>
                    </a:lnTo>
                    <a:lnTo>
                      <a:pt x="141" y="47"/>
                    </a:lnTo>
                    <a:lnTo>
                      <a:pt x="150" y="50"/>
                    </a:lnTo>
                    <a:lnTo>
                      <a:pt x="158" y="52"/>
                    </a:lnTo>
                    <a:lnTo>
                      <a:pt x="166" y="56"/>
                    </a:lnTo>
                    <a:lnTo>
                      <a:pt x="174" y="56"/>
                    </a:lnTo>
                    <a:lnTo>
                      <a:pt x="180" y="59"/>
                    </a:lnTo>
                    <a:lnTo>
                      <a:pt x="185" y="60"/>
                    </a:lnTo>
                    <a:lnTo>
                      <a:pt x="190" y="62"/>
                    </a:lnTo>
                    <a:lnTo>
                      <a:pt x="198" y="65"/>
                    </a:lnTo>
                    <a:lnTo>
                      <a:pt x="201" y="66"/>
                    </a:lnTo>
                    <a:lnTo>
                      <a:pt x="321" y="19"/>
                    </a:lnTo>
                    <a:lnTo>
                      <a:pt x="258" y="0"/>
                    </a:lnTo>
                    <a:lnTo>
                      <a:pt x="255" y="0"/>
                    </a:lnTo>
                    <a:lnTo>
                      <a:pt x="250" y="0"/>
                    </a:lnTo>
                    <a:lnTo>
                      <a:pt x="241" y="1"/>
                    </a:lnTo>
                    <a:lnTo>
                      <a:pt x="231" y="4"/>
                    </a:lnTo>
                    <a:lnTo>
                      <a:pt x="224" y="4"/>
                    </a:lnTo>
                    <a:lnTo>
                      <a:pt x="216" y="5"/>
                    </a:lnTo>
                    <a:lnTo>
                      <a:pt x="208" y="6"/>
                    </a:lnTo>
                    <a:lnTo>
                      <a:pt x="200" y="7"/>
                    </a:lnTo>
                    <a:lnTo>
                      <a:pt x="190" y="7"/>
                    </a:lnTo>
                    <a:lnTo>
                      <a:pt x="179" y="9"/>
                    </a:lnTo>
                    <a:lnTo>
                      <a:pt x="169" y="10"/>
                    </a:lnTo>
                    <a:lnTo>
                      <a:pt x="159" y="11"/>
                    </a:lnTo>
                    <a:lnTo>
                      <a:pt x="145" y="11"/>
                    </a:lnTo>
                    <a:lnTo>
                      <a:pt x="133" y="12"/>
                    </a:lnTo>
                    <a:lnTo>
                      <a:pt x="119" y="12"/>
                    </a:lnTo>
                    <a:lnTo>
                      <a:pt x="106" y="14"/>
                    </a:lnTo>
                    <a:lnTo>
                      <a:pt x="94" y="14"/>
                    </a:lnTo>
                    <a:lnTo>
                      <a:pt x="80" y="14"/>
                    </a:lnTo>
                    <a:lnTo>
                      <a:pt x="68" y="14"/>
                    </a:lnTo>
                    <a:lnTo>
                      <a:pt x="56" y="15"/>
                    </a:lnTo>
                    <a:lnTo>
                      <a:pt x="44" y="15"/>
                    </a:lnTo>
                    <a:lnTo>
                      <a:pt x="34" y="15"/>
                    </a:lnTo>
                    <a:lnTo>
                      <a:pt x="24" y="15"/>
                    </a:lnTo>
                    <a:lnTo>
                      <a:pt x="16" y="15"/>
                    </a:lnTo>
                    <a:lnTo>
                      <a:pt x="9" y="15"/>
                    </a:lnTo>
                    <a:lnTo>
                      <a:pt x="4" y="15"/>
                    </a:lnTo>
                    <a:lnTo>
                      <a:pt x="0" y="15"/>
                    </a:lnTo>
                    <a:lnTo>
                      <a:pt x="0" y="16"/>
                    </a:lnTo>
                    <a:close/>
                  </a:path>
                </a:pathLst>
              </a:custGeom>
              <a:solidFill>
                <a:srgbClr val="6380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71" name="Freeform 270"/>
              <p:cNvSpPr>
                <a:spLocks/>
              </p:cNvSpPr>
              <p:nvPr/>
            </p:nvSpPr>
            <p:spPr bwMode="auto">
              <a:xfrm>
                <a:off x="3502" y="3114"/>
                <a:ext cx="211" cy="78"/>
              </a:xfrm>
              <a:custGeom>
                <a:avLst/>
                <a:gdLst>
                  <a:gd name="T0" fmla="*/ 1 w 423"/>
                  <a:gd name="T1" fmla="*/ 2 h 170"/>
                  <a:gd name="T2" fmla="*/ 1 w 423"/>
                  <a:gd name="T3" fmla="*/ 2 h 170"/>
                  <a:gd name="T4" fmla="*/ 1 w 423"/>
                  <a:gd name="T5" fmla="*/ 1 h 170"/>
                  <a:gd name="T6" fmla="*/ 1 w 423"/>
                  <a:gd name="T7" fmla="*/ 1 h 170"/>
                  <a:gd name="T8" fmla="*/ 2 w 423"/>
                  <a:gd name="T9" fmla="*/ 1 h 170"/>
                  <a:gd name="T10" fmla="*/ 2 w 423"/>
                  <a:gd name="T11" fmla="*/ 1 h 170"/>
                  <a:gd name="T12" fmla="*/ 2 w 423"/>
                  <a:gd name="T13" fmla="*/ 1 h 170"/>
                  <a:gd name="T14" fmla="*/ 2 w 423"/>
                  <a:gd name="T15" fmla="*/ 1 h 170"/>
                  <a:gd name="T16" fmla="*/ 3 w 423"/>
                  <a:gd name="T17" fmla="*/ 1 h 170"/>
                  <a:gd name="T18" fmla="*/ 3 w 423"/>
                  <a:gd name="T19" fmla="*/ 1 h 170"/>
                  <a:gd name="T20" fmla="*/ 3 w 423"/>
                  <a:gd name="T21" fmla="*/ 1 h 170"/>
                  <a:gd name="T22" fmla="*/ 4 w 423"/>
                  <a:gd name="T23" fmla="*/ 1 h 170"/>
                  <a:gd name="T24" fmla="*/ 4 w 423"/>
                  <a:gd name="T25" fmla="*/ 1 h 170"/>
                  <a:gd name="T26" fmla="*/ 4 w 423"/>
                  <a:gd name="T27" fmla="*/ 1 h 170"/>
                  <a:gd name="T28" fmla="*/ 4 w 423"/>
                  <a:gd name="T29" fmla="*/ 1 h 170"/>
                  <a:gd name="T30" fmla="*/ 7 w 423"/>
                  <a:gd name="T31" fmla="*/ 1 h 170"/>
                  <a:gd name="T32" fmla="*/ 7 w 423"/>
                  <a:gd name="T33" fmla="*/ 0 h 170"/>
                  <a:gd name="T34" fmla="*/ 7 w 423"/>
                  <a:gd name="T35" fmla="*/ 0 h 170"/>
                  <a:gd name="T36" fmla="*/ 7 w 423"/>
                  <a:gd name="T37" fmla="*/ 0 h 170"/>
                  <a:gd name="T38" fmla="*/ 7 w 423"/>
                  <a:gd name="T39" fmla="*/ 0 h 170"/>
                  <a:gd name="T40" fmla="*/ 6 w 423"/>
                  <a:gd name="T41" fmla="*/ 0 h 170"/>
                  <a:gd name="T42" fmla="*/ 6 w 423"/>
                  <a:gd name="T43" fmla="*/ 0 h 170"/>
                  <a:gd name="T44" fmla="*/ 6 w 423"/>
                  <a:gd name="T45" fmla="*/ 0 h 170"/>
                  <a:gd name="T46" fmla="*/ 5 w 423"/>
                  <a:gd name="T47" fmla="*/ 0 h 170"/>
                  <a:gd name="T48" fmla="*/ 5 w 423"/>
                  <a:gd name="T49" fmla="*/ 0 h 170"/>
                  <a:gd name="T50" fmla="*/ 5 w 423"/>
                  <a:gd name="T51" fmla="*/ 0 h 170"/>
                  <a:gd name="T52" fmla="*/ 4 w 423"/>
                  <a:gd name="T53" fmla="*/ 0 h 170"/>
                  <a:gd name="T54" fmla="*/ 4 w 423"/>
                  <a:gd name="T55" fmla="*/ 0 h 170"/>
                  <a:gd name="T56" fmla="*/ 4 w 423"/>
                  <a:gd name="T57" fmla="*/ 0 h 170"/>
                  <a:gd name="T58" fmla="*/ 4 w 423"/>
                  <a:gd name="T59" fmla="*/ 0 h 170"/>
                  <a:gd name="T60" fmla="*/ 3 w 423"/>
                  <a:gd name="T61" fmla="*/ 0 h 170"/>
                  <a:gd name="T62" fmla="*/ 3 w 423"/>
                  <a:gd name="T63" fmla="*/ 0 h 170"/>
                  <a:gd name="T64" fmla="*/ 3 w 423"/>
                  <a:gd name="T65" fmla="*/ 0 h 170"/>
                  <a:gd name="T66" fmla="*/ 2 w 423"/>
                  <a:gd name="T67" fmla="*/ 0 h 170"/>
                  <a:gd name="T68" fmla="*/ 2 w 423"/>
                  <a:gd name="T69" fmla="*/ 0 h 170"/>
                  <a:gd name="T70" fmla="*/ 2 w 423"/>
                  <a:gd name="T71" fmla="*/ 0 h 170"/>
                  <a:gd name="T72" fmla="*/ 1 w 423"/>
                  <a:gd name="T73" fmla="*/ 0 h 170"/>
                  <a:gd name="T74" fmla="*/ 1 w 423"/>
                  <a:gd name="T75" fmla="*/ 0 h 170"/>
                  <a:gd name="T76" fmla="*/ 0 w 423"/>
                  <a:gd name="T77" fmla="*/ 2 h 1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23"/>
                  <a:gd name="T118" fmla="*/ 0 h 170"/>
                  <a:gd name="T119" fmla="*/ 423 w 423"/>
                  <a:gd name="T120" fmla="*/ 170 h 17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23" h="170">
                    <a:moveTo>
                      <a:pt x="0" y="160"/>
                    </a:moveTo>
                    <a:lnTo>
                      <a:pt x="54" y="170"/>
                    </a:lnTo>
                    <a:lnTo>
                      <a:pt x="54" y="166"/>
                    </a:lnTo>
                    <a:lnTo>
                      <a:pt x="54" y="160"/>
                    </a:lnTo>
                    <a:lnTo>
                      <a:pt x="54" y="150"/>
                    </a:lnTo>
                    <a:lnTo>
                      <a:pt x="59" y="138"/>
                    </a:lnTo>
                    <a:lnTo>
                      <a:pt x="62" y="132"/>
                    </a:lnTo>
                    <a:lnTo>
                      <a:pt x="65" y="126"/>
                    </a:lnTo>
                    <a:lnTo>
                      <a:pt x="68" y="120"/>
                    </a:lnTo>
                    <a:lnTo>
                      <a:pt x="74" y="113"/>
                    </a:lnTo>
                    <a:lnTo>
                      <a:pt x="78" y="107"/>
                    </a:lnTo>
                    <a:lnTo>
                      <a:pt x="85" y="102"/>
                    </a:lnTo>
                    <a:lnTo>
                      <a:pt x="92" y="98"/>
                    </a:lnTo>
                    <a:lnTo>
                      <a:pt x="103" y="95"/>
                    </a:lnTo>
                    <a:lnTo>
                      <a:pt x="110" y="90"/>
                    </a:lnTo>
                    <a:lnTo>
                      <a:pt x="122" y="88"/>
                    </a:lnTo>
                    <a:lnTo>
                      <a:pt x="132" y="86"/>
                    </a:lnTo>
                    <a:lnTo>
                      <a:pt x="144" y="85"/>
                    </a:lnTo>
                    <a:lnTo>
                      <a:pt x="154" y="83"/>
                    </a:lnTo>
                    <a:lnTo>
                      <a:pt x="167" y="83"/>
                    </a:lnTo>
                    <a:lnTo>
                      <a:pt x="178" y="83"/>
                    </a:lnTo>
                    <a:lnTo>
                      <a:pt x="190" y="83"/>
                    </a:lnTo>
                    <a:lnTo>
                      <a:pt x="200" y="83"/>
                    </a:lnTo>
                    <a:lnTo>
                      <a:pt x="210" y="83"/>
                    </a:lnTo>
                    <a:lnTo>
                      <a:pt x="220" y="85"/>
                    </a:lnTo>
                    <a:lnTo>
                      <a:pt x="229" y="86"/>
                    </a:lnTo>
                    <a:lnTo>
                      <a:pt x="234" y="86"/>
                    </a:lnTo>
                    <a:lnTo>
                      <a:pt x="240" y="87"/>
                    </a:lnTo>
                    <a:lnTo>
                      <a:pt x="243" y="87"/>
                    </a:lnTo>
                    <a:lnTo>
                      <a:pt x="244" y="88"/>
                    </a:lnTo>
                    <a:lnTo>
                      <a:pt x="233" y="57"/>
                    </a:lnTo>
                    <a:lnTo>
                      <a:pt x="385" y="81"/>
                    </a:lnTo>
                    <a:lnTo>
                      <a:pt x="423" y="65"/>
                    </a:lnTo>
                    <a:lnTo>
                      <a:pt x="420" y="63"/>
                    </a:lnTo>
                    <a:lnTo>
                      <a:pt x="418" y="63"/>
                    </a:lnTo>
                    <a:lnTo>
                      <a:pt x="411" y="62"/>
                    </a:lnTo>
                    <a:lnTo>
                      <a:pt x="406" y="62"/>
                    </a:lnTo>
                    <a:lnTo>
                      <a:pt x="398" y="61"/>
                    </a:lnTo>
                    <a:lnTo>
                      <a:pt x="389" y="60"/>
                    </a:lnTo>
                    <a:lnTo>
                      <a:pt x="379" y="58"/>
                    </a:lnTo>
                    <a:lnTo>
                      <a:pt x="369" y="57"/>
                    </a:lnTo>
                    <a:lnTo>
                      <a:pt x="356" y="55"/>
                    </a:lnTo>
                    <a:lnTo>
                      <a:pt x="345" y="52"/>
                    </a:lnTo>
                    <a:lnTo>
                      <a:pt x="334" y="51"/>
                    </a:lnTo>
                    <a:lnTo>
                      <a:pt x="323" y="50"/>
                    </a:lnTo>
                    <a:lnTo>
                      <a:pt x="311" y="46"/>
                    </a:lnTo>
                    <a:lnTo>
                      <a:pt x="301" y="45"/>
                    </a:lnTo>
                    <a:lnTo>
                      <a:pt x="290" y="41"/>
                    </a:lnTo>
                    <a:lnTo>
                      <a:pt x="284" y="41"/>
                    </a:lnTo>
                    <a:lnTo>
                      <a:pt x="275" y="37"/>
                    </a:lnTo>
                    <a:lnTo>
                      <a:pt x="268" y="35"/>
                    </a:lnTo>
                    <a:lnTo>
                      <a:pt x="262" y="32"/>
                    </a:lnTo>
                    <a:lnTo>
                      <a:pt x="258" y="30"/>
                    </a:lnTo>
                    <a:lnTo>
                      <a:pt x="249" y="25"/>
                    </a:lnTo>
                    <a:lnTo>
                      <a:pt x="243" y="21"/>
                    </a:lnTo>
                    <a:lnTo>
                      <a:pt x="233" y="16"/>
                    </a:lnTo>
                    <a:lnTo>
                      <a:pt x="225" y="12"/>
                    </a:lnTo>
                    <a:lnTo>
                      <a:pt x="219" y="10"/>
                    </a:lnTo>
                    <a:lnTo>
                      <a:pt x="213" y="8"/>
                    </a:lnTo>
                    <a:lnTo>
                      <a:pt x="205" y="6"/>
                    </a:lnTo>
                    <a:lnTo>
                      <a:pt x="198" y="6"/>
                    </a:lnTo>
                    <a:lnTo>
                      <a:pt x="187" y="3"/>
                    </a:lnTo>
                    <a:lnTo>
                      <a:pt x="177" y="3"/>
                    </a:lnTo>
                    <a:lnTo>
                      <a:pt x="164" y="1"/>
                    </a:lnTo>
                    <a:lnTo>
                      <a:pt x="153" y="1"/>
                    </a:lnTo>
                    <a:lnTo>
                      <a:pt x="139" y="0"/>
                    </a:lnTo>
                    <a:lnTo>
                      <a:pt x="127" y="0"/>
                    </a:lnTo>
                    <a:lnTo>
                      <a:pt x="113" y="0"/>
                    </a:lnTo>
                    <a:lnTo>
                      <a:pt x="103" y="0"/>
                    </a:lnTo>
                    <a:lnTo>
                      <a:pt x="90" y="0"/>
                    </a:lnTo>
                    <a:lnTo>
                      <a:pt x="79" y="0"/>
                    </a:lnTo>
                    <a:lnTo>
                      <a:pt x="69" y="0"/>
                    </a:lnTo>
                    <a:lnTo>
                      <a:pt x="62" y="0"/>
                    </a:lnTo>
                    <a:lnTo>
                      <a:pt x="54" y="0"/>
                    </a:lnTo>
                    <a:lnTo>
                      <a:pt x="48" y="0"/>
                    </a:lnTo>
                    <a:lnTo>
                      <a:pt x="44" y="0"/>
                    </a:lnTo>
                    <a:lnTo>
                      <a:pt x="44" y="1"/>
                    </a:lnTo>
                    <a:lnTo>
                      <a:pt x="0" y="160"/>
                    </a:lnTo>
                    <a:close/>
                  </a:path>
                </a:pathLst>
              </a:custGeom>
              <a:solidFill>
                <a:srgbClr val="6380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72" name="Freeform 271"/>
              <p:cNvSpPr>
                <a:spLocks/>
              </p:cNvSpPr>
              <p:nvPr/>
            </p:nvSpPr>
            <p:spPr bwMode="auto">
              <a:xfrm>
                <a:off x="3616" y="3179"/>
                <a:ext cx="262" cy="31"/>
              </a:xfrm>
              <a:custGeom>
                <a:avLst/>
                <a:gdLst>
                  <a:gd name="T0" fmla="*/ 0 w 509"/>
                  <a:gd name="T1" fmla="*/ 0 h 66"/>
                  <a:gd name="T2" fmla="*/ 1 w 509"/>
                  <a:gd name="T3" fmla="*/ 0 h 66"/>
                  <a:gd name="T4" fmla="*/ 1 w 509"/>
                  <a:gd name="T5" fmla="*/ 0 h 66"/>
                  <a:gd name="T6" fmla="*/ 1 w 509"/>
                  <a:gd name="T7" fmla="*/ 0 h 66"/>
                  <a:gd name="T8" fmla="*/ 2 w 509"/>
                  <a:gd name="T9" fmla="*/ 0 h 66"/>
                  <a:gd name="T10" fmla="*/ 2 w 509"/>
                  <a:gd name="T11" fmla="*/ 0 h 66"/>
                  <a:gd name="T12" fmla="*/ 3 w 509"/>
                  <a:gd name="T13" fmla="*/ 0 h 66"/>
                  <a:gd name="T14" fmla="*/ 4 w 509"/>
                  <a:gd name="T15" fmla="*/ 0 h 66"/>
                  <a:gd name="T16" fmla="*/ 4 w 509"/>
                  <a:gd name="T17" fmla="*/ 0 h 66"/>
                  <a:gd name="T18" fmla="*/ 5 w 509"/>
                  <a:gd name="T19" fmla="*/ 0 h 66"/>
                  <a:gd name="T20" fmla="*/ 5 w 509"/>
                  <a:gd name="T21" fmla="*/ 0 h 66"/>
                  <a:gd name="T22" fmla="*/ 6 w 509"/>
                  <a:gd name="T23" fmla="*/ 0 h 66"/>
                  <a:gd name="T24" fmla="*/ 6 w 509"/>
                  <a:gd name="T25" fmla="*/ 0 h 66"/>
                  <a:gd name="T26" fmla="*/ 6 w 509"/>
                  <a:gd name="T27" fmla="*/ 0 h 66"/>
                  <a:gd name="T28" fmla="*/ 6 w 509"/>
                  <a:gd name="T29" fmla="*/ 0 h 66"/>
                  <a:gd name="T30" fmla="*/ 7 w 509"/>
                  <a:gd name="T31" fmla="*/ 0 h 66"/>
                  <a:gd name="T32" fmla="*/ 7 w 509"/>
                  <a:gd name="T33" fmla="*/ 0 h 66"/>
                  <a:gd name="T34" fmla="*/ 7 w 509"/>
                  <a:gd name="T35" fmla="*/ 0 h 66"/>
                  <a:gd name="T36" fmla="*/ 7 w 509"/>
                  <a:gd name="T37" fmla="*/ 0 h 66"/>
                  <a:gd name="T38" fmla="*/ 8 w 509"/>
                  <a:gd name="T39" fmla="*/ 0 h 66"/>
                  <a:gd name="T40" fmla="*/ 8 w 509"/>
                  <a:gd name="T41" fmla="*/ 0 h 66"/>
                  <a:gd name="T42" fmla="*/ 8 w 509"/>
                  <a:gd name="T43" fmla="*/ 0 h 66"/>
                  <a:gd name="T44" fmla="*/ 9 w 509"/>
                  <a:gd name="T45" fmla="*/ 0 h 66"/>
                  <a:gd name="T46" fmla="*/ 9 w 509"/>
                  <a:gd name="T47" fmla="*/ 0 h 66"/>
                  <a:gd name="T48" fmla="*/ 8 w 509"/>
                  <a:gd name="T49" fmla="*/ 0 h 66"/>
                  <a:gd name="T50" fmla="*/ 8 w 509"/>
                  <a:gd name="T51" fmla="*/ 0 h 66"/>
                  <a:gd name="T52" fmla="*/ 8 w 509"/>
                  <a:gd name="T53" fmla="*/ 0 h 66"/>
                  <a:gd name="T54" fmla="*/ 8 w 509"/>
                  <a:gd name="T55" fmla="*/ 0 h 66"/>
                  <a:gd name="T56" fmla="*/ 7 w 509"/>
                  <a:gd name="T57" fmla="*/ 0 h 66"/>
                  <a:gd name="T58" fmla="*/ 7 w 509"/>
                  <a:gd name="T59" fmla="*/ 0 h 66"/>
                  <a:gd name="T60" fmla="*/ 7 w 509"/>
                  <a:gd name="T61" fmla="*/ 0 h 66"/>
                  <a:gd name="T62" fmla="*/ 7 w 509"/>
                  <a:gd name="T63" fmla="*/ 0 h 66"/>
                  <a:gd name="T64" fmla="*/ 6 w 509"/>
                  <a:gd name="T65" fmla="*/ 1 h 66"/>
                  <a:gd name="T66" fmla="*/ 6 w 509"/>
                  <a:gd name="T67" fmla="*/ 1 h 66"/>
                  <a:gd name="T68" fmla="*/ 6 w 509"/>
                  <a:gd name="T69" fmla="*/ 1 h 66"/>
                  <a:gd name="T70" fmla="*/ 5 w 509"/>
                  <a:gd name="T71" fmla="*/ 1 h 66"/>
                  <a:gd name="T72" fmla="*/ 5 w 509"/>
                  <a:gd name="T73" fmla="*/ 0 h 66"/>
                  <a:gd name="T74" fmla="*/ 4 w 509"/>
                  <a:gd name="T75" fmla="*/ 0 h 66"/>
                  <a:gd name="T76" fmla="*/ 3 w 509"/>
                  <a:gd name="T77" fmla="*/ 0 h 66"/>
                  <a:gd name="T78" fmla="*/ 3 w 509"/>
                  <a:gd name="T79" fmla="*/ 0 h 66"/>
                  <a:gd name="T80" fmla="*/ 2 w 509"/>
                  <a:gd name="T81" fmla="*/ 0 h 66"/>
                  <a:gd name="T82" fmla="*/ 2 w 509"/>
                  <a:gd name="T83" fmla="*/ 0 h 66"/>
                  <a:gd name="T84" fmla="*/ 1 w 509"/>
                  <a:gd name="T85" fmla="*/ 0 h 66"/>
                  <a:gd name="T86" fmla="*/ 1 w 509"/>
                  <a:gd name="T87" fmla="*/ 0 h 66"/>
                  <a:gd name="T88" fmla="*/ 1 w 509"/>
                  <a:gd name="T89" fmla="*/ 0 h 66"/>
                  <a:gd name="T90" fmla="*/ 0 w 509"/>
                  <a:gd name="T91" fmla="*/ 0 h 6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09"/>
                  <a:gd name="T139" fmla="*/ 0 h 66"/>
                  <a:gd name="T140" fmla="*/ 509 w 509"/>
                  <a:gd name="T141" fmla="*/ 66 h 6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09" h="66">
                    <a:moveTo>
                      <a:pt x="0" y="39"/>
                    </a:moveTo>
                    <a:lnTo>
                      <a:pt x="0" y="37"/>
                    </a:lnTo>
                    <a:lnTo>
                      <a:pt x="5" y="36"/>
                    </a:lnTo>
                    <a:lnTo>
                      <a:pt x="12" y="34"/>
                    </a:lnTo>
                    <a:lnTo>
                      <a:pt x="22" y="32"/>
                    </a:lnTo>
                    <a:lnTo>
                      <a:pt x="32" y="29"/>
                    </a:lnTo>
                    <a:lnTo>
                      <a:pt x="45" y="25"/>
                    </a:lnTo>
                    <a:lnTo>
                      <a:pt x="59" y="21"/>
                    </a:lnTo>
                    <a:lnTo>
                      <a:pt x="76" y="19"/>
                    </a:lnTo>
                    <a:lnTo>
                      <a:pt x="93" y="16"/>
                    </a:lnTo>
                    <a:lnTo>
                      <a:pt x="110" y="12"/>
                    </a:lnTo>
                    <a:lnTo>
                      <a:pt x="129" y="9"/>
                    </a:lnTo>
                    <a:lnTo>
                      <a:pt x="148" y="7"/>
                    </a:lnTo>
                    <a:lnTo>
                      <a:pt x="166" y="4"/>
                    </a:lnTo>
                    <a:lnTo>
                      <a:pt x="184" y="2"/>
                    </a:lnTo>
                    <a:lnTo>
                      <a:pt x="201" y="1"/>
                    </a:lnTo>
                    <a:lnTo>
                      <a:pt x="220" y="1"/>
                    </a:lnTo>
                    <a:lnTo>
                      <a:pt x="235" y="0"/>
                    </a:lnTo>
                    <a:lnTo>
                      <a:pt x="250" y="1"/>
                    </a:lnTo>
                    <a:lnTo>
                      <a:pt x="264" y="2"/>
                    </a:lnTo>
                    <a:lnTo>
                      <a:pt x="278" y="5"/>
                    </a:lnTo>
                    <a:lnTo>
                      <a:pt x="289" y="7"/>
                    </a:lnTo>
                    <a:lnTo>
                      <a:pt x="301" y="10"/>
                    </a:lnTo>
                    <a:lnTo>
                      <a:pt x="311" y="14"/>
                    </a:lnTo>
                    <a:lnTo>
                      <a:pt x="323" y="17"/>
                    </a:lnTo>
                    <a:lnTo>
                      <a:pt x="331" y="19"/>
                    </a:lnTo>
                    <a:lnTo>
                      <a:pt x="341" y="22"/>
                    </a:lnTo>
                    <a:lnTo>
                      <a:pt x="350" y="25"/>
                    </a:lnTo>
                    <a:lnTo>
                      <a:pt x="359" y="29"/>
                    </a:lnTo>
                    <a:lnTo>
                      <a:pt x="366" y="31"/>
                    </a:lnTo>
                    <a:lnTo>
                      <a:pt x="374" y="32"/>
                    </a:lnTo>
                    <a:lnTo>
                      <a:pt x="381" y="34"/>
                    </a:lnTo>
                    <a:lnTo>
                      <a:pt x="390" y="36"/>
                    </a:lnTo>
                    <a:lnTo>
                      <a:pt x="396" y="35"/>
                    </a:lnTo>
                    <a:lnTo>
                      <a:pt x="403" y="35"/>
                    </a:lnTo>
                    <a:lnTo>
                      <a:pt x="410" y="34"/>
                    </a:lnTo>
                    <a:lnTo>
                      <a:pt x="418" y="32"/>
                    </a:lnTo>
                    <a:lnTo>
                      <a:pt x="425" y="30"/>
                    </a:lnTo>
                    <a:lnTo>
                      <a:pt x="431" y="27"/>
                    </a:lnTo>
                    <a:lnTo>
                      <a:pt x="438" y="25"/>
                    </a:lnTo>
                    <a:lnTo>
                      <a:pt x="444" y="22"/>
                    </a:lnTo>
                    <a:lnTo>
                      <a:pt x="453" y="17"/>
                    </a:lnTo>
                    <a:lnTo>
                      <a:pt x="461" y="12"/>
                    </a:lnTo>
                    <a:lnTo>
                      <a:pt x="465" y="9"/>
                    </a:lnTo>
                    <a:lnTo>
                      <a:pt x="468" y="9"/>
                    </a:lnTo>
                    <a:lnTo>
                      <a:pt x="509" y="29"/>
                    </a:lnTo>
                    <a:lnTo>
                      <a:pt x="505" y="29"/>
                    </a:lnTo>
                    <a:lnTo>
                      <a:pt x="499" y="31"/>
                    </a:lnTo>
                    <a:lnTo>
                      <a:pt x="494" y="32"/>
                    </a:lnTo>
                    <a:lnTo>
                      <a:pt x="489" y="34"/>
                    </a:lnTo>
                    <a:lnTo>
                      <a:pt x="484" y="35"/>
                    </a:lnTo>
                    <a:lnTo>
                      <a:pt x="478" y="39"/>
                    </a:lnTo>
                    <a:lnTo>
                      <a:pt x="470" y="40"/>
                    </a:lnTo>
                    <a:lnTo>
                      <a:pt x="461" y="42"/>
                    </a:lnTo>
                    <a:lnTo>
                      <a:pt x="454" y="44"/>
                    </a:lnTo>
                    <a:lnTo>
                      <a:pt x="446" y="47"/>
                    </a:lnTo>
                    <a:lnTo>
                      <a:pt x="438" y="50"/>
                    </a:lnTo>
                    <a:lnTo>
                      <a:pt x="429" y="52"/>
                    </a:lnTo>
                    <a:lnTo>
                      <a:pt x="420" y="55"/>
                    </a:lnTo>
                    <a:lnTo>
                      <a:pt x="413" y="56"/>
                    </a:lnTo>
                    <a:lnTo>
                      <a:pt x="403" y="57"/>
                    </a:lnTo>
                    <a:lnTo>
                      <a:pt x="393" y="59"/>
                    </a:lnTo>
                    <a:lnTo>
                      <a:pt x="384" y="60"/>
                    </a:lnTo>
                    <a:lnTo>
                      <a:pt x="375" y="62"/>
                    </a:lnTo>
                    <a:lnTo>
                      <a:pt x="365" y="62"/>
                    </a:lnTo>
                    <a:lnTo>
                      <a:pt x="355" y="64"/>
                    </a:lnTo>
                    <a:lnTo>
                      <a:pt x="344" y="65"/>
                    </a:lnTo>
                    <a:lnTo>
                      <a:pt x="334" y="66"/>
                    </a:lnTo>
                    <a:lnTo>
                      <a:pt x="321" y="65"/>
                    </a:lnTo>
                    <a:lnTo>
                      <a:pt x="310" y="65"/>
                    </a:lnTo>
                    <a:lnTo>
                      <a:pt x="298" y="65"/>
                    </a:lnTo>
                    <a:lnTo>
                      <a:pt x="286" y="65"/>
                    </a:lnTo>
                    <a:lnTo>
                      <a:pt x="273" y="64"/>
                    </a:lnTo>
                    <a:lnTo>
                      <a:pt x="259" y="62"/>
                    </a:lnTo>
                    <a:lnTo>
                      <a:pt x="243" y="61"/>
                    </a:lnTo>
                    <a:lnTo>
                      <a:pt x="226" y="61"/>
                    </a:lnTo>
                    <a:lnTo>
                      <a:pt x="209" y="59"/>
                    </a:lnTo>
                    <a:lnTo>
                      <a:pt x="190" y="57"/>
                    </a:lnTo>
                    <a:lnTo>
                      <a:pt x="171" y="56"/>
                    </a:lnTo>
                    <a:lnTo>
                      <a:pt x="153" y="55"/>
                    </a:lnTo>
                    <a:lnTo>
                      <a:pt x="131" y="52"/>
                    </a:lnTo>
                    <a:lnTo>
                      <a:pt x="114" y="51"/>
                    </a:lnTo>
                    <a:lnTo>
                      <a:pt x="95" y="49"/>
                    </a:lnTo>
                    <a:lnTo>
                      <a:pt x="79" y="47"/>
                    </a:lnTo>
                    <a:lnTo>
                      <a:pt x="62" y="44"/>
                    </a:lnTo>
                    <a:lnTo>
                      <a:pt x="47" y="44"/>
                    </a:lnTo>
                    <a:lnTo>
                      <a:pt x="33" y="41"/>
                    </a:lnTo>
                    <a:lnTo>
                      <a:pt x="23" y="41"/>
                    </a:lnTo>
                    <a:lnTo>
                      <a:pt x="13" y="39"/>
                    </a:lnTo>
                    <a:lnTo>
                      <a:pt x="5" y="39"/>
                    </a:lnTo>
                    <a:lnTo>
                      <a:pt x="0" y="39"/>
                    </a:lnTo>
                    <a:close/>
                  </a:path>
                </a:pathLst>
              </a:custGeom>
              <a:solidFill>
                <a:srgbClr val="6380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73" name="Freeform 272"/>
              <p:cNvSpPr>
                <a:spLocks/>
              </p:cNvSpPr>
              <p:nvPr/>
            </p:nvSpPr>
            <p:spPr bwMode="auto">
              <a:xfrm>
                <a:off x="3663" y="2956"/>
                <a:ext cx="63" cy="69"/>
              </a:xfrm>
              <a:custGeom>
                <a:avLst/>
                <a:gdLst>
                  <a:gd name="T0" fmla="*/ 0 w 123"/>
                  <a:gd name="T1" fmla="*/ 0 h 144"/>
                  <a:gd name="T2" fmla="*/ 0 w 123"/>
                  <a:gd name="T3" fmla="*/ 0 h 144"/>
                  <a:gd name="T4" fmla="*/ 1 w 123"/>
                  <a:gd name="T5" fmla="*/ 0 h 144"/>
                  <a:gd name="T6" fmla="*/ 1 w 123"/>
                  <a:gd name="T7" fmla="*/ 0 h 144"/>
                  <a:gd name="T8" fmla="*/ 1 w 123"/>
                  <a:gd name="T9" fmla="*/ 0 h 144"/>
                  <a:gd name="T10" fmla="*/ 1 w 123"/>
                  <a:gd name="T11" fmla="*/ 0 h 144"/>
                  <a:gd name="T12" fmla="*/ 1 w 123"/>
                  <a:gd name="T13" fmla="*/ 0 h 144"/>
                  <a:gd name="T14" fmla="*/ 1 w 123"/>
                  <a:gd name="T15" fmla="*/ 0 h 144"/>
                  <a:gd name="T16" fmla="*/ 1 w 123"/>
                  <a:gd name="T17" fmla="*/ 0 h 144"/>
                  <a:gd name="T18" fmla="*/ 1 w 123"/>
                  <a:gd name="T19" fmla="*/ 0 h 144"/>
                  <a:gd name="T20" fmla="*/ 1 w 123"/>
                  <a:gd name="T21" fmla="*/ 0 h 144"/>
                  <a:gd name="T22" fmla="*/ 1 w 123"/>
                  <a:gd name="T23" fmla="*/ 0 h 144"/>
                  <a:gd name="T24" fmla="*/ 1 w 123"/>
                  <a:gd name="T25" fmla="*/ 1 h 144"/>
                  <a:gd name="T26" fmla="*/ 2 w 123"/>
                  <a:gd name="T27" fmla="*/ 1 h 144"/>
                  <a:gd name="T28" fmla="*/ 2 w 123"/>
                  <a:gd name="T29" fmla="*/ 1 h 144"/>
                  <a:gd name="T30" fmla="*/ 2 w 123"/>
                  <a:gd name="T31" fmla="*/ 1 h 144"/>
                  <a:gd name="T32" fmla="*/ 2 w 123"/>
                  <a:gd name="T33" fmla="*/ 1 h 144"/>
                  <a:gd name="T34" fmla="*/ 2 w 123"/>
                  <a:gd name="T35" fmla="*/ 1 h 144"/>
                  <a:gd name="T36" fmla="*/ 2 w 123"/>
                  <a:gd name="T37" fmla="*/ 1 h 144"/>
                  <a:gd name="T38" fmla="*/ 2 w 123"/>
                  <a:gd name="T39" fmla="*/ 1 h 144"/>
                  <a:gd name="T40" fmla="*/ 2 w 123"/>
                  <a:gd name="T41" fmla="*/ 0 h 144"/>
                  <a:gd name="T42" fmla="*/ 2 w 123"/>
                  <a:gd name="T43" fmla="*/ 1 h 144"/>
                  <a:gd name="T44" fmla="*/ 2 w 123"/>
                  <a:gd name="T45" fmla="*/ 1 h 144"/>
                  <a:gd name="T46" fmla="*/ 2 w 123"/>
                  <a:gd name="T47" fmla="*/ 1 h 144"/>
                  <a:gd name="T48" fmla="*/ 2 w 123"/>
                  <a:gd name="T49" fmla="*/ 1 h 144"/>
                  <a:gd name="T50" fmla="*/ 2 w 123"/>
                  <a:gd name="T51" fmla="*/ 1 h 144"/>
                  <a:gd name="T52" fmla="*/ 2 w 123"/>
                  <a:gd name="T53" fmla="*/ 1 h 144"/>
                  <a:gd name="T54" fmla="*/ 2 w 123"/>
                  <a:gd name="T55" fmla="*/ 1 h 144"/>
                  <a:gd name="T56" fmla="*/ 2 w 123"/>
                  <a:gd name="T57" fmla="*/ 1 h 144"/>
                  <a:gd name="T58" fmla="*/ 2 w 123"/>
                  <a:gd name="T59" fmla="*/ 1 h 144"/>
                  <a:gd name="T60" fmla="*/ 2 w 123"/>
                  <a:gd name="T61" fmla="*/ 1 h 144"/>
                  <a:gd name="T62" fmla="*/ 2 w 123"/>
                  <a:gd name="T63" fmla="*/ 1 h 144"/>
                  <a:gd name="T64" fmla="*/ 2 w 123"/>
                  <a:gd name="T65" fmla="*/ 1 h 144"/>
                  <a:gd name="T66" fmla="*/ 2 w 123"/>
                  <a:gd name="T67" fmla="*/ 2 h 144"/>
                  <a:gd name="T68" fmla="*/ 2 w 123"/>
                  <a:gd name="T69" fmla="*/ 2 h 144"/>
                  <a:gd name="T70" fmla="*/ 0 w 123"/>
                  <a:gd name="T71" fmla="*/ 0 h 144"/>
                  <a:gd name="T72" fmla="*/ 0 w 123"/>
                  <a:gd name="T73" fmla="*/ 0 h 14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23"/>
                  <a:gd name="T112" fmla="*/ 0 h 144"/>
                  <a:gd name="T113" fmla="*/ 123 w 123"/>
                  <a:gd name="T114" fmla="*/ 144 h 14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23" h="144">
                    <a:moveTo>
                      <a:pt x="0" y="0"/>
                    </a:moveTo>
                    <a:lnTo>
                      <a:pt x="3" y="3"/>
                    </a:lnTo>
                    <a:lnTo>
                      <a:pt x="7" y="9"/>
                    </a:lnTo>
                    <a:lnTo>
                      <a:pt x="10" y="12"/>
                    </a:lnTo>
                    <a:lnTo>
                      <a:pt x="15" y="18"/>
                    </a:lnTo>
                    <a:lnTo>
                      <a:pt x="20" y="24"/>
                    </a:lnTo>
                    <a:lnTo>
                      <a:pt x="28" y="32"/>
                    </a:lnTo>
                    <a:lnTo>
                      <a:pt x="33" y="37"/>
                    </a:lnTo>
                    <a:lnTo>
                      <a:pt x="39" y="43"/>
                    </a:lnTo>
                    <a:lnTo>
                      <a:pt x="45" y="48"/>
                    </a:lnTo>
                    <a:lnTo>
                      <a:pt x="52" y="55"/>
                    </a:lnTo>
                    <a:lnTo>
                      <a:pt x="58" y="59"/>
                    </a:lnTo>
                    <a:lnTo>
                      <a:pt x="64" y="65"/>
                    </a:lnTo>
                    <a:lnTo>
                      <a:pt x="72" y="70"/>
                    </a:lnTo>
                    <a:lnTo>
                      <a:pt x="78" y="74"/>
                    </a:lnTo>
                    <a:lnTo>
                      <a:pt x="87" y="78"/>
                    </a:lnTo>
                    <a:lnTo>
                      <a:pt x="97" y="78"/>
                    </a:lnTo>
                    <a:lnTo>
                      <a:pt x="103" y="75"/>
                    </a:lnTo>
                    <a:lnTo>
                      <a:pt x="110" y="73"/>
                    </a:lnTo>
                    <a:lnTo>
                      <a:pt x="119" y="67"/>
                    </a:lnTo>
                    <a:lnTo>
                      <a:pt x="123" y="63"/>
                    </a:lnTo>
                    <a:lnTo>
                      <a:pt x="122" y="65"/>
                    </a:lnTo>
                    <a:lnTo>
                      <a:pt x="122" y="68"/>
                    </a:lnTo>
                    <a:lnTo>
                      <a:pt x="120" y="73"/>
                    </a:lnTo>
                    <a:lnTo>
                      <a:pt x="119" y="83"/>
                    </a:lnTo>
                    <a:lnTo>
                      <a:pt x="115" y="90"/>
                    </a:lnTo>
                    <a:lnTo>
                      <a:pt x="113" y="99"/>
                    </a:lnTo>
                    <a:lnTo>
                      <a:pt x="109" y="108"/>
                    </a:lnTo>
                    <a:lnTo>
                      <a:pt x="107" y="118"/>
                    </a:lnTo>
                    <a:lnTo>
                      <a:pt x="100" y="123"/>
                    </a:lnTo>
                    <a:lnTo>
                      <a:pt x="95" y="130"/>
                    </a:lnTo>
                    <a:lnTo>
                      <a:pt x="89" y="133"/>
                    </a:lnTo>
                    <a:lnTo>
                      <a:pt x="84" y="138"/>
                    </a:lnTo>
                    <a:lnTo>
                      <a:pt x="75" y="143"/>
                    </a:lnTo>
                    <a:lnTo>
                      <a:pt x="73" y="144"/>
                    </a:lnTo>
                    <a:lnTo>
                      <a:pt x="0"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74" name="Freeform 273"/>
              <p:cNvSpPr>
                <a:spLocks/>
              </p:cNvSpPr>
              <p:nvPr/>
            </p:nvSpPr>
            <p:spPr bwMode="auto">
              <a:xfrm>
                <a:off x="3627" y="2879"/>
                <a:ext cx="69" cy="144"/>
              </a:xfrm>
              <a:custGeom>
                <a:avLst/>
                <a:gdLst>
                  <a:gd name="T0" fmla="*/ 3 w 141"/>
                  <a:gd name="T1" fmla="*/ 4 h 311"/>
                  <a:gd name="T2" fmla="*/ 3 w 141"/>
                  <a:gd name="T3" fmla="*/ 4 h 311"/>
                  <a:gd name="T4" fmla="*/ 3 w 141"/>
                  <a:gd name="T5" fmla="*/ 4 h 311"/>
                  <a:gd name="T6" fmla="*/ 2 w 141"/>
                  <a:gd name="T7" fmla="*/ 3 h 311"/>
                  <a:gd name="T8" fmla="*/ 2 w 141"/>
                  <a:gd name="T9" fmla="*/ 3 h 311"/>
                  <a:gd name="T10" fmla="*/ 2 w 141"/>
                  <a:gd name="T11" fmla="*/ 3 h 311"/>
                  <a:gd name="T12" fmla="*/ 2 w 141"/>
                  <a:gd name="T13" fmla="*/ 3 h 311"/>
                  <a:gd name="T14" fmla="*/ 2 w 141"/>
                  <a:gd name="T15" fmla="*/ 3 h 311"/>
                  <a:gd name="T16" fmla="*/ 2 w 141"/>
                  <a:gd name="T17" fmla="*/ 3 h 311"/>
                  <a:gd name="T18" fmla="*/ 2 w 141"/>
                  <a:gd name="T19" fmla="*/ 3 h 311"/>
                  <a:gd name="T20" fmla="*/ 1 w 141"/>
                  <a:gd name="T21" fmla="*/ 3 h 311"/>
                  <a:gd name="T22" fmla="*/ 1 w 141"/>
                  <a:gd name="T23" fmla="*/ 3 h 311"/>
                  <a:gd name="T24" fmla="*/ 1 w 141"/>
                  <a:gd name="T25" fmla="*/ 3 h 311"/>
                  <a:gd name="T26" fmla="*/ 1 w 141"/>
                  <a:gd name="T27" fmla="*/ 3 h 311"/>
                  <a:gd name="T28" fmla="*/ 1 w 141"/>
                  <a:gd name="T29" fmla="*/ 3 h 311"/>
                  <a:gd name="T30" fmla="*/ 1 w 141"/>
                  <a:gd name="T31" fmla="*/ 3 h 311"/>
                  <a:gd name="T32" fmla="*/ 1 w 141"/>
                  <a:gd name="T33" fmla="*/ 3 h 311"/>
                  <a:gd name="T34" fmla="*/ 1 w 141"/>
                  <a:gd name="T35" fmla="*/ 2 h 311"/>
                  <a:gd name="T36" fmla="*/ 1 w 141"/>
                  <a:gd name="T37" fmla="*/ 2 h 311"/>
                  <a:gd name="T38" fmla="*/ 1 w 141"/>
                  <a:gd name="T39" fmla="*/ 2 h 311"/>
                  <a:gd name="T40" fmla="*/ 1 w 141"/>
                  <a:gd name="T41" fmla="*/ 2 h 311"/>
                  <a:gd name="T42" fmla="*/ 0 w 141"/>
                  <a:gd name="T43" fmla="*/ 2 h 311"/>
                  <a:gd name="T44" fmla="*/ 0 w 141"/>
                  <a:gd name="T45" fmla="*/ 1 h 311"/>
                  <a:gd name="T46" fmla="*/ 0 w 141"/>
                  <a:gd name="T47" fmla="*/ 1 h 311"/>
                  <a:gd name="T48" fmla="*/ 0 w 141"/>
                  <a:gd name="T49" fmla="*/ 1 h 311"/>
                  <a:gd name="T50" fmla="*/ 0 w 141"/>
                  <a:gd name="T51" fmla="*/ 1 h 311"/>
                  <a:gd name="T52" fmla="*/ 0 w 141"/>
                  <a:gd name="T53" fmla="*/ 1 h 311"/>
                  <a:gd name="T54" fmla="*/ 0 w 141"/>
                  <a:gd name="T55" fmla="*/ 1 h 311"/>
                  <a:gd name="T56" fmla="*/ 0 w 141"/>
                  <a:gd name="T57" fmla="*/ 1 h 311"/>
                  <a:gd name="T58" fmla="*/ 0 w 141"/>
                  <a:gd name="T59" fmla="*/ 1 h 311"/>
                  <a:gd name="T60" fmla="*/ 0 w 141"/>
                  <a:gd name="T61" fmla="*/ 1 h 311"/>
                  <a:gd name="T62" fmla="*/ 3 w 141"/>
                  <a:gd name="T63" fmla="*/ 0 h 311"/>
                  <a:gd name="T64" fmla="*/ 3 w 141"/>
                  <a:gd name="T65" fmla="*/ 0 h 311"/>
                  <a:gd name="T66" fmla="*/ 3 w 141"/>
                  <a:gd name="T67" fmla="*/ 0 h 311"/>
                  <a:gd name="T68" fmla="*/ 3 w 141"/>
                  <a:gd name="T69" fmla="*/ 0 h 311"/>
                  <a:gd name="T70" fmla="*/ 3 w 141"/>
                  <a:gd name="T71" fmla="*/ 0 h 311"/>
                  <a:gd name="T72" fmla="*/ 2 w 141"/>
                  <a:gd name="T73" fmla="*/ 0 h 311"/>
                  <a:gd name="T74" fmla="*/ 2 w 141"/>
                  <a:gd name="T75" fmla="*/ 0 h 311"/>
                  <a:gd name="T76" fmla="*/ 2 w 141"/>
                  <a:gd name="T77" fmla="*/ 0 h 311"/>
                  <a:gd name="T78" fmla="*/ 2 w 141"/>
                  <a:gd name="T79" fmla="*/ 1 h 311"/>
                  <a:gd name="T80" fmla="*/ 2 w 141"/>
                  <a:gd name="T81" fmla="*/ 1 h 311"/>
                  <a:gd name="T82" fmla="*/ 2 w 141"/>
                  <a:gd name="T83" fmla="*/ 1 h 311"/>
                  <a:gd name="T84" fmla="*/ 2 w 141"/>
                  <a:gd name="T85" fmla="*/ 1 h 311"/>
                  <a:gd name="T86" fmla="*/ 2 w 141"/>
                  <a:gd name="T87" fmla="*/ 1 h 311"/>
                  <a:gd name="T88" fmla="*/ 2 w 141"/>
                  <a:gd name="T89" fmla="*/ 1 h 311"/>
                  <a:gd name="T90" fmla="*/ 2 w 141"/>
                  <a:gd name="T91" fmla="*/ 2 h 311"/>
                  <a:gd name="T92" fmla="*/ 2 w 141"/>
                  <a:gd name="T93" fmla="*/ 2 h 311"/>
                  <a:gd name="T94" fmla="*/ 2 w 141"/>
                  <a:gd name="T95" fmla="*/ 2 h 311"/>
                  <a:gd name="T96" fmla="*/ 2 w 141"/>
                  <a:gd name="T97" fmla="*/ 2 h 311"/>
                  <a:gd name="T98" fmla="*/ 2 w 141"/>
                  <a:gd name="T99" fmla="*/ 3 h 311"/>
                  <a:gd name="T100" fmla="*/ 2 w 141"/>
                  <a:gd name="T101" fmla="*/ 3 h 311"/>
                  <a:gd name="T102" fmla="*/ 3 w 141"/>
                  <a:gd name="T103" fmla="*/ 3 h 311"/>
                  <a:gd name="T104" fmla="*/ 3 w 141"/>
                  <a:gd name="T105" fmla="*/ 3 h 311"/>
                  <a:gd name="T106" fmla="*/ 3 w 141"/>
                  <a:gd name="T107" fmla="*/ 3 h 311"/>
                  <a:gd name="T108" fmla="*/ 3 w 141"/>
                  <a:gd name="T109" fmla="*/ 3 h 311"/>
                  <a:gd name="T110" fmla="*/ 3 w 141"/>
                  <a:gd name="T111" fmla="*/ 3 h 311"/>
                  <a:gd name="T112" fmla="*/ 3 w 141"/>
                  <a:gd name="T113" fmla="*/ 3 h 311"/>
                  <a:gd name="T114" fmla="*/ 3 w 141"/>
                  <a:gd name="T115" fmla="*/ 3 h 311"/>
                  <a:gd name="T116" fmla="*/ 3 w 141"/>
                  <a:gd name="T117" fmla="*/ 3 h 311"/>
                  <a:gd name="T118" fmla="*/ 3 w 141"/>
                  <a:gd name="T119" fmla="*/ 4 h 311"/>
                  <a:gd name="T120" fmla="*/ 3 w 141"/>
                  <a:gd name="T121" fmla="*/ 4 h 311"/>
                  <a:gd name="T122" fmla="*/ 3 w 141"/>
                  <a:gd name="T123" fmla="*/ 4 h 311"/>
                  <a:gd name="T124" fmla="*/ 3 w 141"/>
                  <a:gd name="T125" fmla="*/ 4 h 31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1"/>
                  <a:gd name="T190" fmla="*/ 0 h 311"/>
                  <a:gd name="T191" fmla="*/ 141 w 141"/>
                  <a:gd name="T192" fmla="*/ 311 h 31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1" h="311">
                    <a:moveTo>
                      <a:pt x="141" y="311"/>
                    </a:moveTo>
                    <a:lnTo>
                      <a:pt x="136" y="310"/>
                    </a:lnTo>
                    <a:lnTo>
                      <a:pt x="128" y="307"/>
                    </a:lnTo>
                    <a:lnTo>
                      <a:pt x="121" y="304"/>
                    </a:lnTo>
                    <a:lnTo>
                      <a:pt x="115" y="301"/>
                    </a:lnTo>
                    <a:lnTo>
                      <a:pt x="107" y="299"/>
                    </a:lnTo>
                    <a:lnTo>
                      <a:pt x="98" y="295"/>
                    </a:lnTo>
                    <a:lnTo>
                      <a:pt x="88" y="289"/>
                    </a:lnTo>
                    <a:lnTo>
                      <a:pt x="80" y="284"/>
                    </a:lnTo>
                    <a:lnTo>
                      <a:pt x="71" y="276"/>
                    </a:lnTo>
                    <a:lnTo>
                      <a:pt x="61" y="270"/>
                    </a:lnTo>
                    <a:lnTo>
                      <a:pt x="52" y="262"/>
                    </a:lnTo>
                    <a:lnTo>
                      <a:pt x="45" y="254"/>
                    </a:lnTo>
                    <a:lnTo>
                      <a:pt x="36" y="244"/>
                    </a:lnTo>
                    <a:lnTo>
                      <a:pt x="30" y="235"/>
                    </a:lnTo>
                    <a:lnTo>
                      <a:pt x="24" y="222"/>
                    </a:lnTo>
                    <a:lnTo>
                      <a:pt x="19" y="211"/>
                    </a:lnTo>
                    <a:lnTo>
                      <a:pt x="14" y="197"/>
                    </a:lnTo>
                    <a:lnTo>
                      <a:pt x="11" y="185"/>
                    </a:lnTo>
                    <a:lnTo>
                      <a:pt x="7" y="171"/>
                    </a:lnTo>
                    <a:lnTo>
                      <a:pt x="4" y="159"/>
                    </a:lnTo>
                    <a:lnTo>
                      <a:pt x="1" y="146"/>
                    </a:lnTo>
                    <a:lnTo>
                      <a:pt x="1" y="136"/>
                    </a:lnTo>
                    <a:lnTo>
                      <a:pt x="1" y="124"/>
                    </a:lnTo>
                    <a:lnTo>
                      <a:pt x="0" y="114"/>
                    </a:lnTo>
                    <a:lnTo>
                      <a:pt x="0" y="104"/>
                    </a:lnTo>
                    <a:lnTo>
                      <a:pt x="0" y="96"/>
                    </a:lnTo>
                    <a:lnTo>
                      <a:pt x="0" y="90"/>
                    </a:lnTo>
                    <a:lnTo>
                      <a:pt x="0" y="85"/>
                    </a:lnTo>
                    <a:lnTo>
                      <a:pt x="0" y="82"/>
                    </a:lnTo>
                    <a:lnTo>
                      <a:pt x="1" y="82"/>
                    </a:lnTo>
                    <a:lnTo>
                      <a:pt x="133" y="0"/>
                    </a:lnTo>
                    <a:lnTo>
                      <a:pt x="132" y="2"/>
                    </a:lnTo>
                    <a:lnTo>
                      <a:pt x="131" y="12"/>
                    </a:lnTo>
                    <a:lnTo>
                      <a:pt x="130" y="19"/>
                    </a:lnTo>
                    <a:lnTo>
                      <a:pt x="130" y="26"/>
                    </a:lnTo>
                    <a:lnTo>
                      <a:pt x="127" y="35"/>
                    </a:lnTo>
                    <a:lnTo>
                      <a:pt x="127" y="46"/>
                    </a:lnTo>
                    <a:lnTo>
                      <a:pt x="125" y="56"/>
                    </a:lnTo>
                    <a:lnTo>
                      <a:pt x="123" y="69"/>
                    </a:lnTo>
                    <a:lnTo>
                      <a:pt x="122" y="81"/>
                    </a:lnTo>
                    <a:lnTo>
                      <a:pt x="122" y="95"/>
                    </a:lnTo>
                    <a:lnTo>
                      <a:pt x="121" y="107"/>
                    </a:lnTo>
                    <a:lnTo>
                      <a:pt x="121" y="121"/>
                    </a:lnTo>
                    <a:lnTo>
                      <a:pt x="121" y="136"/>
                    </a:lnTo>
                    <a:lnTo>
                      <a:pt x="122" y="152"/>
                    </a:lnTo>
                    <a:lnTo>
                      <a:pt x="122" y="166"/>
                    </a:lnTo>
                    <a:lnTo>
                      <a:pt x="122" y="180"/>
                    </a:lnTo>
                    <a:lnTo>
                      <a:pt x="123" y="194"/>
                    </a:lnTo>
                    <a:lnTo>
                      <a:pt x="126" y="209"/>
                    </a:lnTo>
                    <a:lnTo>
                      <a:pt x="126" y="222"/>
                    </a:lnTo>
                    <a:lnTo>
                      <a:pt x="128" y="236"/>
                    </a:lnTo>
                    <a:lnTo>
                      <a:pt x="130" y="249"/>
                    </a:lnTo>
                    <a:lnTo>
                      <a:pt x="131" y="261"/>
                    </a:lnTo>
                    <a:lnTo>
                      <a:pt x="132" y="270"/>
                    </a:lnTo>
                    <a:lnTo>
                      <a:pt x="133" y="280"/>
                    </a:lnTo>
                    <a:lnTo>
                      <a:pt x="135" y="289"/>
                    </a:lnTo>
                    <a:lnTo>
                      <a:pt x="137" y="297"/>
                    </a:lnTo>
                    <a:lnTo>
                      <a:pt x="138" y="302"/>
                    </a:lnTo>
                    <a:lnTo>
                      <a:pt x="140" y="307"/>
                    </a:lnTo>
                    <a:lnTo>
                      <a:pt x="140" y="310"/>
                    </a:lnTo>
                    <a:lnTo>
                      <a:pt x="141" y="311"/>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75" name="Freeform 274"/>
              <p:cNvSpPr>
                <a:spLocks/>
              </p:cNvSpPr>
              <p:nvPr/>
            </p:nvSpPr>
            <p:spPr bwMode="auto">
              <a:xfrm>
                <a:off x="3632" y="2886"/>
                <a:ext cx="55" cy="116"/>
              </a:xfrm>
              <a:custGeom>
                <a:avLst/>
                <a:gdLst>
                  <a:gd name="T0" fmla="*/ 1 w 107"/>
                  <a:gd name="T1" fmla="*/ 1 h 251"/>
                  <a:gd name="T2" fmla="*/ 1 w 107"/>
                  <a:gd name="T3" fmla="*/ 1 h 251"/>
                  <a:gd name="T4" fmla="*/ 0 w 107"/>
                  <a:gd name="T5" fmla="*/ 1 h 251"/>
                  <a:gd name="T6" fmla="*/ 0 w 107"/>
                  <a:gd name="T7" fmla="*/ 1 h 251"/>
                  <a:gd name="T8" fmla="*/ 0 w 107"/>
                  <a:gd name="T9" fmla="*/ 1 h 251"/>
                  <a:gd name="T10" fmla="*/ 1 w 107"/>
                  <a:gd name="T11" fmla="*/ 1 h 251"/>
                  <a:gd name="T12" fmla="*/ 1 w 107"/>
                  <a:gd name="T13" fmla="*/ 2 h 251"/>
                  <a:gd name="T14" fmla="*/ 1 w 107"/>
                  <a:gd name="T15" fmla="*/ 2 h 251"/>
                  <a:gd name="T16" fmla="*/ 1 w 107"/>
                  <a:gd name="T17" fmla="*/ 2 h 251"/>
                  <a:gd name="T18" fmla="*/ 1 w 107"/>
                  <a:gd name="T19" fmla="*/ 2 h 251"/>
                  <a:gd name="T20" fmla="*/ 1 w 107"/>
                  <a:gd name="T21" fmla="*/ 3 h 251"/>
                  <a:gd name="T22" fmla="*/ 1 w 107"/>
                  <a:gd name="T23" fmla="*/ 3 h 251"/>
                  <a:gd name="T24" fmla="*/ 1 w 107"/>
                  <a:gd name="T25" fmla="*/ 3 h 251"/>
                  <a:gd name="T26" fmla="*/ 1 w 107"/>
                  <a:gd name="T27" fmla="*/ 3 h 251"/>
                  <a:gd name="T28" fmla="*/ 1 w 107"/>
                  <a:gd name="T29" fmla="*/ 3 h 251"/>
                  <a:gd name="T30" fmla="*/ 1 w 107"/>
                  <a:gd name="T31" fmla="*/ 3 h 251"/>
                  <a:gd name="T32" fmla="*/ 1 w 107"/>
                  <a:gd name="T33" fmla="*/ 3 h 251"/>
                  <a:gd name="T34" fmla="*/ 1 w 107"/>
                  <a:gd name="T35" fmla="*/ 2 h 251"/>
                  <a:gd name="T36" fmla="*/ 1 w 107"/>
                  <a:gd name="T37" fmla="*/ 2 h 251"/>
                  <a:gd name="T38" fmla="*/ 1 w 107"/>
                  <a:gd name="T39" fmla="*/ 2 h 251"/>
                  <a:gd name="T40" fmla="*/ 1 w 107"/>
                  <a:gd name="T41" fmla="*/ 2 h 251"/>
                  <a:gd name="T42" fmla="*/ 1 w 107"/>
                  <a:gd name="T43" fmla="*/ 2 h 251"/>
                  <a:gd name="T44" fmla="*/ 1 w 107"/>
                  <a:gd name="T45" fmla="*/ 2 h 251"/>
                  <a:gd name="T46" fmla="*/ 1 w 107"/>
                  <a:gd name="T47" fmla="*/ 2 h 251"/>
                  <a:gd name="T48" fmla="*/ 2 w 107"/>
                  <a:gd name="T49" fmla="*/ 2 h 251"/>
                  <a:gd name="T50" fmla="*/ 2 w 107"/>
                  <a:gd name="T51" fmla="*/ 2 h 251"/>
                  <a:gd name="T52" fmla="*/ 2 w 107"/>
                  <a:gd name="T53" fmla="*/ 3 h 251"/>
                  <a:gd name="T54" fmla="*/ 2 w 107"/>
                  <a:gd name="T55" fmla="*/ 3 h 251"/>
                  <a:gd name="T56" fmla="*/ 2 w 107"/>
                  <a:gd name="T57" fmla="*/ 3 h 251"/>
                  <a:gd name="T58" fmla="*/ 2 w 107"/>
                  <a:gd name="T59" fmla="*/ 3 h 251"/>
                  <a:gd name="T60" fmla="*/ 2 w 107"/>
                  <a:gd name="T61" fmla="*/ 2 h 251"/>
                  <a:gd name="T62" fmla="*/ 2 w 107"/>
                  <a:gd name="T63" fmla="*/ 2 h 251"/>
                  <a:gd name="T64" fmla="*/ 2 w 107"/>
                  <a:gd name="T65" fmla="*/ 2 h 251"/>
                  <a:gd name="T66" fmla="*/ 2 w 107"/>
                  <a:gd name="T67" fmla="*/ 2 h 251"/>
                  <a:gd name="T68" fmla="*/ 2 w 107"/>
                  <a:gd name="T69" fmla="*/ 1 h 251"/>
                  <a:gd name="T70" fmla="*/ 2 w 107"/>
                  <a:gd name="T71" fmla="*/ 1 h 251"/>
                  <a:gd name="T72" fmla="*/ 2 w 107"/>
                  <a:gd name="T73" fmla="*/ 1 h 251"/>
                  <a:gd name="T74" fmla="*/ 2 w 107"/>
                  <a:gd name="T75" fmla="*/ 1 h 251"/>
                  <a:gd name="T76" fmla="*/ 2 w 107"/>
                  <a:gd name="T77" fmla="*/ 0 h 251"/>
                  <a:gd name="T78" fmla="*/ 2 w 107"/>
                  <a:gd name="T79" fmla="*/ 0 h 251"/>
                  <a:gd name="T80" fmla="*/ 2 w 107"/>
                  <a:gd name="T81" fmla="*/ 0 h 251"/>
                  <a:gd name="T82" fmla="*/ 2 w 107"/>
                  <a:gd name="T83" fmla="*/ 0 h 25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7"/>
                  <a:gd name="T127" fmla="*/ 0 h 251"/>
                  <a:gd name="T128" fmla="*/ 107 w 107"/>
                  <a:gd name="T129" fmla="*/ 251 h 25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7" h="251">
                    <a:moveTo>
                      <a:pt x="107" y="0"/>
                    </a:moveTo>
                    <a:lnTo>
                      <a:pt x="5" y="70"/>
                    </a:lnTo>
                    <a:lnTo>
                      <a:pt x="3" y="72"/>
                    </a:lnTo>
                    <a:lnTo>
                      <a:pt x="2" y="80"/>
                    </a:lnTo>
                    <a:lnTo>
                      <a:pt x="1" y="85"/>
                    </a:lnTo>
                    <a:lnTo>
                      <a:pt x="0" y="92"/>
                    </a:lnTo>
                    <a:lnTo>
                      <a:pt x="0" y="99"/>
                    </a:lnTo>
                    <a:lnTo>
                      <a:pt x="0" y="106"/>
                    </a:lnTo>
                    <a:lnTo>
                      <a:pt x="0" y="114"/>
                    </a:lnTo>
                    <a:lnTo>
                      <a:pt x="0" y="122"/>
                    </a:lnTo>
                    <a:lnTo>
                      <a:pt x="0" y="131"/>
                    </a:lnTo>
                    <a:lnTo>
                      <a:pt x="1" y="140"/>
                    </a:lnTo>
                    <a:lnTo>
                      <a:pt x="1" y="149"/>
                    </a:lnTo>
                    <a:lnTo>
                      <a:pt x="3" y="156"/>
                    </a:lnTo>
                    <a:lnTo>
                      <a:pt x="5" y="164"/>
                    </a:lnTo>
                    <a:lnTo>
                      <a:pt x="8" y="174"/>
                    </a:lnTo>
                    <a:lnTo>
                      <a:pt x="11" y="180"/>
                    </a:lnTo>
                    <a:lnTo>
                      <a:pt x="15" y="187"/>
                    </a:lnTo>
                    <a:lnTo>
                      <a:pt x="18" y="194"/>
                    </a:lnTo>
                    <a:lnTo>
                      <a:pt x="23" y="201"/>
                    </a:lnTo>
                    <a:lnTo>
                      <a:pt x="27" y="209"/>
                    </a:lnTo>
                    <a:lnTo>
                      <a:pt x="32" y="215"/>
                    </a:lnTo>
                    <a:lnTo>
                      <a:pt x="36" y="221"/>
                    </a:lnTo>
                    <a:lnTo>
                      <a:pt x="41" y="227"/>
                    </a:lnTo>
                    <a:lnTo>
                      <a:pt x="49" y="236"/>
                    </a:lnTo>
                    <a:lnTo>
                      <a:pt x="57" y="245"/>
                    </a:lnTo>
                    <a:lnTo>
                      <a:pt x="62" y="249"/>
                    </a:lnTo>
                    <a:lnTo>
                      <a:pt x="63" y="251"/>
                    </a:lnTo>
                    <a:lnTo>
                      <a:pt x="62" y="249"/>
                    </a:lnTo>
                    <a:lnTo>
                      <a:pt x="62" y="247"/>
                    </a:lnTo>
                    <a:lnTo>
                      <a:pt x="61" y="241"/>
                    </a:lnTo>
                    <a:lnTo>
                      <a:pt x="59" y="236"/>
                    </a:lnTo>
                    <a:lnTo>
                      <a:pt x="57" y="227"/>
                    </a:lnTo>
                    <a:lnTo>
                      <a:pt x="54" y="220"/>
                    </a:lnTo>
                    <a:lnTo>
                      <a:pt x="52" y="211"/>
                    </a:lnTo>
                    <a:lnTo>
                      <a:pt x="51" y="201"/>
                    </a:lnTo>
                    <a:lnTo>
                      <a:pt x="49" y="191"/>
                    </a:lnTo>
                    <a:lnTo>
                      <a:pt x="48" y="182"/>
                    </a:lnTo>
                    <a:lnTo>
                      <a:pt x="46" y="175"/>
                    </a:lnTo>
                    <a:lnTo>
                      <a:pt x="44" y="167"/>
                    </a:lnTo>
                    <a:lnTo>
                      <a:pt x="43" y="161"/>
                    </a:lnTo>
                    <a:lnTo>
                      <a:pt x="43" y="156"/>
                    </a:lnTo>
                    <a:lnTo>
                      <a:pt x="43" y="152"/>
                    </a:lnTo>
                    <a:lnTo>
                      <a:pt x="46" y="154"/>
                    </a:lnTo>
                    <a:lnTo>
                      <a:pt x="48" y="157"/>
                    </a:lnTo>
                    <a:lnTo>
                      <a:pt x="54" y="167"/>
                    </a:lnTo>
                    <a:lnTo>
                      <a:pt x="58" y="172"/>
                    </a:lnTo>
                    <a:lnTo>
                      <a:pt x="62" y="179"/>
                    </a:lnTo>
                    <a:lnTo>
                      <a:pt x="66" y="187"/>
                    </a:lnTo>
                    <a:lnTo>
                      <a:pt x="71" y="195"/>
                    </a:lnTo>
                    <a:lnTo>
                      <a:pt x="74" y="201"/>
                    </a:lnTo>
                    <a:lnTo>
                      <a:pt x="77" y="210"/>
                    </a:lnTo>
                    <a:lnTo>
                      <a:pt x="81" y="215"/>
                    </a:lnTo>
                    <a:lnTo>
                      <a:pt x="86" y="222"/>
                    </a:lnTo>
                    <a:lnTo>
                      <a:pt x="89" y="231"/>
                    </a:lnTo>
                    <a:lnTo>
                      <a:pt x="92" y="236"/>
                    </a:lnTo>
                    <a:lnTo>
                      <a:pt x="91" y="232"/>
                    </a:lnTo>
                    <a:lnTo>
                      <a:pt x="89" y="226"/>
                    </a:lnTo>
                    <a:lnTo>
                      <a:pt x="87" y="222"/>
                    </a:lnTo>
                    <a:lnTo>
                      <a:pt x="87" y="217"/>
                    </a:lnTo>
                    <a:lnTo>
                      <a:pt x="86" y="211"/>
                    </a:lnTo>
                    <a:lnTo>
                      <a:pt x="86" y="205"/>
                    </a:lnTo>
                    <a:lnTo>
                      <a:pt x="84" y="197"/>
                    </a:lnTo>
                    <a:lnTo>
                      <a:pt x="83" y="189"/>
                    </a:lnTo>
                    <a:lnTo>
                      <a:pt x="82" y="181"/>
                    </a:lnTo>
                    <a:lnTo>
                      <a:pt x="82" y="174"/>
                    </a:lnTo>
                    <a:lnTo>
                      <a:pt x="81" y="164"/>
                    </a:lnTo>
                    <a:lnTo>
                      <a:pt x="81" y="154"/>
                    </a:lnTo>
                    <a:lnTo>
                      <a:pt x="81" y="144"/>
                    </a:lnTo>
                    <a:lnTo>
                      <a:pt x="82" y="135"/>
                    </a:lnTo>
                    <a:lnTo>
                      <a:pt x="82" y="122"/>
                    </a:lnTo>
                    <a:lnTo>
                      <a:pt x="82" y="112"/>
                    </a:lnTo>
                    <a:lnTo>
                      <a:pt x="83" y="100"/>
                    </a:lnTo>
                    <a:lnTo>
                      <a:pt x="86" y="90"/>
                    </a:lnTo>
                    <a:lnTo>
                      <a:pt x="87" y="77"/>
                    </a:lnTo>
                    <a:lnTo>
                      <a:pt x="88" y="66"/>
                    </a:lnTo>
                    <a:lnTo>
                      <a:pt x="91" y="55"/>
                    </a:lnTo>
                    <a:lnTo>
                      <a:pt x="94" y="45"/>
                    </a:lnTo>
                    <a:lnTo>
                      <a:pt x="96" y="35"/>
                    </a:lnTo>
                    <a:lnTo>
                      <a:pt x="98" y="26"/>
                    </a:lnTo>
                    <a:lnTo>
                      <a:pt x="99" y="19"/>
                    </a:lnTo>
                    <a:lnTo>
                      <a:pt x="102" y="12"/>
                    </a:lnTo>
                    <a:lnTo>
                      <a:pt x="104" y="2"/>
                    </a:lnTo>
                    <a:lnTo>
                      <a:pt x="107"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76" name="Freeform 275"/>
              <p:cNvSpPr>
                <a:spLocks/>
              </p:cNvSpPr>
              <p:nvPr/>
            </p:nvSpPr>
            <p:spPr bwMode="auto">
              <a:xfrm>
                <a:off x="3544" y="3023"/>
                <a:ext cx="99" cy="49"/>
              </a:xfrm>
              <a:custGeom>
                <a:avLst/>
                <a:gdLst>
                  <a:gd name="T0" fmla="*/ 0 w 191"/>
                  <a:gd name="T1" fmla="*/ 0 h 109"/>
                  <a:gd name="T2" fmla="*/ 2 w 191"/>
                  <a:gd name="T3" fmla="*/ 0 h 109"/>
                  <a:gd name="T4" fmla="*/ 2 w 191"/>
                  <a:gd name="T5" fmla="*/ 0 h 109"/>
                  <a:gd name="T6" fmla="*/ 3 w 191"/>
                  <a:gd name="T7" fmla="*/ 0 h 109"/>
                  <a:gd name="T8" fmla="*/ 3 w 191"/>
                  <a:gd name="T9" fmla="*/ 0 h 109"/>
                  <a:gd name="T10" fmla="*/ 3 w 191"/>
                  <a:gd name="T11" fmla="*/ 0 h 109"/>
                  <a:gd name="T12" fmla="*/ 3 w 191"/>
                  <a:gd name="T13" fmla="*/ 0 h 109"/>
                  <a:gd name="T14" fmla="*/ 4 w 191"/>
                  <a:gd name="T15" fmla="*/ 0 h 109"/>
                  <a:gd name="T16" fmla="*/ 3 w 191"/>
                  <a:gd name="T17" fmla="*/ 1 h 109"/>
                  <a:gd name="T18" fmla="*/ 3 w 191"/>
                  <a:gd name="T19" fmla="*/ 1 h 109"/>
                  <a:gd name="T20" fmla="*/ 2 w 191"/>
                  <a:gd name="T21" fmla="*/ 1 h 109"/>
                  <a:gd name="T22" fmla="*/ 2 w 191"/>
                  <a:gd name="T23" fmla="*/ 1 h 109"/>
                  <a:gd name="T24" fmla="*/ 2 w 191"/>
                  <a:gd name="T25" fmla="*/ 1 h 109"/>
                  <a:gd name="T26" fmla="*/ 2 w 191"/>
                  <a:gd name="T27" fmla="*/ 1 h 109"/>
                  <a:gd name="T28" fmla="*/ 2 w 191"/>
                  <a:gd name="T29" fmla="*/ 1 h 109"/>
                  <a:gd name="T30" fmla="*/ 2 w 191"/>
                  <a:gd name="T31" fmla="*/ 1 h 109"/>
                  <a:gd name="T32" fmla="*/ 2 w 191"/>
                  <a:gd name="T33" fmla="*/ 1 h 109"/>
                  <a:gd name="T34" fmla="*/ 2 w 191"/>
                  <a:gd name="T35" fmla="*/ 1 h 109"/>
                  <a:gd name="T36" fmla="*/ 1 w 191"/>
                  <a:gd name="T37" fmla="*/ 1 h 109"/>
                  <a:gd name="T38" fmla="*/ 1 w 191"/>
                  <a:gd name="T39" fmla="*/ 1 h 109"/>
                  <a:gd name="T40" fmla="*/ 1 w 191"/>
                  <a:gd name="T41" fmla="*/ 1 h 109"/>
                  <a:gd name="T42" fmla="*/ 1 w 191"/>
                  <a:gd name="T43" fmla="*/ 1 h 109"/>
                  <a:gd name="T44" fmla="*/ 1 w 191"/>
                  <a:gd name="T45" fmla="*/ 1 h 109"/>
                  <a:gd name="T46" fmla="*/ 1 w 191"/>
                  <a:gd name="T47" fmla="*/ 1 h 109"/>
                  <a:gd name="T48" fmla="*/ 1 w 191"/>
                  <a:gd name="T49" fmla="*/ 1 h 109"/>
                  <a:gd name="T50" fmla="*/ 1 w 191"/>
                  <a:gd name="T51" fmla="*/ 1 h 109"/>
                  <a:gd name="T52" fmla="*/ 1 w 191"/>
                  <a:gd name="T53" fmla="*/ 1 h 109"/>
                  <a:gd name="T54" fmla="*/ 1 w 191"/>
                  <a:gd name="T55" fmla="*/ 1 h 109"/>
                  <a:gd name="T56" fmla="*/ 0 w 191"/>
                  <a:gd name="T57" fmla="*/ 0 h 109"/>
                  <a:gd name="T58" fmla="*/ 0 w 191"/>
                  <a:gd name="T59" fmla="*/ 0 h 10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1"/>
                  <a:gd name="T91" fmla="*/ 0 h 109"/>
                  <a:gd name="T92" fmla="*/ 191 w 191"/>
                  <a:gd name="T93" fmla="*/ 109 h 10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1" h="109">
                    <a:moveTo>
                      <a:pt x="0" y="59"/>
                    </a:moveTo>
                    <a:lnTo>
                      <a:pt x="70" y="50"/>
                    </a:lnTo>
                    <a:lnTo>
                      <a:pt x="113" y="3"/>
                    </a:lnTo>
                    <a:lnTo>
                      <a:pt x="170" y="0"/>
                    </a:lnTo>
                    <a:lnTo>
                      <a:pt x="185" y="40"/>
                    </a:lnTo>
                    <a:lnTo>
                      <a:pt x="157" y="28"/>
                    </a:lnTo>
                    <a:lnTo>
                      <a:pt x="151" y="50"/>
                    </a:lnTo>
                    <a:lnTo>
                      <a:pt x="191" y="64"/>
                    </a:lnTo>
                    <a:lnTo>
                      <a:pt x="162" y="83"/>
                    </a:lnTo>
                    <a:lnTo>
                      <a:pt x="125" y="76"/>
                    </a:lnTo>
                    <a:lnTo>
                      <a:pt x="122" y="76"/>
                    </a:lnTo>
                    <a:lnTo>
                      <a:pt x="118" y="76"/>
                    </a:lnTo>
                    <a:lnTo>
                      <a:pt x="113" y="78"/>
                    </a:lnTo>
                    <a:lnTo>
                      <a:pt x="107" y="81"/>
                    </a:lnTo>
                    <a:lnTo>
                      <a:pt x="100" y="84"/>
                    </a:lnTo>
                    <a:lnTo>
                      <a:pt x="91" y="85"/>
                    </a:lnTo>
                    <a:lnTo>
                      <a:pt x="80" y="89"/>
                    </a:lnTo>
                    <a:lnTo>
                      <a:pt x="70" y="93"/>
                    </a:lnTo>
                    <a:lnTo>
                      <a:pt x="63" y="93"/>
                    </a:lnTo>
                    <a:lnTo>
                      <a:pt x="57" y="95"/>
                    </a:lnTo>
                    <a:lnTo>
                      <a:pt x="51" y="96"/>
                    </a:lnTo>
                    <a:lnTo>
                      <a:pt x="45" y="97"/>
                    </a:lnTo>
                    <a:lnTo>
                      <a:pt x="33" y="100"/>
                    </a:lnTo>
                    <a:lnTo>
                      <a:pt x="25" y="104"/>
                    </a:lnTo>
                    <a:lnTo>
                      <a:pt x="15" y="105"/>
                    </a:lnTo>
                    <a:lnTo>
                      <a:pt x="8" y="107"/>
                    </a:lnTo>
                    <a:lnTo>
                      <a:pt x="5" y="107"/>
                    </a:lnTo>
                    <a:lnTo>
                      <a:pt x="3" y="109"/>
                    </a:lnTo>
                    <a:lnTo>
                      <a:pt x="0" y="59"/>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77" name="Freeform 276"/>
              <p:cNvSpPr>
                <a:spLocks/>
              </p:cNvSpPr>
              <p:nvPr/>
            </p:nvSpPr>
            <p:spPr bwMode="auto">
              <a:xfrm>
                <a:off x="3539" y="3044"/>
                <a:ext cx="26" cy="29"/>
              </a:xfrm>
              <a:custGeom>
                <a:avLst/>
                <a:gdLst>
                  <a:gd name="T0" fmla="*/ 0 w 53"/>
                  <a:gd name="T1" fmla="*/ 0 h 62"/>
                  <a:gd name="T2" fmla="*/ 0 w 53"/>
                  <a:gd name="T3" fmla="*/ 0 h 62"/>
                  <a:gd name="T4" fmla="*/ 0 w 53"/>
                  <a:gd name="T5" fmla="*/ 0 h 62"/>
                  <a:gd name="T6" fmla="*/ 0 w 53"/>
                  <a:gd name="T7" fmla="*/ 0 h 62"/>
                  <a:gd name="T8" fmla="*/ 0 w 53"/>
                  <a:gd name="T9" fmla="*/ 0 h 62"/>
                  <a:gd name="T10" fmla="*/ 0 w 53"/>
                  <a:gd name="T11" fmla="*/ 0 h 62"/>
                  <a:gd name="T12" fmla="*/ 0 w 53"/>
                  <a:gd name="T13" fmla="*/ 0 h 62"/>
                  <a:gd name="T14" fmla="*/ 0 w 53"/>
                  <a:gd name="T15" fmla="*/ 0 h 62"/>
                  <a:gd name="T16" fmla="*/ 0 w 53"/>
                  <a:gd name="T17" fmla="*/ 0 h 62"/>
                  <a:gd name="T18" fmla="*/ 0 w 53"/>
                  <a:gd name="T19" fmla="*/ 0 h 62"/>
                  <a:gd name="T20" fmla="*/ 0 w 53"/>
                  <a:gd name="T21" fmla="*/ 0 h 62"/>
                  <a:gd name="T22" fmla="*/ 0 w 53"/>
                  <a:gd name="T23" fmla="*/ 0 h 62"/>
                  <a:gd name="T24" fmla="*/ 0 w 53"/>
                  <a:gd name="T25" fmla="*/ 0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3"/>
                  <a:gd name="T40" fmla="*/ 0 h 62"/>
                  <a:gd name="T41" fmla="*/ 53 w 53"/>
                  <a:gd name="T42" fmla="*/ 62 h 6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3" h="62">
                    <a:moveTo>
                      <a:pt x="13" y="2"/>
                    </a:moveTo>
                    <a:lnTo>
                      <a:pt x="53" y="0"/>
                    </a:lnTo>
                    <a:lnTo>
                      <a:pt x="37" y="62"/>
                    </a:lnTo>
                    <a:lnTo>
                      <a:pt x="9" y="53"/>
                    </a:lnTo>
                    <a:lnTo>
                      <a:pt x="8" y="51"/>
                    </a:lnTo>
                    <a:lnTo>
                      <a:pt x="7" y="46"/>
                    </a:lnTo>
                    <a:lnTo>
                      <a:pt x="4" y="36"/>
                    </a:lnTo>
                    <a:lnTo>
                      <a:pt x="3" y="27"/>
                    </a:lnTo>
                    <a:lnTo>
                      <a:pt x="0" y="17"/>
                    </a:lnTo>
                    <a:lnTo>
                      <a:pt x="3" y="10"/>
                    </a:lnTo>
                    <a:lnTo>
                      <a:pt x="7" y="3"/>
                    </a:lnTo>
                    <a:lnTo>
                      <a:pt x="13" y="2"/>
                    </a:lnTo>
                    <a:close/>
                  </a:path>
                </a:pathLst>
              </a:custGeom>
              <a:solidFill>
                <a:srgbClr val="B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78" name="Freeform 277"/>
              <p:cNvSpPr>
                <a:spLocks/>
              </p:cNvSpPr>
              <p:nvPr/>
            </p:nvSpPr>
            <p:spPr bwMode="auto">
              <a:xfrm>
                <a:off x="3305" y="3046"/>
                <a:ext cx="247" cy="60"/>
              </a:xfrm>
              <a:custGeom>
                <a:avLst/>
                <a:gdLst>
                  <a:gd name="T0" fmla="*/ 1 w 479"/>
                  <a:gd name="T1" fmla="*/ 1 h 122"/>
                  <a:gd name="T2" fmla="*/ 1 w 479"/>
                  <a:gd name="T3" fmla="*/ 1 h 122"/>
                  <a:gd name="T4" fmla="*/ 1 w 479"/>
                  <a:gd name="T5" fmla="*/ 1 h 122"/>
                  <a:gd name="T6" fmla="*/ 2 w 479"/>
                  <a:gd name="T7" fmla="*/ 1 h 122"/>
                  <a:gd name="T8" fmla="*/ 2 w 479"/>
                  <a:gd name="T9" fmla="*/ 1 h 122"/>
                  <a:gd name="T10" fmla="*/ 2 w 479"/>
                  <a:gd name="T11" fmla="*/ 0 h 122"/>
                  <a:gd name="T12" fmla="*/ 3 w 479"/>
                  <a:gd name="T13" fmla="*/ 0 h 122"/>
                  <a:gd name="T14" fmla="*/ 3 w 479"/>
                  <a:gd name="T15" fmla="*/ 0 h 122"/>
                  <a:gd name="T16" fmla="*/ 4 w 479"/>
                  <a:gd name="T17" fmla="*/ 0 h 122"/>
                  <a:gd name="T18" fmla="*/ 4 w 479"/>
                  <a:gd name="T19" fmla="*/ 0 h 122"/>
                  <a:gd name="T20" fmla="*/ 5 w 479"/>
                  <a:gd name="T21" fmla="*/ 0 h 122"/>
                  <a:gd name="T22" fmla="*/ 5 w 479"/>
                  <a:gd name="T23" fmla="*/ 0 h 122"/>
                  <a:gd name="T24" fmla="*/ 5 w 479"/>
                  <a:gd name="T25" fmla="*/ 0 h 122"/>
                  <a:gd name="T26" fmla="*/ 6 w 479"/>
                  <a:gd name="T27" fmla="*/ 0 h 122"/>
                  <a:gd name="T28" fmla="*/ 6 w 479"/>
                  <a:gd name="T29" fmla="*/ 0 h 122"/>
                  <a:gd name="T30" fmla="*/ 6 w 479"/>
                  <a:gd name="T31" fmla="*/ 0 h 122"/>
                  <a:gd name="T32" fmla="*/ 7 w 479"/>
                  <a:gd name="T33" fmla="*/ 0 h 122"/>
                  <a:gd name="T34" fmla="*/ 7 w 479"/>
                  <a:gd name="T35" fmla="*/ 0 h 122"/>
                  <a:gd name="T36" fmla="*/ 7 w 479"/>
                  <a:gd name="T37" fmla="*/ 0 h 122"/>
                  <a:gd name="T38" fmla="*/ 8 w 479"/>
                  <a:gd name="T39" fmla="*/ 0 h 122"/>
                  <a:gd name="T40" fmla="*/ 8 w 479"/>
                  <a:gd name="T41" fmla="*/ 0 h 122"/>
                  <a:gd name="T42" fmla="*/ 8 w 479"/>
                  <a:gd name="T43" fmla="*/ 0 h 122"/>
                  <a:gd name="T44" fmla="*/ 8 w 479"/>
                  <a:gd name="T45" fmla="*/ 0 h 122"/>
                  <a:gd name="T46" fmla="*/ 8 w 479"/>
                  <a:gd name="T47" fmla="*/ 0 h 122"/>
                  <a:gd name="T48" fmla="*/ 8 w 479"/>
                  <a:gd name="T49" fmla="*/ 0 h 122"/>
                  <a:gd name="T50" fmla="*/ 8 w 479"/>
                  <a:gd name="T51" fmla="*/ 0 h 122"/>
                  <a:gd name="T52" fmla="*/ 8 w 479"/>
                  <a:gd name="T53" fmla="*/ 0 h 122"/>
                  <a:gd name="T54" fmla="*/ 8 w 479"/>
                  <a:gd name="T55" fmla="*/ 0 h 122"/>
                  <a:gd name="T56" fmla="*/ 8 w 479"/>
                  <a:gd name="T57" fmla="*/ 0 h 122"/>
                  <a:gd name="T58" fmla="*/ 8 w 479"/>
                  <a:gd name="T59" fmla="*/ 0 h 122"/>
                  <a:gd name="T60" fmla="*/ 8 w 479"/>
                  <a:gd name="T61" fmla="*/ 0 h 122"/>
                  <a:gd name="T62" fmla="*/ 7 w 479"/>
                  <a:gd name="T63" fmla="*/ 1 h 122"/>
                  <a:gd name="T64" fmla="*/ 7 w 479"/>
                  <a:gd name="T65" fmla="*/ 1 h 122"/>
                  <a:gd name="T66" fmla="*/ 7 w 479"/>
                  <a:gd name="T67" fmla="*/ 1 h 122"/>
                  <a:gd name="T68" fmla="*/ 6 w 479"/>
                  <a:gd name="T69" fmla="*/ 1 h 122"/>
                  <a:gd name="T70" fmla="*/ 6 w 479"/>
                  <a:gd name="T71" fmla="*/ 1 h 122"/>
                  <a:gd name="T72" fmla="*/ 6 w 479"/>
                  <a:gd name="T73" fmla="*/ 1 h 122"/>
                  <a:gd name="T74" fmla="*/ 6 w 479"/>
                  <a:gd name="T75" fmla="*/ 1 h 122"/>
                  <a:gd name="T76" fmla="*/ 5 w 479"/>
                  <a:gd name="T77" fmla="*/ 1 h 122"/>
                  <a:gd name="T78" fmla="*/ 0 w 479"/>
                  <a:gd name="T79" fmla="*/ 1 h 122"/>
                  <a:gd name="T80" fmla="*/ 1 w 479"/>
                  <a:gd name="T81" fmla="*/ 1 h 12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79"/>
                  <a:gd name="T124" fmla="*/ 0 h 122"/>
                  <a:gd name="T125" fmla="*/ 479 w 479"/>
                  <a:gd name="T126" fmla="*/ 122 h 12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79" h="122">
                    <a:moveTo>
                      <a:pt x="31" y="81"/>
                    </a:moveTo>
                    <a:lnTo>
                      <a:pt x="33" y="80"/>
                    </a:lnTo>
                    <a:lnTo>
                      <a:pt x="41" y="77"/>
                    </a:lnTo>
                    <a:lnTo>
                      <a:pt x="46" y="75"/>
                    </a:lnTo>
                    <a:lnTo>
                      <a:pt x="55" y="74"/>
                    </a:lnTo>
                    <a:lnTo>
                      <a:pt x="61" y="72"/>
                    </a:lnTo>
                    <a:lnTo>
                      <a:pt x="71" y="71"/>
                    </a:lnTo>
                    <a:lnTo>
                      <a:pt x="80" y="70"/>
                    </a:lnTo>
                    <a:lnTo>
                      <a:pt x="91" y="67"/>
                    </a:lnTo>
                    <a:lnTo>
                      <a:pt x="103" y="65"/>
                    </a:lnTo>
                    <a:lnTo>
                      <a:pt x="115" y="62"/>
                    </a:lnTo>
                    <a:lnTo>
                      <a:pt x="126" y="59"/>
                    </a:lnTo>
                    <a:lnTo>
                      <a:pt x="139" y="57"/>
                    </a:lnTo>
                    <a:lnTo>
                      <a:pt x="150" y="55"/>
                    </a:lnTo>
                    <a:lnTo>
                      <a:pt x="164" y="52"/>
                    </a:lnTo>
                    <a:lnTo>
                      <a:pt x="175" y="49"/>
                    </a:lnTo>
                    <a:lnTo>
                      <a:pt x="188" y="46"/>
                    </a:lnTo>
                    <a:lnTo>
                      <a:pt x="199" y="43"/>
                    </a:lnTo>
                    <a:lnTo>
                      <a:pt x="211" y="40"/>
                    </a:lnTo>
                    <a:lnTo>
                      <a:pt x="223" y="36"/>
                    </a:lnTo>
                    <a:lnTo>
                      <a:pt x="235" y="34"/>
                    </a:lnTo>
                    <a:lnTo>
                      <a:pt x="248" y="31"/>
                    </a:lnTo>
                    <a:lnTo>
                      <a:pt x="260" y="29"/>
                    </a:lnTo>
                    <a:lnTo>
                      <a:pt x="271" y="25"/>
                    </a:lnTo>
                    <a:lnTo>
                      <a:pt x="284" y="23"/>
                    </a:lnTo>
                    <a:lnTo>
                      <a:pt x="295" y="21"/>
                    </a:lnTo>
                    <a:lnTo>
                      <a:pt x="308" y="19"/>
                    </a:lnTo>
                    <a:lnTo>
                      <a:pt x="319" y="15"/>
                    </a:lnTo>
                    <a:lnTo>
                      <a:pt x="331" y="14"/>
                    </a:lnTo>
                    <a:lnTo>
                      <a:pt x="344" y="11"/>
                    </a:lnTo>
                    <a:lnTo>
                      <a:pt x="356" y="10"/>
                    </a:lnTo>
                    <a:lnTo>
                      <a:pt x="366" y="9"/>
                    </a:lnTo>
                    <a:lnTo>
                      <a:pt x="378" y="8"/>
                    </a:lnTo>
                    <a:lnTo>
                      <a:pt x="389" y="5"/>
                    </a:lnTo>
                    <a:lnTo>
                      <a:pt x="400" y="4"/>
                    </a:lnTo>
                    <a:lnTo>
                      <a:pt x="411" y="3"/>
                    </a:lnTo>
                    <a:lnTo>
                      <a:pt x="421" y="1"/>
                    </a:lnTo>
                    <a:lnTo>
                      <a:pt x="430" y="1"/>
                    </a:lnTo>
                    <a:lnTo>
                      <a:pt x="440" y="1"/>
                    </a:lnTo>
                    <a:lnTo>
                      <a:pt x="448" y="0"/>
                    </a:lnTo>
                    <a:lnTo>
                      <a:pt x="455" y="0"/>
                    </a:lnTo>
                    <a:lnTo>
                      <a:pt x="460" y="0"/>
                    </a:lnTo>
                    <a:lnTo>
                      <a:pt x="468" y="0"/>
                    </a:lnTo>
                    <a:lnTo>
                      <a:pt x="475" y="0"/>
                    </a:lnTo>
                    <a:lnTo>
                      <a:pt x="479" y="0"/>
                    </a:lnTo>
                    <a:lnTo>
                      <a:pt x="479" y="4"/>
                    </a:lnTo>
                    <a:lnTo>
                      <a:pt x="479" y="13"/>
                    </a:lnTo>
                    <a:lnTo>
                      <a:pt x="479" y="19"/>
                    </a:lnTo>
                    <a:lnTo>
                      <a:pt x="479" y="25"/>
                    </a:lnTo>
                    <a:lnTo>
                      <a:pt x="479" y="33"/>
                    </a:lnTo>
                    <a:lnTo>
                      <a:pt x="479" y="39"/>
                    </a:lnTo>
                    <a:lnTo>
                      <a:pt x="475" y="49"/>
                    </a:lnTo>
                    <a:lnTo>
                      <a:pt x="473" y="56"/>
                    </a:lnTo>
                    <a:lnTo>
                      <a:pt x="471" y="60"/>
                    </a:lnTo>
                    <a:lnTo>
                      <a:pt x="471" y="62"/>
                    </a:lnTo>
                    <a:lnTo>
                      <a:pt x="470" y="61"/>
                    </a:lnTo>
                    <a:lnTo>
                      <a:pt x="468" y="61"/>
                    </a:lnTo>
                    <a:lnTo>
                      <a:pt x="463" y="60"/>
                    </a:lnTo>
                    <a:lnTo>
                      <a:pt x="459" y="60"/>
                    </a:lnTo>
                    <a:lnTo>
                      <a:pt x="450" y="60"/>
                    </a:lnTo>
                    <a:lnTo>
                      <a:pt x="441" y="61"/>
                    </a:lnTo>
                    <a:lnTo>
                      <a:pt x="435" y="62"/>
                    </a:lnTo>
                    <a:lnTo>
                      <a:pt x="428" y="65"/>
                    </a:lnTo>
                    <a:lnTo>
                      <a:pt x="421" y="66"/>
                    </a:lnTo>
                    <a:lnTo>
                      <a:pt x="414" y="70"/>
                    </a:lnTo>
                    <a:lnTo>
                      <a:pt x="405" y="71"/>
                    </a:lnTo>
                    <a:lnTo>
                      <a:pt x="396" y="75"/>
                    </a:lnTo>
                    <a:lnTo>
                      <a:pt x="386" y="79"/>
                    </a:lnTo>
                    <a:lnTo>
                      <a:pt x="376" y="82"/>
                    </a:lnTo>
                    <a:lnTo>
                      <a:pt x="366" y="86"/>
                    </a:lnTo>
                    <a:lnTo>
                      <a:pt x="358" y="92"/>
                    </a:lnTo>
                    <a:lnTo>
                      <a:pt x="348" y="95"/>
                    </a:lnTo>
                    <a:lnTo>
                      <a:pt x="339" y="101"/>
                    </a:lnTo>
                    <a:lnTo>
                      <a:pt x="329" y="105"/>
                    </a:lnTo>
                    <a:lnTo>
                      <a:pt x="321" y="107"/>
                    </a:lnTo>
                    <a:lnTo>
                      <a:pt x="314" y="111"/>
                    </a:lnTo>
                    <a:lnTo>
                      <a:pt x="308" y="116"/>
                    </a:lnTo>
                    <a:lnTo>
                      <a:pt x="299" y="120"/>
                    </a:lnTo>
                    <a:lnTo>
                      <a:pt x="296" y="122"/>
                    </a:lnTo>
                    <a:lnTo>
                      <a:pt x="0" y="117"/>
                    </a:lnTo>
                    <a:lnTo>
                      <a:pt x="31" y="81"/>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79" name="Freeform 278"/>
              <p:cNvSpPr>
                <a:spLocks/>
              </p:cNvSpPr>
              <p:nvPr/>
            </p:nvSpPr>
            <p:spPr bwMode="auto">
              <a:xfrm>
                <a:off x="3334" y="3060"/>
                <a:ext cx="217" cy="55"/>
              </a:xfrm>
              <a:custGeom>
                <a:avLst/>
                <a:gdLst>
                  <a:gd name="T0" fmla="*/ 2 w 419"/>
                  <a:gd name="T1" fmla="*/ 0 h 118"/>
                  <a:gd name="T2" fmla="*/ 2 w 419"/>
                  <a:gd name="T3" fmla="*/ 0 h 118"/>
                  <a:gd name="T4" fmla="*/ 2 w 419"/>
                  <a:gd name="T5" fmla="*/ 0 h 118"/>
                  <a:gd name="T6" fmla="*/ 2 w 419"/>
                  <a:gd name="T7" fmla="*/ 0 h 118"/>
                  <a:gd name="T8" fmla="*/ 3 w 419"/>
                  <a:gd name="T9" fmla="*/ 0 h 118"/>
                  <a:gd name="T10" fmla="*/ 3 w 419"/>
                  <a:gd name="T11" fmla="*/ 1 h 118"/>
                  <a:gd name="T12" fmla="*/ 3 w 419"/>
                  <a:gd name="T13" fmla="*/ 0 h 118"/>
                  <a:gd name="T14" fmla="*/ 3 w 419"/>
                  <a:gd name="T15" fmla="*/ 0 h 118"/>
                  <a:gd name="T16" fmla="*/ 4 w 419"/>
                  <a:gd name="T17" fmla="*/ 0 h 118"/>
                  <a:gd name="T18" fmla="*/ 4 w 419"/>
                  <a:gd name="T19" fmla="*/ 0 h 118"/>
                  <a:gd name="T20" fmla="*/ 4 w 419"/>
                  <a:gd name="T21" fmla="*/ 0 h 118"/>
                  <a:gd name="T22" fmla="*/ 5 w 419"/>
                  <a:gd name="T23" fmla="*/ 0 h 118"/>
                  <a:gd name="T24" fmla="*/ 5 w 419"/>
                  <a:gd name="T25" fmla="*/ 0 h 118"/>
                  <a:gd name="T26" fmla="*/ 6 w 419"/>
                  <a:gd name="T27" fmla="*/ 0 h 118"/>
                  <a:gd name="T28" fmla="*/ 6 w 419"/>
                  <a:gd name="T29" fmla="*/ 0 h 118"/>
                  <a:gd name="T30" fmla="*/ 7 w 419"/>
                  <a:gd name="T31" fmla="*/ 0 h 118"/>
                  <a:gd name="T32" fmla="*/ 7 w 419"/>
                  <a:gd name="T33" fmla="*/ 0 h 118"/>
                  <a:gd name="T34" fmla="*/ 7 w 419"/>
                  <a:gd name="T35" fmla="*/ 0 h 118"/>
                  <a:gd name="T36" fmla="*/ 8 w 419"/>
                  <a:gd name="T37" fmla="*/ 0 h 118"/>
                  <a:gd name="T38" fmla="*/ 8 w 419"/>
                  <a:gd name="T39" fmla="*/ 0 h 118"/>
                  <a:gd name="T40" fmla="*/ 8 w 419"/>
                  <a:gd name="T41" fmla="*/ 0 h 118"/>
                  <a:gd name="T42" fmla="*/ 7 w 419"/>
                  <a:gd name="T43" fmla="*/ 0 h 118"/>
                  <a:gd name="T44" fmla="*/ 7 w 419"/>
                  <a:gd name="T45" fmla="*/ 0 h 118"/>
                  <a:gd name="T46" fmla="*/ 7 w 419"/>
                  <a:gd name="T47" fmla="*/ 0 h 118"/>
                  <a:gd name="T48" fmla="*/ 6 w 419"/>
                  <a:gd name="T49" fmla="*/ 0 h 118"/>
                  <a:gd name="T50" fmla="*/ 6 w 419"/>
                  <a:gd name="T51" fmla="*/ 0 h 118"/>
                  <a:gd name="T52" fmla="*/ 6 w 419"/>
                  <a:gd name="T53" fmla="*/ 1 h 118"/>
                  <a:gd name="T54" fmla="*/ 5 w 419"/>
                  <a:gd name="T55" fmla="*/ 1 h 118"/>
                  <a:gd name="T56" fmla="*/ 5 w 419"/>
                  <a:gd name="T57" fmla="*/ 1 h 118"/>
                  <a:gd name="T58" fmla="*/ 5 w 419"/>
                  <a:gd name="T59" fmla="*/ 1 h 118"/>
                  <a:gd name="T60" fmla="*/ 4 w 419"/>
                  <a:gd name="T61" fmla="*/ 1 h 118"/>
                  <a:gd name="T62" fmla="*/ 4 w 419"/>
                  <a:gd name="T63" fmla="*/ 1 h 118"/>
                  <a:gd name="T64" fmla="*/ 0 w 419"/>
                  <a:gd name="T65" fmla="*/ 1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9"/>
                  <a:gd name="T100" fmla="*/ 0 h 118"/>
                  <a:gd name="T101" fmla="*/ 419 w 419"/>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9" h="118">
                    <a:moveTo>
                      <a:pt x="0" y="68"/>
                    </a:moveTo>
                    <a:lnTo>
                      <a:pt x="84" y="32"/>
                    </a:lnTo>
                    <a:lnTo>
                      <a:pt x="84" y="36"/>
                    </a:lnTo>
                    <a:lnTo>
                      <a:pt x="89" y="44"/>
                    </a:lnTo>
                    <a:lnTo>
                      <a:pt x="94" y="53"/>
                    </a:lnTo>
                    <a:lnTo>
                      <a:pt x="104" y="59"/>
                    </a:lnTo>
                    <a:lnTo>
                      <a:pt x="113" y="54"/>
                    </a:lnTo>
                    <a:lnTo>
                      <a:pt x="123" y="48"/>
                    </a:lnTo>
                    <a:lnTo>
                      <a:pt x="130" y="39"/>
                    </a:lnTo>
                    <a:lnTo>
                      <a:pt x="133" y="37"/>
                    </a:lnTo>
                    <a:lnTo>
                      <a:pt x="167" y="64"/>
                    </a:lnTo>
                    <a:lnTo>
                      <a:pt x="167" y="62"/>
                    </a:lnTo>
                    <a:lnTo>
                      <a:pt x="168" y="58"/>
                    </a:lnTo>
                    <a:lnTo>
                      <a:pt x="173" y="51"/>
                    </a:lnTo>
                    <a:lnTo>
                      <a:pt x="182" y="46"/>
                    </a:lnTo>
                    <a:lnTo>
                      <a:pt x="185" y="41"/>
                    </a:lnTo>
                    <a:lnTo>
                      <a:pt x="192" y="37"/>
                    </a:lnTo>
                    <a:lnTo>
                      <a:pt x="198" y="33"/>
                    </a:lnTo>
                    <a:lnTo>
                      <a:pt x="207" y="29"/>
                    </a:lnTo>
                    <a:lnTo>
                      <a:pt x="214" y="26"/>
                    </a:lnTo>
                    <a:lnTo>
                      <a:pt x="224" y="23"/>
                    </a:lnTo>
                    <a:lnTo>
                      <a:pt x="234" y="19"/>
                    </a:lnTo>
                    <a:lnTo>
                      <a:pt x="247" y="17"/>
                    </a:lnTo>
                    <a:lnTo>
                      <a:pt x="258" y="13"/>
                    </a:lnTo>
                    <a:lnTo>
                      <a:pt x="272" y="11"/>
                    </a:lnTo>
                    <a:lnTo>
                      <a:pt x="284" y="8"/>
                    </a:lnTo>
                    <a:lnTo>
                      <a:pt x="299" y="6"/>
                    </a:lnTo>
                    <a:lnTo>
                      <a:pt x="313" y="3"/>
                    </a:lnTo>
                    <a:lnTo>
                      <a:pt x="328" y="2"/>
                    </a:lnTo>
                    <a:lnTo>
                      <a:pt x="342" y="1"/>
                    </a:lnTo>
                    <a:lnTo>
                      <a:pt x="355" y="1"/>
                    </a:lnTo>
                    <a:lnTo>
                      <a:pt x="368" y="1"/>
                    </a:lnTo>
                    <a:lnTo>
                      <a:pt x="380" y="0"/>
                    </a:lnTo>
                    <a:lnTo>
                      <a:pt x="392" y="0"/>
                    </a:lnTo>
                    <a:lnTo>
                      <a:pt x="402" y="0"/>
                    </a:lnTo>
                    <a:lnTo>
                      <a:pt x="408" y="0"/>
                    </a:lnTo>
                    <a:lnTo>
                      <a:pt x="414" y="0"/>
                    </a:lnTo>
                    <a:lnTo>
                      <a:pt x="417" y="0"/>
                    </a:lnTo>
                    <a:lnTo>
                      <a:pt x="419" y="0"/>
                    </a:lnTo>
                    <a:lnTo>
                      <a:pt x="415" y="27"/>
                    </a:lnTo>
                    <a:lnTo>
                      <a:pt x="415" y="26"/>
                    </a:lnTo>
                    <a:lnTo>
                      <a:pt x="413" y="26"/>
                    </a:lnTo>
                    <a:lnTo>
                      <a:pt x="408" y="24"/>
                    </a:lnTo>
                    <a:lnTo>
                      <a:pt x="403" y="26"/>
                    </a:lnTo>
                    <a:lnTo>
                      <a:pt x="393" y="26"/>
                    </a:lnTo>
                    <a:lnTo>
                      <a:pt x="383" y="29"/>
                    </a:lnTo>
                    <a:lnTo>
                      <a:pt x="377" y="31"/>
                    </a:lnTo>
                    <a:lnTo>
                      <a:pt x="370" y="34"/>
                    </a:lnTo>
                    <a:lnTo>
                      <a:pt x="363" y="37"/>
                    </a:lnTo>
                    <a:lnTo>
                      <a:pt x="355" y="42"/>
                    </a:lnTo>
                    <a:lnTo>
                      <a:pt x="344" y="46"/>
                    </a:lnTo>
                    <a:lnTo>
                      <a:pt x="334" y="51"/>
                    </a:lnTo>
                    <a:lnTo>
                      <a:pt x="324" y="56"/>
                    </a:lnTo>
                    <a:lnTo>
                      <a:pt x="314" y="62"/>
                    </a:lnTo>
                    <a:lnTo>
                      <a:pt x="303" y="68"/>
                    </a:lnTo>
                    <a:lnTo>
                      <a:pt x="293" y="74"/>
                    </a:lnTo>
                    <a:lnTo>
                      <a:pt x="283" y="82"/>
                    </a:lnTo>
                    <a:lnTo>
                      <a:pt x="273" y="88"/>
                    </a:lnTo>
                    <a:lnTo>
                      <a:pt x="263" y="93"/>
                    </a:lnTo>
                    <a:lnTo>
                      <a:pt x="254" y="98"/>
                    </a:lnTo>
                    <a:lnTo>
                      <a:pt x="247" y="103"/>
                    </a:lnTo>
                    <a:lnTo>
                      <a:pt x="240" y="108"/>
                    </a:lnTo>
                    <a:lnTo>
                      <a:pt x="230" y="114"/>
                    </a:lnTo>
                    <a:lnTo>
                      <a:pt x="228" y="118"/>
                    </a:lnTo>
                    <a:lnTo>
                      <a:pt x="0" y="68"/>
                    </a:lnTo>
                    <a:close/>
                  </a:path>
                </a:pathLst>
              </a:custGeom>
              <a:solidFill>
                <a:srgbClr val="6380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80" name="Freeform 279"/>
              <p:cNvSpPr>
                <a:spLocks/>
              </p:cNvSpPr>
              <p:nvPr/>
            </p:nvSpPr>
            <p:spPr bwMode="auto">
              <a:xfrm>
                <a:off x="2838" y="3072"/>
                <a:ext cx="84" cy="155"/>
              </a:xfrm>
              <a:custGeom>
                <a:avLst/>
                <a:gdLst>
                  <a:gd name="T0" fmla="*/ 3 w 162"/>
                  <a:gd name="T1" fmla="*/ 1 h 337"/>
                  <a:gd name="T2" fmla="*/ 3 w 162"/>
                  <a:gd name="T3" fmla="*/ 1 h 337"/>
                  <a:gd name="T4" fmla="*/ 3 w 162"/>
                  <a:gd name="T5" fmla="*/ 0 h 337"/>
                  <a:gd name="T6" fmla="*/ 3 w 162"/>
                  <a:gd name="T7" fmla="*/ 0 h 337"/>
                  <a:gd name="T8" fmla="*/ 3 w 162"/>
                  <a:gd name="T9" fmla="*/ 0 h 337"/>
                  <a:gd name="T10" fmla="*/ 3 w 162"/>
                  <a:gd name="T11" fmla="*/ 0 h 337"/>
                  <a:gd name="T12" fmla="*/ 3 w 162"/>
                  <a:gd name="T13" fmla="*/ 0 h 337"/>
                  <a:gd name="T14" fmla="*/ 3 w 162"/>
                  <a:gd name="T15" fmla="*/ 0 h 337"/>
                  <a:gd name="T16" fmla="*/ 3 w 162"/>
                  <a:gd name="T17" fmla="*/ 0 h 337"/>
                  <a:gd name="T18" fmla="*/ 3 w 162"/>
                  <a:gd name="T19" fmla="*/ 0 h 337"/>
                  <a:gd name="T20" fmla="*/ 3 w 162"/>
                  <a:gd name="T21" fmla="*/ 0 h 337"/>
                  <a:gd name="T22" fmla="*/ 2 w 162"/>
                  <a:gd name="T23" fmla="*/ 0 h 337"/>
                  <a:gd name="T24" fmla="*/ 2 w 162"/>
                  <a:gd name="T25" fmla="*/ 1 h 337"/>
                  <a:gd name="T26" fmla="*/ 2 w 162"/>
                  <a:gd name="T27" fmla="*/ 1 h 337"/>
                  <a:gd name="T28" fmla="*/ 2 w 162"/>
                  <a:gd name="T29" fmla="*/ 1 h 337"/>
                  <a:gd name="T30" fmla="*/ 2 w 162"/>
                  <a:gd name="T31" fmla="*/ 1 h 337"/>
                  <a:gd name="T32" fmla="*/ 2 w 162"/>
                  <a:gd name="T33" fmla="*/ 1 h 337"/>
                  <a:gd name="T34" fmla="*/ 2 w 162"/>
                  <a:gd name="T35" fmla="*/ 2 h 337"/>
                  <a:gd name="T36" fmla="*/ 1 w 162"/>
                  <a:gd name="T37" fmla="*/ 2 h 337"/>
                  <a:gd name="T38" fmla="*/ 1 w 162"/>
                  <a:gd name="T39" fmla="*/ 2 h 337"/>
                  <a:gd name="T40" fmla="*/ 1 w 162"/>
                  <a:gd name="T41" fmla="*/ 2 h 337"/>
                  <a:gd name="T42" fmla="*/ 1 w 162"/>
                  <a:gd name="T43" fmla="*/ 2 h 337"/>
                  <a:gd name="T44" fmla="*/ 1 w 162"/>
                  <a:gd name="T45" fmla="*/ 2 h 337"/>
                  <a:gd name="T46" fmla="*/ 1 w 162"/>
                  <a:gd name="T47" fmla="*/ 3 h 337"/>
                  <a:gd name="T48" fmla="*/ 1 w 162"/>
                  <a:gd name="T49" fmla="*/ 3 h 337"/>
                  <a:gd name="T50" fmla="*/ 1 w 162"/>
                  <a:gd name="T51" fmla="*/ 3 h 337"/>
                  <a:gd name="T52" fmla="*/ 1 w 162"/>
                  <a:gd name="T53" fmla="*/ 3 h 337"/>
                  <a:gd name="T54" fmla="*/ 1 w 162"/>
                  <a:gd name="T55" fmla="*/ 3 h 337"/>
                  <a:gd name="T56" fmla="*/ 1 w 162"/>
                  <a:gd name="T57" fmla="*/ 3 h 337"/>
                  <a:gd name="T58" fmla="*/ 1 w 162"/>
                  <a:gd name="T59" fmla="*/ 4 h 337"/>
                  <a:gd name="T60" fmla="*/ 1 w 162"/>
                  <a:gd name="T61" fmla="*/ 4 h 337"/>
                  <a:gd name="T62" fmla="*/ 1 w 162"/>
                  <a:gd name="T63" fmla="*/ 4 h 337"/>
                  <a:gd name="T64" fmla="*/ 1 w 162"/>
                  <a:gd name="T65" fmla="*/ 4 h 337"/>
                  <a:gd name="T66" fmla="*/ 1 w 162"/>
                  <a:gd name="T67" fmla="*/ 4 h 337"/>
                  <a:gd name="T68" fmla="*/ 1 w 162"/>
                  <a:gd name="T69" fmla="*/ 4 h 337"/>
                  <a:gd name="T70" fmla="*/ 1 w 162"/>
                  <a:gd name="T71" fmla="*/ 3 h 337"/>
                  <a:gd name="T72" fmla="*/ 1 w 162"/>
                  <a:gd name="T73" fmla="*/ 3 h 337"/>
                  <a:gd name="T74" fmla="*/ 1 w 162"/>
                  <a:gd name="T75" fmla="*/ 3 h 337"/>
                  <a:gd name="T76" fmla="*/ 1 w 162"/>
                  <a:gd name="T77" fmla="*/ 3 h 337"/>
                  <a:gd name="T78" fmla="*/ 2 w 162"/>
                  <a:gd name="T79" fmla="*/ 3 h 337"/>
                  <a:gd name="T80" fmla="*/ 2 w 162"/>
                  <a:gd name="T81" fmla="*/ 3 h 337"/>
                  <a:gd name="T82" fmla="*/ 2 w 162"/>
                  <a:gd name="T83" fmla="*/ 2 h 337"/>
                  <a:gd name="T84" fmla="*/ 2 w 162"/>
                  <a:gd name="T85" fmla="*/ 2 h 337"/>
                  <a:gd name="T86" fmla="*/ 2 w 162"/>
                  <a:gd name="T87" fmla="*/ 2 h 337"/>
                  <a:gd name="T88" fmla="*/ 2 w 162"/>
                  <a:gd name="T89" fmla="*/ 2 h 337"/>
                  <a:gd name="T90" fmla="*/ 2 w 162"/>
                  <a:gd name="T91" fmla="*/ 1 h 337"/>
                  <a:gd name="T92" fmla="*/ 2 w 162"/>
                  <a:gd name="T93" fmla="*/ 1 h 337"/>
                  <a:gd name="T94" fmla="*/ 2 w 162"/>
                  <a:gd name="T95" fmla="*/ 1 h 337"/>
                  <a:gd name="T96" fmla="*/ 3 w 162"/>
                  <a:gd name="T97" fmla="*/ 1 h 33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2"/>
                  <a:gd name="T148" fmla="*/ 0 h 337"/>
                  <a:gd name="T149" fmla="*/ 162 w 162"/>
                  <a:gd name="T150" fmla="*/ 337 h 33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2" h="337">
                    <a:moveTo>
                      <a:pt x="132" y="87"/>
                    </a:moveTo>
                    <a:lnTo>
                      <a:pt x="133" y="83"/>
                    </a:lnTo>
                    <a:lnTo>
                      <a:pt x="138" y="74"/>
                    </a:lnTo>
                    <a:lnTo>
                      <a:pt x="141" y="68"/>
                    </a:lnTo>
                    <a:lnTo>
                      <a:pt x="143" y="60"/>
                    </a:lnTo>
                    <a:lnTo>
                      <a:pt x="146" y="53"/>
                    </a:lnTo>
                    <a:lnTo>
                      <a:pt x="150" y="45"/>
                    </a:lnTo>
                    <a:lnTo>
                      <a:pt x="152" y="37"/>
                    </a:lnTo>
                    <a:lnTo>
                      <a:pt x="155" y="28"/>
                    </a:lnTo>
                    <a:lnTo>
                      <a:pt x="156" y="20"/>
                    </a:lnTo>
                    <a:lnTo>
                      <a:pt x="158" y="13"/>
                    </a:lnTo>
                    <a:lnTo>
                      <a:pt x="161" y="3"/>
                    </a:lnTo>
                    <a:lnTo>
                      <a:pt x="162" y="0"/>
                    </a:lnTo>
                    <a:lnTo>
                      <a:pt x="161" y="0"/>
                    </a:lnTo>
                    <a:lnTo>
                      <a:pt x="157" y="4"/>
                    </a:lnTo>
                    <a:lnTo>
                      <a:pt x="153" y="8"/>
                    </a:lnTo>
                    <a:lnTo>
                      <a:pt x="148" y="15"/>
                    </a:lnTo>
                    <a:lnTo>
                      <a:pt x="145" y="19"/>
                    </a:lnTo>
                    <a:lnTo>
                      <a:pt x="143" y="24"/>
                    </a:lnTo>
                    <a:lnTo>
                      <a:pt x="140" y="30"/>
                    </a:lnTo>
                    <a:lnTo>
                      <a:pt x="136" y="37"/>
                    </a:lnTo>
                    <a:lnTo>
                      <a:pt x="131" y="44"/>
                    </a:lnTo>
                    <a:lnTo>
                      <a:pt x="125" y="50"/>
                    </a:lnTo>
                    <a:lnTo>
                      <a:pt x="120" y="59"/>
                    </a:lnTo>
                    <a:lnTo>
                      <a:pt x="115" y="69"/>
                    </a:lnTo>
                    <a:lnTo>
                      <a:pt x="108" y="77"/>
                    </a:lnTo>
                    <a:lnTo>
                      <a:pt x="102" y="85"/>
                    </a:lnTo>
                    <a:lnTo>
                      <a:pt x="96" y="95"/>
                    </a:lnTo>
                    <a:lnTo>
                      <a:pt x="92" y="104"/>
                    </a:lnTo>
                    <a:lnTo>
                      <a:pt x="85" y="112"/>
                    </a:lnTo>
                    <a:lnTo>
                      <a:pt x="81" y="120"/>
                    </a:lnTo>
                    <a:lnTo>
                      <a:pt x="76" y="125"/>
                    </a:lnTo>
                    <a:lnTo>
                      <a:pt x="72" y="133"/>
                    </a:lnTo>
                    <a:lnTo>
                      <a:pt x="67" y="142"/>
                    </a:lnTo>
                    <a:lnTo>
                      <a:pt x="66" y="144"/>
                    </a:lnTo>
                    <a:lnTo>
                      <a:pt x="65" y="147"/>
                    </a:lnTo>
                    <a:lnTo>
                      <a:pt x="63" y="154"/>
                    </a:lnTo>
                    <a:lnTo>
                      <a:pt x="61" y="157"/>
                    </a:lnTo>
                    <a:lnTo>
                      <a:pt x="61" y="164"/>
                    </a:lnTo>
                    <a:lnTo>
                      <a:pt x="60" y="169"/>
                    </a:lnTo>
                    <a:lnTo>
                      <a:pt x="58" y="178"/>
                    </a:lnTo>
                    <a:lnTo>
                      <a:pt x="56" y="184"/>
                    </a:lnTo>
                    <a:lnTo>
                      <a:pt x="55" y="193"/>
                    </a:lnTo>
                    <a:lnTo>
                      <a:pt x="52" y="199"/>
                    </a:lnTo>
                    <a:lnTo>
                      <a:pt x="51" y="208"/>
                    </a:lnTo>
                    <a:lnTo>
                      <a:pt x="48" y="215"/>
                    </a:lnTo>
                    <a:lnTo>
                      <a:pt x="48" y="223"/>
                    </a:lnTo>
                    <a:lnTo>
                      <a:pt x="46" y="230"/>
                    </a:lnTo>
                    <a:lnTo>
                      <a:pt x="46" y="239"/>
                    </a:lnTo>
                    <a:lnTo>
                      <a:pt x="43" y="244"/>
                    </a:lnTo>
                    <a:lnTo>
                      <a:pt x="42" y="250"/>
                    </a:lnTo>
                    <a:lnTo>
                      <a:pt x="40" y="254"/>
                    </a:lnTo>
                    <a:lnTo>
                      <a:pt x="38" y="260"/>
                    </a:lnTo>
                    <a:lnTo>
                      <a:pt x="37" y="268"/>
                    </a:lnTo>
                    <a:lnTo>
                      <a:pt x="36" y="275"/>
                    </a:lnTo>
                    <a:lnTo>
                      <a:pt x="33" y="282"/>
                    </a:lnTo>
                    <a:lnTo>
                      <a:pt x="33" y="284"/>
                    </a:lnTo>
                    <a:lnTo>
                      <a:pt x="3" y="307"/>
                    </a:lnTo>
                    <a:lnTo>
                      <a:pt x="0" y="317"/>
                    </a:lnTo>
                    <a:lnTo>
                      <a:pt x="1" y="320"/>
                    </a:lnTo>
                    <a:lnTo>
                      <a:pt x="5" y="324"/>
                    </a:lnTo>
                    <a:lnTo>
                      <a:pt x="15" y="329"/>
                    </a:lnTo>
                    <a:lnTo>
                      <a:pt x="21" y="330"/>
                    </a:lnTo>
                    <a:lnTo>
                      <a:pt x="27" y="332"/>
                    </a:lnTo>
                    <a:lnTo>
                      <a:pt x="35" y="333"/>
                    </a:lnTo>
                    <a:lnTo>
                      <a:pt x="43" y="334"/>
                    </a:lnTo>
                    <a:lnTo>
                      <a:pt x="48" y="334"/>
                    </a:lnTo>
                    <a:lnTo>
                      <a:pt x="56" y="335"/>
                    </a:lnTo>
                    <a:lnTo>
                      <a:pt x="60" y="335"/>
                    </a:lnTo>
                    <a:lnTo>
                      <a:pt x="61" y="337"/>
                    </a:lnTo>
                    <a:lnTo>
                      <a:pt x="62" y="324"/>
                    </a:lnTo>
                    <a:lnTo>
                      <a:pt x="42" y="285"/>
                    </a:lnTo>
                    <a:lnTo>
                      <a:pt x="42" y="283"/>
                    </a:lnTo>
                    <a:lnTo>
                      <a:pt x="45" y="279"/>
                    </a:lnTo>
                    <a:lnTo>
                      <a:pt x="47" y="274"/>
                    </a:lnTo>
                    <a:lnTo>
                      <a:pt x="52" y="267"/>
                    </a:lnTo>
                    <a:lnTo>
                      <a:pt x="55" y="262"/>
                    </a:lnTo>
                    <a:lnTo>
                      <a:pt x="57" y="255"/>
                    </a:lnTo>
                    <a:lnTo>
                      <a:pt x="61" y="249"/>
                    </a:lnTo>
                    <a:lnTo>
                      <a:pt x="65" y="243"/>
                    </a:lnTo>
                    <a:lnTo>
                      <a:pt x="68" y="235"/>
                    </a:lnTo>
                    <a:lnTo>
                      <a:pt x="72" y="228"/>
                    </a:lnTo>
                    <a:lnTo>
                      <a:pt x="76" y="219"/>
                    </a:lnTo>
                    <a:lnTo>
                      <a:pt x="82" y="212"/>
                    </a:lnTo>
                    <a:lnTo>
                      <a:pt x="85" y="202"/>
                    </a:lnTo>
                    <a:lnTo>
                      <a:pt x="90" y="192"/>
                    </a:lnTo>
                    <a:lnTo>
                      <a:pt x="95" y="180"/>
                    </a:lnTo>
                    <a:lnTo>
                      <a:pt x="98" y="170"/>
                    </a:lnTo>
                    <a:lnTo>
                      <a:pt x="102" y="160"/>
                    </a:lnTo>
                    <a:lnTo>
                      <a:pt x="107" y="150"/>
                    </a:lnTo>
                    <a:lnTo>
                      <a:pt x="111" y="140"/>
                    </a:lnTo>
                    <a:lnTo>
                      <a:pt x="116" y="132"/>
                    </a:lnTo>
                    <a:lnTo>
                      <a:pt x="118" y="120"/>
                    </a:lnTo>
                    <a:lnTo>
                      <a:pt x="121" y="113"/>
                    </a:lnTo>
                    <a:lnTo>
                      <a:pt x="123" y="105"/>
                    </a:lnTo>
                    <a:lnTo>
                      <a:pt x="127" y="99"/>
                    </a:lnTo>
                    <a:lnTo>
                      <a:pt x="131" y="89"/>
                    </a:lnTo>
                    <a:lnTo>
                      <a:pt x="132" y="87"/>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81" name="Freeform 280"/>
              <p:cNvSpPr>
                <a:spLocks/>
              </p:cNvSpPr>
              <p:nvPr/>
            </p:nvSpPr>
            <p:spPr bwMode="auto">
              <a:xfrm>
                <a:off x="2892" y="2940"/>
                <a:ext cx="125" cy="108"/>
              </a:xfrm>
              <a:custGeom>
                <a:avLst/>
                <a:gdLst>
                  <a:gd name="T0" fmla="*/ 0 w 243"/>
                  <a:gd name="T1" fmla="*/ 0 h 235"/>
                  <a:gd name="T2" fmla="*/ 2 w 243"/>
                  <a:gd name="T3" fmla="*/ 0 h 235"/>
                  <a:gd name="T4" fmla="*/ 4 w 243"/>
                  <a:gd name="T5" fmla="*/ 3 h 235"/>
                  <a:gd name="T6" fmla="*/ 3 w 243"/>
                  <a:gd name="T7" fmla="*/ 2 h 235"/>
                  <a:gd name="T8" fmla="*/ 0 w 243"/>
                  <a:gd name="T9" fmla="*/ 0 h 235"/>
                  <a:gd name="T10" fmla="*/ 0 w 243"/>
                  <a:gd name="T11" fmla="*/ 0 h 235"/>
                  <a:gd name="T12" fmla="*/ 0 60000 65536"/>
                  <a:gd name="T13" fmla="*/ 0 60000 65536"/>
                  <a:gd name="T14" fmla="*/ 0 60000 65536"/>
                  <a:gd name="T15" fmla="*/ 0 60000 65536"/>
                  <a:gd name="T16" fmla="*/ 0 60000 65536"/>
                  <a:gd name="T17" fmla="*/ 0 60000 65536"/>
                  <a:gd name="T18" fmla="*/ 0 w 243"/>
                  <a:gd name="T19" fmla="*/ 0 h 235"/>
                  <a:gd name="T20" fmla="*/ 243 w 243"/>
                  <a:gd name="T21" fmla="*/ 235 h 235"/>
                </a:gdLst>
                <a:ahLst/>
                <a:cxnLst>
                  <a:cxn ang="T12">
                    <a:pos x="T0" y="T1"/>
                  </a:cxn>
                  <a:cxn ang="T13">
                    <a:pos x="T2" y="T3"/>
                  </a:cxn>
                  <a:cxn ang="T14">
                    <a:pos x="T4" y="T5"/>
                  </a:cxn>
                  <a:cxn ang="T15">
                    <a:pos x="T6" y="T7"/>
                  </a:cxn>
                  <a:cxn ang="T16">
                    <a:pos x="T8" y="T9"/>
                  </a:cxn>
                  <a:cxn ang="T17">
                    <a:pos x="T10" y="T11"/>
                  </a:cxn>
                </a:cxnLst>
                <a:rect l="T18" t="T19" r="T20" b="T21"/>
                <a:pathLst>
                  <a:path w="243" h="235">
                    <a:moveTo>
                      <a:pt x="0" y="0"/>
                    </a:moveTo>
                    <a:lnTo>
                      <a:pt x="75" y="25"/>
                    </a:lnTo>
                    <a:lnTo>
                      <a:pt x="243" y="235"/>
                    </a:lnTo>
                    <a:lnTo>
                      <a:pt x="188" y="199"/>
                    </a:lnTo>
                    <a:lnTo>
                      <a:pt x="0" y="0"/>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82" name="Freeform 281"/>
              <p:cNvSpPr>
                <a:spLocks/>
              </p:cNvSpPr>
              <p:nvPr/>
            </p:nvSpPr>
            <p:spPr bwMode="auto">
              <a:xfrm>
                <a:off x="2891" y="2908"/>
                <a:ext cx="42" cy="54"/>
              </a:xfrm>
              <a:custGeom>
                <a:avLst/>
                <a:gdLst>
                  <a:gd name="T0" fmla="*/ 2 w 81"/>
                  <a:gd name="T1" fmla="*/ 0 h 116"/>
                  <a:gd name="T2" fmla="*/ 0 w 81"/>
                  <a:gd name="T3" fmla="*/ 1 h 116"/>
                  <a:gd name="T4" fmla="*/ 2 w 81"/>
                  <a:gd name="T5" fmla="*/ 1 h 116"/>
                  <a:gd name="T6" fmla="*/ 2 w 81"/>
                  <a:gd name="T7" fmla="*/ 0 h 116"/>
                  <a:gd name="T8" fmla="*/ 2 w 81"/>
                  <a:gd name="T9" fmla="*/ 0 h 116"/>
                  <a:gd name="T10" fmla="*/ 0 60000 65536"/>
                  <a:gd name="T11" fmla="*/ 0 60000 65536"/>
                  <a:gd name="T12" fmla="*/ 0 60000 65536"/>
                  <a:gd name="T13" fmla="*/ 0 60000 65536"/>
                  <a:gd name="T14" fmla="*/ 0 60000 65536"/>
                  <a:gd name="T15" fmla="*/ 0 w 81"/>
                  <a:gd name="T16" fmla="*/ 0 h 116"/>
                  <a:gd name="T17" fmla="*/ 81 w 81"/>
                  <a:gd name="T18" fmla="*/ 116 h 116"/>
                </a:gdLst>
                <a:ahLst/>
                <a:cxnLst>
                  <a:cxn ang="T10">
                    <a:pos x="T0" y="T1"/>
                  </a:cxn>
                  <a:cxn ang="T11">
                    <a:pos x="T2" y="T3"/>
                  </a:cxn>
                  <a:cxn ang="T12">
                    <a:pos x="T4" y="T5"/>
                  </a:cxn>
                  <a:cxn ang="T13">
                    <a:pos x="T6" y="T7"/>
                  </a:cxn>
                  <a:cxn ang="T14">
                    <a:pos x="T8" y="T9"/>
                  </a:cxn>
                </a:cxnLst>
                <a:rect l="T15" t="T16" r="T17" b="T18"/>
                <a:pathLst>
                  <a:path w="81" h="116">
                    <a:moveTo>
                      <a:pt x="81" y="0"/>
                    </a:moveTo>
                    <a:lnTo>
                      <a:pt x="0" y="70"/>
                    </a:lnTo>
                    <a:lnTo>
                      <a:pt x="81" y="116"/>
                    </a:lnTo>
                    <a:lnTo>
                      <a:pt x="81" y="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83" name="Freeform 282"/>
              <p:cNvSpPr>
                <a:spLocks/>
              </p:cNvSpPr>
              <p:nvPr/>
            </p:nvSpPr>
            <p:spPr bwMode="auto">
              <a:xfrm>
                <a:off x="2928" y="2909"/>
                <a:ext cx="99" cy="140"/>
              </a:xfrm>
              <a:custGeom>
                <a:avLst/>
                <a:gdLst>
                  <a:gd name="T0" fmla="*/ 1 w 193"/>
                  <a:gd name="T1" fmla="*/ 0 h 304"/>
                  <a:gd name="T2" fmla="*/ 0 w 193"/>
                  <a:gd name="T3" fmla="*/ 1 h 304"/>
                  <a:gd name="T4" fmla="*/ 0 w 193"/>
                  <a:gd name="T5" fmla="*/ 1 h 304"/>
                  <a:gd name="T6" fmla="*/ 1 w 193"/>
                  <a:gd name="T7" fmla="*/ 1 h 304"/>
                  <a:gd name="T8" fmla="*/ 1 w 193"/>
                  <a:gd name="T9" fmla="*/ 1 h 304"/>
                  <a:gd name="T10" fmla="*/ 1 w 193"/>
                  <a:gd name="T11" fmla="*/ 1 h 304"/>
                  <a:gd name="T12" fmla="*/ 1 w 193"/>
                  <a:gd name="T13" fmla="*/ 1 h 304"/>
                  <a:gd name="T14" fmla="*/ 1 w 193"/>
                  <a:gd name="T15" fmla="*/ 2 h 304"/>
                  <a:gd name="T16" fmla="*/ 1 w 193"/>
                  <a:gd name="T17" fmla="*/ 2 h 304"/>
                  <a:gd name="T18" fmla="*/ 1 w 193"/>
                  <a:gd name="T19" fmla="*/ 2 h 304"/>
                  <a:gd name="T20" fmla="*/ 1 w 193"/>
                  <a:gd name="T21" fmla="*/ 2 h 304"/>
                  <a:gd name="T22" fmla="*/ 1 w 193"/>
                  <a:gd name="T23" fmla="*/ 2 h 304"/>
                  <a:gd name="T24" fmla="*/ 2 w 193"/>
                  <a:gd name="T25" fmla="*/ 2 h 304"/>
                  <a:gd name="T26" fmla="*/ 2 w 193"/>
                  <a:gd name="T27" fmla="*/ 2 h 304"/>
                  <a:gd name="T28" fmla="*/ 2 w 193"/>
                  <a:gd name="T29" fmla="*/ 2 h 304"/>
                  <a:gd name="T30" fmla="*/ 2 w 193"/>
                  <a:gd name="T31" fmla="*/ 3 h 304"/>
                  <a:gd name="T32" fmla="*/ 2 w 193"/>
                  <a:gd name="T33" fmla="*/ 3 h 304"/>
                  <a:gd name="T34" fmla="*/ 2 w 193"/>
                  <a:gd name="T35" fmla="*/ 3 h 304"/>
                  <a:gd name="T36" fmla="*/ 2 w 193"/>
                  <a:gd name="T37" fmla="*/ 3 h 304"/>
                  <a:gd name="T38" fmla="*/ 2 w 193"/>
                  <a:gd name="T39" fmla="*/ 3 h 304"/>
                  <a:gd name="T40" fmla="*/ 3 w 193"/>
                  <a:gd name="T41" fmla="*/ 3 h 304"/>
                  <a:gd name="T42" fmla="*/ 3 w 193"/>
                  <a:gd name="T43" fmla="*/ 3 h 304"/>
                  <a:gd name="T44" fmla="*/ 3 w 193"/>
                  <a:gd name="T45" fmla="*/ 3 h 304"/>
                  <a:gd name="T46" fmla="*/ 3 w 193"/>
                  <a:gd name="T47" fmla="*/ 3 h 304"/>
                  <a:gd name="T48" fmla="*/ 3 w 193"/>
                  <a:gd name="T49" fmla="*/ 3 h 304"/>
                  <a:gd name="T50" fmla="*/ 3 w 193"/>
                  <a:gd name="T51" fmla="*/ 3 h 304"/>
                  <a:gd name="T52" fmla="*/ 3 w 193"/>
                  <a:gd name="T53" fmla="*/ 3 h 304"/>
                  <a:gd name="T54" fmla="*/ 3 w 193"/>
                  <a:gd name="T55" fmla="*/ 3 h 304"/>
                  <a:gd name="T56" fmla="*/ 4 w 193"/>
                  <a:gd name="T57" fmla="*/ 3 h 304"/>
                  <a:gd name="T58" fmla="*/ 3 w 193"/>
                  <a:gd name="T59" fmla="*/ 3 h 304"/>
                  <a:gd name="T60" fmla="*/ 3 w 193"/>
                  <a:gd name="T61" fmla="*/ 3 h 304"/>
                  <a:gd name="T62" fmla="*/ 3 w 193"/>
                  <a:gd name="T63" fmla="*/ 3 h 304"/>
                  <a:gd name="T64" fmla="*/ 3 w 193"/>
                  <a:gd name="T65" fmla="*/ 3 h 304"/>
                  <a:gd name="T66" fmla="*/ 3 w 193"/>
                  <a:gd name="T67" fmla="*/ 3 h 304"/>
                  <a:gd name="T68" fmla="*/ 3 w 193"/>
                  <a:gd name="T69" fmla="*/ 3 h 304"/>
                  <a:gd name="T70" fmla="*/ 3 w 193"/>
                  <a:gd name="T71" fmla="*/ 2 h 304"/>
                  <a:gd name="T72" fmla="*/ 3 w 193"/>
                  <a:gd name="T73" fmla="*/ 2 h 304"/>
                  <a:gd name="T74" fmla="*/ 3 w 193"/>
                  <a:gd name="T75" fmla="*/ 2 h 304"/>
                  <a:gd name="T76" fmla="*/ 3 w 193"/>
                  <a:gd name="T77" fmla="*/ 2 h 304"/>
                  <a:gd name="T78" fmla="*/ 3 w 193"/>
                  <a:gd name="T79" fmla="*/ 2 h 304"/>
                  <a:gd name="T80" fmla="*/ 3 w 193"/>
                  <a:gd name="T81" fmla="*/ 2 h 304"/>
                  <a:gd name="T82" fmla="*/ 3 w 193"/>
                  <a:gd name="T83" fmla="*/ 2 h 304"/>
                  <a:gd name="T84" fmla="*/ 2 w 193"/>
                  <a:gd name="T85" fmla="*/ 2 h 304"/>
                  <a:gd name="T86" fmla="*/ 2 w 193"/>
                  <a:gd name="T87" fmla="*/ 1 h 304"/>
                  <a:gd name="T88" fmla="*/ 2 w 193"/>
                  <a:gd name="T89" fmla="*/ 1 h 304"/>
                  <a:gd name="T90" fmla="*/ 2 w 193"/>
                  <a:gd name="T91" fmla="*/ 1 h 304"/>
                  <a:gd name="T92" fmla="*/ 2 w 193"/>
                  <a:gd name="T93" fmla="*/ 1 h 304"/>
                  <a:gd name="T94" fmla="*/ 2 w 193"/>
                  <a:gd name="T95" fmla="*/ 1 h 304"/>
                  <a:gd name="T96" fmla="*/ 2 w 193"/>
                  <a:gd name="T97" fmla="*/ 1 h 304"/>
                  <a:gd name="T98" fmla="*/ 1 w 193"/>
                  <a:gd name="T99" fmla="*/ 0 h 304"/>
                  <a:gd name="T100" fmla="*/ 1 w 193"/>
                  <a:gd name="T101" fmla="*/ 0 h 304"/>
                  <a:gd name="T102" fmla="*/ 1 w 193"/>
                  <a:gd name="T103" fmla="*/ 0 h 304"/>
                  <a:gd name="T104" fmla="*/ 1 w 193"/>
                  <a:gd name="T105" fmla="*/ 0 h 304"/>
                  <a:gd name="T106" fmla="*/ 1 w 193"/>
                  <a:gd name="T107" fmla="*/ 0 h 304"/>
                  <a:gd name="T108" fmla="*/ 1 w 193"/>
                  <a:gd name="T109" fmla="*/ 0 h 304"/>
                  <a:gd name="T110" fmla="*/ 1 w 193"/>
                  <a:gd name="T111" fmla="*/ 0 h 304"/>
                  <a:gd name="T112" fmla="*/ 1 w 193"/>
                  <a:gd name="T113" fmla="*/ 0 h 304"/>
                  <a:gd name="T114" fmla="*/ 1 w 193"/>
                  <a:gd name="T115" fmla="*/ 0 h 304"/>
                  <a:gd name="T116" fmla="*/ 1 w 193"/>
                  <a:gd name="T117" fmla="*/ 0 h 30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93"/>
                  <a:gd name="T178" fmla="*/ 0 h 304"/>
                  <a:gd name="T179" fmla="*/ 193 w 193"/>
                  <a:gd name="T180" fmla="*/ 304 h 30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93" h="304">
                    <a:moveTo>
                      <a:pt x="10" y="0"/>
                    </a:moveTo>
                    <a:lnTo>
                      <a:pt x="0" y="107"/>
                    </a:lnTo>
                    <a:lnTo>
                      <a:pt x="3" y="110"/>
                    </a:lnTo>
                    <a:lnTo>
                      <a:pt x="9" y="117"/>
                    </a:lnTo>
                    <a:lnTo>
                      <a:pt x="14" y="122"/>
                    </a:lnTo>
                    <a:lnTo>
                      <a:pt x="19" y="129"/>
                    </a:lnTo>
                    <a:lnTo>
                      <a:pt x="27" y="136"/>
                    </a:lnTo>
                    <a:lnTo>
                      <a:pt x="34" y="145"/>
                    </a:lnTo>
                    <a:lnTo>
                      <a:pt x="42" y="152"/>
                    </a:lnTo>
                    <a:lnTo>
                      <a:pt x="50" y="161"/>
                    </a:lnTo>
                    <a:lnTo>
                      <a:pt x="58" y="171"/>
                    </a:lnTo>
                    <a:lnTo>
                      <a:pt x="66" y="181"/>
                    </a:lnTo>
                    <a:lnTo>
                      <a:pt x="76" y="190"/>
                    </a:lnTo>
                    <a:lnTo>
                      <a:pt x="85" y="200"/>
                    </a:lnTo>
                    <a:lnTo>
                      <a:pt x="94" y="210"/>
                    </a:lnTo>
                    <a:lnTo>
                      <a:pt x="103" y="220"/>
                    </a:lnTo>
                    <a:lnTo>
                      <a:pt x="110" y="227"/>
                    </a:lnTo>
                    <a:lnTo>
                      <a:pt x="118" y="236"/>
                    </a:lnTo>
                    <a:lnTo>
                      <a:pt x="124" y="245"/>
                    </a:lnTo>
                    <a:lnTo>
                      <a:pt x="131" y="252"/>
                    </a:lnTo>
                    <a:lnTo>
                      <a:pt x="136" y="259"/>
                    </a:lnTo>
                    <a:lnTo>
                      <a:pt x="143" y="266"/>
                    </a:lnTo>
                    <a:lnTo>
                      <a:pt x="148" y="272"/>
                    </a:lnTo>
                    <a:lnTo>
                      <a:pt x="153" y="280"/>
                    </a:lnTo>
                    <a:lnTo>
                      <a:pt x="160" y="289"/>
                    </a:lnTo>
                    <a:lnTo>
                      <a:pt x="166" y="296"/>
                    </a:lnTo>
                    <a:lnTo>
                      <a:pt x="170" y="301"/>
                    </a:lnTo>
                    <a:lnTo>
                      <a:pt x="173" y="304"/>
                    </a:lnTo>
                    <a:lnTo>
                      <a:pt x="193" y="254"/>
                    </a:lnTo>
                    <a:lnTo>
                      <a:pt x="191" y="250"/>
                    </a:lnTo>
                    <a:lnTo>
                      <a:pt x="188" y="245"/>
                    </a:lnTo>
                    <a:lnTo>
                      <a:pt x="185" y="239"/>
                    </a:lnTo>
                    <a:lnTo>
                      <a:pt x="184" y="234"/>
                    </a:lnTo>
                    <a:lnTo>
                      <a:pt x="180" y="227"/>
                    </a:lnTo>
                    <a:lnTo>
                      <a:pt x="178" y="222"/>
                    </a:lnTo>
                    <a:lnTo>
                      <a:pt x="173" y="212"/>
                    </a:lnTo>
                    <a:lnTo>
                      <a:pt x="169" y="205"/>
                    </a:lnTo>
                    <a:lnTo>
                      <a:pt x="163" y="195"/>
                    </a:lnTo>
                    <a:lnTo>
                      <a:pt x="159" y="186"/>
                    </a:lnTo>
                    <a:lnTo>
                      <a:pt x="151" y="175"/>
                    </a:lnTo>
                    <a:lnTo>
                      <a:pt x="145" y="165"/>
                    </a:lnTo>
                    <a:lnTo>
                      <a:pt x="136" y="154"/>
                    </a:lnTo>
                    <a:lnTo>
                      <a:pt x="130" y="144"/>
                    </a:lnTo>
                    <a:lnTo>
                      <a:pt x="120" y="131"/>
                    </a:lnTo>
                    <a:lnTo>
                      <a:pt x="111" y="119"/>
                    </a:lnTo>
                    <a:lnTo>
                      <a:pt x="100" y="106"/>
                    </a:lnTo>
                    <a:lnTo>
                      <a:pt x="91" y="94"/>
                    </a:lnTo>
                    <a:lnTo>
                      <a:pt x="81" y="80"/>
                    </a:lnTo>
                    <a:lnTo>
                      <a:pt x="71" y="69"/>
                    </a:lnTo>
                    <a:lnTo>
                      <a:pt x="61" y="57"/>
                    </a:lnTo>
                    <a:lnTo>
                      <a:pt x="53" y="47"/>
                    </a:lnTo>
                    <a:lnTo>
                      <a:pt x="43" y="37"/>
                    </a:lnTo>
                    <a:lnTo>
                      <a:pt x="35" y="29"/>
                    </a:lnTo>
                    <a:lnTo>
                      <a:pt x="28" y="19"/>
                    </a:lnTo>
                    <a:lnTo>
                      <a:pt x="22" y="14"/>
                    </a:lnTo>
                    <a:lnTo>
                      <a:pt x="17" y="6"/>
                    </a:lnTo>
                    <a:lnTo>
                      <a:pt x="13" y="4"/>
                    </a:lnTo>
                    <a:lnTo>
                      <a:pt x="10" y="0"/>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84" name="Freeform 283"/>
              <p:cNvSpPr>
                <a:spLocks/>
              </p:cNvSpPr>
              <p:nvPr/>
            </p:nvSpPr>
            <p:spPr bwMode="auto">
              <a:xfrm>
                <a:off x="2937" y="2923"/>
                <a:ext cx="87" cy="122"/>
              </a:xfrm>
              <a:custGeom>
                <a:avLst/>
                <a:gdLst>
                  <a:gd name="T0" fmla="*/ 1 w 167"/>
                  <a:gd name="T1" fmla="*/ 0 h 261"/>
                  <a:gd name="T2" fmla="*/ 0 w 167"/>
                  <a:gd name="T3" fmla="*/ 1 h 261"/>
                  <a:gd name="T4" fmla="*/ 1 w 167"/>
                  <a:gd name="T5" fmla="*/ 1 h 261"/>
                  <a:gd name="T6" fmla="*/ 1 w 167"/>
                  <a:gd name="T7" fmla="*/ 1 h 261"/>
                  <a:gd name="T8" fmla="*/ 1 w 167"/>
                  <a:gd name="T9" fmla="*/ 1 h 261"/>
                  <a:gd name="T10" fmla="*/ 1 w 167"/>
                  <a:gd name="T11" fmla="*/ 1 h 261"/>
                  <a:gd name="T12" fmla="*/ 1 w 167"/>
                  <a:gd name="T13" fmla="*/ 1 h 261"/>
                  <a:gd name="T14" fmla="*/ 1 w 167"/>
                  <a:gd name="T15" fmla="*/ 1 h 261"/>
                  <a:gd name="T16" fmla="*/ 1 w 167"/>
                  <a:gd name="T17" fmla="*/ 1 h 261"/>
                  <a:gd name="T18" fmla="*/ 1 w 167"/>
                  <a:gd name="T19" fmla="*/ 1 h 261"/>
                  <a:gd name="T20" fmla="*/ 1 w 167"/>
                  <a:gd name="T21" fmla="*/ 1 h 261"/>
                  <a:gd name="T22" fmla="*/ 1 w 167"/>
                  <a:gd name="T23" fmla="*/ 2 h 261"/>
                  <a:gd name="T24" fmla="*/ 2 w 167"/>
                  <a:gd name="T25" fmla="*/ 2 h 261"/>
                  <a:gd name="T26" fmla="*/ 2 w 167"/>
                  <a:gd name="T27" fmla="*/ 2 h 261"/>
                  <a:gd name="T28" fmla="*/ 2 w 167"/>
                  <a:gd name="T29" fmla="*/ 2 h 261"/>
                  <a:gd name="T30" fmla="*/ 2 w 167"/>
                  <a:gd name="T31" fmla="*/ 2 h 261"/>
                  <a:gd name="T32" fmla="*/ 2 w 167"/>
                  <a:gd name="T33" fmla="*/ 2 h 261"/>
                  <a:gd name="T34" fmla="*/ 2 w 167"/>
                  <a:gd name="T35" fmla="*/ 2 h 261"/>
                  <a:gd name="T36" fmla="*/ 2 w 167"/>
                  <a:gd name="T37" fmla="*/ 2 h 261"/>
                  <a:gd name="T38" fmla="*/ 2 w 167"/>
                  <a:gd name="T39" fmla="*/ 3 h 261"/>
                  <a:gd name="T40" fmla="*/ 3 w 167"/>
                  <a:gd name="T41" fmla="*/ 3 h 261"/>
                  <a:gd name="T42" fmla="*/ 3 w 167"/>
                  <a:gd name="T43" fmla="*/ 3 h 261"/>
                  <a:gd name="T44" fmla="*/ 3 w 167"/>
                  <a:gd name="T45" fmla="*/ 3 h 261"/>
                  <a:gd name="T46" fmla="*/ 3 w 167"/>
                  <a:gd name="T47" fmla="*/ 3 h 261"/>
                  <a:gd name="T48" fmla="*/ 3 w 167"/>
                  <a:gd name="T49" fmla="*/ 3 h 261"/>
                  <a:gd name="T50" fmla="*/ 3 w 167"/>
                  <a:gd name="T51" fmla="*/ 3 h 261"/>
                  <a:gd name="T52" fmla="*/ 3 w 167"/>
                  <a:gd name="T53" fmla="*/ 3 h 261"/>
                  <a:gd name="T54" fmla="*/ 3 w 167"/>
                  <a:gd name="T55" fmla="*/ 3 h 261"/>
                  <a:gd name="T56" fmla="*/ 3 w 167"/>
                  <a:gd name="T57" fmla="*/ 2 h 261"/>
                  <a:gd name="T58" fmla="*/ 3 w 167"/>
                  <a:gd name="T59" fmla="*/ 2 h 261"/>
                  <a:gd name="T60" fmla="*/ 3 w 167"/>
                  <a:gd name="T61" fmla="*/ 2 h 261"/>
                  <a:gd name="T62" fmla="*/ 3 w 167"/>
                  <a:gd name="T63" fmla="*/ 2 h 261"/>
                  <a:gd name="T64" fmla="*/ 3 w 167"/>
                  <a:gd name="T65" fmla="*/ 2 h 261"/>
                  <a:gd name="T66" fmla="*/ 3 w 167"/>
                  <a:gd name="T67" fmla="*/ 2 h 261"/>
                  <a:gd name="T68" fmla="*/ 3 w 167"/>
                  <a:gd name="T69" fmla="*/ 2 h 261"/>
                  <a:gd name="T70" fmla="*/ 3 w 167"/>
                  <a:gd name="T71" fmla="*/ 2 h 261"/>
                  <a:gd name="T72" fmla="*/ 3 w 167"/>
                  <a:gd name="T73" fmla="*/ 2 h 261"/>
                  <a:gd name="T74" fmla="*/ 2 w 167"/>
                  <a:gd name="T75" fmla="*/ 1 h 261"/>
                  <a:gd name="T76" fmla="*/ 2 w 167"/>
                  <a:gd name="T77" fmla="*/ 1 h 261"/>
                  <a:gd name="T78" fmla="*/ 2 w 167"/>
                  <a:gd name="T79" fmla="*/ 1 h 261"/>
                  <a:gd name="T80" fmla="*/ 2 w 167"/>
                  <a:gd name="T81" fmla="*/ 1 h 261"/>
                  <a:gd name="T82" fmla="*/ 2 w 167"/>
                  <a:gd name="T83" fmla="*/ 1 h 261"/>
                  <a:gd name="T84" fmla="*/ 2 w 167"/>
                  <a:gd name="T85" fmla="*/ 1 h 261"/>
                  <a:gd name="T86" fmla="*/ 2 w 167"/>
                  <a:gd name="T87" fmla="*/ 1 h 261"/>
                  <a:gd name="T88" fmla="*/ 2 w 167"/>
                  <a:gd name="T89" fmla="*/ 1 h 261"/>
                  <a:gd name="T90" fmla="*/ 1 w 167"/>
                  <a:gd name="T91" fmla="*/ 0 h 261"/>
                  <a:gd name="T92" fmla="*/ 1 w 167"/>
                  <a:gd name="T93" fmla="*/ 0 h 261"/>
                  <a:gd name="T94" fmla="*/ 1 w 167"/>
                  <a:gd name="T95" fmla="*/ 0 h 261"/>
                  <a:gd name="T96" fmla="*/ 1 w 167"/>
                  <a:gd name="T97" fmla="*/ 0 h 261"/>
                  <a:gd name="T98" fmla="*/ 1 w 167"/>
                  <a:gd name="T99" fmla="*/ 0 h 261"/>
                  <a:gd name="T100" fmla="*/ 1 w 167"/>
                  <a:gd name="T101" fmla="*/ 0 h 261"/>
                  <a:gd name="T102" fmla="*/ 1 w 167"/>
                  <a:gd name="T103" fmla="*/ 0 h 261"/>
                  <a:gd name="T104" fmla="*/ 1 w 167"/>
                  <a:gd name="T105" fmla="*/ 0 h 261"/>
                  <a:gd name="T106" fmla="*/ 1 w 167"/>
                  <a:gd name="T107" fmla="*/ 0 h 261"/>
                  <a:gd name="T108" fmla="*/ 1 w 167"/>
                  <a:gd name="T109" fmla="*/ 0 h 261"/>
                  <a:gd name="T110" fmla="*/ 1 w 167"/>
                  <a:gd name="T111" fmla="*/ 0 h 261"/>
                  <a:gd name="T112" fmla="*/ 1 w 167"/>
                  <a:gd name="T113" fmla="*/ 0 h 26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67"/>
                  <a:gd name="T172" fmla="*/ 0 h 261"/>
                  <a:gd name="T173" fmla="*/ 167 w 167"/>
                  <a:gd name="T174" fmla="*/ 261 h 26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67" h="261">
                    <a:moveTo>
                      <a:pt x="4" y="0"/>
                    </a:moveTo>
                    <a:lnTo>
                      <a:pt x="0" y="80"/>
                    </a:lnTo>
                    <a:lnTo>
                      <a:pt x="4" y="84"/>
                    </a:lnTo>
                    <a:lnTo>
                      <a:pt x="11" y="90"/>
                    </a:lnTo>
                    <a:lnTo>
                      <a:pt x="20" y="100"/>
                    </a:lnTo>
                    <a:lnTo>
                      <a:pt x="24" y="105"/>
                    </a:lnTo>
                    <a:lnTo>
                      <a:pt x="29" y="110"/>
                    </a:lnTo>
                    <a:lnTo>
                      <a:pt x="34" y="117"/>
                    </a:lnTo>
                    <a:lnTo>
                      <a:pt x="41" y="124"/>
                    </a:lnTo>
                    <a:lnTo>
                      <a:pt x="47" y="131"/>
                    </a:lnTo>
                    <a:lnTo>
                      <a:pt x="55" y="139"/>
                    </a:lnTo>
                    <a:lnTo>
                      <a:pt x="61" y="146"/>
                    </a:lnTo>
                    <a:lnTo>
                      <a:pt x="70" y="156"/>
                    </a:lnTo>
                    <a:lnTo>
                      <a:pt x="76" y="164"/>
                    </a:lnTo>
                    <a:lnTo>
                      <a:pt x="82" y="172"/>
                    </a:lnTo>
                    <a:lnTo>
                      <a:pt x="91" y="180"/>
                    </a:lnTo>
                    <a:lnTo>
                      <a:pt x="99" y="191"/>
                    </a:lnTo>
                    <a:lnTo>
                      <a:pt x="105" y="199"/>
                    </a:lnTo>
                    <a:lnTo>
                      <a:pt x="112" y="207"/>
                    </a:lnTo>
                    <a:lnTo>
                      <a:pt x="119" y="216"/>
                    </a:lnTo>
                    <a:lnTo>
                      <a:pt x="127" y="225"/>
                    </a:lnTo>
                    <a:lnTo>
                      <a:pt x="131" y="231"/>
                    </a:lnTo>
                    <a:lnTo>
                      <a:pt x="137" y="239"/>
                    </a:lnTo>
                    <a:lnTo>
                      <a:pt x="141" y="244"/>
                    </a:lnTo>
                    <a:lnTo>
                      <a:pt x="146" y="250"/>
                    </a:lnTo>
                    <a:lnTo>
                      <a:pt x="152" y="257"/>
                    </a:lnTo>
                    <a:lnTo>
                      <a:pt x="155" y="261"/>
                    </a:lnTo>
                    <a:lnTo>
                      <a:pt x="167" y="211"/>
                    </a:lnTo>
                    <a:lnTo>
                      <a:pt x="165" y="207"/>
                    </a:lnTo>
                    <a:lnTo>
                      <a:pt x="161" y="201"/>
                    </a:lnTo>
                    <a:lnTo>
                      <a:pt x="157" y="195"/>
                    </a:lnTo>
                    <a:lnTo>
                      <a:pt x="154" y="190"/>
                    </a:lnTo>
                    <a:lnTo>
                      <a:pt x="150" y="182"/>
                    </a:lnTo>
                    <a:lnTo>
                      <a:pt x="145" y="176"/>
                    </a:lnTo>
                    <a:lnTo>
                      <a:pt x="140" y="167"/>
                    </a:lnTo>
                    <a:lnTo>
                      <a:pt x="134" y="157"/>
                    </a:lnTo>
                    <a:lnTo>
                      <a:pt x="127" y="149"/>
                    </a:lnTo>
                    <a:lnTo>
                      <a:pt x="121" y="140"/>
                    </a:lnTo>
                    <a:lnTo>
                      <a:pt x="114" y="130"/>
                    </a:lnTo>
                    <a:lnTo>
                      <a:pt x="106" y="120"/>
                    </a:lnTo>
                    <a:lnTo>
                      <a:pt x="100" y="110"/>
                    </a:lnTo>
                    <a:lnTo>
                      <a:pt x="94" y="101"/>
                    </a:lnTo>
                    <a:lnTo>
                      <a:pt x="84" y="91"/>
                    </a:lnTo>
                    <a:lnTo>
                      <a:pt x="77" y="81"/>
                    </a:lnTo>
                    <a:lnTo>
                      <a:pt x="69" y="71"/>
                    </a:lnTo>
                    <a:lnTo>
                      <a:pt x="61" y="61"/>
                    </a:lnTo>
                    <a:lnTo>
                      <a:pt x="54" y="52"/>
                    </a:lnTo>
                    <a:lnTo>
                      <a:pt x="46" y="45"/>
                    </a:lnTo>
                    <a:lnTo>
                      <a:pt x="39" y="36"/>
                    </a:lnTo>
                    <a:lnTo>
                      <a:pt x="34" y="30"/>
                    </a:lnTo>
                    <a:lnTo>
                      <a:pt x="26" y="22"/>
                    </a:lnTo>
                    <a:lnTo>
                      <a:pt x="21" y="16"/>
                    </a:lnTo>
                    <a:lnTo>
                      <a:pt x="15" y="11"/>
                    </a:lnTo>
                    <a:lnTo>
                      <a:pt x="11" y="7"/>
                    </a:lnTo>
                    <a:lnTo>
                      <a:pt x="5" y="0"/>
                    </a:lnTo>
                    <a:lnTo>
                      <a:pt x="4" y="0"/>
                    </a:lnTo>
                    <a:close/>
                  </a:path>
                </a:pathLst>
              </a:custGeom>
              <a:solidFill>
                <a:srgbClr val="D1D1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85" name="Freeform 284"/>
              <p:cNvSpPr>
                <a:spLocks/>
              </p:cNvSpPr>
              <p:nvPr/>
            </p:nvSpPr>
            <p:spPr bwMode="auto">
              <a:xfrm>
                <a:off x="3860" y="3079"/>
                <a:ext cx="110" cy="49"/>
              </a:xfrm>
              <a:custGeom>
                <a:avLst/>
                <a:gdLst>
                  <a:gd name="T0" fmla="*/ 0 w 214"/>
                  <a:gd name="T1" fmla="*/ 0 h 108"/>
                  <a:gd name="T2" fmla="*/ 1 w 214"/>
                  <a:gd name="T3" fmla="*/ 0 h 108"/>
                  <a:gd name="T4" fmla="*/ 2 w 214"/>
                  <a:gd name="T5" fmla="*/ 0 h 108"/>
                  <a:gd name="T6" fmla="*/ 2 w 214"/>
                  <a:gd name="T7" fmla="*/ 0 h 108"/>
                  <a:gd name="T8" fmla="*/ 3 w 214"/>
                  <a:gd name="T9" fmla="*/ 0 h 108"/>
                  <a:gd name="T10" fmla="*/ 4 w 214"/>
                  <a:gd name="T11" fmla="*/ 1 h 108"/>
                  <a:gd name="T12" fmla="*/ 4 w 214"/>
                  <a:gd name="T13" fmla="*/ 1 h 108"/>
                  <a:gd name="T14" fmla="*/ 4 w 214"/>
                  <a:gd name="T15" fmla="*/ 1 h 108"/>
                  <a:gd name="T16" fmla="*/ 4 w 214"/>
                  <a:gd name="T17" fmla="*/ 1 h 108"/>
                  <a:gd name="T18" fmla="*/ 3 w 214"/>
                  <a:gd name="T19" fmla="*/ 1 h 108"/>
                  <a:gd name="T20" fmla="*/ 3 w 214"/>
                  <a:gd name="T21" fmla="*/ 1 h 108"/>
                  <a:gd name="T22" fmla="*/ 3 w 214"/>
                  <a:gd name="T23" fmla="*/ 1 h 108"/>
                  <a:gd name="T24" fmla="*/ 3 w 214"/>
                  <a:gd name="T25" fmla="*/ 1 h 108"/>
                  <a:gd name="T26" fmla="*/ 3 w 214"/>
                  <a:gd name="T27" fmla="*/ 1 h 108"/>
                  <a:gd name="T28" fmla="*/ 3 w 214"/>
                  <a:gd name="T29" fmla="*/ 1 h 108"/>
                  <a:gd name="T30" fmla="*/ 3 w 214"/>
                  <a:gd name="T31" fmla="*/ 1 h 108"/>
                  <a:gd name="T32" fmla="*/ 3 w 214"/>
                  <a:gd name="T33" fmla="*/ 1 h 108"/>
                  <a:gd name="T34" fmla="*/ 3 w 214"/>
                  <a:gd name="T35" fmla="*/ 1 h 108"/>
                  <a:gd name="T36" fmla="*/ 2 w 214"/>
                  <a:gd name="T37" fmla="*/ 1 h 108"/>
                  <a:gd name="T38" fmla="*/ 2 w 214"/>
                  <a:gd name="T39" fmla="*/ 1 h 108"/>
                  <a:gd name="T40" fmla="*/ 2 w 214"/>
                  <a:gd name="T41" fmla="*/ 1 h 108"/>
                  <a:gd name="T42" fmla="*/ 2 w 214"/>
                  <a:gd name="T43" fmla="*/ 1 h 108"/>
                  <a:gd name="T44" fmla="*/ 2 w 214"/>
                  <a:gd name="T45" fmla="*/ 1 h 108"/>
                  <a:gd name="T46" fmla="*/ 2 w 214"/>
                  <a:gd name="T47" fmla="*/ 1 h 108"/>
                  <a:gd name="T48" fmla="*/ 2 w 214"/>
                  <a:gd name="T49" fmla="*/ 1 h 108"/>
                  <a:gd name="T50" fmla="*/ 2 w 214"/>
                  <a:gd name="T51" fmla="*/ 1 h 108"/>
                  <a:gd name="T52" fmla="*/ 2 w 214"/>
                  <a:gd name="T53" fmla="*/ 1 h 108"/>
                  <a:gd name="T54" fmla="*/ 1 w 214"/>
                  <a:gd name="T55" fmla="*/ 1 h 108"/>
                  <a:gd name="T56" fmla="*/ 1 w 214"/>
                  <a:gd name="T57" fmla="*/ 1 h 108"/>
                  <a:gd name="T58" fmla="*/ 1 w 214"/>
                  <a:gd name="T59" fmla="*/ 1 h 108"/>
                  <a:gd name="T60" fmla="*/ 1 w 214"/>
                  <a:gd name="T61" fmla="*/ 1 h 108"/>
                  <a:gd name="T62" fmla="*/ 1 w 214"/>
                  <a:gd name="T63" fmla="*/ 0 h 108"/>
                  <a:gd name="T64" fmla="*/ 1 w 214"/>
                  <a:gd name="T65" fmla="*/ 0 h 108"/>
                  <a:gd name="T66" fmla="*/ 0 w 214"/>
                  <a:gd name="T67" fmla="*/ 0 h 108"/>
                  <a:gd name="T68" fmla="*/ 0 w 214"/>
                  <a:gd name="T69" fmla="*/ 0 h 10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4"/>
                  <a:gd name="T106" fmla="*/ 0 h 108"/>
                  <a:gd name="T107" fmla="*/ 214 w 214"/>
                  <a:gd name="T108" fmla="*/ 108 h 10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4" h="108">
                    <a:moveTo>
                      <a:pt x="0" y="23"/>
                    </a:moveTo>
                    <a:lnTo>
                      <a:pt x="25" y="0"/>
                    </a:lnTo>
                    <a:lnTo>
                      <a:pt x="70" y="9"/>
                    </a:lnTo>
                    <a:lnTo>
                      <a:pt x="81" y="23"/>
                    </a:lnTo>
                    <a:lnTo>
                      <a:pt x="169" y="38"/>
                    </a:lnTo>
                    <a:lnTo>
                      <a:pt x="214" y="94"/>
                    </a:lnTo>
                    <a:lnTo>
                      <a:pt x="200" y="108"/>
                    </a:lnTo>
                    <a:lnTo>
                      <a:pt x="197" y="106"/>
                    </a:lnTo>
                    <a:lnTo>
                      <a:pt x="192" y="104"/>
                    </a:lnTo>
                    <a:lnTo>
                      <a:pt x="186" y="100"/>
                    </a:lnTo>
                    <a:lnTo>
                      <a:pt x="177" y="96"/>
                    </a:lnTo>
                    <a:lnTo>
                      <a:pt x="172" y="94"/>
                    </a:lnTo>
                    <a:lnTo>
                      <a:pt x="166" y="91"/>
                    </a:lnTo>
                    <a:lnTo>
                      <a:pt x="160" y="89"/>
                    </a:lnTo>
                    <a:lnTo>
                      <a:pt x="154" y="86"/>
                    </a:lnTo>
                    <a:lnTo>
                      <a:pt x="147" y="83"/>
                    </a:lnTo>
                    <a:lnTo>
                      <a:pt x="141" y="81"/>
                    </a:lnTo>
                    <a:lnTo>
                      <a:pt x="134" y="80"/>
                    </a:lnTo>
                    <a:lnTo>
                      <a:pt x="127" y="79"/>
                    </a:lnTo>
                    <a:lnTo>
                      <a:pt x="119" y="76"/>
                    </a:lnTo>
                    <a:lnTo>
                      <a:pt x="111" y="75"/>
                    </a:lnTo>
                    <a:lnTo>
                      <a:pt x="104" y="74"/>
                    </a:lnTo>
                    <a:lnTo>
                      <a:pt x="96" y="74"/>
                    </a:lnTo>
                    <a:lnTo>
                      <a:pt x="90" y="74"/>
                    </a:lnTo>
                    <a:lnTo>
                      <a:pt x="84" y="74"/>
                    </a:lnTo>
                    <a:lnTo>
                      <a:pt x="76" y="74"/>
                    </a:lnTo>
                    <a:lnTo>
                      <a:pt x="70" y="74"/>
                    </a:lnTo>
                    <a:lnTo>
                      <a:pt x="60" y="74"/>
                    </a:lnTo>
                    <a:lnTo>
                      <a:pt x="50" y="75"/>
                    </a:lnTo>
                    <a:lnTo>
                      <a:pt x="45" y="75"/>
                    </a:lnTo>
                    <a:lnTo>
                      <a:pt x="44" y="76"/>
                    </a:lnTo>
                    <a:lnTo>
                      <a:pt x="37" y="35"/>
                    </a:lnTo>
                    <a:lnTo>
                      <a:pt x="15" y="31"/>
                    </a:lnTo>
                    <a:lnTo>
                      <a:pt x="0" y="23"/>
                    </a:lnTo>
                    <a:close/>
                  </a:path>
                </a:pathLst>
              </a:custGeom>
              <a:solidFill>
                <a:srgbClr val="525C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86" name="Freeform 285"/>
              <p:cNvSpPr>
                <a:spLocks/>
              </p:cNvSpPr>
              <p:nvPr/>
            </p:nvSpPr>
            <p:spPr bwMode="auto">
              <a:xfrm>
                <a:off x="3854" y="3146"/>
                <a:ext cx="100" cy="31"/>
              </a:xfrm>
              <a:custGeom>
                <a:avLst/>
                <a:gdLst>
                  <a:gd name="T0" fmla="*/ 0 w 194"/>
                  <a:gd name="T1" fmla="*/ 0 h 70"/>
                  <a:gd name="T2" fmla="*/ 1 w 194"/>
                  <a:gd name="T3" fmla="*/ 0 h 70"/>
                  <a:gd name="T4" fmla="*/ 1 w 194"/>
                  <a:gd name="T5" fmla="*/ 0 h 70"/>
                  <a:gd name="T6" fmla="*/ 2 w 194"/>
                  <a:gd name="T7" fmla="*/ 0 h 70"/>
                  <a:gd name="T8" fmla="*/ 2 w 194"/>
                  <a:gd name="T9" fmla="*/ 0 h 70"/>
                  <a:gd name="T10" fmla="*/ 2 w 194"/>
                  <a:gd name="T11" fmla="*/ 0 h 70"/>
                  <a:gd name="T12" fmla="*/ 2 w 194"/>
                  <a:gd name="T13" fmla="*/ 0 h 70"/>
                  <a:gd name="T14" fmla="*/ 2 w 194"/>
                  <a:gd name="T15" fmla="*/ 0 h 70"/>
                  <a:gd name="T16" fmla="*/ 2 w 194"/>
                  <a:gd name="T17" fmla="*/ 0 h 70"/>
                  <a:gd name="T18" fmla="*/ 2 w 194"/>
                  <a:gd name="T19" fmla="*/ 0 h 70"/>
                  <a:gd name="T20" fmla="*/ 2 w 194"/>
                  <a:gd name="T21" fmla="*/ 0 h 70"/>
                  <a:gd name="T22" fmla="*/ 3 w 194"/>
                  <a:gd name="T23" fmla="*/ 0 h 70"/>
                  <a:gd name="T24" fmla="*/ 3 w 194"/>
                  <a:gd name="T25" fmla="*/ 0 h 70"/>
                  <a:gd name="T26" fmla="*/ 3 w 194"/>
                  <a:gd name="T27" fmla="*/ 0 h 70"/>
                  <a:gd name="T28" fmla="*/ 3 w 194"/>
                  <a:gd name="T29" fmla="*/ 0 h 70"/>
                  <a:gd name="T30" fmla="*/ 3 w 194"/>
                  <a:gd name="T31" fmla="*/ 0 h 70"/>
                  <a:gd name="T32" fmla="*/ 3 w 194"/>
                  <a:gd name="T33" fmla="*/ 0 h 70"/>
                  <a:gd name="T34" fmla="*/ 3 w 194"/>
                  <a:gd name="T35" fmla="*/ 0 h 70"/>
                  <a:gd name="T36" fmla="*/ 3 w 194"/>
                  <a:gd name="T37" fmla="*/ 0 h 70"/>
                  <a:gd name="T38" fmla="*/ 4 w 194"/>
                  <a:gd name="T39" fmla="*/ 0 h 70"/>
                  <a:gd name="T40" fmla="*/ 4 w 194"/>
                  <a:gd name="T41" fmla="*/ 0 h 70"/>
                  <a:gd name="T42" fmla="*/ 4 w 194"/>
                  <a:gd name="T43" fmla="*/ 0 h 70"/>
                  <a:gd name="T44" fmla="*/ 4 w 194"/>
                  <a:gd name="T45" fmla="*/ 0 h 70"/>
                  <a:gd name="T46" fmla="*/ 4 w 194"/>
                  <a:gd name="T47" fmla="*/ 0 h 70"/>
                  <a:gd name="T48" fmla="*/ 4 w 194"/>
                  <a:gd name="T49" fmla="*/ 0 h 70"/>
                  <a:gd name="T50" fmla="*/ 3 w 194"/>
                  <a:gd name="T51" fmla="*/ 0 h 70"/>
                  <a:gd name="T52" fmla="*/ 3 w 194"/>
                  <a:gd name="T53" fmla="*/ 0 h 70"/>
                  <a:gd name="T54" fmla="*/ 3 w 194"/>
                  <a:gd name="T55" fmla="*/ 0 h 70"/>
                  <a:gd name="T56" fmla="*/ 3 w 194"/>
                  <a:gd name="T57" fmla="*/ 0 h 70"/>
                  <a:gd name="T58" fmla="*/ 3 w 194"/>
                  <a:gd name="T59" fmla="*/ 0 h 70"/>
                  <a:gd name="T60" fmla="*/ 3 w 194"/>
                  <a:gd name="T61" fmla="*/ 0 h 70"/>
                  <a:gd name="T62" fmla="*/ 3 w 194"/>
                  <a:gd name="T63" fmla="*/ 0 h 70"/>
                  <a:gd name="T64" fmla="*/ 2 w 194"/>
                  <a:gd name="T65" fmla="*/ 0 h 70"/>
                  <a:gd name="T66" fmla="*/ 2 w 194"/>
                  <a:gd name="T67" fmla="*/ 0 h 70"/>
                  <a:gd name="T68" fmla="*/ 2 w 194"/>
                  <a:gd name="T69" fmla="*/ 0 h 70"/>
                  <a:gd name="T70" fmla="*/ 2 w 194"/>
                  <a:gd name="T71" fmla="*/ 0 h 70"/>
                  <a:gd name="T72" fmla="*/ 2 w 194"/>
                  <a:gd name="T73" fmla="*/ 1 h 70"/>
                  <a:gd name="T74" fmla="*/ 2 w 194"/>
                  <a:gd name="T75" fmla="*/ 1 h 70"/>
                  <a:gd name="T76" fmla="*/ 2 w 194"/>
                  <a:gd name="T77" fmla="*/ 1 h 70"/>
                  <a:gd name="T78" fmla="*/ 2 w 194"/>
                  <a:gd name="T79" fmla="*/ 1 h 70"/>
                  <a:gd name="T80" fmla="*/ 2 w 194"/>
                  <a:gd name="T81" fmla="*/ 1 h 70"/>
                  <a:gd name="T82" fmla="*/ 1 w 194"/>
                  <a:gd name="T83" fmla="*/ 0 h 70"/>
                  <a:gd name="T84" fmla="*/ 1 w 194"/>
                  <a:gd name="T85" fmla="*/ 0 h 70"/>
                  <a:gd name="T86" fmla="*/ 0 w 194"/>
                  <a:gd name="T87" fmla="*/ 0 h 70"/>
                  <a:gd name="T88" fmla="*/ 0 w 194"/>
                  <a:gd name="T89" fmla="*/ 0 h 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94"/>
                  <a:gd name="T136" fmla="*/ 0 h 70"/>
                  <a:gd name="T137" fmla="*/ 194 w 194"/>
                  <a:gd name="T138" fmla="*/ 70 h 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94" h="70">
                    <a:moveTo>
                      <a:pt x="0" y="22"/>
                    </a:moveTo>
                    <a:lnTo>
                      <a:pt x="19" y="0"/>
                    </a:lnTo>
                    <a:lnTo>
                      <a:pt x="64" y="6"/>
                    </a:lnTo>
                    <a:lnTo>
                      <a:pt x="65" y="27"/>
                    </a:lnTo>
                    <a:lnTo>
                      <a:pt x="69" y="27"/>
                    </a:lnTo>
                    <a:lnTo>
                      <a:pt x="73" y="28"/>
                    </a:lnTo>
                    <a:lnTo>
                      <a:pt x="80" y="31"/>
                    </a:lnTo>
                    <a:lnTo>
                      <a:pt x="87" y="31"/>
                    </a:lnTo>
                    <a:lnTo>
                      <a:pt x="97" y="32"/>
                    </a:lnTo>
                    <a:lnTo>
                      <a:pt x="107" y="33"/>
                    </a:lnTo>
                    <a:lnTo>
                      <a:pt x="119" y="36"/>
                    </a:lnTo>
                    <a:lnTo>
                      <a:pt x="130" y="36"/>
                    </a:lnTo>
                    <a:lnTo>
                      <a:pt x="143" y="36"/>
                    </a:lnTo>
                    <a:lnTo>
                      <a:pt x="148" y="36"/>
                    </a:lnTo>
                    <a:lnTo>
                      <a:pt x="154" y="36"/>
                    </a:lnTo>
                    <a:lnTo>
                      <a:pt x="160" y="36"/>
                    </a:lnTo>
                    <a:lnTo>
                      <a:pt x="167" y="36"/>
                    </a:lnTo>
                    <a:lnTo>
                      <a:pt x="177" y="36"/>
                    </a:lnTo>
                    <a:lnTo>
                      <a:pt x="184" y="36"/>
                    </a:lnTo>
                    <a:lnTo>
                      <a:pt x="190" y="36"/>
                    </a:lnTo>
                    <a:lnTo>
                      <a:pt x="192" y="36"/>
                    </a:lnTo>
                    <a:lnTo>
                      <a:pt x="193" y="36"/>
                    </a:lnTo>
                    <a:lnTo>
                      <a:pt x="194" y="41"/>
                    </a:lnTo>
                    <a:lnTo>
                      <a:pt x="193" y="42"/>
                    </a:lnTo>
                    <a:lnTo>
                      <a:pt x="190" y="45"/>
                    </a:lnTo>
                    <a:lnTo>
                      <a:pt x="183" y="48"/>
                    </a:lnTo>
                    <a:lnTo>
                      <a:pt x="175" y="52"/>
                    </a:lnTo>
                    <a:lnTo>
                      <a:pt x="167" y="52"/>
                    </a:lnTo>
                    <a:lnTo>
                      <a:pt x="160" y="55"/>
                    </a:lnTo>
                    <a:lnTo>
                      <a:pt x="153" y="55"/>
                    </a:lnTo>
                    <a:lnTo>
                      <a:pt x="144" y="57"/>
                    </a:lnTo>
                    <a:lnTo>
                      <a:pt x="135" y="57"/>
                    </a:lnTo>
                    <a:lnTo>
                      <a:pt x="127" y="60"/>
                    </a:lnTo>
                    <a:lnTo>
                      <a:pt x="118" y="61"/>
                    </a:lnTo>
                    <a:lnTo>
                      <a:pt x="109" y="63"/>
                    </a:lnTo>
                    <a:lnTo>
                      <a:pt x="100" y="63"/>
                    </a:lnTo>
                    <a:lnTo>
                      <a:pt x="93" y="66"/>
                    </a:lnTo>
                    <a:lnTo>
                      <a:pt x="85" y="66"/>
                    </a:lnTo>
                    <a:lnTo>
                      <a:pt x="80" y="67"/>
                    </a:lnTo>
                    <a:lnTo>
                      <a:pt x="72" y="68"/>
                    </a:lnTo>
                    <a:lnTo>
                      <a:pt x="69" y="70"/>
                    </a:lnTo>
                    <a:lnTo>
                      <a:pt x="45" y="47"/>
                    </a:lnTo>
                    <a:lnTo>
                      <a:pt x="10" y="50"/>
                    </a:lnTo>
                    <a:lnTo>
                      <a:pt x="0" y="22"/>
                    </a:lnTo>
                    <a:close/>
                  </a:path>
                </a:pathLst>
              </a:custGeom>
              <a:solidFill>
                <a:srgbClr val="525C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87" name="Freeform 286"/>
              <p:cNvSpPr>
                <a:spLocks/>
              </p:cNvSpPr>
              <p:nvPr/>
            </p:nvSpPr>
            <p:spPr bwMode="auto">
              <a:xfrm>
                <a:off x="2668" y="3016"/>
                <a:ext cx="197" cy="75"/>
              </a:xfrm>
              <a:custGeom>
                <a:avLst/>
                <a:gdLst>
                  <a:gd name="T0" fmla="*/ 0 w 391"/>
                  <a:gd name="T1" fmla="*/ 1 h 162"/>
                  <a:gd name="T2" fmla="*/ 1 w 391"/>
                  <a:gd name="T3" fmla="*/ 0 h 162"/>
                  <a:gd name="T4" fmla="*/ 1 w 391"/>
                  <a:gd name="T5" fmla="*/ 0 h 162"/>
                  <a:gd name="T6" fmla="*/ 1 w 391"/>
                  <a:gd name="T7" fmla="*/ 0 h 162"/>
                  <a:gd name="T8" fmla="*/ 1 w 391"/>
                  <a:gd name="T9" fmla="*/ 0 h 162"/>
                  <a:gd name="T10" fmla="*/ 2 w 391"/>
                  <a:gd name="T11" fmla="*/ 0 h 162"/>
                  <a:gd name="T12" fmla="*/ 2 w 391"/>
                  <a:gd name="T13" fmla="*/ 0 h 162"/>
                  <a:gd name="T14" fmla="*/ 3 w 391"/>
                  <a:gd name="T15" fmla="*/ 0 h 162"/>
                  <a:gd name="T16" fmla="*/ 3 w 391"/>
                  <a:gd name="T17" fmla="*/ 0 h 162"/>
                  <a:gd name="T18" fmla="*/ 3 w 391"/>
                  <a:gd name="T19" fmla="*/ 0 h 162"/>
                  <a:gd name="T20" fmla="*/ 4 w 391"/>
                  <a:gd name="T21" fmla="*/ 0 h 162"/>
                  <a:gd name="T22" fmla="*/ 4 w 391"/>
                  <a:gd name="T23" fmla="*/ 0 h 162"/>
                  <a:gd name="T24" fmla="*/ 5 w 391"/>
                  <a:gd name="T25" fmla="*/ 0 h 162"/>
                  <a:gd name="T26" fmla="*/ 5 w 391"/>
                  <a:gd name="T27" fmla="*/ 0 h 162"/>
                  <a:gd name="T28" fmla="*/ 6 w 391"/>
                  <a:gd name="T29" fmla="*/ 0 h 162"/>
                  <a:gd name="T30" fmla="*/ 6 w 391"/>
                  <a:gd name="T31" fmla="*/ 0 h 162"/>
                  <a:gd name="T32" fmla="*/ 6 w 391"/>
                  <a:gd name="T33" fmla="*/ 0 h 162"/>
                  <a:gd name="T34" fmla="*/ 6 w 391"/>
                  <a:gd name="T35" fmla="*/ 0 h 162"/>
                  <a:gd name="T36" fmla="*/ 7 w 391"/>
                  <a:gd name="T37" fmla="*/ 0 h 162"/>
                  <a:gd name="T38" fmla="*/ 7 w 391"/>
                  <a:gd name="T39" fmla="*/ 0 h 162"/>
                  <a:gd name="T40" fmla="*/ 7 w 391"/>
                  <a:gd name="T41" fmla="*/ 0 h 162"/>
                  <a:gd name="T42" fmla="*/ 7 w 391"/>
                  <a:gd name="T43" fmla="*/ 0 h 162"/>
                  <a:gd name="T44" fmla="*/ 7 w 391"/>
                  <a:gd name="T45" fmla="*/ 0 h 162"/>
                  <a:gd name="T46" fmla="*/ 6 w 391"/>
                  <a:gd name="T47" fmla="*/ 0 h 162"/>
                  <a:gd name="T48" fmla="*/ 6 w 391"/>
                  <a:gd name="T49" fmla="*/ 0 h 162"/>
                  <a:gd name="T50" fmla="*/ 6 w 391"/>
                  <a:gd name="T51" fmla="*/ 1 h 162"/>
                  <a:gd name="T52" fmla="*/ 5 w 391"/>
                  <a:gd name="T53" fmla="*/ 1 h 162"/>
                  <a:gd name="T54" fmla="*/ 5 w 391"/>
                  <a:gd name="T55" fmla="*/ 1 h 162"/>
                  <a:gd name="T56" fmla="*/ 5 w 391"/>
                  <a:gd name="T57" fmla="*/ 1 h 162"/>
                  <a:gd name="T58" fmla="*/ 5 w 391"/>
                  <a:gd name="T59" fmla="*/ 1 h 162"/>
                  <a:gd name="T60" fmla="*/ 5 w 391"/>
                  <a:gd name="T61" fmla="*/ 1 h 162"/>
                  <a:gd name="T62" fmla="*/ 5 w 391"/>
                  <a:gd name="T63" fmla="*/ 1 h 162"/>
                  <a:gd name="T64" fmla="*/ 4 w 391"/>
                  <a:gd name="T65" fmla="*/ 2 h 162"/>
                  <a:gd name="T66" fmla="*/ 4 w 391"/>
                  <a:gd name="T67" fmla="*/ 2 h 162"/>
                  <a:gd name="T68" fmla="*/ 4 w 391"/>
                  <a:gd name="T69" fmla="*/ 2 h 162"/>
                  <a:gd name="T70" fmla="*/ 4 w 391"/>
                  <a:gd name="T71" fmla="*/ 2 h 162"/>
                  <a:gd name="T72" fmla="*/ 4 w 391"/>
                  <a:gd name="T73" fmla="*/ 1 h 162"/>
                  <a:gd name="T74" fmla="*/ 3 w 391"/>
                  <a:gd name="T75" fmla="*/ 1 h 162"/>
                  <a:gd name="T76" fmla="*/ 3 w 391"/>
                  <a:gd name="T77" fmla="*/ 1 h 162"/>
                  <a:gd name="T78" fmla="*/ 3 w 391"/>
                  <a:gd name="T79" fmla="*/ 1 h 162"/>
                  <a:gd name="T80" fmla="*/ 2 w 391"/>
                  <a:gd name="T81" fmla="*/ 1 h 162"/>
                  <a:gd name="T82" fmla="*/ 2 w 391"/>
                  <a:gd name="T83" fmla="*/ 1 h 162"/>
                  <a:gd name="T84" fmla="*/ 2 w 391"/>
                  <a:gd name="T85" fmla="*/ 1 h 162"/>
                  <a:gd name="T86" fmla="*/ 1 w 391"/>
                  <a:gd name="T87" fmla="*/ 1 h 162"/>
                  <a:gd name="T88" fmla="*/ 1 w 391"/>
                  <a:gd name="T89" fmla="*/ 1 h 162"/>
                  <a:gd name="T90" fmla="*/ 1 w 391"/>
                  <a:gd name="T91" fmla="*/ 1 h 162"/>
                  <a:gd name="T92" fmla="*/ 1 w 391"/>
                  <a:gd name="T93" fmla="*/ 1 h 162"/>
                  <a:gd name="T94" fmla="*/ 1 w 391"/>
                  <a:gd name="T95" fmla="*/ 1 h 162"/>
                  <a:gd name="T96" fmla="*/ 0 w 391"/>
                  <a:gd name="T97" fmla="*/ 1 h 16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91"/>
                  <a:gd name="T148" fmla="*/ 0 h 162"/>
                  <a:gd name="T149" fmla="*/ 391 w 391"/>
                  <a:gd name="T150" fmla="*/ 162 h 16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91" h="162">
                    <a:moveTo>
                      <a:pt x="0" y="71"/>
                    </a:moveTo>
                    <a:lnTo>
                      <a:pt x="0" y="69"/>
                    </a:lnTo>
                    <a:lnTo>
                      <a:pt x="5" y="63"/>
                    </a:lnTo>
                    <a:lnTo>
                      <a:pt x="11" y="55"/>
                    </a:lnTo>
                    <a:lnTo>
                      <a:pt x="24" y="48"/>
                    </a:lnTo>
                    <a:lnTo>
                      <a:pt x="27" y="41"/>
                    </a:lnTo>
                    <a:lnTo>
                      <a:pt x="34" y="36"/>
                    </a:lnTo>
                    <a:lnTo>
                      <a:pt x="41" y="30"/>
                    </a:lnTo>
                    <a:lnTo>
                      <a:pt x="50" y="26"/>
                    </a:lnTo>
                    <a:lnTo>
                      <a:pt x="57" y="21"/>
                    </a:lnTo>
                    <a:lnTo>
                      <a:pt x="69" y="16"/>
                    </a:lnTo>
                    <a:lnTo>
                      <a:pt x="79" y="14"/>
                    </a:lnTo>
                    <a:lnTo>
                      <a:pt x="90" y="10"/>
                    </a:lnTo>
                    <a:lnTo>
                      <a:pt x="100" y="6"/>
                    </a:lnTo>
                    <a:lnTo>
                      <a:pt x="112" y="3"/>
                    </a:lnTo>
                    <a:lnTo>
                      <a:pt x="125" y="1"/>
                    </a:lnTo>
                    <a:lnTo>
                      <a:pt x="139" y="1"/>
                    </a:lnTo>
                    <a:lnTo>
                      <a:pt x="151" y="0"/>
                    </a:lnTo>
                    <a:lnTo>
                      <a:pt x="165" y="0"/>
                    </a:lnTo>
                    <a:lnTo>
                      <a:pt x="177" y="1"/>
                    </a:lnTo>
                    <a:lnTo>
                      <a:pt x="192" y="3"/>
                    </a:lnTo>
                    <a:lnTo>
                      <a:pt x="206" y="3"/>
                    </a:lnTo>
                    <a:lnTo>
                      <a:pt x="220" y="4"/>
                    </a:lnTo>
                    <a:lnTo>
                      <a:pt x="234" y="5"/>
                    </a:lnTo>
                    <a:lnTo>
                      <a:pt x="247" y="9"/>
                    </a:lnTo>
                    <a:lnTo>
                      <a:pt x="260" y="11"/>
                    </a:lnTo>
                    <a:lnTo>
                      <a:pt x="274" y="15"/>
                    </a:lnTo>
                    <a:lnTo>
                      <a:pt x="286" y="18"/>
                    </a:lnTo>
                    <a:lnTo>
                      <a:pt x="300" y="23"/>
                    </a:lnTo>
                    <a:lnTo>
                      <a:pt x="310" y="25"/>
                    </a:lnTo>
                    <a:lnTo>
                      <a:pt x="321" y="28"/>
                    </a:lnTo>
                    <a:lnTo>
                      <a:pt x="331" y="31"/>
                    </a:lnTo>
                    <a:lnTo>
                      <a:pt x="341" y="35"/>
                    </a:lnTo>
                    <a:lnTo>
                      <a:pt x="347" y="38"/>
                    </a:lnTo>
                    <a:lnTo>
                      <a:pt x="355" y="40"/>
                    </a:lnTo>
                    <a:lnTo>
                      <a:pt x="362" y="44"/>
                    </a:lnTo>
                    <a:lnTo>
                      <a:pt x="369" y="48"/>
                    </a:lnTo>
                    <a:lnTo>
                      <a:pt x="377" y="51"/>
                    </a:lnTo>
                    <a:lnTo>
                      <a:pt x="385" y="56"/>
                    </a:lnTo>
                    <a:lnTo>
                      <a:pt x="390" y="59"/>
                    </a:lnTo>
                    <a:lnTo>
                      <a:pt x="391" y="60"/>
                    </a:lnTo>
                    <a:lnTo>
                      <a:pt x="389" y="59"/>
                    </a:lnTo>
                    <a:lnTo>
                      <a:pt x="381" y="59"/>
                    </a:lnTo>
                    <a:lnTo>
                      <a:pt x="376" y="59"/>
                    </a:lnTo>
                    <a:lnTo>
                      <a:pt x="371" y="59"/>
                    </a:lnTo>
                    <a:lnTo>
                      <a:pt x="365" y="60"/>
                    </a:lnTo>
                    <a:lnTo>
                      <a:pt x="359" y="61"/>
                    </a:lnTo>
                    <a:lnTo>
                      <a:pt x="351" y="61"/>
                    </a:lnTo>
                    <a:lnTo>
                      <a:pt x="342" y="63"/>
                    </a:lnTo>
                    <a:lnTo>
                      <a:pt x="335" y="64"/>
                    </a:lnTo>
                    <a:lnTo>
                      <a:pt x="329" y="66"/>
                    </a:lnTo>
                    <a:lnTo>
                      <a:pt x="319" y="69"/>
                    </a:lnTo>
                    <a:lnTo>
                      <a:pt x="311" y="73"/>
                    </a:lnTo>
                    <a:lnTo>
                      <a:pt x="302" y="75"/>
                    </a:lnTo>
                    <a:lnTo>
                      <a:pt x="295" y="80"/>
                    </a:lnTo>
                    <a:lnTo>
                      <a:pt x="286" y="84"/>
                    </a:lnTo>
                    <a:lnTo>
                      <a:pt x="280" y="89"/>
                    </a:lnTo>
                    <a:lnTo>
                      <a:pt x="272" y="95"/>
                    </a:lnTo>
                    <a:lnTo>
                      <a:pt x="267" y="101"/>
                    </a:lnTo>
                    <a:lnTo>
                      <a:pt x="260" y="109"/>
                    </a:lnTo>
                    <a:lnTo>
                      <a:pt x="256" y="115"/>
                    </a:lnTo>
                    <a:lnTo>
                      <a:pt x="250" y="122"/>
                    </a:lnTo>
                    <a:lnTo>
                      <a:pt x="247" y="130"/>
                    </a:lnTo>
                    <a:lnTo>
                      <a:pt x="242" y="135"/>
                    </a:lnTo>
                    <a:lnTo>
                      <a:pt x="239" y="142"/>
                    </a:lnTo>
                    <a:lnTo>
                      <a:pt x="236" y="146"/>
                    </a:lnTo>
                    <a:lnTo>
                      <a:pt x="234" y="152"/>
                    </a:lnTo>
                    <a:lnTo>
                      <a:pt x="230" y="159"/>
                    </a:lnTo>
                    <a:lnTo>
                      <a:pt x="230" y="162"/>
                    </a:lnTo>
                    <a:lnTo>
                      <a:pt x="226" y="159"/>
                    </a:lnTo>
                    <a:lnTo>
                      <a:pt x="220" y="152"/>
                    </a:lnTo>
                    <a:lnTo>
                      <a:pt x="212" y="146"/>
                    </a:lnTo>
                    <a:lnTo>
                      <a:pt x="207" y="142"/>
                    </a:lnTo>
                    <a:lnTo>
                      <a:pt x="200" y="135"/>
                    </a:lnTo>
                    <a:lnTo>
                      <a:pt x="192" y="130"/>
                    </a:lnTo>
                    <a:lnTo>
                      <a:pt x="184" y="122"/>
                    </a:lnTo>
                    <a:lnTo>
                      <a:pt x="175" y="115"/>
                    </a:lnTo>
                    <a:lnTo>
                      <a:pt x="165" y="109"/>
                    </a:lnTo>
                    <a:lnTo>
                      <a:pt x="155" y="101"/>
                    </a:lnTo>
                    <a:lnTo>
                      <a:pt x="144" y="95"/>
                    </a:lnTo>
                    <a:lnTo>
                      <a:pt x="134" y="89"/>
                    </a:lnTo>
                    <a:lnTo>
                      <a:pt x="124" y="84"/>
                    </a:lnTo>
                    <a:lnTo>
                      <a:pt x="114" y="80"/>
                    </a:lnTo>
                    <a:lnTo>
                      <a:pt x="102" y="75"/>
                    </a:lnTo>
                    <a:lnTo>
                      <a:pt x="91" y="73"/>
                    </a:lnTo>
                    <a:lnTo>
                      <a:pt x="81" y="70"/>
                    </a:lnTo>
                    <a:lnTo>
                      <a:pt x="70" y="69"/>
                    </a:lnTo>
                    <a:lnTo>
                      <a:pt x="60" y="66"/>
                    </a:lnTo>
                    <a:lnTo>
                      <a:pt x="50" y="66"/>
                    </a:lnTo>
                    <a:lnTo>
                      <a:pt x="41" y="66"/>
                    </a:lnTo>
                    <a:lnTo>
                      <a:pt x="34" y="66"/>
                    </a:lnTo>
                    <a:lnTo>
                      <a:pt x="26" y="66"/>
                    </a:lnTo>
                    <a:lnTo>
                      <a:pt x="20" y="66"/>
                    </a:lnTo>
                    <a:lnTo>
                      <a:pt x="12" y="68"/>
                    </a:lnTo>
                    <a:lnTo>
                      <a:pt x="10" y="69"/>
                    </a:lnTo>
                    <a:lnTo>
                      <a:pt x="2" y="70"/>
                    </a:lnTo>
                    <a:lnTo>
                      <a:pt x="0" y="71"/>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88" name="Freeform 287"/>
              <p:cNvSpPr>
                <a:spLocks/>
              </p:cNvSpPr>
              <p:nvPr/>
            </p:nvSpPr>
            <p:spPr bwMode="auto">
              <a:xfrm>
                <a:off x="2685" y="3002"/>
                <a:ext cx="203" cy="52"/>
              </a:xfrm>
              <a:custGeom>
                <a:avLst/>
                <a:gdLst>
                  <a:gd name="T0" fmla="*/ 1 w 391"/>
                  <a:gd name="T1" fmla="*/ 1 h 117"/>
                  <a:gd name="T2" fmla="*/ 1 w 391"/>
                  <a:gd name="T3" fmla="*/ 0 h 117"/>
                  <a:gd name="T4" fmla="*/ 1 w 391"/>
                  <a:gd name="T5" fmla="*/ 0 h 117"/>
                  <a:gd name="T6" fmla="*/ 1 w 391"/>
                  <a:gd name="T7" fmla="*/ 0 h 117"/>
                  <a:gd name="T8" fmla="*/ 2 w 391"/>
                  <a:gd name="T9" fmla="*/ 0 h 117"/>
                  <a:gd name="T10" fmla="*/ 2 w 391"/>
                  <a:gd name="T11" fmla="*/ 0 h 117"/>
                  <a:gd name="T12" fmla="*/ 3 w 391"/>
                  <a:gd name="T13" fmla="*/ 0 h 117"/>
                  <a:gd name="T14" fmla="*/ 3 w 391"/>
                  <a:gd name="T15" fmla="*/ 0 h 117"/>
                  <a:gd name="T16" fmla="*/ 3 w 391"/>
                  <a:gd name="T17" fmla="*/ 0 h 117"/>
                  <a:gd name="T18" fmla="*/ 4 w 391"/>
                  <a:gd name="T19" fmla="*/ 0 h 117"/>
                  <a:gd name="T20" fmla="*/ 4 w 391"/>
                  <a:gd name="T21" fmla="*/ 0 h 117"/>
                  <a:gd name="T22" fmla="*/ 5 w 391"/>
                  <a:gd name="T23" fmla="*/ 0 h 117"/>
                  <a:gd name="T24" fmla="*/ 5 w 391"/>
                  <a:gd name="T25" fmla="*/ 0 h 117"/>
                  <a:gd name="T26" fmla="*/ 6 w 391"/>
                  <a:gd name="T27" fmla="*/ 0 h 117"/>
                  <a:gd name="T28" fmla="*/ 6 w 391"/>
                  <a:gd name="T29" fmla="*/ 0 h 117"/>
                  <a:gd name="T30" fmla="*/ 6 w 391"/>
                  <a:gd name="T31" fmla="*/ 0 h 117"/>
                  <a:gd name="T32" fmla="*/ 6 w 391"/>
                  <a:gd name="T33" fmla="*/ 0 h 117"/>
                  <a:gd name="T34" fmla="*/ 6 w 391"/>
                  <a:gd name="T35" fmla="*/ 0 h 117"/>
                  <a:gd name="T36" fmla="*/ 7 w 391"/>
                  <a:gd name="T37" fmla="*/ 1 h 117"/>
                  <a:gd name="T38" fmla="*/ 7 w 391"/>
                  <a:gd name="T39" fmla="*/ 1 h 117"/>
                  <a:gd name="T40" fmla="*/ 7 w 391"/>
                  <a:gd name="T41" fmla="*/ 1 h 117"/>
                  <a:gd name="T42" fmla="*/ 7 w 391"/>
                  <a:gd name="T43" fmla="*/ 1 h 117"/>
                  <a:gd name="T44" fmla="*/ 7 w 391"/>
                  <a:gd name="T45" fmla="*/ 1 h 117"/>
                  <a:gd name="T46" fmla="*/ 6 w 391"/>
                  <a:gd name="T47" fmla="*/ 1 h 117"/>
                  <a:gd name="T48" fmla="*/ 6 w 391"/>
                  <a:gd name="T49" fmla="*/ 1 h 117"/>
                  <a:gd name="T50" fmla="*/ 6 w 391"/>
                  <a:gd name="T51" fmla="*/ 1 h 117"/>
                  <a:gd name="T52" fmla="*/ 6 w 391"/>
                  <a:gd name="T53" fmla="*/ 1 h 117"/>
                  <a:gd name="T54" fmla="*/ 5 w 391"/>
                  <a:gd name="T55" fmla="*/ 1 h 117"/>
                  <a:gd name="T56" fmla="*/ 5 w 391"/>
                  <a:gd name="T57" fmla="*/ 1 h 117"/>
                  <a:gd name="T58" fmla="*/ 5 w 391"/>
                  <a:gd name="T59" fmla="*/ 1 h 117"/>
                  <a:gd name="T60" fmla="*/ 5 w 391"/>
                  <a:gd name="T61" fmla="*/ 1 h 117"/>
                  <a:gd name="T62" fmla="*/ 5 w 391"/>
                  <a:gd name="T63" fmla="*/ 1 h 117"/>
                  <a:gd name="T64" fmla="*/ 4 w 391"/>
                  <a:gd name="T65" fmla="*/ 1 h 117"/>
                  <a:gd name="T66" fmla="*/ 4 w 391"/>
                  <a:gd name="T67" fmla="*/ 1 h 117"/>
                  <a:gd name="T68" fmla="*/ 4 w 391"/>
                  <a:gd name="T69" fmla="*/ 1 h 117"/>
                  <a:gd name="T70" fmla="*/ 4 w 391"/>
                  <a:gd name="T71" fmla="*/ 1 h 117"/>
                  <a:gd name="T72" fmla="*/ 3 w 391"/>
                  <a:gd name="T73" fmla="*/ 1 h 117"/>
                  <a:gd name="T74" fmla="*/ 3 w 391"/>
                  <a:gd name="T75" fmla="*/ 1 h 117"/>
                  <a:gd name="T76" fmla="*/ 3 w 391"/>
                  <a:gd name="T77" fmla="*/ 0 h 117"/>
                  <a:gd name="T78" fmla="*/ 3 w 391"/>
                  <a:gd name="T79" fmla="*/ 0 h 117"/>
                  <a:gd name="T80" fmla="*/ 2 w 391"/>
                  <a:gd name="T81" fmla="*/ 0 h 117"/>
                  <a:gd name="T82" fmla="*/ 2 w 391"/>
                  <a:gd name="T83" fmla="*/ 0 h 117"/>
                  <a:gd name="T84" fmla="*/ 2 w 391"/>
                  <a:gd name="T85" fmla="*/ 0 h 117"/>
                  <a:gd name="T86" fmla="*/ 1 w 391"/>
                  <a:gd name="T87" fmla="*/ 0 h 117"/>
                  <a:gd name="T88" fmla="*/ 1 w 391"/>
                  <a:gd name="T89" fmla="*/ 0 h 117"/>
                  <a:gd name="T90" fmla="*/ 1 w 391"/>
                  <a:gd name="T91" fmla="*/ 0 h 117"/>
                  <a:gd name="T92" fmla="*/ 1 w 391"/>
                  <a:gd name="T93" fmla="*/ 1 h 117"/>
                  <a:gd name="T94" fmla="*/ 0 w 391"/>
                  <a:gd name="T95" fmla="*/ 1 h 11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91"/>
                  <a:gd name="T145" fmla="*/ 0 h 117"/>
                  <a:gd name="T146" fmla="*/ 391 w 391"/>
                  <a:gd name="T147" fmla="*/ 117 h 11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91" h="117">
                    <a:moveTo>
                      <a:pt x="0" y="70"/>
                    </a:moveTo>
                    <a:lnTo>
                      <a:pt x="1" y="68"/>
                    </a:lnTo>
                    <a:lnTo>
                      <a:pt x="12" y="60"/>
                    </a:lnTo>
                    <a:lnTo>
                      <a:pt x="17" y="55"/>
                    </a:lnTo>
                    <a:lnTo>
                      <a:pt x="25" y="50"/>
                    </a:lnTo>
                    <a:lnTo>
                      <a:pt x="35" y="44"/>
                    </a:lnTo>
                    <a:lnTo>
                      <a:pt x="46" y="40"/>
                    </a:lnTo>
                    <a:lnTo>
                      <a:pt x="56" y="33"/>
                    </a:lnTo>
                    <a:lnTo>
                      <a:pt x="67" y="28"/>
                    </a:lnTo>
                    <a:lnTo>
                      <a:pt x="78" y="22"/>
                    </a:lnTo>
                    <a:lnTo>
                      <a:pt x="92" y="18"/>
                    </a:lnTo>
                    <a:lnTo>
                      <a:pt x="105" y="12"/>
                    </a:lnTo>
                    <a:lnTo>
                      <a:pt x="118" y="8"/>
                    </a:lnTo>
                    <a:lnTo>
                      <a:pt x="131" y="5"/>
                    </a:lnTo>
                    <a:lnTo>
                      <a:pt x="145" y="4"/>
                    </a:lnTo>
                    <a:lnTo>
                      <a:pt x="157" y="2"/>
                    </a:lnTo>
                    <a:lnTo>
                      <a:pt x="171" y="0"/>
                    </a:lnTo>
                    <a:lnTo>
                      <a:pt x="185" y="0"/>
                    </a:lnTo>
                    <a:lnTo>
                      <a:pt x="198" y="2"/>
                    </a:lnTo>
                    <a:lnTo>
                      <a:pt x="211" y="2"/>
                    </a:lnTo>
                    <a:lnTo>
                      <a:pt x="225" y="4"/>
                    </a:lnTo>
                    <a:lnTo>
                      <a:pt x="237" y="7"/>
                    </a:lnTo>
                    <a:lnTo>
                      <a:pt x="250" y="9"/>
                    </a:lnTo>
                    <a:lnTo>
                      <a:pt x="261" y="12"/>
                    </a:lnTo>
                    <a:lnTo>
                      <a:pt x="273" y="15"/>
                    </a:lnTo>
                    <a:lnTo>
                      <a:pt x="285" y="19"/>
                    </a:lnTo>
                    <a:lnTo>
                      <a:pt x="297" y="22"/>
                    </a:lnTo>
                    <a:lnTo>
                      <a:pt x="306" y="25"/>
                    </a:lnTo>
                    <a:lnTo>
                      <a:pt x="316" y="30"/>
                    </a:lnTo>
                    <a:lnTo>
                      <a:pt x="323" y="34"/>
                    </a:lnTo>
                    <a:lnTo>
                      <a:pt x="332" y="39"/>
                    </a:lnTo>
                    <a:lnTo>
                      <a:pt x="338" y="43"/>
                    </a:lnTo>
                    <a:lnTo>
                      <a:pt x="345" y="48"/>
                    </a:lnTo>
                    <a:lnTo>
                      <a:pt x="351" y="54"/>
                    </a:lnTo>
                    <a:lnTo>
                      <a:pt x="356" y="60"/>
                    </a:lnTo>
                    <a:lnTo>
                      <a:pt x="361" y="67"/>
                    </a:lnTo>
                    <a:lnTo>
                      <a:pt x="367" y="73"/>
                    </a:lnTo>
                    <a:lnTo>
                      <a:pt x="371" y="79"/>
                    </a:lnTo>
                    <a:lnTo>
                      <a:pt x="376" y="87"/>
                    </a:lnTo>
                    <a:lnTo>
                      <a:pt x="381" y="98"/>
                    </a:lnTo>
                    <a:lnTo>
                      <a:pt x="387" y="108"/>
                    </a:lnTo>
                    <a:lnTo>
                      <a:pt x="390" y="114"/>
                    </a:lnTo>
                    <a:lnTo>
                      <a:pt x="391" y="117"/>
                    </a:lnTo>
                    <a:lnTo>
                      <a:pt x="388" y="115"/>
                    </a:lnTo>
                    <a:lnTo>
                      <a:pt x="380" y="109"/>
                    </a:lnTo>
                    <a:lnTo>
                      <a:pt x="375" y="104"/>
                    </a:lnTo>
                    <a:lnTo>
                      <a:pt x="368" y="102"/>
                    </a:lnTo>
                    <a:lnTo>
                      <a:pt x="362" y="97"/>
                    </a:lnTo>
                    <a:lnTo>
                      <a:pt x="356" y="93"/>
                    </a:lnTo>
                    <a:lnTo>
                      <a:pt x="347" y="88"/>
                    </a:lnTo>
                    <a:lnTo>
                      <a:pt x="340" y="83"/>
                    </a:lnTo>
                    <a:lnTo>
                      <a:pt x="332" y="79"/>
                    </a:lnTo>
                    <a:lnTo>
                      <a:pt x="323" y="77"/>
                    </a:lnTo>
                    <a:lnTo>
                      <a:pt x="315" y="73"/>
                    </a:lnTo>
                    <a:lnTo>
                      <a:pt x="307" y="70"/>
                    </a:lnTo>
                    <a:lnTo>
                      <a:pt x="298" y="69"/>
                    </a:lnTo>
                    <a:lnTo>
                      <a:pt x="292" y="70"/>
                    </a:lnTo>
                    <a:lnTo>
                      <a:pt x="285" y="70"/>
                    </a:lnTo>
                    <a:lnTo>
                      <a:pt x="276" y="70"/>
                    </a:lnTo>
                    <a:lnTo>
                      <a:pt x="270" y="72"/>
                    </a:lnTo>
                    <a:lnTo>
                      <a:pt x="262" y="74"/>
                    </a:lnTo>
                    <a:lnTo>
                      <a:pt x="256" y="77"/>
                    </a:lnTo>
                    <a:lnTo>
                      <a:pt x="250" y="79"/>
                    </a:lnTo>
                    <a:lnTo>
                      <a:pt x="243" y="80"/>
                    </a:lnTo>
                    <a:lnTo>
                      <a:pt x="238" y="84"/>
                    </a:lnTo>
                    <a:lnTo>
                      <a:pt x="228" y="89"/>
                    </a:lnTo>
                    <a:lnTo>
                      <a:pt x="223" y="94"/>
                    </a:lnTo>
                    <a:lnTo>
                      <a:pt x="218" y="97"/>
                    </a:lnTo>
                    <a:lnTo>
                      <a:pt x="217" y="99"/>
                    </a:lnTo>
                    <a:lnTo>
                      <a:pt x="215" y="97"/>
                    </a:lnTo>
                    <a:lnTo>
                      <a:pt x="210" y="93"/>
                    </a:lnTo>
                    <a:lnTo>
                      <a:pt x="201" y="87"/>
                    </a:lnTo>
                    <a:lnTo>
                      <a:pt x="190" y="80"/>
                    </a:lnTo>
                    <a:lnTo>
                      <a:pt x="182" y="77"/>
                    </a:lnTo>
                    <a:lnTo>
                      <a:pt x="176" y="72"/>
                    </a:lnTo>
                    <a:lnTo>
                      <a:pt x="167" y="68"/>
                    </a:lnTo>
                    <a:lnTo>
                      <a:pt x="161" y="65"/>
                    </a:lnTo>
                    <a:lnTo>
                      <a:pt x="152" y="62"/>
                    </a:lnTo>
                    <a:lnTo>
                      <a:pt x="143" y="58"/>
                    </a:lnTo>
                    <a:lnTo>
                      <a:pt x="133" y="55"/>
                    </a:lnTo>
                    <a:lnTo>
                      <a:pt x="126" y="54"/>
                    </a:lnTo>
                    <a:lnTo>
                      <a:pt x="116" y="50"/>
                    </a:lnTo>
                    <a:lnTo>
                      <a:pt x="106" y="50"/>
                    </a:lnTo>
                    <a:lnTo>
                      <a:pt x="95" y="50"/>
                    </a:lnTo>
                    <a:lnTo>
                      <a:pt x="83" y="50"/>
                    </a:lnTo>
                    <a:lnTo>
                      <a:pt x="72" y="50"/>
                    </a:lnTo>
                    <a:lnTo>
                      <a:pt x="62" y="53"/>
                    </a:lnTo>
                    <a:lnTo>
                      <a:pt x="52" y="54"/>
                    </a:lnTo>
                    <a:lnTo>
                      <a:pt x="43" y="57"/>
                    </a:lnTo>
                    <a:lnTo>
                      <a:pt x="33" y="58"/>
                    </a:lnTo>
                    <a:lnTo>
                      <a:pt x="25" y="60"/>
                    </a:lnTo>
                    <a:lnTo>
                      <a:pt x="17" y="63"/>
                    </a:lnTo>
                    <a:lnTo>
                      <a:pt x="12" y="65"/>
                    </a:lnTo>
                    <a:lnTo>
                      <a:pt x="1" y="68"/>
                    </a:lnTo>
                    <a:lnTo>
                      <a:pt x="0" y="7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89" name="Freeform 288"/>
              <p:cNvSpPr>
                <a:spLocks/>
              </p:cNvSpPr>
              <p:nvPr/>
            </p:nvSpPr>
            <p:spPr bwMode="auto">
              <a:xfrm>
                <a:off x="2853" y="3095"/>
                <a:ext cx="134" cy="71"/>
              </a:xfrm>
              <a:custGeom>
                <a:avLst/>
                <a:gdLst>
                  <a:gd name="T0" fmla="*/ 2 w 261"/>
                  <a:gd name="T1" fmla="*/ 0 h 156"/>
                  <a:gd name="T2" fmla="*/ 2 w 261"/>
                  <a:gd name="T3" fmla="*/ 0 h 156"/>
                  <a:gd name="T4" fmla="*/ 2 w 261"/>
                  <a:gd name="T5" fmla="*/ 0 h 156"/>
                  <a:gd name="T6" fmla="*/ 2 w 261"/>
                  <a:gd name="T7" fmla="*/ 0 h 156"/>
                  <a:gd name="T8" fmla="*/ 2 w 261"/>
                  <a:gd name="T9" fmla="*/ 0 h 156"/>
                  <a:gd name="T10" fmla="*/ 2 w 261"/>
                  <a:gd name="T11" fmla="*/ 1 h 156"/>
                  <a:gd name="T12" fmla="*/ 2 w 261"/>
                  <a:gd name="T13" fmla="*/ 1 h 156"/>
                  <a:gd name="T14" fmla="*/ 2 w 261"/>
                  <a:gd name="T15" fmla="*/ 1 h 156"/>
                  <a:gd name="T16" fmla="*/ 3 w 261"/>
                  <a:gd name="T17" fmla="*/ 1 h 156"/>
                  <a:gd name="T18" fmla="*/ 3 w 261"/>
                  <a:gd name="T19" fmla="*/ 1 h 156"/>
                  <a:gd name="T20" fmla="*/ 3 w 261"/>
                  <a:gd name="T21" fmla="*/ 1 h 156"/>
                  <a:gd name="T22" fmla="*/ 3 w 261"/>
                  <a:gd name="T23" fmla="*/ 1 h 156"/>
                  <a:gd name="T24" fmla="*/ 4 w 261"/>
                  <a:gd name="T25" fmla="*/ 1 h 156"/>
                  <a:gd name="T26" fmla="*/ 4 w 261"/>
                  <a:gd name="T27" fmla="*/ 1 h 156"/>
                  <a:gd name="T28" fmla="*/ 4 w 261"/>
                  <a:gd name="T29" fmla="*/ 1 h 156"/>
                  <a:gd name="T30" fmla="*/ 4 w 261"/>
                  <a:gd name="T31" fmla="*/ 1 h 156"/>
                  <a:gd name="T32" fmla="*/ 5 w 261"/>
                  <a:gd name="T33" fmla="*/ 1 h 156"/>
                  <a:gd name="T34" fmla="*/ 4 w 261"/>
                  <a:gd name="T35" fmla="*/ 1 h 156"/>
                  <a:gd name="T36" fmla="*/ 4 w 261"/>
                  <a:gd name="T37" fmla="*/ 1 h 156"/>
                  <a:gd name="T38" fmla="*/ 4 w 261"/>
                  <a:gd name="T39" fmla="*/ 1 h 156"/>
                  <a:gd name="T40" fmla="*/ 4 w 261"/>
                  <a:gd name="T41" fmla="*/ 1 h 156"/>
                  <a:gd name="T42" fmla="*/ 3 w 261"/>
                  <a:gd name="T43" fmla="*/ 1 h 156"/>
                  <a:gd name="T44" fmla="*/ 3 w 261"/>
                  <a:gd name="T45" fmla="*/ 1 h 156"/>
                  <a:gd name="T46" fmla="*/ 3 w 261"/>
                  <a:gd name="T47" fmla="*/ 1 h 156"/>
                  <a:gd name="T48" fmla="*/ 3 w 261"/>
                  <a:gd name="T49" fmla="*/ 1 h 156"/>
                  <a:gd name="T50" fmla="*/ 2 w 261"/>
                  <a:gd name="T51" fmla="*/ 2 h 156"/>
                  <a:gd name="T52" fmla="*/ 2 w 261"/>
                  <a:gd name="T53" fmla="*/ 2 h 156"/>
                  <a:gd name="T54" fmla="*/ 2 w 261"/>
                  <a:gd name="T55" fmla="*/ 2 h 156"/>
                  <a:gd name="T56" fmla="*/ 2 w 261"/>
                  <a:gd name="T57" fmla="*/ 2 h 156"/>
                  <a:gd name="T58" fmla="*/ 2 w 261"/>
                  <a:gd name="T59" fmla="*/ 2 h 156"/>
                  <a:gd name="T60" fmla="*/ 1 w 261"/>
                  <a:gd name="T61" fmla="*/ 1 h 156"/>
                  <a:gd name="T62" fmla="*/ 1 w 261"/>
                  <a:gd name="T63" fmla="*/ 1 h 156"/>
                  <a:gd name="T64" fmla="*/ 0 w 261"/>
                  <a:gd name="T65" fmla="*/ 1 h 156"/>
                  <a:gd name="T66" fmla="*/ 0 w 261"/>
                  <a:gd name="T67" fmla="*/ 1 h 156"/>
                  <a:gd name="T68" fmla="*/ 1 w 261"/>
                  <a:gd name="T69" fmla="*/ 1 h 156"/>
                  <a:gd name="T70" fmla="*/ 1 w 261"/>
                  <a:gd name="T71" fmla="*/ 1 h 156"/>
                  <a:gd name="T72" fmla="*/ 1 w 261"/>
                  <a:gd name="T73" fmla="*/ 1 h 156"/>
                  <a:gd name="T74" fmla="*/ 1 w 261"/>
                  <a:gd name="T75" fmla="*/ 0 h 156"/>
                  <a:gd name="T76" fmla="*/ 1 w 261"/>
                  <a:gd name="T77" fmla="*/ 0 h 156"/>
                  <a:gd name="T78" fmla="*/ 1 w 261"/>
                  <a:gd name="T79" fmla="*/ 0 h 156"/>
                  <a:gd name="T80" fmla="*/ 2 w 261"/>
                  <a:gd name="T81" fmla="*/ 0 h 15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61"/>
                  <a:gd name="T124" fmla="*/ 0 h 156"/>
                  <a:gd name="T125" fmla="*/ 261 w 261"/>
                  <a:gd name="T126" fmla="*/ 156 h 15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61" h="156">
                    <a:moveTo>
                      <a:pt x="85" y="0"/>
                    </a:moveTo>
                    <a:lnTo>
                      <a:pt x="86" y="0"/>
                    </a:lnTo>
                    <a:lnTo>
                      <a:pt x="90" y="4"/>
                    </a:lnTo>
                    <a:lnTo>
                      <a:pt x="94" y="7"/>
                    </a:lnTo>
                    <a:lnTo>
                      <a:pt x="100" y="11"/>
                    </a:lnTo>
                    <a:lnTo>
                      <a:pt x="103" y="19"/>
                    </a:lnTo>
                    <a:lnTo>
                      <a:pt x="105" y="30"/>
                    </a:lnTo>
                    <a:lnTo>
                      <a:pt x="109" y="36"/>
                    </a:lnTo>
                    <a:lnTo>
                      <a:pt x="114" y="42"/>
                    </a:lnTo>
                    <a:lnTo>
                      <a:pt x="116" y="47"/>
                    </a:lnTo>
                    <a:lnTo>
                      <a:pt x="118" y="50"/>
                    </a:lnTo>
                    <a:lnTo>
                      <a:pt x="121" y="69"/>
                    </a:lnTo>
                    <a:lnTo>
                      <a:pt x="120" y="70"/>
                    </a:lnTo>
                    <a:lnTo>
                      <a:pt x="120" y="76"/>
                    </a:lnTo>
                    <a:lnTo>
                      <a:pt x="120" y="80"/>
                    </a:lnTo>
                    <a:lnTo>
                      <a:pt x="125" y="82"/>
                    </a:lnTo>
                    <a:lnTo>
                      <a:pt x="130" y="86"/>
                    </a:lnTo>
                    <a:lnTo>
                      <a:pt x="140" y="90"/>
                    </a:lnTo>
                    <a:lnTo>
                      <a:pt x="144" y="90"/>
                    </a:lnTo>
                    <a:lnTo>
                      <a:pt x="150" y="91"/>
                    </a:lnTo>
                    <a:lnTo>
                      <a:pt x="156" y="92"/>
                    </a:lnTo>
                    <a:lnTo>
                      <a:pt x="165" y="95"/>
                    </a:lnTo>
                    <a:lnTo>
                      <a:pt x="171" y="95"/>
                    </a:lnTo>
                    <a:lnTo>
                      <a:pt x="178" y="97"/>
                    </a:lnTo>
                    <a:lnTo>
                      <a:pt x="185" y="99"/>
                    </a:lnTo>
                    <a:lnTo>
                      <a:pt x="193" y="101"/>
                    </a:lnTo>
                    <a:lnTo>
                      <a:pt x="199" y="101"/>
                    </a:lnTo>
                    <a:lnTo>
                      <a:pt x="205" y="104"/>
                    </a:lnTo>
                    <a:lnTo>
                      <a:pt x="211" y="104"/>
                    </a:lnTo>
                    <a:lnTo>
                      <a:pt x="216" y="105"/>
                    </a:lnTo>
                    <a:lnTo>
                      <a:pt x="222" y="106"/>
                    </a:lnTo>
                    <a:lnTo>
                      <a:pt x="226" y="107"/>
                    </a:lnTo>
                    <a:lnTo>
                      <a:pt x="261" y="140"/>
                    </a:lnTo>
                    <a:lnTo>
                      <a:pt x="259" y="139"/>
                    </a:lnTo>
                    <a:lnTo>
                      <a:pt x="250" y="137"/>
                    </a:lnTo>
                    <a:lnTo>
                      <a:pt x="244" y="136"/>
                    </a:lnTo>
                    <a:lnTo>
                      <a:pt x="237" y="135"/>
                    </a:lnTo>
                    <a:lnTo>
                      <a:pt x="231" y="135"/>
                    </a:lnTo>
                    <a:lnTo>
                      <a:pt x="224" y="135"/>
                    </a:lnTo>
                    <a:lnTo>
                      <a:pt x="215" y="134"/>
                    </a:lnTo>
                    <a:lnTo>
                      <a:pt x="207" y="132"/>
                    </a:lnTo>
                    <a:lnTo>
                      <a:pt x="199" y="132"/>
                    </a:lnTo>
                    <a:lnTo>
                      <a:pt x="191" y="132"/>
                    </a:lnTo>
                    <a:lnTo>
                      <a:pt x="184" y="131"/>
                    </a:lnTo>
                    <a:lnTo>
                      <a:pt x="176" y="131"/>
                    </a:lnTo>
                    <a:lnTo>
                      <a:pt x="169" y="132"/>
                    </a:lnTo>
                    <a:lnTo>
                      <a:pt x="164" y="134"/>
                    </a:lnTo>
                    <a:lnTo>
                      <a:pt x="156" y="134"/>
                    </a:lnTo>
                    <a:lnTo>
                      <a:pt x="151" y="136"/>
                    </a:lnTo>
                    <a:lnTo>
                      <a:pt x="145" y="137"/>
                    </a:lnTo>
                    <a:lnTo>
                      <a:pt x="140" y="140"/>
                    </a:lnTo>
                    <a:lnTo>
                      <a:pt x="130" y="142"/>
                    </a:lnTo>
                    <a:lnTo>
                      <a:pt x="124" y="147"/>
                    </a:lnTo>
                    <a:lnTo>
                      <a:pt x="115" y="151"/>
                    </a:lnTo>
                    <a:lnTo>
                      <a:pt x="108" y="154"/>
                    </a:lnTo>
                    <a:lnTo>
                      <a:pt x="101" y="155"/>
                    </a:lnTo>
                    <a:lnTo>
                      <a:pt x="94" y="156"/>
                    </a:lnTo>
                    <a:lnTo>
                      <a:pt x="85" y="152"/>
                    </a:lnTo>
                    <a:lnTo>
                      <a:pt x="79" y="150"/>
                    </a:lnTo>
                    <a:lnTo>
                      <a:pt x="70" y="144"/>
                    </a:lnTo>
                    <a:lnTo>
                      <a:pt x="64" y="140"/>
                    </a:lnTo>
                    <a:lnTo>
                      <a:pt x="58" y="134"/>
                    </a:lnTo>
                    <a:lnTo>
                      <a:pt x="53" y="130"/>
                    </a:lnTo>
                    <a:lnTo>
                      <a:pt x="48" y="127"/>
                    </a:lnTo>
                    <a:lnTo>
                      <a:pt x="34" y="140"/>
                    </a:lnTo>
                    <a:lnTo>
                      <a:pt x="0" y="115"/>
                    </a:lnTo>
                    <a:lnTo>
                      <a:pt x="0" y="111"/>
                    </a:lnTo>
                    <a:lnTo>
                      <a:pt x="3" y="104"/>
                    </a:lnTo>
                    <a:lnTo>
                      <a:pt x="5" y="94"/>
                    </a:lnTo>
                    <a:lnTo>
                      <a:pt x="8" y="87"/>
                    </a:lnTo>
                    <a:lnTo>
                      <a:pt x="10" y="81"/>
                    </a:lnTo>
                    <a:lnTo>
                      <a:pt x="13" y="79"/>
                    </a:lnTo>
                    <a:lnTo>
                      <a:pt x="15" y="75"/>
                    </a:lnTo>
                    <a:lnTo>
                      <a:pt x="19" y="70"/>
                    </a:lnTo>
                    <a:lnTo>
                      <a:pt x="21" y="61"/>
                    </a:lnTo>
                    <a:lnTo>
                      <a:pt x="26" y="51"/>
                    </a:lnTo>
                    <a:lnTo>
                      <a:pt x="29" y="42"/>
                    </a:lnTo>
                    <a:lnTo>
                      <a:pt x="31" y="40"/>
                    </a:lnTo>
                    <a:lnTo>
                      <a:pt x="31" y="24"/>
                    </a:lnTo>
                    <a:lnTo>
                      <a:pt x="51" y="5"/>
                    </a:lnTo>
                    <a:lnTo>
                      <a:pt x="71" y="20"/>
                    </a:lnTo>
                    <a:lnTo>
                      <a:pt x="85" y="0"/>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90" name="Freeform 289"/>
              <p:cNvSpPr>
                <a:spLocks/>
              </p:cNvSpPr>
              <p:nvPr/>
            </p:nvSpPr>
            <p:spPr bwMode="auto">
              <a:xfrm>
                <a:off x="3145" y="2980"/>
                <a:ext cx="129" cy="74"/>
              </a:xfrm>
              <a:custGeom>
                <a:avLst/>
                <a:gdLst>
                  <a:gd name="T0" fmla="*/ 1 w 251"/>
                  <a:gd name="T1" fmla="*/ 1 h 163"/>
                  <a:gd name="T2" fmla="*/ 1 w 251"/>
                  <a:gd name="T3" fmla="*/ 1 h 163"/>
                  <a:gd name="T4" fmla="*/ 1 w 251"/>
                  <a:gd name="T5" fmla="*/ 1 h 163"/>
                  <a:gd name="T6" fmla="*/ 0 w 251"/>
                  <a:gd name="T7" fmla="*/ 1 h 163"/>
                  <a:gd name="T8" fmla="*/ 0 w 251"/>
                  <a:gd name="T9" fmla="*/ 1 h 163"/>
                  <a:gd name="T10" fmla="*/ 1 w 251"/>
                  <a:gd name="T11" fmla="*/ 0 h 163"/>
                  <a:gd name="T12" fmla="*/ 1 w 251"/>
                  <a:gd name="T13" fmla="*/ 0 h 163"/>
                  <a:gd name="T14" fmla="*/ 1 w 251"/>
                  <a:gd name="T15" fmla="*/ 0 h 163"/>
                  <a:gd name="T16" fmla="*/ 1 w 251"/>
                  <a:gd name="T17" fmla="*/ 0 h 163"/>
                  <a:gd name="T18" fmla="*/ 1 w 251"/>
                  <a:gd name="T19" fmla="*/ 0 h 163"/>
                  <a:gd name="T20" fmla="*/ 2 w 251"/>
                  <a:gd name="T21" fmla="*/ 0 h 163"/>
                  <a:gd name="T22" fmla="*/ 2 w 251"/>
                  <a:gd name="T23" fmla="*/ 0 h 163"/>
                  <a:gd name="T24" fmla="*/ 2 w 251"/>
                  <a:gd name="T25" fmla="*/ 0 h 163"/>
                  <a:gd name="T26" fmla="*/ 3 w 251"/>
                  <a:gd name="T27" fmla="*/ 0 h 163"/>
                  <a:gd name="T28" fmla="*/ 3 w 251"/>
                  <a:gd name="T29" fmla="*/ 0 h 163"/>
                  <a:gd name="T30" fmla="*/ 3 w 251"/>
                  <a:gd name="T31" fmla="*/ 0 h 163"/>
                  <a:gd name="T32" fmla="*/ 4 w 251"/>
                  <a:gd name="T33" fmla="*/ 0 h 163"/>
                  <a:gd name="T34" fmla="*/ 4 w 251"/>
                  <a:gd name="T35" fmla="*/ 0 h 163"/>
                  <a:gd name="T36" fmla="*/ 4 w 251"/>
                  <a:gd name="T37" fmla="*/ 0 h 163"/>
                  <a:gd name="T38" fmla="*/ 4 w 251"/>
                  <a:gd name="T39" fmla="*/ 0 h 163"/>
                  <a:gd name="T40" fmla="*/ 4 w 251"/>
                  <a:gd name="T41" fmla="*/ 0 h 163"/>
                  <a:gd name="T42" fmla="*/ 3 w 251"/>
                  <a:gd name="T43" fmla="*/ 0 h 163"/>
                  <a:gd name="T44" fmla="*/ 3 w 251"/>
                  <a:gd name="T45" fmla="*/ 0 h 163"/>
                  <a:gd name="T46" fmla="*/ 4 w 251"/>
                  <a:gd name="T47" fmla="*/ 0 h 163"/>
                  <a:gd name="T48" fmla="*/ 4 w 251"/>
                  <a:gd name="T49" fmla="*/ 0 h 163"/>
                  <a:gd name="T50" fmla="*/ 4 w 251"/>
                  <a:gd name="T51" fmla="*/ 0 h 163"/>
                  <a:gd name="T52" fmla="*/ 4 w 251"/>
                  <a:gd name="T53" fmla="*/ 0 h 163"/>
                  <a:gd name="T54" fmla="*/ 4 w 251"/>
                  <a:gd name="T55" fmla="*/ 1 h 163"/>
                  <a:gd name="T56" fmla="*/ 4 w 251"/>
                  <a:gd name="T57" fmla="*/ 1 h 163"/>
                  <a:gd name="T58" fmla="*/ 4 w 251"/>
                  <a:gd name="T59" fmla="*/ 1 h 163"/>
                  <a:gd name="T60" fmla="*/ 4 w 251"/>
                  <a:gd name="T61" fmla="*/ 1 h 163"/>
                  <a:gd name="T62" fmla="*/ 4 w 251"/>
                  <a:gd name="T63" fmla="*/ 1 h 163"/>
                  <a:gd name="T64" fmla="*/ 4 w 251"/>
                  <a:gd name="T65" fmla="*/ 1 h 163"/>
                  <a:gd name="T66" fmla="*/ 4 w 251"/>
                  <a:gd name="T67" fmla="*/ 1 h 163"/>
                  <a:gd name="T68" fmla="*/ 4 w 251"/>
                  <a:gd name="T69" fmla="*/ 2 h 163"/>
                  <a:gd name="T70" fmla="*/ 4 w 251"/>
                  <a:gd name="T71" fmla="*/ 2 h 163"/>
                  <a:gd name="T72" fmla="*/ 4 w 251"/>
                  <a:gd name="T73" fmla="*/ 2 h 163"/>
                  <a:gd name="T74" fmla="*/ 4 w 251"/>
                  <a:gd name="T75" fmla="*/ 2 h 163"/>
                  <a:gd name="T76" fmla="*/ 4 w 251"/>
                  <a:gd name="T77" fmla="*/ 2 h 163"/>
                  <a:gd name="T78" fmla="*/ 4 w 251"/>
                  <a:gd name="T79" fmla="*/ 2 h 163"/>
                  <a:gd name="T80" fmla="*/ 3 w 251"/>
                  <a:gd name="T81" fmla="*/ 1 h 163"/>
                  <a:gd name="T82" fmla="*/ 3 w 251"/>
                  <a:gd name="T83" fmla="*/ 1 h 163"/>
                  <a:gd name="T84" fmla="*/ 3 w 251"/>
                  <a:gd name="T85" fmla="*/ 1 h 163"/>
                  <a:gd name="T86" fmla="*/ 3 w 251"/>
                  <a:gd name="T87" fmla="*/ 1 h 163"/>
                  <a:gd name="T88" fmla="*/ 3 w 251"/>
                  <a:gd name="T89" fmla="*/ 2 h 163"/>
                  <a:gd name="T90" fmla="*/ 2 w 251"/>
                  <a:gd name="T91" fmla="*/ 1 h 163"/>
                  <a:gd name="T92" fmla="*/ 2 w 251"/>
                  <a:gd name="T93" fmla="*/ 1 h 163"/>
                  <a:gd name="T94" fmla="*/ 2 w 251"/>
                  <a:gd name="T95" fmla="*/ 1 h 163"/>
                  <a:gd name="T96" fmla="*/ 2 w 251"/>
                  <a:gd name="T97" fmla="*/ 1 h 163"/>
                  <a:gd name="T98" fmla="*/ 2 w 251"/>
                  <a:gd name="T99" fmla="*/ 1 h 163"/>
                  <a:gd name="T100" fmla="*/ 2 w 251"/>
                  <a:gd name="T101" fmla="*/ 1 h 163"/>
                  <a:gd name="T102" fmla="*/ 2 w 251"/>
                  <a:gd name="T103" fmla="*/ 1 h 163"/>
                  <a:gd name="T104" fmla="*/ 2 w 251"/>
                  <a:gd name="T105" fmla="*/ 1 h 163"/>
                  <a:gd name="T106" fmla="*/ 1 w 251"/>
                  <a:gd name="T107" fmla="*/ 1 h 163"/>
                  <a:gd name="T108" fmla="*/ 1 w 251"/>
                  <a:gd name="T109" fmla="*/ 1 h 163"/>
                  <a:gd name="T110" fmla="*/ 1 w 251"/>
                  <a:gd name="T111" fmla="*/ 1 h 163"/>
                  <a:gd name="T112" fmla="*/ 1 w 251"/>
                  <a:gd name="T113" fmla="*/ 1 h 16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1"/>
                  <a:gd name="T172" fmla="*/ 0 h 163"/>
                  <a:gd name="T173" fmla="*/ 251 w 251"/>
                  <a:gd name="T174" fmla="*/ 163 h 16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1" h="163">
                    <a:moveTo>
                      <a:pt x="36" y="125"/>
                    </a:moveTo>
                    <a:lnTo>
                      <a:pt x="35" y="123"/>
                    </a:lnTo>
                    <a:lnTo>
                      <a:pt x="31" y="121"/>
                    </a:lnTo>
                    <a:lnTo>
                      <a:pt x="24" y="116"/>
                    </a:lnTo>
                    <a:lnTo>
                      <a:pt x="19" y="113"/>
                    </a:lnTo>
                    <a:lnTo>
                      <a:pt x="13" y="106"/>
                    </a:lnTo>
                    <a:lnTo>
                      <a:pt x="6" y="100"/>
                    </a:lnTo>
                    <a:lnTo>
                      <a:pt x="1" y="91"/>
                    </a:lnTo>
                    <a:lnTo>
                      <a:pt x="0" y="81"/>
                    </a:lnTo>
                    <a:lnTo>
                      <a:pt x="1" y="68"/>
                    </a:lnTo>
                    <a:lnTo>
                      <a:pt x="6" y="57"/>
                    </a:lnTo>
                    <a:lnTo>
                      <a:pt x="10" y="51"/>
                    </a:lnTo>
                    <a:lnTo>
                      <a:pt x="14" y="43"/>
                    </a:lnTo>
                    <a:lnTo>
                      <a:pt x="19" y="38"/>
                    </a:lnTo>
                    <a:lnTo>
                      <a:pt x="25" y="33"/>
                    </a:lnTo>
                    <a:lnTo>
                      <a:pt x="31" y="27"/>
                    </a:lnTo>
                    <a:lnTo>
                      <a:pt x="38" y="22"/>
                    </a:lnTo>
                    <a:lnTo>
                      <a:pt x="45" y="17"/>
                    </a:lnTo>
                    <a:lnTo>
                      <a:pt x="54" y="13"/>
                    </a:lnTo>
                    <a:lnTo>
                      <a:pt x="63" y="10"/>
                    </a:lnTo>
                    <a:lnTo>
                      <a:pt x="71" y="7"/>
                    </a:lnTo>
                    <a:lnTo>
                      <a:pt x="83" y="3"/>
                    </a:lnTo>
                    <a:lnTo>
                      <a:pt x="94" y="3"/>
                    </a:lnTo>
                    <a:lnTo>
                      <a:pt x="104" y="1"/>
                    </a:lnTo>
                    <a:lnTo>
                      <a:pt x="114" y="0"/>
                    </a:lnTo>
                    <a:lnTo>
                      <a:pt x="125" y="0"/>
                    </a:lnTo>
                    <a:lnTo>
                      <a:pt x="136" y="1"/>
                    </a:lnTo>
                    <a:lnTo>
                      <a:pt x="146" y="1"/>
                    </a:lnTo>
                    <a:lnTo>
                      <a:pt x="158" y="3"/>
                    </a:lnTo>
                    <a:lnTo>
                      <a:pt x="168" y="5"/>
                    </a:lnTo>
                    <a:lnTo>
                      <a:pt x="178" y="7"/>
                    </a:lnTo>
                    <a:lnTo>
                      <a:pt x="186" y="8"/>
                    </a:lnTo>
                    <a:lnTo>
                      <a:pt x="195" y="11"/>
                    </a:lnTo>
                    <a:lnTo>
                      <a:pt x="201" y="12"/>
                    </a:lnTo>
                    <a:lnTo>
                      <a:pt x="209" y="15"/>
                    </a:lnTo>
                    <a:lnTo>
                      <a:pt x="218" y="17"/>
                    </a:lnTo>
                    <a:lnTo>
                      <a:pt x="223" y="20"/>
                    </a:lnTo>
                    <a:lnTo>
                      <a:pt x="220" y="20"/>
                    </a:lnTo>
                    <a:lnTo>
                      <a:pt x="216" y="20"/>
                    </a:lnTo>
                    <a:lnTo>
                      <a:pt x="210" y="21"/>
                    </a:lnTo>
                    <a:lnTo>
                      <a:pt x="204" y="23"/>
                    </a:lnTo>
                    <a:lnTo>
                      <a:pt x="198" y="26"/>
                    </a:lnTo>
                    <a:lnTo>
                      <a:pt x="191" y="28"/>
                    </a:lnTo>
                    <a:lnTo>
                      <a:pt x="188" y="31"/>
                    </a:lnTo>
                    <a:lnTo>
                      <a:pt x="186" y="32"/>
                    </a:lnTo>
                    <a:lnTo>
                      <a:pt x="186" y="35"/>
                    </a:lnTo>
                    <a:lnTo>
                      <a:pt x="190" y="37"/>
                    </a:lnTo>
                    <a:lnTo>
                      <a:pt x="198" y="41"/>
                    </a:lnTo>
                    <a:lnTo>
                      <a:pt x="205" y="43"/>
                    </a:lnTo>
                    <a:lnTo>
                      <a:pt x="213" y="46"/>
                    </a:lnTo>
                    <a:lnTo>
                      <a:pt x="220" y="50"/>
                    </a:lnTo>
                    <a:lnTo>
                      <a:pt x="226" y="53"/>
                    </a:lnTo>
                    <a:lnTo>
                      <a:pt x="231" y="56"/>
                    </a:lnTo>
                    <a:lnTo>
                      <a:pt x="228" y="62"/>
                    </a:lnTo>
                    <a:lnTo>
                      <a:pt x="219" y="67"/>
                    </a:lnTo>
                    <a:lnTo>
                      <a:pt x="213" y="68"/>
                    </a:lnTo>
                    <a:lnTo>
                      <a:pt x="206" y="71"/>
                    </a:lnTo>
                    <a:lnTo>
                      <a:pt x="201" y="75"/>
                    </a:lnTo>
                    <a:lnTo>
                      <a:pt x="199" y="78"/>
                    </a:lnTo>
                    <a:lnTo>
                      <a:pt x="198" y="82"/>
                    </a:lnTo>
                    <a:lnTo>
                      <a:pt x="204" y="88"/>
                    </a:lnTo>
                    <a:lnTo>
                      <a:pt x="208" y="92"/>
                    </a:lnTo>
                    <a:lnTo>
                      <a:pt x="214" y="96"/>
                    </a:lnTo>
                    <a:lnTo>
                      <a:pt x="220" y="102"/>
                    </a:lnTo>
                    <a:lnTo>
                      <a:pt x="226" y="110"/>
                    </a:lnTo>
                    <a:lnTo>
                      <a:pt x="231" y="116"/>
                    </a:lnTo>
                    <a:lnTo>
                      <a:pt x="238" y="126"/>
                    </a:lnTo>
                    <a:lnTo>
                      <a:pt x="240" y="133"/>
                    </a:lnTo>
                    <a:lnTo>
                      <a:pt x="245" y="142"/>
                    </a:lnTo>
                    <a:lnTo>
                      <a:pt x="248" y="150"/>
                    </a:lnTo>
                    <a:lnTo>
                      <a:pt x="250" y="156"/>
                    </a:lnTo>
                    <a:lnTo>
                      <a:pt x="250" y="160"/>
                    </a:lnTo>
                    <a:lnTo>
                      <a:pt x="251" y="162"/>
                    </a:lnTo>
                    <a:lnTo>
                      <a:pt x="248" y="162"/>
                    </a:lnTo>
                    <a:lnTo>
                      <a:pt x="238" y="163"/>
                    </a:lnTo>
                    <a:lnTo>
                      <a:pt x="233" y="162"/>
                    </a:lnTo>
                    <a:lnTo>
                      <a:pt x="226" y="161"/>
                    </a:lnTo>
                    <a:lnTo>
                      <a:pt x="220" y="158"/>
                    </a:lnTo>
                    <a:lnTo>
                      <a:pt x="215" y="156"/>
                    </a:lnTo>
                    <a:lnTo>
                      <a:pt x="205" y="146"/>
                    </a:lnTo>
                    <a:lnTo>
                      <a:pt x="199" y="136"/>
                    </a:lnTo>
                    <a:lnTo>
                      <a:pt x="191" y="126"/>
                    </a:lnTo>
                    <a:lnTo>
                      <a:pt x="186" y="118"/>
                    </a:lnTo>
                    <a:lnTo>
                      <a:pt x="178" y="115"/>
                    </a:lnTo>
                    <a:lnTo>
                      <a:pt x="170" y="116"/>
                    </a:lnTo>
                    <a:lnTo>
                      <a:pt x="163" y="121"/>
                    </a:lnTo>
                    <a:lnTo>
                      <a:pt x="158" y="127"/>
                    </a:lnTo>
                    <a:lnTo>
                      <a:pt x="155" y="135"/>
                    </a:lnTo>
                    <a:lnTo>
                      <a:pt x="154" y="140"/>
                    </a:lnTo>
                    <a:lnTo>
                      <a:pt x="146" y="145"/>
                    </a:lnTo>
                    <a:lnTo>
                      <a:pt x="138" y="143"/>
                    </a:lnTo>
                    <a:lnTo>
                      <a:pt x="130" y="140"/>
                    </a:lnTo>
                    <a:lnTo>
                      <a:pt x="125" y="136"/>
                    </a:lnTo>
                    <a:lnTo>
                      <a:pt x="123" y="128"/>
                    </a:lnTo>
                    <a:lnTo>
                      <a:pt x="125" y="122"/>
                    </a:lnTo>
                    <a:lnTo>
                      <a:pt x="128" y="112"/>
                    </a:lnTo>
                    <a:lnTo>
                      <a:pt x="126" y="103"/>
                    </a:lnTo>
                    <a:lnTo>
                      <a:pt x="124" y="98"/>
                    </a:lnTo>
                    <a:lnTo>
                      <a:pt x="124" y="97"/>
                    </a:lnTo>
                    <a:lnTo>
                      <a:pt x="121" y="96"/>
                    </a:lnTo>
                    <a:lnTo>
                      <a:pt x="119" y="96"/>
                    </a:lnTo>
                    <a:lnTo>
                      <a:pt x="113" y="95"/>
                    </a:lnTo>
                    <a:lnTo>
                      <a:pt x="108" y="95"/>
                    </a:lnTo>
                    <a:lnTo>
                      <a:pt x="99" y="93"/>
                    </a:lnTo>
                    <a:lnTo>
                      <a:pt x="91" y="93"/>
                    </a:lnTo>
                    <a:lnTo>
                      <a:pt x="83" y="93"/>
                    </a:lnTo>
                    <a:lnTo>
                      <a:pt x="74" y="95"/>
                    </a:lnTo>
                    <a:lnTo>
                      <a:pt x="65" y="95"/>
                    </a:lnTo>
                    <a:lnTo>
                      <a:pt x="59" y="96"/>
                    </a:lnTo>
                    <a:lnTo>
                      <a:pt x="53" y="97"/>
                    </a:lnTo>
                    <a:lnTo>
                      <a:pt x="49" y="98"/>
                    </a:lnTo>
                    <a:lnTo>
                      <a:pt x="45" y="101"/>
                    </a:lnTo>
                    <a:lnTo>
                      <a:pt x="44" y="102"/>
                    </a:lnTo>
                    <a:lnTo>
                      <a:pt x="36" y="125"/>
                    </a:lnTo>
                    <a:close/>
                  </a:path>
                </a:pathLst>
              </a:custGeom>
              <a:solidFill>
                <a:srgbClr val="8F82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91" name="Freeform 290"/>
              <p:cNvSpPr>
                <a:spLocks/>
              </p:cNvSpPr>
              <p:nvPr/>
            </p:nvSpPr>
            <p:spPr bwMode="auto">
              <a:xfrm>
                <a:off x="3150" y="2986"/>
                <a:ext cx="76" cy="42"/>
              </a:xfrm>
              <a:custGeom>
                <a:avLst/>
                <a:gdLst>
                  <a:gd name="T0" fmla="*/ 1 w 147"/>
                  <a:gd name="T1" fmla="*/ 1 h 93"/>
                  <a:gd name="T2" fmla="*/ 0 w 147"/>
                  <a:gd name="T3" fmla="*/ 1 h 93"/>
                  <a:gd name="T4" fmla="*/ 0 w 147"/>
                  <a:gd name="T5" fmla="*/ 0 h 93"/>
                  <a:gd name="T6" fmla="*/ 1 w 147"/>
                  <a:gd name="T7" fmla="*/ 0 h 93"/>
                  <a:gd name="T8" fmla="*/ 1 w 147"/>
                  <a:gd name="T9" fmla="*/ 0 h 93"/>
                  <a:gd name="T10" fmla="*/ 1 w 147"/>
                  <a:gd name="T11" fmla="*/ 0 h 93"/>
                  <a:gd name="T12" fmla="*/ 1 w 147"/>
                  <a:gd name="T13" fmla="*/ 0 h 93"/>
                  <a:gd name="T14" fmla="*/ 2 w 147"/>
                  <a:gd name="T15" fmla="*/ 0 h 93"/>
                  <a:gd name="T16" fmla="*/ 2 w 147"/>
                  <a:gd name="T17" fmla="*/ 0 h 93"/>
                  <a:gd name="T18" fmla="*/ 2 w 147"/>
                  <a:gd name="T19" fmla="*/ 0 h 93"/>
                  <a:gd name="T20" fmla="*/ 2 w 147"/>
                  <a:gd name="T21" fmla="*/ 0 h 93"/>
                  <a:gd name="T22" fmla="*/ 2 w 147"/>
                  <a:gd name="T23" fmla="*/ 0 h 93"/>
                  <a:gd name="T24" fmla="*/ 2 w 147"/>
                  <a:gd name="T25" fmla="*/ 0 h 93"/>
                  <a:gd name="T26" fmla="*/ 2 w 147"/>
                  <a:gd name="T27" fmla="*/ 0 h 93"/>
                  <a:gd name="T28" fmla="*/ 2 w 147"/>
                  <a:gd name="T29" fmla="*/ 0 h 93"/>
                  <a:gd name="T30" fmla="*/ 1 w 147"/>
                  <a:gd name="T31" fmla="*/ 0 h 93"/>
                  <a:gd name="T32" fmla="*/ 1 w 147"/>
                  <a:gd name="T33" fmla="*/ 0 h 93"/>
                  <a:gd name="T34" fmla="*/ 1 w 147"/>
                  <a:gd name="T35" fmla="*/ 0 h 93"/>
                  <a:gd name="T36" fmla="*/ 1 w 147"/>
                  <a:gd name="T37" fmla="*/ 0 h 93"/>
                  <a:gd name="T38" fmla="*/ 1 w 147"/>
                  <a:gd name="T39" fmla="*/ 0 h 93"/>
                  <a:gd name="T40" fmla="*/ 1 w 147"/>
                  <a:gd name="T41" fmla="*/ 0 h 93"/>
                  <a:gd name="T42" fmla="*/ 1 w 147"/>
                  <a:gd name="T43" fmla="*/ 0 h 93"/>
                  <a:gd name="T44" fmla="*/ 2 w 147"/>
                  <a:gd name="T45" fmla="*/ 0 h 93"/>
                  <a:gd name="T46" fmla="*/ 2 w 147"/>
                  <a:gd name="T47" fmla="*/ 0 h 93"/>
                  <a:gd name="T48" fmla="*/ 3 w 147"/>
                  <a:gd name="T49" fmla="*/ 0 h 93"/>
                  <a:gd name="T50" fmla="*/ 3 w 147"/>
                  <a:gd name="T51" fmla="*/ 0 h 93"/>
                  <a:gd name="T52" fmla="*/ 3 w 147"/>
                  <a:gd name="T53" fmla="*/ 0 h 93"/>
                  <a:gd name="T54" fmla="*/ 3 w 147"/>
                  <a:gd name="T55" fmla="*/ 0 h 93"/>
                  <a:gd name="T56" fmla="*/ 2 w 147"/>
                  <a:gd name="T57" fmla="*/ 0 h 93"/>
                  <a:gd name="T58" fmla="*/ 2 w 147"/>
                  <a:gd name="T59" fmla="*/ 0 h 93"/>
                  <a:gd name="T60" fmla="*/ 1 w 147"/>
                  <a:gd name="T61" fmla="*/ 0 h 93"/>
                  <a:gd name="T62" fmla="*/ 1 w 147"/>
                  <a:gd name="T63" fmla="*/ 0 h 93"/>
                  <a:gd name="T64" fmla="*/ 1 w 147"/>
                  <a:gd name="T65" fmla="*/ 0 h 93"/>
                  <a:gd name="T66" fmla="*/ 1 w 147"/>
                  <a:gd name="T67" fmla="*/ 0 h 93"/>
                  <a:gd name="T68" fmla="*/ 2 w 147"/>
                  <a:gd name="T69" fmla="*/ 0 h 93"/>
                  <a:gd name="T70" fmla="*/ 2 w 147"/>
                  <a:gd name="T71" fmla="*/ 0 h 93"/>
                  <a:gd name="T72" fmla="*/ 2 w 147"/>
                  <a:gd name="T73" fmla="*/ 0 h 93"/>
                  <a:gd name="T74" fmla="*/ 2 w 147"/>
                  <a:gd name="T75" fmla="*/ 0 h 93"/>
                  <a:gd name="T76" fmla="*/ 2 w 147"/>
                  <a:gd name="T77" fmla="*/ 1 h 93"/>
                  <a:gd name="T78" fmla="*/ 2 w 147"/>
                  <a:gd name="T79" fmla="*/ 1 h 93"/>
                  <a:gd name="T80" fmla="*/ 2 w 147"/>
                  <a:gd name="T81" fmla="*/ 1 h 93"/>
                  <a:gd name="T82" fmla="*/ 2 w 147"/>
                  <a:gd name="T83" fmla="*/ 1 h 93"/>
                  <a:gd name="T84" fmla="*/ 2 w 147"/>
                  <a:gd name="T85" fmla="*/ 1 h 93"/>
                  <a:gd name="T86" fmla="*/ 1 w 147"/>
                  <a:gd name="T87" fmla="*/ 1 h 93"/>
                  <a:gd name="T88" fmla="*/ 1 w 147"/>
                  <a:gd name="T89" fmla="*/ 1 h 93"/>
                  <a:gd name="T90" fmla="*/ 1 w 147"/>
                  <a:gd name="T91" fmla="*/ 1 h 93"/>
                  <a:gd name="T92" fmla="*/ 1 w 147"/>
                  <a:gd name="T93" fmla="*/ 1 h 93"/>
                  <a:gd name="T94" fmla="*/ 1 w 147"/>
                  <a:gd name="T95" fmla="*/ 1 h 93"/>
                  <a:gd name="T96" fmla="*/ 1 w 147"/>
                  <a:gd name="T97" fmla="*/ 1 h 93"/>
                  <a:gd name="T98" fmla="*/ 1 w 147"/>
                  <a:gd name="T99" fmla="*/ 0 h 93"/>
                  <a:gd name="T100" fmla="*/ 1 w 147"/>
                  <a:gd name="T101" fmla="*/ 0 h 93"/>
                  <a:gd name="T102" fmla="*/ 1 w 147"/>
                  <a:gd name="T103" fmla="*/ 0 h 93"/>
                  <a:gd name="T104" fmla="*/ 1 w 147"/>
                  <a:gd name="T105" fmla="*/ 0 h 93"/>
                  <a:gd name="T106" fmla="*/ 1 w 147"/>
                  <a:gd name="T107" fmla="*/ 1 h 93"/>
                  <a:gd name="T108" fmla="*/ 1 w 147"/>
                  <a:gd name="T109" fmla="*/ 1 h 93"/>
                  <a:gd name="T110" fmla="*/ 1 w 147"/>
                  <a:gd name="T111" fmla="*/ 1 h 9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7"/>
                  <a:gd name="T169" fmla="*/ 0 h 93"/>
                  <a:gd name="T170" fmla="*/ 147 w 147"/>
                  <a:gd name="T171" fmla="*/ 93 h 9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7" h="93">
                    <a:moveTo>
                      <a:pt x="8" y="93"/>
                    </a:moveTo>
                    <a:lnTo>
                      <a:pt x="5" y="89"/>
                    </a:lnTo>
                    <a:lnTo>
                      <a:pt x="2" y="80"/>
                    </a:lnTo>
                    <a:lnTo>
                      <a:pt x="0" y="74"/>
                    </a:lnTo>
                    <a:lnTo>
                      <a:pt x="0" y="68"/>
                    </a:lnTo>
                    <a:lnTo>
                      <a:pt x="0" y="60"/>
                    </a:lnTo>
                    <a:lnTo>
                      <a:pt x="2" y="54"/>
                    </a:lnTo>
                    <a:lnTo>
                      <a:pt x="4" y="45"/>
                    </a:lnTo>
                    <a:lnTo>
                      <a:pt x="9" y="38"/>
                    </a:lnTo>
                    <a:lnTo>
                      <a:pt x="15" y="31"/>
                    </a:lnTo>
                    <a:lnTo>
                      <a:pt x="24" y="24"/>
                    </a:lnTo>
                    <a:lnTo>
                      <a:pt x="30" y="18"/>
                    </a:lnTo>
                    <a:lnTo>
                      <a:pt x="40" y="13"/>
                    </a:lnTo>
                    <a:lnTo>
                      <a:pt x="50" y="8"/>
                    </a:lnTo>
                    <a:lnTo>
                      <a:pt x="62" y="6"/>
                    </a:lnTo>
                    <a:lnTo>
                      <a:pt x="73" y="3"/>
                    </a:lnTo>
                    <a:lnTo>
                      <a:pt x="84" y="1"/>
                    </a:lnTo>
                    <a:lnTo>
                      <a:pt x="95" y="0"/>
                    </a:lnTo>
                    <a:lnTo>
                      <a:pt x="107" y="0"/>
                    </a:lnTo>
                    <a:lnTo>
                      <a:pt x="114" y="0"/>
                    </a:lnTo>
                    <a:lnTo>
                      <a:pt x="122" y="1"/>
                    </a:lnTo>
                    <a:lnTo>
                      <a:pt x="127" y="1"/>
                    </a:lnTo>
                    <a:lnTo>
                      <a:pt x="129" y="3"/>
                    </a:lnTo>
                    <a:lnTo>
                      <a:pt x="127" y="3"/>
                    </a:lnTo>
                    <a:lnTo>
                      <a:pt x="120" y="3"/>
                    </a:lnTo>
                    <a:lnTo>
                      <a:pt x="112" y="4"/>
                    </a:lnTo>
                    <a:lnTo>
                      <a:pt x="103" y="6"/>
                    </a:lnTo>
                    <a:lnTo>
                      <a:pt x="92" y="8"/>
                    </a:lnTo>
                    <a:lnTo>
                      <a:pt x="80" y="11"/>
                    </a:lnTo>
                    <a:lnTo>
                      <a:pt x="69" y="15"/>
                    </a:lnTo>
                    <a:lnTo>
                      <a:pt x="60" y="20"/>
                    </a:lnTo>
                    <a:lnTo>
                      <a:pt x="49" y="25"/>
                    </a:lnTo>
                    <a:lnTo>
                      <a:pt x="43" y="31"/>
                    </a:lnTo>
                    <a:lnTo>
                      <a:pt x="37" y="38"/>
                    </a:lnTo>
                    <a:lnTo>
                      <a:pt x="33" y="44"/>
                    </a:lnTo>
                    <a:lnTo>
                      <a:pt x="27" y="53"/>
                    </a:lnTo>
                    <a:lnTo>
                      <a:pt x="25" y="56"/>
                    </a:lnTo>
                    <a:lnTo>
                      <a:pt x="28" y="54"/>
                    </a:lnTo>
                    <a:lnTo>
                      <a:pt x="29" y="53"/>
                    </a:lnTo>
                    <a:lnTo>
                      <a:pt x="33" y="48"/>
                    </a:lnTo>
                    <a:lnTo>
                      <a:pt x="39" y="44"/>
                    </a:lnTo>
                    <a:lnTo>
                      <a:pt x="47" y="36"/>
                    </a:lnTo>
                    <a:lnTo>
                      <a:pt x="55" y="31"/>
                    </a:lnTo>
                    <a:lnTo>
                      <a:pt x="65" y="26"/>
                    </a:lnTo>
                    <a:lnTo>
                      <a:pt x="77" y="24"/>
                    </a:lnTo>
                    <a:lnTo>
                      <a:pt x="88" y="20"/>
                    </a:lnTo>
                    <a:lnTo>
                      <a:pt x="100" y="20"/>
                    </a:lnTo>
                    <a:lnTo>
                      <a:pt x="112" y="20"/>
                    </a:lnTo>
                    <a:lnTo>
                      <a:pt x="123" y="20"/>
                    </a:lnTo>
                    <a:lnTo>
                      <a:pt x="132" y="21"/>
                    </a:lnTo>
                    <a:lnTo>
                      <a:pt x="140" y="23"/>
                    </a:lnTo>
                    <a:lnTo>
                      <a:pt x="144" y="24"/>
                    </a:lnTo>
                    <a:lnTo>
                      <a:pt x="147" y="25"/>
                    </a:lnTo>
                    <a:lnTo>
                      <a:pt x="143" y="25"/>
                    </a:lnTo>
                    <a:lnTo>
                      <a:pt x="138" y="25"/>
                    </a:lnTo>
                    <a:lnTo>
                      <a:pt x="129" y="25"/>
                    </a:lnTo>
                    <a:lnTo>
                      <a:pt x="119" y="28"/>
                    </a:lnTo>
                    <a:lnTo>
                      <a:pt x="108" y="29"/>
                    </a:lnTo>
                    <a:lnTo>
                      <a:pt x="97" y="31"/>
                    </a:lnTo>
                    <a:lnTo>
                      <a:pt x="84" y="34"/>
                    </a:lnTo>
                    <a:lnTo>
                      <a:pt x="75" y="38"/>
                    </a:lnTo>
                    <a:lnTo>
                      <a:pt x="67" y="41"/>
                    </a:lnTo>
                    <a:lnTo>
                      <a:pt x="60" y="45"/>
                    </a:lnTo>
                    <a:lnTo>
                      <a:pt x="57" y="49"/>
                    </a:lnTo>
                    <a:lnTo>
                      <a:pt x="54" y="55"/>
                    </a:lnTo>
                    <a:lnTo>
                      <a:pt x="52" y="61"/>
                    </a:lnTo>
                    <a:lnTo>
                      <a:pt x="52" y="65"/>
                    </a:lnTo>
                    <a:lnTo>
                      <a:pt x="55" y="64"/>
                    </a:lnTo>
                    <a:lnTo>
                      <a:pt x="65" y="63"/>
                    </a:lnTo>
                    <a:lnTo>
                      <a:pt x="72" y="63"/>
                    </a:lnTo>
                    <a:lnTo>
                      <a:pt x="78" y="63"/>
                    </a:lnTo>
                    <a:lnTo>
                      <a:pt x="84" y="63"/>
                    </a:lnTo>
                    <a:lnTo>
                      <a:pt x="93" y="65"/>
                    </a:lnTo>
                    <a:lnTo>
                      <a:pt x="98" y="65"/>
                    </a:lnTo>
                    <a:lnTo>
                      <a:pt x="105" y="66"/>
                    </a:lnTo>
                    <a:lnTo>
                      <a:pt x="109" y="66"/>
                    </a:lnTo>
                    <a:lnTo>
                      <a:pt x="115" y="68"/>
                    </a:lnTo>
                    <a:lnTo>
                      <a:pt x="122" y="70"/>
                    </a:lnTo>
                    <a:lnTo>
                      <a:pt x="125" y="73"/>
                    </a:lnTo>
                    <a:lnTo>
                      <a:pt x="123" y="71"/>
                    </a:lnTo>
                    <a:lnTo>
                      <a:pt x="119" y="71"/>
                    </a:lnTo>
                    <a:lnTo>
                      <a:pt x="112" y="71"/>
                    </a:lnTo>
                    <a:lnTo>
                      <a:pt x="107" y="71"/>
                    </a:lnTo>
                    <a:lnTo>
                      <a:pt x="97" y="70"/>
                    </a:lnTo>
                    <a:lnTo>
                      <a:pt x="88" y="70"/>
                    </a:lnTo>
                    <a:lnTo>
                      <a:pt x="78" y="70"/>
                    </a:lnTo>
                    <a:lnTo>
                      <a:pt x="70" y="70"/>
                    </a:lnTo>
                    <a:lnTo>
                      <a:pt x="60" y="70"/>
                    </a:lnTo>
                    <a:lnTo>
                      <a:pt x="53" y="70"/>
                    </a:lnTo>
                    <a:lnTo>
                      <a:pt x="47" y="70"/>
                    </a:lnTo>
                    <a:lnTo>
                      <a:pt x="40" y="70"/>
                    </a:lnTo>
                    <a:lnTo>
                      <a:pt x="32" y="70"/>
                    </a:lnTo>
                    <a:lnTo>
                      <a:pt x="25" y="74"/>
                    </a:lnTo>
                    <a:lnTo>
                      <a:pt x="19" y="80"/>
                    </a:lnTo>
                    <a:lnTo>
                      <a:pt x="20" y="85"/>
                    </a:lnTo>
                    <a:lnTo>
                      <a:pt x="18" y="83"/>
                    </a:lnTo>
                    <a:lnTo>
                      <a:pt x="17" y="80"/>
                    </a:lnTo>
                    <a:lnTo>
                      <a:pt x="13" y="75"/>
                    </a:lnTo>
                    <a:lnTo>
                      <a:pt x="13" y="69"/>
                    </a:lnTo>
                    <a:lnTo>
                      <a:pt x="13" y="60"/>
                    </a:lnTo>
                    <a:lnTo>
                      <a:pt x="17" y="53"/>
                    </a:lnTo>
                    <a:lnTo>
                      <a:pt x="18" y="46"/>
                    </a:lnTo>
                    <a:lnTo>
                      <a:pt x="20" y="44"/>
                    </a:lnTo>
                    <a:lnTo>
                      <a:pt x="18" y="44"/>
                    </a:lnTo>
                    <a:lnTo>
                      <a:pt x="14" y="48"/>
                    </a:lnTo>
                    <a:lnTo>
                      <a:pt x="10" y="54"/>
                    </a:lnTo>
                    <a:lnTo>
                      <a:pt x="8" y="61"/>
                    </a:lnTo>
                    <a:lnTo>
                      <a:pt x="5" y="70"/>
                    </a:lnTo>
                    <a:lnTo>
                      <a:pt x="5" y="81"/>
                    </a:lnTo>
                    <a:lnTo>
                      <a:pt x="7" y="89"/>
                    </a:lnTo>
                    <a:lnTo>
                      <a:pt x="8" y="93"/>
                    </a:lnTo>
                    <a:close/>
                  </a:path>
                </a:pathLst>
              </a:custGeom>
              <a:solidFill>
                <a:srgbClr val="DEB8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92" name="Freeform 291"/>
              <p:cNvSpPr>
                <a:spLocks/>
              </p:cNvSpPr>
              <p:nvPr/>
            </p:nvSpPr>
            <p:spPr bwMode="auto">
              <a:xfrm>
                <a:off x="3261" y="3066"/>
                <a:ext cx="332" cy="125"/>
              </a:xfrm>
              <a:custGeom>
                <a:avLst/>
                <a:gdLst>
                  <a:gd name="T0" fmla="*/ 1 w 645"/>
                  <a:gd name="T1" fmla="*/ 1 h 272"/>
                  <a:gd name="T2" fmla="*/ 1 w 645"/>
                  <a:gd name="T3" fmla="*/ 1 h 272"/>
                  <a:gd name="T4" fmla="*/ 1 w 645"/>
                  <a:gd name="T5" fmla="*/ 0 h 272"/>
                  <a:gd name="T6" fmla="*/ 2 w 645"/>
                  <a:gd name="T7" fmla="*/ 1 h 272"/>
                  <a:gd name="T8" fmla="*/ 2 w 645"/>
                  <a:gd name="T9" fmla="*/ 0 h 272"/>
                  <a:gd name="T10" fmla="*/ 2 w 645"/>
                  <a:gd name="T11" fmla="*/ 0 h 272"/>
                  <a:gd name="T12" fmla="*/ 2 w 645"/>
                  <a:gd name="T13" fmla="*/ 0 h 272"/>
                  <a:gd name="T14" fmla="*/ 2 w 645"/>
                  <a:gd name="T15" fmla="*/ 0 h 272"/>
                  <a:gd name="T16" fmla="*/ 2 w 645"/>
                  <a:gd name="T17" fmla="*/ 0 h 272"/>
                  <a:gd name="T18" fmla="*/ 2 w 645"/>
                  <a:gd name="T19" fmla="*/ 0 h 272"/>
                  <a:gd name="T20" fmla="*/ 2 w 645"/>
                  <a:gd name="T21" fmla="*/ 0 h 272"/>
                  <a:gd name="T22" fmla="*/ 2 w 645"/>
                  <a:gd name="T23" fmla="*/ 0 h 272"/>
                  <a:gd name="T24" fmla="*/ 2 w 645"/>
                  <a:gd name="T25" fmla="*/ 0 h 272"/>
                  <a:gd name="T26" fmla="*/ 3 w 645"/>
                  <a:gd name="T27" fmla="*/ 0 h 272"/>
                  <a:gd name="T28" fmla="*/ 3 w 645"/>
                  <a:gd name="T29" fmla="*/ 0 h 272"/>
                  <a:gd name="T30" fmla="*/ 4 w 645"/>
                  <a:gd name="T31" fmla="*/ 0 h 272"/>
                  <a:gd name="T32" fmla="*/ 4 w 645"/>
                  <a:gd name="T33" fmla="*/ 0 h 272"/>
                  <a:gd name="T34" fmla="*/ 5 w 645"/>
                  <a:gd name="T35" fmla="*/ 1 h 272"/>
                  <a:gd name="T36" fmla="*/ 5 w 645"/>
                  <a:gd name="T37" fmla="*/ 1 h 272"/>
                  <a:gd name="T38" fmla="*/ 6 w 645"/>
                  <a:gd name="T39" fmla="*/ 1 h 272"/>
                  <a:gd name="T40" fmla="*/ 6 w 645"/>
                  <a:gd name="T41" fmla="*/ 1 h 272"/>
                  <a:gd name="T42" fmla="*/ 7 w 645"/>
                  <a:gd name="T43" fmla="*/ 1 h 272"/>
                  <a:gd name="T44" fmla="*/ 7 w 645"/>
                  <a:gd name="T45" fmla="*/ 1 h 272"/>
                  <a:gd name="T46" fmla="*/ 8 w 645"/>
                  <a:gd name="T47" fmla="*/ 1 h 272"/>
                  <a:gd name="T48" fmla="*/ 8 w 645"/>
                  <a:gd name="T49" fmla="*/ 1 h 272"/>
                  <a:gd name="T50" fmla="*/ 8 w 645"/>
                  <a:gd name="T51" fmla="*/ 1 h 272"/>
                  <a:gd name="T52" fmla="*/ 9 w 645"/>
                  <a:gd name="T53" fmla="*/ 1 h 272"/>
                  <a:gd name="T54" fmla="*/ 9 w 645"/>
                  <a:gd name="T55" fmla="*/ 1 h 272"/>
                  <a:gd name="T56" fmla="*/ 10 w 645"/>
                  <a:gd name="T57" fmla="*/ 1 h 272"/>
                  <a:gd name="T58" fmla="*/ 10 w 645"/>
                  <a:gd name="T59" fmla="*/ 1 h 272"/>
                  <a:gd name="T60" fmla="*/ 11 w 645"/>
                  <a:gd name="T61" fmla="*/ 1 h 272"/>
                  <a:gd name="T62" fmla="*/ 11 w 645"/>
                  <a:gd name="T63" fmla="*/ 1 h 272"/>
                  <a:gd name="T64" fmla="*/ 11 w 645"/>
                  <a:gd name="T65" fmla="*/ 1 h 272"/>
                  <a:gd name="T66" fmla="*/ 11 w 645"/>
                  <a:gd name="T67" fmla="*/ 1 h 272"/>
                  <a:gd name="T68" fmla="*/ 11 w 645"/>
                  <a:gd name="T69" fmla="*/ 2 h 272"/>
                  <a:gd name="T70" fmla="*/ 11 w 645"/>
                  <a:gd name="T71" fmla="*/ 1 h 272"/>
                  <a:gd name="T72" fmla="*/ 10 w 645"/>
                  <a:gd name="T73" fmla="*/ 2 h 272"/>
                  <a:gd name="T74" fmla="*/ 10 w 645"/>
                  <a:gd name="T75" fmla="*/ 2 h 272"/>
                  <a:gd name="T76" fmla="*/ 9 w 645"/>
                  <a:gd name="T77" fmla="*/ 2 h 272"/>
                  <a:gd name="T78" fmla="*/ 9 w 645"/>
                  <a:gd name="T79" fmla="*/ 2 h 272"/>
                  <a:gd name="T80" fmla="*/ 9 w 645"/>
                  <a:gd name="T81" fmla="*/ 2 h 272"/>
                  <a:gd name="T82" fmla="*/ 9 w 645"/>
                  <a:gd name="T83" fmla="*/ 2 h 272"/>
                  <a:gd name="T84" fmla="*/ 8 w 645"/>
                  <a:gd name="T85" fmla="*/ 3 h 272"/>
                  <a:gd name="T86" fmla="*/ 8 w 645"/>
                  <a:gd name="T87" fmla="*/ 3 h 272"/>
                  <a:gd name="T88" fmla="*/ 8 w 645"/>
                  <a:gd name="T89" fmla="*/ 3 h 272"/>
                  <a:gd name="T90" fmla="*/ 7 w 645"/>
                  <a:gd name="T91" fmla="*/ 3 h 272"/>
                  <a:gd name="T92" fmla="*/ 7 w 645"/>
                  <a:gd name="T93" fmla="*/ 3 h 272"/>
                  <a:gd name="T94" fmla="*/ 7 w 645"/>
                  <a:gd name="T95" fmla="*/ 3 h 272"/>
                  <a:gd name="T96" fmla="*/ 6 w 645"/>
                  <a:gd name="T97" fmla="*/ 3 h 272"/>
                  <a:gd name="T98" fmla="*/ 6 w 645"/>
                  <a:gd name="T99" fmla="*/ 3 h 272"/>
                  <a:gd name="T100" fmla="*/ 5 w 645"/>
                  <a:gd name="T101" fmla="*/ 3 h 272"/>
                  <a:gd name="T102" fmla="*/ 4 w 645"/>
                  <a:gd name="T103" fmla="*/ 3 h 272"/>
                  <a:gd name="T104" fmla="*/ 4 w 645"/>
                  <a:gd name="T105" fmla="*/ 2 h 272"/>
                  <a:gd name="T106" fmla="*/ 4 w 645"/>
                  <a:gd name="T107" fmla="*/ 2 h 272"/>
                  <a:gd name="T108" fmla="*/ 0 w 645"/>
                  <a:gd name="T109" fmla="*/ 1 h 2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45"/>
                  <a:gd name="T166" fmla="*/ 0 h 272"/>
                  <a:gd name="T167" fmla="*/ 645 w 645"/>
                  <a:gd name="T168" fmla="*/ 272 h 2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45" h="272">
                    <a:moveTo>
                      <a:pt x="0" y="91"/>
                    </a:moveTo>
                    <a:lnTo>
                      <a:pt x="0" y="90"/>
                    </a:lnTo>
                    <a:lnTo>
                      <a:pt x="6" y="87"/>
                    </a:lnTo>
                    <a:lnTo>
                      <a:pt x="13" y="83"/>
                    </a:lnTo>
                    <a:lnTo>
                      <a:pt x="24" y="77"/>
                    </a:lnTo>
                    <a:lnTo>
                      <a:pt x="31" y="66"/>
                    </a:lnTo>
                    <a:lnTo>
                      <a:pt x="39" y="55"/>
                    </a:lnTo>
                    <a:lnTo>
                      <a:pt x="45" y="46"/>
                    </a:lnTo>
                    <a:lnTo>
                      <a:pt x="48" y="43"/>
                    </a:lnTo>
                    <a:lnTo>
                      <a:pt x="84" y="73"/>
                    </a:lnTo>
                    <a:lnTo>
                      <a:pt x="83" y="71"/>
                    </a:lnTo>
                    <a:lnTo>
                      <a:pt x="83" y="67"/>
                    </a:lnTo>
                    <a:lnTo>
                      <a:pt x="83" y="62"/>
                    </a:lnTo>
                    <a:lnTo>
                      <a:pt x="83" y="60"/>
                    </a:lnTo>
                    <a:lnTo>
                      <a:pt x="83" y="53"/>
                    </a:lnTo>
                    <a:lnTo>
                      <a:pt x="83" y="48"/>
                    </a:lnTo>
                    <a:lnTo>
                      <a:pt x="81" y="40"/>
                    </a:lnTo>
                    <a:lnTo>
                      <a:pt x="80" y="32"/>
                    </a:lnTo>
                    <a:lnTo>
                      <a:pt x="79" y="23"/>
                    </a:lnTo>
                    <a:lnTo>
                      <a:pt x="79" y="16"/>
                    </a:lnTo>
                    <a:lnTo>
                      <a:pt x="78" y="10"/>
                    </a:lnTo>
                    <a:lnTo>
                      <a:pt x="76" y="3"/>
                    </a:lnTo>
                    <a:lnTo>
                      <a:pt x="76" y="0"/>
                    </a:lnTo>
                    <a:lnTo>
                      <a:pt x="76" y="1"/>
                    </a:lnTo>
                    <a:lnTo>
                      <a:pt x="79" y="3"/>
                    </a:lnTo>
                    <a:lnTo>
                      <a:pt x="83" y="10"/>
                    </a:lnTo>
                    <a:lnTo>
                      <a:pt x="86" y="16"/>
                    </a:lnTo>
                    <a:lnTo>
                      <a:pt x="91" y="21"/>
                    </a:lnTo>
                    <a:lnTo>
                      <a:pt x="95" y="26"/>
                    </a:lnTo>
                    <a:lnTo>
                      <a:pt x="100" y="31"/>
                    </a:lnTo>
                    <a:lnTo>
                      <a:pt x="105" y="37"/>
                    </a:lnTo>
                    <a:lnTo>
                      <a:pt x="106" y="43"/>
                    </a:lnTo>
                    <a:lnTo>
                      <a:pt x="109" y="50"/>
                    </a:lnTo>
                    <a:lnTo>
                      <a:pt x="109" y="55"/>
                    </a:lnTo>
                    <a:lnTo>
                      <a:pt x="110" y="57"/>
                    </a:lnTo>
                    <a:lnTo>
                      <a:pt x="111" y="57"/>
                    </a:lnTo>
                    <a:lnTo>
                      <a:pt x="116" y="57"/>
                    </a:lnTo>
                    <a:lnTo>
                      <a:pt x="119" y="57"/>
                    </a:lnTo>
                    <a:lnTo>
                      <a:pt x="124" y="57"/>
                    </a:lnTo>
                    <a:lnTo>
                      <a:pt x="130" y="57"/>
                    </a:lnTo>
                    <a:lnTo>
                      <a:pt x="136" y="58"/>
                    </a:lnTo>
                    <a:lnTo>
                      <a:pt x="142" y="58"/>
                    </a:lnTo>
                    <a:lnTo>
                      <a:pt x="149" y="58"/>
                    </a:lnTo>
                    <a:lnTo>
                      <a:pt x="155" y="58"/>
                    </a:lnTo>
                    <a:lnTo>
                      <a:pt x="165" y="60"/>
                    </a:lnTo>
                    <a:lnTo>
                      <a:pt x="174" y="60"/>
                    </a:lnTo>
                    <a:lnTo>
                      <a:pt x="182" y="61"/>
                    </a:lnTo>
                    <a:lnTo>
                      <a:pt x="192" y="61"/>
                    </a:lnTo>
                    <a:lnTo>
                      <a:pt x="204" y="62"/>
                    </a:lnTo>
                    <a:lnTo>
                      <a:pt x="214" y="62"/>
                    </a:lnTo>
                    <a:lnTo>
                      <a:pt x="225" y="62"/>
                    </a:lnTo>
                    <a:lnTo>
                      <a:pt x="236" y="63"/>
                    </a:lnTo>
                    <a:lnTo>
                      <a:pt x="249" y="65"/>
                    </a:lnTo>
                    <a:lnTo>
                      <a:pt x="261" y="65"/>
                    </a:lnTo>
                    <a:lnTo>
                      <a:pt x="272" y="67"/>
                    </a:lnTo>
                    <a:lnTo>
                      <a:pt x="285" y="67"/>
                    </a:lnTo>
                    <a:lnTo>
                      <a:pt x="299" y="70"/>
                    </a:lnTo>
                    <a:lnTo>
                      <a:pt x="311" y="70"/>
                    </a:lnTo>
                    <a:lnTo>
                      <a:pt x="324" y="71"/>
                    </a:lnTo>
                    <a:lnTo>
                      <a:pt x="336" y="71"/>
                    </a:lnTo>
                    <a:lnTo>
                      <a:pt x="349" y="72"/>
                    </a:lnTo>
                    <a:lnTo>
                      <a:pt x="360" y="72"/>
                    </a:lnTo>
                    <a:lnTo>
                      <a:pt x="371" y="73"/>
                    </a:lnTo>
                    <a:lnTo>
                      <a:pt x="381" y="73"/>
                    </a:lnTo>
                    <a:lnTo>
                      <a:pt x="392" y="73"/>
                    </a:lnTo>
                    <a:lnTo>
                      <a:pt x="401" y="73"/>
                    </a:lnTo>
                    <a:lnTo>
                      <a:pt x="410" y="73"/>
                    </a:lnTo>
                    <a:lnTo>
                      <a:pt x="416" y="73"/>
                    </a:lnTo>
                    <a:lnTo>
                      <a:pt x="425" y="73"/>
                    </a:lnTo>
                    <a:lnTo>
                      <a:pt x="430" y="73"/>
                    </a:lnTo>
                    <a:lnTo>
                      <a:pt x="437" y="75"/>
                    </a:lnTo>
                    <a:lnTo>
                      <a:pt x="442" y="76"/>
                    </a:lnTo>
                    <a:lnTo>
                      <a:pt x="450" y="77"/>
                    </a:lnTo>
                    <a:lnTo>
                      <a:pt x="460" y="77"/>
                    </a:lnTo>
                    <a:lnTo>
                      <a:pt x="471" y="77"/>
                    </a:lnTo>
                    <a:lnTo>
                      <a:pt x="476" y="76"/>
                    </a:lnTo>
                    <a:lnTo>
                      <a:pt x="482" y="76"/>
                    </a:lnTo>
                    <a:lnTo>
                      <a:pt x="489" y="75"/>
                    </a:lnTo>
                    <a:lnTo>
                      <a:pt x="496" y="73"/>
                    </a:lnTo>
                    <a:lnTo>
                      <a:pt x="502" y="71"/>
                    </a:lnTo>
                    <a:lnTo>
                      <a:pt x="510" y="70"/>
                    </a:lnTo>
                    <a:lnTo>
                      <a:pt x="517" y="70"/>
                    </a:lnTo>
                    <a:lnTo>
                      <a:pt x="527" y="70"/>
                    </a:lnTo>
                    <a:lnTo>
                      <a:pt x="535" y="68"/>
                    </a:lnTo>
                    <a:lnTo>
                      <a:pt x="545" y="68"/>
                    </a:lnTo>
                    <a:lnTo>
                      <a:pt x="554" y="70"/>
                    </a:lnTo>
                    <a:lnTo>
                      <a:pt x="564" y="72"/>
                    </a:lnTo>
                    <a:lnTo>
                      <a:pt x="571" y="72"/>
                    </a:lnTo>
                    <a:lnTo>
                      <a:pt x="580" y="73"/>
                    </a:lnTo>
                    <a:lnTo>
                      <a:pt x="587" y="76"/>
                    </a:lnTo>
                    <a:lnTo>
                      <a:pt x="596" y="80"/>
                    </a:lnTo>
                    <a:lnTo>
                      <a:pt x="602" y="82"/>
                    </a:lnTo>
                    <a:lnTo>
                      <a:pt x="609" y="85"/>
                    </a:lnTo>
                    <a:lnTo>
                      <a:pt x="614" y="88"/>
                    </a:lnTo>
                    <a:lnTo>
                      <a:pt x="619" y="93"/>
                    </a:lnTo>
                    <a:lnTo>
                      <a:pt x="625" y="98"/>
                    </a:lnTo>
                    <a:lnTo>
                      <a:pt x="630" y="103"/>
                    </a:lnTo>
                    <a:lnTo>
                      <a:pt x="634" y="108"/>
                    </a:lnTo>
                    <a:lnTo>
                      <a:pt x="639" y="113"/>
                    </a:lnTo>
                    <a:lnTo>
                      <a:pt x="640" y="118"/>
                    </a:lnTo>
                    <a:lnTo>
                      <a:pt x="642" y="125"/>
                    </a:lnTo>
                    <a:lnTo>
                      <a:pt x="642" y="128"/>
                    </a:lnTo>
                    <a:lnTo>
                      <a:pt x="644" y="133"/>
                    </a:lnTo>
                    <a:lnTo>
                      <a:pt x="644" y="138"/>
                    </a:lnTo>
                    <a:lnTo>
                      <a:pt x="645" y="146"/>
                    </a:lnTo>
                    <a:lnTo>
                      <a:pt x="636" y="142"/>
                    </a:lnTo>
                    <a:lnTo>
                      <a:pt x="627" y="141"/>
                    </a:lnTo>
                    <a:lnTo>
                      <a:pt x="616" y="140"/>
                    </a:lnTo>
                    <a:lnTo>
                      <a:pt x="606" y="142"/>
                    </a:lnTo>
                    <a:lnTo>
                      <a:pt x="595" y="143"/>
                    </a:lnTo>
                    <a:lnTo>
                      <a:pt x="585" y="146"/>
                    </a:lnTo>
                    <a:lnTo>
                      <a:pt x="575" y="150"/>
                    </a:lnTo>
                    <a:lnTo>
                      <a:pt x="565" y="155"/>
                    </a:lnTo>
                    <a:lnTo>
                      <a:pt x="554" y="157"/>
                    </a:lnTo>
                    <a:lnTo>
                      <a:pt x="545" y="162"/>
                    </a:lnTo>
                    <a:lnTo>
                      <a:pt x="535" y="166"/>
                    </a:lnTo>
                    <a:lnTo>
                      <a:pt x="529" y="170"/>
                    </a:lnTo>
                    <a:lnTo>
                      <a:pt x="521" y="172"/>
                    </a:lnTo>
                    <a:lnTo>
                      <a:pt x="519" y="176"/>
                    </a:lnTo>
                    <a:lnTo>
                      <a:pt x="515" y="177"/>
                    </a:lnTo>
                    <a:lnTo>
                      <a:pt x="515" y="178"/>
                    </a:lnTo>
                    <a:lnTo>
                      <a:pt x="512" y="181"/>
                    </a:lnTo>
                    <a:lnTo>
                      <a:pt x="510" y="191"/>
                    </a:lnTo>
                    <a:lnTo>
                      <a:pt x="507" y="197"/>
                    </a:lnTo>
                    <a:lnTo>
                      <a:pt x="505" y="205"/>
                    </a:lnTo>
                    <a:lnTo>
                      <a:pt x="501" y="212"/>
                    </a:lnTo>
                    <a:lnTo>
                      <a:pt x="499" y="221"/>
                    </a:lnTo>
                    <a:lnTo>
                      <a:pt x="495" y="230"/>
                    </a:lnTo>
                    <a:lnTo>
                      <a:pt x="490" y="237"/>
                    </a:lnTo>
                    <a:lnTo>
                      <a:pt x="486" y="243"/>
                    </a:lnTo>
                    <a:lnTo>
                      <a:pt x="482" y="252"/>
                    </a:lnTo>
                    <a:lnTo>
                      <a:pt x="476" y="257"/>
                    </a:lnTo>
                    <a:lnTo>
                      <a:pt x="472" y="263"/>
                    </a:lnTo>
                    <a:lnTo>
                      <a:pt x="467" y="265"/>
                    </a:lnTo>
                    <a:lnTo>
                      <a:pt x="462" y="268"/>
                    </a:lnTo>
                    <a:lnTo>
                      <a:pt x="451" y="268"/>
                    </a:lnTo>
                    <a:lnTo>
                      <a:pt x="441" y="270"/>
                    </a:lnTo>
                    <a:lnTo>
                      <a:pt x="430" y="271"/>
                    </a:lnTo>
                    <a:lnTo>
                      <a:pt x="419" y="272"/>
                    </a:lnTo>
                    <a:lnTo>
                      <a:pt x="411" y="271"/>
                    </a:lnTo>
                    <a:lnTo>
                      <a:pt x="404" y="271"/>
                    </a:lnTo>
                    <a:lnTo>
                      <a:pt x="396" y="270"/>
                    </a:lnTo>
                    <a:lnTo>
                      <a:pt x="390" y="270"/>
                    </a:lnTo>
                    <a:lnTo>
                      <a:pt x="380" y="268"/>
                    </a:lnTo>
                    <a:lnTo>
                      <a:pt x="371" y="267"/>
                    </a:lnTo>
                    <a:lnTo>
                      <a:pt x="361" y="265"/>
                    </a:lnTo>
                    <a:lnTo>
                      <a:pt x="351" y="265"/>
                    </a:lnTo>
                    <a:lnTo>
                      <a:pt x="339" y="261"/>
                    </a:lnTo>
                    <a:lnTo>
                      <a:pt x="327" y="257"/>
                    </a:lnTo>
                    <a:lnTo>
                      <a:pt x="315" y="253"/>
                    </a:lnTo>
                    <a:lnTo>
                      <a:pt x="302" y="251"/>
                    </a:lnTo>
                    <a:lnTo>
                      <a:pt x="289" y="246"/>
                    </a:lnTo>
                    <a:lnTo>
                      <a:pt x="276" y="241"/>
                    </a:lnTo>
                    <a:lnTo>
                      <a:pt x="264" y="238"/>
                    </a:lnTo>
                    <a:lnTo>
                      <a:pt x="254" y="235"/>
                    </a:lnTo>
                    <a:lnTo>
                      <a:pt x="242" y="230"/>
                    </a:lnTo>
                    <a:lnTo>
                      <a:pt x="232" y="227"/>
                    </a:lnTo>
                    <a:lnTo>
                      <a:pt x="224" y="223"/>
                    </a:lnTo>
                    <a:lnTo>
                      <a:pt x="216" y="221"/>
                    </a:lnTo>
                    <a:lnTo>
                      <a:pt x="210" y="217"/>
                    </a:lnTo>
                    <a:lnTo>
                      <a:pt x="205" y="217"/>
                    </a:lnTo>
                    <a:lnTo>
                      <a:pt x="202" y="216"/>
                    </a:lnTo>
                    <a:lnTo>
                      <a:pt x="155" y="150"/>
                    </a:lnTo>
                    <a:lnTo>
                      <a:pt x="0" y="91"/>
                    </a:lnTo>
                    <a:close/>
                  </a:path>
                </a:pathLst>
              </a:custGeom>
              <a:solidFill>
                <a:srgbClr val="B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93" name="Freeform 292"/>
              <p:cNvSpPr>
                <a:spLocks/>
              </p:cNvSpPr>
              <p:nvPr/>
            </p:nvSpPr>
            <p:spPr bwMode="auto">
              <a:xfrm>
                <a:off x="2944" y="2929"/>
                <a:ext cx="76" cy="105"/>
              </a:xfrm>
              <a:custGeom>
                <a:avLst/>
                <a:gdLst>
                  <a:gd name="T0" fmla="*/ 1 w 149"/>
                  <a:gd name="T1" fmla="*/ 0 h 229"/>
                  <a:gd name="T2" fmla="*/ 2 w 149"/>
                  <a:gd name="T3" fmla="*/ 1 h 229"/>
                  <a:gd name="T4" fmla="*/ 1 w 149"/>
                  <a:gd name="T5" fmla="*/ 1 h 229"/>
                  <a:gd name="T6" fmla="*/ 2 w 149"/>
                  <a:gd name="T7" fmla="*/ 1 h 229"/>
                  <a:gd name="T8" fmla="*/ 3 w 149"/>
                  <a:gd name="T9" fmla="*/ 2 h 229"/>
                  <a:gd name="T10" fmla="*/ 3 w 149"/>
                  <a:gd name="T11" fmla="*/ 3 h 229"/>
                  <a:gd name="T12" fmla="*/ 1 w 149"/>
                  <a:gd name="T13" fmla="*/ 1 h 229"/>
                  <a:gd name="T14" fmla="*/ 1 w 149"/>
                  <a:gd name="T15" fmla="*/ 1 h 229"/>
                  <a:gd name="T16" fmla="*/ 1 w 149"/>
                  <a:gd name="T17" fmla="*/ 1 h 229"/>
                  <a:gd name="T18" fmla="*/ 0 w 149"/>
                  <a:gd name="T19" fmla="*/ 0 h 229"/>
                  <a:gd name="T20" fmla="*/ 1 w 149"/>
                  <a:gd name="T21" fmla="*/ 0 h 229"/>
                  <a:gd name="T22" fmla="*/ 1 w 149"/>
                  <a:gd name="T23" fmla="*/ 0 h 2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9"/>
                  <a:gd name="T37" fmla="*/ 0 h 229"/>
                  <a:gd name="T38" fmla="*/ 149 w 149"/>
                  <a:gd name="T39" fmla="*/ 229 h 22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9" h="229">
                    <a:moveTo>
                      <a:pt x="5" y="0"/>
                    </a:moveTo>
                    <a:lnTo>
                      <a:pt x="103" y="124"/>
                    </a:lnTo>
                    <a:lnTo>
                      <a:pt x="61" y="119"/>
                    </a:lnTo>
                    <a:lnTo>
                      <a:pt x="110" y="140"/>
                    </a:lnTo>
                    <a:lnTo>
                      <a:pt x="149" y="199"/>
                    </a:lnTo>
                    <a:lnTo>
                      <a:pt x="143" y="229"/>
                    </a:lnTo>
                    <a:lnTo>
                      <a:pt x="23" y="87"/>
                    </a:lnTo>
                    <a:lnTo>
                      <a:pt x="53" y="87"/>
                    </a:lnTo>
                    <a:lnTo>
                      <a:pt x="5" y="69"/>
                    </a:lnTo>
                    <a:lnTo>
                      <a:pt x="0" y="52"/>
                    </a:lnTo>
                    <a:lnTo>
                      <a:pt x="5" y="0"/>
                    </a:lnTo>
                    <a:close/>
                  </a:path>
                </a:pathLst>
              </a:custGeom>
              <a:solidFill>
                <a:srgbClr val="B3B0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94" name="Freeform 293"/>
              <p:cNvSpPr>
                <a:spLocks/>
              </p:cNvSpPr>
              <p:nvPr/>
            </p:nvSpPr>
            <p:spPr bwMode="auto">
              <a:xfrm>
                <a:off x="2861" y="3110"/>
                <a:ext cx="54" cy="51"/>
              </a:xfrm>
              <a:custGeom>
                <a:avLst/>
                <a:gdLst>
                  <a:gd name="T0" fmla="*/ 1 w 103"/>
                  <a:gd name="T1" fmla="*/ 0 h 110"/>
                  <a:gd name="T2" fmla="*/ 1 w 103"/>
                  <a:gd name="T3" fmla="*/ 0 h 110"/>
                  <a:gd name="T4" fmla="*/ 1 w 103"/>
                  <a:gd name="T5" fmla="*/ 0 h 110"/>
                  <a:gd name="T6" fmla="*/ 1 w 103"/>
                  <a:gd name="T7" fmla="*/ 0 h 110"/>
                  <a:gd name="T8" fmla="*/ 1 w 103"/>
                  <a:gd name="T9" fmla="*/ 0 h 110"/>
                  <a:gd name="T10" fmla="*/ 1 w 103"/>
                  <a:gd name="T11" fmla="*/ 0 h 110"/>
                  <a:gd name="T12" fmla="*/ 1 w 103"/>
                  <a:gd name="T13" fmla="*/ 1 h 110"/>
                  <a:gd name="T14" fmla="*/ 1 w 103"/>
                  <a:gd name="T15" fmla="*/ 1 h 110"/>
                  <a:gd name="T16" fmla="*/ 0 w 103"/>
                  <a:gd name="T17" fmla="*/ 1 h 110"/>
                  <a:gd name="T18" fmla="*/ 1 w 103"/>
                  <a:gd name="T19" fmla="*/ 1 h 110"/>
                  <a:gd name="T20" fmla="*/ 1 w 103"/>
                  <a:gd name="T21" fmla="*/ 1 h 110"/>
                  <a:gd name="T22" fmla="*/ 1 w 103"/>
                  <a:gd name="T23" fmla="*/ 1 h 110"/>
                  <a:gd name="T24" fmla="*/ 1 w 103"/>
                  <a:gd name="T25" fmla="*/ 1 h 110"/>
                  <a:gd name="T26" fmla="*/ 1 w 103"/>
                  <a:gd name="T27" fmla="*/ 1 h 110"/>
                  <a:gd name="T28" fmla="*/ 1 w 103"/>
                  <a:gd name="T29" fmla="*/ 1 h 110"/>
                  <a:gd name="T30" fmla="*/ 1 w 103"/>
                  <a:gd name="T31" fmla="*/ 1 h 110"/>
                  <a:gd name="T32" fmla="*/ 2 w 103"/>
                  <a:gd name="T33" fmla="*/ 1 h 110"/>
                  <a:gd name="T34" fmla="*/ 2 w 103"/>
                  <a:gd name="T35" fmla="*/ 1 h 110"/>
                  <a:gd name="T36" fmla="*/ 2 w 103"/>
                  <a:gd name="T37" fmla="*/ 1 h 110"/>
                  <a:gd name="T38" fmla="*/ 2 w 103"/>
                  <a:gd name="T39" fmla="*/ 1 h 110"/>
                  <a:gd name="T40" fmla="*/ 2 w 103"/>
                  <a:gd name="T41" fmla="*/ 1 h 110"/>
                  <a:gd name="T42" fmla="*/ 2 w 103"/>
                  <a:gd name="T43" fmla="*/ 1 h 110"/>
                  <a:gd name="T44" fmla="*/ 2 w 103"/>
                  <a:gd name="T45" fmla="*/ 1 h 110"/>
                  <a:gd name="T46" fmla="*/ 2 w 103"/>
                  <a:gd name="T47" fmla="*/ 1 h 110"/>
                  <a:gd name="T48" fmla="*/ 2 w 103"/>
                  <a:gd name="T49" fmla="*/ 1 h 110"/>
                  <a:gd name="T50" fmla="*/ 2 w 103"/>
                  <a:gd name="T51" fmla="*/ 1 h 110"/>
                  <a:gd name="T52" fmla="*/ 2 w 103"/>
                  <a:gd name="T53" fmla="*/ 1 h 110"/>
                  <a:gd name="T54" fmla="*/ 2 w 103"/>
                  <a:gd name="T55" fmla="*/ 1 h 110"/>
                  <a:gd name="T56" fmla="*/ 2 w 103"/>
                  <a:gd name="T57" fmla="*/ 0 h 110"/>
                  <a:gd name="T58" fmla="*/ 2 w 103"/>
                  <a:gd name="T59" fmla="*/ 0 h 110"/>
                  <a:gd name="T60" fmla="*/ 2 w 103"/>
                  <a:gd name="T61" fmla="*/ 0 h 110"/>
                  <a:gd name="T62" fmla="*/ 2 w 103"/>
                  <a:gd name="T63" fmla="*/ 0 h 110"/>
                  <a:gd name="T64" fmla="*/ 2 w 103"/>
                  <a:gd name="T65" fmla="*/ 0 h 110"/>
                  <a:gd name="T66" fmla="*/ 2 w 103"/>
                  <a:gd name="T67" fmla="*/ 0 h 110"/>
                  <a:gd name="T68" fmla="*/ 2 w 103"/>
                  <a:gd name="T69" fmla="*/ 0 h 110"/>
                  <a:gd name="T70" fmla="*/ 2 w 103"/>
                  <a:gd name="T71" fmla="*/ 0 h 110"/>
                  <a:gd name="T72" fmla="*/ 2 w 103"/>
                  <a:gd name="T73" fmla="*/ 0 h 110"/>
                  <a:gd name="T74" fmla="*/ 1 w 103"/>
                  <a:gd name="T75" fmla="*/ 0 h 110"/>
                  <a:gd name="T76" fmla="*/ 1 w 103"/>
                  <a:gd name="T77" fmla="*/ 0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3"/>
                  <a:gd name="T118" fmla="*/ 0 h 110"/>
                  <a:gd name="T119" fmla="*/ 103 w 103"/>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3" h="110">
                    <a:moveTo>
                      <a:pt x="63" y="1"/>
                    </a:moveTo>
                    <a:lnTo>
                      <a:pt x="63" y="19"/>
                    </a:lnTo>
                    <a:lnTo>
                      <a:pt x="53" y="27"/>
                    </a:lnTo>
                    <a:lnTo>
                      <a:pt x="35" y="6"/>
                    </a:lnTo>
                    <a:lnTo>
                      <a:pt x="20" y="12"/>
                    </a:lnTo>
                    <a:lnTo>
                      <a:pt x="46" y="44"/>
                    </a:lnTo>
                    <a:lnTo>
                      <a:pt x="46" y="65"/>
                    </a:lnTo>
                    <a:lnTo>
                      <a:pt x="33" y="77"/>
                    </a:lnTo>
                    <a:lnTo>
                      <a:pt x="0" y="65"/>
                    </a:lnTo>
                    <a:lnTo>
                      <a:pt x="30" y="89"/>
                    </a:lnTo>
                    <a:lnTo>
                      <a:pt x="30" y="97"/>
                    </a:lnTo>
                    <a:lnTo>
                      <a:pt x="47" y="110"/>
                    </a:lnTo>
                    <a:lnTo>
                      <a:pt x="46" y="106"/>
                    </a:lnTo>
                    <a:lnTo>
                      <a:pt x="48" y="99"/>
                    </a:lnTo>
                    <a:lnTo>
                      <a:pt x="51" y="91"/>
                    </a:lnTo>
                    <a:lnTo>
                      <a:pt x="60" y="85"/>
                    </a:lnTo>
                    <a:lnTo>
                      <a:pt x="65" y="82"/>
                    </a:lnTo>
                    <a:lnTo>
                      <a:pt x="72" y="80"/>
                    </a:lnTo>
                    <a:lnTo>
                      <a:pt x="78" y="77"/>
                    </a:lnTo>
                    <a:lnTo>
                      <a:pt x="87" y="77"/>
                    </a:lnTo>
                    <a:lnTo>
                      <a:pt x="92" y="76"/>
                    </a:lnTo>
                    <a:lnTo>
                      <a:pt x="98" y="76"/>
                    </a:lnTo>
                    <a:lnTo>
                      <a:pt x="101" y="76"/>
                    </a:lnTo>
                    <a:lnTo>
                      <a:pt x="103" y="76"/>
                    </a:lnTo>
                    <a:lnTo>
                      <a:pt x="98" y="75"/>
                    </a:lnTo>
                    <a:lnTo>
                      <a:pt x="87" y="72"/>
                    </a:lnTo>
                    <a:lnTo>
                      <a:pt x="81" y="69"/>
                    </a:lnTo>
                    <a:lnTo>
                      <a:pt x="75" y="66"/>
                    </a:lnTo>
                    <a:lnTo>
                      <a:pt x="70" y="61"/>
                    </a:lnTo>
                    <a:lnTo>
                      <a:pt x="67" y="57"/>
                    </a:lnTo>
                    <a:lnTo>
                      <a:pt x="66" y="50"/>
                    </a:lnTo>
                    <a:lnTo>
                      <a:pt x="67" y="45"/>
                    </a:lnTo>
                    <a:lnTo>
                      <a:pt x="70" y="37"/>
                    </a:lnTo>
                    <a:lnTo>
                      <a:pt x="73" y="32"/>
                    </a:lnTo>
                    <a:lnTo>
                      <a:pt x="78" y="22"/>
                    </a:lnTo>
                    <a:lnTo>
                      <a:pt x="82" y="19"/>
                    </a:lnTo>
                    <a:lnTo>
                      <a:pt x="75" y="0"/>
                    </a:lnTo>
                    <a:lnTo>
                      <a:pt x="63" y="1"/>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95" name="Freeform 294"/>
              <p:cNvSpPr>
                <a:spLocks/>
              </p:cNvSpPr>
              <p:nvPr/>
            </p:nvSpPr>
            <p:spPr bwMode="auto">
              <a:xfrm>
                <a:off x="2915" y="3151"/>
                <a:ext cx="78" cy="16"/>
              </a:xfrm>
              <a:custGeom>
                <a:avLst/>
                <a:gdLst>
                  <a:gd name="T0" fmla="*/ 0 w 154"/>
                  <a:gd name="T1" fmla="*/ 0 h 33"/>
                  <a:gd name="T2" fmla="*/ 1 w 154"/>
                  <a:gd name="T3" fmla="*/ 0 h 33"/>
                  <a:gd name="T4" fmla="*/ 2 w 154"/>
                  <a:gd name="T5" fmla="*/ 0 h 33"/>
                  <a:gd name="T6" fmla="*/ 3 w 154"/>
                  <a:gd name="T7" fmla="*/ 0 h 33"/>
                  <a:gd name="T8" fmla="*/ 3 w 154"/>
                  <a:gd name="T9" fmla="*/ 0 h 33"/>
                  <a:gd name="T10" fmla="*/ 3 w 154"/>
                  <a:gd name="T11" fmla="*/ 0 h 33"/>
                  <a:gd name="T12" fmla="*/ 3 w 154"/>
                  <a:gd name="T13" fmla="*/ 0 h 33"/>
                  <a:gd name="T14" fmla="*/ 2 w 154"/>
                  <a:gd name="T15" fmla="*/ 0 h 33"/>
                  <a:gd name="T16" fmla="*/ 2 w 154"/>
                  <a:gd name="T17" fmla="*/ 0 h 33"/>
                  <a:gd name="T18" fmla="*/ 2 w 154"/>
                  <a:gd name="T19" fmla="*/ 0 h 33"/>
                  <a:gd name="T20" fmla="*/ 2 w 154"/>
                  <a:gd name="T21" fmla="*/ 0 h 33"/>
                  <a:gd name="T22" fmla="*/ 2 w 154"/>
                  <a:gd name="T23" fmla="*/ 0 h 33"/>
                  <a:gd name="T24" fmla="*/ 2 w 154"/>
                  <a:gd name="T25" fmla="*/ 0 h 33"/>
                  <a:gd name="T26" fmla="*/ 2 w 154"/>
                  <a:gd name="T27" fmla="*/ 0 h 33"/>
                  <a:gd name="T28" fmla="*/ 2 w 154"/>
                  <a:gd name="T29" fmla="*/ 0 h 33"/>
                  <a:gd name="T30" fmla="*/ 2 w 154"/>
                  <a:gd name="T31" fmla="*/ 0 h 33"/>
                  <a:gd name="T32" fmla="*/ 1 w 154"/>
                  <a:gd name="T33" fmla="*/ 0 h 33"/>
                  <a:gd name="T34" fmla="*/ 1 w 154"/>
                  <a:gd name="T35" fmla="*/ 0 h 33"/>
                  <a:gd name="T36" fmla="*/ 1 w 154"/>
                  <a:gd name="T37" fmla="*/ 0 h 33"/>
                  <a:gd name="T38" fmla="*/ 1 w 154"/>
                  <a:gd name="T39" fmla="*/ 0 h 33"/>
                  <a:gd name="T40" fmla="*/ 1 w 154"/>
                  <a:gd name="T41" fmla="*/ 0 h 33"/>
                  <a:gd name="T42" fmla="*/ 1 w 154"/>
                  <a:gd name="T43" fmla="*/ 0 h 33"/>
                  <a:gd name="T44" fmla="*/ 1 w 154"/>
                  <a:gd name="T45" fmla="*/ 0 h 33"/>
                  <a:gd name="T46" fmla="*/ 1 w 154"/>
                  <a:gd name="T47" fmla="*/ 0 h 33"/>
                  <a:gd name="T48" fmla="*/ 1 w 154"/>
                  <a:gd name="T49" fmla="*/ 0 h 33"/>
                  <a:gd name="T50" fmla="*/ 0 w 154"/>
                  <a:gd name="T51" fmla="*/ 0 h 33"/>
                  <a:gd name="T52" fmla="*/ 0 w 154"/>
                  <a:gd name="T53" fmla="*/ 0 h 3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4"/>
                  <a:gd name="T82" fmla="*/ 0 h 33"/>
                  <a:gd name="T83" fmla="*/ 154 w 154"/>
                  <a:gd name="T84" fmla="*/ 33 h 3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4" h="33">
                    <a:moveTo>
                      <a:pt x="0" y="31"/>
                    </a:moveTo>
                    <a:lnTo>
                      <a:pt x="47" y="0"/>
                    </a:lnTo>
                    <a:lnTo>
                      <a:pt x="115" y="0"/>
                    </a:lnTo>
                    <a:lnTo>
                      <a:pt x="154" y="33"/>
                    </a:lnTo>
                    <a:lnTo>
                      <a:pt x="150" y="32"/>
                    </a:lnTo>
                    <a:lnTo>
                      <a:pt x="145" y="31"/>
                    </a:lnTo>
                    <a:lnTo>
                      <a:pt x="135" y="28"/>
                    </a:lnTo>
                    <a:lnTo>
                      <a:pt x="124" y="26"/>
                    </a:lnTo>
                    <a:lnTo>
                      <a:pt x="115" y="23"/>
                    </a:lnTo>
                    <a:lnTo>
                      <a:pt x="109" y="22"/>
                    </a:lnTo>
                    <a:lnTo>
                      <a:pt x="101" y="21"/>
                    </a:lnTo>
                    <a:lnTo>
                      <a:pt x="95" y="21"/>
                    </a:lnTo>
                    <a:lnTo>
                      <a:pt x="88" y="21"/>
                    </a:lnTo>
                    <a:lnTo>
                      <a:pt x="80" y="21"/>
                    </a:lnTo>
                    <a:lnTo>
                      <a:pt x="74" y="21"/>
                    </a:lnTo>
                    <a:lnTo>
                      <a:pt x="68" y="21"/>
                    </a:lnTo>
                    <a:lnTo>
                      <a:pt x="60" y="21"/>
                    </a:lnTo>
                    <a:lnTo>
                      <a:pt x="54" y="21"/>
                    </a:lnTo>
                    <a:lnTo>
                      <a:pt x="47" y="21"/>
                    </a:lnTo>
                    <a:lnTo>
                      <a:pt x="42" y="22"/>
                    </a:lnTo>
                    <a:lnTo>
                      <a:pt x="29" y="23"/>
                    </a:lnTo>
                    <a:lnTo>
                      <a:pt x="19" y="26"/>
                    </a:lnTo>
                    <a:lnTo>
                      <a:pt x="10" y="27"/>
                    </a:lnTo>
                    <a:lnTo>
                      <a:pt x="7" y="28"/>
                    </a:lnTo>
                    <a:lnTo>
                      <a:pt x="4" y="30"/>
                    </a:lnTo>
                    <a:lnTo>
                      <a:pt x="0" y="31"/>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96" name="Freeform 295"/>
              <p:cNvSpPr>
                <a:spLocks/>
              </p:cNvSpPr>
              <p:nvPr/>
            </p:nvSpPr>
            <p:spPr bwMode="auto">
              <a:xfrm>
                <a:off x="2963" y="3141"/>
                <a:ext cx="66" cy="37"/>
              </a:xfrm>
              <a:custGeom>
                <a:avLst/>
                <a:gdLst>
                  <a:gd name="T0" fmla="*/ 1 w 127"/>
                  <a:gd name="T1" fmla="*/ 0 h 75"/>
                  <a:gd name="T2" fmla="*/ 1 w 127"/>
                  <a:gd name="T3" fmla="*/ 0 h 75"/>
                  <a:gd name="T4" fmla="*/ 0 w 127"/>
                  <a:gd name="T5" fmla="*/ 0 h 75"/>
                  <a:gd name="T6" fmla="*/ 1 w 127"/>
                  <a:gd name="T7" fmla="*/ 0 h 75"/>
                  <a:gd name="T8" fmla="*/ 1 w 127"/>
                  <a:gd name="T9" fmla="*/ 0 h 75"/>
                  <a:gd name="T10" fmla="*/ 1 w 127"/>
                  <a:gd name="T11" fmla="*/ 0 h 75"/>
                  <a:gd name="T12" fmla="*/ 1 w 127"/>
                  <a:gd name="T13" fmla="*/ 0 h 75"/>
                  <a:gd name="T14" fmla="*/ 1 w 127"/>
                  <a:gd name="T15" fmla="*/ 0 h 75"/>
                  <a:gd name="T16" fmla="*/ 1 w 127"/>
                  <a:gd name="T17" fmla="*/ 0 h 75"/>
                  <a:gd name="T18" fmla="*/ 1 w 127"/>
                  <a:gd name="T19" fmla="*/ 0 h 75"/>
                  <a:gd name="T20" fmla="*/ 1 w 127"/>
                  <a:gd name="T21" fmla="*/ 0 h 75"/>
                  <a:gd name="T22" fmla="*/ 1 w 127"/>
                  <a:gd name="T23" fmla="*/ 0 h 75"/>
                  <a:gd name="T24" fmla="*/ 1 w 127"/>
                  <a:gd name="T25" fmla="*/ 1 h 75"/>
                  <a:gd name="T26" fmla="*/ 2 w 127"/>
                  <a:gd name="T27" fmla="*/ 1 h 75"/>
                  <a:gd name="T28" fmla="*/ 2 w 127"/>
                  <a:gd name="T29" fmla="*/ 1 h 75"/>
                  <a:gd name="T30" fmla="*/ 2 w 127"/>
                  <a:gd name="T31" fmla="*/ 1 h 75"/>
                  <a:gd name="T32" fmla="*/ 3 w 127"/>
                  <a:gd name="T33" fmla="*/ 0 h 75"/>
                  <a:gd name="T34" fmla="*/ 1 w 127"/>
                  <a:gd name="T35" fmla="*/ 0 h 75"/>
                  <a:gd name="T36" fmla="*/ 1 w 127"/>
                  <a:gd name="T37" fmla="*/ 0 h 7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7"/>
                  <a:gd name="T58" fmla="*/ 0 h 75"/>
                  <a:gd name="T59" fmla="*/ 127 w 127"/>
                  <a:gd name="T60" fmla="*/ 75 h 7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7" h="75">
                    <a:moveTo>
                      <a:pt x="35" y="8"/>
                    </a:moveTo>
                    <a:lnTo>
                      <a:pt x="1" y="0"/>
                    </a:lnTo>
                    <a:lnTo>
                      <a:pt x="0" y="1"/>
                    </a:lnTo>
                    <a:lnTo>
                      <a:pt x="1" y="6"/>
                    </a:lnTo>
                    <a:lnTo>
                      <a:pt x="1" y="10"/>
                    </a:lnTo>
                    <a:lnTo>
                      <a:pt x="5" y="16"/>
                    </a:lnTo>
                    <a:lnTo>
                      <a:pt x="7" y="21"/>
                    </a:lnTo>
                    <a:lnTo>
                      <a:pt x="15" y="28"/>
                    </a:lnTo>
                    <a:lnTo>
                      <a:pt x="21" y="36"/>
                    </a:lnTo>
                    <a:lnTo>
                      <a:pt x="31" y="43"/>
                    </a:lnTo>
                    <a:lnTo>
                      <a:pt x="42" y="51"/>
                    </a:lnTo>
                    <a:lnTo>
                      <a:pt x="52" y="58"/>
                    </a:lnTo>
                    <a:lnTo>
                      <a:pt x="61" y="65"/>
                    </a:lnTo>
                    <a:lnTo>
                      <a:pt x="69" y="70"/>
                    </a:lnTo>
                    <a:lnTo>
                      <a:pt x="75" y="72"/>
                    </a:lnTo>
                    <a:lnTo>
                      <a:pt x="77" y="75"/>
                    </a:lnTo>
                    <a:lnTo>
                      <a:pt x="127" y="47"/>
                    </a:lnTo>
                    <a:lnTo>
                      <a:pt x="35" y="8"/>
                    </a:lnTo>
                    <a:close/>
                  </a:path>
                </a:pathLst>
              </a:custGeom>
              <a:solidFill>
                <a:srgbClr val="B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97" name="Freeform 296"/>
              <p:cNvSpPr>
                <a:spLocks/>
              </p:cNvSpPr>
              <p:nvPr/>
            </p:nvSpPr>
            <p:spPr bwMode="auto">
              <a:xfrm>
                <a:off x="3266" y="3088"/>
                <a:ext cx="61" cy="39"/>
              </a:xfrm>
              <a:custGeom>
                <a:avLst/>
                <a:gdLst>
                  <a:gd name="T0" fmla="*/ 0 w 117"/>
                  <a:gd name="T1" fmla="*/ 0 h 84"/>
                  <a:gd name="T2" fmla="*/ 1 w 117"/>
                  <a:gd name="T3" fmla="*/ 0 h 84"/>
                  <a:gd name="T4" fmla="*/ 1 w 117"/>
                  <a:gd name="T5" fmla="*/ 0 h 84"/>
                  <a:gd name="T6" fmla="*/ 1 w 117"/>
                  <a:gd name="T7" fmla="*/ 0 h 84"/>
                  <a:gd name="T8" fmla="*/ 1 w 117"/>
                  <a:gd name="T9" fmla="*/ 0 h 84"/>
                  <a:gd name="T10" fmla="*/ 1 w 117"/>
                  <a:gd name="T11" fmla="*/ 0 h 84"/>
                  <a:gd name="T12" fmla="*/ 1 w 117"/>
                  <a:gd name="T13" fmla="*/ 0 h 84"/>
                  <a:gd name="T14" fmla="*/ 1 w 117"/>
                  <a:gd name="T15" fmla="*/ 0 h 84"/>
                  <a:gd name="T16" fmla="*/ 1 w 117"/>
                  <a:gd name="T17" fmla="*/ 0 h 84"/>
                  <a:gd name="T18" fmla="*/ 1 w 117"/>
                  <a:gd name="T19" fmla="*/ 0 h 84"/>
                  <a:gd name="T20" fmla="*/ 1 w 117"/>
                  <a:gd name="T21" fmla="*/ 0 h 84"/>
                  <a:gd name="T22" fmla="*/ 2 w 117"/>
                  <a:gd name="T23" fmla="*/ 0 h 84"/>
                  <a:gd name="T24" fmla="*/ 2 w 117"/>
                  <a:gd name="T25" fmla="*/ 0 h 84"/>
                  <a:gd name="T26" fmla="*/ 2 w 117"/>
                  <a:gd name="T27" fmla="*/ 0 h 84"/>
                  <a:gd name="T28" fmla="*/ 2 w 117"/>
                  <a:gd name="T29" fmla="*/ 1 h 84"/>
                  <a:gd name="T30" fmla="*/ 1 w 117"/>
                  <a:gd name="T31" fmla="*/ 1 h 84"/>
                  <a:gd name="T32" fmla="*/ 0 w 117"/>
                  <a:gd name="T33" fmla="*/ 0 h 84"/>
                  <a:gd name="T34" fmla="*/ 0 w 117"/>
                  <a:gd name="T35" fmla="*/ 0 h 8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7"/>
                  <a:gd name="T55" fmla="*/ 0 h 84"/>
                  <a:gd name="T56" fmla="*/ 117 w 117"/>
                  <a:gd name="T57" fmla="*/ 84 h 8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7" h="84">
                    <a:moveTo>
                      <a:pt x="0" y="42"/>
                    </a:moveTo>
                    <a:lnTo>
                      <a:pt x="1" y="42"/>
                    </a:lnTo>
                    <a:lnTo>
                      <a:pt x="6" y="42"/>
                    </a:lnTo>
                    <a:lnTo>
                      <a:pt x="14" y="39"/>
                    </a:lnTo>
                    <a:lnTo>
                      <a:pt x="23" y="35"/>
                    </a:lnTo>
                    <a:lnTo>
                      <a:pt x="26" y="30"/>
                    </a:lnTo>
                    <a:lnTo>
                      <a:pt x="30" y="25"/>
                    </a:lnTo>
                    <a:lnTo>
                      <a:pt x="34" y="19"/>
                    </a:lnTo>
                    <a:lnTo>
                      <a:pt x="38" y="13"/>
                    </a:lnTo>
                    <a:lnTo>
                      <a:pt x="43" y="3"/>
                    </a:lnTo>
                    <a:lnTo>
                      <a:pt x="45" y="0"/>
                    </a:lnTo>
                    <a:lnTo>
                      <a:pt x="71" y="27"/>
                    </a:lnTo>
                    <a:lnTo>
                      <a:pt x="117" y="47"/>
                    </a:lnTo>
                    <a:lnTo>
                      <a:pt x="91" y="58"/>
                    </a:lnTo>
                    <a:lnTo>
                      <a:pt x="109" y="84"/>
                    </a:lnTo>
                    <a:lnTo>
                      <a:pt x="30" y="67"/>
                    </a:lnTo>
                    <a:lnTo>
                      <a:pt x="0" y="42"/>
                    </a:lnTo>
                    <a:close/>
                  </a:path>
                </a:pathLst>
              </a:custGeom>
              <a:solidFill>
                <a:srgbClr val="8FCC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98" name="Freeform 297"/>
              <p:cNvSpPr>
                <a:spLocks/>
              </p:cNvSpPr>
              <p:nvPr/>
            </p:nvSpPr>
            <p:spPr bwMode="auto">
              <a:xfrm>
                <a:off x="3313" y="3099"/>
                <a:ext cx="181" cy="19"/>
              </a:xfrm>
              <a:custGeom>
                <a:avLst/>
                <a:gdLst>
                  <a:gd name="T0" fmla="*/ 1 w 337"/>
                  <a:gd name="T1" fmla="*/ 0 h 43"/>
                  <a:gd name="T2" fmla="*/ 1 w 337"/>
                  <a:gd name="T3" fmla="*/ 0 h 43"/>
                  <a:gd name="T4" fmla="*/ 1 w 337"/>
                  <a:gd name="T5" fmla="*/ 0 h 43"/>
                  <a:gd name="T6" fmla="*/ 1 w 337"/>
                  <a:gd name="T7" fmla="*/ 0 h 43"/>
                  <a:gd name="T8" fmla="*/ 2 w 337"/>
                  <a:gd name="T9" fmla="*/ 0 h 43"/>
                  <a:gd name="T10" fmla="*/ 2 w 337"/>
                  <a:gd name="T11" fmla="*/ 0 h 43"/>
                  <a:gd name="T12" fmla="*/ 2 w 337"/>
                  <a:gd name="T13" fmla="*/ 0 h 43"/>
                  <a:gd name="T14" fmla="*/ 3 w 337"/>
                  <a:gd name="T15" fmla="*/ 0 h 43"/>
                  <a:gd name="T16" fmla="*/ 3 w 337"/>
                  <a:gd name="T17" fmla="*/ 0 h 43"/>
                  <a:gd name="T18" fmla="*/ 3 w 337"/>
                  <a:gd name="T19" fmla="*/ 0 h 43"/>
                  <a:gd name="T20" fmla="*/ 3 w 337"/>
                  <a:gd name="T21" fmla="*/ 0 h 43"/>
                  <a:gd name="T22" fmla="*/ 3 w 337"/>
                  <a:gd name="T23" fmla="*/ 0 h 43"/>
                  <a:gd name="T24" fmla="*/ 4 w 337"/>
                  <a:gd name="T25" fmla="*/ 0 h 43"/>
                  <a:gd name="T26" fmla="*/ 4 w 337"/>
                  <a:gd name="T27" fmla="*/ 0 h 43"/>
                  <a:gd name="T28" fmla="*/ 4 w 337"/>
                  <a:gd name="T29" fmla="*/ 0 h 43"/>
                  <a:gd name="T30" fmla="*/ 4 w 337"/>
                  <a:gd name="T31" fmla="*/ 0 h 43"/>
                  <a:gd name="T32" fmla="*/ 6 w 337"/>
                  <a:gd name="T33" fmla="*/ 0 h 43"/>
                  <a:gd name="T34" fmla="*/ 6 w 337"/>
                  <a:gd name="T35" fmla="*/ 0 h 43"/>
                  <a:gd name="T36" fmla="*/ 6 w 337"/>
                  <a:gd name="T37" fmla="*/ 0 h 43"/>
                  <a:gd name="T38" fmla="*/ 6 w 337"/>
                  <a:gd name="T39" fmla="*/ 0 h 43"/>
                  <a:gd name="T40" fmla="*/ 5 w 337"/>
                  <a:gd name="T41" fmla="*/ 0 h 43"/>
                  <a:gd name="T42" fmla="*/ 5 w 337"/>
                  <a:gd name="T43" fmla="*/ 0 h 43"/>
                  <a:gd name="T44" fmla="*/ 5 w 337"/>
                  <a:gd name="T45" fmla="*/ 0 h 43"/>
                  <a:gd name="T46" fmla="*/ 5 w 337"/>
                  <a:gd name="T47" fmla="*/ 0 h 43"/>
                  <a:gd name="T48" fmla="*/ 4 w 337"/>
                  <a:gd name="T49" fmla="*/ 0 h 43"/>
                  <a:gd name="T50" fmla="*/ 4 w 337"/>
                  <a:gd name="T51" fmla="*/ 0 h 43"/>
                  <a:gd name="T52" fmla="*/ 4 w 337"/>
                  <a:gd name="T53" fmla="*/ 0 h 43"/>
                  <a:gd name="T54" fmla="*/ 3 w 337"/>
                  <a:gd name="T55" fmla="*/ 0 h 43"/>
                  <a:gd name="T56" fmla="*/ 3 w 337"/>
                  <a:gd name="T57" fmla="*/ 0 h 43"/>
                  <a:gd name="T58" fmla="*/ 3 w 337"/>
                  <a:gd name="T59" fmla="*/ 0 h 43"/>
                  <a:gd name="T60" fmla="*/ 2 w 337"/>
                  <a:gd name="T61" fmla="*/ 0 h 43"/>
                  <a:gd name="T62" fmla="*/ 2 w 337"/>
                  <a:gd name="T63" fmla="*/ 0 h 43"/>
                  <a:gd name="T64" fmla="*/ 2 w 337"/>
                  <a:gd name="T65" fmla="*/ 0 h 43"/>
                  <a:gd name="T66" fmla="*/ 2 w 337"/>
                  <a:gd name="T67" fmla="*/ 0 h 43"/>
                  <a:gd name="T68" fmla="*/ 2 w 337"/>
                  <a:gd name="T69" fmla="*/ 0 h 43"/>
                  <a:gd name="T70" fmla="*/ 1 w 337"/>
                  <a:gd name="T71" fmla="*/ 0 h 43"/>
                  <a:gd name="T72" fmla="*/ 1 w 337"/>
                  <a:gd name="T73" fmla="*/ 0 h 43"/>
                  <a:gd name="T74" fmla="*/ 1 w 337"/>
                  <a:gd name="T75" fmla="*/ 0 h 43"/>
                  <a:gd name="T76" fmla="*/ 1 w 337"/>
                  <a:gd name="T77" fmla="*/ 0 h 43"/>
                  <a:gd name="T78" fmla="*/ 0 w 337"/>
                  <a:gd name="T79" fmla="*/ 0 h 43"/>
                  <a:gd name="T80" fmla="*/ 1 w 337"/>
                  <a:gd name="T81" fmla="*/ 0 h 4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37"/>
                  <a:gd name="T124" fmla="*/ 0 h 43"/>
                  <a:gd name="T125" fmla="*/ 337 w 337"/>
                  <a:gd name="T126" fmla="*/ 43 h 4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37" h="43">
                    <a:moveTo>
                      <a:pt x="16" y="23"/>
                    </a:moveTo>
                    <a:lnTo>
                      <a:pt x="19" y="20"/>
                    </a:lnTo>
                    <a:lnTo>
                      <a:pt x="26" y="19"/>
                    </a:lnTo>
                    <a:lnTo>
                      <a:pt x="30" y="16"/>
                    </a:lnTo>
                    <a:lnTo>
                      <a:pt x="37" y="15"/>
                    </a:lnTo>
                    <a:lnTo>
                      <a:pt x="44" y="13"/>
                    </a:lnTo>
                    <a:lnTo>
                      <a:pt x="51" y="13"/>
                    </a:lnTo>
                    <a:lnTo>
                      <a:pt x="59" y="9"/>
                    </a:lnTo>
                    <a:lnTo>
                      <a:pt x="67" y="8"/>
                    </a:lnTo>
                    <a:lnTo>
                      <a:pt x="75" y="5"/>
                    </a:lnTo>
                    <a:lnTo>
                      <a:pt x="85" y="4"/>
                    </a:lnTo>
                    <a:lnTo>
                      <a:pt x="92" y="1"/>
                    </a:lnTo>
                    <a:lnTo>
                      <a:pt x="101" y="1"/>
                    </a:lnTo>
                    <a:lnTo>
                      <a:pt x="111" y="1"/>
                    </a:lnTo>
                    <a:lnTo>
                      <a:pt x="120" y="1"/>
                    </a:lnTo>
                    <a:lnTo>
                      <a:pt x="126" y="0"/>
                    </a:lnTo>
                    <a:lnTo>
                      <a:pt x="134" y="0"/>
                    </a:lnTo>
                    <a:lnTo>
                      <a:pt x="140" y="0"/>
                    </a:lnTo>
                    <a:lnTo>
                      <a:pt x="146" y="1"/>
                    </a:lnTo>
                    <a:lnTo>
                      <a:pt x="152" y="1"/>
                    </a:lnTo>
                    <a:lnTo>
                      <a:pt x="159" y="1"/>
                    </a:lnTo>
                    <a:lnTo>
                      <a:pt x="165" y="3"/>
                    </a:lnTo>
                    <a:lnTo>
                      <a:pt x="170" y="5"/>
                    </a:lnTo>
                    <a:lnTo>
                      <a:pt x="181" y="8"/>
                    </a:lnTo>
                    <a:lnTo>
                      <a:pt x="191" y="11"/>
                    </a:lnTo>
                    <a:lnTo>
                      <a:pt x="201" y="13"/>
                    </a:lnTo>
                    <a:lnTo>
                      <a:pt x="211" y="14"/>
                    </a:lnTo>
                    <a:lnTo>
                      <a:pt x="219" y="13"/>
                    </a:lnTo>
                    <a:lnTo>
                      <a:pt x="227" y="13"/>
                    </a:lnTo>
                    <a:lnTo>
                      <a:pt x="232" y="10"/>
                    </a:lnTo>
                    <a:lnTo>
                      <a:pt x="237" y="8"/>
                    </a:lnTo>
                    <a:lnTo>
                      <a:pt x="241" y="1"/>
                    </a:lnTo>
                    <a:lnTo>
                      <a:pt x="242" y="1"/>
                    </a:lnTo>
                    <a:lnTo>
                      <a:pt x="337" y="3"/>
                    </a:lnTo>
                    <a:lnTo>
                      <a:pt x="335" y="3"/>
                    </a:lnTo>
                    <a:lnTo>
                      <a:pt x="332" y="8"/>
                    </a:lnTo>
                    <a:lnTo>
                      <a:pt x="325" y="13"/>
                    </a:lnTo>
                    <a:lnTo>
                      <a:pt x="317" y="19"/>
                    </a:lnTo>
                    <a:lnTo>
                      <a:pt x="311" y="21"/>
                    </a:lnTo>
                    <a:lnTo>
                      <a:pt x="306" y="25"/>
                    </a:lnTo>
                    <a:lnTo>
                      <a:pt x="300" y="26"/>
                    </a:lnTo>
                    <a:lnTo>
                      <a:pt x="294" y="30"/>
                    </a:lnTo>
                    <a:lnTo>
                      <a:pt x="287" y="33"/>
                    </a:lnTo>
                    <a:lnTo>
                      <a:pt x="280" y="35"/>
                    </a:lnTo>
                    <a:lnTo>
                      <a:pt x="272" y="36"/>
                    </a:lnTo>
                    <a:lnTo>
                      <a:pt x="265" y="39"/>
                    </a:lnTo>
                    <a:lnTo>
                      <a:pt x="255" y="39"/>
                    </a:lnTo>
                    <a:lnTo>
                      <a:pt x="246" y="39"/>
                    </a:lnTo>
                    <a:lnTo>
                      <a:pt x="236" y="38"/>
                    </a:lnTo>
                    <a:lnTo>
                      <a:pt x="227" y="38"/>
                    </a:lnTo>
                    <a:lnTo>
                      <a:pt x="217" y="36"/>
                    </a:lnTo>
                    <a:lnTo>
                      <a:pt x="207" y="36"/>
                    </a:lnTo>
                    <a:lnTo>
                      <a:pt x="197" y="35"/>
                    </a:lnTo>
                    <a:lnTo>
                      <a:pt x="189" y="35"/>
                    </a:lnTo>
                    <a:lnTo>
                      <a:pt x="179" y="33"/>
                    </a:lnTo>
                    <a:lnTo>
                      <a:pt x="169" y="31"/>
                    </a:lnTo>
                    <a:lnTo>
                      <a:pt x="159" y="29"/>
                    </a:lnTo>
                    <a:lnTo>
                      <a:pt x="151" y="29"/>
                    </a:lnTo>
                    <a:lnTo>
                      <a:pt x="141" y="26"/>
                    </a:lnTo>
                    <a:lnTo>
                      <a:pt x="134" y="26"/>
                    </a:lnTo>
                    <a:lnTo>
                      <a:pt x="126" y="26"/>
                    </a:lnTo>
                    <a:lnTo>
                      <a:pt x="121" y="26"/>
                    </a:lnTo>
                    <a:lnTo>
                      <a:pt x="114" y="26"/>
                    </a:lnTo>
                    <a:lnTo>
                      <a:pt x="109" y="26"/>
                    </a:lnTo>
                    <a:lnTo>
                      <a:pt x="102" y="26"/>
                    </a:lnTo>
                    <a:lnTo>
                      <a:pt x="99" y="29"/>
                    </a:lnTo>
                    <a:lnTo>
                      <a:pt x="91" y="31"/>
                    </a:lnTo>
                    <a:lnTo>
                      <a:pt x="86" y="35"/>
                    </a:lnTo>
                    <a:lnTo>
                      <a:pt x="79" y="36"/>
                    </a:lnTo>
                    <a:lnTo>
                      <a:pt x="74" y="40"/>
                    </a:lnTo>
                    <a:lnTo>
                      <a:pt x="66" y="41"/>
                    </a:lnTo>
                    <a:lnTo>
                      <a:pt x="61" y="43"/>
                    </a:lnTo>
                    <a:lnTo>
                      <a:pt x="51" y="40"/>
                    </a:lnTo>
                    <a:lnTo>
                      <a:pt x="41" y="38"/>
                    </a:lnTo>
                    <a:lnTo>
                      <a:pt x="31" y="35"/>
                    </a:lnTo>
                    <a:lnTo>
                      <a:pt x="21" y="31"/>
                    </a:lnTo>
                    <a:lnTo>
                      <a:pt x="11" y="28"/>
                    </a:lnTo>
                    <a:lnTo>
                      <a:pt x="5" y="25"/>
                    </a:lnTo>
                    <a:lnTo>
                      <a:pt x="1" y="23"/>
                    </a:lnTo>
                    <a:lnTo>
                      <a:pt x="0" y="23"/>
                    </a:lnTo>
                    <a:lnTo>
                      <a:pt x="16" y="23"/>
                    </a:lnTo>
                    <a:close/>
                  </a:path>
                </a:pathLst>
              </a:custGeom>
              <a:solidFill>
                <a:srgbClr val="8FCC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099" name="Freeform 298"/>
              <p:cNvSpPr>
                <a:spLocks/>
              </p:cNvSpPr>
              <p:nvPr/>
            </p:nvSpPr>
            <p:spPr bwMode="auto">
              <a:xfrm>
                <a:off x="3418" y="3135"/>
                <a:ext cx="86" cy="59"/>
              </a:xfrm>
              <a:custGeom>
                <a:avLst/>
                <a:gdLst>
                  <a:gd name="T0" fmla="*/ 0 w 181"/>
                  <a:gd name="T1" fmla="*/ 1 h 126"/>
                  <a:gd name="T2" fmla="*/ 0 w 181"/>
                  <a:gd name="T3" fmla="*/ 1 h 126"/>
                  <a:gd name="T4" fmla="*/ 1 w 181"/>
                  <a:gd name="T5" fmla="*/ 1 h 126"/>
                  <a:gd name="T6" fmla="*/ 1 w 181"/>
                  <a:gd name="T7" fmla="*/ 1 h 126"/>
                  <a:gd name="T8" fmla="*/ 1 w 181"/>
                  <a:gd name="T9" fmla="*/ 1 h 126"/>
                  <a:gd name="T10" fmla="*/ 1 w 181"/>
                  <a:gd name="T11" fmla="*/ 1 h 126"/>
                  <a:gd name="T12" fmla="*/ 1 w 181"/>
                  <a:gd name="T13" fmla="*/ 1 h 126"/>
                  <a:gd name="T14" fmla="*/ 1 w 181"/>
                  <a:gd name="T15" fmla="*/ 1 h 126"/>
                  <a:gd name="T16" fmla="*/ 1 w 181"/>
                  <a:gd name="T17" fmla="*/ 1 h 126"/>
                  <a:gd name="T18" fmla="*/ 2 w 181"/>
                  <a:gd name="T19" fmla="*/ 1 h 126"/>
                  <a:gd name="T20" fmla="*/ 2 w 181"/>
                  <a:gd name="T21" fmla="*/ 1 h 126"/>
                  <a:gd name="T22" fmla="*/ 2 w 181"/>
                  <a:gd name="T23" fmla="*/ 1 h 126"/>
                  <a:gd name="T24" fmla="*/ 2 w 181"/>
                  <a:gd name="T25" fmla="*/ 1 h 126"/>
                  <a:gd name="T26" fmla="*/ 2 w 181"/>
                  <a:gd name="T27" fmla="*/ 1 h 126"/>
                  <a:gd name="T28" fmla="*/ 2 w 181"/>
                  <a:gd name="T29" fmla="*/ 1 h 126"/>
                  <a:gd name="T30" fmla="*/ 2 w 181"/>
                  <a:gd name="T31" fmla="*/ 1 h 126"/>
                  <a:gd name="T32" fmla="*/ 3 w 181"/>
                  <a:gd name="T33" fmla="*/ 1 h 126"/>
                  <a:gd name="T34" fmla="*/ 3 w 181"/>
                  <a:gd name="T35" fmla="*/ 1 h 126"/>
                  <a:gd name="T36" fmla="*/ 3 w 181"/>
                  <a:gd name="T37" fmla="*/ 1 h 126"/>
                  <a:gd name="T38" fmla="*/ 3 w 181"/>
                  <a:gd name="T39" fmla="*/ 1 h 126"/>
                  <a:gd name="T40" fmla="*/ 3 w 181"/>
                  <a:gd name="T41" fmla="*/ 1 h 126"/>
                  <a:gd name="T42" fmla="*/ 3 w 181"/>
                  <a:gd name="T43" fmla="*/ 1 h 126"/>
                  <a:gd name="T44" fmla="*/ 3 w 181"/>
                  <a:gd name="T45" fmla="*/ 1 h 126"/>
                  <a:gd name="T46" fmla="*/ 3 w 181"/>
                  <a:gd name="T47" fmla="*/ 1 h 126"/>
                  <a:gd name="T48" fmla="*/ 3 w 181"/>
                  <a:gd name="T49" fmla="*/ 1 h 126"/>
                  <a:gd name="T50" fmla="*/ 3 w 181"/>
                  <a:gd name="T51" fmla="*/ 1 h 126"/>
                  <a:gd name="T52" fmla="*/ 3 w 181"/>
                  <a:gd name="T53" fmla="*/ 0 h 126"/>
                  <a:gd name="T54" fmla="*/ 3 w 181"/>
                  <a:gd name="T55" fmla="*/ 0 h 126"/>
                  <a:gd name="T56" fmla="*/ 3 w 181"/>
                  <a:gd name="T57" fmla="*/ 0 h 126"/>
                  <a:gd name="T58" fmla="*/ 3 w 181"/>
                  <a:gd name="T59" fmla="*/ 0 h 126"/>
                  <a:gd name="T60" fmla="*/ 3 w 181"/>
                  <a:gd name="T61" fmla="*/ 0 h 126"/>
                  <a:gd name="T62" fmla="*/ 3 w 181"/>
                  <a:gd name="T63" fmla="*/ 0 h 126"/>
                  <a:gd name="T64" fmla="*/ 3 w 181"/>
                  <a:gd name="T65" fmla="*/ 0 h 126"/>
                  <a:gd name="T66" fmla="*/ 3 w 181"/>
                  <a:gd name="T67" fmla="*/ 0 h 126"/>
                  <a:gd name="T68" fmla="*/ 3 w 181"/>
                  <a:gd name="T69" fmla="*/ 0 h 126"/>
                  <a:gd name="T70" fmla="*/ 3 w 181"/>
                  <a:gd name="T71" fmla="*/ 0 h 126"/>
                  <a:gd name="T72" fmla="*/ 3 w 181"/>
                  <a:gd name="T73" fmla="*/ 0 h 126"/>
                  <a:gd name="T74" fmla="*/ 3 w 181"/>
                  <a:gd name="T75" fmla="*/ 0 h 126"/>
                  <a:gd name="T76" fmla="*/ 3 w 181"/>
                  <a:gd name="T77" fmla="*/ 0 h 126"/>
                  <a:gd name="T78" fmla="*/ 3 w 181"/>
                  <a:gd name="T79" fmla="*/ 0 h 126"/>
                  <a:gd name="T80" fmla="*/ 2 w 181"/>
                  <a:gd name="T81" fmla="*/ 0 h 126"/>
                  <a:gd name="T82" fmla="*/ 2 w 181"/>
                  <a:gd name="T83" fmla="*/ 0 h 126"/>
                  <a:gd name="T84" fmla="*/ 2 w 181"/>
                  <a:gd name="T85" fmla="*/ 0 h 126"/>
                  <a:gd name="T86" fmla="*/ 2 w 181"/>
                  <a:gd name="T87" fmla="*/ 0 h 126"/>
                  <a:gd name="T88" fmla="*/ 2 w 181"/>
                  <a:gd name="T89" fmla="*/ 0 h 126"/>
                  <a:gd name="T90" fmla="*/ 1 w 181"/>
                  <a:gd name="T91" fmla="*/ 0 h 126"/>
                  <a:gd name="T92" fmla="*/ 1 w 181"/>
                  <a:gd name="T93" fmla="*/ 0 h 126"/>
                  <a:gd name="T94" fmla="*/ 1 w 181"/>
                  <a:gd name="T95" fmla="*/ 1 h 126"/>
                  <a:gd name="T96" fmla="*/ 1 w 181"/>
                  <a:gd name="T97" fmla="*/ 1 h 126"/>
                  <a:gd name="T98" fmla="*/ 1 w 181"/>
                  <a:gd name="T99" fmla="*/ 1 h 126"/>
                  <a:gd name="T100" fmla="*/ 1 w 181"/>
                  <a:gd name="T101" fmla="*/ 1 h 126"/>
                  <a:gd name="T102" fmla="*/ 1 w 181"/>
                  <a:gd name="T103" fmla="*/ 1 h 126"/>
                  <a:gd name="T104" fmla="*/ 0 w 181"/>
                  <a:gd name="T105" fmla="*/ 1 h 126"/>
                  <a:gd name="T106" fmla="*/ 0 w 181"/>
                  <a:gd name="T107" fmla="*/ 1 h 126"/>
                  <a:gd name="T108" fmla="*/ 0 w 181"/>
                  <a:gd name="T109" fmla="*/ 1 h 126"/>
                  <a:gd name="T110" fmla="*/ 0 w 181"/>
                  <a:gd name="T111" fmla="*/ 1 h 1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81"/>
                  <a:gd name="T169" fmla="*/ 0 h 126"/>
                  <a:gd name="T170" fmla="*/ 181 w 181"/>
                  <a:gd name="T171" fmla="*/ 126 h 12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81" h="126">
                    <a:moveTo>
                      <a:pt x="0" y="102"/>
                    </a:moveTo>
                    <a:lnTo>
                      <a:pt x="2" y="102"/>
                    </a:lnTo>
                    <a:lnTo>
                      <a:pt x="12" y="104"/>
                    </a:lnTo>
                    <a:lnTo>
                      <a:pt x="17" y="105"/>
                    </a:lnTo>
                    <a:lnTo>
                      <a:pt x="26" y="107"/>
                    </a:lnTo>
                    <a:lnTo>
                      <a:pt x="33" y="109"/>
                    </a:lnTo>
                    <a:lnTo>
                      <a:pt x="43" y="112"/>
                    </a:lnTo>
                    <a:lnTo>
                      <a:pt x="52" y="114"/>
                    </a:lnTo>
                    <a:lnTo>
                      <a:pt x="63" y="115"/>
                    </a:lnTo>
                    <a:lnTo>
                      <a:pt x="73" y="117"/>
                    </a:lnTo>
                    <a:lnTo>
                      <a:pt x="85" y="120"/>
                    </a:lnTo>
                    <a:lnTo>
                      <a:pt x="93" y="121"/>
                    </a:lnTo>
                    <a:lnTo>
                      <a:pt x="103" y="122"/>
                    </a:lnTo>
                    <a:lnTo>
                      <a:pt x="112" y="124"/>
                    </a:lnTo>
                    <a:lnTo>
                      <a:pt x="122" y="126"/>
                    </a:lnTo>
                    <a:lnTo>
                      <a:pt x="128" y="125"/>
                    </a:lnTo>
                    <a:lnTo>
                      <a:pt x="135" y="125"/>
                    </a:lnTo>
                    <a:lnTo>
                      <a:pt x="141" y="124"/>
                    </a:lnTo>
                    <a:lnTo>
                      <a:pt x="146" y="122"/>
                    </a:lnTo>
                    <a:lnTo>
                      <a:pt x="155" y="117"/>
                    </a:lnTo>
                    <a:lnTo>
                      <a:pt x="162" y="114"/>
                    </a:lnTo>
                    <a:lnTo>
                      <a:pt x="167" y="105"/>
                    </a:lnTo>
                    <a:lnTo>
                      <a:pt x="171" y="96"/>
                    </a:lnTo>
                    <a:lnTo>
                      <a:pt x="175" y="85"/>
                    </a:lnTo>
                    <a:lnTo>
                      <a:pt x="178" y="74"/>
                    </a:lnTo>
                    <a:lnTo>
                      <a:pt x="178" y="66"/>
                    </a:lnTo>
                    <a:lnTo>
                      <a:pt x="180" y="59"/>
                    </a:lnTo>
                    <a:lnTo>
                      <a:pt x="180" y="52"/>
                    </a:lnTo>
                    <a:lnTo>
                      <a:pt x="181" y="45"/>
                    </a:lnTo>
                    <a:lnTo>
                      <a:pt x="181" y="37"/>
                    </a:lnTo>
                    <a:lnTo>
                      <a:pt x="181" y="30"/>
                    </a:lnTo>
                    <a:lnTo>
                      <a:pt x="181" y="24"/>
                    </a:lnTo>
                    <a:lnTo>
                      <a:pt x="181" y="19"/>
                    </a:lnTo>
                    <a:lnTo>
                      <a:pt x="176" y="7"/>
                    </a:lnTo>
                    <a:lnTo>
                      <a:pt x="170" y="2"/>
                    </a:lnTo>
                    <a:lnTo>
                      <a:pt x="163" y="0"/>
                    </a:lnTo>
                    <a:lnTo>
                      <a:pt x="158" y="0"/>
                    </a:lnTo>
                    <a:lnTo>
                      <a:pt x="150" y="1"/>
                    </a:lnTo>
                    <a:lnTo>
                      <a:pt x="143" y="5"/>
                    </a:lnTo>
                    <a:lnTo>
                      <a:pt x="133" y="6"/>
                    </a:lnTo>
                    <a:lnTo>
                      <a:pt x="122" y="12"/>
                    </a:lnTo>
                    <a:lnTo>
                      <a:pt x="111" y="19"/>
                    </a:lnTo>
                    <a:lnTo>
                      <a:pt x="100" y="25"/>
                    </a:lnTo>
                    <a:lnTo>
                      <a:pt x="87" y="31"/>
                    </a:lnTo>
                    <a:lnTo>
                      <a:pt x="76" y="41"/>
                    </a:lnTo>
                    <a:lnTo>
                      <a:pt x="63" y="49"/>
                    </a:lnTo>
                    <a:lnTo>
                      <a:pt x="53" y="57"/>
                    </a:lnTo>
                    <a:lnTo>
                      <a:pt x="41" y="66"/>
                    </a:lnTo>
                    <a:lnTo>
                      <a:pt x="31" y="74"/>
                    </a:lnTo>
                    <a:lnTo>
                      <a:pt x="21" y="80"/>
                    </a:lnTo>
                    <a:lnTo>
                      <a:pt x="15" y="89"/>
                    </a:lnTo>
                    <a:lnTo>
                      <a:pt x="7" y="92"/>
                    </a:lnTo>
                    <a:lnTo>
                      <a:pt x="3" y="97"/>
                    </a:lnTo>
                    <a:lnTo>
                      <a:pt x="0" y="100"/>
                    </a:lnTo>
                    <a:lnTo>
                      <a:pt x="0" y="102"/>
                    </a:lnTo>
                    <a:close/>
                  </a:path>
                </a:pathLst>
              </a:custGeom>
              <a:solidFill>
                <a:srgbClr val="8FCC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00" name="Freeform 299"/>
              <p:cNvSpPr>
                <a:spLocks/>
              </p:cNvSpPr>
              <p:nvPr/>
            </p:nvSpPr>
            <p:spPr bwMode="auto">
              <a:xfrm>
                <a:off x="3504" y="3120"/>
                <a:ext cx="76" cy="19"/>
              </a:xfrm>
              <a:custGeom>
                <a:avLst/>
                <a:gdLst>
                  <a:gd name="T0" fmla="*/ 3 w 155"/>
                  <a:gd name="T1" fmla="*/ 0 h 39"/>
                  <a:gd name="T2" fmla="*/ 3 w 155"/>
                  <a:gd name="T3" fmla="*/ 0 h 39"/>
                  <a:gd name="T4" fmla="*/ 3 w 155"/>
                  <a:gd name="T5" fmla="*/ 0 h 39"/>
                  <a:gd name="T6" fmla="*/ 3 w 155"/>
                  <a:gd name="T7" fmla="*/ 0 h 39"/>
                  <a:gd name="T8" fmla="*/ 2 w 155"/>
                  <a:gd name="T9" fmla="*/ 0 h 39"/>
                  <a:gd name="T10" fmla="*/ 2 w 155"/>
                  <a:gd name="T11" fmla="*/ 0 h 39"/>
                  <a:gd name="T12" fmla="*/ 2 w 155"/>
                  <a:gd name="T13" fmla="*/ 0 h 39"/>
                  <a:gd name="T14" fmla="*/ 2 w 155"/>
                  <a:gd name="T15" fmla="*/ 0 h 39"/>
                  <a:gd name="T16" fmla="*/ 2 w 155"/>
                  <a:gd name="T17" fmla="*/ 0 h 39"/>
                  <a:gd name="T18" fmla="*/ 2 w 155"/>
                  <a:gd name="T19" fmla="*/ 0 h 39"/>
                  <a:gd name="T20" fmla="*/ 2 w 155"/>
                  <a:gd name="T21" fmla="*/ 0 h 39"/>
                  <a:gd name="T22" fmla="*/ 2 w 155"/>
                  <a:gd name="T23" fmla="*/ 0 h 39"/>
                  <a:gd name="T24" fmla="*/ 1 w 155"/>
                  <a:gd name="T25" fmla="*/ 0 h 39"/>
                  <a:gd name="T26" fmla="*/ 1 w 155"/>
                  <a:gd name="T27" fmla="*/ 0 h 39"/>
                  <a:gd name="T28" fmla="*/ 1 w 155"/>
                  <a:gd name="T29" fmla="*/ 0 h 39"/>
                  <a:gd name="T30" fmla="*/ 1 w 155"/>
                  <a:gd name="T31" fmla="*/ 0 h 39"/>
                  <a:gd name="T32" fmla="*/ 1 w 155"/>
                  <a:gd name="T33" fmla="*/ 0 h 39"/>
                  <a:gd name="T34" fmla="*/ 1 w 155"/>
                  <a:gd name="T35" fmla="*/ 0 h 39"/>
                  <a:gd name="T36" fmla="*/ 1 w 155"/>
                  <a:gd name="T37" fmla="*/ 0 h 39"/>
                  <a:gd name="T38" fmla="*/ 0 w 155"/>
                  <a:gd name="T39" fmla="*/ 0 h 39"/>
                  <a:gd name="T40" fmla="*/ 0 w 155"/>
                  <a:gd name="T41" fmla="*/ 0 h 39"/>
                  <a:gd name="T42" fmla="*/ 1 w 155"/>
                  <a:gd name="T43" fmla="*/ 0 h 39"/>
                  <a:gd name="T44" fmla="*/ 1 w 155"/>
                  <a:gd name="T45" fmla="*/ 0 h 39"/>
                  <a:gd name="T46" fmla="*/ 1 w 155"/>
                  <a:gd name="T47" fmla="*/ 0 h 39"/>
                  <a:gd name="T48" fmla="*/ 1 w 155"/>
                  <a:gd name="T49" fmla="*/ 0 h 39"/>
                  <a:gd name="T50" fmla="*/ 1 w 155"/>
                  <a:gd name="T51" fmla="*/ 0 h 39"/>
                  <a:gd name="T52" fmla="*/ 1 w 155"/>
                  <a:gd name="T53" fmla="*/ 0 h 39"/>
                  <a:gd name="T54" fmla="*/ 1 w 155"/>
                  <a:gd name="T55" fmla="*/ 0 h 39"/>
                  <a:gd name="T56" fmla="*/ 2 w 155"/>
                  <a:gd name="T57" fmla="*/ 0 h 39"/>
                  <a:gd name="T58" fmla="*/ 2 w 155"/>
                  <a:gd name="T59" fmla="*/ 0 h 39"/>
                  <a:gd name="T60" fmla="*/ 2 w 155"/>
                  <a:gd name="T61" fmla="*/ 0 h 39"/>
                  <a:gd name="T62" fmla="*/ 2 w 155"/>
                  <a:gd name="T63" fmla="*/ 0 h 39"/>
                  <a:gd name="T64" fmla="*/ 2 w 155"/>
                  <a:gd name="T65" fmla="*/ 0 h 39"/>
                  <a:gd name="T66" fmla="*/ 2 w 155"/>
                  <a:gd name="T67" fmla="*/ 0 h 39"/>
                  <a:gd name="T68" fmla="*/ 2 w 155"/>
                  <a:gd name="T69" fmla="*/ 0 h 39"/>
                  <a:gd name="T70" fmla="*/ 2 w 155"/>
                  <a:gd name="T71" fmla="*/ 0 h 39"/>
                  <a:gd name="T72" fmla="*/ 3 w 155"/>
                  <a:gd name="T73" fmla="*/ 0 h 39"/>
                  <a:gd name="T74" fmla="*/ 3 w 155"/>
                  <a:gd name="T75" fmla="*/ 0 h 39"/>
                  <a:gd name="T76" fmla="*/ 3 w 155"/>
                  <a:gd name="T77" fmla="*/ 0 h 39"/>
                  <a:gd name="T78" fmla="*/ 3 w 155"/>
                  <a:gd name="T79" fmla="*/ 0 h 39"/>
                  <a:gd name="T80" fmla="*/ 3 w 155"/>
                  <a:gd name="T81" fmla="*/ 0 h 39"/>
                  <a:gd name="T82" fmla="*/ 3 w 155"/>
                  <a:gd name="T83" fmla="*/ 0 h 39"/>
                  <a:gd name="T84" fmla="*/ 3 w 155"/>
                  <a:gd name="T85" fmla="*/ 0 h 3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5"/>
                  <a:gd name="T130" fmla="*/ 0 h 39"/>
                  <a:gd name="T131" fmla="*/ 155 w 155"/>
                  <a:gd name="T132" fmla="*/ 39 h 3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5" h="39">
                    <a:moveTo>
                      <a:pt x="155" y="5"/>
                    </a:moveTo>
                    <a:lnTo>
                      <a:pt x="152" y="4"/>
                    </a:lnTo>
                    <a:lnTo>
                      <a:pt x="144" y="3"/>
                    </a:lnTo>
                    <a:lnTo>
                      <a:pt x="133" y="0"/>
                    </a:lnTo>
                    <a:lnTo>
                      <a:pt x="122" y="0"/>
                    </a:lnTo>
                    <a:lnTo>
                      <a:pt x="114" y="0"/>
                    </a:lnTo>
                    <a:lnTo>
                      <a:pt x="107" y="2"/>
                    </a:lnTo>
                    <a:lnTo>
                      <a:pt x="99" y="3"/>
                    </a:lnTo>
                    <a:lnTo>
                      <a:pt x="93" y="5"/>
                    </a:lnTo>
                    <a:lnTo>
                      <a:pt x="84" y="7"/>
                    </a:lnTo>
                    <a:lnTo>
                      <a:pt x="77" y="9"/>
                    </a:lnTo>
                    <a:lnTo>
                      <a:pt x="69" y="12"/>
                    </a:lnTo>
                    <a:lnTo>
                      <a:pt x="63" y="15"/>
                    </a:lnTo>
                    <a:lnTo>
                      <a:pt x="53" y="15"/>
                    </a:lnTo>
                    <a:lnTo>
                      <a:pt x="44" y="17"/>
                    </a:lnTo>
                    <a:lnTo>
                      <a:pt x="33" y="18"/>
                    </a:lnTo>
                    <a:lnTo>
                      <a:pt x="24" y="20"/>
                    </a:lnTo>
                    <a:lnTo>
                      <a:pt x="14" y="20"/>
                    </a:lnTo>
                    <a:lnTo>
                      <a:pt x="8" y="22"/>
                    </a:lnTo>
                    <a:lnTo>
                      <a:pt x="2" y="22"/>
                    </a:lnTo>
                    <a:lnTo>
                      <a:pt x="0" y="23"/>
                    </a:lnTo>
                    <a:lnTo>
                      <a:pt x="15" y="39"/>
                    </a:lnTo>
                    <a:lnTo>
                      <a:pt x="17" y="39"/>
                    </a:lnTo>
                    <a:lnTo>
                      <a:pt x="22" y="37"/>
                    </a:lnTo>
                    <a:lnTo>
                      <a:pt x="29" y="33"/>
                    </a:lnTo>
                    <a:lnTo>
                      <a:pt x="39" y="29"/>
                    </a:lnTo>
                    <a:lnTo>
                      <a:pt x="49" y="25"/>
                    </a:lnTo>
                    <a:lnTo>
                      <a:pt x="59" y="20"/>
                    </a:lnTo>
                    <a:lnTo>
                      <a:pt x="69" y="17"/>
                    </a:lnTo>
                    <a:lnTo>
                      <a:pt x="80" y="15"/>
                    </a:lnTo>
                    <a:lnTo>
                      <a:pt x="89" y="12"/>
                    </a:lnTo>
                    <a:lnTo>
                      <a:pt x="97" y="10"/>
                    </a:lnTo>
                    <a:lnTo>
                      <a:pt x="104" y="9"/>
                    </a:lnTo>
                    <a:lnTo>
                      <a:pt x="113" y="9"/>
                    </a:lnTo>
                    <a:lnTo>
                      <a:pt x="119" y="9"/>
                    </a:lnTo>
                    <a:lnTo>
                      <a:pt x="127" y="9"/>
                    </a:lnTo>
                    <a:lnTo>
                      <a:pt x="132" y="9"/>
                    </a:lnTo>
                    <a:lnTo>
                      <a:pt x="139" y="10"/>
                    </a:lnTo>
                    <a:lnTo>
                      <a:pt x="147" y="9"/>
                    </a:lnTo>
                    <a:lnTo>
                      <a:pt x="152" y="8"/>
                    </a:lnTo>
                    <a:lnTo>
                      <a:pt x="154" y="5"/>
                    </a:lnTo>
                    <a:lnTo>
                      <a:pt x="155" y="5"/>
                    </a:lnTo>
                    <a:close/>
                  </a:path>
                </a:pathLst>
              </a:custGeom>
              <a:solidFill>
                <a:srgbClr val="8FCC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01" name="Freeform 300"/>
              <p:cNvSpPr>
                <a:spLocks/>
              </p:cNvSpPr>
              <p:nvPr/>
            </p:nvSpPr>
            <p:spPr bwMode="auto">
              <a:xfrm>
                <a:off x="3309" y="2989"/>
                <a:ext cx="233" cy="105"/>
              </a:xfrm>
              <a:custGeom>
                <a:avLst/>
                <a:gdLst>
                  <a:gd name="T0" fmla="*/ 1 w 450"/>
                  <a:gd name="T1" fmla="*/ 3 h 227"/>
                  <a:gd name="T2" fmla="*/ 1 w 450"/>
                  <a:gd name="T3" fmla="*/ 3 h 227"/>
                  <a:gd name="T4" fmla="*/ 1 w 450"/>
                  <a:gd name="T5" fmla="*/ 3 h 227"/>
                  <a:gd name="T6" fmla="*/ 1 w 450"/>
                  <a:gd name="T7" fmla="*/ 2 h 227"/>
                  <a:gd name="T8" fmla="*/ 1 w 450"/>
                  <a:gd name="T9" fmla="*/ 2 h 227"/>
                  <a:gd name="T10" fmla="*/ 2 w 450"/>
                  <a:gd name="T11" fmla="*/ 2 h 227"/>
                  <a:gd name="T12" fmla="*/ 2 w 450"/>
                  <a:gd name="T13" fmla="*/ 1 h 227"/>
                  <a:gd name="T14" fmla="*/ 2 w 450"/>
                  <a:gd name="T15" fmla="*/ 1 h 227"/>
                  <a:gd name="T16" fmla="*/ 3 w 450"/>
                  <a:gd name="T17" fmla="*/ 1 h 227"/>
                  <a:gd name="T18" fmla="*/ 3 w 450"/>
                  <a:gd name="T19" fmla="*/ 0 h 227"/>
                  <a:gd name="T20" fmla="*/ 4 w 450"/>
                  <a:gd name="T21" fmla="*/ 0 h 227"/>
                  <a:gd name="T22" fmla="*/ 4 w 450"/>
                  <a:gd name="T23" fmla="*/ 0 h 227"/>
                  <a:gd name="T24" fmla="*/ 5 w 450"/>
                  <a:gd name="T25" fmla="*/ 0 h 227"/>
                  <a:gd name="T26" fmla="*/ 5 w 450"/>
                  <a:gd name="T27" fmla="*/ 0 h 227"/>
                  <a:gd name="T28" fmla="*/ 5 w 450"/>
                  <a:gd name="T29" fmla="*/ 0 h 227"/>
                  <a:gd name="T30" fmla="*/ 6 w 450"/>
                  <a:gd name="T31" fmla="*/ 0 h 227"/>
                  <a:gd name="T32" fmla="*/ 6 w 450"/>
                  <a:gd name="T33" fmla="*/ 0 h 227"/>
                  <a:gd name="T34" fmla="*/ 6 w 450"/>
                  <a:gd name="T35" fmla="*/ 0 h 227"/>
                  <a:gd name="T36" fmla="*/ 7 w 450"/>
                  <a:gd name="T37" fmla="*/ 0 h 227"/>
                  <a:gd name="T38" fmla="*/ 7 w 450"/>
                  <a:gd name="T39" fmla="*/ 0 h 227"/>
                  <a:gd name="T40" fmla="*/ 7 w 450"/>
                  <a:gd name="T41" fmla="*/ 0 h 227"/>
                  <a:gd name="T42" fmla="*/ 7 w 450"/>
                  <a:gd name="T43" fmla="*/ 0 h 227"/>
                  <a:gd name="T44" fmla="*/ 8 w 450"/>
                  <a:gd name="T45" fmla="*/ 0 h 227"/>
                  <a:gd name="T46" fmla="*/ 8 w 450"/>
                  <a:gd name="T47" fmla="*/ 1 h 227"/>
                  <a:gd name="T48" fmla="*/ 8 w 450"/>
                  <a:gd name="T49" fmla="*/ 1 h 227"/>
                  <a:gd name="T50" fmla="*/ 7 w 450"/>
                  <a:gd name="T51" fmla="*/ 1 h 227"/>
                  <a:gd name="T52" fmla="*/ 7 w 450"/>
                  <a:gd name="T53" fmla="*/ 1 h 227"/>
                  <a:gd name="T54" fmla="*/ 7 w 450"/>
                  <a:gd name="T55" fmla="*/ 1 h 227"/>
                  <a:gd name="T56" fmla="*/ 7 w 450"/>
                  <a:gd name="T57" fmla="*/ 1 h 227"/>
                  <a:gd name="T58" fmla="*/ 6 w 450"/>
                  <a:gd name="T59" fmla="*/ 1 h 227"/>
                  <a:gd name="T60" fmla="*/ 6 w 450"/>
                  <a:gd name="T61" fmla="*/ 1 h 227"/>
                  <a:gd name="T62" fmla="*/ 6 w 450"/>
                  <a:gd name="T63" fmla="*/ 1 h 227"/>
                  <a:gd name="T64" fmla="*/ 5 w 450"/>
                  <a:gd name="T65" fmla="*/ 1 h 227"/>
                  <a:gd name="T66" fmla="*/ 5 w 450"/>
                  <a:gd name="T67" fmla="*/ 1 h 227"/>
                  <a:gd name="T68" fmla="*/ 5 w 450"/>
                  <a:gd name="T69" fmla="*/ 1 h 227"/>
                  <a:gd name="T70" fmla="*/ 4 w 450"/>
                  <a:gd name="T71" fmla="*/ 1 h 227"/>
                  <a:gd name="T72" fmla="*/ 4 w 450"/>
                  <a:gd name="T73" fmla="*/ 1 h 227"/>
                  <a:gd name="T74" fmla="*/ 3 w 450"/>
                  <a:gd name="T75" fmla="*/ 1 h 227"/>
                  <a:gd name="T76" fmla="*/ 3 w 450"/>
                  <a:gd name="T77" fmla="*/ 2 h 227"/>
                  <a:gd name="T78" fmla="*/ 3 w 450"/>
                  <a:gd name="T79" fmla="*/ 2 h 227"/>
                  <a:gd name="T80" fmla="*/ 3 w 450"/>
                  <a:gd name="T81" fmla="*/ 2 h 227"/>
                  <a:gd name="T82" fmla="*/ 2 w 450"/>
                  <a:gd name="T83" fmla="*/ 2 h 227"/>
                  <a:gd name="T84" fmla="*/ 2 w 450"/>
                  <a:gd name="T85" fmla="*/ 3 h 227"/>
                  <a:gd name="T86" fmla="*/ 2 w 450"/>
                  <a:gd name="T87" fmla="*/ 3 h 227"/>
                  <a:gd name="T88" fmla="*/ 1 w 450"/>
                  <a:gd name="T89" fmla="*/ 3 h 227"/>
                  <a:gd name="T90" fmla="*/ 1 w 450"/>
                  <a:gd name="T91" fmla="*/ 3 h 227"/>
                  <a:gd name="T92" fmla="*/ 1 w 450"/>
                  <a:gd name="T93" fmla="*/ 3 h 227"/>
                  <a:gd name="T94" fmla="*/ 1 w 450"/>
                  <a:gd name="T95" fmla="*/ 3 h 227"/>
                  <a:gd name="T96" fmla="*/ 1 w 450"/>
                  <a:gd name="T97" fmla="*/ 3 h 227"/>
                  <a:gd name="T98" fmla="*/ 0 w 450"/>
                  <a:gd name="T99" fmla="*/ 3 h 227"/>
                  <a:gd name="T100" fmla="*/ 0 w 450"/>
                  <a:gd name="T101" fmla="*/ 3 h 22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0"/>
                  <a:gd name="T154" fmla="*/ 0 h 227"/>
                  <a:gd name="T155" fmla="*/ 450 w 450"/>
                  <a:gd name="T156" fmla="*/ 227 h 22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0" h="227">
                    <a:moveTo>
                      <a:pt x="0" y="227"/>
                    </a:moveTo>
                    <a:lnTo>
                      <a:pt x="4" y="227"/>
                    </a:lnTo>
                    <a:lnTo>
                      <a:pt x="7" y="225"/>
                    </a:lnTo>
                    <a:lnTo>
                      <a:pt x="15" y="220"/>
                    </a:lnTo>
                    <a:lnTo>
                      <a:pt x="19" y="215"/>
                    </a:lnTo>
                    <a:lnTo>
                      <a:pt x="25" y="211"/>
                    </a:lnTo>
                    <a:lnTo>
                      <a:pt x="31" y="203"/>
                    </a:lnTo>
                    <a:lnTo>
                      <a:pt x="39" y="198"/>
                    </a:lnTo>
                    <a:lnTo>
                      <a:pt x="46" y="188"/>
                    </a:lnTo>
                    <a:lnTo>
                      <a:pt x="55" y="178"/>
                    </a:lnTo>
                    <a:lnTo>
                      <a:pt x="64" y="168"/>
                    </a:lnTo>
                    <a:lnTo>
                      <a:pt x="74" y="159"/>
                    </a:lnTo>
                    <a:lnTo>
                      <a:pt x="84" y="146"/>
                    </a:lnTo>
                    <a:lnTo>
                      <a:pt x="96" y="135"/>
                    </a:lnTo>
                    <a:lnTo>
                      <a:pt x="107" y="122"/>
                    </a:lnTo>
                    <a:lnTo>
                      <a:pt x="121" y="111"/>
                    </a:lnTo>
                    <a:lnTo>
                      <a:pt x="134" y="97"/>
                    </a:lnTo>
                    <a:lnTo>
                      <a:pt x="146" y="86"/>
                    </a:lnTo>
                    <a:lnTo>
                      <a:pt x="160" y="74"/>
                    </a:lnTo>
                    <a:lnTo>
                      <a:pt x="174" y="64"/>
                    </a:lnTo>
                    <a:lnTo>
                      <a:pt x="187" y="52"/>
                    </a:lnTo>
                    <a:lnTo>
                      <a:pt x="201" y="42"/>
                    </a:lnTo>
                    <a:lnTo>
                      <a:pt x="214" y="34"/>
                    </a:lnTo>
                    <a:lnTo>
                      <a:pt x="227" y="26"/>
                    </a:lnTo>
                    <a:lnTo>
                      <a:pt x="239" y="19"/>
                    </a:lnTo>
                    <a:lnTo>
                      <a:pt x="251" y="12"/>
                    </a:lnTo>
                    <a:lnTo>
                      <a:pt x="264" y="9"/>
                    </a:lnTo>
                    <a:lnTo>
                      <a:pt x="276" y="5"/>
                    </a:lnTo>
                    <a:lnTo>
                      <a:pt x="287" y="1"/>
                    </a:lnTo>
                    <a:lnTo>
                      <a:pt x="299" y="1"/>
                    </a:lnTo>
                    <a:lnTo>
                      <a:pt x="309" y="0"/>
                    </a:lnTo>
                    <a:lnTo>
                      <a:pt x="320" y="1"/>
                    </a:lnTo>
                    <a:lnTo>
                      <a:pt x="330" y="1"/>
                    </a:lnTo>
                    <a:lnTo>
                      <a:pt x="340" y="2"/>
                    </a:lnTo>
                    <a:lnTo>
                      <a:pt x="349" y="5"/>
                    </a:lnTo>
                    <a:lnTo>
                      <a:pt x="357" y="9"/>
                    </a:lnTo>
                    <a:lnTo>
                      <a:pt x="366" y="11"/>
                    </a:lnTo>
                    <a:lnTo>
                      <a:pt x="375" y="14"/>
                    </a:lnTo>
                    <a:lnTo>
                      <a:pt x="382" y="17"/>
                    </a:lnTo>
                    <a:lnTo>
                      <a:pt x="391" y="22"/>
                    </a:lnTo>
                    <a:lnTo>
                      <a:pt x="397" y="25"/>
                    </a:lnTo>
                    <a:lnTo>
                      <a:pt x="404" y="29"/>
                    </a:lnTo>
                    <a:lnTo>
                      <a:pt x="410" y="34"/>
                    </a:lnTo>
                    <a:lnTo>
                      <a:pt x="416" y="37"/>
                    </a:lnTo>
                    <a:lnTo>
                      <a:pt x="426" y="46"/>
                    </a:lnTo>
                    <a:lnTo>
                      <a:pt x="435" y="55"/>
                    </a:lnTo>
                    <a:lnTo>
                      <a:pt x="440" y="60"/>
                    </a:lnTo>
                    <a:lnTo>
                      <a:pt x="445" y="66"/>
                    </a:lnTo>
                    <a:lnTo>
                      <a:pt x="447" y="70"/>
                    </a:lnTo>
                    <a:lnTo>
                      <a:pt x="450" y="71"/>
                    </a:lnTo>
                    <a:lnTo>
                      <a:pt x="410" y="95"/>
                    </a:lnTo>
                    <a:lnTo>
                      <a:pt x="409" y="94"/>
                    </a:lnTo>
                    <a:lnTo>
                      <a:pt x="405" y="91"/>
                    </a:lnTo>
                    <a:lnTo>
                      <a:pt x="401" y="87"/>
                    </a:lnTo>
                    <a:lnTo>
                      <a:pt x="394" y="85"/>
                    </a:lnTo>
                    <a:lnTo>
                      <a:pt x="384" y="82"/>
                    </a:lnTo>
                    <a:lnTo>
                      <a:pt x="374" y="81"/>
                    </a:lnTo>
                    <a:lnTo>
                      <a:pt x="366" y="80"/>
                    </a:lnTo>
                    <a:lnTo>
                      <a:pt x="359" y="80"/>
                    </a:lnTo>
                    <a:lnTo>
                      <a:pt x="351" y="80"/>
                    </a:lnTo>
                    <a:lnTo>
                      <a:pt x="344" y="81"/>
                    </a:lnTo>
                    <a:lnTo>
                      <a:pt x="332" y="81"/>
                    </a:lnTo>
                    <a:lnTo>
                      <a:pt x="322" y="82"/>
                    </a:lnTo>
                    <a:lnTo>
                      <a:pt x="311" y="85"/>
                    </a:lnTo>
                    <a:lnTo>
                      <a:pt x="301" y="89"/>
                    </a:lnTo>
                    <a:lnTo>
                      <a:pt x="289" y="91"/>
                    </a:lnTo>
                    <a:lnTo>
                      <a:pt x="279" y="95"/>
                    </a:lnTo>
                    <a:lnTo>
                      <a:pt x="266" y="99"/>
                    </a:lnTo>
                    <a:lnTo>
                      <a:pt x="256" y="104"/>
                    </a:lnTo>
                    <a:lnTo>
                      <a:pt x="244" y="106"/>
                    </a:lnTo>
                    <a:lnTo>
                      <a:pt x="232" y="112"/>
                    </a:lnTo>
                    <a:lnTo>
                      <a:pt x="221" y="117"/>
                    </a:lnTo>
                    <a:lnTo>
                      <a:pt x="211" y="122"/>
                    </a:lnTo>
                    <a:lnTo>
                      <a:pt x="200" y="129"/>
                    </a:lnTo>
                    <a:lnTo>
                      <a:pt x="190" y="134"/>
                    </a:lnTo>
                    <a:lnTo>
                      <a:pt x="180" y="140"/>
                    </a:lnTo>
                    <a:lnTo>
                      <a:pt x="172" y="146"/>
                    </a:lnTo>
                    <a:lnTo>
                      <a:pt x="164" y="151"/>
                    </a:lnTo>
                    <a:lnTo>
                      <a:pt x="155" y="156"/>
                    </a:lnTo>
                    <a:lnTo>
                      <a:pt x="149" y="162"/>
                    </a:lnTo>
                    <a:lnTo>
                      <a:pt x="142" y="167"/>
                    </a:lnTo>
                    <a:lnTo>
                      <a:pt x="131" y="178"/>
                    </a:lnTo>
                    <a:lnTo>
                      <a:pt x="122" y="188"/>
                    </a:lnTo>
                    <a:lnTo>
                      <a:pt x="112" y="196"/>
                    </a:lnTo>
                    <a:lnTo>
                      <a:pt x="105" y="205"/>
                    </a:lnTo>
                    <a:lnTo>
                      <a:pt x="95" y="212"/>
                    </a:lnTo>
                    <a:lnTo>
                      <a:pt x="84" y="218"/>
                    </a:lnTo>
                    <a:lnTo>
                      <a:pt x="76" y="220"/>
                    </a:lnTo>
                    <a:lnTo>
                      <a:pt x="70" y="222"/>
                    </a:lnTo>
                    <a:lnTo>
                      <a:pt x="62" y="223"/>
                    </a:lnTo>
                    <a:lnTo>
                      <a:pt x="56" y="226"/>
                    </a:lnTo>
                    <a:lnTo>
                      <a:pt x="47" y="226"/>
                    </a:lnTo>
                    <a:lnTo>
                      <a:pt x="41" y="226"/>
                    </a:lnTo>
                    <a:lnTo>
                      <a:pt x="35" y="226"/>
                    </a:lnTo>
                    <a:lnTo>
                      <a:pt x="29" y="227"/>
                    </a:lnTo>
                    <a:lnTo>
                      <a:pt x="22" y="227"/>
                    </a:lnTo>
                    <a:lnTo>
                      <a:pt x="16" y="227"/>
                    </a:lnTo>
                    <a:lnTo>
                      <a:pt x="11" y="227"/>
                    </a:lnTo>
                    <a:lnTo>
                      <a:pt x="7" y="227"/>
                    </a:lnTo>
                    <a:lnTo>
                      <a:pt x="0" y="227"/>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02" name="Freeform 301"/>
              <p:cNvSpPr>
                <a:spLocks/>
              </p:cNvSpPr>
              <p:nvPr/>
            </p:nvSpPr>
            <p:spPr bwMode="auto">
              <a:xfrm>
                <a:off x="3286" y="3094"/>
                <a:ext cx="27" cy="17"/>
              </a:xfrm>
              <a:custGeom>
                <a:avLst/>
                <a:gdLst>
                  <a:gd name="T0" fmla="*/ 1 w 57"/>
                  <a:gd name="T1" fmla="*/ 0 h 38"/>
                  <a:gd name="T2" fmla="*/ 0 w 57"/>
                  <a:gd name="T3" fmla="*/ 0 h 38"/>
                  <a:gd name="T4" fmla="*/ 0 w 57"/>
                  <a:gd name="T5" fmla="*/ 0 h 38"/>
                  <a:gd name="T6" fmla="*/ 1 w 57"/>
                  <a:gd name="T7" fmla="*/ 0 h 38"/>
                  <a:gd name="T8" fmla="*/ 1 w 57"/>
                  <a:gd name="T9" fmla="*/ 0 h 38"/>
                  <a:gd name="T10" fmla="*/ 1 w 57"/>
                  <a:gd name="T11" fmla="*/ 0 h 38"/>
                  <a:gd name="T12" fmla="*/ 1 w 57"/>
                  <a:gd name="T13" fmla="*/ 0 h 38"/>
                  <a:gd name="T14" fmla="*/ 1 w 57"/>
                  <a:gd name="T15" fmla="*/ 0 h 38"/>
                  <a:gd name="T16" fmla="*/ 1 w 57"/>
                  <a:gd name="T17" fmla="*/ 0 h 38"/>
                  <a:gd name="T18" fmla="*/ 1 w 57"/>
                  <a:gd name="T19" fmla="*/ 0 h 38"/>
                  <a:gd name="T20" fmla="*/ 1 w 57"/>
                  <a:gd name="T21" fmla="*/ 0 h 38"/>
                  <a:gd name="T22" fmla="*/ 1 w 57"/>
                  <a:gd name="T23" fmla="*/ 0 h 38"/>
                  <a:gd name="T24" fmla="*/ 1 w 57"/>
                  <a:gd name="T25" fmla="*/ 0 h 38"/>
                  <a:gd name="T26" fmla="*/ 1 w 57"/>
                  <a:gd name="T27" fmla="*/ 0 h 38"/>
                  <a:gd name="T28" fmla="*/ 1 w 57"/>
                  <a:gd name="T29" fmla="*/ 0 h 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7"/>
                  <a:gd name="T46" fmla="*/ 0 h 38"/>
                  <a:gd name="T47" fmla="*/ 57 w 57"/>
                  <a:gd name="T48" fmla="*/ 38 h 3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7" h="38">
                    <a:moveTo>
                      <a:pt x="24" y="38"/>
                    </a:moveTo>
                    <a:lnTo>
                      <a:pt x="0" y="13"/>
                    </a:lnTo>
                    <a:lnTo>
                      <a:pt x="0" y="11"/>
                    </a:lnTo>
                    <a:lnTo>
                      <a:pt x="5" y="8"/>
                    </a:lnTo>
                    <a:lnTo>
                      <a:pt x="11" y="3"/>
                    </a:lnTo>
                    <a:lnTo>
                      <a:pt x="24" y="1"/>
                    </a:lnTo>
                    <a:lnTo>
                      <a:pt x="27" y="0"/>
                    </a:lnTo>
                    <a:lnTo>
                      <a:pt x="34" y="0"/>
                    </a:lnTo>
                    <a:lnTo>
                      <a:pt x="40" y="0"/>
                    </a:lnTo>
                    <a:lnTo>
                      <a:pt x="46" y="0"/>
                    </a:lnTo>
                    <a:lnTo>
                      <a:pt x="53" y="1"/>
                    </a:lnTo>
                    <a:lnTo>
                      <a:pt x="57" y="1"/>
                    </a:lnTo>
                    <a:lnTo>
                      <a:pt x="37" y="25"/>
                    </a:lnTo>
                    <a:lnTo>
                      <a:pt x="24" y="3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03" name="Freeform 302"/>
              <p:cNvSpPr>
                <a:spLocks/>
              </p:cNvSpPr>
              <p:nvPr/>
            </p:nvSpPr>
            <p:spPr bwMode="auto">
              <a:xfrm>
                <a:off x="2985" y="3105"/>
                <a:ext cx="523" cy="78"/>
              </a:xfrm>
              <a:custGeom>
                <a:avLst/>
                <a:gdLst>
                  <a:gd name="T0" fmla="*/ 1 w 1026"/>
                  <a:gd name="T1" fmla="*/ 1 h 167"/>
                  <a:gd name="T2" fmla="*/ 1 w 1026"/>
                  <a:gd name="T3" fmla="*/ 1 h 167"/>
                  <a:gd name="T4" fmla="*/ 2 w 1026"/>
                  <a:gd name="T5" fmla="*/ 1 h 167"/>
                  <a:gd name="T6" fmla="*/ 3 w 1026"/>
                  <a:gd name="T7" fmla="*/ 1 h 167"/>
                  <a:gd name="T8" fmla="*/ 5 w 1026"/>
                  <a:gd name="T9" fmla="*/ 0 h 167"/>
                  <a:gd name="T10" fmla="*/ 6 w 1026"/>
                  <a:gd name="T11" fmla="*/ 0 h 167"/>
                  <a:gd name="T12" fmla="*/ 7 w 1026"/>
                  <a:gd name="T13" fmla="*/ 0 h 167"/>
                  <a:gd name="T14" fmla="*/ 9 w 1026"/>
                  <a:gd name="T15" fmla="*/ 0 h 167"/>
                  <a:gd name="T16" fmla="*/ 9 w 1026"/>
                  <a:gd name="T17" fmla="*/ 0 h 167"/>
                  <a:gd name="T18" fmla="*/ 9 w 1026"/>
                  <a:gd name="T19" fmla="*/ 0 h 167"/>
                  <a:gd name="T20" fmla="*/ 10 w 1026"/>
                  <a:gd name="T21" fmla="*/ 0 h 167"/>
                  <a:gd name="T22" fmla="*/ 10 w 1026"/>
                  <a:gd name="T23" fmla="*/ 0 h 167"/>
                  <a:gd name="T24" fmla="*/ 11 w 1026"/>
                  <a:gd name="T25" fmla="*/ 0 h 167"/>
                  <a:gd name="T26" fmla="*/ 12 w 1026"/>
                  <a:gd name="T27" fmla="*/ 0 h 167"/>
                  <a:gd name="T28" fmla="*/ 14 w 1026"/>
                  <a:gd name="T29" fmla="*/ 0 h 167"/>
                  <a:gd name="T30" fmla="*/ 15 w 1026"/>
                  <a:gd name="T31" fmla="*/ 0 h 167"/>
                  <a:gd name="T32" fmla="*/ 17 w 1026"/>
                  <a:gd name="T33" fmla="*/ 0 h 167"/>
                  <a:gd name="T34" fmla="*/ 18 w 1026"/>
                  <a:gd name="T35" fmla="*/ 0 h 167"/>
                  <a:gd name="T36" fmla="*/ 19 w 1026"/>
                  <a:gd name="T37" fmla="*/ 1 h 167"/>
                  <a:gd name="T38" fmla="*/ 18 w 1026"/>
                  <a:gd name="T39" fmla="*/ 1 h 167"/>
                  <a:gd name="T40" fmla="*/ 18 w 1026"/>
                  <a:gd name="T41" fmla="*/ 1 h 167"/>
                  <a:gd name="T42" fmla="*/ 17 w 1026"/>
                  <a:gd name="T43" fmla="*/ 2 h 167"/>
                  <a:gd name="T44" fmla="*/ 16 w 1026"/>
                  <a:gd name="T45" fmla="*/ 2 h 167"/>
                  <a:gd name="T46" fmla="*/ 15 w 1026"/>
                  <a:gd name="T47" fmla="*/ 2 h 167"/>
                  <a:gd name="T48" fmla="*/ 15 w 1026"/>
                  <a:gd name="T49" fmla="*/ 2 h 167"/>
                  <a:gd name="T50" fmla="*/ 14 w 1026"/>
                  <a:gd name="T51" fmla="*/ 2 h 167"/>
                  <a:gd name="T52" fmla="*/ 13 w 1026"/>
                  <a:gd name="T53" fmla="*/ 2 h 167"/>
                  <a:gd name="T54" fmla="*/ 13 w 1026"/>
                  <a:gd name="T55" fmla="*/ 2 h 167"/>
                  <a:gd name="T56" fmla="*/ 12 w 1026"/>
                  <a:gd name="T57" fmla="*/ 2 h 167"/>
                  <a:gd name="T58" fmla="*/ 12 w 1026"/>
                  <a:gd name="T59" fmla="*/ 2 h 167"/>
                  <a:gd name="T60" fmla="*/ 11 w 1026"/>
                  <a:gd name="T61" fmla="*/ 2 h 167"/>
                  <a:gd name="T62" fmla="*/ 11 w 1026"/>
                  <a:gd name="T63" fmla="*/ 2 h 167"/>
                  <a:gd name="T64" fmla="*/ 10 w 1026"/>
                  <a:gd name="T65" fmla="*/ 2 h 167"/>
                  <a:gd name="T66" fmla="*/ 9 w 1026"/>
                  <a:gd name="T67" fmla="*/ 2 h 167"/>
                  <a:gd name="T68" fmla="*/ 9 w 1026"/>
                  <a:gd name="T69" fmla="*/ 2 h 167"/>
                  <a:gd name="T70" fmla="*/ 8 w 1026"/>
                  <a:gd name="T71" fmla="*/ 1 h 167"/>
                  <a:gd name="T72" fmla="*/ 7 w 1026"/>
                  <a:gd name="T73" fmla="*/ 1 h 167"/>
                  <a:gd name="T74" fmla="*/ 6 w 1026"/>
                  <a:gd name="T75" fmla="*/ 1 h 167"/>
                  <a:gd name="T76" fmla="*/ 6 w 1026"/>
                  <a:gd name="T77" fmla="*/ 1 h 167"/>
                  <a:gd name="T78" fmla="*/ 5 w 1026"/>
                  <a:gd name="T79" fmla="*/ 1 h 167"/>
                  <a:gd name="T80" fmla="*/ 4 w 1026"/>
                  <a:gd name="T81" fmla="*/ 1 h 167"/>
                  <a:gd name="T82" fmla="*/ 4 w 1026"/>
                  <a:gd name="T83" fmla="*/ 1 h 167"/>
                  <a:gd name="T84" fmla="*/ 3 w 1026"/>
                  <a:gd name="T85" fmla="*/ 1 h 167"/>
                  <a:gd name="T86" fmla="*/ 2 w 1026"/>
                  <a:gd name="T87" fmla="*/ 2 h 167"/>
                  <a:gd name="T88" fmla="*/ 2 w 1026"/>
                  <a:gd name="T89" fmla="*/ 2 h 167"/>
                  <a:gd name="T90" fmla="*/ 2 w 1026"/>
                  <a:gd name="T91" fmla="*/ 2 h 167"/>
                  <a:gd name="T92" fmla="*/ 1 w 1026"/>
                  <a:gd name="T93" fmla="*/ 1 h 167"/>
                  <a:gd name="T94" fmla="*/ 1 w 1026"/>
                  <a:gd name="T95" fmla="*/ 1 h 167"/>
                  <a:gd name="T96" fmla="*/ 1 w 1026"/>
                  <a:gd name="T97" fmla="*/ 1 h 16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26"/>
                  <a:gd name="T148" fmla="*/ 0 h 167"/>
                  <a:gd name="T149" fmla="*/ 1026 w 1026"/>
                  <a:gd name="T150" fmla="*/ 167 h 16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26" h="167">
                    <a:moveTo>
                      <a:pt x="0" y="84"/>
                    </a:moveTo>
                    <a:lnTo>
                      <a:pt x="3" y="85"/>
                    </a:lnTo>
                    <a:lnTo>
                      <a:pt x="6" y="86"/>
                    </a:lnTo>
                    <a:lnTo>
                      <a:pt x="15" y="89"/>
                    </a:lnTo>
                    <a:lnTo>
                      <a:pt x="19" y="89"/>
                    </a:lnTo>
                    <a:lnTo>
                      <a:pt x="26" y="89"/>
                    </a:lnTo>
                    <a:lnTo>
                      <a:pt x="33" y="89"/>
                    </a:lnTo>
                    <a:lnTo>
                      <a:pt x="43" y="90"/>
                    </a:lnTo>
                    <a:lnTo>
                      <a:pt x="53" y="89"/>
                    </a:lnTo>
                    <a:lnTo>
                      <a:pt x="64" y="89"/>
                    </a:lnTo>
                    <a:lnTo>
                      <a:pt x="78" y="87"/>
                    </a:lnTo>
                    <a:lnTo>
                      <a:pt x="94" y="87"/>
                    </a:lnTo>
                    <a:lnTo>
                      <a:pt x="109" y="84"/>
                    </a:lnTo>
                    <a:lnTo>
                      <a:pt x="126" y="81"/>
                    </a:lnTo>
                    <a:lnTo>
                      <a:pt x="145" y="77"/>
                    </a:lnTo>
                    <a:lnTo>
                      <a:pt x="166" y="75"/>
                    </a:lnTo>
                    <a:lnTo>
                      <a:pt x="186" y="71"/>
                    </a:lnTo>
                    <a:lnTo>
                      <a:pt x="209" y="67"/>
                    </a:lnTo>
                    <a:lnTo>
                      <a:pt x="230" y="62"/>
                    </a:lnTo>
                    <a:lnTo>
                      <a:pt x="253" y="60"/>
                    </a:lnTo>
                    <a:lnTo>
                      <a:pt x="275" y="54"/>
                    </a:lnTo>
                    <a:lnTo>
                      <a:pt x="298" y="49"/>
                    </a:lnTo>
                    <a:lnTo>
                      <a:pt x="319" y="45"/>
                    </a:lnTo>
                    <a:lnTo>
                      <a:pt x="340" y="40"/>
                    </a:lnTo>
                    <a:lnTo>
                      <a:pt x="359" y="36"/>
                    </a:lnTo>
                    <a:lnTo>
                      <a:pt x="380" y="32"/>
                    </a:lnTo>
                    <a:lnTo>
                      <a:pt x="399" y="29"/>
                    </a:lnTo>
                    <a:lnTo>
                      <a:pt x="418" y="25"/>
                    </a:lnTo>
                    <a:lnTo>
                      <a:pt x="433" y="21"/>
                    </a:lnTo>
                    <a:lnTo>
                      <a:pt x="448" y="17"/>
                    </a:lnTo>
                    <a:lnTo>
                      <a:pt x="460" y="14"/>
                    </a:lnTo>
                    <a:lnTo>
                      <a:pt x="473" y="11"/>
                    </a:lnTo>
                    <a:lnTo>
                      <a:pt x="481" y="9"/>
                    </a:lnTo>
                    <a:lnTo>
                      <a:pt x="491" y="7"/>
                    </a:lnTo>
                    <a:lnTo>
                      <a:pt x="500" y="5"/>
                    </a:lnTo>
                    <a:lnTo>
                      <a:pt x="508" y="5"/>
                    </a:lnTo>
                    <a:lnTo>
                      <a:pt x="518" y="1"/>
                    </a:lnTo>
                    <a:lnTo>
                      <a:pt x="524" y="0"/>
                    </a:lnTo>
                    <a:lnTo>
                      <a:pt x="528" y="0"/>
                    </a:lnTo>
                    <a:lnTo>
                      <a:pt x="530" y="0"/>
                    </a:lnTo>
                    <a:lnTo>
                      <a:pt x="531" y="0"/>
                    </a:lnTo>
                    <a:lnTo>
                      <a:pt x="536" y="4"/>
                    </a:lnTo>
                    <a:lnTo>
                      <a:pt x="540" y="5"/>
                    </a:lnTo>
                    <a:lnTo>
                      <a:pt x="548" y="7"/>
                    </a:lnTo>
                    <a:lnTo>
                      <a:pt x="553" y="11"/>
                    </a:lnTo>
                    <a:lnTo>
                      <a:pt x="561" y="14"/>
                    </a:lnTo>
                    <a:lnTo>
                      <a:pt x="569" y="16"/>
                    </a:lnTo>
                    <a:lnTo>
                      <a:pt x="579" y="19"/>
                    </a:lnTo>
                    <a:lnTo>
                      <a:pt x="589" y="21"/>
                    </a:lnTo>
                    <a:lnTo>
                      <a:pt x="603" y="24"/>
                    </a:lnTo>
                    <a:lnTo>
                      <a:pt x="615" y="26"/>
                    </a:lnTo>
                    <a:lnTo>
                      <a:pt x="630" y="29"/>
                    </a:lnTo>
                    <a:lnTo>
                      <a:pt x="645" y="31"/>
                    </a:lnTo>
                    <a:lnTo>
                      <a:pt x="662" y="34"/>
                    </a:lnTo>
                    <a:lnTo>
                      <a:pt x="679" y="34"/>
                    </a:lnTo>
                    <a:lnTo>
                      <a:pt x="699" y="34"/>
                    </a:lnTo>
                    <a:lnTo>
                      <a:pt x="717" y="34"/>
                    </a:lnTo>
                    <a:lnTo>
                      <a:pt x="740" y="35"/>
                    </a:lnTo>
                    <a:lnTo>
                      <a:pt x="761" y="35"/>
                    </a:lnTo>
                    <a:lnTo>
                      <a:pt x="784" y="35"/>
                    </a:lnTo>
                    <a:lnTo>
                      <a:pt x="806" y="35"/>
                    </a:lnTo>
                    <a:lnTo>
                      <a:pt x="830" y="36"/>
                    </a:lnTo>
                    <a:lnTo>
                      <a:pt x="851" y="36"/>
                    </a:lnTo>
                    <a:lnTo>
                      <a:pt x="872" y="36"/>
                    </a:lnTo>
                    <a:lnTo>
                      <a:pt x="892" y="36"/>
                    </a:lnTo>
                    <a:lnTo>
                      <a:pt x="914" y="36"/>
                    </a:lnTo>
                    <a:lnTo>
                      <a:pt x="932" y="36"/>
                    </a:lnTo>
                    <a:lnTo>
                      <a:pt x="950" y="39"/>
                    </a:lnTo>
                    <a:lnTo>
                      <a:pt x="966" y="41"/>
                    </a:lnTo>
                    <a:lnTo>
                      <a:pt x="981" y="45"/>
                    </a:lnTo>
                    <a:lnTo>
                      <a:pt x="991" y="47"/>
                    </a:lnTo>
                    <a:lnTo>
                      <a:pt x="1001" y="50"/>
                    </a:lnTo>
                    <a:lnTo>
                      <a:pt x="1009" y="54"/>
                    </a:lnTo>
                    <a:lnTo>
                      <a:pt x="1016" y="59"/>
                    </a:lnTo>
                    <a:lnTo>
                      <a:pt x="1024" y="69"/>
                    </a:lnTo>
                    <a:lnTo>
                      <a:pt x="1026" y="80"/>
                    </a:lnTo>
                    <a:lnTo>
                      <a:pt x="1021" y="90"/>
                    </a:lnTo>
                    <a:lnTo>
                      <a:pt x="1015" y="102"/>
                    </a:lnTo>
                    <a:lnTo>
                      <a:pt x="1009" y="107"/>
                    </a:lnTo>
                    <a:lnTo>
                      <a:pt x="1005" y="112"/>
                    </a:lnTo>
                    <a:lnTo>
                      <a:pt x="997" y="119"/>
                    </a:lnTo>
                    <a:lnTo>
                      <a:pt x="992" y="124"/>
                    </a:lnTo>
                    <a:lnTo>
                      <a:pt x="984" y="127"/>
                    </a:lnTo>
                    <a:lnTo>
                      <a:pt x="975" y="131"/>
                    </a:lnTo>
                    <a:lnTo>
                      <a:pt x="967" y="135"/>
                    </a:lnTo>
                    <a:lnTo>
                      <a:pt x="960" y="140"/>
                    </a:lnTo>
                    <a:lnTo>
                      <a:pt x="950" y="142"/>
                    </a:lnTo>
                    <a:lnTo>
                      <a:pt x="941" y="145"/>
                    </a:lnTo>
                    <a:lnTo>
                      <a:pt x="931" y="149"/>
                    </a:lnTo>
                    <a:lnTo>
                      <a:pt x="924" y="152"/>
                    </a:lnTo>
                    <a:lnTo>
                      <a:pt x="914" y="154"/>
                    </a:lnTo>
                    <a:lnTo>
                      <a:pt x="905" y="155"/>
                    </a:lnTo>
                    <a:lnTo>
                      <a:pt x="896" y="157"/>
                    </a:lnTo>
                    <a:lnTo>
                      <a:pt x="889" y="160"/>
                    </a:lnTo>
                    <a:lnTo>
                      <a:pt x="879" y="161"/>
                    </a:lnTo>
                    <a:lnTo>
                      <a:pt x="871" y="162"/>
                    </a:lnTo>
                    <a:lnTo>
                      <a:pt x="864" y="164"/>
                    </a:lnTo>
                    <a:lnTo>
                      <a:pt x="856" y="166"/>
                    </a:lnTo>
                    <a:lnTo>
                      <a:pt x="849" y="166"/>
                    </a:lnTo>
                    <a:lnTo>
                      <a:pt x="842" y="166"/>
                    </a:lnTo>
                    <a:lnTo>
                      <a:pt x="835" y="166"/>
                    </a:lnTo>
                    <a:lnTo>
                      <a:pt x="830" y="167"/>
                    </a:lnTo>
                    <a:lnTo>
                      <a:pt x="819" y="167"/>
                    </a:lnTo>
                    <a:lnTo>
                      <a:pt x="807" y="167"/>
                    </a:lnTo>
                    <a:lnTo>
                      <a:pt x="797" y="166"/>
                    </a:lnTo>
                    <a:lnTo>
                      <a:pt x="787" y="165"/>
                    </a:lnTo>
                    <a:lnTo>
                      <a:pt x="779" y="164"/>
                    </a:lnTo>
                    <a:lnTo>
                      <a:pt x="770" y="164"/>
                    </a:lnTo>
                    <a:lnTo>
                      <a:pt x="759" y="161"/>
                    </a:lnTo>
                    <a:lnTo>
                      <a:pt x="749" y="159"/>
                    </a:lnTo>
                    <a:lnTo>
                      <a:pt x="736" y="156"/>
                    </a:lnTo>
                    <a:lnTo>
                      <a:pt x="725" y="155"/>
                    </a:lnTo>
                    <a:lnTo>
                      <a:pt x="717" y="154"/>
                    </a:lnTo>
                    <a:lnTo>
                      <a:pt x="711" y="152"/>
                    </a:lnTo>
                    <a:lnTo>
                      <a:pt x="704" y="151"/>
                    </a:lnTo>
                    <a:lnTo>
                      <a:pt x="699" y="151"/>
                    </a:lnTo>
                    <a:lnTo>
                      <a:pt x="690" y="151"/>
                    </a:lnTo>
                    <a:lnTo>
                      <a:pt x="684" y="151"/>
                    </a:lnTo>
                    <a:lnTo>
                      <a:pt x="677" y="151"/>
                    </a:lnTo>
                    <a:lnTo>
                      <a:pt x="670" y="151"/>
                    </a:lnTo>
                    <a:lnTo>
                      <a:pt x="661" y="150"/>
                    </a:lnTo>
                    <a:lnTo>
                      <a:pt x="654" y="150"/>
                    </a:lnTo>
                    <a:lnTo>
                      <a:pt x="645" y="150"/>
                    </a:lnTo>
                    <a:lnTo>
                      <a:pt x="637" y="150"/>
                    </a:lnTo>
                    <a:lnTo>
                      <a:pt x="629" y="150"/>
                    </a:lnTo>
                    <a:lnTo>
                      <a:pt x="619" y="151"/>
                    </a:lnTo>
                    <a:lnTo>
                      <a:pt x="610" y="151"/>
                    </a:lnTo>
                    <a:lnTo>
                      <a:pt x="603" y="152"/>
                    </a:lnTo>
                    <a:lnTo>
                      <a:pt x="593" y="152"/>
                    </a:lnTo>
                    <a:lnTo>
                      <a:pt x="584" y="152"/>
                    </a:lnTo>
                    <a:lnTo>
                      <a:pt x="574" y="152"/>
                    </a:lnTo>
                    <a:lnTo>
                      <a:pt x="565" y="152"/>
                    </a:lnTo>
                    <a:lnTo>
                      <a:pt x="555" y="151"/>
                    </a:lnTo>
                    <a:lnTo>
                      <a:pt x="545" y="151"/>
                    </a:lnTo>
                    <a:lnTo>
                      <a:pt x="535" y="150"/>
                    </a:lnTo>
                    <a:lnTo>
                      <a:pt x="525" y="150"/>
                    </a:lnTo>
                    <a:lnTo>
                      <a:pt x="515" y="147"/>
                    </a:lnTo>
                    <a:lnTo>
                      <a:pt x="505" y="146"/>
                    </a:lnTo>
                    <a:lnTo>
                      <a:pt x="495" y="144"/>
                    </a:lnTo>
                    <a:lnTo>
                      <a:pt x="485" y="144"/>
                    </a:lnTo>
                    <a:lnTo>
                      <a:pt x="475" y="140"/>
                    </a:lnTo>
                    <a:lnTo>
                      <a:pt x="464" y="139"/>
                    </a:lnTo>
                    <a:lnTo>
                      <a:pt x="454" y="135"/>
                    </a:lnTo>
                    <a:lnTo>
                      <a:pt x="444" y="134"/>
                    </a:lnTo>
                    <a:lnTo>
                      <a:pt x="433" y="131"/>
                    </a:lnTo>
                    <a:lnTo>
                      <a:pt x="423" y="129"/>
                    </a:lnTo>
                    <a:lnTo>
                      <a:pt x="413" y="126"/>
                    </a:lnTo>
                    <a:lnTo>
                      <a:pt x="403" y="125"/>
                    </a:lnTo>
                    <a:lnTo>
                      <a:pt x="391" y="122"/>
                    </a:lnTo>
                    <a:lnTo>
                      <a:pt x="381" y="121"/>
                    </a:lnTo>
                    <a:lnTo>
                      <a:pt x="370" y="120"/>
                    </a:lnTo>
                    <a:lnTo>
                      <a:pt x="360" y="120"/>
                    </a:lnTo>
                    <a:lnTo>
                      <a:pt x="350" y="117"/>
                    </a:lnTo>
                    <a:lnTo>
                      <a:pt x="340" y="116"/>
                    </a:lnTo>
                    <a:lnTo>
                      <a:pt x="330" y="116"/>
                    </a:lnTo>
                    <a:lnTo>
                      <a:pt x="320" y="116"/>
                    </a:lnTo>
                    <a:lnTo>
                      <a:pt x="310" y="115"/>
                    </a:lnTo>
                    <a:lnTo>
                      <a:pt x="299" y="115"/>
                    </a:lnTo>
                    <a:lnTo>
                      <a:pt x="289" y="115"/>
                    </a:lnTo>
                    <a:lnTo>
                      <a:pt x="279" y="116"/>
                    </a:lnTo>
                    <a:lnTo>
                      <a:pt x="269" y="116"/>
                    </a:lnTo>
                    <a:lnTo>
                      <a:pt x="259" y="117"/>
                    </a:lnTo>
                    <a:lnTo>
                      <a:pt x="249" y="119"/>
                    </a:lnTo>
                    <a:lnTo>
                      <a:pt x="239" y="120"/>
                    </a:lnTo>
                    <a:lnTo>
                      <a:pt x="228" y="120"/>
                    </a:lnTo>
                    <a:lnTo>
                      <a:pt x="218" y="122"/>
                    </a:lnTo>
                    <a:lnTo>
                      <a:pt x="208" y="124"/>
                    </a:lnTo>
                    <a:lnTo>
                      <a:pt x="199" y="126"/>
                    </a:lnTo>
                    <a:lnTo>
                      <a:pt x="189" y="127"/>
                    </a:lnTo>
                    <a:lnTo>
                      <a:pt x="179" y="130"/>
                    </a:lnTo>
                    <a:lnTo>
                      <a:pt x="169" y="131"/>
                    </a:lnTo>
                    <a:lnTo>
                      <a:pt x="159" y="134"/>
                    </a:lnTo>
                    <a:lnTo>
                      <a:pt x="149" y="135"/>
                    </a:lnTo>
                    <a:lnTo>
                      <a:pt x="141" y="137"/>
                    </a:lnTo>
                    <a:lnTo>
                      <a:pt x="133" y="140"/>
                    </a:lnTo>
                    <a:lnTo>
                      <a:pt x="126" y="142"/>
                    </a:lnTo>
                    <a:lnTo>
                      <a:pt x="119" y="144"/>
                    </a:lnTo>
                    <a:lnTo>
                      <a:pt x="111" y="144"/>
                    </a:lnTo>
                    <a:lnTo>
                      <a:pt x="105" y="145"/>
                    </a:lnTo>
                    <a:lnTo>
                      <a:pt x="101" y="147"/>
                    </a:lnTo>
                    <a:lnTo>
                      <a:pt x="95" y="150"/>
                    </a:lnTo>
                    <a:lnTo>
                      <a:pt x="94" y="151"/>
                    </a:lnTo>
                    <a:lnTo>
                      <a:pt x="91" y="150"/>
                    </a:lnTo>
                    <a:lnTo>
                      <a:pt x="86" y="149"/>
                    </a:lnTo>
                    <a:lnTo>
                      <a:pt x="79" y="146"/>
                    </a:lnTo>
                    <a:lnTo>
                      <a:pt x="70" y="144"/>
                    </a:lnTo>
                    <a:lnTo>
                      <a:pt x="60" y="140"/>
                    </a:lnTo>
                    <a:lnTo>
                      <a:pt x="50" y="136"/>
                    </a:lnTo>
                    <a:lnTo>
                      <a:pt x="39" y="131"/>
                    </a:lnTo>
                    <a:lnTo>
                      <a:pt x="30" y="126"/>
                    </a:lnTo>
                    <a:lnTo>
                      <a:pt x="21" y="120"/>
                    </a:lnTo>
                    <a:lnTo>
                      <a:pt x="15" y="112"/>
                    </a:lnTo>
                    <a:lnTo>
                      <a:pt x="10" y="106"/>
                    </a:lnTo>
                    <a:lnTo>
                      <a:pt x="6" y="100"/>
                    </a:lnTo>
                    <a:lnTo>
                      <a:pt x="3" y="94"/>
                    </a:lnTo>
                    <a:lnTo>
                      <a:pt x="1" y="89"/>
                    </a:lnTo>
                    <a:lnTo>
                      <a:pt x="0" y="84"/>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04" name="Freeform 303"/>
              <p:cNvSpPr>
                <a:spLocks/>
              </p:cNvSpPr>
              <p:nvPr/>
            </p:nvSpPr>
            <p:spPr bwMode="auto">
              <a:xfrm>
                <a:off x="2993" y="3123"/>
                <a:ext cx="507" cy="60"/>
              </a:xfrm>
              <a:custGeom>
                <a:avLst/>
                <a:gdLst>
                  <a:gd name="T0" fmla="*/ 12 w 982"/>
                  <a:gd name="T1" fmla="*/ 0 h 130"/>
                  <a:gd name="T2" fmla="*/ 12 w 982"/>
                  <a:gd name="T3" fmla="*/ 0 h 130"/>
                  <a:gd name="T4" fmla="*/ 13 w 982"/>
                  <a:gd name="T5" fmla="*/ 0 h 130"/>
                  <a:gd name="T6" fmla="*/ 13 w 982"/>
                  <a:gd name="T7" fmla="*/ 0 h 130"/>
                  <a:gd name="T8" fmla="*/ 14 w 982"/>
                  <a:gd name="T9" fmla="*/ 0 h 130"/>
                  <a:gd name="T10" fmla="*/ 15 w 982"/>
                  <a:gd name="T11" fmla="*/ 0 h 130"/>
                  <a:gd name="T12" fmla="*/ 17 w 982"/>
                  <a:gd name="T13" fmla="*/ 0 h 130"/>
                  <a:gd name="T14" fmla="*/ 18 w 982"/>
                  <a:gd name="T15" fmla="*/ 0 h 130"/>
                  <a:gd name="T16" fmla="*/ 18 w 982"/>
                  <a:gd name="T17" fmla="*/ 1 h 130"/>
                  <a:gd name="T18" fmla="*/ 17 w 982"/>
                  <a:gd name="T19" fmla="*/ 1 h 130"/>
                  <a:gd name="T20" fmla="*/ 16 w 982"/>
                  <a:gd name="T21" fmla="*/ 1 h 130"/>
                  <a:gd name="T22" fmla="*/ 15 w 982"/>
                  <a:gd name="T23" fmla="*/ 1 h 130"/>
                  <a:gd name="T24" fmla="*/ 14 w 982"/>
                  <a:gd name="T25" fmla="*/ 1 h 130"/>
                  <a:gd name="T26" fmla="*/ 14 w 982"/>
                  <a:gd name="T27" fmla="*/ 1 h 130"/>
                  <a:gd name="T28" fmla="*/ 14 w 982"/>
                  <a:gd name="T29" fmla="*/ 1 h 130"/>
                  <a:gd name="T30" fmla="*/ 13 w 982"/>
                  <a:gd name="T31" fmla="*/ 1 h 130"/>
                  <a:gd name="T32" fmla="*/ 12 w 982"/>
                  <a:gd name="T33" fmla="*/ 1 h 130"/>
                  <a:gd name="T34" fmla="*/ 11 w 982"/>
                  <a:gd name="T35" fmla="*/ 1 h 130"/>
                  <a:gd name="T36" fmla="*/ 11 w 982"/>
                  <a:gd name="T37" fmla="*/ 1 h 130"/>
                  <a:gd name="T38" fmla="*/ 10 w 982"/>
                  <a:gd name="T39" fmla="*/ 1 h 130"/>
                  <a:gd name="T40" fmla="*/ 10 w 982"/>
                  <a:gd name="T41" fmla="*/ 1 h 130"/>
                  <a:gd name="T42" fmla="*/ 9 w 982"/>
                  <a:gd name="T43" fmla="*/ 1 h 130"/>
                  <a:gd name="T44" fmla="*/ 8 w 982"/>
                  <a:gd name="T45" fmla="*/ 1 h 130"/>
                  <a:gd name="T46" fmla="*/ 7 w 982"/>
                  <a:gd name="T47" fmla="*/ 1 h 130"/>
                  <a:gd name="T48" fmla="*/ 7 w 982"/>
                  <a:gd name="T49" fmla="*/ 1 h 130"/>
                  <a:gd name="T50" fmla="*/ 6 w 982"/>
                  <a:gd name="T51" fmla="*/ 1 h 130"/>
                  <a:gd name="T52" fmla="*/ 4 w 982"/>
                  <a:gd name="T53" fmla="*/ 1 h 130"/>
                  <a:gd name="T54" fmla="*/ 3 w 982"/>
                  <a:gd name="T55" fmla="*/ 1 h 130"/>
                  <a:gd name="T56" fmla="*/ 2 w 982"/>
                  <a:gd name="T57" fmla="*/ 1 h 130"/>
                  <a:gd name="T58" fmla="*/ 2 w 982"/>
                  <a:gd name="T59" fmla="*/ 1 h 130"/>
                  <a:gd name="T60" fmla="*/ 1 w 982"/>
                  <a:gd name="T61" fmla="*/ 1 h 130"/>
                  <a:gd name="T62" fmla="*/ 1 w 982"/>
                  <a:gd name="T63" fmla="*/ 1 h 130"/>
                  <a:gd name="T64" fmla="*/ 1 w 982"/>
                  <a:gd name="T65" fmla="*/ 1 h 130"/>
                  <a:gd name="T66" fmla="*/ 1 w 982"/>
                  <a:gd name="T67" fmla="*/ 1 h 130"/>
                  <a:gd name="T68" fmla="*/ 1 w 982"/>
                  <a:gd name="T69" fmla="*/ 1 h 130"/>
                  <a:gd name="T70" fmla="*/ 2 w 982"/>
                  <a:gd name="T71" fmla="*/ 1 h 130"/>
                  <a:gd name="T72" fmla="*/ 3 w 982"/>
                  <a:gd name="T73" fmla="*/ 0 h 130"/>
                  <a:gd name="T74" fmla="*/ 4 w 982"/>
                  <a:gd name="T75" fmla="*/ 0 h 130"/>
                  <a:gd name="T76" fmla="*/ 5 w 982"/>
                  <a:gd name="T77" fmla="*/ 0 h 130"/>
                  <a:gd name="T78" fmla="*/ 5 w 982"/>
                  <a:gd name="T79" fmla="*/ 0 h 130"/>
                  <a:gd name="T80" fmla="*/ 6 w 982"/>
                  <a:gd name="T81" fmla="*/ 0 h 130"/>
                  <a:gd name="T82" fmla="*/ 6 w 982"/>
                  <a:gd name="T83" fmla="*/ 0 h 130"/>
                  <a:gd name="T84" fmla="*/ 7 w 982"/>
                  <a:gd name="T85" fmla="*/ 0 h 130"/>
                  <a:gd name="T86" fmla="*/ 7 w 982"/>
                  <a:gd name="T87" fmla="*/ 0 h 130"/>
                  <a:gd name="T88" fmla="*/ 8 w 982"/>
                  <a:gd name="T89" fmla="*/ 0 h 130"/>
                  <a:gd name="T90" fmla="*/ 8 w 982"/>
                  <a:gd name="T91" fmla="*/ 0 h 130"/>
                  <a:gd name="T92" fmla="*/ 8 w 982"/>
                  <a:gd name="T93" fmla="*/ 0 h 130"/>
                  <a:gd name="T94" fmla="*/ 8 w 982"/>
                  <a:gd name="T95" fmla="*/ 1 h 130"/>
                  <a:gd name="T96" fmla="*/ 9 w 982"/>
                  <a:gd name="T97" fmla="*/ 0 h 130"/>
                  <a:gd name="T98" fmla="*/ 9 w 982"/>
                  <a:gd name="T99" fmla="*/ 0 h 130"/>
                  <a:gd name="T100" fmla="*/ 9 w 982"/>
                  <a:gd name="T101" fmla="*/ 0 h 13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982"/>
                  <a:gd name="T154" fmla="*/ 0 h 130"/>
                  <a:gd name="T155" fmla="*/ 982 w 982"/>
                  <a:gd name="T156" fmla="*/ 130 h 13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982" h="130">
                    <a:moveTo>
                      <a:pt x="518" y="0"/>
                    </a:moveTo>
                    <a:lnTo>
                      <a:pt x="627" y="61"/>
                    </a:lnTo>
                    <a:lnTo>
                      <a:pt x="639" y="31"/>
                    </a:lnTo>
                    <a:lnTo>
                      <a:pt x="691" y="52"/>
                    </a:lnTo>
                    <a:lnTo>
                      <a:pt x="691" y="50"/>
                    </a:lnTo>
                    <a:lnTo>
                      <a:pt x="692" y="46"/>
                    </a:lnTo>
                    <a:lnTo>
                      <a:pt x="696" y="41"/>
                    </a:lnTo>
                    <a:lnTo>
                      <a:pt x="702" y="36"/>
                    </a:lnTo>
                    <a:lnTo>
                      <a:pt x="706" y="32"/>
                    </a:lnTo>
                    <a:lnTo>
                      <a:pt x="709" y="30"/>
                    </a:lnTo>
                    <a:lnTo>
                      <a:pt x="716" y="26"/>
                    </a:lnTo>
                    <a:lnTo>
                      <a:pt x="723" y="23"/>
                    </a:lnTo>
                    <a:lnTo>
                      <a:pt x="731" y="21"/>
                    </a:lnTo>
                    <a:lnTo>
                      <a:pt x="741" y="18"/>
                    </a:lnTo>
                    <a:lnTo>
                      <a:pt x="751" y="16"/>
                    </a:lnTo>
                    <a:lnTo>
                      <a:pt x="763" y="16"/>
                    </a:lnTo>
                    <a:lnTo>
                      <a:pt x="774" y="13"/>
                    </a:lnTo>
                    <a:lnTo>
                      <a:pt x="788" y="12"/>
                    </a:lnTo>
                    <a:lnTo>
                      <a:pt x="802" y="12"/>
                    </a:lnTo>
                    <a:lnTo>
                      <a:pt x="817" y="13"/>
                    </a:lnTo>
                    <a:lnTo>
                      <a:pt x="832" y="13"/>
                    </a:lnTo>
                    <a:lnTo>
                      <a:pt x="848" y="15"/>
                    </a:lnTo>
                    <a:lnTo>
                      <a:pt x="862" y="16"/>
                    </a:lnTo>
                    <a:lnTo>
                      <a:pt x="878" y="20"/>
                    </a:lnTo>
                    <a:lnTo>
                      <a:pt x="892" y="21"/>
                    </a:lnTo>
                    <a:lnTo>
                      <a:pt x="907" y="22"/>
                    </a:lnTo>
                    <a:lnTo>
                      <a:pt x="919" y="25"/>
                    </a:lnTo>
                    <a:lnTo>
                      <a:pt x="932" y="28"/>
                    </a:lnTo>
                    <a:lnTo>
                      <a:pt x="943" y="32"/>
                    </a:lnTo>
                    <a:lnTo>
                      <a:pt x="954" y="35"/>
                    </a:lnTo>
                    <a:lnTo>
                      <a:pt x="963" y="38"/>
                    </a:lnTo>
                    <a:lnTo>
                      <a:pt x="971" y="43"/>
                    </a:lnTo>
                    <a:lnTo>
                      <a:pt x="979" y="50"/>
                    </a:lnTo>
                    <a:lnTo>
                      <a:pt x="982" y="56"/>
                    </a:lnTo>
                    <a:lnTo>
                      <a:pt x="979" y="63"/>
                    </a:lnTo>
                    <a:lnTo>
                      <a:pt x="972" y="71"/>
                    </a:lnTo>
                    <a:lnTo>
                      <a:pt x="966" y="75"/>
                    </a:lnTo>
                    <a:lnTo>
                      <a:pt x="959" y="78"/>
                    </a:lnTo>
                    <a:lnTo>
                      <a:pt x="952" y="81"/>
                    </a:lnTo>
                    <a:lnTo>
                      <a:pt x="944" y="86"/>
                    </a:lnTo>
                    <a:lnTo>
                      <a:pt x="934" y="90"/>
                    </a:lnTo>
                    <a:lnTo>
                      <a:pt x="926" y="93"/>
                    </a:lnTo>
                    <a:lnTo>
                      <a:pt x="916" y="97"/>
                    </a:lnTo>
                    <a:lnTo>
                      <a:pt x="906" y="102"/>
                    </a:lnTo>
                    <a:lnTo>
                      <a:pt x="893" y="105"/>
                    </a:lnTo>
                    <a:lnTo>
                      <a:pt x="883" y="106"/>
                    </a:lnTo>
                    <a:lnTo>
                      <a:pt x="872" y="108"/>
                    </a:lnTo>
                    <a:lnTo>
                      <a:pt x="861" y="112"/>
                    </a:lnTo>
                    <a:lnTo>
                      <a:pt x="849" y="115"/>
                    </a:lnTo>
                    <a:lnTo>
                      <a:pt x="839" y="116"/>
                    </a:lnTo>
                    <a:lnTo>
                      <a:pt x="829" y="118"/>
                    </a:lnTo>
                    <a:lnTo>
                      <a:pt x="822" y="122"/>
                    </a:lnTo>
                    <a:lnTo>
                      <a:pt x="813" y="123"/>
                    </a:lnTo>
                    <a:lnTo>
                      <a:pt x="806" y="125"/>
                    </a:lnTo>
                    <a:lnTo>
                      <a:pt x="798" y="126"/>
                    </a:lnTo>
                    <a:lnTo>
                      <a:pt x="793" y="128"/>
                    </a:lnTo>
                    <a:lnTo>
                      <a:pt x="786" y="128"/>
                    </a:lnTo>
                    <a:lnTo>
                      <a:pt x="783" y="130"/>
                    </a:lnTo>
                    <a:lnTo>
                      <a:pt x="778" y="128"/>
                    </a:lnTo>
                    <a:lnTo>
                      <a:pt x="769" y="128"/>
                    </a:lnTo>
                    <a:lnTo>
                      <a:pt x="762" y="126"/>
                    </a:lnTo>
                    <a:lnTo>
                      <a:pt x="754" y="126"/>
                    </a:lnTo>
                    <a:lnTo>
                      <a:pt x="746" y="123"/>
                    </a:lnTo>
                    <a:lnTo>
                      <a:pt x="737" y="123"/>
                    </a:lnTo>
                    <a:lnTo>
                      <a:pt x="726" y="121"/>
                    </a:lnTo>
                    <a:lnTo>
                      <a:pt x="716" y="120"/>
                    </a:lnTo>
                    <a:lnTo>
                      <a:pt x="704" y="118"/>
                    </a:lnTo>
                    <a:lnTo>
                      <a:pt x="694" y="118"/>
                    </a:lnTo>
                    <a:lnTo>
                      <a:pt x="683" y="117"/>
                    </a:lnTo>
                    <a:lnTo>
                      <a:pt x="672" y="117"/>
                    </a:lnTo>
                    <a:lnTo>
                      <a:pt x="661" y="117"/>
                    </a:lnTo>
                    <a:lnTo>
                      <a:pt x="651" y="117"/>
                    </a:lnTo>
                    <a:lnTo>
                      <a:pt x="639" y="117"/>
                    </a:lnTo>
                    <a:lnTo>
                      <a:pt x="629" y="117"/>
                    </a:lnTo>
                    <a:lnTo>
                      <a:pt x="621" y="117"/>
                    </a:lnTo>
                    <a:lnTo>
                      <a:pt x="612" y="118"/>
                    </a:lnTo>
                    <a:lnTo>
                      <a:pt x="601" y="118"/>
                    </a:lnTo>
                    <a:lnTo>
                      <a:pt x="593" y="118"/>
                    </a:lnTo>
                    <a:lnTo>
                      <a:pt x="585" y="120"/>
                    </a:lnTo>
                    <a:lnTo>
                      <a:pt x="576" y="121"/>
                    </a:lnTo>
                    <a:lnTo>
                      <a:pt x="567" y="121"/>
                    </a:lnTo>
                    <a:lnTo>
                      <a:pt x="560" y="121"/>
                    </a:lnTo>
                    <a:lnTo>
                      <a:pt x="552" y="121"/>
                    </a:lnTo>
                    <a:lnTo>
                      <a:pt x="543" y="121"/>
                    </a:lnTo>
                    <a:lnTo>
                      <a:pt x="535" y="120"/>
                    </a:lnTo>
                    <a:lnTo>
                      <a:pt x="527" y="120"/>
                    </a:lnTo>
                    <a:lnTo>
                      <a:pt x="518" y="118"/>
                    </a:lnTo>
                    <a:lnTo>
                      <a:pt x="511" y="117"/>
                    </a:lnTo>
                    <a:lnTo>
                      <a:pt x="501" y="115"/>
                    </a:lnTo>
                    <a:lnTo>
                      <a:pt x="491" y="112"/>
                    </a:lnTo>
                    <a:lnTo>
                      <a:pt x="481" y="108"/>
                    </a:lnTo>
                    <a:lnTo>
                      <a:pt x="471" y="106"/>
                    </a:lnTo>
                    <a:lnTo>
                      <a:pt x="460" y="103"/>
                    </a:lnTo>
                    <a:lnTo>
                      <a:pt x="448" y="101"/>
                    </a:lnTo>
                    <a:lnTo>
                      <a:pt x="437" y="97"/>
                    </a:lnTo>
                    <a:lnTo>
                      <a:pt x="426" y="95"/>
                    </a:lnTo>
                    <a:lnTo>
                      <a:pt x="412" y="92"/>
                    </a:lnTo>
                    <a:lnTo>
                      <a:pt x="400" y="88"/>
                    </a:lnTo>
                    <a:lnTo>
                      <a:pt x="385" y="86"/>
                    </a:lnTo>
                    <a:lnTo>
                      <a:pt x="371" y="85"/>
                    </a:lnTo>
                    <a:lnTo>
                      <a:pt x="355" y="81"/>
                    </a:lnTo>
                    <a:lnTo>
                      <a:pt x="340" y="81"/>
                    </a:lnTo>
                    <a:lnTo>
                      <a:pt x="322" y="81"/>
                    </a:lnTo>
                    <a:lnTo>
                      <a:pt x="305" y="81"/>
                    </a:lnTo>
                    <a:lnTo>
                      <a:pt x="285" y="81"/>
                    </a:lnTo>
                    <a:lnTo>
                      <a:pt x="266" y="82"/>
                    </a:lnTo>
                    <a:lnTo>
                      <a:pt x="246" y="85"/>
                    </a:lnTo>
                    <a:lnTo>
                      <a:pt x="227" y="88"/>
                    </a:lnTo>
                    <a:lnTo>
                      <a:pt x="207" y="91"/>
                    </a:lnTo>
                    <a:lnTo>
                      <a:pt x="187" y="93"/>
                    </a:lnTo>
                    <a:lnTo>
                      <a:pt x="168" y="97"/>
                    </a:lnTo>
                    <a:lnTo>
                      <a:pt x="151" y="102"/>
                    </a:lnTo>
                    <a:lnTo>
                      <a:pt x="135" y="105"/>
                    </a:lnTo>
                    <a:lnTo>
                      <a:pt x="120" y="107"/>
                    </a:lnTo>
                    <a:lnTo>
                      <a:pt x="105" y="111"/>
                    </a:lnTo>
                    <a:lnTo>
                      <a:pt x="95" y="115"/>
                    </a:lnTo>
                    <a:lnTo>
                      <a:pt x="85" y="116"/>
                    </a:lnTo>
                    <a:lnTo>
                      <a:pt x="78" y="117"/>
                    </a:lnTo>
                    <a:lnTo>
                      <a:pt x="73" y="118"/>
                    </a:lnTo>
                    <a:lnTo>
                      <a:pt x="72" y="120"/>
                    </a:lnTo>
                    <a:lnTo>
                      <a:pt x="70" y="118"/>
                    </a:lnTo>
                    <a:lnTo>
                      <a:pt x="67" y="117"/>
                    </a:lnTo>
                    <a:lnTo>
                      <a:pt x="60" y="115"/>
                    </a:lnTo>
                    <a:lnTo>
                      <a:pt x="55" y="112"/>
                    </a:lnTo>
                    <a:lnTo>
                      <a:pt x="45" y="107"/>
                    </a:lnTo>
                    <a:lnTo>
                      <a:pt x="37" y="103"/>
                    </a:lnTo>
                    <a:lnTo>
                      <a:pt x="30" y="98"/>
                    </a:lnTo>
                    <a:lnTo>
                      <a:pt x="22" y="95"/>
                    </a:lnTo>
                    <a:lnTo>
                      <a:pt x="16" y="91"/>
                    </a:lnTo>
                    <a:lnTo>
                      <a:pt x="11" y="87"/>
                    </a:lnTo>
                    <a:lnTo>
                      <a:pt x="7" y="83"/>
                    </a:lnTo>
                    <a:lnTo>
                      <a:pt x="5" y="81"/>
                    </a:lnTo>
                    <a:lnTo>
                      <a:pt x="0" y="76"/>
                    </a:lnTo>
                    <a:lnTo>
                      <a:pt x="0" y="75"/>
                    </a:lnTo>
                    <a:lnTo>
                      <a:pt x="2" y="75"/>
                    </a:lnTo>
                    <a:lnTo>
                      <a:pt x="7" y="76"/>
                    </a:lnTo>
                    <a:lnTo>
                      <a:pt x="16" y="77"/>
                    </a:lnTo>
                    <a:lnTo>
                      <a:pt x="20" y="76"/>
                    </a:lnTo>
                    <a:lnTo>
                      <a:pt x="26" y="76"/>
                    </a:lnTo>
                    <a:lnTo>
                      <a:pt x="32" y="76"/>
                    </a:lnTo>
                    <a:lnTo>
                      <a:pt x="42" y="76"/>
                    </a:lnTo>
                    <a:lnTo>
                      <a:pt x="51" y="75"/>
                    </a:lnTo>
                    <a:lnTo>
                      <a:pt x="62" y="75"/>
                    </a:lnTo>
                    <a:lnTo>
                      <a:pt x="75" y="73"/>
                    </a:lnTo>
                    <a:lnTo>
                      <a:pt x="90" y="72"/>
                    </a:lnTo>
                    <a:lnTo>
                      <a:pt x="102" y="68"/>
                    </a:lnTo>
                    <a:lnTo>
                      <a:pt x="120" y="67"/>
                    </a:lnTo>
                    <a:lnTo>
                      <a:pt x="137" y="63"/>
                    </a:lnTo>
                    <a:lnTo>
                      <a:pt x="155" y="61"/>
                    </a:lnTo>
                    <a:lnTo>
                      <a:pt x="172" y="57"/>
                    </a:lnTo>
                    <a:lnTo>
                      <a:pt x="190" y="56"/>
                    </a:lnTo>
                    <a:lnTo>
                      <a:pt x="208" y="53"/>
                    </a:lnTo>
                    <a:lnTo>
                      <a:pt x="226" y="51"/>
                    </a:lnTo>
                    <a:lnTo>
                      <a:pt x="241" y="47"/>
                    </a:lnTo>
                    <a:lnTo>
                      <a:pt x="257" y="45"/>
                    </a:lnTo>
                    <a:lnTo>
                      <a:pt x="268" y="42"/>
                    </a:lnTo>
                    <a:lnTo>
                      <a:pt x="281" y="41"/>
                    </a:lnTo>
                    <a:lnTo>
                      <a:pt x="291" y="38"/>
                    </a:lnTo>
                    <a:lnTo>
                      <a:pt x="298" y="37"/>
                    </a:lnTo>
                    <a:lnTo>
                      <a:pt x="303" y="37"/>
                    </a:lnTo>
                    <a:lnTo>
                      <a:pt x="305" y="37"/>
                    </a:lnTo>
                    <a:lnTo>
                      <a:pt x="345" y="61"/>
                    </a:lnTo>
                    <a:lnTo>
                      <a:pt x="340" y="57"/>
                    </a:lnTo>
                    <a:lnTo>
                      <a:pt x="336" y="52"/>
                    </a:lnTo>
                    <a:lnTo>
                      <a:pt x="333" y="46"/>
                    </a:lnTo>
                    <a:lnTo>
                      <a:pt x="335" y="42"/>
                    </a:lnTo>
                    <a:lnTo>
                      <a:pt x="338" y="37"/>
                    </a:lnTo>
                    <a:lnTo>
                      <a:pt x="346" y="32"/>
                    </a:lnTo>
                    <a:lnTo>
                      <a:pt x="351" y="30"/>
                    </a:lnTo>
                    <a:lnTo>
                      <a:pt x="357" y="27"/>
                    </a:lnTo>
                    <a:lnTo>
                      <a:pt x="363" y="25"/>
                    </a:lnTo>
                    <a:lnTo>
                      <a:pt x="373" y="22"/>
                    </a:lnTo>
                    <a:lnTo>
                      <a:pt x="380" y="20"/>
                    </a:lnTo>
                    <a:lnTo>
                      <a:pt x="388" y="17"/>
                    </a:lnTo>
                    <a:lnTo>
                      <a:pt x="398" y="15"/>
                    </a:lnTo>
                    <a:lnTo>
                      <a:pt x="407" y="13"/>
                    </a:lnTo>
                    <a:lnTo>
                      <a:pt x="415" y="11"/>
                    </a:lnTo>
                    <a:lnTo>
                      <a:pt x="422" y="10"/>
                    </a:lnTo>
                    <a:lnTo>
                      <a:pt x="430" y="8"/>
                    </a:lnTo>
                    <a:lnTo>
                      <a:pt x="436" y="8"/>
                    </a:lnTo>
                    <a:lnTo>
                      <a:pt x="445" y="6"/>
                    </a:lnTo>
                    <a:lnTo>
                      <a:pt x="448" y="6"/>
                    </a:lnTo>
                    <a:lnTo>
                      <a:pt x="447" y="8"/>
                    </a:lnTo>
                    <a:lnTo>
                      <a:pt x="447" y="17"/>
                    </a:lnTo>
                    <a:lnTo>
                      <a:pt x="447" y="21"/>
                    </a:lnTo>
                    <a:lnTo>
                      <a:pt x="448" y="28"/>
                    </a:lnTo>
                    <a:lnTo>
                      <a:pt x="451" y="35"/>
                    </a:lnTo>
                    <a:lnTo>
                      <a:pt x="455" y="43"/>
                    </a:lnTo>
                    <a:lnTo>
                      <a:pt x="458" y="48"/>
                    </a:lnTo>
                    <a:lnTo>
                      <a:pt x="462" y="56"/>
                    </a:lnTo>
                    <a:lnTo>
                      <a:pt x="467" y="61"/>
                    </a:lnTo>
                    <a:lnTo>
                      <a:pt x="472" y="68"/>
                    </a:lnTo>
                    <a:lnTo>
                      <a:pt x="481" y="76"/>
                    </a:lnTo>
                    <a:lnTo>
                      <a:pt x="485" y="81"/>
                    </a:lnTo>
                    <a:lnTo>
                      <a:pt x="482" y="76"/>
                    </a:lnTo>
                    <a:lnTo>
                      <a:pt x="482" y="67"/>
                    </a:lnTo>
                    <a:lnTo>
                      <a:pt x="481" y="60"/>
                    </a:lnTo>
                    <a:lnTo>
                      <a:pt x="481" y="55"/>
                    </a:lnTo>
                    <a:lnTo>
                      <a:pt x="482" y="46"/>
                    </a:lnTo>
                    <a:lnTo>
                      <a:pt x="485" y="40"/>
                    </a:lnTo>
                    <a:lnTo>
                      <a:pt x="487" y="32"/>
                    </a:lnTo>
                    <a:lnTo>
                      <a:pt x="493" y="23"/>
                    </a:lnTo>
                    <a:lnTo>
                      <a:pt x="497" y="17"/>
                    </a:lnTo>
                    <a:lnTo>
                      <a:pt x="505" y="12"/>
                    </a:lnTo>
                    <a:lnTo>
                      <a:pt x="515" y="2"/>
                    </a:lnTo>
                    <a:lnTo>
                      <a:pt x="518" y="0"/>
                    </a:lnTo>
                    <a:close/>
                  </a:path>
                </a:pathLst>
              </a:custGeom>
              <a:solidFill>
                <a:srgbClr val="6380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05" name="Freeform 304"/>
              <p:cNvSpPr>
                <a:spLocks/>
              </p:cNvSpPr>
              <p:nvPr/>
            </p:nvSpPr>
            <p:spPr bwMode="auto">
              <a:xfrm>
                <a:off x="3313" y="2991"/>
                <a:ext cx="231" cy="104"/>
              </a:xfrm>
              <a:custGeom>
                <a:avLst/>
                <a:gdLst>
                  <a:gd name="T0" fmla="*/ 8 w 447"/>
                  <a:gd name="T1" fmla="*/ 0 h 228"/>
                  <a:gd name="T2" fmla="*/ 7 w 447"/>
                  <a:gd name="T3" fmla="*/ 0 h 228"/>
                  <a:gd name="T4" fmla="*/ 7 w 447"/>
                  <a:gd name="T5" fmla="*/ 0 h 228"/>
                  <a:gd name="T6" fmla="*/ 7 w 447"/>
                  <a:gd name="T7" fmla="*/ 0 h 228"/>
                  <a:gd name="T8" fmla="*/ 6 w 447"/>
                  <a:gd name="T9" fmla="*/ 0 h 228"/>
                  <a:gd name="T10" fmla="*/ 6 w 447"/>
                  <a:gd name="T11" fmla="*/ 0 h 228"/>
                  <a:gd name="T12" fmla="*/ 6 w 447"/>
                  <a:gd name="T13" fmla="*/ 0 h 228"/>
                  <a:gd name="T14" fmla="*/ 6 w 447"/>
                  <a:gd name="T15" fmla="*/ 0 h 228"/>
                  <a:gd name="T16" fmla="*/ 6 w 447"/>
                  <a:gd name="T17" fmla="*/ 0 h 228"/>
                  <a:gd name="T18" fmla="*/ 5 w 447"/>
                  <a:gd name="T19" fmla="*/ 0 h 228"/>
                  <a:gd name="T20" fmla="*/ 5 w 447"/>
                  <a:gd name="T21" fmla="*/ 0 h 228"/>
                  <a:gd name="T22" fmla="*/ 4 w 447"/>
                  <a:gd name="T23" fmla="*/ 1 h 228"/>
                  <a:gd name="T24" fmla="*/ 4 w 447"/>
                  <a:gd name="T25" fmla="*/ 1 h 228"/>
                  <a:gd name="T26" fmla="*/ 3 w 447"/>
                  <a:gd name="T27" fmla="*/ 1 h 228"/>
                  <a:gd name="T28" fmla="*/ 3 w 447"/>
                  <a:gd name="T29" fmla="*/ 1 h 228"/>
                  <a:gd name="T30" fmla="*/ 3 w 447"/>
                  <a:gd name="T31" fmla="*/ 1 h 228"/>
                  <a:gd name="T32" fmla="*/ 3 w 447"/>
                  <a:gd name="T33" fmla="*/ 1 h 228"/>
                  <a:gd name="T34" fmla="*/ 2 w 447"/>
                  <a:gd name="T35" fmla="*/ 2 h 228"/>
                  <a:gd name="T36" fmla="*/ 2 w 447"/>
                  <a:gd name="T37" fmla="*/ 2 h 228"/>
                  <a:gd name="T38" fmla="*/ 2 w 447"/>
                  <a:gd name="T39" fmla="*/ 2 h 228"/>
                  <a:gd name="T40" fmla="*/ 1 w 447"/>
                  <a:gd name="T41" fmla="*/ 2 h 228"/>
                  <a:gd name="T42" fmla="*/ 1 w 447"/>
                  <a:gd name="T43" fmla="*/ 2 h 228"/>
                  <a:gd name="T44" fmla="*/ 1 w 447"/>
                  <a:gd name="T45" fmla="*/ 2 h 228"/>
                  <a:gd name="T46" fmla="*/ 2 w 447"/>
                  <a:gd name="T47" fmla="*/ 2 h 228"/>
                  <a:gd name="T48" fmla="*/ 2 w 447"/>
                  <a:gd name="T49" fmla="*/ 2 h 228"/>
                  <a:gd name="T50" fmla="*/ 2 w 447"/>
                  <a:gd name="T51" fmla="*/ 1 h 228"/>
                  <a:gd name="T52" fmla="*/ 2 w 447"/>
                  <a:gd name="T53" fmla="*/ 2 h 228"/>
                  <a:gd name="T54" fmla="*/ 1 w 447"/>
                  <a:gd name="T55" fmla="*/ 2 h 228"/>
                  <a:gd name="T56" fmla="*/ 1 w 447"/>
                  <a:gd name="T57" fmla="*/ 2 h 228"/>
                  <a:gd name="T58" fmla="*/ 1 w 447"/>
                  <a:gd name="T59" fmla="*/ 2 h 228"/>
                  <a:gd name="T60" fmla="*/ 1 w 447"/>
                  <a:gd name="T61" fmla="*/ 2 h 228"/>
                  <a:gd name="T62" fmla="*/ 1 w 447"/>
                  <a:gd name="T63" fmla="*/ 2 h 228"/>
                  <a:gd name="T64" fmla="*/ 1 w 447"/>
                  <a:gd name="T65" fmla="*/ 2 h 228"/>
                  <a:gd name="T66" fmla="*/ 2 w 447"/>
                  <a:gd name="T67" fmla="*/ 2 h 228"/>
                  <a:gd name="T68" fmla="*/ 2 w 447"/>
                  <a:gd name="T69" fmla="*/ 2 h 228"/>
                  <a:gd name="T70" fmla="*/ 2 w 447"/>
                  <a:gd name="T71" fmla="*/ 2 h 228"/>
                  <a:gd name="T72" fmla="*/ 3 w 447"/>
                  <a:gd name="T73" fmla="*/ 2 h 228"/>
                  <a:gd name="T74" fmla="*/ 3 w 447"/>
                  <a:gd name="T75" fmla="*/ 2 h 228"/>
                  <a:gd name="T76" fmla="*/ 3 w 447"/>
                  <a:gd name="T77" fmla="*/ 1 h 228"/>
                  <a:gd name="T78" fmla="*/ 4 w 447"/>
                  <a:gd name="T79" fmla="*/ 1 h 228"/>
                  <a:gd name="T80" fmla="*/ 4 w 447"/>
                  <a:gd name="T81" fmla="*/ 1 h 228"/>
                  <a:gd name="T82" fmla="*/ 5 w 447"/>
                  <a:gd name="T83" fmla="*/ 1 h 228"/>
                  <a:gd name="T84" fmla="*/ 5 w 447"/>
                  <a:gd name="T85" fmla="*/ 1 h 228"/>
                  <a:gd name="T86" fmla="*/ 6 w 447"/>
                  <a:gd name="T87" fmla="*/ 1 h 228"/>
                  <a:gd name="T88" fmla="*/ 6 w 447"/>
                  <a:gd name="T89" fmla="*/ 1 h 228"/>
                  <a:gd name="T90" fmla="*/ 7 w 447"/>
                  <a:gd name="T91" fmla="*/ 1 h 228"/>
                  <a:gd name="T92" fmla="*/ 7 w 447"/>
                  <a:gd name="T93" fmla="*/ 1 h 228"/>
                  <a:gd name="T94" fmla="*/ 8 w 447"/>
                  <a:gd name="T95" fmla="*/ 1 h 22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47"/>
                  <a:gd name="T145" fmla="*/ 0 h 228"/>
                  <a:gd name="T146" fmla="*/ 447 w 447"/>
                  <a:gd name="T147" fmla="*/ 228 h 22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47" h="228">
                    <a:moveTo>
                      <a:pt x="447" y="68"/>
                    </a:moveTo>
                    <a:lnTo>
                      <a:pt x="444" y="65"/>
                    </a:lnTo>
                    <a:lnTo>
                      <a:pt x="442" y="63"/>
                    </a:lnTo>
                    <a:lnTo>
                      <a:pt x="435" y="57"/>
                    </a:lnTo>
                    <a:lnTo>
                      <a:pt x="430" y="52"/>
                    </a:lnTo>
                    <a:lnTo>
                      <a:pt x="420" y="45"/>
                    </a:lnTo>
                    <a:lnTo>
                      <a:pt x="410" y="38"/>
                    </a:lnTo>
                    <a:lnTo>
                      <a:pt x="399" y="30"/>
                    </a:lnTo>
                    <a:lnTo>
                      <a:pt x="389" y="24"/>
                    </a:lnTo>
                    <a:lnTo>
                      <a:pt x="383" y="20"/>
                    </a:lnTo>
                    <a:lnTo>
                      <a:pt x="377" y="18"/>
                    </a:lnTo>
                    <a:lnTo>
                      <a:pt x="370" y="15"/>
                    </a:lnTo>
                    <a:lnTo>
                      <a:pt x="364" y="13"/>
                    </a:lnTo>
                    <a:lnTo>
                      <a:pt x="353" y="9"/>
                    </a:lnTo>
                    <a:lnTo>
                      <a:pt x="344" y="7"/>
                    </a:lnTo>
                    <a:lnTo>
                      <a:pt x="334" y="3"/>
                    </a:lnTo>
                    <a:lnTo>
                      <a:pt x="328" y="2"/>
                    </a:lnTo>
                    <a:lnTo>
                      <a:pt x="324" y="0"/>
                    </a:lnTo>
                    <a:lnTo>
                      <a:pt x="323" y="0"/>
                    </a:lnTo>
                    <a:lnTo>
                      <a:pt x="325" y="4"/>
                    </a:lnTo>
                    <a:lnTo>
                      <a:pt x="335" y="13"/>
                    </a:lnTo>
                    <a:lnTo>
                      <a:pt x="343" y="24"/>
                    </a:lnTo>
                    <a:lnTo>
                      <a:pt x="344" y="34"/>
                    </a:lnTo>
                    <a:lnTo>
                      <a:pt x="339" y="38"/>
                    </a:lnTo>
                    <a:lnTo>
                      <a:pt x="333" y="42"/>
                    </a:lnTo>
                    <a:lnTo>
                      <a:pt x="323" y="45"/>
                    </a:lnTo>
                    <a:lnTo>
                      <a:pt x="313" y="49"/>
                    </a:lnTo>
                    <a:lnTo>
                      <a:pt x="304" y="50"/>
                    </a:lnTo>
                    <a:lnTo>
                      <a:pt x="298" y="53"/>
                    </a:lnTo>
                    <a:lnTo>
                      <a:pt x="289" y="55"/>
                    </a:lnTo>
                    <a:lnTo>
                      <a:pt x="283" y="57"/>
                    </a:lnTo>
                    <a:lnTo>
                      <a:pt x="275" y="59"/>
                    </a:lnTo>
                    <a:lnTo>
                      <a:pt x="267" y="63"/>
                    </a:lnTo>
                    <a:lnTo>
                      <a:pt x="259" y="67"/>
                    </a:lnTo>
                    <a:lnTo>
                      <a:pt x="252" y="69"/>
                    </a:lnTo>
                    <a:lnTo>
                      <a:pt x="242" y="72"/>
                    </a:lnTo>
                    <a:lnTo>
                      <a:pt x="233" y="75"/>
                    </a:lnTo>
                    <a:lnTo>
                      <a:pt x="224" y="79"/>
                    </a:lnTo>
                    <a:lnTo>
                      <a:pt x="217" y="82"/>
                    </a:lnTo>
                    <a:lnTo>
                      <a:pt x="207" y="85"/>
                    </a:lnTo>
                    <a:lnTo>
                      <a:pt x="198" y="90"/>
                    </a:lnTo>
                    <a:lnTo>
                      <a:pt x="189" y="94"/>
                    </a:lnTo>
                    <a:lnTo>
                      <a:pt x="183" y="99"/>
                    </a:lnTo>
                    <a:lnTo>
                      <a:pt x="173" y="103"/>
                    </a:lnTo>
                    <a:lnTo>
                      <a:pt x="165" y="108"/>
                    </a:lnTo>
                    <a:lnTo>
                      <a:pt x="159" y="113"/>
                    </a:lnTo>
                    <a:lnTo>
                      <a:pt x="152" y="118"/>
                    </a:lnTo>
                    <a:lnTo>
                      <a:pt x="145" y="122"/>
                    </a:lnTo>
                    <a:lnTo>
                      <a:pt x="138" y="128"/>
                    </a:lnTo>
                    <a:lnTo>
                      <a:pt x="133" y="132"/>
                    </a:lnTo>
                    <a:lnTo>
                      <a:pt x="129" y="138"/>
                    </a:lnTo>
                    <a:lnTo>
                      <a:pt x="120" y="145"/>
                    </a:lnTo>
                    <a:lnTo>
                      <a:pt x="113" y="154"/>
                    </a:lnTo>
                    <a:lnTo>
                      <a:pt x="109" y="163"/>
                    </a:lnTo>
                    <a:lnTo>
                      <a:pt x="105" y="171"/>
                    </a:lnTo>
                    <a:lnTo>
                      <a:pt x="102" y="178"/>
                    </a:lnTo>
                    <a:lnTo>
                      <a:pt x="99" y="185"/>
                    </a:lnTo>
                    <a:lnTo>
                      <a:pt x="94" y="190"/>
                    </a:lnTo>
                    <a:lnTo>
                      <a:pt x="90" y="196"/>
                    </a:lnTo>
                    <a:lnTo>
                      <a:pt x="83" y="200"/>
                    </a:lnTo>
                    <a:lnTo>
                      <a:pt x="77" y="203"/>
                    </a:lnTo>
                    <a:lnTo>
                      <a:pt x="69" y="205"/>
                    </a:lnTo>
                    <a:lnTo>
                      <a:pt x="63" y="209"/>
                    </a:lnTo>
                    <a:lnTo>
                      <a:pt x="55" y="210"/>
                    </a:lnTo>
                    <a:lnTo>
                      <a:pt x="52" y="211"/>
                    </a:lnTo>
                    <a:lnTo>
                      <a:pt x="47" y="213"/>
                    </a:lnTo>
                    <a:lnTo>
                      <a:pt x="50" y="210"/>
                    </a:lnTo>
                    <a:lnTo>
                      <a:pt x="60" y="205"/>
                    </a:lnTo>
                    <a:lnTo>
                      <a:pt x="65" y="200"/>
                    </a:lnTo>
                    <a:lnTo>
                      <a:pt x="72" y="196"/>
                    </a:lnTo>
                    <a:lnTo>
                      <a:pt x="77" y="190"/>
                    </a:lnTo>
                    <a:lnTo>
                      <a:pt x="84" y="186"/>
                    </a:lnTo>
                    <a:lnTo>
                      <a:pt x="88" y="178"/>
                    </a:lnTo>
                    <a:lnTo>
                      <a:pt x="92" y="171"/>
                    </a:lnTo>
                    <a:lnTo>
                      <a:pt x="94" y="165"/>
                    </a:lnTo>
                    <a:lnTo>
                      <a:pt x="97" y="158"/>
                    </a:lnTo>
                    <a:lnTo>
                      <a:pt x="99" y="148"/>
                    </a:lnTo>
                    <a:lnTo>
                      <a:pt x="100" y="144"/>
                    </a:lnTo>
                    <a:lnTo>
                      <a:pt x="95" y="147"/>
                    </a:lnTo>
                    <a:lnTo>
                      <a:pt x="87" y="157"/>
                    </a:lnTo>
                    <a:lnTo>
                      <a:pt x="78" y="163"/>
                    </a:lnTo>
                    <a:lnTo>
                      <a:pt x="72" y="170"/>
                    </a:lnTo>
                    <a:lnTo>
                      <a:pt x="63" y="176"/>
                    </a:lnTo>
                    <a:lnTo>
                      <a:pt x="54" y="186"/>
                    </a:lnTo>
                    <a:lnTo>
                      <a:pt x="44" y="193"/>
                    </a:lnTo>
                    <a:lnTo>
                      <a:pt x="35" y="200"/>
                    </a:lnTo>
                    <a:lnTo>
                      <a:pt x="25" y="205"/>
                    </a:lnTo>
                    <a:lnTo>
                      <a:pt x="17" y="213"/>
                    </a:lnTo>
                    <a:lnTo>
                      <a:pt x="9" y="216"/>
                    </a:lnTo>
                    <a:lnTo>
                      <a:pt x="4" y="221"/>
                    </a:lnTo>
                    <a:lnTo>
                      <a:pt x="0" y="224"/>
                    </a:lnTo>
                    <a:lnTo>
                      <a:pt x="4" y="224"/>
                    </a:lnTo>
                    <a:lnTo>
                      <a:pt x="7" y="225"/>
                    </a:lnTo>
                    <a:lnTo>
                      <a:pt x="14" y="226"/>
                    </a:lnTo>
                    <a:lnTo>
                      <a:pt x="19" y="226"/>
                    </a:lnTo>
                    <a:lnTo>
                      <a:pt x="28" y="228"/>
                    </a:lnTo>
                    <a:lnTo>
                      <a:pt x="35" y="228"/>
                    </a:lnTo>
                    <a:lnTo>
                      <a:pt x="45" y="228"/>
                    </a:lnTo>
                    <a:lnTo>
                      <a:pt x="53" y="225"/>
                    </a:lnTo>
                    <a:lnTo>
                      <a:pt x="62" y="224"/>
                    </a:lnTo>
                    <a:lnTo>
                      <a:pt x="69" y="223"/>
                    </a:lnTo>
                    <a:lnTo>
                      <a:pt x="78" y="221"/>
                    </a:lnTo>
                    <a:lnTo>
                      <a:pt x="85" y="218"/>
                    </a:lnTo>
                    <a:lnTo>
                      <a:pt x="93" y="215"/>
                    </a:lnTo>
                    <a:lnTo>
                      <a:pt x="100" y="211"/>
                    </a:lnTo>
                    <a:lnTo>
                      <a:pt x="107" y="208"/>
                    </a:lnTo>
                    <a:lnTo>
                      <a:pt x="112" y="201"/>
                    </a:lnTo>
                    <a:lnTo>
                      <a:pt x="115" y="196"/>
                    </a:lnTo>
                    <a:lnTo>
                      <a:pt x="122" y="189"/>
                    </a:lnTo>
                    <a:lnTo>
                      <a:pt x="128" y="181"/>
                    </a:lnTo>
                    <a:lnTo>
                      <a:pt x="134" y="173"/>
                    </a:lnTo>
                    <a:lnTo>
                      <a:pt x="145" y="165"/>
                    </a:lnTo>
                    <a:lnTo>
                      <a:pt x="150" y="160"/>
                    </a:lnTo>
                    <a:lnTo>
                      <a:pt x="158" y="155"/>
                    </a:lnTo>
                    <a:lnTo>
                      <a:pt x="164" y="152"/>
                    </a:lnTo>
                    <a:lnTo>
                      <a:pt x="173" y="147"/>
                    </a:lnTo>
                    <a:lnTo>
                      <a:pt x="180" y="142"/>
                    </a:lnTo>
                    <a:lnTo>
                      <a:pt x="190" y="135"/>
                    </a:lnTo>
                    <a:lnTo>
                      <a:pt x="199" y="129"/>
                    </a:lnTo>
                    <a:lnTo>
                      <a:pt x="210" y="125"/>
                    </a:lnTo>
                    <a:lnTo>
                      <a:pt x="220" y="118"/>
                    </a:lnTo>
                    <a:lnTo>
                      <a:pt x="230" y="114"/>
                    </a:lnTo>
                    <a:lnTo>
                      <a:pt x="242" y="108"/>
                    </a:lnTo>
                    <a:lnTo>
                      <a:pt x="254" y="104"/>
                    </a:lnTo>
                    <a:lnTo>
                      <a:pt x="265" y="99"/>
                    </a:lnTo>
                    <a:lnTo>
                      <a:pt x="278" y="94"/>
                    </a:lnTo>
                    <a:lnTo>
                      <a:pt x="288" y="92"/>
                    </a:lnTo>
                    <a:lnTo>
                      <a:pt x="300" y="89"/>
                    </a:lnTo>
                    <a:lnTo>
                      <a:pt x="310" y="85"/>
                    </a:lnTo>
                    <a:lnTo>
                      <a:pt x="320" y="82"/>
                    </a:lnTo>
                    <a:lnTo>
                      <a:pt x="330" y="80"/>
                    </a:lnTo>
                    <a:lnTo>
                      <a:pt x="340" y="80"/>
                    </a:lnTo>
                    <a:lnTo>
                      <a:pt x="348" y="79"/>
                    </a:lnTo>
                    <a:lnTo>
                      <a:pt x="357" y="79"/>
                    </a:lnTo>
                    <a:lnTo>
                      <a:pt x="363" y="79"/>
                    </a:lnTo>
                    <a:lnTo>
                      <a:pt x="372" y="80"/>
                    </a:lnTo>
                    <a:lnTo>
                      <a:pt x="382" y="83"/>
                    </a:lnTo>
                    <a:lnTo>
                      <a:pt x="392" y="88"/>
                    </a:lnTo>
                    <a:lnTo>
                      <a:pt x="398" y="92"/>
                    </a:lnTo>
                    <a:lnTo>
                      <a:pt x="403" y="95"/>
                    </a:lnTo>
                    <a:lnTo>
                      <a:pt x="407" y="98"/>
                    </a:lnTo>
                    <a:lnTo>
                      <a:pt x="408" y="100"/>
                    </a:lnTo>
                    <a:lnTo>
                      <a:pt x="447" y="68"/>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06" name="Freeform 305"/>
              <p:cNvSpPr>
                <a:spLocks/>
              </p:cNvSpPr>
              <p:nvPr/>
            </p:nvSpPr>
            <p:spPr bwMode="auto">
              <a:xfrm>
                <a:off x="3274" y="3095"/>
                <a:ext cx="40" cy="19"/>
              </a:xfrm>
              <a:custGeom>
                <a:avLst/>
                <a:gdLst>
                  <a:gd name="T0" fmla="*/ 1 w 69"/>
                  <a:gd name="T1" fmla="*/ 1 h 38"/>
                  <a:gd name="T2" fmla="*/ 1 w 69"/>
                  <a:gd name="T3" fmla="*/ 0 h 38"/>
                  <a:gd name="T4" fmla="*/ 2 w 69"/>
                  <a:gd name="T5" fmla="*/ 1 h 38"/>
                  <a:gd name="T6" fmla="*/ 1 w 69"/>
                  <a:gd name="T7" fmla="*/ 1 h 38"/>
                  <a:gd name="T8" fmla="*/ 1 w 69"/>
                  <a:gd name="T9" fmla="*/ 1 h 38"/>
                  <a:gd name="T10" fmla="*/ 1 w 69"/>
                  <a:gd name="T11" fmla="*/ 1 h 38"/>
                  <a:gd name="T12" fmla="*/ 1 w 69"/>
                  <a:gd name="T13" fmla="*/ 1 h 38"/>
                  <a:gd name="T14" fmla="*/ 1 w 69"/>
                  <a:gd name="T15" fmla="*/ 1 h 38"/>
                  <a:gd name="T16" fmla="*/ 1 w 69"/>
                  <a:gd name="T17" fmla="*/ 1 h 38"/>
                  <a:gd name="T18" fmla="*/ 1 w 69"/>
                  <a:gd name="T19" fmla="*/ 1 h 38"/>
                  <a:gd name="T20" fmla="*/ 1 w 69"/>
                  <a:gd name="T21" fmla="*/ 1 h 38"/>
                  <a:gd name="T22" fmla="*/ 0 w 69"/>
                  <a:gd name="T23" fmla="*/ 1 h 38"/>
                  <a:gd name="T24" fmla="*/ 1 w 69"/>
                  <a:gd name="T25" fmla="*/ 1 h 38"/>
                  <a:gd name="T26" fmla="*/ 1 w 69"/>
                  <a:gd name="T27" fmla="*/ 1 h 38"/>
                  <a:gd name="T28" fmla="*/ 1 w 69"/>
                  <a:gd name="T29" fmla="*/ 1 h 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9"/>
                  <a:gd name="T46" fmla="*/ 0 h 38"/>
                  <a:gd name="T47" fmla="*/ 69 w 69"/>
                  <a:gd name="T48" fmla="*/ 38 h 3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9" h="38">
                    <a:moveTo>
                      <a:pt x="23" y="6"/>
                    </a:moveTo>
                    <a:lnTo>
                      <a:pt x="47" y="0"/>
                    </a:lnTo>
                    <a:lnTo>
                      <a:pt x="69" y="12"/>
                    </a:lnTo>
                    <a:lnTo>
                      <a:pt x="66" y="13"/>
                    </a:lnTo>
                    <a:lnTo>
                      <a:pt x="64" y="20"/>
                    </a:lnTo>
                    <a:lnTo>
                      <a:pt x="59" y="23"/>
                    </a:lnTo>
                    <a:lnTo>
                      <a:pt x="57" y="30"/>
                    </a:lnTo>
                    <a:lnTo>
                      <a:pt x="47" y="32"/>
                    </a:lnTo>
                    <a:lnTo>
                      <a:pt x="44" y="33"/>
                    </a:lnTo>
                    <a:lnTo>
                      <a:pt x="32" y="28"/>
                    </a:lnTo>
                    <a:lnTo>
                      <a:pt x="17" y="38"/>
                    </a:lnTo>
                    <a:lnTo>
                      <a:pt x="0" y="35"/>
                    </a:lnTo>
                    <a:lnTo>
                      <a:pt x="23" y="18"/>
                    </a:lnTo>
                    <a:lnTo>
                      <a:pt x="23" y="6"/>
                    </a:lnTo>
                    <a:close/>
                  </a:path>
                </a:pathLst>
              </a:custGeom>
              <a:solidFill>
                <a:srgbClr val="AD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07" name="Freeform 306"/>
              <p:cNvSpPr>
                <a:spLocks/>
              </p:cNvSpPr>
              <p:nvPr/>
            </p:nvSpPr>
            <p:spPr bwMode="auto">
              <a:xfrm>
                <a:off x="2467" y="3409"/>
                <a:ext cx="674" cy="123"/>
              </a:xfrm>
              <a:custGeom>
                <a:avLst/>
                <a:gdLst>
                  <a:gd name="T0" fmla="*/ 23 w 1305"/>
                  <a:gd name="T1" fmla="*/ 0 h 269"/>
                  <a:gd name="T2" fmla="*/ 23 w 1305"/>
                  <a:gd name="T3" fmla="*/ 2 h 269"/>
                  <a:gd name="T4" fmla="*/ 21 w 1305"/>
                  <a:gd name="T5" fmla="*/ 2 h 269"/>
                  <a:gd name="T6" fmla="*/ 21 w 1305"/>
                  <a:gd name="T7" fmla="*/ 3 h 269"/>
                  <a:gd name="T8" fmla="*/ 0 w 1305"/>
                  <a:gd name="T9" fmla="*/ 2 h 269"/>
                  <a:gd name="T10" fmla="*/ 1 w 1305"/>
                  <a:gd name="T11" fmla="*/ 2 h 269"/>
                  <a:gd name="T12" fmla="*/ 22 w 1305"/>
                  <a:gd name="T13" fmla="*/ 3 h 269"/>
                  <a:gd name="T14" fmla="*/ 22 w 1305"/>
                  <a:gd name="T15" fmla="*/ 2 h 269"/>
                  <a:gd name="T16" fmla="*/ 23 w 1305"/>
                  <a:gd name="T17" fmla="*/ 2 h 269"/>
                  <a:gd name="T18" fmla="*/ 23 w 1305"/>
                  <a:gd name="T19" fmla="*/ 1 h 269"/>
                  <a:gd name="T20" fmla="*/ 23 w 1305"/>
                  <a:gd name="T21" fmla="*/ 0 h 269"/>
                  <a:gd name="T22" fmla="*/ 23 w 1305"/>
                  <a:gd name="T23" fmla="*/ 0 h 2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05"/>
                  <a:gd name="T37" fmla="*/ 0 h 269"/>
                  <a:gd name="T38" fmla="*/ 1305 w 1305"/>
                  <a:gd name="T39" fmla="*/ 269 h 26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05" h="269">
                    <a:moveTo>
                      <a:pt x="1289" y="0"/>
                    </a:moveTo>
                    <a:lnTo>
                      <a:pt x="1272" y="206"/>
                    </a:lnTo>
                    <a:lnTo>
                      <a:pt x="1204" y="204"/>
                    </a:lnTo>
                    <a:lnTo>
                      <a:pt x="1194" y="244"/>
                    </a:lnTo>
                    <a:lnTo>
                      <a:pt x="0" y="181"/>
                    </a:lnTo>
                    <a:lnTo>
                      <a:pt x="34" y="199"/>
                    </a:lnTo>
                    <a:lnTo>
                      <a:pt x="1219" y="269"/>
                    </a:lnTo>
                    <a:lnTo>
                      <a:pt x="1220" y="221"/>
                    </a:lnTo>
                    <a:lnTo>
                      <a:pt x="1295" y="221"/>
                    </a:lnTo>
                    <a:lnTo>
                      <a:pt x="1305" y="74"/>
                    </a:lnTo>
                    <a:lnTo>
                      <a:pt x="1289" y="0"/>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08" name="Freeform 307"/>
              <p:cNvSpPr>
                <a:spLocks/>
              </p:cNvSpPr>
              <p:nvPr/>
            </p:nvSpPr>
            <p:spPr bwMode="auto">
              <a:xfrm>
                <a:off x="2407" y="3326"/>
                <a:ext cx="647" cy="156"/>
              </a:xfrm>
              <a:custGeom>
                <a:avLst/>
                <a:gdLst>
                  <a:gd name="T0" fmla="*/ 1 w 1252"/>
                  <a:gd name="T1" fmla="*/ 3 h 342"/>
                  <a:gd name="T2" fmla="*/ 1 w 1252"/>
                  <a:gd name="T3" fmla="*/ 1 h 342"/>
                  <a:gd name="T4" fmla="*/ 2 w 1252"/>
                  <a:gd name="T5" fmla="*/ 1 h 342"/>
                  <a:gd name="T6" fmla="*/ 2 w 1252"/>
                  <a:gd name="T7" fmla="*/ 0 h 342"/>
                  <a:gd name="T8" fmla="*/ 22 w 1252"/>
                  <a:gd name="T9" fmla="*/ 1 h 342"/>
                  <a:gd name="T10" fmla="*/ 22 w 1252"/>
                  <a:gd name="T11" fmla="*/ 1 h 342"/>
                  <a:gd name="T12" fmla="*/ 2 w 1252"/>
                  <a:gd name="T13" fmla="*/ 0 h 342"/>
                  <a:gd name="T14" fmla="*/ 2 w 1252"/>
                  <a:gd name="T15" fmla="*/ 0 h 342"/>
                  <a:gd name="T16" fmla="*/ 0 w 1252"/>
                  <a:gd name="T17" fmla="*/ 1 h 342"/>
                  <a:gd name="T18" fmla="*/ 1 w 1252"/>
                  <a:gd name="T19" fmla="*/ 4 h 342"/>
                  <a:gd name="T20" fmla="*/ 1 w 1252"/>
                  <a:gd name="T21" fmla="*/ 4 h 342"/>
                  <a:gd name="T22" fmla="*/ 1 w 1252"/>
                  <a:gd name="T23" fmla="*/ 3 h 342"/>
                  <a:gd name="T24" fmla="*/ 1 w 1252"/>
                  <a:gd name="T25" fmla="*/ 3 h 3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52"/>
                  <a:gd name="T40" fmla="*/ 0 h 342"/>
                  <a:gd name="T41" fmla="*/ 1252 w 1252"/>
                  <a:gd name="T42" fmla="*/ 342 h 3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52" h="342">
                    <a:moveTo>
                      <a:pt x="25" y="299"/>
                    </a:moveTo>
                    <a:lnTo>
                      <a:pt x="18" y="78"/>
                    </a:lnTo>
                    <a:lnTo>
                      <a:pt x="78" y="77"/>
                    </a:lnTo>
                    <a:lnTo>
                      <a:pt x="109" y="18"/>
                    </a:lnTo>
                    <a:lnTo>
                      <a:pt x="1252" y="96"/>
                    </a:lnTo>
                    <a:lnTo>
                      <a:pt x="1213" y="69"/>
                    </a:lnTo>
                    <a:lnTo>
                      <a:pt x="91" y="0"/>
                    </a:lnTo>
                    <a:lnTo>
                      <a:pt x="75" y="61"/>
                    </a:lnTo>
                    <a:lnTo>
                      <a:pt x="0" y="69"/>
                    </a:lnTo>
                    <a:lnTo>
                      <a:pt x="10" y="336"/>
                    </a:lnTo>
                    <a:lnTo>
                      <a:pt x="41" y="342"/>
                    </a:lnTo>
                    <a:lnTo>
                      <a:pt x="25" y="299"/>
                    </a:lnTo>
                    <a:close/>
                  </a:path>
                </a:pathLst>
              </a:custGeom>
              <a:solidFill>
                <a:srgbClr val="B069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09" name="Freeform 308"/>
              <p:cNvSpPr>
                <a:spLocks/>
              </p:cNvSpPr>
              <p:nvPr/>
            </p:nvSpPr>
            <p:spPr bwMode="auto">
              <a:xfrm>
                <a:off x="2323" y="3282"/>
                <a:ext cx="881" cy="102"/>
              </a:xfrm>
              <a:custGeom>
                <a:avLst/>
                <a:gdLst>
                  <a:gd name="T0" fmla="*/ 0 w 1707"/>
                  <a:gd name="T1" fmla="*/ 0 h 224"/>
                  <a:gd name="T2" fmla="*/ 1 w 1707"/>
                  <a:gd name="T3" fmla="*/ 0 h 224"/>
                  <a:gd name="T4" fmla="*/ 1 w 1707"/>
                  <a:gd name="T5" fmla="*/ 0 h 224"/>
                  <a:gd name="T6" fmla="*/ 2 w 1707"/>
                  <a:gd name="T7" fmla="*/ 0 h 224"/>
                  <a:gd name="T8" fmla="*/ 3 w 1707"/>
                  <a:gd name="T9" fmla="*/ 0 h 224"/>
                  <a:gd name="T10" fmla="*/ 4 w 1707"/>
                  <a:gd name="T11" fmla="*/ 0 h 224"/>
                  <a:gd name="T12" fmla="*/ 6 w 1707"/>
                  <a:gd name="T13" fmla="*/ 0 h 224"/>
                  <a:gd name="T14" fmla="*/ 7 w 1707"/>
                  <a:gd name="T15" fmla="*/ 0 h 224"/>
                  <a:gd name="T16" fmla="*/ 9 w 1707"/>
                  <a:gd name="T17" fmla="*/ 0 h 224"/>
                  <a:gd name="T18" fmla="*/ 11 w 1707"/>
                  <a:gd name="T19" fmla="*/ 0 h 224"/>
                  <a:gd name="T20" fmla="*/ 13 w 1707"/>
                  <a:gd name="T21" fmla="*/ 0 h 224"/>
                  <a:gd name="T22" fmla="*/ 15 w 1707"/>
                  <a:gd name="T23" fmla="*/ 1 h 224"/>
                  <a:gd name="T24" fmla="*/ 18 w 1707"/>
                  <a:gd name="T25" fmla="*/ 1 h 224"/>
                  <a:gd name="T26" fmla="*/ 19 w 1707"/>
                  <a:gd name="T27" fmla="*/ 1 h 224"/>
                  <a:gd name="T28" fmla="*/ 21 w 1707"/>
                  <a:gd name="T29" fmla="*/ 1 h 224"/>
                  <a:gd name="T30" fmla="*/ 23 w 1707"/>
                  <a:gd name="T31" fmla="*/ 1 h 224"/>
                  <a:gd name="T32" fmla="*/ 24 w 1707"/>
                  <a:gd name="T33" fmla="*/ 1 h 224"/>
                  <a:gd name="T34" fmla="*/ 26 w 1707"/>
                  <a:gd name="T35" fmla="*/ 1 h 224"/>
                  <a:gd name="T36" fmla="*/ 27 w 1707"/>
                  <a:gd name="T37" fmla="*/ 1 h 224"/>
                  <a:gd name="T38" fmla="*/ 28 w 1707"/>
                  <a:gd name="T39" fmla="*/ 1 h 224"/>
                  <a:gd name="T40" fmla="*/ 28 w 1707"/>
                  <a:gd name="T41" fmla="*/ 1 h 224"/>
                  <a:gd name="T42" fmla="*/ 29 w 1707"/>
                  <a:gd name="T43" fmla="*/ 1 h 224"/>
                  <a:gd name="T44" fmla="*/ 29 w 1707"/>
                  <a:gd name="T45" fmla="*/ 1 h 224"/>
                  <a:gd name="T46" fmla="*/ 30 w 1707"/>
                  <a:gd name="T47" fmla="*/ 1 h 224"/>
                  <a:gd name="T48" fmla="*/ 30 w 1707"/>
                  <a:gd name="T49" fmla="*/ 1 h 224"/>
                  <a:gd name="T50" fmla="*/ 30 w 1707"/>
                  <a:gd name="T51" fmla="*/ 1 h 224"/>
                  <a:gd name="T52" fmla="*/ 30 w 1707"/>
                  <a:gd name="T53" fmla="*/ 1 h 224"/>
                  <a:gd name="T54" fmla="*/ 30 w 1707"/>
                  <a:gd name="T55" fmla="*/ 1 h 224"/>
                  <a:gd name="T56" fmla="*/ 30 w 1707"/>
                  <a:gd name="T57" fmla="*/ 1 h 224"/>
                  <a:gd name="T58" fmla="*/ 30 w 1707"/>
                  <a:gd name="T59" fmla="*/ 1 h 224"/>
                  <a:gd name="T60" fmla="*/ 30 w 1707"/>
                  <a:gd name="T61" fmla="*/ 1 h 224"/>
                  <a:gd name="T62" fmla="*/ 30 w 1707"/>
                  <a:gd name="T63" fmla="*/ 2 h 224"/>
                  <a:gd name="T64" fmla="*/ 1 w 1707"/>
                  <a:gd name="T65" fmla="*/ 0 h 224"/>
                  <a:gd name="T66" fmla="*/ 0 w 1707"/>
                  <a:gd name="T67" fmla="*/ 0 h 224"/>
                  <a:gd name="T68" fmla="*/ 0 w 1707"/>
                  <a:gd name="T69" fmla="*/ 0 h 22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7"/>
                  <a:gd name="T106" fmla="*/ 0 h 224"/>
                  <a:gd name="T107" fmla="*/ 1707 w 1707"/>
                  <a:gd name="T108" fmla="*/ 224 h 22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7" h="224">
                    <a:moveTo>
                      <a:pt x="0" y="0"/>
                    </a:moveTo>
                    <a:lnTo>
                      <a:pt x="10" y="0"/>
                    </a:lnTo>
                    <a:lnTo>
                      <a:pt x="41" y="3"/>
                    </a:lnTo>
                    <a:lnTo>
                      <a:pt x="89" y="5"/>
                    </a:lnTo>
                    <a:lnTo>
                      <a:pt x="154" y="13"/>
                    </a:lnTo>
                    <a:lnTo>
                      <a:pt x="230" y="18"/>
                    </a:lnTo>
                    <a:lnTo>
                      <a:pt x="321" y="26"/>
                    </a:lnTo>
                    <a:lnTo>
                      <a:pt x="420" y="33"/>
                    </a:lnTo>
                    <a:lnTo>
                      <a:pt x="528" y="43"/>
                    </a:lnTo>
                    <a:lnTo>
                      <a:pt x="636" y="50"/>
                    </a:lnTo>
                    <a:lnTo>
                      <a:pt x="751" y="61"/>
                    </a:lnTo>
                    <a:lnTo>
                      <a:pt x="864" y="70"/>
                    </a:lnTo>
                    <a:lnTo>
                      <a:pt x="977" y="80"/>
                    </a:lnTo>
                    <a:lnTo>
                      <a:pt x="1086" y="88"/>
                    </a:lnTo>
                    <a:lnTo>
                      <a:pt x="1191" y="98"/>
                    </a:lnTo>
                    <a:lnTo>
                      <a:pt x="1286" y="105"/>
                    </a:lnTo>
                    <a:lnTo>
                      <a:pt x="1372" y="114"/>
                    </a:lnTo>
                    <a:lnTo>
                      <a:pt x="1445" y="120"/>
                    </a:lnTo>
                    <a:lnTo>
                      <a:pt x="1508" y="125"/>
                    </a:lnTo>
                    <a:lnTo>
                      <a:pt x="1558" y="129"/>
                    </a:lnTo>
                    <a:lnTo>
                      <a:pt x="1602" y="134"/>
                    </a:lnTo>
                    <a:lnTo>
                      <a:pt x="1635" y="135"/>
                    </a:lnTo>
                    <a:lnTo>
                      <a:pt x="1662" y="139"/>
                    </a:lnTo>
                    <a:lnTo>
                      <a:pt x="1680" y="141"/>
                    </a:lnTo>
                    <a:lnTo>
                      <a:pt x="1695" y="144"/>
                    </a:lnTo>
                    <a:lnTo>
                      <a:pt x="1701" y="144"/>
                    </a:lnTo>
                    <a:lnTo>
                      <a:pt x="1706" y="145"/>
                    </a:lnTo>
                    <a:lnTo>
                      <a:pt x="1707" y="145"/>
                    </a:lnTo>
                    <a:lnTo>
                      <a:pt x="1706" y="146"/>
                    </a:lnTo>
                    <a:lnTo>
                      <a:pt x="1700" y="146"/>
                    </a:lnTo>
                    <a:lnTo>
                      <a:pt x="1698" y="146"/>
                    </a:lnTo>
                    <a:lnTo>
                      <a:pt x="1691" y="224"/>
                    </a:lnTo>
                    <a:lnTo>
                      <a:pt x="4" y="38"/>
                    </a:lnTo>
                    <a:lnTo>
                      <a:pt x="0" y="0"/>
                    </a:lnTo>
                    <a:close/>
                  </a:path>
                </a:pathLst>
              </a:custGeom>
              <a:solidFill>
                <a:srgbClr val="B069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10" name="Freeform 309"/>
              <p:cNvSpPr>
                <a:spLocks/>
              </p:cNvSpPr>
              <p:nvPr/>
            </p:nvSpPr>
            <p:spPr bwMode="auto">
              <a:xfrm>
                <a:off x="2900" y="3072"/>
                <a:ext cx="21" cy="26"/>
              </a:xfrm>
              <a:custGeom>
                <a:avLst/>
                <a:gdLst>
                  <a:gd name="T0" fmla="*/ 1 w 41"/>
                  <a:gd name="T1" fmla="*/ 0 h 58"/>
                  <a:gd name="T2" fmla="*/ 1 w 41"/>
                  <a:gd name="T3" fmla="*/ 0 h 58"/>
                  <a:gd name="T4" fmla="*/ 0 w 41"/>
                  <a:gd name="T5" fmla="*/ 0 h 58"/>
                  <a:gd name="T6" fmla="*/ 0 w 41"/>
                  <a:gd name="T7" fmla="*/ 0 h 58"/>
                  <a:gd name="T8" fmla="*/ 1 w 41"/>
                  <a:gd name="T9" fmla="*/ 0 h 58"/>
                  <a:gd name="T10" fmla="*/ 1 w 41"/>
                  <a:gd name="T11" fmla="*/ 0 h 58"/>
                  <a:gd name="T12" fmla="*/ 1 w 41"/>
                  <a:gd name="T13" fmla="*/ 0 h 58"/>
                  <a:gd name="T14" fmla="*/ 1 w 41"/>
                  <a:gd name="T15" fmla="*/ 0 h 58"/>
                  <a:gd name="T16" fmla="*/ 1 w 41"/>
                  <a:gd name="T17" fmla="*/ 0 h 58"/>
                  <a:gd name="T18" fmla="*/ 1 w 41"/>
                  <a:gd name="T19" fmla="*/ 0 h 58"/>
                  <a:gd name="T20" fmla="*/ 1 w 41"/>
                  <a:gd name="T21" fmla="*/ 0 h 58"/>
                  <a:gd name="T22" fmla="*/ 1 w 41"/>
                  <a:gd name="T23" fmla="*/ 0 h 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58"/>
                  <a:gd name="T38" fmla="*/ 41 w 41"/>
                  <a:gd name="T39" fmla="*/ 58 h 5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58">
                    <a:moveTo>
                      <a:pt x="41" y="0"/>
                    </a:moveTo>
                    <a:lnTo>
                      <a:pt x="20" y="55"/>
                    </a:lnTo>
                    <a:lnTo>
                      <a:pt x="0" y="58"/>
                    </a:lnTo>
                    <a:lnTo>
                      <a:pt x="1" y="54"/>
                    </a:lnTo>
                    <a:lnTo>
                      <a:pt x="7" y="47"/>
                    </a:lnTo>
                    <a:lnTo>
                      <a:pt x="13" y="35"/>
                    </a:lnTo>
                    <a:lnTo>
                      <a:pt x="22" y="24"/>
                    </a:lnTo>
                    <a:lnTo>
                      <a:pt x="28" y="14"/>
                    </a:lnTo>
                    <a:lnTo>
                      <a:pt x="36" y="7"/>
                    </a:lnTo>
                    <a:lnTo>
                      <a:pt x="38" y="0"/>
                    </a:lnTo>
                    <a:lnTo>
                      <a:pt x="41"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11" name="Freeform 310"/>
              <p:cNvSpPr>
                <a:spLocks/>
              </p:cNvSpPr>
              <p:nvPr/>
            </p:nvSpPr>
            <p:spPr bwMode="auto">
              <a:xfrm>
                <a:off x="2859" y="3165"/>
                <a:ext cx="6" cy="27"/>
              </a:xfrm>
              <a:custGeom>
                <a:avLst/>
                <a:gdLst>
                  <a:gd name="T0" fmla="*/ 1 w 22"/>
                  <a:gd name="T1" fmla="*/ 0 h 59"/>
                  <a:gd name="T2" fmla="*/ 1 w 22"/>
                  <a:gd name="T3" fmla="*/ 0 h 59"/>
                  <a:gd name="T4" fmla="*/ 1 w 22"/>
                  <a:gd name="T5" fmla="*/ 0 h 59"/>
                  <a:gd name="T6" fmla="*/ 0 w 22"/>
                  <a:gd name="T7" fmla="*/ 0 h 59"/>
                  <a:gd name="T8" fmla="*/ 1 w 22"/>
                  <a:gd name="T9" fmla="*/ 0 h 59"/>
                  <a:gd name="T10" fmla="*/ 1 w 22"/>
                  <a:gd name="T11" fmla="*/ 0 h 59"/>
                  <a:gd name="T12" fmla="*/ 0 60000 65536"/>
                  <a:gd name="T13" fmla="*/ 0 60000 65536"/>
                  <a:gd name="T14" fmla="*/ 0 60000 65536"/>
                  <a:gd name="T15" fmla="*/ 0 60000 65536"/>
                  <a:gd name="T16" fmla="*/ 0 60000 65536"/>
                  <a:gd name="T17" fmla="*/ 0 60000 65536"/>
                  <a:gd name="T18" fmla="*/ 0 w 22"/>
                  <a:gd name="T19" fmla="*/ 0 h 59"/>
                  <a:gd name="T20" fmla="*/ 22 w 22"/>
                  <a:gd name="T21" fmla="*/ 59 h 59"/>
                </a:gdLst>
                <a:ahLst/>
                <a:cxnLst>
                  <a:cxn ang="T12">
                    <a:pos x="T0" y="T1"/>
                  </a:cxn>
                  <a:cxn ang="T13">
                    <a:pos x="T2" y="T3"/>
                  </a:cxn>
                  <a:cxn ang="T14">
                    <a:pos x="T4" y="T5"/>
                  </a:cxn>
                  <a:cxn ang="T15">
                    <a:pos x="T6" y="T7"/>
                  </a:cxn>
                  <a:cxn ang="T16">
                    <a:pos x="T8" y="T9"/>
                  </a:cxn>
                  <a:cxn ang="T17">
                    <a:pos x="T10" y="T11"/>
                  </a:cxn>
                </a:cxnLst>
                <a:rect l="T18" t="T19" r="T20" b="T21"/>
                <a:pathLst>
                  <a:path w="22" h="59">
                    <a:moveTo>
                      <a:pt x="15" y="0"/>
                    </a:moveTo>
                    <a:lnTo>
                      <a:pt x="22" y="12"/>
                    </a:lnTo>
                    <a:lnTo>
                      <a:pt x="7" y="59"/>
                    </a:lnTo>
                    <a:lnTo>
                      <a:pt x="0" y="59"/>
                    </a:lnTo>
                    <a:lnTo>
                      <a:pt x="15"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12" name="Freeform 311"/>
              <p:cNvSpPr>
                <a:spLocks/>
              </p:cNvSpPr>
              <p:nvPr/>
            </p:nvSpPr>
            <p:spPr bwMode="auto">
              <a:xfrm>
                <a:off x="2842" y="3204"/>
                <a:ext cx="17" cy="17"/>
              </a:xfrm>
              <a:custGeom>
                <a:avLst/>
                <a:gdLst>
                  <a:gd name="T0" fmla="*/ 1 w 33"/>
                  <a:gd name="T1" fmla="*/ 0 h 36"/>
                  <a:gd name="T2" fmla="*/ 0 w 33"/>
                  <a:gd name="T3" fmla="*/ 0 h 36"/>
                  <a:gd name="T4" fmla="*/ 1 w 33"/>
                  <a:gd name="T5" fmla="*/ 0 h 36"/>
                  <a:gd name="T6" fmla="*/ 1 w 33"/>
                  <a:gd name="T7" fmla="*/ 0 h 36"/>
                  <a:gd name="T8" fmla="*/ 1 w 33"/>
                  <a:gd name="T9" fmla="*/ 0 h 36"/>
                  <a:gd name="T10" fmla="*/ 1 w 33"/>
                  <a:gd name="T11" fmla="*/ 0 h 36"/>
                  <a:gd name="T12" fmla="*/ 1 w 33"/>
                  <a:gd name="T13" fmla="*/ 0 h 36"/>
                  <a:gd name="T14" fmla="*/ 1 w 33"/>
                  <a:gd name="T15" fmla="*/ 0 h 36"/>
                  <a:gd name="T16" fmla="*/ 0 60000 65536"/>
                  <a:gd name="T17" fmla="*/ 0 60000 65536"/>
                  <a:gd name="T18" fmla="*/ 0 60000 65536"/>
                  <a:gd name="T19" fmla="*/ 0 60000 65536"/>
                  <a:gd name="T20" fmla="*/ 0 60000 65536"/>
                  <a:gd name="T21" fmla="*/ 0 60000 65536"/>
                  <a:gd name="T22" fmla="*/ 0 60000 65536"/>
                  <a:gd name="T23" fmla="*/ 0 60000 65536"/>
                  <a:gd name="T24" fmla="*/ 0 w 33"/>
                  <a:gd name="T25" fmla="*/ 0 h 36"/>
                  <a:gd name="T26" fmla="*/ 33 w 33"/>
                  <a:gd name="T27" fmla="*/ 36 h 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3" h="36">
                    <a:moveTo>
                      <a:pt x="25" y="0"/>
                    </a:moveTo>
                    <a:lnTo>
                      <a:pt x="0" y="20"/>
                    </a:lnTo>
                    <a:lnTo>
                      <a:pt x="13" y="27"/>
                    </a:lnTo>
                    <a:lnTo>
                      <a:pt x="23" y="11"/>
                    </a:lnTo>
                    <a:lnTo>
                      <a:pt x="25" y="36"/>
                    </a:lnTo>
                    <a:lnTo>
                      <a:pt x="33" y="36"/>
                    </a:lnTo>
                    <a:lnTo>
                      <a:pt x="25"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13" name="Freeform 312"/>
              <p:cNvSpPr>
                <a:spLocks/>
              </p:cNvSpPr>
              <p:nvPr/>
            </p:nvSpPr>
            <p:spPr bwMode="auto">
              <a:xfrm>
                <a:off x="2981" y="3148"/>
                <a:ext cx="36" cy="30"/>
              </a:xfrm>
              <a:custGeom>
                <a:avLst/>
                <a:gdLst>
                  <a:gd name="T0" fmla="*/ 1 w 71"/>
                  <a:gd name="T1" fmla="*/ 0 h 65"/>
                  <a:gd name="T2" fmla="*/ 1 w 71"/>
                  <a:gd name="T3" fmla="*/ 0 h 65"/>
                  <a:gd name="T4" fmla="*/ 1 w 71"/>
                  <a:gd name="T5" fmla="*/ 0 h 65"/>
                  <a:gd name="T6" fmla="*/ 1 w 71"/>
                  <a:gd name="T7" fmla="*/ 0 h 65"/>
                  <a:gd name="T8" fmla="*/ 1 w 71"/>
                  <a:gd name="T9" fmla="*/ 0 h 65"/>
                  <a:gd name="T10" fmla="*/ 1 w 71"/>
                  <a:gd name="T11" fmla="*/ 0 h 65"/>
                  <a:gd name="T12" fmla="*/ 1 w 71"/>
                  <a:gd name="T13" fmla="*/ 0 h 65"/>
                  <a:gd name="T14" fmla="*/ 1 w 71"/>
                  <a:gd name="T15" fmla="*/ 0 h 65"/>
                  <a:gd name="T16" fmla="*/ 1 w 71"/>
                  <a:gd name="T17" fmla="*/ 0 h 65"/>
                  <a:gd name="T18" fmla="*/ 1 w 71"/>
                  <a:gd name="T19" fmla="*/ 0 h 65"/>
                  <a:gd name="T20" fmla="*/ 2 w 71"/>
                  <a:gd name="T21" fmla="*/ 0 h 65"/>
                  <a:gd name="T22" fmla="*/ 1 w 71"/>
                  <a:gd name="T23" fmla="*/ 0 h 65"/>
                  <a:gd name="T24" fmla="*/ 1 w 71"/>
                  <a:gd name="T25" fmla="*/ 0 h 65"/>
                  <a:gd name="T26" fmla="*/ 1 w 71"/>
                  <a:gd name="T27" fmla="*/ 0 h 65"/>
                  <a:gd name="T28" fmla="*/ 1 w 71"/>
                  <a:gd name="T29" fmla="*/ 0 h 65"/>
                  <a:gd name="T30" fmla="*/ 1 w 71"/>
                  <a:gd name="T31" fmla="*/ 0 h 65"/>
                  <a:gd name="T32" fmla="*/ 1 w 71"/>
                  <a:gd name="T33" fmla="*/ 0 h 65"/>
                  <a:gd name="T34" fmla="*/ 1 w 71"/>
                  <a:gd name="T35" fmla="*/ 0 h 65"/>
                  <a:gd name="T36" fmla="*/ 1 w 71"/>
                  <a:gd name="T37" fmla="*/ 0 h 65"/>
                  <a:gd name="T38" fmla="*/ 1 w 71"/>
                  <a:gd name="T39" fmla="*/ 0 h 65"/>
                  <a:gd name="T40" fmla="*/ 0 w 71"/>
                  <a:gd name="T41" fmla="*/ 0 h 65"/>
                  <a:gd name="T42" fmla="*/ 0 w 71"/>
                  <a:gd name="T43" fmla="*/ 0 h 65"/>
                  <a:gd name="T44" fmla="*/ 0 w 71"/>
                  <a:gd name="T45" fmla="*/ 0 h 65"/>
                  <a:gd name="T46" fmla="*/ 0 w 71"/>
                  <a:gd name="T47" fmla="*/ 0 h 65"/>
                  <a:gd name="T48" fmla="*/ 1 w 71"/>
                  <a:gd name="T49" fmla="*/ 0 h 65"/>
                  <a:gd name="T50" fmla="*/ 1 w 71"/>
                  <a:gd name="T51" fmla="*/ 0 h 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1"/>
                  <a:gd name="T79" fmla="*/ 0 h 65"/>
                  <a:gd name="T80" fmla="*/ 71 w 71"/>
                  <a:gd name="T81" fmla="*/ 65 h 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1" h="65">
                    <a:moveTo>
                      <a:pt x="10" y="0"/>
                    </a:moveTo>
                    <a:lnTo>
                      <a:pt x="10" y="3"/>
                    </a:lnTo>
                    <a:lnTo>
                      <a:pt x="15" y="8"/>
                    </a:lnTo>
                    <a:lnTo>
                      <a:pt x="21" y="16"/>
                    </a:lnTo>
                    <a:lnTo>
                      <a:pt x="32" y="29"/>
                    </a:lnTo>
                    <a:lnTo>
                      <a:pt x="37" y="33"/>
                    </a:lnTo>
                    <a:lnTo>
                      <a:pt x="45" y="38"/>
                    </a:lnTo>
                    <a:lnTo>
                      <a:pt x="50" y="41"/>
                    </a:lnTo>
                    <a:lnTo>
                      <a:pt x="57" y="46"/>
                    </a:lnTo>
                    <a:lnTo>
                      <a:pt x="67" y="53"/>
                    </a:lnTo>
                    <a:lnTo>
                      <a:pt x="71" y="55"/>
                    </a:lnTo>
                    <a:lnTo>
                      <a:pt x="51" y="65"/>
                    </a:lnTo>
                    <a:lnTo>
                      <a:pt x="48" y="64"/>
                    </a:lnTo>
                    <a:lnTo>
                      <a:pt x="46" y="63"/>
                    </a:lnTo>
                    <a:lnTo>
                      <a:pt x="40" y="59"/>
                    </a:lnTo>
                    <a:lnTo>
                      <a:pt x="33" y="55"/>
                    </a:lnTo>
                    <a:lnTo>
                      <a:pt x="26" y="50"/>
                    </a:lnTo>
                    <a:lnTo>
                      <a:pt x="20" y="45"/>
                    </a:lnTo>
                    <a:lnTo>
                      <a:pt x="13" y="40"/>
                    </a:lnTo>
                    <a:lnTo>
                      <a:pt x="10" y="35"/>
                    </a:lnTo>
                    <a:lnTo>
                      <a:pt x="2" y="24"/>
                    </a:lnTo>
                    <a:lnTo>
                      <a:pt x="0" y="15"/>
                    </a:lnTo>
                    <a:lnTo>
                      <a:pt x="1" y="8"/>
                    </a:lnTo>
                    <a:lnTo>
                      <a:pt x="2" y="5"/>
                    </a:lnTo>
                    <a:lnTo>
                      <a:pt x="10" y="0"/>
                    </a:lnTo>
                    <a:close/>
                  </a:path>
                </a:pathLst>
              </a:custGeom>
              <a:solidFill>
                <a:srgbClr val="8FCC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14" name="Freeform 313"/>
              <p:cNvSpPr>
                <a:spLocks/>
              </p:cNvSpPr>
              <p:nvPr/>
            </p:nvSpPr>
            <p:spPr bwMode="auto">
              <a:xfrm>
                <a:off x="3202" y="2840"/>
                <a:ext cx="108" cy="82"/>
              </a:xfrm>
              <a:custGeom>
                <a:avLst/>
                <a:gdLst>
                  <a:gd name="T0" fmla="*/ 3 w 198"/>
                  <a:gd name="T1" fmla="*/ 0 h 181"/>
                  <a:gd name="T2" fmla="*/ 1 w 198"/>
                  <a:gd name="T3" fmla="*/ 0 h 181"/>
                  <a:gd name="T4" fmla="*/ 2 w 198"/>
                  <a:gd name="T5" fmla="*/ 0 h 181"/>
                  <a:gd name="T6" fmla="*/ 0 w 198"/>
                  <a:gd name="T7" fmla="*/ 1 h 181"/>
                  <a:gd name="T8" fmla="*/ 2 w 198"/>
                  <a:gd name="T9" fmla="*/ 2 h 181"/>
                  <a:gd name="T10" fmla="*/ 3 w 198"/>
                  <a:gd name="T11" fmla="*/ 0 h 181"/>
                  <a:gd name="T12" fmla="*/ 2 w 198"/>
                  <a:gd name="T13" fmla="*/ 0 h 181"/>
                  <a:gd name="T14" fmla="*/ 4 w 198"/>
                  <a:gd name="T15" fmla="*/ 0 h 181"/>
                  <a:gd name="T16" fmla="*/ 3 w 198"/>
                  <a:gd name="T17" fmla="*/ 0 h 181"/>
                  <a:gd name="T18" fmla="*/ 3 w 198"/>
                  <a:gd name="T19" fmla="*/ 0 h 18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8"/>
                  <a:gd name="T31" fmla="*/ 0 h 181"/>
                  <a:gd name="T32" fmla="*/ 198 w 198"/>
                  <a:gd name="T33" fmla="*/ 181 h 18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8" h="181">
                    <a:moveTo>
                      <a:pt x="158" y="0"/>
                    </a:moveTo>
                    <a:lnTo>
                      <a:pt x="46" y="42"/>
                    </a:lnTo>
                    <a:lnTo>
                      <a:pt x="121" y="54"/>
                    </a:lnTo>
                    <a:lnTo>
                      <a:pt x="0" y="131"/>
                    </a:lnTo>
                    <a:lnTo>
                      <a:pt x="73" y="181"/>
                    </a:lnTo>
                    <a:lnTo>
                      <a:pt x="188" y="57"/>
                    </a:lnTo>
                    <a:lnTo>
                      <a:pt x="125" y="29"/>
                    </a:lnTo>
                    <a:lnTo>
                      <a:pt x="198" y="24"/>
                    </a:lnTo>
                    <a:lnTo>
                      <a:pt x="158" y="0"/>
                    </a:lnTo>
                    <a:close/>
                  </a:path>
                </a:pathLst>
              </a:custGeom>
              <a:solidFill>
                <a:srgbClr val="8FCC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15" name="Freeform 314"/>
              <p:cNvSpPr>
                <a:spLocks/>
              </p:cNvSpPr>
              <p:nvPr/>
            </p:nvSpPr>
            <p:spPr bwMode="auto">
              <a:xfrm>
                <a:off x="3232" y="2852"/>
                <a:ext cx="105" cy="122"/>
              </a:xfrm>
              <a:custGeom>
                <a:avLst/>
                <a:gdLst>
                  <a:gd name="T0" fmla="*/ 3 w 205"/>
                  <a:gd name="T1" fmla="*/ 1 h 262"/>
                  <a:gd name="T2" fmla="*/ 2 w 205"/>
                  <a:gd name="T3" fmla="*/ 3 h 262"/>
                  <a:gd name="T4" fmla="*/ 1 w 205"/>
                  <a:gd name="T5" fmla="*/ 3 h 262"/>
                  <a:gd name="T6" fmla="*/ 2 w 205"/>
                  <a:gd name="T7" fmla="*/ 2 h 262"/>
                  <a:gd name="T8" fmla="*/ 0 w 205"/>
                  <a:gd name="T9" fmla="*/ 3 h 262"/>
                  <a:gd name="T10" fmla="*/ 1 w 205"/>
                  <a:gd name="T11" fmla="*/ 2 h 262"/>
                  <a:gd name="T12" fmla="*/ 4 w 205"/>
                  <a:gd name="T13" fmla="*/ 0 h 262"/>
                  <a:gd name="T14" fmla="*/ 4 w 205"/>
                  <a:gd name="T15" fmla="*/ 0 h 262"/>
                  <a:gd name="T16" fmla="*/ 3 w 205"/>
                  <a:gd name="T17" fmla="*/ 1 h 262"/>
                  <a:gd name="T18" fmla="*/ 3 w 205"/>
                  <a:gd name="T19" fmla="*/ 1 h 26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5"/>
                  <a:gd name="T31" fmla="*/ 0 h 262"/>
                  <a:gd name="T32" fmla="*/ 205 w 205"/>
                  <a:gd name="T33" fmla="*/ 262 h 26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5" h="262">
                    <a:moveTo>
                      <a:pt x="155" y="71"/>
                    </a:moveTo>
                    <a:lnTo>
                      <a:pt x="92" y="262"/>
                    </a:lnTo>
                    <a:lnTo>
                      <a:pt x="59" y="233"/>
                    </a:lnTo>
                    <a:lnTo>
                      <a:pt x="89" y="145"/>
                    </a:lnTo>
                    <a:lnTo>
                      <a:pt x="0" y="238"/>
                    </a:lnTo>
                    <a:lnTo>
                      <a:pt x="4" y="195"/>
                    </a:lnTo>
                    <a:lnTo>
                      <a:pt x="205" y="0"/>
                    </a:lnTo>
                    <a:lnTo>
                      <a:pt x="205" y="28"/>
                    </a:lnTo>
                    <a:lnTo>
                      <a:pt x="155" y="71"/>
                    </a:lnTo>
                    <a:close/>
                  </a:path>
                </a:pathLst>
              </a:custGeom>
              <a:solidFill>
                <a:srgbClr val="A482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16" name="Freeform 315"/>
              <p:cNvSpPr>
                <a:spLocks/>
              </p:cNvSpPr>
              <p:nvPr/>
            </p:nvSpPr>
            <p:spPr bwMode="auto">
              <a:xfrm>
                <a:off x="3164" y="2816"/>
                <a:ext cx="151" cy="65"/>
              </a:xfrm>
              <a:custGeom>
                <a:avLst/>
                <a:gdLst>
                  <a:gd name="T0" fmla="*/ 0 w 306"/>
                  <a:gd name="T1" fmla="*/ 1 h 143"/>
                  <a:gd name="T2" fmla="*/ 3 w 306"/>
                  <a:gd name="T3" fmla="*/ 0 h 143"/>
                  <a:gd name="T4" fmla="*/ 6 w 306"/>
                  <a:gd name="T5" fmla="*/ 1 h 143"/>
                  <a:gd name="T6" fmla="*/ 5 w 306"/>
                  <a:gd name="T7" fmla="*/ 1 h 143"/>
                  <a:gd name="T8" fmla="*/ 3 w 306"/>
                  <a:gd name="T9" fmla="*/ 0 h 143"/>
                  <a:gd name="T10" fmla="*/ 1 w 306"/>
                  <a:gd name="T11" fmla="*/ 2 h 143"/>
                  <a:gd name="T12" fmla="*/ 0 w 306"/>
                  <a:gd name="T13" fmla="*/ 1 h 143"/>
                  <a:gd name="T14" fmla="*/ 0 w 306"/>
                  <a:gd name="T15" fmla="*/ 1 h 143"/>
                  <a:gd name="T16" fmla="*/ 0 60000 65536"/>
                  <a:gd name="T17" fmla="*/ 0 60000 65536"/>
                  <a:gd name="T18" fmla="*/ 0 60000 65536"/>
                  <a:gd name="T19" fmla="*/ 0 60000 65536"/>
                  <a:gd name="T20" fmla="*/ 0 60000 65536"/>
                  <a:gd name="T21" fmla="*/ 0 60000 65536"/>
                  <a:gd name="T22" fmla="*/ 0 60000 65536"/>
                  <a:gd name="T23" fmla="*/ 0 60000 65536"/>
                  <a:gd name="T24" fmla="*/ 0 w 306"/>
                  <a:gd name="T25" fmla="*/ 0 h 143"/>
                  <a:gd name="T26" fmla="*/ 306 w 306"/>
                  <a:gd name="T27" fmla="*/ 143 h 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6" h="143">
                    <a:moveTo>
                      <a:pt x="0" y="125"/>
                    </a:moveTo>
                    <a:lnTo>
                      <a:pt x="190" y="0"/>
                    </a:lnTo>
                    <a:lnTo>
                      <a:pt x="306" y="75"/>
                    </a:lnTo>
                    <a:lnTo>
                      <a:pt x="288" y="78"/>
                    </a:lnTo>
                    <a:lnTo>
                      <a:pt x="182" y="21"/>
                    </a:lnTo>
                    <a:lnTo>
                      <a:pt x="14" y="143"/>
                    </a:lnTo>
                    <a:lnTo>
                      <a:pt x="0" y="125"/>
                    </a:lnTo>
                    <a:close/>
                  </a:path>
                </a:pathLst>
              </a:custGeom>
              <a:solidFill>
                <a:srgbClr val="A482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17" name="Freeform 316"/>
              <p:cNvSpPr>
                <a:spLocks/>
              </p:cNvSpPr>
              <p:nvPr/>
            </p:nvSpPr>
            <p:spPr bwMode="auto">
              <a:xfrm>
                <a:off x="2468" y="3113"/>
                <a:ext cx="114" cy="17"/>
              </a:xfrm>
              <a:custGeom>
                <a:avLst/>
                <a:gdLst>
                  <a:gd name="T0" fmla="*/ 0 w 220"/>
                  <a:gd name="T1" fmla="*/ 0 h 39"/>
                  <a:gd name="T2" fmla="*/ 1 w 220"/>
                  <a:gd name="T3" fmla="*/ 0 h 39"/>
                  <a:gd name="T4" fmla="*/ 1 w 220"/>
                  <a:gd name="T5" fmla="*/ 0 h 39"/>
                  <a:gd name="T6" fmla="*/ 1 w 220"/>
                  <a:gd name="T7" fmla="*/ 0 h 39"/>
                  <a:gd name="T8" fmla="*/ 1 w 220"/>
                  <a:gd name="T9" fmla="*/ 0 h 39"/>
                  <a:gd name="T10" fmla="*/ 1 w 220"/>
                  <a:gd name="T11" fmla="*/ 0 h 39"/>
                  <a:gd name="T12" fmla="*/ 1 w 220"/>
                  <a:gd name="T13" fmla="*/ 0 h 39"/>
                  <a:gd name="T14" fmla="*/ 1 w 220"/>
                  <a:gd name="T15" fmla="*/ 0 h 39"/>
                  <a:gd name="T16" fmla="*/ 1 w 220"/>
                  <a:gd name="T17" fmla="*/ 0 h 39"/>
                  <a:gd name="T18" fmla="*/ 2 w 220"/>
                  <a:gd name="T19" fmla="*/ 0 h 39"/>
                  <a:gd name="T20" fmla="*/ 2 w 220"/>
                  <a:gd name="T21" fmla="*/ 0 h 39"/>
                  <a:gd name="T22" fmla="*/ 2 w 220"/>
                  <a:gd name="T23" fmla="*/ 0 h 39"/>
                  <a:gd name="T24" fmla="*/ 2 w 220"/>
                  <a:gd name="T25" fmla="*/ 0 h 39"/>
                  <a:gd name="T26" fmla="*/ 2 w 220"/>
                  <a:gd name="T27" fmla="*/ 0 h 39"/>
                  <a:gd name="T28" fmla="*/ 2 w 220"/>
                  <a:gd name="T29" fmla="*/ 0 h 39"/>
                  <a:gd name="T30" fmla="*/ 3 w 220"/>
                  <a:gd name="T31" fmla="*/ 0 h 39"/>
                  <a:gd name="T32" fmla="*/ 3 w 220"/>
                  <a:gd name="T33" fmla="*/ 0 h 39"/>
                  <a:gd name="T34" fmla="*/ 3 w 220"/>
                  <a:gd name="T35" fmla="*/ 0 h 39"/>
                  <a:gd name="T36" fmla="*/ 3 w 220"/>
                  <a:gd name="T37" fmla="*/ 0 h 39"/>
                  <a:gd name="T38" fmla="*/ 3 w 220"/>
                  <a:gd name="T39" fmla="*/ 0 h 39"/>
                  <a:gd name="T40" fmla="*/ 3 w 220"/>
                  <a:gd name="T41" fmla="*/ 0 h 39"/>
                  <a:gd name="T42" fmla="*/ 3 w 220"/>
                  <a:gd name="T43" fmla="*/ 0 h 39"/>
                  <a:gd name="T44" fmla="*/ 4 w 220"/>
                  <a:gd name="T45" fmla="*/ 0 h 39"/>
                  <a:gd name="T46" fmla="*/ 4 w 220"/>
                  <a:gd name="T47" fmla="*/ 0 h 39"/>
                  <a:gd name="T48" fmla="*/ 4 w 220"/>
                  <a:gd name="T49" fmla="*/ 0 h 39"/>
                  <a:gd name="T50" fmla="*/ 4 w 220"/>
                  <a:gd name="T51" fmla="*/ 0 h 39"/>
                  <a:gd name="T52" fmla="*/ 4 w 220"/>
                  <a:gd name="T53" fmla="*/ 0 h 39"/>
                  <a:gd name="T54" fmla="*/ 4 w 220"/>
                  <a:gd name="T55" fmla="*/ 0 h 39"/>
                  <a:gd name="T56" fmla="*/ 4 w 220"/>
                  <a:gd name="T57" fmla="*/ 0 h 39"/>
                  <a:gd name="T58" fmla="*/ 4 w 220"/>
                  <a:gd name="T59" fmla="*/ 0 h 39"/>
                  <a:gd name="T60" fmla="*/ 4 w 220"/>
                  <a:gd name="T61" fmla="*/ 0 h 39"/>
                  <a:gd name="T62" fmla="*/ 3 w 220"/>
                  <a:gd name="T63" fmla="*/ 0 h 39"/>
                  <a:gd name="T64" fmla="*/ 3 w 220"/>
                  <a:gd name="T65" fmla="*/ 0 h 39"/>
                  <a:gd name="T66" fmla="*/ 3 w 220"/>
                  <a:gd name="T67" fmla="*/ 0 h 39"/>
                  <a:gd name="T68" fmla="*/ 3 w 220"/>
                  <a:gd name="T69" fmla="*/ 0 h 39"/>
                  <a:gd name="T70" fmla="*/ 3 w 220"/>
                  <a:gd name="T71" fmla="*/ 0 h 39"/>
                  <a:gd name="T72" fmla="*/ 3 w 220"/>
                  <a:gd name="T73" fmla="*/ 0 h 39"/>
                  <a:gd name="T74" fmla="*/ 3 w 220"/>
                  <a:gd name="T75" fmla="*/ 0 h 39"/>
                  <a:gd name="T76" fmla="*/ 3 w 220"/>
                  <a:gd name="T77" fmla="*/ 0 h 39"/>
                  <a:gd name="T78" fmla="*/ 3 w 220"/>
                  <a:gd name="T79" fmla="*/ 0 h 39"/>
                  <a:gd name="T80" fmla="*/ 2 w 220"/>
                  <a:gd name="T81" fmla="*/ 0 h 39"/>
                  <a:gd name="T82" fmla="*/ 2 w 220"/>
                  <a:gd name="T83" fmla="*/ 0 h 39"/>
                  <a:gd name="T84" fmla="*/ 2 w 220"/>
                  <a:gd name="T85" fmla="*/ 0 h 39"/>
                  <a:gd name="T86" fmla="*/ 2 w 220"/>
                  <a:gd name="T87" fmla="*/ 0 h 39"/>
                  <a:gd name="T88" fmla="*/ 2 w 220"/>
                  <a:gd name="T89" fmla="*/ 0 h 39"/>
                  <a:gd name="T90" fmla="*/ 2 w 220"/>
                  <a:gd name="T91" fmla="*/ 0 h 39"/>
                  <a:gd name="T92" fmla="*/ 2 w 220"/>
                  <a:gd name="T93" fmla="*/ 0 h 39"/>
                  <a:gd name="T94" fmla="*/ 1 w 220"/>
                  <a:gd name="T95" fmla="*/ 0 h 39"/>
                  <a:gd name="T96" fmla="*/ 1 w 220"/>
                  <a:gd name="T97" fmla="*/ 0 h 39"/>
                  <a:gd name="T98" fmla="*/ 1 w 220"/>
                  <a:gd name="T99" fmla="*/ 0 h 39"/>
                  <a:gd name="T100" fmla="*/ 1 w 220"/>
                  <a:gd name="T101" fmla="*/ 0 h 39"/>
                  <a:gd name="T102" fmla="*/ 1 w 220"/>
                  <a:gd name="T103" fmla="*/ 0 h 39"/>
                  <a:gd name="T104" fmla="*/ 1 w 220"/>
                  <a:gd name="T105" fmla="*/ 0 h 39"/>
                  <a:gd name="T106" fmla="*/ 1 w 220"/>
                  <a:gd name="T107" fmla="*/ 0 h 39"/>
                  <a:gd name="T108" fmla="*/ 1 w 220"/>
                  <a:gd name="T109" fmla="*/ 0 h 39"/>
                  <a:gd name="T110" fmla="*/ 1 w 220"/>
                  <a:gd name="T111" fmla="*/ 0 h 39"/>
                  <a:gd name="T112" fmla="*/ 1 w 220"/>
                  <a:gd name="T113" fmla="*/ 0 h 39"/>
                  <a:gd name="T114" fmla="*/ 0 w 220"/>
                  <a:gd name="T115" fmla="*/ 0 h 39"/>
                  <a:gd name="T116" fmla="*/ 0 w 220"/>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0"/>
                  <a:gd name="T178" fmla="*/ 0 h 39"/>
                  <a:gd name="T179" fmla="*/ 220 w 220"/>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0" h="39">
                    <a:moveTo>
                      <a:pt x="0" y="4"/>
                    </a:moveTo>
                    <a:lnTo>
                      <a:pt x="2" y="3"/>
                    </a:lnTo>
                    <a:lnTo>
                      <a:pt x="10" y="3"/>
                    </a:lnTo>
                    <a:lnTo>
                      <a:pt x="15" y="1"/>
                    </a:lnTo>
                    <a:lnTo>
                      <a:pt x="22" y="1"/>
                    </a:lnTo>
                    <a:lnTo>
                      <a:pt x="30" y="1"/>
                    </a:lnTo>
                    <a:lnTo>
                      <a:pt x="40" y="1"/>
                    </a:lnTo>
                    <a:lnTo>
                      <a:pt x="47" y="0"/>
                    </a:lnTo>
                    <a:lnTo>
                      <a:pt x="56" y="0"/>
                    </a:lnTo>
                    <a:lnTo>
                      <a:pt x="67" y="0"/>
                    </a:lnTo>
                    <a:lnTo>
                      <a:pt x="78" y="0"/>
                    </a:lnTo>
                    <a:lnTo>
                      <a:pt x="88" y="0"/>
                    </a:lnTo>
                    <a:lnTo>
                      <a:pt x="98" y="0"/>
                    </a:lnTo>
                    <a:lnTo>
                      <a:pt x="108" y="1"/>
                    </a:lnTo>
                    <a:lnTo>
                      <a:pt x="120" y="4"/>
                    </a:lnTo>
                    <a:lnTo>
                      <a:pt x="128" y="4"/>
                    </a:lnTo>
                    <a:lnTo>
                      <a:pt x="138" y="5"/>
                    </a:lnTo>
                    <a:lnTo>
                      <a:pt x="148" y="6"/>
                    </a:lnTo>
                    <a:lnTo>
                      <a:pt x="158" y="8"/>
                    </a:lnTo>
                    <a:lnTo>
                      <a:pt x="166" y="9"/>
                    </a:lnTo>
                    <a:lnTo>
                      <a:pt x="173" y="11"/>
                    </a:lnTo>
                    <a:lnTo>
                      <a:pt x="182" y="14"/>
                    </a:lnTo>
                    <a:lnTo>
                      <a:pt x="190" y="16"/>
                    </a:lnTo>
                    <a:lnTo>
                      <a:pt x="196" y="18"/>
                    </a:lnTo>
                    <a:lnTo>
                      <a:pt x="201" y="19"/>
                    </a:lnTo>
                    <a:lnTo>
                      <a:pt x="206" y="20"/>
                    </a:lnTo>
                    <a:lnTo>
                      <a:pt x="211" y="21"/>
                    </a:lnTo>
                    <a:lnTo>
                      <a:pt x="217" y="24"/>
                    </a:lnTo>
                    <a:lnTo>
                      <a:pt x="220" y="25"/>
                    </a:lnTo>
                    <a:lnTo>
                      <a:pt x="198" y="39"/>
                    </a:lnTo>
                    <a:lnTo>
                      <a:pt x="196" y="38"/>
                    </a:lnTo>
                    <a:lnTo>
                      <a:pt x="188" y="35"/>
                    </a:lnTo>
                    <a:lnTo>
                      <a:pt x="183" y="33"/>
                    </a:lnTo>
                    <a:lnTo>
                      <a:pt x="177" y="31"/>
                    </a:lnTo>
                    <a:lnTo>
                      <a:pt x="171" y="30"/>
                    </a:lnTo>
                    <a:lnTo>
                      <a:pt x="163" y="29"/>
                    </a:lnTo>
                    <a:lnTo>
                      <a:pt x="155" y="25"/>
                    </a:lnTo>
                    <a:lnTo>
                      <a:pt x="146" y="24"/>
                    </a:lnTo>
                    <a:lnTo>
                      <a:pt x="137" y="20"/>
                    </a:lnTo>
                    <a:lnTo>
                      <a:pt x="128" y="20"/>
                    </a:lnTo>
                    <a:lnTo>
                      <a:pt x="118" y="18"/>
                    </a:lnTo>
                    <a:lnTo>
                      <a:pt x="110" y="16"/>
                    </a:lnTo>
                    <a:lnTo>
                      <a:pt x="101" y="14"/>
                    </a:lnTo>
                    <a:lnTo>
                      <a:pt x="91" y="14"/>
                    </a:lnTo>
                    <a:lnTo>
                      <a:pt x="81" y="11"/>
                    </a:lnTo>
                    <a:lnTo>
                      <a:pt x="73" y="10"/>
                    </a:lnTo>
                    <a:lnTo>
                      <a:pt x="65" y="8"/>
                    </a:lnTo>
                    <a:lnTo>
                      <a:pt x="56" y="8"/>
                    </a:lnTo>
                    <a:lnTo>
                      <a:pt x="47" y="6"/>
                    </a:lnTo>
                    <a:lnTo>
                      <a:pt x="40" y="6"/>
                    </a:lnTo>
                    <a:lnTo>
                      <a:pt x="32" y="5"/>
                    </a:lnTo>
                    <a:lnTo>
                      <a:pt x="27" y="5"/>
                    </a:lnTo>
                    <a:lnTo>
                      <a:pt x="20" y="4"/>
                    </a:lnTo>
                    <a:lnTo>
                      <a:pt x="15" y="4"/>
                    </a:lnTo>
                    <a:lnTo>
                      <a:pt x="10" y="4"/>
                    </a:lnTo>
                    <a:lnTo>
                      <a:pt x="7" y="4"/>
                    </a:lnTo>
                    <a:lnTo>
                      <a:pt x="1" y="4"/>
                    </a:lnTo>
                    <a:lnTo>
                      <a:pt x="0" y="4"/>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18" name="Freeform 317"/>
              <p:cNvSpPr>
                <a:spLocks/>
              </p:cNvSpPr>
              <p:nvPr/>
            </p:nvSpPr>
            <p:spPr bwMode="auto">
              <a:xfrm>
                <a:off x="2385" y="3194"/>
                <a:ext cx="252" cy="32"/>
              </a:xfrm>
              <a:custGeom>
                <a:avLst/>
                <a:gdLst>
                  <a:gd name="T0" fmla="*/ 2 w 489"/>
                  <a:gd name="T1" fmla="*/ 0 h 70"/>
                  <a:gd name="T2" fmla="*/ 0 w 489"/>
                  <a:gd name="T3" fmla="*/ 0 h 70"/>
                  <a:gd name="T4" fmla="*/ 1 w 489"/>
                  <a:gd name="T5" fmla="*/ 0 h 70"/>
                  <a:gd name="T6" fmla="*/ 5 w 489"/>
                  <a:gd name="T7" fmla="*/ 1 h 70"/>
                  <a:gd name="T8" fmla="*/ 8 w 489"/>
                  <a:gd name="T9" fmla="*/ 1 h 70"/>
                  <a:gd name="T10" fmla="*/ 7 w 489"/>
                  <a:gd name="T11" fmla="*/ 0 h 70"/>
                  <a:gd name="T12" fmla="*/ 8 w 489"/>
                  <a:gd name="T13" fmla="*/ 0 h 70"/>
                  <a:gd name="T14" fmla="*/ 6 w 489"/>
                  <a:gd name="T15" fmla="*/ 0 h 70"/>
                  <a:gd name="T16" fmla="*/ 2 w 489"/>
                  <a:gd name="T17" fmla="*/ 0 h 70"/>
                  <a:gd name="T18" fmla="*/ 2 w 489"/>
                  <a:gd name="T19" fmla="*/ 0 h 7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9"/>
                  <a:gd name="T31" fmla="*/ 0 h 70"/>
                  <a:gd name="T32" fmla="*/ 489 w 489"/>
                  <a:gd name="T33" fmla="*/ 70 h 7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9" h="70">
                    <a:moveTo>
                      <a:pt x="108" y="15"/>
                    </a:moveTo>
                    <a:lnTo>
                      <a:pt x="0" y="14"/>
                    </a:lnTo>
                    <a:lnTo>
                      <a:pt x="64" y="42"/>
                    </a:lnTo>
                    <a:lnTo>
                      <a:pt x="294" y="70"/>
                    </a:lnTo>
                    <a:lnTo>
                      <a:pt x="489" y="65"/>
                    </a:lnTo>
                    <a:lnTo>
                      <a:pt x="415" y="44"/>
                    </a:lnTo>
                    <a:lnTo>
                      <a:pt x="463" y="37"/>
                    </a:lnTo>
                    <a:lnTo>
                      <a:pt x="322" y="0"/>
                    </a:lnTo>
                    <a:lnTo>
                      <a:pt x="108" y="15"/>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19" name="Freeform 318"/>
              <p:cNvSpPr>
                <a:spLocks/>
              </p:cNvSpPr>
              <p:nvPr/>
            </p:nvSpPr>
            <p:spPr bwMode="auto">
              <a:xfrm>
                <a:off x="2437" y="2976"/>
                <a:ext cx="82" cy="110"/>
              </a:xfrm>
              <a:custGeom>
                <a:avLst/>
                <a:gdLst>
                  <a:gd name="T0" fmla="*/ 1 w 158"/>
                  <a:gd name="T1" fmla="*/ 0 h 233"/>
                  <a:gd name="T2" fmla="*/ 1 w 158"/>
                  <a:gd name="T3" fmla="*/ 0 h 233"/>
                  <a:gd name="T4" fmla="*/ 1 w 158"/>
                  <a:gd name="T5" fmla="*/ 0 h 233"/>
                  <a:gd name="T6" fmla="*/ 1 w 158"/>
                  <a:gd name="T7" fmla="*/ 0 h 233"/>
                  <a:gd name="T8" fmla="*/ 1 w 158"/>
                  <a:gd name="T9" fmla="*/ 0 h 233"/>
                  <a:gd name="T10" fmla="*/ 1 w 158"/>
                  <a:gd name="T11" fmla="*/ 0 h 233"/>
                  <a:gd name="T12" fmla="*/ 1 w 158"/>
                  <a:gd name="T13" fmla="*/ 0 h 233"/>
                  <a:gd name="T14" fmla="*/ 1 w 158"/>
                  <a:gd name="T15" fmla="*/ 0 h 233"/>
                  <a:gd name="T16" fmla="*/ 1 w 158"/>
                  <a:gd name="T17" fmla="*/ 0 h 233"/>
                  <a:gd name="T18" fmla="*/ 1 w 158"/>
                  <a:gd name="T19" fmla="*/ 0 h 233"/>
                  <a:gd name="T20" fmla="*/ 1 w 158"/>
                  <a:gd name="T21" fmla="*/ 1 h 233"/>
                  <a:gd name="T22" fmla="*/ 1 w 158"/>
                  <a:gd name="T23" fmla="*/ 1 h 233"/>
                  <a:gd name="T24" fmla="*/ 1 w 158"/>
                  <a:gd name="T25" fmla="*/ 1 h 233"/>
                  <a:gd name="T26" fmla="*/ 0 w 158"/>
                  <a:gd name="T27" fmla="*/ 1 h 233"/>
                  <a:gd name="T28" fmla="*/ 1 w 158"/>
                  <a:gd name="T29" fmla="*/ 1 h 233"/>
                  <a:gd name="T30" fmla="*/ 1 w 158"/>
                  <a:gd name="T31" fmla="*/ 1 h 233"/>
                  <a:gd name="T32" fmla="*/ 1 w 158"/>
                  <a:gd name="T33" fmla="*/ 1 h 233"/>
                  <a:gd name="T34" fmla="*/ 1 w 158"/>
                  <a:gd name="T35" fmla="*/ 1 h 233"/>
                  <a:gd name="T36" fmla="*/ 1 w 158"/>
                  <a:gd name="T37" fmla="*/ 1 h 233"/>
                  <a:gd name="T38" fmla="*/ 1 w 158"/>
                  <a:gd name="T39" fmla="*/ 1 h 233"/>
                  <a:gd name="T40" fmla="*/ 1 w 158"/>
                  <a:gd name="T41" fmla="*/ 2 h 233"/>
                  <a:gd name="T42" fmla="*/ 1 w 158"/>
                  <a:gd name="T43" fmla="*/ 2 h 233"/>
                  <a:gd name="T44" fmla="*/ 1 w 158"/>
                  <a:gd name="T45" fmla="*/ 2 h 233"/>
                  <a:gd name="T46" fmla="*/ 1 w 158"/>
                  <a:gd name="T47" fmla="*/ 2 h 233"/>
                  <a:gd name="T48" fmla="*/ 2 w 158"/>
                  <a:gd name="T49" fmla="*/ 2 h 233"/>
                  <a:gd name="T50" fmla="*/ 2 w 158"/>
                  <a:gd name="T51" fmla="*/ 2 h 233"/>
                  <a:gd name="T52" fmla="*/ 3 w 158"/>
                  <a:gd name="T53" fmla="*/ 3 h 233"/>
                  <a:gd name="T54" fmla="*/ 3 w 158"/>
                  <a:gd name="T55" fmla="*/ 3 h 233"/>
                  <a:gd name="T56" fmla="*/ 3 w 158"/>
                  <a:gd name="T57" fmla="*/ 3 h 233"/>
                  <a:gd name="T58" fmla="*/ 3 w 158"/>
                  <a:gd name="T59" fmla="*/ 3 h 233"/>
                  <a:gd name="T60" fmla="*/ 3 w 158"/>
                  <a:gd name="T61" fmla="*/ 2 h 233"/>
                  <a:gd name="T62" fmla="*/ 3 w 158"/>
                  <a:gd name="T63" fmla="*/ 2 h 233"/>
                  <a:gd name="T64" fmla="*/ 3 w 158"/>
                  <a:gd name="T65" fmla="*/ 2 h 233"/>
                  <a:gd name="T66" fmla="*/ 3 w 158"/>
                  <a:gd name="T67" fmla="*/ 2 h 233"/>
                  <a:gd name="T68" fmla="*/ 2 w 158"/>
                  <a:gd name="T69" fmla="*/ 2 h 233"/>
                  <a:gd name="T70" fmla="*/ 2 w 158"/>
                  <a:gd name="T71" fmla="*/ 2 h 233"/>
                  <a:gd name="T72" fmla="*/ 2 w 158"/>
                  <a:gd name="T73" fmla="*/ 2 h 233"/>
                  <a:gd name="T74" fmla="*/ 2 w 158"/>
                  <a:gd name="T75" fmla="*/ 2 h 233"/>
                  <a:gd name="T76" fmla="*/ 2 w 158"/>
                  <a:gd name="T77" fmla="*/ 2 h 233"/>
                  <a:gd name="T78" fmla="*/ 2 w 158"/>
                  <a:gd name="T79" fmla="*/ 2 h 233"/>
                  <a:gd name="T80" fmla="*/ 2 w 158"/>
                  <a:gd name="T81" fmla="*/ 1 h 233"/>
                  <a:gd name="T82" fmla="*/ 2 w 158"/>
                  <a:gd name="T83" fmla="*/ 1 h 233"/>
                  <a:gd name="T84" fmla="*/ 2 w 158"/>
                  <a:gd name="T85" fmla="*/ 1 h 233"/>
                  <a:gd name="T86" fmla="*/ 2 w 158"/>
                  <a:gd name="T87" fmla="*/ 1 h 233"/>
                  <a:gd name="T88" fmla="*/ 2 w 158"/>
                  <a:gd name="T89" fmla="*/ 1 h 233"/>
                  <a:gd name="T90" fmla="*/ 1 w 158"/>
                  <a:gd name="T91" fmla="*/ 1 h 233"/>
                  <a:gd name="T92" fmla="*/ 1 w 158"/>
                  <a:gd name="T93" fmla="*/ 1 h 233"/>
                  <a:gd name="T94" fmla="*/ 1 w 158"/>
                  <a:gd name="T95" fmla="*/ 0 h 233"/>
                  <a:gd name="T96" fmla="*/ 1 w 158"/>
                  <a:gd name="T97" fmla="*/ 0 h 233"/>
                  <a:gd name="T98" fmla="*/ 1 w 158"/>
                  <a:gd name="T99" fmla="*/ 0 h 233"/>
                  <a:gd name="T100" fmla="*/ 1 w 158"/>
                  <a:gd name="T101" fmla="*/ 0 h 233"/>
                  <a:gd name="T102" fmla="*/ 1 w 158"/>
                  <a:gd name="T103" fmla="*/ 0 h 233"/>
                  <a:gd name="T104" fmla="*/ 1 w 158"/>
                  <a:gd name="T105" fmla="*/ 0 h 233"/>
                  <a:gd name="T106" fmla="*/ 1 w 158"/>
                  <a:gd name="T107" fmla="*/ 0 h 233"/>
                  <a:gd name="T108" fmla="*/ 1 w 158"/>
                  <a:gd name="T109" fmla="*/ 0 h 233"/>
                  <a:gd name="T110" fmla="*/ 1 w 158"/>
                  <a:gd name="T111" fmla="*/ 0 h 2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58"/>
                  <a:gd name="T169" fmla="*/ 0 h 233"/>
                  <a:gd name="T170" fmla="*/ 158 w 158"/>
                  <a:gd name="T171" fmla="*/ 233 h 23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58" h="233">
                    <a:moveTo>
                      <a:pt x="33" y="0"/>
                    </a:moveTo>
                    <a:lnTo>
                      <a:pt x="32" y="2"/>
                    </a:lnTo>
                    <a:lnTo>
                      <a:pt x="27" y="10"/>
                    </a:lnTo>
                    <a:lnTo>
                      <a:pt x="23" y="15"/>
                    </a:lnTo>
                    <a:lnTo>
                      <a:pt x="20" y="21"/>
                    </a:lnTo>
                    <a:lnTo>
                      <a:pt x="17" y="28"/>
                    </a:lnTo>
                    <a:lnTo>
                      <a:pt x="15" y="37"/>
                    </a:lnTo>
                    <a:lnTo>
                      <a:pt x="11" y="43"/>
                    </a:lnTo>
                    <a:lnTo>
                      <a:pt x="7" y="53"/>
                    </a:lnTo>
                    <a:lnTo>
                      <a:pt x="6" y="62"/>
                    </a:lnTo>
                    <a:lnTo>
                      <a:pt x="3" y="71"/>
                    </a:lnTo>
                    <a:lnTo>
                      <a:pt x="1" y="78"/>
                    </a:lnTo>
                    <a:lnTo>
                      <a:pt x="1" y="88"/>
                    </a:lnTo>
                    <a:lnTo>
                      <a:pt x="0" y="96"/>
                    </a:lnTo>
                    <a:lnTo>
                      <a:pt x="2" y="105"/>
                    </a:lnTo>
                    <a:lnTo>
                      <a:pt x="3" y="111"/>
                    </a:lnTo>
                    <a:lnTo>
                      <a:pt x="7" y="117"/>
                    </a:lnTo>
                    <a:lnTo>
                      <a:pt x="10" y="123"/>
                    </a:lnTo>
                    <a:lnTo>
                      <a:pt x="16" y="128"/>
                    </a:lnTo>
                    <a:lnTo>
                      <a:pt x="25" y="137"/>
                    </a:lnTo>
                    <a:lnTo>
                      <a:pt x="36" y="146"/>
                    </a:lnTo>
                    <a:lnTo>
                      <a:pt x="45" y="150"/>
                    </a:lnTo>
                    <a:lnTo>
                      <a:pt x="56" y="153"/>
                    </a:lnTo>
                    <a:lnTo>
                      <a:pt x="61" y="156"/>
                    </a:lnTo>
                    <a:lnTo>
                      <a:pt x="65" y="157"/>
                    </a:lnTo>
                    <a:lnTo>
                      <a:pt x="100" y="177"/>
                    </a:lnTo>
                    <a:lnTo>
                      <a:pt x="158" y="233"/>
                    </a:lnTo>
                    <a:lnTo>
                      <a:pt x="156" y="232"/>
                    </a:lnTo>
                    <a:lnTo>
                      <a:pt x="151" y="226"/>
                    </a:lnTo>
                    <a:lnTo>
                      <a:pt x="148" y="222"/>
                    </a:lnTo>
                    <a:lnTo>
                      <a:pt x="145" y="217"/>
                    </a:lnTo>
                    <a:lnTo>
                      <a:pt x="140" y="211"/>
                    </a:lnTo>
                    <a:lnTo>
                      <a:pt x="137" y="206"/>
                    </a:lnTo>
                    <a:lnTo>
                      <a:pt x="131" y="198"/>
                    </a:lnTo>
                    <a:lnTo>
                      <a:pt x="126" y="191"/>
                    </a:lnTo>
                    <a:lnTo>
                      <a:pt x="120" y="182"/>
                    </a:lnTo>
                    <a:lnTo>
                      <a:pt x="115" y="175"/>
                    </a:lnTo>
                    <a:lnTo>
                      <a:pt x="110" y="163"/>
                    </a:lnTo>
                    <a:lnTo>
                      <a:pt x="103" y="155"/>
                    </a:lnTo>
                    <a:lnTo>
                      <a:pt x="98" y="145"/>
                    </a:lnTo>
                    <a:lnTo>
                      <a:pt x="92" y="135"/>
                    </a:lnTo>
                    <a:lnTo>
                      <a:pt x="86" y="122"/>
                    </a:lnTo>
                    <a:lnTo>
                      <a:pt x="80" y="112"/>
                    </a:lnTo>
                    <a:lnTo>
                      <a:pt x="73" y="100"/>
                    </a:lnTo>
                    <a:lnTo>
                      <a:pt x="68" y="90"/>
                    </a:lnTo>
                    <a:lnTo>
                      <a:pt x="63" y="77"/>
                    </a:lnTo>
                    <a:lnTo>
                      <a:pt x="58" y="66"/>
                    </a:lnTo>
                    <a:lnTo>
                      <a:pt x="55" y="55"/>
                    </a:lnTo>
                    <a:lnTo>
                      <a:pt x="51" y="45"/>
                    </a:lnTo>
                    <a:lnTo>
                      <a:pt x="46" y="35"/>
                    </a:lnTo>
                    <a:lnTo>
                      <a:pt x="43" y="26"/>
                    </a:lnTo>
                    <a:lnTo>
                      <a:pt x="40" y="17"/>
                    </a:lnTo>
                    <a:lnTo>
                      <a:pt x="37" y="12"/>
                    </a:lnTo>
                    <a:lnTo>
                      <a:pt x="33" y="2"/>
                    </a:lnTo>
                    <a:lnTo>
                      <a:pt x="33" y="0"/>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20" name="Freeform 319"/>
              <p:cNvSpPr>
                <a:spLocks/>
              </p:cNvSpPr>
              <p:nvPr/>
            </p:nvSpPr>
            <p:spPr bwMode="auto">
              <a:xfrm>
                <a:off x="2390" y="2971"/>
                <a:ext cx="195" cy="255"/>
              </a:xfrm>
              <a:custGeom>
                <a:avLst/>
                <a:gdLst>
                  <a:gd name="T0" fmla="*/ 2 w 378"/>
                  <a:gd name="T1" fmla="*/ 0 h 553"/>
                  <a:gd name="T2" fmla="*/ 3 w 378"/>
                  <a:gd name="T3" fmla="*/ 0 h 553"/>
                  <a:gd name="T4" fmla="*/ 3 w 378"/>
                  <a:gd name="T5" fmla="*/ 0 h 553"/>
                  <a:gd name="T6" fmla="*/ 3 w 378"/>
                  <a:gd name="T7" fmla="*/ 1 h 553"/>
                  <a:gd name="T8" fmla="*/ 3 w 378"/>
                  <a:gd name="T9" fmla="*/ 1 h 553"/>
                  <a:gd name="T10" fmla="*/ 3 w 378"/>
                  <a:gd name="T11" fmla="*/ 2 h 553"/>
                  <a:gd name="T12" fmla="*/ 4 w 378"/>
                  <a:gd name="T13" fmla="*/ 2 h 553"/>
                  <a:gd name="T14" fmla="*/ 4 w 378"/>
                  <a:gd name="T15" fmla="*/ 2 h 553"/>
                  <a:gd name="T16" fmla="*/ 4 w 378"/>
                  <a:gd name="T17" fmla="*/ 3 h 553"/>
                  <a:gd name="T18" fmla="*/ 5 w 378"/>
                  <a:gd name="T19" fmla="*/ 3 h 553"/>
                  <a:gd name="T20" fmla="*/ 5 w 378"/>
                  <a:gd name="T21" fmla="*/ 3 h 553"/>
                  <a:gd name="T22" fmla="*/ 6 w 378"/>
                  <a:gd name="T23" fmla="*/ 3 h 553"/>
                  <a:gd name="T24" fmla="*/ 7 w 378"/>
                  <a:gd name="T25" fmla="*/ 3 h 553"/>
                  <a:gd name="T26" fmla="*/ 6 w 378"/>
                  <a:gd name="T27" fmla="*/ 4 h 553"/>
                  <a:gd name="T28" fmla="*/ 6 w 378"/>
                  <a:gd name="T29" fmla="*/ 4 h 553"/>
                  <a:gd name="T30" fmla="*/ 7 w 378"/>
                  <a:gd name="T31" fmla="*/ 4 h 553"/>
                  <a:gd name="T32" fmla="*/ 6 w 378"/>
                  <a:gd name="T33" fmla="*/ 4 h 553"/>
                  <a:gd name="T34" fmla="*/ 7 w 378"/>
                  <a:gd name="T35" fmla="*/ 4 h 553"/>
                  <a:gd name="T36" fmla="*/ 6 w 378"/>
                  <a:gd name="T37" fmla="*/ 4 h 553"/>
                  <a:gd name="T38" fmla="*/ 7 w 378"/>
                  <a:gd name="T39" fmla="*/ 5 h 553"/>
                  <a:gd name="T40" fmla="*/ 6 w 378"/>
                  <a:gd name="T41" fmla="*/ 5 h 553"/>
                  <a:gd name="T42" fmla="*/ 7 w 378"/>
                  <a:gd name="T43" fmla="*/ 6 h 553"/>
                  <a:gd name="T44" fmla="*/ 7 w 378"/>
                  <a:gd name="T45" fmla="*/ 6 h 553"/>
                  <a:gd name="T46" fmla="*/ 7 w 378"/>
                  <a:gd name="T47" fmla="*/ 6 h 553"/>
                  <a:gd name="T48" fmla="*/ 3 w 378"/>
                  <a:gd name="T49" fmla="*/ 6 h 553"/>
                  <a:gd name="T50" fmla="*/ 1 w 378"/>
                  <a:gd name="T51" fmla="*/ 5 h 553"/>
                  <a:gd name="T52" fmla="*/ 1 w 378"/>
                  <a:gd name="T53" fmla="*/ 5 h 553"/>
                  <a:gd name="T54" fmla="*/ 1 w 378"/>
                  <a:gd name="T55" fmla="*/ 4 h 553"/>
                  <a:gd name="T56" fmla="*/ 1 w 378"/>
                  <a:gd name="T57" fmla="*/ 4 h 553"/>
                  <a:gd name="T58" fmla="*/ 1 w 378"/>
                  <a:gd name="T59" fmla="*/ 3 h 553"/>
                  <a:gd name="T60" fmla="*/ 2 w 378"/>
                  <a:gd name="T61" fmla="*/ 3 h 553"/>
                  <a:gd name="T62" fmla="*/ 2 w 378"/>
                  <a:gd name="T63" fmla="*/ 3 h 553"/>
                  <a:gd name="T64" fmla="*/ 3 w 378"/>
                  <a:gd name="T65" fmla="*/ 3 h 553"/>
                  <a:gd name="T66" fmla="*/ 3 w 378"/>
                  <a:gd name="T67" fmla="*/ 3 h 553"/>
                  <a:gd name="T68" fmla="*/ 2 w 378"/>
                  <a:gd name="T69" fmla="*/ 3 h 553"/>
                  <a:gd name="T70" fmla="*/ 2 w 378"/>
                  <a:gd name="T71" fmla="*/ 3 h 553"/>
                  <a:gd name="T72" fmla="*/ 2 w 378"/>
                  <a:gd name="T73" fmla="*/ 3 h 553"/>
                  <a:gd name="T74" fmla="*/ 1 w 378"/>
                  <a:gd name="T75" fmla="*/ 3 h 553"/>
                  <a:gd name="T76" fmla="*/ 1 w 378"/>
                  <a:gd name="T77" fmla="*/ 3 h 553"/>
                  <a:gd name="T78" fmla="*/ 0 w 378"/>
                  <a:gd name="T79" fmla="*/ 2 h 553"/>
                  <a:gd name="T80" fmla="*/ 1 w 378"/>
                  <a:gd name="T81" fmla="*/ 2 h 553"/>
                  <a:gd name="T82" fmla="*/ 1 w 378"/>
                  <a:gd name="T83" fmla="*/ 3 h 553"/>
                  <a:gd name="T84" fmla="*/ 1 w 378"/>
                  <a:gd name="T85" fmla="*/ 3 h 553"/>
                  <a:gd name="T86" fmla="*/ 2 w 378"/>
                  <a:gd name="T87" fmla="*/ 3 h 553"/>
                  <a:gd name="T88" fmla="*/ 2 w 378"/>
                  <a:gd name="T89" fmla="*/ 3 h 553"/>
                  <a:gd name="T90" fmla="*/ 2 w 378"/>
                  <a:gd name="T91" fmla="*/ 3 h 553"/>
                  <a:gd name="T92" fmla="*/ 2 w 378"/>
                  <a:gd name="T93" fmla="*/ 3 h 553"/>
                  <a:gd name="T94" fmla="*/ 2 w 378"/>
                  <a:gd name="T95" fmla="*/ 2 h 553"/>
                  <a:gd name="T96" fmla="*/ 2 w 378"/>
                  <a:gd name="T97" fmla="*/ 2 h 553"/>
                  <a:gd name="T98" fmla="*/ 2 w 378"/>
                  <a:gd name="T99" fmla="*/ 2 h 553"/>
                  <a:gd name="T100" fmla="*/ 2 w 378"/>
                  <a:gd name="T101" fmla="*/ 1 h 553"/>
                  <a:gd name="T102" fmla="*/ 2 w 378"/>
                  <a:gd name="T103" fmla="*/ 1 h 553"/>
                  <a:gd name="T104" fmla="*/ 2 w 378"/>
                  <a:gd name="T105" fmla="*/ 1 h 553"/>
                  <a:gd name="T106" fmla="*/ 2 w 378"/>
                  <a:gd name="T107" fmla="*/ 0 h 553"/>
                  <a:gd name="T108" fmla="*/ 2 w 378"/>
                  <a:gd name="T109" fmla="*/ 0 h 553"/>
                  <a:gd name="T110" fmla="*/ 2 w 378"/>
                  <a:gd name="T111" fmla="*/ 0 h 553"/>
                  <a:gd name="T112" fmla="*/ 2 w 378"/>
                  <a:gd name="T113" fmla="*/ 0 h 55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78"/>
                  <a:gd name="T172" fmla="*/ 0 h 553"/>
                  <a:gd name="T173" fmla="*/ 378 w 378"/>
                  <a:gd name="T174" fmla="*/ 553 h 55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78" h="553">
                    <a:moveTo>
                      <a:pt x="123" y="0"/>
                    </a:moveTo>
                    <a:lnTo>
                      <a:pt x="123" y="2"/>
                    </a:lnTo>
                    <a:lnTo>
                      <a:pt x="124" y="6"/>
                    </a:lnTo>
                    <a:lnTo>
                      <a:pt x="127" y="14"/>
                    </a:lnTo>
                    <a:lnTo>
                      <a:pt x="128" y="20"/>
                    </a:lnTo>
                    <a:lnTo>
                      <a:pt x="132" y="29"/>
                    </a:lnTo>
                    <a:lnTo>
                      <a:pt x="135" y="39"/>
                    </a:lnTo>
                    <a:lnTo>
                      <a:pt x="139" y="51"/>
                    </a:lnTo>
                    <a:lnTo>
                      <a:pt x="143" y="61"/>
                    </a:lnTo>
                    <a:lnTo>
                      <a:pt x="147" y="74"/>
                    </a:lnTo>
                    <a:lnTo>
                      <a:pt x="150" y="86"/>
                    </a:lnTo>
                    <a:lnTo>
                      <a:pt x="157" y="99"/>
                    </a:lnTo>
                    <a:lnTo>
                      <a:pt x="159" y="111"/>
                    </a:lnTo>
                    <a:lnTo>
                      <a:pt x="165" y="122"/>
                    </a:lnTo>
                    <a:lnTo>
                      <a:pt x="170" y="135"/>
                    </a:lnTo>
                    <a:lnTo>
                      <a:pt x="175" y="146"/>
                    </a:lnTo>
                    <a:lnTo>
                      <a:pt x="179" y="156"/>
                    </a:lnTo>
                    <a:lnTo>
                      <a:pt x="184" y="166"/>
                    </a:lnTo>
                    <a:lnTo>
                      <a:pt x="188" y="174"/>
                    </a:lnTo>
                    <a:lnTo>
                      <a:pt x="194" y="184"/>
                    </a:lnTo>
                    <a:lnTo>
                      <a:pt x="198" y="190"/>
                    </a:lnTo>
                    <a:lnTo>
                      <a:pt x="204" y="197"/>
                    </a:lnTo>
                    <a:lnTo>
                      <a:pt x="208" y="205"/>
                    </a:lnTo>
                    <a:lnTo>
                      <a:pt x="214" y="211"/>
                    </a:lnTo>
                    <a:lnTo>
                      <a:pt x="223" y="221"/>
                    </a:lnTo>
                    <a:lnTo>
                      <a:pt x="233" y="231"/>
                    </a:lnTo>
                    <a:lnTo>
                      <a:pt x="243" y="240"/>
                    </a:lnTo>
                    <a:lnTo>
                      <a:pt x="255" y="248"/>
                    </a:lnTo>
                    <a:lnTo>
                      <a:pt x="267" y="255"/>
                    </a:lnTo>
                    <a:lnTo>
                      <a:pt x="279" y="261"/>
                    </a:lnTo>
                    <a:lnTo>
                      <a:pt x="285" y="263"/>
                    </a:lnTo>
                    <a:lnTo>
                      <a:pt x="292" y="266"/>
                    </a:lnTo>
                    <a:lnTo>
                      <a:pt x="298" y="270"/>
                    </a:lnTo>
                    <a:lnTo>
                      <a:pt x="303" y="273"/>
                    </a:lnTo>
                    <a:lnTo>
                      <a:pt x="313" y="278"/>
                    </a:lnTo>
                    <a:lnTo>
                      <a:pt x="320" y="282"/>
                    </a:lnTo>
                    <a:lnTo>
                      <a:pt x="325" y="285"/>
                    </a:lnTo>
                    <a:lnTo>
                      <a:pt x="328" y="286"/>
                    </a:lnTo>
                    <a:lnTo>
                      <a:pt x="372" y="291"/>
                    </a:lnTo>
                    <a:lnTo>
                      <a:pt x="334" y="317"/>
                    </a:lnTo>
                    <a:lnTo>
                      <a:pt x="335" y="317"/>
                    </a:lnTo>
                    <a:lnTo>
                      <a:pt x="339" y="317"/>
                    </a:lnTo>
                    <a:lnTo>
                      <a:pt x="345" y="317"/>
                    </a:lnTo>
                    <a:lnTo>
                      <a:pt x="353" y="318"/>
                    </a:lnTo>
                    <a:lnTo>
                      <a:pt x="360" y="318"/>
                    </a:lnTo>
                    <a:lnTo>
                      <a:pt x="367" y="321"/>
                    </a:lnTo>
                    <a:lnTo>
                      <a:pt x="373" y="322"/>
                    </a:lnTo>
                    <a:lnTo>
                      <a:pt x="375" y="326"/>
                    </a:lnTo>
                    <a:lnTo>
                      <a:pt x="373" y="328"/>
                    </a:lnTo>
                    <a:lnTo>
                      <a:pt x="364" y="335"/>
                    </a:lnTo>
                    <a:lnTo>
                      <a:pt x="354" y="338"/>
                    </a:lnTo>
                    <a:lnTo>
                      <a:pt x="350" y="341"/>
                    </a:lnTo>
                    <a:lnTo>
                      <a:pt x="372" y="346"/>
                    </a:lnTo>
                    <a:lnTo>
                      <a:pt x="370" y="347"/>
                    </a:lnTo>
                    <a:lnTo>
                      <a:pt x="368" y="351"/>
                    </a:lnTo>
                    <a:lnTo>
                      <a:pt x="365" y="357"/>
                    </a:lnTo>
                    <a:lnTo>
                      <a:pt x="365" y="367"/>
                    </a:lnTo>
                    <a:lnTo>
                      <a:pt x="365" y="376"/>
                    </a:lnTo>
                    <a:lnTo>
                      <a:pt x="368" y="387"/>
                    </a:lnTo>
                    <a:lnTo>
                      <a:pt x="369" y="396"/>
                    </a:lnTo>
                    <a:lnTo>
                      <a:pt x="370" y="400"/>
                    </a:lnTo>
                    <a:lnTo>
                      <a:pt x="325" y="416"/>
                    </a:lnTo>
                    <a:lnTo>
                      <a:pt x="354" y="437"/>
                    </a:lnTo>
                    <a:lnTo>
                      <a:pt x="378" y="450"/>
                    </a:lnTo>
                    <a:lnTo>
                      <a:pt x="360" y="470"/>
                    </a:lnTo>
                    <a:lnTo>
                      <a:pt x="372" y="485"/>
                    </a:lnTo>
                    <a:lnTo>
                      <a:pt x="370" y="485"/>
                    </a:lnTo>
                    <a:lnTo>
                      <a:pt x="370" y="487"/>
                    </a:lnTo>
                    <a:lnTo>
                      <a:pt x="370" y="491"/>
                    </a:lnTo>
                    <a:lnTo>
                      <a:pt x="372" y="497"/>
                    </a:lnTo>
                    <a:lnTo>
                      <a:pt x="373" y="503"/>
                    </a:lnTo>
                    <a:lnTo>
                      <a:pt x="374" y="511"/>
                    </a:lnTo>
                    <a:lnTo>
                      <a:pt x="377" y="517"/>
                    </a:lnTo>
                    <a:lnTo>
                      <a:pt x="378" y="520"/>
                    </a:lnTo>
                    <a:lnTo>
                      <a:pt x="139" y="553"/>
                    </a:lnTo>
                    <a:lnTo>
                      <a:pt x="127" y="525"/>
                    </a:lnTo>
                    <a:lnTo>
                      <a:pt x="44" y="507"/>
                    </a:lnTo>
                    <a:lnTo>
                      <a:pt x="48" y="460"/>
                    </a:lnTo>
                    <a:lnTo>
                      <a:pt x="99" y="447"/>
                    </a:lnTo>
                    <a:lnTo>
                      <a:pt x="48" y="433"/>
                    </a:lnTo>
                    <a:lnTo>
                      <a:pt x="48" y="411"/>
                    </a:lnTo>
                    <a:lnTo>
                      <a:pt x="14" y="383"/>
                    </a:lnTo>
                    <a:lnTo>
                      <a:pt x="44" y="377"/>
                    </a:lnTo>
                    <a:lnTo>
                      <a:pt x="63" y="330"/>
                    </a:lnTo>
                    <a:lnTo>
                      <a:pt x="25" y="317"/>
                    </a:lnTo>
                    <a:lnTo>
                      <a:pt x="25" y="316"/>
                    </a:lnTo>
                    <a:lnTo>
                      <a:pt x="29" y="313"/>
                    </a:lnTo>
                    <a:lnTo>
                      <a:pt x="33" y="311"/>
                    </a:lnTo>
                    <a:lnTo>
                      <a:pt x="42" y="307"/>
                    </a:lnTo>
                    <a:lnTo>
                      <a:pt x="48" y="302"/>
                    </a:lnTo>
                    <a:lnTo>
                      <a:pt x="57" y="298"/>
                    </a:lnTo>
                    <a:lnTo>
                      <a:pt x="67" y="293"/>
                    </a:lnTo>
                    <a:lnTo>
                      <a:pt x="77" y="290"/>
                    </a:lnTo>
                    <a:lnTo>
                      <a:pt x="88" y="286"/>
                    </a:lnTo>
                    <a:lnTo>
                      <a:pt x="99" y="283"/>
                    </a:lnTo>
                    <a:lnTo>
                      <a:pt x="108" y="281"/>
                    </a:lnTo>
                    <a:lnTo>
                      <a:pt x="118" y="281"/>
                    </a:lnTo>
                    <a:lnTo>
                      <a:pt x="125" y="280"/>
                    </a:lnTo>
                    <a:lnTo>
                      <a:pt x="133" y="280"/>
                    </a:lnTo>
                    <a:lnTo>
                      <a:pt x="135" y="280"/>
                    </a:lnTo>
                    <a:lnTo>
                      <a:pt x="138" y="280"/>
                    </a:lnTo>
                    <a:lnTo>
                      <a:pt x="135" y="280"/>
                    </a:lnTo>
                    <a:lnTo>
                      <a:pt x="132" y="280"/>
                    </a:lnTo>
                    <a:lnTo>
                      <a:pt x="124" y="280"/>
                    </a:lnTo>
                    <a:lnTo>
                      <a:pt x="115" y="280"/>
                    </a:lnTo>
                    <a:lnTo>
                      <a:pt x="104" y="278"/>
                    </a:lnTo>
                    <a:lnTo>
                      <a:pt x="93" y="276"/>
                    </a:lnTo>
                    <a:lnTo>
                      <a:pt x="87" y="273"/>
                    </a:lnTo>
                    <a:lnTo>
                      <a:pt x="80" y="271"/>
                    </a:lnTo>
                    <a:lnTo>
                      <a:pt x="74" y="268"/>
                    </a:lnTo>
                    <a:lnTo>
                      <a:pt x="68" y="266"/>
                    </a:lnTo>
                    <a:lnTo>
                      <a:pt x="62" y="262"/>
                    </a:lnTo>
                    <a:lnTo>
                      <a:pt x="54" y="257"/>
                    </a:lnTo>
                    <a:lnTo>
                      <a:pt x="48" y="253"/>
                    </a:lnTo>
                    <a:lnTo>
                      <a:pt x="42" y="248"/>
                    </a:lnTo>
                    <a:lnTo>
                      <a:pt x="29" y="238"/>
                    </a:lnTo>
                    <a:lnTo>
                      <a:pt x="20" y="230"/>
                    </a:lnTo>
                    <a:lnTo>
                      <a:pt x="12" y="218"/>
                    </a:lnTo>
                    <a:lnTo>
                      <a:pt x="5" y="212"/>
                    </a:lnTo>
                    <a:lnTo>
                      <a:pt x="0" y="207"/>
                    </a:lnTo>
                    <a:lnTo>
                      <a:pt x="0" y="206"/>
                    </a:lnTo>
                    <a:lnTo>
                      <a:pt x="2" y="206"/>
                    </a:lnTo>
                    <a:lnTo>
                      <a:pt x="8" y="207"/>
                    </a:lnTo>
                    <a:lnTo>
                      <a:pt x="17" y="210"/>
                    </a:lnTo>
                    <a:lnTo>
                      <a:pt x="29" y="213"/>
                    </a:lnTo>
                    <a:lnTo>
                      <a:pt x="34" y="213"/>
                    </a:lnTo>
                    <a:lnTo>
                      <a:pt x="42" y="216"/>
                    </a:lnTo>
                    <a:lnTo>
                      <a:pt x="48" y="217"/>
                    </a:lnTo>
                    <a:lnTo>
                      <a:pt x="54" y="218"/>
                    </a:lnTo>
                    <a:lnTo>
                      <a:pt x="62" y="220"/>
                    </a:lnTo>
                    <a:lnTo>
                      <a:pt x="68" y="221"/>
                    </a:lnTo>
                    <a:lnTo>
                      <a:pt x="75" y="222"/>
                    </a:lnTo>
                    <a:lnTo>
                      <a:pt x="82" y="225"/>
                    </a:lnTo>
                    <a:lnTo>
                      <a:pt x="92" y="225"/>
                    </a:lnTo>
                    <a:lnTo>
                      <a:pt x="100" y="226"/>
                    </a:lnTo>
                    <a:lnTo>
                      <a:pt x="108" y="226"/>
                    </a:lnTo>
                    <a:lnTo>
                      <a:pt x="113" y="226"/>
                    </a:lnTo>
                    <a:lnTo>
                      <a:pt x="120" y="225"/>
                    </a:lnTo>
                    <a:lnTo>
                      <a:pt x="123" y="225"/>
                    </a:lnTo>
                    <a:lnTo>
                      <a:pt x="120" y="222"/>
                    </a:lnTo>
                    <a:lnTo>
                      <a:pt x="115" y="217"/>
                    </a:lnTo>
                    <a:lnTo>
                      <a:pt x="109" y="208"/>
                    </a:lnTo>
                    <a:lnTo>
                      <a:pt x="103" y="200"/>
                    </a:lnTo>
                    <a:lnTo>
                      <a:pt x="99" y="194"/>
                    </a:lnTo>
                    <a:lnTo>
                      <a:pt x="94" y="186"/>
                    </a:lnTo>
                    <a:lnTo>
                      <a:pt x="90" y="180"/>
                    </a:lnTo>
                    <a:lnTo>
                      <a:pt x="88" y="174"/>
                    </a:lnTo>
                    <a:lnTo>
                      <a:pt x="84" y="166"/>
                    </a:lnTo>
                    <a:lnTo>
                      <a:pt x="80" y="159"/>
                    </a:lnTo>
                    <a:lnTo>
                      <a:pt x="78" y="150"/>
                    </a:lnTo>
                    <a:lnTo>
                      <a:pt x="77" y="144"/>
                    </a:lnTo>
                    <a:lnTo>
                      <a:pt x="75" y="135"/>
                    </a:lnTo>
                    <a:lnTo>
                      <a:pt x="74" y="126"/>
                    </a:lnTo>
                    <a:lnTo>
                      <a:pt x="74" y="119"/>
                    </a:lnTo>
                    <a:lnTo>
                      <a:pt x="75" y="111"/>
                    </a:lnTo>
                    <a:lnTo>
                      <a:pt x="75" y="102"/>
                    </a:lnTo>
                    <a:lnTo>
                      <a:pt x="77" y="95"/>
                    </a:lnTo>
                    <a:lnTo>
                      <a:pt x="78" y="87"/>
                    </a:lnTo>
                    <a:lnTo>
                      <a:pt x="82" y="80"/>
                    </a:lnTo>
                    <a:lnTo>
                      <a:pt x="83" y="72"/>
                    </a:lnTo>
                    <a:lnTo>
                      <a:pt x="85" y="65"/>
                    </a:lnTo>
                    <a:lnTo>
                      <a:pt x="88" y="59"/>
                    </a:lnTo>
                    <a:lnTo>
                      <a:pt x="92" y="52"/>
                    </a:lnTo>
                    <a:lnTo>
                      <a:pt x="98" y="40"/>
                    </a:lnTo>
                    <a:lnTo>
                      <a:pt x="104" y="31"/>
                    </a:lnTo>
                    <a:lnTo>
                      <a:pt x="108" y="21"/>
                    </a:lnTo>
                    <a:lnTo>
                      <a:pt x="112" y="15"/>
                    </a:lnTo>
                    <a:lnTo>
                      <a:pt x="114" y="9"/>
                    </a:lnTo>
                    <a:lnTo>
                      <a:pt x="118" y="5"/>
                    </a:lnTo>
                    <a:lnTo>
                      <a:pt x="122" y="1"/>
                    </a:lnTo>
                    <a:lnTo>
                      <a:pt x="123"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21" name="Freeform 320"/>
              <p:cNvSpPr>
                <a:spLocks/>
              </p:cNvSpPr>
              <p:nvPr/>
            </p:nvSpPr>
            <p:spPr bwMode="auto">
              <a:xfrm>
                <a:off x="2393" y="3072"/>
                <a:ext cx="191" cy="151"/>
              </a:xfrm>
              <a:custGeom>
                <a:avLst/>
                <a:gdLst>
                  <a:gd name="T0" fmla="*/ 1 w 370"/>
                  <a:gd name="T1" fmla="*/ 0 h 325"/>
                  <a:gd name="T2" fmla="*/ 1 w 370"/>
                  <a:gd name="T3" fmla="*/ 0 h 325"/>
                  <a:gd name="T4" fmla="*/ 1 w 370"/>
                  <a:gd name="T5" fmla="*/ 0 h 325"/>
                  <a:gd name="T6" fmla="*/ 2 w 370"/>
                  <a:gd name="T7" fmla="*/ 0 h 325"/>
                  <a:gd name="T8" fmla="*/ 2 w 370"/>
                  <a:gd name="T9" fmla="*/ 0 h 325"/>
                  <a:gd name="T10" fmla="*/ 2 w 370"/>
                  <a:gd name="T11" fmla="*/ 0 h 325"/>
                  <a:gd name="T12" fmla="*/ 3 w 370"/>
                  <a:gd name="T13" fmla="*/ 0 h 325"/>
                  <a:gd name="T14" fmla="*/ 3 w 370"/>
                  <a:gd name="T15" fmla="*/ 0 h 325"/>
                  <a:gd name="T16" fmla="*/ 3 w 370"/>
                  <a:gd name="T17" fmla="*/ 0 h 325"/>
                  <a:gd name="T18" fmla="*/ 3 w 370"/>
                  <a:gd name="T19" fmla="*/ 0 h 325"/>
                  <a:gd name="T20" fmla="*/ 4 w 370"/>
                  <a:gd name="T21" fmla="*/ 0 h 325"/>
                  <a:gd name="T22" fmla="*/ 4 w 370"/>
                  <a:gd name="T23" fmla="*/ 1 h 325"/>
                  <a:gd name="T24" fmla="*/ 5 w 370"/>
                  <a:gd name="T25" fmla="*/ 1 h 325"/>
                  <a:gd name="T26" fmla="*/ 5 w 370"/>
                  <a:gd name="T27" fmla="*/ 1 h 325"/>
                  <a:gd name="T28" fmla="*/ 6 w 370"/>
                  <a:gd name="T29" fmla="*/ 1 h 325"/>
                  <a:gd name="T30" fmla="*/ 6 w 370"/>
                  <a:gd name="T31" fmla="*/ 1 h 325"/>
                  <a:gd name="T32" fmla="*/ 6 w 370"/>
                  <a:gd name="T33" fmla="*/ 1 h 325"/>
                  <a:gd name="T34" fmla="*/ 6 w 370"/>
                  <a:gd name="T35" fmla="*/ 1 h 325"/>
                  <a:gd name="T36" fmla="*/ 5 w 370"/>
                  <a:gd name="T37" fmla="*/ 1 h 325"/>
                  <a:gd name="T38" fmla="*/ 5 w 370"/>
                  <a:gd name="T39" fmla="*/ 1 h 325"/>
                  <a:gd name="T40" fmla="*/ 5 w 370"/>
                  <a:gd name="T41" fmla="*/ 1 h 325"/>
                  <a:gd name="T42" fmla="*/ 4 w 370"/>
                  <a:gd name="T43" fmla="*/ 1 h 325"/>
                  <a:gd name="T44" fmla="*/ 3 w 370"/>
                  <a:gd name="T45" fmla="*/ 1 h 325"/>
                  <a:gd name="T46" fmla="*/ 3 w 370"/>
                  <a:gd name="T47" fmla="*/ 1 h 325"/>
                  <a:gd name="T48" fmla="*/ 3 w 370"/>
                  <a:gd name="T49" fmla="*/ 1 h 325"/>
                  <a:gd name="T50" fmla="*/ 3 w 370"/>
                  <a:gd name="T51" fmla="*/ 1 h 325"/>
                  <a:gd name="T52" fmla="*/ 3 w 370"/>
                  <a:gd name="T53" fmla="*/ 1 h 325"/>
                  <a:gd name="T54" fmla="*/ 3 w 370"/>
                  <a:gd name="T55" fmla="*/ 1 h 325"/>
                  <a:gd name="T56" fmla="*/ 4 w 370"/>
                  <a:gd name="T57" fmla="*/ 1 h 325"/>
                  <a:gd name="T58" fmla="*/ 4 w 370"/>
                  <a:gd name="T59" fmla="*/ 1 h 325"/>
                  <a:gd name="T60" fmla="*/ 5 w 370"/>
                  <a:gd name="T61" fmla="*/ 1 h 325"/>
                  <a:gd name="T62" fmla="*/ 5 w 370"/>
                  <a:gd name="T63" fmla="*/ 1 h 325"/>
                  <a:gd name="T64" fmla="*/ 6 w 370"/>
                  <a:gd name="T65" fmla="*/ 1 h 325"/>
                  <a:gd name="T66" fmla="*/ 6 w 370"/>
                  <a:gd name="T67" fmla="*/ 1 h 325"/>
                  <a:gd name="T68" fmla="*/ 4 w 370"/>
                  <a:gd name="T69" fmla="*/ 1 h 325"/>
                  <a:gd name="T70" fmla="*/ 5 w 370"/>
                  <a:gd name="T71" fmla="*/ 2 h 325"/>
                  <a:gd name="T72" fmla="*/ 5 w 370"/>
                  <a:gd name="T73" fmla="*/ 2 h 325"/>
                  <a:gd name="T74" fmla="*/ 5 w 370"/>
                  <a:gd name="T75" fmla="*/ 2 h 325"/>
                  <a:gd name="T76" fmla="*/ 6 w 370"/>
                  <a:gd name="T77" fmla="*/ 2 h 325"/>
                  <a:gd name="T78" fmla="*/ 6 w 370"/>
                  <a:gd name="T79" fmla="*/ 3 h 325"/>
                  <a:gd name="T80" fmla="*/ 5 w 370"/>
                  <a:gd name="T81" fmla="*/ 3 h 325"/>
                  <a:gd name="T82" fmla="*/ 5 w 370"/>
                  <a:gd name="T83" fmla="*/ 3 h 325"/>
                  <a:gd name="T84" fmla="*/ 5 w 370"/>
                  <a:gd name="T85" fmla="*/ 3 h 325"/>
                  <a:gd name="T86" fmla="*/ 4 w 370"/>
                  <a:gd name="T87" fmla="*/ 3 h 325"/>
                  <a:gd name="T88" fmla="*/ 4 w 370"/>
                  <a:gd name="T89" fmla="*/ 3 h 325"/>
                  <a:gd name="T90" fmla="*/ 6 w 370"/>
                  <a:gd name="T91" fmla="*/ 3 h 325"/>
                  <a:gd name="T92" fmla="*/ 4 w 370"/>
                  <a:gd name="T93" fmla="*/ 4 h 325"/>
                  <a:gd name="T94" fmla="*/ 2 w 370"/>
                  <a:gd name="T95" fmla="*/ 3 h 325"/>
                  <a:gd name="T96" fmla="*/ 2 w 370"/>
                  <a:gd name="T97" fmla="*/ 2 h 325"/>
                  <a:gd name="T98" fmla="*/ 3 w 370"/>
                  <a:gd name="T99" fmla="*/ 1 h 325"/>
                  <a:gd name="T100" fmla="*/ 3 w 370"/>
                  <a:gd name="T101" fmla="*/ 1 h 325"/>
                  <a:gd name="T102" fmla="*/ 3 w 370"/>
                  <a:gd name="T103" fmla="*/ 1 h 325"/>
                  <a:gd name="T104" fmla="*/ 2 w 370"/>
                  <a:gd name="T105" fmla="*/ 1 h 325"/>
                  <a:gd name="T106" fmla="*/ 2 w 370"/>
                  <a:gd name="T107" fmla="*/ 1 h 325"/>
                  <a:gd name="T108" fmla="*/ 1 w 370"/>
                  <a:gd name="T109" fmla="*/ 1 h 325"/>
                  <a:gd name="T110" fmla="*/ 3 w 370"/>
                  <a:gd name="T111" fmla="*/ 1 h 325"/>
                  <a:gd name="T112" fmla="*/ 2 w 370"/>
                  <a:gd name="T113" fmla="*/ 1 h 325"/>
                  <a:gd name="T114" fmla="*/ 2 w 370"/>
                  <a:gd name="T115" fmla="*/ 1 h 325"/>
                  <a:gd name="T116" fmla="*/ 2 w 370"/>
                  <a:gd name="T117" fmla="*/ 1 h 325"/>
                  <a:gd name="T118" fmla="*/ 1 w 370"/>
                  <a:gd name="T119" fmla="*/ 1 h 325"/>
                  <a:gd name="T120" fmla="*/ 1 w 370"/>
                  <a:gd name="T121" fmla="*/ 0 h 3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70"/>
                  <a:gd name="T184" fmla="*/ 0 h 325"/>
                  <a:gd name="T185" fmla="*/ 370 w 370"/>
                  <a:gd name="T186" fmla="*/ 325 h 3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70" h="325">
                    <a:moveTo>
                      <a:pt x="0" y="0"/>
                    </a:moveTo>
                    <a:lnTo>
                      <a:pt x="2" y="0"/>
                    </a:lnTo>
                    <a:lnTo>
                      <a:pt x="7" y="3"/>
                    </a:lnTo>
                    <a:lnTo>
                      <a:pt x="13" y="7"/>
                    </a:lnTo>
                    <a:lnTo>
                      <a:pt x="24" y="12"/>
                    </a:lnTo>
                    <a:lnTo>
                      <a:pt x="29" y="15"/>
                    </a:lnTo>
                    <a:lnTo>
                      <a:pt x="37" y="17"/>
                    </a:lnTo>
                    <a:lnTo>
                      <a:pt x="43" y="20"/>
                    </a:lnTo>
                    <a:lnTo>
                      <a:pt x="49" y="22"/>
                    </a:lnTo>
                    <a:lnTo>
                      <a:pt x="57" y="23"/>
                    </a:lnTo>
                    <a:lnTo>
                      <a:pt x="64" y="26"/>
                    </a:lnTo>
                    <a:lnTo>
                      <a:pt x="72" y="27"/>
                    </a:lnTo>
                    <a:lnTo>
                      <a:pt x="80" y="30"/>
                    </a:lnTo>
                    <a:lnTo>
                      <a:pt x="87" y="30"/>
                    </a:lnTo>
                    <a:lnTo>
                      <a:pt x="94" y="30"/>
                    </a:lnTo>
                    <a:lnTo>
                      <a:pt x="100" y="28"/>
                    </a:lnTo>
                    <a:lnTo>
                      <a:pt x="108" y="28"/>
                    </a:lnTo>
                    <a:lnTo>
                      <a:pt x="115" y="27"/>
                    </a:lnTo>
                    <a:lnTo>
                      <a:pt x="122" y="26"/>
                    </a:lnTo>
                    <a:lnTo>
                      <a:pt x="129" y="25"/>
                    </a:lnTo>
                    <a:lnTo>
                      <a:pt x="135" y="23"/>
                    </a:lnTo>
                    <a:lnTo>
                      <a:pt x="144" y="21"/>
                    </a:lnTo>
                    <a:lnTo>
                      <a:pt x="154" y="18"/>
                    </a:lnTo>
                    <a:lnTo>
                      <a:pt x="159" y="16"/>
                    </a:lnTo>
                    <a:lnTo>
                      <a:pt x="162" y="16"/>
                    </a:lnTo>
                    <a:lnTo>
                      <a:pt x="165" y="21"/>
                    </a:lnTo>
                    <a:lnTo>
                      <a:pt x="170" y="26"/>
                    </a:lnTo>
                    <a:lnTo>
                      <a:pt x="178" y="35"/>
                    </a:lnTo>
                    <a:lnTo>
                      <a:pt x="182" y="37"/>
                    </a:lnTo>
                    <a:lnTo>
                      <a:pt x="188" y="42"/>
                    </a:lnTo>
                    <a:lnTo>
                      <a:pt x="193" y="46"/>
                    </a:lnTo>
                    <a:lnTo>
                      <a:pt x="200" y="51"/>
                    </a:lnTo>
                    <a:lnTo>
                      <a:pt x="207" y="55"/>
                    </a:lnTo>
                    <a:lnTo>
                      <a:pt x="214" y="58"/>
                    </a:lnTo>
                    <a:lnTo>
                      <a:pt x="223" y="61"/>
                    </a:lnTo>
                    <a:lnTo>
                      <a:pt x="233" y="66"/>
                    </a:lnTo>
                    <a:lnTo>
                      <a:pt x="240" y="67"/>
                    </a:lnTo>
                    <a:lnTo>
                      <a:pt x="250" y="70"/>
                    </a:lnTo>
                    <a:lnTo>
                      <a:pt x="260" y="70"/>
                    </a:lnTo>
                    <a:lnTo>
                      <a:pt x="272" y="72"/>
                    </a:lnTo>
                    <a:lnTo>
                      <a:pt x="280" y="72"/>
                    </a:lnTo>
                    <a:lnTo>
                      <a:pt x="290" y="73"/>
                    </a:lnTo>
                    <a:lnTo>
                      <a:pt x="300" y="75"/>
                    </a:lnTo>
                    <a:lnTo>
                      <a:pt x="310" y="76"/>
                    </a:lnTo>
                    <a:lnTo>
                      <a:pt x="319" y="76"/>
                    </a:lnTo>
                    <a:lnTo>
                      <a:pt x="327" y="76"/>
                    </a:lnTo>
                    <a:lnTo>
                      <a:pt x="333" y="76"/>
                    </a:lnTo>
                    <a:lnTo>
                      <a:pt x="340" y="76"/>
                    </a:lnTo>
                    <a:lnTo>
                      <a:pt x="349" y="76"/>
                    </a:lnTo>
                    <a:lnTo>
                      <a:pt x="353" y="76"/>
                    </a:lnTo>
                    <a:lnTo>
                      <a:pt x="335" y="88"/>
                    </a:lnTo>
                    <a:lnTo>
                      <a:pt x="333" y="87"/>
                    </a:lnTo>
                    <a:lnTo>
                      <a:pt x="329" y="86"/>
                    </a:lnTo>
                    <a:lnTo>
                      <a:pt x="320" y="83"/>
                    </a:lnTo>
                    <a:lnTo>
                      <a:pt x="310" y="82"/>
                    </a:lnTo>
                    <a:lnTo>
                      <a:pt x="304" y="80"/>
                    </a:lnTo>
                    <a:lnTo>
                      <a:pt x="297" y="78"/>
                    </a:lnTo>
                    <a:lnTo>
                      <a:pt x="290" y="77"/>
                    </a:lnTo>
                    <a:lnTo>
                      <a:pt x="284" y="77"/>
                    </a:lnTo>
                    <a:lnTo>
                      <a:pt x="274" y="76"/>
                    </a:lnTo>
                    <a:lnTo>
                      <a:pt x="267" y="76"/>
                    </a:lnTo>
                    <a:lnTo>
                      <a:pt x="258" y="76"/>
                    </a:lnTo>
                    <a:lnTo>
                      <a:pt x="249" y="76"/>
                    </a:lnTo>
                    <a:lnTo>
                      <a:pt x="239" y="76"/>
                    </a:lnTo>
                    <a:lnTo>
                      <a:pt x="229" y="76"/>
                    </a:lnTo>
                    <a:lnTo>
                      <a:pt x="219" y="77"/>
                    </a:lnTo>
                    <a:lnTo>
                      <a:pt x="210" y="78"/>
                    </a:lnTo>
                    <a:lnTo>
                      <a:pt x="200" y="80"/>
                    </a:lnTo>
                    <a:lnTo>
                      <a:pt x="190" y="81"/>
                    </a:lnTo>
                    <a:lnTo>
                      <a:pt x="182" y="82"/>
                    </a:lnTo>
                    <a:lnTo>
                      <a:pt x="175" y="83"/>
                    </a:lnTo>
                    <a:lnTo>
                      <a:pt x="167" y="83"/>
                    </a:lnTo>
                    <a:lnTo>
                      <a:pt x="159" y="86"/>
                    </a:lnTo>
                    <a:lnTo>
                      <a:pt x="153" y="86"/>
                    </a:lnTo>
                    <a:lnTo>
                      <a:pt x="148" y="88"/>
                    </a:lnTo>
                    <a:lnTo>
                      <a:pt x="140" y="90"/>
                    </a:lnTo>
                    <a:lnTo>
                      <a:pt x="138" y="91"/>
                    </a:lnTo>
                    <a:lnTo>
                      <a:pt x="140" y="91"/>
                    </a:lnTo>
                    <a:lnTo>
                      <a:pt x="148" y="91"/>
                    </a:lnTo>
                    <a:lnTo>
                      <a:pt x="153" y="91"/>
                    </a:lnTo>
                    <a:lnTo>
                      <a:pt x="160" y="91"/>
                    </a:lnTo>
                    <a:lnTo>
                      <a:pt x="167" y="91"/>
                    </a:lnTo>
                    <a:lnTo>
                      <a:pt x="177" y="92"/>
                    </a:lnTo>
                    <a:lnTo>
                      <a:pt x="184" y="92"/>
                    </a:lnTo>
                    <a:lnTo>
                      <a:pt x="193" y="92"/>
                    </a:lnTo>
                    <a:lnTo>
                      <a:pt x="203" y="93"/>
                    </a:lnTo>
                    <a:lnTo>
                      <a:pt x="214" y="93"/>
                    </a:lnTo>
                    <a:lnTo>
                      <a:pt x="224" y="95"/>
                    </a:lnTo>
                    <a:lnTo>
                      <a:pt x="234" y="97"/>
                    </a:lnTo>
                    <a:lnTo>
                      <a:pt x="244" y="98"/>
                    </a:lnTo>
                    <a:lnTo>
                      <a:pt x="254" y="101"/>
                    </a:lnTo>
                    <a:lnTo>
                      <a:pt x="263" y="101"/>
                    </a:lnTo>
                    <a:lnTo>
                      <a:pt x="273" y="103"/>
                    </a:lnTo>
                    <a:lnTo>
                      <a:pt x="280" y="105"/>
                    </a:lnTo>
                    <a:lnTo>
                      <a:pt x="289" y="107"/>
                    </a:lnTo>
                    <a:lnTo>
                      <a:pt x="297" y="107"/>
                    </a:lnTo>
                    <a:lnTo>
                      <a:pt x="303" y="111"/>
                    </a:lnTo>
                    <a:lnTo>
                      <a:pt x="309" y="112"/>
                    </a:lnTo>
                    <a:lnTo>
                      <a:pt x="317" y="116"/>
                    </a:lnTo>
                    <a:lnTo>
                      <a:pt x="327" y="118"/>
                    </a:lnTo>
                    <a:lnTo>
                      <a:pt x="334" y="121"/>
                    </a:lnTo>
                    <a:lnTo>
                      <a:pt x="339" y="123"/>
                    </a:lnTo>
                    <a:lnTo>
                      <a:pt x="342" y="125"/>
                    </a:lnTo>
                    <a:lnTo>
                      <a:pt x="242" y="133"/>
                    </a:lnTo>
                    <a:lnTo>
                      <a:pt x="244" y="135"/>
                    </a:lnTo>
                    <a:lnTo>
                      <a:pt x="253" y="140"/>
                    </a:lnTo>
                    <a:lnTo>
                      <a:pt x="258" y="142"/>
                    </a:lnTo>
                    <a:lnTo>
                      <a:pt x="263" y="146"/>
                    </a:lnTo>
                    <a:lnTo>
                      <a:pt x="269" y="151"/>
                    </a:lnTo>
                    <a:lnTo>
                      <a:pt x="274" y="157"/>
                    </a:lnTo>
                    <a:lnTo>
                      <a:pt x="282" y="166"/>
                    </a:lnTo>
                    <a:lnTo>
                      <a:pt x="285" y="177"/>
                    </a:lnTo>
                    <a:lnTo>
                      <a:pt x="287" y="183"/>
                    </a:lnTo>
                    <a:lnTo>
                      <a:pt x="288" y="187"/>
                    </a:lnTo>
                    <a:lnTo>
                      <a:pt x="345" y="145"/>
                    </a:lnTo>
                    <a:lnTo>
                      <a:pt x="360" y="178"/>
                    </a:lnTo>
                    <a:lnTo>
                      <a:pt x="313" y="196"/>
                    </a:lnTo>
                    <a:lnTo>
                      <a:pt x="342" y="216"/>
                    </a:lnTo>
                    <a:lnTo>
                      <a:pt x="338" y="216"/>
                    </a:lnTo>
                    <a:lnTo>
                      <a:pt x="329" y="217"/>
                    </a:lnTo>
                    <a:lnTo>
                      <a:pt x="320" y="217"/>
                    </a:lnTo>
                    <a:lnTo>
                      <a:pt x="314" y="220"/>
                    </a:lnTo>
                    <a:lnTo>
                      <a:pt x="304" y="222"/>
                    </a:lnTo>
                    <a:lnTo>
                      <a:pt x="295" y="226"/>
                    </a:lnTo>
                    <a:lnTo>
                      <a:pt x="288" y="226"/>
                    </a:lnTo>
                    <a:lnTo>
                      <a:pt x="282" y="227"/>
                    </a:lnTo>
                    <a:lnTo>
                      <a:pt x="274" y="227"/>
                    </a:lnTo>
                    <a:lnTo>
                      <a:pt x="269" y="230"/>
                    </a:lnTo>
                    <a:lnTo>
                      <a:pt x="262" y="231"/>
                    </a:lnTo>
                    <a:lnTo>
                      <a:pt x="257" y="232"/>
                    </a:lnTo>
                    <a:lnTo>
                      <a:pt x="249" y="233"/>
                    </a:lnTo>
                    <a:lnTo>
                      <a:pt x="245" y="236"/>
                    </a:lnTo>
                    <a:lnTo>
                      <a:pt x="234" y="237"/>
                    </a:lnTo>
                    <a:lnTo>
                      <a:pt x="225" y="238"/>
                    </a:lnTo>
                    <a:lnTo>
                      <a:pt x="220" y="240"/>
                    </a:lnTo>
                    <a:lnTo>
                      <a:pt x="219" y="241"/>
                    </a:lnTo>
                    <a:lnTo>
                      <a:pt x="297" y="258"/>
                    </a:lnTo>
                    <a:lnTo>
                      <a:pt x="320" y="275"/>
                    </a:lnTo>
                    <a:lnTo>
                      <a:pt x="354" y="250"/>
                    </a:lnTo>
                    <a:lnTo>
                      <a:pt x="370" y="307"/>
                    </a:lnTo>
                    <a:lnTo>
                      <a:pt x="202" y="325"/>
                    </a:lnTo>
                    <a:lnTo>
                      <a:pt x="120" y="307"/>
                    </a:lnTo>
                    <a:lnTo>
                      <a:pt x="59" y="278"/>
                    </a:lnTo>
                    <a:lnTo>
                      <a:pt x="83" y="250"/>
                    </a:lnTo>
                    <a:lnTo>
                      <a:pt x="37" y="235"/>
                    </a:lnTo>
                    <a:lnTo>
                      <a:pt x="70" y="217"/>
                    </a:lnTo>
                    <a:lnTo>
                      <a:pt x="83" y="178"/>
                    </a:lnTo>
                    <a:lnTo>
                      <a:pt x="118" y="187"/>
                    </a:lnTo>
                    <a:lnTo>
                      <a:pt x="178" y="131"/>
                    </a:lnTo>
                    <a:lnTo>
                      <a:pt x="177" y="130"/>
                    </a:lnTo>
                    <a:lnTo>
                      <a:pt x="173" y="130"/>
                    </a:lnTo>
                    <a:lnTo>
                      <a:pt x="167" y="130"/>
                    </a:lnTo>
                    <a:lnTo>
                      <a:pt x="160" y="130"/>
                    </a:lnTo>
                    <a:lnTo>
                      <a:pt x="153" y="130"/>
                    </a:lnTo>
                    <a:lnTo>
                      <a:pt x="143" y="130"/>
                    </a:lnTo>
                    <a:lnTo>
                      <a:pt x="134" y="130"/>
                    </a:lnTo>
                    <a:lnTo>
                      <a:pt x="127" y="130"/>
                    </a:lnTo>
                    <a:lnTo>
                      <a:pt x="118" y="128"/>
                    </a:lnTo>
                    <a:lnTo>
                      <a:pt x="109" y="128"/>
                    </a:lnTo>
                    <a:lnTo>
                      <a:pt x="102" y="128"/>
                    </a:lnTo>
                    <a:lnTo>
                      <a:pt x="95" y="128"/>
                    </a:lnTo>
                    <a:lnTo>
                      <a:pt x="85" y="128"/>
                    </a:lnTo>
                    <a:lnTo>
                      <a:pt x="83" y="130"/>
                    </a:lnTo>
                    <a:lnTo>
                      <a:pt x="49" y="120"/>
                    </a:lnTo>
                    <a:lnTo>
                      <a:pt x="60" y="110"/>
                    </a:lnTo>
                    <a:lnTo>
                      <a:pt x="144" y="110"/>
                    </a:lnTo>
                    <a:lnTo>
                      <a:pt x="143" y="108"/>
                    </a:lnTo>
                    <a:lnTo>
                      <a:pt x="140" y="107"/>
                    </a:lnTo>
                    <a:lnTo>
                      <a:pt x="134" y="105"/>
                    </a:lnTo>
                    <a:lnTo>
                      <a:pt x="129" y="102"/>
                    </a:lnTo>
                    <a:lnTo>
                      <a:pt x="120" y="98"/>
                    </a:lnTo>
                    <a:lnTo>
                      <a:pt x="113" y="96"/>
                    </a:lnTo>
                    <a:lnTo>
                      <a:pt x="104" y="93"/>
                    </a:lnTo>
                    <a:lnTo>
                      <a:pt x="94" y="91"/>
                    </a:lnTo>
                    <a:lnTo>
                      <a:pt x="84" y="87"/>
                    </a:lnTo>
                    <a:lnTo>
                      <a:pt x="75" y="86"/>
                    </a:lnTo>
                    <a:lnTo>
                      <a:pt x="65" y="83"/>
                    </a:lnTo>
                    <a:lnTo>
                      <a:pt x="59" y="83"/>
                    </a:lnTo>
                    <a:lnTo>
                      <a:pt x="52" y="83"/>
                    </a:lnTo>
                    <a:lnTo>
                      <a:pt x="48" y="83"/>
                    </a:lnTo>
                    <a:lnTo>
                      <a:pt x="43" y="83"/>
                    </a:lnTo>
                    <a:lnTo>
                      <a:pt x="107" y="56"/>
                    </a:lnTo>
                    <a:lnTo>
                      <a:pt x="60" y="47"/>
                    </a:lnTo>
                    <a:lnTo>
                      <a:pt x="0" y="0"/>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22" name="Freeform 321"/>
              <p:cNvSpPr>
                <a:spLocks/>
              </p:cNvSpPr>
              <p:nvPr/>
            </p:nvSpPr>
            <p:spPr bwMode="auto">
              <a:xfrm>
                <a:off x="2431" y="3039"/>
                <a:ext cx="116" cy="64"/>
              </a:xfrm>
              <a:custGeom>
                <a:avLst/>
                <a:gdLst>
                  <a:gd name="T0" fmla="*/ 0 w 215"/>
                  <a:gd name="T1" fmla="*/ 0 h 140"/>
                  <a:gd name="T2" fmla="*/ 1 w 215"/>
                  <a:gd name="T3" fmla="*/ 0 h 140"/>
                  <a:gd name="T4" fmla="*/ 1 w 215"/>
                  <a:gd name="T5" fmla="*/ 0 h 140"/>
                  <a:gd name="T6" fmla="*/ 1 w 215"/>
                  <a:gd name="T7" fmla="*/ 0 h 140"/>
                  <a:gd name="T8" fmla="*/ 1 w 215"/>
                  <a:gd name="T9" fmla="*/ 0 h 140"/>
                  <a:gd name="T10" fmla="*/ 1 w 215"/>
                  <a:gd name="T11" fmla="*/ 0 h 140"/>
                  <a:gd name="T12" fmla="*/ 1 w 215"/>
                  <a:gd name="T13" fmla="*/ 0 h 140"/>
                  <a:gd name="T14" fmla="*/ 1 w 215"/>
                  <a:gd name="T15" fmla="*/ 0 h 140"/>
                  <a:gd name="T16" fmla="*/ 1 w 215"/>
                  <a:gd name="T17" fmla="*/ 0 h 140"/>
                  <a:gd name="T18" fmla="*/ 2 w 215"/>
                  <a:gd name="T19" fmla="*/ 0 h 140"/>
                  <a:gd name="T20" fmla="*/ 2 w 215"/>
                  <a:gd name="T21" fmla="*/ 0 h 140"/>
                  <a:gd name="T22" fmla="*/ 2 w 215"/>
                  <a:gd name="T23" fmla="*/ 0 h 140"/>
                  <a:gd name="T24" fmla="*/ 2 w 215"/>
                  <a:gd name="T25" fmla="*/ 0 h 140"/>
                  <a:gd name="T26" fmla="*/ 2 w 215"/>
                  <a:gd name="T27" fmla="*/ 0 h 140"/>
                  <a:gd name="T28" fmla="*/ 2 w 215"/>
                  <a:gd name="T29" fmla="*/ 0 h 140"/>
                  <a:gd name="T30" fmla="*/ 2 w 215"/>
                  <a:gd name="T31" fmla="*/ 0 h 140"/>
                  <a:gd name="T32" fmla="*/ 2 w 215"/>
                  <a:gd name="T33" fmla="*/ 0 h 140"/>
                  <a:gd name="T34" fmla="*/ 2 w 215"/>
                  <a:gd name="T35" fmla="*/ 0 h 140"/>
                  <a:gd name="T36" fmla="*/ 2 w 215"/>
                  <a:gd name="T37" fmla="*/ 0 h 140"/>
                  <a:gd name="T38" fmla="*/ 2 w 215"/>
                  <a:gd name="T39" fmla="*/ 0 h 140"/>
                  <a:gd name="T40" fmla="*/ 3 w 215"/>
                  <a:gd name="T41" fmla="*/ 1 h 140"/>
                  <a:gd name="T42" fmla="*/ 3 w 215"/>
                  <a:gd name="T43" fmla="*/ 1 h 140"/>
                  <a:gd name="T44" fmla="*/ 3 w 215"/>
                  <a:gd name="T45" fmla="*/ 1 h 140"/>
                  <a:gd name="T46" fmla="*/ 3 w 215"/>
                  <a:gd name="T47" fmla="*/ 1 h 140"/>
                  <a:gd name="T48" fmla="*/ 3 w 215"/>
                  <a:gd name="T49" fmla="*/ 1 h 140"/>
                  <a:gd name="T50" fmla="*/ 3 w 215"/>
                  <a:gd name="T51" fmla="*/ 1 h 140"/>
                  <a:gd name="T52" fmla="*/ 4 w 215"/>
                  <a:gd name="T53" fmla="*/ 1 h 140"/>
                  <a:gd name="T54" fmla="*/ 4 w 215"/>
                  <a:gd name="T55" fmla="*/ 1 h 140"/>
                  <a:gd name="T56" fmla="*/ 4 w 215"/>
                  <a:gd name="T57" fmla="*/ 1 h 140"/>
                  <a:gd name="T58" fmla="*/ 4 w 215"/>
                  <a:gd name="T59" fmla="*/ 1 h 140"/>
                  <a:gd name="T60" fmla="*/ 4 w 215"/>
                  <a:gd name="T61" fmla="*/ 1 h 140"/>
                  <a:gd name="T62" fmla="*/ 4 w 215"/>
                  <a:gd name="T63" fmla="*/ 1 h 140"/>
                  <a:gd name="T64" fmla="*/ 4 w 215"/>
                  <a:gd name="T65" fmla="*/ 1 h 140"/>
                  <a:gd name="T66" fmla="*/ 4 w 215"/>
                  <a:gd name="T67" fmla="*/ 1 h 140"/>
                  <a:gd name="T68" fmla="*/ 4 w 215"/>
                  <a:gd name="T69" fmla="*/ 1 h 140"/>
                  <a:gd name="T70" fmla="*/ 4 w 215"/>
                  <a:gd name="T71" fmla="*/ 1 h 140"/>
                  <a:gd name="T72" fmla="*/ 3 w 215"/>
                  <a:gd name="T73" fmla="*/ 1 h 140"/>
                  <a:gd name="T74" fmla="*/ 3 w 215"/>
                  <a:gd name="T75" fmla="*/ 1 h 140"/>
                  <a:gd name="T76" fmla="*/ 3 w 215"/>
                  <a:gd name="T77" fmla="*/ 1 h 140"/>
                  <a:gd name="T78" fmla="*/ 3 w 215"/>
                  <a:gd name="T79" fmla="*/ 1 h 140"/>
                  <a:gd name="T80" fmla="*/ 3 w 215"/>
                  <a:gd name="T81" fmla="*/ 1 h 140"/>
                  <a:gd name="T82" fmla="*/ 3 w 215"/>
                  <a:gd name="T83" fmla="*/ 1 h 140"/>
                  <a:gd name="T84" fmla="*/ 3 w 215"/>
                  <a:gd name="T85" fmla="*/ 1 h 140"/>
                  <a:gd name="T86" fmla="*/ 2 w 215"/>
                  <a:gd name="T87" fmla="*/ 1 h 140"/>
                  <a:gd name="T88" fmla="*/ 2 w 215"/>
                  <a:gd name="T89" fmla="*/ 1 h 140"/>
                  <a:gd name="T90" fmla="*/ 2 w 215"/>
                  <a:gd name="T91" fmla="*/ 1 h 140"/>
                  <a:gd name="T92" fmla="*/ 2 w 215"/>
                  <a:gd name="T93" fmla="*/ 1 h 140"/>
                  <a:gd name="T94" fmla="*/ 2 w 215"/>
                  <a:gd name="T95" fmla="*/ 1 h 140"/>
                  <a:gd name="T96" fmla="*/ 2 w 215"/>
                  <a:gd name="T97" fmla="*/ 1 h 140"/>
                  <a:gd name="T98" fmla="*/ 1 w 215"/>
                  <a:gd name="T99" fmla="*/ 1 h 140"/>
                  <a:gd name="T100" fmla="*/ 1 w 215"/>
                  <a:gd name="T101" fmla="*/ 1 h 140"/>
                  <a:gd name="T102" fmla="*/ 1 w 215"/>
                  <a:gd name="T103" fmla="*/ 1 h 140"/>
                  <a:gd name="T104" fmla="*/ 1 w 215"/>
                  <a:gd name="T105" fmla="*/ 0 h 140"/>
                  <a:gd name="T106" fmla="*/ 1 w 215"/>
                  <a:gd name="T107" fmla="*/ 0 h 140"/>
                  <a:gd name="T108" fmla="*/ 1 w 215"/>
                  <a:gd name="T109" fmla="*/ 0 h 140"/>
                  <a:gd name="T110" fmla="*/ 1 w 215"/>
                  <a:gd name="T111" fmla="*/ 0 h 140"/>
                  <a:gd name="T112" fmla="*/ 1 w 215"/>
                  <a:gd name="T113" fmla="*/ 0 h 140"/>
                  <a:gd name="T114" fmla="*/ 1 w 215"/>
                  <a:gd name="T115" fmla="*/ 0 h 140"/>
                  <a:gd name="T116" fmla="*/ 1 w 215"/>
                  <a:gd name="T117" fmla="*/ 0 h 140"/>
                  <a:gd name="T118" fmla="*/ 1 w 215"/>
                  <a:gd name="T119" fmla="*/ 0 h 140"/>
                  <a:gd name="T120" fmla="*/ 0 w 215"/>
                  <a:gd name="T121" fmla="*/ 0 h 140"/>
                  <a:gd name="T122" fmla="*/ 0 w 215"/>
                  <a:gd name="T123" fmla="*/ 0 h 140"/>
                  <a:gd name="T124" fmla="*/ 0 w 215"/>
                  <a:gd name="T125" fmla="*/ 0 h 14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15"/>
                  <a:gd name="T190" fmla="*/ 0 h 140"/>
                  <a:gd name="T191" fmla="*/ 215 w 215"/>
                  <a:gd name="T192" fmla="*/ 140 h 14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15" h="140">
                    <a:moveTo>
                      <a:pt x="0" y="0"/>
                    </a:moveTo>
                    <a:lnTo>
                      <a:pt x="4" y="3"/>
                    </a:lnTo>
                    <a:lnTo>
                      <a:pt x="8" y="6"/>
                    </a:lnTo>
                    <a:lnTo>
                      <a:pt x="15" y="11"/>
                    </a:lnTo>
                    <a:lnTo>
                      <a:pt x="22" y="14"/>
                    </a:lnTo>
                    <a:lnTo>
                      <a:pt x="30" y="20"/>
                    </a:lnTo>
                    <a:lnTo>
                      <a:pt x="39" y="24"/>
                    </a:lnTo>
                    <a:lnTo>
                      <a:pt x="49" y="29"/>
                    </a:lnTo>
                    <a:lnTo>
                      <a:pt x="57" y="31"/>
                    </a:lnTo>
                    <a:lnTo>
                      <a:pt x="67" y="34"/>
                    </a:lnTo>
                    <a:lnTo>
                      <a:pt x="73" y="35"/>
                    </a:lnTo>
                    <a:lnTo>
                      <a:pt x="80" y="38"/>
                    </a:lnTo>
                    <a:lnTo>
                      <a:pt x="87" y="38"/>
                    </a:lnTo>
                    <a:lnTo>
                      <a:pt x="92" y="38"/>
                    </a:lnTo>
                    <a:lnTo>
                      <a:pt x="93" y="38"/>
                    </a:lnTo>
                    <a:lnTo>
                      <a:pt x="95" y="38"/>
                    </a:lnTo>
                    <a:lnTo>
                      <a:pt x="99" y="41"/>
                    </a:lnTo>
                    <a:lnTo>
                      <a:pt x="103" y="46"/>
                    </a:lnTo>
                    <a:lnTo>
                      <a:pt x="109" y="53"/>
                    </a:lnTo>
                    <a:lnTo>
                      <a:pt x="115" y="60"/>
                    </a:lnTo>
                    <a:lnTo>
                      <a:pt x="125" y="69"/>
                    </a:lnTo>
                    <a:lnTo>
                      <a:pt x="135" y="77"/>
                    </a:lnTo>
                    <a:lnTo>
                      <a:pt x="147" y="87"/>
                    </a:lnTo>
                    <a:lnTo>
                      <a:pt x="157" y="96"/>
                    </a:lnTo>
                    <a:lnTo>
                      <a:pt x="169" y="106"/>
                    </a:lnTo>
                    <a:lnTo>
                      <a:pt x="180" y="114"/>
                    </a:lnTo>
                    <a:lnTo>
                      <a:pt x="192" y="122"/>
                    </a:lnTo>
                    <a:lnTo>
                      <a:pt x="200" y="129"/>
                    </a:lnTo>
                    <a:lnTo>
                      <a:pt x="209" y="134"/>
                    </a:lnTo>
                    <a:lnTo>
                      <a:pt x="213" y="137"/>
                    </a:lnTo>
                    <a:lnTo>
                      <a:pt x="215" y="140"/>
                    </a:lnTo>
                    <a:lnTo>
                      <a:pt x="213" y="139"/>
                    </a:lnTo>
                    <a:lnTo>
                      <a:pt x="209" y="139"/>
                    </a:lnTo>
                    <a:lnTo>
                      <a:pt x="204" y="137"/>
                    </a:lnTo>
                    <a:lnTo>
                      <a:pt x="198" y="136"/>
                    </a:lnTo>
                    <a:lnTo>
                      <a:pt x="188" y="132"/>
                    </a:lnTo>
                    <a:lnTo>
                      <a:pt x="178" y="131"/>
                    </a:lnTo>
                    <a:lnTo>
                      <a:pt x="167" y="126"/>
                    </a:lnTo>
                    <a:lnTo>
                      <a:pt x="157" y="121"/>
                    </a:lnTo>
                    <a:lnTo>
                      <a:pt x="150" y="119"/>
                    </a:lnTo>
                    <a:lnTo>
                      <a:pt x="143" y="115"/>
                    </a:lnTo>
                    <a:lnTo>
                      <a:pt x="137" y="111"/>
                    </a:lnTo>
                    <a:lnTo>
                      <a:pt x="130" y="109"/>
                    </a:lnTo>
                    <a:lnTo>
                      <a:pt x="119" y="101"/>
                    </a:lnTo>
                    <a:lnTo>
                      <a:pt x="109" y="95"/>
                    </a:lnTo>
                    <a:lnTo>
                      <a:pt x="99" y="87"/>
                    </a:lnTo>
                    <a:lnTo>
                      <a:pt x="92" y="84"/>
                    </a:lnTo>
                    <a:lnTo>
                      <a:pt x="88" y="79"/>
                    </a:lnTo>
                    <a:lnTo>
                      <a:pt x="87" y="79"/>
                    </a:lnTo>
                    <a:lnTo>
                      <a:pt x="38" y="80"/>
                    </a:lnTo>
                    <a:lnTo>
                      <a:pt x="34" y="76"/>
                    </a:lnTo>
                    <a:lnTo>
                      <a:pt x="29" y="70"/>
                    </a:lnTo>
                    <a:lnTo>
                      <a:pt x="24" y="64"/>
                    </a:lnTo>
                    <a:lnTo>
                      <a:pt x="20" y="59"/>
                    </a:lnTo>
                    <a:lnTo>
                      <a:pt x="18" y="51"/>
                    </a:lnTo>
                    <a:lnTo>
                      <a:pt x="14" y="45"/>
                    </a:lnTo>
                    <a:lnTo>
                      <a:pt x="10" y="36"/>
                    </a:lnTo>
                    <a:lnTo>
                      <a:pt x="8" y="29"/>
                    </a:lnTo>
                    <a:lnTo>
                      <a:pt x="7" y="21"/>
                    </a:lnTo>
                    <a:lnTo>
                      <a:pt x="4" y="14"/>
                    </a:lnTo>
                    <a:lnTo>
                      <a:pt x="0" y="4"/>
                    </a:lnTo>
                    <a:lnTo>
                      <a:pt x="0" y="0"/>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23" name="Freeform 322"/>
              <p:cNvSpPr>
                <a:spLocks/>
              </p:cNvSpPr>
              <p:nvPr/>
            </p:nvSpPr>
            <p:spPr bwMode="auto">
              <a:xfrm>
                <a:off x="2401" y="3076"/>
                <a:ext cx="144" cy="34"/>
              </a:xfrm>
              <a:custGeom>
                <a:avLst/>
                <a:gdLst>
                  <a:gd name="T0" fmla="*/ 0 w 278"/>
                  <a:gd name="T1" fmla="*/ 0 h 76"/>
                  <a:gd name="T2" fmla="*/ 1 w 278"/>
                  <a:gd name="T3" fmla="*/ 0 h 76"/>
                  <a:gd name="T4" fmla="*/ 1 w 278"/>
                  <a:gd name="T5" fmla="*/ 0 h 76"/>
                  <a:gd name="T6" fmla="*/ 1 w 278"/>
                  <a:gd name="T7" fmla="*/ 0 h 76"/>
                  <a:gd name="T8" fmla="*/ 1 w 278"/>
                  <a:gd name="T9" fmla="*/ 0 h 76"/>
                  <a:gd name="T10" fmla="*/ 1 w 278"/>
                  <a:gd name="T11" fmla="*/ 0 h 76"/>
                  <a:gd name="T12" fmla="*/ 1 w 278"/>
                  <a:gd name="T13" fmla="*/ 0 h 76"/>
                  <a:gd name="T14" fmla="*/ 1 w 278"/>
                  <a:gd name="T15" fmla="*/ 0 h 76"/>
                  <a:gd name="T16" fmla="*/ 1 w 278"/>
                  <a:gd name="T17" fmla="*/ 0 h 76"/>
                  <a:gd name="T18" fmla="*/ 1 w 278"/>
                  <a:gd name="T19" fmla="*/ 0 h 76"/>
                  <a:gd name="T20" fmla="*/ 1 w 278"/>
                  <a:gd name="T21" fmla="*/ 0 h 76"/>
                  <a:gd name="T22" fmla="*/ 2 w 278"/>
                  <a:gd name="T23" fmla="*/ 0 h 76"/>
                  <a:gd name="T24" fmla="*/ 2 w 278"/>
                  <a:gd name="T25" fmla="*/ 0 h 76"/>
                  <a:gd name="T26" fmla="*/ 2 w 278"/>
                  <a:gd name="T27" fmla="*/ 0 h 76"/>
                  <a:gd name="T28" fmla="*/ 2 w 278"/>
                  <a:gd name="T29" fmla="*/ 0 h 76"/>
                  <a:gd name="T30" fmla="*/ 2 w 278"/>
                  <a:gd name="T31" fmla="*/ 0 h 76"/>
                  <a:gd name="T32" fmla="*/ 2 w 278"/>
                  <a:gd name="T33" fmla="*/ 0 h 76"/>
                  <a:gd name="T34" fmla="*/ 2 w 278"/>
                  <a:gd name="T35" fmla="*/ 0 h 76"/>
                  <a:gd name="T36" fmla="*/ 2 w 278"/>
                  <a:gd name="T37" fmla="*/ 0 h 76"/>
                  <a:gd name="T38" fmla="*/ 2 w 278"/>
                  <a:gd name="T39" fmla="*/ 0 h 76"/>
                  <a:gd name="T40" fmla="*/ 3 w 278"/>
                  <a:gd name="T41" fmla="*/ 0 h 76"/>
                  <a:gd name="T42" fmla="*/ 3 w 278"/>
                  <a:gd name="T43" fmla="*/ 0 h 76"/>
                  <a:gd name="T44" fmla="*/ 3 w 278"/>
                  <a:gd name="T45" fmla="*/ 0 h 76"/>
                  <a:gd name="T46" fmla="*/ 3 w 278"/>
                  <a:gd name="T47" fmla="*/ 0 h 76"/>
                  <a:gd name="T48" fmla="*/ 3 w 278"/>
                  <a:gd name="T49" fmla="*/ 0 h 76"/>
                  <a:gd name="T50" fmla="*/ 3 w 278"/>
                  <a:gd name="T51" fmla="*/ 0 h 76"/>
                  <a:gd name="T52" fmla="*/ 3 w 278"/>
                  <a:gd name="T53" fmla="*/ 0 h 76"/>
                  <a:gd name="T54" fmla="*/ 3 w 278"/>
                  <a:gd name="T55" fmla="*/ 0 h 76"/>
                  <a:gd name="T56" fmla="*/ 3 w 278"/>
                  <a:gd name="T57" fmla="*/ 0 h 76"/>
                  <a:gd name="T58" fmla="*/ 3 w 278"/>
                  <a:gd name="T59" fmla="*/ 0 h 76"/>
                  <a:gd name="T60" fmla="*/ 4 w 278"/>
                  <a:gd name="T61" fmla="*/ 0 h 76"/>
                  <a:gd name="T62" fmla="*/ 4 w 278"/>
                  <a:gd name="T63" fmla="*/ 0 h 76"/>
                  <a:gd name="T64" fmla="*/ 4 w 278"/>
                  <a:gd name="T65" fmla="*/ 0 h 76"/>
                  <a:gd name="T66" fmla="*/ 4 w 278"/>
                  <a:gd name="T67" fmla="*/ 0 h 76"/>
                  <a:gd name="T68" fmla="*/ 4 w 278"/>
                  <a:gd name="T69" fmla="*/ 0 h 76"/>
                  <a:gd name="T70" fmla="*/ 5 w 278"/>
                  <a:gd name="T71" fmla="*/ 1 h 76"/>
                  <a:gd name="T72" fmla="*/ 5 w 278"/>
                  <a:gd name="T73" fmla="*/ 1 h 76"/>
                  <a:gd name="T74" fmla="*/ 5 w 278"/>
                  <a:gd name="T75" fmla="*/ 1 h 76"/>
                  <a:gd name="T76" fmla="*/ 5 w 278"/>
                  <a:gd name="T77" fmla="*/ 1 h 76"/>
                  <a:gd name="T78" fmla="*/ 5 w 278"/>
                  <a:gd name="T79" fmla="*/ 1 h 76"/>
                  <a:gd name="T80" fmla="*/ 2 w 278"/>
                  <a:gd name="T81" fmla="*/ 0 h 76"/>
                  <a:gd name="T82" fmla="*/ 2 w 278"/>
                  <a:gd name="T83" fmla="*/ 0 h 76"/>
                  <a:gd name="T84" fmla="*/ 2 w 278"/>
                  <a:gd name="T85" fmla="*/ 0 h 76"/>
                  <a:gd name="T86" fmla="*/ 2 w 278"/>
                  <a:gd name="T87" fmla="*/ 0 h 76"/>
                  <a:gd name="T88" fmla="*/ 2 w 278"/>
                  <a:gd name="T89" fmla="*/ 0 h 76"/>
                  <a:gd name="T90" fmla="*/ 2 w 278"/>
                  <a:gd name="T91" fmla="*/ 0 h 76"/>
                  <a:gd name="T92" fmla="*/ 2 w 278"/>
                  <a:gd name="T93" fmla="*/ 0 h 76"/>
                  <a:gd name="T94" fmla="*/ 2 w 278"/>
                  <a:gd name="T95" fmla="*/ 0 h 76"/>
                  <a:gd name="T96" fmla="*/ 2 w 278"/>
                  <a:gd name="T97" fmla="*/ 0 h 76"/>
                  <a:gd name="T98" fmla="*/ 1 w 278"/>
                  <a:gd name="T99" fmla="*/ 0 h 76"/>
                  <a:gd name="T100" fmla="*/ 1 w 278"/>
                  <a:gd name="T101" fmla="*/ 0 h 76"/>
                  <a:gd name="T102" fmla="*/ 1 w 278"/>
                  <a:gd name="T103" fmla="*/ 0 h 76"/>
                  <a:gd name="T104" fmla="*/ 1 w 278"/>
                  <a:gd name="T105" fmla="*/ 0 h 76"/>
                  <a:gd name="T106" fmla="*/ 1 w 278"/>
                  <a:gd name="T107" fmla="*/ 0 h 76"/>
                  <a:gd name="T108" fmla="*/ 1 w 278"/>
                  <a:gd name="T109" fmla="*/ 0 h 76"/>
                  <a:gd name="T110" fmla="*/ 1 w 278"/>
                  <a:gd name="T111" fmla="*/ 0 h 76"/>
                  <a:gd name="T112" fmla="*/ 1 w 278"/>
                  <a:gd name="T113" fmla="*/ 0 h 76"/>
                  <a:gd name="T114" fmla="*/ 0 w 278"/>
                  <a:gd name="T115" fmla="*/ 0 h 76"/>
                  <a:gd name="T116" fmla="*/ 0 w 278"/>
                  <a:gd name="T117" fmla="*/ 0 h 7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8"/>
                  <a:gd name="T178" fmla="*/ 0 h 76"/>
                  <a:gd name="T179" fmla="*/ 278 w 278"/>
                  <a:gd name="T180" fmla="*/ 76 h 7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8" h="76">
                    <a:moveTo>
                      <a:pt x="0" y="0"/>
                    </a:moveTo>
                    <a:lnTo>
                      <a:pt x="1" y="0"/>
                    </a:lnTo>
                    <a:lnTo>
                      <a:pt x="7" y="3"/>
                    </a:lnTo>
                    <a:lnTo>
                      <a:pt x="13" y="7"/>
                    </a:lnTo>
                    <a:lnTo>
                      <a:pt x="25" y="15"/>
                    </a:lnTo>
                    <a:lnTo>
                      <a:pt x="30" y="17"/>
                    </a:lnTo>
                    <a:lnTo>
                      <a:pt x="36" y="20"/>
                    </a:lnTo>
                    <a:lnTo>
                      <a:pt x="43" y="22"/>
                    </a:lnTo>
                    <a:lnTo>
                      <a:pt x="50" y="26"/>
                    </a:lnTo>
                    <a:lnTo>
                      <a:pt x="56" y="27"/>
                    </a:lnTo>
                    <a:lnTo>
                      <a:pt x="63" y="30"/>
                    </a:lnTo>
                    <a:lnTo>
                      <a:pt x="70" y="31"/>
                    </a:lnTo>
                    <a:lnTo>
                      <a:pt x="77" y="33"/>
                    </a:lnTo>
                    <a:lnTo>
                      <a:pt x="85" y="33"/>
                    </a:lnTo>
                    <a:lnTo>
                      <a:pt x="91" y="33"/>
                    </a:lnTo>
                    <a:lnTo>
                      <a:pt x="98" y="33"/>
                    </a:lnTo>
                    <a:lnTo>
                      <a:pt x="105" y="35"/>
                    </a:lnTo>
                    <a:lnTo>
                      <a:pt x="111" y="33"/>
                    </a:lnTo>
                    <a:lnTo>
                      <a:pt x="117" y="32"/>
                    </a:lnTo>
                    <a:lnTo>
                      <a:pt x="123" y="31"/>
                    </a:lnTo>
                    <a:lnTo>
                      <a:pt x="128" y="31"/>
                    </a:lnTo>
                    <a:lnTo>
                      <a:pt x="137" y="28"/>
                    </a:lnTo>
                    <a:lnTo>
                      <a:pt x="146" y="26"/>
                    </a:lnTo>
                    <a:lnTo>
                      <a:pt x="150" y="25"/>
                    </a:lnTo>
                    <a:lnTo>
                      <a:pt x="152" y="25"/>
                    </a:lnTo>
                    <a:lnTo>
                      <a:pt x="156" y="27"/>
                    </a:lnTo>
                    <a:lnTo>
                      <a:pt x="161" y="30"/>
                    </a:lnTo>
                    <a:lnTo>
                      <a:pt x="168" y="32"/>
                    </a:lnTo>
                    <a:lnTo>
                      <a:pt x="176" y="36"/>
                    </a:lnTo>
                    <a:lnTo>
                      <a:pt x="186" y="41"/>
                    </a:lnTo>
                    <a:lnTo>
                      <a:pt x="197" y="45"/>
                    </a:lnTo>
                    <a:lnTo>
                      <a:pt x="208" y="51"/>
                    </a:lnTo>
                    <a:lnTo>
                      <a:pt x="221" y="53"/>
                    </a:lnTo>
                    <a:lnTo>
                      <a:pt x="232" y="58"/>
                    </a:lnTo>
                    <a:lnTo>
                      <a:pt x="243" y="63"/>
                    </a:lnTo>
                    <a:lnTo>
                      <a:pt x="256" y="67"/>
                    </a:lnTo>
                    <a:lnTo>
                      <a:pt x="263" y="70"/>
                    </a:lnTo>
                    <a:lnTo>
                      <a:pt x="271" y="73"/>
                    </a:lnTo>
                    <a:lnTo>
                      <a:pt x="276" y="75"/>
                    </a:lnTo>
                    <a:lnTo>
                      <a:pt x="278" y="76"/>
                    </a:lnTo>
                    <a:lnTo>
                      <a:pt x="117" y="61"/>
                    </a:lnTo>
                    <a:lnTo>
                      <a:pt x="115" y="60"/>
                    </a:lnTo>
                    <a:lnTo>
                      <a:pt x="111" y="60"/>
                    </a:lnTo>
                    <a:lnTo>
                      <a:pt x="102" y="58"/>
                    </a:lnTo>
                    <a:lnTo>
                      <a:pt x="93" y="58"/>
                    </a:lnTo>
                    <a:lnTo>
                      <a:pt x="88" y="57"/>
                    </a:lnTo>
                    <a:lnTo>
                      <a:pt x="82" y="56"/>
                    </a:lnTo>
                    <a:lnTo>
                      <a:pt x="76" y="55"/>
                    </a:lnTo>
                    <a:lnTo>
                      <a:pt x="70" y="53"/>
                    </a:lnTo>
                    <a:lnTo>
                      <a:pt x="57" y="51"/>
                    </a:lnTo>
                    <a:lnTo>
                      <a:pt x="47" y="46"/>
                    </a:lnTo>
                    <a:lnTo>
                      <a:pt x="36" y="38"/>
                    </a:lnTo>
                    <a:lnTo>
                      <a:pt x="27" y="31"/>
                    </a:lnTo>
                    <a:lnTo>
                      <a:pt x="18" y="23"/>
                    </a:lnTo>
                    <a:lnTo>
                      <a:pt x="12" y="17"/>
                    </a:lnTo>
                    <a:lnTo>
                      <a:pt x="6" y="8"/>
                    </a:lnTo>
                    <a:lnTo>
                      <a:pt x="2" y="5"/>
                    </a:lnTo>
                    <a:lnTo>
                      <a:pt x="0" y="0"/>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24" name="Freeform 323"/>
              <p:cNvSpPr>
                <a:spLocks/>
              </p:cNvSpPr>
              <p:nvPr/>
            </p:nvSpPr>
            <p:spPr bwMode="auto">
              <a:xfrm>
                <a:off x="2409" y="3123"/>
                <a:ext cx="98" cy="91"/>
              </a:xfrm>
              <a:custGeom>
                <a:avLst/>
                <a:gdLst>
                  <a:gd name="T0" fmla="*/ 1 w 189"/>
                  <a:gd name="T1" fmla="*/ 0 h 197"/>
                  <a:gd name="T2" fmla="*/ 2 w 189"/>
                  <a:gd name="T3" fmla="*/ 1 h 197"/>
                  <a:gd name="T4" fmla="*/ 2 w 189"/>
                  <a:gd name="T5" fmla="*/ 1 h 197"/>
                  <a:gd name="T6" fmla="*/ 2 w 189"/>
                  <a:gd name="T7" fmla="*/ 1 h 197"/>
                  <a:gd name="T8" fmla="*/ 2 w 189"/>
                  <a:gd name="T9" fmla="*/ 0 h 197"/>
                  <a:gd name="T10" fmla="*/ 2 w 189"/>
                  <a:gd name="T11" fmla="*/ 0 h 197"/>
                  <a:gd name="T12" fmla="*/ 2 w 189"/>
                  <a:gd name="T13" fmla="*/ 0 h 197"/>
                  <a:gd name="T14" fmla="*/ 2 w 189"/>
                  <a:gd name="T15" fmla="*/ 0 h 197"/>
                  <a:gd name="T16" fmla="*/ 2 w 189"/>
                  <a:gd name="T17" fmla="*/ 0 h 197"/>
                  <a:gd name="T18" fmla="*/ 2 w 189"/>
                  <a:gd name="T19" fmla="*/ 0 h 197"/>
                  <a:gd name="T20" fmla="*/ 2 w 189"/>
                  <a:gd name="T21" fmla="*/ 0 h 197"/>
                  <a:gd name="T22" fmla="*/ 2 w 189"/>
                  <a:gd name="T23" fmla="*/ 0 h 197"/>
                  <a:gd name="T24" fmla="*/ 3 w 189"/>
                  <a:gd name="T25" fmla="*/ 0 h 197"/>
                  <a:gd name="T26" fmla="*/ 3 w 189"/>
                  <a:gd name="T27" fmla="*/ 0 h 197"/>
                  <a:gd name="T28" fmla="*/ 3 w 189"/>
                  <a:gd name="T29" fmla="*/ 0 h 197"/>
                  <a:gd name="T30" fmla="*/ 3 w 189"/>
                  <a:gd name="T31" fmla="*/ 0 h 197"/>
                  <a:gd name="T32" fmla="*/ 3 w 189"/>
                  <a:gd name="T33" fmla="*/ 0 h 197"/>
                  <a:gd name="T34" fmla="*/ 3 w 189"/>
                  <a:gd name="T35" fmla="*/ 0 h 197"/>
                  <a:gd name="T36" fmla="*/ 3 w 189"/>
                  <a:gd name="T37" fmla="*/ 1 h 197"/>
                  <a:gd name="T38" fmla="*/ 3 w 189"/>
                  <a:gd name="T39" fmla="*/ 1 h 197"/>
                  <a:gd name="T40" fmla="*/ 3 w 189"/>
                  <a:gd name="T41" fmla="*/ 1 h 197"/>
                  <a:gd name="T42" fmla="*/ 3 w 189"/>
                  <a:gd name="T43" fmla="*/ 2 h 197"/>
                  <a:gd name="T44" fmla="*/ 3 w 189"/>
                  <a:gd name="T45" fmla="*/ 2 h 197"/>
                  <a:gd name="T46" fmla="*/ 2 w 189"/>
                  <a:gd name="T47" fmla="*/ 2 h 197"/>
                  <a:gd name="T48" fmla="*/ 3 w 189"/>
                  <a:gd name="T49" fmla="*/ 2 h 197"/>
                  <a:gd name="T50" fmla="*/ 3 w 189"/>
                  <a:gd name="T51" fmla="*/ 2 h 197"/>
                  <a:gd name="T52" fmla="*/ 2 w 189"/>
                  <a:gd name="T53" fmla="*/ 2 h 197"/>
                  <a:gd name="T54" fmla="*/ 0 w 189"/>
                  <a:gd name="T55" fmla="*/ 2 h 197"/>
                  <a:gd name="T56" fmla="*/ 1 w 189"/>
                  <a:gd name="T57" fmla="*/ 1 h 197"/>
                  <a:gd name="T58" fmla="*/ 1 w 189"/>
                  <a:gd name="T59" fmla="*/ 1 h 197"/>
                  <a:gd name="T60" fmla="*/ 1 w 189"/>
                  <a:gd name="T61" fmla="*/ 1 h 197"/>
                  <a:gd name="T62" fmla="*/ 1 w 189"/>
                  <a:gd name="T63" fmla="*/ 1 h 197"/>
                  <a:gd name="T64" fmla="*/ 1 w 189"/>
                  <a:gd name="T65" fmla="*/ 1 h 197"/>
                  <a:gd name="T66" fmla="*/ 1 w 189"/>
                  <a:gd name="T67" fmla="*/ 0 h 197"/>
                  <a:gd name="T68" fmla="*/ 1 w 189"/>
                  <a:gd name="T69" fmla="*/ 0 h 197"/>
                  <a:gd name="T70" fmla="*/ 1 w 189"/>
                  <a:gd name="T71" fmla="*/ 0 h 19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89"/>
                  <a:gd name="T109" fmla="*/ 0 h 197"/>
                  <a:gd name="T110" fmla="*/ 189 w 189"/>
                  <a:gd name="T111" fmla="*/ 197 h 19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89" h="197">
                    <a:moveTo>
                      <a:pt x="19" y="0"/>
                    </a:moveTo>
                    <a:lnTo>
                      <a:pt x="71" y="70"/>
                    </a:lnTo>
                    <a:lnTo>
                      <a:pt x="71" y="68"/>
                    </a:lnTo>
                    <a:lnTo>
                      <a:pt x="72" y="65"/>
                    </a:lnTo>
                    <a:lnTo>
                      <a:pt x="74" y="58"/>
                    </a:lnTo>
                    <a:lnTo>
                      <a:pt x="77" y="53"/>
                    </a:lnTo>
                    <a:lnTo>
                      <a:pt x="81" y="45"/>
                    </a:lnTo>
                    <a:lnTo>
                      <a:pt x="86" y="38"/>
                    </a:lnTo>
                    <a:lnTo>
                      <a:pt x="92" y="32"/>
                    </a:lnTo>
                    <a:lnTo>
                      <a:pt x="101" y="28"/>
                    </a:lnTo>
                    <a:lnTo>
                      <a:pt x="110" y="23"/>
                    </a:lnTo>
                    <a:lnTo>
                      <a:pt x="121" y="21"/>
                    </a:lnTo>
                    <a:lnTo>
                      <a:pt x="131" y="18"/>
                    </a:lnTo>
                    <a:lnTo>
                      <a:pt x="141" y="18"/>
                    </a:lnTo>
                    <a:lnTo>
                      <a:pt x="149" y="18"/>
                    </a:lnTo>
                    <a:lnTo>
                      <a:pt x="157" y="18"/>
                    </a:lnTo>
                    <a:lnTo>
                      <a:pt x="161" y="18"/>
                    </a:lnTo>
                    <a:lnTo>
                      <a:pt x="164" y="20"/>
                    </a:lnTo>
                    <a:lnTo>
                      <a:pt x="149" y="70"/>
                    </a:lnTo>
                    <a:lnTo>
                      <a:pt x="189" y="81"/>
                    </a:lnTo>
                    <a:lnTo>
                      <a:pt x="151" y="107"/>
                    </a:lnTo>
                    <a:lnTo>
                      <a:pt x="146" y="145"/>
                    </a:lnTo>
                    <a:lnTo>
                      <a:pt x="170" y="162"/>
                    </a:lnTo>
                    <a:lnTo>
                      <a:pt x="105" y="173"/>
                    </a:lnTo>
                    <a:lnTo>
                      <a:pt x="154" y="181"/>
                    </a:lnTo>
                    <a:lnTo>
                      <a:pt x="161" y="197"/>
                    </a:lnTo>
                    <a:lnTo>
                      <a:pt x="85" y="195"/>
                    </a:lnTo>
                    <a:lnTo>
                      <a:pt x="0" y="177"/>
                    </a:lnTo>
                    <a:lnTo>
                      <a:pt x="6" y="135"/>
                    </a:lnTo>
                    <a:lnTo>
                      <a:pt x="56" y="116"/>
                    </a:lnTo>
                    <a:lnTo>
                      <a:pt x="6" y="102"/>
                    </a:lnTo>
                    <a:lnTo>
                      <a:pt x="9" y="81"/>
                    </a:lnTo>
                    <a:lnTo>
                      <a:pt x="37" y="66"/>
                    </a:lnTo>
                    <a:lnTo>
                      <a:pt x="4" y="56"/>
                    </a:lnTo>
                    <a:lnTo>
                      <a:pt x="19" y="0"/>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25" name="Freeform 324"/>
              <p:cNvSpPr>
                <a:spLocks/>
              </p:cNvSpPr>
              <p:nvPr/>
            </p:nvSpPr>
            <p:spPr bwMode="auto">
              <a:xfrm>
                <a:off x="2515" y="3137"/>
                <a:ext cx="57" cy="41"/>
              </a:xfrm>
              <a:custGeom>
                <a:avLst/>
                <a:gdLst>
                  <a:gd name="T0" fmla="*/ 0 w 110"/>
                  <a:gd name="T1" fmla="*/ 0 h 84"/>
                  <a:gd name="T2" fmla="*/ 1 w 110"/>
                  <a:gd name="T3" fmla="*/ 0 h 84"/>
                  <a:gd name="T4" fmla="*/ 1 w 110"/>
                  <a:gd name="T5" fmla="*/ 0 h 84"/>
                  <a:gd name="T6" fmla="*/ 1 w 110"/>
                  <a:gd name="T7" fmla="*/ 0 h 84"/>
                  <a:gd name="T8" fmla="*/ 1 w 110"/>
                  <a:gd name="T9" fmla="*/ 0 h 84"/>
                  <a:gd name="T10" fmla="*/ 1 w 110"/>
                  <a:gd name="T11" fmla="*/ 0 h 84"/>
                  <a:gd name="T12" fmla="*/ 1 w 110"/>
                  <a:gd name="T13" fmla="*/ 0 h 84"/>
                  <a:gd name="T14" fmla="*/ 1 w 110"/>
                  <a:gd name="T15" fmla="*/ 0 h 84"/>
                  <a:gd name="T16" fmla="*/ 1 w 110"/>
                  <a:gd name="T17" fmla="*/ 0 h 84"/>
                  <a:gd name="T18" fmla="*/ 1 w 110"/>
                  <a:gd name="T19" fmla="*/ 0 h 84"/>
                  <a:gd name="T20" fmla="*/ 1 w 110"/>
                  <a:gd name="T21" fmla="*/ 0 h 84"/>
                  <a:gd name="T22" fmla="*/ 1 w 110"/>
                  <a:gd name="T23" fmla="*/ 0 h 84"/>
                  <a:gd name="T24" fmla="*/ 2 w 110"/>
                  <a:gd name="T25" fmla="*/ 0 h 84"/>
                  <a:gd name="T26" fmla="*/ 2 w 110"/>
                  <a:gd name="T27" fmla="*/ 0 h 84"/>
                  <a:gd name="T28" fmla="*/ 2 w 110"/>
                  <a:gd name="T29" fmla="*/ 0 h 84"/>
                  <a:gd name="T30" fmla="*/ 2 w 110"/>
                  <a:gd name="T31" fmla="*/ 0 h 84"/>
                  <a:gd name="T32" fmla="*/ 2 w 110"/>
                  <a:gd name="T33" fmla="*/ 0 h 84"/>
                  <a:gd name="T34" fmla="*/ 2 w 110"/>
                  <a:gd name="T35" fmla="*/ 0 h 84"/>
                  <a:gd name="T36" fmla="*/ 2 w 110"/>
                  <a:gd name="T37" fmla="*/ 0 h 84"/>
                  <a:gd name="T38" fmla="*/ 2 w 110"/>
                  <a:gd name="T39" fmla="*/ 0 h 84"/>
                  <a:gd name="T40" fmla="*/ 1 w 110"/>
                  <a:gd name="T41" fmla="*/ 0 h 84"/>
                  <a:gd name="T42" fmla="*/ 1 w 110"/>
                  <a:gd name="T43" fmla="*/ 0 h 84"/>
                  <a:gd name="T44" fmla="*/ 1 w 110"/>
                  <a:gd name="T45" fmla="*/ 1 h 84"/>
                  <a:gd name="T46" fmla="*/ 1 w 110"/>
                  <a:gd name="T47" fmla="*/ 1 h 84"/>
                  <a:gd name="T48" fmla="*/ 1 w 110"/>
                  <a:gd name="T49" fmla="*/ 1 h 84"/>
                  <a:gd name="T50" fmla="*/ 1 w 110"/>
                  <a:gd name="T51" fmla="*/ 1 h 84"/>
                  <a:gd name="T52" fmla="*/ 1 w 110"/>
                  <a:gd name="T53" fmla="*/ 1 h 84"/>
                  <a:gd name="T54" fmla="*/ 1 w 110"/>
                  <a:gd name="T55" fmla="*/ 1 h 84"/>
                  <a:gd name="T56" fmla="*/ 1 w 110"/>
                  <a:gd name="T57" fmla="*/ 1 h 84"/>
                  <a:gd name="T58" fmla="*/ 1 w 110"/>
                  <a:gd name="T59" fmla="*/ 1 h 84"/>
                  <a:gd name="T60" fmla="*/ 1 w 110"/>
                  <a:gd name="T61" fmla="*/ 0 h 84"/>
                  <a:gd name="T62" fmla="*/ 1 w 110"/>
                  <a:gd name="T63" fmla="*/ 0 h 84"/>
                  <a:gd name="T64" fmla="*/ 1 w 110"/>
                  <a:gd name="T65" fmla="*/ 0 h 84"/>
                  <a:gd name="T66" fmla="*/ 1 w 110"/>
                  <a:gd name="T67" fmla="*/ 0 h 84"/>
                  <a:gd name="T68" fmla="*/ 1 w 110"/>
                  <a:gd name="T69" fmla="*/ 0 h 84"/>
                  <a:gd name="T70" fmla="*/ 1 w 110"/>
                  <a:gd name="T71" fmla="*/ 0 h 84"/>
                  <a:gd name="T72" fmla="*/ 1 w 110"/>
                  <a:gd name="T73" fmla="*/ 0 h 84"/>
                  <a:gd name="T74" fmla="*/ 1 w 110"/>
                  <a:gd name="T75" fmla="*/ 0 h 84"/>
                  <a:gd name="T76" fmla="*/ 1 w 110"/>
                  <a:gd name="T77" fmla="*/ 0 h 84"/>
                  <a:gd name="T78" fmla="*/ 1 w 110"/>
                  <a:gd name="T79" fmla="*/ 0 h 84"/>
                  <a:gd name="T80" fmla="*/ 0 w 110"/>
                  <a:gd name="T81" fmla="*/ 0 h 84"/>
                  <a:gd name="T82" fmla="*/ 0 w 110"/>
                  <a:gd name="T83" fmla="*/ 0 h 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0"/>
                  <a:gd name="T127" fmla="*/ 0 h 84"/>
                  <a:gd name="T128" fmla="*/ 110 w 110"/>
                  <a:gd name="T129" fmla="*/ 84 h 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0" h="84">
                    <a:moveTo>
                      <a:pt x="0" y="0"/>
                    </a:moveTo>
                    <a:lnTo>
                      <a:pt x="4" y="0"/>
                    </a:lnTo>
                    <a:lnTo>
                      <a:pt x="9" y="0"/>
                    </a:lnTo>
                    <a:lnTo>
                      <a:pt x="15" y="2"/>
                    </a:lnTo>
                    <a:lnTo>
                      <a:pt x="21" y="2"/>
                    </a:lnTo>
                    <a:lnTo>
                      <a:pt x="27" y="4"/>
                    </a:lnTo>
                    <a:lnTo>
                      <a:pt x="35" y="5"/>
                    </a:lnTo>
                    <a:lnTo>
                      <a:pt x="41" y="9"/>
                    </a:lnTo>
                    <a:lnTo>
                      <a:pt x="49" y="17"/>
                    </a:lnTo>
                    <a:lnTo>
                      <a:pt x="54" y="24"/>
                    </a:lnTo>
                    <a:lnTo>
                      <a:pt x="56" y="30"/>
                    </a:lnTo>
                    <a:lnTo>
                      <a:pt x="57" y="34"/>
                    </a:lnTo>
                    <a:lnTo>
                      <a:pt x="94" y="12"/>
                    </a:lnTo>
                    <a:lnTo>
                      <a:pt x="110" y="8"/>
                    </a:lnTo>
                    <a:lnTo>
                      <a:pt x="101" y="14"/>
                    </a:lnTo>
                    <a:lnTo>
                      <a:pt x="94" y="17"/>
                    </a:lnTo>
                    <a:lnTo>
                      <a:pt x="87" y="22"/>
                    </a:lnTo>
                    <a:lnTo>
                      <a:pt x="81" y="28"/>
                    </a:lnTo>
                    <a:lnTo>
                      <a:pt x="75" y="34"/>
                    </a:lnTo>
                    <a:lnTo>
                      <a:pt x="69" y="40"/>
                    </a:lnTo>
                    <a:lnTo>
                      <a:pt x="61" y="50"/>
                    </a:lnTo>
                    <a:lnTo>
                      <a:pt x="56" y="58"/>
                    </a:lnTo>
                    <a:lnTo>
                      <a:pt x="52" y="65"/>
                    </a:lnTo>
                    <a:lnTo>
                      <a:pt x="49" y="72"/>
                    </a:lnTo>
                    <a:lnTo>
                      <a:pt x="46" y="78"/>
                    </a:lnTo>
                    <a:lnTo>
                      <a:pt x="45" y="82"/>
                    </a:lnTo>
                    <a:lnTo>
                      <a:pt x="45" y="84"/>
                    </a:lnTo>
                    <a:lnTo>
                      <a:pt x="45" y="82"/>
                    </a:lnTo>
                    <a:lnTo>
                      <a:pt x="45" y="78"/>
                    </a:lnTo>
                    <a:lnTo>
                      <a:pt x="45" y="72"/>
                    </a:lnTo>
                    <a:lnTo>
                      <a:pt x="45" y="64"/>
                    </a:lnTo>
                    <a:lnTo>
                      <a:pt x="42" y="55"/>
                    </a:lnTo>
                    <a:lnTo>
                      <a:pt x="41" y="47"/>
                    </a:lnTo>
                    <a:lnTo>
                      <a:pt x="37" y="38"/>
                    </a:lnTo>
                    <a:lnTo>
                      <a:pt x="35" y="29"/>
                    </a:lnTo>
                    <a:lnTo>
                      <a:pt x="29" y="22"/>
                    </a:lnTo>
                    <a:lnTo>
                      <a:pt x="22" y="17"/>
                    </a:lnTo>
                    <a:lnTo>
                      <a:pt x="17" y="10"/>
                    </a:lnTo>
                    <a:lnTo>
                      <a:pt x="11" y="7"/>
                    </a:lnTo>
                    <a:lnTo>
                      <a:pt x="2" y="2"/>
                    </a:lnTo>
                    <a:lnTo>
                      <a:pt x="0" y="0"/>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26" name="Freeform 325"/>
              <p:cNvSpPr>
                <a:spLocks/>
              </p:cNvSpPr>
              <p:nvPr/>
            </p:nvSpPr>
            <p:spPr bwMode="auto">
              <a:xfrm>
                <a:off x="2501" y="3183"/>
                <a:ext cx="79" cy="30"/>
              </a:xfrm>
              <a:custGeom>
                <a:avLst/>
                <a:gdLst>
                  <a:gd name="T0" fmla="*/ 0 w 151"/>
                  <a:gd name="T1" fmla="*/ 0 h 67"/>
                  <a:gd name="T2" fmla="*/ 0 w 151"/>
                  <a:gd name="T3" fmla="*/ 0 h 67"/>
                  <a:gd name="T4" fmla="*/ 1 w 151"/>
                  <a:gd name="T5" fmla="*/ 0 h 67"/>
                  <a:gd name="T6" fmla="*/ 1 w 151"/>
                  <a:gd name="T7" fmla="*/ 0 h 67"/>
                  <a:gd name="T8" fmla="*/ 1 w 151"/>
                  <a:gd name="T9" fmla="*/ 0 h 67"/>
                  <a:gd name="T10" fmla="*/ 1 w 151"/>
                  <a:gd name="T11" fmla="*/ 0 h 67"/>
                  <a:gd name="T12" fmla="*/ 1 w 151"/>
                  <a:gd name="T13" fmla="*/ 0 h 67"/>
                  <a:gd name="T14" fmla="*/ 1 w 151"/>
                  <a:gd name="T15" fmla="*/ 0 h 67"/>
                  <a:gd name="T16" fmla="*/ 1 w 151"/>
                  <a:gd name="T17" fmla="*/ 0 h 67"/>
                  <a:gd name="T18" fmla="*/ 2 w 151"/>
                  <a:gd name="T19" fmla="*/ 0 h 67"/>
                  <a:gd name="T20" fmla="*/ 2 w 151"/>
                  <a:gd name="T21" fmla="*/ 0 h 67"/>
                  <a:gd name="T22" fmla="*/ 2 w 151"/>
                  <a:gd name="T23" fmla="*/ 0 h 67"/>
                  <a:gd name="T24" fmla="*/ 2 w 151"/>
                  <a:gd name="T25" fmla="*/ 0 h 67"/>
                  <a:gd name="T26" fmla="*/ 2 w 151"/>
                  <a:gd name="T27" fmla="*/ 0 h 67"/>
                  <a:gd name="T28" fmla="*/ 2 w 151"/>
                  <a:gd name="T29" fmla="*/ 0 h 67"/>
                  <a:gd name="T30" fmla="*/ 2 w 151"/>
                  <a:gd name="T31" fmla="*/ 0 h 67"/>
                  <a:gd name="T32" fmla="*/ 2 w 151"/>
                  <a:gd name="T33" fmla="*/ 0 h 67"/>
                  <a:gd name="T34" fmla="*/ 3 w 151"/>
                  <a:gd name="T35" fmla="*/ 0 h 67"/>
                  <a:gd name="T36" fmla="*/ 3 w 151"/>
                  <a:gd name="T37" fmla="*/ 0 h 67"/>
                  <a:gd name="T38" fmla="*/ 2 w 151"/>
                  <a:gd name="T39" fmla="*/ 0 h 67"/>
                  <a:gd name="T40" fmla="*/ 2 w 151"/>
                  <a:gd name="T41" fmla="*/ 0 h 67"/>
                  <a:gd name="T42" fmla="*/ 2 w 151"/>
                  <a:gd name="T43" fmla="*/ 0 h 67"/>
                  <a:gd name="T44" fmla="*/ 1 w 151"/>
                  <a:gd name="T45" fmla="*/ 0 h 67"/>
                  <a:gd name="T46" fmla="*/ 1 w 151"/>
                  <a:gd name="T47" fmla="*/ 0 h 67"/>
                  <a:gd name="T48" fmla="*/ 1 w 151"/>
                  <a:gd name="T49" fmla="*/ 0 h 67"/>
                  <a:gd name="T50" fmla="*/ 1 w 151"/>
                  <a:gd name="T51" fmla="*/ 0 h 67"/>
                  <a:gd name="T52" fmla="*/ 1 w 151"/>
                  <a:gd name="T53" fmla="*/ 0 h 67"/>
                  <a:gd name="T54" fmla="*/ 1 w 151"/>
                  <a:gd name="T55" fmla="*/ 0 h 67"/>
                  <a:gd name="T56" fmla="*/ 1 w 151"/>
                  <a:gd name="T57" fmla="*/ 0 h 67"/>
                  <a:gd name="T58" fmla="*/ 1 w 151"/>
                  <a:gd name="T59" fmla="*/ 0 h 67"/>
                  <a:gd name="T60" fmla="*/ 1 w 151"/>
                  <a:gd name="T61" fmla="*/ 0 h 67"/>
                  <a:gd name="T62" fmla="*/ 1 w 151"/>
                  <a:gd name="T63" fmla="*/ 0 h 67"/>
                  <a:gd name="T64" fmla="*/ 1 w 151"/>
                  <a:gd name="T65" fmla="*/ 0 h 67"/>
                  <a:gd name="T66" fmla="*/ 0 w 151"/>
                  <a:gd name="T67" fmla="*/ 0 h 67"/>
                  <a:gd name="T68" fmla="*/ 0 w 151"/>
                  <a:gd name="T69" fmla="*/ 0 h 6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1"/>
                  <a:gd name="T106" fmla="*/ 0 h 67"/>
                  <a:gd name="T107" fmla="*/ 151 w 151"/>
                  <a:gd name="T108" fmla="*/ 67 h 6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1" h="67">
                    <a:moveTo>
                      <a:pt x="0" y="2"/>
                    </a:moveTo>
                    <a:lnTo>
                      <a:pt x="0" y="0"/>
                    </a:lnTo>
                    <a:lnTo>
                      <a:pt x="3" y="0"/>
                    </a:lnTo>
                    <a:lnTo>
                      <a:pt x="11" y="0"/>
                    </a:lnTo>
                    <a:lnTo>
                      <a:pt x="20" y="0"/>
                    </a:lnTo>
                    <a:lnTo>
                      <a:pt x="28" y="0"/>
                    </a:lnTo>
                    <a:lnTo>
                      <a:pt x="40" y="2"/>
                    </a:lnTo>
                    <a:lnTo>
                      <a:pt x="50" y="4"/>
                    </a:lnTo>
                    <a:lnTo>
                      <a:pt x="62" y="8"/>
                    </a:lnTo>
                    <a:lnTo>
                      <a:pt x="72" y="12"/>
                    </a:lnTo>
                    <a:lnTo>
                      <a:pt x="82" y="15"/>
                    </a:lnTo>
                    <a:lnTo>
                      <a:pt x="90" y="19"/>
                    </a:lnTo>
                    <a:lnTo>
                      <a:pt x="97" y="25"/>
                    </a:lnTo>
                    <a:lnTo>
                      <a:pt x="103" y="28"/>
                    </a:lnTo>
                    <a:lnTo>
                      <a:pt x="108" y="32"/>
                    </a:lnTo>
                    <a:lnTo>
                      <a:pt x="110" y="34"/>
                    </a:lnTo>
                    <a:lnTo>
                      <a:pt x="112" y="37"/>
                    </a:lnTo>
                    <a:lnTo>
                      <a:pt x="142" y="12"/>
                    </a:lnTo>
                    <a:lnTo>
                      <a:pt x="151" y="32"/>
                    </a:lnTo>
                    <a:lnTo>
                      <a:pt x="80" y="49"/>
                    </a:lnTo>
                    <a:lnTo>
                      <a:pt x="66" y="67"/>
                    </a:lnTo>
                    <a:lnTo>
                      <a:pt x="65" y="62"/>
                    </a:lnTo>
                    <a:lnTo>
                      <a:pt x="63" y="53"/>
                    </a:lnTo>
                    <a:lnTo>
                      <a:pt x="61" y="47"/>
                    </a:lnTo>
                    <a:lnTo>
                      <a:pt x="60" y="39"/>
                    </a:lnTo>
                    <a:lnTo>
                      <a:pt x="55" y="33"/>
                    </a:lnTo>
                    <a:lnTo>
                      <a:pt x="50" y="27"/>
                    </a:lnTo>
                    <a:lnTo>
                      <a:pt x="42" y="20"/>
                    </a:lnTo>
                    <a:lnTo>
                      <a:pt x="35" y="14"/>
                    </a:lnTo>
                    <a:lnTo>
                      <a:pt x="26" y="10"/>
                    </a:lnTo>
                    <a:lnTo>
                      <a:pt x="18" y="8"/>
                    </a:lnTo>
                    <a:lnTo>
                      <a:pt x="10" y="4"/>
                    </a:lnTo>
                    <a:lnTo>
                      <a:pt x="3" y="3"/>
                    </a:lnTo>
                    <a:lnTo>
                      <a:pt x="0" y="2"/>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27" name="Freeform 326"/>
              <p:cNvSpPr>
                <a:spLocks/>
              </p:cNvSpPr>
              <p:nvPr/>
            </p:nvSpPr>
            <p:spPr bwMode="auto">
              <a:xfrm>
                <a:off x="2482" y="3140"/>
                <a:ext cx="57" cy="8"/>
              </a:xfrm>
              <a:custGeom>
                <a:avLst/>
                <a:gdLst>
                  <a:gd name="T0" fmla="*/ 0 w 101"/>
                  <a:gd name="T1" fmla="*/ 0 h 18"/>
                  <a:gd name="T2" fmla="*/ 2 w 101"/>
                  <a:gd name="T3" fmla="*/ 0 h 18"/>
                  <a:gd name="T4" fmla="*/ 0 w 101"/>
                  <a:gd name="T5" fmla="*/ 0 h 18"/>
                  <a:gd name="T6" fmla="*/ 0 w 101"/>
                  <a:gd name="T7" fmla="*/ 0 h 18"/>
                  <a:gd name="T8" fmla="*/ 0 w 101"/>
                  <a:gd name="T9" fmla="*/ 0 h 18"/>
                  <a:gd name="T10" fmla="*/ 0 60000 65536"/>
                  <a:gd name="T11" fmla="*/ 0 60000 65536"/>
                  <a:gd name="T12" fmla="*/ 0 60000 65536"/>
                  <a:gd name="T13" fmla="*/ 0 60000 65536"/>
                  <a:gd name="T14" fmla="*/ 0 60000 65536"/>
                  <a:gd name="T15" fmla="*/ 0 w 101"/>
                  <a:gd name="T16" fmla="*/ 0 h 18"/>
                  <a:gd name="T17" fmla="*/ 101 w 101"/>
                  <a:gd name="T18" fmla="*/ 18 h 18"/>
                </a:gdLst>
                <a:ahLst/>
                <a:cxnLst>
                  <a:cxn ang="T10">
                    <a:pos x="T0" y="T1"/>
                  </a:cxn>
                  <a:cxn ang="T11">
                    <a:pos x="T2" y="T3"/>
                  </a:cxn>
                  <a:cxn ang="T12">
                    <a:pos x="T4" y="T5"/>
                  </a:cxn>
                  <a:cxn ang="T13">
                    <a:pos x="T6" y="T7"/>
                  </a:cxn>
                  <a:cxn ang="T14">
                    <a:pos x="T8" y="T9"/>
                  </a:cxn>
                </a:cxnLst>
                <a:rect l="T15" t="T16" r="T17" b="T18"/>
                <a:pathLst>
                  <a:path w="101" h="18">
                    <a:moveTo>
                      <a:pt x="0" y="0"/>
                    </a:moveTo>
                    <a:lnTo>
                      <a:pt x="101" y="17"/>
                    </a:lnTo>
                    <a:lnTo>
                      <a:pt x="0" y="18"/>
                    </a:lnTo>
                    <a:lnTo>
                      <a:pt x="0" y="0"/>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28" name="Freeform 327"/>
              <p:cNvSpPr>
                <a:spLocks/>
              </p:cNvSpPr>
              <p:nvPr/>
            </p:nvSpPr>
            <p:spPr bwMode="auto">
              <a:xfrm>
                <a:off x="2540" y="2901"/>
                <a:ext cx="197" cy="102"/>
              </a:xfrm>
              <a:custGeom>
                <a:avLst/>
                <a:gdLst>
                  <a:gd name="T0" fmla="*/ 0 w 381"/>
                  <a:gd name="T1" fmla="*/ 2 h 225"/>
                  <a:gd name="T2" fmla="*/ 1 w 381"/>
                  <a:gd name="T3" fmla="*/ 2 h 225"/>
                  <a:gd name="T4" fmla="*/ 1 w 381"/>
                  <a:gd name="T5" fmla="*/ 2 h 225"/>
                  <a:gd name="T6" fmla="*/ 1 w 381"/>
                  <a:gd name="T7" fmla="*/ 2 h 225"/>
                  <a:gd name="T8" fmla="*/ 1 w 381"/>
                  <a:gd name="T9" fmla="*/ 2 h 225"/>
                  <a:gd name="T10" fmla="*/ 2 w 381"/>
                  <a:gd name="T11" fmla="*/ 1 h 225"/>
                  <a:gd name="T12" fmla="*/ 2 w 381"/>
                  <a:gd name="T13" fmla="*/ 1 h 225"/>
                  <a:gd name="T14" fmla="*/ 2 w 381"/>
                  <a:gd name="T15" fmla="*/ 1 h 225"/>
                  <a:gd name="T16" fmla="*/ 3 w 381"/>
                  <a:gd name="T17" fmla="*/ 1 h 225"/>
                  <a:gd name="T18" fmla="*/ 3 w 381"/>
                  <a:gd name="T19" fmla="*/ 1 h 225"/>
                  <a:gd name="T20" fmla="*/ 3 w 381"/>
                  <a:gd name="T21" fmla="*/ 0 h 225"/>
                  <a:gd name="T22" fmla="*/ 3 w 381"/>
                  <a:gd name="T23" fmla="*/ 0 h 225"/>
                  <a:gd name="T24" fmla="*/ 4 w 381"/>
                  <a:gd name="T25" fmla="*/ 0 h 225"/>
                  <a:gd name="T26" fmla="*/ 4 w 381"/>
                  <a:gd name="T27" fmla="*/ 0 h 225"/>
                  <a:gd name="T28" fmla="*/ 4 w 381"/>
                  <a:gd name="T29" fmla="*/ 0 h 225"/>
                  <a:gd name="T30" fmla="*/ 4 w 381"/>
                  <a:gd name="T31" fmla="*/ 0 h 225"/>
                  <a:gd name="T32" fmla="*/ 4 w 381"/>
                  <a:gd name="T33" fmla="*/ 0 h 225"/>
                  <a:gd name="T34" fmla="*/ 4 w 381"/>
                  <a:gd name="T35" fmla="*/ 0 h 225"/>
                  <a:gd name="T36" fmla="*/ 5 w 381"/>
                  <a:gd name="T37" fmla="*/ 0 h 225"/>
                  <a:gd name="T38" fmla="*/ 5 w 381"/>
                  <a:gd name="T39" fmla="*/ 0 h 225"/>
                  <a:gd name="T40" fmla="*/ 5 w 381"/>
                  <a:gd name="T41" fmla="*/ 0 h 225"/>
                  <a:gd name="T42" fmla="*/ 6 w 381"/>
                  <a:gd name="T43" fmla="*/ 0 h 225"/>
                  <a:gd name="T44" fmla="*/ 6 w 381"/>
                  <a:gd name="T45" fmla="*/ 1 h 225"/>
                  <a:gd name="T46" fmla="*/ 6 w 381"/>
                  <a:gd name="T47" fmla="*/ 1 h 225"/>
                  <a:gd name="T48" fmla="*/ 6 w 381"/>
                  <a:gd name="T49" fmla="*/ 1 h 225"/>
                  <a:gd name="T50" fmla="*/ 6 w 381"/>
                  <a:gd name="T51" fmla="*/ 1 h 225"/>
                  <a:gd name="T52" fmla="*/ 7 w 381"/>
                  <a:gd name="T53" fmla="*/ 1 h 225"/>
                  <a:gd name="T54" fmla="*/ 7 w 381"/>
                  <a:gd name="T55" fmla="*/ 2 h 225"/>
                  <a:gd name="T56" fmla="*/ 7 w 381"/>
                  <a:gd name="T57" fmla="*/ 2 h 225"/>
                  <a:gd name="T58" fmla="*/ 7 w 381"/>
                  <a:gd name="T59" fmla="*/ 2 h 225"/>
                  <a:gd name="T60" fmla="*/ 7 w 381"/>
                  <a:gd name="T61" fmla="*/ 2 h 225"/>
                  <a:gd name="T62" fmla="*/ 6 w 381"/>
                  <a:gd name="T63" fmla="*/ 2 h 225"/>
                  <a:gd name="T64" fmla="*/ 6 w 381"/>
                  <a:gd name="T65" fmla="*/ 2 h 225"/>
                  <a:gd name="T66" fmla="*/ 6 w 381"/>
                  <a:gd name="T67" fmla="*/ 2 h 225"/>
                  <a:gd name="T68" fmla="*/ 5 w 381"/>
                  <a:gd name="T69" fmla="*/ 2 h 225"/>
                  <a:gd name="T70" fmla="*/ 5 w 381"/>
                  <a:gd name="T71" fmla="*/ 2 h 225"/>
                  <a:gd name="T72" fmla="*/ 5 w 381"/>
                  <a:gd name="T73" fmla="*/ 2 h 225"/>
                  <a:gd name="T74" fmla="*/ 4 w 381"/>
                  <a:gd name="T75" fmla="*/ 2 h 225"/>
                  <a:gd name="T76" fmla="*/ 4 w 381"/>
                  <a:gd name="T77" fmla="*/ 2 h 225"/>
                  <a:gd name="T78" fmla="*/ 4 w 381"/>
                  <a:gd name="T79" fmla="*/ 2 h 225"/>
                  <a:gd name="T80" fmla="*/ 4 w 381"/>
                  <a:gd name="T81" fmla="*/ 2 h 225"/>
                  <a:gd name="T82" fmla="*/ 3 w 381"/>
                  <a:gd name="T83" fmla="*/ 2 h 225"/>
                  <a:gd name="T84" fmla="*/ 3 w 381"/>
                  <a:gd name="T85" fmla="*/ 2 h 225"/>
                  <a:gd name="T86" fmla="*/ 3 w 381"/>
                  <a:gd name="T87" fmla="*/ 2 h 225"/>
                  <a:gd name="T88" fmla="*/ 3 w 381"/>
                  <a:gd name="T89" fmla="*/ 2 h 225"/>
                  <a:gd name="T90" fmla="*/ 3 w 381"/>
                  <a:gd name="T91" fmla="*/ 2 h 225"/>
                  <a:gd name="T92" fmla="*/ 3 w 381"/>
                  <a:gd name="T93" fmla="*/ 2 h 225"/>
                  <a:gd name="T94" fmla="*/ 2 w 381"/>
                  <a:gd name="T95" fmla="*/ 2 h 225"/>
                  <a:gd name="T96" fmla="*/ 2 w 381"/>
                  <a:gd name="T97" fmla="*/ 2 h 225"/>
                  <a:gd name="T98" fmla="*/ 2 w 381"/>
                  <a:gd name="T99" fmla="*/ 2 h 225"/>
                  <a:gd name="T100" fmla="*/ 1 w 381"/>
                  <a:gd name="T101" fmla="*/ 2 h 225"/>
                  <a:gd name="T102" fmla="*/ 1 w 381"/>
                  <a:gd name="T103" fmla="*/ 2 h 225"/>
                  <a:gd name="T104" fmla="*/ 1 w 381"/>
                  <a:gd name="T105" fmla="*/ 2 h 225"/>
                  <a:gd name="T106" fmla="*/ 1 w 381"/>
                  <a:gd name="T107" fmla="*/ 2 h 225"/>
                  <a:gd name="T108" fmla="*/ 1 w 381"/>
                  <a:gd name="T109" fmla="*/ 2 h 225"/>
                  <a:gd name="T110" fmla="*/ 0 w 381"/>
                  <a:gd name="T111" fmla="*/ 2 h 22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1"/>
                  <a:gd name="T169" fmla="*/ 0 h 225"/>
                  <a:gd name="T170" fmla="*/ 381 w 381"/>
                  <a:gd name="T171" fmla="*/ 225 h 22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1" h="225">
                    <a:moveTo>
                      <a:pt x="0" y="183"/>
                    </a:moveTo>
                    <a:lnTo>
                      <a:pt x="0" y="181"/>
                    </a:lnTo>
                    <a:lnTo>
                      <a:pt x="4" y="180"/>
                    </a:lnTo>
                    <a:lnTo>
                      <a:pt x="8" y="178"/>
                    </a:lnTo>
                    <a:lnTo>
                      <a:pt x="14" y="175"/>
                    </a:lnTo>
                    <a:lnTo>
                      <a:pt x="20" y="170"/>
                    </a:lnTo>
                    <a:lnTo>
                      <a:pt x="29" y="168"/>
                    </a:lnTo>
                    <a:lnTo>
                      <a:pt x="38" y="161"/>
                    </a:lnTo>
                    <a:lnTo>
                      <a:pt x="48" y="156"/>
                    </a:lnTo>
                    <a:lnTo>
                      <a:pt x="58" y="150"/>
                    </a:lnTo>
                    <a:lnTo>
                      <a:pt x="68" y="144"/>
                    </a:lnTo>
                    <a:lnTo>
                      <a:pt x="79" y="136"/>
                    </a:lnTo>
                    <a:lnTo>
                      <a:pt x="90" y="130"/>
                    </a:lnTo>
                    <a:lnTo>
                      <a:pt x="102" y="121"/>
                    </a:lnTo>
                    <a:lnTo>
                      <a:pt x="113" y="114"/>
                    </a:lnTo>
                    <a:lnTo>
                      <a:pt x="123" y="106"/>
                    </a:lnTo>
                    <a:lnTo>
                      <a:pt x="133" y="98"/>
                    </a:lnTo>
                    <a:lnTo>
                      <a:pt x="141" y="88"/>
                    </a:lnTo>
                    <a:lnTo>
                      <a:pt x="150" y="80"/>
                    </a:lnTo>
                    <a:lnTo>
                      <a:pt x="156" y="71"/>
                    </a:lnTo>
                    <a:lnTo>
                      <a:pt x="165" y="63"/>
                    </a:lnTo>
                    <a:lnTo>
                      <a:pt x="170" y="54"/>
                    </a:lnTo>
                    <a:lnTo>
                      <a:pt x="176" y="46"/>
                    </a:lnTo>
                    <a:lnTo>
                      <a:pt x="180" y="38"/>
                    </a:lnTo>
                    <a:lnTo>
                      <a:pt x="186" y="31"/>
                    </a:lnTo>
                    <a:lnTo>
                      <a:pt x="189" y="24"/>
                    </a:lnTo>
                    <a:lnTo>
                      <a:pt x="193" y="18"/>
                    </a:lnTo>
                    <a:lnTo>
                      <a:pt x="195" y="13"/>
                    </a:lnTo>
                    <a:lnTo>
                      <a:pt x="198" y="9"/>
                    </a:lnTo>
                    <a:lnTo>
                      <a:pt x="200" y="1"/>
                    </a:lnTo>
                    <a:lnTo>
                      <a:pt x="201" y="0"/>
                    </a:lnTo>
                    <a:lnTo>
                      <a:pt x="204" y="0"/>
                    </a:lnTo>
                    <a:lnTo>
                      <a:pt x="213" y="3"/>
                    </a:lnTo>
                    <a:lnTo>
                      <a:pt x="216" y="4"/>
                    </a:lnTo>
                    <a:lnTo>
                      <a:pt x="224" y="6"/>
                    </a:lnTo>
                    <a:lnTo>
                      <a:pt x="230" y="10"/>
                    </a:lnTo>
                    <a:lnTo>
                      <a:pt x="239" y="14"/>
                    </a:lnTo>
                    <a:lnTo>
                      <a:pt x="246" y="18"/>
                    </a:lnTo>
                    <a:lnTo>
                      <a:pt x="255" y="24"/>
                    </a:lnTo>
                    <a:lnTo>
                      <a:pt x="265" y="28"/>
                    </a:lnTo>
                    <a:lnTo>
                      <a:pt x="275" y="35"/>
                    </a:lnTo>
                    <a:lnTo>
                      <a:pt x="285" y="41"/>
                    </a:lnTo>
                    <a:lnTo>
                      <a:pt x="296" y="49"/>
                    </a:lnTo>
                    <a:lnTo>
                      <a:pt x="306" y="56"/>
                    </a:lnTo>
                    <a:lnTo>
                      <a:pt x="316" y="66"/>
                    </a:lnTo>
                    <a:lnTo>
                      <a:pt x="324" y="74"/>
                    </a:lnTo>
                    <a:lnTo>
                      <a:pt x="333" y="84"/>
                    </a:lnTo>
                    <a:lnTo>
                      <a:pt x="340" y="91"/>
                    </a:lnTo>
                    <a:lnTo>
                      <a:pt x="346" y="100"/>
                    </a:lnTo>
                    <a:lnTo>
                      <a:pt x="351" y="109"/>
                    </a:lnTo>
                    <a:lnTo>
                      <a:pt x="356" y="116"/>
                    </a:lnTo>
                    <a:lnTo>
                      <a:pt x="361" y="124"/>
                    </a:lnTo>
                    <a:lnTo>
                      <a:pt x="366" y="133"/>
                    </a:lnTo>
                    <a:lnTo>
                      <a:pt x="369" y="139"/>
                    </a:lnTo>
                    <a:lnTo>
                      <a:pt x="373" y="145"/>
                    </a:lnTo>
                    <a:lnTo>
                      <a:pt x="375" y="150"/>
                    </a:lnTo>
                    <a:lnTo>
                      <a:pt x="378" y="156"/>
                    </a:lnTo>
                    <a:lnTo>
                      <a:pt x="380" y="163"/>
                    </a:lnTo>
                    <a:lnTo>
                      <a:pt x="381" y="166"/>
                    </a:lnTo>
                    <a:lnTo>
                      <a:pt x="379" y="165"/>
                    </a:lnTo>
                    <a:lnTo>
                      <a:pt x="374" y="164"/>
                    </a:lnTo>
                    <a:lnTo>
                      <a:pt x="366" y="161"/>
                    </a:lnTo>
                    <a:lnTo>
                      <a:pt x="355" y="160"/>
                    </a:lnTo>
                    <a:lnTo>
                      <a:pt x="348" y="159"/>
                    </a:lnTo>
                    <a:lnTo>
                      <a:pt x="341" y="159"/>
                    </a:lnTo>
                    <a:lnTo>
                      <a:pt x="333" y="159"/>
                    </a:lnTo>
                    <a:lnTo>
                      <a:pt x="325" y="159"/>
                    </a:lnTo>
                    <a:lnTo>
                      <a:pt x="315" y="159"/>
                    </a:lnTo>
                    <a:lnTo>
                      <a:pt x="306" y="159"/>
                    </a:lnTo>
                    <a:lnTo>
                      <a:pt x="296" y="160"/>
                    </a:lnTo>
                    <a:lnTo>
                      <a:pt x="286" y="163"/>
                    </a:lnTo>
                    <a:lnTo>
                      <a:pt x="275" y="164"/>
                    </a:lnTo>
                    <a:lnTo>
                      <a:pt x="265" y="168"/>
                    </a:lnTo>
                    <a:lnTo>
                      <a:pt x="255" y="170"/>
                    </a:lnTo>
                    <a:lnTo>
                      <a:pt x="245" y="175"/>
                    </a:lnTo>
                    <a:lnTo>
                      <a:pt x="235" y="180"/>
                    </a:lnTo>
                    <a:lnTo>
                      <a:pt x="226" y="185"/>
                    </a:lnTo>
                    <a:lnTo>
                      <a:pt x="218" y="190"/>
                    </a:lnTo>
                    <a:lnTo>
                      <a:pt x="211" y="196"/>
                    </a:lnTo>
                    <a:lnTo>
                      <a:pt x="203" y="201"/>
                    </a:lnTo>
                    <a:lnTo>
                      <a:pt x="198" y="205"/>
                    </a:lnTo>
                    <a:lnTo>
                      <a:pt x="190" y="210"/>
                    </a:lnTo>
                    <a:lnTo>
                      <a:pt x="188" y="216"/>
                    </a:lnTo>
                    <a:lnTo>
                      <a:pt x="180" y="221"/>
                    </a:lnTo>
                    <a:lnTo>
                      <a:pt x="179" y="225"/>
                    </a:lnTo>
                    <a:lnTo>
                      <a:pt x="176" y="223"/>
                    </a:lnTo>
                    <a:lnTo>
                      <a:pt x="174" y="219"/>
                    </a:lnTo>
                    <a:lnTo>
                      <a:pt x="168" y="214"/>
                    </a:lnTo>
                    <a:lnTo>
                      <a:pt x="161" y="208"/>
                    </a:lnTo>
                    <a:lnTo>
                      <a:pt x="155" y="205"/>
                    </a:lnTo>
                    <a:lnTo>
                      <a:pt x="150" y="201"/>
                    </a:lnTo>
                    <a:lnTo>
                      <a:pt x="144" y="198"/>
                    </a:lnTo>
                    <a:lnTo>
                      <a:pt x="139" y="194"/>
                    </a:lnTo>
                    <a:lnTo>
                      <a:pt x="130" y="191"/>
                    </a:lnTo>
                    <a:lnTo>
                      <a:pt x="124" y="189"/>
                    </a:lnTo>
                    <a:lnTo>
                      <a:pt x="117" y="186"/>
                    </a:lnTo>
                    <a:lnTo>
                      <a:pt x="109" y="185"/>
                    </a:lnTo>
                    <a:lnTo>
                      <a:pt x="100" y="181"/>
                    </a:lnTo>
                    <a:lnTo>
                      <a:pt x="92" y="180"/>
                    </a:lnTo>
                    <a:lnTo>
                      <a:pt x="83" y="180"/>
                    </a:lnTo>
                    <a:lnTo>
                      <a:pt x="73" y="180"/>
                    </a:lnTo>
                    <a:lnTo>
                      <a:pt x="63" y="180"/>
                    </a:lnTo>
                    <a:lnTo>
                      <a:pt x="54" y="180"/>
                    </a:lnTo>
                    <a:lnTo>
                      <a:pt x="45" y="180"/>
                    </a:lnTo>
                    <a:lnTo>
                      <a:pt x="38" y="180"/>
                    </a:lnTo>
                    <a:lnTo>
                      <a:pt x="29" y="180"/>
                    </a:lnTo>
                    <a:lnTo>
                      <a:pt x="23" y="180"/>
                    </a:lnTo>
                    <a:lnTo>
                      <a:pt x="15" y="180"/>
                    </a:lnTo>
                    <a:lnTo>
                      <a:pt x="12" y="180"/>
                    </a:lnTo>
                    <a:lnTo>
                      <a:pt x="3" y="181"/>
                    </a:lnTo>
                    <a:lnTo>
                      <a:pt x="0" y="183"/>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29" name="Freeform 328"/>
              <p:cNvSpPr>
                <a:spLocks/>
              </p:cNvSpPr>
              <p:nvPr/>
            </p:nvSpPr>
            <p:spPr bwMode="auto">
              <a:xfrm>
                <a:off x="2644" y="3071"/>
                <a:ext cx="145" cy="93"/>
              </a:xfrm>
              <a:custGeom>
                <a:avLst/>
                <a:gdLst>
                  <a:gd name="T0" fmla="*/ 0 w 280"/>
                  <a:gd name="T1" fmla="*/ 0 h 200"/>
                  <a:gd name="T2" fmla="*/ 1 w 280"/>
                  <a:gd name="T3" fmla="*/ 0 h 200"/>
                  <a:gd name="T4" fmla="*/ 1 w 280"/>
                  <a:gd name="T5" fmla="*/ 0 h 200"/>
                  <a:gd name="T6" fmla="*/ 1 w 280"/>
                  <a:gd name="T7" fmla="*/ 0 h 200"/>
                  <a:gd name="T8" fmla="*/ 1 w 280"/>
                  <a:gd name="T9" fmla="*/ 0 h 200"/>
                  <a:gd name="T10" fmla="*/ 1 w 280"/>
                  <a:gd name="T11" fmla="*/ 0 h 200"/>
                  <a:gd name="T12" fmla="*/ 1 w 280"/>
                  <a:gd name="T13" fmla="*/ 0 h 200"/>
                  <a:gd name="T14" fmla="*/ 1 w 280"/>
                  <a:gd name="T15" fmla="*/ 0 h 200"/>
                  <a:gd name="T16" fmla="*/ 1 w 280"/>
                  <a:gd name="T17" fmla="*/ 0 h 200"/>
                  <a:gd name="T18" fmla="*/ 1 w 280"/>
                  <a:gd name="T19" fmla="*/ 1 h 200"/>
                  <a:gd name="T20" fmla="*/ 1 w 280"/>
                  <a:gd name="T21" fmla="*/ 1 h 200"/>
                  <a:gd name="T22" fmla="*/ 1 w 280"/>
                  <a:gd name="T23" fmla="*/ 1 h 200"/>
                  <a:gd name="T24" fmla="*/ 2 w 280"/>
                  <a:gd name="T25" fmla="*/ 1 h 200"/>
                  <a:gd name="T26" fmla="*/ 2 w 280"/>
                  <a:gd name="T27" fmla="*/ 1 h 200"/>
                  <a:gd name="T28" fmla="*/ 2 w 280"/>
                  <a:gd name="T29" fmla="*/ 1 h 200"/>
                  <a:gd name="T30" fmla="*/ 2 w 280"/>
                  <a:gd name="T31" fmla="*/ 1 h 200"/>
                  <a:gd name="T32" fmla="*/ 2 w 280"/>
                  <a:gd name="T33" fmla="*/ 1 h 200"/>
                  <a:gd name="T34" fmla="*/ 2 w 280"/>
                  <a:gd name="T35" fmla="*/ 1 h 200"/>
                  <a:gd name="T36" fmla="*/ 2 w 280"/>
                  <a:gd name="T37" fmla="*/ 1 h 200"/>
                  <a:gd name="T38" fmla="*/ 3 w 280"/>
                  <a:gd name="T39" fmla="*/ 1 h 200"/>
                  <a:gd name="T40" fmla="*/ 3 w 280"/>
                  <a:gd name="T41" fmla="*/ 1 h 200"/>
                  <a:gd name="T42" fmla="*/ 3 w 280"/>
                  <a:gd name="T43" fmla="*/ 1 h 200"/>
                  <a:gd name="T44" fmla="*/ 3 w 280"/>
                  <a:gd name="T45" fmla="*/ 1 h 200"/>
                  <a:gd name="T46" fmla="*/ 3 w 280"/>
                  <a:gd name="T47" fmla="*/ 1 h 200"/>
                  <a:gd name="T48" fmla="*/ 3 w 280"/>
                  <a:gd name="T49" fmla="*/ 1 h 200"/>
                  <a:gd name="T50" fmla="*/ 3 w 280"/>
                  <a:gd name="T51" fmla="*/ 1 h 200"/>
                  <a:gd name="T52" fmla="*/ 3 w 280"/>
                  <a:gd name="T53" fmla="*/ 1 h 200"/>
                  <a:gd name="T54" fmla="*/ 4 w 280"/>
                  <a:gd name="T55" fmla="*/ 1 h 200"/>
                  <a:gd name="T56" fmla="*/ 4 w 280"/>
                  <a:gd name="T57" fmla="*/ 1 h 200"/>
                  <a:gd name="T58" fmla="*/ 5 w 280"/>
                  <a:gd name="T59" fmla="*/ 2 h 200"/>
                  <a:gd name="T60" fmla="*/ 5 w 280"/>
                  <a:gd name="T61" fmla="*/ 2 h 200"/>
                  <a:gd name="T62" fmla="*/ 5 w 280"/>
                  <a:gd name="T63" fmla="*/ 2 h 200"/>
                  <a:gd name="T64" fmla="*/ 5 w 280"/>
                  <a:gd name="T65" fmla="*/ 2 h 200"/>
                  <a:gd name="T66" fmla="*/ 5 w 280"/>
                  <a:gd name="T67" fmla="*/ 2 h 200"/>
                  <a:gd name="T68" fmla="*/ 5 w 280"/>
                  <a:gd name="T69" fmla="*/ 2 h 200"/>
                  <a:gd name="T70" fmla="*/ 4 w 280"/>
                  <a:gd name="T71" fmla="*/ 2 h 200"/>
                  <a:gd name="T72" fmla="*/ 4 w 280"/>
                  <a:gd name="T73" fmla="*/ 2 h 200"/>
                  <a:gd name="T74" fmla="*/ 4 w 280"/>
                  <a:gd name="T75" fmla="*/ 2 h 200"/>
                  <a:gd name="T76" fmla="*/ 3 w 280"/>
                  <a:gd name="T77" fmla="*/ 2 h 200"/>
                  <a:gd name="T78" fmla="*/ 3 w 280"/>
                  <a:gd name="T79" fmla="*/ 2 h 200"/>
                  <a:gd name="T80" fmla="*/ 3 w 280"/>
                  <a:gd name="T81" fmla="*/ 2 h 200"/>
                  <a:gd name="T82" fmla="*/ 3 w 280"/>
                  <a:gd name="T83" fmla="*/ 2 h 200"/>
                  <a:gd name="T84" fmla="*/ 2 w 280"/>
                  <a:gd name="T85" fmla="*/ 2 h 200"/>
                  <a:gd name="T86" fmla="*/ 2 w 280"/>
                  <a:gd name="T87" fmla="*/ 2 h 200"/>
                  <a:gd name="T88" fmla="*/ 2 w 280"/>
                  <a:gd name="T89" fmla="*/ 2 h 200"/>
                  <a:gd name="T90" fmla="*/ 2 w 280"/>
                  <a:gd name="T91" fmla="*/ 2 h 200"/>
                  <a:gd name="T92" fmla="*/ 2 w 280"/>
                  <a:gd name="T93" fmla="*/ 2 h 200"/>
                  <a:gd name="T94" fmla="*/ 1 w 280"/>
                  <a:gd name="T95" fmla="*/ 2 h 200"/>
                  <a:gd name="T96" fmla="*/ 1 w 280"/>
                  <a:gd name="T97" fmla="*/ 1 h 200"/>
                  <a:gd name="T98" fmla="*/ 1 w 280"/>
                  <a:gd name="T99" fmla="*/ 1 h 200"/>
                  <a:gd name="T100" fmla="*/ 1 w 280"/>
                  <a:gd name="T101" fmla="*/ 1 h 200"/>
                  <a:gd name="T102" fmla="*/ 1 w 280"/>
                  <a:gd name="T103" fmla="*/ 1 h 200"/>
                  <a:gd name="T104" fmla="*/ 1 w 280"/>
                  <a:gd name="T105" fmla="*/ 1 h 200"/>
                  <a:gd name="T106" fmla="*/ 1 w 280"/>
                  <a:gd name="T107" fmla="*/ 0 h 200"/>
                  <a:gd name="T108" fmla="*/ 1 w 280"/>
                  <a:gd name="T109" fmla="*/ 0 h 200"/>
                  <a:gd name="T110" fmla="*/ 1 w 280"/>
                  <a:gd name="T111" fmla="*/ 0 h 200"/>
                  <a:gd name="T112" fmla="*/ 1 w 280"/>
                  <a:gd name="T113" fmla="*/ 0 h 200"/>
                  <a:gd name="T114" fmla="*/ 1 w 280"/>
                  <a:gd name="T115" fmla="*/ 0 h 200"/>
                  <a:gd name="T116" fmla="*/ 1 w 280"/>
                  <a:gd name="T117" fmla="*/ 0 h 200"/>
                  <a:gd name="T118" fmla="*/ 0 w 280"/>
                  <a:gd name="T119" fmla="*/ 0 h 200"/>
                  <a:gd name="T120" fmla="*/ 0 w 280"/>
                  <a:gd name="T121" fmla="*/ 0 h 200"/>
                  <a:gd name="T122" fmla="*/ 0 w 280"/>
                  <a:gd name="T123" fmla="*/ 0 h 20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80"/>
                  <a:gd name="T187" fmla="*/ 0 h 200"/>
                  <a:gd name="T188" fmla="*/ 280 w 280"/>
                  <a:gd name="T189" fmla="*/ 200 h 20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80" h="200">
                    <a:moveTo>
                      <a:pt x="0" y="0"/>
                    </a:moveTo>
                    <a:lnTo>
                      <a:pt x="2" y="1"/>
                    </a:lnTo>
                    <a:lnTo>
                      <a:pt x="7" y="13"/>
                    </a:lnTo>
                    <a:lnTo>
                      <a:pt x="9" y="18"/>
                    </a:lnTo>
                    <a:lnTo>
                      <a:pt x="13" y="25"/>
                    </a:lnTo>
                    <a:lnTo>
                      <a:pt x="17" y="33"/>
                    </a:lnTo>
                    <a:lnTo>
                      <a:pt x="23" y="41"/>
                    </a:lnTo>
                    <a:lnTo>
                      <a:pt x="28" y="49"/>
                    </a:lnTo>
                    <a:lnTo>
                      <a:pt x="35" y="59"/>
                    </a:lnTo>
                    <a:lnTo>
                      <a:pt x="42" y="68"/>
                    </a:lnTo>
                    <a:lnTo>
                      <a:pt x="49" y="78"/>
                    </a:lnTo>
                    <a:lnTo>
                      <a:pt x="58" y="85"/>
                    </a:lnTo>
                    <a:lnTo>
                      <a:pt x="67" y="94"/>
                    </a:lnTo>
                    <a:lnTo>
                      <a:pt x="75" y="100"/>
                    </a:lnTo>
                    <a:lnTo>
                      <a:pt x="85" y="109"/>
                    </a:lnTo>
                    <a:lnTo>
                      <a:pt x="95" y="113"/>
                    </a:lnTo>
                    <a:lnTo>
                      <a:pt x="104" y="118"/>
                    </a:lnTo>
                    <a:lnTo>
                      <a:pt x="114" y="120"/>
                    </a:lnTo>
                    <a:lnTo>
                      <a:pt x="124" y="123"/>
                    </a:lnTo>
                    <a:lnTo>
                      <a:pt x="133" y="124"/>
                    </a:lnTo>
                    <a:lnTo>
                      <a:pt x="143" y="126"/>
                    </a:lnTo>
                    <a:lnTo>
                      <a:pt x="153" y="126"/>
                    </a:lnTo>
                    <a:lnTo>
                      <a:pt x="163" y="128"/>
                    </a:lnTo>
                    <a:lnTo>
                      <a:pt x="169" y="126"/>
                    </a:lnTo>
                    <a:lnTo>
                      <a:pt x="178" y="126"/>
                    </a:lnTo>
                    <a:lnTo>
                      <a:pt x="184" y="125"/>
                    </a:lnTo>
                    <a:lnTo>
                      <a:pt x="190" y="125"/>
                    </a:lnTo>
                    <a:lnTo>
                      <a:pt x="199" y="124"/>
                    </a:lnTo>
                    <a:lnTo>
                      <a:pt x="202" y="124"/>
                    </a:lnTo>
                    <a:lnTo>
                      <a:pt x="280" y="199"/>
                    </a:lnTo>
                    <a:lnTo>
                      <a:pt x="278" y="199"/>
                    </a:lnTo>
                    <a:lnTo>
                      <a:pt x="273" y="199"/>
                    </a:lnTo>
                    <a:lnTo>
                      <a:pt x="265" y="199"/>
                    </a:lnTo>
                    <a:lnTo>
                      <a:pt x="257" y="200"/>
                    </a:lnTo>
                    <a:lnTo>
                      <a:pt x="244" y="199"/>
                    </a:lnTo>
                    <a:lnTo>
                      <a:pt x="232" y="199"/>
                    </a:lnTo>
                    <a:lnTo>
                      <a:pt x="217" y="199"/>
                    </a:lnTo>
                    <a:lnTo>
                      <a:pt x="203" y="199"/>
                    </a:lnTo>
                    <a:lnTo>
                      <a:pt x="187" y="196"/>
                    </a:lnTo>
                    <a:lnTo>
                      <a:pt x="170" y="195"/>
                    </a:lnTo>
                    <a:lnTo>
                      <a:pt x="154" y="193"/>
                    </a:lnTo>
                    <a:lnTo>
                      <a:pt x="138" y="190"/>
                    </a:lnTo>
                    <a:lnTo>
                      <a:pt x="122" y="184"/>
                    </a:lnTo>
                    <a:lnTo>
                      <a:pt x="107" y="179"/>
                    </a:lnTo>
                    <a:lnTo>
                      <a:pt x="94" y="171"/>
                    </a:lnTo>
                    <a:lnTo>
                      <a:pt x="82" y="165"/>
                    </a:lnTo>
                    <a:lnTo>
                      <a:pt x="72" y="154"/>
                    </a:lnTo>
                    <a:lnTo>
                      <a:pt x="60" y="143"/>
                    </a:lnTo>
                    <a:lnTo>
                      <a:pt x="52" y="130"/>
                    </a:lnTo>
                    <a:lnTo>
                      <a:pt x="44" y="118"/>
                    </a:lnTo>
                    <a:lnTo>
                      <a:pt x="35" y="103"/>
                    </a:lnTo>
                    <a:lnTo>
                      <a:pt x="29" y="89"/>
                    </a:lnTo>
                    <a:lnTo>
                      <a:pt x="23" y="75"/>
                    </a:lnTo>
                    <a:lnTo>
                      <a:pt x="19" y="63"/>
                    </a:lnTo>
                    <a:lnTo>
                      <a:pt x="13" y="49"/>
                    </a:lnTo>
                    <a:lnTo>
                      <a:pt x="10" y="38"/>
                    </a:lnTo>
                    <a:lnTo>
                      <a:pt x="7" y="26"/>
                    </a:lnTo>
                    <a:lnTo>
                      <a:pt x="4" y="18"/>
                    </a:lnTo>
                    <a:lnTo>
                      <a:pt x="2" y="10"/>
                    </a:lnTo>
                    <a:lnTo>
                      <a:pt x="0" y="4"/>
                    </a:lnTo>
                    <a:lnTo>
                      <a:pt x="0" y="0"/>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30" name="Freeform 329"/>
              <p:cNvSpPr>
                <a:spLocks/>
              </p:cNvSpPr>
              <p:nvPr/>
            </p:nvSpPr>
            <p:spPr bwMode="auto">
              <a:xfrm>
                <a:off x="2569" y="2964"/>
                <a:ext cx="175" cy="40"/>
              </a:xfrm>
              <a:custGeom>
                <a:avLst/>
                <a:gdLst>
                  <a:gd name="T0" fmla="*/ 1 w 338"/>
                  <a:gd name="T1" fmla="*/ 0 h 81"/>
                  <a:gd name="T2" fmla="*/ 1 w 338"/>
                  <a:gd name="T3" fmla="*/ 0 h 81"/>
                  <a:gd name="T4" fmla="*/ 1 w 338"/>
                  <a:gd name="T5" fmla="*/ 0 h 81"/>
                  <a:gd name="T6" fmla="*/ 1 w 338"/>
                  <a:gd name="T7" fmla="*/ 0 h 81"/>
                  <a:gd name="T8" fmla="*/ 2 w 338"/>
                  <a:gd name="T9" fmla="*/ 0 h 81"/>
                  <a:gd name="T10" fmla="*/ 2 w 338"/>
                  <a:gd name="T11" fmla="*/ 0 h 81"/>
                  <a:gd name="T12" fmla="*/ 3 w 338"/>
                  <a:gd name="T13" fmla="*/ 0 h 81"/>
                  <a:gd name="T14" fmla="*/ 3 w 338"/>
                  <a:gd name="T15" fmla="*/ 0 h 81"/>
                  <a:gd name="T16" fmla="*/ 3 w 338"/>
                  <a:gd name="T17" fmla="*/ 0 h 81"/>
                  <a:gd name="T18" fmla="*/ 4 w 338"/>
                  <a:gd name="T19" fmla="*/ 0 h 81"/>
                  <a:gd name="T20" fmla="*/ 4 w 338"/>
                  <a:gd name="T21" fmla="*/ 0 h 81"/>
                  <a:gd name="T22" fmla="*/ 5 w 338"/>
                  <a:gd name="T23" fmla="*/ 0 h 81"/>
                  <a:gd name="T24" fmla="*/ 5 w 338"/>
                  <a:gd name="T25" fmla="*/ 0 h 81"/>
                  <a:gd name="T26" fmla="*/ 5 w 338"/>
                  <a:gd name="T27" fmla="*/ 0 h 81"/>
                  <a:gd name="T28" fmla="*/ 6 w 338"/>
                  <a:gd name="T29" fmla="*/ 0 h 81"/>
                  <a:gd name="T30" fmla="*/ 6 w 338"/>
                  <a:gd name="T31" fmla="*/ 0 h 81"/>
                  <a:gd name="T32" fmla="*/ 5 w 338"/>
                  <a:gd name="T33" fmla="*/ 0 h 81"/>
                  <a:gd name="T34" fmla="*/ 5 w 338"/>
                  <a:gd name="T35" fmla="*/ 0 h 81"/>
                  <a:gd name="T36" fmla="*/ 5 w 338"/>
                  <a:gd name="T37" fmla="*/ 0 h 81"/>
                  <a:gd name="T38" fmla="*/ 5 w 338"/>
                  <a:gd name="T39" fmla="*/ 0 h 81"/>
                  <a:gd name="T40" fmla="*/ 5 w 338"/>
                  <a:gd name="T41" fmla="*/ 0 h 81"/>
                  <a:gd name="T42" fmla="*/ 4 w 338"/>
                  <a:gd name="T43" fmla="*/ 0 h 81"/>
                  <a:gd name="T44" fmla="*/ 4 w 338"/>
                  <a:gd name="T45" fmla="*/ 0 h 81"/>
                  <a:gd name="T46" fmla="*/ 3 w 338"/>
                  <a:gd name="T47" fmla="*/ 0 h 81"/>
                  <a:gd name="T48" fmla="*/ 3 w 338"/>
                  <a:gd name="T49" fmla="*/ 0 h 81"/>
                  <a:gd name="T50" fmla="*/ 3 w 338"/>
                  <a:gd name="T51" fmla="*/ 1 h 81"/>
                  <a:gd name="T52" fmla="*/ 3 w 338"/>
                  <a:gd name="T53" fmla="*/ 1 h 81"/>
                  <a:gd name="T54" fmla="*/ 2 w 338"/>
                  <a:gd name="T55" fmla="*/ 1 h 81"/>
                  <a:gd name="T56" fmla="*/ 2 w 338"/>
                  <a:gd name="T57" fmla="*/ 1 h 81"/>
                  <a:gd name="T58" fmla="*/ 2 w 338"/>
                  <a:gd name="T59" fmla="*/ 1 h 81"/>
                  <a:gd name="T60" fmla="*/ 2 w 338"/>
                  <a:gd name="T61" fmla="*/ 0 h 81"/>
                  <a:gd name="T62" fmla="*/ 1 w 338"/>
                  <a:gd name="T63" fmla="*/ 0 h 81"/>
                  <a:gd name="T64" fmla="*/ 1 w 338"/>
                  <a:gd name="T65" fmla="*/ 0 h 81"/>
                  <a:gd name="T66" fmla="*/ 1 w 338"/>
                  <a:gd name="T67" fmla="*/ 0 h 81"/>
                  <a:gd name="T68" fmla="*/ 1 w 338"/>
                  <a:gd name="T69" fmla="*/ 0 h 81"/>
                  <a:gd name="T70" fmla="*/ 0 w 338"/>
                  <a:gd name="T71" fmla="*/ 0 h 8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38"/>
                  <a:gd name="T109" fmla="*/ 0 h 81"/>
                  <a:gd name="T110" fmla="*/ 338 w 338"/>
                  <a:gd name="T111" fmla="*/ 81 h 8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38" h="81">
                    <a:moveTo>
                      <a:pt x="0" y="41"/>
                    </a:moveTo>
                    <a:lnTo>
                      <a:pt x="2" y="40"/>
                    </a:lnTo>
                    <a:lnTo>
                      <a:pt x="12" y="36"/>
                    </a:lnTo>
                    <a:lnTo>
                      <a:pt x="17" y="32"/>
                    </a:lnTo>
                    <a:lnTo>
                      <a:pt x="26" y="30"/>
                    </a:lnTo>
                    <a:lnTo>
                      <a:pt x="35" y="27"/>
                    </a:lnTo>
                    <a:lnTo>
                      <a:pt x="45" y="25"/>
                    </a:lnTo>
                    <a:lnTo>
                      <a:pt x="55" y="21"/>
                    </a:lnTo>
                    <a:lnTo>
                      <a:pt x="66" y="17"/>
                    </a:lnTo>
                    <a:lnTo>
                      <a:pt x="77" y="15"/>
                    </a:lnTo>
                    <a:lnTo>
                      <a:pt x="91" y="12"/>
                    </a:lnTo>
                    <a:lnTo>
                      <a:pt x="104" y="9"/>
                    </a:lnTo>
                    <a:lnTo>
                      <a:pt x="118" y="5"/>
                    </a:lnTo>
                    <a:lnTo>
                      <a:pt x="132" y="4"/>
                    </a:lnTo>
                    <a:lnTo>
                      <a:pt x="144" y="4"/>
                    </a:lnTo>
                    <a:lnTo>
                      <a:pt x="157" y="1"/>
                    </a:lnTo>
                    <a:lnTo>
                      <a:pt x="169" y="0"/>
                    </a:lnTo>
                    <a:lnTo>
                      <a:pt x="182" y="0"/>
                    </a:lnTo>
                    <a:lnTo>
                      <a:pt x="194" y="0"/>
                    </a:lnTo>
                    <a:lnTo>
                      <a:pt x="206" y="0"/>
                    </a:lnTo>
                    <a:lnTo>
                      <a:pt x="217" y="0"/>
                    </a:lnTo>
                    <a:lnTo>
                      <a:pt x="227" y="1"/>
                    </a:lnTo>
                    <a:lnTo>
                      <a:pt x="238" y="2"/>
                    </a:lnTo>
                    <a:lnTo>
                      <a:pt x="246" y="2"/>
                    </a:lnTo>
                    <a:lnTo>
                      <a:pt x="253" y="5"/>
                    </a:lnTo>
                    <a:lnTo>
                      <a:pt x="261" y="5"/>
                    </a:lnTo>
                    <a:lnTo>
                      <a:pt x="267" y="6"/>
                    </a:lnTo>
                    <a:lnTo>
                      <a:pt x="276" y="7"/>
                    </a:lnTo>
                    <a:lnTo>
                      <a:pt x="302" y="15"/>
                    </a:lnTo>
                    <a:lnTo>
                      <a:pt x="338" y="29"/>
                    </a:lnTo>
                    <a:lnTo>
                      <a:pt x="324" y="27"/>
                    </a:lnTo>
                    <a:lnTo>
                      <a:pt x="321" y="26"/>
                    </a:lnTo>
                    <a:lnTo>
                      <a:pt x="312" y="24"/>
                    </a:lnTo>
                    <a:lnTo>
                      <a:pt x="303" y="22"/>
                    </a:lnTo>
                    <a:lnTo>
                      <a:pt x="297" y="21"/>
                    </a:lnTo>
                    <a:lnTo>
                      <a:pt x="289" y="21"/>
                    </a:lnTo>
                    <a:lnTo>
                      <a:pt x="283" y="21"/>
                    </a:lnTo>
                    <a:lnTo>
                      <a:pt x="276" y="21"/>
                    </a:lnTo>
                    <a:lnTo>
                      <a:pt x="267" y="21"/>
                    </a:lnTo>
                    <a:lnTo>
                      <a:pt x="259" y="24"/>
                    </a:lnTo>
                    <a:lnTo>
                      <a:pt x="249" y="25"/>
                    </a:lnTo>
                    <a:lnTo>
                      <a:pt x="242" y="29"/>
                    </a:lnTo>
                    <a:lnTo>
                      <a:pt x="231" y="30"/>
                    </a:lnTo>
                    <a:lnTo>
                      <a:pt x="221" y="32"/>
                    </a:lnTo>
                    <a:lnTo>
                      <a:pt x="211" y="36"/>
                    </a:lnTo>
                    <a:lnTo>
                      <a:pt x="201" y="41"/>
                    </a:lnTo>
                    <a:lnTo>
                      <a:pt x="191" y="44"/>
                    </a:lnTo>
                    <a:lnTo>
                      <a:pt x="179" y="50"/>
                    </a:lnTo>
                    <a:lnTo>
                      <a:pt x="169" y="54"/>
                    </a:lnTo>
                    <a:lnTo>
                      <a:pt x="161" y="59"/>
                    </a:lnTo>
                    <a:lnTo>
                      <a:pt x="151" y="62"/>
                    </a:lnTo>
                    <a:lnTo>
                      <a:pt x="143" y="66"/>
                    </a:lnTo>
                    <a:lnTo>
                      <a:pt x="136" y="70"/>
                    </a:lnTo>
                    <a:lnTo>
                      <a:pt x="132" y="75"/>
                    </a:lnTo>
                    <a:lnTo>
                      <a:pt x="122" y="79"/>
                    </a:lnTo>
                    <a:lnTo>
                      <a:pt x="119" y="81"/>
                    </a:lnTo>
                    <a:lnTo>
                      <a:pt x="118" y="79"/>
                    </a:lnTo>
                    <a:lnTo>
                      <a:pt x="114" y="77"/>
                    </a:lnTo>
                    <a:lnTo>
                      <a:pt x="108" y="72"/>
                    </a:lnTo>
                    <a:lnTo>
                      <a:pt x="99" y="67"/>
                    </a:lnTo>
                    <a:lnTo>
                      <a:pt x="89" y="61"/>
                    </a:lnTo>
                    <a:lnTo>
                      <a:pt x="80" y="55"/>
                    </a:lnTo>
                    <a:lnTo>
                      <a:pt x="68" y="50"/>
                    </a:lnTo>
                    <a:lnTo>
                      <a:pt x="58" y="46"/>
                    </a:lnTo>
                    <a:lnTo>
                      <a:pt x="47" y="41"/>
                    </a:lnTo>
                    <a:lnTo>
                      <a:pt x="36" y="41"/>
                    </a:lnTo>
                    <a:lnTo>
                      <a:pt x="26" y="40"/>
                    </a:lnTo>
                    <a:lnTo>
                      <a:pt x="17" y="40"/>
                    </a:lnTo>
                    <a:lnTo>
                      <a:pt x="10" y="40"/>
                    </a:lnTo>
                    <a:lnTo>
                      <a:pt x="3" y="41"/>
                    </a:lnTo>
                    <a:lnTo>
                      <a:pt x="1" y="41"/>
                    </a:lnTo>
                    <a:lnTo>
                      <a:pt x="0" y="41"/>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31" name="Freeform 330"/>
              <p:cNvSpPr>
                <a:spLocks/>
              </p:cNvSpPr>
              <p:nvPr/>
            </p:nvSpPr>
            <p:spPr bwMode="auto">
              <a:xfrm>
                <a:off x="2865" y="3222"/>
                <a:ext cx="137" cy="24"/>
              </a:xfrm>
              <a:custGeom>
                <a:avLst/>
                <a:gdLst>
                  <a:gd name="T0" fmla="*/ 0 w 270"/>
                  <a:gd name="T1" fmla="*/ 0 h 53"/>
                  <a:gd name="T2" fmla="*/ 1 w 270"/>
                  <a:gd name="T3" fmla="*/ 0 h 53"/>
                  <a:gd name="T4" fmla="*/ 1 w 270"/>
                  <a:gd name="T5" fmla="*/ 0 h 53"/>
                  <a:gd name="T6" fmla="*/ 1 w 270"/>
                  <a:gd name="T7" fmla="*/ 0 h 53"/>
                  <a:gd name="T8" fmla="*/ 1 w 270"/>
                  <a:gd name="T9" fmla="*/ 0 h 53"/>
                  <a:gd name="T10" fmla="*/ 2 w 270"/>
                  <a:gd name="T11" fmla="*/ 0 h 53"/>
                  <a:gd name="T12" fmla="*/ 2 w 270"/>
                  <a:gd name="T13" fmla="*/ 0 h 53"/>
                  <a:gd name="T14" fmla="*/ 2 w 270"/>
                  <a:gd name="T15" fmla="*/ 0 h 53"/>
                  <a:gd name="T16" fmla="*/ 3 w 270"/>
                  <a:gd name="T17" fmla="*/ 0 h 53"/>
                  <a:gd name="T18" fmla="*/ 3 w 270"/>
                  <a:gd name="T19" fmla="*/ 0 h 53"/>
                  <a:gd name="T20" fmla="*/ 4 w 270"/>
                  <a:gd name="T21" fmla="*/ 0 h 53"/>
                  <a:gd name="T22" fmla="*/ 4 w 270"/>
                  <a:gd name="T23" fmla="*/ 0 h 53"/>
                  <a:gd name="T24" fmla="*/ 4 w 270"/>
                  <a:gd name="T25" fmla="*/ 0 h 53"/>
                  <a:gd name="T26" fmla="*/ 5 w 270"/>
                  <a:gd name="T27" fmla="*/ 0 h 53"/>
                  <a:gd name="T28" fmla="*/ 5 w 270"/>
                  <a:gd name="T29" fmla="*/ 0 h 53"/>
                  <a:gd name="T30" fmla="*/ 5 w 270"/>
                  <a:gd name="T31" fmla="*/ 0 h 53"/>
                  <a:gd name="T32" fmla="*/ 5 w 270"/>
                  <a:gd name="T33" fmla="*/ 0 h 53"/>
                  <a:gd name="T34" fmla="*/ 5 w 270"/>
                  <a:gd name="T35" fmla="*/ 0 h 53"/>
                  <a:gd name="T36" fmla="*/ 4 w 270"/>
                  <a:gd name="T37" fmla="*/ 0 h 53"/>
                  <a:gd name="T38" fmla="*/ 4 w 270"/>
                  <a:gd name="T39" fmla="*/ 0 h 53"/>
                  <a:gd name="T40" fmla="*/ 4 w 270"/>
                  <a:gd name="T41" fmla="*/ 0 h 53"/>
                  <a:gd name="T42" fmla="*/ 4 w 270"/>
                  <a:gd name="T43" fmla="*/ 0 h 53"/>
                  <a:gd name="T44" fmla="*/ 3 w 270"/>
                  <a:gd name="T45" fmla="*/ 0 h 53"/>
                  <a:gd name="T46" fmla="*/ 3 w 270"/>
                  <a:gd name="T47" fmla="*/ 0 h 53"/>
                  <a:gd name="T48" fmla="*/ 3 w 270"/>
                  <a:gd name="T49" fmla="*/ 0 h 53"/>
                  <a:gd name="T50" fmla="*/ 2 w 270"/>
                  <a:gd name="T51" fmla="*/ 0 h 53"/>
                  <a:gd name="T52" fmla="*/ 2 w 270"/>
                  <a:gd name="T53" fmla="*/ 0 h 53"/>
                  <a:gd name="T54" fmla="*/ 1 w 270"/>
                  <a:gd name="T55" fmla="*/ 0 h 53"/>
                  <a:gd name="T56" fmla="*/ 1 w 270"/>
                  <a:gd name="T57" fmla="*/ 0 h 53"/>
                  <a:gd name="T58" fmla="*/ 1 w 270"/>
                  <a:gd name="T59" fmla="*/ 0 h 53"/>
                  <a:gd name="T60" fmla="*/ 1 w 270"/>
                  <a:gd name="T61" fmla="*/ 0 h 53"/>
                  <a:gd name="T62" fmla="*/ 1 w 270"/>
                  <a:gd name="T63" fmla="*/ 0 h 53"/>
                  <a:gd name="T64" fmla="*/ 0 w 270"/>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0"/>
                  <a:gd name="T100" fmla="*/ 0 h 53"/>
                  <a:gd name="T101" fmla="*/ 270 w 270"/>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0" h="53">
                    <a:moveTo>
                      <a:pt x="0" y="3"/>
                    </a:moveTo>
                    <a:lnTo>
                      <a:pt x="0" y="1"/>
                    </a:lnTo>
                    <a:lnTo>
                      <a:pt x="5" y="1"/>
                    </a:lnTo>
                    <a:lnTo>
                      <a:pt x="11" y="0"/>
                    </a:lnTo>
                    <a:lnTo>
                      <a:pt x="21" y="0"/>
                    </a:lnTo>
                    <a:lnTo>
                      <a:pt x="25" y="0"/>
                    </a:lnTo>
                    <a:lnTo>
                      <a:pt x="32" y="0"/>
                    </a:lnTo>
                    <a:lnTo>
                      <a:pt x="37" y="0"/>
                    </a:lnTo>
                    <a:lnTo>
                      <a:pt x="47" y="1"/>
                    </a:lnTo>
                    <a:lnTo>
                      <a:pt x="54" y="1"/>
                    </a:lnTo>
                    <a:lnTo>
                      <a:pt x="64" y="3"/>
                    </a:lnTo>
                    <a:lnTo>
                      <a:pt x="74" y="4"/>
                    </a:lnTo>
                    <a:lnTo>
                      <a:pt x="85" y="6"/>
                    </a:lnTo>
                    <a:lnTo>
                      <a:pt x="95" y="6"/>
                    </a:lnTo>
                    <a:lnTo>
                      <a:pt x="106" y="9"/>
                    </a:lnTo>
                    <a:lnTo>
                      <a:pt x="119" y="11"/>
                    </a:lnTo>
                    <a:lnTo>
                      <a:pt x="132" y="13"/>
                    </a:lnTo>
                    <a:lnTo>
                      <a:pt x="145" y="15"/>
                    </a:lnTo>
                    <a:lnTo>
                      <a:pt x="157" y="19"/>
                    </a:lnTo>
                    <a:lnTo>
                      <a:pt x="170" y="21"/>
                    </a:lnTo>
                    <a:lnTo>
                      <a:pt x="183" y="24"/>
                    </a:lnTo>
                    <a:lnTo>
                      <a:pt x="195" y="26"/>
                    </a:lnTo>
                    <a:lnTo>
                      <a:pt x="206" y="30"/>
                    </a:lnTo>
                    <a:lnTo>
                      <a:pt x="216" y="33"/>
                    </a:lnTo>
                    <a:lnTo>
                      <a:pt x="227" y="36"/>
                    </a:lnTo>
                    <a:lnTo>
                      <a:pt x="236" y="38"/>
                    </a:lnTo>
                    <a:lnTo>
                      <a:pt x="246" y="40"/>
                    </a:lnTo>
                    <a:lnTo>
                      <a:pt x="252" y="43"/>
                    </a:lnTo>
                    <a:lnTo>
                      <a:pt x="260" y="45"/>
                    </a:lnTo>
                    <a:lnTo>
                      <a:pt x="266" y="48"/>
                    </a:lnTo>
                    <a:lnTo>
                      <a:pt x="270" y="49"/>
                    </a:lnTo>
                    <a:lnTo>
                      <a:pt x="268" y="50"/>
                    </a:lnTo>
                    <a:lnTo>
                      <a:pt x="266" y="51"/>
                    </a:lnTo>
                    <a:lnTo>
                      <a:pt x="258" y="51"/>
                    </a:lnTo>
                    <a:lnTo>
                      <a:pt x="253" y="53"/>
                    </a:lnTo>
                    <a:lnTo>
                      <a:pt x="250" y="51"/>
                    </a:lnTo>
                    <a:lnTo>
                      <a:pt x="243" y="50"/>
                    </a:lnTo>
                    <a:lnTo>
                      <a:pt x="237" y="48"/>
                    </a:lnTo>
                    <a:lnTo>
                      <a:pt x="233" y="48"/>
                    </a:lnTo>
                    <a:lnTo>
                      <a:pt x="226" y="46"/>
                    </a:lnTo>
                    <a:lnTo>
                      <a:pt x="220" y="45"/>
                    </a:lnTo>
                    <a:lnTo>
                      <a:pt x="211" y="43"/>
                    </a:lnTo>
                    <a:lnTo>
                      <a:pt x="202" y="40"/>
                    </a:lnTo>
                    <a:lnTo>
                      <a:pt x="192" y="38"/>
                    </a:lnTo>
                    <a:lnTo>
                      <a:pt x="183" y="36"/>
                    </a:lnTo>
                    <a:lnTo>
                      <a:pt x="173" y="35"/>
                    </a:lnTo>
                    <a:lnTo>
                      <a:pt x="164" y="34"/>
                    </a:lnTo>
                    <a:lnTo>
                      <a:pt x="152" y="31"/>
                    </a:lnTo>
                    <a:lnTo>
                      <a:pt x="142" y="30"/>
                    </a:lnTo>
                    <a:lnTo>
                      <a:pt x="130" y="28"/>
                    </a:lnTo>
                    <a:lnTo>
                      <a:pt x="117" y="26"/>
                    </a:lnTo>
                    <a:lnTo>
                      <a:pt x="105" y="24"/>
                    </a:lnTo>
                    <a:lnTo>
                      <a:pt x="95" y="24"/>
                    </a:lnTo>
                    <a:lnTo>
                      <a:pt x="82" y="24"/>
                    </a:lnTo>
                    <a:lnTo>
                      <a:pt x="71" y="23"/>
                    </a:lnTo>
                    <a:lnTo>
                      <a:pt x="61" y="21"/>
                    </a:lnTo>
                    <a:lnTo>
                      <a:pt x="52" y="21"/>
                    </a:lnTo>
                    <a:lnTo>
                      <a:pt x="42" y="20"/>
                    </a:lnTo>
                    <a:lnTo>
                      <a:pt x="35" y="19"/>
                    </a:lnTo>
                    <a:lnTo>
                      <a:pt x="27" y="19"/>
                    </a:lnTo>
                    <a:lnTo>
                      <a:pt x="22" y="19"/>
                    </a:lnTo>
                    <a:lnTo>
                      <a:pt x="12" y="19"/>
                    </a:lnTo>
                    <a:lnTo>
                      <a:pt x="11" y="19"/>
                    </a:lnTo>
                    <a:lnTo>
                      <a:pt x="1" y="11"/>
                    </a:lnTo>
                    <a:lnTo>
                      <a:pt x="0" y="3"/>
                    </a:lnTo>
                    <a:close/>
                  </a:path>
                </a:pathLst>
              </a:custGeom>
              <a:solidFill>
                <a:srgbClr val="A554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32" name="Freeform 331"/>
              <p:cNvSpPr>
                <a:spLocks/>
              </p:cNvSpPr>
              <p:nvPr/>
            </p:nvSpPr>
            <p:spPr bwMode="auto">
              <a:xfrm>
                <a:off x="2618" y="2911"/>
                <a:ext cx="120" cy="62"/>
              </a:xfrm>
              <a:custGeom>
                <a:avLst/>
                <a:gdLst>
                  <a:gd name="T0" fmla="*/ 1 w 223"/>
                  <a:gd name="T1" fmla="*/ 0 h 143"/>
                  <a:gd name="T2" fmla="*/ 2 w 223"/>
                  <a:gd name="T3" fmla="*/ 0 h 143"/>
                  <a:gd name="T4" fmla="*/ 2 w 223"/>
                  <a:gd name="T5" fmla="*/ 0 h 143"/>
                  <a:gd name="T6" fmla="*/ 2 w 223"/>
                  <a:gd name="T7" fmla="*/ 0 h 143"/>
                  <a:gd name="T8" fmla="*/ 1 w 223"/>
                  <a:gd name="T9" fmla="*/ 1 h 143"/>
                  <a:gd name="T10" fmla="*/ 1 w 223"/>
                  <a:gd name="T11" fmla="*/ 1 h 143"/>
                  <a:gd name="T12" fmla="*/ 1 w 223"/>
                  <a:gd name="T13" fmla="*/ 1 h 143"/>
                  <a:gd name="T14" fmla="*/ 1 w 223"/>
                  <a:gd name="T15" fmla="*/ 1 h 143"/>
                  <a:gd name="T16" fmla="*/ 1 w 223"/>
                  <a:gd name="T17" fmla="*/ 1 h 143"/>
                  <a:gd name="T18" fmla="*/ 1 w 223"/>
                  <a:gd name="T19" fmla="*/ 1 h 143"/>
                  <a:gd name="T20" fmla="*/ 1 w 223"/>
                  <a:gd name="T21" fmla="*/ 1 h 143"/>
                  <a:gd name="T22" fmla="*/ 1 w 223"/>
                  <a:gd name="T23" fmla="*/ 1 h 143"/>
                  <a:gd name="T24" fmla="*/ 1 w 223"/>
                  <a:gd name="T25" fmla="*/ 1 h 143"/>
                  <a:gd name="T26" fmla="*/ 2 w 223"/>
                  <a:gd name="T27" fmla="*/ 1 h 143"/>
                  <a:gd name="T28" fmla="*/ 2 w 223"/>
                  <a:gd name="T29" fmla="*/ 1 h 143"/>
                  <a:gd name="T30" fmla="*/ 2 w 223"/>
                  <a:gd name="T31" fmla="*/ 1 h 143"/>
                  <a:gd name="T32" fmla="*/ 3 w 223"/>
                  <a:gd name="T33" fmla="*/ 1 h 143"/>
                  <a:gd name="T34" fmla="*/ 3 w 223"/>
                  <a:gd name="T35" fmla="*/ 1 h 143"/>
                  <a:gd name="T36" fmla="*/ 3 w 223"/>
                  <a:gd name="T37" fmla="*/ 1 h 143"/>
                  <a:gd name="T38" fmla="*/ 4 w 223"/>
                  <a:gd name="T39" fmla="*/ 1 h 143"/>
                  <a:gd name="T40" fmla="*/ 4 w 223"/>
                  <a:gd name="T41" fmla="*/ 1 h 143"/>
                  <a:gd name="T42" fmla="*/ 4 w 223"/>
                  <a:gd name="T43" fmla="*/ 2 h 143"/>
                  <a:gd name="T44" fmla="*/ 4 w 223"/>
                  <a:gd name="T45" fmla="*/ 1 h 143"/>
                  <a:gd name="T46" fmla="*/ 4 w 223"/>
                  <a:gd name="T47" fmla="*/ 1 h 143"/>
                  <a:gd name="T48" fmla="*/ 4 w 223"/>
                  <a:gd name="T49" fmla="*/ 1 h 143"/>
                  <a:gd name="T50" fmla="*/ 4 w 223"/>
                  <a:gd name="T51" fmla="*/ 1 h 143"/>
                  <a:gd name="T52" fmla="*/ 3 w 223"/>
                  <a:gd name="T53" fmla="*/ 1 h 143"/>
                  <a:gd name="T54" fmla="*/ 3 w 223"/>
                  <a:gd name="T55" fmla="*/ 1 h 143"/>
                  <a:gd name="T56" fmla="*/ 3 w 223"/>
                  <a:gd name="T57" fmla="*/ 0 h 143"/>
                  <a:gd name="T58" fmla="*/ 3 w 223"/>
                  <a:gd name="T59" fmla="*/ 0 h 143"/>
                  <a:gd name="T60" fmla="*/ 2 w 223"/>
                  <a:gd name="T61" fmla="*/ 0 h 143"/>
                  <a:gd name="T62" fmla="*/ 2 w 223"/>
                  <a:gd name="T63" fmla="*/ 0 h 143"/>
                  <a:gd name="T64" fmla="*/ 2 w 223"/>
                  <a:gd name="T65" fmla="*/ 0 h 143"/>
                  <a:gd name="T66" fmla="*/ 2 w 223"/>
                  <a:gd name="T67" fmla="*/ 0 h 143"/>
                  <a:gd name="T68" fmla="*/ 1 w 223"/>
                  <a:gd name="T69" fmla="*/ 0 h 14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23"/>
                  <a:gd name="T106" fmla="*/ 0 h 143"/>
                  <a:gd name="T107" fmla="*/ 223 w 223"/>
                  <a:gd name="T108" fmla="*/ 143 h 14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23" h="143">
                    <a:moveTo>
                      <a:pt x="57" y="0"/>
                    </a:moveTo>
                    <a:lnTo>
                      <a:pt x="61" y="2"/>
                    </a:lnTo>
                    <a:lnTo>
                      <a:pt x="65" y="7"/>
                    </a:lnTo>
                    <a:lnTo>
                      <a:pt x="71" y="15"/>
                    </a:lnTo>
                    <a:lnTo>
                      <a:pt x="73" y="23"/>
                    </a:lnTo>
                    <a:lnTo>
                      <a:pt x="78" y="33"/>
                    </a:lnTo>
                    <a:lnTo>
                      <a:pt x="78" y="43"/>
                    </a:lnTo>
                    <a:lnTo>
                      <a:pt x="77" y="56"/>
                    </a:lnTo>
                    <a:lnTo>
                      <a:pt x="71" y="65"/>
                    </a:lnTo>
                    <a:lnTo>
                      <a:pt x="60" y="75"/>
                    </a:lnTo>
                    <a:lnTo>
                      <a:pt x="53" y="80"/>
                    </a:lnTo>
                    <a:lnTo>
                      <a:pt x="47" y="85"/>
                    </a:lnTo>
                    <a:lnTo>
                      <a:pt x="40" y="88"/>
                    </a:lnTo>
                    <a:lnTo>
                      <a:pt x="35" y="93"/>
                    </a:lnTo>
                    <a:lnTo>
                      <a:pt x="26" y="96"/>
                    </a:lnTo>
                    <a:lnTo>
                      <a:pt x="20" y="98"/>
                    </a:lnTo>
                    <a:lnTo>
                      <a:pt x="12" y="101"/>
                    </a:lnTo>
                    <a:lnTo>
                      <a:pt x="8" y="105"/>
                    </a:lnTo>
                    <a:lnTo>
                      <a:pt x="0" y="110"/>
                    </a:lnTo>
                    <a:lnTo>
                      <a:pt x="5" y="110"/>
                    </a:lnTo>
                    <a:lnTo>
                      <a:pt x="12" y="110"/>
                    </a:lnTo>
                    <a:lnTo>
                      <a:pt x="23" y="110"/>
                    </a:lnTo>
                    <a:lnTo>
                      <a:pt x="30" y="110"/>
                    </a:lnTo>
                    <a:lnTo>
                      <a:pt x="36" y="110"/>
                    </a:lnTo>
                    <a:lnTo>
                      <a:pt x="45" y="110"/>
                    </a:lnTo>
                    <a:lnTo>
                      <a:pt x="53" y="110"/>
                    </a:lnTo>
                    <a:lnTo>
                      <a:pt x="60" y="110"/>
                    </a:lnTo>
                    <a:lnTo>
                      <a:pt x="70" y="111"/>
                    </a:lnTo>
                    <a:lnTo>
                      <a:pt x="80" y="112"/>
                    </a:lnTo>
                    <a:lnTo>
                      <a:pt x="90" y="115"/>
                    </a:lnTo>
                    <a:lnTo>
                      <a:pt x="98" y="115"/>
                    </a:lnTo>
                    <a:lnTo>
                      <a:pt x="108" y="117"/>
                    </a:lnTo>
                    <a:lnTo>
                      <a:pt x="120" y="118"/>
                    </a:lnTo>
                    <a:lnTo>
                      <a:pt x="132" y="121"/>
                    </a:lnTo>
                    <a:lnTo>
                      <a:pt x="143" y="123"/>
                    </a:lnTo>
                    <a:lnTo>
                      <a:pt x="153" y="126"/>
                    </a:lnTo>
                    <a:lnTo>
                      <a:pt x="165" y="128"/>
                    </a:lnTo>
                    <a:lnTo>
                      <a:pt x="176" y="132"/>
                    </a:lnTo>
                    <a:lnTo>
                      <a:pt x="185" y="133"/>
                    </a:lnTo>
                    <a:lnTo>
                      <a:pt x="193" y="135"/>
                    </a:lnTo>
                    <a:lnTo>
                      <a:pt x="202" y="136"/>
                    </a:lnTo>
                    <a:lnTo>
                      <a:pt x="210" y="138"/>
                    </a:lnTo>
                    <a:lnTo>
                      <a:pt x="218" y="141"/>
                    </a:lnTo>
                    <a:lnTo>
                      <a:pt x="223" y="143"/>
                    </a:lnTo>
                    <a:lnTo>
                      <a:pt x="222" y="141"/>
                    </a:lnTo>
                    <a:lnTo>
                      <a:pt x="220" y="136"/>
                    </a:lnTo>
                    <a:lnTo>
                      <a:pt x="216" y="128"/>
                    </a:lnTo>
                    <a:lnTo>
                      <a:pt x="213" y="120"/>
                    </a:lnTo>
                    <a:lnTo>
                      <a:pt x="208" y="113"/>
                    </a:lnTo>
                    <a:lnTo>
                      <a:pt x="205" y="108"/>
                    </a:lnTo>
                    <a:lnTo>
                      <a:pt x="201" y="101"/>
                    </a:lnTo>
                    <a:lnTo>
                      <a:pt x="197" y="96"/>
                    </a:lnTo>
                    <a:lnTo>
                      <a:pt x="191" y="88"/>
                    </a:lnTo>
                    <a:lnTo>
                      <a:pt x="186" y="82"/>
                    </a:lnTo>
                    <a:lnTo>
                      <a:pt x="178" y="75"/>
                    </a:lnTo>
                    <a:lnTo>
                      <a:pt x="173" y="70"/>
                    </a:lnTo>
                    <a:lnTo>
                      <a:pt x="165" y="62"/>
                    </a:lnTo>
                    <a:lnTo>
                      <a:pt x="156" y="55"/>
                    </a:lnTo>
                    <a:lnTo>
                      <a:pt x="147" y="48"/>
                    </a:lnTo>
                    <a:lnTo>
                      <a:pt x="138" y="42"/>
                    </a:lnTo>
                    <a:lnTo>
                      <a:pt x="128" y="36"/>
                    </a:lnTo>
                    <a:lnTo>
                      <a:pt x="120" y="30"/>
                    </a:lnTo>
                    <a:lnTo>
                      <a:pt x="108" y="25"/>
                    </a:lnTo>
                    <a:lnTo>
                      <a:pt x="100" y="20"/>
                    </a:lnTo>
                    <a:lnTo>
                      <a:pt x="90" y="15"/>
                    </a:lnTo>
                    <a:lnTo>
                      <a:pt x="83" y="11"/>
                    </a:lnTo>
                    <a:lnTo>
                      <a:pt x="75" y="7"/>
                    </a:lnTo>
                    <a:lnTo>
                      <a:pt x="70" y="3"/>
                    </a:lnTo>
                    <a:lnTo>
                      <a:pt x="60" y="0"/>
                    </a:lnTo>
                    <a:lnTo>
                      <a:pt x="57" y="0"/>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33" name="Freeform 332"/>
              <p:cNvSpPr>
                <a:spLocks/>
              </p:cNvSpPr>
              <p:nvPr/>
            </p:nvSpPr>
            <p:spPr bwMode="auto">
              <a:xfrm>
                <a:off x="2605" y="3188"/>
                <a:ext cx="126" cy="21"/>
              </a:xfrm>
              <a:custGeom>
                <a:avLst/>
                <a:gdLst>
                  <a:gd name="T0" fmla="*/ 1 w 243"/>
                  <a:gd name="T1" fmla="*/ 0 h 45"/>
                  <a:gd name="T2" fmla="*/ 1 w 243"/>
                  <a:gd name="T3" fmla="*/ 0 h 45"/>
                  <a:gd name="T4" fmla="*/ 1 w 243"/>
                  <a:gd name="T5" fmla="*/ 0 h 45"/>
                  <a:gd name="T6" fmla="*/ 1 w 243"/>
                  <a:gd name="T7" fmla="*/ 0 h 45"/>
                  <a:gd name="T8" fmla="*/ 1 w 243"/>
                  <a:gd name="T9" fmla="*/ 0 h 45"/>
                  <a:gd name="T10" fmla="*/ 2 w 243"/>
                  <a:gd name="T11" fmla="*/ 0 h 45"/>
                  <a:gd name="T12" fmla="*/ 2 w 243"/>
                  <a:gd name="T13" fmla="*/ 0 h 45"/>
                  <a:gd name="T14" fmla="*/ 2 w 243"/>
                  <a:gd name="T15" fmla="*/ 0 h 45"/>
                  <a:gd name="T16" fmla="*/ 2 w 243"/>
                  <a:gd name="T17" fmla="*/ 0 h 45"/>
                  <a:gd name="T18" fmla="*/ 3 w 243"/>
                  <a:gd name="T19" fmla="*/ 0 h 45"/>
                  <a:gd name="T20" fmla="*/ 3 w 243"/>
                  <a:gd name="T21" fmla="*/ 0 h 45"/>
                  <a:gd name="T22" fmla="*/ 3 w 243"/>
                  <a:gd name="T23" fmla="*/ 0 h 45"/>
                  <a:gd name="T24" fmla="*/ 3 w 243"/>
                  <a:gd name="T25" fmla="*/ 0 h 45"/>
                  <a:gd name="T26" fmla="*/ 3 w 243"/>
                  <a:gd name="T27" fmla="*/ 0 h 45"/>
                  <a:gd name="T28" fmla="*/ 4 w 243"/>
                  <a:gd name="T29" fmla="*/ 0 h 45"/>
                  <a:gd name="T30" fmla="*/ 4 w 243"/>
                  <a:gd name="T31" fmla="*/ 0 h 45"/>
                  <a:gd name="T32" fmla="*/ 4 w 243"/>
                  <a:gd name="T33" fmla="*/ 0 h 45"/>
                  <a:gd name="T34" fmla="*/ 4 w 243"/>
                  <a:gd name="T35" fmla="*/ 0 h 45"/>
                  <a:gd name="T36" fmla="*/ 5 w 243"/>
                  <a:gd name="T37" fmla="*/ 0 h 45"/>
                  <a:gd name="T38" fmla="*/ 4 w 243"/>
                  <a:gd name="T39" fmla="*/ 0 h 45"/>
                  <a:gd name="T40" fmla="*/ 4 w 243"/>
                  <a:gd name="T41" fmla="*/ 0 h 45"/>
                  <a:gd name="T42" fmla="*/ 4 w 243"/>
                  <a:gd name="T43" fmla="*/ 0 h 45"/>
                  <a:gd name="T44" fmla="*/ 3 w 243"/>
                  <a:gd name="T45" fmla="*/ 0 h 45"/>
                  <a:gd name="T46" fmla="*/ 3 w 243"/>
                  <a:gd name="T47" fmla="*/ 0 h 45"/>
                  <a:gd name="T48" fmla="*/ 3 w 243"/>
                  <a:gd name="T49" fmla="*/ 0 h 45"/>
                  <a:gd name="T50" fmla="*/ 2 w 243"/>
                  <a:gd name="T51" fmla="*/ 0 h 45"/>
                  <a:gd name="T52" fmla="*/ 2 w 243"/>
                  <a:gd name="T53" fmla="*/ 0 h 45"/>
                  <a:gd name="T54" fmla="*/ 2 w 243"/>
                  <a:gd name="T55" fmla="*/ 0 h 45"/>
                  <a:gd name="T56" fmla="*/ 2 w 243"/>
                  <a:gd name="T57" fmla="*/ 0 h 45"/>
                  <a:gd name="T58" fmla="*/ 1 w 243"/>
                  <a:gd name="T59" fmla="*/ 0 h 45"/>
                  <a:gd name="T60" fmla="*/ 1 w 243"/>
                  <a:gd name="T61" fmla="*/ 0 h 45"/>
                  <a:gd name="T62" fmla="*/ 0 w 243"/>
                  <a:gd name="T63" fmla="*/ 0 h 4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43"/>
                  <a:gd name="T97" fmla="*/ 0 h 45"/>
                  <a:gd name="T98" fmla="*/ 243 w 243"/>
                  <a:gd name="T99" fmla="*/ 45 h 4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43" h="45">
                    <a:moveTo>
                      <a:pt x="0" y="0"/>
                    </a:moveTo>
                    <a:lnTo>
                      <a:pt x="1" y="0"/>
                    </a:lnTo>
                    <a:lnTo>
                      <a:pt x="5" y="2"/>
                    </a:lnTo>
                    <a:lnTo>
                      <a:pt x="12" y="6"/>
                    </a:lnTo>
                    <a:lnTo>
                      <a:pt x="23" y="11"/>
                    </a:lnTo>
                    <a:lnTo>
                      <a:pt x="28" y="12"/>
                    </a:lnTo>
                    <a:lnTo>
                      <a:pt x="36" y="13"/>
                    </a:lnTo>
                    <a:lnTo>
                      <a:pt x="42" y="16"/>
                    </a:lnTo>
                    <a:lnTo>
                      <a:pt x="49" y="18"/>
                    </a:lnTo>
                    <a:lnTo>
                      <a:pt x="56" y="20"/>
                    </a:lnTo>
                    <a:lnTo>
                      <a:pt x="64" y="21"/>
                    </a:lnTo>
                    <a:lnTo>
                      <a:pt x="73" y="22"/>
                    </a:lnTo>
                    <a:lnTo>
                      <a:pt x="82" y="25"/>
                    </a:lnTo>
                    <a:lnTo>
                      <a:pt x="88" y="23"/>
                    </a:lnTo>
                    <a:lnTo>
                      <a:pt x="97" y="23"/>
                    </a:lnTo>
                    <a:lnTo>
                      <a:pt x="104" y="22"/>
                    </a:lnTo>
                    <a:lnTo>
                      <a:pt x="112" y="22"/>
                    </a:lnTo>
                    <a:lnTo>
                      <a:pt x="119" y="21"/>
                    </a:lnTo>
                    <a:lnTo>
                      <a:pt x="126" y="20"/>
                    </a:lnTo>
                    <a:lnTo>
                      <a:pt x="133" y="18"/>
                    </a:lnTo>
                    <a:lnTo>
                      <a:pt x="141" y="17"/>
                    </a:lnTo>
                    <a:lnTo>
                      <a:pt x="151" y="13"/>
                    </a:lnTo>
                    <a:lnTo>
                      <a:pt x="161" y="12"/>
                    </a:lnTo>
                    <a:lnTo>
                      <a:pt x="167" y="10"/>
                    </a:lnTo>
                    <a:lnTo>
                      <a:pt x="169" y="10"/>
                    </a:lnTo>
                    <a:lnTo>
                      <a:pt x="171" y="10"/>
                    </a:lnTo>
                    <a:lnTo>
                      <a:pt x="179" y="10"/>
                    </a:lnTo>
                    <a:lnTo>
                      <a:pt x="184" y="10"/>
                    </a:lnTo>
                    <a:lnTo>
                      <a:pt x="192" y="11"/>
                    </a:lnTo>
                    <a:lnTo>
                      <a:pt x="198" y="12"/>
                    </a:lnTo>
                    <a:lnTo>
                      <a:pt x="206" y="13"/>
                    </a:lnTo>
                    <a:lnTo>
                      <a:pt x="212" y="13"/>
                    </a:lnTo>
                    <a:lnTo>
                      <a:pt x="218" y="16"/>
                    </a:lnTo>
                    <a:lnTo>
                      <a:pt x="224" y="17"/>
                    </a:lnTo>
                    <a:lnTo>
                      <a:pt x="231" y="20"/>
                    </a:lnTo>
                    <a:lnTo>
                      <a:pt x="239" y="23"/>
                    </a:lnTo>
                    <a:lnTo>
                      <a:pt x="243" y="27"/>
                    </a:lnTo>
                    <a:lnTo>
                      <a:pt x="241" y="27"/>
                    </a:lnTo>
                    <a:lnTo>
                      <a:pt x="238" y="30"/>
                    </a:lnTo>
                    <a:lnTo>
                      <a:pt x="233" y="31"/>
                    </a:lnTo>
                    <a:lnTo>
                      <a:pt x="228" y="33"/>
                    </a:lnTo>
                    <a:lnTo>
                      <a:pt x="219" y="33"/>
                    </a:lnTo>
                    <a:lnTo>
                      <a:pt x="212" y="36"/>
                    </a:lnTo>
                    <a:lnTo>
                      <a:pt x="203" y="37"/>
                    </a:lnTo>
                    <a:lnTo>
                      <a:pt x="193" y="38"/>
                    </a:lnTo>
                    <a:lnTo>
                      <a:pt x="182" y="38"/>
                    </a:lnTo>
                    <a:lnTo>
                      <a:pt x="172" y="40"/>
                    </a:lnTo>
                    <a:lnTo>
                      <a:pt x="161" y="41"/>
                    </a:lnTo>
                    <a:lnTo>
                      <a:pt x="151" y="42"/>
                    </a:lnTo>
                    <a:lnTo>
                      <a:pt x="139" y="42"/>
                    </a:lnTo>
                    <a:lnTo>
                      <a:pt x="129" y="43"/>
                    </a:lnTo>
                    <a:lnTo>
                      <a:pt x="119" y="43"/>
                    </a:lnTo>
                    <a:lnTo>
                      <a:pt x="109" y="45"/>
                    </a:lnTo>
                    <a:lnTo>
                      <a:pt x="99" y="43"/>
                    </a:lnTo>
                    <a:lnTo>
                      <a:pt x="92" y="43"/>
                    </a:lnTo>
                    <a:lnTo>
                      <a:pt x="86" y="42"/>
                    </a:lnTo>
                    <a:lnTo>
                      <a:pt x="78" y="42"/>
                    </a:lnTo>
                    <a:lnTo>
                      <a:pt x="67" y="40"/>
                    </a:lnTo>
                    <a:lnTo>
                      <a:pt x="59" y="38"/>
                    </a:lnTo>
                    <a:lnTo>
                      <a:pt x="51" y="36"/>
                    </a:lnTo>
                    <a:lnTo>
                      <a:pt x="48" y="35"/>
                    </a:lnTo>
                    <a:lnTo>
                      <a:pt x="46" y="33"/>
                    </a:lnTo>
                    <a:lnTo>
                      <a:pt x="0"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34" name="Freeform 333"/>
              <p:cNvSpPr>
                <a:spLocks/>
              </p:cNvSpPr>
              <p:nvPr/>
            </p:nvSpPr>
            <p:spPr bwMode="auto">
              <a:xfrm>
                <a:off x="2687" y="3200"/>
                <a:ext cx="127" cy="32"/>
              </a:xfrm>
              <a:custGeom>
                <a:avLst/>
                <a:gdLst>
                  <a:gd name="T0" fmla="*/ 1 w 245"/>
                  <a:gd name="T1" fmla="*/ 0 h 69"/>
                  <a:gd name="T2" fmla="*/ 5 w 245"/>
                  <a:gd name="T3" fmla="*/ 0 h 69"/>
                  <a:gd name="T4" fmla="*/ 3 w 245"/>
                  <a:gd name="T5" fmla="*/ 1 h 69"/>
                  <a:gd name="T6" fmla="*/ 3 w 245"/>
                  <a:gd name="T7" fmla="*/ 0 h 69"/>
                  <a:gd name="T8" fmla="*/ 3 w 245"/>
                  <a:gd name="T9" fmla="*/ 0 h 69"/>
                  <a:gd name="T10" fmla="*/ 3 w 245"/>
                  <a:gd name="T11" fmla="*/ 0 h 69"/>
                  <a:gd name="T12" fmla="*/ 3 w 245"/>
                  <a:gd name="T13" fmla="*/ 0 h 69"/>
                  <a:gd name="T14" fmla="*/ 3 w 245"/>
                  <a:gd name="T15" fmla="*/ 0 h 69"/>
                  <a:gd name="T16" fmla="*/ 3 w 245"/>
                  <a:gd name="T17" fmla="*/ 0 h 69"/>
                  <a:gd name="T18" fmla="*/ 2 w 245"/>
                  <a:gd name="T19" fmla="*/ 0 h 69"/>
                  <a:gd name="T20" fmla="*/ 2 w 245"/>
                  <a:gd name="T21" fmla="*/ 0 h 69"/>
                  <a:gd name="T22" fmla="*/ 2 w 245"/>
                  <a:gd name="T23" fmla="*/ 0 h 69"/>
                  <a:gd name="T24" fmla="*/ 2 w 245"/>
                  <a:gd name="T25" fmla="*/ 0 h 69"/>
                  <a:gd name="T26" fmla="*/ 2 w 245"/>
                  <a:gd name="T27" fmla="*/ 0 h 69"/>
                  <a:gd name="T28" fmla="*/ 2 w 245"/>
                  <a:gd name="T29" fmla="*/ 0 h 69"/>
                  <a:gd name="T30" fmla="*/ 2 w 245"/>
                  <a:gd name="T31" fmla="*/ 0 h 69"/>
                  <a:gd name="T32" fmla="*/ 1 w 245"/>
                  <a:gd name="T33" fmla="*/ 0 h 69"/>
                  <a:gd name="T34" fmla="*/ 1 w 245"/>
                  <a:gd name="T35" fmla="*/ 0 h 69"/>
                  <a:gd name="T36" fmla="*/ 1 w 245"/>
                  <a:gd name="T37" fmla="*/ 0 h 69"/>
                  <a:gd name="T38" fmla="*/ 1 w 245"/>
                  <a:gd name="T39" fmla="*/ 0 h 69"/>
                  <a:gd name="T40" fmla="*/ 1 w 245"/>
                  <a:gd name="T41" fmla="*/ 0 h 69"/>
                  <a:gd name="T42" fmla="*/ 1 w 245"/>
                  <a:gd name="T43" fmla="*/ 0 h 69"/>
                  <a:gd name="T44" fmla="*/ 1 w 245"/>
                  <a:gd name="T45" fmla="*/ 0 h 69"/>
                  <a:gd name="T46" fmla="*/ 1 w 245"/>
                  <a:gd name="T47" fmla="*/ 0 h 69"/>
                  <a:gd name="T48" fmla="*/ 0 w 245"/>
                  <a:gd name="T49" fmla="*/ 0 h 69"/>
                  <a:gd name="T50" fmla="*/ 1 w 245"/>
                  <a:gd name="T51" fmla="*/ 0 h 69"/>
                  <a:gd name="T52" fmla="*/ 1 w 245"/>
                  <a:gd name="T53" fmla="*/ 0 h 6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45"/>
                  <a:gd name="T82" fmla="*/ 0 h 69"/>
                  <a:gd name="T83" fmla="*/ 245 w 245"/>
                  <a:gd name="T84" fmla="*/ 69 h 6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45" h="69">
                    <a:moveTo>
                      <a:pt x="32" y="0"/>
                    </a:moveTo>
                    <a:lnTo>
                      <a:pt x="245" y="31"/>
                    </a:lnTo>
                    <a:lnTo>
                      <a:pt x="145" y="69"/>
                    </a:lnTo>
                    <a:lnTo>
                      <a:pt x="145" y="64"/>
                    </a:lnTo>
                    <a:lnTo>
                      <a:pt x="143" y="58"/>
                    </a:lnTo>
                    <a:lnTo>
                      <a:pt x="139" y="51"/>
                    </a:lnTo>
                    <a:lnTo>
                      <a:pt x="133" y="46"/>
                    </a:lnTo>
                    <a:lnTo>
                      <a:pt x="128" y="44"/>
                    </a:lnTo>
                    <a:lnTo>
                      <a:pt x="125" y="43"/>
                    </a:lnTo>
                    <a:lnTo>
                      <a:pt x="119" y="40"/>
                    </a:lnTo>
                    <a:lnTo>
                      <a:pt x="114" y="39"/>
                    </a:lnTo>
                    <a:lnTo>
                      <a:pt x="105" y="35"/>
                    </a:lnTo>
                    <a:lnTo>
                      <a:pt x="98" y="34"/>
                    </a:lnTo>
                    <a:lnTo>
                      <a:pt x="89" y="33"/>
                    </a:lnTo>
                    <a:lnTo>
                      <a:pt x="80" y="33"/>
                    </a:lnTo>
                    <a:lnTo>
                      <a:pt x="70" y="31"/>
                    </a:lnTo>
                    <a:lnTo>
                      <a:pt x="62" y="30"/>
                    </a:lnTo>
                    <a:lnTo>
                      <a:pt x="52" y="30"/>
                    </a:lnTo>
                    <a:lnTo>
                      <a:pt x="44" y="30"/>
                    </a:lnTo>
                    <a:lnTo>
                      <a:pt x="33" y="29"/>
                    </a:lnTo>
                    <a:lnTo>
                      <a:pt x="27" y="29"/>
                    </a:lnTo>
                    <a:lnTo>
                      <a:pt x="19" y="29"/>
                    </a:lnTo>
                    <a:lnTo>
                      <a:pt x="13" y="29"/>
                    </a:lnTo>
                    <a:lnTo>
                      <a:pt x="3" y="29"/>
                    </a:lnTo>
                    <a:lnTo>
                      <a:pt x="0" y="30"/>
                    </a:lnTo>
                    <a:lnTo>
                      <a:pt x="32"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35" name="Freeform 334"/>
              <p:cNvSpPr>
                <a:spLocks/>
              </p:cNvSpPr>
              <p:nvPr/>
            </p:nvSpPr>
            <p:spPr bwMode="auto">
              <a:xfrm>
                <a:off x="3208" y="3025"/>
                <a:ext cx="23" cy="20"/>
              </a:xfrm>
              <a:custGeom>
                <a:avLst/>
                <a:gdLst>
                  <a:gd name="T0" fmla="*/ 1 w 43"/>
                  <a:gd name="T1" fmla="*/ 0 h 43"/>
                  <a:gd name="T2" fmla="*/ 1 w 43"/>
                  <a:gd name="T3" fmla="*/ 0 h 43"/>
                  <a:gd name="T4" fmla="*/ 1 w 43"/>
                  <a:gd name="T5" fmla="*/ 0 h 43"/>
                  <a:gd name="T6" fmla="*/ 1 w 43"/>
                  <a:gd name="T7" fmla="*/ 0 h 43"/>
                  <a:gd name="T8" fmla="*/ 1 w 43"/>
                  <a:gd name="T9" fmla="*/ 0 h 43"/>
                  <a:gd name="T10" fmla="*/ 1 w 43"/>
                  <a:gd name="T11" fmla="*/ 0 h 43"/>
                  <a:gd name="T12" fmla="*/ 1 w 43"/>
                  <a:gd name="T13" fmla="*/ 0 h 43"/>
                  <a:gd name="T14" fmla="*/ 1 w 43"/>
                  <a:gd name="T15" fmla="*/ 0 h 43"/>
                  <a:gd name="T16" fmla="*/ 1 w 43"/>
                  <a:gd name="T17" fmla="*/ 0 h 43"/>
                  <a:gd name="T18" fmla="*/ 1 w 43"/>
                  <a:gd name="T19" fmla="*/ 0 h 43"/>
                  <a:gd name="T20" fmla="*/ 1 w 43"/>
                  <a:gd name="T21" fmla="*/ 0 h 43"/>
                  <a:gd name="T22" fmla="*/ 1 w 43"/>
                  <a:gd name="T23" fmla="*/ 0 h 43"/>
                  <a:gd name="T24" fmla="*/ 1 w 43"/>
                  <a:gd name="T25" fmla="*/ 0 h 43"/>
                  <a:gd name="T26" fmla="*/ 0 w 43"/>
                  <a:gd name="T27" fmla="*/ 0 h 43"/>
                  <a:gd name="T28" fmla="*/ 1 w 43"/>
                  <a:gd name="T29" fmla="*/ 0 h 43"/>
                  <a:gd name="T30" fmla="*/ 1 w 43"/>
                  <a:gd name="T31" fmla="*/ 0 h 43"/>
                  <a:gd name="T32" fmla="*/ 1 w 43"/>
                  <a:gd name="T33" fmla="*/ 0 h 43"/>
                  <a:gd name="T34" fmla="*/ 1 w 43"/>
                  <a:gd name="T35" fmla="*/ 0 h 43"/>
                  <a:gd name="T36" fmla="*/ 1 w 43"/>
                  <a:gd name="T37" fmla="*/ 0 h 43"/>
                  <a:gd name="T38" fmla="*/ 1 w 43"/>
                  <a:gd name="T39" fmla="*/ 0 h 43"/>
                  <a:gd name="T40" fmla="*/ 1 w 43"/>
                  <a:gd name="T41" fmla="*/ 0 h 43"/>
                  <a:gd name="T42" fmla="*/ 1 w 43"/>
                  <a:gd name="T43" fmla="*/ 0 h 43"/>
                  <a:gd name="T44" fmla="*/ 1 w 43"/>
                  <a:gd name="T45" fmla="*/ 0 h 43"/>
                  <a:gd name="T46" fmla="*/ 1 w 43"/>
                  <a:gd name="T47" fmla="*/ 0 h 43"/>
                  <a:gd name="T48" fmla="*/ 1 w 43"/>
                  <a:gd name="T49" fmla="*/ 0 h 43"/>
                  <a:gd name="T50" fmla="*/ 1 w 43"/>
                  <a:gd name="T51" fmla="*/ 0 h 43"/>
                  <a:gd name="T52" fmla="*/ 1 w 43"/>
                  <a:gd name="T53" fmla="*/ 0 h 4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3"/>
                  <a:gd name="T82" fmla="*/ 0 h 43"/>
                  <a:gd name="T83" fmla="*/ 43 w 43"/>
                  <a:gd name="T84" fmla="*/ 43 h 4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3" h="43">
                    <a:moveTo>
                      <a:pt x="32" y="0"/>
                    </a:moveTo>
                    <a:lnTo>
                      <a:pt x="5" y="1"/>
                    </a:lnTo>
                    <a:lnTo>
                      <a:pt x="6" y="1"/>
                    </a:lnTo>
                    <a:lnTo>
                      <a:pt x="7" y="5"/>
                    </a:lnTo>
                    <a:lnTo>
                      <a:pt x="10" y="8"/>
                    </a:lnTo>
                    <a:lnTo>
                      <a:pt x="12" y="13"/>
                    </a:lnTo>
                    <a:lnTo>
                      <a:pt x="7" y="15"/>
                    </a:lnTo>
                    <a:lnTo>
                      <a:pt x="7" y="19"/>
                    </a:lnTo>
                    <a:lnTo>
                      <a:pt x="10" y="19"/>
                    </a:lnTo>
                    <a:lnTo>
                      <a:pt x="13" y="21"/>
                    </a:lnTo>
                    <a:lnTo>
                      <a:pt x="11" y="24"/>
                    </a:lnTo>
                    <a:lnTo>
                      <a:pt x="7" y="29"/>
                    </a:lnTo>
                    <a:lnTo>
                      <a:pt x="1" y="30"/>
                    </a:lnTo>
                    <a:lnTo>
                      <a:pt x="0" y="33"/>
                    </a:lnTo>
                    <a:lnTo>
                      <a:pt x="17" y="43"/>
                    </a:lnTo>
                    <a:lnTo>
                      <a:pt x="22" y="39"/>
                    </a:lnTo>
                    <a:lnTo>
                      <a:pt x="15" y="34"/>
                    </a:lnTo>
                    <a:lnTo>
                      <a:pt x="31" y="20"/>
                    </a:lnTo>
                    <a:lnTo>
                      <a:pt x="20" y="13"/>
                    </a:lnTo>
                    <a:lnTo>
                      <a:pt x="20" y="10"/>
                    </a:lnTo>
                    <a:lnTo>
                      <a:pt x="26" y="8"/>
                    </a:lnTo>
                    <a:lnTo>
                      <a:pt x="31" y="6"/>
                    </a:lnTo>
                    <a:lnTo>
                      <a:pt x="36" y="4"/>
                    </a:lnTo>
                    <a:lnTo>
                      <a:pt x="41" y="3"/>
                    </a:lnTo>
                    <a:lnTo>
                      <a:pt x="43" y="3"/>
                    </a:lnTo>
                    <a:lnTo>
                      <a:pt x="32" y="0"/>
                    </a:lnTo>
                    <a:close/>
                  </a:path>
                </a:pathLst>
              </a:custGeom>
              <a:solidFill>
                <a:srgbClr val="DEB8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36" name="Freeform 335"/>
              <p:cNvSpPr>
                <a:spLocks/>
              </p:cNvSpPr>
              <p:nvPr/>
            </p:nvSpPr>
            <p:spPr bwMode="auto">
              <a:xfrm>
                <a:off x="2929" y="2923"/>
                <a:ext cx="75" cy="112"/>
              </a:xfrm>
              <a:custGeom>
                <a:avLst/>
                <a:gdLst>
                  <a:gd name="T0" fmla="*/ 1 w 153"/>
                  <a:gd name="T1" fmla="*/ 0 h 240"/>
                  <a:gd name="T2" fmla="*/ 0 w 153"/>
                  <a:gd name="T3" fmla="*/ 1 h 240"/>
                  <a:gd name="T4" fmla="*/ 1 w 153"/>
                  <a:gd name="T5" fmla="*/ 1 h 240"/>
                  <a:gd name="T6" fmla="*/ 1 w 153"/>
                  <a:gd name="T7" fmla="*/ 1 h 240"/>
                  <a:gd name="T8" fmla="*/ 1 w 153"/>
                  <a:gd name="T9" fmla="*/ 1 h 240"/>
                  <a:gd name="T10" fmla="*/ 1 w 153"/>
                  <a:gd name="T11" fmla="*/ 1 h 240"/>
                  <a:gd name="T12" fmla="*/ 1 w 153"/>
                  <a:gd name="T13" fmla="*/ 1 h 240"/>
                  <a:gd name="T14" fmla="*/ 1 w 153"/>
                  <a:gd name="T15" fmla="*/ 1 h 240"/>
                  <a:gd name="T16" fmla="*/ 1 w 153"/>
                  <a:gd name="T17" fmla="*/ 1 h 240"/>
                  <a:gd name="T18" fmla="*/ 1 w 153"/>
                  <a:gd name="T19" fmla="*/ 1 h 240"/>
                  <a:gd name="T20" fmla="*/ 2 w 153"/>
                  <a:gd name="T21" fmla="*/ 2 h 240"/>
                  <a:gd name="T22" fmla="*/ 2 w 153"/>
                  <a:gd name="T23" fmla="*/ 2 h 240"/>
                  <a:gd name="T24" fmla="*/ 2 w 153"/>
                  <a:gd name="T25" fmla="*/ 2 h 240"/>
                  <a:gd name="T26" fmla="*/ 2 w 153"/>
                  <a:gd name="T27" fmla="*/ 2 h 240"/>
                  <a:gd name="T28" fmla="*/ 2 w 153"/>
                  <a:gd name="T29" fmla="*/ 2 h 240"/>
                  <a:gd name="T30" fmla="*/ 2 w 153"/>
                  <a:gd name="T31" fmla="*/ 2 h 240"/>
                  <a:gd name="T32" fmla="*/ 2 w 153"/>
                  <a:gd name="T33" fmla="*/ 2 h 240"/>
                  <a:gd name="T34" fmla="*/ 2 w 153"/>
                  <a:gd name="T35" fmla="*/ 2 h 240"/>
                  <a:gd name="T36" fmla="*/ 3 w 153"/>
                  <a:gd name="T37" fmla="*/ 3 h 240"/>
                  <a:gd name="T38" fmla="*/ 3 w 153"/>
                  <a:gd name="T39" fmla="*/ 3 h 240"/>
                  <a:gd name="T40" fmla="*/ 3 w 153"/>
                  <a:gd name="T41" fmla="*/ 3 h 240"/>
                  <a:gd name="T42" fmla="*/ 3 w 153"/>
                  <a:gd name="T43" fmla="*/ 3 h 240"/>
                  <a:gd name="T44" fmla="*/ 3 w 153"/>
                  <a:gd name="T45" fmla="*/ 3 h 240"/>
                  <a:gd name="T46" fmla="*/ 3 w 153"/>
                  <a:gd name="T47" fmla="*/ 2 h 240"/>
                  <a:gd name="T48" fmla="*/ 2 w 153"/>
                  <a:gd name="T49" fmla="*/ 2 h 240"/>
                  <a:gd name="T50" fmla="*/ 2 w 153"/>
                  <a:gd name="T51" fmla="*/ 2 h 240"/>
                  <a:gd name="T52" fmla="*/ 2 w 153"/>
                  <a:gd name="T53" fmla="*/ 2 h 240"/>
                  <a:gd name="T54" fmla="*/ 2 w 153"/>
                  <a:gd name="T55" fmla="*/ 2 h 240"/>
                  <a:gd name="T56" fmla="*/ 2 w 153"/>
                  <a:gd name="T57" fmla="*/ 2 h 240"/>
                  <a:gd name="T58" fmla="*/ 2 w 153"/>
                  <a:gd name="T59" fmla="*/ 2 h 240"/>
                  <a:gd name="T60" fmla="*/ 2 w 153"/>
                  <a:gd name="T61" fmla="*/ 2 h 240"/>
                  <a:gd name="T62" fmla="*/ 2 w 153"/>
                  <a:gd name="T63" fmla="*/ 1 h 240"/>
                  <a:gd name="T64" fmla="*/ 1 w 153"/>
                  <a:gd name="T65" fmla="*/ 1 h 240"/>
                  <a:gd name="T66" fmla="*/ 1 w 153"/>
                  <a:gd name="T67" fmla="*/ 1 h 240"/>
                  <a:gd name="T68" fmla="*/ 1 w 153"/>
                  <a:gd name="T69" fmla="*/ 1 h 240"/>
                  <a:gd name="T70" fmla="*/ 1 w 153"/>
                  <a:gd name="T71" fmla="*/ 1 h 240"/>
                  <a:gd name="T72" fmla="*/ 1 w 153"/>
                  <a:gd name="T73" fmla="*/ 1 h 240"/>
                  <a:gd name="T74" fmla="*/ 1 w 153"/>
                  <a:gd name="T75" fmla="*/ 1 h 240"/>
                  <a:gd name="T76" fmla="*/ 1 w 153"/>
                  <a:gd name="T77" fmla="*/ 1 h 240"/>
                  <a:gd name="T78" fmla="*/ 1 w 153"/>
                  <a:gd name="T79" fmla="*/ 1 h 240"/>
                  <a:gd name="T80" fmla="*/ 1 w 153"/>
                  <a:gd name="T81" fmla="*/ 1 h 240"/>
                  <a:gd name="T82" fmla="*/ 1 w 153"/>
                  <a:gd name="T83" fmla="*/ 0 h 240"/>
                  <a:gd name="T84" fmla="*/ 1 w 153"/>
                  <a:gd name="T85" fmla="*/ 0 h 2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3"/>
                  <a:gd name="T130" fmla="*/ 0 h 240"/>
                  <a:gd name="T131" fmla="*/ 153 w 153"/>
                  <a:gd name="T132" fmla="*/ 240 h 2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3" h="240">
                    <a:moveTo>
                      <a:pt x="17" y="0"/>
                    </a:moveTo>
                    <a:lnTo>
                      <a:pt x="0" y="77"/>
                    </a:lnTo>
                    <a:lnTo>
                      <a:pt x="4" y="81"/>
                    </a:lnTo>
                    <a:lnTo>
                      <a:pt x="10" y="84"/>
                    </a:lnTo>
                    <a:lnTo>
                      <a:pt x="17" y="92"/>
                    </a:lnTo>
                    <a:lnTo>
                      <a:pt x="26" y="100"/>
                    </a:lnTo>
                    <a:lnTo>
                      <a:pt x="37" y="111"/>
                    </a:lnTo>
                    <a:lnTo>
                      <a:pt x="44" y="119"/>
                    </a:lnTo>
                    <a:lnTo>
                      <a:pt x="50" y="125"/>
                    </a:lnTo>
                    <a:lnTo>
                      <a:pt x="57" y="132"/>
                    </a:lnTo>
                    <a:lnTo>
                      <a:pt x="65" y="142"/>
                    </a:lnTo>
                    <a:lnTo>
                      <a:pt x="71" y="149"/>
                    </a:lnTo>
                    <a:lnTo>
                      <a:pt x="81" y="157"/>
                    </a:lnTo>
                    <a:lnTo>
                      <a:pt x="88" y="167"/>
                    </a:lnTo>
                    <a:lnTo>
                      <a:pt x="97" y="179"/>
                    </a:lnTo>
                    <a:lnTo>
                      <a:pt x="105" y="187"/>
                    </a:lnTo>
                    <a:lnTo>
                      <a:pt x="115" y="197"/>
                    </a:lnTo>
                    <a:lnTo>
                      <a:pt x="123" y="206"/>
                    </a:lnTo>
                    <a:lnTo>
                      <a:pt x="132" y="216"/>
                    </a:lnTo>
                    <a:lnTo>
                      <a:pt x="140" y="225"/>
                    </a:lnTo>
                    <a:lnTo>
                      <a:pt x="153" y="240"/>
                    </a:lnTo>
                    <a:lnTo>
                      <a:pt x="138" y="221"/>
                    </a:lnTo>
                    <a:lnTo>
                      <a:pt x="132" y="214"/>
                    </a:lnTo>
                    <a:lnTo>
                      <a:pt x="126" y="205"/>
                    </a:lnTo>
                    <a:lnTo>
                      <a:pt x="120" y="199"/>
                    </a:lnTo>
                    <a:lnTo>
                      <a:pt x="113" y="190"/>
                    </a:lnTo>
                    <a:lnTo>
                      <a:pt x="106" y="181"/>
                    </a:lnTo>
                    <a:lnTo>
                      <a:pt x="100" y="172"/>
                    </a:lnTo>
                    <a:lnTo>
                      <a:pt x="92" y="165"/>
                    </a:lnTo>
                    <a:lnTo>
                      <a:pt x="85" y="156"/>
                    </a:lnTo>
                    <a:lnTo>
                      <a:pt x="78" y="147"/>
                    </a:lnTo>
                    <a:lnTo>
                      <a:pt x="70" y="139"/>
                    </a:lnTo>
                    <a:lnTo>
                      <a:pt x="63" y="131"/>
                    </a:lnTo>
                    <a:lnTo>
                      <a:pt x="57" y="122"/>
                    </a:lnTo>
                    <a:lnTo>
                      <a:pt x="50" y="116"/>
                    </a:lnTo>
                    <a:lnTo>
                      <a:pt x="45" y="109"/>
                    </a:lnTo>
                    <a:lnTo>
                      <a:pt x="39" y="104"/>
                    </a:lnTo>
                    <a:lnTo>
                      <a:pt x="27" y="92"/>
                    </a:lnTo>
                    <a:lnTo>
                      <a:pt x="21" y="84"/>
                    </a:lnTo>
                    <a:lnTo>
                      <a:pt x="15" y="79"/>
                    </a:lnTo>
                    <a:lnTo>
                      <a:pt x="14" y="77"/>
                    </a:lnTo>
                    <a:lnTo>
                      <a:pt x="17" y="0"/>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37" name="Freeform 336"/>
              <p:cNvSpPr>
                <a:spLocks/>
              </p:cNvSpPr>
              <p:nvPr/>
            </p:nvSpPr>
            <p:spPr bwMode="auto">
              <a:xfrm>
                <a:off x="3465" y="2890"/>
                <a:ext cx="112" cy="52"/>
              </a:xfrm>
              <a:custGeom>
                <a:avLst/>
                <a:gdLst>
                  <a:gd name="T0" fmla="*/ 0 w 216"/>
                  <a:gd name="T1" fmla="*/ 1 h 119"/>
                  <a:gd name="T2" fmla="*/ 1 w 216"/>
                  <a:gd name="T3" fmla="*/ 1 h 119"/>
                  <a:gd name="T4" fmla="*/ 1 w 216"/>
                  <a:gd name="T5" fmla="*/ 1 h 119"/>
                  <a:gd name="T6" fmla="*/ 1 w 216"/>
                  <a:gd name="T7" fmla="*/ 1 h 119"/>
                  <a:gd name="T8" fmla="*/ 1 w 216"/>
                  <a:gd name="T9" fmla="*/ 1 h 119"/>
                  <a:gd name="T10" fmla="*/ 1 w 216"/>
                  <a:gd name="T11" fmla="*/ 1 h 119"/>
                  <a:gd name="T12" fmla="*/ 1 w 216"/>
                  <a:gd name="T13" fmla="*/ 1 h 119"/>
                  <a:gd name="T14" fmla="*/ 1 w 216"/>
                  <a:gd name="T15" fmla="*/ 1 h 119"/>
                  <a:gd name="T16" fmla="*/ 1 w 216"/>
                  <a:gd name="T17" fmla="*/ 1 h 119"/>
                  <a:gd name="T18" fmla="*/ 1 w 216"/>
                  <a:gd name="T19" fmla="*/ 1 h 119"/>
                  <a:gd name="T20" fmla="*/ 2 w 216"/>
                  <a:gd name="T21" fmla="*/ 1 h 119"/>
                  <a:gd name="T22" fmla="*/ 2 w 216"/>
                  <a:gd name="T23" fmla="*/ 1 h 119"/>
                  <a:gd name="T24" fmla="*/ 2 w 216"/>
                  <a:gd name="T25" fmla="*/ 1 h 119"/>
                  <a:gd name="T26" fmla="*/ 2 w 216"/>
                  <a:gd name="T27" fmla="*/ 1 h 119"/>
                  <a:gd name="T28" fmla="*/ 2 w 216"/>
                  <a:gd name="T29" fmla="*/ 1 h 119"/>
                  <a:gd name="T30" fmla="*/ 2 w 216"/>
                  <a:gd name="T31" fmla="*/ 1 h 119"/>
                  <a:gd name="T32" fmla="*/ 3 w 216"/>
                  <a:gd name="T33" fmla="*/ 1 h 119"/>
                  <a:gd name="T34" fmla="*/ 3 w 216"/>
                  <a:gd name="T35" fmla="*/ 1 h 119"/>
                  <a:gd name="T36" fmla="*/ 3 w 216"/>
                  <a:gd name="T37" fmla="*/ 1 h 119"/>
                  <a:gd name="T38" fmla="*/ 3 w 216"/>
                  <a:gd name="T39" fmla="*/ 1 h 119"/>
                  <a:gd name="T40" fmla="*/ 3 w 216"/>
                  <a:gd name="T41" fmla="*/ 1 h 119"/>
                  <a:gd name="T42" fmla="*/ 3 w 216"/>
                  <a:gd name="T43" fmla="*/ 1 h 119"/>
                  <a:gd name="T44" fmla="*/ 3 w 216"/>
                  <a:gd name="T45" fmla="*/ 1 h 119"/>
                  <a:gd name="T46" fmla="*/ 4 w 216"/>
                  <a:gd name="T47" fmla="*/ 0 h 119"/>
                  <a:gd name="T48" fmla="*/ 4 w 216"/>
                  <a:gd name="T49" fmla="*/ 0 h 119"/>
                  <a:gd name="T50" fmla="*/ 4 w 216"/>
                  <a:gd name="T51" fmla="*/ 0 h 119"/>
                  <a:gd name="T52" fmla="*/ 4 w 216"/>
                  <a:gd name="T53" fmla="*/ 0 h 119"/>
                  <a:gd name="T54" fmla="*/ 4 w 216"/>
                  <a:gd name="T55" fmla="*/ 0 h 119"/>
                  <a:gd name="T56" fmla="*/ 4 w 216"/>
                  <a:gd name="T57" fmla="*/ 0 h 119"/>
                  <a:gd name="T58" fmla="*/ 3 w 216"/>
                  <a:gd name="T59" fmla="*/ 0 h 119"/>
                  <a:gd name="T60" fmla="*/ 2 w 216"/>
                  <a:gd name="T61" fmla="*/ 1 h 119"/>
                  <a:gd name="T62" fmla="*/ 0 w 216"/>
                  <a:gd name="T63" fmla="*/ 1 h 119"/>
                  <a:gd name="T64" fmla="*/ 0 w 216"/>
                  <a:gd name="T65" fmla="*/ 1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6"/>
                  <a:gd name="T100" fmla="*/ 0 h 119"/>
                  <a:gd name="T101" fmla="*/ 216 w 216"/>
                  <a:gd name="T102" fmla="*/ 119 h 1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6" h="119">
                    <a:moveTo>
                      <a:pt x="0" y="79"/>
                    </a:moveTo>
                    <a:lnTo>
                      <a:pt x="3" y="80"/>
                    </a:lnTo>
                    <a:lnTo>
                      <a:pt x="10" y="85"/>
                    </a:lnTo>
                    <a:lnTo>
                      <a:pt x="15" y="89"/>
                    </a:lnTo>
                    <a:lnTo>
                      <a:pt x="21" y="94"/>
                    </a:lnTo>
                    <a:lnTo>
                      <a:pt x="29" y="97"/>
                    </a:lnTo>
                    <a:lnTo>
                      <a:pt x="38" y="103"/>
                    </a:lnTo>
                    <a:lnTo>
                      <a:pt x="44" y="107"/>
                    </a:lnTo>
                    <a:lnTo>
                      <a:pt x="54" y="109"/>
                    </a:lnTo>
                    <a:lnTo>
                      <a:pt x="64" y="113"/>
                    </a:lnTo>
                    <a:lnTo>
                      <a:pt x="74" y="117"/>
                    </a:lnTo>
                    <a:lnTo>
                      <a:pt x="84" y="118"/>
                    </a:lnTo>
                    <a:lnTo>
                      <a:pt x="94" y="119"/>
                    </a:lnTo>
                    <a:lnTo>
                      <a:pt x="104" y="118"/>
                    </a:lnTo>
                    <a:lnTo>
                      <a:pt x="115" y="118"/>
                    </a:lnTo>
                    <a:lnTo>
                      <a:pt x="125" y="113"/>
                    </a:lnTo>
                    <a:lnTo>
                      <a:pt x="135" y="109"/>
                    </a:lnTo>
                    <a:lnTo>
                      <a:pt x="144" y="104"/>
                    </a:lnTo>
                    <a:lnTo>
                      <a:pt x="154" y="98"/>
                    </a:lnTo>
                    <a:lnTo>
                      <a:pt x="161" y="90"/>
                    </a:lnTo>
                    <a:lnTo>
                      <a:pt x="170" y="84"/>
                    </a:lnTo>
                    <a:lnTo>
                      <a:pt x="178" y="75"/>
                    </a:lnTo>
                    <a:lnTo>
                      <a:pt x="185" y="69"/>
                    </a:lnTo>
                    <a:lnTo>
                      <a:pt x="191" y="62"/>
                    </a:lnTo>
                    <a:lnTo>
                      <a:pt x="196" y="53"/>
                    </a:lnTo>
                    <a:lnTo>
                      <a:pt x="201" y="47"/>
                    </a:lnTo>
                    <a:lnTo>
                      <a:pt x="208" y="42"/>
                    </a:lnTo>
                    <a:lnTo>
                      <a:pt x="213" y="33"/>
                    </a:lnTo>
                    <a:lnTo>
                      <a:pt x="216" y="30"/>
                    </a:lnTo>
                    <a:lnTo>
                      <a:pt x="136" y="0"/>
                    </a:lnTo>
                    <a:lnTo>
                      <a:pt x="79" y="70"/>
                    </a:lnTo>
                    <a:lnTo>
                      <a:pt x="0" y="79"/>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38" name="Freeform 337"/>
              <p:cNvSpPr>
                <a:spLocks/>
              </p:cNvSpPr>
              <p:nvPr/>
            </p:nvSpPr>
            <p:spPr bwMode="auto">
              <a:xfrm>
                <a:off x="3440" y="2870"/>
                <a:ext cx="156" cy="62"/>
              </a:xfrm>
              <a:custGeom>
                <a:avLst/>
                <a:gdLst>
                  <a:gd name="T0" fmla="*/ 1 w 307"/>
                  <a:gd name="T1" fmla="*/ 1 h 136"/>
                  <a:gd name="T2" fmla="*/ 1 w 307"/>
                  <a:gd name="T3" fmla="*/ 1 h 136"/>
                  <a:gd name="T4" fmla="*/ 1 w 307"/>
                  <a:gd name="T5" fmla="*/ 1 h 136"/>
                  <a:gd name="T6" fmla="*/ 1 w 307"/>
                  <a:gd name="T7" fmla="*/ 1 h 136"/>
                  <a:gd name="T8" fmla="*/ 1 w 307"/>
                  <a:gd name="T9" fmla="*/ 1 h 136"/>
                  <a:gd name="T10" fmla="*/ 2 w 307"/>
                  <a:gd name="T11" fmla="*/ 1 h 136"/>
                  <a:gd name="T12" fmla="*/ 2 w 307"/>
                  <a:gd name="T13" fmla="*/ 1 h 136"/>
                  <a:gd name="T14" fmla="*/ 2 w 307"/>
                  <a:gd name="T15" fmla="*/ 1 h 136"/>
                  <a:gd name="T16" fmla="*/ 2 w 307"/>
                  <a:gd name="T17" fmla="*/ 1 h 136"/>
                  <a:gd name="T18" fmla="*/ 3 w 307"/>
                  <a:gd name="T19" fmla="*/ 0 h 136"/>
                  <a:gd name="T20" fmla="*/ 3 w 307"/>
                  <a:gd name="T21" fmla="*/ 0 h 136"/>
                  <a:gd name="T22" fmla="*/ 3 w 307"/>
                  <a:gd name="T23" fmla="*/ 0 h 136"/>
                  <a:gd name="T24" fmla="*/ 3 w 307"/>
                  <a:gd name="T25" fmla="*/ 0 h 136"/>
                  <a:gd name="T26" fmla="*/ 3 w 307"/>
                  <a:gd name="T27" fmla="*/ 0 h 136"/>
                  <a:gd name="T28" fmla="*/ 6 w 307"/>
                  <a:gd name="T29" fmla="*/ 0 h 136"/>
                  <a:gd name="T30" fmla="*/ 5 w 307"/>
                  <a:gd name="T31" fmla="*/ 0 h 136"/>
                  <a:gd name="T32" fmla="*/ 5 w 307"/>
                  <a:gd name="T33" fmla="*/ 0 h 136"/>
                  <a:gd name="T34" fmla="*/ 5 w 307"/>
                  <a:gd name="T35" fmla="*/ 0 h 136"/>
                  <a:gd name="T36" fmla="*/ 5 w 307"/>
                  <a:gd name="T37" fmla="*/ 1 h 136"/>
                  <a:gd name="T38" fmla="*/ 5 w 307"/>
                  <a:gd name="T39" fmla="*/ 1 h 136"/>
                  <a:gd name="T40" fmla="*/ 4 w 307"/>
                  <a:gd name="T41" fmla="*/ 1 h 136"/>
                  <a:gd name="T42" fmla="*/ 4 w 307"/>
                  <a:gd name="T43" fmla="*/ 1 h 136"/>
                  <a:gd name="T44" fmla="*/ 4 w 307"/>
                  <a:gd name="T45" fmla="*/ 1 h 136"/>
                  <a:gd name="T46" fmla="*/ 3 w 307"/>
                  <a:gd name="T47" fmla="*/ 1 h 136"/>
                  <a:gd name="T48" fmla="*/ 3 w 307"/>
                  <a:gd name="T49" fmla="*/ 1 h 136"/>
                  <a:gd name="T50" fmla="*/ 3 w 307"/>
                  <a:gd name="T51" fmla="*/ 1 h 136"/>
                  <a:gd name="T52" fmla="*/ 3 w 307"/>
                  <a:gd name="T53" fmla="*/ 1 h 136"/>
                  <a:gd name="T54" fmla="*/ 3 w 307"/>
                  <a:gd name="T55" fmla="*/ 1 h 136"/>
                  <a:gd name="T56" fmla="*/ 3 w 307"/>
                  <a:gd name="T57" fmla="*/ 1 h 136"/>
                  <a:gd name="T58" fmla="*/ 2 w 307"/>
                  <a:gd name="T59" fmla="*/ 1 h 136"/>
                  <a:gd name="T60" fmla="*/ 2 w 307"/>
                  <a:gd name="T61" fmla="*/ 1 h 136"/>
                  <a:gd name="T62" fmla="*/ 2 w 307"/>
                  <a:gd name="T63" fmla="*/ 1 h 136"/>
                  <a:gd name="T64" fmla="*/ 2 w 307"/>
                  <a:gd name="T65" fmla="*/ 1 h 136"/>
                  <a:gd name="T66" fmla="*/ 1 w 307"/>
                  <a:gd name="T67" fmla="*/ 1 h 136"/>
                  <a:gd name="T68" fmla="*/ 1 w 307"/>
                  <a:gd name="T69" fmla="*/ 1 h 136"/>
                  <a:gd name="T70" fmla="*/ 1 w 307"/>
                  <a:gd name="T71" fmla="*/ 1 h 136"/>
                  <a:gd name="T72" fmla="*/ 1 w 307"/>
                  <a:gd name="T73" fmla="*/ 1 h 136"/>
                  <a:gd name="T74" fmla="*/ 1 w 307"/>
                  <a:gd name="T75" fmla="*/ 1 h 136"/>
                  <a:gd name="T76" fmla="*/ 0 w 307"/>
                  <a:gd name="T77" fmla="*/ 1 h 1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07"/>
                  <a:gd name="T118" fmla="*/ 0 h 136"/>
                  <a:gd name="T119" fmla="*/ 307 w 307"/>
                  <a:gd name="T120" fmla="*/ 136 h 1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07" h="136">
                    <a:moveTo>
                      <a:pt x="0" y="100"/>
                    </a:moveTo>
                    <a:lnTo>
                      <a:pt x="1" y="100"/>
                    </a:lnTo>
                    <a:lnTo>
                      <a:pt x="10" y="101"/>
                    </a:lnTo>
                    <a:lnTo>
                      <a:pt x="14" y="101"/>
                    </a:lnTo>
                    <a:lnTo>
                      <a:pt x="21" y="101"/>
                    </a:lnTo>
                    <a:lnTo>
                      <a:pt x="27" y="101"/>
                    </a:lnTo>
                    <a:lnTo>
                      <a:pt x="36" y="103"/>
                    </a:lnTo>
                    <a:lnTo>
                      <a:pt x="44" y="101"/>
                    </a:lnTo>
                    <a:lnTo>
                      <a:pt x="52" y="101"/>
                    </a:lnTo>
                    <a:lnTo>
                      <a:pt x="60" y="100"/>
                    </a:lnTo>
                    <a:lnTo>
                      <a:pt x="70" y="99"/>
                    </a:lnTo>
                    <a:lnTo>
                      <a:pt x="77" y="96"/>
                    </a:lnTo>
                    <a:lnTo>
                      <a:pt x="85" y="94"/>
                    </a:lnTo>
                    <a:lnTo>
                      <a:pt x="94" y="90"/>
                    </a:lnTo>
                    <a:lnTo>
                      <a:pt x="102" y="88"/>
                    </a:lnTo>
                    <a:lnTo>
                      <a:pt x="107" y="81"/>
                    </a:lnTo>
                    <a:lnTo>
                      <a:pt x="114" y="76"/>
                    </a:lnTo>
                    <a:lnTo>
                      <a:pt x="119" y="69"/>
                    </a:lnTo>
                    <a:lnTo>
                      <a:pt x="125" y="63"/>
                    </a:lnTo>
                    <a:lnTo>
                      <a:pt x="129" y="54"/>
                    </a:lnTo>
                    <a:lnTo>
                      <a:pt x="132" y="48"/>
                    </a:lnTo>
                    <a:lnTo>
                      <a:pt x="136" y="41"/>
                    </a:lnTo>
                    <a:lnTo>
                      <a:pt x="141" y="34"/>
                    </a:lnTo>
                    <a:lnTo>
                      <a:pt x="142" y="28"/>
                    </a:lnTo>
                    <a:lnTo>
                      <a:pt x="145" y="20"/>
                    </a:lnTo>
                    <a:lnTo>
                      <a:pt x="146" y="14"/>
                    </a:lnTo>
                    <a:lnTo>
                      <a:pt x="149" y="10"/>
                    </a:lnTo>
                    <a:lnTo>
                      <a:pt x="151" y="3"/>
                    </a:lnTo>
                    <a:lnTo>
                      <a:pt x="152" y="0"/>
                    </a:lnTo>
                    <a:lnTo>
                      <a:pt x="307" y="13"/>
                    </a:lnTo>
                    <a:lnTo>
                      <a:pt x="304" y="15"/>
                    </a:lnTo>
                    <a:lnTo>
                      <a:pt x="297" y="25"/>
                    </a:lnTo>
                    <a:lnTo>
                      <a:pt x="292" y="30"/>
                    </a:lnTo>
                    <a:lnTo>
                      <a:pt x="287" y="39"/>
                    </a:lnTo>
                    <a:lnTo>
                      <a:pt x="281" y="46"/>
                    </a:lnTo>
                    <a:lnTo>
                      <a:pt x="275" y="56"/>
                    </a:lnTo>
                    <a:lnTo>
                      <a:pt x="267" y="65"/>
                    </a:lnTo>
                    <a:lnTo>
                      <a:pt x="260" y="74"/>
                    </a:lnTo>
                    <a:lnTo>
                      <a:pt x="251" y="83"/>
                    </a:lnTo>
                    <a:lnTo>
                      <a:pt x="245" y="91"/>
                    </a:lnTo>
                    <a:lnTo>
                      <a:pt x="236" y="100"/>
                    </a:lnTo>
                    <a:lnTo>
                      <a:pt x="229" y="108"/>
                    </a:lnTo>
                    <a:lnTo>
                      <a:pt x="221" y="114"/>
                    </a:lnTo>
                    <a:lnTo>
                      <a:pt x="215" y="120"/>
                    </a:lnTo>
                    <a:lnTo>
                      <a:pt x="206" y="123"/>
                    </a:lnTo>
                    <a:lnTo>
                      <a:pt x="199" y="125"/>
                    </a:lnTo>
                    <a:lnTo>
                      <a:pt x="191" y="126"/>
                    </a:lnTo>
                    <a:lnTo>
                      <a:pt x="186" y="126"/>
                    </a:lnTo>
                    <a:lnTo>
                      <a:pt x="175" y="125"/>
                    </a:lnTo>
                    <a:lnTo>
                      <a:pt x="166" y="121"/>
                    </a:lnTo>
                    <a:lnTo>
                      <a:pt x="156" y="115"/>
                    </a:lnTo>
                    <a:lnTo>
                      <a:pt x="151" y="111"/>
                    </a:lnTo>
                    <a:lnTo>
                      <a:pt x="147" y="108"/>
                    </a:lnTo>
                    <a:lnTo>
                      <a:pt x="147" y="106"/>
                    </a:lnTo>
                    <a:lnTo>
                      <a:pt x="145" y="106"/>
                    </a:lnTo>
                    <a:lnTo>
                      <a:pt x="142" y="111"/>
                    </a:lnTo>
                    <a:lnTo>
                      <a:pt x="136" y="115"/>
                    </a:lnTo>
                    <a:lnTo>
                      <a:pt x="130" y="121"/>
                    </a:lnTo>
                    <a:lnTo>
                      <a:pt x="119" y="126"/>
                    </a:lnTo>
                    <a:lnTo>
                      <a:pt x="110" y="131"/>
                    </a:lnTo>
                    <a:lnTo>
                      <a:pt x="104" y="133"/>
                    </a:lnTo>
                    <a:lnTo>
                      <a:pt x="97" y="135"/>
                    </a:lnTo>
                    <a:lnTo>
                      <a:pt x="91" y="135"/>
                    </a:lnTo>
                    <a:lnTo>
                      <a:pt x="85" y="136"/>
                    </a:lnTo>
                    <a:lnTo>
                      <a:pt x="77" y="134"/>
                    </a:lnTo>
                    <a:lnTo>
                      <a:pt x="71" y="133"/>
                    </a:lnTo>
                    <a:lnTo>
                      <a:pt x="62" y="130"/>
                    </a:lnTo>
                    <a:lnTo>
                      <a:pt x="56" y="129"/>
                    </a:lnTo>
                    <a:lnTo>
                      <a:pt x="47" y="126"/>
                    </a:lnTo>
                    <a:lnTo>
                      <a:pt x="41" y="123"/>
                    </a:lnTo>
                    <a:lnTo>
                      <a:pt x="35" y="119"/>
                    </a:lnTo>
                    <a:lnTo>
                      <a:pt x="29" y="116"/>
                    </a:lnTo>
                    <a:lnTo>
                      <a:pt x="22" y="114"/>
                    </a:lnTo>
                    <a:lnTo>
                      <a:pt x="16" y="110"/>
                    </a:lnTo>
                    <a:lnTo>
                      <a:pt x="11" y="106"/>
                    </a:lnTo>
                    <a:lnTo>
                      <a:pt x="7" y="104"/>
                    </a:lnTo>
                    <a:lnTo>
                      <a:pt x="1" y="100"/>
                    </a:lnTo>
                    <a:lnTo>
                      <a:pt x="0" y="100"/>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39" name="Freeform 338"/>
              <p:cNvSpPr>
                <a:spLocks/>
              </p:cNvSpPr>
              <p:nvPr/>
            </p:nvSpPr>
            <p:spPr bwMode="auto">
              <a:xfrm>
                <a:off x="3514" y="2881"/>
                <a:ext cx="79" cy="31"/>
              </a:xfrm>
              <a:custGeom>
                <a:avLst/>
                <a:gdLst>
                  <a:gd name="T0" fmla="*/ 0 w 154"/>
                  <a:gd name="T1" fmla="*/ 0 h 75"/>
                  <a:gd name="T2" fmla="*/ 1 w 154"/>
                  <a:gd name="T3" fmla="*/ 0 h 75"/>
                  <a:gd name="T4" fmla="*/ 2 w 154"/>
                  <a:gd name="T5" fmla="*/ 0 h 75"/>
                  <a:gd name="T6" fmla="*/ 1 w 154"/>
                  <a:gd name="T7" fmla="*/ 0 h 75"/>
                  <a:gd name="T8" fmla="*/ 1 w 154"/>
                  <a:gd name="T9" fmla="*/ 0 h 75"/>
                  <a:gd name="T10" fmla="*/ 1 w 154"/>
                  <a:gd name="T11" fmla="*/ 0 h 75"/>
                  <a:gd name="T12" fmla="*/ 1 w 154"/>
                  <a:gd name="T13" fmla="*/ 0 h 75"/>
                  <a:gd name="T14" fmla="*/ 1 w 154"/>
                  <a:gd name="T15" fmla="*/ 0 h 75"/>
                  <a:gd name="T16" fmla="*/ 1 w 154"/>
                  <a:gd name="T17" fmla="*/ 0 h 75"/>
                  <a:gd name="T18" fmla="*/ 1 w 154"/>
                  <a:gd name="T19" fmla="*/ 0 h 75"/>
                  <a:gd name="T20" fmla="*/ 2 w 154"/>
                  <a:gd name="T21" fmla="*/ 0 h 75"/>
                  <a:gd name="T22" fmla="*/ 2 w 154"/>
                  <a:gd name="T23" fmla="*/ 0 h 75"/>
                  <a:gd name="T24" fmla="*/ 2 w 154"/>
                  <a:gd name="T25" fmla="*/ 0 h 75"/>
                  <a:gd name="T26" fmla="*/ 2 w 154"/>
                  <a:gd name="T27" fmla="*/ 0 h 75"/>
                  <a:gd name="T28" fmla="*/ 2 w 154"/>
                  <a:gd name="T29" fmla="*/ 0 h 75"/>
                  <a:gd name="T30" fmla="*/ 3 w 154"/>
                  <a:gd name="T31" fmla="*/ 0 h 75"/>
                  <a:gd name="T32" fmla="*/ 3 w 154"/>
                  <a:gd name="T33" fmla="*/ 0 h 75"/>
                  <a:gd name="T34" fmla="*/ 3 w 154"/>
                  <a:gd name="T35" fmla="*/ 0 h 75"/>
                  <a:gd name="T36" fmla="*/ 3 w 154"/>
                  <a:gd name="T37" fmla="*/ 0 h 75"/>
                  <a:gd name="T38" fmla="*/ 3 w 154"/>
                  <a:gd name="T39" fmla="*/ 0 h 75"/>
                  <a:gd name="T40" fmla="*/ 3 w 154"/>
                  <a:gd name="T41" fmla="*/ 0 h 75"/>
                  <a:gd name="T42" fmla="*/ 3 w 154"/>
                  <a:gd name="T43" fmla="*/ 0 h 75"/>
                  <a:gd name="T44" fmla="*/ 3 w 154"/>
                  <a:gd name="T45" fmla="*/ 0 h 75"/>
                  <a:gd name="T46" fmla="*/ 3 w 154"/>
                  <a:gd name="T47" fmla="*/ 0 h 75"/>
                  <a:gd name="T48" fmla="*/ 2 w 154"/>
                  <a:gd name="T49" fmla="*/ 0 h 75"/>
                  <a:gd name="T50" fmla="*/ 2 w 154"/>
                  <a:gd name="T51" fmla="*/ 0 h 75"/>
                  <a:gd name="T52" fmla="*/ 2 w 154"/>
                  <a:gd name="T53" fmla="*/ 0 h 75"/>
                  <a:gd name="T54" fmla="*/ 2 w 154"/>
                  <a:gd name="T55" fmla="*/ 0 h 75"/>
                  <a:gd name="T56" fmla="*/ 2 w 154"/>
                  <a:gd name="T57" fmla="*/ 0 h 75"/>
                  <a:gd name="T58" fmla="*/ 2 w 154"/>
                  <a:gd name="T59" fmla="*/ 0 h 75"/>
                  <a:gd name="T60" fmla="*/ 2 w 154"/>
                  <a:gd name="T61" fmla="*/ 0 h 75"/>
                  <a:gd name="T62" fmla="*/ 2 w 154"/>
                  <a:gd name="T63" fmla="*/ 1 h 75"/>
                  <a:gd name="T64" fmla="*/ 2 w 154"/>
                  <a:gd name="T65" fmla="*/ 1 h 75"/>
                  <a:gd name="T66" fmla="*/ 2 w 154"/>
                  <a:gd name="T67" fmla="*/ 1 h 75"/>
                  <a:gd name="T68" fmla="*/ 0 w 154"/>
                  <a:gd name="T69" fmla="*/ 0 h 75"/>
                  <a:gd name="T70" fmla="*/ 0 w 154"/>
                  <a:gd name="T71" fmla="*/ 0 h 7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54"/>
                  <a:gd name="T109" fmla="*/ 0 h 75"/>
                  <a:gd name="T110" fmla="*/ 154 w 154"/>
                  <a:gd name="T111" fmla="*/ 75 h 7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54" h="75">
                    <a:moveTo>
                      <a:pt x="0" y="67"/>
                    </a:moveTo>
                    <a:lnTo>
                      <a:pt x="21" y="40"/>
                    </a:lnTo>
                    <a:lnTo>
                      <a:pt x="67" y="30"/>
                    </a:lnTo>
                    <a:lnTo>
                      <a:pt x="34" y="20"/>
                    </a:lnTo>
                    <a:lnTo>
                      <a:pt x="34" y="0"/>
                    </a:lnTo>
                    <a:lnTo>
                      <a:pt x="37" y="0"/>
                    </a:lnTo>
                    <a:lnTo>
                      <a:pt x="41" y="0"/>
                    </a:lnTo>
                    <a:lnTo>
                      <a:pt x="47" y="0"/>
                    </a:lnTo>
                    <a:lnTo>
                      <a:pt x="55" y="0"/>
                    </a:lnTo>
                    <a:lnTo>
                      <a:pt x="64" y="0"/>
                    </a:lnTo>
                    <a:lnTo>
                      <a:pt x="74" y="2"/>
                    </a:lnTo>
                    <a:lnTo>
                      <a:pt x="85" y="3"/>
                    </a:lnTo>
                    <a:lnTo>
                      <a:pt x="96" y="3"/>
                    </a:lnTo>
                    <a:lnTo>
                      <a:pt x="109" y="3"/>
                    </a:lnTo>
                    <a:lnTo>
                      <a:pt x="120" y="3"/>
                    </a:lnTo>
                    <a:lnTo>
                      <a:pt x="131" y="4"/>
                    </a:lnTo>
                    <a:lnTo>
                      <a:pt x="139" y="4"/>
                    </a:lnTo>
                    <a:lnTo>
                      <a:pt x="147" y="4"/>
                    </a:lnTo>
                    <a:lnTo>
                      <a:pt x="151" y="4"/>
                    </a:lnTo>
                    <a:lnTo>
                      <a:pt x="154" y="5"/>
                    </a:lnTo>
                    <a:lnTo>
                      <a:pt x="150" y="8"/>
                    </a:lnTo>
                    <a:lnTo>
                      <a:pt x="145" y="14"/>
                    </a:lnTo>
                    <a:lnTo>
                      <a:pt x="139" y="18"/>
                    </a:lnTo>
                    <a:lnTo>
                      <a:pt x="135" y="23"/>
                    </a:lnTo>
                    <a:lnTo>
                      <a:pt x="127" y="30"/>
                    </a:lnTo>
                    <a:lnTo>
                      <a:pt x="121" y="37"/>
                    </a:lnTo>
                    <a:lnTo>
                      <a:pt x="112" y="43"/>
                    </a:lnTo>
                    <a:lnTo>
                      <a:pt x="102" y="49"/>
                    </a:lnTo>
                    <a:lnTo>
                      <a:pt x="94" y="57"/>
                    </a:lnTo>
                    <a:lnTo>
                      <a:pt x="86" y="63"/>
                    </a:lnTo>
                    <a:lnTo>
                      <a:pt x="79" y="67"/>
                    </a:lnTo>
                    <a:lnTo>
                      <a:pt x="74" y="70"/>
                    </a:lnTo>
                    <a:lnTo>
                      <a:pt x="69" y="73"/>
                    </a:lnTo>
                    <a:lnTo>
                      <a:pt x="69" y="75"/>
                    </a:lnTo>
                    <a:lnTo>
                      <a:pt x="0" y="67"/>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40" name="Freeform 339"/>
              <p:cNvSpPr>
                <a:spLocks/>
              </p:cNvSpPr>
              <p:nvPr/>
            </p:nvSpPr>
            <p:spPr bwMode="auto">
              <a:xfrm>
                <a:off x="3557" y="3031"/>
                <a:ext cx="76" cy="39"/>
              </a:xfrm>
              <a:custGeom>
                <a:avLst/>
                <a:gdLst>
                  <a:gd name="T0" fmla="*/ 1 w 159"/>
                  <a:gd name="T1" fmla="*/ 0 h 82"/>
                  <a:gd name="T2" fmla="*/ 1 w 159"/>
                  <a:gd name="T3" fmla="*/ 0 h 82"/>
                  <a:gd name="T4" fmla="*/ 1 w 159"/>
                  <a:gd name="T5" fmla="*/ 0 h 82"/>
                  <a:gd name="T6" fmla="*/ 1 w 159"/>
                  <a:gd name="T7" fmla="*/ 0 h 82"/>
                  <a:gd name="T8" fmla="*/ 1 w 159"/>
                  <a:gd name="T9" fmla="*/ 0 h 82"/>
                  <a:gd name="T10" fmla="*/ 1 w 159"/>
                  <a:gd name="T11" fmla="*/ 0 h 82"/>
                  <a:gd name="T12" fmla="*/ 1 w 159"/>
                  <a:gd name="T13" fmla="*/ 0 h 82"/>
                  <a:gd name="T14" fmla="*/ 1 w 159"/>
                  <a:gd name="T15" fmla="*/ 0 h 82"/>
                  <a:gd name="T16" fmla="*/ 1 w 159"/>
                  <a:gd name="T17" fmla="*/ 0 h 82"/>
                  <a:gd name="T18" fmla="*/ 2 w 159"/>
                  <a:gd name="T19" fmla="*/ 0 h 82"/>
                  <a:gd name="T20" fmla="*/ 2 w 159"/>
                  <a:gd name="T21" fmla="*/ 0 h 82"/>
                  <a:gd name="T22" fmla="*/ 2 w 159"/>
                  <a:gd name="T23" fmla="*/ 0 h 82"/>
                  <a:gd name="T24" fmla="*/ 2 w 159"/>
                  <a:gd name="T25" fmla="*/ 0 h 82"/>
                  <a:gd name="T26" fmla="*/ 2 w 159"/>
                  <a:gd name="T27" fmla="*/ 0 h 82"/>
                  <a:gd name="T28" fmla="*/ 2 w 159"/>
                  <a:gd name="T29" fmla="*/ 0 h 82"/>
                  <a:gd name="T30" fmla="*/ 2 w 159"/>
                  <a:gd name="T31" fmla="*/ 0 h 82"/>
                  <a:gd name="T32" fmla="*/ 3 w 159"/>
                  <a:gd name="T33" fmla="*/ 0 h 82"/>
                  <a:gd name="T34" fmla="*/ 3 w 159"/>
                  <a:gd name="T35" fmla="*/ 0 h 82"/>
                  <a:gd name="T36" fmla="*/ 3 w 159"/>
                  <a:gd name="T37" fmla="*/ 0 h 82"/>
                  <a:gd name="T38" fmla="*/ 3 w 159"/>
                  <a:gd name="T39" fmla="*/ 0 h 82"/>
                  <a:gd name="T40" fmla="*/ 3 w 159"/>
                  <a:gd name="T41" fmla="*/ 0 h 82"/>
                  <a:gd name="T42" fmla="*/ 3 w 159"/>
                  <a:gd name="T43" fmla="*/ 1 h 82"/>
                  <a:gd name="T44" fmla="*/ 2 w 159"/>
                  <a:gd name="T45" fmla="*/ 0 h 82"/>
                  <a:gd name="T46" fmla="*/ 2 w 159"/>
                  <a:gd name="T47" fmla="*/ 0 h 82"/>
                  <a:gd name="T48" fmla="*/ 2 w 159"/>
                  <a:gd name="T49" fmla="*/ 0 h 82"/>
                  <a:gd name="T50" fmla="*/ 2 w 159"/>
                  <a:gd name="T51" fmla="*/ 0 h 82"/>
                  <a:gd name="T52" fmla="*/ 1 w 159"/>
                  <a:gd name="T53" fmla="*/ 1 h 82"/>
                  <a:gd name="T54" fmla="*/ 1 w 159"/>
                  <a:gd name="T55" fmla="*/ 1 h 82"/>
                  <a:gd name="T56" fmla="*/ 1 w 159"/>
                  <a:gd name="T57" fmla="*/ 1 h 82"/>
                  <a:gd name="T58" fmla="*/ 1 w 159"/>
                  <a:gd name="T59" fmla="*/ 1 h 82"/>
                  <a:gd name="T60" fmla="*/ 1 w 159"/>
                  <a:gd name="T61" fmla="*/ 1 h 82"/>
                  <a:gd name="T62" fmla="*/ 1 w 159"/>
                  <a:gd name="T63" fmla="*/ 1 h 82"/>
                  <a:gd name="T64" fmla="*/ 1 w 159"/>
                  <a:gd name="T65" fmla="*/ 1 h 82"/>
                  <a:gd name="T66" fmla="*/ 1 w 159"/>
                  <a:gd name="T67" fmla="*/ 1 h 82"/>
                  <a:gd name="T68" fmla="*/ 1 w 159"/>
                  <a:gd name="T69" fmla="*/ 1 h 82"/>
                  <a:gd name="T70" fmla="*/ 0 w 159"/>
                  <a:gd name="T71" fmla="*/ 1 h 82"/>
                  <a:gd name="T72" fmla="*/ 1 w 159"/>
                  <a:gd name="T73" fmla="*/ 0 h 82"/>
                  <a:gd name="T74" fmla="*/ 1 w 159"/>
                  <a:gd name="T75" fmla="*/ 0 h 8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59"/>
                  <a:gd name="T115" fmla="*/ 0 h 82"/>
                  <a:gd name="T116" fmla="*/ 159 w 159"/>
                  <a:gd name="T117" fmla="*/ 82 h 8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59" h="82">
                    <a:moveTo>
                      <a:pt x="12" y="37"/>
                    </a:moveTo>
                    <a:lnTo>
                      <a:pt x="15" y="39"/>
                    </a:lnTo>
                    <a:lnTo>
                      <a:pt x="22" y="42"/>
                    </a:lnTo>
                    <a:lnTo>
                      <a:pt x="27" y="45"/>
                    </a:lnTo>
                    <a:lnTo>
                      <a:pt x="34" y="47"/>
                    </a:lnTo>
                    <a:lnTo>
                      <a:pt x="41" y="49"/>
                    </a:lnTo>
                    <a:lnTo>
                      <a:pt x="49" y="50"/>
                    </a:lnTo>
                    <a:lnTo>
                      <a:pt x="55" y="49"/>
                    </a:lnTo>
                    <a:lnTo>
                      <a:pt x="64" y="47"/>
                    </a:lnTo>
                    <a:lnTo>
                      <a:pt x="71" y="45"/>
                    </a:lnTo>
                    <a:lnTo>
                      <a:pt x="79" y="42"/>
                    </a:lnTo>
                    <a:lnTo>
                      <a:pt x="85" y="40"/>
                    </a:lnTo>
                    <a:lnTo>
                      <a:pt x="90" y="39"/>
                    </a:lnTo>
                    <a:lnTo>
                      <a:pt x="92" y="37"/>
                    </a:lnTo>
                    <a:lnTo>
                      <a:pt x="95" y="37"/>
                    </a:lnTo>
                    <a:lnTo>
                      <a:pt x="121" y="1"/>
                    </a:lnTo>
                    <a:lnTo>
                      <a:pt x="136" y="0"/>
                    </a:lnTo>
                    <a:lnTo>
                      <a:pt x="156" y="21"/>
                    </a:lnTo>
                    <a:lnTo>
                      <a:pt x="132" y="14"/>
                    </a:lnTo>
                    <a:lnTo>
                      <a:pt x="127" y="32"/>
                    </a:lnTo>
                    <a:lnTo>
                      <a:pt x="159" y="45"/>
                    </a:lnTo>
                    <a:lnTo>
                      <a:pt x="136" y="66"/>
                    </a:lnTo>
                    <a:lnTo>
                      <a:pt x="89" y="57"/>
                    </a:lnTo>
                    <a:lnTo>
                      <a:pt x="85" y="57"/>
                    </a:lnTo>
                    <a:lnTo>
                      <a:pt x="76" y="59"/>
                    </a:lnTo>
                    <a:lnTo>
                      <a:pt x="70" y="59"/>
                    </a:lnTo>
                    <a:lnTo>
                      <a:pt x="64" y="61"/>
                    </a:lnTo>
                    <a:lnTo>
                      <a:pt x="55" y="64"/>
                    </a:lnTo>
                    <a:lnTo>
                      <a:pt x="49" y="66"/>
                    </a:lnTo>
                    <a:lnTo>
                      <a:pt x="39" y="69"/>
                    </a:lnTo>
                    <a:lnTo>
                      <a:pt x="29" y="71"/>
                    </a:lnTo>
                    <a:lnTo>
                      <a:pt x="21" y="74"/>
                    </a:lnTo>
                    <a:lnTo>
                      <a:pt x="15" y="77"/>
                    </a:lnTo>
                    <a:lnTo>
                      <a:pt x="7" y="77"/>
                    </a:lnTo>
                    <a:lnTo>
                      <a:pt x="4" y="80"/>
                    </a:lnTo>
                    <a:lnTo>
                      <a:pt x="0" y="82"/>
                    </a:lnTo>
                    <a:lnTo>
                      <a:pt x="12" y="37"/>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41" name="Freeform 340"/>
              <p:cNvSpPr>
                <a:spLocks/>
              </p:cNvSpPr>
              <p:nvPr/>
            </p:nvSpPr>
            <p:spPr bwMode="auto">
              <a:xfrm>
                <a:off x="3593" y="3025"/>
                <a:ext cx="26" cy="20"/>
              </a:xfrm>
              <a:custGeom>
                <a:avLst/>
                <a:gdLst>
                  <a:gd name="T0" fmla="*/ 1 w 50"/>
                  <a:gd name="T1" fmla="*/ 0 h 37"/>
                  <a:gd name="T2" fmla="*/ 1 w 50"/>
                  <a:gd name="T3" fmla="*/ 0 h 37"/>
                  <a:gd name="T4" fmla="*/ 0 w 50"/>
                  <a:gd name="T5" fmla="*/ 0 h 37"/>
                  <a:gd name="T6" fmla="*/ 1 w 50"/>
                  <a:gd name="T7" fmla="*/ 0 h 37"/>
                  <a:gd name="T8" fmla="*/ 1 w 50"/>
                  <a:gd name="T9" fmla="*/ 0 h 37"/>
                  <a:gd name="T10" fmla="*/ 1 w 50"/>
                  <a:gd name="T11" fmla="*/ 0 h 37"/>
                  <a:gd name="T12" fmla="*/ 0 60000 65536"/>
                  <a:gd name="T13" fmla="*/ 0 60000 65536"/>
                  <a:gd name="T14" fmla="*/ 0 60000 65536"/>
                  <a:gd name="T15" fmla="*/ 0 60000 65536"/>
                  <a:gd name="T16" fmla="*/ 0 60000 65536"/>
                  <a:gd name="T17" fmla="*/ 0 60000 65536"/>
                  <a:gd name="T18" fmla="*/ 0 w 50"/>
                  <a:gd name="T19" fmla="*/ 0 h 37"/>
                  <a:gd name="T20" fmla="*/ 50 w 50"/>
                  <a:gd name="T21" fmla="*/ 37 h 37"/>
                </a:gdLst>
                <a:ahLst/>
                <a:cxnLst>
                  <a:cxn ang="T12">
                    <a:pos x="T0" y="T1"/>
                  </a:cxn>
                  <a:cxn ang="T13">
                    <a:pos x="T2" y="T3"/>
                  </a:cxn>
                  <a:cxn ang="T14">
                    <a:pos x="T4" y="T5"/>
                  </a:cxn>
                  <a:cxn ang="T15">
                    <a:pos x="T6" y="T7"/>
                  </a:cxn>
                  <a:cxn ang="T16">
                    <a:pos x="T8" y="T9"/>
                  </a:cxn>
                  <a:cxn ang="T17">
                    <a:pos x="T10" y="T11"/>
                  </a:cxn>
                </a:cxnLst>
                <a:rect l="T18" t="T19" r="T20" b="T21"/>
                <a:pathLst>
                  <a:path w="50" h="37">
                    <a:moveTo>
                      <a:pt x="50" y="0"/>
                    </a:moveTo>
                    <a:lnTo>
                      <a:pt x="34" y="8"/>
                    </a:lnTo>
                    <a:lnTo>
                      <a:pt x="0" y="37"/>
                    </a:lnTo>
                    <a:lnTo>
                      <a:pt x="24" y="2"/>
                    </a:lnTo>
                    <a:lnTo>
                      <a:pt x="50" y="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42" name="Rectangle 341"/>
              <p:cNvSpPr>
                <a:spLocks noChangeArrowheads="1"/>
              </p:cNvSpPr>
              <p:nvPr/>
            </p:nvSpPr>
            <p:spPr bwMode="auto">
              <a:xfrm>
                <a:off x="878" y="2078"/>
                <a:ext cx="980" cy="2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buFontTx/>
                  <a:buNone/>
                  <a:defRPr/>
                </a:pPr>
                <a:r>
                  <a:rPr lang="es-ES_tradnl" altLang="es-MX" sz="2000" b="1" smtClean="0">
                    <a:latin typeface="+mn-lt"/>
                  </a:rPr>
                  <a:t>Compromiso</a:t>
                </a:r>
              </a:p>
            </p:txBody>
          </p:sp>
          <p:sp>
            <p:nvSpPr>
              <p:cNvPr id="77143" name="Rectangle 342"/>
              <p:cNvSpPr>
                <a:spLocks noChangeArrowheads="1"/>
              </p:cNvSpPr>
              <p:nvPr/>
            </p:nvSpPr>
            <p:spPr bwMode="auto">
              <a:xfrm>
                <a:off x="2284" y="2078"/>
                <a:ext cx="1732" cy="2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buFontTx/>
                  <a:buNone/>
                  <a:defRPr/>
                </a:pPr>
                <a:r>
                  <a:rPr lang="es-ES_tradnl" altLang="es-MX" sz="2000" b="1" smtClean="0">
                    <a:latin typeface="+mn-lt"/>
                  </a:rPr>
                  <a:t>Enfoque hacia el cliente</a:t>
                </a:r>
              </a:p>
            </p:txBody>
          </p:sp>
          <p:sp>
            <p:nvSpPr>
              <p:cNvPr id="77144" name="Rectangle 343"/>
              <p:cNvSpPr>
                <a:spLocks noChangeArrowheads="1"/>
              </p:cNvSpPr>
              <p:nvPr/>
            </p:nvSpPr>
            <p:spPr bwMode="auto">
              <a:xfrm>
                <a:off x="4294" y="1989"/>
                <a:ext cx="832" cy="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buFontTx/>
                  <a:buNone/>
                  <a:defRPr/>
                </a:pPr>
                <a:r>
                  <a:rPr lang="es-ES_tradnl" altLang="es-MX" sz="2000" b="1" smtClean="0">
                    <a:latin typeface="+mn-lt"/>
                  </a:rPr>
                  <a:t>Política </a:t>
                </a:r>
              </a:p>
              <a:p>
                <a:pPr eaLnBrk="1" hangingPunct="1">
                  <a:buFontTx/>
                  <a:buNone/>
                  <a:defRPr/>
                </a:pPr>
                <a:r>
                  <a:rPr lang="es-ES_tradnl" altLang="es-MX" sz="2000" b="1" smtClean="0">
                    <a:latin typeface="+mn-lt"/>
                  </a:rPr>
                  <a:t>de Calidad</a:t>
                </a:r>
              </a:p>
            </p:txBody>
          </p:sp>
          <p:sp>
            <p:nvSpPr>
              <p:cNvPr id="77145" name="Freeform 345"/>
              <p:cNvSpPr>
                <a:spLocks/>
              </p:cNvSpPr>
              <p:nvPr/>
            </p:nvSpPr>
            <p:spPr bwMode="auto">
              <a:xfrm>
                <a:off x="4294" y="2700"/>
                <a:ext cx="723" cy="807"/>
              </a:xfrm>
              <a:custGeom>
                <a:avLst/>
                <a:gdLst>
                  <a:gd name="T0" fmla="*/ 21 w 1401"/>
                  <a:gd name="T1" fmla="*/ 5 h 1753"/>
                  <a:gd name="T2" fmla="*/ 21 w 1401"/>
                  <a:gd name="T3" fmla="*/ 4 h 1753"/>
                  <a:gd name="T4" fmla="*/ 20 w 1401"/>
                  <a:gd name="T5" fmla="*/ 4 h 1753"/>
                  <a:gd name="T6" fmla="*/ 20 w 1401"/>
                  <a:gd name="T7" fmla="*/ 3 h 1753"/>
                  <a:gd name="T8" fmla="*/ 20 w 1401"/>
                  <a:gd name="T9" fmla="*/ 2 h 1753"/>
                  <a:gd name="T10" fmla="*/ 20 w 1401"/>
                  <a:gd name="T11" fmla="*/ 1 h 1753"/>
                  <a:gd name="T12" fmla="*/ 20 w 1401"/>
                  <a:gd name="T13" fmla="*/ 0 h 1753"/>
                  <a:gd name="T14" fmla="*/ 20 w 1401"/>
                  <a:gd name="T15" fmla="*/ 0 h 1753"/>
                  <a:gd name="T16" fmla="*/ 19 w 1401"/>
                  <a:gd name="T17" fmla="*/ 0 h 1753"/>
                  <a:gd name="T18" fmla="*/ 18 w 1401"/>
                  <a:gd name="T19" fmla="*/ 0 h 1753"/>
                  <a:gd name="T20" fmla="*/ 17 w 1401"/>
                  <a:gd name="T21" fmla="*/ 0 h 1753"/>
                  <a:gd name="T22" fmla="*/ 15 w 1401"/>
                  <a:gd name="T23" fmla="*/ 0 h 1753"/>
                  <a:gd name="T24" fmla="*/ 14 w 1401"/>
                  <a:gd name="T25" fmla="*/ 0 h 1753"/>
                  <a:gd name="T26" fmla="*/ 12 w 1401"/>
                  <a:gd name="T27" fmla="*/ 0 h 1753"/>
                  <a:gd name="T28" fmla="*/ 11 w 1401"/>
                  <a:gd name="T29" fmla="*/ 1 h 1753"/>
                  <a:gd name="T30" fmla="*/ 10 w 1401"/>
                  <a:gd name="T31" fmla="*/ 1 h 1753"/>
                  <a:gd name="T32" fmla="*/ 8 w 1401"/>
                  <a:gd name="T33" fmla="*/ 1 h 1753"/>
                  <a:gd name="T34" fmla="*/ 7 w 1401"/>
                  <a:gd name="T35" fmla="*/ 1 h 1753"/>
                  <a:gd name="T36" fmla="*/ 6 w 1401"/>
                  <a:gd name="T37" fmla="*/ 1 h 1753"/>
                  <a:gd name="T38" fmla="*/ 6 w 1401"/>
                  <a:gd name="T39" fmla="*/ 2 h 1753"/>
                  <a:gd name="T40" fmla="*/ 6 w 1401"/>
                  <a:gd name="T41" fmla="*/ 2 h 1753"/>
                  <a:gd name="T42" fmla="*/ 5 w 1401"/>
                  <a:gd name="T43" fmla="*/ 1 h 1753"/>
                  <a:gd name="T44" fmla="*/ 5 w 1401"/>
                  <a:gd name="T45" fmla="*/ 1 h 1753"/>
                  <a:gd name="T46" fmla="*/ 5 w 1401"/>
                  <a:gd name="T47" fmla="*/ 1 h 1753"/>
                  <a:gd name="T48" fmla="*/ 4 w 1401"/>
                  <a:gd name="T49" fmla="*/ 1 h 1753"/>
                  <a:gd name="T50" fmla="*/ 4 w 1401"/>
                  <a:gd name="T51" fmla="*/ 1 h 1753"/>
                  <a:gd name="T52" fmla="*/ 4 w 1401"/>
                  <a:gd name="T53" fmla="*/ 1 h 1753"/>
                  <a:gd name="T54" fmla="*/ 4 w 1401"/>
                  <a:gd name="T55" fmla="*/ 2 h 1753"/>
                  <a:gd name="T56" fmla="*/ 4 w 1401"/>
                  <a:gd name="T57" fmla="*/ 2 h 1753"/>
                  <a:gd name="T58" fmla="*/ 3 w 1401"/>
                  <a:gd name="T59" fmla="*/ 2 h 1753"/>
                  <a:gd name="T60" fmla="*/ 3 w 1401"/>
                  <a:gd name="T61" fmla="*/ 3 h 1753"/>
                  <a:gd name="T62" fmla="*/ 3 w 1401"/>
                  <a:gd name="T63" fmla="*/ 3 h 1753"/>
                  <a:gd name="T64" fmla="*/ 2 w 1401"/>
                  <a:gd name="T65" fmla="*/ 3 h 1753"/>
                  <a:gd name="T66" fmla="*/ 2 w 1401"/>
                  <a:gd name="T67" fmla="*/ 3 h 1753"/>
                  <a:gd name="T68" fmla="*/ 1 w 1401"/>
                  <a:gd name="T69" fmla="*/ 3 h 1753"/>
                  <a:gd name="T70" fmla="*/ 1 w 1401"/>
                  <a:gd name="T71" fmla="*/ 3 h 1753"/>
                  <a:gd name="T72" fmla="*/ 1 w 1401"/>
                  <a:gd name="T73" fmla="*/ 4 h 1753"/>
                  <a:gd name="T74" fmla="*/ 1 w 1401"/>
                  <a:gd name="T75" fmla="*/ 4 h 1753"/>
                  <a:gd name="T76" fmla="*/ 1 w 1401"/>
                  <a:gd name="T77" fmla="*/ 4 h 1753"/>
                  <a:gd name="T78" fmla="*/ 0 w 1401"/>
                  <a:gd name="T79" fmla="*/ 5 h 1753"/>
                  <a:gd name="T80" fmla="*/ 1 w 1401"/>
                  <a:gd name="T81" fmla="*/ 5 h 1753"/>
                  <a:gd name="T82" fmla="*/ 1 w 1401"/>
                  <a:gd name="T83" fmla="*/ 6 h 1753"/>
                  <a:gd name="T84" fmla="*/ 1 w 1401"/>
                  <a:gd name="T85" fmla="*/ 6 h 1753"/>
                  <a:gd name="T86" fmla="*/ 2 w 1401"/>
                  <a:gd name="T87" fmla="*/ 6 h 1753"/>
                  <a:gd name="T88" fmla="*/ 2 w 1401"/>
                  <a:gd name="T89" fmla="*/ 8 h 1753"/>
                  <a:gd name="T90" fmla="*/ 3 w 1401"/>
                  <a:gd name="T91" fmla="*/ 9 h 1753"/>
                  <a:gd name="T92" fmla="*/ 3 w 1401"/>
                  <a:gd name="T93" fmla="*/ 11 h 1753"/>
                  <a:gd name="T94" fmla="*/ 3 w 1401"/>
                  <a:gd name="T95" fmla="*/ 12 h 1753"/>
                  <a:gd name="T96" fmla="*/ 5 w 1401"/>
                  <a:gd name="T97" fmla="*/ 13 h 1753"/>
                  <a:gd name="T98" fmla="*/ 6 w 1401"/>
                  <a:gd name="T99" fmla="*/ 20 h 1753"/>
                  <a:gd name="T100" fmla="*/ 6 w 1401"/>
                  <a:gd name="T101" fmla="*/ 19 h 1753"/>
                  <a:gd name="T102" fmla="*/ 7 w 1401"/>
                  <a:gd name="T103" fmla="*/ 19 h 1753"/>
                  <a:gd name="T104" fmla="*/ 9 w 1401"/>
                  <a:gd name="T105" fmla="*/ 19 h 1753"/>
                  <a:gd name="T106" fmla="*/ 10 w 1401"/>
                  <a:gd name="T107" fmla="*/ 18 h 1753"/>
                  <a:gd name="T108" fmla="*/ 12 w 1401"/>
                  <a:gd name="T109" fmla="*/ 18 h 1753"/>
                  <a:gd name="T110" fmla="*/ 13 w 1401"/>
                  <a:gd name="T111" fmla="*/ 18 h 1753"/>
                  <a:gd name="T112" fmla="*/ 14 w 1401"/>
                  <a:gd name="T113" fmla="*/ 18 h 1753"/>
                  <a:gd name="T114" fmla="*/ 24 w 1401"/>
                  <a:gd name="T115" fmla="*/ 17 h 17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01"/>
                  <a:gd name="T175" fmla="*/ 0 h 1753"/>
                  <a:gd name="T176" fmla="*/ 1401 w 1401"/>
                  <a:gd name="T177" fmla="*/ 1753 h 175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01" h="1753">
                    <a:moveTo>
                      <a:pt x="1175" y="425"/>
                    </a:moveTo>
                    <a:lnTo>
                      <a:pt x="1174" y="424"/>
                    </a:lnTo>
                    <a:lnTo>
                      <a:pt x="1174" y="420"/>
                    </a:lnTo>
                    <a:lnTo>
                      <a:pt x="1171" y="415"/>
                    </a:lnTo>
                    <a:lnTo>
                      <a:pt x="1170" y="409"/>
                    </a:lnTo>
                    <a:lnTo>
                      <a:pt x="1167" y="400"/>
                    </a:lnTo>
                    <a:lnTo>
                      <a:pt x="1165" y="391"/>
                    </a:lnTo>
                    <a:lnTo>
                      <a:pt x="1163" y="380"/>
                    </a:lnTo>
                    <a:lnTo>
                      <a:pt x="1160" y="368"/>
                    </a:lnTo>
                    <a:lnTo>
                      <a:pt x="1157" y="353"/>
                    </a:lnTo>
                    <a:lnTo>
                      <a:pt x="1154" y="340"/>
                    </a:lnTo>
                    <a:lnTo>
                      <a:pt x="1150" y="324"/>
                    </a:lnTo>
                    <a:lnTo>
                      <a:pt x="1148" y="308"/>
                    </a:lnTo>
                    <a:lnTo>
                      <a:pt x="1145" y="291"/>
                    </a:lnTo>
                    <a:lnTo>
                      <a:pt x="1142" y="274"/>
                    </a:lnTo>
                    <a:lnTo>
                      <a:pt x="1140" y="256"/>
                    </a:lnTo>
                    <a:lnTo>
                      <a:pt x="1138" y="238"/>
                    </a:lnTo>
                    <a:lnTo>
                      <a:pt x="1136" y="219"/>
                    </a:lnTo>
                    <a:lnTo>
                      <a:pt x="1134" y="201"/>
                    </a:lnTo>
                    <a:lnTo>
                      <a:pt x="1133" y="183"/>
                    </a:lnTo>
                    <a:lnTo>
                      <a:pt x="1132" y="165"/>
                    </a:lnTo>
                    <a:lnTo>
                      <a:pt x="1132" y="147"/>
                    </a:lnTo>
                    <a:lnTo>
                      <a:pt x="1131" y="131"/>
                    </a:lnTo>
                    <a:lnTo>
                      <a:pt x="1131" y="114"/>
                    </a:lnTo>
                    <a:lnTo>
                      <a:pt x="1131" y="100"/>
                    </a:lnTo>
                    <a:lnTo>
                      <a:pt x="1130" y="86"/>
                    </a:lnTo>
                    <a:lnTo>
                      <a:pt x="1130" y="73"/>
                    </a:lnTo>
                    <a:lnTo>
                      <a:pt x="1130" y="62"/>
                    </a:lnTo>
                    <a:lnTo>
                      <a:pt x="1131" y="53"/>
                    </a:lnTo>
                    <a:lnTo>
                      <a:pt x="1131" y="46"/>
                    </a:lnTo>
                    <a:lnTo>
                      <a:pt x="1131" y="40"/>
                    </a:lnTo>
                    <a:lnTo>
                      <a:pt x="1131" y="37"/>
                    </a:lnTo>
                    <a:lnTo>
                      <a:pt x="1132" y="36"/>
                    </a:lnTo>
                    <a:lnTo>
                      <a:pt x="1045" y="36"/>
                    </a:lnTo>
                    <a:lnTo>
                      <a:pt x="1045" y="0"/>
                    </a:lnTo>
                    <a:lnTo>
                      <a:pt x="1042" y="0"/>
                    </a:lnTo>
                    <a:lnTo>
                      <a:pt x="1039" y="0"/>
                    </a:lnTo>
                    <a:lnTo>
                      <a:pt x="1033" y="0"/>
                    </a:lnTo>
                    <a:lnTo>
                      <a:pt x="1025" y="2"/>
                    </a:lnTo>
                    <a:lnTo>
                      <a:pt x="1014" y="2"/>
                    </a:lnTo>
                    <a:lnTo>
                      <a:pt x="1002" y="4"/>
                    </a:lnTo>
                    <a:lnTo>
                      <a:pt x="988" y="6"/>
                    </a:lnTo>
                    <a:lnTo>
                      <a:pt x="974" y="8"/>
                    </a:lnTo>
                    <a:lnTo>
                      <a:pt x="956" y="9"/>
                    </a:lnTo>
                    <a:lnTo>
                      <a:pt x="939" y="11"/>
                    </a:lnTo>
                    <a:lnTo>
                      <a:pt x="920" y="14"/>
                    </a:lnTo>
                    <a:lnTo>
                      <a:pt x="901" y="18"/>
                    </a:lnTo>
                    <a:lnTo>
                      <a:pt x="880" y="20"/>
                    </a:lnTo>
                    <a:lnTo>
                      <a:pt x="860" y="24"/>
                    </a:lnTo>
                    <a:lnTo>
                      <a:pt x="839" y="28"/>
                    </a:lnTo>
                    <a:lnTo>
                      <a:pt x="818" y="32"/>
                    </a:lnTo>
                    <a:lnTo>
                      <a:pt x="796" y="36"/>
                    </a:lnTo>
                    <a:lnTo>
                      <a:pt x="774" y="40"/>
                    </a:lnTo>
                    <a:lnTo>
                      <a:pt x="752" y="44"/>
                    </a:lnTo>
                    <a:lnTo>
                      <a:pt x="732" y="49"/>
                    </a:lnTo>
                    <a:lnTo>
                      <a:pt x="710" y="53"/>
                    </a:lnTo>
                    <a:lnTo>
                      <a:pt x="690" y="58"/>
                    </a:lnTo>
                    <a:lnTo>
                      <a:pt x="669" y="62"/>
                    </a:lnTo>
                    <a:lnTo>
                      <a:pt x="649" y="67"/>
                    </a:lnTo>
                    <a:lnTo>
                      <a:pt x="629" y="71"/>
                    </a:lnTo>
                    <a:lnTo>
                      <a:pt x="609" y="76"/>
                    </a:lnTo>
                    <a:lnTo>
                      <a:pt x="589" y="80"/>
                    </a:lnTo>
                    <a:lnTo>
                      <a:pt x="570" y="85"/>
                    </a:lnTo>
                    <a:lnTo>
                      <a:pt x="551" y="89"/>
                    </a:lnTo>
                    <a:lnTo>
                      <a:pt x="532" y="94"/>
                    </a:lnTo>
                    <a:lnTo>
                      <a:pt x="514" y="98"/>
                    </a:lnTo>
                    <a:lnTo>
                      <a:pt x="496" y="103"/>
                    </a:lnTo>
                    <a:lnTo>
                      <a:pt x="478" y="106"/>
                    </a:lnTo>
                    <a:lnTo>
                      <a:pt x="461" y="111"/>
                    </a:lnTo>
                    <a:lnTo>
                      <a:pt x="443" y="115"/>
                    </a:lnTo>
                    <a:lnTo>
                      <a:pt x="427" y="119"/>
                    </a:lnTo>
                    <a:lnTo>
                      <a:pt x="411" y="122"/>
                    </a:lnTo>
                    <a:lnTo>
                      <a:pt x="397" y="126"/>
                    </a:lnTo>
                    <a:lnTo>
                      <a:pt x="383" y="131"/>
                    </a:lnTo>
                    <a:lnTo>
                      <a:pt x="372" y="134"/>
                    </a:lnTo>
                    <a:lnTo>
                      <a:pt x="359" y="137"/>
                    </a:lnTo>
                    <a:lnTo>
                      <a:pt x="349" y="140"/>
                    </a:lnTo>
                    <a:lnTo>
                      <a:pt x="340" y="142"/>
                    </a:lnTo>
                    <a:lnTo>
                      <a:pt x="333" y="145"/>
                    </a:lnTo>
                    <a:lnTo>
                      <a:pt x="327" y="146"/>
                    </a:lnTo>
                    <a:lnTo>
                      <a:pt x="323" y="147"/>
                    </a:lnTo>
                    <a:lnTo>
                      <a:pt x="321" y="148"/>
                    </a:lnTo>
                    <a:lnTo>
                      <a:pt x="320" y="149"/>
                    </a:lnTo>
                    <a:lnTo>
                      <a:pt x="319" y="147"/>
                    </a:lnTo>
                    <a:lnTo>
                      <a:pt x="318" y="145"/>
                    </a:lnTo>
                    <a:lnTo>
                      <a:pt x="315" y="142"/>
                    </a:lnTo>
                    <a:lnTo>
                      <a:pt x="312" y="139"/>
                    </a:lnTo>
                    <a:lnTo>
                      <a:pt x="306" y="135"/>
                    </a:lnTo>
                    <a:lnTo>
                      <a:pt x="300" y="132"/>
                    </a:lnTo>
                    <a:lnTo>
                      <a:pt x="297" y="129"/>
                    </a:lnTo>
                    <a:lnTo>
                      <a:pt x="293" y="128"/>
                    </a:lnTo>
                    <a:lnTo>
                      <a:pt x="289" y="126"/>
                    </a:lnTo>
                    <a:lnTo>
                      <a:pt x="285" y="126"/>
                    </a:lnTo>
                    <a:lnTo>
                      <a:pt x="279" y="125"/>
                    </a:lnTo>
                    <a:lnTo>
                      <a:pt x="274" y="125"/>
                    </a:lnTo>
                    <a:lnTo>
                      <a:pt x="268" y="125"/>
                    </a:lnTo>
                    <a:lnTo>
                      <a:pt x="264" y="126"/>
                    </a:lnTo>
                    <a:lnTo>
                      <a:pt x="257" y="126"/>
                    </a:lnTo>
                    <a:lnTo>
                      <a:pt x="252" y="126"/>
                    </a:lnTo>
                    <a:lnTo>
                      <a:pt x="246" y="127"/>
                    </a:lnTo>
                    <a:lnTo>
                      <a:pt x="242" y="129"/>
                    </a:lnTo>
                    <a:lnTo>
                      <a:pt x="237" y="129"/>
                    </a:lnTo>
                    <a:lnTo>
                      <a:pt x="233" y="131"/>
                    </a:lnTo>
                    <a:lnTo>
                      <a:pt x="229" y="131"/>
                    </a:lnTo>
                    <a:lnTo>
                      <a:pt x="226" y="132"/>
                    </a:lnTo>
                    <a:lnTo>
                      <a:pt x="222" y="134"/>
                    </a:lnTo>
                    <a:lnTo>
                      <a:pt x="220" y="134"/>
                    </a:lnTo>
                    <a:lnTo>
                      <a:pt x="219" y="134"/>
                    </a:lnTo>
                    <a:lnTo>
                      <a:pt x="219" y="136"/>
                    </a:lnTo>
                    <a:lnTo>
                      <a:pt x="219" y="140"/>
                    </a:lnTo>
                    <a:lnTo>
                      <a:pt x="217" y="145"/>
                    </a:lnTo>
                    <a:lnTo>
                      <a:pt x="215" y="150"/>
                    </a:lnTo>
                    <a:lnTo>
                      <a:pt x="211" y="158"/>
                    </a:lnTo>
                    <a:lnTo>
                      <a:pt x="208" y="162"/>
                    </a:lnTo>
                    <a:lnTo>
                      <a:pt x="205" y="166"/>
                    </a:lnTo>
                    <a:lnTo>
                      <a:pt x="202" y="171"/>
                    </a:lnTo>
                    <a:lnTo>
                      <a:pt x="198" y="177"/>
                    </a:lnTo>
                    <a:lnTo>
                      <a:pt x="193" y="182"/>
                    </a:lnTo>
                    <a:lnTo>
                      <a:pt x="189" y="188"/>
                    </a:lnTo>
                    <a:lnTo>
                      <a:pt x="183" y="194"/>
                    </a:lnTo>
                    <a:lnTo>
                      <a:pt x="178" y="200"/>
                    </a:lnTo>
                    <a:lnTo>
                      <a:pt x="171" y="207"/>
                    </a:lnTo>
                    <a:lnTo>
                      <a:pt x="165" y="213"/>
                    </a:lnTo>
                    <a:lnTo>
                      <a:pt x="158" y="219"/>
                    </a:lnTo>
                    <a:lnTo>
                      <a:pt x="152" y="226"/>
                    </a:lnTo>
                    <a:lnTo>
                      <a:pt x="144" y="232"/>
                    </a:lnTo>
                    <a:lnTo>
                      <a:pt x="138" y="238"/>
                    </a:lnTo>
                    <a:lnTo>
                      <a:pt x="130" y="245"/>
                    </a:lnTo>
                    <a:lnTo>
                      <a:pt x="123" y="251"/>
                    </a:lnTo>
                    <a:lnTo>
                      <a:pt x="115" y="256"/>
                    </a:lnTo>
                    <a:lnTo>
                      <a:pt x="107" y="263"/>
                    </a:lnTo>
                    <a:lnTo>
                      <a:pt x="99" y="268"/>
                    </a:lnTo>
                    <a:lnTo>
                      <a:pt x="93" y="274"/>
                    </a:lnTo>
                    <a:lnTo>
                      <a:pt x="86" y="278"/>
                    </a:lnTo>
                    <a:lnTo>
                      <a:pt x="79" y="283"/>
                    </a:lnTo>
                    <a:lnTo>
                      <a:pt x="73" y="287"/>
                    </a:lnTo>
                    <a:lnTo>
                      <a:pt x="66" y="291"/>
                    </a:lnTo>
                    <a:lnTo>
                      <a:pt x="60" y="295"/>
                    </a:lnTo>
                    <a:lnTo>
                      <a:pt x="55" y="298"/>
                    </a:lnTo>
                    <a:lnTo>
                      <a:pt x="49" y="301"/>
                    </a:lnTo>
                    <a:lnTo>
                      <a:pt x="45" y="305"/>
                    </a:lnTo>
                    <a:lnTo>
                      <a:pt x="40" y="306"/>
                    </a:lnTo>
                    <a:lnTo>
                      <a:pt x="36" y="308"/>
                    </a:lnTo>
                    <a:lnTo>
                      <a:pt x="32" y="309"/>
                    </a:lnTo>
                    <a:lnTo>
                      <a:pt x="30" y="311"/>
                    </a:lnTo>
                    <a:lnTo>
                      <a:pt x="26" y="313"/>
                    </a:lnTo>
                    <a:lnTo>
                      <a:pt x="25" y="314"/>
                    </a:lnTo>
                    <a:lnTo>
                      <a:pt x="24" y="314"/>
                    </a:lnTo>
                    <a:lnTo>
                      <a:pt x="23" y="316"/>
                    </a:lnTo>
                    <a:lnTo>
                      <a:pt x="21" y="319"/>
                    </a:lnTo>
                    <a:lnTo>
                      <a:pt x="20" y="324"/>
                    </a:lnTo>
                    <a:lnTo>
                      <a:pt x="17" y="329"/>
                    </a:lnTo>
                    <a:lnTo>
                      <a:pt x="14" y="335"/>
                    </a:lnTo>
                    <a:lnTo>
                      <a:pt x="11" y="341"/>
                    </a:lnTo>
                    <a:lnTo>
                      <a:pt x="9" y="349"/>
                    </a:lnTo>
                    <a:lnTo>
                      <a:pt x="7" y="357"/>
                    </a:lnTo>
                    <a:lnTo>
                      <a:pt x="4" y="365"/>
                    </a:lnTo>
                    <a:lnTo>
                      <a:pt x="2" y="374"/>
                    </a:lnTo>
                    <a:lnTo>
                      <a:pt x="1" y="384"/>
                    </a:lnTo>
                    <a:lnTo>
                      <a:pt x="0" y="393"/>
                    </a:lnTo>
                    <a:lnTo>
                      <a:pt x="0" y="402"/>
                    </a:lnTo>
                    <a:lnTo>
                      <a:pt x="0" y="412"/>
                    </a:lnTo>
                    <a:lnTo>
                      <a:pt x="3" y="422"/>
                    </a:lnTo>
                    <a:lnTo>
                      <a:pt x="5" y="431"/>
                    </a:lnTo>
                    <a:lnTo>
                      <a:pt x="9" y="440"/>
                    </a:lnTo>
                    <a:lnTo>
                      <a:pt x="14" y="450"/>
                    </a:lnTo>
                    <a:lnTo>
                      <a:pt x="20" y="460"/>
                    </a:lnTo>
                    <a:lnTo>
                      <a:pt x="26" y="470"/>
                    </a:lnTo>
                    <a:lnTo>
                      <a:pt x="33" y="481"/>
                    </a:lnTo>
                    <a:lnTo>
                      <a:pt x="41" y="492"/>
                    </a:lnTo>
                    <a:lnTo>
                      <a:pt x="49" y="505"/>
                    </a:lnTo>
                    <a:lnTo>
                      <a:pt x="57" y="518"/>
                    </a:lnTo>
                    <a:lnTo>
                      <a:pt x="66" y="534"/>
                    </a:lnTo>
                    <a:lnTo>
                      <a:pt x="75" y="549"/>
                    </a:lnTo>
                    <a:lnTo>
                      <a:pt x="84" y="568"/>
                    </a:lnTo>
                    <a:lnTo>
                      <a:pt x="92" y="587"/>
                    </a:lnTo>
                    <a:lnTo>
                      <a:pt x="101" y="610"/>
                    </a:lnTo>
                    <a:lnTo>
                      <a:pt x="110" y="633"/>
                    </a:lnTo>
                    <a:lnTo>
                      <a:pt x="119" y="660"/>
                    </a:lnTo>
                    <a:lnTo>
                      <a:pt x="126" y="688"/>
                    </a:lnTo>
                    <a:lnTo>
                      <a:pt x="133" y="718"/>
                    </a:lnTo>
                    <a:lnTo>
                      <a:pt x="140" y="750"/>
                    </a:lnTo>
                    <a:lnTo>
                      <a:pt x="147" y="784"/>
                    </a:lnTo>
                    <a:lnTo>
                      <a:pt x="153" y="816"/>
                    </a:lnTo>
                    <a:lnTo>
                      <a:pt x="159" y="849"/>
                    </a:lnTo>
                    <a:lnTo>
                      <a:pt x="164" y="881"/>
                    </a:lnTo>
                    <a:lnTo>
                      <a:pt x="169" y="913"/>
                    </a:lnTo>
                    <a:lnTo>
                      <a:pt x="173" y="942"/>
                    </a:lnTo>
                    <a:lnTo>
                      <a:pt x="177" y="969"/>
                    </a:lnTo>
                    <a:lnTo>
                      <a:pt x="180" y="993"/>
                    </a:lnTo>
                    <a:lnTo>
                      <a:pt x="182" y="1014"/>
                    </a:lnTo>
                    <a:lnTo>
                      <a:pt x="184" y="1031"/>
                    </a:lnTo>
                    <a:lnTo>
                      <a:pt x="186" y="1044"/>
                    </a:lnTo>
                    <a:lnTo>
                      <a:pt x="186" y="1053"/>
                    </a:lnTo>
                    <a:lnTo>
                      <a:pt x="187" y="1056"/>
                    </a:lnTo>
                    <a:lnTo>
                      <a:pt x="285" y="1172"/>
                    </a:lnTo>
                    <a:lnTo>
                      <a:pt x="350" y="1525"/>
                    </a:lnTo>
                    <a:lnTo>
                      <a:pt x="323" y="1753"/>
                    </a:lnTo>
                    <a:lnTo>
                      <a:pt x="324" y="1752"/>
                    </a:lnTo>
                    <a:lnTo>
                      <a:pt x="327" y="1750"/>
                    </a:lnTo>
                    <a:lnTo>
                      <a:pt x="332" y="1748"/>
                    </a:lnTo>
                    <a:lnTo>
                      <a:pt x="339" y="1744"/>
                    </a:lnTo>
                    <a:lnTo>
                      <a:pt x="347" y="1739"/>
                    </a:lnTo>
                    <a:lnTo>
                      <a:pt x="358" y="1734"/>
                    </a:lnTo>
                    <a:lnTo>
                      <a:pt x="370" y="1728"/>
                    </a:lnTo>
                    <a:lnTo>
                      <a:pt x="385" y="1723"/>
                    </a:lnTo>
                    <a:lnTo>
                      <a:pt x="399" y="1715"/>
                    </a:lnTo>
                    <a:lnTo>
                      <a:pt x="416" y="1708"/>
                    </a:lnTo>
                    <a:lnTo>
                      <a:pt x="434" y="1701"/>
                    </a:lnTo>
                    <a:lnTo>
                      <a:pt x="454" y="1694"/>
                    </a:lnTo>
                    <a:lnTo>
                      <a:pt x="474" y="1687"/>
                    </a:lnTo>
                    <a:lnTo>
                      <a:pt x="495" y="1679"/>
                    </a:lnTo>
                    <a:lnTo>
                      <a:pt x="517" y="1673"/>
                    </a:lnTo>
                    <a:lnTo>
                      <a:pt x="540" y="1667"/>
                    </a:lnTo>
                    <a:lnTo>
                      <a:pt x="563" y="1660"/>
                    </a:lnTo>
                    <a:lnTo>
                      <a:pt x="588" y="1654"/>
                    </a:lnTo>
                    <a:lnTo>
                      <a:pt x="612" y="1648"/>
                    </a:lnTo>
                    <a:lnTo>
                      <a:pt x="637" y="1644"/>
                    </a:lnTo>
                    <a:lnTo>
                      <a:pt x="660" y="1638"/>
                    </a:lnTo>
                    <a:lnTo>
                      <a:pt x="684" y="1635"/>
                    </a:lnTo>
                    <a:lnTo>
                      <a:pt x="706" y="1631"/>
                    </a:lnTo>
                    <a:lnTo>
                      <a:pt x="728" y="1628"/>
                    </a:lnTo>
                    <a:lnTo>
                      <a:pt x="748" y="1625"/>
                    </a:lnTo>
                    <a:lnTo>
                      <a:pt x="766" y="1622"/>
                    </a:lnTo>
                    <a:lnTo>
                      <a:pt x="783" y="1620"/>
                    </a:lnTo>
                    <a:lnTo>
                      <a:pt x="797" y="1618"/>
                    </a:lnTo>
                    <a:lnTo>
                      <a:pt x="809" y="1616"/>
                    </a:lnTo>
                    <a:lnTo>
                      <a:pt x="817" y="1616"/>
                    </a:lnTo>
                    <a:lnTo>
                      <a:pt x="823" y="1616"/>
                    </a:lnTo>
                    <a:lnTo>
                      <a:pt x="825" y="1616"/>
                    </a:lnTo>
                    <a:lnTo>
                      <a:pt x="968" y="1598"/>
                    </a:lnTo>
                    <a:lnTo>
                      <a:pt x="1358" y="1486"/>
                    </a:lnTo>
                    <a:lnTo>
                      <a:pt x="1401" y="1056"/>
                    </a:lnTo>
                    <a:lnTo>
                      <a:pt x="1175" y="425"/>
                    </a:lnTo>
                    <a:close/>
                  </a:path>
                </a:pathLst>
              </a:custGeom>
              <a:solidFill>
                <a:srgbClr val="FFFA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46" name="Freeform 346"/>
              <p:cNvSpPr>
                <a:spLocks/>
              </p:cNvSpPr>
              <p:nvPr/>
            </p:nvSpPr>
            <p:spPr bwMode="auto">
              <a:xfrm>
                <a:off x="4567" y="2945"/>
                <a:ext cx="407" cy="477"/>
              </a:xfrm>
              <a:custGeom>
                <a:avLst/>
                <a:gdLst>
                  <a:gd name="T0" fmla="*/ 2 w 791"/>
                  <a:gd name="T1" fmla="*/ 1 h 1036"/>
                  <a:gd name="T2" fmla="*/ 2 w 791"/>
                  <a:gd name="T3" fmla="*/ 1 h 1036"/>
                  <a:gd name="T4" fmla="*/ 1 w 791"/>
                  <a:gd name="T5" fmla="*/ 1 h 1036"/>
                  <a:gd name="T6" fmla="*/ 1 w 791"/>
                  <a:gd name="T7" fmla="*/ 2 h 1036"/>
                  <a:gd name="T8" fmla="*/ 1 w 791"/>
                  <a:gd name="T9" fmla="*/ 2 h 1036"/>
                  <a:gd name="T10" fmla="*/ 1 w 791"/>
                  <a:gd name="T11" fmla="*/ 3 h 1036"/>
                  <a:gd name="T12" fmla="*/ 0 w 791"/>
                  <a:gd name="T13" fmla="*/ 3 h 1036"/>
                  <a:gd name="T14" fmla="*/ 0 w 791"/>
                  <a:gd name="T15" fmla="*/ 4 h 1036"/>
                  <a:gd name="T16" fmla="*/ 0 w 791"/>
                  <a:gd name="T17" fmla="*/ 4 h 1036"/>
                  <a:gd name="T18" fmla="*/ 1 w 791"/>
                  <a:gd name="T19" fmla="*/ 5 h 1036"/>
                  <a:gd name="T20" fmla="*/ 1 w 791"/>
                  <a:gd name="T21" fmla="*/ 5 h 1036"/>
                  <a:gd name="T22" fmla="*/ 1 w 791"/>
                  <a:gd name="T23" fmla="*/ 6 h 1036"/>
                  <a:gd name="T24" fmla="*/ 1 w 791"/>
                  <a:gd name="T25" fmla="*/ 6 h 1036"/>
                  <a:gd name="T26" fmla="*/ 1 w 791"/>
                  <a:gd name="T27" fmla="*/ 6 h 1036"/>
                  <a:gd name="T28" fmla="*/ 1 w 791"/>
                  <a:gd name="T29" fmla="*/ 6 h 1036"/>
                  <a:gd name="T30" fmla="*/ 2 w 791"/>
                  <a:gd name="T31" fmla="*/ 7 h 1036"/>
                  <a:gd name="T32" fmla="*/ 2 w 791"/>
                  <a:gd name="T33" fmla="*/ 7 h 1036"/>
                  <a:gd name="T34" fmla="*/ 3 w 791"/>
                  <a:gd name="T35" fmla="*/ 7 h 1036"/>
                  <a:gd name="T36" fmla="*/ 3 w 791"/>
                  <a:gd name="T37" fmla="*/ 8 h 1036"/>
                  <a:gd name="T38" fmla="*/ 3 w 791"/>
                  <a:gd name="T39" fmla="*/ 8 h 1036"/>
                  <a:gd name="T40" fmla="*/ 4 w 791"/>
                  <a:gd name="T41" fmla="*/ 8 h 1036"/>
                  <a:gd name="T42" fmla="*/ 5 w 791"/>
                  <a:gd name="T43" fmla="*/ 8 h 1036"/>
                  <a:gd name="T44" fmla="*/ 6 w 791"/>
                  <a:gd name="T45" fmla="*/ 8 h 1036"/>
                  <a:gd name="T46" fmla="*/ 7 w 791"/>
                  <a:gd name="T47" fmla="*/ 9 h 1036"/>
                  <a:gd name="T48" fmla="*/ 7 w 791"/>
                  <a:gd name="T49" fmla="*/ 9 h 1036"/>
                  <a:gd name="T50" fmla="*/ 9 w 791"/>
                  <a:gd name="T51" fmla="*/ 9 h 1036"/>
                  <a:gd name="T52" fmla="*/ 9 w 791"/>
                  <a:gd name="T53" fmla="*/ 9 h 1036"/>
                  <a:gd name="T54" fmla="*/ 9 w 791"/>
                  <a:gd name="T55" fmla="*/ 9 h 1036"/>
                  <a:gd name="T56" fmla="*/ 10 w 791"/>
                  <a:gd name="T57" fmla="*/ 10 h 1036"/>
                  <a:gd name="T58" fmla="*/ 9 w 791"/>
                  <a:gd name="T59" fmla="*/ 10 h 1036"/>
                  <a:gd name="T60" fmla="*/ 9 w 791"/>
                  <a:gd name="T61" fmla="*/ 10 h 1036"/>
                  <a:gd name="T62" fmla="*/ 9 w 791"/>
                  <a:gd name="T63" fmla="*/ 10 h 1036"/>
                  <a:gd name="T64" fmla="*/ 9 w 791"/>
                  <a:gd name="T65" fmla="*/ 10 h 1036"/>
                  <a:gd name="T66" fmla="*/ 10 w 791"/>
                  <a:gd name="T67" fmla="*/ 10 h 1036"/>
                  <a:gd name="T68" fmla="*/ 10 w 791"/>
                  <a:gd name="T69" fmla="*/ 10 h 1036"/>
                  <a:gd name="T70" fmla="*/ 10 w 791"/>
                  <a:gd name="T71" fmla="*/ 10 h 1036"/>
                  <a:gd name="T72" fmla="*/ 10 w 791"/>
                  <a:gd name="T73" fmla="*/ 9 h 1036"/>
                  <a:gd name="T74" fmla="*/ 10 w 791"/>
                  <a:gd name="T75" fmla="*/ 9 h 1036"/>
                  <a:gd name="T76" fmla="*/ 10 w 791"/>
                  <a:gd name="T77" fmla="*/ 9 h 1036"/>
                  <a:gd name="T78" fmla="*/ 10 w 791"/>
                  <a:gd name="T79" fmla="*/ 9 h 1036"/>
                  <a:gd name="T80" fmla="*/ 11 w 791"/>
                  <a:gd name="T81" fmla="*/ 9 h 1036"/>
                  <a:gd name="T82" fmla="*/ 11 w 791"/>
                  <a:gd name="T83" fmla="*/ 9 h 1036"/>
                  <a:gd name="T84" fmla="*/ 11 w 791"/>
                  <a:gd name="T85" fmla="*/ 9 h 1036"/>
                  <a:gd name="T86" fmla="*/ 11 w 791"/>
                  <a:gd name="T87" fmla="*/ 9 h 1036"/>
                  <a:gd name="T88" fmla="*/ 11 w 791"/>
                  <a:gd name="T89" fmla="*/ 9 h 1036"/>
                  <a:gd name="T90" fmla="*/ 11 w 791"/>
                  <a:gd name="T91" fmla="*/ 9 h 1036"/>
                  <a:gd name="T92" fmla="*/ 11 w 791"/>
                  <a:gd name="T93" fmla="*/ 9 h 1036"/>
                  <a:gd name="T94" fmla="*/ 8 w 791"/>
                  <a:gd name="T95" fmla="*/ 10 h 1036"/>
                  <a:gd name="T96" fmla="*/ 9 w 791"/>
                  <a:gd name="T97" fmla="*/ 10 h 1036"/>
                  <a:gd name="T98" fmla="*/ 9 w 791"/>
                  <a:gd name="T99" fmla="*/ 10 h 1036"/>
                  <a:gd name="T100" fmla="*/ 9 w 791"/>
                  <a:gd name="T101" fmla="*/ 10 h 1036"/>
                  <a:gd name="T102" fmla="*/ 10 w 791"/>
                  <a:gd name="T103" fmla="*/ 10 h 1036"/>
                  <a:gd name="T104" fmla="*/ 11 w 791"/>
                  <a:gd name="T105" fmla="*/ 10 h 1036"/>
                  <a:gd name="T106" fmla="*/ 11 w 791"/>
                  <a:gd name="T107" fmla="*/ 11 h 1036"/>
                  <a:gd name="T108" fmla="*/ 12 w 791"/>
                  <a:gd name="T109" fmla="*/ 11 h 1036"/>
                  <a:gd name="T110" fmla="*/ 12 w 791"/>
                  <a:gd name="T111" fmla="*/ 11 h 1036"/>
                  <a:gd name="T112" fmla="*/ 13 w 791"/>
                  <a:gd name="T113" fmla="*/ 12 h 1036"/>
                  <a:gd name="T114" fmla="*/ 11 w 791"/>
                  <a:gd name="T115" fmla="*/ 8 h 1036"/>
                  <a:gd name="T116" fmla="*/ 5 w 791"/>
                  <a:gd name="T117" fmla="*/ 0 h 10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91"/>
                  <a:gd name="T178" fmla="*/ 0 h 1036"/>
                  <a:gd name="T179" fmla="*/ 791 w 791"/>
                  <a:gd name="T180" fmla="*/ 1036 h 10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91" h="1036">
                    <a:moveTo>
                      <a:pt x="260" y="0"/>
                    </a:moveTo>
                    <a:lnTo>
                      <a:pt x="96" y="81"/>
                    </a:lnTo>
                    <a:lnTo>
                      <a:pt x="95" y="82"/>
                    </a:lnTo>
                    <a:lnTo>
                      <a:pt x="91" y="86"/>
                    </a:lnTo>
                    <a:lnTo>
                      <a:pt x="87" y="92"/>
                    </a:lnTo>
                    <a:lnTo>
                      <a:pt x="81" y="99"/>
                    </a:lnTo>
                    <a:lnTo>
                      <a:pt x="73" y="107"/>
                    </a:lnTo>
                    <a:lnTo>
                      <a:pt x="66" y="118"/>
                    </a:lnTo>
                    <a:lnTo>
                      <a:pt x="58" y="129"/>
                    </a:lnTo>
                    <a:lnTo>
                      <a:pt x="49" y="143"/>
                    </a:lnTo>
                    <a:lnTo>
                      <a:pt x="40" y="155"/>
                    </a:lnTo>
                    <a:lnTo>
                      <a:pt x="32" y="169"/>
                    </a:lnTo>
                    <a:lnTo>
                      <a:pt x="24" y="183"/>
                    </a:lnTo>
                    <a:lnTo>
                      <a:pt x="17" y="196"/>
                    </a:lnTo>
                    <a:lnTo>
                      <a:pt x="10" y="209"/>
                    </a:lnTo>
                    <a:lnTo>
                      <a:pt x="6" y="223"/>
                    </a:lnTo>
                    <a:lnTo>
                      <a:pt x="3" y="235"/>
                    </a:lnTo>
                    <a:lnTo>
                      <a:pt x="2" y="247"/>
                    </a:lnTo>
                    <a:lnTo>
                      <a:pt x="2" y="257"/>
                    </a:lnTo>
                    <a:lnTo>
                      <a:pt x="1" y="268"/>
                    </a:lnTo>
                    <a:lnTo>
                      <a:pt x="0" y="279"/>
                    </a:lnTo>
                    <a:lnTo>
                      <a:pt x="0" y="291"/>
                    </a:lnTo>
                    <a:lnTo>
                      <a:pt x="0" y="303"/>
                    </a:lnTo>
                    <a:lnTo>
                      <a:pt x="0" y="316"/>
                    </a:lnTo>
                    <a:lnTo>
                      <a:pt x="0" y="329"/>
                    </a:lnTo>
                    <a:lnTo>
                      <a:pt x="0" y="343"/>
                    </a:lnTo>
                    <a:lnTo>
                      <a:pt x="0" y="355"/>
                    </a:lnTo>
                    <a:lnTo>
                      <a:pt x="0" y="369"/>
                    </a:lnTo>
                    <a:lnTo>
                      <a:pt x="0" y="383"/>
                    </a:lnTo>
                    <a:lnTo>
                      <a:pt x="2" y="396"/>
                    </a:lnTo>
                    <a:lnTo>
                      <a:pt x="2" y="410"/>
                    </a:lnTo>
                    <a:lnTo>
                      <a:pt x="5" y="423"/>
                    </a:lnTo>
                    <a:lnTo>
                      <a:pt x="7" y="436"/>
                    </a:lnTo>
                    <a:lnTo>
                      <a:pt x="9" y="449"/>
                    </a:lnTo>
                    <a:lnTo>
                      <a:pt x="11" y="461"/>
                    </a:lnTo>
                    <a:lnTo>
                      <a:pt x="15" y="474"/>
                    </a:lnTo>
                    <a:lnTo>
                      <a:pt x="18" y="485"/>
                    </a:lnTo>
                    <a:lnTo>
                      <a:pt x="23" y="497"/>
                    </a:lnTo>
                    <a:lnTo>
                      <a:pt x="27" y="508"/>
                    </a:lnTo>
                    <a:lnTo>
                      <a:pt x="32" y="520"/>
                    </a:lnTo>
                    <a:lnTo>
                      <a:pt x="37" y="531"/>
                    </a:lnTo>
                    <a:lnTo>
                      <a:pt x="43" y="542"/>
                    </a:lnTo>
                    <a:lnTo>
                      <a:pt x="49" y="552"/>
                    </a:lnTo>
                    <a:lnTo>
                      <a:pt x="55" y="562"/>
                    </a:lnTo>
                    <a:lnTo>
                      <a:pt x="62" y="572"/>
                    </a:lnTo>
                    <a:lnTo>
                      <a:pt x="69" y="581"/>
                    </a:lnTo>
                    <a:lnTo>
                      <a:pt x="75" y="590"/>
                    </a:lnTo>
                    <a:lnTo>
                      <a:pt x="82" y="600"/>
                    </a:lnTo>
                    <a:lnTo>
                      <a:pt x="89" y="610"/>
                    </a:lnTo>
                    <a:lnTo>
                      <a:pt x="98" y="619"/>
                    </a:lnTo>
                    <a:lnTo>
                      <a:pt x="104" y="628"/>
                    </a:lnTo>
                    <a:lnTo>
                      <a:pt x="112" y="636"/>
                    </a:lnTo>
                    <a:lnTo>
                      <a:pt x="120" y="645"/>
                    </a:lnTo>
                    <a:lnTo>
                      <a:pt x="128" y="654"/>
                    </a:lnTo>
                    <a:lnTo>
                      <a:pt x="137" y="662"/>
                    </a:lnTo>
                    <a:lnTo>
                      <a:pt x="146" y="670"/>
                    </a:lnTo>
                    <a:lnTo>
                      <a:pt x="155" y="679"/>
                    </a:lnTo>
                    <a:lnTo>
                      <a:pt x="165" y="687"/>
                    </a:lnTo>
                    <a:lnTo>
                      <a:pt x="175" y="694"/>
                    </a:lnTo>
                    <a:lnTo>
                      <a:pt x="186" y="702"/>
                    </a:lnTo>
                    <a:lnTo>
                      <a:pt x="197" y="709"/>
                    </a:lnTo>
                    <a:lnTo>
                      <a:pt x="210" y="716"/>
                    </a:lnTo>
                    <a:lnTo>
                      <a:pt x="222" y="723"/>
                    </a:lnTo>
                    <a:lnTo>
                      <a:pt x="236" y="729"/>
                    </a:lnTo>
                    <a:lnTo>
                      <a:pt x="250" y="736"/>
                    </a:lnTo>
                    <a:lnTo>
                      <a:pt x="268" y="742"/>
                    </a:lnTo>
                    <a:lnTo>
                      <a:pt x="283" y="747"/>
                    </a:lnTo>
                    <a:lnTo>
                      <a:pt x="300" y="752"/>
                    </a:lnTo>
                    <a:lnTo>
                      <a:pt x="317" y="757"/>
                    </a:lnTo>
                    <a:lnTo>
                      <a:pt x="335" y="762"/>
                    </a:lnTo>
                    <a:lnTo>
                      <a:pt x="353" y="766"/>
                    </a:lnTo>
                    <a:lnTo>
                      <a:pt x="371" y="771"/>
                    </a:lnTo>
                    <a:lnTo>
                      <a:pt x="389" y="775"/>
                    </a:lnTo>
                    <a:lnTo>
                      <a:pt x="407" y="780"/>
                    </a:lnTo>
                    <a:lnTo>
                      <a:pt x="423" y="784"/>
                    </a:lnTo>
                    <a:lnTo>
                      <a:pt x="440" y="788"/>
                    </a:lnTo>
                    <a:lnTo>
                      <a:pt x="455" y="792"/>
                    </a:lnTo>
                    <a:lnTo>
                      <a:pt x="469" y="796"/>
                    </a:lnTo>
                    <a:lnTo>
                      <a:pt x="482" y="800"/>
                    </a:lnTo>
                    <a:lnTo>
                      <a:pt x="494" y="805"/>
                    </a:lnTo>
                    <a:lnTo>
                      <a:pt x="504" y="810"/>
                    </a:lnTo>
                    <a:lnTo>
                      <a:pt x="513" y="816"/>
                    </a:lnTo>
                    <a:lnTo>
                      <a:pt x="520" y="820"/>
                    </a:lnTo>
                    <a:lnTo>
                      <a:pt x="525" y="825"/>
                    </a:lnTo>
                    <a:lnTo>
                      <a:pt x="527" y="830"/>
                    </a:lnTo>
                    <a:lnTo>
                      <a:pt x="529" y="836"/>
                    </a:lnTo>
                    <a:lnTo>
                      <a:pt x="529" y="841"/>
                    </a:lnTo>
                    <a:lnTo>
                      <a:pt x="529" y="846"/>
                    </a:lnTo>
                    <a:lnTo>
                      <a:pt x="528" y="851"/>
                    </a:lnTo>
                    <a:lnTo>
                      <a:pt x="527" y="857"/>
                    </a:lnTo>
                    <a:lnTo>
                      <a:pt x="523" y="861"/>
                    </a:lnTo>
                    <a:lnTo>
                      <a:pt x="521" y="865"/>
                    </a:lnTo>
                    <a:lnTo>
                      <a:pt x="518" y="868"/>
                    </a:lnTo>
                    <a:lnTo>
                      <a:pt x="516" y="872"/>
                    </a:lnTo>
                    <a:lnTo>
                      <a:pt x="511" y="876"/>
                    </a:lnTo>
                    <a:lnTo>
                      <a:pt x="510" y="878"/>
                    </a:lnTo>
                    <a:lnTo>
                      <a:pt x="511" y="878"/>
                    </a:lnTo>
                    <a:lnTo>
                      <a:pt x="514" y="878"/>
                    </a:lnTo>
                    <a:lnTo>
                      <a:pt x="519" y="878"/>
                    </a:lnTo>
                    <a:lnTo>
                      <a:pt x="526" y="878"/>
                    </a:lnTo>
                    <a:lnTo>
                      <a:pt x="533" y="876"/>
                    </a:lnTo>
                    <a:lnTo>
                      <a:pt x="540" y="873"/>
                    </a:lnTo>
                    <a:lnTo>
                      <a:pt x="544" y="870"/>
                    </a:lnTo>
                    <a:lnTo>
                      <a:pt x="547" y="868"/>
                    </a:lnTo>
                    <a:lnTo>
                      <a:pt x="551" y="865"/>
                    </a:lnTo>
                    <a:lnTo>
                      <a:pt x="554" y="861"/>
                    </a:lnTo>
                    <a:lnTo>
                      <a:pt x="556" y="857"/>
                    </a:lnTo>
                    <a:lnTo>
                      <a:pt x="558" y="852"/>
                    </a:lnTo>
                    <a:lnTo>
                      <a:pt x="560" y="846"/>
                    </a:lnTo>
                    <a:lnTo>
                      <a:pt x="563" y="839"/>
                    </a:lnTo>
                    <a:lnTo>
                      <a:pt x="564" y="832"/>
                    </a:lnTo>
                    <a:lnTo>
                      <a:pt x="566" y="826"/>
                    </a:lnTo>
                    <a:lnTo>
                      <a:pt x="568" y="820"/>
                    </a:lnTo>
                    <a:lnTo>
                      <a:pt x="570" y="814"/>
                    </a:lnTo>
                    <a:lnTo>
                      <a:pt x="571" y="807"/>
                    </a:lnTo>
                    <a:lnTo>
                      <a:pt x="573" y="801"/>
                    </a:lnTo>
                    <a:lnTo>
                      <a:pt x="574" y="795"/>
                    </a:lnTo>
                    <a:lnTo>
                      <a:pt x="576" y="790"/>
                    </a:lnTo>
                    <a:lnTo>
                      <a:pt x="578" y="785"/>
                    </a:lnTo>
                    <a:lnTo>
                      <a:pt x="580" y="781"/>
                    </a:lnTo>
                    <a:lnTo>
                      <a:pt x="583" y="778"/>
                    </a:lnTo>
                    <a:lnTo>
                      <a:pt x="587" y="776"/>
                    </a:lnTo>
                    <a:lnTo>
                      <a:pt x="591" y="773"/>
                    </a:lnTo>
                    <a:lnTo>
                      <a:pt x="594" y="772"/>
                    </a:lnTo>
                    <a:lnTo>
                      <a:pt x="598" y="772"/>
                    </a:lnTo>
                    <a:lnTo>
                      <a:pt x="603" y="773"/>
                    </a:lnTo>
                    <a:lnTo>
                      <a:pt x="607" y="774"/>
                    </a:lnTo>
                    <a:lnTo>
                      <a:pt x="611" y="776"/>
                    </a:lnTo>
                    <a:lnTo>
                      <a:pt x="616" y="778"/>
                    </a:lnTo>
                    <a:lnTo>
                      <a:pt x="620" y="780"/>
                    </a:lnTo>
                    <a:lnTo>
                      <a:pt x="624" y="783"/>
                    </a:lnTo>
                    <a:lnTo>
                      <a:pt x="628" y="786"/>
                    </a:lnTo>
                    <a:lnTo>
                      <a:pt x="632" y="789"/>
                    </a:lnTo>
                    <a:lnTo>
                      <a:pt x="636" y="794"/>
                    </a:lnTo>
                    <a:lnTo>
                      <a:pt x="642" y="800"/>
                    </a:lnTo>
                    <a:lnTo>
                      <a:pt x="647" y="807"/>
                    </a:lnTo>
                    <a:lnTo>
                      <a:pt x="649" y="812"/>
                    </a:lnTo>
                    <a:lnTo>
                      <a:pt x="649" y="816"/>
                    </a:lnTo>
                    <a:lnTo>
                      <a:pt x="647" y="819"/>
                    </a:lnTo>
                    <a:lnTo>
                      <a:pt x="646" y="822"/>
                    </a:lnTo>
                    <a:lnTo>
                      <a:pt x="641" y="825"/>
                    </a:lnTo>
                    <a:lnTo>
                      <a:pt x="639" y="827"/>
                    </a:lnTo>
                    <a:lnTo>
                      <a:pt x="579" y="870"/>
                    </a:lnTo>
                    <a:lnTo>
                      <a:pt x="452" y="915"/>
                    </a:lnTo>
                    <a:lnTo>
                      <a:pt x="460" y="915"/>
                    </a:lnTo>
                    <a:lnTo>
                      <a:pt x="465" y="915"/>
                    </a:lnTo>
                    <a:lnTo>
                      <a:pt x="471" y="915"/>
                    </a:lnTo>
                    <a:lnTo>
                      <a:pt x="478" y="915"/>
                    </a:lnTo>
                    <a:lnTo>
                      <a:pt x="484" y="914"/>
                    </a:lnTo>
                    <a:lnTo>
                      <a:pt x="492" y="914"/>
                    </a:lnTo>
                    <a:lnTo>
                      <a:pt x="500" y="913"/>
                    </a:lnTo>
                    <a:lnTo>
                      <a:pt x="510" y="912"/>
                    </a:lnTo>
                    <a:lnTo>
                      <a:pt x="520" y="911"/>
                    </a:lnTo>
                    <a:lnTo>
                      <a:pt x="530" y="910"/>
                    </a:lnTo>
                    <a:lnTo>
                      <a:pt x="542" y="909"/>
                    </a:lnTo>
                    <a:lnTo>
                      <a:pt x="554" y="908"/>
                    </a:lnTo>
                    <a:lnTo>
                      <a:pt x="566" y="906"/>
                    </a:lnTo>
                    <a:lnTo>
                      <a:pt x="580" y="909"/>
                    </a:lnTo>
                    <a:lnTo>
                      <a:pt x="594" y="914"/>
                    </a:lnTo>
                    <a:lnTo>
                      <a:pt x="607" y="922"/>
                    </a:lnTo>
                    <a:lnTo>
                      <a:pt x="620" y="931"/>
                    </a:lnTo>
                    <a:lnTo>
                      <a:pt x="634" y="942"/>
                    </a:lnTo>
                    <a:lnTo>
                      <a:pt x="647" y="954"/>
                    </a:lnTo>
                    <a:lnTo>
                      <a:pt x="660" y="967"/>
                    </a:lnTo>
                    <a:lnTo>
                      <a:pt x="671" y="979"/>
                    </a:lnTo>
                    <a:lnTo>
                      <a:pt x="681" y="991"/>
                    </a:lnTo>
                    <a:lnTo>
                      <a:pt x="691" y="1003"/>
                    </a:lnTo>
                    <a:lnTo>
                      <a:pt x="699" y="1014"/>
                    </a:lnTo>
                    <a:lnTo>
                      <a:pt x="705" y="1022"/>
                    </a:lnTo>
                    <a:lnTo>
                      <a:pt x="711" y="1030"/>
                    </a:lnTo>
                    <a:lnTo>
                      <a:pt x="714" y="1034"/>
                    </a:lnTo>
                    <a:lnTo>
                      <a:pt x="715" y="1036"/>
                    </a:lnTo>
                    <a:lnTo>
                      <a:pt x="791" y="767"/>
                    </a:lnTo>
                    <a:lnTo>
                      <a:pt x="643" y="730"/>
                    </a:lnTo>
                    <a:lnTo>
                      <a:pt x="526" y="732"/>
                    </a:lnTo>
                    <a:lnTo>
                      <a:pt x="192" y="481"/>
                    </a:lnTo>
                    <a:lnTo>
                      <a:pt x="260" y="0"/>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47" name="Freeform 347"/>
              <p:cNvSpPr>
                <a:spLocks/>
              </p:cNvSpPr>
              <p:nvPr/>
            </p:nvSpPr>
            <p:spPr bwMode="auto">
              <a:xfrm>
                <a:off x="4775" y="3517"/>
                <a:ext cx="71" cy="17"/>
              </a:xfrm>
              <a:custGeom>
                <a:avLst/>
                <a:gdLst>
                  <a:gd name="T0" fmla="*/ 1 w 149"/>
                  <a:gd name="T1" fmla="*/ 0 h 36"/>
                  <a:gd name="T2" fmla="*/ 0 w 149"/>
                  <a:gd name="T3" fmla="*/ 0 h 36"/>
                  <a:gd name="T4" fmla="*/ 1 w 149"/>
                  <a:gd name="T5" fmla="*/ 0 h 36"/>
                  <a:gd name="T6" fmla="*/ 1 w 149"/>
                  <a:gd name="T7" fmla="*/ 0 h 36"/>
                  <a:gd name="T8" fmla="*/ 1 w 149"/>
                  <a:gd name="T9" fmla="*/ 0 h 36"/>
                  <a:gd name="T10" fmla="*/ 3 w 149"/>
                  <a:gd name="T11" fmla="*/ 0 h 36"/>
                  <a:gd name="T12" fmla="*/ 3 w 149"/>
                  <a:gd name="T13" fmla="*/ 0 h 36"/>
                  <a:gd name="T14" fmla="*/ 3 w 149"/>
                  <a:gd name="T15" fmla="*/ 0 h 36"/>
                  <a:gd name="T16" fmla="*/ 3 w 149"/>
                  <a:gd name="T17" fmla="*/ 0 h 36"/>
                  <a:gd name="T18" fmla="*/ 3 w 149"/>
                  <a:gd name="T19" fmla="*/ 0 h 36"/>
                  <a:gd name="T20" fmla="*/ 3 w 149"/>
                  <a:gd name="T21" fmla="*/ 0 h 36"/>
                  <a:gd name="T22" fmla="*/ 3 w 149"/>
                  <a:gd name="T23" fmla="*/ 0 h 36"/>
                  <a:gd name="T24" fmla="*/ 2 w 149"/>
                  <a:gd name="T25" fmla="*/ 0 h 36"/>
                  <a:gd name="T26" fmla="*/ 2 w 149"/>
                  <a:gd name="T27" fmla="*/ 0 h 36"/>
                  <a:gd name="T28" fmla="*/ 2 w 149"/>
                  <a:gd name="T29" fmla="*/ 0 h 36"/>
                  <a:gd name="T30" fmla="*/ 2 w 149"/>
                  <a:gd name="T31" fmla="*/ 0 h 36"/>
                  <a:gd name="T32" fmla="*/ 2 w 149"/>
                  <a:gd name="T33" fmla="*/ 0 h 36"/>
                  <a:gd name="T34" fmla="*/ 2 w 149"/>
                  <a:gd name="T35" fmla="*/ 0 h 36"/>
                  <a:gd name="T36" fmla="*/ 2 w 149"/>
                  <a:gd name="T37" fmla="*/ 0 h 36"/>
                  <a:gd name="T38" fmla="*/ 2 w 149"/>
                  <a:gd name="T39" fmla="*/ 0 h 36"/>
                  <a:gd name="T40" fmla="*/ 2 w 149"/>
                  <a:gd name="T41" fmla="*/ 0 h 36"/>
                  <a:gd name="T42" fmla="*/ 2 w 149"/>
                  <a:gd name="T43" fmla="*/ 0 h 36"/>
                  <a:gd name="T44" fmla="*/ 1 w 149"/>
                  <a:gd name="T45" fmla="*/ 0 h 36"/>
                  <a:gd name="T46" fmla="*/ 1 w 149"/>
                  <a:gd name="T47" fmla="*/ 0 h 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49"/>
                  <a:gd name="T73" fmla="*/ 0 h 36"/>
                  <a:gd name="T74" fmla="*/ 149 w 149"/>
                  <a:gd name="T75" fmla="*/ 36 h 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49" h="36">
                    <a:moveTo>
                      <a:pt x="6" y="9"/>
                    </a:moveTo>
                    <a:lnTo>
                      <a:pt x="0" y="31"/>
                    </a:lnTo>
                    <a:lnTo>
                      <a:pt x="41" y="35"/>
                    </a:lnTo>
                    <a:lnTo>
                      <a:pt x="48" y="29"/>
                    </a:lnTo>
                    <a:lnTo>
                      <a:pt x="60" y="36"/>
                    </a:lnTo>
                    <a:lnTo>
                      <a:pt x="149" y="36"/>
                    </a:lnTo>
                    <a:lnTo>
                      <a:pt x="143" y="25"/>
                    </a:lnTo>
                    <a:lnTo>
                      <a:pt x="142" y="24"/>
                    </a:lnTo>
                    <a:lnTo>
                      <a:pt x="140" y="24"/>
                    </a:lnTo>
                    <a:lnTo>
                      <a:pt x="136" y="23"/>
                    </a:lnTo>
                    <a:lnTo>
                      <a:pt x="133" y="22"/>
                    </a:lnTo>
                    <a:lnTo>
                      <a:pt x="127" y="21"/>
                    </a:lnTo>
                    <a:lnTo>
                      <a:pt x="122" y="20"/>
                    </a:lnTo>
                    <a:lnTo>
                      <a:pt x="116" y="18"/>
                    </a:lnTo>
                    <a:lnTo>
                      <a:pt x="109" y="16"/>
                    </a:lnTo>
                    <a:lnTo>
                      <a:pt x="102" y="13"/>
                    </a:lnTo>
                    <a:lnTo>
                      <a:pt x="96" y="11"/>
                    </a:lnTo>
                    <a:lnTo>
                      <a:pt x="89" y="8"/>
                    </a:lnTo>
                    <a:lnTo>
                      <a:pt x="83" y="6"/>
                    </a:lnTo>
                    <a:lnTo>
                      <a:pt x="78" y="3"/>
                    </a:lnTo>
                    <a:lnTo>
                      <a:pt x="74" y="2"/>
                    </a:lnTo>
                    <a:lnTo>
                      <a:pt x="72" y="0"/>
                    </a:lnTo>
                    <a:lnTo>
                      <a:pt x="6" y="9"/>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48" name="Freeform 348"/>
              <p:cNvSpPr>
                <a:spLocks/>
              </p:cNvSpPr>
              <p:nvPr/>
            </p:nvSpPr>
            <p:spPr bwMode="auto">
              <a:xfrm>
                <a:off x="4302" y="2791"/>
                <a:ext cx="173" cy="350"/>
              </a:xfrm>
              <a:custGeom>
                <a:avLst/>
                <a:gdLst>
                  <a:gd name="T0" fmla="*/ 6 w 334"/>
                  <a:gd name="T1" fmla="*/ 0 h 761"/>
                  <a:gd name="T2" fmla="*/ 6 w 334"/>
                  <a:gd name="T3" fmla="*/ 0 h 761"/>
                  <a:gd name="T4" fmla="*/ 6 w 334"/>
                  <a:gd name="T5" fmla="*/ 1 h 761"/>
                  <a:gd name="T6" fmla="*/ 6 w 334"/>
                  <a:gd name="T7" fmla="*/ 1 h 761"/>
                  <a:gd name="T8" fmla="*/ 6 w 334"/>
                  <a:gd name="T9" fmla="*/ 1 h 761"/>
                  <a:gd name="T10" fmla="*/ 6 w 334"/>
                  <a:gd name="T11" fmla="*/ 1 h 761"/>
                  <a:gd name="T12" fmla="*/ 5 w 334"/>
                  <a:gd name="T13" fmla="*/ 1 h 761"/>
                  <a:gd name="T14" fmla="*/ 5 w 334"/>
                  <a:gd name="T15" fmla="*/ 2 h 761"/>
                  <a:gd name="T16" fmla="*/ 5 w 334"/>
                  <a:gd name="T17" fmla="*/ 2 h 761"/>
                  <a:gd name="T18" fmla="*/ 5 w 334"/>
                  <a:gd name="T19" fmla="*/ 2 h 761"/>
                  <a:gd name="T20" fmla="*/ 4 w 334"/>
                  <a:gd name="T21" fmla="*/ 2 h 761"/>
                  <a:gd name="T22" fmla="*/ 4 w 334"/>
                  <a:gd name="T23" fmla="*/ 2 h 761"/>
                  <a:gd name="T24" fmla="*/ 4 w 334"/>
                  <a:gd name="T25" fmla="*/ 2 h 761"/>
                  <a:gd name="T26" fmla="*/ 4 w 334"/>
                  <a:gd name="T27" fmla="*/ 3 h 761"/>
                  <a:gd name="T28" fmla="*/ 4 w 334"/>
                  <a:gd name="T29" fmla="*/ 3 h 761"/>
                  <a:gd name="T30" fmla="*/ 4 w 334"/>
                  <a:gd name="T31" fmla="*/ 3 h 761"/>
                  <a:gd name="T32" fmla="*/ 3 w 334"/>
                  <a:gd name="T33" fmla="*/ 3 h 761"/>
                  <a:gd name="T34" fmla="*/ 3 w 334"/>
                  <a:gd name="T35" fmla="*/ 3 h 761"/>
                  <a:gd name="T36" fmla="*/ 3 w 334"/>
                  <a:gd name="T37" fmla="*/ 3 h 761"/>
                  <a:gd name="T38" fmla="*/ 4 w 334"/>
                  <a:gd name="T39" fmla="*/ 6 h 761"/>
                  <a:gd name="T40" fmla="*/ 1 w 334"/>
                  <a:gd name="T41" fmla="*/ 2 h 761"/>
                  <a:gd name="T42" fmla="*/ 0 w 334"/>
                  <a:gd name="T43" fmla="*/ 2 h 761"/>
                  <a:gd name="T44" fmla="*/ 0 w 334"/>
                  <a:gd name="T45" fmla="*/ 2 h 761"/>
                  <a:gd name="T46" fmla="*/ 1 w 334"/>
                  <a:gd name="T47" fmla="*/ 2 h 761"/>
                  <a:gd name="T48" fmla="*/ 1 w 334"/>
                  <a:gd name="T49" fmla="*/ 2 h 761"/>
                  <a:gd name="T50" fmla="*/ 1 w 334"/>
                  <a:gd name="T51" fmla="*/ 1 h 761"/>
                  <a:gd name="T52" fmla="*/ 1 w 334"/>
                  <a:gd name="T53" fmla="*/ 1 h 761"/>
                  <a:gd name="T54" fmla="*/ 1 w 334"/>
                  <a:gd name="T55" fmla="*/ 1 h 761"/>
                  <a:gd name="T56" fmla="*/ 2 w 334"/>
                  <a:gd name="T57" fmla="*/ 1 h 761"/>
                  <a:gd name="T58" fmla="*/ 2 w 334"/>
                  <a:gd name="T59" fmla="*/ 1 h 761"/>
                  <a:gd name="T60" fmla="*/ 3 w 334"/>
                  <a:gd name="T61" fmla="*/ 2 h 761"/>
                  <a:gd name="T62" fmla="*/ 3 w 334"/>
                  <a:gd name="T63" fmla="*/ 2 h 761"/>
                  <a:gd name="T64" fmla="*/ 3 w 334"/>
                  <a:gd name="T65" fmla="*/ 2 h 761"/>
                  <a:gd name="T66" fmla="*/ 3 w 334"/>
                  <a:gd name="T67" fmla="*/ 2 h 761"/>
                  <a:gd name="T68" fmla="*/ 3 w 334"/>
                  <a:gd name="T69" fmla="*/ 2 h 761"/>
                  <a:gd name="T70" fmla="*/ 3 w 334"/>
                  <a:gd name="T71" fmla="*/ 3 h 761"/>
                  <a:gd name="T72" fmla="*/ 3 w 334"/>
                  <a:gd name="T73" fmla="*/ 3 h 761"/>
                  <a:gd name="T74" fmla="*/ 3 w 334"/>
                  <a:gd name="T75" fmla="*/ 2 h 761"/>
                  <a:gd name="T76" fmla="*/ 4 w 334"/>
                  <a:gd name="T77" fmla="*/ 2 h 761"/>
                  <a:gd name="T78" fmla="*/ 4 w 334"/>
                  <a:gd name="T79" fmla="*/ 2 h 761"/>
                  <a:gd name="T80" fmla="*/ 5 w 334"/>
                  <a:gd name="T81" fmla="*/ 1 h 761"/>
                  <a:gd name="T82" fmla="*/ 5 w 334"/>
                  <a:gd name="T83" fmla="*/ 1 h 761"/>
                  <a:gd name="T84" fmla="*/ 6 w 334"/>
                  <a:gd name="T85" fmla="*/ 1 h 761"/>
                  <a:gd name="T86" fmla="*/ 6 w 334"/>
                  <a:gd name="T87" fmla="*/ 1 h 761"/>
                  <a:gd name="T88" fmla="*/ 6 w 334"/>
                  <a:gd name="T89" fmla="*/ 0 h 761"/>
                  <a:gd name="T90" fmla="*/ 6 w 334"/>
                  <a:gd name="T91" fmla="*/ 0 h 761"/>
                  <a:gd name="T92" fmla="*/ 6 w 334"/>
                  <a:gd name="T93" fmla="*/ 0 h 76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34"/>
                  <a:gd name="T142" fmla="*/ 0 h 761"/>
                  <a:gd name="T143" fmla="*/ 334 w 334"/>
                  <a:gd name="T144" fmla="*/ 761 h 76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34" h="761">
                    <a:moveTo>
                      <a:pt x="319" y="0"/>
                    </a:moveTo>
                    <a:lnTo>
                      <a:pt x="334" y="41"/>
                    </a:lnTo>
                    <a:lnTo>
                      <a:pt x="333" y="41"/>
                    </a:lnTo>
                    <a:lnTo>
                      <a:pt x="333" y="43"/>
                    </a:lnTo>
                    <a:lnTo>
                      <a:pt x="333" y="46"/>
                    </a:lnTo>
                    <a:lnTo>
                      <a:pt x="333" y="50"/>
                    </a:lnTo>
                    <a:lnTo>
                      <a:pt x="333" y="54"/>
                    </a:lnTo>
                    <a:lnTo>
                      <a:pt x="333" y="60"/>
                    </a:lnTo>
                    <a:lnTo>
                      <a:pt x="332" y="66"/>
                    </a:lnTo>
                    <a:lnTo>
                      <a:pt x="331" y="73"/>
                    </a:lnTo>
                    <a:lnTo>
                      <a:pt x="330" y="79"/>
                    </a:lnTo>
                    <a:lnTo>
                      <a:pt x="328" y="87"/>
                    </a:lnTo>
                    <a:lnTo>
                      <a:pt x="327" y="93"/>
                    </a:lnTo>
                    <a:lnTo>
                      <a:pt x="326" y="101"/>
                    </a:lnTo>
                    <a:lnTo>
                      <a:pt x="324" y="107"/>
                    </a:lnTo>
                    <a:lnTo>
                      <a:pt x="321" y="114"/>
                    </a:lnTo>
                    <a:lnTo>
                      <a:pt x="319" y="119"/>
                    </a:lnTo>
                    <a:lnTo>
                      <a:pt x="316" y="125"/>
                    </a:lnTo>
                    <a:lnTo>
                      <a:pt x="312" y="128"/>
                    </a:lnTo>
                    <a:lnTo>
                      <a:pt x="308" y="132"/>
                    </a:lnTo>
                    <a:lnTo>
                      <a:pt x="304" y="135"/>
                    </a:lnTo>
                    <a:lnTo>
                      <a:pt x="300" y="139"/>
                    </a:lnTo>
                    <a:lnTo>
                      <a:pt x="294" y="141"/>
                    </a:lnTo>
                    <a:lnTo>
                      <a:pt x="289" y="143"/>
                    </a:lnTo>
                    <a:lnTo>
                      <a:pt x="284" y="146"/>
                    </a:lnTo>
                    <a:lnTo>
                      <a:pt x="279" y="149"/>
                    </a:lnTo>
                    <a:lnTo>
                      <a:pt x="273" y="151"/>
                    </a:lnTo>
                    <a:lnTo>
                      <a:pt x="267" y="153"/>
                    </a:lnTo>
                    <a:lnTo>
                      <a:pt x="262" y="156"/>
                    </a:lnTo>
                    <a:lnTo>
                      <a:pt x="257" y="160"/>
                    </a:lnTo>
                    <a:lnTo>
                      <a:pt x="251" y="163"/>
                    </a:lnTo>
                    <a:lnTo>
                      <a:pt x="247" y="167"/>
                    </a:lnTo>
                    <a:lnTo>
                      <a:pt x="242" y="171"/>
                    </a:lnTo>
                    <a:lnTo>
                      <a:pt x="238" y="177"/>
                    </a:lnTo>
                    <a:lnTo>
                      <a:pt x="232" y="182"/>
                    </a:lnTo>
                    <a:lnTo>
                      <a:pt x="228" y="187"/>
                    </a:lnTo>
                    <a:lnTo>
                      <a:pt x="224" y="192"/>
                    </a:lnTo>
                    <a:lnTo>
                      <a:pt x="220" y="198"/>
                    </a:lnTo>
                    <a:lnTo>
                      <a:pt x="216" y="202"/>
                    </a:lnTo>
                    <a:lnTo>
                      <a:pt x="213" y="207"/>
                    </a:lnTo>
                    <a:lnTo>
                      <a:pt x="210" y="212"/>
                    </a:lnTo>
                    <a:lnTo>
                      <a:pt x="208" y="217"/>
                    </a:lnTo>
                    <a:lnTo>
                      <a:pt x="205" y="221"/>
                    </a:lnTo>
                    <a:lnTo>
                      <a:pt x="202" y="225"/>
                    </a:lnTo>
                    <a:lnTo>
                      <a:pt x="200" y="229"/>
                    </a:lnTo>
                    <a:lnTo>
                      <a:pt x="198" y="234"/>
                    </a:lnTo>
                    <a:lnTo>
                      <a:pt x="196" y="238"/>
                    </a:lnTo>
                    <a:lnTo>
                      <a:pt x="195" y="243"/>
                    </a:lnTo>
                    <a:lnTo>
                      <a:pt x="193" y="248"/>
                    </a:lnTo>
                    <a:lnTo>
                      <a:pt x="191" y="253"/>
                    </a:lnTo>
                    <a:lnTo>
                      <a:pt x="187" y="259"/>
                    </a:lnTo>
                    <a:lnTo>
                      <a:pt x="183" y="266"/>
                    </a:lnTo>
                    <a:lnTo>
                      <a:pt x="180" y="272"/>
                    </a:lnTo>
                    <a:lnTo>
                      <a:pt x="178" y="278"/>
                    </a:lnTo>
                    <a:lnTo>
                      <a:pt x="176" y="282"/>
                    </a:lnTo>
                    <a:lnTo>
                      <a:pt x="174" y="286"/>
                    </a:lnTo>
                    <a:lnTo>
                      <a:pt x="173" y="288"/>
                    </a:lnTo>
                    <a:lnTo>
                      <a:pt x="173" y="289"/>
                    </a:lnTo>
                    <a:lnTo>
                      <a:pt x="191" y="399"/>
                    </a:lnTo>
                    <a:lnTo>
                      <a:pt x="200" y="568"/>
                    </a:lnTo>
                    <a:lnTo>
                      <a:pt x="173" y="761"/>
                    </a:lnTo>
                    <a:lnTo>
                      <a:pt x="97" y="387"/>
                    </a:lnTo>
                    <a:lnTo>
                      <a:pt x="1" y="208"/>
                    </a:lnTo>
                    <a:lnTo>
                      <a:pt x="1" y="207"/>
                    </a:lnTo>
                    <a:lnTo>
                      <a:pt x="1" y="205"/>
                    </a:lnTo>
                    <a:lnTo>
                      <a:pt x="0" y="201"/>
                    </a:lnTo>
                    <a:lnTo>
                      <a:pt x="0" y="198"/>
                    </a:lnTo>
                    <a:lnTo>
                      <a:pt x="0" y="192"/>
                    </a:lnTo>
                    <a:lnTo>
                      <a:pt x="0" y="187"/>
                    </a:lnTo>
                    <a:lnTo>
                      <a:pt x="0" y="181"/>
                    </a:lnTo>
                    <a:lnTo>
                      <a:pt x="1" y="174"/>
                    </a:lnTo>
                    <a:lnTo>
                      <a:pt x="1" y="167"/>
                    </a:lnTo>
                    <a:lnTo>
                      <a:pt x="3" y="161"/>
                    </a:lnTo>
                    <a:lnTo>
                      <a:pt x="5" y="153"/>
                    </a:lnTo>
                    <a:lnTo>
                      <a:pt x="7" y="147"/>
                    </a:lnTo>
                    <a:lnTo>
                      <a:pt x="9" y="140"/>
                    </a:lnTo>
                    <a:lnTo>
                      <a:pt x="14" y="134"/>
                    </a:lnTo>
                    <a:lnTo>
                      <a:pt x="18" y="129"/>
                    </a:lnTo>
                    <a:lnTo>
                      <a:pt x="24" y="125"/>
                    </a:lnTo>
                    <a:lnTo>
                      <a:pt x="29" y="121"/>
                    </a:lnTo>
                    <a:lnTo>
                      <a:pt x="36" y="119"/>
                    </a:lnTo>
                    <a:lnTo>
                      <a:pt x="44" y="116"/>
                    </a:lnTo>
                    <a:lnTo>
                      <a:pt x="52" y="116"/>
                    </a:lnTo>
                    <a:lnTo>
                      <a:pt x="60" y="116"/>
                    </a:lnTo>
                    <a:lnTo>
                      <a:pt x="69" y="116"/>
                    </a:lnTo>
                    <a:lnTo>
                      <a:pt x="77" y="118"/>
                    </a:lnTo>
                    <a:lnTo>
                      <a:pt x="87" y="120"/>
                    </a:lnTo>
                    <a:lnTo>
                      <a:pt x="96" y="122"/>
                    </a:lnTo>
                    <a:lnTo>
                      <a:pt x="105" y="125"/>
                    </a:lnTo>
                    <a:lnTo>
                      <a:pt x="113" y="129"/>
                    </a:lnTo>
                    <a:lnTo>
                      <a:pt x="121" y="133"/>
                    </a:lnTo>
                    <a:lnTo>
                      <a:pt x="128" y="137"/>
                    </a:lnTo>
                    <a:lnTo>
                      <a:pt x="136" y="142"/>
                    </a:lnTo>
                    <a:lnTo>
                      <a:pt x="142" y="147"/>
                    </a:lnTo>
                    <a:lnTo>
                      <a:pt x="148" y="153"/>
                    </a:lnTo>
                    <a:lnTo>
                      <a:pt x="152" y="159"/>
                    </a:lnTo>
                    <a:lnTo>
                      <a:pt x="156" y="164"/>
                    </a:lnTo>
                    <a:lnTo>
                      <a:pt x="158" y="170"/>
                    </a:lnTo>
                    <a:lnTo>
                      <a:pt x="161" y="176"/>
                    </a:lnTo>
                    <a:lnTo>
                      <a:pt x="163" y="182"/>
                    </a:lnTo>
                    <a:lnTo>
                      <a:pt x="164" y="187"/>
                    </a:lnTo>
                    <a:lnTo>
                      <a:pt x="165" y="193"/>
                    </a:lnTo>
                    <a:lnTo>
                      <a:pt x="165" y="199"/>
                    </a:lnTo>
                    <a:lnTo>
                      <a:pt x="165" y="203"/>
                    </a:lnTo>
                    <a:lnTo>
                      <a:pt x="165" y="208"/>
                    </a:lnTo>
                    <a:lnTo>
                      <a:pt x="164" y="212"/>
                    </a:lnTo>
                    <a:lnTo>
                      <a:pt x="164" y="216"/>
                    </a:lnTo>
                    <a:lnTo>
                      <a:pt x="163" y="221"/>
                    </a:lnTo>
                    <a:lnTo>
                      <a:pt x="163" y="223"/>
                    </a:lnTo>
                    <a:lnTo>
                      <a:pt x="163" y="222"/>
                    </a:lnTo>
                    <a:lnTo>
                      <a:pt x="165" y="218"/>
                    </a:lnTo>
                    <a:lnTo>
                      <a:pt x="167" y="214"/>
                    </a:lnTo>
                    <a:lnTo>
                      <a:pt x="172" y="207"/>
                    </a:lnTo>
                    <a:lnTo>
                      <a:pt x="176" y="199"/>
                    </a:lnTo>
                    <a:lnTo>
                      <a:pt x="181" y="190"/>
                    </a:lnTo>
                    <a:lnTo>
                      <a:pt x="187" y="181"/>
                    </a:lnTo>
                    <a:lnTo>
                      <a:pt x="196" y="172"/>
                    </a:lnTo>
                    <a:lnTo>
                      <a:pt x="203" y="161"/>
                    </a:lnTo>
                    <a:lnTo>
                      <a:pt x="211" y="151"/>
                    </a:lnTo>
                    <a:lnTo>
                      <a:pt x="221" y="141"/>
                    </a:lnTo>
                    <a:lnTo>
                      <a:pt x="231" y="132"/>
                    </a:lnTo>
                    <a:lnTo>
                      <a:pt x="242" y="124"/>
                    </a:lnTo>
                    <a:lnTo>
                      <a:pt x="253" y="117"/>
                    </a:lnTo>
                    <a:lnTo>
                      <a:pt x="265" y="112"/>
                    </a:lnTo>
                    <a:lnTo>
                      <a:pt x="277" y="108"/>
                    </a:lnTo>
                    <a:lnTo>
                      <a:pt x="288" y="104"/>
                    </a:lnTo>
                    <a:lnTo>
                      <a:pt x="297" y="100"/>
                    </a:lnTo>
                    <a:lnTo>
                      <a:pt x="305" y="94"/>
                    </a:lnTo>
                    <a:lnTo>
                      <a:pt x="311" y="90"/>
                    </a:lnTo>
                    <a:lnTo>
                      <a:pt x="315" y="83"/>
                    </a:lnTo>
                    <a:lnTo>
                      <a:pt x="319" y="78"/>
                    </a:lnTo>
                    <a:lnTo>
                      <a:pt x="320" y="72"/>
                    </a:lnTo>
                    <a:lnTo>
                      <a:pt x="322" y="67"/>
                    </a:lnTo>
                    <a:lnTo>
                      <a:pt x="322" y="61"/>
                    </a:lnTo>
                    <a:lnTo>
                      <a:pt x="323" y="56"/>
                    </a:lnTo>
                    <a:lnTo>
                      <a:pt x="322" y="50"/>
                    </a:lnTo>
                    <a:lnTo>
                      <a:pt x="321" y="47"/>
                    </a:lnTo>
                    <a:lnTo>
                      <a:pt x="320" y="43"/>
                    </a:lnTo>
                    <a:lnTo>
                      <a:pt x="320" y="41"/>
                    </a:lnTo>
                    <a:lnTo>
                      <a:pt x="319" y="39"/>
                    </a:lnTo>
                    <a:lnTo>
                      <a:pt x="319" y="0"/>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49" name="Freeform 349"/>
              <p:cNvSpPr>
                <a:spLocks/>
              </p:cNvSpPr>
              <p:nvPr/>
            </p:nvSpPr>
            <p:spPr bwMode="auto">
              <a:xfrm>
                <a:off x="4463" y="2918"/>
                <a:ext cx="292" cy="44"/>
              </a:xfrm>
              <a:custGeom>
                <a:avLst/>
                <a:gdLst>
                  <a:gd name="T0" fmla="*/ 0 w 561"/>
                  <a:gd name="T1" fmla="*/ 1 h 97"/>
                  <a:gd name="T2" fmla="*/ 1 w 561"/>
                  <a:gd name="T3" fmla="*/ 1 h 97"/>
                  <a:gd name="T4" fmla="*/ 1 w 561"/>
                  <a:gd name="T5" fmla="*/ 1 h 97"/>
                  <a:gd name="T6" fmla="*/ 1 w 561"/>
                  <a:gd name="T7" fmla="*/ 1 h 97"/>
                  <a:gd name="T8" fmla="*/ 2 w 561"/>
                  <a:gd name="T9" fmla="*/ 0 h 97"/>
                  <a:gd name="T10" fmla="*/ 2 w 561"/>
                  <a:gd name="T11" fmla="*/ 0 h 97"/>
                  <a:gd name="T12" fmla="*/ 3 w 561"/>
                  <a:gd name="T13" fmla="*/ 0 h 97"/>
                  <a:gd name="T14" fmla="*/ 4 w 561"/>
                  <a:gd name="T15" fmla="*/ 0 h 97"/>
                  <a:gd name="T16" fmla="*/ 5 w 561"/>
                  <a:gd name="T17" fmla="*/ 0 h 97"/>
                  <a:gd name="T18" fmla="*/ 6 w 561"/>
                  <a:gd name="T19" fmla="*/ 0 h 97"/>
                  <a:gd name="T20" fmla="*/ 6 w 561"/>
                  <a:gd name="T21" fmla="*/ 0 h 97"/>
                  <a:gd name="T22" fmla="*/ 7 w 561"/>
                  <a:gd name="T23" fmla="*/ 0 h 97"/>
                  <a:gd name="T24" fmla="*/ 8 w 561"/>
                  <a:gd name="T25" fmla="*/ 0 h 97"/>
                  <a:gd name="T26" fmla="*/ 9 w 561"/>
                  <a:gd name="T27" fmla="*/ 0 h 97"/>
                  <a:gd name="T28" fmla="*/ 9 w 561"/>
                  <a:gd name="T29" fmla="*/ 0 h 97"/>
                  <a:gd name="T30" fmla="*/ 10 w 561"/>
                  <a:gd name="T31" fmla="*/ 0 h 97"/>
                  <a:gd name="T32" fmla="*/ 10 w 561"/>
                  <a:gd name="T33" fmla="*/ 0 h 97"/>
                  <a:gd name="T34" fmla="*/ 10 w 561"/>
                  <a:gd name="T35" fmla="*/ 0 h 97"/>
                  <a:gd name="T36" fmla="*/ 10 w 561"/>
                  <a:gd name="T37" fmla="*/ 0 h 97"/>
                  <a:gd name="T38" fmla="*/ 10 w 561"/>
                  <a:gd name="T39" fmla="*/ 0 h 97"/>
                  <a:gd name="T40" fmla="*/ 9 w 561"/>
                  <a:gd name="T41" fmla="*/ 0 h 97"/>
                  <a:gd name="T42" fmla="*/ 9 w 561"/>
                  <a:gd name="T43" fmla="*/ 0 h 97"/>
                  <a:gd name="T44" fmla="*/ 8 w 561"/>
                  <a:gd name="T45" fmla="*/ 0 h 97"/>
                  <a:gd name="T46" fmla="*/ 7 w 561"/>
                  <a:gd name="T47" fmla="*/ 0 h 97"/>
                  <a:gd name="T48" fmla="*/ 6 w 561"/>
                  <a:gd name="T49" fmla="*/ 0 h 97"/>
                  <a:gd name="T50" fmla="*/ 5 w 561"/>
                  <a:gd name="T51" fmla="*/ 0 h 97"/>
                  <a:gd name="T52" fmla="*/ 3 w 561"/>
                  <a:gd name="T53" fmla="*/ 1 h 97"/>
                  <a:gd name="T54" fmla="*/ 3 w 561"/>
                  <a:gd name="T55" fmla="*/ 1 h 97"/>
                  <a:gd name="T56" fmla="*/ 2 w 561"/>
                  <a:gd name="T57" fmla="*/ 1 h 97"/>
                  <a:gd name="T58" fmla="*/ 1 w 561"/>
                  <a:gd name="T59" fmla="*/ 1 h 97"/>
                  <a:gd name="T60" fmla="*/ 1 w 561"/>
                  <a:gd name="T61" fmla="*/ 1 h 97"/>
                  <a:gd name="T62" fmla="*/ 0 w 561"/>
                  <a:gd name="T63" fmla="*/ 1 h 97"/>
                  <a:gd name="T64" fmla="*/ 0 w 561"/>
                  <a:gd name="T65" fmla="*/ 1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61"/>
                  <a:gd name="T100" fmla="*/ 0 h 97"/>
                  <a:gd name="T101" fmla="*/ 561 w 561"/>
                  <a:gd name="T102" fmla="*/ 97 h 9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61" h="97">
                    <a:moveTo>
                      <a:pt x="0" y="97"/>
                    </a:moveTo>
                    <a:lnTo>
                      <a:pt x="1" y="97"/>
                    </a:lnTo>
                    <a:lnTo>
                      <a:pt x="3" y="95"/>
                    </a:lnTo>
                    <a:lnTo>
                      <a:pt x="8" y="92"/>
                    </a:lnTo>
                    <a:lnTo>
                      <a:pt x="15" y="90"/>
                    </a:lnTo>
                    <a:lnTo>
                      <a:pt x="23" y="85"/>
                    </a:lnTo>
                    <a:lnTo>
                      <a:pt x="33" y="82"/>
                    </a:lnTo>
                    <a:lnTo>
                      <a:pt x="45" y="77"/>
                    </a:lnTo>
                    <a:lnTo>
                      <a:pt x="60" y="72"/>
                    </a:lnTo>
                    <a:lnTo>
                      <a:pt x="75" y="67"/>
                    </a:lnTo>
                    <a:lnTo>
                      <a:pt x="93" y="61"/>
                    </a:lnTo>
                    <a:lnTo>
                      <a:pt x="113" y="56"/>
                    </a:lnTo>
                    <a:lnTo>
                      <a:pt x="134" y="51"/>
                    </a:lnTo>
                    <a:lnTo>
                      <a:pt x="156" y="46"/>
                    </a:lnTo>
                    <a:lnTo>
                      <a:pt x="180" y="41"/>
                    </a:lnTo>
                    <a:lnTo>
                      <a:pt x="205" y="36"/>
                    </a:lnTo>
                    <a:lnTo>
                      <a:pt x="234" y="32"/>
                    </a:lnTo>
                    <a:lnTo>
                      <a:pt x="260" y="28"/>
                    </a:lnTo>
                    <a:lnTo>
                      <a:pt x="287" y="23"/>
                    </a:lnTo>
                    <a:lnTo>
                      <a:pt x="312" y="20"/>
                    </a:lnTo>
                    <a:lnTo>
                      <a:pt x="337" y="17"/>
                    </a:lnTo>
                    <a:lnTo>
                      <a:pt x="360" y="14"/>
                    </a:lnTo>
                    <a:lnTo>
                      <a:pt x="382" y="11"/>
                    </a:lnTo>
                    <a:lnTo>
                      <a:pt x="404" y="9"/>
                    </a:lnTo>
                    <a:lnTo>
                      <a:pt x="424" y="7"/>
                    </a:lnTo>
                    <a:lnTo>
                      <a:pt x="442" y="5"/>
                    </a:lnTo>
                    <a:lnTo>
                      <a:pt x="461" y="3"/>
                    </a:lnTo>
                    <a:lnTo>
                      <a:pt x="478" y="1"/>
                    </a:lnTo>
                    <a:lnTo>
                      <a:pt x="493" y="1"/>
                    </a:lnTo>
                    <a:lnTo>
                      <a:pt x="507" y="0"/>
                    </a:lnTo>
                    <a:lnTo>
                      <a:pt x="520" y="0"/>
                    </a:lnTo>
                    <a:lnTo>
                      <a:pt x="533" y="0"/>
                    </a:lnTo>
                    <a:lnTo>
                      <a:pt x="544" y="1"/>
                    </a:lnTo>
                    <a:lnTo>
                      <a:pt x="551" y="1"/>
                    </a:lnTo>
                    <a:lnTo>
                      <a:pt x="557" y="3"/>
                    </a:lnTo>
                    <a:lnTo>
                      <a:pt x="560" y="5"/>
                    </a:lnTo>
                    <a:lnTo>
                      <a:pt x="561" y="8"/>
                    </a:lnTo>
                    <a:lnTo>
                      <a:pt x="557" y="10"/>
                    </a:lnTo>
                    <a:lnTo>
                      <a:pt x="552" y="12"/>
                    </a:lnTo>
                    <a:lnTo>
                      <a:pt x="544" y="16"/>
                    </a:lnTo>
                    <a:lnTo>
                      <a:pt x="533" y="20"/>
                    </a:lnTo>
                    <a:lnTo>
                      <a:pt x="519" y="23"/>
                    </a:lnTo>
                    <a:lnTo>
                      <a:pt x="503" y="27"/>
                    </a:lnTo>
                    <a:lnTo>
                      <a:pt x="484" y="30"/>
                    </a:lnTo>
                    <a:lnTo>
                      <a:pt x="462" y="34"/>
                    </a:lnTo>
                    <a:lnTo>
                      <a:pt x="437" y="39"/>
                    </a:lnTo>
                    <a:lnTo>
                      <a:pt x="411" y="43"/>
                    </a:lnTo>
                    <a:lnTo>
                      <a:pt x="381" y="47"/>
                    </a:lnTo>
                    <a:lnTo>
                      <a:pt x="350" y="51"/>
                    </a:lnTo>
                    <a:lnTo>
                      <a:pt x="317" y="55"/>
                    </a:lnTo>
                    <a:lnTo>
                      <a:pt x="285" y="58"/>
                    </a:lnTo>
                    <a:lnTo>
                      <a:pt x="252" y="62"/>
                    </a:lnTo>
                    <a:lnTo>
                      <a:pt x="221" y="66"/>
                    </a:lnTo>
                    <a:lnTo>
                      <a:pt x="190" y="70"/>
                    </a:lnTo>
                    <a:lnTo>
                      <a:pt x="162" y="74"/>
                    </a:lnTo>
                    <a:lnTo>
                      <a:pt x="134" y="77"/>
                    </a:lnTo>
                    <a:lnTo>
                      <a:pt x="109" y="81"/>
                    </a:lnTo>
                    <a:lnTo>
                      <a:pt x="85" y="84"/>
                    </a:lnTo>
                    <a:lnTo>
                      <a:pt x="64" y="87"/>
                    </a:lnTo>
                    <a:lnTo>
                      <a:pt x="45" y="90"/>
                    </a:lnTo>
                    <a:lnTo>
                      <a:pt x="30" y="92"/>
                    </a:lnTo>
                    <a:lnTo>
                      <a:pt x="17" y="94"/>
                    </a:lnTo>
                    <a:lnTo>
                      <a:pt x="8" y="96"/>
                    </a:lnTo>
                    <a:lnTo>
                      <a:pt x="1" y="97"/>
                    </a:lnTo>
                    <a:lnTo>
                      <a:pt x="0" y="97"/>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50" name="Freeform 350"/>
              <p:cNvSpPr>
                <a:spLocks/>
              </p:cNvSpPr>
              <p:nvPr/>
            </p:nvSpPr>
            <p:spPr bwMode="auto">
              <a:xfrm>
                <a:off x="4659" y="2884"/>
                <a:ext cx="390" cy="389"/>
              </a:xfrm>
              <a:custGeom>
                <a:avLst/>
                <a:gdLst>
                  <a:gd name="T0" fmla="*/ 2 w 756"/>
                  <a:gd name="T1" fmla="*/ 1 h 845"/>
                  <a:gd name="T2" fmla="*/ 6 w 756"/>
                  <a:gd name="T3" fmla="*/ 0 h 845"/>
                  <a:gd name="T4" fmla="*/ 10 w 756"/>
                  <a:gd name="T5" fmla="*/ 0 h 845"/>
                  <a:gd name="T6" fmla="*/ 10 w 756"/>
                  <a:gd name="T7" fmla="*/ 0 h 845"/>
                  <a:gd name="T8" fmla="*/ 10 w 756"/>
                  <a:gd name="T9" fmla="*/ 0 h 845"/>
                  <a:gd name="T10" fmla="*/ 10 w 756"/>
                  <a:gd name="T11" fmla="*/ 1 h 845"/>
                  <a:gd name="T12" fmla="*/ 10 w 756"/>
                  <a:gd name="T13" fmla="*/ 1 h 845"/>
                  <a:gd name="T14" fmla="*/ 10 w 756"/>
                  <a:gd name="T15" fmla="*/ 1 h 845"/>
                  <a:gd name="T16" fmla="*/ 10 w 756"/>
                  <a:gd name="T17" fmla="*/ 1 h 845"/>
                  <a:gd name="T18" fmla="*/ 10 w 756"/>
                  <a:gd name="T19" fmla="*/ 2 h 845"/>
                  <a:gd name="T20" fmla="*/ 10 w 756"/>
                  <a:gd name="T21" fmla="*/ 2 h 845"/>
                  <a:gd name="T22" fmla="*/ 11 w 756"/>
                  <a:gd name="T23" fmla="*/ 3 h 845"/>
                  <a:gd name="T24" fmla="*/ 11 w 756"/>
                  <a:gd name="T25" fmla="*/ 3 h 845"/>
                  <a:gd name="T26" fmla="*/ 11 w 756"/>
                  <a:gd name="T27" fmla="*/ 3 h 845"/>
                  <a:gd name="T28" fmla="*/ 11 w 756"/>
                  <a:gd name="T29" fmla="*/ 4 h 845"/>
                  <a:gd name="T30" fmla="*/ 11 w 756"/>
                  <a:gd name="T31" fmla="*/ 4 h 845"/>
                  <a:gd name="T32" fmla="*/ 11 w 756"/>
                  <a:gd name="T33" fmla="*/ 5 h 845"/>
                  <a:gd name="T34" fmla="*/ 12 w 756"/>
                  <a:gd name="T35" fmla="*/ 5 h 845"/>
                  <a:gd name="T36" fmla="*/ 12 w 756"/>
                  <a:gd name="T37" fmla="*/ 5 h 845"/>
                  <a:gd name="T38" fmla="*/ 12 w 756"/>
                  <a:gd name="T39" fmla="*/ 6 h 845"/>
                  <a:gd name="T40" fmla="*/ 12 w 756"/>
                  <a:gd name="T41" fmla="*/ 6 h 845"/>
                  <a:gd name="T42" fmla="*/ 12 w 756"/>
                  <a:gd name="T43" fmla="*/ 6 h 845"/>
                  <a:gd name="T44" fmla="*/ 12 w 756"/>
                  <a:gd name="T45" fmla="*/ 6 h 845"/>
                  <a:gd name="T46" fmla="*/ 12 w 756"/>
                  <a:gd name="T47" fmla="*/ 6 h 845"/>
                  <a:gd name="T48" fmla="*/ 12 w 756"/>
                  <a:gd name="T49" fmla="*/ 6 h 845"/>
                  <a:gd name="T50" fmla="*/ 12 w 756"/>
                  <a:gd name="T51" fmla="*/ 6 h 845"/>
                  <a:gd name="T52" fmla="*/ 12 w 756"/>
                  <a:gd name="T53" fmla="*/ 7 h 845"/>
                  <a:gd name="T54" fmla="*/ 13 w 756"/>
                  <a:gd name="T55" fmla="*/ 7 h 845"/>
                  <a:gd name="T56" fmla="*/ 13 w 756"/>
                  <a:gd name="T57" fmla="*/ 7 h 845"/>
                  <a:gd name="T58" fmla="*/ 13 w 756"/>
                  <a:gd name="T59" fmla="*/ 7 h 845"/>
                  <a:gd name="T60" fmla="*/ 13 w 756"/>
                  <a:gd name="T61" fmla="*/ 7 h 845"/>
                  <a:gd name="T62" fmla="*/ 13 w 756"/>
                  <a:gd name="T63" fmla="*/ 7 h 845"/>
                  <a:gd name="T64" fmla="*/ 13 w 756"/>
                  <a:gd name="T65" fmla="*/ 8 h 845"/>
                  <a:gd name="T66" fmla="*/ 5 w 756"/>
                  <a:gd name="T67" fmla="*/ 9 h 845"/>
                  <a:gd name="T68" fmla="*/ 0 w 756"/>
                  <a:gd name="T69" fmla="*/ 4 h 8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56"/>
                  <a:gd name="T106" fmla="*/ 0 h 845"/>
                  <a:gd name="T107" fmla="*/ 756 w 756"/>
                  <a:gd name="T108" fmla="*/ 845 h 8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56" h="845">
                    <a:moveTo>
                      <a:pt x="0" y="339"/>
                    </a:moveTo>
                    <a:lnTo>
                      <a:pt x="96" y="141"/>
                    </a:lnTo>
                    <a:lnTo>
                      <a:pt x="255" y="43"/>
                    </a:lnTo>
                    <a:lnTo>
                      <a:pt x="365" y="0"/>
                    </a:lnTo>
                    <a:lnTo>
                      <a:pt x="547" y="40"/>
                    </a:lnTo>
                    <a:lnTo>
                      <a:pt x="547" y="43"/>
                    </a:lnTo>
                    <a:lnTo>
                      <a:pt x="547" y="45"/>
                    </a:lnTo>
                    <a:lnTo>
                      <a:pt x="547" y="49"/>
                    </a:lnTo>
                    <a:lnTo>
                      <a:pt x="548" y="52"/>
                    </a:lnTo>
                    <a:lnTo>
                      <a:pt x="550" y="58"/>
                    </a:lnTo>
                    <a:lnTo>
                      <a:pt x="550" y="64"/>
                    </a:lnTo>
                    <a:lnTo>
                      <a:pt x="552" y="72"/>
                    </a:lnTo>
                    <a:lnTo>
                      <a:pt x="554" y="79"/>
                    </a:lnTo>
                    <a:lnTo>
                      <a:pt x="556" y="87"/>
                    </a:lnTo>
                    <a:lnTo>
                      <a:pt x="558" y="97"/>
                    </a:lnTo>
                    <a:lnTo>
                      <a:pt x="561" y="108"/>
                    </a:lnTo>
                    <a:lnTo>
                      <a:pt x="563" y="119"/>
                    </a:lnTo>
                    <a:lnTo>
                      <a:pt x="567" y="132"/>
                    </a:lnTo>
                    <a:lnTo>
                      <a:pt x="571" y="145"/>
                    </a:lnTo>
                    <a:lnTo>
                      <a:pt x="576" y="159"/>
                    </a:lnTo>
                    <a:lnTo>
                      <a:pt x="580" y="173"/>
                    </a:lnTo>
                    <a:lnTo>
                      <a:pt x="584" y="189"/>
                    </a:lnTo>
                    <a:lnTo>
                      <a:pt x="589" y="204"/>
                    </a:lnTo>
                    <a:lnTo>
                      <a:pt x="595" y="220"/>
                    </a:lnTo>
                    <a:lnTo>
                      <a:pt x="600" y="237"/>
                    </a:lnTo>
                    <a:lnTo>
                      <a:pt x="606" y="254"/>
                    </a:lnTo>
                    <a:lnTo>
                      <a:pt x="612" y="271"/>
                    </a:lnTo>
                    <a:lnTo>
                      <a:pt x="618" y="289"/>
                    </a:lnTo>
                    <a:lnTo>
                      <a:pt x="624" y="305"/>
                    </a:lnTo>
                    <a:lnTo>
                      <a:pt x="629" y="322"/>
                    </a:lnTo>
                    <a:lnTo>
                      <a:pt x="635" y="339"/>
                    </a:lnTo>
                    <a:lnTo>
                      <a:pt x="641" y="356"/>
                    </a:lnTo>
                    <a:lnTo>
                      <a:pt x="646" y="372"/>
                    </a:lnTo>
                    <a:lnTo>
                      <a:pt x="651" y="388"/>
                    </a:lnTo>
                    <a:lnTo>
                      <a:pt x="656" y="403"/>
                    </a:lnTo>
                    <a:lnTo>
                      <a:pt x="662" y="418"/>
                    </a:lnTo>
                    <a:lnTo>
                      <a:pt x="665" y="432"/>
                    </a:lnTo>
                    <a:lnTo>
                      <a:pt x="669" y="445"/>
                    </a:lnTo>
                    <a:lnTo>
                      <a:pt x="673" y="457"/>
                    </a:lnTo>
                    <a:lnTo>
                      <a:pt x="676" y="469"/>
                    </a:lnTo>
                    <a:lnTo>
                      <a:pt x="679" y="480"/>
                    </a:lnTo>
                    <a:lnTo>
                      <a:pt x="682" y="492"/>
                    </a:lnTo>
                    <a:lnTo>
                      <a:pt x="684" y="503"/>
                    </a:lnTo>
                    <a:lnTo>
                      <a:pt x="687" y="513"/>
                    </a:lnTo>
                    <a:lnTo>
                      <a:pt x="689" y="522"/>
                    </a:lnTo>
                    <a:lnTo>
                      <a:pt x="692" y="531"/>
                    </a:lnTo>
                    <a:lnTo>
                      <a:pt x="694" y="540"/>
                    </a:lnTo>
                    <a:lnTo>
                      <a:pt x="697" y="549"/>
                    </a:lnTo>
                    <a:lnTo>
                      <a:pt x="699" y="558"/>
                    </a:lnTo>
                    <a:lnTo>
                      <a:pt x="702" y="567"/>
                    </a:lnTo>
                    <a:lnTo>
                      <a:pt x="704" y="576"/>
                    </a:lnTo>
                    <a:lnTo>
                      <a:pt x="709" y="585"/>
                    </a:lnTo>
                    <a:lnTo>
                      <a:pt x="711" y="593"/>
                    </a:lnTo>
                    <a:lnTo>
                      <a:pt x="715" y="601"/>
                    </a:lnTo>
                    <a:lnTo>
                      <a:pt x="719" y="609"/>
                    </a:lnTo>
                    <a:lnTo>
                      <a:pt x="723" y="618"/>
                    </a:lnTo>
                    <a:lnTo>
                      <a:pt x="726" y="626"/>
                    </a:lnTo>
                    <a:lnTo>
                      <a:pt x="731" y="633"/>
                    </a:lnTo>
                    <a:lnTo>
                      <a:pt x="735" y="640"/>
                    </a:lnTo>
                    <a:lnTo>
                      <a:pt x="739" y="648"/>
                    </a:lnTo>
                    <a:lnTo>
                      <a:pt x="742" y="653"/>
                    </a:lnTo>
                    <a:lnTo>
                      <a:pt x="745" y="660"/>
                    </a:lnTo>
                    <a:lnTo>
                      <a:pt x="747" y="665"/>
                    </a:lnTo>
                    <a:lnTo>
                      <a:pt x="750" y="670"/>
                    </a:lnTo>
                    <a:lnTo>
                      <a:pt x="754" y="676"/>
                    </a:lnTo>
                    <a:lnTo>
                      <a:pt x="756" y="679"/>
                    </a:lnTo>
                    <a:lnTo>
                      <a:pt x="550" y="845"/>
                    </a:lnTo>
                    <a:lnTo>
                      <a:pt x="273" y="823"/>
                    </a:lnTo>
                    <a:lnTo>
                      <a:pt x="24" y="609"/>
                    </a:lnTo>
                    <a:lnTo>
                      <a:pt x="0" y="339"/>
                    </a:lnTo>
                    <a:close/>
                  </a:path>
                </a:pathLst>
              </a:custGeom>
              <a:solidFill>
                <a:srgbClr val="F7FF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51" name="Freeform 351"/>
              <p:cNvSpPr>
                <a:spLocks/>
              </p:cNvSpPr>
              <p:nvPr/>
            </p:nvSpPr>
            <p:spPr bwMode="auto">
              <a:xfrm>
                <a:off x="4447" y="2978"/>
                <a:ext cx="232" cy="50"/>
              </a:xfrm>
              <a:custGeom>
                <a:avLst/>
                <a:gdLst>
                  <a:gd name="T0" fmla="*/ 0 w 449"/>
                  <a:gd name="T1" fmla="*/ 1 h 108"/>
                  <a:gd name="T2" fmla="*/ 1 w 449"/>
                  <a:gd name="T3" fmla="*/ 1 h 108"/>
                  <a:gd name="T4" fmla="*/ 1 w 449"/>
                  <a:gd name="T5" fmla="*/ 1 h 108"/>
                  <a:gd name="T6" fmla="*/ 1 w 449"/>
                  <a:gd name="T7" fmla="*/ 1 h 108"/>
                  <a:gd name="T8" fmla="*/ 1 w 449"/>
                  <a:gd name="T9" fmla="*/ 1 h 108"/>
                  <a:gd name="T10" fmla="*/ 1 w 449"/>
                  <a:gd name="T11" fmla="*/ 1 h 108"/>
                  <a:gd name="T12" fmla="*/ 2 w 449"/>
                  <a:gd name="T13" fmla="*/ 1 h 108"/>
                  <a:gd name="T14" fmla="*/ 2 w 449"/>
                  <a:gd name="T15" fmla="*/ 1 h 108"/>
                  <a:gd name="T16" fmla="*/ 2 w 449"/>
                  <a:gd name="T17" fmla="*/ 1 h 108"/>
                  <a:gd name="T18" fmla="*/ 3 w 449"/>
                  <a:gd name="T19" fmla="*/ 0 h 108"/>
                  <a:gd name="T20" fmla="*/ 3 w 449"/>
                  <a:gd name="T21" fmla="*/ 0 h 108"/>
                  <a:gd name="T22" fmla="*/ 4 w 449"/>
                  <a:gd name="T23" fmla="*/ 0 h 108"/>
                  <a:gd name="T24" fmla="*/ 4 w 449"/>
                  <a:gd name="T25" fmla="*/ 0 h 108"/>
                  <a:gd name="T26" fmla="*/ 5 w 449"/>
                  <a:gd name="T27" fmla="*/ 0 h 108"/>
                  <a:gd name="T28" fmla="*/ 5 w 449"/>
                  <a:gd name="T29" fmla="*/ 0 h 108"/>
                  <a:gd name="T30" fmla="*/ 6 w 449"/>
                  <a:gd name="T31" fmla="*/ 0 h 108"/>
                  <a:gd name="T32" fmla="*/ 6 w 449"/>
                  <a:gd name="T33" fmla="*/ 0 h 108"/>
                  <a:gd name="T34" fmla="*/ 7 w 449"/>
                  <a:gd name="T35" fmla="*/ 0 h 108"/>
                  <a:gd name="T36" fmla="*/ 7 w 449"/>
                  <a:gd name="T37" fmla="*/ 0 h 108"/>
                  <a:gd name="T38" fmla="*/ 7 w 449"/>
                  <a:gd name="T39" fmla="*/ 0 h 108"/>
                  <a:gd name="T40" fmla="*/ 8 w 449"/>
                  <a:gd name="T41" fmla="*/ 0 h 108"/>
                  <a:gd name="T42" fmla="*/ 8 w 449"/>
                  <a:gd name="T43" fmla="*/ 0 h 108"/>
                  <a:gd name="T44" fmla="*/ 7 w 449"/>
                  <a:gd name="T45" fmla="*/ 0 h 108"/>
                  <a:gd name="T46" fmla="*/ 7 w 449"/>
                  <a:gd name="T47" fmla="*/ 0 h 108"/>
                  <a:gd name="T48" fmla="*/ 7 w 449"/>
                  <a:gd name="T49" fmla="*/ 0 h 108"/>
                  <a:gd name="T50" fmla="*/ 6 w 449"/>
                  <a:gd name="T51" fmla="*/ 0 h 108"/>
                  <a:gd name="T52" fmla="*/ 6 w 449"/>
                  <a:gd name="T53" fmla="*/ 0 h 108"/>
                  <a:gd name="T54" fmla="*/ 5 w 449"/>
                  <a:gd name="T55" fmla="*/ 0 h 108"/>
                  <a:gd name="T56" fmla="*/ 5 w 449"/>
                  <a:gd name="T57" fmla="*/ 1 h 108"/>
                  <a:gd name="T58" fmla="*/ 4 w 449"/>
                  <a:gd name="T59" fmla="*/ 1 h 108"/>
                  <a:gd name="T60" fmla="*/ 4 w 449"/>
                  <a:gd name="T61" fmla="*/ 1 h 108"/>
                  <a:gd name="T62" fmla="*/ 3 w 449"/>
                  <a:gd name="T63" fmla="*/ 1 h 108"/>
                  <a:gd name="T64" fmla="*/ 2 w 449"/>
                  <a:gd name="T65" fmla="*/ 1 h 108"/>
                  <a:gd name="T66" fmla="*/ 2 w 449"/>
                  <a:gd name="T67" fmla="*/ 1 h 108"/>
                  <a:gd name="T68" fmla="*/ 1 w 449"/>
                  <a:gd name="T69" fmla="*/ 1 h 108"/>
                  <a:gd name="T70" fmla="*/ 1 w 449"/>
                  <a:gd name="T71" fmla="*/ 1 h 108"/>
                  <a:gd name="T72" fmla="*/ 1 w 449"/>
                  <a:gd name="T73" fmla="*/ 1 h 108"/>
                  <a:gd name="T74" fmla="*/ 1 w 449"/>
                  <a:gd name="T75" fmla="*/ 1 h 108"/>
                  <a:gd name="T76" fmla="*/ 0 w 449"/>
                  <a:gd name="T77" fmla="*/ 1 h 10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49"/>
                  <a:gd name="T118" fmla="*/ 0 h 108"/>
                  <a:gd name="T119" fmla="*/ 449 w 449"/>
                  <a:gd name="T120" fmla="*/ 108 h 10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49" h="108">
                    <a:moveTo>
                      <a:pt x="0" y="108"/>
                    </a:moveTo>
                    <a:lnTo>
                      <a:pt x="0" y="106"/>
                    </a:lnTo>
                    <a:lnTo>
                      <a:pt x="2" y="105"/>
                    </a:lnTo>
                    <a:lnTo>
                      <a:pt x="5" y="102"/>
                    </a:lnTo>
                    <a:lnTo>
                      <a:pt x="11" y="99"/>
                    </a:lnTo>
                    <a:lnTo>
                      <a:pt x="14" y="97"/>
                    </a:lnTo>
                    <a:lnTo>
                      <a:pt x="19" y="95"/>
                    </a:lnTo>
                    <a:lnTo>
                      <a:pt x="23" y="93"/>
                    </a:lnTo>
                    <a:lnTo>
                      <a:pt x="29" y="91"/>
                    </a:lnTo>
                    <a:lnTo>
                      <a:pt x="35" y="88"/>
                    </a:lnTo>
                    <a:lnTo>
                      <a:pt x="42" y="86"/>
                    </a:lnTo>
                    <a:lnTo>
                      <a:pt x="50" y="84"/>
                    </a:lnTo>
                    <a:lnTo>
                      <a:pt x="59" y="82"/>
                    </a:lnTo>
                    <a:lnTo>
                      <a:pt x="68" y="79"/>
                    </a:lnTo>
                    <a:lnTo>
                      <a:pt x="79" y="77"/>
                    </a:lnTo>
                    <a:lnTo>
                      <a:pt x="89" y="74"/>
                    </a:lnTo>
                    <a:lnTo>
                      <a:pt x="101" y="72"/>
                    </a:lnTo>
                    <a:lnTo>
                      <a:pt x="112" y="69"/>
                    </a:lnTo>
                    <a:lnTo>
                      <a:pt x="125" y="67"/>
                    </a:lnTo>
                    <a:lnTo>
                      <a:pt x="139" y="64"/>
                    </a:lnTo>
                    <a:lnTo>
                      <a:pt x="154" y="62"/>
                    </a:lnTo>
                    <a:lnTo>
                      <a:pt x="168" y="60"/>
                    </a:lnTo>
                    <a:lnTo>
                      <a:pt x="182" y="57"/>
                    </a:lnTo>
                    <a:lnTo>
                      <a:pt x="197" y="54"/>
                    </a:lnTo>
                    <a:lnTo>
                      <a:pt x="213" y="51"/>
                    </a:lnTo>
                    <a:lnTo>
                      <a:pt x="228" y="48"/>
                    </a:lnTo>
                    <a:lnTo>
                      <a:pt x="244" y="45"/>
                    </a:lnTo>
                    <a:lnTo>
                      <a:pt x="260" y="42"/>
                    </a:lnTo>
                    <a:lnTo>
                      <a:pt x="277" y="39"/>
                    </a:lnTo>
                    <a:lnTo>
                      <a:pt x="292" y="35"/>
                    </a:lnTo>
                    <a:lnTo>
                      <a:pt x="308" y="32"/>
                    </a:lnTo>
                    <a:lnTo>
                      <a:pt x="323" y="28"/>
                    </a:lnTo>
                    <a:lnTo>
                      <a:pt x="339" y="26"/>
                    </a:lnTo>
                    <a:lnTo>
                      <a:pt x="354" y="22"/>
                    </a:lnTo>
                    <a:lnTo>
                      <a:pt x="368" y="19"/>
                    </a:lnTo>
                    <a:lnTo>
                      <a:pt x="382" y="15"/>
                    </a:lnTo>
                    <a:lnTo>
                      <a:pt x="395" y="13"/>
                    </a:lnTo>
                    <a:lnTo>
                      <a:pt x="406" y="9"/>
                    </a:lnTo>
                    <a:lnTo>
                      <a:pt x="416" y="6"/>
                    </a:lnTo>
                    <a:lnTo>
                      <a:pt x="426" y="4"/>
                    </a:lnTo>
                    <a:lnTo>
                      <a:pt x="434" y="3"/>
                    </a:lnTo>
                    <a:lnTo>
                      <a:pt x="440" y="1"/>
                    </a:lnTo>
                    <a:lnTo>
                      <a:pt x="445" y="0"/>
                    </a:lnTo>
                    <a:lnTo>
                      <a:pt x="448" y="0"/>
                    </a:lnTo>
                    <a:lnTo>
                      <a:pt x="449" y="0"/>
                    </a:lnTo>
                    <a:lnTo>
                      <a:pt x="399" y="54"/>
                    </a:lnTo>
                    <a:lnTo>
                      <a:pt x="398" y="54"/>
                    </a:lnTo>
                    <a:lnTo>
                      <a:pt x="394" y="54"/>
                    </a:lnTo>
                    <a:lnTo>
                      <a:pt x="388" y="54"/>
                    </a:lnTo>
                    <a:lnTo>
                      <a:pt x="381" y="55"/>
                    </a:lnTo>
                    <a:lnTo>
                      <a:pt x="371" y="55"/>
                    </a:lnTo>
                    <a:lnTo>
                      <a:pt x="360" y="56"/>
                    </a:lnTo>
                    <a:lnTo>
                      <a:pt x="347" y="57"/>
                    </a:lnTo>
                    <a:lnTo>
                      <a:pt x="334" y="59"/>
                    </a:lnTo>
                    <a:lnTo>
                      <a:pt x="319" y="60"/>
                    </a:lnTo>
                    <a:lnTo>
                      <a:pt x="303" y="62"/>
                    </a:lnTo>
                    <a:lnTo>
                      <a:pt x="285" y="64"/>
                    </a:lnTo>
                    <a:lnTo>
                      <a:pt x="268" y="66"/>
                    </a:lnTo>
                    <a:lnTo>
                      <a:pt x="250" y="68"/>
                    </a:lnTo>
                    <a:lnTo>
                      <a:pt x="232" y="72"/>
                    </a:lnTo>
                    <a:lnTo>
                      <a:pt x="213" y="75"/>
                    </a:lnTo>
                    <a:lnTo>
                      <a:pt x="195" y="79"/>
                    </a:lnTo>
                    <a:lnTo>
                      <a:pt x="175" y="82"/>
                    </a:lnTo>
                    <a:lnTo>
                      <a:pt x="156" y="84"/>
                    </a:lnTo>
                    <a:lnTo>
                      <a:pt x="137" y="87"/>
                    </a:lnTo>
                    <a:lnTo>
                      <a:pt x="119" y="91"/>
                    </a:lnTo>
                    <a:lnTo>
                      <a:pt x="102" y="93"/>
                    </a:lnTo>
                    <a:lnTo>
                      <a:pt x="86" y="95"/>
                    </a:lnTo>
                    <a:lnTo>
                      <a:pt x="72" y="97"/>
                    </a:lnTo>
                    <a:lnTo>
                      <a:pt x="58" y="100"/>
                    </a:lnTo>
                    <a:lnTo>
                      <a:pt x="45" y="102"/>
                    </a:lnTo>
                    <a:lnTo>
                      <a:pt x="33" y="103"/>
                    </a:lnTo>
                    <a:lnTo>
                      <a:pt x="23" y="104"/>
                    </a:lnTo>
                    <a:lnTo>
                      <a:pt x="15" y="106"/>
                    </a:lnTo>
                    <a:lnTo>
                      <a:pt x="8" y="106"/>
                    </a:lnTo>
                    <a:lnTo>
                      <a:pt x="3" y="107"/>
                    </a:lnTo>
                    <a:lnTo>
                      <a:pt x="0" y="107"/>
                    </a:lnTo>
                    <a:lnTo>
                      <a:pt x="0" y="108"/>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52" name="Freeform 352"/>
              <p:cNvSpPr>
                <a:spLocks/>
              </p:cNvSpPr>
              <p:nvPr/>
            </p:nvSpPr>
            <p:spPr bwMode="auto">
              <a:xfrm>
                <a:off x="4458" y="3049"/>
                <a:ext cx="189" cy="31"/>
              </a:xfrm>
              <a:custGeom>
                <a:avLst/>
                <a:gdLst>
                  <a:gd name="T0" fmla="*/ 1 w 366"/>
                  <a:gd name="T1" fmla="*/ 1 h 68"/>
                  <a:gd name="T2" fmla="*/ 1 w 366"/>
                  <a:gd name="T3" fmla="*/ 0 h 68"/>
                  <a:gd name="T4" fmla="*/ 1 w 366"/>
                  <a:gd name="T5" fmla="*/ 0 h 68"/>
                  <a:gd name="T6" fmla="*/ 1 w 366"/>
                  <a:gd name="T7" fmla="*/ 0 h 68"/>
                  <a:gd name="T8" fmla="*/ 2 w 366"/>
                  <a:gd name="T9" fmla="*/ 0 h 68"/>
                  <a:gd name="T10" fmla="*/ 3 w 366"/>
                  <a:gd name="T11" fmla="*/ 0 h 68"/>
                  <a:gd name="T12" fmla="*/ 3 w 366"/>
                  <a:gd name="T13" fmla="*/ 0 h 68"/>
                  <a:gd name="T14" fmla="*/ 4 w 366"/>
                  <a:gd name="T15" fmla="*/ 0 h 68"/>
                  <a:gd name="T16" fmla="*/ 5 w 366"/>
                  <a:gd name="T17" fmla="*/ 0 h 68"/>
                  <a:gd name="T18" fmla="*/ 5 w 366"/>
                  <a:gd name="T19" fmla="*/ 0 h 68"/>
                  <a:gd name="T20" fmla="*/ 5 w 366"/>
                  <a:gd name="T21" fmla="*/ 0 h 68"/>
                  <a:gd name="T22" fmla="*/ 6 w 366"/>
                  <a:gd name="T23" fmla="*/ 0 h 68"/>
                  <a:gd name="T24" fmla="*/ 6 w 366"/>
                  <a:gd name="T25" fmla="*/ 0 h 68"/>
                  <a:gd name="T26" fmla="*/ 6 w 366"/>
                  <a:gd name="T27" fmla="*/ 0 h 68"/>
                  <a:gd name="T28" fmla="*/ 6 w 366"/>
                  <a:gd name="T29" fmla="*/ 0 h 68"/>
                  <a:gd name="T30" fmla="*/ 7 w 366"/>
                  <a:gd name="T31" fmla="*/ 0 h 68"/>
                  <a:gd name="T32" fmla="*/ 6 w 366"/>
                  <a:gd name="T33" fmla="*/ 0 h 68"/>
                  <a:gd name="T34" fmla="*/ 6 w 366"/>
                  <a:gd name="T35" fmla="*/ 0 h 68"/>
                  <a:gd name="T36" fmla="*/ 6 w 366"/>
                  <a:gd name="T37" fmla="*/ 0 h 68"/>
                  <a:gd name="T38" fmla="*/ 5 w 366"/>
                  <a:gd name="T39" fmla="*/ 0 h 68"/>
                  <a:gd name="T40" fmla="*/ 5 w 366"/>
                  <a:gd name="T41" fmla="*/ 0 h 68"/>
                  <a:gd name="T42" fmla="*/ 4 w 366"/>
                  <a:gd name="T43" fmla="*/ 0 h 68"/>
                  <a:gd name="T44" fmla="*/ 4 w 366"/>
                  <a:gd name="T45" fmla="*/ 0 h 68"/>
                  <a:gd name="T46" fmla="*/ 3 w 366"/>
                  <a:gd name="T47" fmla="*/ 0 h 68"/>
                  <a:gd name="T48" fmla="*/ 3 w 366"/>
                  <a:gd name="T49" fmla="*/ 0 h 68"/>
                  <a:gd name="T50" fmla="*/ 2 w 366"/>
                  <a:gd name="T51" fmla="*/ 0 h 68"/>
                  <a:gd name="T52" fmla="*/ 2 w 366"/>
                  <a:gd name="T53" fmla="*/ 1 h 68"/>
                  <a:gd name="T54" fmla="*/ 1 w 366"/>
                  <a:gd name="T55" fmla="*/ 1 h 68"/>
                  <a:gd name="T56" fmla="*/ 1 w 366"/>
                  <a:gd name="T57" fmla="*/ 1 h 68"/>
                  <a:gd name="T58" fmla="*/ 1 w 366"/>
                  <a:gd name="T59" fmla="*/ 1 h 68"/>
                  <a:gd name="T60" fmla="*/ 1 w 366"/>
                  <a:gd name="T61" fmla="*/ 1 h 68"/>
                  <a:gd name="T62" fmla="*/ 1 w 366"/>
                  <a:gd name="T63" fmla="*/ 1 h 68"/>
                  <a:gd name="T64" fmla="*/ 0 w 366"/>
                  <a:gd name="T65" fmla="*/ 1 h 6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6"/>
                  <a:gd name="T100" fmla="*/ 0 h 68"/>
                  <a:gd name="T101" fmla="*/ 366 w 366"/>
                  <a:gd name="T102" fmla="*/ 68 h 6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6" h="68">
                    <a:moveTo>
                      <a:pt x="0" y="67"/>
                    </a:moveTo>
                    <a:lnTo>
                      <a:pt x="2" y="66"/>
                    </a:lnTo>
                    <a:lnTo>
                      <a:pt x="6" y="65"/>
                    </a:lnTo>
                    <a:lnTo>
                      <a:pt x="13" y="62"/>
                    </a:lnTo>
                    <a:lnTo>
                      <a:pt x="23" y="60"/>
                    </a:lnTo>
                    <a:lnTo>
                      <a:pt x="35" y="57"/>
                    </a:lnTo>
                    <a:lnTo>
                      <a:pt x="49" y="53"/>
                    </a:lnTo>
                    <a:lnTo>
                      <a:pt x="64" y="49"/>
                    </a:lnTo>
                    <a:lnTo>
                      <a:pt x="81" y="46"/>
                    </a:lnTo>
                    <a:lnTo>
                      <a:pt x="99" y="41"/>
                    </a:lnTo>
                    <a:lnTo>
                      <a:pt x="118" y="36"/>
                    </a:lnTo>
                    <a:lnTo>
                      <a:pt x="137" y="32"/>
                    </a:lnTo>
                    <a:lnTo>
                      <a:pt x="157" y="28"/>
                    </a:lnTo>
                    <a:lnTo>
                      <a:pt x="177" y="23"/>
                    </a:lnTo>
                    <a:lnTo>
                      <a:pt x="196" y="19"/>
                    </a:lnTo>
                    <a:lnTo>
                      <a:pt x="215" y="15"/>
                    </a:lnTo>
                    <a:lnTo>
                      <a:pt x="233" y="13"/>
                    </a:lnTo>
                    <a:lnTo>
                      <a:pt x="249" y="9"/>
                    </a:lnTo>
                    <a:lnTo>
                      <a:pt x="265" y="7"/>
                    </a:lnTo>
                    <a:lnTo>
                      <a:pt x="279" y="5"/>
                    </a:lnTo>
                    <a:lnTo>
                      <a:pt x="292" y="4"/>
                    </a:lnTo>
                    <a:lnTo>
                      <a:pt x="304" y="2"/>
                    </a:lnTo>
                    <a:lnTo>
                      <a:pt x="315" y="1"/>
                    </a:lnTo>
                    <a:lnTo>
                      <a:pt x="325" y="1"/>
                    </a:lnTo>
                    <a:lnTo>
                      <a:pt x="334" y="1"/>
                    </a:lnTo>
                    <a:lnTo>
                      <a:pt x="340" y="0"/>
                    </a:lnTo>
                    <a:lnTo>
                      <a:pt x="347" y="0"/>
                    </a:lnTo>
                    <a:lnTo>
                      <a:pt x="353" y="0"/>
                    </a:lnTo>
                    <a:lnTo>
                      <a:pt x="358" y="1"/>
                    </a:lnTo>
                    <a:lnTo>
                      <a:pt x="361" y="1"/>
                    </a:lnTo>
                    <a:lnTo>
                      <a:pt x="364" y="2"/>
                    </a:lnTo>
                    <a:lnTo>
                      <a:pt x="365" y="2"/>
                    </a:lnTo>
                    <a:lnTo>
                      <a:pt x="366" y="2"/>
                    </a:lnTo>
                    <a:lnTo>
                      <a:pt x="345" y="23"/>
                    </a:lnTo>
                    <a:lnTo>
                      <a:pt x="343" y="23"/>
                    </a:lnTo>
                    <a:lnTo>
                      <a:pt x="339" y="24"/>
                    </a:lnTo>
                    <a:lnTo>
                      <a:pt x="332" y="25"/>
                    </a:lnTo>
                    <a:lnTo>
                      <a:pt x="324" y="27"/>
                    </a:lnTo>
                    <a:lnTo>
                      <a:pt x="313" y="29"/>
                    </a:lnTo>
                    <a:lnTo>
                      <a:pt x="301" y="32"/>
                    </a:lnTo>
                    <a:lnTo>
                      <a:pt x="286" y="35"/>
                    </a:lnTo>
                    <a:lnTo>
                      <a:pt x="272" y="38"/>
                    </a:lnTo>
                    <a:lnTo>
                      <a:pt x="255" y="41"/>
                    </a:lnTo>
                    <a:lnTo>
                      <a:pt x="239" y="44"/>
                    </a:lnTo>
                    <a:lnTo>
                      <a:pt x="221" y="47"/>
                    </a:lnTo>
                    <a:lnTo>
                      <a:pt x="204" y="51"/>
                    </a:lnTo>
                    <a:lnTo>
                      <a:pt x="185" y="54"/>
                    </a:lnTo>
                    <a:lnTo>
                      <a:pt x="168" y="57"/>
                    </a:lnTo>
                    <a:lnTo>
                      <a:pt x="151" y="59"/>
                    </a:lnTo>
                    <a:lnTo>
                      <a:pt x="135" y="62"/>
                    </a:lnTo>
                    <a:lnTo>
                      <a:pt x="117" y="63"/>
                    </a:lnTo>
                    <a:lnTo>
                      <a:pt x="103" y="64"/>
                    </a:lnTo>
                    <a:lnTo>
                      <a:pt x="88" y="66"/>
                    </a:lnTo>
                    <a:lnTo>
                      <a:pt x="76" y="67"/>
                    </a:lnTo>
                    <a:lnTo>
                      <a:pt x="64" y="67"/>
                    </a:lnTo>
                    <a:lnTo>
                      <a:pt x="53" y="68"/>
                    </a:lnTo>
                    <a:lnTo>
                      <a:pt x="43" y="68"/>
                    </a:lnTo>
                    <a:lnTo>
                      <a:pt x="35" y="68"/>
                    </a:lnTo>
                    <a:lnTo>
                      <a:pt x="26" y="68"/>
                    </a:lnTo>
                    <a:lnTo>
                      <a:pt x="19" y="68"/>
                    </a:lnTo>
                    <a:lnTo>
                      <a:pt x="13" y="68"/>
                    </a:lnTo>
                    <a:lnTo>
                      <a:pt x="9" y="68"/>
                    </a:lnTo>
                    <a:lnTo>
                      <a:pt x="4" y="67"/>
                    </a:lnTo>
                    <a:lnTo>
                      <a:pt x="2" y="67"/>
                    </a:lnTo>
                    <a:lnTo>
                      <a:pt x="0" y="67"/>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53" name="Freeform 353"/>
              <p:cNvSpPr>
                <a:spLocks/>
              </p:cNvSpPr>
              <p:nvPr/>
            </p:nvSpPr>
            <p:spPr bwMode="auto">
              <a:xfrm>
                <a:off x="4485" y="3104"/>
                <a:ext cx="152" cy="32"/>
              </a:xfrm>
              <a:custGeom>
                <a:avLst/>
                <a:gdLst>
                  <a:gd name="T0" fmla="*/ 0 w 295"/>
                  <a:gd name="T1" fmla="*/ 1 h 71"/>
                  <a:gd name="T2" fmla="*/ 1 w 295"/>
                  <a:gd name="T3" fmla="*/ 1 h 71"/>
                  <a:gd name="T4" fmla="*/ 1 w 295"/>
                  <a:gd name="T5" fmla="*/ 0 h 71"/>
                  <a:gd name="T6" fmla="*/ 1 w 295"/>
                  <a:gd name="T7" fmla="*/ 0 h 71"/>
                  <a:gd name="T8" fmla="*/ 2 w 295"/>
                  <a:gd name="T9" fmla="*/ 0 h 71"/>
                  <a:gd name="T10" fmla="*/ 2 w 295"/>
                  <a:gd name="T11" fmla="*/ 0 h 71"/>
                  <a:gd name="T12" fmla="*/ 3 w 295"/>
                  <a:gd name="T13" fmla="*/ 0 h 71"/>
                  <a:gd name="T14" fmla="*/ 3 w 295"/>
                  <a:gd name="T15" fmla="*/ 0 h 71"/>
                  <a:gd name="T16" fmla="*/ 4 w 295"/>
                  <a:gd name="T17" fmla="*/ 0 h 71"/>
                  <a:gd name="T18" fmla="*/ 4 w 295"/>
                  <a:gd name="T19" fmla="*/ 0 h 71"/>
                  <a:gd name="T20" fmla="*/ 4 w 295"/>
                  <a:gd name="T21" fmla="*/ 0 h 71"/>
                  <a:gd name="T22" fmla="*/ 5 w 295"/>
                  <a:gd name="T23" fmla="*/ 0 h 71"/>
                  <a:gd name="T24" fmla="*/ 5 w 295"/>
                  <a:gd name="T25" fmla="*/ 0 h 71"/>
                  <a:gd name="T26" fmla="*/ 5 w 295"/>
                  <a:gd name="T27" fmla="*/ 0 h 71"/>
                  <a:gd name="T28" fmla="*/ 5 w 295"/>
                  <a:gd name="T29" fmla="*/ 0 h 71"/>
                  <a:gd name="T30" fmla="*/ 5 w 295"/>
                  <a:gd name="T31" fmla="*/ 0 h 71"/>
                  <a:gd name="T32" fmla="*/ 5 w 295"/>
                  <a:gd name="T33" fmla="*/ 0 h 71"/>
                  <a:gd name="T34" fmla="*/ 5 w 295"/>
                  <a:gd name="T35" fmla="*/ 0 h 71"/>
                  <a:gd name="T36" fmla="*/ 4 w 295"/>
                  <a:gd name="T37" fmla="*/ 0 h 71"/>
                  <a:gd name="T38" fmla="*/ 4 w 295"/>
                  <a:gd name="T39" fmla="*/ 0 h 71"/>
                  <a:gd name="T40" fmla="*/ 4 w 295"/>
                  <a:gd name="T41" fmla="*/ 0 h 71"/>
                  <a:gd name="T42" fmla="*/ 3 w 295"/>
                  <a:gd name="T43" fmla="*/ 0 h 71"/>
                  <a:gd name="T44" fmla="*/ 3 w 295"/>
                  <a:gd name="T45" fmla="*/ 0 h 71"/>
                  <a:gd name="T46" fmla="*/ 3 w 295"/>
                  <a:gd name="T47" fmla="*/ 1 h 71"/>
                  <a:gd name="T48" fmla="*/ 2 w 295"/>
                  <a:gd name="T49" fmla="*/ 1 h 71"/>
                  <a:gd name="T50" fmla="*/ 2 w 295"/>
                  <a:gd name="T51" fmla="*/ 1 h 71"/>
                  <a:gd name="T52" fmla="*/ 1 w 295"/>
                  <a:gd name="T53" fmla="*/ 1 h 71"/>
                  <a:gd name="T54" fmla="*/ 1 w 295"/>
                  <a:gd name="T55" fmla="*/ 1 h 71"/>
                  <a:gd name="T56" fmla="*/ 1 w 295"/>
                  <a:gd name="T57" fmla="*/ 1 h 71"/>
                  <a:gd name="T58" fmla="*/ 1 w 295"/>
                  <a:gd name="T59" fmla="*/ 1 h 71"/>
                  <a:gd name="T60" fmla="*/ 0 w 295"/>
                  <a:gd name="T61" fmla="*/ 1 h 71"/>
                  <a:gd name="T62" fmla="*/ 0 w 295"/>
                  <a:gd name="T63" fmla="*/ 1 h 7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95"/>
                  <a:gd name="T97" fmla="*/ 0 h 71"/>
                  <a:gd name="T98" fmla="*/ 295 w 295"/>
                  <a:gd name="T99" fmla="*/ 71 h 7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95" h="71">
                    <a:moveTo>
                      <a:pt x="0" y="71"/>
                    </a:moveTo>
                    <a:lnTo>
                      <a:pt x="0" y="71"/>
                    </a:lnTo>
                    <a:lnTo>
                      <a:pt x="4" y="69"/>
                    </a:lnTo>
                    <a:lnTo>
                      <a:pt x="11" y="67"/>
                    </a:lnTo>
                    <a:lnTo>
                      <a:pt x="19" y="66"/>
                    </a:lnTo>
                    <a:lnTo>
                      <a:pt x="30" y="63"/>
                    </a:lnTo>
                    <a:lnTo>
                      <a:pt x="42" y="60"/>
                    </a:lnTo>
                    <a:lnTo>
                      <a:pt x="55" y="58"/>
                    </a:lnTo>
                    <a:lnTo>
                      <a:pt x="70" y="55"/>
                    </a:lnTo>
                    <a:lnTo>
                      <a:pt x="86" y="51"/>
                    </a:lnTo>
                    <a:lnTo>
                      <a:pt x="102" y="47"/>
                    </a:lnTo>
                    <a:lnTo>
                      <a:pt x="119" y="43"/>
                    </a:lnTo>
                    <a:lnTo>
                      <a:pt x="136" y="40"/>
                    </a:lnTo>
                    <a:lnTo>
                      <a:pt x="152" y="36"/>
                    </a:lnTo>
                    <a:lnTo>
                      <a:pt x="168" y="32"/>
                    </a:lnTo>
                    <a:lnTo>
                      <a:pt x="184" y="29"/>
                    </a:lnTo>
                    <a:lnTo>
                      <a:pt x="199" y="26"/>
                    </a:lnTo>
                    <a:lnTo>
                      <a:pt x="211" y="22"/>
                    </a:lnTo>
                    <a:lnTo>
                      <a:pt x="223" y="19"/>
                    </a:lnTo>
                    <a:lnTo>
                      <a:pt x="234" y="16"/>
                    </a:lnTo>
                    <a:lnTo>
                      <a:pt x="244" y="14"/>
                    </a:lnTo>
                    <a:lnTo>
                      <a:pt x="252" y="11"/>
                    </a:lnTo>
                    <a:lnTo>
                      <a:pt x="261" y="9"/>
                    </a:lnTo>
                    <a:lnTo>
                      <a:pt x="267" y="7"/>
                    </a:lnTo>
                    <a:lnTo>
                      <a:pt x="274" y="5"/>
                    </a:lnTo>
                    <a:lnTo>
                      <a:pt x="278" y="3"/>
                    </a:lnTo>
                    <a:lnTo>
                      <a:pt x="283" y="3"/>
                    </a:lnTo>
                    <a:lnTo>
                      <a:pt x="286" y="1"/>
                    </a:lnTo>
                    <a:lnTo>
                      <a:pt x="289" y="0"/>
                    </a:lnTo>
                    <a:lnTo>
                      <a:pt x="293" y="0"/>
                    </a:lnTo>
                    <a:lnTo>
                      <a:pt x="295" y="0"/>
                    </a:lnTo>
                    <a:lnTo>
                      <a:pt x="271" y="36"/>
                    </a:lnTo>
                    <a:lnTo>
                      <a:pt x="270" y="36"/>
                    </a:lnTo>
                    <a:lnTo>
                      <a:pt x="267" y="36"/>
                    </a:lnTo>
                    <a:lnTo>
                      <a:pt x="263" y="37"/>
                    </a:lnTo>
                    <a:lnTo>
                      <a:pt x="259" y="39"/>
                    </a:lnTo>
                    <a:lnTo>
                      <a:pt x="252" y="40"/>
                    </a:lnTo>
                    <a:lnTo>
                      <a:pt x="246" y="43"/>
                    </a:lnTo>
                    <a:lnTo>
                      <a:pt x="237" y="45"/>
                    </a:lnTo>
                    <a:lnTo>
                      <a:pt x="229" y="47"/>
                    </a:lnTo>
                    <a:lnTo>
                      <a:pt x="219" y="49"/>
                    </a:lnTo>
                    <a:lnTo>
                      <a:pt x="208" y="51"/>
                    </a:lnTo>
                    <a:lnTo>
                      <a:pt x="197" y="54"/>
                    </a:lnTo>
                    <a:lnTo>
                      <a:pt x="186" y="56"/>
                    </a:lnTo>
                    <a:lnTo>
                      <a:pt x="174" y="58"/>
                    </a:lnTo>
                    <a:lnTo>
                      <a:pt x="162" y="60"/>
                    </a:lnTo>
                    <a:lnTo>
                      <a:pt x="150" y="63"/>
                    </a:lnTo>
                    <a:lnTo>
                      <a:pt x="138" y="65"/>
                    </a:lnTo>
                    <a:lnTo>
                      <a:pt x="125" y="65"/>
                    </a:lnTo>
                    <a:lnTo>
                      <a:pt x="112" y="67"/>
                    </a:lnTo>
                    <a:lnTo>
                      <a:pt x="100" y="68"/>
                    </a:lnTo>
                    <a:lnTo>
                      <a:pt x="87" y="69"/>
                    </a:lnTo>
                    <a:lnTo>
                      <a:pt x="74" y="69"/>
                    </a:lnTo>
                    <a:lnTo>
                      <a:pt x="63" y="70"/>
                    </a:lnTo>
                    <a:lnTo>
                      <a:pt x="52" y="71"/>
                    </a:lnTo>
                    <a:lnTo>
                      <a:pt x="42" y="71"/>
                    </a:lnTo>
                    <a:lnTo>
                      <a:pt x="32" y="71"/>
                    </a:lnTo>
                    <a:lnTo>
                      <a:pt x="24" y="71"/>
                    </a:lnTo>
                    <a:lnTo>
                      <a:pt x="17" y="71"/>
                    </a:lnTo>
                    <a:lnTo>
                      <a:pt x="11" y="71"/>
                    </a:lnTo>
                    <a:lnTo>
                      <a:pt x="6" y="71"/>
                    </a:lnTo>
                    <a:lnTo>
                      <a:pt x="2" y="71"/>
                    </a:lnTo>
                    <a:lnTo>
                      <a:pt x="0" y="71"/>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54" name="Freeform 354"/>
              <p:cNvSpPr>
                <a:spLocks/>
              </p:cNvSpPr>
              <p:nvPr/>
            </p:nvSpPr>
            <p:spPr bwMode="auto">
              <a:xfrm>
                <a:off x="4555" y="3239"/>
                <a:ext cx="149" cy="40"/>
              </a:xfrm>
              <a:custGeom>
                <a:avLst/>
                <a:gdLst>
                  <a:gd name="T0" fmla="*/ 0 w 288"/>
                  <a:gd name="T1" fmla="*/ 1 h 83"/>
                  <a:gd name="T2" fmla="*/ 5 w 288"/>
                  <a:gd name="T3" fmla="*/ 0 h 83"/>
                  <a:gd name="T4" fmla="*/ 5 w 288"/>
                  <a:gd name="T5" fmla="*/ 0 h 83"/>
                  <a:gd name="T6" fmla="*/ 5 w 288"/>
                  <a:gd name="T7" fmla="*/ 0 h 83"/>
                  <a:gd name="T8" fmla="*/ 5 w 288"/>
                  <a:gd name="T9" fmla="*/ 0 h 83"/>
                  <a:gd name="T10" fmla="*/ 5 w 288"/>
                  <a:gd name="T11" fmla="*/ 0 h 83"/>
                  <a:gd name="T12" fmla="*/ 5 w 288"/>
                  <a:gd name="T13" fmla="*/ 0 h 83"/>
                  <a:gd name="T14" fmla="*/ 5 w 288"/>
                  <a:gd name="T15" fmla="*/ 0 h 83"/>
                  <a:gd name="T16" fmla="*/ 5 w 288"/>
                  <a:gd name="T17" fmla="*/ 0 h 83"/>
                  <a:gd name="T18" fmla="*/ 5 w 288"/>
                  <a:gd name="T19" fmla="*/ 0 h 83"/>
                  <a:gd name="T20" fmla="*/ 5 w 288"/>
                  <a:gd name="T21" fmla="*/ 0 h 83"/>
                  <a:gd name="T22" fmla="*/ 5 w 288"/>
                  <a:gd name="T23" fmla="*/ 0 h 83"/>
                  <a:gd name="T24" fmla="*/ 5 w 288"/>
                  <a:gd name="T25" fmla="*/ 0 h 83"/>
                  <a:gd name="T26" fmla="*/ 5 w 288"/>
                  <a:gd name="T27" fmla="*/ 0 h 83"/>
                  <a:gd name="T28" fmla="*/ 5 w 288"/>
                  <a:gd name="T29" fmla="*/ 0 h 83"/>
                  <a:gd name="T30" fmla="*/ 5 w 288"/>
                  <a:gd name="T31" fmla="*/ 0 h 83"/>
                  <a:gd name="T32" fmla="*/ 5 w 288"/>
                  <a:gd name="T33" fmla="*/ 0 h 83"/>
                  <a:gd name="T34" fmla="*/ 5 w 288"/>
                  <a:gd name="T35" fmla="*/ 0 h 83"/>
                  <a:gd name="T36" fmla="*/ 5 w 288"/>
                  <a:gd name="T37" fmla="*/ 0 h 83"/>
                  <a:gd name="T38" fmla="*/ 5 w 288"/>
                  <a:gd name="T39" fmla="*/ 0 h 83"/>
                  <a:gd name="T40" fmla="*/ 4 w 288"/>
                  <a:gd name="T41" fmla="*/ 0 h 83"/>
                  <a:gd name="T42" fmla="*/ 4 w 288"/>
                  <a:gd name="T43" fmla="*/ 0 h 83"/>
                  <a:gd name="T44" fmla="*/ 4 w 288"/>
                  <a:gd name="T45" fmla="*/ 0 h 83"/>
                  <a:gd name="T46" fmla="*/ 4 w 288"/>
                  <a:gd name="T47" fmla="*/ 0 h 83"/>
                  <a:gd name="T48" fmla="*/ 4 w 288"/>
                  <a:gd name="T49" fmla="*/ 0 h 83"/>
                  <a:gd name="T50" fmla="*/ 4 w 288"/>
                  <a:gd name="T51" fmla="*/ 0 h 83"/>
                  <a:gd name="T52" fmla="*/ 3 w 288"/>
                  <a:gd name="T53" fmla="*/ 0 h 83"/>
                  <a:gd name="T54" fmla="*/ 3 w 288"/>
                  <a:gd name="T55" fmla="*/ 0 h 83"/>
                  <a:gd name="T56" fmla="*/ 3 w 288"/>
                  <a:gd name="T57" fmla="*/ 0 h 83"/>
                  <a:gd name="T58" fmla="*/ 3 w 288"/>
                  <a:gd name="T59" fmla="*/ 0 h 83"/>
                  <a:gd name="T60" fmla="*/ 3 w 288"/>
                  <a:gd name="T61" fmla="*/ 0 h 83"/>
                  <a:gd name="T62" fmla="*/ 3 w 288"/>
                  <a:gd name="T63" fmla="*/ 0 h 83"/>
                  <a:gd name="T64" fmla="*/ 3 w 288"/>
                  <a:gd name="T65" fmla="*/ 0 h 83"/>
                  <a:gd name="T66" fmla="*/ 2 w 288"/>
                  <a:gd name="T67" fmla="*/ 0 h 83"/>
                  <a:gd name="T68" fmla="*/ 2 w 288"/>
                  <a:gd name="T69" fmla="*/ 0 h 83"/>
                  <a:gd name="T70" fmla="*/ 2 w 288"/>
                  <a:gd name="T71" fmla="*/ 0 h 83"/>
                  <a:gd name="T72" fmla="*/ 2 w 288"/>
                  <a:gd name="T73" fmla="*/ 0 h 83"/>
                  <a:gd name="T74" fmla="*/ 2 w 288"/>
                  <a:gd name="T75" fmla="*/ 0 h 83"/>
                  <a:gd name="T76" fmla="*/ 2 w 288"/>
                  <a:gd name="T77" fmla="*/ 0 h 83"/>
                  <a:gd name="T78" fmla="*/ 2 w 288"/>
                  <a:gd name="T79" fmla="*/ 0 h 83"/>
                  <a:gd name="T80" fmla="*/ 2 w 288"/>
                  <a:gd name="T81" fmla="*/ 0 h 83"/>
                  <a:gd name="T82" fmla="*/ 2 w 288"/>
                  <a:gd name="T83" fmla="*/ 0 h 83"/>
                  <a:gd name="T84" fmla="*/ 1 w 288"/>
                  <a:gd name="T85" fmla="*/ 0 h 83"/>
                  <a:gd name="T86" fmla="*/ 1 w 288"/>
                  <a:gd name="T87" fmla="*/ 0 h 83"/>
                  <a:gd name="T88" fmla="*/ 1 w 288"/>
                  <a:gd name="T89" fmla="*/ 0 h 83"/>
                  <a:gd name="T90" fmla="*/ 1 w 288"/>
                  <a:gd name="T91" fmla="*/ 0 h 83"/>
                  <a:gd name="T92" fmla="*/ 0 w 288"/>
                  <a:gd name="T93" fmla="*/ 1 h 83"/>
                  <a:gd name="T94" fmla="*/ 0 w 288"/>
                  <a:gd name="T95" fmla="*/ 1 h 8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88"/>
                  <a:gd name="T145" fmla="*/ 0 h 83"/>
                  <a:gd name="T146" fmla="*/ 288 w 288"/>
                  <a:gd name="T147" fmla="*/ 83 h 8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88" h="83">
                    <a:moveTo>
                      <a:pt x="0" y="83"/>
                    </a:moveTo>
                    <a:lnTo>
                      <a:pt x="285" y="51"/>
                    </a:lnTo>
                    <a:lnTo>
                      <a:pt x="285" y="49"/>
                    </a:lnTo>
                    <a:lnTo>
                      <a:pt x="287" y="43"/>
                    </a:lnTo>
                    <a:lnTo>
                      <a:pt x="287" y="39"/>
                    </a:lnTo>
                    <a:lnTo>
                      <a:pt x="287" y="36"/>
                    </a:lnTo>
                    <a:lnTo>
                      <a:pt x="287" y="31"/>
                    </a:lnTo>
                    <a:lnTo>
                      <a:pt x="288" y="27"/>
                    </a:lnTo>
                    <a:lnTo>
                      <a:pt x="287" y="22"/>
                    </a:lnTo>
                    <a:lnTo>
                      <a:pt x="287" y="17"/>
                    </a:lnTo>
                    <a:lnTo>
                      <a:pt x="285" y="13"/>
                    </a:lnTo>
                    <a:lnTo>
                      <a:pt x="285" y="9"/>
                    </a:lnTo>
                    <a:lnTo>
                      <a:pt x="282" y="5"/>
                    </a:lnTo>
                    <a:lnTo>
                      <a:pt x="279" y="3"/>
                    </a:lnTo>
                    <a:lnTo>
                      <a:pt x="275" y="1"/>
                    </a:lnTo>
                    <a:lnTo>
                      <a:pt x="270" y="1"/>
                    </a:lnTo>
                    <a:lnTo>
                      <a:pt x="264" y="0"/>
                    </a:lnTo>
                    <a:lnTo>
                      <a:pt x="258" y="0"/>
                    </a:lnTo>
                    <a:lnTo>
                      <a:pt x="251" y="0"/>
                    </a:lnTo>
                    <a:lnTo>
                      <a:pt x="244" y="2"/>
                    </a:lnTo>
                    <a:lnTo>
                      <a:pt x="236" y="3"/>
                    </a:lnTo>
                    <a:lnTo>
                      <a:pt x="229" y="5"/>
                    </a:lnTo>
                    <a:lnTo>
                      <a:pt x="220" y="7"/>
                    </a:lnTo>
                    <a:lnTo>
                      <a:pt x="213" y="9"/>
                    </a:lnTo>
                    <a:lnTo>
                      <a:pt x="203" y="11"/>
                    </a:lnTo>
                    <a:lnTo>
                      <a:pt x="194" y="13"/>
                    </a:lnTo>
                    <a:lnTo>
                      <a:pt x="185" y="15"/>
                    </a:lnTo>
                    <a:lnTo>
                      <a:pt x="176" y="18"/>
                    </a:lnTo>
                    <a:lnTo>
                      <a:pt x="167" y="20"/>
                    </a:lnTo>
                    <a:lnTo>
                      <a:pt x="158" y="23"/>
                    </a:lnTo>
                    <a:lnTo>
                      <a:pt x="149" y="26"/>
                    </a:lnTo>
                    <a:lnTo>
                      <a:pt x="140" y="29"/>
                    </a:lnTo>
                    <a:lnTo>
                      <a:pt x="131" y="32"/>
                    </a:lnTo>
                    <a:lnTo>
                      <a:pt x="122" y="34"/>
                    </a:lnTo>
                    <a:lnTo>
                      <a:pt x="114" y="37"/>
                    </a:lnTo>
                    <a:lnTo>
                      <a:pt x="106" y="40"/>
                    </a:lnTo>
                    <a:lnTo>
                      <a:pt x="98" y="42"/>
                    </a:lnTo>
                    <a:lnTo>
                      <a:pt x="91" y="45"/>
                    </a:lnTo>
                    <a:lnTo>
                      <a:pt x="84" y="47"/>
                    </a:lnTo>
                    <a:lnTo>
                      <a:pt x="79" y="49"/>
                    </a:lnTo>
                    <a:lnTo>
                      <a:pt x="72" y="51"/>
                    </a:lnTo>
                    <a:lnTo>
                      <a:pt x="68" y="53"/>
                    </a:lnTo>
                    <a:lnTo>
                      <a:pt x="63" y="54"/>
                    </a:lnTo>
                    <a:lnTo>
                      <a:pt x="60" y="56"/>
                    </a:lnTo>
                    <a:lnTo>
                      <a:pt x="55" y="58"/>
                    </a:lnTo>
                    <a:lnTo>
                      <a:pt x="54" y="59"/>
                    </a:lnTo>
                    <a:lnTo>
                      <a:pt x="0" y="83"/>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55" name="Freeform 355"/>
              <p:cNvSpPr>
                <a:spLocks/>
              </p:cNvSpPr>
              <p:nvPr/>
            </p:nvSpPr>
            <p:spPr bwMode="auto">
              <a:xfrm>
                <a:off x="4511" y="3293"/>
                <a:ext cx="303" cy="52"/>
              </a:xfrm>
              <a:custGeom>
                <a:avLst/>
                <a:gdLst>
                  <a:gd name="T0" fmla="*/ 1 w 588"/>
                  <a:gd name="T1" fmla="*/ 1 h 112"/>
                  <a:gd name="T2" fmla="*/ 1 w 588"/>
                  <a:gd name="T3" fmla="*/ 1 h 112"/>
                  <a:gd name="T4" fmla="*/ 1 w 588"/>
                  <a:gd name="T5" fmla="*/ 1 h 112"/>
                  <a:gd name="T6" fmla="*/ 2 w 588"/>
                  <a:gd name="T7" fmla="*/ 1 h 112"/>
                  <a:gd name="T8" fmla="*/ 2 w 588"/>
                  <a:gd name="T9" fmla="*/ 0 h 112"/>
                  <a:gd name="T10" fmla="*/ 3 w 588"/>
                  <a:gd name="T11" fmla="*/ 0 h 112"/>
                  <a:gd name="T12" fmla="*/ 3 w 588"/>
                  <a:gd name="T13" fmla="*/ 0 h 112"/>
                  <a:gd name="T14" fmla="*/ 4 w 588"/>
                  <a:gd name="T15" fmla="*/ 0 h 112"/>
                  <a:gd name="T16" fmla="*/ 4 w 588"/>
                  <a:gd name="T17" fmla="*/ 0 h 112"/>
                  <a:gd name="T18" fmla="*/ 5 w 588"/>
                  <a:gd name="T19" fmla="*/ 0 h 112"/>
                  <a:gd name="T20" fmla="*/ 5 w 588"/>
                  <a:gd name="T21" fmla="*/ 0 h 112"/>
                  <a:gd name="T22" fmla="*/ 6 w 588"/>
                  <a:gd name="T23" fmla="*/ 0 h 112"/>
                  <a:gd name="T24" fmla="*/ 6 w 588"/>
                  <a:gd name="T25" fmla="*/ 0 h 112"/>
                  <a:gd name="T26" fmla="*/ 7 w 588"/>
                  <a:gd name="T27" fmla="*/ 0 h 112"/>
                  <a:gd name="T28" fmla="*/ 7 w 588"/>
                  <a:gd name="T29" fmla="*/ 0 h 112"/>
                  <a:gd name="T30" fmla="*/ 8 w 588"/>
                  <a:gd name="T31" fmla="*/ 0 h 112"/>
                  <a:gd name="T32" fmla="*/ 8 w 588"/>
                  <a:gd name="T33" fmla="*/ 0 h 112"/>
                  <a:gd name="T34" fmla="*/ 9 w 588"/>
                  <a:gd name="T35" fmla="*/ 0 h 112"/>
                  <a:gd name="T36" fmla="*/ 10 w 588"/>
                  <a:gd name="T37" fmla="*/ 0 h 112"/>
                  <a:gd name="T38" fmla="*/ 10 w 588"/>
                  <a:gd name="T39" fmla="*/ 0 h 112"/>
                  <a:gd name="T40" fmla="*/ 10 w 588"/>
                  <a:gd name="T41" fmla="*/ 0 h 112"/>
                  <a:gd name="T42" fmla="*/ 10 w 588"/>
                  <a:gd name="T43" fmla="*/ 0 h 112"/>
                  <a:gd name="T44" fmla="*/ 10 w 588"/>
                  <a:gd name="T45" fmla="*/ 0 h 112"/>
                  <a:gd name="T46" fmla="*/ 10 w 588"/>
                  <a:gd name="T47" fmla="*/ 0 h 112"/>
                  <a:gd name="T48" fmla="*/ 10 w 588"/>
                  <a:gd name="T49" fmla="*/ 0 h 112"/>
                  <a:gd name="T50" fmla="*/ 10 w 588"/>
                  <a:gd name="T51" fmla="*/ 0 h 112"/>
                  <a:gd name="T52" fmla="*/ 9 w 588"/>
                  <a:gd name="T53" fmla="*/ 0 h 112"/>
                  <a:gd name="T54" fmla="*/ 8 w 588"/>
                  <a:gd name="T55" fmla="*/ 0 h 112"/>
                  <a:gd name="T56" fmla="*/ 8 w 588"/>
                  <a:gd name="T57" fmla="*/ 0 h 112"/>
                  <a:gd name="T58" fmla="*/ 7 w 588"/>
                  <a:gd name="T59" fmla="*/ 0 h 112"/>
                  <a:gd name="T60" fmla="*/ 6 w 588"/>
                  <a:gd name="T61" fmla="*/ 1 h 112"/>
                  <a:gd name="T62" fmla="*/ 6 w 588"/>
                  <a:gd name="T63" fmla="*/ 1 h 112"/>
                  <a:gd name="T64" fmla="*/ 5 w 588"/>
                  <a:gd name="T65" fmla="*/ 1 h 112"/>
                  <a:gd name="T66" fmla="*/ 5 w 588"/>
                  <a:gd name="T67" fmla="*/ 1 h 112"/>
                  <a:gd name="T68" fmla="*/ 4 w 588"/>
                  <a:gd name="T69" fmla="*/ 1 h 112"/>
                  <a:gd name="T70" fmla="*/ 4 w 588"/>
                  <a:gd name="T71" fmla="*/ 1 h 112"/>
                  <a:gd name="T72" fmla="*/ 4 w 588"/>
                  <a:gd name="T73" fmla="*/ 1 h 112"/>
                  <a:gd name="T74" fmla="*/ 3 w 588"/>
                  <a:gd name="T75" fmla="*/ 1 h 112"/>
                  <a:gd name="T76" fmla="*/ 3 w 588"/>
                  <a:gd name="T77" fmla="*/ 1 h 112"/>
                  <a:gd name="T78" fmla="*/ 2 w 588"/>
                  <a:gd name="T79" fmla="*/ 1 h 112"/>
                  <a:gd name="T80" fmla="*/ 2 w 588"/>
                  <a:gd name="T81" fmla="*/ 1 h 112"/>
                  <a:gd name="T82" fmla="*/ 2 w 588"/>
                  <a:gd name="T83" fmla="*/ 1 h 112"/>
                  <a:gd name="T84" fmla="*/ 1 w 588"/>
                  <a:gd name="T85" fmla="*/ 1 h 112"/>
                  <a:gd name="T86" fmla="*/ 1 w 588"/>
                  <a:gd name="T87" fmla="*/ 1 h 112"/>
                  <a:gd name="T88" fmla="*/ 1 w 588"/>
                  <a:gd name="T89" fmla="*/ 1 h 112"/>
                  <a:gd name="T90" fmla="*/ 1 w 588"/>
                  <a:gd name="T91" fmla="*/ 1 h 11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88"/>
                  <a:gd name="T139" fmla="*/ 0 h 112"/>
                  <a:gd name="T140" fmla="*/ 588 w 588"/>
                  <a:gd name="T141" fmla="*/ 112 h 11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88" h="112">
                    <a:moveTo>
                      <a:pt x="8" y="107"/>
                    </a:moveTo>
                    <a:lnTo>
                      <a:pt x="15" y="105"/>
                    </a:lnTo>
                    <a:lnTo>
                      <a:pt x="22" y="101"/>
                    </a:lnTo>
                    <a:lnTo>
                      <a:pt x="34" y="96"/>
                    </a:lnTo>
                    <a:lnTo>
                      <a:pt x="45" y="92"/>
                    </a:lnTo>
                    <a:lnTo>
                      <a:pt x="58" y="87"/>
                    </a:lnTo>
                    <a:lnTo>
                      <a:pt x="70" y="80"/>
                    </a:lnTo>
                    <a:lnTo>
                      <a:pt x="85" y="75"/>
                    </a:lnTo>
                    <a:lnTo>
                      <a:pt x="99" y="69"/>
                    </a:lnTo>
                    <a:lnTo>
                      <a:pt x="115" y="64"/>
                    </a:lnTo>
                    <a:lnTo>
                      <a:pt x="131" y="59"/>
                    </a:lnTo>
                    <a:lnTo>
                      <a:pt x="147" y="55"/>
                    </a:lnTo>
                    <a:lnTo>
                      <a:pt x="164" y="50"/>
                    </a:lnTo>
                    <a:lnTo>
                      <a:pt x="180" y="47"/>
                    </a:lnTo>
                    <a:lnTo>
                      <a:pt x="196" y="43"/>
                    </a:lnTo>
                    <a:lnTo>
                      <a:pt x="212" y="41"/>
                    </a:lnTo>
                    <a:lnTo>
                      <a:pt x="228" y="38"/>
                    </a:lnTo>
                    <a:lnTo>
                      <a:pt x="244" y="38"/>
                    </a:lnTo>
                    <a:lnTo>
                      <a:pt x="259" y="35"/>
                    </a:lnTo>
                    <a:lnTo>
                      <a:pt x="275" y="35"/>
                    </a:lnTo>
                    <a:lnTo>
                      <a:pt x="290" y="35"/>
                    </a:lnTo>
                    <a:lnTo>
                      <a:pt x="306" y="35"/>
                    </a:lnTo>
                    <a:lnTo>
                      <a:pt x="320" y="34"/>
                    </a:lnTo>
                    <a:lnTo>
                      <a:pt x="335" y="34"/>
                    </a:lnTo>
                    <a:lnTo>
                      <a:pt x="350" y="34"/>
                    </a:lnTo>
                    <a:lnTo>
                      <a:pt x="366" y="34"/>
                    </a:lnTo>
                    <a:lnTo>
                      <a:pt x="382" y="33"/>
                    </a:lnTo>
                    <a:lnTo>
                      <a:pt x="397" y="33"/>
                    </a:lnTo>
                    <a:lnTo>
                      <a:pt x="412" y="32"/>
                    </a:lnTo>
                    <a:lnTo>
                      <a:pt x="427" y="31"/>
                    </a:lnTo>
                    <a:lnTo>
                      <a:pt x="441" y="29"/>
                    </a:lnTo>
                    <a:lnTo>
                      <a:pt x="457" y="27"/>
                    </a:lnTo>
                    <a:lnTo>
                      <a:pt x="471" y="25"/>
                    </a:lnTo>
                    <a:lnTo>
                      <a:pt x="486" y="23"/>
                    </a:lnTo>
                    <a:lnTo>
                      <a:pt x="499" y="20"/>
                    </a:lnTo>
                    <a:lnTo>
                      <a:pt x="513" y="18"/>
                    </a:lnTo>
                    <a:lnTo>
                      <a:pt x="525" y="15"/>
                    </a:lnTo>
                    <a:lnTo>
                      <a:pt x="538" y="13"/>
                    </a:lnTo>
                    <a:lnTo>
                      <a:pt x="548" y="10"/>
                    </a:lnTo>
                    <a:lnTo>
                      <a:pt x="558" y="7"/>
                    </a:lnTo>
                    <a:lnTo>
                      <a:pt x="566" y="5"/>
                    </a:lnTo>
                    <a:lnTo>
                      <a:pt x="574" y="3"/>
                    </a:lnTo>
                    <a:lnTo>
                      <a:pt x="580" y="1"/>
                    </a:lnTo>
                    <a:lnTo>
                      <a:pt x="584" y="0"/>
                    </a:lnTo>
                    <a:lnTo>
                      <a:pt x="587" y="0"/>
                    </a:lnTo>
                    <a:lnTo>
                      <a:pt x="588" y="0"/>
                    </a:lnTo>
                    <a:lnTo>
                      <a:pt x="566" y="33"/>
                    </a:lnTo>
                    <a:lnTo>
                      <a:pt x="564" y="33"/>
                    </a:lnTo>
                    <a:lnTo>
                      <a:pt x="560" y="33"/>
                    </a:lnTo>
                    <a:lnTo>
                      <a:pt x="553" y="34"/>
                    </a:lnTo>
                    <a:lnTo>
                      <a:pt x="544" y="36"/>
                    </a:lnTo>
                    <a:lnTo>
                      <a:pt x="532" y="38"/>
                    </a:lnTo>
                    <a:lnTo>
                      <a:pt x="520" y="40"/>
                    </a:lnTo>
                    <a:lnTo>
                      <a:pt x="505" y="42"/>
                    </a:lnTo>
                    <a:lnTo>
                      <a:pt x="490" y="45"/>
                    </a:lnTo>
                    <a:lnTo>
                      <a:pt x="473" y="47"/>
                    </a:lnTo>
                    <a:lnTo>
                      <a:pt x="456" y="51"/>
                    </a:lnTo>
                    <a:lnTo>
                      <a:pt x="437" y="53"/>
                    </a:lnTo>
                    <a:lnTo>
                      <a:pt x="419" y="57"/>
                    </a:lnTo>
                    <a:lnTo>
                      <a:pt x="401" y="60"/>
                    </a:lnTo>
                    <a:lnTo>
                      <a:pt x="382" y="62"/>
                    </a:lnTo>
                    <a:lnTo>
                      <a:pt x="364" y="65"/>
                    </a:lnTo>
                    <a:lnTo>
                      <a:pt x="346" y="68"/>
                    </a:lnTo>
                    <a:lnTo>
                      <a:pt x="328" y="70"/>
                    </a:lnTo>
                    <a:lnTo>
                      <a:pt x="312" y="72"/>
                    </a:lnTo>
                    <a:lnTo>
                      <a:pt x="297" y="74"/>
                    </a:lnTo>
                    <a:lnTo>
                      <a:pt x="282" y="76"/>
                    </a:lnTo>
                    <a:lnTo>
                      <a:pt x="268" y="78"/>
                    </a:lnTo>
                    <a:lnTo>
                      <a:pt x="255" y="80"/>
                    </a:lnTo>
                    <a:lnTo>
                      <a:pt x="242" y="81"/>
                    </a:lnTo>
                    <a:lnTo>
                      <a:pt x="229" y="83"/>
                    </a:lnTo>
                    <a:lnTo>
                      <a:pt x="217" y="85"/>
                    </a:lnTo>
                    <a:lnTo>
                      <a:pt x="204" y="86"/>
                    </a:lnTo>
                    <a:lnTo>
                      <a:pt x="193" y="87"/>
                    </a:lnTo>
                    <a:lnTo>
                      <a:pt x="181" y="89"/>
                    </a:lnTo>
                    <a:lnTo>
                      <a:pt x="169" y="90"/>
                    </a:lnTo>
                    <a:lnTo>
                      <a:pt x="158" y="92"/>
                    </a:lnTo>
                    <a:lnTo>
                      <a:pt x="146" y="93"/>
                    </a:lnTo>
                    <a:lnTo>
                      <a:pt x="135" y="95"/>
                    </a:lnTo>
                    <a:lnTo>
                      <a:pt x="123" y="96"/>
                    </a:lnTo>
                    <a:lnTo>
                      <a:pt x="110" y="97"/>
                    </a:lnTo>
                    <a:lnTo>
                      <a:pt x="98" y="99"/>
                    </a:lnTo>
                    <a:lnTo>
                      <a:pt x="86" y="101"/>
                    </a:lnTo>
                    <a:lnTo>
                      <a:pt x="74" y="101"/>
                    </a:lnTo>
                    <a:lnTo>
                      <a:pt x="63" y="103"/>
                    </a:lnTo>
                    <a:lnTo>
                      <a:pt x="53" y="104"/>
                    </a:lnTo>
                    <a:lnTo>
                      <a:pt x="43" y="106"/>
                    </a:lnTo>
                    <a:lnTo>
                      <a:pt x="34" y="107"/>
                    </a:lnTo>
                    <a:lnTo>
                      <a:pt x="26" y="108"/>
                    </a:lnTo>
                    <a:lnTo>
                      <a:pt x="17" y="110"/>
                    </a:lnTo>
                    <a:lnTo>
                      <a:pt x="0" y="112"/>
                    </a:lnTo>
                    <a:lnTo>
                      <a:pt x="8" y="107"/>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56" name="Freeform 356"/>
              <p:cNvSpPr>
                <a:spLocks/>
              </p:cNvSpPr>
              <p:nvPr/>
            </p:nvSpPr>
            <p:spPr bwMode="auto">
              <a:xfrm>
                <a:off x="4680" y="2991"/>
                <a:ext cx="247" cy="51"/>
              </a:xfrm>
              <a:custGeom>
                <a:avLst/>
                <a:gdLst>
                  <a:gd name="T0" fmla="*/ 1 w 479"/>
                  <a:gd name="T1" fmla="*/ 0 h 112"/>
                  <a:gd name="T2" fmla="*/ 1 w 479"/>
                  <a:gd name="T3" fmla="*/ 0 h 112"/>
                  <a:gd name="T4" fmla="*/ 1 w 479"/>
                  <a:gd name="T5" fmla="*/ 0 h 112"/>
                  <a:gd name="T6" fmla="*/ 1 w 479"/>
                  <a:gd name="T7" fmla="*/ 0 h 112"/>
                  <a:gd name="T8" fmla="*/ 2 w 479"/>
                  <a:gd name="T9" fmla="*/ 0 h 112"/>
                  <a:gd name="T10" fmla="*/ 2 w 479"/>
                  <a:gd name="T11" fmla="*/ 0 h 112"/>
                  <a:gd name="T12" fmla="*/ 3 w 479"/>
                  <a:gd name="T13" fmla="*/ 0 h 112"/>
                  <a:gd name="T14" fmla="*/ 4 w 479"/>
                  <a:gd name="T15" fmla="*/ 0 h 112"/>
                  <a:gd name="T16" fmla="*/ 4 w 479"/>
                  <a:gd name="T17" fmla="*/ 0 h 112"/>
                  <a:gd name="T18" fmla="*/ 5 w 479"/>
                  <a:gd name="T19" fmla="*/ 0 h 112"/>
                  <a:gd name="T20" fmla="*/ 6 w 479"/>
                  <a:gd name="T21" fmla="*/ 0 h 112"/>
                  <a:gd name="T22" fmla="*/ 6 w 479"/>
                  <a:gd name="T23" fmla="*/ 0 h 112"/>
                  <a:gd name="T24" fmla="*/ 7 w 479"/>
                  <a:gd name="T25" fmla="*/ 0 h 112"/>
                  <a:gd name="T26" fmla="*/ 8 w 479"/>
                  <a:gd name="T27" fmla="*/ 0 h 112"/>
                  <a:gd name="T28" fmla="*/ 8 w 479"/>
                  <a:gd name="T29" fmla="*/ 0 h 112"/>
                  <a:gd name="T30" fmla="*/ 8 w 479"/>
                  <a:gd name="T31" fmla="*/ 0 h 112"/>
                  <a:gd name="T32" fmla="*/ 8 w 479"/>
                  <a:gd name="T33" fmla="*/ 0 h 112"/>
                  <a:gd name="T34" fmla="*/ 8 w 479"/>
                  <a:gd name="T35" fmla="*/ 0 h 112"/>
                  <a:gd name="T36" fmla="*/ 8 w 479"/>
                  <a:gd name="T37" fmla="*/ 0 h 112"/>
                  <a:gd name="T38" fmla="*/ 7 w 479"/>
                  <a:gd name="T39" fmla="*/ 0 h 112"/>
                  <a:gd name="T40" fmla="*/ 7 w 479"/>
                  <a:gd name="T41" fmla="*/ 0 h 112"/>
                  <a:gd name="T42" fmla="*/ 6 w 479"/>
                  <a:gd name="T43" fmla="*/ 0 h 112"/>
                  <a:gd name="T44" fmla="*/ 6 w 479"/>
                  <a:gd name="T45" fmla="*/ 0 h 112"/>
                  <a:gd name="T46" fmla="*/ 5 w 479"/>
                  <a:gd name="T47" fmla="*/ 0 h 112"/>
                  <a:gd name="T48" fmla="*/ 5 w 479"/>
                  <a:gd name="T49" fmla="*/ 0 h 112"/>
                  <a:gd name="T50" fmla="*/ 4 w 479"/>
                  <a:gd name="T51" fmla="*/ 0 h 112"/>
                  <a:gd name="T52" fmla="*/ 4 w 479"/>
                  <a:gd name="T53" fmla="*/ 0 h 112"/>
                  <a:gd name="T54" fmla="*/ 3 w 479"/>
                  <a:gd name="T55" fmla="*/ 0 h 112"/>
                  <a:gd name="T56" fmla="*/ 3 w 479"/>
                  <a:gd name="T57" fmla="*/ 0 h 112"/>
                  <a:gd name="T58" fmla="*/ 3 w 479"/>
                  <a:gd name="T59" fmla="*/ 0 h 112"/>
                  <a:gd name="T60" fmla="*/ 2 w 479"/>
                  <a:gd name="T61" fmla="*/ 1 h 112"/>
                  <a:gd name="T62" fmla="*/ 2 w 479"/>
                  <a:gd name="T63" fmla="*/ 1 h 112"/>
                  <a:gd name="T64" fmla="*/ 2 w 479"/>
                  <a:gd name="T65" fmla="*/ 1 h 112"/>
                  <a:gd name="T66" fmla="*/ 2 w 479"/>
                  <a:gd name="T67" fmla="*/ 1 h 112"/>
                  <a:gd name="T68" fmla="*/ 1 w 479"/>
                  <a:gd name="T69" fmla="*/ 1 h 112"/>
                  <a:gd name="T70" fmla="*/ 1 w 479"/>
                  <a:gd name="T71" fmla="*/ 1 h 112"/>
                  <a:gd name="T72" fmla="*/ 1 w 479"/>
                  <a:gd name="T73" fmla="*/ 1 h 112"/>
                  <a:gd name="T74" fmla="*/ 1 w 479"/>
                  <a:gd name="T75" fmla="*/ 1 h 112"/>
                  <a:gd name="T76" fmla="*/ 0 w 479"/>
                  <a:gd name="T77" fmla="*/ 1 h 112"/>
                  <a:gd name="T78" fmla="*/ 1 w 479"/>
                  <a:gd name="T79" fmla="*/ 0 h 11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79"/>
                  <a:gd name="T121" fmla="*/ 0 h 112"/>
                  <a:gd name="T122" fmla="*/ 479 w 479"/>
                  <a:gd name="T123" fmla="*/ 112 h 11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79" h="112">
                    <a:moveTo>
                      <a:pt x="24" y="62"/>
                    </a:moveTo>
                    <a:lnTo>
                      <a:pt x="25" y="61"/>
                    </a:lnTo>
                    <a:lnTo>
                      <a:pt x="28" y="60"/>
                    </a:lnTo>
                    <a:lnTo>
                      <a:pt x="32" y="58"/>
                    </a:lnTo>
                    <a:lnTo>
                      <a:pt x="40" y="57"/>
                    </a:lnTo>
                    <a:lnTo>
                      <a:pt x="47" y="54"/>
                    </a:lnTo>
                    <a:lnTo>
                      <a:pt x="57" y="51"/>
                    </a:lnTo>
                    <a:lnTo>
                      <a:pt x="67" y="48"/>
                    </a:lnTo>
                    <a:lnTo>
                      <a:pt x="80" y="45"/>
                    </a:lnTo>
                    <a:lnTo>
                      <a:pt x="93" y="41"/>
                    </a:lnTo>
                    <a:lnTo>
                      <a:pt x="109" y="37"/>
                    </a:lnTo>
                    <a:lnTo>
                      <a:pt x="125" y="33"/>
                    </a:lnTo>
                    <a:lnTo>
                      <a:pt x="142" y="29"/>
                    </a:lnTo>
                    <a:lnTo>
                      <a:pt x="160" y="25"/>
                    </a:lnTo>
                    <a:lnTo>
                      <a:pt x="178" y="21"/>
                    </a:lnTo>
                    <a:lnTo>
                      <a:pt x="198" y="18"/>
                    </a:lnTo>
                    <a:lnTo>
                      <a:pt x="219" y="15"/>
                    </a:lnTo>
                    <a:lnTo>
                      <a:pt x="239" y="12"/>
                    </a:lnTo>
                    <a:lnTo>
                      <a:pt x="261" y="9"/>
                    </a:lnTo>
                    <a:lnTo>
                      <a:pt x="282" y="7"/>
                    </a:lnTo>
                    <a:lnTo>
                      <a:pt x="304" y="5"/>
                    </a:lnTo>
                    <a:lnTo>
                      <a:pt x="325" y="3"/>
                    </a:lnTo>
                    <a:lnTo>
                      <a:pt x="346" y="1"/>
                    </a:lnTo>
                    <a:lnTo>
                      <a:pt x="366" y="1"/>
                    </a:lnTo>
                    <a:lnTo>
                      <a:pt x="387" y="1"/>
                    </a:lnTo>
                    <a:lnTo>
                      <a:pt x="404" y="0"/>
                    </a:lnTo>
                    <a:lnTo>
                      <a:pt x="421" y="1"/>
                    </a:lnTo>
                    <a:lnTo>
                      <a:pt x="436" y="1"/>
                    </a:lnTo>
                    <a:lnTo>
                      <a:pt x="449" y="3"/>
                    </a:lnTo>
                    <a:lnTo>
                      <a:pt x="460" y="4"/>
                    </a:lnTo>
                    <a:lnTo>
                      <a:pt x="469" y="6"/>
                    </a:lnTo>
                    <a:lnTo>
                      <a:pt x="474" y="8"/>
                    </a:lnTo>
                    <a:lnTo>
                      <a:pt x="479" y="12"/>
                    </a:lnTo>
                    <a:lnTo>
                      <a:pt x="478" y="15"/>
                    </a:lnTo>
                    <a:lnTo>
                      <a:pt x="476" y="18"/>
                    </a:lnTo>
                    <a:lnTo>
                      <a:pt x="471" y="21"/>
                    </a:lnTo>
                    <a:lnTo>
                      <a:pt x="464" y="24"/>
                    </a:lnTo>
                    <a:lnTo>
                      <a:pt x="454" y="26"/>
                    </a:lnTo>
                    <a:lnTo>
                      <a:pt x="443" y="28"/>
                    </a:lnTo>
                    <a:lnTo>
                      <a:pt x="431" y="30"/>
                    </a:lnTo>
                    <a:lnTo>
                      <a:pt x="417" y="33"/>
                    </a:lnTo>
                    <a:lnTo>
                      <a:pt x="401" y="35"/>
                    </a:lnTo>
                    <a:lnTo>
                      <a:pt x="386" y="37"/>
                    </a:lnTo>
                    <a:lnTo>
                      <a:pt x="367" y="39"/>
                    </a:lnTo>
                    <a:lnTo>
                      <a:pt x="351" y="41"/>
                    </a:lnTo>
                    <a:lnTo>
                      <a:pt x="333" y="43"/>
                    </a:lnTo>
                    <a:lnTo>
                      <a:pt x="316" y="45"/>
                    </a:lnTo>
                    <a:lnTo>
                      <a:pt x="299" y="46"/>
                    </a:lnTo>
                    <a:lnTo>
                      <a:pt x="283" y="48"/>
                    </a:lnTo>
                    <a:lnTo>
                      <a:pt x="267" y="49"/>
                    </a:lnTo>
                    <a:lnTo>
                      <a:pt x="253" y="50"/>
                    </a:lnTo>
                    <a:lnTo>
                      <a:pt x="238" y="52"/>
                    </a:lnTo>
                    <a:lnTo>
                      <a:pt x="225" y="53"/>
                    </a:lnTo>
                    <a:lnTo>
                      <a:pt x="211" y="54"/>
                    </a:lnTo>
                    <a:lnTo>
                      <a:pt x="199" y="55"/>
                    </a:lnTo>
                    <a:lnTo>
                      <a:pt x="187" y="56"/>
                    </a:lnTo>
                    <a:lnTo>
                      <a:pt x="177" y="58"/>
                    </a:lnTo>
                    <a:lnTo>
                      <a:pt x="165" y="59"/>
                    </a:lnTo>
                    <a:lnTo>
                      <a:pt x="155" y="60"/>
                    </a:lnTo>
                    <a:lnTo>
                      <a:pt x="144" y="62"/>
                    </a:lnTo>
                    <a:lnTo>
                      <a:pt x="135" y="64"/>
                    </a:lnTo>
                    <a:lnTo>
                      <a:pt x="125" y="66"/>
                    </a:lnTo>
                    <a:lnTo>
                      <a:pt x="116" y="68"/>
                    </a:lnTo>
                    <a:lnTo>
                      <a:pt x="106" y="70"/>
                    </a:lnTo>
                    <a:lnTo>
                      <a:pt x="97" y="74"/>
                    </a:lnTo>
                    <a:lnTo>
                      <a:pt x="87" y="76"/>
                    </a:lnTo>
                    <a:lnTo>
                      <a:pt x="78" y="79"/>
                    </a:lnTo>
                    <a:lnTo>
                      <a:pt x="69" y="82"/>
                    </a:lnTo>
                    <a:lnTo>
                      <a:pt x="61" y="86"/>
                    </a:lnTo>
                    <a:lnTo>
                      <a:pt x="52" y="88"/>
                    </a:lnTo>
                    <a:lnTo>
                      <a:pt x="44" y="92"/>
                    </a:lnTo>
                    <a:lnTo>
                      <a:pt x="36" y="94"/>
                    </a:lnTo>
                    <a:lnTo>
                      <a:pt x="29" y="98"/>
                    </a:lnTo>
                    <a:lnTo>
                      <a:pt x="22" y="101"/>
                    </a:lnTo>
                    <a:lnTo>
                      <a:pt x="17" y="103"/>
                    </a:lnTo>
                    <a:lnTo>
                      <a:pt x="11" y="106"/>
                    </a:lnTo>
                    <a:lnTo>
                      <a:pt x="7" y="108"/>
                    </a:lnTo>
                    <a:lnTo>
                      <a:pt x="1" y="111"/>
                    </a:lnTo>
                    <a:lnTo>
                      <a:pt x="0" y="112"/>
                    </a:lnTo>
                    <a:lnTo>
                      <a:pt x="24" y="62"/>
                    </a:lnTo>
                    <a:close/>
                  </a:path>
                </a:pathLst>
              </a:custGeom>
              <a:solidFill>
                <a:srgbClr val="C2D6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57" name="Freeform 357"/>
              <p:cNvSpPr>
                <a:spLocks/>
              </p:cNvSpPr>
              <p:nvPr/>
            </p:nvSpPr>
            <p:spPr bwMode="auto">
              <a:xfrm>
                <a:off x="4643" y="3071"/>
                <a:ext cx="306" cy="52"/>
              </a:xfrm>
              <a:custGeom>
                <a:avLst/>
                <a:gdLst>
                  <a:gd name="T0" fmla="*/ 0 w 592"/>
                  <a:gd name="T1" fmla="*/ 0 h 113"/>
                  <a:gd name="T2" fmla="*/ 1 w 592"/>
                  <a:gd name="T3" fmla="*/ 0 h 113"/>
                  <a:gd name="T4" fmla="*/ 1 w 592"/>
                  <a:gd name="T5" fmla="*/ 0 h 113"/>
                  <a:gd name="T6" fmla="*/ 1 w 592"/>
                  <a:gd name="T7" fmla="*/ 0 h 113"/>
                  <a:gd name="T8" fmla="*/ 2 w 592"/>
                  <a:gd name="T9" fmla="*/ 0 h 113"/>
                  <a:gd name="T10" fmla="*/ 2 w 592"/>
                  <a:gd name="T11" fmla="*/ 0 h 113"/>
                  <a:gd name="T12" fmla="*/ 3 w 592"/>
                  <a:gd name="T13" fmla="*/ 0 h 113"/>
                  <a:gd name="T14" fmla="*/ 3 w 592"/>
                  <a:gd name="T15" fmla="*/ 0 h 113"/>
                  <a:gd name="T16" fmla="*/ 4 w 592"/>
                  <a:gd name="T17" fmla="*/ 0 h 113"/>
                  <a:gd name="T18" fmla="*/ 5 w 592"/>
                  <a:gd name="T19" fmla="*/ 0 h 113"/>
                  <a:gd name="T20" fmla="*/ 5 w 592"/>
                  <a:gd name="T21" fmla="*/ 0 h 113"/>
                  <a:gd name="T22" fmla="*/ 6 w 592"/>
                  <a:gd name="T23" fmla="*/ 0 h 113"/>
                  <a:gd name="T24" fmla="*/ 6 w 592"/>
                  <a:gd name="T25" fmla="*/ 0 h 113"/>
                  <a:gd name="T26" fmla="*/ 7 w 592"/>
                  <a:gd name="T27" fmla="*/ 0 h 113"/>
                  <a:gd name="T28" fmla="*/ 7 w 592"/>
                  <a:gd name="T29" fmla="*/ 0 h 113"/>
                  <a:gd name="T30" fmla="*/ 8 w 592"/>
                  <a:gd name="T31" fmla="*/ 0 h 113"/>
                  <a:gd name="T32" fmla="*/ 9 w 592"/>
                  <a:gd name="T33" fmla="*/ 0 h 113"/>
                  <a:gd name="T34" fmla="*/ 9 w 592"/>
                  <a:gd name="T35" fmla="*/ 0 h 113"/>
                  <a:gd name="T36" fmla="*/ 10 w 592"/>
                  <a:gd name="T37" fmla="*/ 0 h 113"/>
                  <a:gd name="T38" fmla="*/ 10 w 592"/>
                  <a:gd name="T39" fmla="*/ 0 h 113"/>
                  <a:gd name="T40" fmla="*/ 10 w 592"/>
                  <a:gd name="T41" fmla="*/ 0 h 113"/>
                  <a:gd name="T42" fmla="*/ 10 w 592"/>
                  <a:gd name="T43" fmla="*/ 0 h 113"/>
                  <a:gd name="T44" fmla="*/ 11 w 592"/>
                  <a:gd name="T45" fmla="*/ 0 h 113"/>
                  <a:gd name="T46" fmla="*/ 11 w 592"/>
                  <a:gd name="T47" fmla="*/ 0 h 113"/>
                  <a:gd name="T48" fmla="*/ 10 w 592"/>
                  <a:gd name="T49" fmla="*/ 0 h 113"/>
                  <a:gd name="T50" fmla="*/ 10 w 592"/>
                  <a:gd name="T51" fmla="*/ 0 h 113"/>
                  <a:gd name="T52" fmla="*/ 10 w 592"/>
                  <a:gd name="T53" fmla="*/ 0 h 113"/>
                  <a:gd name="T54" fmla="*/ 9 w 592"/>
                  <a:gd name="T55" fmla="*/ 0 h 113"/>
                  <a:gd name="T56" fmla="*/ 9 w 592"/>
                  <a:gd name="T57" fmla="*/ 0 h 113"/>
                  <a:gd name="T58" fmla="*/ 8 w 592"/>
                  <a:gd name="T59" fmla="*/ 0 h 113"/>
                  <a:gd name="T60" fmla="*/ 7 w 592"/>
                  <a:gd name="T61" fmla="*/ 1 h 113"/>
                  <a:gd name="T62" fmla="*/ 6 w 592"/>
                  <a:gd name="T63" fmla="*/ 1 h 113"/>
                  <a:gd name="T64" fmla="*/ 5 w 592"/>
                  <a:gd name="T65" fmla="*/ 1 h 113"/>
                  <a:gd name="T66" fmla="*/ 5 w 592"/>
                  <a:gd name="T67" fmla="*/ 1 h 113"/>
                  <a:gd name="T68" fmla="*/ 4 w 592"/>
                  <a:gd name="T69" fmla="*/ 1 h 113"/>
                  <a:gd name="T70" fmla="*/ 3 w 592"/>
                  <a:gd name="T71" fmla="*/ 1 h 113"/>
                  <a:gd name="T72" fmla="*/ 2 w 592"/>
                  <a:gd name="T73" fmla="*/ 1 h 113"/>
                  <a:gd name="T74" fmla="*/ 2 w 592"/>
                  <a:gd name="T75" fmla="*/ 1 h 113"/>
                  <a:gd name="T76" fmla="*/ 1 w 592"/>
                  <a:gd name="T77" fmla="*/ 1 h 113"/>
                  <a:gd name="T78" fmla="*/ 1 w 592"/>
                  <a:gd name="T79" fmla="*/ 1 h 113"/>
                  <a:gd name="T80" fmla="*/ 0 w 592"/>
                  <a:gd name="T81" fmla="*/ 0 h 11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92"/>
                  <a:gd name="T124" fmla="*/ 0 h 113"/>
                  <a:gd name="T125" fmla="*/ 592 w 592"/>
                  <a:gd name="T126" fmla="*/ 113 h 11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92" h="113">
                    <a:moveTo>
                      <a:pt x="0" y="55"/>
                    </a:moveTo>
                    <a:lnTo>
                      <a:pt x="0" y="55"/>
                    </a:lnTo>
                    <a:lnTo>
                      <a:pt x="3" y="55"/>
                    </a:lnTo>
                    <a:lnTo>
                      <a:pt x="8" y="56"/>
                    </a:lnTo>
                    <a:lnTo>
                      <a:pt x="16" y="58"/>
                    </a:lnTo>
                    <a:lnTo>
                      <a:pt x="24" y="58"/>
                    </a:lnTo>
                    <a:lnTo>
                      <a:pt x="34" y="60"/>
                    </a:lnTo>
                    <a:lnTo>
                      <a:pt x="46" y="61"/>
                    </a:lnTo>
                    <a:lnTo>
                      <a:pt x="60" y="62"/>
                    </a:lnTo>
                    <a:lnTo>
                      <a:pt x="73" y="63"/>
                    </a:lnTo>
                    <a:lnTo>
                      <a:pt x="88" y="64"/>
                    </a:lnTo>
                    <a:lnTo>
                      <a:pt x="105" y="64"/>
                    </a:lnTo>
                    <a:lnTo>
                      <a:pt x="123" y="65"/>
                    </a:lnTo>
                    <a:lnTo>
                      <a:pt x="139" y="64"/>
                    </a:lnTo>
                    <a:lnTo>
                      <a:pt x="158" y="64"/>
                    </a:lnTo>
                    <a:lnTo>
                      <a:pt x="176" y="64"/>
                    </a:lnTo>
                    <a:lnTo>
                      <a:pt x="195" y="62"/>
                    </a:lnTo>
                    <a:lnTo>
                      <a:pt x="213" y="60"/>
                    </a:lnTo>
                    <a:lnTo>
                      <a:pt x="231" y="57"/>
                    </a:lnTo>
                    <a:lnTo>
                      <a:pt x="250" y="53"/>
                    </a:lnTo>
                    <a:lnTo>
                      <a:pt x="268" y="51"/>
                    </a:lnTo>
                    <a:lnTo>
                      <a:pt x="287" y="47"/>
                    </a:lnTo>
                    <a:lnTo>
                      <a:pt x="306" y="44"/>
                    </a:lnTo>
                    <a:lnTo>
                      <a:pt x="324" y="40"/>
                    </a:lnTo>
                    <a:lnTo>
                      <a:pt x="343" y="38"/>
                    </a:lnTo>
                    <a:lnTo>
                      <a:pt x="360" y="34"/>
                    </a:lnTo>
                    <a:lnTo>
                      <a:pt x="378" y="30"/>
                    </a:lnTo>
                    <a:lnTo>
                      <a:pt x="395" y="27"/>
                    </a:lnTo>
                    <a:lnTo>
                      <a:pt x="413" y="23"/>
                    </a:lnTo>
                    <a:lnTo>
                      <a:pt x="429" y="20"/>
                    </a:lnTo>
                    <a:lnTo>
                      <a:pt x="446" y="17"/>
                    </a:lnTo>
                    <a:lnTo>
                      <a:pt x="462" y="13"/>
                    </a:lnTo>
                    <a:lnTo>
                      <a:pt x="478" y="11"/>
                    </a:lnTo>
                    <a:lnTo>
                      <a:pt x="492" y="9"/>
                    </a:lnTo>
                    <a:lnTo>
                      <a:pt x="506" y="7"/>
                    </a:lnTo>
                    <a:lnTo>
                      <a:pt x="518" y="5"/>
                    </a:lnTo>
                    <a:lnTo>
                      <a:pt x="531" y="4"/>
                    </a:lnTo>
                    <a:lnTo>
                      <a:pt x="542" y="2"/>
                    </a:lnTo>
                    <a:lnTo>
                      <a:pt x="553" y="1"/>
                    </a:lnTo>
                    <a:lnTo>
                      <a:pt x="562" y="0"/>
                    </a:lnTo>
                    <a:lnTo>
                      <a:pt x="571" y="0"/>
                    </a:lnTo>
                    <a:lnTo>
                      <a:pt x="577" y="0"/>
                    </a:lnTo>
                    <a:lnTo>
                      <a:pt x="583" y="0"/>
                    </a:lnTo>
                    <a:lnTo>
                      <a:pt x="587" y="1"/>
                    </a:lnTo>
                    <a:lnTo>
                      <a:pt x="591" y="3"/>
                    </a:lnTo>
                    <a:lnTo>
                      <a:pt x="591" y="5"/>
                    </a:lnTo>
                    <a:lnTo>
                      <a:pt x="592" y="8"/>
                    </a:lnTo>
                    <a:lnTo>
                      <a:pt x="590" y="11"/>
                    </a:lnTo>
                    <a:lnTo>
                      <a:pt x="587" y="15"/>
                    </a:lnTo>
                    <a:lnTo>
                      <a:pt x="581" y="18"/>
                    </a:lnTo>
                    <a:lnTo>
                      <a:pt x="574" y="22"/>
                    </a:lnTo>
                    <a:lnTo>
                      <a:pt x="565" y="27"/>
                    </a:lnTo>
                    <a:lnTo>
                      <a:pt x="555" y="31"/>
                    </a:lnTo>
                    <a:lnTo>
                      <a:pt x="543" y="35"/>
                    </a:lnTo>
                    <a:lnTo>
                      <a:pt x="529" y="39"/>
                    </a:lnTo>
                    <a:lnTo>
                      <a:pt x="514" y="43"/>
                    </a:lnTo>
                    <a:lnTo>
                      <a:pt x="499" y="48"/>
                    </a:lnTo>
                    <a:lnTo>
                      <a:pt x="480" y="51"/>
                    </a:lnTo>
                    <a:lnTo>
                      <a:pt x="461" y="56"/>
                    </a:lnTo>
                    <a:lnTo>
                      <a:pt x="442" y="60"/>
                    </a:lnTo>
                    <a:lnTo>
                      <a:pt x="420" y="64"/>
                    </a:lnTo>
                    <a:lnTo>
                      <a:pt x="398" y="67"/>
                    </a:lnTo>
                    <a:lnTo>
                      <a:pt x="375" y="71"/>
                    </a:lnTo>
                    <a:lnTo>
                      <a:pt x="352" y="76"/>
                    </a:lnTo>
                    <a:lnTo>
                      <a:pt x="328" y="80"/>
                    </a:lnTo>
                    <a:lnTo>
                      <a:pt x="301" y="82"/>
                    </a:lnTo>
                    <a:lnTo>
                      <a:pt x="276" y="86"/>
                    </a:lnTo>
                    <a:lnTo>
                      <a:pt x="250" y="89"/>
                    </a:lnTo>
                    <a:lnTo>
                      <a:pt x="224" y="93"/>
                    </a:lnTo>
                    <a:lnTo>
                      <a:pt x="198" y="96"/>
                    </a:lnTo>
                    <a:lnTo>
                      <a:pt x="174" y="98"/>
                    </a:lnTo>
                    <a:lnTo>
                      <a:pt x="150" y="100"/>
                    </a:lnTo>
                    <a:lnTo>
                      <a:pt x="128" y="103"/>
                    </a:lnTo>
                    <a:lnTo>
                      <a:pt x="107" y="104"/>
                    </a:lnTo>
                    <a:lnTo>
                      <a:pt x="87" y="107"/>
                    </a:lnTo>
                    <a:lnTo>
                      <a:pt x="70" y="108"/>
                    </a:lnTo>
                    <a:lnTo>
                      <a:pt x="55" y="110"/>
                    </a:lnTo>
                    <a:lnTo>
                      <a:pt x="43" y="111"/>
                    </a:lnTo>
                    <a:lnTo>
                      <a:pt x="35" y="111"/>
                    </a:lnTo>
                    <a:lnTo>
                      <a:pt x="29" y="112"/>
                    </a:lnTo>
                    <a:lnTo>
                      <a:pt x="28" y="113"/>
                    </a:lnTo>
                    <a:lnTo>
                      <a:pt x="0" y="55"/>
                    </a:lnTo>
                    <a:close/>
                  </a:path>
                </a:pathLst>
              </a:custGeom>
              <a:solidFill>
                <a:srgbClr val="C2D6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58" name="Freeform 358"/>
              <p:cNvSpPr>
                <a:spLocks/>
              </p:cNvSpPr>
              <p:nvPr/>
            </p:nvSpPr>
            <p:spPr bwMode="auto">
              <a:xfrm>
                <a:off x="4697" y="3178"/>
                <a:ext cx="293" cy="51"/>
              </a:xfrm>
              <a:custGeom>
                <a:avLst/>
                <a:gdLst>
                  <a:gd name="T0" fmla="*/ 1 w 566"/>
                  <a:gd name="T1" fmla="*/ 1 h 116"/>
                  <a:gd name="T2" fmla="*/ 1 w 566"/>
                  <a:gd name="T3" fmla="*/ 1 h 116"/>
                  <a:gd name="T4" fmla="*/ 1 w 566"/>
                  <a:gd name="T5" fmla="*/ 1 h 116"/>
                  <a:gd name="T6" fmla="*/ 1 w 566"/>
                  <a:gd name="T7" fmla="*/ 1 h 116"/>
                  <a:gd name="T8" fmla="*/ 2 w 566"/>
                  <a:gd name="T9" fmla="*/ 0 h 116"/>
                  <a:gd name="T10" fmla="*/ 3 w 566"/>
                  <a:gd name="T11" fmla="*/ 0 h 116"/>
                  <a:gd name="T12" fmla="*/ 3 w 566"/>
                  <a:gd name="T13" fmla="*/ 0 h 116"/>
                  <a:gd name="T14" fmla="*/ 4 w 566"/>
                  <a:gd name="T15" fmla="*/ 0 h 116"/>
                  <a:gd name="T16" fmla="*/ 5 w 566"/>
                  <a:gd name="T17" fmla="*/ 0 h 116"/>
                  <a:gd name="T18" fmla="*/ 5 w 566"/>
                  <a:gd name="T19" fmla="*/ 0 h 116"/>
                  <a:gd name="T20" fmla="*/ 6 w 566"/>
                  <a:gd name="T21" fmla="*/ 0 h 116"/>
                  <a:gd name="T22" fmla="*/ 6 w 566"/>
                  <a:gd name="T23" fmla="*/ 0 h 116"/>
                  <a:gd name="T24" fmla="*/ 6 w 566"/>
                  <a:gd name="T25" fmla="*/ 0 h 116"/>
                  <a:gd name="T26" fmla="*/ 7 w 566"/>
                  <a:gd name="T27" fmla="*/ 0 h 116"/>
                  <a:gd name="T28" fmla="*/ 7 w 566"/>
                  <a:gd name="T29" fmla="*/ 0 h 116"/>
                  <a:gd name="T30" fmla="*/ 7 w 566"/>
                  <a:gd name="T31" fmla="*/ 0 h 116"/>
                  <a:gd name="T32" fmla="*/ 8 w 566"/>
                  <a:gd name="T33" fmla="*/ 0 h 116"/>
                  <a:gd name="T34" fmla="*/ 9 w 566"/>
                  <a:gd name="T35" fmla="*/ 0 h 116"/>
                  <a:gd name="T36" fmla="*/ 9 w 566"/>
                  <a:gd name="T37" fmla="*/ 0 h 116"/>
                  <a:gd name="T38" fmla="*/ 9 w 566"/>
                  <a:gd name="T39" fmla="*/ 0 h 116"/>
                  <a:gd name="T40" fmla="*/ 10 w 566"/>
                  <a:gd name="T41" fmla="*/ 0 h 116"/>
                  <a:gd name="T42" fmla="*/ 10 w 566"/>
                  <a:gd name="T43" fmla="*/ 0 h 116"/>
                  <a:gd name="T44" fmla="*/ 10 w 566"/>
                  <a:gd name="T45" fmla="*/ 0 h 116"/>
                  <a:gd name="T46" fmla="*/ 10 w 566"/>
                  <a:gd name="T47" fmla="*/ 0 h 116"/>
                  <a:gd name="T48" fmla="*/ 10 w 566"/>
                  <a:gd name="T49" fmla="*/ 0 h 116"/>
                  <a:gd name="T50" fmla="*/ 10 w 566"/>
                  <a:gd name="T51" fmla="*/ 0 h 116"/>
                  <a:gd name="T52" fmla="*/ 9 w 566"/>
                  <a:gd name="T53" fmla="*/ 0 h 116"/>
                  <a:gd name="T54" fmla="*/ 9 w 566"/>
                  <a:gd name="T55" fmla="*/ 0 h 116"/>
                  <a:gd name="T56" fmla="*/ 9 w 566"/>
                  <a:gd name="T57" fmla="*/ 0 h 116"/>
                  <a:gd name="T58" fmla="*/ 8 w 566"/>
                  <a:gd name="T59" fmla="*/ 0 h 116"/>
                  <a:gd name="T60" fmla="*/ 7 w 566"/>
                  <a:gd name="T61" fmla="*/ 0 h 116"/>
                  <a:gd name="T62" fmla="*/ 7 w 566"/>
                  <a:gd name="T63" fmla="*/ 0 h 116"/>
                  <a:gd name="T64" fmla="*/ 6 w 566"/>
                  <a:gd name="T65" fmla="*/ 0 h 116"/>
                  <a:gd name="T66" fmla="*/ 6 w 566"/>
                  <a:gd name="T67" fmla="*/ 0 h 116"/>
                  <a:gd name="T68" fmla="*/ 6 w 566"/>
                  <a:gd name="T69" fmla="*/ 0 h 116"/>
                  <a:gd name="T70" fmla="*/ 5 w 566"/>
                  <a:gd name="T71" fmla="*/ 0 h 116"/>
                  <a:gd name="T72" fmla="*/ 5 w 566"/>
                  <a:gd name="T73" fmla="*/ 0 h 116"/>
                  <a:gd name="T74" fmla="*/ 5 w 566"/>
                  <a:gd name="T75" fmla="*/ 1 h 116"/>
                  <a:gd name="T76" fmla="*/ 5 w 566"/>
                  <a:gd name="T77" fmla="*/ 1 h 116"/>
                  <a:gd name="T78" fmla="*/ 4 w 566"/>
                  <a:gd name="T79" fmla="*/ 1 h 116"/>
                  <a:gd name="T80" fmla="*/ 4 w 566"/>
                  <a:gd name="T81" fmla="*/ 1 h 116"/>
                  <a:gd name="T82" fmla="*/ 3 w 566"/>
                  <a:gd name="T83" fmla="*/ 1 h 116"/>
                  <a:gd name="T84" fmla="*/ 3 w 566"/>
                  <a:gd name="T85" fmla="*/ 1 h 116"/>
                  <a:gd name="T86" fmla="*/ 2 w 566"/>
                  <a:gd name="T87" fmla="*/ 1 h 116"/>
                  <a:gd name="T88" fmla="*/ 2 w 566"/>
                  <a:gd name="T89" fmla="*/ 1 h 116"/>
                  <a:gd name="T90" fmla="*/ 2 w 566"/>
                  <a:gd name="T91" fmla="*/ 1 h 116"/>
                  <a:gd name="T92" fmla="*/ 1 w 566"/>
                  <a:gd name="T93" fmla="*/ 1 h 116"/>
                  <a:gd name="T94" fmla="*/ 1 w 566"/>
                  <a:gd name="T95" fmla="*/ 1 h 116"/>
                  <a:gd name="T96" fmla="*/ 0 w 566"/>
                  <a:gd name="T97" fmla="*/ 1 h 11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66"/>
                  <a:gd name="T148" fmla="*/ 0 h 116"/>
                  <a:gd name="T149" fmla="*/ 566 w 566"/>
                  <a:gd name="T150" fmla="*/ 116 h 11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66" h="116">
                    <a:moveTo>
                      <a:pt x="0" y="86"/>
                    </a:moveTo>
                    <a:lnTo>
                      <a:pt x="2" y="85"/>
                    </a:lnTo>
                    <a:lnTo>
                      <a:pt x="6" y="85"/>
                    </a:lnTo>
                    <a:lnTo>
                      <a:pt x="13" y="83"/>
                    </a:lnTo>
                    <a:lnTo>
                      <a:pt x="23" y="82"/>
                    </a:lnTo>
                    <a:lnTo>
                      <a:pt x="35" y="79"/>
                    </a:lnTo>
                    <a:lnTo>
                      <a:pt x="48" y="77"/>
                    </a:lnTo>
                    <a:lnTo>
                      <a:pt x="64" y="74"/>
                    </a:lnTo>
                    <a:lnTo>
                      <a:pt x="82" y="71"/>
                    </a:lnTo>
                    <a:lnTo>
                      <a:pt x="100" y="67"/>
                    </a:lnTo>
                    <a:lnTo>
                      <a:pt x="119" y="64"/>
                    </a:lnTo>
                    <a:lnTo>
                      <a:pt x="139" y="60"/>
                    </a:lnTo>
                    <a:lnTo>
                      <a:pt x="160" y="56"/>
                    </a:lnTo>
                    <a:lnTo>
                      <a:pt x="180" y="51"/>
                    </a:lnTo>
                    <a:lnTo>
                      <a:pt x="201" y="47"/>
                    </a:lnTo>
                    <a:lnTo>
                      <a:pt x="221" y="43"/>
                    </a:lnTo>
                    <a:lnTo>
                      <a:pt x="240" y="39"/>
                    </a:lnTo>
                    <a:lnTo>
                      <a:pt x="258" y="34"/>
                    </a:lnTo>
                    <a:lnTo>
                      <a:pt x="274" y="31"/>
                    </a:lnTo>
                    <a:lnTo>
                      <a:pt x="289" y="27"/>
                    </a:lnTo>
                    <a:lnTo>
                      <a:pt x="302" y="24"/>
                    </a:lnTo>
                    <a:lnTo>
                      <a:pt x="314" y="22"/>
                    </a:lnTo>
                    <a:lnTo>
                      <a:pt x="325" y="19"/>
                    </a:lnTo>
                    <a:lnTo>
                      <a:pt x="337" y="17"/>
                    </a:lnTo>
                    <a:lnTo>
                      <a:pt x="347" y="17"/>
                    </a:lnTo>
                    <a:lnTo>
                      <a:pt x="356" y="15"/>
                    </a:lnTo>
                    <a:lnTo>
                      <a:pt x="365" y="14"/>
                    </a:lnTo>
                    <a:lnTo>
                      <a:pt x="374" y="13"/>
                    </a:lnTo>
                    <a:lnTo>
                      <a:pt x="384" y="13"/>
                    </a:lnTo>
                    <a:lnTo>
                      <a:pt x="394" y="11"/>
                    </a:lnTo>
                    <a:lnTo>
                      <a:pt x="405" y="10"/>
                    </a:lnTo>
                    <a:lnTo>
                      <a:pt x="417" y="9"/>
                    </a:lnTo>
                    <a:lnTo>
                      <a:pt x="430" y="8"/>
                    </a:lnTo>
                    <a:lnTo>
                      <a:pt x="443" y="6"/>
                    </a:lnTo>
                    <a:lnTo>
                      <a:pt x="457" y="5"/>
                    </a:lnTo>
                    <a:lnTo>
                      <a:pt x="471" y="4"/>
                    </a:lnTo>
                    <a:lnTo>
                      <a:pt x="484" y="3"/>
                    </a:lnTo>
                    <a:lnTo>
                      <a:pt x="497" y="2"/>
                    </a:lnTo>
                    <a:lnTo>
                      <a:pt x="510" y="1"/>
                    </a:lnTo>
                    <a:lnTo>
                      <a:pt x="522" y="1"/>
                    </a:lnTo>
                    <a:lnTo>
                      <a:pt x="533" y="1"/>
                    </a:lnTo>
                    <a:lnTo>
                      <a:pt x="542" y="0"/>
                    </a:lnTo>
                    <a:lnTo>
                      <a:pt x="550" y="1"/>
                    </a:lnTo>
                    <a:lnTo>
                      <a:pt x="557" y="1"/>
                    </a:lnTo>
                    <a:lnTo>
                      <a:pt x="562" y="3"/>
                    </a:lnTo>
                    <a:lnTo>
                      <a:pt x="565" y="4"/>
                    </a:lnTo>
                    <a:lnTo>
                      <a:pt x="566" y="7"/>
                    </a:lnTo>
                    <a:lnTo>
                      <a:pt x="564" y="10"/>
                    </a:lnTo>
                    <a:lnTo>
                      <a:pt x="561" y="15"/>
                    </a:lnTo>
                    <a:lnTo>
                      <a:pt x="554" y="17"/>
                    </a:lnTo>
                    <a:lnTo>
                      <a:pt x="546" y="21"/>
                    </a:lnTo>
                    <a:lnTo>
                      <a:pt x="537" y="24"/>
                    </a:lnTo>
                    <a:lnTo>
                      <a:pt x="528" y="28"/>
                    </a:lnTo>
                    <a:lnTo>
                      <a:pt x="516" y="30"/>
                    </a:lnTo>
                    <a:lnTo>
                      <a:pt x="504" y="32"/>
                    </a:lnTo>
                    <a:lnTo>
                      <a:pt x="491" y="34"/>
                    </a:lnTo>
                    <a:lnTo>
                      <a:pt x="479" y="37"/>
                    </a:lnTo>
                    <a:lnTo>
                      <a:pt x="464" y="38"/>
                    </a:lnTo>
                    <a:lnTo>
                      <a:pt x="450" y="40"/>
                    </a:lnTo>
                    <a:lnTo>
                      <a:pt x="436" y="42"/>
                    </a:lnTo>
                    <a:lnTo>
                      <a:pt x="421" y="44"/>
                    </a:lnTo>
                    <a:lnTo>
                      <a:pt x="406" y="45"/>
                    </a:lnTo>
                    <a:lnTo>
                      <a:pt x="392" y="47"/>
                    </a:lnTo>
                    <a:lnTo>
                      <a:pt x="377" y="49"/>
                    </a:lnTo>
                    <a:lnTo>
                      <a:pt x="363" y="51"/>
                    </a:lnTo>
                    <a:lnTo>
                      <a:pt x="350" y="53"/>
                    </a:lnTo>
                    <a:lnTo>
                      <a:pt x="338" y="55"/>
                    </a:lnTo>
                    <a:lnTo>
                      <a:pt x="326" y="56"/>
                    </a:lnTo>
                    <a:lnTo>
                      <a:pt x="317" y="58"/>
                    </a:lnTo>
                    <a:lnTo>
                      <a:pt x="307" y="60"/>
                    </a:lnTo>
                    <a:lnTo>
                      <a:pt x="300" y="62"/>
                    </a:lnTo>
                    <a:lnTo>
                      <a:pt x="291" y="63"/>
                    </a:lnTo>
                    <a:lnTo>
                      <a:pt x="285" y="65"/>
                    </a:lnTo>
                    <a:lnTo>
                      <a:pt x="276" y="67"/>
                    </a:lnTo>
                    <a:lnTo>
                      <a:pt x="269" y="68"/>
                    </a:lnTo>
                    <a:lnTo>
                      <a:pt x="261" y="70"/>
                    </a:lnTo>
                    <a:lnTo>
                      <a:pt x="254" y="72"/>
                    </a:lnTo>
                    <a:lnTo>
                      <a:pt x="245" y="74"/>
                    </a:lnTo>
                    <a:lnTo>
                      <a:pt x="236" y="75"/>
                    </a:lnTo>
                    <a:lnTo>
                      <a:pt x="226" y="77"/>
                    </a:lnTo>
                    <a:lnTo>
                      <a:pt x="216" y="79"/>
                    </a:lnTo>
                    <a:lnTo>
                      <a:pt x="203" y="80"/>
                    </a:lnTo>
                    <a:lnTo>
                      <a:pt x="190" y="83"/>
                    </a:lnTo>
                    <a:lnTo>
                      <a:pt x="176" y="85"/>
                    </a:lnTo>
                    <a:lnTo>
                      <a:pt x="162" y="88"/>
                    </a:lnTo>
                    <a:lnTo>
                      <a:pt x="147" y="90"/>
                    </a:lnTo>
                    <a:lnTo>
                      <a:pt x="132" y="94"/>
                    </a:lnTo>
                    <a:lnTo>
                      <a:pt x="117" y="97"/>
                    </a:lnTo>
                    <a:lnTo>
                      <a:pt x="104" y="100"/>
                    </a:lnTo>
                    <a:lnTo>
                      <a:pt x="91" y="103"/>
                    </a:lnTo>
                    <a:lnTo>
                      <a:pt x="78" y="106"/>
                    </a:lnTo>
                    <a:lnTo>
                      <a:pt x="67" y="108"/>
                    </a:lnTo>
                    <a:lnTo>
                      <a:pt x="58" y="111"/>
                    </a:lnTo>
                    <a:lnTo>
                      <a:pt x="50" y="112"/>
                    </a:lnTo>
                    <a:lnTo>
                      <a:pt x="44" y="114"/>
                    </a:lnTo>
                    <a:lnTo>
                      <a:pt x="40" y="115"/>
                    </a:lnTo>
                    <a:lnTo>
                      <a:pt x="40" y="116"/>
                    </a:lnTo>
                    <a:lnTo>
                      <a:pt x="0" y="86"/>
                    </a:lnTo>
                    <a:close/>
                  </a:path>
                </a:pathLst>
              </a:custGeom>
              <a:solidFill>
                <a:srgbClr val="C2D6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59" name="Freeform 359"/>
              <p:cNvSpPr>
                <a:spLocks/>
              </p:cNvSpPr>
              <p:nvPr/>
            </p:nvSpPr>
            <p:spPr bwMode="auto">
              <a:xfrm>
                <a:off x="4460" y="3328"/>
                <a:ext cx="495" cy="179"/>
              </a:xfrm>
              <a:custGeom>
                <a:avLst/>
                <a:gdLst>
                  <a:gd name="T0" fmla="*/ 9 w 959"/>
                  <a:gd name="T1" fmla="*/ 0 h 389"/>
                  <a:gd name="T2" fmla="*/ 9 w 959"/>
                  <a:gd name="T3" fmla="*/ 0 h 389"/>
                  <a:gd name="T4" fmla="*/ 9 w 959"/>
                  <a:gd name="T5" fmla="*/ 0 h 389"/>
                  <a:gd name="T6" fmla="*/ 9 w 959"/>
                  <a:gd name="T7" fmla="*/ 0 h 389"/>
                  <a:gd name="T8" fmla="*/ 8 w 959"/>
                  <a:gd name="T9" fmla="*/ 0 h 389"/>
                  <a:gd name="T10" fmla="*/ 8 w 959"/>
                  <a:gd name="T11" fmla="*/ 0 h 389"/>
                  <a:gd name="T12" fmla="*/ 7 w 959"/>
                  <a:gd name="T13" fmla="*/ 0 h 389"/>
                  <a:gd name="T14" fmla="*/ 7 w 959"/>
                  <a:gd name="T15" fmla="*/ 0 h 389"/>
                  <a:gd name="T16" fmla="*/ 7 w 959"/>
                  <a:gd name="T17" fmla="*/ 0 h 389"/>
                  <a:gd name="T18" fmla="*/ 7 w 959"/>
                  <a:gd name="T19" fmla="*/ 0 h 389"/>
                  <a:gd name="T20" fmla="*/ 6 w 959"/>
                  <a:gd name="T21" fmla="*/ 0 h 389"/>
                  <a:gd name="T22" fmla="*/ 6 w 959"/>
                  <a:gd name="T23" fmla="*/ 0 h 389"/>
                  <a:gd name="T24" fmla="*/ 6 w 959"/>
                  <a:gd name="T25" fmla="*/ 0 h 389"/>
                  <a:gd name="T26" fmla="*/ 6 w 959"/>
                  <a:gd name="T27" fmla="*/ 0 h 389"/>
                  <a:gd name="T28" fmla="*/ 6 w 959"/>
                  <a:gd name="T29" fmla="*/ 0 h 389"/>
                  <a:gd name="T30" fmla="*/ 6 w 959"/>
                  <a:gd name="T31" fmla="*/ 0 h 389"/>
                  <a:gd name="T32" fmla="*/ 6 w 959"/>
                  <a:gd name="T33" fmla="*/ 0 h 389"/>
                  <a:gd name="T34" fmla="*/ 6 w 959"/>
                  <a:gd name="T35" fmla="*/ 1 h 389"/>
                  <a:gd name="T36" fmla="*/ 6 w 959"/>
                  <a:gd name="T37" fmla="*/ 1 h 389"/>
                  <a:gd name="T38" fmla="*/ 6 w 959"/>
                  <a:gd name="T39" fmla="*/ 1 h 389"/>
                  <a:gd name="T40" fmla="*/ 6 w 959"/>
                  <a:gd name="T41" fmla="*/ 1 h 389"/>
                  <a:gd name="T42" fmla="*/ 6 w 959"/>
                  <a:gd name="T43" fmla="*/ 1 h 389"/>
                  <a:gd name="T44" fmla="*/ 6 w 959"/>
                  <a:gd name="T45" fmla="*/ 1 h 389"/>
                  <a:gd name="T46" fmla="*/ 5 w 959"/>
                  <a:gd name="T47" fmla="*/ 1 h 389"/>
                  <a:gd name="T48" fmla="*/ 5 w 959"/>
                  <a:gd name="T49" fmla="*/ 1 h 389"/>
                  <a:gd name="T50" fmla="*/ 5 w 959"/>
                  <a:gd name="T51" fmla="*/ 1 h 389"/>
                  <a:gd name="T52" fmla="*/ 5 w 959"/>
                  <a:gd name="T53" fmla="*/ 2 h 389"/>
                  <a:gd name="T54" fmla="*/ 5 w 959"/>
                  <a:gd name="T55" fmla="*/ 2 h 389"/>
                  <a:gd name="T56" fmla="*/ 5 w 959"/>
                  <a:gd name="T57" fmla="*/ 2 h 389"/>
                  <a:gd name="T58" fmla="*/ 5 w 959"/>
                  <a:gd name="T59" fmla="*/ 2 h 389"/>
                  <a:gd name="T60" fmla="*/ 5 w 959"/>
                  <a:gd name="T61" fmla="*/ 2 h 389"/>
                  <a:gd name="T62" fmla="*/ 5 w 959"/>
                  <a:gd name="T63" fmla="*/ 2 h 389"/>
                  <a:gd name="T64" fmla="*/ 5 w 959"/>
                  <a:gd name="T65" fmla="*/ 2 h 389"/>
                  <a:gd name="T66" fmla="*/ 5 w 959"/>
                  <a:gd name="T67" fmla="*/ 3 h 389"/>
                  <a:gd name="T68" fmla="*/ 5 w 959"/>
                  <a:gd name="T69" fmla="*/ 3 h 389"/>
                  <a:gd name="T70" fmla="*/ 5 w 959"/>
                  <a:gd name="T71" fmla="*/ 3 h 389"/>
                  <a:gd name="T72" fmla="*/ 5 w 959"/>
                  <a:gd name="T73" fmla="*/ 3 h 389"/>
                  <a:gd name="T74" fmla="*/ 4 w 959"/>
                  <a:gd name="T75" fmla="*/ 3 h 389"/>
                  <a:gd name="T76" fmla="*/ 1 w 959"/>
                  <a:gd name="T77" fmla="*/ 3 h 389"/>
                  <a:gd name="T78" fmla="*/ 0 w 959"/>
                  <a:gd name="T79" fmla="*/ 5 h 389"/>
                  <a:gd name="T80" fmla="*/ 5 w 959"/>
                  <a:gd name="T81" fmla="*/ 3 h 389"/>
                  <a:gd name="T82" fmla="*/ 12 w 959"/>
                  <a:gd name="T83" fmla="*/ 3 h 389"/>
                  <a:gd name="T84" fmla="*/ 17 w 959"/>
                  <a:gd name="T85" fmla="*/ 2 h 389"/>
                  <a:gd name="T86" fmla="*/ 14 w 959"/>
                  <a:gd name="T87" fmla="*/ 2 h 389"/>
                  <a:gd name="T88" fmla="*/ 13 w 959"/>
                  <a:gd name="T89" fmla="*/ 2 h 389"/>
                  <a:gd name="T90" fmla="*/ 11 w 959"/>
                  <a:gd name="T91" fmla="*/ 2 h 389"/>
                  <a:gd name="T92" fmla="*/ 9 w 959"/>
                  <a:gd name="T93" fmla="*/ 0 h 38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59"/>
                  <a:gd name="T142" fmla="*/ 0 h 389"/>
                  <a:gd name="T143" fmla="*/ 959 w 959"/>
                  <a:gd name="T144" fmla="*/ 389 h 38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59" h="389">
                    <a:moveTo>
                      <a:pt x="529" y="38"/>
                    </a:moveTo>
                    <a:lnTo>
                      <a:pt x="527" y="37"/>
                    </a:lnTo>
                    <a:lnTo>
                      <a:pt x="524" y="36"/>
                    </a:lnTo>
                    <a:lnTo>
                      <a:pt x="519" y="34"/>
                    </a:lnTo>
                    <a:lnTo>
                      <a:pt x="514" y="32"/>
                    </a:lnTo>
                    <a:lnTo>
                      <a:pt x="505" y="28"/>
                    </a:lnTo>
                    <a:lnTo>
                      <a:pt x="498" y="26"/>
                    </a:lnTo>
                    <a:lnTo>
                      <a:pt x="488" y="22"/>
                    </a:lnTo>
                    <a:lnTo>
                      <a:pt x="479" y="19"/>
                    </a:lnTo>
                    <a:lnTo>
                      <a:pt x="468" y="15"/>
                    </a:lnTo>
                    <a:lnTo>
                      <a:pt x="456" y="12"/>
                    </a:lnTo>
                    <a:lnTo>
                      <a:pt x="445" y="8"/>
                    </a:lnTo>
                    <a:lnTo>
                      <a:pt x="434" y="6"/>
                    </a:lnTo>
                    <a:lnTo>
                      <a:pt x="424" y="3"/>
                    </a:lnTo>
                    <a:lnTo>
                      <a:pt x="414" y="2"/>
                    </a:lnTo>
                    <a:lnTo>
                      <a:pt x="405" y="0"/>
                    </a:lnTo>
                    <a:lnTo>
                      <a:pt x="398" y="0"/>
                    </a:lnTo>
                    <a:lnTo>
                      <a:pt x="390" y="0"/>
                    </a:lnTo>
                    <a:lnTo>
                      <a:pt x="384" y="1"/>
                    </a:lnTo>
                    <a:lnTo>
                      <a:pt x="378" y="3"/>
                    </a:lnTo>
                    <a:lnTo>
                      <a:pt x="375" y="5"/>
                    </a:lnTo>
                    <a:lnTo>
                      <a:pt x="371" y="7"/>
                    </a:lnTo>
                    <a:lnTo>
                      <a:pt x="368" y="11"/>
                    </a:lnTo>
                    <a:lnTo>
                      <a:pt x="366" y="15"/>
                    </a:lnTo>
                    <a:lnTo>
                      <a:pt x="365" y="19"/>
                    </a:lnTo>
                    <a:lnTo>
                      <a:pt x="363" y="24"/>
                    </a:lnTo>
                    <a:lnTo>
                      <a:pt x="362" y="28"/>
                    </a:lnTo>
                    <a:lnTo>
                      <a:pt x="361" y="32"/>
                    </a:lnTo>
                    <a:lnTo>
                      <a:pt x="360" y="38"/>
                    </a:lnTo>
                    <a:lnTo>
                      <a:pt x="359" y="43"/>
                    </a:lnTo>
                    <a:lnTo>
                      <a:pt x="358" y="48"/>
                    </a:lnTo>
                    <a:lnTo>
                      <a:pt x="357" y="53"/>
                    </a:lnTo>
                    <a:lnTo>
                      <a:pt x="355" y="59"/>
                    </a:lnTo>
                    <a:lnTo>
                      <a:pt x="352" y="63"/>
                    </a:lnTo>
                    <a:lnTo>
                      <a:pt x="350" y="68"/>
                    </a:lnTo>
                    <a:lnTo>
                      <a:pt x="346" y="72"/>
                    </a:lnTo>
                    <a:lnTo>
                      <a:pt x="343" y="77"/>
                    </a:lnTo>
                    <a:lnTo>
                      <a:pt x="339" y="81"/>
                    </a:lnTo>
                    <a:lnTo>
                      <a:pt x="336" y="85"/>
                    </a:lnTo>
                    <a:lnTo>
                      <a:pt x="332" y="90"/>
                    </a:lnTo>
                    <a:lnTo>
                      <a:pt x="329" y="94"/>
                    </a:lnTo>
                    <a:lnTo>
                      <a:pt x="325" y="99"/>
                    </a:lnTo>
                    <a:lnTo>
                      <a:pt x="321" y="103"/>
                    </a:lnTo>
                    <a:lnTo>
                      <a:pt x="317" y="107"/>
                    </a:lnTo>
                    <a:lnTo>
                      <a:pt x="313" y="111"/>
                    </a:lnTo>
                    <a:lnTo>
                      <a:pt x="310" y="115"/>
                    </a:lnTo>
                    <a:lnTo>
                      <a:pt x="307" y="120"/>
                    </a:lnTo>
                    <a:lnTo>
                      <a:pt x="304" y="125"/>
                    </a:lnTo>
                    <a:lnTo>
                      <a:pt x="302" y="130"/>
                    </a:lnTo>
                    <a:lnTo>
                      <a:pt x="299" y="134"/>
                    </a:lnTo>
                    <a:lnTo>
                      <a:pt x="297" y="139"/>
                    </a:lnTo>
                    <a:lnTo>
                      <a:pt x="296" y="143"/>
                    </a:lnTo>
                    <a:lnTo>
                      <a:pt x="295" y="148"/>
                    </a:lnTo>
                    <a:lnTo>
                      <a:pt x="294" y="153"/>
                    </a:lnTo>
                    <a:lnTo>
                      <a:pt x="294" y="158"/>
                    </a:lnTo>
                    <a:lnTo>
                      <a:pt x="294" y="163"/>
                    </a:lnTo>
                    <a:lnTo>
                      <a:pt x="294" y="168"/>
                    </a:lnTo>
                    <a:lnTo>
                      <a:pt x="294" y="173"/>
                    </a:lnTo>
                    <a:lnTo>
                      <a:pt x="294" y="178"/>
                    </a:lnTo>
                    <a:lnTo>
                      <a:pt x="294" y="183"/>
                    </a:lnTo>
                    <a:lnTo>
                      <a:pt x="295" y="188"/>
                    </a:lnTo>
                    <a:lnTo>
                      <a:pt x="295" y="192"/>
                    </a:lnTo>
                    <a:lnTo>
                      <a:pt x="295" y="197"/>
                    </a:lnTo>
                    <a:lnTo>
                      <a:pt x="296" y="202"/>
                    </a:lnTo>
                    <a:lnTo>
                      <a:pt x="297" y="207"/>
                    </a:lnTo>
                    <a:lnTo>
                      <a:pt x="296" y="210"/>
                    </a:lnTo>
                    <a:lnTo>
                      <a:pt x="296" y="214"/>
                    </a:lnTo>
                    <a:lnTo>
                      <a:pt x="296" y="218"/>
                    </a:lnTo>
                    <a:lnTo>
                      <a:pt x="296" y="222"/>
                    </a:lnTo>
                    <a:lnTo>
                      <a:pt x="295" y="228"/>
                    </a:lnTo>
                    <a:lnTo>
                      <a:pt x="295" y="234"/>
                    </a:lnTo>
                    <a:lnTo>
                      <a:pt x="294" y="238"/>
                    </a:lnTo>
                    <a:lnTo>
                      <a:pt x="293" y="243"/>
                    </a:lnTo>
                    <a:lnTo>
                      <a:pt x="293" y="245"/>
                    </a:lnTo>
                    <a:lnTo>
                      <a:pt x="293" y="246"/>
                    </a:lnTo>
                    <a:lnTo>
                      <a:pt x="205" y="283"/>
                    </a:lnTo>
                    <a:lnTo>
                      <a:pt x="58" y="309"/>
                    </a:lnTo>
                    <a:lnTo>
                      <a:pt x="16" y="235"/>
                    </a:lnTo>
                    <a:lnTo>
                      <a:pt x="3" y="355"/>
                    </a:lnTo>
                    <a:lnTo>
                      <a:pt x="0" y="389"/>
                    </a:lnTo>
                    <a:lnTo>
                      <a:pt x="187" y="321"/>
                    </a:lnTo>
                    <a:lnTo>
                      <a:pt x="290" y="294"/>
                    </a:lnTo>
                    <a:lnTo>
                      <a:pt x="423" y="287"/>
                    </a:lnTo>
                    <a:lnTo>
                      <a:pt x="680" y="221"/>
                    </a:lnTo>
                    <a:lnTo>
                      <a:pt x="788" y="198"/>
                    </a:lnTo>
                    <a:lnTo>
                      <a:pt x="959" y="146"/>
                    </a:lnTo>
                    <a:lnTo>
                      <a:pt x="942" y="100"/>
                    </a:lnTo>
                    <a:lnTo>
                      <a:pt x="790" y="176"/>
                    </a:lnTo>
                    <a:lnTo>
                      <a:pt x="691" y="175"/>
                    </a:lnTo>
                    <a:lnTo>
                      <a:pt x="740" y="187"/>
                    </a:lnTo>
                    <a:lnTo>
                      <a:pt x="725" y="198"/>
                    </a:lnTo>
                    <a:lnTo>
                      <a:pt x="624" y="208"/>
                    </a:lnTo>
                    <a:lnTo>
                      <a:pt x="511" y="130"/>
                    </a:lnTo>
                    <a:lnTo>
                      <a:pt x="529" y="38"/>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60" name="Freeform 360"/>
              <p:cNvSpPr>
                <a:spLocks/>
              </p:cNvSpPr>
              <p:nvPr/>
            </p:nvSpPr>
            <p:spPr bwMode="auto">
              <a:xfrm>
                <a:off x="4445" y="3220"/>
                <a:ext cx="145" cy="142"/>
              </a:xfrm>
              <a:custGeom>
                <a:avLst/>
                <a:gdLst>
                  <a:gd name="T0" fmla="*/ 0 w 283"/>
                  <a:gd name="T1" fmla="*/ 1 h 307"/>
                  <a:gd name="T2" fmla="*/ 2 w 283"/>
                  <a:gd name="T3" fmla="*/ 1 h 307"/>
                  <a:gd name="T4" fmla="*/ 3 w 283"/>
                  <a:gd name="T5" fmla="*/ 0 h 307"/>
                  <a:gd name="T6" fmla="*/ 3 w 283"/>
                  <a:gd name="T7" fmla="*/ 0 h 307"/>
                  <a:gd name="T8" fmla="*/ 4 w 283"/>
                  <a:gd name="T9" fmla="*/ 0 h 307"/>
                  <a:gd name="T10" fmla="*/ 4 w 283"/>
                  <a:gd name="T11" fmla="*/ 0 h 307"/>
                  <a:gd name="T12" fmla="*/ 5 w 283"/>
                  <a:gd name="T13" fmla="*/ 0 h 307"/>
                  <a:gd name="T14" fmla="*/ 5 w 283"/>
                  <a:gd name="T15" fmla="*/ 0 h 307"/>
                  <a:gd name="T16" fmla="*/ 5 w 283"/>
                  <a:gd name="T17" fmla="*/ 0 h 307"/>
                  <a:gd name="T18" fmla="*/ 5 w 283"/>
                  <a:gd name="T19" fmla="*/ 0 h 307"/>
                  <a:gd name="T20" fmla="*/ 4 w 283"/>
                  <a:gd name="T21" fmla="*/ 1 h 307"/>
                  <a:gd name="T22" fmla="*/ 4 w 283"/>
                  <a:gd name="T23" fmla="*/ 1 h 307"/>
                  <a:gd name="T24" fmla="*/ 4 w 283"/>
                  <a:gd name="T25" fmla="*/ 0 h 307"/>
                  <a:gd name="T26" fmla="*/ 4 w 283"/>
                  <a:gd name="T27" fmla="*/ 1 h 307"/>
                  <a:gd name="T28" fmla="*/ 4 w 283"/>
                  <a:gd name="T29" fmla="*/ 1 h 307"/>
                  <a:gd name="T30" fmla="*/ 3 w 283"/>
                  <a:gd name="T31" fmla="*/ 1 h 307"/>
                  <a:gd name="T32" fmla="*/ 3 w 283"/>
                  <a:gd name="T33" fmla="*/ 1 h 307"/>
                  <a:gd name="T34" fmla="*/ 3 w 283"/>
                  <a:gd name="T35" fmla="*/ 2 h 307"/>
                  <a:gd name="T36" fmla="*/ 0 w 283"/>
                  <a:gd name="T37" fmla="*/ 4 h 307"/>
                  <a:gd name="T38" fmla="*/ 0 w 283"/>
                  <a:gd name="T39" fmla="*/ 1 h 307"/>
                  <a:gd name="T40" fmla="*/ 0 w 283"/>
                  <a:gd name="T41" fmla="*/ 1 h 30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83"/>
                  <a:gd name="T64" fmla="*/ 0 h 307"/>
                  <a:gd name="T65" fmla="*/ 283 w 283"/>
                  <a:gd name="T66" fmla="*/ 307 h 30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83" h="307">
                    <a:moveTo>
                      <a:pt x="0" y="124"/>
                    </a:moveTo>
                    <a:lnTo>
                      <a:pt x="97" y="90"/>
                    </a:lnTo>
                    <a:lnTo>
                      <a:pt x="139" y="60"/>
                    </a:lnTo>
                    <a:lnTo>
                      <a:pt x="188" y="48"/>
                    </a:lnTo>
                    <a:lnTo>
                      <a:pt x="213" y="28"/>
                    </a:lnTo>
                    <a:lnTo>
                      <a:pt x="239" y="20"/>
                    </a:lnTo>
                    <a:lnTo>
                      <a:pt x="283" y="0"/>
                    </a:lnTo>
                    <a:lnTo>
                      <a:pt x="283" y="6"/>
                    </a:lnTo>
                    <a:lnTo>
                      <a:pt x="262" y="24"/>
                    </a:lnTo>
                    <a:lnTo>
                      <a:pt x="263" y="38"/>
                    </a:lnTo>
                    <a:lnTo>
                      <a:pt x="238" y="70"/>
                    </a:lnTo>
                    <a:lnTo>
                      <a:pt x="226" y="72"/>
                    </a:lnTo>
                    <a:lnTo>
                      <a:pt x="211" y="63"/>
                    </a:lnTo>
                    <a:lnTo>
                      <a:pt x="196" y="80"/>
                    </a:lnTo>
                    <a:lnTo>
                      <a:pt x="196" y="99"/>
                    </a:lnTo>
                    <a:lnTo>
                      <a:pt x="168" y="123"/>
                    </a:lnTo>
                    <a:lnTo>
                      <a:pt x="151" y="131"/>
                    </a:lnTo>
                    <a:lnTo>
                      <a:pt x="149" y="143"/>
                    </a:lnTo>
                    <a:lnTo>
                      <a:pt x="3" y="307"/>
                    </a:lnTo>
                    <a:lnTo>
                      <a:pt x="0" y="124"/>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61" name="Freeform 361"/>
              <p:cNvSpPr>
                <a:spLocks/>
              </p:cNvSpPr>
              <p:nvPr/>
            </p:nvSpPr>
            <p:spPr bwMode="auto">
              <a:xfrm>
                <a:off x="4935" y="2897"/>
                <a:ext cx="168" cy="319"/>
              </a:xfrm>
              <a:custGeom>
                <a:avLst/>
                <a:gdLst>
                  <a:gd name="T0" fmla="*/ 0 w 317"/>
                  <a:gd name="T1" fmla="*/ 0 h 693"/>
                  <a:gd name="T2" fmla="*/ 4 w 317"/>
                  <a:gd name="T3" fmla="*/ 1 h 693"/>
                  <a:gd name="T4" fmla="*/ 6 w 317"/>
                  <a:gd name="T5" fmla="*/ 4 h 693"/>
                  <a:gd name="T6" fmla="*/ 4 w 317"/>
                  <a:gd name="T7" fmla="*/ 8 h 693"/>
                  <a:gd name="T8" fmla="*/ 3 w 317"/>
                  <a:gd name="T9" fmla="*/ 7 h 693"/>
                  <a:gd name="T10" fmla="*/ 0 w 317"/>
                  <a:gd name="T11" fmla="*/ 0 h 693"/>
                  <a:gd name="T12" fmla="*/ 0 w 317"/>
                  <a:gd name="T13" fmla="*/ 0 h 693"/>
                  <a:gd name="T14" fmla="*/ 0 60000 65536"/>
                  <a:gd name="T15" fmla="*/ 0 60000 65536"/>
                  <a:gd name="T16" fmla="*/ 0 60000 65536"/>
                  <a:gd name="T17" fmla="*/ 0 60000 65536"/>
                  <a:gd name="T18" fmla="*/ 0 60000 65536"/>
                  <a:gd name="T19" fmla="*/ 0 60000 65536"/>
                  <a:gd name="T20" fmla="*/ 0 60000 65536"/>
                  <a:gd name="T21" fmla="*/ 0 w 317"/>
                  <a:gd name="T22" fmla="*/ 0 h 693"/>
                  <a:gd name="T23" fmla="*/ 317 w 317"/>
                  <a:gd name="T24" fmla="*/ 693 h 6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17" h="693">
                    <a:moveTo>
                      <a:pt x="0" y="0"/>
                    </a:moveTo>
                    <a:lnTo>
                      <a:pt x="216" y="130"/>
                    </a:lnTo>
                    <a:lnTo>
                      <a:pt x="317" y="386"/>
                    </a:lnTo>
                    <a:lnTo>
                      <a:pt x="237" y="693"/>
                    </a:lnTo>
                    <a:lnTo>
                      <a:pt x="140" y="596"/>
                    </a:lnTo>
                    <a:lnTo>
                      <a:pt x="0" y="0"/>
                    </a:lnTo>
                    <a:close/>
                  </a:path>
                </a:pathLst>
              </a:custGeom>
              <a:solidFill>
                <a:srgbClr val="CCF5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62" name="Freeform 362"/>
              <p:cNvSpPr>
                <a:spLocks/>
              </p:cNvSpPr>
              <p:nvPr/>
            </p:nvSpPr>
            <p:spPr bwMode="auto">
              <a:xfrm>
                <a:off x="5011" y="3456"/>
                <a:ext cx="55" cy="68"/>
              </a:xfrm>
              <a:custGeom>
                <a:avLst/>
                <a:gdLst>
                  <a:gd name="T0" fmla="*/ 2 w 109"/>
                  <a:gd name="T1" fmla="*/ 0 h 147"/>
                  <a:gd name="T2" fmla="*/ 2 w 109"/>
                  <a:gd name="T3" fmla="*/ 0 h 147"/>
                  <a:gd name="T4" fmla="*/ 2 w 109"/>
                  <a:gd name="T5" fmla="*/ 0 h 147"/>
                  <a:gd name="T6" fmla="*/ 2 w 109"/>
                  <a:gd name="T7" fmla="*/ 0 h 147"/>
                  <a:gd name="T8" fmla="*/ 2 w 109"/>
                  <a:gd name="T9" fmla="*/ 0 h 147"/>
                  <a:gd name="T10" fmla="*/ 2 w 109"/>
                  <a:gd name="T11" fmla="*/ 0 h 147"/>
                  <a:gd name="T12" fmla="*/ 2 w 109"/>
                  <a:gd name="T13" fmla="*/ 1 h 147"/>
                  <a:gd name="T14" fmla="*/ 2 w 109"/>
                  <a:gd name="T15" fmla="*/ 1 h 147"/>
                  <a:gd name="T16" fmla="*/ 2 w 109"/>
                  <a:gd name="T17" fmla="*/ 1 h 147"/>
                  <a:gd name="T18" fmla="*/ 2 w 109"/>
                  <a:gd name="T19" fmla="*/ 1 h 147"/>
                  <a:gd name="T20" fmla="*/ 2 w 109"/>
                  <a:gd name="T21" fmla="*/ 1 h 147"/>
                  <a:gd name="T22" fmla="*/ 2 w 109"/>
                  <a:gd name="T23" fmla="*/ 1 h 147"/>
                  <a:gd name="T24" fmla="*/ 2 w 109"/>
                  <a:gd name="T25" fmla="*/ 1 h 147"/>
                  <a:gd name="T26" fmla="*/ 1 w 109"/>
                  <a:gd name="T27" fmla="*/ 1 h 147"/>
                  <a:gd name="T28" fmla="*/ 0 w 109"/>
                  <a:gd name="T29" fmla="*/ 1 h 147"/>
                  <a:gd name="T30" fmla="*/ 1 w 109"/>
                  <a:gd name="T31" fmla="*/ 1 h 147"/>
                  <a:gd name="T32" fmla="*/ 1 w 109"/>
                  <a:gd name="T33" fmla="*/ 1 h 147"/>
                  <a:gd name="T34" fmla="*/ 1 w 109"/>
                  <a:gd name="T35" fmla="*/ 1 h 147"/>
                  <a:gd name="T36" fmla="*/ 1 w 109"/>
                  <a:gd name="T37" fmla="*/ 1 h 147"/>
                  <a:gd name="T38" fmla="*/ 1 w 109"/>
                  <a:gd name="T39" fmla="*/ 1 h 147"/>
                  <a:gd name="T40" fmla="*/ 1 w 109"/>
                  <a:gd name="T41" fmla="*/ 1 h 147"/>
                  <a:gd name="T42" fmla="*/ 1 w 109"/>
                  <a:gd name="T43" fmla="*/ 1 h 147"/>
                  <a:gd name="T44" fmla="*/ 1 w 109"/>
                  <a:gd name="T45" fmla="*/ 1 h 147"/>
                  <a:gd name="T46" fmla="*/ 1 w 109"/>
                  <a:gd name="T47" fmla="*/ 1 h 147"/>
                  <a:gd name="T48" fmla="*/ 1 w 109"/>
                  <a:gd name="T49" fmla="*/ 1 h 147"/>
                  <a:gd name="T50" fmla="*/ 1 w 109"/>
                  <a:gd name="T51" fmla="*/ 1 h 147"/>
                  <a:gd name="T52" fmla="*/ 1 w 109"/>
                  <a:gd name="T53" fmla="*/ 0 h 147"/>
                  <a:gd name="T54" fmla="*/ 1 w 109"/>
                  <a:gd name="T55" fmla="*/ 0 h 147"/>
                  <a:gd name="T56" fmla="*/ 1 w 109"/>
                  <a:gd name="T57" fmla="*/ 0 h 147"/>
                  <a:gd name="T58" fmla="*/ 1 w 109"/>
                  <a:gd name="T59" fmla="*/ 0 h 147"/>
                  <a:gd name="T60" fmla="*/ 1 w 109"/>
                  <a:gd name="T61" fmla="*/ 0 h 147"/>
                  <a:gd name="T62" fmla="*/ 1 w 109"/>
                  <a:gd name="T63" fmla="*/ 0 h 147"/>
                  <a:gd name="T64" fmla="*/ 1 w 109"/>
                  <a:gd name="T65" fmla="*/ 0 h 147"/>
                  <a:gd name="T66" fmla="*/ 2 w 109"/>
                  <a:gd name="T67" fmla="*/ 0 h 14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9"/>
                  <a:gd name="T103" fmla="*/ 0 h 147"/>
                  <a:gd name="T104" fmla="*/ 109 w 109"/>
                  <a:gd name="T105" fmla="*/ 147 h 14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9" h="147">
                    <a:moveTo>
                      <a:pt x="109" y="11"/>
                    </a:moveTo>
                    <a:lnTo>
                      <a:pt x="107" y="12"/>
                    </a:lnTo>
                    <a:lnTo>
                      <a:pt x="105" y="17"/>
                    </a:lnTo>
                    <a:lnTo>
                      <a:pt x="103" y="19"/>
                    </a:lnTo>
                    <a:lnTo>
                      <a:pt x="102" y="24"/>
                    </a:lnTo>
                    <a:lnTo>
                      <a:pt x="100" y="28"/>
                    </a:lnTo>
                    <a:lnTo>
                      <a:pt x="98" y="33"/>
                    </a:lnTo>
                    <a:lnTo>
                      <a:pt x="96" y="38"/>
                    </a:lnTo>
                    <a:lnTo>
                      <a:pt x="94" y="45"/>
                    </a:lnTo>
                    <a:lnTo>
                      <a:pt x="92" y="51"/>
                    </a:lnTo>
                    <a:lnTo>
                      <a:pt x="90" y="57"/>
                    </a:lnTo>
                    <a:lnTo>
                      <a:pt x="88" y="63"/>
                    </a:lnTo>
                    <a:lnTo>
                      <a:pt x="87" y="69"/>
                    </a:lnTo>
                    <a:lnTo>
                      <a:pt x="84" y="76"/>
                    </a:lnTo>
                    <a:lnTo>
                      <a:pt x="84" y="82"/>
                    </a:lnTo>
                    <a:lnTo>
                      <a:pt x="82" y="87"/>
                    </a:lnTo>
                    <a:lnTo>
                      <a:pt x="81" y="93"/>
                    </a:lnTo>
                    <a:lnTo>
                      <a:pt x="80" y="98"/>
                    </a:lnTo>
                    <a:lnTo>
                      <a:pt x="80" y="104"/>
                    </a:lnTo>
                    <a:lnTo>
                      <a:pt x="80" y="109"/>
                    </a:lnTo>
                    <a:lnTo>
                      <a:pt x="80" y="113"/>
                    </a:lnTo>
                    <a:lnTo>
                      <a:pt x="80" y="118"/>
                    </a:lnTo>
                    <a:lnTo>
                      <a:pt x="81" y="122"/>
                    </a:lnTo>
                    <a:lnTo>
                      <a:pt x="81" y="129"/>
                    </a:lnTo>
                    <a:lnTo>
                      <a:pt x="82" y="135"/>
                    </a:lnTo>
                    <a:lnTo>
                      <a:pt x="83" y="138"/>
                    </a:lnTo>
                    <a:lnTo>
                      <a:pt x="84" y="140"/>
                    </a:lnTo>
                    <a:lnTo>
                      <a:pt x="67" y="147"/>
                    </a:lnTo>
                    <a:lnTo>
                      <a:pt x="0" y="138"/>
                    </a:lnTo>
                    <a:lnTo>
                      <a:pt x="0" y="125"/>
                    </a:lnTo>
                    <a:lnTo>
                      <a:pt x="0" y="124"/>
                    </a:lnTo>
                    <a:lnTo>
                      <a:pt x="4" y="124"/>
                    </a:lnTo>
                    <a:lnTo>
                      <a:pt x="8" y="124"/>
                    </a:lnTo>
                    <a:lnTo>
                      <a:pt x="14" y="123"/>
                    </a:lnTo>
                    <a:lnTo>
                      <a:pt x="20" y="122"/>
                    </a:lnTo>
                    <a:lnTo>
                      <a:pt x="27" y="120"/>
                    </a:lnTo>
                    <a:lnTo>
                      <a:pt x="33" y="118"/>
                    </a:lnTo>
                    <a:lnTo>
                      <a:pt x="39" y="116"/>
                    </a:lnTo>
                    <a:lnTo>
                      <a:pt x="44" y="113"/>
                    </a:lnTo>
                    <a:lnTo>
                      <a:pt x="47" y="111"/>
                    </a:lnTo>
                    <a:lnTo>
                      <a:pt x="49" y="108"/>
                    </a:lnTo>
                    <a:lnTo>
                      <a:pt x="51" y="106"/>
                    </a:lnTo>
                    <a:lnTo>
                      <a:pt x="53" y="102"/>
                    </a:lnTo>
                    <a:lnTo>
                      <a:pt x="53" y="101"/>
                    </a:lnTo>
                    <a:lnTo>
                      <a:pt x="53" y="100"/>
                    </a:lnTo>
                    <a:lnTo>
                      <a:pt x="53" y="96"/>
                    </a:lnTo>
                    <a:lnTo>
                      <a:pt x="53" y="91"/>
                    </a:lnTo>
                    <a:lnTo>
                      <a:pt x="53" y="86"/>
                    </a:lnTo>
                    <a:lnTo>
                      <a:pt x="53" y="82"/>
                    </a:lnTo>
                    <a:lnTo>
                      <a:pt x="53" y="80"/>
                    </a:lnTo>
                    <a:lnTo>
                      <a:pt x="53" y="76"/>
                    </a:lnTo>
                    <a:lnTo>
                      <a:pt x="53" y="71"/>
                    </a:lnTo>
                    <a:lnTo>
                      <a:pt x="53" y="66"/>
                    </a:lnTo>
                    <a:lnTo>
                      <a:pt x="52" y="61"/>
                    </a:lnTo>
                    <a:lnTo>
                      <a:pt x="51" y="55"/>
                    </a:lnTo>
                    <a:lnTo>
                      <a:pt x="51" y="49"/>
                    </a:lnTo>
                    <a:lnTo>
                      <a:pt x="50" y="43"/>
                    </a:lnTo>
                    <a:lnTo>
                      <a:pt x="50" y="37"/>
                    </a:lnTo>
                    <a:lnTo>
                      <a:pt x="50" y="30"/>
                    </a:lnTo>
                    <a:lnTo>
                      <a:pt x="50" y="26"/>
                    </a:lnTo>
                    <a:lnTo>
                      <a:pt x="49" y="19"/>
                    </a:lnTo>
                    <a:lnTo>
                      <a:pt x="48" y="15"/>
                    </a:lnTo>
                    <a:lnTo>
                      <a:pt x="48" y="11"/>
                    </a:lnTo>
                    <a:lnTo>
                      <a:pt x="48" y="7"/>
                    </a:lnTo>
                    <a:lnTo>
                      <a:pt x="48" y="2"/>
                    </a:lnTo>
                    <a:lnTo>
                      <a:pt x="48" y="0"/>
                    </a:lnTo>
                    <a:lnTo>
                      <a:pt x="109" y="11"/>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63" name="Freeform 363"/>
              <p:cNvSpPr>
                <a:spLocks/>
              </p:cNvSpPr>
              <p:nvPr/>
            </p:nvSpPr>
            <p:spPr bwMode="auto">
              <a:xfrm>
                <a:off x="5155" y="3427"/>
                <a:ext cx="52" cy="101"/>
              </a:xfrm>
              <a:custGeom>
                <a:avLst/>
                <a:gdLst>
                  <a:gd name="T0" fmla="*/ 1 w 100"/>
                  <a:gd name="T1" fmla="*/ 0 h 219"/>
                  <a:gd name="T2" fmla="*/ 1 w 100"/>
                  <a:gd name="T3" fmla="*/ 0 h 219"/>
                  <a:gd name="T4" fmla="*/ 2 w 100"/>
                  <a:gd name="T5" fmla="*/ 0 h 219"/>
                  <a:gd name="T6" fmla="*/ 2 w 100"/>
                  <a:gd name="T7" fmla="*/ 0 h 219"/>
                  <a:gd name="T8" fmla="*/ 2 w 100"/>
                  <a:gd name="T9" fmla="*/ 0 h 219"/>
                  <a:gd name="T10" fmla="*/ 2 w 100"/>
                  <a:gd name="T11" fmla="*/ 0 h 219"/>
                  <a:gd name="T12" fmla="*/ 2 w 100"/>
                  <a:gd name="T13" fmla="*/ 0 h 219"/>
                  <a:gd name="T14" fmla="*/ 2 w 100"/>
                  <a:gd name="T15" fmla="*/ 1 h 219"/>
                  <a:gd name="T16" fmla="*/ 2 w 100"/>
                  <a:gd name="T17" fmla="*/ 1 h 219"/>
                  <a:gd name="T18" fmla="*/ 2 w 100"/>
                  <a:gd name="T19" fmla="*/ 1 h 219"/>
                  <a:gd name="T20" fmla="*/ 2 w 100"/>
                  <a:gd name="T21" fmla="*/ 1 h 219"/>
                  <a:gd name="T22" fmla="*/ 2 w 100"/>
                  <a:gd name="T23" fmla="*/ 1 h 219"/>
                  <a:gd name="T24" fmla="*/ 2 w 100"/>
                  <a:gd name="T25" fmla="*/ 2 h 219"/>
                  <a:gd name="T26" fmla="*/ 2 w 100"/>
                  <a:gd name="T27" fmla="*/ 2 h 219"/>
                  <a:gd name="T28" fmla="*/ 2 w 100"/>
                  <a:gd name="T29" fmla="*/ 2 h 219"/>
                  <a:gd name="T30" fmla="*/ 2 w 100"/>
                  <a:gd name="T31" fmla="*/ 2 h 219"/>
                  <a:gd name="T32" fmla="*/ 2 w 100"/>
                  <a:gd name="T33" fmla="*/ 2 h 219"/>
                  <a:gd name="T34" fmla="*/ 2 w 100"/>
                  <a:gd name="T35" fmla="*/ 2 h 219"/>
                  <a:gd name="T36" fmla="*/ 2 w 100"/>
                  <a:gd name="T37" fmla="*/ 2 h 219"/>
                  <a:gd name="T38" fmla="*/ 2 w 100"/>
                  <a:gd name="T39" fmla="*/ 3 h 219"/>
                  <a:gd name="T40" fmla="*/ 1 w 100"/>
                  <a:gd name="T41" fmla="*/ 2 h 219"/>
                  <a:gd name="T42" fmla="*/ 1 w 100"/>
                  <a:gd name="T43" fmla="*/ 2 h 219"/>
                  <a:gd name="T44" fmla="*/ 1 w 100"/>
                  <a:gd name="T45" fmla="*/ 2 h 219"/>
                  <a:gd name="T46" fmla="*/ 1 w 100"/>
                  <a:gd name="T47" fmla="*/ 2 h 219"/>
                  <a:gd name="T48" fmla="*/ 1 w 100"/>
                  <a:gd name="T49" fmla="*/ 2 h 219"/>
                  <a:gd name="T50" fmla="*/ 1 w 100"/>
                  <a:gd name="T51" fmla="*/ 2 h 219"/>
                  <a:gd name="T52" fmla="*/ 1 w 100"/>
                  <a:gd name="T53" fmla="*/ 2 h 219"/>
                  <a:gd name="T54" fmla="*/ 1 w 100"/>
                  <a:gd name="T55" fmla="*/ 2 h 219"/>
                  <a:gd name="T56" fmla="*/ 1 w 100"/>
                  <a:gd name="T57" fmla="*/ 2 h 219"/>
                  <a:gd name="T58" fmla="*/ 1 w 100"/>
                  <a:gd name="T59" fmla="*/ 2 h 219"/>
                  <a:gd name="T60" fmla="*/ 1 w 100"/>
                  <a:gd name="T61" fmla="*/ 2 h 219"/>
                  <a:gd name="T62" fmla="*/ 1 w 100"/>
                  <a:gd name="T63" fmla="*/ 2 h 219"/>
                  <a:gd name="T64" fmla="*/ 1 w 100"/>
                  <a:gd name="T65" fmla="*/ 2 h 219"/>
                  <a:gd name="T66" fmla="*/ 1 w 100"/>
                  <a:gd name="T67" fmla="*/ 1 h 219"/>
                  <a:gd name="T68" fmla="*/ 1 w 100"/>
                  <a:gd name="T69" fmla="*/ 1 h 219"/>
                  <a:gd name="T70" fmla="*/ 1 w 100"/>
                  <a:gd name="T71" fmla="*/ 1 h 219"/>
                  <a:gd name="T72" fmla="*/ 1 w 100"/>
                  <a:gd name="T73" fmla="*/ 1 h 219"/>
                  <a:gd name="T74" fmla="*/ 1 w 100"/>
                  <a:gd name="T75" fmla="*/ 1 h 219"/>
                  <a:gd name="T76" fmla="*/ 1 w 100"/>
                  <a:gd name="T77" fmla="*/ 1 h 219"/>
                  <a:gd name="T78" fmla="*/ 1 w 100"/>
                  <a:gd name="T79" fmla="*/ 1 h 219"/>
                  <a:gd name="T80" fmla="*/ 1 w 100"/>
                  <a:gd name="T81" fmla="*/ 0 h 219"/>
                  <a:gd name="T82" fmla="*/ 1 w 100"/>
                  <a:gd name="T83" fmla="*/ 0 h 21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0"/>
                  <a:gd name="T127" fmla="*/ 0 h 219"/>
                  <a:gd name="T128" fmla="*/ 100 w 100"/>
                  <a:gd name="T129" fmla="*/ 219 h 21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0" h="219">
                    <a:moveTo>
                      <a:pt x="55" y="0"/>
                    </a:moveTo>
                    <a:lnTo>
                      <a:pt x="56" y="2"/>
                    </a:lnTo>
                    <a:lnTo>
                      <a:pt x="59" y="6"/>
                    </a:lnTo>
                    <a:lnTo>
                      <a:pt x="61" y="8"/>
                    </a:lnTo>
                    <a:lnTo>
                      <a:pt x="64" y="12"/>
                    </a:lnTo>
                    <a:lnTo>
                      <a:pt x="67" y="16"/>
                    </a:lnTo>
                    <a:lnTo>
                      <a:pt x="70" y="21"/>
                    </a:lnTo>
                    <a:lnTo>
                      <a:pt x="73" y="25"/>
                    </a:lnTo>
                    <a:lnTo>
                      <a:pt x="76" y="31"/>
                    </a:lnTo>
                    <a:lnTo>
                      <a:pt x="79" y="37"/>
                    </a:lnTo>
                    <a:lnTo>
                      <a:pt x="83" y="43"/>
                    </a:lnTo>
                    <a:lnTo>
                      <a:pt x="86" y="49"/>
                    </a:lnTo>
                    <a:lnTo>
                      <a:pt x="89" y="56"/>
                    </a:lnTo>
                    <a:lnTo>
                      <a:pt x="91" y="62"/>
                    </a:lnTo>
                    <a:lnTo>
                      <a:pt x="94" y="70"/>
                    </a:lnTo>
                    <a:lnTo>
                      <a:pt x="95" y="76"/>
                    </a:lnTo>
                    <a:lnTo>
                      <a:pt x="96" y="84"/>
                    </a:lnTo>
                    <a:lnTo>
                      <a:pt x="96" y="90"/>
                    </a:lnTo>
                    <a:lnTo>
                      <a:pt x="97" y="98"/>
                    </a:lnTo>
                    <a:lnTo>
                      <a:pt x="97" y="105"/>
                    </a:lnTo>
                    <a:lnTo>
                      <a:pt x="97" y="112"/>
                    </a:lnTo>
                    <a:lnTo>
                      <a:pt x="96" y="119"/>
                    </a:lnTo>
                    <a:lnTo>
                      <a:pt x="96" y="127"/>
                    </a:lnTo>
                    <a:lnTo>
                      <a:pt x="95" y="132"/>
                    </a:lnTo>
                    <a:lnTo>
                      <a:pt x="95" y="139"/>
                    </a:lnTo>
                    <a:lnTo>
                      <a:pt x="93" y="145"/>
                    </a:lnTo>
                    <a:lnTo>
                      <a:pt x="93" y="151"/>
                    </a:lnTo>
                    <a:lnTo>
                      <a:pt x="93" y="156"/>
                    </a:lnTo>
                    <a:lnTo>
                      <a:pt x="93" y="161"/>
                    </a:lnTo>
                    <a:lnTo>
                      <a:pt x="93" y="166"/>
                    </a:lnTo>
                    <a:lnTo>
                      <a:pt x="93" y="171"/>
                    </a:lnTo>
                    <a:lnTo>
                      <a:pt x="92" y="174"/>
                    </a:lnTo>
                    <a:lnTo>
                      <a:pt x="92" y="178"/>
                    </a:lnTo>
                    <a:lnTo>
                      <a:pt x="92" y="181"/>
                    </a:lnTo>
                    <a:lnTo>
                      <a:pt x="93" y="183"/>
                    </a:lnTo>
                    <a:lnTo>
                      <a:pt x="93" y="187"/>
                    </a:lnTo>
                    <a:lnTo>
                      <a:pt x="96" y="191"/>
                    </a:lnTo>
                    <a:lnTo>
                      <a:pt x="98" y="194"/>
                    </a:lnTo>
                    <a:lnTo>
                      <a:pt x="100" y="194"/>
                    </a:lnTo>
                    <a:lnTo>
                      <a:pt x="93" y="218"/>
                    </a:lnTo>
                    <a:lnTo>
                      <a:pt x="0" y="219"/>
                    </a:lnTo>
                    <a:lnTo>
                      <a:pt x="16" y="205"/>
                    </a:lnTo>
                    <a:lnTo>
                      <a:pt x="16" y="204"/>
                    </a:lnTo>
                    <a:lnTo>
                      <a:pt x="19" y="204"/>
                    </a:lnTo>
                    <a:lnTo>
                      <a:pt x="22" y="203"/>
                    </a:lnTo>
                    <a:lnTo>
                      <a:pt x="27" y="203"/>
                    </a:lnTo>
                    <a:lnTo>
                      <a:pt x="31" y="201"/>
                    </a:lnTo>
                    <a:lnTo>
                      <a:pt x="36" y="200"/>
                    </a:lnTo>
                    <a:lnTo>
                      <a:pt x="40" y="198"/>
                    </a:lnTo>
                    <a:lnTo>
                      <a:pt x="46" y="196"/>
                    </a:lnTo>
                    <a:lnTo>
                      <a:pt x="49" y="194"/>
                    </a:lnTo>
                    <a:lnTo>
                      <a:pt x="53" y="192"/>
                    </a:lnTo>
                    <a:lnTo>
                      <a:pt x="56" y="189"/>
                    </a:lnTo>
                    <a:lnTo>
                      <a:pt x="58" y="187"/>
                    </a:lnTo>
                    <a:lnTo>
                      <a:pt x="61" y="184"/>
                    </a:lnTo>
                    <a:lnTo>
                      <a:pt x="63" y="183"/>
                    </a:lnTo>
                    <a:lnTo>
                      <a:pt x="63" y="181"/>
                    </a:lnTo>
                    <a:lnTo>
                      <a:pt x="63" y="179"/>
                    </a:lnTo>
                    <a:lnTo>
                      <a:pt x="63" y="174"/>
                    </a:lnTo>
                    <a:lnTo>
                      <a:pt x="64" y="170"/>
                    </a:lnTo>
                    <a:lnTo>
                      <a:pt x="63" y="166"/>
                    </a:lnTo>
                    <a:lnTo>
                      <a:pt x="63" y="163"/>
                    </a:lnTo>
                    <a:lnTo>
                      <a:pt x="63" y="159"/>
                    </a:lnTo>
                    <a:lnTo>
                      <a:pt x="63" y="155"/>
                    </a:lnTo>
                    <a:lnTo>
                      <a:pt x="61" y="150"/>
                    </a:lnTo>
                    <a:lnTo>
                      <a:pt x="61" y="145"/>
                    </a:lnTo>
                    <a:lnTo>
                      <a:pt x="59" y="141"/>
                    </a:lnTo>
                    <a:lnTo>
                      <a:pt x="58" y="136"/>
                    </a:lnTo>
                    <a:lnTo>
                      <a:pt x="56" y="130"/>
                    </a:lnTo>
                    <a:lnTo>
                      <a:pt x="54" y="123"/>
                    </a:lnTo>
                    <a:lnTo>
                      <a:pt x="51" y="117"/>
                    </a:lnTo>
                    <a:lnTo>
                      <a:pt x="49" y="112"/>
                    </a:lnTo>
                    <a:lnTo>
                      <a:pt x="46" y="105"/>
                    </a:lnTo>
                    <a:lnTo>
                      <a:pt x="43" y="98"/>
                    </a:lnTo>
                    <a:lnTo>
                      <a:pt x="40" y="92"/>
                    </a:lnTo>
                    <a:lnTo>
                      <a:pt x="38" y="87"/>
                    </a:lnTo>
                    <a:lnTo>
                      <a:pt x="36" y="82"/>
                    </a:lnTo>
                    <a:lnTo>
                      <a:pt x="33" y="78"/>
                    </a:lnTo>
                    <a:lnTo>
                      <a:pt x="31" y="73"/>
                    </a:lnTo>
                    <a:lnTo>
                      <a:pt x="29" y="70"/>
                    </a:lnTo>
                    <a:lnTo>
                      <a:pt x="27" y="65"/>
                    </a:lnTo>
                    <a:lnTo>
                      <a:pt x="26" y="63"/>
                    </a:lnTo>
                    <a:lnTo>
                      <a:pt x="55" y="0"/>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64" name="Freeform 364"/>
              <p:cNvSpPr>
                <a:spLocks/>
              </p:cNvSpPr>
              <p:nvPr/>
            </p:nvSpPr>
            <p:spPr bwMode="auto">
              <a:xfrm>
                <a:off x="4998" y="3291"/>
                <a:ext cx="212" cy="192"/>
              </a:xfrm>
              <a:custGeom>
                <a:avLst/>
                <a:gdLst>
                  <a:gd name="T0" fmla="*/ 5 w 410"/>
                  <a:gd name="T1" fmla="*/ 0 h 410"/>
                  <a:gd name="T2" fmla="*/ 5 w 410"/>
                  <a:gd name="T3" fmla="*/ 0 h 410"/>
                  <a:gd name="T4" fmla="*/ 5 w 410"/>
                  <a:gd name="T5" fmla="*/ 0 h 410"/>
                  <a:gd name="T6" fmla="*/ 5 w 410"/>
                  <a:gd name="T7" fmla="*/ 0 h 410"/>
                  <a:gd name="T8" fmla="*/ 6 w 410"/>
                  <a:gd name="T9" fmla="*/ 1 h 410"/>
                  <a:gd name="T10" fmla="*/ 6 w 410"/>
                  <a:gd name="T11" fmla="*/ 1 h 410"/>
                  <a:gd name="T12" fmla="*/ 6 w 410"/>
                  <a:gd name="T13" fmla="*/ 1 h 410"/>
                  <a:gd name="T14" fmla="*/ 6 w 410"/>
                  <a:gd name="T15" fmla="*/ 1 h 410"/>
                  <a:gd name="T16" fmla="*/ 6 w 410"/>
                  <a:gd name="T17" fmla="*/ 2 h 410"/>
                  <a:gd name="T18" fmla="*/ 6 w 410"/>
                  <a:gd name="T19" fmla="*/ 2 h 410"/>
                  <a:gd name="T20" fmla="*/ 6 w 410"/>
                  <a:gd name="T21" fmla="*/ 2 h 410"/>
                  <a:gd name="T22" fmla="*/ 6 w 410"/>
                  <a:gd name="T23" fmla="*/ 2 h 410"/>
                  <a:gd name="T24" fmla="*/ 6 w 410"/>
                  <a:gd name="T25" fmla="*/ 2 h 410"/>
                  <a:gd name="T26" fmla="*/ 6 w 410"/>
                  <a:gd name="T27" fmla="*/ 3 h 410"/>
                  <a:gd name="T28" fmla="*/ 7 w 410"/>
                  <a:gd name="T29" fmla="*/ 3 h 410"/>
                  <a:gd name="T30" fmla="*/ 7 w 410"/>
                  <a:gd name="T31" fmla="*/ 3 h 410"/>
                  <a:gd name="T32" fmla="*/ 7 w 410"/>
                  <a:gd name="T33" fmla="*/ 3 h 410"/>
                  <a:gd name="T34" fmla="*/ 7 w 410"/>
                  <a:gd name="T35" fmla="*/ 3 h 410"/>
                  <a:gd name="T36" fmla="*/ 7 w 410"/>
                  <a:gd name="T37" fmla="*/ 4 h 410"/>
                  <a:gd name="T38" fmla="*/ 7 w 410"/>
                  <a:gd name="T39" fmla="*/ 4 h 410"/>
                  <a:gd name="T40" fmla="*/ 7 w 410"/>
                  <a:gd name="T41" fmla="*/ 4 h 410"/>
                  <a:gd name="T42" fmla="*/ 7 w 410"/>
                  <a:gd name="T43" fmla="*/ 4 h 410"/>
                  <a:gd name="T44" fmla="*/ 7 w 410"/>
                  <a:gd name="T45" fmla="*/ 4 h 410"/>
                  <a:gd name="T46" fmla="*/ 7 w 410"/>
                  <a:gd name="T47" fmla="*/ 4 h 410"/>
                  <a:gd name="T48" fmla="*/ 7 w 410"/>
                  <a:gd name="T49" fmla="*/ 4 h 410"/>
                  <a:gd name="T50" fmla="*/ 7 w 410"/>
                  <a:gd name="T51" fmla="*/ 4 h 410"/>
                  <a:gd name="T52" fmla="*/ 7 w 410"/>
                  <a:gd name="T53" fmla="*/ 4 h 410"/>
                  <a:gd name="T54" fmla="*/ 7 w 410"/>
                  <a:gd name="T55" fmla="*/ 4 h 410"/>
                  <a:gd name="T56" fmla="*/ 6 w 410"/>
                  <a:gd name="T57" fmla="*/ 5 h 410"/>
                  <a:gd name="T58" fmla="*/ 6 w 410"/>
                  <a:gd name="T59" fmla="*/ 5 h 410"/>
                  <a:gd name="T60" fmla="*/ 6 w 410"/>
                  <a:gd name="T61" fmla="*/ 5 h 410"/>
                  <a:gd name="T62" fmla="*/ 5 w 410"/>
                  <a:gd name="T63" fmla="*/ 5 h 410"/>
                  <a:gd name="T64" fmla="*/ 5 w 410"/>
                  <a:gd name="T65" fmla="*/ 5 h 410"/>
                  <a:gd name="T66" fmla="*/ 4 w 410"/>
                  <a:gd name="T67" fmla="*/ 5 h 410"/>
                  <a:gd name="T68" fmla="*/ 4 w 410"/>
                  <a:gd name="T69" fmla="*/ 5 h 410"/>
                  <a:gd name="T70" fmla="*/ 3 w 410"/>
                  <a:gd name="T71" fmla="*/ 5 h 410"/>
                  <a:gd name="T72" fmla="*/ 3 w 410"/>
                  <a:gd name="T73" fmla="*/ 5 h 410"/>
                  <a:gd name="T74" fmla="*/ 2 w 410"/>
                  <a:gd name="T75" fmla="*/ 5 h 410"/>
                  <a:gd name="T76" fmla="*/ 2 w 410"/>
                  <a:gd name="T77" fmla="*/ 5 h 410"/>
                  <a:gd name="T78" fmla="*/ 2 w 410"/>
                  <a:gd name="T79" fmla="*/ 5 h 410"/>
                  <a:gd name="T80" fmla="*/ 1 w 410"/>
                  <a:gd name="T81" fmla="*/ 5 h 410"/>
                  <a:gd name="T82" fmla="*/ 1 w 410"/>
                  <a:gd name="T83" fmla="*/ 4 h 410"/>
                  <a:gd name="T84" fmla="*/ 1 w 410"/>
                  <a:gd name="T85" fmla="*/ 4 h 410"/>
                  <a:gd name="T86" fmla="*/ 1 w 410"/>
                  <a:gd name="T87" fmla="*/ 4 h 410"/>
                  <a:gd name="T88" fmla="*/ 1 w 410"/>
                  <a:gd name="T89" fmla="*/ 4 h 410"/>
                  <a:gd name="T90" fmla="*/ 0 w 410"/>
                  <a:gd name="T91" fmla="*/ 4 h 410"/>
                  <a:gd name="T92" fmla="*/ 5 w 410"/>
                  <a:gd name="T93" fmla="*/ 0 h 41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10"/>
                  <a:gd name="T142" fmla="*/ 0 h 410"/>
                  <a:gd name="T143" fmla="*/ 410 w 410"/>
                  <a:gd name="T144" fmla="*/ 410 h 41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10" h="410">
                    <a:moveTo>
                      <a:pt x="285" y="28"/>
                    </a:moveTo>
                    <a:lnTo>
                      <a:pt x="286" y="30"/>
                    </a:lnTo>
                    <a:lnTo>
                      <a:pt x="288" y="32"/>
                    </a:lnTo>
                    <a:lnTo>
                      <a:pt x="291" y="36"/>
                    </a:lnTo>
                    <a:lnTo>
                      <a:pt x="293" y="40"/>
                    </a:lnTo>
                    <a:lnTo>
                      <a:pt x="296" y="46"/>
                    </a:lnTo>
                    <a:lnTo>
                      <a:pt x="300" y="52"/>
                    </a:lnTo>
                    <a:lnTo>
                      <a:pt x="304" y="60"/>
                    </a:lnTo>
                    <a:lnTo>
                      <a:pt x="308" y="66"/>
                    </a:lnTo>
                    <a:lnTo>
                      <a:pt x="313" y="74"/>
                    </a:lnTo>
                    <a:lnTo>
                      <a:pt x="317" y="82"/>
                    </a:lnTo>
                    <a:lnTo>
                      <a:pt x="322" y="91"/>
                    </a:lnTo>
                    <a:lnTo>
                      <a:pt x="326" y="100"/>
                    </a:lnTo>
                    <a:lnTo>
                      <a:pt x="330" y="108"/>
                    </a:lnTo>
                    <a:lnTo>
                      <a:pt x="334" y="117"/>
                    </a:lnTo>
                    <a:lnTo>
                      <a:pt x="338" y="126"/>
                    </a:lnTo>
                    <a:lnTo>
                      <a:pt x="341" y="134"/>
                    </a:lnTo>
                    <a:lnTo>
                      <a:pt x="343" y="142"/>
                    </a:lnTo>
                    <a:lnTo>
                      <a:pt x="346" y="150"/>
                    </a:lnTo>
                    <a:lnTo>
                      <a:pt x="348" y="158"/>
                    </a:lnTo>
                    <a:lnTo>
                      <a:pt x="350" y="166"/>
                    </a:lnTo>
                    <a:lnTo>
                      <a:pt x="352" y="174"/>
                    </a:lnTo>
                    <a:lnTo>
                      <a:pt x="354" y="182"/>
                    </a:lnTo>
                    <a:lnTo>
                      <a:pt x="356" y="191"/>
                    </a:lnTo>
                    <a:lnTo>
                      <a:pt x="357" y="198"/>
                    </a:lnTo>
                    <a:lnTo>
                      <a:pt x="359" y="207"/>
                    </a:lnTo>
                    <a:lnTo>
                      <a:pt x="361" y="215"/>
                    </a:lnTo>
                    <a:lnTo>
                      <a:pt x="363" y="223"/>
                    </a:lnTo>
                    <a:lnTo>
                      <a:pt x="365" y="231"/>
                    </a:lnTo>
                    <a:lnTo>
                      <a:pt x="367" y="240"/>
                    </a:lnTo>
                    <a:lnTo>
                      <a:pt x="369" y="248"/>
                    </a:lnTo>
                    <a:lnTo>
                      <a:pt x="372" y="257"/>
                    </a:lnTo>
                    <a:lnTo>
                      <a:pt x="375" y="266"/>
                    </a:lnTo>
                    <a:lnTo>
                      <a:pt x="377" y="276"/>
                    </a:lnTo>
                    <a:lnTo>
                      <a:pt x="380" y="285"/>
                    </a:lnTo>
                    <a:lnTo>
                      <a:pt x="383" y="295"/>
                    </a:lnTo>
                    <a:lnTo>
                      <a:pt x="386" y="304"/>
                    </a:lnTo>
                    <a:lnTo>
                      <a:pt x="390" y="313"/>
                    </a:lnTo>
                    <a:lnTo>
                      <a:pt x="392" y="321"/>
                    </a:lnTo>
                    <a:lnTo>
                      <a:pt x="396" y="330"/>
                    </a:lnTo>
                    <a:lnTo>
                      <a:pt x="398" y="337"/>
                    </a:lnTo>
                    <a:lnTo>
                      <a:pt x="401" y="344"/>
                    </a:lnTo>
                    <a:lnTo>
                      <a:pt x="403" y="350"/>
                    </a:lnTo>
                    <a:lnTo>
                      <a:pt x="405" y="355"/>
                    </a:lnTo>
                    <a:lnTo>
                      <a:pt x="407" y="359"/>
                    </a:lnTo>
                    <a:lnTo>
                      <a:pt x="408" y="362"/>
                    </a:lnTo>
                    <a:lnTo>
                      <a:pt x="409" y="364"/>
                    </a:lnTo>
                    <a:lnTo>
                      <a:pt x="410" y="366"/>
                    </a:lnTo>
                    <a:lnTo>
                      <a:pt x="408" y="366"/>
                    </a:lnTo>
                    <a:lnTo>
                      <a:pt x="403" y="369"/>
                    </a:lnTo>
                    <a:lnTo>
                      <a:pt x="400" y="370"/>
                    </a:lnTo>
                    <a:lnTo>
                      <a:pt x="396" y="372"/>
                    </a:lnTo>
                    <a:lnTo>
                      <a:pt x="391" y="374"/>
                    </a:lnTo>
                    <a:lnTo>
                      <a:pt x="386" y="377"/>
                    </a:lnTo>
                    <a:lnTo>
                      <a:pt x="379" y="379"/>
                    </a:lnTo>
                    <a:lnTo>
                      <a:pt x="373" y="382"/>
                    </a:lnTo>
                    <a:lnTo>
                      <a:pt x="365" y="384"/>
                    </a:lnTo>
                    <a:lnTo>
                      <a:pt x="357" y="388"/>
                    </a:lnTo>
                    <a:lnTo>
                      <a:pt x="348" y="390"/>
                    </a:lnTo>
                    <a:lnTo>
                      <a:pt x="338" y="393"/>
                    </a:lnTo>
                    <a:lnTo>
                      <a:pt x="327" y="395"/>
                    </a:lnTo>
                    <a:lnTo>
                      <a:pt x="316" y="400"/>
                    </a:lnTo>
                    <a:lnTo>
                      <a:pt x="303" y="401"/>
                    </a:lnTo>
                    <a:lnTo>
                      <a:pt x="291" y="403"/>
                    </a:lnTo>
                    <a:lnTo>
                      <a:pt x="277" y="405"/>
                    </a:lnTo>
                    <a:lnTo>
                      <a:pt x="263" y="407"/>
                    </a:lnTo>
                    <a:lnTo>
                      <a:pt x="249" y="407"/>
                    </a:lnTo>
                    <a:lnTo>
                      <a:pt x="234" y="408"/>
                    </a:lnTo>
                    <a:lnTo>
                      <a:pt x="220" y="409"/>
                    </a:lnTo>
                    <a:lnTo>
                      <a:pt x="205" y="410"/>
                    </a:lnTo>
                    <a:lnTo>
                      <a:pt x="190" y="409"/>
                    </a:lnTo>
                    <a:lnTo>
                      <a:pt x="176" y="409"/>
                    </a:lnTo>
                    <a:lnTo>
                      <a:pt x="161" y="409"/>
                    </a:lnTo>
                    <a:lnTo>
                      <a:pt x="147" y="409"/>
                    </a:lnTo>
                    <a:lnTo>
                      <a:pt x="132" y="407"/>
                    </a:lnTo>
                    <a:lnTo>
                      <a:pt x="120" y="406"/>
                    </a:lnTo>
                    <a:lnTo>
                      <a:pt x="107" y="404"/>
                    </a:lnTo>
                    <a:lnTo>
                      <a:pt x="95" y="403"/>
                    </a:lnTo>
                    <a:lnTo>
                      <a:pt x="82" y="398"/>
                    </a:lnTo>
                    <a:lnTo>
                      <a:pt x="71" y="395"/>
                    </a:lnTo>
                    <a:lnTo>
                      <a:pt x="61" y="393"/>
                    </a:lnTo>
                    <a:lnTo>
                      <a:pt x="52" y="390"/>
                    </a:lnTo>
                    <a:lnTo>
                      <a:pt x="43" y="386"/>
                    </a:lnTo>
                    <a:lnTo>
                      <a:pt x="36" y="383"/>
                    </a:lnTo>
                    <a:lnTo>
                      <a:pt x="29" y="380"/>
                    </a:lnTo>
                    <a:lnTo>
                      <a:pt x="23" y="377"/>
                    </a:lnTo>
                    <a:lnTo>
                      <a:pt x="17" y="373"/>
                    </a:lnTo>
                    <a:lnTo>
                      <a:pt x="12" y="371"/>
                    </a:lnTo>
                    <a:lnTo>
                      <a:pt x="8" y="368"/>
                    </a:lnTo>
                    <a:lnTo>
                      <a:pt x="5" y="366"/>
                    </a:lnTo>
                    <a:lnTo>
                      <a:pt x="1" y="362"/>
                    </a:lnTo>
                    <a:lnTo>
                      <a:pt x="0" y="362"/>
                    </a:lnTo>
                    <a:lnTo>
                      <a:pt x="94" y="0"/>
                    </a:lnTo>
                    <a:lnTo>
                      <a:pt x="285" y="28"/>
                    </a:lnTo>
                    <a:close/>
                  </a:path>
                </a:pathLst>
              </a:custGeom>
              <a:solidFill>
                <a:srgbClr val="C2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65" name="Freeform 365"/>
              <p:cNvSpPr>
                <a:spLocks/>
              </p:cNvSpPr>
              <p:nvPr/>
            </p:nvSpPr>
            <p:spPr bwMode="auto">
              <a:xfrm>
                <a:off x="4655" y="2868"/>
                <a:ext cx="465" cy="414"/>
              </a:xfrm>
              <a:custGeom>
                <a:avLst/>
                <a:gdLst>
                  <a:gd name="T0" fmla="*/ 3 w 907"/>
                  <a:gd name="T1" fmla="*/ 9 h 898"/>
                  <a:gd name="T2" fmla="*/ 8 w 907"/>
                  <a:gd name="T3" fmla="*/ 10 h 898"/>
                  <a:gd name="T4" fmla="*/ 7 w 907"/>
                  <a:gd name="T5" fmla="*/ 10 h 898"/>
                  <a:gd name="T6" fmla="*/ 7 w 907"/>
                  <a:gd name="T7" fmla="*/ 10 h 898"/>
                  <a:gd name="T8" fmla="*/ 6 w 907"/>
                  <a:gd name="T9" fmla="*/ 10 h 898"/>
                  <a:gd name="T10" fmla="*/ 6 w 907"/>
                  <a:gd name="T11" fmla="*/ 10 h 898"/>
                  <a:gd name="T12" fmla="*/ 5 w 907"/>
                  <a:gd name="T13" fmla="*/ 9 h 898"/>
                  <a:gd name="T14" fmla="*/ 4 w 907"/>
                  <a:gd name="T15" fmla="*/ 9 h 898"/>
                  <a:gd name="T16" fmla="*/ 3 w 907"/>
                  <a:gd name="T17" fmla="*/ 8 h 898"/>
                  <a:gd name="T18" fmla="*/ 2 w 907"/>
                  <a:gd name="T19" fmla="*/ 8 h 898"/>
                  <a:gd name="T20" fmla="*/ 2 w 907"/>
                  <a:gd name="T21" fmla="*/ 7 h 898"/>
                  <a:gd name="T22" fmla="*/ 1 w 907"/>
                  <a:gd name="T23" fmla="*/ 6 h 898"/>
                  <a:gd name="T24" fmla="*/ 1 w 907"/>
                  <a:gd name="T25" fmla="*/ 6 h 898"/>
                  <a:gd name="T26" fmla="*/ 1 w 907"/>
                  <a:gd name="T27" fmla="*/ 5 h 898"/>
                  <a:gd name="T28" fmla="*/ 2 w 907"/>
                  <a:gd name="T29" fmla="*/ 3 h 898"/>
                  <a:gd name="T30" fmla="*/ 2 w 907"/>
                  <a:gd name="T31" fmla="*/ 3 h 898"/>
                  <a:gd name="T32" fmla="*/ 3 w 907"/>
                  <a:gd name="T33" fmla="*/ 2 h 898"/>
                  <a:gd name="T34" fmla="*/ 4 w 907"/>
                  <a:gd name="T35" fmla="*/ 1 h 898"/>
                  <a:gd name="T36" fmla="*/ 5 w 907"/>
                  <a:gd name="T37" fmla="*/ 1 h 898"/>
                  <a:gd name="T38" fmla="*/ 6 w 907"/>
                  <a:gd name="T39" fmla="*/ 0 h 898"/>
                  <a:gd name="T40" fmla="*/ 7 w 907"/>
                  <a:gd name="T41" fmla="*/ 0 h 898"/>
                  <a:gd name="T42" fmla="*/ 14 w 907"/>
                  <a:gd name="T43" fmla="*/ 6 h 898"/>
                  <a:gd name="T44" fmla="*/ 13 w 907"/>
                  <a:gd name="T45" fmla="*/ 9 h 898"/>
                  <a:gd name="T46" fmla="*/ 13 w 907"/>
                  <a:gd name="T47" fmla="*/ 9 h 898"/>
                  <a:gd name="T48" fmla="*/ 13 w 907"/>
                  <a:gd name="T49" fmla="*/ 9 h 898"/>
                  <a:gd name="T50" fmla="*/ 14 w 907"/>
                  <a:gd name="T51" fmla="*/ 9 h 898"/>
                  <a:gd name="T52" fmla="*/ 14 w 907"/>
                  <a:gd name="T53" fmla="*/ 8 h 898"/>
                  <a:gd name="T54" fmla="*/ 15 w 907"/>
                  <a:gd name="T55" fmla="*/ 8 h 898"/>
                  <a:gd name="T56" fmla="*/ 15 w 907"/>
                  <a:gd name="T57" fmla="*/ 7 h 898"/>
                  <a:gd name="T58" fmla="*/ 15 w 907"/>
                  <a:gd name="T59" fmla="*/ 6 h 898"/>
                  <a:gd name="T60" fmla="*/ 16 w 907"/>
                  <a:gd name="T61" fmla="*/ 6 h 898"/>
                  <a:gd name="T62" fmla="*/ 16 w 907"/>
                  <a:gd name="T63" fmla="*/ 5 h 898"/>
                  <a:gd name="T64" fmla="*/ 16 w 907"/>
                  <a:gd name="T65" fmla="*/ 5 h 898"/>
                  <a:gd name="T66" fmla="*/ 15 w 907"/>
                  <a:gd name="T67" fmla="*/ 4 h 898"/>
                  <a:gd name="T68" fmla="*/ 15 w 907"/>
                  <a:gd name="T69" fmla="*/ 3 h 898"/>
                  <a:gd name="T70" fmla="*/ 15 w 907"/>
                  <a:gd name="T71" fmla="*/ 3 h 898"/>
                  <a:gd name="T72" fmla="*/ 14 w 907"/>
                  <a:gd name="T73" fmla="*/ 2 h 898"/>
                  <a:gd name="T74" fmla="*/ 14 w 907"/>
                  <a:gd name="T75" fmla="*/ 2 h 898"/>
                  <a:gd name="T76" fmla="*/ 13 w 907"/>
                  <a:gd name="T77" fmla="*/ 1 h 898"/>
                  <a:gd name="T78" fmla="*/ 12 w 907"/>
                  <a:gd name="T79" fmla="*/ 1 h 898"/>
                  <a:gd name="T80" fmla="*/ 11 w 907"/>
                  <a:gd name="T81" fmla="*/ 0 h 898"/>
                  <a:gd name="T82" fmla="*/ 10 w 907"/>
                  <a:gd name="T83" fmla="*/ 0 h 898"/>
                  <a:gd name="T84" fmla="*/ 9 w 907"/>
                  <a:gd name="T85" fmla="*/ 0 h 898"/>
                  <a:gd name="T86" fmla="*/ 7 w 907"/>
                  <a:gd name="T87" fmla="*/ 0 h 898"/>
                  <a:gd name="T88" fmla="*/ 6 w 907"/>
                  <a:gd name="T89" fmla="*/ 0 h 898"/>
                  <a:gd name="T90" fmla="*/ 5 w 907"/>
                  <a:gd name="T91" fmla="*/ 0 h 898"/>
                  <a:gd name="T92" fmla="*/ 4 w 907"/>
                  <a:gd name="T93" fmla="*/ 0 h 898"/>
                  <a:gd name="T94" fmla="*/ 3 w 907"/>
                  <a:gd name="T95" fmla="*/ 1 h 898"/>
                  <a:gd name="T96" fmla="*/ 3 w 907"/>
                  <a:gd name="T97" fmla="*/ 1 h 898"/>
                  <a:gd name="T98" fmla="*/ 3 w 907"/>
                  <a:gd name="T99" fmla="*/ 1 h 89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07"/>
                  <a:gd name="T151" fmla="*/ 0 h 898"/>
                  <a:gd name="T152" fmla="*/ 907 w 907"/>
                  <a:gd name="T153" fmla="*/ 898 h 89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07" h="898">
                    <a:moveTo>
                      <a:pt x="96" y="164"/>
                    </a:moveTo>
                    <a:lnTo>
                      <a:pt x="0" y="337"/>
                    </a:lnTo>
                    <a:lnTo>
                      <a:pt x="3" y="614"/>
                    </a:lnTo>
                    <a:lnTo>
                      <a:pt x="170" y="825"/>
                    </a:lnTo>
                    <a:lnTo>
                      <a:pt x="346" y="898"/>
                    </a:lnTo>
                    <a:lnTo>
                      <a:pt x="442" y="890"/>
                    </a:lnTo>
                    <a:lnTo>
                      <a:pt x="442" y="858"/>
                    </a:lnTo>
                    <a:lnTo>
                      <a:pt x="440" y="858"/>
                    </a:lnTo>
                    <a:lnTo>
                      <a:pt x="436" y="858"/>
                    </a:lnTo>
                    <a:lnTo>
                      <a:pt x="431" y="858"/>
                    </a:lnTo>
                    <a:lnTo>
                      <a:pt x="427" y="858"/>
                    </a:lnTo>
                    <a:lnTo>
                      <a:pt x="422" y="858"/>
                    </a:lnTo>
                    <a:lnTo>
                      <a:pt x="417" y="858"/>
                    </a:lnTo>
                    <a:lnTo>
                      <a:pt x="410" y="858"/>
                    </a:lnTo>
                    <a:lnTo>
                      <a:pt x="402" y="858"/>
                    </a:lnTo>
                    <a:lnTo>
                      <a:pt x="395" y="857"/>
                    </a:lnTo>
                    <a:lnTo>
                      <a:pt x="388" y="856"/>
                    </a:lnTo>
                    <a:lnTo>
                      <a:pt x="380" y="855"/>
                    </a:lnTo>
                    <a:lnTo>
                      <a:pt x="371" y="853"/>
                    </a:lnTo>
                    <a:lnTo>
                      <a:pt x="362" y="851"/>
                    </a:lnTo>
                    <a:lnTo>
                      <a:pt x="353" y="849"/>
                    </a:lnTo>
                    <a:lnTo>
                      <a:pt x="343" y="845"/>
                    </a:lnTo>
                    <a:lnTo>
                      <a:pt x="333" y="842"/>
                    </a:lnTo>
                    <a:lnTo>
                      <a:pt x="321" y="837"/>
                    </a:lnTo>
                    <a:lnTo>
                      <a:pt x="310" y="832"/>
                    </a:lnTo>
                    <a:lnTo>
                      <a:pt x="298" y="826"/>
                    </a:lnTo>
                    <a:lnTo>
                      <a:pt x="286" y="820"/>
                    </a:lnTo>
                    <a:lnTo>
                      <a:pt x="274" y="813"/>
                    </a:lnTo>
                    <a:lnTo>
                      <a:pt x="261" y="807"/>
                    </a:lnTo>
                    <a:lnTo>
                      <a:pt x="248" y="799"/>
                    </a:lnTo>
                    <a:lnTo>
                      <a:pt x="235" y="791"/>
                    </a:lnTo>
                    <a:lnTo>
                      <a:pt x="222" y="781"/>
                    </a:lnTo>
                    <a:lnTo>
                      <a:pt x="210" y="772"/>
                    </a:lnTo>
                    <a:lnTo>
                      <a:pt x="197" y="761"/>
                    </a:lnTo>
                    <a:lnTo>
                      <a:pt x="185" y="750"/>
                    </a:lnTo>
                    <a:lnTo>
                      <a:pt x="172" y="738"/>
                    </a:lnTo>
                    <a:lnTo>
                      <a:pt x="161" y="727"/>
                    </a:lnTo>
                    <a:lnTo>
                      <a:pt x="148" y="712"/>
                    </a:lnTo>
                    <a:lnTo>
                      <a:pt x="137" y="698"/>
                    </a:lnTo>
                    <a:lnTo>
                      <a:pt x="126" y="682"/>
                    </a:lnTo>
                    <a:lnTo>
                      <a:pt x="117" y="668"/>
                    </a:lnTo>
                    <a:lnTo>
                      <a:pt x="106" y="651"/>
                    </a:lnTo>
                    <a:lnTo>
                      <a:pt x="97" y="635"/>
                    </a:lnTo>
                    <a:lnTo>
                      <a:pt x="88" y="618"/>
                    </a:lnTo>
                    <a:lnTo>
                      <a:pt x="82" y="602"/>
                    </a:lnTo>
                    <a:lnTo>
                      <a:pt x="74" y="583"/>
                    </a:lnTo>
                    <a:lnTo>
                      <a:pt x="67" y="565"/>
                    </a:lnTo>
                    <a:lnTo>
                      <a:pt x="61" y="546"/>
                    </a:lnTo>
                    <a:lnTo>
                      <a:pt x="58" y="527"/>
                    </a:lnTo>
                    <a:lnTo>
                      <a:pt x="54" y="507"/>
                    </a:lnTo>
                    <a:lnTo>
                      <a:pt x="52" y="488"/>
                    </a:lnTo>
                    <a:lnTo>
                      <a:pt x="50" y="468"/>
                    </a:lnTo>
                    <a:lnTo>
                      <a:pt x="50" y="448"/>
                    </a:lnTo>
                    <a:lnTo>
                      <a:pt x="50" y="427"/>
                    </a:lnTo>
                    <a:lnTo>
                      <a:pt x="52" y="407"/>
                    </a:lnTo>
                    <a:lnTo>
                      <a:pt x="56" y="386"/>
                    </a:lnTo>
                    <a:lnTo>
                      <a:pt x="61" y="364"/>
                    </a:lnTo>
                    <a:lnTo>
                      <a:pt x="65" y="344"/>
                    </a:lnTo>
                    <a:lnTo>
                      <a:pt x="73" y="323"/>
                    </a:lnTo>
                    <a:lnTo>
                      <a:pt x="80" y="303"/>
                    </a:lnTo>
                    <a:lnTo>
                      <a:pt x="88" y="284"/>
                    </a:lnTo>
                    <a:lnTo>
                      <a:pt x="97" y="264"/>
                    </a:lnTo>
                    <a:lnTo>
                      <a:pt x="107" y="245"/>
                    </a:lnTo>
                    <a:lnTo>
                      <a:pt x="118" y="227"/>
                    </a:lnTo>
                    <a:lnTo>
                      <a:pt x="130" y="209"/>
                    </a:lnTo>
                    <a:lnTo>
                      <a:pt x="143" y="192"/>
                    </a:lnTo>
                    <a:lnTo>
                      <a:pt x="157" y="176"/>
                    </a:lnTo>
                    <a:lnTo>
                      <a:pt x="170" y="161"/>
                    </a:lnTo>
                    <a:lnTo>
                      <a:pt x="186" y="147"/>
                    </a:lnTo>
                    <a:lnTo>
                      <a:pt x="201" y="134"/>
                    </a:lnTo>
                    <a:lnTo>
                      <a:pt x="217" y="122"/>
                    </a:lnTo>
                    <a:lnTo>
                      <a:pt x="234" y="111"/>
                    </a:lnTo>
                    <a:lnTo>
                      <a:pt x="250" y="101"/>
                    </a:lnTo>
                    <a:lnTo>
                      <a:pt x="266" y="91"/>
                    </a:lnTo>
                    <a:lnTo>
                      <a:pt x="282" y="84"/>
                    </a:lnTo>
                    <a:lnTo>
                      <a:pt x="297" y="76"/>
                    </a:lnTo>
                    <a:lnTo>
                      <a:pt x="312" y="70"/>
                    </a:lnTo>
                    <a:lnTo>
                      <a:pt x="325" y="64"/>
                    </a:lnTo>
                    <a:lnTo>
                      <a:pt x="338" y="59"/>
                    </a:lnTo>
                    <a:lnTo>
                      <a:pt x="349" y="55"/>
                    </a:lnTo>
                    <a:lnTo>
                      <a:pt x="359" y="52"/>
                    </a:lnTo>
                    <a:lnTo>
                      <a:pt x="366" y="49"/>
                    </a:lnTo>
                    <a:lnTo>
                      <a:pt x="372" y="48"/>
                    </a:lnTo>
                    <a:lnTo>
                      <a:pt x="375" y="47"/>
                    </a:lnTo>
                    <a:lnTo>
                      <a:pt x="377" y="47"/>
                    </a:lnTo>
                    <a:lnTo>
                      <a:pt x="551" y="60"/>
                    </a:lnTo>
                    <a:lnTo>
                      <a:pt x="810" y="314"/>
                    </a:lnTo>
                    <a:lnTo>
                      <a:pt x="832" y="553"/>
                    </a:lnTo>
                    <a:lnTo>
                      <a:pt x="718" y="752"/>
                    </a:lnTo>
                    <a:lnTo>
                      <a:pt x="721" y="805"/>
                    </a:lnTo>
                    <a:lnTo>
                      <a:pt x="725" y="803"/>
                    </a:lnTo>
                    <a:lnTo>
                      <a:pt x="727" y="802"/>
                    </a:lnTo>
                    <a:lnTo>
                      <a:pt x="731" y="800"/>
                    </a:lnTo>
                    <a:lnTo>
                      <a:pt x="734" y="798"/>
                    </a:lnTo>
                    <a:lnTo>
                      <a:pt x="738" y="796"/>
                    </a:lnTo>
                    <a:lnTo>
                      <a:pt x="743" y="793"/>
                    </a:lnTo>
                    <a:lnTo>
                      <a:pt x="748" y="790"/>
                    </a:lnTo>
                    <a:lnTo>
                      <a:pt x="753" y="786"/>
                    </a:lnTo>
                    <a:lnTo>
                      <a:pt x="759" y="782"/>
                    </a:lnTo>
                    <a:lnTo>
                      <a:pt x="765" y="777"/>
                    </a:lnTo>
                    <a:lnTo>
                      <a:pt x="771" y="771"/>
                    </a:lnTo>
                    <a:lnTo>
                      <a:pt x="777" y="765"/>
                    </a:lnTo>
                    <a:lnTo>
                      <a:pt x="784" y="758"/>
                    </a:lnTo>
                    <a:lnTo>
                      <a:pt x="790" y="750"/>
                    </a:lnTo>
                    <a:lnTo>
                      <a:pt x="797" y="742"/>
                    </a:lnTo>
                    <a:lnTo>
                      <a:pt x="803" y="733"/>
                    </a:lnTo>
                    <a:lnTo>
                      <a:pt x="812" y="723"/>
                    </a:lnTo>
                    <a:lnTo>
                      <a:pt x="819" y="712"/>
                    </a:lnTo>
                    <a:lnTo>
                      <a:pt x="826" y="702"/>
                    </a:lnTo>
                    <a:lnTo>
                      <a:pt x="834" y="689"/>
                    </a:lnTo>
                    <a:lnTo>
                      <a:pt x="842" y="678"/>
                    </a:lnTo>
                    <a:lnTo>
                      <a:pt x="849" y="665"/>
                    </a:lnTo>
                    <a:lnTo>
                      <a:pt x="856" y="653"/>
                    </a:lnTo>
                    <a:lnTo>
                      <a:pt x="863" y="640"/>
                    </a:lnTo>
                    <a:lnTo>
                      <a:pt x="870" y="626"/>
                    </a:lnTo>
                    <a:lnTo>
                      <a:pt x="876" y="612"/>
                    </a:lnTo>
                    <a:lnTo>
                      <a:pt x="882" y="598"/>
                    </a:lnTo>
                    <a:lnTo>
                      <a:pt x="887" y="584"/>
                    </a:lnTo>
                    <a:lnTo>
                      <a:pt x="892" y="571"/>
                    </a:lnTo>
                    <a:lnTo>
                      <a:pt x="896" y="556"/>
                    </a:lnTo>
                    <a:lnTo>
                      <a:pt x="899" y="542"/>
                    </a:lnTo>
                    <a:lnTo>
                      <a:pt x="901" y="527"/>
                    </a:lnTo>
                    <a:lnTo>
                      <a:pt x="904" y="513"/>
                    </a:lnTo>
                    <a:lnTo>
                      <a:pt x="905" y="498"/>
                    </a:lnTo>
                    <a:lnTo>
                      <a:pt x="906" y="484"/>
                    </a:lnTo>
                    <a:lnTo>
                      <a:pt x="906" y="469"/>
                    </a:lnTo>
                    <a:lnTo>
                      <a:pt x="907" y="455"/>
                    </a:lnTo>
                    <a:lnTo>
                      <a:pt x="905" y="440"/>
                    </a:lnTo>
                    <a:lnTo>
                      <a:pt x="905" y="426"/>
                    </a:lnTo>
                    <a:lnTo>
                      <a:pt x="903" y="411"/>
                    </a:lnTo>
                    <a:lnTo>
                      <a:pt x="902" y="398"/>
                    </a:lnTo>
                    <a:lnTo>
                      <a:pt x="900" y="382"/>
                    </a:lnTo>
                    <a:lnTo>
                      <a:pt x="898" y="368"/>
                    </a:lnTo>
                    <a:lnTo>
                      <a:pt x="895" y="355"/>
                    </a:lnTo>
                    <a:lnTo>
                      <a:pt x="892" y="342"/>
                    </a:lnTo>
                    <a:lnTo>
                      <a:pt x="888" y="327"/>
                    </a:lnTo>
                    <a:lnTo>
                      <a:pt x="885" y="314"/>
                    </a:lnTo>
                    <a:lnTo>
                      <a:pt x="880" y="300"/>
                    </a:lnTo>
                    <a:lnTo>
                      <a:pt x="876" y="288"/>
                    </a:lnTo>
                    <a:lnTo>
                      <a:pt x="871" y="275"/>
                    </a:lnTo>
                    <a:lnTo>
                      <a:pt x="866" y="262"/>
                    </a:lnTo>
                    <a:lnTo>
                      <a:pt x="861" y="250"/>
                    </a:lnTo>
                    <a:lnTo>
                      <a:pt x="855" y="238"/>
                    </a:lnTo>
                    <a:lnTo>
                      <a:pt x="847" y="225"/>
                    </a:lnTo>
                    <a:lnTo>
                      <a:pt x="841" y="213"/>
                    </a:lnTo>
                    <a:lnTo>
                      <a:pt x="833" y="200"/>
                    </a:lnTo>
                    <a:lnTo>
                      <a:pt x="825" y="189"/>
                    </a:lnTo>
                    <a:lnTo>
                      <a:pt x="816" y="177"/>
                    </a:lnTo>
                    <a:lnTo>
                      <a:pt x="808" y="166"/>
                    </a:lnTo>
                    <a:lnTo>
                      <a:pt x="799" y="154"/>
                    </a:lnTo>
                    <a:lnTo>
                      <a:pt x="790" y="144"/>
                    </a:lnTo>
                    <a:lnTo>
                      <a:pt x="779" y="132"/>
                    </a:lnTo>
                    <a:lnTo>
                      <a:pt x="767" y="122"/>
                    </a:lnTo>
                    <a:lnTo>
                      <a:pt x="755" y="111"/>
                    </a:lnTo>
                    <a:lnTo>
                      <a:pt x="742" y="102"/>
                    </a:lnTo>
                    <a:lnTo>
                      <a:pt x="728" y="91"/>
                    </a:lnTo>
                    <a:lnTo>
                      <a:pt x="714" y="83"/>
                    </a:lnTo>
                    <a:lnTo>
                      <a:pt x="700" y="73"/>
                    </a:lnTo>
                    <a:lnTo>
                      <a:pt x="685" y="65"/>
                    </a:lnTo>
                    <a:lnTo>
                      <a:pt x="670" y="57"/>
                    </a:lnTo>
                    <a:lnTo>
                      <a:pt x="654" y="49"/>
                    </a:lnTo>
                    <a:lnTo>
                      <a:pt x="639" y="42"/>
                    </a:lnTo>
                    <a:lnTo>
                      <a:pt x="623" y="36"/>
                    </a:lnTo>
                    <a:lnTo>
                      <a:pt x="608" y="30"/>
                    </a:lnTo>
                    <a:lnTo>
                      <a:pt x="593" y="24"/>
                    </a:lnTo>
                    <a:lnTo>
                      <a:pt x="577" y="20"/>
                    </a:lnTo>
                    <a:lnTo>
                      <a:pt x="562" y="15"/>
                    </a:lnTo>
                    <a:lnTo>
                      <a:pt x="546" y="11"/>
                    </a:lnTo>
                    <a:lnTo>
                      <a:pt x="531" y="7"/>
                    </a:lnTo>
                    <a:lnTo>
                      <a:pt x="514" y="4"/>
                    </a:lnTo>
                    <a:lnTo>
                      <a:pt x="498" y="3"/>
                    </a:lnTo>
                    <a:lnTo>
                      <a:pt x="480" y="1"/>
                    </a:lnTo>
                    <a:lnTo>
                      <a:pt x="462" y="0"/>
                    </a:lnTo>
                    <a:lnTo>
                      <a:pt x="445" y="0"/>
                    </a:lnTo>
                    <a:lnTo>
                      <a:pt x="427" y="2"/>
                    </a:lnTo>
                    <a:lnTo>
                      <a:pt x="409" y="2"/>
                    </a:lnTo>
                    <a:lnTo>
                      <a:pt x="390" y="4"/>
                    </a:lnTo>
                    <a:lnTo>
                      <a:pt x="372" y="6"/>
                    </a:lnTo>
                    <a:lnTo>
                      <a:pt x="355" y="9"/>
                    </a:lnTo>
                    <a:lnTo>
                      <a:pt x="338" y="13"/>
                    </a:lnTo>
                    <a:lnTo>
                      <a:pt x="321" y="17"/>
                    </a:lnTo>
                    <a:lnTo>
                      <a:pt x="305" y="21"/>
                    </a:lnTo>
                    <a:lnTo>
                      <a:pt x="289" y="27"/>
                    </a:lnTo>
                    <a:lnTo>
                      <a:pt x="274" y="32"/>
                    </a:lnTo>
                    <a:lnTo>
                      <a:pt x="259" y="39"/>
                    </a:lnTo>
                    <a:lnTo>
                      <a:pt x="245" y="45"/>
                    </a:lnTo>
                    <a:lnTo>
                      <a:pt x="233" y="53"/>
                    </a:lnTo>
                    <a:lnTo>
                      <a:pt x="220" y="59"/>
                    </a:lnTo>
                    <a:lnTo>
                      <a:pt x="209" y="66"/>
                    </a:lnTo>
                    <a:lnTo>
                      <a:pt x="199" y="73"/>
                    </a:lnTo>
                    <a:lnTo>
                      <a:pt x="190" y="81"/>
                    </a:lnTo>
                    <a:lnTo>
                      <a:pt x="181" y="87"/>
                    </a:lnTo>
                    <a:lnTo>
                      <a:pt x="174" y="93"/>
                    </a:lnTo>
                    <a:lnTo>
                      <a:pt x="167" y="98"/>
                    </a:lnTo>
                    <a:lnTo>
                      <a:pt x="162" y="103"/>
                    </a:lnTo>
                    <a:lnTo>
                      <a:pt x="157" y="106"/>
                    </a:lnTo>
                    <a:lnTo>
                      <a:pt x="155" y="109"/>
                    </a:lnTo>
                    <a:lnTo>
                      <a:pt x="152" y="111"/>
                    </a:lnTo>
                    <a:lnTo>
                      <a:pt x="152" y="112"/>
                    </a:lnTo>
                    <a:lnTo>
                      <a:pt x="96" y="164"/>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66" name="Freeform 366"/>
              <p:cNvSpPr>
                <a:spLocks/>
              </p:cNvSpPr>
              <p:nvPr/>
            </p:nvSpPr>
            <p:spPr bwMode="auto">
              <a:xfrm>
                <a:off x="4961" y="2960"/>
                <a:ext cx="161" cy="295"/>
              </a:xfrm>
              <a:custGeom>
                <a:avLst/>
                <a:gdLst>
                  <a:gd name="T0" fmla="*/ 4 w 313"/>
                  <a:gd name="T1" fmla="*/ 0 h 643"/>
                  <a:gd name="T2" fmla="*/ 4 w 313"/>
                  <a:gd name="T3" fmla="*/ 0 h 643"/>
                  <a:gd name="T4" fmla="*/ 4 w 313"/>
                  <a:gd name="T5" fmla="*/ 0 h 643"/>
                  <a:gd name="T6" fmla="*/ 4 w 313"/>
                  <a:gd name="T7" fmla="*/ 0 h 643"/>
                  <a:gd name="T8" fmla="*/ 5 w 313"/>
                  <a:gd name="T9" fmla="*/ 1 h 643"/>
                  <a:gd name="T10" fmla="*/ 5 w 313"/>
                  <a:gd name="T11" fmla="*/ 1 h 643"/>
                  <a:gd name="T12" fmla="*/ 5 w 313"/>
                  <a:gd name="T13" fmla="*/ 1 h 643"/>
                  <a:gd name="T14" fmla="*/ 5 w 313"/>
                  <a:gd name="T15" fmla="*/ 2 h 643"/>
                  <a:gd name="T16" fmla="*/ 5 w 313"/>
                  <a:gd name="T17" fmla="*/ 2 h 643"/>
                  <a:gd name="T18" fmla="*/ 5 w 313"/>
                  <a:gd name="T19" fmla="*/ 2 h 643"/>
                  <a:gd name="T20" fmla="*/ 5 w 313"/>
                  <a:gd name="T21" fmla="*/ 3 h 643"/>
                  <a:gd name="T22" fmla="*/ 5 w 313"/>
                  <a:gd name="T23" fmla="*/ 3 h 643"/>
                  <a:gd name="T24" fmla="*/ 5 w 313"/>
                  <a:gd name="T25" fmla="*/ 3 h 643"/>
                  <a:gd name="T26" fmla="*/ 5 w 313"/>
                  <a:gd name="T27" fmla="*/ 3 h 643"/>
                  <a:gd name="T28" fmla="*/ 5 w 313"/>
                  <a:gd name="T29" fmla="*/ 3 h 643"/>
                  <a:gd name="T30" fmla="*/ 5 w 313"/>
                  <a:gd name="T31" fmla="*/ 4 h 643"/>
                  <a:gd name="T32" fmla="*/ 5 w 313"/>
                  <a:gd name="T33" fmla="*/ 4 h 643"/>
                  <a:gd name="T34" fmla="*/ 5 w 313"/>
                  <a:gd name="T35" fmla="*/ 4 h 643"/>
                  <a:gd name="T36" fmla="*/ 5 w 313"/>
                  <a:gd name="T37" fmla="*/ 4 h 643"/>
                  <a:gd name="T38" fmla="*/ 5 w 313"/>
                  <a:gd name="T39" fmla="*/ 5 h 643"/>
                  <a:gd name="T40" fmla="*/ 4 w 313"/>
                  <a:gd name="T41" fmla="*/ 5 h 643"/>
                  <a:gd name="T42" fmla="*/ 4 w 313"/>
                  <a:gd name="T43" fmla="*/ 5 h 643"/>
                  <a:gd name="T44" fmla="*/ 4 w 313"/>
                  <a:gd name="T45" fmla="*/ 5 h 643"/>
                  <a:gd name="T46" fmla="*/ 4 w 313"/>
                  <a:gd name="T47" fmla="*/ 6 h 643"/>
                  <a:gd name="T48" fmla="*/ 4 w 313"/>
                  <a:gd name="T49" fmla="*/ 6 h 643"/>
                  <a:gd name="T50" fmla="*/ 3 w 313"/>
                  <a:gd name="T51" fmla="*/ 6 h 643"/>
                  <a:gd name="T52" fmla="*/ 3 w 313"/>
                  <a:gd name="T53" fmla="*/ 6 h 643"/>
                  <a:gd name="T54" fmla="*/ 3 w 313"/>
                  <a:gd name="T55" fmla="*/ 6 h 643"/>
                  <a:gd name="T56" fmla="*/ 3 w 313"/>
                  <a:gd name="T57" fmla="*/ 6 h 643"/>
                  <a:gd name="T58" fmla="*/ 3 w 313"/>
                  <a:gd name="T59" fmla="*/ 6 h 643"/>
                  <a:gd name="T60" fmla="*/ 2 w 313"/>
                  <a:gd name="T61" fmla="*/ 6 h 643"/>
                  <a:gd name="T62" fmla="*/ 2 w 313"/>
                  <a:gd name="T63" fmla="*/ 6 h 643"/>
                  <a:gd name="T64" fmla="*/ 2 w 313"/>
                  <a:gd name="T65" fmla="*/ 7 h 643"/>
                  <a:gd name="T66" fmla="*/ 2 w 313"/>
                  <a:gd name="T67" fmla="*/ 7 h 643"/>
                  <a:gd name="T68" fmla="*/ 1 w 313"/>
                  <a:gd name="T69" fmla="*/ 7 h 643"/>
                  <a:gd name="T70" fmla="*/ 1 w 313"/>
                  <a:gd name="T71" fmla="*/ 7 h 643"/>
                  <a:gd name="T72" fmla="*/ 2 w 313"/>
                  <a:gd name="T73" fmla="*/ 6 h 643"/>
                  <a:gd name="T74" fmla="*/ 2 w 313"/>
                  <a:gd name="T75" fmla="*/ 6 h 643"/>
                  <a:gd name="T76" fmla="*/ 2 w 313"/>
                  <a:gd name="T77" fmla="*/ 6 h 643"/>
                  <a:gd name="T78" fmla="*/ 3 w 313"/>
                  <a:gd name="T79" fmla="*/ 6 h 643"/>
                  <a:gd name="T80" fmla="*/ 3 w 313"/>
                  <a:gd name="T81" fmla="*/ 6 h 643"/>
                  <a:gd name="T82" fmla="*/ 3 w 313"/>
                  <a:gd name="T83" fmla="*/ 5 h 643"/>
                  <a:gd name="T84" fmla="*/ 3 w 313"/>
                  <a:gd name="T85" fmla="*/ 5 h 643"/>
                  <a:gd name="T86" fmla="*/ 3 w 313"/>
                  <a:gd name="T87" fmla="*/ 5 h 643"/>
                  <a:gd name="T88" fmla="*/ 3 w 313"/>
                  <a:gd name="T89" fmla="*/ 5 h 643"/>
                  <a:gd name="T90" fmla="*/ 4 w 313"/>
                  <a:gd name="T91" fmla="*/ 5 h 643"/>
                  <a:gd name="T92" fmla="*/ 4 w 313"/>
                  <a:gd name="T93" fmla="*/ 4 h 643"/>
                  <a:gd name="T94" fmla="*/ 4 w 313"/>
                  <a:gd name="T95" fmla="*/ 4 h 643"/>
                  <a:gd name="T96" fmla="*/ 4 w 313"/>
                  <a:gd name="T97" fmla="*/ 3 h 643"/>
                  <a:gd name="T98" fmla="*/ 4 w 313"/>
                  <a:gd name="T99" fmla="*/ 3 h 643"/>
                  <a:gd name="T100" fmla="*/ 4 w 313"/>
                  <a:gd name="T101" fmla="*/ 3 h 643"/>
                  <a:gd name="T102" fmla="*/ 4 w 313"/>
                  <a:gd name="T103" fmla="*/ 3 h 643"/>
                  <a:gd name="T104" fmla="*/ 4 w 313"/>
                  <a:gd name="T105" fmla="*/ 0 h 64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13"/>
                  <a:gd name="T160" fmla="*/ 0 h 643"/>
                  <a:gd name="T161" fmla="*/ 313 w 313"/>
                  <a:gd name="T162" fmla="*/ 643 h 64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13" h="643">
                    <a:moveTo>
                      <a:pt x="207" y="0"/>
                    </a:moveTo>
                    <a:lnTo>
                      <a:pt x="208" y="1"/>
                    </a:lnTo>
                    <a:lnTo>
                      <a:pt x="212" y="6"/>
                    </a:lnTo>
                    <a:lnTo>
                      <a:pt x="214" y="9"/>
                    </a:lnTo>
                    <a:lnTo>
                      <a:pt x="217" y="13"/>
                    </a:lnTo>
                    <a:lnTo>
                      <a:pt x="220" y="18"/>
                    </a:lnTo>
                    <a:lnTo>
                      <a:pt x="224" y="24"/>
                    </a:lnTo>
                    <a:lnTo>
                      <a:pt x="228" y="30"/>
                    </a:lnTo>
                    <a:lnTo>
                      <a:pt x="232" y="37"/>
                    </a:lnTo>
                    <a:lnTo>
                      <a:pt x="236" y="43"/>
                    </a:lnTo>
                    <a:lnTo>
                      <a:pt x="241" y="51"/>
                    </a:lnTo>
                    <a:lnTo>
                      <a:pt x="245" y="59"/>
                    </a:lnTo>
                    <a:lnTo>
                      <a:pt x="249" y="67"/>
                    </a:lnTo>
                    <a:lnTo>
                      <a:pt x="253" y="76"/>
                    </a:lnTo>
                    <a:lnTo>
                      <a:pt x="257" y="86"/>
                    </a:lnTo>
                    <a:lnTo>
                      <a:pt x="260" y="95"/>
                    </a:lnTo>
                    <a:lnTo>
                      <a:pt x="263" y="104"/>
                    </a:lnTo>
                    <a:lnTo>
                      <a:pt x="266" y="113"/>
                    </a:lnTo>
                    <a:lnTo>
                      <a:pt x="270" y="123"/>
                    </a:lnTo>
                    <a:lnTo>
                      <a:pt x="272" y="132"/>
                    </a:lnTo>
                    <a:lnTo>
                      <a:pt x="274" y="142"/>
                    </a:lnTo>
                    <a:lnTo>
                      <a:pt x="277" y="151"/>
                    </a:lnTo>
                    <a:lnTo>
                      <a:pt x="279" y="161"/>
                    </a:lnTo>
                    <a:lnTo>
                      <a:pt x="281" y="169"/>
                    </a:lnTo>
                    <a:lnTo>
                      <a:pt x="283" y="177"/>
                    </a:lnTo>
                    <a:lnTo>
                      <a:pt x="284" y="185"/>
                    </a:lnTo>
                    <a:lnTo>
                      <a:pt x="286" y="194"/>
                    </a:lnTo>
                    <a:lnTo>
                      <a:pt x="287" y="200"/>
                    </a:lnTo>
                    <a:lnTo>
                      <a:pt x="289" y="207"/>
                    </a:lnTo>
                    <a:lnTo>
                      <a:pt x="290" y="213"/>
                    </a:lnTo>
                    <a:lnTo>
                      <a:pt x="292" y="218"/>
                    </a:lnTo>
                    <a:lnTo>
                      <a:pt x="292" y="222"/>
                    </a:lnTo>
                    <a:lnTo>
                      <a:pt x="293" y="225"/>
                    </a:lnTo>
                    <a:lnTo>
                      <a:pt x="294" y="228"/>
                    </a:lnTo>
                    <a:lnTo>
                      <a:pt x="295" y="231"/>
                    </a:lnTo>
                    <a:lnTo>
                      <a:pt x="296" y="234"/>
                    </a:lnTo>
                    <a:lnTo>
                      <a:pt x="299" y="235"/>
                    </a:lnTo>
                    <a:lnTo>
                      <a:pt x="301" y="234"/>
                    </a:lnTo>
                    <a:lnTo>
                      <a:pt x="302" y="233"/>
                    </a:lnTo>
                    <a:lnTo>
                      <a:pt x="313" y="270"/>
                    </a:lnTo>
                    <a:lnTo>
                      <a:pt x="290" y="297"/>
                    </a:lnTo>
                    <a:lnTo>
                      <a:pt x="290" y="298"/>
                    </a:lnTo>
                    <a:lnTo>
                      <a:pt x="290" y="302"/>
                    </a:lnTo>
                    <a:lnTo>
                      <a:pt x="289" y="304"/>
                    </a:lnTo>
                    <a:lnTo>
                      <a:pt x="289" y="309"/>
                    </a:lnTo>
                    <a:lnTo>
                      <a:pt x="288" y="313"/>
                    </a:lnTo>
                    <a:lnTo>
                      <a:pt x="288" y="318"/>
                    </a:lnTo>
                    <a:lnTo>
                      <a:pt x="287" y="322"/>
                    </a:lnTo>
                    <a:lnTo>
                      <a:pt x="286" y="328"/>
                    </a:lnTo>
                    <a:lnTo>
                      <a:pt x="285" y="333"/>
                    </a:lnTo>
                    <a:lnTo>
                      <a:pt x="284" y="340"/>
                    </a:lnTo>
                    <a:lnTo>
                      <a:pt x="283" y="346"/>
                    </a:lnTo>
                    <a:lnTo>
                      <a:pt x="281" y="352"/>
                    </a:lnTo>
                    <a:lnTo>
                      <a:pt x="280" y="358"/>
                    </a:lnTo>
                    <a:lnTo>
                      <a:pt x="279" y="365"/>
                    </a:lnTo>
                    <a:lnTo>
                      <a:pt x="276" y="371"/>
                    </a:lnTo>
                    <a:lnTo>
                      <a:pt x="274" y="378"/>
                    </a:lnTo>
                    <a:lnTo>
                      <a:pt x="271" y="385"/>
                    </a:lnTo>
                    <a:lnTo>
                      <a:pt x="269" y="393"/>
                    </a:lnTo>
                    <a:lnTo>
                      <a:pt x="266" y="400"/>
                    </a:lnTo>
                    <a:lnTo>
                      <a:pt x="262" y="407"/>
                    </a:lnTo>
                    <a:lnTo>
                      <a:pt x="259" y="415"/>
                    </a:lnTo>
                    <a:lnTo>
                      <a:pt x="255" y="423"/>
                    </a:lnTo>
                    <a:lnTo>
                      <a:pt x="251" y="430"/>
                    </a:lnTo>
                    <a:lnTo>
                      <a:pt x="247" y="437"/>
                    </a:lnTo>
                    <a:lnTo>
                      <a:pt x="243" y="445"/>
                    </a:lnTo>
                    <a:lnTo>
                      <a:pt x="239" y="453"/>
                    </a:lnTo>
                    <a:lnTo>
                      <a:pt x="234" y="460"/>
                    </a:lnTo>
                    <a:lnTo>
                      <a:pt x="230" y="466"/>
                    </a:lnTo>
                    <a:lnTo>
                      <a:pt x="225" y="473"/>
                    </a:lnTo>
                    <a:lnTo>
                      <a:pt x="221" y="481"/>
                    </a:lnTo>
                    <a:lnTo>
                      <a:pt x="216" y="486"/>
                    </a:lnTo>
                    <a:lnTo>
                      <a:pt x="212" y="493"/>
                    </a:lnTo>
                    <a:lnTo>
                      <a:pt x="207" y="499"/>
                    </a:lnTo>
                    <a:lnTo>
                      <a:pt x="203" y="505"/>
                    </a:lnTo>
                    <a:lnTo>
                      <a:pt x="199" y="509"/>
                    </a:lnTo>
                    <a:lnTo>
                      <a:pt x="195" y="514"/>
                    </a:lnTo>
                    <a:lnTo>
                      <a:pt x="191" y="518"/>
                    </a:lnTo>
                    <a:lnTo>
                      <a:pt x="186" y="523"/>
                    </a:lnTo>
                    <a:lnTo>
                      <a:pt x="182" y="527"/>
                    </a:lnTo>
                    <a:lnTo>
                      <a:pt x="178" y="531"/>
                    </a:lnTo>
                    <a:lnTo>
                      <a:pt x="174" y="535"/>
                    </a:lnTo>
                    <a:lnTo>
                      <a:pt x="171" y="539"/>
                    </a:lnTo>
                    <a:lnTo>
                      <a:pt x="166" y="542"/>
                    </a:lnTo>
                    <a:lnTo>
                      <a:pt x="163" y="546"/>
                    </a:lnTo>
                    <a:lnTo>
                      <a:pt x="159" y="549"/>
                    </a:lnTo>
                    <a:lnTo>
                      <a:pt x="156" y="554"/>
                    </a:lnTo>
                    <a:lnTo>
                      <a:pt x="150" y="559"/>
                    </a:lnTo>
                    <a:lnTo>
                      <a:pt x="143" y="565"/>
                    </a:lnTo>
                    <a:lnTo>
                      <a:pt x="137" y="571"/>
                    </a:lnTo>
                    <a:lnTo>
                      <a:pt x="131" y="578"/>
                    </a:lnTo>
                    <a:lnTo>
                      <a:pt x="127" y="580"/>
                    </a:lnTo>
                    <a:lnTo>
                      <a:pt x="123" y="584"/>
                    </a:lnTo>
                    <a:lnTo>
                      <a:pt x="119" y="587"/>
                    </a:lnTo>
                    <a:lnTo>
                      <a:pt x="115" y="590"/>
                    </a:lnTo>
                    <a:lnTo>
                      <a:pt x="110" y="593"/>
                    </a:lnTo>
                    <a:lnTo>
                      <a:pt x="106" y="596"/>
                    </a:lnTo>
                    <a:lnTo>
                      <a:pt x="100" y="600"/>
                    </a:lnTo>
                    <a:lnTo>
                      <a:pt x="95" y="604"/>
                    </a:lnTo>
                    <a:lnTo>
                      <a:pt x="88" y="607"/>
                    </a:lnTo>
                    <a:lnTo>
                      <a:pt x="81" y="611"/>
                    </a:lnTo>
                    <a:lnTo>
                      <a:pt x="73" y="614"/>
                    </a:lnTo>
                    <a:lnTo>
                      <a:pt x="66" y="618"/>
                    </a:lnTo>
                    <a:lnTo>
                      <a:pt x="58" y="621"/>
                    </a:lnTo>
                    <a:lnTo>
                      <a:pt x="50" y="624"/>
                    </a:lnTo>
                    <a:lnTo>
                      <a:pt x="43" y="628"/>
                    </a:lnTo>
                    <a:lnTo>
                      <a:pt x="37" y="631"/>
                    </a:lnTo>
                    <a:lnTo>
                      <a:pt x="29" y="634"/>
                    </a:lnTo>
                    <a:lnTo>
                      <a:pt x="0" y="643"/>
                    </a:lnTo>
                    <a:lnTo>
                      <a:pt x="93" y="571"/>
                    </a:lnTo>
                    <a:lnTo>
                      <a:pt x="95" y="568"/>
                    </a:lnTo>
                    <a:lnTo>
                      <a:pt x="99" y="562"/>
                    </a:lnTo>
                    <a:lnTo>
                      <a:pt x="101" y="558"/>
                    </a:lnTo>
                    <a:lnTo>
                      <a:pt x="106" y="554"/>
                    </a:lnTo>
                    <a:lnTo>
                      <a:pt x="110" y="548"/>
                    </a:lnTo>
                    <a:lnTo>
                      <a:pt x="114" y="542"/>
                    </a:lnTo>
                    <a:lnTo>
                      <a:pt x="119" y="536"/>
                    </a:lnTo>
                    <a:lnTo>
                      <a:pt x="124" y="529"/>
                    </a:lnTo>
                    <a:lnTo>
                      <a:pt x="129" y="522"/>
                    </a:lnTo>
                    <a:lnTo>
                      <a:pt x="134" y="515"/>
                    </a:lnTo>
                    <a:lnTo>
                      <a:pt x="139" y="507"/>
                    </a:lnTo>
                    <a:lnTo>
                      <a:pt x="144" y="501"/>
                    </a:lnTo>
                    <a:lnTo>
                      <a:pt x="149" y="493"/>
                    </a:lnTo>
                    <a:lnTo>
                      <a:pt x="154" y="486"/>
                    </a:lnTo>
                    <a:lnTo>
                      <a:pt x="158" y="479"/>
                    </a:lnTo>
                    <a:lnTo>
                      <a:pt x="163" y="473"/>
                    </a:lnTo>
                    <a:lnTo>
                      <a:pt x="166" y="466"/>
                    </a:lnTo>
                    <a:lnTo>
                      <a:pt x="171" y="460"/>
                    </a:lnTo>
                    <a:lnTo>
                      <a:pt x="173" y="454"/>
                    </a:lnTo>
                    <a:lnTo>
                      <a:pt x="176" y="448"/>
                    </a:lnTo>
                    <a:lnTo>
                      <a:pt x="179" y="442"/>
                    </a:lnTo>
                    <a:lnTo>
                      <a:pt x="182" y="436"/>
                    </a:lnTo>
                    <a:lnTo>
                      <a:pt x="183" y="429"/>
                    </a:lnTo>
                    <a:lnTo>
                      <a:pt x="185" y="423"/>
                    </a:lnTo>
                    <a:lnTo>
                      <a:pt x="187" y="416"/>
                    </a:lnTo>
                    <a:lnTo>
                      <a:pt x="189" y="409"/>
                    </a:lnTo>
                    <a:lnTo>
                      <a:pt x="191" y="402"/>
                    </a:lnTo>
                    <a:lnTo>
                      <a:pt x="192" y="395"/>
                    </a:lnTo>
                    <a:lnTo>
                      <a:pt x="193" y="386"/>
                    </a:lnTo>
                    <a:lnTo>
                      <a:pt x="195" y="378"/>
                    </a:lnTo>
                    <a:lnTo>
                      <a:pt x="196" y="369"/>
                    </a:lnTo>
                    <a:lnTo>
                      <a:pt x="197" y="359"/>
                    </a:lnTo>
                    <a:lnTo>
                      <a:pt x="197" y="349"/>
                    </a:lnTo>
                    <a:lnTo>
                      <a:pt x="199" y="339"/>
                    </a:lnTo>
                    <a:lnTo>
                      <a:pt x="199" y="329"/>
                    </a:lnTo>
                    <a:lnTo>
                      <a:pt x="200" y="319"/>
                    </a:lnTo>
                    <a:lnTo>
                      <a:pt x="201" y="309"/>
                    </a:lnTo>
                    <a:lnTo>
                      <a:pt x="202" y="301"/>
                    </a:lnTo>
                    <a:lnTo>
                      <a:pt x="202" y="292"/>
                    </a:lnTo>
                    <a:lnTo>
                      <a:pt x="203" y="284"/>
                    </a:lnTo>
                    <a:lnTo>
                      <a:pt x="203" y="278"/>
                    </a:lnTo>
                    <a:lnTo>
                      <a:pt x="204" y="272"/>
                    </a:lnTo>
                    <a:lnTo>
                      <a:pt x="204" y="267"/>
                    </a:lnTo>
                    <a:lnTo>
                      <a:pt x="204" y="264"/>
                    </a:lnTo>
                    <a:lnTo>
                      <a:pt x="204" y="261"/>
                    </a:lnTo>
                    <a:lnTo>
                      <a:pt x="205" y="261"/>
                    </a:lnTo>
                    <a:lnTo>
                      <a:pt x="175" y="36"/>
                    </a:lnTo>
                    <a:lnTo>
                      <a:pt x="207" y="0"/>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67" name="Freeform 367"/>
              <p:cNvSpPr>
                <a:spLocks/>
              </p:cNvSpPr>
              <p:nvPr/>
            </p:nvSpPr>
            <p:spPr bwMode="auto">
              <a:xfrm>
                <a:off x="5015" y="3308"/>
                <a:ext cx="102" cy="174"/>
              </a:xfrm>
              <a:custGeom>
                <a:avLst/>
                <a:gdLst>
                  <a:gd name="T0" fmla="*/ 1 w 200"/>
                  <a:gd name="T1" fmla="*/ 0 h 380"/>
                  <a:gd name="T2" fmla="*/ 3 w 200"/>
                  <a:gd name="T3" fmla="*/ 2 h 380"/>
                  <a:gd name="T4" fmla="*/ 4 w 200"/>
                  <a:gd name="T5" fmla="*/ 4 h 380"/>
                  <a:gd name="T6" fmla="*/ 3 w 200"/>
                  <a:gd name="T7" fmla="*/ 4 h 380"/>
                  <a:gd name="T8" fmla="*/ 2 w 200"/>
                  <a:gd name="T9" fmla="*/ 4 h 380"/>
                  <a:gd name="T10" fmla="*/ 0 w 200"/>
                  <a:gd name="T11" fmla="*/ 1 h 380"/>
                  <a:gd name="T12" fmla="*/ 1 w 200"/>
                  <a:gd name="T13" fmla="*/ 0 h 380"/>
                  <a:gd name="T14" fmla="*/ 1 w 200"/>
                  <a:gd name="T15" fmla="*/ 0 h 380"/>
                  <a:gd name="T16" fmla="*/ 1 w 200"/>
                  <a:gd name="T17" fmla="*/ 0 h 3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0"/>
                  <a:gd name="T28" fmla="*/ 0 h 380"/>
                  <a:gd name="T29" fmla="*/ 200 w 200"/>
                  <a:gd name="T30" fmla="*/ 380 h 38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0" h="380">
                    <a:moveTo>
                      <a:pt x="40" y="0"/>
                    </a:moveTo>
                    <a:lnTo>
                      <a:pt x="157" y="234"/>
                    </a:lnTo>
                    <a:lnTo>
                      <a:pt x="200" y="337"/>
                    </a:lnTo>
                    <a:lnTo>
                      <a:pt x="178" y="362"/>
                    </a:lnTo>
                    <a:lnTo>
                      <a:pt x="127" y="380"/>
                    </a:lnTo>
                    <a:lnTo>
                      <a:pt x="0" y="129"/>
                    </a:lnTo>
                    <a:lnTo>
                      <a:pt x="8" y="7"/>
                    </a:lnTo>
                    <a:lnTo>
                      <a:pt x="40" y="0"/>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68" name="Freeform 368"/>
              <p:cNvSpPr>
                <a:spLocks/>
              </p:cNvSpPr>
              <p:nvPr/>
            </p:nvSpPr>
            <p:spPr bwMode="auto">
              <a:xfrm>
                <a:off x="4350" y="3508"/>
                <a:ext cx="66" cy="14"/>
              </a:xfrm>
              <a:custGeom>
                <a:avLst/>
                <a:gdLst>
                  <a:gd name="T0" fmla="*/ 1 w 127"/>
                  <a:gd name="T1" fmla="*/ 0 h 29"/>
                  <a:gd name="T2" fmla="*/ 0 w 127"/>
                  <a:gd name="T3" fmla="*/ 0 h 29"/>
                  <a:gd name="T4" fmla="*/ 3 w 127"/>
                  <a:gd name="T5" fmla="*/ 0 h 29"/>
                  <a:gd name="T6" fmla="*/ 2 w 127"/>
                  <a:gd name="T7" fmla="*/ 0 h 29"/>
                  <a:gd name="T8" fmla="*/ 1 w 127"/>
                  <a:gd name="T9" fmla="*/ 0 h 29"/>
                  <a:gd name="T10" fmla="*/ 1 w 127"/>
                  <a:gd name="T11" fmla="*/ 0 h 29"/>
                  <a:gd name="T12" fmla="*/ 1 w 127"/>
                  <a:gd name="T13" fmla="*/ 0 h 29"/>
                  <a:gd name="T14" fmla="*/ 0 60000 65536"/>
                  <a:gd name="T15" fmla="*/ 0 60000 65536"/>
                  <a:gd name="T16" fmla="*/ 0 60000 65536"/>
                  <a:gd name="T17" fmla="*/ 0 60000 65536"/>
                  <a:gd name="T18" fmla="*/ 0 60000 65536"/>
                  <a:gd name="T19" fmla="*/ 0 60000 65536"/>
                  <a:gd name="T20" fmla="*/ 0 60000 65536"/>
                  <a:gd name="T21" fmla="*/ 0 w 127"/>
                  <a:gd name="T22" fmla="*/ 0 h 29"/>
                  <a:gd name="T23" fmla="*/ 127 w 127"/>
                  <a:gd name="T24" fmla="*/ 29 h 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9">
                    <a:moveTo>
                      <a:pt x="1" y="3"/>
                    </a:moveTo>
                    <a:lnTo>
                      <a:pt x="0" y="26"/>
                    </a:lnTo>
                    <a:lnTo>
                      <a:pt x="127" y="29"/>
                    </a:lnTo>
                    <a:lnTo>
                      <a:pt x="120" y="16"/>
                    </a:lnTo>
                    <a:lnTo>
                      <a:pt x="50" y="0"/>
                    </a:lnTo>
                    <a:lnTo>
                      <a:pt x="1" y="3"/>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69" name="Freeform 369"/>
              <p:cNvSpPr>
                <a:spLocks/>
              </p:cNvSpPr>
              <p:nvPr/>
            </p:nvSpPr>
            <p:spPr bwMode="auto">
              <a:xfrm>
                <a:off x="4489" y="3510"/>
                <a:ext cx="77" cy="19"/>
              </a:xfrm>
              <a:custGeom>
                <a:avLst/>
                <a:gdLst>
                  <a:gd name="T0" fmla="*/ 1 w 150"/>
                  <a:gd name="T1" fmla="*/ 0 h 40"/>
                  <a:gd name="T2" fmla="*/ 0 w 150"/>
                  <a:gd name="T3" fmla="*/ 0 h 40"/>
                  <a:gd name="T4" fmla="*/ 1 w 150"/>
                  <a:gd name="T5" fmla="*/ 0 h 40"/>
                  <a:gd name="T6" fmla="*/ 1 w 150"/>
                  <a:gd name="T7" fmla="*/ 0 h 40"/>
                  <a:gd name="T8" fmla="*/ 2 w 150"/>
                  <a:gd name="T9" fmla="*/ 0 h 40"/>
                  <a:gd name="T10" fmla="*/ 3 w 150"/>
                  <a:gd name="T11" fmla="*/ 0 h 40"/>
                  <a:gd name="T12" fmla="*/ 3 w 150"/>
                  <a:gd name="T13" fmla="*/ 0 h 40"/>
                  <a:gd name="T14" fmla="*/ 1 w 150"/>
                  <a:gd name="T15" fmla="*/ 0 h 40"/>
                  <a:gd name="T16" fmla="*/ 1 w 150"/>
                  <a:gd name="T17" fmla="*/ 0 h 40"/>
                  <a:gd name="T18" fmla="*/ 1 w 150"/>
                  <a:gd name="T19" fmla="*/ 0 h 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0"/>
                  <a:gd name="T31" fmla="*/ 0 h 40"/>
                  <a:gd name="T32" fmla="*/ 150 w 150"/>
                  <a:gd name="T33" fmla="*/ 40 h 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0" h="40">
                    <a:moveTo>
                      <a:pt x="9" y="6"/>
                    </a:moveTo>
                    <a:lnTo>
                      <a:pt x="0" y="35"/>
                    </a:lnTo>
                    <a:lnTo>
                      <a:pt x="38" y="40"/>
                    </a:lnTo>
                    <a:lnTo>
                      <a:pt x="56" y="32"/>
                    </a:lnTo>
                    <a:lnTo>
                      <a:pt x="70" y="40"/>
                    </a:lnTo>
                    <a:lnTo>
                      <a:pt x="150" y="38"/>
                    </a:lnTo>
                    <a:lnTo>
                      <a:pt x="140" y="26"/>
                    </a:lnTo>
                    <a:lnTo>
                      <a:pt x="61" y="0"/>
                    </a:lnTo>
                    <a:lnTo>
                      <a:pt x="9" y="6"/>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70" name="Freeform 370"/>
              <p:cNvSpPr>
                <a:spLocks/>
              </p:cNvSpPr>
              <p:nvPr/>
            </p:nvSpPr>
            <p:spPr bwMode="auto">
              <a:xfrm>
                <a:off x="4627" y="2895"/>
                <a:ext cx="245" cy="391"/>
              </a:xfrm>
              <a:custGeom>
                <a:avLst/>
                <a:gdLst>
                  <a:gd name="T0" fmla="*/ 3 w 478"/>
                  <a:gd name="T1" fmla="*/ 0 h 848"/>
                  <a:gd name="T2" fmla="*/ 3 w 478"/>
                  <a:gd name="T3" fmla="*/ 1 h 848"/>
                  <a:gd name="T4" fmla="*/ 2 w 478"/>
                  <a:gd name="T5" fmla="*/ 2 h 848"/>
                  <a:gd name="T6" fmla="*/ 1 w 478"/>
                  <a:gd name="T7" fmla="*/ 2 h 848"/>
                  <a:gd name="T8" fmla="*/ 1 w 478"/>
                  <a:gd name="T9" fmla="*/ 3 h 848"/>
                  <a:gd name="T10" fmla="*/ 1 w 478"/>
                  <a:gd name="T11" fmla="*/ 3 h 848"/>
                  <a:gd name="T12" fmla="*/ 1 w 478"/>
                  <a:gd name="T13" fmla="*/ 4 h 848"/>
                  <a:gd name="T14" fmla="*/ 0 w 478"/>
                  <a:gd name="T15" fmla="*/ 5 h 848"/>
                  <a:gd name="T16" fmla="*/ 1 w 478"/>
                  <a:gd name="T17" fmla="*/ 5 h 848"/>
                  <a:gd name="T18" fmla="*/ 1 w 478"/>
                  <a:gd name="T19" fmla="*/ 6 h 848"/>
                  <a:gd name="T20" fmla="*/ 1 w 478"/>
                  <a:gd name="T21" fmla="*/ 7 h 848"/>
                  <a:gd name="T22" fmla="*/ 2 w 478"/>
                  <a:gd name="T23" fmla="*/ 7 h 848"/>
                  <a:gd name="T24" fmla="*/ 2 w 478"/>
                  <a:gd name="T25" fmla="*/ 8 h 848"/>
                  <a:gd name="T26" fmla="*/ 3 w 478"/>
                  <a:gd name="T27" fmla="*/ 8 h 848"/>
                  <a:gd name="T28" fmla="*/ 3 w 478"/>
                  <a:gd name="T29" fmla="*/ 9 h 848"/>
                  <a:gd name="T30" fmla="*/ 4 w 478"/>
                  <a:gd name="T31" fmla="*/ 9 h 848"/>
                  <a:gd name="T32" fmla="*/ 4 w 478"/>
                  <a:gd name="T33" fmla="*/ 9 h 848"/>
                  <a:gd name="T34" fmla="*/ 5 w 478"/>
                  <a:gd name="T35" fmla="*/ 9 h 848"/>
                  <a:gd name="T36" fmla="*/ 6 w 478"/>
                  <a:gd name="T37" fmla="*/ 10 h 848"/>
                  <a:gd name="T38" fmla="*/ 6 w 478"/>
                  <a:gd name="T39" fmla="*/ 10 h 848"/>
                  <a:gd name="T40" fmla="*/ 7 w 478"/>
                  <a:gd name="T41" fmla="*/ 10 h 848"/>
                  <a:gd name="T42" fmla="*/ 7 w 478"/>
                  <a:gd name="T43" fmla="*/ 10 h 848"/>
                  <a:gd name="T44" fmla="*/ 8 w 478"/>
                  <a:gd name="T45" fmla="*/ 10 h 848"/>
                  <a:gd name="T46" fmla="*/ 8 w 478"/>
                  <a:gd name="T47" fmla="*/ 10 h 848"/>
                  <a:gd name="T48" fmla="*/ 7 w 478"/>
                  <a:gd name="T49" fmla="*/ 9 h 848"/>
                  <a:gd name="T50" fmla="*/ 7 w 478"/>
                  <a:gd name="T51" fmla="*/ 9 h 848"/>
                  <a:gd name="T52" fmla="*/ 6 w 478"/>
                  <a:gd name="T53" fmla="*/ 9 h 848"/>
                  <a:gd name="T54" fmla="*/ 5 w 478"/>
                  <a:gd name="T55" fmla="*/ 8 h 848"/>
                  <a:gd name="T56" fmla="*/ 4 w 478"/>
                  <a:gd name="T57" fmla="*/ 8 h 848"/>
                  <a:gd name="T58" fmla="*/ 4 w 478"/>
                  <a:gd name="T59" fmla="*/ 8 h 848"/>
                  <a:gd name="T60" fmla="*/ 3 w 478"/>
                  <a:gd name="T61" fmla="*/ 7 h 848"/>
                  <a:gd name="T62" fmla="*/ 3 w 478"/>
                  <a:gd name="T63" fmla="*/ 7 h 848"/>
                  <a:gd name="T64" fmla="*/ 2 w 478"/>
                  <a:gd name="T65" fmla="*/ 6 h 848"/>
                  <a:gd name="T66" fmla="*/ 2 w 478"/>
                  <a:gd name="T67" fmla="*/ 6 h 848"/>
                  <a:gd name="T68" fmla="*/ 2 w 478"/>
                  <a:gd name="T69" fmla="*/ 6 h 848"/>
                  <a:gd name="T70" fmla="*/ 2 w 478"/>
                  <a:gd name="T71" fmla="*/ 6 h 848"/>
                  <a:gd name="T72" fmla="*/ 2 w 478"/>
                  <a:gd name="T73" fmla="*/ 5 h 848"/>
                  <a:gd name="T74" fmla="*/ 2 w 478"/>
                  <a:gd name="T75" fmla="*/ 5 h 848"/>
                  <a:gd name="T76" fmla="*/ 2 w 478"/>
                  <a:gd name="T77" fmla="*/ 4 h 848"/>
                  <a:gd name="T78" fmla="*/ 2 w 478"/>
                  <a:gd name="T79" fmla="*/ 3 h 848"/>
                  <a:gd name="T80" fmla="*/ 2 w 478"/>
                  <a:gd name="T81" fmla="*/ 3 h 848"/>
                  <a:gd name="T82" fmla="*/ 2 w 478"/>
                  <a:gd name="T83" fmla="*/ 2 h 848"/>
                  <a:gd name="T84" fmla="*/ 3 w 478"/>
                  <a:gd name="T85" fmla="*/ 2 h 848"/>
                  <a:gd name="T86" fmla="*/ 3 w 478"/>
                  <a:gd name="T87" fmla="*/ 2 h 848"/>
                  <a:gd name="T88" fmla="*/ 3 w 478"/>
                  <a:gd name="T89" fmla="*/ 1 h 848"/>
                  <a:gd name="T90" fmla="*/ 3 w 478"/>
                  <a:gd name="T91" fmla="*/ 1 h 848"/>
                  <a:gd name="T92" fmla="*/ 4 w 478"/>
                  <a:gd name="T93" fmla="*/ 1 h 848"/>
                  <a:gd name="T94" fmla="*/ 4 w 478"/>
                  <a:gd name="T95" fmla="*/ 0 h 848"/>
                  <a:gd name="T96" fmla="*/ 4 w 478"/>
                  <a:gd name="T97" fmla="*/ 0 h 848"/>
                  <a:gd name="T98" fmla="*/ 5 w 478"/>
                  <a:gd name="T99" fmla="*/ 0 h 848"/>
                  <a:gd name="T100" fmla="*/ 4 w 478"/>
                  <a:gd name="T101" fmla="*/ 0 h 84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78"/>
                  <a:gd name="T154" fmla="*/ 0 h 848"/>
                  <a:gd name="T155" fmla="*/ 478 w 478"/>
                  <a:gd name="T156" fmla="*/ 848 h 84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78" h="848">
                    <a:moveTo>
                      <a:pt x="201" y="49"/>
                    </a:moveTo>
                    <a:lnTo>
                      <a:pt x="199" y="50"/>
                    </a:lnTo>
                    <a:lnTo>
                      <a:pt x="195" y="52"/>
                    </a:lnTo>
                    <a:lnTo>
                      <a:pt x="189" y="57"/>
                    </a:lnTo>
                    <a:lnTo>
                      <a:pt x="182" y="64"/>
                    </a:lnTo>
                    <a:lnTo>
                      <a:pt x="172" y="72"/>
                    </a:lnTo>
                    <a:lnTo>
                      <a:pt x="162" y="81"/>
                    </a:lnTo>
                    <a:lnTo>
                      <a:pt x="151" y="91"/>
                    </a:lnTo>
                    <a:lnTo>
                      <a:pt x="140" y="103"/>
                    </a:lnTo>
                    <a:lnTo>
                      <a:pt x="126" y="114"/>
                    </a:lnTo>
                    <a:lnTo>
                      <a:pt x="114" y="127"/>
                    </a:lnTo>
                    <a:lnTo>
                      <a:pt x="102" y="141"/>
                    </a:lnTo>
                    <a:lnTo>
                      <a:pt x="91" y="154"/>
                    </a:lnTo>
                    <a:lnTo>
                      <a:pt x="80" y="167"/>
                    </a:lnTo>
                    <a:lnTo>
                      <a:pt x="71" y="181"/>
                    </a:lnTo>
                    <a:lnTo>
                      <a:pt x="62" y="194"/>
                    </a:lnTo>
                    <a:lnTo>
                      <a:pt x="57" y="208"/>
                    </a:lnTo>
                    <a:lnTo>
                      <a:pt x="51" y="220"/>
                    </a:lnTo>
                    <a:lnTo>
                      <a:pt x="46" y="232"/>
                    </a:lnTo>
                    <a:lnTo>
                      <a:pt x="40" y="244"/>
                    </a:lnTo>
                    <a:lnTo>
                      <a:pt x="36" y="256"/>
                    </a:lnTo>
                    <a:lnTo>
                      <a:pt x="31" y="269"/>
                    </a:lnTo>
                    <a:lnTo>
                      <a:pt x="26" y="281"/>
                    </a:lnTo>
                    <a:lnTo>
                      <a:pt x="22" y="294"/>
                    </a:lnTo>
                    <a:lnTo>
                      <a:pt x="18" y="307"/>
                    </a:lnTo>
                    <a:lnTo>
                      <a:pt x="13" y="319"/>
                    </a:lnTo>
                    <a:lnTo>
                      <a:pt x="10" y="332"/>
                    </a:lnTo>
                    <a:lnTo>
                      <a:pt x="7" y="346"/>
                    </a:lnTo>
                    <a:lnTo>
                      <a:pt x="4" y="360"/>
                    </a:lnTo>
                    <a:lnTo>
                      <a:pt x="2" y="373"/>
                    </a:lnTo>
                    <a:lnTo>
                      <a:pt x="1" y="388"/>
                    </a:lnTo>
                    <a:lnTo>
                      <a:pt x="0" y="402"/>
                    </a:lnTo>
                    <a:lnTo>
                      <a:pt x="0" y="418"/>
                    </a:lnTo>
                    <a:lnTo>
                      <a:pt x="0" y="433"/>
                    </a:lnTo>
                    <a:lnTo>
                      <a:pt x="2" y="450"/>
                    </a:lnTo>
                    <a:lnTo>
                      <a:pt x="4" y="466"/>
                    </a:lnTo>
                    <a:lnTo>
                      <a:pt x="7" y="483"/>
                    </a:lnTo>
                    <a:lnTo>
                      <a:pt x="11" y="500"/>
                    </a:lnTo>
                    <a:lnTo>
                      <a:pt x="15" y="518"/>
                    </a:lnTo>
                    <a:lnTo>
                      <a:pt x="20" y="534"/>
                    </a:lnTo>
                    <a:lnTo>
                      <a:pt x="27" y="552"/>
                    </a:lnTo>
                    <a:lnTo>
                      <a:pt x="32" y="569"/>
                    </a:lnTo>
                    <a:lnTo>
                      <a:pt x="38" y="585"/>
                    </a:lnTo>
                    <a:lnTo>
                      <a:pt x="45" y="601"/>
                    </a:lnTo>
                    <a:lnTo>
                      <a:pt x="53" y="616"/>
                    </a:lnTo>
                    <a:lnTo>
                      <a:pt x="60" y="630"/>
                    </a:lnTo>
                    <a:lnTo>
                      <a:pt x="68" y="646"/>
                    </a:lnTo>
                    <a:lnTo>
                      <a:pt x="75" y="657"/>
                    </a:lnTo>
                    <a:lnTo>
                      <a:pt x="84" y="670"/>
                    </a:lnTo>
                    <a:lnTo>
                      <a:pt x="91" y="679"/>
                    </a:lnTo>
                    <a:lnTo>
                      <a:pt x="98" y="690"/>
                    </a:lnTo>
                    <a:lnTo>
                      <a:pt x="106" y="699"/>
                    </a:lnTo>
                    <a:lnTo>
                      <a:pt x="115" y="708"/>
                    </a:lnTo>
                    <a:lnTo>
                      <a:pt x="122" y="717"/>
                    </a:lnTo>
                    <a:lnTo>
                      <a:pt x="130" y="725"/>
                    </a:lnTo>
                    <a:lnTo>
                      <a:pt x="140" y="734"/>
                    </a:lnTo>
                    <a:lnTo>
                      <a:pt x="149" y="742"/>
                    </a:lnTo>
                    <a:lnTo>
                      <a:pt x="157" y="749"/>
                    </a:lnTo>
                    <a:lnTo>
                      <a:pt x="166" y="756"/>
                    </a:lnTo>
                    <a:lnTo>
                      <a:pt x="175" y="763"/>
                    </a:lnTo>
                    <a:lnTo>
                      <a:pt x="184" y="770"/>
                    </a:lnTo>
                    <a:lnTo>
                      <a:pt x="194" y="777"/>
                    </a:lnTo>
                    <a:lnTo>
                      <a:pt x="204" y="783"/>
                    </a:lnTo>
                    <a:lnTo>
                      <a:pt x="214" y="789"/>
                    </a:lnTo>
                    <a:lnTo>
                      <a:pt x="224" y="796"/>
                    </a:lnTo>
                    <a:lnTo>
                      <a:pt x="234" y="801"/>
                    </a:lnTo>
                    <a:lnTo>
                      <a:pt x="244" y="806"/>
                    </a:lnTo>
                    <a:lnTo>
                      <a:pt x="253" y="810"/>
                    </a:lnTo>
                    <a:lnTo>
                      <a:pt x="264" y="815"/>
                    </a:lnTo>
                    <a:lnTo>
                      <a:pt x="273" y="819"/>
                    </a:lnTo>
                    <a:lnTo>
                      <a:pt x="282" y="823"/>
                    </a:lnTo>
                    <a:lnTo>
                      <a:pt x="292" y="827"/>
                    </a:lnTo>
                    <a:lnTo>
                      <a:pt x="301" y="830"/>
                    </a:lnTo>
                    <a:lnTo>
                      <a:pt x="310" y="832"/>
                    </a:lnTo>
                    <a:lnTo>
                      <a:pt x="319" y="835"/>
                    </a:lnTo>
                    <a:lnTo>
                      <a:pt x="328" y="837"/>
                    </a:lnTo>
                    <a:lnTo>
                      <a:pt x="338" y="840"/>
                    </a:lnTo>
                    <a:lnTo>
                      <a:pt x="347" y="841"/>
                    </a:lnTo>
                    <a:lnTo>
                      <a:pt x="356" y="843"/>
                    </a:lnTo>
                    <a:lnTo>
                      <a:pt x="365" y="845"/>
                    </a:lnTo>
                    <a:lnTo>
                      <a:pt x="374" y="846"/>
                    </a:lnTo>
                    <a:lnTo>
                      <a:pt x="383" y="847"/>
                    </a:lnTo>
                    <a:lnTo>
                      <a:pt x="392" y="847"/>
                    </a:lnTo>
                    <a:lnTo>
                      <a:pt x="401" y="847"/>
                    </a:lnTo>
                    <a:lnTo>
                      <a:pt x="410" y="848"/>
                    </a:lnTo>
                    <a:lnTo>
                      <a:pt x="417" y="848"/>
                    </a:lnTo>
                    <a:lnTo>
                      <a:pt x="425" y="848"/>
                    </a:lnTo>
                    <a:lnTo>
                      <a:pt x="433" y="848"/>
                    </a:lnTo>
                    <a:lnTo>
                      <a:pt x="440" y="848"/>
                    </a:lnTo>
                    <a:lnTo>
                      <a:pt x="446" y="847"/>
                    </a:lnTo>
                    <a:lnTo>
                      <a:pt x="452" y="847"/>
                    </a:lnTo>
                    <a:lnTo>
                      <a:pt x="457" y="847"/>
                    </a:lnTo>
                    <a:lnTo>
                      <a:pt x="462" y="847"/>
                    </a:lnTo>
                    <a:lnTo>
                      <a:pt x="465" y="846"/>
                    </a:lnTo>
                    <a:lnTo>
                      <a:pt x="468" y="846"/>
                    </a:lnTo>
                    <a:lnTo>
                      <a:pt x="469" y="846"/>
                    </a:lnTo>
                    <a:lnTo>
                      <a:pt x="471" y="846"/>
                    </a:lnTo>
                    <a:lnTo>
                      <a:pt x="478" y="826"/>
                    </a:lnTo>
                    <a:lnTo>
                      <a:pt x="407" y="821"/>
                    </a:lnTo>
                    <a:lnTo>
                      <a:pt x="405" y="819"/>
                    </a:lnTo>
                    <a:lnTo>
                      <a:pt x="401" y="818"/>
                    </a:lnTo>
                    <a:lnTo>
                      <a:pt x="395" y="815"/>
                    </a:lnTo>
                    <a:lnTo>
                      <a:pt x="387" y="812"/>
                    </a:lnTo>
                    <a:lnTo>
                      <a:pt x="377" y="807"/>
                    </a:lnTo>
                    <a:lnTo>
                      <a:pt x="367" y="803"/>
                    </a:lnTo>
                    <a:lnTo>
                      <a:pt x="354" y="798"/>
                    </a:lnTo>
                    <a:lnTo>
                      <a:pt x="342" y="792"/>
                    </a:lnTo>
                    <a:lnTo>
                      <a:pt x="328" y="785"/>
                    </a:lnTo>
                    <a:lnTo>
                      <a:pt x="314" y="779"/>
                    </a:lnTo>
                    <a:lnTo>
                      <a:pt x="300" y="771"/>
                    </a:lnTo>
                    <a:lnTo>
                      <a:pt x="287" y="763"/>
                    </a:lnTo>
                    <a:lnTo>
                      <a:pt x="273" y="755"/>
                    </a:lnTo>
                    <a:lnTo>
                      <a:pt x="261" y="747"/>
                    </a:lnTo>
                    <a:lnTo>
                      <a:pt x="249" y="739"/>
                    </a:lnTo>
                    <a:lnTo>
                      <a:pt x="239" y="731"/>
                    </a:lnTo>
                    <a:lnTo>
                      <a:pt x="229" y="722"/>
                    </a:lnTo>
                    <a:lnTo>
                      <a:pt x="220" y="714"/>
                    </a:lnTo>
                    <a:lnTo>
                      <a:pt x="211" y="706"/>
                    </a:lnTo>
                    <a:lnTo>
                      <a:pt x="204" y="697"/>
                    </a:lnTo>
                    <a:lnTo>
                      <a:pt x="195" y="688"/>
                    </a:lnTo>
                    <a:lnTo>
                      <a:pt x="188" y="680"/>
                    </a:lnTo>
                    <a:lnTo>
                      <a:pt x="180" y="672"/>
                    </a:lnTo>
                    <a:lnTo>
                      <a:pt x="174" y="663"/>
                    </a:lnTo>
                    <a:lnTo>
                      <a:pt x="167" y="655"/>
                    </a:lnTo>
                    <a:lnTo>
                      <a:pt x="161" y="646"/>
                    </a:lnTo>
                    <a:lnTo>
                      <a:pt x="155" y="637"/>
                    </a:lnTo>
                    <a:lnTo>
                      <a:pt x="149" y="629"/>
                    </a:lnTo>
                    <a:lnTo>
                      <a:pt x="144" y="620"/>
                    </a:lnTo>
                    <a:lnTo>
                      <a:pt x="139" y="612"/>
                    </a:lnTo>
                    <a:lnTo>
                      <a:pt x="133" y="605"/>
                    </a:lnTo>
                    <a:lnTo>
                      <a:pt x="129" y="597"/>
                    </a:lnTo>
                    <a:lnTo>
                      <a:pt x="124" y="589"/>
                    </a:lnTo>
                    <a:lnTo>
                      <a:pt x="120" y="580"/>
                    </a:lnTo>
                    <a:lnTo>
                      <a:pt x="116" y="572"/>
                    </a:lnTo>
                    <a:lnTo>
                      <a:pt x="112" y="565"/>
                    </a:lnTo>
                    <a:lnTo>
                      <a:pt x="108" y="556"/>
                    </a:lnTo>
                    <a:lnTo>
                      <a:pt x="104" y="549"/>
                    </a:lnTo>
                    <a:lnTo>
                      <a:pt x="100" y="541"/>
                    </a:lnTo>
                    <a:lnTo>
                      <a:pt x="97" y="533"/>
                    </a:lnTo>
                    <a:lnTo>
                      <a:pt x="93" y="524"/>
                    </a:lnTo>
                    <a:lnTo>
                      <a:pt x="90" y="516"/>
                    </a:lnTo>
                    <a:lnTo>
                      <a:pt x="87" y="506"/>
                    </a:lnTo>
                    <a:lnTo>
                      <a:pt x="85" y="497"/>
                    </a:lnTo>
                    <a:lnTo>
                      <a:pt x="83" y="487"/>
                    </a:lnTo>
                    <a:lnTo>
                      <a:pt x="82" y="477"/>
                    </a:lnTo>
                    <a:lnTo>
                      <a:pt x="80" y="466"/>
                    </a:lnTo>
                    <a:lnTo>
                      <a:pt x="80" y="456"/>
                    </a:lnTo>
                    <a:lnTo>
                      <a:pt x="79" y="443"/>
                    </a:lnTo>
                    <a:lnTo>
                      <a:pt x="79" y="432"/>
                    </a:lnTo>
                    <a:lnTo>
                      <a:pt x="79" y="419"/>
                    </a:lnTo>
                    <a:lnTo>
                      <a:pt x="80" y="405"/>
                    </a:lnTo>
                    <a:lnTo>
                      <a:pt x="80" y="392"/>
                    </a:lnTo>
                    <a:lnTo>
                      <a:pt x="82" y="379"/>
                    </a:lnTo>
                    <a:lnTo>
                      <a:pt x="83" y="365"/>
                    </a:lnTo>
                    <a:lnTo>
                      <a:pt x="85" y="352"/>
                    </a:lnTo>
                    <a:lnTo>
                      <a:pt x="86" y="337"/>
                    </a:lnTo>
                    <a:lnTo>
                      <a:pt x="88" y="323"/>
                    </a:lnTo>
                    <a:lnTo>
                      <a:pt x="91" y="310"/>
                    </a:lnTo>
                    <a:lnTo>
                      <a:pt x="93" y="298"/>
                    </a:lnTo>
                    <a:lnTo>
                      <a:pt x="95" y="285"/>
                    </a:lnTo>
                    <a:lnTo>
                      <a:pt x="99" y="274"/>
                    </a:lnTo>
                    <a:lnTo>
                      <a:pt x="102" y="263"/>
                    </a:lnTo>
                    <a:lnTo>
                      <a:pt x="106" y="254"/>
                    </a:lnTo>
                    <a:lnTo>
                      <a:pt x="108" y="243"/>
                    </a:lnTo>
                    <a:lnTo>
                      <a:pt x="111" y="234"/>
                    </a:lnTo>
                    <a:lnTo>
                      <a:pt x="114" y="226"/>
                    </a:lnTo>
                    <a:lnTo>
                      <a:pt x="117" y="218"/>
                    </a:lnTo>
                    <a:lnTo>
                      <a:pt x="120" y="209"/>
                    </a:lnTo>
                    <a:lnTo>
                      <a:pt x="123" y="201"/>
                    </a:lnTo>
                    <a:lnTo>
                      <a:pt x="126" y="194"/>
                    </a:lnTo>
                    <a:lnTo>
                      <a:pt x="130" y="186"/>
                    </a:lnTo>
                    <a:lnTo>
                      <a:pt x="132" y="178"/>
                    </a:lnTo>
                    <a:lnTo>
                      <a:pt x="138" y="170"/>
                    </a:lnTo>
                    <a:lnTo>
                      <a:pt x="142" y="161"/>
                    </a:lnTo>
                    <a:lnTo>
                      <a:pt x="147" y="153"/>
                    </a:lnTo>
                    <a:lnTo>
                      <a:pt x="152" y="144"/>
                    </a:lnTo>
                    <a:lnTo>
                      <a:pt x="158" y="136"/>
                    </a:lnTo>
                    <a:lnTo>
                      <a:pt x="165" y="126"/>
                    </a:lnTo>
                    <a:lnTo>
                      <a:pt x="173" y="117"/>
                    </a:lnTo>
                    <a:lnTo>
                      <a:pt x="175" y="113"/>
                    </a:lnTo>
                    <a:lnTo>
                      <a:pt x="178" y="110"/>
                    </a:lnTo>
                    <a:lnTo>
                      <a:pt x="181" y="106"/>
                    </a:lnTo>
                    <a:lnTo>
                      <a:pt x="184" y="103"/>
                    </a:lnTo>
                    <a:lnTo>
                      <a:pt x="189" y="97"/>
                    </a:lnTo>
                    <a:lnTo>
                      <a:pt x="194" y="92"/>
                    </a:lnTo>
                    <a:lnTo>
                      <a:pt x="200" y="85"/>
                    </a:lnTo>
                    <a:lnTo>
                      <a:pt x="206" y="79"/>
                    </a:lnTo>
                    <a:lnTo>
                      <a:pt x="209" y="75"/>
                    </a:lnTo>
                    <a:lnTo>
                      <a:pt x="213" y="72"/>
                    </a:lnTo>
                    <a:lnTo>
                      <a:pt x="217" y="68"/>
                    </a:lnTo>
                    <a:lnTo>
                      <a:pt x="222" y="63"/>
                    </a:lnTo>
                    <a:lnTo>
                      <a:pt x="228" y="57"/>
                    </a:lnTo>
                    <a:lnTo>
                      <a:pt x="234" y="51"/>
                    </a:lnTo>
                    <a:lnTo>
                      <a:pt x="241" y="46"/>
                    </a:lnTo>
                    <a:lnTo>
                      <a:pt x="248" y="40"/>
                    </a:lnTo>
                    <a:lnTo>
                      <a:pt x="255" y="34"/>
                    </a:lnTo>
                    <a:lnTo>
                      <a:pt x="262" y="29"/>
                    </a:lnTo>
                    <a:lnTo>
                      <a:pt x="268" y="23"/>
                    </a:lnTo>
                    <a:lnTo>
                      <a:pt x="281" y="14"/>
                    </a:lnTo>
                    <a:lnTo>
                      <a:pt x="288" y="9"/>
                    </a:lnTo>
                    <a:lnTo>
                      <a:pt x="297" y="3"/>
                    </a:lnTo>
                    <a:lnTo>
                      <a:pt x="301" y="0"/>
                    </a:lnTo>
                    <a:lnTo>
                      <a:pt x="201" y="49"/>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71" name="Freeform 371"/>
              <p:cNvSpPr>
                <a:spLocks/>
              </p:cNvSpPr>
              <p:nvPr/>
            </p:nvSpPr>
            <p:spPr bwMode="auto">
              <a:xfrm>
                <a:off x="4846" y="2886"/>
                <a:ext cx="237" cy="231"/>
              </a:xfrm>
              <a:custGeom>
                <a:avLst/>
                <a:gdLst>
                  <a:gd name="T0" fmla="*/ 1 w 459"/>
                  <a:gd name="T1" fmla="*/ 0 h 503"/>
                  <a:gd name="T2" fmla="*/ 1 w 459"/>
                  <a:gd name="T3" fmla="*/ 0 h 503"/>
                  <a:gd name="T4" fmla="*/ 2 w 459"/>
                  <a:gd name="T5" fmla="*/ 0 h 503"/>
                  <a:gd name="T6" fmla="*/ 2 w 459"/>
                  <a:gd name="T7" fmla="*/ 0 h 503"/>
                  <a:gd name="T8" fmla="*/ 3 w 459"/>
                  <a:gd name="T9" fmla="*/ 0 h 503"/>
                  <a:gd name="T10" fmla="*/ 3 w 459"/>
                  <a:gd name="T11" fmla="*/ 0 h 503"/>
                  <a:gd name="T12" fmla="*/ 4 w 459"/>
                  <a:gd name="T13" fmla="*/ 0 h 503"/>
                  <a:gd name="T14" fmla="*/ 4 w 459"/>
                  <a:gd name="T15" fmla="*/ 0 h 503"/>
                  <a:gd name="T16" fmla="*/ 5 w 459"/>
                  <a:gd name="T17" fmla="*/ 0 h 503"/>
                  <a:gd name="T18" fmla="*/ 6 w 459"/>
                  <a:gd name="T19" fmla="*/ 0 h 503"/>
                  <a:gd name="T20" fmla="*/ 6 w 459"/>
                  <a:gd name="T21" fmla="*/ 1 h 503"/>
                  <a:gd name="T22" fmla="*/ 7 w 459"/>
                  <a:gd name="T23" fmla="*/ 1 h 503"/>
                  <a:gd name="T24" fmla="*/ 7 w 459"/>
                  <a:gd name="T25" fmla="*/ 2 h 503"/>
                  <a:gd name="T26" fmla="*/ 8 w 459"/>
                  <a:gd name="T27" fmla="*/ 2 h 503"/>
                  <a:gd name="T28" fmla="*/ 8 w 459"/>
                  <a:gd name="T29" fmla="*/ 2 h 503"/>
                  <a:gd name="T30" fmla="*/ 8 w 459"/>
                  <a:gd name="T31" fmla="*/ 2 h 503"/>
                  <a:gd name="T32" fmla="*/ 8 w 459"/>
                  <a:gd name="T33" fmla="*/ 2 h 503"/>
                  <a:gd name="T34" fmla="*/ 8 w 459"/>
                  <a:gd name="T35" fmla="*/ 3 h 503"/>
                  <a:gd name="T36" fmla="*/ 8 w 459"/>
                  <a:gd name="T37" fmla="*/ 3 h 503"/>
                  <a:gd name="T38" fmla="*/ 8 w 459"/>
                  <a:gd name="T39" fmla="*/ 3 h 503"/>
                  <a:gd name="T40" fmla="*/ 8 w 459"/>
                  <a:gd name="T41" fmla="*/ 3 h 503"/>
                  <a:gd name="T42" fmla="*/ 8 w 459"/>
                  <a:gd name="T43" fmla="*/ 4 h 503"/>
                  <a:gd name="T44" fmla="*/ 8 w 459"/>
                  <a:gd name="T45" fmla="*/ 4 h 503"/>
                  <a:gd name="T46" fmla="*/ 8 w 459"/>
                  <a:gd name="T47" fmla="*/ 5 h 503"/>
                  <a:gd name="T48" fmla="*/ 8 w 459"/>
                  <a:gd name="T49" fmla="*/ 5 h 503"/>
                  <a:gd name="T50" fmla="*/ 8 w 459"/>
                  <a:gd name="T51" fmla="*/ 5 h 503"/>
                  <a:gd name="T52" fmla="*/ 8 w 459"/>
                  <a:gd name="T53" fmla="*/ 5 h 503"/>
                  <a:gd name="T54" fmla="*/ 7 w 459"/>
                  <a:gd name="T55" fmla="*/ 6 h 503"/>
                  <a:gd name="T56" fmla="*/ 7 w 459"/>
                  <a:gd name="T57" fmla="*/ 6 h 503"/>
                  <a:gd name="T58" fmla="*/ 7 w 459"/>
                  <a:gd name="T59" fmla="*/ 6 h 503"/>
                  <a:gd name="T60" fmla="*/ 7 w 459"/>
                  <a:gd name="T61" fmla="*/ 5 h 503"/>
                  <a:gd name="T62" fmla="*/ 7 w 459"/>
                  <a:gd name="T63" fmla="*/ 5 h 503"/>
                  <a:gd name="T64" fmla="*/ 7 w 459"/>
                  <a:gd name="T65" fmla="*/ 4 h 503"/>
                  <a:gd name="T66" fmla="*/ 7 w 459"/>
                  <a:gd name="T67" fmla="*/ 4 h 503"/>
                  <a:gd name="T68" fmla="*/ 7 w 459"/>
                  <a:gd name="T69" fmla="*/ 3 h 503"/>
                  <a:gd name="T70" fmla="*/ 7 w 459"/>
                  <a:gd name="T71" fmla="*/ 3 h 503"/>
                  <a:gd name="T72" fmla="*/ 7 w 459"/>
                  <a:gd name="T73" fmla="*/ 3 h 503"/>
                  <a:gd name="T74" fmla="*/ 6 w 459"/>
                  <a:gd name="T75" fmla="*/ 2 h 503"/>
                  <a:gd name="T76" fmla="*/ 6 w 459"/>
                  <a:gd name="T77" fmla="*/ 2 h 503"/>
                  <a:gd name="T78" fmla="*/ 6 w 459"/>
                  <a:gd name="T79" fmla="*/ 1 h 503"/>
                  <a:gd name="T80" fmla="*/ 5 w 459"/>
                  <a:gd name="T81" fmla="*/ 1 h 503"/>
                  <a:gd name="T82" fmla="*/ 4 w 459"/>
                  <a:gd name="T83" fmla="*/ 1 h 503"/>
                  <a:gd name="T84" fmla="*/ 4 w 459"/>
                  <a:gd name="T85" fmla="*/ 1 h 503"/>
                  <a:gd name="T86" fmla="*/ 3 w 459"/>
                  <a:gd name="T87" fmla="*/ 0 h 503"/>
                  <a:gd name="T88" fmla="*/ 3 w 459"/>
                  <a:gd name="T89" fmla="*/ 0 h 503"/>
                  <a:gd name="T90" fmla="*/ 3 w 459"/>
                  <a:gd name="T91" fmla="*/ 0 h 503"/>
                  <a:gd name="T92" fmla="*/ 2 w 459"/>
                  <a:gd name="T93" fmla="*/ 0 h 503"/>
                  <a:gd name="T94" fmla="*/ 2 w 459"/>
                  <a:gd name="T95" fmla="*/ 0 h 503"/>
                  <a:gd name="T96" fmla="*/ 1 w 459"/>
                  <a:gd name="T97" fmla="*/ 0 h 503"/>
                  <a:gd name="T98" fmla="*/ 1 w 459"/>
                  <a:gd name="T99" fmla="*/ 0 h 503"/>
                  <a:gd name="T100" fmla="*/ 1 w 459"/>
                  <a:gd name="T101" fmla="*/ 0 h 503"/>
                  <a:gd name="T102" fmla="*/ 1 w 459"/>
                  <a:gd name="T103" fmla="*/ 0 h 503"/>
                  <a:gd name="T104" fmla="*/ 0 w 459"/>
                  <a:gd name="T105" fmla="*/ 0 h 50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59"/>
                  <a:gd name="T160" fmla="*/ 0 h 503"/>
                  <a:gd name="T161" fmla="*/ 459 w 459"/>
                  <a:gd name="T162" fmla="*/ 503 h 50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59" h="503">
                    <a:moveTo>
                      <a:pt x="0" y="13"/>
                    </a:moveTo>
                    <a:lnTo>
                      <a:pt x="1" y="12"/>
                    </a:lnTo>
                    <a:lnTo>
                      <a:pt x="7" y="11"/>
                    </a:lnTo>
                    <a:lnTo>
                      <a:pt x="11" y="9"/>
                    </a:lnTo>
                    <a:lnTo>
                      <a:pt x="16" y="9"/>
                    </a:lnTo>
                    <a:lnTo>
                      <a:pt x="22" y="8"/>
                    </a:lnTo>
                    <a:lnTo>
                      <a:pt x="29" y="7"/>
                    </a:lnTo>
                    <a:lnTo>
                      <a:pt x="35" y="6"/>
                    </a:lnTo>
                    <a:lnTo>
                      <a:pt x="42" y="5"/>
                    </a:lnTo>
                    <a:lnTo>
                      <a:pt x="52" y="4"/>
                    </a:lnTo>
                    <a:lnTo>
                      <a:pt x="60" y="3"/>
                    </a:lnTo>
                    <a:lnTo>
                      <a:pt x="68" y="2"/>
                    </a:lnTo>
                    <a:lnTo>
                      <a:pt x="77" y="1"/>
                    </a:lnTo>
                    <a:lnTo>
                      <a:pt x="86" y="1"/>
                    </a:lnTo>
                    <a:lnTo>
                      <a:pt x="96" y="1"/>
                    </a:lnTo>
                    <a:lnTo>
                      <a:pt x="104" y="0"/>
                    </a:lnTo>
                    <a:lnTo>
                      <a:pt x="113" y="0"/>
                    </a:lnTo>
                    <a:lnTo>
                      <a:pt x="122" y="0"/>
                    </a:lnTo>
                    <a:lnTo>
                      <a:pt x="131" y="0"/>
                    </a:lnTo>
                    <a:lnTo>
                      <a:pt x="140" y="0"/>
                    </a:lnTo>
                    <a:lnTo>
                      <a:pt x="149" y="0"/>
                    </a:lnTo>
                    <a:lnTo>
                      <a:pt x="158" y="1"/>
                    </a:lnTo>
                    <a:lnTo>
                      <a:pt x="167" y="3"/>
                    </a:lnTo>
                    <a:lnTo>
                      <a:pt x="175" y="4"/>
                    </a:lnTo>
                    <a:lnTo>
                      <a:pt x="184" y="6"/>
                    </a:lnTo>
                    <a:lnTo>
                      <a:pt x="193" y="8"/>
                    </a:lnTo>
                    <a:lnTo>
                      <a:pt x="202" y="10"/>
                    </a:lnTo>
                    <a:lnTo>
                      <a:pt x="211" y="12"/>
                    </a:lnTo>
                    <a:lnTo>
                      <a:pt x="220" y="16"/>
                    </a:lnTo>
                    <a:lnTo>
                      <a:pt x="228" y="18"/>
                    </a:lnTo>
                    <a:lnTo>
                      <a:pt x="237" y="22"/>
                    </a:lnTo>
                    <a:lnTo>
                      <a:pt x="246" y="25"/>
                    </a:lnTo>
                    <a:lnTo>
                      <a:pt x="255" y="29"/>
                    </a:lnTo>
                    <a:lnTo>
                      <a:pt x="264" y="34"/>
                    </a:lnTo>
                    <a:lnTo>
                      <a:pt x="274" y="39"/>
                    </a:lnTo>
                    <a:lnTo>
                      <a:pt x="283" y="43"/>
                    </a:lnTo>
                    <a:lnTo>
                      <a:pt x="292" y="49"/>
                    </a:lnTo>
                    <a:lnTo>
                      <a:pt x="302" y="54"/>
                    </a:lnTo>
                    <a:lnTo>
                      <a:pt x="312" y="60"/>
                    </a:lnTo>
                    <a:lnTo>
                      <a:pt x="321" y="66"/>
                    </a:lnTo>
                    <a:lnTo>
                      <a:pt x="331" y="72"/>
                    </a:lnTo>
                    <a:lnTo>
                      <a:pt x="341" y="78"/>
                    </a:lnTo>
                    <a:lnTo>
                      <a:pt x="350" y="85"/>
                    </a:lnTo>
                    <a:lnTo>
                      <a:pt x="359" y="91"/>
                    </a:lnTo>
                    <a:lnTo>
                      <a:pt x="368" y="99"/>
                    </a:lnTo>
                    <a:lnTo>
                      <a:pt x="376" y="105"/>
                    </a:lnTo>
                    <a:lnTo>
                      <a:pt x="386" y="114"/>
                    </a:lnTo>
                    <a:lnTo>
                      <a:pt x="394" y="121"/>
                    </a:lnTo>
                    <a:lnTo>
                      <a:pt x="401" y="129"/>
                    </a:lnTo>
                    <a:lnTo>
                      <a:pt x="408" y="136"/>
                    </a:lnTo>
                    <a:lnTo>
                      <a:pt x="416" y="145"/>
                    </a:lnTo>
                    <a:lnTo>
                      <a:pt x="422" y="152"/>
                    </a:lnTo>
                    <a:lnTo>
                      <a:pt x="428" y="159"/>
                    </a:lnTo>
                    <a:lnTo>
                      <a:pt x="433" y="166"/>
                    </a:lnTo>
                    <a:lnTo>
                      <a:pt x="439" y="174"/>
                    </a:lnTo>
                    <a:lnTo>
                      <a:pt x="443" y="179"/>
                    </a:lnTo>
                    <a:lnTo>
                      <a:pt x="447" y="185"/>
                    </a:lnTo>
                    <a:lnTo>
                      <a:pt x="450" y="190"/>
                    </a:lnTo>
                    <a:lnTo>
                      <a:pt x="453" y="194"/>
                    </a:lnTo>
                    <a:lnTo>
                      <a:pt x="454" y="198"/>
                    </a:lnTo>
                    <a:lnTo>
                      <a:pt x="457" y="201"/>
                    </a:lnTo>
                    <a:lnTo>
                      <a:pt x="458" y="202"/>
                    </a:lnTo>
                    <a:lnTo>
                      <a:pt x="459" y="203"/>
                    </a:lnTo>
                    <a:lnTo>
                      <a:pt x="456" y="205"/>
                    </a:lnTo>
                    <a:lnTo>
                      <a:pt x="452" y="210"/>
                    </a:lnTo>
                    <a:lnTo>
                      <a:pt x="448" y="214"/>
                    </a:lnTo>
                    <a:lnTo>
                      <a:pt x="445" y="219"/>
                    </a:lnTo>
                    <a:lnTo>
                      <a:pt x="443" y="222"/>
                    </a:lnTo>
                    <a:lnTo>
                      <a:pt x="443" y="225"/>
                    </a:lnTo>
                    <a:lnTo>
                      <a:pt x="441" y="229"/>
                    </a:lnTo>
                    <a:lnTo>
                      <a:pt x="441" y="234"/>
                    </a:lnTo>
                    <a:lnTo>
                      <a:pt x="439" y="238"/>
                    </a:lnTo>
                    <a:lnTo>
                      <a:pt x="438" y="242"/>
                    </a:lnTo>
                    <a:lnTo>
                      <a:pt x="437" y="247"/>
                    </a:lnTo>
                    <a:lnTo>
                      <a:pt x="436" y="253"/>
                    </a:lnTo>
                    <a:lnTo>
                      <a:pt x="435" y="258"/>
                    </a:lnTo>
                    <a:lnTo>
                      <a:pt x="435" y="264"/>
                    </a:lnTo>
                    <a:lnTo>
                      <a:pt x="434" y="270"/>
                    </a:lnTo>
                    <a:lnTo>
                      <a:pt x="434" y="276"/>
                    </a:lnTo>
                    <a:lnTo>
                      <a:pt x="433" y="283"/>
                    </a:lnTo>
                    <a:lnTo>
                      <a:pt x="433" y="289"/>
                    </a:lnTo>
                    <a:lnTo>
                      <a:pt x="433" y="295"/>
                    </a:lnTo>
                    <a:lnTo>
                      <a:pt x="434" y="302"/>
                    </a:lnTo>
                    <a:lnTo>
                      <a:pt x="434" y="308"/>
                    </a:lnTo>
                    <a:lnTo>
                      <a:pt x="434" y="315"/>
                    </a:lnTo>
                    <a:lnTo>
                      <a:pt x="435" y="322"/>
                    </a:lnTo>
                    <a:lnTo>
                      <a:pt x="436" y="329"/>
                    </a:lnTo>
                    <a:lnTo>
                      <a:pt x="436" y="335"/>
                    </a:lnTo>
                    <a:lnTo>
                      <a:pt x="437" y="342"/>
                    </a:lnTo>
                    <a:lnTo>
                      <a:pt x="437" y="350"/>
                    </a:lnTo>
                    <a:lnTo>
                      <a:pt x="438" y="357"/>
                    </a:lnTo>
                    <a:lnTo>
                      <a:pt x="439" y="363"/>
                    </a:lnTo>
                    <a:lnTo>
                      <a:pt x="439" y="370"/>
                    </a:lnTo>
                    <a:lnTo>
                      <a:pt x="440" y="377"/>
                    </a:lnTo>
                    <a:lnTo>
                      <a:pt x="441" y="384"/>
                    </a:lnTo>
                    <a:lnTo>
                      <a:pt x="441" y="390"/>
                    </a:lnTo>
                    <a:lnTo>
                      <a:pt x="442" y="397"/>
                    </a:lnTo>
                    <a:lnTo>
                      <a:pt x="442" y="404"/>
                    </a:lnTo>
                    <a:lnTo>
                      <a:pt x="443" y="412"/>
                    </a:lnTo>
                    <a:lnTo>
                      <a:pt x="443" y="418"/>
                    </a:lnTo>
                    <a:lnTo>
                      <a:pt x="443" y="425"/>
                    </a:lnTo>
                    <a:lnTo>
                      <a:pt x="443" y="432"/>
                    </a:lnTo>
                    <a:lnTo>
                      <a:pt x="443" y="439"/>
                    </a:lnTo>
                    <a:lnTo>
                      <a:pt x="441" y="445"/>
                    </a:lnTo>
                    <a:lnTo>
                      <a:pt x="440" y="452"/>
                    </a:lnTo>
                    <a:lnTo>
                      <a:pt x="439" y="458"/>
                    </a:lnTo>
                    <a:lnTo>
                      <a:pt x="438" y="464"/>
                    </a:lnTo>
                    <a:lnTo>
                      <a:pt x="436" y="469"/>
                    </a:lnTo>
                    <a:lnTo>
                      <a:pt x="435" y="474"/>
                    </a:lnTo>
                    <a:lnTo>
                      <a:pt x="432" y="479"/>
                    </a:lnTo>
                    <a:lnTo>
                      <a:pt x="431" y="484"/>
                    </a:lnTo>
                    <a:lnTo>
                      <a:pt x="429" y="488"/>
                    </a:lnTo>
                    <a:lnTo>
                      <a:pt x="428" y="492"/>
                    </a:lnTo>
                    <a:lnTo>
                      <a:pt x="426" y="494"/>
                    </a:lnTo>
                    <a:lnTo>
                      <a:pt x="425" y="497"/>
                    </a:lnTo>
                    <a:lnTo>
                      <a:pt x="423" y="501"/>
                    </a:lnTo>
                    <a:lnTo>
                      <a:pt x="423" y="503"/>
                    </a:lnTo>
                    <a:lnTo>
                      <a:pt x="423" y="501"/>
                    </a:lnTo>
                    <a:lnTo>
                      <a:pt x="423" y="499"/>
                    </a:lnTo>
                    <a:lnTo>
                      <a:pt x="423" y="494"/>
                    </a:lnTo>
                    <a:lnTo>
                      <a:pt x="423" y="489"/>
                    </a:lnTo>
                    <a:lnTo>
                      <a:pt x="423" y="481"/>
                    </a:lnTo>
                    <a:lnTo>
                      <a:pt x="423" y="473"/>
                    </a:lnTo>
                    <a:lnTo>
                      <a:pt x="423" y="464"/>
                    </a:lnTo>
                    <a:lnTo>
                      <a:pt x="424" y="455"/>
                    </a:lnTo>
                    <a:lnTo>
                      <a:pt x="423" y="444"/>
                    </a:lnTo>
                    <a:lnTo>
                      <a:pt x="423" y="433"/>
                    </a:lnTo>
                    <a:lnTo>
                      <a:pt x="422" y="421"/>
                    </a:lnTo>
                    <a:lnTo>
                      <a:pt x="422" y="410"/>
                    </a:lnTo>
                    <a:lnTo>
                      <a:pt x="421" y="398"/>
                    </a:lnTo>
                    <a:lnTo>
                      <a:pt x="421" y="386"/>
                    </a:lnTo>
                    <a:lnTo>
                      <a:pt x="419" y="374"/>
                    </a:lnTo>
                    <a:lnTo>
                      <a:pt x="419" y="364"/>
                    </a:lnTo>
                    <a:lnTo>
                      <a:pt x="417" y="353"/>
                    </a:lnTo>
                    <a:lnTo>
                      <a:pt x="415" y="342"/>
                    </a:lnTo>
                    <a:lnTo>
                      <a:pt x="412" y="331"/>
                    </a:lnTo>
                    <a:lnTo>
                      <a:pt x="410" y="322"/>
                    </a:lnTo>
                    <a:lnTo>
                      <a:pt x="407" y="313"/>
                    </a:lnTo>
                    <a:lnTo>
                      <a:pt x="404" y="305"/>
                    </a:lnTo>
                    <a:lnTo>
                      <a:pt x="401" y="296"/>
                    </a:lnTo>
                    <a:lnTo>
                      <a:pt x="399" y="288"/>
                    </a:lnTo>
                    <a:lnTo>
                      <a:pt x="395" y="280"/>
                    </a:lnTo>
                    <a:lnTo>
                      <a:pt x="391" y="272"/>
                    </a:lnTo>
                    <a:lnTo>
                      <a:pt x="388" y="264"/>
                    </a:lnTo>
                    <a:lnTo>
                      <a:pt x="384" y="257"/>
                    </a:lnTo>
                    <a:lnTo>
                      <a:pt x="379" y="249"/>
                    </a:lnTo>
                    <a:lnTo>
                      <a:pt x="376" y="243"/>
                    </a:lnTo>
                    <a:lnTo>
                      <a:pt x="372" y="235"/>
                    </a:lnTo>
                    <a:lnTo>
                      <a:pt x="368" y="228"/>
                    </a:lnTo>
                    <a:lnTo>
                      <a:pt x="363" y="220"/>
                    </a:lnTo>
                    <a:lnTo>
                      <a:pt x="359" y="212"/>
                    </a:lnTo>
                    <a:lnTo>
                      <a:pt x="354" y="205"/>
                    </a:lnTo>
                    <a:lnTo>
                      <a:pt x="350" y="197"/>
                    </a:lnTo>
                    <a:lnTo>
                      <a:pt x="344" y="189"/>
                    </a:lnTo>
                    <a:lnTo>
                      <a:pt x="339" y="181"/>
                    </a:lnTo>
                    <a:lnTo>
                      <a:pt x="333" y="174"/>
                    </a:lnTo>
                    <a:lnTo>
                      <a:pt x="328" y="166"/>
                    </a:lnTo>
                    <a:lnTo>
                      <a:pt x="321" y="158"/>
                    </a:lnTo>
                    <a:lnTo>
                      <a:pt x="314" y="151"/>
                    </a:lnTo>
                    <a:lnTo>
                      <a:pt x="308" y="143"/>
                    </a:lnTo>
                    <a:lnTo>
                      <a:pt x="301" y="136"/>
                    </a:lnTo>
                    <a:lnTo>
                      <a:pt x="293" y="130"/>
                    </a:lnTo>
                    <a:lnTo>
                      <a:pt x="286" y="123"/>
                    </a:lnTo>
                    <a:lnTo>
                      <a:pt x="278" y="117"/>
                    </a:lnTo>
                    <a:lnTo>
                      <a:pt x="270" y="110"/>
                    </a:lnTo>
                    <a:lnTo>
                      <a:pt x="261" y="103"/>
                    </a:lnTo>
                    <a:lnTo>
                      <a:pt x="253" y="98"/>
                    </a:lnTo>
                    <a:lnTo>
                      <a:pt x="246" y="92"/>
                    </a:lnTo>
                    <a:lnTo>
                      <a:pt x="238" y="88"/>
                    </a:lnTo>
                    <a:lnTo>
                      <a:pt x="231" y="82"/>
                    </a:lnTo>
                    <a:lnTo>
                      <a:pt x="224" y="78"/>
                    </a:lnTo>
                    <a:lnTo>
                      <a:pt x="216" y="74"/>
                    </a:lnTo>
                    <a:lnTo>
                      <a:pt x="210" y="70"/>
                    </a:lnTo>
                    <a:lnTo>
                      <a:pt x="202" y="66"/>
                    </a:lnTo>
                    <a:lnTo>
                      <a:pt x="195" y="63"/>
                    </a:lnTo>
                    <a:lnTo>
                      <a:pt x="189" y="59"/>
                    </a:lnTo>
                    <a:lnTo>
                      <a:pt x="182" y="57"/>
                    </a:lnTo>
                    <a:lnTo>
                      <a:pt x="175" y="53"/>
                    </a:lnTo>
                    <a:lnTo>
                      <a:pt x="169" y="51"/>
                    </a:lnTo>
                    <a:lnTo>
                      <a:pt x="162" y="48"/>
                    </a:lnTo>
                    <a:lnTo>
                      <a:pt x="156" y="46"/>
                    </a:lnTo>
                    <a:lnTo>
                      <a:pt x="148" y="42"/>
                    </a:lnTo>
                    <a:lnTo>
                      <a:pt x="141" y="39"/>
                    </a:lnTo>
                    <a:lnTo>
                      <a:pt x="134" y="36"/>
                    </a:lnTo>
                    <a:lnTo>
                      <a:pt x="127" y="34"/>
                    </a:lnTo>
                    <a:lnTo>
                      <a:pt x="120" y="31"/>
                    </a:lnTo>
                    <a:lnTo>
                      <a:pt x="114" y="29"/>
                    </a:lnTo>
                    <a:lnTo>
                      <a:pt x="107" y="27"/>
                    </a:lnTo>
                    <a:lnTo>
                      <a:pt x="101" y="25"/>
                    </a:lnTo>
                    <a:lnTo>
                      <a:pt x="94" y="22"/>
                    </a:lnTo>
                    <a:lnTo>
                      <a:pt x="88" y="20"/>
                    </a:lnTo>
                    <a:lnTo>
                      <a:pt x="82" y="19"/>
                    </a:lnTo>
                    <a:lnTo>
                      <a:pt x="77" y="18"/>
                    </a:lnTo>
                    <a:lnTo>
                      <a:pt x="71" y="16"/>
                    </a:lnTo>
                    <a:lnTo>
                      <a:pt x="66" y="16"/>
                    </a:lnTo>
                    <a:lnTo>
                      <a:pt x="61" y="15"/>
                    </a:lnTo>
                    <a:lnTo>
                      <a:pt x="57" y="15"/>
                    </a:lnTo>
                    <a:lnTo>
                      <a:pt x="52" y="14"/>
                    </a:lnTo>
                    <a:lnTo>
                      <a:pt x="48" y="14"/>
                    </a:lnTo>
                    <a:lnTo>
                      <a:pt x="41" y="13"/>
                    </a:lnTo>
                    <a:lnTo>
                      <a:pt x="37" y="13"/>
                    </a:lnTo>
                    <a:lnTo>
                      <a:pt x="31" y="13"/>
                    </a:lnTo>
                    <a:lnTo>
                      <a:pt x="26" y="13"/>
                    </a:lnTo>
                    <a:lnTo>
                      <a:pt x="22" y="13"/>
                    </a:lnTo>
                    <a:lnTo>
                      <a:pt x="18" y="13"/>
                    </a:lnTo>
                    <a:lnTo>
                      <a:pt x="14" y="13"/>
                    </a:lnTo>
                    <a:lnTo>
                      <a:pt x="10" y="13"/>
                    </a:lnTo>
                    <a:lnTo>
                      <a:pt x="7" y="13"/>
                    </a:lnTo>
                    <a:lnTo>
                      <a:pt x="4" y="13"/>
                    </a:lnTo>
                    <a:lnTo>
                      <a:pt x="0" y="13"/>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72" name="Freeform 372"/>
              <p:cNvSpPr>
                <a:spLocks/>
              </p:cNvSpPr>
              <p:nvPr/>
            </p:nvSpPr>
            <p:spPr bwMode="auto">
              <a:xfrm>
                <a:off x="5004" y="3278"/>
                <a:ext cx="110" cy="204"/>
              </a:xfrm>
              <a:custGeom>
                <a:avLst/>
                <a:gdLst>
                  <a:gd name="T0" fmla="*/ 2 w 213"/>
                  <a:gd name="T1" fmla="*/ 1 h 443"/>
                  <a:gd name="T2" fmla="*/ 1 w 213"/>
                  <a:gd name="T3" fmla="*/ 1 h 443"/>
                  <a:gd name="T4" fmla="*/ 1 w 213"/>
                  <a:gd name="T5" fmla="*/ 1 h 443"/>
                  <a:gd name="T6" fmla="*/ 1 w 213"/>
                  <a:gd name="T7" fmla="*/ 1 h 443"/>
                  <a:gd name="T8" fmla="*/ 1 w 213"/>
                  <a:gd name="T9" fmla="*/ 1 h 443"/>
                  <a:gd name="T10" fmla="*/ 1 w 213"/>
                  <a:gd name="T11" fmla="*/ 1 h 443"/>
                  <a:gd name="T12" fmla="*/ 1 w 213"/>
                  <a:gd name="T13" fmla="*/ 1 h 443"/>
                  <a:gd name="T14" fmla="*/ 1 w 213"/>
                  <a:gd name="T15" fmla="*/ 1 h 443"/>
                  <a:gd name="T16" fmla="*/ 1 w 213"/>
                  <a:gd name="T17" fmla="*/ 1 h 443"/>
                  <a:gd name="T18" fmla="*/ 1 w 213"/>
                  <a:gd name="T19" fmla="*/ 1 h 443"/>
                  <a:gd name="T20" fmla="*/ 1 w 213"/>
                  <a:gd name="T21" fmla="*/ 2 h 443"/>
                  <a:gd name="T22" fmla="*/ 1 w 213"/>
                  <a:gd name="T23" fmla="*/ 2 h 443"/>
                  <a:gd name="T24" fmla="*/ 1 w 213"/>
                  <a:gd name="T25" fmla="*/ 2 h 443"/>
                  <a:gd name="T26" fmla="*/ 1 w 213"/>
                  <a:gd name="T27" fmla="*/ 2 h 443"/>
                  <a:gd name="T28" fmla="*/ 1 w 213"/>
                  <a:gd name="T29" fmla="*/ 2 h 443"/>
                  <a:gd name="T30" fmla="*/ 1 w 213"/>
                  <a:gd name="T31" fmla="*/ 3 h 443"/>
                  <a:gd name="T32" fmla="*/ 1 w 213"/>
                  <a:gd name="T33" fmla="*/ 3 h 443"/>
                  <a:gd name="T34" fmla="*/ 1 w 213"/>
                  <a:gd name="T35" fmla="*/ 3 h 443"/>
                  <a:gd name="T36" fmla="*/ 2 w 213"/>
                  <a:gd name="T37" fmla="*/ 3 h 443"/>
                  <a:gd name="T38" fmla="*/ 2 w 213"/>
                  <a:gd name="T39" fmla="*/ 3 h 443"/>
                  <a:gd name="T40" fmla="*/ 2 w 213"/>
                  <a:gd name="T41" fmla="*/ 3 h 443"/>
                  <a:gd name="T42" fmla="*/ 2 w 213"/>
                  <a:gd name="T43" fmla="*/ 4 h 443"/>
                  <a:gd name="T44" fmla="*/ 2 w 213"/>
                  <a:gd name="T45" fmla="*/ 4 h 443"/>
                  <a:gd name="T46" fmla="*/ 2 w 213"/>
                  <a:gd name="T47" fmla="*/ 4 h 443"/>
                  <a:gd name="T48" fmla="*/ 3 w 213"/>
                  <a:gd name="T49" fmla="*/ 4 h 443"/>
                  <a:gd name="T50" fmla="*/ 3 w 213"/>
                  <a:gd name="T51" fmla="*/ 4 h 443"/>
                  <a:gd name="T52" fmla="*/ 3 w 213"/>
                  <a:gd name="T53" fmla="*/ 4 h 443"/>
                  <a:gd name="T54" fmla="*/ 3 w 213"/>
                  <a:gd name="T55" fmla="*/ 5 h 443"/>
                  <a:gd name="T56" fmla="*/ 3 w 213"/>
                  <a:gd name="T57" fmla="*/ 5 h 443"/>
                  <a:gd name="T58" fmla="*/ 3 w 213"/>
                  <a:gd name="T59" fmla="*/ 5 h 443"/>
                  <a:gd name="T60" fmla="*/ 3 w 213"/>
                  <a:gd name="T61" fmla="*/ 5 h 443"/>
                  <a:gd name="T62" fmla="*/ 3 w 213"/>
                  <a:gd name="T63" fmla="*/ 5 h 443"/>
                  <a:gd name="T64" fmla="*/ 3 w 213"/>
                  <a:gd name="T65" fmla="*/ 5 h 443"/>
                  <a:gd name="T66" fmla="*/ 3 w 213"/>
                  <a:gd name="T67" fmla="*/ 5 h 443"/>
                  <a:gd name="T68" fmla="*/ 3 w 213"/>
                  <a:gd name="T69" fmla="*/ 5 h 443"/>
                  <a:gd name="T70" fmla="*/ 3 w 213"/>
                  <a:gd name="T71" fmla="*/ 5 h 443"/>
                  <a:gd name="T72" fmla="*/ 4 w 213"/>
                  <a:gd name="T73" fmla="*/ 5 h 443"/>
                  <a:gd name="T74" fmla="*/ 4 w 213"/>
                  <a:gd name="T75" fmla="*/ 5 h 443"/>
                  <a:gd name="T76" fmla="*/ 4 w 213"/>
                  <a:gd name="T77" fmla="*/ 5 h 443"/>
                  <a:gd name="T78" fmla="*/ 4 w 213"/>
                  <a:gd name="T79" fmla="*/ 5 h 443"/>
                  <a:gd name="T80" fmla="*/ 4 w 213"/>
                  <a:gd name="T81" fmla="*/ 5 h 443"/>
                  <a:gd name="T82" fmla="*/ 4 w 213"/>
                  <a:gd name="T83" fmla="*/ 5 h 443"/>
                  <a:gd name="T84" fmla="*/ 4 w 213"/>
                  <a:gd name="T85" fmla="*/ 5 h 443"/>
                  <a:gd name="T86" fmla="*/ 3 w 213"/>
                  <a:gd name="T87" fmla="*/ 5 h 443"/>
                  <a:gd name="T88" fmla="*/ 3 w 213"/>
                  <a:gd name="T89" fmla="*/ 5 h 443"/>
                  <a:gd name="T90" fmla="*/ 3 w 213"/>
                  <a:gd name="T91" fmla="*/ 5 h 443"/>
                  <a:gd name="T92" fmla="*/ 3 w 213"/>
                  <a:gd name="T93" fmla="*/ 5 h 443"/>
                  <a:gd name="T94" fmla="*/ 3 w 213"/>
                  <a:gd name="T95" fmla="*/ 5 h 443"/>
                  <a:gd name="T96" fmla="*/ 3 w 213"/>
                  <a:gd name="T97" fmla="*/ 5 h 443"/>
                  <a:gd name="T98" fmla="*/ 3 w 213"/>
                  <a:gd name="T99" fmla="*/ 5 h 443"/>
                  <a:gd name="T100" fmla="*/ 2 w 213"/>
                  <a:gd name="T101" fmla="*/ 5 h 443"/>
                  <a:gd name="T102" fmla="*/ 2 w 213"/>
                  <a:gd name="T103" fmla="*/ 5 h 443"/>
                  <a:gd name="T104" fmla="*/ 2 w 213"/>
                  <a:gd name="T105" fmla="*/ 5 h 443"/>
                  <a:gd name="T106" fmla="*/ 1 w 213"/>
                  <a:gd name="T107" fmla="*/ 3 h 443"/>
                  <a:gd name="T108" fmla="*/ 1 w 213"/>
                  <a:gd name="T109" fmla="*/ 0 h 443"/>
                  <a:gd name="T110" fmla="*/ 2 w 213"/>
                  <a:gd name="T111" fmla="*/ 1 h 4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13"/>
                  <a:gd name="T169" fmla="*/ 0 h 443"/>
                  <a:gd name="T170" fmla="*/ 213 w 213"/>
                  <a:gd name="T171" fmla="*/ 443 h 4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13" h="443">
                    <a:moveTo>
                      <a:pt x="77" y="98"/>
                    </a:moveTo>
                    <a:lnTo>
                      <a:pt x="74" y="96"/>
                    </a:lnTo>
                    <a:lnTo>
                      <a:pt x="69" y="92"/>
                    </a:lnTo>
                    <a:lnTo>
                      <a:pt x="63" y="87"/>
                    </a:lnTo>
                    <a:lnTo>
                      <a:pt x="56" y="85"/>
                    </a:lnTo>
                    <a:lnTo>
                      <a:pt x="52" y="85"/>
                    </a:lnTo>
                    <a:lnTo>
                      <a:pt x="49" y="87"/>
                    </a:lnTo>
                    <a:lnTo>
                      <a:pt x="46" y="89"/>
                    </a:lnTo>
                    <a:lnTo>
                      <a:pt x="43" y="93"/>
                    </a:lnTo>
                    <a:lnTo>
                      <a:pt x="40" y="97"/>
                    </a:lnTo>
                    <a:lnTo>
                      <a:pt x="37" y="103"/>
                    </a:lnTo>
                    <a:lnTo>
                      <a:pt x="36" y="106"/>
                    </a:lnTo>
                    <a:lnTo>
                      <a:pt x="35" y="109"/>
                    </a:lnTo>
                    <a:lnTo>
                      <a:pt x="34" y="113"/>
                    </a:lnTo>
                    <a:lnTo>
                      <a:pt x="34" y="119"/>
                    </a:lnTo>
                    <a:lnTo>
                      <a:pt x="33" y="123"/>
                    </a:lnTo>
                    <a:lnTo>
                      <a:pt x="32" y="127"/>
                    </a:lnTo>
                    <a:lnTo>
                      <a:pt x="32" y="132"/>
                    </a:lnTo>
                    <a:lnTo>
                      <a:pt x="32" y="136"/>
                    </a:lnTo>
                    <a:lnTo>
                      <a:pt x="31" y="141"/>
                    </a:lnTo>
                    <a:lnTo>
                      <a:pt x="31" y="147"/>
                    </a:lnTo>
                    <a:lnTo>
                      <a:pt x="32" y="152"/>
                    </a:lnTo>
                    <a:lnTo>
                      <a:pt x="33" y="158"/>
                    </a:lnTo>
                    <a:lnTo>
                      <a:pt x="33" y="164"/>
                    </a:lnTo>
                    <a:lnTo>
                      <a:pt x="34" y="170"/>
                    </a:lnTo>
                    <a:lnTo>
                      <a:pt x="35" y="176"/>
                    </a:lnTo>
                    <a:lnTo>
                      <a:pt x="37" y="183"/>
                    </a:lnTo>
                    <a:lnTo>
                      <a:pt x="39" y="189"/>
                    </a:lnTo>
                    <a:lnTo>
                      <a:pt x="41" y="197"/>
                    </a:lnTo>
                    <a:lnTo>
                      <a:pt x="44" y="204"/>
                    </a:lnTo>
                    <a:lnTo>
                      <a:pt x="47" y="212"/>
                    </a:lnTo>
                    <a:lnTo>
                      <a:pt x="50" y="219"/>
                    </a:lnTo>
                    <a:lnTo>
                      <a:pt x="53" y="227"/>
                    </a:lnTo>
                    <a:lnTo>
                      <a:pt x="57" y="234"/>
                    </a:lnTo>
                    <a:lnTo>
                      <a:pt x="61" y="242"/>
                    </a:lnTo>
                    <a:lnTo>
                      <a:pt x="66" y="249"/>
                    </a:lnTo>
                    <a:lnTo>
                      <a:pt x="70" y="257"/>
                    </a:lnTo>
                    <a:lnTo>
                      <a:pt x="75" y="265"/>
                    </a:lnTo>
                    <a:lnTo>
                      <a:pt x="81" y="273"/>
                    </a:lnTo>
                    <a:lnTo>
                      <a:pt x="85" y="280"/>
                    </a:lnTo>
                    <a:lnTo>
                      <a:pt x="91" y="289"/>
                    </a:lnTo>
                    <a:lnTo>
                      <a:pt x="95" y="296"/>
                    </a:lnTo>
                    <a:lnTo>
                      <a:pt x="100" y="305"/>
                    </a:lnTo>
                    <a:lnTo>
                      <a:pt x="104" y="312"/>
                    </a:lnTo>
                    <a:lnTo>
                      <a:pt x="109" y="320"/>
                    </a:lnTo>
                    <a:lnTo>
                      <a:pt x="113" y="327"/>
                    </a:lnTo>
                    <a:lnTo>
                      <a:pt x="118" y="336"/>
                    </a:lnTo>
                    <a:lnTo>
                      <a:pt x="122" y="342"/>
                    </a:lnTo>
                    <a:lnTo>
                      <a:pt x="125" y="350"/>
                    </a:lnTo>
                    <a:lnTo>
                      <a:pt x="128" y="357"/>
                    </a:lnTo>
                    <a:lnTo>
                      <a:pt x="131" y="364"/>
                    </a:lnTo>
                    <a:lnTo>
                      <a:pt x="134" y="371"/>
                    </a:lnTo>
                    <a:lnTo>
                      <a:pt x="137" y="377"/>
                    </a:lnTo>
                    <a:lnTo>
                      <a:pt x="139" y="383"/>
                    </a:lnTo>
                    <a:lnTo>
                      <a:pt x="142" y="389"/>
                    </a:lnTo>
                    <a:lnTo>
                      <a:pt x="143" y="393"/>
                    </a:lnTo>
                    <a:lnTo>
                      <a:pt x="144" y="398"/>
                    </a:lnTo>
                    <a:lnTo>
                      <a:pt x="146" y="402"/>
                    </a:lnTo>
                    <a:lnTo>
                      <a:pt x="147" y="406"/>
                    </a:lnTo>
                    <a:lnTo>
                      <a:pt x="148" y="410"/>
                    </a:lnTo>
                    <a:lnTo>
                      <a:pt x="149" y="412"/>
                    </a:lnTo>
                    <a:lnTo>
                      <a:pt x="150" y="411"/>
                    </a:lnTo>
                    <a:lnTo>
                      <a:pt x="154" y="410"/>
                    </a:lnTo>
                    <a:lnTo>
                      <a:pt x="156" y="409"/>
                    </a:lnTo>
                    <a:lnTo>
                      <a:pt x="159" y="408"/>
                    </a:lnTo>
                    <a:lnTo>
                      <a:pt x="164" y="407"/>
                    </a:lnTo>
                    <a:lnTo>
                      <a:pt x="168" y="406"/>
                    </a:lnTo>
                    <a:lnTo>
                      <a:pt x="171" y="404"/>
                    </a:lnTo>
                    <a:lnTo>
                      <a:pt x="175" y="404"/>
                    </a:lnTo>
                    <a:lnTo>
                      <a:pt x="179" y="402"/>
                    </a:lnTo>
                    <a:lnTo>
                      <a:pt x="184" y="402"/>
                    </a:lnTo>
                    <a:lnTo>
                      <a:pt x="188" y="401"/>
                    </a:lnTo>
                    <a:lnTo>
                      <a:pt x="193" y="400"/>
                    </a:lnTo>
                    <a:lnTo>
                      <a:pt x="197" y="400"/>
                    </a:lnTo>
                    <a:lnTo>
                      <a:pt x="201" y="400"/>
                    </a:lnTo>
                    <a:lnTo>
                      <a:pt x="206" y="400"/>
                    </a:lnTo>
                    <a:lnTo>
                      <a:pt x="210" y="400"/>
                    </a:lnTo>
                    <a:lnTo>
                      <a:pt x="212" y="400"/>
                    </a:lnTo>
                    <a:lnTo>
                      <a:pt x="213" y="402"/>
                    </a:lnTo>
                    <a:lnTo>
                      <a:pt x="212" y="404"/>
                    </a:lnTo>
                    <a:lnTo>
                      <a:pt x="210" y="407"/>
                    </a:lnTo>
                    <a:lnTo>
                      <a:pt x="206" y="411"/>
                    </a:lnTo>
                    <a:lnTo>
                      <a:pt x="201" y="417"/>
                    </a:lnTo>
                    <a:lnTo>
                      <a:pt x="198" y="419"/>
                    </a:lnTo>
                    <a:lnTo>
                      <a:pt x="195" y="422"/>
                    </a:lnTo>
                    <a:lnTo>
                      <a:pt x="192" y="424"/>
                    </a:lnTo>
                    <a:lnTo>
                      <a:pt x="188" y="428"/>
                    </a:lnTo>
                    <a:lnTo>
                      <a:pt x="184" y="430"/>
                    </a:lnTo>
                    <a:lnTo>
                      <a:pt x="180" y="432"/>
                    </a:lnTo>
                    <a:lnTo>
                      <a:pt x="176" y="434"/>
                    </a:lnTo>
                    <a:lnTo>
                      <a:pt x="172" y="436"/>
                    </a:lnTo>
                    <a:lnTo>
                      <a:pt x="167" y="438"/>
                    </a:lnTo>
                    <a:lnTo>
                      <a:pt x="162" y="439"/>
                    </a:lnTo>
                    <a:lnTo>
                      <a:pt x="157" y="441"/>
                    </a:lnTo>
                    <a:lnTo>
                      <a:pt x="153" y="442"/>
                    </a:lnTo>
                    <a:lnTo>
                      <a:pt x="148" y="442"/>
                    </a:lnTo>
                    <a:lnTo>
                      <a:pt x="144" y="443"/>
                    </a:lnTo>
                    <a:lnTo>
                      <a:pt x="140" y="443"/>
                    </a:lnTo>
                    <a:lnTo>
                      <a:pt x="137" y="443"/>
                    </a:lnTo>
                    <a:lnTo>
                      <a:pt x="133" y="442"/>
                    </a:lnTo>
                    <a:lnTo>
                      <a:pt x="129" y="441"/>
                    </a:lnTo>
                    <a:lnTo>
                      <a:pt x="126" y="441"/>
                    </a:lnTo>
                    <a:lnTo>
                      <a:pt x="124" y="440"/>
                    </a:lnTo>
                    <a:lnTo>
                      <a:pt x="121" y="438"/>
                    </a:lnTo>
                    <a:lnTo>
                      <a:pt x="119" y="436"/>
                    </a:lnTo>
                    <a:lnTo>
                      <a:pt x="116" y="433"/>
                    </a:lnTo>
                    <a:lnTo>
                      <a:pt x="116" y="432"/>
                    </a:lnTo>
                    <a:lnTo>
                      <a:pt x="24" y="233"/>
                    </a:lnTo>
                    <a:lnTo>
                      <a:pt x="0" y="102"/>
                    </a:lnTo>
                    <a:lnTo>
                      <a:pt x="36" y="0"/>
                    </a:lnTo>
                    <a:lnTo>
                      <a:pt x="77" y="71"/>
                    </a:lnTo>
                    <a:lnTo>
                      <a:pt x="77" y="98"/>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73" name="Freeform 373"/>
              <p:cNvSpPr>
                <a:spLocks/>
              </p:cNvSpPr>
              <p:nvPr/>
            </p:nvSpPr>
            <p:spPr bwMode="auto">
              <a:xfrm>
                <a:off x="4908" y="3129"/>
                <a:ext cx="66" cy="79"/>
              </a:xfrm>
              <a:custGeom>
                <a:avLst/>
                <a:gdLst>
                  <a:gd name="T0" fmla="*/ 1 w 135"/>
                  <a:gd name="T1" fmla="*/ 0 h 164"/>
                  <a:gd name="T2" fmla="*/ 0 w 135"/>
                  <a:gd name="T3" fmla="*/ 0 h 164"/>
                  <a:gd name="T4" fmla="*/ 1 w 135"/>
                  <a:gd name="T5" fmla="*/ 1 h 164"/>
                  <a:gd name="T6" fmla="*/ 1 w 135"/>
                  <a:gd name="T7" fmla="*/ 1 h 164"/>
                  <a:gd name="T8" fmla="*/ 1 w 135"/>
                  <a:gd name="T9" fmla="*/ 1 h 164"/>
                  <a:gd name="T10" fmla="*/ 1 w 135"/>
                  <a:gd name="T11" fmla="*/ 2 h 164"/>
                  <a:gd name="T12" fmla="*/ 3 w 135"/>
                  <a:gd name="T13" fmla="*/ 2 h 164"/>
                  <a:gd name="T14" fmla="*/ 3 w 135"/>
                  <a:gd name="T15" fmla="*/ 2 h 164"/>
                  <a:gd name="T16" fmla="*/ 3 w 135"/>
                  <a:gd name="T17" fmla="*/ 2 h 164"/>
                  <a:gd name="T18" fmla="*/ 3 w 135"/>
                  <a:gd name="T19" fmla="*/ 2 h 164"/>
                  <a:gd name="T20" fmla="*/ 3 w 135"/>
                  <a:gd name="T21" fmla="*/ 2 h 164"/>
                  <a:gd name="T22" fmla="*/ 3 w 135"/>
                  <a:gd name="T23" fmla="*/ 2 h 164"/>
                  <a:gd name="T24" fmla="*/ 3 w 135"/>
                  <a:gd name="T25" fmla="*/ 1 h 164"/>
                  <a:gd name="T26" fmla="*/ 3 w 135"/>
                  <a:gd name="T27" fmla="*/ 1 h 164"/>
                  <a:gd name="T28" fmla="*/ 3 w 135"/>
                  <a:gd name="T29" fmla="*/ 1 h 164"/>
                  <a:gd name="T30" fmla="*/ 3 w 135"/>
                  <a:gd name="T31" fmla="*/ 1 h 164"/>
                  <a:gd name="T32" fmla="*/ 3 w 135"/>
                  <a:gd name="T33" fmla="*/ 1 h 164"/>
                  <a:gd name="T34" fmla="*/ 3 w 135"/>
                  <a:gd name="T35" fmla="*/ 1 h 164"/>
                  <a:gd name="T36" fmla="*/ 3 w 135"/>
                  <a:gd name="T37" fmla="*/ 1 h 164"/>
                  <a:gd name="T38" fmla="*/ 3 w 135"/>
                  <a:gd name="T39" fmla="*/ 1 h 164"/>
                  <a:gd name="T40" fmla="*/ 3 w 135"/>
                  <a:gd name="T41" fmla="*/ 1 h 164"/>
                  <a:gd name="T42" fmla="*/ 3 w 135"/>
                  <a:gd name="T43" fmla="*/ 1 h 164"/>
                  <a:gd name="T44" fmla="*/ 3 w 135"/>
                  <a:gd name="T45" fmla="*/ 1 h 164"/>
                  <a:gd name="T46" fmla="*/ 3 w 135"/>
                  <a:gd name="T47" fmla="*/ 1 h 164"/>
                  <a:gd name="T48" fmla="*/ 3 w 135"/>
                  <a:gd name="T49" fmla="*/ 1 h 164"/>
                  <a:gd name="T50" fmla="*/ 3 w 135"/>
                  <a:gd name="T51" fmla="*/ 1 h 164"/>
                  <a:gd name="T52" fmla="*/ 3 w 135"/>
                  <a:gd name="T53" fmla="*/ 0 h 164"/>
                  <a:gd name="T54" fmla="*/ 3 w 135"/>
                  <a:gd name="T55" fmla="*/ 0 h 164"/>
                  <a:gd name="T56" fmla="*/ 3 w 135"/>
                  <a:gd name="T57" fmla="*/ 0 h 164"/>
                  <a:gd name="T58" fmla="*/ 3 w 135"/>
                  <a:gd name="T59" fmla="*/ 0 h 164"/>
                  <a:gd name="T60" fmla="*/ 3 w 135"/>
                  <a:gd name="T61" fmla="*/ 0 h 164"/>
                  <a:gd name="T62" fmla="*/ 1 w 135"/>
                  <a:gd name="T63" fmla="*/ 0 h 164"/>
                  <a:gd name="T64" fmla="*/ 1 w 135"/>
                  <a:gd name="T65" fmla="*/ 0 h 16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5"/>
                  <a:gd name="T100" fmla="*/ 0 h 164"/>
                  <a:gd name="T101" fmla="*/ 135 w 135"/>
                  <a:gd name="T102" fmla="*/ 164 h 16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5" h="164">
                    <a:moveTo>
                      <a:pt x="9" y="0"/>
                    </a:moveTo>
                    <a:lnTo>
                      <a:pt x="0" y="55"/>
                    </a:lnTo>
                    <a:lnTo>
                      <a:pt x="11" y="67"/>
                    </a:lnTo>
                    <a:lnTo>
                      <a:pt x="21" y="111"/>
                    </a:lnTo>
                    <a:lnTo>
                      <a:pt x="49" y="125"/>
                    </a:lnTo>
                    <a:lnTo>
                      <a:pt x="58" y="164"/>
                    </a:lnTo>
                    <a:lnTo>
                      <a:pt x="135" y="156"/>
                    </a:lnTo>
                    <a:lnTo>
                      <a:pt x="134" y="155"/>
                    </a:lnTo>
                    <a:lnTo>
                      <a:pt x="131" y="153"/>
                    </a:lnTo>
                    <a:lnTo>
                      <a:pt x="130" y="150"/>
                    </a:lnTo>
                    <a:lnTo>
                      <a:pt x="128" y="146"/>
                    </a:lnTo>
                    <a:lnTo>
                      <a:pt x="128" y="142"/>
                    </a:lnTo>
                    <a:lnTo>
                      <a:pt x="127" y="139"/>
                    </a:lnTo>
                    <a:lnTo>
                      <a:pt x="127" y="135"/>
                    </a:lnTo>
                    <a:lnTo>
                      <a:pt x="127" y="131"/>
                    </a:lnTo>
                    <a:lnTo>
                      <a:pt x="127" y="124"/>
                    </a:lnTo>
                    <a:lnTo>
                      <a:pt x="127" y="118"/>
                    </a:lnTo>
                    <a:lnTo>
                      <a:pt x="127" y="112"/>
                    </a:lnTo>
                    <a:lnTo>
                      <a:pt x="128" y="107"/>
                    </a:lnTo>
                    <a:lnTo>
                      <a:pt x="128" y="100"/>
                    </a:lnTo>
                    <a:lnTo>
                      <a:pt x="128" y="94"/>
                    </a:lnTo>
                    <a:lnTo>
                      <a:pt x="129" y="87"/>
                    </a:lnTo>
                    <a:lnTo>
                      <a:pt x="130" y="82"/>
                    </a:lnTo>
                    <a:lnTo>
                      <a:pt x="130" y="76"/>
                    </a:lnTo>
                    <a:lnTo>
                      <a:pt x="130" y="70"/>
                    </a:lnTo>
                    <a:lnTo>
                      <a:pt x="131" y="65"/>
                    </a:lnTo>
                    <a:lnTo>
                      <a:pt x="132" y="61"/>
                    </a:lnTo>
                    <a:lnTo>
                      <a:pt x="132" y="57"/>
                    </a:lnTo>
                    <a:lnTo>
                      <a:pt x="133" y="55"/>
                    </a:lnTo>
                    <a:lnTo>
                      <a:pt x="133" y="53"/>
                    </a:lnTo>
                    <a:lnTo>
                      <a:pt x="9" y="0"/>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74" name="Freeform 374"/>
              <p:cNvSpPr>
                <a:spLocks/>
              </p:cNvSpPr>
              <p:nvPr/>
            </p:nvSpPr>
            <p:spPr bwMode="auto">
              <a:xfrm>
                <a:off x="4906" y="3109"/>
                <a:ext cx="75" cy="71"/>
              </a:xfrm>
              <a:custGeom>
                <a:avLst/>
                <a:gdLst>
                  <a:gd name="T0" fmla="*/ 1 w 156"/>
                  <a:gd name="T1" fmla="*/ 0 h 154"/>
                  <a:gd name="T2" fmla="*/ 1 w 156"/>
                  <a:gd name="T3" fmla="*/ 0 h 154"/>
                  <a:gd name="T4" fmla="*/ 1 w 156"/>
                  <a:gd name="T5" fmla="*/ 0 h 154"/>
                  <a:gd name="T6" fmla="*/ 1 w 156"/>
                  <a:gd name="T7" fmla="*/ 0 h 154"/>
                  <a:gd name="T8" fmla="*/ 1 w 156"/>
                  <a:gd name="T9" fmla="*/ 0 h 154"/>
                  <a:gd name="T10" fmla="*/ 1 w 156"/>
                  <a:gd name="T11" fmla="*/ 0 h 154"/>
                  <a:gd name="T12" fmla="*/ 1 w 156"/>
                  <a:gd name="T13" fmla="*/ 0 h 154"/>
                  <a:gd name="T14" fmla="*/ 2 w 156"/>
                  <a:gd name="T15" fmla="*/ 0 h 154"/>
                  <a:gd name="T16" fmla="*/ 2 w 156"/>
                  <a:gd name="T17" fmla="*/ 0 h 154"/>
                  <a:gd name="T18" fmla="*/ 2 w 156"/>
                  <a:gd name="T19" fmla="*/ 0 h 154"/>
                  <a:gd name="T20" fmla="*/ 2 w 156"/>
                  <a:gd name="T21" fmla="*/ 0 h 154"/>
                  <a:gd name="T22" fmla="*/ 2 w 156"/>
                  <a:gd name="T23" fmla="*/ 0 h 154"/>
                  <a:gd name="T24" fmla="*/ 2 w 156"/>
                  <a:gd name="T25" fmla="*/ 0 h 154"/>
                  <a:gd name="T26" fmla="*/ 3 w 156"/>
                  <a:gd name="T27" fmla="*/ 0 h 154"/>
                  <a:gd name="T28" fmla="*/ 3 w 156"/>
                  <a:gd name="T29" fmla="*/ 0 h 154"/>
                  <a:gd name="T30" fmla="*/ 3 w 156"/>
                  <a:gd name="T31" fmla="*/ 0 h 154"/>
                  <a:gd name="T32" fmla="*/ 3 w 156"/>
                  <a:gd name="T33" fmla="*/ 0 h 154"/>
                  <a:gd name="T34" fmla="*/ 3 w 156"/>
                  <a:gd name="T35" fmla="*/ 0 h 154"/>
                  <a:gd name="T36" fmla="*/ 3 w 156"/>
                  <a:gd name="T37" fmla="*/ 1 h 154"/>
                  <a:gd name="T38" fmla="*/ 3 w 156"/>
                  <a:gd name="T39" fmla="*/ 1 h 154"/>
                  <a:gd name="T40" fmla="*/ 3 w 156"/>
                  <a:gd name="T41" fmla="*/ 1 h 154"/>
                  <a:gd name="T42" fmla="*/ 3 w 156"/>
                  <a:gd name="T43" fmla="*/ 1 h 154"/>
                  <a:gd name="T44" fmla="*/ 3 w 156"/>
                  <a:gd name="T45" fmla="*/ 1 h 154"/>
                  <a:gd name="T46" fmla="*/ 3 w 156"/>
                  <a:gd name="T47" fmla="*/ 1 h 154"/>
                  <a:gd name="T48" fmla="*/ 3 w 156"/>
                  <a:gd name="T49" fmla="*/ 1 h 154"/>
                  <a:gd name="T50" fmla="*/ 3 w 156"/>
                  <a:gd name="T51" fmla="*/ 1 h 154"/>
                  <a:gd name="T52" fmla="*/ 3 w 156"/>
                  <a:gd name="T53" fmla="*/ 1 h 154"/>
                  <a:gd name="T54" fmla="*/ 3 w 156"/>
                  <a:gd name="T55" fmla="*/ 2 h 154"/>
                  <a:gd name="T56" fmla="*/ 3 w 156"/>
                  <a:gd name="T57" fmla="*/ 2 h 154"/>
                  <a:gd name="T58" fmla="*/ 2 w 156"/>
                  <a:gd name="T59" fmla="*/ 2 h 154"/>
                  <a:gd name="T60" fmla="*/ 2 w 156"/>
                  <a:gd name="T61" fmla="*/ 2 h 154"/>
                  <a:gd name="T62" fmla="*/ 2 w 156"/>
                  <a:gd name="T63" fmla="*/ 2 h 154"/>
                  <a:gd name="T64" fmla="*/ 2 w 156"/>
                  <a:gd name="T65" fmla="*/ 2 h 154"/>
                  <a:gd name="T66" fmla="*/ 2 w 156"/>
                  <a:gd name="T67" fmla="*/ 2 h 154"/>
                  <a:gd name="T68" fmla="*/ 2 w 156"/>
                  <a:gd name="T69" fmla="*/ 2 h 154"/>
                  <a:gd name="T70" fmla="*/ 1 w 156"/>
                  <a:gd name="T71" fmla="*/ 1 h 154"/>
                  <a:gd name="T72" fmla="*/ 1 w 156"/>
                  <a:gd name="T73" fmla="*/ 1 h 154"/>
                  <a:gd name="T74" fmla="*/ 1 w 156"/>
                  <a:gd name="T75" fmla="*/ 1 h 154"/>
                  <a:gd name="T76" fmla="*/ 1 w 156"/>
                  <a:gd name="T77" fmla="*/ 1 h 154"/>
                  <a:gd name="T78" fmla="*/ 1 w 156"/>
                  <a:gd name="T79" fmla="*/ 1 h 154"/>
                  <a:gd name="T80" fmla="*/ 1 w 156"/>
                  <a:gd name="T81" fmla="*/ 1 h 154"/>
                  <a:gd name="T82" fmla="*/ 1 w 156"/>
                  <a:gd name="T83" fmla="*/ 1 h 154"/>
                  <a:gd name="T84" fmla="*/ 1 w 156"/>
                  <a:gd name="T85" fmla="*/ 1 h 154"/>
                  <a:gd name="T86" fmla="*/ 1 w 156"/>
                  <a:gd name="T87" fmla="*/ 1 h 154"/>
                  <a:gd name="T88" fmla="*/ 1 w 156"/>
                  <a:gd name="T89" fmla="*/ 1 h 154"/>
                  <a:gd name="T90" fmla="*/ 1 w 156"/>
                  <a:gd name="T91" fmla="*/ 0 h 154"/>
                  <a:gd name="T92" fmla="*/ 1 w 156"/>
                  <a:gd name="T93" fmla="*/ 0 h 154"/>
                  <a:gd name="T94" fmla="*/ 1 w 156"/>
                  <a:gd name="T95" fmla="*/ 0 h 154"/>
                  <a:gd name="T96" fmla="*/ 0 w 156"/>
                  <a:gd name="T97" fmla="*/ 0 h 154"/>
                  <a:gd name="T98" fmla="*/ 1 w 156"/>
                  <a:gd name="T99" fmla="*/ 0 h 154"/>
                  <a:gd name="T100" fmla="*/ 1 w 156"/>
                  <a:gd name="T101" fmla="*/ 0 h 154"/>
                  <a:gd name="T102" fmla="*/ 1 w 156"/>
                  <a:gd name="T103" fmla="*/ 0 h 15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56"/>
                  <a:gd name="T157" fmla="*/ 0 h 154"/>
                  <a:gd name="T158" fmla="*/ 156 w 156"/>
                  <a:gd name="T159" fmla="*/ 154 h 15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56" h="154">
                    <a:moveTo>
                      <a:pt x="10" y="20"/>
                    </a:moveTo>
                    <a:lnTo>
                      <a:pt x="10" y="19"/>
                    </a:lnTo>
                    <a:lnTo>
                      <a:pt x="13" y="16"/>
                    </a:lnTo>
                    <a:lnTo>
                      <a:pt x="16" y="13"/>
                    </a:lnTo>
                    <a:lnTo>
                      <a:pt x="23" y="9"/>
                    </a:lnTo>
                    <a:lnTo>
                      <a:pt x="25" y="7"/>
                    </a:lnTo>
                    <a:lnTo>
                      <a:pt x="29" y="5"/>
                    </a:lnTo>
                    <a:lnTo>
                      <a:pt x="33" y="3"/>
                    </a:lnTo>
                    <a:lnTo>
                      <a:pt x="37" y="2"/>
                    </a:lnTo>
                    <a:lnTo>
                      <a:pt x="41" y="0"/>
                    </a:lnTo>
                    <a:lnTo>
                      <a:pt x="46" y="0"/>
                    </a:lnTo>
                    <a:lnTo>
                      <a:pt x="51" y="0"/>
                    </a:lnTo>
                    <a:lnTo>
                      <a:pt x="57" y="0"/>
                    </a:lnTo>
                    <a:lnTo>
                      <a:pt x="62" y="0"/>
                    </a:lnTo>
                    <a:lnTo>
                      <a:pt x="67" y="2"/>
                    </a:lnTo>
                    <a:lnTo>
                      <a:pt x="73" y="3"/>
                    </a:lnTo>
                    <a:lnTo>
                      <a:pt x="78" y="5"/>
                    </a:lnTo>
                    <a:lnTo>
                      <a:pt x="84" y="7"/>
                    </a:lnTo>
                    <a:lnTo>
                      <a:pt x="89" y="9"/>
                    </a:lnTo>
                    <a:lnTo>
                      <a:pt x="94" y="12"/>
                    </a:lnTo>
                    <a:lnTo>
                      <a:pt x="100" y="15"/>
                    </a:lnTo>
                    <a:lnTo>
                      <a:pt x="104" y="17"/>
                    </a:lnTo>
                    <a:lnTo>
                      <a:pt x="108" y="20"/>
                    </a:lnTo>
                    <a:lnTo>
                      <a:pt x="111" y="22"/>
                    </a:lnTo>
                    <a:lnTo>
                      <a:pt x="115" y="24"/>
                    </a:lnTo>
                    <a:lnTo>
                      <a:pt x="120" y="27"/>
                    </a:lnTo>
                    <a:lnTo>
                      <a:pt x="122" y="29"/>
                    </a:lnTo>
                    <a:lnTo>
                      <a:pt x="125" y="29"/>
                    </a:lnTo>
                    <a:lnTo>
                      <a:pt x="128" y="31"/>
                    </a:lnTo>
                    <a:lnTo>
                      <a:pt x="133" y="33"/>
                    </a:lnTo>
                    <a:lnTo>
                      <a:pt x="137" y="35"/>
                    </a:lnTo>
                    <a:lnTo>
                      <a:pt x="142" y="38"/>
                    </a:lnTo>
                    <a:lnTo>
                      <a:pt x="147" y="41"/>
                    </a:lnTo>
                    <a:lnTo>
                      <a:pt x="151" y="45"/>
                    </a:lnTo>
                    <a:lnTo>
                      <a:pt x="153" y="49"/>
                    </a:lnTo>
                    <a:lnTo>
                      <a:pt x="155" y="54"/>
                    </a:lnTo>
                    <a:lnTo>
                      <a:pt x="155" y="59"/>
                    </a:lnTo>
                    <a:lnTo>
                      <a:pt x="156" y="65"/>
                    </a:lnTo>
                    <a:lnTo>
                      <a:pt x="155" y="71"/>
                    </a:lnTo>
                    <a:lnTo>
                      <a:pt x="155" y="78"/>
                    </a:lnTo>
                    <a:lnTo>
                      <a:pt x="154" y="82"/>
                    </a:lnTo>
                    <a:lnTo>
                      <a:pt x="153" y="86"/>
                    </a:lnTo>
                    <a:lnTo>
                      <a:pt x="153" y="90"/>
                    </a:lnTo>
                    <a:lnTo>
                      <a:pt x="153" y="94"/>
                    </a:lnTo>
                    <a:lnTo>
                      <a:pt x="151" y="98"/>
                    </a:lnTo>
                    <a:lnTo>
                      <a:pt x="151" y="102"/>
                    </a:lnTo>
                    <a:lnTo>
                      <a:pt x="150" y="107"/>
                    </a:lnTo>
                    <a:lnTo>
                      <a:pt x="150" y="111"/>
                    </a:lnTo>
                    <a:lnTo>
                      <a:pt x="149" y="115"/>
                    </a:lnTo>
                    <a:lnTo>
                      <a:pt x="148" y="119"/>
                    </a:lnTo>
                    <a:lnTo>
                      <a:pt x="147" y="123"/>
                    </a:lnTo>
                    <a:lnTo>
                      <a:pt x="147" y="128"/>
                    </a:lnTo>
                    <a:lnTo>
                      <a:pt x="144" y="131"/>
                    </a:lnTo>
                    <a:lnTo>
                      <a:pt x="143" y="136"/>
                    </a:lnTo>
                    <a:lnTo>
                      <a:pt x="141" y="139"/>
                    </a:lnTo>
                    <a:lnTo>
                      <a:pt x="140" y="142"/>
                    </a:lnTo>
                    <a:lnTo>
                      <a:pt x="135" y="148"/>
                    </a:lnTo>
                    <a:lnTo>
                      <a:pt x="130" y="152"/>
                    </a:lnTo>
                    <a:lnTo>
                      <a:pt x="126" y="153"/>
                    </a:lnTo>
                    <a:lnTo>
                      <a:pt x="122" y="153"/>
                    </a:lnTo>
                    <a:lnTo>
                      <a:pt x="119" y="153"/>
                    </a:lnTo>
                    <a:lnTo>
                      <a:pt x="116" y="154"/>
                    </a:lnTo>
                    <a:lnTo>
                      <a:pt x="111" y="153"/>
                    </a:lnTo>
                    <a:lnTo>
                      <a:pt x="107" y="153"/>
                    </a:lnTo>
                    <a:lnTo>
                      <a:pt x="104" y="152"/>
                    </a:lnTo>
                    <a:lnTo>
                      <a:pt x="100" y="152"/>
                    </a:lnTo>
                    <a:lnTo>
                      <a:pt x="93" y="150"/>
                    </a:lnTo>
                    <a:lnTo>
                      <a:pt x="88" y="149"/>
                    </a:lnTo>
                    <a:lnTo>
                      <a:pt x="84" y="147"/>
                    </a:lnTo>
                    <a:lnTo>
                      <a:pt x="83" y="147"/>
                    </a:lnTo>
                    <a:lnTo>
                      <a:pt x="57" y="86"/>
                    </a:lnTo>
                    <a:lnTo>
                      <a:pt x="56" y="82"/>
                    </a:lnTo>
                    <a:lnTo>
                      <a:pt x="52" y="77"/>
                    </a:lnTo>
                    <a:lnTo>
                      <a:pt x="48" y="71"/>
                    </a:lnTo>
                    <a:lnTo>
                      <a:pt x="44" y="69"/>
                    </a:lnTo>
                    <a:lnTo>
                      <a:pt x="42" y="70"/>
                    </a:lnTo>
                    <a:lnTo>
                      <a:pt x="41" y="73"/>
                    </a:lnTo>
                    <a:lnTo>
                      <a:pt x="39" y="77"/>
                    </a:lnTo>
                    <a:lnTo>
                      <a:pt x="39" y="81"/>
                    </a:lnTo>
                    <a:lnTo>
                      <a:pt x="37" y="85"/>
                    </a:lnTo>
                    <a:lnTo>
                      <a:pt x="36" y="89"/>
                    </a:lnTo>
                    <a:lnTo>
                      <a:pt x="36" y="91"/>
                    </a:lnTo>
                    <a:lnTo>
                      <a:pt x="36" y="92"/>
                    </a:lnTo>
                    <a:lnTo>
                      <a:pt x="35" y="90"/>
                    </a:lnTo>
                    <a:lnTo>
                      <a:pt x="32" y="87"/>
                    </a:lnTo>
                    <a:lnTo>
                      <a:pt x="29" y="83"/>
                    </a:lnTo>
                    <a:lnTo>
                      <a:pt x="26" y="80"/>
                    </a:lnTo>
                    <a:lnTo>
                      <a:pt x="23" y="76"/>
                    </a:lnTo>
                    <a:lnTo>
                      <a:pt x="21" y="73"/>
                    </a:lnTo>
                    <a:lnTo>
                      <a:pt x="18" y="69"/>
                    </a:lnTo>
                    <a:lnTo>
                      <a:pt x="15" y="64"/>
                    </a:lnTo>
                    <a:lnTo>
                      <a:pt x="12" y="60"/>
                    </a:lnTo>
                    <a:lnTo>
                      <a:pt x="10" y="56"/>
                    </a:lnTo>
                    <a:lnTo>
                      <a:pt x="7" y="52"/>
                    </a:lnTo>
                    <a:lnTo>
                      <a:pt x="5" y="48"/>
                    </a:lnTo>
                    <a:lnTo>
                      <a:pt x="3" y="44"/>
                    </a:lnTo>
                    <a:lnTo>
                      <a:pt x="2" y="41"/>
                    </a:lnTo>
                    <a:lnTo>
                      <a:pt x="0" y="34"/>
                    </a:lnTo>
                    <a:lnTo>
                      <a:pt x="0" y="30"/>
                    </a:lnTo>
                    <a:lnTo>
                      <a:pt x="1" y="26"/>
                    </a:lnTo>
                    <a:lnTo>
                      <a:pt x="3" y="24"/>
                    </a:lnTo>
                    <a:lnTo>
                      <a:pt x="8" y="21"/>
                    </a:lnTo>
                    <a:lnTo>
                      <a:pt x="10" y="20"/>
                    </a:lnTo>
                    <a:close/>
                  </a:path>
                </a:pathLst>
              </a:custGeom>
              <a:solidFill>
                <a:srgbClr val="525C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75" name="Freeform 375"/>
              <p:cNvSpPr>
                <a:spLocks/>
              </p:cNvSpPr>
              <p:nvPr/>
            </p:nvSpPr>
            <p:spPr bwMode="auto">
              <a:xfrm>
                <a:off x="4738" y="3258"/>
                <a:ext cx="61" cy="31"/>
              </a:xfrm>
              <a:custGeom>
                <a:avLst/>
                <a:gdLst>
                  <a:gd name="T0" fmla="*/ 1 w 117"/>
                  <a:gd name="T1" fmla="*/ 0 h 73"/>
                  <a:gd name="T2" fmla="*/ 1 w 117"/>
                  <a:gd name="T3" fmla="*/ 0 h 73"/>
                  <a:gd name="T4" fmla="*/ 1 w 117"/>
                  <a:gd name="T5" fmla="*/ 0 h 73"/>
                  <a:gd name="T6" fmla="*/ 1 w 117"/>
                  <a:gd name="T7" fmla="*/ 0 h 73"/>
                  <a:gd name="T8" fmla="*/ 1 w 117"/>
                  <a:gd name="T9" fmla="*/ 0 h 73"/>
                  <a:gd name="T10" fmla="*/ 1 w 117"/>
                  <a:gd name="T11" fmla="*/ 0 h 73"/>
                  <a:gd name="T12" fmla="*/ 1 w 117"/>
                  <a:gd name="T13" fmla="*/ 0 h 73"/>
                  <a:gd name="T14" fmla="*/ 1 w 117"/>
                  <a:gd name="T15" fmla="*/ 0 h 73"/>
                  <a:gd name="T16" fmla="*/ 1 w 117"/>
                  <a:gd name="T17" fmla="*/ 0 h 73"/>
                  <a:gd name="T18" fmla="*/ 2 w 117"/>
                  <a:gd name="T19" fmla="*/ 0 h 73"/>
                  <a:gd name="T20" fmla="*/ 2 w 117"/>
                  <a:gd name="T21" fmla="*/ 0 h 73"/>
                  <a:gd name="T22" fmla="*/ 2 w 117"/>
                  <a:gd name="T23" fmla="*/ 0 h 73"/>
                  <a:gd name="T24" fmla="*/ 2 w 117"/>
                  <a:gd name="T25" fmla="*/ 0 h 73"/>
                  <a:gd name="T26" fmla="*/ 2 w 117"/>
                  <a:gd name="T27" fmla="*/ 0 h 73"/>
                  <a:gd name="T28" fmla="*/ 2 w 117"/>
                  <a:gd name="T29" fmla="*/ 0 h 73"/>
                  <a:gd name="T30" fmla="*/ 2 w 117"/>
                  <a:gd name="T31" fmla="*/ 0 h 73"/>
                  <a:gd name="T32" fmla="*/ 2 w 117"/>
                  <a:gd name="T33" fmla="*/ 0 h 73"/>
                  <a:gd name="T34" fmla="*/ 2 w 117"/>
                  <a:gd name="T35" fmla="*/ 1 h 73"/>
                  <a:gd name="T36" fmla="*/ 2 w 117"/>
                  <a:gd name="T37" fmla="*/ 0 h 73"/>
                  <a:gd name="T38" fmla="*/ 1 w 117"/>
                  <a:gd name="T39" fmla="*/ 0 h 73"/>
                  <a:gd name="T40" fmla="*/ 0 w 117"/>
                  <a:gd name="T41" fmla="*/ 0 h 73"/>
                  <a:gd name="T42" fmla="*/ 0 w 117"/>
                  <a:gd name="T43" fmla="*/ 0 h 73"/>
                  <a:gd name="T44" fmla="*/ 1 w 117"/>
                  <a:gd name="T45" fmla="*/ 0 h 73"/>
                  <a:gd name="T46" fmla="*/ 1 w 117"/>
                  <a:gd name="T47" fmla="*/ 0 h 7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7"/>
                  <a:gd name="T73" fmla="*/ 0 h 73"/>
                  <a:gd name="T74" fmla="*/ 117 w 117"/>
                  <a:gd name="T75" fmla="*/ 73 h 7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7" h="73">
                    <a:moveTo>
                      <a:pt x="18" y="13"/>
                    </a:moveTo>
                    <a:lnTo>
                      <a:pt x="33" y="17"/>
                    </a:lnTo>
                    <a:lnTo>
                      <a:pt x="29" y="0"/>
                    </a:lnTo>
                    <a:lnTo>
                      <a:pt x="39" y="0"/>
                    </a:lnTo>
                    <a:lnTo>
                      <a:pt x="40" y="0"/>
                    </a:lnTo>
                    <a:lnTo>
                      <a:pt x="43" y="3"/>
                    </a:lnTo>
                    <a:lnTo>
                      <a:pt x="48" y="6"/>
                    </a:lnTo>
                    <a:lnTo>
                      <a:pt x="54" y="11"/>
                    </a:lnTo>
                    <a:lnTo>
                      <a:pt x="60" y="13"/>
                    </a:lnTo>
                    <a:lnTo>
                      <a:pt x="65" y="16"/>
                    </a:lnTo>
                    <a:lnTo>
                      <a:pt x="70" y="19"/>
                    </a:lnTo>
                    <a:lnTo>
                      <a:pt x="76" y="23"/>
                    </a:lnTo>
                    <a:lnTo>
                      <a:pt x="79" y="28"/>
                    </a:lnTo>
                    <a:lnTo>
                      <a:pt x="82" y="33"/>
                    </a:lnTo>
                    <a:lnTo>
                      <a:pt x="84" y="36"/>
                    </a:lnTo>
                    <a:lnTo>
                      <a:pt x="86" y="38"/>
                    </a:lnTo>
                    <a:lnTo>
                      <a:pt x="117" y="46"/>
                    </a:lnTo>
                    <a:lnTo>
                      <a:pt x="117" y="73"/>
                    </a:lnTo>
                    <a:lnTo>
                      <a:pt x="76" y="58"/>
                    </a:lnTo>
                    <a:lnTo>
                      <a:pt x="34" y="51"/>
                    </a:lnTo>
                    <a:lnTo>
                      <a:pt x="0" y="13"/>
                    </a:lnTo>
                    <a:lnTo>
                      <a:pt x="0" y="3"/>
                    </a:lnTo>
                    <a:lnTo>
                      <a:pt x="18" y="13"/>
                    </a:lnTo>
                    <a:close/>
                  </a:path>
                </a:pathLst>
              </a:custGeom>
              <a:solidFill>
                <a:srgbClr val="E6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76" name="Freeform 376"/>
              <p:cNvSpPr>
                <a:spLocks/>
              </p:cNvSpPr>
              <p:nvPr/>
            </p:nvSpPr>
            <p:spPr bwMode="auto">
              <a:xfrm>
                <a:off x="4881" y="3407"/>
                <a:ext cx="134" cy="124"/>
              </a:xfrm>
              <a:custGeom>
                <a:avLst/>
                <a:gdLst>
                  <a:gd name="T0" fmla="*/ 1 w 260"/>
                  <a:gd name="T1" fmla="*/ 1 h 270"/>
                  <a:gd name="T2" fmla="*/ 1 w 260"/>
                  <a:gd name="T3" fmla="*/ 1 h 270"/>
                  <a:gd name="T4" fmla="*/ 1 w 260"/>
                  <a:gd name="T5" fmla="*/ 2 h 270"/>
                  <a:gd name="T6" fmla="*/ 1 w 260"/>
                  <a:gd name="T7" fmla="*/ 2 h 270"/>
                  <a:gd name="T8" fmla="*/ 1 w 260"/>
                  <a:gd name="T9" fmla="*/ 2 h 270"/>
                  <a:gd name="T10" fmla="*/ 1 w 260"/>
                  <a:gd name="T11" fmla="*/ 1 h 270"/>
                  <a:gd name="T12" fmla="*/ 1 w 260"/>
                  <a:gd name="T13" fmla="*/ 1 h 270"/>
                  <a:gd name="T14" fmla="*/ 1 w 260"/>
                  <a:gd name="T15" fmla="*/ 1 h 270"/>
                  <a:gd name="T16" fmla="*/ 1 w 260"/>
                  <a:gd name="T17" fmla="*/ 2 h 270"/>
                  <a:gd name="T18" fmla="*/ 1 w 260"/>
                  <a:gd name="T19" fmla="*/ 2 h 270"/>
                  <a:gd name="T20" fmla="*/ 2 w 260"/>
                  <a:gd name="T21" fmla="*/ 1 h 270"/>
                  <a:gd name="T22" fmla="*/ 2 w 260"/>
                  <a:gd name="T23" fmla="*/ 1 h 270"/>
                  <a:gd name="T24" fmla="*/ 2 w 260"/>
                  <a:gd name="T25" fmla="*/ 1 h 270"/>
                  <a:gd name="T26" fmla="*/ 2 w 260"/>
                  <a:gd name="T27" fmla="*/ 1 h 270"/>
                  <a:gd name="T28" fmla="*/ 3 w 260"/>
                  <a:gd name="T29" fmla="*/ 0 h 270"/>
                  <a:gd name="T30" fmla="*/ 3 w 260"/>
                  <a:gd name="T31" fmla="*/ 0 h 270"/>
                  <a:gd name="T32" fmla="*/ 3 w 260"/>
                  <a:gd name="T33" fmla="*/ 0 h 270"/>
                  <a:gd name="T34" fmla="*/ 3 w 260"/>
                  <a:gd name="T35" fmla="*/ 0 h 270"/>
                  <a:gd name="T36" fmla="*/ 4 w 260"/>
                  <a:gd name="T37" fmla="*/ 0 h 270"/>
                  <a:gd name="T38" fmla="*/ 4 w 260"/>
                  <a:gd name="T39" fmla="*/ 1 h 270"/>
                  <a:gd name="T40" fmla="*/ 4 w 260"/>
                  <a:gd name="T41" fmla="*/ 1 h 270"/>
                  <a:gd name="T42" fmla="*/ 4 w 260"/>
                  <a:gd name="T43" fmla="*/ 2 h 270"/>
                  <a:gd name="T44" fmla="*/ 5 w 260"/>
                  <a:gd name="T45" fmla="*/ 2 h 270"/>
                  <a:gd name="T46" fmla="*/ 5 w 260"/>
                  <a:gd name="T47" fmla="*/ 2 h 270"/>
                  <a:gd name="T48" fmla="*/ 4 w 260"/>
                  <a:gd name="T49" fmla="*/ 2 h 270"/>
                  <a:gd name="T50" fmla="*/ 4 w 260"/>
                  <a:gd name="T51" fmla="*/ 2 h 270"/>
                  <a:gd name="T52" fmla="*/ 4 w 260"/>
                  <a:gd name="T53" fmla="*/ 2 h 270"/>
                  <a:gd name="T54" fmla="*/ 4 w 260"/>
                  <a:gd name="T55" fmla="*/ 2 h 270"/>
                  <a:gd name="T56" fmla="*/ 4 w 260"/>
                  <a:gd name="T57" fmla="*/ 3 h 270"/>
                  <a:gd name="T58" fmla="*/ 3 w 260"/>
                  <a:gd name="T59" fmla="*/ 3 h 270"/>
                  <a:gd name="T60" fmla="*/ 4 w 260"/>
                  <a:gd name="T61" fmla="*/ 2 h 270"/>
                  <a:gd name="T62" fmla="*/ 3 w 260"/>
                  <a:gd name="T63" fmla="*/ 2 h 270"/>
                  <a:gd name="T64" fmla="*/ 3 w 260"/>
                  <a:gd name="T65" fmla="*/ 1 h 270"/>
                  <a:gd name="T66" fmla="*/ 3 w 260"/>
                  <a:gd name="T67" fmla="*/ 1 h 270"/>
                  <a:gd name="T68" fmla="*/ 3 w 260"/>
                  <a:gd name="T69" fmla="*/ 1 h 270"/>
                  <a:gd name="T70" fmla="*/ 3 w 260"/>
                  <a:gd name="T71" fmla="*/ 0 h 270"/>
                  <a:gd name="T72" fmla="*/ 3 w 260"/>
                  <a:gd name="T73" fmla="*/ 0 h 270"/>
                  <a:gd name="T74" fmla="*/ 3 w 260"/>
                  <a:gd name="T75" fmla="*/ 1 h 270"/>
                  <a:gd name="T76" fmla="*/ 3 w 260"/>
                  <a:gd name="T77" fmla="*/ 1 h 270"/>
                  <a:gd name="T78" fmla="*/ 2 w 260"/>
                  <a:gd name="T79" fmla="*/ 1 h 270"/>
                  <a:gd name="T80" fmla="*/ 2 w 260"/>
                  <a:gd name="T81" fmla="*/ 1 h 270"/>
                  <a:gd name="T82" fmla="*/ 2 w 260"/>
                  <a:gd name="T83" fmla="*/ 2 h 270"/>
                  <a:gd name="T84" fmla="*/ 2 w 260"/>
                  <a:gd name="T85" fmla="*/ 2 h 270"/>
                  <a:gd name="T86" fmla="*/ 2 w 260"/>
                  <a:gd name="T87" fmla="*/ 2 h 270"/>
                  <a:gd name="T88" fmla="*/ 2 w 260"/>
                  <a:gd name="T89" fmla="*/ 3 h 270"/>
                  <a:gd name="T90" fmla="*/ 1 w 260"/>
                  <a:gd name="T91" fmla="*/ 3 h 270"/>
                  <a:gd name="T92" fmla="*/ 0 w 260"/>
                  <a:gd name="T93" fmla="*/ 3 h 270"/>
                  <a:gd name="T94" fmla="*/ 1 w 260"/>
                  <a:gd name="T95" fmla="*/ 2 h 270"/>
                  <a:gd name="T96" fmla="*/ 1 w 260"/>
                  <a:gd name="T97" fmla="*/ 2 h 270"/>
                  <a:gd name="T98" fmla="*/ 1 w 260"/>
                  <a:gd name="T99" fmla="*/ 2 h 270"/>
                  <a:gd name="T100" fmla="*/ 1 w 260"/>
                  <a:gd name="T101" fmla="*/ 1 h 270"/>
                  <a:gd name="T102" fmla="*/ 1 w 260"/>
                  <a:gd name="T103" fmla="*/ 1 h 270"/>
                  <a:gd name="T104" fmla="*/ 1 w 260"/>
                  <a:gd name="T105" fmla="*/ 1 h 2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60"/>
                  <a:gd name="T160" fmla="*/ 0 h 270"/>
                  <a:gd name="T161" fmla="*/ 260 w 260"/>
                  <a:gd name="T162" fmla="*/ 270 h 27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60" h="270">
                    <a:moveTo>
                      <a:pt x="14" y="76"/>
                    </a:moveTo>
                    <a:lnTo>
                      <a:pt x="14" y="77"/>
                    </a:lnTo>
                    <a:lnTo>
                      <a:pt x="14" y="80"/>
                    </a:lnTo>
                    <a:lnTo>
                      <a:pt x="14" y="84"/>
                    </a:lnTo>
                    <a:lnTo>
                      <a:pt x="16" y="90"/>
                    </a:lnTo>
                    <a:lnTo>
                      <a:pt x="16" y="97"/>
                    </a:lnTo>
                    <a:lnTo>
                      <a:pt x="17" y="105"/>
                    </a:lnTo>
                    <a:lnTo>
                      <a:pt x="18" y="113"/>
                    </a:lnTo>
                    <a:lnTo>
                      <a:pt x="19" y="123"/>
                    </a:lnTo>
                    <a:lnTo>
                      <a:pt x="20" y="131"/>
                    </a:lnTo>
                    <a:lnTo>
                      <a:pt x="21" y="140"/>
                    </a:lnTo>
                    <a:lnTo>
                      <a:pt x="22" y="149"/>
                    </a:lnTo>
                    <a:lnTo>
                      <a:pt x="23" y="158"/>
                    </a:lnTo>
                    <a:lnTo>
                      <a:pt x="24" y="165"/>
                    </a:lnTo>
                    <a:lnTo>
                      <a:pt x="26" y="172"/>
                    </a:lnTo>
                    <a:lnTo>
                      <a:pt x="27" y="176"/>
                    </a:lnTo>
                    <a:lnTo>
                      <a:pt x="28" y="180"/>
                    </a:lnTo>
                    <a:lnTo>
                      <a:pt x="29" y="180"/>
                    </a:lnTo>
                    <a:lnTo>
                      <a:pt x="29" y="177"/>
                    </a:lnTo>
                    <a:lnTo>
                      <a:pt x="30" y="174"/>
                    </a:lnTo>
                    <a:lnTo>
                      <a:pt x="30" y="169"/>
                    </a:lnTo>
                    <a:lnTo>
                      <a:pt x="30" y="165"/>
                    </a:lnTo>
                    <a:lnTo>
                      <a:pt x="31" y="159"/>
                    </a:lnTo>
                    <a:lnTo>
                      <a:pt x="32" y="154"/>
                    </a:lnTo>
                    <a:lnTo>
                      <a:pt x="32" y="146"/>
                    </a:lnTo>
                    <a:lnTo>
                      <a:pt x="32" y="139"/>
                    </a:lnTo>
                    <a:lnTo>
                      <a:pt x="32" y="133"/>
                    </a:lnTo>
                    <a:lnTo>
                      <a:pt x="32" y="128"/>
                    </a:lnTo>
                    <a:lnTo>
                      <a:pt x="32" y="122"/>
                    </a:lnTo>
                    <a:lnTo>
                      <a:pt x="33" y="119"/>
                    </a:lnTo>
                    <a:lnTo>
                      <a:pt x="34" y="115"/>
                    </a:lnTo>
                    <a:lnTo>
                      <a:pt x="35" y="114"/>
                    </a:lnTo>
                    <a:lnTo>
                      <a:pt x="37" y="113"/>
                    </a:lnTo>
                    <a:lnTo>
                      <a:pt x="39" y="118"/>
                    </a:lnTo>
                    <a:lnTo>
                      <a:pt x="39" y="120"/>
                    </a:lnTo>
                    <a:lnTo>
                      <a:pt x="41" y="124"/>
                    </a:lnTo>
                    <a:lnTo>
                      <a:pt x="41" y="129"/>
                    </a:lnTo>
                    <a:lnTo>
                      <a:pt x="43" y="134"/>
                    </a:lnTo>
                    <a:lnTo>
                      <a:pt x="43" y="138"/>
                    </a:lnTo>
                    <a:lnTo>
                      <a:pt x="45" y="143"/>
                    </a:lnTo>
                    <a:lnTo>
                      <a:pt x="46" y="147"/>
                    </a:lnTo>
                    <a:lnTo>
                      <a:pt x="48" y="153"/>
                    </a:lnTo>
                    <a:lnTo>
                      <a:pt x="50" y="156"/>
                    </a:lnTo>
                    <a:lnTo>
                      <a:pt x="51" y="160"/>
                    </a:lnTo>
                    <a:lnTo>
                      <a:pt x="53" y="162"/>
                    </a:lnTo>
                    <a:lnTo>
                      <a:pt x="55" y="164"/>
                    </a:lnTo>
                    <a:lnTo>
                      <a:pt x="59" y="163"/>
                    </a:lnTo>
                    <a:lnTo>
                      <a:pt x="63" y="159"/>
                    </a:lnTo>
                    <a:lnTo>
                      <a:pt x="64" y="156"/>
                    </a:lnTo>
                    <a:lnTo>
                      <a:pt x="66" y="153"/>
                    </a:lnTo>
                    <a:lnTo>
                      <a:pt x="68" y="149"/>
                    </a:lnTo>
                    <a:lnTo>
                      <a:pt x="70" y="144"/>
                    </a:lnTo>
                    <a:lnTo>
                      <a:pt x="71" y="140"/>
                    </a:lnTo>
                    <a:lnTo>
                      <a:pt x="72" y="136"/>
                    </a:lnTo>
                    <a:lnTo>
                      <a:pt x="74" y="132"/>
                    </a:lnTo>
                    <a:lnTo>
                      <a:pt x="75" y="129"/>
                    </a:lnTo>
                    <a:lnTo>
                      <a:pt x="76" y="124"/>
                    </a:lnTo>
                    <a:lnTo>
                      <a:pt x="78" y="123"/>
                    </a:lnTo>
                    <a:lnTo>
                      <a:pt x="78" y="122"/>
                    </a:lnTo>
                    <a:lnTo>
                      <a:pt x="81" y="119"/>
                    </a:lnTo>
                    <a:lnTo>
                      <a:pt x="84" y="115"/>
                    </a:lnTo>
                    <a:lnTo>
                      <a:pt x="90" y="109"/>
                    </a:lnTo>
                    <a:lnTo>
                      <a:pt x="92" y="105"/>
                    </a:lnTo>
                    <a:lnTo>
                      <a:pt x="95" y="101"/>
                    </a:lnTo>
                    <a:lnTo>
                      <a:pt x="98" y="97"/>
                    </a:lnTo>
                    <a:lnTo>
                      <a:pt x="103" y="93"/>
                    </a:lnTo>
                    <a:lnTo>
                      <a:pt x="106" y="88"/>
                    </a:lnTo>
                    <a:lnTo>
                      <a:pt x="110" y="83"/>
                    </a:lnTo>
                    <a:lnTo>
                      <a:pt x="115" y="78"/>
                    </a:lnTo>
                    <a:lnTo>
                      <a:pt x="120" y="73"/>
                    </a:lnTo>
                    <a:lnTo>
                      <a:pt x="124" y="66"/>
                    </a:lnTo>
                    <a:lnTo>
                      <a:pt x="129" y="60"/>
                    </a:lnTo>
                    <a:lnTo>
                      <a:pt x="134" y="54"/>
                    </a:lnTo>
                    <a:lnTo>
                      <a:pt x="139" y="48"/>
                    </a:lnTo>
                    <a:lnTo>
                      <a:pt x="143" y="42"/>
                    </a:lnTo>
                    <a:lnTo>
                      <a:pt x="148" y="36"/>
                    </a:lnTo>
                    <a:lnTo>
                      <a:pt x="153" y="29"/>
                    </a:lnTo>
                    <a:lnTo>
                      <a:pt x="158" y="24"/>
                    </a:lnTo>
                    <a:lnTo>
                      <a:pt x="161" y="18"/>
                    </a:lnTo>
                    <a:lnTo>
                      <a:pt x="165" y="14"/>
                    </a:lnTo>
                    <a:lnTo>
                      <a:pt x="168" y="9"/>
                    </a:lnTo>
                    <a:lnTo>
                      <a:pt x="171" y="6"/>
                    </a:lnTo>
                    <a:lnTo>
                      <a:pt x="176" y="1"/>
                    </a:lnTo>
                    <a:lnTo>
                      <a:pt x="178" y="0"/>
                    </a:lnTo>
                    <a:lnTo>
                      <a:pt x="178" y="1"/>
                    </a:lnTo>
                    <a:lnTo>
                      <a:pt x="181" y="6"/>
                    </a:lnTo>
                    <a:lnTo>
                      <a:pt x="182" y="9"/>
                    </a:lnTo>
                    <a:lnTo>
                      <a:pt x="184" y="13"/>
                    </a:lnTo>
                    <a:lnTo>
                      <a:pt x="187" y="18"/>
                    </a:lnTo>
                    <a:lnTo>
                      <a:pt x="191" y="23"/>
                    </a:lnTo>
                    <a:lnTo>
                      <a:pt x="193" y="28"/>
                    </a:lnTo>
                    <a:lnTo>
                      <a:pt x="196" y="34"/>
                    </a:lnTo>
                    <a:lnTo>
                      <a:pt x="199" y="40"/>
                    </a:lnTo>
                    <a:lnTo>
                      <a:pt x="202" y="47"/>
                    </a:lnTo>
                    <a:lnTo>
                      <a:pt x="205" y="53"/>
                    </a:lnTo>
                    <a:lnTo>
                      <a:pt x="208" y="60"/>
                    </a:lnTo>
                    <a:lnTo>
                      <a:pt x="211" y="67"/>
                    </a:lnTo>
                    <a:lnTo>
                      <a:pt x="214" y="75"/>
                    </a:lnTo>
                    <a:lnTo>
                      <a:pt x="216" y="81"/>
                    </a:lnTo>
                    <a:lnTo>
                      <a:pt x="219" y="87"/>
                    </a:lnTo>
                    <a:lnTo>
                      <a:pt x="222" y="93"/>
                    </a:lnTo>
                    <a:lnTo>
                      <a:pt x="225" y="100"/>
                    </a:lnTo>
                    <a:lnTo>
                      <a:pt x="227" y="106"/>
                    </a:lnTo>
                    <a:lnTo>
                      <a:pt x="231" y="112"/>
                    </a:lnTo>
                    <a:lnTo>
                      <a:pt x="233" y="118"/>
                    </a:lnTo>
                    <a:lnTo>
                      <a:pt x="237" y="124"/>
                    </a:lnTo>
                    <a:lnTo>
                      <a:pt x="239" y="129"/>
                    </a:lnTo>
                    <a:lnTo>
                      <a:pt x="242" y="134"/>
                    </a:lnTo>
                    <a:lnTo>
                      <a:pt x="244" y="139"/>
                    </a:lnTo>
                    <a:lnTo>
                      <a:pt x="247" y="145"/>
                    </a:lnTo>
                    <a:lnTo>
                      <a:pt x="249" y="151"/>
                    </a:lnTo>
                    <a:lnTo>
                      <a:pt x="251" y="156"/>
                    </a:lnTo>
                    <a:lnTo>
                      <a:pt x="253" y="161"/>
                    </a:lnTo>
                    <a:lnTo>
                      <a:pt x="255" y="165"/>
                    </a:lnTo>
                    <a:lnTo>
                      <a:pt x="256" y="169"/>
                    </a:lnTo>
                    <a:lnTo>
                      <a:pt x="257" y="174"/>
                    </a:lnTo>
                    <a:lnTo>
                      <a:pt x="258" y="178"/>
                    </a:lnTo>
                    <a:lnTo>
                      <a:pt x="259" y="182"/>
                    </a:lnTo>
                    <a:lnTo>
                      <a:pt x="259" y="189"/>
                    </a:lnTo>
                    <a:lnTo>
                      <a:pt x="260" y="195"/>
                    </a:lnTo>
                    <a:lnTo>
                      <a:pt x="259" y="199"/>
                    </a:lnTo>
                    <a:lnTo>
                      <a:pt x="259" y="203"/>
                    </a:lnTo>
                    <a:lnTo>
                      <a:pt x="257" y="204"/>
                    </a:lnTo>
                    <a:lnTo>
                      <a:pt x="255" y="204"/>
                    </a:lnTo>
                    <a:lnTo>
                      <a:pt x="252" y="202"/>
                    </a:lnTo>
                    <a:lnTo>
                      <a:pt x="250" y="198"/>
                    </a:lnTo>
                    <a:lnTo>
                      <a:pt x="246" y="194"/>
                    </a:lnTo>
                    <a:lnTo>
                      <a:pt x="244" y="190"/>
                    </a:lnTo>
                    <a:lnTo>
                      <a:pt x="241" y="186"/>
                    </a:lnTo>
                    <a:lnTo>
                      <a:pt x="239" y="183"/>
                    </a:lnTo>
                    <a:lnTo>
                      <a:pt x="236" y="180"/>
                    </a:lnTo>
                    <a:lnTo>
                      <a:pt x="235" y="180"/>
                    </a:lnTo>
                    <a:lnTo>
                      <a:pt x="233" y="180"/>
                    </a:lnTo>
                    <a:lnTo>
                      <a:pt x="233" y="183"/>
                    </a:lnTo>
                    <a:lnTo>
                      <a:pt x="233" y="187"/>
                    </a:lnTo>
                    <a:lnTo>
                      <a:pt x="233" y="193"/>
                    </a:lnTo>
                    <a:lnTo>
                      <a:pt x="233" y="198"/>
                    </a:lnTo>
                    <a:lnTo>
                      <a:pt x="234" y="205"/>
                    </a:lnTo>
                    <a:lnTo>
                      <a:pt x="234" y="210"/>
                    </a:lnTo>
                    <a:lnTo>
                      <a:pt x="235" y="216"/>
                    </a:lnTo>
                    <a:lnTo>
                      <a:pt x="235" y="220"/>
                    </a:lnTo>
                    <a:lnTo>
                      <a:pt x="236" y="223"/>
                    </a:lnTo>
                    <a:lnTo>
                      <a:pt x="236" y="225"/>
                    </a:lnTo>
                    <a:lnTo>
                      <a:pt x="237" y="228"/>
                    </a:lnTo>
                    <a:lnTo>
                      <a:pt x="237" y="231"/>
                    </a:lnTo>
                    <a:lnTo>
                      <a:pt x="214" y="228"/>
                    </a:lnTo>
                    <a:lnTo>
                      <a:pt x="233" y="235"/>
                    </a:lnTo>
                    <a:lnTo>
                      <a:pt x="233" y="245"/>
                    </a:lnTo>
                    <a:lnTo>
                      <a:pt x="188" y="237"/>
                    </a:lnTo>
                    <a:lnTo>
                      <a:pt x="191" y="220"/>
                    </a:lnTo>
                    <a:lnTo>
                      <a:pt x="198" y="220"/>
                    </a:lnTo>
                    <a:lnTo>
                      <a:pt x="199" y="183"/>
                    </a:lnTo>
                    <a:lnTo>
                      <a:pt x="198" y="181"/>
                    </a:lnTo>
                    <a:lnTo>
                      <a:pt x="197" y="177"/>
                    </a:lnTo>
                    <a:lnTo>
                      <a:pt x="195" y="174"/>
                    </a:lnTo>
                    <a:lnTo>
                      <a:pt x="195" y="171"/>
                    </a:lnTo>
                    <a:lnTo>
                      <a:pt x="193" y="167"/>
                    </a:lnTo>
                    <a:lnTo>
                      <a:pt x="193" y="163"/>
                    </a:lnTo>
                    <a:lnTo>
                      <a:pt x="191" y="157"/>
                    </a:lnTo>
                    <a:lnTo>
                      <a:pt x="189" y="152"/>
                    </a:lnTo>
                    <a:lnTo>
                      <a:pt x="188" y="146"/>
                    </a:lnTo>
                    <a:lnTo>
                      <a:pt x="187" y="141"/>
                    </a:lnTo>
                    <a:lnTo>
                      <a:pt x="185" y="135"/>
                    </a:lnTo>
                    <a:lnTo>
                      <a:pt x="184" y="129"/>
                    </a:lnTo>
                    <a:lnTo>
                      <a:pt x="182" y="122"/>
                    </a:lnTo>
                    <a:lnTo>
                      <a:pt x="181" y="116"/>
                    </a:lnTo>
                    <a:lnTo>
                      <a:pt x="179" y="109"/>
                    </a:lnTo>
                    <a:lnTo>
                      <a:pt x="178" y="103"/>
                    </a:lnTo>
                    <a:lnTo>
                      <a:pt x="176" y="97"/>
                    </a:lnTo>
                    <a:lnTo>
                      <a:pt x="175" y="91"/>
                    </a:lnTo>
                    <a:lnTo>
                      <a:pt x="173" y="84"/>
                    </a:lnTo>
                    <a:lnTo>
                      <a:pt x="172" y="78"/>
                    </a:lnTo>
                    <a:lnTo>
                      <a:pt x="171" y="73"/>
                    </a:lnTo>
                    <a:lnTo>
                      <a:pt x="170" y="69"/>
                    </a:lnTo>
                    <a:lnTo>
                      <a:pt x="169" y="63"/>
                    </a:lnTo>
                    <a:lnTo>
                      <a:pt x="168" y="59"/>
                    </a:lnTo>
                    <a:lnTo>
                      <a:pt x="167" y="55"/>
                    </a:lnTo>
                    <a:lnTo>
                      <a:pt x="167" y="52"/>
                    </a:lnTo>
                    <a:lnTo>
                      <a:pt x="166" y="48"/>
                    </a:lnTo>
                    <a:lnTo>
                      <a:pt x="166" y="46"/>
                    </a:lnTo>
                    <a:lnTo>
                      <a:pt x="165" y="47"/>
                    </a:lnTo>
                    <a:lnTo>
                      <a:pt x="163" y="51"/>
                    </a:lnTo>
                    <a:lnTo>
                      <a:pt x="162" y="53"/>
                    </a:lnTo>
                    <a:lnTo>
                      <a:pt x="160" y="57"/>
                    </a:lnTo>
                    <a:lnTo>
                      <a:pt x="159" y="60"/>
                    </a:lnTo>
                    <a:lnTo>
                      <a:pt x="158" y="64"/>
                    </a:lnTo>
                    <a:lnTo>
                      <a:pt x="155" y="68"/>
                    </a:lnTo>
                    <a:lnTo>
                      <a:pt x="153" y="72"/>
                    </a:lnTo>
                    <a:lnTo>
                      <a:pt x="150" y="77"/>
                    </a:lnTo>
                    <a:lnTo>
                      <a:pt x="147" y="82"/>
                    </a:lnTo>
                    <a:lnTo>
                      <a:pt x="144" y="86"/>
                    </a:lnTo>
                    <a:lnTo>
                      <a:pt x="141" y="91"/>
                    </a:lnTo>
                    <a:lnTo>
                      <a:pt x="138" y="95"/>
                    </a:lnTo>
                    <a:lnTo>
                      <a:pt x="135" y="101"/>
                    </a:lnTo>
                    <a:lnTo>
                      <a:pt x="131" y="105"/>
                    </a:lnTo>
                    <a:lnTo>
                      <a:pt x="127" y="109"/>
                    </a:lnTo>
                    <a:lnTo>
                      <a:pt x="123" y="113"/>
                    </a:lnTo>
                    <a:lnTo>
                      <a:pt x="120" y="118"/>
                    </a:lnTo>
                    <a:lnTo>
                      <a:pt x="116" y="121"/>
                    </a:lnTo>
                    <a:lnTo>
                      <a:pt x="112" y="125"/>
                    </a:lnTo>
                    <a:lnTo>
                      <a:pt x="108" y="129"/>
                    </a:lnTo>
                    <a:lnTo>
                      <a:pt x="105" y="132"/>
                    </a:lnTo>
                    <a:lnTo>
                      <a:pt x="98" y="137"/>
                    </a:lnTo>
                    <a:lnTo>
                      <a:pt x="94" y="142"/>
                    </a:lnTo>
                    <a:lnTo>
                      <a:pt x="90" y="144"/>
                    </a:lnTo>
                    <a:lnTo>
                      <a:pt x="90" y="146"/>
                    </a:lnTo>
                    <a:lnTo>
                      <a:pt x="89" y="146"/>
                    </a:lnTo>
                    <a:lnTo>
                      <a:pt x="89" y="149"/>
                    </a:lnTo>
                    <a:lnTo>
                      <a:pt x="88" y="152"/>
                    </a:lnTo>
                    <a:lnTo>
                      <a:pt x="87" y="157"/>
                    </a:lnTo>
                    <a:lnTo>
                      <a:pt x="85" y="163"/>
                    </a:lnTo>
                    <a:lnTo>
                      <a:pt x="84" y="169"/>
                    </a:lnTo>
                    <a:lnTo>
                      <a:pt x="83" y="174"/>
                    </a:lnTo>
                    <a:lnTo>
                      <a:pt x="82" y="178"/>
                    </a:lnTo>
                    <a:lnTo>
                      <a:pt x="81" y="183"/>
                    </a:lnTo>
                    <a:lnTo>
                      <a:pt x="80" y="188"/>
                    </a:lnTo>
                    <a:lnTo>
                      <a:pt x="78" y="193"/>
                    </a:lnTo>
                    <a:lnTo>
                      <a:pt x="77" y="198"/>
                    </a:lnTo>
                    <a:lnTo>
                      <a:pt x="76" y="204"/>
                    </a:lnTo>
                    <a:lnTo>
                      <a:pt x="74" y="210"/>
                    </a:lnTo>
                    <a:lnTo>
                      <a:pt x="73" y="216"/>
                    </a:lnTo>
                    <a:lnTo>
                      <a:pt x="72" y="221"/>
                    </a:lnTo>
                    <a:lnTo>
                      <a:pt x="70" y="227"/>
                    </a:lnTo>
                    <a:lnTo>
                      <a:pt x="70" y="232"/>
                    </a:lnTo>
                    <a:lnTo>
                      <a:pt x="67" y="236"/>
                    </a:lnTo>
                    <a:lnTo>
                      <a:pt x="67" y="241"/>
                    </a:lnTo>
                    <a:lnTo>
                      <a:pt x="65" y="245"/>
                    </a:lnTo>
                    <a:lnTo>
                      <a:pt x="65" y="249"/>
                    </a:lnTo>
                    <a:lnTo>
                      <a:pt x="63" y="254"/>
                    </a:lnTo>
                    <a:lnTo>
                      <a:pt x="63" y="256"/>
                    </a:lnTo>
                    <a:lnTo>
                      <a:pt x="70" y="260"/>
                    </a:lnTo>
                    <a:lnTo>
                      <a:pt x="67" y="268"/>
                    </a:lnTo>
                    <a:lnTo>
                      <a:pt x="54" y="270"/>
                    </a:lnTo>
                    <a:lnTo>
                      <a:pt x="0" y="258"/>
                    </a:lnTo>
                    <a:lnTo>
                      <a:pt x="3" y="245"/>
                    </a:lnTo>
                    <a:lnTo>
                      <a:pt x="38" y="248"/>
                    </a:lnTo>
                    <a:lnTo>
                      <a:pt x="6" y="229"/>
                    </a:lnTo>
                    <a:lnTo>
                      <a:pt x="6" y="227"/>
                    </a:lnTo>
                    <a:lnTo>
                      <a:pt x="6" y="222"/>
                    </a:lnTo>
                    <a:lnTo>
                      <a:pt x="6" y="218"/>
                    </a:lnTo>
                    <a:lnTo>
                      <a:pt x="7" y="214"/>
                    </a:lnTo>
                    <a:lnTo>
                      <a:pt x="7" y="209"/>
                    </a:lnTo>
                    <a:lnTo>
                      <a:pt x="8" y="205"/>
                    </a:lnTo>
                    <a:lnTo>
                      <a:pt x="8" y="198"/>
                    </a:lnTo>
                    <a:lnTo>
                      <a:pt x="8" y="193"/>
                    </a:lnTo>
                    <a:lnTo>
                      <a:pt x="8" y="187"/>
                    </a:lnTo>
                    <a:lnTo>
                      <a:pt x="8" y="180"/>
                    </a:lnTo>
                    <a:lnTo>
                      <a:pt x="8" y="173"/>
                    </a:lnTo>
                    <a:lnTo>
                      <a:pt x="9" y="166"/>
                    </a:lnTo>
                    <a:lnTo>
                      <a:pt x="9" y="159"/>
                    </a:lnTo>
                    <a:lnTo>
                      <a:pt x="10" y="152"/>
                    </a:lnTo>
                    <a:lnTo>
                      <a:pt x="9" y="144"/>
                    </a:lnTo>
                    <a:lnTo>
                      <a:pt x="9" y="137"/>
                    </a:lnTo>
                    <a:lnTo>
                      <a:pt x="8" y="129"/>
                    </a:lnTo>
                    <a:lnTo>
                      <a:pt x="8" y="122"/>
                    </a:lnTo>
                    <a:lnTo>
                      <a:pt x="8" y="115"/>
                    </a:lnTo>
                    <a:lnTo>
                      <a:pt x="7" y="109"/>
                    </a:lnTo>
                    <a:lnTo>
                      <a:pt x="6" y="103"/>
                    </a:lnTo>
                    <a:lnTo>
                      <a:pt x="6" y="98"/>
                    </a:lnTo>
                    <a:lnTo>
                      <a:pt x="6" y="92"/>
                    </a:lnTo>
                    <a:lnTo>
                      <a:pt x="5" y="88"/>
                    </a:lnTo>
                    <a:lnTo>
                      <a:pt x="4" y="83"/>
                    </a:lnTo>
                    <a:lnTo>
                      <a:pt x="4" y="80"/>
                    </a:lnTo>
                    <a:lnTo>
                      <a:pt x="3" y="75"/>
                    </a:lnTo>
                    <a:lnTo>
                      <a:pt x="3" y="74"/>
                    </a:lnTo>
                    <a:lnTo>
                      <a:pt x="14" y="76"/>
                    </a:lnTo>
                    <a:close/>
                  </a:path>
                </a:pathLst>
              </a:custGeom>
              <a:solidFill>
                <a:srgbClr val="6670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77" name="Freeform 377"/>
              <p:cNvSpPr>
                <a:spLocks/>
              </p:cNvSpPr>
              <p:nvPr/>
            </p:nvSpPr>
            <p:spPr bwMode="auto">
              <a:xfrm>
                <a:off x="4610" y="3481"/>
                <a:ext cx="131" cy="48"/>
              </a:xfrm>
              <a:custGeom>
                <a:avLst/>
                <a:gdLst>
                  <a:gd name="T0" fmla="*/ 1 w 254"/>
                  <a:gd name="T1" fmla="*/ 0 h 103"/>
                  <a:gd name="T2" fmla="*/ 1 w 254"/>
                  <a:gd name="T3" fmla="*/ 0 h 103"/>
                  <a:gd name="T4" fmla="*/ 1 w 254"/>
                  <a:gd name="T5" fmla="*/ 0 h 103"/>
                  <a:gd name="T6" fmla="*/ 1 w 254"/>
                  <a:gd name="T7" fmla="*/ 0 h 103"/>
                  <a:gd name="T8" fmla="*/ 1 w 254"/>
                  <a:gd name="T9" fmla="*/ 0 h 103"/>
                  <a:gd name="T10" fmla="*/ 2 w 254"/>
                  <a:gd name="T11" fmla="*/ 0 h 103"/>
                  <a:gd name="T12" fmla="*/ 2 w 254"/>
                  <a:gd name="T13" fmla="*/ 0 h 103"/>
                  <a:gd name="T14" fmla="*/ 2 w 254"/>
                  <a:gd name="T15" fmla="*/ 0 h 103"/>
                  <a:gd name="T16" fmla="*/ 2 w 254"/>
                  <a:gd name="T17" fmla="*/ 0 h 103"/>
                  <a:gd name="T18" fmla="*/ 2 w 254"/>
                  <a:gd name="T19" fmla="*/ 0 h 103"/>
                  <a:gd name="T20" fmla="*/ 3 w 254"/>
                  <a:gd name="T21" fmla="*/ 0 h 103"/>
                  <a:gd name="T22" fmla="*/ 3 w 254"/>
                  <a:gd name="T23" fmla="*/ 0 h 103"/>
                  <a:gd name="T24" fmla="*/ 3 w 254"/>
                  <a:gd name="T25" fmla="*/ 0 h 103"/>
                  <a:gd name="T26" fmla="*/ 3 w 254"/>
                  <a:gd name="T27" fmla="*/ 0 h 103"/>
                  <a:gd name="T28" fmla="*/ 5 w 254"/>
                  <a:gd name="T29" fmla="*/ 0 h 103"/>
                  <a:gd name="T30" fmla="*/ 5 w 254"/>
                  <a:gd name="T31" fmla="*/ 0 h 103"/>
                  <a:gd name="T32" fmla="*/ 5 w 254"/>
                  <a:gd name="T33" fmla="*/ 0 h 103"/>
                  <a:gd name="T34" fmla="*/ 5 w 254"/>
                  <a:gd name="T35" fmla="*/ 0 h 103"/>
                  <a:gd name="T36" fmla="*/ 5 w 254"/>
                  <a:gd name="T37" fmla="*/ 0 h 103"/>
                  <a:gd name="T38" fmla="*/ 5 w 254"/>
                  <a:gd name="T39" fmla="*/ 0 h 103"/>
                  <a:gd name="T40" fmla="*/ 5 w 254"/>
                  <a:gd name="T41" fmla="*/ 0 h 103"/>
                  <a:gd name="T42" fmla="*/ 5 w 254"/>
                  <a:gd name="T43" fmla="*/ 1 h 103"/>
                  <a:gd name="T44" fmla="*/ 5 w 254"/>
                  <a:gd name="T45" fmla="*/ 1 h 103"/>
                  <a:gd name="T46" fmla="*/ 4 w 254"/>
                  <a:gd name="T47" fmla="*/ 1 h 103"/>
                  <a:gd name="T48" fmla="*/ 4 w 254"/>
                  <a:gd name="T49" fmla="*/ 1 h 103"/>
                  <a:gd name="T50" fmla="*/ 4 w 254"/>
                  <a:gd name="T51" fmla="*/ 1 h 103"/>
                  <a:gd name="T52" fmla="*/ 4 w 254"/>
                  <a:gd name="T53" fmla="*/ 1 h 103"/>
                  <a:gd name="T54" fmla="*/ 4 w 254"/>
                  <a:gd name="T55" fmla="*/ 1 h 103"/>
                  <a:gd name="T56" fmla="*/ 4 w 254"/>
                  <a:gd name="T57" fmla="*/ 1 h 103"/>
                  <a:gd name="T58" fmla="*/ 4 w 254"/>
                  <a:gd name="T59" fmla="*/ 1 h 103"/>
                  <a:gd name="T60" fmla="*/ 3 w 254"/>
                  <a:gd name="T61" fmla="*/ 1 h 103"/>
                  <a:gd name="T62" fmla="*/ 3 w 254"/>
                  <a:gd name="T63" fmla="*/ 1 h 103"/>
                  <a:gd name="T64" fmla="*/ 3 w 254"/>
                  <a:gd name="T65" fmla="*/ 1 h 103"/>
                  <a:gd name="T66" fmla="*/ 3 w 254"/>
                  <a:gd name="T67" fmla="*/ 1 h 103"/>
                  <a:gd name="T68" fmla="*/ 2 w 254"/>
                  <a:gd name="T69" fmla="*/ 1 h 103"/>
                  <a:gd name="T70" fmla="*/ 2 w 254"/>
                  <a:gd name="T71" fmla="*/ 1 h 103"/>
                  <a:gd name="T72" fmla="*/ 2 w 254"/>
                  <a:gd name="T73" fmla="*/ 1 h 103"/>
                  <a:gd name="T74" fmla="*/ 1 w 254"/>
                  <a:gd name="T75" fmla="*/ 1 h 103"/>
                  <a:gd name="T76" fmla="*/ 1 w 254"/>
                  <a:gd name="T77" fmla="*/ 1 h 103"/>
                  <a:gd name="T78" fmla="*/ 1 w 254"/>
                  <a:gd name="T79" fmla="*/ 1 h 103"/>
                  <a:gd name="T80" fmla="*/ 1 w 254"/>
                  <a:gd name="T81" fmla="*/ 1 h 103"/>
                  <a:gd name="T82" fmla="*/ 1 w 254"/>
                  <a:gd name="T83" fmla="*/ 1 h 103"/>
                  <a:gd name="T84" fmla="*/ 0 w 254"/>
                  <a:gd name="T85" fmla="*/ 1 h 103"/>
                  <a:gd name="T86" fmla="*/ 1 w 254"/>
                  <a:gd name="T87" fmla="*/ 0 h 10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4"/>
                  <a:gd name="T133" fmla="*/ 0 h 103"/>
                  <a:gd name="T134" fmla="*/ 254 w 254"/>
                  <a:gd name="T135" fmla="*/ 103 h 10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4" h="103">
                    <a:moveTo>
                      <a:pt x="14" y="25"/>
                    </a:moveTo>
                    <a:lnTo>
                      <a:pt x="15" y="25"/>
                    </a:lnTo>
                    <a:lnTo>
                      <a:pt x="20" y="25"/>
                    </a:lnTo>
                    <a:lnTo>
                      <a:pt x="24" y="25"/>
                    </a:lnTo>
                    <a:lnTo>
                      <a:pt x="29" y="26"/>
                    </a:lnTo>
                    <a:lnTo>
                      <a:pt x="34" y="27"/>
                    </a:lnTo>
                    <a:lnTo>
                      <a:pt x="40" y="27"/>
                    </a:lnTo>
                    <a:lnTo>
                      <a:pt x="46" y="27"/>
                    </a:lnTo>
                    <a:lnTo>
                      <a:pt x="52" y="27"/>
                    </a:lnTo>
                    <a:lnTo>
                      <a:pt x="59" y="27"/>
                    </a:lnTo>
                    <a:lnTo>
                      <a:pt x="67" y="28"/>
                    </a:lnTo>
                    <a:lnTo>
                      <a:pt x="73" y="27"/>
                    </a:lnTo>
                    <a:lnTo>
                      <a:pt x="80" y="27"/>
                    </a:lnTo>
                    <a:lnTo>
                      <a:pt x="87" y="27"/>
                    </a:lnTo>
                    <a:lnTo>
                      <a:pt x="95" y="27"/>
                    </a:lnTo>
                    <a:lnTo>
                      <a:pt x="100" y="25"/>
                    </a:lnTo>
                    <a:lnTo>
                      <a:pt x="106" y="24"/>
                    </a:lnTo>
                    <a:lnTo>
                      <a:pt x="113" y="23"/>
                    </a:lnTo>
                    <a:lnTo>
                      <a:pt x="119" y="22"/>
                    </a:lnTo>
                    <a:lnTo>
                      <a:pt x="124" y="20"/>
                    </a:lnTo>
                    <a:lnTo>
                      <a:pt x="129" y="18"/>
                    </a:lnTo>
                    <a:lnTo>
                      <a:pt x="134" y="16"/>
                    </a:lnTo>
                    <a:lnTo>
                      <a:pt x="139" y="15"/>
                    </a:lnTo>
                    <a:lnTo>
                      <a:pt x="143" y="13"/>
                    </a:lnTo>
                    <a:lnTo>
                      <a:pt x="146" y="12"/>
                    </a:lnTo>
                    <a:lnTo>
                      <a:pt x="149" y="10"/>
                    </a:lnTo>
                    <a:lnTo>
                      <a:pt x="152" y="9"/>
                    </a:lnTo>
                    <a:lnTo>
                      <a:pt x="156" y="7"/>
                    </a:lnTo>
                    <a:lnTo>
                      <a:pt x="158" y="7"/>
                    </a:lnTo>
                    <a:lnTo>
                      <a:pt x="249" y="0"/>
                    </a:lnTo>
                    <a:lnTo>
                      <a:pt x="249" y="2"/>
                    </a:lnTo>
                    <a:lnTo>
                      <a:pt x="250" y="4"/>
                    </a:lnTo>
                    <a:lnTo>
                      <a:pt x="251" y="8"/>
                    </a:lnTo>
                    <a:lnTo>
                      <a:pt x="251" y="12"/>
                    </a:lnTo>
                    <a:lnTo>
                      <a:pt x="252" y="17"/>
                    </a:lnTo>
                    <a:lnTo>
                      <a:pt x="252" y="23"/>
                    </a:lnTo>
                    <a:lnTo>
                      <a:pt x="253" y="29"/>
                    </a:lnTo>
                    <a:lnTo>
                      <a:pt x="253" y="34"/>
                    </a:lnTo>
                    <a:lnTo>
                      <a:pt x="253" y="41"/>
                    </a:lnTo>
                    <a:lnTo>
                      <a:pt x="253" y="47"/>
                    </a:lnTo>
                    <a:lnTo>
                      <a:pt x="254" y="54"/>
                    </a:lnTo>
                    <a:lnTo>
                      <a:pt x="253" y="60"/>
                    </a:lnTo>
                    <a:lnTo>
                      <a:pt x="253" y="66"/>
                    </a:lnTo>
                    <a:lnTo>
                      <a:pt x="251" y="71"/>
                    </a:lnTo>
                    <a:lnTo>
                      <a:pt x="251" y="78"/>
                    </a:lnTo>
                    <a:lnTo>
                      <a:pt x="248" y="81"/>
                    </a:lnTo>
                    <a:lnTo>
                      <a:pt x="246" y="85"/>
                    </a:lnTo>
                    <a:lnTo>
                      <a:pt x="244" y="88"/>
                    </a:lnTo>
                    <a:lnTo>
                      <a:pt x="241" y="92"/>
                    </a:lnTo>
                    <a:lnTo>
                      <a:pt x="235" y="96"/>
                    </a:lnTo>
                    <a:lnTo>
                      <a:pt x="228" y="99"/>
                    </a:lnTo>
                    <a:lnTo>
                      <a:pt x="222" y="100"/>
                    </a:lnTo>
                    <a:lnTo>
                      <a:pt x="217" y="102"/>
                    </a:lnTo>
                    <a:lnTo>
                      <a:pt x="214" y="102"/>
                    </a:lnTo>
                    <a:lnTo>
                      <a:pt x="213" y="103"/>
                    </a:lnTo>
                    <a:lnTo>
                      <a:pt x="212" y="102"/>
                    </a:lnTo>
                    <a:lnTo>
                      <a:pt x="210" y="101"/>
                    </a:lnTo>
                    <a:lnTo>
                      <a:pt x="206" y="100"/>
                    </a:lnTo>
                    <a:lnTo>
                      <a:pt x="202" y="100"/>
                    </a:lnTo>
                    <a:lnTo>
                      <a:pt x="196" y="98"/>
                    </a:lnTo>
                    <a:lnTo>
                      <a:pt x="190" y="98"/>
                    </a:lnTo>
                    <a:lnTo>
                      <a:pt x="182" y="96"/>
                    </a:lnTo>
                    <a:lnTo>
                      <a:pt x="175" y="96"/>
                    </a:lnTo>
                    <a:lnTo>
                      <a:pt x="165" y="94"/>
                    </a:lnTo>
                    <a:lnTo>
                      <a:pt x="156" y="93"/>
                    </a:lnTo>
                    <a:lnTo>
                      <a:pt x="146" y="92"/>
                    </a:lnTo>
                    <a:lnTo>
                      <a:pt x="137" y="92"/>
                    </a:lnTo>
                    <a:lnTo>
                      <a:pt x="127" y="90"/>
                    </a:lnTo>
                    <a:lnTo>
                      <a:pt x="117" y="89"/>
                    </a:lnTo>
                    <a:lnTo>
                      <a:pt x="108" y="89"/>
                    </a:lnTo>
                    <a:lnTo>
                      <a:pt x="99" y="89"/>
                    </a:lnTo>
                    <a:lnTo>
                      <a:pt x="90" y="89"/>
                    </a:lnTo>
                    <a:lnTo>
                      <a:pt x="81" y="89"/>
                    </a:lnTo>
                    <a:lnTo>
                      <a:pt x="73" y="89"/>
                    </a:lnTo>
                    <a:lnTo>
                      <a:pt x="65" y="89"/>
                    </a:lnTo>
                    <a:lnTo>
                      <a:pt x="58" y="89"/>
                    </a:lnTo>
                    <a:lnTo>
                      <a:pt x="51" y="89"/>
                    </a:lnTo>
                    <a:lnTo>
                      <a:pt x="44" y="90"/>
                    </a:lnTo>
                    <a:lnTo>
                      <a:pt x="40" y="91"/>
                    </a:lnTo>
                    <a:lnTo>
                      <a:pt x="33" y="91"/>
                    </a:lnTo>
                    <a:lnTo>
                      <a:pt x="29" y="92"/>
                    </a:lnTo>
                    <a:lnTo>
                      <a:pt x="25" y="92"/>
                    </a:lnTo>
                    <a:lnTo>
                      <a:pt x="22" y="94"/>
                    </a:lnTo>
                    <a:lnTo>
                      <a:pt x="18" y="94"/>
                    </a:lnTo>
                    <a:lnTo>
                      <a:pt x="17" y="95"/>
                    </a:lnTo>
                    <a:lnTo>
                      <a:pt x="0" y="76"/>
                    </a:lnTo>
                    <a:lnTo>
                      <a:pt x="14" y="25"/>
                    </a:lnTo>
                    <a:close/>
                  </a:path>
                </a:pathLst>
              </a:custGeom>
              <a:solidFill>
                <a:srgbClr val="6380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78" name="Freeform 378"/>
              <p:cNvSpPr>
                <a:spLocks/>
              </p:cNvSpPr>
              <p:nvPr/>
            </p:nvSpPr>
            <p:spPr bwMode="auto">
              <a:xfrm>
                <a:off x="4636" y="3420"/>
                <a:ext cx="196" cy="103"/>
              </a:xfrm>
              <a:custGeom>
                <a:avLst/>
                <a:gdLst>
                  <a:gd name="T0" fmla="*/ 1 w 381"/>
                  <a:gd name="T1" fmla="*/ 0 h 229"/>
                  <a:gd name="T2" fmla="*/ 1 w 381"/>
                  <a:gd name="T3" fmla="*/ 0 h 229"/>
                  <a:gd name="T4" fmla="*/ 1 w 381"/>
                  <a:gd name="T5" fmla="*/ 0 h 229"/>
                  <a:gd name="T6" fmla="*/ 1 w 381"/>
                  <a:gd name="T7" fmla="*/ 0 h 229"/>
                  <a:gd name="T8" fmla="*/ 1 w 381"/>
                  <a:gd name="T9" fmla="*/ 0 h 229"/>
                  <a:gd name="T10" fmla="*/ 0 w 381"/>
                  <a:gd name="T11" fmla="*/ 0 h 229"/>
                  <a:gd name="T12" fmla="*/ 0 w 381"/>
                  <a:gd name="T13" fmla="*/ 1 h 229"/>
                  <a:gd name="T14" fmla="*/ 1 w 381"/>
                  <a:gd name="T15" fmla="*/ 1 h 229"/>
                  <a:gd name="T16" fmla="*/ 1 w 381"/>
                  <a:gd name="T17" fmla="*/ 1 h 229"/>
                  <a:gd name="T18" fmla="*/ 1 w 381"/>
                  <a:gd name="T19" fmla="*/ 1 h 229"/>
                  <a:gd name="T20" fmla="*/ 1 w 381"/>
                  <a:gd name="T21" fmla="*/ 1 h 229"/>
                  <a:gd name="T22" fmla="*/ 1 w 381"/>
                  <a:gd name="T23" fmla="*/ 1 h 229"/>
                  <a:gd name="T24" fmla="*/ 1 w 381"/>
                  <a:gd name="T25" fmla="*/ 2 h 229"/>
                  <a:gd name="T26" fmla="*/ 2 w 381"/>
                  <a:gd name="T27" fmla="*/ 2 h 229"/>
                  <a:gd name="T28" fmla="*/ 2 w 381"/>
                  <a:gd name="T29" fmla="*/ 2 h 229"/>
                  <a:gd name="T30" fmla="*/ 2 w 381"/>
                  <a:gd name="T31" fmla="*/ 2 h 229"/>
                  <a:gd name="T32" fmla="*/ 2 w 381"/>
                  <a:gd name="T33" fmla="*/ 2 h 229"/>
                  <a:gd name="T34" fmla="*/ 3 w 381"/>
                  <a:gd name="T35" fmla="*/ 2 h 229"/>
                  <a:gd name="T36" fmla="*/ 3 w 381"/>
                  <a:gd name="T37" fmla="*/ 2 h 229"/>
                  <a:gd name="T38" fmla="*/ 3 w 381"/>
                  <a:gd name="T39" fmla="*/ 2 h 229"/>
                  <a:gd name="T40" fmla="*/ 4 w 381"/>
                  <a:gd name="T41" fmla="*/ 2 h 229"/>
                  <a:gd name="T42" fmla="*/ 4 w 381"/>
                  <a:gd name="T43" fmla="*/ 2 h 229"/>
                  <a:gd name="T44" fmla="*/ 4 w 381"/>
                  <a:gd name="T45" fmla="*/ 2 h 229"/>
                  <a:gd name="T46" fmla="*/ 5 w 381"/>
                  <a:gd name="T47" fmla="*/ 2 h 229"/>
                  <a:gd name="T48" fmla="*/ 5 w 381"/>
                  <a:gd name="T49" fmla="*/ 2 h 229"/>
                  <a:gd name="T50" fmla="*/ 5 w 381"/>
                  <a:gd name="T51" fmla="*/ 2 h 229"/>
                  <a:gd name="T52" fmla="*/ 5 w 381"/>
                  <a:gd name="T53" fmla="*/ 2 h 229"/>
                  <a:gd name="T54" fmla="*/ 5 w 381"/>
                  <a:gd name="T55" fmla="*/ 2 h 229"/>
                  <a:gd name="T56" fmla="*/ 5 w 381"/>
                  <a:gd name="T57" fmla="*/ 2 h 229"/>
                  <a:gd name="T58" fmla="*/ 5 w 381"/>
                  <a:gd name="T59" fmla="*/ 2 h 229"/>
                  <a:gd name="T60" fmla="*/ 5 w 381"/>
                  <a:gd name="T61" fmla="*/ 2 h 229"/>
                  <a:gd name="T62" fmla="*/ 5 w 381"/>
                  <a:gd name="T63" fmla="*/ 3 h 229"/>
                  <a:gd name="T64" fmla="*/ 6 w 381"/>
                  <a:gd name="T65" fmla="*/ 2 h 229"/>
                  <a:gd name="T66" fmla="*/ 6 w 381"/>
                  <a:gd name="T67" fmla="*/ 2 h 229"/>
                  <a:gd name="T68" fmla="*/ 6 w 381"/>
                  <a:gd name="T69" fmla="*/ 2 h 229"/>
                  <a:gd name="T70" fmla="*/ 6 w 381"/>
                  <a:gd name="T71" fmla="*/ 2 h 229"/>
                  <a:gd name="T72" fmla="*/ 6 w 381"/>
                  <a:gd name="T73" fmla="*/ 1 h 229"/>
                  <a:gd name="T74" fmla="*/ 6 w 381"/>
                  <a:gd name="T75" fmla="*/ 1 h 229"/>
                  <a:gd name="T76" fmla="*/ 7 w 381"/>
                  <a:gd name="T77" fmla="*/ 1 h 229"/>
                  <a:gd name="T78" fmla="*/ 7 w 381"/>
                  <a:gd name="T79" fmla="*/ 1 h 229"/>
                  <a:gd name="T80" fmla="*/ 7 w 381"/>
                  <a:gd name="T81" fmla="*/ 1 h 229"/>
                  <a:gd name="T82" fmla="*/ 7 w 381"/>
                  <a:gd name="T83" fmla="*/ 0 h 229"/>
                  <a:gd name="T84" fmla="*/ 6 w 381"/>
                  <a:gd name="T85" fmla="*/ 0 h 229"/>
                  <a:gd name="T86" fmla="*/ 6 w 381"/>
                  <a:gd name="T87" fmla="*/ 0 h 229"/>
                  <a:gd name="T88" fmla="*/ 6 w 381"/>
                  <a:gd name="T89" fmla="*/ 0 h 229"/>
                  <a:gd name="T90" fmla="*/ 6 w 381"/>
                  <a:gd name="T91" fmla="*/ 0 h 229"/>
                  <a:gd name="T92" fmla="*/ 5 w 381"/>
                  <a:gd name="T93" fmla="*/ 0 h 229"/>
                  <a:gd name="T94" fmla="*/ 5 w 381"/>
                  <a:gd name="T95" fmla="*/ 0 h 229"/>
                  <a:gd name="T96" fmla="*/ 5 w 381"/>
                  <a:gd name="T97" fmla="*/ 0 h 229"/>
                  <a:gd name="T98" fmla="*/ 3 w 381"/>
                  <a:gd name="T99" fmla="*/ 0 h 229"/>
                  <a:gd name="T100" fmla="*/ 3 w 381"/>
                  <a:gd name="T101" fmla="*/ 0 h 229"/>
                  <a:gd name="T102" fmla="*/ 3 w 381"/>
                  <a:gd name="T103" fmla="*/ 0 h 229"/>
                  <a:gd name="T104" fmla="*/ 3 w 381"/>
                  <a:gd name="T105" fmla="*/ 1 h 229"/>
                  <a:gd name="T106" fmla="*/ 2 w 381"/>
                  <a:gd name="T107" fmla="*/ 1 h 229"/>
                  <a:gd name="T108" fmla="*/ 2 w 381"/>
                  <a:gd name="T109" fmla="*/ 0 h 229"/>
                  <a:gd name="T110" fmla="*/ 2 w 381"/>
                  <a:gd name="T111" fmla="*/ 0 h 229"/>
                  <a:gd name="T112" fmla="*/ 2 w 381"/>
                  <a:gd name="T113" fmla="*/ 0 h 229"/>
                  <a:gd name="T114" fmla="*/ 1 w 381"/>
                  <a:gd name="T115" fmla="*/ 0 h 229"/>
                  <a:gd name="T116" fmla="*/ 1 w 381"/>
                  <a:gd name="T117" fmla="*/ 0 h 229"/>
                  <a:gd name="T118" fmla="*/ 1 w 381"/>
                  <a:gd name="T119" fmla="*/ 0 h 229"/>
                  <a:gd name="T120" fmla="*/ 1 w 381"/>
                  <a:gd name="T121" fmla="*/ 0 h 22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81"/>
                  <a:gd name="T184" fmla="*/ 0 h 229"/>
                  <a:gd name="T185" fmla="*/ 381 w 381"/>
                  <a:gd name="T186" fmla="*/ 229 h 22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81" h="229">
                    <a:moveTo>
                      <a:pt x="39" y="0"/>
                    </a:moveTo>
                    <a:lnTo>
                      <a:pt x="37" y="1"/>
                    </a:lnTo>
                    <a:lnTo>
                      <a:pt x="35" y="4"/>
                    </a:lnTo>
                    <a:lnTo>
                      <a:pt x="33" y="6"/>
                    </a:lnTo>
                    <a:lnTo>
                      <a:pt x="31" y="10"/>
                    </a:lnTo>
                    <a:lnTo>
                      <a:pt x="29" y="13"/>
                    </a:lnTo>
                    <a:lnTo>
                      <a:pt x="26" y="17"/>
                    </a:lnTo>
                    <a:lnTo>
                      <a:pt x="23" y="21"/>
                    </a:lnTo>
                    <a:lnTo>
                      <a:pt x="21" y="25"/>
                    </a:lnTo>
                    <a:lnTo>
                      <a:pt x="18" y="30"/>
                    </a:lnTo>
                    <a:lnTo>
                      <a:pt x="15" y="34"/>
                    </a:lnTo>
                    <a:lnTo>
                      <a:pt x="13" y="38"/>
                    </a:lnTo>
                    <a:lnTo>
                      <a:pt x="11" y="43"/>
                    </a:lnTo>
                    <a:lnTo>
                      <a:pt x="9" y="48"/>
                    </a:lnTo>
                    <a:lnTo>
                      <a:pt x="6" y="53"/>
                    </a:lnTo>
                    <a:lnTo>
                      <a:pt x="4" y="57"/>
                    </a:lnTo>
                    <a:lnTo>
                      <a:pt x="3" y="61"/>
                    </a:lnTo>
                    <a:lnTo>
                      <a:pt x="2" y="65"/>
                    </a:lnTo>
                    <a:lnTo>
                      <a:pt x="1" y="69"/>
                    </a:lnTo>
                    <a:lnTo>
                      <a:pt x="0" y="76"/>
                    </a:lnTo>
                    <a:lnTo>
                      <a:pt x="0" y="84"/>
                    </a:lnTo>
                    <a:lnTo>
                      <a:pt x="0" y="90"/>
                    </a:lnTo>
                    <a:lnTo>
                      <a:pt x="2" y="96"/>
                    </a:lnTo>
                    <a:lnTo>
                      <a:pt x="4" y="101"/>
                    </a:lnTo>
                    <a:lnTo>
                      <a:pt x="8" y="107"/>
                    </a:lnTo>
                    <a:lnTo>
                      <a:pt x="12" y="111"/>
                    </a:lnTo>
                    <a:lnTo>
                      <a:pt x="18" y="115"/>
                    </a:lnTo>
                    <a:lnTo>
                      <a:pt x="22" y="118"/>
                    </a:lnTo>
                    <a:lnTo>
                      <a:pt x="28" y="124"/>
                    </a:lnTo>
                    <a:lnTo>
                      <a:pt x="31" y="126"/>
                    </a:lnTo>
                    <a:lnTo>
                      <a:pt x="35" y="128"/>
                    </a:lnTo>
                    <a:lnTo>
                      <a:pt x="38" y="130"/>
                    </a:lnTo>
                    <a:lnTo>
                      <a:pt x="39" y="130"/>
                    </a:lnTo>
                    <a:lnTo>
                      <a:pt x="41" y="131"/>
                    </a:lnTo>
                    <a:lnTo>
                      <a:pt x="45" y="135"/>
                    </a:lnTo>
                    <a:lnTo>
                      <a:pt x="47" y="137"/>
                    </a:lnTo>
                    <a:lnTo>
                      <a:pt x="51" y="140"/>
                    </a:lnTo>
                    <a:lnTo>
                      <a:pt x="55" y="143"/>
                    </a:lnTo>
                    <a:lnTo>
                      <a:pt x="59" y="147"/>
                    </a:lnTo>
                    <a:lnTo>
                      <a:pt x="64" y="150"/>
                    </a:lnTo>
                    <a:lnTo>
                      <a:pt x="68" y="154"/>
                    </a:lnTo>
                    <a:lnTo>
                      <a:pt x="72" y="157"/>
                    </a:lnTo>
                    <a:lnTo>
                      <a:pt x="76" y="161"/>
                    </a:lnTo>
                    <a:lnTo>
                      <a:pt x="83" y="167"/>
                    </a:lnTo>
                    <a:lnTo>
                      <a:pt x="89" y="172"/>
                    </a:lnTo>
                    <a:lnTo>
                      <a:pt x="93" y="175"/>
                    </a:lnTo>
                    <a:lnTo>
                      <a:pt x="100" y="177"/>
                    </a:lnTo>
                    <a:lnTo>
                      <a:pt x="103" y="177"/>
                    </a:lnTo>
                    <a:lnTo>
                      <a:pt x="108" y="177"/>
                    </a:lnTo>
                    <a:lnTo>
                      <a:pt x="112" y="177"/>
                    </a:lnTo>
                    <a:lnTo>
                      <a:pt x="117" y="177"/>
                    </a:lnTo>
                    <a:lnTo>
                      <a:pt x="123" y="176"/>
                    </a:lnTo>
                    <a:lnTo>
                      <a:pt x="129" y="175"/>
                    </a:lnTo>
                    <a:lnTo>
                      <a:pt x="135" y="175"/>
                    </a:lnTo>
                    <a:lnTo>
                      <a:pt x="142" y="174"/>
                    </a:lnTo>
                    <a:lnTo>
                      <a:pt x="148" y="172"/>
                    </a:lnTo>
                    <a:lnTo>
                      <a:pt x="155" y="172"/>
                    </a:lnTo>
                    <a:lnTo>
                      <a:pt x="164" y="171"/>
                    </a:lnTo>
                    <a:lnTo>
                      <a:pt x="172" y="170"/>
                    </a:lnTo>
                    <a:lnTo>
                      <a:pt x="179" y="168"/>
                    </a:lnTo>
                    <a:lnTo>
                      <a:pt x="188" y="167"/>
                    </a:lnTo>
                    <a:lnTo>
                      <a:pt x="196" y="165"/>
                    </a:lnTo>
                    <a:lnTo>
                      <a:pt x="204" y="163"/>
                    </a:lnTo>
                    <a:lnTo>
                      <a:pt x="212" y="161"/>
                    </a:lnTo>
                    <a:lnTo>
                      <a:pt x="220" y="160"/>
                    </a:lnTo>
                    <a:lnTo>
                      <a:pt x="227" y="158"/>
                    </a:lnTo>
                    <a:lnTo>
                      <a:pt x="235" y="157"/>
                    </a:lnTo>
                    <a:lnTo>
                      <a:pt x="240" y="155"/>
                    </a:lnTo>
                    <a:lnTo>
                      <a:pt x="246" y="152"/>
                    </a:lnTo>
                    <a:lnTo>
                      <a:pt x="251" y="151"/>
                    </a:lnTo>
                    <a:lnTo>
                      <a:pt x="256" y="150"/>
                    </a:lnTo>
                    <a:lnTo>
                      <a:pt x="259" y="149"/>
                    </a:lnTo>
                    <a:lnTo>
                      <a:pt x="262" y="148"/>
                    </a:lnTo>
                    <a:lnTo>
                      <a:pt x="263" y="148"/>
                    </a:lnTo>
                    <a:lnTo>
                      <a:pt x="265" y="148"/>
                    </a:lnTo>
                    <a:lnTo>
                      <a:pt x="265" y="150"/>
                    </a:lnTo>
                    <a:lnTo>
                      <a:pt x="266" y="152"/>
                    </a:lnTo>
                    <a:lnTo>
                      <a:pt x="266" y="156"/>
                    </a:lnTo>
                    <a:lnTo>
                      <a:pt x="266" y="159"/>
                    </a:lnTo>
                    <a:lnTo>
                      <a:pt x="267" y="165"/>
                    </a:lnTo>
                    <a:lnTo>
                      <a:pt x="267" y="168"/>
                    </a:lnTo>
                    <a:lnTo>
                      <a:pt x="268" y="171"/>
                    </a:lnTo>
                    <a:lnTo>
                      <a:pt x="268" y="175"/>
                    </a:lnTo>
                    <a:lnTo>
                      <a:pt x="268" y="179"/>
                    </a:lnTo>
                    <a:lnTo>
                      <a:pt x="268" y="182"/>
                    </a:lnTo>
                    <a:lnTo>
                      <a:pt x="268" y="186"/>
                    </a:lnTo>
                    <a:lnTo>
                      <a:pt x="268" y="190"/>
                    </a:lnTo>
                    <a:lnTo>
                      <a:pt x="268" y="195"/>
                    </a:lnTo>
                    <a:lnTo>
                      <a:pt x="268" y="199"/>
                    </a:lnTo>
                    <a:lnTo>
                      <a:pt x="268" y="203"/>
                    </a:lnTo>
                    <a:lnTo>
                      <a:pt x="268" y="208"/>
                    </a:lnTo>
                    <a:lnTo>
                      <a:pt x="269" y="212"/>
                    </a:lnTo>
                    <a:lnTo>
                      <a:pt x="269" y="218"/>
                    </a:lnTo>
                    <a:lnTo>
                      <a:pt x="269" y="223"/>
                    </a:lnTo>
                    <a:lnTo>
                      <a:pt x="269" y="227"/>
                    </a:lnTo>
                    <a:lnTo>
                      <a:pt x="270" y="229"/>
                    </a:lnTo>
                    <a:lnTo>
                      <a:pt x="361" y="212"/>
                    </a:lnTo>
                    <a:lnTo>
                      <a:pt x="359" y="210"/>
                    </a:lnTo>
                    <a:lnTo>
                      <a:pt x="357" y="205"/>
                    </a:lnTo>
                    <a:lnTo>
                      <a:pt x="355" y="201"/>
                    </a:lnTo>
                    <a:lnTo>
                      <a:pt x="355" y="195"/>
                    </a:lnTo>
                    <a:lnTo>
                      <a:pt x="355" y="190"/>
                    </a:lnTo>
                    <a:lnTo>
                      <a:pt x="355" y="186"/>
                    </a:lnTo>
                    <a:lnTo>
                      <a:pt x="355" y="181"/>
                    </a:lnTo>
                    <a:lnTo>
                      <a:pt x="356" y="176"/>
                    </a:lnTo>
                    <a:lnTo>
                      <a:pt x="356" y="169"/>
                    </a:lnTo>
                    <a:lnTo>
                      <a:pt x="358" y="162"/>
                    </a:lnTo>
                    <a:lnTo>
                      <a:pt x="359" y="155"/>
                    </a:lnTo>
                    <a:lnTo>
                      <a:pt x="361" y="148"/>
                    </a:lnTo>
                    <a:lnTo>
                      <a:pt x="363" y="139"/>
                    </a:lnTo>
                    <a:lnTo>
                      <a:pt x="365" y="132"/>
                    </a:lnTo>
                    <a:lnTo>
                      <a:pt x="367" y="124"/>
                    </a:lnTo>
                    <a:lnTo>
                      <a:pt x="369" y="117"/>
                    </a:lnTo>
                    <a:lnTo>
                      <a:pt x="371" y="109"/>
                    </a:lnTo>
                    <a:lnTo>
                      <a:pt x="372" y="103"/>
                    </a:lnTo>
                    <a:lnTo>
                      <a:pt x="374" y="97"/>
                    </a:lnTo>
                    <a:lnTo>
                      <a:pt x="376" y="93"/>
                    </a:lnTo>
                    <a:lnTo>
                      <a:pt x="376" y="88"/>
                    </a:lnTo>
                    <a:lnTo>
                      <a:pt x="378" y="85"/>
                    </a:lnTo>
                    <a:lnTo>
                      <a:pt x="378" y="83"/>
                    </a:lnTo>
                    <a:lnTo>
                      <a:pt x="379" y="83"/>
                    </a:lnTo>
                    <a:lnTo>
                      <a:pt x="379" y="82"/>
                    </a:lnTo>
                    <a:lnTo>
                      <a:pt x="380" y="79"/>
                    </a:lnTo>
                    <a:lnTo>
                      <a:pt x="380" y="75"/>
                    </a:lnTo>
                    <a:lnTo>
                      <a:pt x="381" y="71"/>
                    </a:lnTo>
                    <a:lnTo>
                      <a:pt x="379" y="65"/>
                    </a:lnTo>
                    <a:lnTo>
                      <a:pt x="376" y="61"/>
                    </a:lnTo>
                    <a:lnTo>
                      <a:pt x="374" y="59"/>
                    </a:lnTo>
                    <a:lnTo>
                      <a:pt x="371" y="57"/>
                    </a:lnTo>
                    <a:lnTo>
                      <a:pt x="367" y="55"/>
                    </a:lnTo>
                    <a:lnTo>
                      <a:pt x="363" y="54"/>
                    </a:lnTo>
                    <a:lnTo>
                      <a:pt x="356" y="52"/>
                    </a:lnTo>
                    <a:lnTo>
                      <a:pt x="350" y="52"/>
                    </a:lnTo>
                    <a:lnTo>
                      <a:pt x="343" y="52"/>
                    </a:lnTo>
                    <a:lnTo>
                      <a:pt x="336" y="52"/>
                    </a:lnTo>
                    <a:lnTo>
                      <a:pt x="327" y="52"/>
                    </a:lnTo>
                    <a:lnTo>
                      <a:pt x="320" y="52"/>
                    </a:lnTo>
                    <a:lnTo>
                      <a:pt x="312" y="52"/>
                    </a:lnTo>
                    <a:lnTo>
                      <a:pt x="305" y="53"/>
                    </a:lnTo>
                    <a:lnTo>
                      <a:pt x="296" y="53"/>
                    </a:lnTo>
                    <a:lnTo>
                      <a:pt x="290" y="54"/>
                    </a:lnTo>
                    <a:lnTo>
                      <a:pt x="283" y="54"/>
                    </a:lnTo>
                    <a:lnTo>
                      <a:pt x="279" y="55"/>
                    </a:lnTo>
                    <a:lnTo>
                      <a:pt x="274" y="55"/>
                    </a:lnTo>
                    <a:lnTo>
                      <a:pt x="271" y="56"/>
                    </a:lnTo>
                    <a:lnTo>
                      <a:pt x="268" y="56"/>
                    </a:lnTo>
                    <a:lnTo>
                      <a:pt x="197" y="58"/>
                    </a:lnTo>
                    <a:lnTo>
                      <a:pt x="195" y="58"/>
                    </a:lnTo>
                    <a:lnTo>
                      <a:pt x="189" y="61"/>
                    </a:lnTo>
                    <a:lnTo>
                      <a:pt x="185" y="61"/>
                    </a:lnTo>
                    <a:lnTo>
                      <a:pt x="181" y="63"/>
                    </a:lnTo>
                    <a:lnTo>
                      <a:pt x="175" y="63"/>
                    </a:lnTo>
                    <a:lnTo>
                      <a:pt x="171" y="65"/>
                    </a:lnTo>
                    <a:lnTo>
                      <a:pt x="164" y="66"/>
                    </a:lnTo>
                    <a:lnTo>
                      <a:pt x="158" y="67"/>
                    </a:lnTo>
                    <a:lnTo>
                      <a:pt x="151" y="67"/>
                    </a:lnTo>
                    <a:lnTo>
                      <a:pt x="145" y="69"/>
                    </a:lnTo>
                    <a:lnTo>
                      <a:pt x="138" y="69"/>
                    </a:lnTo>
                    <a:lnTo>
                      <a:pt x="132" y="69"/>
                    </a:lnTo>
                    <a:lnTo>
                      <a:pt x="126" y="68"/>
                    </a:lnTo>
                    <a:lnTo>
                      <a:pt x="120" y="68"/>
                    </a:lnTo>
                    <a:lnTo>
                      <a:pt x="112" y="66"/>
                    </a:lnTo>
                    <a:lnTo>
                      <a:pt x="105" y="65"/>
                    </a:lnTo>
                    <a:lnTo>
                      <a:pt x="99" y="62"/>
                    </a:lnTo>
                    <a:lnTo>
                      <a:pt x="93" y="60"/>
                    </a:lnTo>
                    <a:lnTo>
                      <a:pt x="87" y="56"/>
                    </a:lnTo>
                    <a:lnTo>
                      <a:pt x="82" y="54"/>
                    </a:lnTo>
                    <a:lnTo>
                      <a:pt x="77" y="50"/>
                    </a:lnTo>
                    <a:lnTo>
                      <a:pt x="73" y="47"/>
                    </a:lnTo>
                    <a:lnTo>
                      <a:pt x="68" y="43"/>
                    </a:lnTo>
                    <a:lnTo>
                      <a:pt x="64" y="40"/>
                    </a:lnTo>
                    <a:lnTo>
                      <a:pt x="60" y="36"/>
                    </a:lnTo>
                    <a:lnTo>
                      <a:pt x="57" y="32"/>
                    </a:lnTo>
                    <a:lnTo>
                      <a:pt x="50" y="25"/>
                    </a:lnTo>
                    <a:lnTo>
                      <a:pt x="47" y="18"/>
                    </a:lnTo>
                    <a:lnTo>
                      <a:pt x="42" y="13"/>
                    </a:lnTo>
                    <a:lnTo>
                      <a:pt x="40" y="9"/>
                    </a:lnTo>
                    <a:lnTo>
                      <a:pt x="38" y="5"/>
                    </a:lnTo>
                    <a:lnTo>
                      <a:pt x="38" y="3"/>
                    </a:lnTo>
                    <a:lnTo>
                      <a:pt x="38" y="1"/>
                    </a:lnTo>
                    <a:lnTo>
                      <a:pt x="39" y="0"/>
                    </a:lnTo>
                    <a:close/>
                  </a:path>
                </a:pathLst>
              </a:custGeom>
              <a:solidFill>
                <a:srgbClr val="96AB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79" name="Freeform 379"/>
              <p:cNvSpPr>
                <a:spLocks/>
              </p:cNvSpPr>
              <p:nvPr/>
            </p:nvSpPr>
            <p:spPr bwMode="auto">
              <a:xfrm>
                <a:off x="4770" y="3470"/>
                <a:ext cx="25" cy="53"/>
              </a:xfrm>
              <a:custGeom>
                <a:avLst/>
                <a:gdLst>
                  <a:gd name="T0" fmla="*/ 1 w 62"/>
                  <a:gd name="T1" fmla="*/ 0 h 121"/>
                  <a:gd name="T2" fmla="*/ 1 w 62"/>
                  <a:gd name="T3" fmla="*/ 0 h 121"/>
                  <a:gd name="T4" fmla="*/ 1 w 62"/>
                  <a:gd name="T5" fmla="*/ 0 h 121"/>
                  <a:gd name="T6" fmla="*/ 1 w 62"/>
                  <a:gd name="T7" fmla="*/ 0 h 121"/>
                  <a:gd name="T8" fmla="*/ 1 w 62"/>
                  <a:gd name="T9" fmla="*/ 0 h 121"/>
                  <a:gd name="T10" fmla="*/ 1 w 62"/>
                  <a:gd name="T11" fmla="*/ 0 h 121"/>
                  <a:gd name="T12" fmla="*/ 1 w 62"/>
                  <a:gd name="T13" fmla="*/ 0 h 121"/>
                  <a:gd name="T14" fmla="*/ 1 w 62"/>
                  <a:gd name="T15" fmla="*/ 0 h 121"/>
                  <a:gd name="T16" fmla="*/ 1 w 62"/>
                  <a:gd name="T17" fmla="*/ 0 h 121"/>
                  <a:gd name="T18" fmla="*/ 1 w 62"/>
                  <a:gd name="T19" fmla="*/ 0 h 121"/>
                  <a:gd name="T20" fmla="*/ 1 w 62"/>
                  <a:gd name="T21" fmla="*/ 0 h 121"/>
                  <a:gd name="T22" fmla="*/ 1 w 62"/>
                  <a:gd name="T23" fmla="*/ 0 h 121"/>
                  <a:gd name="T24" fmla="*/ 1 w 62"/>
                  <a:gd name="T25" fmla="*/ 0 h 121"/>
                  <a:gd name="T26" fmla="*/ 1 w 62"/>
                  <a:gd name="T27" fmla="*/ 0 h 121"/>
                  <a:gd name="T28" fmla="*/ 1 w 62"/>
                  <a:gd name="T29" fmla="*/ 0 h 121"/>
                  <a:gd name="T30" fmla="*/ 1 w 62"/>
                  <a:gd name="T31" fmla="*/ 0 h 121"/>
                  <a:gd name="T32" fmla="*/ 1 w 62"/>
                  <a:gd name="T33" fmla="*/ 0 h 121"/>
                  <a:gd name="T34" fmla="*/ 1 w 62"/>
                  <a:gd name="T35" fmla="*/ 0 h 121"/>
                  <a:gd name="T36" fmla="*/ 1 w 62"/>
                  <a:gd name="T37" fmla="*/ 1 h 121"/>
                  <a:gd name="T38" fmla="*/ 1 w 62"/>
                  <a:gd name="T39" fmla="*/ 1 h 121"/>
                  <a:gd name="T40" fmla="*/ 1 w 62"/>
                  <a:gd name="T41" fmla="*/ 1 h 121"/>
                  <a:gd name="T42" fmla="*/ 1 w 62"/>
                  <a:gd name="T43" fmla="*/ 1 h 121"/>
                  <a:gd name="T44" fmla="*/ 1 w 62"/>
                  <a:gd name="T45" fmla="*/ 1 h 121"/>
                  <a:gd name="T46" fmla="*/ 1 w 62"/>
                  <a:gd name="T47" fmla="*/ 1 h 121"/>
                  <a:gd name="T48" fmla="*/ 1 w 62"/>
                  <a:gd name="T49" fmla="*/ 1 h 121"/>
                  <a:gd name="T50" fmla="*/ 1 w 62"/>
                  <a:gd name="T51" fmla="*/ 1 h 121"/>
                  <a:gd name="T52" fmla="*/ 1 w 62"/>
                  <a:gd name="T53" fmla="*/ 1 h 121"/>
                  <a:gd name="T54" fmla="*/ 1 w 62"/>
                  <a:gd name="T55" fmla="*/ 1 h 121"/>
                  <a:gd name="T56" fmla="*/ 1 w 62"/>
                  <a:gd name="T57" fmla="*/ 1 h 121"/>
                  <a:gd name="T58" fmla="*/ 1 w 62"/>
                  <a:gd name="T59" fmla="*/ 1 h 121"/>
                  <a:gd name="T60" fmla="*/ 1 w 62"/>
                  <a:gd name="T61" fmla="*/ 1 h 121"/>
                  <a:gd name="T62" fmla="*/ 1 w 62"/>
                  <a:gd name="T63" fmla="*/ 1 h 121"/>
                  <a:gd name="T64" fmla="*/ 1 w 62"/>
                  <a:gd name="T65" fmla="*/ 1 h 121"/>
                  <a:gd name="T66" fmla="*/ 1 w 62"/>
                  <a:gd name="T67" fmla="*/ 1 h 121"/>
                  <a:gd name="T68" fmla="*/ 1 w 62"/>
                  <a:gd name="T69" fmla="*/ 1 h 121"/>
                  <a:gd name="T70" fmla="*/ 0 w 62"/>
                  <a:gd name="T71" fmla="*/ 1 h 121"/>
                  <a:gd name="T72" fmla="*/ 1 w 62"/>
                  <a:gd name="T73" fmla="*/ 1 h 121"/>
                  <a:gd name="T74" fmla="*/ 1 w 62"/>
                  <a:gd name="T75" fmla="*/ 1 h 121"/>
                  <a:gd name="T76" fmla="*/ 1 w 62"/>
                  <a:gd name="T77" fmla="*/ 1 h 121"/>
                  <a:gd name="T78" fmla="*/ 1 w 62"/>
                  <a:gd name="T79" fmla="*/ 1 h 121"/>
                  <a:gd name="T80" fmla="*/ 1 w 62"/>
                  <a:gd name="T81" fmla="*/ 1 h 121"/>
                  <a:gd name="T82" fmla="*/ 1 w 62"/>
                  <a:gd name="T83" fmla="*/ 1 h 121"/>
                  <a:gd name="T84" fmla="*/ 1 w 62"/>
                  <a:gd name="T85" fmla="*/ 1 h 121"/>
                  <a:gd name="T86" fmla="*/ 1 w 62"/>
                  <a:gd name="T87" fmla="*/ 1 h 121"/>
                  <a:gd name="T88" fmla="*/ 1 w 62"/>
                  <a:gd name="T89" fmla="*/ 1 h 121"/>
                  <a:gd name="T90" fmla="*/ 1 w 62"/>
                  <a:gd name="T91" fmla="*/ 0 h 121"/>
                  <a:gd name="T92" fmla="*/ 1 w 62"/>
                  <a:gd name="T93" fmla="*/ 0 h 121"/>
                  <a:gd name="T94" fmla="*/ 1 w 62"/>
                  <a:gd name="T95" fmla="*/ 0 h 121"/>
                  <a:gd name="T96" fmla="*/ 1 w 62"/>
                  <a:gd name="T97" fmla="*/ 0 h 121"/>
                  <a:gd name="T98" fmla="*/ 1 w 62"/>
                  <a:gd name="T99" fmla="*/ 0 h 121"/>
                  <a:gd name="T100" fmla="*/ 1 w 62"/>
                  <a:gd name="T101" fmla="*/ 0 h 121"/>
                  <a:gd name="T102" fmla="*/ 1 w 62"/>
                  <a:gd name="T103" fmla="*/ 0 h 121"/>
                  <a:gd name="T104" fmla="*/ 1 w 62"/>
                  <a:gd name="T105" fmla="*/ 0 h 12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121"/>
                  <a:gd name="T161" fmla="*/ 62 w 62"/>
                  <a:gd name="T162" fmla="*/ 121 h 12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121">
                    <a:moveTo>
                      <a:pt x="4" y="40"/>
                    </a:moveTo>
                    <a:lnTo>
                      <a:pt x="60" y="0"/>
                    </a:lnTo>
                    <a:lnTo>
                      <a:pt x="59" y="1"/>
                    </a:lnTo>
                    <a:lnTo>
                      <a:pt x="57" y="5"/>
                    </a:lnTo>
                    <a:lnTo>
                      <a:pt x="55" y="7"/>
                    </a:lnTo>
                    <a:lnTo>
                      <a:pt x="53" y="10"/>
                    </a:lnTo>
                    <a:lnTo>
                      <a:pt x="51" y="16"/>
                    </a:lnTo>
                    <a:lnTo>
                      <a:pt x="49" y="20"/>
                    </a:lnTo>
                    <a:lnTo>
                      <a:pt x="47" y="24"/>
                    </a:lnTo>
                    <a:lnTo>
                      <a:pt x="45" y="28"/>
                    </a:lnTo>
                    <a:lnTo>
                      <a:pt x="43" y="32"/>
                    </a:lnTo>
                    <a:lnTo>
                      <a:pt x="42" y="37"/>
                    </a:lnTo>
                    <a:lnTo>
                      <a:pt x="40" y="41"/>
                    </a:lnTo>
                    <a:lnTo>
                      <a:pt x="39" y="45"/>
                    </a:lnTo>
                    <a:lnTo>
                      <a:pt x="38" y="49"/>
                    </a:lnTo>
                    <a:lnTo>
                      <a:pt x="38" y="54"/>
                    </a:lnTo>
                    <a:lnTo>
                      <a:pt x="38" y="61"/>
                    </a:lnTo>
                    <a:lnTo>
                      <a:pt x="40" y="67"/>
                    </a:lnTo>
                    <a:lnTo>
                      <a:pt x="42" y="73"/>
                    </a:lnTo>
                    <a:lnTo>
                      <a:pt x="46" y="78"/>
                    </a:lnTo>
                    <a:lnTo>
                      <a:pt x="49" y="81"/>
                    </a:lnTo>
                    <a:lnTo>
                      <a:pt x="53" y="84"/>
                    </a:lnTo>
                    <a:lnTo>
                      <a:pt x="55" y="87"/>
                    </a:lnTo>
                    <a:lnTo>
                      <a:pt x="55" y="89"/>
                    </a:lnTo>
                    <a:lnTo>
                      <a:pt x="53" y="91"/>
                    </a:lnTo>
                    <a:lnTo>
                      <a:pt x="51" y="93"/>
                    </a:lnTo>
                    <a:lnTo>
                      <a:pt x="47" y="94"/>
                    </a:lnTo>
                    <a:lnTo>
                      <a:pt x="44" y="96"/>
                    </a:lnTo>
                    <a:lnTo>
                      <a:pt x="40" y="97"/>
                    </a:lnTo>
                    <a:lnTo>
                      <a:pt x="36" y="97"/>
                    </a:lnTo>
                    <a:lnTo>
                      <a:pt x="33" y="98"/>
                    </a:lnTo>
                    <a:lnTo>
                      <a:pt x="33" y="99"/>
                    </a:lnTo>
                    <a:lnTo>
                      <a:pt x="62" y="100"/>
                    </a:lnTo>
                    <a:lnTo>
                      <a:pt x="62" y="111"/>
                    </a:lnTo>
                    <a:lnTo>
                      <a:pt x="9" y="121"/>
                    </a:lnTo>
                    <a:lnTo>
                      <a:pt x="0" y="104"/>
                    </a:lnTo>
                    <a:lnTo>
                      <a:pt x="9" y="100"/>
                    </a:lnTo>
                    <a:lnTo>
                      <a:pt x="8" y="99"/>
                    </a:lnTo>
                    <a:lnTo>
                      <a:pt x="8" y="97"/>
                    </a:lnTo>
                    <a:lnTo>
                      <a:pt x="8" y="94"/>
                    </a:lnTo>
                    <a:lnTo>
                      <a:pt x="8" y="91"/>
                    </a:lnTo>
                    <a:lnTo>
                      <a:pt x="7" y="86"/>
                    </a:lnTo>
                    <a:lnTo>
                      <a:pt x="7" y="81"/>
                    </a:lnTo>
                    <a:lnTo>
                      <a:pt x="7" y="76"/>
                    </a:lnTo>
                    <a:lnTo>
                      <a:pt x="7" y="71"/>
                    </a:lnTo>
                    <a:lnTo>
                      <a:pt x="7" y="64"/>
                    </a:lnTo>
                    <a:lnTo>
                      <a:pt x="6" y="59"/>
                    </a:lnTo>
                    <a:lnTo>
                      <a:pt x="5" y="53"/>
                    </a:lnTo>
                    <a:lnTo>
                      <a:pt x="5" y="49"/>
                    </a:lnTo>
                    <a:lnTo>
                      <a:pt x="5" y="45"/>
                    </a:lnTo>
                    <a:lnTo>
                      <a:pt x="4" y="42"/>
                    </a:lnTo>
                    <a:lnTo>
                      <a:pt x="4" y="40"/>
                    </a:lnTo>
                    <a:close/>
                  </a:path>
                </a:pathLst>
              </a:custGeom>
              <a:solidFill>
                <a:srgbClr val="6380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80" name="Freeform 380"/>
              <p:cNvSpPr>
                <a:spLocks/>
              </p:cNvSpPr>
              <p:nvPr/>
            </p:nvSpPr>
            <p:spPr bwMode="auto">
              <a:xfrm>
                <a:off x="4612" y="3489"/>
                <a:ext cx="64" cy="24"/>
              </a:xfrm>
              <a:custGeom>
                <a:avLst/>
                <a:gdLst>
                  <a:gd name="T0" fmla="*/ 1 w 125"/>
                  <a:gd name="T1" fmla="*/ 0 h 51"/>
                  <a:gd name="T2" fmla="*/ 1 w 125"/>
                  <a:gd name="T3" fmla="*/ 0 h 51"/>
                  <a:gd name="T4" fmla="*/ 1 w 125"/>
                  <a:gd name="T5" fmla="*/ 0 h 51"/>
                  <a:gd name="T6" fmla="*/ 1 w 125"/>
                  <a:gd name="T7" fmla="*/ 0 h 51"/>
                  <a:gd name="T8" fmla="*/ 2 w 125"/>
                  <a:gd name="T9" fmla="*/ 0 h 51"/>
                  <a:gd name="T10" fmla="*/ 2 w 125"/>
                  <a:gd name="T11" fmla="*/ 0 h 51"/>
                  <a:gd name="T12" fmla="*/ 2 w 125"/>
                  <a:gd name="T13" fmla="*/ 0 h 51"/>
                  <a:gd name="T14" fmla="*/ 2 w 125"/>
                  <a:gd name="T15" fmla="*/ 0 h 51"/>
                  <a:gd name="T16" fmla="*/ 2 w 125"/>
                  <a:gd name="T17" fmla="*/ 0 h 51"/>
                  <a:gd name="T18" fmla="*/ 2 w 125"/>
                  <a:gd name="T19" fmla="*/ 0 h 51"/>
                  <a:gd name="T20" fmla="*/ 2 w 125"/>
                  <a:gd name="T21" fmla="*/ 0 h 51"/>
                  <a:gd name="T22" fmla="*/ 2 w 125"/>
                  <a:gd name="T23" fmla="*/ 0 h 51"/>
                  <a:gd name="T24" fmla="*/ 2 w 125"/>
                  <a:gd name="T25" fmla="*/ 0 h 51"/>
                  <a:gd name="T26" fmla="*/ 2 w 125"/>
                  <a:gd name="T27" fmla="*/ 0 h 51"/>
                  <a:gd name="T28" fmla="*/ 2 w 125"/>
                  <a:gd name="T29" fmla="*/ 0 h 51"/>
                  <a:gd name="T30" fmla="*/ 2 w 125"/>
                  <a:gd name="T31" fmla="*/ 0 h 51"/>
                  <a:gd name="T32" fmla="*/ 2 w 125"/>
                  <a:gd name="T33" fmla="*/ 0 h 51"/>
                  <a:gd name="T34" fmla="*/ 2 w 125"/>
                  <a:gd name="T35" fmla="*/ 0 h 51"/>
                  <a:gd name="T36" fmla="*/ 2 w 125"/>
                  <a:gd name="T37" fmla="*/ 0 h 51"/>
                  <a:gd name="T38" fmla="*/ 2 w 125"/>
                  <a:gd name="T39" fmla="*/ 0 h 51"/>
                  <a:gd name="T40" fmla="*/ 2 w 125"/>
                  <a:gd name="T41" fmla="*/ 0 h 51"/>
                  <a:gd name="T42" fmla="*/ 2 w 125"/>
                  <a:gd name="T43" fmla="*/ 0 h 51"/>
                  <a:gd name="T44" fmla="*/ 2 w 125"/>
                  <a:gd name="T45" fmla="*/ 0 h 51"/>
                  <a:gd name="T46" fmla="*/ 2 w 125"/>
                  <a:gd name="T47" fmla="*/ 0 h 51"/>
                  <a:gd name="T48" fmla="*/ 2 w 125"/>
                  <a:gd name="T49" fmla="*/ 0 h 51"/>
                  <a:gd name="T50" fmla="*/ 2 w 125"/>
                  <a:gd name="T51" fmla="*/ 0 h 51"/>
                  <a:gd name="T52" fmla="*/ 2 w 125"/>
                  <a:gd name="T53" fmla="*/ 0 h 51"/>
                  <a:gd name="T54" fmla="*/ 2 w 125"/>
                  <a:gd name="T55" fmla="*/ 0 h 51"/>
                  <a:gd name="T56" fmla="*/ 2 w 125"/>
                  <a:gd name="T57" fmla="*/ 0 h 51"/>
                  <a:gd name="T58" fmla="*/ 2 w 125"/>
                  <a:gd name="T59" fmla="*/ 0 h 51"/>
                  <a:gd name="T60" fmla="*/ 2 w 125"/>
                  <a:gd name="T61" fmla="*/ 0 h 51"/>
                  <a:gd name="T62" fmla="*/ 2 w 125"/>
                  <a:gd name="T63" fmla="*/ 0 h 51"/>
                  <a:gd name="T64" fmla="*/ 2 w 125"/>
                  <a:gd name="T65" fmla="*/ 0 h 51"/>
                  <a:gd name="T66" fmla="*/ 2 w 125"/>
                  <a:gd name="T67" fmla="*/ 0 h 51"/>
                  <a:gd name="T68" fmla="*/ 2 w 125"/>
                  <a:gd name="T69" fmla="*/ 0 h 51"/>
                  <a:gd name="T70" fmla="*/ 2 w 125"/>
                  <a:gd name="T71" fmla="*/ 0 h 51"/>
                  <a:gd name="T72" fmla="*/ 2 w 125"/>
                  <a:gd name="T73" fmla="*/ 0 h 51"/>
                  <a:gd name="T74" fmla="*/ 2 w 125"/>
                  <a:gd name="T75" fmla="*/ 0 h 51"/>
                  <a:gd name="T76" fmla="*/ 1 w 125"/>
                  <a:gd name="T77" fmla="*/ 0 h 51"/>
                  <a:gd name="T78" fmla="*/ 1 w 125"/>
                  <a:gd name="T79" fmla="*/ 0 h 51"/>
                  <a:gd name="T80" fmla="*/ 1 w 125"/>
                  <a:gd name="T81" fmla="*/ 0 h 51"/>
                  <a:gd name="T82" fmla="*/ 1 w 125"/>
                  <a:gd name="T83" fmla="*/ 0 h 51"/>
                  <a:gd name="T84" fmla="*/ 1 w 125"/>
                  <a:gd name="T85" fmla="*/ 0 h 51"/>
                  <a:gd name="T86" fmla="*/ 1 w 125"/>
                  <a:gd name="T87" fmla="*/ 0 h 51"/>
                  <a:gd name="T88" fmla="*/ 1 w 125"/>
                  <a:gd name="T89" fmla="*/ 0 h 51"/>
                  <a:gd name="T90" fmla="*/ 1 w 125"/>
                  <a:gd name="T91" fmla="*/ 0 h 51"/>
                  <a:gd name="T92" fmla="*/ 1 w 125"/>
                  <a:gd name="T93" fmla="*/ 0 h 51"/>
                  <a:gd name="T94" fmla="*/ 1 w 125"/>
                  <a:gd name="T95" fmla="*/ 0 h 51"/>
                  <a:gd name="T96" fmla="*/ 1 w 125"/>
                  <a:gd name="T97" fmla="*/ 0 h 51"/>
                  <a:gd name="T98" fmla="*/ 1 w 125"/>
                  <a:gd name="T99" fmla="*/ 0 h 51"/>
                  <a:gd name="T100" fmla="*/ 1 w 125"/>
                  <a:gd name="T101" fmla="*/ 0 h 51"/>
                  <a:gd name="T102" fmla="*/ 0 w 125"/>
                  <a:gd name="T103" fmla="*/ 0 h 51"/>
                  <a:gd name="T104" fmla="*/ 1 w 125"/>
                  <a:gd name="T105" fmla="*/ 0 h 51"/>
                  <a:gd name="T106" fmla="*/ 1 w 125"/>
                  <a:gd name="T107" fmla="*/ 0 h 5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25"/>
                  <a:gd name="T163" fmla="*/ 0 h 51"/>
                  <a:gd name="T164" fmla="*/ 125 w 125"/>
                  <a:gd name="T165" fmla="*/ 51 h 5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25" h="51">
                    <a:moveTo>
                      <a:pt x="6" y="4"/>
                    </a:moveTo>
                    <a:lnTo>
                      <a:pt x="27" y="0"/>
                    </a:lnTo>
                    <a:lnTo>
                      <a:pt x="27" y="10"/>
                    </a:lnTo>
                    <a:lnTo>
                      <a:pt x="35" y="8"/>
                    </a:lnTo>
                    <a:lnTo>
                      <a:pt x="96" y="14"/>
                    </a:lnTo>
                    <a:lnTo>
                      <a:pt x="94" y="14"/>
                    </a:lnTo>
                    <a:lnTo>
                      <a:pt x="91" y="14"/>
                    </a:lnTo>
                    <a:lnTo>
                      <a:pt x="85" y="15"/>
                    </a:lnTo>
                    <a:lnTo>
                      <a:pt x="80" y="17"/>
                    </a:lnTo>
                    <a:lnTo>
                      <a:pt x="74" y="18"/>
                    </a:lnTo>
                    <a:lnTo>
                      <a:pt x="70" y="20"/>
                    </a:lnTo>
                    <a:lnTo>
                      <a:pt x="68" y="23"/>
                    </a:lnTo>
                    <a:lnTo>
                      <a:pt x="69" y="27"/>
                    </a:lnTo>
                    <a:lnTo>
                      <a:pt x="70" y="28"/>
                    </a:lnTo>
                    <a:lnTo>
                      <a:pt x="72" y="29"/>
                    </a:lnTo>
                    <a:lnTo>
                      <a:pt x="76" y="31"/>
                    </a:lnTo>
                    <a:lnTo>
                      <a:pt x="80" y="33"/>
                    </a:lnTo>
                    <a:lnTo>
                      <a:pt x="84" y="34"/>
                    </a:lnTo>
                    <a:lnTo>
                      <a:pt x="89" y="36"/>
                    </a:lnTo>
                    <a:lnTo>
                      <a:pt x="93" y="37"/>
                    </a:lnTo>
                    <a:lnTo>
                      <a:pt x="99" y="39"/>
                    </a:lnTo>
                    <a:lnTo>
                      <a:pt x="103" y="40"/>
                    </a:lnTo>
                    <a:lnTo>
                      <a:pt x="108" y="41"/>
                    </a:lnTo>
                    <a:lnTo>
                      <a:pt x="112" y="43"/>
                    </a:lnTo>
                    <a:lnTo>
                      <a:pt x="116" y="44"/>
                    </a:lnTo>
                    <a:lnTo>
                      <a:pt x="121" y="45"/>
                    </a:lnTo>
                    <a:lnTo>
                      <a:pt x="125" y="47"/>
                    </a:lnTo>
                    <a:lnTo>
                      <a:pt x="123" y="46"/>
                    </a:lnTo>
                    <a:lnTo>
                      <a:pt x="118" y="46"/>
                    </a:lnTo>
                    <a:lnTo>
                      <a:pt x="114" y="45"/>
                    </a:lnTo>
                    <a:lnTo>
                      <a:pt x="110" y="45"/>
                    </a:lnTo>
                    <a:lnTo>
                      <a:pt x="105" y="44"/>
                    </a:lnTo>
                    <a:lnTo>
                      <a:pt x="100" y="44"/>
                    </a:lnTo>
                    <a:lnTo>
                      <a:pt x="94" y="43"/>
                    </a:lnTo>
                    <a:lnTo>
                      <a:pt x="88" y="43"/>
                    </a:lnTo>
                    <a:lnTo>
                      <a:pt x="83" y="41"/>
                    </a:lnTo>
                    <a:lnTo>
                      <a:pt x="77" y="41"/>
                    </a:lnTo>
                    <a:lnTo>
                      <a:pt x="71" y="40"/>
                    </a:lnTo>
                    <a:lnTo>
                      <a:pt x="66" y="40"/>
                    </a:lnTo>
                    <a:lnTo>
                      <a:pt x="61" y="40"/>
                    </a:lnTo>
                    <a:lnTo>
                      <a:pt x="57" y="40"/>
                    </a:lnTo>
                    <a:lnTo>
                      <a:pt x="51" y="40"/>
                    </a:lnTo>
                    <a:lnTo>
                      <a:pt x="47" y="40"/>
                    </a:lnTo>
                    <a:lnTo>
                      <a:pt x="43" y="41"/>
                    </a:lnTo>
                    <a:lnTo>
                      <a:pt x="40" y="43"/>
                    </a:lnTo>
                    <a:lnTo>
                      <a:pt x="34" y="44"/>
                    </a:lnTo>
                    <a:lnTo>
                      <a:pt x="30" y="46"/>
                    </a:lnTo>
                    <a:lnTo>
                      <a:pt x="24" y="49"/>
                    </a:lnTo>
                    <a:lnTo>
                      <a:pt x="24" y="51"/>
                    </a:lnTo>
                    <a:lnTo>
                      <a:pt x="26" y="20"/>
                    </a:lnTo>
                    <a:lnTo>
                      <a:pt x="15" y="43"/>
                    </a:lnTo>
                    <a:lnTo>
                      <a:pt x="0" y="42"/>
                    </a:lnTo>
                    <a:lnTo>
                      <a:pt x="6" y="4"/>
                    </a:lnTo>
                    <a:close/>
                  </a:path>
                </a:pathLst>
              </a:custGeom>
              <a:solidFill>
                <a:srgbClr val="96AB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81" name="Freeform 381"/>
              <p:cNvSpPr>
                <a:spLocks/>
              </p:cNvSpPr>
              <p:nvPr/>
            </p:nvSpPr>
            <p:spPr bwMode="auto">
              <a:xfrm>
                <a:off x="4832" y="3321"/>
                <a:ext cx="66" cy="33"/>
              </a:xfrm>
              <a:custGeom>
                <a:avLst/>
                <a:gdLst>
                  <a:gd name="T0" fmla="*/ 0 w 130"/>
                  <a:gd name="T1" fmla="*/ 0 h 71"/>
                  <a:gd name="T2" fmla="*/ 1 w 130"/>
                  <a:gd name="T3" fmla="*/ 0 h 71"/>
                  <a:gd name="T4" fmla="*/ 1 w 130"/>
                  <a:gd name="T5" fmla="*/ 0 h 71"/>
                  <a:gd name="T6" fmla="*/ 2 w 130"/>
                  <a:gd name="T7" fmla="*/ 0 h 71"/>
                  <a:gd name="T8" fmla="*/ 2 w 130"/>
                  <a:gd name="T9" fmla="*/ 0 h 71"/>
                  <a:gd name="T10" fmla="*/ 2 w 130"/>
                  <a:gd name="T11" fmla="*/ 0 h 71"/>
                  <a:gd name="T12" fmla="*/ 2 w 130"/>
                  <a:gd name="T13" fmla="*/ 0 h 71"/>
                  <a:gd name="T14" fmla="*/ 2 w 130"/>
                  <a:gd name="T15" fmla="*/ 0 h 71"/>
                  <a:gd name="T16" fmla="*/ 2 w 130"/>
                  <a:gd name="T17" fmla="*/ 0 h 71"/>
                  <a:gd name="T18" fmla="*/ 2 w 130"/>
                  <a:gd name="T19" fmla="*/ 0 h 71"/>
                  <a:gd name="T20" fmla="*/ 2 w 130"/>
                  <a:gd name="T21" fmla="*/ 0 h 71"/>
                  <a:gd name="T22" fmla="*/ 2 w 130"/>
                  <a:gd name="T23" fmla="*/ 0 h 71"/>
                  <a:gd name="T24" fmla="*/ 2 w 130"/>
                  <a:gd name="T25" fmla="*/ 0 h 71"/>
                  <a:gd name="T26" fmla="*/ 2 w 130"/>
                  <a:gd name="T27" fmla="*/ 1 h 71"/>
                  <a:gd name="T28" fmla="*/ 2 w 130"/>
                  <a:gd name="T29" fmla="*/ 1 h 71"/>
                  <a:gd name="T30" fmla="*/ 2 w 130"/>
                  <a:gd name="T31" fmla="*/ 1 h 71"/>
                  <a:gd name="T32" fmla="*/ 2 w 130"/>
                  <a:gd name="T33" fmla="*/ 1 h 71"/>
                  <a:gd name="T34" fmla="*/ 1 w 130"/>
                  <a:gd name="T35" fmla="*/ 1 h 71"/>
                  <a:gd name="T36" fmla="*/ 1 w 130"/>
                  <a:gd name="T37" fmla="*/ 1 h 71"/>
                  <a:gd name="T38" fmla="*/ 1 w 130"/>
                  <a:gd name="T39" fmla="*/ 0 h 71"/>
                  <a:gd name="T40" fmla="*/ 1 w 130"/>
                  <a:gd name="T41" fmla="*/ 0 h 71"/>
                  <a:gd name="T42" fmla="*/ 1 w 130"/>
                  <a:gd name="T43" fmla="*/ 0 h 71"/>
                  <a:gd name="T44" fmla="*/ 1 w 130"/>
                  <a:gd name="T45" fmla="*/ 0 h 71"/>
                  <a:gd name="T46" fmla="*/ 1 w 130"/>
                  <a:gd name="T47" fmla="*/ 1 h 71"/>
                  <a:gd name="T48" fmla="*/ 0 w 130"/>
                  <a:gd name="T49" fmla="*/ 0 h 71"/>
                  <a:gd name="T50" fmla="*/ 0 w 130"/>
                  <a:gd name="T51" fmla="*/ 0 h 7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0"/>
                  <a:gd name="T79" fmla="*/ 0 h 71"/>
                  <a:gd name="T80" fmla="*/ 130 w 130"/>
                  <a:gd name="T81" fmla="*/ 71 h 7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0" h="71">
                    <a:moveTo>
                      <a:pt x="0" y="46"/>
                    </a:moveTo>
                    <a:lnTo>
                      <a:pt x="32" y="41"/>
                    </a:lnTo>
                    <a:lnTo>
                      <a:pt x="44" y="9"/>
                    </a:lnTo>
                    <a:lnTo>
                      <a:pt x="73" y="0"/>
                    </a:lnTo>
                    <a:lnTo>
                      <a:pt x="93" y="2"/>
                    </a:lnTo>
                    <a:lnTo>
                      <a:pt x="118" y="2"/>
                    </a:lnTo>
                    <a:lnTo>
                      <a:pt x="130" y="10"/>
                    </a:lnTo>
                    <a:lnTo>
                      <a:pt x="82" y="33"/>
                    </a:lnTo>
                    <a:lnTo>
                      <a:pt x="83" y="52"/>
                    </a:lnTo>
                    <a:lnTo>
                      <a:pt x="98" y="60"/>
                    </a:lnTo>
                    <a:lnTo>
                      <a:pt x="96" y="61"/>
                    </a:lnTo>
                    <a:lnTo>
                      <a:pt x="92" y="65"/>
                    </a:lnTo>
                    <a:lnTo>
                      <a:pt x="88" y="66"/>
                    </a:lnTo>
                    <a:lnTo>
                      <a:pt x="85" y="68"/>
                    </a:lnTo>
                    <a:lnTo>
                      <a:pt x="81" y="69"/>
                    </a:lnTo>
                    <a:lnTo>
                      <a:pt x="78" y="70"/>
                    </a:lnTo>
                    <a:lnTo>
                      <a:pt x="71" y="69"/>
                    </a:lnTo>
                    <a:lnTo>
                      <a:pt x="67" y="69"/>
                    </a:lnTo>
                    <a:lnTo>
                      <a:pt x="62" y="68"/>
                    </a:lnTo>
                    <a:lnTo>
                      <a:pt x="58" y="66"/>
                    </a:lnTo>
                    <a:lnTo>
                      <a:pt x="54" y="65"/>
                    </a:lnTo>
                    <a:lnTo>
                      <a:pt x="51" y="63"/>
                    </a:lnTo>
                    <a:lnTo>
                      <a:pt x="49" y="63"/>
                    </a:lnTo>
                    <a:lnTo>
                      <a:pt x="18" y="71"/>
                    </a:lnTo>
                    <a:lnTo>
                      <a:pt x="0" y="46"/>
                    </a:lnTo>
                    <a:close/>
                  </a:path>
                </a:pathLst>
              </a:custGeom>
              <a:solidFill>
                <a:srgbClr val="FF94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82" name="Freeform 382"/>
              <p:cNvSpPr>
                <a:spLocks/>
              </p:cNvSpPr>
              <p:nvPr/>
            </p:nvSpPr>
            <p:spPr bwMode="auto">
              <a:xfrm>
                <a:off x="4846" y="3398"/>
                <a:ext cx="58" cy="33"/>
              </a:xfrm>
              <a:custGeom>
                <a:avLst/>
                <a:gdLst>
                  <a:gd name="T0" fmla="*/ 0 w 105"/>
                  <a:gd name="T1" fmla="*/ 0 h 71"/>
                  <a:gd name="T2" fmla="*/ 1 w 105"/>
                  <a:gd name="T3" fmla="*/ 0 h 71"/>
                  <a:gd name="T4" fmla="*/ 1 w 105"/>
                  <a:gd name="T5" fmla="*/ 0 h 71"/>
                  <a:gd name="T6" fmla="*/ 1 w 105"/>
                  <a:gd name="T7" fmla="*/ 0 h 71"/>
                  <a:gd name="T8" fmla="*/ 1 w 105"/>
                  <a:gd name="T9" fmla="*/ 0 h 71"/>
                  <a:gd name="T10" fmla="*/ 2 w 105"/>
                  <a:gd name="T11" fmla="*/ 0 h 71"/>
                  <a:gd name="T12" fmla="*/ 2 w 105"/>
                  <a:gd name="T13" fmla="*/ 0 h 71"/>
                  <a:gd name="T14" fmla="*/ 2 w 105"/>
                  <a:gd name="T15" fmla="*/ 0 h 71"/>
                  <a:gd name="T16" fmla="*/ 2 w 105"/>
                  <a:gd name="T17" fmla="*/ 0 h 71"/>
                  <a:gd name="T18" fmla="*/ 2 w 105"/>
                  <a:gd name="T19" fmla="*/ 0 h 71"/>
                  <a:gd name="T20" fmla="*/ 2 w 105"/>
                  <a:gd name="T21" fmla="*/ 0 h 71"/>
                  <a:gd name="T22" fmla="*/ 1 w 105"/>
                  <a:gd name="T23" fmla="*/ 0 h 71"/>
                  <a:gd name="T24" fmla="*/ 1 w 105"/>
                  <a:gd name="T25" fmla="*/ 0 h 71"/>
                  <a:gd name="T26" fmla="*/ 1 w 105"/>
                  <a:gd name="T27" fmla="*/ 0 h 71"/>
                  <a:gd name="T28" fmla="*/ 1 w 105"/>
                  <a:gd name="T29" fmla="*/ 0 h 71"/>
                  <a:gd name="T30" fmla="*/ 1 w 105"/>
                  <a:gd name="T31" fmla="*/ 0 h 71"/>
                  <a:gd name="T32" fmla="*/ 1 w 105"/>
                  <a:gd name="T33" fmla="*/ 0 h 71"/>
                  <a:gd name="T34" fmla="*/ 1 w 105"/>
                  <a:gd name="T35" fmla="*/ 0 h 71"/>
                  <a:gd name="T36" fmla="*/ 1 w 105"/>
                  <a:gd name="T37" fmla="*/ 0 h 71"/>
                  <a:gd name="T38" fmla="*/ 1 w 105"/>
                  <a:gd name="T39" fmla="*/ 0 h 71"/>
                  <a:gd name="T40" fmla="*/ 1 w 105"/>
                  <a:gd name="T41" fmla="*/ 1 h 71"/>
                  <a:gd name="T42" fmla="*/ 0 w 105"/>
                  <a:gd name="T43" fmla="*/ 1 h 71"/>
                  <a:gd name="T44" fmla="*/ 0 w 105"/>
                  <a:gd name="T45" fmla="*/ 1 h 71"/>
                  <a:gd name="T46" fmla="*/ 0 w 105"/>
                  <a:gd name="T47" fmla="*/ 1 h 71"/>
                  <a:gd name="T48" fmla="*/ 0 w 105"/>
                  <a:gd name="T49" fmla="*/ 0 h 71"/>
                  <a:gd name="T50" fmla="*/ 0 w 105"/>
                  <a:gd name="T51" fmla="*/ 0 h 7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5"/>
                  <a:gd name="T79" fmla="*/ 0 h 71"/>
                  <a:gd name="T80" fmla="*/ 105 w 105"/>
                  <a:gd name="T81" fmla="*/ 71 h 7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5" h="71">
                    <a:moveTo>
                      <a:pt x="0" y="52"/>
                    </a:moveTo>
                    <a:lnTo>
                      <a:pt x="25" y="11"/>
                    </a:lnTo>
                    <a:lnTo>
                      <a:pt x="62" y="0"/>
                    </a:lnTo>
                    <a:lnTo>
                      <a:pt x="66" y="7"/>
                    </a:lnTo>
                    <a:lnTo>
                      <a:pt x="52" y="22"/>
                    </a:lnTo>
                    <a:lnTo>
                      <a:pt x="105" y="9"/>
                    </a:lnTo>
                    <a:lnTo>
                      <a:pt x="94" y="31"/>
                    </a:lnTo>
                    <a:lnTo>
                      <a:pt x="76" y="60"/>
                    </a:lnTo>
                    <a:lnTo>
                      <a:pt x="74" y="60"/>
                    </a:lnTo>
                    <a:lnTo>
                      <a:pt x="72" y="59"/>
                    </a:lnTo>
                    <a:lnTo>
                      <a:pt x="68" y="58"/>
                    </a:lnTo>
                    <a:lnTo>
                      <a:pt x="64" y="57"/>
                    </a:lnTo>
                    <a:lnTo>
                      <a:pt x="58" y="56"/>
                    </a:lnTo>
                    <a:lnTo>
                      <a:pt x="52" y="56"/>
                    </a:lnTo>
                    <a:lnTo>
                      <a:pt x="45" y="56"/>
                    </a:lnTo>
                    <a:lnTo>
                      <a:pt x="38" y="56"/>
                    </a:lnTo>
                    <a:lnTo>
                      <a:pt x="31" y="57"/>
                    </a:lnTo>
                    <a:lnTo>
                      <a:pt x="24" y="59"/>
                    </a:lnTo>
                    <a:lnTo>
                      <a:pt x="17" y="62"/>
                    </a:lnTo>
                    <a:lnTo>
                      <a:pt x="11" y="64"/>
                    </a:lnTo>
                    <a:lnTo>
                      <a:pt x="6" y="67"/>
                    </a:lnTo>
                    <a:lnTo>
                      <a:pt x="2" y="69"/>
                    </a:lnTo>
                    <a:lnTo>
                      <a:pt x="0" y="69"/>
                    </a:lnTo>
                    <a:lnTo>
                      <a:pt x="0" y="71"/>
                    </a:lnTo>
                    <a:lnTo>
                      <a:pt x="0" y="52"/>
                    </a:lnTo>
                    <a:close/>
                  </a:path>
                </a:pathLst>
              </a:custGeom>
              <a:solidFill>
                <a:srgbClr val="FF94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83" name="Freeform 383"/>
              <p:cNvSpPr>
                <a:spLocks/>
              </p:cNvSpPr>
              <p:nvPr/>
            </p:nvSpPr>
            <p:spPr bwMode="auto">
              <a:xfrm>
                <a:off x="4568" y="3488"/>
                <a:ext cx="50" cy="41"/>
              </a:xfrm>
              <a:custGeom>
                <a:avLst/>
                <a:gdLst>
                  <a:gd name="T0" fmla="*/ 2 w 98"/>
                  <a:gd name="T1" fmla="*/ 0 h 87"/>
                  <a:gd name="T2" fmla="*/ 2 w 98"/>
                  <a:gd name="T3" fmla="*/ 0 h 87"/>
                  <a:gd name="T4" fmla="*/ 1 w 98"/>
                  <a:gd name="T5" fmla="*/ 0 h 87"/>
                  <a:gd name="T6" fmla="*/ 2 w 98"/>
                  <a:gd name="T7" fmla="*/ 0 h 87"/>
                  <a:gd name="T8" fmla="*/ 2 w 98"/>
                  <a:gd name="T9" fmla="*/ 0 h 87"/>
                  <a:gd name="T10" fmla="*/ 1 w 98"/>
                  <a:gd name="T11" fmla="*/ 0 h 87"/>
                  <a:gd name="T12" fmla="*/ 1 w 98"/>
                  <a:gd name="T13" fmla="*/ 0 h 87"/>
                  <a:gd name="T14" fmla="*/ 1 w 98"/>
                  <a:gd name="T15" fmla="*/ 0 h 87"/>
                  <a:gd name="T16" fmla="*/ 1 w 98"/>
                  <a:gd name="T17" fmla="*/ 0 h 87"/>
                  <a:gd name="T18" fmla="*/ 1 w 98"/>
                  <a:gd name="T19" fmla="*/ 0 h 87"/>
                  <a:gd name="T20" fmla="*/ 1 w 98"/>
                  <a:gd name="T21" fmla="*/ 0 h 87"/>
                  <a:gd name="T22" fmla="*/ 1 w 98"/>
                  <a:gd name="T23" fmla="*/ 1 h 87"/>
                  <a:gd name="T24" fmla="*/ 1 w 98"/>
                  <a:gd name="T25" fmla="*/ 1 h 87"/>
                  <a:gd name="T26" fmla="*/ 1 w 98"/>
                  <a:gd name="T27" fmla="*/ 1 h 87"/>
                  <a:gd name="T28" fmla="*/ 1 w 98"/>
                  <a:gd name="T29" fmla="*/ 1 h 87"/>
                  <a:gd name="T30" fmla="*/ 1 w 98"/>
                  <a:gd name="T31" fmla="*/ 1 h 87"/>
                  <a:gd name="T32" fmla="*/ 1 w 98"/>
                  <a:gd name="T33" fmla="*/ 1 h 87"/>
                  <a:gd name="T34" fmla="*/ 1 w 98"/>
                  <a:gd name="T35" fmla="*/ 1 h 87"/>
                  <a:gd name="T36" fmla="*/ 1 w 98"/>
                  <a:gd name="T37" fmla="*/ 1 h 87"/>
                  <a:gd name="T38" fmla="*/ 1 w 98"/>
                  <a:gd name="T39" fmla="*/ 1 h 87"/>
                  <a:gd name="T40" fmla="*/ 1 w 98"/>
                  <a:gd name="T41" fmla="*/ 1 h 87"/>
                  <a:gd name="T42" fmla="*/ 1 w 98"/>
                  <a:gd name="T43" fmla="*/ 1 h 87"/>
                  <a:gd name="T44" fmla="*/ 1 w 98"/>
                  <a:gd name="T45" fmla="*/ 1 h 87"/>
                  <a:gd name="T46" fmla="*/ 0 w 98"/>
                  <a:gd name="T47" fmla="*/ 1 h 87"/>
                  <a:gd name="T48" fmla="*/ 1 w 98"/>
                  <a:gd name="T49" fmla="*/ 1 h 87"/>
                  <a:gd name="T50" fmla="*/ 1 w 98"/>
                  <a:gd name="T51" fmla="*/ 1 h 87"/>
                  <a:gd name="T52" fmla="*/ 1 w 98"/>
                  <a:gd name="T53" fmla="*/ 1 h 87"/>
                  <a:gd name="T54" fmla="*/ 1 w 98"/>
                  <a:gd name="T55" fmla="*/ 1 h 87"/>
                  <a:gd name="T56" fmla="*/ 1 w 98"/>
                  <a:gd name="T57" fmla="*/ 1 h 87"/>
                  <a:gd name="T58" fmla="*/ 1 w 98"/>
                  <a:gd name="T59" fmla="*/ 1 h 87"/>
                  <a:gd name="T60" fmla="*/ 1 w 98"/>
                  <a:gd name="T61" fmla="*/ 1 h 87"/>
                  <a:gd name="T62" fmla="*/ 1 w 98"/>
                  <a:gd name="T63" fmla="*/ 1 h 87"/>
                  <a:gd name="T64" fmla="*/ 1 w 98"/>
                  <a:gd name="T65" fmla="*/ 1 h 87"/>
                  <a:gd name="T66" fmla="*/ 1 w 98"/>
                  <a:gd name="T67" fmla="*/ 1 h 87"/>
                  <a:gd name="T68" fmla="*/ 1 w 98"/>
                  <a:gd name="T69" fmla="*/ 1 h 87"/>
                  <a:gd name="T70" fmla="*/ 1 w 98"/>
                  <a:gd name="T71" fmla="*/ 1 h 87"/>
                  <a:gd name="T72" fmla="*/ 1 w 98"/>
                  <a:gd name="T73" fmla="*/ 1 h 87"/>
                  <a:gd name="T74" fmla="*/ 1 w 98"/>
                  <a:gd name="T75" fmla="*/ 1 h 87"/>
                  <a:gd name="T76" fmla="*/ 1 w 98"/>
                  <a:gd name="T77" fmla="*/ 1 h 87"/>
                  <a:gd name="T78" fmla="*/ 2 w 98"/>
                  <a:gd name="T79" fmla="*/ 1 h 87"/>
                  <a:gd name="T80" fmla="*/ 2 w 98"/>
                  <a:gd name="T81" fmla="*/ 1 h 87"/>
                  <a:gd name="T82" fmla="*/ 2 w 98"/>
                  <a:gd name="T83" fmla="*/ 1 h 87"/>
                  <a:gd name="T84" fmla="*/ 2 w 98"/>
                  <a:gd name="T85" fmla="*/ 1 h 87"/>
                  <a:gd name="T86" fmla="*/ 2 w 98"/>
                  <a:gd name="T87" fmla="*/ 1 h 87"/>
                  <a:gd name="T88" fmla="*/ 2 w 98"/>
                  <a:gd name="T89" fmla="*/ 1 h 87"/>
                  <a:gd name="T90" fmla="*/ 2 w 98"/>
                  <a:gd name="T91" fmla="*/ 1 h 87"/>
                  <a:gd name="T92" fmla="*/ 2 w 98"/>
                  <a:gd name="T93" fmla="*/ 0 h 87"/>
                  <a:gd name="T94" fmla="*/ 2 w 98"/>
                  <a:gd name="T95" fmla="*/ 0 h 87"/>
                  <a:gd name="T96" fmla="*/ 2 w 98"/>
                  <a:gd name="T97" fmla="*/ 0 h 87"/>
                  <a:gd name="T98" fmla="*/ 2 w 98"/>
                  <a:gd name="T99" fmla="*/ 0 h 87"/>
                  <a:gd name="T100" fmla="*/ 2 w 98"/>
                  <a:gd name="T101" fmla="*/ 0 h 87"/>
                  <a:gd name="T102" fmla="*/ 2 w 98"/>
                  <a:gd name="T103" fmla="*/ 0 h 87"/>
                  <a:gd name="T104" fmla="*/ 2 w 98"/>
                  <a:gd name="T105" fmla="*/ 0 h 87"/>
                  <a:gd name="T106" fmla="*/ 2 w 98"/>
                  <a:gd name="T107" fmla="*/ 0 h 87"/>
                  <a:gd name="T108" fmla="*/ 2 w 98"/>
                  <a:gd name="T109" fmla="*/ 0 h 87"/>
                  <a:gd name="T110" fmla="*/ 2 w 98"/>
                  <a:gd name="T111" fmla="*/ 0 h 87"/>
                  <a:gd name="T112" fmla="*/ 2 w 98"/>
                  <a:gd name="T113" fmla="*/ 0 h 87"/>
                  <a:gd name="T114" fmla="*/ 2 w 98"/>
                  <a:gd name="T115" fmla="*/ 0 h 87"/>
                  <a:gd name="T116" fmla="*/ 2 w 98"/>
                  <a:gd name="T117" fmla="*/ 0 h 87"/>
                  <a:gd name="T118" fmla="*/ 2 w 98"/>
                  <a:gd name="T119" fmla="*/ 0 h 8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
                  <a:gd name="T181" fmla="*/ 0 h 87"/>
                  <a:gd name="T182" fmla="*/ 98 w 98"/>
                  <a:gd name="T183" fmla="*/ 87 h 8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 h="87">
                    <a:moveTo>
                      <a:pt x="96" y="9"/>
                    </a:moveTo>
                    <a:lnTo>
                      <a:pt x="80" y="0"/>
                    </a:lnTo>
                    <a:lnTo>
                      <a:pt x="58" y="30"/>
                    </a:lnTo>
                    <a:lnTo>
                      <a:pt x="69" y="40"/>
                    </a:lnTo>
                    <a:lnTo>
                      <a:pt x="67" y="42"/>
                    </a:lnTo>
                    <a:lnTo>
                      <a:pt x="64" y="47"/>
                    </a:lnTo>
                    <a:lnTo>
                      <a:pt x="62" y="49"/>
                    </a:lnTo>
                    <a:lnTo>
                      <a:pt x="58" y="52"/>
                    </a:lnTo>
                    <a:lnTo>
                      <a:pt x="53" y="55"/>
                    </a:lnTo>
                    <a:lnTo>
                      <a:pt x="49" y="59"/>
                    </a:lnTo>
                    <a:lnTo>
                      <a:pt x="45" y="60"/>
                    </a:lnTo>
                    <a:lnTo>
                      <a:pt x="41" y="62"/>
                    </a:lnTo>
                    <a:lnTo>
                      <a:pt x="37" y="63"/>
                    </a:lnTo>
                    <a:lnTo>
                      <a:pt x="34" y="65"/>
                    </a:lnTo>
                    <a:lnTo>
                      <a:pt x="29" y="67"/>
                    </a:lnTo>
                    <a:lnTo>
                      <a:pt x="26" y="68"/>
                    </a:lnTo>
                    <a:lnTo>
                      <a:pt x="22" y="69"/>
                    </a:lnTo>
                    <a:lnTo>
                      <a:pt x="18" y="71"/>
                    </a:lnTo>
                    <a:lnTo>
                      <a:pt x="14" y="71"/>
                    </a:lnTo>
                    <a:lnTo>
                      <a:pt x="11" y="72"/>
                    </a:lnTo>
                    <a:lnTo>
                      <a:pt x="7" y="73"/>
                    </a:lnTo>
                    <a:lnTo>
                      <a:pt x="5" y="74"/>
                    </a:lnTo>
                    <a:lnTo>
                      <a:pt x="1" y="75"/>
                    </a:lnTo>
                    <a:lnTo>
                      <a:pt x="0" y="76"/>
                    </a:lnTo>
                    <a:lnTo>
                      <a:pt x="6" y="87"/>
                    </a:lnTo>
                    <a:lnTo>
                      <a:pt x="6" y="86"/>
                    </a:lnTo>
                    <a:lnTo>
                      <a:pt x="9" y="86"/>
                    </a:lnTo>
                    <a:lnTo>
                      <a:pt x="12" y="86"/>
                    </a:lnTo>
                    <a:lnTo>
                      <a:pt x="16" y="86"/>
                    </a:lnTo>
                    <a:lnTo>
                      <a:pt x="21" y="86"/>
                    </a:lnTo>
                    <a:lnTo>
                      <a:pt x="28" y="86"/>
                    </a:lnTo>
                    <a:lnTo>
                      <a:pt x="31" y="86"/>
                    </a:lnTo>
                    <a:lnTo>
                      <a:pt x="34" y="86"/>
                    </a:lnTo>
                    <a:lnTo>
                      <a:pt x="38" y="86"/>
                    </a:lnTo>
                    <a:lnTo>
                      <a:pt x="43" y="87"/>
                    </a:lnTo>
                    <a:lnTo>
                      <a:pt x="49" y="86"/>
                    </a:lnTo>
                    <a:lnTo>
                      <a:pt x="57" y="86"/>
                    </a:lnTo>
                    <a:lnTo>
                      <a:pt x="60" y="85"/>
                    </a:lnTo>
                    <a:lnTo>
                      <a:pt x="64" y="85"/>
                    </a:lnTo>
                    <a:lnTo>
                      <a:pt x="68" y="84"/>
                    </a:lnTo>
                    <a:lnTo>
                      <a:pt x="72" y="84"/>
                    </a:lnTo>
                    <a:lnTo>
                      <a:pt x="78" y="82"/>
                    </a:lnTo>
                    <a:lnTo>
                      <a:pt x="85" y="79"/>
                    </a:lnTo>
                    <a:lnTo>
                      <a:pt x="90" y="74"/>
                    </a:lnTo>
                    <a:lnTo>
                      <a:pt x="94" y="69"/>
                    </a:lnTo>
                    <a:lnTo>
                      <a:pt x="95" y="64"/>
                    </a:lnTo>
                    <a:lnTo>
                      <a:pt x="96" y="60"/>
                    </a:lnTo>
                    <a:lnTo>
                      <a:pt x="97" y="55"/>
                    </a:lnTo>
                    <a:lnTo>
                      <a:pt x="98" y="50"/>
                    </a:lnTo>
                    <a:lnTo>
                      <a:pt x="98" y="45"/>
                    </a:lnTo>
                    <a:lnTo>
                      <a:pt x="98" y="40"/>
                    </a:lnTo>
                    <a:lnTo>
                      <a:pt x="98" y="35"/>
                    </a:lnTo>
                    <a:lnTo>
                      <a:pt x="98" y="31"/>
                    </a:lnTo>
                    <a:lnTo>
                      <a:pt x="97" y="26"/>
                    </a:lnTo>
                    <a:lnTo>
                      <a:pt x="96" y="22"/>
                    </a:lnTo>
                    <a:lnTo>
                      <a:pt x="96" y="18"/>
                    </a:lnTo>
                    <a:lnTo>
                      <a:pt x="96" y="15"/>
                    </a:lnTo>
                    <a:lnTo>
                      <a:pt x="96" y="10"/>
                    </a:lnTo>
                    <a:lnTo>
                      <a:pt x="96" y="9"/>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84" name="Freeform 384"/>
              <p:cNvSpPr>
                <a:spLocks/>
              </p:cNvSpPr>
              <p:nvPr/>
            </p:nvSpPr>
            <p:spPr bwMode="auto">
              <a:xfrm>
                <a:off x="5102" y="3034"/>
                <a:ext cx="40" cy="99"/>
              </a:xfrm>
              <a:custGeom>
                <a:avLst/>
                <a:gdLst>
                  <a:gd name="T0" fmla="*/ 0 w 66"/>
                  <a:gd name="T1" fmla="*/ 0 h 214"/>
                  <a:gd name="T2" fmla="*/ 1 w 66"/>
                  <a:gd name="T3" fmla="*/ 0 h 214"/>
                  <a:gd name="T4" fmla="*/ 1 w 66"/>
                  <a:gd name="T5" fmla="*/ 0 h 214"/>
                  <a:gd name="T6" fmla="*/ 1 w 66"/>
                  <a:gd name="T7" fmla="*/ 0 h 214"/>
                  <a:gd name="T8" fmla="*/ 1 w 66"/>
                  <a:gd name="T9" fmla="*/ 0 h 214"/>
                  <a:gd name="T10" fmla="*/ 1 w 66"/>
                  <a:gd name="T11" fmla="*/ 1 h 214"/>
                  <a:gd name="T12" fmla="*/ 1 w 66"/>
                  <a:gd name="T13" fmla="*/ 1 h 214"/>
                  <a:gd name="T14" fmla="*/ 1 w 66"/>
                  <a:gd name="T15" fmla="*/ 1 h 214"/>
                  <a:gd name="T16" fmla="*/ 1 w 66"/>
                  <a:gd name="T17" fmla="*/ 1 h 214"/>
                  <a:gd name="T18" fmla="*/ 1 w 66"/>
                  <a:gd name="T19" fmla="*/ 1 h 214"/>
                  <a:gd name="T20" fmla="*/ 1 w 66"/>
                  <a:gd name="T21" fmla="*/ 1 h 214"/>
                  <a:gd name="T22" fmla="*/ 1 w 66"/>
                  <a:gd name="T23" fmla="*/ 1 h 214"/>
                  <a:gd name="T24" fmla="*/ 1 w 66"/>
                  <a:gd name="T25" fmla="*/ 1 h 214"/>
                  <a:gd name="T26" fmla="*/ 1 w 66"/>
                  <a:gd name="T27" fmla="*/ 1 h 214"/>
                  <a:gd name="T28" fmla="*/ 1 w 66"/>
                  <a:gd name="T29" fmla="*/ 1 h 214"/>
                  <a:gd name="T30" fmla="*/ 1 w 66"/>
                  <a:gd name="T31" fmla="*/ 2 h 214"/>
                  <a:gd name="T32" fmla="*/ 1 w 66"/>
                  <a:gd name="T33" fmla="*/ 2 h 214"/>
                  <a:gd name="T34" fmla="*/ 1 w 66"/>
                  <a:gd name="T35" fmla="*/ 2 h 214"/>
                  <a:gd name="T36" fmla="*/ 1 w 66"/>
                  <a:gd name="T37" fmla="*/ 2 h 214"/>
                  <a:gd name="T38" fmla="*/ 1 w 66"/>
                  <a:gd name="T39" fmla="*/ 2 h 214"/>
                  <a:gd name="T40" fmla="*/ 2 w 66"/>
                  <a:gd name="T41" fmla="*/ 3 h 214"/>
                  <a:gd name="T42" fmla="*/ 2 w 66"/>
                  <a:gd name="T43" fmla="*/ 3 h 214"/>
                  <a:gd name="T44" fmla="*/ 2 w 66"/>
                  <a:gd name="T45" fmla="*/ 2 h 214"/>
                  <a:gd name="T46" fmla="*/ 1 w 66"/>
                  <a:gd name="T47" fmla="*/ 2 h 214"/>
                  <a:gd name="T48" fmla="*/ 1 w 66"/>
                  <a:gd name="T49" fmla="*/ 2 h 214"/>
                  <a:gd name="T50" fmla="*/ 1 w 66"/>
                  <a:gd name="T51" fmla="*/ 2 h 214"/>
                  <a:gd name="T52" fmla="*/ 1 w 66"/>
                  <a:gd name="T53" fmla="*/ 2 h 214"/>
                  <a:gd name="T54" fmla="*/ 1 w 66"/>
                  <a:gd name="T55" fmla="*/ 2 h 214"/>
                  <a:gd name="T56" fmla="*/ 1 w 66"/>
                  <a:gd name="T57" fmla="*/ 1 h 214"/>
                  <a:gd name="T58" fmla="*/ 1 w 66"/>
                  <a:gd name="T59" fmla="*/ 1 h 214"/>
                  <a:gd name="T60" fmla="*/ 1 w 66"/>
                  <a:gd name="T61" fmla="*/ 1 h 214"/>
                  <a:gd name="T62" fmla="*/ 1 w 66"/>
                  <a:gd name="T63" fmla="*/ 1 h 214"/>
                  <a:gd name="T64" fmla="*/ 1 w 66"/>
                  <a:gd name="T65" fmla="*/ 1 h 214"/>
                  <a:gd name="T66" fmla="*/ 1 w 66"/>
                  <a:gd name="T67" fmla="*/ 1 h 214"/>
                  <a:gd name="T68" fmla="*/ 1 w 66"/>
                  <a:gd name="T69" fmla="*/ 0 h 214"/>
                  <a:gd name="T70" fmla="*/ 1 w 66"/>
                  <a:gd name="T71" fmla="*/ 0 h 214"/>
                  <a:gd name="T72" fmla="*/ 1 w 66"/>
                  <a:gd name="T73" fmla="*/ 0 h 214"/>
                  <a:gd name="T74" fmla="*/ 1 w 66"/>
                  <a:gd name="T75" fmla="*/ 0 h 214"/>
                  <a:gd name="T76" fmla="*/ 1 w 66"/>
                  <a:gd name="T77" fmla="*/ 0 h 214"/>
                  <a:gd name="T78" fmla="*/ 1 w 66"/>
                  <a:gd name="T79" fmla="*/ 0 h 214"/>
                  <a:gd name="T80" fmla="*/ 1 w 66"/>
                  <a:gd name="T81" fmla="*/ 0 h 214"/>
                  <a:gd name="T82" fmla="*/ 1 w 66"/>
                  <a:gd name="T83" fmla="*/ 0 h 214"/>
                  <a:gd name="T84" fmla="*/ 1 w 66"/>
                  <a:gd name="T85" fmla="*/ 0 h 214"/>
                  <a:gd name="T86" fmla="*/ 1 w 66"/>
                  <a:gd name="T87" fmla="*/ 0 h 2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6"/>
                  <a:gd name="T133" fmla="*/ 0 h 214"/>
                  <a:gd name="T134" fmla="*/ 66 w 66"/>
                  <a:gd name="T135" fmla="*/ 214 h 2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6" h="214">
                    <a:moveTo>
                      <a:pt x="9" y="17"/>
                    </a:moveTo>
                    <a:lnTo>
                      <a:pt x="0" y="22"/>
                    </a:lnTo>
                    <a:lnTo>
                      <a:pt x="1" y="23"/>
                    </a:lnTo>
                    <a:lnTo>
                      <a:pt x="3" y="29"/>
                    </a:lnTo>
                    <a:lnTo>
                      <a:pt x="4" y="32"/>
                    </a:lnTo>
                    <a:lnTo>
                      <a:pt x="6" y="36"/>
                    </a:lnTo>
                    <a:lnTo>
                      <a:pt x="7" y="40"/>
                    </a:lnTo>
                    <a:lnTo>
                      <a:pt x="9" y="46"/>
                    </a:lnTo>
                    <a:lnTo>
                      <a:pt x="9" y="51"/>
                    </a:lnTo>
                    <a:lnTo>
                      <a:pt x="9" y="56"/>
                    </a:lnTo>
                    <a:lnTo>
                      <a:pt x="9" y="61"/>
                    </a:lnTo>
                    <a:lnTo>
                      <a:pt x="9" y="66"/>
                    </a:lnTo>
                    <a:lnTo>
                      <a:pt x="9" y="69"/>
                    </a:lnTo>
                    <a:lnTo>
                      <a:pt x="9" y="73"/>
                    </a:lnTo>
                    <a:lnTo>
                      <a:pt x="9" y="75"/>
                    </a:lnTo>
                    <a:lnTo>
                      <a:pt x="9" y="76"/>
                    </a:lnTo>
                    <a:lnTo>
                      <a:pt x="26" y="91"/>
                    </a:lnTo>
                    <a:lnTo>
                      <a:pt x="27" y="93"/>
                    </a:lnTo>
                    <a:lnTo>
                      <a:pt x="27" y="95"/>
                    </a:lnTo>
                    <a:lnTo>
                      <a:pt x="27" y="99"/>
                    </a:lnTo>
                    <a:lnTo>
                      <a:pt x="27" y="101"/>
                    </a:lnTo>
                    <a:lnTo>
                      <a:pt x="27" y="105"/>
                    </a:lnTo>
                    <a:lnTo>
                      <a:pt x="26" y="108"/>
                    </a:lnTo>
                    <a:lnTo>
                      <a:pt x="26" y="113"/>
                    </a:lnTo>
                    <a:lnTo>
                      <a:pt x="24" y="117"/>
                    </a:lnTo>
                    <a:lnTo>
                      <a:pt x="24" y="122"/>
                    </a:lnTo>
                    <a:lnTo>
                      <a:pt x="22" y="128"/>
                    </a:lnTo>
                    <a:lnTo>
                      <a:pt x="22" y="134"/>
                    </a:lnTo>
                    <a:lnTo>
                      <a:pt x="20" y="140"/>
                    </a:lnTo>
                    <a:lnTo>
                      <a:pt x="20" y="146"/>
                    </a:lnTo>
                    <a:lnTo>
                      <a:pt x="18" y="152"/>
                    </a:lnTo>
                    <a:lnTo>
                      <a:pt x="18" y="158"/>
                    </a:lnTo>
                    <a:lnTo>
                      <a:pt x="16" y="164"/>
                    </a:lnTo>
                    <a:lnTo>
                      <a:pt x="15" y="169"/>
                    </a:lnTo>
                    <a:lnTo>
                      <a:pt x="13" y="173"/>
                    </a:lnTo>
                    <a:lnTo>
                      <a:pt x="13" y="178"/>
                    </a:lnTo>
                    <a:lnTo>
                      <a:pt x="12" y="182"/>
                    </a:lnTo>
                    <a:lnTo>
                      <a:pt x="12" y="184"/>
                    </a:lnTo>
                    <a:lnTo>
                      <a:pt x="12" y="186"/>
                    </a:lnTo>
                    <a:lnTo>
                      <a:pt x="12" y="187"/>
                    </a:lnTo>
                    <a:lnTo>
                      <a:pt x="66" y="214"/>
                    </a:lnTo>
                    <a:lnTo>
                      <a:pt x="66" y="213"/>
                    </a:lnTo>
                    <a:lnTo>
                      <a:pt x="66" y="209"/>
                    </a:lnTo>
                    <a:lnTo>
                      <a:pt x="65" y="204"/>
                    </a:lnTo>
                    <a:lnTo>
                      <a:pt x="64" y="198"/>
                    </a:lnTo>
                    <a:lnTo>
                      <a:pt x="63" y="193"/>
                    </a:lnTo>
                    <a:lnTo>
                      <a:pt x="63" y="189"/>
                    </a:lnTo>
                    <a:lnTo>
                      <a:pt x="62" y="184"/>
                    </a:lnTo>
                    <a:lnTo>
                      <a:pt x="62" y="180"/>
                    </a:lnTo>
                    <a:lnTo>
                      <a:pt x="60" y="176"/>
                    </a:lnTo>
                    <a:lnTo>
                      <a:pt x="60" y="171"/>
                    </a:lnTo>
                    <a:lnTo>
                      <a:pt x="59" y="166"/>
                    </a:lnTo>
                    <a:lnTo>
                      <a:pt x="59" y="161"/>
                    </a:lnTo>
                    <a:lnTo>
                      <a:pt x="58" y="156"/>
                    </a:lnTo>
                    <a:lnTo>
                      <a:pt x="57" y="150"/>
                    </a:lnTo>
                    <a:lnTo>
                      <a:pt x="56" y="144"/>
                    </a:lnTo>
                    <a:lnTo>
                      <a:pt x="55" y="140"/>
                    </a:lnTo>
                    <a:lnTo>
                      <a:pt x="54" y="134"/>
                    </a:lnTo>
                    <a:lnTo>
                      <a:pt x="54" y="130"/>
                    </a:lnTo>
                    <a:lnTo>
                      <a:pt x="53" y="125"/>
                    </a:lnTo>
                    <a:lnTo>
                      <a:pt x="53" y="121"/>
                    </a:lnTo>
                    <a:lnTo>
                      <a:pt x="52" y="117"/>
                    </a:lnTo>
                    <a:lnTo>
                      <a:pt x="51" y="113"/>
                    </a:lnTo>
                    <a:lnTo>
                      <a:pt x="51" y="109"/>
                    </a:lnTo>
                    <a:lnTo>
                      <a:pt x="51" y="107"/>
                    </a:lnTo>
                    <a:lnTo>
                      <a:pt x="50" y="103"/>
                    </a:lnTo>
                    <a:lnTo>
                      <a:pt x="50" y="102"/>
                    </a:lnTo>
                    <a:lnTo>
                      <a:pt x="60" y="63"/>
                    </a:lnTo>
                    <a:lnTo>
                      <a:pt x="60" y="61"/>
                    </a:lnTo>
                    <a:lnTo>
                      <a:pt x="60" y="60"/>
                    </a:lnTo>
                    <a:lnTo>
                      <a:pt x="59" y="57"/>
                    </a:lnTo>
                    <a:lnTo>
                      <a:pt x="59" y="54"/>
                    </a:lnTo>
                    <a:lnTo>
                      <a:pt x="58" y="49"/>
                    </a:lnTo>
                    <a:lnTo>
                      <a:pt x="56" y="45"/>
                    </a:lnTo>
                    <a:lnTo>
                      <a:pt x="55" y="39"/>
                    </a:lnTo>
                    <a:lnTo>
                      <a:pt x="53" y="34"/>
                    </a:lnTo>
                    <a:lnTo>
                      <a:pt x="51" y="28"/>
                    </a:lnTo>
                    <a:lnTo>
                      <a:pt x="48" y="21"/>
                    </a:lnTo>
                    <a:lnTo>
                      <a:pt x="45" y="15"/>
                    </a:lnTo>
                    <a:lnTo>
                      <a:pt x="43" y="11"/>
                    </a:lnTo>
                    <a:lnTo>
                      <a:pt x="41" y="6"/>
                    </a:lnTo>
                    <a:lnTo>
                      <a:pt x="40" y="4"/>
                    </a:lnTo>
                    <a:lnTo>
                      <a:pt x="38" y="2"/>
                    </a:lnTo>
                    <a:lnTo>
                      <a:pt x="30" y="0"/>
                    </a:lnTo>
                    <a:lnTo>
                      <a:pt x="36" y="34"/>
                    </a:lnTo>
                    <a:lnTo>
                      <a:pt x="31" y="43"/>
                    </a:lnTo>
                    <a:lnTo>
                      <a:pt x="9" y="17"/>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85" name="Freeform 385"/>
              <p:cNvSpPr>
                <a:spLocks/>
              </p:cNvSpPr>
              <p:nvPr/>
            </p:nvSpPr>
            <p:spPr bwMode="auto">
              <a:xfrm>
                <a:off x="5146" y="3518"/>
                <a:ext cx="63" cy="13"/>
              </a:xfrm>
              <a:custGeom>
                <a:avLst/>
                <a:gdLst>
                  <a:gd name="T0" fmla="*/ 1 w 123"/>
                  <a:gd name="T1" fmla="*/ 0 h 29"/>
                  <a:gd name="T2" fmla="*/ 1 w 123"/>
                  <a:gd name="T3" fmla="*/ 0 h 29"/>
                  <a:gd name="T4" fmla="*/ 1 w 123"/>
                  <a:gd name="T5" fmla="*/ 0 h 29"/>
                  <a:gd name="T6" fmla="*/ 1 w 123"/>
                  <a:gd name="T7" fmla="*/ 0 h 29"/>
                  <a:gd name="T8" fmla="*/ 2 w 123"/>
                  <a:gd name="T9" fmla="*/ 0 h 29"/>
                  <a:gd name="T10" fmla="*/ 2 w 123"/>
                  <a:gd name="T11" fmla="*/ 0 h 29"/>
                  <a:gd name="T12" fmla="*/ 2 w 123"/>
                  <a:gd name="T13" fmla="*/ 0 h 29"/>
                  <a:gd name="T14" fmla="*/ 2 w 123"/>
                  <a:gd name="T15" fmla="*/ 0 h 29"/>
                  <a:gd name="T16" fmla="*/ 2 w 123"/>
                  <a:gd name="T17" fmla="*/ 0 h 29"/>
                  <a:gd name="T18" fmla="*/ 2 w 123"/>
                  <a:gd name="T19" fmla="*/ 0 h 29"/>
                  <a:gd name="T20" fmla="*/ 2 w 123"/>
                  <a:gd name="T21" fmla="*/ 0 h 29"/>
                  <a:gd name="T22" fmla="*/ 2 w 123"/>
                  <a:gd name="T23" fmla="*/ 0 h 29"/>
                  <a:gd name="T24" fmla="*/ 2 w 123"/>
                  <a:gd name="T25" fmla="*/ 0 h 29"/>
                  <a:gd name="T26" fmla="*/ 2 w 123"/>
                  <a:gd name="T27" fmla="*/ 0 h 29"/>
                  <a:gd name="T28" fmla="*/ 2 w 123"/>
                  <a:gd name="T29" fmla="*/ 0 h 29"/>
                  <a:gd name="T30" fmla="*/ 2 w 123"/>
                  <a:gd name="T31" fmla="*/ 0 h 29"/>
                  <a:gd name="T32" fmla="*/ 2 w 123"/>
                  <a:gd name="T33" fmla="*/ 0 h 29"/>
                  <a:gd name="T34" fmla="*/ 2 w 123"/>
                  <a:gd name="T35" fmla="*/ 0 h 29"/>
                  <a:gd name="T36" fmla="*/ 2 w 123"/>
                  <a:gd name="T37" fmla="*/ 0 h 29"/>
                  <a:gd name="T38" fmla="*/ 2 w 123"/>
                  <a:gd name="T39" fmla="*/ 0 h 29"/>
                  <a:gd name="T40" fmla="*/ 2 w 123"/>
                  <a:gd name="T41" fmla="*/ 0 h 29"/>
                  <a:gd name="T42" fmla="*/ 1 w 123"/>
                  <a:gd name="T43" fmla="*/ 0 h 29"/>
                  <a:gd name="T44" fmla="*/ 1 w 123"/>
                  <a:gd name="T45" fmla="*/ 0 h 29"/>
                  <a:gd name="T46" fmla="*/ 1 w 123"/>
                  <a:gd name="T47" fmla="*/ 0 h 29"/>
                  <a:gd name="T48" fmla="*/ 1 w 123"/>
                  <a:gd name="T49" fmla="*/ 0 h 29"/>
                  <a:gd name="T50" fmla="*/ 1 w 123"/>
                  <a:gd name="T51" fmla="*/ 0 h 29"/>
                  <a:gd name="T52" fmla="*/ 1 w 123"/>
                  <a:gd name="T53" fmla="*/ 0 h 29"/>
                  <a:gd name="T54" fmla="*/ 0 w 123"/>
                  <a:gd name="T55" fmla="*/ 0 h 29"/>
                  <a:gd name="T56" fmla="*/ 0 w 123"/>
                  <a:gd name="T57" fmla="*/ 0 h 29"/>
                  <a:gd name="T58" fmla="*/ 1 w 123"/>
                  <a:gd name="T59" fmla="*/ 0 h 29"/>
                  <a:gd name="T60" fmla="*/ 1 w 123"/>
                  <a:gd name="T61" fmla="*/ 0 h 29"/>
                  <a:gd name="T62" fmla="*/ 1 w 123"/>
                  <a:gd name="T63" fmla="*/ 0 h 29"/>
                  <a:gd name="T64" fmla="*/ 1 w 123"/>
                  <a:gd name="T65" fmla="*/ 0 h 29"/>
                  <a:gd name="T66" fmla="*/ 1 w 123"/>
                  <a:gd name="T67" fmla="*/ 0 h 2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3"/>
                  <a:gd name="T103" fmla="*/ 0 h 29"/>
                  <a:gd name="T104" fmla="*/ 123 w 123"/>
                  <a:gd name="T105" fmla="*/ 29 h 2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3" h="29">
                    <a:moveTo>
                      <a:pt x="40" y="5"/>
                    </a:moveTo>
                    <a:lnTo>
                      <a:pt x="50" y="14"/>
                    </a:lnTo>
                    <a:lnTo>
                      <a:pt x="54" y="14"/>
                    </a:lnTo>
                    <a:lnTo>
                      <a:pt x="56" y="13"/>
                    </a:lnTo>
                    <a:lnTo>
                      <a:pt x="60" y="13"/>
                    </a:lnTo>
                    <a:lnTo>
                      <a:pt x="63" y="12"/>
                    </a:lnTo>
                    <a:lnTo>
                      <a:pt x="67" y="12"/>
                    </a:lnTo>
                    <a:lnTo>
                      <a:pt x="71" y="12"/>
                    </a:lnTo>
                    <a:lnTo>
                      <a:pt x="75" y="11"/>
                    </a:lnTo>
                    <a:lnTo>
                      <a:pt x="79" y="10"/>
                    </a:lnTo>
                    <a:lnTo>
                      <a:pt x="83" y="10"/>
                    </a:lnTo>
                    <a:lnTo>
                      <a:pt x="87" y="9"/>
                    </a:lnTo>
                    <a:lnTo>
                      <a:pt x="91" y="9"/>
                    </a:lnTo>
                    <a:lnTo>
                      <a:pt x="95" y="8"/>
                    </a:lnTo>
                    <a:lnTo>
                      <a:pt x="99" y="8"/>
                    </a:lnTo>
                    <a:lnTo>
                      <a:pt x="104" y="6"/>
                    </a:lnTo>
                    <a:lnTo>
                      <a:pt x="109" y="5"/>
                    </a:lnTo>
                    <a:lnTo>
                      <a:pt x="111" y="3"/>
                    </a:lnTo>
                    <a:lnTo>
                      <a:pt x="114" y="3"/>
                    </a:lnTo>
                    <a:lnTo>
                      <a:pt x="117" y="0"/>
                    </a:lnTo>
                    <a:lnTo>
                      <a:pt x="118" y="0"/>
                    </a:lnTo>
                    <a:lnTo>
                      <a:pt x="118" y="1"/>
                    </a:lnTo>
                    <a:lnTo>
                      <a:pt x="119" y="5"/>
                    </a:lnTo>
                    <a:lnTo>
                      <a:pt x="120" y="12"/>
                    </a:lnTo>
                    <a:lnTo>
                      <a:pt x="121" y="18"/>
                    </a:lnTo>
                    <a:lnTo>
                      <a:pt x="121" y="21"/>
                    </a:lnTo>
                    <a:lnTo>
                      <a:pt x="122" y="24"/>
                    </a:lnTo>
                    <a:lnTo>
                      <a:pt x="122" y="25"/>
                    </a:lnTo>
                    <a:lnTo>
                      <a:pt x="123" y="27"/>
                    </a:lnTo>
                    <a:lnTo>
                      <a:pt x="121" y="27"/>
                    </a:lnTo>
                    <a:lnTo>
                      <a:pt x="118" y="27"/>
                    </a:lnTo>
                    <a:lnTo>
                      <a:pt x="114" y="27"/>
                    </a:lnTo>
                    <a:lnTo>
                      <a:pt x="109" y="28"/>
                    </a:lnTo>
                    <a:lnTo>
                      <a:pt x="105" y="28"/>
                    </a:lnTo>
                    <a:lnTo>
                      <a:pt x="101" y="28"/>
                    </a:lnTo>
                    <a:lnTo>
                      <a:pt x="97" y="28"/>
                    </a:lnTo>
                    <a:lnTo>
                      <a:pt x="93" y="29"/>
                    </a:lnTo>
                    <a:lnTo>
                      <a:pt x="88" y="29"/>
                    </a:lnTo>
                    <a:lnTo>
                      <a:pt x="83" y="29"/>
                    </a:lnTo>
                    <a:lnTo>
                      <a:pt x="78" y="29"/>
                    </a:lnTo>
                    <a:lnTo>
                      <a:pt x="73" y="29"/>
                    </a:lnTo>
                    <a:lnTo>
                      <a:pt x="67" y="28"/>
                    </a:lnTo>
                    <a:lnTo>
                      <a:pt x="61" y="28"/>
                    </a:lnTo>
                    <a:lnTo>
                      <a:pt x="54" y="27"/>
                    </a:lnTo>
                    <a:lnTo>
                      <a:pt x="49" y="27"/>
                    </a:lnTo>
                    <a:lnTo>
                      <a:pt x="43" y="25"/>
                    </a:lnTo>
                    <a:lnTo>
                      <a:pt x="37" y="25"/>
                    </a:lnTo>
                    <a:lnTo>
                      <a:pt x="30" y="24"/>
                    </a:lnTo>
                    <a:lnTo>
                      <a:pt x="26" y="24"/>
                    </a:lnTo>
                    <a:lnTo>
                      <a:pt x="19" y="23"/>
                    </a:lnTo>
                    <a:lnTo>
                      <a:pt x="15" y="23"/>
                    </a:lnTo>
                    <a:lnTo>
                      <a:pt x="10" y="22"/>
                    </a:lnTo>
                    <a:lnTo>
                      <a:pt x="7" y="22"/>
                    </a:lnTo>
                    <a:lnTo>
                      <a:pt x="1" y="21"/>
                    </a:lnTo>
                    <a:lnTo>
                      <a:pt x="0" y="21"/>
                    </a:lnTo>
                    <a:lnTo>
                      <a:pt x="0" y="20"/>
                    </a:lnTo>
                    <a:lnTo>
                      <a:pt x="1" y="17"/>
                    </a:lnTo>
                    <a:lnTo>
                      <a:pt x="3" y="13"/>
                    </a:lnTo>
                    <a:lnTo>
                      <a:pt x="8" y="9"/>
                    </a:lnTo>
                    <a:lnTo>
                      <a:pt x="10" y="7"/>
                    </a:lnTo>
                    <a:lnTo>
                      <a:pt x="15" y="5"/>
                    </a:lnTo>
                    <a:lnTo>
                      <a:pt x="18" y="4"/>
                    </a:lnTo>
                    <a:lnTo>
                      <a:pt x="21" y="3"/>
                    </a:lnTo>
                    <a:lnTo>
                      <a:pt x="27" y="1"/>
                    </a:lnTo>
                    <a:lnTo>
                      <a:pt x="30" y="1"/>
                    </a:lnTo>
                    <a:lnTo>
                      <a:pt x="40" y="5"/>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86" name="Freeform 386"/>
              <p:cNvSpPr>
                <a:spLocks/>
              </p:cNvSpPr>
              <p:nvPr/>
            </p:nvSpPr>
            <p:spPr bwMode="auto">
              <a:xfrm>
                <a:off x="5003" y="3515"/>
                <a:ext cx="53" cy="11"/>
              </a:xfrm>
              <a:custGeom>
                <a:avLst/>
                <a:gdLst>
                  <a:gd name="T0" fmla="*/ 1 w 103"/>
                  <a:gd name="T1" fmla="*/ 0 h 25"/>
                  <a:gd name="T2" fmla="*/ 2 w 103"/>
                  <a:gd name="T3" fmla="*/ 0 h 25"/>
                  <a:gd name="T4" fmla="*/ 2 w 103"/>
                  <a:gd name="T5" fmla="*/ 0 h 25"/>
                  <a:gd name="T6" fmla="*/ 2 w 103"/>
                  <a:gd name="T7" fmla="*/ 0 h 25"/>
                  <a:gd name="T8" fmla="*/ 2 w 103"/>
                  <a:gd name="T9" fmla="*/ 0 h 25"/>
                  <a:gd name="T10" fmla="*/ 2 w 103"/>
                  <a:gd name="T11" fmla="*/ 0 h 25"/>
                  <a:gd name="T12" fmla="*/ 2 w 103"/>
                  <a:gd name="T13" fmla="*/ 0 h 25"/>
                  <a:gd name="T14" fmla="*/ 2 w 103"/>
                  <a:gd name="T15" fmla="*/ 0 h 25"/>
                  <a:gd name="T16" fmla="*/ 2 w 103"/>
                  <a:gd name="T17" fmla="*/ 0 h 25"/>
                  <a:gd name="T18" fmla="*/ 2 w 103"/>
                  <a:gd name="T19" fmla="*/ 0 h 25"/>
                  <a:gd name="T20" fmla="*/ 2 w 103"/>
                  <a:gd name="T21" fmla="*/ 0 h 25"/>
                  <a:gd name="T22" fmla="*/ 2 w 103"/>
                  <a:gd name="T23" fmla="*/ 0 h 25"/>
                  <a:gd name="T24" fmla="*/ 2 w 103"/>
                  <a:gd name="T25" fmla="*/ 0 h 25"/>
                  <a:gd name="T26" fmla="*/ 2 w 103"/>
                  <a:gd name="T27" fmla="*/ 0 h 25"/>
                  <a:gd name="T28" fmla="*/ 1 w 103"/>
                  <a:gd name="T29" fmla="*/ 0 h 25"/>
                  <a:gd name="T30" fmla="*/ 1 w 103"/>
                  <a:gd name="T31" fmla="*/ 0 h 25"/>
                  <a:gd name="T32" fmla="*/ 1 w 103"/>
                  <a:gd name="T33" fmla="*/ 0 h 25"/>
                  <a:gd name="T34" fmla="*/ 1 w 103"/>
                  <a:gd name="T35" fmla="*/ 0 h 25"/>
                  <a:gd name="T36" fmla="*/ 1 w 103"/>
                  <a:gd name="T37" fmla="*/ 0 h 25"/>
                  <a:gd name="T38" fmla="*/ 1 w 103"/>
                  <a:gd name="T39" fmla="*/ 0 h 25"/>
                  <a:gd name="T40" fmla="*/ 1 w 103"/>
                  <a:gd name="T41" fmla="*/ 0 h 25"/>
                  <a:gd name="T42" fmla="*/ 1 w 103"/>
                  <a:gd name="T43" fmla="*/ 0 h 25"/>
                  <a:gd name="T44" fmla="*/ 1 w 103"/>
                  <a:gd name="T45" fmla="*/ 0 h 25"/>
                  <a:gd name="T46" fmla="*/ 1 w 103"/>
                  <a:gd name="T47" fmla="*/ 0 h 25"/>
                  <a:gd name="T48" fmla="*/ 1 w 103"/>
                  <a:gd name="T49" fmla="*/ 0 h 25"/>
                  <a:gd name="T50" fmla="*/ 1 w 103"/>
                  <a:gd name="T51" fmla="*/ 0 h 25"/>
                  <a:gd name="T52" fmla="*/ 1 w 103"/>
                  <a:gd name="T53" fmla="*/ 0 h 25"/>
                  <a:gd name="T54" fmla="*/ 0 w 103"/>
                  <a:gd name="T55" fmla="*/ 0 h 25"/>
                  <a:gd name="T56" fmla="*/ 0 w 103"/>
                  <a:gd name="T57" fmla="*/ 0 h 25"/>
                  <a:gd name="T58" fmla="*/ 1 w 103"/>
                  <a:gd name="T59" fmla="*/ 0 h 25"/>
                  <a:gd name="T60" fmla="*/ 1 w 103"/>
                  <a:gd name="T61" fmla="*/ 0 h 2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3"/>
                  <a:gd name="T94" fmla="*/ 0 h 25"/>
                  <a:gd name="T95" fmla="*/ 103 w 103"/>
                  <a:gd name="T96" fmla="*/ 25 h 25"/>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3" h="25">
                    <a:moveTo>
                      <a:pt x="18" y="5"/>
                    </a:moveTo>
                    <a:lnTo>
                      <a:pt x="75" y="5"/>
                    </a:lnTo>
                    <a:lnTo>
                      <a:pt x="91" y="0"/>
                    </a:lnTo>
                    <a:lnTo>
                      <a:pt x="98" y="2"/>
                    </a:lnTo>
                    <a:lnTo>
                      <a:pt x="103" y="21"/>
                    </a:lnTo>
                    <a:lnTo>
                      <a:pt x="102" y="21"/>
                    </a:lnTo>
                    <a:lnTo>
                      <a:pt x="101" y="21"/>
                    </a:lnTo>
                    <a:lnTo>
                      <a:pt x="98" y="22"/>
                    </a:lnTo>
                    <a:lnTo>
                      <a:pt x="94" y="23"/>
                    </a:lnTo>
                    <a:lnTo>
                      <a:pt x="90" y="23"/>
                    </a:lnTo>
                    <a:lnTo>
                      <a:pt x="83" y="23"/>
                    </a:lnTo>
                    <a:lnTo>
                      <a:pt x="80" y="23"/>
                    </a:lnTo>
                    <a:lnTo>
                      <a:pt x="75" y="24"/>
                    </a:lnTo>
                    <a:lnTo>
                      <a:pt x="71" y="24"/>
                    </a:lnTo>
                    <a:lnTo>
                      <a:pt x="67" y="25"/>
                    </a:lnTo>
                    <a:lnTo>
                      <a:pt x="62" y="24"/>
                    </a:lnTo>
                    <a:lnTo>
                      <a:pt x="56" y="23"/>
                    </a:lnTo>
                    <a:lnTo>
                      <a:pt x="51" y="23"/>
                    </a:lnTo>
                    <a:lnTo>
                      <a:pt x="45" y="23"/>
                    </a:lnTo>
                    <a:lnTo>
                      <a:pt x="40" y="22"/>
                    </a:lnTo>
                    <a:lnTo>
                      <a:pt x="34" y="21"/>
                    </a:lnTo>
                    <a:lnTo>
                      <a:pt x="29" y="21"/>
                    </a:lnTo>
                    <a:lnTo>
                      <a:pt x="24" y="21"/>
                    </a:lnTo>
                    <a:lnTo>
                      <a:pt x="18" y="20"/>
                    </a:lnTo>
                    <a:lnTo>
                      <a:pt x="14" y="19"/>
                    </a:lnTo>
                    <a:lnTo>
                      <a:pt x="10" y="19"/>
                    </a:lnTo>
                    <a:lnTo>
                      <a:pt x="7" y="19"/>
                    </a:lnTo>
                    <a:lnTo>
                      <a:pt x="2" y="19"/>
                    </a:lnTo>
                    <a:lnTo>
                      <a:pt x="0" y="19"/>
                    </a:lnTo>
                    <a:lnTo>
                      <a:pt x="18" y="5"/>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87" name="Freeform 387"/>
              <p:cNvSpPr>
                <a:spLocks/>
              </p:cNvSpPr>
              <p:nvPr/>
            </p:nvSpPr>
            <p:spPr bwMode="auto">
              <a:xfrm>
                <a:off x="4939" y="3515"/>
                <a:ext cx="76" cy="19"/>
              </a:xfrm>
              <a:custGeom>
                <a:avLst/>
                <a:gdLst>
                  <a:gd name="T0" fmla="*/ 2 w 144"/>
                  <a:gd name="T1" fmla="*/ 0 h 32"/>
                  <a:gd name="T2" fmla="*/ 2 w 144"/>
                  <a:gd name="T3" fmla="*/ 0 h 32"/>
                  <a:gd name="T4" fmla="*/ 2 w 144"/>
                  <a:gd name="T5" fmla="*/ 0 h 32"/>
                  <a:gd name="T6" fmla="*/ 2 w 144"/>
                  <a:gd name="T7" fmla="*/ 0 h 32"/>
                  <a:gd name="T8" fmla="*/ 2 w 144"/>
                  <a:gd name="T9" fmla="*/ 0 h 32"/>
                  <a:gd name="T10" fmla="*/ 1 w 144"/>
                  <a:gd name="T11" fmla="*/ 0 h 32"/>
                  <a:gd name="T12" fmla="*/ 1 w 144"/>
                  <a:gd name="T13" fmla="*/ 0 h 32"/>
                  <a:gd name="T14" fmla="*/ 1 w 144"/>
                  <a:gd name="T15" fmla="*/ 0 h 32"/>
                  <a:gd name="T16" fmla="*/ 1 w 144"/>
                  <a:gd name="T17" fmla="*/ 0 h 32"/>
                  <a:gd name="T18" fmla="*/ 1 w 144"/>
                  <a:gd name="T19" fmla="*/ 0 h 32"/>
                  <a:gd name="T20" fmla="*/ 1 w 144"/>
                  <a:gd name="T21" fmla="*/ 0 h 32"/>
                  <a:gd name="T22" fmla="*/ 1 w 144"/>
                  <a:gd name="T23" fmla="*/ 0 h 32"/>
                  <a:gd name="T24" fmla="*/ 1 w 144"/>
                  <a:gd name="T25" fmla="*/ 0 h 32"/>
                  <a:gd name="T26" fmla="*/ 1 w 144"/>
                  <a:gd name="T27" fmla="*/ 0 h 32"/>
                  <a:gd name="T28" fmla="*/ 1 w 144"/>
                  <a:gd name="T29" fmla="*/ 0 h 32"/>
                  <a:gd name="T30" fmla="*/ 1 w 144"/>
                  <a:gd name="T31" fmla="*/ 0 h 32"/>
                  <a:gd name="T32" fmla="*/ 1 w 144"/>
                  <a:gd name="T33" fmla="*/ 0 h 32"/>
                  <a:gd name="T34" fmla="*/ 0 w 144"/>
                  <a:gd name="T35" fmla="*/ 0 h 32"/>
                  <a:gd name="T36" fmla="*/ 1 w 144"/>
                  <a:gd name="T37" fmla="*/ 0 h 32"/>
                  <a:gd name="T38" fmla="*/ 1 w 144"/>
                  <a:gd name="T39" fmla="*/ 0 h 32"/>
                  <a:gd name="T40" fmla="*/ 1 w 144"/>
                  <a:gd name="T41" fmla="*/ 0 h 32"/>
                  <a:gd name="T42" fmla="*/ 1 w 144"/>
                  <a:gd name="T43" fmla="*/ 0 h 32"/>
                  <a:gd name="T44" fmla="*/ 1 w 144"/>
                  <a:gd name="T45" fmla="*/ 0 h 32"/>
                  <a:gd name="T46" fmla="*/ 1 w 144"/>
                  <a:gd name="T47" fmla="*/ 0 h 32"/>
                  <a:gd name="T48" fmla="*/ 1 w 144"/>
                  <a:gd name="T49" fmla="*/ 0 h 32"/>
                  <a:gd name="T50" fmla="*/ 1 w 144"/>
                  <a:gd name="T51" fmla="*/ 0 h 32"/>
                  <a:gd name="T52" fmla="*/ 1 w 144"/>
                  <a:gd name="T53" fmla="*/ 0 h 32"/>
                  <a:gd name="T54" fmla="*/ 1 w 144"/>
                  <a:gd name="T55" fmla="*/ 0 h 32"/>
                  <a:gd name="T56" fmla="*/ 1 w 144"/>
                  <a:gd name="T57" fmla="*/ 0 h 32"/>
                  <a:gd name="T58" fmla="*/ 1 w 144"/>
                  <a:gd name="T59" fmla="*/ 0 h 32"/>
                  <a:gd name="T60" fmla="*/ 1 w 144"/>
                  <a:gd name="T61" fmla="*/ 0 h 32"/>
                  <a:gd name="T62" fmla="*/ 1 w 144"/>
                  <a:gd name="T63" fmla="*/ 0 h 32"/>
                  <a:gd name="T64" fmla="*/ 1 w 144"/>
                  <a:gd name="T65" fmla="*/ 0 h 32"/>
                  <a:gd name="T66" fmla="*/ 1 w 144"/>
                  <a:gd name="T67" fmla="*/ 0 h 32"/>
                  <a:gd name="T68" fmla="*/ 2 w 144"/>
                  <a:gd name="T69" fmla="*/ 0 h 32"/>
                  <a:gd name="T70" fmla="*/ 2 w 144"/>
                  <a:gd name="T71" fmla="*/ 0 h 32"/>
                  <a:gd name="T72" fmla="*/ 2 w 144"/>
                  <a:gd name="T73" fmla="*/ 0 h 32"/>
                  <a:gd name="T74" fmla="*/ 2 w 144"/>
                  <a:gd name="T75" fmla="*/ 0 h 32"/>
                  <a:gd name="T76" fmla="*/ 2 w 144"/>
                  <a:gd name="T77" fmla="*/ 0 h 32"/>
                  <a:gd name="T78" fmla="*/ 2 w 144"/>
                  <a:gd name="T79" fmla="*/ 0 h 32"/>
                  <a:gd name="T80" fmla="*/ 2 w 144"/>
                  <a:gd name="T81" fmla="*/ 0 h 32"/>
                  <a:gd name="T82" fmla="*/ 3 w 144"/>
                  <a:gd name="T83" fmla="*/ 0 h 32"/>
                  <a:gd name="T84" fmla="*/ 3 w 144"/>
                  <a:gd name="T85" fmla="*/ 0 h 32"/>
                  <a:gd name="T86" fmla="*/ 2 w 144"/>
                  <a:gd name="T87" fmla="*/ 0 h 32"/>
                  <a:gd name="T88" fmla="*/ 2 w 144"/>
                  <a:gd name="T89" fmla="*/ 0 h 3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4"/>
                  <a:gd name="T136" fmla="*/ 0 h 32"/>
                  <a:gd name="T137" fmla="*/ 144 w 144"/>
                  <a:gd name="T138" fmla="*/ 32 h 3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4" h="32">
                    <a:moveTo>
                      <a:pt x="81" y="0"/>
                    </a:moveTo>
                    <a:lnTo>
                      <a:pt x="80" y="0"/>
                    </a:lnTo>
                    <a:lnTo>
                      <a:pt x="77" y="0"/>
                    </a:lnTo>
                    <a:lnTo>
                      <a:pt x="73" y="1"/>
                    </a:lnTo>
                    <a:lnTo>
                      <a:pt x="68" y="2"/>
                    </a:lnTo>
                    <a:lnTo>
                      <a:pt x="61" y="3"/>
                    </a:lnTo>
                    <a:lnTo>
                      <a:pt x="55" y="4"/>
                    </a:lnTo>
                    <a:lnTo>
                      <a:pt x="47" y="5"/>
                    </a:lnTo>
                    <a:lnTo>
                      <a:pt x="41" y="7"/>
                    </a:lnTo>
                    <a:lnTo>
                      <a:pt x="33" y="7"/>
                    </a:lnTo>
                    <a:lnTo>
                      <a:pt x="27" y="9"/>
                    </a:lnTo>
                    <a:lnTo>
                      <a:pt x="20" y="10"/>
                    </a:lnTo>
                    <a:lnTo>
                      <a:pt x="15" y="11"/>
                    </a:lnTo>
                    <a:lnTo>
                      <a:pt x="10" y="12"/>
                    </a:lnTo>
                    <a:lnTo>
                      <a:pt x="8" y="12"/>
                    </a:lnTo>
                    <a:lnTo>
                      <a:pt x="5" y="13"/>
                    </a:lnTo>
                    <a:lnTo>
                      <a:pt x="5" y="14"/>
                    </a:lnTo>
                    <a:lnTo>
                      <a:pt x="0" y="22"/>
                    </a:lnTo>
                    <a:lnTo>
                      <a:pt x="2" y="22"/>
                    </a:lnTo>
                    <a:lnTo>
                      <a:pt x="4" y="23"/>
                    </a:lnTo>
                    <a:lnTo>
                      <a:pt x="9" y="25"/>
                    </a:lnTo>
                    <a:lnTo>
                      <a:pt x="13" y="25"/>
                    </a:lnTo>
                    <a:lnTo>
                      <a:pt x="19" y="27"/>
                    </a:lnTo>
                    <a:lnTo>
                      <a:pt x="23" y="27"/>
                    </a:lnTo>
                    <a:lnTo>
                      <a:pt x="26" y="28"/>
                    </a:lnTo>
                    <a:lnTo>
                      <a:pt x="30" y="28"/>
                    </a:lnTo>
                    <a:lnTo>
                      <a:pt x="34" y="30"/>
                    </a:lnTo>
                    <a:lnTo>
                      <a:pt x="39" y="30"/>
                    </a:lnTo>
                    <a:lnTo>
                      <a:pt x="43" y="30"/>
                    </a:lnTo>
                    <a:lnTo>
                      <a:pt x="47" y="30"/>
                    </a:lnTo>
                    <a:lnTo>
                      <a:pt x="51" y="30"/>
                    </a:lnTo>
                    <a:lnTo>
                      <a:pt x="55" y="30"/>
                    </a:lnTo>
                    <a:lnTo>
                      <a:pt x="59" y="30"/>
                    </a:lnTo>
                    <a:lnTo>
                      <a:pt x="63" y="30"/>
                    </a:lnTo>
                    <a:lnTo>
                      <a:pt x="68" y="30"/>
                    </a:lnTo>
                    <a:lnTo>
                      <a:pt x="75" y="30"/>
                    </a:lnTo>
                    <a:lnTo>
                      <a:pt x="80" y="30"/>
                    </a:lnTo>
                    <a:lnTo>
                      <a:pt x="84" y="30"/>
                    </a:lnTo>
                    <a:lnTo>
                      <a:pt x="86" y="30"/>
                    </a:lnTo>
                    <a:lnTo>
                      <a:pt x="96" y="25"/>
                    </a:lnTo>
                    <a:lnTo>
                      <a:pt x="107" y="32"/>
                    </a:lnTo>
                    <a:lnTo>
                      <a:pt x="144" y="28"/>
                    </a:lnTo>
                    <a:lnTo>
                      <a:pt x="140" y="5"/>
                    </a:lnTo>
                    <a:lnTo>
                      <a:pt x="81" y="0"/>
                    </a:lnTo>
                    <a:close/>
                  </a:path>
                </a:pathLst>
              </a:custGeom>
              <a:solidFill>
                <a:srgbClr val="8529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88" name="Freeform 388"/>
              <p:cNvSpPr>
                <a:spLocks/>
              </p:cNvSpPr>
              <p:nvPr/>
            </p:nvSpPr>
            <p:spPr bwMode="auto">
              <a:xfrm>
                <a:off x="4846" y="3522"/>
                <a:ext cx="61" cy="11"/>
              </a:xfrm>
              <a:custGeom>
                <a:avLst/>
                <a:gdLst>
                  <a:gd name="T0" fmla="*/ 2 w 119"/>
                  <a:gd name="T1" fmla="*/ 0 h 31"/>
                  <a:gd name="T2" fmla="*/ 1 w 119"/>
                  <a:gd name="T3" fmla="*/ 0 h 31"/>
                  <a:gd name="T4" fmla="*/ 0 w 119"/>
                  <a:gd name="T5" fmla="*/ 0 h 31"/>
                  <a:gd name="T6" fmla="*/ 0 w 119"/>
                  <a:gd name="T7" fmla="*/ 0 h 31"/>
                  <a:gd name="T8" fmla="*/ 0 w 119"/>
                  <a:gd name="T9" fmla="*/ 0 h 31"/>
                  <a:gd name="T10" fmla="*/ 1 w 119"/>
                  <a:gd name="T11" fmla="*/ 0 h 31"/>
                  <a:gd name="T12" fmla="*/ 1 w 119"/>
                  <a:gd name="T13" fmla="*/ 0 h 31"/>
                  <a:gd name="T14" fmla="*/ 1 w 119"/>
                  <a:gd name="T15" fmla="*/ 0 h 31"/>
                  <a:gd name="T16" fmla="*/ 1 w 119"/>
                  <a:gd name="T17" fmla="*/ 0 h 31"/>
                  <a:gd name="T18" fmla="*/ 1 w 119"/>
                  <a:gd name="T19" fmla="*/ 0 h 31"/>
                  <a:gd name="T20" fmla="*/ 1 w 119"/>
                  <a:gd name="T21" fmla="*/ 0 h 31"/>
                  <a:gd name="T22" fmla="*/ 1 w 119"/>
                  <a:gd name="T23" fmla="*/ 0 h 31"/>
                  <a:gd name="T24" fmla="*/ 1 w 119"/>
                  <a:gd name="T25" fmla="*/ 0 h 31"/>
                  <a:gd name="T26" fmla="*/ 1 w 119"/>
                  <a:gd name="T27" fmla="*/ 0 h 31"/>
                  <a:gd name="T28" fmla="*/ 1 w 119"/>
                  <a:gd name="T29" fmla="*/ 0 h 31"/>
                  <a:gd name="T30" fmla="*/ 1 w 119"/>
                  <a:gd name="T31" fmla="*/ 0 h 31"/>
                  <a:gd name="T32" fmla="*/ 1 w 119"/>
                  <a:gd name="T33" fmla="*/ 0 h 31"/>
                  <a:gd name="T34" fmla="*/ 1 w 119"/>
                  <a:gd name="T35" fmla="*/ 0 h 31"/>
                  <a:gd name="T36" fmla="*/ 2 w 119"/>
                  <a:gd name="T37" fmla="*/ 0 h 31"/>
                  <a:gd name="T38" fmla="*/ 2 w 119"/>
                  <a:gd name="T39" fmla="*/ 0 h 31"/>
                  <a:gd name="T40" fmla="*/ 2 w 119"/>
                  <a:gd name="T41" fmla="*/ 0 h 31"/>
                  <a:gd name="T42" fmla="*/ 2 w 119"/>
                  <a:gd name="T43" fmla="*/ 0 h 31"/>
                  <a:gd name="T44" fmla="*/ 2 w 119"/>
                  <a:gd name="T45" fmla="*/ 0 h 31"/>
                  <a:gd name="T46" fmla="*/ 2 w 119"/>
                  <a:gd name="T47" fmla="*/ 0 h 3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9"/>
                  <a:gd name="T73" fmla="*/ 0 h 31"/>
                  <a:gd name="T74" fmla="*/ 119 w 119"/>
                  <a:gd name="T75" fmla="*/ 31 h 3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9" h="31">
                    <a:moveTo>
                      <a:pt x="74" y="0"/>
                    </a:moveTo>
                    <a:lnTo>
                      <a:pt x="26" y="6"/>
                    </a:lnTo>
                    <a:lnTo>
                      <a:pt x="0" y="11"/>
                    </a:lnTo>
                    <a:lnTo>
                      <a:pt x="0" y="20"/>
                    </a:lnTo>
                    <a:lnTo>
                      <a:pt x="2" y="21"/>
                    </a:lnTo>
                    <a:lnTo>
                      <a:pt x="7" y="21"/>
                    </a:lnTo>
                    <a:lnTo>
                      <a:pt x="12" y="23"/>
                    </a:lnTo>
                    <a:lnTo>
                      <a:pt x="18" y="24"/>
                    </a:lnTo>
                    <a:lnTo>
                      <a:pt x="24" y="26"/>
                    </a:lnTo>
                    <a:lnTo>
                      <a:pt x="30" y="26"/>
                    </a:lnTo>
                    <a:lnTo>
                      <a:pt x="37" y="28"/>
                    </a:lnTo>
                    <a:lnTo>
                      <a:pt x="42" y="27"/>
                    </a:lnTo>
                    <a:lnTo>
                      <a:pt x="50" y="27"/>
                    </a:lnTo>
                    <a:lnTo>
                      <a:pt x="55" y="26"/>
                    </a:lnTo>
                    <a:lnTo>
                      <a:pt x="60" y="26"/>
                    </a:lnTo>
                    <a:lnTo>
                      <a:pt x="63" y="26"/>
                    </a:lnTo>
                    <a:lnTo>
                      <a:pt x="66" y="25"/>
                    </a:lnTo>
                    <a:lnTo>
                      <a:pt x="67" y="25"/>
                    </a:lnTo>
                    <a:lnTo>
                      <a:pt x="69" y="25"/>
                    </a:lnTo>
                    <a:lnTo>
                      <a:pt x="72" y="31"/>
                    </a:lnTo>
                    <a:lnTo>
                      <a:pt x="119" y="31"/>
                    </a:lnTo>
                    <a:lnTo>
                      <a:pt x="117" y="8"/>
                    </a:lnTo>
                    <a:lnTo>
                      <a:pt x="74" y="0"/>
                    </a:lnTo>
                    <a:close/>
                  </a:path>
                </a:pathLst>
              </a:custGeom>
              <a:solidFill>
                <a:srgbClr val="8529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89" name="Freeform 389"/>
              <p:cNvSpPr>
                <a:spLocks/>
              </p:cNvSpPr>
              <p:nvPr/>
            </p:nvSpPr>
            <p:spPr bwMode="auto">
              <a:xfrm>
                <a:off x="5039" y="3135"/>
                <a:ext cx="137" cy="194"/>
              </a:xfrm>
              <a:custGeom>
                <a:avLst/>
                <a:gdLst>
                  <a:gd name="T0" fmla="*/ 3 w 266"/>
                  <a:gd name="T1" fmla="*/ 0 h 424"/>
                  <a:gd name="T2" fmla="*/ 3 w 266"/>
                  <a:gd name="T3" fmla="*/ 0 h 424"/>
                  <a:gd name="T4" fmla="*/ 4 w 266"/>
                  <a:gd name="T5" fmla="*/ 0 h 424"/>
                  <a:gd name="T6" fmla="*/ 4 w 266"/>
                  <a:gd name="T7" fmla="*/ 0 h 424"/>
                  <a:gd name="T8" fmla="*/ 4 w 266"/>
                  <a:gd name="T9" fmla="*/ 0 h 424"/>
                  <a:gd name="T10" fmla="*/ 4 w 266"/>
                  <a:gd name="T11" fmla="*/ 0 h 424"/>
                  <a:gd name="T12" fmla="*/ 5 w 266"/>
                  <a:gd name="T13" fmla="*/ 0 h 424"/>
                  <a:gd name="T14" fmla="*/ 5 w 266"/>
                  <a:gd name="T15" fmla="*/ 0 h 424"/>
                  <a:gd name="T16" fmla="*/ 5 w 266"/>
                  <a:gd name="T17" fmla="*/ 1 h 424"/>
                  <a:gd name="T18" fmla="*/ 5 w 266"/>
                  <a:gd name="T19" fmla="*/ 1 h 424"/>
                  <a:gd name="T20" fmla="*/ 5 w 266"/>
                  <a:gd name="T21" fmla="*/ 1 h 424"/>
                  <a:gd name="T22" fmla="*/ 4 w 266"/>
                  <a:gd name="T23" fmla="*/ 1 h 424"/>
                  <a:gd name="T24" fmla="*/ 4 w 266"/>
                  <a:gd name="T25" fmla="*/ 1 h 424"/>
                  <a:gd name="T26" fmla="*/ 4 w 266"/>
                  <a:gd name="T27" fmla="*/ 1 h 424"/>
                  <a:gd name="T28" fmla="*/ 4 w 266"/>
                  <a:gd name="T29" fmla="*/ 2 h 424"/>
                  <a:gd name="T30" fmla="*/ 4 w 266"/>
                  <a:gd name="T31" fmla="*/ 2 h 424"/>
                  <a:gd name="T32" fmla="*/ 4 w 266"/>
                  <a:gd name="T33" fmla="*/ 2 h 424"/>
                  <a:gd name="T34" fmla="*/ 4 w 266"/>
                  <a:gd name="T35" fmla="*/ 2 h 424"/>
                  <a:gd name="T36" fmla="*/ 4 w 266"/>
                  <a:gd name="T37" fmla="*/ 2 h 424"/>
                  <a:gd name="T38" fmla="*/ 4 w 266"/>
                  <a:gd name="T39" fmla="*/ 3 h 424"/>
                  <a:gd name="T40" fmla="*/ 4 w 266"/>
                  <a:gd name="T41" fmla="*/ 3 h 424"/>
                  <a:gd name="T42" fmla="*/ 4 w 266"/>
                  <a:gd name="T43" fmla="*/ 3 h 424"/>
                  <a:gd name="T44" fmla="*/ 4 w 266"/>
                  <a:gd name="T45" fmla="*/ 4 h 424"/>
                  <a:gd name="T46" fmla="*/ 4 w 266"/>
                  <a:gd name="T47" fmla="*/ 4 h 424"/>
                  <a:gd name="T48" fmla="*/ 4 w 266"/>
                  <a:gd name="T49" fmla="*/ 4 h 424"/>
                  <a:gd name="T50" fmla="*/ 4 w 266"/>
                  <a:gd name="T51" fmla="*/ 5 h 424"/>
                  <a:gd name="T52" fmla="*/ 4 w 266"/>
                  <a:gd name="T53" fmla="*/ 5 h 424"/>
                  <a:gd name="T54" fmla="*/ 4 w 266"/>
                  <a:gd name="T55" fmla="*/ 5 h 424"/>
                  <a:gd name="T56" fmla="*/ 3 w 266"/>
                  <a:gd name="T57" fmla="*/ 5 h 424"/>
                  <a:gd name="T58" fmla="*/ 3 w 266"/>
                  <a:gd name="T59" fmla="*/ 5 h 424"/>
                  <a:gd name="T60" fmla="*/ 3 w 266"/>
                  <a:gd name="T61" fmla="*/ 5 h 424"/>
                  <a:gd name="T62" fmla="*/ 3 w 266"/>
                  <a:gd name="T63" fmla="*/ 5 h 424"/>
                  <a:gd name="T64" fmla="*/ 2 w 266"/>
                  <a:gd name="T65" fmla="*/ 5 h 424"/>
                  <a:gd name="T66" fmla="*/ 2 w 266"/>
                  <a:gd name="T67" fmla="*/ 5 h 424"/>
                  <a:gd name="T68" fmla="*/ 1 w 266"/>
                  <a:gd name="T69" fmla="*/ 5 h 424"/>
                  <a:gd name="T70" fmla="*/ 1 w 266"/>
                  <a:gd name="T71" fmla="*/ 5 h 424"/>
                  <a:gd name="T72" fmla="*/ 1 w 266"/>
                  <a:gd name="T73" fmla="*/ 5 h 424"/>
                  <a:gd name="T74" fmla="*/ 0 w 266"/>
                  <a:gd name="T75" fmla="*/ 3 h 424"/>
                  <a:gd name="T76" fmla="*/ 1 w 266"/>
                  <a:gd name="T77" fmla="*/ 3 h 424"/>
                  <a:gd name="T78" fmla="*/ 1 w 266"/>
                  <a:gd name="T79" fmla="*/ 3 h 424"/>
                  <a:gd name="T80" fmla="*/ 1 w 266"/>
                  <a:gd name="T81" fmla="*/ 3 h 424"/>
                  <a:gd name="T82" fmla="*/ 1 w 266"/>
                  <a:gd name="T83" fmla="*/ 2 h 424"/>
                  <a:gd name="T84" fmla="*/ 1 w 266"/>
                  <a:gd name="T85" fmla="*/ 2 h 424"/>
                  <a:gd name="T86" fmla="*/ 1 w 266"/>
                  <a:gd name="T87" fmla="*/ 2 h 424"/>
                  <a:gd name="T88" fmla="*/ 2 w 266"/>
                  <a:gd name="T89" fmla="*/ 2 h 424"/>
                  <a:gd name="T90" fmla="*/ 2 w 266"/>
                  <a:gd name="T91" fmla="*/ 1 h 424"/>
                  <a:gd name="T92" fmla="*/ 3 w 266"/>
                  <a:gd name="T93" fmla="*/ 1 h 42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66"/>
                  <a:gd name="T142" fmla="*/ 0 h 424"/>
                  <a:gd name="T143" fmla="*/ 266 w 266"/>
                  <a:gd name="T144" fmla="*/ 424 h 42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66" h="424">
                    <a:moveTo>
                      <a:pt x="176" y="0"/>
                    </a:moveTo>
                    <a:lnTo>
                      <a:pt x="177" y="0"/>
                    </a:lnTo>
                    <a:lnTo>
                      <a:pt x="181" y="1"/>
                    </a:lnTo>
                    <a:lnTo>
                      <a:pt x="183" y="2"/>
                    </a:lnTo>
                    <a:lnTo>
                      <a:pt x="186" y="3"/>
                    </a:lnTo>
                    <a:lnTo>
                      <a:pt x="190" y="5"/>
                    </a:lnTo>
                    <a:lnTo>
                      <a:pt x="194" y="7"/>
                    </a:lnTo>
                    <a:lnTo>
                      <a:pt x="197" y="9"/>
                    </a:lnTo>
                    <a:lnTo>
                      <a:pt x="201" y="11"/>
                    </a:lnTo>
                    <a:lnTo>
                      <a:pt x="206" y="14"/>
                    </a:lnTo>
                    <a:lnTo>
                      <a:pt x="211" y="16"/>
                    </a:lnTo>
                    <a:lnTo>
                      <a:pt x="215" y="19"/>
                    </a:lnTo>
                    <a:lnTo>
                      <a:pt x="220" y="22"/>
                    </a:lnTo>
                    <a:lnTo>
                      <a:pt x="225" y="25"/>
                    </a:lnTo>
                    <a:lnTo>
                      <a:pt x="230" y="28"/>
                    </a:lnTo>
                    <a:lnTo>
                      <a:pt x="233" y="30"/>
                    </a:lnTo>
                    <a:lnTo>
                      <a:pt x="237" y="34"/>
                    </a:lnTo>
                    <a:lnTo>
                      <a:pt x="240" y="36"/>
                    </a:lnTo>
                    <a:lnTo>
                      <a:pt x="244" y="39"/>
                    </a:lnTo>
                    <a:lnTo>
                      <a:pt x="250" y="45"/>
                    </a:lnTo>
                    <a:lnTo>
                      <a:pt x="256" y="51"/>
                    </a:lnTo>
                    <a:lnTo>
                      <a:pt x="260" y="55"/>
                    </a:lnTo>
                    <a:lnTo>
                      <a:pt x="263" y="59"/>
                    </a:lnTo>
                    <a:lnTo>
                      <a:pt x="265" y="62"/>
                    </a:lnTo>
                    <a:lnTo>
                      <a:pt x="266" y="63"/>
                    </a:lnTo>
                    <a:lnTo>
                      <a:pt x="265" y="63"/>
                    </a:lnTo>
                    <a:lnTo>
                      <a:pt x="265" y="65"/>
                    </a:lnTo>
                    <a:lnTo>
                      <a:pt x="263" y="69"/>
                    </a:lnTo>
                    <a:lnTo>
                      <a:pt x="262" y="74"/>
                    </a:lnTo>
                    <a:lnTo>
                      <a:pt x="260" y="76"/>
                    </a:lnTo>
                    <a:lnTo>
                      <a:pt x="258" y="80"/>
                    </a:lnTo>
                    <a:lnTo>
                      <a:pt x="257" y="83"/>
                    </a:lnTo>
                    <a:lnTo>
                      <a:pt x="256" y="87"/>
                    </a:lnTo>
                    <a:lnTo>
                      <a:pt x="254" y="92"/>
                    </a:lnTo>
                    <a:lnTo>
                      <a:pt x="251" y="96"/>
                    </a:lnTo>
                    <a:lnTo>
                      <a:pt x="249" y="100"/>
                    </a:lnTo>
                    <a:lnTo>
                      <a:pt x="247" y="107"/>
                    </a:lnTo>
                    <a:lnTo>
                      <a:pt x="244" y="112"/>
                    </a:lnTo>
                    <a:lnTo>
                      <a:pt x="241" y="118"/>
                    </a:lnTo>
                    <a:lnTo>
                      <a:pt x="238" y="124"/>
                    </a:lnTo>
                    <a:lnTo>
                      <a:pt x="235" y="130"/>
                    </a:lnTo>
                    <a:lnTo>
                      <a:pt x="231" y="136"/>
                    </a:lnTo>
                    <a:lnTo>
                      <a:pt x="228" y="141"/>
                    </a:lnTo>
                    <a:lnTo>
                      <a:pt x="225" y="147"/>
                    </a:lnTo>
                    <a:lnTo>
                      <a:pt x="223" y="153"/>
                    </a:lnTo>
                    <a:lnTo>
                      <a:pt x="219" y="158"/>
                    </a:lnTo>
                    <a:lnTo>
                      <a:pt x="216" y="163"/>
                    </a:lnTo>
                    <a:lnTo>
                      <a:pt x="214" y="166"/>
                    </a:lnTo>
                    <a:lnTo>
                      <a:pt x="213" y="170"/>
                    </a:lnTo>
                    <a:lnTo>
                      <a:pt x="210" y="176"/>
                    </a:lnTo>
                    <a:lnTo>
                      <a:pt x="210" y="178"/>
                    </a:lnTo>
                    <a:lnTo>
                      <a:pt x="210" y="180"/>
                    </a:lnTo>
                    <a:lnTo>
                      <a:pt x="210" y="182"/>
                    </a:lnTo>
                    <a:lnTo>
                      <a:pt x="210" y="187"/>
                    </a:lnTo>
                    <a:lnTo>
                      <a:pt x="210" y="191"/>
                    </a:lnTo>
                    <a:lnTo>
                      <a:pt x="211" y="197"/>
                    </a:lnTo>
                    <a:lnTo>
                      <a:pt x="212" y="203"/>
                    </a:lnTo>
                    <a:lnTo>
                      <a:pt x="213" y="210"/>
                    </a:lnTo>
                    <a:lnTo>
                      <a:pt x="213" y="217"/>
                    </a:lnTo>
                    <a:lnTo>
                      <a:pt x="214" y="226"/>
                    </a:lnTo>
                    <a:lnTo>
                      <a:pt x="214" y="234"/>
                    </a:lnTo>
                    <a:lnTo>
                      <a:pt x="214" y="244"/>
                    </a:lnTo>
                    <a:lnTo>
                      <a:pt x="214" y="254"/>
                    </a:lnTo>
                    <a:lnTo>
                      <a:pt x="214" y="263"/>
                    </a:lnTo>
                    <a:lnTo>
                      <a:pt x="214" y="274"/>
                    </a:lnTo>
                    <a:lnTo>
                      <a:pt x="214" y="284"/>
                    </a:lnTo>
                    <a:lnTo>
                      <a:pt x="213" y="294"/>
                    </a:lnTo>
                    <a:lnTo>
                      <a:pt x="212" y="304"/>
                    </a:lnTo>
                    <a:lnTo>
                      <a:pt x="212" y="314"/>
                    </a:lnTo>
                    <a:lnTo>
                      <a:pt x="211" y="324"/>
                    </a:lnTo>
                    <a:lnTo>
                      <a:pt x="209" y="333"/>
                    </a:lnTo>
                    <a:lnTo>
                      <a:pt x="208" y="343"/>
                    </a:lnTo>
                    <a:lnTo>
                      <a:pt x="206" y="351"/>
                    </a:lnTo>
                    <a:lnTo>
                      <a:pt x="205" y="360"/>
                    </a:lnTo>
                    <a:lnTo>
                      <a:pt x="203" y="367"/>
                    </a:lnTo>
                    <a:lnTo>
                      <a:pt x="203" y="374"/>
                    </a:lnTo>
                    <a:lnTo>
                      <a:pt x="201" y="380"/>
                    </a:lnTo>
                    <a:lnTo>
                      <a:pt x="201" y="385"/>
                    </a:lnTo>
                    <a:lnTo>
                      <a:pt x="200" y="389"/>
                    </a:lnTo>
                    <a:lnTo>
                      <a:pt x="199" y="392"/>
                    </a:lnTo>
                    <a:lnTo>
                      <a:pt x="199" y="394"/>
                    </a:lnTo>
                    <a:lnTo>
                      <a:pt x="199" y="396"/>
                    </a:lnTo>
                    <a:lnTo>
                      <a:pt x="198" y="396"/>
                    </a:lnTo>
                    <a:lnTo>
                      <a:pt x="194" y="399"/>
                    </a:lnTo>
                    <a:lnTo>
                      <a:pt x="192" y="401"/>
                    </a:lnTo>
                    <a:lnTo>
                      <a:pt x="189" y="403"/>
                    </a:lnTo>
                    <a:lnTo>
                      <a:pt x="185" y="406"/>
                    </a:lnTo>
                    <a:lnTo>
                      <a:pt x="182" y="409"/>
                    </a:lnTo>
                    <a:lnTo>
                      <a:pt x="177" y="411"/>
                    </a:lnTo>
                    <a:lnTo>
                      <a:pt x="172" y="414"/>
                    </a:lnTo>
                    <a:lnTo>
                      <a:pt x="166" y="416"/>
                    </a:lnTo>
                    <a:lnTo>
                      <a:pt x="161" y="418"/>
                    </a:lnTo>
                    <a:lnTo>
                      <a:pt x="154" y="420"/>
                    </a:lnTo>
                    <a:lnTo>
                      <a:pt x="147" y="422"/>
                    </a:lnTo>
                    <a:lnTo>
                      <a:pt x="139" y="423"/>
                    </a:lnTo>
                    <a:lnTo>
                      <a:pt x="132" y="424"/>
                    </a:lnTo>
                    <a:lnTo>
                      <a:pt x="123" y="424"/>
                    </a:lnTo>
                    <a:lnTo>
                      <a:pt x="115" y="424"/>
                    </a:lnTo>
                    <a:lnTo>
                      <a:pt x="106" y="423"/>
                    </a:lnTo>
                    <a:lnTo>
                      <a:pt x="97" y="422"/>
                    </a:lnTo>
                    <a:lnTo>
                      <a:pt x="87" y="421"/>
                    </a:lnTo>
                    <a:lnTo>
                      <a:pt x="78" y="419"/>
                    </a:lnTo>
                    <a:lnTo>
                      <a:pt x="70" y="418"/>
                    </a:lnTo>
                    <a:lnTo>
                      <a:pt x="62" y="416"/>
                    </a:lnTo>
                    <a:lnTo>
                      <a:pt x="53" y="414"/>
                    </a:lnTo>
                    <a:lnTo>
                      <a:pt x="46" y="413"/>
                    </a:lnTo>
                    <a:lnTo>
                      <a:pt x="40" y="411"/>
                    </a:lnTo>
                    <a:lnTo>
                      <a:pt x="35" y="410"/>
                    </a:lnTo>
                    <a:lnTo>
                      <a:pt x="30" y="408"/>
                    </a:lnTo>
                    <a:lnTo>
                      <a:pt x="27" y="407"/>
                    </a:lnTo>
                    <a:lnTo>
                      <a:pt x="24" y="407"/>
                    </a:lnTo>
                    <a:lnTo>
                      <a:pt x="37" y="321"/>
                    </a:lnTo>
                    <a:lnTo>
                      <a:pt x="36" y="276"/>
                    </a:lnTo>
                    <a:lnTo>
                      <a:pt x="0" y="252"/>
                    </a:lnTo>
                    <a:lnTo>
                      <a:pt x="0" y="251"/>
                    </a:lnTo>
                    <a:lnTo>
                      <a:pt x="3" y="248"/>
                    </a:lnTo>
                    <a:lnTo>
                      <a:pt x="7" y="243"/>
                    </a:lnTo>
                    <a:lnTo>
                      <a:pt x="12" y="237"/>
                    </a:lnTo>
                    <a:lnTo>
                      <a:pt x="14" y="234"/>
                    </a:lnTo>
                    <a:lnTo>
                      <a:pt x="16" y="230"/>
                    </a:lnTo>
                    <a:lnTo>
                      <a:pt x="19" y="226"/>
                    </a:lnTo>
                    <a:lnTo>
                      <a:pt x="22" y="223"/>
                    </a:lnTo>
                    <a:lnTo>
                      <a:pt x="27" y="215"/>
                    </a:lnTo>
                    <a:lnTo>
                      <a:pt x="31" y="209"/>
                    </a:lnTo>
                    <a:lnTo>
                      <a:pt x="33" y="202"/>
                    </a:lnTo>
                    <a:lnTo>
                      <a:pt x="36" y="197"/>
                    </a:lnTo>
                    <a:lnTo>
                      <a:pt x="38" y="190"/>
                    </a:lnTo>
                    <a:lnTo>
                      <a:pt x="39" y="186"/>
                    </a:lnTo>
                    <a:lnTo>
                      <a:pt x="40" y="181"/>
                    </a:lnTo>
                    <a:lnTo>
                      <a:pt x="42" y="177"/>
                    </a:lnTo>
                    <a:lnTo>
                      <a:pt x="44" y="172"/>
                    </a:lnTo>
                    <a:lnTo>
                      <a:pt x="49" y="168"/>
                    </a:lnTo>
                    <a:lnTo>
                      <a:pt x="53" y="162"/>
                    </a:lnTo>
                    <a:lnTo>
                      <a:pt x="59" y="157"/>
                    </a:lnTo>
                    <a:lnTo>
                      <a:pt x="65" y="152"/>
                    </a:lnTo>
                    <a:lnTo>
                      <a:pt x="71" y="148"/>
                    </a:lnTo>
                    <a:lnTo>
                      <a:pt x="76" y="143"/>
                    </a:lnTo>
                    <a:lnTo>
                      <a:pt x="81" y="140"/>
                    </a:lnTo>
                    <a:lnTo>
                      <a:pt x="84" y="138"/>
                    </a:lnTo>
                    <a:lnTo>
                      <a:pt x="85" y="138"/>
                    </a:lnTo>
                    <a:lnTo>
                      <a:pt x="136" y="133"/>
                    </a:lnTo>
                    <a:lnTo>
                      <a:pt x="176" y="0"/>
                    </a:lnTo>
                    <a:close/>
                  </a:path>
                </a:pathLst>
              </a:custGeom>
              <a:solidFill>
                <a:srgbClr val="FF8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90" name="Freeform 390"/>
              <p:cNvSpPr>
                <a:spLocks/>
              </p:cNvSpPr>
              <p:nvPr/>
            </p:nvSpPr>
            <p:spPr bwMode="auto">
              <a:xfrm>
                <a:off x="5075" y="3137"/>
                <a:ext cx="60" cy="65"/>
              </a:xfrm>
              <a:custGeom>
                <a:avLst/>
                <a:gdLst>
                  <a:gd name="T0" fmla="*/ 1 w 114"/>
                  <a:gd name="T1" fmla="*/ 0 h 143"/>
                  <a:gd name="T2" fmla="*/ 1 w 114"/>
                  <a:gd name="T3" fmla="*/ 0 h 143"/>
                  <a:gd name="T4" fmla="*/ 1 w 114"/>
                  <a:gd name="T5" fmla="*/ 0 h 143"/>
                  <a:gd name="T6" fmla="*/ 1 w 114"/>
                  <a:gd name="T7" fmla="*/ 0 h 143"/>
                  <a:gd name="T8" fmla="*/ 1 w 114"/>
                  <a:gd name="T9" fmla="*/ 0 h 143"/>
                  <a:gd name="T10" fmla="*/ 1 w 114"/>
                  <a:gd name="T11" fmla="*/ 0 h 143"/>
                  <a:gd name="T12" fmla="*/ 1 w 114"/>
                  <a:gd name="T13" fmla="*/ 0 h 143"/>
                  <a:gd name="T14" fmla="*/ 1 w 114"/>
                  <a:gd name="T15" fmla="*/ 0 h 143"/>
                  <a:gd name="T16" fmla="*/ 1 w 114"/>
                  <a:gd name="T17" fmla="*/ 0 h 143"/>
                  <a:gd name="T18" fmla="*/ 1 w 114"/>
                  <a:gd name="T19" fmla="*/ 0 h 143"/>
                  <a:gd name="T20" fmla="*/ 1 w 114"/>
                  <a:gd name="T21" fmla="*/ 0 h 143"/>
                  <a:gd name="T22" fmla="*/ 1 w 114"/>
                  <a:gd name="T23" fmla="*/ 0 h 143"/>
                  <a:gd name="T24" fmla="*/ 1 w 114"/>
                  <a:gd name="T25" fmla="*/ 0 h 143"/>
                  <a:gd name="T26" fmla="*/ 0 w 114"/>
                  <a:gd name="T27" fmla="*/ 0 h 143"/>
                  <a:gd name="T28" fmla="*/ 0 w 114"/>
                  <a:gd name="T29" fmla="*/ 0 h 143"/>
                  <a:gd name="T30" fmla="*/ 1 w 114"/>
                  <a:gd name="T31" fmla="*/ 0 h 143"/>
                  <a:gd name="T32" fmla="*/ 1 w 114"/>
                  <a:gd name="T33" fmla="*/ 1 h 143"/>
                  <a:gd name="T34" fmla="*/ 1 w 114"/>
                  <a:gd name="T35" fmla="*/ 1 h 143"/>
                  <a:gd name="T36" fmla="*/ 1 w 114"/>
                  <a:gd name="T37" fmla="*/ 1 h 143"/>
                  <a:gd name="T38" fmla="*/ 1 w 114"/>
                  <a:gd name="T39" fmla="*/ 1 h 143"/>
                  <a:gd name="T40" fmla="*/ 1 w 114"/>
                  <a:gd name="T41" fmla="*/ 1 h 143"/>
                  <a:gd name="T42" fmla="*/ 1 w 114"/>
                  <a:gd name="T43" fmla="*/ 1 h 143"/>
                  <a:gd name="T44" fmla="*/ 1 w 114"/>
                  <a:gd name="T45" fmla="*/ 1 h 143"/>
                  <a:gd name="T46" fmla="*/ 1 w 114"/>
                  <a:gd name="T47" fmla="*/ 1 h 143"/>
                  <a:gd name="T48" fmla="*/ 1 w 114"/>
                  <a:gd name="T49" fmla="*/ 1 h 143"/>
                  <a:gd name="T50" fmla="*/ 1 w 114"/>
                  <a:gd name="T51" fmla="*/ 1 h 143"/>
                  <a:gd name="T52" fmla="*/ 1 w 114"/>
                  <a:gd name="T53" fmla="*/ 1 h 143"/>
                  <a:gd name="T54" fmla="*/ 1 w 114"/>
                  <a:gd name="T55" fmla="*/ 1 h 143"/>
                  <a:gd name="T56" fmla="*/ 1 w 114"/>
                  <a:gd name="T57" fmla="*/ 1 h 143"/>
                  <a:gd name="T58" fmla="*/ 1 w 114"/>
                  <a:gd name="T59" fmla="*/ 1 h 143"/>
                  <a:gd name="T60" fmla="*/ 1 w 114"/>
                  <a:gd name="T61" fmla="*/ 1 h 143"/>
                  <a:gd name="T62" fmla="*/ 1 w 114"/>
                  <a:gd name="T63" fmla="*/ 1 h 143"/>
                  <a:gd name="T64" fmla="*/ 1 w 114"/>
                  <a:gd name="T65" fmla="*/ 1 h 143"/>
                  <a:gd name="T66" fmla="*/ 1 w 114"/>
                  <a:gd name="T67" fmla="*/ 1 h 143"/>
                  <a:gd name="T68" fmla="*/ 1 w 114"/>
                  <a:gd name="T69" fmla="*/ 1 h 143"/>
                  <a:gd name="T70" fmla="*/ 1 w 114"/>
                  <a:gd name="T71" fmla="*/ 1 h 143"/>
                  <a:gd name="T72" fmla="*/ 1 w 114"/>
                  <a:gd name="T73" fmla="*/ 1 h 143"/>
                  <a:gd name="T74" fmla="*/ 1 w 114"/>
                  <a:gd name="T75" fmla="*/ 1 h 143"/>
                  <a:gd name="T76" fmla="*/ 1 w 114"/>
                  <a:gd name="T77" fmla="*/ 1 h 143"/>
                  <a:gd name="T78" fmla="*/ 1 w 114"/>
                  <a:gd name="T79" fmla="*/ 1 h 143"/>
                  <a:gd name="T80" fmla="*/ 2 w 114"/>
                  <a:gd name="T81" fmla="*/ 1 h 143"/>
                  <a:gd name="T82" fmla="*/ 2 w 114"/>
                  <a:gd name="T83" fmla="*/ 1 h 143"/>
                  <a:gd name="T84" fmla="*/ 2 w 114"/>
                  <a:gd name="T85" fmla="*/ 1 h 143"/>
                  <a:gd name="T86" fmla="*/ 2 w 114"/>
                  <a:gd name="T87" fmla="*/ 1 h 143"/>
                  <a:gd name="T88" fmla="*/ 2 w 114"/>
                  <a:gd name="T89" fmla="*/ 1 h 143"/>
                  <a:gd name="T90" fmla="*/ 2 w 114"/>
                  <a:gd name="T91" fmla="*/ 1 h 143"/>
                  <a:gd name="T92" fmla="*/ 2 w 114"/>
                  <a:gd name="T93" fmla="*/ 1 h 143"/>
                  <a:gd name="T94" fmla="*/ 2 w 114"/>
                  <a:gd name="T95" fmla="*/ 1 h 143"/>
                  <a:gd name="T96" fmla="*/ 2 w 114"/>
                  <a:gd name="T97" fmla="*/ 1 h 143"/>
                  <a:gd name="T98" fmla="*/ 2 w 114"/>
                  <a:gd name="T99" fmla="*/ 1 h 143"/>
                  <a:gd name="T100" fmla="*/ 2 w 114"/>
                  <a:gd name="T101" fmla="*/ 1 h 143"/>
                  <a:gd name="T102" fmla="*/ 2 w 114"/>
                  <a:gd name="T103" fmla="*/ 1 h 143"/>
                  <a:gd name="T104" fmla="*/ 2 w 114"/>
                  <a:gd name="T105" fmla="*/ 1 h 143"/>
                  <a:gd name="T106" fmla="*/ 2 w 114"/>
                  <a:gd name="T107" fmla="*/ 1 h 143"/>
                  <a:gd name="T108" fmla="*/ 2 w 114"/>
                  <a:gd name="T109" fmla="*/ 1 h 143"/>
                  <a:gd name="T110" fmla="*/ 2 w 114"/>
                  <a:gd name="T111" fmla="*/ 1 h 143"/>
                  <a:gd name="T112" fmla="*/ 2 w 114"/>
                  <a:gd name="T113" fmla="*/ 1 h 143"/>
                  <a:gd name="T114" fmla="*/ 2 w 114"/>
                  <a:gd name="T115" fmla="*/ 0 h 143"/>
                  <a:gd name="T116" fmla="*/ 1 w 114"/>
                  <a:gd name="T117" fmla="*/ 0 h 143"/>
                  <a:gd name="T118" fmla="*/ 1 w 114"/>
                  <a:gd name="T119" fmla="*/ 0 h 14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4"/>
                  <a:gd name="T181" fmla="*/ 0 h 143"/>
                  <a:gd name="T182" fmla="*/ 114 w 114"/>
                  <a:gd name="T183" fmla="*/ 143 h 14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4" h="143">
                    <a:moveTo>
                      <a:pt x="16" y="0"/>
                    </a:moveTo>
                    <a:lnTo>
                      <a:pt x="15" y="0"/>
                    </a:lnTo>
                    <a:lnTo>
                      <a:pt x="14" y="3"/>
                    </a:lnTo>
                    <a:lnTo>
                      <a:pt x="13" y="6"/>
                    </a:lnTo>
                    <a:lnTo>
                      <a:pt x="12" y="11"/>
                    </a:lnTo>
                    <a:lnTo>
                      <a:pt x="11" y="15"/>
                    </a:lnTo>
                    <a:lnTo>
                      <a:pt x="9" y="20"/>
                    </a:lnTo>
                    <a:lnTo>
                      <a:pt x="8" y="25"/>
                    </a:lnTo>
                    <a:lnTo>
                      <a:pt x="7" y="31"/>
                    </a:lnTo>
                    <a:lnTo>
                      <a:pt x="5" y="35"/>
                    </a:lnTo>
                    <a:lnTo>
                      <a:pt x="3" y="39"/>
                    </a:lnTo>
                    <a:lnTo>
                      <a:pt x="2" y="42"/>
                    </a:lnTo>
                    <a:lnTo>
                      <a:pt x="1" y="45"/>
                    </a:lnTo>
                    <a:lnTo>
                      <a:pt x="0" y="49"/>
                    </a:lnTo>
                    <a:lnTo>
                      <a:pt x="0" y="51"/>
                    </a:lnTo>
                    <a:lnTo>
                      <a:pt x="9" y="57"/>
                    </a:lnTo>
                    <a:lnTo>
                      <a:pt x="7" y="92"/>
                    </a:lnTo>
                    <a:lnTo>
                      <a:pt x="10" y="93"/>
                    </a:lnTo>
                    <a:lnTo>
                      <a:pt x="13" y="93"/>
                    </a:lnTo>
                    <a:lnTo>
                      <a:pt x="18" y="95"/>
                    </a:lnTo>
                    <a:lnTo>
                      <a:pt x="22" y="97"/>
                    </a:lnTo>
                    <a:lnTo>
                      <a:pt x="27" y="98"/>
                    </a:lnTo>
                    <a:lnTo>
                      <a:pt x="31" y="100"/>
                    </a:lnTo>
                    <a:lnTo>
                      <a:pt x="36" y="102"/>
                    </a:lnTo>
                    <a:lnTo>
                      <a:pt x="41" y="102"/>
                    </a:lnTo>
                    <a:lnTo>
                      <a:pt x="45" y="102"/>
                    </a:lnTo>
                    <a:lnTo>
                      <a:pt x="46" y="102"/>
                    </a:lnTo>
                    <a:lnTo>
                      <a:pt x="47" y="103"/>
                    </a:lnTo>
                    <a:lnTo>
                      <a:pt x="49" y="106"/>
                    </a:lnTo>
                    <a:lnTo>
                      <a:pt x="49" y="108"/>
                    </a:lnTo>
                    <a:lnTo>
                      <a:pt x="50" y="111"/>
                    </a:lnTo>
                    <a:lnTo>
                      <a:pt x="49" y="114"/>
                    </a:lnTo>
                    <a:lnTo>
                      <a:pt x="49" y="119"/>
                    </a:lnTo>
                    <a:lnTo>
                      <a:pt x="47" y="122"/>
                    </a:lnTo>
                    <a:lnTo>
                      <a:pt x="46" y="125"/>
                    </a:lnTo>
                    <a:lnTo>
                      <a:pt x="44" y="127"/>
                    </a:lnTo>
                    <a:lnTo>
                      <a:pt x="42" y="130"/>
                    </a:lnTo>
                    <a:lnTo>
                      <a:pt x="40" y="133"/>
                    </a:lnTo>
                    <a:lnTo>
                      <a:pt x="39" y="134"/>
                    </a:lnTo>
                    <a:lnTo>
                      <a:pt x="75" y="143"/>
                    </a:lnTo>
                    <a:lnTo>
                      <a:pt x="77" y="143"/>
                    </a:lnTo>
                    <a:lnTo>
                      <a:pt x="80" y="141"/>
                    </a:lnTo>
                    <a:lnTo>
                      <a:pt x="86" y="139"/>
                    </a:lnTo>
                    <a:lnTo>
                      <a:pt x="92" y="137"/>
                    </a:lnTo>
                    <a:lnTo>
                      <a:pt x="98" y="134"/>
                    </a:lnTo>
                    <a:lnTo>
                      <a:pt x="102" y="131"/>
                    </a:lnTo>
                    <a:lnTo>
                      <a:pt x="105" y="127"/>
                    </a:lnTo>
                    <a:lnTo>
                      <a:pt x="106" y="123"/>
                    </a:lnTo>
                    <a:lnTo>
                      <a:pt x="104" y="118"/>
                    </a:lnTo>
                    <a:lnTo>
                      <a:pt x="102" y="111"/>
                    </a:lnTo>
                    <a:lnTo>
                      <a:pt x="100" y="106"/>
                    </a:lnTo>
                    <a:lnTo>
                      <a:pt x="98" y="101"/>
                    </a:lnTo>
                    <a:lnTo>
                      <a:pt x="96" y="95"/>
                    </a:lnTo>
                    <a:lnTo>
                      <a:pt x="95" y="92"/>
                    </a:lnTo>
                    <a:lnTo>
                      <a:pt x="95" y="89"/>
                    </a:lnTo>
                    <a:lnTo>
                      <a:pt x="114" y="25"/>
                    </a:lnTo>
                    <a:lnTo>
                      <a:pt x="16" y="0"/>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91" name="Freeform 391"/>
              <p:cNvSpPr>
                <a:spLocks/>
              </p:cNvSpPr>
              <p:nvPr/>
            </p:nvSpPr>
            <p:spPr bwMode="auto">
              <a:xfrm>
                <a:off x="5073" y="3115"/>
                <a:ext cx="74" cy="72"/>
              </a:xfrm>
              <a:custGeom>
                <a:avLst/>
                <a:gdLst>
                  <a:gd name="T0" fmla="*/ 2 w 143"/>
                  <a:gd name="T1" fmla="*/ 0 h 160"/>
                  <a:gd name="T2" fmla="*/ 2 w 143"/>
                  <a:gd name="T3" fmla="*/ 0 h 160"/>
                  <a:gd name="T4" fmla="*/ 2 w 143"/>
                  <a:gd name="T5" fmla="*/ 0 h 160"/>
                  <a:gd name="T6" fmla="*/ 2 w 143"/>
                  <a:gd name="T7" fmla="*/ 0 h 160"/>
                  <a:gd name="T8" fmla="*/ 1 w 143"/>
                  <a:gd name="T9" fmla="*/ 0 h 160"/>
                  <a:gd name="T10" fmla="*/ 1 w 143"/>
                  <a:gd name="T11" fmla="*/ 0 h 160"/>
                  <a:gd name="T12" fmla="*/ 1 w 143"/>
                  <a:gd name="T13" fmla="*/ 0 h 160"/>
                  <a:gd name="T14" fmla="*/ 1 w 143"/>
                  <a:gd name="T15" fmla="*/ 0 h 160"/>
                  <a:gd name="T16" fmla="*/ 1 w 143"/>
                  <a:gd name="T17" fmla="*/ 0 h 160"/>
                  <a:gd name="T18" fmla="*/ 1 w 143"/>
                  <a:gd name="T19" fmla="*/ 0 h 160"/>
                  <a:gd name="T20" fmla="*/ 1 w 143"/>
                  <a:gd name="T21" fmla="*/ 0 h 160"/>
                  <a:gd name="T22" fmla="*/ 1 w 143"/>
                  <a:gd name="T23" fmla="*/ 0 h 160"/>
                  <a:gd name="T24" fmla="*/ 1 w 143"/>
                  <a:gd name="T25" fmla="*/ 0 h 160"/>
                  <a:gd name="T26" fmla="*/ 0 w 143"/>
                  <a:gd name="T27" fmla="*/ 0 h 160"/>
                  <a:gd name="T28" fmla="*/ 1 w 143"/>
                  <a:gd name="T29" fmla="*/ 0 h 160"/>
                  <a:gd name="T30" fmla="*/ 1 w 143"/>
                  <a:gd name="T31" fmla="*/ 0 h 160"/>
                  <a:gd name="T32" fmla="*/ 1 w 143"/>
                  <a:gd name="T33" fmla="*/ 1 h 160"/>
                  <a:gd name="T34" fmla="*/ 1 w 143"/>
                  <a:gd name="T35" fmla="*/ 1 h 160"/>
                  <a:gd name="T36" fmla="*/ 1 w 143"/>
                  <a:gd name="T37" fmla="*/ 1 h 160"/>
                  <a:gd name="T38" fmla="*/ 1 w 143"/>
                  <a:gd name="T39" fmla="*/ 1 h 160"/>
                  <a:gd name="T40" fmla="*/ 1 w 143"/>
                  <a:gd name="T41" fmla="*/ 1 h 160"/>
                  <a:gd name="T42" fmla="*/ 1 w 143"/>
                  <a:gd name="T43" fmla="*/ 1 h 160"/>
                  <a:gd name="T44" fmla="*/ 1 w 143"/>
                  <a:gd name="T45" fmla="*/ 1 h 160"/>
                  <a:gd name="T46" fmla="*/ 1 w 143"/>
                  <a:gd name="T47" fmla="*/ 1 h 160"/>
                  <a:gd name="T48" fmla="*/ 1 w 143"/>
                  <a:gd name="T49" fmla="*/ 1 h 160"/>
                  <a:gd name="T50" fmla="*/ 1 w 143"/>
                  <a:gd name="T51" fmla="*/ 1 h 160"/>
                  <a:gd name="T52" fmla="*/ 1 w 143"/>
                  <a:gd name="T53" fmla="*/ 1 h 160"/>
                  <a:gd name="T54" fmla="*/ 1 w 143"/>
                  <a:gd name="T55" fmla="*/ 2 h 160"/>
                  <a:gd name="T56" fmla="*/ 1 w 143"/>
                  <a:gd name="T57" fmla="*/ 2 h 160"/>
                  <a:gd name="T58" fmla="*/ 1 w 143"/>
                  <a:gd name="T59" fmla="*/ 2 h 160"/>
                  <a:gd name="T60" fmla="*/ 1 w 143"/>
                  <a:gd name="T61" fmla="*/ 2 h 160"/>
                  <a:gd name="T62" fmla="*/ 1 w 143"/>
                  <a:gd name="T63" fmla="*/ 2 h 160"/>
                  <a:gd name="T64" fmla="*/ 1 w 143"/>
                  <a:gd name="T65" fmla="*/ 2 h 160"/>
                  <a:gd name="T66" fmla="*/ 1 w 143"/>
                  <a:gd name="T67" fmla="*/ 2 h 160"/>
                  <a:gd name="T68" fmla="*/ 2 w 143"/>
                  <a:gd name="T69" fmla="*/ 2 h 160"/>
                  <a:gd name="T70" fmla="*/ 2 w 143"/>
                  <a:gd name="T71" fmla="*/ 2 h 160"/>
                  <a:gd name="T72" fmla="*/ 2 w 143"/>
                  <a:gd name="T73" fmla="*/ 2 h 160"/>
                  <a:gd name="T74" fmla="*/ 2 w 143"/>
                  <a:gd name="T75" fmla="*/ 2 h 160"/>
                  <a:gd name="T76" fmla="*/ 2 w 143"/>
                  <a:gd name="T77" fmla="*/ 2 h 160"/>
                  <a:gd name="T78" fmla="*/ 2 w 143"/>
                  <a:gd name="T79" fmla="*/ 2 h 160"/>
                  <a:gd name="T80" fmla="*/ 2 w 143"/>
                  <a:gd name="T81" fmla="*/ 1 h 160"/>
                  <a:gd name="T82" fmla="*/ 3 w 143"/>
                  <a:gd name="T83" fmla="*/ 1 h 160"/>
                  <a:gd name="T84" fmla="*/ 3 w 143"/>
                  <a:gd name="T85" fmla="*/ 1 h 160"/>
                  <a:gd name="T86" fmla="*/ 3 w 143"/>
                  <a:gd name="T87" fmla="*/ 1 h 160"/>
                  <a:gd name="T88" fmla="*/ 3 w 143"/>
                  <a:gd name="T89" fmla="*/ 1 h 160"/>
                  <a:gd name="T90" fmla="*/ 3 w 143"/>
                  <a:gd name="T91" fmla="*/ 1 h 160"/>
                  <a:gd name="T92" fmla="*/ 3 w 143"/>
                  <a:gd name="T93" fmla="*/ 1 h 160"/>
                  <a:gd name="T94" fmla="*/ 3 w 143"/>
                  <a:gd name="T95" fmla="*/ 1 h 160"/>
                  <a:gd name="T96" fmla="*/ 3 w 143"/>
                  <a:gd name="T97" fmla="*/ 0 h 160"/>
                  <a:gd name="T98" fmla="*/ 3 w 143"/>
                  <a:gd name="T99" fmla="*/ 0 h 160"/>
                  <a:gd name="T100" fmla="*/ 3 w 143"/>
                  <a:gd name="T101" fmla="*/ 0 h 160"/>
                  <a:gd name="T102" fmla="*/ 3 w 143"/>
                  <a:gd name="T103" fmla="*/ 0 h 160"/>
                  <a:gd name="T104" fmla="*/ 2 w 143"/>
                  <a:gd name="T105" fmla="*/ 0 h 160"/>
                  <a:gd name="T106" fmla="*/ 2 w 143"/>
                  <a:gd name="T107" fmla="*/ 0 h 160"/>
                  <a:gd name="T108" fmla="*/ 2 w 143"/>
                  <a:gd name="T109" fmla="*/ 0 h 160"/>
                  <a:gd name="T110" fmla="*/ 2 w 143"/>
                  <a:gd name="T111" fmla="*/ 0 h 1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3"/>
                  <a:gd name="T169" fmla="*/ 0 h 160"/>
                  <a:gd name="T170" fmla="*/ 143 w 143"/>
                  <a:gd name="T171" fmla="*/ 160 h 1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3" h="160">
                    <a:moveTo>
                      <a:pt x="98" y="3"/>
                    </a:moveTo>
                    <a:lnTo>
                      <a:pt x="96" y="2"/>
                    </a:lnTo>
                    <a:lnTo>
                      <a:pt x="93" y="2"/>
                    </a:lnTo>
                    <a:lnTo>
                      <a:pt x="86" y="1"/>
                    </a:lnTo>
                    <a:lnTo>
                      <a:pt x="79" y="1"/>
                    </a:lnTo>
                    <a:lnTo>
                      <a:pt x="75" y="0"/>
                    </a:lnTo>
                    <a:lnTo>
                      <a:pt x="71" y="0"/>
                    </a:lnTo>
                    <a:lnTo>
                      <a:pt x="67" y="0"/>
                    </a:lnTo>
                    <a:lnTo>
                      <a:pt x="63" y="0"/>
                    </a:lnTo>
                    <a:lnTo>
                      <a:pt x="59" y="0"/>
                    </a:lnTo>
                    <a:lnTo>
                      <a:pt x="55" y="0"/>
                    </a:lnTo>
                    <a:lnTo>
                      <a:pt x="51" y="0"/>
                    </a:lnTo>
                    <a:lnTo>
                      <a:pt x="48" y="0"/>
                    </a:lnTo>
                    <a:lnTo>
                      <a:pt x="41" y="0"/>
                    </a:lnTo>
                    <a:lnTo>
                      <a:pt x="35" y="1"/>
                    </a:lnTo>
                    <a:lnTo>
                      <a:pt x="31" y="2"/>
                    </a:lnTo>
                    <a:lnTo>
                      <a:pt x="27" y="5"/>
                    </a:lnTo>
                    <a:lnTo>
                      <a:pt x="24" y="7"/>
                    </a:lnTo>
                    <a:lnTo>
                      <a:pt x="21" y="11"/>
                    </a:lnTo>
                    <a:lnTo>
                      <a:pt x="18" y="15"/>
                    </a:lnTo>
                    <a:lnTo>
                      <a:pt x="16" y="22"/>
                    </a:lnTo>
                    <a:lnTo>
                      <a:pt x="13" y="26"/>
                    </a:lnTo>
                    <a:lnTo>
                      <a:pt x="10" y="33"/>
                    </a:lnTo>
                    <a:lnTo>
                      <a:pt x="7" y="39"/>
                    </a:lnTo>
                    <a:lnTo>
                      <a:pt x="5" y="46"/>
                    </a:lnTo>
                    <a:lnTo>
                      <a:pt x="3" y="50"/>
                    </a:lnTo>
                    <a:lnTo>
                      <a:pt x="2" y="55"/>
                    </a:lnTo>
                    <a:lnTo>
                      <a:pt x="0" y="58"/>
                    </a:lnTo>
                    <a:lnTo>
                      <a:pt x="0" y="59"/>
                    </a:lnTo>
                    <a:lnTo>
                      <a:pt x="1" y="59"/>
                    </a:lnTo>
                    <a:lnTo>
                      <a:pt x="4" y="61"/>
                    </a:lnTo>
                    <a:lnTo>
                      <a:pt x="7" y="63"/>
                    </a:lnTo>
                    <a:lnTo>
                      <a:pt x="13" y="66"/>
                    </a:lnTo>
                    <a:lnTo>
                      <a:pt x="19" y="68"/>
                    </a:lnTo>
                    <a:lnTo>
                      <a:pt x="25" y="71"/>
                    </a:lnTo>
                    <a:lnTo>
                      <a:pt x="31" y="74"/>
                    </a:lnTo>
                    <a:lnTo>
                      <a:pt x="37" y="77"/>
                    </a:lnTo>
                    <a:lnTo>
                      <a:pt x="41" y="77"/>
                    </a:lnTo>
                    <a:lnTo>
                      <a:pt x="45" y="79"/>
                    </a:lnTo>
                    <a:lnTo>
                      <a:pt x="49" y="79"/>
                    </a:lnTo>
                    <a:lnTo>
                      <a:pt x="52" y="81"/>
                    </a:lnTo>
                    <a:lnTo>
                      <a:pt x="55" y="81"/>
                    </a:lnTo>
                    <a:lnTo>
                      <a:pt x="57" y="82"/>
                    </a:lnTo>
                    <a:lnTo>
                      <a:pt x="57" y="85"/>
                    </a:lnTo>
                    <a:lnTo>
                      <a:pt x="57" y="88"/>
                    </a:lnTo>
                    <a:lnTo>
                      <a:pt x="57" y="95"/>
                    </a:lnTo>
                    <a:lnTo>
                      <a:pt x="56" y="100"/>
                    </a:lnTo>
                    <a:lnTo>
                      <a:pt x="55" y="107"/>
                    </a:lnTo>
                    <a:lnTo>
                      <a:pt x="54" y="114"/>
                    </a:lnTo>
                    <a:lnTo>
                      <a:pt x="52" y="122"/>
                    </a:lnTo>
                    <a:lnTo>
                      <a:pt x="48" y="128"/>
                    </a:lnTo>
                    <a:lnTo>
                      <a:pt x="44" y="134"/>
                    </a:lnTo>
                    <a:lnTo>
                      <a:pt x="39" y="139"/>
                    </a:lnTo>
                    <a:lnTo>
                      <a:pt x="35" y="144"/>
                    </a:lnTo>
                    <a:lnTo>
                      <a:pt x="30" y="148"/>
                    </a:lnTo>
                    <a:lnTo>
                      <a:pt x="26" y="150"/>
                    </a:lnTo>
                    <a:lnTo>
                      <a:pt x="24" y="152"/>
                    </a:lnTo>
                    <a:lnTo>
                      <a:pt x="24" y="153"/>
                    </a:lnTo>
                    <a:lnTo>
                      <a:pt x="28" y="154"/>
                    </a:lnTo>
                    <a:lnTo>
                      <a:pt x="32" y="155"/>
                    </a:lnTo>
                    <a:lnTo>
                      <a:pt x="39" y="157"/>
                    </a:lnTo>
                    <a:lnTo>
                      <a:pt x="42" y="157"/>
                    </a:lnTo>
                    <a:lnTo>
                      <a:pt x="46" y="158"/>
                    </a:lnTo>
                    <a:lnTo>
                      <a:pt x="50" y="160"/>
                    </a:lnTo>
                    <a:lnTo>
                      <a:pt x="54" y="160"/>
                    </a:lnTo>
                    <a:lnTo>
                      <a:pt x="58" y="160"/>
                    </a:lnTo>
                    <a:lnTo>
                      <a:pt x="62" y="160"/>
                    </a:lnTo>
                    <a:lnTo>
                      <a:pt x="66" y="160"/>
                    </a:lnTo>
                    <a:lnTo>
                      <a:pt x="71" y="160"/>
                    </a:lnTo>
                    <a:lnTo>
                      <a:pt x="75" y="158"/>
                    </a:lnTo>
                    <a:lnTo>
                      <a:pt x="79" y="157"/>
                    </a:lnTo>
                    <a:lnTo>
                      <a:pt x="84" y="157"/>
                    </a:lnTo>
                    <a:lnTo>
                      <a:pt x="88" y="156"/>
                    </a:lnTo>
                    <a:lnTo>
                      <a:pt x="91" y="155"/>
                    </a:lnTo>
                    <a:lnTo>
                      <a:pt x="95" y="153"/>
                    </a:lnTo>
                    <a:lnTo>
                      <a:pt x="99" y="152"/>
                    </a:lnTo>
                    <a:lnTo>
                      <a:pt x="104" y="151"/>
                    </a:lnTo>
                    <a:lnTo>
                      <a:pt x="110" y="148"/>
                    </a:lnTo>
                    <a:lnTo>
                      <a:pt x="117" y="144"/>
                    </a:lnTo>
                    <a:lnTo>
                      <a:pt x="123" y="140"/>
                    </a:lnTo>
                    <a:lnTo>
                      <a:pt x="128" y="137"/>
                    </a:lnTo>
                    <a:lnTo>
                      <a:pt x="132" y="132"/>
                    </a:lnTo>
                    <a:lnTo>
                      <a:pt x="135" y="127"/>
                    </a:lnTo>
                    <a:lnTo>
                      <a:pt x="137" y="122"/>
                    </a:lnTo>
                    <a:lnTo>
                      <a:pt x="140" y="117"/>
                    </a:lnTo>
                    <a:lnTo>
                      <a:pt x="141" y="110"/>
                    </a:lnTo>
                    <a:lnTo>
                      <a:pt x="142" y="104"/>
                    </a:lnTo>
                    <a:lnTo>
                      <a:pt x="142" y="97"/>
                    </a:lnTo>
                    <a:lnTo>
                      <a:pt x="143" y="90"/>
                    </a:lnTo>
                    <a:lnTo>
                      <a:pt x="142" y="86"/>
                    </a:lnTo>
                    <a:lnTo>
                      <a:pt x="142" y="82"/>
                    </a:lnTo>
                    <a:lnTo>
                      <a:pt x="142" y="77"/>
                    </a:lnTo>
                    <a:lnTo>
                      <a:pt x="142" y="73"/>
                    </a:lnTo>
                    <a:lnTo>
                      <a:pt x="141" y="69"/>
                    </a:lnTo>
                    <a:lnTo>
                      <a:pt x="141" y="65"/>
                    </a:lnTo>
                    <a:lnTo>
                      <a:pt x="140" y="61"/>
                    </a:lnTo>
                    <a:lnTo>
                      <a:pt x="139" y="57"/>
                    </a:lnTo>
                    <a:lnTo>
                      <a:pt x="138" y="53"/>
                    </a:lnTo>
                    <a:lnTo>
                      <a:pt x="137" y="49"/>
                    </a:lnTo>
                    <a:lnTo>
                      <a:pt x="135" y="45"/>
                    </a:lnTo>
                    <a:lnTo>
                      <a:pt x="134" y="41"/>
                    </a:lnTo>
                    <a:lnTo>
                      <a:pt x="132" y="33"/>
                    </a:lnTo>
                    <a:lnTo>
                      <a:pt x="128" y="27"/>
                    </a:lnTo>
                    <a:lnTo>
                      <a:pt x="124" y="21"/>
                    </a:lnTo>
                    <a:lnTo>
                      <a:pt x="119" y="16"/>
                    </a:lnTo>
                    <a:lnTo>
                      <a:pt x="113" y="11"/>
                    </a:lnTo>
                    <a:lnTo>
                      <a:pt x="109" y="8"/>
                    </a:lnTo>
                    <a:lnTo>
                      <a:pt x="104" y="6"/>
                    </a:lnTo>
                    <a:lnTo>
                      <a:pt x="101" y="4"/>
                    </a:lnTo>
                    <a:lnTo>
                      <a:pt x="98" y="3"/>
                    </a:lnTo>
                    <a:close/>
                  </a:path>
                </a:pathLst>
              </a:custGeom>
              <a:solidFill>
                <a:srgbClr val="6B594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92" name="Freeform 392"/>
              <p:cNvSpPr>
                <a:spLocks/>
              </p:cNvSpPr>
              <p:nvPr/>
            </p:nvSpPr>
            <p:spPr bwMode="auto">
              <a:xfrm>
                <a:off x="5038" y="3251"/>
                <a:ext cx="63" cy="28"/>
              </a:xfrm>
              <a:custGeom>
                <a:avLst/>
                <a:gdLst>
                  <a:gd name="T0" fmla="*/ 0 w 117"/>
                  <a:gd name="T1" fmla="*/ 0 h 56"/>
                  <a:gd name="T2" fmla="*/ 0 w 117"/>
                  <a:gd name="T3" fmla="*/ 0 h 56"/>
                  <a:gd name="T4" fmla="*/ 1 w 117"/>
                  <a:gd name="T5" fmla="*/ 0 h 56"/>
                  <a:gd name="T6" fmla="*/ 1 w 117"/>
                  <a:gd name="T7" fmla="*/ 0 h 56"/>
                  <a:gd name="T8" fmla="*/ 1 w 117"/>
                  <a:gd name="T9" fmla="*/ 0 h 56"/>
                  <a:gd name="T10" fmla="*/ 1 w 117"/>
                  <a:gd name="T11" fmla="*/ 0 h 56"/>
                  <a:gd name="T12" fmla="*/ 1 w 117"/>
                  <a:gd name="T13" fmla="*/ 0 h 56"/>
                  <a:gd name="T14" fmla="*/ 1 w 117"/>
                  <a:gd name="T15" fmla="*/ 0 h 56"/>
                  <a:gd name="T16" fmla="*/ 1 w 117"/>
                  <a:gd name="T17" fmla="*/ 0 h 56"/>
                  <a:gd name="T18" fmla="*/ 1 w 117"/>
                  <a:gd name="T19" fmla="*/ 0 h 56"/>
                  <a:gd name="T20" fmla="*/ 1 w 117"/>
                  <a:gd name="T21" fmla="*/ 0 h 56"/>
                  <a:gd name="T22" fmla="*/ 1 w 117"/>
                  <a:gd name="T23" fmla="*/ 0 h 56"/>
                  <a:gd name="T24" fmla="*/ 1 w 117"/>
                  <a:gd name="T25" fmla="*/ 0 h 56"/>
                  <a:gd name="T26" fmla="*/ 2 w 117"/>
                  <a:gd name="T27" fmla="*/ 0 h 56"/>
                  <a:gd name="T28" fmla="*/ 2 w 117"/>
                  <a:gd name="T29" fmla="*/ 0 h 56"/>
                  <a:gd name="T30" fmla="*/ 2 w 117"/>
                  <a:gd name="T31" fmla="*/ 0 h 56"/>
                  <a:gd name="T32" fmla="*/ 2 w 117"/>
                  <a:gd name="T33" fmla="*/ 0 h 56"/>
                  <a:gd name="T34" fmla="*/ 2 w 117"/>
                  <a:gd name="T35" fmla="*/ 0 h 56"/>
                  <a:gd name="T36" fmla="*/ 2 w 117"/>
                  <a:gd name="T37" fmla="*/ 0 h 56"/>
                  <a:gd name="T38" fmla="*/ 2 w 117"/>
                  <a:gd name="T39" fmla="*/ 0 h 56"/>
                  <a:gd name="T40" fmla="*/ 2 w 117"/>
                  <a:gd name="T41" fmla="*/ 0 h 56"/>
                  <a:gd name="T42" fmla="*/ 2 w 117"/>
                  <a:gd name="T43" fmla="*/ 0 h 56"/>
                  <a:gd name="T44" fmla="*/ 2 w 117"/>
                  <a:gd name="T45" fmla="*/ 0 h 56"/>
                  <a:gd name="T46" fmla="*/ 2 w 117"/>
                  <a:gd name="T47" fmla="*/ 0 h 56"/>
                  <a:gd name="T48" fmla="*/ 2 w 117"/>
                  <a:gd name="T49" fmla="*/ 0 h 56"/>
                  <a:gd name="T50" fmla="*/ 2 w 117"/>
                  <a:gd name="T51" fmla="*/ 0 h 56"/>
                  <a:gd name="T52" fmla="*/ 2 w 117"/>
                  <a:gd name="T53" fmla="*/ 0 h 56"/>
                  <a:gd name="T54" fmla="*/ 2 w 117"/>
                  <a:gd name="T55" fmla="*/ 0 h 56"/>
                  <a:gd name="T56" fmla="*/ 2 w 117"/>
                  <a:gd name="T57" fmla="*/ 0 h 56"/>
                  <a:gd name="T58" fmla="*/ 2 w 117"/>
                  <a:gd name="T59" fmla="*/ 0 h 56"/>
                  <a:gd name="T60" fmla="*/ 2 w 117"/>
                  <a:gd name="T61" fmla="*/ 0 h 56"/>
                  <a:gd name="T62" fmla="*/ 2 w 117"/>
                  <a:gd name="T63" fmla="*/ 0 h 56"/>
                  <a:gd name="T64" fmla="*/ 2 w 117"/>
                  <a:gd name="T65" fmla="*/ 0 h 56"/>
                  <a:gd name="T66" fmla="*/ 2 w 117"/>
                  <a:gd name="T67" fmla="*/ 0 h 56"/>
                  <a:gd name="T68" fmla="*/ 2 w 117"/>
                  <a:gd name="T69" fmla="*/ 0 h 56"/>
                  <a:gd name="T70" fmla="*/ 2 w 117"/>
                  <a:gd name="T71" fmla="*/ 0 h 56"/>
                  <a:gd name="T72" fmla="*/ 2 w 117"/>
                  <a:gd name="T73" fmla="*/ 0 h 56"/>
                  <a:gd name="T74" fmla="*/ 1 w 117"/>
                  <a:gd name="T75" fmla="*/ 0 h 56"/>
                  <a:gd name="T76" fmla="*/ 1 w 117"/>
                  <a:gd name="T77" fmla="*/ 0 h 56"/>
                  <a:gd name="T78" fmla="*/ 1 w 117"/>
                  <a:gd name="T79" fmla="*/ 0 h 56"/>
                  <a:gd name="T80" fmla="*/ 1 w 117"/>
                  <a:gd name="T81" fmla="*/ 0 h 56"/>
                  <a:gd name="T82" fmla="*/ 1 w 117"/>
                  <a:gd name="T83" fmla="*/ 0 h 56"/>
                  <a:gd name="T84" fmla="*/ 1 w 117"/>
                  <a:gd name="T85" fmla="*/ 0 h 56"/>
                  <a:gd name="T86" fmla="*/ 1 w 117"/>
                  <a:gd name="T87" fmla="*/ 0 h 56"/>
                  <a:gd name="T88" fmla="*/ 1 w 117"/>
                  <a:gd name="T89" fmla="*/ 0 h 56"/>
                  <a:gd name="T90" fmla="*/ 1 w 117"/>
                  <a:gd name="T91" fmla="*/ 0 h 56"/>
                  <a:gd name="T92" fmla="*/ 1 w 117"/>
                  <a:gd name="T93" fmla="*/ 0 h 56"/>
                  <a:gd name="T94" fmla="*/ 1 w 117"/>
                  <a:gd name="T95" fmla="*/ 0 h 56"/>
                  <a:gd name="T96" fmla="*/ 1 w 117"/>
                  <a:gd name="T97" fmla="*/ 0 h 56"/>
                  <a:gd name="T98" fmla="*/ 1 w 117"/>
                  <a:gd name="T99" fmla="*/ 0 h 56"/>
                  <a:gd name="T100" fmla="*/ 1 w 117"/>
                  <a:gd name="T101" fmla="*/ 0 h 56"/>
                  <a:gd name="T102" fmla="*/ 0 w 117"/>
                  <a:gd name="T103" fmla="*/ 0 h 56"/>
                  <a:gd name="T104" fmla="*/ 0 w 117"/>
                  <a:gd name="T105" fmla="*/ 0 h 56"/>
                  <a:gd name="T106" fmla="*/ 0 w 117"/>
                  <a:gd name="T107" fmla="*/ 0 h 56"/>
                  <a:gd name="T108" fmla="*/ 0 w 117"/>
                  <a:gd name="T109" fmla="*/ 0 h 56"/>
                  <a:gd name="T110" fmla="*/ 0 w 117"/>
                  <a:gd name="T111" fmla="*/ 0 h 5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7"/>
                  <a:gd name="T169" fmla="*/ 0 h 56"/>
                  <a:gd name="T170" fmla="*/ 117 w 117"/>
                  <a:gd name="T171" fmla="*/ 56 h 5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7" h="56">
                    <a:moveTo>
                      <a:pt x="0" y="1"/>
                    </a:moveTo>
                    <a:lnTo>
                      <a:pt x="3" y="1"/>
                    </a:lnTo>
                    <a:lnTo>
                      <a:pt x="6" y="1"/>
                    </a:lnTo>
                    <a:lnTo>
                      <a:pt x="13" y="1"/>
                    </a:lnTo>
                    <a:lnTo>
                      <a:pt x="18" y="1"/>
                    </a:lnTo>
                    <a:lnTo>
                      <a:pt x="25" y="1"/>
                    </a:lnTo>
                    <a:lnTo>
                      <a:pt x="31" y="1"/>
                    </a:lnTo>
                    <a:lnTo>
                      <a:pt x="39" y="1"/>
                    </a:lnTo>
                    <a:lnTo>
                      <a:pt x="44" y="0"/>
                    </a:lnTo>
                    <a:lnTo>
                      <a:pt x="51" y="0"/>
                    </a:lnTo>
                    <a:lnTo>
                      <a:pt x="56" y="0"/>
                    </a:lnTo>
                    <a:lnTo>
                      <a:pt x="62" y="0"/>
                    </a:lnTo>
                    <a:lnTo>
                      <a:pt x="65" y="0"/>
                    </a:lnTo>
                    <a:lnTo>
                      <a:pt x="68" y="0"/>
                    </a:lnTo>
                    <a:lnTo>
                      <a:pt x="70" y="0"/>
                    </a:lnTo>
                    <a:lnTo>
                      <a:pt x="72" y="0"/>
                    </a:lnTo>
                    <a:lnTo>
                      <a:pt x="117" y="0"/>
                    </a:lnTo>
                    <a:lnTo>
                      <a:pt x="117" y="1"/>
                    </a:lnTo>
                    <a:lnTo>
                      <a:pt x="117" y="3"/>
                    </a:lnTo>
                    <a:lnTo>
                      <a:pt x="116" y="7"/>
                    </a:lnTo>
                    <a:lnTo>
                      <a:pt x="115" y="12"/>
                    </a:lnTo>
                    <a:lnTo>
                      <a:pt x="113" y="18"/>
                    </a:lnTo>
                    <a:lnTo>
                      <a:pt x="112" y="24"/>
                    </a:lnTo>
                    <a:lnTo>
                      <a:pt x="110" y="30"/>
                    </a:lnTo>
                    <a:lnTo>
                      <a:pt x="108" y="36"/>
                    </a:lnTo>
                    <a:lnTo>
                      <a:pt x="105" y="40"/>
                    </a:lnTo>
                    <a:lnTo>
                      <a:pt x="103" y="45"/>
                    </a:lnTo>
                    <a:lnTo>
                      <a:pt x="100" y="48"/>
                    </a:lnTo>
                    <a:lnTo>
                      <a:pt x="98" y="52"/>
                    </a:lnTo>
                    <a:lnTo>
                      <a:pt x="94" y="55"/>
                    </a:lnTo>
                    <a:lnTo>
                      <a:pt x="93" y="56"/>
                    </a:lnTo>
                    <a:lnTo>
                      <a:pt x="90" y="56"/>
                    </a:lnTo>
                    <a:lnTo>
                      <a:pt x="86" y="56"/>
                    </a:lnTo>
                    <a:lnTo>
                      <a:pt x="83" y="55"/>
                    </a:lnTo>
                    <a:lnTo>
                      <a:pt x="79" y="54"/>
                    </a:lnTo>
                    <a:lnTo>
                      <a:pt x="75" y="54"/>
                    </a:lnTo>
                    <a:lnTo>
                      <a:pt x="72" y="54"/>
                    </a:lnTo>
                    <a:lnTo>
                      <a:pt x="67" y="52"/>
                    </a:lnTo>
                    <a:lnTo>
                      <a:pt x="62" y="51"/>
                    </a:lnTo>
                    <a:lnTo>
                      <a:pt x="57" y="49"/>
                    </a:lnTo>
                    <a:lnTo>
                      <a:pt x="53" y="49"/>
                    </a:lnTo>
                    <a:lnTo>
                      <a:pt x="49" y="47"/>
                    </a:lnTo>
                    <a:lnTo>
                      <a:pt x="44" y="45"/>
                    </a:lnTo>
                    <a:lnTo>
                      <a:pt x="40" y="43"/>
                    </a:lnTo>
                    <a:lnTo>
                      <a:pt x="35" y="42"/>
                    </a:lnTo>
                    <a:lnTo>
                      <a:pt x="31" y="38"/>
                    </a:lnTo>
                    <a:lnTo>
                      <a:pt x="26" y="36"/>
                    </a:lnTo>
                    <a:lnTo>
                      <a:pt x="22" y="32"/>
                    </a:lnTo>
                    <a:lnTo>
                      <a:pt x="20" y="29"/>
                    </a:lnTo>
                    <a:lnTo>
                      <a:pt x="13" y="22"/>
                    </a:lnTo>
                    <a:lnTo>
                      <a:pt x="9" y="16"/>
                    </a:lnTo>
                    <a:lnTo>
                      <a:pt x="3" y="9"/>
                    </a:lnTo>
                    <a:lnTo>
                      <a:pt x="1" y="5"/>
                    </a:lnTo>
                    <a:lnTo>
                      <a:pt x="0" y="1"/>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93" name="Freeform 393"/>
              <p:cNvSpPr>
                <a:spLocks/>
              </p:cNvSpPr>
              <p:nvPr/>
            </p:nvSpPr>
            <p:spPr bwMode="auto">
              <a:xfrm>
                <a:off x="4303" y="2853"/>
                <a:ext cx="89" cy="274"/>
              </a:xfrm>
              <a:custGeom>
                <a:avLst/>
                <a:gdLst>
                  <a:gd name="T0" fmla="*/ 3 w 173"/>
                  <a:gd name="T1" fmla="*/ 3 h 594"/>
                  <a:gd name="T2" fmla="*/ 3 w 173"/>
                  <a:gd name="T3" fmla="*/ 3 h 594"/>
                  <a:gd name="T4" fmla="*/ 3 w 173"/>
                  <a:gd name="T5" fmla="*/ 2 h 594"/>
                  <a:gd name="T6" fmla="*/ 3 w 173"/>
                  <a:gd name="T7" fmla="*/ 2 h 594"/>
                  <a:gd name="T8" fmla="*/ 3 w 173"/>
                  <a:gd name="T9" fmla="*/ 1 h 594"/>
                  <a:gd name="T10" fmla="*/ 3 w 173"/>
                  <a:gd name="T11" fmla="*/ 1 h 594"/>
                  <a:gd name="T12" fmla="*/ 2 w 173"/>
                  <a:gd name="T13" fmla="*/ 0 h 594"/>
                  <a:gd name="T14" fmla="*/ 2 w 173"/>
                  <a:gd name="T15" fmla="*/ 0 h 594"/>
                  <a:gd name="T16" fmla="*/ 2 w 173"/>
                  <a:gd name="T17" fmla="*/ 0 h 594"/>
                  <a:gd name="T18" fmla="*/ 1 w 173"/>
                  <a:gd name="T19" fmla="*/ 0 h 594"/>
                  <a:gd name="T20" fmla="*/ 1 w 173"/>
                  <a:gd name="T21" fmla="*/ 0 h 594"/>
                  <a:gd name="T22" fmla="*/ 0 w 173"/>
                  <a:gd name="T23" fmla="*/ 0 h 594"/>
                  <a:gd name="T24" fmla="*/ 0 w 173"/>
                  <a:gd name="T25" fmla="*/ 1 h 594"/>
                  <a:gd name="T26" fmla="*/ 1 w 173"/>
                  <a:gd name="T27" fmla="*/ 1 h 594"/>
                  <a:gd name="T28" fmla="*/ 1 w 173"/>
                  <a:gd name="T29" fmla="*/ 1 h 594"/>
                  <a:gd name="T30" fmla="*/ 1 w 173"/>
                  <a:gd name="T31" fmla="*/ 2 h 594"/>
                  <a:gd name="T32" fmla="*/ 1 w 173"/>
                  <a:gd name="T33" fmla="*/ 2 h 594"/>
                  <a:gd name="T34" fmla="*/ 2 w 173"/>
                  <a:gd name="T35" fmla="*/ 3 h 594"/>
                  <a:gd name="T36" fmla="*/ 2 w 173"/>
                  <a:gd name="T37" fmla="*/ 4 h 594"/>
                  <a:gd name="T38" fmla="*/ 2 w 173"/>
                  <a:gd name="T39" fmla="*/ 5 h 594"/>
                  <a:gd name="T40" fmla="*/ 3 w 173"/>
                  <a:gd name="T41" fmla="*/ 6 h 594"/>
                  <a:gd name="T42" fmla="*/ 3 w 173"/>
                  <a:gd name="T43" fmla="*/ 5 h 594"/>
                  <a:gd name="T44" fmla="*/ 3 w 173"/>
                  <a:gd name="T45" fmla="*/ 4 h 594"/>
                  <a:gd name="T46" fmla="*/ 3 w 173"/>
                  <a:gd name="T47" fmla="*/ 4 h 594"/>
                  <a:gd name="T48" fmla="*/ 2 w 173"/>
                  <a:gd name="T49" fmla="*/ 3 h 594"/>
                  <a:gd name="T50" fmla="*/ 2 w 173"/>
                  <a:gd name="T51" fmla="*/ 2 h 594"/>
                  <a:gd name="T52" fmla="*/ 2 w 173"/>
                  <a:gd name="T53" fmla="*/ 1 h 594"/>
                  <a:gd name="T54" fmla="*/ 2 w 173"/>
                  <a:gd name="T55" fmla="*/ 1 h 594"/>
                  <a:gd name="T56" fmla="*/ 2 w 173"/>
                  <a:gd name="T57" fmla="*/ 1 h 594"/>
                  <a:gd name="T58" fmla="*/ 2 w 173"/>
                  <a:gd name="T59" fmla="*/ 1 h 594"/>
                  <a:gd name="T60" fmla="*/ 2 w 173"/>
                  <a:gd name="T61" fmla="*/ 1 h 594"/>
                  <a:gd name="T62" fmla="*/ 2 w 173"/>
                  <a:gd name="T63" fmla="*/ 2 h 594"/>
                  <a:gd name="T64" fmla="*/ 2 w 173"/>
                  <a:gd name="T65" fmla="*/ 2 h 594"/>
                  <a:gd name="T66" fmla="*/ 2 w 173"/>
                  <a:gd name="T67" fmla="*/ 2 h 594"/>
                  <a:gd name="T68" fmla="*/ 1 w 173"/>
                  <a:gd name="T69" fmla="*/ 2 h 594"/>
                  <a:gd name="T70" fmla="*/ 1 w 173"/>
                  <a:gd name="T71" fmla="*/ 1 h 594"/>
                  <a:gd name="T72" fmla="*/ 1 w 173"/>
                  <a:gd name="T73" fmla="*/ 1 h 594"/>
                  <a:gd name="T74" fmla="*/ 1 w 173"/>
                  <a:gd name="T75" fmla="*/ 0 h 594"/>
                  <a:gd name="T76" fmla="*/ 1 w 173"/>
                  <a:gd name="T77" fmla="*/ 0 h 594"/>
                  <a:gd name="T78" fmla="*/ 1 w 173"/>
                  <a:gd name="T79" fmla="*/ 0 h 594"/>
                  <a:gd name="T80" fmla="*/ 2 w 173"/>
                  <a:gd name="T81" fmla="*/ 0 h 594"/>
                  <a:gd name="T82" fmla="*/ 2 w 173"/>
                  <a:gd name="T83" fmla="*/ 0 h 594"/>
                  <a:gd name="T84" fmla="*/ 2 w 173"/>
                  <a:gd name="T85" fmla="*/ 1 h 594"/>
                  <a:gd name="T86" fmla="*/ 2 w 173"/>
                  <a:gd name="T87" fmla="*/ 1 h 594"/>
                  <a:gd name="T88" fmla="*/ 2 w 173"/>
                  <a:gd name="T89" fmla="*/ 1 h 594"/>
                  <a:gd name="T90" fmla="*/ 3 w 173"/>
                  <a:gd name="T91" fmla="*/ 2 h 594"/>
                  <a:gd name="T92" fmla="*/ 3 w 173"/>
                  <a:gd name="T93" fmla="*/ 3 h 594"/>
                  <a:gd name="T94" fmla="*/ 3 w 173"/>
                  <a:gd name="T95" fmla="*/ 3 h 59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73"/>
                  <a:gd name="T145" fmla="*/ 0 h 594"/>
                  <a:gd name="T146" fmla="*/ 173 w 173"/>
                  <a:gd name="T147" fmla="*/ 594 h 59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73" h="594">
                    <a:moveTo>
                      <a:pt x="173" y="301"/>
                    </a:moveTo>
                    <a:lnTo>
                      <a:pt x="173" y="295"/>
                    </a:lnTo>
                    <a:lnTo>
                      <a:pt x="171" y="286"/>
                    </a:lnTo>
                    <a:lnTo>
                      <a:pt x="170" y="279"/>
                    </a:lnTo>
                    <a:lnTo>
                      <a:pt x="170" y="273"/>
                    </a:lnTo>
                    <a:lnTo>
                      <a:pt x="168" y="264"/>
                    </a:lnTo>
                    <a:lnTo>
                      <a:pt x="168" y="255"/>
                    </a:lnTo>
                    <a:lnTo>
                      <a:pt x="166" y="244"/>
                    </a:lnTo>
                    <a:lnTo>
                      <a:pt x="166" y="233"/>
                    </a:lnTo>
                    <a:lnTo>
                      <a:pt x="164" y="219"/>
                    </a:lnTo>
                    <a:lnTo>
                      <a:pt x="164" y="208"/>
                    </a:lnTo>
                    <a:lnTo>
                      <a:pt x="162" y="196"/>
                    </a:lnTo>
                    <a:lnTo>
                      <a:pt x="162" y="186"/>
                    </a:lnTo>
                    <a:lnTo>
                      <a:pt x="160" y="175"/>
                    </a:lnTo>
                    <a:lnTo>
                      <a:pt x="160" y="164"/>
                    </a:lnTo>
                    <a:lnTo>
                      <a:pt x="158" y="155"/>
                    </a:lnTo>
                    <a:lnTo>
                      <a:pt x="157" y="146"/>
                    </a:lnTo>
                    <a:lnTo>
                      <a:pt x="156" y="135"/>
                    </a:lnTo>
                    <a:lnTo>
                      <a:pt x="155" y="126"/>
                    </a:lnTo>
                    <a:lnTo>
                      <a:pt x="153" y="117"/>
                    </a:lnTo>
                    <a:lnTo>
                      <a:pt x="151" y="107"/>
                    </a:lnTo>
                    <a:lnTo>
                      <a:pt x="148" y="97"/>
                    </a:lnTo>
                    <a:lnTo>
                      <a:pt x="146" y="88"/>
                    </a:lnTo>
                    <a:lnTo>
                      <a:pt x="144" y="79"/>
                    </a:lnTo>
                    <a:lnTo>
                      <a:pt x="141" y="70"/>
                    </a:lnTo>
                    <a:lnTo>
                      <a:pt x="137" y="59"/>
                    </a:lnTo>
                    <a:lnTo>
                      <a:pt x="133" y="51"/>
                    </a:lnTo>
                    <a:lnTo>
                      <a:pt x="130" y="43"/>
                    </a:lnTo>
                    <a:lnTo>
                      <a:pt x="127" y="38"/>
                    </a:lnTo>
                    <a:lnTo>
                      <a:pt x="124" y="32"/>
                    </a:lnTo>
                    <a:lnTo>
                      <a:pt x="121" y="28"/>
                    </a:lnTo>
                    <a:lnTo>
                      <a:pt x="119" y="24"/>
                    </a:lnTo>
                    <a:lnTo>
                      <a:pt x="117" y="21"/>
                    </a:lnTo>
                    <a:lnTo>
                      <a:pt x="112" y="17"/>
                    </a:lnTo>
                    <a:lnTo>
                      <a:pt x="109" y="15"/>
                    </a:lnTo>
                    <a:lnTo>
                      <a:pt x="107" y="14"/>
                    </a:lnTo>
                    <a:lnTo>
                      <a:pt x="48" y="0"/>
                    </a:lnTo>
                    <a:lnTo>
                      <a:pt x="46" y="1"/>
                    </a:lnTo>
                    <a:lnTo>
                      <a:pt x="40" y="7"/>
                    </a:lnTo>
                    <a:lnTo>
                      <a:pt x="36" y="10"/>
                    </a:lnTo>
                    <a:lnTo>
                      <a:pt x="32" y="15"/>
                    </a:lnTo>
                    <a:lnTo>
                      <a:pt x="27" y="19"/>
                    </a:lnTo>
                    <a:lnTo>
                      <a:pt x="23" y="25"/>
                    </a:lnTo>
                    <a:lnTo>
                      <a:pt x="18" y="30"/>
                    </a:lnTo>
                    <a:lnTo>
                      <a:pt x="13" y="36"/>
                    </a:lnTo>
                    <a:lnTo>
                      <a:pt x="9" y="42"/>
                    </a:lnTo>
                    <a:lnTo>
                      <a:pt x="6" y="48"/>
                    </a:lnTo>
                    <a:lnTo>
                      <a:pt x="3" y="55"/>
                    </a:lnTo>
                    <a:lnTo>
                      <a:pt x="1" y="61"/>
                    </a:lnTo>
                    <a:lnTo>
                      <a:pt x="0" y="67"/>
                    </a:lnTo>
                    <a:lnTo>
                      <a:pt x="0" y="73"/>
                    </a:lnTo>
                    <a:lnTo>
                      <a:pt x="0" y="78"/>
                    </a:lnTo>
                    <a:lnTo>
                      <a:pt x="2" y="83"/>
                    </a:lnTo>
                    <a:lnTo>
                      <a:pt x="3" y="88"/>
                    </a:lnTo>
                    <a:lnTo>
                      <a:pt x="6" y="94"/>
                    </a:lnTo>
                    <a:lnTo>
                      <a:pt x="8" y="98"/>
                    </a:lnTo>
                    <a:lnTo>
                      <a:pt x="11" y="103"/>
                    </a:lnTo>
                    <a:lnTo>
                      <a:pt x="15" y="108"/>
                    </a:lnTo>
                    <a:lnTo>
                      <a:pt x="19" y="115"/>
                    </a:lnTo>
                    <a:lnTo>
                      <a:pt x="24" y="121"/>
                    </a:lnTo>
                    <a:lnTo>
                      <a:pt x="28" y="128"/>
                    </a:lnTo>
                    <a:lnTo>
                      <a:pt x="33" y="136"/>
                    </a:lnTo>
                    <a:lnTo>
                      <a:pt x="39" y="145"/>
                    </a:lnTo>
                    <a:lnTo>
                      <a:pt x="44" y="155"/>
                    </a:lnTo>
                    <a:lnTo>
                      <a:pt x="50" y="166"/>
                    </a:lnTo>
                    <a:lnTo>
                      <a:pt x="55" y="178"/>
                    </a:lnTo>
                    <a:lnTo>
                      <a:pt x="61" y="193"/>
                    </a:lnTo>
                    <a:lnTo>
                      <a:pt x="66" y="208"/>
                    </a:lnTo>
                    <a:lnTo>
                      <a:pt x="72" y="225"/>
                    </a:lnTo>
                    <a:lnTo>
                      <a:pt x="77" y="243"/>
                    </a:lnTo>
                    <a:lnTo>
                      <a:pt x="82" y="262"/>
                    </a:lnTo>
                    <a:lnTo>
                      <a:pt x="87" y="280"/>
                    </a:lnTo>
                    <a:lnTo>
                      <a:pt x="93" y="299"/>
                    </a:lnTo>
                    <a:lnTo>
                      <a:pt x="98" y="317"/>
                    </a:lnTo>
                    <a:lnTo>
                      <a:pt x="102" y="337"/>
                    </a:lnTo>
                    <a:lnTo>
                      <a:pt x="106" y="353"/>
                    </a:lnTo>
                    <a:lnTo>
                      <a:pt x="109" y="369"/>
                    </a:lnTo>
                    <a:lnTo>
                      <a:pt x="112" y="384"/>
                    </a:lnTo>
                    <a:lnTo>
                      <a:pt x="115" y="396"/>
                    </a:lnTo>
                    <a:lnTo>
                      <a:pt x="117" y="406"/>
                    </a:lnTo>
                    <a:lnTo>
                      <a:pt x="119" y="414"/>
                    </a:lnTo>
                    <a:lnTo>
                      <a:pt x="120" y="419"/>
                    </a:lnTo>
                    <a:lnTo>
                      <a:pt x="121" y="422"/>
                    </a:lnTo>
                    <a:lnTo>
                      <a:pt x="142" y="594"/>
                    </a:lnTo>
                    <a:lnTo>
                      <a:pt x="172" y="438"/>
                    </a:lnTo>
                    <a:lnTo>
                      <a:pt x="171" y="436"/>
                    </a:lnTo>
                    <a:lnTo>
                      <a:pt x="171" y="433"/>
                    </a:lnTo>
                    <a:lnTo>
                      <a:pt x="169" y="427"/>
                    </a:lnTo>
                    <a:lnTo>
                      <a:pt x="168" y="417"/>
                    </a:lnTo>
                    <a:lnTo>
                      <a:pt x="165" y="407"/>
                    </a:lnTo>
                    <a:lnTo>
                      <a:pt x="163" y="396"/>
                    </a:lnTo>
                    <a:lnTo>
                      <a:pt x="160" y="382"/>
                    </a:lnTo>
                    <a:lnTo>
                      <a:pt x="157" y="368"/>
                    </a:lnTo>
                    <a:lnTo>
                      <a:pt x="154" y="352"/>
                    </a:lnTo>
                    <a:lnTo>
                      <a:pt x="151" y="336"/>
                    </a:lnTo>
                    <a:lnTo>
                      <a:pt x="146" y="319"/>
                    </a:lnTo>
                    <a:lnTo>
                      <a:pt x="143" y="302"/>
                    </a:lnTo>
                    <a:lnTo>
                      <a:pt x="139" y="284"/>
                    </a:lnTo>
                    <a:lnTo>
                      <a:pt x="135" y="268"/>
                    </a:lnTo>
                    <a:lnTo>
                      <a:pt x="131" y="251"/>
                    </a:lnTo>
                    <a:lnTo>
                      <a:pt x="127" y="234"/>
                    </a:lnTo>
                    <a:lnTo>
                      <a:pt x="122" y="217"/>
                    </a:lnTo>
                    <a:lnTo>
                      <a:pt x="118" y="202"/>
                    </a:lnTo>
                    <a:lnTo>
                      <a:pt x="113" y="187"/>
                    </a:lnTo>
                    <a:lnTo>
                      <a:pt x="109" y="174"/>
                    </a:lnTo>
                    <a:lnTo>
                      <a:pt x="105" y="161"/>
                    </a:lnTo>
                    <a:lnTo>
                      <a:pt x="101" y="149"/>
                    </a:lnTo>
                    <a:lnTo>
                      <a:pt x="98" y="138"/>
                    </a:lnTo>
                    <a:lnTo>
                      <a:pt x="94" y="129"/>
                    </a:lnTo>
                    <a:lnTo>
                      <a:pt x="89" y="119"/>
                    </a:lnTo>
                    <a:lnTo>
                      <a:pt x="86" y="111"/>
                    </a:lnTo>
                    <a:lnTo>
                      <a:pt x="82" y="103"/>
                    </a:lnTo>
                    <a:lnTo>
                      <a:pt x="80" y="99"/>
                    </a:lnTo>
                    <a:lnTo>
                      <a:pt x="77" y="94"/>
                    </a:lnTo>
                    <a:lnTo>
                      <a:pt x="75" y="92"/>
                    </a:lnTo>
                    <a:lnTo>
                      <a:pt x="74" y="91"/>
                    </a:lnTo>
                    <a:lnTo>
                      <a:pt x="73" y="92"/>
                    </a:lnTo>
                    <a:lnTo>
                      <a:pt x="72" y="93"/>
                    </a:lnTo>
                    <a:lnTo>
                      <a:pt x="71" y="97"/>
                    </a:lnTo>
                    <a:lnTo>
                      <a:pt x="71" y="100"/>
                    </a:lnTo>
                    <a:lnTo>
                      <a:pt x="72" y="106"/>
                    </a:lnTo>
                    <a:lnTo>
                      <a:pt x="72" y="112"/>
                    </a:lnTo>
                    <a:lnTo>
                      <a:pt x="72" y="119"/>
                    </a:lnTo>
                    <a:lnTo>
                      <a:pt x="73" y="125"/>
                    </a:lnTo>
                    <a:lnTo>
                      <a:pt x="74" y="133"/>
                    </a:lnTo>
                    <a:lnTo>
                      <a:pt x="74" y="139"/>
                    </a:lnTo>
                    <a:lnTo>
                      <a:pt x="76" y="146"/>
                    </a:lnTo>
                    <a:lnTo>
                      <a:pt x="77" y="151"/>
                    </a:lnTo>
                    <a:lnTo>
                      <a:pt x="78" y="158"/>
                    </a:lnTo>
                    <a:lnTo>
                      <a:pt x="78" y="162"/>
                    </a:lnTo>
                    <a:lnTo>
                      <a:pt x="79" y="166"/>
                    </a:lnTo>
                    <a:lnTo>
                      <a:pt x="79" y="168"/>
                    </a:lnTo>
                    <a:lnTo>
                      <a:pt x="80" y="169"/>
                    </a:lnTo>
                    <a:lnTo>
                      <a:pt x="79" y="168"/>
                    </a:lnTo>
                    <a:lnTo>
                      <a:pt x="77" y="166"/>
                    </a:lnTo>
                    <a:lnTo>
                      <a:pt x="74" y="162"/>
                    </a:lnTo>
                    <a:lnTo>
                      <a:pt x="72" y="159"/>
                    </a:lnTo>
                    <a:lnTo>
                      <a:pt x="68" y="153"/>
                    </a:lnTo>
                    <a:lnTo>
                      <a:pt x="64" y="148"/>
                    </a:lnTo>
                    <a:lnTo>
                      <a:pt x="60" y="142"/>
                    </a:lnTo>
                    <a:lnTo>
                      <a:pt x="56" y="135"/>
                    </a:lnTo>
                    <a:lnTo>
                      <a:pt x="51" y="128"/>
                    </a:lnTo>
                    <a:lnTo>
                      <a:pt x="46" y="121"/>
                    </a:lnTo>
                    <a:lnTo>
                      <a:pt x="42" y="113"/>
                    </a:lnTo>
                    <a:lnTo>
                      <a:pt x="39" y="106"/>
                    </a:lnTo>
                    <a:lnTo>
                      <a:pt x="35" y="97"/>
                    </a:lnTo>
                    <a:lnTo>
                      <a:pt x="33" y="91"/>
                    </a:lnTo>
                    <a:lnTo>
                      <a:pt x="31" y="84"/>
                    </a:lnTo>
                    <a:lnTo>
                      <a:pt x="31" y="79"/>
                    </a:lnTo>
                    <a:lnTo>
                      <a:pt x="30" y="72"/>
                    </a:lnTo>
                    <a:lnTo>
                      <a:pt x="31" y="68"/>
                    </a:lnTo>
                    <a:lnTo>
                      <a:pt x="33" y="64"/>
                    </a:lnTo>
                    <a:lnTo>
                      <a:pt x="35" y="61"/>
                    </a:lnTo>
                    <a:lnTo>
                      <a:pt x="37" y="58"/>
                    </a:lnTo>
                    <a:lnTo>
                      <a:pt x="42" y="57"/>
                    </a:lnTo>
                    <a:lnTo>
                      <a:pt x="46" y="55"/>
                    </a:lnTo>
                    <a:lnTo>
                      <a:pt x="50" y="54"/>
                    </a:lnTo>
                    <a:lnTo>
                      <a:pt x="55" y="52"/>
                    </a:lnTo>
                    <a:lnTo>
                      <a:pt x="60" y="52"/>
                    </a:lnTo>
                    <a:lnTo>
                      <a:pt x="64" y="52"/>
                    </a:lnTo>
                    <a:lnTo>
                      <a:pt x="70" y="52"/>
                    </a:lnTo>
                    <a:lnTo>
                      <a:pt x="74" y="52"/>
                    </a:lnTo>
                    <a:lnTo>
                      <a:pt x="79" y="53"/>
                    </a:lnTo>
                    <a:lnTo>
                      <a:pt x="83" y="54"/>
                    </a:lnTo>
                    <a:lnTo>
                      <a:pt x="88" y="55"/>
                    </a:lnTo>
                    <a:lnTo>
                      <a:pt x="96" y="57"/>
                    </a:lnTo>
                    <a:lnTo>
                      <a:pt x="102" y="60"/>
                    </a:lnTo>
                    <a:lnTo>
                      <a:pt x="106" y="63"/>
                    </a:lnTo>
                    <a:lnTo>
                      <a:pt x="110" y="68"/>
                    </a:lnTo>
                    <a:lnTo>
                      <a:pt x="111" y="70"/>
                    </a:lnTo>
                    <a:lnTo>
                      <a:pt x="113" y="73"/>
                    </a:lnTo>
                    <a:lnTo>
                      <a:pt x="113" y="77"/>
                    </a:lnTo>
                    <a:lnTo>
                      <a:pt x="115" y="81"/>
                    </a:lnTo>
                    <a:lnTo>
                      <a:pt x="115" y="85"/>
                    </a:lnTo>
                    <a:lnTo>
                      <a:pt x="116" y="90"/>
                    </a:lnTo>
                    <a:lnTo>
                      <a:pt x="116" y="97"/>
                    </a:lnTo>
                    <a:lnTo>
                      <a:pt x="117" y="103"/>
                    </a:lnTo>
                    <a:lnTo>
                      <a:pt x="117" y="112"/>
                    </a:lnTo>
                    <a:lnTo>
                      <a:pt x="119" y="123"/>
                    </a:lnTo>
                    <a:lnTo>
                      <a:pt x="122" y="136"/>
                    </a:lnTo>
                    <a:lnTo>
                      <a:pt x="126" y="151"/>
                    </a:lnTo>
                    <a:lnTo>
                      <a:pt x="130" y="167"/>
                    </a:lnTo>
                    <a:lnTo>
                      <a:pt x="135" y="184"/>
                    </a:lnTo>
                    <a:lnTo>
                      <a:pt x="139" y="201"/>
                    </a:lnTo>
                    <a:lnTo>
                      <a:pt x="146" y="219"/>
                    </a:lnTo>
                    <a:lnTo>
                      <a:pt x="151" y="235"/>
                    </a:lnTo>
                    <a:lnTo>
                      <a:pt x="156" y="251"/>
                    </a:lnTo>
                    <a:lnTo>
                      <a:pt x="161" y="266"/>
                    </a:lnTo>
                    <a:lnTo>
                      <a:pt x="166" y="280"/>
                    </a:lnTo>
                    <a:lnTo>
                      <a:pt x="169" y="291"/>
                    </a:lnTo>
                    <a:lnTo>
                      <a:pt x="173" y="301"/>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94" name="Freeform 394"/>
              <p:cNvSpPr>
                <a:spLocks/>
              </p:cNvSpPr>
              <p:nvPr/>
            </p:nvSpPr>
            <p:spPr bwMode="auto">
              <a:xfrm>
                <a:off x="4335" y="2761"/>
                <a:ext cx="109" cy="81"/>
              </a:xfrm>
              <a:custGeom>
                <a:avLst/>
                <a:gdLst>
                  <a:gd name="T0" fmla="*/ 0 w 209"/>
                  <a:gd name="T1" fmla="*/ 2 h 167"/>
                  <a:gd name="T2" fmla="*/ 1 w 209"/>
                  <a:gd name="T3" fmla="*/ 2 h 167"/>
                  <a:gd name="T4" fmla="*/ 1 w 209"/>
                  <a:gd name="T5" fmla="*/ 2 h 167"/>
                  <a:gd name="T6" fmla="*/ 1 w 209"/>
                  <a:gd name="T7" fmla="*/ 1 h 167"/>
                  <a:gd name="T8" fmla="*/ 1 w 209"/>
                  <a:gd name="T9" fmla="*/ 1 h 167"/>
                  <a:gd name="T10" fmla="*/ 1 w 209"/>
                  <a:gd name="T11" fmla="*/ 1 h 167"/>
                  <a:gd name="T12" fmla="*/ 2 w 209"/>
                  <a:gd name="T13" fmla="*/ 1 h 167"/>
                  <a:gd name="T14" fmla="*/ 2 w 209"/>
                  <a:gd name="T15" fmla="*/ 1 h 167"/>
                  <a:gd name="T16" fmla="*/ 2 w 209"/>
                  <a:gd name="T17" fmla="*/ 1 h 167"/>
                  <a:gd name="T18" fmla="*/ 2 w 209"/>
                  <a:gd name="T19" fmla="*/ 1 h 167"/>
                  <a:gd name="T20" fmla="*/ 2 w 209"/>
                  <a:gd name="T21" fmla="*/ 0 h 167"/>
                  <a:gd name="T22" fmla="*/ 3 w 209"/>
                  <a:gd name="T23" fmla="*/ 0 h 167"/>
                  <a:gd name="T24" fmla="*/ 3 w 209"/>
                  <a:gd name="T25" fmla="*/ 0 h 167"/>
                  <a:gd name="T26" fmla="*/ 3 w 209"/>
                  <a:gd name="T27" fmla="*/ 0 h 167"/>
                  <a:gd name="T28" fmla="*/ 3 w 209"/>
                  <a:gd name="T29" fmla="*/ 0 h 167"/>
                  <a:gd name="T30" fmla="*/ 3 w 209"/>
                  <a:gd name="T31" fmla="*/ 0 h 167"/>
                  <a:gd name="T32" fmla="*/ 3 w 209"/>
                  <a:gd name="T33" fmla="*/ 0 h 167"/>
                  <a:gd name="T34" fmla="*/ 3 w 209"/>
                  <a:gd name="T35" fmla="*/ 0 h 167"/>
                  <a:gd name="T36" fmla="*/ 3 w 209"/>
                  <a:gd name="T37" fmla="*/ 0 h 167"/>
                  <a:gd name="T38" fmla="*/ 4 w 209"/>
                  <a:gd name="T39" fmla="*/ 0 h 167"/>
                  <a:gd name="T40" fmla="*/ 4 w 209"/>
                  <a:gd name="T41" fmla="*/ 0 h 167"/>
                  <a:gd name="T42" fmla="*/ 4 w 209"/>
                  <a:gd name="T43" fmla="*/ 0 h 167"/>
                  <a:gd name="T44" fmla="*/ 4 w 209"/>
                  <a:gd name="T45" fmla="*/ 0 h 167"/>
                  <a:gd name="T46" fmla="*/ 4 w 209"/>
                  <a:gd name="T47" fmla="*/ 0 h 167"/>
                  <a:gd name="T48" fmla="*/ 4 w 209"/>
                  <a:gd name="T49" fmla="*/ 0 h 167"/>
                  <a:gd name="T50" fmla="*/ 4 w 209"/>
                  <a:gd name="T51" fmla="*/ 0 h 167"/>
                  <a:gd name="T52" fmla="*/ 4 w 209"/>
                  <a:gd name="T53" fmla="*/ 0 h 167"/>
                  <a:gd name="T54" fmla="*/ 4 w 209"/>
                  <a:gd name="T55" fmla="*/ 0 h 167"/>
                  <a:gd name="T56" fmla="*/ 4 w 209"/>
                  <a:gd name="T57" fmla="*/ 1 h 167"/>
                  <a:gd name="T58" fmla="*/ 4 w 209"/>
                  <a:gd name="T59" fmla="*/ 1 h 167"/>
                  <a:gd name="T60" fmla="*/ 4 w 209"/>
                  <a:gd name="T61" fmla="*/ 1 h 167"/>
                  <a:gd name="T62" fmla="*/ 4 w 209"/>
                  <a:gd name="T63" fmla="*/ 1 h 167"/>
                  <a:gd name="T64" fmla="*/ 3 w 209"/>
                  <a:gd name="T65" fmla="*/ 1 h 167"/>
                  <a:gd name="T66" fmla="*/ 3 w 209"/>
                  <a:gd name="T67" fmla="*/ 1 h 167"/>
                  <a:gd name="T68" fmla="*/ 3 w 209"/>
                  <a:gd name="T69" fmla="*/ 1 h 167"/>
                  <a:gd name="T70" fmla="*/ 3 w 209"/>
                  <a:gd name="T71" fmla="*/ 2 h 167"/>
                  <a:gd name="T72" fmla="*/ 3 w 209"/>
                  <a:gd name="T73" fmla="*/ 2 h 167"/>
                  <a:gd name="T74" fmla="*/ 2 w 209"/>
                  <a:gd name="T75" fmla="*/ 2 h 167"/>
                  <a:gd name="T76" fmla="*/ 2 w 209"/>
                  <a:gd name="T77" fmla="*/ 2 h 167"/>
                  <a:gd name="T78" fmla="*/ 2 w 209"/>
                  <a:gd name="T79" fmla="*/ 2 h 167"/>
                  <a:gd name="T80" fmla="*/ 2 w 209"/>
                  <a:gd name="T81" fmla="*/ 2 h 167"/>
                  <a:gd name="T82" fmla="*/ 2 w 209"/>
                  <a:gd name="T83" fmla="*/ 2 h 167"/>
                  <a:gd name="T84" fmla="*/ 2 w 209"/>
                  <a:gd name="T85" fmla="*/ 2 h 167"/>
                  <a:gd name="T86" fmla="*/ 1 w 209"/>
                  <a:gd name="T87" fmla="*/ 2 h 167"/>
                  <a:gd name="T88" fmla="*/ 1 w 209"/>
                  <a:gd name="T89" fmla="*/ 2 h 167"/>
                  <a:gd name="T90" fmla="*/ 2 w 209"/>
                  <a:gd name="T91" fmla="*/ 2 h 167"/>
                  <a:gd name="T92" fmla="*/ 2 w 209"/>
                  <a:gd name="T93" fmla="*/ 2 h 167"/>
                  <a:gd name="T94" fmla="*/ 2 w 209"/>
                  <a:gd name="T95" fmla="*/ 1 h 167"/>
                  <a:gd name="T96" fmla="*/ 2 w 209"/>
                  <a:gd name="T97" fmla="*/ 1 h 167"/>
                  <a:gd name="T98" fmla="*/ 2 w 209"/>
                  <a:gd name="T99" fmla="*/ 1 h 167"/>
                  <a:gd name="T100" fmla="*/ 2 w 209"/>
                  <a:gd name="T101" fmla="*/ 1 h 167"/>
                  <a:gd name="T102" fmla="*/ 1 w 209"/>
                  <a:gd name="T103" fmla="*/ 2 h 167"/>
                  <a:gd name="T104" fmla="*/ 1 w 209"/>
                  <a:gd name="T105" fmla="*/ 2 h 167"/>
                  <a:gd name="T106" fmla="*/ 1 w 209"/>
                  <a:gd name="T107" fmla="*/ 2 h 167"/>
                  <a:gd name="T108" fmla="*/ 1 w 209"/>
                  <a:gd name="T109" fmla="*/ 2 h 167"/>
                  <a:gd name="T110" fmla="*/ 1 w 209"/>
                  <a:gd name="T111" fmla="*/ 2 h 167"/>
                  <a:gd name="T112" fmla="*/ 1 w 209"/>
                  <a:gd name="T113" fmla="*/ 2 h 167"/>
                  <a:gd name="T114" fmla="*/ 1 w 209"/>
                  <a:gd name="T115" fmla="*/ 2 h 167"/>
                  <a:gd name="T116" fmla="*/ 1 w 209"/>
                  <a:gd name="T117" fmla="*/ 2 h 167"/>
                  <a:gd name="T118" fmla="*/ 0 w 209"/>
                  <a:gd name="T119" fmla="*/ 2 h 16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09"/>
                  <a:gd name="T181" fmla="*/ 0 h 167"/>
                  <a:gd name="T182" fmla="*/ 209 w 209"/>
                  <a:gd name="T183" fmla="*/ 167 h 16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09" h="167">
                    <a:moveTo>
                      <a:pt x="0" y="149"/>
                    </a:moveTo>
                    <a:lnTo>
                      <a:pt x="0" y="149"/>
                    </a:lnTo>
                    <a:lnTo>
                      <a:pt x="2" y="148"/>
                    </a:lnTo>
                    <a:lnTo>
                      <a:pt x="4" y="146"/>
                    </a:lnTo>
                    <a:lnTo>
                      <a:pt x="8" y="144"/>
                    </a:lnTo>
                    <a:lnTo>
                      <a:pt x="12" y="142"/>
                    </a:lnTo>
                    <a:lnTo>
                      <a:pt x="18" y="139"/>
                    </a:lnTo>
                    <a:lnTo>
                      <a:pt x="23" y="135"/>
                    </a:lnTo>
                    <a:lnTo>
                      <a:pt x="31" y="133"/>
                    </a:lnTo>
                    <a:lnTo>
                      <a:pt x="37" y="128"/>
                    </a:lnTo>
                    <a:lnTo>
                      <a:pt x="44" y="124"/>
                    </a:lnTo>
                    <a:lnTo>
                      <a:pt x="51" y="119"/>
                    </a:lnTo>
                    <a:lnTo>
                      <a:pt x="59" y="114"/>
                    </a:lnTo>
                    <a:lnTo>
                      <a:pt x="66" y="108"/>
                    </a:lnTo>
                    <a:lnTo>
                      <a:pt x="74" y="102"/>
                    </a:lnTo>
                    <a:lnTo>
                      <a:pt x="81" y="96"/>
                    </a:lnTo>
                    <a:lnTo>
                      <a:pt x="89" y="90"/>
                    </a:lnTo>
                    <a:lnTo>
                      <a:pt x="95" y="82"/>
                    </a:lnTo>
                    <a:lnTo>
                      <a:pt x="101" y="75"/>
                    </a:lnTo>
                    <a:lnTo>
                      <a:pt x="107" y="67"/>
                    </a:lnTo>
                    <a:lnTo>
                      <a:pt x="113" y="60"/>
                    </a:lnTo>
                    <a:lnTo>
                      <a:pt x="118" y="53"/>
                    </a:lnTo>
                    <a:lnTo>
                      <a:pt x="123" y="46"/>
                    </a:lnTo>
                    <a:lnTo>
                      <a:pt x="127" y="40"/>
                    </a:lnTo>
                    <a:lnTo>
                      <a:pt x="132" y="34"/>
                    </a:lnTo>
                    <a:lnTo>
                      <a:pt x="134" y="27"/>
                    </a:lnTo>
                    <a:lnTo>
                      <a:pt x="138" y="22"/>
                    </a:lnTo>
                    <a:lnTo>
                      <a:pt x="141" y="16"/>
                    </a:lnTo>
                    <a:lnTo>
                      <a:pt x="143" y="13"/>
                    </a:lnTo>
                    <a:lnTo>
                      <a:pt x="146" y="7"/>
                    </a:lnTo>
                    <a:lnTo>
                      <a:pt x="147" y="5"/>
                    </a:lnTo>
                    <a:lnTo>
                      <a:pt x="149" y="4"/>
                    </a:lnTo>
                    <a:lnTo>
                      <a:pt x="154" y="3"/>
                    </a:lnTo>
                    <a:lnTo>
                      <a:pt x="156" y="2"/>
                    </a:lnTo>
                    <a:lnTo>
                      <a:pt x="160" y="2"/>
                    </a:lnTo>
                    <a:lnTo>
                      <a:pt x="164" y="1"/>
                    </a:lnTo>
                    <a:lnTo>
                      <a:pt x="169" y="1"/>
                    </a:lnTo>
                    <a:lnTo>
                      <a:pt x="173" y="0"/>
                    </a:lnTo>
                    <a:lnTo>
                      <a:pt x="177" y="0"/>
                    </a:lnTo>
                    <a:lnTo>
                      <a:pt x="181" y="0"/>
                    </a:lnTo>
                    <a:lnTo>
                      <a:pt x="186" y="2"/>
                    </a:lnTo>
                    <a:lnTo>
                      <a:pt x="189" y="2"/>
                    </a:lnTo>
                    <a:lnTo>
                      <a:pt x="193" y="4"/>
                    </a:lnTo>
                    <a:lnTo>
                      <a:pt x="197" y="6"/>
                    </a:lnTo>
                    <a:lnTo>
                      <a:pt x="200" y="9"/>
                    </a:lnTo>
                    <a:lnTo>
                      <a:pt x="204" y="15"/>
                    </a:lnTo>
                    <a:lnTo>
                      <a:pt x="207" y="22"/>
                    </a:lnTo>
                    <a:lnTo>
                      <a:pt x="207" y="25"/>
                    </a:lnTo>
                    <a:lnTo>
                      <a:pt x="208" y="29"/>
                    </a:lnTo>
                    <a:lnTo>
                      <a:pt x="209" y="34"/>
                    </a:lnTo>
                    <a:lnTo>
                      <a:pt x="209" y="38"/>
                    </a:lnTo>
                    <a:lnTo>
                      <a:pt x="209" y="42"/>
                    </a:lnTo>
                    <a:lnTo>
                      <a:pt x="209" y="47"/>
                    </a:lnTo>
                    <a:lnTo>
                      <a:pt x="208" y="52"/>
                    </a:lnTo>
                    <a:lnTo>
                      <a:pt x="207" y="57"/>
                    </a:lnTo>
                    <a:lnTo>
                      <a:pt x="206" y="62"/>
                    </a:lnTo>
                    <a:lnTo>
                      <a:pt x="205" y="67"/>
                    </a:lnTo>
                    <a:lnTo>
                      <a:pt x="202" y="72"/>
                    </a:lnTo>
                    <a:lnTo>
                      <a:pt x="200" y="78"/>
                    </a:lnTo>
                    <a:lnTo>
                      <a:pt x="197" y="83"/>
                    </a:lnTo>
                    <a:lnTo>
                      <a:pt x="193" y="89"/>
                    </a:lnTo>
                    <a:lnTo>
                      <a:pt x="189" y="94"/>
                    </a:lnTo>
                    <a:lnTo>
                      <a:pt x="186" y="100"/>
                    </a:lnTo>
                    <a:lnTo>
                      <a:pt x="181" y="105"/>
                    </a:lnTo>
                    <a:lnTo>
                      <a:pt x="177" y="111"/>
                    </a:lnTo>
                    <a:lnTo>
                      <a:pt x="172" y="116"/>
                    </a:lnTo>
                    <a:lnTo>
                      <a:pt x="167" y="122"/>
                    </a:lnTo>
                    <a:lnTo>
                      <a:pt x="162" y="127"/>
                    </a:lnTo>
                    <a:lnTo>
                      <a:pt x="156" y="131"/>
                    </a:lnTo>
                    <a:lnTo>
                      <a:pt x="151" y="135"/>
                    </a:lnTo>
                    <a:lnTo>
                      <a:pt x="145" y="140"/>
                    </a:lnTo>
                    <a:lnTo>
                      <a:pt x="139" y="144"/>
                    </a:lnTo>
                    <a:lnTo>
                      <a:pt x="134" y="148"/>
                    </a:lnTo>
                    <a:lnTo>
                      <a:pt x="128" y="151"/>
                    </a:lnTo>
                    <a:lnTo>
                      <a:pt x="123" y="155"/>
                    </a:lnTo>
                    <a:lnTo>
                      <a:pt x="116" y="157"/>
                    </a:lnTo>
                    <a:lnTo>
                      <a:pt x="111" y="159"/>
                    </a:lnTo>
                    <a:lnTo>
                      <a:pt x="105" y="161"/>
                    </a:lnTo>
                    <a:lnTo>
                      <a:pt x="100" y="163"/>
                    </a:lnTo>
                    <a:lnTo>
                      <a:pt x="94" y="164"/>
                    </a:lnTo>
                    <a:lnTo>
                      <a:pt x="90" y="165"/>
                    </a:lnTo>
                    <a:lnTo>
                      <a:pt x="85" y="166"/>
                    </a:lnTo>
                    <a:lnTo>
                      <a:pt x="81" y="167"/>
                    </a:lnTo>
                    <a:lnTo>
                      <a:pt x="76" y="166"/>
                    </a:lnTo>
                    <a:lnTo>
                      <a:pt x="72" y="166"/>
                    </a:lnTo>
                    <a:lnTo>
                      <a:pt x="69" y="165"/>
                    </a:lnTo>
                    <a:lnTo>
                      <a:pt x="66" y="165"/>
                    </a:lnTo>
                    <a:lnTo>
                      <a:pt x="62" y="163"/>
                    </a:lnTo>
                    <a:lnTo>
                      <a:pt x="61" y="162"/>
                    </a:lnTo>
                    <a:lnTo>
                      <a:pt x="60" y="158"/>
                    </a:lnTo>
                    <a:lnTo>
                      <a:pt x="61" y="154"/>
                    </a:lnTo>
                    <a:lnTo>
                      <a:pt x="65" y="151"/>
                    </a:lnTo>
                    <a:lnTo>
                      <a:pt x="69" y="147"/>
                    </a:lnTo>
                    <a:lnTo>
                      <a:pt x="72" y="143"/>
                    </a:lnTo>
                    <a:lnTo>
                      <a:pt x="76" y="140"/>
                    </a:lnTo>
                    <a:lnTo>
                      <a:pt x="80" y="138"/>
                    </a:lnTo>
                    <a:lnTo>
                      <a:pt x="83" y="136"/>
                    </a:lnTo>
                    <a:lnTo>
                      <a:pt x="83" y="135"/>
                    </a:lnTo>
                    <a:lnTo>
                      <a:pt x="81" y="135"/>
                    </a:lnTo>
                    <a:lnTo>
                      <a:pt x="79" y="136"/>
                    </a:lnTo>
                    <a:lnTo>
                      <a:pt x="75" y="138"/>
                    </a:lnTo>
                    <a:lnTo>
                      <a:pt x="70" y="140"/>
                    </a:lnTo>
                    <a:lnTo>
                      <a:pt x="63" y="142"/>
                    </a:lnTo>
                    <a:lnTo>
                      <a:pt x="60" y="142"/>
                    </a:lnTo>
                    <a:lnTo>
                      <a:pt x="57" y="144"/>
                    </a:lnTo>
                    <a:lnTo>
                      <a:pt x="52" y="144"/>
                    </a:lnTo>
                    <a:lnTo>
                      <a:pt x="49" y="146"/>
                    </a:lnTo>
                    <a:lnTo>
                      <a:pt x="44" y="146"/>
                    </a:lnTo>
                    <a:lnTo>
                      <a:pt x="40" y="146"/>
                    </a:lnTo>
                    <a:lnTo>
                      <a:pt x="36" y="146"/>
                    </a:lnTo>
                    <a:lnTo>
                      <a:pt x="32" y="147"/>
                    </a:lnTo>
                    <a:lnTo>
                      <a:pt x="27" y="147"/>
                    </a:lnTo>
                    <a:lnTo>
                      <a:pt x="23" y="148"/>
                    </a:lnTo>
                    <a:lnTo>
                      <a:pt x="19" y="148"/>
                    </a:lnTo>
                    <a:lnTo>
                      <a:pt x="16" y="149"/>
                    </a:lnTo>
                    <a:lnTo>
                      <a:pt x="9" y="149"/>
                    </a:lnTo>
                    <a:lnTo>
                      <a:pt x="4" y="149"/>
                    </a:lnTo>
                    <a:lnTo>
                      <a:pt x="1" y="149"/>
                    </a:lnTo>
                    <a:lnTo>
                      <a:pt x="0" y="149"/>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95" name="Freeform 395"/>
              <p:cNvSpPr>
                <a:spLocks/>
              </p:cNvSpPr>
              <p:nvPr/>
            </p:nvSpPr>
            <p:spPr bwMode="auto">
              <a:xfrm>
                <a:off x="4459" y="2697"/>
                <a:ext cx="376" cy="82"/>
              </a:xfrm>
              <a:custGeom>
                <a:avLst/>
                <a:gdLst>
                  <a:gd name="T0" fmla="*/ 1 w 728"/>
                  <a:gd name="T1" fmla="*/ 2 h 181"/>
                  <a:gd name="T2" fmla="*/ 1 w 728"/>
                  <a:gd name="T3" fmla="*/ 2 h 181"/>
                  <a:gd name="T4" fmla="*/ 1 w 728"/>
                  <a:gd name="T5" fmla="*/ 2 h 181"/>
                  <a:gd name="T6" fmla="*/ 1 w 728"/>
                  <a:gd name="T7" fmla="*/ 2 h 181"/>
                  <a:gd name="T8" fmla="*/ 2 w 728"/>
                  <a:gd name="T9" fmla="*/ 2 h 181"/>
                  <a:gd name="T10" fmla="*/ 2 w 728"/>
                  <a:gd name="T11" fmla="*/ 2 h 181"/>
                  <a:gd name="T12" fmla="*/ 3 w 728"/>
                  <a:gd name="T13" fmla="*/ 1 h 181"/>
                  <a:gd name="T14" fmla="*/ 4 w 728"/>
                  <a:gd name="T15" fmla="*/ 1 h 181"/>
                  <a:gd name="T16" fmla="*/ 5 w 728"/>
                  <a:gd name="T17" fmla="*/ 1 h 181"/>
                  <a:gd name="T18" fmla="*/ 5 w 728"/>
                  <a:gd name="T19" fmla="*/ 1 h 181"/>
                  <a:gd name="T20" fmla="*/ 6 w 728"/>
                  <a:gd name="T21" fmla="*/ 1 h 181"/>
                  <a:gd name="T22" fmla="*/ 7 w 728"/>
                  <a:gd name="T23" fmla="*/ 1 h 181"/>
                  <a:gd name="T24" fmla="*/ 8 w 728"/>
                  <a:gd name="T25" fmla="*/ 1 h 181"/>
                  <a:gd name="T26" fmla="*/ 9 w 728"/>
                  <a:gd name="T27" fmla="*/ 1 h 181"/>
                  <a:gd name="T28" fmla="*/ 9 w 728"/>
                  <a:gd name="T29" fmla="*/ 0 h 181"/>
                  <a:gd name="T30" fmla="*/ 10 w 728"/>
                  <a:gd name="T31" fmla="*/ 0 h 181"/>
                  <a:gd name="T32" fmla="*/ 11 w 728"/>
                  <a:gd name="T33" fmla="*/ 0 h 181"/>
                  <a:gd name="T34" fmla="*/ 11 w 728"/>
                  <a:gd name="T35" fmla="*/ 0 h 181"/>
                  <a:gd name="T36" fmla="*/ 11 w 728"/>
                  <a:gd name="T37" fmla="*/ 0 h 181"/>
                  <a:gd name="T38" fmla="*/ 12 w 728"/>
                  <a:gd name="T39" fmla="*/ 0 h 181"/>
                  <a:gd name="T40" fmla="*/ 12 w 728"/>
                  <a:gd name="T41" fmla="*/ 0 h 181"/>
                  <a:gd name="T42" fmla="*/ 12 w 728"/>
                  <a:gd name="T43" fmla="*/ 0 h 181"/>
                  <a:gd name="T44" fmla="*/ 13 w 728"/>
                  <a:gd name="T45" fmla="*/ 0 h 181"/>
                  <a:gd name="T46" fmla="*/ 13 w 728"/>
                  <a:gd name="T47" fmla="*/ 0 h 181"/>
                  <a:gd name="T48" fmla="*/ 13 w 728"/>
                  <a:gd name="T49" fmla="*/ 0 h 181"/>
                  <a:gd name="T50" fmla="*/ 13 w 728"/>
                  <a:gd name="T51" fmla="*/ 0 h 181"/>
                  <a:gd name="T52" fmla="*/ 13 w 728"/>
                  <a:gd name="T53" fmla="*/ 0 h 181"/>
                  <a:gd name="T54" fmla="*/ 12 w 728"/>
                  <a:gd name="T55" fmla="*/ 0 h 181"/>
                  <a:gd name="T56" fmla="*/ 12 w 728"/>
                  <a:gd name="T57" fmla="*/ 0 h 181"/>
                  <a:gd name="T58" fmla="*/ 11 w 728"/>
                  <a:gd name="T59" fmla="*/ 0 h 181"/>
                  <a:gd name="T60" fmla="*/ 11 w 728"/>
                  <a:gd name="T61" fmla="*/ 0 h 181"/>
                  <a:gd name="T62" fmla="*/ 10 w 728"/>
                  <a:gd name="T63" fmla="*/ 0 h 181"/>
                  <a:gd name="T64" fmla="*/ 9 w 728"/>
                  <a:gd name="T65" fmla="*/ 0 h 181"/>
                  <a:gd name="T66" fmla="*/ 9 w 728"/>
                  <a:gd name="T67" fmla="*/ 0 h 181"/>
                  <a:gd name="T68" fmla="*/ 7 w 728"/>
                  <a:gd name="T69" fmla="*/ 0 h 181"/>
                  <a:gd name="T70" fmla="*/ 7 w 728"/>
                  <a:gd name="T71" fmla="*/ 0 h 181"/>
                  <a:gd name="T72" fmla="*/ 6 w 728"/>
                  <a:gd name="T73" fmla="*/ 1 h 181"/>
                  <a:gd name="T74" fmla="*/ 5 w 728"/>
                  <a:gd name="T75" fmla="*/ 1 h 181"/>
                  <a:gd name="T76" fmla="*/ 5 w 728"/>
                  <a:gd name="T77" fmla="*/ 1 h 181"/>
                  <a:gd name="T78" fmla="*/ 5 w 728"/>
                  <a:gd name="T79" fmla="*/ 1 h 181"/>
                  <a:gd name="T80" fmla="*/ 4 w 728"/>
                  <a:gd name="T81" fmla="*/ 1 h 181"/>
                  <a:gd name="T82" fmla="*/ 4 w 728"/>
                  <a:gd name="T83" fmla="*/ 1 h 181"/>
                  <a:gd name="T84" fmla="*/ 4 w 728"/>
                  <a:gd name="T85" fmla="*/ 1 h 181"/>
                  <a:gd name="T86" fmla="*/ 4 w 728"/>
                  <a:gd name="T87" fmla="*/ 1 h 181"/>
                  <a:gd name="T88" fmla="*/ 4 w 728"/>
                  <a:gd name="T89" fmla="*/ 1 h 181"/>
                  <a:gd name="T90" fmla="*/ 3 w 728"/>
                  <a:gd name="T91" fmla="*/ 1 h 181"/>
                  <a:gd name="T92" fmla="*/ 3 w 728"/>
                  <a:gd name="T93" fmla="*/ 1 h 181"/>
                  <a:gd name="T94" fmla="*/ 3 w 728"/>
                  <a:gd name="T95" fmla="*/ 1 h 181"/>
                  <a:gd name="T96" fmla="*/ 2 w 728"/>
                  <a:gd name="T97" fmla="*/ 1 h 181"/>
                  <a:gd name="T98" fmla="*/ 2 w 728"/>
                  <a:gd name="T99" fmla="*/ 1 h 181"/>
                  <a:gd name="T100" fmla="*/ 2 w 728"/>
                  <a:gd name="T101" fmla="*/ 1 h 181"/>
                  <a:gd name="T102" fmla="*/ 1 w 728"/>
                  <a:gd name="T103" fmla="*/ 2 h 181"/>
                  <a:gd name="T104" fmla="*/ 1 w 728"/>
                  <a:gd name="T105" fmla="*/ 2 h 181"/>
                  <a:gd name="T106" fmla="*/ 1 w 728"/>
                  <a:gd name="T107" fmla="*/ 2 h 181"/>
                  <a:gd name="T108" fmla="*/ 1 w 728"/>
                  <a:gd name="T109" fmla="*/ 2 h 181"/>
                  <a:gd name="T110" fmla="*/ 1 w 728"/>
                  <a:gd name="T111" fmla="*/ 2 h 181"/>
                  <a:gd name="T112" fmla="*/ 0 w 728"/>
                  <a:gd name="T113" fmla="*/ 2 h 18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28"/>
                  <a:gd name="T172" fmla="*/ 0 h 181"/>
                  <a:gd name="T173" fmla="*/ 728 w 728"/>
                  <a:gd name="T174" fmla="*/ 181 h 18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28" h="181">
                    <a:moveTo>
                      <a:pt x="0" y="154"/>
                    </a:moveTo>
                    <a:lnTo>
                      <a:pt x="19" y="181"/>
                    </a:lnTo>
                    <a:lnTo>
                      <a:pt x="20" y="180"/>
                    </a:lnTo>
                    <a:lnTo>
                      <a:pt x="23" y="179"/>
                    </a:lnTo>
                    <a:lnTo>
                      <a:pt x="29" y="177"/>
                    </a:lnTo>
                    <a:lnTo>
                      <a:pt x="37" y="175"/>
                    </a:lnTo>
                    <a:lnTo>
                      <a:pt x="47" y="171"/>
                    </a:lnTo>
                    <a:lnTo>
                      <a:pt x="58" y="168"/>
                    </a:lnTo>
                    <a:lnTo>
                      <a:pt x="72" y="163"/>
                    </a:lnTo>
                    <a:lnTo>
                      <a:pt x="87" y="160"/>
                    </a:lnTo>
                    <a:lnTo>
                      <a:pt x="102" y="154"/>
                    </a:lnTo>
                    <a:lnTo>
                      <a:pt x="120" y="150"/>
                    </a:lnTo>
                    <a:lnTo>
                      <a:pt x="140" y="145"/>
                    </a:lnTo>
                    <a:lnTo>
                      <a:pt x="161" y="140"/>
                    </a:lnTo>
                    <a:lnTo>
                      <a:pt x="181" y="134"/>
                    </a:lnTo>
                    <a:lnTo>
                      <a:pt x="203" y="129"/>
                    </a:lnTo>
                    <a:lnTo>
                      <a:pt x="225" y="124"/>
                    </a:lnTo>
                    <a:lnTo>
                      <a:pt x="249" y="120"/>
                    </a:lnTo>
                    <a:lnTo>
                      <a:pt x="271" y="114"/>
                    </a:lnTo>
                    <a:lnTo>
                      <a:pt x="295" y="109"/>
                    </a:lnTo>
                    <a:lnTo>
                      <a:pt x="318" y="105"/>
                    </a:lnTo>
                    <a:lnTo>
                      <a:pt x="342" y="100"/>
                    </a:lnTo>
                    <a:lnTo>
                      <a:pt x="364" y="94"/>
                    </a:lnTo>
                    <a:lnTo>
                      <a:pt x="388" y="89"/>
                    </a:lnTo>
                    <a:lnTo>
                      <a:pt x="410" y="84"/>
                    </a:lnTo>
                    <a:lnTo>
                      <a:pt x="434" y="80"/>
                    </a:lnTo>
                    <a:lnTo>
                      <a:pt x="455" y="74"/>
                    </a:lnTo>
                    <a:lnTo>
                      <a:pt x="478" y="69"/>
                    </a:lnTo>
                    <a:lnTo>
                      <a:pt x="499" y="65"/>
                    </a:lnTo>
                    <a:lnTo>
                      <a:pt x="519" y="61"/>
                    </a:lnTo>
                    <a:lnTo>
                      <a:pt x="539" y="57"/>
                    </a:lnTo>
                    <a:lnTo>
                      <a:pt x="558" y="54"/>
                    </a:lnTo>
                    <a:lnTo>
                      <a:pt x="576" y="50"/>
                    </a:lnTo>
                    <a:lnTo>
                      <a:pt x="593" y="48"/>
                    </a:lnTo>
                    <a:lnTo>
                      <a:pt x="608" y="45"/>
                    </a:lnTo>
                    <a:lnTo>
                      <a:pt x="623" y="43"/>
                    </a:lnTo>
                    <a:lnTo>
                      <a:pt x="637" y="42"/>
                    </a:lnTo>
                    <a:lnTo>
                      <a:pt x="650" y="41"/>
                    </a:lnTo>
                    <a:lnTo>
                      <a:pt x="662" y="40"/>
                    </a:lnTo>
                    <a:lnTo>
                      <a:pt x="673" y="39"/>
                    </a:lnTo>
                    <a:lnTo>
                      <a:pt x="683" y="39"/>
                    </a:lnTo>
                    <a:lnTo>
                      <a:pt x="691" y="39"/>
                    </a:lnTo>
                    <a:lnTo>
                      <a:pt x="699" y="39"/>
                    </a:lnTo>
                    <a:lnTo>
                      <a:pt x="706" y="39"/>
                    </a:lnTo>
                    <a:lnTo>
                      <a:pt x="711" y="39"/>
                    </a:lnTo>
                    <a:lnTo>
                      <a:pt x="716" y="40"/>
                    </a:lnTo>
                    <a:lnTo>
                      <a:pt x="720" y="40"/>
                    </a:lnTo>
                    <a:lnTo>
                      <a:pt x="722" y="41"/>
                    </a:lnTo>
                    <a:lnTo>
                      <a:pt x="724" y="41"/>
                    </a:lnTo>
                    <a:lnTo>
                      <a:pt x="725" y="41"/>
                    </a:lnTo>
                    <a:lnTo>
                      <a:pt x="728" y="0"/>
                    </a:lnTo>
                    <a:lnTo>
                      <a:pt x="726" y="0"/>
                    </a:lnTo>
                    <a:lnTo>
                      <a:pt x="722" y="0"/>
                    </a:lnTo>
                    <a:lnTo>
                      <a:pt x="716" y="1"/>
                    </a:lnTo>
                    <a:lnTo>
                      <a:pt x="709" y="3"/>
                    </a:lnTo>
                    <a:lnTo>
                      <a:pt x="698" y="4"/>
                    </a:lnTo>
                    <a:lnTo>
                      <a:pt x="687" y="6"/>
                    </a:lnTo>
                    <a:lnTo>
                      <a:pt x="673" y="8"/>
                    </a:lnTo>
                    <a:lnTo>
                      <a:pt x="658" y="11"/>
                    </a:lnTo>
                    <a:lnTo>
                      <a:pt x="641" y="13"/>
                    </a:lnTo>
                    <a:lnTo>
                      <a:pt x="623" y="16"/>
                    </a:lnTo>
                    <a:lnTo>
                      <a:pt x="605" y="18"/>
                    </a:lnTo>
                    <a:lnTo>
                      <a:pt x="585" y="23"/>
                    </a:lnTo>
                    <a:lnTo>
                      <a:pt x="563" y="25"/>
                    </a:lnTo>
                    <a:lnTo>
                      <a:pt x="542" y="29"/>
                    </a:lnTo>
                    <a:lnTo>
                      <a:pt x="520" y="33"/>
                    </a:lnTo>
                    <a:lnTo>
                      <a:pt x="498" y="37"/>
                    </a:lnTo>
                    <a:lnTo>
                      <a:pt x="474" y="41"/>
                    </a:lnTo>
                    <a:lnTo>
                      <a:pt x="450" y="45"/>
                    </a:lnTo>
                    <a:lnTo>
                      <a:pt x="427" y="50"/>
                    </a:lnTo>
                    <a:lnTo>
                      <a:pt x="404" y="56"/>
                    </a:lnTo>
                    <a:lnTo>
                      <a:pt x="381" y="62"/>
                    </a:lnTo>
                    <a:lnTo>
                      <a:pt x="360" y="67"/>
                    </a:lnTo>
                    <a:lnTo>
                      <a:pt x="338" y="73"/>
                    </a:lnTo>
                    <a:lnTo>
                      <a:pt x="320" y="79"/>
                    </a:lnTo>
                    <a:lnTo>
                      <a:pt x="301" y="84"/>
                    </a:lnTo>
                    <a:lnTo>
                      <a:pt x="284" y="89"/>
                    </a:lnTo>
                    <a:lnTo>
                      <a:pt x="270" y="93"/>
                    </a:lnTo>
                    <a:lnTo>
                      <a:pt x="258" y="97"/>
                    </a:lnTo>
                    <a:lnTo>
                      <a:pt x="248" y="100"/>
                    </a:lnTo>
                    <a:lnTo>
                      <a:pt x="240" y="102"/>
                    </a:lnTo>
                    <a:lnTo>
                      <a:pt x="236" y="104"/>
                    </a:lnTo>
                    <a:lnTo>
                      <a:pt x="235" y="105"/>
                    </a:lnTo>
                    <a:lnTo>
                      <a:pt x="234" y="105"/>
                    </a:lnTo>
                    <a:lnTo>
                      <a:pt x="232" y="105"/>
                    </a:lnTo>
                    <a:lnTo>
                      <a:pt x="227" y="106"/>
                    </a:lnTo>
                    <a:lnTo>
                      <a:pt x="222" y="108"/>
                    </a:lnTo>
                    <a:lnTo>
                      <a:pt x="215" y="109"/>
                    </a:lnTo>
                    <a:lnTo>
                      <a:pt x="208" y="111"/>
                    </a:lnTo>
                    <a:lnTo>
                      <a:pt x="199" y="113"/>
                    </a:lnTo>
                    <a:lnTo>
                      <a:pt x="191" y="116"/>
                    </a:lnTo>
                    <a:lnTo>
                      <a:pt x="181" y="118"/>
                    </a:lnTo>
                    <a:lnTo>
                      <a:pt x="170" y="120"/>
                    </a:lnTo>
                    <a:lnTo>
                      <a:pt x="159" y="122"/>
                    </a:lnTo>
                    <a:lnTo>
                      <a:pt x="148" y="125"/>
                    </a:lnTo>
                    <a:lnTo>
                      <a:pt x="136" y="127"/>
                    </a:lnTo>
                    <a:lnTo>
                      <a:pt x="126" y="129"/>
                    </a:lnTo>
                    <a:lnTo>
                      <a:pt x="113" y="132"/>
                    </a:lnTo>
                    <a:lnTo>
                      <a:pt x="102" y="136"/>
                    </a:lnTo>
                    <a:lnTo>
                      <a:pt x="91" y="137"/>
                    </a:lnTo>
                    <a:lnTo>
                      <a:pt x="81" y="139"/>
                    </a:lnTo>
                    <a:lnTo>
                      <a:pt x="71" y="141"/>
                    </a:lnTo>
                    <a:lnTo>
                      <a:pt x="62" y="143"/>
                    </a:lnTo>
                    <a:lnTo>
                      <a:pt x="52" y="145"/>
                    </a:lnTo>
                    <a:lnTo>
                      <a:pt x="44" y="146"/>
                    </a:lnTo>
                    <a:lnTo>
                      <a:pt x="36" y="148"/>
                    </a:lnTo>
                    <a:lnTo>
                      <a:pt x="30" y="149"/>
                    </a:lnTo>
                    <a:lnTo>
                      <a:pt x="22" y="150"/>
                    </a:lnTo>
                    <a:lnTo>
                      <a:pt x="16" y="150"/>
                    </a:lnTo>
                    <a:lnTo>
                      <a:pt x="11" y="151"/>
                    </a:lnTo>
                    <a:lnTo>
                      <a:pt x="8" y="152"/>
                    </a:lnTo>
                    <a:lnTo>
                      <a:pt x="1" y="153"/>
                    </a:lnTo>
                    <a:lnTo>
                      <a:pt x="0" y="154"/>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96" name="Freeform 396"/>
              <p:cNvSpPr>
                <a:spLocks/>
              </p:cNvSpPr>
              <p:nvPr/>
            </p:nvSpPr>
            <p:spPr bwMode="auto">
              <a:xfrm>
                <a:off x="4449" y="2855"/>
                <a:ext cx="344" cy="61"/>
              </a:xfrm>
              <a:custGeom>
                <a:avLst/>
                <a:gdLst>
                  <a:gd name="T0" fmla="*/ 1 w 680"/>
                  <a:gd name="T1" fmla="*/ 1 h 134"/>
                  <a:gd name="T2" fmla="*/ 1 w 680"/>
                  <a:gd name="T3" fmla="*/ 1 h 134"/>
                  <a:gd name="T4" fmla="*/ 2 w 680"/>
                  <a:gd name="T5" fmla="*/ 1 h 134"/>
                  <a:gd name="T6" fmla="*/ 2 w 680"/>
                  <a:gd name="T7" fmla="*/ 1 h 134"/>
                  <a:gd name="T8" fmla="*/ 3 w 680"/>
                  <a:gd name="T9" fmla="*/ 0 h 134"/>
                  <a:gd name="T10" fmla="*/ 4 w 680"/>
                  <a:gd name="T11" fmla="*/ 0 h 134"/>
                  <a:gd name="T12" fmla="*/ 5 w 680"/>
                  <a:gd name="T13" fmla="*/ 0 h 134"/>
                  <a:gd name="T14" fmla="*/ 6 w 680"/>
                  <a:gd name="T15" fmla="*/ 0 h 134"/>
                  <a:gd name="T16" fmla="*/ 7 w 680"/>
                  <a:gd name="T17" fmla="*/ 0 h 134"/>
                  <a:gd name="T18" fmla="*/ 8 w 680"/>
                  <a:gd name="T19" fmla="*/ 0 h 134"/>
                  <a:gd name="T20" fmla="*/ 9 w 680"/>
                  <a:gd name="T21" fmla="*/ 0 h 134"/>
                  <a:gd name="T22" fmla="*/ 10 w 680"/>
                  <a:gd name="T23" fmla="*/ 0 h 134"/>
                  <a:gd name="T24" fmla="*/ 11 w 680"/>
                  <a:gd name="T25" fmla="*/ 0 h 134"/>
                  <a:gd name="T26" fmla="*/ 11 w 680"/>
                  <a:gd name="T27" fmla="*/ 0 h 134"/>
                  <a:gd name="T28" fmla="*/ 12 w 680"/>
                  <a:gd name="T29" fmla="*/ 0 h 134"/>
                  <a:gd name="T30" fmla="*/ 12 w 680"/>
                  <a:gd name="T31" fmla="*/ 0 h 134"/>
                  <a:gd name="T32" fmla="*/ 12 w 680"/>
                  <a:gd name="T33" fmla="*/ 0 h 134"/>
                  <a:gd name="T34" fmla="*/ 12 w 680"/>
                  <a:gd name="T35" fmla="*/ 0 h 134"/>
                  <a:gd name="T36" fmla="*/ 12 w 680"/>
                  <a:gd name="T37" fmla="*/ 0 h 134"/>
                  <a:gd name="T38" fmla="*/ 11 w 680"/>
                  <a:gd name="T39" fmla="*/ 0 h 134"/>
                  <a:gd name="T40" fmla="*/ 11 w 680"/>
                  <a:gd name="T41" fmla="*/ 0 h 134"/>
                  <a:gd name="T42" fmla="*/ 10 w 680"/>
                  <a:gd name="T43" fmla="*/ 0 h 134"/>
                  <a:gd name="T44" fmla="*/ 9 w 680"/>
                  <a:gd name="T45" fmla="*/ 0 h 134"/>
                  <a:gd name="T46" fmla="*/ 8 w 680"/>
                  <a:gd name="T47" fmla="*/ 0 h 134"/>
                  <a:gd name="T48" fmla="*/ 7 w 680"/>
                  <a:gd name="T49" fmla="*/ 0 h 134"/>
                  <a:gd name="T50" fmla="*/ 6 w 680"/>
                  <a:gd name="T51" fmla="*/ 0 h 134"/>
                  <a:gd name="T52" fmla="*/ 5 w 680"/>
                  <a:gd name="T53" fmla="*/ 1 h 134"/>
                  <a:gd name="T54" fmla="*/ 3 w 680"/>
                  <a:gd name="T55" fmla="*/ 1 h 134"/>
                  <a:gd name="T56" fmla="*/ 2 w 680"/>
                  <a:gd name="T57" fmla="*/ 1 h 134"/>
                  <a:gd name="T58" fmla="*/ 1 w 680"/>
                  <a:gd name="T59" fmla="*/ 1 h 134"/>
                  <a:gd name="T60" fmla="*/ 1 w 680"/>
                  <a:gd name="T61" fmla="*/ 1 h 134"/>
                  <a:gd name="T62" fmla="*/ 1 w 680"/>
                  <a:gd name="T63" fmla="*/ 1 h 134"/>
                  <a:gd name="T64" fmla="*/ 1 w 680"/>
                  <a:gd name="T65" fmla="*/ 1 h 1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80"/>
                  <a:gd name="T100" fmla="*/ 0 h 134"/>
                  <a:gd name="T101" fmla="*/ 680 w 680"/>
                  <a:gd name="T102" fmla="*/ 134 h 1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80" h="134">
                    <a:moveTo>
                      <a:pt x="28" y="97"/>
                    </a:moveTo>
                    <a:lnTo>
                      <a:pt x="30" y="96"/>
                    </a:lnTo>
                    <a:lnTo>
                      <a:pt x="35" y="95"/>
                    </a:lnTo>
                    <a:lnTo>
                      <a:pt x="44" y="92"/>
                    </a:lnTo>
                    <a:lnTo>
                      <a:pt x="56" y="89"/>
                    </a:lnTo>
                    <a:lnTo>
                      <a:pt x="71" y="84"/>
                    </a:lnTo>
                    <a:lnTo>
                      <a:pt x="89" y="80"/>
                    </a:lnTo>
                    <a:lnTo>
                      <a:pt x="109" y="75"/>
                    </a:lnTo>
                    <a:lnTo>
                      <a:pt x="132" y="70"/>
                    </a:lnTo>
                    <a:lnTo>
                      <a:pt x="156" y="64"/>
                    </a:lnTo>
                    <a:lnTo>
                      <a:pt x="183" y="58"/>
                    </a:lnTo>
                    <a:lnTo>
                      <a:pt x="210" y="52"/>
                    </a:lnTo>
                    <a:lnTo>
                      <a:pt x="239" y="46"/>
                    </a:lnTo>
                    <a:lnTo>
                      <a:pt x="268" y="40"/>
                    </a:lnTo>
                    <a:lnTo>
                      <a:pt x="298" y="35"/>
                    </a:lnTo>
                    <a:lnTo>
                      <a:pt x="329" y="30"/>
                    </a:lnTo>
                    <a:lnTo>
                      <a:pt x="359" y="26"/>
                    </a:lnTo>
                    <a:lnTo>
                      <a:pt x="389" y="21"/>
                    </a:lnTo>
                    <a:lnTo>
                      <a:pt x="419" y="17"/>
                    </a:lnTo>
                    <a:lnTo>
                      <a:pt x="448" y="13"/>
                    </a:lnTo>
                    <a:lnTo>
                      <a:pt x="478" y="11"/>
                    </a:lnTo>
                    <a:lnTo>
                      <a:pt x="506" y="8"/>
                    </a:lnTo>
                    <a:lnTo>
                      <a:pt x="533" y="6"/>
                    </a:lnTo>
                    <a:lnTo>
                      <a:pt x="557" y="4"/>
                    </a:lnTo>
                    <a:lnTo>
                      <a:pt x="581" y="4"/>
                    </a:lnTo>
                    <a:lnTo>
                      <a:pt x="601" y="2"/>
                    </a:lnTo>
                    <a:lnTo>
                      <a:pt x="621" y="1"/>
                    </a:lnTo>
                    <a:lnTo>
                      <a:pt x="637" y="0"/>
                    </a:lnTo>
                    <a:lnTo>
                      <a:pt x="652" y="0"/>
                    </a:lnTo>
                    <a:lnTo>
                      <a:pt x="663" y="0"/>
                    </a:lnTo>
                    <a:lnTo>
                      <a:pt x="672" y="0"/>
                    </a:lnTo>
                    <a:lnTo>
                      <a:pt x="678" y="0"/>
                    </a:lnTo>
                    <a:lnTo>
                      <a:pt x="680" y="0"/>
                    </a:lnTo>
                    <a:lnTo>
                      <a:pt x="678" y="0"/>
                    </a:lnTo>
                    <a:lnTo>
                      <a:pt x="676" y="0"/>
                    </a:lnTo>
                    <a:lnTo>
                      <a:pt x="670" y="0"/>
                    </a:lnTo>
                    <a:lnTo>
                      <a:pt x="664" y="0"/>
                    </a:lnTo>
                    <a:lnTo>
                      <a:pt x="655" y="0"/>
                    </a:lnTo>
                    <a:lnTo>
                      <a:pt x="645" y="2"/>
                    </a:lnTo>
                    <a:lnTo>
                      <a:pt x="632" y="3"/>
                    </a:lnTo>
                    <a:lnTo>
                      <a:pt x="618" y="5"/>
                    </a:lnTo>
                    <a:lnTo>
                      <a:pt x="601" y="7"/>
                    </a:lnTo>
                    <a:lnTo>
                      <a:pt x="582" y="9"/>
                    </a:lnTo>
                    <a:lnTo>
                      <a:pt x="561" y="11"/>
                    </a:lnTo>
                    <a:lnTo>
                      <a:pt x="539" y="15"/>
                    </a:lnTo>
                    <a:lnTo>
                      <a:pt x="514" y="20"/>
                    </a:lnTo>
                    <a:lnTo>
                      <a:pt x="488" y="24"/>
                    </a:lnTo>
                    <a:lnTo>
                      <a:pt x="458" y="29"/>
                    </a:lnTo>
                    <a:lnTo>
                      <a:pt x="428" y="36"/>
                    </a:lnTo>
                    <a:lnTo>
                      <a:pt x="395" y="42"/>
                    </a:lnTo>
                    <a:lnTo>
                      <a:pt x="360" y="49"/>
                    </a:lnTo>
                    <a:lnTo>
                      <a:pt x="324" y="57"/>
                    </a:lnTo>
                    <a:lnTo>
                      <a:pt x="289" y="65"/>
                    </a:lnTo>
                    <a:lnTo>
                      <a:pt x="253" y="73"/>
                    </a:lnTo>
                    <a:lnTo>
                      <a:pt x="218" y="81"/>
                    </a:lnTo>
                    <a:lnTo>
                      <a:pt x="183" y="88"/>
                    </a:lnTo>
                    <a:lnTo>
                      <a:pt x="150" y="97"/>
                    </a:lnTo>
                    <a:lnTo>
                      <a:pt x="118" y="104"/>
                    </a:lnTo>
                    <a:lnTo>
                      <a:pt x="89" y="111"/>
                    </a:lnTo>
                    <a:lnTo>
                      <a:pt x="64" y="117"/>
                    </a:lnTo>
                    <a:lnTo>
                      <a:pt x="43" y="123"/>
                    </a:lnTo>
                    <a:lnTo>
                      <a:pt x="24" y="127"/>
                    </a:lnTo>
                    <a:lnTo>
                      <a:pt x="11" y="130"/>
                    </a:lnTo>
                    <a:lnTo>
                      <a:pt x="2" y="132"/>
                    </a:lnTo>
                    <a:lnTo>
                      <a:pt x="0" y="134"/>
                    </a:lnTo>
                    <a:lnTo>
                      <a:pt x="28" y="97"/>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97" name="Freeform 397"/>
              <p:cNvSpPr>
                <a:spLocks/>
              </p:cNvSpPr>
              <p:nvPr/>
            </p:nvSpPr>
            <p:spPr bwMode="auto">
              <a:xfrm>
                <a:off x="4522" y="2791"/>
                <a:ext cx="233" cy="44"/>
              </a:xfrm>
              <a:custGeom>
                <a:avLst/>
                <a:gdLst>
                  <a:gd name="T0" fmla="*/ 0 w 451"/>
                  <a:gd name="T1" fmla="*/ 1 h 96"/>
                  <a:gd name="T2" fmla="*/ 1 w 451"/>
                  <a:gd name="T3" fmla="*/ 1 h 96"/>
                  <a:gd name="T4" fmla="*/ 1 w 451"/>
                  <a:gd name="T5" fmla="*/ 1 h 96"/>
                  <a:gd name="T6" fmla="*/ 1 w 451"/>
                  <a:gd name="T7" fmla="*/ 1 h 96"/>
                  <a:gd name="T8" fmla="*/ 2 w 451"/>
                  <a:gd name="T9" fmla="*/ 1 h 96"/>
                  <a:gd name="T10" fmla="*/ 2 w 451"/>
                  <a:gd name="T11" fmla="*/ 1 h 96"/>
                  <a:gd name="T12" fmla="*/ 3 w 451"/>
                  <a:gd name="T13" fmla="*/ 1 h 96"/>
                  <a:gd name="T14" fmla="*/ 3 w 451"/>
                  <a:gd name="T15" fmla="*/ 1 h 96"/>
                  <a:gd name="T16" fmla="*/ 4 w 451"/>
                  <a:gd name="T17" fmla="*/ 0 h 96"/>
                  <a:gd name="T18" fmla="*/ 5 w 451"/>
                  <a:gd name="T19" fmla="*/ 0 h 96"/>
                  <a:gd name="T20" fmla="*/ 5 w 451"/>
                  <a:gd name="T21" fmla="*/ 0 h 96"/>
                  <a:gd name="T22" fmla="*/ 6 w 451"/>
                  <a:gd name="T23" fmla="*/ 0 h 96"/>
                  <a:gd name="T24" fmla="*/ 7 w 451"/>
                  <a:gd name="T25" fmla="*/ 0 h 96"/>
                  <a:gd name="T26" fmla="*/ 7 w 451"/>
                  <a:gd name="T27" fmla="*/ 0 h 96"/>
                  <a:gd name="T28" fmla="*/ 8 w 451"/>
                  <a:gd name="T29" fmla="*/ 0 h 96"/>
                  <a:gd name="T30" fmla="*/ 8 w 451"/>
                  <a:gd name="T31" fmla="*/ 0 h 96"/>
                  <a:gd name="T32" fmla="*/ 8 w 451"/>
                  <a:gd name="T33" fmla="*/ 0 h 96"/>
                  <a:gd name="T34" fmla="*/ 8 w 451"/>
                  <a:gd name="T35" fmla="*/ 0 h 96"/>
                  <a:gd name="T36" fmla="*/ 7 w 451"/>
                  <a:gd name="T37" fmla="*/ 0 h 96"/>
                  <a:gd name="T38" fmla="*/ 7 w 451"/>
                  <a:gd name="T39" fmla="*/ 0 h 96"/>
                  <a:gd name="T40" fmla="*/ 6 w 451"/>
                  <a:gd name="T41" fmla="*/ 0 h 96"/>
                  <a:gd name="T42" fmla="*/ 5 w 451"/>
                  <a:gd name="T43" fmla="*/ 0 h 96"/>
                  <a:gd name="T44" fmla="*/ 5 w 451"/>
                  <a:gd name="T45" fmla="*/ 0 h 96"/>
                  <a:gd name="T46" fmla="*/ 4 w 451"/>
                  <a:gd name="T47" fmla="*/ 0 h 96"/>
                  <a:gd name="T48" fmla="*/ 3 w 451"/>
                  <a:gd name="T49" fmla="*/ 0 h 96"/>
                  <a:gd name="T50" fmla="*/ 3 w 451"/>
                  <a:gd name="T51" fmla="*/ 0 h 96"/>
                  <a:gd name="T52" fmla="*/ 2 w 451"/>
                  <a:gd name="T53" fmla="*/ 1 h 96"/>
                  <a:gd name="T54" fmla="*/ 1 w 451"/>
                  <a:gd name="T55" fmla="*/ 1 h 96"/>
                  <a:gd name="T56" fmla="*/ 1 w 451"/>
                  <a:gd name="T57" fmla="*/ 1 h 96"/>
                  <a:gd name="T58" fmla="*/ 1 w 451"/>
                  <a:gd name="T59" fmla="*/ 1 h 96"/>
                  <a:gd name="T60" fmla="*/ 1 w 451"/>
                  <a:gd name="T61" fmla="*/ 1 h 96"/>
                  <a:gd name="T62" fmla="*/ 0 w 451"/>
                  <a:gd name="T63" fmla="*/ 1 h 96"/>
                  <a:gd name="T64" fmla="*/ 0 w 451"/>
                  <a:gd name="T65" fmla="*/ 1 h 9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51"/>
                  <a:gd name="T100" fmla="*/ 0 h 96"/>
                  <a:gd name="T101" fmla="*/ 451 w 451"/>
                  <a:gd name="T102" fmla="*/ 96 h 9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51" h="96">
                    <a:moveTo>
                      <a:pt x="0" y="96"/>
                    </a:moveTo>
                    <a:lnTo>
                      <a:pt x="1" y="96"/>
                    </a:lnTo>
                    <a:lnTo>
                      <a:pt x="5" y="96"/>
                    </a:lnTo>
                    <a:lnTo>
                      <a:pt x="9" y="95"/>
                    </a:lnTo>
                    <a:lnTo>
                      <a:pt x="15" y="94"/>
                    </a:lnTo>
                    <a:lnTo>
                      <a:pt x="23" y="93"/>
                    </a:lnTo>
                    <a:lnTo>
                      <a:pt x="32" y="91"/>
                    </a:lnTo>
                    <a:lnTo>
                      <a:pt x="43" y="89"/>
                    </a:lnTo>
                    <a:lnTo>
                      <a:pt x="56" y="88"/>
                    </a:lnTo>
                    <a:lnTo>
                      <a:pt x="69" y="85"/>
                    </a:lnTo>
                    <a:lnTo>
                      <a:pt x="84" y="82"/>
                    </a:lnTo>
                    <a:lnTo>
                      <a:pt x="100" y="79"/>
                    </a:lnTo>
                    <a:lnTo>
                      <a:pt x="117" y="76"/>
                    </a:lnTo>
                    <a:lnTo>
                      <a:pt x="135" y="73"/>
                    </a:lnTo>
                    <a:lnTo>
                      <a:pt x="153" y="69"/>
                    </a:lnTo>
                    <a:lnTo>
                      <a:pt x="174" y="65"/>
                    </a:lnTo>
                    <a:lnTo>
                      <a:pt x="195" y="61"/>
                    </a:lnTo>
                    <a:lnTo>
                      <a:pt x="215" y="56"/>
                    </a:lnTo>
                    <a:lnTo>
                      <a:pt x="238" y="51"/>
                    </a:lnTo>
                    <a:lnTo>
                      <a:pt x="259" y="45"/>
                    </a:lnTo>
                    <a:lnTo>
                      <a:pt x="282" y="40"/>
                    </a:lnTo>
                    <a:lnTo>
                      <a:pt x="303" y="35"/>
                    </a:lnTo>
                    <a:lnTo>
                      <a:pt x="324" y="30"/>
                    </a:lnTo>
                    <a:lnTo>
                      <a:pt x="346" y="25"/>
                    </a:lnTo>
                    <a:lnTo>
                      <a:pt x="366" y="21"/>
                    </a:lnTo>
                    <a:lnTo>
                      <a:pt x="383" y="16"/>
                    </a:lnTo>
                    <a:lnTo>
                      <a:pt x="399" y="12"/>
                    </a:lnTo>
                    <a:lnTo>
                      <a:pt x="414" y="8"/>
                    </a:lnTo>
                    <a:lnTo>
                      <a:pt x="427" y="5"/>
                    </a:lnTo>
                    <a:lnTo>
                      <a:pt x="437" y="2"/>
                    </a:lnTo>
                    <a:lnTo>
                      <a:pt x="444" y="1"/>
                    </a:lnTo>
                    <a:lnTo>
                      <a:pt x="449" y="0"/>
                    </a:lnTo>
                    <a:lnTo>
                      <a:pt x="451" y="0"/>
                    </a:lnTo>
                    <a:lnTo>
                      <a:pt x="449" y="0"/>
                    </a:lnTo>
                    <a:lnTo>
                      <a:pt x="444" y="0"/>
                    </a:lnTo>
                    <a:lnTo>
                      <a:pt x="436" y="0"/>
                    </a:lnTo>
                    <a:lnTo>
                      <a:pt x="426" y="2"/>
                    </a:lnTo>
                    <a:lnTo>
                      <a:pt x="412" y="3"/>
                    </a:lnTo>
                    <a:lnTo>
                      <a:pt x="397" y="5"/>
                    </a:lnTo>
                    <a:lnTo>
                      <a:pt x="380" y="7"/>
                    </a:lnTo>
                    <a:lnTo>
                      <a:pt x="362" y="10"/>
                    </a:lnTo>
                    <a:lnTo>
                      <a:pt x="342" y="12"/>
                    </a:lnTo>
                    <a:lnTo>
                      <a:pt x="320" y="16"/>
                    </a:lnTo>
                    <a:lnTo>
                      <a:pt x="298" y="18"/>
                    </a:lnTo>
                    <a:lnTo>
                      <a:pt x="276" y="22"/>
                    </a:lnTo>
                    <a:lnTo>
                      <a:pt x="253" y="27"/>
                    </a:lnTo>
                    <a:lnTo>
                      <a:pt x="231" y="31"/>
                    </a:lnTo>
                    <a:lnTo>
                      <a:pt x="209" y="35"/>
                    </a:lnTo>
                    <a:lnTo>
                      <a:pt x="188" y="40"/>
                    </a:lnTo>
                    <a:lnTo>
                      <a:pt x="167" y="44"/>
                    </a:lnTo>
                    <a:lnTo>
                      <a:pt x="147" y="49"/>
                    </a:lnTo>
                    <a:lnTo>
                      <a:pt x="129" y="53"/>
                    </a:lnTo>
                    <a:lnTo>
                      <a:pt x="112" y="58"/>
                    </a:lnTo>
                    <a:lnTo>
                      <a:pt x="94" y="62"/>
                    </a:lnTo>
                    <a:lnTo>
                      <a:pt x="79" y="67"/>
                    </a:lnTo>
                    <a:lnTo>
                      <a:pt x="65" y="72"/>
                    </a:lnTo>
                    <a:lnTo>
                      <a:pt x="52" y="77"/>
                    </a:lnTo>
                    <a:lnTo>
                      <a:pt x="40" y="80"/>
                    </a:lnTo>
                    <a:lnTo>
                      <a:pt x="30" y="84"/>
                    </a:lnTo>
                    <a:lnTo>
                      <a:pt x="21" y="87"/>
                    </a:lnTo>
                    <a:lnTo>
                      <a:pt x="14" y="91"/>
                    </a:lnTo>
                    <a:lnTo>
                      <a:pt x="8" y="92"/>
                    </a:lnTo>
                    <a:lnTo>
                      <a:pt x="4" y="94"/>
                    </a:lnTo>
                    <a:lnTo>
                      <a:pt x="0" y="96"/>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98" name="Freeform 398"/>
              <p:cNvSpPr>
                <a:spLocks/>
              </p:cNvSpPr>
              <p:nvPr/>
            </p:nvSpPr>
            <p:spPr bwMode="auto">
              <a:xfrm>
                <a:off x="4770" y="2915"/>
                <a:ext cx="260" cy="140"/>
              </a:xfrm>
              <a:custGeom>
                <a:avLst/>
                <a:gdLst>
                  <a:gd name="T0" fmla="*/ 0 w 503"/>
                  <a:gd name="T1" fmla="*/ 0 h 301"/>
                  <a:gd name="T2" fmla="*/ 1 w 503"/>
                  <a:gd name="T3" fmla="*/ 0 h 301"/>
                  <a:gd name="T4" fmla="*/ 1 w 503"/>
                  <a:gd name="T5" fmla="*/ 0 h 301"/>
                  <a:gd name="T6" fmla="*/ 1 w 503"/>
                  <a:gd name="T7" fmla="*/ 0 h 301"/>
                  <a:gd name="T8" fmla="*/ 2 w 503"/>
                  <a:gd name="T9" fmla="*/ 0 h 301"/>
                  <a:gd name="T10" fmla="*/ 3 w 503"/>
                  <a:gd name="T11" fmla="*/ 0 h 301"/>
                  <a:gd name="T12" fmla="*/ 3 w 503"/>
                  <a:gd name="T13" fmla="*/ 0 h 301"/>
                  <a:gd name="T14" fmla="*/ 4 w 503"/>
                  <a:gd name="T15" fmla="*/ 0 h 301"/>
                  <a:gd name="T16" fmla="*/ 5 w 503"/>
                  <a:gd name="T17" fmla="*/ 0 h 301"/>
                  <a:gd name="T18" fmla="*/ 5 w 503"/>
                  <a:gd name="T19" fmla="*/ 0 h 301"/>
                  <a:gd name="T20" fmla="*/ 6 w 503"/>
                  <a:gd name="T21" fmla="*/ 0 h 301"/>
                  <a:gd name="T22" fmla="*/ 6 w 503"/>
                  <a:gd name="T23" fmla="*/ 0 h 301"/>
                  <a:gd name="T24" fmla="*/ 7 w 503"/>
                  <a:gd name="T25" fmla="*/ 0 h 301"/>
                  <a:gd name="T26" fmla="*/ 7 w 503"/>
                  <a:gd name="T27" fmla="*/ 1 h 301"/>
                  <a:gd name="T28" fmla="*/ 7 w 503"/>
                  <a:gd name="T29" fmla="*/ 1 h 301"/>
                  <a:gd name="T30" fmla="*/ 8 w 503"/>
                  <a:gd name="T31" fmla="*/ 1 h 301"/>
                  <a:gd name="T32" fmla="*/ 8 w 503"/>
                  <a:gd name="T33" fmla="*/ 2 h 301"/>
                  <a:gd name="T34" fmla="*/ 8 w 503"/>
                  <a:gd name="T35" fmla="*/ 2 h 301"/>
                  <a:gd name="T36" fmla="*/ 9 w 503"/>
                  <a:gd name="T37" fmla="*/ 2 h 301"/>
                  <a:gd name="T38" fmla="*/ 9 w 503"/>
                  <a:gd name="T39" fmla="*/ 3 h 301"/>
                  <a:gd name="T40" fmla="*/ 9 w 503"/>
                  <a:gd name="T41" fmla="*/ 3 h 301"/>
                  <a:gd name="T42" fmla="*/ 9 w 503"/>
                  <a:gd name="T43" fmla="*/ 3 h 301"/>
                  <a:gd name="T44" fmla="*/ 9 w 503"/>
                  <a:gd name="T45" fmla="*/ 3 h 301"/>
                  <a:gd name="T46" fmla="*/ 9 w 503"/>
                  <a:gd name="T47" fmla="*/ 3 h 301"/>
                  <a:gd name="T48" fmla="*/ 9 w 503"/>
                  <a:gd name="T49" fmla="*/ 3 h 301"/>
                  <a:gd name="T50" fmla="*/ 9 w 503"/>
                  <a:gd name="T51" fmla="*/ 3 h 301"/>
                  <a:gd name="T52" fmla="*/ 9 w 503"/>
                  <a:gd name="T53" fmla="*/ 3 h 301"/>
                  <a:gd name="T54" fmla="*/ 8 w 503"/>
                  <a:gd name="T55" fmla="*/ 3 h 301"/>
                  <a:gd name="T56" fmla="*/ 7 w 503"/>
                  <a:gd name="T57" fmla="*/ 2 h 301"/>
                  <a:gd name="T58" fmla="*/ 7 w 503"/>
                  <a:gd name="T59" fmla="*/ 2 h 301"/>
                  <a:gd name="T60" fmla="*/ 6 w 503"/>
                  <a:gd name="T61" fmla="*/ 1 h 301"/>
                  <a:gd name="T62" fmla="*/ 6 w 503"/>
                  <a:gd name="T63" fmla="*/ 1 h 301"/>
                  <a:gd name="T64" fmla="*/ 5 w 503"/>
                  <a:gd name="T65" fmla="*/ 1 h 301"/>
                  <a:gd name="T66" fmla="*/ 4 w 503"/>
                  <a:gd name="T67" fmla="*/ 1 h 301"/>
                  <a:gd name="T68" fmla="*/ 3 w 503"/>
                  <a:gd name="T69" fmla="*/ 0 h 301"/>
                  <a:gd name="T70" fmla="*/ 3 w 503"/>
                  <a:gd name="T71" fmla="*/ 0 h 301"/>
                  <a:gd name="T72" fmla="*/ 2 w 503"/>
                  <a:gd name="T73" fmla="*/ 0 h 301"/>
                  <a:gd name="T74" fmla="*/ 2 w 503"/>
                  <a:gd name="T75" fmla="*/ 1 h 301"/>
                  <a:gd name="T76" fmla="*/ 2 w 503"/>
                  <a:gd name="T77" fmla="*/ 1 h 301"/>
                  <a:gd name="T78" fmla="*/ 1 w 503"/>
                  <a:gd name="T79" fmla="*/ 1 h 301"/>
                  <a:gd name="T80" fmla="*/ 0 w 503"/>
                  <a:gd name="T81" fmla="*/ 0 h 30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03"/>
                  <a:gd name="T124" fmla="*/ 0 h 301"/>
                  <a:gd name="T125" fmla="*/ 503 w 503"/>
                  <a:gd name="T126" fmla="*/ 301 h 30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03" h="301">
                    <a:moveTo>
                      <a:pt x="0" y="62"/>
                    </a:moveTo>
                    <a:lnTo>
                      <a:pt x="0" y="61"/>
                    </a:lnTo>
                    <a:lnTo>
                      <a:pt x="5" y="58"/>
                    </a:lnTo>
                    <a:lnTo>
                      <a:pt x="11" y="55"/>
                    </a:lnTo>
                    <a:lnTo>
                      <a:pt x="20" y="52"/>
                    </a:lnTo>
                    <a:lnTo>
                      <a:pt x="31" y="47"/>
                    </a:lnTo>
                    <a:lnTo>
                      <a:pt x="44" y="41"/>
                    </a:lnTo>
                    <a:lnTo>
                      <a:pt x="58" y="36"/>
                    </a:lnTo>
                    <a:lnTo>
                      <a:pt x="75" y="30"/>
                    </a:lnTo>
                    <a:lnTo>
                      <a:pt x="91" y="24"/>
                    </a:lnTo>
                    <a:lnTo>
                      <a:pt x="108" y="18"/>
                    </a:lnTo>
                    <a:lnTo>
                      <a:pt x="127" y="13"/>
                    </a:lnTo>
                    <a:lnTo>
                      <a:pt x="147" y="9"/>
                    </a:lnTo>
                    <a:lnTo>
                      <a:pt x="166" y="5"/>
                    </a:lnTo>
                    <a:lnTo>
                      <a:pt x="186" y="2"/>
                    </a:lnTo>
                    <a:lnTo>
                      <a:pt x="206" y="0"/>
                    </a:lnTo>
                    <a:lnTo>
                      <a:pt x="226" y="1"/>
                    </a:lnTo>
                    <a:lnTo>
                      <a:pt x="244" y="1"/>
                    </a:lnTo>
                    <a:lnTo>
                      <a:pt x="262" y="3"/>
                    </a:lnTo>
                    <a:lnTo>
                      <a:pt x="279" y="7"/>
                    </a:lnTo>
                    <a:lnTo>
                      <a:pt x="296" y="12"/>
                    </a:lnTo>
                    <a:lnTo>
                      <a:pt x="312" y="18"/>
                    </a:lnTo>
                    <a:lnTo>
                      <a:pt x="327" y="25"/>
                    </a:lnTo>
                    <a:lnTo>
                      <a:pt x="341" y="34"/>
                    </a:lnTo>
                    <a:lnTo>
                      <a:pt x="356" y="43"/>
                    </a:lnTo>
                    <a:lnTo>
                      <a:pt x="370" y="53"/>
                    </a:lnTo>
                    <a:lnTo>
                      <a:pt x="383" y="63"/>
                    </a:lnTo>
                    <a:lnTo>
                      <a:pt x="394" y="75"/>
                    </a:lnTo>
                    <a:lnTo>
                      <a:pt x="406" y="87"/>
                    </a:lnTo>
                    <a:lnTo>
                      <a:pt x="416" y="100"/>
                    </a:lnTo>
                    <a:lnTo>
                      <a:pt x="427" y="113"/>
                    </a:lnTo>
                    <a:lnTo>
                      <a:pt x="436" y="126"/>
                    </a:lnTo>
                    <a:lnTo>
                      <a:pt x="445" y="140"/>
                    </a:lnTo>
                    <a:lnTo>
                      <a:pt x="453" y="154"/>
                    </a:lnTo>
                    <a:lnTo>
                      <a:pt x="460" y="168"/>
                    </a:lnTo>
                    <a:lnTo>
                      <a:pt x="466" y="182"/>
                    </a:lnTo>
                    <a:lnTo>
                      <a:pt x="473" y="196"/>
                    </a:lnTo>
                    <a:lnTo>
                      <a:pt x="478" y="209"/>
                    </a:lnTo>
                    <a:lnTo>
                      <a:pt x="482" y="223"/>
                    </a:lnTo>
                    <a:lnTo>
                      <a:pt x="487" y="235"/>
                    </a:lnTo>
                    <a:lnTo>
                      <a:pt x="491" y="248"/>
                    </a:lnTo>
                    <a:lnTo>
                      <a:pt x="493" y="258"/>
                    </a:lnTo>
                    <a:lnTo>
                      <a:pt x="496" y="269"/>
                    </a:lnTo>
                    <a:lnTo>
                      <a:pt x="498" y="277"/>
                    </a:lnTo>
                    <a:lnTo>
                      <a:pt x="500" y="286"/>
                    </a:lnTo>
                    <a:lnTo>
                      <a:pt x="500" y="292"/>
                    </a:lnTo>
                    <a:lnTo>
                      <a:pt x="502" y="296"/>
                    </a:lnTo>
                    <a:lnTo>
                      <a:pt x="502" y="299"/>
                    </a:lnTo>
                    <a:lnTo>
                      <a:pt x="503" y="301"/>
                    </a:lnTo>
                    <a:lnTo>
                      <a:pt x="502" y="298"/>
                    </a:lnTo>
                    <a:lnTo>
                      <a:pt x="498" y="294"/>
                    </a:lnTo>
                    <a:lnTo>
                      <a:pt x="493" y="285"/>
                    </a:lnTo>
                    <a:lnTo>
                      <a:pt x="486" y="274"/>
                    </a:lnTo>
                    <a:lnTo>
                      <a:pt x="476" y="262"/>
                    </a:lnTo>
                    <a:lnTo>
                      <a:pt x="466" y="247"/>
                    </a:lnTo>
                    <a:lnTo>
                      <a:pt x="453" y="231"/>
                    </a:lnTo>
                    <a:lnTo>
                      <a:pt x="440" y="215"/>
                    </a:lnTo>
                    <a:lnTo>
                      <a:pt x="424" y="198"/>
                    </a:lnTo>
                    <a:lnTo>
                      <a:pt x="408" y="180"/>
                    </a:lnTo>
                    <a:lnTo>
                      <a:pt x="391" y="162"/>
                    </a:lnTo>
                    <a:lnTo>
                      <a:pt x="373" y="146"/>
                    </a:lnTo>
                    <a:lnTo>
                      <a:pt x="354" y="129"/>
                    </a:lnTo>
                    <a:lnTo>
                      <a:pt x="334" y="115"/>
                    </a:lnTo>
                    <a:lnTo>
                      <a:pt x="314" y="101"/>
                    </a:lnTo>
                    <a:lnTo>
                      <a:pt x="294" y="90"/>
                    </a:lnTo>
                    <a:lnTo>
                      <a:pt x="273" y="80"/>
                    </a:lnTo>
                    <a:lnTo>
                      <a:pt x="252" y="74"/>
                    </a:lnTo>
                    <a:lnTo>
                      <a:pt x="231" y="68"/>
                    </a:lnTo>
                    <a:lnTo>
                      <a:pt x="210" y="65"/>
                    </a:lnTo>
                    <a:lnTo>
                      <a:pt x="188" y="62"/>
                    </a:lnTo>
                    <a:lnTo>
                      <a:pt x="169" y="62"/>
                    </a:lnTo>
                    <a:lnTo>
                      <a:pt x="150" y="62"/>
                    </a:lnTo>
                    <a:lnTo>
                      <a:pt x="133" y="64"/>
                    </a:lnTo>
                    <a:lnTo>
                      <a:pt x="116" y="65"/>
                    </a:lnTo>
                    <a:lnTo>
                      <a:pt x="102" y="67"/>
                    </a:lnTo>
                    <a:lnTo>
                      <a:pt x="88" y="70"/>
                    </a:lnTo>
                    <a:lnTo>
                      <a:pt x="78" y="73"/>
                    </a:lnTo>
                    <a:lnTo>
                      <a:pt x="69" y="75"/>
                    </a:lnTo>
                    <a:lnTo>
                      <a:pt x="62" y="77"/>
                    </a:lnTo>
                    <a:lnTo>
                      <a:pt x="58" y="78"/>
                    </a:lnTo>
                    <a:lnTo>
                      <a:pt x="57" y="79"/>
                    </a:lnTo>
                    <a:lnTo>
                      <a:pt x="0" y="62"/>
                    </a:lnTo>
                    <a:close/>
                  </a:path>
                </a:pathLst>
              </a:custGeom>
              <a:solidFill>
                <a:srgbClr val="BFC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199" name="Freeform 399"/>
              <p:cNvSpPr>
                <a:spLocks/>
              </p:cNvSpPr>
              <p:nvPr/>
            </p:nvSpPr>
            <p:spPr bwMode="auto">
              <a:xfrm>
                <a:off x="4717" y="2960"/>
                <a:ext cx="63" cy="84"/>
              </a:xfrm>
              <a:custGeom>
                <a:avLst/>
                <a:gdLst>
                  <a:gd name="T0" fmla="*/ 2 w 121"/>
                  <a:gd name="T1" fmla="*/ 0 h 188"/>
                  <a:gd name="T2" fmla="*/ 2 w 121"/>
                  <a:gd name="T3" fmla="*/ 0 h 188"/>
                  <a:gd name="T4" fmla="*/ 2 w 121"/>
                  <a:gd name="T5" fmla="*/ 0 h 188"/>
                  <a:gd name="T6" fmla="*/ 2 w 121"/>
                  <a:gd name="T7" fmla="*/ 0 h 188"/>
                  <a:gd name="T8" fmla="*/ 2 w 121"/>
                  <a:gd name="T9" fmla="*/ 0 h 188"/>
                  <a:gd name="T10" fmla="*/ 2 w 121"/>
                  <a:gd name="T11" fmla="*/ 0 h 188"/>
                  <a:gd name="T12" fmla="*/ 2 w 121"/>
                  <a:gd name="T13" fmla="*/ 0 h 188"/>
                  <a:gd name="T14" fmla="*/ 2 w 121"/>
                  <a:gd name="T15" fmla="*/ 0 h 188"/>
                  <a:gd name="T16" fmla="*/ 2 w 121"/>
                  <a:gd name="T17" fmla="*/ 0 h 188"/>
                  <a:gd name="T18" fmla="*/ 2 w 121"/>
                  <a:gd name="T19" fmla="*/ 0 h 188"/>
                  <a:gd name="T20" fmla="*/ 2 w 121"/>
                  <a:gd name="T21" fmla="*/ 0 h 188"/>
                  <a:gd name="T22" fmla="*/ 2 w 121"/>
                  <a:gd name="T23" fmla="*/ 0 h 188"/>
                  <a:gd name="T24" fmla="*/ 2 w 121"/>
                  <a:gd name="T25" fmla="*/ 1 h 188"/>
                  <a:gd name="T26" fmla="*/ 2 w 121"/>
                  <a:gd name="T27" fmla="*/ 1 h 188"/>
                  <a:gd name="T28" fmla="*/ 1 w 121"/>
                  <a:gd name="T29" fmla="*/ 1 h 188"/>
                  <a:gd name="T30" fmla="*/ 1 w 121"/>
                  <a:gd name="T31" fmla="*/ 1 h 188"/>
                  <a:gd name="T32" fmla="*/ 1 w 121"/>
                  <a:gd name="T33" fmla="*/ 1 h 188"/>
                  <a:gd name="T34" fmla="*/ 1 w 121"/>
                  <a:gd name="T35" fmla="*/ 1 h 188"/>
                  <a:gd name="T36" fmla="*/ 1 w 121"/>
                  <a:gd name="T37" fmla="*/ 1 h 188"/>
                  <a:gd name="T38" fmla="*/ 1 w 121"/>
                  <a:gd name="T39" fmla="*/ 1 h 188"/>
                  <a:gd name="T40" fmla="*/ 1 w 121"/>
                  <a:gd name="T41" fmla="*/ 1 h 188"/>
                  <a:gd name="T42" fmla="*/ 1 w 121"/>
                  <a:gd name="T43" fmla="*/ 1 h 188"/>
                  <a:gd name="T44" fmla="*/ 1 w 121"/>
                  <a:gd name="T45" fmla="*/ 2 h 188"/>
                  <a:gd name="T46" fmla="*/ 1 w 121"/>
                  <a:gd name="T47" fmla="*/ 2 h 188"/>
                  <a:gd name="T48" fmla="*/ 1 w 121"/>
                  <a:gd name="T49" fmla="*/ 2 h 188"/>
                  <a:gd name="T50" fmla="*/ 1 w 121"/>
                  <a:gd name="T51" fmla="*/ 2 h 188"/>
                  <a:gd name="T52" fmla="*/ 1 w 121"/>
                  <a:gd name="T53" fmla="*/ 2 h 188"/>
                  <a:gd name="T54" fmla="*/ 1 w 121"/>
                  <a:gd name="T55" fmla="*/ 2 h 188"/>
                  <a:gd name="T56" fmla="*/ 1 w 121"/>
                  <a:gd name="T57" fmla="*/ 2 h 188"/>
                  <a:gd name="T58" fmla="*/ 0 w 121"/>
                  <a:gd name="T59" fmla="*/ 2 h 188"/>
                  <a:gd name="T60" fmla="*/ 0 w 121"/>
                  <a:gd name="T61" fmla="*/ 2 h 188"/>
                  <a:gd name="T62" fmla="*/ 0 w 121"/>
                  <a:gd name="T63" fmla="*/ 2 h 188"/>
                  <a:gd name="T64" fmla="*/ 0 w 121"/>
                  <a:gd name="T65" fmla="*/ 2 h 188"/>
                  <a:gd name="T66" fmla="*/ 0 w 121"/>
                  <a:gd name="T67" fmla="*/ 2 h 188"/>
                  <a:gd name="T68" fmla="*/ 0 w 121"/>
                  <a:gd name="T69" fmla="*/ 2 h 188"/>
                  <a:gd name="T70" fmla="*/ 0 w 121"/>
                  <a:gd name="T71" fmla="*/ 2 h 188"/>
                  <a:gd name="T72" fmla="*/ 0 w 121"/>
                  <a:gd name="T73" fmla="*/ 2 h 188"/>
                  <a:gd name="T74" fmla="*/ 0 w 121"/>
                  <a:gd name="T75" fmla="*/ 2 h 188"/>
                  <a:gd name="T76" fmla="*/ 1 w 121"/>
                  <a:gd name="T77" fmla="*/ 2 h 188"/>
                  <a:gd name="T78" fmla="*/ 1 w 121"/>
                  <a:gd name="T79" fmla="*/ 1 h 188"/>
                  <a:gd name="T80" fmla="*/ 1 w 121"/>
                  <a:gd name="T81" fmla="*/ 1 h 188"/>
                  <a:gd name="T82" fmla="*/ 1 w 121"/>
                  <a:gd name="T83" fmla="*/ 1 h 188"/>
                  <a:gd name="T84" fmla="*/ 1 w 121"/>
                  <a:gd name="T85" fmla="*/ 1 h 188"/>
                  <a:gd name="T86" fmla="*/ 1 w 121"/>
                  <a:gd name="T87" fmla="*/ 1 h 188"/>
                  <a:gd name="T88" fmla="*/ 1 w 121"/>
                  <a:gd name="T89" fmla="*/ 1 h 188"/>
                  <a:gd name="T90" fmla="*/ 1 w 121"/>
                  <a:gd name="T91" fmla="*/ 1 h 188"/>
                  <a:gd name="T92" fmla="*/ 1 w 121"/>
                  <a:gd name="T93" fmla="*/ 1 h 188"/>
                  <a:gd name="T94" fmla="*/ 1 w 121"/>
                  <a:gd name="T95" fmla="*/ 1 h 188"/>
                  <a:gd name="T96" fmla="*/ 1 w 121"/>
                  <a:gd name="T97" fmla="*/ 0 h 188"/>
                  <a:gd name="T98" fmla="*/ 1 w 121"/>
                  <a:gd name="T99" fmla="*/ 0 h 188"/>
                  <a:gd name="T100" fmla="*/ 1 w 121"/>
                  <a:gd name="T101" fmla="*/ 0 h 188"/>
                  <a:gd name="T102" fmla="*/ 1 w 121"/>
                  <a:gd name="T103" fmla="*/ 0 h 188"/>
                  <a:gd name="T104" fmla="*/ 1 w 121"/>
                  <a:gd name="T105" fmla="*/ 0 h 188"/>
                  <a:gd name="T106" fmla="*/ 1 w 121"/>
                  <a:gd name="T107" fmla="*/ 0 h 188"/>
                  <a:gd name="T108" fmla="*/ 1 w 121"/>
                  <a:gd name="T109" fmla="*/ 0 h 188"/>
                  <a:gd name="T110" fmla="*/ 1 w 121"/>
                  <a:gd name="T111" fmla="*/ 0 h 188"/>
                  <a:gd name="T112" fmla="*/ 1 w 121"/>
                  <a:gd name="T113" fmla="*/ 0 h 188"/>
                  <a:gd name="T114" fmla="*/ 1 w 121"/>
                  <a:gd name="T115" fmla="*/ 0 h 188"/>
                  <a:gd name="T116" fmla="*/ 2 w 121"/>
                  <a:gd name="T117" fmla="*/ 0 h 188"/>
                  <a:gd name="T118" fmla="*/ 2 w 121"/>
                  <a:gd name="T119" fmla="*/ 0 h 188"/>
                  <a:gd name="T120" fmla="*/ 2 w 121"/>
                  <a:gd name="T121" fmla="*/ 0 h 188"/>
                  <a:gd name="T122" fmla="*/ 2 w 121"/>
                  <a:gd name="T123" fmla="*/ 0 h 188"/>
                  <a:gd name="T124" fmla="*/ 2 w 121"/>
                  <a:gd name="T125" fmla="*/ 0 h 18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21"/>
                  <a:gd name="T190" fmla="*/ 0 h 188"/>
                  <a:gd name="T191" fmla="*/ 121 w 121"/>
                  <a:gd name="T192" fmla="*/ 188 h 18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21" h="188">
                    <a:moveTo>
                      <a:pt x="75" y="0"/>
                    </a:moveTo>
                    <a:lnTo>
                      <a:pt x="121" y="12"/>
                    </a:lnTo>
                    <a:lnTo>
                      <a:pt x="119" y="13"/>
                    </a:lnTo>
                    <a:lnTo>
                      <a:pt x="115" y="18"/>
                    </a:lnTo>
                    <a:lnTo>
                      <a:pt x="112" y="21"/>
                    </a:lnTo>
                    <a:lnTo>
                      <a:pt x="108" y="25"/>
                    </a:lnTo>
                    <a:lnTo>
                      <a:pt x="104" y="30"/>
                    </a:lnTo>
                    <a:lnTo>
                      <a:pt x="100" y="36"/>
                    </a:lnTo>
                    <a:lnTo>
                      <a:pt x="95" y="41"/>
                    </a:lnTo>
                    <a:lnTo>
                      <a:pt x="90" y="48"/>
                    </a:lnTo>
                    <a:lnTo>
                      <a:pt x="84" y="54"/>
                    </a:lnTo>
                    <a:lnTo>
                      <a:pt x="79" y="62"/>
                    </a:lnTo>
                    <a:lnTo>
                      <a:pt x="73" y="69"/>
                    </a:lnTo>
                    <a:lnTo>
                      <a:pt x="68" y="77"/>
                    </a:lnTo>
                    <a:lnTo>
                      <a:pt x="62" y="85"/>
                    </a:lnTo>
                    <a:lnTo>
                      <a:pt x="57" y="94"/>
                    </a:lnTo>
                    <a:lnTo>
                      <a:pt x="51" y="102"/>
                    </a:lnTo>
                    <a:lnTo>
                      <a:pt x="45" y="110"/>
                    </a:lnTo>
                    <a:lnTo>
                      <a:pt x="39" y="118"/>
                    </a:lnTo>
                    <a:lnTo>
                      <a:pt x="35" y="127"/>
                    </a:lnTo>
                    <a:lnTo>
                      <a:pt x="29" y="134"/>
                    </a:lnTo>
                    <a:lnTo>
                      <a:pt x="24" y="142"/>
                    </a:lnTo>
                    <a:lnTo>
                      <a:pt x="20" y="149"/>
                    </a:lnTo>
                    <a:lnTo>
                      <a:pt x="17" y="156"/>
                    </a:lnTo>
                    <a:lnTo>
                      <a:pt x="13" y="162"/>
                    </a:lnTo>
                    <a:lnTo>
                      <a:pt x="9" y="168"/>
                    </a:lnTo>
                    <a:lnTo>
                      <a:pt x="6" y="173"/>
                    </a:lnTo>
                    <a:lnTo>
                      <a:pt x="4" y="178"/>
                    </a:lnTo>
                    <a:lnTo>
                      <a:pt x="2" y="181"/>
                    </a:lnTo>
                    <a:lnTo>
                      <a:pt x="0" y="184"/>
                    </a:lnTo>
                    <a:lnTo>
                      <a:pt x="0" y="185"/>
                    </a:lnTo>
                    <a:lnTo>
                      <a:pt x="0" y="188"/>
                    </a:lnTo>
                    <a:lnTo>
                      <a:pt x="0" y="185"/>
                    </a:lnTo>
                    <a:lnTo>
                      <a:pt x="0" y="183"/>
                    </a:lnTo>
                    <a:lnTo>
                      <a:pt x="0" y="178"/>
                    </a:lnTo>
                    <a:lnTo>
                      <a:pt x="0" y="174"/>
                    </a:lnTo>
                    <a:lnTo>
                      <a:pt x="0" y="167"/>
                    </a:lnTo>
                    <a:lnTo>
                      <a:pt x="0" y="160"/>
                    </a:lnTo>
                    <a:lnTo>
                      <a:pt x="1" y="152"/>
                    </a:lnTo>
                    <a:lnTo>
                      <a:pt x="2" y="143"/>
                    </a:lnTo>
                    <a:lnTo>
                      <a:pt x="3" y="133"/>
                    </a:lnTo>
                    <a:lnTo>
                      <a:pt x="4" y="123"/>
                    </a:lnTo>
                    <a:lnTo>
                      <a:pt x="6" y="113"/>
                    </a:lnTo>
                    <a:lnTo>
                      <a:pt x="8" y="103"/>
                    </a:lnTo>
                    <a:lnTo>
                      <a:pt x="11" y="93"/>
                    </a:lnTo>
                    <a:lnTo>
                      <a:pt x="13" y="83"/>
                    </a:lnTo>
                    <a:lnTo>
                      <a:pt x="16" y="73"/>
                    </a:lnTo>
                    <a:lnTo>
                      <a:pt x="20" y="65"/>
                    </a:lnTo>
                    <a:lnTo>
                      <a:pt x="24" y="56"/>
                    </a:lnTo>
                    <a:lnTo>
                      <a:pt x="28" y="48"/>
                    </a:lnTo>
                    <a:lnTo>
                      <a:pt x="32" y="41"/>
                    </a:lnTo>
                    <a:lnTo>
                      <a:pt x="37" y="34"/>
                    </a:lnTo>
                    <a:lnTo>
                      <a:pt x="41" y="28"/>
                    </a:lnTo>
                    <a:lnTo>
                      <a:pt x="46" y="23"/>
                    </a:lnTo>
                    <a:lnTo>
                      <a:pt x="50" y="19"/>
                    </a:lnTo>
                    <a:lnTo>
                      <a:pt x="55" y="14"/>
                    </a:lnTo>
                    <a:lnTo>
                      <a:pt x="58" y="10"/>
                    </a:lnTo>
                    <a:lnTo>
                      <a:pt x="62" y="8"/>
                    </a:lnTo>
                    <a:lnTo>
                      <a:pt x="65" y="5"/>
                    </a:lnTo>
                    <a:lnTo>
                      <a:pt x="68" y="3"/>
                    </a:lnTo>
                    <a:lnTo>
                      <a:pt x="72" y="0"/>
                    </a:lnTo>
                    <a:lnTo>
                      <a:pt x="75" y="0"/>
                    </a:lnTo>
                    <a:close/>
                  </a:path>
                </a:pathLst>
              </a:custGeom>
              <a:solidFill>
                <a:srgbClr val="BFC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00" name="Freeform 400"/>
              <p:cNvSpPr>
                <a:spLocks/>
              </p:cNvSpPr>
              <p:nvPr/>
            </p:nvSpPr>
            <p:spPr bwMode="auto">
              <a:xfrm>
                <a:off x="4876" y="3331"/>
                <a:ext cx="149" cy="203"/>
              </a:xfrm>
              <a:custGeom>
                <a:avLst/>
                <a:gdLst>
                  <a:gd name="T0" fmla="*/ 5 w 287"/>
                  <a:gd name="T1" fmla="*/ 0 h 435"/>
                  <a:gd name="T2" fmla="*/ 5 w 287"/>
                  <a:gd name="T3" fmla="*/ 0 h 435"/>
                  <a:gd name="T4" fmla="*/ 5 w 287"/>
                  <a:gd name="T5" fmla="*/ 1 h 435"/>
                  <a:gd name="T6" fmla="*/ 5 w 287"/>
                  <a:gd name="T7" fmla="*/ 1 h 435"/>
                  <a:gd name="T8" fmla="*/ 5 w 287"/>
                  <a:gd name="T9" fmla="*/ 2 h 435"/>
                  <a:gd name="T10" fmla="*/ 5 w 287"/>
                  <a:gd name="T11" fmla="*/ 2 h 435"/>
                  <a:gd name="T12" fmla="*/ 5 w 287"/>
                  <a:gd name="T13" fmla="*/ 3 h 435"/>
                  <a:gd name="T14" fmla="*/ 5 w 287"/>
                  <a:gd name="T15" fmla="*/ 3 h 435"/>
                  <a:gd name="T16" fmla="*/ 5 w 287"/>
                  <a:gd name="T17" fmla="*/ 4 h 435"/>
                  <a:gd name="T18" fmla="*/ 5 w 287"/>
                  <a:gd name="T19" fmla="*/ 4 h 435"/>
                  <a:gd name="T20" fmla="*/ 5 w 287"/>
                  <a:gd name="T21" fmla="*/ 4 h 435"/>
                  <a:gd name="T22" fmla="*/ 5 w 287"/>
                  <a:gd name="T23" fmla="*/ 5 h 435"/>
                  <a:gd name="T24" fmla="*/ 4 w 287"/>
                  <a:gd name="T25" fmla="*/ 5 h 435"/>
                  <a:gd name="T26" fmla="*/ 4 w 287"/>
                  <a:gd name="T27" fmla="*/ 4 h 435"/>
                  <a:gd name="T28" fmla="*/ 4 w 287"/>
                  <a:gd name="T29" fmla="*/ 4 h 435"/>
                  <a:gd name="T30" fmla="*/ 4 w 287"/>
                  <a:gd name="T31" fmla="*/ 4 h 435"/>
                  <a:gd name="T32" fmla="*/ 4 w 287"/>
                  <a:gd name="T33" fmla="*/ 3 h 435"/>
                  <a:gd name="T34" fmla="*/ 3 w 287"/>
                  <a:gd name="T35" fmla="*/ 3 h 435"/>
                  <a:gd name="T36" fmla="*/ 3 w 287"/>
                  <a:gd name="T37" fmla="*/ 2 h 435"/>
                  <a:gd name="T38" fmla="*/ 3 w 287"/>
                  <a:gd name="T39" fmla="*/ 2 h 435"/>
                  <a:gd name="T40" fmla="*/ 3 w 287"/>
                  <a:gd name="T41" fmla="*/ 2 h 435"/>
                  <a:gd name="T42" fmla="*/ 3 w 287"/>
                  <a:gd name="T43" fmla="*/ 2 h 435"/>
                  <a:gd name="T44" fmla="*/ 3 w 287"/>
                  <a:gd name="T45" fmla="*/ 3 h 435"/>
                  <a:gd name="T46" fmla="*/ 2 w 287"/>
                  <a:gd name="T47" fmla="*/ 3 h 435"/>
                  <a:gd name="T48" fmla="*/ 2 w 287"/>
                  <a:gd name="T49" fmla="*/ 3 h 435"/>
                  <a:gd name="T50" fmla="*/ 2 w 287"/>
                  <a:gd name="T51" fmla="*/ 3 h 435"/>
                  <a:gd name="T52" fmla="*/ 2 w 287"/>
                  <a:gd name="T53" fmla="*/ 4 h 435"/>
                  <a:gd name="T54" fmla="*/ 2 w 287"/>
                  <a:gd name="T55" fmla="*/ 4 h 435"/>
                  <a:gd name="T56" fmla="*/ 2 w 287"/>
                  <a:gd name="T57" fmla="*/ 5 h 435"/>
                  <a:gd name="T58" fmla="*/ 2 w 287"/>
                  <a:gd name="T59" fmla="*/ 5 h 435"/>
                  <a:gd name="T60" fmla="*/ 1 w 287"/>
                  <a:gd name="T61" fmla="*/ 5 h 435"/>
                  <a:gd name="T62" fmla="*/ 0 w 287"/>
                  <a:gd name="T63" fmla="*/ 5 h 435"/>
                  <a:gd name="T64" fmla="*/ 1 w 287"/>
                  <a:gd name="T65" fmla="*/ 4 h 435"/>
                  <a:gd name="T66" fmla="*/ 1 w 287"/>
                  <a:gd name="T67" fmla="*/ 4 h 435"/>
                  <a:gd name="T68" fmla="*/ 1 w 287"/>
                  <a:gd name="T69" fmla="*/ 3 h 435"/>
                  <a:gd name="T70" fmla="*/ 1 w 287"/>
                  <a:gd name="T71" fmla="*/ 3 h 435"/>
                  <a:gd name="T72" fmla="*/ 1 w 287"/>
                  <a:gd name="T73" fmla="*/ 3 h 435"/>
                  <a:gd name="T74" fmla="*/ 1 w 287"/>
                  <a:gd name="T75" fmla="*/ 2 h 435"/>
                  <a:gd name="T76" fmla="*/ 1 w 287"/>
                  <a:gd name="T77" fmla="*/ 2 h 435"/>
                  <a:gd name="T78" fmla="*/ 1 w 287"/>
                  <a:gd name="T79" fmla="*/ 2 h 435"/>
                  <a:gd name="T80" fmla="*/ 1 w 287"/>
                  <a:gd name="T81" fmla="*/ 1 h 435"/>
                  <a:gd name="T82" fmla="*/ 1 w 287"/>
                  <a:gd name="T83" fmla="*/ 1 h 435"/>
                  <a:gd name="T84" fmla="*/ 2 w 287"/>
                  <a:gd name="T85" fmla="*/ 1 h 435"/>
                  <a:gd name="T86" fmla="*/ 2 w 287"/>
                  <a:gd name="T87" fmla="*/ 0 h 435"/>
                  <a:gd name="T88" fmla="*/ 2 w 287"/>
                  <a:gd name="T89" fmla="*/ 0 h 435"/>
                  <a:gd name="T90" fmla="*/ 2 w 287"/>
                  <a:gd name="T91" fmla="*/ 0 h 435"/>
                  <a:gd name="T92" fmla="*/ 3 w 287"/>
                  <a:gd name="T93" fmla="*/ 0 h 435"/>
                  <a:gd name="T94" fmla="*/ 3 w 287"/>
                  <a:gd name="T95" fmla="*/ 0 h 435"/>
                  <a:gd name="T96" fmla="*/ 4 w 287"/>
                  <a:gd name="T97" fmla="*/ 0 h 435"/>
                  <a:gd name="T98" fmla="*/ 4 w 287"/>
                  <a:gd name="T99" fmla="*/ 0 h 435"/>
                  <a:gd name="T100" fmla="*/ 5 w 287"/>
                  <a:gd name="T101" fmla="*/ 0 h 435"/>
                  <a:gd name="T102" fmla="*/ 5 w 287"/>
                  <a:gd name="T103" fmla="*/ 0 h 43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87"/>
                  <a:gd name="T157" fmla="*/ 0 h 435"/>
                  <a:gd name="T158" fmla="*/ 287 w 287"/>
                  <a:gd name="T159" fmla="*/ 435 h 43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87" h="435">
                    <a:moveTo>
                      <a:pt x="267" y="19"/>
                    </a:moveTo>
                    <a:lnTo>
                      <a:pt x="272" y="35"/>
                    </a:lnTo>
                    <a:lnTo>
                      <a:pt x="272" y="36"/>
                    </a:lnTo>
                    <a:lnTo>
                      <a:pt x="274" y="39"/>
                    </a:lnTo>
                    <a:lnTo>
                      <a:pt x="274" y="41"/>
                    </a:lnTo>
                    <a:lnTo>
                      <a:pt x="276" y="44"/>
                    </a:lnTo>
                    <a:lnTo>
                      <a:pt x="276" y="48"/>
                    </a:lnTo>
                    <a:lnTo>
                      <a:pt x="278" y="52"/>
                    </a:lnTo>
                    <a:lnTo>
                      <a:pt x="279" y="56"/>
                    </a:lnTo>
                    <a:lnTo>
                      <a:pt x="281" y="61"/>
                    </a:lnTo>
                    <a:lnTo>
                      <a:pt x="281" y="65"/>
                    </a:lnTo>
                    <a:lnTo>
                      <a:pt x="283" y="72"/>
                    </a:lnTo>
                    <a:lnTo>
                      <a:pt x="283" y="77"/>
                    </a:lnTo>
                    <a:lnTo>
                      <a:pt x="285" y="83"/>
                    </a:lnTo>
                    <a:lnTo>
                      <a:pt x="285" y="90"/>
                    </a:lnTo>
                    <a:lnTo>
                      <a:pt x="287" y="98"/>
                    </a:lnTo>
                    <a:lnTo>
                      <a:pt x="287" y="105"/>
                    </a:lnTo>
                    <a:lnTo>
                      <a:pt x="287" y="112"/>
                    </a:lnTo>
                    <a:lnTo>
                      <a:pt x="287" y="121"/>
                    </a:lnTo>
                    <a:lnTo>
                      <a:pt x="287" y="129"/>
                    </a:lnTo>
                    <a:lnTo>
                      <a:pt x="286" y="137"/>
                    </a:lnTo>
                    <a:lnTo>
                      <a:pt x="286" y="145"/>
                    </a:lnTo>
                    <a:lnTo>
                      <a:pt x="285" y="154"/>
                    </a:lnTo>
                    <a:lnTo>
                      <a:pt x="285" y="163"/>
                    </a:lnTo>
                    <a:lnTo>
                      <a:pt x="285" y="171"/>
                    </a:lnTo>
                    <a:lnTo>
                      <a:pt x="284" y="180"/>
                    </a:lnTo>
                    <a:lnTo>
                      <a:pt x="283" y="189"/>
                    </a:lnTo>
                    <a:lnTo>
                      <a:pt x="283" y="198"/>
                    </a:lnTo>
                    <a:lnTo>
                      <a:pt x="283" y="207"/>
                    </a:lnTo>
                    <a:lnTo>
                      <a:pt x="282" y="215"/>
                    </a:lnTo>
                    <a:lnTo>
                      <a:pt x="282" y="223"/>
                    </a:lnTo>
                    <a:lnTo>
                      <a:pt x="282" y="231"/>
                    </a:lnTo>
                    <a:lnTo>
                      <a:pt x="281" y="238"/>
                    </a:lnTo>
                    <a:lnTo>
                      <a:pt x="281" y="245"/>
                    </a:lnTo>
                    <a:lnTo>
                      <a:pt x="281" y="252"/>
                    </a:lnTo>
                    <a:lnTo>
                      <a:pt x="281" y="259"/>
                    </a:lnTo>
                    <a:lnTo>
                      <a:pt x="281" y="265"/>
                    </a:lnTo>
                    <a:lnTo>
                      <a:pt x="281" y="271"/>
                    </a:lnTo>
                    <a:lnTo>
                      <a:pt x="281" y="278"/>
                    </a:lnTo>
                    <a:lnTo>
                      <a:pt x="281" y="285"/>
                    </a:lnTo>
                    <a:lnTo>
                      <a:pt x="281" y="290"/>
                    </a:lnTo>
                    <a:lnTo>
                      <a:pt x="281" y="296"/>
                    </a:lnTo>
                    <a:lnTo>
                      <a:pt x="281" y="302"/>
                    </a:lnTo>
                    <a:lnTo>
                      <a:pt x="281" y="309"/>
                    </a:lnTo>
                    <a:lnTo>
                      <a:pt x="281" y="316"/>
                    </a:lnTo>
                    <a:lnTo>
                      <a:pt x="281" y="323"/>
                    </a:lnTo>
                    <a:lnTo>
                      <a:pt x="281" y="329"/>
                    </a:lnTo>
                    <a:lnTo>
                      <a:pt x="281" y="337"/>
                    </a:lnTo>
                    <a:lnTo>
                      <a:pt x="280" y="343"/>
                    </a:lnTo>
                    <a:lnTo>
                      <a:pt x="279" y="350"/>
                    </a:lnTo>
                    <a:lnTo>
                      <a:pt x="278" y="356"/>
                    </a:lnTo>
                    <a:lnTo>
                      <a:pt x="278" y="363"/>
                    </a:lnTo>
                    <a:lnTo>
                      <a:pt x="277" y="370"/>
                    </a:lnTo>
                    <a:lnTo>
                      <a:pt x="276" y="377"/>
                    </a:lnTo>
                    <a:lnTo>
                      <a:pt x="276" y="383"/>
                    </a:lnTo>
                    <a:lnTo>
                      <a:pt x="276" y="390"/>
                    </a:lnTo>
                    <a:lnTo>
                      <a:pt x="275" y="394"/>
                    </a:lnTo>
                    <a:lnTo>
                      <a:pt x="274" y="400"/>
                    </a:lnTo>
                    <a:lnTo>
                      <a:pt x="274" y="404"/>
                    </a:lnTo>
                    <a:lnTo>
                      <a:pt x="274" y="409"/>
                    </a:lnTo>
                    <a:lnTo>
                      <a:pt x="274" y="414"/>
                    </a:lnTo>
                    <a:lnTo>
                      <a:pt x="274" y="417"/>
                    </a:lnTo>
                    <a:lnTo>
                      <a:pt x="196" y="402"/>
                    </a:lnTo>
                    <a:lnTo>
                      <a:pt x="196" y="401"/>
                    </a:lnTo>
                    <a:lnTo>
                      <a:pt x="198" y="399"/>
                    </a:lnTo>
                    <a:lnTo>
                      <a:pt x="200" y="395"/>
                    </a:lnTo>
                    <a:lnTo>
                      <a:pt x="203" y="391"/>
                    </a:lnTo>
                    <a:lnTo>
                      <a:pt x="205" y="385"/>
                    </a:lnTo>
                    <a:lnTo>
                      <a:pt x="208" y="378"/>
                    </a:lnTo>
                    <a:lnTo>
                      <a:pt x="208" y="373"/>
                    </a:lnTo>
                    <a:lnTo>
                      <a:pt x="209" y="369"/>
                    </a:lnTo>
                    <a:lnTo>
                      <a:pt x="210" y="364"/>
                    </a:lnTo>
                    <a:lnTo>
                      <a:pt x="210" y="360"/>
                    </a:lnTo>
                    <a:lnTo>
                      <a:pt x="210" y="354"/>
                    </a:lnTo>
                    <a:lnTo>
                      <a:pt x="209" y="348"/>
                    </a:lnTo>
                    <a:lnTo>
                      <a:pt x="208" y="342"/>
                    </a:lnTo>
                    <a:lnTo>
                      <a:pt x="208" y="336"/>
                    </a:lnTo>
                    <a:lnTo>
                      <a:pt x="206" y="329"/>
                    </a:lnTo>
                    <a:lnTo>
                      <a:pt x="205" y="323"/>
                    </a:lnTo>
                    <a:lnTo>
                      <a:pt x="203" y="316"/>
                    </a:lnTo>
                    <a:lnTo>
                      <a:pt x="202" y="309"/>
                    </a:lnTo>
                    <a:lnTo>
                      <a:pt x="200" y="301"/>
                    </a:lnTo>
                    <a:lnTo>
                      <a:pt x="198" y="294"/>
                    </a:lnTo>
                    <a:lnTo>
                      <a:pt x="196" y="287"/>
                    </a:lnTo>
                    <a:lnTo>
                      <a:pt x="195" y="280"/>
                    </a:lnTo>
                    <a:lnTo>
                      <a:pt x="192" y="273"/>
                    </a:lnTo>
                    <a:lnTo>
                      <a:pt x="190" y="266"/>
                    </a:lnTo>
                    <a:lnTo>
                      <a:pt x="189" y="259"/>
                    </a:lnTo>
                    <a:lnTo>
                      <a:pt x="188" y="253"/>
                    </a:lnTo>
                    <a:lnTo>
                      <a:pt x="186" y="245"/>
                    </a:lnTo>
                    <a:lnTo>
                      <a:pt x="185" y="238"/>
                    </a:lnTo>
                    <a:lnTo>
                      <a:pt x="184" y="232"/>
                    </a:lnTo>
                    <a:lnTo>
                      <a:pt x="183" y="227"/>
                    </a:lnTo>
                    <a:lnTo>
                      <a:pt x="181" y="220"/>
                    </a:lnTo>
                    <a:lnTo>
                      <a:pt x="181" y="215"/>
                    </a:lnTo>
                    <a:lnTo>
                      <a:pt x="180" y="209"/>
                    </a:lnTo>
                    <a:lnTo>
                      <a:pt x="180" y="205"/>
                    </a:lnTo>
                    <a:lnTo>
                      <a:pt x="179" y="201"/>
                    </a:lnTo>
                    <a:lnTo>
                      <a:pt x="179" y="197"/>
                    </a:lnTo>
                    <a:lnTo>
                      <a:pt x="179" y="193"/>
                    </a:lnTo>
                    <a:lnTo>
                      <a:pt x="179" y="191"/>
                    </a:lnTo>
                    <a:lnTo>
                      <a:pt x="179" y="187"/>
                    </a:lnTo>
                    <a:lnTo>
                      <a:pt x="179" y="186"/>
                    </a:lnTo>
                    <a:lnTo>
                      <a:pt x="177" y="187"/>
                    </a:lnTo>
                    <a:lnTo>
                      <a:pt x="175" y="192"/>
                    </a:lnTo>
                    <a:lnTo>
                      <a:pt x="173" y="195"/>
                    </a:lnTo>
                    <a:lnTo>
                      <a:pt x="170" y="200"/>
                    </a:lnTo>
                    <a:lnTo>
                      <a:pt x="168" y="204"/>
                    </a:lnTo>
                    <a:lnTo>
                      <a:pt x="165" y="209"/>
                    </a:lnTo>
                    <a:lnTo>
                      <a:pt x="162" y="214"/>
                    </a:lnTo>
                    <a:lnTo>
                      <a:pt x="158" y="220"/>
                    </a:lnTo>
                    <a:lnTo>
                      <a:pt x="154" y="226"/>
                    </a:lnTo>
                    <a:lnTo>
                      <a:pt x="150" y="232"/>
                    </a:lnTo>
                    <a:lnTo>
                      <a:pt x="146" y="238"/>
                    </a:lnTo>
                    <a:lnTo>
                      <a:pt x="142" y="244"/>
                    </a:lnTo>
                    <a:lnTo>
                      <a:pt x="138" y="250"/>
                    </a:lnTo>
                    <a:lnTo>
                      <a:pt x="134" y="256"/>
                    </a:lnTo>
                    <a:lnTo>
                      <a:pt x="129" y="261"/>
                    </a:lnTo>
                    <a:lnTo>
                      <a:pt x="125" y="267"/>
                    </a:lnTo>
                    <a:lnTo>
                      <a:pt x="120" y="271"/>
                    </a:lnTo>
                    <a:lnTo>
                      <a:pt x="116" y="277"/>
                    </a:lnTo>
                    <a:lnTo>
                      <a:pt x="112" y="281"/>
                    </a:lnTo>
                    <a:lnTo>
                      <a:pt x="108" y="285"/>
                    </a:lnTo>
                    <a:lnTo>
                      <a:pt x="104" y="289"/>
                    </a:lnTo>
                    <a:lnTo>
                      <a:pt x="101" y="294"/>
                    </a:lnTo>
                    <a:lnTo>
                      <a:pt x="94" y="299"/>
                    </a:lnTo>
                    <a:lnTo>
                      <a:pt x="90" y="304"/>
                    </a:lnTo>
                    <a:lnTo>
                      <a:pt x="86" y="307"/>
                    </a:lnTo>
                    <a:lnTo>
                      <a:pt x="86" y="308"/>
                    </a:lnTo>
                    <a:lnTo>
                      <a:pt x="85" y="309"/>
                    </a:lnTo>
                    <a:lnTo>
                      <a:pt x="84" y="316"/>
                    </a:lnTo>
                    <a:lnTo>
                      <a:pt x="83" y="319"/>
                    </a:lnTo>
                    <a:lnTo>
                      <a:pt x="83" y="324"/>
                    </a:lnTo>
                    <a:lnTo>
                      <a:pt x="82" y="328"/>
                    </a:lnTo>
                    <a:lnTo>
                      <a:pt x="82" y="334"/>
                    </a:lnTo>
                    <a:lnTo>
                      <a:pt x="80" y="340"/>
                    </a:lnTo>
                    <a:lnTo>
                      <a:pt x="80" y="346"/>
                    </a:lnTo>
                    <a:lnTo>
                      <a:pt x="78" y="352"/>
                    </a:lnTo>
                    <a:lnTo>
                      <a:pt x="78" y="359"/>
                    </a:lnTo>
                    <a:lnTo>
                      <a:pt x="76" y="365"/>
                    </a:lnTo>
                    <a:lnTo>
                      <a:pt x="75" y="372"/>
                    </a:lnTo>
                    <a:lnTo>
                      <a:pt x="75" y="378"/>
                    </a:lnTo>
                    <a:lnTo>
                      <a:pt x="74" y="385"/>
                    </a:lnTo>
                    <a:lnTo>
                      <a:pt x="72" y="390"/>
                    </a:lnTo>
                    <a:lnTo>
                      <a:pt x="71" y="395"/>
                    </a:lnTo>
                    <a:lnTo>
                      <a:pt x="70" y="400"/>
                    </a:lnTo>
                    <a:lnTo>
                      <a:pt x="69" y="405"/>
                    </a:lnTo>
                    <a:lnTo>
                      <a:pt x="68" y="409"/>
                    </a:lnTo>
                    <a:lnTo>
                      <a:pt x="67" y="413"/>
                    </a:lnTo>
                    <a:lnTo>
                      <a:pt x="66" y="417"/>
                    </a:lnTo>
                    <a:lnTo>
                      <a:pt x="66" y="421"/>
                    </a:lnTo>
                    <a:lnTo>
                      <a:pt x="64" y="427"/>
                    </a:lnTo>
                    <a:lnTo>
                      <a:pt x="63" y="431"/>
                    </a:lnTo>
                    <a:lnTo>
                      <a:pt x="62" y="434"/>
                    </a:lnTo>
                    <a:lnTo>
                      <a:pt x="62" y="435"/>
                    </a:lnTo>
                    <a:lnTo>
                      <a:pt x="22" y="425"/>
                    </a:lnTo>
                    <a:lnTo>
                      <a:pt x="0" y="419"/>
                    </a:lnTo>
                    <a:lnTo>
                      <a:pt x="0" y="416"/>
                    </a:lnTo>
                    <a:lnTo>
                      <a:pt x="0" y="411"/>
                    </a:lnTo>
                    <a:lnTo>
                      <a:pt x="0" y="407"/>
                    </a:lnTo>
                    <a:lnTo>
                      <a:pt x="0" y="403"/>
                    </a:lnTo>
                    <a:lnTo>
                      <a:pt x="1" y="397"/>
                    </a:lnTo>
                    <a:lnTo>
                      <a:pt x="2" y="392"/>
                    </a:lnTo>
                    <a:lnTo>
                      <a:pt x="2" y="385"/>
                    </a:lnTo>
                    <a:lnTo>
                      <a:pt x="2" y="379"/>
                    </a:lnTo>
                    <a:lnTo>
                      <a:pt x="3" y="372"/>
                    </a:lnTo>
                    <a:lnTo>
                      <a:pt x="3" y="365"/>
                    </a:lnTo>
                    <a:lnTo>
                      <a:pt x="3" y="356"/>
                    </a:lnTo>
                    <a:lnTo>
                      <a:pt x="5" y="348"/>
                    </a:lnTo>
                    <a:lnTo>
                      <a:pt x="5" y="340"/>
                    </a:lnTo>
                    <a:lnTo>
                      <a:pt x="6" y="332"/>
                    </a:lnTo>
                    <a:lnTo>
                      <a:pt x="6" y="322"/>
                    </a:lnTo>
                    <a:lnTo>
                      <a:pt x="6" y="314"/>
                    </a:lnTo>
                    <a:lnTo>
                      <a:pt x="6" y="304"/>
                    </a:lnTo>
                    <a:lnTo>
                      <a:pt x="6" y="296"/>
                    </a:lnTo>
                    <a:lnTo>
                      <a:pt x="6" y="287"/>
                    </a:lnTo>
                    <a:lnTo>
                      <a:pt x="6" y="278"/>
                    </a:lnTo>
                    <a:lnTo>
                      <a:pt x="6" y="271"/>
                    </a:lnTo>
                    <a:lnTo>
                      <a:pt x="6" y="264"/>
                    </a:lnTo>
                    <a:lnTo>
                      <a:pt x="6" y="256"/>
                    </a:lnTo>
                    <a:lnTo>
                      <a:pt x="6" y="251"/>
                    </a:lnTo>
                    <a:lnTo>
                      <a:pt x="6" y="245"/>
                    </a:lnTo>
                    <a:lnTo>
                      <a:pt x="6" y="241"/>
                    </a:lnTo>
                    <a:lnTo>
                      <a:pt x="6" y="237"/>
                    </a:lnTo>
                    <a:lnTo>
                      <a:pt x="6" y="235"/>
                    </a:lnTo>
                    <a:lnTo>
                      <a:pt x="6" y="233"/>
                    </a:lnTo>
                    <a:lnTo>
                      <a:pt x="6" y="231"/>
                    </a:lnTo>
                    <a:lnTo>
                      <a:pt x="8" y="229"/>
                    </a:lnTo>
                    <a:lnTo>
                      <a:pt x="10" y="224"/>
                    </a:lnTo>
                    <a:lnTo>
                      <a:pt x="14" y="218"/>
                    </a:lnTo>
                    <a:lnTo>
                      <a:pt x="16" y="214"/>
                    </a:lnTo>
                    <a:lnTo>
                      <a:pt x="18" y="210"/>
                    </a:lnTo>
                    <a:lnTo>
                      <a:pt x="20" y="206"/>
                    </a:lnTo>
                    <a:lnTo>
                      <a:pt x="22" y="203"/>
                    </a:lnTo>
                    <a:lnTo>
                      <a:pt x="24" y="198"/>
                    </a:lnTo>
                    <a:lnTo>
                      <a:pt x="26" y="193"/>
                    </a:lnTo>
                    <a:lnTo>
                      <a:pt x="28" y="188"/>
                    </a:lnTo>
                    <a:lnTo>
                      <a:pt x="31" y="183"/>
                    </a:lnTo>
                    <a:lnTo>
                      <a:pt x="33" y="178"/>
                    </a:lnTo>
                    <a:lnTo>
                      <a:pt x="35" y="172"/>
                    </a:lnTo>
                    <a:lnTo>
                      <a:pt x="37" y="167"/>
                    </a:lnTo>
                    <a:lnTo>
                      <a:pt x="39" y="161"/>
                    </a:lnTo>
                    <a:lnTo>
                      <a:pt x="41" y="155"/>
                    </a:lnTo>
                    <a:lnTo>
                      <a:pt x="43" y="149"/>
                    </a:lnTo>
                    <a:lnTo>
                      <a:pt x="45" y="143"/>
                    </a:lnTo>
                    <a:lnTo>
                      <a:pt x="47" y="137"/>
                    </a:lnTo>
                    <a:lnTo>
                      <a:pt x="49" y="131"/>
                    </a:lnTo>
                    <a:lnTo>
                      <a:pt x="51" y="125"/>
                    </a:lnTo>
                    <a:lnTo>
                      <a:pt x="54" y="118"/>
                    </a:lnTo>
                    <a:lnTo>
                      <a:pt x="56" y="113"/>
                    </a:lnTo>
                    <a:lnTo>
                      <a:pt x="58" y="107"/>
                    </a:lnTo>
                    <a:lnTo>
                      <a:pt x="60" y="102"/>
                    </a:lnTo>
                    <a:lnTo>
                      <a:pt x="62" y="96"/>
                    </a:lnTo>
                    <a:lnTo>
                      <a:pt x="66" y="92"/>
                    </a:lnTo>
                    <a:lnTo>
                      <a:pt x="68" y="85"/>
                    </a:lnTo>
                    <a:lnTo>
                      <a:pt x="71" y="81"/>
                    </a:lnTo>
                    <a:lnTo>
                      <a:pt x="73" y="75"/>
                    </a:lnTo>
                    <a:lnTo>
                      <a:pt x="77" y="71"/>
                    </a:lnTo>
                    <a:lnTo>
                      <a:pt x="79" y="66"/>
                    </a:lnTo>
                    <a:lnTo>
                      <a:pt x="82" y="62"/>
                    </a:lnTo>
                    <a:lnTo>
                      <a:pt x="84" y="58"/>
                    </a:lnTo>
                    <a:lnTo>
                      <a:pt x="88" y="54"/>
                    </a:lnTo>
                    <a:lnTo>
                      <a:pt x="91" y="48"/>
                    </a:lnTo>
                    <a:lnTo>
                      <a:pt x="95" y="43"/>
                    </a:lnTo>
                    <a:lnTo>
                      <a:pt x="98" y="41"/>
                    </a:lnTo>
                    <a:lnTo>
                      <a:pt x="100" y="40"/>
                    </a:lnTo>
                    <a:lnTo>
                      <a:pt x="94" y="25"/>
                    </a:lnTo>
                    <a:lnTo>
                      <a:pt x="94" y="24"/>
                    </a:lnTo>
                    <a:lnTo>
                      <a:pt x="97" y="23"/>
                    </a:lnTo>
                    <a:lnTo>
                      <a:pt x="101" y="22"/>
                    </a:lnTo>
                    <a:lnTo>
                      <a:pt x="106" y="21"/>
                    </a:lnTo>
                    <a:lnTo>
                      <a:pt x="112" y="19"/>
                    </a:lnTo>
                    <a:lnTo>
                      <a:pt x="120" y="17"/>
                    </a:lnTo>
                    <a:lnTo>
                      <a:pt x="126" y="14"/>
                    </a:lnTo>
                    <a:lnTo>
                      <a:pt x="135" y="13"/>
                    </a:lnTo>
                    <a:lnTo>
                      <a:pt x="142" y="11"/>
                    </a:lnTo>
                    <a:lnTo>
                      <a:pt x="150" y="9"/>
                    </a:lnTo>
                    <a:lnTo>
                      <a:pt x="157" y="7"/>
                    </a:lnTo>
                    <a:lnTo>
                      <a:pt x="165" y="5"/>
                    </a:lnTo>
                    <a:lnTo>
                      <a:pt x="170" y="3"/>
                    </a:lnTo>
                    <a:lnTo>
                      <a:pt x="176" y="1"/>
                    </a:lnTo>
                    <a:lnTo>
                      <a:pt x="180" y="0"/>
                    </a:lnTo>
                    <a:lnTo>
                      <a:pt x="184" y="0"/>
                    </a:lnTo>
                    <a:lnTo>
                      <a:pt x="185" y="0"/>
                    </a:lnTo>
                    <a:lnTo>
                      <a:pt x="189" y="0"/>
                    </a:lnTo>
                    <a:lnTo>
                      <a:pt x="193" y="0"/>
                    </a:lnTo>
                    <a:lnTo>
                      <a:pt x="199" y="3"/>
                    </a:lnTo>
                    <a:lnTo>
                      <a:pt x="206" y="4"/>
                    </a:lnTo>
                    <a:lnTo>
                      <a:pt x="212" y="5"/>
                    </a:lnTo>
                    <a:lnTo>
                      <a:pt x="220" y="7"/>
                    </a:lnTo>
                    <a:lnTo>
                      <a:pt x="228" y="9"/>
                    </a:lnTo>
                    <a:lnTo>
                      <a:pt x="235" y="10"/>
                    </a:lnTo>
                    <a:lnTo>
                      <a:pt x="242" y="12"/>
                    </a:lnTo>
                    <a:lnTo>
                      <a:pt x="248" y="13"/>
                    </a:lnTo>
                    <a:lnTo>
                      <a:pt x="254" y="15"/>
                    </a:lnTo>
                    <a:lnTo>
                      <a:pt x="259" y="16"/>
                    </a:lnTo>
                    <a:lnTo>
                      <a:pt x="263" y="17"/>
                    </a:lnTo>
                    <a:lnTo>
                      <a:pt x="265" y="18"/>
                    </a:lnTo>
                    <a:lnTo>
                      <a:pt x="267" y="19"/>
                    </a:lnTo>
                    <a:close/>
                  </a:path>
                </a:pathLst>
              </a:custGeom>
              <a:solidFill>
                <a:srgbClr val="6670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01" name="Freeform 401"/>
              <p:cNvSpPr>
                <a:spLocks/>
              </p:cNvSpPr>
              <p:nvPr/>
            </p:nvSpPr>
            <p:spPr bwMode="auto">
              <a:xfrm>
                <a:off x="4782" y="3189"/>
                <a:ext cx="282" cy="156"/>
              </a:xfrm>
              <a:custGeom>
                <a:avLst/>
                <a:gdLst>
                  <a:gd name="T0" fmla="*/ 5 w 547"/>
                  <a:gd name="T1" fmla="*/ 0 h 339"/>
                  <a:gd name="T2" fmla="*/ 6 w 547"/>
                  <a:gd name="T3" fmla="*/ 0 h 339"/>
                  <a:gd name="T4" fmla="*/ 6 w 547"/>
                  <a:gd name="T5" fmla="*/ 0 h 339"/>
                  <a:gd name="T6" fmla="*/ 6 w 547"/>
                  <a:gd name="T7" fmla="*/ 0 h 339"/>
                  <a:gd name="T8" fmla="*/ 8 w 547"/>
                  <a:gd name="T9" fmla="*/ 0 h 339"/>
                  <a:gd name="T10" fmla="*/ 10 w 547"/>
                  <a:gd name="T11" fmla="*/ 2 h 339"/>
                  <a:gd name="T12" fmla="*/ 10 w 547"/>
                  <a:gd name="T13" fmla="*/ 3 h 339"/>
                  <a:gd name="T14" fmla="*/ 10 w 547"/>
                  <a:gd name="T15" fmla="*/ 3 h 339"/>
                  <a:gd name="T16" fmla="*/ 10 w 547"/>
                  <a:gd name="T17" fmla="*/ 3 h 339"/>
                  <a:gd name="T18" fmla="*/ 9 w 547"/>
                  <a:gd name="T19" fmla="*/ 4 h 339"/>
                  <a:gd name="T20" fmla="*/ 9 w 547"/>
                  <a:gd name="T21" fmla="*/ 4 h 339"/>
                  <a:gd name="T22" fmla="*/ 8 w 547"/>
                  <a:gd name="T23" fmla="*/ 3 h 339"/>
                  <a:gd name="T24" fmla="*/ 8 w 547"/>
                  <a:gd name="T25" fmla="*/ 3 h 339"/>
                  <a:gd name="T26" fmla="*/ 8 w 547"/>
                  <a:gd name="T27" fmla="*/ 3 h 339"/>
                  <a:gd name="T28" fmla="*/ 8 w 547"/>
                  <a:gd name="T29" fmla="*/ 3 h 339"/>
                  <a:gd name="T30" fmla="*/ 8 w 547"/>
                  <a:gd name="T31" fmla="*/ 4 h 339"/>
                  <a:gd name="T32" fmla="*/ 7 w 547"/>
                  <a:gd name="T33" fmla="*/ 4 h 339"/>
                  <a:gd name="T34" fmla="*/ 7 w 547"/>
                  <a:gd name="T35" fmla="*/ 4 h 339"/>
                  <a:gd name="T36" fmla="*/ 6 w 547"/>
                  <a:gd name="T37" fmla="*/ 4 h 339"/>
                  <a:gd name="T38" fmla="*/ 6 w 547"/>
                  <a:gd name="T39" fmla="*/ 4 h 339"/>
                  <a:gd name="T40" fmla="*/ 5 w 547"/>
                  <a:gd name="T41" fmla="*/ 4 h 339"/>
                  <a:gd name="T42" fmla="*/ 4 w 547"/>
                  <a:gd name="T43" fmla="*/ 4 h 339"/>
                  <a:gd name="T44" fmla="*/ 4 w 547"/>
                  <a:gd name="T45" fmla="*/ 3 h 339"/>
                  <a:gd name="T46" fmla="*/ 4 w 547"/>
                  <a:gd name="T47" fmla="*/ 3 h 339"/>
                  <a:gd name="T48" fmla="*/ 4 w 547"/>
                  <a:gd name="T49" fmla="*/ 3 h 339"/>
                  <a:gd name="T50" fmla="*/ 4 w 547"/>
                  <a:gd name="T51" fmla="*/ 3 h 339"/>
                  <a:gd name="T52" fmla="*/ 4 w 547"/>
                  <a:gd name="T53" fmla="*/ 3 h 339"/>
                  <a:gd name="T54" fmla="*/ 4 w 547"/>
                  <a:gd name="T55" fmla="*/ 3 h 339"/>
                  <a:gd name="T56" fmla="*/ 3 w 547"/>
                  <a:gd name="T57" fmla="*/ 3 h 339"/>
                  <a:gd name="T58" fmla="*/ 3 w 547"/>
                  <a:gd name="T59" fmla="*/ 3 h 339"/>
                  <a:gd name="T60" fmla="*/ 3 w 547"/>
                  <a:gd name="T61" fmla="*/ 3 h 339"/>
                  <a:gd name="T62" fmla="*/ 2 w 547"/>
                  <a:gd name="T63" fmla="*/ 3 h 339"/>
                  <a:gd name="T64" fmla="*/ 2 w 547"/>
                  <a:gd name="T65" fmla="*/ 3 h 339"/>
                  <a:gd name="T66" fmla="*/ 1 w 547"/>
                  <a:gd name="T67" fmla="*/ 3 h 339"/>
                  <a:gd name="T68" fmla="*/ 1 w 547"/>
                  <a:gd name="T69" fmla="*/ 3 h 339"/>
                  <a:gd name="T70" fmla="*/ 1 w 547"/>
                  <a:gd name="T71" fmla="*/ 3 h 339"/>
                  <a:gd name="T72" fmla="*/ 1 w 547"/>
                  <a:gd name="T73" fmla="*/ 2 h 339"/>
                  <a:gd name="T74" fmla="*/ 1 w 547"/>
                  <a:gd name="T75" fmla="*/ 2 h 339"/>
                  <a:gd name="T76" fmla="*/ 1 w 547"/>
                  <a:gd name="T77" fmla="*/ 2 h 339"/>
                  <a:gd name="T78" fmla="*/ 2 w 547"/>
                  <a:gd name="T79" fmla="*/ 2 h 339"/>
                  <a:gd name="T80" fmla="*/ 2 w 547"/>
                  <a:gd name="T81" fmla="*/ 2 h 339"/>
                  <a:gd name="T82" fmla="*/ 2 w 547"/>
                  <a:gd name="T83" fmla="*/ 2 h 339"/>
                  <a:gd name="T84" fmla="*/ 3 w 547"/>
                  <a:gd name="T85" fmla="*/ 2 h 339"/>
                  <a:gd name="T86" fmla="*/ 3 w 547"/>
                  <a:gd name="T87" fmla="*/ 2 h 339"/>
                  <a:gd name="T88" fmla="*/ 3 w 547"/>
                  <a:gd name="T89" fmla="*/ 1 h 339"/>
                  <a:gd name="T90" fmla="*/ 3 w 547"/>
                  <a:gd name="T91" fmla="*/ 1 h 339"/>
                  <a:gd name="T92" fmla="*/ 4 w 547"/>
                  <a:gd name="T93" fmla="*/ 1 h 339"/>
                  <a:gd name="T94" fmla="*/ 4 w 547"/>
                  <a:gd name="T95" fmla="*/ 0 h 339"/>
                  <a:gd name="T96" fmla="*/ 4 w 547"/>
                  <a:gd name="T97" fmla="*/ 0 h 339"/>
                  <a:gd name="T98" fmla="*/ 5 w 547"/>
                  <a:gd name="T99" fmla="*/ 0 h 339"/>
                  <a:gd name="T100" fmla="*/ 5 w 547"/>
                  <a:gd name="T101" fmla="*/ 0 h 33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47"/>
                  <a:gd name="T154" fmla="*/ 0 h 339"/>
                  <a:gd name="T155" fmla="*/ 547 w 547"/>
                  <a:gd name="T156" fmla="*/ 339 h 33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47" h="339">
                    <a:moveTo>
                      <a:pt x="279" y="29"/>
                    </a:moveTo>
                    <a:lnTo>
                      <a:pt x="279" y="27"/>
                    </a:lnTo>
                    <a:lnTo>
                      <a:pt x="282" y="25"/>
                    </a:lnTo>
                    <a:lnTo>
                      <a:pt x="285" y="22"/>
                    </a:lnTo>
                    <a:lnTo>
                      <a:pt x="291" y="18"/>
                    </a:lnTo>
                    <a:lnTo>
                      <a:pt x="296" y="13"/>
                    </a:lnTo>
                    <a:lnTo>
                      <a:pt x="303" y="10"/>
                    </a:lnTo>
                    <a:lnTo>
                      <a:pt x="306" y="8"/>
                    </a:lnTo>
                    <a:lnTo>
                      <a:pt x="310" y="6"/>
                    </a:lnTo>
                    <a:lnTo>
                      <a:pt x="315" y="5"/>
                    </a:lnTo>
                    <a:lnTo>
                      <a:pt x="319" y="4"/>
                    </a:lnTo>
                    <a:lnTo>
                      <a:pt x="323" y="2"/>
                    </a:lnTo>
                    <a:lnTo>
                      <a:pt x="327" y="1"/>
                    </a:lnTo>
                    <a:lnTo>
                      <a:pt x="331" y="0"/>
                    </a:lnTo>
                    <a:lnTo>
                      <a:pt x="336" y="0"/>
                    </a:lnTo>
                    <a:lnTo>
                      <a:pt x="339" y="0"/>
                    </a:lnTo>
                    <a:lnTo>
                      <a:pt x="344" y="0"/>
                    </a:lnTo>
                    <a:lnTo>
                      <a:pt x="348" y="0"/>
                    </a:lnTo>
                    <a:lnTo>
                      <a:pt x="352" y="1"/>
                    </a:lnTo>
                    <a:lnTo>
                      <a:pt x="358" y="1"/>
                    </a:lnTo>
                    <a:lnTo>
                      <a:pt x="363" y="2"/>
                    </a:lnTo>
                    <a:lnTo>
                      <a:pt x="367" y="3"/>
                    </a:lnTo>
                    <a:lnTo>
                      <a:pt x="368" y="4"/>
                    </a:lnTo>
                    <a:lnTo>
                      <a:pt x="388" y="18"/>
                    </a:lnTo>
                    <a:lnTo>
                      <a:pt x="438" y="31"/>
                    </a:lnTo>
                    <a:lnTo>
                      <a:pt x="481" y="47"/>
                    </a:lnTo>
                    <a:lnTo>
                      <a:pt x="545" y="205"/>
                    </a:lnTo>
                    <a:lnTo>
                      <a:pt x="545" y="206"/>
                    </a:lnTo>
                    <a:lnTo>
                      <a:pt x="545" y="209"/>
                    </a:lnTo>
                    <a:lnTo>
                      <a:pt x="545" y="211"/>
                    </a:lnTo>
                    <a:lnTo>
                      <a:pt x="546" y="214"/>
                    </a:lnTo>
                    <a:lnTo>
                      <a:pt x="546" y="217"/>
                    </a:lnTo>
                    <a:lnTo>
                      <a:pt x="547" y="222"/>
                    </a:lnTo>
                    <a:lnTo>
                      <a:pt x="546" y="225"/>
                    </a:lnTo>
                    <a:lnTo>
                      <a:pt x="546" y="229"/>
                    </a:lnTo>
                    <a:lnTo>
                      <a:pt x="546" y="234"/>
                    </a:lnTo>
                    <a:lnTo>
                      <a:pt x="546" y="239"/>
                    </a:lnTo>
                    <a:lnTo>
                      <a:pt x="545" y="245"/>
                    </a:lnTo>
                    <a:lnTo>
                      <a:pt x="545" y="250"/>
                    </a:lnTo>
                    <a:lnTo>
                      <a:pt x="545" y="257"/>
                    </a:lnTo>
                    <a:lnTo>
                      <a:pt x="544" y="264"/>
                    </a:lnTo>
                    <a:lnTo>
                      <a:pt x="542" y="270"/>
                    </a:lnTo>
                    <a:lnTo>
                      <a:pt x="541" y="276"/>
                    </a:lnTo>
                    <a:lnTo>
                      <a:pt x="539" y="282"/>
                    </a:lnTo>
                    <a:lnTo>
                      <a:pt x="538" y="289"/>
                    </a:lnTo>
                    <a:lnTo>
                      <a:pt x="536" y="295"/>
                    </a:lnTo>
                    <a:lnTo>
                      <a:pt x="534" y="301"/>
                    </a:lnTo>
                    <a:lnTo>
                      <a:pt x="532" y="307"/>
                    </a:lnTo>
                    <a:lnTo>
                      <a:pt x="530" y="314"/>
                    </a:lnTo>
                    <a:lnTo>
                      <a:pt x="528" y="319"/>
                    </a:lnTo>
                    <a:lnTo>
                      <a:pt x="526" y="324"/>
                    </a:lnTo>
                    <a:lnTo>
                      <a:pt x="523" y="327"/>
                    </a:lnTo>
                    <a:lnTo>
                      <a:pt x="523" y="331"/>
                    </a:lnTo>
                    <a:lnTo>
                      <a:pt x="520" y="337"/>
                    </a:lnTo>
                    <a:lnTo>
                      <a:pt x="520" y="339"/>
                    </a:lnTo>
                    <a:lnTo>
                      <a:pt x="476" y="262"/>
                    </a:lnTo>
                    <a:lnTo>
                      <a:pt x="460" y="235"/>
                    </a:lnTo>
                    <a:lnTo>
                      <a:pt x="459" y="235"/>
                    </a:lnTo>
                    <a:lnTo>
                      <a:pt x="459" y="238"/>
                    </a:lnTo>
                    <a:lnTo>
                      <a:pt x="458" y="242"/>
                    </a:lnTo>
                    <a:lnTo>
                      <a:pt x="458" y="246"/>
                    </a:lnTo>
                    <a:lnTo>
                      <a:pt x="456" y="252"/>
                    </a:lnTo>
                    <a:lnTo>
                      <a:pt x="456" y="259"/>
                    </a:lnTo>
                    <a:lnTo>
                      <a:pt x="455" y="262"/>
                    </a:lnTo>
                    <a:lnTo>
                      <a:pt x="455" y="266"/>
                    </a:lnTo>
                    <a:lnTo>
                      <a:pt x="454" y="270"/>
                    </a:lnTo>
                    <a:lnTo>
                      <a:pt x="454" y="274"/>
                    </a:lnTo>
                    <a:lnTo>
                      <a:pt x="453" y="278"/>
                    </a:lnTo>
                    <a:lnTo>
                      <a:pt x="453" y="282"/>
                    </a:lnTo>
                    <a:lnTo>
                      <a:pt x="452" y="286"/>
                    </a:lnTo>
                    <a:lnTo>
                      <a:pt x="452" y="290"/>
                    </a:lnTo>
                    <a:lnTo>
                      <a:pt x="451" y="294"/>
                    </a:lnTo>
                    <a:lnTo>
                      <a:pt x="450" y="298"/>
                    </a:lnTo>
                    <a:lnTo>
                      <a:pt x="449" y="301"/>
                    </a:lnTo>
                    <a:lnTo>
                      <a:pt x="449" y="306"/>
                    </a:lnTo>
                    <a:lnTo>
                      <a:pt x="447" y="313"/>
                    </a:lnTo>
                    <a:lnTo>
                      <a:pt x="447" y="318"/>
                    </a:lnTo>
                    <a:lnTo>
                      <a:pt x="447" y="321"/>
                    </a:lnTo>
                    <a:lnTo>
                      <a:pt x="447" y="322"/>
                    </a:lnTo>
                    <a:lnTo>
                      <a:pt x="436" y="331"/>
                    </a:lnTo>
                    <a:lnTo>
                      <a:pt x="435" y="330"/>
                    </a:lnTo>
                    <a:lnTo>
                      <a:pt x="433" y="329"/>
                    </a:lnTo>
                    <a:lnTo>
                      <a:pt x="429" y="325"/>
                    </a:lnTo>
                    <a:lnTo>
                      <a:pt x="423" y="322"/>
                    </a:lnTo>
                    <a:lnTo>
                      <a:pt x="419" y="320"/>
                    </a:lnTo>
                    <a:lnTo>
                      <a:pt x="415" y="319"/>
                    </a:lnTo>
                    <a:lnTo>
                      <a:pt x="410" y="318"/>
                    </a:lnTo>
                    <a:lnTo>
                      <a:pt x="406" y="316"/>
                    </a:lnTo>
                    <a:lnTo>
                      <a:pt x="400" y="315"/>
                    </a:lnTo>
                    <a:lnTo>
                      <a:pt x="394" y="314"/>
                    </a:lnTo>
                    <a:lnTo>
                      <a:pt x="388" y="314"/>
                    </a:lnTo>
                    <a:lnTo>
                      <a:pt x="381" y="314"/>
                    </a:lnTo>
                    <a:lnTo>
                      <a:pt x="373" y="313"/>
                    </a:lnTo>
                    <a:lnTo>
                      <a:pt x="365" y="313"/>
                    </a:lnTo>
                    <a:lnTo>
                      <a:pt x="357" y="314"/>
                    </a:lnTo>
                    <a:lnTo>
                      <a:pt x="349" y="315"/>
                    </a:lnTo>
                    <a:lnTo>
                      <a:pt x="340" y="316"/>
                    </a:lnTo>
                    <a:lnTo>
                      <a:pt x="332" y="317"/>
                    </a:lnTo>
                    <a:lnTo>
                      <a:pt x="324" y="318"/>
                    </a:lnTo>
                    <a:lnTo>
                      <a:pt x="317" y="320"/>
                    </a:lnTo>
                    <a:lnTo>
                      <a:pt x="308" y="320"/>
                    </a:lnTo>
                    <a:lnTo>
                      <a:pt x="302" y="322"/>
                    </a:lnTo>
                    <a:lnTo>
                      <a:pt x="296" y="322"/>
                    </a:lnTo>
                    <a:lnTo>
                      <a:pt x="291" y="324"/>
                    </a:lnTo>
                    <a:lnTo>
                      <a:pt x="286" y="325"/>
                    </a:lnTo>
                    <a:lnTo>
                      <a:pt x="284" y="325"/>
                    </a:lnTo>
                    <a:lnTo>
                      <a:pt x="282" y="326"/>
                    </a:lnTo>
                    <a:lnTo>
                      <a:pt x="282" y="327"/>
                    </a:lnTo>
                    <a:lnTo>
                      <a:pt x="257" y="335"/>
                    </a:lnTo>
                    <a:lnTo>
                      <a:pt x="255" y="333"/>
                    </a:lnTo>
                    <a:lnTo>
                      <a:pt x="254" y="331"/>
                    </a:lnTo>
                    <a:lnTo>
                      <a:pt x="251" y="327"/>
                    </a:lnTo>
                    <a:lnTo>
                      <a:pt x="248" y="322"/>
                    </a:lnTo>
                    <a:lnTo>
                      <a:pt x="244" y="315"/>
                    </a:lnTo>
                    <a:lnTo>
                      <a:pt x="241" y="308"/>
                    </a:lnTo>
                    <a:lnTo>
                      <a:pt x="238" y="301"/>
                    </a:lnTo>
                    <a:lnTo>
                      <a:pt x="235" y="294"/>
                    </a:lnTo>
                    <a:lnTo>
                      <a:pt x="233" y="286"/>
                    </a:lnTo>
                    <a:lnTo>
                      <a:pt x="233" y="280"/>
                    </a:lnTo>
                    <a:lnTo>
                      <a:pt x="232" y="274"/>
                    </a:lnTo>
                    <a:lnTo>
                      <a:pt x="232" y="268"/>
                    </a:lnTo>
                    <a:lnTo>
                      <a:pt x="232" y="261"/>
                    </a:lnTo>
                    <a:lnTo>
                      <a:pt x="232" y="256"/>
                    </a:lnTo>
                    <a:lnTo>
                      <a:pt x="232" y="250"/>
                    </a:lnTo>
                    <a:lnTo>
                      <a:pt x="232" y="245"/>
                    </a:lnTo>
                    <a:lnTo>
                      <a:pt x="230" y="239"/>
                    </a:lnTo>
                    <a:lnTo>
                      <a:pt x="229" y="234"/>
                    </a:lnTo>
                    <a:lnTo>
                      <a:pt x="227" y="228"/>
                    </a:lnTo>
                    <a:lnTo>
                      <a:pt x="226" y="225"/>
                    </a:lnTo>
                    <a:lnTo>
                      <a:pt x="224" y="221"/>
                    </a:lnTo>
                    <a:lnTo>
                      <a:pt x="222" y="219"/>
                    </a:lnTo>
                    <a:lnTo>
                      <a:pt x="222" y="217"/>
                    </a:lnTo>
                    <a:lnTo>
                      <a:pt x="220" y="217"/>
                    </a:lnTo>
                    <a:lnTo>
                      <a:pt x="218" y="218"/>
                    </a:lnTo>
                    <a:lnTo>
                      <a:pt x="215" y="220"/>
                    </a:lnTo>
                    <a:lnTo>
                      <a:pt x="211" y="224"/>
                    </a:lnTo>
                    <a:lnTo>
                      <a:pt x="206" y="228"/>
                    </a:lnTo>
                    <a:lnTo>
                      <a:pt x="200" y="233"/>
                    </a:lnTo>
                    <a:lnTo>
                      <a:pt x="196" y="235"/>
                    </a:lnTo>
                    <a:lnTo>
                      <a:pt x="193" y="237"/>
                    </a:lnTo>
                    <a:lnTo>
                      <a:pt x="189" y="239"/>
                    </a:lnTo>
                    <a:lnTo>
                      <a:pt x="185" y="242"/>
                    </a:lnTo>
                    <a:lnTo>
                      <a:pt x="180" y="244"/>
                    </a:lnTo>
                    <a:lnTo>
                      <a:pt x="176" y="247"/>
                    </a:lnTo>
                    <a:lnTo>
                      <a:pt x="171" y="250"/>
                    </a:lnTo>
                    <a:lnTo>
                      <a:pt x="167" y="253"/>
                    </a:lnTo>
                    <a:lnTo>
                      <a:pt x="162" y="255"/>
                    </a:lnTo>
                    <a:lnTo>
                      <a:pt x="157" y="257"/>
                    </a:lnTo>
                    <a:lnTo>
                      <a:pt x="153" y="259"/>
                    </a:lnTo>
                    <a:lnTo>
                      <a:pt x="149" y="262"/>
                    </a:lnTo>
                    <a:lnTo>
                      <a:pt x="145" y="264"/>
                    </a:lnTo>
                    <a:lnTo>
                      <a:pt x="142" y="266"/>
                    </a:lnTo>
                    <a:lnTo>
                      <a:pt x="138" y="267"/>
                    </a:lnTo>
                    <a:lnTo>
                      <a:pt x="136" y="269"/>
                    </a:lnTo>
                    <a:lnTo>
                      <a:pt x="132" y="270"/>
                    </a:lnTo>
                    <a:lnTo>
                      <a:pt x="131" y="272"/>
                    </a:lnTo>
                    <a:lnTo>
                      <a:pt x="129" y="271"/>
                    </a:lnTo>
                    <a:lnTo>
                      <a:pt x="124" y="270"/>
                    </a:lnTo>
                    <a:lnTo>
                      <a:pt x="120" y="268"/>
                    </a:lnTo>
                    <a:lnTo>
                      <a:pt x="116" y="267"/>
                    </a:lnTo>
                    <a:lnTo>
                      <a:pt x="111" y="266"/>
                    </a:lnTo>
                    <a:lnTo>
                      <a:pt x="106" y="265"/>
                    </a:lnTo>
                    <a:lnTo>
                      <a:pt x="100" y="263"/>
                    </a:lnTo>
                    <a:lnTo>
                      <a:pt x="94" y="261"/>
                    </a:lnTo>
                    <a:lnTo>
                      <a:pt x="88" y="259"/>
                    </a:lnTo>
                    <a:lnTo>
                      <a:pt x="82" y="257"/>
                    </a:lnTo>
                    <a:lnTo>
                      <a:pt x="76" y="255"/>
                    </a:lnTo>
                    <a:lnTo>
                      <a:pt x="70" y="253"/>
                    </a:lnTo>
                    <a:lnTo>
                      <a:pt x="64" y="251"/>
                    </a:lnTo>
                    <a:lnTo>
                      <a:pt x="58" y="250"/>
                    </a:lnTo>
                    <a:lnTo>
                      <a:pt x="52" y="247"/>
                    </a:lnTo>
                    <a:lnTo>
                      <a:pt x="46" y="245"/>
                    </a:lnTo>
                    <a:lnTo>
                      <a:pt x="40" y="242"/>
                    </a:lnTo>
                    <a:lnTo>
                      <a:pt x="36" y="240"/>
                    </a:lnTo>
                    <a:lnTo>
                      <a:pt x="31" y="238"/>
                    </a:lnTo>
                    <a:lnTo>
                      <a:pt x="27" y="236"/>
                    </a:lnTo>
                    <a:lnTo>
                      <a:pt x="23" y="234"/>
                    </a:lnTo>
                    <a:lnTo>
                      <a:pt x="19" y="233"/>
                    </a:lnTo>
                    <a:lnTo>
                      <a:pt x="12" y="228"/>
                    </a:lnTo>
                    <a:lnTo>
                      <a:pt x="8" y="226"/>
                    </a:lnTo>
                    <a:lnTo>
                      <a:pt x="5" y="225"/>
                    </a:lnTo>
                    <a:lnTo>
                      <a:pt x="0" y="199"/>
                    </a:lnTo>
                    <a:lnTo>
                      <a:pt x="5" y="189"/>
                    </a:lnTo>
                    <a:lnTo>
                      <a:pt x="7" y="189"/>
                    </a:lnTo>
                    <a:lnTo>
                      <a:pt x="9" y="189"/>
                    </a:lnTo>
                    <a:lnTo>
                      <a:pt x="14" y="189"/>
                    </a:lnTo>
                    <a:lnTo>
                      <a:pt x="19" y="189"/>
                    </a:lnTo>
                    <a:lnTo>
                      <a:pt x="26" y="190"/>
                    </a:lnTo>
                    <a:lnTo>
                      <a:pt x="29" y="190"/>
                    </a:lnTo>
                    <a:lnTo>
                      <a:pt x="33" y="191"/>
                    </a:lnTo>
                    <a:lnTo>
                      <a:pt x="37" y="191"/>
                    </a:lnTo>
                    <a:lnTo>
                      <a:pt x="42" y="192"/>
                    </a:lnTo>
                    <a:lnTo>
                      <a:pt x="46" y="192"/>
                    </a:lnTo>
                    <a:lnTo>
                      <a:pt x="51" y="192"/>
                    </a:lnTo>
                    <a:lnTo>
                      <a:pt x="56" y="193"/>
                    </a:lnTo>
                    <a:lnTo>
                      <a:pt x="61" y="193"/>
                    </a:lnTo>
                    <a:lnTo>
                      <a:pt x="66" y="193"/>
                    </a:lnTo>
                    <a:lnTo>
                      <a:pt x="71" y="194"/>
                    </a:lnTo>
                    <a:lnTo>
                      <a:pt x="75" y="195"/>
                    </a:lnTo>
                    <a:lnTo>
                      <a:pt x="80" y="195"/>
                    </a:lnTo>
                    <a:lnTo>
                      <a:pt x="84" y="195"/>
                    </a:lnTo>
                    <a:lnTo>
                      <a:pt x="88" y="195"/>
                    </a:lnTo>
                    <a:lnTo>
                      <a:pt x="91" y="195"/>
                    </a:lnTo>
                    <a:lnTo>
                      <a:pt x="95" y="196"/>
                    </a:lnTo>
                    <a:lnTo>
                      <a:pt x="99" y="197"/>
                    </a:lnTo>
                    <a:lnTo>
                      <a:pt x="101" y="197"/>
                    </a:lnTo>
                    <a:lnTo>
                      <a:pt x="104" y="195"/>
                    </a:lnTo>
                    <a:lnTo>
                      <a:pt x="107" y="193"/>
                    </a:lnTo>
                    <a:lnTo>
                      <a:pt x="113" y="191"/>
                    </a:lnTo>
                    <a:lnTo>
                      <a:pt x="117" y="186"/>
                    </a:lnTo>
                    <a:lnTo>
                      <a:pt x="124" y="182"/>
                    </a:lnTo>
                    <a:lnTo>
                      <a:pt x="130" y="176"/>
                    </a:lnTo>
                    <a:lnTo>
                      <a:pt x="137" y="171"/>
                    </a:lnTo>
                    <a:lnTo>
                      <a:pt x="142" y="164"/>
                    </a:lnTo>
                    <a:lnTo>
                      <a:pt x="148" y="157"/>
                    </a:lnTo>
                    <a:lnTo>
                      <a:pt x="150" y="153"/>
                    </a:lnTo>
                    <a:lnTo>
                      <a:pt x="153" y="149"/>
                    </a:lnTo>
                    <a:lnTo>
                      <a:pt x="155" y="144"/>
                    </a:lnTo>
                    <a:lnTo>
                      <a:pt x="160" y="141"/>
                    </a:lnTo>
                    <a:lnTo>
                      <a:pt x="162" y="136"/>
                    </a:lnTo>
                    <a:lnTo>
                      <a:pt x="165" y="131"/>
                    </a:lnTo>
                    <a:lnTo>
                      <a:pt x="167" y="126"/>
                    </a:lnTo>
                    <a:lnTo>
                      <a:pt x="171" y="122"/>
                    </a:lnTo>
                    <a:lnTo>
                      <a:pt x="173" y="117"/>
                    </a:lnTo>
                    <a:lnTo>
                      <a:pt x="176" y="113"/>
                    </a:lnTo>
                    <a:lnTo>
                      <a:pt x="180" y="108"/>
                    </a:lnTo>
                    <a:lnTo>
                      <a:pt x="184" y="104"/>
                    </a:lnTo>
                    <a:lnTo>
                      <a:pt x="187" y="98"/>
                    </a:lnTo>
                    <a:lnTo>
                      <a:pt x="190" y="93"/>
                    </a:lnTo>
                    <a:lnTo>
                      <a:pt x="193" y="87"/>
                    </a:lnTo>
                    <a:lnTo>
                      <a:pt x="198" y="82"/>
                    </a:lnTo>
                    <a:lnTo>
                      <a:pt x="200" y="77"/>
                    </a:lnTo>
                    <a:lnTo>
                      <a:pt x="204" y="73"/>
                    </a:lnTo>
                    <a:lnTo>
                      <a:pt x="207" y="68"/>
                    </a:lnTo>
                    <a:lnTo>
                      <a:pt x="211" y="64"/>
                    </a:lnTo>
                    <a:lnTo>
                      <a:pt x="213" y="60"/>
                    </a:lnTo>
                    <a:lnTo>
                      <a:pt x="216" y="56"/>
                    </a:lnTo>
                    <a:lnTo>
                      <a:pt x="218" y="52"/>
                    </a:lnTo>
                    <a:lnTo>
                      <a:pt x="221" y="50"/>
                    </a:lnTo>
                    <a:lnTo>
                      <a:pt x="224" y="46"/>
                    </a:lnTo>
                    <a:lnTo>
                      <a:pt x="225" y="45"/>
                    </a:lnTo>
                    <a:lnTo>
                      <a:pt x="227" y="44"/>
                    </a:lnTo>
                    <a:lnTo>
                      <a:pt x="233" y="42"/>
                    </a:lnTo>
                    <a:lnTo>
                      <a:pt x="237" y="40"/>
                    </a:lnTo>
                    <a:lnTo>
                      <a:pt x="242" y="39"/>
                    </a:lnTo>
                    <a:lnTo>
                      <a:pt x="246" y="38"/>
                    </a:lnTo>
                    <a:lnTo>
                      <a:pt x="252" y="37"/>
                    </a:lnTo>
                    <a:lnTo>
                      <a:pt x="256" y="35"/>
                    </a:lnTo>
                    <a:lnTo>
                      <a:pt x="261" y="33"/>
                    </a:lnTo>
                    <a:lnTo>
                      <a:pt x="265" y="31"/>
                    </a:lnTo>
                    <a:lnTo>
                      <a:pt x="270" y="31"/>
                    </a:lnTo>
                    <a:lnTo>
                      <a:pt x="273" y="29"/>
                    </a:lnTo>
                    <a:lnTo>
                      <a:pt x="276" y="29"/>
                    </a:lnTo>
                    <a:lnTo>
                      <a:pt x="277" y="29"/>
                    </a:lnTo>
                    <a:lnTo>
                      <a:pt x="279" y="29"/>
                    </a:lnTo>
                    <a:close/>
                  </a:path>
                </a:pathLst>
              </a:custGeom>
              <a:solidFill>
                <a:srgbClr val="D4EB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02" name="Freeform 402"/>
              <p:cNvSpPr>
                <a:spLocks/>
              </p:cNvSpPr>
              <p:nvPr/>
            </p:nvSpPr>
            <p:spPr bwMode="auto">
              <a:xfrm>
                <a:off x="4782" y="3216"/>
                <a:ext cx="222" cy="129"/>
              </a:xfrm>
              <a:custGeom>
                <a:avLst/>
                <a:gdLst>
                  <a:gd name="T0" fmla="*/ 2 w 430"/>
                  <a:gd name="T1" fmla="*/ 1 h 279"/>
                  <a:gd name="T2" fmla="*/ 2 w 430"/>
                  <a:gd name="T3" fmla="*/ 1 h 279"/>
                  <a:gd name="T4" fmla="*/ 3 w 430"/>
                  <a:gd name="T5" fmla="*/ 1 h 279"/>
                  <a:gd name="T6" fmla="*/ 3 w 430"/>
                  <a:gd name="T7" fmla="*/ 0 h 279"/>
                  <a:gd name="T8" fmla="*/ 4 w 430"/>
                  <a:gd name="T9" fmla="*/ 0 h 279"/>
                  <a:gd name="T10" fmla="*/ 4 w 430"/>
                  <a:gd name="T11" fmla="*/ 0 h 279"/>
                  <a:gd name="T12" fmla="*/ 4 w 430"/>
                  <a:gd name="T13" fmla="*/ 0 h 279"/>
                  <a:gd name="T14" fmla="*/ 4 w 430"/>
                  <a:gd name="T15" fmla="*/ 0 h 279"/>
                  <a:gd name="T16" fmla="*/ 3 w 430"/>
                  <a:gd name="T17" fmla="*/ 1 h 279"/>
                  <a:gd name="T18" fmla="*/ 3 w 430"/>
                  <a:gd name="T19" fmla="*/ 1 h 279"/>
                  <a:gd name="T20" fmla="*/ 3 w 430"/>
                  <a:gd name="T21" fmla="*/ 2 h 279"/>
                  <a:gd name="T22" fmla="*/ 3 w 430"/>
                  <a:gd name="T23" fmla="*/ 2 h 279"/>
                  <a:gd name="T24" fmla="*/ 2 w 430"/>
                  <a:gd name="T25" fmla="*/ 2 h 279"/>
                  <a:gd name="T26" fmla="*/ 2 w 430"/>
                  <a:gd name="T27" fmla="*/ 2 h 279"/>
                  <a:gd name="T28" fmla="*/ 2 w 430"/>
                  <a:gd name="T29" fmla="*/ 2 h 279"/>
                  <a:gd name="T30" fmla="*/ 2 w 430"/>
                  <a:gd name="T31" fmla="*/ 2 h 279"/>
                  <a:gd name="T32" fmla="*/ 3 w 430"/>
                  <a:gd name="T33" fmla="*/ 2 h 279"/>
                  <a:gd name="T34" fmla="*/ 3 w 430"/>
                  <a:gd name="T35" fmla="*/ 2 h 279"/>
                  <a:gd name="T36" fmla="*/ 3 w 430"/>
                  <a:gd name="T37" fmla="*/ 2 h 279"/>
                  <a:gd name="T38" fmla="*/ 4 w 430"/>
                  <a:gd name="T39" fmla="*/ 2 h 279"/>
                  <a:gd name="T40" fmla="*/ 4 w 430"/>
                  <a:gd name="T41" fmla="*/ 1 h 279"/>
                  <a:gd name="T42" fmla="*/ 4 w 430"/>
                  <a:gd name="T43" fmla="*/ 1 h 279"/>
                  <a:gd name="T44" fmla="*/ 4 w 430"/>
                  <a:gd name="T45" fmla="*/ 1 h 279"/>
                  <a:gd name="T46" fmla="*/ 4 w 430"/>
                  <a:gd name="T47" fmla="*/ 1 h 279"/>
                  <a:gd name="T48" fmla="*/ 4 w 430"/>
                  <a:gd name="T49" fmla="*/ 1 h 279"/>
                  <a:gd name="T50" fmla="*/ 5 w 430"/>
                  <a:gd name="T51" fmla="*/ 1 h 279"/>
                  <a:gd name="T52" fmla="*/ 5 w 430"/>
                  <a:gd name="T53" fmla="*/ 1 h 279"/>
                  <a:gd name="T54" fmla="*/ 5 w 430"/>
                  <a:gd name="T55" fmla="*/ 1 h 279"/>
                  <a:gd name="T56" fmla="*/ 5 w 430"/>
                  <a:gd name="T57" fmla="*/ 1 h 279"/>
                  <a:gd name="T58" fmla="*/ 5 w 430"/>
                  <a:gd name="T59" fmla="*/ 2 h 279"/>
                  <a:gd name="T60" fmla="*/ 5 w 430"/>
                  <a:gd name="T61" fmla="*/ 2 h 279"/>
                  <a:gd name="T62" fmla="*/ 5 w 430"/>
                  <a:gd name="T63" fmla="*/ 3 h 279"/>
                  <a:gd name="T64" fmla="*/ 5 w 430"/>
                  <a:gd name="T65" fmla="*/ 3 h 279"/>
                  <a:gd name="T66" fmla="*/ 5 w 430"/>
                  <a:gd name="T67" fmla="*/ 3 h 279"/>
                  <a:gd name="T68" fmla="*/ 5 w 430"/>
                  <a:gd name="T69" fmla="*/ 3 h 279"/>
                  <a:gd name="T70" fmla="*/ 5 w 430"/>
                  <a:gd name="T71" fmla="*/ 3 h 279"/>
                  <a:gd name="T72" fmla="*/ 6 w 430"/>
                  <a:gd name="T73" fmla="*/ 3 h 279"/>
                  <a:gd name="T74" fmla="*/ 6 w 430"/>
                  <a:gd name="T75" fmla="*/ 3 h 279"/>
                  <a:gd name="T76" fmla="*/ 7 w 430"/>
                  <a:gd name="T77" fmla="*/ 3 h 279"/>
                  <a:gd name="T78" fmla="*/ 7 w 430"/>
                  <a:gd name="T79" fmla="*/ 3 h 279"/>
                  <a:gd name="T80" fmla="*/ 7 w 430"/>
                  <a:gd name="T81" fmla="*/ 3 h 279"/>
                  <a:gd name="T82" fmla="*/ 7 w 430"/>
                  <a:gd name="T83" fmla="*/ 3 h 279"/>
                  <a:gd name="T84" fmla="*/ 6 w 430"/>
                  <a:gd name="T85" fmla="*/ 3 h 279"/>
                  <a:gd name="T86" fmla="*/ 5 w 430"/>
                  <a:gd name="T87" fmla="*/ 3 h 279"/>
                  <a:gd name="T88" fmla="*/ 5 w 430"/>
                  <a:gd name="T89" fmla="*/ 3 h 279"/>
                  <a:gd name="T90" fmla="*/ 5 w 430"/>
                  <a:gd name="T91" fmla="*/ 3 h 279"/>
                  <a:gd name="T92" fmla="*/ 4 w 430"/>
                  <a:gd name="T93" fmla="*/ 3 h 279"/>
                  <a:gd name="T94" fmla="*/ 4 w 430"/>
                  <a:gd name="T95" fmla="*/ 3 h 279"/>
                  <a:gd name="T96" fmla="*/ 4 w 430"/>
                  <a:gd name="T97" fmla="*/ 2 h 279"/>
                  <a:gd name="T98" fmla="*/ 4 w 430"/>
                  <a:gd name="T99" fmla="*/ 2 h 279"/>
                  <a:gd name="T100" fmla="*/ 3 w 430"/>
                  <a:gd name="T101" fmla="*/ 2 h 279"/>
                  <a:gd name="T102" fmla="*/ 3 w 430"/>
                  <a:gd name="T103" fmla="*/ 2 h 279"/>
                  <a:gd name="T104" fmla="*/ 3 w 430"/>
                  <a:gd name="T105" fmla="*/ 3 h 279"/>
                  <a:gd name="T106" fmla="*/ 2 w 430"/>
                  <a:gd name="T107" fmla="*/ 3 h 279"/>
                  <a:gd name="T108" fmla="*/ 2 w 430"/>
                  <a:gd name="T109" fmla="*/ 2 h 279"/>
                  <a:gd name="T110" fmla="*/ 1 w 430"/>
                  <a:gd name="T111" fmla="*/ 2 h 279"/>
                  <a:gd name="T112" fmla="*/ 1 w 430"/>
                  <a:gd name="T113" fmla="*/ 2 h 279"/>
                  <a:gd name="T114" fmla="*/ 0 w 430"/>
                  <a:gd name="T115" fmla="*/ 1 h 27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30"/>
                  <a:gd name="T175" fmla="*/ 0 h 279"/>
                  <a:gd name="T176" fmla="*/ 430 w 430"/>
                  <a:gd name="T177" fmla="*/ 279 h 27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30" h="279">
                    <a:moveTo>
                      <a:pt x="0" y="138"/>
                    </a:moveTo>
                    <a:lnTo>
                      <a:pt x="16" y="138"/>
                    </a:lnTo>
                    <a:lnTo>
                      <a:pt x="20" y="152"/>
                    </a:lnTo>
                    <a:lnTo>
                      <a:pt x="29" y="139"/>
                    </a:lnTo>
                    <a:lnTo>
                      <a:pt x="18" y="128"/>
                    </a:lnTo>
                    <a:lnTo>
                      <a:pt x="104" y="130"/>
                    </a:lnTo>
                    <a:lnTo>
                      <a:pt x="105" y="128"/>
                    </a:lnTo>
                    <a:lnTo>
                      <a:pt x="109" y="125"/>
                    </a:lnTo>
                    <a:lnTo>
                      <a:pt x="111" y="121"/>
                    </a:lnTo>
                    <a:lnTo>
                      <a:pt x="113" y="119"/>
                    </a:lnTo>
                    <a:lnTo>
                      <a:pt x="117" y="115"/>
                    </a:lnTo>
                    <a:lnTo>
                      <a:pt x="121" y="112"/>
                    </a:lnTo>
                    <a:lnTo>
                      <a:pt x="124" y="107"/>
                    </a:lnTo>
                    <a:lnTo>
                      <a:pt x="128" y="103"/>
                    </a:lnTo>
                    <a:lnTo>
                      <a:pt x="133" y="98"/>
                    </a:lnTo>
                    <a:lnTo>
                      <a:pt x="138" y="93"/>
                    </a:lnTo>
                    <a:lnTo>
                      <a:pt x="142" y="88"/>
                    </a:lnTo>
                    <a:lnTo>
                      <a:pt x="148" y="82"/>
                    </a:lnTo>
                    <a:lnTo>
                      <a:pt x="153" y="77"/>
                    </a:lnTo>
                    <a:lnTo>
                      <a:pt x="158" y="71"/>
                    </a:lnTo>
                    <a:lnTo>
                      <a:pt x="163" y="65"/>
                    </a:lnTo>
                    <a:lnTo>
                      <a:pt x="169" y="59"/>
                    </a:lnTo>
                    <a:lnTo>
                      <a:pt x="174" y="52"/>
                    </a:lnTo>
                    <a:lnTo>
                      <a:pt x="179" y="45"/>
                    </a:lnTo>
                    <a:lnTo>
                      <a:pt x="185" y="39"/>
                    </a:lnTo>
                    <a:lnTo>
                      <a:pt x="190" y="32"/>
                    </a:lnTo>
                    <a:lnTo>
                      <a:pt x="196" y="26"/>
                    </a:lnTo>
                    <a:lnTo>
                      <a:pt x="201" y="21"/>
                    </a:lnTo>
                    <a:lnTo>
                      <a:pt x="206" y="15"/>
                    </a:lnTo>
                    <a:lnTo>
                      <a:pt x="211" y="11"/>
                    </a:lnTo>
                    <a:lnTo>
                      <a:pt x="216" y="6"/>
                    </a:lnTo>
                    <a:lnTo>
                      <a:pt x="221" y="3"/>
                    </a:lnTo>
                    <a:lnTo>
                      <a:pt x="225" y="1"/>
                    </a:lnTo>
                    <a:lnTo>
                      <a:pt x="229" y="0"/>
                    </a:lnTo>
                    <a:lnTo>
                      <a:pt x="232" y="0"/>
                    </a:lnTo>
                    <a:lnTo>
                      <a:pt x="235" y="3"/>
                    </a:lnTo>
                    <a:lnTo>
                      <a:pt x="236" y="5"/>
                    </a:lnTo>
                    <a:lnTo>
                      <a:pt x="237" y="8"/>
                    </a:lnTo>
                    <a:lnTo>
                      <a:pt x="235" y="11"/>
                    </a:lnTo>
                    <a:lnTo>
                      <a:pt x="234" y="15"/>
                    </a:lnTo>
                    <a:lnTo>
                      <a:pt x="231" y="19"/>
                    </a:lnTo>
                    <a:lnTo>
                      <a:pt x="227" y="25"/>
                    </a:lnTo>
                    <a:lnTo>
                      <a:pt x="223" y="30"/>
                    </a:lnTo>
                    <a:lnTo>
                      <a:pt x="219" y="37"/>
                    </a:lnTo>
                    <a:lnTo>
                      <a:pt x="213" y="42"/>
                    </a:lnTo>
                    <a:lnTo>
                      <a:pt x="208" y="48"/>
                    </a:lnTo>
                    <a:lnTo>
                      <a:pt x="202" y="54"/>
                    </a:lnTo>
                    <a:lnTo>
                      <a:pt x="198" y="61"/>
                    </a:lnTo>
                    <a:lnTo>
                      <a:pt x="193" y="68"/>
                    </a:lnTo>
                    <a:lnTo>
                      <a:pt x="189" y="74"/>
                    </a:lnTo>
                    <a:lnTo>
                      <a:pt x="185" y="81"/>
                    </a:lnTo>
                    <a:lnTo>
                      <a:pt x="182" y="88"/>
                    </a:lnTo>
                    <a:lnTo>
                      <a:pt x="179" y="93"/>
                    </a:lnTo>
                    <a:lnTo>
                      <a:pt x="177" y="98"/>
                    </a:lnTo>
                    <a:lnTo>
                      <a:pt x="174" y="103"/>
                    </a:lnTo>
                    <a:lnTo>
                      <a:pt x="172" y="108"/>
                    </a:lnTo>
                    <a:lnTo>
                      <a:pt x="170" y="113"/>
                    </a:lnTo>
                    <a:lnTo>
                      <a:pt x="168" y="118"/>
                    </a:lnTo>
                    <a:lnTo>
                      <a:pt x="166" y="122"/>
                    </a:lnTo>
                    <a:lnTo>
                      <a:pt x="165" y="127"/>
                    </a:lnTo>
                    <a:lnTo>
                      <a:pt x="163" y="130"/>
                    </a:lnTo>
                    <a:lnTo>
                      <a:pt x="161" y="134"/>
                    </a:lnTo>
                    <a:lnTo>
                      <a:pt x="160" y="136"/>
                    </a:lnTo>
                    <a:lnTo>
                      <a:pt x="158" y="140"/>
                    </a:lnTo>
                    <a:lnTo>
                      <a:pt x="156" y="144"/>
                    </a:lnTo>
                    <a:lnTo>
                      <a:pt x="157" y="146"/>
                    </a:lnTo>
                    <a:lnTo>
                      <a:pt x="155" y="149"/>
                    </a:lnTo>
                    <a:lnTo>
                      <a:pt x="154" y="154"/>
                    </a:lnTo>
                    <a:lnTo>
                      <a:pt x="152" y="160"/>
                    </a:lnTo>
                    <a:lnTo>
                      <a:pt x="150" y="166"/>
                    </a:lnTo>
                    <a:lnTo>
                      <a:pt x="146" y="170"/>
                    </a:lnTo>
                    <a:lnTo>
                      <a:pt x="144" y="173"/>
                    </a:lnTo>
                    <a:lnTo>
                      <a:pt x="140" y="173"/>
                    </a:lnTo>
                    <a:lnTo>
                      <a:pt x="138" y="170"/>
                    </a:lnTo>
                    <a:lnTo>
                      <a:pt x="135" y="166"/>
                    </a:lnTo>
                    <a:lnTo>
                      <a:pt x="133" y="163"/>
                    </a:lnTo>
                    <a:lnTo>
                      <a:pt x="129" y="161"/>
                    </a:lnTo>
                    <a:lnTo>
                      <a:pt x="126" y="160"/>
                    </a:lnTo>
                    <a:lnTo>
                      <a:pt x="121" y="158"/>
                    </a:lnTo>
                    <a:lnTo>
                      <a:pt x="117" y="157"/>
                    </a:lnTo>
                    <a:lnTo>
                      <a:pt x="112" y="156"/>
                    </a:lnTo>
                    <a:lnTo>
                      <a:pt x="108" y="156"/>
                    </a:lnTo>
                    <a:lnTo>
                      <a:pt x="103" y="156"/>
                    </a:lnTo>
                    <a:lnTo>
                      <a:pt x="99" y="156"/>
                    </a:lnTo>
                    <a:lnTo>
                      <a:pt x="95" y="156"/>
                    </a:lnTo>
                    <a:lnTo>
                      <a:pt x="93" y="158"/>
                    </a:lnTo>
                    <a:lnTo>
                      <a:pt x="89" y="160"/>
                    </a:lnTo>
                    <a:lnTo>
                      <a:pt x="90" y="164"/>
                    </a:lnTo>
                    <a:lnTo>
                      <a:pt x="96" y="170"/>
                    </a:lnTo>
                    <a:lnTo>
                      <a:pt x="101" y="175"/>
                    </a:lnTo>
                    <a:lnTo>
                      <a:pt x="103" y="177"/>
                    </a:lnTo>
                    <a:lnTo>
                      <a:pt x="107" y="179"/>
                    </a:lnTo>
                    <a:lnTo>
                      <a:pt x="112" y="181"/>
                    </a:lnTo>
                    <a:lnTo>
                      <a:pt x="118" y="184"/>
                    </a:lnTo>
                    <a:lnTo>
                      <a:pt x="123" y="185"/>
                    </a:lnTo>
                    <a:lnTo>
                      <a:pt x="127" y="187"/>
                    </a:lnTo>
                    <a:lnTo>
                      <a:pt x="129" y="189"/>
                    </a:lnTo>
                    <a:lnTo>
                      <a:pt x="132" y="192"/>
                    </a:lnTo>
                    <a:lnTo>
                      <a:pt x="133" y="194"/>
                    </a:lnTo>
                    <a:lnTo>
                      <a:pt x="133" y="196"/>
                    </a:lnTo>
                    <a:lnTo>
                      <a:pt x="135" y="194"/>
                    </a:lnTo>
                    <a:lnTo>
                      <a:pt x="139" y="192"/>
                    </a:lnTo>
                    <a:lnTo>
                      <a:pt x="141" y="189"/>
                    </a:lnTo>
                    <a:lnTo>
                      <a:pt x="144" y="187"/>
                    </a:lnTo>
                    <a:lnTo>
                      <a:pt x="148" y="185"/>
                    </a:lnTo>
                    <a:lnTo>
                      <a:pt x="153" y="183"/>
                    </a:lnTo>
                    <a:lnTo>
                      <a:pt x="157" y="180"/>
                    </a:lnTo>
                    <a:lnTo>
                      <a:pt x="162" y="178"/>
                    </a:lnTo>
                    <a:lnTo>
                      <a:pt x="166" y="175"/>
                    </a:lnTo>
                    <a:lnTo>
                      <a:pt x="170" y="173"/>
                    </a:lnTo>
                    <a:lnTo>
                      <a:pt x="174" y="170"/>
                    </a:lnTo>
                    <a:lnTo>
                      <a:pt x="178" y="168"/>
                    </a:lnTo>
                    <a:lnTo>
                      <a:pt x="182" y="166"/>
                    </a:lnTo>
                    <a:lnTo>
                      <a:pt x="185" y="165"/>
                    </a:lnTo>
                    <a:lnTo>
                      <a:pt x="191" y="162"/>
                    </a:lnTo>
                    <a:lnTo>
                      <a:pt x="196" y="160"/>
                    </a:lnTo>
                    <a:lnTo>
                      <a:pt x="199" y="158"/>
                    </a:lnTo>
                    <a:lnTo>
                      <a:pt x="203" y="156"/>
                    </a:lnTo>
                    <a:lnTo>
                      <a:pt x="206" y="153"/>
                    </a:lnTo>
                    <a:lnTo>
                      <a:pt x="209" y="149"/>
                    </a:lnTo>
                    <a:lnTo>
                      <a:pt x="211" y="145"/>
                    </a:lnTo>
                    <a:lnTo>
                      <a:pt x="214" y="139"/>
                    </a:lnTo>
                    <a:lnTo>
                      <a:pt x="215" y="134"/>
                    </a:lnTo>
                    <a:lnTo>
                      <a:pt x="216" y="130"/>
                    </a:lnTo>
                    <a:lnTo>
                      <a:pt x="218" y="125"/>
                    </a:lnTo>
                    <a:lnTo>
                      <a:pt x="220" y="120"/>
                    </a:lnTo>
                    <a:lnTo>
                      <a:pt x="220" y="114"/>
                    </a:lnTo>
                    <a:lnTo>
                      <a:pt x="222" y="110"/>
                    </a:lnTo>
                    <a:lnTo>
                      <a:pt x="223" y="104"/>
                    </a:lnTo>
                    <a:lnTo>
                      <a:pt x="225" y="100"/>
                    </a:lnTo>
                    <a:lnTo>
                      <a:pt x="226" y="94"/>
                    </a:lnTo>
                    <a:lnTo>
                      <a:pt x="227" y="90"/>
                    </a:lnTo>
                    <a:lnTo>
                      <a:pt x="227" y="86"/>
                    </a:lnTo>
                    <a:lnTo>
                      <a:pt x="229" y="83"/>
                    </a:lnTo>
                    <a:lnTo>
                      <a:pt x="230" y="79"/>
                    </a:lnTo>
                    <a:lnTo>
                      <a:pt x="232" y="78"/>
                    </a:lnTo>
                    <a:lnTo>
                      <a:pt x="231" y="80"/>
                    </a:lnTo>
                    <a:lnTo>
                      <a:pt x="231" y="86"/>
                    </a:lnTo>
                    <a:lnTo>
                      <a:pt x="231" y="89"/>
                    </a:lnTo>
                    <a:lnTo>
                      <a:pt x="231" y="93"/>
                    </a:lnTo>
                    <a:lnTo>
                      <a:pt x="231" y="98"/>
                    </a:lnTo>
                    <a:lnTo>
                      <a:pt x="231" y="103"/>
                    </a:lnTo>
                    <a:lnTo>
                      <a:pt x="231" y="107"/>
                    </a:lnTo>
                    <a:lnTo>
                      <a:pt x="231" y="111"/>
                    </a:lnTo>
                    <a:lnTo>
                      <a:pt x="231" y="115"/>
                    </a:lnTo>
                    <a:lnTo>
                      <a:pt x="231" y="119"/>
                    </a:lnTo>
                    <a:lnTo>
                      <a:pt x="232" y="124"/>
                    </a:lnTo>
                    <a:lnTo>
                      <a:pt x="234" y="126"/>
                    </a:lnTo>
                    <a:lnTo>
                      <a:pt x="236" y="123"/>
                    </a:lnTo>
                    <a:lnTo>
                      <a:pt x="240" y="118"/>
                    </a:lnTo>
                    <a:lnTo>
                      <a:pt x="242" y="114"/>
                    </a:lnTo>
                    <a:lnTo>
                      <a:pt x="244" y="110"/>
                    </a:lnTo>
                    <a:lnTo>
                      <a:pt x="246" y="105"/>
                    </a:lnTo>
                    <a:lnTo>
                      <a:pt x="249" y="101"/>
                    </a:lnTo>
                    <a:lnTo>
                      <a:pt x="251" y="95"/>
                    </a:lnTo>
                    <a:lnTo>
                      <a:pt x="254" y="91"/>
                    </a:lnTo>
                    <a:lnTo>
                      <a:pt x="257" y="86"/>
                    </a:lnTo>
                    <a:lnTo>
                      <a:pt x="260" y="82"/>
                    </a:lnTo>
                    <a:lnTo>
                      <a:pt x="262" y="78"/>
                    </a:lnTo>
                    <a:lnTo>
                      <a:pt x="265" y="74"/>
                    </a:lnTo>
                    <a:lnTo>
                      <a:pt x="267" y="72"/>
                    </a:lnTo>
                    <a:lnTo>
                      <a:pt x="271" y="71"/>
                    </a:lnTo>
                    <a:lnTo>
                      <a:pt x="275" y="70"/>
                    </a:lnTo>
                    <a:lnTo>
                      <a:pt x="279" y="73"/>
                    </a:lnTo>
                    <a:lnTo>
                      <a:pt x="280" y="75"/>
                    </a:lnTo>
                    <a:lnTo>
                      <a:pt x="282" y="79"/>
                    </a:lnTo>
                    <a:lnTo>
                      <a:pt x="284" y="83"/>
                    </a:lnTo>
                    <a:lnTo>
                      <a:pt x="286" y="88"/>
                    </a:lnTo>
                    <a:lnTo>
                      <a:pt x="286" y="92"/>
                    </a:lnTo>
                    <a:lnTo>
                      <a:pt x="287" y="97"/>
                    </a:lnTo>
                    <a:lnTo>
                      <a:pt x="287" y="103"/>
                    </a:lnTo>
                    <a:lnTo>
                      <a:pt x="288" y="110"/>
                    </a:lnTo>
                    <a:lnTo>
                      <a:pt x="287" y="116"/>
                    </a:lnTo>
                    <a:lnTo>
                      <a:pt x="287" y="122"/>
                    </a:lnTo>
                    <a:lnTo>
                      <a:pt x="286" y="129"/>
                    </a:lnTo>
                    <a:lnTo>
                      <a:pt x="285" y="136"/>
                    </a:lnTo>
                    <a:lnTo>
                      <a:pt x="282" y="142"/>
                    </a:lnTo>
                    <a:lnTo>
                      <a:pt x="280" y="149"/>
                    </a:lnTo>
                    <a:lnTo>
                      <a:pt x="277" y="155"/>
                    </a:lnTo>
                    <a:lnTo>
                      <a:pt x="274" y="162"/>
                    </a:lnTo>
                    <a:lnTo>
                      <a:pt x="270" y="168"/>
                    </a:lnTo>
                    <a:lnTo>
                      <a:pt x="267" y="174"/>
                    </a:lnTo>
                    <a:lnTo>
                      <a:pt x="264" y="181"/>
                    </a:lnTo>
                    <a:lnTo>
                      <a:pt x="261" y="187"/>
                    </a:lnTo>
                    <a:lnTo>
                      <a:pt x="257" y="192"/>
                    </a:lnTo>
                    <a:lnTo>
                      <a:pt x="255" y="197"/>
                    </a:lnTo>
                    <a:lnTo>
                      <a:pt x="253" y="201"/>
                    </a:lnTo>
                    <a:lnTo>
                      <a:pt x="251" y="206"/>
                    </a:lnTo>
                    <a:lnTo>
                      <a:pt x="249" y="209"/>
                    </a:lnTo>
                    <a:lnTo>
                      <a:pt x="249" y="214"/>
                    </a:lnTo>
                    <a:lnTo>
                      <a:pt x="249" y="216"/>
                    </a:lnTo>
                    <a:lnTo>
                      <a:pt x="250" y="219"/>
                    </a:lnTo>
                    <a:lnTo>
                      <a:pt x="253" y="221"/>
                    </a:lnTo>
                    <a:lnTo>
                      <a:pt x="259" y="222"/>
                    </a:lnTo>
                    <a:lnTo>
                      <a:pt x="262" y="221"/>
                    </a:lnTo>
                    <a:lnTo>
                      <a:pt x="266" y="221"/>
                    </a:lnTo>
                    <a:lnTo>
                      <a:pt x="271" y="221"/>
                    </a:lnTo>
                    <a:lnTo>
                      <a:pt x="275" y="221"/>
                    </a:lnTo>
                    <a:lnTo>
                      <a:pt x="278" y="219"/>
                    </a:lnTo>
                    <a:lnTo>
                      <a:pt x="282" y="218"/>
                    </a:lnTo>
                    <a:lnTo>
                      <a:pt x="286" y="217"/>
                    </a:lnTo>
                    <a:lnTo>
                      <a:pt x="290" y="217"/>
                    </a:lnTo>
                    <a:lnTo>
                      <a:pt x="295" y="216"/>
                    </a:lnTo>
                    <a:lnTo>
                      <a:pt x="299" y="218"/>
                    </a:lnTo>
                    <a:lnTo>
                      <a:pt x="298" y="219"/>
                    </a:lnTo>
                    <a:lnTo>
                      <a:pt x="295" y="223"/>
                    </a:lnTo>
                    <a:lnTo>
                      <a:pt x="291" y="227"/>
                    </a:lnTo>
                    <a:lnTo>
                      <a:pt x="286" y="234"/>
                    </a:lnTo>
                    <a:lnTo>
                      <a:pt x="280" y="238"/>
                    </a:lnTo>
                    <a:lnTo>
                      <a:pt x="276" y="243"/>
                    </a:lnTo>
                    <a:lnTo>
                      <a:pt x="273" y="247"/>
                    </a:lnTo>
                    <a:lnTo>
                      <a:pt x="273" y="250"/>
                    </a:lnTo>
                    <a:lnTo>
                      <a:pt x="274" y="250"/>
                    </a:lnTo>
                    <a:lnTo>
                      <a:pt x="276" y="250"/>
                    </a:lnTo>
                    <a:lnTo>
                      <a:pt x="279" y="250"/>
                    </a:lnTo>
                    <a:lnTo>
                      <a:pt x="283" y="248"/>
                    </a:lnTo>
                    <a:lnTo>
                      <a:pt x="287" y="247"/>
                    </a:lnTo>
                    <a:lnTo>
                      <a:pt x="293" y="245"/>
                    </a:lnTo>
                    <a:lnTo>
                      <a:pt x="298" y="244"/>
                    </a:lnTo>
                    <a:lnTo>
                      <a:pt x="305" y="243"/>
                    </a:lnTo>
                    <a:lnTo>
                      <a:pt x="311" y="240"/>
                    </a:lnTo>
                    <a:lnTo>
                      <a:pt x="317" y="238"/>
                    </a:lnTo>
                    <a:lnTo>
                      <a:pt x="324" y="237"/>
                    </a:lnTo>
                    <a:lnTo>
                      <a:pt x="332" y="236"/>
                    </a:lnTo>
                    <a:lnTo>
                      <a:pt x="338" y="234"/>
                    </a:lnTo>
                    <a:lnTo>
                      <a:pt x="345" y="234"/>
                    </a:lnTo>
                    <a:lnTo>
                      <a:pt x="352" y="234"/>
                    </a:lnTo>
                    <a:lnTo>
                      <a:pt x="359" y="234"/>
                    </a:lnTo>
                    <a:lnTo>
                      <a:pt x="365" y="234"/>
                    </a:lnTo>
                    <a:lnTo>
                      <a:pt x="371" y="235"/>
                    </a:lnTo>
                    <a:lnTo>
                      <a:pt x="377" y="236"/>
                    </a:lnTo>
                    <a:lnTo>
                      <a:pt x="384" y="238"/>
                    </a:lnTo>
                    <a:lnTo>
                      <a:pt x="390" y="240"/>
                    </a:lnTo>
                    <a:lnTo>
                      <a:pt x="396" y="243"/>
                    </a:lnTo>
                    <a:lnTo>
                      <a:pt x="401" y="246"/>
                    </a:lnTo>
                    <a:lnTo>
                      <a:pt x="407" y="250"/>
                    </a:lnTo>
                    <a:lnTo>
                      <a:pt x="411" y="252"/>
                    </a:lnTo>
                    <a:lnTo>
                      <a:pt x="416" y="255"/>
                    </a:lnTo>
                    <a:lnTo>
                      <a:pt x="419" y="258"/>
                    </a:lnTo>
                    <a:lnTo>
                      <a:pt x="423" y="261"/>
                    </a:lnTo>
                    <a:lnTo>
                      <a:pt x="428" y="264"/>
                    </a:lnTo>
                    <a:lnTo>
                      <a:pt x="430" y="266"/>
                    </a:lnTo>
                    <a:lnTo>
                      <a:pt x="429" y="265"/>
                    </a:lnTo>
                    <a:lnTo>
                      <a:pt x="427" y="264"/>
                    </a:lnTo>
                    <a:lnTo>
                      <a:pt x="423" y="264"/>
                    </a:lnTo>
                    <a:lnTo>
                      <a:pt x="419" y="264"/>
                    </a:lnTo>
                    <a:lnTo>
                      <a:pt x="414" y="262"/>
                    </a:lnTo>
                    <a:lnTo>
                      <a:pt x="408" y="261"/>
                    </a:lnTo>
                    <a:lnTo>
                      <a:pt x="401" y="260"/>
                    </a:lnTo>
                    <a:lnTo>
                      <a:pt x="394" y="260"/>
                    </a:lnTo>
                    <a:lnTo>
                      <a:pt x="386" y="259"/>
                    </a:lnTo>
                    <a:lnTo>
                      <a:pt x="378" y="258"/>
                    </a:lnTo>
                    <a:lnTo>
                      <a:pt x="370" y="258"/>
                    </a:lnTo>
                    <a:lnTo>
                      <a:pt x="362" y="258"/>
                    </a:lnTo>
                    <a:lnTo>
                      <a:pt x="354" y="257"/>
                    </a:lnTo>
                    <a:lnTo>
                      <a:pt x="346" y="258"/>
                    </a:lnTo>
                    <a:lnTo>
                      <a:pt x="338" y="258"/>
                    </a:lnTo>
                    <a:lnTo>
                      <a:pt x="332" y="260"/>
                    </a:lnTo>
                    <a:lnTo>
                      <a:pt x="324" y="261"/>
                    </a:lnTo>
                    <a:lnTo>
                      <a:pt x="317" y="262"/>
                    </a:lnTo>
                    <a:lnTo>
                      <a:pt x="311" y="264"/>
                    </a:lnTo>
                    <a:lnTo>
                      <a:pt x="305" y="266"/>
                    </a:lnTo>
                    <a:lnTo>
                      <a:pt x="299" y="267"/>
                    </a:lnTo>
                    <a:lnTo>
                      <a:pt x="293" y="268"/>
                    </a:lnTo>
                    <a:lnTo>
                      <a:pt x="288" y="270"/>
                    </a:lnTo>
                    <a:lnTo>
                      <a:pt x="284" y="272"/>
                    </a:lnTo>
                    <a:lnTo>
                      <a:pt x="279" y="272"/>
                    </a:lnTo>
                    <a:lnTo>
                      <a:pt x="275" y="274"/>
                    </a:lnTo>
                    <a:lnTo>
                      <a:pt x="271" y="275"/>
                    </a:lnTo>
                    <a:lnTo>
                      <a:pt x="269" y="276"/>
                    </a:lnTo>
                    <a:lnTo>
                      <a:pt x="264" y="277"/>
                    </a:lnTo>
                    <a:lnTo>
                      <a:pt x="264" y="279"/>
                    </a:lnTo>
                    <a:lnTo>
                      <a:pt x="262" y="277"/>
                    </a:lnTo>
                    <a:lnTo>
                      <a:pt x="260" y="276"/>
                    </a:lnTo>
                    <a:lnTo>
                      <a:pt x="257" y="273"/>
                    </a:lnTo>
                    <a:lnTo>
                      <a:pt x="253" y="270"/>
                    </a:lnTo>
                    <a:lnTo>
                      <a:pt x="249" y="265"/>
                    </a:lnTo>
                    <a:lnTo>
                      <a:pt x="244" y="261"/>
                    </a:lnTo>
                    <a:lnTo>
                      <a:pt x="240" y="256"/>
                    </a:lnTo>
                    <a:lnTo>
                      <a:pt x="237" y="252"/>
                    </a:lnTo>
                    <a:lnTo>
                      <a:pt x="233" y="246"/>
                    </a:lnTo>
                    <a:lnTo>
                      <a:pt x="232" y="242"/>
                    </a:lnTo>
                    <a:lnTo>
                      <a:pt x="230" y="237"/>
                    </a:lnTo>
                    <a:lnTo>
                      <a:pt x="230" y="233"/>
                    </a:lnTo>
                    <a:lnTo>
                      <a:pt x="230" y="228"/>
                    </a:lnTo>
                    <a:lnTo>
                      <a:pt x="230" y="223"/>
                    </a:lnTo>
                    <a:lnTo>
                      <a:pt x="230" y="218"/>
                    </a:lnTo>
                    <a:lnTo>
                      <a:pt x="230" y="214"/>
                    </a:lnTo>
                    <a:lnTo>
                      <a:pt x="229" y="209"/>
                    </a:lnTo>
                    <a:lnTo>
                      <a:pt x="228" y="204"/>
                    </a:lnTo>
                    <a:lnTo>
                      <a:pt x="227" y="198"/>
                    </a:lnTo>
                    <a:lnTo>
                      <a:pt x="227" y="194"/>
                    </a:lnTo>
                    <a:lnTo>
                      <a:pt x="225" y="189"/>
                    </a:lnTo>
                    <a:lnTo>
                      <a:pt x="224" y="185"/>
                    </a:lnTo>
                    <a:lnTo>
                      <a:pt x="222" y="181"/>
                    </a:lnTo>
                    <a:lnTo>
                      <a:pt x="222" y="178"/>
                    </a:lnTo>
                    <a:lnTo>
                      <a:pt x="218" y="172"/>
                    </a:lnTo>
                    <a:lnTo>
                      <a:pt x="216" y="168"/>
                    </a:lnTo>
                    <a:lnTo>
                      <a:pt x="213" y="166"/>
                    </a:lnTo>
                    <a:lnTo>
                      <a:pt x="212" y="166"/>
                    </a:lnTo>
                    <a:lnTo>
                      <a:pt x="210" y="169"/>
                    </a:lnTo>
                    <a:lnTo>
                      <a:pt x="206" y="172"/>
                    </a:lnTo>
                    <a:lnTo>
                      <a:pt x="202" y="177"/>
                    </a:lnTo>
                    <a:lnTo>
                      <a:pt x="195" y="182"/>
                    </a:lnTo>
                    <a:lnTo>
                      <a:pt x="189" y="187"/>
                    </a:lnTo>
                    <a:lnTo>
                      <a:pt x="185" y="189"/>
                    </a:lnTo>
                    <a:lnTo>
                      <a:pt x="181" y="192"/>
                    </a:lnTo>
                    <a:lnTo>
                      <a:pt x="177" y="195"/>
                    </a:lnTo>
                    <a:lnTo>
                      <a:pt x="174" y="198"/>
                    </a:lnTo>
                    <a:lnTo>
                      <a:pt x="169" y="200"/>
                    </a:lnTo>
                    <a:lnTo>
                      <a:pt x="165" y="202"/>
                    </a:lnTo>
                    <a:lnTo>
                      <a:pt x="160" y="204"/>
                    </a:lnTo>
                    <a:lnTo>
                      <a:pt x="155" y="206"/>
                    </a:lnTo>
                    <a:lnTo>
                      <a:pt x="151" y="207"/>
                    </a:lnTo>
                    <a:lnTo>
                      <a:pt x="146" y="209"/>
                    </a:lnTo>
                    <a:lnTo>
                      <a:pt x="143" y="210"/>
                    </a:lnTo>
                    <a:lnTo>
                      <a:pt x="139" y="212"/>
                    </a:lnTo>
                    <a:lnTo>
                      <a:pt x="133" y="214"/>
                    </a:lnTo>
                    <a:lnTo>
                      <a:pt x="128" y="216"/>
                    </a:lnTo>
                    <a:lnTo>
                      <a:pt x="125" y="216"/>
                    </a:lnTo>
                    <a:lnTo>
                      <a:pt x="124" y="217"/>
                    </a:lnTo>
                    <a:lnTo>
                      <a:pt x="122" y="216"/>
                    </a:lnTo>
                    <a:lnTo>
                      <a:pt x="117" y="214"/>
                    </a:lnTo>
                    <a:lnTo>
                      <a:pt x="113" y="213"/>
                    </a:lnTo>
                    <a:lnTo>
                      <a:pt x="110" y="212"/>
                    </a:lnTo>
                    <a:lnTo>
                      <a:pt x="105" y="210"/>
                    </a:lnTo>
                    <a:lnTo>
                      <a:pt x="101" y="209"/>
                    </a:lnTo>
                    <a:lnTo>
                      <a:pt x="96" y="207"/>
                    </a:lnTo>
                    <a:lnTo>
                      <a:pt x="91" y="205"/>
                    </a:lnTo>
                    <a:lnTo>
                      <a:pt x="85" y="203"/>
                    </a:lnTo>
                    <a:lnTo>
                      <a:pt x="80" y="202"/>
                    </a:lnTo>
                    <a:lnTo>
                      <a:pt x="74" y="200"/>
                    </a:lnTo>
                    <a:lnTo>
                      <a:pt x="69" y="198"/>
                    </a:lnTo>
                    <a:lnTo>
                      <a:pt x="64" y="196"/>
                    </a:lnTo>
                    <a:lnTo>
                      <a:pt x="60" y="194"/>
                    </a:lnTo>
                    <a:lnTo>
                      <a:pt x="55" y="192"/>
                    </a:lnTo>
                    <a:lnTo>
                      <a:pt x="51" y="189"/>
                    </a:lnTo>
                    <a:lnTo>
                      <a:pt x="47" y="187"/>
                    </a:lnTo>
                    <a:lnTo>
                      <a:pt x="43" y="185"/>
                    </a:lnTo>
                    <a:lnTo>
                      <a:pt x="36" y="181"/>
                    </a:lnTo>
                    <a:lnTo>
                      <a:pt x="32" y="178"/>
                    </a:lnTo>
                    <a:lnTo>
                      <a:pt x="27" y="175"/>
                    </a:lnTo>
                    <a:lnTo>
                      <a:pt x="25" y="174"/>
                    </a:lnTo>
                    <a:lnTo>
                      <a:pt x="23" y="172"/>
                    </a:lnTo>
                    <a:lnTo>
                      <a:pt x="16" y="173"/>
                    </a:lnTo>
                    <a:lnTo>
                      <a:pt x="0" y="165"/>
                    </a:lnTo>
                    <a:lnTo>
                      <a:pt x="0" y="138"/>
                    </a:lnTo>
                    <a:close/>
                  </a:path>
                </a:pathLst>
              </a:custGeom>
              <a:solidFill>
                <a:srgbClr val="B0C2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03" name="Freeform 403"/>
              <p:cNvSpPr>
                <a:spLocks/>
              </p:cNvSpPr>
              <p:nvPr/>
            </p:nvSpPr>
            <p:spPr bwMode="auto">
              <a:xfrm>
                <a:off x="5026" y="3252"/>
                <a:ext cx="17" cy="74"/>
              </a:xfrm>
              <a:custGeom>
                <a:avLst/>
                <a:gdLst>
                  <a:gd name="T0" fmla="*/ 0 w 47"/>
                  <a:gd name="T1" fmla="*/ 1 h 159"/>
                  <a:gd name="T2" fmla="*/ 0 w 47"/>
                  <a:gd name="T3" fmla="*/ 1 h 159"/>
                  <a:gd name="T4" fmla="*/ 1 w 47"/>
                  <a:gd name="T5" fmla="*/ 1 h 159"/>
                  <a:gd name="T6" fmla="*/ 1 w 47"/>
                  <a:gd name="T7" fmla="*/ 1 h 159"/>
                  <a:gd name="T8" fmla="*/ 1 w 47"/>
                  <a:gd name="T9" fmla="*/ 1 h 159"/>
                  <a:gd name="T10" fmla="*/ 1 w 47"/>
                  <a:gd name="T11" fmla="*/ 0 h 159"/>
                  <a:gd name="T12" fmla="*/ 1 w 47"/>
                  <a:gd name="T13" fmla="*/ 0 h 159"/>
                  <a:gd name="T14" fmla="*/ 1 w 47"/>
                  <a:gd name="T15" fmla="*/ 0 h 159"/>
                  <a:gd name="T16" fmla="*/ 1 w 47"/>
                  <a:gd name="T17" fmla="*/ 0 h 159"/>
                  <a:gd name="T18" fmla="*/ 1 w 47"/>
                  <a:gd name="T19" fmla="*/ 0 h 159"/>
                  <a:gd name="T20" fmla="*/ 1 w 47"/>
                  <a:gd name="T21" fmla="*/ 0 h 159"/>
                  <a:gd name="T22" fmla="*/ 1 w 47"/>
                  <a:gd name="T23" fmla="*/ 0 h 159"/>
                  <a:gd name="T24" fmla="*/ 1 w 47"/>
                  <a:gd name="T25" fmla="*/ 0 h 159"/>
                  <a:gd name="T26" fmla="*/ 1 w 47"/>
                  <a:gd name="T27" fmla="*/ 0 h 159"/>
                  <a:gd name="T28" fmla="*/ 1 w 47"/>
                  <a:gd name="T29" fmla="*/ 0 h 159"/>
                  <a:gd name="T30" fmla="*/ 1 w 47"/>
                  <a:gd name="T31" fmla="*/ 0 h 159"/>
                  <a:gd name="T32" fmla="*/ 1 w 47"/>
                  <a:gd name="T33" fmla="*/ 0 h 159"/>
                  <a:gd name="T34" fmla="*/ 1 w 47"/>
                  <a:gd name="T35" fmla="*/ 0 h 159"/>
                  <a:gd name="T36" fmla="*/ 1 w 47"/>
                  <a:gd name="T37" fmla="*/ 0 h 159"/>
                  <a:gd name="T38" fmla="*/ 1 w 47"/>
                  <a:gd name="T39" fmla="*/ 0 h 159"/>
                  <a:gd name="T40" fmla="*/ 1 w 47"/>
                  <a:gd name="T41" fmla="*/ 1 h 159"/>
                  <a:gd name="T42" fmla="*/ 1 w 47"/>
                  <a:gd name="T43" fmla="*/ 1 h 159"/>
                  <a:gd name="T44" fmla="*/ 1 w 47"/>
                  <a:gd name="T45" fmla="*/ 1 h 159"/>
                  <a:gd name="T46" fmla="*/ 1 w 47"/>
                  <a:gd name="T47" fmla="*/ 1 h 159"/>
                  <a:gd name="T48" fmla="*/ 1 w 47"/>
                  <a:gd name="T49" fmla="*/ 1 h 159"/>
                  <a:gd name="T50" fmla="*/ 1 w 47"/>
                  <a:gd name="T51" fmla="*/ 1 h 159"/>
                  <a:gd name="T52" fmla="*/ 1 w 47"/>
                  <a:gd name="T53" fmla="*/ 1 h 159"/>
                  <a:gd name="T54" fmla="*/ 1 w 47"/>
                  <a:gd name="T55" fmla="*/ 1 h 159"/>
                  <a:gd name="T56" fmla="*/ 1 w 47"/>
                  <a:gd name="T57" fmla="*/ 1 h 159"/>
                  <a:gd name="T58" fmla="*/ 1 w 47"/>
                  <a:gd name="T59" fmla="*/ 2 h 159"/>
                  <a:gd name="T60" fmla="*/ 1 w 47"/>
                  <a:gd name="T61" fmla="*/ 2 h 159"/>
                  <a:gd name="T62" fmla="*/ 0 w 47"/>
                  <a:gd name="T63" fmla="*/ 1 h 15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7"/>
                  <a:gd name="T97" fmla="*/ 0 h 159"/>
                  <a:gd name="T98" fmla="*/ 47 w 47"/>
                  <a:gd name="T99" fmla="*/ 159 h 15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7" h="159">
                    <a:moveTo>
                      <a:pt x="0" y="96"/>
                    </a:moveTo>
                    <a:lnTo>
                      <a:pt x="0" y="95"/>
                    </a:lnTo>
                    <a:lnTo>
                      <a:pt x="1" y="94"/>
                    </a:lnTo>
                    <a:lnTo>
                      <a:pt x="1" y="91"/>
                    </a:lnTo>
                    <a:lnTo>
                      <a:pt x="3" y="87"/>
                    </a:lnTo>
                    <a:lnTo>
                      <a:pt x="4" y="82"/>
                    </a:lnTo>
                    <a:lnTo>
                      <a:pt x="5" y="76"/>
                    </a:lnTo>
                    <a:lnTo>
                      <a:pt x="5" y="72"/>
                    </a:lnTo>
                    <a:lnTo>
                      <a:pt x="7" y="69"/>
                    </a:lnTo>
                    <a:lnTo>
                      <a:pt x="7" y="65"/>
                    </a:lnTo>
                    <a:lnTo>
                      <a:pt x="8" y="61"/>
                    </a:lnTo>
                    <a:lnTo>
                      <a:pt x="8" y="56"/>
                    </a:lnTo>
                    <a:lnTo>
                      <a:pt x="9" y="51"/>
                    </a:lnTo>
                    <a:lnTo>
                      <a:pt x="9" y="45"/>
                    </a:lnTo>
                    <a:lnTo>
                      <a:pt x="9" y="41"/>
                    </a:lnTo>
                    <a:lnTo>
                      <a:pt x="9" y="35"/>
                    </a:lnTo>
                    <a:lnTo>
                      <a:pt x="10" y="30"/>
                    </a:lnTo>
                    <a:lnTo>
                      <a:pt x="10" y="25"/>
                    </a:lnTo>
                    <a:lnTo>
                      <a:pt x="11" y="21"/>
                    </a:lnTo>
                    <a:lnTo>
                      <a:pt x="11" y="16"/>
                    </a:lnTo>
                    <a:lnTo>
                      <a:pt x="11" y="12"/>
                    </a:lnTo>
                    <a:lnTo>
                      <a:pt x="11" y="8"/>
                    </a:lnTo>
                    <a:lnTo>
                      <a:pt x="11" y="5"/>
                    </a:lnTo>
                    <a:lnTo>
                      <a:pt x="11" y="1"/>
                    </a:lnTo>
                    <a:lnTo>
                      <a:pt x="12" y="0"/>
                    </a:lnTo>
                    <a:lnTo>
                      <a:pt x="12" y="1"/>
                    </a:lnTo>
                    <a:lnTo>
                      <a:pt x="13" y="5"/>
                    </a:lnTo>
                    <a:lnTo>
                      <a:pt x="14" y="8"/>
                    </a:lnTo>
                    <a:lnTo>
                      <a:pt x="15" y="12"/>
                    </a:lnTo>
                    <a:lnTo>
                      <a:pt x="16" y="16"/>
                    </a:lnTo>
                    <a:lnTo>
                      <a:pt x="18" y="21"/>
                    </a:lnTo>
                    <a:lnTo>
                      <a:pt x="19" y="25"/>
                    </a:lnTo>
                    <a:lnTo>
                      <a:pt x="20" y="31"/>
                    </a:lnTo>
                    <a:lnTo>
                      <a:pt x="22" y="35"/>
                    </a:lnTo>
                    <a:lnTo>
                      <a:pt x="24" y="41"/>
                    </a:lnTo>
                    <a:lnTo>
                      <a:pt x="25" y="45"/>
                    </a:lnTo>
                    <a:lnTo>
                      <a:pt x="27" y="50"/>
                    </a:lnTo>
                    <a:lnTo>
                      <a:pt x="29" y="55"/>
                    </a:lnTo>
                    <a:lnTo>
                      <a:pt x="31" y="60"/>
                    </a:lnTo>
                    <a:lnTo>
                      <a:pt x="32" y="63"/>
                    </a:lnTo>
                    <a:lnTo>
                      <a:pt x="34" y="67"/>
                    </a:lnTo>
                    <a:lnTo>
                      <a:pt x="36" y="70"/>
                    </a:lnTo>
                    <a:lnTo>
                      <a:pt x="38" y="74"/>
                    </a:lnTo>
                    <a:lnTo>
                      <a:pt x="40" y="78"/>
                    </a:lnTo>
                    <a:lnTo>
                      <a:pt x="43" y="83"/>
                    </a:lnTo>
                    <a:lnTo>
                      <a:pt x="44" y="87"/>
                    </a:lnTo>
                    <a:lnTo>
                      <a:pt x="46" y="89"/>
                    </a:lnTo>
                    <a:lnTo>
                      <a:pt x="46" y="92"/>
                    </a:lnTo>
                    <a:lnTo>
                      <a:pt x="47" y="94"/>
                    </a:lnTo>
                    <a:lnTo>
                      <a:pt x="46" y="97"/>
                    </a:lnTo>
                    <a:lnTo>
                      <a:pt x="43" y="101"/>
                    </a:lnTo>
                    <a:lnTo>
                      <a:pt x="41" y="103"/>
                    </a:lnTo>
                    <a:lnTo>
                      <a:pt x="40" y="107"/>
                    </a:lnTo>
                    <a:lnTo>
                      <a:pt x="39" y="111"/>
                    </a:lnTo>
                    <a:lnTo>
                      <a:pt x="39" y="116"/>
                    </a:lnTo>
                    <a:lnTo>
                      <a:pt x="37" y="122"/>
                    </a:lnTo>
                    <a:lnTo>
                      <a:pt x="37" y="129"/>
                    </a:lnTo>
                    <a:lnTo>
                      <a:pt x="37" y="136"/>
                    </a:lnTo>
                    <a:lnTo>
                      <a:pt x="37" y="143"/>
                    </a:lnTo>
                    <a:lnTo>
                      <a:pt x="37" y="149"/>
                    </a:lnTo>
                    <a:lnTo>
                      <a:pt x="37" y="154"/>
                    </a:lnTo>
                    <a:lnTo>
                      <a:pt x="37" y="158"/>
                    </a:lnTo>
                    <a:lnTo>
                      <a:pt x="37" y="159"/>
                    </a:lnTo>
                    <a:lnTo>
                      <a:pt x="0" y="96"/>
                    </a:lnTo>
                    <a:close/>
                  </a:path>
                </a:pathLst>
              </a:custGeom>
              <a:solidFill>
                <a:srgbClr val="B0C2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04" name="Freeform 404"/>
              <p:cNvSpPr>
                <a:spLocks/>
              </p:cNvSpPr>
              <p:nvPr/>
            </p:nvSpPr>
            <p:spPr bwMode="auto">
              <a:xfrm>
                <a:off x="4932" y="3192"/>
                <a:ext cx="43" cy="10"/>
              </a:xfrm>
              <a:custGeom>
                <a:avLst/>
                <a:gdLst>
                  <a:gd name="T0" fmla="*/ 0 w 74"/>
                  <a:gd name="T1" fmla="*/ 0 h 23"/>
                  <a:gd name="T2" fmla="*/ 0 w 74"/>
                  <a:gd name="T3" fmla="*/ 0 h 23"/>
                  <a:gd name="T4" fmla="*/ 1 w 74"/>
                  <a:gd name="T5" fmla="*/ 0 h 23"/>
                  <a:gd name="T6" fmla="*/ 1 w 74"/>
                  <a:gd name="T7" fmla="*/ 0 h 23"/>
                  <a:gd name="T8" fmla="*/ 1 w 74"/>
                  <a:gd name="T9" fmla="*/ 0 h 23"/>
                  <a:gd name="T10" fmla="*/ 1 w 74"/>
                  <a:gd name="T11" fmla="*/ 0 h 23"/>
                  <a:gd name="T12" fmla="*/ 1 w 74"/>
                  <a:gd name="T13" fmla="*/ 0 h 23"/>
                  <a:gd name="T14" fmla="*/ 1 w 74"/>
                  <a:gd name="T15" fmla="*/ 0 h 23"/>
                  <a:gd name="T16" fmla="*/ 1 w 74"/>
                  <a:gd name="T17" fmla="*/ 0 h 23"/>
                  <a:gd name="T18" fmla="*/ 1 w 74"/>
                  <a:gd name="T19" fmla="*/ 0 h 23"/>
                  <a:gd name="T20" fmla="*/ 1 w 74"/>
                  <a:gd name="T21" fmla="*/ 0 h 23"/>
                  <a:gd name="T22" fmla="*/ 1 w 74"/>
                  <a:gd name="T23" fmla="*/ 0 h 23"/>
                  <a:gd name="T24" fmla="*/ 1 w 74"/>
                  <a:gd name="T25" fmla="*/ 0 h 23"/>
                  <a:gd name="T26" fmla="*/ 1 w 74"/>
                  <a:gd name="T27" fmla="*/ 0 h 23"/>
                  <a:gd name="T28" fmla="*/ 1 w 74"/>
                  <a:gd name="T29" fmla="*/ 0 h 23"/>
                  <a:gd name="T30" fmla="*/ 1 w 74"/>
                  <a:gd name="T31" fmla="*/ 0 h 23"/>
                  <a:gd name="T32" fmla="*/ 1 w 74"/>
                  <a:gd name="T33" fmla="*/ 0 h 23"/>
                  <a:gd name="T34" fmla="*/ 2 w 74"/>
                  <a:gd name="T35" fmla="*/ 0 h 23"/>
                  <a:gd name="T36" fmla="*/ 2 w 74"/>
                  <a:gd name="T37" fmla="*/ 0 h 23"/>
                  <a:gd name="T38" fmla="*/ 2 w 74"/>
                  <a:gd name="T39" fmla="*/ 0 h 23"/>
                  <a:gd name="T40" fmla="*/ 2 w 74"/>
                  <a:gd name="T41" fmla="*/ 0 h 23"/>
                  <a:gd name="T42" fmla="*/ 2 w 74"/>
                  <a:gd name="T43" fmla="*/ 0 h 23"/>
                  <a:gd name="T44" fmla="*/ 1 w 74"/>
                  <a:gd name="T45" fmla="*/ 0 h 23"/>
                  <a:gd name="T46" fmla="*/ 1 w 74"/>
                  <a:gd name="T47" fmla="*/ 0 h 23"/>
                  <a:gd name="T48" fmla="*/ 1 w 74"/>
                  <a:gd name="T49" fmla="*/ 0 h 23"/>
                  <a:gd name="T50" fmla="*/ 1 w 74"/>
                  <a:gd name="T51" fmla="*/ 0 h 23"/>
                  <a:gd name="T52" fmla="*/ 1 w 74"/>
                  <a:gd name="T53" fmla="*/ 0 h 23"/>
                  <a:gd name="T54" fmla="*/ 1 w 74"/>
                  <a:gd name="T55" fmla="*/ 0 h 23"/>
                  <a:gd name="T56" fmla="*/ 1 w 74"/>
                  <a:gd name="T57" fmla="*/ 0 h 23"/>
                  <a:gd name="T58" fmla="*/ 1 w 74"/>
                  <a:gd name="T59" fmla="*/ 0 h 23"/>
                  <a:gd name="T60" fmla="*/ 1 w 74"/>
                  <a:gd name="T61" fmla="*/ 0 h 23"/>
                  <a:gd name="T62" fmla="*/ 1 w 74"/>
                  <a:gd name="T63" fmla="*/ 0 h 23"/>
                  <a:gd name="T64" fmla="*/ 1 w 74"/>
                  <a:gd name="T65" fmla="*/ 0 h 23"/>
                  <a:gd name="T66" fmla="*/ 1 w 74"/>
                  <a:gd name="T67" fmla="*/ 0 h 23"/>
                  <a:gd name="T68" fmla="*/ 1 w 74"/>
                  <a:gd name="T69" fmla="*/ 0 h 23"/>
                  <a:gd name="T70" fmla="*/ 0 w 74"/>
                  <a:gd name="T71" fmla="*/ 0 h 23"/>
                  <a:gd name="T72" fmla="*/ 0 w 74"/>
                  <a:gd name="T73" fmla="*/ 0 h 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4"/>
                  <a:gd name="T112" fmla="*/ 0 h 23"/>
                  <a:gd name="T113" fmla="*/ 74 w 74"/>
                  <a:gd name="T114" fmla="*/ 23 h 2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4" h="23">
                    <a:moveTo>
                      <a:pt x="0" y="23"/>
                    </a:moveTo>
                    <a:lnTo>
                      <a:pt x="0" y="21"/>
                    </a:lnTo>
                    <a:lnTo>
                      <a:pt x="2" y="20"/>
                    </a:lnTo>
                    <a:lnTo>
                      <a:pt x="5" y="16"/>
                    </a:lnTo>
                    <a:lnTo>
                      <a:pt x="9" y="14"/>
                    </a:lnTo>
                    <a:lnTo>
                      <a:pt x="13" y="10"/>
                    </a:lnTo>
                    <a:lnTo>
                      <a:pt x="18" y="7"/>
                    </a:lnTo>
                    <a:lnTo>
                      <a:pt x="25" y="4"/>
                    </a:lnTo>
                    <a:lnTo>
                      <a:pt x="31" y="3"/>
                    </a:lnTo>
                    <a:lnTo>
                      <a:pt x="36" y="1"/>
                    </a:lnTo>
                    <a:lnTo>
                      <a:pt x="42" y="0"/>
                    </a:lnTo>
                    <a:lnTo>
                      <a:pt x="47" y="0"/>
                    </a:lnTo>
                    <a:lnTo>
                      <a:pt x="52" y="1"/>
                    </a:lnTo>
                    <a:lnTo>
                      <a:pt x="56" y="1"/>
                    </a:lnTo>
                    <a:lnTo>
                      <a:pt x="59" y="2"/>
                    </a:lnTo>
                    <a:lnTo>
                      <a:pt x="61" y="3"/>
                    </a:lnTo>
                    <a:lnTo>
                      <a:pt x="62" y="3"/>
                    </a:lnTo>
                    <a:lnTo>
                      <a:pt x="74" y="14"/>
                    </a:lnTo>
                    <a:lnTo>
                      <a:pt x="73" y="14"/>
                    </a:lnTo>
                    <a:lnTo>
                      <a:pt x="71" y="14"/>
                    </a:lnTo>
                    <a:lnTo>
                      <a:pt x="68" y="14"/>
                    </a:lnTo>
                    <a:lnTo>
                      <a:pt x="65" y="14"/>
                    </a:lnTo>
                    <a:lnTo>
                      <a:pt x="59" y="14"/>
                    </a:lnTo>
                    <a:lnTo>
                      <a:pt x="54" y="14"/>
                    </a:lnTo>
                    <a:lnTo>
                      <a:pt x="47" y="14"/>
                    </a:lnTo>
                    <a:lnTo>
                      <a:pt x="41" y="14"/>
                    </a:lnTo>
                    <a:lnTo>
                      <a:pt x="37" y="14"/>
                    </a:lnTo>
                    <a:lnTo>
                      <a:pt x="34" y="14"/>
                    </a:lnTo>
                    <a:lnTo>
                      <a:pt x="29" y="15"/>
                    </a:lnTo>
                    <a:lnTo>
                      <a:pt x="26" y="16"/>
                    </a:lnTo>
                    <a:lnTo>
                      <a:pt x="19" y="17"/>
                    </a:lnTo>
                    <a:lnTo>
                      <a:pt x="13" y="19"/>
                    </a:lnTo>
                    <a:lnTo>
                      <a:pt x="7" y="20"/>
                    </a:lnTo>
                    <a:lnTo>
                      <a:pt x="3" y="21"/>
                    </a:lnTo>
                    <a:lnTo>
                      <a:pt x="1" y="22"/>
                    </a:lnTo>
                    <a:lnTo>
                      <a:pt x="0" y="23"/>
                    </a:lnTo>
                    <a:close/>
                  </a:path>
                </a:pathLst>
              </a:custGeom>
              <a:solidFill>
                <a:srgbClr val="B0C2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05" name="Freeform 405"/>
              <p:cNvSpPr>
                <a:spLocks/>
              </p:cNvSpPr>
              <p:nvPr/>
            </p:nvSpPr>
            <p:spPr bwMode="auto">
              <a:xfrm>
                <a:off x="4349" y="3290"/>
                <a:ext cx="183" cy="234"/>
              </a:xfrm>
              <a:custGeom>
                <a:avLst/>
                <a:gdLst>
                  <a:gd name="T0" fmla="*/ 1 w 355"/>
                  <a:gd name="T1" fmla="*/ 0 h 499"/>
                  <a:gd name="T2" fmla="*/ 1 w 355"/>
                  <a:gd name="T3" fmla="*/ 0 h 499"/>
                  <a:gd name="T4" fmla="*/ 1 w 355"/>
                  <a:gd name="T5" fmla="*/ 0 h 499"/>
                  <a:gd name="T6" fmla="*/ 1 w 355"/>
                  <a:gd name="T7" fmla="*/ 0 h 499"/>
                  <a:gd name="T8" fmla="*/ 1 w 355"/>
                  <a:gd name="T9" fmla="*/ 0 h 499"/>
                  <a:gd name="T10" fmla="*/ 1 w 355"/>
                  <a:gd name="T11" fmla="*/ 0 h 499"/>
                  <a:gd name="T12" fmla="*/ 1 w 355"/>
                  <a:gd name="T13" fmla="*/ 1 h 499"/>
                  <a:gd name="T14" fmla="*/ 1 w 355"/>
                  <a:gd name="T15" fmla="*/ 1 h 499"/>
                  <a:gd name="T16" fmla="*/ 1 w 355"/>
                  <a:gd name="T17" fmla="*/ 1 h 499"/>
                  <a:gd name="T18" fmla="*/ 1 w 355"/>
                  <a:gd name="T19" fmla="*/ 1 h 499"/>
                  <a:gd name="T20" fmla="*/ 1 w 355"/>
                  <a:gd name="T21" fmla="*/ 2 h 499"/>
                  <a:gd name="T22" fmla="*/ 1 w 355"/>
                  <a:gd name="T23" fmla="*/ 2 h 499"/>
                  <a:gd name="T24" fmla="*/ 1 w 355"/>
                  <a:gd name="T25" fmla="*/ 2 h 499"/>
                  <a:gd name="T26" fmla="*/ 1 w 355"/>
                  <a:gd name="T27" fmla="*/ 3 h 499"/>
                  <a:gd name="T28" fmla="*/ 1 w 355"/>
                  <a:gd name="T29" fmla="*/ 3 h 499"/>
                  <a:gd name="T30" fmla="*/ 1 w 355"/>
                  <a:gd name="T31" fmla="*/ 3 h 499"/>
                  <a:gd name="T32" fmla="*/ 1 w 355"/>
                  <a:gd name="T33" fmla="*/ 3 h 499"/>
                  <a:gd name="T34" fmla="*/ 1 w 355"/>
                  <a:gd name="T35" fmla="*/ 3 h 499"/>
                  <a:gd name="T36" fmla="*/ 1 w 355"/>
                  <a:gd name="T37" fmla="*/ 3 h 499"/>
                  <a:gd name="T38" fmla="*/ 1 w 355"/>
                  <a:gd name="T39" fmla="*/ 4 h 499"/>
                  <a:gd name="T40" fmla="*/ 1 w 355"/>
                  <a:gd name="T41" fmla="*/ 4 h 499"/>
                  <a:gd name="T42" fmla="*/ 1 w 355"/>
                  <a:gd name="T43" fmla="*/ 4 h 499"/>
                  <a:gd name="T44" fmla="*/ 1 w 355"/>
                  <a:gd name="T45" fmla="*/ 4 h 499"/>
                  <a:gd name="T46" fmla="*/ 1 w 355"/>
                  <a:gd name="T47" fmla="*/ 4 h 499"/>
                  <a:gd name="T48" fmla="*/ 1 w 355"/>
                  <a:gd name="T49" fmla="*/ 5 h 499"/>
                  <a:gd name="T50" fmla="*/ 0 w 355"/>
                  <a:gd name="T51" fmla="*/ 5 h 499"/>
                  <a:gd name="T52" fmla="*/ 0 w 355"/>
                  <a:gd name="T53" fmla="*/ 5 h 499"/>
                  <a:gd name="T54" fmla="*/ 0 w 355"/>
                  <a:gd name="T55" fmla="*/ 5 h 499"/>
                  <a:gd name="T56" fmla="*/ 0 w 355"/>
                  <a:gd name="T57" fmla="*/ 6 h 499"/>
                  <a:gd name="T58" fmla="*/ 0 w 355"/>
                  <a:gd name="T59" fmla="*/ 6 h 499"/>
                  <a:gd name="T60" fmla="*/ 0 w 355"/>
                  <a:gd name="T61" fmla="*/ 6 h 499"/>
                  <a:gd name="T62" fmla="*/ 1 w 355"/>
                  <a:gd name="T63" fmla="*/ 6 h 499"/>
                  <a:gd name="T64" fmla="*/ 4 w 355"/>
                  <a:gd name="T65" fmla="*/ 4 h 499"/>
                  <a:gd name="T66" fmla="*/ 6 w 355"/>
                  <a:gd name="T67" fmla="*/ 6 h 499"/>
                  <a:gd name="T68" fmla="*/ 6 w 355"/>
                  <a:gd name="T69" fmla="*/ 3 h 499"/>
                  <a:gd name="T70" fmla="*/ 6 w 355"/>
                  <a:gd name="T71" fmla="*/ 3 h 499"/>
                  <a:gd name="T72" fmla="*/ 6 w 355"/>
                  <a:gd name="T73" fmla="*/ 3 h 499"/>
                  <a:gd name="T74" fmla="*/ 6 w 355"/>
                  <a:gd name="T75" fmla="*/ 3 h 499"/>
                  <a:gd name="T76" fmla="*/ 6 w 355"/>
                  <a:gd name="T77" fmla="*/ 2 h 499"/>
                  <a:gd name="T78" fmla="*/ 5 w 355"/>
                  <a:gd name="T79" fmla="*/ 2 h 499"/>
                  <a:gd name="T80" fmla="*/ 5 w 355"/>
                  <a:gd name="T81" fmla="*/ 2 h 499"/>
                  <a:gd name="T82" fmla="*/ 5 w 355"/>
                  <a:gd name="T83" fmla="*/ 2 h 499"/>
                  <a:gd name="T84" fmla="*/ 5 w 355"/>
                  <a:gd name="T85" fmla="*/ 1 h 499"/>
                  <a:gd name="T86" fmla="*/ 5 w 355"/>
                  <a:gd name="T87" fmla="*/ 1 h 499"/>
                  <a:gd name="T88" fmla="*/ 5 w 355"/>
                  <a:gd name="T89" fmla="*/ 1 h 499"/>
                  <a:gd name="T90" fmla="*/ 5 w 355"/>
                  <a:gd name="T91" fmla="*/ 1 h 499"/>
                  <a:gd name="T92" fmla="*/ 4 w 355"/>
                  <a:gd name="T93" fmla="*/ 0 h 499"/>
                  <a:gd name="T94" fmla="*/ 4 w 355"/>
                  <a:gd name="T95" fmla="*/ 0 h 499"/>
                  <a:gd name="T96" fmla="*/ 4 w 355"/>
                  <a:gd name="T97" fmla="*/ 0 h 499"/>
                  <a:gd name="T98" fmla="*/ 4 w 355"/>
                  <a:gd name="T99" fmla="*/ 0 h 499"/>
                  <a:gd name="T100" fmla="*/ 1 w 355"/>
                  <a:gd name="T101" fmla="*/ 0 h 49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55"/>
                  <a:gd name="T154" fmla="*/ 0 h 499"/>
                  <a:gd name="T155" fmla="*/ 355 w 355"/>
                  <a:gd name="T156" fmla="*/ 499 h 49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55" h="499">
                    <a:moveTo>
                      <a:pt x="64" y="0"/>
                    </a:moveTo>
                    <a:lnTo>
                      <a:pt x="63" y="1"/>
                    </a:lnTo>
                    <a:lnTo>
                      <a:pt x="61" y="7"/>
                    </a:lnTo>
                    <a:lnTo>
                      <a:pt x="60" y="10"/>
                    </a:lnTo>
                    <a:lnTo>
                      <a:pt x="58" y="15"/>
                    </a:lnTo>
                    <a:lnTo>
                      <a:pt x="57" y="20"/>
                    </a:lnTo>
                    <a:lnTo>
                      <a:pt x="56" y="27"/>
                    </a:lnTo>
                    <a:lnTo>
                      <a:pt x="54" y="34"/>
                    </a:lnTo>
                    <a:lnTo>
                      <a:pt x="52" y="40"/>
                    </a:lnTo>
                    <a:lnTo>
                      <a:pt x="50" y="48"/>
                    </a:lnTo>
                    <a:lnTo>
                      <a:pt x="49" y="56"/>
                    </a:lnTo>
                    <a:lnTo>
                      <a:pt x="47" y="65"/>
                    </a:lnTo>
                    <a:lnTo>
                      <a:pt x="46" y="73"/>
                    </a:lnTo>
                    <a:lnTo>
                      <a:pt x="45" y="82"/>
                    </a:lnTo>
                    <a:lnTo>
                      <a:pt x="45" y="94"/>
                    </a:lnTo>
                    <a:lnTo>
                      <a:pt x="43" y="103"/>
                    </a:lnTo>
                    <a:lnTo>
                      <a:pt x="43" y="113"/>
                    </a:lnTo>
                    <a:lnTo>
                      <a:pt x="43" y="123"/>
                    </a:lnTo>
                    <a:lnTo>
                      <a:pt x="43" y="133"/>
                    </a:lnTo>
                    <a:lnTo>
                      <a:pt x="43" y="143"/>
                    </a:lnTo>
                    <a:lnTo>
                      <a:pt x="43" y="154"/>
                    </a:lnTo>
                    <a:lnTo>
                      <a:pt x="44" y="164"/>
                    </a:lnTo>
                    <a:lnTo>
                      <a:pt x="45" y="175"/>
                    </a:lnTo>
                    <a:lnTo>
                      <a:pt x="45" y="185"/>
                    </a:lnTo>
                    <a:lnTo>
                      <a:pt x="45" y="194"/>
                    </a:lnTo>
                    <a:lnTo>
                      <a:pt x="45" y="204"/>
                    </a:lnTo>
                    <a:lnTo>
                      <a:pt x="45" y="214"/>
                    </a:lnTo>
                    <a:lnTo>
                      <a:pt x="44" y="223"/>
                    </a:lnTo>
                    <a:lnTo>
                      <a:pt x="44" y="232"/>
                    </a:lnTo>
                    <a:lnTo>
                      <a:pt x="43" y="241"/>
                    </a:lnTo>
                    <a:lnTo>
                      <a:pt x="43" y="250"/>
                    </a:lnTo>
                    <a:lnTo>
                      <a:pt x="41" y="257"/>
                    </a:lnTo>
                    <a:lnTo>
                      <a:pt x="40" y="265"/>
                    </a:lnTo>
                    <a:lnTo>
                      <a:pt x="38" y="272"/>
                    </a:lnTo>
                    <a:lnTo>
                      <a:pt x="36" y="278"/>
                    </a:lnTo>
                    <a:lnTo>
                      <a:pt x="34" y="285"/>
                    </a:lnTo>
                    <a:lnTo>
                      <a:pt x="32" y="292"/>
                    </a:lnTo>
                    <a:lnTo>
                      <a:pt x="30" y="298"/>
                    </a:lnTo>
                    <a:lnTo>
                      <a:pt x="28" y="305"/>
                    </a:lnTo>
                    <a:lnTo>
                      <a:pt x="25" y="312"/>
                    </a:lnTo>
                    <a:lnTo>
                      <a:pt x="23" y="318"/>
                    </a:lnTo>
                    <a:lnTo>
                      <a:pt x="21" y="325"/>
                    </a:lnTo>
                    <a:lnTo>
                      <a:pt x="19" y="332"/>
                    </a:lnTo>
                    <a:lnTo>
                      <a:pt x="16" y="340"/>
                    </a:lnTo>
                    <a:lnTo>
                      <a:pt x="14" y="347"/>
                    </a:lnTo>
                    <a:lnTo>
                      <a:pt x="12" y="356"/>
                    </a:lnTo>
                    <a:lnTo>
                      <a:pt x="11" y="365"/>
                    </a:lnTo>
                    <a:lnTo>
                      <a:pt x="9" y="374"/>
                    </a:lnTo>
                    <a:lnTo>
                      <a:pt x="7" y="385"/>
                    </a:lnTo>
                    <a:lnTo>
                      <a:pt x="5" y="395"/>
                    </a:lnTo>
                    <a:lnTo>
                      <a:pt x="5" y="406"/>
                    </a:lnTo>
                    <a:lnTo>
                      <a:pt x="2" y="416"/>
                    </a:lnTo>
                    <a:lnTo>
                      <a:pt x="2" y="426"/>
                    </a:lnTo>
                    <a:lnTo>
                      <a:pt x="1" y="436"/>
                    </a:lnTo>
                    <a:lnTo>
                      <a:pt x="1" y="446"/>
                    </a:lnTo>
                    <a:lnTo>
                      <a:pt x="0" y="454"/>
                    </a:lnTo>
                    <a:lnTo>
                      <a:pt x="0" y="463"/>
                    </a:lnTo>
                    <a:lnTo>
                      <a:pt x="0" y="470"/>
                    </a:lnTo>
                    <a:lnTo>
                      <a:pt x="0" y="477"/>
                    </a:lnTo>
                    <a:lnTo>
                      <a:pt x="0" y="481"/>
                    </a:lnTo>
                    <a:lnTo>
                      <a:pt x="0" y="485"/>
                    </a:lnTo>
                    <a:lnTo>
                      <a:pt x="0" y="487"/>
                    </a:lnTo>
                    <a:lnTo>
                      <a:pt x="0" y="489"/>
                    </a:lnTo>
                    <a:lnTo>
                      <a:pt x="63" y="486"/>
                    </a:lnTo>
                    <a:lnTo>
                      <a:pt x="165" y="245"/>
                    </a:lnTo>
                    <a:lnTo>
                      <a:pt x="228" y="334"/>
                    </a:lnTo>
                    <a:lnTo>
                      <a:pt x="268" y="499"/>
                    </a:lnTo>
                    <a:lnTo>
                      <a:pt x="355" y="485"/>
                    </a:lnTo>
                    <a:lnTo>
                      <a:pt x="340" y="269"/>
                    </a:lnTo>
                    <a:lnTo>
                      <a:pt x="338" y="267"/>
                    </a:lnTo>
                    <a:lnTo>
                      <a:pt x="336" y="265"/>
                    </a:lnTo>
                    <a:lnTo>
                      <a:pt x="334" y="260"/>
                    </a:lnTo>
                    <a:lnTo>
                      <a:pt x="333" y="256"/>
                    </a:lnTo>
                    <a:lnTo>
                      <a:pt x="330" y="249"/>
                    </a:lnTo>
                    <a:lnTo>
                      <a:pt x="327" y="242"/>
                    </a:lnTo>
                    <a:lnTo>
                      <a:pt x="323" y="233"/>
                    </a:lnTo>
                    <a:lnTo>
                      <a:pt x="320" y="225"/>
                    </a:lnTo>
                    <a:lnTo>
                      <a:pt x="315" y="214"/>
                    </a:lnTo>
                    <a:lnTo>
                      <a:pt x="311" y="204"/>
                    </a:lnTo>
                    <a:lnTo>
                      <a:pt x="306" y="193"/>
                    </a:lnTo>
                    <a:lnTo>
                      <a:pt x="302" y="183"/>
                    </a:lnTo>
                    <a:lnTo>
                      <a:pt x="297" y="172"/>
                    </a:lnTo>
                    <a:lnTo>
                      <a:pt x="293" y="161"/>
                    </a:lnTo>
                    <a:lnTo>
                      <a:pt x="289" y="150"/>
                    </a:lnTo>
                    <a:lnTo>
                      <a:pt x="285" y="140"/>
                    </a:lnTo>
                    <a:lnTo>
                      <a:pt x="280" y="129"/>
                    </a:lnTo>
                    <a:lnTo>
                      <a:pt x="276" y="119"/>
                    </a:lnTo>
                    <a:lnTo>
                      <a:pt x="272" y="110"/>
                    </a:lnTo>
                    <a:lnTo>
                      <a:pt x="269" y="101"/>
                    </a:lnTo>
                    <a:lnTo>
                      <a:pt x="266" y="93"/>
                    </a:lnTo>
                    <a:lnTo>
                      <a:pt x="263" y="85"/>
                    </a:lnTo>
                    <a:lnTo>
                      <a:pt x="260" y="78"/>
                    </a:lnTo>
                    <a:lnTo>
                      <a:pt x="258" y="71"/>
                    </a:lnTo>
                    <a:lnTo>
                      <a:pt x="255" y="65"/>
                    </a:lnTo>
                    <a:lnTo>
                      <a:pt x="253" y="60"/>
                    </a:lnTo>
                    <a:lnTo>
                      <a:pt x="252" y="56"/>
                    </a:lnTo>
                    <a:lnTo>
                      <a:pt x="251" y="53"/>
                    </a:lnTo>
                    <a:lnTo>
                      <a:pt x="249" y="48"/>
                    </a:lnTo>
                    <a:lnTo>
                      <a:pt x="249" y="47"/>
                    </a:lnTo>
                    <a:lnTo>
                      <a:pt x="225" y="18"/>
                    </a:lnTo>
                    <a:lnTo>
                      <a:pt x="64"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06" name="Freeform 406"/>
              <p:cNvSpPr>
                <a:spLocks/>
              </p:cNvSpPr>
              <p:nvPr/>
            </p:nvSpPr>
            <p:spPr bwMode="auto">
              <a:xfrm>
                <a:off x="4382" y="3023"/>
                <a:ext cx="22" cy="48"/>
              </a:xfrm>
              <a:custGeom>
                <a:avLst/>
                <a:gdLst>
                  <a:gd name="T0" fmla="*/ 1 w 56"/>
                  <a:gd name="T1" fmla="*/ 0 h 105"/>
                  <a:gd name="T2" fmla="*/ 1 w 56"/>
                  <a:gd name="T3" fmla="*/ 0 h 105"/>
                  <a:gd name="T4" fmla="*/ 1 w 56"/>
                  <a:gd name="T5" fmla="*/ 0 h 105"/>
                  <a:gd name="T6" fmla="*/ 1 w 56"/>
                  <a:gd name="T7" fmla="*/ 0 h 105"/>
                  <a:gd name="T8" fmla="*/ 1 w 56"/>
                  <a:gd name="T9" fmla="*/ 0 h 105"/>
                  <a:gd name="T10" fmla="*/ 1 w 56"/>
                  <a:gd name="T11" fmla="*/ 0 h 105"/>
                  <a:gd name="T12" fmla="*/ 1 w 56"/>
                  <a:gd name="T13" fmla="*/ 0 h 105"/>
                  <a:gd name="T14" fmla="*/ 1 w 56"/>
                  <a:gd name="T15" fmla="*/ 1 h 105"/>
                  <a:gd name="T16" fmla="*/ 1 w 56"/>
                  <a:gd name="T17" fmla="*/ 1 h 105"/>
                  <a:gd name="T18" fmla="*/ 0 w 56"/>
                  <a:gd name="T19" fmla="*/ 0 h 105"/>
                  <a:gd name="T20" fmla="*/ 1 w 56"/>
                  <a:gd name="T21" fmla="*/ 0 h 105"/>
                  <a:gd name="T22" fmla="*/ 1 w 56"/>
                  <a:gd name="T23" fmla="*/ 0 h 105"/>
                  <a:gd name="T24" fmla="*/ 1 w 56"/>
                  <a:gd name="T25" fmla="*/ 0 h 105"/>
                  <a:gd name="T26" fmla="*/ 1 w 56"/>
                  <a:gd name="T27" fmla="*/ 0 h 10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6"/>
                  <a:gd name="T43" fmla="*/ 0 h 105"/>
                  <a:gd name="T44" fmla="*/ 56 w 56"/>
                  <a:gd name="T45" fmla="*/ 105 h 10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6" h="105">
                    <a:moveTo>
                      <a:pt x="30" y="0"/>
                    </a:moveTo>
                    <a:lnTo>
                      <a:pt x="33" y="30"/>
                    </a:lnTo>
                    <a:lnTo>
                      <a:pt x="40" y="42"/>
                    </a:lnTo>
                    <a:lnTo>
                      <a:pt x="50" y="24"/>
                    </a:lnTo>
                    <a:lnTo>
                      <a:pt x="55" y="31"/>
                    </a:lnTo>
                    <a:lnTo>
                      <a:pt x="54" y="39"/>
                    </a:lnTo>
                    <a:lnTo>
                      <a:pt x="56" y="60"/>
                    </a:lnTo>
                    <a:lnTo>
                      <a:pt x="43" y="105"/>
                    </a:lnTo>
                    <a:lnTo>
                      <a:pt x="19" y="103"/>
                    </a:lnTo>
                    <a:lnTo>
                      <a:pt x="0" y="56"/>
                    </a:lnTo>
                    <a:lnTo>
                      <a:pt x="19" y="20"/>
                    </a:lnTo>
                    <a:lnTo>
                      <a:pt x="20" y="9"/>
                    </a:lnTo>
                    <a:lnTo>
                      <a:pt x="30" y="0"/>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07" name="Freeform 407"/>
              <p:cNvSpPr>
                <a:spLocks/>
              </p:cNvSpPr>
              <p:nvPr/>
            </p:nvSpPr>
            <p:spPr bwMode="auto">
              <a:xfrm>
                <a:off x="4366" y="3062"/>
                <a:ext cx="220" cy="256"/>
              </a:xfrm>
              <a:custGeom>
                <a:avLst/>
                <a:gdLst>
                  <a:gd name="T0" fmla="*/ 2 w 426"/>
                  <a:gd name="T1" fmla="*/ 3 h 554"/>
                  <a:gd name="T2" fmla="*/ 3 w 426"/>
                  <a:gd name="T3" fmla="*/ 3 h 554"/>
                  <a:gd name="T4" fmla="*/ 3 w 426"/>
                  <a:gd name="T5" fmla="*/ 3 h 554"/>
                  <a:gd name="T6" fmla="*/ 3 w 426"/>
                  <a:gd name="T7" fmla="*/ 3 h 554"/>
                  <a:gd name="T8" fmla="*/ 4 w 426"/>
                  <a:gd name="T9" fmla="*/ 3 h 554"/>
                  <a:gd name="T10" fmla="*/ 4 w 426"/>
                  <a:gd name="T11" fmla="*/ 3 h 554"/>
                  <a:gd name="T12" fmla="*/ 4 w 426"/>
                  <a:gd name="T13" fmla="*/ 3 h 554"/>
                  <a:gd name="T14" fmla="*/ 5 w 426"/>
                  <a:gd name="T15" fmla="*/ 3 h 554"/>
                  <a:gd name="T16" fmla="*/ 5 w 426"/>
                  <a:gd name="T17" fmla="*/ 3 h 554"/>
                  <a:gd name="T18" fmla="*/ 5 w 426"/>
                  <a:gd name="T19" fmla="*/ 3 h 554"/>
                  <a:gd name="T20" fmla="*/ 5 w 426"/>
                  <a:gd name="T21" fmla="*/ 3 h 554"/>
                  <a:gd name="T22" fmla="*/ 5 w 426"/>
                  <a:gd name="T23" fmla="*/ 3 h 554"/>
                  <a:gd name="T24" fmla="*/ 6 w 426"/>
                  <a:gd name="T25" fmla="*/ 3 h 554"/>
                  <a:gd name="T26" fmla="*/ 6 w 426"/>
                  <a:gd name="T27" fmla="*/ 3 h 554"/>
                  <a:gd name="T28" fmla="*/ 6 w 426"/>
                  <a:gd name="T29" fmla="*/ 3 h 554"/>
                  <a:gd name="T30" fmla="*/ 7 w 426"/>
                  <a:gd name="T31" fmla="*/ 3 h 554"/>
                  <a:gd name="T32" fmla="*/ 7 w 426"/>
                  <a:gd name="T33" fmla="*/ 3 h 554"/>
                  <a:gd name="T34" fmla="*/ 7 w 426"/>
                  <a:gd name="T35" fmla="*/ 3 h 554"/>
                  <a:gd name="T36" fmla="*/ 7 w 426"/>
                  <a:gd name="T37" fmla="*/ 3 h 554"/>
                  <a:gd name="T38" fmla="*/ 7 w 426"/>
                  <a:gd name="T39" fmla="*/ 4 h 554"/>
                  <a:gd name="T40" fmla="*/ 7 w 426"/>
                  <a:gd name="T41" fmla="*/ 4 h 554"/>
                  <a:gd name="T42" fmla="*/ 7 w 426"/>
                  <a:gd name="T43" fmla="*/ 4 h 554"/>
                  <a:gd name="T44" fmla="*/ 7 w 426"/>
                  <a:gd name="T45" fmla="*/ 4 h 554"/>
                  <a:gd name="T46" fmla="*/ 6 w 426"/>
                  <a:gd name="T47" fmla="*/ 4 h 554"/>
                  <a:gd name="T48" fmla="*/ 6 w 426"/>
                  <a:gd name="T49" fmla="*/ 4 h 554"/>
                  <a:gd name="T50" fmla="*/ 5 w 426"/>
                  <a:gd name="T51" fmla="*/ 5 h 554"/>
                  <a:gd name="T52" fmla="*/ 5 w 426"/>
                  <a:gd name="T53" fmla="*/ 5 h 554"/>
                  <a:gd name="T54" fmla="*/ 4 w 426"/>
                  <a:gd name="T55" fmla="*/ 5 h 554"/>
                  <a:gd name="T56" fmla="*/ 4 w 426"/>
                  <a:gd name="T57" fmla="*/ 5 h 554"/>
                  <a:gd name="T58" fmla="*/ 4 w 426"/>
                  <a:gd name="T59" fmla="*/ 6 h 554"/>
                  <a:gd name="T60" fmla="*/ 4 w 426"/>
                  <a:gd name="T61" fmla="*/ 6 h 554"/>
                  <a:gd name="T62" fmla="*/ 3 w 426"/>
                  <a:gd name="T63" fmla="*/ 6 h 554"/>
                  <a:gd name="T64" fmla="*/ 3 w 426"/>
                  <a:gd name="T65" fmla="*/ 6 h 554"/>
                  <a:gd name="T66" fmla="*/ 3 w 426"/>
                  <a:gd name="T67" fmla="*/ 6 h 554"/>
                  <a:gd name="T68" fmla="*/ 2 w 426"/>
                  <a:gd name="T69" fmla="*/ 6 h 554"/>
                  <a:gd name="T70" fmla="*/ 2 w 426"/>
                  <a:gd name="T71" fmla="*/ 6 h 554"/>
                  <a:gd name="T72" fmla="*/ 2 w 426"/>
                  <a:gd name="T73" fmla="*/ 6 h 554"/>
                  <a:gd name="T74" fmla="*/ 1 w 426"/>
                  <a:gd name="T75" fmla="*/ 6 h 554"/>
                  <a:gd name="T76" fmla="*/ 1 w 426"/>
                  <a:gd name="T77" fmla="*/ 6 h 554"/>
                  <a:gd name="T78" fmla="*/ 1 w 426"/>
                  <a:gd name="T79" fmla="*/ 6 h 554"/>
                  <a:gd name="T80" fmla="*/ 1 w 426"/>
                  <a:gd name="T81" fmla="*/ 6 h 554"/>
                  <a:gd name="T82" fmla="*/ 1 w 426"/>
                  <a:gd name="T83" fmla="*/ 6 h 554"/>
                  <a:gd name="T84" fmla="*/ 1 w 426"/>
                  <a:gd name="T85" fmla="*/ 6 h 554"/>
                  <a:gd name="T86" fmla="*/ 1 w 426"/>
                  <a:gd name="T87" fmla="*/ 5 h 554"/>
                  <a:gd name="T88" fmla="*/ 1 w 426"/>
                  <a:gd name="T89" fmla="*/ 5 h 554"/>
                  <a:gd name="T90" fmla="*/ 0 w 426"/>
                  <a:gd name="T91" fmla="*/ 4 h 554"/>
                  <a:gd name="T92" fmla="*/ 1 w 426"/>
                  <a:gd name="T93" fmla="*/ 4 h 554"/>
                  <a:gd name="T94" fmla="*/ 1 w 426"/>
                  <a:gd name="T95" fmla="*/ 4 h 554"/>
                  <a:gd name="T96" fmla="*/ 1 w 426"/>
                  <a:gd name="T97" fmla="*/ 3 h 554"/>
                  <a:gd name="T98" fmla="*/ 1 w 426"/>
                  <a:gd name="T99" fmla="*/ 3 h 554"/>
                  <a:gd name="T100" fmla="*/ 1 w 426"/>
                  <a:gd name="T101" fmla="*/ 3 h 554"/>
                  <a:gd name="T102" fmla="*/ 1 w 426"/>
                  <a:gd name="T103" fmla="*/ 3 h 554"/>
                  <a:gd name="T104" fmla="*/ 1 w 426"/>
                  <a:gd name="T105" fmla="*/ 3 h 554"/>
                  <a:gd name="T106" fmla="*/ 1 w 426"/>
                  <a:gd name="T107" fmla="*/ 2 h 554"/>
                  <a:gd name="T108" fmla="*/ 1 w 426"/>
                  <a:gd name="T109" fmla="*/ 1 h 554"/>
                  <a:gd name="T110" fmla="*/ 1 w 426"/>
                  <a:gd name="T111" fmla="*/ 1 h 554"/>
                  <a:gd name="T112" fmla="*/ 1 w 426"/>
                  <a:gd name="T113" fmla="*/ 1 h 554"/>
                  <a:gd name="T114" fmla="*/ 1 w 426"/>
                  <a:gd name="T115" fmla="*/ 0 h 554"/>
                  <a:gd name="T116" fmla="*/ 1 w 426"/>
                  <a:gd name="T117" fmla="*/ 0 h 554"/>
                  <a:gd name="T118" fmla="*/ 1 w 426"/>
                  <a:gd name="T119" fmla="*/ 0 h 554"/>
                  <a:gd name="T120" fmla="*/ 2 w 426"/>
                  <a:gd name="T121" fmla="*/ 0 h 55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6"/>
                  <a:gd name="T184" fmla="*/ 0 h 554"/>
                  <a:gd name="T185" fmla="*/ 426 w 426"/>
                  <a:gd name="T186" fmla="*/ 554 h 55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6" h="554">
                    <a:moveTo>
                      <a:pt x="75" y="0"/>
                    </a:moveTo>
                    <a:lnTo>
                      <a:pt x="91" y="79"/>
                    </a:lnTo>
                    <a:lnTo>
                      <a:pt x="124" y="247"/>
                    </a:lnTo>
                    <a:lnTo>
                      <a:pt x="145" y="276"/>
                    </a:lnTo>
                    <a:lnTo>
                      <a:pt x="146" y="276"/>
                    </a:lnTo>
                    <a:lnTo>
                      <a:pt x="152" y="276"/>
                    </a:lnTo>
                    <a:lnTo>
                      <a:pt x="155" y="276"/>
                    </a:lnTo>
                    <a:lnTo>
                      <a:pt x="160" y="276"/>
                    </a:lnTo>
                    <a:lnTo>
                      <a:pt x="166" y="276"/>
                    </a:lnTo>
                    <a:lnTo>
                      <a:pt x="172" y="276"/>
                    </a:lnTo>
                    <a:lnTo>
                      <a:pt x="177" y="276"/>
                    </a:lnTo>
                    <a:lnTo>
                      <a:pt x="183" y="276"/>
                    </a:lnTo>
                    <a:lnTo>
                      <a:pt x="190" y="276"/>
                    </a:lnTo>
                    <a:lnTo>
                      <a:pt x="197" y="276"/>
                    </a:lnTo>
                    <a:lnTo>
                      <a:pt x="203" y="276"/>
                    </a:lnTo>
                    <a:lnTo>
                      <a:pt x="210" y="276"/>
                    </a:lnTo>
                    <a:lnTo>
                      <a:pt x="217" y="276"/>
                    </a:lnTo>
                    <a:lnTo>
                      <a:pt x="224" y="276"/>
                    </a:lnTo>
                    <a:lnTo>
                      <a:pt x="230" y="276"/>
                    </a:lnTo>
                    <a:lnTo>
                      <a:pt x="235" y="276"/>
                    </a:lnTo>
                    <a:lnTo>
                      <a:pt x="241" y="276"/>
                    </a:lnTo>
                    <a:lnTo>
                      <a:pt x="246" y="276"/>
                    </a:lnTo>
                    <a:lnTo>
                      <a:pt x="250" y="276"/>
                    </a:lnTo>
                    <a:lnTo>
                      <a:pt x="255" y="276"/>
                    </a:lnTo>
                    <a:lnTo>
                      <a:pt x="259" y="276"/>
                    </a:lnTo>
                    <a:lnTo>
                      <a:pt x="263" y="276"/>
                    </a:lnTo>
                    <a:lnTo>
                      <a:pt x="269" y="276"/>
                    </a:lnTo>
                    <a:lnTo>
                      <a:pt x="274" y="276"/>
                    </a:lnTo>
                    <a:lnTo>
                      <a:pt x="276" y="276"/>
                    </a:lnTo>
                    <a:lnTo>
                      <a:pt x="278" y="276"/>
                    </a:lnTo>
                    <a:lnTo>
                      <a:pt x="278" y="275"/>
                    </a:lnTo>
                    <a:lnTo>
                      <a:pt x="280" y="275"/>
                    </a:lnTo>
                    <a:lnTo>
                      <a:pt x="282" y="275"/>
                    </a:lnTo>
                    <a:lnTo>
                      <a:pt x="286" y="273"/>
                    </a:lnTo>
                    <a:lnTo>
                      <a:pt x="290" y="272"/>
                    </a:lnTo>
                    <a:lnTo>
                      <a:pt x="296" y="271"/>
                    </a:lnTo>
                    <a:lnTo>
                      <a:pt x="301" y="270"/>
                    </a:lnTo>
                    <a:lnTo>
                      <a:pt x="309" y="270"/>
                    </a:lnTo>
                    <a:lnTo>
                      <a:pt x="315" y="268"/>
                    </a:lnTo>
                    <a:lnTo>
                      <a:pt x="322" y="267"/>
                    </a:lnTo>
                    <a:lnTo>
                      <a:pt x="329" y="265"/>
                    </a:lnTo>
                    <a:lnTo>
                      <a:pt x="337" y="265"/>
                    </a:lnTo>
                    <a:lnTo>
                      <a:pt x="344" y="263"/>
                    </a:lnTo>
                    <a:lnTo>
                      <a:pt x="352" y="262"/>
                    </a:lnTo>
                    <a:lnTo>
                      <a:pt x="359" y="261"/>
                    </a:lnTo>
                    <a:lnTo>
                      <a:pt x="367" y="260"/>
                    </a:lnTo>
                    <a:lnTo>
                      <a:pt x="373" y="258"/>
                    </a:lnTo>
                    <a:lnTo>
                      <a:pt x="379" y="258"/>
                    </a:lnTo>
                    <a:lnTo>
                      <a:pt x="385" y="256"/>
                    </a:lnTo>
                    <a:lnTo>
                      <a:pt x="391" y="256"/>
                    </a:lnTo>
                    <a:lnTo>
                      <a:pt x="396" y="256"/>
                    </a:lnTo>
                    <a:lnTo>
                      <a:pt x="401" y="255"/>
                    </a:lnTo>
                    <a:lnTo>
                      <a:pt x="405" y="255"/>
                    </a:lnTo>
                    <a:lnTo>
                      <a:pt x="410" y="255"/>
                    </a:lnTo>
                    <a:lnTo>
                      <a:pt x="416" y="254"/>
                    </a:lnTo>
                    <a:lnTo>
                      <a:pt x="421" y="254"/>
                    </a:lnTo>
                    <a:lnTo>
                      <a:pt x="425" y="254"/>
                    </a:lnTo>
                    <a:lnTo>
                      <a:pt x="426" y="254"/>
                    </a:lnTo>
                    <a:lnTo>
                      <a:pt x="420" y="310"/>
                    </a:lnTo>
                    <a:lnTo>
                      <a:pt x="418" y="310"/>
                    </a:lnTo>
                    <a:lnTo>
                      <a:pt x="415" y="312"/>
                    </a:lnTo>
                    <a:lnTo>
                      <a:pt x="412" y="312"/>
                    </a:lnTo>
                    <a:lnTo>
                      <a:pt x="408" y="314"/>
                    </a:lnTo>
                    <a:lnTo>
                      <a:pt x="404" y="315"/>
                    </a:lnTo>
                    <a:lnTo>
                      <a:pt x="400" y="318"/>
                    </a:lnTo>
                    <a:lnTo>
                      <a:pt x="394" y="320"/>
                    </a:lnTo>
                    <a:lnTo>
                      <a:pt x="388" y="323"/>
                    </a:lnTo>
                    <a:lnTo>
                      <a:pt x="381" y="326"/>
                    </a:lnTo>
                    <a:lnTo>
                      <a:pt x="374" y="331"/>
                    </a:lnTo>
                    <a:lnTo>
                      <a:pt x="366" y="335"/>
                    </a:lnTo>
                    <a:lnTo>
                      <a:pt x="358" y="340"/>
                    </a:lnTo>
                    <a:lnTo>
                      <a:pt x="348" y="346"/>
                    </a:lnTo>
                    <a:lnTo>
                      <a:pt x="339" y="353"/>
                    </a:lnTo>
                    <a:lnTo>
                      <a:pt x="328" y="359"/>
                    </a:lnTo>
                    <a:lnTo>
                      <a:pt x="317" y="367"/>
                    </a:lnTo>
                    <a:lnTo>
                      <a:pt x="304" y="375"/>
                    </a:lnTo>
                    <a:lnTo>
                      <a:pt x="292" y="384"/>
                    </a:lnTo>
                    <a:lnTo>
                      <a:pt x="279" y="392"/>
                    </a:lnTo>
                    <a:lnTo>
                      <a:pt x="267" y="400"/>
                    </a:lnTo>
                    <a:lnTo>
                      <a:pt x="256" y="408"/>
                    </a:lnTo>
                    <a:lnTo>
                      <a:pt x="246" y="417"/>
                    </a:lnTo>
                    <a:lnTo>
                      <a:pt x="235" y="424"/>
                    </a:lnTo>
                    <a:lnTo>
                      <a:pt x="225" y="430"/>
                    </a:lnTo>
                    <a:lnTo>
                      <a:pt x="216" y="437"/>
                    </a:lnTo>
                    <a:lnTo>
                      <a:pt x="210" y="443"/>
                    </a:lnTo>
                    <a:lnTo>
                      <a:pt x="203" y="447"/>
                    </a:lnTo>
                    <a:lnTo>
                      <a:pt x="199" y="450"/>
                    </a:lnTo>
                    <a:lnTo>
                      <a:pt x="196" y="452"/>
                    </a:lnTo>
                    <a:lnTo>
                      <a:pt x="196" y="454"/>
                    </a:lnTo>
                    <a:lnTo>
                      <a:pt x="204" y="509"/>
                    </a:lnTo>
                    <a:lnTo>
                      <a:pt x="202" y="510"/>
                    </a:lnTo>
                    <a:lnTo>
                      <a:pt x="198" y="515"/>
                    </a:lnTo>
                    <a:lnTo>
                      <a:pt x="194" y="518"/>
                    </a:lnTo>
                    <a:lnTo>
                      <a:pt x="191" y="522"/>
                    </a:lnTo>
                    <a:lnTo>
                      <a:pt x="187" y="526"/>
                    </a:lnTo>
                    <a:lnTo>
                      <a:pt x="183" y="530"/>
                    </a:lnTo>
                    <a:lnTo>
                      <a:pt x="177" y="534"/>
                    </a:lnTo>
                    <a:lnTo>
                      <a:pt x="172" y="538"/>
                    </a:lnTo>
                    <a:lnTo>
                      <a:pt x="166" y="541"/>
                    </a:lnTo>
                    <a:lnTo>
                      <a:pt x="159" y="545"/>
                    </a:lnTo>
                    <a:lnTo>
                      <a:pt x="152" y="548"/>
                    </a:lnTo>
                    <a:lnTo>
                      <a:pt x="145" y="550"/>
                    </a:lnTo>
                    <a:lnTo>
                      <a:pt x="137" y="552"/>
                    </a:lnTo>
                    <a:lnTo>
                      <a:pt x="130" y="554"/>
                    </a:lnTo>
                    <a:lnTo>
                      <a:pt x="121" y="553"/>
                    </a:lnTo>
                    <a:lnTo>
                      <a:pt x="113" y="552"/>
                    </a:lnTo>
                    <a:lnTo>
                      <a:pt x="104" y="550"/>
                    </a:lnTo>
                    <a:lnTo>
                      <a:pt x="96" y="549"/>
                    </a:lnTo>
                    <a:lnTo>
                      <a:pt x="88" y="546"/>
                    </a:lnTo>
                    <a:lnTo>
                      <a:pt x="80" y="543"/>
                    </a:lnTo>
                    <a:lnTo>
                      <a:pt x="71" y="540"/>
                    </a:lnTo>
                    <a:lnTo>
                      <a:pt x="64" y="537"/>
                    </a:lnTo>
                    <a:lnTo>
                      <a:pt x="57" y="533"/>
                    </a:lnTo>
                    <a:lnTo>
                      <a:pt x="51" y="530"/>
                    </a:lnTo>
                    <a:lnTo>
                      <a:pt x="44" y="526"/>
                    </a:lnTo>
                    <a:lnTo>
                      <a:pt x="40" y="524"/>
                    </a:lnTo>
                    <a:lnTo>
                      <a:pt x="36" y="521"/>
                    </a:lnTo>
                    <a:lnTo>
                      <a:pt x="33" y="520"/>
                    </a:lnTo>
                    <a:lnTo>
                      <a:pt x="31" y="519"/>
                    </a:lnTo>
                    <a:lnTo>
                      <a:pt x="31" y="517"/>
                    </a:lnTo>
                    <a:lnTo>
                      <a:pt x="30" y="516"/>
                    </a:lnTo>
                    <a:lnTo>
                      <a:pt x="29" y="513"/>
                    </a:lnTo>
                    <a:lnTo>
                      <a:pt x="27" y="510"/>
                    </a:lnTo>
                    <a:lnTo>
                      <a:pt x="24" y="505"/>
                    </a:lnTo>
                    <a:lnTo>
                      <a:pt x="22" y="500"/>
                    </a:lnTo>
                    <a:lnTo>
                      <a:pt x="20" y="493"/>
                    </a:lnTo>
                    <a:lnTo>
                      <a:pt x="18" y="487"/>
                    </a:lnTo>
                    <a:lnTo>
                      <a:pt x="15" y="479"/>
                    </a:lnTo>
                    <a:lnTo>
                      <a:pt x="13" y="470"/>
                    </a:lnTo>
                    <a:lnTo>
                      <a:pt x="10" y="461"/>
                    </a:lnTo>
                    <a:lnTo>
                      <a:pt x="8" y="452"/>
                    </a:lnTo>
                    <a:lnTo>
                      <a:pt x="6" y="441"/>
                    </a:lnTo>
                    <a:lnTo>
                      <a:pt x="4" y="431"/>
                    </a:lnTo>
                    <a:lnTo>
                      <a:pt x="2" y="420"/>
                    </a:lnTo>
                    <a:lnTo>
                      <a:pt x="2" y="409"/>
                    </a:lnTo>
                    <a:lnTo>
                      <a:pt x="0" y="397"/>
                    </a:lnTo>
                    <a:lnTo>
                      <a:pt x="0" y="385"/>
                    </a:lnTo>
                    <a:lnTo>
                      <a:pt x="0" y="373"/>
                    </a:lnTo>
                    <a:lnTo>
                      <a:pt x="0" y="361"/>
                    </a:lnTo>
                    <a:lnTo>
                      <a:pt x="0" y="348"/>
                    </a:lnTo>
                    <a:lnTo>
                      <a:pt x="1" y="337"/>
                    </a:lnTo>
                    <a:lnTo>
                      <a:pt x="2" y="326"/>
                    </a:lnTo>
                    <a:lnTo>
                      <a:pt x="3" y="315"/>
                    </a:lnTo>
                    <a:lnTo>
                      <a:pt x="3" y="305"/>
                    </a:lnTo>
                    <a:lnTo>
                      <a:pt x="5" y="296"/>
                    </a:lnTo>
                    <a:lnTo>
                      <a:pt x="5" y="288"/>
                    </a:lnTo>
                    <a:lnTo>
                      <a:pt x="7" y="282"/>
                    </a:lnTo>
                    <a:lnTo>
                      <a:pt x="7" y="276"/>
                    </a:lnTo>
                    <a:lnTo>
                      <a:pt x="7" y="271"/>
                    </a:lnTo>
                    <a:lnTo>
                      <a:pt x="8" y="268"/>
                    </a:lnTo>
                    <a:lnTo>
                      <a:pt x="9" y="268"/>
                    </a:lnTo>
                    <a:lnTo>
                      <a:pt x="8" y="267"/>
                    </a:lnTo>
                    <a:lnTo>
                      <a:pt x="8" y="263"/>
                    </a:lnTo>
                    <a:lnTo>
                      <a:pt x="8" y="258"/>
                    </a:lnTo>
                    <a:lnTo>
                      <a:pt x="8" y="253"/>
                    </a:lnTo>
                    <a:lnTo>
                      <a:pt x="7" y="245"/>
                    </a:lnTo>
                    <a:lnTo>
                      <a:pt x="7" y="236"/>
                    </a:lnTo>
                    <a:lnTo>
                      <a:pt x="7" y="225"/>
                    </a:lnTo>
                    <a:lnTo>
                      <a:pt x="7" y="215"/>
                    </a:lnTo>
                    <a:lnTo>
                      <a:pt x="7" y="203"/>
                    </a:lnTo>
                    <a:lnTo>
                      <a:pt x="7" y="191"/>
                    </a:lnTo>
                    <a:lnTo>
                      <a:pt x="7" y="178"/>
                    </a:lnTo>
                    <a:lnTo>
                      <a:pt x="8" y="165"/>
                    </a:lnTo>
                    <a:lnTo>
                      <a:pt x="9" y="151"/>
                    </a:lnTo>
                    <a:lnTo>
                      <a:pt x="10" y="139"/>
                    </a:lnTo>
                    <a:lnTo>
                      <a:pt x="11" y="126"/>
                    </a:lnTo>
                    <a:lnTo>
                      <a:pt x="13" y="114"/>
                    </a:lnTo>
                    <a:lnTo>
                      <a:pt x="13" y="101"/>
                    </a:lnTo>
                    <a:lnTo>
                      <a:pt x="15" y="90"/>
                    </a:lnTo>
                    <a:lnTo>
                      <a:pt x="18" y="79"/>
                    </a:lnTo>
                    <a:lnTo>
                      <a:pt x="20" y="70"/>
                    </a:lnTo>
                    <a:lnTo>
                      <a:pt x="22" y="59"/>
                    </a:lnTo>
                    <a:lnTo>
                      <a:pt x="25" y="51"/>
                    </a:lnTo>
                    <a:lnTo>
                      <a:pt x="27" y="43"/>
                    </a:lnTo>
                    <a:lnTo>
                      <a:pt x="31" y="36"/>
                    </a:lnTo>
                    <a:lnTo>
                      <a:pt x="33" y="29"/>
                    </a:lnTo>
                    <a:lnTo>
                      <a:pt x="35" y="23"/>
                    </a:lnTo>
                    <a:lnTo>
                      <a:pt x="37" y="18"/>
                    </a:lnTo>
                    <a:lnTo>
                      <a:pt x="39" y="14"/>
                    </a:lnTo>
                    <a:lnTo>
                      <a:pt x="42" y="8"/>
                    </a:lnTo>
                    <a:lnTo>
                      <a:pt x="43" y="7"/>
                    </a:lnTo>
                    <a:lnTo>
                      <a:pt x="75"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08" name="Freeform 408"/>
              <p:cNvSpPr>
                <a:spLocks/>
              </p:cNvSpPr>
              <p:nvPr/>
            </p:nvSpPr>
            <p:spPr bwMode="auto">
              <a:xfrm>
                <a:off x="4444" y="3193"/>
                <a:ext cx="139" cy="124"/>
              </a:xfrm>
              <a:custGeom>
                <a:avLst/>
                <a:gdLst>
                  <a:gd name="T0" fmla="*/ 4 w 271"/>
                  <a:gd name="T1" fmla="*/ 0 h 268"/>
                  <a:gd name="T2" fmla="*/ 4 w 271"/>
                  <a:gd name="T3" fmla="*/ 0 h 268"/>
                  <a:gd name="T4" fmla="*/ 4 w 271"/>
                  <a:gd name="T5" fmla="*/ 0 h 268"/>
                  <a:gd name="T6" fmla="*/ 4 w 271"/>
                  <a:gd name="T7" fmla="*/ 0 h 268"/>
                  <a:gd name="T8" fmla="*/ 4 w 271"/>
                  <a:gd name="T9" fmla="*/ 0 h 268"/>
                  <a:gd name="T10" fmla="*/ 3 w 271"/>
                  <a:gd name="T11" fmla="*/ 0 h 268"/>
                  <a:gd name="T12" fmla="*/ 3 w 271"/>
                  <a:gd name="T13" fmla="*/ 0 h 268"/>
                  <a:gd name="T14" fmla="*/ 3 w 271"/>
                  <a:gd name="T15" fmla="*/ 0 h 268"/>
                  <a:gd name="T16" fmla="*/ 2 w 271"/>
                  <a:gd name="T17" fmla="*/ 1 h 268"/>
                  <a:gd name="T18" fmla="*/ 2 w 271"/>
                  <a:gd name="T19" fmla="*/ 1 h 268"/>
                  <a:gd name="T20" fmla="*/ 2 w 271"/>
                  <a:gd name="T21" fmla="*/ 1 h 268"/>
                  <a:gd name="T22" fmla="*/ 1 w 271"/>
                  <a:gd name="T23" fmla="*/ 1 h 268"/>
                  <a:gd name="T24" fmla="*/ 1 w 271"/>
                  <a:gd name="T25" fmla="*/ 1 h 268"/>
                  <a:gd name="T26" fmla="*/ 1 w 271"/>
                  <a:gd name="T27" fmla="*/ 1 h 268"/>
                  <a:gd name="T28" fmla="*/ 1 w 271"/>
                  <a:gd name="T29" fmla="*/ 1 h 268"/>
                  <a:gd name="T30" fmla="*/ 0 w 271"/>
                  <a:gd name="T31" fmla="*/ 1 h 268"/>
                  <a:gd name="T32" fmla="*/ 0 w 271"/>
                  <a:gd name="T33" fmla="*/ 1 h 268"/>
                  <a:gd name="T34" fmla="*/ 1 w 271"/>
                  <a:gd name="T35" fmla="*/ 1 h 268"/>
                  <a:gd name="T36" fmla="*/ 1 w 271"/>
                  <a:gd name="T37" fmla="*/ 2 h 268"/>
                  <a:gd name="T38" fmla="*/ 1 w 271"/>
                  <a:gd name="T39" fmla="*/ 2 h 268"/>
                  <a:gd name="T40" fmla="*/ 1 w 271"/>
                  <a:gd name="T41" fmla="*/ 2 h 268"/>
                  <a:gd name="T42" fmla="*/ 1 w 271"/>
                  <a:gd name="T43" fmla="*/ 2 h 268"/>
                  <a:gd name="T44" fmla="*/ 1 w 271"/>
                  <a:gd name="T45" fmla="*/ 2 h 268"/>
                  <a:gd name="T46" fmla="*/ 1 w 271"/>
                  <a:gd name="T47" fmla="*/ 3 h 268"/>
                  <a:gd name="T48" fmla="*/ 1 w 271"/>
                  <a:gd name="T49" fmla="*/ 3 h 268"/>
                  <a:gd name="T50" fmla="*/ 1 w 271"/>
                  <a:gd name="T51" fmla="*/ 3 h 268"/>
                  <a:gd name="T52" fmla="*/ 1 w 271"/>
                  <a:gd name="T53" fmla="*/ 3 h 268"/>
                  <a:gd name="T54" fmla="*/ 1 w 271"/>
                  <a:gd name="T55" fmla="*/ 3 h 268"/>
                  <a:gd name="T56" fmla="*/ 1 w 271"/>
                  <a:gd name="T57" fmla="*/ 3 h 268"/>
                  <a:gd name="T58" fmla="*/ 0 w 271"/>
                  <a:gd name="T59" fmla="*/ 3 h 268"/>
                  <a:gd name="T60" fmla="*/ 1 w 271"/>
                  <a:gd name="T61" fmla="*/ 3 h 268"/>
                  <a:gd name="T62" fmla="*/ 1 w 271"/>
                  <a:gd name="T63" fmla="*/ 3 h 268"/>
                  <a:gd name="T64" fmla="*/ 1 w 271"/>
                  <a:gd name="T65" fmla="*/ 3 h 268"/>
                  <a:gd name="T66" fmla="*/ 1 w 271"/>
                  <a:gd name="T67" fmla="*/ 3 h 268"/>
                  <a:gd name="T68" fmla="*/ 1 w 271"/>
                  <a:gd name="T69" fmla="*/ 3 h 268"/>
                  <a:gd name="T70" fmla="*/ 1 w 271"/>
                  <a:gd name="T71" fmla="*/ 3 h 268"/>
                  <a:gd name="T72" fmla="*/ 1 w 271"/>
                  <a:gd name="T73" fmla="*/ 3 h 268"/>
                  <a:gd name="T74" fmla="*/ 1 w 271"/>
                  <a:gd name="T75" fmla="*/ 2 h 268"/>
                  <a:gd name="T76" fmla="*/ 2 w 271"/>
                  <a:gd name="T77" fmla="*/ 2 h 268"/>
                  <a:gd name="T78" fmla="*/ 2 w 271"/>
                  <a:gd name="T79" fmla="*/ 2 h 268"/>
                  <a:gd name="T80" fmla="*/ 2 w 271"/>
                  <a:gd name="T81" fmla="*/ 2 h 268"/>
                  <a:gd name="T82" fmla="*/ 2 w 271"/>
                  <a:gd name="T83" fmla="*/ 2 h 268"/>
                  <a:gd name="T84" fmla="*/ 2 w 271"/>
                  <a:gd name="T85" fmla="*/ 1 h 268"/>
                  <a:gd name="T86" fmla="*/ 2 w 271"/>
                  <a:gd name="T87" fmla="*/ 1 h 268"/>
                  <a:gd name="T88" fmla="*/ 3 w 271"/>
                  <a:gd name="T89" fmla="*/ 1 h 268"/>
                  <a:gd name="T90" fmla="*/ 3 w 271"/>
                  <a:gd name="T91" fmla="*/ 1 h 268"/>
                  <a:gd name="T92" fmla="*/ 3 w 271"/>
                  <a:gd name="T93" fmla="*/ 1 h 268"/>
                  <a:gd name="T94" fmla="*/ 3 w 271"/>
                  <a:gd name="T95" fmla="*/ 1 h 268"/>
                  <a:gd name="T96" fmla="*/ 3 w 271"/>
                  <a:gd name="T97" fmla="*/ 1 h 268"/>
                  <a:gd name="T98" fmla="*/ 3 w 271"/>
                  <a:gd name="T99" fmla="*/ 1 h 268"/>
                  <a:gd name="T100" fmla="*/ 4 w 271"/>
                  <a:gd name="T101" fmla="*/ 1 h 268"/>
                  <a:gd name="T102" fmla="*/ 4 w 271"/>
                  <a:gd name="T103" fmla="*/ 1 h 268"/>
                  <a:gd name="T104" fmla="*/ 4 w 271"/>
                  <a:gd name="T105" fmla="*/ 0 h 268"/>
                  <a:gd name="T106" fmla="*/ 4 w 271"/>
                  <a:gd name="T107" fmla="*/ 0 h 268"/>
                  <a:gd name="T108" fmla="*/ 4 w 271"/>
                  <a:gd name="T109" fmla="*/ 0 h 268"/>
                  <a:gd name="T110" fmla="*/ 4 w 271"/>
                  <a:gd name="T111" fmla="*/ 0 h 268"/>
                  <a:gd name="T112" fmla="*/ 4 w 271"/>
                  <a:gd name="T113" fmla="*/ 0 h 268"/>
                  <a:gd name="T114" fmla="*/ 5 w 271"/>
                  <a:gd name="T115" fmla="*/ 0 h 268"/>
                  <a:gd name="T116" fmla="*/ 5 w 271"/>
                  <a:gd name="T117" fmla="*/ 0 h 268"/>
                  <a:gd name="T118" fmla="*/ 5 w 271"/>
                  <a:gd name="T119" fmla="*/ 0 h 26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71"/>
                  <a:gd name="T181" fmla="*/ 0 h 268"/>
                  <a:gd name="T182" fmla="*/ 271 w 271"/>
                  <a:gd name="T183" fmla="*/ 268 h 26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71" h="268">
                    <a:moveTo>
                      <a:pt x="271" y="26"/>
                    </a:moveTo>
                    <a:lnTo>
                      <a:pt x="246" y="33"/>
                    </a:lnTo>
                    <a:lnTo>
                      <a:pt x="231" y="0"/>
                    </a:lnTo>
                    <a:lnTo>
                      <a:pt x="221" y="26"/>
                    </a:lnTo>
                    <a:lnTo>
                      <a:pt x="219" y="27"/>
                    </a:lnTo>
                    <a:lnTo>
                      <a:pt x="214" y="31"/>
                    </a:lnTo>
                    <a:lnTo>
                      <a:pt x="210" y="33"/>
                    </a:lnTo>
                    <a:lnTo>
                      <a:pt x="206" y="35"/>
                    </a:lnTo>
                    <a:lnTo>
                      <a:pt x="201" y="38"/>
                    </a:lnTo>
                    <a:lnTo>
                      <a:pt x="196" y="42"/>
                    </a:lnTo>
                    <a:lnTo>
                      <a:pt x="189" y="44"/>
                    </a:lnTo>
                    <a:lnTo>
                      <a:pt x="182" y="48"/>
                    </a:lnTo>
                    <a:lnTo>
                      <a:pt x="174" y="52"/>
                    </a:lnTo>
                    <a:lnTo>
                      <a:pt x="167" y="56"/>
                    </a:lnTo>
                    <a:lnTo>
                      <a:pt x="158" y="60"/>
                    </a:lnTo>
                    <a:lnTo>
                      <a:pt x="148" y="64"/>
                    </a:lnTo>
                    <a:lnTo>
                      <a:pt x="138" y="68"/>
                    </a:lnTo>
                    <a:lnTo>
                      <a:pt x="129" y="72"/>
                    </a:lnTo>
                    <a:lnTo>
                      <a:pt x="118" y="75"/>
                    </a:lnTo>
                    <a:lnTo>
                      <a:pt x="107" y="79"/>
                    </a:lnTo>
                    <a:lnTo>
                      <a:pt x="96" y="82"/>
                    </a:lnTo>
                    <a:lnTo>
                      <a:pt x="85" y="86"/>
                    </a:lnTo>
                    <a:lnTo>
                      <a:pt x="74" y="89"/>
                    </a:lnTo>
                    <a:lnTo>
                      <a:pt x="63" y="93"/>
                    </a:lnTo>
                    <a:lnTo>
                      <a:pt x="52" y="95"/>
                    </a:lnTo>
                    <a:lnTo>
                      <a:pt x="43" y="99"/>
                    </a:lnTo>
                    <a:lnTo>
                      <a:pt x="33" y="101"/>
                    </a:lnTo>
                    <a:lnTo>
                      <a:pt x="26" y="103"/>
                    </a:lnTo>
                    <a:lnTo>
                      <a:pt x="17" y="104"/>
                    </a:lnTo>
                    <a:lnTo>
                      <a:pt x="12" y="106"/>
                    </a:lnTo>
                    <a:lnTo>
                      <a:pt x="6" y="107"/>
                    </a:lnTo>
                    <a:lnTo>
                      <a:pt x="3" y="108"/>
                    </a:lnTo>
                    <a:lnTo>
                      <a:pt x="0" y="109"/>
                    </a:lnTo>
                    <a:lnTo>
                      <a:pt x="0" y="110"/>
                    </a:lnTo>
                    <a:lnTo>
                      <a:pt x="6" y="131"/>
                    </a:lnTo>
                    <a:lnTo>
                      <a:pt x="50" y="128"/>
                    </a:lnTo>
                    <a:lnTo>
                      <a:pt x="28" y="168"/>
                    </a:lnTo>
                    <a:lnTo>
                      <a:pt x="28" y="171"/>
                    </a:lnTo>
                    <a:lnTo>
                      <a:pt x="29" y="174"/>
                    </a:lnTo>
                    <a:lnTo>
                      <a:pt x="30" y="178"/>
                    </a:lnTo>
                    <a:lnTo>
                      <a:pt x="30" y="182"/>
                    </a:lnTo>
                    <a:lnTo>
                      <a:pt x="31" y="187"/>
                    </a:lnTo>
                    <a:lnTo>
                      <a:pt x="32" y="193"/>
                    </a:lnTo>
                    <a:lnTo>
                      <a:pt x="32" y="198"/>
                    </a:lnTo>
                    <a:lnTo>
                      <a:pt x="32" y="202"/>
                    </a:lnTo>
                    <a:lnTo>
                      <a:pt x="32" y="206"/>
                    </a:lnTo>
                    <a:lnTo>
                      <a:pt x="31" y="210"/>
                    </a:lnTo>
                    <a:lnTo>
                      <a:pt x="31" y="215"/>
                    </a:lnTo>
                    <a:lnTo>
                      <a:pt x="30" y="219"/>
                    </a:lnTo>
                    <a:lnTo>
                      <a:pt x="28" y="224"/>
                    </a:lnTo>
                    <a:lnTo>
                      <a:pt x="26" y="228"/>
                    </a:lnTo>
                    <a:lnTo>
                      <a:pt x="24" y="235"/>
                    </a:lnTo>
                    <a:lnTo>
                      <a:pt x="21" y="239"/>
                    </a:lnTo>
                    <a:lnTo>
                      <a:pt x="17" y="245"/>
                    </a:lnTo>
                    <a:lnTo>
                      <a:pt x="14" y="250"/>
                    </a:lnTo>
                    <a:lnTo>
                      <a:pt x="10" y="256"/>
                    </a:lnTo>
                    <a:lnTo>
                      <a:pt x="6" y="260"/>
                    </a:lnTo>
                    <a:lnTo>
                      <a:pt x="4" y="264"/>
                    </a:lnTo>
                    <a:lnTo>
                      <a:pt x="2" y="266"/>
                    </a:lnTo>
                    <a:lnTo>
                      <a:pt x="2" y="268"/>
                    </a:lnTo>
                    <a:lnTo>
                      <a:pt x="2" y="267"/>
                    </a:lnTo>
                    <a:lnTo>
                      <a:pt x="5" y="266"/>
                    </a:lnTo>
                    <a:lnTo>
                      <a:pt x="8" y="264"/>
                    </a:lnTo>
                    <a:lnTo>
                      <a:pt x="14" y="261"/>
                    </a:lnTo>
                    <a:lnTo>
                      <a:pt x="19" y="258"/>
                    </a:lnTo>
                    <a:lnTo>
                      <a:pt x="25" y="255"/>
                    </a:lnTo>
                    <a:lnTo>
                      <a:pt x="30" y="251"/>
                    </a:lnTo>
                    <a:lnTo>
                      <a:pt x="36" y="248"/>
                    </a:lnTo>
                    <a:lnTo>
                      <a:pt x="40" y="243"/>
                    </a:lnTo>
                    <a:lnTo>
                      <a:pt x="44" y="239"/>
                    </a:lnTo>
                    <a:lnTo>
                      <a:pt x="47" y="235"/>
                    </a:lnTo>
                    <a:lnTo>
                      <a:pt x="50" y="232"/>
                    </a:lnTo>
                    <a:lnTo>
                      <a:pt x="54" y="226"/>
                    </a:lnTo>
                    <a:lnTo>
                      <a:pt x="55" y="225"/>
                    </a:lnTo>
                    <a:lnTo>
                      <a:pt x="59" y="175"/>
                    </a:lnTo>
                    <a:lnTo>
                      <a:pt x="60" y="173"/>
                    </a:lnTo>
                    <a:lnTo>
                      <a:pt x="65" y="169"/>
                    </a:lnTo>
                    <a:lnTo>
                      <a:pt x="68" y="166"/>
                    </a:lnTo>
                    <a:lnTo>
                      <a:pt x="73" y="164"/>
                    </a:lnTo>
                    <a:lnTo>
                      <a:pt x="77" y="160"/>
                    </a:lnTo>
                    <a:lnTo>
                      <a:pt x="83" y="157"/>
                    </a:lnTo>
                    <a:lnTo>
                      <a:pt x="88" y="153"/>
                    </a:lnTo>
                    <a:lnTo>
                      <a:pt x="94" y="148"/>
                    </a:lnTo>
                    <a:lnTo>
                      <a:pt x="101" y="144"/>
                    </a:lnTo>
                    <a:lnTo>
                      <a:pt x="107" y="140"/>
                    </a:lnTo>
                    <a:lnTo>
                      <a:pt x="113" y="136"/>
                    </a:lnTo>
                    <a:lnTo>
                      <a:pt x="119" y="132"/>
                    </a:lnTo>
                    <a:lnTo>
                      <a:pt x="125" y="128"/>
                    </a:lnTo>
                    <a:lnTo>
                      <a:pt x="131" y="124"/>
                    </a:lnTo>
                    <a:lnTo>
                      <a:pt x="136" y="120"/>
                    </a:lnTo>
                    <a:lnTo>
                      <a:pt x="142" y="115"/>
                    </a:lnTo>
                    <a:lnTo>
                      <a:pt x="147" y="112"/>
                    </a:lnTo>
                    <a:lnTo>
                      <a:pt x="151" y="108"/>
                    </a:lnTo>
                    <a:lnTo>
                      <a:pt x="157" y="104"/>
                    </a:lnTo>
                    <a:lnTo>
                      <a:pt x="161" y="102"/>
                    </a:lnTo>
                    <a:lnTo>
                      <a:pt x="166" y="98"/>
                    </a:lnTo>
                    <a:lnTo>
                      <a:pt x="171" y="95"/>
                    </a:lnTo>
                    <a:lnTo>
                      <a:pt x="175" y="91"/>
                    </a:lnTo>
                    <a:lnTo>
                      <a:pt x="179" y="89"/>
                    </a:lnTo>
                    <a:lnTo>
                      <a:pt x="183" y="84"/>
                    </a:lnTo>
                    <a:lnTo>
                      <a:pt x="188" y="82"/>
                    </a:lnTo>
                    <a:lnTo>
                      <a:pt x="192" y="78"/>
                    </a:lnTo>
                    <a:lnTo>
                      <a:pt x="197" y="75"/>
                    </a:lnTo>
                    <a:lnTo>
                      <a:pt x="202" y="71"/>
                    </a:lnTo>
                    <a:lnTo>
                      <a:pt x="208" y="69"/>
                    </a:lnTo>
                    <a:lnTo>
                      <a:pt x="212" y="64"/>
                    </a:lnTo>
                    <a:lnTo>
                      <a:pt x="217" y="61"/>
                    </a:lnTo>
                    <a:lnTo>
                      <a:pt x="223" y="57"/>
                    </a:lnTo>
                    <a:lnTo>
                      <a:pt x="228" y="53"/>
                    </a:lnTo>
                    <a:lnTo>
                      <a:pt x="233" y="49"/>
                    </a:lnTo>
                    <a:lnTo>
                      <a:pt x="238" y="47"/>
                    </a:lnTo>
                    <a:lnTo>
                      <a:pt x="243" y="43"/>
                    </a:lnTo>
                    <a:lnTo>
                      <a:pt x="249" y="40"/>
                    </a:lnTo>
                    <a:lnTo>
                      <a:pt x="253" y="37"/>
                    </a:lnTo>
                    <a:lnTo>
                      <a:pt x="257" y="34"/>
                    </a:lnTo>
                    <a:lnTo>
                      <a:pt x="261" y="32"/>
                    </a:lnTo>
                    <a:lnTo>
                      <a:pt x="264" y="30"/>
                    </a:lnTo>
                    <a:lnTo>
                      <a:pt x="269" y="27"/>
                    </a:lnTo>
                    <a:lnTo>
                      <a:pt x="271" y="26"/>
                    </a:lnTo>
                    <a:close/>
                  </a:path>
                </a:pathLst>
              </a:custGeom>
              <a:solidFill>
                <a:srgbClr val="D9D79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09" name="Freeform 409"/>
              <p:cNvSpPr>
                <a:spLocks/>
              </p:cNvSpPr>
              <p:nvPr/>
            </p:nvSpPr>
            <p:spPr bwMode="auto">
              <a:xfrm>
                <a:off x="4384" y="3076"/>
                <a:ext cx="23" cy="102"/>
              </a:xfrm>
              <a:custGeom>
                <a:avLst/>
                <a:gdLst>
                  <a:gd name="T0" fmla="*/ 1 w 58"/>
                  <a:gd name="T1" fmla="*/ 0 h 219"/>
                  <a:gd name="T2" fmla="*/ 1 w 58"/>
                  <a:gd name="T3" fmla="*/ 0 h 219"/>
                  <a:gd name="T4" fmla="*/ 1 w 58"/>
                  <a:gd name="T5" fmla="*/ 0 h 219"/>
                  <a:gd name="T6" fmla="*/ 1 w 58"/>
                  <a:gd name="T7" fmla="*/ 0 h 219"/>
                  <a:gd name="T8" fmla="*/ 1 w 58"/>
                  <a:gd name="T9" fmla="*/ 0 h 219"/>
                  <a:gd name="T10" fmla="*/ 1 w 58"/>
                  <a:gd name="T11" fmla="*/ 0 h 219"/>
                  <a:gd name="T12" fmla="*/ 1 w 58"/>
                  <a:gd name="T13" fmla="*/ 0 h 219"/>
                  <a:gd name="T14" fmla="*/ 1 w 58"/>
                  <a:gd name="T15" fmla="*/ 0 h 219"/>
                  <a:gd name="T16" fmla="*/ 1 w 58"/>
                  <a:gd name="T17" fmla="*/ 0 h 219"/>
                  <a:gd name="T18" fmla="*/ 1 w 58"/>
                  <a:gd name="T19" fmla="*/ 0 h 219"/>
                  <a:gd name="T20" fmla="*/ 1 w 58"/>
                  <a:gd name="T21" fmla="*/ 0 h 219"/>
                  <a:gd name="T22" fmla="*/ 1 w 58"/>
                  <a:gd name="T23" fmla="*/ 0 h 219"/>
                  <a:gd name="T24" fmla="*/ 1 w 58"/>
                  <a:gd name="T25" fmla="*/ 0 h 219"/>
                  <a:gd name="T26" fmla="*/ 1 w 58"/>
                  <a:gd name="T27" fmla="*/ 0 h 219"/>
                  <a:gd name="T28" fmla="*/ 1 w 58"/>
                  <a:gd name="T29" fmla="*/ 1 h 219"/>
                  <a:gd name="T30" fmla="*/ 1 w 58"/>
                  <a:gd name="T31" fmla="*/ 1 h 219"/>
                  <a:gd name="T32" fmla="*/ 1 w 58"/>
                  <a:gd name="T33" fmla="*/ 1 h 219"/>
                  <a:gd name="T34" fmla="*/ 1 w 58"/>
                  <a:gd name="T35" fmla="*/ 1 h 219"/>
                  <a:gd name="T36" fmla="*/ 1 w 58"/>
                  <a:gd name="T37" fmla="*/ 1 h 219"/>
                  <a:gd name="T38" fmla="*/ 1 w 58"/>
                  <a:gd name="T39" fmla="*/ 1 h 219"/>
                  <a:gd name="T40" fmla="*/ 1 w 58"/>
                  <a:gd name="T41" fmla="*/ 1 h 219"/>
                  <a:gd name="T42" fmla="*/ 1 w 58"/>
                  <a:gd name="T43" fmla="*/ 1 h 219"/>
                  <a:gd name="T44" fmla="*/ 1 w 58"/>
                  <a:gd name="T45" fmla="*/ 1 h 219"/>
                  <a:gd name="T46" fmla="*/ 1 w 58"/>
                  <a:gd name="T47" fmla="*/ 1 h 219"/>
                  <a:gd name="T48" fmla="*/ 1 w 58"/>
                  <a:gd name="T49" fmla="*/ 1 h 219"/>
                  <a:gd name="T50" fmla="*/ 1 w 58"/>
                  <a:gd name="T51" fmla="*/ 1 h 219"/>
                  <a:gd name="T52" fmla="*/ 1 w 58"/>
                  <a:gd name="T53" fmla="*/ 1 h 219"/>
                  <a:gd name="T54" fmla="*/ 1 w 58"/>
                  <a:gd name="T55" fmla="*/ 1 h 219"/>
                  <a:gd name="T56" fmla="*/ 1 w 58"/>
                  <a:gd name="T57" fmla="*/ 1 h 219"/>
                  <a:gd name="T58" fmla="*/ 1 w 58"/>
                  <a:gd name="T59" fmla="*/ 1 h 219"/>
                  <a:gd name="T60" fmla="*/ 1 w 58"/>
                  <a:gd name="T61" fmla="*/ 2 h 219"/>
                  <a:gd name="T62" fmla="*/ 1 w 58"/>
                  <a:gd name="T63" fmla="*/ 2 h 219"/>
                  <a:gd name="T64" fmla="*/ 1 w 58"/>
                  <a:gd name="T65" fmla="*/ 2 h 219"/>
                  <a:gd name="T66" fmla="*/ 1 w 58"/>
                  <a:gd name="T67" fmla="*/ 2 h 219"/>
                  <a:gd name="T68" fmla="*/ 1 w 58"/>
                  <a:gd name="T69" fmla="*/ 2 h 219"/>
                  <a:gd name="T70" fmla="*/ 1 w 58"/>
                  <a:gd name="T71" fmla="*/ 2 h 219"/>
                  <a:gd name="T72" fmla="*/ 1 w 58"/>
                  <a:gd name="T73" fmla="*/ 2 h 219"/>
                  <a:gd name="T74" fmla="*/ 1 w 58"/>
                  <a:gd name="T75" fmla="*/ 2 h 219"/>
                  <a:gd name="T76" fmla="*/ 1 w 58"/>
                  <a:gd name="T77" fmla="*/ 2 h 219"/>
                  <a:gd name="T78" fmla="*/ 1 w 58"/>
                  <a:gd name="T79" fmla="*/ 2 h 219"/>
                  <a:gd name="T80" fmla="*/ 0 w 58"/>
                  <a:gd name="T81" fmla="*/ 2 h 219"/>
                  <a:gd name="T82" fmla="*/ 0 w 58"/>
                  <a:gd name="T83" fmla="*/ 2 h 219"/>
                  <a:gd name="T84" fmla="*/ 1 w 58"/>
                  <a:gd name="T85" fmla="*/ 3 h 219"/>
                  <a:gd name="T86" fmla="*/ 1 w 58"/>
                  <a:gd name="T87" fmla="*/ 2 h 219"/>
                  <a:gd name="T88" fmla="*/ 1 w 58"/>
                  <a:gd name="T89" fmla="*/ 2 h 219"/>
                  <a:gd name="T90" fmla="*/ 1 w 58"/>
                  <a:gd name="T91" fmla="*/ 1 h 219"/>
                  <a:gd name="T92" fmla="*/ 1 w 58"/>
                  <a:gd name="T93" fmla="*/ 0 h 219"/>
                  <a:gd name="T94" fmla="*/ 1 w 58"/>
                  <a:gd name="T95" fmla="*/ 0 h 219"/>
                  <a:gd name="T96" fmla="*/ 1 w 58"/>
                  <a:gd name="T97" fmla="*/ 0 h 21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8"/>
                  <a:gd name="T148" fmla="*/ 0 h 219"/>
                  <a:gd name="T149" fmla="*/ 58 w 58"/>
                  <a:gd name="T150" fmla="*/ 219 h 21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8" h="219">
                    <a:moveTo>
                      <a:pt x="47" y="0"/>
                    </a:moveTo>
                    <a:lnTo>
                      <a:pt x="10" y="7"/>
                    </a:lnTo>
                    <a:lnTo>
                      <a:pt x="27" y="19"/>
                    </a:lnTo>
                    <a:lnTo>
                      <a:pt x="27" y="22"/>
                    </a:lnTo>
                    <a:lnTo>
                      <a:pt x="27" y="25"/>
                    </a:lnTo>
                    <a:lnTo>
                      <a:pt x="29" y="29"/>
                    </a:lnTo>
                    <a:lnTo>
                      <a:pt x="29" y="34"/>
                    </a:lnTo>
                    <a:lnTo>
                      <a:pt x="29" y="41"/>
                    </a:lnTo>
                    <a:lnTo>
                      <a:pt x="28" y="44"/>
                    </a:lnTo>
                    <a:lnTo>
                      <a:pt x="28" y="47"/>
                    </a:lnTo>
                    <a:lnTo>
                      <a:pt x="27" y="51"/>
                    </a:lnTo>
                    <a:lnTo>
                      <a:pt x="27" y="55"/>
                    </a:lnTo>
                    <a:lnTo>
                      <a:pt x="25" y="59"/>
                    </a:lnTo>
                    <a:lnTo>
                      <a:pt x="23" y="63"/>
                    </a:lnTo>
                    <a:lnTo>
                      <a:pt x="21" y="67"/>
                    </a:lnTo>
                    <a:lnTo>
                      <a:pt x="20" y="71"/>
                    </a:lnTo>
                    <a:lnTo>
                      <a:pt x="18" y="76"/>
                    </a:lnTo>
                    <a:lnTo>
                      <a:pt x="16" y="80"/>
                    </a:lnTo>
                    <a:lnTo>
                      <a:pt x="14" y="84"/>
                    </a:lnTo>
                    <a:lnTo>
                      <a:pt x="11" y="88"/>
                    </a:lnTo>
                    <a:lnTo>
                      <a:pt x="9" y="91"/>
                    </a:lnTo>
                    <a:lnTo>
                      <a:pt x="7" y="95"/>
                    </a:lnTo>
                    <a:lnTo>
                      <a:pt x="5" y="100"/>
                    </a:lnTo>
                    <a:lnTo>
                      <a:pt x="5" y="104"/>
                    </a:lnTo>
                    <a:lnTo>
                      <a:pt x="2" y="111"/>
                    </a:lnTo>
                    <a:lnTo>
                      <a:pt x="2" y="118"/>
                    </a:lnTo>
                    <a:lnTo>
                      <a:pt x="2" y="124"/>
                    </a:lnTo>
                    <a:lnTo>
                      <a:pt x="5" y="129"/>
                    </a:lnTo>
                    <a:lnTo>
                      <a:pt x="7" y="135"/>
                    </a:lnTo>
                    <a:lnTo>
                      <a:pt x="11" y="140"/>
                    </a:lnTo>
                    <a:lnTo>
                      <a:pt x="14" y="145"/>
                    </a:lnTo>
                    <a:lnTo>
                      <a:pt x="18" y="151"/>
                    </a:lnTo>
                    <a:lnTo>
                      <a:pt x="20" y="155"/>
                    </a:lnTo>
                    <a:lnTo>
                      <a:pt x="20" y="162"/>
                    </a:lnTo>
                    <a:lnTo>
                      <a:pt x="19" y="167"/>
                    </a:lnTo>
                    <a:lnTo>
                      <a:pt x="17" y="173"/>
                    </a:lnTo>
                    <a:lnTo>
                      <a:pt x="14" y="178"/>
                    </a:lnTo>
                    <a:lnTo>
                      <a:pt x="10" y="184"/>
                    </a:lnTo>
                    <a:lnTo>
                      <a:pt x="6" y="188"/>
                    </a:lnTo>
                    <a:lnTo>
                      <a:pt x="3" y="193"/>
                    </a:lnTo>
                    <a:lnTo>
                      <a:pt x="0" y="195"/>
                    </a:lnTo>
                    <a:lnTo>
                      <a:pt x="0" y="197"/>
                    </a:lnTo>
                    <a:lnTo>
                      <a:pt x="5" y="219"/>
                    </a:lnTo>
                    <a:lnTo>
                      <a:pt x="24" y="185"/>
                    </a:lnTo>
                    <a:lnTo>
                      <a:pt x="51" y="190"/>
                    </a:lnTo>
                    <a:lnTo>
                      <a:pt x="55" y="115"/>
                    </a:lnTo>
                    <a:lnTo>
                      <a:pt x="58" y="51"/>
                    </a:lnTo>
                    <a:lnTo>
                      <a:pt x="47" y="0"/>
                    </a:lnTo>
                    <a:close/>
                  </a:path>
                </a:pathLst>
              </a:custGeom>
              <a:solidFill>
                <a:srgbClr val="D9D79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10" name="Freeform 410"/>
              <p:cNvSpPr>
                <a:spLocks/>
              </p:cNvSpPr>
              <p:nvPr/>
            </p:nvSpPr>
            <p:spPr bwMode="auto">
              <a:xfrm>
                <a:off x="4372" y="3368"/>
                <a:ext cx="119" cy="145"/>
              </a:xfrm>
              <a:custGeom>
                <a:avLst/>
                <a:gdLst>
                  <a:gd name="T0" fmla="*/ 1 w 230"/>
                  <a:gd name="T1" fmla="*/ 1 h 317"/>
                  <a:gd name="T2" fmla="*/ 1 w 230"/>
                  <a:gd name="T3" fmla="*/ 1 h 317"/>
                  <a:gd name="T4" fmla="*/ 1 w 230"/>
                  <a:gd name="T5" fmla="*/ 1 h 317"/>
                  <a:gd name="T6" fmla="*/ 1 w 230"/>
                  <a:gd name="T7" fmla="*/ 1 h 317"/>
                  <a:gd name="T8" fmla="*/ 1 w 230"/>
                  <a:gd name="T9" fmla="*/ 2 h 317"/>
                  <a:gd name="T10" fmla="*/ 1 w 230"/>
                  <a:gd name="T11" fmla="*/ 2 h 317"/>
                  <a:gd name="T12" fmla="*/ 1 w 230"/>
                  <a:gd name="T13" fmla="*/ 2 h 317"/>
                  <a:gd name="T14" fmla="*/ 1 w 230"/>
                  <a:gd name="T15" fmla="*/ 2 h 317"/>
                  <a:gd name="T16" fmla="*/ 1 w 230"/>
                  <a:gd name="T17" fmla="*/ 3 h 317"/>
                  <a:gd name="T18" fmla="*/ 1 w 230"/>
                  <a:gd name="T19" fmla="*/ 3 h 317"/>
                  <a:gd name="T20" fmla="*/ 1 w 230"/>
                  <a:gd name="T21" fmla="*/ 3 h 317"/>
                  <a:gd name="T22" fmla="*/ 1 w 230"/>
                  <a:gd name="T23" fmla="*/ 3 h 317"/>
                  <a:gd name="T24" fmla="*/ 1 w 230"/>
                  <a:gd name="T25" fmla="*/ 3 h 317"/>
                  <a:gd name="T26" fmla="*/ 1 w 230"/>
                  <a:gd name="T27" fmla="*/ 3 h 317"/>
                  <a:gd name="T28" fmla="*/ 1 w 230"/>
                  <a:gd name="T29" fmla="*/ 4 h 317"/>
                  <a:gd name="T30" fmla="*/ 0 w 230"/>
                  <a:gd name="T31" fmla="*/ 4 h 317"/>
                  <a:gd name="T32" fmla="*/ 1 w 230"/>
                  <a:gd name="T33" fmla="*/ 4 h 317"/>
                  <a:gd name="T34" fmla="*/ 1 w 230"/>
                  <a:gd name="T35" fmla="*/ 4 h 317"/>
                  <a:gd name="T36" fmla="*/ 1 w 230"/>
                  <a:gd name="T37" fmla="*/ 3 h 317"/>
                  <a:gd name="T38" fmla="*/ 1 w 230"/>
                  <a:gd name="T39" fmla="*/ 3 h 317"/>
                  <a:gd name="T40" fmla="*/ 1 w 230"/>
                  <a:gd name="T41" fmla="*/ 3 h 317"/>
                  <a:gd name="T42" fmla="*/ 1 w 230"/>
                  <a:gd name="T43" fmla="*/ 3 h 317"/>
                  <a:gd name="T44" fmla="*/ 2 w 230"/>
                  <a:gd name="T45" fmla="*/ 3 h 317"/>
                  <a:gd name="T46" fmla="*/ 2 w 230"/>
                  <a:gd name="T47" fmla="*/ 2 h 317"/>
                  <a:gd name="T48" fmla="*/ 2 w 230"/>
                  <a:gd name="T49" fmla="*/ 2 h 317"/>
                  <a:gd name="T50" fmla="*/ 2 w 230"/>
                  <a:gd name="T51" fmla="*/ 2 h 317"/>
                  <a:gd name="T52" fmla="*/ 2 w 230"/>
                  <a:gd name="T53" fmla="*/ 1 h 317"/>
                  <a:gd name="T54" fmla="*/ 2 w 230"/>
                  <a:gd name="T55" fmla="*/ 1 h 317"/>
                  <a:gd name="T56" fmla="*/ 2 w 230"/>
                  <a:gd name="T57" fmla="*/ 1 h 317"/>
                  <a:gd name="T58" fmla="*/ 2 w 230"/>
                  <a:gd name="T59" fmla="*/ 1 h 317"/>
                  <a:gd name="T60" fmla="*/ 3 w 230"/>
                  <a:gd name="T61" fmla="*/ 1 h 317"/>
                  <a:gd name="T62" fmla="*/ 3 w 230"/>
                  <a:gd name="T63" fmla="*/ 2 h 317"/>
                  <a:gd name="T64" fmla="*/ 4 w 230"/>
                  <a:gd name="T65" fmla="*/ 2 h 317"/>
                  <a:gd name="T66" fmla="*/ 3 w 230"/>
                  <a:gd name="T67" fmla="*/ 1 h 317"/>
                  <a:gd name="T68" fmla="*/ 3 w 230"/>
                  <a:gd name="T69" fmla="*/ 1 h 317"/>
                  <a:gd name="T70" fmla="*/ 3 w 230"/>
                  <a:gd name="T71" fmla="*/ 0 h 317"/>
                  <a:gd name="T72" fmla="*/ 3 w 230"/>
                  <a:gd name="T73" fmla="*/ 0 h 317"/>
                  <a:gd name="T74" fmla="*/ 2 w 230"/>
                  <a:gd name="T75" fmla="*/ 0 h 317"/>
                  <a:gd name="T76" fmla="*/ 2 w 230"/>
                  <a:gd name="T77" fmla="*/ 0 h 317"/>
                  <a:gd name="T78" fmla="*/ 2 w 230"/>
                  <a:gd name="T79" fmla="*/ 0 h 317"/>
                  <a:gd name="T80" fmla="*/ 2 w 230"/>
                  <a:gd name="T81" fmla="*/ 0 h 317"/>
                  <a:gd name="T82" fmla="*/ 2 w 230"/>
                  <a:gd name="T83" fmla="*/ 0 h 317"/>
                  <a:gd name="T84" fmla="*/ 2 w 230"/>
                  <a:gd name="T85" fmla="*/ 0 h 317"/>
                  <a:gd name="T86" fmla="*/ 2 w 230"/>
                  <a:gd name="T87" fmla="*/ 0 h 317"/>
                  <a:gd name="T88" fmla="*/ 2 w 230"/>
                  <a:gd name="T89" fmla="*/ 0 h 317"/>
                  <a:gd name="T90" fmla="*/ 1 w 230"/>
                  <a:gd name="T91" fmla="*/ 0 h 317"/>
                  <a:gd name="T92" fmla="*/ 1 w 230"/>
                  <a:gd name="T93" fmla="*/ 0 h 31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30"/>
                  <a:gd name="T142" fmla="*/ 0 h 317"/>
                  <a:gd name="T143" fmla="*/ 230 w 230"/>
                  <a:gd name="T144" fmla="*/ 317 h 31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30" h="317">
                    <a:moveTo>
                      <a:pt x="60" y="0"/>
                    </a:moveTo>
                    <a:lnTo>
                      <a:pt x="25" y="102"/>
                    </a:lnTo>
                    <a:lnTo>
                      <a:pt x="26" y="103"/>
                    </a:lnTo>
                    <a:lnTo>
                      <a:pt x="28" y="109"/>
                    </a:lnTo>
                    <a:lnTo>
                      <a:pt x="29" y="112"/>
                    </a:lnTo>
                    <a:lnTo>
                      <a:pt x="31" y="117"/>
                    </a:lnTo>
                    <a:lnTo>
                      <a:pt x="33" y="122"/>
                    </a:lnTo>
                    <a:lnTo>
                      <a:pt x="36" y="129"/>
                    </a:lnTo>
                    <a:lnTo>
                      <a:pt x="37" y="135"/>
                    </a:lnTo>
                    <a:lnTo>
                      <a:pt x="38" y="143"/>
                    </a:lnTo>
                    <a:lnTo>
                      <a:pt x="39" y="151"/>
                    </a:lnTo>
                    <a:lnTo>
                      <a:pt x="40" y="160"/>
                    </a:lnTo>
                    <a:lnTo>
                      <a:pt x="40" y="168"/>
                    </a:lnTo>
                    <a:lnTo>
                      <a:pt x="40" y="177"/>
                    </a:lnTo>
                    <a:lnTo>
                      <a:pt x="40" y="188"/>
                    </a:lnTo>
                    <a:lnTo>
                      <a:pt x="39" y="198"/>
                    </a:lnTo>
                    <a:lnTo>
                      <a:pt x="36" y="208"/>
                    </a:lnTo>
                    <a:lnTo>
                      <a:pt x="34" y="218"/>
                    </a:lnTo>
                    <a:lnTo>
                      <a:pt x="31" y="228"/>
                    </a:lnTo>
                    <a:lnTo>
                      <a:pt x="29" y="240"/>
                    </a:lnTo>
                    <a:lnTo>
                      <a:pt x="25" y="249"/>
                    </a:lnTo>
                    <a:lnTo>
                      <a:pt x="22" y="259"/>
                    </a:lnTo>
                    <a:lnTo>
                      <a:pt x="18" y="268"/>
                    </a:lnTo>
                    <a:lnTo>
                      <a:pt x="16" y="277"/>
                    </a:lnTo>
                    <a:lnTo>
                      <a:pt x="12" y="285"/>
                    </a:lnTo>
                    <a:lnTo>
                      <a:pt x="9" y="291"/>
                    </a:lnTo>
                    <a:lnTo>
                      <a:pt x="7" y="298"/>
                    </a:lnTo>
                    <a:lnTo>
                      <a:pt x="4" y="304"/>
                    </a:lnTo>
                    <a:lnTo>
                      <a:pt x="2" y="307"/>
                    </a:lnTo>
                    <a:lnTo>
                      <a:pt x="1" y="311"/>
                    </a:lnTo>
                    <a:lnTo>
                      <a:pt x="0" y="313"/>
                    </a:lnTo>
                    <a:lnTo>
                      <a:pt x="0" y="314"/>
                    </a:lnTo>
                    <a:lnTo>
                      <a:pt x="22" y="314"/>
                    </a:lnTo>
                    <a:lnTo>
                      <a:pt x="22" y="313"/>
                    </a:lnTo>
                    <a:lnTo>
                      <a:pt x="24" y="310"/>
                    </a:lnTo>
                    <a:lnTo>
                      <a:pt x="26" y="306"/>
                    </a:lnTo>
                    <a:lnTo>
                      <a:pt x="29" y="300"/>
                    </a:lnTo>
                    <a:lnTo>
                      <a:pt x="32" y="293"/>
                    </a:lnTo>
                    <a:lnTo>
                      <a:pt x="37" y="285"/>
                    </a:lnTo>
                    <a:lnTo>
                      <a:pt x="41" y="276"/>
                    </a:lnTo>
                    <a:lnTo>
                      <a:pt x="47" y="267"/>
                    </a:lnTo>
                    <a:lnTo>
                      <a:pt x="51" y="256"/>
                    </a:lnTo>
                    <a:lnTo>
                      <a:pt x="58" y="245"/>
                    </a:lnTo>
                    <a:lnTo>
                      <a:pt x="63" y="234"/>
                    </a:lnTo>
                    <a:lnTo>
                      <a:pt x="69" y="221"/>
                    </a:lnTo>
                    <a:lnTo>
                      <a:pt x="75" y="210"/>
                    </a:lnTo>
                    <a:lnTo>
                      <a:pt x="80" y="200"/>
                    </a:lnTo>
                    <a:lnTo>
                      <a:pt x="86" y="189"/>
                    </a:lnTo>
                    <a:lnTo>
                      <a:pt x="92" y="179"/>
                    </a:lnTo>
                    <a:lnTo>
                      <a:pt x="96" y="169"/>
                    </a:lnTo>
                    <a:lnTo>
                      <a:pt x="100" y="161"/>
                    </a:lnTo>
                    <a:lnTo>
                      <a:pt x="104" y="153"/>
                    </a:lnTo>
                    <a:lnTo>
                      <a:pt x="108" y="146"/>
                    </a:lnTo>
                    <a:lnTo>
                      <a:pt x="111" y="139"/>
                    </a:lnTo>
                    <a:lnTo>
                      <a:pt x="114" y="133"/>
                    </a:lnTo>
                    <a:lnTo>
                      <a:pt x="117" y="127"/>
                    </a:lnTo>
                    <a:lnTo>
                      <a:pt x="119" y="123"/>
                    </a:lnTo>
                    <a:lnTo>
                      <a:pt x="121" y="118"/>
                    </a:lnTo>
                    <a:lnTo>
                      <a:pt x="123" y="115"/>
                    </a:lnTo>
                    <a:lnTo>
                      <a:pt x="124" y="112"/>
                    </a:lnTo>
                    <a:lnTo>
                      <a:pt x="126" y="110"/>
                    </a:lnTo>
                    <a:lnTo>
                      <a:pt x="128" y="107"/>
                    </a:lnTo>
                    <a:lnTo>
                      <a:pt x="128" y="106"/>
                    </a:lnTo>
                    <a:lnTo>
                      <a:pt x="185" y="193"/>
                    </a:lnTo>
                    <a:lnTo>
                      <a:pt x="221" y="317"/>
                    </a:lnTo>
                    <a:lnTo>
                      <a:pt x="205" y="193"/>
                    </a:lnTo>
                    <a:lnTo>
                      <a:pt x="230" y="150"/>
                    </a:lnTo>
                    <a:lnTo>
                      <a:pt x="188" y="125"/>
                    </a:lnTo>
                    <a:lnTo>
                      <a:pt x="150" y="67"/>
                    </a:lnTo>
                    <a:lnTo>
                      <a:pt x="148" y="65"/>
                    </a:lnTo>
                    <a:lnTo>
                      <a:pt x="144" y="64"/>
                    </a:lnTo>
                    <a:lnTo>
                      <a:pt x="138" y="62"/>
                    </a:lnTo>
                    <a:lnTo>
                      <a:pt x="132" y="60"/>
                    </a:lnTo>
                    <a:lnTo>
                      <a:pt x="128" y="58"/>
                    </a:lnTo>
                    <a:lnTo>
                      <a:pt x="124" y="56"/>
                    </a:lnTo>
                    <a:lnTo>
                      <a:pt x="119" y="54"/>
                    </a:lnTo>
                    <a:lnTo>
                      <a:pt x="116" y="53"/>
                    </a:lnTo>
                    <a:lnTo>
                      <a:pt x="112" y="51"/>
                    </a:lnTo>
                    <a:lnTo>
                      <a:pt x="108" y="49"/>
                    </a:lnTo>
                    <a:lnTo>
                      <a:pt x="104" y="48"/>
                    </a:lnTo>
                    <a:lnTo>
                      <a:pt x="102" y="46"/>
                    </a:lnTo>
                    <a:lnTo>
                      <a:pt x="95" y="41"/>
                    </a:lnTo>
                    <a:lnTo>
                      <a:pt x="89" y="35"/>
                    </a:lnTo>
                    <a:lnTo>
                      <a:pt x="85" y="31"/>
                    </a:lnTo>
                    <a:lnTo>
                      <a:pt x="82" y="27"/>
                    </a:lnTo>
                    <a:lnTo>
                      <a:pt x="78" y="23"/>
                    </a:lnTo>
                    <a:lnTo>
                      <a:pt x="75" y="20"/>
                    </a:lnTo>
                    <a:lnTo>
                      <a:pt x="71" y="16"/>
                    </a:lnTo>
                    <a:lnTo>
                      <a:pt x="69" y="11"/>
                    </a:lnTo>
                    <a:lnTo>
                      <a:pt x="66" y="8"/>
                    </a:lnTo>
                    <a:lnTo>
                      <a:pt x="64" y="6"/>
                    </a:lnTo>
                    <a:lnTo>
                      <a:pt x="61" y="2"/>
                    </a:lnTo>
                    <a:lnTo>
                      <a:pt x="6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11" name="Freeform 411"/>
              <p:cNvSpPr>
                <a:spLocks/>
              </p:cNvSpPr>
              <p:nvPr/>
            </p:nvSpPr>
            <p:spPr bwMode="auto">
              <a:xfrm>
                <a:off x="4399" y="3102"/>
                <a:ext cx="64" cy="82"/>
              </a:xfrm>
              <a:custGeom>
                <a:avLst/>
                <a:gdLst>
                  <a:gd name="T0" fmla="*/ 3 w 131"/>
                  <a:gd name="T1" fmla="*/ 0 h 177"/>
                  <a:gd name="T2" fmla="*/ 3 w 131"/>
                  <a:gd name="T3" fmla="*/ 0 h 177"/>
                  <a:gd name="T4" fmla="*/ 3 w 131"/>
                  <a:gd name="T5" fmla="*/ 0 h 177"/>
                  <a:gd name="T6" fmla="*/ 3 w 131"/>
                  <a:gd name="T7" fmla="*/ 1 h 177"/>
                  <a:gd name="T8" fmla="*/ 2 w 131"/>
                  <a:gd name="T9" fmla="*/ 1 h 177"/>
                  <a:gd name="T10" fmla="*/ 2 w 131"/>
                  <a:gd name="T11" fmla="*/ 1 h 177"/>
                  <a:gd name="T12" fmla="*/ 2 w 131"/>
                  <a:gd name="T13" fmla="*/ 1 h 177"/>
                  <a:gd name="T14" fmla="*/ 2 w 131"/>
                  <a:gd name="T15" fmla="*/ 1 h 177"/>
                  <a:gd name="T16" fmla="*/ 2 w 131"/>
                  <a:gd name="T17" fmla="*/ 1 h 177"/>
                  <a:gd name="T18" fmla="*/ 2 w 131"/>
                  <a:gd name="T19" fmla="*/ 1 h 177"/>
                  <a:gd name="T20" fmla="*/ 2 w 131"/>
                  <a:gd name="T21" fmla="*/ 1 h 177"/>
                  <a:gd name="T22" fmla="*/ 2 w 131"/>
                  <a:gd name="T23" fmla="*/ 1 h 177"/>
                  <a:gd name="T24" fmla="*/ 2 w 131"/>
                  <a:gd name="T25" fmla="*/ 1 h 177"/>
                  <a:gd name="T26" fmla="*/ 2 w 131"/>
                  <a:gd name="T27" fmla="*/ 1 h 177"/>
                  <a:gd name="T28" fmla="*/ 2 w 131"/>
                  <a:gd name="T29" fmla="*/ 2 h 177"/>
                  <a:gd name="T30" fmla="*/ 2 w 131"/>
                  <a:gd name="T31" fmla="*/ 2 h 177"/>
                  <a:gd name="T32" fmla="*/ 2 w 131"/>
                  <a:gd name="T33" fmla="*/ 2 h 177"/>
                  <a:gd name="T34" fmla="*/ 2 w 131"/>
                  <a:gd name="T35" fmla="*/ 2 h 177"/>
                  <a:gd name="T36" fmla="*/ 2 w 131"/>
                  <a:gd name="T37" fmla="*/ 2 h 177"/>
                  <a:gd name="T38" fmla="*/ 2 w 131"/>
                  <a:gd name="T39" fmla="*/ 2 h 177"/>
                  <a:gd name="T40" fmla="*/ 2 w 131"/>
                  <a:gd name="T41" fmla="*/ 2 h 177"/>
                  <a:gd name="T42" fmla="*/ 2 w 131"/>
                  <a:gd name="T43" fmla="*/ 2 h 177"/>
                  <a:gd name="T44" fmla="*/ 0 w 131"/>
                  <a:gd name="T45" fmla="*/ 1 h 177"/>
                  <a:gd name="T46" fmla="*/ 1 w 131"/>
                  <a:gd name="T47" fmla="*/ 1 h 177"/>
                  <a:gd name="T48" fmla="*/ 1 w 131"/>
                  <a:gd name="T49" fmla="*/ 0 h 177"/>
                  <a:gd name="T50" fmla="*/ 3 w 131"/>
                  <a:gd name="T51" fmla="*/ 0 h 177"/>
                  <a:gd name="T52" fmla="*/ 3 w 131"/>
                  <a:gd name="T53" fmla="*/ 0 h 17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1"/>
                  <a:gd name="T82" fmla="*/ 0 h 177"/>
                  <a:gd name="T83" fmla="*/ 131 w 131"/>
                  <a:gd name="T84" fmla="*/ 177 h 17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1" h="177">
                    <a:moveTo>
                      <a:pt x="125" y="11"/>
                    </a:moveTo>
                    <a:lnTo>
                      <a:pt x="129" y="49"/>
                    </a:lnTo>
                    <a:lnTo>
                      <a:pt x="125" y="53"/>
                    </a:lnTo>
                    <a:lnTo>
                      <a:pt x="131" y="82"/>
                    </a:lnTo>
                    <a:lnTo>
                      <a:pt x="122" y="89"/>
                    </a:lnTo>
                    <a:lnTo>
                      <a:pt x="113" y="126"/>
                    </a:lnTo>
                    <a:lnTo>
                      <a:pt x="111" y="126"/>
                    </a:lnTo>
                    <a:lnTo>
                      <a:pt x="108" y="127"/>
                    </a:lnTo>
                    <a:lnTo>
                      <a:pt x="102" y="128"/>
                    </a:lnTo>
                    <a:lnTo>
                      <a:pt x="96" y="131"/>
                    </a:lnTo>
                    <a:lnTo>
                      <a:pt x="89" y="132"/>
                    </a:lnTo>
                    <a:lnTo>
                      <a:pt x="84" y="134"/>
                    </a:lnTo>
                    <a:lnTo>
                      <a:pt x="80" y="136"/>
                    </a:lnTo>
                    <a:lnTo>
                      <a:pt x="78" y="139"/>
                    </a:lnTo>
                    <a:lnTo>
                      <a:pt x="77" y="142"/>
                    </a:lnTo>
                    <a:lnTo>
                      <a:pt x="76" y="147"/>
                    </a:lnTo>
                    <a:lnTo>
                      <a:pt x="73" y="153"/>
                    </a:lnTo>
                    <a:lnTo>
                      <a:pt x="71" y="160"/>
                    </a:lnTo>
                    <a:lnTo>
                      <a:pt x="69" y="165"/>
                    </a:lnTo>
                    <a:lnTo>
                      <a:pt x="67" y="171"/>
                    </a:lnTo>
                    <a:lnTo>
                      <a:pt x="65" y="175"/>
                    </a:lnTo>
                    <a:lnTo>
                      <a:pt x="65" y="177"/>
                    </a:lnTo>
                    <a:lnTo>
                      <a:pt x="0" y="133"/>
                    </a:lnTo>
                    <a:lnTo>
                      <a:pt x="12" y="77"/>
                    </a:lnTo>
                    <a:lnTo>
                      <a:pt x="40" y="0"/>
                    </a:lnTo>
                    <a:lnTo>
                      <a:pt x="125" y="11"/>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12" name="Freeform 412"/>
              <p:cNvSpPr>
                <a:spLocks/>
              </p:cNvSpPr>
              <p:nvPr/>
            </p:nvSpPr>
            <p:spPr bwMode="auto">
              <a:xfrm>
                <a:off x="4399" y="3178"/>
                <a:ext cx="43" cy="20"/>
              </a:xfrm>
              <a:custGeom>
                <a:avLst/>
                <a:gdLst>
                  <a:gd name="T0" fmla="*/ 1 w 79"/>
                  <a:gd name="T1" fmla="*/ 0 h 33"/>
                  <a:gd name="T2" fmla="*/ 2 w 79"/>
                  <a:gd name="T3" fmla="*/ 0 h 33"/>
                  <a:gd name="T4" fmla="*/ 2 w 79"/>
                  <a:gd name="T5" fmla="*/ 0 h 33"/>
                  <a:gd name="T6" fmla="*/ 2 w 79"/>
                  <a:gd name="T7" fmla="*/ 0 h 33"/>
                  <a:gd name="T8" fmla="*/ 2 w 79"/>
                  <a:gd name="T9" fmla="*/ 0 h 33"/>
                  <a:gd name="T10" fmla="*/ 2 w 79"/>
                  <a:gd name="T11" fmla="*/ 0 h 33"/>
                  <a:gd name="T12" fmla="*/ 2 w 79"/>
                  <a:gd name="T13" fmla="*/ 0 h 33"/>
                  <a:gd name="T14" fmla="*/ 1 w 79"/>
                  <a:gd name="T15" fmla="*/ 0 h 33"/>
                  <a:gd name="T16" fmla="*/ 1 w 79"/>
                  <a:gd name="T17" fmla="*/ 0 h 33"/>
                  <a:gd name="T18" fmla="*/ 1 w 79"/>
                  <a:gd name="T19" fmla="*/ 0 h 33"/>
                  <a:gd name="T20" fmla="*/ 1 w 79"/>
                  <a:gd name="T21" fmla="*/ 0 h 33"/>
                  <a:gd name="T22" fmla="*/ 1 w 79"/>
                  <a:gd name="T23" fmla="*/ 0 h 33"/>
                  <a:gd name="T24" fmla="*/ 1 w 79"/>
                  <a:gd name="T25" fmla="*/ 0 h 33"/>
                  <a:gd name="T26" fmla="*/ 1 w 79"/>
                  <a:gd name="T27" fmla="*/ 0 h 33"/>
                  <a:gd name="T28" fmla="*/ 1 w 79"/>
                  <a:gd name="T29" fmla="*/ 0 h 33"/>
                  <a:gd name="T30" fmla="*/ 1 w 79"/>
                  <a:gd name="T31" fmla="*/ 0 h 33"/>
                  <a:gd name="T32" fmla="*/ 1 w 79"/>
                  <a:gd name="T33" fmla="*/ 0 h 33"/>
                  <a:gd name="T34" fmla="*/ 1 w 79"/>
                  <a:gd name="T35" fmla="*/ 0 h 33"/>
                  <a:gd name="T36" fmla="*/ 1 w 79"/>
                  <a:gd name="T37" fmla="*/ 0 h 33"/>
                  <a:gd name="T38" fmla="*/ 1 w 79"/>
                  <a:gd name="T39" fmla="*/ 0 h 33"/>
                  <a:gd name="T40" fmla="*/ 1 w 79"/>
                  <a:gd name="T41" fmla="*/ 0 h 33"/>
                  <a:gd name="T42" fmla="*/ 1 w 79"/>
                  <a:gd name="T43" fmla="*/ 0 h 33"/>
                  <a:gd name="T44" fmla="*/ 1 w 79"/>
                  <a:gd name="T45" fmla="*/ 0 h 33"/>
                  <a:gd name="T46" fmla="*/ 0 w 79"/>
                  <a:gd name="T47" fmla="*/ 0 h 33"/>
                  <a:gd name="T48" fmla="*/ 1 w 79"/>
                  <a:gd name="T49" fmla="*/ 0 h 33"/>
                  <a:gd name="T50" fmla="*/ 1 w 79"/>
                  <a:gd name="T51" fmla="*/ 0 h 3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9"/>
                  <a:gd name="T79" fmla="*/ 0 h 33"/>
                  <a:gd name="T80" fmla="*/ 79 w 79"/>
                  <a:gd name="T81" fmla="*/ 33 h 3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9" h="33">
                    <a:moveTo>
                      <a:pt x="16" y="0"/>
                    </a:moveTo>
                    <a:lnTo>
                      <a:pt x="67" y="14"/>
                    </a:lnTo>
                    <a:lnTo>
                      <a:pt x="79" y="25"/>
                    </a:lnTo>
                    <a:lnTo>
                      <a:pt x="77" y="25"/>
                    </a:lnTo>
                    <a:lnTo>
                      <a:pt x="73" y="26"/>
                    </a:lnTo>
                    <a:lnTo>
                      <a:pt x="68" y="27"/>
                    </a:lnTo>
                    <a:lnTo>
                      <a:pt x="62" y="29"/>
                    </a:lnTo>
                    <a:lnTo>
                      <a:pt x="58" y="29"/>
                    </a:lnTo>
                    <a:lnTo>
                      <a:pt x="53" y="31"/>
                    </a:lnTo>
                    <a:lnTo>
                      <a:pt x="49" y="31"/>
                    </a:lnTo>
                    <a:lnTo>
                      <a:pt x="46" y="32"/>
                    </a:lnTo>
                    <a:lnTo>
                      <a:pt x="42" y="32"/>
                    </a:lnTo>
                    <a:lnTo>
                      <a:pt x="38" y="32"/>
                    </a:lnTo>
                    <a:lnTo>
                      <a:pt x="34" y="32"/>
                    </a:lnTo>
                    <a:lnTo>
                      <a:pt x="31" y="33"/>
                    </a:lnTo>
                    <a:lnTo>
                      <a:pt x="27" y="31"/>
                    </a:lnTo>
                    <a:lnTo>
                      <a:pt x="23" y="31"/>
                    </a:lnTo>
                    <a:lnTo>
                      <a:pt x="20" y="29"/>
                    </a:lnTo>
                    <a:lnTo>
                      <a:pt x="17" y="29"/>
                    </a:lnTo>
                    <a:lnTo>
                      <a:pt x="11" y="26"/>
                    </a:lnTo>
                    <a:lnTo>
                      <a:pt x="8" y="22"/>
                    </a:lnTo>
                    <a:lnTo>
                      <a:pt x="4" y="19"/>
                    </a:lnTo>
                    <a:lnTo>
                      <a:pt x="2" y="17"/>
                    </a:lnTo>
                    <a:lnTo>
                      <a:pt x="0" y="15"/>
                    </a:lnTo>
                    <a:lnTo>
                      <a:pt x="16" y="0"/>
                    </a:lnTo>
                    <a:close/>
                  </a:path>
                </a:pathLst>
              </a:custGeom>
              <a:solidFill>
                <a:srgbClr val="D9D79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13" name="Freeform 413"/>
              <p:cNvSpPr>
                <a:spLocks/>
              </p:cNvSpPr>
              <p:nvPr/>
            </p:nvSpPr>
            <p:spPr bwMode="auto">
              <a:xfrm>
                <a:off x="4582" y="3168"/>
                <a:ext cx="52" cy="30"/>
              </a:xfrm>
              <a:custGeom>
                <a:avLst/>
                <a:gdLst>
                  <a:gd name="T0" fmla="*/ 0 w 99"/>
                  <a:gd name="T1" fmla="*/ 0 h 68"/>
                  <a:gd name="T2" fmla="*/ 1 w 99"/>
                  <a:gd name="T3" fmla="*/ 0 h 68"/>
                  <a:gd name="T4" fmla="*/ 1 w 99"/>
                  <a:gd name="T5" fmla="*/ 0 h 68"/>
                  <a:gd name="T6" fmla="*/ 2 w 99"/>
                  <a:gd name="T7" fmla="*/ 0 h 68"/>
                  <a:gd name="T8" fmla="*/ 2 w 99"/>
                  <a:gd name="T9" fmla="*/ 0 h 68"/>
                  <a:gd name="T10" fmla="*/ 2 w 99"/>
                  <a:gd name="T11" fmla="*/ 0 h 68"/>
                  <a:gd name="T12" fmla="*/ 2 w 99"/>
                  <a:gd name="T13" fmla="*/ 0 h 68"/>
                  <a:gd name="T14" fmla="*/ 1 w 99"/>
                  <a:gd name="T15" fmla="*/ 0 h 68"/>
                  <a:gd name="T16" fmla="*/ 1 w 99"/>
                  <a:gd name="T17" fmla="*/ 0 h 68"/>
                  <a:gd name="T18" fmla="*/ 1 w 99"/>
                  <a:gd name="T19" fmla="*/ 0 h 68"/>
                  <a:gd name="T20" fmla="*/ 0 w 99"/>
                  <a:gd name="T21" fmla="*/ 0 h 68"/>
                  <a:gd name="T22" fmla="*/ 0 w 99"/>
                  <a:gd name="T23" fmla="*/ 0 h 68"/>
                  <a:gd name="T24" fmla="*/ 0 w 99"/>
                  <a:gd name="T25" fmla="*/ 0 h 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9"/>
                  <a:gd name="T40" fmla="*/ 0 h 68"/>
                  <a:gd name="T41" fmla="*/ 99 w 99"/>
                  <a:gd name="T42" fmla="*/ 68 h 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9" h="68">
                    <a:moveTo>
                      <a:pt x="0" y="27"/>
                    </a:moveTo>
                    <a:lnTo>
                      <a:pt x="31" y="10"/>
                    </a:lnTo>
                    <a:lnTo>
                      <a:pt x="47" y="12"/>
                    </a:lnTo>
                    <a:lnTo>
                      <a:pt x="99" y="0"/>
                    </a:lnTo>
                    <a:lnTo>
                      <a:pt x="99" y="9"/>
                    </a:lnTo>
                    <a:lnTo>
                      <a:pt x="77" y="18"/>
                    </a:lnTo>
                    <a:lnTo>
                      <a:pt x="81" y="37"/>
                    </a:lnTo>
                    <a:lnTo>
                      <a:pt x="50" y="67"/>
                    </a:lnTo>
                    <a:lnTo>
                      <a:pt x="36" y="63"/>
                    </a:lnTo>
                    <a:lnTo>
                      <a:pt x="24" y="47"/>
                    </a:lnTo>
                    <a:lnTo>
                      <a:pt x="0" y="68"/>
                    </a:lnTo>
                    <a:lnTo>
                      <a:pt x="0" y="27"/>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14" name="Freeform 414"/>
              <p:cNvSpPr>
                <a:spLocks/>
              </p:cNvSpPr>
              <p:nvPr/>
            </p:nvSpPr>
            <p:spPr bwMode="auto">
              <a:xfrm>
                <a:off x="4399" y="3088"/>
                <a:ext cx="71" cy="64"/>
              </a:xfrm>
              <a:custGeom>
                <a:avLst/>
                <a:gdLst>
                  <a:gd name="T0" fmla="*/ 2 w 145"/>
                  <a:gd name="T1" fmla="*/ 1 h 137"/>
                  <a:gd name="T2" fmla="*/ 2 w 145"/>
                  <a:gd name="T3" fmla="*/ 1 h 137"/>
                  <a:gd name="T4" fmla="*/ 2 w 145"/>
                  <a:gd name="T5" fmla="*/ 1 h 137"/>
                  <a:gd name="T6" fmla="*/ 2 w 145"/>
                  <a:gd name="T7" fmla="*/ 1 h 137"/>
                  <a:gd name="T8" fmla="*/ 2 w 145"/>
                  <a:gd name="T9" fmla="*/ 1 h 137"/>
                  <a:gd name="T10" fmla="*/ 2 w 145"/>
                  <a:gd name="T11" fmla="*/ 0 h 137"/>
                  <a:gd name="T12" fmla="*/ 2 w 145"/>
                  <a:gd name="T13" fmla="*/ 0 h 137"/>
                  <a:gd name="T14" fmla="*/ 2 w 145"/>
                  <a:gd name="T15" fmla="*/ 0 h 137"/>
                  <a:gd name="T16" fmla="*/ 2 w 145"/>
                  <a:gd name="T17" fmla="*/ 0 h 137"/>
                  <a:gd name="T18" fmla="*/ 3 w 145"/>
                  <a:gd name="T19" fmla="*/ 0 h 137"/>
                  <a:gd name="T20" fmla="*/ 3 w 145"/>
                  <a:gd name="T21" fmla="*/ 0 h 137"/>
                  <a:gd name="T22" fmla="*/ 3 w 145"/>
                  <a:gd name="T23" fmla="*/ 0 h 137"/>
                  <a:gd name="T24" fmla="*/ 3 w 145"/>
                  <a:gd name="T25" fmla="*/ 0 h 137"/>
                  <a:gd name="T26" fmla="*/ 3 w 145"/>
                  <a:gd name="T27" fmla="*/ 0 h 137"/>
                  <a:gd name="T28" fmla="*/ 3 w 145"/>
                  <a:gd name="T29" fmla="*/ 0 h 137"/>
                  <a:gd name="T30" fmla="*/ 3 w 145"/>
                  <a:gd name="T31" fmla="*/ 0 h 137"/>
                  <a:gd name="T32" fmla="*/ 3 w 145"/>
                  <a:gd name="T33" fmla="*/ 0 h 137"/>
                  <a:gd name="T34" fmla="*/ 2 w 145"/>
                  <a:gd name="T35" fmla="*/ 0 h 137"/>
                  <a:gd name="T36" fmla="*/ 2 w 145"/>
                  <a:gd name="T37" fmla="*/ 0 h 137"/>
                  <a:gd name="T38" fmla="*/ 2 w 145"/>
                  <a:gd name="T39" fmla="*/ 0 h 137"/>
                  <a:gd name="T40" fmla="*/ 2 w 145"/>
                  <a:gd name="T41" fmla="*/ 0 h 137"/>
                  <a:gd name="T42" fmla="*/ 2 w 145"/>
                  <a:gd name="T43" fmla="*/ 0 h 137"/>
                  <a:gd name="T44" fmla="*/ 1 w 145"/>
                  <a:gd name="T45" fmla="*/ 0 h 137"/>
                  <a:gd name="T46" fmla="*/ 1 w 145"/>
                  <a:gd name="T47" fmla="*/ 0 h 137"/>
                  <a:gd name="T48" fmla="*/ 1 w 145"/>
                  <a:gd name="T49" fmla="*/ 0 h 137"/>
                  <a:gd name="T50" fmla="*/ 1 w 145"/>
                  <a:gd name="T51" fmla="*/ 0 h 137"/>
                  <a:gd name="T52" fmla="*/ 1 w 145"/>
                  <a:gd name="T53" fmla="*/ 0 h 137"/>
                  <a:gd name="T54" fmla="*/ 1 w 145"/>
                  <a:gd name="T55" fmla="*/ 0 h 137"/>
                  <a:gd name="T56" fmla="*/ 1 w 145"/>
                  <a:gd name="T57" fmla="*/ 0 h 137"/>
                  <a:gd name="T58" fmla="*/ 1 w 145"/>
                  <a:gd name="T59" fmla="*/ 0 h 137"/>
                  <a:gd name="T60" fmla="*/ 1 w 145"/>
                  <a:gd name="T61" fmla="*/ 0 h 137"/>
                  <a:gd name="T62" fmla="*/ 1 w 145"/>
                  <a:gd name="T63" fmla="*/ 0 h 137"/>
                  <a:gd name="T64" fmla="*/ 1 w 145"/>
                  <a:gd name="T65" fmla="*/ 0 h 137"/>
                  <a:gd name="T66" fmla="*/ 1 w 145"/>
                  <a:gd name="T67" fmla="*/ 0 h 137"/>
                  <a:gd name="T68" fmla="*/ 1 w 145"/>
                  <a:gd name="T69" fmla="*/ 0 h 137"/>
                  <a:gd name="T70" fmla="*/ 1 w 145"/>
                  <a:gd name="T71" fmla="*/ 0 h 137"/>
                  <a:gd name="T72" fmla="*/ 1 w 145"/>
                  <a:gd name="T73" fmla="*/ 1 h 137"/>
                  <a:gd name="T74" fmla="*/ 1 w 145"/>
                  <a:gd name="T75" fmla="*/ 1 h 137"/>
                  <a:gd name="T76" fmla="*/ 0 w 145"/>
                  <a:gd name="T77" fmla="*/ 1 h 137"/>
                  <a:gd name="T78" fmla="*/ 0 w 145"/>
                  <a:gd name="T79" fmla="*/ 1 h 137"/>
                  <a:gd name="T80" fmla="*/ 0 w 145"/>
                  <a:gd name="T81" fmla="*/ 1 h 137"/>
                  <a:gd name="T82" fmla="*/ 1 w 145"/>
                  <a:gd name="T83" fmla="*/ 1 h 137"/>
                  <a:gd name="T84" fmla="*/ 1 w 145"/>
                  <a:gd name="T85" fmla="*/ 1 h 137"/>
                  <a:gd name="T86" fmla="*/ 1 w 145"/>
                  <a:gd name="T87" fmla="*/ 1 h 137"/>
                  <a:gd name="T88" fmla="*/ 1 w 145"/>
                  <a:gd name="T89" fmla="*/ 1 h 137"/>
                  <a:gd name="T90" fmla="*/ 1 w 145"/>
                  <a:gd name="T91" fmla="*/ 1 h 137"/>
                  <a:gd name="T92" fmla="*/ 1 w 145"/>
                  <a:gd name="T93" fmla="*/ 1 h 137"/>
                  <a:gd name="T94" fmla="*/ 1 w 145"/>
                  <a:gd name="T95" fmla="*/ 1 h 137"/>
                  <a:gd name="T96" fmla="*/ 1 w 145"/>
                  <a:gd name="T97" fmla="*/ 1 h 137"/>
                  <a:gd name="T98" fmla="*/ 1 w 145"/>
                  <a:gd name="T99" fmla="*/ 1 h 137"/>
                  <a:gd name="T100" fmla="*/ 1 w 145"/>
                  <a:gd name="T101" fmla="*/ 1 h 137"/>
                  <a:gd name="T102" fmla="*/ 1 w 145"/>
                  <a:gd name="T103" fmla="*/ 1 h 137"/>
                  <a:gd name="T104" fmla="*/ 1 w 145"/>
                  <a:gd name="T105" fmla="*/ 1 h 137"/>
                  <a:gd name="T106" fmla="*/ 1 w 145"/>
                  <a:gd name="T107" fmla="*/ 1 h 137"/>
                  <a:gd name="T108" fmla="*/ 1 w 145"/>
                  <a:gd name="T109" fmla="*/ 1 h 137"/>
                  <a:gd name="T110" fmla="*/ 1 w 145"/>
                  <a:gd name="T111" fmla="*/ 1 h 137"/>
                  <a:gd name="T112" fmla="*/ 1 w 145"/>
                  <a:gd name="T113" fmla="*/ 1 h 137"/>
                  <a:gd name="T114" fmla="*/ 1 w 145"/>
                  <a:gd name="T115" fmla="*/ 1 h 137"/>
                  <a:gd name="T116" fmla="*/ 2 w 145"/>
                  <a:gd name="T117" fmla="*/ 1 h 13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5"/>
                  <a:gd name="T178" fmla="*/ 0 h 137"/>
                  <a:gd name="T179" fmla="*/ 145 w 145"/>
                  <a:gd name="T180" fmla="*/ 137 h 13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5" h="137">
                    <a:moveTo>
                      <a:pt x="66" y="81"/>
                    </a:moveTo>
                    <a:lnTo>
                      <a:pt x="69" y="81"/>
                    </a:lnTo>
                    <a:lnTo>
                      <a:pt x="72" y="81"/>
                    </a:lnTo>
                    <a:lnTo>
                      <a:pt x="76" y="82"/>
                    </a:lnTo>
                    <a:lnTo>
                      <a:pt x="80" y="81"/>
                    </a:lnTo>
                    <a:lnTo>
                      <a:pt x="85" y="80"/>
                    </a:lnTo>
                    <a:lnTo>
                      <a:pt x="89" y="79"/>
                    </a:lnTo>
                    <a:lnTo>
                      <a:pt x="94" y="78"/>
                    </a:lnTo>
                    <a:lnTo>
                      <a:pt x="97" y="73"/>
                    </a:lnTo>
                    <a:lnTo>
                      <a:pt x="100" y="69"/>
                    </a:lnTo>
                    <a:lnTo>
                      <a:pt x="102" y="65"/>
                    </a:lnTo>
                    <a:lnTo>
                      <a:pt x="104" y="61"/>
                    </a:lnTo>
                    <a:lnTo>
                      <a:pt x="105" y="57"/>
                    </a:lnTo>
                    <a:lnTo>
                      <a:pt x="106" y="54"/>
                    </a:lnTo>
                    <a:lnTo>
                      <a:pt x="107" y="51"/>
                    </a:lnTo>
                    <a:lnTo>
                      <a:pt x="108" y="51"/>
                    </a:lnTo>
                    <a:lnTo>
                      <a:pt x="110" y="51"/>
                    </a:lnTo>
                    <a:lnTo>
                      <a:pt x="116" y="51"/>
                    </a:lnTo>
                    <a:lnTo>
                      <a:pt x="121" y="50"/>
                    </a:lnTo>
                    <a:lnTo>
                      <a:pt x="125" y="49"/>
                    </a:lnTo>
                    <a:lnTo>
                      <a:pt x="129" y="48"/>
                    </a:lnTo>
                    <a:lnTo>
                      <a:pt x="134" y="47"/>
                    </a:lnTo>
                    <a:lnTo>
                      <a:pt x="136" y="43"/>
                    </a:lnTo>
                    <a:lnTo>
                      <a:pt x="138" y="40"/>
                    </a:lnTo>
                    <a:lnTo>
                      <a:pt x="141" y="35"/>
                    </a:lnTo>
                    <a:lnTo>
                      <a:pt x="143" y="32"/>
                    </a:lnTo>
                    <a:lnTo>
                      <a:pt x="145" y="25"/>
                    </a:lnTo>
                    <a:lnTo>
                      <a:pt x="145" y="23"/>
                    </a:lnTo>
                    <a:lnTo>
                      <a:pt x="145" y="22"/>
                    </a:lnTo>
                    <a:lnTo>
                      <a:pt x="143" y="20"/>
                    </a:lnTo>
                    <a:lnTo>
                      <a:pt x="140" y="18"/>
                    </a:lnTo>
                    <a:lnTo>
                      <a:pt x="137" y="15"/>
                    </a:lnTo>
                    <a:lnTo>
                      <a:pt x="132" y="13"/>
                    </a:lnTo>
                    <a:lnTo>
                      <a:pt x="126" y="11"/>
                    </a:lnTo>
                    <a:lnTo>
                      <a:pt x="122" y="9"/>
                    </a:lnTo>
                    <a:lnTo>
                      <a:pt x="118" y="9"/>
                    </a:lnTo>
                    <a:lnTo>
                      <a:pt x="113" y="7"/>
                    </a:lnTo>
                    <a:lnTo>
                      <a:pt x="108" y="7"/>
                    </a:lnTo>
                    <a:lnTo>
                      <a:pt x="103" y="5"/>
                    </a:lnTo>
                    <a:lnTo>
                      <a:pt x="97" y="4"/>
                    </a:lnTo>
                    <a:lnTo>
                      <a:pt x="92" y="3"/>
                    </a:lnTo>
                    <a:lnTo>
                      <a:pt x="87" y="3"/>
                    </a:lnTo>
                    <a:lnTo>
                      <a:pt x="81" y="2"/>
                    </a:lnTo>
                    <a:lnTo>
                      <a:pt x="75" y="1"/>
                    </a:lnTo>
                    <a:lnTo>
                      <a:pt x="70" y="0"/>
                    </a:lnTo>
                    <a:lnTo>
                      <a:pt x="64" y="0"/>
                    </a:lnTo>
                    <a:lnTo>
                      <a:pt x="59" y="0"/>
                    </a:lnTo>
                    <a:lnTo>
                      <a:pt x="54" y="0"/>
                    </a:lnTo>
                    <a:lnTo>
                      <a:pt x="50" y="0"/>
                    </a:lnTo>
                    <a:lnTo>
                      <a:pt x="46" y="0"/>
                    </a:lnTo>
                    <a:lnTo>
                      <a:pt x="42" y="0"/>
                    </a:lnTo>
                    <a:lnTo>
                      <a:pt x="39" y="0"/>
                    </a:lnTo>
                    <a:lnTo>
                      <a:pt x="35" y="0"/>
                    </a:lnTo>
                    <a:lnTo>
                      <a:pt x="33" y="0"/>
                    </a:lnTo>
                    <a:lnTo>
                      <a:pt x="29" y="1"/>
                    </a:lnTo>
                    <a:lnTo>
                      <a:pt x="26" y="2"/>
                    </a:lnTo>
                    <a:lnTo>
                      <a:pt x="24" y="4"/>
                    </a:lnTo>
                    <a:lnTo>
                      <a:pt x="23" y="5"/>
                    </a:lnTo>
                    <a:lnTo>
                      <a:pt x="20" y="5"/>
                    </a:lnTo>
                    <a:lnTo>
                      <a:pt x="16" y="8"/>
                    </a:lnTo>
                    <a:lnTo>
                      <a:pt x="13" y="9"/>
                    </a:lnTo>
                    <a:lnTo>
                      <a:pt x="10" y="12"/>
                    </a:lnTo>
                    <a:lnTo>
                      <a:pt x="8" y="15"/>
                    </a:lnTo>
                    <a:lnTo>
                      <a:pt x="6" y="20"/>
                    </a:lnTo>
                    <a:lnTo>
                      <a:pt x="4" y="23"/>
                    </a:lnTo>
                    <a:lnTo>
                      <a:pt x="3" y="29"/>
                    </a:lnTo>
                    <a:lnTo>
                      <a:pt x="2" y="35"/>
                    </a:lnTo>
                    <a:lnTo>
                      <a:pt x="2" y="42"/>
                    </a:lnTo>
                    <a:lnTo>
                      <a:pt x="1" y="46"/>
                    </a:lnTo>
                    <a:lnTo>
                      <a:pt x="1" y="49"/>
                    </a:lnTo>
                    <a:lnTo>
                      <a:pt x="1" y="53"/>
                    </a:lnTo>
                    <a:lnTo>
                      <a:pt x="1" y="58"/>
                    </a:lnTo>
                    <a:lnTo>
                      <a:pt x="1" y="62"/>
                    </a:lnTo>
                    <a:lnTo>
                      <a:pt x="1" y="66"/>
                    </a:lnTo>
                    <a:lnTo>
                      <a:pt x="1" y="70"/>
                    </a:lnTo>
                    <a:lnTo>
                      <a:pt x="1" y="75"/>
                    </a:lnTo>
                    <a:lnTo>
                      <a:pt x="0" y="78"/>
                    </a:lnTo>
                    <a:lnTo>
                      <a:pt x="0" y="82"/>
                    </a:lnTo>
                    <a:lnTo>
                      <a:pt x="0" y="86"/>
                    </a:lnTo>
                    <a:lnTo>
                      <a:pt x="0" y="91"/>
                    </a:lnTo>
                    <a:lnTo>
                      <a:pt x="0" y="94"/>
                    </a:lnTo>
                    <a:lnTo>
                      <a:pt x="0" y="98"/>
                    </a:lnTo>
                    <a:lnTo>
                      <a:pt x="0" y="102"/>
                    </a:lnTo>
                    <a:lnTo>
                      <a:pt x="1" y="106"/>
                    </a:lnTo>
                    <a:lnTo>
                      <a:pt x="1" y="112"/>
                    </a:lnTo>
                    <a:lnTo>
                      <a:pt x="2" y="119"/>
                    </a:lnTo>
                    <a:lnTo>
                      <a:pt x="4" y="124"/>
                    </a:lnTo>
                    <a:lnTo>
                      <a:pt x="6" y="129"/>
                    </a:lnTo>
                    <a:lnTo>
                      <a:pt x="9" y="135"/>
                    </a:lnTo>
                    <a:lnTo>
                      <a:pt x="15" y="137"/>
                    </a:lnTo>
                    <a:lnTo>
                      <a:pt x="20" y="135"/>
                    </a:lnTo>
                    <a:lnTo>
                      <a:pt x="28" y="131"/>
                    </a:lnTo>
                    <a:lnTo>
                      <a:pt x="31" y="127"/>
                    </a:lnTo>
                    <a:lnTo>
                      <a:pt x="35" y="123"/>
                    </a:lnTo>
                    <a:lnTo>
                      <a:pt x="38" y="119"/>
                    </a:lnTo>
                    <a:lnTo>
                      <a:pt x="42" y="115"/>
                    </a:lnTo>
                    <a:lnTo>
                      <a:pt x="44" y="111"/>
                    </a:lnTo>
                    <a:lnTo>
                      <a:pt x="47" y="108"/>
                    </a:lnTo>
                    <a:lnTo>
                      <a:pt x="48" y="105"/>
                    </a:lnTo>
                    <a:lnTo>
                      <a:pt x="50" y="105"/>
                    </a:lnTo>
                    <a:lnTo>
                      <a:pt x="49" y="104"/>
                    </a:lnTo>
                    <a:lnTo>
                      <a:pt x="48" y="102"/>
                    </a:lnTo>
                    <a:lnTo>
                      <a:pt x="47" y="99"/>
                    </a:lnTo>
                    <a:lnTo>
                      <a:pt x="46" y="95"/>
                    </a:lnTo>
                    <a:lnTo>
                      <a:pt x="45" y="91"/>
                    </a:lnTo>
                    <a:lnTo>
                      <a:pt x="44" y="87"/>
                    </a:lnTo>
                    <a:lnTo>
                      <a:pt x="44" y="83"/>
                    </a:lnTo>
                    <a:lnTo>
                      <a:pt x="44" y="80"/>
                    </a:lnTo>
                    <a:lnTo>
                      <a:pt x="44" y="75"/>
                    </a:lnTo>
                    <a:lnTo>
                      <a:pt x="46" y="73"/>
                    </a:lnTo>
                    <a:lnTo>
                      <a:pt x="48" y="70"/>
                    </a:lnTo>
                    <a:lnTo>
                      <a:pt x="50" y="69"/>
                    </a:lnTo>
                    <a:lnTo>
                      <a:pt x="54" y="67"/>
                    </a:lnTo>
                    <a:lnTo>
                      <a:pt x="58" y="69"/>
                    </a:lnTo>
                    <a:lnTo>
                      <a:pt x="61" y="71"/>
                    </a:lnTo>
                    <a:lnTo>
                      <a:pt x="64" y="75"/>
                    </a:lnTo>
                    <a:lnTo>
                      <a:pt x="65" y="79"/>
                    </a:lnTo>
                    <a:lnTo>
                      <a:pt x="66" y="81"/>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15" name="Freeform 415"/>
              <p:cNvSpPr>
                <a:spLocks/>
              </p:cNvSpPr>
              <p:nvPr/>
            </p:nvSpPr>
            <p:spPr bwMode="auto">
              <a:xfrm>
                <a:off x="5035" y="3326"/>
                <a:ext cx="5" cy="14"/>
              </a:xfrm>
              <a:custGeom>
                <a:avLst/>
                <a:gdLst>
                  <a:gd name="T0" fmla="*/ 1 w 23"/>
                  <a:gd name="T1" fmla="*/ 0 h 30"/>
                  <a:gd name="T2" fmla="*/ 0 w 23"/>
                  <a:gd name="T3" fmla="*/ 0 h 30"/>
                  <a:gd name="T4" fmla="*/ 1 w 23"/>
                  <a:gd name="T5" fmla="*/ 0 h 30"/>
                  <a:gd name="T6" fmla="*/ 1 w 23"/>
                  <a:gd name="T7" fmla="*/ 0 h 30"/>
                  <a:gd name="T8" fmla="*/ 1 w 23"/>
                  <a:gd name="T9" fmla="*/ 0 h 30"/>
                  <a:gd name="T10" fmla="*/ 1 w 23"/>
                  <a:gd name="T11" fmla="*/ 0 h 30"/>
                  <a:gd name="T12" fmla="*/ 1 w 23"/>
                  <a:gd name="T13" fmla="*/ 0 h 30"/>
                  <a:gd name="T14" fmla="*/ 0 60000 65536"/>
                  <a:gd name="T15" fmla="*/ 0 60000 65536"/>
                  <a:gd name="T16" fmla="*/ 0 60000 65536"/>
                  <a:gd name="T17" fmla="*/ 0 60000 65536"/>
                  <a:gd name="T18" fmla="*/ 0 60000 65536"/>
                  <a:gd name="T19" fmla="*/ 0 60000 65536"/>
                  <a:gd name="T20" fmla="*/ 0 60000 65536"/>
                  <a:gd name="T21" fmla="*/ 0 w 23"/>
                  <a:gd name="T22" fmla="*/ 0 h 30"/>
                  <a:gd name="T23" fmla="*/ 23 w 23"/>
                  <a:gd name="T24" fmla="*/ 30 h 3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 h="30">
                    <a:moveTo>
                      <a:pt x="5" y="0"/>
                    </a:moveTo>
                    <a:lnTo>
                      <a:pt x="0" y="16"/>
                    </a:lnTo>
                    <a:lnTo>
                      <a:pt x="21" y="30"/>
                    </a:lnTo>
                    <a:lnTo>
                      <a:pt x="23" y="21"/>
                    </a:lnTo>
                    <a:lnTo>
                      <a:pt x="13" y="7"/>
                    </a:lnTo>
                    <a:lnTo>
                      <a:pt x="5"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16" name="Freeform 416"/>
              <p:cNvSpPr>
                <a:spLocks/>
              </p:cNvSpPr>
              <p:nvPr/>
            </p:nvSpPr>
            <p:spPr bwMode="auto">
              <a:xfrm>
                <a:off x="5038" y="3343"/>
                <a:ext cx="10" cy="13"/>
              </a:xfrm>
              <a:custGeom>
                <a:avLst/>
                <a:gdLst>
                  <a:gd name="T0" fmla="*/ 1 w 21"/>
                  <a:gd name="T1" fmla="*/ 0 h 29"/>
                  <a:gd name="T2" fmla="*/ 0 w 21"/>
                  <a:gd name="T3" fmla="*/ 0 h 29"/>
                  <a:gd name="T4" fmla="*/ 1 w 21"/>
                  <a:gd name="T5" fmla="*/ 0 h 29"/>
                  <a:gd name="T6" fmla="*/ 1 w 21"/>
                  <a:gd name="T7" fmla="*/ 0 h 29"/>
                  <a:gd name="T8" fmla="*/ 1 w 21"/>
                  <a:gd name="T9" fmla="*/ 0 h 29"/>
                  <a:gd name="T10" fmla="*/ 1 w 21"/>
                  <a:gd name="T11" fmla="*/ 0 h 29"/>
                  <a:gd name="T12" fmla="*/ 1 w 21"/>
                  <a:gd name="T13" fmla="*/ 0 h 29"/>
                  <a:gd name="T14" fmla="*/ 0 60000 65536"/>
                  <a:gd name="T15" fmla="*/ 0 60000 65536"/>
                  <a:gd name="T16" fmla="*/ 0 60000 65536"/>
                  <a:gd name="T17" fmla="*/ 0 60000 65536"/>
                  <a:gd name="T18" fmla="*/ 0 60000 65536"/>
                  <a:gd name="T19" fmla="*/ 0 60000 65536"/>
                  <a:gd name="T20" fmla="*/ 0 60000 65536"/>
                  <a:gd name="T21" fmla="*/ 0 w 21"/>
                  <a:gd name="T22" fmla="*/ 0 h 29"/>
                  <a:gd name="T23" fmla="*/ 21 w 21"/>
                  <a:gd name="T24" fmla="*/ 29 h 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29">
                    <a:moveTo>
                      <a:pt x="5" y="0"/>
                    </a:moveTo>
                    <a:lnTo>
                      <a:pt x="0" y="14"/>
                    </a:lnTo>
                    <a:lnTo>
                      <a:pt x="19" y="29"/>
                    </a:lnTo>
                    <a:lnTo>
                      <a:pt x="21" y="20"/>
                    </a:lnTo>
                    <a:lnTo>
                      <a:pt x="13" y="6"/>
                    </a:lnTo>
                    <a:lnTo>
                      <a:pt x="5"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17" name="Freeform 417"/>
              <p:cNvSpPr>
                <a:spLocks/>
              </p:cNvSpPr>
              <p:nvPr/>
            </p:nvSpPr>
            <p:spPr bwMode="auto">
              <a:xfrm>
                <a:off x="5052" y="3358"/>
                <a:ext cx="11" cy="12"/>
              </a:xfrm>
              <a:custGeom>
                <a:avLst/>
                <a:gdLst>
                  <a:gd name="T0" fmla="*/ 1 w 22"/>
                  <a:gd name="T1" fmla="*/ 0 h 29"/>
                  <a:gd name="T2" fmla="*/ 0 w 22"/>
                  <a:gd name="T3" fmla="*/ 0 h 29"/>
                  <a:gd name="T4" fmla="*/ 1 w 22"/>
                  <a:gd name="T5" fmla="*/ 0 h 29"/>
                  <a:gd name="T6" fmla="*/ 1 w 22"/>
                  <a:gd name="T7" fmla="*/ 0 h 29"/>
                  <a:gd name="T8" fmla="*/ 1 w 22"/>
                  <a:gd name="T9" fmla="*/ 0 h 29"/>
                  <a:gd name="T10" fmla="*/ 1 w 22"/>
                  <a:gd name="T11" fmla="*/ 0 h 29"/>
                  <a:gd name="T12" fmla="*/ 1 w 22"/>
                  <a:gd name="T13" fmla="*/ 0 h 29"/>
                  <a:gd name="T14" fmla="*/ 0 60000 65536"/>
                  <a:gd name="T15" fmla="*/ 0 60000 65536"/>
                  <a:gd name="T16" fmla="*/ 0 60000 65536"/>
                  <a:gd name="T17" fmla="*/ 0 60000 65536"/>
                  <a:gd name="T18" fmla="*/ 0 60000 65536"/>
                  <a:gd name="T19" fmla="*/ 0 60000 65536"/>
                  <a:gd name="T20" fmla="*/ 0 60000 65536"/>
                  <a:gd name="T21" fmla="*/ 0 w 22"/>
                  <a:gd name="T22" fmla="*/ 0 h 29"/>
                  <a:gd name="T23" fmla="*/ 22 w 22"/>
                  <a:gd name="T24" fmla="*/ 29 h 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 h="29">
                    <a:moveTo>
                      <a:pt x="5" y="0"/>
                    </a:moveTo>
                    <a:lnTo>
                      <a:pt x="0" y="14"/>
                    </a:lnTo>
                    <a:lnTo>
                      <a:pt x="20" y="29"/>
                    </a:lnTo>
                    <a:lnTo>
                      <a:pt x="22" y="20"/>
                    </a:lnTo>
                    <a:lnTo>
                      <a:pt x="14" y="6"/>
                    </a:lnTo>
                    <a:lnTo>
                      <a:pt x="5"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18" name="Freeform 418"/>
              <p:cNvSpPr>
                <a:spLocks/>
              </p:cNvSpPr>
              <p:nvPr/>
            </p:nvSpPr>
            <p:spPr bwMode="auto">
              <a:xfrm>
                <a:off x="5061" y="3375"/>
                <a:ext cx="11" cy="13"/>
              </a:xfrm>
              <a:custGeom>
                <a:avLst/>
                <a:gdLst>
                  <a:gd name="T0" fmla="*/ 1 w 20"/>
                  <a:gd name="T1" fmla="*/ 0 h 29"/>
                  <a:gd name="T2" fmla="*/ 0 w 20"/>
                  <a:gd name="T3" fmla="*/ 0 h 29"/>
                  <a:gd name="T4" fmla="*/ 1 w 20"/>
                  <a:gd name="T5" fmla="*/ 0 h 29"/>
                  <a:gd name="T6" fmla="*/ 1 w 20"/>
                  <a:gd name="T7" fmla="*/ 0 h 29"/>
                  <a:gd name="T8" fmla="*/ 1 w 20"/>
                  <a:gd name="T9" fmla="*/ 0 h 29"/>
                  <a:gd name="T10" fmla="*/ 1 w 20"/>
                  <a:gd name="T11" fmla="*/ 0 h 29"/>
                  <a:gd name="T12" fmla="*/ 1 w 20"/>
                  <a:gd name="T13" fmla="*/ 0 h 29"/>
                  <a:gd name="T14" fmla="*/ 0 60000 65536"/>
                  <a:gd name="T15" fmla="*/ 0 60000 65536"/>
                  <a:gd name="T16" fmla="*/ 0 60000 65536"/>
                  <a:gd name="T17" fmla="*/ 0 60000 65536"/>
                  <a:gd name="T18" fmla="*/ 0 60000 65536"/>
                  <a:gd name="T19" fmla="*/ 0 60000 65536"/>
                  <a:gd name="T20" fmla="*/ 0 60000 65536"/>
                  <a:gd name="T21" fmla="*/ 0 w 20"/>
                  <a:gd name="T22" fmla="*/ 0 h 29"/>
                  <a:gd name="T23" fmla="*/ 20 w 20"/>
                  <a:gd name="T24" fmla="*/ 29 h 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29">
                    <a:moveTo>
                      <a:pt x="5" y="0"/>
                    </a:moveTo>
                    <a:lnTo>
                      <a:pt x="0" y="15"/>
                    </a:lnTo>
                    <a:lnTo>
                      <a:pt x="19" y="29"/>
                    </a:lnTo>
                    <a:lnTo>
                      <a:pt x="20" y="20"/>
                    </a:lnTo>
                    <a:lnTo>
                      <a:pt x="12" y="7"/>
                    </a:lnTo>
                    <a:lnTo>
                      <a:pt x="5"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19" name="Freeform 419"/>
              <p:cNvSpPr>
                <a:spLocks/>
              </p:cNvSpPr>
              <p:nvPr/>
            </p:nvSpPr>
            <p:spPr bwMode="auto">
              <a:xfrm>
                <a:off x="5071" y="3390"/>
                <a:ext cx="10" cy="11"/>
              </a:xfrm>
              <a:custGeom>
                <a:avLst/>
                <a:gdLst>
                  <a:gd name="T0" fmla="*/ 0 w 21"/>
                  <a:gd name="T1" fmla="*/ 0 h 28"/>
                  <a:gd name="T2" fmla="*/ 0 w 21"/>
                  <a:gd name="T3" fmla="*/ 0 h 28"/>
                  <a:gd name="T4" fmla="*/ 0 w 21"/>
                  <a:gd name="T5" fmla="*/ 0 h 28"/>
                  <a:gd name="T6" fmla="*/ 0 w 21"/>
                  <a:gd name="T7" fmla="*/ 0 h 28"/>
                  <a:gd name="T8" fmla="*/ 0 w 21"/>
                  <a:gd name="T9" fmla="*/ 0 h 28"/>
                  <a:gd name="T10" fmla="*/ 0 w 21"/>
                  <a:gd name="T11" fmla="*/ 0 h 28"/>
                  <a:gd name="T12" fmla="*/ 0 w 21"/>
                  <a:gd name="T13" fmla="*/ 0 h 28"/>
                  <a:gd name="T14" fmla="*/ 0 60000 65536"/>
                  <a:gd name="T15" fmla="*/ 0 60000 65536"/>
                  <a:gd name="T16" fmla="*/ 0 60000 65536"/>
                  <a:gd name="T17" fmla="*/ 0 60000 65536"/>
                  <a:gd name="T18" fmla="*/ 0 60000 65536"/>
                  <a:gd name="T19" fmla="*/ 0 60000 65536"/>
                  <a:gd name="T20" fmla="*/ 0 60000 65536"/>
                  <a:gd name="T21" fmla="*/ 0 w 21"/>
                  <a:gd name="T22" fmla="*/ 0 h 28"/>
                  <a:gd name="T23" fmla="*/ 21 w 21"/>
                  <a:gd name="T24" fmla="*/ 28 h 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28">
                    <a:moveTo>
                      <a:pt x="5" y="0"/>
                    </a:moveTo>
                    <a:lnTo>
                      <a:pt x="0" y="14"/>
                    </a:lnTo>
                    <a:lnTo>
                      <a:pt x="18" y="28"/>
                    </a:lnTo>
                    <a:lnTo>
                      <a:pt x="21" y="19"/>
                    </a:lnTo>
                    <a:lnTo>
                      <a:pt x="11" y="6"/>
                    </a:lnTo>
                    <a:lnTo>
                      <a:pt x="5"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20" name="Freeform 420"/>
              <p:cNvSpPr>
                <a:spLocks/>
              </p:cNvSpPr>
              <p:nvPr/>
            </p:nvSpPr>
            <p:spPr bwMode="auto">
              <a:xfrm>
                <a:off x="5079" y="3407"/>
                <a:ext cx="10" cy="14"/>
              </a:xfrm>
              <a:custGeom>
                <a:avLst/>
                <a:gdLst>
                  <a:gd name="T0" fmla="*/ 0 w 21"/>
                  <a:gd name="T1" fmla="*/ 0 h 30"/>
                  <a:gd name="T2" fmla="*/ 0 w 21"/>
                  <a:gd name="T3" fmla="*/ 0 h 30"/>
                  <a:gd name="T4" fmla="*/ 0 w 21"/>
                  <a:gd name="T5" fmla="*/ 0 h 30"/>
                  <a:gd name="T6" fmla="*/ 0 w 21"/>
                  <a:gd name="T7" fmla="*/ 0 h 30"/>
                  <a:gd name="T8" fmla="*/ 0 w 21"/>
                  <a:gd name="T9" fmla="*/ 0 h 30"/>
                  <a:gd name="T10" fmla="*/ 0 w 21"/>
                  <a:gd name="T11" fmla="*/ 0 h 30"/>
                  <a:gd name="T12" fmla="*/ 0 w 21"/>
                  <a:gd name="T13" fmla="*/ 0 h 30"/>
                  <a:gd name="T14" fmla="*/ 0 60000 65536"/>
                  <a:gd name="T15" fmla="*/ 0 60000 65536"/>
                  <a:gd name="T16" fmla="*/ 0 60000 65536"/>
                  <a:gd name="T17" fmla="*/ 0 60000 65536"/>
                  <a:gd name="T18" fmla="*/ 0 60000 65536"/>
                  <a:gd name="T19" fmla="*/ 0 60000 65536"/>
                  <a:gd name="T20" fmla="*/ 0 60000 65536"/>
                  <a:gd name="T21" fmla="*/ 0 w 21"/>
                  <a:gd name="T22" fmla="*/ 0 h 30"/>
                  <a:gd name="T23" fmla="*/ 21 w 21"/>
                  <a:gd name="T24" fmla="*/ 30 h 3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30">
                    <a:moveTo>
                      <a:pt x="5" y="0"/>
                    </a:moveTo>
                    <a:lnTo>
                      <a:pt x="0" y="15"/>
                    </a:lnTo>
                    <a:lnTo>
                      <a:pt x="19" y="30"/>
                    </a:lnTo>
                    <a:lnTo>
                      <a:pt x="21" y="20"/>
                    </a:lnTo>
                    <a:lnTo>
                      <a:pt x="13" y="7"/>
                    </a:lnTo>
                    <a:lnTo>
                      <a:pt x="5"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21" name="Freeform 421"/>
              <p:cNvSpPr>
                <a:spLocks/>
              </p:cNvSpPr>
              <p:nvPr/>
            </p:nvSpPr>
            <p:spPr bwMode="auto">
              <a:xfrm>
                <a:off x="5087" y="3424"/>
                <a:ext cx="11" cy="14"/>
              </a:xfrm>
              <a:custGeom>
                <a:avLst/>
                <a:gdLst>
                  <a:gd name="T0" fmla="*/ 1 w 21"/>
                  <a:gd name="T1" fmla="*/ 0 h 30"/>
                  <a:gd name="T2" fmla="*/ 0 w 21"/>
                  <a:gd name="T3" fmla="*/ 0 h 30"/>
                  <a:gd name="T4" fmla="*/ 1 w 21"/>
                  <a:gd name="T5" fmla="*/ 0 h 30"/>
                  <a:gd name="T6" fmla="*/ 1 w 21"/>
                  <a:gd name="T7" fmla="*/ 0 h 30"/>
                  <a:gd name="T8" fmla="*/ 1 w 21"/>
                  <a:gd name="T9" fmla="*/ 0 h 30"/>
                  <a:gd name="T10" fmla="*/ 1 w 21"/>
                  <a:gd name="T11" fmla="*/ 0 h 30"/>
                  <a:gd name="T12" fmla="*/ 1 w 21"/>
                  <a:gd name="T13" fmla="*/ 0 h 30"/>
                  <a:gd name="T14" fmla="*/ 0 60000 65536"/>
                  <a:gd name="T15" fmla="*/ 0 60000 65536"/>
                  <a:gd name="T16" fmla="*/ 0 60000 65536"/>
                  <a:gd name="T17" fmla="*/ 0 60000 65536"/>
                  <a:gd name="T18" fmla="*/ 0 60000 65536"/>
                  <a:gd name="T19" fmla="*/ 0 60000 65536"/>
                  <a:gd name="T20" fmla="*/ 0 60000 65536"/>
                  <a:gd name="T21" fmla="*/ 0 w 21"/>
                  <a:gd name="T22" fmla="*/ 0 h 30"/>
                  <a:gd name="T23" fmla="*/ 21 w 21"/>
                  <a:gd name="T24" fmla="*/ 30 h 3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30">
                    <a:moveTo>
                      <a:pt x="4" y="0"/>
                    </a:moveTo>
                    <a:lnTo>
                      <a:pt x="0" y="15"/>
                    </a:lnTo>
                    <a:lnTo>
                      <a:pt x="18" y="30"/>
                    </a:lnTo>
                    <a:lnTo>
                      <a:pt x="21" y="20"/>
                    </a:lnTo>
                    <a:lnTo>
                      <a:pt x="12" y="7"/>
                    </a:lnTo>
                    <a:lnTo>
                      <a:pt x="4"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22" name="Freeform 422"/>
              <p:cNvSpPr>
                <a:spLocks/>
              </p:cNvSpPr>
              <p:nvPr/>
            </p:nvSpPr>
            <p:spPr bwMode="auto">
              <a:xfrm>
                <a:off x="5096" y="3439"/>
                <a:ext cx="6" cy="13"/>
              </a:xfrm>
              <a:custGeom>
                <a:avLst/>
                <a:gdLst>
                  <a:gd name="T0" fmla="*/ 1 w 20"/>
                  <a:gd name="T1" fmla="*/ 0 h 30"/>
                  <a:gd name="T2" fmla="*/ 0 w 20"/>
                  <a:gd name="T3" fmla="*/ 0 h 30"/>
                  <a:gd name="T4" fmla="*/ 1 w 20"/>
                  <a:gd name="T5" fmla="*/ 0 h 30"/>
                  <a:gd name="T6" fmla="*/ 1 w 20"/>
                  <a:gd name="T7" fmla="*/ 0 h 30"/>
                  <a:gd name="T8" fmla="*/ 1 w 20"/>
                  <a:gd name="T9" fmla="*/ 0 h 30"/>
                  <a:gd name="T10" fmla="*/ 1 w 20"/>
                  <a:gd name="T11" fmla="*/ 0 h 30"/>
                  <a:gd name="T12" fmla="*/ 1 w 20"/>
                  <a:gd name="T13" fmla="*/ 0 h 30"/>
                  <a:gd name="T14" fmla="*/ 0 60000 65536"/>
                  <a:gd name="T15" fmla="*/ 0 60000 65536"/>
                  <a:gd name="T16" fmla="*/ 0 60000 65536"/>
                  <a:gd name="T17" fmla="*/ 0 60000 65536"/>
                  <a:gd name="T18" fmla="*/ 0 60000 65536"/>
                  <a:gd name="T19" fmla="*/ 0 60000 65536"/>
                  <a:gd name="T20" fmla="*/ 0 60000 65536"/>
                  <a:gd name="T21" fmla="*/ 0 w 20"/>
                  <a:gd name="T22" fmla="*/ 0 h 30"/>
                  <a:gd name="T23" fmla="*/ 20 w 20"/>
                  <a:gd name="T24" fmla="*/ 30 h 3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30">
                    <a:moveTo>
                      <a:pt x="5" y="0"/>
                    </a:moveTo>
                    <a:lnTo>
                      <a:pt x="0" y="15"/>
                    </a:lnTo>
                    <a:lnTo>
                      <a:pt x="19" y="30"/>
                    </a:lnTo>
                    <a:lnTo>
                      <a:pt x="20" y="20"/>
                    </a:lnTo>
                    <a:lnTo>
                      <a:pt x="12" y="7"/>
                    </a:lnTo>
                    <a:lnTo>
                      <a:pt x="5"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23" name="Freeform 423"/>
              <p:cNvSpPr>
                <a:spLocks/>
              </p:cNvSpPr>
              <p:nvPr/>
            </p:nvSpPr>
            <p:spPr bwMode="auto">
              <a:xfrm>
                <a:off x="5030" y="3339"/>
                <a:ext cx="8" cy="11"/>
              </a:xfrm>
              <a:custGeom>
                <a:avLst/>
                <a:gdLst>
                  <a:gd name="T0" fmla="*/ 1 w 22"/>
                  <a:gd name="T1" fmla="*/ 0 h 25"/>
                  <a:gd name="T2" fmla="*/ 1 w 22"/>
                  <a:gd name="T3" fmla="*/ 0 h 25"/>
                  <a:gd name="T4" fmla="*/ 1 w 22"/>
                  <a:gd name="T5" fmla="*/ 0 h 25"/>
                  <a:gd name="T6" fmla="*/ 0 w 22"/>
                  <a:gd name="T7" fmla="*/ 0 h 25"/>
                  <a:gd name="T8" fmla="*/ 1 w 22"/>
                  <a:gd name="T9" fmla="*/ 0 h 25"/>
                  <a:gd name="T10" fmla="*/ 1 w 22"/>
                  <a:gd name="T11" fmla="*/ 0 h 25"/>
                  <a:gd name="T12" fmla="*/ 0 60000 65536"/>
                  <a:gd name="T13" fmla="*/ 0 60000 65536"/>
                  <a:gd name="T14" fmla="*/ 0 60000 65536"/>
                  <a:gd name="T15" fmla="*/ 0 60000 65536"/>
                  <a:gd name="T16" fmla="*/ 0 60000 65536"/>
                  <a:gd name="T17" fmla="*/ 0 60000 65536"/>
                  <a:gd name="T18" fmla="*/ 0 w 22"/>
                  <a:gd name="T19" fmla="*/ 0 h 25"/>
                  <a:gd name="T20" fmla="*/ 22 w 22"/>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22" h="25">
                    <a:moveTo>
                      <a:pt x="6" y="0"/>
                    </a:moveTo>
                    <a:lnTo>
                      <a:pt x="22" y="12"/>
                    </a:lnTo>
                    <a:lnTo>
                      <a:pt x="16" y="25"/>
                    </a:lnTo>
                    <a:lnTo>
                      <a:pt x="0" y="16"/>
                    </a:lnTo>
                    <a:lnTo>
                      <a:pt x="6"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24" name="Freeform 424"/>
              <p:cNvSpPr>
                <a:spLocks/>
              </p:cNvSpPr>
              <p:nvPr/>
            </p:nvSpPr>
            <p:spPr bwMode="auto">
              <a:xfrm>
                <a:off x="5038" y="3355"/>
                <a:ext cx="5" cy="11"/>
              </a:xfrm>
              <a:custGeom>
                <a:avLst/>
                <a:gdLst>
                  <a:gd name="T0" fmla="*/ 0 w 22"/>
                  <a:gd name="T1" fmla="*/ 0 h 23"/>
                  <a:gd name="T2" fmla="*/ 0 w 22"/>
                  <a:gd name="T3" fmla="*/ 0 h 23"/>
                  <a:gd name="T4" fmla="*/ 0 w 22"/>
                  <a:gd name="T5" fmla="*/ 0 h 23"/>
                  <a:gd name="T6" fmla="*/ 0 w 22"/>
                  <a:gd name="T7" fmla="*/ 0 h 23"/>
                  <a:gd name="T8" fmla="*/ 0 w 22"/>
                  <a:gd name="T9" fmla="*/ 0 h 23"/>
                  <a:gd name="T10" fmla="*/ 0 w 22"/>
                  <a:gd name="T11" fmla="*/ 0 h 23"/>
                  <a:gd name="T12" fmla="*/ 0 60000 65536"/>
                  <a:gd name="T13" fmla="*/ 0 60000 65536"/>
                  <a:gd name="T14" fmla="*/ 0 60000 65536"/>
                  <a:gd name="T15" fmla="*/ 0 60000 65536"/>
                  <a:gd name="T16" fmla="*/ 0 60000 65536"/>
                  <a:gd name="T17" fmla="*/ 0 60000 65536"/>
                  <a:gd name="T18" fmla="*/ 0 w 22"/>
                  <a:gd name="T19" fmla="*/ 0 h 23"/>
                  <a:gd name="T20" fmla="*/ 22 w 22"/>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22" h="23">
                    <a:moveTo>
                      <a:pt x="5" y="0"/>
                    </a:moveTo>
                    <a:lnTo>
                      <a:pt x="22" y="10"/>
                    </a:lnTo>
                    <a:lnTo>
                      <a:pt x="16" y="23"/>
                    </a:lnTo>
                    <a:lnTo>
                      <a:pt x="0" y="15"/>
                    </a:lnTo>
                    <a:lnTo>
                      <a:pt x="5"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25" name="Freeform 425"/>
              <p:cNvSpPr>
                <a:spLocks/>
              </p:cNvSpPr>
              <p:nvPr/>
            </p:nvSpPr>
            <p:spPr bwMode="auto">
              <a:xfrm>
                <a:off x="5041" y="3370"/>
                <a:ext cx="10" cy="10"/>
              </a:xfrm>
              <a:custGeom>
                <a:avLst/>
                <a:gdLst>
                  <a:gd name="T0" fmla="*/ 0 w 21"/>
                  <a:gd name="T1" fmla="*/ 0 h 24"/>
                  <a:gd name="T2" fmla="*/ 0 w 21"/>
                  <a:gd name="T3" fmla="*/ 0 h 24"/>
                  <a:gd name="T4" fmla="*/ 0 w 21"/>
                  <a:gd name="T5" fmla="*/ 0 h 24"/>
                  <a:gd name="T6" fmla="*/ 0 w 21"/>
                  <a:gd name="T7" fmla="*/ 0 h 24"/>
                  <a:gd name="T8" fmla="*/ 0 w 21"/>
                  <a:gd name="T9" fmla="*/ 0 h 24"/>
                  <a:gd name="T10" fmla="*/ 0 w 21"/>
                  <a:gd name="T11" fmla="*/ 0 h 24"/>
                  <a:gd name="T12" fmla="*/ 0 60000 65536"/>
                  <a:gd name="T13" fmla="*/ 0 60000 65536"/>
                  <a:gd name="T14" fmla="*/ 0 60000 65536"/>
                  <a:gd name="T15" fmla="*/ 0 60000 65536"/>
                  <a:gd name="T16" fmla="*/ 0 60000 65536"/>
                  <a:gd name="T17" fmla="*/ 0 60000 65536"/>
                  <a:gd name="T18" fmla="*/ 0 w 21"/>
                  <a:gd name="T19" fmla="*/ 0 h 24"/>
                  <a:gd name="T20" fmla="*/ 21 w 21"/>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21" h="24">
                    <a:moveTo>
                      <a:pt x="6" y="0"/>
                    </a:moveTo>
                    <a:lnTo>
                      <a:pt x="21" y="11"/>
                    </a:lnTo>
                    <a:lnTo>
                      <a:pt x="16" y="24"/>
                    </a:lnTo>
                    <a:lnTo>
                      <a:pt x="0" y="16"/>
                    </a:lnTo>
                    <a:lnTo>
                      <a:pt x="6"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26" name="Freeform 426"/>
              <p:cNvSpPr>
                <a:spLocks/>
              </p:cNvSpPr>
              <p:nvPr/>
            </p:nvSpPr>
            <p:spPr bwMode="auto">
              <a:xfrm>
                <a:off x="5056" y="3386"/>
                <a:ext cx="11" cy="12"/>
              </a:xfrm>
              <a:custGeom>
                <a:avLst/>
                <a:gdLst>
                  <a:gd name="T0" fmla="*/ 1 w 21"/>
                  <a:gd name="T1" fmla="*/ 0 h 25"/>
                  <a:gd name="T2" fmla="*/ 1 w 21"/>
                  <a:gd name="T3" fmla="*/ 0 h 25"/>
                  <a:gd name="T4" fmla="*/ 1 w 21"/>
                  <a:gd name="T5" fmla="*/ 0 h 25"/>
                  <a:gd name="T6" fmla="*/ 0 w 21"/>
                  <a:gd name="T7" fmla="*/ 0 h 25"/>
                  <a:gd name="T8" fmla="*/ 1 w 21"/>
                  <a:gd name="T9" fmla="*/ 0 h 25"/>
                  <a:gd name="T10" fmla="*/ 1 w 21"/>
                  <a:gd name="T11" fmla="*/ 0 h 25"/>
                  <a:gd name="T12" fmla="*/ 0 60000 65536"/>
                  <a:gd name="T13" fmla="*/ 0 60000 65536"/>
                  <a:gd name="T14" fmla="*/ 0 60000 65536"/>
                  <a:gd name="T15" fmla="*/ 0 60000 65536"/>
                  <a:gd name="T16" fmla="*/ 0 60000 65536"/>
                  <a:gd name="T17" fmla="*/ 0 60000 65536"/>
                  <a:gd name="T18" fmla="*/ 0 w 21"/>
                  <a:gd name="T19" fmla="*/ 0 h 25"/>
                  <a:gd name="T20" fmla="*/ 21 w 21"/>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21" h="25">
                    <a:moveTo>
                      <a:pt x="6" y="0"/>
                    </a:moveTo>
                    <a:lnTo>
                      <a:pt x="21" y="12"/>
                    </a:lnTo>
                    <a:lnTo>
                      <a:pt x="15" y="25"/>
                    </a:lnTo>
                    <a:lnTo>
                      <a:pt x="0" y="17"/>
                    </a:lnTo>
                    <a:lnTo>
                      <a:pt x="6"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27" name="Freeform 427"/>
              <p:cNvSpPr>
                <a:spLocks/>
              </p:cNvSpPr>
              <p:nvPr/>
            </p:nvSpPr>
            <p:spPr bwMode="auto">
              <a:xfrm>
                <a:off x="5064" y="3403"/>
                <a:ext cx="12" cy="11"/>
              </a:xfrm>
              <a:custGeom>
                <a:avLst/>
                <a:gdLst>
                  <a:gd name="T0" fmla="*/ 1 w 22"/>
                  <a:gd name="T1" fmla="*/ 0 h 24"/>
                  <a:gd name="T2" fmla="*/ 1 w 22"/>
                  <a:gd name="T3" fmla="*/ 0 h 24"/>
                  <a:gd name="T4" fmla="*/ 1 w 22"/>
                  <a:gd name="T5" fmla="*/ 0 h 24"/>
                  <a:gd name="T6" fmla="*/ 0 w 22"/>
                  <a:gd name="T7" fmla="*/ 0 h 24"/>
                  <a:gd name="T8" fmla="*/ 1 w 22"/>
                  <a:gd name="T9" fmla="*/ 0 h 24"/>
                  <a:gd name="T10" fmla="*/ 1 w 22"/>
                  <a:gd name="T11" fmla="*/ 0 h 24"/>
                  <a:gd name="T12" fmla="*/ 0 60000 65536"/>
                  <a:gd name="T13" fmla="*/ 0 60000 65536"/>
                  <a:gd name="T14" fmla="*/ 0 60000 65536"/>
                  <a:gd name="T15" fmla="*/ 0 60000 65536"/>
                  <a:gd name="T16" fmla="*/ 0 60000 65536"/>
                  <a:gd name="T17" fmla="*/ 0 60000 65536"/>
                  <a:gd name="T18" fmla="*/ 0 w 22"/>
                  <a:gd name="T19" fmla="*/ 0 h 24"/>
                  <a:gd name="T20" fmla="*/ 22 w 22"/>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22" h="24">
                    <a:moveTo>
                      <a:pt x="6" y="0"/>
                    </a:moveTo>
                    <a:lnTo>
                      <a:pt x="22" y="11"/>
                    </a:lnTo>
                    <a:lnTo>
                      <a:pt x="16" y="24"/>
                    </a:lnTo>
                    <a:lnTo>
                      <a:pt x="0" y="15"/>
                    </a:lnTo>
                    <a:lnTo>
                      <a:pt x="6"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28" name="Freeform 428"/>
              <p:cNvSpPr>
                <a:spLocks/>
              </p:cNvSpPr>
              <p:nvPr/>
            </p:nvSpPr>
            <p:spPr bwMode="auto">
              <a:xfrm>
                <a:off x="5073" y="3419"/>
                <a:ext cx="12" cy="11"/>
              </a:xfrm>
              <a:custGeom>
                <a:avLst/>
                <a:gdLst>
                  <a:gd name="T0" fmla="*/ 1 w 23"/>
                  <a:gd name="T1" fmla="*/ 0 h 25"/>
                  <a:gd name="T2" fmla="*/ 1 w 23"/>
                  <a:gd name="T3" fmla="*/ 0 h 25"/>
                  <a:gd name="T4" fmla="*/ 1 w 23"/>
                  <a:gd name="T5" fmla="*/ 0 h 25"/>
                  <a:gd name="T6" fmla="*/ 0 w 23"/>
                  <a:gd name="T7" fmla="*/ 0 h 25"/>
                  <a:gd name="T8" fmla="*/ 1 w 23"/>
                  <a:gd name="T9" fmla="*/ 0 h 25"/>
                  <a:gd name="T10" fmla="*/ 1 w 23"/>
                  <a:gd name="T11" fmla="*/ 0 h 25"/>
                  <a:gd name="T12" fmla="*/ 0 60000 65536"/>
                  <a:gd name="T13" fmla="*/ 0 60000 65536"/>
                  <a:gd name="T14" fmla="*/ 0 60000 65536"/>
                  <a:gd name="T15" fmla="*/ 0 60000 65536"/>
                  <a:gd name="T16" fmla="*/ 0 60000 65536"/>
                  <a:gd name="T17" fmla="*/ 0 60000 65536"/>
                  <a:gd name="T18" fmla="*/ 0 w 23"/>
                  <a:gd name="T19" fmla="*/ 0 h 25"/>
                  <a:gd name="T20" fmla="*/ 23 w 23"/>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23" h="25">
                    <a:moveTo>
                      <a:pt x="6" y="0"/>
                    </a:moveTo>
                    <a:lnTo>
                      <a:pt x="23" y="12"/>
                    </a:lnTo>
                    <a:lnTo>
                      <a:pt x="17" y="25"/>
                    </a:lnTo>
                    <a:lnTo>
                      <a:pt x="0" y="16"/>
                    </a:lnTo>
                    <a:lnTo>
                      <a:pt x="6"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29" name="Freeform 429"/>
              <p:cNvSpPr>
                <a:spLocks/>
              </p:cNvSpPr>
              <p:nvPr/>
            </p:nvSpPr>
            <p:spPr bwMode="auto">
              <a:xfrm>
                <a:off x="5082" y="3435"/>
                <a:ext cx="11" cy="11"/>
              </a:xfrm>
              <a:custGeom>
                <a:avLst/>
                <a:gdLst>
                  <a:gd name="T0" fmla="*/ 0 w 23"/>
                  <a:gd name="T1" fmla="*/ 0 h 24"/>
                  <a:gd name="T2" fmla="*/ 0 w 23"/>
                  <a:gd name="T3" fmla="*/ 0 h 24"/>
                  <a:gd name="T4" fmla="*/ 0 w 23"/>
                  <a:gd name="T5" fmla="*/ 0 h 24"/>
                  <a:gd name="T6" fmla="*/ 0 w 23"/>
                  <a:gd name="T7" fmla="*/ 0 h 24"/>
                  <a:gd name="T8" fmla="*/ 0 w 23"/>
                  <a:gd name="T9" fmla="*/ 0 h 24"/>
                  <a:gd name="T10" fmla="*/ 0 w 23"/>
                  <a:gd name="T11" fmla="*/ 0 h 24"/>
                  <a:gd name="T12" fmla="*/ 0 60000 65536"/>
                  <a:gd name="T13" fmla="*/ 0 60000 65536"/>
                  <a:gd name="T14" fmla="*/ 0 60000 65536"/>
                  <a:gd name="T15" fmla="*/ 0 60000 65536"/>
                  <a:gd name="T16" fmla="*/ 0 60000 65536"/>
                  <a:gd name="T17" fmla="*/ 0 60000 65536"/>
                  <a:gd name="T18" fmla="*/ 0 w 23"/>
                  <a:gd name="T19" fmla="*/ 0 h 24"/>
                  <a:gd name="T20" fmla="*/ 23 w 23"/>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23" h="24">
                    <a:moveTo>
                      <a:pt x="6" y="0"/>
                    </a:moveTo>
                    <a:lnTo>
                      <a:pt x="23" y="11"/>
                    </a:lnTo>
                    <a:lnTo>
                      <a:pt x="16" y="24"/>
                    </a:lnTo>
                    <a:lnTo>
                      <a:pt x="0" y="16"/>
                    </a:lnTo>
                    <a:lnTo>
                      <a:pt x="6"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30" name="Freeform 430"/>
              <p:cNvSpPr>
                <a:spLocks/>
              </p:cNvSpPr>
              <p:nvPr/>
            </p:nvSpPr>
            <p:spPr bwMode="auto">
              <a:xfrm>
                <a:off x="5090" y="3450"/>
                <a:ext cx="12" cy="11"/>
              </a:xfrm>
              <a:custGeom>
                <a:avLst/>
                <a:gdLst>
                  <a:gd name="T0" fmla="*/ 1 w 23"/>
                  <a:gd name="T1" fmla="*/ 0 h 24"/>
                  <a:gd name="T2" fmla="*/ 1 w 23"/>
                  <a:gd name="T3" fmla="*/ 0 h 24"/>
                  <a:gd name="T4" fmla="*/ 1 w 23"/>
                  <a:gd name="T5" fmla="*/ 0 h 24"/>
                  <a:gd name="T6" fmla="*/ 0 w 23"/>
                  <a:gd name="T7" fmla="*/ 0 h 24"/>
                  <a:gd name="T8" fmla="*/ 1 w 23"/>
                  <a:gd name="T9" fmla="*/ 0 h 24"/>
                  <a:gd name="T10" fmla="*/ 1 w 23"/>
                  <a:gd name="T11" fmla="*/ 0 h 24"/>
                  <a:gd name="T12" fmla="*/ 0 60000 65536"/>
                  <a:gd name="T13" fmla="*/ 0 60000 65536"/>
                  <a:gd name="T14" fmla="*/ 0 60000 65536"/>
                  <a:gd name="T15" fmla="*/ 0 60000 65536"/>
                  <a:gd name="T16" fmla="*/ 0 60000 65536"/>
                  <a:gd name="T17" fmla="*/ 0 60000 65536"/>
                  <a:gd name="T18" fmla="*/ 0 w 23"/>
                  <a:gd name="T19" fmla="*/ 0 h 24"/>
                  <a:gd name="T20" fmla="*/ 23 w 23"/>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23" h="24">
                    <a:moveTo>
                      <a:pt x="7" y="0"/>
                    </a:moveTo>
                    <a:lnTo>
                      <a:pt x="23" y="11"/>
                    </a:lnTo>
                    <a:lnTo>
                      <a:pt x="17" y="24"/>
                    </a:lnTo>
                    <a:lnTo>
                      <a:pt x="0" y="16"/>
                    </a:lnTo>
                    <a:lnTo>
                      <a:pt x="7"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31" name="Freeform 431"/>
              <p:cNvSpPr>
                <a:spLocks/>
              </p:cNvSpPr>
              <p:nvPr/>
            </p:nvSpPr>
            <p:spPr bwMode="auto">
              <a:xfrm>
                <a:off x="5038" y="3324"/>
                <a:ext cx="3" cy="14"/>
              </a:xfrm>
              <a:custGeom>
                <a:avLst/>
                <a:gdLst>
                  <a:gd name="T0" fmla="*/ 0 w 21"/>
                  <a:gd name="T1" fmla="*/ 0 h 31"/>
                  <a:gd name="T2" fmla="*/ 0 w 21"/>
                  <a:gd name="T3" fmla="*/ 0 h 31"/>
                  <a:gd name="T4" fmla="*/ 0 w 21"/>
                  <a:gd name="T5" fmla="*/ 0 h 31"/>
                  <a:gd name="T6" fmla="*/ 0 w 21"/>
                  <a:gd name="T7" fmla="*/ 0 h 31"/>
                  <a:gd name="T8" fmla="*/ 0 w 21"/>
                  <a:gd name="T9" fmla="*/ 0 h 31"/>
                  <a:gd name="T10" fmla="*/ 0 w 21"/>
                  <a:gd name="T11" fmla="*/ 0 h 31"/>
                  <a:gd name="T12" fmla="*/ 0 w 21"/>
                  <a:gd name="T13" fmla="*/ 0 h 31"/>
                  <a:gd name="T14" fmla="*/ 0 60000 65536"/>
                  <a:gd name="T15" fmla="*/ 0 60000 65536"/>
                  <a:gd name="T16" fmla="*/ 0 60000 65536"/>
                  <a:gd name="T17" fmla="*/ 0 60000 65536"/>
                  <a:gd name="T18" fmla="*/ 0 60000 65536"/>
                  <a:gd name="T19" fmla="*/ 0 60000 65536"/>
                  <a:gd name="T20" fmla="*/ 0 60000 65536"/>
                  <a:gd name="T21" fmla="*/ 0 w 21"/>
                  <a:gd name="T22" fmla="*/ 0 h 31"/>
                  <a:gd name="T23" fmla="*/ 21 w 21"/>
                  <a:gd name="T24" fmla="*/ 31 h 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31">
                    <a:moveTo>
                      <a:pt x="4" y="0"/>
                    </a:moveTo>
                    <a:lnTo>
                      <a:pt x="0" y="17"/>
                    </a:lnTo>
                    <a:lnTo>
                      <a:pt x="19" y="31"/>
                    </a:lnTo>
                    <a:lnTo>
                      <a:pt x="21" y="21"/>
                    </a:lnTo>
                    <a:lnTo>
                      <a:pt x="13" y="7"/>
                    </a:lnTo>
                    <a:lnTo>
                      <a:pt x="4"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32" name="Freeform 432"/>
              <p:cNvSpPr>
                <a:spLocks/>
              </p:cNvSpPr>
              <p:nvPr/>
            </p:nvSpPr>
            <p:spPr bwMode="auto">
              <a:xfrm>
                <a:off x="5039" y="3341"/>
                <a:ext cx="11" cy="14"/>
              </a:xfrm>
              <a:custGeom>
                <a:avLst/>
                <a:gdLst>
                  <a:gd name="T0" fmla="*/ 1 w 22"/>
                  <a:gd name="T1" fmla="*/ 0 h 29"/>
                  <a:gd name="T2" fmla="*/ 0 w 22"/>
                  <a:gd name="T3" fmla="*/ 0 h 29"/>
                  <a:gd name="T4" fmla="*/ 1 w 22"/>
                  <a:gd name="T5" fmla="*/ 0 h 29"/>
                  <a:gd name="T6" fmla="*/ 1 w 22"/>
                  <a:gd name="T7" fmla="*/ 0 h 29"/>
                  <a:gd name="T8" fmla="*/ 1 w 22"/>
                  <a:gd name="T9" fmla="*/ 0 h 29"/>
                  <a:gd name="T10" fmla="*/ 1 w 22"/>
                  <a:gd name="T11" fmla="*/ 0 h 29"/>
                  <a:gd name="T12" fmla="*/ 1 w 22"/>
                  <a:gd name="T13" fmla="*/ 0 h 29"/>
                  <a:gd name="T14" fmla="*/ 0 60000 65536"/>
                  <a:gd name="T15" fmla="*/ 0 60000 65536"/>
                  <a:gd name="T16" fmla="*/ 0 60000 65536"/>
                  <a:gd name="T17" fmla="*/ 0 60000 65536"/>
                  <a:gd name="T18" fmla="*/ 0 60000 65536"/>
                  <a:gd name="T19" fmla="*/ 0 60000 65536"/>
                  <a:gd name="T20" fmla="*/ 0 60000 65536"/>
                  <a:gd name="T21" fmla="*/ 0 w 22"/>
                  <a:gd name="T22" fmla="*/ 0 h 29"/>
                  <a:gd name="T23" fmla="*/ 22 w 22"/>
                  <a:gd name="T24" fmla="*/ 29 h 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 h="29">
                    <a:moveTo>
                      <a:pt x="5" y="0"/>
                    </a:moveTo>
                    <a:lnTo>
                      <a:pt x="0" y="13"/>
                    </a:lnTo>
                    <a:lnTo>
                      <a:pt x="20" y="29"/>
                    </a:lnTo>
                    <a:lnTo>
                      <a:pt x="22" y="20"/>
                    </a:lnTo>
                    <a:lnTo>
                      <a:pt x="13" y="7"/>
                    </a:lnTo>
                    <a:lnTo>
                      <a:pt x="5"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33" name="Freeform 433"/>
              <p:cNvSpPr>
                <a:spLocks/>
              </p:cNvSpPr>
              <p:nvPr/>
            </p:nvSpPr>
            <p:spPr bwMode="auto">
              <a:xfrm>
                <a:off x="5055" y="3357"/>
                <a:ext cx="10" cy="13"/>
              </a:xfrm>
              <a:custGeom>
                <a:avLst/>
                <a:gdLst>
                  <a:gd name="T0" fmla="*/ 1 w 20"/>
                  <a:gd name="T1" fmla="*/ 0 h 29"/>
                  <a:gd name="T2" fmla="*/ 0 w 20"/>
                  <a:gd name="T3" fmla="*/ 0 h 29"/>
                  <a:gd name="T4" fmla="*/ 1 w 20"/>
                  <a:gd name="T5" fmla="*/ 0 h 29"/>
                  <a:gd name="T6" fmla="*/ 1 w 20"/>
                  <a:gd name="T7" fmla="*/ 0 h 29"/>
                  <a:gd name="T8" fmla="*/ 1 w 20"/>
                  <a:gd name="T9" fmla="*/ 0 h 29"/>
                  <a:gd name="T10" fmla="*/ 1 w 20"/>
                  <a:gd name="T11" fmla="*/ 0 h 29"/>
                  <a:gd name="T12" fmla="*/ 1 w 20"/>
                  <a:gd name="T13" fmla="*/ 0 h 29"/>
                  <a:gd name="T14" fmla="*/ 0 60000 65536"/>
                  <a:gd name="T15" fmla="*/ 0 60000 65536"/>
                  <a:gd name="T16" fmla="*/ 0 60000 65536"/>
                  <a:gd name="T17" fmla="*/ 0 60000 65536"/>
                  <a:gd name="T18" fmla="*/ 0 60000 65536"/>
                  <a:gd name="T19" fmla="*/ 0 60000 65536"/>
                  <a:gd name="T20" fmla="*/ 0 60000 65536"/>
                  <a:gd name="T21" fmla="*/ 0 w 20"/>
                  <a:gd name="T22" fmla="*/ 0 h 29"/>
                  <a:gd name="T23" fmla="*/ 20 w 20"/>
                  <a:gd name="T24" fmla="*/ 29 h 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29">
                    <a:moveTo>
                      <a:pt x="5" y="0"/>
                    </a:moveTo>
                    <a:lnTo>
                      <a:pt x="0" y="14"/>
                    </a:lnTo>
                    <a:lnTo>
                      <a:pt x="19" y="29"/>
                    </a:lnTo>
                    <a:lnTo>
                      <a:pt x="20" y="20"/>
                    </a:lnTo>
                    <a:lnTo>
                      <a:pt x="12" y="5"/>
                    </a:lnTo>
                    <a:lnTo>
                      <a:pt x="5"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34" name="Freeform 434"/>
              <p:cNvSpPr>
                <a:spLocks/>
              </p:cNvSpPr>
              <p:nvPr/>
            </p:nvSpPr>
            <p:spPr bwMode="auto">
              <a:xfrm>
                <a:off x="5063" y="3373"/>
                <a:ext cx="11" cy="13"/>
              </a:xfrm>
              <a:custGeom>
                <a:avLst/>
                <a:gdLst>
                  <a:gd name="T0" fmla="*/ 1 w 20"/>
                  <a:gd name="T1" fmla="*/ 0 h 28"/>
                  <a:gd name="T2" fmla="*/ 0 w 20"/>
                  <a:gd name="T3" fmla="*/ 0 h 28"/>
                  <a:gd name="T4" fmla="*/ 1 w 20"/>
                  <a:gd name="T5" fmla="*/ 0 h 28"/>
                  <a:gd name="T6" fmla="*/ 1 w 20"/>
                  <a:gd name="T7" fmla="*/ 0 h 28"/>
                  <a:gd name="T8" fmla="*/ 1 w 20"/>
                  <a:gd name="T9" fmla="*/ 0 h 28"/>
                  <a:gd name="T10" fmla="*/ 1 w 20"/>
                  <a:gd name="T11" fmla="*/ 0 h 28"/>
                  <a:gd name="T12" fmla="*/ 1 w 20"/>
                  <a:gd name="T13" fmla="*/ 0 h 28"/>
                  <a:gd name="T14" fmla="*/ 0 60000 65536"/>
                  <a:gd name="T15" fmla="*/ 0 60000 65536"/>
                  <a:gd name="T16" fmla="*/ 0 60000 65536"/>
                  <a:gd name="T17" fmla="*/ 0 60000 65536"/>
                  <a:gd name="T18" fmla="*/ 0 60000 65536"/>
                  <a:gd name="T19" fmla="*/ 0 60000 65536"/>
                  <a:gd name="T20" fmla="*/ 0 60000 65536"/>
                  <a:gd name="T21" fmla="*/ 0 w 20"/>
                  <a:gd name="T22" fmla="*/ 0 h 28"/>
                  <a:gd name="T23" fmla="*/ 20 w 20"/>
                  <a:gd name="T24" fmla="*/ 28 h 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28">
                    <a:moveTo>
                      <a:pt x="5" y="0"/>
                    </a:moveTo>
                    <a:lnTo>
                      <a:pt x="0" y="15"/>
                    </a:lnTo>
                    <a:lnTo>
                      <a:pt x="18" y="28"/>
                    </a:lnTo>
                    <a:lnTo>
                      <a:pt x="20" y="20"/>
                    </a:lnTo>
                    <a:lnTo>
                      <a:pt x="11" y="6"/>
                    </a:lnTo>
                    <a:lnTo>
                      <a:pt x="5"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35" name="Freeform 435"/>
              <p:cNvSpPr>
                <a:spLocks/>
              </p:cNvSpPr>
              <p:nvPr/>
            </p:nvSpPr>
            <p:spPr bwMode="auto">
              <a:xfrm>
                <a:off x="5072" y="3390"/>
                <a:ext cx="11" cy="11"/>
              </a:xfrm>
              <a:custGeom>
                <a:avLst/>
                <a:gdLst>
                  <a:gd name="T0" fmla="*/ 1 w 22"/>
                  <a:gd name="T1" fmla="*/ 0 h 28"/>
                  <a:gd name="T2" fmla="*/ 0 w 22"/>
                  <a:gd name="T3" fmla="*/ 0 h 28"/>
                  <a:gd name="T4" fmla="*/ 1 w 22"/>
                  <a:gd name="T5" fmla="*/ 0 h 28"/>
                  <a:gd name="T6" fmla="*/ 1 w 22"/>
                  <a:gd name="T7" fmla="*/ 0 h 28"/>
                  <a:gd name="T8" fmla="*/ 1 w 22"/>
                  <a:gd name="T9" fmla="*/ 0 h 28"/>
                  <a:gd name="T10" fmla="*/ 1 w 22"/>
                  <a:gd name="T11" fmla="*/ 0 h 28"/>
                  <a:gd name="T12" fmla="*/ 1 w 22"/>
                  <a:gd name="T13" fmla="*/ 0 h 28"/>
                  <a:gd name="T14" fmla="*/ 0 60000 65536"/>
                  <a:gd name="T15" fmla="*/ 0 60000 65536"/>
                  <a:gd name="T16" fmla="*/ 0 60000 65536"/>
                  <a:gd name="T17" fmla="*/ 0 60000 65536"/>
                  <a:gd name="T18" fmla="*/ 0 60000 65536"/>
                  <a:gd name="T19" fmla="*/ 0 60000 65536"/>
                  <a:gd name="T20" fmla="*/ 0 60000 65536"/>
                  <a:gd name="T21" fmla="*/ 0 w 22"/>
                  <a:gd name="T22" fmla="*/ 0 h 28"/>
                  <a:gd name="T23" fmla="*/ 22 w 22"/>
                  <a:gd name="T24" fmla="*/ 28 h 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 h="28">
                    <a:moveTo>
                      <a:pt x="5" y="0"/>
                    </a:moveTo>
                    <a:lnTo>
                      <a:pt x="0" y="15"/>
                    </a:lnTo>
                    <a:lnTo>
                      <a:pt x="19" y="28"/>
                    </a:lnTo>
                    <a:lnTo>
                      <a:pt x="22" y="20"/>
                    </a:lnTo>
                    <a:lnTo>
                      <a:pt x="13" y="6"/>
                    </a:lnTo>
                    <a:lnTo>
                      <a:pt x="5"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36" name="Freeform 436"/>
              <p:cNvSpPr>
                <a:spLocks/>
              </p:cNvSpPr>
              <p:nvPr/>
            </p:nvSpPr>
            <p:spPr bwMode="auto">
              <a:xfrm>
                <a:off x="5081" y="3406"/>
                <a:ext cx="10" cy="13"/>
              </a:xfrm>
              <a:custGeom>
                <a:avLst/>
                <a:gdLst>
                  <a:gd name="T0" fmla="*/ 0 w 21"/>
                  <a:gd name="T1" fmla="*/ 0 h 29"/>
                  <a:gd name="T2" fmla="*/ 0 w 21"/>
                  <a:gd name="T3" fmla="*/ 0 h 29"/>
                  <a:gd name="T4" fmla="*/ 0 w 21"/>
                  <a:gd name="T5" fmla="*/ 0 h 29"/>
                  <a:gd name="T6" fmla="*/ 0 w 21"/>
                  <a:gd name="T7" fmla="*/ 0 h 29"/>
                  <a:gd name="T8" fmla="*/ 0 w 21"/>
                  <a:gd name="T9" fmla="*/ 0 h 29"/>
                  <a:gd name="T10" fmla="*/ 0 w 21"/>
                  <a:gd name="T11" fmla="*/ 0 h 29"/>
                  <a:gd name="T12" fmla="*/ 0 w 21"/>
                  <a:gd name="T13" fmla="*/ 0 h 29"/>
                  <a:gd name="T14" fmla="*/ 0 60000 65536"/>
                  <a:gd name="T15" fmla="*/ 0 60000 65536"/>
                  <a:gd name="T16" fmla="*/ 0 60000 65536"/>
                  <a:gd name="T17" fmla="*/ 0 60000 65536"/>
                  <a:gd name="T18" fmla="*/ 0 60000 65536"/>
                  <a:gd name="T19" fmla="*/ 0 60000 65536"/>
                  <a:gd name="T20" fmla="*/ 0 60000 65536"/>
                  <a:gd name="T21" fmla="*/ 0 w 21"/>
                  <a:gd name="T22" fmla="*/ 0 h 29"/>
                  <a:gd name="T23" fmla="*/ 21 w 21"/>
                  <a:gd name="T24" fmla="*/ 29 h 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29">
                    <a:moveTo>
                      <a:pt x="5" y="0"/>
                    </a:moveTo>
                    <a:lnTo>
                      <a:pt x="0" y="15"/>
                    </a:lnTo>
                    <a:lnTo>
                      <a:pt x="18" y="29"/>
                    </a:lnTo>
                    <a:lnTo>
                      <a:pt x="21" y="20"/>
                    </a:lnTo>
                    <a:lnTo>
                      <a:pt x="13" y="6"/>
                    </a:lnTo>
                    <a:lnTo>
                      <a:pt x="5"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37" name="Freeform 437"/>
              <p:cNvSpPr>
                <a:spLocks/>
              </p:cNvSpPr>
              <p:nvPr/>
            </p:nvSpPr>
            <p:spPr bwMode="auto">
              <a:xfrm>
                <a:off x="5089" y="3421"/>
                <a:ext cx="11" cy="10"/>
              </a:xfrm>
              <a:custGeom>
                <a:avLst/>
                <a:gdLst>
                  <a:gd name="T0" fmla="*/ 1 w 20"/>
                  <a:gd name="T1" fmla="*/ 0 h 29"/>
                  <a:gd name="T2" fmla="*/ 0 w 20"/>
                  <a:gd name="T3" fmla="*/ 0 h 29"/>
                  <a:gd name="T4" fmla="*/ 1 w 20"/>
                  <a:gd name="T5" fmla="*/ 0 h 29"/>
                  <a:gd name="T6" fmla="*/ 1 w 20"/>
                  <a:gd name="T7" fmla="*/ 0 h 29"/>
                  <a:gd name="T8" fmla="*/ 1 w 20"/>
                  <a:gd name="T9" fmla="*/ 0 h 29"/>
                  <a:gd name="T10" fmla="*/ 1 w 20"/>
                  <a:gd name="T11" fmla="*/ 0 h 29"/>
                  <a:gd name="T12" fmla="*/ 1 w 20"/>
                  <a:gd name="T13" fmla="*/ 0 h 29"/>
                  <a:gd name="T14" fmla="*/ 0 60000 65536"/>
                  <a:gd name="T15" fmla="*/ 0 60000 65536"/>
                  <a:gd name="T16" fmla="*/ 0 60000 65536"/>
                  <a:gd name="T17" fmla="*/ 0 60000 65536"/>
                  <a:gd name="T18" fmla="*/ 0 60000 65536"/>
                  <a:gd name="T19" fmla="*/ 0 60000 65536"/>
                  <a:gd name="T20" fmla="*/ 0 60000 65536"/>
                  <a:gd name="T21" fmla="*/ 0 w 20"/>
                  <a:gd name="T22" fmla="*/ 0 h 29"/>
                  <a:gd name="T23" fmla="*/ 20 w 20"/>
                  <a:gd name="T24" fmla="*/ 29 h 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29">
                    <a:moveTo>
                      <a:pt x="5" y="0"/>
                    </a:moveTo>
                    <a:lnTo>
                      <a:pt x="0" y="15"/>
                    </a:lnTo>
                    <a:lnTo>
                      <a:pt x="19" y="29"/>
                    </a:lnTo>
                    <a:lnTo>
                      <a:pt x="20" y="20"/>
                    </a:lnTo>
                    <a:lnTo>
                      <a:pt x="12" y="7"/>
                    </a:lnTo>
                    <a:lnTo>
                      <a:pt x="5"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38" name="Freeform 438"/>
              <p:cNvSpPr>
                <a:spLocks/>
              </p:cNvSpPr>
              <p:nvPr/>
            </p:nvSpPr>
            <p:spPr bwMode="auto">
              <a:xfrm>
                <a:off x="5098" y="3438"/>
                <a:ext cx="4" cy="13"/>
              </a:xfrm>
              <a:custGeom>
                <a:avLst/>
                <a:gdLst>
                  <a:gd name="T0" fmla="*/ 1 w 19"/>
                  <a:gd name="T1" fmla="*/ 0 h 29"/>
                  <a:gd name="T2" fmla="*/ 0 w 19"/>
                  <a:gd name="T3" fmla="*/ 0 h 29"/>
                  <a:gd name="T4" fmla="*/ 1 w 19"/>
                  <a:gd name="T5" fmla="*/ 0 h 29"/>
                  <a:gd name="T6" fmla="*/ 1 w 19"/>
                  <a:gd name="T7" fmla="*/ 0 h 29"/>
                  <a:gd name="T8" fmla="*/ 1 w 19"/>
                  <a:gd name="T9" fmla="*/ 0 h 29"/>
                  <a:gd name="T10" fmla="*/ 1 w 19"/>
                  <a:gd name="T11" fmla="*/ 0 h 29"/>
                  <a:gd name="T12" fmla="*/ 1 w 19"/>
                  <a:gd name="T13" fmla="*/ 0 h 29"/>
                  <a:gd name="T14" fmla="*/ 0 60000 65536"/>
                  <a:gd name="T15" fmla="*/ 0 60000 65536"/>
                  <a:gd name="T16" fmla="*/ 0 60000 65536"/>
                  <a:gd name="T17" fmla="*/ 0 60000 65536"/>
                  <a:gd name="T18" fmla="*/ 0 60000 65536"/>
                  <a:gd name="T19" fmla="*/ 0 60000 65536"/>
                  <a:gd name="T20" fmla="*/ 0 60000 65536"/>
                  <a:gd name="T21" fmla="*/ 0 w 19"/>
                  <a:gd name="T22" fmla="*/ 0 h 29"/>
                  <a:gd name="T23" fmla="*/ 19 w 19"/>
                  <a:gd name="T24" fmla="*/ 29 h 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29">
                    <a:moveTo>
                      <a:pt x="4" y="0"/>
                    </a:moveTo>
                    <a:lnTo>
                      <a:pt x="0" y="14"/>
                    </a:lnTo>
                    <a:lnTo>
                      <a:pt x="19" y="29"/>
                    </a:lnTo>
                    <a:lnTo>
                      <a:pt x="19" y="20"/>
                    </a:lnTo>
                    <a:lnTo>
                      <a:pt x="11" y="7"/>
                    </a:lnTo>
                    <a:lnTo>
                      <a:pt x="4"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39" name="Freeform 439"/>
              <p:cNvSpPr>
                <a:spLocks/>
              </p:cNvSpPr>
              <p:nvPr/>
            </p:nvSpPr>
            <p:spPr bwMode="auto">
              <a:xfrm>
                <a:off x="5032" y="3337"/>
                <a:ext cx="6" cy="11"/>
              </a:xfrm>
              <a:custGeom>
                <a:avLst/>
                <a:gdLst>
                  <a:gd name="T0" fmla="*/ 1 w 21"/>
                  <a:gd name="T1" fmla="*/ 0 h 25"/>
                  <a:gd name="T2" fmla="*/ 1 w 21"/>
                  <a:gd name="T3" fmla="*/ 0 h 25"/>
                  <a:gd name="T4" fmla="*/ 1 w 21"/>
                  <a:gd name="T5" fmla="*/ 0 h 25"/>
                  <a:gd name="T6" fmla="*/ 0 w 21"/>
                  <a:gd name="T7" fmla="*/ 0 h 25"/>
                  <a:gd name="T8" fmla="*/ 1 w 21"/>
                  <a:gd name="T9" fmla="*/ 0 h 25"/>
                  <a:gd name="T10" fmla="*/ 1 w 21"/>
                  <a:gd name="T11" fmla="*/ 0 h 25"/>
                  <a:gd name="T12" fmla="*/ 0 60000 65536"/>
                  <a:gd name="T13" fmla="*/ 0 60000 65536"/>
                  <a:gd name="T14" fmla="*/ 0 60000 65536"/>
                  <a:gd name="T15" fmla="*/ 0 60000 65536"/>
                  <a:gd name="T16" fmla="*/ 0 60000 65536"/>
                  <a:gd name="T17" fmla="*/ 0 60000 65536"/>
                  <a:gd name="T18" fmla="*/ 0 w 21"/>
                  <a:gd name="T19" fmla="*/ 0 h 25"/>
                  <a:gd name="T20" fmla="*/ 21 w 21"/>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21" h="25">
                    <a:moveTo>
                      <a:pt x="5" y="0"/>
                    </a:moveTo>
                    <a:lnTo>
                      <a:pt x="21" y="12"/>
                    </a:lnTo>
                    <a:lnTo>
                      <a:pt x="15" y="25"/>
                    </a:lnTo>
                    <a:lnTo>
                      <a:pt x="0" y="17"/>
                    </a:lnTo>
                    <a:lnTo>
                      <a:pt x="5"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40" name="Freeform 440"/>
              <p:cNvSpPr>
                <a:spLocks/>
              </p:cNvSpPr>
              <p:nvPr/>
            </p:nvSpPr>
            <p:spPr bwMode="auto">
              <a:xfrm>
                <a:off x="5038" y="3354"/>
                <a:ext cx="7" cy="10"/>
              </a:xfrm>
              <a:custGeom>
                <a:avLst/>
                <a:gdLst>
                  <a:gd name="T0" fmla="*/ 0 w 23"/>
                  <a:gd name="T1" fmla="*/ 0 h 23"/>
                  <a:gd name="T2" fmla="*/ 0 w 23"/>
                  <a:gd name="T3" fmla="*/ 0 h 23"/>
                  <a:gd name="T4" fmla="*/ 0 w 23"/>
                  <a:gd name="T5" fmla="*/ 0 h 23"/>
                  <a:gd name="T6" fmla="*/ 0 w 23"/>
                  <a:gd name="T7" fmla="*/ 0 h 23"/>
                  <a:gd name="T8" fmla="*/ 0 w 23"/>
                  <a:gd name="T9" fmla="*/ 0 h 23"/>
                  <a:gd name="T10" fmla="*/ 0 w 23"/>
                  <a:gd name="T11" fmla="*/ 0 h 23"/>
                  <a:gd name="T12" fmla="*/ 0 60000 65536"/>
                  <a:gd name="T13" fmla="*/ 0 60000 65536"/>
                  <a:gd name="T14" fmla="*/ 0 60000 65536"/>
                  <a:gd name="T15" fmla="*/ 0 60000 65536"/>
                  <a:gd name="T16" fmla="*/ 0 60000 65536"/>
                  <a:gd name="T17" fmla="*/ 0 60000 65536"/>
                  <a:gd name="T18" fmla="*/ 0 w 23"/>
                  <a:gd name="T19" fmla="*/ 0 h 23"/>
                  <a:gd name="T20" fmla="*/ 23 w 23"/>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23" h="23">
                    <a:moveTo>
                      <a:pt x="7" y="0"/>
                    </a:moveTo>
                    <a:lnTo>
                      <a:pt x="23" y="10"/>
                    </a:lnTo>
                    <a:lnTo>
                      <a:pt x="18" y="23"/>
                    </a:lnTo>
                    <a:lnTo>
                      <a:pt x="0" y="15"/>
                    </a:lnTo>
                    <a:lnTo>
                      <a:pt x="7"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41" name="Freeform 441"/>
              <p:cNvSpPr>
                <a:spLocks/>
              </p:cNvSpPr>
              <p:nvPr/>
            </p:nvSpPr>
            <p:spPr bwMode="auto">
              <a:xfrm>
                <a:off x="5043" y="3368"/>
                <a:ext cx="11" cy="12"/>
              </a:xfrm>
              <a:custGeom>
                <a:avLst/>
                <a:gdLst>
                  <a:gd name="T0" fmla="*/ 1 w 22"/>
                  <a:gd name="T1" fmla="*/ 0 h 25"/>
                  <a:gd name="T2" fmla="*/ 1 w 22"/>
                  <a:gd name="T3" fmla="*/ 0 h 25"/>
                  <a:gd name="T4" fmla="*/ 1 w 22"/>
                  <a:gd name="T5" fmla="*/ 0 h 25"/>
                  <a:gd name="T6" fmla="*/ 0 w 22"/>
                  <a:gd name="T7" fmla="*/ 0 h 25"/>
                  <a:gd name="T8" fmla="*/ 1 w 22"/>
                  <a:gd name="T9" fmla="*/ 0 h 25"/>
                  <a:gd name="T10" fmla="*/ 1 w 22"/>
                  <a:gd name="T11" fmla="*/ 0 h 25"/>
                  <a:gd name="T12" fmla="*/ 0 60000 65536"/>
                  <a:gd name="T13" fmla="*/ 0 60000 65536"/>
                  <a:gd name="T14" fmla="*/ 0 60000 65536"/>
                  <a:gd name="T15" fmla="*/ 0 60000 65536"/>
                  <a:gd name="T16" fmla="*/ 0 60000 65536"/>
                  <a:gd name="T17" fmla="*/ 0 60000 65536"/>
                  <a:gd name="T18" fmla="*/ 0 w 22"/>
                  <a:gd name="T19" fmla="*/ 0 h 25"/>
                  <a:gd name="T20" fmla="*/ 22 w 22"/>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22" h="25">
                    <a:moveTo>
                      <a:pt x="5" y="0"/>
                    </a:moveTo>
                    <a:lnTo>
                      <a:pt x="22" y="12"/>
                    </a:lnTo>
                    <a:lnTo>
                      <a:pt x="16" y="25"/>
                    </a:lnTo>
                    <a:lnTo>
                      <a:pt x="0" y="17"/>
                    </a:lnTo>
                    <a:lnTo>
                      <a:pt x="5"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42" name="Freeform 442"/>
              <p:cNvSpPr>
                <a:spLocks/>
              </p:cNvSpPr>
              <p:nvPr/>
            </p:nvSpPr>
            <p:spPr bwMode="auto">
              <a:xfrm>
                <a:off x="5058" y="3385"/>
                <a:ext cx="12" cy="11"/>
              </a:xfrm>
              <a:custGeom>
                <a:avLst/>
                <a:gdLst>
                  <a:gd name="T0" fmla="*/ 1 w 22"/>
                  <a:gd name="T1" fmla="*/ 0 h 25"/>
                  <a:gd name="T2" fmla="*/ 1 w 22"/>
                  <a:gd name="T3" fmla="*/ 0 h 25"/>
                  <a:gd name="T4" fmla="*/ 1 w 22"/>
                  <a:gd name="T5" fmla="*/ 0 h 25"/>
                  <a:gd name="T6" fmla="*/ 0 w 22"/>
                  <a:gd name="T7" fmla="*/ 0 h 25"/>
                  <a:gd name="T8" fmla="*/ 1 w 22"/>
                  <a:gd name="T9" fmla="*/ 0 h 25"/>
                  <a:gd name="T10" fmla="*/ 1 w 22"/>
                  <a:gd name="T11" fmla="*/ 0 h 25"/>
                  <a:gd name="T12" fmla="*/ 0 60000 65536"/>
                  <a:gd name="T13" fmla="*/ 0 60000 65536"/>
                  <a:gd name="T14" fmla="*/ 0 60000 65536"/>
                  <a:gd name="T15" fmla="*/ 0 60000 65536"/>
                  <a:gd name="T16" fmla="*/ 0 60000 65536"/>
                  <a:gd name="T17" fmla="*/ 0 60000 65536"/>
                  <a:gd name="T18" fmla="*/ 0 w 22"/>
                  <a:gd name="T19" fmla="*/ 0 h 25"/>
                  <a:gd name="T20" fmla="*/ 22 w 22"/>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22" h="25">
                    <a:moveTo>
                      <a:pt x="6" y="0"/>
                    </a:moveTo>
                    <a:lnTo>
                      <a:pt x="22" y="11"/>
                    </a:lnTo>
                    <a:lnTo>
                      <a:pt x="17" y="25"/>
                    </a:lnTo>
                    <a:lnTo>
                      <a:pt x="0" y="16"/>
                    </a:lnTo>
                    <a:lnTo>
                      <a:pt x="6"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43" name="Freeform 443"/>
              <p:cNvSpPr>
                <a:spLocks/>
              </p:cNvSpPr>
              <p:nvPr/>
            </p:nvSpPr>
            <p:spPr bwMode="auto">
              <a:xfrm>
                <a:off x="5066" y="3402"/>
                <a:ext cx="12" cy="10"/>
              </a:xfrm>
              <a:custGeom>
                <a:avLst/>
                <a:gdLst>
                  <a:gd name="T0" fmla="*/ 1 w 22"/>
                  <a:gd name="T1" fmla="*/ 0 h 23"/>
                  <a:gd name="T2" fmla="*/ 1 w 22"/>
                  <a:gd name="T3" fmla="*/ 0 h 23"/>
                  <a:gd name="T4" fmla="*/ 1 w 22"/>
                  <a:gd name="T5" fmla="*/ 0 h 23"/>
                  <a:gd name="T6" fmla="*/ 0 w 22"/>
                  <a:gd name="T7" fmla="*/ 0 h 23"/>
                  <a:gd name="T8" fmla="*/ 1 w 22"/>
                  <a:gd name="T9" fmla="*/ 0 h 23"/>
                  <a:gd name="T10" fmla="*/ 1 w 22"/>
                  <a:gd name="T11" fmla="*/ 0 h 23"/>
                  <a:gd name="T12" fmla="*/ 0 60000 65536"/>
                  <a:gd name="T13" fmla="*/ 0 60000 65536"/>
                  <a:gd name="T14" fmla="*/ 0 60000 65536"/>
                  <a:gd name="T15" fmla="*/ 0 60000 65536"/>
                  <a:gd name="T16" fmla="*/ 0 60000 65536"/>
                  <a:gd name="T17" fmla="*/ 0 60000 65536"/>
                  <a:gd name="T18" fmla="*/ 0 w 22"/>
                  <a:gd name="T19" fmla="*/ 0 h 23"/>
                  <a:gd name="T20" fmla="*/ 22 w 22"/>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22" h="23">
                    <a:moveTo>
                      <a:pt x="5" y="0"/>
                    </a:moveTo>
                    <a:lnTo>
                      <a:pt x="22" y="10"/>
                    </a:lnTo>
                    <a:lnTo>
                      <a:pt x="16" y="23"/>
                    </a:lnTo>
                    <a:lnTo>
                      <a:pt x="0" y="15"/>
                    </a:lnTo>
                    <a:lnTo>
                      <a:pt x="5"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44" name="Freeform 444"/>
              <p:cNvSpPr>
                <a:spLocks/>
              </p:cNvSpPr>
              <p:nvPr/>
            </p:nvSpPr>
            <p:spPr bwMode="auto">
              <a:xfrm>
                <a:off x="5075" y="3417"/>
                <a:ext cx="11" cy="11"/>
              </a:xfrm>
              <a:custGeom>
                <a:avLst/>
                <a:gdLst>
                  <a:gd name="T0" fmla="*/ 1 w 22"/>
                  <a:gd name="T1" fmla="*/ 0 h 24"/>
                  <a:gd name="T2" fmla="*/ 1 w 22"/>
                  <a:gd name="T3" fmla="*/ 0 h 24"/>
                  <a:gd name="T4" fmla="*/ 1 w 22"/>
                  <a:gd name="T5" fmla="*/ 0 h 24"/>
                  <a:gd name="T6" fmla="*/ 0 w 22"/>
                  <a:gd name="T7" fmla="*/ 0 h 24"/>
                  <a:gd name="T8" fmla="*/ 1 w 22"/>
                  <a:gd name="T9" fmla="*/ 0 h 24"/>
                  <a:gd name="T10" fmla="*/ 1 w 22"/>
                  <a:gd name="T11" fmla="*/ 0 h 24"/>
                  <a:gd name="T12" fmla="*/ 0 60000 65536"/>
                  <a:gd name="T13" fmla="*/ 0 60000 65536"/>
                  <a:gd name="T14" fmla="*/ 0 60000 65536"/>
                  <a:gd name="T15" fmla="*/ 0 60000 65536"/>
                  <a:gd name="T16" fmla="*/ 0 60000 65536"/>
                  <a:gd name="T17" fmla="*/ 0 60000 65536"/>
                  <a:gd name="T18" fmla="*/ 0 w 22"/>
                  <a:gd name="T19" fmla="*/ 0 h 24"/>
                  <a:gd name="T20" fmla="*/ 22 w 22"/>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22" h="24">
                    <a:moveTo>
                      <a:pt x="6" y="0"/>
                    </a:moveTo>
                    <a:lnTo>
                      <a:pt x="22" y="12"/>
                    </a:lnTo>
                    <a:lnTo>
                      <a:pt x="16" y="24"/>
                    </a:lnTo>
                    <a:lnTo>
                      <a:pt x="0" y="16"/>
                    </a:lnTo>
                    <a:lnTo>
                      <a:pt x="6"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45" name="Freeform 445"/>
              <p:cNvSpPr>
                <a:spLocks/>
              </p:cNvSpPr>
              <p:nvPr/>
            </p:nvSpPr>
            <p:spPr bwMode="auto">
              <a:xfrm>
                <a:off x="5083" y="3434"/>
                <a:ext cx="12" cy="10"/>
              </a:xfrm>
              <a:custGeom>
                <a:avLst/>
                <a:gdLst>
                  <a:gd name="T0" fmla="*/ 1 w 23"/>
                  <a:gd name="T1" fmla="*/ 0 h 23"/>
                  <a:gd name="T2" fmla="*/ 1 w 23"/>
                  <a:gd name="T3" fmla="*/ 0 h 23"/>
                  <a:gd name="T4" fmla="*/ 1 w 23"/>
                  <a:gd name="T5" fmla="*/ 0 h 23"/>
                  <a:gd name="T6" fmla="*/ 0 w 23"/>
                  <a:gd name="T7" fmla="*/ 0 h 23"/>
                  <a:gd name="T8" fmla="*/ 1 w 23"/>
                  <a:gd name="T9" fmla="*/ 0 h 23"/>
                  <a:gd name="T10" fmla="*/ 1 w 23"/>
                  <a:gd name="T11" fmla="*/ 0 h 23"/>
                  <a:gd name="T12" fmla="*/ 0 60000 65536"/>
                  <a:gd name="T13" fmla="*/ 0 60000 65536"/>
                  <a:gd name="T14" fmla="*/ 0 60000 65536"/>
                  <a:gd name="T15" fmla="*/ 0 60000 65536"/>
                  <a:gd name="T16" fmla="*/ 0 60000 65536"/>
                  <a:gd name="T17" fmla="*/ 0 60000 65536"/>
                  <a:gd name="T18" fmla="*/ 0 w 23"/>
                  <a:gd name="T19" fmla="*/ 0 h 23"/>
                  <a:gd name="T20" fmla="*/ 23 w 23"/>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23" h="23">
                    <a:moveTo>
                      <a:pt x="6" y="0"/>
                    </a:moveTo>
                    <a:lnTo>
                      <a:pt x="23" y="10"/>
                    </a:lnTo>
                    <a:lnTo>
                      <a:pt x="17" y="23"/>
                    </a:lnTo>
                    <a:lnTo>
                      <a:pt x="0" y="15"/>
                    </a:lnTo>
                    <a:lnTo>
                      <a:pt x="6"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46" name="Freeform 446"/>
              <p:cNvSpPr>
                <a:spLocks/>
              </p:cNvSpPr>
              <p:nvPr/>
            </p:nvSpPr>
            <p:spPr bwMode="auto">
              <a:xfrm>
                <a:off x="5092" y="3449"/>
                <a:ext cx="10" cy="11"/>
              </a:xfrm>
              <a:custGeom>
                <a:avLst/>
                <a:gdLst>
                  <a:gd name="T0" fmla="*/ 1 w 23"/>
                  <a:gd name="T1" fmla="*/ 0 h 24"/>
                  <a:gd name="T2" fmla="*/ 1 w 23"/>
                  <a:gd name="T3" fmla="*/ 0 h 24"/>
                  <a:gd name="T4" fmla="*/ 1 w 23"/>
                  <a:gd name="T5" fmla="*/ 0 h 24"/>
                  <a:gd name="T6" fmla="*/ 0 w 23"/>
                  <a:gd name="T7" fmla="*/ 0 h 24"/>
                  <a:gd name="T8" fmla="*/ 1 w 23"/>
                  <a:gd name="T9" fmla="*/ 0 h 24"/>
                  <a:gd name="T10" fmla="*/ 1 w 23"/>
                  <a:gd name="T11" fmla="*/ 0 h 24"/>
                  <a:gd name="T12" fmla="*/ 0 60000 65536"/>
                  <a:gd name="T13" fmla="*/ 0 60000 65536"/>
                  <a:gd name="T14" fmla="*/ 0 60000 65536"/>
                  <a:gd name="T15" fmla="*/ 0 60000 65536"/>
                  <a:gd name="T16" fmla="*/ 0 60000 65536"/>
                  <a:gd name="T17" fmla="*/ 0 60000 65536"/>
                  <a:gd name="T18" fmla="*/ 0 w 23"/>
                  <a:gd name="T19" fmla="*/ 0 h 24"/>
                  <a:gd name="T20" fmla="*/ 23 w 23"/>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23" h="24">
                    <a:moveTo>
                      <a:pt x="6" y="0"/>
                    </a:moveTo>
                    <a:lnTo>
                      <a:pt x="23" y="11"/>
                    </a:lnTo>
                    <a:lnTo>
                      <a:pt x="16" y="24"/>
                    </a:lnTo>
                    <a:lnTo>
                      <a:pt x="0" y="16"/>
                    </a:lnTo>
                    <a:lnTo>
                      <a:pt x="6"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47" name="Freeform 447"/>
              <p:cNvSpPr>
                <a:spLocks/>
              </p:cNvSpPr>
              <p:nvPr/>
            </p:nvSpPr>
            <p:spPr bwMode="auto">
              <a:xfrm>
                <a:off x="4746" y="3361"/>
                <a:ext cx="79" cy="52"/>
              </a:xfrm>
              <a:custGeom>
                <a:avLst/>
                <a:gdLst>
                  <a:gd name="T0" fmla="*/ 1 w 151"/>
                  <a:gd name="T1" fmla="*/ 1 h 113"/>
                  <a:gd name="T2" fmla="*/ 1 w 151"/>
                  <a:gd name="T3" fmla="*/ 1 h 113"/>
                  <a:gd name="T4" fmla="*/ 2 w 151"/>
                  <a:gd name="T5" fmla="*/ 1 h 113"/>
                  <a:gd name="T6" fmla="*/ 2 w 151"/>
                  <a:gd name="T7" fmla="*/ 1 h 113"/>
                  <a:gd name="T8" fmla="*/ 2 w 151"/>
                  <a:gd name="T9" fmla="*/ 1 h 113"/>
                  <a:gd name="T10" fmla="*/ 2 w 151"/>
                  <a:gd name="T11" fmla="*/ 1 h 113"/>
                  <a:gd name="T12" fmla="*/ 2 w 151"/>
                  <a:gd name="T13" fmla="*/ 1 h 113"/>
                  <a:gd name="T14" fmla="*/ 2 w 151"/>
                  <a:gd name="T15" fmla="*/ 1 h 113"/>
                  <a:gd name="T16" fmla="*/ 2 w 151"/>
                  <a:gd name="T17" fmla="*/ 1 h 113"/>
                  <a:gd name="T18" fmla="*/ 2 w 151"/>
                  <a:gd name="T19" fmla="*/ 1 h 113"/>
                  <a:gd name="T20" fmla="*/ 2 w 151"/>
                  <a:gd name="T21" fmla="*/ 1 h 113"/>
                  <a:gd name="T22" fmla="*/ 2 w 151"/>
                  <a:gd name="T23" fmla="*/ 1 h 113"/>
                  <a:gd name="T24" fmla="*/ 2 w 151"/>
                  <a:gd name="T25" fmla="*/ 1 h 113"/>
                  <a:gd name="T26" fmla="*/ 2 w 151"/>
                  <a:gd name="T27" fmla="*/ 1 h 113"/>
                  <a:gd name="T28" fmla="*/ 2 w 151"/>
                  <a:gd name="T29" fmla="*/ 1 h 113"/>
                  <a:gd name="T30" fmla="*/ 3 w 151"/>
                  <a:gd name="T31" fmla="*/ 1 h 113"/>
                  <a:gd name="T32" fmla="*/ 3 w 151"/>
                  <a:gd name="T33" fmla="*/ 0 h 113"/>
                  <a:gd name="T34" fmla="*/ 2 w 151"/>
                  <a:gd name="T35" fmla="*/ 0 h 113"/>
                  <a:gd name="T36" fmla="*/ 1 w 151"/>
                  <a:gd name="T37" fmla="*/ 0 h 113"/>
                  <a:gd name="T38" fmla="*/ 0 w 151"/>
                  <a:gd name="T39" fmla="*/ 0 h 113"/>
                  <a:gd name="T40" fmla="*/ 1 w 151"/>
                  <a:gd name="T41" fmla="*/ 1 h 113"/>
                  <a:gd name="T42" fmla="*/ 1 w 151"/>
                  <a:gd name="T43" fmla="*/ 1 h 113"/>
                  <a:gd name="T44" fmla="*/ 1 w 151"/>
                  <a:gd name="T45" fmla="*/ 1 h 11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1"/>
                  <a:gd name="T70" fmla="*/ 0 h 113"/>
                  <a:gd name="T71" fmla="*/ 151 w 151"/>
                  <a:gd name="T72" fmla="*/ 113 h 11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1" h="113">
                    <a:moveTo>
                      <a:pt x="63" y="113"/>
                    </a:moveTo>
                    <a:lnTo>
                      <a:pt x="64" y="112"/>
                    </a:lnTo>
                    <a:lnTo>
                      <a:pt x="67" y="111"/>
                    </a:lnTo>
                    <a:lnTo>
                      <a:pt x="72" y="109"/>
                    </a:lnTo>
                    <a:lnTo>
                      <a:pt x="78" y="108"/>
                    </a:lnTo>
                    <a:lnTo>
                      <a:pt x="85" y="105"/>
                    </a:lnTo>
                    <a:lnTo>
                      <a:pt x="91" y="103"/>
                    </a:lnTo>
                    <a:lnTo>
                      <a:pt x="98" y="100"/>
                    </a:lnTo>
                    <a:lnTo>
                      <a:pt x="105" y="98"/>
                    </a:lnTo>
                    <a:lnTo>
                      <a:pt x="109" y="95"/>
                    </a:lnTo>
                    <a:lnTo>
                      <a:pt x="112" y="92"/>
                    </a:lnTo>
                    <a:lnTo>
                      <a:pt x="114" y="90"/>
                    </a:lnTo>
                    <a:lnTo>
                      <a:pt x="117" y="88"/>
                    </a:lnTo>
                    <a:lnTo>
                      <a:pt x="119" y="85"/>
                    </a:lnTo>
                    <a:lnTo>
                      <a:pt x="120" y="85"/>
                    </a:lnTo>
                    <a:lnTo>
                      <a:pt x="133" y="81"/>
                    </a:lnTo>
                    <a:lnTo>
                      <a:pt x="151" y="38"/>
                    </a:lnTo>
                    <a:lnTo>
                      <a:pt x="90" y="25"/>
                    </a:lnTo>
                    <a:lnTo>
                      <a:pt x="30" y="0"/>
                    </a:lnTo>
                    <a:lnTo>
                      <a:pt x="0" y="28"/>
                    </a:lnTo>
                    <a:lnTo>
                      <a:pt x="23" y="111"/>
                    </a:lnTo>
                    <a:lnTo>
                      <a:pt x="63" y="113"/>
                    </a:lnTo>
                    <a:close/>
                  </a:path>
                </a:pathLst>
              </a:custGeom>
              <a:solidFill>
                <a:srgbClr val="FF94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48" name="Freeform 448"/>
              <p:cNvSpPr>
                <a:spLocks/>
              </p:cNvSpPr>
              <p:nvPr/>
            </p:nvSpPr>
            <p:spPr bwMode="auto">
              <a:xfrm>
                <a:off x="4654" y="3306"/>
                <a:ext cx="198" cy="154"/>
              </a:xfrm>
              <a:custGeom>
                <a:avLst/>
                <a:gdLst>
                  <a:gd name="T0" fmla="*/ 3 w 396"/>
                  <a:gd name="T1" fmla="*/ 0 h 335"/>
                  <a:gd name="T2" fmla="*/ 3 w 396"/>
                  <a:gd name="T3" fmla="*/ 0 h 335"/>
                  <a:gd name="T4" fmla="*/ 3 w 396"/>
                  <a:gd name="T5" fmla="*/ 0 h 335"/>
                  <a:gd name="T6" fmla="*/ 2 w 396"/>
                  <a:gd name="T7" fmla="*/ 0 h 335"/>
                  <a:gd name="T8" fmla="*/ 2 w 396"/>
                  <a:gd name="T9" fmla="*/ 0 h 335"/>
                  <a:gd name="T10" fmla="*/ 2 w 396"/>
                  <a:gd name="T11" fmla="*/ 0 h 335"/>
                  <a:gd name="T12" fmla="*/ 2 w 396"/>
                  <a:gd name="T13" fmla="*/ 1 h 335"/>
                  <a:gd name="T14" fmla="*/ 2 w 396"/>
                  <a:gd name="T15" fmla="*/ 1 h 335"/>
                  <a:gd name="T16" fmla="*/ 2 w 396"/>
                  <a:gd name="T17" fmla="*/ 1 h 335"/>
                  <a:gd name="T18" fmla="*/ 1 w 396"/>
                  <a:gd name="T19" fmla="*/ 1 h 335"/>
                  <a:gd name="T20" fmla="*/ 1 w 396"/>
                  <a:gd name="T21" fmla="*/ 1 h 335"/>
                  <a:gd name="T22" fmla="*/ 1 w 396"/>
                  <a:gd name="T23" fmla="*/ 1 h 335"/>
                  <a:gd name="T24" fmla="*/ 1 w 396"/>
                  <a:gd name="T25" fmla="*/ 2 h 335"/>
                  <a:gd name="T26" fmla="*/ 1 w 396"/>
                  <a:gd name="T27" fmla="*/ 2 h 335"/>
                  <a:gd name="T28" fmla="*/ 1 w 396"/>
                  <a:gd name="T29" fmla="*/ 2 h 335"/>
                  <a:gd name="T30" fmla="*/ 1 w 396"/>
                  <a:gd name="T31" fmla="*/ 2 h 335"/>
                  <a:gd name="T32" fmla="*/ 1 w 396"/>
                  <a:gd name="T33" fmla="*/ 2 h 335"/>
                  <a:gd name="T34" fmla="*/ 1 w 396"/>
                  <a:gd name="T35" fmla="*/ 2 h 335"/>
                  <a:gd name="T36" fmla="*/ 1 w 396"/>
                  <a:gd name="T37" fmla="*/ 3 h 335"/>
                  <a:gd name="T38" fmla="*/ 0 w 396"/>
                  <a:gd name="T39" fmla="*/ 3 h 335"/>
                  <a:gd name="T40" fmla="*/ 1 w 396"/>
                  <a:gd name="T41" fmla="*/ 3 h 335"/>
                  <a:gd name="T42" fmla="*/ 1 w 396"/>
                  <a:gd name="T43" fmla="*/ 3 h 335"/>
                  <a:gd name="T44" fmla="*/ 1 w 396"/>
                  <a:gd name="T45" fmla="*/ 3 h 335"/>
                  <a:gd name="T46" fmla="*/ 1 w 396"/>
                  <a:gd name="T47" fmla="*/ 4 h 335"/>
                  <a:gd name="T48" fmla="*/ 2 w 396"/>
                  <a:gd name="T49" fmla="*/ 4 h 335"/>
                  <a:gd name="T50" fmla="*/ 2 w 396"/>
                  <a:gd name="T51" fmla="*/ 4 h 335"/>
                  <a:gd name="T52" fmla="*/ 2 w 396"/>
                  <a:gd name="T53" fmla="*/ 4 h 335"/>
                  <a:gd name="T54" fmla="*/ 2 w 396"/>
                  <a:gd name="T55" fmla="*/ 4 h 335"/>
                  <a:gd name="T56" fmla="*/ 3 w 396"/>
                  <a:gd name="T57" fmla="*/ 4 h 335"/>
                  <a:gd name="T58" fmla="*/ 3 w 396"/>
                  <a:gd name="T59" fmla="*/ 4 h 335"/>
                  <a:gd name="T60" fmla="*/ 3 w 396"/>
                  <a:gd name="T61" fmla="*/ 3 h 335"/>
                  <a:gd name="T62" fmla="*/ 7 w 396"/>
                  <a:gd name="T63" fmla="*/ 3 h 335"/>
                  <a:gd name="T64" fmla="*/ 7 w 396"/>
                  <a:gd name="T65" fmla="*/ 3 h 335"/>
                  <a:gd name="T66" fmla="*/ 7 w 396"/>
                  <a:gd name="T67" fmla="*/ 3 h 335"/>
                  <a:gd name="T68" fmla="*/ 7 w 396"/>
                  <a:gd name="T69" fmla="*/ 3 h 335"/>
                  <a:gd name="T70" fmla="*/ 6 w 396"/>
                  <a:gd name="T71" fmla="*/ 3 h 335"/>
                  <a:gd name="T72" fmla="*/ 6 w 396"/>
                  <a:gd name="T73" fmla="*/ 3 h 335"/>
                  <a:gd name="T74" fmla="*/ 6 w 396"/>
                  <a:gd name="T75" fmla="*/ 3 h 335"/>
                  <a:gd name="T76" fmla="*/ 5 w 396"/>
                  <a:gd name="T77" fmla="*/ 3 h 335"/>
                  <a:gd name="T78" fmla="*/ 5 w 396"/>
                  <a:gd name="T79" fmla="*/ 3 h 335"/>
                  <a:gd name="T80" fmla="*/ 4 w 396"/>
                  <a:gd name="T81" fmla="*/ 2 h 335"/>
                  <a:gd name="T82" fmla="*/ 4 w 396"/>
                  <a:gd name="T83" fmla="*/ 1 h 335"/>
                  <a:gd name="T84" fmla="*/ 4 w 396"/>
                  <a:gd name="T85" fmla="*/ 1 h 335"/>
                  <a:gd name="T86" fmla="*/ 5 w 396"/>
                  <a:gd name="T87" fmla="*/ 1 h 335"/>
                  <a:gd name="T88" fmla="*/ 5 w 396"/>
                  <a:gd name="T89" fmla="*/ 1 h 335"/>
                  <a:gd name="T90" fmla="*/ 6 w 396"/>
                  <a:gd name="T91" fmla="*/ 1 h 335"/>
                  <a:gd name="T92" fmla="*/ 6 w 396"/>
                  <a:gd name="T93" fmla="*/ 1 h 335"/>
                  <a:gd name="T94" fmla="*/ 6 w 396"/>
                  <a:gd name="T95" fmla="*/ 1 h 335"/>
                  <a:gd name="T96" fmla="*/ 6 w 396"/>
                  <a:gd name="T97" fmla="*/ 1 h 335"/>
                  <a:gd name="T98" fmla="*/ 6 w 396"/>
                  <a:gd name="T99" fmla="*/ 0 h 335"/>
                  <a:gd name="T100" fmla="*/ 6 w 396"/>
                  <a:gd name="T101" fmla="*/ 0 h 335"/>
                  <a:gd name="T102" fmla="*/ 6 w 396"/>
                  <a:gd name="T103" fmla="*/ 0 h 335"/>
                  <a:gd name="T104" fmla="*/ 6 w 396"/>
                  <a:gd name="T105" fmla="*/ 0 h 335"/>
                  <a:gd name="T106" fmla="*/ 5 w 396"/>
                  <a:gd name="T107" fmla="*/ 0 h 335"/>
                  <a:gd name="T108" fmla="*/ 5 w 396"/>
                  <a:gd name="T109" fmla="*/ 0 h 335"/>
                  <a:gd name="T110" fmla="*/ 5 w 396"/>
                  <a:gd name="T111" fmla="*/ 0 h 335"/>
                  <a:gd name="T112" fmla="*/ 4 w 396"/>
                  <a:gd name="T113" fmla="*/ 0 h 335"/>
                  <a:gd name="T114" fmla="*/ 4 w 396"/>
                  <a:gd name="T115" fmla="*/ 0 h 335"/>
                  <a:gd name="T116" fmla="*/ 3 w 396"/>
                  <a:gd name="T117" fmla="*/ 0 h 335"/>
                  <a:gd name="T118" fmla="*/ 3 w 396"/>
                  <a:gd name="T119" fmla="*/ 0 h 33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96"/>
                  <a:gd name="T181" fmla="*/ 0 h 335"/>
                  <a:gd name="T182" fmla="*/ 396 w 396"/>
                  <a:gd name="T183" fmla="*/ 335 h 33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96" h="335">
                    <a:moveTo>
                      <a:pt x="163" y="0"/>
                    </a:moveTo>
                    <a:lnTo>
                      <a:pt x="162" y="0"/>
                    </a:lnTo>
                    <a:lnTo>
                      <a:pt x="160" y="0"/>
                    </a:lnTo>
                    <a:lnTo>
                      <a:pt x="157" y="0"/>
                    </a:lnTo>
                    <a:lnTo>
                      <a:pt x="154" y="2"/>
                    </a:lnTo>
                    <a:lnTo>
                      <a:pt x="148" y="4"/>
                    </a:lnTo>
                    <a:lnTo>
                      <a:pt x="142" y="8"/>
                    </a:lnTo>
                    <a:lnTo>
                      <a:pt x="138" y="10"/>
                    </a:lnTo>
                    <a:lnTo>
                      <a:pt x="135" y="13"/>
                    </a:lnTo>
                    <a:lnTo>
                      <a:pt x="131" y="16"/>
                    </a:lnTo>
                    <a:lnTo>
                      <a:pt x="128" y="20"/>
                    </a:lnTo>
                    <a:lnTo>
                      <a:pt x="124" y="24"/>
                    </a:lnTo>
                    <a:lnTo>
                      <a:pt x="120" y="29"/>
                    </a:lnTo>
                    <a:lnTo>
                      <a:pt x="116" y="33"/>
                    </a:lnTo>
                    <a:lnTo>
                      <a:pt x="112" y="39"/>
                    </a:lnTo>
                    <a:lnTo>
                      <a:pt x="108" y="44"/>
                    </a:lnTo>
                    <a:lnTo>
                      <a:pt x="104" y="49"/>
                    </a:lnTo>
                    <a:lnTo>
                      <a:pt x="101" y="55"/>
                    </a:lnTo>
                    <a:lnTo>
                      <a:pt x="98" y="61"/>
                    </a:lnTo>
                    <a:lnTo>
                      <a:pt x="94" y="66"/>
                    </a:lnTo>
                    <a:lnTo>
                      <a:pt x="91" y="71"/>
                    </a:lnTo>
                    <a:lnTo>
                      <a:pt x="89" y="74"/>
                    </a:lnTo>
                    <a:lnTo>
                      <a:pt x="87" y="78"/>
                    </a:lnTo>
                    <a:lnTo>
                      <a:pt x="83" y="84"/>
                    </a:lnTo>
                    <a:lnTo>
                      <a:pt x="83" y="86"/>
                    </a:lnTo>
                    <a:lnTo>
                      <a:pt x="80" y="86"/>
                    </a:lnTo>
                    <a:lnTo>
                      <a:pt x="77" y="89"/>
                    </a:lnTo>
                    <a:lnTo>
                      <a:pt x="73" y="93"/>
                    </a:lnTo>
                    <a:lnTo>
                      <a:pt x="67" y="98"/>
                    </a:lnTo>
                    <a:lnTo>
                      <a:pt x="60" y="105"/>
                    </a:lnTo>
                    <a:lnTo>
                      <a:pt x="54" y="112"/>
                    </a:lnTo>
                    <a:lnTo>
                      <a:pt x="50" y="116"/>
                    </a:lnTo>
                    <a:lnTo>
                      <a:pt x="47" y="120"/>
                    </a:lnTo>
                    <a:lnTo>
                      <a:pt x="44" y="125"/>
                    </a:lnTo>
                    <a:lnTo>
                      <a:pt x="42" y="129"/>
                    </a:lnTo>
                    <a:lnTo>
                      <a:pt x="38" y="133"/>
                    </a:lnTo>
                    <a:lnTo>
                      <a:pt x="36" y="138"/>
                    </a:lnTo>
                    <a:lnTo>
                      <a:pt x="34" y="142"/>
                    </a:lnTo>
                    <a:lnTo>
                      <a:pt x="32" y="146"/>
                    </a:lnTo>
                    <a:lnTo>
                      <a:pt x="30" y="150"/>
                    </a:lnTo>
                    <a:lnTo>
                      <a:pt x="29" y="155"/>
                    </a:lnTo>
                    <a:lnTo>
                      <a:pt x="27" y="159"/>
                    </a:lnTo>
                    <a:lnTo>
                      <a:pt x="27" y="164"/>
                    </a:lnTo>
                    <a:lnTo>
                      <a:pt x="25" y="168"/>
                    </a:lnTo>
                    <a:lnTo>
                      <a:pt x="24" y="172"/>
                    </a:lnTo>
                    <a:lnTo>
                      <a:pt x="22" y="176"/>
                    </a:lnTo>
                    <a:lnTo>
                      <a:pt x="22" y="181"/>
                    </a:lnTo>
                    <a:lnTo>
                      <a:pt x="20" y="185"/>
                    </a:lnTo>
                    <a:lnTo>
                      <a:pt x="20" y="189"/>
                    </a:lnTo>
                    <a:lnTo>
                      <a:pt x="18" y="193"/>
                    </a:lnTo>
                    <a:lnTo>
                      <a:pt x="18" y="198"/>
                    </a:lnTo>
                    <a:lnTo>
                      <a:pt x="15" y="205"/>
                    </a:lnTo>
                    <a:lnTo>
                      <a:pt x="13" y="211"/>
                    </a:lnTo>
                    <a:lnTo>
                      <a:pt x="10" y="217"/>
                    </a:lnTo>
                    <a:lnTo>
                      <a:pt x="8" y="222"/>
                    </a:lnTo>
                    <a:lnTo>
                      <a:pt x="5" y="226"/>
                    </a:lnTo>
                    <a:lnTo>
                      <a:pt x="4" y="229"/>
                    </a:lnTo>
                    <a:lnTo>
                      <a:pt x="2" y="231"/>
                    </a:lnTo>
                    <a:lnTo>
                      <a:pt x="2" y="233"/>
                    </a:lnTo>
                    <a:lnTo>
                      <a:pt x="0" y="266"/>
                    </a:lnTo>
                    <a:lnTo>
                      <a:pt x="2" y="268"/>
                    </a:lnTo>
                    <a:lnTo>
                      <a:pt x="7" y="274"/>
                    </a:lnTo>
                    <a:lnTo>
                      <a:pt x="10" y="278"/>
                    </a:lnTo>
                    <a:lnTo>
                      <a:pt x="14" y="282"/>
                    </a:lnTo>
                    <a:lnTo>
                      <a:pt x="18" y="286"/>
                    </a:lnTo>
                    <a:lnTo>
                      <a:pt x="24" y="291"/>
                    </a:lnTo>
                    <a:lnTo>
                      <a:pt x="29" y="295"/>
                    </a:lnTo>
                    <a:lnTo>
                      <a:pt x="34" y="300"/>
                    </a:lnTo>
                    <a:lnTo>
                      <a:pt x="40" y="305"/>
                    </a:lnTo>
                    <a:lnTo>
                      <a:pt x="47" y="310"/>
                    </a:lnTo>
                    <a:lnTo>
                      <a:pt x="50" y="311"/>
                    </a:lnTo>
                    <a:lnTo>
                      <a:pt x="54" y="313"/>
                    </a:lnTo>
                    <a:lnTo>
                      <a:pt x="58" y="315"/>
                    </a:lnTo>
                    <a:lnTo>
                      <a:pt x="62" y="317"/>
                    </a:lnTo>
                    <a:lnTo>
                      <a:pt x="66" y="318"/>
                    </a:lnTo>
                    <a:lnTo>
                      <a:pt x="72" y="319"/>
                    </a:lnTo>
                    <a:lnTo>
                      <a:pt x="77" y="320"/>
                    </a:lnTo>
                    <a:lnTo>
                      <a:pt x="85" y="321"/>
                    </a:lnTo>
                    <a:lnTo>
                      <a:pt x="90" y="320"/>
                    </a:lnTo>
                    <a:lnTo>
                      <a:pt x="96" y="320"/>
                    </a:lnTo>
                    <a:lnTo>
                      <a:pt x="103" y="320"/>
                    </a:lnTo>
                    <a:lnTo>
                      <a:pt x="110" y="320"/>
                    </a:lnTo>
                    <a:lnTo>
                      <a:pt x="116" y="319"/>
                    </a:lnTo>
                    <a:lnTo>
                      <a:pt x="123" y="318"/>
                    </a:lnTo>
                    <a:lnTo>
                      <a:pt x="129" y="317"/>
                    </a:lnTo>
                    <a:lnTo>
                      <a:pt x="136" y="317"/>
                    </a:lnTo>
                    <a:lnTo>
                      <a:pt x="140" y="315"/>
                    </a:lnTo>
                    <a:lnTo>
                      <a:pt x="146" y="315"/>
                    </a:lnTo>
                    <a:lnTo>
                      <a:pt x="150" y="313"/>
                    </a:lnTo>
                    <a:lnTo>
                      <a:pt x="155" y="313"/>
                    </a:lnTo>
                    <a:lnTo>
                      <a:pt x="160" y="311"/>
                    </a:lnTo>
                    <a:lnTo>
                      <a:pt x="163" y="311"/>
                    </a:lnTo>
                    <a:lnTo>
                      <a:pt x="184" y="299"/>
                    </a:lnTo>
                    <a:lnTo>
                      <a:pt x="257" y="335"/>
                    </a:lnTo>
                    <a:lnTo>
                      <a:pt x="310" y="335"/>
                    </a:lnTo>
                    <a:lnTo>
                      <a:pt x="387" y="289"/>
                    </a:lnTo>
                    <a:lnTo>
                      <a:pt x="396" y="269"/>
                    </a:lnTo>
                    <a:lnTo>
                      <a:pt x="377" y="249"/>
                    </a:lnTo>
                    <a:lnTo>
                      <a:pt x="378" y="249"/>
                    </a:lnTo>
                    <a:lnTo>
                      <a:pt x="379" y="248"/>
                    </a:lnTo>
                    <a:lnTo>
                      <a:pt x="378" y="248"/>
                    </a:lnTo>
                    <a:lnTo>
                      <a:pt x="375" y="248"/>
                    </a:lnTo>
                    <a:lnTo>
                      <a:pt x="372" y="248"/>
                    </a:lnTo>
                    <a:lnTo>
                      <a:pt x="370" y="249"/>
                    </a:lnTo>
                    <a:lnTo>
                      <a:pt x="367" y="249"/>
                    </a:lnTo>
                    <a:lnTo>
                      <a:pt x="363" y="251"/>
                    </a:lnTo>
                    <a:lnTo>
                      <a:pt x="358" y="251"/>
                    </a:lnTo>
                    <a:lnTo>
                      <a:pt x="353" y="251"/>
                    </a:lnTo>
                    <a:lnTo>
                      <a:pt x="347" y="252"/>
                    </a:lnTo>
                    <a:lnTo>
                      <a:pt x="341" y="253"/>
                    </a:lnTo>
                    <a:lnTo>
                      <a:pt x="335" y="253"/>
                    </a:lnTo>
                    <a:lnTo>
                      <a:pt x="330" y="253"/>
                    </a:lnTo>
                    <a:lnTo>
                      <a:pt x="323" y="254"/>
                    </a:lnTo>
                    <a:lnTo>
                      <a:pt x="319" y="255"/>
                    </a:lnTo>
                    <a:lnTo>
                      <a:pt x="312" y="255"/>
                    </a:lnTo>
                    <a:lnTo>
                      <a:pt x="308" y="256"/>
                    </a:lnTo>
                    <a:lnTo>
                      <a:pt x="303" y="256"/>
                    </a:lnTo>
                    <a:lnTo>
                      <a:pt x="299" y="256"/>
                    </a:lnTo>
                    <a:lnTo>
                      <a:pt x="294" y="257"/>
                    </a:lnTo>
                    <a:lnTo>
                      <a:pt x="293" y="258"/>
                    </a:lnTo>
                    <a:lnTo>
                      <a:pt x="251" y="220"/>
                    </a:lnTo>
                    <a:lnTo>
                      <a:pt x="206" y="191"/>
                    </a:lnTo>
                    <a:lnTo>
                      <a:pt x="196" y="158"/>
                    </a:lnTo>
                    <a:lnTo>
                      <a:pt x="182" y="138"/>
                    </a:lnTo>
                    <a:lnTo>
                      <a:pt x="220" y="96"/>
                    </a:lnTo>
                    <a:lnTo>
                      <a:pt x="222" y="96"/>
                    </a:lnTo>
                    <a:lnTo>
                      <a:pt x="226" y="96"/>
                    </a:lnTo>
                    <a:lnTo>
                      <a:pt x="231" y="98"/>
                    </a:lnTo>
                    <a:lnTo>
                      <a:pt x="237" y="98"/>
                    </a:lnTo>
                    <a:lnTo>
                      <a:pt x="244" y="99"/>
                    </a:lnTo>
                    <a:lnTo>
                      <a:pt x="253" y="100"/>
                    </a:lnTo>
                    <a:lnTo>
                      <a:pt x="262" y="102"/>
                    </a:lnTo>
                    <a:lnTo>
                      <a:pt x="270" y="103"/>
                    </a:lnTo>
                    <a:lnTo>
                      <a:pt x="279" y="104"/>
                    </a:lnTo>
                    <a:lnTo>
                      <a:pt x="288" y="105"/>
                    </a:lnTo>
                    <a:lnTo>
                      <a:pt x="298" y="107"/>
                    </a:lnTo>
                    <a:lnTo>
                      <a:pt x="307" y="107"/>
                    </a:lnTo>
                    <a:lnTo>
                      <a:pt x="316" y="109"/>
                    </a:lnTo>
                    <a:lnTo>
                      <a:pt x="323" y="110"/>
                    </a:lnTo>
                    <a:lnTo>
                      <a:pt x="332" y="112"/>
                    </a:lnTo>
                    <a:lnTo>
                      <a:pt x="337" y="112"/>
                    </a:lnTo>
                    <a:lnTo>
                      <a:pt x="342" y="112"/>
                    </a:lnTo>
                    <a:lnTo>
                      <a:pt x="346" y="112"/>
                    </a:lnTo>
                    <a:lnTo>
                      <a:pt x="351" y="112"/>
                    </a:lnTo>
                    <a:lnTo>
                      <a:pt x="357" y="112"/>
                    </a:lnTo>
                    <a:lnTo>
                      <a:pt x="361" y="112"/>
                    </a:lnTo>
                    <a:lnTo>
                      <a:pt x="363" y="112"/>
                    </a:lnTo>
                    <a:lnTo>
                      <a:pt x="364" y="112"/>
                    </a:lnTo>
                    <a:lnTo>
                      <a:pt x="360" y="80"/>
                    </a:lnTo>
                    <a:lnTo>
                      <a:pt x="348" y="65"/>
                    </a:lnTo>
                    <a:lnTo>
                      <a:pt x="335" y="68"/>
                    </a:lnTo>
                    <a:lnTo>
                      <a:pt x="334" y="67"/>
                    </a:lnTo>
                    <a:lnTo>
                      <a:pt x="331" y="64"/>
                    </a:lnTo>
                    <a:lnTo>
                      <a:pt x="328" y="62"/>
                    </a:lnTo>
                    <a:lnTo>
                      <a:pt x="326" y="60"/>
                    </a:lnTo>
                    <a:lnTo>
                      <a:pt x="322" y="58"/>
                    </a:lnTo>
                    <a:lnTo>
                      <a:pt x="319" y="55"/>
                    </a:lnTo>
                    <a:lnTo>
                      <a:pt x="314" y="51"/>
                    </a:lnTo>
                    <a:lnTo>
                      <a:pt x="309" y="48"/>
                    </a:lnTo>
                    <a:lnTo>
                      <a:pt x="304" y="46"/>
                    </a:lnTo>
                    <a:lnTo>
                      <a:pt x="299" y="43"/>
                    </a:lnTo>
                    <a:lnTo>
                      <a:pt x="292" y="39"/>
                    </a:lnTo>
                    <a:lnTo>
                      <a:pt x="285" y="37"/>
                    </a:lnTo>
                    <a:lnTo>
                      <a:pt x="277" y="33"/>
                    </a:lnTo>
                    <a:lnTo>
                      <a:pt x="270" y="31"/>
                    </a:lnTo>
                    <a:lnTo>
                      <a:pt x="262" y="27"/>
                    </a:lnTo>
                    <a:lnTo>
                      <a:pt x="253" y="24"/>
                    </a:lnTo>
                    <a:lnTo>
                      <a:pt x="244" y="21"/>
                    </a:lnTo>
                    <a:lnTo>
                      <a:pt x="235" y="19"/>
                    </a:lnTo>
                    <a:lnTo>
                      <a:pt x="226" y="15"/>
                    </a:lnTo>
                    <a:lnTo>
                      <a:pt x="217" y="13"/>
                    </a:lnTo>
                    <a:lnTo>
                      <a:pt x="209" y="11"/>
                    </a:lnTo>
                    <a:lnTo>
                      <a:pt x="200" y="9"/>
                    </a:lnTo>
                    <a:lnTo>
                      <a:pt x="192" y="7"/>
                    </a:lnTo>
                    <a:lnTo>
                      <a:pt x="185" y="5"/>
                    </a:lnTo>
                    <a:lnTo>
                      <a:pt x="178" y="3"/>
                    </a:lnTo>
                    <a:lnTo>
                      <a:pt x="174" y="2"/>
                    </a:lnTo>
                    <a:lnTo>
                      <a:pt x="169" y="1"/>
                    </a:lnTo>
                    <a:lnTo>
                      <a:pt x="165" y="0"/>
                    </a:lnTo>
                    <a:lnTo>
                      <a:pt x="163" y="0"/>
                    </a:lnTo>
                    <a:close/>
                  </a:path>
                </a:pathLst>
              </a:custGeom>
              <a:solidFill>
                <a:srgbClr val="B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49" name="Freeform 449"/>
              <p:cNvSpPr>
                <a:spLocks/>
              </p:cNvSpPr>
              <p:nvPr/>
            </p:nvSpPr>
            <p:spPr bwMode="auto">
              <a:xfrm>
                <a:off x="4671" y="3405"/>
                <a:ext cx="184" cy="58"/>
              </a:xfrm>
              <a:custGeom>
                <a:avLst/>
                <a:gdLst>
                  <a:gd name="T0" fmla="*/ 1 w 356"/>
                  <a:gd name="T1" fmla="*/ 1 h 123"/>
                  <a:gd name="T2" fmla="*/ 1 w 356"/>
                  <a:gd name="T3" fmla="*/ 1 h 123"/>
                  <a:gd name="T4" fmla="*/ 1 w 356"/>
                  <a:gd name="T5" fmla="*/ 1 h 123"/>
                  <a:gd name="T6" fmla="*/ 1 w 356"/>
                  <a:gd name="T7" fmla="*/ 1 h 123"/>
                  <a:gd name="T8" fmla="*/ 1 w 356"/>
                  <a:gd name="T9" fmla="*/ 1 h 123"/>
                  <a:gd name="T10" fmla="*/ 1 w 356"/>
                  <a:gd name="T11" fmla="*/ 1 h 123"/>
                  <a:gd name="T12" fmla="*/ 2 w 356"/>
                  <a:gd name="T13" fmla="*/ 1 h 123"/>
                  <a:gd name="T14" fmla="*/ 2 w 356"/>
                  <a:gd name="T15" fmla="*/ 1 h 123"/>
                  <a:gd name="T16" fmla="*/ 2 w 356"/>
                  <a:gd name="T17" fmla="*/ 0 h 123"/>
                  <a:gd name="T18" fmla="*/ 1 w 356"/>
                  <a:gd name="T19" fmla="*/ 0 h 123"/>
                  <a:gd name="T20" fmla="*/ 1 w 356"/>
                  <a:gd name="T21" fmla="*/ 0 h 123"/>
                  <a:gd name="T22" fmla="*/ 1 w 356"/>
                  <a:gd name="T23" fmla="*/ 0 h 123"/>
                  <a:gd name="T24" fmla="*/ 1 w 356"/>
                  <a:gd name="T25" fmla="*/ 0 h 123"/>
                  <a:gd name="T26" fmla="*/ 1 w 356"/>
                  <a:gd name="T27" fmla="*/ 0 h 123"/>
                  <a:gd name="T28" fmla="*/ 2 w 356"/>
                  <a:gd name="T29" fmla="*/ 0 h 123"/>
                  <a:gd name="T30" fmla="*/ 2 w 356"/>
                  <a:gd name="T31" fmla="*/ 0 h 123"/>
                  <a:gd name="T32" fmla="*/ 2 w 356"/>
                  <a:gd name="T33" fmla="*/ 0 h 123"/>
                  <a:gd name="T34" fmla="*/ 3 w 356"/>
                  <a:gd name="T35" fmla="*/ 0 h 123"/>
                  <a:gd name="T36" fmla="*/ 3 w 356"/>
                  <a:gd name="T37" fmla="*/ 0 h 123"/>
                  <a:gd name="T38" fmla="*/ 3 w 356"/>
                  <a:gd name="T39" fmla="*/ 0 h 123"/>
                  <a:gd name="T40" fmla="*/ 3 w 356"/>
                  <a:gd name="T41" fmla="*/ 0 h 123"/>
                  <a:gd name="T42" fmla="*/ 3 w 356"/>
                  <a:gd name="T43" fmla="*/ 0 h 123"/>
                  <a:gd name="T44" fmla="*/ 3 w 356"/>
                  <a:gd name="T45" fmla="*/ 0 h 123"/>
                  <a:gd name="T46" fmla="*/ 4 w 356"/>
                  <a:gd name="T47" fmla="*/ 0 h 123"/>
                  <a:gd name="T48" fmla="*/ 4 w 356"/>
                  <a:gd name="T49" fmla="*/ 0 h 123"/>
                  <a:gd name="T50" fmla="*/ 4 w 356"/>
                  <a:gd name="T51" fmla="*/ 0 h 123"/>
                  <a:gd name="T52" fmla="*/ 4 w 356"/>
                  <a:gd name="T53" fmla="*/ 0 h 123"/>
                  <a:gd name="T54" fmla="*/ 4 w 356"/>
                  <a:gd name="T55" fmla="*/ 1 h 123"/>
                  <a:gd name="T56" fmla="*/ 4 w 356"/>
                  <a:gd name="T57" fmla="*/ 1 h 123"/>
                  <a:gd name="T58" fmla="*/ 4 w 356"/>
                  <a:gd name="T59" fmla="*/ 1 h 123"/>
                  <a:gd name="T60" fmla="*/ 4 w 356"/>
                  <a:gd name="T61" fmla="*/ 1 h 123"/>
                  <a:gd name="T62" fmla="*/ 4 w 356"/>
                  <a:gd name="T63" fmla="*/ 1 h 123"/>
                  <a:gd name="T64" fmla="*/ 5 w 356"/>
                  <a:gd name="T65" fmla="*/ 1 h 123"/>
                  <a:gd name="T66" fmla="*/ 5 w 356"/>
                  <a:gd name="T67" fmla="*/ 1 h 123"/>
                  <a:gd name="T68" fmla="*/ 6 w 356"/>
                  <a:gd name="T69" fmla="*/ 1 h 123"/>
                  <a:gd name="T70" fmla="*/ 6 w 356"/>
                  <a:gd name="T71" fmla="*/ 1 h 123"/>
                  <a:gd name="T72" fmla="*/ 6 w 356"/>
                  <a:gd name="T73" fmla="*/ 1 h 123"/>
                  <a:gd name="T74" fmla="*/ 6 w 356"/>
                  <a:gd name="T75" fmla="*/ 1 h 123"/>
                  <a:gd name="T76" fmla="*/ 6 w 356"/>
                  <a:gd name="T77" fmla="*/ 1 h 123"/>
                  <a:gd name="T78" fmla="*/ 5 w 356"/>
                  <a:gd name="T79" fmla="*/ 1 h 123"/>
                  <a:gd name="T80" fmla="*/ 5 w 356"/>
                  <a:gd name="T81" fmla="*/ 1 h 123"/>
                  <a:gd name="T82" fmla="*/ 5 w 356"/>
                  <a:gd name="T83" fmla="*/ 1 h 123"/>
                  <a:gd name="T84" fmla="*/ 5 w 356"/>
                  <a:gd name="T85" fmla="*/ 1 h 123"/>
                  <a:gd name="T86" fmla="*/ 5 w 356"/>
                  <a:gd name="T87" fmla="*/ 1 h 123"/>
                  <a:gd name="T88" fmla="*/ 4 w 356"/>
                  <a:gd name="T89" fmla="*/ 1 h 123"/>
                  <a:gd name="T90" fmla="*/ 4 w 356"/>
                  <a:gd name="T91" fmla="*/ 1 h 123"/>
                  <a:gd name="T92" fmla="*/ 4 w 356"/>
                  <a:gd name="T93" fmla="*/ 1 h 123"/>
                  <a:gd name="T94" fmla="*/ 4 w 356"/>
                  <a:gd name="T95" fmla="*/ 1 h 123"/>
                  <a:gd name="T96" fmla="*/ 3 w 356"/>
                  <a:gd name="T97" fmla="*/ 1 h 123"/>
                  <a:gd name="T98" fmla="*/ 3 w 356"/>
                  <a:gd name="T99" fmla="*/ 1 h 123"/>
                  <a:gd name="T100" fmla="*/ 3 w 356"/>
                  <a:gd name="T101" fmla="*/ 1 h 123"/>
                  <a:gd name="T102" fmla="*/ 3 w 356"/>
                  <a:gd name="T103" fmla="*/ 1 h 123"/>
                  <a:gd name="T104" fmla="*/ 3 w 356"/>
                  <a:gd name="T105" fmla="*/ 1 h 123"/>
                  <a:gd name="T106" fmla="*/ 2 w 356"/>
                  <a:gd name="T107" fmla="*/ 1 h 123"/>
                  <a:gd name="T108" fmla="*/ 2 w 356"/>
                  <a:gd name="T109" fmla="*/ 1 h 123"/>
                  <a:gd name="T110" fmla="*/ 2 w 356"/>
                  <a:gd name="T111" fmla="*/ 1 h 123"/>
                  <a:gd name="T112" fmla="*/ 2 w 356"/>
                  <a:gd name="T113" fmla="*/ 1 h 123"/>
                  <a:gd name="T114" fmla="*/ 2 w 356"/>
                  <a:gd name="T115" fmla="*/ 1 h 123"/>
                  <a:gd name="T116" fmla="*/ 1 w 356"/>
                  <a:gd name="T117" fmla="*/ 1 h 123"/>
                  <a:gd name="T118" fmla="*/ 1 w 356"/>
                  <a:gd name="T119" fmla="*/ 1 h 123"/>
                  <a:gd name="T120" fmla="*/ 1 w 356"/>
                  <a:gd name="T121" fmla="*/ 1 h 12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56"/>
                  <a:gd name="T184" fmla="*/ 0 h 123"/>
                  <a:gd name="T185" fmla="*/ 356 w 356"/>
                  <a:gd name="T186" fmla="*/ 123 h 12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56" h="123">
                    <a:moveTo>
                      <a:pt x="32" y="105"/>
                    </a:moveTo>
                    <a:lnTo>
                      <a:pt x="30" y="104"/>
                    </a:lnTo>
                    <a:lnTo>
                      <a:pt x="26" y="101"/>
                    </a:lnTo>
                    <a:lnTo>
                      <a:pt x="19" y="96"/>
                    </a:lnTo>
                    <a:lnTo>
                      <a:pt x="13" y="92"/>
                    </a:lnTo>
                    <a:lnTo>
                      <a:pt x="7" y="86"/>
                    </a:lnTo>
                    <a:lnTo>
                      <a:pt x="2" y="81"/>
                    </a:lnTo>
                    <a:lnTo>
                      <a:pt x="0" y="76"/>
                    </a:lnTo>
                    <a:lnTo>
                      <a:pt x="1" y="74"/>
                    </a:lnTo>
                    <a:lnTo>
                      <a:pt x="3" y="72"/>
                    </a:lnTo>
                    <a:lnTo>
                      <a:pt x="7" y="71"/>
                    </a:lnTo>
                    <a:lnTo>
                      <a:pt x="10" y="70"/>
                    </a:lnTo>
                    <a:lnTo>
                      <a:pt x="17" y="70"/>
                    </a:lnTo>
                    <a:lnTo>
                      <a:pt x="22" y="69"/>
                    </a:lnTo>
                    <a:lnTo>
                      <a:pt x="28" y="69"/>
                    </a:lnTo>
                    <a:lnTo>
                      <a:pt x="34" y="69"/>
                    </a:lnTo>
                    <a:lnTo>
                      <a:pt x="42" y="69"/>
                    </a:lnTo>
                    <a:lnTo>
                      <a:pt x="48" y="69"/>
                    </a:lnTo>
                    <a:lnTo>
                      <a:pt x="55" y="69"/>
                    </a:lnTo>
                    <a:lnTo>
                      <a:pt x="61" y="68"/>
                    </a:lnTo>
                    <a:lnTo>
                      <a:pt x="67" y="68"/>
                    </a:lnTo>
                    <a:lnTo>
                      <a:pt x="71" y="67"/>
                    </a:lnTo>
                    <a:lnTo>
                      <a:pt x="75" y="67"/>
                    </a:lnTo>
                    <a:lnTo>
                      <a:pt x="78" y="66"/>
                    </a:lnTo>
                    <a:lnTo>
                      <a:pt x="80" y="65"/>
                    </a:lnTo>
                    <a:lnTo>
                      <a:pt x="78" y="63"/>
                    </a:lnTo>
                    <a:lnTo>
                      <a:pt x="73" y="61"/>
                    </a:lnTo>
                    <a:lnTo>
                      <a:pt x="70" y="61"/>
                    </a:lnTo>
                    <a:lnTo>
                      <a:pt x="66" y="60"/>
                    </a:lnTo>
                    <a:lnTo>
                      <a:pt x="62" y="59"/>
                    </a:lnTo>
                    <a:lnTo>
                      <a:pt x="59" y="59"/>
                    </a:lnTo>
                    <a:lnTo>
                      <a:pt x="55" y="58"/>
                    </a:lnTo>
                    <a:lnTo>
                      <a:pt x="51" y="56"/>
                    </a:lnTo>
                    <a:lnTo>
                      <a:pt x="45" y="55"/>
                    </a:lnTo>
                    <a:lnTo>
                      <a:pt x="43" y="54"/>
                    </a:lnTo>
                    <a:lnTo>
                      <a:pt x="38" y="50"/>
                    </a:lnTo>
                    <a:lnTo>
                      <a:pt x="38" y="45"/>
                    </a:lnTo>
                    <a:lnTo>
                      <a:pt x="39" y="41"/>
                    </a:lnTo>
                    <a:lnTo>
                      <a:pt x="41" y="38"/>
                    </a:lnTo>
                    <a:lnTo>
                      <a:pt x="45" y="34"/>
                    </a:lnTo>
                    <a:lnTo>
                      <a:pt x="51" y="30"/>
                    </a:lnTo>
                    <a:lnTo>
                      <a:pt x="55" y="26"/>
                    </a:lnTo>
                    <a:lnTo>
                      <a:pt x="62" y="23"/>
                    </a:lnTo>
                    <a:lnTo>
                      <a:pt x="69" y="18"/>
                    </a:lnTo>
                    <a:lnTo>
                      <a:pt x="76" y="15"/>
                    </a:lnTo>
                    <a:lnTo>
                      <a:pt x="82" y="11"/>
                    </a:lnTo>
                    <a:lnTo>
                      <a:pt x="90" y="8"/>
                    </a:lnTo>
                    <a:lnTo>
                      <a:pt x="96" y="5"/>
                    </a:lnTo>
                    <a:lnTo>
                      <a:pt x="104" y="3"/>
                    </a:lnTo>
                    <a:lnTo>
                      <a:pt x="109" y="1"/>
                    </a:lnTo>
                    <a:lnTo>
                      <a:pt x="115" y="0"/>
                    </a:lnTo>
                    <a:lnTo>
                      <a:pt x="121" y="0"/>
                    </a:lnTo>
                    <a:lnTo>
                      <a:pt x="126" y="1"/>
                    </a:lnTo>
                    <a:lnTo>
                      <a:pt x="132" y="2"/>
                    </a:lnTo>
                    <a:lnTo>
                      <a:pt x="139" y="7"/>
                    </a:lnTo>
                    <a:lnTo>
                      <a:pt x="141" y="9"/>
                    </a:lnTo>
                    <a:lnTo>
                      <a:pt x="144" y="12"/>
                    </a:lnTo>
                    <a:lnTo>
                      <a:pt x="146" y="16"/>
                    </a:lnTo>
                    <a:lnTo>
                      <a:pt x="149" y="21"/>
                    </a:lnTo>
                    <a:lnTo>
                      <a:pt x="151" y="24"/>
                    </a:lnTo>
                    <a:lnTo>
                      <a:pt x="153" y="28"/>
                    </a:lnTo>
                    <a:lnTo>
                      <a:pt x="156" y="32"/>
                    </a:lnTo>
                    <a:lnTo>
                      <a:pt x="159" y="36"/>
                    </a:lnTo>
                    <a:lnTo>
                      <a:pt x="164" y="42"/>
                    </a:lnTo>
                    <a:lnTo>
                      <a:pt x="171" y="47"/>
                    </a:lnTo>
                    <a:lnTo>
                      <a:pt x="174" y="48"/>
                    </a:lnTo>
                    <a:lnTo>
                      <a:pt x="179" y="49"/>
                    </a:lnTo>
                    <a:lnTo>
                      <a:pt x="183" y="50"/>
                    </a:lnTo>
                    <a:lnTo>
                      <a:pt x="187" y="52"/>
                    </a:lnTo>
                    <a:lnTo>
                      <a:pt x="191" y="52"/>
                    </a:lnTo>
                    <a:lnTo>
                      <a:pt x="196" y="52"/>
                    </a:lnTo>
                    <a:lnTo>
                      <a:pt x="200" y="52"/>
                    </a:lnTo>
                    <a:lnTo>
                      <a:pt x="205" y="52"/>
                    </a:lnTo>
                    <a:lnTo>
                      <a:pt x="212" y="51"/>
                    </a:lnTo>
                    <a:lnTo>
                      <a:pt x="218" y="50"/>
                    </a:lnTo>
                    <a:lnTo>
                      <a:pt x="222" y="49"/>
                    </a:lnTo>
                    <a:lnTo>
                      <a:pt x="224" y="49"/>
                    </a:lnTo>
                    <a:lnTo>
                      <a:pt x="224" y="50"/>
                    </a:lnTo>
                    <a:lnTo>
                      <a:pt x="226" y="54"/>
                    </a:lnTo>
                    <a:lnTo>
                      <a:pt x="229" y="58"/>
                    </a:lnTo>
                    <a:lnTo>
                      <a:pt x="232" y="64"/>
                    </a:lnTo>
                    <a:lnTo>
                      <a:pt x="236" y="69"/>
                    </a:lnTo>
                    <a:lnTo>
                      <a:pt x="239" y="74"/>
                    </a:lnTo>
                    <a:lnTo>
                      <a:pt x="243" y="78"/>
                    </a:lnTo>
                    <a:lnTo>
                      <a:pt x="245" y="81"/>
                    </a:lnTo>
                    <a:lnTo>
                      <a:pt x="243" y="82"/>
                    </a:lnTo>
                    <a:lnTo>
                      <a:pt x="238" y="84"/>
                    </a:lnTo>
                    <a:lnTo>
                      <a:pt x="234" y="86"/>
                    </a:lnTo>
                    <a:lnTo>
                      <a:pt x="228" y="87"/>
                    </a:lnTo>
                    <a:lnTo>
                      <a:pt x="224" y="89"/>
                    </a:lnTo>
                    <a:lnTo>
                      <a:pt x="221" y="92"/>
                    </a:lnTo>
                    <a:lnTo>
                      <a:pt x="222" y="94"/>
                    </a:lnTo>
                    <a:lnTo>
                      <a:pt x="223" y="93"/>
                    </a:lnTo>
                    <a:lnTo>
                      <a:pt x="227" y="93"/>
                    </a:lnTo>
                    <a:lnTo>
                      <a:pt x="234" y="92"/>
                    </a:lnTo>
                    <a:lnTo>
                      <a:pt x="242" y="91"/>
                    </a:lnTo>
                    <a:lnTo>
                      <a:pt x="251" y="88"/>
                    </a:lnTo>
                    <a:lnTo>
                      <a:pt x="261" y="86"/>
                    </a:lnTo>
                    <a:lnTo>
                      <a:pt x="272" y="84"/>
                    </a:lnTo>
                    <a:lnTo>
                      <a:pt x="284" y="82"/>
                    </a:lnTo>
                    <a:lnTo>
                      <a:pt x="295" y="79"/>
                    </a:lnTo>
                    <a:lnTo>
                      <a:pt x="307" y="77"/>
                    </a:lnTo>
                    <a:lnTo>
                      <a:pt x="317" y="75"/>
                    </a:lnTo>
                    <a:lnTo>
                      <a:pt x="328" y="74"/>
                    </a:lnTo>
                    <a:lnTo>
                      <a:pt x="336" y="72"/>
                    </a:lnTo>
                    <a:lnTo>
                      <a:pt x="344" y="72"/>
                    </a:lnTo>
                    <a:lnTo>
                      <a:pt x="351" y="71"/>
                    </a:lnTo>
                    <a:lnTo>
                      <a:pt x="355" y="72"/>
                    </a:lnTo>
                    <a:lnTo>
                      <a:pt x="356" y="72"/>
                    </a:lnTo>
                    <a:lnTo>
                      <a:pt x="355" y="74"/>
                    </a:lnTo>
                    <a:lnTo>
                      <a:pt x="353" y="76"/>
                    </a:lnTo>
                    <a:lnTo>
                      <a:pt x="351" y="80"/>
                    </a:lnTo>
                    <a:lnTo>
                      <a:pt x="345" y="83"/>
                    </a:lnTo>
                    <a:lnTo>
                      <a:pt x="339" y="86"/>
                    </a:lnTo>
                    <a:lnTo>
                      <a:pt x="332" y="90"/>
                    </a:lnTo>
                    <a:lnTo>
                      <a:pt x="326" y="94"/>
                    </a:lnTo>
                    <a:lnTo>
                      <a:pt x="318" y="98"/>
                    </a:lnTo>
                    <a:lnTo>
                      <a:pt x="310" y="101"/>
                    </a:lnTo>
                    <a:lnTo>
                      <a:pt x="302" y="105"/>
                    </a:lnTo>
                    <a:lnTo>
                      <a:pt x="296" y="109"/>
                    </a:lnTo>
                    <a:lnTo>
                      <a:pt x="289" y="112"/>
                    </a:lnTo>
                    <a:lnTo>
                      <a:pt x="285" y="114"/>
                    </a:lnTo>
                    <a:lnTo>
                      <a:pt x="280" y="116"/>
                    </a:lnTo>
                    <a:lnTo>
                      <a:pt x="278" y="118"/>
                    </a:lnTo>
                    <a:lnTo>
                      <a:pt x="274" y="118"/>
                    </a:lnTo>
                    <a:lnTo>
                      <a:pt x="269" y="120"/>
                    </a:lnTo>
                    <a:lnTo>
                      <a:pt x="264" y="121"/>
                    </a:lnTo>
                    <a:lnTo>
                      <a:pt x="259" y="122"/>
                    </a:lnTo>
                    <a:lnTo>
                      <a:pt x="254" y="122"/>
                    </a:lnTo>
                    <a:lnTo>
                      <a:pt x="250" y="123"/>
                    </a:lnTo>
                    <a:lnTo>
                      <a:pt x="245" y="123"/>
                    </a:lnTo>
                    <a:lnTo>
                      <a:pt x="241" y="123"/>
                    </a:lnTo>
                    <a:lnTo>
                      <a:pt x="236" y="122"/>
                    </a:lnTo>
                    <a:lnTo>
                      <a:pt x="232" y="121"/>
                    </a:lnTo>
                    <a:lnTo>
                      <a:pt x="227" y="120"/>
                    </a:lnTo>
                    <a:lnTo>
                      <a:pt x="223" y="119"/>
                    </a:lnTo>
                    <a:lnTo>
                      <a:pt x="218" y="117"/>
                    </a:lnTo>
                    <a:lnTo>
                      <a:pt x="212" y="115"/>
                    </a:lnTo>
                    <a:lnTo>
                      <a:pt x="209" y="114"/>
                    </a:lnTo>
                    <a:lnTo>
                      <a:pt x="206" y="113"/>
                    </a:lnTo>
                    <a:lnTo>
                      <a:pt x="202" y="112"/>
                    </a:lnTo>
                    <a:lnTo>
                      <a:pt x="199" y="111"/>
                    </a:lnTo>
                    <a:lnTo>
                      <a:pt x="194" y="109"/>
                    </a:lnTo>
                    <a:lnTo>
                      <a:pt x="189" y="107"/>
                    </a:lnTo>
                    <a:lnTo>
                      <a:pt x="184" y="105"/>
                    </a:lnTo>
                    <a:lnTo>
                      <a:pt x="180" y="104"/>
                    </a:lnTo>
                    <a:lnTo>
                      <a:pt x="174" y="102"/>
                    </a:lnTo>
                    <a:lnTo>
                      <a:pt x="170" y="100"/>
                    </a:lnTo>
                    <a:lnTo>
                      <a:pt x="166" y="99"/>
                    </a:lnTo>
                    <a:lnTo>
                      <a:pt x="161" y="98"/>
                    </a:lnTo>
                    <a:lnTo>
                      <a:pt x="157" y="96"/>
                    </a:lnTo>
                    <a:lnTo>
                      <a:pt x="153" y="95"/>
                    </a:lnTo>
                    <a:lnTo>
                      <a:pt x="150" y="94"/>
                    </a:lnTo>
                    <a:lnTo>
                      <a:pt x="148" y="94"/>
                    </a:lnTo>
                    <a:lnTo>
                      <a:pt x="144" y="92"/>
                    </a:lnTo>
                    <a:lnTo>
                      <a:pt x="142" y="92"/>
                    </a:lnTo>
                    <a:lnTo>
                      <a:pt x="141" y="92"/>
                    </a:lnTo>
                    <a:lnTo>
                      <a:pt x="137" y="94"/>
                    </a:lnTo>
                    <a:lnTo>
                      <a:pt x="133" y="96"/>
                    </a:lnTo>
                    <a:lnTo>
                      <a:pt x="127" y="98"/>
                    </a:lnTo>
                    <a:lnTo>
                      <a:pt x="123" y="99"/>
                    </a:lnTo>
                    <a:lnTo>
                      <a:pt x="119" y="100"/>
                    </a:lnTo>
                    <a:lnTo>
                      <a:pt x="115" y="101"/>
                    </a:lnTo>
                    <a:lnTo>
                      <a:pt x="111" y="103"/>
                    </a:lnTo>
                    <a:lnTo>
                      <a:pt x="106" y="103"/>
                    </a:lnTo>
                    <a:lnTo>
                      <a:pt x="102" y="104"/>
                    </a:lnTo>
                    <a:lnTo>
                      <a:pt x="98" y="105"/>
                    </a:lnTo>
                    <a:lnTo>
                      <a:pt x="94" y="105"/>
                    </a:lnTo>
                    <a:lnTo>
                      <a:pt x="88" y="105"/>
                    </a:lnTo>
                    <a:lnTo>
                      <a:pt x="84" y="105"/>
                    </a:lnTo>
                    <a:lnTo>
                      <a:pt x="79" y="105"/>
                    </a:lnTo>
                    <a:lnTo>
                      <a:pt x="74" y="105"/>
                    </a:lnTo>
                    <a:lnTo>
                      <a:pt x="69" y="105"/>
                    </a:lnTo>
                    <a:lnTo>
                      <a:pt x="64" y="105"/>
                    </a:lnTo>
                    <a:lnTo>
                      <a:pt x="58" y="105"/>
                    </a:lnTo>
                    <a:lnTo>
                      <a:pt x="54" y="105"/>
                    </a:lnTo>
                    <a:lnTo>
                      <a:pt x="48" y="105"/>
                    </a:lnTo>
                    <a:lnTo>
                      <a:pt x="44" y="105"/>
                    </a:lnTo>
                    <a:lnTo>
                      <a:pt x="40" y="105"/>
                    </a:lnTo>
                    <a:lnTo>
                      <a:pt x="37" y="105"/>
                    </a:lnTo>
                    <a:lnTo>
                      <a:pt x="33" y="105"/>
                    </a:lnTo>
                    <a:lnTo>
                      <a:pt x="32" y="105"/>
                    </a:lnTo>
                    <a:close/>
                  </a:path>
                </a:pathLst>
              </a:custGeom>
              <a:solidFill>
                <a:srgbClr val="8FCC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50" name="Freeform 450"/>
              <p:cNvSpPr>
                <a:spLocks/>
              </p:cNvSpPr>
              <p:nvPr/>
            </p:nvSpPr>
            <p:spPr bwMode="auto">
              <a:xfrm>
                <a:off x="4708" y="3337"/>
                <a:ext cx="127" cy="31"/>
              </a:xfrm>
              <a:custGeom>
                <a:avLst/>
                <a:gdLst>
                  <a:gd name="T0" fmla="*/ 1 w 245"/>
                  <a:gd name="T1" fmla="*/ 0 h 69"/>
                  <a:gd name="T2" fmla="*/ 1 w 245"/>
                  <a:gd name="T3" fmla="*/ 0 h 69"/>
                  <a:gd name="T4" fmla="*/ 1 w 245"/>
                  <a:gd name="T5" fmla="*/ 0 h 69"/>
                  <a:gd name="T6" fmla="*/ 1 w 245"/>
                  <a:gd name="T7" fmla="*/ 0 h 69"/>
                  <a:gd name="T8" fmla="*/ 1 w 245"/>
                  <a:gd name="T9" fmla="*/ 0 h 69"/>
                  <a:gd name="T10" fmla="*/ 1 w 245"/>
                  <a:gd name="T11" fmla="*/ 0 h 69"/>
                  <a:gd name="T12" fmla="*/ 1 w 245"/>
                  <a:gd name="T13" fmla="*/ 0 h 69"/>
                  <a:gd name="T14" fmla="*/ 0 w 245"/>
                  <a:gd name="T15" fmla="*/ 0 h 69"/>
                  <a:gd name="T16" fmla="*/ 1 w 245"/>
                  <a:gd name="T17" fmla="*/ 0 h 69"/>
                  <a:gd name="T18" fmla="*/ 1 w 245"/>
                  <a:gd name="T19" fmla="*/ 0 h 69"/>
                  <a:gd name="T20" fmla="*/ 1 w 245"/>
                  <a:gd name="T21" fmla="*/ 0 h 69"/>
                  <a:gd name="T22" fmla="*/ 1 w 245"/>
                  <a:gd name="T23" fmla="*/ 0 h 69"/>
                  <a:gd name="T24" fmla="*/ 1 w 245"/>
                  <a:gd name="T25" fmla="*/ 0 h 69"/>
                  <a:gd name="T26" fmla="*/ 1 w 245"/>
                  <a:gd name="T27" fmla="*/ 0 h 69"/>
                  <a:gd name="T28" fmla="*/ 1 w 245"/>
                  <a:gd name="T29" fmla="*/ 0 h 69"/>
                  <a:gd name="T30" fmla="*/ 2 w 245"/>
                  <a:gd name="T31" fmla="*/ 0 h 69"/>
                  <a:gd name="T32" fmla="*/ 2 w 245"/>
                  <a:gd name="T33" fmla="*/ 0 h 69"/>
                  <a:gd name="T34" fmla="*/ 2 w 245"/>
                  <a:gd name="T35" fmla="*/ 0 h 69"/>
                  <a:gd name="T36" fmla="*/ 2 w 245"/>
                  <a:gd name="T37" fmla="*/ 0 h 69"/>
                  <a:gd name="T38" fmla="*/ 1 w 245"/>
                  <a:gd name="T39" fmla="*/ 0 h 69"/>
                  <a:gd name="T40" fmla="*/ 1 w 245"/>
                  <a:gd name="T41" fmla="*/ 0 h 69"/>
                  <a:gd name="T42" fmla="*/ 2 w 245"/>
                  <a:gd name="T43" fmla="*/ 0 h 69"/>
                  <a:gd name="T44" fmla="*/ 2 w 245"/>
                  <a:gd name="T45" fmla="*/ 0 h 69"/>
                  <a:gd name="T46" fmla="*/ 2 w 245"/>
                  <a:gd name="T47" fmla="*/ 0 h 69"/>
                  <a:gd name="T48" fmla="*/ 2 w 245"/>
                  <a:gd name="T49" fmla="*/ 0 h 69"/>
                  <a:gd name="T50" fmla="*/ 2 w 245"/>
                  <a:gd name="T51" fmla="*/ 0 h 69"/>
                  <a:gd name="T52" fmla="*/ 2 w 245"/>
                  <a:gd name="T53" fmla="*/ 0 h 69"/>
                  <a:gd name="T54" fmla="*/ 2 w 245"/>
                  <a:gd name="T55" fmla="*/ 0 h 69"/>
                  <a:gd name="T56" fmla="*/ 2 w 245"/>
                  <a:gd name="T57" fmla="*/ 0 h 69"/>
                  <a:gd name="T58" fmla="*/ 2 w 245"/>
                  <a:gd name="T59" fmla="*/ 0 h 69"/>
                  <a:gd name="T60" fmla="*/ 2 w 245"/>
                  <a:gd name="T61" fmla="*/ 0 h 69"/>
                  <a:gd name="T62" fmla="*/ 2 w 245"/>
                  <a:gd name="T63" fmla="*/ 0 h 69"/>
                  <a:gd name="T64" fmla="*/ 2 w 245"/>
                  <a:gd name="T65" fmla="*/ 0 h 69"/>
                  <a:gd name="T66" fmla="*/ 3 w 245"/>
                  <a:gd name="T67" fmla="*/ 0 h 69"/>
                  <a:gd name="T68" fmla="*/ 3 w 245"/>
                  <a:gd name="T69" fmla="*/ 0 h 69"/>
                  <a:gd name="T70" fmla="*/ 3 w 245"/>
                  <a:gd name="T71" fmla="*/ 0 h 69"/>
                  <a:gd name="T72" fmla="*/ 3 w 245"/>
                  <a:gd name="T73" fmla="*/ 0 h 69"/>
                  <a:gd name="T74" fmla="*/ 4 w 245"/>
                  <a:gd name="T75" fmla="*/ 0 h 69"/>
                  <a:gd name="T76" fmla="*/ 4 w 245"/>
                  <a:gd name="T77" fmla="*/ 0 h 69"/>
                  <a:gd name="T78" fmla="*/ 4 w 245"/>
                  <a:gd name="T79" fmla="*/ 0 h 69"/>
                  <a:gd name="T80" fmla="*/ 4 w 245"/>
                  <a:gd name="T81" fmla="*/ 0 h 69"/>
                  <a:gd name="T82" fmla="*/ 5 w 245"/>
                  <a:gd name="T83" fmla="*/ 0 h 69"/>
                  <a:gd name="T84" fmla="*/ 4 w 245"/>
                  <a:gd name="T85" fmla="*/ 0 h 69"/>
                  <a:gd name="T86" fmla="*/ 4 w 245"/>
                  <a:gd name="T87" fmla="*/ 0 h 69"/>
                  <a:gd name="T88" fmla="*/ 4 w 245"/>
                  <a:gd name="T89" fmla="*/ 0 h 69"/>
                  <a:gd name="T90" fmla="*/ 4 w 245"/>
                  <a:gd name="T91" fmla="*/ 0 h 69"/>
                  <a:gd name="T92" fmla="*/ 4 w 245"/>
                  <a:gd name="T93" fmla="*/ 0 h 69"/>
                  <a:gd name="T94" fmla="*/ 3 w 245"/>
                  <a:gd name="T95" fmla="*/ 0 h 69"/>
                  <a:gd name="T96" fmla="*/ 3 w 245"/>
                  <a:gd name="T97" fmla="*/ 0 h 69"/>
                  <a:gd name="T98" fmla="*/ 3 w 245"/>
                  <a:gd name="T99" fmla="*/ 0 h 69"/>
                  <a:gd name="T100" fmla="*/ 3 w 245"/>
                  <a:gd name="T101" fmla="*/ 0 h 69"/>
                  <a:gd name="T102" fmla="*/ 3 w 245"/>
                  <a:gd name="T103" fmla="*/ 0 h 69"/>
                  <a:gd name="T104" fmla="*/ 3 w 245"/>
                  <a:gd name="T105" fmla="*/ 0 h 69"/>
                  <a:gd name="T106" fmla="*/ 2 w 245"/>
                  <a:gd name="T107" fmla="*/ 0 h 69"/>
                  <a:gd name="T108" fmla="*/ 2 w 245"/>
                  <a:gd name="T109" fmla="*/ 1 h 69"/>
                  <a:gd name="T110" fmla="*/ 1 w 245"/>
                  <a:gd name="T111" fmla="*/ 0 h 6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45"/>
                  <a:gd name="T169" fmla="*/ 0 h 69"/>
                  <a:gd name="T170" fmla="*/ 245 w 245"/>
                  <a:gd name="T171" fmla="*/ 69 h 6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45" h="69">
                    <a:moveTo>
                      <a:pt x="55" y="62"/>
                    </a:moveTo>
                    <a:lnTo>
                      <a:pt x="53" y="60"/>
                    </a:lnTo>
                    <a:lnTo>
                      <a:pt x="49" y="56"/>
                    </a:lnTo>
                    <a:lnTo>
                      <a:pt x="45" y="52"/>
                    </a:lnTo>
                    <a:lnTo>
                      <a:pt x="42" y="50"/>
                    </a:lnTo>
                    <a:lnTo>
                      <a:pt x="38" y="47"/>
                    </a:lnTo>
                    <a:lnTo>
                      <a:pt x="34" y="46"/>
                    </a:lnTo>
                    <a:lnTo>
                      <a:pt x="29" y="44"/>
                    </a:lnTo>
                    <a:lnTo>
                      <a:pt x="23" y="43"/>
                    </a:lnTo>
                    <a:lnTo>
                      <a:pt x="18" y="42"/>
                    </a:lnTo>
                    <a:lnTo>
                      <a:pt x="13" y="42"/>
                    </a:lnTo>
                    <a:lnTo>
                      <a:pt x="8" y="41"/>
                    </a:lnTo>
                    <a:lnTo>
                      <a:pt x="5" y="40"/>
                    </a:lnTo>
                    <a:lnTo>
                      <a:pt x="2" y="40"/>
                    </a:lnTo>
                    <a:lnTo>
                      <a:pt x="1" y="39"/>
                    </a:lnTo>
                    <a:lnTo>
                      <a:pt x="0" y="38"/>
                    </a:lnTo>
                    <a:lnTo>
                      <a:pt x="2" y="36"/>
                    </a:lnTo>
                    <a:lnTo>
                      <a:pt x="5" y="34"/>
                    </a:lnTo>
                    <a:lnTo>
                      <a:pt x="9" y="34"/>
                    </a:lnTo>
                    <a:lnTo>
                      <a:pt x="13" y="31"/>
                    </a:lnTo>
                    <a:lnTo>
                      <a:pt x="20" y="31"/>
                    </a:lnTo>
                    <a:lnTo>
                      <a:pt x="22" y="31"/>
                    </a:lnTo>
                    <a:lnTo>
                      <a:pt x="26" y="31"/>
                    </a:lnTo>
                    <a:lnTo>
                      <a:pt x="30" y="31"/>
                    </a:lnTo>
                    <a:lnTo>
                      <a:pt x="34" y="33"/>
                    </a:lnTo>
                    <a:lnTo>
                      <a:pt x="40" y="34"/>
                    </a:lnTo>
                    <a:lnTo>
                      <a:pt x="48" y="37"/>
                    </a:lnTo>
                    <a:lnTo>
                      <a:pt x="51" y="38"/>
                    </a:lnTo>
                    <a:lnTo>
                      <a:pt x="55" y="40"/>
                    </a:lnTo>
                    <a:lnTo>
                      <a:pt x="59" y="42"/>
                    </a:lnTo>
                    <a:lnTo>
                      <a:pt x="62" y="44"/>
                    </a:lnTo>
                    <a:lnTo>
                      <a:pt x="68" y="45"/>
                    </a:lnTo>
                    <a:lnTo>
                      <a:pt x="73" y="47"/>
                    </a:lnTo>
                    <a:lnTo>
                      <a:pt x="76" y="48"/>
                    </a:lnTo>
                    <a:lnTo>
                      <a:pt x="77" y="47"/>
                    </a:lnTo>
                    <a:lnTo>
                      <a:pt x="76" y="43"/>
                    </a:lnTo>
                    <a:lnTo>
                      <a:pt x="73" y="38"/>
                    </a:lnTo>
                    <a:lnTo>
                      <a:pt x="70" y="31"/>
                    </a:lnTo>
                    <a:lnTo>
                      <a:pt x="66" y="25"/>
                    </a:lnTo>
                    <a:lnTo>
                      <a:pt x="62" y="18"/>
                    </a:lnTo>
                    <a:lnTo>
                      <a:pt x="60" y="12"/>
                    </a:lnTo>
                    <a:lnTo>
                      <a:pt x="59" y="7"/>
                    </a:lnTo>
                    <a:lnTo>
                      <a:pt x="61" y="4"/>
                    </a:lnTo>
                    <a:lnTo>
                      <a:pt x="65" y="2"/>
                    </a:lnTo>
                    <a:lnTo>
                      <a:pt x="71" y="3"/>
                    </a:lnTo>
                    <a:lnTo>
                      <a:pt x="75" y="3"/>
                    </a:lnTo>
                    <a:lnTo>
                      <a:pt x="79" y="4"/>
                    </a:lnTo>
                    <a:lnTo>
                      <a:pt x="84" y="5"/>
                    </a:lnTo>
                    <a:lnTo>
                      <a:pt x="88" y="7"/>
                    </a:lnTo>
                    <a:lnTo>
                      <a:pt x="93" y="7"/>
                    </a:lnTo>
                    <a:lnTo>
                      <a:pt x="97" y="9"/>
                    </a:lnTo>
                    <a:lnTo>
                      <a:pt x="100" y="10"/>
                    </a:lnTo>
                    <a:lnTo>
                      <a:pt x="104" y="11"/>
                    </a:lnTo>
                    <a:lnTo>
                      <a:pt x="110" y="13"/>
                    </a:lnTo>
                    <a:lnTo>
                      <a:pt x="115" y="14"/>
                    </a:lnTo>
                    <a:lnTo>
                      <a:pt x="115" y="13"/>
                    </a:lnTo>
                    <a:lnTo>
                      <a:pt x="114" y="11"/>
                    </a:lnTo>
                    <a:lnTo>
                      <a:pt x="111" y="9"/>
                    </a:lnTo>
                    <a:lnTo>
                      <a:pt x="109" y="7"/>
                    </a:lnTo>
                    <a:lnTo>
                      <a:pt x="107" y="4"/>
                    </a:lnTo>
                    <a:lnTo>
                      <a:pt x="108" y="2"/>
                    </a:lnTo>
                    <a:lnTo>
                      <a:pt x="108" y="0"/>
                    </a:lnTo>
                    <a:lnTo>
                      <a:pt x="111" y="0"/>
                    </a:lnTo>
                    <a:lnTo>
                      <a:pt x="114" y="0"/>
                    </a:lnTo>
                    <a:lnTo>
                      <a:pt x="119" y="1"/>
                    </a:lnTo>
                    <a:lnTo>
                      <a:pt x="123" y="1"/>
                    </a:lnTo>
                    <a:lnTo>
                      <a:pt x="129" y="3"/>
                    </a:lnTo>
                    <a:lnTo>
                      <a:pt x="136" y="4"/>
                    </a:lnTo>
                    <a:lnTo>
                      <a:pt x="144" y="6"/>
                    </a:lnTo>
                    <a:lnTo>
                      <a:pt x="152" y="8"/>
                    </a:lnTo>
                    <a:lnTo>
                      <a:pt x="161" y="10"/>
                    </a:lnTo>
                    <a:lnTo>
                      <a:pt x="170" y="12"/>
                    </a:lnTo>
                    <a:lnTo>
                      <a:pt x="179" y="15"/>
                    </a:lnTo>
                    <a:lnTo>
                      <a:pt x="186" y="17"/>
                    </a:lnTo>
                    <a:lnTo>
                      <a:pt x="194" y="19"/>
                    </a:lnTo>
                    <a:lnTo>
                      <a:pt x="201" y="21"/>
                    </a:lnTo>
                    <a:lnTo>
                      <a:pt x="207" y="23"/>
                    </a:lnTo>
                    <a:lnTo>
                      <a:pt x="212" y="25"/>
                    </a:lnTo>
                    <a:lnTo>
                      <a:pt x="216" y="26"/>
                    </a:lnTo>
                    <a:lnTo>
                      <a:pt x="219" y="27"/>
                    </a:lnTo>
                    <a:lnTo>
                      <a:pt x="221" y="27"/>
                    </a:lnTo>
                    <a:lnTo>
                      <a:pt x="234" y="19"/>
                    </a:lnTo>
                    <a:lnTo>
                      <a:pt x="245" y="44"/>
                    </a:lnTo>
                    <a:lnTo>
                      <a:pt x="244" y="44"/>
                    </a:lnTo>
                    <a:lnTo>
                      <a:pt x="241" y="45"/>
                    </a:lnTo>
                    <a:lnTo>
                      <a:pt x="236" y="45"/>
                    </a:lnTo>
                    <a:lnTo>
                      <a:pt x="229" y="47"/>
                    </a:lnTo>
                    <a:lnTo>
                      <a:pt x="225" y="47"/>
                    </a:lnTo>
                    <a:lnTo>
                      <a:pt x="221" y="47"/>
                    </a:lnTo>
                    <a:lnTo>
                      <a:pt x="216" y="47"/>
                    </a:lnTo>
                    <a:lnTo>
                      <a:pt x="212" y="48"/>
                    </a:lnTo>
                    <a:lnTo>
                      <a:pt x="206" y="48"/>
                    </a:lnTo>
                    <a:lnTo>
                      <a:pt x="201" y="48"/>
                    </a:lnTo>
                    <a:lnTo>
                      <a:pt x="196" y="48"/>
                    </a:lnTo>
                    <a:lnTo>
                      <a:pt x="190" y="49"/>
                    </a:lnTo>
                    <a:lnTo>
                      <a:pt x="183" y="47"/>
                    </a:lnTo>
                    <a:lnTo>
                      <a:pt x="177" y="46"/>
                    </a:lnTo>
                    <a:lnTo>
                      <a:pt x="170" y="45"/>
                    </a:lnTo>
                    <a:lnTo>
                      <a:pt x="164" y="44"/>
                    </a:lnTo>
                    <a:lnTo>
                      <a:pt x="157" y="43"/>
                    </a:lnTo>
                    <a:lnTo>
                      <a:pt x="151" y="41"/>
                    </a:lnTo>
                    <a:lnTo>
                      <a:pt x="145" y="40"/>
                    </a:lnTo>
                    <a:lnTo>
                      <a:pt x="140" y="39"/>
                    </a:lnTo>
                    <a:lnTo>
                      <a:pt x="134" y="37"/>
                    </a:lnTo>
                    <a:lnTo>
                      <a:pt x="129" y="36"/>
                    </a:lnTo>
                    <a:lnTo>
                      <a:pt x="125" y="34"/>
                    </a:lnTo>
                    <a:lnTo>
                      <a:pt x="121" y="34"/>
                    </a:lnTo>
                    <a:lnTo>
                      <a:pt x="116" y="32"/>
                    </a:lnTo>
                    <a:lnTo>
                      <a:pt x="115" y="32"/>
                    </a:lnTo>
                    <a:lnTo>
                      <a:pt x="77" y="69"/>
                    </a:lnTo>
                    <a:lnTo>
                      <a:pt x="71" y="61"/>
                    </a:lnTo>
                    <a:lnTo>
                      <a:pt x="55" y="62"/>
                    </a:lnTo>
                    <a:close/>
                  </a:path>
                </a:pathLst>
              </a:custGeom>
              <a:solidFill>
                <a:srgbClr val="8FCC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51" name="Freeform 451"/>
              <p:cNvSpPr>
                <a:spLocks/>
              </p:cNvSpPr>
              <p:nvPr/>
            </p:nvSpPr>
            <p:spPr bwMode="auto">
              <a:xfrm>
                <a:off x="4738" y="3370"/>
                <a:ext cx="23" cy="20"/>
              </a:xfrm>
              <a:custGeom>
                <a:avLst/>
                <a:gdLst>
                  <a:gd name="T0" fmla="*/ 0 w 44"/>
                  <a:gd name="T1" fmla="*/ 0 h 49"/>
                  <a:gd name="T2" fmla="*/ 1 w 44"/>
                  <a:gd name="T3" fmla="*/ 0 h 49"/>
                  <a:gd name="T4" fmla="*/ 1 w 44"/>
                  <a:gd name="T5" fmla="*/ 0 h 49"/>
                  <a:gd name="T6" fmla="*/ 1 w 44"/>
                  <a:gd name="T7" fmla="*/ 0 h 49"/>
                  <a:gd name="T8" fmla="*/ 1 w 44"/>
                  <a:gd name="T9" fmla="*/ 0 h 49"/>
                  <a:gd name="T10" fmla="*/ 1 w 44"/>
                  <a:gd name="T11" fmla="*/ 0 h 49"/>
                  <a:gd name="T12" fmla="*/ 1 w 44"/>
                  <a:gd name="T13" fmla="*/ 0 h 49"/>
                  <a:gd name="T14" fmla="*/ 1 w 44"/>
                  <a:gd name="T15" fmla="*/ 0 h 49"/>
                  <a:gd name="T16" fmla="*/ 1 w 44"/>
                  <a:gd name="T17" fmla="*/ 0 h 49"/>
                  <a:gd name="T18" fmla="*/ 1 w 44"/>
                  <a:gd name="T19" fmla="*/ 0 h 49"/>
                  <a:gd name="T20" fmla="*/ 1 w 44"/>
                  <a:gd name="T21" fmla="*/ 0 h 49"/>
                  <a:gd name="T22" fmla="*/ 1 w 44"/>
                  <a:gd name="T23" fmla="*/ 0 h 49"/>
                  <a:gd name="T24" fmla="*/ 1 w 44"/>
                  <a:gd name="T25" fmla="*/ 0 h 49"/>
                  <a:gd name="T26" fmla="*/ 1 w 44"/>
                  <a:gd name="T27" fmla="*/ 0 h 49"/>
                  <a:gd name="T28" fmla="*/ 1 w 44"/>
                  <a:gd name="T29" fmla="*/ 0 h 49"/>
                  <a:gd name="T30" fmla="*/ 1 w 44"/>
                  <a:gd name="T31" fmla="*/ 0 h 49"/>
                  <a:gd name="T32" fmla="*/ 1 w 44"/>
                  <a:gd name="T33" fmla="*/ 0 h 49"/>
                  <a:gd name="T34" fmla="*/ 1 w 44"/>
                  <a:gd name="T35" fmla="*/ 0 h 49"/>
                  <a:gd name="T36" fmla="*/ 1 w 44"/>
                  <a:gd name="T37" fmla="*/ 0 h 49"/>
                  <a:gd name="T38" fmla="*/ 0 w 44"/>
                  <a:gd name="T39" fmla="*/ 0 h 49"/>
                  <a:gd name="T40" fmla="*/ 0 w 44"/>
                  <a:gd name="T41" fmla="*/ 0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4"/>
                  <a:gd name="T64" fmla="*/ 0 h 49"/>
                  <a:gd name="T65" fmla="*/ 44 w 44"/>
                  <a:gd name="T66" fmla="*/ 49 h 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4" h="49">
                    <a:moveTo>
                      <a:pt x="0" y="6"/>
                    </a:moveTo>
                    <a:lnTo>
                      <a:pt x="1" y="4"/>
                    </a:lnTo>
                    <a:lnTo>
                      <a:pt x="5" y="1"/>
                    </a:lnTo>
                    <a:lnTo>
                      <a:pt x="7" y="0"/>
                    </a:lnTo>
                    <a:lnTo>
                      <a:pt x="9" y="0"/>
                    </a:lnTo>
                    <a:lnTo>
                      <a:pt x="13" y="2"/>
                    </a:lnTo>
                    <a:lnTo>
                      <a:pt x="17" y="6"/>
                    </a:lnTo>
                    <a:lnTo>
                      <a:pt x="20" y="10"/>
                    </a:lnTo>
                    <a:lnTo>
                      <a:pt x="25" y="16"/>
                    </a:lnTo>
                    <a:lnTo>
                      <a:pt x="27" y="20"/>
                    </a:lnTo>
                    <a:lnTo>
                      <a:pt x="29" y="24"/>
                    </a:lnTo>
                    <a:lnTo>
                      <a:pt x="31" y="27"/>
                    </a:lnTo>
                    <a:lnTo>
                      <a:pt x="34" y="31"/>
                    </a:lnTo>
                    <a:lnTo>
                      <a:pt x="38" y="38"/>
                    </a:lnTo>
                    <a:lnTo>
                      <a:pt x="41" y="44"/>
                    </a:lnTo>
                    <a:lnTo>
                      <a:pt x="42" y="47"/>
                    </a:lnTo>
                    <a:lnTo>
                      <a:pt x="44" y="49"/>
                    </a:lnTo>
                    <a:lnTo>
                      <a:pt x="18" y="29"/>
                    </a:lnTo>
                    <a:lnTo>
                      <a:pt x="5" y="26"/>
                    </a:lnTo>
                    <a:lnTo>
                      <a:pt x="0" y="6"/>
                    </a:lnTo>
                    <a:close/>
                  </a:path>
                </a:pathLst>
              </a:custGeom>
              <a:solidFill>
                <a:srgbClr val="8FCC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52" name="Freeform 452"/>
              <p:cNvSpPr>
                <a:spLocks/>
              </p:cNvSpPr>
              <p:nvPr/>
            </p:nvSpPr>
            <p:spPr bwMode="auto">
              <a:xfrm>
                <a:off x="4751" y="3338"/>
                <a:ext cx="88" cy="52"/>
              </a:xfrm>
              <a:custGeom>
                <a:avLst/>
                <a:gdLst>
                  <a:gd name="T0" fmla="*/ 1 w 169"/>
                  <a:gd name="T1" fmla="*/ 0 h 112"/>
                  <a:gd name="T2" fmla="*/ 1 w 169"/>
                  <a:gd name="T3" fmla="*/ 0 h 112"/>
                  <a:gd name="T4" fmla="*/ 1 w 169"/>
                  <a:gd name="T5" fmla="*/ 0 h 112"/>
                  <a:gd name="T6" fmla="*/ 1 w 169"/>
                  <a:gd name="T7" fmla="*/ 0 h 112"/>
                  <a:gd name="T8" fmla="*/ 1 w 169"/>
                  <a:gd name="T9" fmla="*/ 0 h 112"/>
                  <a:gd name="T10" fmla="*/ 1 w 169"/>
                  <a:gd name="T11" fmla="*/ 0 h 112"/>
                  <a:gd name="T12" fmla="*/ 1 w 169"/>
                  <a:gd name="T13" fmla="*/ 0 h 112"/>
                  <a:gd name="T14" fmla="*/ 1 w 169"/>
                  <a:gd name="T15" fmla="*/ 0 h 112"/>
                  <a:gd name="T16" fmla="*/ 1 w 169"/>
                  <a:gd name="T17" fmla="*/ 0 h 112"/>
                  <a:gd name="T18" fmla="*/ 1 w 169"/>
                  <a:gd name="T19" fmla="*/ 1 h 112"/>
                  <a:gd name="T20" fmla="*/ 1 w 169"/>
                  <a:gd name="T21" fmla="*/ 1 h 112"/>
                  <a:gd name="T22" fmla="*/ 1 w 169"/>
                  <a:gd name="T23" fmla="*/ 1 h 112"/>
                  <a:gd name="T24" fmla="*/ 1 w 169"/>
                  <a:gd name="T25" fmla="*/ 1 h 112"/>
                  <a:gd name="T26" fmla="*/ 1 w 169"/>
                  <a:gd name="T27" fmla="*/ 1 h 112"/>
                  <a:gd name="T28" fmla="*/ 1 w 169"/>
                  <a:gd name="T29" fmla="*/ 1 h 112"/>
                  <a:gd name="T30" fmla="*/ 2 w 169"/>
                  <a:gd name="T31" fmla="*/ 1 h 112"/>
                  <a:gd name="T32" fmla="*/ 2 w 169"/>
                  <a:gd name="T33" fmla="*/ 1 h 112"/>
                  <a:gd name="T34" fmla="*/ 2 w 169"/>
                  <a:gd name="T35" fmla="*/ 1 h 112"/>
                  <a:gd name="T36" fmla="*/ 2 w 169"/>
                  <a:gd name="T37" fmla="*/ 1 h 112"/>
                  <a:gd name="T38" fmla="*/ 2 w 169"/>
                  <a:gd name="T39" fmla="*/ 1 h 112"/>
                  <a:gd name="T40" fmla="*/ 2 w 169"/>
                  <a:gd name="T41" fmla="*/ 1 h 112"/>
                  <a:gd name="T42" fmla="*/ 2 w 169"/>
                  <a:gd name="T43" fmla="*/ 1 h 112"/>
                  <a:gd name="T44" fmla="*/ 2 w 169"/>
                  <a:gd name="T45" fmla="*/ 1 h 112"/>
                  <a:gd name="T46" fmla="*/ 2 w 169"/>
                  <a:gd name="T47" fmla="*/ 1 h 112"/>
                  <a:gd name="T48" fmla="*/ 2 w 169"/>
                  <a:gd name="T49" fmla="*/ 1 h 112"/>
                  <a:gd name="T50" fmla="*/ 2 w 169"/>
                  <a:gd name="T51" fmla="*/ 1 h 112"/>
                  <a:gd name="T52" fmla="*/ 3 w 169"/>
                  <a:gd name="T53" fmla="*/ 1 h 112"/>
                  <a:gd name="T54" fmla="*/ 3 w 169"/>
                  <a:gd name="T55" fmla="*/ 1 h 112"/>
                  <a:gd name="T56" fmla="*/ 3 w 169"/>
                  <a:gd name="T57" fmla="*/ 1 h 112"/>
                  <a:gd name="T58" fmla="*/ 3 w 169"/>
                  <a:gd name="T59" fmla="*/ 1 h 112"/>
                  <a:gd name="T60" fmla="*/ 3 w 169"/>
                  <a:gd name="T61" fmla="*/ 1 h 112"/>
                  <a:gd name="T62" fmla="*/ 3 w 169"/>
                  <a:gd name="T63" fmla="*/ 1 h 112"/>
                  <a:gd name="T64" fmla="*/ 3 w 169"/>
                  <a:gd name="T65" fmla="*/ 1 h 112"/>
                  <a:gd name="T66" fmla="*/ 3 w 169"/>
                  <a:gd name="T67" fmla="*/ 1 h 112"/>
                  <a:gd name="T68" fmla="*/ 3 w 169"/>
                  <a:gd name="T69" fmla="*/ 0 h 112"/>
                  <a:gd name="T70" fmla="*/ 3 w 169"/>
                  <a:gd name="T71" fmla="*/ 0 h 112"/>
                  <a:gd name="T72" fmla="*/ 3 w 169"/>
                  <a:gd name="T73" fmla="*/ 0 h 112"/>
                  <a:gd name="T74" fmla="*/ 3 w 169"/>
                  <a:gd name="T75" fmla="*/ 0 h 112"/>
                  <a:gd name="T76" fmla="*/ 3 w 169"/>
                  <a:gd name="T77" fmla="*/ 0 h 112"/>
                  <a:gd name="T78" fmla="*/ 2 w 169"/>
                  <a:gd name="T79" fmla="*/ 0 h 112"/>
                  <a:gd name="T80" fmla="*/ 2 w 169"/>
                  <a:gd name="T81" fmla="*/ 0 h 112"/>
                  <a:gd name="T82" fmla="*/ 2 w 169"/>
                  <a:gd name="T83" fmla="*/ 0 h 112"/>
                  <a:gd name="T84" fmla="*/ 2 w 169"/>
                  <a:gd name="T85" fmla="*/ 0 h 112"/>
                  <a:gd name="T86" fmla="*/ 2 w 169"/>
                  <a:gd name="T87" fmla="*/ 0 h 112"/>
                  <a:gd name="T88" fmla="*/ 2 w 169"/>
                  <a:gd name="T89" fmla="*/ 0 h 112"/>
                  <a:gd name="T90" fmla="*/ 2 w 169"/>
                  <a:gd name="T91" fmla="*/ 0 h 112"/>
                  <a:gd name="T92" fmla="*/ 2 w 169"/>
                  <a:gd name="T93" fmla="*/ 0 h 11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9"/>
                  <a:gd name="T142" fmla="*/ 0 h 112"/>
                  <a:gd name="T143" fmla="*/ 169 w 169"/>
                  <a:gd name="T144" fmla="*/ 112 h 11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9" h="112">
                    <a:moveTo>
                      <a:pt x="66" y="1"/>
                    </a:moveTo>
                    <a:lnTo>
                      <a:pt x="64" y="1"/>
                    </a:lnTo>
                    <a:lnTo>
                      <a:pt x="61" y="1"/>
                    </a:lnTo>
                    <a:lnTo>
                      <a:pt x="55" y="2"/>
                    </a:lnTo>
                    <a:lnTo>
                      <a:pt x="50" y="5"/>
                    </a:lnTo>
                    <a:lnTo>
                      <a:pt x="42" y="7"/>
                    </a:lnTo>
                    <a:lnTo>
                      <a:pt x="35" y="12"/>
                    </a:lnTo>
                    <a:lnTo>
                      <a:pt x="28" y="17"/>
                    </a:lnTo>
                    <a:lnTo>
                      <a:pt x="22" y="24"/>
                    </a:lnTo>
                    <a:lnTo>
                      <a:pt x="19" y="27"/>
                    </a:lnTo>
                    <a:lnTo>
                      <a:pt x="16" y="31"/>
                    </a:lnTo>
                    <a:lnTo>
                      <a:pt x="13" y="34"/>
                    </a:lnTo>
                    <a:lnTo>
                      <a:pt x="11" y="38"/>
                    </a:lnTo>
                    <a:lnTo>
                      <a:pt x="9" y="42"/>
                    </a:lnTo>
                    <a:lnTo>
                      <a:pt x="6" y="46"/>
                    </a:lnTo>
                    <a:lnTo>
                      <a:pt x="4" y="50"/>
                    </a:lnTo>
                    <a:lnTo>
                      <a:pt x="4" y="54"/>
                    </a:lnTo>
                    <a:lnTo>
                      <a:pt x="1" y="60"/>
                    </a:lnTo>
                    <a:lnTo>
                      <a:pt x="0" y="66"/>
                    </a:lnTo>
                    <a:lnTo>
                      <a:pt x="1" y="70"/>
                    </a:lnTo>
                    <a:lnTo>
                      <a:pt x="4" y="72"/>
                    </a:lnTo>
                    <a:lnTo>
                      <a:pt x="9" y="75"/>
                    </a:lnTo>
                    <a:lnTo>
                      <a:pt x="16" y="82"/>
                    </a:lnTo>
                    <a:lnTo>
                      <a:pt x="20" y="85"/>
                    </a:lnTo>
                    <a:lnTo>
                      <a:pt x="24" y="89"/>
                    </a:lnTo>
                    <a:lnTo>
                      <a:pt x="29" y="93"/>
                    </a:lnTo>
                    <a:lnTo>
                      <a:pt x="35" y="96"/>
                    </a:lnTo>
                    <a:lnTo>
                      <a:pt x="42" y="96"/>
                    </a:lnTo>
                    <a:lnTo>
                      <a:pt x="49" y="97"/>
                    </a:lnTo>
                    <a:lnTo>
                      <a:pt x="55" y="97"/>
                    </a:lnTo>
                    <a:lnTo>
                      <a:pt x="62" y="97"/>
                    </a:lnTo>
                    <a:lnTo>
                      <a:pt x="66" y="96"/>
                    </a:lnTo>
                    <a:lnTo>
                      <a:pt x="70" y="96"/>
                    </a:lnTo>
                    <a:lnTo>
                      <a:pt x="73" y="96"/>
                    </a:lnTo>
                    <a:lnTo>
                      <a:pt x="75" y="96"/>
                    </a:lnTo>
                    <a:lnTo>
                      <a:pt x="76" y="94"/>
                    </a:lnTo>
                    <a:lnTo>
                      <a:pt x="79" y="90"/>
                    </a:lnTo>
                    <a:lnTo>
                      <a:pt x="84" y="86"/>
                    </a:lnTo>
                    <a:lnTo>
                      <a:pt x="90" y="84"/>
                    </a:lnTo>
                    <a:lnTo>
                      <a:pt x="93" y="84"/>
                    </a:lnTo>
                    <a:lnTo>
                      <a:pt x="96" y="87"/>
                    </a:lnTo>
                    <a:lnTo>
                      <a:pt x="97" y="90"/>
                    </a:lnTo>
                    <a:lnTo>
                      <a:pt x="98" y="96"/>
                    </a:lnTo>
                    <a:lnTo>
                      <a:pt x="97" y="99"/>
                    </a:lnTo>
                    <a:lnTo>
                      <a:pt x="96" y="103"/>
                    </a:lnTo>
                    <a:lnTo>
                      <a:pt x="95" y="106"/>
                    </a:lnTo>
                    <a:lnTo>
                      <a:pt x="95" y="107"/>
                    </a:lnTo>
                    <a:lnTo>
                      <a:pt x="105" y="107"/>
                    </a:lnTo>
                    <a:lnTo>
                      <a:pt x="105" y="105"/>
                    </a:lnTo>
                    <a:lnTo>
                      <a:pt x="108" y="101"/>
                    </a:lnTo>
                    <a:lnTo>
                      <a:pt x="111" y="98"/>
                    </a:lnTo>
                    <a:lnTo>
                      <a:pt x="117" y="97"/>
                    </a:lnTo>
                    <a:lnTo>
                      <a:pt x="121" y="100"/>
                    </a:lnTo>
                    <a:lnTo>
                      <a:pt x="126" y="105"/>
                    </a:lnTo>
                    <a:lnTo>
                      <a:pt x="130" y="109"/>
                    </a:lnTo>
                    <a:lnTo>
                      <a:pt x="132" y="112"/>
                    </a:lnTo>
                    <a:lnTo>
                      <a:pt x="132" y="111"/>
                    </a:lnTo>
                    <a:lnTo>
                      <a:pt x="135" y="111"/>
                    </a:lnTo>
                    <a:lnTo>
                      <a:pt x="139" y="109"/>
                    </a:lnTo>
                    <a:lnTo>
                      <a:pt x="144" y="108"/>
                    </a:lnTo>
                    <a:lnTo>
                      <a:pt x="150" y="105"/>
                    </a:lnTo>
                    <a:lnTo>
                      <a:pt x="155" y="103"/>
                    </a:lnTo>
                    <a:lnTo>
                      <a:pt x="160" y="100"/>
                    </a:lnTo>
                    <a:lnTo>
                      <a:pt x="165" y="97"/>
                    </a:lnTo>
                    <a:lnTo>
                      <a:pt x="167" y="92"/>
                    </a:lnTo>
                    <a:lnTo>
                      <a:pt x="169" y="87"/>
                    </a:lnTo>
                    <a:lnTo>
                      <a:pt x="169" y="82"/>
                    </a:lnTo>
                    <a:lnTo>
                      <a:pt x="168" y="76"/>
                    </a:lnTo>
                    <a:lnTo>
                      <a:pt x="166" y="70"/>
                    </a:lnTo>
                    <a:lnTo>
                      <a:pt x="162" y="64"/>
                    </a:lnTo>
                    <a:lnTo>
                      <a:pt x="157" y="57"/>
                    </a:lnTo>
                    <a:lnTo>
                      <a:pt x="151" y="51"/>
                    </a:lnTo>
                    <a:lnTo>
                      <a:pt x="147" y="47"/>
                    </a:lnTo>
                    <a:lnTo>
                      <a:pt x="143" y="44"/>
                    </a:lnTo>
                    <a:lnTo>
                      <a:pt x="139" y="40"/>
                    </a:lnTo>
                    <a:lnTo>
                      <a:pt x="135" y="37"/>
                    </a:lnTo>
                    <a:lnTo>
                      <a:pt x="130" y="34"/>
                    </a:lnTo>
                    <a:lnTo>
                      <a:pt x="126" y="31"/>
                    </a:lnTo>
                    <a:lnTo>
                      <a:pt x="122" y="27"/>
                    </a:lnTo>
                    <a:lnTo>
                      <a:pt x="118" y="25"/>
                    </a:lnTo>
                    <a:lnTo>
                      <a:pt x="113" y="21"/>
                    </a:lnTo>
                    <a:lnTo>
                      <a:pt x="109" y="18"/>
                    </a:lnTo>
                    <a:lnTo>
                      <a:pt x="105" y="16"/>
                    </a:lnTo>
                    <a:lnTo>
                      <a:pt x="101" y="14"/>
                    </a:lnTo>
                    <a:lnTo>
                      <a:pt x="97" y="12"/>
                    </a:lnTo>
                    <a:lnTo>
                      <a:pt x="93" y="9"/>
                    </a:lnTo>
                    <a:lnTo>
                      <a:pt x="89" y="7"/>
                    </a:lnTo>
                    <a:lnTo>
                      <a:pt x="86" y="7"/>
                    </a:lnTo>
                    <a:lnTo>
                      <a:pt x="79" y="3"/>
                    </a:lnTo>
                    <a:lnTo>
                      <a:pt x="75" y="2"/>
                    </a:lnTo>
                    <a:lnTo>
                      <a:pt x="71" y="1"/>
                    </a:lnTo>
                    <a:lnTo>
                      <a:pt x="69" y="1"/>
                    </a:lnTo>
                    <a:lnTo>
                      <a:pt x="66" y="0"/>
                    </a:lnTo>
                    <a:lnTo>
                      <a:pt x="66" y="1"/>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pic>
            <p:nvPicPr>
              <p:cNvPr id="50629" name="Picture 453" descr="BS02088_"/>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22" y="1325"/>
                <a:ext cx="1488" cy="8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254" name="Freeform 455"/>
              <p:cNvSpPr>
                <a:spLocks/>
              </p:cNvSpPr>
              <p:nvPr/>
            </p:nvSpPr>
            <p:spPr bwMode="auto">
              <a:xfrm>
                <a:off x="624" y="2793"/>
                <a:ext cx="440" cy="519"/>
              </a:xfrm>
              <a:custGeom>
                <a:avLst/>
                <a:gdLst>
                  <a:gd name="T0" fmla="*/ 1 w 851"/>
                  <a:gd name="T1" fmla="*/ 2 h 1129"/>
                  <a:gd name="T2" fmla="*/ 1 w 851"/>
                  <a:gd name="T3" fmla="*/ 2 h 1129"/>
                  <a:gd name="T4" fmla="*/ 2 w 851"/>
                  <a:gd name="T5" fmla="*/ 1 h 1129"/>
                  <a:gd name="T6" fmla="*/ 3 w 851"/>
                  <a:gd name="T7" fmla="*/ 1 h 1129"/>
                  <a:gd name="T8" fmla="*/ 4 w 851"/>
                  <a:gd name="T9" fmla="*/ 0 h 1129"/>
                  <a:gd name="T10" fmla="*/ 5 w 851"/>
                  <a:gd name="T11" fmla="*/ 0 h 1129"/>
                  <a:gd name="T12" fmla="*/ 6 w 851"/>
                  <a:gd name="T13" fmla="*/ 0 h 1129"/>
                  <a:gd name="T14" fmla="*/ 7 w 851"/>
                  <a:gd name="T15" fmla="*/ 0 h 1129"/>
                  <a:gd name="T16" fmla="*/ 8 w 851"/>
                  <a:gd name="T17" fmla="*/ 0 h 1129"/>
                  <a:gd name="T18" fmla="*/ 9 w 851"/>
                  <a:gd name="T19" fmla="*/ 0 h 1129"/>
                  <a:gd name="T20" fmla="*/ 5 w 851"/>
                  <a:gd name="T21" fmla="*/ 1 h 1129"/>
                  <a:gd name="T22" fmla="*/ 6 w 851"/>
                  <a:gd name="T23" fmla="*/ 1 h 1129"/>
                  <a:gd name="T24" fmla="*/ 7 w 851"/>
                  <a:gd name="T25" fmla="*/ 1 h 1129"/>
                  <a:gd name="T26" fmla="*/ 8 w 851"/>
                  <a:gd name="T27" fmla="*/ 1 h 1129"/>
                  <a:gd name="T28" fmla="*/ 9 w 851"/>
                  <a:gd name="T29" fmla="*/ 1 h 1129"/>
                  <a:gd name="T30" fmla="*/ 10 w 851"/>
                  <a:gd name="T31" fmla="*/ 2 h 1129"/>
                  <a:gd name="T32" fmla="*/ 11 w 851"/>
                  <a:gd name="T33" fmla="*/ 2 h 1129"/>
                  <a:gd name="T34" fmla="*/ 12 w 851"/>
                  <a:gd name="T35" fmla="*/ 2 h 1129"/>
                  <a:gd name="T36" fmla="*/ 13 w 851"/>
                  <a:gd name="T37" fmla="*/ 2 h 1129"/>
                  <a:gd name="T38" fmla="*/ 13 w 851"/>
                  <a:gd name="T39" fmla="*/ 3 h 1129"/>
                  <a:gd name="T40" fmla="*/ 7 w 851"/>
                  <a:gd name="T41" fmla="*/ 3 h 1129"/>
                  <a:gd name="T42" fmla="*/ 7 w 851"/>
                  <a:gd name="T43" fmla="*/ 3 h 1129"/>
                  <a:gd name="T44" fmla="*/ 8 w 851"/>
                  <a:gd name="T45" fmla="*/ 3 h 1129"/>
                  <a:gd name="T46" fmla="*/ 9 w 851"/>
                  <a:gd name="T47" fmla="*/ 3 h 1129"/>
                  <a:gd name="T48" fmla="*/ 11 w 851"/>
                  <a:gd name="T49" fmla="*/ 4 h 1129"/>
                  <a:gd name="T50" fmla="*/ 11 w 851"/>
                  <a:gd name="T51" fmla="*/ 4 h 1129"/>
                  <a:gd name="T52" fmla="*/ 12 w 851"/>
                  <a:gd name="T53" fmla="*/ 4 h 1129"/>
                  <a:gd name="T54" fmla="*/ 13 w 851"/>
                  <a:gd name="T55" fmla="*/ 4 h 1129"/>
                  <a:gd name="T56" fmla="*/ 14 w 851"/>
                  <a:gd name="T57" fmla="*/ 5 h 1129"/>
                  <a:gd name="T58" fmla="*/ 14 w 851"/>
                  <a:gd name="T59" fmla="*/ 5 h 1129"/>
                  <a:gd name="T60" fmla="*/ 14 w 851"/>
                  <a:gd name="T61" fmla="*/ 5 h 1129"/>
                  <a:gd name="T62" fmla="*/ 14 w 851"/>
                  <a:gd name="T63" fmla="*/ 5 h 1129"/>
                  <a:gd name="T64" fmla="*/ 14 w 851"/>
                  <a:gd name="T65" fmla="*/ 5 h 1129"/>
                  <a:gd name="T66" fmla="*/ 14 w 851"/>
                  <a:gd name="T67" fmla="*/ 5 h 1129"/>
                  <a:gd name="T68" fmla="*/ 13 w 851"/>
                  <a:gd name="T69" fmla="*/ 5 h 1129"/>
                  <a:gd name="T70" fmla="*/ 13 w 851"/>
                  <a:gd name="T71" fmla="*/ 5 h 1129"/>
                  <a:gd name="T72" fmla="*/ 12 w 851"/>
                  <a:gd name="T73" fmla="*/ 5 h 1129"/>
                  <a:gd name="T74" fmla="*/ 11 w 851"/>
                  <a:gd name="T75" fmla="*/ 5 h 1129"/>
                  <a:gd name="T76" fmla="*/ 11 w 851"/>
                  <a:gd name="T77" fmla="*/ 5 h 1129"/>
                  <a:gd name="T78" fmla="*/ 10 w 851"/>
                  <a:gd name="T79" fmla="*/ 5 h 1129"/>
                  <a:gd name="T80" fmla="*/ 10 w 851"/>
                  <a:gd name="T81" fmla="*/ 5 h 1129"/>
                  <a:gd name="T82" fmla="*/ 10 w 851"/>
                  <a:gd name="T83" fmla="*/ 5 h 1129"/>
                  <a:gd name="T84" fmla="*/ 11 w 851"/>
                  <a:gd name="T85" fmla="*/ 6 h 1129"/>
                  <a:gd name="T86" fmla="*/ 11 w 851"/>
                  <a:gd name="T87" fmla="*/ 6 h 1129"/>
                  <a:gd name="T88" fmla="*/ 13 w 851"/>
                  <a:gd name="T89" fmla="*/ 6 h 1129"/>
                  <a:gd name="T90" fmla="*/ 13 w 851"/>
                  <a:gd name="T91" fmla="*/ 7 h 1129"/>
                  <a:gd name="T92" fmla="*/ 13 w 851"/>
                  <a:gd name="T93" fmla="*/ 7 h 1129"/>
                  <a:gd name="T94" fmla="*/ 13 w 851"/>
                  <a:gd name="T95" fmla="*/ 7 h 1129"/>
                  <a:gd name="T96" fmla="*/ 12 w 851"/>
                  <a:gd name="T97" fmla="*/ 7 h 1129"/>
                  <a:gd name="T98" fmla="*/ 11 w 851"/>
                  <a:gd name="T99" fmla="*/ 7 h 1129"/>
                  <a:gd name="T100" fmla="*/ 10 w 851"/>
                  <a:gd name="T101" fmla="*/ 7 h 1129"/>
                  <a:gd name="T102" fmla="*/ 9 w 851"/>
                  <a:gd name="T103" fmla="*/ 7 h 1129"/>
                  <a:gd name="T104" fmla="*/ 0 w 851"/>
                  <a:gd name="T105" fmla="*/ 12 h 11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51"/>
                  <a:gd name="T160" fmla="*/ 0 h 1129"/>
                  <a:gd name="T161" fmla="*/ 851 w 851"/>
                  <a:gd name="T162" fmla="*/ 1129 h 11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51" h="1129">
                    <a:moveTo>
                      <a:pt x="21" y="205"/>
                    </a:moveTo>
                    <a:lnTo>
                      <a:pt x="22" y="202"/>
                    </a:lnTo>
                    <a:lnTo>
                      <a:pt x="26" y="199"/>
                    </a:lnTo>
                    <a:lnTo>
                      <a:pt x="33" y="192"/>
                    </a:lnTo>
                    <a:lnTo>
                      <a:pt x="44" y="183"/>
                    </a:lnTo>
                    <a:lnTo>
                      <a:pt x="54" y="170"/>
                    </a:lnTo>
                    <a:lnTo>
                      <a:pt x="68" y="160"/>
                    </a:lnTo>
                    <a:lnTo>
                      <a:pt x="84" y="146"/>
                    </a:lnTo>
                    <a:lnTo>
                      <a:pt x="102" y="134"/>
                    </a:lnTo>
                    <a:lnTo>
                      <a:pt x="120" y="117"/>
                    </a:lnTo>
                    <a:lnTo>
                      <a:pt x="140" y="102"/>
                    </a:lnTo>
                    <a:lnTo>
                      <a:pt x="160" y="87"/>
                    </a:lnTo>
                    <a:lnTo>
                      <a:pt x="182" y="73"/>
                    </a:lnTo>
                    <a:lnTo>
                      <a:pt x="203" y="56"/>
                    </a:lnTo>
                    <a:lnTo>
                      <a:pt x="225" y="44"/>
                    </a:lnTo>
                    <a:lnTo>
                      <a:pt x="248" y="32"/>
                    </a:lnTo>
                    <a:lnTo>
                      <a:pt x="270" y="24"/>
                    </a:lnTo>
                    <a:lnTo>
                      <a:pt x="292" y="15"/>
                    </a:lnTo>
                    <a:lnTo>
                      <a:pt x="312" y="9"/>
                    </a:lnTo>
                    <a:lnTo>
                      <a:pt x="331" y="4"/>
                    </a:lnTo>
                    <a:lnTo>
                      <a:pt x="352" y="3"/>
                    </a:lnTo>
                    <a:lnTo>
                      <a:pt x="370" y="0"/>
                    </a:lnTo>
                    <a:lnTo>
                      <a:pt x="389" y="1"/>
                    </a:lnTo>
                    <a:lnTo>
                      <a:pt x="406" y="1"/>
                    </a:lnTo>
                    <a:lnTo>
                      <a:pt x="423" y="6"/>
                    </a:lnTo>
                    <a:lnTo>
                      <a:pt x="437" y="7"/>
                    </a:lnTo>
                    <a:lnTo>
                      <a:pt x="451" y="9"/>
                    </a:lnTo>
                    <a:lnTo>
                      <a:pt x="461" y="12"/>
                    </a:lnTo>
                    <a:lnTo>
                      <a:pt x="472" y="17"/>
                    </a:lnTo>
                    <a:lnTo>
                      <a:pt x="480" y="18"/>
                    </a:lnTo>
                    <a:lnTo>
                      <a:pt x="494" y="24"/>
                    </a:lnTo>
                    <a:lnTo>
                      <a:pt x="299" y="128"/>
                    </a:lnTo>
                    <a:lnTo>
                      <a:pt x="319" y="128"/>
                    </a:lnTo>
                    <a:lnTo>
                      <a:pt x="330" y="126"/>
                    </a:lnTo>
                    <a:lnTo>
                      <a:pt x="344" y="126"/>
                    </a:lnTo>
                    <a:lnTo>
                      <a:pt x="360" y="126"/>
                    </a:lnTo>
                    <a:lnTo>
                      <a:pt x="377" y="128"/>
                    </a:lnTo>
                    <a:lnTo>
                      <a:pt x="395" y="128"/>
                    </a:lnTo>
                    <a:lnTo>
                      <a:pt x="414" y="129"/>
                    </a:lnTo>
                    <a:lnTo>
                      <a:pt x="434" y="131"/>
                    </a:lnTo>
                    <a:lnTo>
                      <a:pt x="455" y="134"/>
                    </a:lnTo>
                    <a:lnTo>
                      <a:pt x="475" y="134"/>
                    </a:lnTo>
                    <a:lnTo>
                      <a:pt x="498" y="138"/>
                    </a:lnTo>
                    <a:lnTo>
                      <a:pt x="519" y="143"/>
                    </a:lnTo>
                    <a:lnTo>
                      <a:pt x="542" y="148"/>
                    </a:lnTo>
                    <a:lnTo>
                      <a:pt x="561" y="152"/>
                    </a:lnTo>
                    <a:lnTo>
                      <a:pt x="581" y="158"/>
                    </a:lnTo>
                    <a:lnTo>
                      <a:pt x="600" y="164"/>
                    </a:lnTo>
                    <a:lnTo>
                      <a:pt x="620" y="172"/>
                    </a:lnTo>
                    <a:lnTo>
                      <a:pt x="638" y="178"/>
                    </a:lnTo>
                    <a:lnTo>
                      <a:pt x="655" y="186"/>
                    </a:lnTo>
                    <a:lnTo>
                      <a:pt x="671" y="192"/>
                    </a:lnTo>
                    <a:lnTo>
                      <a:pt x="686" y="201"/>
                    </a:lnTo>
                    <a:lnTo>
                      <a:pt x="698" y="205"/>
                    </a:lnTo>
                    <a:lnTo>
                      <a:pt x="710" y="212"/>
                    </a:lnTo>
                    <a:lnTo>
                      <a:pt x="720" y="216"/>
                    </a:lnTo>
                    <a:lnTo>
                      <a:pt x="730" y="222"/>
                    </a:lnTo>
                    <a:lnTo>
                      <a:pt x="736" y="225"/>
                    </a:lnTo>
                    <a:lnTo>
                      <a:pt x="742" y="228"/>
                    </a:lnTo>
                    <a:lnTo>
                      <a:pt x="745" y="231"/>
                    </a:lnTo>
                    <a:lnTo>
                      <a:pt x="747" y="233"/>
                    </a:lnTo>
                    <a:lnTo>
                      <a:pt x="411" y="257"/>
                    </a:lnTo>
                    <a:lnTo>
                      <a:pt x="412" y="257"/>
                    </a:lnTo>
                    <a:lnTo>
                      <a:pt x="418" y="259"/>
                    </a:lnTo>
                    <a:lnTo>
                      <a:pt x="427" y="260"/>
                    </a:lnTo>
                    <a:lnTo>
                      <a:pt x="438" y="265"/>
                    </a:lnTo>
                    <a:lnTo>
                      <a:pt x="452" y="269"/>
                    </a:lnTo>
                    <a:lnTo>
                      <a:pt x="468" y="273"/>
                    </a:lnTo>
                    <a:lnTo>
                      <a:pt x="487" y="279"/>
                    </a:lnTo>
                    <a:lnTo>
                      <a:pt x="506" y="286"/>
                    </a:lnTo>
                    <a:lnTo>
                      <a:pt x="526" y="292"/>
                    </a:lnTo>
                    <a:lnTo>
                      <a:pt x="547" y="298"/>
                    </a:lnTo>
                    <a:lnTo>
                      <a:pt x="568" y="306"/>
                    </a:lnTo>
                    <a:lnTo>
                      <a:pt x="589" y="315"/>
                    </a:lnTo>
                    <a:lnTo>
                      <a:pt x="610" y="321"/>
                    </a:lnTo>
                    <a:lnTo>
                      <a:pt x="630" y="329"/>
                    </a:lnTo>
                    <a:lnTo>
                      <a:pt x="648" y="335"/>
                    </a:lnTo>
                    <a:lnTo>
                      <a:pt x="667" y="343"/>
                    </a:lnTo>
                    <a:lnTo>
                      <a:pt x="682" y="349"/>
                    </a:lnTo>
                    <a:lnTo>
                      <a:pt x="697" y="355"/>
                    </a:lnTo>
                    <a:lnTo>
                      <a:pt x="711" y="362"/>
                    </a:lnTo>
                    <a:lnTo>
                      <a:pt x="725" y="369"/>
                    </a:lnTo>
                    <a:lnTo>
                      <a:pt x="739" y="375"/>
                    </a:lnTo>
                    <a:lnTo>
                      <a:pt x="752" y="381"/>
                    </a:lnTo>
                    <a:lnTo>
                      <a:pt x="763" y="387"/>
                    </a:lnTo>
                    <a:lnTo>
                      <a:pt x="775" y="394"/>
                    </a:lnTo>
                    <a:lnTo>
                      <a:pt x="784" y="397"/>
                    </a:lnTo>
                    <a:lnTo>
                      <a:pt x="793" y="404"/>
                    </a:lnTo>
                    <a:lnTo>
                      <a:pt x="800" y="408"/>
                    </a:lnTo>
                    <a:lnTo>
                      <a:pt x="807" y="411"/>
                    </a:lnTo>
                    <a:lnTo>
                      <a:pt x="812" y="414"/>
                    </a:lnTo>
                    <a:lnTo>
                      <a:pt x="816" y="417"/>
                    </a:lnTo>
                    <a:lnTo>
                      <a:pt x="818" y="419"/>
                    </a:lnTo>
                    <a:lnTo>
                      <a:pt x="820" y="420"/>
                    </a:lnTo>
                    <a:lnTo>
                      <a:pt x="817" y="420"/>
                    </a:lnTo>
                    <a:lnTo>
                      <a:pt x="811" y="428"/>
                    </a:lnTo>
                    <a:lnTo>
                      <a:pt x="806" y="431"/>
                    </a:lnTo>
                    <a:lnTo>
                      <a:pt x="800" y="437"/>
                    </a:lnTo>
                    <a:lnTo>
                      <a:pt x="793" y="443"/>
                    </a:lnTo>
                    <a:lnTo>
                      <a:pt x="786" y="449"/>
                    </a:lnTo>
                    <a:lnTo>
                      <a:pt x="777" y="454"/>
                    </a:lnTo>
                    <a:lnTo>
                      <a:pt x="769" y="458"/>
                    </a:lnTo>
                    <a:lnTo>
                      <a:pt x="759" y="465"/>
                    </a:lnTo>
                    <a:lnTo>
                      <a:pt x="749" y="469"/>
                    </a:lnTo>
                    <a:lnTo>
                      <a:pt x="738" y="472"/>
                    </a:lnTo>
                    <a:lnTo>
                      <a:pt x="725" y="475"/>
                    </a:lnTo>
                    <a:lnTo>
                      <a:pt x="713" y="477"/>
                    </a:lnTo>
                    <a:lnTo>
                      <a:pt x="701" y="478"/>
                    </a:lnTo>
                    <a:lnTo>
                      <a:pt x="688" y="477"/>
                    </a:lnTo>
                    <a:lnTo>
                      <a:pt x="675" y="477"/>
                    </a:lnTo>
                    <a:lnTo>
                      <a:pt x="661" y="475"/>
                    </a:lnTo>
                    <a:lnTo>
                      <a:pt x="648" y="475"/>
                    </a:lnTo>
                    <a:lnTo>
                      <a:pt x="634" y="474"/>
                    </a:lnTo>
                    <a:lnTo>
                      <a:pt x="622" y="474"/>
                    </a:lnTo>
                    <a:lnTo>
                      <a:pt x="611" y="474"/>
                    </a:lnTo>
                    <a:lnTo>
                      <a:pt x="599" y="474"/>
                    </a:lnTo>
                    <a:lnTo>
                      <a:pt x="588" y="472"/>
                    </a:lnTo>
                    <a:lnTo>
                      <a:pt x="578" y="472"/>
                    </a:lnTo>
                    <a:lnTo>
                      <a:pt x="570" y="472"/>
                    </a:lnTo>
                    <a:lnTo>
                      <a:pt x="563" y="472"/>
                    </a:lnTo>
                    <a:lnTo>
                      <a:pt x="557" y="472"/>
                    </a:lnTo>
                    <a:lnTo>
                      <a:pt x="552" y="472"/>
                    </a:lnTo>
                    <a:lnTo>
                      <a:pt x="550" y="472"/>
                    </a:lnTo>
                    <a:lnTo>
                      <a:pt x="551" y="472"/>
                    </a:lnTo>
                    <a:lnTo>
                      <a:pt x="558" y="477"/>
                    </a:lnTo>
                    <a:lnTo>
                      <a:pt x="568" y="480"/>
                    </a:lnTo>
                    <a:lnTo>
                      <a:pt x="581" y="489"/>
                    </a:lnTo>
                    <a:lnTo>
                      <a:pt x="595" y="497"/>
                    </a:lnTo>
                    <a:lnTo>
                      <a:pt x="614" y="507"/>
                    </a:lnTo>
                    <a:lnTo>
                      <a:pt x="633" y="518"/>
                    </a:lnTo>
                    <a:lnTo>
                      <a:pt x="652" y="530"/>
                    </a:lnTo>
                    <a:lnTo>
                      <a:pt x="671" y="542"/>
                    </a:lnTo>
                    <a:lnTo>
                      <a:pt x="689" y="554"/>
                    </a:lnTo>
                    <a:lnTo>
                      <a:pt x="706" y="567"/>
                    </a:lnTo>
                    <a:lnTo>
                      <a:pt x="722" y="579"/>
                    </a:lnTo>
                    <a:lnTo>
                      <a:pt x="734" y="590"/>
                    </a:lnTo>
                    <a:lnTo>
                      <a:pt x="744" y="600"/>
                    </a:lnTo>
                    <a:lnTo>
                      <a:pt x="749" y="609"/>
                    </a:lnTo>
                    <a:lnTo>
                      <a:pt x="752" y="618"/>
                    </a:lnTo>
                    <a:lnTo>
                      <a:pt x="747" y="625"/>
                    </a:lnTo>
                    <a:lnTo>
                      <a:pt x="739" y="629"/>
                    </a:lnTo>
                    <a:lnTo>
                      <a:pt x="726" y="632"/>
                    </a:lnTo>
                    <a:lnTo>
                      <a:pt x="712" y="637"/>
                    </a:lnTo>
                    <a:lnTo>
                      <a:pt x="694" y="637"/>
                    </a:lnTo>
                    <a:lnTo>
                      <a:pt x="676" y="638"/>
                    </a:lnTo>
                    <a:lnTo>
                      <a:pt x="655" y="638"/>
                    </a:lnTo>
                    <a:lnTo>
                      <a:pt x="634" y="638"/>
                    </a:lnTo>
                    <a:lnTo>
                      <a:pt x="613" y="637"/>
                    </a:lnTo>
                    <a:lnTo>
                      <a:pt x="593" y="637"/>
                    </a:lnTo>
                    <a:lnTo>
                      <a:pt x="574" y="635"/>
                    </a:lnTo>
                    <a:lnTo>
                      <a:pt x="558" y="635"/>
                    </a:lnTo>
                    <a:lnTo>
                      <a:pt x="544" y="634"/>
                    </a:lnTo>
                    <a:lnTo>
                      <a:pt x="533" y="632"/>
                    </a:lnTo>
                    <a:lnTo>
                      <a:pt x="526" y="632"/>
                    </a:lnTo>
                    <a:lnTo>
                      <a:pt x="524" y="632"/>
                    </a:lnTo>
                    <a:lnTo>
                      <a:pt x="851" y="833"/>
                    </a:lnTo>
                    <a:lnTo>
                      <a:pt x="440" y="1129"/>
                    </a:lnTo>
                    <a:lnTo>
                      <a:pt x="0" y="1121"/>
                    </a:lnTo>
                    <a:lnTo>
                      <a:pt x="21" y="205"/>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55" name="Freeform 456"/>
              <p:cNvSpPr>
                <a:spLocks/>
              </p:cNvSpPr>
              <p:nvPr/>
            </p:nvSpPr>
            <p:spPr bwMode="auto">
              <a:xfrm>
                <a:off x="598" y="2750"/>
                <a:ext cx="175" cy="479"/>
              </a:xfrm>
              <a:custGeom>
                <a:avLst/>
                <a:gdLst>
                  <a:gd name="T0" fmla="*/ 1 w 338"/>
                  <a:gd name="T1" fmla="*/ 3 h 1041"/>
                  <a:gd name="T2" fmla="*/ 1 w 338"/>
                  <a:gd name="T3" fmla="*/ 3 h 1041"/>
                  <a:gd name="T4" fmla="*/ 1 w 338"/>
                  <a:gd name="T5" fmla="*/ 2 h 1041"/>
                  <a:gd name="T6" fmla="*/ 1 w 338"/>
                  <a:gd name="T7" fmla="*/ 1 h 1041"/>
                  <a:gd name="T8" fmla="*/ 1 w 338"/>
                  <a:gd name="T9" fmla="*/ 0 h 1041"/>
                  <a:gd name="T10" fmla="*/ 0 w 338"/>
                  <a:gd name="T11" fmla="*/ 0 h 1041"/>
                  <a:gd name="T12" fmla="*/ 1 w 338"/>
                  <a:gd name="T13" fmla="*/ 0 h 1041"/>
                  <a:gd name="T14" fmla="*/ 1 w 338"/>
                  <a:gd name="T15" fmla="*/ 0 h 1041"/>
                  <a:gd name="T16" fmla="*/ 2 w 338"/>
                  <a:gd name="T17" fmla="*/ 1 h 1041"/>
                  <a:gd name="T18" fmla="*/ 2 w 338"/>
                  <a:gd name="T19" fmla="*/ 2 h 1041"/>
                  <a:gd name="T20" fmla="*/ 3 w 338"/>
                  <a:gd name="T21" fmla="*/ 2 h 1041"/>
                  <a:gd name="T22" fmla="*/ 3 w 338"/>
                  <a:gd name="T23" fmla="*/ 2 h 1041"/>
                  <a:gd name="T24" fmla="*/ 3 w 338"/>
                  <a:gd name="T25" fmla="*/ 1 h 1041"/>
                  <a:gd name="T26" fmla="*/ 3 w 338"/>
                  <a:gd name="T27" fmla="*/ 1 h 1041"/>
                  <a:gd name="T28" fmla="*/ 3 w 338"/>
                  <a:gd name="T29" fmla="*/ 0 h 1041"/>
                  <a:gd name="T30" fmla="*/ 4 w 338"/>
                  <a:gd name="T31" fmla="*/ 0 h 1041"/>
                  <a:gd name="T32" fmla="*/ 4 w 338"/>
                  <a:gd name="T33" fmla="*/ 0 h 1041"/>
                  <a:gd name="T34" fmla="*/ 4 w 338"/>
                  <a:gd name="T35" fmla="*/ 1 h 1041"/>
                  <a:gd name="T36" fmla="*/ 3 w 338"/>
                  <a:gd name="T37" fmla="*/ 1 h 1041"/>
                  <a:gd name="T38" fmla="*/ 3 w 338"/>
                  <a:gd name="T39" fmla="*/ 2 h 1041"/>
                  <a:gd name="T40" fmla="*/ 3 w 338"/>
                  <a:gd name="T41" fmla="*/ 3 h 1041"/>
                  <a:gd name="T42" fmla="*/ 3 w 338"/>
                  <a:gd name="T43" fmla="*/ 3 h 1041"/>
                  <a:gd name="T44" fmla="*/ 3 w 338"/>
                  <a:gd name="T45" fmla="*/ 3 h 1041"/>
                  <a:gd name="T46" fmla="*/ 4 w 338"/>
                  <a:gd name="T47" fmla="*/ 2 h 1041"/>
                  <a:gd name="T48" fmla="*/ 4 w 338"/>
                  <a:gd name="T49" fmla="*/ 2 h 1041"/>
                  <a:gd name="T50" fmla="*/ 5 w 338"/>
                  <a:gd name="T51" fmla="*/ 2 h 1041"/>
                  <a:gd name="T52" fmla="*/ 5 w 338"/>
                  <a:gd name="T53" fmla="*/ 2 h 1041"/>
                  <a:gd name="T54" fmla="*/ 5 w 338"/>
                  <a:gd name="T55" fmla="*/ 3 h 1041"/>
                  <a:gd name="T56" fmla="*/ 5 w 338"/>
                  <a:gd name="T57" fmla="*/ 3 h 1041"/>
                  <a:gd name="T58" fmla="*/ 4 w 338"/>
                  <a:gd name="T59" fmla="*/ 4 h 1041"/>
                  <a:gd name="T60" fmla="*/ 3 w 338"/>
                  <a:gd name="T61" fmla="*/ 4 h 1041"/>
                  <a:gd name="T62" fmla="*/ 3 w 338"/>
                  <a:gd name="T63" fmla="*/ 4 h 1041"/>
                  <a:gd name="T64" fmla="*/ 4 w 338"/>
                  <a:gd name="T65" fmla="*/ 4 h 1041"/>
                  <a:gd name="T66" fmla="*/ 4 w 338"/>
                  <a:gd name="T67" fmla="*/ 5 h 1041"/>
                  <a:gd name="T68" fmla="*/ 4 w 338"/>
                  <a:gd name="T69" fmla="*/ 5 h 1041"/>
                  <a:gd name="T70" fmla="*/ 4 w 338"/>
                  <a:gd name="T71" fmla="*/ 5 h 1041"/>
                  <a:gd name="T72" fmla="*/ 3 w 338"/>
                  <a:gd name="T73" fmla="*/ 6 h 1041"/>
                  <a:gd name="T74" fmla="*/ 4 w 338"/>
                  <a:gd name="T75" fmla="*/ 5 h 1041"/>
                  <a:gd name="T76" fmla="*/ 4 w 338"/>
                  <a:gd name="T77" fmla="*/ 5 h 1041"/>
                  <a:gd name="T78" fmla="*/ 5 w 338"/>
                  <a:gd name="T79" fmla="*/ 5 h 1041"/>
                  <a:gd name="T80" fmla="*/ 5 w 338"/>
                  <a:gd name="T81" fmla="*/ 5 h 1041"/>
                  <a:gd name="T82" fmla="*/ 6 w 338"/>
                  <a:gd name="T83" fmla="*/ 6 h 1041"/>
                  <a:gd name="T84" fmla="*/ 5 w 338"/>
                  <a:gd name="T85" fmla="*/ 6 h 1041"/>
                  <a:gd name="T86" fmla="*/ 3 w 338"/>
                  <a:gd name="T87" fmla="*/ 6 h 1041"/>
                  <a:gd name="T88" fmla="*/ 3 w 338"/>
                  <a:gd name="T89" fmla="*/ 7 h 1041"/>
                  <a:gd name="T90" fmla="*/ 3 w 338"/>
                  <a:gd name="T91" fmla="*/ 7 h 1041"/>
                  <a:gd name="T92" fmla="*/ 4 w 338"/>
                  <a:gd name="T93" fmla="*/ 7 h 1041"/>
                  <a:gd name="T94" fmla="*/ 4 w 338"/>
                  <a:gd name="T95" fmla="*/ 7 h 1041"/>
                  <a:gd name="T96" fmla="*/ 5 w 338"/>
                  <a:gd name="T97" fmla="*/ 7 h 1041"/>
                  <a:gd name="T98" fmla="*/ 3 w 338"/>
                  <a:gd name="T99" fmla="*/ 9 h 1041"/>
                  <a:gd name="T100" fmla="*/ 5 w 338"/>
                  <a:gd name="T101" fmla="*/ 10 h 1041"/>
                  <a:gd name="T102" fmla="*/ 5 w 338"/>
                  <a:gd name="T103" fmla="*/ 10 h 1041"/>
                  <a:gd name="T104" fmla="*/ 5 w 338"/>
                  <a:gd name="T105" fmla="*/ 11 h 1041"/>
                  <a:gd name="T106" fmla="*/ 5 w 338"/>
                  <a:gd name="T107" fmla="*/ 11 h 1041"/>
                  <a:gd name="T108" fmla="*/ 5 w 338"/>
                  <a:gd name="T109" fmla="*/ 12 h 1041"/>
                  <a:gd name="T110" fmla="*/ 5 w 338"/>
                  <a:gd name="T111" fmla="*/ 12 h 1041"/>
                  <a:gd name="T112" fmla="*/ 4 w 338"/>
                  <a:gd name="T113" fmla="*/ 11 h 1041"/>
                  <a:gd name="T114" fmla="*/ 4 w 338"/>
                  <a:gd name="T115" fmla="*/ 11 h 1041"/>
                  <a:gd name="T116" fmla="*/ 3 w 338"/>
                  <a:gd name="T117" fmla="*/ 11 h 1041"/>
                  <a:gd name="T118" fmla="*/ 3 w 338"/>
                  <a:gd name="T119" fmla="*/ 11 h 1041"/>
                  <a:gd name="T120" fmla="*/ 3 w 338"/>
                  <a:gd name="T121" fmla="*/ 11 h 1041"/>
                  <a:gd name="T122" fmla="*/ 1 w 338"/>
                  <a:gd name="T123" fmla="*/ 4 h 10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38"/>
                  <a:gd name="T187" fmla="*/ 0 h 1041"/>
                  <a:gd name="T188" fmla="*/ 338 w 338"/>
                  <a:gd name="T189" fmla="*/ 1041 h 10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38" h="1041">
                    <a:moveTo>
                      <a:pt x="54" y="329"/>
                    </a:moveTo>
                    <a:lnTo>
                      <a:pt x="53" y="326"/>
                    </a:lnTo>
                    <a:lnTo>
                      <a:pt x="53" y="320"/>
                    </a:lnTo>
                    <a:lnTo>
                      <a:pt x="52" y="313"/>
                    </a:lnTo>
                    <a:lnTo>
                      <a:pt x="51" y="304"/>
                    </a:lnTo>
                    <a:lnTo>
                      <a:pt x="50" y="290"/>
                    </a:lnTo>
                    <a:lnTo>
                      <a:pt x="49" y="276"/>
                    </a:lnTo>
                    <a:lnTo>
                      <a:pt x="48" y="261"/>
                    </a:lnTo>
                    <a:lnTo>
                      <a:pt x="47" y="246"/>
                    </a:lnTo>
                    <a:lnTo>
                      <a:pt x="44" y="227"/>
                    </a:lnTo>
                    <a:lnTo>
                      <a:pt x="42" y="209"/>
                    </a:lnTo>
                    <a:lnTo>
                      <a:pt x="41" y="192"/>
                    </a:lnTo>
                    <a:lnTo>
                      <a:pt x="39" y="176"/>
                    </a:lnTo>
                    <a:lnTo>
                      <a:pt x="36" y="159"/>
                    </a:lnTo>
                    <a:lnTo>
                      <a:pt x="34" y="144"/>
                    </a:lnTo>
                    <a:lnTo>
                      <a:pt x="31" y="128"/>
                    </a:lnTo>
                    <a:lnTo>
                      <a:pt x="27" y="118"/>
                    </a:lnTo>
                    <a:lnTo>
                      <a:pt x="24" y="105"/>
                    </a:lnTo>
                    <a:lnTo>
                      <a:pt x="21" y="93"/>
                    </a:lnTo>
                    <a:lnTo>
                      <a:pt x="19" y="83"/>
                    </a:lnTo>
                    <a:lnTo>
                      <a:pt x="16" y="73"/>
                    </a:lnTo>
                    <a:lnTo>
                      <a:pt x="13" y="63"/>
                    </a:lnTo>
                    <a:lnTo>
                      <a:pt x="11" y="54"/>
                    </a:lnTo>
                    <a:lnTo>
                      <a:pt x="9" y="46"/>
                    </a:lnTo>
                    <a:lnTo>
                      <a:pt x="8" y="37"/>
                    </a:lnTo>
                    <a:lnTo>
                      <a:pt x="5" y="29"/>
                    </a:lnTo>
                    <a:lnTo>
                      <a:pt x="4" y="23"/>
                    </a:lnTo>
                    <a:lnTo>
                      <a:pt x="2" y="15"/>
                    </a:lnTo>
                    <a:lnTo>
                      <a:pt x="2" y="12"/>
                    </a:lnTo>
                    <a:lnTo>
                      <a:pt x="0" y="5"/>
                    </a:lnTo>
                    <a:lnTo>
                      <a:pt x="0" y="3"/>
                    </a:lnTo>
                    <a:lnTo>
                      <a:pt x="1" y="3"/>
                    </a:lnTo>
                    <a:lnTo>
                      <a:pt x="5" y="8"/>
                    </a:lnTo>
                    <a:lnTo>
                      <a:pt x="10" y="12"/>
                    </a:lnTo>
                    <a:lnTo>
                      <a:pt x="18" y="20"/>
                    </a:lnTo>
                    <a:lnTo>
                      <a:pt x="26" y="26"/>
                    </a:lnTo>
                    <a:lnTo>
                      <a:pt x="36" y="35"/>
                    </a:lnTo>
                    <a:lnTo>
                      <a:pt x="41" y="40"/>
                    </a:lnTo>
                    <a:lnTo>
                      <a:pt x="46" y="46"/>
                    </a:lnTo>
                    <a:lnTo>
                      <a:pt x="50" y="51"/>
                    </a:lnTo>
                    <a:lnTo>
                      <a:pt x="56" y="57"/>
                    </a:lnTo>
                    <a:lnTo>
                      <a:pt x="65" y="66"/>
                    </a:lnTo>
                    <a:lnTo>
                      <a:pt x="73" y="76"/>
                    </a:lnTo>
                    <a:lnTo>
                      <a:pt x="81" y="86"/>
                    </a:lnTo>
                    <a:lnTo>
                      <a:pt x="90" y="96"/>
                    </a:lnTo>
                    <a:lnTo>
                      <a:pt x="97" y="105"/>
                    </a:lnTo>
                    <a:lnTo>
                      <a:pt x="104" y="116"/>
                    </a:lnTo>
                    <a:lnTo>
                      <a:pt x="110" y="127"/>
                    </a:lnTo>
                    <a:lnTo>
                      <a:pt x="116" y="137"/>
                    </a:lnTo>
                    <a:lnTo>
                      <a:pt x="118" y="148"/>
                    </a:lnTo>
                    <a:lnTo>
                      <a:pt x="122" y="159"/>
                    </a:lnTo>
                    <a:lnTo>
                      <a:pt x="124" y="169"/>
                    </a:lnTo>
                    <a:lnTo>
                      <a:pt x="126" y="179"/>
                    </a:lnTo>
                    <a:lnTo>
                      <a:pt x="127" y="185"/>
                    </a:lnTo>
                    <a:lnTo>
                      <a:pt x="129" y="194"/>
                    </a:lnTo>
                    <a:lnTo>
                      <a:pt x="129" y="197"/>
                    </a:lnTo>
                    <a:lnTo>
                      <a:pt x="130" y="200"/>
                    </a:lnTo>
                    <a:lnTo>
                      <a:pt x="129" y="197"/>
                    </a:lnTo>
                    <a:lnTo>
                      <a:pt x="129" y="191"/>
                    </a:lnTo>
                    <a:lnTo>
                      <a:pt x="129" y="182"/>
                    </a:lnTo>
                    <a:lnTo>
                      <a:pt x="130" y="171"/>
                    </a:lnTo>
                    <a:lnTo>
                      <a:pt x="130" y="162"/>
                    </a:lnTo>
                    <a:lnTo>
                      <a:pt x="131" y="154"/>
                    </a:lnTo>
                    <a:lnTo>
                      <a:pt x="132" y="147"/>
                    </a:lnTo>
                    <a:lnTo>
                      <a:pt x="134" y="139"/>
                    </a:lnTo>
                    <a:lnTo>
                      <a:pt x="135" y="130"/>
                    </a:lnTo>
                    <a:lnTo>
                      <a:pt x="138" y="122"/>
                    </a:lnTo>
                    <a:lnTo>
                      <a:pt x="140" y="113"/>
                    </a:lnTo>
                    <a:lnTo>
                      <a:pt x="145" y="104"/>
                    </a:lnTo>
                    <a:lnTo>
                      <a:pt x="148" y="93"/>
                    </a:lnTo>
                    <a:lnTo>
                      <a:pt x="152" y="84"/>
                    </a:lnTo>
                    <a:lnTo>
                      <a:pt x="156" y="73"/>
                    </a:lnTo>
                    <a:lnTo>
                      <a:pt x="162" y="66"/>
                    </a:lnTo>
                    <a:lnTo>
                      <a:pt x="165" y="57"/>
                    </a:lnTo>
                    <a:lnTo>
                      <a:pt x="171" y="46"/>
                    </a:lnTo>
                    <a:lnTo>
                      <a:pt x="175" y="38"/>
                    </a:lnTo>
                    <a:lnTo>
                      <a:pt x="180" y="32"/>
                    </a:lnTo>
                    <a:lnTo>
                      <a:pt x="187" y="19"/>
                    </a:lnTo>
                    <a:lnTo>
                      <a:pt x="194" y="8"/>
                    </a:lnTo>
                    <a:lnTo>
                      <a:pt x="199" y="0"/>
                    </a:lnTo>
                    <a:lnTo>
                      <a:pt x="201" y="0"/>
                    </a:lnTo>
                    <a:lnTo>
                      <a:pt x="201" y="6"/>
                    </a:lnTo>
                    <a:lnTo>
                      <a:pt x="201" y="14"/>
                    </a:lnTo>
                    <a:lnTo>
                      <a:pt x="201" y="28"/>
                    </a:lnTo>
                    <a:lnTo>
                      <a:pt x="200" y="35"/>
                    </a:lnTo>
                    <a:lnTo>
                      <a:pt x="199" y="43"/>
                    </a:lnTo>
                    <a:lnTo>
                      <a:pt x="198" y="51"/>
                    </a:lnTo>
                    <a:lnTo>
                      <a:pt x="197" y="63"/>
                    </a:lnTo>
                    <a:lnTo>
                      <a:pt x="195" y="72"/>
                    </a:lnTo>
                    <a:lnTo>
                      <a:pt x="193" y="84"/>
                    </a:lnTo>
                    <a:lnTo>
                      <a:pt x="192" y="96"/>
                    </a:lnTo>
                    <a:lnTo>
                      <a:pt x="190" y="112"/>
                    </a:lnTo>
                    <a:lnTo>
                      <a:pt x="186" y="124"/>
                    </a:lnTo>
                    <a:lnTo>
                      <a:pt x="183" y="137"/>
                    </a:lnTo>
                    <a:lnTo>
                      <a:pt x="179" y="151"/>
                    </a:lnTo>
                    <a:lnTo>
                      <a:pt x="177" y="166"/>
                    </a:lnTo>
                    <a:lnTo>
                      <a:pt x="172" y="180"/>
                    </a:lnTo>
                    <a:lnTo>
                      <a:pt x="169" y="195"/>
                    </a:lnTo>
                    <a:lnTo>
                      <a:pt x="164" y="208"/>
                    </a:lnTo>
                    <a:lnTo>
                      <a:pt x="161" y="221"/>
                    </a:lnTo>
                    <a:lnTo>
                      <a:pt x="156" y="232"/>
                    </a:lnTo>
                    <a:lnTo>
                      <a:pt x="152" y="244"/>
                    </a:lnTo>
                    <a:lnTo>
                      <a:pt x="149" y="253"/>
                    </a:lnTo>
                    <a:lnTo>
                      <a:pt x="147" y="264"/>
                    </a:lnTo>
                    <a:lnTo>
                      <a:pt x="144" y="270"/>
                    </a:lnTo>
                    <a:lnTo>
                      <a:pt x="143" y="275"/>
                    </a:lnTo>
                    <a:lnTo>
                      <a:pt x="142" y="278"/>
                    </a:lnTo>
                    <a:lnTo>
                      <a:pt x="142" y="281"/>
                    </a:lnTo>
                    <a:lnTo>
                      <a:pt x="144" y="276"/>
                    </a:lnTo>
                    <a:lnTo>
                      <a:pt x="149" y="267"/>
                    </a:lnTo>
                    <a:lnTo>
                      <a:pt x="153" y="261"/>
                    </a:lnTo>
                    <a:lnTo>
                      <a:pt x="159" y="253"/>
                    </a:lnTo>
                    <a:lnTo>
                      <a:pt x="164" y="246"/>
                    </a:lnTo>
                    <a:lnTo>
                      <a:pt x="171" y="240"/>
                    </a:lnTo>
                    <a:lnTo>
                      <a:pt x="176" y="229"/>
                    </a:lnTo>
                    <a:lnTo>
                      <a:pt x="183" y="221"/>
                    </a:lnTo>
                    <a:lnTo>
                      <a:pt x="190" y="214"/>
                    </a:lnTo>
                    <a:lnTo>
                      <a:pt x="198" y="206"/>
                    </a:lnTo>
                    <a:lnTo>
                      <a:pt x="205" y="198"/>
                    </a:lnTo>
                    <a:lnTo>
                      <a:pt x="213" y="194"/>
                    </a:lnTo>
                    <a:lnTo>
                      <a:pt x="221" y="188"/>
                    </a:lnTo>
                    <a:lnTo>
                      <a:pt x="229" y="185"/>
                    </a:lnTo>
                    <a:lnTo>
                      <a:pt x="235" y="182"/>
                    </a:lnTo>
                    <a:lnTo>
                      <a:pt x="242" y="180"/>
                    </a:lnTo>
                    <a:lnTo>
                      <a:pt x="249" y="179"/>
                    </a:lnTo>
                    <a:lnTo>
                      <a:pt x="256" y="180"/>
                    </a:lnTo>
                    <a:lnTo>
                      <a:pt x="261" y="180"/>
                    </a:lnTo>
                    <a:lnTo>
                      <a:pt x="268" y="182"/>
                    </a:lnTo>
                    <a:lnTo>
                      <a:pt x="273" y="183"/>
                    </a:lnTo>
                    <a:lnTo>
                      <a:pt x="278" y="188"/>
                    </a:lnTo>
                    <a:lnTo>
                      <a:pt x="287" y="192"/>
                    </a:lnTo>
                    <a:lnTo>
                      <a:pt x="293" y="198"/>
                    </a:lnTo>
                    <a:lnTo>
                      <a:pt x="298" y="203"/>
                    </a:lnTo>
                    <a:lnTo>
                      <a:pt x="299" y="206"/>
                    </a:lnTo>
                    <a:lnTo>
                      <a:pt x="298" y="206"/>
                    </a:lnTo>
                    <a:lnTo>
                      <a:pt x="293" y="211"/>
                    </a:lnTo>
                    <a:lnTo>
                      <a:pt x="287" y="218"/>
                    </a:lnTo>
                    <a:lnTo>
                      <a:pt x="280" y="229"/>
                    </a:lnTo>
                    <a:lnTo>
                      <a:pt x="274" y="235"/>
                    </a:lnTo>
                    <a:lnTo>
                      <a:pt x="269" y="241"/>
                    </a:lnTo>
                    <a:lnTo>
                      <a:pt x="263" y="249"/>
                    </a:lnTo>
                    <a:lnTo>
                      <a:pt x="258" y="256"/>
                    </a:lnTo>
                    <a:lnTo>
                      <a:pt x="252" y="264"/>
                    </a:lnTo>
                    <a:lnTo>
                      <a:pt x="246" y="272"/>
                    </a:lnTo>
                    <a:lnTo>
                      <a:pt x="239" y="279"/>
                    </a:lnTo>
                    <a:lnTo>
                      <a:pt x="233" y="288"/>
                    </a:lnTo>
                    <a:lnTo>
                      <a:pt x="225" y="297"/>
                    </a:lnTo>
                    <a:lnTo>
                      <a:pt x="218" y="305"/>
                    </a:lnTo>
                    <a:lnTo>
                      <a:pt x="210" y="313"/>
                    </a:lnTo>
                    <a:lnTo>
                      <a:pt x="204" y="320"/>
                    </a:lnTo>
                    <a:lnTo>
                      <a:pt x="197" y="328"/>
                    </a:lnTo>
                    <a:lnTo>
                      <a:pt x="191" y="336"/>
                    </a:lnTo>
                    <a:lnTo>
                      <a:pt x="184" y="343"/>
                    </a:lnTo>
                    <a:lnTo>
                      <a:pt x="179" y="352"/>
                    </a:lnTo>
                    <a:lnTo>
                      <a:pt x="172" y="357"/>
                    </a:lnTo>
                    <a:lnTo>
                      <a:pt x="168" y="364"/>
                    </a:lnTo>
                    <a:lnTo>
                      <a:pt x="163" y="369"/>
                    </a:lnTo>
                    <a:lnTo>
                      <a:pt x="160" y="375"/>
                    </a:lnTo>
                    <a:lnTo>
                      <a:pt x="153" y="383"/>
                    </a:lnTo>
                    <a:lnTo>
                      <a:pt x="163" y="380"/>
                    </a:lnTo>
                    <a:lnTo>
                      <a:pt x="171" y="378"/>
                    </a:lnTo>
                    <a:lnTo>
                      <a:pt x="178" y="378"/>
                    </a:lnTo>
                    <a:lnTo>
                      <a:pt x="186" y="377"/>
                    </a:lnTo>
                    <a:lnTo>
                      <a:pt x="195" y="377"/>
                    </a:lnTo>
                    <a:lnTo>
                      <a:pt x="204" y="378"/>
                    </a:lnTo>
                    <a:lnTo>
                      <a:pt x="210" y="378"/>
                    </a:lnTo>
                    <a:lnTo>
                      <a:pt x="216" y="381"/>
                    </a:lnTo>
                    <a:lnTo>
                      <a:pt x="223" y="384"/>
                    </a:lnTo>
                    <a:lnTo>
                      <a:pt x="228" y="389"/>
                    </a:lnTo>
                    <a:lnTo>
                      <a:pt x="234" y="393"/>
                    </a:lnTo>
                    <a:lnTo>
                      <a:pt x="237" y="396"/>
                    </a:lnTo>
                    <a:lnTo>
                      <a:pt x="235" y="396"/>
                    </a:lnTo>
                    <a:lnTo>
                      <a:pt x="231" y="400"/>
                    </a:lnTo>
                    <a:lnTo>
                      <a:pt x="226" y="401"/>
                    </a:lnTo>
                    <a:lnTo>
                      <a:pt x="223" y="404"/>
                    </a:lnTo>
                    <a:lnTo>
                      <a:pt x="218" y="410"/>
                    </a:lnTo>
                    <a:lnTo>
                      <a:pt x="214" y="418"/>
                    </a:lnTo>
                    <a:lnTo>
                      <a:pt x="208" y="424"/>
                    </a:lnTo>
                    <a:lnTo>
                      <a:pt x="202" y="435"/>
                    </a:lnTo>
                    <a:lnTo>
                      <a:pt x="196" y="447"/>
                    </a:lnTo>
                    <a:lnTo>
                      <a:pt x="192" y="457"/>
                    </a:lnTo>
                    <a:lnTo>
                      <a:pt x="186" y="465"/>
                    </a:lnTo>
                    <a:lnTo>
                      <a:pt x="184" y="473"/>
                    </a:lnTo>
                    <a:lnTo>
                      <a:pt x="181" y="479"/>
                    </a:lnTo>
                    <a:lnTo>
                      <a:pt x="181" y="482"/>
                    </a:lnTo>
                    <a:lnTo>
                      <a:pt x="182" y="479"/>
                    </a:lnTo>
                    <a:lnTo>
                      <a:pt x="186" y="473"/>
                    </a:lnTo>
                    <a:lnTo>
                      <a:pt x="189" y="470"/>
                    </a:lnTo>
                    <a:lnTo>
                      <a:pt x="193" y="465"/>
                    </a:lnTo>
                    <a:lnTo>
                      <a:pt x="197" y="460"/>
                    </a:lnTo>
                    <a:lnTo>
                      <a:pt x="202" y="457"/>
                    </a:lnTo>
                    <a:lnTo>
                      <a:pt x="207" y="454"/>
                    </a:lnTo>
                    <a:lnTo>
                      <a:pt x="212" y="450"/>
                    </a:lnTo>
                    <a:lnTo>
                      <a:pt x="218" y="447"/>
                    </a:lnTo>
                    <a:lnTo>
                      <a:pt x="225" y="444"/>
                    </a:lnTo>
                    <a:lnTo>
                      <a:pt x="231" y="441"/>
                    </a:lnTo>
                    <a:lnTo>
                      <a:pt x="239" y="439"/>
                    </a:lnTo>
                    <a:lnTo>
                      <a:pt x="246" y="438"/>
                    </a:lnTo>
                    <a:lnTo>
                      <a:pt x="254" y="439"/>
                    </a:lnTo>
                    <a:lnTo>
                      <a:pt x="261" y="439"/>
                    </a:lnTo>
                    <a:lnTo>
                      <a:pt x="268" y="442"/>
                    </a:lnTo>
                    <a:lnTo>
                      <a:pt x="275" y="447"/>
                    </a:lnTo>
                    <a:lnTo>
                      <a:pt x="284" y="450"/>
                    </a:lnTo>
                    <a:lnTo>
                      <a:pt x="290" y="454"/>
                    </a:lnTo>
                    <a:lnTo>
                      <a:pt x="297" y="459"/>
                    </a:lnTo>
                    <a:lnTo>
                      <a:pt x="304" y="464"/>
                    </a:lnTo>
                    <a:lnTo>
                      <a:pt x="311" y="470"/>
                    </a:lnTo>
                    <a:lnTo>
                      <a:pt x="316" y="474"/>
                    </a:lnTo>
                    <a:lnTo>
                      <a:pt x="321" y="480"/>
                    </a:lnTo>
                    <a:lnTo>
                      <a:pt x="326" y="483"/>
                    </a:lnTo>
                    <a:lnTo>
                      <a:pt x="330" y="489"/>
                    </a:lnTo>
                    <a:lnTo>
                      <a:pt x="336" y="496"/>
                    </a:lnTo>
                    <a:lnTo>
                      <a:pt x="338" y="499"/>
                    </a:lnTo>
                    <a:lnTo>
                      <a:pt x="272" y="546"/>
                    </a:lnTo>
                    <a:lnTo>
                      <a:pt x="184" y="570"/>
                    </a:lnTo>
                    <a:lnTo>
                      <a:pt x="181" y="572"/>
                    </a:lnTo>
                    <a:lnTo>
                      <a:pt x="177" y="576"/>
                    </a:lnTo>
                    <a:lnTo>
                      <a:pt x="170" y="584"/>
                    </a:lnTo>
                    <a:lnTo>
                      <a:pt x="165" y="595"/>
                    </a:lnTo>
                    <a:lnTo>
                      <a:pt x="161" y="604"/>
                    </a:lnTo>
                    <a:lnTo>
                      <a:pt x="159" y="613"/>
                    </a:lnTo>
                    <a:lnTo>
                      <a:pt x="158" y="619"/>
                    </a:lnTo>
                    <a:lnTo>
                      <a:pt x="158" y="624"/>
                    </a:lnTo>
                    <a:lnTo>
                      <a:pt x="158" y="622"/>
                    </a:lnTo>
                    <a:lnTo>
                      <a:pt x="160" y="621"/>
                    </a:lnTo>
                    <a:lnTo>
                      <a:pt x="163" y="617"/>
                    </a:lnTo>
                    <a:lnTo>
                      <a:pt x="168" y="616"/>
                    </a:lnTo>
                    <a:lnTo>
                      <a:pt x="173" y="613"/>
                    </a:lnTo>
                    <a:lnTo>
                      <a:pt x="181" y="611"/>
                    </a:lnTo>
                    <a:lnTo>
                      <a:pt x="186" y="611"/>
                    </a:lnTo>
                    <a:lnTo>
                      <a:pt x="191" y="611"/>
                    </a:lnTo>
                    <a:lnTo>
                      <a:pt x="196" y="611"/>
                    </a:lnTo>
                    <a:lnTo>
                      <a:pt x="202" y="613"/>
                    </a:lnTo>
                    <a:lnTo>
                      <a:pt x="208" y="613"/>
                    </a:lnTo>
                    <a:lnTo>
                      <a:pt x="215" y="616"/>
                    </a:lnTo>
                    <a:lnTo>
                      <a:pt x="222" y="617"/>
                    </a:lnTo>
                    <a:lnTo>
                      <a:pt x="229" y="619"/>
                    </a:lnTo>
                    <a:lnTo>
                      <a:pt x="236" y="622"/>
                    </a:lnTo>
                    <a:lnTo>
                      <a:pt x="243" y="625"/>
                    </a:lnTo>
                    <a:lnTo>
                      <a:pt x="250" y="628"/>
                    </a:lnTo>
                    <a:lnTo>
                      <a:pt x="257" y="631"/>
                    </a:lnTo>
                    <a:lnTo>
                      <a:pt x="262" y="633"/>
                    </a:lnTo>
                    <a:lnTo>
                      <a:pt x="269" y="636"/>
                    </a:lnTo>
                    <a:lnTo>
                      <a:pt x="273" y="639"/>
                    </a:lnTo>
                    <a:lnTo>
                      <a:pt x="278" y="640"/>
                    </a:lnTo>
                    <a:lnTo>
                      <a:pt x="285" y="643"/>
                    </a:lnTo>
                    <a:lnTo>
                      <a:pt x="288" y="646"/>
                    </a:lnTo>
                    <a:lnTo>
                      <a:pt x="211" y="768"/>
                    </a:lnTo>
                    <a:lnTo>
                      <a:pt x="142" y="823"/>
                    </a:lnTo>
                    <a:lnTo>
                      <a:pt x="229" y="846"/>
                    </a:lnTo>
                    <a:lnTo>
                      <a:pt x="230" y="846"/>
                    </a:lnTo>
                    <a:lnTo>
                      <a:pt x="233" y="848"/>
                    </a:lnTo>
                    <a:lnTo>
                      <a:pt x="238" y="851"/>
                    </a:lnTo>
                    <a:lnTo>
                      <a:pt x="246" y="858"/>
                    </a:lnTo>
                    <a:lnTo>
                      <a:pt x="253" y="866"/>
                    </a:lnTo>
                    <a:lnTo>
                      <a:pt x="261" y="878"/>
                    </a:lnTo>
                    <a:lnTo>
                      <a:pt x="264" y="883"/>
                    </a:lnTo>
                    <a:lnTo>
                      <a:pt x="268" y="892"/>
                    </a:lnTo>
                    <a:lnTo>
                      <a:pt x="271" y="899"/>
                    </a:lnTo>
                    <a:lnTo>
                      <a:pt x="275" y="909"/>
                    </a:lnTo>
                    <a:lnTo>
                      <a:pt x="276" y="916"/>
                    </a:lnTo>
                    <a:lnTo>
                      <a:pt x="280" y="927"/>
                    </a:lnTo>
                    <a:lnTo>
                      <a:pt x="282" y="937"/>
                    </a:lnTo>
                    <a:lnTo>
                      <a:pt x="285" y="950"/>
                    </a:lnTo>
                    <a:lnTo>
                      <a:pt x="285" y="960"/>
                    </a:lnTo>
                    <a:lnTo>
                      <a:pt x="286" y="971"/>
                    </a:lnTo>
                    <a:lnTo>
                      <a:pt x="287" y="982"/>
                    </a:lnTo>
                    <a:lnTo>
                      <a:pt x="289" y="992"/>
                    </a:lnTo>
                    <a:lnTo>
                      <a:pt x="289" y="1001"/>
                    </a:lnTo>
                    <a:lnTo>
                      <a:pt x="289" y="1011"/>
                    </a:lnTo>
                    <a:lnTo>
                      <a:pt x="289" y="1018"/>
                    </a:lnTo>
                    <a:lnTo>
                      <a:pt x="290" y="1026"/>
                    </a:lnTo>
                    <a:lnTo>
                      <a:pt x="290" y="1037"/>
                    </a:lnTo>
                    <a:lnTo>
                      <a:pt x="291" y="1041"/>
                    </a:lnTo>
                    <a:lnTo>
                      <a:pt x="288" y="1038"/>
                    </a:lnTo>
                    <a:lnTo>
                      <a:pt x="282" y="1032"/>
                    </a:lnTo>
                    <a:lnTo>
                      <a:pt x="276" y="1027"/>
                    </a:lnTo>
                    <a:lnTo>
                      <a:pt x="271" y="1023"/>
                    </a:lnTo>
                    <a:lnTo>
                      <a:pt x="266" y="1018"/>
                    </a:lnTo>
                    <a:lnTo>
                      <a:pt x="261" y="1014"/>
                    </a:lnTo>
                    <a:lnTo>
                      <a:pt x="254" y="1006"/>
                    </a:lnTo>
                    <a:lnTo>
                      <a:pt x="247" y="1003"/>
                    </a:lnTo>
                    <a:lnTo>
                      <a:pt x="241" y="995"/>
                    </a:lnTo>
                    <a:lnTo>
                      <a:pt x="235" y="992"/>
                    </a:lnTo>
                    <a:lnTo>
                      <a:pt x="229" y="986"/>
                    </a:lnTo>
                    <a:lnTo>
                      <a:pt x="223" y="983"/>
                    </a:lnTo>
                    <a:lnTo>
                      <a:pt x="216" y="979"/>
                    </a:lnTo>
                    <a:lnTo>
                      <a:pt x="212" y="976"/>
                    </a:lnTo>
                    <a:lnTo>
                      <a:pt x="203" y="969"/>
                    </a:lnTo>
                    <a:lnTo>
                      <a:pt x="197" y="965"/>
                    </a:lnTo>
                    <a:lnTo>
                      <a:pt x="192" y="963"/>
                    </a:lnTo>
                    <a:lnTo>
                      <a:pt x="188" y="963"/>
                    </a:lnTo>
                    <a:lnTo>
                      <a:pt x="185" y="963"/>
                    </a:lnTo>
                    <a:lnTo>
                      <a:pt x="181" y="963"/>
                    </a:lnTo>
                    <a:lnTo>
                      <a:pt x="178" y="963"/>
                    </a:lnTo>
                    <a:lnTo>
                      <a:pt x="173" y="963"/>
                    </a:lnTo>
                    <a:lnTo>
                      <a:pt x="166" y="959"/>
                    </a:lnTo>
                    <a:lnTo>
                      <a:pt x="159" y="954"/>
                    </a:lnTo>
                    <a:lnTo>
                      <a:pt x="151" y="950"/>
                    </a:lnTo>
                    <a:lnTo>
                      <a:pt x="145" y="944"/>
                    </a:lnTo>
                    <a:lnTo>
                      <a:pt x="138" y="939"/>
                    </a:lnTo>
                    <a:lnTo>
                      <a:pt x="133" y="934"/>
                    </a:lnTo>
                    <a:lnTo>
                      <a:pt x="130" y="931"/>
                    </a:lnTo>
                    <a:lnTo>
                      <a:pt x="129" y="931"/>
                    </a:lnTo>
                    <a:lnTo>
                      <a:pt x="107" y="1005"/>
                    </a:lnTo>
                    <a:lnTo>
                      <a:pt x="78" y="1003"/>
                    </a:lnTo>
                    <a:lnTo>
                      <a:pt x="8" y="998"/>
                    </a:lnTo>
                    <a:lnTo>
                      <a:pt x="5" y="305"/>
                    </a:lnTo>
                    <a:lnTo>
                      <a:pt x="54" y="329"/>
                    </a:lnTo>
                    <a:close/>
                  </a:path>
                </a:pathLst>
              </a:custGeom>
              <a:solidFill>
                <a:srgbClr val="7578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56" name="Freeform 457"/>
              <p:cNvSpPr>
                <a:spLocks/>
              </p:cNvSpPr>
              <p:nvPr/>
            </p:nvSpPr>
            <p:spPr bwMode="auto">
              <a:xfrm>
                <a:off x="1484" y="3166"/>
                <a:ext cx="466" cy="387"/>
              </a:xfrm>
              <a:custGeom>
                <a:avLst/>
                <a:gdLst>
                  <a:gd name="T0" fmla="*/ 0 w 903"/>
                  <a:gd name="T1" fmla="*/ 0 h 844"/>
                  <a:gd name="T2" fmla="*/ 16 w 903"/>
                  <a:gd name="T3" fmla="*/ 4 h 844"/>
                  <a:gd name="T4" fmla="*/ 16 w 903"/>
                  <a:gd name="T5" fmla="*/ 9 h 844"/>
                  <a:gd name="T6" fmla="*/ 1 w 903"/>
                  <a:gd name="T7" fmla="*/ 10 h 844"/>
                  <a:gd name="T8" fmla="*/ 0 w 903"/>
                  <a:gd name="T9" fmla="*/ 0 h 844"/>
                  <a:gd name="T10" fmla="*/ 0 w 903"/>
                  <a:gd name="T11" fmla="*/ 0 h 844"/>
                  <a:gd name="T12" fmla="*/ 0 60000 65536"/>
                  <a:gd name="T13" fmla="*/ 0 60000 65536"/>
                  <a:gd name="T14" fmla="*/ 0 60000 65536"/>
                  <a:gd name="T15" fmla="*/ 0 60000 65536"/>
                  <a:gd name="T16" fmla="*/ 0 60000 65536"/>
                  <a:gd name="T17" fmla="*/ 0 60000 65536"/>
                  <a:gd name="T18" fmla="*/ 0 w 903"/>
                  <a:gd name="T19" fmla="*/ 0 h 844"/>
                  <a:gd name="T20" fmla="*/ 903 w 903"/>
                  <a:gd name="T21" fmla="*/ 844 h 844"/>
                </a:gdLst>
                <a:ahLst/>
                <a:cxnLst>
                  <a:cxn ang="T12">
                    <a:pos x="T0" y="T1"/>
                  </a:cxn>
                  <a:cxn ang="T13">
                    <a:pos x="T2" y="T3"/>
                  </a:cxn>
                  <a:cxn ang="T14">
                    <a:pos x="T4" y="T5"/>
                  </a:cxn>
                  <a:cxn ang="T15">
                    <a:pos x="T6" y="T7"/>
                  </a:cxn>
                  <a:cxn ang="T16">
                    <a:pos x="T8" y="T9"/>
                  </a:cxn>
                  <a:cxn ang="T17">
                    <a:pos x="T10" y="T11"/>
                  </a:cxn>
                </a:cxnLst>
                <a:rect l="T18" t="T19" r="T20" b="T21"/>
                <a:pathLst>
                  <a:path w="903" h="844">
                    <a:moveTo>
                      <a:pt x="0" y="0"/>
                    </a:moveTo>
                    <a:lnTo>
                      <a:pt x="903" y="384"/>
                    </a:lnTo>
                    <a:lnTo>
                      <a:pt x="899" y="829"/>
                    </a:lnTo>
                    <a:lnTo>
                      <a:pt x="39" y="844"/>
                    </a:lnTo>
                    <a:lnTo>
                      <a:pt x="0" y="0"/>
                    </a:lnTo>
                    <a:close/>
                  </a:path>
                </a:pathLst>
              </a:custGeom>
              <a:solidFill>
                <a:srgbClr val="C2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57" name="Freeform 458"/>
              <p:cNvSpPr>
                <a:spLocks/>
              </p:cNvSpPr>
              <p:nvPr/>
            </p:nvSpPr>
            <p:spPr bwMode="auto">
              <a:xfrm>
                <a:off x="1522" y="3062"/>
                <a:ext cx="182" cy="132"/>
              </a:xfrm>
              <a:custGeom>
                <a:avLst/>
                <a:gdLst>
                  <a:gd name="T0" fmla="*/ 5 w 353"/>
                  <a:gd name="T1" fmla="*/ 0 h 285"/>
                  <a:gd name="T2" fmla="*/ 5 w 353"/>
                  <a:gd name="T3" fmla="*/ 0 h 285"/>
                  <a:gd name="T4" fmla="*/ 5 w 353"/>
                  <a:gd name="T5" fmla="*/ 0 h 285"/>
                  <a:gd name="T6" fmla="*/ 5 w 353"/>
                  <a:gd name="T7" fmla="*/ 0 h 285"/>
                  <a:gd name="T8" fmla="*/ 5 w 353"/>
                  <a:gd name="T9" fmla="*/ 0 h 285"/>
                  <a:gd name="T10" fmla="*/ 6 w 353"/>
                  <a:gd name="T11" fmla="*/ 0 h 285"/>
                  <a:gd name="T12" fmla="*/ 6 w 353"/>
                  <a:gd name="T13" fmla="*/ 0 h 285"/>
                  <a:gd name="T14" fmla="*/ 6 w 353"/>
                  <a:gd name="T15" fmla="*/ 0 h 285"/>
                  <a:gd name="T16" fmla="*/ 6 w 353"/>
                  <a:gd name="T17" fmla="*/ 0 h 285"/>
                  <a:gd name="T18" fmla="*/ 6 w 353"/>
                  <a:gd name="T19" fmla="*/ 1 h 285"/>
                  <a:gd name="T20" fmla="*/ 6 w 353"/>
                  <a:gd name="T21" fmla="*/ 1 h 285"/>
                  <a:gd name="T22" fmla="*/ 6 w 353"/>
                  <a:gd name="T23" fmla="*/ 1 h 285"/>
                  <a:gd name="T24" fmla="*/ 6 w 353"/>
                  <a:gd name="T25" fmla="*/ 1 h 285"/>
                  <a:gd name="T26" fmla="*/ 6 w 353"/>
                  <a:gd name="T27" fmla="*/ 1 h 285"/>
                  <a:gd name="T28" fmla="*/ 6 w 353"/>
                  <a:gd name="T29" fmla="*/ 1 h 285"/>
                  <a:gd name="T30" fmla="*/ 6 w 353"/>
                  <a:gd name="T31" fmla="*/ 1 h 285"/>
                  <a:gd name="T32" fmla="*/ 6 w 353"/>
                  <a:gd name="T33" fmla="*/ 2 h 285"/>
                  <a:gd name="T34" fmla="*/ 6 w 353"/>
                  <a:gd name="T35" fmla="*/ 2 h 285"/>
                  <a:gd name="T36" fmla="*/ 6 w 353"/>
                  <a:gd name="T37" fmla="*/ 2 h 285"/>
                  <a:gd name="T38" fmla="*/ 6 w 353"/>
                  <a:gd name="T39" fmla="*/ 2 h 285"/>
                  <a:gd name="T40" fmla="*/ 6 w 353"/>
                  <a:gd name="T41" fmla="*/ 2 h 285"/>
                  <a:gd name="T42" fmla="*/ 6 w 353"/>
                  <a:gd name="T43" fmla="*/ 2 h 285"/>
                  <a:gd name="T44" fmla="*/ 6 w 353"/>
                  <a:gd name="T45" fmla="*/ 2 h 285"/>
                  <a:gd name="T46" fmla="*/ 6 w 353"/>
                  <a:gd name="T47" fmla="*/ 2 h 285"/>
                  <a:gd name="T48" fmla="*/ 6 w 353"/>
                  <a:gd name="T49" fmla="*/ 2 h 285"/>
                  <a:gd name="T50" fmla="*/ 6 w 353"/>
                  <a:gd name="T51" fmla="*/ 3 h 285"/>
                  <a:gd name="T52" fmla="*/ 6 w 353"/>
                  <a:gd name="T53" fmla="*/ 3 h 285"/>
                  <a:gd name="T54" fmla="*/ 6 w 353"/>
                  <a:gd name="T55" fmla="*/ 3 h 285"/>
                  <a:gd name="T56" fmla="*/ 0 w 353"/>
                  <a:gd name="T57" fmla="*/ 3 h 285"/>
                  <a:gd name="T58" fmla="*/ 1 w 353"/>
                  <a:gd name="T59" fmla="*/ 1 h 285"/>
                  <a:gd name="T60" fmla="*/ 1 w 353"/>
                  <a:gd name="T61" fmla="*/ 0 h 285"/>
                  <a:gd name="T62" fmla="*/ 5 w 353"/>
                  <a:gd name="T63" fmla="*/ 0 h 285"/>
                  <a:gd name="T64" fmla="*/ 5 w 353"/>
                  <a:gd name="T65" fmla="*/ 0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53"/>
                  <a:gd name="T100" fmla="*/ 0 h 285"/>
                  <a:gd name="T101" fmla="*/ 353 w 353"/>
                  <a:gd name="T102" fmla="*/ 285 h 2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53" h="285">
                    <a:moveTo>
                      <a:pt x="289" y="0"/>
                    </a:moveTo>
                    <a:lnTo>
                      <a:pt x="290" y="4"/>
                    </a:lnTo>
                    <a:lnTo>
                      <a:pt x="295" y="11"/>
                    </a:lnTo>
                    <a:lnTo>
                      <a:pt x="298" y="17"/>
                    </a:lnTo>
                    <a:lnTo>
                      <a:pt x="301" y="25"/>
                    </a:lnTo>
                    <a:lnTo>
                      <a:pt x="306" y="32"/>
                    </a:lnTo>
                    <a:lnTo>
                      <a:pt x="311" y="42"/>
                    </a:lnTo>
                    <a:lnTo>
                      <a:pt x="316" y="51"/>
                    </a:lnTo>
                    <a:lnTo>
                      <a:pt x="320" y="61"/>
                    </a:lnTo>
                    <a:lnTo>
                      <a:pt x="324" y="71"/>
                    </a:lnTo>
                    <a:lnTo>
                      <a:pt x="329" y="81"/>
                    </a:lnTo>
                    <a:lnTo>
                      <a:pt x="332" y="92"/>
                    </a:lnTo>
                    <a:lnTo>
                      <a:pt x="337" y="103"/>
                    </a:lnTo>
                    <a:lnTo>
                      <a:pt x="340" y="113"/>
                    </a:lnTo>
                    <a:lnTo>
                      <a:pt x="345" y="124"/>
                    </a:lnTo>
                    <a:lnTo>
                      <a:pt x="346" y="133"/>
                    </a:lnTo>
                    <a:lnTo>
                      <a:pt x="347" y="142"/>
                    </a:lnTo>
                    <a:lnTo>
                      <a:pt x="348" y="151"/>
                    </a:lnTo>
                    <a:lnTo>
                      <a:pt x="350" y="160"/>
                    </a:lnTo>
                    <a:lnTo>
                      <a:pt x="350" y="167"/>
                    </a:lnTo>
                    <a:lnTo>
                      <a:pt x="350" y="176"/>
                    </a:lnTo>
                    <a:lnTo>
                      <a:pt x="350" y="182"/>
                    </a:lnTo>
                    <a:lnTo>
                      <a:pt x="351" y="189"/>
                    </a:lnTo>
                    <a:lnTo>
                      <a:pt x="349" y="199"/>
                    </a:lnTo>
                    <a:lnTo>
                      <a:pt x="349" y="208"/>
                    </a:lnTo>
                    <a:lnTo>
                      <a:pt x="348" y="212"/>
                    </a:lnTo>
                    <a:lnTo>
                      <a:pt x="348" y="214"/>
                    </a:lnTo>
                    <a:lnTo>
                      <a:pt x="353" y="285"/>
                    </a:lnTo>
                    <a:lnTo>
                      <a:pt x="0" y="217"/>
                    </a:lnTo>
                    <a:lnTo>
                      <a:pt x="31" y="96"/>
                    </a:lnTo>
                    <a:lnTo>
                      <a:pt x="53" y="37"/>
                    </a:lnTo>
                    <a:lnTo>
                      <a:pt x="289"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58" name="Freeform 459"/>
              <p:cNvSpPr>
                <a:spLocks/>
              </p:cNvSpPr>
              <p:nvPr/>
            </p:nvSpPr>
            <p:spPr bwMode="auto">
              <a:xfrm>
                <a:off x="1531" y="3058"/>
                <a:ext cx="155" cy="116"/>
              </a:xfrm>
              <a:custGeom>
                <a:avLst/>
                <a:gdLst>
                  <a:gd name="T0" fmla="*/ 5 w 299"/>
                  <a:gd name="T1" fmla="*/ 0 h 253"/>
                  <a:gd name="T2" fmla="*/ 5 w 299"/>
                  <a:gd name="T3" fmla="*/ 0 h 253"/>
                  <a:gd name="T4" fmla="*/ 5 w 299"/>
                  <a:gd name="T5" fmla="*/ 0 h 253"/>
                  <a:gd name="T6" fmla="*/ 5 w 299"/>
                  <a:gd name="T7" fmla="*/ 0 h 253"/>
                  <a:gd name="T8" fmla="*/ 5 w 299"/>
                  <a:gd name="T9" fmla="*/ 0 h 253"/>
                  <a:gd name="T10" fmla="*/ 5 w 299"/>
                  <a:gd name="T11" fmla="*/ 0 h 253"/>
                  <a:gd name="T12" fmla="*/ 5 w 299"/>
                  <a:gd name="T13" fmla="*/ 0 h 253"/>
                  <a:gd name="T14" fmla="*/ 5 w 299"/>
                  <a:gd name="T15" fmla="*/ 0 h 253"/>
                  <a:gd name="T16" fmla="*/ 5 w 299"/>
                  <a:gd name="T17" fmla="*/ 0 h 253"/>
                  <a:gd name="T18" fmla="*/ 5 w 299"/>
                  <a:gd name="T19" fmla="*/ 1 h 253"/>
                  <a:gd name="T20" fmla="*/ 5 w 299"/>
                  <a:gd name="T21" fmla="*/ 1 h 253"/>
                  <a:gd name="T22" fmla="*/ 5 w 299"/>
                  <a:gd name="T23" fmla="*/ 1 h 253"/>
                  <a:gd name="T24" fmla="*/ 5 w 299"/>
                  <a:gd name="T25" fmla="*/ 1 h 253"/>
                  <a:gd name="T26" fmla="*/ 5 w 299"/>
                  <a:gd name="T27" fmla="*/ 1 h 253"/>
                  <a:gd name="T28" fmla="*/ 5 w 299"/>
                  <a:gd name="T29" fmla="*/ 1 h 253"/>
                  <a:gd name="T30" fmla="*/ 5 w 299"/>
                  <a:gd name="T31" fmla="*/ 1 h 253"/>
                  <a:gd name="T32" fmla="*/ 5 w 299"/>
                  <a:gd name="T33" fmla="*/ 1 h 253"/>
                  <a:gd name="T34" fmla="*/ 5 w 299"/>
                  <a:gd name="T35" fmla="*/ 1 h 253"/>
                  <a:gd name="T36" fmla="*/ 5 w 299"/>
                  <a:gd name="T37" fmla="*/ 1 h 253"/>
                  <a:gd name="T38" fmla="*/ 5 w 299"/>
                  <a:gd name="T39" fmla="*/ 1 h 253"/>
                  <a:gd name="T40" fmla="*/ 5 w 299"/>
                  <a:gd name="T41" fmla="*/ 1 h 253"/>
                  <a:gd name="T42" fmla="*/ 5 w 299"/>
                  <a:gd name="T43" fmla="*/ 1 h 253"/>
                  <a:gd name="T44" fmla="*/ 5 w 299"/>
                  <a:gd name="T45" fmla="*/ 2 h 253"/>
                  <a:gd name="T46" fmla="*/ 5 w 299"/>
                  <a:gd name="T47" fmla="*/ 2 h 253"/>
                  <a:gd name="T48" fmla="*/ 5 w 299"/>
                  <a:gd name="T49" fmla="*/ 2 h 253"/>
                  <a:gd name="T50" fmla="*/ 5 w 299"/>
                  <a:gd name="T51" fmla="*/ 2 h 253"/>
                  <a:gd name="T52" fmla="*/ 5 w 299"/>
                  <a:gd name="T53" fmla="*/ 2 h 253"/>
                  <a:gd name="T54" fmla="*/ 5 w 299"/>
                  <a:gd name="T55" fmla="*/ 2 h 253"/>
                  <a:gd name="T56" fmla="*/ 5 w 299"/>
                  <a:gd name="T57" fmla="*/ 2 h 253"/>
                  <a:gd name="T58" fmla="*/ 5 w 299"/>
                  <a:gd name="T59" fmla="*/ 2 h 253"/>
                  <a:gd name="T60" fmla="*/ 5 w 299"/>
                  <a:gd name="T61" fmla="*/ 2 h 253"/>
                  <a:gd name="T62" fmla="*/ 5 w 299"/>
                  <a:gd name="T63" fmla="*/ 2 h 253"/>
                  <a:gd name="T64" fmla="*/ 5 w 299"/>
                  <a:gd name="T65" fmla="*/ 2 h 253"/>
                  <a:gd name="T66" fmla="*/ 5 w 299"/>
                  <a:gd name="T67" fmla="*/ 2 h 253"/>
                  <a:gd name="T68" fmla="*/ 5 w 299"/>
                  <a:gd name="T69" fmla="*/ 2 h 253"/>
                  <a:gd name="T70" fmla="*/ 5 w 299"/>
                  <a:gd name="T71" fmla="*/ 2 h 253"/>
                  <a:gd name="T72" fmla="*/ 5 w 299"/>
                  <a:gd name="T73" fmla="*/ 3 h 253"/>
                  <a:gd name="T74" fmla="*/ 0 w 299"/>
                  <a:gd name="T75" fmla="*/ 2 h 253"/>
                  <a:gd name="T76" fmla="*/ 1 w 299"/>
                  <a:gd name="T77" fmla="*/ 2 h 253"/>
                  <a:gd name="T78" fmla="*/ 1 w 299"/>
                  <a:gd name="T79" fmla="*/ 2 h 253"/>
                  <a:gd name="T80" fmla="*/ 1 w 299"/>
                  <a:gd name="T81" fmla="*/ 2 h 253"/>
                  <a:gd name="T82" fmla="*/ 1 w 299"/>
                  <a:gd name="T83" fmla="*/ 2 h 253"/>
                  <a:gd name="T84" fmla="*/ 1 w 299"/>
                  <a:gd name="T85" fmla="*/ 2 h 253"/>
                  <a:gd name="T86" fmla="*/ 1 w 299"/>
                  <a:gd name="T87" fmla="*/ 2 h 253"/>
                  <a:gd name="T88" fmla="*/ 1 w 299"/>
                  <a:gd name="T89" fmla="*/ 2 h 253"/>
                  <a:gd name="T90" fmla="*/ 1 w 299"/>
                  <a:gd name="T91" fmla="*/ 2 h 253"/>
                  <a:gd name="T92" fmla="*/ 1 w 299"/>
                  <a:gd name="T93" fmla="*/ 2 h 253"/>
                  <a:gd name="T94" fmla="*/ 1 w 299"/>
                  <a:gd name="T95" fmla="*/ 2 h 253"/>
                  <a:gd name="T96" fmla="*/ 1 w 299"/>
                  <a:gd name="T97" fmla="*/ 1 h 253"/>
                  <a:gd name="T98" fmla="*/ 1 w 299"/>
                  <a:gd name="T99" fmla="*/ 1 h 253"/>
                  <a:gd name="T100" fmla="*/ 1 w 299"/>
                  <a:gd name="T101" fmla="*/ 1 h 253"/>
                  <a:gd name="T102" fmla="*/ 1 w 299"/>
                  <a:gd name="T103" fmla="*/ 1 h 253"/>
                  <a:gd name="T104" fmla="*/ 1 w 299"/>
                  <a:gd name="T105" fmla="*/ 1 h 253"/>
                  <a:gd name="T106" fmla="*/ 1 w 299"/>
                  <a:gd name="T107" fmla="*/ 1 h 253"/>
                  <a:gd name="T108" fmla="*/ 1 w 299"/>
                  <a:gd name="T109" fmla="*/ 1 h 253"/>
                  <a:gd name="T110" fmla="*/ 1 w 299"/>
                  <a:gd name="T111" fmla="*/ 1 h 253"/>
                  <a:gd name="T112" fmla="*/ 1 w 299"/>
                  <a:gd name="T113" fmla="*/ 1 h 253"/>
                  <a:gd name="T114" fmla="*/ 1 w 299"/>
                  <a:gd name="T115" fmla="*/ 1 h 253"/>
                  <a:gd name="T116" fmla="*/ 1 w 299"/>
                  <a:gd name="T117" fmla="*/ 1 h 253"/>
                  <a:gd name="T118" fmla="*/ 1 w 299"/>
                  <a:gd name="T119" fmla="*/ 1 h 253"/>
                  <a:gd name="T120" fmla="*/ 1 w 299"/>
                  <a:gd name="T121" fmla="*/ 0 h 253"/>
                  <a:gd name="T122" fmla="*/ 5 w 299"/>
                  <a:gd name="T123" fmla="*/ 0 h 253"/>
                  <a:gd name="T124" fmla="*/ 5 w 299"/>
                  <a:gd name="T125" fmla="*/ 0 h 2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99"/>
                  <a:gd name="T190" fmla="*/ 0 h 253"/>
                  <a:gd name="T191" fmla="*/ 299 w 299"/>
                  <a:gd name="T192" fmla="*/ 253 h 25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99" h="253">
                    <a:moveTo>
                      <a:pt x="272" y="0"/>
                    </a:moveTo>
                    <a:lnTo>
                      <a:pt x="274" y="4"/>
                    </a:lnTo>
                    <a:lnTo>
                      <a:pt x="278" y="12"/>
                    </a:lnTo>
                    <a:lnTo>
                      <a:pt x="283" y="23"/>
                    </a:lnTo>
                    <a:lnTo>
                      <a:pt x="289" y="30"/>
                    </a:lnTo>
                    <a:lnTo>
                      <a:pt x="293" y="41"/>
                    </a:lnTo>
                    <a:lnTo>
                      <a:pt x="297" y="50"/>
                    </a:lnTo>
                    <a:lnTo>
                      <a:pt x="299" y="58"/>
                    </a:lnTo>
                    <a:lnTo>
                      <a:pt x="299" y="64"/>
                    </a:lnTo>
                    <a:lnTo>
                      <a:pt x="297" y="73"/>
                    </a:lnTo>
                    <a:lnTo>
                      <a:pt x="293" y="82"/>
                    </a:lnTo>
                    <a:lnTo>
                      <a:pt x="290" y="91"/>
                    </a:lnTo>
                    <a:lnTo>
                      <a:pt x="283" y="99"/>
                    </a:lnTo>
                    <a:lnTo>
                      <a:pt x="281" y="108"/>
                    </a:lnTo>
                    <a:lnTo>
                      <a:pt x="279" y="114"/>
                    </a:lnTo>
                    <a:lnTo>
                      <a:pt x="280" y="119"/>
                    </a:lnTo>
                    <a:lnTo>
                      <a:pt x="279" y="123"/>
                    </a:lnTo>
                    <a:lnTo>
                      <a:pt x="275" y="128"/>
                    </a:lnTo>
                    <a:lnTo>
                      <a:pt x="269" y="131"/>
                    </a:lnTo>
                    <a:lnTo>
                      <a:pt x="263" y="137"/>
                    </a:lnTo>
                    <a:lnTo>
                      <a:pt x="255" y="140"/>
                    </a:lnTo>
                    <a:lnTo>
                      <a:pt x="248" y="143"/>
                    </a:lnTo>
                    <a:lnTo>
                      <a:pt x="244" y="145"/>
                    </a:lnTo>
                    <a:lnTo>
                      <a:pt x="242" y="146"/>
                    </a:lnTo>
                    <a:lnTo>
                      <a:pt x="244" y="148"/>
                    </a:lnTo>
                    <a:lnTo>
                      <a:pt x="251" y="152"/>
                    </a:lnTo>
                    <a:lnTo>
                      <a:pt x="258" y="157"/>
                    </a:lnTo>
                    <a:lnTo>
                      <a:pt x="263" y="163"/>
                    </a:lnTo>
                    <a:lnTo>
                      <a:pt x="263" y="164"/>
                    </a:lnTo>
                    <a:lnTo>
                      <a:pt x="260" y="169"/>
                    </a:lnTo>
                    <a:lnTo>
                      <a:pt x="258" y="170"/>
                    </a:lnTo>
                    <a:lnTo>
                      <a:pt x="258" y="177"/>
                    </a:lnTo>
                    <a:lnTo>
                      <a:pt x="262" y="183"/>
                    </a:lnTo>
                    <a:lnTo>
                      <a:pt x="269" y="192"/>
                    </a:lnTo>
                    <a:lnTo>
                      <a:pt x="275" y="199"/>
                    </a:lnTo>
                    <a:lnTo>
                      <a:pt x="279" y="202"/>
                    </a:lnTo>
                    <a:lnTo>
                      <a:pt x="289" y="253"/>
                    </a:lnTo>
                    <a:lnTo>
                      <a:pt x="0" y="213"/>
                    </a:lnTo>
                    <a:lnTo>
                      <a:pt x="1" y="210"/>
                    </a:lnTo>
                    <a:lnTo>
                      <a:pt x="4" y="209"/>
                    </a:lnTo>
                    <a:lnTo>
                      <a:pt x="9" y="201"/>
                    </a:lnTo>
                    <a:lnTo>
                      <a:pt x="16" y="196"/>
                    </a:lnTo>
                    <a:lnTo>
                      <a:pt x="22" y="187"/>
                    </a:lnTo>
                    <a:lnTo>
                      <a:pt x="28" y="180"/>
                    </a:lnTo>
                    <a:lnTo>
                      <a:pt x="32" y="172"/>
                    </a:lnTo>
                    <a:lnTo>
                      <a:pt x="38" y="164"/>
                    </a:lnTo>
                    <a:lnTo>
                      <a:pt x="39" y="157"/>
                    </a:lnTo>
                    <a:lnTo>
                      <a:pt x="39" y="151"/>
                    </a:lnTo>
                    <a:lnTo>
                      <a:pt x="37" y="143"/>
                    </a:lnTo>
                    <a:lnTo>
                      <a:pt x="34" y="140"/>
                    </a:lnTo>
                    <a:lnTo>
                      <a:pt x="29" y="132"/>
                    </a:lnTo>
                    <a:lnTo>
                      <a:pt x="26" y="131"/>
                    </a:lnTo>
                    <a:lnTo>
                      <a:pt x="28" y="131"/>
                    </a:lnTo>
                    <a:lnTo>
                      <a:pt x="33" y="131"/>
                    </a:lnTo>
                    <a:lnTo>
                      <a:pt x="39" y="129"/>
                    </a:lnTo>
                    <a:lnTo>
                      <a:pt x="42" y="128"/>
                    </a:lnTo>
                    <a:lnTo>
                      <a:pt x="40" y="117"/>
                    </a:lnTo>
                    <a:lnTo>
                      <a:pt x="37" y="108"/>
                    </a:lnTo>
                    <a:lnTo>
                      <a:pt x="32" y="97"/>
                    </a:lnTo>
                    <a:lnTo>
                      <a:pt x="31" y="96"/>
                    </a:lnTo>
                    <a:lnTo>
                      <a:pt x="41" y="67"/>
                    </a:lnTo>
                    <a:lnTo>
                      <a:pt x="27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59" name="Freeform 460"/>
              <p:cNvSpPr>
                <a:spLocks/>
              </p:cNvSpPr>
              <p:nvPr/>
            </p:nvSpPr>
            <p:spPr bwMode="auto">
              <a:xfrm>
                <a:off x="982" y="3319"/>
                <a:ext cx="598" cy="273"/>
              </a:xfrm>
              <a:custGeom>
                <a:avLst/>
                <a:gdLst>
                  <a:gd name="T0" fmla="*/ 0 w 1156"/>
                  <a:gd name="T1" fmla="*/ 2 h 590"/>
                  <a:gd name="T2" fmla="*/ 2 w 1156"/>
                  <a:gd name="T3" fmla="*/ 6 h 590"/>
                  <a:gd name="T4" fmla="*/ 16 w 1156"/>
                  <a:gd name="T5" fmla="*/ 6 h 590"/>
                  <a:gd name="T6" fmla="*/ 21 w 1156"/>
                  <a:gd name="T7" fmla="*/ 3 h 590"/>
                  <a:gd name="T8" fmla="*/ 14 w 1156"/>
                  <a:gd name="T9" fmla="*/ 0 h 590"/>
                  <a:gd name="T10" fmla="*/ 0 w 1156"/>
                  <a:gd name="T11" fmla="*/ 2 h 590"/>
                  <a:gd name="T12" fmla="*/ 0 w 1156"/>
                  <a:gd name="T13" fmla="*/ 2 h 590"/>
                  <a:gd name="T14" fmla="*/ 0 60000 65536"/>
                  <a:gd name="T15" fmla="*/ 0 60000 65536"/>
                  <a:gd name="T16" fmla="*/ 0 60000 65536"/>
                  <a:gd name="T17" fmla="*/ 0 60000 65536"/>
                  <a:gd name="T18" fmla="*/ 0 60000 65536"/>
                  <a:gd name="T19" fmla="*/ 0 60000 65536"/>
                  <a:gd name="T20" fmla="*/ 0 60000 65536"/>
                  <a:gd name="T21" fmla="*/ 0 w 1156"/>
                  <a:gd name="T22" fmla="*/ 0 h 590"/>
                  <a:gd name="T23" fmla="*/ 1156 w 1156"/>
                  <a:gd name="T24" fmla="*/ 590 h 59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56" h="590">
                    <a:moveTo>
                      <a:pt x="0" y="209"/>
                    </a:moveTo>
                    <a:lnTo>
                      <a:pt x="113" y="590"/>
                    </a:lnTo>
                    <a:lnTo>
                      <a:pt x="882" y="545"/>
                    </a:lnTo>
                    <a:lnTo>
                      <a:pt x="1156" y="291"/>
                    </a:lnTo>
                    <a:lnTo>
                      <a:pt x="827" y="0"/>
                    </a:lnTo>
                    <a:lnTo>
                      <a:pt x="0" y="209"/>
                    </a:lnTo>
                    <a:close/>
                  </a:path>
                </a:pathLst>
              </a:custGeom>
              <a:solidFill>
                <a:srgbClr val="C299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60" name="Freeform 461"/>
              <p:cNvSpPr>
                <a:spLocks/>
              </p:cNvSpPr>
              <p:nvPr/>
            </p:nvSpPr>
            <p:spPr bwMode="auto">
              <a:xfrm>
                <a:off x="979" y="3373"/>
                <a:ext cx="531" cy="217"/>
              </a:xfrm>
              <a:custGeom>
                <a:avLst/>
                <a:gdLst>
                  <a:gd name="T0" fmla="*/ 0 w 1027"/>
                  <a:gd name="T1" fmla="*/ 1 h 472"/>
                  <a:gd name="T2" fmla="*/ 7 w 1027"/>
                  <a:gd name="T3" fmla="*/ 1 h 472"/>
                  <a:gd name="T4" fmla="*/ 18 w 1027"/>
                  <a:gd name="T5" fmla="*/ 0 h 472"/>
                  <a:gd name="T6" fmla="*/ 19 w 1027"/>
                  <a:gd name="T7" fmla="*/ 2 h 472"/>
                  <a:gd name="T8" fmla="*/ 19 w 1027"/>
                  <a:gd name="T9" fmla="*/ 2 h 472"/>
                  <a:gd name="T10" fmla="*/ 18 w 1027"/>
                  <a:gd name="T11" fmla="*/ 2 h 472"/>
                  <a:gd name="T12" fmla="*/ 18 w 1027"/>
                  <a:gd name="T13" fmla="*/ 2 h 472"/>
                  <a:gd name="T14" fmla="*/ 18 w 1027"/>
                  <a:gd name="T15" fmla="*/ 2 h 472"/>
                  <a:gd name="T16" fmla="*/ 18 w 1027"/>
                  <a:gd name="T17" fmla="*/ 2 h 472"/>
                  <a:gd name="T18" fmla="*/ 18 w 1027"/>
                  <a:gd name="T19" fmla="*/ 2 h 472"/>
                  <a:gd name="T20" fmla="*/ 18 w 1027"/>
                  <a:gd name="T21" fmla="*/ 2 h 472"/>
                  <a:gd name="T22" fmla="*/ 17 w 1027"/>
                  <a:gd name="T23" fmla="*/ 2 h 472"/>
                  <a:gd name="T24" fmla="*/ 17 w 1027"/>
                  <a:gd name="T25" fmla="*/ 2 h 472"/>
                  <a:gd name="T26" fmla="*/ 17 w 1027"/>
                  <a:gd name="T27" fmla="*/ 2 h 472"/>
                  <a:gd name="T28" fmla="*/ 16 w 1027"/>
                  <a:gd name="T29" fmla="*/ 2 h 472"/>
                  <a:gd name="T30" fmla="*/ 16 w 1027"/>
                  <a:gd name="T31" fmla="*/ 2 h 472"/>
                  <a:gd name="T32" fmla="*/ 16 w 1027"/>
                  <a:gd name="T33" fmla="*/ 2 h 472"/>
                  <a:gd name="T34" fmla="*/ 16 w 1027"/>
                  <a:gd name="T35" fmla="*/ 2 h 472"/>
                  <a:gd name="T36" fmla="*/ 15 w 1027"/>
                  <a:gd name="T37" fmla="*/ 3 h 472"/>
                  <a:gd name="T38" fmla="*/ 15 w 1027"/>
                  <a:gd name="T39" fmla="*/ 3 h 472"/>
                  <a:gd name="T40" fmla="*/ 15 w 1027"/>
                  <a:gd name="T41" fmla="*/ 3 h 472"/>
                  <a:gd name="T42" fmla="*/ 15 w 1027"/>
                  <a:gd name="T43" fmla="*/ 3 h 472"/>
                  <a:gd name="T44" fmla="*/ 14 w 1027"/>
                  <a:gd name="T45" fmla="*/ 3 h 472"/>
                  <a:gd name="T46" fmla="*/ 14 w 1027"/>
                  <a:gd name="T47" fmla="*/ 3 h 472"/>
                  <a:gd name="T48" fmla="*/ 14 w 1027"/>
                  <a:gd name="T49" fmla="*/ 3 h 472"/>
                  <a:gd name="T50" fmla="*/ 14 w 1027"/>
                  <a:gd name="T51" fmla="*/ 4 h 472"/>
                  <a:gd name="T52" fmla="*/ 14 w 1027"/>
                  <a:gd name="T53" fmla="*/ 4 h 472"/>
                  <a:gd name="T54" fmla="*/ 14 w 1027"/>
                  <a:gd name="T55" fmla="*/ 4 h 472"/>
                  <a:gd name="T56" fmla="*/ 15 w 1027"/>
                  <a:gd name="T57" fmla="*/ 4 h 472"/>
                  <a:gd name="T58" fmla="*/ 15 w 1027"/>
                  <a:gd name="T59" fmla="*/ 4 h 472"/>
                  <a:gd name="T60" fmla="*/ 15 w 1027"/>
                  <a:gd name="T61" fmla="*/ 5 h 472"/>
                  <a:gd name="T62" fmla="*/ 15 w 1027"/>
                  <a:gd name="T63" fmla="*/ 5 h 472"/>
                  <a:gd name="T64" fmla="*/ 15 w 1027"/>
                  <a:gd name="T65" fmla="*/ 5 h 472"/>
                  <a:gd name="T66" fmla="*/ 15 w 1027"/>
                  <a:gd name="T67" fmla="*/ 5 h 472"/>
                  <a:gd name="T68" fmla="*/ 15 w 1027"/>
                  <a:gd name="T69" fmla="*/ 5 h 472"/>
                  <a:gd name="T70" fmla="*/ 15 w 1027"/>
                  <a:gd name="T71" fmla="*/ 5 h 472"/>
                  <a:gd name="T72" fmla="*/ 12 w 1027"/>
                  <a:gd name="T73" fmla="*/ 5 h 472"/>
                  <a:gd name="T74" fmla="*/ 10 w 1027"/>
                  <a:gd name="T75" fmla="*/ 3 h 472"/>
                  <a:gd name="T76" fmla="*/ 6 w 1027"/>
                  <a:gd name="T77" fmla="*/ 4 h 472"/>
                  <a:gd name="T78" fmla="*/ 5 w 1027"/>
                  <a:gd name="T79" fmla="*/ 5 h 472"/>
                  <a:gd name="T80" fmla="*/ 2 w 1027"/>
                  <a:gd name="T81" fmla="*/ 5 h 472"/>
                  <a:gd name="T82" fmla="*/ 0 w 1027"/>
                  <a:gd name="T83" fmla="*/ 1 h 472"/>
                  <a:gd name="T84" fmla="*/ 0 w 1027"/>
                  <a:gd name="T85" fmla="*/ 1 h 4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7"/>
                  <a:gd name="T130" fmla="*/ 0 h 472"/>
                  <a:gd name="T131" fmla="*/ 1027 w 1027"/>
                  <a:gd name="T132" fmla="*/ 472 h 47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7" h="472">
                    <a:moveTo>
                      <a:pt x="0" y="72"/>
                    </a:moveTo>
                    <a:lnTo>
                      <a:pt x="400" y="110"/>
                    </a:lnTo>
                    <a:lnTo>
                      <a:pt x="1016" y="0"/>
                    </a:lnTo>
                    <a:lnTo>
                      <a:pt x="1027" y="172"/>
                    </a:lnTo>
                    <a:lnTo>
                      <a:pt x="1025" y="172"/>
                    </a:lnTo>
                    <a:lnTo>
                      <a:pt x="1021" y="172"/>
                    </a:lnTo>
                    <a:lnTo>
                      <a:pt x="1013" y="172"/>
                    </a:lnTo>
                    <a:lnTo>
                      <a:pt x="1004" y="172"/>
                    </a:lnTo>
                    <a:lnTo>
                      <a:pt x="993" y="172"/>
                    </a:lnTo>
                    <a:lnTo>
                      <a:pt x="981" y="175"/>
                    </a:lnTo>
                    <a:lnTo>
                      <a:pt x="965" y="177"/>
                    </a:lnTo>
                    <a:lnTo>
                      <a:pt x="952" y="180"/>
                    </a:lnTo>
                    <a:lnTo>
                      <a:pt x="936" y="183"/>
                    </a:lnTo>
                    <a:lnTo>
                      <a:pt x="920" y="187"/>
                    </a:lnTo>
                    <a:lnTo>
                      <a:pt x="905" y="191"/>
                    </a:lnTo>
                    <a:lnTo>
                      <a:pt x="890" y="200"/>
                    </a:lnTo>
                    <a:lnTo>
                      <a:pt x="875" y="206"/>
                    </a:lnTo>
                    <a:lnTo>
                      <a:pt x="863" y="215"/>
                    </a:lnTo>
                    <a:lnTo>
                      <a:pt x="851" y="224"/>
                    </a:lnTo>
                    <a:lnTo>
                      <a:pt x="842" y="236"/>
                    </a:lnTo>
                    <a:lnTo>
                      <a:pt x="834" y="247"/>
                    </a:lnTo>
                    <a:lnTo>
                      <a:pt x="829" y="262"/>
                    </a:lnTo>
                    <a:lnTo>
                      <a:pt x="825" y="276"/>
                    </a:lnTo>
                    <a:lnTo>
                      <a:pt x="823" y="293"/>
                    </a:lnTo>
                    <a:lnTo>
                      <a:pt x="822" y="306"/>
                    </a:lnTo>
                    <a:lnTo>
                      <a:pt x="822" y="323"/>
                    </a:lnTo>
                    <a:lnTo>
                      <a:pt x="824" y="338"/>
                    </a:lnTo>
                    <a:lnTo>
                      <a:pt x="827" y="355"/>
                    </a:lnTo>
                    <a:lnTo>
                      <a:pt x="829" y="369"/>
                    </a:lnTo>
                    <a:lnTo>
                      <a:pt x="831" y="383"/>
                    </a:lnTo>
                    <a:lnTo>
                      <a:pt x="835" y="393"/>
                    </a:lnTo>
                    <a:lnTo>
                      <a:pt x="838" y="405"/>
                    </a:lnTo>
                    <a:lnTo>
                      <a:pt x="840" y="413"/>
                    </a:lnTo>
                    <a:lnTo>
                      <a:pt x="843" y="419"/>
                    </a:lnTo>
                    <a:lnTo>
                      <a:pt x="844" y="424"/>
                    </a:lnTo>
                    <a:lnTo>
                      <a:pt x="845" y="427"/>
                    </a:lnTo>
                    <a:lnTo>
                      <a:pt x="679" y="445"/>
                    </a:lnTo>
                    <a:lnTo>
                      <a:pt x="553" y="303"/>
                    </a:lnTo>
                    <a:lnTo>
                      <a:pt x="331" y="323"/>
                    </a:lnTo>
                    <a:lnTo>
                      <a:pt x="304" y="466"/>
                    </a:lnTo>
                    <a:lnTo>
                      <a:pt x="79" y="472"/>
                    </a:lnTo>
                    <a:lnTo>
                      <a:pt x="0" y="72"/>
                    </a:lnTo>
                    <a:close/>
                  </a:path>
                </a:pathLst>
              </a:custGeom>
              <a:solidFill>
                <a:srgbClr val="8C5E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61" name="Freeform 462"/>
              <p:cNvSpPr>
                <a:spLocks/>
              </p:cNvSpPr>
              <p:nvPr/>
            </p:nvSpPr>
            <p:spPr bwMode="auto">
              <a:xfrm>
                <a:off x="817" y="3283"/>
                <a:ext cx="910" cy="202"/>
              </a:xfrm>
              <a:custGeom>
                <a:avLst/>
                <a:gdLst>
                  <a:gd name="T0" fmla="*/ 1 w 1775"/>
                  <a:gd name="T1" fmla="*/ 0 h 441"/>
                  <a:gd name="T2" fmla="*/ 0 w 1775"/>
                  <a:gd name="T3" fmla="*/ 3 h 441"/>
                  <a:gd name="T4" fmla="*/ 7 w 1775"/>
                  <a:gd name="T5" fmla="*/ 5 h 441"/>
                  <a:gd name="T6" fmla="*/ 7 w 1775"/>
                  <a:gd name="T7" fmla="*/ 5 h 441"/>
                  <a:gd name="T8" fmla="*/ 8 w 1775"/>
                  <a:gd name="T9" fmla="*/ 5 h 441"/>
                  <a:gd name="T10" fmla="*/ 8 w 1775"/>
                  <a:gd name="T11" fmla="*/ 5 h 441"/>
                  <a:gd name="T12" fmla="*/ 8 w 1775"/>
                  <a:gd name="T13" fmla="*/ 5 h 441"/>
                  <a:gd name="T14" fmla="*/ 9 w 1775"/>
                  <a:gd name="T15" fmla="*/ 5 h 441"/>
                  <a:gd name="T16" fmla="*/ 9 w 1775"/>
                  <a:gd name="T17" fmla="*/ 5 h 441"/>
                  <a:gd name="T18" fmla="*/ 9 w 1775"/>
                  <a:gd name="T19" fmla="*/ 5 h 441"/>
                  <a:gd name="T20" fmla="*/ 10 w 1775"/>
                  <a:gd name="T21" fmla="*/ 5 h 441"/>
                  <a:gd name="T22" fmla="*/ 10 w 1775"/>
                  <a:gd name="T23" fmla="*/ 5 h 441"/>
                  <a:gd name="T24" fmla="*/ 11 w 1775"/>
                  <a:gd name="T25" fmla="*/ 5 h 441"/>
                  <a:gd name="T26" fmla="*/ 11 w 1775"/>
                  <a:gd name="T27" fmla="*/ 5 h 441"/>
                  <a:gd name="T28" fmla="*/ 12 w 1775"/>
                  <a:gd name="T29" fmla="*/ 5 h 441"/>
                  <a:gd name="T30" fmla="*/ 13 w 1775"/>
                  <a:gd name="T31" fmla="*/ 5 h 441"/>
                  <a:gd name="T32" fmla="*/ 13 w 1775"/>
                  <a:gd name="T33" fmla="*/ 5 h 441"/>
                  <a:gd name="T34" fmla="*/ 14 w 1775"/>
                  <a:gd name="T35" fmla="*/ 4 h 441"/>
                  <a:gd name="T36" fmla="*/ 15 w 1775"/>
                  <a:gd name="T37" fmla="*/ 4 h 441"/>
                  <a:gd name="T38" fmla="*/ 17 w 1775"/>
                  <a:gd name="T39" fmla="*/ 4 h 441"/>
                  <a:gd name="T40" fmla="*/ 18 w 1775"/>
                  <a:gd name="T41" fmla="*/ 4 h 441"/>
                  <a:gd name="T42" fmla="*/ 18 w 1775"/>
                  <a:gd name="T43" fmla="*/ 4 h 441"/>
                  <a:gd name="T44" fmla="*/ 19 w 1775"/>
                  <a:gd name="T45" fmla="*/ 3 h 441"/>
                  <a:gd name="T46" fmla="*/ 20 w 1775"/>
                  <a:gd name="T47" fmla="*/ 3 h 441"/>
                  <a:gd name="T48" fmla="*/ 21 w 1775"/>
                  <a:gd name="T49" fmla="*/ 3 h 441"/>
                  <a:gd name="T50" fmla="*/ 22 w 1775"/>
                  <a:gd name="T51" fmla="*/ 3 h 441"/>
                  <a:gd name="T52" fmla="*/ 23 w 1775"/>
                  <a:gd name="T53" fmla="*/ 3 h 441"/>
                  <a:gd name="T54" fmla="*/ 23 w 1775"/>
                  <a:gd name="T55" fmla="*/ 2 h 441"/>
                  <a:gd name="T56" fmla="*/ 24 w 1775"/>
                  <a:gd name="T57" fmla="*/ 2 h 441"/>
                  <a:gd name="T58" fmla="*/ 25 w 1775"/>
                  <a:gd name="T59" fmla="*/ 2 h 441"/>
                  <a:gd name="T60" fmla="*/ 25 w 1775"/>
                  <a:gd name="T61" fmla="*/ 2 h 441"/>
                  <a:gd name="T62" fmla="*/ 26 w 1775"/>
                  <a:gd name="T63" fmla="*/ 2 h 441"/>
                  <a:gd name="T64" fmla="*/ 26 w 1775"/>
                  <a:gd name="T65" fmla="*/ 2 h 441"/>
                  <a:gd name="T66" fmla="*/ 26 w 1775"/>
                  <a:gd name="T67" fmla="*/ 2 h 441"/>
                  <a:gd name="T68" fmla="*/ 26 w 1775"/>
                  <a:gd name="T69" fmla="*/ 2 h 441"/>
                  <a:gd name="T70" fmla="*/ 32 w 1775"/>
                  <a:gd name="T71" fmla="*/ 0 h 441"/>
                  <a:gd name="T72" fmla="*/ 23 w 1775"/>
                  <a:gd name="T73" fmla="*/ 0 h 441"/>
                  <a:gd name="T74" fmla="*/ 1 w 1775"/>
                  <a:gd name="T75" fmla="*/ 0 h 441"/>
                  <a:gd name="T76" fmla="*/ 1 w 1775"/>
                  <a:gd name="T77" fmla="*/ 0 h 4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75"/>
                  <a:gd name="T118" fmla="*/ 0 h 441"/>
                  <a:gd name="T119" fmla="*/ 1775 w 1775"/>
                  <a:gd name="T120" fmla="*/ 441 h 44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75" h="441">
                    <a:moveTo>
                      <a:pt x="6" y="22"/>
                    </a:moveTo>
                    <a:lnTo>
                      <a:pt x="0" y="264"/>
                    </a:lnTo>
                    <a:lnTo>
                      <a:pt x="425" y="441"/>
                    </a:lnTo>
                    <a:lnTo>
                      <a:pt x="426" y="439"/>
                    </a:lnTo>
                    <a:lnTo>
                      <a:pt x="432" y="439"/>
                    </a:lnTo>
                    <a:lnTo>
                      <a:pt x="441" y="438"/>
                    </a:lnTo>
                    <a:lnTo>
                      <a:pt x="455" y="438"/>
                    </a:lnTo>
                    <a:lnTo>
                      <a:pt x="471" y="435"/>
                    </a:lnTo>
                    <a:lnTo>
                      <a:pt x="492" y="433"/>
                    </a:lnTo>
                    <a:lnTo>
                      <a:pt x="515" y="432"/>
                    </a:lnTo>
                    <a:lnTo>
                      <a:pt x="542" y="430"/>
                    </a:lnTo>
                    <a:lnTo>
                      <a:pt x="572" y="426"/>
                    </a:lnTo>
                    <a:lnTo>
                      <a:pt x="606" y="421"/>
                    </a:lnTo>
                    <a:lnTo>
                      <a:pt x="640" y="415"/>
                    </a:lnTo>
                    <a:lnTo>
                      <a:pt x="680" y="409"/>
                    </a:lnTo>
                    <a:lnTo>
                      <a:pt x="720" y="401"/>
                    </a:lnTo>
                    <a:lnTo>
                      <a:pt x="765" y="394"/>
                    </a:lnTo>
                    <a:lnTo>
                      <a:pt x="812" y="383"/>
                    </a:lnTo>
                    <a:lnTo>
                      <a:pt x="861" y="374"/>
                    </a:lnTo>
                    <a:lnTo>
                      <a:pt x="909" y="360"/>
                    </a:lnTo>
                    <a:lnTo>
                      <a:pt x="962" y="346"/>
                    </a:lnTo>
                    <a:lnTo>
                      <a:pt x="1015" y="331"/>
                    </a:lnTo>
                    <a:lnTo>
                      <a:pt x="1068" y="317"/>
                    </a:lnTo>
                    <a:lnTo>
                      <a:pt x="1121" y="301"/>
                    </a:lnTo>
                    <a:lnTo>
                      <a:pt x="1173" y="285"/>
                    </a:lnTo>
                    <a:lnTo>
                      <a:pt x="1222" y="270"/>
                    </a:lnTo>
                    <a:lnTo>
                      <a:pt x="1271" y="256"/>
                    </a:lnTo>
                    <a:lnTo>
                      <a:pt x="1315" y="240"/>
                    </a:lnTo>
                    <a:lnTo>
                      <a:pt x="1354" y="228"/>
                    </a:lnTo>
                    <a:lnTo>
                      <a:pt x="1392" y="215"/>
                    </a:lnTo>
                    <a:lnTo>
                      <a:pt x="1423" y="206"/>
                    </a:lnTo>
                    <a:lnTo>
                      <a:pt x="1448" y="197"/>
                    </a:lnTo>
                    <a:lnTo>
                      <a:pt x="1467" y="192"/>
                    </a:lnTo>
                    <a:lnTo>
                      <a:pt x="1479" y="188"/>
                    </a:lnTo>
                    <a:lnTo>
                      <a:pt x="1484" y="188"/>
                    </a:lnTo>
                    <a:lnTo>
                      <a:pt x="1775" y="46"/>
                    </a:lnTo>
                    <a:lnTo>
                      <a:pt x="1305" y="0"/>
                    </a:lnTo>
                    <a:lnTo>
                      <a:pt x="6" y="22"/>
                    </a:lnTo>
                    <a:close/>
                  </a:path>
                </a:pathLst>
              </a:custGeom>
              <a:solidFill>
                <a:srgbClr val="C299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62" name="Freeform 463"/>
              <p:cNvSpPr>
                <a:spLocks/>
              </p:cNvSpPr>
              <p:nvPr/>
            </p:nvSpPr>
            <p:spPr bwMode="auto">
              <a:xfrm>
                <a:off x="802" y="3143"/>
                <a:ext cx="973" cy="303"/>
              </a:xfrm>
              <a:custGeom>
                <a:avLst/>
                <a:gdLst>
                  <a:gd name="T0" fmla="*/ 7 w 1883"/>
                  <a:gd name="T1" fmla="*/ 0 h 655"/>
                  <a:gd name="T2" fmla="*/ 25 w 1883"/>
                  <a:gd name="T3" fmla="*/ 0 h 655"/>
                  <a:gd name="T4" fmla="*/ 25 w 1883"/>
                  <a:gd name="T5" fmla="*/ 0 h 655"/>
                  <a:gd name="T6" fmla="*/ 25 w 1883"/>
                  <a:gd name="T7" fmla="*/ 0 h 655"/>
                  <a:gd name="T8" fmla="*/ 26 w 1883"/>
                  <a:gd name="T9" fmla="*/ 0 h 655"/>
                  <a:gd name="T10" fmla="*/ 26 w 1883"/>
                  <a:gd name="T11" fmla="*/ 0 h 655"/>
                  <a:gd name="T12" fmla="*/ 27 w 1883"/>
                  <a:gd name="T13" fmla="*/ 0 h 655"/>
                  <a:gd name="T14" fmla="*/ 27 w 1883"/>
                  <a:gd name="T15" fmla="*/ 0 h 655"/>
                  <a:gd name="T16" fmla="*/ 28 w 1883"/>
                  <a:gd name="T17" fmla="*/ 0 h 655"/>
                  <a:gd name="T18" fmla="*/ 29 w 1883"/>
                  <a:gd name="T19" fmla="*/ 0 h 655"/>
                  <a:gd name="T20" fmla="*/ 30 w 1883"/>
                  <a:gd name="T21" fmla="*/ 0 h 655"/>
                  <a:gd name="T22" fmla="*/ 30 w 1883"/>
                  <a:gd name="T23" fmla="*/ 1 h 655"/>
                  <a:gd name="T24" fmla="*/ 32 w 1883"/>
                  <a:gd name="T25" fmla="*/ 1 h 655"/>
                  <a:gd name="T26" fmla="*/ 33 w 1883"/>
                  <a:gd name="T27" fmla="*/ 1 h 655"/>
                  <a:gd name="T28" fmla="*/ 33 w 1883"/>
                  <a:gd name="T29" fmla="*/ 2 h 655"/>
                  <a:gd name="T30" fmla="*/ 34 w 1883"/>
                  <a:gd name="T31" fmla="*/ 2 h 655"/>
                  <a:gd name="T32" fmla="*/ 34 w 1883"/>
                  <a:gd name="T33" fmla="*/ 2 h 655"/>
                  <a:gd name="T34" fmla="*/ 34 w 1883"/>
                  <a:gd name="T35" fmla="*/ 2 h 655"/>
                  <a:gd name="T36" fmla="*/ 33 w 1883"/>
                  <a:gd name="T37" fmla="*/ 3 h 655"/>
                  <a:gd name="T38" fmla="*/ 33 w 1883"/>
                  <a:gd name="T39" fmla="*/ 4 h 655"/>
                  <a:gd name="T40" fmla="*/ 31 w 1883"/>
                  <a:gd name="T41" fmla="*/ 4 h 655"/>
                  <a:gd name="T42" fmla="*/ 29 w 1883"/>
                  <a:gd name="T43" fmla="*/ 4 h 655"/>
                  <a:gd name="T44" fmla="*/ 27 w 1883"/>
                  <a:gd name="T45" fmla="*/ 5 h 655"/>
                  <a:gd name="T46" fmla="*/ 25 w 1883"/>
                  <a:gd name="T47" fmla="*/ 6 h 655"/>
                  <a:gd name="T48" fmla="*/ 22 w 1883"/>
                  <a:gd name="T49" fmla="*/ 6 h 655"/>
                  <a:gd name="T50" fmla="*/ 20 w 1883"/>
                  <a:gd name="T51" fmla="*/ 6 h 655"/>
                  <a:gd name="T52" fmla="*/ 18 w 1883"/>
                  <a:gd name="T53" fmla="*/ 6 h 655"/>
                  <a:gd name="T54" fmla="*/ 16 w 1883"/>
                  <a:gd name="T55" fmla="*/ 7 h 655"/>
                  <a:gd name="T56" fmla="*/ 13 w 1883"/>
                  <a:gd name="T57" fmla="*/ 7 h 655"/>
                  <a:gd name="T58" fmla="*/ 12 w 1883"/>
                  <a:gd name="T59" fmla="*/ 7 h 655"/>
                  <a:gd name="T60" fmla="*/ 10 w 1883"/>
                  <a:gd name="T61" fmla="*/ 7 h 655"/>
                  <a:gd name="T62" fmla="*/ 9 w 1883"/>
                  <a:gd name="T63" fmla="*/ 7 h 655"/>
                  <a:gd name="T64" fmla="*/ 9 w 1883"/>
                  <a:gd name="T65" fmla="*/ 7 h 655"/>
                  <a:gd name="T66" fmla="*/ 8 w 1883"/>
                  <a:gd name="T67" fmla="*/ 7 h 655"/>
                  <a:gd name="T68" fmla="*/ 0 w 1883"/>
                  <a:gd name="T69" fmla="*/ 6 h 655"/>
                  <a:gd name="T70" fmla="*/ 1 w 1883"/>
                  <a:gd name="T71" fmla="*/ 2 h 65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883"/>
                  <a:gd name="T109" fmla="*/ 0 h 655"/>
                  <a:gd name="T110" fmla="*/ 1883 w 1883"/>
                  <a:gd name="T111" fmla="*/ 655 h 65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883" h="655">
                    <a:moveTo>
                      <a:pt x="18" y="166"/>
                    </a:moveTo>
                    <a:lnTo>
                      <a:pt x="420" y="52"/>
                    </a:lnTo>
                    <a:lnTo>
                      <a:pt x="957" y="10"/>
                    </a:lnTo>
                    <a:lnTo>
                      <a:pt x="1385" y="1"/>
                    </a:lnTo>
                    <a:lnTo>
                      <a:pt x="1387" y="0"/>
                    </a:lnTo>
                    <a:lnTo>
                      <a:pt x="1392" y="0"/>
                    </a:lnTo>
                    <a:lnTo>
                      <a:pt x="1398" y="0"/>
                    </a:lnTo>
                    <a:lnTo>
                      <a:pt x="1408" y="0"/>
                    </a:lnTo>
                    <a:lnTo>
                      <a:pt x="1418" y="0"/>
                    </a:lnTo>
                    <a:lnTo>
                      <a:pt x="1431" y="0"/>
                    </a:lnTo>
                    <a:lnTo>
                      <a:pt x="1446" y="0"/>
                    </a:lnTo>
                    <a:lnTo>
                      <a:pt x="1464" y="1"/>
                    </a:lnTo>
                    <a:lnTo>
                      <a:pt x="1482" y="1"/>
                    </a:lnTo>
                    <a:lnTo>
                      <a:pt x="1500" y="4"/>
                    </a:lnTo>
                    <a:lnTo>
                      <a:pt x="1521" y="9"/>
                    </a:lnTo>
                    <a:lnTo>
                      <a:pt x="1543" y="13"/>
                    </a:lnTo>
                    <a:lnTo>
                      <a:pt x="1565" y="16"/>
                    </a:lnTo>
                    <a:lnTo>
                      <a:pt x="1588" y="23"/>
                    </a:lnTo>
                    <a:lnTo>
                      <a:pt x="1611" y="29"/>
                    </a:lnTo>
                    <a:lnTo>
                      <a:pt x="1634" y="38"/>
                    </a:lnTo>
                    <a:lnTo>
                      <a:pt x="1657" y="47"/>
                    </a:lnTo>
                    <a:lnTo>
                      <a:pt x="1680" y="56"/>
                    </a:lnTo>
                    <a:lnTo>
                      <a:pt x="1703" y="65"/>
                    </a:lnTo>
                    <a:lnTo>
                      <a:pt x="1725" y="77"/>
                    </a:lnTo>
                    <a:lnTo>
                      <a:pt x="1746" y="88"/>
                    </a:lnTo>
                    <a:lnTo>
                      <a:pt x="1767" y="100"/>
                    </a:lnTo>
                    <a:lnTo>
                      <a:pt x="1786" y="112"/>
                    </a:lnTo>
                    <a:lnTo>
                      <a:pt x="1805" y="125"/>
                    </a:lnTo>
                    <a:lnTo>
                      <a:pt x="1821" y="134"/>
                    </a:lnTo>
                    <a:lnTo>
                      <a:pt x="1837" y="144"/>
                    </a:lnTo>
                    <a:lnTo>
                      <a:pt x="1849" y="152"/>
                    </a:lnTo>
                    <a:lnTo>
                      <a:pt x="1861" y="161"/>
                    </a:lnTo>
                    <a:lnTo>
                      <a:pt x="1869" y="169"/>
                    </a:lnTo>
                    <a:lnTo>
                      <a:pt x="1876" y="173"/>
                    </a:lnTo>
                    <a:lnTo>
                      <a:pt x="1881" y="176"/>
                    </a:lnTo>
                    <a:lnTo>
                      <a:pt x="1883" y="180"/>
                    </a:lnTo>
                    <a:lnTo>
                      <a:pt x="1860" y="301"/>
                    </a:lnTo>
                    <a:lnTo>
                      <a:pt x="1854" y="303"/>
                    </a:lnTo>
                    <a:lnTo>
                      <a:pt x="1839" y="309"/>
                    </a:lnTo>
                    <a:lnTo>
                      <a:pt x="1815" y="317"/>
                    </a:lnTo>
                    <a:lnTo>
                      <a:pt x="1784" y="329"/>
                    </a:lnTo>
                    <a:lnTo>
                      <a:pt x="1743" y="343"/>
                    </a:lnTo>
                    <a:lnTo>
                      <a:pt x="1697" y="358"/>
                    </a:lnTo>
                    <a:lnTo>
                      <a:pt x="1646" y="376"/>
                    </a:lnTo>
                    <a:lnTo>
                      <a:pt x="1590" y="396"/>
                    </a:lnTo>
                    <a:lnTo>
                      <a:pt x="1529" y="414"/>
                    </a:lnTo>
                    <a:lnTo>
                      <a:pt x="1465" y="436"/>
                    </a:lnTo>
                    <a:lnTo>
                      <a:pt x="1398" y="457"/>
                    </a:lnTo>
                    <a:lnTo>
                      <a:pt x="1331" y="478"/>
                    </a:lnTo>
                    <a:lnTo>
                      <a:pt x="1260" y="498"/>
                    </a:lnTo>
                    <a:lnTo>
                      <a:pt x="1191" y="518"/>
                    </a:lnTo>
                    <a:lnTo>
                      <a:pt x="1122" y="538"/>
                    </a:lnTo>
                    <a:lnTo>
                      <a:pt x="1056" y="556"/>
                    </a:lnTo>
                    <a:lnTo>
                      <a:pt x="991" y="571"/>
                    </a:lnTo>
                    <a:lnTo>
                      <a:pt x="928" y="585"/>
                    </a:lnTo>
                    <a:lnTo>
                      <a:pt x="869" y="597"/>
                    </a:lnTo>
                    <a:lnTo>
                      <a:pt x="812" y="608"/>
                    </a:lnTo>
                    <a:lnTo>
                      <a:pt x="758" y="617"/>
                    </a:lnTo>
                    <a:lnTo>
                      <a:pt x="709" y="625"/>
                    </a:lnTo>
                    <a:lnTo>
                      <a:pt x="663" y="631"/>
                    </a:lnTo>
                    <a:lnTo>
                      <a:pt x="621" y="638"/>
                    </a:lnTo>
                    <a:lnTo>
                      <a:pt x="583" y="641"/>
                    </a:lnTo>
                    <a:lnTo>
                      <a:pt x="548" y="646"/>
                    </a:lnTo>
                    <a:lnTo>
                      <a:pt x="519" y="649"/>
                    </a:lnTo>
                    <a:lnTo>
                      <a:pt x="495" y="652"/>
                    </a:lnTo>
                    <a:lnTo>
                      <a:pt x="476" y="653"/>
                    </a:lnTo>
                    <a:lnTo>
                      <a:pt x="462" y="653"/>
                    </a:lnTo>
                    <a:lnTo>
                      <a:pt x="454" y="653"/>
                    </a:lnTo>
                    <a:lnTo>
                      <a:pt x="451" y="655"/>
                    </a:lnTo>
                    <a:lnTo>
                      <a:pt x="0" y="474"/>
                    </a:lnTo>
                    <a:lnTo>
                      <a:pt x="18" y="166"/>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63" name="Freeform 464"/>
              <p:cNvSpPr>
                <a:spLocks/>
              </p:cNvSpPr>
              <p:nvPr/>
            </p:nvSpPr>
            <p:spPr bwMode="auto">
              <a:xfrm>
                <a:off x="1597" y="3209"/>
                <a:ext cx="183" cy="101"/>
              </a:xfrm>
              <a:custGeom>
                <a:avLst/>
                <a:gdLst>
                  <a:gd name="T0" fmla="*/ 6 w 342"/>
                  <a:gd name="T1" fmla="*/ 0 h 220"/>
                  <a:gd name="T2" fmla="*/ 3 w 342"/>
                  <a:gd name="T3" fmla="*/ 1 h 220"/>
                  <a:gd name="T4" fmla="*/ 3 w 342"/>
                  <a:gd name="T5" fmla="*/ 1 h 220"/>
                  <a:gd name="T6" fmla="*/ 3 w 342"/>
                  <a:gd name="T7" fmla="*/ 1 h 220"/>
                  <a:gd name="T8" fmla="*/ 3 w 342"/>
                  <a:gd name="T9" fmla="*/ 1 h 220"/>
                  <a:gd name="T10" fmla="*/ 3 w 342"/>
                  <a:gd name="T11" fmla="*/ 1 h 220"/>
                  <a:gd name="T12" fmla="*/ 3 w 342"/>
                  <a:gd name="T13" fmla="*/ 1 h 220"/>
                  <a:gd name="T14" fmla="*/ 3 w 342"/>
                  <a:gd name="T15" fmla="*/ 1 h 220"/>
                  <a:gd name="T16" fmla="*/ 3 w 342"/>
                  <a:gd name="T17" fmla="*/ 1 h 220"/>
                  <a:gd name="T18" fmla="*/ 3 w 342"/>
                  <a:gd name="T19" fmla="*/ 1 h 220"/>
                  <a:gd name="T20" fmla="*/ 3 w 342"/>
                  <a:gd name="T21" fmla="*/ 1 h 220"/>
                  <a:gd name="T22" fmla="*/ 3 w 342"/>
                  <a:gd name="T23" fmla="*/ 1 h 220"/>
                  <a:gd name="T24" fmla="*/ 2 w 342"/>
                  <a:gd name="T25" fmla="*/ 1 h 220"/>
                  <a:gd name="T26" fmla="*/ 2 w 342"/>
                  <a:gd name="T27" fmla="*/ 1 h 220"/>
                  <a:gd name="T28" fmla="*/ 2 w 342"/>
                  <a:gd name="T29" fmla="*/ 1 h 220"/>
                  <a:gd name="T30" fmla="*/ 2 w 342"/>
                  <a:gd name="T31" fmla="*/ 1 h 220"/>
                  <a:gd name="T32" fmla="*/ 2 w 342"/>
                  <a:gd name="T33" fmla="*/ 1 h 220"/>
                  <a:gd name="T34" fmla="*/ 1 w 342"/>
                  <a:gd name="T35" fmla="*/ 1 h 220"/>
                  <a:gd name="T36" fmla="*/ 1 w 342"/>
                  <a:gd name="T37" fmla="*/ 1 h 220"/>
                  <a:gd name="T38" fmla="*/ 1 w 342"/>
                  <a:gd name="T39" fmla="*/ 1 h 220"/>
                  <a:gd name="T40" fmla="*/ 1 w 342"/>
                  <a:gd name="T41" fmla="*/ 1 h 220"/>
                  <a:gd name="T42" fmla="*/ 1 w 342"/>
                  <a:gd name="T43" fmla="*/ 1 h 220"/>
                  <a:gd name="T44" fmla="*/ 1 w 342"/>
                  <a:gd name="T45" fmla="*/ 1 h 220"/>
                  <a:gd name="T46" fmla="*/ 1 w 342"/>
                  <a:gd name="T47" fmla="*/ 1 h 220"/>
                  <a:gd name="T48" fmla="*/ 1 w 342"/>
                  <a:gd name="T49" fmla="*/ 1 h 220"/>
                  <a:gd name="T50" fmla="*/ 0 w 342"/>
                  <a:gd name="T51" fmla="*/ 1 h 220"/>
                  <a:gd name="T52" fmla="*/ 1 w 342"/>
                  <a:gd name="T53" fmla="*/ 2 h 220"/>
                  <a:gd name="T54" fmla="*/ 6 w 342"/>
                  <a:gd name="T55" fmla="*/ 2 h 220"/>
                  <a:gd name="T56" fmla="*/ 6 w 342"/>
                  <a:gd name="T57" fmla="*/ 0 h 220"/>
                  <a:gd name="T58" fmla="*/ 6 w 342"/>
                  <a:gd name="T59" fmla="*/ 0 h 22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42"/>
                  <a:gd name="T91" fmla="*/ 0 h 220"/>
                  <a:gd name="T92" fmla="*/ 342 w 342"/>
                  <a:gd name="T93" fmla="*/ 220 h 22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42" h="220">
                    <a:moveTo>
                      <a:pt x="303" y="0"/>
                    </a:moveTo>
                    <a:lnTo>
                      <a:pt x="185" y="80"/>
                    </a:lnTo>
                    <a:lnTo>
                      <a:pt x="186" y="83"/>
                    </a:lnTo>
                    <a:lnTo>
                      <a:pt x="185" y="90"/>
                    </a:lnTo>
                    <a:lnTo>
                      <a:pt x="182" y="95"/>
                    </a:lnTo>
                    <a:lnTo>
                      <a:pt x="176" y="100"/>
                    </a:lnTo>
                    <a:lnTo>
                      <a:pt x="170" y="103"/>
                    </a:lnTo>
                    <a:lnTo>
                      <a:pt x="166" y="106"/>
                    </a:lnTo>
                    <a:lnTo>
                      <a:pt x="159" y="109"/>
                    </a:lnTo>
                    <a:lnTo>
                      <a:pt x="151" y="112"/>
                    </a:lnTo>
                    <a:lnTo>
                      <a:pt x="140" y="112"/>
                    </a:lnTo>
                    <a:lnTo>
                      <a:pt x="131" y="112"/>
                    </a:lnTo>
                    <a:lnTo>
                      <a:pt x="119" y="112"/>
                    </a:lnTo>
                    <a:lnTo>
                      <a:pt x="108" y="113"/>
                    </a:lnTo>
                    <a:lnTo>
                      <a:pt x="94" y="113"/>
                    </a:lnTo>
                    <a:lnTo>
                      <a:pt x="82" y="113"/>
                    </a:lnTo>
                    <a:lnTo>
                      <a:pt x="69" y="113"/>
                    </a:lnTo>
                    <a:lnTo>
                      <a:pt x="58" y="115"/>
                    </a:lnTo>
                    <a:lnTo>
                      <a:pt x="46" y="115"/>
                    </a:lnTo>
                    <a:lnTo>
                      <a:pt x="35" y="115"/>
                    </a:lnTo>
                    <a:lnTo>
                      <a:pt x="24" y="115"/>
                    </a:lnTo>
                    <a:lnTo>
                      <a:pt x="17" y="115"/>
                    </a:lnTo>
                    <a:lnTo>
                      <a:pt x="9" y="115"/>
                    </a:lnTo>
                    <a:lnTo>
                      <a:pt x="4" y="115"/>
                    </a:lnTo>
                    <a:lnTo>
                      <a:pt x="1" y="115"/>
                    </a:lnTo>
                    <a:lnTo>
                      <a:pt x="0" y="115"/>
                    </a:lnTo>
                    <a:lnTo>
                      <a:pt x="2" y="220"/>
                    </a:lnTo>
                    <a:lnTo>
                      <a:pt x="342" y="211"/>
                    </a:lnTo>
                    <a:lnTo>
                      <a:pt x="303" y="0"/>
                    </a:lnTo>
                    <a:close/>
                  </a:path>
                </a:pathLst>
              </a:custGeom>
              <a:solidFill>
                <a:srgbClr val="C299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64" name="Freeform 465"/>
              <p:cNvSpPr>
                <a:spLocks/>
              </p:cNvSpPr>
              <p:nvPr/>
            </p:nvSpPr>
            <p:spPr bwMode="auto">
              <a:xfrm>
                <a:off x="1066" y="3155"/>
                <a:ext cx="195" cy="73"/>
              </a:xfrm>
              <a:custGeom>
                <a:avLst/>
                <a:gdLst>
                  <a:gd name="T0" fmla="*/ 0 w 379"/>
                  <a:gd name="T1" fmla="*/ 0 h 165"/>
                  <a:gd name="T2" fmla="*/ 0 w 379"/>
                  <a:gd name="T3" fmla="*/ 0 h 165"/>
                  <a:gd name="T4" fmla="*/ 1 w 379"/>
                  <a:gd name="T5" fmla="*/ 0 h 165"/>
                  <a:gd name="T6" fmla="*/ 1 w 379"/>
                  <a:gd name="T7" fmla="*/ 0 h 165"/>
                  <a:gd name="T8" fmla="*/ 1 w 379"/>
                  <a:gd name="T9" fmla="*/ 0 h 165"/>
                  <a:gd name="T10" fmla="*/ 1 w 379"/>
                  <a:gd name="T11" fmla="*/ 0 h 165"/>
                  <a:gd name="T12" fmla="*/ 1 w 379"/>
                  <a:gd name="T13" fmla="*/ 0 h 165"/>
                  <a:gd name="T14" fmla="*/ 1 w 379"/>
                  <a:gd name="T15" fmla="*/ 0 h 165"/>
                  <a:gd name="T16" fmla="*/ 1 w 379"/>
                  <a:gd name="T17" fmla="*/ 0 h 165"/>
                  <a:gd name="T18" fmla="*/ 2 w 379"/>
                  <a:gd name="T19" fmla="*/ 0 h 165"/>
                  <a:gd name="T20" fmla="*/ 2 w 379"/>
                  <a:gd name="T21" fmla="*/ 0 h 165"/>
                  <a:gd name="T22" fmla="*/ 2 w 379"/>
                  <a:gd name="T23" fmla="*/ 0 h 165"/>
                  <a:gd name="T24" fmla="*/ 2 w 379"/>
                  <a:gd name="T25" fmla="*/ 0 h 165"/>
                  <a:gd name="T26" fmla="*/ 2 w 379"/>
                  <a:gd name="T27" fmla="*/ 0 h 165"/>
                  <a:gd name="T28" fmla="*/ 2 w 379"/>
                  <a:gd name="T29" fmla="*/ 0 h 165"/>
                  <a:gd name="T30" fmla="*/ 2 w 379"/>
                  <a:gd name="T31" fmla="*/ 0 h 165"/>
                  <a:gd name="T32" fmla="*/ 2 w 379"/>
                  <a:gd name="T33" fmla="*/ 0 h 165"/>
                  <a:gd name="T34" fmla="*/ 2 w 379"/>
                  <a:gd name="T35" fmla="*/ 0 h 165"/>
                  <a:gd name="T36" fmla="*/ 2 w 379"/>
                  <a:gd name="T37" fmla="*/ 0 h 165"/>
                  <a:gd name="T38" fmla="*/ 2 w 379"/>
                  <a:gd name="T39" fmla="*/ 0 h 165"/>
                  <a:gd name="T40" fmla="*/ 2 w 379"/>
                  <a:gd name="T41" fmla="*/ 1 h 165"/>
                  <a:gd name="T42" fmla="*/ 2 w 379"/>
                  <a:gd name="T43" fmla="*/ 1 h 165"/>
                  <a:gd name="T44" fmla="*/ 2 w 379"/>
                  <a:gd name="T45" fmla="*/ 1 h 165"/>
                  <a:gd name="T46" fmla="*/ 2 w 379"/>
                  <a:gd name="T47" fmla="*/ 1 h 165"/>
                  <a:gd name="T48" fmla="*/ 2 w 379"/>
                  <a:gd name="T49" fmla="*/ 1 h 165"/>
                  <a:gd name="T50" fmla="*/ 1 w 379"/>
                  <a:gd name="T51" fmla="*/ 1 h 165"/>
                  <a:gd name="T52" fmla="*/ 1 w 379"/>
                  <a:gd name="T53" fmla="*/ 1 h 165"/>
                  <a:gd name="T54" fmla="*/ 1 w 379"/>
                  <a:gd name="T55" fmla="*/ 1 h 165"/>
                  <a:gd name="T56" fmla="*/ 1 w 379"/>
                  <a:gd name="T57" fmla="*/ 1 h 165"/>
                  <a:gd name="T58" fmla="*/ 1 w 379"/>
                  <a:gd name="T59" fmla="*/ 1 h 165"/>
                  <a:gd name="T60" fmla="*/ 1 w 379"/>
                  <a:gd name="T61" fmla="*/ 1 h 165"/>
                  <a:gd name="T62" fmla="*/ 1 w 379"/>
                  <a:gd name="T63" fmla="*/ 1 h 165"/>
                  <a:gd name="T64" fmla="*/ 1 w 379"/>
                  <a:gd name="T65" fmla="*/ 1 h 165"/>
                  <a:gd name="T66" fmla="*/ 4 w 379"/>
                  <a:gd name="T67" fmla="*/ 2 h 165"/>
                  <a:gd name="T68" fmla="*/ 7 w 379"/>
                  <a:gd name="T69" fmla="*/ 1 h 165"/>
                  <a:gd name="T70" fmla="*/ 3 w 379"/>
                  <a:gd name="T71" fmla="*/ 0 h 165"/>
                  <a:gd name="T72" fmla="*/ 4 w 379"/>
                  <a:gd name="T73" fmla="*/ 0 h 165"/>
                  <a:gd name="T74" fmla="*/ 6 w 379"/>
                  <a:gd name="T75" fmla="*/ 0 h 165"/>
                  <a:gd name="T76" fmla="*/ 4 w 379"/>
                  <a:gd name="T77" fmla="*/ 0 h 165"/>
                  <a:gd name="T78" fmla="*/ 3 w 379"/>
                  <a:gd name="T79" fmla="*/ 0 h 165"/>
                  <a:gd name="T80" fmla="*/ 3 w 379"/>
                  <a:gd name="T81" fmla="*/ 0 h 165"/>
                  <a:gd name="T82" fmla="*/ 0 w 379"/>
                  <a:gd name="T83" fmla="*/ 0 h 165"/>
                  <a:gd name="T84" fmla="*/ 0 w 379"/>
                  <a:gd name="T85" fmla="*/ 0 h 16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79"/>
                  <a:gd name="T130" fmla="*/ 0 h 165"/>
                  <a:gd name="T131" fmla="*/ 379 w 379"/>
                  <a:gd name="T132" fmla="*/ 165 h 16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79" h="165">
                    <a:moveTo>
                      <a:pt x="0" y="23"/>
                    </a:moveTo>
                    <a:lnTo>
                      <a:pt x="1" y="23"/>
                    </a:lnTo>
                    <a:lnTo>
                      <a:pt x="5" y="23"/>
                    </a:lnTo>
                    <a:lnTo>
                      <a:pt x="10" y="23"/>
                    </a:lnTo>
                    <a:lnTo>
                      <a:pt x="18" y="23"/>
                    </a:lnTo>
                    <a:lnTo>
                      <a:pt x="26" y="23"/>
                    </a:lnTo>
                    <a:lnTo>
                      <a:pt x="36" y="24"/>
                    </a:lnTo>
                    <a:lnTo>
                      <a:pt x="47" y="26"/>
                    </a:lnTo>
                    <a:lnTo>
                      <a:pt x="58" y="29"/>
                    </a:lnTo>
                    <a:lnTo>
                      <a:pt x="70" y="29"/>
                    </a:lnTo>
                    <a:lnTo>
                      <a:pt x="81" y="32"/>
                    </a:lnTo>
                    <a:lnTo>
                      <a:pt x="91" y="34"/>
                    </a:lnTo>
                    <a:lnTo>
                      <a:pt x="101" y="37"/>
                    </a:lnTo>
                    <a:lnTo>
                      <a:pt x="108" y="38"/>
                    </a:lnTo>
                    <a:lnTo>
                      <a:pt x="115" y="43"/>
                    </a:lnTo>
                    <a:lnTo>
                      <a:pt x="120" y="46"/>
                    </a:lnTo>
                    <a:lnTo>
                      <a:pt x="124" y="50"/>
                    </a:lnTo>
                    <a:lnTo>
                      <a:pt x="122" y="55"/>
                    </a:lnTo>
                    <a:lnTo>
                      <a:pt x="119" y="58"/>
                    </a:lnTo>
                    <a:lnTo>
                      <a:pt x="115" y="63"/>
                    </a:lnTo>
                    <a:lnTo>
                      <a:pt x="110" y="69"/>
                    </a:lnTo>
                    <a:lnTo>
                      <a:pt x="102" y="72"/>
                    </a:lnTo>
                    <a:lnTo>
                      <a:pt x="94" y="78"/>
                    </a:lnTo>
                    <a:lnTo>
                      <a:pt x="85" y="82"/>
                    </a:lnTo>
                    <a:lnTo>
                      <a:pt x="76" y="88"/>
                    </a:lnTo>
                    <a:lnTo>
                      <a:pt x="66" y="92"/>
                    </a:lnTo>
                    <a:lnTo>
                      <a:pt x="56" y="95"/>
                    </a:lnTo>
                    <a:lnTo>
                      <a:pt x="47" y="99"/>
                    </a:lnTo>
                    <a:lnTo>
                      <a:pt x="40" y="104"/>
                    </a:lnTo>
                    <a:lnTo>
                      <a:pt x="33" y="104"/>
                    </a:lnTo>
                    <a:lnTo>
                      <a:pt x="27" y="107"/>
                    </a:lnTo>
                    <a:lnTo>
                      <a:pt x="24" y="108"/>
                    </a:lnTo>
                    <a:lnTo>
                      <a:pt x="24" y="110"/>
                    </a:lnTo>
                    <a:lnTo>
                      <a:pt x="196" y="165"/>
                    </a:lnTo>
                    <a:lnTo>
                      <a:pt x="379" y="85"/>
                    </a:lnTo>
                    <a:lnTo>
                      <a:pt x="178" y="56"/>
                    </a:lnTo>
                    <a:lnTo>
                      <a:pt x="254" y="41"/>
                    </a:lnTo>
                    <a:lnTo>
                      <a:pt x="368" y="0"/>
                    </a:lnTo>
                    <a:lnTo>
                      <a:pt x="254" y="0"/>
                    </a:lnTo>
                    <a:lnTo>
                      <a:pt x="160" y="32"/>
                    </a:lnTo>
                    <a:lnTo>
                      <a:pt x="154" y="9"/>
                    </a:lnTo>
                    <a:lnTo>
                      <a:pt x="0" y="23"/>
                    </a:lnTo>
                    <a:close/>
                  </a:path>
                </a:pathLst>
              </a:custGeom>
              <a:solidFill>
                <a:srgbClr val="C299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65" name="Freeform 466"/>
              <p:cNvSpPr>
                <a:spLocks/>
              </p:cNvSpPr>
              <p:nvPr/>
            </p:nvSpPr>
            <p:spPr bwMode="auto">
              <a:xfrm>
                <a:off x="1291" y="3139"/>
                <a:ext cx="427" cy="81"/>
              </a:xfrm>
              <a:custGeom>
                <a:avLst/>
                <a:gdLst>
                  <a:gd name="T0" fmla="*/ 2 w 828"/>
                  <a:gd name="T1" fmla="*/ 0 h 175"/>
                  <a:gd name="T2" fmla="*/ 3 w 828"/>
                  <a:gd name="T3" fmla="*/ 1 h 175"/>
                  <a:gd name="T4" fmla="*/ 7 w 828"/>
                  <a:gd name="T5" fmla="*/ 0 h 175"/>
                  <a:gd name="T6" fmla="*/ 7 w 828"/>
                  <a:gd name="T7" fmla="*/ 1 h 175"/>
                  <a:gd name="T8" fmla="*/ 7 w 828"/>
                  <a:gd name="T9" fmla="*/ 1 h 175"/>
                  <a:gd name="T10" fmla="*/ 7 w 828"/>
                  <a:gd name="T11" fmla="*/ 1 h 175"/>
                  <a:gd name="T12" fmla="*/ 7 w 828"/>
                  <a:gd name="T13" fmla="*/ 1 h 175"/>
                  <a:gd name="T14" fmla="*/ 8 w 828"/>
                  <a:gd name="T15" fmla="*/ 2 h 175"/>
                  <a:gd name="T16" fmla="*/ 8 w 828"/>
                  <a:gd name="T17" fmla="*/ 2 h 175"/>
                  <a:gd name="T18" fmla="*/ 9 w 828"/>
                  <a:gd name="T19" fmla="*/ 2 h 175"/>
                  <a:gd name="T20" fmla="*/ 9 w 828"/>
                  <a:gd name="T21" fmla="*/ 2 h 175"/>
                  <a:gd name="T22" fmla="*/ 10 w 828"/>
                  <a:gd name="T23" fmla="*/ 2 h 175"/>
                  <a:gd name="T24" fmla="*/ 10 w 828"/>
                  <a:gd name="T25" fmla="*/ 1 h 175"/>
                  <a:gd name="T26" fmla="*/ 10 w 828"/>
                  <a:gd name="T27" fmla="*/ 1 h 175"/>
                  <a:gd name="T28" fmla="*/ 11 w 828"/>
                  <a:gd name="T29" fmla="*/ 1 h 175"/>
                  <a:gd name="T30" fmla="*/ 11 w 828"/>
                  <a:gd name="T31" fmla="*/ 1 h 175"/>
                  <a:gd name="T32" fmla="*/ 11 w 828"/>
                  <a:gd name="T33" fmla="*/ 1 h 175"/>
                  <a:gd name="T34" fmla="*/ 11 w 828"/>
                  <a:gd name="T35" fmla="*/ 1 h 175"/>
                  <a:gd name="T36" fmla="*/ 11 w 828"/>
                  <a:gd name="T37" fmla="*/ 2 h 175"/>
                  <a:gd name="T38" fmla="*/ 14 w 828"/>
                  <a:gd name="T39" fmla="*/ 1 h 175"/>
                  <a:gd name="T40" fmla="*/ 12 w 828"/>
                  <a:gd name="T41" fmla="*/ 0 h 175"/>
                  <a:gd name="T42" fmla="*/ 12 w 828"/>
                  <a:gd name="T43" fmla="*/ 0 h 175"/>
                  <a:gd name="T44" fmla="*/ 12 w 828"/>
                  <a:gd name="T45" fmla="*/ 0 h 175"/>
                  <a:gd name="T46" fmla="*/ 12 w 828"/>
                  <a:gd name="T47" fmla="*/ 0 h 175"/>
                  <a:gd name="T48" fmla="*/ 12 w 828"/>
                  <a:gd name="T49" fmla="*/ 0 h 175"/>
                  <a:gd name="T50" fmla="*/ 11 w 828"/>
                  <a:gd name="T51" fmla="*/ 0 h 175"/>
                  <a:gd name="T52" fmla="*/ 11 w 828"/>
                  <a:gd name="T53" fmla="*/ 0 h 175"/>
                  <a:gd name="T54" fmla="*/ 11 w 828"/>
                  <a:gd name="T55" fmla="*/ 0 h 175"/>
                  <a:gd name="T56" fmla="*/ 10 w 828"/>
                  <a:gd name="T57" fmla="*/ 0 h 175"/>
                  <a:gd name="T58" fmla="*/ 10 w 828"/>
                  <a:gd name="T59" fmla="*/ 0 h 175"/>
                  <a:gd name="T60" fmla="*/ 9 w 828"/>
                  <a:gd name="T61" fmla="*/ 0 h 175"/>
                  <a:gd name="T62" fmla="*/ 9 w 828"/>
                  <a:gd name="T63" fmla="*/ 0 h 175"/>
                  <a:gd name="T64" fmla="*/ 8 w 828"/>
                  <a:gd name="T65" fmla="*/ 0 h 175"/>
                  <a:gd name="T66" fmla="*/ 8 w 828"/>
                  <a:gd name="T67" fmla="*/ 0 h 175"/>
                  <a:gd name="T68" fmla="*/ 7 w 828"/>
                  <a:gd name="T69" fmla="*/ 0 h 175"/>
                  <a:gd name="T70" fmla="*/ 7 w 828"/>
                  <a:gd name="T71" fmla="*/ 0 h 175"/>
                  <a:gd name="T72" fmla="*/ 1 w 828"/>
                  <a:gd name="T73" fmla="*/ 0 h 17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28"/>
                  <a:gd name="T112" fmla="*/ 0 h 175"/>
                  <a:gd name="T113" fmla="*/ 828 w 828"/>
                  <a:gd name="T114" fmla="*/ 175 h 17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28" h="175">
                    <a:moveTo>
                      <a:pt x="43" y="25"/>
                    </a:moveTo>
                    <a:lnTo>
                      <a:pt x="83" y="47"/>
                    </a:lnTo>
                    <a:lnTo>
                      <a:pt x="0" y="83"/>
                    </a:lnTo>
                    <a:lnTo>
                      <a:pt x="158" y="118"/>
                    </a:lnTo>
                    <a:lnTo>
                      <a:pt x="252" y="83"/>
                    </a:lnTo>
                    <a:lnTo>
                      <a:pt x="392" y="38"/>
                    </a:lnTo>
                    <a:lnTo>
                      <a:pt x="382" y="118"/>
                    </a:lnTo>
                    <a:lnTo>
                      <a:pt x="384" y="118"/>
                    </a:lnTo>
                    <a:lnTo>
                      <a:pt x="392" y="125"/>
                    </a:lnTo>
                    <a:lnTo>
                      <a:pt x="397" y="125"/>
                    </a:lnTo>
                    <a:lnTo>
                      <a:pt x="404" y="129"/>
                    </a:lnTo>
                    <a:lnTo>
                      <a:pt x="411" y="132"/>
                    </a:lnTo>
                    <a:lnTo>
                      <a:pt x="420" y="137"/>
                    </a:lnTo>
                    <a:lnTo>
                      <a:pt x="428" y="138"/>
                    </a:lnTo>
                    <a:lnTo>
                      <a:pt x="437" y="141"/>
                    </a:lnTo>
                    <a:lnTo>
                      <a:pt x="448" y="144"/>
                    </a:lnTo>
                    <a:lnTo>
                      <a:pt x="459" y="147"/>
                    </a:lnTo>
                    <a:lnTo>
                      <a:pt x="469" y="147"/>
                    </a:lnTo>
                    <a:lnTo>
                      <a:pt x="480" y="150"/>
                    </a:lnTo>
                    <a:lnTo>
                      <a:pt x="491" y="150"/>
                    </a:lnTo>
                    <a:lnTo>
                      <a:pt x="504" y="150"/>
                    </a:lnTo>
                    <a:lnTo>
                      <a:pt x="514" y="147"/>
                    </a:lnTo>
                    <a:lnTo>
                      <a:pt x="526" y="147"/>
                    </a:lnTo>
                    <a:lnTo>
                      <a:pt x="537" y="143"/>
                    </a:lnTo>
                    <a:lnTo>
                      <a:pt x="550" y="140"/>
                    </a:lnTo>
                    <a:lnTo>
                      <a:pt x="562" y="137"/>
                    </a:lnTo>
                    <a:lnTo>
                      <a:pt x="575" y="132"/>
                    </a:lnTo>
                    <a:lnTo>
                      <a:pt x="587" y="128"/>
                    </a:lnTo>
                    <a:lnTo>
                      <a:pt x="599" y="125"/>
                    </a:lnTo>
                    <a:lnTo>
                      <a:pt x="609" y="120"/>
                    </a:lnTo>
                    <a:lnTo>
                      <a:pt x="619" y="115"/>
                    </a:lnTo>
                    <a:lnTo>
                      <a:pt x="628" y="112"/>
                    </a:lnTo>
                    <a:lnTo>
                      <a:pt x="636" y="109"/>
                    </a:lnTo>
                    <a:lnTo>
                      <a:pt x="642" y="105"/>
                    </a:lnTo>
                    <a:lnTo>
                      <a:pt x="648" y="103"/>
                    </a:lnTo>
                    <a:lnTo>
                      <a:pt x="650" y="102"/>
                    </a:lnTo>
                    <a:lnTo>
                      <a:pt x="652" y="102"/>
                    </a:lnTo>
                    <a:lnTo>
                      <a:pt x="640" y="170"/>
                    </a:lnTo>
                    <a:lnTo>
                      <a:pt x="828" y="175"/>
                    </a:lnTo>
                    <a:lnTo>
                      <a:pt x="806" y="97"/>
                    </a:lnTo>
                    <a:lnTo>
                      <a:pt x="685" y="93"/>
                    </a:lnTo>
                    <a:lnTo>
                      <a:pt x="716" y="56"/>
                    </a:lnTo>
                    <a:lnTo>
                      <a:pt x="713" y="54"/>
                    </a:lnTo>
                    <a:lnTo>
                      <a:pt x="709" y="51"/>
                    </a:lnTo>
                    <a:lnTo>
                      <a:pt x="704" y="48"/>
                    </a:lnTo>
                    <a:lnTo>
                      <a:pt x="701" y="45"/>
                    </a:lnTo>
                    <a:lnTo>
                      <a:pt x="695" y="44"/>
                    </a:lnTo>
                    <a:lnTo>
                      <a:pt x="690" y="42"/>
                    </a:lnTo>
                    <a:lnTo>
                      <a:pt x="681" y="38"/>
                    </a:lnTo>
                    <a:lnTo>
                      <a:pt x="673" y="35"/>
                    </a:lnTo>
                    <a:lnTo>
                      <a:pt x="665" y="33"/>
                    </a:lnTo>
                    <a:lnTo>
                      <a:pt x="656" y="30"/>
                    </a:lnTo>
                    <a:lnTo>
                      <a:pt x="645" y="25"/>
                    </a:lnTo>
                    <a:lnTo>
                      <a:pt x="635" y="22"/>
                    </a:lnTo>
                    <a:lnTo>
                      <a:pt x="621" y="21"/>
                    </a:lnTo>
                    <a:lnTo>
                      <a:pt x="609" y="19"/>
                    </a:lnTo>
                    <a:lnTo>
                      <a:pt x="594" y="15"/>
                    </a:lnTo>
                    <a:lnTo>
                      <a:pt x="580" y="13"/>
                    </a:lnTo>
                    <a:lnTo>
                      <a:pt x="563" y="10"/>
                    </a:lnTo>
                    <a:lnTo>
                      <a:pt x="548" y="10"/>
                    </a:lnTo>
                    <a:lnTo>
                      <a:pt x="532" y="7"/>
                    </a:lnTo>
                    <a:lnTo>
                      <a:pt x="516" y="7"/>
                    </a:lnTo>
                    <a:lnTo>
                      <a:pt x="500" y="4"/>
                    </a:lnTo>
                    <a:lnTo>
                      <a:pt x="487" y="4"/>
                    </a:lnTo>
                    <a:lnTo>
                      <a:pt x="473" y="3"/>
                    </a:lnTo>
                    <a:lnTo>
                      <a:pt x="461" y="1"/>
                    </a:lnTo>
                    <a:lnTo>
                      <a:pt x="449" y="0"/>
                    </a:lnTo>
                    <a:lnTo>
                      <a:pt x="440" y="0"/>
                    </a:lnTo>
                    <a:lnTo>
                      <a:pt x="431" y="0"/>
                    </a:lnTo>
                    <a:lnTo>
                      <a:pt x="426" y="0"/>
                    </a:lnTo>
                    <a:lnTo>
                      <a:pt x="422" y="0"/>
                    </a:lnTo>
                    <a:lnTo>
                      <a:pt x="154" y="10"/>
                    </a:lnTo>
                    <a:lnTo>
                      <a:pt x="43" y="25"/>
                    </a:lnTo>
                    <a:close/>
                  </a:path>
                </a:pathLst>
              </a:custGeom>
              <a:solidFill>
                <a:srgbClr val="C299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66" name="Freeform 467"/>
              <p:cNvSpPr>
                <a:spLocks/>
              </p:cNvSpPr>
              <p:nvPr/>
            </p:nvSpPr>
            <p:spPr bwMode="auto">
              <a:xfrm>
                <a:off x="845" y="3365"/>
                <a:ext cx="285" cy="54"/>
              </a:xfrm>
              <a:custGeom>
                <a:avLst/>
                <a:gdLst>
                  <a:gd name="T0" fmla="*/ 1 w 551"/>
                  <a:gd name="T1" fmla="*/ 0 h 117"/>
                  <a:gd name="T2" fmla="*/ 1 w 551"/>
                  <a:gd name="T3" fmla="*/ 0 h 117"/>
                  <a:gd name="T4" fmla="*/ 1 w 551"/>
                  <a:gd name="T5" fmla="*/ 0 h 117"/>
                  <a:gd name="T6" fmla="*/ 1 w 551"/>
                  <a:gd name="T7" fmla="*/ 0 h 117"/>
                  <a:gd name="T8" fmla="*/ 1 w 551"/>
                  <a:gd name="T9" fmla="*/ 0 h 117"/>
                  <a:gd name="T10" fmla="*/ 1 w 551"/>
                  <a:gd name="T11" fmla="*/ 0 h 117"/>
                  <a:gd name="T12" fmla="*/ 1 w 551"/>
                  <a:gd name="T13" fmla="*/ 0 h 117"/>
                  <a:gd name="T14" fmla="*/ 2 w 551"/>
                  <a:gd name="T15" fmla="*/ 0 h 117"/>
                  <a:gd name="T16" fmla="*/ 2 w 551"/>
                  <a:gd name="T17" fmla="*/ 0 h 117"/>
                  <a:gd name="T18" fmla="*/ 2 w 551"/>
                  <a:gd name="T19" fmla="*/ 0 h 117"/>
                  <a:gd name="T20" fmla="*/ 2 w 551"/>
                  <a:gd name="T21" fmla="*/ 0 h 117"/>
                  <a:gd name="T22" fmla="*/ 3 w 551"/>
                  <a:gd name="T23" fmla="*/ 0 h 117"/>
                  <a:gd name="T24" fmla="*/ 3 w 551"/>
                  <a:gd name="T25" fmla="*/ 0 h 117"/>
                  <a:gd name="T26" fmla="*/ 3 w 551"/>
                  <a:gd name="T27" fmla="*/ 0 h 117"/>
                  <a:gd name="T28" fmla="*/ 4 w 551"/>
                  <a:gd name="T29" fmla="*/ 0 h 117"/>
                  <a:gd name="T30" fmla="*/ 4 w 551"/>
                  <a:gd name="T31" fmla="*/ 0 h 117"/>
                  <a:gd name="T32" fmla="*/ 5 w 551"/>
                  <a:gd name="T33" fmla="*/ 0 h 117"/>
                  <a:gd name="T34" fmla="*/ 5 w 551"/>
                  <a:gd name="T35" fmla="*/ 0 h 117"/>
                  <a:gd name="T36" fmla="*/ 5 w 551"/>
                  <a:gd name="T37" fmla="*/ 0 h 117"/>
                  <a:gd name="T38" fmla="*/ 5 w 551"/>
                  <a:gd name="T39" fmla="*/ 0 h 117"/>
                  <a:gd name="T40" fmla="*/ 6 w 551"/>
                  <a:gd name="T41" fmla="*/ 0 h 117"/>
                  <a:gd name="T42" fmla="*/ 6 w 551"/>
                  <a:gd name="T43" fmla="*/ 0 h 117"/>
                  <a:gd name="T44" fmla="*/ 6 w 551"/>
                  <a:gd name="T45" fmla="*/ 0 h 117"/>
                  <a:gd name="T46" fmla="*/ 7 w 551"/>
                  <a:gd name="T47" fmla="*/ 0 h 117"/>
                  <a:gd name="T48" fmla="*/ 7 w 551"/>
                  <a:gd name="T49" fmla="*/ 0 h 117"/>
                  <a:gd name="T50" fmla="*/ 7 w 551"/>
                  <a:gd name="T51" fmla="*/ 0 h 117"/>
                  <a:gd name="T52" fmla="*/ 7 w 551"/>
                  <a:gd name="T53" fmla="*/ 0 h 117"/>
                  <a:gd name="T54" fmla="*/ 7 w 551"/>
                  <a:gd name="T55" fmla="*/ 0 h 117"/>
                  <a:gd name="T56" fmla="*/ 8 w 551"/>
                  <a:gd name="T57" fmla="*/ 0 h 117"/>
                  <a:gd name="T58" fmla="*/ 8 w 551"/>
                  <a:gd name="T59" fmla="*/ 0 h 117"/>
                  <a:gd name="T60" fmla="*/ 8 w 551"/>
                  <a:gd name="T61" fmla="*/ 0 h 117"/>
                  <a:gd name="T62" fmla="*/ 8 w 551"/>
                  <a:gd name="T63" fmla="*/ 0 h 117"/>
                  <a:gd name="T64" fmla="*/ 8 w 551"/>
                  <a:gd name="T65" fmla="*/ 0 h 117"/>
                  <a:gd name="T66" fmla="*/ 7 w 551"/>
                  <a:gd name="T67" fmla="*/ 0 h 117"/>
                  <a:gd name="T68" fmla="*/ 8 w 551"/>
                  <a:gd name="T69" fmla="*/ 1 h 117"/>
                  <a:gd name="T70" fmla="*/ 10 w 551"/>
                  <a:gd name="T71" fmla="*/ 1 h 117"/>
                  <a:gd name="T72" fmla="*/ 9 w 551"/>
                  <a:gd name="T73" fmla="*/ 1 h 117"/>
                  <a:gd name="T74" fmla="*/ 7 w 551"/>
                  <a:gd name="T75" fmla="*/ 1 h 117"/>
                  <a:gd name="T76" fmla="*/ 5 w 551"/>
                  <a:gd name="T77" fmla="*/ 1 h 117"/>
                  <a:gd name="T78" fmla="*/ 5 w 551"/>
                  <a:gd name="T79" fmla="*/ 1 h 117"/>
                  <a:gd name="T80" fmla="*/ 3 w 551"/>
                  <a:gd name="T81" fmla="*/ 1 h 117"/>
                  <a:gd name="T82" fmla="*/ 0 w 551"/>
                  <a:gd name="T83" fmla="*/ 0 h 117"/>
                  <a:gd name="T84" fmla="*/ 1 w 551"/>
                  <a:gd name="T85" fmla="*/ 0 h 117"/>
                  <a:gd name="T86" fmla="*/ 1 w 551"/>
                  <a:gd name="T87" fmla="*/ 0 h 1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51"/>
                  <a:gd name="T133" fmla="*/ 0 h 117"/>
                  <a:gd name="T134" fmla="*/ 551 w 551"/>
                  <a:gd name="T135" fmla="*/ 117 h 11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51" h="117">
                    <a:moveTo>
                      <a:pt x="9" y="0"/>
                    </a:moveTo>
                    <a:lnTo>
                      <a:pt x="9" y="0"/>
                    </a:lnTo>
                    <a:lnTo>
                      <a:pt x="13" y="0"/>
                    </a:lnTo>
                    <a:lnTo>
                      <a:pt x="19" y="1"/>
                    </a:lnTo>
                    <a:lnTo>
                      <a:pt x="29" y="3"/>
                    </a:lnTo>
                    <a:lnTo>
                      <a:pt x="39" y="4"/>
                    </a:lnTo>
                    <a:lnTo>
                      <a:pt x="53" y="7"/>
                    </a:lnTo>
                    <a:lnTo>
                      <a:pt x="67" y="9"/>
                    </a:lnTo>
                    <a:lnTo>
                      <a:pt x="84" y="13"/>
                    </a:lnTo>
                    <a:lnTo>
                      <a:pt x="99" y="15"/>
                    </a:lnTo>
                    <a:lnTo>
                      <a:pt x="119" y="18"/>
                    </a:lnTo>
                    <a:lnTo>
                      <a:pt x="138" y="21"/>
                    </a:lnTo>
                    <a:lnTo>
                      <a:pt x="158" y="24"/>
                    </a:lnTo>
                    <a:lnTo>
                      <a:pt x="179" y="24"/>
                    </a:lnTo>
                    <a:lnTo>
                      <a:pt x="200" y="27"/>
                    </a:lnTo>
                    <a:lnTo>
                      <a:pt x="220" y="29"/>
                    </a:lnTo>
                    <a:lnTo>
                      <a:pt x="243" y="32"/>
                    </a:lnTo>
                    <a:lnTo>
                      <a:pt x="262" y="32"/>
                    </a:lnTo>
                    <a:lnTo>
                      <a:pt x="281" y="32"/>
                    </a:lnTo>
                    <a:lnTo>
                      <a:pt x="301" y="32"/>
                    </a:lnTo>
                    <a:lnTo>
                      <a:pt x="320" y="32"/>
                    </a:lnTo>
                    <a:lnTo>
                      <a:pt x="338" y="30"/>
                    </a:lnTo>
                    <a:lnTo>
                      <a:pt x="355" y="30"/>
                    </a:lnTo>
                    <a:lnTo>
                      <a:pt x="371" y="29"/>
                    </a:lnTo>
                    <a:lnTo>
                      <a:pt x="387" y="29"/>
                    </a:lnTo>
                    <a:lnTo>
                      <a:pt x="400" y="26"/>
                    </a:lnTo>
                    <a:lnTo>
                      <a:pt x="412" y="24"/>
                    </a:lnTo>
                    <a:lnTo>
                      <a:pt x="423" y="24"/>
                    </a:lnTo>
                    <a:lnTo>
                      <a:pt x="433" y="24"/>
                    </a:lnTo>
                    <a:lnTo>
                      <a:pt x="440" y="23"/>
                    </a:lnTo>
                    <a:lnTo>
                      <a:pt x="446" y="23"/>
                    </a:lnTo>
                    <a:lnTo>
                      <a:pt x="449" y="23"/>
                    </a:lnTo>
                    <a:lnTo>
                      <a:pt x="451" y="23"/>
                    </a:lnTo>
                    <a:lnTo>
                      <a:pt x="414" y="45"/>
                    </a:lnTo>
                    <a:lnTo>
                      <a:pt x="451" y="76"/>
                    </a:lnTo>
                    <a:lnTo>
                      <a:pt x="551" y="82"/>
                    </a:lnTo>
                    <a:lnTo>
                      <a:pt x="517" y="108"/>
                    </a:lnTo>
                    <a:lnTo>
                      <a:pt x="401" y="117"/>
                    </a:lnTo>
                    <a:lnTo>
                      <a:pt x="303" y="71"/>
                    </a:lnTo>
                    <a:lnTo>
                      <a:pt x="251" y="76"/>
                    </a:lnTo>
                    <a:lnTo>
                      <a:pt x="182" y="99"/>
                    </a:lnTo>
                    <a:lnTo>
                      <a:pt x="0" y="36"/>
                    </a:lnTo>
                    <a:lnTo>
                      <a:pt x="9" y="0"/>
                    </a:lnTo>
                    <a:close/>
                  </a:path>
                </a:pathLst>
              </a:custGeom>
              <a:solidFill>
                <a:srgbClr val="C299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67" name="Freeform 468"/>
              <p:cNvSpPr>
                <a:spLocks/>
              </p:cNvSpPr>
              <p:nvPr/>
            </p:nvSpPr>
            <p:spPr bwMode="auto">
              <a:xfrm>
                <a:off x="747" y="3071"/>
                <a:ext cx="52" cy="34"/>
              </a:xfrm>
              <a:custGeom>
                <a:avLst/>
                <a:gdLst>
                  <a:gd name="T0" fmla="*/ 0 w 100"/>
                  <a:gd name="T1" fmla="*/ 0 h 78"/>
                  <a:gd name="T2" fmla="*/ 1 w 100"/>
                  <a:gd name="T3" fmla="*/ 0 h 78"/>
                  <a:gd name="T4" fmla="*/ 1 w 100"/>
                  <a:gd name="T5" fmla="*/ 0 h 78"/>
                  <a:gd name="T6" fmla="*/ 1 w 100"/>
                  <a:gd name="T7" fmla="*/ 0 h 78"/>
                  <a:gd name="T8" fmla="*/ 1 w 100"/>
                  <a:gd name="T9" fmla="*/ 0 h 78"/>
                  <a:gd name="T10" fmla="*/ 1 w 100"/>
                  <a:gd name="T11" fmla="*/ 0 h 78"/>
                  <a:gd name="T12" fmla="*/ 1 w 100"/>
                  <a:gd name="T13" fmla="*/ 0 h 78"/>
                  <a:gd name="T14" fmla="*/ 1 w 100"/>
                  <a:gd name="T15" fmla="*/ 0 h 78"/>
                  <a:gd name="T16" fmla="*/ 1 w 100"/>
                  <a:gd name="T17" fmla="*/ 0 h 78"/>
                  <a:gd name="T18" fmla="*/ 2 w 100"/>
                  <a:gd name="T19" fmla="*/ 0 h 78"/>
                  <a:gd name="T20" fmla="*/ 2 w 100"/>
                  <a:gd name="T21" fmla="*/ 0 h 78"/>
                  <a:gd name="T22" fmla="*/ 2 w 100"/>
                  <a:gd name="T23" fmla="*/ 0 h 78"/>
                  <a:gd name="T24" fmla="*/ 2 w 100"/>
                  <a:gd name="T25" fmla="*/ 0 h 78"/>
                  <a:gd name="T26" fmla="*/ 2 w 100"/>
                  <a:gd name="T27" fmla="*/ 0 h 78"/>
                  <a:gd name="T28" fmla="*/ 2 w 100"/>
                  <a:gd name="T29" fmla="*/ 1 h 78"/>
                  <a:gd name="T30" fmla="*/ 2 w 100"/>
                  <a:gd name="T31" fmla="*/ 1 h 78"/>
                  <a:gd name="T32" fmla="*/ 2 w 100"/>
                  <a:gd name="T33" fmla="*/ 1 h 78"/>
                  <a:gd name="T34" fmla="*/ 2 w 100"/>
                  <a:gd name="T35" fmla="*/ 1 h 78"/>
                  <a:gd name="T36" fmla="*/ 2 w 100"/>
                  <a:gd name="T37" fmla="*/ 1 h 78"/>
                  <a:gd name="T38" fmla="*/ 2 w 100"/>
                  <a:gd name="T39" fmla="*/ 1 h 78"/>
                  <a:gd name="T40" fmla="*/ 2 w 100"/>
                  <a:gd name="T41" fmla="*/ 0 h 78"/>
                  <a:gd name="T42" fmla="*/ 2 w 100"/>
                  <a:gd name="T43" fmla="*/ 0 h 78"/>
                  <a:gd name="T44" fmla="*/ 2 w 100"/>
                  <a:gd name="T45" fmla="*/ 0 h 78"/>
                  <a:gd name="T46" fmla="*/ 1 w 100"/>
                  <a:gd name="T47" fmla="*/ 0 h 78"/>
                  <a:gd name="T48" fmla="*/ 1 w 100"/>
                  <a:gd name="T49" fmla="*/ 0 h 78"/>
                  <a:gd name="T50" fmla="*/ 1 w 100"/>
                  <a:gd name="T51" fmla="*/ 0 h 78"/>
                  <a:gd name="T52" fmla="*/ 1 w 100"/>
                  <a:gd name="T53" fmla="*/ 0 h 78"/>
                  <a:gd name="T54" fmla="*/ 1 w 100"/>
                  <a:gd name="T55" fmla="*/ 0 h 78"/>
                  <a:gd name="T56" fmla="*/ 1 w 100"/>
                  <a:gd name="T57" fmla="*/ 0 h 78"/>
                  <a:gd name="T58" fmla="*/ 1 w 100"/>
                  <a:gd name="T59" fmla="*/ 0 h 78"/>
                  <a:gd name="T60" fmla="*/ 1 w 100"/>
                  <a:gd name="T61" fmla="*/ 0 h 78"/>
                  <a:gd name="T62" fmla="*/ 1 w 100"/>
                  <a:gd name="T63" fmla="*/ 0 h 78"/>
                  <a:gd name="T64" fmla="*/ 1 w 100"/>
                  <a:gd name="T65" fmla="*/ 0 h 78"/>
                  <a:gd name="T66" fmla="*/ 1 w 100"/>
                  <a:gd name="T67" fmla="*/ 0 h 78"/>
                  <a:gd name="T68" fmla="*/ 1 w 100"/>
                  <a:gd name="T69" fmla="*/ 0 h 78"/>
                  <a:gd name="T70" fmla="*/ 1 w 100"/>
                  <a:gd name="T71" fmla="*/ 0 h 78"/>
                  <a:gd name="T72" fmla="*/ 0 w 100"/>
                  <a:gd name="T73" fmla="*/ 0 h 78"/>
                  <a:gd name="T74" fmla="*/ 0 w 100"/>
                  <a:gd name="T75" fmla="*/ 0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0"/>
                  <a:gd name="T115" fmla="*/ 0 h 78"/>
                  <a:gd name="T116" fmla="*/ 100 w 10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0" h="78">
                    <a:moveTo>
                      <a:pt x="0" y="29"/>
                    </a:moveTo>
                    <a:lnTo>
                      <a:pt x="18" y="0"/>
                    </a:lnTo>
                    <a:lnTo>
                      <a:pt x="22" y="2"/>
                    </a:lnTo>
                    <a:lnTo>
                      <a:pt x="25" y="5"/>
                    </a:lnTo>
                    <a:lnTo>
                      <a:pt x="31" y="9"/>
                    </a:lnTo>
                    <a:lnTo>
                      <a:pt x="36" y="12"/>
                    </a:lnTo>
                    <a:lnTo>
                      <a:pt x="44" y="20"/>
                    </a:lnTo>
                    <a:lnTo>
                      <a:pt x="51" y="25"/>
                    </a:lnTo>
                    <a:lnTo>
                      <a:pt x="60" y="34"/>
                    </a:lnTo>
                    <a:lnTo>
                      <a:pt x="67" y="40"/>
                    </a:lnTo>
                    <a:lnTo>
                      <a:pt x="74" y="47"/>
                    </a:lnTo>
                    <a:lnTo>
                      <a:pt x="80" y="55"/>
                    </a:lnTo>
                    <a:lnTo>
                      <a:pt x="87" y="63"/>
                    </a:lnTo>
                    <a:lnTo>
                      <a:pt x="92" y="67"/>
                    </a:lnTo>
                    <a:lnTo>
                      <a:pt x="96" y="72"/>
                    </a:lnTo>
                    <a:lnTo>
                      <a:pt x="98" y="75"/>
                    </a:lnTo>
                    <a:lnTo>
                      <a:pt x="100" y="78"/>
                    </a:lnTo>
                    <a:lnTo>
                      <a:pt x="97" y="76"/>
                    </a:lnTo>
                    <a:lnTo>
                      <a:pt x="93" y="73"/>
                    </a:lnTo>
                    <a:lnTo>
                      <a:pt x="86" y="69"/>
                    </a:lnTo>
                    <a:lnTo>
                      <a:pt x="78" y="66"/>
                    </a:lnTo>
                    <a:lnTo>
                      <a:pt x="72" y="61"/>
                    </a:lnTo>
                    <a:lnTo>
                      <a:pt x="67" y="58"/>
                    </a:lnTo>
                    <a:lnTo>
                      <a:pt x="62" y="57"/>
                    </a:lnTo>
                    <a:lnTo>
                      <a:pt x="56" y="55"/>
                    </a:lnTo>
                    <a:lnTo>
                      <a:pt x="49" y="51"/>
                    </a:lnTo>
                    <a:lnTo>
                      <a:pt x="44" y="49"/>
                    </a:lnTo>
                    <a:lnTo>
                      <a:pt x="39" y="46"/>
                    </a:lnTo>
                    <a:lnTo>
                      <a:pt x="34" y="46"/>
                    </a:lnTo>
                    <a:lnTo>
                      <a:pt x="29" y="41"/>
                    </a:lnTo>
                    <a:lnTo>
                      <a:pt x="25" y="40"/>
                    </a:lnTo>
                    <a:lnTo>
                      <a:pt x="20" y="37"/>
                    </a:lnTo>
                    <a:lnTo>
                      <a:pt x="17" y="35"/>
                    </a:lnTo>
                    <a:lnTo>
                      <a:pt x="11" y="34"/>
                    </a:lnTo>
                    <a:lnTo>
                      <a:pt x="7" y="32"/>
                    </a:lnTo>
                    <a:lnTo>
                      <a:pt x="1" y="29"/>
                    </a:lnTo>
                    <a:lnTo>
                      <a:pt x="0" y="29"/>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68" name="Freeform 469"/>
              <p:cNvSpPr>
                <a:spLocks/>
              </p:cNvSpPr>
              <p:nvPr/>
            </p:nvSpPr>
            <p:spPr bwMode="auto">
              <a:xfrm>
                <a:off x="736" y="2903"/>
                <a:ext cx="118" cy="217"/>
              </a:xfrm>
              <a:custGeom>
                <a:avLst/>
                <a:gdLst>
                  <a:gd name="T0" fmla="*/ 3 w 229"/>
                  <a:gd name="T1" fmla="*/ 0 h 473"/>
                  <a:gd name="T2" fmla="*/ 3 w 229"/>
                  <a:gd name="T3" fmla="*/ 0 h 473"/>
                  <a:gd name="T4" fmla="*/ 3 w 229"/>
                  <a:gd name="T5" fmla="*/ 0 h 473"/>
                  <a:gd name="T6" fmla="*/ 3 w 229"/>
                  <a:gd name="T7" fmla="*/ 0 h 473"/>
                  <a:gd name="T8" fmla="*/ 3 w 229"/>
                  <a:gd name="T9" fmla="*/ 0 h 473"/>
                  <a:gd name="T10" fmla="*/ 3 w 229"/>
                  <a:gd name="T11" fmla="*/ 0 h 473"/>
                  <a:gd name="T12" fmla="*/ 3 w 229"/>
                  <a:gd name="T13" fmla="*/ 0 h 473"/>
                  <a:gd name="T14" fmla="*/ 3 w 229"/>
                  <a:gd name="T15" fmla="*/ 0 h 473"/>
                  <a:gd name="T16" fmla="*/ 4 w 229"/>
                  <a:gd name="T17" fmla="*/ 0 h 473"/>
                  <a:gd name="T18" fmla="*/ 4 w 229"/>
                  <a:gd name="T19" fmla="*/ 1 h 473"/>
                  <a:gd name="T20" fmla="*/ 4 w 229"/>
                  <a:gd name="T21" fmla="*/ 1 h 473"/>
                  <a:gd name="T22" fmla="*/ 4 w 229"/>
                  <a:gd name="T23" fmla="*/ 1 h 473"/>
                  <a:gd name="T24" fmla="*/ 4 w 229"/>
                  <a:gd name="T25" fmla="*/ 1 h 473"/>
                  <a:gd name="T26" fmla="*/ 4 w 229"/>
                  <a:gd name="T27" fmla="*/ 1 h 473"/>
                  <a:gd name="T28" fmla="*/ 4 w 229"/>
                  <a:gd name="T29" fmla="*/ 1 h 473"/>
                  <a:gd name="T30" fmla="*/ 4 w 229"/>
                  <a:gd name="T31" fmla="*/ 1 h 473"/>
                  <a:gd name="T32" fmla="*/ 4 w 229"/>
                  <a:gd name="T33" fmla="*/ 1 h 473"/>
                  <a:gd name="T34" fmla="*/ 4 w 229"/>
                  <a:gd name="T35" fmla="*/ 2 h 473"/>
                  <a:gd name="T36" fmla="*/ 4 w 229"/>
                  <a:gd name="T37" fmla="*/ 3 h 473"/>
                  <a:gd name="T38" fmla="*/ 4 w 229"/>
                  <a:gd name="T39" fmla="*/ 3 h 473"/>
                  <a:gd name="T40" fmla="*/ 4 w 229"/>
                  <a:gd name="T41" fmla="*/ 3 h 473"/>
                  <a:gd name="T42" fmla="*/ 4 w 229"/>
                  <a:gd name="T43" fmla="*/ 3 h 473"/>
                  <a:gd name="T44" fmla="*/ 4 w 229"/>
                  <a:gd name="T45" fmla="*/ 3 h 473"/>
                  <a:gd name="T46" fmla="*/ 3 w 229"/>
                  <a:gd name="T47" fmla="*/ 3 h 473"/>
                  <a:gd name="T48" fmla="*/ 3 w 229"/>
                  <a:gd name="T49" fmla="*/ 3 h 473"/>
                  <a:gd name="T50" fmla="*/ 3 w 229"/>
                  <a:gd name="T51" fmla="*/ 4 h 473"/>
                  <a:gd name="T52" fmla="*/ 3 w 229"/>
                  <a:gd name="T53" fmla="*/ 4 h 473"/>
                  <a:gd name="T54" fmla="*/ 4 w 229"/>
                  <a:gd name="T55" fmla="*/ 4 h 473"/>
                  <a:gd name="T56" fmla="*/ 4 w 229"/>
                  <a:gd name="T57" fmla="*/ 4 h 473"/>
                  <a:gd name="T58" fmla="*/ 4 w 229"/>
                  <a:gd name="T59" fmla="*/ 4 h 473"/>
                  <a:gd name="T60" fmla="*/ 4 w 229"/>
                  <a:gd name="T61" fmla="*/ 4 h 473"/>
                  <a:gd name="T62" fmla="*/ 3 w 229"/>
                  <a:gd name="T63" fmla="*/ 4 h 473"/>
                  <a:gd name="T64" fmla="*/ 3 w 229"/>
                  <a:gd name="T65" fmla="*/ 4 h 473"/>
                  <a:gd name="T66" fmla="*/ 3 w 229"/>
                  <a:gd name="T67" fmla="*/ 4 h 473"/>
                  <a:gd name="T68" fmla="*/ 3 w 229"/>
                  <a:gd name="T69" fmla="*/ 4 h 473"/>
                  <a:gd name="T70" fmla="*/ 3 w 229"/>
                  <a:gd name="T71" fmla="*/ 5 h 473"/>
                  <a:gd name="T72" fmla="*/ 3 w 229"/>
                  <a:gd name="T73" fmla="*/ 5 h 473"/>
                  <a:gd name="T74" fmla="*/ 3 w 229"/>
                  <a:gd name="T75" fmla="*/ 5 h 473"/>
                  <a:gd name="T76" fmla="*/ 3 w 229"/>
                  <a:gd name="T77" fmla="*/ 5 h 473"/>
                  <a:gd name="T78" fmla="*/ 3 w 229"/>
                  <a:gd name="T79" fmla="*/ 5 h 473"/>
                  <a:gd name="T80" fmla="*/ 3 w 229"/>
                  <a:gd name="T81" fmla="*/ 5 h 473"/>
                  <a:gd name="T82" fmla="*/ 3 w 229"/>
                  <a:gd name="T83" fmla="*/ 5 h 473"/>
                  <a:gd name="T84" fmla="*/ 3 w 229"/>
                  <a:gd name="T85" fmla="*/ 5 h 473"/>
                  <a:gd name="T86" fmla="*/ 2 w 229"/>
                  <a:gd name="T87" fmla="*/ 6 h 473"/>
                  <a:gd name="T88" fmla="*/ 1 w 229"/>
                  <a:gd name="T89" fmla="*/ 4 h 473"/>
                  <a:gd name="T90" fmla="*/ 1 w 229"/>
                  <a:gd name="T91" fmla="*/ 3 h 473"/>
                  <a:gd name="T92" fmla="*/ 0 w 229"/>
                  <a:gd name="T93" fmla="*/ 2 h 473"/>
                  <a:gd name="T94" fmla="*/ 2 w 229"/>
                  <a:gd name="T95" fmla="*/ 0 h 473"/>
                  <a:gd name="T96" fmla="*/ 3 w 229"/>
                  <a:gd name="T97" fmla="*/ 0 h 473"/>
                  <a:gd name="T98" fmla="*/ 3 w 229"/>
                  <a:gd name="T99" fmla="*/ 0 h 4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29"/>
                  <a:gd name="T151" fmla="*/ 0 h 473"/>
                  <a:gd name="T152" fmla="*/ 229 w 229"/>
                  <a:gd name="T153" fmla="*/ 473 h 4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29" h="473">
                    <a:moveTo>
                      <a:pt x="146" y="0"/>
                    </a:moveTo>
                    <a:lnTo>
                      <a:pt x="147" y="0"/>
                    </a:lnTo>
                    <a:lnTo>
                      <a:pt x="151" y="4"/>
                    </a:lnTo>
                    <a:lnTo>
                      <a:pt x="155" y="8"/>
                    </a:lnTo>
                    <a:lnTo>
                      <a:pt x="163" y="16"/>
                    </a:lnTo>
                    <a:lnTo>
                      <a:pt x="171" y="23"/>
                    </a:lnTo>
                    <a:lnTo>
                      <a:pt x="179" y="34"/>
                    </a:lnTo>
                    <a:lnTo>
                      <a:pt x="186" y="46"/>
                    </a:lnTo>
                    <a:lnTo>
                      <a:pt x="194" y="58"/>
                    </a:lnTo>
                    <a:lnTo>
                      <a:pt x="200" y="71"/>
                    </a:lnTo>
                    <a:lnTo>
                      <a:pt x="205" y="84"/>
                    </a:lnTo>
                    <a:lnTo>
                      <a:pt x="208" y="96"/>
                    </a:lnTo>
                    <a:lnTo>
                      <a:pt x="212" y="110"/>
                    </a:lnTo>
                    <a:lnTo>
                      <a:pt x="212" y="121"/>
                    </a:lnTo>
                    <a:lnTo>
                      <a:pt x="214" y="130"/>
                    </a:lnTo>
                    <a:lnTo>
                      <a:pt x="214" y="136"/>
                    </a:lnTo>
                    <a:lnTo>
                      <a:pt x="215" y="138"/>
                    </a:lnTo>
                    <a:lnTo>
                      <a:pt x="209" y="170"/>
                    </a:lnTo>
                    <a:lnTo>
                      <a:pt x="229" y="240"/>
                    </a:lnTo>
                    <a:lnTo>
                      <a:pt x="227" y="253"/>
                    </a:lnTo>
                    <a:lnTo>
                      <a:pt x="210" y="264"/>
                    </a:lnTo>
                    <a:lnTo>
                      <a:pt x="209" y="282"/>
                    </a:lnTo>
                    <a:lnTo>
                      <a:pt x="205" y="298"/>
                    </a:lnTo>
                    <a:lnTo>
                      <a:pt x="177" y="298"/>
                    </a:lnTo>
                    <a:lnTo>
                      <a:pt x="178" y="302"/>
                    </a:lnTo>
                    <a:lnTo>
                      <a:pt x="184" y="314"/>
                    </a:lnTo>
                    <a:lnTo>
                      <a:pt x="189" y="319"/>
                    </a:lnTo>
                    <a:lnTo>
                      <a:pt x="194" y="322"/>
                    </a:lnTo>
                    <a:lnTo>
                      <a:pt x="197" y="325"/>
                    </a:lnTo>
                    <a:lnTo>
                      <a:pt x="200" y="328"/>
                    </a:lnTo>
                    <a:lnTo>
                      <a:pt x="197" y="339"/>
                    </a:lnTo>
                    <a:lnTo>
                      <a:pt x="188" y="353"/>
                    </a:lnTo>
                    <a:lnTo>
                      <a:pt x="183" y="383"/>
                    </a:lnTo>
                    <a:lnTo>
                      <a:pt x="182" y="383"/>
                    </a:lnTo>
                    <a:lnTo>
                      <a:pt x="178" y="385"/>
                    </a:lnTo>
                    <a:lnTo>
                      <a:pt x="172" y="388"/>
                    </a:lnTo>
                    <a:lnTo>
                      <a:pt x="165" y="391"/>
                    </a:lnTo>
                    <a:lnTo>
                      <a:pt x="160" y="392"/>
                    </a:lnTo>
                    <a:lnTo>
                      <a:pt x="155" y="394"/>
                    </a:lnTo>
                    <a:lnTo>
                      <a:pt x="150" y="395"/>
                    </a:lnTo>
                    <a:lnTo>
                      <a:pt x="146" y="398"/>
                    </a:lnTo>
                    <a:lnTo>
                      <a:pt x="139" y="400"/>
                    </a:lnTo>
                    <a:lnTo>
                      <a:pt x="137" y="401"/>
                    </a:lnTo>
                    <a:lnTo>
                      <a:pt x="124" y="473"/>
                    </a:lnTo>
                    <a:lnTo>
                      <a:pt x="13" y="363"/>
                    </a:lnTo>
                    <a:lnTo>
                      <a:pt x="29" y="305"/>
                    </a:lnTo>
                    <a:lnTo>
                      <a:pt x="0" y="151"/>
                    </a:lnTo>
                    <a:lnTo>
                      <a:pt x="108" y="16"/>
                    </a:lnTo>
                    <a:lnTo>
                      <a:pt x="146" y="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69" name="Freeform 470"/>
              <p:cNvSpPr>
                <a:spLocks/>
              </p:cNvSpPr>
              <p:nvPr/>
            </p:nvSpPr>
            <p:spPr bwMode="auto">
              <a:xfrm>
                <a:off x="723" y="2886"/>
                <a:ext cx="126" cy="164"/>
              </a:xfrm>
              <a:custGeom>
                <a:avLst/>
                <a:gdLst>
                  <a:gd name="T0" fmla="*/ 4 w 244"/>
                  <a:gd name="T1" fmla="*/ 1 h 356"/>
                  <a:gd name="T2" fmla="*/ 4 w 244"/>
                  <a:gd name="T3" fmla="*/ 1 h 356"/>
                  <a:gd name="T4" fmla="*/ 5 w 244"/>
                  <a:gd name="T5" fmla="*/ 1 h 356"/>
                  <a:gd name="T6" fmla="*/ 4 w 244"/>
                  <a:gd name="T7" fmla="*/ 0 h 356"/>
                  <a:gd name="T8" fmla="*/ 4 w 244"/>
                  <a:gd name="T9" fmla="*/ 0 h 356"/>
                  <a:gd name="T10" fmla="*/ 4 w 244"/>
                  <a:gd name="T11" fmla="*/ 0 h 356"/>
                  <a:gd name="T12" fmla="*/ 3 w 244"/>
                  <a:gd name="T13" fmla="*/ 0 h 356"/>
                  <a:gd name="T14" fmla="*/ 3 w 244"/>
                  <a:gd name="T15" fmla="*/ 0 h 356"/>
                  <a:gd name="T16" fmla="*/ 3 w 244"/>
                  <a:gd name="T17" fmla="*/ 0 h 356"/>
                  <a:gd name="T18" fmla="*/ 2 w 244"/>
                  <a:gd name="T19" fmla="*/ 0 h 356"/>
                  <a:gd name="T20" fmla="*/ 2 w 244"/>
                  <a:gd name="T21" fmla="*/ 0 h 356"/>
                  <a:gd name="T22" fmla="*/ 2 w 244"/>
                  <a:gd name="T23" fmla="*/ 0 h 356"/>
                  <a:gd name="T24" fmla="*/ 2 w 244"/>
                  <a:gd name="T25" fmla="*/ 0 h 356"/>
                  <a:gd name="T26" fmla="*/ 1 w 244"/>
                  <a:gd name="T27" fmla="*/ 0 h 356"/>
                  <a:gd name="T28" fmla="*/ 1 w 244"/>
                  <a:gd name="T29" fmla="*/ 0 h 356"/>
                  <a:gd name="T30" fmla="*/ 1 w 244"/>
                  <a:gd name="T31" fmla="*/ 0 h 356"/>
                  <a:gd name="T32" fmla="*/ 1 w 244"/>
                  <a:gd name="T33" fmla="*/ 1 h 356"/>
                  <a:gd name="T34" fmla="*/ 1 w 244"/>
                  <a:gd name="T35" fmla="*/ 1 h 356"/>
                  <a:gd name="T36" fmla="*/ 1 w 244"/>
                  <a:gd name="T37" fmla="*/ 2 h 356"/>
                  <a:gd name="T38" fmla="*/ 1 w 244"/>
                  <a:gd name="T39" fmla="*/ 2 h 356"/>
                  <a:gd name="T40" fmla="*/ 1 w 244"/>
                  <a:gd name="T41" fmla="*/ 2 h 356"/>
                  <a:gd name="T42" fmla="*/ 1 w 244"/>
                  <a:gd name="T43" fmla="*/ 3 h 356"/>
                  <a:gd name="T44" fmla="*/ 1 w 244"/>
                  <a:gd name="T45" fmla="*/ 3 h 356"/>
                  <a:gd name="T46" fmla="*/ 1 w 244"/>
                  <a:gd name="T47" fmla="*/ 3 h 356"/>
                  <a:gd name="T48" fmla="*/ 1 w 244"/>
                  <a:gd name="T49" fmla="*/ 3 h 356"/>
                  <a:gd name="T50" fmla="*/ 1 w 244"/>
                  <a:gd name="T51" fmla="*/ 4 h 356"/>
                  <a:gd name="T52" fmla="*/ 1 w 244"/>
                  <a:gd name="T53" fmla="*/ 4 h 356"/>
                  <a:gd name="T54" fmla="*/ 2 w 244"/>
                  <a:gd name="T55" fmla="*/ 4 h 356"/>
                  <a:gd name="T56" fmla="*/ 2 w 244"/>
                  <a:gd name="T57" fmla="*/ 4 h 356"/>
                  <a:gd name="T58" fmla="*/ 2 w 244"/>
                  <a:gd name="T59" fmla="*/ 3 h 356"/>
                  <a:gd name="T60" fmla="*/ 2 w 244"/>
                  <a:gd name="T61" fmla="*/ 3 h 356"/>
                  <a:gd name="T62" fmla="*/ 2 w 244"/>
                  <a:gd name="T63" fmla="*/ 3 h 356"/>
                  <a:gd name="T64" fmla="*/ 2 w 244"/>
                  <a:gd name="T65" fmla="*/ 3 h 356"/>
                  <a:gd name="T66" fmla="*/ 2 w 244"/>
                  <a:gd name="T67" fmla="*/ 3 h 356"/>
                  <a:gd name="T68" fmla="*/ 2 w 244"/>
                  <a:gd name="T69" fmla="*/ 2 h 356"/>
                  <a:gd name="T70" fmla="*/ 2 w 244"/>
                  <a:gd name="T71" fmla="*/ 2 h 356"/>
                  <a:gd name="T72" fmla="*/ 3 w 244"/>
                  <a:gd name="T73" fmla="*/ 2 h 356"/>
                  <a:gd name="T74" fmla="*/ 3 w 244"/>
                  <a:gd name="T75" fmla="*/ 3 h 356"/>
                  <a:gd name="T76" fmla="*/ 3 w 244"/>
                  <a:gd name="T77" fmla="*/ 2 h 356"/>
                  <a:gd name="T78" fmla="*/ 3 w 244"/>
                  <a:gd name="T79" fmla="*/ 2 h 356"/>
                  <a:gd name="T80" fmla="*/ 3 w 244"/>
                  <a:gd name="T81" fmla="*/ 1 h 356"/>
                  <a:gd name="T82" fmla="*/ 3 w 244"/>
                  <a:gd name="T83" fmla="*/ 1 h 356"/>
                  <a:gd name="T84" fmla="*/ 4 w 244"/>
                  <a:gd name="T85" fmla="*/ 1 h 3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44"/>
                  <a:gd name="T130" fmla="*/ 0 h 356"/>
                  <a:gd name="T131" fmla="*/ 244 w 244"/>
                  <a:gd name="T132" fmla="*/ 356 h 35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44" h="356">
                    <a:moveTo>
                      <a:pt x="210" y="103"/>
                    </a:moveTo>
                    <a:lnTo>
                      <a:pt x="212" y="101"/>
                    </a:lnTo>
                    <a:lnTo>
                      <a:pt x="218" y="98"/>
                    </a:lnTo>
                    <a:lnTo>
                      <a:pt x="226" y="93"/>
                    </a:lnTo>
                    <a:lnTo>
                      <a:pt x="234" y="89"/>
                    </a:lnTo>
                    <a:lnTo>
                      <a:pt x="237" y="81"/>
                    </a:lnTo>
                    <a:lnTo>
                      <a:pt x="241" y="77"/>
                    </a:lnTo>
                    <a:lnTo>
                      <a:pt x="243" y="71"/>
                    </a:lnTo>
                    <a:lnTo>
                      <a:pt x="244" y="71"/>
                    </a:lnTo>
                    <a:lnTo>
                      <a:pt x="242" y="69"/>
                    </a:lnTo>
                    <a:lnTo>
                      <a:pt x="240" y="66"/>
                    </a:lnTo>
                    <a:lnTo>
                      <a:pt x="236" y="58"/>
                    </a:lnTo>
                    <a:lnTo>
                      <a:pt x="231" y="54"/>
                    </a:lnTo>
                    <a:lnTo>
                      <a:pt x="223" y="46"/>
                    </a:lnTo>
                    <a:lnTo>
                      <a:pt x="216" y="37"/>
                    </a:lnTo>
                    <a:lnTo>
                      <a:pt x="208" y="29"/>
                    </a:lnTo>
                    <a:lnTo>
                      <a:pt x="200" y="23"/>
                    </a:lnTo>
                    <a:lnTo>
                      <a:pt x="191" y="14"/>
                    </a:lnTo>
                    <a:lnTo>
                      <a:pt x="182" y="10"/>
                    </a:lnTo>
                    <a:lnTo>
                      <a:pt x="177" y="5"/>
                    </a:lnTo>
                    <a:lnTo>
                      <a:pt x="172" y="3"/>
                    </a:lnTo>
                    <a:lnTo>
                      <a:pt x="167" y="2"/>
                    </a:lnTo>
                    <a:lnTo>
                      <a:pt x="162" y="2"/>
                    </a:lnTo>
                    <a:lnTo>
                      <a:pt x="155" y="0"/>
                    </a:lnTo>
                    <a:lnTo>
                      <a:pt x="150" y="0"/>
                    </a:lnTo>
                    <a:lnTo>
                      <a:pt x="145" y="0"/>
                    </a:lnTo>
                    <a:lnTo>
                      <a:pt x="139" y="0"/>
                    </a:lnTo>
                    <a:lnTo>
                      <a:pt x="133" y="0"/>
                    </a:lnTo>
                    <a:lnTo>
                      <a:pt x="128" y="0"/>
                    </a:lnTo>
                    <a:lnTo>
                      <a:pt x="123" y="2"/>
                    </a:lnTo>
                    <a:lnTo>
                      <a:pt x="117" y="7"/>
                    </a:lnTo>
                    <a:lnTo>
                      <a:pt x="110" y="8"/>
                    </a:lnTo>
                    <a:lnTo>
                      <a:pt x="104" y="11"/>
                    </a:lnTo>
                    <a:lnTo>
                      <a:pt x="96" y="13"/>
                    </a:lnTo>
                    <a:lnTo>
                      <a:pt x="91" y="17"/>
                    </a:lnTo>
                    <a:lnTo>
                      <a:pt x="84" y="20"/>
                    </a:lnTo>
                    <a:lnTo>
                      <a:pt x="78" y="23"/>
                    </a:lnTo>
                    <a:lnTo>
                      <a:pt x="72" y="28"/>
                    </a:lnTo>
                    <a:lnTo>
                      <a:pt x="68" y="32"/>
                    </a:lnTo>
                    <a:lnTo>
                      <a:pt x="63" y="35"/>
                    </a:lnTo>
                    <a:lnTo>
                      <a:pt x="58" y="37"/>
                    </a:lnTo>
                    <a:lnTo>
                      <a:pt x="54" y="40"/>
                    </a:lnTo>
                    <a:lnTo>
                      <a:pt x="51" y="45"/>
                    </a:lnTo>
                    <a:lnTo>
                      <a:pt x="46" y="48"/>
                    </a:lnTo>
                    <a:lnTo>
                      <a:pt x="45" y="51"/>
                    </a:lnTo>
                    <a:lnTo>
                      <a:pt x="43" y="51"/>
                    </a:lnTo>
                    <a:lnTo>
                      <a:pt x="40" y="57"/>
                    </a:lnTo>
                    <a:lnTo>
                      <a:pt x="33" y="63"/>
                    </a:lnTo>
                    <a:lnTo>
                      <a:pt x="26" y="74"/>
                    </a:lnTo>
                    <a:lnTo>
                      <a:pt x="19" y="84"/>
                    </a:lnTo>
                    <a:lnTo>
                      <a:pt x="13" y="99"/>
                    </a:lnTo>
                    <a:lnTo>
                      <a:pt x="10" y="106"/>
                    </a:lnTo>
                    <a:lnTo>
                      <a:pt x="7" y="115"/>
                    </a:lnTo>
                    <a:lnTo>
                      <a:pt x="4" y="122"/>
                    </a:lnTo>
                    <a:lnTo>
                      <a:pt x="3" y="131"/>
                    </a:lnTo>
                    <a:lnTo>
                      <a:pt x="1" y="139"/>
                    </a:lnTo>
                    <a:lnTo>
                      <a:pt x="1" y="148"/>
                    </a:lnTo>
                    <a:lnTo>
                      <a:pt x="0" y="157"/>
                    </a:lnTo>
                    <a:lnTo>
                      <a:pt x="1" y="167"/>
                    </a:lnTo>
                    <a:lnTo>
                      <a:pt x="1" y="174"/>
                    </a:lnTo>
                    <a:lnTo>
                      <a:pt x="2" y="185"/>
                    </a:lnTo>
                    <a:lnTo>
                      <a:pt x="3" y="194"/>
                    </a:lnTo>
                    <a:lnTo>
                      <a:pt x="5" y="203"/>
                    </a:lnTo>
                    <a:lnTo>
                      <a:pt x="6" y="211"/>
                    </a:lnTo>
                    <a:lnTo>
                      <a:pt x="9" y="220"/>
                    </a:lnTo>
                    <a:lnTo>
                      <a:pt x="11" y="229"/>
                    </a:lnTo>
                    <a:lnTo>
                      <a:pt x="14" y="238"/>
                    </a:lnTo>
                    <a:lnTo>
                      <a:pt x="17" y="246"/>
                    </a:lnTo>
                    <a:lnTo>
                      <a:pt x="19" y="255"/>
                    </a:lnTo>
                    <a:lnTo>
                      <a:pt x="22" y="264"/>
                    </a:lnTo>
                    <a:lnTo>
                      <a:pt x="26" y="275"/>
                    </a:lnTo>
                    <a:lnTo>
                      <a:pt x="27" y="281"/>
                    </a:lnTo>
                    <a:lnTo>
                      <a:pt x="30" y="288"/>
                    </a:lnTo>
                    <a:lnTo>
                      <a:pt x="33" y="296"/>
                    </a:lnTo>
                    <a:lnTo>
                      <a:pt x="35" y="304"/>
                    </a:lnTo>
                    <a:lnTo>
                      <a:pt x="40" y="316"/>
                    </a:lnTo>
                    <a:lnTo>
                      <a:pt x="44" y="327"/>
                    </a:lnTo>
                    <a:lnTo>
                      <a:pt x="46" y="333"/>
                    </a:lnTo>
                    <a:lnTo>
                      <a:pt x="49" y="340"/>
                    </a:lnTo>
                    <a:lnTo>
                      <a:pt x="50" y="343"/>
                    </a:lnTo>
                    <a:lnTo>
                      <a:pt x="51" y="345"/>
                    </a:lnTo>
                    <a:lnTo>
                      <a:pt x="72" y="356"/>
                    </a:lnTo>
                    <a:lnTo>
                      <a:pt x="72" y="354"/>
                    </a:lnTo>
                    <a:lnTo>
                      <a:pt x="72" y="351"/>
                    </a:lnTo>
                    <a:lnTo>
                      <a:pt x="72" y="345"/>
                    </a:lnTo>
                    <a:lnTo>
                      <a:pt x="74" y="339"/>
                    </a:lnTo>
                    <a:lnTo>
                      <a:pt x="75" y="330"/>
                    </a:lnTo>
                    <a:lnTo>
                      <a:pt x="77" y="320"/>
                    </a:lnTo>
                    <a:lnTo>
                      <a:pt x="79" y="311"/>
                    </a:lnTo>
                    <a:lnTo>
                      <a:pt x="83" y="302"/>
                    </a:lnTo>
                    <a:lnTo>
                      <a:pt x="86" y="290"/>
                    </a:lnTo>
                    <a:lnTo>
                      <a:pt x="89" y="281"/>
                    </a:lnTo>
                    <a:lnTo>
                      <a:pt x="92" y="272"/>
                    </a:lnTo>
                    <a:lnTo>
                      <a:pt x="96" y="264"/>
                    </a:lnTo>
                    <a:lnTo>
                      <a:pt x="100" y="256"/>
                    </a:lnTo>
                    <a:lnTo>
                      <a:pt x="103" y="252"/>
                    </a:lnTo>
                    <a:lnTo>
                      <a:pt x="105" y="249"/>
                    </a:lnTo>
                    <a:lnTo>
                      <a:pt x="106" y="249"/>
                    </a:lnTo>
                    <a:lnTo>
                      <a:pt x="103" y="246"/>
                    </a:lnTo>
                    <a:lnTo>
                      <a:pt x="98" y="240"/>
                    </a:lnTo>
                    <a:lnTo>
                      <a:pt x="93" y="229"/>
                    </a:lnTo>
                    <a:lnTo>
                      <a:pt x="91" y="218"/>
                    </a:lnTo>
                    <a:lnTo>
                      <a:pt x="91" y="208"/>
                    </a:lnTo>
                    <a:lnTo>
                      <a:pt x="93" y="200"/>
                    </a:lnTo>
                    <a:lnTo>
                      <a:pt x="95" y="192"/>
                    </a:lnTo>
                    <a:lnTo>
                      <a:pt x="100" y="185"/>
                    </a:lnTo>
                    <a:lnTo>
                      <a:pt x="108" y="174"/>
                    </a:lnTo>
                    <a:lnTo>
                      <a:pt x="117" y="171"/>
                    </a:lnTo>
                    <a:lnTo>
                      <a:pt x="124" y="173"/>
                    </a:lnTo>
                    <a:lnTo>
                      <a:pt x="129" y="182"/>
                    </a:lnTo>
                    <a:lnTo>
                      <a:pt x="132" y="189"/>
                    </a:lnTo>
                    <a:lnTo>
                      <a:pt x="134" y="194"/>
                    </a:lnTo>
                    <a:lnTo>
                      <a:pt x="136" y="240"/>
                    </a:lnTo>
                    <a:lnTo>
                      <a:pt x="158" y="246"/>
                    </a:lnTo>
                    <a:lnTo>
                      <a:pt x="158" y="194"/>
                    </a:lnTo>
                    <a:lnTo>
                      <a:pt x="160" y="189"/>
                    </a:lnTo>
                    <a:lnTo>
                      <a:pt x="168" y="183"/>
                    </a:lnTo>
                    <a:lnTo>
                      <a:pt x="171" y="177"/>
                    </a:lnTo>
                    <a:lnTo>
                      <a:pt x="176" y="171"/>
                    </a:lnTo>
                    <a:lnTo>
                      <a:pt x="179" y="162"/>
                    </a:lnTo>
                    <a:lnTo>
                      <a:pt x="184" y="156"/>
                    </a:lnTo>
                    <a:lnTo>
                      <a:pt x="185" y="145"/>
                    </a:lnTo>
                    <a:lnTo>
                      <a:pt x="185" y="136"/>
                    </a:lnTo>
                    <a:lnTo>
                      <a:pt x="185" y="125"/>
                    </a:lnTo>
                    <a:lnTo>
                      <a:pt x="186" y="116"/>
                    </a:lnTo>
                    <a:lnTo>
                      <a:pt x="185" y="109"/>
                    </a:lnTo>
                    <a:lnTo>
                      <a:pt x="185" y="104"/>
                    </a:lnTo>
                    <a:lnTo>
                      <a:pt x="185" y="98"/>
                    </a:lnTo>
                    <a:lnTo>
                      <a:pt x="210" y="103"/>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70" name="Freeform 471"/>
              <p:cNvSpPr>
                <a:spLocks/>
              </p:cNvSpPr>
              <p:nvPr/>
            </p:nvSpPr>
            <p:spPr bwMode="auto">
              <a:xfrm>
                <a:off x="829" y="2968"/>
                <a:ext cx="18" cy="16"/>
              </a:xfrm>
              <a:custGeom>
                <a:avLst/>
                <a:gdLst>
                  <a:gd name="T0" fmla="*/ 0 w 36"/>
                  <a:gd name="T1" fmla="*/ 0 h 35"/>
                  <a:gd name="T2" fmla="*/ 1 w 36"/>
                  <a:gd name="T3" fmla="*/ 0 h 35"/>
                  <a:gd name="T4" fmla="*/ 1 w 36"/>
                  <a:gd name="T5" fmla="*/ 0 h 35"/>
                  <a:gd name="T6" fmla="*/ 1 w 36"/>
                  <a:gd name="T7" fmla="*/ 0 h 35"/>
                  <a:gd name="T8" fmla="*/ 1 w 36"/>
                  <a:gd name="T9" fmla="*/ 0 h 35"/>
                  <a:gd name="T10" fmla="*/ 0 w 36"/>
                  <a:gd name="T11" fmla="*/ 0 h 35"/>
                  <a:gd name="T12" fmla="*/ 0 w 36"/>
                  <a:gd name="T13" fmla="*/ 0 h 35"/>
                  <a:gd name="T14" fmla="*/ 0 60000 65536"/>
                  <a:gd name="T15" fmla="*/ 0 60000 65536"/>
                  <a:gd name="T16" fmla="*/ 0 60000 65536"/>
                  <a:gd name="T17" fmla="*/ 0 60000 65536"/>
                  <a:gd name="T18" fmla="*/ 0 60000 65536"/>
                  <a:gd name="T19" fmla="*/ 0 60000 65536"/>
                  <a:gd name="T20" fmla="*/ 0 60000 65536"/>
                  <a:gd name="T21" fmla="*/ 0 w 36"/>
                  <a:gd name="T22" fmla="*/ 0 h 35"/>
                  <a:gd name="T23" fmla="*/ 36 w 36"/>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 h="35">
                    <a:moveTo>
                      <a:pt x="0" y="26"/>
                    </a:moveTo>
                    <a:lnTo>
                      <a:pt x="18" y="8"/>
                    </a:lnTo>
                    <a:lnTo>
                      <a:pt x="36" y="0"/>
                    </a:lnTo>
                    <a:lnTo>
                      <a:pt x="25" y="18"/>
                    </a:lnTo>
                    <a:lnTo>
                      <a:pt x="22" y="35"/>
                    </a:lnTo>
                    <a:lnTo>
                      <a:pt x="0" y="26"/>
                    </a:lnTo>
                    <a:close/>
                  </a:path>
                </a:pathLst>
              </a:custGeom>
              <a:solidFill>
                <a:srgbClr val="BF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71" name="Freeform 472"/>
              <p:cNvSpPr>
                <a:spLocks/>
              </p:cNvSpPr>
              <p:nvPr/>
            </p:nvSpPr>
            <p:spPr bwMode="auto">
              <a:xfrm>
                <a:off x="774" y="3049"/>
                <a:ext cx="54" cy="69"/>
              </a:xfrm>
              <a:custGeom>
                <a:avLst/>
                <a:gdLst>
                  <a:gd name="T0" fmla="*/ 1 w 106"/>
                  <a:gd name="T1" fmla="*/ 2 h 151"/>
                  <a:gd name="T2" fmla="*/ 1 w 106"/>
                  <a:gd name="T3" fmla="*/ 1 h 151"/>
                  <a:gd name="T4" fmla="*/ 2 w 106"/>
                  <a:gd name="T5" fmla="*/ 0 h 151"/>
                  <a:gd name="T6" fmla="*/ 2 w 106"/>
                  <a:gd name="T7" fmla="*/ 0 h 151"/>
                  <a:gd name="T8" fmla="*/ 1 w 106"/>
                  <a:gd name="T9" fmla="*/ 0 h 151"/>
                  <a:gd name="T10" fmla="*/ 1 w 106"/>
                  <a:gd name="T11" fmla="*/ 0 h 151"/>
                  <a:gd name="T12" fmla="*/ 1 w 106"/>
                  <a:gd name="T13" fmla="*/ 0 h 151"/>
                  <a:gd name="T14" fmla="*/ 1 w 106"/>
                  <a:gd name="T15" fmla="*/ 0 h 151"/>
                  <a:gd name="T16" fmla="*/ 1 w 106"/>
                  <a:gd name="T17" fmla="*/ 0 h 151"/>
                  <a:gd name="T18" fmla="*/ 1 w 106"/>
                  <a:gd name="T19" fmla="*/ 0 h 151"/>
                  <a:gd name="T20" fmla="*/ 1 w 106"/>
                  <a:gd name="T21" fmla="*/ 0 h 151"/>
                  <a:gd name="T22" fmla="*/ 1 w 106"/>
                  <a:gd name="T23" fmla="*/ 0 h 151"/>
                  <a:gd name="T24" fmla="*/ 1 w 106"/>
                  <a:gd name="T25" fmla="*/ 0 h 151"/>
                  <a:gd name="T26" fmla="*/ 1 w 106"/>
                  <a:gd name="T27" fmla="*/ 0 h 151"/>
                  <a:gd name="T28" fmla="*/ 1 w 106"/>
                  <a:gd name="T29" fmla="*/ 1 h 151"/>
                  <a:gd name="T30" fmla="*/ 1 w 106"/>
                  <a:gd name="T31" fmla="*/ 1 h 151"/>
                  <a:gd name="T32" fmla="*/ 1 w 106"/>
                  <a:gd name="T33" fmla="*/ 1 h 151"/>
                  <a:gd name="T34" fmla="*/ 1 w 106"/>
                  <a:gd name="T35" fmla="*/ 1 h 151"/>
                  <a:gd name="T36" fmla="*/ 0 w 106"/>
                  <a:gd name="T37" fmla="*/ 1 h 151"/>
                  <a:gd name="T38" fmla="*/ 0 w 106"/>
                  <a:gd name="T39" fmla="*/ 1 h 151"/>
                  <a:gd name="T40" fmla="*/ 1 w 106"/>
                  <a:gd name="T41" fmla="*/ 2 h 151"/>
                  <a:gd name="T42" fmla="*/ 1 w 106"/>
                  <a:gd name="T43" fmla="*/ 2 h 1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6"/>
                  <a:gd name="T67" fmla="*/ 0 h 151"/>
                  <a:gd name="T68" fmla="*/ 106 w 106"/>
                  <a:gd name="T69" fmla="*/ 151 h 15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6" h="151">
                    <a:moveTo>
                      <a:pt x="43" y="151"/>
                    </a:moveTo>
                    <a:lnTo>
                      <a:pt x="56" y="82"/>
                    </a:lnTo>
                    <a:lnTo>
                      <a:pt x="106" y="55"/>
                    </a:lnTo>
                    <a:lnTo>
                      <a:pt x="81" y="53"/>
                    </a:lnTo>
                    <a:lnTo>
                      <a:pt x="57" y="47"/>
                    </a:lnTo>
                    <a:lnTo>
                      <a:pt x="14" y="0"/>
                    </a:lnTo>
                    <a:lnTo>
                      <a:pt x="15" y="2"/>
                    </a:lnTo>
                    <a:lnTo>
                      <a:pt x="19" y="9"/>
                    </a:lnTo>
                    <a:lnTo>
                      <a:pt x="20" y="14"/>
                    </a:lnTo>
                    <a:lnTo>
                      <a:pt x="22" y="23"/>
                    </a:lnTo>
                    <a:lnTo>
                      <a:pt x="22" y="29"/>
                    </a:lnTo>
                    <a:lnTo>
                      <a:pt x="23" y="40"/>
                    </a:lnTo>
                    <a:lnTo>
                      <a:pt x="20" y="47"/>
                    </a:lnTo>
                    <a:lnTo>
                      <a:pt x="17" y="58"/>
                    </a:lnTo>
                    <a:lnTo>
                      <a:pt x="13" y="69"/>
                    </a:lnTo>
                    <a:lnTo>
                      <a:pt x="10" y="79"/>
                    </a:lnTo>
                    <a:lnTo>
                      <a:pt x="6" y="87"/>
                    </a:lnTo>
                    <a:lnTo>
                      <a:pt x="4" y="94"/>
                    </a:lnTo>
                    <a:lnTo>
                      <a:pt x="0" y="99"/>
                    </a:lnTo>
                    <a:lnTo>
                      <a:pt x="0" y="102"/>
                    </a:lnTo>
                    <a:lnTo>
                      <a:pt x="43" y="151"/>
                    </a:lnTo>
                    <a:close/>
                  </a:path>
                </a:pathLst>
              </a:custGeom>
              <a:solidFill>
                <a:srgbClr val="BF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72" name="Freeform 473"/>
              <p:cNvSpPr>
                <a:spLocks/>
              </p:cNvSpPr>
              <p:nvPr/>
            </p:nvSpPr>
            <p:spPr bwMode="auto">
              <a:xfrm>
                <a:off x="776" y="2971"/>
                <a:ext cx="11" cy="22"/>
              </a:xfrm>
              <a:custGeom>
                <a:avLst/>
                <a:gdLst>
                  <a:gd name="T0" fmla="*/ 1 w 22"/>
                  <a:gd name="T1" fmla="*/ 0 h 51"/>
                  <a:gd name="T2" fmla="*/ 1 w 22"/>
                  <a:gd name="T3" fmla="*/ 0 h 51"/>
                  <a:gd name="T4" fmla="*/ 1 w 22"/>
                  <a:gd name="T5" fmla="*/ 0 h 51"/>
                  <a:gd name="T6" fmla="*/ 1 w 22"/>
                  <a:gd name="T7" fmla="*/ 0 h 51"/>
                  <a:gd name="T8" fmla="*/ 1 w 22"/>
                  <a:gd name="T9" fmla="*/ 0 h 51"/>
                  <a:gd name="T10" fmla="*/ 0 w 22"/>
                  <a:gd name="T11" fmla="*/ 0 h 51"/>
                  <a:gd name="T12" fmla="*/ 1 w 22"/>
                  <a:gd name="T13" fmla="*/ 0 h 51"/>
                  <a:gd name="T14" fmla="*/ 1 w 22"/>
                  <a:gd name="T15" fmla="*/ 0 h 51"/>
                  <a:gd name="T16" fmla="*/ 1 w 22"/>
                  <a:gd name="T17" fmla="*/ 0 h 51"/>
                  <a:gd name="T18" fmla="*/ 1 w 22"/>
                  <a:gd name="T19" fmla="*/ 0 h 51"/>
                  <a:gd name="T20" fmla="*/ 1 w 22"/>
                  <a:gd name="T21" fmla="*/ 0 h 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
                  <a:gd name="T34" fmla="*/ 0 h 51"/>
                  <a:gd name="T35" fmla="*/ 22 w 22"/>
                  <a:gd name="T36" fmla="*/ 51 h 5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 h="51">
                    <a:moveTo>
                      <a:pt x="22" y="16"/>
                    </a:moveTo>
                    <a:lnTo>
                      <a:pt x="20" y="9"/>
                    </a:lnTo>
                    <a:lnTo>
                      <a:pt x="16" y="5"/>
                    </a:lnTo>
                    <a:lnTo>
                      <a:pt x="13" y="0"/>
                    </a:lnTo>
                    <a:lnTo>
                      <a:pt x="12" y="0"/>
                    </a:lnTo>
                    <a:lnTo>
                      <a:pt x="0" y="25"/>
                    </a:lnTo>
                    <a:lnTo>
                      <a:pt x="9" y="51"/>
                    </a:lnTo>
                    <a:lnTo>
                      <a:pt x="10" y="25"/>
                    </a:lnTo>
                    <a:lnTo>
                      <a:pt x="20" y="28"/>
                    </a:lnTo>
                    <a:lnTo>
                      <a:pt x="22" y="16"/>
                    </a:lnTo>
                    <a:close/>
                  </a:path>
                </a:pathLst>
              </a:custGeom>
              <a:solidFill>
                <a:srgbClr val="BF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73" name="Freeform 474"/>
              <p:cNvSpPr>
                <a:spLocks/>
              </p:cNvSpPr>
              <p:nvPr/>
            </p:nvSpPr>
            <p:spPr bwMode="auto">
              <a:xfrm>
                <a:off x="796" y="2924"/>
                <a:ext cx="19" cy="50"/>
              </a:xfrm>
              <a:custGeom>
                <a:avLst/>
                <a:gdLst>
                  <a:gd name="T0" fmla="*/ 0 w 38"/>
                  <a:gd name="T1" fmla="*/ 0 h 99"/>
                  <a:gd name="T2" fmla="*/ 1 w 38"/>
                  <a:gd name="T3" fmla="*/ 0 h 99"/>
                  <a:gd name="T4" fmla="*/ 1 w 38"/>
                  <a:gd name="T5" fmla="*/ 0 h 99"/>
                  <a:gd name="T6" fmla="*/ 1 w 38"/>
                  <a:gd name="T7" fmla="*/ 0 h 99"/>
                  <a:gd name="T8" fmla="*/ 1 w 38"/>
                  <a:gd name="T9" fmla="*/ 0 h 99"/>
                  <a:gd name="T10" fmla="*/ 1 w 38"/>
                  <a:gd name="T11" fmla="*/ 0 h 99"/>
                  <a:gd name="T12" fmla="*/ 1 w 38"/>
                  <a:gd name="T13" fmla="*/ 0 h 99"/>
                  <a:gd name="T14" fmla="*/ 1 w 38"/>
                  <a:gd name="T15" fmla="*/ 0 h 99"/>
                  <a:gd name="T16" fmla="*/ 1 w 38"/>
                  <a:gd name="T17" fmla="*/ 0 h 99"/>
                  <a:gd name="T18" fmla="*/ 1 w 38"/>
                  <a:gd name="T19" fmla="*/ 0 h 99"/>
                  <a:gd name="T20" fmla="*/ 1 w 38"/>
                  <a:gd name="T21" fmla="*/ 0 h 99"/>
                  <a:gd name="T22" fmla="*/ 1 w 38"/>
                  <a:gd name="T23" fmla="*/ 0 h 99"/>
                  <a:gd name="T24" fmla="*/ 1 w 38"/>
                  <a:gd name="T25" fmla="*/ 1 h 99"/>
                  <a:gd name="T26" fmla="*/ 1 w 38"/>
                  <a:gd name="T27" fmla="*/ 1 h 99"/>
                  <a:gd name="T28" fmla="*/ 0 w 38"/>
                  <a:gd name="T29" fmla="*/ 1 h 99"/>
                  <a:gd name="T30" fmla="*/ 1 w 38"/>
                  <a:gd name="T31" fmla="*/ 1 h 99"/>
                  <a:gd name="T32" fmla="*/ 1 w 38"/>
                  <a:gd name="T33" fmla="*/ 0 h 99"/>
                  <a:gd name="T34" fmla="*/ 1 w 38"/>
                  <a:gd name="T35" fmla="*/ 0 h 99"/>
                  <a:gd name="T36" fmla="*/ 1 w 38"/>
                  <a:gd name="T37" fmla="*/ 0 h 99"/>
                  <a:gd name="T38" fmla="*/ 1 w 38"/>
                  <a:gd name="T39" fmla="*/ 0 h 99"/>
                  <a:gd name="T40" fmla="*/ 1 w 38"/>
                  <a:gd name="T41" fmla="*/ 0 h 99"/>
                  <a:gd name="T42" fmla="*/ 1 w 38"/>
                  <a:gd name="T43" fmla="*/ 0 h 99"/>
                  <a:gd name="T44" fmla="*/ 1 w 38"/>
                  <a:gd name="T45" fmla="*/ 0 h 99"/>
                  <a:gd name="T46" fmla="*/ 1 w 38"/>
                  <a:gd name="T47" fmla="*/ 0 h 99"/>
                  <a:gd name="T48" fmla="*/ 0 w 38"/>
                  <a:gd name="T49" fmla="*/ 0 h 99"/>
                  <a:gd name="T50" fmla="*/ 0 w 38"/>
                  <a:gd name="T51" fmla="*/ 0 h 99"/>
                  <a:gd name="T52" fmla="*/ 0 w 38"/>
                  <a:gd name="T53" fmla="*/ 0 h 9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
                  <a:gd name="T82" fmla="*/ 0 h 99"/>
                  <a:gd name="T83" fmla="*/ 38 w 38"/>
                  <a:gd name="T84" fmla="*/ 99 h 9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 h="99">
                    <a:moveTo>
                      <a:pt x="0" y="0"/>
                    </a:moveTo>
                    <a:lnTo>
                      <a:pt x="4" y="0"/>
                    </a:lnTo>
                    <a:lnTo>
                      <a:pt x="7" y="0"/>
                    </a:lnTo>
                    <a:lnTo>
                      <a:pt x="13" y="3"/>
                    </a:lnTo>
                    <a:lnTo>
                      <a:pt x="18" y="5"/>
                    </a:lnTo>
                    <a:lnTo>
                      <a:pt x="24" y="9"/>
                    </a:lnTo>
                    <a:lnTo>
                      <a:pt x="29" y="12"/>
                    </a:lnTo>
                    <a:lnTo>
                      <a:pt x="34" y="19"/>
                    </a:lnTo>
                    <a:lnTo>
                      <a:pt x="37" y="29"/>
                    </a:lnTo>
                    <a:lnTo>
                      <a:pt x="38" y="40"/>
                    </a:lnTo>
                    <a:lnTo>
                      <a:pt x="37" y="47"/>
                    </a:lnTo>
                    <a:lnTo>
                      <a:pt x="37" y="52"/>
                    </a:lnTo>
                    <a:lnTo>
                      <a:pt x="29" y="81"/>
                    </a:lnTo>
                    <a:lnTo>
                      <a:pt x="16" y="99"/>
                    </a:lnTo>
                    <a:lnTo>
                      <a:pt x="2" y="79"/>
                    </a:lnTo>
                    <a:lnTo>
                      <a:pt x="15" y="79"/>
                    </a:lnTo>
                    <a:lnTo>
                      <a:pt x="6" y="63"/>
                    </a:lnTo>
                    <a:lnTo>
                      <a:pt x="22" y="63"/>
                    </a:lnTo>
                    <a:lnTo>
                      <a:pt x="6" y="38"/>
                    </a:lnTo>
                    <a:lnTo>
                      <a:pt x="22" y="38"/>
                    </a:lnTo>
                    <a:lnTo>
                      <a:pt x="23" y="32"/>
                    </a:lnTo>
                    <a:lnTo>
                      <a:pt x="19" y="22"/>
                    </a:lnTo>
                    <a:lnTo>
                      <a:pt x="14" y="14"/>
                    </a:lnTo>
                    <a:lnTo>
                      <a:pt x="7" y="8"/>
                    </a:lnTo>
                    <a:lnTo>
                      <a:pt x="2" y="2"/>
                    </a:lnTo>
                    <a:lnTo>
                      <a:pt x="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74" name="Freeform 475"/>
              <p:cNvSpPr>
                <a:spLocks/>
              </p:cNvSpPr>
              <p:nvPr/>
            </p:nvSpPr>
            <p:spPr bwMode="auto">
              <a:xfrm>
                <a:off x="880" y="2980"/>
                <a:ext cx="304" cy="231"/>
              </a:xfrm>
              <a:custGeom>
                <a:avLst/>
                <a:gdLst>
                  <a:gd name="T0" fmla="*/ 4 w 586"/>
                  <a:gd name="T1" fmla="*/ 0 h 503"/>
                  <a:gd name="T2" fmla="*/ 4 w 586"/>
                  <a:gd name="T3" fmla="*/ 0 h 503"/>
                  <a:gd name="T4" fmla="*/ 4 w 586"/>
                  <a:gd name="T5" fmla="*/ 1 h 503"/>
                  <a:gd name="T6" fmla="*/ 3 w 586"/>
                  <a:gd name="T7" fmla="*/ 1 h 503"/>
                  <a:gd name="T8" fmla="*/ 3 w 586"/>
                  <a:gd name="T9" fmla="*/ 1 h 503"/>
                  <a:gd name="T10" fmla="*/ 3 w 586"/>
                  <a:gd name="T11" fmla="*/ 1 h 503"/>
                  <a:gd name="T12" fmla="*/ 3 w 586"/>
                  <a:gd name="T13" fmla="*/ 1 h 503"/>
                  <a:gd name="T14" fmla="*/ 3 w 586"/>
                  <a:gd name="T15" fmla="*/ 1 h 503"/>
                  <a:gd name="T16" fmla="*/ 3 w 586"/>
                  <a:gd name="T17" fmla="*/ 1 h 503"/>
                  <a:gd name="T18" fmla="*/ 2 w 586"/>
                  <a:gd name="T19" fmla="*/ 1 h 503"/>
                  <a:gd name="T20" fmla="*/ 2 w 586"/>
                  <a:gd name="T21" fmla="*/ 1 h 503"/>
                  <a:gd name="T22" fmla="*/ 2 w 586"/>
                  <a:gd name="T23" fmla="*/ 1 h 503"/>
                  <a:gd name="T24" fmla="*/ 2 w 586"/>
                  <a:gd name="T25" fmla="*/ 2 h 503"/>
                  <a:gd name="T26" fmla="*/ 2 w 586"/>
                  <a:gd name="T27" fmla="*/ 2 h 503"/>
                  <a:gd name="T28" fmla="*/ 2 w 586"/>
                  <a:gd name="T29" fmla="*/ 2 h 503"/>
                  <a:gd name="T30" fmla="*/ 1 w 586"/>
                  <a:gd name="T31" fmla="*/ 3 h 503"/>
                  <a:gd name="T32" fmla="*/ 1 w 586"/>
                  <a:gd name="T33" fmla="*/ 3 h 503"/>
                  <a:gd name="T34" fmla="*/ 1 w 586"/>
                  <a:gd name="T35" fmla="*/ 4 h 503"/>
                  <a:gd name="T36" fmla="*/ 1 w 586"/>
                  <a:gd name="T37" fmla="*/ 4 h 503"/>
                  <a:gd name="T38" fmla="*/ 1 w 586"/>
                  <a:gd name="T39" fmla="*/ 5 h 503"/>
                  <a:gd name="T40" fmla="*/ 0 w 586"/>
                  <a:gd name="T41" fmla="*/ 5 h 503"/>
                  <a:gd name="T42" fmla="*/ 0 w 586"/>
                  <a:gd name="T43" fmla="*/ 5 h 503"/>
                  <a:gd name="T44" fmla="*/ 0 w 586"/>
                  <a:gd name="T45" fmla="*/ 5 h 503"/>
                  <a:gd name="T46" fmla="*/ 1 w 586"/>
                  <a:gd name="T47" fmla="*/ 5 h 503"/>
                  <a:gd name="T48" fmla="*/ 1 w 586"/>
                  <a:gd name="T49" fmla="*/ 6 h 503"/>
                  <a:gd name="T50" fmla="*/ 5 w 586"/>
                  <a:gd name="T51" fmla="*/ 5 h 503"/>
                  <a:gd name="T52" fmla="*/ 11 w 586"/>
                  <a:gd name="T53" fmla="*/ 4 h 503"/>
                  <a:gd name="T54" fmla="*/ 10 w 586"/>
                  <a:gd name="T55" fmla="*/ 3 h 503"/>
                  <a:gd name="T56" fmla="*/ 9 w 586"/>
                  <a:gd name="T57" fmla="*/ 3 h 503"/>
                  <a:gd name="T58" fmla="*/ 9 w 586"/>
                  <a:gd name="T59" fmla="*/ 3 h 503"/>
                  <a:gd name="T60" fmla="*/ 9 w 586"/>
                  <a:gd name="T61" fmla="*/ 2 h 503"/>
                  <a:gd name="T62" fmla="*/ 9 w 586"/>
                  <a:gd name="T63" fmla="*/ 2 h 503"/>
                  <a:gd name="T64" fmla="*/ 8 w 586"/>
                  <a:gd name="T65" fmla="*/ 2 h 503"/>
                  <a:gd name="T66" fmla="*/ 8 w 586"/>
                  <a:gd name="T67" fmla="*/ 2 h 503"/>
                  <a:gd name="T68" fmla="*/ 8 w 586"/>
                  <a:gd name="T69" fmla="*/ 1 h 503"/>
                  <a:gd name="T70" fmla="*/ 8 w 586"/>
                  <a:gd name="T71" fmla="*/ 1 h 503"/>
                  <a:gd name="T72" fmla="*/ 7 w 586"/>
                  <a:gd name="T73" fmla="*/ 1 h 503"/>
                  <a:gd name="T74" fmla="*/ 5 w 586"/>
                  <a:gd name="T75" fmla="*/ 0 h 50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86"/>
                  <a:gd name="T115" fmla="*/ 0 h 503"/>
                  <a:gd name="T116" fmla="*/ 586 w 586"/>
                  <a:gd name="T117" fmla="*/ 503 h 50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86" h="503">
                    <a:moveTo>
                      <a:pt x="257" y="0"/>
                    </a:moveTo>
                    <a:lnTo>
                      <a:pt x="236" y="5"/>
                    </a:lnTo>
                    <a:lnTo>
                      <a:pt x="209" y="55"/>
                    </a:lnTo>
                    <a:lnTo>
                      <a:pt x="206" y="58"/>
                    </a:lnTo>
                    <a:lnTo>
                      <a:pt x="201" y="66"/>
                    </a:lnTo>
                    <a:lnTo>
                      <a:pt x="196" y="72"/>
                    </a:lnTo>
                    <a:lnTo>
                      <a:pt x="190" y="78"/>
                    </a:lnTo>
                    <a:lnTo>
                      <a:pt x="183" y="84"/>
                    </a:lnTo>
                    <a:lnTo>
                      <a:pt x="176" y="90"/>
                    </a:lnTo>
                    <a:lnTo>
                      <a:pt x="169" y="93"/>
                    </a:lnTo>
                    <a:lnTo>
                      <a:pt x="164" y="96"/>
                    </a:lnTo>
                    <a:lnTo>
                      <a:pt x="159" y="98"/>
                    </a:lnTo>
                    <a:lnTo>
                      <a:pt x="154" y="101"/>
                    </a:lnTo>
                    <a:lnTo>
                      <a:pt x="149" y="102"/>
                    </a:lnTo>
                    <a:lnTo>
                      <a:pt x="144" y="105"/>
                    </a:lnTo>
                    <a:lnTo>
                      <a:pt x="138" y="107"/>
                    </a:lnTo>
                    <a:lnTo>
                      <a:pt x="135" y="110"/>
                    </a:lnTo>
                    <a:lnTo>
                      <a:pt x="126" y="113"/>
                    </a:lnTo>
                    <a:lnTo>
                      <a:pt x="119" y="117"/>
                    </a:lnTo>
                    <a:lnTo>
                      <a:pt x="115" y="117"/>
                    </a:lnTo>
                    <a:lnTo>
                      <a:pt x="114" y="119"/>
                    </a:lnTo>
                    <a:lnTo>
                      <a:pt x="112" y="119"/>
                    </a:lnTo>
                    <a:lnTo>
                      <a:pt x="110" y="124"/>
                    </a:lnTo>
                    <a:lnTo>
                      <a:pt x="106" y="130"/>
                    </a:lnTo>
                    <a:lnTo>
                      <a:pt x="101" y="140"/>
                    </a:lnTo>
                    <a:lnTo>
                      <a:pt x="95" y="151"/>
                    </a:lnTo>
                    <a:lnTo>
                      <a:pt x="89" y="163"/>
                    </a:lnTo>
                    <a:lnTo>
                      <a:pt x="82" y="177"/>
                    </a:lnTo>
                    <a:lnTo>
                      <a:pt x="75" y="194"/>
                    </a:lnTo>
                    <a:lnTo>
                      <a:pt x="67" y="209"/>
                    </a:lnTo>
                    <a:lnTo>
                      <a:pt x="59" y="227"/>
                    </a:lnTo>
                    <a:lnTo>
                      <a:pt x="51" y="245"/>
                    </a:lnTo>
                    <a:lnTo>
                      <a:pt x="42" y="265"/>
                    </a:lnTo>
                    <a:lnTo>
                      <a:pt x="34" y="284"/>
                    </a:lnTo>
                    <a:lnTo>
                      <a:pt x="28" y="302"/>
                    </a:lnTo>
                    <a:lnTo>
                      <a:pt x="21" y="322"/>
                    </a:lnTo>
                    <a:lnTo>
                      <a:pt x="16" y="341"/>
                    </a:lnTo>
                    <a:lnTo>
                      <a:pt x="11" y="358"/>
                    </a:lnTo>
                    <a:lnTo>
                      <a:pt x="8" y="373"/>
                    </a:lnTo>
                    <a:lnTo>
                      <a:pt x="4" y="390"/>
                    </a:lnTo>
                    <a:lnTo>
                      <a:pt x="2" y="405"/>
                    </a:lnTo>
                    <a:lnTo>
                      <a:pt x="0" y="419"/>
                    </a:lnTo>
                    <a:lnTo>
                      <a:pt x="0" y="433"/>
                    </a:lnTo>
                    <a:lnTo>
                      <a:pt x="0" y="445"/>
                    </a:lnTo>
                    <a:lnTo>
                      <a:pt x="0" y="457"/>
                    </a:lnTo>
                    <a:lnTo>
                      <a:pt x="0" y="465"/>
                    </a:lnTo>
                    <a:lnTo>
                      <a:pt x="0" y="474"/>
                    </a:lnTo>
                    <a:lnTo>
                      <a:pt x="1" y="483"/>
                    </a:lnTo>
                    <a:lnTo>
                      <a:pt x="2" y="489"/>
                    </a:lnTo>
                    <a:lnTo>
                      <a:pt x="2" y="498"/>
                    </a:lnTo>
                    <a:lnTo>
                      <a:pt x="4" y="503"/>
                    </a:lnTo>
                    <a:lnTo>
                      <a:pt x="251" y="436"/>
                    </a:lnTo>
                    <a:lnTo>
                      <a:pt x="532" y="373"/>
                    </a:lnTo>
                    <a:lnTo>
                      <a:pt x="586" y="348"/>
                    </a:lnTo>
                    <a:lnTo>
                      <a:pt x="574" y="265"/>
                    </a:lnTo>
                    <a:lnTo>
                      <a:pt x="551" y="265"/>
                    </a:lnTo>
                    <a:lnTo>
                      <a:pt x="526" y="252"/>
                    </a:lnTo>
                    <a:lnTo>
                      <a:pt x="499" y="252"/>
                    </a:lnTo>
                    <a:lnTo>
                      <a:pt x="497" y="249"/>
                    </a:lnTo>
                    <a:lnTo>
                      <a:pt x="494" y="244"/>
                    </a:lnTo>
                    <a:lnTo>
                      <a:pt x="489" y="233"/>
                    </a:lnTo>
                    <a:lnTo>
                      <a:pt x="485" y="223"/>
                    </a:lnTo>
                    <a:lnTo>
                      <a:pt x="476" y="209"/>
                    </a:lnTo>
                    <a:lnTo>
                      <a:pt x="469" y="197"/>
                    </a:lnTo>
                    <a:lnTo>
                      <a:pt x="462" y="183"/>
                    </a:lnTo>
                    <a:lnTo>
                      <a:pt x="455" y="171"/>
                    </a:lnTo>
                    <a:lnTo>
                      <a:pt x="447" y="159"/>
                    </a:lnTo>
                    <a:lnTo>
                      <a:pt x="440" y="148"/>
                    </a:lnTo>
                    <a:lnTo>
                      <a:pt x="433" y="140"/>
                    </a:lnTo>
                    <a:lnTo>
                      <a:pt x="428" y="133"/>
                    </a:lnTo>
                    <a:lnTo>
                      <a:pt x="423" y="127"/>
                    </a:lnTo>
                    <a:lnTo>
                      <a:pt x="418" y="122"/>
                    </a:lnTo>
                    <a:lnTo>
                      <a:pt x="416" y="119"/>
                    </a:lnTo>
                    <a:lnTo>
                      <a:pt x="397" y="72"/>
                    </a:lnTo>
                    <a:lnTo>
                      <a:pt x="257" y="0"/>
                    </a:lnTo>
                    <a:close/>
                  </a:path>
                </a:pathLst>
              </a:custGeom>
              <a:solidFill>
                <a:srgbClr val="D9E0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75" name="Freeform 476"/>
              <p:cNvSpPr>
                <a:spLocks/>
              </p:cNvSpPr>
              <p:nvPr/>
            </p:nvSpPr>
            <p:spPr bwMode="auto">
              <a:xfrm>
                <a:off x="915" y="2993"/>
                <a:ext cx="267" cy="192"/>
              </a:xfrm>
              <a:custGeom>
                <a:avLst/>
                <a:gdLst>
                  <a:gd name="T0" fmla="*/ 2 w 515"/>
                  <a:gd name="T1" fmla="*/ 2 h 415"/>
                  <a:gd name="T2" fmla="*/ 2 w 515"/>
                  <a:gd name="T3" fmla="*/ 2 h 415"/>
                  <a:gd name="T4" fmla="*/ 2 w 515"/>
                  <a:gd name="T5" fmla="*/ 2 h 415"/>
                  <a:gd name="T6" fmla="*/ 2 w 515"/>
                  <a:gd name="T7" fmla="*/ 3 h 415"/>
                  <a:gd name="T8" fmla="*/ 2 w 515"/>
                  <a:gd name="T9" fmla="*/ 3 h 415"/>
                  <a:gd name="T10" fmla="*/ 2 w 515"/>
                  <a:gd name="T11" fmla="*/ 3 h 415"/>
                  <a:gd name="T12" fmla="*/ 2 w 515"/>
                  <a:gd name="T13" fmla="*/ 3 h 415"/>
                  <a:gd name="T14" fmla="*/ 2 w 515"/>
                  <a:gd name="T15" fmla="*/ 4 h 415"/>
                  <a:gd name="T16" fmla="*/ 2 w 515"/>
                  <a:gd name="T17" fmla="*/ 4 h 415"/>
                  <a:gd name="T18" fmla="*/ 1 w 515"/>
                  <a:gd name="T19" fmla="*/ 4 h 415"/>
                  <a:gd name="T20" fmla="*/ 1 w 515"/>
                  <a:gd name="T21" fmla="*/ 4 h 415"/>
                  <a:gd name="T22" fmla="*/ 1 w 515"/>
                  <a:gd name="T23" fmla="*/ 4 h 415"/>
                  <a:gd name="T24" fmla="*/ 0 w 515"/>
                  <a:gd name="T25" fmla="*/ 4 h 415"/>
                  <a:gd name="T26" fmla="*/ 1 w 515"/>
                  <a:gd name="T27" fmla="*/ 4 h 415"/>
                  <a:gd name="T28" fmla="*/ 1 w 515"/>
                  <a:gd name="T29" fmla="*/ 4 h 415"/>
                  <a:gd name="T30" fmla="*/ 1 w 515"/>
                  <a:gd name="T31" fmla="*/ 4 h 415"/>
                  <a:gd name="T32" fmla="*/ 1 w 515"/>
                  <a:gd name="T33" fmla="*/ 4 h 415"/>
                  <a:gd name="T34" fmla="*/ 2 w 515"/>
                  <a:gd name="T35" fmla="*/ 4 h 415"/>
                  <a:gd name="T36" fmla="*/ 2 w 515"/>
                  <a:gd name="T37" fmla="*/ 4 h 415"/>
                  <a:gd name="T38" fmla="*/ 2 w 515"/>
                  <a:gd name="T39" fmla="*/ 5 h 415"/>
                  <a:gd name="T40" fmla="*/ 3 w 515"/>
                  <a:gd name="T41" fmla="*/ 5 h 415"/>
                  <a:gd name="T42" fmla="*/ 7 w 515"/>
                  <a:gd name="T43" fmla="*/ 4 h 415"/>
                  <a:gd name="T44" fmla="*/ 9 w 515"/>
                  <a:gd name="T45" fmla="*/ 3 h 415"/>
                  <a:gd name="T46" fmla="*/ 8 w 515"/>
                  <a:gd name="T47" fmla="*/ 4 h 415"/>
                  <a:gd name="T48" fmla="*/ 7 w 515"/>
                  <a:gd name="T49" fmla="*/ 3 h 415"/>
                  <a:gd name="T50" fmla="*/ 7 w 515"/>
                  <a:gd name="T51" fmla="*/ 3 h 415"/>
                  <a:gd name="T52" fmla="*/ 7 w 515"/>
                  <a:gd name="T53" fmla="*/ 3 h 415"/>
                  <a:gd name="T54" fmla="*/ 7 w 515"/>
                  <a:gd name="T55" fmla="*/ 3 h 415"/>
                  <a:gd name="T56" fmla="*/ 7 w 515"/>
                  <a:gd name="T57" fmla="*/ 3 h 415"/>
                  <a:gd name="T58" fmla="*/ 6 w 515"/>
                  <a:gd name="T59" fmla="*/ 2 h 415"/>
                  <a:gd name="T60" fmla="*/ 6 w 515"/>
                  <a:gd name="T61" fmla="*/ 2 h 415"/>
                  <a:gd name="T62" fmla="*/ 6 w 515"/>
                  <a:gd name="T63" fmla="*/ 1 h 415"/>
                  <a:gd name="T64" fmla="*/ 6 w 515"/>
                  <a:gd name="T65" fmla="*/ 1 h 415"/>
                  <a:gd name="T66" fmla="*/ 6 w 515"/>
                  <a:gd name="T67" fmla="*/ 1 h 415"/>
                  <a:gd name="T68" fmla="*/ 6 w 515"/>
                  <a:gd name="T69" fmla="*/ 1 h 415"/>
                  <a:gd name="T70" fmla="*/ 6 w 515"/>
                  <a:gd name="T71" fmla="*/ 1 h 415"/>
                  <a:gd name="T72" fmla="*/ 7 w 515"/>
                  <a:gd name="T73" fmla="*/ 1 h 415"/>
                  <a:gd name="T74" fmla="*/ 6 w 515"/>
                  <a:gd name="T75" fmla="*/ 1 h 415"/>
                  <a:gd name="T76" fmla="*/ 6 w 515"/>
                  <a:gd name="T77" fmla="*/ 0 h 415"/>
                  <a:gd name="T78" fmla="*/ 5 w 515"/>
                  <a:gd name="T79" fmla="*/ 0 h 415"/>
                  <a:gd name="T80" fmla="*/ 5 w 515"/>
                  <a:gd name="T81" fmla="*/ 0 h 415"/>
                  <a:gd name="T82" fmla="*/ 4 w 515"/>
                  <a:gd name="T83" fmla="*/ 0 h 415"/>
                  <a:gd name="T84" fmla="*/ 4 w 515"/>
                  <a:gd name="T85" fmla="*/ 1 h 415"/>
                  <a:gd name="T86" fmla="*/ 4 w 515"/>
                  <a:gd name="T87" fmla="*/ 2 h 415"/>
                  <a:gd name="T88" fmla="*/ 3 w 515"/>
                  <a:gd name="T89" fmla="*/ 3 h 415"/>
                  <a:gd name="T90" fmla="*/ 3 w 515"/>
                  <a:gd name="T91" fmla="*/ 3 h 415"/>
                  <a:gd name="T92" fmla="*/ 3 w 515"/>
                  <a:gd name="T93" fmla="*/ 3 h 415"/>
                  <a:gd name="T94" fmla="*/ 2 w 515"/>
                  <a:gd name="T95" fmla="*/ 2 h 415"/>
                  <a:gd name="T96" fmla="*/ 2 w 515"/>
                  <a:gd name="T97" fmla="*/ 2 h 415"/>
                  <a:gd name="T98" fmla="*/ 2 w 515"/>
                  <a:gd name="T99" fmla="*/ 2 h 41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15"/>
                  <a:gd name="T151" fmla="*/ 0 h 415"/>
                  <a:gd name="T152" fmla="*/ 515 w 515"/>
                  <a:gd name="T153" fmla="*/ 415 h 41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15" h="415">
                    <a:moveTo>
                      <a:pt x="111" y="148"/>
                    </a:moveTo>
                    <a:lnTo>
                      <a:pt x="111" y="149"/>
                    </a:lnTo>
                    <a:lnTo>
                      <a:pt x="111" y="156"/>
                    </a:lnTo>
                    <a:lnTo>
                      <a:pt x="111" y="163"/>
                    </a:lnTo>
                    <a:lnTo>
                      <a:pt x="111" y="175"/>
                    </a:lnTo>
                    <a:lnTo>
                      <a:pt x="110" y="180"/>
                    </a:lnTo>
                    <a:lnTo>
                      <a:pt x="110" y="189"/>
                    </a:lnTo>
                    <a:lnTo>
                      <a:pt x="109" y="197"/>
                    </a:lnTo>
                    <a:lnTo>
                      <a:pt x="109" y="204"/>
                    </a:lnTo>
                    <a:lnTo>
                      <a:pt x="108" y="212"/>
                    </a:lnTo>
                    <a:lnTo>
                      <a:pt x="107" y="221"/>
                    </a:lnTo>
                    <a:lnTo>
                      <a:pt x="106" y="229"/>
                    </a:lnTo>
                    <a:lnTo>
                      <a:pt x="105" y="238"/>
                    </a:lnTo>
                    <a:lnTo>
                      <a:pt x="101" y="247"/>
                    </a:lnTo>
                    <a:lnTo>
                      <a:pt x="99" y="255"/>
                    </a:lnTo>
                    <a:lnTo>
                      <a:pt x="97" y="262"/>
                    </a:lnTo>
                    <a:lnTo>
                      <a:pt x="95" y="271"/>
                    </a:lnTo>
                    <a:lnTo>
                      <a:pt x="92" y="279"/>
                    </a:lnTo>
                    <a:lnTo>
                      <a:pt x="91" y="287"/>
                    </a:lnTo>
                    <a:lnTo>
                      <a:pt x="88" y="294"/>
                    </a:lnTo>
                    <a:lnTo>
                      <a:pt x="86" y="303"/>
                    </a:lnTo>
                    <a:lnTo>
                      <a:pt x="81" y="314"/>
                    </a:lnTo>
                    <a:lnTo>
                      <a:pt x="77" y="323"/>
                    </a:lnTo>
                    <a:lnTo>
                      <a:pt x="75" y="329"/>
                    </a:lnTo>
                    <a:lnTo>
                      <a:pt x="75" y="332"/>
                    </a:lnTo>
                    <a:lnTo>
                      <a:pt x="73" y="329"/>
                    </a:lnTo>
                    <a:lnTo>
                      <a:pt x="69" y="326"/>
                    </a:lnTo>
                    <a:lnTo>
                      <a:pt x="66" y="323"/>
                    </a:lnTo>
                    <a:lnTo>
                      <a:pt x="62" y="323"/>
                    </a:lnTo>
                    <a:lnTo>
                      <a:pt x="57" y="322"/>
                    </a:lnTo>
                    <a:lnTo>
                      <a:pt x="52" y="325"/>
                    </a:lnTo>
                    <a:lnTo>
                      <a:pt x="43" y="326"/>
                    </a:lnTo>
                    <a:lnTo>
                      <a:pt x="34" y="332"/>
                    </a:lnTo>
                    <a:lnTo>
                      <a:pt x="26" y="337"/>
                    </a:lnTo>
                    <a:lnTo>
                      <a:pt x="18" y="343"/>
                    </a:lnTo>
                    <a:lnTo>
                      <a:pt x="10" y="348"/>
                    </a:lnTo>
                    <a:lnTo>
                      <a:pt x="5" y="352"/>
                    </a:lnTo>
                    <a:lnTo>
                      <a:pt x="1" y="355"/>
                    </a:lnTo>
                    <a:lnTo>
                      <a:pt x="0" y="358"/>
                    </a:lnTo>
                    <a:lnTo>
                      <a:pt x="1" y="357"/>
                    </a:lnTo>
                    <a:lnTo>
                      <a:pt x="5" y="357"/>
                    </a:lnTo>
                    <a:lnTo>
                      <a:pt x="8" y="357"/>
                    </a:lnTo>
                    <a:lnTo>
                      <a:pt x="12" y="357"/>
                    </a:lnTo>
                    <a:lnTo>
                      <a:pt x="17" y="357"/>
                    </a:lnTo>
                    <a:lnTo>
                      <a:pt x="22" y="357"/>
                    </a:lnTo>
                    <a:lnTo>
                      <a:pt x="27" y="357"/>
                    </a:lnTo>
                    <a:lnTo>
                      <a:pt x="32" y="357"/>
                    </a:lnTo>
                    <a:lnTo>
                      <a:pt x="38" y="357"/>
                    </a:lnTo>
                    <a:lnTo>
                      <a:pt x="46" y="358"/>
                    </a:lnTo>
                    <a:lnTo>
                      <a:pt x="52" y="360"/>
                    </a:lnTo>
                    <a:lnTo>
                      <a:pt x="59" y="361"/>
                    </a:lnTo>
                    <a:lnTo>
                      <a:pt x="65" y="363"/>
                    </a:lnTo>
                    <a:lnTo>
                      <a:pt x="72" y="367"/>
                    </a:lnTo>
                    <a:lnTo>
                      <a:pt x="78" y="369"/>
                    </a:lnTo>
                    <a:lnTo>
                      <a:pt x="84" y="372"/>
                    </a:lnTo>
                    <a:lnTo>
                      <a:pt x="91" y="375"/>
                    </a:lnTo>
                    <a:lnTo>
                      <a:pt x="98" y="380"/>
                    </a:lnTo>
                    <a:lnTo>
                      <a:pt x="104" y="383"/>
                    </a:lnTo>
                    <a:lnTo>
                      <a:pt x="110" y="387"/>
                    </a:lnTo>
                    <a:lnTo>
                      <a:pt x="115" y="392"/>
                    </a:lnTo>
                    <a:lnTo>
                      <a:pt x="122" y="395"/>
                    </a:lnTo>
                    <a:lnTo>
                      <a:pt x="130" y="401"/>
                    </a:lnTo>
                    <a:lnTo>
                      <a:pt x="137" y="407"/>
                    </a:lnTo>
                    <a:lnTo>
                      <a:pt x="142" y="412"/>
                    </a:lnTo>
                    <a:lnTo>
                      <a:pt x="144" y="415"/>
                    </a:lnTo>
                    <a:lnTo>
                      <a:pt x="372" y="370"/>
                    </a:lnTo>
                    <a:lnTo>
                      <a:pt x="476" y="354"/>
                    </a:lnTo>
                    <a:lnTo>
                      <a:pt x="515" y="316"/>
                    </a:lnTo>
                    <a:lnTo>
                      <a:pt x="505" y="238"/>
                    </a:lnTo>
                    <a:lnTo>
                      <a:pt x="480" y="253"/>
                    </a:lnTo>
                    <a:lnTo>
                      <a:pt x="473" y="319"/>
                    </a:lnTo>
                    <a:lnTo>
                      <a:pt x="420" y="332"/>
                    </a:lnTo>
                    <a:lnTo>
                      <a:pt x="424" y="270"/>
                    </a:lnTo>
                    <a:lnTo>
                      <a:pt x="392" y="291"/>
                    </a:lnTo>
                    <a:lnTo>
                      <a:pt x="392" y="290"/>
                    </a:lnTo>
                    <a:lnTo>
                      <a:pt x="393" y="284"/>
                    </a:lnTo>
                    <a:lnTo>
                      <a:pt x="393" y="276"/>
                    </a:lnTo>
                    <a:lnTo>
                      <a:pt x="394" y="268"/>
                    </a:lnTo>
                    <a:lnTo>
                      <a:pt x="395" y="258"/>
                    </a:lnTo>
                    <a:lnTo>
                      <a:pt x="396" y="250"/>
                    </a:lnTo>
                    <a:lnTo>
                      <a:pt x="395" y="242"/>
                    </a:lnTo>
                    <a:lnTo>
                      <a:pt x="395" y="236"/>
                    </a:lnTo>
                    <a:lnTo>
                      <a:pt x="390" y="227"/>
                    </a:lnTo>
                    <a:lnTo>
                      <a:pt x="383" y="226"/>
                    </a:lnTo>
                    <a:lnTo>
                      <a:pt x="376" y="226"/>
                    </a:lnTo>
                    <a:lnTo>
                      <a:pt x="372" y="224"/>
                    </a:lnTo>
                    <a:lnTo>
                      <a:pt x="367" y="218"/>
                    </a:lnTo>
                    <a:lnTo>
                      <a:pt x="366" y="207"/>
                    </a:lnTo>
                    <a:lnTo>
                      <a:pt x="364" y="200"/>
                    </a:lnTo>
                    <a:lnTo>
                      <a:pt x="363" y="191"/>
                    </a:lnTo>
                    <a:lnTo>
                      <a:pt x="360" y="181"/>
                    </a:lnTo>
                    <a:lnTo>
                      <a:pt x="357" y="174"/>
                    </a:lnTo>
                    <a:lnTo>
                      <a:pt x="351" y="163"/>
                    </a:lnTo>
                    <a:lnTo>
                      <a:pt x="346" y="154"/>
                    </a:lnTo>
                    <a:lnTo>
                      <a:pt x="340" y="143"/>
                    </a:lnTo>
                    <a:lnTo>
                      <a:pt x="334" y="136"/>
                    </a:lnTo>
                    <a:lnTo>
                      <a:pt x="329" y="128"/>
                    </a:lnTo>
                    <a:lnTo>
                      <a:pt x="325" y="124"/>
                    </a:lnTo>
                    <a:lnTo>
                      <a:pt x="321" y="121"/>
                    </a:lnTo>
                    <a:lnTo>
                      <a:pt x="321" y="117"/>
                    </a:lnTo>
                    <a:lnTo>
                      <a:pt x="324" y="116"/>
                    </a:lnTo>
                    <a:lnTo>
                      <a:pt x="328" y="111"/>
                    </a:lnTo>
                    <a:lnTo>
                      <a:pt x="334" y="108"/>
                    </a:lnTo>
                    <a:lnTo>
                      <a:pt x="341" y="105"/>
                    </a:lnTo>
                    <a:lnTo>
                      <a:pt x="348" y="105"/>
                    </a:lnTo>
                    <a:lnTo>
                      <a:pt x="354" y="105"/>
                    </a:lnTo>
                    <a:lnTo>
                      <a:pt x="358" y="107"/>
                    </a:lnTo>
                    <a:lnTo>
                      <a:pt x="364" y="108"/>
                    </a:lnTo>
                    <a:lnTo>
                      <a:pt x="369" y="111"/>
                    </a:lnTo>
                    <a:lnTo>
                      <a:pt x="370" y="108"/>
                    </a:lnTo>
                    <a:lnTo>
                      <a:pt x="368" y="104"/>
                    </a:lnTo>
                    <a:lnTo>
                      <a:pt x="364" y="95"/>
                    </a:lnTo>
                    <a:lnTo>
                      <a:pt x="358" y="85"/>
                    </a:lnTo>
                    <a:lnTo>
                      <a:pt x="349" y="75"/>
                    </a:lnTo>
                    <a:lnTo>
                      <a:pt x="342" y="64"/>
                    </a:lnTo>
                    <a:lnTo>
                      <a:pt x="334" y="52"/>
                    </a:lnTo>
                    <a:lnTo>
                      <a:pt x="327" y="43"/>
                    </a:lnTo>
                    <a:lnTo>
                      <a:pt x="319" y="34"/>
                    </a:lnTo>
                    <a:lnTo>
                      <a:pt x="311" y="26"/>
                    </a:lnTo>
                    <a:lnTo>
                      <a:pt x="303" y="17"/>
                    </a:lnTo>
                    <a:lnTo>
                      <a:pt x="296" y="12"/>
                    </a:lnTo>
                    <a:lnTo>
                      <a:pt x="287" y="6"/>
                    </a:lnTo>
                    <a:lnTo>
                      <a:pt x="281" y="3"/>
                    </a:lnTo>
                    <a:lnTo>
                      <a:pt x="277" y="0"/>
                    </a:lnTo>
                    <a:lnTo>
                      <a:pt x="276" y="0"/>
                    </a:lnTo>
                    <a:lnTo>
                      <a:pt x="220" y="0"/>
                    </a:lnTo>
                    <a:lnTo>
                      <a:pt x="229" y="66"/>
                    </a:lnTo>
                    <a:lnTo>
                      <a:pt x="231" y="102"/>
                    </a:lnTo>
                    <a:lnTo>
                      <a:pt x="201" y="143"/>
                    </a:lnTo>
                    <a:lnTo>
                      <a:pt x="169" y="90"/>
                    </a:lnTo>
                    <a:lnTo>
                      <a:pt x="189" y="174"/>
                    </a:lnTo>
                    <a:lnTo>
                      <a:pt x="236" y="210"/>
                    </a:lnTo>
                    <a:lnTo>
                      <a:pt x="216" y="252"/>
                    </a:lnTo>
                    <a:lnTo>
                      <a:pt x="131" y="270"/>
                    </a:lnTo>
                    <a:lnTo>
                      <a:pt x="131" y="268"/>
                    </a:lnTo>
                    <a:lnTo>
                      <a:pt x="131" y="265"/>
                    </a:lnTo>
                    <a:lnTo>
                      <a:pt x="131" y="258"/>
                    </a:lnTo>
                    <a:lnTo>
                      <a:pt x="131" y="252"/>
                    </a:lnTo>
                    <a:lnTo>
                      <a:pt x="130" y="242"/>
                    </a:lnTo>
                    <a:lnTo>
                      <a:pt x="130" y="233"/>
                    </a:lnTo>
                    <a:lnTo>
                      <a:pt x="130" y="221"/>
                    </a:lnTo>
                    <a:lnTo>
                      <a:pt x="129" y="210"/>
                    </a:lnTo>
                    <a:lnTo>
                      <a:pt x="126" y="198"/>
                    </a:lnTo>
                    <a:lnTo>
                      <a:pt x="123" y="186"/>
                    </a:lnTo>
                    <a:lnTo>
                      <a:pt x="120" y="175"/>
                    </a:lnTo>
                    <a:lnTo>
                      <a:pt x="117" y="166"/>
                    </a:lnTo>
                    <a:lnTo>
                      <a:pt x="115" y="157"/>
                    </a:lnTo>
                    <a:lnTo>
                      <a:pt x="113" y="153"/>
                    </a:lnTo>
                    <a:lnTo>
                      <a:pt x="111" y="148"/>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76" name="Freeform 477"/>
              <p:cNvSpPr>
                <a:spLocks/>
              </p:cNvSpPr>
              <p:nvPr/>
            </p:nvSpPr>
            <p:spPr bwMode="auto">
              <a:xfrm>
                <a:off x="1195" y="2976"/>
                <a:ext cx="196" cy="156"/>
              </a:xfrm>
              <a:custGeom>
                <a:avLst/>
                <a:gdLst>
                  <a:gd name="T0" fmla="*/ 3 w 380"/>
                  <a:gd name="T1" fmla="*/ 0 h 340"/>
                  <a:gd name="T2" fmla="*/ 3 w 380"/>
                  <a:gd name="T3" fmla="*/ 0 h 340"/>
                  <a:gd name="T4" fmla="*/ 3 w 380"/>
                  <a:gd name="T5" fmla="*/ 0 h 340"/>
                  <a:gd name="T6" fmla="*/ 2 w 380"/>
                  <a:gd name="T7" fmla="*/ 0 h 340"/>
                  <a:gd name="T8" fmla="*/ 2 w 380"/>
                  <a:gd name="T9" fmla="*/ 0 h 340"/>
                  <a:gd name="T10" fmla="*/ 2 w 380"/>
                  <a:gd name="T11" fmla="*/ 0 h 340"/>
                  <a:gd name="T12" fmla="*/ 2 w 380"/>
                  <a:gd name="T13" fmla="*/ 0 h 340"/>
                  <a:gd name="T14" fmla="*/ 2 w 380"/>
                  <a:gd name="T15" fmla="*/ 0 h 340"/>
                  <a:gd name="T16" fmla="*/ 1 w 380"/>
                  <a:gd name="T17" fmla="*/ 0 h 340"/>
                  <a:gd name="T18" fmla="*/ 1 w 380"/>
                  <a:gd name="T19" fmla="*/ 1 h 340"/>
                  <a:gd name="T20" fmla="*/ 1 w 380"/>
                  <a:gd name="T21" fmla="*/ 1 h 340"/>
                  <a:gd name="T22" fmla="*/ 1 w 380"/>
                  <a:gd name="T23" fmla="*/ 1 h 340"/>
                  <a:gd name="T24" fmla="*/ 1 w 380"/>
                  <a:gd name="T25" fmla="*/ 1 h 340"/>
                  <a:gd name="T26" fmla="*/ 1 w 380"/>
                  <a:gd name="T27" fmla="*/ 1 h 340"/>
                  <a:gd name="T28" fmla="*/ 1 w 380"/>
                  <a:gd name="T29" fmla="*/ 1 h 340"/>
                  <a:gd name="T30" fmla="*/ 1 w 380"/>
                  <a:gd name="T31" fmla="*/ 2 h 340"/>
                  <a:gd name="T32" fmla="*/ 1 w 380"/>
                  <a:gd name="T33" fmla="*/ 2 h 340"/>
                  <a:gd name="T34" fmla="*/ 1 w 380"/>
                  <a:gd name="T35" fmla="*/ 2 h 340"/>
                  <a:gd name="T36" fmla="*/ 1 w 380"/>
                  <a:gd name="T37" fmla="*/ 2 h 340"/>
                  <a:gd name="T38" fmla="*/ 1 w 380"/>
                  <a:gd name="T39" fmla="*/ 3 h 340"/>
                  <a:gd name="T40" fmla="*/ 1 w 380"/>
                  <a:gd name="T41" fmla="*/ 3 h 340"/>
                  <a:gd name="T42" fmla="*/ 1 w 380"/>
                  <a:gd name="T43" fmla="*/ 3 h 340"/>
                  <a:gd name="T44" fmla="*/ 0 w 380"/>
                  <a:gd name="T45" fmla="*/ 3 h 340"/>
                  <a:gd name="T46" fmla="*/ 3 w 380"/>
                  <a:gd name="T47" fmla="*/ 4 h 340"/>
                  <a:gd name="T48" fmla="*/ 7 w 380"/>
                  <a:gd name="T49" fmla="*/ 3 h 340"/>
                  <a:gd name="T50" fmla="*/ 7 w 380"/>
                  <a:gd name="T51" fmla="*/ 3 h 340"/>
                  <a:gd name="T52" fmla="*/ 6 w 380"/>
                  <a:gd name="T53" fmla="*/ 3 h 340"/>
                  <a:gd name="T54" fmla="*/ 6 w 380"/>
                  <a:gd name="T55" fmla="*/ 3 h 340"/>
                  <a:gd name="T56" fmla="*/ 6 w 380"/>
                  <a:gd name="T57" fmla="*/ 2 h 340"/>
                  <a:gd name="T58" fmla="*/ 6 w 380"/>
                  <a:gd name="T59" fmla="*/ 2 h 340"/>
                  <a:gd name="T60" fmla="*/ 6 w 380"/>
                  <a:gd name="T61" fmla="*/ 2 h 340"/>
                  <a:gd name="T62" fmla="*/ 6 w 380"/>
                  <a:gd name="T63" fmla="*/ 2 h 340"/>
                  <a:gd name="T64" fmla="*/ 6 w 380"/>
                  <a:gd name="T65" fmla="*/ 1 h 340"/>
                  <a:gd name="T66" fmla="*/ 6 w 380"/>
                  <a:gd name="T67" fmla="*/ 1 h 340"/>
                  <a:gd name="T68" fmla="*/ 6 w 380"/>
                  <a:gd name="T69" fmla="*/ 1 h 340"/>
                  <a:gd name="T70" fmla="*/ 5 w 380"/>
                  <a:gd name="T71" fmla="*/ 1 h 340"/>
                  <a:gd name="T72" fmla="*/ 5 w 380"/>
                  <a:gd name="T73" fmla="*/ 0 h 340"/>
                  <a:gd name="T74" fmla="*/ 3 w 380"/>
                  <a:gd name="T75" fmla="*/ 0 h 3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80"/>
                  <a:gd name="T115" fmla="*/ 0 h 340"/>
                  <a:gd name="T116" fmla="*/ 380 w 380"/>
                  <a:gd name="T117" fmla="*/ 340 h 3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80" h="340">
                    <a:moveTo>
                      <a:pt x="152" y="0"/>
                    </a:moveTo>
                    <a:lnTo>
                      <a:pt x="150" y="0"/>
                    </a:lnTo>
                    <a:lnTo>
                      <a:pt x="146" y="4"/>
                    </a:lnTo>
                    <a:lnTo>
                      <a:pt x="140" y="7"/>
                    </a:lnTo>
                    <a:lnTo>
                      <a:pt x="133" y="13"/>
                    </a:lnTo>
                    <a:lnTo>
                      <a:pt x="128" y="13"/>
                    </a:lnTo>
                    <a:lnTo>
                      <a:pt x="124" y="16"/>
                    </a:lnTo>
                    <a:lnTo>
                      <a:pt x="117" y="17"/>
                    </a:lnTo>
                    <a:lnTo>
                      <a:pt x="113" y="22"/>
                    </a:lnTo>
                    <a:lnTo>
                      <a:pt x="103" y="28"/>
                    </a:lnTo>
                    <a:lnTo>
                      <a:pt x="95" y="34"/>
                    </a:lnTo>
                    <a:lnTo>
                      <a:pt x="89" y="36"/>
                    </a:lnTo>
                    <a:lnTo>
                      <a:pt x="85" y="39"/>
                    </a:lnTo>
                    <a:lnTo>
                      <a:pt x="80" y="42"/>
                    </a:lnTo>
                    <a:lnTo>
                      <a:pt x="75" y="46"/>
                    </a:lnTo>
                    <a:lnTo>
                      <a:pt x="66" y="52"/>
                    </a:lnTo>
                    <a:lnTo>
                      <a:pt x="57" y="58"/>
                    </a:lnTo>
                    <a:lnTo>
                      <a:pt x="49" y="63"/>
                    </a:lnTo>
                    <a:lnTo>
                      <a:pt x="45" y="69"/>
                    </a:lnTo>
                    <a:lnTo>
                      <a:pt x="41" y="71"/>
                    </a:lnTo>
                    <a:lnTo>
                      <a:pt x="41" y="74"/>
                    </a:lnTo>
                    <a:lnTo>
                      <a:pt x="40" y="74"/>
                    </a:lnTo>
                    <a:lnTo>
                      <a:pt x="39" y="80"/>
                    </a:lnTo>
                    <a:lnTo>
                      <a:pt x="36" y="86"/>
                    </a:lnTo>
                    <a:lnTo>
                      <a:pt x="34" y="97"/>
                    </a:lnTo>
                    <a:lnTo>
                      <a:pt x="33" y="103"/>
                    </a:lnTo>
                    <a:lnTo>
                      <a:pt x="31" y="109"/>
                    </a:lnTo>
                    <a:lnTo>
                      <a:pt x="29" y="116"/>
                    </a:lnTo>
                    <a:lnTo>
                      <a:pt x="28" y="125"/>
                    </a:lnTo>
                    <a:lnTo>
                      <a:pt x="26" y="133"/>
                    </a:lnTo>
                    <a:lnTo>
                      <a:pt x="25" y="144"/>
                    </a:lnTo>
                    <a:lnTo>
                      <a:pt x="22" y="153"/>
                    </a:lnTo>
                    <a:lnTo>
                      <a:pt x="21" y="165"/>
                    </a:lnTo>
                    <a:lnTo>
                      <a:pt x="19" y="174"/>
                    </a:lnTo>
                    <a:lnTo>
                      <a:pt x="17" y="186"/>
                    </a:lnTo>
                    <a:lnTo>
                      <a:pt x="15" y="197"/>
                    </a:lnTo>
                    <a:lnTo>
                      <a:pt x="13" y="209"/>
                    </a:lnTo>
                    <a:lnTo>
                      <a:pt x="11" y="220"/>
                    </a:lnTo>
                    <a:lnTo>
                      <a:pt x="9" y="232"/>
                    </a:lnTo>
                    <a:lnTo>
                      <a:pt x="7" y="243"/>
                    </a:lnTo>
                    <a:lnTo>
                      <a:pt x="6" y="255"/>
                    </a:lnTo>
                    <a:lnTo>
                      <a:pt x="4" y="264"/>
                    </a:lnTo>
                    <a:lnTo>
                      <a:pt x="4" y="275"/>
                    </a:lnTo>
                    <a:lnTo>
                      <a:pt x="2" y="281"/>
                    </a:lnTo>
                    <a:lnTo>
                      <a:pt x="2" y="289"/>
                    </a:lnTo>
                    <a:lnTo>
                      <a:pt x="0" y="299"/>
                    </a:lnTo>
                    <a:lnTo>
                      <a:pt x="0" y="304"/>
                    </a:lnTo>
                    <a:lnTo>
                      <a:pt x="147" y="334"/>
                    </a:lnTo>
                    <a:lnTo>
                      <a:pt x="308" y="340"/>
                    </a:lnTo>
                    <a:lnTo>
                      <a:pt x="380" y="298"/>
                    </a:lnTo>
                    <a:lnTo>
                      <a:pt x="378" y="295"/>
                    </a:lnTo>
                    <a:lnTo>
                      <a:pt x="375" y="284"/>
                    </a:lnTo>
                    <a:lnTo>
                      <a:pt x="370" y="275"/>
                    </a:lnTo>
                    <a:lnTo>
                      <a:pt x="367" y="267"/>
                    </a:lnTo>
                    <a:lnTo>
                      <a:pt x="364" y="257"/>
                    </a:lnTo>
                    <a:lnTo>
                      <a:pt x="360" y="247"/>
                    </a:lnTo>
                    <a:lnTo>
                      <a:pt x="356" y="235"/>
                    </a:lnTo>
                    <a:lnTo>
                      <a:pt x="351" y="223"/>
                    </a:lnTo>
                    <a:lnTo>
                      <a:pt x="347" y="211"/>
                    </a:lnTo>
                    <a:lnTo>
                      <a:pt x="343" y="199"/>
                    </a:lnTo>
                    <a:lnTo>
                      <a:pt x="339" y="186"/>
                    </a:lnTo>
                    <a:lnTo>
                      <a:pt x="335" y="174"/>
                    </a:lnTo>
                    <a:lnTo>
                      <a:pt x="330" y="162"/>
                    </a:lnTo>
                    <a:lnTo>
                      <a:pt x="328" y="151"/>
                    </a:lnTo>
                    <a:lnTo>
                      <a:pt x="323" y="139"/>
                    </a:lnTo>
                    <a:lnTo>
                      <a:pt x="320" y="129"/>
                    </a:lnTo>
                    <a:lnTo>
                      <a:pt x="316" y="118"/>
                    </a:lnTo>
                    <a:lnTo>
                      <a:pt x="314" y="109"/>
                    </a:lnTo>
                    <a:lnTo>
                      <a:pt x="310" y="100"/>
                    </a:lnTo>
                    <a:lnTo>
                      <a:pt x="307" y="92"/>
                    </a:lnTo>
                    <a:lnTo>
                      <a:pt x="306" y="84"/>
                    </a:lnTo>
                    <a:lnTo>
                      <a:pt x="304" y="80"/>
                    </a:lnTo>
                    <a:lnTo>
                      <a:pt x="300" y="68"/>
                    </a:lnTo>
                    <a:lnTo>
                      <a:pt x="298" y="58"/>
                    </a:lnTo>
                    <a:lnTo>
                      <a:pt x="297" y="54"/>
                    </a:lnTo>
                    <a:lnTo>
                      <a:pt x="152" y="0"/>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77" name="Freeform 478"/>
              <p:cNvSpPr>
                <a:spLocks/>
              </p:cNvSpPr>
              <p:nvPr/>
            </p:nvSpPr>
            <p:spPr bwMode="auto">
              <a:xfrm>
                <a:off x="1195" y="3029"/>
                <a:ext cx="207" cy="130"/>
              </a:xfrm>
              <a:custGeom>
                <a:avLst/>
                <a:gdLst>
                  <a:gd name="T0" fmla="*/ 1 w 414"/>
                  <a:gd name="T1" fmla="*/ 0 h 280"/>
                  <a:gd name="T2" fmla="*/ 1 w 414"/>
                  <a:gd name="T3" fmla="*/ 0 h 280"/>
                  <a:gd name="T4" fmla="*/ 2 w 414"/>
                  <a:gd name="T5" fmla="*/ 0 h 280"/>
                  <a:gd name="T6" fmla="*/ 2 w 414"/>
                  <a:gd name="T7" fmla="*/ 1 h 280"/>
                  <a:gd name="T8" fmla="*/ 2 w 414"/>
                  <a:gd name="T9" fmla="*/ 1 h 280"/>
                  <a:gd name="T10" fmla="*/ 2 w 414"/>
                  <a:gd name="T11" fmla="*/ 1 h 280"/>
                  <a:gd name="T12" fmla="*/ 2 w 414"/>
                  <a:gd name="T13" fmla="*/ 1 h 280"/>
                  <a:gd name="T14" fmla="*/ 2 w 414"/>
                  <a:gd name="T15" fmla="*/ 2 h 280"/>
                  <a:gd name="T16" fmla="*/ 2 w 414"/>
                  <a:gd name="T17" fmla="*/ 2 h 280"/>
                  <a:gd name="T18" fmla="*/ 2 w 414"/>
                  <a:gd name="T19" fmla="*/ 2 h 280"/>
                  <a:gd name="T20" fmla="*/ 4 w 414"/>
                  <a:gd name="T21" fmla="*/ 2 h 280"/>
                  <a:gd name="T22" fmla="*/ 4 w 414"/>
                  <a:gd name="T23" fmla="*/ 2 h 280"/>
                  <a:gd name="T24" fmla="*/ 4 w 414"/>
                  <a:gd name="T25" fmla="*/ 2 h 280"/>
                  <a:gd name="T26" fmla="*/ 4 w 414"/>
                  <a:gd name="T27" fmla="*/ 2 h 280"/>
                  <a:gd name="T28" fmla="*/ 5 w 414"/>
                  <a:gd name="T29" fmla="*/ 1 h 280"/>
                  <a:gd name="T30" fmla="*/ 5 w 414"/>
                  <a:gd name="T31" fmla="*/ 1 h 280"/>
                  <a:gd name="T32" fmla="*/ 5 w 414"/>
                  <a:gd name="T33" fmla="*/ 1 h 280"/>
                  <a:gd name="T34" fmla="*/ 5 w 414"/>
                  <a:gd name="T35" fmla="*/ 1 h 280"/>
                  <a:gd name="T36" fmla="*/ 5 w 414"/>
                  <a:gd name="T37" fmla="*/ 1 h 280"/>
                  <a:gd name="T38" fmla="*/ 5 w 414"/>
                  <a:gd name="T39" fmla="*/ 0 h 280"/>
                  <a:gd name="T40" fmla="*/ 5 w 414"/>
                  <a:gd name="T41" fmla="*/ 0 h 280"/>
                  <a:gd name="T42" fmla="*/ 5 w 414"/>
                  <a:gd name="T43" fmla="*/ 0 h 280"/>
                  <a:gd name="T44" fmla="*/ 5 w 414"/>
                  <a:gd name="T45" fmla="*/ 0 h 280"/>
                  <a:gd name="T46" fmla="*/ 5 w 414"/>
                  <a:gd name="T47" fmla="*/ 0 h 280"/>
                  <a:gd name="T48" fmla="*/ 5 w 414"/>
                  <a:gd name="T49" fmla="*/ 1 h 280"/>
                  <a:gd name="T50" fmla="*/ 5 w 414"/>
                  <a:gd name="T51" fmla="*/ 1 h 280"/>
                  <a:gd name="T52" fmla="*/ 5 w 414"/>
                  <a:gd name="T53" fmla="*/ 1 h 280"/>
                  <a:gd name="T54" fmla="*/ 5 w 414"/>
                  <a:gd name="T55" fmla="*/ 2 h 280"/>
                  <a:gd name="T56" fmla="*/ 6 w 414"/>
                  <a:gd name="T57" fmla="*/ 2 h 280"/>
                  <a:gd name="T58" fmla="*/ 7 w 414"/>
                  <a:gd name="T59" fmla="*/ 3 h 280"/>
                  <a:gd name="T60" fmla="*/ 1 w 414"/>
                  <a:gd name="T61" fmla="*/ 3 h 280"/>
                  <a:gd name="T62" fmla="*/ 1 w 414"/>
                  <a:gd name="T63" fmla="*/ 2 h 280"/>
                  <a:gd name="T64" fmla="*/ 1 w 414"/>
                  <a:gd name="T65" fmla="*/ 1 h 280"/>
                  <a:gd name="T66" fmla="*/ 1 w 414"/>
                  <a:gd name="T67" fmla="*/ 1 h 280"/>
                  <a:gd name="T68" fmla="*/ 1 w 414"/>
                  <a:gd name="T69" fmla="*/ 1 h 280"/>
                  <a:gd name="T70" fmla="*/ 1 w 414"/>
                  <a:gd name="T71" fmla="*/ 1 h 280"/>
                  <a:gd name="T72" fmla="*/ 1 w 414"/>
                  <a:gd name="T73" fmla="*/ 1 h 280"/>
                  <a:gd name="T74" fmla="*/ 1 w 414"/>
                  <a:gd name="T75" fmla="*/ 0 h 280"/>
                  <a:gd name="T76" fmla="*/ 1 w 414"/>
                  <a:gd name="T77" fmla="*/ 0 h 280"/>
                  <a:gd name="T78" fmla="*/ 1 w 414"/>
                  <a:gd name="T79" fmla="*/ 0 h 280"/>
                  <a:gd name="T80" fmla="*/ 1 w 414"/>
                  <a:gd name="T81" fmla="*/ 0 h 280"/>
                  <a:gd name="T82" fmla="*/ 1 w 414"/>
                  <a:gd name="T83" fmla="*/ 0 h 28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14"/>
                  <a:gd name="T127" fmla="*/ 0 h 280"/>
                  <a:gd name="T128" fmla="*/ 414 w 414"/>
                  <a:gd name="T129" fmla="*/ 280 h 28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14" h="280">
                    <a:moveTo>
                      <a:pt x="50" y="0"/>
                    </a:moveTo>
                    <a:lnTo>
                      <a:pt x="56" y="20"/>
                    </a:lnTo>
                    <a:lnTo>
                      <a:pt x="57" y="26"/>
                    </a:lnTo>
                    <a:lnTo>
                      <a:pt x="60" y="33"/>
                    </a:lnTo>
                    <a:lnTo>
                      <a:pt x="64" y="43"/>
                    </a:lnTo>
                    <a:lnTo>
                      <a:pt x="67" y="52"/>
                    </a:lnTo>
                    <a:lnTo>
                      <a:pt x="70" y="59"/>
                    </a:lnTo>
                    <a:lnTo>
                      <a:pt x="74" y="70"/>
                    </a:lnTo>
                    <a:lnTo>
                      <a:pt x="78" y="81"/>
                    </a:lnTo>
                    <a:lnTo>
                      <a:pt x="83" y="93"/>
                    </a:lnTo>
                    <a:lnTo>
                      <a:pt x="87" y="103"/>
                    </a:lnTo>
                    <a:lnTo>
                      <a:pt x="92" y="114"/>
                    </a:lnTo>
                    <a:lnTo>
                      <a:pt x="96" y="125"/>
                    </a:lnTo>
                    <a:lnTo>
                      <a:pt x="101" y="135"/>
                    </a:lnTo>
                    <a:lnTo>
                      <a:pt x="104" y="146"/>
                    </a:lnTo>
                    <a:lnTo>
                      <a:pt x="108" y="155"/>
                    </a:lnTo>
                    <a:lnTo>
                      <a:pt x="111" y="161"/>
                    </a:lnTo>
                    <a:lnTo>
                      <a:pt x="115" y="169"/>
                    </a:lnTo>
                    <a:lnTo>
                      <a:pt x="119" y="180"/>
                    </a:lnTo>
                    <a:lnTo>
                      <a:pt x="122" y="184"/>
                    </a:lnTo>
                    <a:lnTo>
                      <a:pt x="195" y="175"/>
                    </a:lnTo>
                    <a:lnTo>
                      <a:pt x="196" y="175"/>
                    </a:lnTo>
                    <a:lnTo>
                      <a:pt x="201" y="178"/>
                    </a:lnTo>
                    <a:lnTo>
                      <a:pt x="208" y="180"/>
                    </a:lnTo>
                    <a:lnTo>
                      <a:pt x="217" y="180"/>
                    </a:lnTo>
                    <a:lnTo>
                      <a:pt x="226" y="174"/>
                    </a:lnTo>
                    <a:lnTo>
                      <a:pt x="235" y="167"/>
                    </a:lnTo>
                    <a:lnTo>
                      <a:pt x="243" y="157"/>
                    </a:lnTo>
                    <a:lnTo>
                      <a:pt x="251" y="149"/>
                    </a:lnTo>
                    <a:lnTo>
                      <a:pt x="255" y="139"/>
                    </a:lnTo>
                    <a:lnTo>
                      <a:pt x="258" y="128"/>
                    </a:lnTo>
                    <a:lnTo>
                      <a:pt x="259" y="117"/>
                    </a:lnTo>
                    <a:lnTo>
                      <a:pt x="260" y="108"/>
                    </a:lnTo>
                    <a:lnTo>
                      <a:pt x="259" y="97"/>
                    </a:lnTo>
                    <a:lnTo>
                      <a:pt x="258" y="88"/>
                    </a:lnTo>
                    <a:lnTo>
                      <a:pt x="257" y="82"/>
                    </a:lnTo>
                    <a:lnTo>
                      <a:pt x="257" y="81"/>
                    </a:lnTo>
                    <a:lnTo>
                      <a:pt x="258" y="78"/>
                    </a:lnTo>
                    <a:lnTo>
                      <a:pt x="261" y="73"/>
                    </a:lnTo>
                    <a:lnTo>
                      <a:pt x="266" y="64"/>
                    </a:lnTo>
                    <a:lnTo>
                      <a:pt x="271" y="53"/>
                    </a:lnTo>
                    <a:lnTo>
                      <a:pt x="275" y="41"/>
                    </a:lnTo>
                    <a:lnTo>
                      <a:pt x="278" y="30"/>
                    </a:lnTo>
                    <a:lnTo>
                      <a:pt x="281" y="20"/>
                    </a:lnTo>
                    <a:lnTo>
                      <a:pt x="281" y="30"/>
                    </a:lnTo>
                    <a:lnTo>
                      <a:pt x="281" y="39"/>
                    </a:lnTo>
                    <a:lnTo>
                      <a:pt x="281" y="49"/>
                    </a:lnTo>
                    <a:lnTo>
                      <a:pt x="281" y="61"/>
                    </a:lnTo>
                    <a:lnTo>
                      <a:pt x="282" y="75"/>
                    </a:lnTo>
                    <a:lnTo>
                      <a:pt x="284" y="88"/>
                    </a:lnTo>
                    <a:lnTo>
                      <a:pt x="286" y="99"/>
                    </a:lnTo>
                    <a:lnTo>
                      <a:pt x="290" y="113"/>
                    </a:lnTo>
                    <a:lnTo>
                      <a:pt x="292" y="123"/>
                    </a:lnTo>
                    <a:lnTo>
                      <a:pt x="297" y="135"/>
                    </a:lnTo>
                    <a:lnTo>
                      <a:pt x="299" y="146"/>
                    </a:lnTo>
                    <a:lnTo>
                      <a:pt x="302" y="154"/>
                    </a:lnTo>
                    <a:lnTo>
                      <a:pt x="304" y="157"/>
                    </a:lnTo>
                    <a:lnTo>
                      <a:pt x="306" y="160"/>
                    </a:lnTo>
                    <a:lnTo>
                      <a:pt x="414" y="199"/>
                    </a:lnTo>
                    <a:lnTo>
                      <a:pt x="399" y="256"/>
                    </a:lnTo>
                    <a:lnTo>
                      <a:pt x="130" y="270"/>
                    </a:lnTo>
                    <a:lnTo>
                      <a:pt x="18" y="280"/>
                    </a:lnTo>
                    <a:lnTo>
                      <a:pt x="0" y="224"/>
                    </a:lnTo>
                    <a:lnTo>
                      <a:pt x="44" y="151"/>
                    </a:lnTo>
                    <a:lnTo>
                      <a:pt x="44" y="146"/>
                    </a:lnTo>
                    <a:lnTo>
                      <a:pt x="44" y="139"/>
                    </a:lnTo>
                    <a:lnTo>
                      <a:pt x="44" y="132"/>
                    </a:lnTo>
                    <a:lnTo>
                      <a:pt x="45" y="126"/>
                    </a:lnTo>
                    <a:lnTo>
                      <a:pt x="46" y="119"/>
                    </a:lnTo>
                    <a:lnTo>
                      <a:pt x="47" y="111"/>
                    </a:lnTo>
                    <a:lnTo>
                      <a:pt x="47" y="102"/>
                    </a:lnTo>
                    <a:lnTo>
                      <a:pt x="48" y="94"/>
                    </a:lnTo>
                    <a:lnTo>
                      <a:pt x="49" y="85"/>
                    </a:lnTo>
                    <a:lnTo>
                      <a:pt x="49" y="78"/>
                    </a:lnTo>
                    <a:lnTo>
                      <a:pt x="49" y="67"/>
                    </a:lnTo>
                    <a:lnTo>
                      <a:pt x="50" y="58"/>
                    </a:lnTo>
                    <a:lnTo>
                      <a:pt x="51" y="50"/>
                    </a:lnTo>
                    <a:lnTo>
                      <a:pt x="52" y="43"/>
                    </a:lnTo>
                    <a:lnTo>
                      <a:pt x="51" y="35"/>
                    </a:lnTo>
                    <a:lnTo>
                      <a:pt x="51" y="29"/>
                    </a:lnTo>
                    <a:lnTo>
                      <a:pt x="51" y="21"/>
                    </a:lnTo>
                    <a:lnTo>
                      <a:pt x="51" y="17"/>
                    </a:lnTo>
                    <a:lnTo>
                      <a:pt x="50" y="0"/>
                    </a:lnTo>
                    <a:close/>
                  </a:path>
                </a:pathLst>
              </a:custGeom>
              <a:solidFill>
                <a:srgbClr val="5C5C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78" name="Freeform 479"/>
              <p:cNvSpPr>
                <a:spLocks/>
              </p:cNvSpPr>
              <p:nvPr/>
            </p:nvSpPr>
            <p:spPr bwMode="auto">
              <a:xfrm>
                <a:off x="1257" y="2970"/>
                <a:ext cx="37" cy="84"/>
              </a:xfrm>
              <a:custGeom>
                <a:avLst/>
                <a:gdLst>
                  <a:gd name="T0" fmla="*/ 1 w 74"/>
                  <a:gd name="T1" fmla="*/ 0 h 184"/>
                  <a:gd name="T2" fmla="*/ 0 w 74"/>
                  <a:gd name="T3" fmla="*/ 0 h 184"/>
                  <a:gd name="T4" fmla="*/ 1 w 74"/>
                  <a:gd name="T5" fmla="*/ 0 h 184"/>
                  <a:gd name="T6" fmla="*/ 1 w 74"/>
                  <a:gd name="T7" fmla="*/ 2 h 184"/>
                  <a:gd name="T8" fmla="*/ 2 w 74"/>
                  <a:gd name="T9" fmla="*/ 1 h 184"/>
                  <a:gd name="T10" fmla="*/ 1 w 74"/>
                  <a:gd name="T11" fmla="*/ 0 h 184"/>
                  <a:gd name="T12" fmla="*/ 1 w 74"/>
                  <a:gd name="T13" fmla="*/ 0 h 184"/>
                  <a:gd name="T14" fmla="*/ 0 60000 65536"/>
                  <a:gd name="T15" fmla="*/ 0 60000 65536"/>
                  <a:gd name="T16" fmla="*/ 0 60000 65536"/>
                  <a:gd name="T17" fmla="*/ 0 60000 65536"/>
                  <a:gd name="T18" fmla="*/ 0 60000 65536"/>
                  <a:gd name="T19" fmla="*/ 0 60000 65536"/>
                  <a:gd name="T20" fmla="*/ 0 60000 65536"/>
                  <a:gd name="T21" fmla="*/ 0 w 74"/>
                  <a:gd name="T22" fmla="*/ 0 h 184"/>
                  <a:gd name="T23" fmla="*/ 74 w 74"/>
                  <a:gd name="T24" fmla="*/ 184 h 18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4" h="184">
                    <a:moveTo>
                      <a:pt x="51" y="0"/>
                    </a:moveTo>
                    <a:lnTo>
                      <a:pt x="0" y="29"/>
                    </a:lnTo>
                    <a:lnTo>
                      <a:pt x="33" y="44"/>
                    </a:lnTo>
                    <a:lnTo>
                      <a:pt x="61" y="184"/>
                    </a:lnTo>
                    <a:lnTo>
                      <a:pt x="74" y="97"/>
                    </a:lnTo>
                    <a:lnTo>
                      <a:pt x="51" y="0"/>
                    </a:lnTo>
                    <a:close/>
                  </a:path>
                </a:pathLst>
              </a:custGeom>
              <a:solidFill>
                <a:srgbClr val="4A69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79" name="Freeform 480"/>
              <p:cNvSpPr>
                <a:spLocks/>
              </p:cNvSpPr>
              <p:nvPr/>
            </p:nvSpPr>
            <p:spPr bwMode="auto">
              <a:xfrm>
                <a:off x="1196" y="3110"/>
                <a:ext cx="70" cy="47"/>
              </a:xfrm>
              <a:custGeom>
                <a:avLst/>
                <a:gdLst>
                  <a:gd name="T0" fmla="*/ 0 w 135"/>
                  <a:gd name="T1" fmla="*/ 0 h 99"/>
                  <a:gd name="T2" fmla="*/ 1 w 135"/>
                  <a:gd name="T3" fmla="*/ 0 h 99"/>
                  <a:gd name="T4" fmla="*/ 2 w 135"/>
                  <a:gd name="T5" fmla="*/ 0 h 99"/>
                  <a:gd name="T6" fmla="*/ 3 w 135"/>
                  <a:gd name="T7" fmla="*/ 1 h 99"/>
                  <a:gd name="T8" fmla="*/ 3 w 135"/>
                  <a:gd name="T9" fmla="*/ 0 h 99"/>
                  <a:gd name="T10" fmla="*/ 0 w 135"/>
                  <a:gd name="T11" fmla="*/ 0 h 99"/>
                  <a:gd name="T12" fmla="*/ 0 w 135"/>
                  <a:gd name="T13" fmla="*/ 0 h 99"/>
                  <a:gd name="T14" fmla="*/ 0 60000 65536"/>
                  <a:gd name="T15" fmla="*/ 0 60000 65536"/>
                  <a:gd name="T16" fmla="*/ 0 60000 65536"/>
                  <a:gd name="T17" fmla="*/ 0 60000 65536"/>
                  <a:gd name="T18" fmla="*/ 0 60000 65536"/>
                  <a:gd name="T19" fmla="*/ 0 60000 65536"/>
                  <a:gd name="T20" fmla="*/ 0 60000 65536"/>
                  <a:gd name="T21" fmla="*/ 0 w 135"/>
                  <a:gd name="T22" fmla="*/ 0 h 99"/>
                  <a:gd name="T23" fmla="*/ 135 w 135"/>
                  <a:gd name="T24" fmla="*/ 99 h 9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5" h="99">
                    <a:moveTo>
                      <a:pt x="0" y="0"/>
                    </a:moveTo>
                    <a:lnTo>
                      <a:pt x="1" y="29"/>
                    </a:lnTo>
                    <a:lnTo>
                      <a:pt x="77" y="63"/>
                    </a:lnTo>
                    <a:lnTo>
                      <a:pt x="133" y="99"/>
                    </a:lnTo>
                    <a:lnTo>
                      <a:pt x="135" y="41"/>
                    </a:lnTo>
                    <a:lnTo>
                      <a:pt x="0" y="0"/>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80" name="Freeform 481"/>
              <p:cNvSpPr>
                <a:spLocks/>
              </p:cNvSpPr>
              <p:nvPr/>
            </p:nvSpPr>
            <p:spPr bwMode="auto">
              <a:xfrm>
                <a:off x="1757" y="3103"/>
                <a:ext cx="213" cy="318"/>
              </a:xfrm>
              <a:custGeom>
                <a:avLst/>
                <a:gdLst>
                  <a:gd name="T0" fmla="*/ 5 w 421"/>
                  <a:gd name="T1" fmla="*/ 0 h 694"/>
                  <a:gd name="T2" fmla="*/ 5 w 421"/>
                  <a:gd name="T3" fmla="*/ 0 h 694"/>
                  <a:gd name="T4" fmla="*/ 5 w 421"/>
                  <a:gd name="T5" fmla="*/ 0 h 694"/>
                  <a:gd name="T6" fmla="*/ 5 w 421"/>
                  <a:gd name="T7" fmla="*/ 0 h 694"/>
                  <a:gd name="T8" fmla="*/ 5 w 421"/>
                  <a:gd name="T9" fmla="*/ 0 h 694"/>
                  <a:gd name="T10" fmla="*/ 5 w 421"/>
                  <a:gd name="T11" fmla="*/ 0 h 694"/>
                  <a:gd name="T12" fmla="*/ 5 w 421"/>
                  <a:gd name="T13" fmla="*/ 0 h 694"/>
                  <a:gd name="T14" fmla="*/ 5 w 421"/>
                  <a:gd name="T15" fmla="*/ 0 h 694"/>
                  <a:gd name="T16" fmla="*/ 6 w 421"/>
                  <a:gd name="T17" fmla="*/ 0 h 694"/>
                  <a:gd name="T18" fmla="*/ 6 w 421"/>
                  <a:gd name="T19" fmla="*/ 0 h 694"/>
                  <a:gd name="T20" fmla="*/ 6 w 421"/>
                  <a:gd name="T21" fmla="*/ 0 h 694"/>
                  <a:gd name="T22" fmla="*/ 6 w 421"/>
                  <a:gd name="T23" fmla="*/ 0 h 694"/>
                  <a:gd name="T24" fmla="*/ 6 w 421"/>
                  <a:gd name="T25" fmla="*/ 0 h 694"/>
                  <a:gd name="T26" fmla="*/ 6 w 421"/>
                  <a:gd name="T27" fmla="*/ 0 h 694"/>
                  <a:gd name="T28" fmla="*/ 7 w 421"/>
                  <a:gd name="T29" fmla="*/ 0 h 694"/>
                  <a:gd name="T30" fmla="*/ 7 w 421"/>
                  <a:gd name="T31" fmla="*/ 0 h 694"/>
                  <a:gd name="T32" fmla="*/ 7 w 421"/>
                  <a:gd name="T33" fmla="*/ 0 h 694"/>
                  <a:gd name="T34" fmla="*/ 7 w 421"/>
                  <a:gd name="T35" fmla="*/ 1 h 694"/>
                  <a:gd name="T36" fmla="*/ 7 w 421"/>
                  <a:gd name="T37" fmla="*/ 1 h 694"/>
                  <a:gd name="T38" fmla="*/ 7 w 421"/>
                  <a:gd name="T39" fmla="*/ 1 h 694"/>
                  <a:gd name="T40" fmla="*/ 7 w 421"/>
                  <a:gd name="T41" fmla="*/ 1 h 694"/>
                  <a:gd name="T42" fmla="*/ 7 w 421"/>
                  <a:gd name="T43" fmla="*/ 1 h 694"/>
                  <a:gd name="T44" fmla="*/ 7 w 421"/>
                  <a:gd name="T45" fmla="*/ 1 h 694"/>
                  <a:gd name="T46" fmla="*/ 7 w 421"/>
                  <a:gd name="T47" fmla="*/ 1 h 694"/>
                  <a:gd name="T48" fmla="*/ 7 w 421"/>
                  <a:gd name="T49" fmla="*/ 1 h 694"/>
                  <a:gd name="T50" fmla="*/ 7 w 421"/>
                  <a:gd name="T51" fmla="*/ 2 h 694"/>
                  <a:gd name="T52" fmla="*/ 7 w 421"/>
                  <a:gd name="T53" fmla="*/ 2 h 694"/>
                  <a:gd name="T54" fmla="*/ 7 w 421"/>
                  <a:gd name="T55" fmla="*/ 2 h 694"/>
                  <a:gd name="T56" fmla="*/ 7 w 421"/>
                  <a:gd name="T57" fmla="*/ 3 h 694"/>
                  <a:gd name="T58" fmla="*/ 4 w 421"/>
                  <a:gd name="T59" fmla="*/ 8 h 694"/>
                  <a:gd name="T60" fmla="*/ 1 w 421"/>
                  <a:gd name="T61" fmla="*/ 7 h 694"/>
                  <a:gd name="T62" fmla="*/ 0 w 421"/>
                  <a:gd name="T63" fmla="*/ 5 h 694"/>
                  <a:gd name="T64" fmla="*/ 4 w 421"/>
                  <a:gd name="T65" fmla="*/ 3 h 694"/>
                  <a:gd name="T66" fmla="*/ 5 w 421"/>
                  <a:gd name="T67" fmla="*/ 0 h 694"/>
                  <a:gd name="T68" fmla="*/ 5 w 421"/>
                  <a:gd name="T69" fmla="*/ 0 h 69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1"/>
                  <a:gd name="T106" fmla="*/ 0 h 694"/>
                  <a:gd name="T107" fmla="*/ 421 w 421"/>
                  <a:gd name="T108" fmla="*/ 694 h 69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1" h="694">
                    <a:moveTo>
                      <a:pt x="251" y="0"/>
                    </a:moveTo>
                    <a:lnTo>
                      <a:pt x="253" y="0"/>
                    </a:lnTo>
                    <a:lnTo>
                      <a:pt x="257" y="0"/>
                    </a:lnTo>
                    <a:lnTo>
                      <a:pt x="263" y="2"/>
                    </a:lnTo>
                    <a:lnTo>
                      <a:pt x="269" y="3"/>
                    </a:lnTo>
                    <a:lnTo>
                      <a:pt x="277" y="6"/>
                    </a:lnTo>
                    <a:lnTo>
                      <a:pt x="286" y="8"/>
                    </a:lnTo>
                    <a:lnTo>
                      <a:pt x="297" y="11"/>
                    </a:lnTo>
                    <a:lnTo>
                      <a:pt x="305" y="14"/>
                    </a:lnTo>
                    <a:lnTo>
                      <a:pt x="316" y="19"/>
                    </a:lnTo>
                    <a:lnTo>
                      <a:pt x="326" y="22"/>
                    </a:lnTo>
                    <a:lnTo>
                      <a:pt x="336" y="28"/>
                    </a:lnTo>
                    <a:lnTo>
                      <a:pt x="346" y="32"/>
                    </a:lnTo>
                    <a:lnTo>
                      <a:pt x="357" y="40"/>
                    </a:lnTo>
                    <a:lnTo>
                      <a:pt x="366" y="48"/>
                    </a:lnTo>
                    <a:lnTo>
                      <a:pt x="375" y="55"/>
                    </a:lnTo>
                    <a:lnTo>
                      <a:pt x="381" y="64"/>
                    </a:lnTo>
                    <a:lnTo>
                      <a:pt x="388" y="72"/>
                    </a:lnTo>
                    <a:lnTo>
                      <a:pt x="394" y="80"/>
                    </a:lnTo>
                    <a:lnTo>
                      <a:pt x="399" y="90"/>
                    </a:lnTo>
                    <a:lnTo>
                      <a:pt x="402" y="98"/>
                    </a:lnTo>
                    <a:lnTo>
                      <a:pt x="407" y="105"/>
                    </a:lnTo>
                    <a:lnTo>
                      <a:pt x="409" y="113"/>
                    </a:lnTo>
                    <a:lnTo>
                      <a:pt x="414" y="124"/>
                    </a:lnTo>
                    <a:lnTo>
                      <a:pt x="417" y="136"/>
                    </a:lnTo>
                    <a:lnTo>
                      <a:pt x="419" y="147"/>
                    </a:lnTo>
                    <a:lnTo>
                      <a:pt x="420" y="154"/>
                    </a:lnTo>
                    <a:lnTo>
                      <a:pt x="421" y="159"/>
                    </a:lnTo>
                    <a:lnTo>
                      <a:pt x="401" y="253"/>
                    </a:lnTo>
                    <a:lnTo>
                      <a:pt x="235" y="694"/>
                    </a:lnTo>
                    <a:lnTo>
                      <a:pt x="25" y="622"/>
                    </a:lnTo>
                    <a:lnTo>
                      <a:pt x="0" y="418"/>
                    </a:lnTo>
                    <a:lnTo>
                      <a:pt x="199" y="250"/>
                    </a:lnTo>
                    <a:lnTo>
                      <a:pt x="251" y="0"/>
                    </a:lnTo>
                    <a:close/>
                  </a:path>
                </a:pathLst>
              </a:custGeom>
              <a:solidFill>
                <a:srgbClr val="C2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81" name="Freeform 482"/>
              <p:cNvSpPr>
                <a:spLocks/>
              </p:cNvSpPr>
              <p:nvPr/>
            </p:nvSpPr>
            <p:spPr bwMode="auto">
              <a:xfrm>
                <a:off x="1706" y="3174"/>
                <a:ext cx="264" cy="292"/>
              </a:xfrm>
              <a:custGeom>
                <a:avLst/>
                <a:gdLst>
                  <a:gd name="T0" fmla="*/ 1 w 514"/>
                  <a:gd name="T1" fmla="*/ 5 h 634"/>
                  <a:gd name="T2" fmla="*/ 1 w 514"/>
                  <a:gd name="T3" fmla="*/ 5 h 634"/>
                  <a:gd name="T4" fmla="*/ 2 w 514"/>
                  <a:gd name="T5" fmla="*/ 4 h 634"/>
                  <a:gd name="T6" fmla="*/ 2 w 514"/>
                  <a:gd name="T7" fmla="*/ 4 h 634"/>
                  <a:gd name="T8" fmla="*/ 3 w 514"/>
                  <a:gd name="T9" fmla="*/ 4 h 634"/>
                  <a:gd name="T10" fmla="*/ 4 w 514"/>
                  <a:gd name="T11" fmla="*/ 4 h 634"/>
                  <a:gd name="T12" fmla="*/ 5 w 514"/>
                  <a:gd name="T13" fmla="*/ 4 h 634"/>
                  <a:gd name="T14" fmla="*/ 5 w 514"/>
                  <a:gd name="T15" fmla="*/ 4 h 634"/>
                  <a:gd name="T16" fmla="*/ 6 w 514"/>
                  <a:gd name="T17" fmla="*/ 4 h 634"/>
                  <a:gd name="T18" fmla="*/ 6 w 514"/>
                  <a:gd name="T19" fmla="*/ 4 h 634"/>
                  <a:gd name="T20" fmla="*/ 6 w 514"/>
                  <a:gd name="T21" fmla="*/ 4 h 634"/>
                  <a:gd name="T22" fmla="*/ 6 w 514"/>
                  <a:gd name="T23" fmla="*/ 3 h 634"/>
                  <a:gd name="T24" fmla="*/ 6 w 514"/>
                  <a:gd name="T25" fmla="*/ 3 h 634"/>
                  <a:gd name="T26" fmla="*/ 7 w 514"/>
                  <a:gd name="T27" fmla="*/ 3 h 634"/>
                  <a:gd name="T28" fmla="*/ 7 w 514"/>
                  <a:gd name="T29" fmla="*/ 2 h 634"/>
                  <a:gd name="T30" fmla="*/ 7 w 514"/>
                  <a:gd name="T31" fmla="*/ 1 h 634"/>
                  <a:gd name="T32" fmla="*/ 8 w 514"/>
                  <a:gd name="T33" fmla="*/ 1 h 634"/>
                  <a:gd name="T34" fmla="*/ 8 w 514"/>
                  <a:gd name="T35" fmla="*/ 0 h 634"/>
                  <a:gd name="T36" fmla="*/ 8 w 514"/>
                  <a:gd name="T37" fmla="*/ 0 h 634"/>
                  <a:gd name="T38" fmla="*/ 8 w 514"/>
                  <a:gd name="T39" fmla="*/ 0 h 634"/>
                  <a:gd name="T40" fmla="*/ 8 w 514"/>
                  <a:gd name="T41" fmla="*/ 0 h 634"/>
                  <a:gd name="T42" fmla="*/ 9 w 514"/>
                  <a:gd name="T43" fmla="*/ 0 h 634"/>
                  <a:gd name="T44" fmla="*/ 9 w 514"/>
                  <a:gd name="T45" fmla="*/ 0 h 634"/>
                  <a:gd name="T46" fmla="*/ 9 w 514"/>
                  <a:gd name="T47" fmla="*/ 0 h 634"/>
                  <a:gd name="T48" fmla="*/ 9 w 514"/>
                  <a:gd name="T49" fmla="*/ 0 h 634"/>
                  <a:gd name="T50" fmla="*/ 9 w 514"/>
                  <a:gd name="T51" fmla="*/ 0 h 634"/>
                  <a:gd name="T52" fmla="*/ 9 w 514"/>
                  <a:gd name="T53" fmla="*/ 1 h 634"/>
                  <a:gd name="T54" fmla="*/ 9 w 514"/>
                  <a:gd name="T55" fmla="*/ 1 h 634"/>
                  <a:gd name="T56" fmla="*/ 9 w 514"/>
                  <a:gd name="T57" fmla="*/ 2 h 634"/>
                  <a:gd name="T58" fmla="*/ 8 w 514"/>
                  <a:gd name="T59" fmla="*/ 3 h 634"/>
                  <a:gd name="T60" fmla="*/ 8 w 514"/>
                  <a:gd name="T61" fmla="*/ 4 h 634"/>
                  <a:gd name="T62" fmla="*/ 7 w 514"/>
                  <a:gd name="T63" fmla="*/ 4 h 634"/>
                  <a:gd name="T64" fmla="*/ 7 w 514"/>
                  <a:gd name="T65" fmla="*/ 4 h 634"/>
                  <a:gd name="T66" fmla="*/ 7 w 514"/>
                  <a:gd name="T67" fmla="*/ 4 h 634"/>
                  <a:gd name="T68" fmla="*/ 7 w 514"/>
                  <a:gd name="T69" fmla="*/ 5 h 634"/>
                  <a:gd name="T70" fmla="*/ 7 w 514"/>
                  <a:gd name="T71" fmla="*/ 5 h 634"/>
                  <a:gd name="T72" fmla="*/ 7 w 514"/>
                  <a:gd name="T73" fmla="*/ 5 h 634"/>
                  <a:gd name="T74" fmla="*/ 7 w 514"/>
                  <a:gd name="T75" fmla="*/ 6 h 634"/>
                  <a:gd name="T76" fmla="*/ 6 w 514"/>
                  <a:gd name="T77" fmla="*/ 6 h 634"/>
                  <a:gd name="T78" fmla="*/ 6 w 514"/>
                  <a:gd name="T79" fmla="*/ 6 h 634"/>
                  <a:gd name="T80" fmla="*/ 6 w 514"/>
                  <a:gd name="T81" fmla="*/ 6 h 634"/>
                  <a:gd name="T82" fmla="*/ 6 w 514"/>
                  <a:gd name="T83" fmla="*/ 7 h 634"/>
                  <a:gd name="T84" fmla="*/ 6 w 514"/>
                  <a:gd name="T85" fmla="*/ 7 h 634"/>
                  <a:gd name="T86" fmla="*/ 5 w 514"/>
                  <a:gd name="T87" fmla="*/ 7 h 634"/>
                  <a:gd name="T88" fmla="*/ 5 w 514"/>
                  <a:gd name="T89" fmla="*/ 7 h 634"/>
                  <a:gd name="T90" fmla="*/ 4 w 514"/>
                  <a:gd name="T91" fmla="*/ 7 h 634"/>
                  <a:gd name="T92" fmla="*/ 3 w 514"/>
                  <a:gd name="T93" fmla="*/ 7 h 634"/>
                  <a:gd name="T94" fmla="*/ 3 w 514"/>
                  <a:gd name="T95" fmla="*/ 7 h 634"/>
                  <a:gd name="T96" fmla="*/ 2 w 514"/>
                  <a:gd name="T97" fmla="*/ 7 h 634"/>
                  <a:gd name="T98" fmla="*/ 1 w 514"/>
                  <a:gd name="T99" fmla="*/ 7 h 634"/>
                  <a:gd name="T100" fmla="*/ 1 w 514"/>
                  <a:gd name="T101" fmla="*/ 7 h 634"/>
                  <a:gd name="T102" fmla="*/ 1 w 514"/>
                  <a:gd name="T103" fmla="*/ 7 h 634"/>
                  <a:gd name="T104" fmla="*/ 1 w 514"/>
                  <a:gd name="T105" fmla="*/ 5 h 63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14"/>
                  <a:gd name="T160" fmla="*/ 0 h 634"/>
                  <a:gd name="T161" fmla="*/ 514 w 514"/>
                  <a:gd name="T162" fmla="*/ 634 h 63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14" h="634">
                    <a:moveTo>
                      <a:pt x="32" y="409"/>
                    </a:moveTo>
                    <a:lnTo>
                      <a:pt x="32" y="407"/>
                    </a:lnTo>
                    <a:lnTo>
                      <a:pt x="34" y="406"/>
                    </a:lnTo>
                    <a:lnTo>
                      <a:pt x="37" y="404"/>
                    </a:lnTo>
                    <a:lnTo>
                      <a:pt x="43" y="403"/>
                    </a:lnTo>
                    <a:lnTo>
                      <a:pt x="48" y="398"/>
                    </a:lnTo>
                    <a:lnTo>
                      <a:pt x="56" y="393"/>
                    </a:lnTo>
                    <a:lnTo>
                      <a:pt x="65" y="390"/>
                    </a:lnTo>
                    <a:lnTo>
                      <a:pt x="77" y="387"/>
                    </a:lnTo>
                    <a:lnTo>
                      <a:pt x="87" y="383"/>
                    </a:lnTo>
                    <a:lnTo>
                      <a:pt x="99" y="380"/>
                    </a:lnTo>
                    <a:lnTo>
                      <a:pt x="111" y="375"/>
                    </a:lnTo>
                    <a:lnTo>
                      <a:pt x="124" y="371"/>
                    </a:lnTo>
                    <a:lnTo>
                      <a:pt x="139" y="368"/>
                    </a:lnTo>
                    <a:lnTo>
                      <a:pt x="154" y="364"/>
                    </a:lnTo>
                    <a:lnTo>
                      <a:pt x="168" y="361"/>
                    </a:lnTo>
                    <a:lnTo>
                      <a:pt x="184" y="361"/>
                    </a:lnTo>
                    <a:lnTo>
                      <a:pt x="199" y="360"/>
                    </a:lnTo>
                    <a:lnTo>
                      <a:pt x="214" y="358"/>
                    </a:lnTo>
                    <a:lnTo>
                      <a:pt x="229" y="358"/>
                    </a:lnTo>
                    <a:lnTo>
                      <a:pt x="244" y="360"/>
                    </a:lnTo>
                    <a:lnTo>
                      <a:pt x="260" y="360"/>
                    </a:lnTo>
                    <a:lnTo>
                      <a:pt x="274" y="360"/>
                    </a:lnTo>
                    <a:lnTo>
                      <a:pt x="287" y="361"/>
                    </a:lnTo>
                    <a:lnTo>
                      <a:pt x="300" y="364"/>
                    </a:lnTo>
                    <a:lnTo>
                      <a:pt x="311" y="364"/>
                    </a:lnTo>
                    <a:lnTo>
                      <a:pt x="322" y="368"/>
                    </a:lnTo>
                    <a:lnTo>
                      <a:pt x="331" y="369"/>
                    </a:lnTo>
                    <a:lnTo>
                      <a:pt x="340" y="371"/>
                    </a:lnTo>
                    <a:lnTo>
                      <a:pt x="346" y="371"/>
                    </a:lnTo>
                    <a:lnTo>
                      <a:pt x="351" y="372"/>
                    </a:lnTo>
                    <a:lnTo>
                      <a:pt x="354" y="374"/>
                    </a:lnTo>
                    <a:lnTo>
                      <a:pt x="356" y="375"/>
                    </a:lnTo>
                    <a:lnTo>
                      <a:pt x="366" y="354"/>
                    </a:lnTo>
                    <a:lnTo>
                      <a:pt x="352" y="300"/>
                    </a:lnTo>
                    <a:lnTo>
                      <a:pt x="352" y="297"/>
                    </a:lnTo>
                    <a:lnTo>
                      <a:pt x="354" y="293"/>
                    </a:lnTo>
                    <a:lnTo>
                      <a:pt x="357" y="285"/>
                    </a:lnTo>
                    <a:lnTo>
                      <a:pt x="361" y="278"/>
                    </a:lnTo>
                    <a:lnTo>
                      <a:pt x="365" y="264"/>
                    </a:lnTo>
                    <a:lnTo>
                      <a:pt x="371" y="252"/>
                    </a:lnTo>
                    <a:lnTo>
                      <a:pt x="376" y="236"/>
                    </a:lnTo>
                    <a:lnTo>
                      <a:pt x="383" y="223"/>
                    </a:lnTo>
                    <a:lnTo>
                      <a:pt x="389" y="203"/>
                    </a:lnTo>
                    <a:lnTo>
                      <a:pt x="396" y="188"/>
                    </a:lnTo>
                    <a:lnTo>
                      <a:pt x="403" y="168"/>
                    </a:lnTo>
                    <a:lnTo>
                      <a:pt x="410" y="153"/>
                    </a:lnTo>
                    <a:lnTo>
                      <a:pt x="416" y="133"/>
                    </a:lnTo>
                    <a:lnTo>
                      <a:pt x="422" y="118"/>
                    </a:lnTo>
                    <a:lnTo>
                      <a:pt x="427" y="101"/>
                    </a:lnTo>
                    <a:lnTo>
                      <a:pt x="433" y="87"/>
                    </a:lnTo>
                    <a:lnTo>
                      <a:pt x="437" y="73"/>
                    </a:lnTo>
                    <a:lnTo>
                      <a:pt x="440" y="63"/>
                    </a:lnTo>
                    <a:lnTo>
                      <a:pt x="443" y="51"/>
                    </a:lnTo>
                    <a:lnTo>
                      <a:pt x="447" y="41"/>
                    </a:lnTo>
                    <a:lnTo>
                      <a:pt x="448" y="34"/>
                    </a:lnTo>
                    <a:lnTo>
                      <a:pt x="449" y="28"/>
                    </a:lnTo>
                    <a:lnTo>
                      <a:pt x="450" y="22"/>
                    </a:lnTo>
                    <a:lnTo>
                      <a:pt x="451" y="17"/>
                    </a:lnTo>
                    <a:lnTo>
                      <a:pt x="450" y="9"/>
                    </a:lnTo>
                    <a:lnTo>
                      <a:pt x="450" y="5"/>
                    </a:lnTo>
                    <a:lnTo>
                      <a:pt x="449" y="5"/>
                    </a:lnTo>
                    <a:lnTo>
                      <a:pt x="450" y="3"/>
                    </a:lnTo>
                    <a:lnTo>
                      <a:pt x="455" y="2"/>
                    </a:lnTo>
                    <a:lnTo>
                      <a:pt x="461" y="0"/>
                    </a:lnTo>
                    <a:lnTo>
                      <a:pt x="470" y="0"/>
                    </a:lnTo>
                    <a:lnTo>
                      <a:pt x="478" y="0"/>
                    </a:lnTo>
                    <a:lnTo>
                      <a:pt x="487" y="2"/>
                    </a:lnTo>
                    <a:lnTo>
                      <a:pt x="494" y="5"/>
                    </a:lnTo>
                    <a:lnTo>
                      <a:pt x="502" y="9"/>
                    </a:lnTo>
                    <a:lnTo>
                      <a:pt x="507" y="15"/>
                    </a:lnTo>
                    <a:lnTo>
                      <a:pt x="511" y="23"/>
                    </a:lnTo>
                    <a:lnTo>
                      <a:pt x="512" y="31"/>
                    </a:lnTo>
                    <a:lnTo>
                      <a:pt x="514" y="41"/>
                    </a:lnTo>
                    <a:lnTo>
                      <a:pt x="513" y="49"/>
                    </a:lnTo>
                    <a:lnTo>
                      <a:pt x="513" y="57"/>
                    </a:lnTo>
                    <a:lnTo>
                      <a:pt x="513" y="61"/>
                    </a:lnTo>
                    <a:lnTo>
                      <a:pt x="513" y="63"/>
                    </a:lnTo>
                    <a:lnTo>
                      <a:pt x="512" y="64"/>
                    </a:lnTo>
                    <a:lnTo>
                      <a:pt x="510" y="72"/>
                    </a:lnTo>
                    <a:lnTo>
                      <a:pt x="506" y="81"/>
                    </a:lnTo>
                    <a:lnTo>
                      <a:pt x="503" y="95"/>
                    </a:lnTo>
                    <a:lnTo>
                      <a:pt x="499" y="108"/>
                    </a:lnTo>
                    <a:lnTo>
                      <a:pt x="494" y="128"/>
                    </a:lnTo>
                    <a:lnTo>
                      <a:pt x="489" y="147"/>
                    </a:lnTo>
                    <a:lnTo>
                      <a:pt x="484" y="169"/>
                    </a:lnTo>
                    <a:lnTo>
                      <a:pt x="477" y="191"/>
                    </a:lnTo>
                    <a:lnTo>
                      <a:pt x="471" y="214"/>
                    </a:lnTo>
                    <a:lnTo>
                      <a:pt x="464" y="236"/>
                    </a:lnTo>
                    <a:lnTo>
                      <a:pt x="459" y="259"/>
                    </a:lnTo>
                    <a:lnTo>
                      <a:pt x="452" y="279"/>
                    </a:lnTo>
                    <a:lnTo>
                      <a:pt x="447" y="302"/>
                    </a:lnTo>
                    <a:lnTo>
                      <a:pt x="440" y="320"/>
                    </a:lnTo>
                    <a:lnTo>
                      <a:pt x="436" y="337"/>
                    </a:lnTo>
                    <a:lnTo>
                      <a:pt x="431" y="349"/>
                    </a:lnTo>
                    <a:lnTo>
                      <a:pt x="425" y="361"/>
                    </a:lnTo>
                    <a:lnTo>
                      <a:pt x="421" y="371"/>
                    </a:lnTo>
                    <a:lnTo>
                      <a:pt x="418" y="378"/>
                    </a:lnTo>
                    <a:lnTo>
                      <a:pt x="413" y="386"/>
                    </a:lnTo>
                    <a:lnTo>
                      <a:pt x="410" y="392"/>
                    </a:lnTo>
                    <a:lnTo>
                      <a:pt x="406" y="387"/>
                    </a:lnTo>
                    <a:lnTo>
                      <a:pt x="405" y="384"/>
                    </a:lnTo>
                    <a:lnTo>
                      <a:pt x="404" y="387"/>
                    </a:lnTo>
                    <a:lnTo>
                      <a:pt x="403" y="398"/>
                    </a:lnTo>
                    <a:lnTo>
                      <a:pt x="401" y="404"/>
                    </a:lnTo>
                    <a:lnTo>
                      <a:pt x="399" y="413"/>
                    </a:lnTo>
                    <a:lnTo>
                      <a:pt x="397" y="421"/>
                    </a:lnTo>
                    <a:lnTo>
                      <a:pt x="396" y="433"/>
                    </a:lnTo>
                    <a:lnTo>
                      <a:pt x="392" y="442"/>
                    </a:lnTo>
                    <a:lnTo>
                      <a:pt x="389" y="454"/>
                    </a:lnTo>
                    <a:lnTo>
                      <a:pt x="387" y="467"/>
                    </a:lnTo>
                    <a:lnTo>
                      <a:pt x="383" y="479"/>
                    </a:lnTo>
                    <a:lnTo>
                      <a:pt x="379" y="489"/>
                    </a:lnTo>
                    <a:lnTo>
                      <a:pt x="375" y="502"/>
                    </a:lnTo>
                    <a:lnTo>
                      <a:pt x="372" y="512"/>
                    </a:lnTo>
                    <a:lnTo>
                      <a:pt x="368" y="524"/>
                    </a:lnTo>
                    <a:lnTo>
                      <a:pt x="363" y="534"/>
                    </a:lnTo>
                    <a:lnTo>
                      <a:pt x="358" y="544"/>
                    </a:lnTo>
                    <a:lnTo>
                      <a:pt x="354" y="553"/>
                    </a:lnTo>
                    <a:lnTo>
                      <a:pt x="350" y="564"/>
                    </a:lnTo>
                    <a:lnTo>
                      <a:pt x="344" y="570"/>
                    </a:lnTo>
                    <a:lnTo>
                      <a:pt x="341" y="578"/>
                    </a:lnTo>
                    <a:lnTo>
                      <a:pt x="336" y="585"/>
                    </a:lnTo>
                    <a:lnTo>
                      <a:pt x="333" y="593"/>
                    </a:lnTo>
                    <a:lnTo>
                      <a:pt x="325" y="602"/>
                    </a:lnTo>
                    <a:lnTo>
                      <a:pt x="319" y="611"/>
                    </a:lnTo>
                    <a:lnTo>
                      <a:pt x="315" y="614"/>
                    </a:lnTo>
                    <a:lnTo>
                      <a:pt x="314" y="617"/>
                    </a:lnTo>
                    <a:lnTo>
                      <a:pt x="312" y="617"/>
                    </a:lnTo>
                    <a:lnTo>
                      <a:pt x="310" y="617"/>
                    </a:lnTo>
                    <a:lnTo>
                      <a:pt x="304" y="617"/>
                    </a:lnTo>
                    <a:lnTo>
                      <a:pt x="298" y="619"/>
                    </a:lnTo>
                    <a:lnTo>
                      <a:pt x="288" y="619"/>
                    </a:lnTo>
                    <a:lnTo>
                      <a:pt x="278" y="620"/>
                    </a:lnTo>
                    <a:lnTo>
                      <a:pt x="267" y="622"/>
                    </a:lnTo>
                    <a:lnTo>
                      <a:pt x="254" y="624"/>
                    </a:lnTo>
                    <a:lnTo>
                      <a:pt x="240" y="624"/>
                    </a:lnTo>
                    <a:lnTo>
                      <a:pt x="226" y="625"/>
                    </a:lnTo>
                    <a:lnTo>
                      <a:pt x="211" y="625"/>
                    </a:lnTo>
                    <a:lnTo>
                      <a:pt x="197" y="628"/>
                    </a:lnTo>
                    <a:lnTo>
                      <a:pt x="181" y="628"/>
                    </a:lnTo>
                    <a:lnTo>
                      <a:pt x="166" y="631"/>
                    </a:lnTo>
                    <a:lnTo>
                      <a:pt x="151" y="631"/>
                    </a:lnTo>
                    <a:lnTo>
                      <a:pt x="137" y="634"/>
                    </a:lnTo>
                    <a:lnTo>
                      <a:pt x="121" y="634"/>
                    </a:lnTo>
                    <a:lnTo>
                      <a:pt x="108" y="634"/>
                    </a:lnTo>
                    <a:lnTo>
                      <a:pt x="94" y="634"/>
                    </a:lnTo>
                    <a:lnTo>
                      <a:pt x="82" y="634"/>
                    </a:lnTo>
                    <a:lnTo>
                      <a:pt x="68" y="633"/>
                    </a:lnTo>
                    <a:lnTo>
                      <a:pt x="57" y="633"/>
                    </a:lnTo>
                    <a:lnTo>
                      <a:pt x="47" y="633"/>
                    </a:lnTo>
                    <a:lnTo>
                      <a:pt x="39" y="633"/>
                    </a:lnTo>
                    <a:lnTo>
                      <a:pt x="29" y="631"/>
                    </a:lnTo>
                    <a:lnTo>
                      <a:pt x="22" y="631"/>
                    </a:lnTo>
                    <a:lnTo>
                      <a:pt x="15" y="630"/>
                    </a:lnTo>
                    <a:lnTo>
                      <a:pt x="11" y="630"/>
                    </a:lnTo>
                    <a:lnTo>
                      <a:pt x="2" y="630"/>
                    </a:lnTo>
                    <a:lnTo>
                      <a:pt x="0" y="630"/>
                    </a:lnTo>
                    <a:lnTo>
                      <a:pt x="32" y="409"/>
                    </a:lnTo>
                    <a:close/>
                  </a:path>
                </a:pathLst>
              </a:cu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82" name="Freeform 483"/>
              <p:cNvSpPr>
                <a:spLocks/>
              </p:cNvSpPr>
              <p:nvPr/>
            </p:nvSpPr>
            <p:spPr bwMode="auto">
              <a:xfrm>
                <a:off x="1809" y="3097"/>
                <a:ext cx="153" cy="216"/>
              </a:xfrm>
              <a:custGeom>
                <a:avLst/>
                <a:gdLst>
                  <a:gd name="T0" fmla="*/ 2 w 296"/>
                  <a:gd name="T1" fmla="*/ 0 h 468"/>
                  <a:gd name="T2" fmla="*/ 3 w 296"/>
                  <a:gd name="T3" fmla="*/ 0 h 468"/>
                  <a:gd name="T4" fmla="*/ 3 w 296"/>
                  <a:gd name="T5" fmla="*/ 0 h 468"/>
                  <a:gd name="T6" fmla="*/ 3 w 296"/>
                  <a:gd name="T7" fmla="*/ 0 h 468"/>
                  <a:gd name="T8" fmla="*/ 3 w 296"/>
                  <a:gd name="T9" fmla="*/ 0 h 468"/>
                  <a:gd name="T10" fmla="*/ 3 w 296"/>
                  <a:gd name="T11" fmla="*/ 0 h 468"/>
                  <a:gd name="T12" fmla="*/ 3 w 296"/>
                  <a:gd name="T13" fmla="*/ 0 h 468"/>
                  <a:gd name="T14" fmla="*/ 4 w 296"/>
                  <a:gd name="T15" fmla="*/ 0 h 468"/>
                  <a:gd name="T16" fmla="*/ 4 w 296"/>
                  <a:gd name="T17" fmla="*/ 0 h 468"/>
                  <a:gd name="T18" fmla="*/ 4 w 296"/>
                  <a:gd name="T19" fmla="*/ 0 h 468"/>
                  <a:gd name="T20" fmla="*/ 4 w 296"/>
                  <a:gd name="T21" fmla="*/ 0 h 468"/>
                  <a:gd name="T22" fmla="*/ 5 w 296"/>
                  <a:gd name="T23" fmla="*/ 0 h 468"/>
                  <a:gd name="T24" fmla="*/ 5 w 296"/>
                  <a:gd name="T25" fmla="*/ 0 h 468"/>
                  <a:gd name="T26" fmla="*/ 5 w 296"/>
                  <a:gd name="T27" fmla="*/ 1 h 468"/>
                  <a:gd name="T28" fmla="*/ 5 w 296"/>
                  <a:gd name="T29" fmla="*/ 1 h 468"/>
                  <a:gd name="T30" fmla="*/ 5 w 296"/>
                  <a:gd name="T31" fmla="*/ 1 h 468"/>
                  <a:gd name="T32" fmla="*/ 5 w 296"/>
                  <a:gd name="T33" fmla="*/ 1 h 468"/>
                  <a:gd name="T34" fmla="*/ 5 w 296"/>
                  <a:gd name="T35" fmla="*/ 1 h 468"/>
                  <a:gd name="T36" fmla="*/ 4 w 296"/>
                  <a:gd name="T37" fmla="*/ 1 h 468"/>
                  <a:gd name="T38" fmla="*/ 4 w 296"/>
                  <a:gd name="T39" fmla="*/ 1 h 468"/>
                  <a:gd name="T40" fmla="*/ 4 w 296"/>
                  <a:gd name="T41" fmla="*/ 1 h 468"/>
                  <a:gd name="T42" fmla="*/ 4 w 296"/>
                  <a:gd name="T43" fmla="*/ 0 h 468"/>
                  <a:gd name="T44" fmla="*/ 4 w 296"/>
                  <a:gd name="T45" fmla="*/ 0 h 468"/>
                  <a:gd name="T46" fmla="*/ 3 w 296"/>
                  <a:gd name="T47" fmla="*/ 0 h 468"/>
                  <a:gd name="T48" fmla="*/ 4 w 296"/>
                  <a:gd name="T49" fmla="*/ 1 h 468"/>
                  <a:gd name="T50" fmla="*/ 4 w 296"/>
                  <a:gd name="T51" fmla="*/ 1 h 468"/>
                  <a:gd name="T52" fmla="*/ 4 w 296"/>
                  <a:gd name="T53" fmla="*/ 1 h 468"/>
                  <a:gd name="T54" fmla="*/ 4 w 296"/>
                  <a:gd name="T55" fmla="*/ 1 h 468"/>
                  <a:gd name="T56" fmla="*/ 4 w 296"/>
                  <a:gd name="T57" fmla="*/ 2 h 468"/>
                  <a:gd name="T58" fmla="*/ 4 w 296"/>
                  <a:gd name="T59" fmla="*/ 2 h 468"/>
                  <a:gd name="T60" fmla="*/ 4 w 296"/>
                  <a:gd name="T61" fmla="*/ 2 h 468"/>
                  <a:gd name="T62" fmla="*/ 4 w 296"/>
                  <a:gd name="T63" fmla="*/ 2 h 468"/>
                  <a:gd name="T64" fmla="*/ 4 w 296"/>
                  <a:gd name="T65" fmla="*/ 3 h 468"/>
                  <a:gd name="T66" fmla="*/ 4 w 296"/>
                  <a:gd name="T67" fmla="*/ 3 h 468"/>
                  <a:gd name="T68" fmla="*/ 3 w 296"/>
                  <a:gd name="T69" fmla="*/ 3 h 468"/>
                  <a:gd name="T70" fmla="*/ 3 w 296"/>
                  <a:gd name="T71" fmla="*/ 3 h 468"/>
                  <a:gd name="T72" fmla="*/ 3 w 296"/>
                  <a:gd name="T73" fmla="*/ 4 h 468"/>
                  <a:gd name="T74" fmla="*/ 3 w 296"/>
                  <a:gd name="T75" fmla="*/ 4 h 468"/>
                  <a:gd name="T76" fmla="*/ 3 w 296"/>
                  <a:gd name="T77" fmla="*/ 4 h 468"/>
                  <a:gd name="T78" fmla="*/ 3 w 296"/>
                  <a:gd name="T79" fmla="*/ 4 h 468"/>
                  <a:gd name="T80" fmla="*/ 3 w 296"/>
                  <a:gd name="T81" fmla="*/ 5 h 468"/>
                  <a:gd name="T82" fmla="*/ 3 w 296"/>
                  <a:gd name="T83" fmla="*/ 5 h 468"/>
                  <a:gd name="T84" fmla="*/ 2 w 296"/>
                  <a:gd name="T85" fmla="*/ 5 h 468"/>
                  <a:gd name="T86" fmla="*/ 2 w 296"/>
                  <a:gd name="T87" fmla="*/ 0 h 46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6"/>
                  <a:gd name="T133" fmla="*/ 0 h 468"/>
                  <a:gd name="T134" fmla="*/ 296 w 296"/>
                  <a:gd name="T135" fmla="*/ 468 h 46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6" h="468">
                    <a:moveTo>
                      <a:pt x="122" y="10"/>
                    </a:moveTo>
                    <a:lnTo>
                      <a:pt x="122" y="9"/>
                    </a:lnTo>
                    <a:lnTo>
                      <a:pt x="126" y="9"/>
                    </a:lnTo>
                    <a:lnTo>
                      <a:pt x="130" y="6"/>
                    </a:lnTo>
                    <a:lnTo>
                      <a:pt x="137" y="3"/>
                    </a:lnTo>
                    <a:lnTo>
                      <a:pt x="139" y="1"/>
                    </a:lnTo>
                    <a:lnTo>
                      <a:pt x="144" y="0"/>
                    </a:lnTo>
                    <a:lnTo>
                      <a:pt x="148" y="0"/>
                    </a:lnTo>
                    <a:lnTo>
                      <a:pt x="153" y="0"/>
                    </a:lnTo>
                    <a:lnTo>
                      <a:pt x="159" y="0"/>
                    </a:lnTo>
                    <a:lnTo>
                      <a:pt x="164" y="0"/>
                    </a:lnTo>
                    <a:lnTo>
                      <a:pt x="170" y="0"/>
                    </a:lnTo>
                    <a:lnTo>
                      <a:pt x="178" y="3"/>
                    </a:lnTo>
                    <a:lnTo>
                      <a:pt x="184" y="3"/>
                    </a:lnTo>
                    <a:lnTo>
                      <a:pt x="192" y="6"/>
                    </a:lnTo>
                    <a:lnTo>
                      <a:pt x="199" y="9"/>
                    </a:lnTo>
                    <a:lnTo>
                      <a:pt x="207" y="13"/>
                    </a:lnTo>
                    <a:lnTo>
                      <a:pt x="214" y="16"/>
                    </a:lnTo>
                    <a:lnTo>
                      <a:pt x="221" y="21"/>
                    </a:lnTo>
                    <a:lnTo>
                      <a:pt x="228" y="24"/>
                    </a:lnTo>
                    <a:lnTo>
                      <a:pt x="235" y="30"/>
                    </a:lnTo>
                    <a:lnTo>
                      <a:pt x="241" y="32"/>
                    </a:lnTo>
                    <a:lnTo>
                      <a:pt x="246" y="36"/>
                    </a:lnTo>
                    <a:lnTo>
                      <a:pt x="251" y="41"/>
                    </a:lnTo>
                    <a:lnTo>
                      <a:pt x="256" y="44"/>
                    </a:lnTo>
                    <a:lnTo>
                      <a:pt x="262" y="48"/>
                    </a:lnTo>
                    <a:lnTo>
                      <a:pt x="265" y="51"/>
                    </a:lnTo>
                    <a:lnTo>
                      <a:pt x="296" y="85"/>
                    </a:lnTo>
                    <a:lnTo>
                      <a:pt x="293" y="85"/>
                    </a:lnTo>
                    <a:lnTo>
                      <a:pt x="286" y="85"/>
                    </a:lnTo>
                    <a:lnTo>
                      <a:pt x="280" y="85"/>
                    </a:lnTo>
                    <a:lnTo>
                      <a:pt x="274" y="85"/>
                    </a:lnTo>
                    <a:lnTo>
                      <a:pt x="266" y="83"/>
                    </a:lnTo>
                    <a:lnTo>
                      <a:pt x="258" y="82"/>
                    </a:lnTo>
                    <a:lnTo>
                      <a:pt x="252" y="79"/>
                    </a:lnTo>
                    <a:lnTo>
                      <a:pt x="246" y="77"/>
                    </a:lnTo>
                    <a:lnTo>
                      <a:pt x="241" y="76"/>
                    </a:lnTo>
                    <a:lnTo>
                      <a:pt x="235" y="74"/>
                    </a:lnTo>
                    <a:lnTo>
                      <a:pt x="229" y="71"/>
                    </a:lnTo>
                    <a:lnTo>
                      <a:pt x="224" y="68"/>
                    </a:lnTo>
                    <a:lnTo>
                      <a:pt x="219" y="65"/>
                    </a:lnTo>
                    <a:lnTo>
                      <a:pt x="214" y="65"/>
                    </a:lnTo>
                    <a:lnTo>
                      <a:pt x="209" y="62"/>
                    </a:lnTo>
                    <a:lnTo>
                      <a:pt x="205" y="61"/>
                    </a:lnTo>
                    <a:lnTo>
                      <a:pt x="200" y="58"/>
                    </a:lnTo>
                    <a:lnTo>
                      <a:pt x="198" y="58"/>
                    </a:lnTo>
                    <a:lnTo>
                      <a:pt x="192" y="55"/>
                    </a:lnTo>
                    <a:lnTo>
                      <a:pt x="191" y="55"/>
                    </a:lnTo>
                    <a:lnTo>
                      <a:pt x="194" y="59"/>
                    </a:lnTo>
                    <a:lnTo>
                      <a:pt x="203" y="71"/>
                    </a:lnTo>
                    <a:lnTo>
                      <a:pt x="206" y="79"/>
                    </a:lnTo>
                    <a:lnTo>
                      <a:pt x="211" y="90"/>
                    </a:lnTo>
                    <a:lnTo>
                      <a:pt x="214" y="99"/>
                    </a:lnTo>
                    <a:lnTo>
                      <a:pt x="217" y="109"/>
                    </a:lnTo>
                    <a:lnTo>
                      <a:pt x="217" y="119"/>
                    </a:lnTo>
                    <a:lnTo>
                      <a:pt x="216" y="132"/>
                    </a:lnTo>
                    <a:lnTo>
                      <a:pt x="214" y="138"/>
                    </a:lnTo>
                    <a:lnTo>
                      <a:pt x="213" y="146"/>
                    </a:lnTo>
                    <a:lnTo>
                      <a:pt x="211" y="154"/>
                    </a:lnTo>
                    <a:lnTo>
                      <a:pt x="210" y="163"/>
                    </a:lnTo>
                    <a:lnTo>
                      <a:pt x="207" y="170"/>
                    </a:lnTo>
                    <a:lnTo>
                      <a:pt x="205" y="181"/>
                    </a:lnTo>
                    <a:lnTo>
                      <a:pt x="202" y="190"/>
                    </a:lnTo>
                    <a:lnTo>
                      <a:pt x="200" y="201"/>
                    </a:lnTo>
                    <a:lnTo>
                      <a:pt x="198" y="210"/>
                    </a:lnTo>
                    <a:lnTo>
                      <a:pt x="196" y="221"/>
                    </a:lnTo>
                    <a:lnTo>
                      <a:pt x="193" y="233"/>
                    </a:lnTo>
                    <a:lnTo>
                      <a:pt x="192" y="245"/>
                    </a:lnTo>
                    <a:lnTo>
                      <a:pt x="190" y="256"/>
                    </a:lnTo>
                    <a:lnTo>
                      <a:pt x="189" y="268"/>
                    </a:lnTo>
                    <a:lnTo>
                      <a:pt x="187" y="279"/>
                    </a:lnTo>
                    <a:lnTo>
                      <a:pt x="185" y="291"/>
                    </a:lnTo>
                    <a:lnTo>
                      <a:pt x="183" y="301"/>
                    </a:lnTo>
                    <a:lnTo>
                      <a:pt x="182" y="312"/>
                    </a:lnTo>
                    <a:lnTo>
                      <a:pt x="182" y="323"/>
                    </a:lnTo>
                    <a:lnTo>
                      <a:pt x="182" y="335"/>
                    </a:lnTo>
                    <a:lnTo>
                      <a:pt x="180" y="344"/>
                    </a:lnTo>
                    <a:lnTo>
                      <a:pt x="179" y="353"/>
                    </a:lnTo>
                    <a:lnTo>
                      <a:pt x="178" y="364"/>
                    </a:lnTo>
                    <a:lnTo>
                      <a:pt x="177" y="373"/>
                    </a:lnTo>
                    <a:lnTo>
                      <a:pt x="175" y="379"/>
                    </a:lnTo>
                    <a:lnTo>
                      <a:pt x="174" y="387"/>
                    </a:lnTo>
                    <a:lnTo>
                      <a:pt x="171" y="394"/>
                    </a:lnTo>
                    <a:lnTo>
                      <a:pt x="169" y="400"/>
                    </a:lnTo>
                    <a:lnTo>
                      <a:pt x="129" y="399"/>
                    </a:lnTo>
                    <a:lnTo>
                      <a:pt x="112" y="451"/>
                    </a:lnTo>
                    <a:lnTo>
                      <a:pt x="0" y="468"/>
                    </a:lnTo>
                    <a:lnTo>
                      <a:pt x="122" y="10"/>
                    </a:lnTo>
                    <a:close/>
                  </a:path>
                </a:pathLst>
              </a:cu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83" name="Freeform 484"/>
              <p:cNvSpPr>
                <a:spLocks/>
              </p:cNvSpPr>
              <p:nvPr/>
            </p:nvSpPr>
            <p:spPr bwMode="auto">
              <a:xfrm>
                <a:off x="1755" y="3152"/>
                <a:ext cx="35" cy="63"/>
              </a:xfrm>
              <a:custGeom>
                <a:avLst/>
                <a:gdLst>
                  <a:gd name="T0" fmla="*/ 1 w 67"/>
                  <a:gd name="T1" fmla="*/ 0 h 137"/>
                  <a:gd name="T2" fmla="*/ 1 w 67"/>
                  <a:gd name="T3" fmla="*/ 0 h 137"/>
                  <a:gd name="T4" fmla="*/ 1 w 67"/>
                  <a:gd name="T5" fmla="*/ 0 h 137"/>
                  <a:gd name="T6" fmla="*/ 1 w 67"/>
                  <a:gd name="T7" fmla="*/ 0 h 137"/>
                  <a:gd name="T8" fmla="*/ 1 w 67"/>
                  <a:gd name="T9" fmla="*/ 0 h 137"/>
                  <a:gd name="T10" fmla="*/ 1 w 67"/>
                  <a:gd name="T11" fmla="*/ 0 h 137"/>
                  <a:gd name="T12" fmla="*/ 1 w 67"/>
                  <a:gd name="T13" fmla="*/ 0 h 137"/>
                  <a:gd name="T14" fmla="*/ 1 w 67"/>
                  <a:gd name="T15" fmla="*/ 0 h 137"/>
                  <a:gd name="T16" fmla="*/ 1 w 67"/>
                  <a:gd name="T17" fmla="*/ 0 h 137"/>
                  <a:gd name="T18" fmla="*/ 0 w 67"/>
                  <a:gd name="T19" fmla="*/ 0 h 137"/>
                  <a:gd name="T20" fmla="*/ 1 w 67"/>
                  <a:gd name="T21" fmla="*/ 1 h 137"/>
                  <a:gd name="T22" fmla="*/ 1 w 67"/>
                  <a:gd name="T23" fmla="*/ 1 h 137"/>
                  <a:gd name="T24" fmla="*/ 2 w 67"/>
                  <a:gd name="T25" fmla="*/ 0 h 137"/>
                  <a:gd name="T26" fmla="*/ 1 w 67"/>
                  <a:gd name="T27" fmla="*/ 0 h 137"/>
                  <a:gd name="T28" fmla="*/ 1 w 67"/>
                  <a:gd name="T29" fmla="*/ 0 h 13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7"/>
                  <a:gd name="T46" fmla="*/ 0 h 137"/>
                  <a:gd name="T47" fmla="*/ 67 w 67"/>
                  <a:gd name="T48" fmla="*/ 137 h 13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7" h="137">
                    <a:moveTo>
                      <a:pt x="49" y="0"/>
                    </a:moveTo>
                    <a:lnTo>
                      <a:pt x="37" y="18"/>
                    </a:lnTo>
                    <a:lnTo>
                      <a:pt x="36" y="18"/>
                    </a:lnTo>
                    <a:lnTo>
                      <a:pt x="33" y="18"/>
                    </a:lnTo>
                    <a:lnTo>
                      <a:pt x="28" y="18"/>
                    </a:lnTo>
                    <a:lnTo>
                      <a:pt x="21" y="23"/>
                    </a:lnTo>
                    <a:lnTo>
                      <a:pt x="14" y="30"/>
                    </a:lnTo>
                    <a:lnTo>
                      <a:pt x="6" y="40"/>
                    </a:lnTo>
                    <a:lnTo>
                      <a:pt x="2" y="49"/>
                    </a:lnTo>
                    <a:lnTo>
                      <a:pt x="0" y="52"/>
                    </a:lnTo>
                    <a:lnTo>
                      <a:pt x="1" y="107"/>
                    </a:lnTo>
                    <a:lnTo>
                      <a:pt x="44" y="137"/>
                    </a:lnTo>
                    <a:lnTo>
                      <a:pt x="67" y="18"/>
                    </a:lnTo>
                    <a:lnTo>
                      <a:pt x="49" y="0"/>
                    </a:lnTo>
                    <a:close/>
                  </a:path>
                </a:pathLst>
              </a:custGeom>
              <a:solidFill>
                <a:srgbClr val="A84A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84" name="Freeform 485"/>
              <p:cNvSpPr>
                <a:spLocks/>
              </p:cNvSpPr>
              <p:nvPr/>
            </p:nvSpPr>
            <p:spPr bwMode="auto">
              <a:xfrm>
                <a:off x="1776" y="3155"/>
                <a:ext cx="7" cy="22"/>
              </a:xfrm>
              <a:custGeom>
                <a:avLst/>
                <a:gdLst>
                  <a:gd name="T0" fmla="*/ 0 w 29"/>
                  <a:gd name="T1" fmla="*/ 0 h 48"/>
                  <a:gd name="T2" fmla="*/ 0 w 29"/>
                  <a:gd name="T3" fmla="*/ 0 h 48"/>
                  <a:gd name="T4" fmla="*/ 0 w 29"/>
                  <a:gd name="T5" fmla="*/ 0 h 48"/>
                  <a:gd name="T6" fmla="*/ 0 w 29"/>
                  <a:gd name="T7" fmla="*/ 0 h 48"/>
                  <a:gd name="T8" fmla="*/ 0 w 29"/>
                  <a:gd name="T9" fmla="*/ 0 h 48"/>
                  <a:gd name="T10" fmla="*/ 0 w 29"/>
                  <a:gd name="T11" fmla="*/ 0 h 48"/>
                  <a:gd name="T12" fmla="*/ 0 w 29"/>
                  <a:gd name="T13" fmla="*/ 0 h 48"/>
                  <a:gd name="T14" fmla="*/ 0 w 29"/>
                  <a:gd name="T15" fmla="*/ 0 h 48"/>
                  <a:gd name="T16" fmla="*/ 0 w 29"/>
                  <a:gd name="T17" fmla="*/ 0 h 48"/>
                  <a:gd name="T18" fmla="*/ 0 w 29"/>
                  <a:gd name="T19" fmla="*/ 0 h 48"/>
                  <a:gd name="T20" fmla="*/ 0 w 29"/>
                  <a:gd name="T21" fmla="*/ 0 h 4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9"/>
                  <a:gd name="T34" fmla="*/ 0 h 48"/>
                  <a:gd name="T35" fmla="*/ 29 w 29"/>
                  <a:gd name="T36" fmla="*/ 48 h 4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9" h="48">
                    <a:moveTo>
                      <a:pt x="0" y="19"/>
                    </a:moveTo>
                    <a:lnTo>
                      <a:pt x="4" y="21"/>
                    </a:lnTo>
                    <a:lnTo>
                      <a:pt x="9" y="30"/>
                    </a:lnTo>
                    <a:lnTo>
                      <a:pt x="10" y="35"/>
                    </a:lnTo>
                    <a:lnTo>
                      <a:pt x="12" y="41"/>
                    </a:lnTo>
                    <a:lnTo>
                      <a:pt x="13" y="45"/>
                    </a:lnTo>
                    <a:lnTo>
                      <a:pt x="14" y="48"/>
                    </a:lnTo>
                    <a:lnTo>
                      <a:pt x="29" y="16"/>
                    </a:lnTo>
                    <a:lnTo>
                      <a:pt x="14" y="0"/>
                    </a:lnTo>
                    <a:lnTo>
                      <a:pt x="0" y="19"/>
                    </a:lnTo>
                    <a:close/>
                  </a:path>
                </a:pathLst>
              </a:custGeom>
              <a:solidFill>
                <a:srgbClr val="8529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85" name="Freeform 486"/>
              <p:cNvSpPr>
                <a:spLocks/>
              </p:cNvSpPr>
              <p:nvPr/>
            </p:nvSpPr>
            <p:spPr bwMode="auto">
              <a:xfrm>
                <a:off x="1768" y="3174"/>
                <a:ext cx="11" cy="27"/>
              </a:xfrm>
              <a:custGeom>
                <a:avLst/>
                <a:gdLst>
                  <a:gd name="T0" fmla="*/ 0 w 34"/>
                  <a:gd name="T1" fmla="*/ 0 h 58"/>
                  <a:gd name="T2" fmla="*/ 0 w 34"/>
                  <a:gd name="T3" fmla="*/ 0 h 58"/>
                  <a:gd name="T4" fmla="*/ 1 w 34"/>
                  <a:gd name="T5" fmla="*/ 0 h 58"/>
                  <a:gd name="T6" fmla="*/ 1 w 34"/>
                  <a:gd name="T7" fmla="*/ 0 h 58"/>
                  <a:gd name="T8" fmla="*/ 1 w 34"/>
                  <a:gd name="T9" fmla="*/ 0 h 58"/>
                  <a:gd name="T10" fmla="*/ 1 w 34"/>
                  <a:gd name="T11" fmla="*/ 0 h 58"/>
                  <a:gd name="T12" fmla="*/ 1 w 34"/>
                  <a:gd name="T13" fmla="*/ 0 h 58"/>
                  <a:gd name="T14" fmla="*/ 1 w 34"/>
                  <a:gd name="T15" fmla="*/ 0 h 58"/>
                  <a:gd name="T16" fmla="*/ 1 w 34"/>
                  <a:gd name="T17" fmla="*/ 0 h 58"/>
                  <a:gd name="T18" fmla="*/ 1 w 34"/>
                  <a:gd name="T19" fmla="*/ 0 h 58"/>
                  <a:gd name="T20" fmla="*/ 1 w 34"/>
                  <a:gd name="T21" fmla="*/ 0 h 58"/>
                  <a:gd name="T22" fmla="*/ 1 w 34"/>
                  <a:gd name="T23" fmla="*/ 0 h 58"/>
                  <a:gd name="T24" fmla="*/ 1 w 34"/>
                  <a:gd name="T25" fmla="*/ 0 h 58"/>
                  <a:gd name="T26" fmla="*/ 1 w 34"/>
                  <a:gd name="T27" fmla="*/ 0 h 58"/>
                  <a:gd name="T28" fmla="*/ 1 w 34"/>
                  <a:gd name="T29" fmla="*/ 0 h 58"/>
                  <a:gd name="T30" fmla="*/ 0 w 34"/>
                  <a:gd name="T31" fmla="*/ 0 h 58"/>
                  <a:gd name="T32" fmla="*/ 0 w 34"/>
                  <a:gd name="T33" fmla="*/ 0 h 58"/>
                  <a:gd name="T34" fmla="*/ 0 w 34"/>
                  <a:gd name="T35" fmla="*/ 0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4"/>
                  <a:gd name="T55" fmla="*/ 0 h 58"/>
                  <a:gd name="T56" fmla="*/ 34 w 34"/>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4" h="58">
                    <a:moveTo>
                      <a:pt x="0" y="5"/>
                    </a:moveTo>
                    <a:lnTo>
                      <a:pt x="1" y="6"/>
                    </a:lnTo>
                    <a:lnTo>
                      <a:pt x="5" y="12"/>
                    </a:lnTo>
                    <a:lnTo>
                      <a:pt x="9" y="19"/>
                    </a:lnTo>
                    <a:lnTo>
                      <a:pt x="13" y="29"/>
                    </a:lnTo>
                    <a:lnTo>
                      <a:pt x="16" y="38"/>
                    </a:lnTo>
                    <a:lnTo>
                      <a:pt x="17" y="47"/>
                    </a:lnTo>
                    <a:lnTo>
                      <a:pt x="17" y="54"/>
                    </a:lnTo>
                    <a:lnTo>
                      <a:pt x="18" y="58"/>
                    </a:lnTo>
                    <a:lnTo>
                      <a:pt x="34" y="15"/>
                    </a:lnTo>
                    <a:lnTo>
                      <a:pt x="28" y="0"/>
                    </a:lnTo>
                    <a:lnTo>
                      <a:pt x="25" y="5"/>
                    </a:lnTo>
                    <a:lnTo>
                      <a:pt x="18" y="9"/>
                    </a:lnTo>
                    <a:lnTo>
                      <a:pt x="11" y="8"/>
                    </a:lnTo>
                    <a:lnTo>
                      <a:pt x="5" y="6"/>
                    </a:lnTo>
                    <a:lnTo>
                      <a:pt x="1" y="5"/>
                    </a:lnTo>
                    <a:lnTo>
                      <a:pt x="0" y="5"/>
                    </a:lnTo>
                    <a:close/>
                  </a:path>
                </a:pathLst>
              </a:custGeom>
              <a:solidFill>
                <a:srgbClr val="8529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86" name="Freeform 487"/>
              <p:cNvSpPr>
                <a:spLocks/>
              </p:cNvSpPr>
              <p:nvPr/>
            </p:nvSpPr>
            <p:spPr bwMode="auto">
              <a:xfrm>
                <a:off x="1738" y="3097"/>
                <a:ext cx="170" cy="223"/>
              </a:xfrm>
              <a:custGeom>
                <a:avLst/>
                <a:gdLst>
                  <a:gd name="T0" fmla="*/ 4 w 325"/>
                  <a:gd name="T1" fmla="*/ 0 h 480"/>
                  <a:gd name="T2" fmla="*/ 3 w 325"/>
                  <a:gd name="T3" fmla="*/ 0 h 480"/>
                  <a:gd name="T4" fmla="*/ 3 w 325"/>
                  <a:gd name="T5" fmla="*/ 0 h 480"/>
                  <a:gd name="T6" fmla="*/ 3 w 325"/>
                  <a:gd name="T7" fmla="*/ 0 h 480"/>
                  <a:gd name="T8" fmla="*/ 3 w 325"/>
                  <a:gd name="T9" fmla="*/ 0 h 480"/>
                  <a:gd name="T10" fmla="*/ 3 w 325"/>
                  <a:gd name="T11" fmla="*/ 0 h 480"/>
                  <a:gd name="T12" fmla="*/ 3 w 325"/>
                  <a:gd name="T13" fmla="*/ 0 h 480"/>
                  <a:gd name="T14" fmla="*/ 3 w 325"/>
                  <a:gd name="T15" fmla="*/ 0 h 480"/>
                  <a:gd name="T16" fmla="*/ 3 w 325"/>
                  <a:gd name="T17" fmla="*/ 0 h 480"/>
                  <a:gd name="T18" fmla="*/ 3 w 325"/>
                  <a:gd name="T19" fmla="*/ 0 h 480"/>
                  <a:gd name="T20" fmla="*/ 3 w 325"/>
                  <a:gd name="T21" fmla="*/ 0 h 480"/>
                  <a:gd name="T22" fmla="*/ 3 w 325"/>
                  <a:gd name="T23" fmla="*/ 0 h 480"/>
                  <a:gd name="T24" fmla="*/ 3 w 325"/>
                  <a:gd name="T25" fmla="*/ 0 h 480"/>
                  <a:gd name="T26" fmla="*/ 3 w 325"/>
                  <a:gd name="T27" fmla="*/ 0 h 480"/>
                  <a:gd name="T28" fmla="*/ 2 w 325"/>
                  <a:gd name="T29" fmla="*/ 0 h 480"/>
                  <a:gd name="T30" fmla="*/ 2 w 325"/>
                  <a:gd name="T31" fmla="*/ 0 h 480"/>
                  <a:gd name="T32" fmla="*/ 2 w 325"/>
                  <a:gd name="T33" fmla="*/ 0 h 480"/>
                  <a:gd name="T34" fmla="*/ 2 w 325"/>
                  <a:gd name="T35" fmla="*/ 1 h 480"/>
                  <a:gd name="T36" fmla="*/ 2 w 325"/>
                  <a:gd name="T37" fmla="*/ 1 h 480"/>
                  <a:gd name="T38" fmla="*/ 2 w 325"/>
                  <a:gd name="T39" fmla="*/ 1 h 480"/>
                  <a:gd name="T40" fmla="*/ 2 w 325"/>
                  <a:gd name="T41" fmla="*/ 1 h 480"/>
                  <a:gd name="T42" fmla="*/ 2 w 325"/>
                  <a:gd name="T43" fmla="*/ 1 h 480"/>
                  <a:gd name="T44" fmla="*/ 2 w 325"/>
                  <a:gd name="T45" fmla="*/ 1 h 480"/>
                  <a:gd name="T46" fmla="*/ 2 w 325"/>
                  <a:gd name="T47" fmla="*/ 1 h 480"/>
                  <a:gd name="T48" fmla="*/ 2 w 325"/>
                  <a:gd name="T49" fmla="*/ 2 h 480"/>
                  <a:gd name="T50" fmla="*/ 2 w 325"/>
                  <a:gd name="T51" fmla="*/ 2 h 480"/>
                  <a:gd name="T52" fmla="*/ 2 w 325"/>
                  <a:gd name="T53" fmla="*/ 3 h 480"/>
                  <a:gd name="T54" fmla="*/ 0 w 325"/>
                  <a:gd name="T55" fmla="*/ 5 h 480"/>
                  <a:gd name="T56" fmla="*/ 1 w 325"/>
                  <a:gd name="T57" fmla="*/ 6 h 480"/>
                  <a:gd name="T58" fmla="*/ 4 w 325"/>
                  <a:gd name="T59" fmla="*/ 5 h 480"/>
                  <a:gd name="T60" fmla="*/ 5 w 325"/>
                  <a:gd name="T61" fmla="*/ 4 h 480"/>
                  <a:gd name="T62" fmla="*/ 5 w 325"/>
                  <a:gd name="T63" fmla="*/ 4 h 480"/>
                  <a:gd name="T64" fmla="*/ 5 w 325"/>
                  <a:gd name="T65" fmla="*/ 4 h 480"/>
                  <a:gd name="T66" fmla="*/ 5 w 325"/>
                  <a:gd name="T67" fmla="*/ 4 h 480"/>
                  <a:gd name="T68" fmla="*/ 5 w 325"/>
                  <a:gd name="T69" fmla="*/ 4 h 480"/>
                  <a:gd name="T70" fmla="*/ 5 w 325"/>
                  <a:gd name="T71" fmla="*/ 4 h 480"/>
                  <a:gd name="T72" fmla="*/ 5 w 325"/>
                  <a:gd name="T73" fmla="*/ 3 h 480"/>
                  <a:gd name="T74" fmla="*/ 5 w 325"/>
                  <a:gd name="T75" fmla="*/ 3 h 480"/>
                  <a:gd name="T76" fmla="*/ 5 w 325"/>
                  <a:gd name="T77" fmla="*/ 3 h 480"/>
                  <a:gd name="T78" fmla="*/ 6 w 325"/>
                  <a:gd name="T79" fmla="*/ 3 h 480"/>
                  <a:gd name="T80" fmla="*/ 6 w 325"/>
                  <a:gd name="T81" fmla="*/ 3 h 480"/>
                  <a:gd name="T82" fmla="*/ 6 w 325"/>
                  <a:gd name="T83" fmla="*/ 3 h 480"/>
                  <a:gd name="T84" fmla="*/ 6 w 325"/>
                  <a:gd name="T85" fmla="*/ 3 h 480"/>
                  <a:gd name="T86" fmla="*/ 6 w 325"/>
                  <a:gd name="T87" fmla="*/ 3 h 480"/>
                  <a:gd name="T88" fmla="*/ 6 w 325"/>
                  <a:gd name="T89" fmla="*/ 3 h 480"/>
                  <a:gd name="T90" fmla="*/ 6 w 325"/>
                  <a:gd name="T91" fmla="*/ 2 h 480"/>
                  <a:gd name="T92" fmla="*/ 6 w 325"/>
                  <a:gd name="T93" fmla="*/ 2 h 480"/>
                  <a:gd name="T94" fmla="*/ 6 w 325"/>
                  <a:gd name="T95" fmla="*/ 2 h 480"/>
                  <a:gd name="T96" fmla="*/ 6 w 325"/>
                  <a:gd name="T97" fmla="*/ 2 h 480"/>
                  <a:gd name="T98" fmla="*/ 6 w 325"/>
                  <a:gd name="T99" fmla="*/ 2 h 480"/>
                  <a:gd name="T100" fmla="*/ 6 w 325"/>
                  <a:gd name="T101" fmla="*/ 1 h 480"/>
                  <a:gd name="T102" fmla="*/ 6 w 325"/>
                  <a:gd name="T103" fmla="*/ 1 h 480"/>
                  <a:gd name="T104" fmla="*/ 6 w 325"/>
                  <a:gd name="T105" fmla="*/ 1 h 480"/>
                  <a:gd name="T106" fmla="*/ 6 w 325"/>
                  <a:gd name="T107" fmla="*/ 1 h 480"/>
                  <a:gd name="T108" fmla="*/ 6 w 325"/>
                  <a:gd name="T109" fmla="*/ 1 h 480"/>
                  <a:gd name="T110" fmla="*/ 6 w 325"/>
                  <a:gd name="T111" fmla="*/ 1 h 480"/>
                  <a:gd name="T112" fmla="*/ 6 w 325"/>
                  <a:gd name="T113" fmla="*/ 1 h 480"/>
                  <a:gd name="T114" fmla="*/ 6 w 325"/>
                  <a:gd name="T115" fmla="*/ 0 h 480"/>
                  <a:gd name="T116" fmla="*/ 6 w 325"/>
                  <a:gd name="T117" fmla="*/ 0 h 480"/>
                  <a:gd name="T118" fmla="*/ 6 w 325"/>
                  <a:gd name="T119" fmla="*/ 0 h 480"/>
                  <a:gd name="T120" fmla="*/ 5 w 325"/>
                  <a:gd name="T121" fmla="*/ 0 h 480"/>
                  <a:gd name="T122" fmla="*/ 4 w 325"/>
                  <a:gd name="T123" fmla="*/ 0 h 480"/>
                  <a:gd name="T124" fmla="*/ 4 w 325"/>
                  <a:gd name="T125" fmla="*/ 0 h 48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5"/>
                  <a:gd name="T190" fmla="*/ 0 h 480"/>
                  <a:gd name="T191" fmla="*/ 325 w 325"/>
                  <a:gd name="T192" fmla="*/ 480 h 48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5" h="480">
                    <a:moveTo>
                      <a:pt x="233" y="3"/>
                    </a:moveTo>
                    <a:lnTo>
                      <a:pt x="191" y="0"/>
                    </a:lnTo>
                    <a:lnTo>
                      <a:pt x="190" y="0"/>
                    </a:lnTo>
                    <a:lnTo>
                      <a:pt x="185" y="0"/>
                    </a:lnTo>
                    <a:lnTo>
                      <a:pt x="179" y="2"/>
                    </a:lnTo>
                    <a:lnTo>
                      <a:pt x="172" y="8"/>
                    </a:lnTo>
                    <a:lnTo>
                      <a:pt x="167" y="9"/>
                    </a:lnTo>
                    <a:lnTo>
                      <a:pt x="162" y="11"/>
                    </a:lnTo>
                    <a:lnTo>
                      <a:pt x="157" y="15"/>
                    </a:lnTo>
                    <a:lnTo>
                      <a:pt x="153" y="20"/>
                    </a:lnTo>
                    <a:lnTo>
                      <a:pt x="147" y="23"/>
                    </a:lnTo>
                    <a:lnTo>
                      <a:pt x="142" y="28"/>
                    </a:lnTo>
                    <a:lnTo>
                      <a:pt x="137" y="34"/>
                    </a:lnTo>
                    <a:lnTo>
                      <a:pt x="131" y="40"/>
                    </a:lnTo>
                    <a:lnTo>
                      <a:pt x="126" y="44"/>
                    </a:lnTo>
                    <a:lnTo>
                      <a:pt x="121" y="52"/>
                    </a:lnTo>
                    <a:lnTo>
                      <a:pt x="115" y="58"/>
                    </a:lnTo>
                    <a:lnTo>
                      <a:pt x="110" y="67"/>
                    </a:lnTo>
                    <a:lnTo>
                      <a:pt x="100" y="79"/>
                    </a:lnTo>
                    <a:lnTo>
                      <a:pt x="93" y="95"/>
                    </a:lnTo>
                    <a:lnTo>
                      <a:pt x="85" y="105"/>
                    </a:lnTo>
                    <a:lnTo>
                      <a:pt x="80" y="116"/>
                    </a:lnTo>
                    <a:lnTo>
                      <a:pt x="77" y="124"/>
                    </a:lnTo>
                    <a:lnTo>
                      <a:pt x="76" y="127"/>
                    </a:lnTo>
                    <a:lnTo>
                      <a:pt x="92" y="151"/>
                    </a:lnTo>
                    <a:lnTo>
                      <a:pt x="77" y="191"/>
                    </a:lnTo>
                    <a:lnTo>
                      <a:pt x="81" y="271"/>
                    </a:lnTo>
                    <a:lnTo>
                      <a:pt x="0" y="409"/>
                    </a:lnTo>
                    <a:lnTo>
                      <a:pt x="60" y="480"/>
                    </a:lnTo>
                    <a:lnTo>
                      <a:pt x="221" y="457"/>
                    </a:lnTo>
                    <a:lnTo>
                      <a:pt x="245" y="346"/>
                    </a:lnTo>
                    <a:lnTo>
                      <a:pt x="287" y="338"/>
                    </a:lnTo>
                    <a:lnTo>
                      <a:pt x="288" y="334"/>
                    </a:lnTo>
                    <a:lnTo>
                      <a:pt x="291" y="328"/>
                    </a:lnTo>
                    <a:lnTo>
                      <a:pt x="293" y="320"/>
                    </a:lnTo>
                    <a:lnTo>
                      <a:pt x="296" y="316"/>
                    </a:lnTo>
                    <a:lnTo>
                      <a:pt x="298" y="308"/>
                    </a:lnTo>
                    <a:lnTo>
                      <a:pt x="302" y="299"/>
                    </a:lnTo>
                    <a:lnTo>
                      <a:pt x="304" y="288"/>
                    </a:lnTo>
                    <a:lnTo>
                      <a:pt x="308" y="279"/>
                    </a:lnTo>
                    <a:lnTo>
                      <a:pt x="311" y="268"/>
                    </a:lnTo>
                    <a:lnTo>
                      <a:pt x="314" y="258"/>
                    </a:lnTo>
                    <a:lnTo>
                      <a:pt x="316" y="244"/>
                    </a:lnTo>
                    <a:lnTo>
                      <a:pt x="319" y="232"/>
                    </a:lnTo>
                    <a:lnTo>
                      <a:pt x="321" y="220"/>
                    </a:lnTo>
                    <a:lnTo>
                      <a:pt x="325" y="207"/>
                    </a:lnTo>
                    <a:lnTo>
                      <a:pt x="325" y="194"/>
                    </a:lnTo>
                    <a:lnTo>
                      <a:pt x="325" y="178"/>
                    </a:lnTo>
                    <a:lnTo>
                      <a:pt x="325" y="163"/>
                    </a:lnTo>
                    <a:lnTo>
                      <a:pt x="325" y="151"/>
                    </a:lnTo>
                    <a:lnTo>
                      <a:pt x="324" y="137"/>
                    </a:lnTo>
                    <a:lnTo>
                      <a:pt x="322" y="124"/>
                    </a:lnTo>
                    <a:lnTo>
                      <a:pt x="321" y="111"/>
                    </a:lnTo>
                    <a:lnTo>
                      <a:pt x="320" y="101"/>
                    </a:lnTo>
                    <a:lnTo>
                      <a:pt x="319" y="89"/>
                    </a:lnTo>
                    <a:lnTo>
                      <a:pt x="318" y="79"/>
                    </a:lnTo>
                    <a:lnTo>
                      <a:pt x="316" y="69"/>
                    </a:lnTo>
                    <a:lnTo>
                      <a:pt x="315" y="63"/>
                    </a:lnTo>
                    <a:lnTo>
                      <a:pt x="313" y="52"/>
                    </a:lnTo>
                    <a:lnTo>
                      <a:pt x="313" y="49"/>
                    </a:lnTo>
                    <a:lnTo>
                      <a:pt x="279" y="5"/>
                    </a:lnTo>
                    <a:lnTo>
                      <a:pt x="233" y="3"/>
                    </a:lnTo>
                    <a:close/>
                  </a:path>
                </a:pathLst>
              </a:custGeom>
              <a:solidFill>
                <a:srgbClr val="A86E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87" name="Freeform 488"/>
              <p:cNvSpPr>
                <a:spLocks/>
              </p:cNvSpPr>
              <p:nvPr/>
            </p:nvSpPr>
            <p:spPr bwMode="auto">
              <a:xfrm>
                <a:off x="1810" y="2907"/>
                <a:ext cx="56" cy="155"/>
              </a:xfrm>
              <a:custGeom>
                <a:avLst/>
                <a:gdLst>
                  <a:gd name="T0" fmla="*/ 2 w 108"/>
                  <a:gd name="T1" fmla="*/ 0 h 335"/>
                  <a:gd name="T2" fmla="*/ 2 w 108"/>
                  <a:gd name="T3" fmla="*/ 0 h 335"/>
                  <a:gd name="T4" fmla="*/ 2 w 108"/>
                  <a:gd name="T5" fmla="*/ 0 h 335"/>
                  <a:gd name="T6" fmla="*/ 1 w 108"/>
                  <a:gd name="T7" fmla="*/ 0 h 335"/>
                  <a:gd name="T8" fmla="*/ 1 w 108"/>
                  <a:gd name="T9" fmla="*/ 0 h 335"/>
                  <a:gd name="T10" fmla="*/ 1 w 108"/>
                  <a:gd name="T11" fmla="*/ 0 h 335"/>
                  <a:gd name="T12" fmla="*/ 1 w 108"/>
                  <a:gd name="T13" fmla="*/ 0 h 335"/>
                  <a:gd name="T14" fmla="*/ 1 w 108"/>
                  <a:gd name="T15" fmla="*/ 1 h 335"/>
                  <a:gd name="T16" fmla="*/ 1 w 108"/>
                  <a:gd name="T17" fmla="*/ 1 h 335"/>
                  <a:gd name="T18" fmla="*/ 1 w 108"/>
                  <a:gd name="T19" fmla="*/ 1 h 335"/>
                  <a:gd name="T20" fmla="*/ 1 w 108"/>
                  <a:gd name="T21" fmla="*/ 1 h 335"/>
                  <a:gd name="T22" fmla="*/ 1 w 108"/>
                  <a:gd name="T23" fmla="*/ 1 h 335"/>
                  <a:gd name="T24" fmla="*/ 0 w 108"/>
                  <a:gd name="T25" fmla="*/ 2 h 335"/>
                  <a:gd name="T26" fmla="*/ 0 w 108"/>
                  <a:gd name="T27" fmla="*/ 2 h 335"/>
                  <a:gd name="T28" fmla="*/ 0 w 108"/>
                  <a:gd name="T29" fmla="*/ 2 h 335"/>
                  <a:gd name="T30" fmla="*/ 0 w 108"/>
                  <a:gd name="T31" fmla="*/ 3 h 335"/>
                  <a:gd name="T32" fmla="*/ 1 w 108"/>
                  <a:gd name="T33" fmla="*/ 3 h 335"/>
                  <a:gd name="T34" fmla="*/ 1 w 108"/>
                  <a:gd name="T35" fmla="*/ 3 h 335"/>
                  <a:gd name="T36" fmla="*/ 1 w 108"/>
                  <a:gd name="T37" fmla="*/ 3 h 335"/>
                  <a:gd name="T38" fmla="*/ 1 w 108"/>
                  <a:gd name="T39" fmla="*/ 3 h 335"/>
                  <a:gd name="T40" fmla="*/ 1 w 108"/>
                  <a:gd name="T41" fmla="*/ 4 h 335"/>
                  <a:gd name="T42" fmla="*/ 1 w 108"/>
                  <a:gd name="T43" fmla="*/ 4 h 335"/>
                  <a:gd name="T44" fmla="*/ 1 w 108"/>
                  <a:gd name="T45" fmla="*/ 4 h 335"/>
                  <a:gd name="T46" fmla="*/ 1 w 108"/>
                  <a:gd name="T47" fmla="*/ 4 h 335"/>
                  <a:gd name="T48" fmla="*/ 1 w 108"/>
                  <a:gd name="T49" fmla="*/ 4 h 335"/>
                  <a:gd name="T50" fmla="*/ 1 w 108"/>
                  <a:gd name="T51" fmla="*/ 3 h 335"/>
                  <a:gd name="T52" fmla="*/ 1 w 108"/>
                  <a:gd name="T53" fmla="*/ 3 h 335"/>
                  <a:gd name="T54" fmla="*/ 1 w 108"/>
                  <a:gd name="T55" fmla="*/ 3 h 335"/>
                  <a:gd name="T56" fmla="*/ 1 w 108"/>
                  <a:gd name="T57" fmla="*/ 3 h 335"/>
                  <a:gd name="T58" fmla="*/ 1 w 108"/>
                  <a:gd name="T59" fmla="*/ 3 h 335"/>
                  <a:gd name="T60" fmla="*/ 1 w 108"/>
                  <a:gd name="T61" fmla="*/ 3 h 335"/>
                  <a:gd name="T62" fmla="*/ 1 w 108"/>
                  <a:gd name="T63" fmla="*/ 3 h 335"/>
                  <a:gd name="T64" fmla="*/ 1 w 108"/>
                  <a:gd name="T65" fmla="*/ 3 h 335"/>
                  <a:gd name="T66" fmla="*/ 1 w 108"/>
                  <a:gd name="T67" fmla="*/ 4 h 335"/>
                  <a:gd name="T68" fmla="*/ 1 w 108"/>
                  <a:gd name="T69" fmla="*/ 4 h 335"/>
                  <a:gd name="T70" fmla="*/ 1 w 108"/>
                  <a:gd name="T71" fmla="*/ 4 h 335"/>
                  <a:gd name="T72" fmla="*/ 2 w 108"/>
                  <a:gd name="T73" fmla="*/ 0 h 33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8"/>
                  <a:gd name="T112" fmla="*/ 0 h 335"/>
                  <a:gd name="T113" fmla="*/ 108 w 108"/>
                  <a:gd name="T114" fmla="*/ 335 h 33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8" h="335">
                    <a:moveTo>
                      <a:pt x="108" y="11"/>
                    </a:moveTo>
                    <a:lnTo>
                      <a:pt x="86" y="0"/>
                    </a:lnTo>
                    <a:lnTo>
                      <a:pt x="84" y="0"/>
                    </a:lnTo>
                    <a:lnTo>
                      <a:pt x="82" y="0"/>
                    </a:lnTo>
                    <a:lnTo>
                      <a:pt x="76" y="0"/>
                    </a:lnTo>
                    <a:lnTo>
                      <a:pt x="71" y="0"/>
                    </a:lnTo>
                    <a:lnTo>
                      <a:pt x="63" y="0"/>
                    </a:lnTo>
                    <a:lnTo>
                      <a:pt x="55" y="5"/>
                    </a:lnTo>
                    <a:lnTo>
                      <a:pt x="48" y="9"/>
                    </a:lnTo>
                    <a:lnTo>
                      <a:pt x="41" y="17"/>
                    </a:lnTo>
                    <a:lnTo>
                      <a:pt x="33" y="23"/>
                    </a:lnTo>
                    <a:lnTo>
                      <a:pt x="28" y="35"/>
                    </a:lnTo>
                    <a:lnTo>
                      <a:pt x="22" y="47"/>
                    </a:lnTo>
                    <a:lnTo>
                      <a:pt x="17" y="58"/>
                    </a:lnTo>
                    <a:lnTo>
                      <a:pt x="13" y="69"/>
                    </a:lnTo>
                    <a:lnTo>
                      <a:pt x="10" y="78"/>
                    </a:lnTo>
                    <a:lnTo>
                      <a:pt x="8" y="84"/>
                    </a:lnTo>
                    <a:lnTo>
                      <a:pt x="8" y="87"/>
                    </a:lnTo>
                    <a:lnTo>
                      <a:pt x="8" y="89"/>
                    </a:lnTo>
                    <a:lnTo>
                      <a:pt x="6" y="96"/>
                    </a:lnTo>
                    <a:lnTo>
                      <a:pt x="5" y="101"/>
                    </a:lnTo>
                    <a:lnTo>
                      <a:pt x="4" y="108"/>
                    </a:lnTo>
                    <a:lnTo>
                      <a:pt x="3" y="116"/>
                    </a:lnTo>
                    <a:lnTo>
                      <a:pt x="3" y="127"/>
                    </a:lnTo>
                    <a:lnTo>
                      <a:pt x="1" y="134"/>
                    </a:lnTo>
                    <a:lnTo>
                      <a:pt x="0" y="143"/>
                    </a:lnTo>
                    <a:lnTo>
                      <a:pt x="0" y="153"/>
                    </a:lnTo>
                    <a:lnTo>
                      <a:pt x="0" y="165"/>
                    </a:lnTo>
                    <a:lnTo>
                      <a:pt x="0" y="175"/>
                    </a:lnTo>
                    <a:lnTo>
                      <a:pt x="0" y="188"/>
                    </a:lnTo>
                    <a:lnTo>
                      <a:pt x="0" y="200"/>
                    </a:lnTo>
                    <a:lnTo>
                      <a:pt x="0" y="212"/>
                    </a:lnTo>
                    <a:lnTo>
                      <a:pt x="0" y="223"/>
                    </a:lnTo>
                    <a:lnTo>
                      <a:pt x="2" y="233"/>
                    </a:lnTo>
                    <a:lnTo>
                      <a:pt x="3" y="244"/>
                    </a:lnTo>
                    <a:lnTo>
                      <a:pt x="5" y="256"/>
                    </a:lnTo>
                    <a:lnTo>
                      <a:pt x="7" y="265"/>
                    </a:lnTo>
                    <a:lnTo>
                      <a:pt x="8" y="276"/>
                    </a:lnTo>
                    <a:lnTo>
                      <a:pt x="11" y="287"/>
                    </a:lnTo>
                    <a:lnTo>
                      <a:pt x="14" y="297"/>
                    </a:lnTo>
                    <a:lnTo>
                      <a:pt x="15" y="303"/>
                    </a:lnTo>
                    <a:lnTo>
                      <a:pt x="17" y="311"/>
                    </a:lnTo>
                    <a:lnTo>
                      <a:pt x="19" y="317"/>
                    </a:lnTo>
                    <a:lnTo>
                      <a:pt x="21" y="323"/>
                    </a:lnTo>
                    <a:lnTo>
                      <a:pt x="22" y="332"/>
                    </a:lnTo>
                    <a:lnTo>
                      <a:pt x="24" y="335"/>
                    </a:lnTo>
                    <a:lnTo>
                      <a:pt x="23" y="332"/>
                    </a:lnTo>
                    <a:lnTo>
                      <a:pt x="22" y="322"/>
                    </a:lnTo>
                    <a:lnTo>
                      <a:pt x="22" y="314"/>
                    </a:lnTo>
                    <a:lnTo>
                      <a:pt x="21" y="308"/>
                    </a:lnTo>
                    <a:lnTo>
                      <a:pt x="20" y="299"/>
                    </a:lnTo>
                    <a:lnTo>
                      <a:pt x="20" y="291"/>
                    </a:lnTo>
                    <a:lnTo>
                      <a:pt x="18" y="281"/>
                    </a:lnTo>
                    <a:lnTo>
                      <a:pt x="18" y="273"/>
                    </a:lnTo>
                    <a:lnTo>
                      <a:pt x="16" y="264"/>
                    </a:lnTo>
                    <a:lnTo>
                      <a:pt x="16" y="255"/>
                    </a:lnTo>
                    <a:lnTo>
                      <a:pt x="15" y="247"/>
                    </a:lnTo>
                    <a:lnTo>
                      <a:pt x="15" y="241"/>
                    </a:lnTo>
                    <a:lnTo>
                      <a:pt x="15" y="238"/>
                    </a:lnTo>
                    <a:lnTo>
                      <a:pt x="15" y="241"/>
                    </a:lnTo>
                    <a:lnTo>
                      <a:pt x="15" y="247"/>
                    </a:lnTo>
                    <a:lnTo>
                      <a:pt x="17" y="255"/>
                    </a:lnTo>
                    <a:lnTo>
                      <a:pt x="18" y="264"/>
                    </a:lnTo>
                    <a:lnTo>
                      <a:pt x="20" y="273"/>
                    </a:lnTo>
                    <a:lnTo>
                      <a:pt x="22" y="281"/>
                    </a:lnTo>
                    <a:lnTo>
                      <a:pt x="26" y="291"/>
                    </a:lnTo>
                    <a:lnTo>
                      <a:pt x="29" y="299"/>
                    </a:lnTo>
                    <a:lnTo>
                      <a:pt x="34" y="308"/>
                    </a:lnTo>
                    <a:lnTo>
                      <a:pt x="38" y="314"/>
                    </a:lnTo>
                    <a:lnTo>
                      <a:pt x="43" y="322"/>
                    </a:lnTo>
                    <a:lnTo>
                      <a:pt x="49" y="332"/>
                    </a:lnTo>
                    <a:lnTo>
                      <a:pt x="52" y="335"/>
                    </a:lnTo>
                    <a:lnTo>
                      <a:pt x="108" y="11"/>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88" name="Freeform 489"/>
              <p:cNvSpPr>
                <a:spLocks/>
              </p:cNvSpPr>
              <p:nvPr/>
            </p:nvSpPr>
            <p:spPr bwMode="auto">
              <a:xfrm>
                <a:off x="1811" y="2918"/>
                <a:ext cx="76" cy="242"/>
              </a:xfrm>
              <a:custGeom>
                <a:avLst/>
                <a:gdLst>
                  <a:gd name="T0" fmla="*/ 1 w 147"/>
                  <a:gd name="T1" fmla="*/ 1 h 527"/>
                  <a:gd name="T2" fmla="*/ 1 w 147"/>
                  <a:gd name="T3" fmla="*/ 2 h 527"/>
                  <a:gd name="T4" fmla="*/ 1 w 147"/>
                  <a:gd name="T5" fmla="*/ 2 h 527"/>
                  <a:gd name="T6" fmla="*/ 1 w 147"/>
                  <a:gd name="T7" fmla="*/ 3 h 527"/>
                  <a:gd name="T8" fmla="*/ 1 w 147"/>
                  <a:gd name="T9" fmla="*/ 3 h 527"/>
                  <a:gd name="T10" fmla="*/ 1 w 147"/>
                  <a:gd name="T11" fmla="*/ 3 h 527"/>
                  <a:gd name="T12" fmla="*/ 1 w 147"/>
                  <a:gd name="T13" fmla="*/ 3 h 527"/>
                  <a:gd name="T14" fmla="*/ 1 w 147"/>
                  <a:gd name="T15" fmla="*/ 4 h 527"/>
                  <a:gd name="T16" fmla="*/ 1 w 147"/>
                  <a:gd name="T17" fmla="*/ 4 h 527"/>
                  <a:gd name="T18" fmla="*/ 2 w 147"/>
                  <a:gd name="T19" fmla="*/ 4 h 527"/>
                  <a:gd name="T20" fmla="*/ 2 w 147"/>
                  <a:gd name="T21" fmla="*/ 4 h 527"/>
                  <a:gd name="T22" fmla="*/ 2 w 147"/>
                  <a:gd name="T23" fmla="*/ 4 h 527"/>
                  <a:gd name="T24" fmla="*/ 2 w 147"/>
                  <a:gd name="T25" fmla="*/ 5 h 527"/>
                  <a:gd name="T26" fmla="*/ 1 w 147"/>
                  <a:gd name="T27" fmla="*/ 5 h 527"/>
                  <a:gd name="T28" fmla="*/ 1 w 147"/>
                  <a:gd name="T29" fmla="*/ 5 h 527"/>
                  <a:gd name="T30" fmla="*/ 1 w 147"/>
                  <a:gd name="T31" fmla="*/ 5 h 527"/>
                  <a:gd name="T32" fmla="*/ 1 w 147"/>
                  <a:gd name="T33" fmla="*/ 5 h 527"/>
                  <a:gd name="T34" fmla="*/ 1 w 147"/>
                  <a:gd name="T35" fmla="*/ 5 h 527"/>
                  <a:gd name="T36" fmla="*/ 1 w 147"/>
                  <a:gd name="T37" fmla="*/ 6 h 527"/>
                  <a:gd name="T38" fmla="*/ 1 w 147"/>
                  <a:gd name="T39" fmla="*/ 6 h 527"/>
                  <a:gd name="T40" fmla="*/ 1 w 147"/>
                  <a:gd name="T41" fmla="*/ 6 h 527"/>
                  <a:gd name="T42" fmla="*/ 3 w 147"/>
                  <a:gd name="T43" fmla="*/ 5 h 527"/>
                  <a:gd name="T44" fmla="*/ 3 w 147"/>
                  <a:gd name="T45" fmla="*/ 5 h 527"/>
                  <a:gd name="T46" fmla="*/ 3 w 147"/>
                  <a:gd name="T47" fmla="*/ 5 h 527"/>
                  <a:gd name="T48" fmla="*/ 3 w 147"/>
                  <a:gd name="T49" fmla="*/ 4 h 527"/>
                  <a:gd name="T50" fmla="*/ 3 w 147"/>
                  <a:gd name="T51" fmla="*/ 4 h 527"/>
                  <a:gd name="T52" fmla="*/ 3 w 147"/>
                  <a:gd name="T53" fmla="*/ 4 h 527"/>
                  <a:gd name="T54" fmla="*/ 3 w 147"/>
                  <a:gd name="T55" fmla="*/ 4 h 527"/>
                  <a:gd name="T56" fmla="*/ 3 w 147"/>
                  <a:gd name="T57" fmla="*/ 3 h 527"/>
                  <a:gd name="T58" fmla="*/ 3 w 147"/>
                  <a:gd name="T59" fmla="*/ 3 h 527"/>
                  <a:gd name="T60" fmla="*/ 3 w 147"/>
                  <a:gd name="T61" fmla="*/ 3 h 527"/>
                  <a:gd name="T62" fmla="*/ 3 w 147"/>
                  <a:gd name="T63" fmla="*/ 3 h 527"/>
                  <a:gd name="T64" fmla="*/ 3 w 147"/>
                  <a:gd name="T65" fmla="*/ 2 h 527"/>
                  <a:gd name="T66" fmla="*/ 3 w 147"/>
                  <a:gd name="T67" fmla="*/ 2 h 527"/>
                  <a:gd name="T68" fmla="*/ 1 w 147"/>
                  <a:gd name="T69" fmla="*/ 0 h 52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7"/>
                  <a:gd name="T106" fmla="*/ 0 h 527"/>
                  <a:gd name="T107" fmla="*/ 147 w 147"/>
                  <a:gd name="T108" fmla="*/ 527 h 52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7" h="527">
                    <a:moveTo>
                      <a:pt x="47" y="62"/>
                    </a:moveTo>
                    <a:lnTo>
                      <a:pt x="26" y="136"/>
                    </a:lnTo>
                    <a:lnTo>
                      <a:pt x="34" y="168"/>
                    </a:lnTo>
                    <a:lnTo>
                      <a:pt x="27" y="195"/>
                    </a:lnTo>
                    <a:lnTo>
                      <a:pt x="27" y="200"/>
                    </a:lnTo>
                    <a:lnTo>
                      <a:pt x="27" y="207"/>
                    </a:lnTo>
                    <a:lnTo>
                      <a:pt x="28" y="216"/>
                    </a:lnTo>
                    <a:lnTo>
                      <a:pt x="29" y="226"/>
                    </a:lnTo>
                    <a:lnTo>
                      <a:pt x="31" y="239"/>
                    </a:lnTo>
                    <a:lnTo>
                      <a:pt x="34" y="251"/>
                    </a:lnTo>
                    <a:lnTo>
                      <a:pt x="37" y="265"/>
                    </a:lnTo>
                    <a:lnTo>
                      <a:pt x="40" y="277"/>
                    </a:lnTo>
                    <a:lnTo>
                      <a:pt x="44" y="291"/>
                    </a:lnTo>
                    <a:lnTo>
                      <a:pt x="48" y="302"/>
                    </a:lnTo>
                    <a:lnTo>
                      <a:pt x="53" y="314"/>
                    </a:lnTo>
                    <a:lnTo>
                      <a:pt x="57" y="323"/>
                    </a:lnTo>
                    <a:lnTo>
                      <a:pt x="61" y="332"/>
                    </a:lnTo>
                    <a:lnTo>
                      <a:pt x="63" y="335"/>
                    </a:lnTo>
                    <a:lnTo>
                      <a:pt x="65" y="338"/>
                    </a:lnTo>
                    <a:lnTo>
                      <a:pt x="79" y="340"/>
                    </a:lnTo>
                    <a:lnTo>
                      <a:pt x="82" y="366"/>
                    </a:lnTo>
                    <a:lnTo>
                      <a:pt x="81" y="367"/>
                    </a:lnTo>
                    <a:lnTo>
                      <a:pt x="80" y="378"/>
                    </a:lnTo>
                    <a:lnTo>
                      <a:pt x="78" y="386"/>
                    </a:lnTo>
                    <a:lnTo>
                      <a:pt x="75" y="395"/>
                    </a:lnTo>
                    <a:lnTo>
                      <a:pt x="70" y="407"/>
                    </a:lnTo>
                    <a:lnTo>
                      <a:pt x="64" y="421"/>
                    </a:lnTo>
                    <a:lnTo>
                      <a:pt x="58" y="425"/>
                    </a:lnTo>
                    <a:lnTo>
                      <a:pt x="53" y="433"/>
                    </a:lnTo>
                    <a:lnTo>
                      <a:pt x="48" y="440"/>
                    </a:lnTo>
                    <a:lnTo>
                      <a:pt x="43" y="448"/>
                    </a:lnTo>
                    <a:lnTo>
                      <a:pt x="38" y="456"/>
                    </a:lnTo>
                    <a:lnTo>
                      <a:pt x="33" y="462"/>
                    </a:lnTo>
                    <a:lnTo>
                      <a:pt x="27" y="469"/>
                    </a:lnTo>
                    <a:lnTo>
                      <a:pt x="23" y="477"/>
                    </a:lnTo>
                    <a:lnTo>
                      <a:pt x="18" y="482"/>
                    </a:lnTo>
                    <a:lnTo>
                      <a:pt x="13" y="488"/>
                    </a:lnTo>
                    <a:lnTo>
                      <a:pt x="9" y="492"/>
                    </a:lnTo>
                    <a:lnTo>
                      <a:pt x="6" y="498"/>
                    </a:lnTo>
                    <a:lnTo>
                      <a:pt x="1" y="504"/>
                    </a:lnTo>
                    <a:lnTo>
                      <a:pt x="0" y="507"/>
                    </a:lnTo>
                    <a:lnTo>
                      <a:pt x="23" y="527"/>
                    </a:lnTo>
                    <a:lnTo>
                      <a:pt x="86" y="469"/>
                    </a:lnTo>
                    <a:lnTo>
                      <a:pt x="142" y="410"/>
                    </a:lnTo>
                    <a:lnTo>
                      <a:pt x="141" y="408"/>
                    </a:lnTo>
                    <a:lnTo>
                      <a:pt x="140" y="405"/>
                    </a:lnTo>
                    <a:lnTo>
                      <a:pt x="139" y="401"/>
                    </a:lnTo>
                    <a:lnTo>
                      <a:pt x="138" y="393"/>
                    </a:lnTo>
                    <a:lnTo>
                      <a:pt x="136" y="383"/>
                    </a:lnTo>
                    <a:lnTo>
                      <a:pt x="135" y="372"/>
                    </a:lnTo>
                    <a:lnTo>
                      <a:pt x="134" y="364"/>
                    </a:lnTo>
                    <a:lnTo>
                      <a:pt x="134" y="355"/>
                    </a:lnTo>
                    <a:lnTo>
                      <a:pt x="134" y="346"/>
                    </a:lnTo>
                    <a:lnTo>
                      <a:pt x="135" y="338"/>
                    </a:lnTo>
                    <a:lnTo>
                      <a:pt x="135" y="326"/>
                    </a:lnTo>
                    <a:lnTo>
                      <a:pt x="135" y="315"/>
                    </a:lnTo>
                    <a:lnTo>
                      <a:pt x="135" y="303"/>
                    </a:lnTo>
                    <a:lnTo>
                      <a:pt x="136" y="293"/>
                    </a:lnTo>
                    <a:lnTo>
                      <a:pt x="137" y="280"/>
                    </a:lnTo>
                    <a:lnTo>
                      <a:pt x="138" y="268"/>
                    </a:lnTo>
                    <a:lnTo>
                      <a:pt x="139" y="256"/>
                    </a:lnTo>
                    <a:lnTo>
                      <a:pt x="140" y="245"/>
                    </a:lnTo>
                    <a:lnTo>
                      <a:pt x="141" y="233"/>
                    </a:lnTo>
                    <a:lnTo>
                      <a:pt x="142" y="226"/>
                    </a:lnTo>
                    <a:lnTo>
                      <a:pt x="143" y="216"/>
                    </a:lnTo>
                    <a:lnTo>
                      <a:pt x="145" y="209"/>
                    </a:lnTo>
                    <a:lnTo>
                      <a:pt x="146" y="197"/>
                    </a:lnTo>
                    <a:lnTo>
                      <a:pt x="147" y="195"/>
                    </a:lnTo>
                    <a:lnTo>
                      <a:pt x="76" y="0"/>
                    </a:lnTo>
                    <a:lnTo>
                      <a:pt x="47" y="62"/>
                    </a:lnTo>
                    <a:close/>
                  </a:path>
                </a:pathLst>
              </a:custGeom>
              <a:solidFill>
                <a:srgbClr val="A84A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89" name="Freeform 490"/>
              <p:cNvSpPr>
                <a:spLocks/>
              </p:cNvSpPr>
              <p:nvPr/>
            </p:nvSpPr>
            <p:spPr bwMode="auto">
              <a:xfrm>
                <a:off x="1428" y="2843"/>
                <a:ext cx="300" cy="265"/>
              </a:xfrm>
              <a:custGeom>
                <a:avLst/>
                <a:gdLst>
                  <a:gd name="T0" fmla="*/ 5 w 581"/>
                  <a:gd name="T1" fmla="*/ 0 h 573"/>
                  <a:gd name="T2" fmla="*/ 3 w 581"/>
                  <a:gd name="T3" fmla="*/ 1 h 573"/>
                  <a:gd name="T4" fmla="*/ 3 w 581"/>
                  <a:gd name="T5" fmla="*/ 2 h 573"/>
                  <a:gd name="T6" fmla="*/ 2 w 581"/>
                  <a:gd name="T7" fmla="*/ 3 h 573"/>
                  <a:gd name="T8" fmla="*/ 2 w 581"/>
                  <a:gd name="T9" fmla="*/ 3 h 573"/>
                  <a:gd name="T10" fmla="*/ 2 w 581"/>
                  <a:gd name="T11" fmla="*/ 3 h 573"/>
                  <a:gd name="T12" fmla="*/ 2 w 581"/>
                  <a:gd name="T13" fmla="*/ 3 h 573"/>
                  <a:gd name="T14" fmla="*/ 2 w 581"/>
                  <a:gd name="T15" fmla="*/ 3 h 573"/>
                  <a:gd name="T16" fmla="*/ 2 w 581"/>
                  <a:gd name="T17" fmla="*/ 3 h 573"/>
                  <a:gd name="T18" fmla="*/ 2 w 581"/>
                  <a:gd name="T19" fmla="*/ 3 h 573"/>
                  <a:gd name="T20" fmla="*/ 2 w 581"/>
                  <a:gd name="T21" fmla="*/ 3 h 573"/>
                  <a:gd name="T22" fmla="*/ 2 w 581"/>
                  <a:gd name="T23" fmla="*/ 4 h 573"/>
                  <a:gd name="T24" fmla="*/ 1 w 581"/>
                  <a:gd name="T25" fmla="*/ 4 h 573"/>
                  <a:gd name="T26" fmla="*/ 1 w 581"/>
                  <a:gd name="T27" fmla="*/ 4 h 573"/>
                  <a:gd name="T28" fmla="*/ 1 w 581"/>
                  <a:gd name="T29" fmla="*/ 4 h 573"/>
                  <a:gd name="T30" fmla="*/ 1 w 581"/>
                  <a:gd name="T31" fmla="*/ 4 h 573"/>
                  <a:gd name="T32" fmla="*/ 1 w 581"/>
                  <a:gd name="T33" fmla="*/ 4 h 573"/>
                  <a:gd name="T34" fmla="*/ 1 w 581"/>
                  <a:gd name="T35" fmla="*/ 4 h 573"/>
                  <a:gd name="T36" fmla="*/ 1 w 581"/>
                  <a:gd name="T37" fmla="*/ 4 h 573"/>
                  <a:gd name="T38" fmla="*/ 1 w 581"/>
                  <a:gd name="T39" fmla="*/ 4 h 573"/>
                  <a:gd name="T40" fmla="*/ 1 w 581"/>
                  <a:gd name="T41" fmla="*/ 4 h 573"/>
                  <a:gd name="T42" fmla="*/ 1 w 581"/>
                  <a:gd name="T43" fmla="*/ 5 h 573"/>
                  <a:gd name="T44" fmla="*/ 1 w 581"/>
                  <a:gd name="T45" fmla="*/ 5 h 573"/>
                  <a:gd name="T46" fmla="*/ 0 w 581"/>
                  <a:gd name="T47" fmla="*/ 5 h 573"/>
                  <a:gd name="T48" fmla="*/ 1 w 581"/>
                  <a:gd name="T49" fmla="*/ 6 h 573"/>
                  <a:gd name="T50" fmla="*/ 4 w 581"/>
                  <a:gd name="T51" fmla="*/ 4 h 573"/>
                  <a:gd name="T52" fmla="*/ 6 w 581"/>
                  <a:gd name="T53" fmla="*/ 6 h 573"/>
                  <a:gd name="T54" fmla="*/ 10 w 581"/>
                  <a:gd name="T55" fmla="*/ 4 h 573"/>
                  <a:gd name="T56" fmla="*/ 10 w 581"/>
                  <a:gd name="T57" fmla="*/ 3 h 573"/>
                  <a:gd name="T58" fmla="*/ 10 w 581"/>
                  <a:gd name="T59" fmla="*/ 3 h 573"/>
                  <a:gd name="T60" fmla="*/ 10 w 581"/>
                  <a:gd name="T61" fmla="*/ 3 h 573"/>
                  <a:gd name="T62" fmla="*/ 9 w 581"/>
                  <a:gd name="T63" fmla="*/ 3 h 573"/>
                  <a:gd name="T64" fmla="*/ 9 w 581"/>
                  <a:gd name="T65" fmla="*/ 3 h 573"/>
                  <a:gd name="T66" fmla="*/ 9 w 581"/>
                  <a:gd name="T67" fmla="*/ 3 h 573"/>
                  <a:gd name="T68" fmla="*/ 9 w 581"/>
                  <a:gd name="T69" fmla="*/ 3 h 573"/>
                  <a:gd name="T70" fmla="*/ 9 w 581"/>
                  <a:gd name="T71" fmla="*/ 3 h 573"/>
                  <a:gd name="T72" fmla="*/ 9 w 581"/>
                  <a:gd name="T73" fmla="*/ 2 h 573"/>
                  <a:gd name="T74" fmla="*/ 9 w 581"/>
                  <a:gd name="T75" fmla="*/ 2 h 573"/>
                  <a:gd name="T76" fmla="*/ 9 w 581"/>
                  <a:gd name="T77" fmla="*/ 2 h 573"/>
                  <a:gd name="T78" fmla="*/ 9 w 581"/>
                  <a:gd name="T79" fmla="*/ 2 h 573"/>
                  <a:gd name="T80" fmla="*/ 9 w 581"/>
                  <a:gd name="T81" fmla="*/ 2 h 573"/>
                  <a:gd name="T82" fmla="*/ 9 w 581"/>
                  <a:gd name="T83" fmla="*/ 2 h 573"/>
                  <a:gd name="T84" fmla="*/ 9 w 581"/>
                  <a:gd name="T85" fmla="*/ 2 h 573"/>
                  <a:gd name="T86" fmla="*/ 9 w 581"/>
                  <a:gd name="T87" fmla="*/ 2 h 573"/>
                  <a:gd name="T88" fmla="*/ 9 w 581"/>
                  <a:gd name="T89" fmla="*/ 1 h 573"/>
                  <a:gd name="T90" fmla="*/ 9 w 581"/>
                  <a:gd name="T91" fmla="*/ 1 h 573"/>
                  <a:gd name="T92" fmla="*/ 9 w 581"/>
                  <a:gd name="T93" fmla="*/ 1 h 573"/>
                  <a:gd name="T94" fmla="*/ 8 w 581"/>
                  <a:gd name="T95" fmla="*/ 1 h 573"/>
                  <a:gd name="T96" fmla="*/ 8 w 581"/>
                  <a:gd name="T97" fmla="*/ 1 h 573"/>
                  <a:gd name="T98" fmla="*/ 8 w 581"/>
                  <a:gd name="T99" fmla="*/ 1 h 573"/>
                  <a:gd name="T100" fmla="*/ 8 w 581"/>
                  <a:gd name="T101" fmla="*/ 1 h 573"/>
                  <a:gd name="T102" fmla="*/ 8 w 581"/>
                  <a:gd name="T103" fmla="*/ 1 h 573"/>
                  <a:gd name="T104" fmla="*/ 6 w 581"/>
                  <a:gd name="T105" fmla="*/ 0 h 573"/>
                  <a:gd name="T106" fmla="*/ 6 w 581"/>
                  <a:gd name="T107" fmla="*/ 0 h 573"/>
                  <a:gd name="T108" fmla="*/ 5 w 581"/>
                  <a:gd name="T109" fmla="*/ 0 h 573"/>
                  <a:gd name="T110" fmla="*/ 5 w 581"/>
                  <a:gd name="T111" fmla="*/ 0 h 57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81"/>
                  <a:gd name="T169" fmla="*/ 0 h 573"/>
                  <a:gd name="T170" fmla="*/ 581 w 581"/>
                  <a:gd name="T171" fmla="*/ 573 h 57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81" h="573">
                    <a:moveTo>
                      <a:pt x="253" y="23"/>
                    </a:moveTo>
                    <a:lnTo>
                      <a:pt x="186" y="76"/>
                    </a:lnTo>
                    <a:lnTo>
                      <a:pt x="131" y="195"/>
                    </a:lnTo>
                    <a:lnTo>
                      <a:pt x="105" y="262"/>
                    </a:lnTo>
                    <a:lnTo>
                      <a:pt x="105" y="261"/>
                    </a:lnTo>
                    <a:lnTo>
                      <a:pt x="103" y="264"/>
                    </a:lnTo>
                    <a:lnTo>
                      <a:pt x="99" y="267"/>
                    </a:lnTo>
                    <a:lnTo>
                      <a:pt x="96" y="274"/>
                    </a:lnTo>
                    <a:lnTo>
                      <a:pt x="90" y="282"/>
                    </a:lnTo>
                    <a:lnTo>
                      <a:pt x="82" y="296"/>
                    </a:lnTo>
                    <a:lnTo>
                      <a:pt x="75" y="300"/>
                    </a:lnTo>
                    <a:lnTo>
                      <a:pt x="70" y="309"/>
                    </a:lnTo>
                    <a:lnTo>
                      <a:pt x="63" y="317"/>
                    </a:lnTo>
                    <a:lnTo>
                      <a:pt x="57" y="326"/>
                    </a:lnTo>
                    <a:lnTo>
                      <a:pt x="50" y="334"/>
                    </a:lnTo>
                    <a:lnTo>
                      <a:pt x="43" y="343"/>
                    </a:lnTo>
                    <a:lnTo>
                      <a:pt x="36" y="354"/>
                    </a:lnTo>
                    <a:lnTo>
                      <a:pt x="30" y="363"/>
                    </a:lnTo>
                    <a:lnTo>
                      <a:pt x="22" y="369"/>
                    </a:lnTo>
                    <a:lnTo>
                      <a:pt x="17" y="378"/>
                    </a:lnTo>
                    <a:lnTo>
                      <a:pt x="12" y="384"/>
                    </a:lnTo>
                    <a:lnTo>
                      <a:pt x="7" y="390"/>
                    </a:lnTo>
                    <a:lnTo>
                      <a:pt x="1" y="399"/>
                    </a:lnTo>
                    <a:lnTo>
                      <a:pt x="0" y="402"/>
                    </a:lnTo>
                    <a:lnTo>
                      <a:pt x="25" y="456"/>
                    </a:lnTo>
                    <a:lnTo>
                      <a:pt x="198" y="331"/>
                    </a:lnTo>
                    <a:lnTo>
                      <a:pt x="316" y="573"/>
                    </a:lnTo>
                    <a:lnTo>
                      <a:pt x="581" y="360"/>
                    </a:lnTo>
                    <a:lnTo>
                      <a:pt x="533" y="274"/>
                    </a:lnTo>
                    <a:lnTo>
                      <a:pt x="531" y="270"/>
                    </a:lnTo>
                    <a:lnTo>
                      <a:pt x="529" y="261"/>
                    </a:lnTo>
                    <a:lnTo>
                      <a:pt x="528" y="251"/>
                    </a:lnTo>
                    <a:lnTo>
                      <a:pt x="526" y="245"/>
                    </a:lnTo>
                    <a:lnTo>
                      <a:pt x="524" y="236"/>
                    </a:lnTo>
                    <a:lnTo>
                      <a:pt x="522" y="229"/>
                    </a:lnTo>
                    <a:lnTo>
                      <a:pt x="519" y="218"/>
                    </a:lnTo>
                    <a:lnTo>
                      <a:pt x="516" y="207"/>
                    </a:lnTo>
                    <a:lnTo>
                      <a:pt x="513" y="198"/>
                    </a:lnTo>
                    <a:lnTo>
                      <a:pt x="510" y="189"/>
                    </a:lnTo>
                    <a:lnTo>
                      <a:pt x="506" y="178"/>
                    </a:lnTo>
                    <a:lnTo>
                      <a:pt x="503" y="169"/>
                    </a:lnTo>
                    <a:lnTo>
                      <a:pt x="499" y="160"/>
                    </a:lnTo>
                    <a:lnTo>
                      <a:pt x="496" y="154"/>
                    </a:lnTo>
                    <a:lnTo>
                      <a:pt x="491" y="145"/>
                    </a:lnTo>
                    <a:lnTo>
                      <a:pt x="488" y="137"/>
                    </a:lnTo>
                    <a:lnTo>
                      <a:pt x="482" y="131"/>
                    </a:lnTo>
                    <a:lnTo>
                      <a:pt x="479" y="126"/>
                    </a:lnTo>
                    <a:lnTo>
                      <a:pt x="472" y="117"/>
                    </a:lnTo>
                    <a:lnTo>
                      <a:pt x="466" y="113"/>
                    </a:lnTo>
                    <a:lnTo>
                      <a:pt x="460" y="107"/>
                    </a:lnTo>
                    <a:lnTo>
                      <a:pt x="455" y="105"/>
                    </a:lnTo>
                    <a:lnTo>
                      <a:pt x="452" y="104"/>
                    </a:lnTo>
                    <a:lnTo>
                      <a:pt x="356" y="64"/>
                    </a:lnTo>
                    <a:lnTo>
                      <a:pt x="335" y="0"/>
                    </a:lnTo>
                    <a:lnTo>
                      <a:pt x="253" y="23"/>
                    </a:lnTo>
                    <a:close/>
                  </a:path>
                </a:pathLst>
              </a:custGeom>
              <a:solidFill>
                <a:srgbClr val="BFC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90" name="Freeform 491"/>
              <p:cNvSpPr>
                <a:spLocks/>
              </p:cNvSpPr>
              <p:nvPr/>
            </p:nvSpPr>
            <p:spPr bwMode="auto">
              <a:xfrm>
                <a:off x="1431" y="2848"/>
                <a:ext cx="279" cy="272"/>
              </a:xfrm>
              <a:custGeom>
                <a:avLst/>
                <a:gdLst>
                  <a:gd name="T0" fmla="*/ 6 w 539"/>
                  <a:gd name="T1" fmla="*/ 2 h 590"/>
                  <a:gd name="T2" fmla="*/ 6 w 539"/>
                  <a:gd name="T3" fmla="*/ 1 h 590"/>
                  <a:gd name="T4" fmla="*/ 7 w 539"/>
                  <a:gd name="T5" fmla="*/ 1 h 590"/>
                  <a:gd name="T6" fmla="*/ 7 w 539"/>
                  <a:gd name="T7" fmla="*/ 1 h 590"/>
                  <a:gd name="T8" fmla="*/ 7 w 539"/>
                  <a:gd name="T9" fmla="*/ 1 h 590"/>
                  <a:gd name="T10" fmla="*/ 8 w 539"/>
                  <a:gd name="T11" fmla="*/ 1 h 590"/>
                  <a:gd name="T12" fmla="*/ 8 w 539"/>
                  <a:gd name="T13" fmla="*/ 1 h 590"/>
                  <a:gd name="T14" fmla="*/ 8 w 539"/>
                  <a:gd name="T15" fmla="*/ 1 h 590"/>
                  <a:gd name="T16" fmla="*/ 7 w 539"/>
                  <a:gd name="T17" fmla="*/ 0 h 590"/>
                  <a:gd name="T18" fmla="*/ 7 w 539"/>
                  <a:gd name="T19" fmla="*/ 0 h 590"/>
                  <a:gd name="T20" fmla="*/ 7 w 539"/>
                  <a:gd name="T21" fmla="*/ 0 h 590"/>
                  <a:gd name="T22" fmla="*/ 6 w 539"/>
                  <a:gd name="T23" fmla="*/ 0 h 590"/>
                  <a:gd name="T24" fmla="*/ 5 w 539"/>
                  <a:gd name="T25" fmla="*/ 2 h 590"/>
                  <a:gd name="T26" fmla="*/ 5 w 539"/>
                  <a:gd name="T27" fmla="*/ 3 h 590"/>
                  <a:gd name="T28" fmla="*/ 5 w 539"/>
                  <a:gd name="T29" fmla="*/ 5 h 590"/>
                  <a:gd name="T30" fmla="*/ 5 w 539"/>
                  <a:gd name="T31" fmla="*/ 5 h 590"/>
                  <a:gd name="T32" fmla="*/ 5 w 539"/>
                  <a:gd name="T33" fmla="*/ 5 h 590"/>
                  <a:gd name="T34" fmla="*/ 4 w 539"/>
                  <a:gd name="T35" fmla="*/ 4 h 590"/>
                  <a:gd name="T36" fmla="*/ 4 w 539"/>
                  <a:gd name="T37" fmla="*/ 4 h 590"/>
                  <a:gd name="T38" fmla="*/ 3 w 539"/>
                  <a:gd name="T39" fmla="*/ 2 h 590"/>
                  <a:gd name="T40" fmla="*/ 3 w 539"/>
                  <a:gd name="T41" fmla="*/ 3 h 590"/>
                  <a:gd name="T42" fmla="*/ 3 w 539"/>
                  <a:gd name="T43" fmla="*/ 3 h 590"/>
                  <a:gd name="T44" fmla="*/ 2 w 539"/>
                  <a:gd name="T45" fmla="*/ 3 h 590"/>
                  <a:gd name="T46" fmla="*/ 3 w 539"/>
                  <a:gd name="T47" fmla="*/ 3 h 590"/>
                  <a:gd name="T48" fmla="*/ 2 w 539"/>
                  <a:gd name="T49" fmla="*/ 4 h 590"/>
                  <a:gd name="T50" fmla="*/ 1 w 539"/>
                  <a:gd name="T51" fmla="*/ 4 h 590"/>
                  <a:gd name="T52" fmla="*/ 1 w 539"/>
                  <a:gd name="T53" fmla="*/ 5 h 590"/>
                  <a:gd name="T54" fmla="*/ 3 w 539"/>
                  <a:gd name="T55" fmla="*/ 5 h 590"/>
                  <a:gd name="T56" fmla="*/ 4 w 539"/>
                  <a:gd name="T57" fmla="*/ 4 h 590"/>
                  <a:gd name="T58" fmla="*/ 4 w 539"/>
                  <a:gd name="T59" fmla="*/ 5 h 590"/>
                  <a:gd name="T60" fmla="*/ 4 w 539"/>
                  <a:gd name="T61" fmla="*/ 5 h 590"/>
                  <a:gd name="T62" fmla="*/ 4 w 539"/>
                  <a:gd name="T63" fmla="*/ 6 h 590"/>
                  <a:gd name="T64" fmla="*/ 4 w 539"/>
                  <a:gd name="T65" fmla="*/ 6 h 590"/>
                  <a:gd name="T66" fmla="*/ 4 w 539"/>
                  <a:gd name="T67" fmla="*/ 6 h 590"/>
                  <a:gd name="T68" fmla="*/ 5 w 539"/>
                  <a:gd name="T69" fmla="*/ 6 h 590"/>
                  <a:gd name="T70" fmla="*/ 5 w 539"/>
                  <a:gd name="T71" fmla="*/ 6 h 590"/>
                  <a:gd name="T72" fmla="*/ 6 w 539"/>
                  <a:gd name="T73" fmla="*/ 6 h 590"/>
                  <a:gd name="T74" fmla="*/ 6 w 539"/>
                  <a:gd name="T75" fmla="*/ 6 h 590"/>
                  <a:gd name="T76" fmla="*/ 7 w 539"/>
                  <a:gd name="T77" fmla="*/ 6 h 590"/>
                  <a:gd name="T78" fmla="*/ 7 w 539"/>
                  <a:gd name="T79" fmla="*/ 6 h 590"/>
                  <a:gd name="T80" fmla="*/ 8 w 539"/>
                  <a:gd name="T81" fmla="*/ 6 h 590"/>
                  <a:gd name="T82" fmla="*/ 10 w 539"/>
                  <a:gd name="T83" fmla="*/ 4 h 590"/>
                  <a:gd name="T84" fmla="*/ 9 w 539"/>
                  <a:gd name="T85" fmla="*/ 4 h 590"/>
                  <a:gd name="T86" fmla="*/ 9 w 539"/>
                  <a:gd name="T87" fmla="*/ 4 h 590"/>
                  <a:gd name="T88" fmla="*/ 8 w 539"/>
                  <a:gd name="T89" fmla="*/ 3 h 590"/>
                  <a:gd name="T90" fmla="*/ 8 w 539"/>
                  <a:gd name="T91" fmla="*/ 3 h 590"/>
                  <a:gd name="T92" fmla="*/ 7 w 539"/>
                  <a:gd name="T93" fmla="*/ 3 h 590"/>
                  <a:gd name="T94" fmla="*/ 7 w 539"/>
                  <a:gd name="T95" fmla="*/ 3 h 590"/>
                  <a:gd name="T96" fmla="*/ 7 w 539"/>
                  <a:gd name="T97" fmla="*/ 3 h 590"/>
                  <a:gd name="T98" fmla="*/ 6 w 539"/>
                  <a:gd name="T99" fmla="*/ 3 h 590"/>
                  <a:gd name="T100" fmla="*/ 7 w 539"/>
                  <a:gd name="T101" fmla="*/ 5 h 590"/>
                  <a:gd name="T102" fmla="*/ 7 w 539"/>
                  <a:gd name="T103" fmla="*/ 5 h 590"/>
                  <a:gd name="T104" fmla="*/ 6 w 539"/>
                  <a:gd name="T105" fmla="*/ 5 h 590"/>
                  <a:gd name="T106" fmla="*/ 6 w 539"/>
                  <a:gd name="T107" fmla="*/ 5 h 590"/>
                  <a:gd name="T108" fmla="*/ 6 w 539"/>
                  <a:gd name="T109" fmla="*/ 5 h 590"/>
                  <a:gd name="T110" fmla="*/ 6 w 539"/>
                  <a:gd name="T111" fmla="*/ 5 h 590"/>
                  <a:gd name="T112" fmla="*/ 6 w 539"/>
                  <a:gd name="T113" fmla="*/ 5 h 590"/>
                  <a:gd name="T114" fmla="*/ 6 w 539"/>
                  <a:gd name="T115" fmla="*/ 4 h 590"/>
                  <a:gd name="T116" fmla="*/ 6 w 539"/>
                  <a:gd name="T117" fmla="*/ 4 h 590"/>
                  <a:gd name="T118" fmla="*/ 6 w 539"/>
                  <a:gd name="T119" fmla="*/ 3 h 590"/>
                  <a:gd name="T120" fmla="*/ 5 w 539"/>
                  <a:gd name="T121" fmla="*/ 3 h 590"/>
                  <a:gd name="T122" fmla="*/ 5 w 539"/>
                  <a:gd name="T123" fmla="*/ 2 h 5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39"/>
                  <a:gd name="T187" fmla="*/ 0 h 590"/>
                  <a:gd name="T188" fmla="*/ 539 w 539"/>
                  <a:gd name="T189" fmla="*/ 590 h 5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39" h="590">
                    <a:moveTo>
                      <a:pt x="325" y="156"/>
                    </a:moveTo>
                    <a:lnTo>
                      <a:pt x="325" y="153"/>
                    </a:lnTo>
                    <a:lnTo>
                      <a:pt x="331" y="149"/>
                    </a:lnTo>
                    <a:lnTo>
                      <a:pt x="333" y="145"/>
                    </a:lnTo>
                    <a:lnTo>
                      <a:pt x="338" y="140"/>
                    </a:lnTo>
                    <a:lnTo>
                      <a:pt x="343" y="137"/>
                    </a:lnTo>
                    <a:lnTo>
                      <a:pt x="348" y="134"/>
                    </a:lnTo>
                    <a:lnTo>
                      <a:pt x="354" y="128"/>
                    </a:lnTo>
                    <a:lnTo>
                      <a:pt x="360" y="125"/>
                    </a:lnTo>
                    <a:lnTo>
                      <a:pt x="366" y="121"/>
                    </a:lnTo>
                    <a:lnTo>
                      <a:pt x="372" y="117"/>
                    </a:lnTo>
                    <a:lnTo>
                      <a:pt x="379" y="113"/>
                    </a:lnTo>
                    <a:lnTo>
                      <a:pt x="386" y="110"/>
                    </a:lnTo>
                    <a:lnTo>
                      <a:pt x="392" y="105"/>
                    </a:lnTo>
                    <a:lnTo>
                      <a:pt x="399" y="105"/>
                    </a:lnTo>
                    <a:lnTo>
                      <a:pt x="404" y="101"/>
                    </a:lnTo>
                    <a:lnTo>
                      <a:pt x="410" y="99"/>
                    </a:lnTo>
                    <a:lnTo>
                      <a:pt x="415" y="98"/>
                    </a:lnTo>
                    <a:lnTo>
                      <a:pt x="423" y="98"/>
                    </a:lnTo>
                    <a:lnTo>
                      <a:pt x="427" y="98"/>
                    </a:lnTo>
                    <a:lnTo>
                      <a:pt x="432" y="98"/>
                    </a:lnTo>
                    <a:lnTo>
                      <a:pt x="437" y="98"/>
                    </a:lnTo>
                    <a:lnTo>
                      <a:pt x="442" y="99"/>
                    </a:lnTo>
                    <a:lnTo>
                      <a:pt x="449" y="99"/>
                    </a:lnTo>
                    <a:lnTo>
                      <a:pt x="455" y="102"/>
                    </a:lnTo>
                    <a:lnTo>
                      <a:pt x="459" y="104"/>
                    </a:lnTo>
                    <a:lnTo>
                      <a:pt x="461" y="105"/>
                    </a:lnTo>
                    <a:lnTo>
                      <a:pt x="458" y="102"/>
                    </a:lnTo>
                    <a:lnTo>
                      <a:pt x="453" y="95"/>
                    </a:lnTo>
                    <a:lnTo>
                      <a:pt x="447" y="90"/>
                    </a:lnTo>
                    <a:lnTo>
                      <a:pt x="442" y="85"/>
                    </a:lnTo>
                    <a:lnTo>
                      <a:pt x="434" y="81"/>
                    </a:lnTo>
                    <a:lnTo>
                      <a:pt x="427" y="75"/>
                    </a:lnTo>
                    <a:lnTo>
                      <a:pt x="422" y="72"/>
                    </a:lnTo>
                    <a:lnTo>
                      <a:pt x="416" y="67"/>
                    </a:lnTo>
                    <a:lnTo>
                      <a:pt x="411" y="63"/>
                    </a:lnTo>
                    <a:lnTo>
                      <a:pt x="407" y="60"/>
                    </a:lnTo>
                    <a:lnTo>
                      <a:pt x="401" y="57"/>
                    </a:lnTo>
                    <a:lnTo>
                      <a:pt x="396" y="53"/>
                    </a:lnTo>
                    <a:lnTo>
                      <a:pt x="392" y="50"/>
                    </a:lnTo>
                    <a:lnTo>
                      <a:pt x="387" y="49"/>
                    </a:lnTo>
                    <a:lnTo>
                      <a:pt x="379" y="43"/>
                    </a:lnTo>
                    <a:lnTo>
                      <a:pt x="371" y="38"/>
                    </a:lnTo>
                    <a:lnTo>
                      <a:pt x="367" y="37"/>
                    </a:lnTo>
                    <a:lnTo>
                      <a:pt x="366" y="37"/>
                    </a:lnTo>
                    <a:lnTo>
                      <a:pt x="356" y="37"/>
                    </a:lnTo>
                    <a:lnTo>
                      <a:pt x="343" y="11"/>
                    </a:lnTo>
                    <a:lnTo>
                      <a:pt x="331" y="0"/>
                    </a:lnTo>
                    <a:lnTo>
                      <a:pt x="329" y="37"/>
                    </a:lnTo>
                    <a:lnTo>
                      <a:pt x="295" y="128"/>
                    </a:lnTo>
                    <a:lnTo>
                      <a:pt x="317" y="148"/>
                    </a:lnTo>
                    <a:lnTo>
                      <a:pt x="304" y="194"/>
                    </a:lnTo>
                    <a:lnTo>
                      <a:pt x="281" y="136"/>
                    </a:lnTo>
                    <a:lnTo>
                      <a:pt x="258" y="185"/>
                    </a:lnTo>
                    <a:lnTo>
                      <a:pt x="250" y="145"/>
                    </a:lnTo>
                    <a:lnTo>
                      <a:pt x="255" y="221"/>
                    </a:lnTo>
                    <a:lnTo>
                      <a:pt x="272" y="203"/>
                    </a:lnTo>
                    <a:lnTo>
                      <a:pt x="287" y="474"/>
                    </a:lnTo>
                    <a:lnTo>
                      <a:pt x="285" y="473"/>
                    </a:lnTo>
                    <a:lnTo>
                      <a:pt x="283" y="466"/>
                    </a:lnTo>
                    <a:lnTo>
                      <a:pt x="279" y="459"/>
                    </a:lnTo>
                    <a:lnTo>
                      <a:pt x="274" y="448"/>
                    </a:lnTo>
                    <a:lnTo>
                      <a:pt x="267" y="434"/>
                    </a:lnTo>
                    <a:lnTo>
                      <a:pt x="261" y="422"/>
                    </a:lnTo>
                    <a:lnTo>
                      <a:pt x="257" y="415"/>
                    </a:lnTo>
                    <a:lnTo>
                      <a:pt x="254" y="407"/>
                    </a:lnTo>
                    <a:lnTo>
                      <a:pt x="250" y="399"/>
                    </a:lnTo>
                    <a:lnTo>
                      <a:pt x="247" y="392"/>
                    </a:lnTo>
                    <a:lnTo>
                      <a:pt x="243" y="384"/>
                    </a:lnTo>
                    <a:lnTo>
                      <a:pt x="239" y="377"/>
                    </a:lnTo>
                    <a:lnTo>
                      <a:pt x="235" y="369"/>
                    </a:lnTo>
                    <a:lnTo>
                      <a:pt x="231" y="361"/>
                    </a:lnTo>
                    <a:lnTo>
                      <a:pt x="222" y="346"/>
                    </a:lnTo>
                    <a:lnTo>
                      <a:pt x="216" y="335"/>
                    </a:lnTo>
                    <a:lnTo>
                      <a:pt x="210" y="325"/>
                    </a:lnTo>
                    <a:lnTo>
                      <a:pt x="205" y="317"/>
                    </a:lnTo>
                    <a:lnTo>
                      <a:pt x="202" y="311"/>
                    </a:lnTo>
                    <a:lnTo>
                      <a:pt x="177" y="178"/>
                    </a:lnTo>
                    <a:lnTo>
                      <a:pt x="176" y="181"/>
                    </a:lnTo>
                    <a:lnTo>
                      <a:pt x="175" y="194"/>
                    </a:lnTo>
                    <a:lnTo>
                      <a:pt x="174" y="200"/>
                    </a:lnTo>
                    <a:lnTo>
                      <a:pt x="173" y="209"/>
                    </a:lnTo>
                    <a:lnTo>
                      <a:pt x="171" y="218"/>
                    </a:lnTo>
                    <a:lnTo>
                      <a:pt x="170" y="229"/>
                    </a:lnTo>
                    <a:lnTo>
                      <a:pt x="166" y="238"/>
                    </a:lnTo>
                    <a:lnTo>
                      <a:pt x="163" y="247"/>
                    </a:lnTo>
                    <a:lnTo>
                      <a:pt x="160" y="256"/>
                    </a:lnTo>
                    <a:lnTo>
                      <a:pt x="158" y="267"/>
                    </a:lnTo>
                    <a:lnTo>
                      <a:pt x="153" y="277"/>
                    </a:lnTo>
                    <a:lnTo>
                      <a:pt x="151" y="284"/>
                    </a:lnTo>
                    <a:lnTo>
                      <a:pt x="129" y="271"/>
                    </a:lnTo>
                    <a:lnTo>
                      <a:pt x="111" y="277"/>
                    </a:lnTo>
                    <a:lnTo>
                      <a:pt x="113" y="282"/>
                    </a:lnTo>
                    <a:lnTo>
                      <a:pt x="115" y="287"/>
                    </a:lnTo>
                    <a:lnTo>
                      <a:pt x="120" y="294"/>
                    </a:lnTo>
                    <a:lnTo>
                      <a:pt x="125" y="302"/>
                    </a:lnTo>
                    <a:lnTo>
                      <a:pt x="131" y="311"/>
                    </a:lnTo>
                    <a:lnTo>
                      <a:pt x="136" y="319"/>
                    </a:lnTo>
                    <a:lnTo>
                      <a:pt x="137" y="323"/>
                    </a:lnTo>
                    <a:lnTo>
                      <a:pt x="87" y="343"/>
                    </a:lnTo>
                    <a:lnTo>
                      <a:pt x="46" y="395"/>
                    </a:lnTo>
                    <a:lnTo>
                      <a:pt x="44" y="392"/>
                    </a:lnTo>
                    <a:lnTo>
                      <a:pt x="38" y="389"/>
                    </a:lnTo>
                    <a:lnTo>
                      <a:pt x="31" y="384"/>
                    </a:lnTo>
                    <a:lnTo>
                      <a:pt x="24" y="383"/>
                    </a:lnTo>
                    <a:lnTo>
                      <a:pt x="16" y="384"/>
                    </a:lnTo>
                    <a:lnTo>
                      <a:pt x="8" y="389"/>
                    </a:lnTo>
                    <a:lnTo>
                      <a:pt x="1" y="392"/>
                    </a:lnTo>
                    <a:lnTo>
                      <a:pt x="0" y="393"/>
                    </a:lnTo>
                    <a:lnTo>
                      <a:pt x="3" y="480"/>
                    </a:lnTo>
                    <a:lnTo>
                      <a:pt x="122" y="424"/>
                    </a:lnTo>
                    <a:lnTo>
                      <a:pt x="153" y="412"/>
                    </a:lnTo>
                    <a:lnTo>
                      <a:pt x="191" y="351"/>
                    </a:lnTo>
                    <a:lnTo>
                      <a:pt x="191" y="357"/>
                    </a:lnTo>
                    <a:lnTo>
                      <a:pt x="192" y="363"/>
                    </a:lnTo>
                    <a:lnTo>
                      <a:pt x="195" y="374"/>
                    </a:lnTo>
                    <a:lnTo>
                      <a:pt x="197" y="384"/>
                    </a:lnTo>
                    <a:lnTo>
                      <a:pt x="199" y="399"/>
                    </a:lnTo>
                    <a:lnTo>
                      <a:pt x="200" y="406"/>
                    </a:lnTo>
                    <a:lnTo>
                      <a:pt x="202" y="415"/>
                    </a:lnTo>
                    <a:lnTo>
                      <a:pt x="203" y="424"/>
                    </a:lnTo>
                    <a:lnTo>
                      <a:pt x="205" y="433"/>
                    </a:lnTo>
                    <a:lnTo>
                      <a:pt x="206" y="441"/>
                    </a:lnTo>
                    <a:lnTo>
                      <a:pt x="208" y="450"/>
                    </a:lnTo>
                    <a:lnTo>
                      <a:pt x="210" y="459"/>
                    </a:lnTo>
                    <a:lnTo>
                      <a:pt x="212" y="468"/>
                    </a:lnTo>
                    <a:lnTo>
                      <a:pt x="213" y="477"/>
                    </a:lnTo>
                    <a:lnTo>
                      <a:pt x="215" y="486"/>
                    </a:lnTo>
                    <a:lnTo>
                      <a:pt x="217" y="494"/>
                    </a:lnTo>
                    <a:lnTo>
                      <a:pt x="220" y="505"/>
                    </a:lnTo>
                    <a:lnTo>
                      <a:pt x="222" y="517"/>
                    </a:lnTo>
                    <a:lnTo>
                      <a:pt x="225" y="529"/>
                    </a:lnTo>
                    <a:lnTo>
                      <a:pt x="227" y="537"/>
                    </a:lnTo>
                    <a:lnTo>
                      <a:pt x="227" y="541"/>
                    </a:lnTo>
                    <a:lnTo>
                      <a:pt x="228" y="541"/>
                    </a:lnTo>
                    <a:lnTo>
                      <a:pt x="234" y="547"/>
                    </a:lnTo>
                    <a:lnTo>
                      <a:pt x="236" y="552"/>
                    </a:lnTo>
                    <a:lnTo>
                      <a:pt x="240" y="555"/>
                    </a:lnTo>
                    <a:lnTo>
                      <a:pt x="244" y="559"/>
                    </a:lnTo>
                    <a:lnTo>
                      <a:pt x="250" y="564"/>
                    </a:lnTo>
                    <a:lnTo>
                      <a:pt x="255" y="569"/>
                    </a:lnTo>
                    <a:lnTo>
                      <a:pt x="261" y="573"/>
                    </a:lnTo>
                    <a:lnTo>
                      <a:pt x="267" y="576"/>
                    </a:lnTo>
                    <a:lnTo>
                      <a:pt x="275" y="581"/>
                    </a:lnTo>
                    <a:lnTo>
                      <a:pt x="282" y="584"/>
                    </a:lnTo>
                    <a:lnTo>
                      <a:pt x="291" y="585"/>
                    </a:lnTo>
                    <a:lnTo>
                      <a:pt x="300" y="587"/>
                    </a:lnTo>
                    <a:lnTo>
                      <a:pt x="311" y="590"/>
                    </a:lnTo>
                    <a:lnTo>
                      <a:pt x="319" y="588"/>
                    </a:lnTo>
                    <a:lnTo>
                      <a:pt x="330" y="587"/>
                    </a:lnTo>
                    <a:lnTo>
                      <a:pt x="340" y="585"/>
                    </a:lnTo>
                    <a:lnTo>
                      <a:pt x="351" y="584"/>
                    </a:lnTo>
                    <a:lnTo>
                      <a:pt x="362" y="579"/>
                    </a:lnTo>
                    <a:lnTo>
                      <a:pt x="372" y="575"/>
                    </a:lnTo>
                    <a:lnTo>
                      <a:pt x="382" y="572"/>
                    </a:lnTo>
                    <a:lnTo>
                      <a:pt x="393" y="567"/>
                    </a:lnTo>
                    <a:lnTo>
                      <a:pt x="401" y="562"/>
                    </a:lnTo>
                    <a:lnTo>
                      <a:pt x="408" y="558"/>
                    </a:lnTo>
                    <a:lnTo>
                      <a:pt x="415" y="553"/>
                    </a:lnTo>
                    <a:lnTo>
                      <a:pt x="424" y="552"/>
                    </a:lnTo>
                    <a:lnTo>
                      <a:pt x="428" y="547"/>
                    </a:lnTo>
                    <a:lnTo>
                      <a:pt x="432" y="546"/>
                    </a:lnTo>
                    <a:lnTo>
                      <a:pt x="434" y="544"/>
                    </a:lnTo>
                    <a:lnTo>
                      <a:pt x="436" y="544"/>
                    </a:lnTo>
                    <a:lnTo>
                      <a:pt x="477" y="494"/>
                    </a:lnTo>
                    <a:lnTo>
                      <a:pt x="539" y="346"/>
                    </a:lnTo>
                    <a:lnTo>
                      <a:pt x="537" y="345"/>
                    </a:lnTo>
                    <a:lnTo>
                      <a:pt x="536" y="345"/>
                    </a:lnTo>
                    <a:lnTo>
                      <a:pt x="532" y="343"/>
                    </a:lnTo>
                    <a:lnTo>
                      <a:pt x="528" y="341"/>
                    </a:lnTo>
                    <a:lnTo>
                      <a:pt x="522" y="338"/>
                    </a:lnTo>
                    <a:lnTo>
                      <a:pt x="515" y="335"/>
                    </a:lnTo>
                    <a:lnTo>
                      <a:pt x="508" y="334"/>
                    </a:lnTo>
                    <a:lnTo>
                      <a:pt x="501" y="332"/>
                    </a:lnTo>
                    <a:lnTo>
                      <a:pt x="493" y="328"/>
                    </a:lnTo>
                    <a:lnTo>
                      <a:pt x="485" y="323"/>
                    </a:lnTo>
                    <a:lnTo>
                      <a:pt x="476" y="320"/>
                    </a:lnTo>
                    <a:lnTo>
                      <a:pt x="469" y="317"/>
                    </a:lnTo>
                    <a:lnTo>
                      <a:pt x="461" y="311"/>
                    </a:lnTo>
                    <a:lnTo>
                      <a:pt x="454" y="308"/>
                    </a:lnTo>
                    <a:lnTo>
                      <a:pt x="447" y="302"/>
                    </a:lnTo>
                    <a:lnTo>
                      <a:pt x="442" y="299"/>
                    </a:lnTo>
                    <a:lnTo>
                      <a:pt x="436" y="291"/>
                    </a:lnTo>
                    <a:lnTo>
                      <a:pt x="431" y="288"/>
                    </a:lnTo>
                    <a:lnTo>
                      <a:pt x="428" y="281"/>
                    </a:lnTo>
                    <a:lnTo>
                      <a:pt x="425" y="277"/>
                    </a:lnTo>
                    <a:lnTo>
                      <a:pt x="421" y="265"/>
                    </a:lnTo>
                    <a:lnTo>
                      <a:pt x="419" y="256"/>
                    </a:lnTo>
                    <a:lnTo>
                      <a:pt x="417" y="247"/>
                    </a:lnTo>
                    <a:lnTo>
                      <a:pt x="417" y="242"/>
                    </a:lnTo>
                    <a:lnTo>
                      <a:pt x="419" y="236"/>
                    </a:lnTo>
                    <a:lnTo>
                      <a:pt x="420" y="236"/>
                    </a:lnTo>
                    <a:lnTo>
                      <a:pt x="403" y="188"/>
                    </a:lnTo>
                    <a:lnTo>
                      <a:pt x="393" y="259"/>
                    </a:lnTo>
                    <a:lnTo>
                      <a:pt x="376" y="276"/>
                    </a:lnTo>
                    <a:lnTo>
                      <a:pt x="383" y="242"/>
                    </a:lnTo>
                    <a:lnTo>
                      <a:pt x="375" y="236"/>
                    </a:lnTo>
                    <a:lnTo>
                      <a:pt x="361" y="259"/>
                    </a:lnTo>
                    <a:lnTo>
                      <a:pt x="323" y="276"/>
                    </a:lnTo>
                    <a:lnTo>
                      <a:pt x="361" y="303"/>
                    </a:lnTo>
                    <a:lnTo>
                      <a:pt x="393" y="311"/>
                    </a:lnTo>
                    <a:lnTo>
                      <a:pt x="405" y="402"/>
                    </a:lnTo>
                    <a:lnTo>
                      <a:pt x="403" y="404"/>
                    </a:lnTo>
                    <a:lnTo>
                      <a:pt x="400" y="410"/>
                    </a:lnTo>
                    <a:lnTo>
                      <a:pt x="394" y="418"/>
                    </a:lnTo>
                    <a:lnTo>
                      <a:pt x="387" y="427"/>
                    </a:lnTo>
                    <a:lnTo>
                      <a:pt x="380" y="438"/>
                    </a:lnTo>
                    <a:lnTo>
                      <a:pt x="373" y="447"/>
                    </a:lnTo>
                    <a:lnTo>
                      <a:pt x="367" y="454"/>
                    </a:lnTo>
                    <a:lnTo>
                      <a:pt x="363" y="460"/>
                    </a:lnTo>
                    <a:lnTo>
                      <a:pt x="358" y="460"/>
                    </a:lnTo>
                    <a:lnTo>
                      <a:pt x="357" y="456"/>
                    </a:lnTo>
                    <a:lnTo>
                      <a:pt x="356" y="450"/>
                    </a:lnTo>
                    <a:lnTo>
                      <a:pt x="357" y="444"/>
                    </a:lnTo>
                    <a:lnTo>
                      <a:pt x="357" y="436"/>
                    </a:lnTo>
                    <a:lnTo>
                      <a:pt x="358" y="428"/>
                    </a:lnTo>
                    <a:lnTo>
                      <a:pt x="357" y="422"/>
                    </a:lnTo>
                    <a:lnTo>
                      <a:pt x="356" y="419"/>
                    </a:lnTo>
                    <a:lnTo>
                      <a:pt x="352" y="416"/>
                    </a:lnTo>
                    <a:lnTo>
                      <a:pt x="348" y="416"/>
                    </a:lnTo>
                    <a:lnTo>
                      <a:pt x="343" y="418"/>
                    </a:lnTo>
                    <a:lnTo>
                      <a:pt x="339" y="422"/>
                    </a:lnTo>
                    <a:lnTo>
                      <a:pt x="331" y="428"/>
                    </a:lnTo>
                    <a:lnTo>
                      <a:pt x="328" y="433"/>
                    </a:lnTo>
                    <a:lnTo>
                      <a:pt x="328" y="430"/>
                    </a:lnTo>
                    <a:lnTo>
                      <a:pt x="329" y="427"/>
                    </a:lnTo>
                    <a:lnTo>
                      <a:pt x="329" y="421"/>
                    </a:lnTo>
                    <a:lnTo>
                      <a:pt x="331" y="413"/>
                    </a:lnTo>
                    <a:lnTo>
                      <a:pt x="331" y="401"/>
                    </a:lnTo>
                    <a:lnTo>
                      <a:pt x="331" y="387"/>
                    </a:lnTo>
                    <a:lnTo>
                      <a:pt x="330" y="378"/>
                    </a:lnTo>
                    <a:lnTo>
                      <a:pt x="330" y="369"/>
                    </a:lnTo>
                    <a:lnTo>
                      <a:pt x="329" y="360"/>
                    </a:lnTo>
                    <a:lnTo>
                      <a:pt x="328" y="352"/>
                    </a:lnTo>
                    <a:lnTo>
                      <a:pt x="325" y="340"/>
                    </a:lnTo>
                    <a:lnTo>
                      <a:pt x="324" y="329"/>
                    </a:lnTo>
                    <a:lnTo>
                      <a:pt x="322" y="319"/>
                    </a:lnTo>
                    <a:lnTo>
                      <a:pt x="320" y="308"/>
                    </a:lnTo>
                    <a:lnTo>
                      <a:pt x="318" y="296"/>
                    </a:lnTo>
                    <a:lnTo>
                      <a:pt x="315" y="284"/>
                    </a:lnTo>
                    <a:lnTo>
                      <a:pt x="312" y="273"/>
                    </a:lnTo>
                    <a:lnTo>
                      <a:pt x="310" y="264"/>
                    </a:lnTo>
                    <a:lnTo>
                      <a:pt x="307" y="252"/>
                    </a:lnTo>
                    <a:lnTo>
                      <a:pt x="304" y="242"/>
                    </a:lnTo>
                    <a:lnTo>
                      <a:pt x="302" y="233"/>
                    </a:lnTo>
                    <a:lnTo>
                      <a:pt x="301" y="229"/>
                    </a:lnTo>
                    <a:lnTo>
                      <a:pt x="297" y="218"/>
                    </a:lnTo>
                    <a:lnTo>
                      <a:pt x="297" y="215"/>
                    </a:lnTo>
                    <a:lnTo>
                      <a:pt x="325" y="156"/>
                    </a:lnTo>
                    <a:close/>
                  </a:path>
                </a:pathLst>
              </a:custGeom>
              <a:solidFill>
                <a:srgbClr val="6380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91" name="Freeform 492"/>
              <p:cNvSpPr>
                <a:spLocks/>
              </p:cNvSpPr>
              <p:nvPr/>
            </p:nvSpPr>
            <p:spPr bwMode="auto">
              <a:xfrm>
                <a:off x="1622" y="3005"/>
                <a:ext cx="74" cy="83"/>
              </a:xfrm>
              <a:custGeom>
                <a:avLst/>
                <a:gdLst>
                  <a:gd name="T0" fmla="*/ 1 w 143"/>
                  <a:gd name="T1" fmla="*/ 0 h 180"/>
                  <a:gd name="T2" fmla="*/ 0 w 143"/>
                  <a:gd name="T3" fmla="*/ 0 h 180"/>
                  <a:gd name="T4" fmla="*/ 1 w 143"/>
                  <a:gd name="T5" fmla="*/ 0 h 180"/>
                  <a:gd name="T6" fmla="*/ 1 w 143"/>
                  <a:gd name="T7" fmla="*/ 1 h 180"/>
                  <a:gd name="T8" fmla="*/ 1 w 143"/>
                  <a:gd name="T9" fmla="*/ 1 h 180"/>
                  <a:gd name="T10" fmla="*/ 1 w 143"/>
                  <a:gd name="T11" fmla="*/ 1 h 180"/>
                  <a:gd name="T12" fmla="*/ 1 w 143"/>
                  <a:gd name="T13" fmla="*/ 1 h 180"/>
                  <a:gd name="T14" fmla="*/ 1 w 143"/>
                  <a:gd name="T15" fmla="*/ 2 h 180"/>
                  <a:gd name="T16" fmla="*/ 1 w 143"/>
                  <a:gd name="T17" fmla="*/ 2 h 180"/>
                  <a:gd name="T18" fmla="*/ 3 w 143"/>
                  <a:gd name="T19" fmla="*/ 2 h 180"/>
                  <a:gd name="T20" fmla="*/ 2 w 143"/>
                  <a:gd name="T21" fmla="*/ 1 h 180"/>
                  <a:gd name="T22" fmla="*/ 1 w 143"/>
                  <a:gd name="T23" fmla="*/ 0 h 180"/>
                  <a:gd name="T24" fmla="*/ 1 w 143"/>
                  <a:gd name="T25" fmla="*/ 0 h 1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3"/>
                  <a:gd name="T40" fmla="*/ 0 h 180"/>
                  <a:gd name="T41" fmla="*/ 143 w 143"/>
                  <a:gd name="T42" fmla="*/ 180 h 1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3" h="180">
                    <a:moveTo>
                      <a:pt x="1" y="0"/>
                    </a:moveTo>
                    <a:lnTo>
                      <a:pt x="0" y="29"/>
                    </a:lnTo>
                    <a:lnTo>
                      <a:pt x="16" y="52"/>
                    </a:lnTo>
                    <a:lnTo>
                      <a:pt x="16" y="78"/>
                    </a:lnTo>
                    <a:lnTo>
                      <a:pt x="5" y="78"/>
                    </a:lnTo>
                    <a:lnTo>
                      <a:pt x="5" y="101"/>
                    </a:lnTo>
                    <a:lnTo>
                      <a:pt x="22" y="124"/>
                    </a:lnTo>
                    <a:lnTo>
                      <a:pt x="31" y="180"/>
                    </a:lnTo>
                    <a:lnTo>
                      <a:pt x="56" y="177"/>
                    </a:lnTo>
                    <a:lnTo>
                      <a:pt x="143" y="150"/>
                    </a:lnTo>
                    <a:lnTo>
                      <a:pt x="120" y="81"/>
                    </a:lnTo>
                    <a:lnTo>
                      <a:pt x="1" y="0"/>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92" name="Freeform 493"/>
              <p:cNvSpPr>
                <a:spLocks/>
              </p:cNvSpPr>
              <p:nvPr/>
            </p:nvSpPr>
            <p:spPr bwMode="auto">
              <a:xfrm>
                <a:off x="1626" y="3025"/>
                <a:ext cx="57" cy="51"/>
              </a:xfrm>
              <a:custGeom>
                <a:avLst/>
                <a:gdLst>
                  <a:gd name="T0" fmla="*/ 0 w 109"/>
                  <a:gd name="T1" fmla="*/ 0 h 101"/>
                  <a:gd name="T2" fmla="*/ 2 w 109"/>
                  <a:gd name="T3" fmla="*/ 1 h 101"/>
                  <a:gd name="T4" fmla="*/ 2 w 109"/>
                  <a:gd name="T5" fmla="*/ 1 h 101"/>
                  <a:gd name="T6" fmla="*/ 2 w 109"/>
                  <a:gd name="T7" fmla="*/ 1 h 101"/>
                  <a:gd name="T8" fmla="*/ 1 w 109"/>
                  <a:gd name="T9" fmla="*/ 0 h 101"/>
                  <a:gd name="T10" fmla="*/ 0 w 109"/>
                  <a:gd name="T11" fmla="*/ 0 h 101"/>
                  <a:gd name="T12" fmla="*/ 0 w 109"/>
                  <a:gd name="T13" fmla="*/ 0 h 101"/>
                  <a:gd name="T14" fmla="*/ 0 60000 65536"/>
                  <a:gd name="T15" fmla="*/ 0 60000 65536"/>
                  <a:gd name="T16" fmla="*/ 0 60000 65536"/>
                  <a:gd name="T17" fmla="*/ 0 60000 65536"/>
                  <a:gd name="T18" fmla="*/ 0 60000 65536"/>
                  <a:gd name="T19" fmla="*/ 0 60000 65536"/>
                  <a:gd name="T20" fmla="*/ 0 60000 65536"/>
                  <a:gd name="T21" fmla="*/ 0 w 109"/>
                  <a:gd name="T22" fmla="*/ 0 h 101"/>
                  <a:gd name="T23" fmla="*/ 109 w 109"/>
                  <a:gd name="T24" fmla="*/ 101 h 10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9" h="101">
                    <a:moveTo>
                      <a:pt x="0" y="0"/>
                    </a:moveTo>
                    <a:lnTo>
                      <a:pt x="75" y="76"/>
                    </a:lnTo>
                    <a:lnTo>
                      <a:pt x="109" y="76"/>
                    </a:lnTo>
                    <a:lnTo>
                      <a:pt x="92" y="101"/>
                    </a:lnTo>
                    <a:lnTo>
                      <a:pt x="7" y="20"/>
                    </a:lnTo>
                    <a:lnTo>
                      <a:pt x="0"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93" name="Freeform 494"/>
              <p:cNvSpPr>
                <a:spLocks/>
              </p:cNvSpPr>
              <p:nvPr/>
            </p:nvSpPr>
            <p:spPr bwMode="auto">
              <a:xfrm>
                <a:off x="1630" y="3060"/>
                <a:ext cx="15" cy="28"/>
              </a:xfrm>
              <a:custGeom>
                <a:avLst/>
                <a:gdLst>
                  <a:gd name="T0" fmla="*/ 0 w 30"/>
                  <a:gd name="T1" fmla="*/ 0 h 61"/>
                  <a:gd name="T2" fmla="*/ 1 w 30"/>
                  <a:gd name="T3" fmla="*/ 0 h 61"/>
                  <a:gd name="T4" fmla="*/ 1 w 30"/>
                  <a:gd name="T5" fmla="*/ 0 h 61"/>
                  <a:gd name="T6" fmla="*/ 1 w 30"/>
                  <a:gd name="T7" fmla="*/ 0 h 61"/>
                  <a:gd name="T8" fmla="*/ 0 w 30"/>
                  <a:gd name="T9" fmla="*/ 0 h 61"/>
                  <a:gd name="T10" fmla="*/ 0 w 30"/>
                  <a:gd name="T11" fmla="*/ 0 h 61"/>
                  <a:gd name="T12" fmla="*/ 0 60000 65536"/>
                  <a:gd name="T13" fmla="*/ 0 60000 65536"/>
                  <a:gd name="T14" fmla="*/ 0 60000 65536"/>
                  <a:gd name="T15" fmla="*/ 0 60000 65536"/>
                  <a:gd name="T16" fmla="*/ 0 60000 65536"/>
                  <a:gd name="T17" fmla="*/ 0 60000 65536"/>
                  <a:gd name="T18" fmla="*/ 0 w 30"/>
                  <a:gd name="T19" fmla="*/ 0 h 61"/>
                  <a:gd name="T20" fmla="*/ 30 w 30"/>
                  <a:gd name="T21" fmla="*/ 61 h 61"/>
                </a:gdLst>
                <a:ahLst/>
                <a:cxnLst>
                  <a:cxn ang="T12">
                    <a:pos x="T0" y="T1"/>
                  </a:cxn>
                  <a:cxn ang="T13">
                    <a:pos x="T2" y="T3"/>
                  </a:cxn>
                  <a:cxn ang="T14">
                    <a:pos x="T4" y="T5"/>
                  </a:cxn>
                  <a:cxn ang="T15">
                    <a:pos x="T6" y="T7"/>
                  </a:cxn>
                  <a:cxn ang="T16">
                    <a:pos x="T8" y="T9"/>
                  </a:cxn>
                  <a:cxn ang="T17">
                    <a:pos x="T10" y="T11"/>
                  </a:cxn>
                </a:cxnLst>
                <a:rect l="T18" t="T19" r="T20" b="T21"/>
                <a:pathLst>
                  <a:path w="30" h="61">
                    <a:moveTo>
                      <a:pt x="0" y="0"/>
                    </a:moveTo>
                    <a:lnTo>
                      <a:pt x="28" y="34"/>
                    </a:lnTo>
                    <a:lnTo>
                      <a:pt x="30" y="61"/>
                    </a:lnTo>
                    <a:lnTo>
                      <a:pt x="21" y="58"/>
                    </a:lnTo>
                    <a:lnTo>
                      <a:pt x="0"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94" name="Freeform 495"/>
              <p:cNvSpPr>
                <a:spLocks/>
              </p:cNvSpPr>
              <p:nvPr/>
            </p:nvSpPr>
            <p:spPr bwMode="auto">
              <a:xfrm>
                <a:off x="1624" y="2971"/>
                <a:ext cx="131" cy="79"/>
              </a:xfrm>
              <a:custGeom>
                <a:avLst/>
                <a:gdLst>
                  <a:gd name="T0" fmla="*/ 0 w 254"/>
                  <a:gd name="T1" fmla="*/ 1 h 170"/>
                  <a:gd name="T2" fmla="*/ 1 w 254"/>
                  <a:gd name="T3" fmla="*/ 1 h 170"/>
                  <a:gd name="T4" fmla="*/ 1 w 254"/>
                  <a:gd name="T5" fmla="*/ 1 h 170"/>
                  <a:gd name="T6" fmla="*/ 1 w 254"/>
                  <a:gd name="T7" fmla="*/ 1 h 170"/>
                  <a:gd name="T8" fmla="*/ 1 w 254"/>
                  <a:gd name="T9" fmla="*/ 1 h 170"/>
                  <a:gd name="T10" fmla="*/ 1 w 254"/>
                  <a:gd name="T11" fmla="*/ 1 h 170"/>
                  <a:gd name="T12" fmla="*/ 1 w 254"/>
                  <a:gd name="T13" fmla="*/ 1 h 170"/>
                  <a:gd name="T14" fmla="*/ 1 w 254"/>
                  <a:gd name="T15" fmla="*/ 1 h 170"/>
                  <a:gd name="T16" fmla="*/ 1 w 254"/>
                  <a:gd name="T17" fmla="*/ 1 h 170"/>
                  <a:gd name="T18" fmla="*/ 1 w 254"/>
                  <a:gd name="T19" fmla="*/ 0 h 170"/>
                  <a:gd name="T20" fmla="*/ 2 w 254"/>
                  <a:gd name="T21" fmla="*/ 0 h 170"/>
                  <a:gd name="T22" fmla="*/ 2 w 254"/>
                  <a:gd name="T23" fmla="*/ 0 h 170"/>
                  <a:gd name="T24" fmla="*/ 2 w 254"/>
                  <a:gd name="T25" fmla="*/ 0 h 170"/>
                  <a:gd name="T26" fmla="*/ 2 w 254"/>
                  <a:gd name="T27" fmla="*/ 0 h 170"/>
                  <a:gd name="T28" fmla="*/ 2 w 254"/>
                  <a:gd name="T29" fmla="*/ 0 h 170"/>
                  <a:gd name="T30" fmla="*/ 2 w 254"/>
                  <a:gd name="T31" fmla="*/ 0 h 170"/>
                  <a:gd name="T32" fmla="*/ 2 w 254"/>
                  <a:gd name="T33" fmla="*/ 0 h 170"/>
                  <a:gd name="T34" fmla="*/ 2 w 254"/>
                  <a:gd name="T35" fmla="*/ 0 h 170"/>
                  <a:gd name="T36" fmla="*/ 3 w 254"/>
                  <a:gd name="T37" fmla="*/ 0 h 170"/>
                  <a:gd name="T38" fmla="*/ 3 w 254"/>
                  <a:gd name="T39" fmla="*/ 0 h 170"/>
                  <a:gd name="T40" fmla="*/ 3 w 254"/>
                  <a:gd name="T41" fmla="*/ 0 h 170"/>
                  <a:gd name="T42" fmla="*/ 3 w 254"/>
                  <a:gd name="T43" fmla="*/ 0 h 170"/>
                  <a:gd name="T44" fmla="*/ 3 w 254"/>
                  <a:gd name="T45" fmla="*/ 0 h 170"/>
                  <a:gd name="T46" fmla="*/ 3 w 254"/>
                  <a:gd name="T47" fmla="*/ 0 h 170"/>
                  <a:gd name="T48" fmla="*/ 3 w 254"/>
                  <a:gd name="T49" fmla="*/ 0 h 170"/>
                  <a:gd name="T50" fmla="*/ 3 w 254"/>
                  <a:gd name="T51" fmla="*/ 0 h 170"/>
                  <a:gd name="T52" fmla="*/ 3 w 254"/>
                  <a:gd name="T53" fmla="*/ 0 h 170"/>
                  <a:gd name="T54" fmla="*/ 3 w 254"/>
                  <a:gd name="T55" fmla="*/ 0 h 170"/>
                  <a:gd name="T56" fmla="*/ 3 w 254"/>
                  <a:gd name="T57" fmla="*/ 0 h 170"/>
                  <a:gd name="T58" fmla="*/ 3 w 254"/>
                  <a:gd name="T59" fmla="*/ 0 h 170"/>
                  <a:gd name="T60" fmla="*/ 3 w 254"/>
                  <a:gd name="T61" fmla="*/ 0 h 170"/>
                  <a:gd name="T62" fmla="*/ 3 w 254"/>
                  <a:gd name="T63" fmla="*/ 0 h 170"/>
                  <a:gd name="T64" fmla="*/ 3 w 254"/>
                  <a:gd name="T65" fmla="*/ 0 h 170"/>
                  <a:gd name="T66" fmla="*/ 4 w 254"/>
                  <a:gd name="T67" fmla="*/ 0 h 170"/>
                  <a:gd name="T68" fmla="*/ 4 w 254"/>
                  <a:gd name="T69" fmla="*/ 0 h 170"/>
                  <a:gd name="T70" fmla="*/ 4 w 254"/>
                  <a:gd name="T71" fmla="*/ 0 h 170"/>
                  <a:gd name="T72" fmla="*/ 4 w 254"/>
                  <a:gd name="T73" fmla="*/ 0 h 170"/>
                  <a:gd name="T74" fmla="*/ 4 w 254"/>
                  <a:gd name="T75" fmla="*/ 0 h 170"/>
                  <a:gd name="T76" fmla="*/ 4 w 254"/>
                  <a:gd name="T77" fmla="*/ 0 h 170"/>
                  <a:gd name="T78" fmla="*/ 4 w 254"/>
                  <a:gd name="T79" fmla="*/ 0 h 170"/>
                  <a:gd name="T80" fmla="*/ 4 w 254"/>
                  <a:gd name="T81" fmla="*/ 0 h 170"/>
                  <a:gd name="T82" fmla="*/ 4 w 254"/>
                  <a:gd name="T83" fmla="*/ 0 h 170"/>
                  <a:gd name="T84" fmla="*/ 4 w 254"/>
                  <a:gd name="T85" fmla="*/ 0 h 170"/>
                  <a:gd name="T86" fmla="*/ 5 w 254"/>
                  <a:gd name="T87" fmla="*/ 1 h 170"/>
                  <a:gd name="T88" fmla="*/ 5 w 254"/>
                  <a:gd name="T89" fmla="*/ 1 h 170"/>
                  <a:gd name="T90" fmla="*/ 5 w 254"/>
                  <a:gd name="T91" fmla="*/ 1 h 170"/>
                  <a:gd name="T92" fmla="*/ 5 w 254"/>
                  <a:gd name="T93" fmla="*/ 1 h 170"/>
                  <a:gd name="T94" fmla="*/ 2 w 254"/>
                  <a:gd name="T95" fmla="*/ 2 h 170"/>
                  <a:gd name="T96" fmla="*/ 0 w 254"/>
                  <a:gd name="T97" fmla="*/ 1 h 170"/>
                  <a:gd name="T98" fmla="*/ 0 w 254"/>
                  <a:gd name="T99" fmla="*/ 1 h 17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54"/>
                  <a:gd name="T151" fmla="*/ 0 h 170"/>
                  <a:gd name="T152" fmla="*/ 254 w 254"/>
                  <a:gd name="T153" fmla="*/ 170 h 17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54" h="170">
                    <a:moveTo>
                      <a:pt x="0" y="83"/>
                    </a:moveTo>
                    <a:lnTo>
                      <a:pt x="2" y="81"/>
                    </a:lnTo>
                    <a:lnTo>
                      <a:pt x="10" y="78"/>
                    </a:lnTo>
                    <a:lnTo>
                      <a:pt x="14" y="77"/>
                    </a:lnTo>
                    <a:lnTo>
                      <a:pt x="20" y="75"/>
                    </a:lnTo>
                    <a:lnTo>
                      <a:pt x="26" y="73"/>
                    </a:lnTo>
                    <a:lnTo>
                      <a:pt x="34" y="72"/>
                    </a:lnTo>
                    <a:lnTo>
                      <a:pt x="41" y="67"/>
                    </a:lnTo>
                    <a:lnTo>
                      <a:pt x="50" y="66"/>
                    </a:lnTo>
                    <a:lnTo>
                      <a:pt x="58" y="63"/>
                    </a:lnTo>
                    <a:lnTo>
                      <a:pt x="67" y="60"/>
                    </a:lnTo>
                    <a:lnTo>
                      <a:pt x="75" y="55"/>
                    </a:lnTo>
                    <a:lnTo>
                      <a:pt x="84" y="54"/>
                    </a:lnTo>
                    <a:lnTo>
                      <a:pt x="92" y="49"/>
                    </a:lnTo>
                    <a:lnTo>
                      <a:pt x="100" y="46"/>
                    </a:lnTo>
                    <a:lnTo>
                      <a:pt x="107" y="43"/>
                    </a:lnTo>
                    <a:lnTo>
                      <a:pt x="114" y="38"/>
                    </a:lnTo>
                    <a:lnTo>
                      <a:pt x="120" y="34"/>
                    </a:lnTo>
                    <a:lnTo>
                      <a:pt x="127" y="31"/>
                    </a:lnTo>
                    <a:lnTo>
                      <a:pt x="132" y="26"/>
                    </a:lnTo>
                    <a:lnTo>
                      <a:pt x="138" y="22"/>
                    </a:lnTo>
                    <a:lnTo>
                      <a:pt x="142" y="19"/>
                    </a:lnTo>
                    <a:lnTo>
                      <a:pt x="147" y="16"/>
                    </a:lnTo>
                    <a:lnTo>
                      <a:pt x="153" y="8"/>
                    </a:lnTo>
                    <a:lnTo>
                      <a:pt x="158" y="3"/>
                    </a:lnTo>
                    <a:lnTo>
                      <a:pt x="161" y="0"/>
                    </a:lnTo>
                    <a:lnTo>
                      <a:pt x="162" y="0"/>
                    </a:lnTo>
                    <a:lnTo>
                      <a:pt x="164" y="0"/>
                    </a:lnTo>
                    <a:lnTo>
                      <a:pt x="170" y="5"/>
                    </a:lnTo>
                    <a:lnTo>
                      <a:pt x="172" y="6"/>
                    </a:lnTo>
                    <a:lnTo>
                      <a:pt x="177" y="9"/>
                    </a:lnTo>
                    <a:lnTo>
                      <a:pt x="182" y="14"/>
                    </a:lnTo>
                    <a:lnTo>
                      <a:pt x="187" y="19"/>
                    </a:lnTo>
                    <a:lnTo>
                      <a:pt x="193" y="22"/>
                    </a:lnTo>
                    <a:lnTo>
                      <a:pt x="198" y="26"/>
                    </a:lnTo>
                    <a:lnTo>
                      <a:pt x="203" y="31"/>
                    </a:lnTo>
                    <a:lnTo>
                      <a:pt x="208" y="35"/>
                    </a:lnTo>
                    <a:lnTo>
                      <a:pt x="213" y="40"/>
                    </a:lnTo>
                    <a:lnTo>
                      <a:pt x="218" y="43"/>
                    </a:lnTo>
                    <a:lnTo>
                      <a:pt x="223" y="48"/>
                    </a:lnTo>
                    <a:lnTo>
                      <a:pt x="229" y="54"/>
                    </a:lnTo>
                    <a:lnTo>
                      <a:pt x="236" y="58"/>
                    </a:lnTo>
                    <a:lnTo>
                      <a:pt x="242" y="64"/>
                    </a:lnTo>
                    <a:lnTo>
                      <a:pt x="246" y="67"/>
                    </a:lnTo>
                    <a:lnTo>
                      <a:pt x="250" y="72"/>
                    </a:lnTo>
                    <a:lnTo>
                      <a:pt x="253" y="77"/>
                    </a:lnTo>
                    <a:lnTo>
                      <a:pt x="254" y="78"/>
                    </a:lnTo>
                    <a:lnTo>
                      <a:pt x="100" y="170"/>
                    </a:lnTo>
                    <a:lnTo>
                      <a:pt x="0" y="83"/>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95" name="Freeform 496"/>
              <p:cNvSpPr>
                <a:spLocks/>
              </p:cNvSpPr>
              <p:nvPr/>
            </p:nvSpPr>
            <p:spPr bwMode="auto">
              <a:xfrm>
                <a:off x="1688" y="2970"/>
                <a:ext cx="56" cy="22"/>
              </a:xfrm>
              <a:custGeom>
                <a:avLst/>
                <a:gdLst>
                  <a:gd name="T0" fmla="*/ 0 w 107"/>
                  <a:gd name="T1" fmla="*/ 0 h 49"/>
                  <a:gd name="T2" fmla="*/ 2 w 107"/>
                  <a:gd name="T3" fmla="*/ 0 h 49"/>
                  <a:gd name="T4" fmla="*/ 1 w 107"/>
                  <a:gd name="T5" fmla="*/ 0 h 49"/>
                  <a:gd name="T6" fmla="*/ 0 w 107"/>
                  <a:gd name="T7" fmla="*/ 0 h 49"/>
                  <a:gd name="T8" fmla="*/ 0 w 107"/>
                  <a:gd name="T9" fmla="*/ 0 h 49"/>
                  <a:gd name="T10" fmla="*/ 0 60000 65536"/>
                  <a:gd name="T11" fmla="*/ 0 60000 65536"/>
                  <a:gd name="T12" fmla="*/ 0 60000 65536"/>
                  <a:gd name="T13" fmla="*/ 0 60000 65536"/>
                  <a:gd name="T14" fmla="*/ 0 60000 65536"/>
                  <a:gd name="T15" fmla="*/ 0 w 107"/>
                  <a:gd name="T16" fmla="*/ 0 h 49"/>
                  <a:gd name="T17" fmla="*/ 107 w 107"/>
                  <a:gd name="T18" fmla="*/ 49 h 49"/>
                </a:gdLst>
                <a:ahLst/>
                <a:cxnLst>
                  <a:cxn ang="T10">
                    <a:pos x="T0" y="T1"/>
                  </a:cxn>
                  <a:cxn ang="T11">
                    <a:pos x="T2" y="T3"/>
                  </a:cxn>
                  <a:cxn ang="T12">
                    <a:pos x="T4" y="T5"/>
                  </a:cxn>
                  <a:cxn ang="T13">
                    <a:pos x="T6" y="T7"/>
                  </a:cxn>
                  <a:cxn ang="T14">
                    <a:pos x="T8" y="T9"/>
                  </a:cxn>
                </a:cxnLst>
                <a:rect l="T15" t="T16" r="T17" b="T18"/>
                <a:pathLst>
                  <a:path w="107" h="49">
                    <a:moveTo>
                      <a:pt x="0" y="40"/>
                    </a:moveTo>
                    <a:lnTo>
                      <a:pt x="107" y="49"/>
                    </a:lnTo>
                    <a:lnTo>
                      <a:pt x="38" y="0"/>
                    </a:lnTo>
                    <a:lnTo>
                      <a:pt x="0" y="40"/>
                    </a:lnTo>
                    <a:close/>
                  </a:path>
                </a:pathLst>
              </a:custGeom>
              <a:solidFill>
                <a:srgbClr val="335C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96" name="Freeform 497"/>
              <p:cNvSpPr>
                <a:spLocks/>
              </p:cNvSpPr>
              <p:nvPr/>
            </p:nvSpPr>
            <p:spPr bwMode="auto">
              <a:xfrm>
                <a:off x="1692" y="2985"/>
                <a:ext cx="42" cy="30"/>
              </a:xfrm>
              <a:custGeom>
                <a:avLst/>
                <a:gdLst>
                  <a:gd name="T0" fmla="*/ 0 w 80"/>
                  <a:gd name="T1" fmla="*/ 0 h 58"/>
                  <a:gd name="T2" fmla="*/ 1 w 80"/>
                  <a:gd name="T3" fmla="*/ 0 h 58"/>
                  <a:gd name="T4" fmla="*/ 2 w 80"/>
                  <a:gd name="T5" fmla="*/ 0 h 58"/>
                  <a:gd name="T6" fmla="*/ 1 w 80"/>
                  <a:gd name="T7" fmla="*/ 0 h 58"/>
                  <a:gd name="T8" fmla="*/ 0 w 80"/>
                  <a:gd name="T9" fmla="*/ 0 h 58"/>
                  <a:gd name="T10" fmla="*/ 0 w 80"/>
                  <a:gd name="T11" fmla="*/ 0 h 58"/>
                  <a:gd name="T12" fmla="*/ 0 60000 65536"/>
                  <a:gd name="T13" fmla="*/ 0 60000 65536"/>
                  <a:gd name="T14" fmla="*/ 0 60000 65536"/>
                  <a:gd name="T15" fmla="*/ 0 60000 65536"/>
                  <a:gd name="T16" fmla="*/ 0 60000 65536"/>
                  <a:gd name="T17" fmla="*/ 0 60000 65536"/>
                  <a:gd name="T18" fmla="*/ 0 w 80"/>
                  <a:gd name="T19" fmla="*/ 0 h 58"/>
                  <a:gd name="T20" fmla="*/ 80 w 80"/>
                  <a:gd name="T21" fmla="*/ 58 h 58"/>
                </a:gdLst>
                <a:ahLst/>
                <a:cxnLst>
                  <a:cxn ang="T12">
                    <a:pos x="T0" y="T1"/>
                  </a:cxn>
                  <a:cxn ang="T13">
                    <a:pos x="T2" y="T3"/>
                  </a:cxn>
                  <a:cxn ang="T14">
                    <a:pos x="T4" y="T5"/>
                  </a:cxn>
                  <a:cxn ang="T15">
                    <a:pos x="T6" y="T7"/>
                  </a:cxn>
                  <a:cxn ang="T16">
                    <a:pos x="T8" y="T9"/>
                  </a:cxn>
                  <a:cxn ang="T17">
                    <a:pos x="T10" y="T11"/>
                  </a:cxn>
                </a:cxnLst>
                <a:rect l="T18" t="T19" r="T20" b="T21"/>
                <a:pathLst>
                  <a:path w="80" h="58">
                    <a:moveTo>
                      <a:pt x="0" y="24"/>
                    </a:moveTo>
                    <a:lnTo>
                      <a:pt x="32" y="0"/>
                    </a:lnTo>
                    <a:lnTo>
                      <a:pt x="80" y="33"/>
                    </a:lnTo>
                    <a:lnTo>
                      <a:pt x="46" y="58"/>
                    </a:lnTo>
                    <a:lnTo>
                      <a:pt x="0" y="24"/>
                    </a:lnTo>
                    <a:close/>
                  </a:path>
                </a:pathLst>
              </a:custGeom>
              <a:solidFill>
                <a:srgbClr val="B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97" name="Freeform 498"/>
              <p:cNvSpPr>
                <a:spLocks/>
              </p:cNvSpPr>
              <p:nvPr/>
            </p:nvSpPr>
            <p:spPr bwMode="auto">
              <a:xfrm>
                <a:off x="1702" y="2983"/>
                <a:ext cx="13" cy="9"/>
              </a:xfrm>
              <a:custGeom>
                <a:avLst/>
                <a:gdLst>
                  <a:gd name="T0" fmla="*/ 0 w 34"/>
                  <a:gd name="T1" fmla="*/ 1 h 15"/>
                  <a:gd name="T2" fmla="*/ 1 w 34"/>
                  <a:gd name="T3" fmla="*/ 0 h 15"/>
                  <a:gd name="T4" fmla="*/ 1 w 34"/>
                  <a:gd name="T5" fmla="*/ 1 h 15"/>
                  <a:gd name="T6" fmla="*/ 0 w 34"/>
                  <a:gd name="T7" fmla="*/ 1 h 15"/>
                  <a:gd name="T8" fmla="*/ 0 w 34"/>
                  <a:gd name="T9" fmla="*/ 1 h 15"/>
                  <a:gd name="T10" fmla="*/ 0 60000 65536"/>
                  <a:gd name="T11" fmla="*/ 0 60000 65536"/>
                  <a:gd name="T12" fmla="*/ 0 60000 65536"/>
                  <a:gd name="T13" fmla="*/ 0 60000 65536"/>
                  <a:gd name="T14" fmla="*/ 0 60000 65536"/>
                  <a:gd name="T15" fmla="*/ 0 w 34"/>
                  <a:gd name="T16" fmla="*/ 0 h 15"/>
                  <a:gd name="T17" fmla="*/ 34 w 34"/>
                  <a:gd name="T18" fmla="*/ 15 h 15"/>
                </a:gdLst>
                <a:ahLst/>
                <a:cxnLst>
                  <a:cxn ang="T10">
                    <a:pos x="T0" y="T1"/>
                  </a:cxn>
                  <a:cxn ang="T11">
                    <a:pos x="T2" y="T3"/>
                  </a:cxn>
                  <a:cxn ang="T12">
                    <a:pos x="T4" y="T5"/>
                  </a:cxn>
                  <a:cxn ang="T13">
                    <a:pos x="T6" y="T7"/>
                  </a:cxn>
                  <a:cxn ang="T14">
                    <a:pos x="T8" y="T9"/>
                  </a:cxn>
                </a:cxnLst>
                <a:rect l="T15" t="T16" r="T17" b="T18"/>
                <a:pathLst>
                  <a:path w="34" h="15">
                    <a:moveTo>
                      <a:pt x="0" y="9"/>
                    </a:moveTo>
                    <a:lnTo>
                      <a:pt x="15" y="0"/>
                    </a:lnTo>
                    <a:lnTo>
                      <a:pt x="34" y="15"/>
                    </a:lnTo>
                    <a:lnTo>
                      <a:pt x="0" y="9"/>
                    </a:lnTo>
                    <a:close/>
                  </a:path>
                </a:pathLst>
              </a:custGeom>
              <a:solidFill>
                <a:srgbClr val="00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98" name="Freeform 499"/>
              <p:cNvSpPr>
                <a:spLocks/>
              </p:cNvSpPr>
              <p:nvPr/>
            </p:nvSpPr>
            <p:spPr bwMode="auto">
              <a:xfrm>
                <a:off x="1533" y="2750"/>
                <a:ext cx="79" cy="157"/>
              </a:xfrm>
              <a:custGeom>
                <a:avLst/>
                <a:gdLst>
                  <a:gd name="T0" fmla="*/ 2 w 154"/>
                  <a:gd name="T1" fmla="*/ 4 h 340"/>
                  <a:gd name="T2" fmla="*/ 1 w 154"/>
                  <a:gd name="T3" fmla="*/ 3 h 340"/>
                  <a:gd name="T4" fmla="*/ 1 w 154"/>
                  <a:gd name="T5" fmla="*/ 3 h 340"/>
                  <a:gd name="T6" fmla="*/ 1 w 154"/>
                  <a:gd name="T7" fmla="*/ 3 h 340"/>
                  <a:gd name="T8" fmla="*/ 1 w 154"/>
                  <a:gd name="T9" fmla="*/ 3 h 340"/>
                  <a:gd name="T10" fmla="*/ 1 w 154"/>
                  <a:gd name="T11" fmla="*/ 3 h 340"/>
                  <a:gd name="T12" fmla="*/ 1 w 154"/>
                  <a:gd name="T13" fmla="*/ 3 h 340"/>
                  <a:gd name="T14" fmla="*/ 1 w 154"/>
                  <a:gd name="T15" fmla="*/ 3 h 340"/>
                  <a:gd name="T16" fmla="*/ 1 w 154"/>
                  <a:gd name="T17" fmla="*/ 3 h 340"/>
                  <a:gd name="T18" fmla="*/ 1 w 154"/>
                  <a:gd name="T19" fmla="*/ 3 h 340"/>
                  <a:gd name="T20" fmla="*/ 1 w 154"/>
                  <a:gd name="T21" fmla="*/ 3 h 340"/>
                  <a:gd name="T22" fmla="*/ 1 w 154"/>
                  <a:gd name="T23" fmla="*/ 3 h 340"/>
                  <a:gd name="T24" fmla="*/ 1 w 154"/>
                  <a:gd name="T25" fmla="*/ 3 h 340"/>
                  <a:gd name="T26" fmla="*/ 1 w 154"/>
                  <a:gd name="T27" fmla="*/ 2 h 340"/>
                  <a:gd name="T28" fmla="*/ 1 w 154"/>
                  <a:gd name="T29" fmla="*/ 2 h 340"/>
                  <a:gd name="T30" fmla="*/ 1 w 154"/>
                  <a:gd name="T31" fmla="*/ 2 h 340"/>
                  <a:gd name="T32" fmla="*/ 1 w 154"/>
                  <a:gd name="T33" fmla="*/ 2 h 340"/>
                  <a:gd name="T34" fmla="*/ 1 w 154"/>
                  <a:gd name="T35" fmla="*/ 2 h 340"/>
                  <a:gd name="T36" fmla="*/ 1 w 154"/>
                  <a:gd name="T37" fmla="*/ 2 h 340"/>
                  <a:gd name="T38" fmla="*/ 0 w 154"/>
                  <a:gd name="T39" fmla="*/ 2 h 340"/>
                  <a:gd name="T40" fmla="*/ 1 w 154"/>
                  <a:gd name="T41" fmla="*/ 1 h 340"/>
                  <a:gd name="T42" fmla="*/ 1 w 154"/>
                  <a:gd name="T43" fmla="*/ 1 h 340"/>
                  <a:gd name="T44" fmla="*/ 1 w 154"/>
                  <a:gd name="T45" fmla="*/ 1 h 340"/>
                  <a:gd name="T46" fmla="*/ 1 w 154"/>
                  <a:gd name="T47" fmla="*/ 1 h 340"/>
                  <a:gd name="T48" fmla="*/ 1 w 154"/>
                  <a:gd name="T49" fmla="*/ 1 h 340"/>
                  <a:gd name="T50" fmla="*/ 0 w 154"/>
                  <a:gd name="T51" fmla="*/ 1 h 340"/>
                  <a:gd name="T52" fmla="*/ 0 w 154"/>
                  <a:gd name="T53" fmla="*/ 1 h 340"/>
                  <a:gd name="T54" fmla="*/ 1 w 154"/>
                  <a:gd name="T55" fmla="*/ 1 h 340"/>
                  <a:gd name="T56" fmla="*/ 1 w 154"/>
                  <a:gd name="T57" fmla="*/ 0 h 340"/>
                  <a:gd name="T58" fmla="*/ 1 w 154"/>
                  <a:gd name="T59" fmla="*/ 0 h 340"/>
                  <a:gd name="T60" fmla="*/ 1 w 154"/>
                  <a:gd name="T61" fmla="*/ 0 h 340"/>
                  <a:gd name="T62" fmla="*/ 1 w 154"/>
                  <a:gd name="T63" fmla="*/ 0 h 340"/>
                  <a:gd name="T64" fmla="*/ 1 w 154"/>
                  <a:gd name="T65" fmla="*/ 0 h 340"/>
                  <a:gd name="T66" fmla="*/ 1 w 154"/>
                  <a:gd name="T67" fmla="*/ 0 h 340"/>
                  <a:gd name="T68" fmla="*/ 1 w 154"/>
                  <a:gd name="T69" fmla="*/ 0 h 340"/>
                  <a:gd name="T70" fmla="*/ 1 w 154"/>
                  <a:gd name="T71" fmla="*/ 0 h 340"/>
                  <a:gd name="T72" fmla="*/ 1 w 154"/>
                  <a:gd name="T73" fmla="*/ 0 h 340"/>
                  <a:gd name="T74" fmla="*/ 1 w 154"/>
                  <a:gd name="T75" fmla="*/ 0 h 340"/>
                  <a:gd name="T76" fmla="*/ 3 w 154"/>
                  <a:gd name="T77" fmla="*/ 0 h 340"/>
                  <a:gd name="T78" fmla="*/ 3 w 154"/>
                  <a:gd name="T79" fmla="*/ 1 h 340"/>
                  <a:gd name="T80" fmla="*/ 3 w 154"/>
                  <a:gd name="T81" fmla="*/ 1 h 340"/>
                  <a:gd name="T82" fmla="*/ 3 w 154"/>
                  <a:gd name="T83" fmla="*/ 1 h 340"/>
                  <a:gd name="T84" fmla="*/ 3 w 154"/>
                  <a:gd name="T85" fmla="*/ 1 h 340"/>
                  <a:gd name="T86" fmla="*/ 3 w 154"/>
                  <a:gd name="T87" fmla="*/ 1 h 340"/>
                  <a:gd name="T88" fmla="*/ 3 w 154"/>
                  <a:gd name="T89" fmla="*/ 1 h 340"/>
                  <a:gd name="T90" fmla="*/ 3 w 154"/>
                  <a:gd name="T91" fmla="*/ 1 h 340"/>
                  <a:gd name="T92" fmla="*/ 3 w 154"/>
                  <a:gd name="T93" fmla="*/ 1 h 340"/>
                  <a:gd name="T94" fmla="*/ 3 w 154"/>
                  <a:gd name="T95" fmla="*/ 2 h 340"/>
                  <a:gd name="T96" fmla="*/ 3 w 154"/>
                  <a:gd name="T97" fmla="*/ 2 h 340"/>
                  <a:gd name="T98" fmla="*/ 3 w 154"/>
                  <a:gd name="T99" fmla="*/ 2 h 340"/>
                  <a:gd name="T100" fmla="*/ 3 w 154"/>
                  <a:gd name="T101" fmla="*/ 3 h 340"/>
                  <a:gd name="T102" fmla="*/ 2 w 154"/>
                  <a:gd name="T103" fmla="*/ 4 h 340"/>
                  <a:gd name="T104" fmla="*/ 2 w 154"/>
                  <a:gd name="T105" fmla="*/ 4 h 340"/>
                  <a:gd name="T106" fmla="*/ 2 w 154"/>
                  <a:gd name="T107" fmla="*/ 4 h 34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4"/>
                  <a:gd name="T163" fmla="*/ 0 h 340"/>
                  <a:gd name="T164" fmla="*/ 154 w 154"/>
                  <a:gd name="T165" fmla="*/ 340 h 34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4" h="340">
                    <a:moveTo>
                      <a:pt x="80" y="340"/>
                    </a:moveTo>
                    <a:lnTo>
                      <a:pt x="63" y="293"/>
                    </a:lnTo>
                    <a:lnTo>
                      <a:pt x="38" y="282"/>
                    </a:lnTo>
                    <a:lnTo>
                      <a:pt x="37" y="279"/>
                    </a:lnTo>
                    <a:lnTo>
                      <a:pt x="33" y="275"/>
                    </a:lnTo>
                    <a:lnTo>
                      <a:pt x="28" y="269"/>
                    </a:lnTo>
                    <a:lnTo>
                      <a:pt x="25" y="261"/>
                    </a:lnTo>
                    <a:lnTo>
                      <a:pt x="22" y="249"/>
                    </a:lnTo>
                    <a:lnTo>
                      <a:pt x="21" y="240"/>
                    </a:lnTo>
                    <a:lnTo>
                      <a:pt x="20" y="233"/>
                    </a:lnTo>
                    <a:lnTo>
                      <a:pt x="20" y="230"/>
                    </a:lnTo>
                    <a:lnTo>
                      <a:pt x="18" y="227"/>
                    </a:lnTo>
                    <a:lnTo>
                      <a:pt x="17" y="223"/>
                    </a:lnTo>
                    <a:lnTo>
                      <a:pt x="14" y="214"/>
                    </a:lnTo>
                    <a:lnTo>
                      <a:pt x="12" y="203"/>
                    </a:lnTo>
                    <a:lnTo>
                      <a:pt x="8" y="192"/>
                    </a:lnTo>
                    <a:lnTo>
                      <a:pt x="5" y="180"/>
                    </a:lnTo>
                    <a:lnTo>
                      <a:pt x="2" y="168"/>
                    </a:lnTo>
                    <a:lnTo>
                      <a:pt x="1" y="157"/>
                    </a:lnTo>
                    <a:lnTo>
                      <a:pt x="0" y="147"/>
                    </a:lnTo>
                    <a:lnTo>
                      <a:pt x="1" y="139"/>
                    </a:lnTo>
                    <a:lnTo>
                      <a:pt x="2" y="133"/>
                    </a:lnTo>
                    <a:lnTo>
                      <a:pt x="5" y="128"/>
                    </a:lnTo>
                    <a:lnTo>
                      <a:pt x="8" y="122"/>
                    </a:lnTo>
                    <a:lnTo>
                      <a:pt x="10" y="121"/>
                    </a:lnTo>
                    <a:lnTo>
                      <a:pt x="0" y="83"/>
                    </a:lnTo>
                    <a:lnTo>
                      <a:pt x="0" y="78"/>
                    </a:lnTo>
                    <a:lnTo>
                      <a:pt x="4" y="66"/>
                    </a:lnTo>
                    <a:lnTo>
                      <a:pt x="6" y="58"/>
                    </a:lnTo>
                    <a:lnTo>
                      <a:pt x="9" y="52"/>
                    </a:lnTo>
                    <a:lnTo>
                      <a:pt x="14" y="43"/>
                    </a:lnTo>
                    <a:lnTo>
                      <a:pt x="19" y="35"/>
                    </a:lnTo>
                    <a:lnTo>
                      <a:pt x="22" y="28"/>
                    </a:lnTo>
                    <a:lnTo>
                      <a:pt x="27" y="20"/>
                    </a:lnTo>
                    <a:lnTo>
                      <a:pt x="30" y="14"/>
                    </a:lnTo>
                    <a:lnTo>
                      <a:pt x="35" y="9"/>
                    </a:lnTo>
                    <a:lnTo>
                      <a:pt x="39" y="2"/>
                    </a:lnTo>
                    <a:lnTo>
                      <a:pt x="41" y="0"/>
                    </a:lnTo>
                    <a:lnTo>
                      <a:pt x="129" y="22"/>
                    </a:lnTo>
                    <a:lnTo>
                      <a:pt x="135" y="98"/>
                    </a:lnTo>
                    <a:lnTo>
                      <a:pt x="137" y="98"/>
                    </a:lnTo>
                    <a:lnTo>
                      <a:pt x="142" y="99"/>
                    </a:lnTo>
                    <a:lnTo>
                      <a:pt x="148" y="102"/>
                    </a:lnTo>
                    <a:lnTo>
                      <a:pt x="152" y="112"/>
                    </a:lnTo>
                    <a:lnTo>
                      <a:pt x="154" y="121"/>
                    </a:lnTo>
                    <a:lnTo>
                      <a:pt x="153" y="131"/>
                    </a:lnTo>
                    <a:lnTo>
                      <a:pt x="151" y="139"/>
                    </a:lnTo>
                    <a:lnTo>
                      <a:pt x="151" y="144"/>
                    </a:lnTo>
                    <a:lnTo>
                      <a:pt x="142" y="169"/>
                    </a:lnTo>
                    <a:lnTo>
                      <a:pt x="133" y="182"/>
                    </a:lnTo>
                    <a:lnTo>
                      <a:pt x="137" y="261"/>
                    </a:lnTo>
                    <a:lnTo>
                      <a:pt x="98" y="329"/>
                    </a:lnTo>
                    <a:lnTo>
                      <a:pt x="80" y="340"/>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299" name="Freeform 500"/>
              <p:cNvSpPr>
                <a:spLocks/>
              </p:cNvSpPr>
              <p:nvPr/>
            </p:nvSpPr>
            <p:spPr bwMode="auto">
              <a:xfrm>
                <a:off x="1543" y="2758"/>
                <a:ext cx="68" cy="153"/>
              </a:xfrm>
              <a:custGeom>
                <a:avLst/>
                <a:gdLst>
                  <a:gd name="T0" fmla="*/ 1 w 131"/>
                  <a:gd name="T1" fmla="*/ 3 h 330"/>
                  <a:gd name="T2" fmla="*/ 1 w 131"/>
                  <a:gd name="T3" fmla="*/ 3 h 330"/>
                  <a:gd name="T4" fmla="*/ 2 w 131"/>
                  <a:gd name="T5" fmla="*/ 3 h 330"/>
                  <a:gd name="T6" fmla="*/ 1 w 131"/>
                  <a:gd name="T7" fmla="*/ 3 h 330"/>
                  <a:gd name="T8" fmla="*/ 2 w 131"/>
                  <a:gd name="T9" fmla="*/ 2 h 330"/>
                  <a:gd name="T10" fmla="*/ 1 w 131"/>
                  <a:gd name="T11" fmla="*/ 1 h 330"/>
                  <a:gd name="T12" fmla="*/ 2 w 131"/>
                  <a:gd name="T13" fmla="*/ 1 h 330"/>
                  <a:gd name="T14" fmla="*/ 1 w 131"/>
                  <a:gd name="T15" fmla="*/ 1 h 330"/>
                  <a:gd name="T16" fmla="*/ 1 w 131"/>
                  <a:gd name="T17" fmla="*/ 1 h 330"/>
                  <a:gd name="T18" fmla="*/ 1 w 131"/>
                  <a:gd name="T19" fmla="*/ 2 h 330"/>
                  <a:gd name="T20" fmla="*/ 0 w 131"/>
                  <a:gd name="T21" fmla="*/ 2 h 330"/>
                  <a:gd name="T22" fmla="*/ 1 w 131"/>
                  <a:gd name="T23" fmla="*/ 1 h 330"/>
                  <a:gd name="T24" fmla="*/ 1 w 131"/>
                  <a:gd name="T25" fmla="*/ 1 h 330"/>
                  <a:gd name="T26" fmla="*/ 1 w 131"/>
                  <a:gd name="T27" fmla="*/ 1 h 330"/>
                  <a:gd name="T28" fmla="*/ 1 w 131"/>
                  <a:gd name="T29" fmla="*/ 1 h 330"/>
                  <a:gd name="T30" fmla="*/ 2 w 131"/>
                  <a:gd name="T31" fmla="*/ 1 h 330"/>
                  <a:gd name="T32" fmla="*/ 2 w 131"/>
                  <a:gd name="T33" fmla="*/ 1 h 330"/>
                  <a:gd name="T34" fmla="*/ 2 w 131"/>
                  <a:gd name="T35" fmla="*/ 1 h 330"/>
                  <a:gd name="T36" fmla="*/ 2 w 131"/>
                  <a:gd name="T37" fmla="*/ 1 h 330"/>
                  <a:gd name="T38" fmla="*/ 2 w 131"/>
                  <a:gd name="T39" fmla="*/ 0 h 330"/>
                  <a:gd name="T40" fmla="*/ 2 w 131"/>
                  <a:gd name="T41" fmla="*/ 0 h 330"/>
                  <a:gd name="T42" fmla="*/ 2 w 131"/>
                  <a:gd name="T43" fmla="*/ 0 h 330"/>
                  <a:gd name="T44" fmla="*/ 2 w 131"/>
                  <a:gd name="T45" fmla="*/ 0 h 330"/>
                  <a:gd name="T46" fmla="*/ 2 w 131"/>
                  <a:gd name="T47" fmla="*/ 0 h 330"/>
                  <a:gd name="T48" fmla="*/ 2 w 131"/>
                  <a:gd name="T49" fmla="*/ 0 h 330"/>
                  <a:gd name="T50" fmla="*/ 2 w 131"/>
                  <a:gd name="T51" fmla="*/ 0 h 330"/>
                  <a:gd name="T52" fmla="*/ 2 w 131"/>
                  <a:gd name="T53" fmla="*/ 1 h 330"/>
                  <a:gd name="T54" fmla="*/ 2 w 131"/>
                  <a:gd name="T55" fmla="*/ 1 h 330"/>
                  <a:gd name="T56" fmla="*/ 2 w 131"/>
                  <a:gd name="T57" fmla="*/ 1 h 330"/>
                  <a:gd name="T58" fmla="*/ 3 w 131"/>
                  <a:gd name="T59" fmla="*/ 1 h 330"/>
                  <a:gd name="T60" fmla="*/ 3 w 131"/>
                  <a:gd name="T61" fmla="*/ 1 h 330"/>
                  <a:gd name="T62" fmla="*/ 2 w 131"/>
                  <a:gd name="T63" fmla="*/ 2 h 330"/>
                  <a:gd name="T64" fmla="*/ 2 w 131"/>
                  <a:gd name="T65" fmla="*/ 2 h 330"/>
                  <a:gd name="T66" fmla="*/ 2 w 131"/>
                  <a:gd name="T67" fmla="*/ 2 h 330"/>
                  <a:gd name="T68" fmla="*/ 2 w 131"/>
                  <a:gd name="T69" fmla="*/ 3 h 330"/>
                  <a:gd name="T70" fmla="*/ 2 w 131"/>
                  <a:gd name="T71" fmla="*/ 4 h 330"/>
                  <a:gd name="T72" fmla="*/ 1 w 131"/>
                  <a:gd name="T73" fmla="*/ 4 h 330"/>
                  <a:gd name="T74" fmla="*/ 2 w 131"/>
                  <a:gd name="T75" fmla="*/ 4 h 330"/>
                  <a:gd name="T76" fmla="*/ 1 w 131"/>
                  <a:gd name="T77" fmla="*/ 3 h 330"/>
                  <a:gd name="T78" fmla="*/ 1 w 131"/>
                  <a:gd name="T79" fmla="*/ 3 h 330"/>
                  <a:gd name="T80" fmla="*/ 1 w 131"/>
                  <a:gd name="T81" fmla="*/ 3 h 330"/>
                  <a:gd name="T82" fmla="*/ 1 w 131"/>
                  <a:gd name="T83" fmla="*/ 3 h 33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1"/>
                  <a:gd name="T127" fmla="*/ 0 h 330"/>
                  <a:gd name="T128" fmla="*/ 131 w 131"/>
                  <a:gd name="T129" fmla="*/ 330 h 33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1" h="330">
                    <a:moveTo>
                      <a:pt x="21" y="263"/>
                    </a:moveTo>
                    <a:lnTo>
                      <a:pt x="53" y="260"/>
                    </a:lnTo>
                    <a:lnTo>
                      <a:pt x="85" y="213"/>
                    </a:lnTo>
                    <a:lnTo>
                      <a:pt x="53" y="239"/>
                    </a:lnTo>
                    <a:lnTo>
                      <a:pt x="69" y="196"/>
                    </a:lnTo>
                    <a:lnTo>
                      <a:pt x="59" y="131"/>
                    </a:lnTo>
                    <a:lnTo>
                      <a:pt x="69" y="105"/>
                    </a:lnTo>
                    <a:lnTo>
                      <a:pt x="38" y="108"/>
                    </a:lnTo>
                    <a:lnTo>
                      <a:pt x="17" y="125"/>
                    </a:lnTo>
                    <a:lnTo>
                      <a:pt x="15" y="163"/>
                    </a:lnTo>
                    <a:lnTo>
                      <a:pt x="0" y="158"/>
                    </a:lnTo>
                    <a:lnTo>
                      <a:pt x="15" y="96"/>
                    </a:lnTo>
                    <a:lnTo>
                      <a:pt x="15" y="73"/>
                    </a:lnTo>
                    <a:lnTo>
                      <a:pt x="29" y="80"/>
                    </a:lnTo>
                    <a:lnTo>
                      <a:pt x="43" y="74"/>
                    </a:lnTo>
                    <a:lnTo>
                      <a:pt x="72" y="88"/>
                    </a:lnTo>
                    <a:lnTo>
                      <a:pt x="71" y="83"/>
                    </a:lnTo>
                    <a:lnTo>
                      <a:pt x="70" y="77"/>
                    </a:lnTo>
                    <a:lnTo>
                      <a:pt x="70" y="67"/>
                    </a:lnTo>
                    <a:lnTo>
                      <a:pt x="72" y="59"/>
                    </a:lnTo>
                    <a:lnTo>
                      <a:pt x="78" y="51"/>
                    </a:lnTo>
                    <a:lnTo>
                      <a:pt x="84" y="47"/>
                    </a:lnTo>
                    <a:lnTo>
                      <a:pt x="88" y="45"/>
                    </a:lnTo>
                    <a:lnTo>
                      <a:pt x="91" y="45"/>
                    </a:lnTo>
                    <a:lnTo>
                      <a:pt x="95" y="0"/>
                    </a:lnTo>
                    <a:lnTo>
                      <a:pt x="119" y="35"/>
                    </a:lnTo>
                    <a:lnTo>
                      <a:pt x="122" y="73"/>
                    </a:lnTo>
                    <a:lnTo>
                      <a:pt x="111" y="93"/>
                    </a:lnTo>
                    <a:lnTo>
                      <a:pt x="115" y="105"/>
                    </a:lnTo>
                    <a:lnTo>
                      <a:pt x="125" y="103"/>
                    </a:lnTo>
                    <a:lnTo>
                      <a:pt x="131" y="120"/>
                    </a:lnTo>
                    <a:lnTo>
                      <a:pt x="121" y="144"/>
                    </a:lnTo>
                    <a:lnTo>
                      <a:pt x="107" y="169"/>
                    </a:lnTo>
                    <a:lnTo>
                      <a:pt x="107" y="202"/>
                    </a:lnTo>
                    <a:lnTo>
                      <a:pt x="117" y="248"/>
                    </a:lnTo>
                    <a:lnTo>
                      <a:pt x="79" y="317"/>
                    </a:lnTo>
                    <a:lnTo>
                      <a:pt x="60" y="330"/>
                    </a:lnTo>
                    <a:lnTo>
                      <a:pt x="69" y="306"/>
                    </a:lnTo>
                    <a:lnTo>
                      <a:pt x="60" y="278"/>
                    </a:lnTo>
                    <a:lnTo>
                      <a:pt x="44" y="278"/>
                    </a:lnTo>
                    <a:lnTo>
                      <a:pt x="21" y="263"/>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00" name="Freeform 501"/>
              <p:cNvSpPr>
                <a:spLocks/>
              </p:cNvSpPr>
              <p:nvPr/>
            </p:nvSpPr>
            <p:spPr bwMode="auto">
              <a:xfrm>
                <a:off x="1548" y="2846"/>
                <a:ext cx="15" cy="17"/>
              </a:xfrm>
              <a:custGeom>
                <a:avLst/>
                <a:gdLst>
                  <a:gd name="T0" fmla="*/ 0 w 29"/>
                  <a:gd name="T1" fmla="*/ 0 h 38"/>
                  <a:gd name="T2" fmla="*/ 1 w 29"/>
                  <a:gd name="T3" fmla="*/ 0 h 38"/>
                  <a:gd name="T4" fmla="*/ 1 w 29"/>
                  <a:gd name="T5" fmla="*/ 0 h 38"/>
                  <a:gd name="T6" fmla="*/ 1 w 29"/>
                  <a:gd name="T7" fmla="*/ 0 h 38"/>
                  <a:gd name="T8" fmla="*/ 1 w 29"/>
                  <a:gd name="T9" fmla="*/ 0 h 38"/>
                  <a:gd name="T10" fmla="*/ 0 w 29"/>
                  <a:gd name="T11" fmla="*/ 0 h 38"/>
                  <a:gd name="T12" fmla="*/ 1 w 29"/>
                  <a:gd name="T13" fmla="*/ 0 h 38"/>
                  <a:gd name="T14" fmla="*/ 0 w 29"/>
                  <a:gd name="T15" fmla="*/ 0 h 38"/>
                  <a:gd name="T16" fmla="*/ 0 w 29"/>
                  <a:gd name="T17" fmla="*/ 0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8"/>
                  <a:gd name="T29" fmla="*/ 29 w 29"/>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8">
                    <a:moveTo>
                      <a:pt x="2" y="0"/>
                    </a:moveTo>
                    <a:lnTo>
                      <a:pt x="16" y="4"/>
                    </a:lnTo>
                    <a:lnTo>
                      <a:pt x="29" y="22"/>
                    </a:lnTo>
                    <a:lnTo>
                      <a:pt x="23" y="38"/>
                    </a:lnTo>
                    <a:lnTo>
                      <a:pt x="9" y="38"/>
                    </a:lnTo>
                    <a:lnTo>
                      <a:pt x="0" y="30"/>
                    </a:lnTo>
                    <a:lnTo>
                      <a:pt x="6" y="18"/>
                    </a:lnTo>
                    <a:lnTo>
                      <a:pt x="2" y="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01" name="Freeform 502"/>
              <p:cNvSpPr>
                <a:spLocks/>
              </p:cNvSpPr>
              <p:nvPr/>
            </p:nvSpPr>
            <p:spPr bwMode="auto">
              <a:xfrm>
                <a:off x="1537" y="2791"/>
                <a:ext cx="9" cy="20"/>
              </a:xfrm>
              <a:custGeom>
                <a:avLst/>
                <a:gdLst>
                  <a:gd name="T0" fmla="*/ 0 w 18"/>
                  <a:gd name="T1" fmla="*/ 0 h 38"/>
                  <a:gd name="T2" fmla="*/ 1 w 18"/>
                  <a:gd name="T3" fmla="*/ 0 h 38"/>
                  <a:gd name="T4" fmla="*/ 1 w 18"/>
                  <a:gd name="T5" fmla="*/ 0 h 38"/>
                  <a:gd name="T6" fmla="*/ 1 w 18"/>
                  <a:gd name="T7" fmla="*/ 0 h 38"/>
                  <a:gd name="T8" fmla="*/ 0 w 18"/>
                  <a:gd name="T9" fmla="*/ 0 h 38"/>
                  <a:gd name="T10" fmla="*/ 0 w 18"/>
                  <a:gd name="T11" fmla="*/ 0 h 38"/>
                  <a:gd name="T12" fmla="*/ 0 60000 65536"/>
                  <a:gd name="T13" fmla="*/ 0 60000 65536"/>
                  <a:gd name="T14" fmla="*/ 0 60000 65536"/>
                  <a:gd name="T15" fmla="*/ 0 60000 65536"/>
                  <a:gd name="T16" fmla="*/ 0 60000 65536"/>
                  <a:gd name="T17" fmla="*/ 0 60000 65536"/>
                  <a:gd name="T18" fmla="*/ 0 w 18"/>
                  <a:gd name="T19" fmla="*/ 0 h 38"/>
                  <a:gd name="T20" fmla="*/ 18 w 18"/>
                  <a:gd name="T21" fmla="*/ 38 h 38"/>
                </a:gdLst>
                <a:ahLst/>
                <a:cxnLst>
                  <a:cxn ang="T12">
                    <a:pos x="T0" y="T1"/>
                  </a:cxn>
                  <a:cxn ang="T13">
                    <a:pos x="T2" y="T3"/>
                  </a:cxn>
                  <a:cxn ang="T14">
                    <a:pos x="T4" y="T5"/>
                  </a:cxn>
                  <a:cxn ang="T15">
                    <a:pos x="T6" y="T7"/>
                  </a:cxn>
                  <a:cxn ang="T16">
                    <a:pos x="T8" y="T9"/>
                  </a:cxn>
                  <a:cxn ang="T17">
                    <a:pos x="T10" y="T11"/>
                  </a:cxn>
                </a:cxnLst>
                <a:rect l="T18" t="T19" r="T20" b="T21"/>
                <a:pathLst>
                  <a:path w="18" h="38">
                    <a:moveTo>
                      <a:pt x="0" y="18"/>
                    </a:moveTo>
                    <a:lnTo>
                      <a:pt x="18" y="0"/>
                    </a:lnTo>
                    <a:lnTo>
                      <a:pt x="18" y="29"/>
                    </a:lnTo>
                    <a:lnTo>
                      <a:pt x="3" y="38"/>
                    </a:lnTo>
                    <a:lnTo>
                      <a:pt x="0" y="18"/>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02" name="Freeform 503"/>
              <p:cNvSpPr>
                <a:spLocks/>
              </p:cNvSpPr>
              <p:nvPr/>
            </p:nvSpPr>
            <p:spPr bwMode="auto">
              <a:xfrm>
                <a:off x="1540" y="2741"/>
                <a:ext cx="77" cy="64"/>
              </a:xfrm>
              <a:custGeom>
                <a:avLst/>
                <a:gdLst>
                  <a:gd name="T0" fmla="*/ 1 w 148"/>
                  <a:gd name="T1" fmla="*/ 0 h 138"/>
                  <a:gd name="T2" fmla="*/ 1 w 148"/>
                  <a:gd name="T3" fmla="*/ 0 h 138"/>
                  <a:gd name="T4" fmla="*/ 1 w 148"/>
                  <a:gd name="T5" fmla="*/ 0 h 138"/>
                  <a:gd name="T6" fmla="*/ 1 w 148"/>
                  <a:gd name="T7" fmla="*/ 0 h 138"/>
                  <a:gd name="T8" fmla="*/ 1 w 148"/>
                  <a:gd name="T9" fmla="*/ 0 h 138"/>
                  <a:gd name="T10" fmla="*/ 2 w 148"/>
                  <a:gd name="T11" fmla="*/ 0 h 138"/>
                  <a:gd name="T12" fmla="*/ 2 w 148"/>
                  <a:gd name="T13" fmla="*/ 0 h 138"/>
                  <a:gd name="T14" fmla="*/ 2 w 148"/>
                  <a:gd name="T15" fmla="*/ 0 h 138"/>
                  <a:gd name="T16" fmla="*/ 2 w 148"/>
                  <a:gd name="T17" fmla="*/ 0 h 138"/>
                  <a:gd name="T18" fmla="*/ 2 w 148"/>
                  <a:gd name="T19" fmla="*/ 1 h 138"/>
                  <a:gd name="T20" fmla="*/ 2 w 148"/>
                  <a:gd name="T21" fmla="*/ 1 h 138"/>
                  <a:gd name="T22" fmla="*/ 2 w 148"/>
                  <a:gd name="T23" fmla="*/ 1 h 138"/>
                  <a:gd name="T24" fmla="*/ 2 w 148"/>
                  <a:gd name="T25" fmla="*/ 1 h 138"/>
                  <a:gd name="T26" fmla="*/ 2 w 148"/>
                  <a:gd name="T27" fmla="*/ 1 h 138"/>
                  <a:gd name="T28" fmla="*/ 2 w 148"/>
                  <a:gd name="T29" fmla="*/ 1 h 138"/>
                  <a:gd name="T30" fmla="*/ 2 w 148"/>
                  <a:gd name="T31" fmla="*/ 1 h 138"/>
                  <a:gd name="T32" fmla="*/ 3 w 148"/>
                  <a:gd name="T33" fmla="*/ 1 h 138"/>
                  <a:gd name="T34" fmla="*/ 3 w 148"/>
                  <a:gd name="T35" fmla="*/ 1 h 138"/>
                  <a:gd name="T36" fmla="*/ 3 w 148"/>
                  <a:gd name="T37" fmla="*/ 1 h 138"/>
                  <a:gd name="T38" fmla="*/ 3 w 148"/>
                  <a:gd name="T39" fmla="*/ 1 h 138"/>
                  <a:gd name="T40" fmla="*/ 3 w 148"/>
                  <a:gd name="T41" fmla="*/ 0 h 138"/>
                  <a:gd name="T42" fmla="*/ 2 w 148"/>
                  <a:gd name="T43" fmla="*/ 0 h 138"/>
                  <a:gd name="T44" fmla="*/ 2 w 148"/>
                  <a:gd name="T45" fmla="*/ 0 h 138"/>
                  <a:gd name="T46" fmla="*/ 2 w 148"/>
                  <a:gd name="T47" fmla="*/ 0 h 138"/>
                  <a:gd name="T48" fmla="*/ 2 w 148"/>
                  <a:gd name="T49" fmla="*/ 0 h 138"/>
                  <a:gd name="T50" fmla="*/ 1 w 148"/>
                  <a:gd name="T51" fmla="*/ 0 h 138"/>
                  <a:gd name="T52" fmla="*/ 1 w 148"/>
                  <a:gd name="T53" fmla="*/ 0 h 138"/>
                  <a:gd name="T54" fmla="*/ 1 w 148"/>
                  <a:gd name="T55" fmla="*/ 0 h 138"/>
                  <a:gd name="T56" fmla="*/ 1 w 148"/>
                  <a:gd name="T57" fmla="*/ 0 h 138"/>
                  <a:gd name="T58" fmla="*/ 1 w 148"/>
                  <a:gd name="T59" fmla="*/ 0 h 138"/>
                  <a:gd name="T60" fmla="*/ 1 w 148"/>
                  <a:gd name="T61" fmla="*/ 0 h 138"/>
                  <a:gd name="T62" fmla="*/ 0 w 148"/>
                  <a:gd name="T63" fmla="*/ 0 h 138"/>
                  <a:gd name="T64" fmla="*/ 1 w 148"/>
                  <a:gd name="T65" fmla="*/ 0 h 1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8"/>
                  <a:gd name="T100" fmla="*/ 0 h 138"/>
                  <a:gd name="T101" fmla="*/ 148 w 148"/>
                  <a:gd name="T102" fmla="*/ 138 h 1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8" h="138">
                    <a:moveTo>
                      <a:pt x="19" y="39"/>
                    </a:moveTo>
                    <a:lnTo>
                      <a:pt x="17" y="40"/>
                    </a:lnTo>
                    <a:lnTo>
                      <a:pt x="19" y="48"/>
                    </a:lnTo>
                    <a:lnTo>
                      <a:pt x="22" y="52"/>
                    </a:lnTo>
                    <a:lnTo>
                      <a:pt x="27" y="57"/>
                    </a:lnTo>
                    <a:lnTo>
                      <a:pt x="31" y="55"/>
                    </a:lnTo>
                    <a:lnTo>
                      <a:pt x="36" y="54"/>
                    </a:lnTo>
                    <a:lnTo>
                      <a:pt x="41" y="52"/>
                    </a:lnTo>
                    <a:lnTo>
                      <a:pt x="47" y="49"/>
                    </a:lnTo>
                    <a:lnTo>
                      <a:pt x="53" y="45"/>
                    </a:lnTo>
                    <a:lnTo>
                      <a:pt x="60" y="42"/>
                    </a:lnTo>
                    <a:lnTo>
                      <a:pt x="65" y="39"/>
                    </a:lnTo>
                    <a:lnTo>
                      <a:pt x="72" y="39"/>
                    </a:lnTo>
                    <a:lnTo>
                      <a:pt x="80" y="39"/>
                    </a:lnTo>
                    <a:lnTo>
                      <a:pt x="87" y="43"/>
                    </a:lnTo>
                    <a:lnTo>
                      <a:pt x="88" y="46"/>
                    </a:lnTo>
                    <a:lnTo>
                      <a:pt x="90" y="52"/>
                    </a:lnTo>
                    <a:lnTo>
                      <a:pt x="91" y="57"/>
                    </a:lnTo>
                    <a:lnTo>
                      <a:pt x="91" y="64"/>
                    </a:lnTo>
                    <a:lnTo>
                      <a:pt x="90" y="72"/>
                    </a:lnTo>
                    <a:lnTo>
                      <a:pt x="90" y="81"/>
                    </a:lnTo>
                    <a:lnTo>
                      <a:pt x="89" y="89"/>
                    </a:lnTo>
                    <a:lnTo>
                      <a:pt x="89" y="100"/>
                    </a:lnTo>
                    <a:lnTo>
                      <a:pt x="88" y="109"/>
                    </a:lnTo>
                    <a:lnTo>
                      <a:pt x="89" y="118"/>
                    </a:lnTo>
                    <a:lnTo>
                      <a:pt x="90" y="125"/>
                    </a:lnTo>
                    <a:lnTo>
                      <a:pt x="92" y="132"/>
                    </a:lnTo>
                    <a:lnTo>
                      <a:pt x="95" y="135"/>
                    </a:lnTo>
                    <a:lnTo>
                      <a:pt x="99" y="136"/>
                    </a:lnTo>
                    <a:lnTo>
                      <a:pt x="104" y="136"/>
                    </a:lnTo>
                    <a:lnTo>
                      <a:pt x="108" y="138"/>
                    </a:lnTo>
                    <a:lnTo>
                      <a:pt x="116" y="135"/>
                    </a:lnTo>
                    <a:lnTo>
                      <a:pt x="120" y="135"/>
                    </a:lnTo>
                    <a:lnTo>
                      <a:pt x="131" y="125"/>
                    </a:lnTo>
                    <a:lnTo>
                      <a:pt x="138" y="138"/>
                    </a:lnTo>
                    <a:lnTo>
                      <a:pt x="139" y="133"/>
                    </a:lnTo>
                    <a:lnTo>
                      <a:pt x="144" y="125"/>
                    </a:lnTo>
                    <a:lnTo>
                      <a:pt x="146" y="113"/>
                    </a:lnTo>
                    <a:lnTo>
                      <a:pt x="148" y="101"/>
                    </a:lnTo>
                    <a:lnTo>
                      <a:pt x="144" y="86"/>
                    </a:lnTo>
                    <a:lnTo>
                      <a:pt x="139" y="74"/>
                    </a:lnTo>
                    <a:lnTo>
                      <a:pt x="132" y="58"/>
                    </a:lnTo>
                    <a:lnTo>
                      <a:pt x="125" y="45"/>
                    </a:lnTo>
                    <a:lnTo>
                      <a:pt x="115" y="31"/>
                    </a:lnTo>
                    <a:lnTo>
                      <a:pt x="106" y="20"/>
                    </a:lnTo>
                    <a:lnTo>
                      <a:pt x="97" y="11"/>
                    </a:lnTo>
                    <a:lnTo>
                      <a:pt x="88" y="5"/>
                    </a:lnTo>
                    <a:lnTo>
                      <a:pt x="83" y="2"/>
                    </a:lnTo>
                    <a:lnTo>
                      <a:pt x="76" y="0"/>
                    </a:lnTo>
                    <a:lnTo>
                      <a:pt x="71" y="0"/>
                    </a:lnTo>
                    <a:lnTo>
                      <a:pt x="66" y="0"/>
                    </a:lnTo>
                    <a:lnTo>
                      <a:pt x="60" y="0"/>
                    </a:lnTo>
                    <a:lnTo>
                      <a:pt x="54" y="0"/>
                    </a:lnTo>
                    <a:lnTo>
                      <a:pt x="49" y="2"/>
                    </a:lnTo>
                    <a:lnTo>
                      <a:pt x="44" y="5"/>
                    </a:lnTo>
                    <a:lnTo>
                      <a:pt x="38" y="7"/>
                    </a:lnTo>
                    <a:lnTo>
                      <a:pt x="32" y="10"/>
                    </a:lnTo>
                    <a:lnTo>
                      <a:pt x="27" y="14"/>
                    </a:lnTo>
                    <a:lnTo>
                      <a:pt x="23" y="17"/>
                    </a:lnTo>
                    <a:lnTo>
                      <a:pt x="14" y="26"/>
                    </a:lnTo>
                    <a:lnTo>
                      <a:pt x="8" y="37"/>
                    </a:lnTo>
                    <a:lnTo>
                      <a:pt x="4" y="46"/>
                    </a:lnTo>
                    <a:lnTo>
                      <a:pt x="1" y="57"/>
                    </a:lnTo>
                    <a:lnTo>
                      <a:pt x="0" y="64"/>
                    </a:lnTo>
                    <a:lnTo>
                      <a:pt x="0" y="69"/>
                    </a:lnTo>
                    <a:lnTo>
                      <a:pt x="19" y="39"/>
                    </a:lnTo>
                    <a:close/>
                  </a:path>
                </a:pathLst>
              </a:custGeom>
              <a:solidFill>
                <a:srgbClr val="7569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03" name="Freeform 504"/>
              <p:cNvSpPr>
                <a:spLocks/>
              </p:cNvSpPr>
              <p:nvPr/>
            </p:nvSpPr>
            <p:spPr bwMode="auto">
              <a:xfrm>
                <a:off x="1587" y="2767"/>
                <a:ext cx="6" cy="23"/>
              </a:xfrm>
              <a:custGeom>
                <a:avLst/>
                <a:gdLst>
                  <a:gd name="T0" fmla="*/ 0 w 23"/>
                  <a:gd name="T1" fmla="*/ 0 h 54"/>
                  <a:gd name="T2" fmla="*/ 1 w 23"/>
                  <a:gd name="T3" fmla="*/ 0 h 54"/>
                  <a:gd name="T4" fmla="*/ 1 w 23"/>
                  <a:gd name="T5" fmla="*/ 0 h 54"/>
                  <a:gd name="T6" fmla="*/ 1 w 23"/>
                  <a:gd name="T7" fmla="*/ 0 h 54"/>
                  <a:gd name="T8" fmla="*/ 1 w 23"/>
                  <a:gd name="T9" fmla="*/ 0 h 54"/>
                  <a:gd name="T10" fmla="*/ 1 w 23"/>
                  <a:gd name="T11" fmla="*/ 0 h 54"/>
                  <a:gd name="T12" fmla="*/ 1 w 23"/>
                  <a:gd name="T13" fmla="*/ 0 h 54"/>
                  <a:gd name="T14" fmla="*/ 1 w 23"/>
                  <a:gd name="T15" fmla="*/ 0 h 54"/>
                  <a:gd name="T16" fmla="*/ 1 w 23"/>
                  <a:gd name="T17" fmla="*/ 0 h 54"/>
                  <a:gd name="T18" fmla="*/ 0 w 23"/>
                  <a:gd name="T19" fmla="*/ 0 h 54"/>
                  <a:gd name="T20" fmla="*/ 0 w 23"/>
                  <a:gd name="T21" fmla="*/ 0 h 54"/>
                  <a:gd name="T22" fmla="*/ 0 w 23"/>
                  <a:gd name="T23" fmla="*/ 0 h 54"/>
                  <a:gd name="T24" fmla="*/ 0 w 23"/>
                  <a:gd name="T25" fmla="*/ 0 h 54"/>
                  <a:gd name="T26" fmla="*/ 0 w 23"/>
                  <a:gd name="T27" fmla="*/ 0 h 54"/>
                  <a:gd name="T28" fmla="*/ 0 w 23"/>
                  <a:gd name="T29" fmla="*/ 0 h 54"/>
                  <a:gd name="T30" fmla="*/ 0 w 23"/>
                  <a:gd name="T31" fmla="*/ 0 h 54"/>
                  <a:gd name="T32" fmla="*/ 0 w 23"/>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54"/>
                  <a:gd name="T53" fmla="*/ 23 w 23"/>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54">
                    <a:moveTo>
                      <a:pt x="0" y="0"/>
                    </a:moveTo>
                    <a:lnTo>
                      <a:pt x="3" y="0"/>
                    </a:lnTo>
                    <a:lnTo>
                      <a:pt x="11" y="5"/>
                    </a:lnTo>
                    <a:lnTo>
                      <a:pt x="14" y="8"/>
                    </a:lnTo>
                    <a:lnTo>
                      <a:pt x="17" y="16"/>
                    </a:lnTo>
                    <a:lnTo>
                      <a:pt x="20" y="20"/>
                    </a:lnTo>
                    <a:lnTo>
                      <a:pt x="21" y="23"/>
                    </a:lnTo>
                    <a:lnTo>
                      <a:pt x="13" y="20"/>
                    </a:lnTo>
                    <a:lnTo>
                      <a:pt x="23" y="54"/>
                    </a:lnTo>
                    <a:lnTo>
                      <a:pt x="0" y="37"/>
                    </a:lnTo>
                    <a:lnTo>
                      <a:pt x="0" y="31"/>
                    </a:lnTo>
                    <a:lnTo>
                      <a:pt x="0" y="20"/>
                    </a:lnTo>
                    <a:lnTo>
                      <a:pt x="0" y="13"/>
                    </a:lnTo>
                    <a:lnTo>
                      <a:pt x="0" y="6"/>
                    </a:lnTo>
                    <a:lnTo>
                      <a:pt x="0" y="2"/>
                    </a:lnTo>
                    <a:lnTo>
                      <a:pt x="0" y="0"/>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04" name="Freeform 505"/>
              <p:cNvSpPr>
                <a:spLocks/>
              </p:cNvSpPr>
              <p:nvPr/>
            </p:nvSpPr>
            <p:spPr bwMode="auto">
              <a:xfrm>
                <a:off x="1843" y="2986"/>
                <a:ext cx="38" cy="157"/>
              </a:xfrm>
              <a:custGeom>
                <a:avLst/>
                <a:gdLst>
                  <a:gd name="T0" fmla="*/ 0 w 69"/>
                  <a:gd name="T1" fmla="*/ 0 h 342"/>
                  <a:gd name="T2" fmla="*/ 1 w 69"/>
                  <a:gd name="T3" fmla="*/ 0 h 342"/>
                  <a:gd name="T4" fmla="*/ 1 w 69"/>
                  <a:gd name="T5" fmla="*/ 0 h 342"/>
                  <a:gd name="T6" fmla="*/ 2 w 69"/>
                  <a:gd name="T7" fmla="*/ 1 h 342"/>
                  <a:gd name="T8" fmla="*/ 1 w 69"/>
                  <a:gd name="T9" fmla="*/ 2 h 342"/>
                  <a:gd name="T10" fmla="*/ 2 w 69"/>
                  <a:gd name="T11" fmla="*/ 3 h 342"/>
                  <a:gd name="T12" fmla="*/ 1 w 69"/>
                  <a:gd name="T13" fmla="*/ 4 h 342"/>
                  <a:gd name="T14" fmla="*/ 1 w 69"/>
                  <a:gd name="T15" fmla="*/ 3 h 342"/>
                  <a:gd name="T16" fmla="*/ 1 w 69"/>
                  <a:gd name="T17" fmla="*/ 3 h 342"/>
                  <a:gd name="T18" fmla="*/ 1 w 69"/>
                  <a:gd name="T19" fmla="*/ 3 h 342"/>
                  <a:gd name="T20" fmla="*/ 1 w 69"/>
                  <a:gd name="T21" fmla="*/ 3 h 342"/>
                  <a:gd name="T22" fmla="*/ 1 w 69"/>
                  <a:gd name="T23" fmla="*/ 3 h 342"/>
                  <a:gd name="T24" fmla="*/ 1 w 69"/>
                  <a:gd name="T25" fmla="*/ 3 h 342"/>
                  <a:gd name="T26" fmla="*/ 1 w 69"/>
                  <a:gd name="T27" fmla="*/ 3 h 342"/>
                  <a:gd name="T28" fmla="*/ 1 w 69"/>
                  <a:gd name="T29" fmla="*/ 3 h 342"/>
                  <a:gd name="T30" fmla="*/ 1 w 69"/>
                  <a:gd name="T31" fmla="*/ 3 h 342"/>
                  <a:gd name="T32" fmla="*/ 1 w 69"/>
                  <a:gd name="T33" fmla="*/ 3 h 342"/>
                  <a:gd name="T34" fmla="*/ 1 w 69"/>
                  <a:gd name="T35" fmla="*/ 2 h 342"/>
                  <a:gd name="T36" fmla="*/ 1 w 69"/>
                  <a:gd name="T37" fmla="*/ 2 h 342"/>
                  <a:gd name="T38" fmla="*/ 1 w 69"/>
                  <a:gd name="T39" fmla="*/ 2 h 342"/>
                  <a:gd name="T40" fmla="*/ 1 w 69"/>
                  <a:gd name="T41" fmla="*/ 2 h 342"/>
                  <a:gd name="T42" fmla="*/ 1 w 69"/>
                  <a:gd name="T43" fmla="*/ 2 h 342"/>
                  <a:gd name="T44" fmla="*/ 1 w 69"/>
                  <a:gd name="T45" fmla="*/ 2 h 342"/>
                  <a:gd name="T46" fmla="*/ 1 w 69"/>
                  <a:gd name="T47" fmla="*/ 2 h 342"/>
                  <a:gd name="T48" fmla="*/ 1 w 69"/>
                  <a:gd name="T49" fmla="*/ 2 h 342"/>
                  <a:gd name="T50" fmla="*/ 1 w 69"/>
                  <a:gd name="T51" fmla="*/ 2 h 342"/>
                  <a:gd name="T52" fmla="*/ 1 w 69"/>
                  <a:gd name="T53" fmla="*/ 2 h 342"/>
                  <a:gd name="T54" fmla="*/ 1 w 69"/>
                  <a:gd name="T55" fmla="*/ 2 h 342"/>
                  <a:gd name="T56" fmla="*/ 1 w 69"/>
                  <a:gd name="T57" fmla="*/ 1 h 342"/>
                  <a:gd name="T58" fmla="*/ 1 w 69"/>
                  <a:gd name="T59" fmla="*/ 1 h 342"/>
                  <a:gd name="T60" fmla="*/ 1 w 69"/>
                  <a:gd name="T61" fmla="*/ 1 h 342"/>
                  <a:gd name="T62" fmla="*/ 1 w 69"/>
                  <a:gd name="T63" fmla="*/ 1 h 342"/>
                  <a:gd name="T64" fmla="*/ 1 w 69"/>
                  <a:gd name="T65" fmla="*/ 1 h 342"/>
                  <a:gd name="T66" fmla="*/ 1 w 69"/>
                  <a:gd name="T67" fmla="*/ 1 h 342"/>
                  <a:gd name="T68" fmla="*/ 1 w 69"/>
                  <a:gd name="T69" fmla="*/ 1 h 342"/>
                  <a:gd name="T70" fmla="*/ 1 w 69"/>
                  <a:gd name="T71" fmla="*/ 1 h 342"/>
                  <a:gd name="T72" fmla="*/ 1 w 69"/>
                  <a:gd name="T73" fmla="*/ 1 h 342"/>
                  <a:gd name="T74" fmla="*/ 1 w 69"/>
                  <a:gd name="T75" fmla="*/ 1 h 342"/>
                  <a:gd name="T76" fmla="*/ 1 w 69"/>
                  <a:gd name="T77" fmla="*/ 1 h 342"/>
                  <a:gd name="T78" fmla="*/ 1 w 69"/>
                  <a:gd name="T79" fmla="*/ 1 h 342"/>
                  <a:gd name="T80" fmla="*/ 1 w 69"/>
                  <a:gd name="T81" fmla="*/ 0 h 342"/>
                  <a:gd name="T82" fmla="*/ 1 w 69"/>
                  <a:gd name="T83" fmla="*/ 0 h 342"/>
                  <a:gd name="T84" fmla="*/ 1 w 69"/>
                  <a:gd name="T85" fmla="*/ 0 h 342"/>
                  <a:gd name="T86" fmla="*/ 1 w 69"/>
                  <a:gd name="T87" fmla="*/ 0 h 342"/>
                  <a:gd name="T88" fmla="*/ 1 w 69"/>
                  <a:gd name="T89" fmla="*/ 0 h 342"/>
                  <a:gd name="T90" fmla="*/ 1 w 69"/>
                  <a:gd name="T91" fmla="*/ 0 h 342"/>
                  <a:gd name="T92" fmla="*/ 1 w 69"/>
                  <a:gd name="T93" fmla="*/ 0 h 342"/>
                  <a:gd name="T94" fmla="*/ 1 w 69"/>
                  <a:gd name="T95" fmla="*/ 0 h 342"/>
                  <a:gd name="T96" fmla="*/ 0 w 69"/>
                  <a:gd name="T97" fmla="*/ 0 h 342"/>
                  <a:gd name="T98" fmla="*/ 0 w 69"/>
                  <a:gd name="T99" fmla="*/ 0 h 34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9"/>
                  <a:gd name="T151" fmla="*/ 0 h 342"/>
                  <a:gd name="T152" fmla="*/ 69 w 69"/>
                  <a:gd name="T153" fmla="*/ 342 h 34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9" h="342">
                    <a:moveTo>
                      <a:pt x="0" y="0"/>
                    </a:moveTo>
                    <a:lnTo>
                      <a:pt x="11" y="8"/>
                    </a:lnTo>
                    <a:lnTo>
                      <a:pt x="39" y="13"/>
                    </a:lnTo>
                    <a:lnTo>
                      <a:pt x="66" y="67"/>
                    </a:lnTo>
                    <a:lnTo>
                      <a:pt x="59" y="176"/>
                    </a:lnTo>
                    <a:lnTo>
                      <a:pt x="69" y="270"/>
                    </a:lnTo>
                    <a:lnTo>
                      <a:pt x="1" y="342"/>
                    </a:lnTo>
                    <a:lnTo>
                      <a:pt x="15" y="287"/>
                    </a:lnTo>
                    <a:lnTo>
                      <a:pt x="31" y="281"/>
                    </a:lnTo>
                    <a:lnTo>
                      <a:pt x="33" y="279"/>
                    </a:lnTo>
                    <a:lnTo>
                      <a:pt x="37" y="275"/>
                    </a:lnTo>
                    <a:lnTo>
                      <a:pt x="41" y="269"/>
                    </a:lnTo>
                    <a:lnTo>
                      <a:pt x="43" y="259"/>
                    </a:lnTo>
                    <a:lnTo>
                      <a:pt x="43" y="252"/>
                    </a:lnTo>
                    <a:lnTo>
                      <a:pt x="42" y="244"/>
                    </a:lnTo>
                    <a:lnTo>
                      <a:pt x="40" y="237"/>
                    </a:lnTo>
                    <a:lnTo>
                      <a:pt x="38" y="229"/>
                    </a:lnTo>
                    <a:lnTo>
                      <a:pt x="35" y="217"/>
                    </a:lnTo>
                    <a:lnTo>
                      <a:pt x="34" y="214"/>
                    </a:lnTo>
                    <a:lnTo>
                      <a:pt x="16" y="212"/>
                    </a:lnTo>
                    <a:lnTo>
                      <a:pt x="11" y="189"/>
                    </a:lnTo>
                    <a:lnTo>
                      <a:pt x="14" y="192"/>
                    </a:lnTo>
                    <a:lnTo>
                      <a:pt x="19" y="189"/>
                    </a:lnTo>
                    <a:lnTo>
                      <a:pt x="25" y="183"/>
                    </a:lnTo>
                    <a:lnTo>
                      <a:pt x="28" y="176"/>
                    </a:lnTo>
                    <a:lnTo>
                      <a:pt x="31" y="168"/>
                    </a:lnTo>
                    <a:lnTo>
                      <a:pt x="34" y="159"/>
                    </a:lnTo>
                    <a:lnTo>
                      <a:pt x="37" y="150"/>
                    </a:lnTo>
                    <a:lnTo>
                      <a:pt x="39" y="139"/>
                    </a:lnTo>
                    <a:lnTo>
                      <a:pt x="42" y="133"/>
                    </a:lnTo>
                    <a:lnTo>
                      <a:pt x="43" y="127"/>
                    </a:lnTo>
                    <a:lnTo>
                      <a:pt x="44" y="127"/>
                    </a:lnTo>
                    <a:lnTo>
                      <a:pt x="42" y="124"/>
                    </a:lnTo>
                    <a:lnTo>
                      <a:pt x="37" y="115"/>
                    </a:lnTo>
                    <a:lnTo>
                      <a:pt x="35" y="107"/>
                    </a:lnTo>
                    <a:lnTo>
                      <a:pt x="33" y="101"/>
                    </a:lnTo>
                    <a:lnTo>
                      <a:pt x="31" y="92"/>
                    </a:lnTo>
                    <a:lnTo>
                      <a:pt x="31" y="86"/>
                    </a:lnTo>
                    <a:lnTo>
                      <a:pt x="31" y="77"/>
                    </a:lnTo>
                    <a:lnTo>
                      <a:pt x="33" y="69"/>
                    </a:lnTo>
                    <a:lnTo>
                      <a:pt x="35" y="60"/>
                    </a:lnTo>
                    <a:lnTo>
                      <a:pt x="37" y="55"/>
                    </a:lnTo>
                    <a:lnTo>
                      <a:pt x="42" y="43"/>
                    </a:lnTo>
                    <a:lnTo>
                      <a:pt x="44" y="40"/>
                    </a:lnTo>
                    <a:lnTo>
                      <a:pt x="29" y="28"/>
                    </a:lnTo>
                    <a:lnTo>
                      <a:pt x="13" y="37"/>
                    </a:lnTo>
                    <a:lnTo>
                      <a:pt x="7" y="22"/>
                    </a:lnTo>
                    <a:lnTo>
                      <a:pt x="1" y="13"/>
                    </a:lnTo>
                    <a:lnTo>
                      <a:pt x="0" y="0"/>
                    </a:lnTo>
                    <a:close/>
                  </a:path>
                </a:pathLst>
              </a:custGeom>
              <a:solidFill>
                <a:srgbClr val="8529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05" name="Freeform 506"/>
              <p:cNvSpPr>
                <a:spLocks/>
              </p:cNvSpPr>
              <p:nvPr/>
            </p:nvSpPr>
            <p:spPr bwMode="auto">
              <a:xfrm>
                <a:off x="1829" y="2983"/>
                <a:ext cx="10" cy="16"/>
              </a:xfrm>
              <a:custGeom>
                <a:avLst/>
                <a:gdLst>
                  <a:gd name="T0" fmla="*/ 0 w 17"/>
                  <a:gd name="T1" fmla="*/ 0 h 32"/>
                  <a:gd name="T2" fmla="*/ 1 w 17"/>
                  <a:gd name="T3" fmla="*/ 0 h 32"/>
                  <a:gd name="T4" fmla="*/ 1 w 17"/>
                  <a:gd name="T5" fmla="*/ 0 h 32"/>
                  <a:gd name="T6" fmla="*/ 1 w 17"/>
                  <a:gd name="T7" fmla="*/ 0 h 32"/>
                  <a:gd name="T8" fmla="*/ 1 w 17"/>
                  <a:gd name="T9" fmla="*/ 0 h 32"/>
                  <a:gd name="T10" fmla="*/ 0 w 17"/>
                  <a:gd name="T11" fmla="*/ 0 h 32"/>
                  <a:gd name="T12" fmla="*/ 0 w 17"/>
                  <a:gd name="T13" fmla="*/ 0 h 32"/>
                  <a:gd name="T14" fmla="*/ 0 60000 65536"/>
                  <a:gd name="T15" fmla="*/ 0 60000 65536"/>
                  <a:gd name="T16" fmla="*/ 0 60000 65536"/>
                  <a:gd name="T17" fmla="*/ 0 60000 65536"/>
                  <a:gd name="T18" fmla="*/ 0 60000 65536"/>
                  <a:gd name="T19" fmla="*/ 0 60000 65536"/>
                  <a:gd name="T20" fmla="*/ 0 60000 65536"/>
                  <a:gd name="T21" fmla="*/ 0 w 17"/>
                  <a:gd name="T22" fmla="*/ 0 h 32"/>
                  <a:gd name="T23" fmla="*/ 17 w 17"/>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32">
                    <a:moveTo>
                      <a:pt x="0" y="0"/>
                    </a:moveTo>
                    <a:lnTo>
                      <a:pt x="14" y="6"/>
                    </a:lnTo>
                    <a:lnTo>
                      <a:pt x="17" y="26"/>
                    </a:lnTo>
                    <a:lnTo>
                      <a:pt x="3" y="32"/>
                    </a:lnTo>
                    <a:lnTo>
                      <a:pt x="3" y="17"/>
                    </a:lnTo>
                    <a:lnTo>
                      <a:pt x="0" y="0"/>
                    </a:lnTo>
                    <a:close/>
                  </a:path>
                </a:pathLst>
              </a:custGeom>
              <a:solidFill>
                <a:srgbClr val="8529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06" name="Freeform 507"/>
              <p:cNvSpPr>
                <a:spLocks/>
              </p:cNvSpPr>
              <p:nvPr/>
            </p:nvSpPr>
            <p:spPr bwMode="auto">
              <a:xfrm>
                <a:off x="1841" y="3003"/>
                <a:ext cx="4" cy="37"/>
              </a:xfrm>
              <a:custGeom>
                <a:avLst/>
                <a:gdLst>
                  <a:gd name="T0" fmla="*/ 1 w 22"/>
                  <a:gd name="T1" fmla="*/ 0 h 81"/>
                  <a:gd name="T2" fmla="*/ 0 w 22"/>
                  <a:gd name="T3" fmla="*/ 1 h 81"/>
                  <a:gd name="T4" fmla="*/ 1 w 22"/>
                  <a:gd name="T5" fmla="*/ 1 h 81"/>
                  <a:gd name="T6" fmla="*/ 1 w 22"/>
                  <a:gd name="T7" fmla="*/ 1 h 81"/>
                  <a:gd name="T8" fmla="*/ 1 w 22"/>
                  <a:gd name="T9" fmla="*/ 1 h 81"/>
                  <a:gd name="T10" fmla="*/ 1 w 22"/>
                  <a:gd name="T11" fmla="*/ 1 h 81"/>
                  <a:gd name="T12" fmla="*/ 1 w 22"/>
                  <a:gd name="T13" fmla="*/ 0 h 81"/>
                  <a:gd name="T14" fmla="*/ 1 w 22"/>
                  <a:gd name="T15" fmla="*/ 0 h 81"/>
                  <a:gd name="T16" fmla="*/ 1 w 22"/>
                  <a:gd name="T17" fmla="*/ 0 h 81"/>
                  <a:gd name="T18" fmla="*/ 1 w 22"/>
                  <a:gd name="T19" fmla="*/ 0 h 81"/>
                  <a:gd name="T20" fmla="*/ 1 w 22"/>
                  <a:gd name="T21" fmla="*/ 0 h 81"/>
                  <a:gd name="T22" fmla="*/ 1 w 22"/>
                  <a:gd name="T23" fmla="*/ 0 h 81"/>
                  <a:gd name="T24" fmla="*/ 1 w 22"/>
                  <a:gd name="T25" fmla="*/ 0 h 81"/>
                  <a:gd name="T26" fmla="*/ 1 w 22"/>
                  <a:gd name="T27" fmla="*/ 0 h 81"/>
                  <a:gd name="T28" fmla="*/ 1 w 22"/>
                  <a:gd name="T29" fmla="*/ 0 h 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81"/>
                  <a:gd name="T47" fmla="*/ 22 w 22"/>
                  <a:gd name="T48" fmla="*/ 81 h 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81">
                    <a:moveTo>
                      <a:pt x="6" y="0"/>
                    </a:moveTo>
                    <a:lnTo>
                      <a:pt x="0" y="75"/>
                    </a:lnTo>
                    <a:lnTo>
                      <a:pt x="13" y="81"/>
                    </a:lnTo>
                    <a:lnTo>
                      <a:pt x="22" y="81"/>
                    </a:lnTo>
                    <a:lnTo>
                      <a:pt x="20" y="78"/>
                    </a:lnTo>
                    <a:lnTo>
                      <a:pt x="17" y="70"/>
                    </a:lnTo>
                    <a:lnTo>
                      <a:pt x="13" y="59"/>
                    </a:lnTo>
                    <a:lnTo>
                      <a:pt x="10" y="46"/>
                    </a:lnTo>
                    <a:lnTo>
                      <a:pt x="8" y="37"/>
                    </a:lnTo>
                    <a:lnTo>
                      <a:pt x="7" y="29"/>
                    </a:lnTo>
                    <a:lnTo>
                      <a:pt x="6" y="21"/>
                    </a:lnTo>
                    <a:lnTo>
                      <a:pt x="6" y="14"/>
                    </a:lnTo>
                    <a:lnTo>
                      <a:pt x="6" y="3"/>
                    </a:lnTo>
                    <a:lnTo>
                      <a:pt x="6" y="0"/>
                    </a:lnTo>
                    <a:close/>
                  </a:path>
                </a:pathLst>
              </a:custGeom>
              <a:solidFill>
                <a:srgbClr val="8529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07" name="Freeform 508"/>
              <p:cNvSpPr>
                <a:spLocks/>
              </p:cNvSpPr>
              <p:nvPr/>
            </p:nvSpPr>
            <p:spPr bwMode="auto">
              <a:xfrm>
                <a:off x="1842" y="3043"/>
                <a:ext cx="8" cy="11"/>
              </a:xfrm>
              <a:custGeom>
                <a:avLst/>
                <a:gdLst>
                  <a:gd name="T0" fmla="*/ 1 w 28"/>
                  <a:gd name="T1" fmla="*/ 0 h 32"/>
                  <a:gd name="T2" fmla="*/ 0 w 28"/>
                  <a:gd name="T3" fmla="*/ 0 h 32"/>
                  <a:gd name="T4" fmla="*/ 1 w 28"/>
                  <a:gd name="T5" fmla="*/ 0 h 32"/>
                  <a:gd name="T6" fmla="*/ 1 w 28"/>
                  <a:gd name="T7" fmla="*/ 0 h 32"/>
                  <a:gd name="T8" fmla="*/ 1 w 28"/>
                  <a:gd name="T9" fmla="*/ 0 h 32"/>
                  <a:gd name="T10" fmla="*/ 1 w 28"/>
                  <a:gd name="T11" fmla="*/ 0 h 32"/>
                  <a:gd name="T12" fmla="*/ 1 w 28"/>
                  <a:gd name="T13" fmla="*/ 0 h 32"/>
                  <a:gd name="T14" fmla="*/ 1 w 28"/>
                  <a:gd name="T15" fmla="*/ 0 h 32"/>
                  <a:gd name="T16" fmla="*/ 0 60000 65536"/>
                  <a:gd name="T17" fmla="*/ 0 60000 65536"/>
                  <a:gd name="T18" fmla="*/ 0 60000 65536"/>
                  <a:gd name="T19" fmla="*/ 0 60000 65536"/>
                  <a:gd name="T20" fmla="*/ 0 60000 65536"/>
                  <a:gd name="T21" fmla="*/ 0 60000 65536"/>
                  <a:gd name="T22" fmla="*/ 0 60000 65536"/>
                  <a:gd name="T23" fmla="*/ 0 60000 65536"/>
                  <a:gd name="T24" fmla="*/ 0 w 28"/>
                  <a:gd name="T25" fmla="*/ 0 h 32"/>
                  <a:gd name="T26" fmla="*/ 28 w 28"/>
                  <a:gd name="T27" fmla="*/ 32 h 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 h="32">
                    <a:moveTo>
                      <a:pt x="7" y="0"/>
                    </a:moveTo>
                    <a:lnTo>
                      <a:pt x="0" y="7"/>
                    </a:lnTo>
                    <a:lnTo>
                      <a:pt x="3" y="23"/>
                    </a:lnTo>
                    <a:lnTo>
                      <a:pt x="11" y="32"/>
                    </a:lnTo>
                    <a:lnTo>
                      <a:pt x="28" y="17"/>
                    </a:lnTo>
                    <a:lnTo>
                      <a:pt x="16" y="9"/>
                    </a:lnTo>
                    <a:lnTo>
                      <a:pt x="7" y="0"/>
                    </a:lnTo>
                    <a:close/>
                  </a:path>
                </a:pathLst>
              </a:custGeom>
              <a:solidFill>
                <a:srgbClr val="FAAD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08" name="Freeform 509"/>
              <p:cNvSpPr>
                <a:spLocks/>
              </p:cNvSpPr>
              <p:nvPr/>
            </p:nvSpPr>
            <p:spPr bwMode="auto">
              <a:xfrm>
                <a:off x="1842" y="2906"/>
                <a:ext cx="65" cy="165"/>
              </a:xfrm>
              <a:custGeom>
                <a:avLst/>
                <a:gdLst>
                  <a:gd name="T0" fmla="*/ 1 w 136"/>
                  <a:gd name="T1" fmla="*/ 1 h 358"/>
                  <a:gd name="T2" fmla="*/ 1 w 136"/>
                  <a:gd name="T3" fmla="*/ 1 h 358"/>
                  <a:gd name="T4" fmla="*/ 0 w 136"/>
                  <a:gd name="T5" fmla="*/ 0 h 358"/>
                  <a:gd name="T6" fmla="*/ 1 w 136"/>
                  <a:gd name="T7" fmla="*/ 0 h 358"/>
                  <a:gd name="T8" fmla="*/ 1 w 136"/>
                  <a:gd name="T9" fmla="*/ 0 h 358"/>
                  <a:gd name="T10" fmla="*/ 1 w 136"/>
                  <a:gd name="T11" fmla="*/ 0 h 358"/>
                  <a:gd name="T12" fmla="*/ 1 w 136"/>
                  <a:gd name="T13" fmla="*/ 0 h 358"/>
                  <a:gd name="T14" fmla="*/ 1 w 136"/>
                  <a:gd name="T15" fmla="*/ 0 h 358"/>
                  <a:gd name="T16" fmla="*/ 2 w 136"/>
                  <a:gd name="T17" fmla="*/ 0 h 358"/>
                  <a:gd name="T18" fmla="*/ 2 w 136"/>
                  <a:gd name="T19" fmla="*/ 0 h 358"/>
                  <a:gd name="T20" fmla="*/ 2 w 136"/>
                  <a:gd name="T21" fmla="*/ 0 h 358"/>
                  <a:gd name="T22" fmla="*/ 2 w 136"/>
                  <a:gd name="T23" fmla="*/ 0 h 358"/>
                  <a:gd name="T24" fmla="*/ 2 w 136"/>
                  <a:gd name="T25" fmla="*/ 0 h 358"/>
                  <a:gd name="T26" fmla="*/ 2 w 136"/>
                  <a:gd name="T27" fmla="*/ 1 h 358"/>
                  <a:gd name="T28" fmla="*/ 2 w 136"/>
                  <a:gd name="T29" fmla="*/ 1 h 358"/>
                  <a:gd name="T30" fmla="*/ 2 w 136"/>
                  <a:gd name="T31" fmla="*/ 1 h 358"/>
                  <a:gd name="T32" fmla="*/ 2 w 136"/>
                  <a:gd name="T33" fmla="*/ 1 h 358"/>
                  <a:gd name="T34" fmla="*/ 3 w 136"/>
                  <a:gd name="T35" fmla="*/ 1 h 358"/>
                  <a:gd name="T36" fmla="*/ 3 w 136"/>
                  <a:gd name="T37" fmla="*/ 2 h 358"/>
                  <a:gd name="T38" fmla="*/ 3 w 136"/>
                  <a:gd name="T39" fmla="*/ 2 h 358"/>
                  <a:gd name="T40" fmla="*/ 3 w 136"/>
                  <a:gd name="T41" fmla="*/ 2 h 358"/>
                  <a:gd name="T42" fmla="*/ 3 w 136"/>
                  <a:gd name="T43" fmla="*/ 3 h 358"/>
                  <a:gd name="T44" fmla="*/ 3 w 136"/>
                  <a:gd name="T45" fmla="*/ 3 h 358"/>
                  <a:gd name="T46" fmla="*/ 3 w 136"/>
                  <a:gd name="T47" fmla="*/ 3 h 358"/>
                  <a:gd name="T48" fmla="*/ 3 w 136"/>
                  <a:gd name="T49" fmla="*/ 3 h 358"/>
                  <a:gd name="T50" fmla="*/ 2 w 136"/>
                  <a:gd name="T51" fmla="*/ 3 h 358"/>
                  <a:gd name="T52" fmla="*/ 2 w 136"/>
                  <a:gd name="T53" fmla="*/ 4 h 358"/>
                  <a:gd name="T54" fmla="*/ 2 w 136"/>
                  <a:gd name="T55" fmla="*/ 4 h 358"/>
                  <a:gd name="T56" fmla="*/ 2 w 136"/>
                  <a:gd name="T57" fmla="*/ 4 h 358"/>
                  <a:gd name="T58" fmla="*/ 2 w 136"/>
                  <a:gd name="T59" fmla="*/ 4 h 358"/>
                  <a:gd name="T60" fmla="*/ 1 w 136"/>
                  <a:gd name="T61" fmla="*/ 4 h 358"/>
                  <a:gd name="T62" fmla="*/ 1 w 136"/>
                  <a:gd name="T63" fmla="*/ 4 h 358"/>
                  <a:gd name="T64" fmla="*/ 1 w 136"/>
                  <a:gd name="T65" fmla="*/ 4 h 358"/>
                  <a:gd name="T66" fmla="*/ 1 w 136"/>
                  <a:gd name="T67" fmla="*/ 4 h 358"/>
                  <a:gd name="T68" fmla="*/ 1 w 136"/>
                  <a:gd name="T69" fmla="*/ 3 h 358"/>
                  <a:gd name="T70" fmla="*/ 1 w 136"/>
                  <a:gd name="T71" fmla="*/ 3 h 358"/>
                  <a:gd name="T72" fmla="*/ 1 w 136"/>
                  <a:gd name="T73" fmla="*/ 3 h 358"/>
                  <a:gd name="T74" fmla="*/ 1 w 136"/>
                  <a:gd name="T75" fmla="*/ 2 h 358"/>
                  <a:gd name="T76" fmla="*/ 1 w 136"/>
                  <a:gd name="T77" fmla="*/ 2 h 358"/>
                  <a:gd name="T78" fmla="*/ 1 w 136"/>
                  <a:gd name="T79" fmla="*/ 2 h 358"/>
                  <a:gd name="T80" fmla="*/ 1 w 136"/>
                  <a:gd name="T81" fmla="*/ 2 h 358"/>
                  <a:gd name="T82" fmla="*/ 1 w 136"/>
                  <a:gd name="T83" fmla="*/ 1 h 358"/>
                  <a:gd name="T84" fmla="*/ 1 w 136"/>
                  <a:gd name="T85" fmla="*/ 1 h 358"/>
                  <a:gd name="T86" fmla="*/ 1 w 136"/>
                  <a:gd name="T87" fmla="*/ 1 h 358"/>
                  <a:gd name="T88" fmla="*/ 1 w 136"/>
                  <a:gd name="T89" fmla="*/ 2 h 358"/>
                  <a:gd name="T90" fmla="*/ 1 w 136"/>
                  <a:gd name="T91" fmla="*/ 2 h 358"/>
                  <a:gd name="T92" fmla="*/ 1 w 136"/>
                  <a:gd name="T93" fmla="*/ 1 h 358"/>
                  <a:gd name="T94" fmla="*/ 1 w 136"/>
                  <a:gd name="T95" fmla="*/ 1 h 358"/>
                  <a:gd name="T96" fmla="*/ 1 w 136"/>
                  <a:gd name="T97" fmla="*/ 1 h 358"/>
                  <a:gd name="T98" fmla="*/ 1 w 136"/>
                  <a:gd name="T99" fmla="*/ 1 h 35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36"/>
                  <a:gd name="T151" fmla="*/ 0 h 358"/>
                  <a:gd name="T152" fmla="*/ 136 w 136"/>
                  <a:gd name="T153" fmla="*/ 358 h 35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36" h="358">
                    <a:moveTo>
                      <a:pt x="7" y="88"/>
                    </a:moveTo>
                    <a:lnTo>
                      <a:pt x="6" y="85"/>
                    </a:lnTo>
                    <a:lnTo>
                      <a:pt x="5" y="80"/>
                    </a:lnTo>
                    <a:lnTo>
                      <a:pt x="3" y="71"/>
                    </a:lnTo>
                    <a:lnTo>
                      <a:pt x="2" y="64"/>
                    </a:lnTo>
                    <a:lnTo>
                      <a:pt x="0" y="53"/>
                    </a:lnTo>
                    <a:lnTo>
                      <a:pt x="1" y="42"/>
                    </a:lnTo>
                    <a:lnTo>
                      <a:pt x="3" y="30"/>
                    </a:lnTo>
                    <a:lnTo>
                      <a:pt x="7" y="21"/>
                    </a:lnTo>
                    <a:lnTo>
                      <a:pt x="13" y="12"/>
                    </a:lnTo>
                    <a:lnTo>
                      <a:pt x="21" y="6"/>
                    </a:lnTo>
                    <a:lnTo>
                      <a:pt x="26" y="3"/>
                    </a:lnTo>
                    <a:lnTo>
                      <a:pt x="31" y="1"/>
                    </a:lnTo>
                    <a:lnTo>
                      <a:pt x="36" y="1"/>
                    </a:lnTo>
                    <a:lnTo>
                      <a:pt x="42" y="1"/>
                    </a:lnTo>
                    <a:lnTo>
                      <a:pt x="50" y="0"/>
                    </a:lnTo>
                    <a:lnTo>
                      <a:pt x="59" y="0"/>
                    </a:lnTo>
                    <a:lnTo>
                      <a:pt x="65" y="0"/>
                    </a:lnTo>
                    <a:lnTo>
                      <a:pt x="67" y="1"/>
                    </a:lnTo>
                    <a:lnTo>
                      <a:pt x="68" y="1"/>
                    </a:lnTo>
                    <a:lnTo>
                      <a:pt x="72" y="4"/>
                    </a:lnTo>
                    <a:lnTo>
                      <a:pt x="77" y="9"/>
                    </a:lnTo>
                    <a:lnTo>
                      <a:pt x="85" y="18"/>
                    </a:lnTo>
                    <a:lnTo>
                      <a:pt x="93" y="26"/>
                    </a:lnTo>
                    <a:lnTo>
                      <a:pt x="101" y="36"/>
                    </a:lnTo>
                    <a:lnTo>
                      <a:pt x="107" y="48"/>
                    </a:lnTo>
                    <a:lnTo>
                      <a:pt x="114" y="64"/>
                    </a:lnTo>
                    <a:lnTo>
                      <a:pt x="116" y="70"/>
                    </a:lnTo>
                    <a:lnTo>
                      <a:pt x="118" y="77"/>
                    </a:lnTo>
                    <a:lnTo>
                      <a:pt x="120" y="85"/>
                    </a:lnTo>
                    <a:lnTo>
                      <a:pt x="124" y="93"/>
                    </a:lnTo>
                    <a:lnTo>
                      <a:pt x="125" y="102"/>
                    </a:lnTo>
                    <a:lnTo>
                      <a:pt x="126" y="109"/>
                    </a:lnTo>
                    <a:lnTo>
                      <a:pt x="128" y="118"/>
                    </a:lnTo>
                    <a:lnTo>
                      <a:pt x="130" y="128"/>
                    </a:lnTo>
                    <a:lnTo>
                      <a:pt x="131" y="137"/>
                    </a:lnTo>
                    <a:lnTo>
                      <a:pt x="132" y="147"/>
                    </a:lnTo>
                    <a:lnTo>
                      <a:pt x="133" y="157"/>
                    </a:lnTo>
                    <a:lnTo>
                      <a:pt x="133" y="167"/>
                    </a:lnTo>
                    <a:lnTo>
                      <a:pt x="133" y="176"/>
                    </a:lnTo>
                    <a:lnTo>
                      <a:pt x="134" y="187"/>
                    </a:lnTo>
                    <a:lnTo>
                      <a:pt x="135" y="196"/>
                    </a:lnTo>
                    <a:lnTo>
                      <a:pt x="136" y="208"/>
                    </a:lnTo>
                    <a:lnTo>
                      <a:pt x="135" y="219"/>
                    </a:lnTo>
                    <a:lnTo>
                      <a:pt x="135" y="228"/>
                    </a:lnTo>
                    <a:lnTo>
                      <a:pt x="134" y="237"/>
                    </a:lnTo>
                    <a:lnTo>
                      <a:pt x="134" y="247"/>
                    </a:lnTo>
                    <a:lnTo>
                      <a:pt x="133" y="254"/>
                    </a:lnTo>
                    <a:lnTo>
                      <a:pt x="132" y="262"/>
                    </a:lnTo>
                    <a:lnTo>
                      <a:pt x="131" y="268"/>
                    </a:lnTo>
                    <a:lnTo>
                      <a:pt x="130" y="275"/>
                    </a:lnTo>
                    <a:lnTo>
                      <a:pt x="126" y="288"/>
                    </a:lnTo>
                    <a:lnTo>
                      <a:pt x="122" y="300"/>
                    </a:lnTo>
                    <a:lnTo>
                      <a:pt x="117" y="311"/>
                    </a:lnTo>
                    <a:lnTo>
                      <a:pt x="114" y="321"/>
                    </a:lnTo>
                    <a:lnTo>
                      <a:pt x="110" y="329"/>
                    </a:lnTo>
                    <a:lnTo>
                      <a:pt x="105" y="336"/>
                    </a:lnTo>
                    <a:lnTo>
                      <a:pt x="101" y="343"/>
                    </a:lnTo>
                    <a:lnTo>
                      <a:pt x="97" y="347"/>
                    </a:lnTo>
                    <a:lnTo>
                      <a:pt x="90" y="353"/>
                    </a:lnTo>
                    <a:lnTo>
                      <a:pt x="88" y="356"/>
                    </a:lnTo>
                    <a:lnTo>
                      <a:pt x="57" y="358"/>
                    </a:lnTo>
                    <a:lnTo>
                      <a:pt x="59" y="347"/>
                    </a:lnTo>
                    <a:lnTo>
                      <a:pt x="62" y="338"/>
                    </a:lnTo>
                    <a:lnTo>
                      <a:pt x="62" y="332"/>
                    </a:lnTo>
                    <a:lnTo>
                      <a:pt x="62" y="326"/>
                    </a:lnTo>
                    <a:lnTo>
                      <a:pt x="62" y="320"/>
                    </a:lnTo>
                    <a:lnTo>
                      <a:pt x="63" y="312"/>
                    </a:lnTo>
                    <a:lnTo>
                      <a:pt x="61" y="301"/>
                    </a:lnTo>
                    <a:lnTo>
                      <a:pt x="60" y="292"/>
                    </a:lnTo>
                    <a:lnTo>
                      <a:pt x="57" y="280"/>
                    </a:lnTo>
                    <a:lnTo>
                      <a:pt x="56" y="268"/>
                    </a:lnTo>
                    <a:lnTo>
                      <a:pt x="53" y="254"/>
                    </a:lnTo>
                    <a:lnTo>
                      <a:pt x="50" y="237"/>
                    </a:lnTo>
                    <a:lnTo>
                      <a:pt x="47" y="219"/>
                    </a:lnTo>
                    <a:lnTo>
                      <a:pt x="43" y="199"/>
                    </a:lnTo>
                    <a:lnTo>
                      <a:pt x="41" y="190"/>
                    </a:lnTo>
                    <a:lnTo>
                      <a:pt x="39" y="182"/>
                    </a:lnTo>
                    <a:lnTo>
                      <a:pt x="37" y="173"/>
                    </a:lnTo>
                    <a:lnTo>
                      <a:pt x="36" y="166"/>
                    </a:lnTo>
                    <a:lnTo>
                      <a:pt x="35" y="158"/>
                    </a:lnTo>
                    <a:lnTo>
                      <a:pt x="35" y="150"/>
                    </a:lnTo>
                    <a:lnTo>
                      <a:pt x="33" y="141"/>
                    </a:lnTo>
                    <a:lnTo>
                      <a:pt x="33" y="137"/>
                    </a:lnTo>
                    <a:lnTo>
                      <a:pt x="31" y="123"/>
                    </a:lnTo>
                    <a:lnTo>
                      <a:pt x="31" y="114"/>
                    </a:lnTo>
                    <a:lnTo>
                      <a:pt x="31" y="106"/>
                    </a:lnTo>
                    <a:lnTo>
                      <a:pt x="31" y="105"/>
                    </a:lnTo>
                    <a:lnTo>
                      <a:pt x="25" y="166"/>
                    </a:lnTo>
                    <a:lnTo>
                      <a:pt x="23" y="163"/>
                    </a:lnTo>
                    <a:lnTo>
                      <a:pt x="20" y="154"/>
                    </a:lnTo>
                    <a:lnTo>
                      <a:pt x="15" y="141"/>
                    </a:lnTo>
                    <a:lnTo>
                      <a:pt x="12" y="128"/>
                    </a:lnTo>
                    <a:lnTo>
                      <a:pt x="11" y="120"/>
                    </a:lnTo>
                    <a:lnTo>
                      <a:pt x="10" y="112"/>
                    </a:lnTo>
                    <a:lnTo>
                      <a:pt x="8" y="105"/>
                    </a:lnTo>
                    <a:lnTo>
                      <a:pt x="8" y="100"/>
                    </a:lnTo>
                    <a:lnTo>
                      <a:pt x="7" y="91"/>
                    </a:lnTo>
                    <a:lnTo>
                      <a:pt x="7" y="88"/>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09" name="Freeform 510"/>
              <p:cNvSpPr>
                <a:spLocks/>
              </p:cNvSpPr>
              <p:nvPr/>
            </p:nvSpPr>
            <p:spPr bwMode="auto">
              <a:xfrm>
                <a:off x="1779" y="3119"/>
                <a:ext cx="37" cy="48"/>
              </a:xfrm>
              <a:custGeom>
                <a:avLst/>
                <a:gdLst>
                  <a:gd name="T0" fmla="*/ 0 w 72"/>
                  <a:gd name="T1" fmla="*/ 1 h 104"/>
                  <a:gd name="T2" fmla="*/ 1 w 72"/>
                  <a:gd name="T3" fmla="*/ 0 h 104"/>
                  <a:gd name="T4" fmla="*/ 2 w 72"/>
                  <a:gd name="T5" fmla="*/ 0 h 104"/>
                  <a:gd name="T6" fmla="*/ 1 w 72"/>
                  <a:gd name="T7" fmla="*/ 0 h 104"/>
                  <a:gd name="T8" fmla="*/ 1 w 72"/>
                  <a:gd name="T9" fmla="*/ 1 h 104"/>
                  <a:gd name="T10" fmla="*/ 0 w 72"/>
                  <a:gd name="T11" fmla="*/ 1 h 104"/>
                  <a:gd name="T12" fmla="*/ 0 w 72"/>
                  <a:gd name="T13" fmla="*/ 1 h 104"/>
                  <a:gd name="T14" fmla="*/ 0 60000 65536"/>
                  <a:gd name="T15" fmla="*/ 0 60000 65536"/>
                  <a:gd name="T16" fmla="*/ 0 60000 65536"/>
                  <a:gd name="T17" fmla="*/ 0 60000 65536"/>
                  <a:gd name="T18" fmla="*/ 0 60000 65536"/>
                  <a:gd name="T19" fmla="*/ 0 60000 65536"/>
                  <a:gd name="T20" fmla="*/ 0 60000 65536"/>
                  <a:gd name="T21" fmla="*/ 0 w 72"/>
                  <a:gd name="T22" fmla="*/ 0 h 104"/>
                  <a:gd name="T23" fmla="*/ 72 w 72"/>
                  <a:gd name="T24" fmla="*/ 104 h 10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2" h="104">
                    <a:moveTo>
                      <a:pt x="0" y="86"/>
                    </a:moveTo>
                    <a:lnTo>
                      <a:pt x="32" y="32"/>
                    </a:lnTo>
                    <a:lnTo>
                      <a:pt x="72" y="0"/>
                    </a:lnTo>
                    <a:lnTo>
                      <a:pt x="44" y="63"/>
                    </a:lnTo>
                    <a:lnTo>
                      <a:pt x="13" y="104"/>
                    </a:lnTo>
                    <a:lnTo>
                      <a:pt x="0" y="86"/>
                    </a:lnTo>
                    <a:close/>
                  </a:path>
                </a:pathLst>
              </a:custGeom>
              <a:solidFill>
                <a:srgbClr val="8240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10" name="Freeform 511"/>
              <p:cNvSpPr>
                <a:spLocks/>
              </p:cNvSpPr>
              <p:nvPr/>
            </p:nvSpPr>
            <p:spPr bwMode="auto">
              <a:xfrm>
                <a:off x="1768" y="3099"/>
                <a:ext cx="139" cy="221"/>
              </a:xfrm>
              <a:custGeom>
                <a:avLst/>
                <a:gdLst>
                  <a:gd name="T0" fmla="*/ 1 w 275"/>
                  <a:gd name="T1" fmla="*/ 2 h 475"/>
                  <a:gd name="T2" fmla="*/ 1 w 275"/>
                  <a:gd name="T3" fmla="*/ 3 h 475"/>
                  <a:gd name="T4" fmla="*/ 1 w 275"/>
                  <a:gd name="T5" fmla="*/ 3 h 475"/>
                  <a:gd name="T6" fmla="*/ 2 w 275"/>
                  <a:gd name="T7" fmla="*/ 3 h 475"/>
                  <a:gd name="T8" fmla="*/ 3 w 275"/>
                  <a:gd name="T9" fmla="*/ 2 h 475"/>
                  <a:gd name="T10" fmla="*/ 3 w 275"/>
                  <a:gd name="T11" fmla="*/ 2 h 475"/>
                  <a:gd name="T12" fmla="*/ 3 w 275"/>
                  <a:gd name="T13" fmla="*/ 2 h 475"/>
                  <a:gd name="T14" fmla="*/ 3 w 275"/>
                  <a:gd name="T15" fmla="*/ 3 h 475"/>
                  <a:gd name="T16" fmla="*/ 3 w 275"/>
                  <a:gd name="T17" fmla="*/ 3 h 475"/>
                  <a:gd name="T18" fmla="*/ 3 w 275"/>
                  <a:gd name="T19" fmla="*/ 3 h 475"/>
                  <a:gd name="T20" fmla="*/ 4 w 275"/>
                  <a:gd name="T21" fmla="*/ 4 h 475"/>
                  <a:gd name="T22" fmla="*/ 4 w 275"/>
                  <a:gd name="T23" fmla="*/ 3 h 475"/>
                  <a:gd name="T24" fmla="*/ 4 w 275"/>
                  <a:gd name="T25" fmla="*/ 3 h 475"/>
                  <a:gd name="T26" fmla="*/ 4 w 275"/>
                  <a:gd name="T27" fmla="*/ 3 h 475"/>
                  <a:gd name="T28" fmla="*/ 4 w 275"/>
                  <a:gd name="T29" fmla="*/ 3 h 475"/>
                  <a:gd name="T30" fmla="*/ 4 w 275"/>
                  <a:gd name="T31" fmla="*/ 3 h 475"/>
                  <a:gd name="T32" fmla="*/ 4 w 275"/>
                  <a:gd name="T33" fmla="*/ 2 h 475"/>
                  <a:gd name="T34" fmla="*/ 4 w 275"/>
                  <a:gd name="T35" fmla="*/ 2 h 475"/>
                  <a:gd name="T36" fmla="*/ 4 w 275"/>
                  <a:gd name="T37" fmla="*/ 2 h 475"/>
                  <a:gd name="T38" fmla="*/ 4 w 275"/>
                  <a:gd name="T39" fmla="*/ 1 h 475"/>
                  <a:gd name="T40" fmla="*/ 4 w 275"/>
                  <a:gd name="T41" fmla="*/ 2 h 475"/>
                  <a:gd name="T42" fmla="*/ 4 w 275"/>
                  <a:gd name="T43" fmla="*/ 2 h 475"/>
                  <a:gd name="T44" fmla="*/ 5 w 275"/>
                  <a:gd name="T45" fmla="*/ 1 h 475"/>
                  <a:gd name="T46" fmla="*/ 4 w 275"/>
                  <a:gd name="T47" fmla="*/ 1 h 475"/>
                  <a:gd name="T48" fmla="*/ 4 w 275"/>
                  <a:gd name="T49" fmla="*/ 1 h 475"/>
                  <a:gd name="T50" fmla="*/ 4 w 275"/>
                  <a:gd name="T51" fmla="*/ 1 h 475"/>
                  <a:gd name="T52" fmla="*/ 3 w 275"/>
                  <a:gd name="T53" fmla="*/ 1 h 475"/>
                  <a:gd name="T54" fmla="*/ 3 w 275"/>
                  <a:gd name="T55" fmla="*/ 1 h 475"/>
                  <a:gd name="T56" fmla="*/ 5 w 275"/>
                  <a:gd name="T57" fmla="*/ 0 h 475"/>
                  <a:gd name="T58" fmla="*/ 5 w 275"/>
                  <a:gd name="T59" fmla="*/ 0 h 475"/>
                  <a:gd name="T60" fmla="*/ 5 w 275"/>
                  <a:gd name="T61" fmla="*/ 1 h 475"/>
                  <a:gd name="T62" fmla="*/ 5 w 275"/>
                  <a:gd name="T63" fmla="*/ 1 h 475"/>
                  <a:gd name="T64" fmla="*/ 5 w 275"/>
                  <a:gd name="T65" fmla="*/ 1 h 475"/>
                  <a:gd name="T66" fmla="*/ 5 w 275"/>
                  <a:gd name="T67" fmla="*/ 2 h 475"/>
                  <a:gd name="T68" fmla="*/ 5 w 275"/>
                  <a:gd name="T69" fmla="*/ 3 h 475"/>
                  <a:gd name="T70" fmla="*/ 5 w 275"/>
                  <a:gd name="T71" fmla="*/ 3 h 475"/>
                  <a:gd name="T72" fmla="*/ 4 w 275"/>
                  <a:gd name="T73" fmla="*/ 3 h 475"/>
                  <a:gd name="T74" fmla="*/ 4 w 275"/>
                  <a:gd name="T75" fmla="*/ 4 h 475"/>
                  <a:gd name="T76" fmla="*/ 4 w 275"/>
                  <a:gd name="T77" fmla="*/ 4 h 475"/>
                  <a:gd name="T78" fmla="*/ 0 w 275"/>
                  <a:gd name="T79" fmla="*/ 6 h 475"/>
                  <a:gd name="T80" fmla="*/ 0 w 275"/>
                  <a:gd name="T81" fmla="*/ 5 h 475"/>
                  <a:gd name="T82" fmla="*/ 1 w 275"/>
                  <a:gd name="T83" fmla="*/ 5 h 475"/>
                  <a:gd name="T84" fmla="*/ 1 w 275"/>
                  <a:gd name="T85" fmla="*/ 5 h 475"/>
                  <a:gd name="T86" fmla="*/ 1 w 275"/>
                  <a:gd name="T87" fmla="*/ 4 h 475"/>
                  <a:gd name="T88" fmla="*/ 2 w 275"/>
                  <a:gd name="T89" fmla="*/ 4 h 475"/>
                  <a:gd name="T90" fmla="*/ 2 w 275"/>
                  <a:gd name="T91" fmla="*/ 4 h 475"/>
                  <a:gd name="T92" fmla="*/ 1 w 275"/>
                  <a:gd name="T93" fmla="*/ 4 h 475"/>
                  <a:gd name="T94" fmla="*/ 1 w 275"/>
                  <a:gd name="T95" fmla="*/ 4 h 475"/>
                  <a:gd name="T96" fmla="*/ 1 w 275"/>
                  <a:gd name="T97" fmla="*/ 4 h 475"/>
                  <a:gd name="T98" fmla="*/ 1 w 275"/>
                  <a:gd name="T99" fmla="*/ 3 h 475"/>
                  <a:gd name="T100" fmla="*/ 1 w 275"/>
                  <a:gd name="T101" fmla="*/ 2 h 47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5"/>
                  <a:gd name="T154" fmla="*/ 0 h 475"/>
                  <a:gd name="T155" fmla="*/ 275 w 275"/>
                  <a:gd name="T156" fmla="*/ 475 h 47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5" h="475">
                    <a:moveTo>
                      <a:pt x="21" y="193"/>
                    </a:moveTo>
                    <a:lnTo>
                      <a:pt x="23" y="198"/>
                    </a:lnTo>
                    <a:lnTo>
                      <a:pt x="29" y="208"/>
                    </a:lnTo>
                    <a:lnTo>
                      <a:pt x="33" y="215"/>
                    </a:lnTo>
                    <a:lnTo>
                      <a:pt x="38" y="222"/>
                    </a:lnTo>
                    <a:lnTo>
                      <a:pt x="43" y="227"/>
                    </a:lnTo>
                    <a:lnTo>
                      <a:pt x="49" y="233"/>
                    </a:lnTo>
                    <a:lnTo>
                      <a:pt x="57" y="234"/>
                    </a:lnTo>
                    <a:lnTo>
                      <a:pt x="65" y="234"/>
                    </a:lnTo>
                    <a:lnTo>
                      <a:pt x="71" y="233"/>
                    </a:lnTo>
                    <a:lnTo>
                      <a:pt x="73" y="233"/>
                    </a:lnTo>
                    <a:lnTo>
                      <a:pt x="101" y="248"/>
                    </a:lnTo>
                    <a:lnTo>
                      <a:pt x="119" y="204"/>
                    </a:lnTo>
                    <a:lnTo>
                      <a:pt x="186" y="123"/>
                    </a:lnTo>
                    <a:lnTo>
                      <a:pt x="174" y="166"/>
                    </a:lnTo>
                    <a:lnTo>
                      <a:pt x="171" y="170"/>
                    </a:lnTo>
                    <a:lnTo>
                      <a:pt x="169" y="178"/>
                    </a:lnTo>
                    <a:lnTo>
                      <a:pt x="166" y="186"/>
                    </a:lnTo>
                    <a:lnTo>
                      <a:pt x="164" y="193"/>
                    </a:lnTo>
                    <a:lnTo>
                      <a:pt x="162" y="201"/>
                    </a:lnTo>
                    <a:lnTo>
                      <a:pt x="159" y="210"/>
                    </a:lnTo>
                    <a:lnTo>
                      <a:pt x="156" y="218"/>
                    </a:lnTo>
                    <a:lnTo>
                      <a:pt x="155" y="227"/>
                    </a:lnTo>
                    <a:lnTo>
                      <a:pt x="149" y="240"/>
                    </a:lnTo>
                    <a:lnTo>
                      <a:pt x="146" y="256"/>
                    </a:lnTo>
                    <a:lnTo>
                      <a:pt x="142" y="268"/>
                    </a:lnTo>
                    <a:lnTo>
                      <a:pt x="139" y="280"/>
                    </a:lnTo>
                    <a:lnTo>
                      <a:pt x="136" y="289"/>
                    </a:lnTo>
                    <a:lnTo>
                      <a:pt x="135" y="297"/>
                    </a:lnTo>
                    <a:lnTo>
                      <a:pt x="134" y="301"/>
                    </a:lnTo>
                    <a:lnTo>
                      <a:pt x="134" y="304"/>
                    </a:lnTo>
                    <a:lnTo>
                      <a:pt x="194" y="315"/>
                    </a:lnTo>
                    <a:lnTo>
                      <a:pt x="194" y="311"/>
                    </a:lnTo>
                    <a:lnTo>
                      <a:pt x="197" y="304"/>
                    </a:lnTo>
                    <a:lnTo>
                      <a:pt x="201" y="292"/>
                    </a:lnTo>
                    <a:lnTo>
                      <a:pt x="206" y="280"/>
                    </a:lnTo>
                    <a:lnTo>
                      <a:pt x="209" y="268"/>
                    </a:lnTo>
                    <a:lnTo>
                      <a:pt x="213" y="256"/>
                    </a:lnTo>
                    <a:lnTo>
                      <a:pt x="215" y="245"/>
                    </a:lnTo>
                    <a:lnTo>
                      <a:pt x="216" y="239"/>
                    </a:lnTo>
                    <a:lnTo>
                      <a:pt x="214" y="234"/>
                    </a:lnTo>
                    <a:lnTo>
                      <a:pt x="211" y="236"/>
                    </a:lnTo>
                    <a:lnTo>
                      <a:pt x="207" y="239"/>
                    </a:lnTo>
                    <a:lnTo>
                      <a:pt x="201" y="245"/>
                    </a:lnTo>
                    <a:lnTo>
                      <a:pt x="193" y="251"/>
                    </a:lnTo>
                    <a:lnTo>
                      <a:pt x="189" y="248"/>
                    </a:lnTo>
                    <a:lnTo>
                      <a:pt x="189" y="240"/>
                    </a:lnTo>
                    <a:lnTo>
                      <a:pt x="193" y="230"/>
                    </a:lnTo>
                    <a:lnTo>
                      <a:pt x="194" y="222"/>
                    </a:lnTo>
                    <a:lnTo>
                      <a:pt x="197" y="215"/>
                    </a:lnTo>
                    <a:lnTo>
                      <a:pt x="200" y="207"/>
                    </a:lnTo>
                    <a:lnTo>
                      <a:pt x="203" y="201"/>
                    </a:lnTo>
                    <a:lnTo>
                      <a:pt x="206" y="192"/>
                    </a:lnTo>
                    <a:lnTo>
                      <a:pt x="209" y="184"/>
                    </a:lnTo>
                    <a:lnTo>
                      <a:pt x="212" y="176"/>
                    </a:lnTo>
                    <a:lnTo>
                      <a:pt x="216" y="169"/>
                    </a:lnTo>
                    <a:lnTo>
                      <a:pt x="221" y="155"/>
                    </a:lnTo>
                    <a:lnTo>
                      <a:pt x="227" y="148"/>
                    </a:lnTo>
                    <a:lnTo>
                      <a:pt x="231" y="141"/>
                    </a:lnTo>
                    <a:lnTo>
                      <a:pt x="235" y="138"/>
                    </a:lnTo>
                    <a:lnTo>
                      <a:pt x="237" y="138"/>
                    </a:lnTo>
                    <a:lnTo>
                      <a:pt x="239" y="143"/>
                    </a:lnTo>
                    <a:lnTo>
                      <a:pt x="240" y="149"/>
                    </a:lnTo>
                    <a:lnTo>
                      <a:pt x="241" y="154"/>
                    </a:lnTo>
                    <a:lnTo>
                      <a:pt x="241" y="151"/>
                    </a:lnTo>
                    <a:lnTo>
                      <a:pt x="243" y="143"/>
                    </a:lnTo>
                    <a:lnTo>
                      <a:pt x="246" y="134"/>
                    </a:lnTo>
                    <a:lnTo>
                      <a:pt x="248" y="125"/>
                    </a:lnTo>
                    <a:lnTo>
                      <a:pt x="249" y="112"/>
                    </a:lnTo>
                    <a:lnTo>
                      <a:pt x="249" y="102"/>
                    </a:lnTo>
                    <a:lnTo>
                      <a:pt x="246" y="91"/>
                    </a:lnTo>
                    <a:lnTo>
                      <a:pt x="241" y="85"/>
                    </a:lnTo>
                    <a:lnTo>
                      <a:pt x="236" y="80"/>
                    </a:lnTo>
                    <a:lnTo>
                      <a:pt x="231" y="77"/>
                    </a:lnTo>
                    <a:lnTo>
                      <a:pt x="226" y="74"/>
                    </a:lnTo>
                    <a:lnTo>
                      <a:pt x="221" y="74"/>
                    </a:lnTo>
                    <a:lnTo>
                      <a:pt x="214" y="74"/>
                    </a:lnTo>
                    <a:lnTo>
                      <a:pt x="208" y="74"/>
                    </a:lnTo>
                    <a:lnTo>
                      <a:pt x="200" y="74"/>
                    </a:lnTo>
                    <a:lnTo>
                      <a:pt x="194" y="74"/>
                    </a:lnTo>
                    <a:lnTo>
                      <a:pt x="187" y="74"/>
                    </a:lnTo>
                    <a:lnTo>
                      <a:pt x="181" y="74"/>
                    </a:lnTo>
                    <a:lnTo>
                      <a:pt x="176" y="76"/>
                    </a:lnTo>
                    <a:lnTo>
                      <a:pt x="171" y="77"/>
                    </a:lnTo>
                    <a:lnTo>
                      <a:pt x="163" y="80"/>
                    </a:lnTo>
                    <a:lnTo>
                      <a:pt x="224" y="0"/>
                    </a:lnTo>
                    <a:lnTo>
                      <a:pt x="261" y="53"/>
                    </a:lnTo>
                    <a:lnTo>
                      <a:pt x="261" y="55"/>
                    </a:lnTo>
                    <a:lnTo>
                      <a:pt x="263" y="61"/>
                    </a:lnTo>
                    <a:lnTo>
                      <a:pt x="264" y="64"/>
                    </a:lnTo>
                    <a:lnTo>
                      <a:pt x="267" y="70"/>
                    </a:lnTo>
                    <a:lnTo>
                      <a:pt x="269" y="74"/>
                    </a:lnTo>
                    <a:lnTo>
                      <a:pt x="270" y="84"/>
                    </a:lnTo>
                    <a:lnTo>
                      <a:pt x="271" y="90"/>
                    </a:lnTo>
                    <a:lnTo>
                      <a:pt x="272" y="97"/>
                    </a:lnTo>
                    <a:lnTo>
                      <a:pt x="273" y="106"/>
                    </a:lnTo>
                    <a:lnTo>
                      <a:pt x="275" y="119"/>
                    </a:lnTo>
                    <a:lnTo>
                      <a:pt x="275" y="128"/>
                    </a:lnTo>
                    <a:lnTo>
                      <a:pt x="275" y="140"/>
                    </a:lnTo>
                    <a:lnTo>
                      <a:pt x="274" y="152"/>
                    </a:lnTo>
                    <a:lnTo>
                      <a:pt x="274" y="166"/>
                    </a:lnTo>
                    <a:lnTo>
                      <a:pt x="271" y="178"/>
                    </a:lnTo>
                    <a:lnTo>
                      <a:pt x="270" y="193"/>
                    </a:lnTo>
                    <a:lnTo>
                      <a:pt x="266" y="207"/>
                    </a:lnTo>
                    <a:lnTo>
                      <a:pt x="262" y="222"/>
                    </a:lnTo>
                    <a:lnTo>
                      <a:pt x="258" y="234"/>
                    </a:lnTo>
                    <a:lnTo>
                      <a:pt x="255" y="250"/>
                    </a:lnTo>
                    <a:lnTo>
                      <a:pt x="251" y="263"/>
                    </a:lnTo>
                    <a:lnTo>
                      <a:pt x="248" y="279"/>
                    </a:lnTo>
                    <a:lnTo>
                      <a:pt x="244" y="289"/>
                    </a:lnTo>
                    <a:lnTo>
                      <a:pt x="240" y="301"/>
                    </a:lnTo>
                    <a:lnTo>
                      <a:pt x="237" y="312"/>
                    </a:lnTo>
                    <a:lnTo>
                      <a:pt x="234" y="321"/>
                    </a:lnTo>
                    <a:lnTo>
                      <a:pt x="231" y="327"/>
                    </a:lnTo>
                    <a:lnTo>
                      <a:pt x="230" y="333"/>
                    </a:lnTo>
                    <a:lnTo>
                      <a:pt x="229" y="337"/>
                    </a:lnTo>
                    <a:lnTo>
                      <a:pt x="229" y="338"/>
                    </a:lnTo>
                    <a:lnTo>
                      <a:pt x="184" y="343"/>
                    </a:lnTo>
                    <a:lnTo>
                      <a:pt x="151" y="452"/>
                    </a:lnTo>
                    <a:lnTo>
                      <a:pt x="1" y="475"/>
                    </a:lnTo>
                    <a:lnTo>
                      <a:pt x="0" y="428"/>
                    </a:lnTo>
                    <a:lnTo>
                      <a:pt x="3" y="426"/>
                    </a:lnTo>
                    <a:lnTo>
                      <a:pt x="5" y="423"/>
                    </a:lnTo>
                    <a:lnTo>
                      <a:pt x="11" y="420"/>
                    </a:lnTo>
                    <a:lnTo>
                      <a:pt x="16" y="416"/>
                    </a:lnTo>
                    <a:lnTo>
                      <a:pt x="22" y="411"/>
                    </a:lnTo>
                    <a:lnTo>
                      <a:pt x="28" y="407"/>
                    </a:lnTo>
                    <a:lnTo>
                      <a:pt x="36" y="401"/>
                    </a:lnTo>
                    <a:lnTo>
                      <a:pt x="42" y="394"/>
                    </a:lnTo>
                    <a:lnTo>
                      <a:pt x="49" y="388"/>
                    </a:lnTo>
                    <a:lnTo>
                      <a:pt x="55" y="382"/>
                    </a:lnTo>
                    <a:lnTo>
                      <a:pt x="61" y="376"/>
                    </a:lnTo>
                    <a:lnTo>
                      <a:pt x="65" y="370"/>
                    </a:lnTo>
                    <a:lnTo>
                      <a:pt x="71" y="364"/>
                    </a:lnTo>
                    <a:lnTo>
                      <a:pt x="73" y="358"/>
                    </a:lnTo>
                    <a:lnTo>
                      <a:pt x="76" y="353"/>
                    </a:lnTo>
                    <a:lnTo>
                      <a:pt x="74" y="341"/>
                    </a:lnTo>
                    <a:lnTo>
                      <a:pt x="70" y="333"/>
                    </a:lnTo>
                    <a:lnTo>
                      <a:pt x="65" y="329"/>
                    </a:lnTo>
                    <a:lnTo>
                      <a:pt x="60" y="326"/>
                    </a:lnTo>
                    <a:lnTo>
                      <a:pt x="55" y="323"/>
                    </a:lnTo>
                    <a:lnTo>
                      <a:pt x="50" y="321"/>
                    </a:lnTo>
                    <a:lnTo>
                      <a:pt x="44" y="318"/>
                    </a:lnTo>
                    <a:lnTo>
                      <a:pt x="39" y="317"/>
                    </a:lnTo>
                    <a:lnTo>
                      <a:pt x="34" y="315"/>
                    </a:lnTo>
                    <a:lnTo>
                      <a:pt x="30" y="315"/>
                    </a:lnTo>
                    <a:lnTo>
                      <a:pt x="23" y="314"/>
                    </a:lnTo>
                    <a:lnTo>
                      <a:pt x="21" y="314"/>
                    </a:lnTo>
                    <a:lnTo>
                      <a:pt x="17" y="283"/>
                    </a:lnTo>
                    <a:lnTo>
                      <a:pt x="23" y="265"/>
                    </a:lnTo>
                    <a:lnTo>
                      <a:pt x="21" y="193"/>
                    </a:lnTo>
                    <a:close/>
                  </a:path>
                </a:pathLst>
              </a:custGeom>
              <a:solidFill>
                <a:srgbClr val="8240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11" name="Freeform 512"/>
              <p:cNvSpPr>
                <a:spLocks/>
              </p:cNvSpPr>
              <p:nvPr/>
            </p:nvSpPr>
            <p:spPr bwMode="auto">
              <a:xfrm>
                <a:off x="1660" y="3185"/>
                <a:ext cx="105" cy="93"/>
              </a:xfrm>
              <a:custGeom>
                <a:avLst/>
                <a:gdLst>
                  <a:gd name="T0" fmla="*/ 1 w 190"/>
                  <a:gd name="T1" fmla="*/ 0 h 205"/>
                  <a:gd name="T2" fmla="*/ 1 w 190"/>
                  <a:gd name="T3" fmla="*/ 0 h 205"/>
                  <a:gd name="T4" fmla="*/ 0 w 190"/>
                  <a:gd name="T5" fmla="*/ 0 h 205"/>
                  <a:gd name="T6" fmla="*/ 1 w 190"/>
                  <a:gd name="T7" fmla="*/ 0 h 205"/>
                  <a:gd name="T8" fmla="*/ 1 w 190"/>
                  <a:gd name="T9" fmla="*/ 0 h 205"/>
                  <a:gd name="T10" fmla="*/ 1 w 190"/>
                  <a:gd name="T11" fmla="*/ 0 h 205"/>
                  <a:gd name="T12" fmla="*/ 1 w 190"/>
                  <a:gd name="T13" fmla="*/ 0 h 205"/>
                  <a:gd name="T14" fmla="*/ 1 w 190"/>
                  <a:gd name="T15" fmla="*/ 0 h 205"/>
                  <a:gd name="T16" fmla="*/ 1 w 190"/>
                  <a:gd name="T17" fmla="*/ 0 h 205"/>
                  <a:gd name="T18" fmla="*/ 1 w 190"/>
                  <a:gd name="T19" fmla="*/ 1 h 205"/>
                  <a:gd name="T20" fmla="*/ 1 w 190"/>
                  <a:gd name="T21" fmla="*/ 1 h 205"/>
                  <a:gd name="T22" fmla="*/ 1 w 190"/>
                  <a:gd name="T23" fmla="*/ 1 h 205"/>
                  <a:gd name="T24" fmla="*/ 1 w 190"/>
                  <a:gd name="T25" fmla="*/ 1 h 205"/>
                  <a:gd name="T26" fmla="*/ 2 w 190"/>
                  <a:gd name="T27" fmla="*/ 1 h 205"/>
                  <a:gd name="T28" fmla="*/ 2 w 190"/>
                  <a:gd name="T29" fmla="*/ 1 h 205"/>
                  <a:gd name="T30" fmla="*/ 2 w 190"/>
                  <a:gd name="T31" fmla="*/ 1 h 205"/>
                  <a:gd name="T32" fmla="*/ 2 w 190"/>
                  <a:gd name="T33" fmla="*/ 1 h 205"/>
                  <a:gd name="T34" fmla="*/ 2 w 190"/>
                  <a:gd name="T35" fmla="*/ 1 h 205"/>
                  <a:gd name="T36" fmla="*/ 2 w 190"/>
                  <a:gd name="T37" fmla="*/ 1 h 205"/>
                  <a:gd name="T38" fmla="*/ 2 w 190"/>
                  <a:gd name="T39" fmla="*/ 2 h 205"/>
                  <a:gd name="T40" fmla="*/ 3 w 190"/>
                  <a:gd name="T41" fmla="*/ 2 h 205"/>
                  <a:gd name="T42" fmla="*/ 3 w 190"/>
                  <a:gd name="T43" fmla="*/ 2 h 205"/>
                  <a:gd name="T44" fmla="*/ 3 w 190"/>
                  <a:gd name="T45" fmla="*/ 2 h 205"/>
                  <a:gd name="T46" fmla="*/ 3 w 190"/>
                  <a:gd name="T47" fmla="*/ 2 h 205"/>
                  <a:gd name="T48" fmla="*/ 3 w 190"/>
                  <a:gd name="T49" fmla="*/ 2 h 205"/>
                  <a:gd name="T50" fmla="*/ 3 w 190"/>
                  <a:gd name="T51" fmla="*/ 2 h 205"/>
                  <a:gd name="T52" fmla="*/ 3 w 190"/>
                  <a:gd name="T53" fmla="*/ 2 h 205"/>
                  <a:gd name="T54" fmla="*/ 3 w 190"/>
                  <a:gd name="T55" fmla="*/ 2 h 205"/>
                  <a:gd name="T56" fmla="*/ 3 w 190"/>
                  <a:gd name="T57" fmla="*/ 2 h 205"/>
                  <a:gd name="T58" fmla="*/ 3 w 190"/>
                  <a:gd name="T59" fmla="*/ 2 h 205"/>
                  <a:gd name="T60" fmla="*/ 4 w 190"/>
                  <a:gd name="T61" fmla="*/ 2 h 205"/>
                  <a:gd name="T62" fmla="*/ 1 w 190"/>
                  <a:gd name="T63" fmla="*/ 0 h 205"/>
                  <a:gd name="T64" fmla="*/ 1 w 190"/>
                  <a:gd name="T65" fmla="*/ 0 h 205"/>
                  <a:gd name="T66" fmla="*/ 1 w 190"/>
                  <a:gd name="T67" fmla="*/ 0 h 20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0"/>
                  <a:gd name="T103" fmla="*/ 0 h 205"/>
                  <a:gd name="T104" fmla="*/ 190 w 190"/>
                  <a:gd name="T105" fmla="*/ 205 h 20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0" h="205">
                    <a:moveTo>
                      <a:pt x="6" y="0"/>
                    </a:moveTo>
                    <a:lnTo>
                      <a:pt x="6" y="19"/>
                    </a:lnTo>
                    <a:lnTo>
                      <a:pt x="0" y="33"/>
                    </a:lnTo>
                    <a:lnTo>
                      <a:pt x="2" y="35"/>
                    </a:lnTo>
                    <a:lnTo>
                      <a:pt x="5" y="38"/>
                    </a:lnTo>
                    <a:lnTo>
                      <a:pt x="10" y="41"/>
                    </a:lnTo>
                    <a:lnTo>
                      <a:pt x="15" y="45"/>
                    </a:lnTo>
                    <a:lnTo>
                      <a:pt x="22" y="51"/>
                    </a:lnTo>
                    <a:lnTo>
                      <a:pt x="29" y="58"/>
                    </a:lnTo>
                    <a:lnTo>
                      <a:pt x="39" y="65"/>
                    </a:lnTo>
                    <a:lnTo>
                      <a:pt x="47" y="71"/>
                    </a:lnTo>
                    <a:lnTo>
                      <a:pt x="55" y="80"/>
                    </a:lnTo>
                    <a:lnTo>
                      <a:pt x="64" y="88"/>
                    </a:lnTo>
                    <a:lnTo>
                      <a:pt x="75" y="96"/>
                    </a:lnTo>
                    <a:lnTo>
                      <a:pt x="84" y="105"/>
                    </a:lnTo>
                    <a:lnTo>
                      <a:pt x="92" y="114"/>
                    </a:lnTo>
                    <a:lnTo>
                      <a:pt x="102" y="122"/>
                    </a:lnTo>
                    <a:lnTo>
                      <a:pt x="112" y="131"/>
                    </a:lnTo>
                    <a:lnTo>
                      <a:pt x="119" y="138"/>
                    </a:lnTo>
                    <a:lnTo>
                      <a:pt x="127" y="146"/>
                    </a:lnTo>
                    <a:lnTo>
                      <a:pt x="133" y="152"/>
                    </a:lnTo>
                    <a:lnTo>
                      <a:pt x="140" y="160"/>
                    </a:lnTo>
                    <a:lnTo>
                      <a:pt x="145" y="164"/>
                    </a:lnTo>
                    <a:lnTo>
                      <a:pt x="151" y="172"/>
                    </a:lnTo>
                    <a:lnTo>
                      <a:pt x="156" y="176"/>
                    </a:lnTo>
                    <a:lnTo>
                      <a:pt x="162" y="184"/>
                    </a:lnTo>
                    <a:lnTo>
                      <a:pt x="168" y="192"/>
                    </a:lnTo>
                    <a:lnTo>
                      <a:pt x="175" y="198"/>
                    </a:lnTo>
                    <a:lnTo>
                      <a:pt x="177" y="202"/>
                    </a:lnTo>
                    <a:lnTo>
                      <a:pt x="179" y="205"/>
                    </a:lnTo>
                    <a:lnTo>
                      <a:pt x="190" y="179"/>
                    </a:lnTo>
                    <a:lnTo>
                      <a:pt x="45" y="13"/>
                    </a:lnTo>
                    <a:lnTo>
                      <a:pt x="6" y="0"/>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12" name="Freeform 513"/>
              <p:cNvSpPr>
                <a:spLocks/>
              </p:cNvSpPr>
              <p:nvPr/>
            </p:nvSpPr>
            <p:spPr bwMode="auto">
              <a:xfrm>
                <a:off x="1663" y="3160"/>
                <a:ext cx="126" cy="119"/>
              </a:xfrm>
              <a:custGeom>
                <a:avLst/>
                <a:gdLst>
                  <a:gd name="T0" fmla="*/ 2 w 246"/>
                  <a:gd name="T1" fmla="*/ 0 h 258"/>
                  <a:gd name="T2" fmla="*/ 2 w 246"/>
                  <a:gd name="T3" fmla="*/ 0 h 258"/>
                  <a:gd name="T4" fmla="*/ 2 w 246"/>
                  <a:gd name="T5" fmla="*/ 0 h 258"/>
                  <a:gd name="T6" fmla="*/ 2 w 246"/>
                  <a:gd name="T7" fmla="*/ 0 h 258"/>
                  <a:gd name="T8" fmla="*/ 2 w 246"/>
                  <a:gd name="T9" fmla="*/ 0 h 258"/>
                  <a:gd name="T10" fmla="*/ 2 w 246"/>
                  <a:gd name="T11" fmla="*/ 0 h 258"/>
                  <a:gd name="T12" fmla="*/ 1 w 246"/>
                  <a:gd name="T13" fmla="*/ 0 h 258"/>
                  <a:gd name="T14" fmla="*/ 1 w 246"/>
                  <a:gd name="T15" fmla="*/ 0 h 258"/>
                  <a:gd name="T16" fmla="*/ 1 w 246"/>
                  <a:gd name="T17" fmla="*/ 0 h 258"/>
                  <a:gd name="T18" fmla="*/ 1 w 246"/>
                  <a:gd name="T19" fmla="*/ 0 h 258"/>
                  <a:gd name="T20" fmla="*/ 1 w 246"/>
                  <a:gd name="T21" fmla="*/ 0 h 258"/>
                  <a:gd name="T22" fmla="*/ 0 w 246"/>
                  <a:gd name="T23" fmla="*/ 0 h 258"/>
                  <a:gd name="T24" fmla="*/ 0 w 246"/>
                  <a:gd name="T25" fmla="*/ 0 h 258"/>
                  <a:gd name="T26" fmla="*/ 1 w 246"/>
                  <a:gd name="T27" fmla="*/ 0 h 258"/>
                  <a:gd name="T28" fmla="*/ 1 w 246"/>
                  <a:gd name="T29" fmla="*/ 1 h 258"/>
                  <a:gd name="T30" fmla="*/ 1 w 246"/>
                  <a:gd name="T31" fmla="*/ 1 h 258"/>
                  <a:gd name="T32" fmla="*/ 1 w 246"/>
                  <a:gd name="T33" fmla="*/ 1 h 258"/>
                  <a:gd name="T34" fmla="*/ 2 w 246"/>
                  <a:gd name="T35" fmla="*/ 1 h 258"/>
                  <a:gd name="T36" fmla="*/ 2 w 246"/>
                  <a:gd name="T37" fmla="*/ 1 h 258"/>
                  <a:gd name="T38" fmla="*/ 2 w 246"/>
                  <a:gd name="T39" fmla="*/ 1 h 258"/>
                  <a:gd name="T40" fmla="*/ 2 w 246"/>
                  <a:gd name="T41" fmla="*/ 2 h 258"/>
                  <a:gd name="T42" fmla="*/ 3 w 246"/>
                  <a:gd name="T43" fmla="*/ 2 h 258"/>
                  <a:gd name="T44" fmla="*/ 3 w 246"/>
                  <a:gd name="T45" fmla="*/ 2 h 258"/>
                  <a:gd name="T46" fmla="*/ 3 w 246"/>
                  <a:gd name="T47" fmla="*/ 2 h 258"/>
                  <a:gd name="T48" fmla="*/ 3 w 246"/>
                  <a:gd name="T49" fmla="*/ 3 h 258"/>
                  <a:gd name="T50" fmla="*/ 3 w 246"/>
                  <a:gd name="T51" fmla="*/ 3 h 258"/>
                  <a:gd name="T52" fmla="*/ 3 w 246"/>
                  <a:gd name="T53" fmla="*/ 3 h 258"/>
                  <a:gd name="T54" fmla="*/ 3 w 246"/>
                  <a:gd name="T55" fmla="*/ 3 h 258"/>
                  <a:gd name="T56" fmla="*/ 3 w 246"/>
                  <a:gd name="T57" fmla="*/ 3 h 258"/>
                  <a:gd name="T58" fmla="*/ 4 w 246"/>
                  <a:gd name="T59" fmla="*/ 3 h 258"/>
                  <a:gd name="T60" fmla="*/ 4 w 246"/>
                  <a:gd name="T61" fmla="*/ 2 h 258"/>
                  <a:gd name="T62" fmla="*/ 4 w 246"/>
                  <a:gd name="T63" fmla="*/ 2 h 258"/>
                  <a:gd name="T64" fmla="*/ 4 w 246"/>
                  <a:gd name="T65" fmla="*/ 2 h 258"/>
                  <a:gd name="T66" fmla="*/ 4 w 246"/>
                  <a:gd name="T67" fmla="*/ 2 h 258"/>
                  <a:gd name="T68" fmla="*/ 4 w 246"/>
                  <a:gd name="T69" fmla="*/ 2 h 258"/>
                  <a:gd name="T70" fmla="*/ 4 w 246"/>
                  <a:gd name="T71" fmla="*/ 2 h 258"/>
                  <a:gd name="T72" fmla="*/ 3 w 246"/>
                  <a:gd name="T73" fmla="*/ 0 h 258"/>
                  <a:gd name="T74" fmla="*/ 2 w 246"/>
                  <a:gd name="T75" fmla="*/ 0 h 25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46"/>
                  <a:gd name="T115" fmla="*/ 0 h 258"/>
                  <a:gd name="T116" fmla="*/ 246 w 246"/>
                  <a:gd name="T117" fmla="*/ 258 h 25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46" h="258">
                    <a:moveTo>
                      <a:pt x="132" y="0"/>
                    </a:moveTo>
                    <a:lnTo>
                      <a:pt x="130" y="0"/>
                    </a:lnTo>
                    <a:lnTo>
                      <a:pt x="128" y="0"/>
                    </a:lnTo>
                    <a:lnTo>
                      <a:pt x="125" y="0"/>
                    </a:lnTo>
                    <a:lnTo>
                      <a:pt x="120" y="3"/>
                    </a:lnTo>
                    <a:lnTo>
                      <a:pt x="114" y="5"/>
                    </a:lnTo>
                    <a:lnTo>
                      <a:pt x="109" y="8"/>
                    </a:lnTo>
                    <a:lnTo>
                      <a:pt x="102" y="11"/>
                    </a:lnTo>
                    <a:lnTo>
                      <a:pt x="96" y="16"/>
                    </a:lnTo>
                    <a:lnTo>
                      <a:pt x="87" y="19"/>
                    </a:lnTo>
                    <a:lnTo>
                      <a:pt x="79" y="22"/>
                    </a:lnTo>
                    <a:lnTo>
                      <a:pt x="71" y="25"/>
                    </a:lnTo>
                    <a:lnTo>
                      <a:pt x="63" y="29"/>
                    </a:lnTo>
                    <a:lnTo>
                      <a:pt x="55" y="32"/>
                    </a:lnTo>
                    <a:lnTo>
                      <a:pt x="47" y="35"/>
                    </a:lnTo>
                    <a:lnTo>
                      <a:pt x="40" y="38"/>
                    </a:lnTo>
                    <a:lnTo>
                      <a:pt x="35" y="43"/>
                    </a:lnTo>
                    <a:lnTo>
                      <a:pt x="27" y="44"/>
                    </a:lnTo>
                    <a:lnTo>
                      <a:pt x="22" y="46"/>
                    </a:lnTo>
                    <a:lnTo>
                      <a:pt x="18" y="46"/>
                    </a:lnTo>
                    <a:lnTo>
                      <a:pt x="14" y="48"/>
                    </a:lnTo>
                    <a:lnTo>
                      <a:pt x="8" y="49"/>
                    </a:lnTo>
                    <a:lnTo>
                      <a:pt x="5" y="51"/>
                    </a:lnTo>
                    <a:lnTo>
                      <a:pt x="0" y="51"/>
                    </a:lnTo>
                    <a:lnTo>
                      <a:pt x="0" y="52"/>
                    </a:lnTo>
                    <a:lnTo>
                      <a:pt x="2" y="52"/>
                    </a:lnTo>
                    <a:lnTo>
                      <a:pt x="8" y="57"/>
                    </a:lnTo>
                    <a:lnTo>
                      <a:pt x="12" y="60"/>
                    </a:lnTo>
                    <a:lnTo>
                      <a:pt x="17" y="64"/>
                    </a:lnTo>
                    <a:lnTo>
                      <a:pt x="22" y="69"/>
                    </a:lnTo>
                    <a:lnTo>
                      <a:pt x="29" y="75"/>
                    </a:lnTo>
                    <a:lnTo>
                      <a:pt x="36" y="80"/>
                    </a:lnTo>
                    <a:lnTo>
                      <a:pt x="43" y="86"/>
                    </a:lnTo>
                    <a:lnTo>
                      <a:pt x="51" y="92"/>
                    </a:lnTo>
                    <a:lnTo>
                      <a:pt x="60" y="101"/>
                    </a:lnTo>
                    <a:lnTo>
                      <a:pt x="68" y="107"/>
                    </a:lnTo>
                    <a:lnTo>
                      <a:pt x="76" y="115"/>
                    </a:lnTo>
                    <a:lnTo>
                      <a:pt x="85" y="125"/>
                    </a:lnTo>
                    <a:lnTo>
                      <a:pt x="95" y="134"/>
                    </a:lnTo>
                    <a:lnTo>
                      <a:pt x="103" y="142"/>
                    </a:lnTo>
                    <a:lnTo>
                      <a:pt x="111" y="150"/>
                    </a:lnTo>
                    <a:lnTo>
                      <a:pt x="119" y="160"/>
                    </a:lnTo>
                    <a:lnTo>
                      <a:pt x="126" y="169"/>
                    </a:lnTo>
                    <a:lnTo>
                      <a:pt x="133" y="177"/>
                    </a:lnTo>
                    <a:lnTo>
                      <a:pt x="140" y="185"/>
                    </a:lnTo>
                    <a:lnTo>
                      <a:pt x="147" y="194"/>
                    </a:lnTo>
                    <a:lnTo>
                      <a:pt x="154" y="203"/>
                    </a:lnTo>
                    <a:lnTo>
                      <a:pt x="160" y="209"/>
                    </a:lnTo>
                    <a:lnTo>
                      <a:pt x="165" y="217"/>
                    </a:lnTo>
                    <a:lnTo>
                      <a:pt x="169" y="221"/>
                    </a:lnTo>
                    <a:lnTo>
                      <a:pt x="173" y="227"/>
                    </a:lnTo>
                    <a:lnTo>
                      <a:pt x="179" y="233"/>
                    </a:lnTo>
                    <a:lnTo>
                      <a:pt x="181" y="238"/>
                    </a:lnTo>
                    <a:lnTo>
                      <a:pt x="174" y="258"/>
                    </a:lnTo>
                    <a:lnTo>
                      <a:pt x="175" y="258"/>
                    </a:lnTo>
                    <a:lnTo>
                      <a:pt x="179" y="258"/>
                    </a:lnTo>
                    <a:lnTo>
                      <a:pt x="182" y="255"/>
                    </a:lnTo>
                    <a:lnTo>
                      <a:pt x="186" y="252"/>
                    </a:lnTo>
                    <a:lnTo>
                      <a:pt x="191" y="246"/>
                    </a:lnTo>
                    <a:lnTo>
                      <a:pt x="198" y="238"/>
                    </a:lnTo>
                    <a:lnTo>
                      <a:pt x="204" y="224"/>
                    </a:lnTo>
                    <a:lnTo>
                      <a:pt x="211" y="211"/>
                    </a:lnTo>
                    <a:lnTo>
                      <a:pt x="215" y="203"/>
                    </a:lnTo>
                    <a:lnTo>
                      <a:pt x="220" y="194"/>
                    </a:lnTo>
                    <a:lnTo>
                      <a:pt x="224" y="186"/>
                    </a:lnTo>
                    <a:lnTo>
                      <a:pt x="228" y="180"/>
                    </a:lnTo>
                    <a:lnTo>
                      <a:pt x="231" y="172"/>
                    </a:lnTo>
                    <a:lnTo>
                      <a:pt x="234" y="163"/>
                    </a:lnTo>
                    <a:lnTo>
                      <a:pt x="237" y="157"/>
                    </a:lnTo>
                    <a:lnTo>
                      <a:pt x="240" y="153"/>
                    </a:lnTo>
                    <a:lnTo>
                      <a:pt x="244" y="147"/>
                    </a:lnTo>
                    <a:lnTo>
                      <a:pt x="246" y="144"/>
                    </a:lnTo>
                    <a:lnTo>
                      <a:pt x="243" y="124"/>
                    </a:lnTo>
                    <a:lnTo>
                      <a:pt x="173" y="34"/>
                    </a:lnTo>
                    <a:lnTo>
                      <a:pt x="132" y="0"/>
                    </a:lnTo>
                    <a:close/>
                  </a:path>
                </a:pathLst>
              </a:custGeom>
              <a:solidFill>
                <a:srgbClr val="00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13" name="Freeform 514"/>
              <p:cNvSpPr>
                <a:spLocks/>
              </p:cNvSpPr>
              <p:nvPr/>
            </p:nvSpPr>
            <p:spPr bwMode="auto">
              <a:xfrm>
                <a:off x="1733" y="3165"/>
                <a:ext cx="47" cy="32"/>
              </a:xfrm>
              <a:custGeom>
                <a:avLst/>
                <a:gdLst>
                  <a:gd name="T0" fmla="*/ 2 w 80"/>
                  <a:gd name="T1" fmla="*/ 0 h 78"/>
                  <a:gd name="T2" fmla="*/ 2 w 80"/>
                  <a:gd name="T3" fmla="*/ 0 h 78"/>
                  <a:gd name="T4" fmla="*/ 1 w 80"/>
                  <a:gd name="T5" fmla="*/ 0 h 78"/>
                  <a:gd name="T6" fmla="*/ 1 w 80"/>
                  <a:gd name="T7" fmla="*/ 0 h 78"/>
                  <a:gd name="T8" fmla="*/ 1 w 80"/>
                  <a:gd name="T9" fmla="*/ 0 h 78"/>
                  <a:gd name="T10" fmla="*/ 1 w 80"/>
                  <a:gd name="T11" fmla="*/ 0 h 78"/>
                  <a:gd name="T12" fmla="*/ 1 w 80"/>
                  <a:gd name="T13" fmla="*/ 0 h 78"/>
                  <a:gd name="T14" fmla="*/ 1 w 80"/>
                  <a:gd name="T15" fmla="*/ 0 h 78"/>
                  <a:gd name="T16" fmla="*/ 1 w 80"/>
                  <a:gd name="T17" fmla="*/ 0 h 78"/>
                  <a:gd name="T18" fmla="*/ 1 w 80"/>
                  <a:gd name="T19" fmla="*/ 0 h 78"/>
                  <a:gd name="T20" fmla="*/ 1 w 80"/>
                  <a:gd name="T21" fmla="*/ 0 h 78"/>
                  <a:gd name="T22" fmla="*/ 1 w 80"/>
                  <a:gd name="T23" fmla="*/ 0 h 78"/>
                  <a:gd name="T24" fmla="*/ 1 w 80"/>
                  <a:gd name="T25" fmla="*/ 0 h 78"/>
                  <a:gd name="T26" fmla="*/ 1 w 80"/>
                  <a:gd name="T27" fmla="*/ 0 h 78"/>
                  <a:gd name="T28" fmla="*/ 0 w 80"/>
                  <a:gd name="T29" fmla="*/ 0 h 78"/>
                  <a:gd name="T30" fmla="*/ 0 w 80"/>
                  <a:gd name="T31" fmla="*/ 0 h 78"/>
                  <a:gd name="T32" fmla="*/ 1 w 80"/>
                  <a:gd name="T33" fmla="*/ 0 h 78"/>
                  <a:gd name="T34" fmla="*/ 1 w 80"/>
                  <a:gd name="T35" fmla="*/ 0 h 78"/>
                  <a:gd name="T36" fmla="*/ 1 w 80"/>
                  <a:gd name="T37" fmla="*/ 0 h 78"/>
                  <a:gd name="T38" fmla="*/ 1 w 80"/>
                  <a:gd name="T39" fmla="*/ 0 h 78"/>
                  <a:gd name="T40" fmla="*/ 1 w 80"/>
                  <a:gd name="T41" fmla="*/ 0 h 78"/>
                  <a:gd name="T42" fmla="*/ 1 w 80"/>
                  <a:gd name="T43" fmla="*/ 0 h 78"/>
                  <a:gd name="T44" fmla="*/ 1 w 80"/>
                  <a:gd name="T45" fmla="*/ 0 h 78"/>
                  <a:gd name="T46" fmla="*/ 1 w 80"/>
                  <a:gd name="T47" fmla="*/ 0 h 78"/>
                  <a:gd name="T48" fmla="*/ 2 w 80"/>
                  <a:gd name="T49" fmla="*/ 1 h 78"/>
                  <a:gd name="T50" fmla="*/ 2 w 80"/>
                  <a:gd name="T51" fmla="*/ 0 h 78"/>
                  <a:gd name="T52" fmla="*/ 2 w 80"/>
                  <a:gd name="T53" fmla="*/ 0 h 78"/>
                  <a:gd name="T54" fmla="*/ 2 w 80"/>
                  <a:gd name="T55" fmla="*/ 0 h 7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80"/>
                  <a:gd name="T85" fmla="*/ 0 h 78"/>
                  <a:gd name="T86" fmla="*/ 80 w 80"/>
                  <a:gd name="T87" fmla="*/ 78 h 7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80" h="78">
                    <a:moveTo>
                      <a:pt x="68" y="37"/>
                    </a:moveTo>
                    <a:lnTo>
                      <a:pt x="66" y="33"/>
                    </a:lnTo>
                    <a:lnTo>
                      <a:pt x="63" y="26"/>
                    </a:lnTo>
                    <a:lnTo>
                      <a:pt x="58" y="17"/>
                    </a:lnTo>
                    <a:lnTo>
                      <a:pt x="53" y="11"/>
                    </a:lnTo>
                    <a:lnTo>
                      <a:pt x="43" y="0"/>
                    </a:lnTo>
                    <a:lnTo>
                      <a:pt x="37" y="0"/>
                    </a:lnTo>
                    <a:lnTo>
                      <a:pt x="33" y="0"/>
                    </a:lnTo>
                    <a:lnTo>
                      <a:pt x="30" y="1"/>
                    </a:lnTo>
                    <a:lnTo>
                      <a:pt x="26" y="3"/>
                    </a:lnTo>
                    <a:lnTo>
                      <a:pt x="21" y="6"/>
                    </a:lnTo>
                    <a:lnTo>
                      <a:pt x="13" y="8"/>
                    </a:lnTo>
                    <a:lnTo>
                      <a:pt x="7" y="11"/>
                    </a:lnTo>
                    <a:lnTo>
                      <a:pt x="2" y="11"/>
                    </a:lnTo>
                    <a:lnTo>
                      <a:pt x="0" y="12"/>
                    </a:lnTo>
                    <a:lnTo>
                      <a:pt x="0" y="23"/>
                    </a:lnTo>
                    <a:lnTo>
                      <a:pt x="9" y="35"/>
                    </a:lnTo>
                    <a:lnTo>
                      <a:pt x="12" y="35"/>
                    </a:lnTo>
                    <a:lnTo>
                      <a:pt x="16" y="35"/>
                    </a:lnTo>
                    <a:lnTo>
                      <a:pt x="23" y="37"/>
                    </a:lnTo>
                    <a:lnTo>
                      <a:pt x="30" y="37"/>
                    </a:lnTo>
                    <a:lnTo>
                      <a:pt x="37" y="37"/>
                    </a:lnTo>
                    <a:lnTo>
                      <a:pt x="43" y="37"/>
                    </a:lnTo>
                    <a:lnTo>
                      <a:pt x="45" y="37"/>
                    </a:lnTo>
                    <a:lnTo>
                      <a:pt x="80" y="78"/>
                    </a:lnTo>
                    <a:lnTo>
                      <a:pt x="76" y="44"/>
                    </a:lnTo>
                    <a:lnTo>
                      <a:pt x="68" y="37"/>
                    </a:lnTo>
                    <a:close/>
                  </a:path>
                </a:pathLst>
              </a:custGeom>
              <a:solidFill>
                <a:srgbClr val="A84A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14" name="Freeform 515"/>
              <p:cNvSpPr>
                <a:spLocks/>
              </p:cNvSpPr>
              <p:nvPr/>
            </p:nvSpPr>
            <p:spPr bwMode="auto">
              <a:xfrm>
                <a:off x="1735" y="3175"/>
                <a:ext cx="40" cy="20"/>
              </a:xfrm>
              <a:custGeom>
                <a:avLst/>
                <a:gdLst>
                  <a:gd name="T0" fmla="*/ 0 w 63"/>
                  <a:gd name="T1" fmla="*/ 0 h 44"/>
                  <a:gd name="T2" fmla="*/ 1 w 63"/>
                  <a:gd name="T3" fmla="*/ 0 h 44"/>
                  <a:gd name="T4" fmla="*/ 1 w 63"/>
                  <a:gd name="T5" fmla="*/ 0 h 44"/>
                  <a:gd name="T6" fmla="*/ 1 w 63"/>
                  <a:gd name="T7" fmla="*/ 0 h 44"/>
                  <a:gd name="T8" fmla="*/ 1 w 63"/>
                  <a:gd name="T9" fmla="*/ 0 h 44"/>
                  <a:gd name="T10" fmla="*/ 1 w 63"/>
                  <a:gd name="T11" fmla="*/ 0 h 44"/>
                  <a:gd name="T12" fmla="*/ 1 w 63"/>
                  <a:gd name="T13" fmla="*/ 0 h 44"/>
                  <a:gd name="T14" fmla="*/ 1 w 63"/>
                  <a:gd name="T15" fmla="*/ 0 h 44"/>
                  <a:gd name="T16" fmla="*/ 1 w 63"/>
                  <a:gd name="T17" fmla="*/ 0 h 44"/>
                  <a:gd name="T18" fmla="*/ 1 w 63"/>
                  <a:gd name="T19" fmla="*/ 0 h 44"/>
                  <a:gd name="T20" fmla="*/ 1 w 63"/>
                  <a:gd name="T21" fmla="*/ 0 h 44"/>
                  <a:gd name="T22" fmla="*/ 1 w 63"/>
                  <a:gd name="T23" fmla="*/ 0 h 44"/>
                  <a:gd name="T24" fmla="*/ 1 w 63"/>
                  <a:gd name="T25" fmla="*/ 0 h 44"/>
                  <a:gd name="T26" fmla="*/ 1 w 63"/>
                  <a:gd name="T27" fmla="*/ 0 h 44"/>
                  <a:gd name="T28" fmla="*/ 1 w 63"/>
                  <a:gd name="T29" fmla="*/ 0 h 44"/>
                  <a:gd name="T30" fmla="*/ 0 w 63"/>
                  <a:gd name="T31" fmla="*/ 0 h 44"/>
                  <a:gd name="T32" fmla="*/ 0 w 63"/>
                  <a:gd name="T33" fmla="*/ 0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44"/>
                  <a:gd name="T53" fmla="*/ 63 w 63"/>
                  <a:gd name="T54" fmla="*/ 44 h 4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44">
                    <a:moveTo>
                      <a:pt x="0" y="11"/>
                    </a:moveTo>
                    <a:lnTo>
                      <a:pt x="2" y="8"/>
                    </a:lnTo>
                    <a:lnTo>
                      <a:pt x="7" y="5"/>
                    </a:lnTo>
                    <a:lnTo>
                      <a:pt x="14" y="2"/>
                    </a:lnTo>
                    <a:lnTo>
                      <a:pt x="23" y="2"/>
                    </a:lnTo>
                    <a:lnTo>
                      <a:pt x="27" y="0"/>
                    </a:lnTo>
                    <a:lnTo>
                      <a:pt x="32" y="3"/>
                    </a:lnTo>
                    <a:lnTo>
                      <a:pt x="38" y="6"/>
                    </a:lnTo>
                    <a:lnTo>
                      <a:pt x="45" y="11"/>
                    </a:lnTo>
                    <a:lnTo>
                      <a:pt x="49" y="11"/>
                    </a:lnTo>
                    <a:lnTo>
                      <a:pt x="53" y="12"/>
                    </a:lnTo>
                    <a:lnTo>
                      <a:pt x="55" y="12"/>
                    </a:lnTo>
                    <a:lnTo>
                      <a:pt x="57" y="12"/>
                    </a:lnTo>
                    <a:lnTo>
                      <a:pt x="63" y="44"/>
                    </a:lnTo>
                    <a:lnTo>
                      <a:pt x="43" y="22"/>
                    </a:lnTo>
                    <a:lnTo>
                      <a:pt x="0" y="11"/>
                    </a:lnTo>
                    <a:close/>
                  </a:path>
                </a:pathLst>
              </a:custGeom>
              <a:solidFill>
                <a:srgbClr val="8529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15" name="Freeform 516"/>
              <p:cNvSpPr>
                <a:spLocks/>
              </p:cNvSpPr>
              <p:nvPr/>
            </p:nvSpPr>
            <p:spPr bwMode="auto">
              <a:xfrm>
                <a:off x="1758" y="3242"/>
                <a:ext cx="110" cy="64"/>
              </a:xfrm>
              <a:custGeom>
                <a:avLst/>
                <a:gdLst>
                  <a:gd name="T0" fmla="*/ 4 w 211"/>
                  <a:gd name="T1" fmla="*/ 0 h 137"/>
                  <a:gd name="T2" fmla="*/ 3 w 211"/>
                  <a:gd name="T3" fmla="*/ 1 h 137"/>
                  <a:gd name="T4" fmla="*/ 3 w 211"/>
                  <a:gd name="T5" fmla="*/ 1 h 137"/>
                  <a:gd name="T6" fmla="*/ 3 w 211"/>
                  <a:gd name="T7" fmla="*/ 1 h 137"/>
                  <a:gd name="T8" fmla="*/ 3 w 211"/>
                  <a:gd name="T9" fmla="*/ 1 h 137"/>
                  <a:gd name="T10" fmla="*/ 3 w 211"/>
                  <a:gd name="T11" fmla="*/ 1 h 137"/>
                  <a:gd name="T12" fmla="*/ 3 w 211"/>
                  <a:gd name="T13" fmla="*/ 1 h 137"/>
                  <a:gd name="T14" fmla="*/ 3 w 211"/>
                  <a:gd name="T15" fmla="*/ 1 h 137"/>
                  <a:gd name="T16" fmla="*/ 3 w 211"/>
                  <a:gd name="T17" fmla="*/ 1 h 137"/>
                  <a:gd name="T18" fmla="*/ 3 w 211"/>
                  <a:gd name="T19" fmla="*/ 1 h 137"/>
                  <a:gd name="T20" fmla="*/ 3 w 211"/>
                  <a:gd name="T21" fmla="*/ 1 h 137"/>
                  <a:gd name="T22" fmla="*/ 2 w 211"/>
                  <a:gd name="T23" fmla="*/ 1 h 137"/>
                  <a:gd name="T24" fmla="*/ 2 w 211"/>
                  <a:gd name="T25" fmla="*/ 1 h 137"/>
                  <a:gd name="T26" fmla="*/ 2 w 211"/>
                  <a:gd name="T27" fmla="*/ 1 h 137"/>
                  <a:gd name="T28" fmla="*/ 2 w 211"/>
                  <a:gd name="T29" fmla="*/ 1 h 137"/>
                  <a:gd name="T30" fmla="*/ 2 w 211"/>
                  <a:gd name="T31" fmla="*/ 1 h 137"/>
                  <a:gd name="T32" fmla="*/ 2 w 211"/>
                  <a:gd name="T33" fmla="*/ 1 h 137"/>
                  <a:gd name="T34" fmla="*/ 2 w 211"/>
                  <a:gd name="T35" fmla="*/ 1 h 137"/>
                  <a:gd name="T36" fmla="*/ 2 w 211"/>
                  <a:gd name="T37" fmla="*/ 1 h 137"/>
                  <a:gd name="T38" fmla="*/ 1 w 211"/>
                  <a:gd name="T39" fmla="*/ 1 h 137"/>
                  <a:gd name="T40" fmla="*/ 1 w 211"/>
                  <a:gd name="T41" fmla="*/ 1 h 137"/>
                  <a:gd name="T42" fmla="*/ 1 w 211"/>
                  <a:gd name="T43" fmla="*/ 1 h 137"/>
                  <a:gd name="T44" fmla="*/ 1 w 211"/>
                  <a:gd name="T45" fmla="*/ 1 h 137"/>
                  <a:gd name="T46" fmla="*/ 1 w 211"/>
                  <a:gd name="T47" fmla="*/ 1 h 137"/>
                  <a:gd name="T48" fmla="*/ 1 w 211"/>
                  <a:gd name="T49" fmla="*/ 1 h 137"/>
                  <a:gd name="T50" fmla="*/ 1 w 211"/>
                  <a:gd name="T51" fmla="*/ 1 h 137"/>
                  <a:gd name="T52" fmla="*/ 1 w 211"/>
                  <a:gd name="T53" fmla="*/ 1 h 137"/>
                  <a:gd name="T54" fmla="*/ 1 w 211"/>
                  <a:gd name="T55" fmla="*/ 1 h 137"/>
                  <a:gd name="T56" fmla="*/ 1 w 211"/>
                  <a:gd name="T57" fmla="*/ 1 h 137"/>
                  <a:gd name="T58" fmla="*/ 1 w 211"/>
                  <a:gd name="T59" fmla="*/ 1 h 137"/>
                  <a:gd name="T60" fmla="*/ 0 w 211"/>
                  <a:gd name="T61" fmla="*/ 1 h 137"/>
                  <a:gd name="T62" fmla="*/ 1 w 211"/>
                  <a:gd name="T63" fmla="*/ 1 h 137"/>
                  <a:gd name="T64" fmla="*/ 1 w 211"/>
                  <a:gd name="T65" fmla="*/ 1 h 137"/>
                  <a:gd name="T66" fmla="*/ 1 w 211"/>
                  <a:gd name="T67" fmla="*/ 1 h 137"/>
                  <a:gd name="T68" fmla="*/ 1 w 211"/>
                  <a:gd name="T69" fmla="*/ 1 h 137"/>
                  <a:gd name="T70" fmla="*/ 1 w 211"/>
                  <a:gd name="T71" fmla="*/ 1 h 137"/>
                  <a:gd name="T72" fmla="*/ 1 w 211"/>
                  <a:gd name="T73" fmla="*/ 1 h 137"/>
                  <a:gd name="T74" fmla="*/ 2 w 211"/>
                  <a:gd name="T75" fmla="*/ 1 h 137"/>
                  <a:gd name="T76" fmla="*/ 2 w 211"/>
                  <a:gd name="T77" fmla="*/ 1 h 137"/>
                  <a:gd name="T78" fmla="*/ 2 w 211"/>
                  <a:gd name="T79" fmla="*/ 1 h 137"/>
                  <a:gd name="T80" fmla="*/ 2 w 211"/>
                  <a:gd name="T81" fmla="*/ 0 h 137"/>
                  <a:gd name="T82" fmla="*/ 2 w 211"/>
                  <a:gd name="T83" fmla="*/ 0 h 137"/>
                  <a:gd name="T84" fmla="*/ 2 w 211"/>
                  <a:gd name="T85" fmla="*/ 0 h 137"/>
                  <a:gd name="T86" fmla="*/ 2 w 211"/>
                  <a:gd name="T87" fmla="*/ 0 h 137"/>
                  <a:gd name="T88" fmla="*/ 2 w 211"/>
                  <a:gd name="T89" fmla="*/ 0 h 137"/>
                  <a:gd name="T90" fmla="*/ 2 w 211"/>
                  <a:gd name="T91" fmla="*/ 0 h 137"/>
                  <a:gd name="T92" fmla="*/ 2 w 211"/>
                  <a:gd name="T93" fmla="*/ 0 h 137"/>
                  <a:gd name="T94" fmla="*/ 3 w 211"/>
                  <a:gd name="T95" fmla="*/ 0 h 137"/>
                  <a:gd name="T96" fmla="*/ 3 w 211"/>
                  <a:gd name="T97" fmla="*/ 0 h 137"/>
                  <a:gd name="T98" fmla="*/ 3 w 211"/>
                  <a:gd name="T99" fmla="*/ 0 h 137"/>
                  <a:gd name="T100" fmla="*/ 3 w 211"/>
                  <a:gd name="T101" fmla="*/ 0 h 137"/>
                  <a:gd name="T102" fmla="*/ 3 w 211"/>
                  <a:gd name="T103" fmla="*/ 0 h 137"/>
                  <a:gd name="T104" fmla="*/ 3 w 211"/>
                  <a:gd name="T105" fmla="*/ 0 h 137"/>
                  <a:gd name="T106" fmla="*/ 3 w 211"/>
                  <a:gd name="T107" fmla="*/ 0 h 137"/>
                  <a:gd name="T108" fmla="*/ 3 w 211"/>
                  <a:gd name="T109" fmla="*/ 0 h 137"/>
                  <a:gd name="T110" fmla="*/ 4 w 211"/>
                  <a:gd name="T111" fmla="*/ 0 h 137"/>
                  <a:gd name="T112" fmla="*/ 4 w 211"/>
                  <a:gd name="T113" fmla="*/ 0 h 13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11"/>
                  <a:gd name="T172" fmla="*/ 0 h 137"/>
                  <a:gd name="T173" fmla="*/ 211 w 211"/>
                  <a:gd name="T174" fmla="*/ 137 h 13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11" h="137">
                    <a:moveTo>
                      <a:pt x="211" y="26"/>
                    </a:moveTo>
                    <a:lnTo>
                      <a:pt x="179" y="88"/>
                    </a:lnTo>
                    <a:lnTo>
                      <a:pt x="176" y="88"/>
                    </a:lnTo>
                    <a:lnTo>
                      <a:pt x="171" y="91"/>
                    </a:lnTo>
                    <a:lnTo>
                      <a:pt x="167" y="91"/>
                    </a:lnTo>
                    <a:lnTo>
                      <a:pt x="163" y="94"/>
                    </a:lnTo>
                    <a:lnTo>
                      <a:pt x="157" y="96"/>
                    </a:lnTo>
                    <a:lnTo>
                      <a:pt x="151" y="99"/>
                    </a:lnTo>
                    <a:lnTo>
                      <a:pt x="144" y="100"/>
                    </a:lnTo>
                    <a:lnTo>
                      <a:pt x="138" y="103"/>
                    </a:lnTo>
                    <a:lnTo>
                      <a:pt x="131" y="106"/>
                    </a:lnTo>
                    <a:lnTo>
                      <a:pt x="124" y="109"/>
                    </a:lnTo>
                    <a:lnTo>
                      <a:pt x="116" y="111"/>
                    </a:lnTo>
                    <a:lnTo>
                      <a:pt x="108" y="114"/>
                    </a:lnTo>
                    <a:lnTo>
                      <a:pt x="100" y="117"/>
                    </a:lnTo>
                    <a:lnTo>
                      <a:pt x="92" y="120"/>
                    </a:lnTo>
                    <a:lnTo>
                      <a:pt x="84" y="122"/>
                    </a:lnTo>
                    <a:lnTo>
                      <a:pt x="76" y="123"/>
                    </a:lnTo>
                    <a:lnTo>
                      <a:pt x="68" y="125"/>
                    </a:lnTo>
                    <a:lnTo>
                      <a:pt x="61" y="128"/>
                    </a:lnTo>
                    <a:lnTo>
                      <a:pt x="53" y="128"/>
                    </a:lnTo>
                    <a:lnTo>
                      <a:pt x="47" y="129"/>
                    </a:lnTo>
                    <a:lnTo>
                      <a:pt x="40" y="129"/>
                    </a:lnTo>
                    <a:lnTo>
                      <a:pt x="35" y="132"/>
                    </a:lnTo>
                    <a:lnTo>
                      <a:pt x="28" y="132"/>
                    </a:lnTo>
                    <a:lnTo>
                      <a:pt x="23" y="134"/>
                    </a:lnTo>
                    <a:lnTo>
                      <a:pt x="18" y="134"/>
                    </a:lnTo>
                    <a:lnTo>
                      <a:pt x="15" y="135"/>
                    </a:lnTo>
                    <a:lnTo>
                      <a:pt x="10" y="135"/>
                    </a:lnTo>
                    <a:lnTo>
                      <a:pt x="9" y="137"/>
                    </a:lnTo>
                    <a:lnTo>
                      <a:pt x="0" y="103"/>
                    </a:lnTo>
                    <a:lnTo>
                      <a:pt x="42" y="88"/>
                    </a:lnTo>
                    <a:lnTo>
                      <a:pt x="43" y="85"/>
                    </a:lnTo>
                    <a:lnTo>
                      <a:pt x="48" y="83"/>
                    </a:lnTo>
                    <a:lnTo>
                      <a:pt x="51" y="80"/>
                    </a:lnTo>
                    <a:lnTo>
                      <a:pt x="55" y="77"/>
                    </a:lnTo>
                    <a:lnTo>
                      <a:pt x="60" y="74"/>
                    </a:lnTo>
                    <a:lnTo>
                      <a:pt x="65" y="73"/>
                    </a:lnTo>
                    <a:lnTo>
                      <a:pt x="69" y="70"/>
                    </a:lnTo>
                    <a:lnTo>
                      <a:pt x="75" y="67"/>
                    </a:lnTo>
                    <a:lnTo>
                      <a:pt x="80" y="62"/>
                    </a:lnTo>
                    <a:lnTo>
                      <a:pt x="86" y="61"/>
                    </a:lnTo>
                    <a:lnTo>
                      <a:pt x="91" y="56"/>
                    </a:lnTo>
                    <a:lnTo>
                      <a:pt x="98" y="54"/>
                    </a:lnTo>
                    <a:lnTo>
                      <a:pt x="103" y="51"/>
                    </a:lnTo>
                    <a:lnTo>
                      <a:pt x="109" y="50"/>
                    </a:lnTo>
                    <a:lnTo>
                      <a:pt x="118" y="47"/>
                    </a:lnTo>
                    <a:lnTo>
                      <a:pt x="126" y="44"/>
                    </a:lnTo>
                    <a:lnTo>
                      <a:pt x="132" y="42"/>
                    </a:lnTo>
                    <a:lnTo>
                      <a:pt x="138" y="42"/>
                    </a:lnTo>
                    <a:lnTo>
                      <a:pt x="143" y="41"/>
                    </a:lnTo>
                    <a:lnTo>
                      <a:pt x="146" y="41"/>
                    </a:lnTo>
                    <a:lnTo>
                      <a:pt x="148" y="41"/>
                    </a:lnTo>
                    <a:lnTo>
                      <a:pt x="149" y="42"/>
                    </a:lnTo>
                    <a:lnTo>
                      <a:pt x="156" y="0"/>
                    </a:lnTo>
                    <a:lnTo>
                      <a:pt x="211" y="26"/>
                    </a:lnTo>
                    <a:close/>
                  </a:path>
                </a:pathLst>
              </a:custGeom>
              <a:solidFill>
                <a:srgbClr val="A84A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16" name="Freeform 517"/>
              <p:cNvSpPr>
                <a:spLocks/>
              </p:cNvSpPr>
              <p:nvPr/>
            </p:nvSpPr>
            <p:spPr bwMode="auto">
              <a:xfrm>
                <a:off x="1770" y="3241"/>
                <a:ext cx="98" cy="63"/>
              </a:xfrm>
              <a:custGeom>
                <a:avLst/>
                <a:gdLst>
                  <a:gd name="T0" fmla="*/ 4 w 187"/>
                  <a:gd name="T1" fmla="*/ 0 h 135"/>
                  <a:gd name="T2" fmla="*/ 3 w 187"/>
                  <a:gd name="T3" fmla="*/ 1 h 135"/>
                  <a:gd name="T4" fmla="*/ 3 w 187"/>
                  <a:gd name="T5" fmla="*/ 1 h 135"/>
                  <a:gd name="T6" fmla="*/ 3 w 187"/>
                  <a:gd name="T7" fmla="*/ 1 h 135"/>
                  <a:gd name="T8" fmla="*/ 2 w 187"/>
                  <a:gd name="T9" fmla="*/ 1 h 135"/>
                  <a:gd name="T10" fmla="*/ 2 w 187"/>
                  <a:gd name="T11" fmla="*/ 1 h 135"/>
                  <a:gd name="T12" fmla="*/ 2 w 187"/>
                  <a:gd name="T13" fmla="*/ 1 h 135"/>
                  <a:gd name="T14" fmla="*/ 2 w 187"/>
                  <a:gd name="T15" fmla="*/ 1 h 135"/>
                  <a:gd name="T16" fmla="*/ 1 w 187"/>
                  <a:gd name="T17" fmla="*/ 1 h 135"/>
                  <a:gd name="T18" fmla="*/ 1 w 187"/>
                  <a:gd name="T19" fmla="*/ 1 h 135"/>
                  <a:gd name="T20" fmla="*/ 1 w 187"/>
                  <a:gd name="T21" fmla="*/ 1 h 135"/>
                  <a:gd name="T22" fmla="*/ 1 w 187"/>
                  <a:gd name="T23" fmla="*/ 1 h 135"/>
                  <a:gd name="T24" fmla="*/ 1 w 187"/>
                  <a:gd name="T25" fmla="*/ 1 h 135"/>
                  <a:gd name="T26" fmla="*/ 0 w 187"/>
                  <a:gd name="T27" fmla="*/ 1 h 135"/>
                  <a:gd name="T28" fmla="*/ 1 w 187"/>
                  <a:gd name="T29" fmla="*/ 1 h 135"/>
                  <a:gd name="T30" fmla="*/ 1 w 187"/>
                  <a:gd name="T31" fmla="*/ 1 h 135"/>
                  <a:gd name="T32" fmla="*/ 1 w 187"/>
                  <a:gd name="T33" fmla="*/ 1 h 135"/>
                  <a:gd name="T34" fmla="*/ 1 w 187"/>
                  <a:gd name="T35" fmla="*/ 1 h 135"/>
                  <a:gd name="T36" fmla="*/ 1 w 187"/>
                  <a:gd name="T37" fmla="*/ 1 h 135"/>
                  <a:gd name="T38" fmla="*/ 1 w 187"/>
                  <a:gd name="T39" fmla="*/ 1 h 135"/>
                  <a:gd name="T40" fmla="*/ 2 w 187"/>
                  <a:gd name="T41" fmla="*/ 1 h 135"/>
                  <a:gd name="T42" fmla="*/ 2 w 187"/>
                  <a:gd name="T43" fmla="*/ 1 h 135"/>
                  <a:gd name="T44" fmla="*/ 2 w 187"/>
                  <a:gd name="T45" fmla="*/ 1 h 135"/>
                  <a:gd name="T46" fmla="*/ 2 w 187"/>
                  <a:gd name="T47" fmla="*/ 1 h 135"/>
                  <a:gd name="T48" fmla="*/ 2 w 187"/>
                  <a:gd name="T49" fmla="*/ 1 h 135"/>
                  <a:gd name="T50" fmla="*/ 3 w 187"/>
                  <a:gd name="T51" fmla="*/ 1 h 135"/>
                  <a:gd name="T52" fmla="*/ 3 w 187"/>
                  <a:gd name="T53" fmla="*/ 1 h 135"/>
                  <a:gd name="T54" fmla="*/ 3 w 187"/>
                  <a:gd name="T55" fmla="*/ 1 h 135"/>
                  <a:gd name="T56" fmla="*/ 3 w 187"/>
                  <a:gd name="T57" fmla="*/ 0 h 135"/>
                  <a:gd name="T58" fmla="*/ 3 w 187"/>
                  <a:gd name="T59" fmla="*/ 0 h 135"/>
                  <a:gd name="T60" fmla="*/ 3 w 187"/>
                  <a:gd name="T61" fmla="*/ 0 h 135"/>
                  <a:gd name="T62" fmla="*/ 3 w 187"/>
                  <a:gd name="T63" fmla="*/ 0 h 13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135"/>
                  <a:gd name="T98" fmla="*/ 187 w 187"/>
                  <a:gd name="T99" fmla="*/ 135 h 13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135">
                    <a:moveTo>
                      <a:pt x="136" y="0"/>
                    </a:moveTo>
                    <a:lnTo>
                      <a:pt x="187" y="25"/>
                    </a:lnTo>
                    <a:lnTo>
                      <a:pt x="154" y="96"/>
                    </a:lnTo>
                    <a:lnTo>
                      <a:pt x="151" y="96"/>
                    </a:lnTo>
                    <a:lnTo>
                      <a:pt x="146" y="99"/>
                    </a:lnTo>
                    <a:lnTo>
                      <a:pt x="142" y="99"/>
                    </a:lnTo>
                    <a:lnTo>
                      <a:pt x="137" y="102"/>
                    </a:lnTo>
                    <a:lnTo>
                      <a:pt x="131" y="105"/>
                    </a:lnTo>
                    <a:lnTo>
                      <a:pt x="127" y="109"/>
                    </a:lnTo>
                    <a:lnTo>
                      <a:pt x="120" y="109"/>
                    </a:lnTo>
                    <a:lnTo>
                      <a:pt x="113" y="112"/>
                    </a:lnTo>
                    <a:lnTo>
                      <a:pt x="106" y="115"/>
                    </a:lnTo>
                    <a:lnTo>
                      <a:pt x="100" y="120"/>
                    </a:lnTo>
                    <a:lnTo>
                      <a:pt x="92" y="121"/>
                    </a:lnTo>
                    <a:lnTo>
                      <a:pt x="85" y="125"/>
                    </a:lnTo>
                    <a:lnTo>
                      <a:pt x="78" y="128"/>
                    </a:lnTo>
                    <a:lnTo>
                      <a:pt x="71" y="131"/>
                    </a:lnTo>
                    <a:lnTo>
                      <a:pt x="63" y="131"/>
                    </a:lnTo>
                    <a:lnTo>
                      <a:pt x="56" y="132"/>
                    </a:lnTo>
                    <a:lnTo>
                      <a:pt x="49" y="132"/>
                    </a:lnTo>
                    <a:lnTo>
                      <a:pt x="43" y="134"/>
                    </a:lnTo>
                    <a:lnTo>
                      <a:pt x="37" y="134"/>
                    </a:lnTo>
                    <a:lnTo>
                      <a:pt x="30" y="134"/>
                    </a:lnTo>
                    <a:lnTo>
                      <a:pt x="25" y="134"/>
                    </a:lnTo>
                    <a:lnTo>
                      <a:pt x="21" y="135"/>
                    </a:lnTo>
                    <a:lnTo>
                      <a:pt x="12" y="135"/>
                    </a:lnTo>
                    <a:lnTo>
                      <a:pt x="5" y="135"/>
                    </a:lnTo>
                    <a:lnTo>
                      <a:pt x="0" y="135"/>
                    </a:lnTo>
                    <a:lnTo>
                      <a:pt x="1" y="132"/>
                    </a:lnTo>
                    <a:lnTo>
                      <a:pt x="7" y="131"/>
                    </a:lnTo>
                    <a:lnTo>
                      <a:pt x="11" y="128"/>
                    </a:lnTo>
                    <a:lnTo>
                      <a:pt x="16" y="125"/>
                    </a:lnTo>
                    <a:lnTo>
                      <a:pt x="22" y="121"/>
                    </a:lnTo>
                    <a:lnTo>
                      <a:pt x="29" y="120"/>
                    </a:lnTo>
                    <a:lnTo>
                      <a:pt x="34" y="115"/>
                    </a:lnTo>
                    <a:lnTo>
                      <a:pt x="41" y="112"/>
                    </a:lnTo>
                    <a:lnTo>
                      <a:pt x="48" y="109"/>
                    </a:lnTo>
                    <a:lnTo>
                      <a:pt x="56" y="106"/>
                    </a:lnTo>
                    <a:lnTo>
                      <a:pt x="63" y="102"/>
                    </a:lnTo>
                    <a:lnTo>
                      <a:pt x="70" y="99"/>
                    </a:lnTo>
                    <a:lnTo>
                      <a:pt x="78" y="96"/>
                    </a:lnTo>
                    <a:lnTo>
                      <a:pt x="86" y="93"/>
                    </a:lnTo>
                    <a:lnTo>
                      <a:pt x="92" y="88"/>
                    </a:lnTo>
                    <a:lnTo>
                      <a:pt x="98" y="88"/>
                    </a:lnTo>
                    <a:lnTo>
                      <a:pt x="104" y="85"/>
                    </a:lnTo>
                    <a:lnTo>
                      <a:pt x="110" y="85"/>
                    </a:lnTo>
                    <a:lnTo>
                      <a:pt x="114" y="82"/>
                    </a:lnTo>
                    <a:lnTo>
                      <a:pt x="120" y="80"/>
                    </a:lnTo>
                    <a:lnTo>
                      <a:pt x="124" y="80"/>
                    </a:lnTo>
                    <a:lnTo>
                      <a:pt x="129" y="80"/>
                    </a:lnTo>
                    <a:lnTo>
                      <a:pt x="137" y="77"/>
                    </a:lnTo>
                    <a:lnTo>
                      <a:pt x="143" y="77"/>
                    </a:lnTo>
                    <a:lnTo>
                      <a:pt x="146" y="77"/>
                    </a:lnTo>
                    <a:lnTo>
                      <a:pt x="148" y="77"/>
                    </a:lnTo>
                    <a:lnTo>
                      <a:pt x="149" y="73"/>
                    </a:lnTo>
                    <a:lnTo>
                      <a:pt x="152" y="64"/>
                    </a:lnTo>
                    <a:lnTo>
                      <a:pt x="154" y="50"/>
                    </a:lnTo>
                    <a:lnTo>
                      <a:pt x="154" y="39"/>
                    </a:lnTo>
                    <a:lnTo>
                      <a:pt x="148" y="29"/>
                    </a:lnTo>
                    <a:lnTo>
                      <a:pt x="140" y="24"/>
                    </a:lnTo>
                    <a:lnTo>
                      <a:pt x="132" y="19"/>
                    </a:lnTo>
                    <a:lnTo>
                      <a:pt x="129" y="19"/>
                    </a:lnTo>
                    <a:lnTo>
                      <a:pt x="136" y="0"/>
                    </a:lnTo>
                    <a:close/>
                  </a:path>
                </a:pathLst>
              </a:custGeom>
              <a:solidFill>
                <a:srgbClr val="8529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17" name="Freeform 518"/>
              <p:cNvSpPr>
                <a:spLocks/>
              </p:cNvSpPr>
              <p:nvPr/>
            </p:nvSpPr>
            <p:spPr bwMode="auto">
              <a:xfrm>
                <a:off x="1843" y="2913"/>
                <a:ext cx="51" cy="104"/>
              </a:xfrm>
              <a:custGeom>
                <a:avLst/>
                <a:gdLst>
                  <a:gd name="T0" fmla="*/ 0 w 91"/>
                  <a:gd name="T1" fmla="*/ 0 h 225"/>
                  <a:gd name="T2" fmla="*/ 1 w 91"/>
                  <a:gd name="T3" fmla="*/ 0 h 225"/>
                  <a:gd name="T4" fmla="*/ 1 w 91"/>
                  <a:gd name="T5" fmla="*/ 0 h 225"/>
                  <a:gd name="T6" fmla="*/ 1 w 91"/>
                  <a:gd name="T7" fmla="*/ 0 h 225"/>
                  <a:gd name="T8" fmla="*/ 1 w 91"/>
                  <a:gd name="T9" fmla="*/ 1 h 225"/>
                  <a:gd name="T10" fmla="*/ 1 w 91"/>
                  <a:gd name="T11" fmla="*/ 1 h 225"/>
                  <a:gd name="T12" fmla="*/ 1 w 91"/>
                  <a:gd name="T13" fmla="*/ 1 h 225"/>
                  <a:gd name="T14" fmla="*/ 1 w 91"/>
                  <a:gd name="T15" fmla="*/ 1 h 225"/>
                  <a:gd name="T16" fmla="*/ 1 w 91"/>
                  <a:gd name="T17" fmla="*/ 1 h 225"/>
                  <a:gd name="T18" fmla="*/ 1 w 91"/>
                  <a:gd name="T19" fmla="*/ 1 h 225"/>
                  <a:gd name="T20" fmla="*/ 1 w 91"/>
                  <a:gd name="T21" fmla="*/ 0 h 225"/>
                  <a:gd name="T22" fmla="*/ 1 w 91"/>
                  <a:gd name="T23" fmla="*/ 0 h 225"/>
                  <a:gd name="T24" fmla="*/ 1 w 91"/>
                  <a:gd name="T25" fmla="*/ 0 h 225"/>
                  <a:gd name="T26" fmla="*/ 1 w 91"/>
                  <a:gd name="T27" fmla="*/ 0 h 225"/>
                  <a:gd name="T28" fmla="*/ 1 w 91"/>
                  <a:gd name="T29" fmla="*/ 0 h 225"/>
                  <a:gd name="T30" fmla="*/ 1 w 91"/>
                  <a:gd name="T31" fmla="*/ 1 h 225"/>
                  <a:gd name="T32" fmla="*/ 1 w 91"/>
                  <a:gd name="T33" fmla="*/ 1 h 225"/>
                  <a:gd name="T34" fmla="*/ 1 w 91"/>
                  <a:gd name="T35" fmla="*/ 1 h 225"/>
                  <a:gd name="T36" fmla="*/ 1 w 91"/>
                  <a:gd name="T37" fmla="*/ 1 h 225"/>
                  <a:gd name="T38" fmla="*/ 1 w 91"/>
                  <a:gd name="T39" fmla="*/ 2 h 225"/>
                  <a:gd name="T40" fmla="*/ 1 w 91"/>
                  <a:gd name="T41" fmla="*/ 2 h 225"/>
                  <a:gd name="T42" fmla="*/ 1 w 91"/>
                  <a:gd name="T43" fmla="*/ 2 h 225"/>
                  <a:gd name="T44" fmla="*/ 1 w 91"/>
                  <a:gd name="T45" fmla="*/ 2 h 225"/>
                  <a:gd name="T46" fmla="*/ 1 w 91"/>
                  <a:gd name="T47" fmla="*/ 3 h 225"/>
                  <a:gd name="T48" fmla="*/ 1 w 91"/>
                  <a:gd name="T49" fmla="*/ 3 h 225"/>
                  <a:gd name="T50" fmla="*/ 1 w 91"/>
                  <a:gd name="T51" fmla="*/ 2 h 225"/>
                  <a:gd name="T52" fmla="*/ 1 w 91"/>
                  <a:gd name="T53" fmla="*/ 2 h 225"/>
                  <a:gd name="T54" fmla="*/ 1 w 91"/>
                  <a:gd name="T55" fmla="*/ 2 h 225"/>
                  <a:gd name="T56" fmla="*/ 1 w 91"/>
                  <a:gd name="T57" fmla="*/ 2 h 225"/>
                  <a:gd name="T58" fmla="*/ 1 w 91"/>
                  <a:gd name="T59" fmla="*/ 1 h 225"/>
                  <a:gd name="T60" fmla="*/ 1 w 91"/>
                  <a:gd name="T61" fmla="*/ 1 h 225"/>
                  <a:gd name="T62" fmla="*/ 1 w 91"/>
                  <a:gd name="T63" fmla="*/ 1 h 225"/>
                  <a:gd name="T64" fmla="*/ 1 w 91"/>
                  <a:gd name="T65" fmla="*/ 1 h 225"/>
                  <a:gd name="T66" fmla="*/ 1 w 91"/>
                  <a:gd name="T67" fmla="*/ 1 h 225"/>
                  <a:gd name="T68" fmla="*/ 1 w 91"/>
                  <a:gd name="T69" fmla="*/ 0 h 225"/>
                  <a:gd name="T70" fmla="*/ 1 w 91"/>
                  <a:gd name="T71" fmla="*/ 0 h 225"/>
                  <a:gd name="T72" fmla="*/ 1 w 91"/>
                  <a:gd name="T73" fmla="*/ 0 h 225"/>
                  <a:gd name="T74" fmla="*/ 1 w 91"/>
                  <a:gd name="T75" fmla="*/ 0 h 225"/>
                  <a:gd name="T76" fmla="*/ 1 w 91"/>
                  <a:gd name="T77" fmla="*/ 0 h 225"/>
                  <a:gd name="T78" fmla="*/ 2 w 91"/>
                  <a:gd name="T79" fmla="*/ 1 h 225"/>
                  <a:gd name="T80" fmla="*/ 2 w 91"/>
                  <a:gd name="T81" fmla="*/ 1 h 225"/>
                  <a:gd name="T82" fmla="*/ 2 w 91"/>
                  <a:gd name="T83" fmla="*/ 1 h 225"/>
                  <a:gd name="T84" fmla="*/ 2 w 91"/>
                  <a:gd name="T85" fmla="*/ 1 h 225"/>
                  <a:gd name="T86" fmla="*/ 2 w 91"/>
                  <a:gd name="T87" fmla="*/ 1 h 225"/>
                  <a:gd name="T88" fmla="*/ 2 w 91"/>
                  <a:gd name="T89" fmla="*/ 1 h 225"/>
                  <a:gd name="T90" fmla="*/ 2 w 91"/>
                  <a:gd name="T91" fmla="*/ 0 h 225"/>
                  <a:gd name="T92" fmla="*/ 2 w 91"/>
                  <a:gd name="T93" fmla="*/ 0 h 225"/>
                  <a:gd name="T94" fmla="*/ 1 w 91"/>
                  <a:gd name="T95" fmla="*/ 0 h 225"/>
                  <a:gd name="T96" fmla="*/ 1 w 91"/>
                  <a:gd name="T97" fmla="*/ 0 h 225"/>
                  <a:gd name="T98" fmla="*/ 1 w 91"/>
                  <a:gd name="T99" fmla="*/ 0 h 225"/>
                  <a:gd name="T100" fmla="*/ 1 w 91"/>
                  <a:gd name="T101" fmla="*/ 0 h 225"/>
                  <a:gd name="T102" fmla="*/ 0 w 91"/>
                  <a:gd name="T103" fmla="*/ 0 h 2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91"/>
                  <a:gd name="T157" fmla="*/ 0 h 225"/>
                  <a:gd name="T158" fmla="*/ 91 w 91"/>
                  <a:gd name="T159" fmla="*/ 225 h 22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91" h="225">
                    <a:moveTo>
                      <a:pt x="0" y="15"/>
                    </a:moveTo>
                    <a:lnTo>
                      <a:pt x="0" y="17"/>
                    </a:lnTo>
                    <a:lnTo>
                      <a:pt x="1" y="23"/>
                    </a:lnTo>
                    <a:lnTo>
                      <a:pt x="1" y="27"/>
                    </a:lnTo>
                    <a:lnTo>
                      <a:pt x="2" y="35"/>
                    </a:lnTo>
                    <a:lnTo>
                      <a:pt x="3" y="43"/>
                    </a:lnTo>
                    <a:lnTo>
                      <a:pt x="4" y="52"/>
                    </a:lnTo>
                    <a:lnTo>
                      <a:pt x="4" y="59"/>
                    </a:lnTo>
                    <a:lnTo>
                      <a:pt x="6" y="70"/>
                    </a:lnTo>
                    <a:lnTo>
                      <a:pt x="6" y="79"/>
                    </a:lnTo>
                    <a:lnTo>
                      <a:pt x="8" y="90"/>
                    </a:lnTo>
                    <a:lnTo>
                      <a:pt x="8" y="99"/>
                    </a:lnTo>
                    <a:lnTo>
                      <a:pt x="9" y="107"/>
                    </a:lnTo>
                    <a:lnTo>
                      <a:pt x="9" y="111"/>
                    </a:lnTo>
                    <a:lnTo>
                      <a:pt x="10" y="113"/>
                    </a:lnTo>
                    <a:lnTo>
                      <a:pt x="10" y="108"/>
                    </a:lnTo>
                    <a:lnTo>
                      <a:pt x="11" y="96"/>
                    </a:lnTo>
                    <a:lnTo>
                      <a:pt x="11" y="88"/>
                    </a:lnTo>
                    <a:lnTo>
                      <a:pt x="11" y="79"/>
                    </a:lnTo>
                    <a:lnTo>
                      <a:pt x="12" y="71"/>
                    </a:lnTo>
                    <a:lnTo>
                      <a:pt x="13" y="65"/>
                    </a:lnTo>
                    <a:lnTo>
                      <a:pt x="13" y="56"/>
                    </a:lnTo>
                    <a:lnTo>
                      <a:pt x="13" y="50"/>
                    </a:lnTo>
                    <a:lnTo>
                      <a:pt x="13" y="44"/>
                    </a:lnTo>
                    <a:lnTo>
                      <a:pt x="14" y="41"/>
                    </a:lnTo>
                    <a:lnTo>
                      <a:pt x="15" y="33"/>
                    </a:lnTo>
                    <a:lnTo>
                      <a:pt x="16" y="33"/>
                    </a:lnTo>
                    <a:lnTo>
                      <a:pt x="18" y="33"/>
                    </a:lnTo>
                    <a:lnTo>
                      <a:pt x="22" y="44"/>
                    </a:lnTo>
                    <a:lnTo>
                      <a:pt x="25" y="50"/>
                    </a:lnTo>
                    <a:lnTo>
                      <a:pt x="29" y="61"/>
                    </a:lnTo>
                    <a:lnTo>
                      <a:pt x="31" y="67"/>
                    </a:lnTo>
                    <a:lnTo>
                      <a:pt x="33" y="75"/>
                    </a:lnTo>
                    <a:lnTo>
                      <a:pt x="35" y="82"/>
                    </a:lnTo>
                    <a:lnTo>
                      <a:pt x="38" y="91"/>
                    </a:lnTo>
                    <a:lnTo>
                      <a:pt x="40" y="100"/>
                    </a:lnTo>
                    <a:lnTo>
                      <a:pt x="41" y="111"/>
                    </a:lnTo>
                    <a:lnTo>
                      <a:pt x="43" y="120"/>
                    </a:lnTo>
                    <a:lnTo>
                      <a:pt x="46" y="132"/>
                    </a:lnTo>
                    <a:lnTo>
                      <a:pt x="48" y="143"/>
                    </a:lnTo>
                    <a:lnTo>
                      <a:pt x="50" y="154"/>
                    </a:lnTo>
                    <a:lnTo>
                      <a:pt x="52" y="164"/>
                    </a:lnTo>
                    <a:lnTo>
                      <a:pt x="54" y="177"/>
                    </a:lnTo>
                    <a:lnTo>
                      <a:pt x="55" y="186"/>
                    </a:lnTo>
                    <a:lnTo>
                      <a:pt x="56" y="195"/>
                    </a:lnTo>
                    <a:lnTo>
                      <a:pt x="56" y="203"/>
                    </a:lnTo>
                    <a:lnTo>
                      <a:pt x="58" y="210"/>
                    </a:lnTo>
                    <a:lnTo>
                      <a:pt x="60" y="221"/>
                    </a:lnTo>
                    <a:lnTo>
                      <a:pt x="61" y="225"/>
                    </a:lnTo>
                    <a:lnTo>
                      <a:pt x="61" y="222"/>
                    </a:lnTo>
                    <a:lnTo>
                      <a:pt x="61" y="216"/>
                    </a:lnTo>
                    <a:lnTo>
                      <a:pt x="61" y="206"/>
                    </a:lnTo>
                    <a:lnTo>
                      <a:pt x="62" y="193"/>
                    </a:lnTo>
                    <a:lnTo>
                      <a:pt x="61" y="186"/>
                    </a:lnTo>
                    <a:lnTo>
                      <a:pt x="61" y="178"/>
                    </a:lnTo>
                    <a:lnTo>
                      <a:pt x="61" y="169"/>
                    </a:lnTo>
                    <a:lnTo>
                      <a:pt x="61" y="163"/>
                    </a:lnTo>
                    <a:lnTo>
                      <a:pt x="60" y="154"/>
                    </a:lnTo>
                    <a:lnTo>
                      <a:pt x="59" y="146"/>
                    </a:lnTo>
                    <a:lnTo>
                      <a:pt x="58" y="135"/>
                    </a:lnTo>
                    <a:lnTo>
                      <a:pt x="58" y="128"/>
                    </a:lnTo>
                    <a:lnTo>
                      <a:pt x="56" y="117"/>
                    </a:lnTo>
                    <a:lnTo>
                      <a:pt x="56" y="110"/>
                    </a:lnTo>
                    <a:lnTo>
                      <a:pt x="54" y="100"/>
                    </a:lnTo>
                    <a:lnTo>
                      <a:pt x="53" y="91"/>
                    </a:lnTo>
                    <a:lnTo>
                      <a:pt x="51" y="82"/>
                    </a:lnTo>
                    <a:lnTo>
                      <a:pt x="48" y="75"/>
                    </a:lnTo>
                    <a:lnTo>
                      <a:pt x="47" y="67"/>
                    </a:lnTo>
                    <a:lnTo>
                      <a:pt x="46" y="59"/>
                    </a:lnTo>
                    <a:lnTo>
                      <a:pt x="42" y="46"/>
                    </a:lnTo>
                    <a:lnTo>
                      <a:pt x="40" y="36"/>
                    </a:lnTo>
                    <a:lnTo>
                      <a:pt x="38" y="30"/>
                    </a:lnTo>
                    <a:lnTo>
                      <a:pt x="38" y="29"/>
                    </a:lnTo>
                    <a:lnTo>
                      <a:pt x="40" y="30"/>
                    </a:lnTo>
                    <a:lnTo>
                      <a:pt x="48" y="38"/>
                    </a:lnTo>
                    <a:lnTo>
                      <a:pt x="54" y="43"/>
                    </a:lnTo>
                    <a:lnTo>
                      <a:pt x="59" y="49"/>
                    </a:lnTo>
                    <a:lnTo>
                      <a:pt x="64" y="56"/>
                    </a:lnTo>
                    <a:lnTo>
                      <a:pt x="70" y="65"/>
                    </a:lnTo>
                    <a:lnTo>
                      <a:pt x="73" y="71"/>
                    </a:lnTo>
                    <a:lnTo>
                      <a:pt x="78" y="79"/>
                    </a:lnTo>
                    <a:lnTo>
                      <a:pt x="80" y="87"/>
                    </a:lnTo>
                    <a:lnTo>
                      <a:pt x="83" y="94"/>
                    </a:lnTo>
                    <a:lnTo>
                      <a:pt x="86" y="105"/>
                    </a:lnTo>
                    <a:lnTo>
                      <a:pt x="88" y="111"/>
                    </a:lnTo>
                    <a:lnTo>
                      <a:pt x="89" y="107"/>
                    </a:lnTo>
                    <a:lnTo>
                      <a:pt x="91" y="100"/>
                    </a:lnTo>
                    <a:lnTo>
                      <a:pt x="91" y="93"/>
                    </a:lnTo>
                    <a:lnTo>
                      <a:pt x="91" y="88"/>
                    </a:lnTo>
                    <a:lnTo>
                      <a:pt x="90" y="79"/>
                    </a:lnTo>
                    <a:lnTo>
                      <a:pt x="88" y="71"/>
                    </a:lnTo>
                    <a:lnTo>
                      <a:pt x="84" y="61"/>
                    </a:lnTo>
                    <a:lnTo>
                      <a:pt x="79" y="50"/>
                    </a:lnTo>
                    <a:lnTo>
                      <a:pt x="74" y="39"/>
                    </a:lnTo>
                    <a:lnTo>
                      <a:pt x="70" y="32"/>
                    </a:lnTo>
                    <a:lnTo>
                      <a:pt x="64" y="21"/>
                    </a:lnTo>
                    <a:lnTo>
                      <a:pt x="61" y="17"/>
                    </a:lnTo>
                    <a:lnTo>
                      <a:pt x="58" y="11"/>
                    </a:lnTo>
                    <a:lnTo>
                      <a:pt x="76" y="27"/>
                    </a:lnTo>
                    <a:lnTo>
                      <a:pt x="56" y="0"/>
                    </a:lnTo>
                    <a:lnTo>
                      <a:pt x="33" y="0"/>
                    </a:lnTo>
                    <a:lnTo>
                      <a:pt x="44" y="15"/>
                    </a:lnTo>
                    <a:lnTo>
                      <a:pt x="18" y="4"/>
                    </a:lnTo>
                    <a:lnTo>
                      <a:pt x="0" y="15"/>
                    </a:lnTo>
                    <a:close/>
                  </a:path>
                </a:pathLst>
              </a:custGeom>
              <a:solidFill>
                <a:srgbClr val="4047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18" name="Freeform 519"/>
              <p:cNvSpPr>
                <a:spLocks/>
              </p:cNvSpPr>
              <p:nvPr/>
            </p:nvSpPr>
            <p:spPr bwMode="auto">
              <a:xfrm>
                <a:off x="1814" y="2921"/>
                <a:ext cx="25" cy="71"/>
              </a:xfrm>
              <a:custGeom>
                <a:avLst/>
                <a:gdLst>
                  <a:gd name="T0" fmla="*/ 1 w 48"/>
                  <a:gd name="T1" fmla="*/ 0 h 156"/>
                  <a:gd name="T2" fmla="*/ 1 w 48"/>
                  <a:gd name="T3" fmla="*/ 0 h 156"/>
                  <a:gd name="T4" fmla="*/ 1 w 48"/>
                  <a:gd name="T5" fmla="*/ 0 h 156"/>
                  <a:gd name="T6" fmla="*/ 1 w 48"/>
                  <a:gd name="T7" fmla="*/ 0 h 156"/>
                  <a:gd name="T8" fmla="*/ 1 w 48"/>
                  <a:gd name="T9" fmla="*/ 0 h 156"/>
                  <a:gd name="T10" fmla="*/ 1 w 48"/>
                  <a:gd name="T11" fmla="*/ 0 h 156"/>
                  <a:gd name="T12" fmla="*/ 1 w 48"/>
                  <a:gd name="T13" fmla="*/ 0 h 156"/>
                  <a:gd name="T14" fmla="*/ 1 w 48"/>
                  <a:gd name="T15" fmla="*/ 0 h 156"/>
                  <a:gd name="T16" fmla="*/ 1 w 48"/>
                  <a:gd name="T17" fmla="*/ 1 h 156"/>
                  <a:gd name="T18" fmla="*/ 1 w 48"/>
                  <a:gd name="T19" fmla="*/ 1 h 156"/>
                  <a:gd name="T20" fmla="*/ 1 w 48"/>
                  <a:gd name="T21" fmla="*/ 1 h 156"/>
                  <a:gd name="T22" fmla="*/ 0 w 48"/>
                  <a:gd name="T23" fmla="*/ 1 h 156"/>
                  <a:gd name="T24" fmla="*/ 0 w 48"/>
                  <a:gd name="T25" fmla="*/ 1 h 156"/>
                  <a:gd name="T26" fmla="*/ 0 w 48"/>
                  <a:gd name="T27" fmla="*/ 1 h 156"/>
                  <a:gd name="T28" fmla="*/ 0 w 48"/>
                  <a:gd name="T29" fmla="*/ 1 h 156"/>
                  <a:gd name="T30" fmla="*/ 0 w 48"/>
                  <a:gd name="T31" fmla="*/ 1 h 156"/>
                  <a:gd name="T32" fmla="*/ 0 w 48"/>
                  <a:gd name="T33" fmla="*/ 1 h 156"/>
                  <a:gd name="T34" fmla="*/ 0 w 48"/>
                  <a:gd name="T35" fmla="*/ 2 h 156"/>
                  <a:gd name="T36" fmla="*/ 1 w 48"/>
                  <a:gd name="T37" fmla="*/ 2 h 156"/>
                  <a:gd name="T38" fmla="*/ 1 w 48"/>
                  <a:gd name="T39" fmla="*/ 2 h 156"/>
                  <a:gd name="T40" fmla="*/ 1 w 48"/>
                  <a:gd name="T41" fmla="*/ 1 h 156"/>
                  <a:gd name="T42" fmla="*/ 1 w 48"/>
                  <a:gd name="T43" fmla="*/ 1 h 156"/>
                  <a:gd name="T44" fmla="*/ 1 w 48"/>
                  <a:gd name="T45" fmla="*/ 1 h 156"/>
                  <a:gd name="T46" fmla="*/ 1 w 48"/>
                  <a:gd name="T47" fmla="*/ 1 h 156"/>
                  <a:gd name="T48" fmla="*/ 1 w 48"/>
                  <a:gd name="T49" fmla="*/ 1 h 156"/>
                  <a:gd name="T50" fmla="*/ 1 w 48"/>
                  <a:gd name="T51" fmla="*/ 1 h 156"/>
                  <a:gd name="T52" fmla="*/ 1 w 48"/>
                  <a:gd name="T53" fmla="*/ 1 h 156"/>
                  <a:gd name="T54" fmla="*/ 1 w 48"/>
                  <a:gd name="T55" fmla="*/ 1 h 156"/>
                  <a:gd name="T56" fmla="*/ 1 w 48"/>
                  <a:gd name="T57" fmla="*/ 1 h 156"/>
                  <a:gd name="T58" fmla="*/ 1 w 48"/>
                  <a:gd name="T59" fmla="*/ 1 h 156"/>
                  <a:gd name="T60" fmla="*/ 1 w 48"/>
                  <a:gd name="T61" fmla="*/ 0 h 156"/>
                  <a:gd name="T62" fmla="*/ 1 w 48"/>
                  <a:gd name="T63" fmla="*/ 0 h 156"/>
                  <a:gd name="T64" fmla="*/ 1 w 48"/>
                  <a:gd name="T65" fmla="*/ 0 h 156"/>
                  <a:gd name="T66" fmla="*/ 1 w 48"/>
                  <a:gd name="T67" fmla="*/ 0 h 156"/>
                  <a:gd name="T68" fmla="*/ 1 w 48"/>
                  <a:gd name="T69" fmla="*/ 0 h 156"/>
                  <a:gd name="T70" fmla="*/ 1 w 48"/>
                  <a:gd name="T71" fmla="*/ 0 h 156"/>
                  <a:gd name="T72" fmla="*/ 1 w 48"/>
                  <a:gd name="T73" fmla="*/ 0 h 156"/>
                  <a:gd name="T74" fmla="*/ 1 w 48"/>
                  <a:gd name="T75" fmla="*/ 0 h 156"/>
                  <a:gd name="T76" fmla="*/ 1 w 48"/>
                  <a:gd name="T77" fmla="*/ 0 h 156"/>
                  <a:gd name="T78" fmla="*/ 1 w 48"/>
                  <a:gd name="T79" fmla="*/ 0 h 156"/>
                  <a:gd name="T80" fmla="*/ 1 w 48"/>
                  <a:gd name="T81" fmla="*/ 0 h 156"/>
                  <a:gd name="T82" fmla="*/ 1 w 48"/>
                  <a:gd name="T83" fmla="*/ 0 h 156"/>
                  <a:gd name="T84" fmla="*/ 1 w 48"/>
                  <a:gd name="T85" fmla="*/ 0 h 1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8"/>
                  <a:gd name="T130" fmla="*/ 0 h 156"/>
                  <a:gd name="T131" fmla="*/ 48 w 48"/>
                  <a:gd name="T132" fmla="*/ 156 h 15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8" h="156">
                    <a:moveTo>
                      <a:pt x="33" y="6"/>
                    </a:moveTo>
                    <a:lnTo>
                      <a:pt x="29" y="8"/>
                    </a:lnTo>
                    <a:lnTo>
                      <a:pt x="21" y="18"/>
                    </a:lnTo>
                    <a:lnTo>
                      <a:pt x="17" y="26"/>
                    </a:lnTo>
                    <a:lnTo>
                      <a:pt x="13" y="35"/>
                    </a:lnTo>
                    <a:lnTo>
                      <a:pt x="8" y="46"/>
                    </a:lnTo>
                    <a:lnTo>
                      <a:pt x="6" y="61"/>
                    </a:lnTo>
                    <a:lnTo>
                      <a:pt x="3" y="67"/>
                    </a:lnTo>
                    <a:lnTo>
                      <a:pt x="2" y="75"/>
                    </a:lnTo>
                    <a:lnTo>
                      <a:pt x="1" y="82"/>
                    </a:lnTo>
                    <a:lnTo>
                      <a:pt x="1" y="90"/>
                    </a:lnTo>
                    <a:lnTo>
                      <a:pt x="0" y="98"/>
                    </a:lnTo>
                    <a:lnTo>
                      <a:pt x="0" y="107"/>
                    </a:lnTo>
                    <a:lnTo>
                      <a:pt x="0" y="114"/>
                    </a:lnTo>
                    <a:lnTo>
                      <a:pt x="0" y="122"/>
                    </a:lnTo>
                    <a:lnTo>
                      <a:pt x="0" y="134"/>
                    </a:lnTo>
                    <a:lnTo>
                      <a:pt x="0" y="145"/>
                    </a:lnTo>
                    <a:lnTo>
                      <a:pt x="0" y="152"/>
                    </a:lnTo>
                    <a:lnTo>
                      <a:pt x="1" y="156"/>
                    </a:lnTo>
                    <a:lnTo>
                      <a:pt x="1" y="152"/>
                    </a:lnTo>
                    <a:lnTo>
                      <a:pt x="2" y="143"/>
                    </a:lnTo>
                    <a:lnTo>
                      <a:pt x="2" y="136"/>
                    </a:lnTo>
                    <a:lnTo>
                      <a:pt x="3" y="130"/>
                    </a:lnTo>
                    <a:lnTo>
                      <a:pt x="4" y="120"/>
                    </a:lnTo>
                    <a:lnTo>
                      <a:pt x="6" y="114"/>
                    </a:lnTo>
                    <a:lnTo>
                      <a:pt x="6" y="105"/>
                    </a:lnTo>
                    <a:lnTo>
                      <a:pt x="7" y="96"/>
                    </a:lnTo>
                    <a:lnTo>
                      <a:pt x="8" y="85"/>
                    </a:lnTo>
                    <a:lnTo>
                      <a:pt x="10" y="78"/>
                    </a:lnTo>
                    <a:lnTo>
                      <a:pt x="12" y="69"/>
                    </a:lnTo>
                    <a:lnTo>
                      <a:pt x="14" y="61"/>
                    </a:lnTo>
                    <a:lnTo>
                      <a:pt x="15" y="52"/>
                    </a:lnTo>
                    <a:lnTo>
                      <a:pt x="18" y="46"/>
                    </a:lnTo>
                    <a:lnTo>
                      <a:pt x="20" y="38"/>
                    </a:lnTo>
                    <a:lnTo>
                      <a:pt x="22" y="31"/>
                    </a:lnTo>
                    <a:lnTo>
                      <a:pt x="25" y="24"/>
                    </a:lnTo>
                    <a:lnTo>
                      <a:pt x="28" y="20"/>
                    </a:lnTo>
                    <a:lnTo>
                      <a:pt x="32" y="12"/>
                    </a:lnTo>
                    <a:lnTo>
                      <a:pt x="37" y="6"/>
                    </a:lnTo>
                    <a:lnTo>
                      <a:pt x="44" y="2"/>
                    </a:lnTo>
                    <a:lnTo>
                      <a:pt x="48" y="0"/>
                    </a:lnTo>
                    <a:lnTo>
                      <a:pt x="33" y="6"/>
                    </a:lnTo>
                    <a:close/>
                  </a:path>
                </a:pathLst>
              </a:custGeom>
              <a:solidFill>
                <a:srgbClr val="4047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19" name="Freeform 520"/>
              <p:cNvSpPr>
                <a:spLocks/>
              </p:cNvSpPr>
              <p:nvPr/>
            </p:nvSpPr>
            <p:spPr bwMode="auto">
              <a:xfrm>
                <a:off x="1193" y="3057"/>
                <a:ext cx="113" cy="105"/>
              </a:xfrm>
              <a:custGeom>
                <a:avLst/>
                <a:gdLst>
                  <a:gd name="T0" fmla="*/ 2 w 219"/>
                  <a:gd name="T1" fmla="*/ 0 h 229"/>
                  <a:gd name="T2" fmla="*/ 2 w 219"/>
                  <a:gd name="T3" fmla="*/ 0 h 229"/>
                  <a:gd name="T4" fmla="*/ 3 w 219"/>
                  <a:gd name="T5" fmla="*/ 0 h 229"/>
                  <a:gd name="T6" fmla="*/ 3 w 219"/>
                  <a:gd name="T7" fmla="*/ 0 h 229"/>
                  <a:gd name="T8" fmla="*/ 3 w 219"/>
                  <a:gd name="T9" fmla="*/ 0 h 229"/>
                  <a:gd name="T10" fmla="*/ 3 w 219"/>
                  <a:gd name="T11" fmla="*/ 0 h 229"/>
                  <a:gd name="T12" fmla="*/ 3 w 219"/>
                  <a:gd name="T13" fmla="*/ 0 h 229"/>
                  <a:gd name="T14" fmla="*/ 3 w 219"/>
                  <a:gd name="T15" fmla="*/ 0 h 229"/>
                  <a:gd name="T16" fmla="*/ 4 w 219"/>
                  <a:gd name="T17" fmla="*/ 0 h 229"/>
                  <a:gd name="T18" fmla="*/ 4 w 219"/>
                  <a:gd name="T19" fmla="*/ 0 h 229"/>
                  <a:gd name="T20" fmla="*/ 4 w 219"/>
                  <a:gd name="T21" fmla="*/ 1 h 229"/>
                  <a:gd name="T22" fmla="*/ 3 w 219"/>
                  <a:gd name="T23" fmla="*/ 3 h 229"/>
                  <a:gd name="T24" fmla="*/ 3 w 219"/>
                  <a:gd name="T25" fmla="*/ 2 h 229"/>
                  <a:gd name="T26" fmla="*/ 2 w 219"/>
                  <a:gd name="T27" fmla="*/ 2 h 229"/>
                  <a:gd name="T28" fmla="*/ 2 w 219"/>
                  <a:gd name="T29" fmla="*/ 2 h 229"/>
                  <a:gd name="T30" fmla="*/ 2 w 219"/>
                  <a:gd name="T31" fmla="*/ 2 h 229"/>
                  <a:gd name="T32" fmla="*/ 2 w 219"/>
                  <a:gd name="T33" fmla="*/ 2 h 229"/>
                  <a:gd name="T34" fmla="*/ 2 w 219"/>
                  <a:gd name="T35" fmla="*/ 2 h 229"/>
                  <a:gd name="T36" fmla="*/ 1 w 219"/>
                  <a:gd name="T37" fmla="*/ 2 h 229"/>
                  <a:gd name="T38" fmla="*/ 1 w 219"/>
                  <a:gd name="T39" fmla="*/ 2 h 229"/>
                  <a:gd name="T40" fmla="*/ 1 w 219"/>
                  <a:gd name="T41" fmla="*/ 2 h 229"/>
                  <a:gd name="T42" fmla="*/ 1 w 219"/>
                  <a:gd name="T43" fmla="*/ 2 h 229"/>
                  <a:gd name="T44" fmla="*/ 1 w 219"/>
                  <a:gd name="T45" fmla="*/ 2 h 229"/>
                  <a:gd name="T46" fmla="*/ 0 w 219"/>
                  <a:gd name="T47" fmla="*/ 2 h 229"/>
                  <a:gd name="T48" fmla="*/ 1 w 219"/>
                  <a:gd name="T49" fmla="*/ 2 h 229"/>
                  <a:gd name="T50" fmla="*/ 1 w 219"/>
                  <a:gd name="T51" fmla="*/ 2 h 229"/>
                  <a:gd name="T52" fmla="*/ 1 w 219"/>
                  <a:gd name="T53" fmla="*/ 2 h 229"/>
                  <a:gd name="T54" fmla="*/ 1 w 219"/>
                  <a:gd name="T55" fmla="*/ 2 h 229"/>
                  <a:gd name="T56" fmla="*/ 1 w 219"/>
                  <a:gd name="T57" fmla="*/ 2 h 229"/>
                  <a:gd name="T58" fmla="*/ 1 w 219"/>
                  <a:gd name="T59" fmla="*/ 2 h 229"/>
                  <a:gd name="T60" fmla="*/ 2 w 219"/>
                  <a:gd name="T61" fmla="*/ 2 h 229"/>
                  <a:gd name="T62" fmla="*/ 2 w 219"/>
                  <a:gd name="T63" fmla="*/ 2 h 229"/>
                  <a:gd name="T64" fmla="*/ 2 w 219"/>
                  <a:gd name="T65" fmla="*/ 2 h 229"/>
                  <a:gd name="T66" fmla="*/ 2 w 219"/>
                  <a:gd name="T67" fmla="*/ 2 h 229"/>
                  <a:gd name="T68" fmla="*/ 2 w 219"/>
                  <a:gd name="T69" fmla="*/ 2 h 229"/>
                  <a:gd name="T70" fmla="*/ 3 w 219"/>
                  <a:gd name="T71" fmla="*/ 2 h 229"/>
                  <a:gd name="T72" fmla="*/ 3 w 219"/>
                  <a:gd name="T73" fmla="*/ 2 h 229"/>
                  <a:gd name="T74" fmla="*/ 3 w 219"/>
                  <a:gd name="T75" fmla="*/ 2 h 229"/>
                  <a:gd name="T76" fmla="*/ 2 w 219"/>
                  <a:gd name="T77" fmla="*/ 2 h 229"/>
                  <a:gd name="T78" fmla="*/ 2 w 219"/>
                  <a:gd name="T79" fmla="*/ 2 h 229"/>
                  <a:gd name="T80" fmla="*/ 2 w 219"/>
                  <a:gd name="T81" fmla="*/ 2 h 229"/>
                  <a:gd name="T82" fmla="*/ 2 w 219"/>
                  <a:gd name="T83" fmla="*/ 2 h 229"/>
                  <a:gd name="T84" fmla="*/ 1 w 219"/>
                  <a:gd name="T85" fmla="*/ 1 h 229"/>
                  <a:gd name="T86" fmla="*/ 1 w 219"/>
                  <a:gd name="T87" fmla="*/ 1 h 229"/>
                  <a:gd name="T88" fmla="*/ 1 w 219"/>
                  <a:gd name="T89" fmla="*/ 1 h 229"/>
                  <a:gd name="T90" fmla="*/ 1 w 219"/>
                  <a:gd name="T91" fmla="*/ 1 h 229"/>
                  <a:gd name="T92" fmla="*/ 1 w 219"/>
                  <a:gd name="T93" fmla="*/ 1 h 229"/>
                  <a:gd name="T94" fmla="*/ 1 w 219"/>
                  <a:gd name="T95" fmla="*/ 1 h 229"/>
                  <a:gd name="T96" fmla="*/ 2 w 219"/>
                  <a:gd name="T97" fmla="*/ 0 h 22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9"/>
                  <a:gd name="T148" fmla="*/ 0 h 229"/>
                  <a:gd name="T149" fmla="*/ 219 w 219"/>
                  <a:gd name="T150" fmla="*/ 229 h 22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9" h="229">
                    <a:moveTo>
                      <a:pt x="108" y="0"/>
                    </a:moveTo>
                    <a:lnTo>
                      <a:pt x="110" y="0"/>
                    </a:lnTo>
                    <a:lnTo>
                      <a:pt x="115" y="3"/>
                    </a:lnTo>
                    <a:lnTo>
                      <a:pt x="118" y="3"/>
                    </a:lnTo>
                    <a:lnTo>
                      <a:pt x="122" y="6"/>
                    </a:lnTo>
                    <a:lnTo>
                      <a:pt x="129" y="8"/>
                    </a:lnTo>
                    <a:lnTo>
                      <a:pt x="134" y="12"/>
                    </a:lnTo>
                    <a:lnTo>
                      <a:pt x="139" y="14"/>
                    </a:lnTo>
                    <a:lnTo>
                      <a:pt x="144" y="17"/>
                    </a:lnTo>
                    <a:lnTo>
                      <a:pt x="151" y="19"/>
                    </a:lnTo>
                    <a:lnTo>
                      <a:pt x="157" y="23"/>
                    </a:lnTo>
                    <a:lnTo>
                      <a:pt x="162" y="26"/>
                    </a:lnTo>
                    <a:lnTo>
                      <a:pt x="168" y="29"/>
                    </a:lnTo>
                    <a:lnTo>
                      <a:pt x="174" y="32"/>
                    </a:lnTo>
                    <a:lnTo>
                      <a:pt x="180" y="37"/>
                    </a:lnTo>
                    <a:lnTo>
                      <a:pt x="189" y="41"/>
                    </a:lnTo>
                    <a:lnTo>
                      <a:pt x="197" y="48"/>
                    </a:lnTo>
                    <a:lnTo>
                      <a:pt x="204" y="52"/>
                    </a:lnTo>
                    <a:lnTo>
                      <a:pt x="210" y="55"/>
                    </a:lnTo>
                    <a:lnTo>
                      <a:pt x="217" y="61"/>
                    </a:lnTo>
                    <a:lnTo>
                      <a:pt x="219" y="63"/>
                    </a:lnTo>
                    <a:lnTo>
                      <a:pt x="219" y="90"/>
                    </a:lnTo>
                    <a:lnTo>
                      <a:pt x="143" y="229"/>
                    </a:lnTo>
                    <a:lnTo>
                      <a:pt x="140" y="226"/>
                    </a:lnTo>
                    <a:lnTo>
                      <a:pt x="135" y="223"/>
                    </a:lnTo>
                    <a:lnTo>
                      <a:pt x="130" y="218"/>
                    </a:lnTo>
                    <a:lnTo>
                      <a:pt x="125" y="215"/>
                    </a:lnTo>
                    <a:lnTo>
                      <a:pt x="120" y="212"/>
                    </a:lnTo>
                    <a:lnTo>
                      <a:pt x="115" y="209"/>
                    </a:lnTo>
                    <a:lnTo>
                      <a:pt x="108" y="203"/>
                    </a:lnTo>
                    <a:lnTo>
                      <a:pt x="102" y="200"/>
                    </a:lnTo>
                    <a:lnTo>
                      <a:pt x="95" y="195"/>
                    </a:lnTo>
                    <a:lnTo>
                      <a:pt x="89" y="191"/>
                    </a:lnTo>
                    <a:lnTo>
                      <a:pt x="82" y="188"/>
                    </a:lnTo>
                    <a:lnTo>
                      <a:pt x="76" y="183"/>
                    </a:lnTo>
                    <a:lnTo>
                      <a:pt x="68" y="179"/>
                    </a:lnTo>
                    <a:lnTo>
                      <a:pt x="62" y="179"/>
                    </a:lnTo>
                    <a:lnTo>
                      <a:pt x="54" y="174"/>
                    </a:lnTo>
                    <a:lnTo>
                      <a:pt x="48" y="171"/>
                    </a:lnTo>
                    <a:lnTo>
                      <a:pt x="42" y="168"/>
                    </a:lnTo>
                    <a:lnTo>
                      <a:pt x="37" y="168"/>
                    </a:lnTo>
                    <a:lnTo>
                      <a:pt x="31" y="166"/>
                    </a:lnTo>
                    <a:lnTo>
                      <a:pt x="26" y="165"/>
                    </a:lnTo>
                    <a:lnTo>
                      <a:pt x="21" y="165"/>
                    </a:lnTo>
                    <a:lnTo>
                      <a:pt x="17" y="165"/>
                    </a:lnTo>
                    <a:lnTo>
                      <a:pt x="9" y="162"/>
                    </a:lnTo>
                    <a:lnTo>
                      <a:pt x="5" y="162"/>
                    </a:lnTo>
                    <a:lnTo>
                      <a:pt x="0" y="162"/>
                    </a:lnTo>
                    <a:lnTo>
                      <a:pt x="0" y="163"/>
                    </a:lnTo>
                    <a:lnTo>
                      <a:pt x="7" y="144"/>
                    </a:lnTo>
                    <a:lnTo>
                      <a:pt x="8" y="144"/>
                    </a:lnTo>
                    <a:lnTo>
                      <a:pt x="11" y="144"/>
                    </a:lnTo>
                    <a:lnTo>
                      <a:pt x="16" y="145"/>
                    </a:lnTo>
                    <a:lnTo>
                      <a:pt x="24" y="150"/>
                    </a:lnTo>
                    <a:lnTo>
                      <a:pt x="28" y="150"/>
                    </a:lnTo>
                    <a:lnTo>
                      <a:pt x="33" y="153"/>
                    </a:lnTo>
                    <a:lnTo>
                      <a:pt x="38" y="154"/>
                    </a:lnTo>
                    <a:lnTo>
                      <a:pt x="44" y="156"/>
                    </a:lnTo>
                    <a:lnTo>
                      <a:pt x="49" y="159"/>
                    </a:lnTo>
                    <a:lnTo>
                      <a:pt x="54" y="162"/>
                    </a:lnTo>
                    <a:lnTo>
                      <a:pt x="60" y="165"/>
                    </a:lnTo>
                    <a:lnTo>
                      <a:pt x="68" y="168"/>
                    </a:lnTo>
                    <a:lnTo>
                      <a:pt x="73" y="169"/>
                    </a:lnTo>
                    <a:lnTo>
                      <a:pt x="79" y="172"/>
                    </a:lnTo>
                    <a:lnTo>
                      <a:pt x="85" y="176"/>
                    </a:lnTo>
                    <a:lnTo>
                      <a:pt x="91" y="179"/>
                    </a:lnTo>
                    <a:lnTo>
                      <a:pt x="97" y="182"/>
                    </a:lnTo>
                    <a:lnTo>
                      <a:pt x="102" y="186"/>
                    </a:lnTo>
                    <a:lnTo>
                      <a:pt x="107" y="189"/>
                    </a:lnTo>
                    <a:lnTo>
                      <a:pt x="114" y="192"/>
                    </a:lnTo>
                    <a:lnTo>
                      <a:pt x="121" y="197"/>
                    </a:lnTo>
                    <a:lnTo>
                      <a:pt x="130" y="201"/>
                    </a:lnTo>
                    <a:lnTo>
                      <a:pt x="135" y="203"/>
                    </a:lnTo>
                    <a:lnTo>
                      <a:pt x="137" y="206"/>
                    </a:lnTo>
                    <a:lnTo>
                      <a:pt x="137" y="177"/>
                    </a:lnTo>
                    <a:lnTo>
                      <a:pt x="135" y="176"/>
                    </a:lnTo>
                    <a:lnTo>
                      <a:pt x="132" y="174"/>
                    </a:lnTo>
                    <a:lnTo>
                      <a:pt x="126" y="171"/>
                    </a:lnTo>
                    <a:lnTo>
                      <a:pt x="121" y="168"/>
                    </a:lnTo>
                    <a:lnTo>
                      <a:pt x="113" y="165"/>
                    </a:lnTo>
                    <a:lnTo>
                      <a:pt x="106" y="160"/>
                    </a:lnTo>
                    <a:lnTo>
                      <a:pt x="97" y="156"/>
                    </a:lnTo>
                    <a:lnTo>
                      <a:pt x="89" y="153"/>
                    </a:lnTo>
                    <a:lnTo>
                      <a:pt x="79" y="147"/>
                    </a:lnTo>
                    <a:lnTo>
                      <a:pt x="70" y="144"/>
                    </a:lnTo>
                    <a:lnTo>
                      <a:pt x="60" y="140"/>
                    </a:lnTo>
                    <a:lnTo>
                      <a:pt x="53" y="137"/>
                    </a:lnTo>
                    <a:lnTo>
                      <a:pt x="45" y="133"/>
                    </a:lnTo>
                    <a:lnTo>
                      <a:pt x="38" y="131"/>
                    </a:lnTo>
                    <a:lnTo>
                      <a:pt x="31" y="128"/>
                    </a:lnTo>
                    <a:lnTo>
                      <a:pt x="25" y="127"/>
                    </a:lnTo>
                    <a:lnTo>
                      <a:pt x="19" y="122"/>
                    </a:lnTo>
                    <a:lnTo>
                      <a:pt x="16" y="121"/>
                    </a:lnTo>
                    <a:lnTo>
                      <a:pt x="12" y="119"/>
                    </a:lnTo>
                    <a:lnTo>
                      <a:pt x="9" y="118"/>
                    </a:lnTo>
                    <a:lnTo>
                      <a:pt x="6" y="115"/>
                    </a:lnTo>
                    <a:lnTo>
                      <a:pt x="83" y="3"/>
                    </a:lnTo>
                    <a:lnTo>
                      <a:pt x="108" y="0"/>
                    </a:lnTo>
                    <a:close/>
                  </a:path>
                </a:pathLst>
              </a:custGeom>
              <a:solidFill>
                <a:srgbClr val="00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20" name="Freeform 521"/>
              <p:cNvSpPr>
                <a:spLocks/>
              </p:cNvSpPr>
              <p:nvPr/>
            </p:nvSpPr>
            <p:spPr bwMode="auto">
              <a:xfrm>
                <a:off x="1215" y="3051"/>
                <a:ext cx="54" cy="30"/>
              </a:xfrm>
              <a:custGeom>
                <a:avLst/>
                <a:gdLst>
                  <a:gd name="T0" fmla="*/ 1 w 99"/>
                  <a:gd name="T1" fmla="*/ 0 h 64"/>
                  <a:gd name="T2" fmla="*/ 2 w 99"/>
                  <a:gd name="T3" fmla="*/ 0 h 64"/>
                  <a:gd name="T4" fmla="*/ 2 w 99"/>
                  <a:gd name="T5" fmla="*/ 0 h 64"/>
                  <a:gd name="T6" fmla="*/ 2 w 99"/>
                  <a:gd name="T7" fmla="*/ 0 h 64"/>
                  <a:gd name="T8" fmla="*/ 2 w 99"/>
                  <a:gd name="T9" fmla="*/ 0 h 64"/>
                  <a:gd name="T10" fmla="*/ 2 w 99"/>
                  <a:gd name="T11" fmla="*/ 0 h 64"/>
                  <a:gd name="T12" fmla="*/ 2 w 99"/>
                  <a:gd name="T13" fmla="*/ 0 h 64"/>
                  <a:gd name="T14" fmla="*/ 2 w 99"/>
                  <a:gd name="T15" fmla="*/ 0 h 64"/>
                  <a:gd name="T16" fmla="*/ 2 w 99"/>
                  <a:gd name="T17" fmla="*/ 0 h 64"/>
                  <a:gd name="T18" fmla="*/ 2 w 99"/>
                  <a:gd name="T19" fmla="*/ 0 h 64"/>
                  <a:gd name="T20" fmla="*/ 2 w 99"/>
                  <a:gd name="T21" fmla="*/ 0 h 64"/>
                  <a:gd name="T22" fmla="*/ 2 w 99"/>
                  <a:gd name="T23" fmla="*/ 0 h 64"/>
                  <a:gd name="T24" fmla="*/ 1 w 99"/>
                  <a:gd name="T25" fmla="*/ 0 h 64"/>
                  <a:gd name="T26" fmla="*/ 1 w 99"/>
                  <a:gd name="T27" fmla="*/ 0 h 64"/>
                  <a:gd name="T28" fmla="*/ 1 w 99"/>
                  <a:gd name="T29" fmla="*/ 0 h 64"/>
                  <a:gd name="T30" fmla="*/ 0 w 99"/>
                  <a:gd name="T31" fmla="*/ 1 h 64"/>
                  <a:gd name="T32" fmla="*/ 0 w 99"/>
                  <a:gd name="T33" fmla="*/ 0 h 64"/>
                  <a:gd name="T34" fmla="*/ 0 w 99"/>
                  <a:gd name="T35" fmla="*/ 0 h 64"/>
                  <a:gd name="T36" fmla="*/ 1 w 99"/>
                  <a:gd name="T37" fmla="*/ 0 h 64"/>
                  <a:gd name="T38" fmla="*/ 1 w 99"/>
                  <a:gd name="T39" fmla="*/ 0 h 64"/>
                  <a:gd name="T40" fmla="*/ 1 w 99"/>
                  <a:gd name="T41" fmla="*/ 0 h 64"/>
                  <a:gd name="T42" fmla="*/ 1 w 99"/>
                  <a:gd name="T43" fmla="*/ 0 h 64"/>
                  <a:gd name="T44" fmla="*/ 1 w 99"/>
                  <a:gd name="T45" fmla="*/ 0 h 64"/>
                  <a:gd name="T46" fmla="*/ 1 w 99"/>
                  <a:gd name="T47" fmla="*/ 0 h 64"/>
                  <a:gd name="T48" fmla="*/ 1 w 99"/>
                  <a:gd name="T49" fmla="*/ 0 h 64"/>
                  <a:gd name="T50" fmla="*/ 1 w 99"/>
                  <a:gd name="T51" fmla="*/ 0 h 6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9"/>
                  <a:gd name="T79" fmla="*/ 0 h 64"/>
                  <a:gd name="T80" fmla="*/ 99 w 99"/>
                  <a:gd name="T81" fmla="*/ 64 h 6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9" h="64">
                    <a:moveTo>
                      <a:pt x="50" y="6"/>
                    </a:moveTo>
                    <a:lnTo>
                      <a:pt x="69" y="0"/>
                    </a:lnTo>
                    <a:lnTo>
                      <a:pt x="70" y="0"/>
                    </a:lnTo>
                    <a:lnTo>
                      <a:pt x="73" y="2"/>
                    </a:lnTo>
                    <a:lnTo>
                      <a:pt x="79" y="5"/>
                    </a:lnTo>
                    <a:lnTo>
                      <a:pt x="85" y="12"/>
                    </a:lnTo>
                    <a:lnTo>
                      <a:pt x="90" y="18"/>
                    </a:lnTo>
                    <a:lnTo>
                      <a:pt x="95" y="26"/>
                    </a:lnTo>
                    <a:lnTo>
                      <a:pt x="97" y="31"/>
                    </a:lnTo>
                    <a:lnTo>
                      <a:pt x="99" y="34"/>
                    </a:lnTo>
                    <a:lnTo>
                      <a:pt x="90" y="41"/>
                    </a:lnTo>
                    <a:lnTo>
                      <a:pt x="75" y="38"/>
                    </a:lnTo>
                    <a:lnTo>
                      <a:pt x="61" y="18"/>
                    </a:lnTo>
                    <a:lnTo>
                      <a:pt x="50" y="18"/>
                    </a:lnTo>
                    <a:lnTo>
                      <a:pt x="19" y="55"/>
                    </a:lnTo>
                    <a:lnTo>
                      <a:pt x="0" y="64"/>
                    </a:lnTo>
                    <a:lnTo>
                      <a:pt x="0" y="63"/>
                    </a:lnTo>
                    <a:lnTo>
                      <a:pt x="2" y="56"/>
                    </a:lnTo>
                    <a:lnTo>
                      <a:pt x="5" y="47"/>
                    </a:lnTo>
                    <a:lnTo>
                      <a:pt x="12" y="38"/>
                    </a:lnTo>
                    <a:lnTo>
                      <a:pt x="18" y="26"/>
                    </a:lnTo>
                    <a:lnTo>
                      <a:pt x="27" y="15"/>
                    </a:lnTo>
                    <a:lnTo>
                      <a:pt x="32" y="8"/>
                    </a:lnTo>
                    <a:lnTo>
                      <a:pt x="35" y="5"/>
                    </a:lnTo>
                    <a:lnTo>
                      <a:pt x="50" y="6"/>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21" name="Freeform 522"/>
              <p:cNvSpPr>
                <a:spLocks/>
              </p:cNvSpPr>
              <p:nvPr/>
            </p:nvSpPr>
            <p:spPr bwMode="auto">
              <a:xfrm>
                <a:off x="1174" y="3071"/>
                <a:ext cx="66" cy="71"/>
              </a:xfrm>
              <a:custGeom>
                <a:avLst/>
                <a:gdLst>
                  <a:gd name="T0" fmla="*/ 0 w 127"/>
                  <a:gd name="T1" fmla="*/ 1 h 154"/>
                  <a:gd name="T2" fmla="*/ 1 w 127"/>
                  <a:gd name="T3" fmla="*/ 0 h 154"/>
                  <a:gd name="T4" fmla="*/ 1 w 127"/>
                  <a:gd name="T5" fmla="*/ 0 h 154"/>
                  <a:gd name="T6" fmla="*/ 1 w 127"/>
                  <a:gd name="T7" fmla="*/ 0 h 154"/>
                  <a:gd name="T8" fmla="*/ 1 w 127"/>
                  <a:gd name="T9" fmla="*/ 0 h 154"/>
                  <a:gd name="T10" fmla="*/ 1 w 127"/>
                  <a:gd name="T11" fmla="*/ 0 h 154"/>
                  <a:gd name="T12" fmla="*/ 1 w 127"/>
                  <a:gd name="T13" fmla="*/ 0 h 154"/>
                  <a:gd name="T14" fmla="*/ 1 w 127"/>
                  <a:gd name="T15" fmla="*/ 0 h 154"/>
                  <a:gd name="T16" fmla="*/ 1 w 127"/>
                  <a:gd name="T17" fmla="*/ 0 h 154"/>
                  <a:gd name="T18" fmla="*/ 2 w 127"/>
                  <a:gd name="T19" fmla="*/ 0 h 154"/>
                  <a:gd name="T20" fmla="*/ 2 w 127"/>
                  <a:gd name="T21" fmla="*/ 0 h 154"/>
                  <a:gd name="T22" fmla="*/ 2 w 127"/>
                  <a:gd name="T23" fmla="*/ 0 h 154"/>
                  <a:gd name="T24" fmla="*/ 2 w 127"/>
                  <a:gd name="T25" fmla="*/ 0 h 154"/>
                  <a:gd name="T26" fmla="*/ 2 w 127"/>
                  <a:gd name="T27" fmla="*/ 0 h 154"/>
                  <a:gd name="T28" fmla="*/ 2 w 127"/>
                  <a:gd name="T29" fmla="*/ 0 h 154"/>
                  <a:gd name="T30" fmla="*/ 2 w 127"/>
                  <a:gd name="T31" fmla="*/ 0 h 154"/>
                  <a:gd name="T32" fmla="*/ 2 w 127"/>
                  <a:gd name="T33" fmla="*/ 0 h 154"/>
                  <a:gd name="T34" fmla="*/ 2 w 127"/>
                  <a:gd name="T35" fmla="*/ 0 h 154"/>
                  <a:gd name="T36" fmla="*/ 2 w 127"/>
                  <a:gd name="T37" fmla="*/ 0 h 154"/>
                  <a:gd name="T38" fmla="*/ 2 w 127"/>
                  <a:gd name="T39" fmla="*/ 0 h 154"/>
                  <a:gd name="T40" fmla="*/ 2 w 127"/>
                  <a:gd name="T41" fmla="*/ 0 h 154"/>
                  <a:gd name="T42" fmla="*/ 2 w 127"/>
                  <a:gd name="T43" fmla="*/ 0 h 154"/>
                  <a:gd name="T44" fmla="*/ 2 w 127"/>
                  <a:gd name="T45" fmla="*/ 0 h 154"/>
                  <a:gd name="T46" fmla="*/ 2 w 127"/>
                  <a:gd name="T47" fmla="*/ 0 h 154"/>
                  <a:gd name="T48" fmla="*/ 2 w 127"/>
                  <a:gd name="T49" fmla="*/ 0 h 154"/>
                  <a:gd name="T50" fmla="*/ 2 w 127"/>
                  <a:gd name="T51" fmla="*/ 0 h 154"/>
                  <a:gd name="T52" fmla="*/ 2 w 127"/>
                  <a:gd name="T53" fmla="*/ 0 h 154"/>
                  <a:gd name="T54" fmla="*/ 2 w 127"/>
                  <a:gd name="T55" fmla="*/ 0 h 154"/>
                  <a:gd name="T56" fmla="*/ 2 w 127"/>
                  <a:gd name="T57" fmla="*/ 0 h 154"/>
                  <a:gd name="T58" fmla="*/ 2 w 127"/>
                  <a:gd name="T59" fmla="*/ 0 h 154"/>
                  <a:gd name="T60" fmla="*/ 2 w 127"/>
                  <a:gd name="T61" fmla="*/ 0 h 154"/>
                  <a:gd name="T62" fmla="*/ 1 w 127"/>
                  <a:gd name="T63" fmla="*/ 1 h 154"/>
                  <a:gd name="T64" fmla="*/ 1 w 127"/>
                  <a:gd name="T65" fmla="*/ 1 h 154"/>
                  <a:gd name="T66" fmla="*/ 1 w 127"/>
                  <a:gd name="T67" fmla="*/ 1 h 154"/>
                  <a:gd name="T68" fmla="*/ 1 w 127"/>
                  <a:gd name="T69" fmla="*/ 1 h 154"/>
                  <a:gd name="T70" fmla="*/ 1 w 127"/>
                  <a:gd name="T71" fmla="*/ 1 h 154"/>
                  <a:gd name="T72" fmla="*/ 2 w 127"/>
                  <a:gd name="T73" fmla="*/ 1 h 154"/>
                  <a:gd name="T74" fmla="*/ 2 w 127"/>
                  <a:gd name="T75" fmla="*/ 2 h 154"/>
                  <a:gd name="T76" fmla="*/ 2 w 127"/>
                  <a:gd name="T77" fmla="*/ 2 h 154"/>
                  <a:gd name="T78" fmla="*/ 2 w 127"/>
                  <a:gd name="T79" fmla="*/ 2 h 154"/>
                  <a:gd name="T80" fmla="*/ 2 w 127"/>
                  <a:gd name="T81" fmla="*/ 2 h 154"/>
                  <a:gd name="T82" fmla="*/ 2 w 127"/>
                  <a:gd name="T83" fmla="*/ 2 h 154"/>
                  <a:gd name="T84" fmla="*/ 2 w 127"/>
                  <a:gd name="T85" fmla="*/ 2 h 154"/>
                  <a:gd name="T86" fmla="*/ 2 w 127"/>
                  <a:gd name="T87" fmla="*/ 2 h 154"/>
                  <a:gd name="T88" fmla="*/ 1 w 127"/>
                  <a:gd name="T89" fmla="*/ 2 h 154"/>
                  <a:gd name="T90" fmla="*/ 1 w 127"/>
                  <a:gd name="T91" fmla="*/ 2 h 154"/>
                  <a:gd name="T92" fmla="*/ 1 w 127"/>
                  <a:gd name="T93" fmla="*/ 2 h 154"/>
                  <a:gd name="T94" fmla="*/ 1 w 127"/>
                  <a:gd name="T95" fmla="*/ 2 h 154"/>
                  <a:gd name="T96" fmla="*/ 1 w 127"/>
                  <a:gd name="T97" fmla="*/ 2 h 154"/>
                  <a:gd name="T98" fmla="*/ 1 w 127"/>
                  <a:gd name="T99" fmla="*/ 2 h 154"/>
                  <a:gd name="T100" fmla="*/ 1 w 127"/>
                  <a:gd name="T101" fmla="*/ 2 h 154"/>
                  <a:gd name="T102" fmla="*/ 1 w 127"/>
                  <a:gd name="T103" fmla="*/ 2 h 154"/>
                  <a:gd name="T104" fmla="*/ 0 w 127"/>
                  <a:gd name="T105" fmla="*/ 1 h 154"/>
                  <a:gd name="T106" fmla="*/ 0 w 127"/>
                  <a:gd name="T107" fmla="*/ 1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27"/>
                  <a:gd name="T163" fmla="*/ 0 h 154"/>
                  <a:gd name="T164" fmla="*/ 127 w 127"/>
                  <a:gd name="T165" fmla="*/ 154 h 15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27" h="154">
                    <a:moveTo>
                      <a:pt x="0" y="92"/>
                    </a:moveTo>
                    <a:lnTo>
                      <a:pt x="30" y="64"/>
                    </a:lnTo>
                    <a:lnTo>
                      <a:pt x="32" y="58"/>
                    </a:lnTo>
                    <a:lnTo>
                      <a:pt x="39" y="46"/>
                    </a:lnTo>
                    <a:lnTo>
                      <a:pt x="42" y="38"/>
                    </a:lnTo>
                    <a:lnTo>
                      <a:pt x="47" y="31"/>
                    </a:lnTo>
                    <a:lnTo>
                      <a:pt x="52" y="23"/>
                    </a:lnTo>
                    <a:lnTo>
                      <a:pt x="58" y="17"/>
                    </a:lnTo>
                    <a:lnTo>
                      <a:pt x="67" y="8"/>
                    </a:lnTo>
                    <a:lnTo>
                      <a:pt x="76" y="5"/>
                    </a:lnTo>
                    <a:lnTo>
                      <a:pt x="85" y="5"/>
                    </a:lnTo>
                    <a:lnTo>
                      <a:pt x="95" y="5"/>
                    </a:lnTo>
                    <a:lnTo>
                      <a:pt x="99" y="3"/>
                    </a:lnTo>
                    <a:lnTo>
                      <a:pt x="104" y="3"/>
                    </a:lnTo>
                    <a:lnTo>
                      <a:pt x="109" y="2"/>
                    </a:lnTo>
                    <a:lnTo>
                      <a:pt x="114" y="2"/>
                    </a:lnTo>
                    <a:lnTo>
                      <a:pt x="120" y="0"/>
                    </a:lnTo>
                    <a:lnTo>
                      <a:pt x="124" y="0"/>
                    </a:lnTo>
                    <a:lnTo>
                      <a:pt x="127" y="11"/>
                    </a:lnTo>
                    <a:lnTo>
                      <a:pt x="124" y="15"/>
                    </a:lnTo>
                    <a:lnTo>
                      <a:pt x="120" y="20"/>
                    </a:lnTo>
                    <a:lnTo>
                      <a:pt x="112" y="25"/>
                    </a:lnTo>
                    <a:lnTo>
                      <a:pt x="107" y="26"/>
                    </a:lnTo>
                    <a:lnTo>
                      <a:pt x="102" y="29"/>
                    </a:lnTo>
                    <a:lnTo>
                      <a:pt x="96" y="31"/>
                    </a:lnTo>
                    <a:lnTo>
                      <a:pt x="91" y="34"/>
                    </a:lnTo>
                    <a:lnTo>
                      <a:pt x="86" y="34"/>
                    </a:lnTo>
                    <a:lnTo>
                      <a:pt x="82" y="34"/>
                    </a:lnTo>
                    <a:lnTo>
                      <a:pt x="80" y="34"/>
                    </a:lnTo>
                    <a:lnTo>
                      <a:pt x="80" y="35"/>
                    </a:lnTo>
                    <a:lnTo>
                      <a:pt x="43" y="86"/>
                    </a:lnTo>
                    <a:lnTo>
                      <a:pt x="46" y="92"/>
                    </a:lnTo>
                    <a:lnTo>
                      <a:pt x="48" y="111"/>
                    </a:lnTo>
                    <a:lnTo>
                      <a:pt x="44" y="116"/>
                    </a:lnTo>
                    <a:lnTo>
                      <a:pt x="43" y="133"/>
                    </a:lnTo>
                    <a:lnTo>
                      <a:pt x="72" y="136"/>
                    </a:lnTo>
                    <a:lnTo>
                      <a:pt x="99" y="148"/>
                    </a:lnTo>
                    <a:lnTo>
                      <a:pt x="96" y="148"/>
                    </a:lnTo>
                    <a:lnTo>
                      <a:pt x="92" y="151"/>
                    </a:lnTo>
                    <a:lnTo>
                      <a:pt x="88" y="151"/>
                    </a:lnTo>
                    <a:lnTo>
                      <a:pt x="84" y="153"/>
                    </a:lnTo>
                    <a:lnTo>
                      <a:pt x="79" y="153"/>
                    </a:lnTo>
                    <a:lnTo>
                      <a:pt x="74" y="154"/>
                    </a:lnTo>
                    <a:lnTo>
                      <a:pt x="67" y="153"/>
                    </a:lnTo>
                    <a:lnTo>
                      <a:pt x="60" y="151"/>
                    </a:lnTo>
                    <a:lnTo>
                      <a:pt x="54" y="150"/>
                    </a:lnTo>
                    <a:lnTo>
                      <a:pt x="49" y="150"/>
                    </a:lnTo>
                    <a:lnTo>
                      <a:pt x="44" y="147"/>
                    </a:lnTo>
                    <a:lnTo>
                      <a:pt x="40" y="145"/>
                    </a:lnTo>
                    <a:lnTo>
                      <a:pt x="36" y="143"/>
                    </a:lnTo>
                    <a:lnTo>
                      <a:pt x="10" y="148"/>
                    </a:lnTo>
                    <a:lnTo>
                      <a:pt x="0" y="92"/>
                    </a:lnTo>
                    <a:close/>
                  </a:path>
                </a:pathLst>
              </a:custGeom>
              <a:solidFill>
                <a:srgbClr val="C769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22" name="Freeform 523"/>
              <p:cNvSpPr>
                <a:spLocks/>
              </p:cNvSpPr>
              <p:nvPr/>
            </p:nvSpPr>
            <p:spPr bwMode="auto">
              <a:xfrm>
                <a:off x="1355" y="3062"/>
                <a:ext cx="51" cy="53"/>
              </a:xfrm>
              <a:custGeom>
                <a:avLst/>
                <a:gdLst>
                  <a:gd name="T0" fmla="*/ 1 w 99"/>
                  <a:gd name="T1" fmla="*/ 0 h 115"/>
                  <a:gd name="T2" fmla="*/ 1 w 99"/>
                  <a:gd name="T3" fmla="*/ 0 h 115"/>
                  <a:gd name="T4" fmla="*/ 0 w 99"/>
                  <a:gd name="T5" fmla="*/ 0 h 115"/>
                  <a:gd name="T6" fmla="*/ 2 w 99"/>
                  <a:gd name="T7" fmla="*/ 1 h 115"/>
                  <a:gd name="T8" fmla="*/ 2 w 99"/>
                  <a:gd name="T9" fmla="*/ 1 h 115"/>
                  <a:gd name="T10" fmla="*/ 1 w 99"/>
                  <a:gd name="T11" fmla="*/ 0 h 115"/>
                  <a:gd name="T12" fmla="*/ 1 w 99"/>
                  <a:gd name="T13" fmla="*/ 0 h 115"/>
                  <a:gd name="T14" fmla="*/ 0 60000 65536"/>
                  <a:gd name="T15" fmla="*/ 0 60000 65536"/>
                  <a:gd name="T16" fmla="*/ 0 60000 65536"/>
                  <a:gd name="T17" fmla="*/ 0 60000 65536"/>
                  <a:gd name="T18" fmla="*/ 0 60000 65536"/>
                  <a:gd name="T19" fmla="*/ 0 60000 65536"/>
                  <a:gd name="T20" fmla="*/ 0 60000 65536"/>
                  <a:gd name="T21" fmla="*/ 0 w 99"/>
                  <a:gd name="T22" fmla="*/ 0 h 115"/>
                  <a:gd name="T23" fmla="*/ 99 w 99"/>
                  <a:gd name="T24" fmla="*/ 115 h 1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9" h="115">
                    <a:moveTo>
                      <a:pt x="25" y="0"/>
                    </a:moveTo>
                    <a:lnTo>
                      <a:pt x="4" y="17"/>
                    </a:lnTo>
                    <a:lnTo>
                      <a:pt x="0" y="51"/>
                    </a:lnTo>
                    <a:lnTo>
                      <a:pt x="83" y="115"/>
                    </a:lnTo>
                    <a:lnTo>
                      <a:pt x="99" y="100"/>
                    </a:lnTo>
                    <a:lnTo>
                      <a:pt x="25" y="0"/>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23" name="Freeform 524"/>
              <p:cNvSpPr>
                <a:spLocks/>
              </p:cNvSpPr>
              <p:nvPr/>
            </p:nvSpPr>
            <p:spPr bwMode="auto">
              <a:xfrm>
                <a:off x="1351" y="3016"/>
                <a:ext cx="110" cy="104"/>
              </a:xfrm>
              <a:custGeom>
                <a:avLst/>
                <a:gdLst>
                  <a:gd name="T0" fmla="*/ 2 w 213"/>
                  <a:gd name="T1" fmla="*/ 0 h 224"/>
                  <a:gd name="T2" fmla="*/ 2 w 213"/>
                  <a:gd name="T3" fmla="*/ 0 h 224"/>
                  <a:gd name="T4" fmla="*/ 3 w 213"/>
                  <a:gd name="T5" fmla="*/ 0 h 224"/>
                  <a:gd name="T6" fmla="*/ 3 w 213"/>
                  <a:gd name="T7" fmla="*/ 0 h 224"/>
                  <a:gd name="T8" fmla="*/ 3 w 213"/>
                  <a:gd name="T9" fmla="*/ 0 h 224"/>
                  <a:gd name="T10" fmla="*/ 3 w 213"/>
                  <a:gd name="T11" fmla="*/ 0 h 224"/>
                  <a:gd name="T12" fmla="*/ 3 w 213"/>
                  <a:gd name="T13" fmla="*/ 0 h 224"/>
                  <a:gd name="T14" fmla="*/ 3 w 213"/>
                  <a:gd name="T15" fmla="*/ 1 h 224"/>
                  <a:gd name="T16" fmla="*/ 4 w 213"/>
                  <a:gd name="T17" fmla="*/ 1 h 224"/>
                  <a:gd name="T18" fmla="*/ 4 w 213"/>
                  <a:gd name="T19" fmla="*/ 1 h 224"/>
                  <a:gd name="T20" fmla="*/ 4 w 213"/>
                  <a:gd name="T21" fmla="*/ 1 h 224"/>
                  <a:gd name="T22" fmla="*/ 2 w 213"/>
                  <a:gd name="T23" fmla="*/ 3 h 224"/>
                  <a:gd name="T24" fmla="*/ 2 w 213"/>
                  <a:gd name="T25" fmla="*/ 3 h 224"/>
                  <a:gd name="T26" fmla="*/ 2 w 213"/>
                  <a:gd name="T27" fmla="*/ 3 h 224"/>
                  <a:gd name="T28" fmla="*/ 1 w 213"/>
                  <a:gd name="T29" fmla="*/ 2 h 224"/>
                  <a:gd name="T30" fmla="*/ 1 w 213"/>
                  <a:gd name="T31" fmla="*/ 2 h 224"/>
                  <a:gd name="T32" fmla="*/ 1 w 213"/>
                  <a:gd name="T33" fmla="*/ 2 h 224"/>
                  <a:gd name="T34" fmla="*/ 1 w 213"/>
                  <a:gd name="T35" fmla="*/ 2 h 224"/>
                  <a:gd name="T36" fmla="*/ 1 w 213"/>
                  <a:gd name="T37" fmla="*/ 2 h 224"/>
                  <a:gd name="T38" fmla="*/ 1 w 213"/>
                  <a:gd name="T39" fmla="*/ 2 h 224"/>
                  <a:gd name="T40" fmla="*/ 2 w 213"/>
                  <a:gd name="T41" fmla="*/ 2 h 224"/>
                  <a:gd name="T42" fmla="*/ 2 w 213"/>
                  <a:gd name="T43" fmla="*/ 2 h 224"/>
                  <a:gd name="T44" fmla="*/ 2 w 213"/>
                  <a:gd name="T45" fmla="*/ 2 h 224"/>
                  <a:gd name="T46" fmla="*/ 1 w 213"/>
                  <a:gd name="T47" fmla="*/ 2 h 224"/>
                  <a:gd name="T48" fmla="*/ 1 w 213"/>
                  <a:gd name="T49" fmla="*/ 1 h 224"/>
                  <a:gd name="T50" fmla="*/ 1 w 213"/>
                  <a:gd name="T51" fmla="*/ 1 h 224"/>
                  <a:gd name="T52" fmla="*/ 1 w 213"/>
                  <a:gd name="T53" fmla="*/ 1 h 224"/>
                  <a:gd name="T54" fmla="*/ 1 w 213"/>
                  <a:gd name="T55" fmla="*/ 1 h 224"/>
                  <a:gd name="T56" fmla="*/ 1 w 213"/>
                  <a:gd name="T57" fmla="*/ 1 h 224"/>
                  <a:gd name="T58" fmla="*/ 1 w 213"/>
                  <a:gd name="T59" fmla="*/ 1 h 224"/>
                  <a:gd name="T60" fmla="*/ 1 w 213"/>
                  <a:gd name="T61" fmla="*/ 1 h 224"/>
                  <a:gd name="T62" fmla="*/ 2 w 213"/>
                  <a:gd name="T63" fmla="*/ 0 h 224"/>
                  <a:gd name="T64" fmla="*/ 2 w 213"/>
                  <a:gd name="T65" fmla="*/ 0 h 224"/>
                  <a:gd name="T66" fmla="*/ 2 w 213"/>
                  <a:gd name="T67" fmla="*/ 0 h 224"/>
                  <a:gd name="T68" fmla="*/ 2 w 213"/>
                  <a:gd name="T69" fmla="*/ 0 h 22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3"/>
                  <a:gd name="T106" fmla="*/ 0 h 224"/>
                  <a:gd name="T107" fmla="*/ 213 w 213"/>
                  <a:gd name="T108" fmla="*/ 224 h 22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3" h="224">
                    <a:moveTo>
                      <a:pt x="102" y="0"/>
                    </a:moveTo>
                    <a:lnTo>
                      <a:pt x="105" y="1"/>
                    </a:lnTo>
                    <a:lnTo>
                      <a:pt x="110" y="3"/>
                    </a:lnTo>
                    <a:lnTo>
                      <a:pt x="117" y="9"/>
                    </a:lnTo>
                    <a:lnTo>
                      <a:pt x="124" y="14"/>
                    </a:lnTo>
                    <a:lnTo>
                      <a:pt x="135" y="21"/>
                    </a:lnTo>
                    <a:lnTo>
                      <a:pt x="140" y="24"/>
                    </a:lnTo>
                    <a:lnTo>
                      <a:pt x="145" y="27"/>
                    </a:lnTo>
                    <a:lnTo>
                      <a:pt x="150" y="32"/>
                    </a:lnTo>
                    <a:lnTo>
                      <a:pt x="155" y="36"/>
                    </a:lnTo>
                    <a:lnTo>
                      <a:pt x="160" y="41"/>
                    </a:lnTo>
                    <a:lnTo>
                      <a:pt x="165" y="46"/>
                    </a:lnTo>
                    <a:lnTo>
                      <a:pt x="170" y="50"/>
                    </a:lnTo>
                    <a:lnTo>
                      <a:pt x="175" y="56"/>
                    </a:lnTo>
                    <a:lnTo>
                      <a:pt x="179" y="59"/>
                    </a:lnTo>
                    <a:lnTo>
                      <a:pt x="185" y="65"/>
                    </a:lnTo>
                    <a:lnTo>
                      <a:pt x="189" y="72"/>
                    </a:lnTo>
                    <a:lnTo>
                      <a:pt x="193" y="76"/>
                    </a:lnTo>
                    <a:lnTo>
                      <a:pt x="201" y="84"/>
                    </a:lnTo>
                    <a:lnTo>
                      <a:pt x="208" y="91"/>
                    </a:lnTo>
                    <a:lnTo>
                      <a:pt x="211" y="94"/>
                    </a:lnTo>
                    <a:lnTo>
                      <a:pt x="213" y="97"/>
                    </a:lnTo>
                    <a:lnTo>
                      <a:pt x="211" y="113"/>
                    </a:lnTo>
                    <a:lnTo>
                      <a:pt x="114" y="219"/>
                    </a:lnTo>
                    <a:lnTo>
                      <a:pt x="91" y="224"/>
                    </a:lnTo>
                    <a:lnTo>
                      <a:pt x="89" y="221"/>
                    </a:lnTo>
                    <a:lnTo>
                      <a:pt x="85" y="218"/>
                    </a:lnTo>
                    <a:lnTo>
                      <a:pt x="78" y="210"/>
                    </a:lnTo>
                    <a:lnTo>
                      <a:pt x="69" y="206"/>
                    </a:lnTo>
                    <a:lnTo>
                      <a:pt x="59" y="198"/>
                    </a:lnTo>
                    <a:lnTo>
                      <a:pt x="50" y="189"/>
                    </a:lnTo>
                    <a:lnTo>
                      <a:pt x="45" y="186"/>
                    </a:lnTo>
                    <a:lnTo>
                      <a:pt x="40" y="183"/>
                    </a:lnTo>
                    <a:lnTo>
                      <a:pt x="35" y="180"/>
                    </a:lnTo>
                    <a:lnTo>
                      <a:pt x="32" y="178"/>
                    </a:lnTo>
                    <a:lnTo>
                      <a:pt x="23" y="174"/>
                    </a:lnTo>
                    <a:lnTo>
                      <a:pt x="17" y="169"/>
                    </a:lnTo>
                    <a:lnTo>
                      <a:pt x="11" y="168"/>
                    </a:lnTo>
                    <a:lnTo>
                      <a:pt x="0" y="169"/>
                    </a:lnTo>
                    <a:lnTo>
                      <a:pt x="14" y="151"/>
                    </a:lnTo>
                    <a:lnTo>
                      <a:pt x="89" y="209"/>
                    </a:lnTo>
                    <a:lnTo>
                      <a:pt x="94" y="198"/>
                    </a:lnTo>
                    <a:lnTo>
                      <a:pt x="92" y="196"/>
                    </a:lnTo>
                    <a:lnTo>
                      <a:pt x="88" y="192"/>
                    </a:lnTo>
                    <a:lnTo>
                      <a:pt x="81" y="184"/>
                    </a:lnTo>
                    <a:lnTo>
                      <a:pt x="74" y="177"/>
                    </a:lnTo>
                    <a:lnTo>
                      <a:pt x="64" y="166"/>
                    </a:lnTo>
                    <a:lnTo>
                      <a:pt x="57" y="157"/>
                    </a:lnTo>
                    <a:lnTo>
                      <a:pt x="49" y="145"/>
                    </a:lnTo>
                    <a:lnTo>
                      <a:pt x="41" y="137"/>
                    </a:lnTo>
                    <a:lnTo>
                      <a:pt x="34" y="128"/>
                    </a:lnTo>
                    <a:lnTo>
                      <a:pt x="29" y="119"/>
                    </a:lnTo>
                    <a:lnTo>
                      <a:pt x="25" y="111"/>
                    </a:lnTo>
                    <a:lnTo>
                      <a:pt x="22" y="107"/>
                    </a:lnTo>
                    <a:lnTo>
                      <a:pt x="19" y="99"/>
                    </a:lnTo>
                    <a:lnTo>
                      <a:pt x="18" y="97"/>
                    </a:lnTo>
                    <a:lnTo>
                      <a:pt x="19" y="94"/>
                    </a:lnTo>
                    <a:lnTo>
                      <a:pt x="26" y="91"/>
                    </a:lnTo>
                    <a:lnTo>
                      <a:pt x="31" y="85"/>
                    </a:lnTo>
                    <a:lnTo>
                      <a:pt x="37" y="82"/>
                    </a:lnTo>
                    <a:lnTo>
                      <a:pt x="44" y="76"/>
                    </a:lnTo>
                    <a:lnTo>
                      <a:pt x="52" y="70"/>
                    </a:lnTo>
                    <a:lnTo>
                      <a:pt x="60" y="59"/>
                    </a:lnTo>
                    <a:lnTo>
                      <a:pt x="68" y="49"/>
                    </a:lnTo>
                    <a:lnTo>
                      <a:pt x="77" y="36"/>
                    </a:lnTo>
                    <a:lnTo>
                      <a:pt x="85" y="26"/>
                    </a:lnTo>
                    <a:lnTo>
                      <a:pt x="91" y="14"/>
                    </a:lnTo>
                    <a:lnTo>
                      <a:pt x="96" y="6"/>
                    </a:lnTo>
                    <a:lnTo>
                      <a:pt x="100" y="1"/>
                    </a:lnTo>
                    <a:lnTo>
                      <a:pt x="102" y="0"/>
                    </a:lnTo>
                    <a:close/>
                  </a:path>
                </a:pathLst>
              </a:custGeom>
              <a:solidFill>
                <a:srgbClr val="00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24" name="Freeform 525"/>
              <p:cNvSpPr>
                <a:spLocks/>
              </p:cNvSpPr>
              <p:nvPr/>
            </p:nvSpPr>
            <p:spPr bwMode="auto">
              <a:xfrm>
                <a:off x="1401" y="3022"/>
                <a:ext cx="52" cy="27"/>
              </a:xfrm>
              <a:custGeom>
                <a:avLst/>
                <a:gdLst>
                  <a:gd name="T0" fmla="*/ 2 w 87"/>
                  <a:gd name="T1" fmla="*/ 0 h 58"/>
                  <a:gd name="T2" fmla="*/ 2 w 87"/>
                  <a:gd name="T3" fmla="*/ 0 h 58"/>
                  <a:gd name="T4" fmla="*/ 2 w 87"/>
                  <a:gd name="T5" fmla="*/ 0 h 58"/>
                  <a:gd name="T6" fmla="*/ 1 w 87"/>
                  <a:gd name="T7" fmla="*/ 0 h 58"/>
                  <a:gd name="T8" fmla="*/ 1 w 87"/>
                  <a:gd name="T9" fmla="*/ 0 h 58"/>
                  <a:gd name="T10" fmla="*/ 1 w 87"/>
                  <a:gd name="T11" fmla="*/ 0 h 58"/>
                  <a:gd name="T12" fmla="*/ 1 w 87"/>
                  <a:gd name="T13" fmla="*/ 0 h 58"/>
                  <a:gd name="T14" fmla="*/ 1 w 87"/>
                  <a:gd name="T15" fmla="*/ 0 h 58"/>
                  <a:gd name="T16" fmla="*/ 1 w 87"/>
                  <a:gd name="T17" fmla="*/ 0 h 58"/>
                  <a:gd name="T18" fmla="*/ 1 w 87"/>
                  <a:gd name="T19" fmla="*/ 0 h 58"/>
                  <a:gd name="T20" fmla="*/ 1 w 87"/>
                  <a:gd name="T21" fmla="*/ 0 h 58"/>
                  <a:gd name="T22" fmla="*/ 1 w 87"/>
                  <a:gd name="T23" fmla="*/ 0 h 58"/>
                  <a:gd name="T24" fmla="*/ 0 w 87"/>
                  <a:gd name="T25" fmla="*/ 0 h 58"/>
                  <a:gd name="T26" fmla="*/ 1 w 87"/>
                  <a:gd name="T27" fmla="*/ 0 h 58"/>
                  <a:gd name="T28" fmla="*/ 1 w 87"/>
                  <a:gd name="T29" fmla="*/ 0 h 58"/>
                  <a:gd name="T30" fmla="*/ 2 w 87"/>
                  <a:gd name="T31" fmla="*/ 0 h 58"/>
                  <a:gd name="T32" fmla="*/ 2 w 87"/>
                  <a:gd name="T33" fmla="*/ 0 h 58"/>
                  <a:gd name="T34" fmla="*/ 2 w 87"/>
                  <a:gd name="T35" fmla="*/ 0 h 58"/>
                  <a:gd name="T36" fmla="*/ 2 w 87"/>
                  <a:gd name="T37" fmla="*/ 0 h 5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7"/>
                  <a:gd name="T58" fmla="*/ 0 h 58"/>
                  <a:gd name="T59" fmla="*/ 87 w 87"/>
                  <a:gd name="T60" fmla="*/ 58 h 5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7" h="58">
                    <a:moveTo>
                      <a:pt x="73" y="24"/>
                    </a:moveTo>
                    <a:lnTo>
                      <a:pt x="70" y="21"/>
                    </a:lnTo>
                    <a:lnTo>
                      <a:pt x="66" y="14"/>
                    </a:lnTo>
                    <a:lnTo>
                      <a:pt x="58" y="6"/>
                    </a:lnTo>
                    <a:lnTo>
                      <a:pt x="52" y="2"/>
                    </a:lnTo>
                    <a:lnTo>
                      <a:pt x="43" y="0"/>
                    </a:lnTo>
                    <a:lnTo>
                      <a:pt x="35" y="3"/>
                    </a:lnTo>
                    <a:lnTo>
                      <a:pt x="27" y="8"/>
                    </a:lnTo>
                    <a:lnTo>
                      <a:pt x="20" y="14"/>
                    </a:lnTo>
                    <a:lnTo>
                      <a:pt x="12" y="20"/>
                    </a:lnTo>
                    <a:lnTo>
                      <a:pt x="6" y="24"/>
                    </a:lnTo>
                    <a:lnTo>
                      <a:pt x="2" y="28"/>
                    </a:lnTo>
                    <a:lnTo>
                      <a:pt x="0" y="31"/>
                    </a:lnTo>
                    <a:lnTo>
                      <a:pt x="12" y="49"/>
                    </a:lnTo>
                    <a:lnTo>
                      <a:pt x="57" y="37"/>
                    </a:lnTo>
                    <a:lnTo>
                      <a:pt x="87" y="58"/>
                    </a:lnTo>
                    <a:lnTo>
                      <a:pt x="84" y="40"/>
                    </a:lnTo>
                    <a:lnTo>
                      <a:pt x="73" y="24"/>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25" name="Freeform 526"/>
              <p:cNvSpPr>
                <a:spLocks/>
              </p:cNvSpPr>
              <p:nvPr/>
            </p:nvSpPr>
            <p:spPr bwMode="auto">
              <a:xfrm>
                <a:off x="1384" y="3078"/>
                <a:ext cx="47" cy="54"/>
              </a:xfrm>
              <a:custGeom>
                <a:avLst/>
                <a:gdLst>
                  <a:gd name="T0" fmla="*/ 1 w 90"/>
                  <a:gd name="T1" fmla="*/ 1 h 117"/>
                  <a:gd name="T2" fmla="*/ 1 w 90"/>
                  <a:gd name="T3" fmla="*/ 1 h 117"/>
                  <a:gd name="T4" fmla="*/ 1 w 90"/>
                  <a:gd name="T5" fmla="*/ 0 h 117"/>
                  <a:gd name="T6" fmla="*/ 1 w 90"/>
                  <a:gd name="T7" fmla="*/ 0 h 117"/>
                  <a:gd name="T8" fmla="*/ 1 w 90"/>
                  <a:gd name="T9" fmla="*/ 0 h 117"/>
                  <a:gd name="T10" fmla="*/ 1 w 90"/>
                  <a:gd name="T11" fmla="*/ 0 h 117"/>
                  <a:gd name="T12" fmla="*/ 1 w 90"/>
                  <a:gd name="T13" fmla="*/ 0 h 117"/>
                  <a:gd name="T14" fmla="*/ 1 w 90"/>
                  <a:gd name="T15" fmla="*/ 0 h 117"/>
                  <a:gd name="T16" fmla="*/ 1 w 90"/>
                  <a:gd name="T17" fmla="*/ 0 h 117"/>
                  <a:gd name="T18" fmla="*/ 1 w 90"/>
                  <a:gd name="T19" fmla="*/ 0 h 117"/>
                  <a:gd name="T20" fmla="*/ 1 w 90"/>
                  <a:gd name="T21" fmla="*/ 0 h 117"/>
                  <a:gd name="T22" fmla="*/ 1 w 90"/>
                  <a:gd name="T23" fmla="*/ 0 h 117"/>
                  <a:gd name="T24" fmla="*/ 1 w 90"/>
                  <a:gd name="T25" fmla="*/ 0 h 117"/>
                  <a:gd name="T26" fmla="*/ 1 w 90"/>
                  <a:gd name="T27" fmla="*/ 0 h 117"/>
                  <a:gd name="T28" fmla="*/ 1 w 90"/>
                  <a:gd name="T29" fmla="*/ 0 h 117"/>
                  <a:gd name="T30" fmla="*/ 1 w 90"/>
                  <a:gd name="T31" fmla="*/ 0 h 117"/>
                  <a:gd name="T32" fmla="*/ 1 w 90"/>
                  <a:gd name="T33" fmla="*/ 0 h 117"/>
                  <a:gd name="T34" fmla="*/ 1 w 90"/>
                  <a:gd name="T35" fmla="*/ 0 h 117"/>
                  <a:gd name="T36" fmla="*/ 1 w 90"/>
                  <a:gd name="T37" fmla="*/ 0 h 117"/>
                  <a:gd name="T38" fmla="*/ 1 w 90"/>
                  <a:gd name="T39" fmla="*/ 0 h 117"/>
                  <a:gd name="T40" fmla="*/ 1 w 90"/>
                  <a:gd name="T41" fmla="*/ 0 h 117"/>
                  <a:gd name="T42" fmla="*/ 1 w 90"/>
                  <a:gd name="T43" fmla="*/ 1 h 117"/>
                  <a:gd name="T44" fmla="*/ 1 w 90"/>
                  <a:gd name="T45" fmla="*/ 1 h 117"/>
                  <a:gd name="T46" fmla="*/ 1 w 90"/>
                  <a:gd name="T47" fmla="*/ 1 h 117"/>
                  <a:gd name="T48" fmla="*/ 0 w 90"/>
                  <a:gd name="T49" fmla="*/ 1 h 117"/>
                  <a:gd name="T50" fmla="*/ 1 w 90"/>
                  <a:gd name="T51" fmla="*/ 1 h 117"/>
                  <a:gd name="T52" fmla="*/ 1 w 90"/>
                  <a:gd name="T53" fmla="*/ 1 h 117"/>
                  <a:gd name="T54" fmla="*/ 1 w 90"/>
                  <a:gd name="T55" fmla="*/ 1 h 117"/>
                  <a:gd name="T56" fmla="*/ 1 w 90"/>
                  <a:gd name="T57" fmla="*/ 1 h 117"/>
                  <a:gd name="T58" fmla="*/ 1 w 90"/>
                  <a:gd name="T59" fmla="*/ 1 h 117"/>
                  <a:gd name="T60" fmla="*/ 2 w 90"/>
                  <a:gd name="T61" fmla="*/ 1 h 117"/>
                  <a:gd name="T62" fmla="*/ 2 w 90"/>
                  <a:gd name="T63" fmla="*/ 1 h 117"/>
                  <a:gd name="T64" fmla="*/ 2 w 90"/>
                  <a:gd name="T65" fmla="*/ 1 h 117"/>
                  <a:gd name="T66" fmla="*/ 2 w 90"/>
                  <a:gd name="T67" fmla="*/ 1 h 117"/>
                  <a:gd name="T68" fmla="*/ 2 w 90"/>
                  <a:gd name="T69" fmla="*/ 1 h 117"/>
                  <a:gd name="T70" fmla="*/ 2 w 90"/>
                  <a:gd name="T71" fmla="*/ 1 h 117"/>
                  <a:gd name="T72" fmla="*/ 2 w 90"/>
                  <a:gd name="T73" fmla="*/ 1 h 117"/>
                  <a:gd name="T74" fmla="*/ 2 w 90"/>
                  <a:gd name="T75" fmla="*/ 1 h 117"/>
                  <a:gd name="T76" fmla="*/ 2 w 90"/>
                  <a:gd name="T77" fmla="*/ 1 h 117"/>
                  <a:gd name="T78" fmla="*/ 2 w 90"/>
                  <a:gd name="T79" fmla="*/ 1 h 117"/>
                  <a:gd name="T80" fmla="*/ 2 w 90"/>
                  <a:gd name="T81" fmla="*/ 1 h 117"/>
                  <a:gd name="T82" fmla="*/ 2 w 90"/>
                  <a:gd name="T83" fmla="*/ 0 h 117"/>
                  <a:gd name="T84" fmla="*/ 2 w 90"/>
                  <a:gd name="T85" fmla="*/ 0 h 117"/>
                  <a:gd name="T86" fmla="*/ 2 w 90"/>
                  <a:gd name="T87" fmla="*/ 0 h 117"/>
                  <a:gd name="T88" fmla="*/ 2 w 90"/>
                  <a:gd name="T89" fmla="*/ 0 h 117"/>
                  <a:gd name="T90" fmla="*/ 2 w 90"/>
                  <a:gd name="T91" fmla="*/ 0 h 117"/>
                  <a:gd name="T92" fmla="*/ 2 w 90"/>
                  <a:gd name="T93" fmla="*/ 0 h 117"/>
                  <a:gd name="T94" fmla="*/ 2 w 90"/>
                  <a:gd name="T95" fmla="*/ 0 h 117"/>
                  <a:gd name="T96" fmla="*/ 2 w 90"/>
                  <a:gd name="T97" fmla="*/ 0 h 117"/>
                  <a:gd name="T98" fmla="*/ 2 w 90"/>
                  <a:gd name="T99" fmla="*/ 0 h 117"/>
                  <a:gd name="T100" fmla="*/ 1 w 90"/>
                  <a:gd name="T101" fmla="*/ 1 h 117"/>
                  <a:gd name="T102" fmla="*/ 1 w 90"/>
                  <a:gd name="T103" fmla="*/ 1 h 11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90"/>
                  <a:gd name="T157" fmla="*/ 0 h 117"/>
                  <a:gd name="T158" fmla="*/ 90 w 90"/>
                  <a:gd name="T159" fmla="*/ 117 h 11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90" h="117">
                    <a:moveTo>
                      <a:pt x="61" y="70"/>
                    </a:moveTo>
                    <a:lnTo>
                      <a:pt x="61" y="67"/>
                    </a:lnTo>
                    <a:lnTo>
                      <a:pt x="61" y="64"/>
                    </a:lnTo>
                    <a:lnTo>
                      <a:pt x="61" y="58"/>
                    </a:lnTo>
                    <a:lnTo>
                      <a:pt x="62" y="52"/>
                    </a:lnTo>
                    <a:lnTo>
                      <a:pt x="61" y="41"/>
                    </a:lnTo>
                    <a:lnTo>
                      <a:pt x="61" y="34"/>
                    </a:lnTo>
                    <a:lnTo>
                      <a:pt x="61" y="26"/>
                    </a:lnTo>
                    <a:lnTo>
                      <a:pt x="61" y="18"/>
                    </a:lnTo>
                    <a:lnTo>
                      <a:pt x="59" y="8"/>
                    </a:lnTo>
                    <a:lnTo>
                      <a:pt x="55" y="3"/>
                    </a:lnTo>
                    <a:lnTo>
                      <a:pt x="53" y="0"/>
                    </a:lnTo>
                    <a:lnTo>
                      <a:pt x="52" y="0"/>
                    </a:lnTo>
                    <a:lnTo>
                      <a:pt x="45" y="6"/>
                    </a:lnTo>
                    <a:lnTo>
                      <a:pt x="45" y="53"/>
                    </a:lnTo>
                    <a:lnTo>
                      <a:pt x="17" y="26"/>
                    </a:lnTo>
                    <a:lnTo>
                      <a:pt x="13" y="30"/>
                    </a:lnTo>
                    <a:lnTo>
                      <a:pt x="6" y="27"/>
                    </a:lnTo>
                    <a:lnTo>
                      <a:pt x="3" y="32"/>
                    </a:lnTo>
                    <a:lnTo>
                      <a:pt x="3" y="38"/>
                    </a:lnTo>
                    <a:lnTo>
                      <a:pt x="10" y="59"/>
                    </a:lnTo>
                    <a:lnTo>
                      <a:pt x="16" y="75"/>
                    </a:lnTo>
                    <a:lnTo>
                      <a:pt x="7" y="70"/>
                    </a:lnTo>
                    <a:lnTo>
                      <a:pt x="2" y="69"/>
                    </a:lnTo>
                    <a:lnTo>
                      <a:pt x="0" y="75"/>
                    </a:lnTo>
                    <a:lnTo>
                      <a:pt x="14" y="94"/>
                    </a:lnTo>
                    <a:lnTo>
                      <a:pt x="38" y="117"/>
                    </a:lnTo>
                    <a:lnTo>
                      <a:pt x="45" y="117"/>
                    </a:lnTo>
                    <a:lnTo>
                      <a:pt x="48" y="113"/>
                    </a:lnTo>
                    <a:lnTo>
                      <a:pt x="54" y="111"/>
                    </a:lnTo>
                    <a:lnTo>
                      <a:pt x="66" y="108"/>
                    </a:lnTo>
                    <a:lnTo>
                      <a:pt x="67" y="105"/>
                    </a:lnTo>
                    <a:lnTo>
                      <a:pt x="69" y="102"/>
                    </a:lnTo>
                    <a:lnTo>
                      <a:pt x="72" y="98"/>
                    </a:lnTo>
                    <a:lnTo>
                      <a:pt x="74" y="98"/>
                    </a:lnTo>
                    <a:lnTo>
                      <a:pt x="74" y="93"/>
                    </a:lnTo>
                    <a:lnTo>
                      <a:pt x="74" y="87"/>
                    </a:lnTo>
                    <a:lnTo>
                      <a:pt x="74" y="81"/>
                    </a:lnTo>
                    <a:lnTo>
                      <a:pt x="74" y="79"/>
                    </a:lnTo>
                    <a:lnTo>
                      <a:pt x="75" y="75"/>
                    </a:lnTo>
                    <a:lnTo>
                      <a:pt x="78" y="69"/>
                    </a:lnTo>
                    <a:lnTo>
                      <a:pt x="82" y="62"/>
                    </a:lnTo>
                    <a:lnTo>
                      <a:pt x="84" y="61"/>
                    </a:lnTo>
                    <a:lnTo>
                      <a:pt x="90" y="55"/>
                    </a:lnTo>
                    <a:lnTo>
                      <a:pt x="89" y="52"/>
                    </a:lnTo>
                    <a:lnTo>
                      <a:pt x="86" y="47"/>
                    </a:lnTo>
                    <a:lnTo>
                      <a:pt x="81" y="47"/>
                    </a:lnTo>
                    <a:lnTo>
                      <a:pt x="75" y="52"/>
                    </a:lnTo>
                    <a:lnTo>
                      <a:pt x="71" y="58"/>
                    </a:lnTo>
                    <a:lnTo>
                      <a:pt x="69" y="62"/>
                    </a:lnTo>
                    <a:lnTo>
                      <a:pt x="61" y="70"/>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26" name="Freeform 527"/>
              <p:cNvSpPr>
                <a:spLocks/>
              </p:cNvSpPr>
              <p:nvPr/>
            </p:nvSpPr>
            <p:spPr bwMode="auto">
              <a:xfrm>
                <a:off x="1267" y="2974"/>
                <a:ext cx="76" cy="92"/>
              </a:xfrm>
              <a:custGeom>
                <a:avLst/>
                <a:gdLst>
                  <a:gd name="T0" fmla="*/ 2 w 158"/>
                  <a:gd name="T1" fmla="*/ 0 h 202"/>
                  <a:gd name="T2" fmla="*/ 3 w 158"/>
                  <a:gd name="T3" fmla="*/ 0 h 202"/>
                  <a:gd name="T4" fmla="*/ 3 w 158"/>
                  <a:gd name="T5" fmla="*/ 0 h 202"/>
                  <a:gd name="T6" fmla="*/ 3 w 158"/>
                  <a:gd name="T7" fmla="*/ 1 h 202"/>
                  <a:gd name="T8" fmla="*/ 3 w 158"/>
                  <a:gd name="T9" fmla="*/ 1 h 202"/>
                  <a:gd name="T10" fmla="*/ 3 w 158"/>
                  <a:gd name="T11" fmla="*/ 1 h 202"/>
                  <a:gd name="T12" fmla="*/ 3 w 158"/>
                  <a:gd name="T13" fmla="*/ 1 h 202"/>
                  <a:gd name="T14" fmla="*/ 3 w 158"/>
                  <a:gd name="T15" fmla="*/ 1 h 202"/>
                  <a:gd name="T16" fmla="*/ 3 w 158"/>
                  <a:gd name="T17" fmla="*/ 1 h 202"/>
                  <a:gd name="T18" fmla="*/ 2 w 158"/>
                  <a:gd name="T19" fmla="*/ 1 h 202"/>
                  <a:gd name="T20" fmla="*/ 2 w 158"/>
                  <a:gd name="T21" fmla="*/ 1 h 202"/>
                  <a:gd name="T22" fmla="*/ 2 w 158"/>
                  <a:gd name="T23" fmla="*/ 1 h 202"/>
                  <a:gd name="T24" fmla="*/ 2 w 158"/>
                  <a:gd name="T25" fmla="*/ 2 h 202"/>
                  <a:gd name="T26" fmla="*/ 2 w 158"/>
                  <a:gd name="T27" fmla="*/ 2 h 202"/>
                  <a:gd name="T28" fmla="*/ 2 w 158"/>
                  <a:gd name="T29" fmla="*/ 2 h 202"/>
                  <a:gd name="T30" fmla="*/ 2 w 158"/>
                  <a:gd name="T31" fmla="*/ 2 h 202"/>
                  <a:gd name="T32" fmla="*/ 2 w 158"/>
                  <a:gd name="T33" fmla="*/ 1 h 202"/>
                  <a:gd name="T34" fmla="*/ 2 w 158"/>
                  <a:gd name="T35" fmla="*/ 1 h 202"/>
                  <a:gd name="T36" fmla="*/ 2 w 158"/>
                  <a:gd name="T37" fmla="*/ 1 h 202"/>
                  <a:gd name="T38" fmla="*/ 2 w 158"/>
                  <a:gd name="T39" fmla="*/ 1 h 202"/>
                  <a:gd name="T40" fmla="*/ 2 w 158"/>
                  <a:gd name="T41" fmla="*/ 1 h 202"/>
                  <a:gd name="T42" fmla="*/ 2 w 158"/>
                  <a:gd name="T43" fmla="*/ 1 h 202"/>
                  <a:gd name="T44" fmla="*/ 2 w 158"/>
                  <a:gd name="T45" fmla="*/ 2 h 202"/>
                  <a:gd name="T46" fmla="*/ 2 w 158"/>
                  <a:gd name="T47" fmla="*/ 2 h 202"/>
                  <a:gd name="T48" fmla="*/ 1 w 158"/>
                  <a:gd name="T49" fmla="*/ 2 h 202"/>
                  <a:gd name="T50" fmla="*/ 1 w 158"/>
                  <a:gd name="T51" fmla="*/ 2 h 202"/>
                  <a:gd name="T52" fmla="*/ 1 w 158"/>
                  <a:gd name="T53" fmla="*/ 2 h 202"/>
                  <a:gd name="T54" fmla="*/ 1 w 158"/>
                  <a:gd name="T55" fmla="*/ 2 h 202"/>
                  <a:gd name="T56" fmla="*/ 1 w 158"/>
                  <a:gd name="T57" fmla="*/ 2 h 202"/>
                  <a:gd name="T58" fmla="*/ 1 w 158"/>
                  <a:gd name="T59" fmla="*/ 2 h 202"/>
                  <a:gd name="T60" fmla="*/ 1 w 158"/>
                  <a:gd name="T61" fmla="*/ 2 h 202"/>
                  <a:gd name="T62" fmla="*/ 1 w 158"/>
                  <a:gd name="T63" fmla="*/ 2 h 202"/>
                  <a:gd name="T64" fmla="*/ 1 w 158"/>
                  <a:gd name="T65" fmla="*/ 2 h 202"/>
                  <a:gd name="T66" fmla="*/ 1 w 158"/>
                  <a:gd name="T67" fmla="*/ 2 h 202"/>
                  <a:gd name="T68" fmla="*/ 1 w 158"/>
                  <a:gd name="T69" fmla="*/ 2 h 202"/>
                  <a:gd name="T70" fmla="*/ 1 w 158"/>
                  <a:gd name="T71" fmla="*/ 2 h 202"/>
                  <a:gd name="T72" fmla="*/ 1 w 158"/>
                  <a:gd name="T73" fmla="*/ 1 h 202"/>
                  <a:gd name="T74" fmla="*/ 1 w 158"/>
                  <a:gd name="T75" fmla="*/ 1 h 202"/>
                  <a:gd name="T76" fmla="*/ 1 w 158"/>
                  <a:gd name="T77" fmla="*/ 1 h 202"/>
                  <a:gd name="T78" fmla="*/ 1 w 158"/>
                  <a:gd name="T79" fmla="*/ 1 h 202"/>
                  <a:gd name="T80" fmla="*/ 1 w 158"/>
                  <a:gd name="T81" fmla="*/ 1 h 202"/>
                  <a:gd name="T82" fmla="*/ 1 w 158"/>
                  <a:gd name="T83" fmla="*/ 1 h 202"/>
                  <a:gd name="T84" fmla="*/ 1 w 158"/>
                  <a:gd name="T85" fmla="*/ 1 h 202"/>
                  <a:gd name="T86" fmla="*/ 1 w 158"/>
                  <a:gd name="T87" fmla="*/ 1 h 202"/>
                  <a:gd name="T88" fmla="*/ 1 w 158"/>
                  <a:gd name="T89" fmla="*/ 1 h 202"/>
                  <a:gd name="T90" fmla="*/ 1 w 158"/>
                  <a:gd name="T91" fmla="*/ 1 h 202"/>
                  <a:gd name="T92" fmla="*/ 1 w 158"/>
                  <a:gd name="T93" fmla="*/ 0 h 202"/>
                  <a:gd name="T94" fmla="*/ 1 w 158"/>
                  <a:gd name="T95" fmla="*/ 0 h 202"/>
                  <a:gd name="T96" fmla="*/ 1 w 158"/>
                  <a:gd name="T97" fmla="*/ 0 h 202"/>
                  <a:gd name="T98" fmla="*/ 0 w 158"/>
                  <a:gd name="T99" fmla="*/ 0 h 202"/>
                  <a:gd name="T100" fmla="*/ 0 w 158"/>
                  <a:gd name="T101" fmla="*/ 0 h 202"/>
                  <a:gd name="T102" fmla="*/ 1 w 158"/>
                  <a:gd name="T103" fmla="*/ 2 h 202"/>
                  <a:gd name="T104" fmla="*/ 1 w 158"/>
                  <a:gd name="T105" fmla="*/ 1 h 202"/>
                  <a:gd name="T106" fmla="*/ 2 w 158"/>
                  <a:gd name="T107" fmla="*/ 0 h 202"/>
                  <a:gd name="T108" fmla="*/ 2 w 158"/>
                  <a:gd name="T109" fmla="*/ 0 h 2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58"/>
                  <a:gd name="T166" fmla="*/ 0 h 202"/>
                  <a:gd name="T167" fmla="*/ 158 w 158"/>
                  <a:gd name="T168" fmla="*/ 202 h 2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58" h="202">
                    <a:moveTo>
                      <a:pt x="92" y="0"/>
                    </a:moveTo>
                    <a:lnTo>
                      <a:pt x="158" y="60"/>
                    </a:lnTo>
                    <a:lnTo>
                      <a:pt x="157" y="61"/>
                    </a:lnTo>
                    <a:lnTo>
                      <a:pt x="154" y="70"/>
                    </a:lnTo>
                    <a:lnTo>
                      <a:pt x="150" y="75"/>
                    </a:lnTo>
                    <a:lnTo>
                      <a:pt x="148" y="83"/>
                    </a:lnTo>
                    <a:lnTo>
                      <a:pt x="142" y="90"/>
                    </a:lnTo>
                    <a:lnTo>
                      <a:pt x="137" y="103"/>
                    </a:lnTo>
                    <a:lnTo>
                      <a:pt x="128" y="112"/>
                    </a:lnTo>
                    <a:lnTo>
                      <a:pt x="120" y="124"/>
                    </a:lnTo>
                    <a:lnTo>
                      <a:pt x="110" y="136"/>
                    </a:lnTo>
                    <a:lnTo>
                      <a:pt x="101" y="148"/>
                    </a:lnTo>
                    <a:lnTo>
                      <a:pt x="92" y="157"/>
                    </a:lnTo>
                    <a:lnTo>
                      <a:pt x="86" y="167"/>
                    </a:lnTo>
                    <a:lnTo>
                      <a:pt x="82" y="171"/>
                    </a:lnTo>
                    <a:lnTo>
                      <a:pt x="81" y="174"/>
                    </a:lnTo>
                    <a:lnTo>
                      <a:pt x="85" y="119"/>
                    </a:lnTo>
                    <a:lnTo>
                      <a:pt x="84" y="121"/>
                    </a:lnTo>
                    <a:lnTo>
                      <a:pt x="82" y="127"/>
                    </a:lnTo>
                    <a:lnTo>
                      <a:pt x="79" y="131"/>
                    </a:lnTo>
                    <a:lnTo>
                      <a:pt x="77" y="138"/>
                    </a:lnTo>
                    <a:lnTo>
                      <a:pt x="74" y="144"/>
                    </a:lnTo>
                    <a:lnTo>
                      <a:pt x="71" y="153"/>
                    </a:lnTo>
                    <a:lnTo>
                      <a:pt x="66" y="160"/>
                    </a:lnTo>
                    <a:lnTo>
                      <a:pt x="60" y="168"/>
                    </a:lnTo>
                    <a:lnTo>
                      <a:pt x="55" y="177"/>
                    </a:lnTo>
                    <a:lnTo>
                      <a:pt x="51" y="185"/>
                    </a:lnTo>
                    <a:lnTo>
                      <a:pt x="42" y="197"/>
                    </a:lnTo>
                    <a:lnTo>
                      <a:pt x="39" y="202"/>
                    </a:lnTo>
                    <a:lnTo>
                      <a:pt x="38" y="202"/>
                    </a:lnTo>
                    <a:lnTo>
                      <a:pt x="36" y="199"/>
                    </a:lnTo>
                    <a:lnTo>
                      <a:pt x="33" y="192"/>
                    </a:lnTo>
                    <a:lnTo>
                      <a:pt x="30" y="186"/>
                    </a:lnTo>
                    <a:lnTo>
                      <a:pt x="26" y="177"/>
                    </a:lnTo>
                    <a:lnTo>
                      <a:pt x="23" y="168"/>
                    </a:lnTo>
                    <a:lnTo>
                      <a:pt x="19" y="157"/>
                    </a:lnTo>
                    <a:lnTo>
                      <a:pt x="16" y="147"/>
                    </a:lnTo>
                    <a:lnTo>
                      <a:pt x="14" y="139"/>
                    </a:lnTo>
                    <a:lnTo>
                      <a:pt x="13" y="131"/>
                    </a:lnTo>
                    <a:lnTo>
                      <a:pt x="10" y="122"/>
                    </a:lnTo>
                    <a:lnTo>
                      <a:pt x="9" y="116"/>
                    </a:lnTo>
                    <a:lnTo>
                      <a:pt x="7" y="107"/>
                    </a:lnTo>
                    <a:lnTo>
                      <a:pt x="6" y="98"/>
                    </a:lnTo>
                    <a:lnTo>
                      <a:pt x="5" y="90"/>
                    </a:lnTo>
                    <a:lnTo>
                      <a:pt x="5" y="84"/>
                    </a:lnTo>
                    <a:lnTo>
                      <a:pt x="3" y="75"/>
                    </a:lnTo>
                    <a:lnTo>
                      <a:pt x="2" y="67"/>
                    </a:lnTo>
                    <a:lnTo>
                      <a:pt x="1" y="61"/>
                    </a:lnTo>
                    <a:lnTo>
                      <a:pt x="1" y="57"/>
                    </a:lnTo>
                    <a:lnTo>
                      <a:pt x="0" y="51"/>
                    </a:lnTo>
                    <a:lnTo>
                      <a:pt x="0" y="48"/>
                    </a:lnTo>
                    <a:lnTo>
                      <a:pt x="39" y="165"/>
                    </a:lnTo>
                    <a:lnTo>
                      <a:pt x="39" y="128"/>
                    </a:lnTo>
                    <a:lnTo>
                      <a:pt x="92" y="0"/>
                    </a:lnTo>
                    <a:close/>
                  </a:path>
                </a:pathLst>
              </a:custGeom>
              <a:solidFill>
                <a:srgbClr val="4A69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27" name="Freeform 528"/>
              <p:cNvSpPr>
                <a:spLocks/>
              </p:cNvSpPr>
              <p:nvPr/>
            </p:nvSpPr>
            <p:spPr bwMode="auto">
              <a:xfrm>
                <a:off x="1248" y="2854"/>
                <a:ext cx="83" cy="142"/>
              </a:xfrm>
              <a:custGeom>
                <a:avLst/>
                <a:gdLst>
                  <a:gd name="T0" fmla="*/ 1 w 174"/>
                  <a:gd name="T1" fmla="*/ 0 h 308"/>
                  <a:gd name="T2" fmla="*/ 1 w 174"/>
                  <a:gd name="T3" fmla="*/ 0 h 308"/>
                  <a:gd name="T4" fmla="*/ 1 w 174"/>
                  <a:gd name="T5" fmla="*/ 0 h 308"/>
                  <a:gd name="T6" fmla="*/ 1 w 174"/>
                  <a:gd name="T7" fmla="*/ 1 h 308"/>
                  <a:gd name="T8" fmla="*/ 1 w 174"/>
                  <a:gd name="T9" fmla="*/ 1 h 308"/>
                  <a:gd name="T10" fmla="*/ 1 w 174"/>
                  <a:gd name="T11" fmla="*/ 1 h 308"/>
                  <a:gd name="T12" fmla="*/ 1 w 174"/>
                  <a:gd name="T13" fmla="*/ 2 h 308"/>
                  <a:gd name="T14" fmla="*/ 1 w 174"/>
                  <a:gd name="T15" fmla="*/ 2 h 308"/>
                  <a:gd name="T16" fmla="*/ 1 w 174"/>
                  <a:gd name="T17" fmla="*/ 2 h 308"/>
                  <a:gd name="T18" fmla="*/ 1 w 174"/>
                  <a:gd name="T19" fmla="*/ 2 h 308"/>
                  <a:gd name="T20" fmla="*/ 1 w 174"/>
                  <a:gd name="T21" fmla="*/ 2 h 308"/>
                  <a:gd name="T22" fmla="*/ 1 w 174"/>
                  <a:gd name="T23" fmla="*/ 3 h 308"/>
                  <a:gd name="T24" fmla="*/ 1 w 174"/>
                  <a:gd name="T25" fmla="*/ 3 h 308"/>
                  <a:gd name="T26" fmla="*/ 0 w 174"/>
                  <a:gd name="T27" fmla="*/ 3 h 308"/>
                  <a:gd name="T28" fmla="*/ 2 w 174"/>
                  <a:gd name="T29" fmla="*/ 3 h 308"/>
                  <a:gd name="T30" fmla="*/ 2 w 174"/>
                  <a:gd name="T31" fmla="*/ 4 h 308"/>
                  <a:gd name="T32" fmla="*/ 2 w 174"/>
                  <a:gd name="T33" fmla="*/ 3 h 308"/>
                  <a:gd name="T34" fmla="*/ 2 w 174"/>
                  <a:gd name="T35" fmla="*/ 3 h 308"/>
                  <a:gd name="T36" fmla="*/ 2 w 174"/>
                  <a:gd name="T37" fmla="*/ 3 h 308"/>
                  <a:gd name="T38" fmla="*/ 3 w 174"/>
                  <a:gd name="T39" fmla="*/ 3 h 308"/>
                  <a:gd name="T40" fmla="*/ 3 w 174"/>
                  <a:gd name="T41" fmla="*/ 3 h 308"/>
                  <a:gd name="T42" fmla="*/ 3 w 174"/>
                  <a:gd name="T43" fmla="*/ 3 h 308"/>
                  <a:gd name="T44" fmla="*/ 3 w 174"/>
                  <a:gd name="T45" fmla="*/ 2 h 308"/>
                  <a:gd name="T46" fmla="*/ 3 w 174"/>
                  <a:gd name="T47" fmla="*/ 2 h 308"/>
                  <a:gd name="T48" fmla="*/ 3 w 174"/>
                  <a:gd name="T49" fmla="*/ 2 h 308"/>
                  <a:gd name="T50" fmla="*/ 3 w 174"/>
                  <a:gd name="T51" fmla="*/ 2 h 308"/>
                  <a:gd name="T52" fmla="*/ 3 w 174"/>
                  <a:gd name="T53" fmla="*/ 2 h 308"/>
                  <a:gd name="T54" fmla="*/ 3 w 174"/>
                  <a:gd name="T55" fmla="*/ 1 h 308"/>
                  <a:gd name="T56" fmla="*/ 3 w 174"/>
                  <a:gd name="T57" fmla="*/ 1 h 308"/>
                  <a:gd name="T58" fmla="*/ 3 w 174"/>
                  <a:gd name="T59" fmla="*/ 1 h 308"/>
                  <a:gd name="T60" fmla="*/ 3 w 174"/>
                  <a:gd name="T61" fmla="*/ 1 h 308"/>
                  <a:gd name="T62" fmla="*/ 3 w 174"/>
                  <a:gd name="T63" fmla="*/ 0 h 308"/>
                  <a:gd name="T64" fmla="*/ 3 w 174"/>
                  <a:gd name="T65" fmla="*/ 0 h 308"/>
                  <a:gd name="T66" fmla="*/ 2 w 174"/>
                  <a:gd name="T67" fmla="*/ 0 h 308"/>
                  <a:gd name="T68" fmla="*/ 2 w 174"/>
                  <a:gd name="T69" fmla="*/ 0 h 308"/>
                  <a:gd name="T70" fmla="*/ 1 w 174"/>
                  <a:gd name="T71" fmla="*/ 0 h 30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74"/>
                  <a:gd name="T109" fmla="*/ 0 h 308"/>
                  <a:gd name="T110" fmla="*/ 174 w 174"/>
                  <a:gd name="T111" fmla="*/ 308 h 30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74" h="308">
                    <a:moveTo>
                      <a:pt x="34" y="18"/>
                    </a:moveTo>
                    <a:lnTo>
                      <a:pt x="31" y="20"/>
                    </a:lnTo>
                    <a:lnTo>
                      <a:pt x="25" y="29"/>
                    </a:lnTo>
                    <a:lnTo>
                      <a:pt x="20" y="33"/>
                    </a:lnTo>
                    <a:lnTo>
                      <a:pt x="16" y="41"/>
                    </a:lnTo>
                    <a:lnTo>
                      <a:pt x="13" y="49"/>
                    </a:lnTo>
                    <a:lnTo>
                      <a:pt x="11" y="61"/>
                    </a:lnTo>
                    <a:lnTo>
                      <a:pt x="9" y="70"/>
                    </a:lnTo>
                    <a:lnTo>
                      <a:pt x="8" y="82"/>
                    </a:lnTo>
                    <a:lnTo>
                      <a:pt x="7" y="94"/>
                    </a:lnTo>
                    <a:lnTo>
                      <a:pt x="8" y="108"/>
                    </a:lnTo>
                    <a:lnTo>
                      <a:pt x="8" y="119"/>
                    </a:lnTo>
                    <a:lnTo>
                      <a:pt x="9" y="131"/>
                    </a:lnTo>
                    <a:lnTo>
                      <a:pt x="10" y="143"/>
                    </a:lnTo>
                    <a:lnTo>
                      <a:pt x="13" y="155"/>
                    </a:lnTo>
                    <a:lnTo>
                      <a:pt x="14" y="163"/>
                    </a:lnTo>
                    <a:lnTo>
                      <a:pt x="16" y="172"/>
                    </a:lnTo>
                    <a:lnTo>
                      <a:pt x="17" y="180"/>
                    </a:lnTo>
                    <a:lnTo>
                      <a:pt x="19" y="189"/>
                    </a:lnTo>
                    <a:lnTo>
                      <a:pt x="19" y="195"/>
                    </a:lnTo>
                    <a:lnTo>
                      <a:pt x="20" y="203"/>
                    </a:lnTo>
                    <a:lnTo>
                      <a:pt x="19" y="210"/>
                    </a:lnTo>
                    <a:lnTo>
                      <a:pt x="19" y="218"/>
                    </a:lnTo>
                    <a:lnTo>
                      <a:pt x="16" y="227"/>
                    </a:lnTo>
                    <a:lnTo>
                      <a:pt x="14" y="235"/>
                    </a:lnTo>
                    <a:lnTo>
                      <a:pt x="10" y="242"/>
                    </a:lnTo>
                    <a:lnTo>
                      <a:pt x="8" y="251"/>
                    </a:lnTo>
                    <a:lnTo>
                      <a:pt x="1" y="262"/>
                    </a:lnTo>
                    <a:lnTo>
                      <a:pt x="0" y="267"/>
                    </a:lnTo>
                    <a:lnTo>
                      <a:pt x="73" y="270"/>
                    </a:lnTo>
                    <a:lnTo>
                      <a:pt x="91" y="308"/>
                    </a:lnTo>
                    <a:lnTo>
                      <a:pt x="91" y="306"/>
                    </a:lnTo>
                    <a:lnTo>
                      <a:pt x="94" y="303"/>
                    </a:lnTo>
                    <a:lnTo>
                      <a:pt x="99" y="299"/>
                    </a:lnTo>
                    <a:lnTo>
                      <a:pt x="105" y="295"/>
                    </a:lnTo>
                    <a:lnTo>
                      <a:pt x="111" y="286"/>
                    </a:lnTo>
                    <a:lnTo>
                      <a:pt x="119" y="280"/>
                    </a:lnTo>
                    <a:lnTo>
                      <a:pt x="127" y="273"/>
                    </a:lnTo>
                    <a:lnTo>
                      <a:pt x="136" y="263"/>
                    </a:lnTo>
                    <a:lnTo>
                      <a:pt x="143" y="253"/>
                    </a:lnTo>
                    <a:lnTo>
                      <a:pt x="151" y="244"/>
                    </a:lnTo>
                    <a:lnTo>
                      <a:pt x="157" y="235"/>
                    </a:lnTo>
                    <a:lnTo>
                      <a:pt x="163" y="227"/>
                    </a:lnTo>
                    <a:lnTo>
                      <a:pt x="167" y="218"/>
                    </a:lnTo>
                    <a:lnTo>
                      <a:pt x="170" y="213"/>
                    </a:lnTo>
                    <a:lnTo>
                      <a:pt x="172" y="209"/>
                    </a:lnTo>
                    <a:lnTo>
                      <a:pt x="174" y="209"/>
                    </a:lnTo>
                    <a:lnTo>
                      <a:pt x="173" y="206"/>
                    </a:lnTo>
                    <a:lnTo>
                      <a:pt x="173" y="195"/>
                    </a:lnTo>
                    <a:lnTo>
                      <a:pt x="172" y="187"/>
                    </a:lnTo>
                    <a:lnTo>
                      <a:pt x="172" y="180"/>
                    </a:lnTo>
                    <a:lnTo>
                      <a:pt x="172" y="171"/>
                    </a:lnTo>
                    <a:lnTo>
                      <a:pt x="172" y="161"/>
                    </a:lnTo>
                    <a:lnTo>
                      <a:pt x="170" y="151"/>
                    </a:lnTo>
                    <a:lnTo>
                      <a:pt x="169" y="140"/>
                    </a:lnTo>
                    <a:lnTo>
                      <a:pt x="168" y="129"/>
                    </a:lnTo>
                    <a:lnTo>
                      <a:pt x="167" y="119"/>
                    </a:lnTo>
                    <a:lnTo>
                      <a:pt x="166" y="107"/>
                    </a:lnTo>
                    <a:lnTo>
                      <a:pt x="164" y="96"/>
                    </a:lnTo>
                    <a:lnTo>
                      <a:pt x="162" y="85"/>
                    </a:lnTo>
                    <a:lnTo>
                      <a:pt x="160" y="78"/>
                    </a:lnTo>
                    <a:lnTo>
                      <a:pt x="157" y="67"/>
                    </a:lnTo>
                    <a:lnTo>
                      <a:pt x="154" y="58"/>
                    </a:lnTo>
                    <a:lnTo>
                      <a:pt x="151" y="50"/>
                    </a:lnTo>
                    <a:lnTo>
                      <a:pt x="146" y="44"/>
                    </a:lnTo>
                    <a:lnTo>
                      <a:pt x="139" y="32"/>
                    </a:lnTo>
                    <a:lnTo>
                      <a:pt x="134" y="23"/>
                    </a:lnTo>
                    <a:lnTo>
                      <a:pt x="127" y="15"/>
                    </a:lnTo>
                    <a:lnTo>
                      <a:pt x="122" y="11"/>
                    </a:lnTo>
                    <a:lnTo>
                      <a:pt x="119" y="9"/>
                    </a:lnTo>
                    <a:lnTo>
                      <a:pt x="46" y="0"/>
                    </a:lnTo>
                    <a:lnTo>
                      <a:pt x="34" y="18"/>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28" name="Freeform 529"/>
              <p:cNvSpPr>
                <a:spLocks/>
              </p:cNvSpPr>
              <p:nvPr/>
            </p:nvSpPr>
            <p:spPr bwMode="auto">
              <a:xfrm>
                <a:off x="1254" y="2871"/>
                <a:ext cx="15" cy="109"/>
              </a:xfrm>
              <a:custGeom>
                <a:avLst/>
                <a:gdLst>
                  <a:gd name="T0" fmla="*/ 1 w 41"/>
                  <a:gd name="T1" fmla="*/ 0 h 233"/>
                  <a:gd name="T2" fmla="*/ 1 w 41"/>
                  <a:gd name="T3" fmla="*/ 1 h 233"/>
                  <a:gd name="T4" fmla="*/ 1 w 41"/>
                  <a:gd name="T5" fmla="*/ 3 h 233"/>
                  <a:gd name="T6" fmla="*/ 1 w 41"/>
                  <a:gd name="T7" fmla="*/ 3 h 233"/>
                  <a:gd name="T8" fmla="*/ 1 w 41"/>
                  <a:gd name="T9" fmla="*/ 3 h 233"/>
                  <a:gd name="T10" fmla="*/ 1 w 41"/>
                  <a:gd name="T11" fmla="*/ 3 h 233"/>
                  <a:gd name="T12" fmla="*/ 1 w 41"/>
                  <a:gd name="T13" fmla="*/ 3 h 233"/>
                  <a:gd name="T14" fmla="*/ 1 w 41"/>
                  <a:gd name="T15" fmla="*/ 3 h 233"/>
                  <a:gd name="T16" fmla="*/ 1 w 41"/>
                  <a:gd name="T17" fmla="*/ 3 h 233"/>
                  <a:gd name="T18" fmla="*/ 1 w 41"/>
                  <a:gd name="T19" fmla="*/ 3 h 233"/>
                  <a:gd name="T20" fmla="*/ 1 w 41"/>
                  <a:gd name="T21" fmla="*/ 3 h 233"/>
                  <a:gd name="T22" fmla="*/ 1 w 41"/>
                  <a:gd name="T23" fmla="*/ 3 h 233"/>
                  <a:gd name="T24" fmla="*/ 1 w 41"/>
                  <a:gd name="T25" fmla="*/ 3 h 233"/>
                  <a:gd name="T26" fmla="*/ 1 w 41"/>
                  <a:gd name="T27" fmla="*/ 3 h 233"/>
                  <a:gd name="T28" fmla="*/ 1 w 41"/>
                  <a:gd name="T29" fmla="*/ 3 h 233"/>
                  <a:gd name="T30" fmla="*/ 1 w 41"/>
                  <a:gd name="T31" fmla="*/ 3 h 233"/>
                  <a:gd name="T32" fmla="*/ 1 w 41"/>
                  <a:gd name="T33" fmla="*/ 3 h 233"/>
                  <a:gd name="T34" fmla="*/ 1 w 41"/>
                  <a:gd name="T35" fmla="*/ 2 h 233"/>
                  <a:gd name="T36" fmla="*/ 1 w 41"/>
                  <a:gd name="T37" fmla="*/ 2 h 233"/>
                  <a:gd name="T38" fmla="*/ 1 w 41"/>
                  <a:gd name="T39" fmla="*/ 2 h 233"/>
                  <a:gd name="T40" fmla="*/ 1 w 41"/>
                  <a:gd name="T41" fmla="*/ 2 h 233"/>
                  <a:gd name="T42" fmla="*/ 1 w 41"/>
                  <a:gd name="T43" fmla="*/ 2 h 233"/>
                  <a:gd name="T44" fmla="*/ 1 w 41"/>
                  <a:gd name="T45" fmla="*/ 2 h 233"/>
                  <a:gd name="T46" fmla="*/ 1 w 41"/>
                  <a:gd name="T47" fmla="*/ 2 h 233"/>
                  <a:gd name="T48" fmla="*/ 1 w 41"/>
                  <a:gd name="T49" fmla="*/ 2 h 233"/>
                  <a:gd name="T50" fmla="*/ 1 w 41"/>
                  <a:gd name="T51" fmla="*/ 1 h 233"/>
                  <a:gd name="T52" fmla="*/ 1 w 41"/>
                  <a:gd name="T53" fmla="*/ 1 h 233"/>
                  <a:gd name="T54" fmla="*/ 1 w 41"/>
                  <a:gd name="T55" fmla="*/ 1 h 233"/>
                  <a:gd name="T56" fmla="*/ 1 w 41"/>
                  <a:gd name="T57" fmla="*/ 1 h 233"/>
                  <a:gd name="T58" fmla="*/ 1 w 41"/>
                  <a:gd name="T59" fmla="*/ 1 h 233"/>
                  <a:gd name="T60" fmla="*/ 1 w 41"/>
                  <a:gd name="T61" fmla="*/ 1 h 233"/>
                  <a:gd name="T62" fmla="*/ 0 w 41"/>
                  <a:gd name="T63" fmla="*/ 1 h 233"/>
                  <a:gd name="T64" fmla="*/ 0 w 41"/>
                  <a:gd name="T65" fmla="*/ 0 h 233"/>
                  <a:gd name="T66" fmla="*/ 1 w 41"/>
                  <a:gd name="T67" fmla="*/ 0 h 233"/>
                  <a:gd name="T68" fmla="*/ 1 w 41"/>
                  <a:gd name="T69" fmla="*/ 0 h 233"/>
                  <a:gd name="T70" fmla="*/ 1 w 41"/>
                  <a:gd name="T71" fmla="*/ 0 h 233"/>
                  <a:gd name="T72" fmla="*/ 1 w 41"/>
                  <a:gd name="T73" fmla="*/ 0 h 233"/>
                  <a:gd name="T74" fmla="*/ 1 w 41"/>
                  <a:gd name="T75" fmla="*/ 0 h 233"/>
                  <a:gd name="T76" fmla="*/ 1 w 41"/>
                  <a:gd name="T77" fmla="*/ 0 h 233"/>
                  <a:gd name="T78" fmla="*/ 1 w 41"/>
                  <a:gd name="T79" fmla="*/ 0 h 23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1"/>
                  <a:gd name="T121" fmla="*/ 0 h 233"/>
                  <a:gd name="T122" fmla="*/ 41 w 41"/>
                  <a:gd name="T123" fmla="*/ 233 h 23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1" h="233">
                    <a:moveTo>
                      <a:pt x="22" y="0"/>
                    </a:moveTo>
                    <a:lnTo>
                      <a:pt x="31" y="93"/>
                    </a:lnTo>
                    <a:lnTo>
                      <a:pt x="41" y="224"/>
                    </a:lnTo>
                    <a:lnTo>
                      <a:pt x="41" y="227"/>
                    </a:lnTo>
                    <a:lnTo>
                      <a:pt x="40" y="230"/>
                    </a:lnTo>
                    <a:lnTo>
                      <a:pt x="36" y="233"/>
                    </a:lnTo>
                    <a:lnTo>
                      <a:pt x="31" y="232"/>
                    </a:lnTo>
                    <a:lnTo>
                      <a:pt x="26" y="232"/>
                    </a:lnTo>
                    <a:lnTo>
                      <a:pt x="20" y="232"/>
                    </a:lnTo>
                    <a:lnTo>
                      <a:pt x="16" y="232"/>
                    </a:lnTo>
                    <a:lnTo>
                      <a:pt x="11" y="232"/>
                    </a:lnTo>
                    <a:lnTo>
                      <a:pt x="6" y="232"/>
                    </a:lnTo>
                    <a:lnTo>
                      <a:pt x="3" y="232"/>
                    </a:lnTo>
                    <a:lnTo>
                      <a:pt x="3" y="230"/>
                    </a:lnTo>
                    <a:lnTo>
                      <a:pt x="4" y="227"/>
                    </a:lnTo>
                    <a:lnTo>
                      <a:pt x="7" y="222"/>
                    </a:lnTo>
                    <a:lnTo>
                      <a:pt x="13" y="215"/>
                    </a:lnTo>
                    <a:lnTo>
                      <a:pt x="15" y="206"/>
                    </a:lnTo>
                    <a:lnTo>
                      <a:pt x="17" y="200"/>
                    </a:lnTo>
                    <a:lnTo>
                      <a:pt x="19" y="190"/>
                    </a:lnTo>
                    <a:lnTo>
                      <a:pt x="20" y="180"/>
                    </a:lnTo>
                    <a:lnTo>
                      <a:pt x="20" y="169"/>
                    </a:lnTo>
                    <a:lnTo>
                      <a:pt x="20" y="161"/>
                    </a:lnTo>
                    <a:lnTo>
                      <a:pt x="19" y="151"/>
                    </a:lnTo>
                    <a:lnTo>
                      <a:pt x="19" y="143"/>
                    </a:lnTo>
                    <a:lnTo>
                      <a:pt x="18" y="134"/>
                    </a:lnTo>
                    <a:lnTo>
                      <a:pt x="16" y="125"/>
                    </a:lnTo>
                    <a:lnTo>
                      <a:pt x="13" y="119"/>
                    </a:lnTo>
                    <a:lnTo>
                      <a:pt x="11" y="111"/>
                    </a:lnTo>
                    <a:lnTo>
                      <a:pt x="6" y="99"/>
                    </a:lnTo>
                    <a:lnTo>
                      <a:pt x="3" y="85"/>
                    </a:lnTo>
                    <a:lnTo>
                      <a:pt x="0" y="70"/>
                    </a:lnTo>
                    <a:lnTo>
                      <a:pt x="0" y="56"/>
                    </a:lnTo>
                    <a:lnTo>
                      <a:pt x="2" y="43"/>
                    </a:lnTo>
                    <a:lnTo>
                      <a:pt x="6" y="30"/>
                    </a:lnTo>
                    <a:lnTo>
                      <a:pt x="11" y="18"/>
                    </a:lnTo>
                    <a:lnTo>
                      <a:pt x="16" y="8"/>
                    </a:lnTo>
                    <a:lnTo>
                      <a:pt x="20" y="1"/>
                    </a:lnTo>
                    <a:lnTo>
                      <a:pt x="22" y="0"/>
                    </a:lnTo>
                    <a:close/>
                  </a:path>
                </a:pathLst>
              </a:custGeom>
              <a:solidFill>
                <a:srgbClr val="8C5E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29" name="Freeform 530"/>
              <p:cNvSpPr>
                <a:spLocks/>
              </p:cNvSpPr>
              <p:nvPr/>
            </p:nvSpPr>
            <p:spPr bwMode="auto">
              <a:xfrm>
                <a:off x="1259" y="2880"/>
                <a:ext cx="59" cy="153"/>
              </a:xfrm>
              <a:custGeom>
                <a:avLst/>
                <a:gdLst>
                  <a:gd name="T0" fmla="*/ 0 w 113"/>
                  <a:gd name="T1" fmla="*/ 1 h 332"/>
                  <a:gd name="T2" fmla="*/ 1 w 113"/>
                  <a:gd name="T3" fmla="*/ 2 h 332"/>
                  <a:gd name="T4" fmla="*/ 1 w 113"/>
                  <a:gd name="T5" fmla="*/ 2 h 332"/>
                  <a:gd name="T6" fmla="*/ 1 w 113"/>
                  <a:gd name="T7" fmla="*/ 3 h 332"/>
                  <a:gd name="T8" fmla="*/ 1 w 113"/>
                  <a:gd name="T9" fmla="*/ 3 h 332"/>
                  <a:gd name="T10" fmla="*/ 1 w 113"/>
                  <a:gd name="T11" fmla="*/ 3 h 332"/>
                  <a:gd name="T12" fmla="*/ 1 w 113"/>
                  <a:gd name="T13" fmla="*/ 3 h 332"/>
                  <a:gd name="T14" fmla="*/ 1 w 113"/>
                  <a:gd name="T15" fmla="*/ 3 h 332"/>
                  <a:gd name="T16" fmla="*/ 1 w 113"/>
                  <a:gd name="T17" fmla="*/ 4 h 332"/>
                  <a:gd name="T18" fmla="*/ 1 w 113"/>
                  <a:gd name="T19" fmla="*/ 4 h 332"/>
                  <a:gd name="T20" fmla="*/ 1 w 113"/>
                  <a:gd name="T21" fmla="*/ 4 h 332"/>
                  <a:gd name="T22" fmla="*/ 1 w 113"/>
                  <a:gd name="T23" fmla="*/ 4 h 332"/>
                  <a:gd name="T24" fmla="*/ 2 w 113"/>
                  <a:gd name="T25" fmla="*/ 3 h 332"/>
                  <a:gd name="T26" fmla="*/ 2 w 113"/>
                  <a:gd name="T27" fmla="*/ 3 h 332"/>
                  <a:gd name="T28" fmla="*/ 2 w 113"/>
                  <a:gd name="T29" fmla="*/ 3 h 332"/>
                  <a:gd name="T30" fmla="*/ 2 w 113"/>
                  <a:gd name="T31" fmla="*/ 3 h 332"/>
                  <a:gd name="T32" fmla="*/ 2 w 113"/>
                  <a:gd name="T33" fmla="*/ 3 h 332"/>
                  <a:gd name="T34" fmla="*/ 2 w 113"/>
                  <a:gd name="T35" fmla="*/ 2 h 332"/>
                  <a:gd name="T36" fmla="*/ 2 w 113"/>
                  <a:gd name="T37" fmla="*/ 2 h 332"/>
                  <a:gd name="T38" fmla="*/ 2 w 113"/>
                  <a:gd name="T39" fmla="*/ 3 h 332"/>
                  <a:gd name="T40" fmla="*/ 2 w 113"/>
                  <a:gd name="T41" fmla="*/ 3 h 332"/>
                  <a:gd name="T42" fmla="*/ 2 w 113"/>
                  <a:gd name="T43" fmla="*/ 3 h 332"/>
                  <a:gd name="T44" fmla="*/ 2 w 113"/>
                  <a:gd name="T45" fmla="*/ 3 h 332"/>
                  <a:gd name="T46" fmla="*/ 2 w 113"/>
                  <a:gd name="T47" fmla="*/ 3 h 332"/>
                  <a:gd name="T48" fmla="*/ 2 w 113"/>
                  <a:gd name="T49" fmla="*/ 2 h 332"/>
                  <a:gd name="T50" fmla="*/ 2 w 113"/>
                  <a:gd name="T51" fmla="*/ 2 h 332"/>
                  <a:gd name="T52" fmla="*/ 2 w 113"/>
                  <a:gd name="T53" fmla="*/ 2 h 332"/>
                  <a:gd name="T54" fmla="*/ 2 w 113"/>
                  <a:gd name="T55" fmla="*/ 1 h 332"/>
                  <a:gd name="T56" fmla="*/ 2 w 113"/>
                  <a:gd name="T57" fmla="*/ 1 h 332"/>
                  <a:gd name="T58" fmla="*/ 2 w 113"/>
                  <a:gd name="T59" fmla="*/ 1 h 332"/>
                  <a:gd name="T60" fmla="*/ 1 w 113"/>
                  <a:gd name="T61" fmla="*/ 0 h 332"/>
                  <a:gd name="T62" fmla="*/ 1 w 113"/>
                  <a:gd name="T63" fmla="*/ 0 h 332"/>
                  <a:gd name="T64" fmla="*/ 1 w 113"/>
                  <a:gd name="T65" fmla="*/ 0 h 332"/>
                  <a:gd name="T66" fmla="*/ 1 w 113"/>
                  <a:gd name="T67" fmla="*/ 0 h 332"/>
                  <a:gd name="T68" fmla="*/ 1 w 113"/>
                  <a:gd name="T69" fmla="*/ 0 h 33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3"/>
                  <a:gd name="T106" fmla="*/ 0 h 332"/>
                  <a:gd name="T107" fmla="*/ 113 w 113"/>
                  <a:gd name="T108" fmla="*/ 332 h 33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3" h="332">
                    <a:moveTo>
                      <a:pt x="15" y="0"/>
                    </a:moveTo>
                    <a:lnTo>
                      <a:pt x="0" y="72"/>
                    </a:lnTo>
                    <a:lnTo>
                      <a:pt x="9" y="93"/>
                    </a:lnTo>
                    <a:lnTo>
                      <a:pt x="6" y="159"/>
                    </a:lnTo>
                    <a:lnTo>
                      <a:pt x="15" y="171"/>
                    </a:lnTo>
                    <a:lnTo>
                      <a:pt x="21" y="197"/>
                    </a:lnTo>
                    <a:lnTo>
                      <a:pt x="31" y="224"/>
                    </a:lnTo>
                    <a:lnTo>
                      <a:pt x="40" y="224"/>
                    </a:lnTo>
                    <a:lnTo>
                      <a:pt x="42" y="229"/>
                    </a:lnTo>
                    <a:lnTo>
                      <a:pt x="42" y="230"/>
                    </a:lnTo>
                    <a:lnTo>
                      <a:pt x="44" y="236"/>
                    </a:lnTo>
                    <a:lnTo>
                      <a:pt x="45" y="243"/>
                    </a:lnTo>
                    <a:lnTo>
                      <a:pt x="46" y="253"/>
                    </a:lnTo>
                    <a:lnTo>
                      <a:pt x="47" y="264"/>
                    </a:lnTo>
                    <a:lnTo>
                      <a:pt x="49" y="276"/>
                    </a:lnTo>
                    <a:lnTo>
                      <a:pt x="51" y="288"/>
                    </a:lnTo>
                    <a:lnTo>
                      <a:pt x="53" y="304"/>
                    </a:lnTo>
                    <a:lnTo>
                      <a:pt x="53" y="314"/>
                    </a:lnTo>
                    <a:lnTo>
                      <a:pt x="54" y="323"/>
                    </a:lnTo>
                    <a:lnTo>
                      <a:pt x="55" y="331"/>
                    </a:lnTo>
                    <a:lnTo>
                      <a:pt x="56" y="332"/>
                    </a:lnTo>
                    <a:lnTo>
                      <a:pt x="56" y="331"/>
                    </a:lnTo>
                    <a:lnTo>
                      <a:pt x="59" y="328"/>
                    </a:lnTo>
                    <a:lnTo>
                      <a:pt x="61" y="322"/>
                    </a:lnTo>
                    <a:lnTo>
                      <a:pt x="68" y="314"/>
                    </a:lnTo>
                    <a:lnTo>
                      <a:pt x="72" y="305"/>
                    </a:lnTo>
                    <a:lnTo>
                      <a:pt x="77" y="297"/>
                    </a:lnTo>
                    <a:lnTo>
                      <a:pt x="84" y="287"/>
                    </a:lnTo>
                    <a:lnTo>
                      <a:pt x="90" y="276"/>
                    </a:lnTo>
                    <a:lnTo>
                      <a:pt x="94" y="265"/>
                    </a:lnTo>
                    <a:lnTo>
                      <a:pt x="99" y="256"/>
                    </a:lnTo>
                    <a:lnTo>
                      <a:pt x="102" y="247"/>
                    </a:lnTo>
                    <a:lnTo>
                      <a:pt x="106" y="239"/>
                    </a:lnTo>
                    <a:lnTo>
                      <a:pt x="110" y="227"/>
                    </a:lnTo>
                    <a:lnTo>
                      <a:pt x="113" y="223"/>
                    </a:lnTo>
                    <a:lnTo>
                      <a:pt x="112" y="204"/>
                    </a:lnTo>
                    <a:lnTo>
                      <a:pt x="110" y="204"/>
                    </a:lnTo>
                    <a:lnTo>
                      <a:pt x="107" y="209"/>
                    </a:lnTo>
                    <a:lnTo>
                      <a:pt x="102" y="214"/>
                    </a:lnTo>
                    <a:lnTo>
                      <a:pt x="96" y="220"/>
                    </a:lnTo>
                    <a:lnTo>
                      <a:pt x="91" y="220"/>
                    </a:lnTo>
                    <a:lnTo>
                      <a:pt x="86" y="220"/>
                    </a:lnTo>
                    <a:lnTo>
                      <a:pt x="81" y="221"/>
                    </a:lnTo>
                    <a:lnTo>
                      <a:pt x="77" y="223"/>
                    </a:lnTo>
                    <a:lnTo>
                      <a:pt x="70" y="223"/>
                    </a:lnTo>
                    <a:lnTo>
                      <a:pt x="69" y="224"/>
                    </a:lnTo>
                    <a:lnTo>
                      <a:pt x="69" y="221"/>
                    </a:lnTo>
                    <a:lnTo>
                      <a:pt x="70" y="218"/>
                    </a:lnTo>
                    <a:lnTo>
                      <a:pt x="72" y="209"/>
                    </a:lnTo>
                    <a:lnTo>
                      <a:pt x="75" y="200"/>
                    </a:lnTo>
                    <a:lnTo>
                      <a:pt x="77" y="188"/>
                    </a:lnTo>
                    <a:lnTo>
                      <a:pt x="78" y="177"/>
                    </a:lnTo>
                    <a:lnTo>
                      <a:pt x="80" y="163"/>
                    </a:lnTo>
                    <a:lnTo>
                      <a:pt x="81" y="151"/>
                    </a:lnTo>
                    <a:lnTo>
                      <a:pt x="80" y="137"/>
                    </a:lnTo>
                    <a:lnTo>
                      <a:pt x="78" y="124"/>
                    </a:lnTo>
                    <a:lnTo>
                      <a:pt x="76" y="110"/>
                    </a:lnTo>
                    <a:lnTo>
                      <a:pt x="73" y="98"/>
                    </a:lnTo>
                    <a:lnTo>
                      <a:pt x="69" y="86"/>
                    </a:lnTo>
                    <a:lnTo>
                      <a:pt x="65" y="75"/>
                    </a:lnTo>
                    <a:lnTo>
                      <a:pt x="60" y="66"/>
                    </a:lnTo>
                    <a:lnTo>
                      <a:pt x="56" y="58"/>
                    </a:lnTo>
                    <a:lnTo>
                      <a:pt x="48" y="47"/>
                    </a:lnTo>
                    <a:lnTo>
                      <a:pt x="43" y="41"/>
                    </a:lnTo>
                    <a:lnTo>
                      <a:pt x="36" y="35"/>
                    </a:lnTo>
                    <a:lnTo>
                      <a:pt x="30" y="29"/>
                    </a:lnTo>
                    <a:lnTo>
                      <a:pt x="23" y="20"/>
                    </a:lnTo>
                    <a:lnTo>
                      <a:pt x="18" y="11"/>
                    </a:lnTo>
                    <a:lnTo>
                      <a:pt x="15" y="2"/>
                    </a:lnTo>
                    <a:lnTo>
                      <a:pt x="15" y="0"/>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30" name="Freeform 531"/>
              <p:cNvSpPr>
                <a:spLocks/>
              </p:cNvSpPr>
              <p:nvPr/>
            </p:nvSpPr>
            <p:spPr bwMode="auto">
              <a:xfrm>
                <a:off x="1030" y="3038"/>
                <a:ext cx="14" cy="28"/>
              </a:xfrm>
              <a:custGeom>
                <a:avLst/>
                <a:gdLst>
                  <a:gd name="T0" fmla="*/ 0 w 29"/>
                  <a:gd name="T1" fmla="*/ 0 h 59"/>
                  <a:gd name="T2" fmla="*/ 0 w 29"/>
                  <a:gd name="T3" fmla="*/ 0 h 59"/>
                  <a:gd name="T4" fmla="*/ 0 w 29"/>
                  <a:gd name="T5" fmla="*/ 0 h 59"/>
                  <a:gd name="T6" fmla="*/ 0 w 29"/>
                  <a:gd name="T7" fmla="*/ 0 h 59"/>
                  <a:gd name="T8" fmla="*/ 0 w 29"/>
                  <a:gd name="T9" fmla="*/ 0 h 59"/>
                  <a:gd name="T10" fmla="*/ 0 w 29"/>
                  <a:gd name="T11" fmla="*/ 0 h 59"/>
                  <a:gd name="T12" fmla="*/ 0 w 29"/>
                  <a:gd name="T13" fmla="*/ 0 h 59"/>
                  <a:gd name="T14" fmla="*/ 0 w 29"/>
                  <a:gd name="T15" fmla="*/ 0 h 59"/>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59"/>
                  <a:gd name="T26" fmla="*/ 29 w 29"/>
                  <a:gd name="T27" fmla="*/ 59 h 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59">
                    <a:moveTo>
                      <a:pt x="16" y="3"/>
                    </a:moveTo>
                    <a:lnTo>
                      <a:pt x="0" y="21"/>
                    </a:lnTo>
                    <a:lnTo>
                      <a:pt x="6" y="45"/>
                    </a:lnTo>
                    <a:lnTo>
                      <a:pt x="15" y="59"/>
                    </a:lnTo>
                    <a:lnTo>
                      <a:pt x="29" y="30"/>
                    </a:lnTo>
                    <a:lnTo>
                      <a:pt x="25" y="0"/>
                    </a:lnTo>
                    <a:lnTo>
                      <a:pt x="16" y="3"/>
                    </a:lnTo>
                    <a:close/>
                  </a:path>
                </a:pathLst>
              </a:custGeom>
              <a:solidFill>
                <a:srgbClr val="733B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31" name="Freeform 532"/>
              <p:cNvSpPr>
                <a:spLocks/>
              </p:cNvSpPr>
              <p:nvPr/>
            </p:nvSpPr>
            <p:spPr bwMode="auto">
              <a:xfrm>
                <a:off x="1004" y="3062"/>
                <a:ext cx="44" cy="121"/>
              </a:xfrm>
              <a:custGeom>
                <a:avLst/>
                <a:gdLst>
                  <a:gd name="T0" fmla="*/ 1 w 86"/>
                  <a:gd name="T1" fmla="*/ 0 h 264"/>
                  <a:gd name="T2" fmla="*/ 2 w 86"/>
                  <a:gd name="T3" fmla="*/ 0 h 264"/>
                  <a:gd name="T4" fmla="*/ 2 w 86"/>
                  <a:gd name="T5" fmla="*/ 0 h 264"/>
                  <a:gd name="T6" fmla="*/ 2 w 86"/>
                  <a:gd name="T7" fmla="*/ 0 h 264"/>
                  <a:gd name="T8" fmla="*/ 2 w 86"/>
                  <a:gd name="T9" fmla="*/ 0 h 264"/>
                  <a:gd name="T10" fmla="*/ 2 w 86"/>
                  <a:gd name="T11" fmla="*/ 0 h 264"/>
                  <a:gd name="T12" fmla="*/ 2 w 86"/>
                  <a:gd name="T13" fmla="*/ 0 h 264"/>
                  <a:gd name="T14" fmla="*/ 2 w 86"/>
                  <a:gd name="T15" fmla="*/ 0 h 264"/>
                  <a:gd name="T16" fmla="*/ 2 w 86"/>
                  <a:gd name="T17" fmla="*/ 1 h 264"/>
                  <a:gd name="T18" fmla="*/ 2 w 86"/>
                  <a:gd name="T19" fmla="*/ 1 h 264"/>
                  <a:gd name="T20" fmla="*/ 2 w 86"/>
                  <a:gd name="T21" fmla="*/ 1 h 264"/>
                  <a:gd name="T22" fmla="*/ 2 w 86"/>
                  <a:gd name="T23" fmla="*/ 1 h 264"/>
                  <a:gd name="T24" fmla="*/ 2 w 86"/>
                  <a:gd name="T25" fmla="*/ 1 h 264"/>
                  <a:gd name="T26" fmla="*/ 2 w 86"/>
                  <a:gd name="T27" fmla="*/ 1 h 264"/>
                  <a:gd name="T28" fmla="*/ 2 w 86"/>
                  <a:gd name="T29" fmla="*/ 1 h 264"/>
                  <a:gd name="T30" fmla="*/ 2 w 86"/>
                  <a:gd name="T31" fmla="*/ 2 h 264"/>
                  <a:gd name="T32" fmla="*/ 2 w 86"/>
                  <a:gd name="T33" fmla="*/ 2 h 264"/>
                  <a:gd name="T34" fmla="*/ 2 w 86"/>
                  <a:gd name="T35" fmla="*/ 2 h 264"/>
                  <a:gd name="T36" fmla="*/ 2 w 86"/>
                  <a:gd name="T37" fmla="*/ 2 h 264"/>
                  <a:gd name="T38" fmla="*/ 2 w 86"/>
                  <a:gd name="T39" fmla="*/ 2 h 264"/>
                  <a:gd name="T40" fmla="*/ 2 w 86"/>
                  <a:gd name="T41" fmla="*/ 2 h 264"/>
                  <a:gd name="T42" fmla="*/ 2 w 86"/>
                  <a:gd name="T43" fmla="*/ 2 h 264"/>
                  <a:gd name="T44" fmla="*/ 2 w 86"/>
                  <a:gd name="T45" fmla="*/ 2 h 264"/>
                  <a:gd name="T46" fmla="*/ 2 w 86"/>
                  <a:gd name="T47" fmla="*/ 3 h 264"/>
                  <a:gd name="T48" fmla="*/ 2 w 86"/>
                  <a:gd name="T49" fmla="*/ 3 h 264"/>
                  <a:gd name="T50" fmla="*/ 2 w 86"/>
                  <a:gd name="T51" fmla="*/ 3 h 264"/>
                  <a:gd name="T52" fmla="*/ 2 w 86"/>
                  <a:gd name="T53" fmla="*/ 3 h 264"/>
                  <a:gd name="T54" fmla="*/ 2 w 86"/>
                  <a:gd name="T55" fmla="*/ 3 h 264"/>
                  <a:gd name="T56" fmla="*/ 1 w 86"/>
                  <a:gd name="T57" fmla="*/ 3 h 264"/>
                  <a:gd name="T58" fmla="*/ 1 w 86"/>
                  <a:gd name="T59" fmla="*/ 3 h 264"/>
                  <a:gd name="T60" fmla="*/ 1 w 86"/>
                  <a:gd name="T61" fmla="*/ 3 h 264"/>
                  <a:gd name="T62" fmla="*/ 1 w 86"/>
                  <a:gd name="T63" fmla="*/ 3 h 264"/>
                  <a:gd name="T64" fmla="*/ 1 w 86"/>
                  <a:gd name="T65" fmla="*/ 3 h 264"/>
                  <a:gd name="T66" fmla="*/ 0 w 86"/>
                  <a:gd name="T67" fmla="*/ 3 h 264"/>
                  <a:gd name="T68" fmla="*/ 1 w 86"/>
                  <a:gd name="T69" fmla="*/ 2 h 264"/>
                  <a:gd name="T70" fmla="*/ 1 w 86"/>
                  <a:gd name="T71" fmla="*/ 2 h 264"/>
                  <a:gd name="T72" fmla="*/ 1 w 86"/>
                  <a:gd name="T73" fmla="*/ 2 h 264"/>
                  <a:gd name="T74" fmla="*/ 1 w 86"/>
                  <a:gd name="T75" fmla="*/ 2 h 264"/>
                  <a:gd name="T76" fmla="*/ 1 w 86"/>
                  <a:gd name="T77" fmla="*/ 2 h 264"/>
                  <a:gd name="T78" fmla="*/ 1 w 86"/>
                  <a:gd name="T79" fmla="*/ 2 h 264"/>
                  <a:gd name="T80" fmla="*/ 1 w 86"/>
                  <a:gd name="T81" fmla="*/ 2 h 264"/>
                  <a:gd name="T82" fmla="*/ 1 w 86"/>
                  <a:gd name="T83" fmla="*/ 2 h 264"/>
                  <a:gd name="T84" fmla="*/ 1 w 86"/>
                  <a:gd name="T85" fmla="*/ 1 h 264"/>
                  <a:gd name="T86" fmla="*/ 1 w 86"/>
                  <a:gd name="T87" fmla="*/ 1 h 264"/>
                  <a:gd name="T88" fmla="*/ 1 w 86"/>
                  <a:gd name="T89" fmla="*/ 1 h 264"/>
                  <a:gd name="T90" fmla="*/ 1 w 86"/>
                  <a:gd name="T91" fmla="*/ 1 h 264"/>
                  <a:gd name="T92" fmla="*/ 1 w 86"/>
                  <a:gd name="T93" fmla="*/ 1 h 264"/>
                  <a:gd name="T94" fmla="*/ 1 w 86"/>
                  <a:gd name="T95" fmla="*/ 1 h 264"/>
                  <a:gd name="T96" fmla="*/ 1 w 86"/>
                  <a:gd name="T97" fmla="*/ 1 h 264"/>
                  <a:gd name="T98" fmla="*/ 1 w 86"/>
                  <a:gd name="T99" fmla="*/ 1 h 264"/>
                  <a:gd name="T100" fmla="*/ 1 w 86"/>
                  <a:gd name="T101" fmla="*/ 1 h 264"/>
                  <a:gd name="T102" fmla="*/ 1 w 86"/>
                  <a:gd name="T103" fmla="*/ 0 h 264"/>
                  <a:gd name="T104" fmla="*/ 1 w 86"/>
                  <a:gd name="T105" fmla="*/ 0 h 264"/>
                  <a:gd name="T106" fmla="*/ 1 w 86"/>
                  <a:gd name="T107" fmla="*/ 0 h 264"/>
                  <a:gd name="T108" fmla="*/ 1 w 86"/>
                  <a:gd name="T109" fmla="*/ 0 h 264"/>
                  <a:gd name="T110" fmla="*/ 1 w 86"/>
                  <a:gd name="T111" fmla="*/ 0 h 264"/>
                  <a:gd name="T112" fmla="*/ 1 w 86"/>
                  <a:gd name="T113" fmla="*/ 0 h 264"/>
                  <a:gd name="T114" fmla="*/ 1 w 86"/>
                  <a:gd name="T115" fmla="*/ 0 h 264"/>
                  <a:gd name="T116" fmla="*/ 1 w 86"/>
                  <a:gd name="T117" fmla="*/ 0 h 26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6"/>
                  <a:gd name="T178" fmla="*/ 0 h 264"/>
                  <a:gd name="T179" fmla="*/ 86 w 86"/>
                  <a:gd name="T180" fmla="*/ 264 h 26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6" h="264">
                    <a:moveTo>
                      <a:pt x="63" y="0"/>
                    </a:moveTo>
                    <a:lnTo>
                      <a:pt x="66" y="5"/>
                    </a:lnTo>
                    <a:lnTo>
                      <a:pt x="69" y="10"/>
                    </a:lnTo>
                    <a:lnTo>
                      <a:pt x="72" y="17"/>
                    </a:lnTo>
                    <a:lnTo>
                      <a:pt x="76" y="25"/>
                    </a:lnTo>
                    <a:lnTo>
                      <a:pt x="79" y="37"/>
                    </a:lnTo>
                    <a:lnTo>
                      <a:pt x="82" y="48"/>
                    </a:lnTo>
                    <a:lnTo>
                      <a:pt x="86" y="63"/>
                    </a:lnTo>
                    <a:lnTo>
                      <a:pt x="85" y="75"/>
                    </a:lnTo>
                    <a:lnTo>
                      <a:pt x="85" y="89"/>
                    </a:lnTo>
                    <a:lnTo>
                      <a:pt x="83" y="103"/>
                    </a:lnTo>
                    <a:lnTo>
                      <a:pt x="81" y="118"/>
                    </a:lnTo>
                    <a:lnTo>
                      <a:pt x="79" y="124"/>
                    </a:lnTo>
                    <a:lnTo>
                      <a:pt x="78" y="133"/>
                    </a:lnTo>
                    <a:lnTo>
                      <a:pt x="77" y="139"/>
                    </a:lnTo>
                    <a:lnTo>
                      <a:pt x="77" y="147"/>
                    </a:lnTo>
                    <a:lnTo>
                      <a:pt x="75" y="154"/>
                    </a:lnTo>
                    <a:lnTo>
                      <a:pt x="74" y="162"/>
                    </a:lnTo>
                    <a:lnTo>
                      <a:pt x="74" y="170"/>
                    </a:lnTo>
                    <a:lnTo>
                      <a:pt x="74" y="179"/>
                    </a:lnTo>
                    <a:lnTo>
                      <a:pt x="73" y="191"/>
                    </a:lnTo>
                    <a:lnTo>
                      <a:pt x="74" y="203"/>
                    </a:lnTo>
                    <a:lnTo>
                      <a:pt x="75" y="215"/>
                    </a:lnTo>
                    <a:lnTo>
                      <a:pt x="77" y="226"/>
                    </a:lnTo>
                    <a:lnTo>
                      <a:pt x="78" y="235"/>
                    </a:lnTo>
                    <a:lnTo>
                      <a:pt x="78" y="241"/>
                    </a:lnTo>
                    <a:lnTo>
                      <a:pt x="79" y="246"/>
                    </a:lnTo>
                    <a:lnTo>
                      <a:pt x="80" y="249"/>
                    </a:lnTo>
                    <a:lnTo>
                      <a:pt x="3" y="264"/>
                    </a:lnTo>
                    <a:lnTo>
                      <a:pt x="3" y="261"/>
                    </a:lnTo>
                    <a:lnTo>
                      <a:pt x="2" y="258"/>
                    </a:lnTo>
                    <a:lnTo>
                      <a:pt x="1" y="249"/>
                    </a:lnTo>
                    <a:lnTo>
                      <a:pt x="1" y="241"/>
                    </a:lnTo>
                    <a:lnTo>
                      <a:pt x="0" y="229"/>
                    </a:lnTo>
                    <a:lnTo>
                      <a:pt x="1" y="217"/>
                    </a:lnTo>
                    <a:lnTo>
                      <a:pt x="2" y="203"/>
                    </a:lnTo>
                    <a:lnTo>
                      <a:pt x="4" y="189"/>
                    </a:lnTo>
                    <a:lnTo>
                      <a:pt x="5" y="180"/>
                    </a:lnTo>
                    <a:lnTo>
                      <a:pt x="8" y="173"/>
                    </a:lnTo>
                    <a:lnTo>
                      <a:pt x="11" y="165"/>
                    </a:lnTo>
                    <a:lnTo>
                      <a:pt x="13" y="157"/>
                    </a:lnTo>
                    <a:lnTo>
                      <a:pt x="16" y="150"/>
                    </a:lnTo>
                    <a:lnTo>
                      <a:pt x="18" y="142"/>
                    </a:lnTo>
                    <a:lnTo>
                      <a:pt x="21" y="135"/>
                    </a:lnTo>
                    <a:lnTo>
                      <a:pt x="25" y="127"/>
                    </a:lnTo>
                    <a:lnTo>
                      <a:pt x="27" y="119"/>
                    </a:lnTo>
                    <a:lnTo>
                      <a:pt x="30" y="112"/>
                    </a:lnTo>
                    <a:lnTo>
                      <a:pt x="33" y="104"/>
                    </a:lnTo>
                    <a:lnTo>
                      <a:pt x="36" y="98"/>
                    </a:lnTo>
                    <a:lnTo>
                      <a:pt x="40" y="84"/>
                    </a:lnTo>
                    <a:lnTo>
                      <a:pt x="46" y="72"/>
                    </a:lnTo>
                    <a:lnTo>
                      <a:pt x="48" y="60"/>
                    </a:lnTo>
                    <a:lnTo>
                      <a:pt x="50" y="49"/>
                    </a:lnTo>
                    <a:lnTo>
                      <a:pt x="51" y="40"/>
                    </a:lnTo>
                    <a:lnTo>
                      <a:pt x="53" y="32"/>
                    </a:lnTo>
                    <a:lnTo>
                      <a:pt x="52" y="22"/>
                    </a:lnTo>
                    <a:lnTo>
                      <a:pt x="52" y="20"/>
                    </a:lnTo>
                    <a:lnTo>
                      <a:pt x="63" y="0"/>
                    </a:lnTo>
                    <a:close/>
                  </a:path>
                </a:pathLst>
              </a:custGeom>
              <a:solidFill>
                <a:srgbClr val="733B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32" name="Freeform 533"/>
              <p:cNvSpPr>
                <a:spLocks/>
              </p:cNvSpPr>
              <p:nvPr/>
            </p:nvSpPr>
            <p:spPr bwMode="auto">
              <a:xfrm>
                <a:off x="1002" y="2869"/>
                <a:ext cx="73" cy="171"/>
              </a:xfrm>
              <a:custGeom>
                <a:avLst/>
                <a:gdLst>
                  <a:gd name="T0" fmla="*/ 1 w 142"/>
                  <a:gd name="T1" fmla="*/ 3 h 372"/>
                  <a:gd name="T2" fmla="*/ 1 w 142"/>
                  <a:gd name="T3" fmla="*/ 3 h 372"/>
                  <a:gd name="T4" fmla="*/ 1 w 142"/>
                  <a:gd name="T5" fmla="*/ 3 h 372"/>
                  <a:gd name="T6" fmla="*/ 1 w 142"/>
                  <a:gd name="T7" fmla="*/ 3 h 372"/>
                  <a:gd name="T8" fmla="*/ 1 w 142"/>
                  <a:gd name="T9" fmla="*/ 4 h 372"/>
                  <a:gd name="T10" fmla="*/ 1 w 142"/>
                  <a:gd name="T11" fmla="*/ 4 h 372"/>
                  <a:gd name="T12" fmla="*/ 1 w 142"/>
                  <a:gd name="T13" fmla="*/ 4 h 372"/>
                  <a:gd name="T14" fmla="*/ 1 w 142"/>
                  <a:gd name="T15" fmla="*/ 4 h 372"/>
                  <a:gd name="T16" fmla="*/ 1 w 142"/>
                  <a:gd name="T17" fmla="*/ 4 h 372"/>
                  <a:gd name="T18" fmla="*/ 1 w 142"/>
                  <a:gd name="T19" fmla="*/ 4 h 372"/>
                  <a:gd name="T20" fmla="*/ 1 w 142"/>
                  <a:gd name="T21" fmla="*/ 4 h 372"/>
                  <a:gd name="T22" fmla="*/ 1 w 142"/>
                  <a:gd name="T23" fmla="*/ 4 h 372"/>
                  <a:gd name="T24" fmla="*/ 1 w 142"/>
                  <a:gd name="T25" fmla="*/ 4 h 372"/>
                  <a:gd name="T26" fmla="*/ 2 w 142"/>
                  <a:gd name="T27" fmla="*/ 4 h 372"/>
                  <a:gd name="T28" fmla="*/ 2 w 142"/>
                  <a:gd name="T29" fmla="*/ 4 h 372"/>
                  <a:gd name="T30" fmla="*/ 2 w 142"/>
                  <a:gd name="T31" fmla="*/ 3 h 372"/>
                  <a:gd name="T32" fmla="*/ 2 w 142"/>
                  <a:gd name="T33" fmla="*/ 3 h 372"/>
                  <a:gd name="T34" fmla="*/ 3 w 142"/>
                  <a:gd name="T35" fmla="*/ 2 h 372"/>
                  <a:gd name="T36" fmla="*/ 3 w 142"/>
                  <a:gd name="T37" fmla="*/ 1 h 372"/>
                  <a:gd name="T38" fmla="*/ 3 w 142"/>
                  <a:gd name="T39" fmla="*/ 1 h 372"/>
                  <a:gd name="T40" fmla="*/ 3 w 142"/>
                  <a:gd name="T41" fmla="*/ 1 h 372"/>
                  <a:gd name="T42" fmla="*/ 3 w 142"/>
                  <a:gd name="T43" fmla="*/ 1 h 372"/>
                  <a:gd name="T44" fmla="*/ 3 w 142"/>
                  <a:gd name="T45" fmla="*/ 1 h 372"/>
                  <a:gd name="T46" fmla="*/ 3 w 142"/>
                  <a:gd name="T47" fmla="*/ 0 h 372"/>
                  <a:gd name="T48" fmla="*/ 3 w 142"/>
                  <a:gd name="T49" fmla="*/ 0 h 372"/>
                  <a:gd name="T50" fmla="*/ 2 w 142"/>
                  <a:gd name="T51" fmla="*/ 0 h 372"/>
                  <a:gd name="T52" fmla="*/ 2 w 142"/>
                  <a:gd name="T53" fmla="*/ 0 h 372"/>
                  <a:gd name="T54" fmla="*/ 2 w 142"/>
                  <a:gd name="T55" fmla="*/ 0 h 372"/>
                  <a:gd name="T56" fmla="*/ 2 w 142"/>
                  <a:gd name="T57" fmla="*/ 0 h 372"/>
                  <a:gd name="T58" fmla="*/ 2 w 142"/>
                  <a:gd name="T59" fmla="*/ 0 h 372"/>
                  <a:gd name="T60" fmla="*/ 2 w 142"/>
                  <a:gd name="T61" fmla="*/ 0 h 372"/>
                  <a:gd name="T62" fmla="*/ 2 w 142"/>
                  <a:gd name="T63" fmla="*/ 0 h 372"/>
                  <a:gd name="T64" fmla="*/ 2 w 142"/>
                  <a:gd name="T65" fmla="*/ 0 h 372"/>
                  <a:gd name="T66" fmla="*/ 2 w 142"/>
                  <a:gd name="T67" fmla="*/ 0 h 372"/>
                  <a:gd name="T68" fmla="*/ 1 w 142"/>
                  <a:gd name="T69" fmla="*/ 0 h 372"/>
                  <a:gd name="T70" fmla="*/ 1 w 142"/>
                  <a:gd name="T71" fmla="*/ 2 h 372"/>
                  <a:gd name="T72" fmla="*/ 1 w 142"/>
                  <a:gd name="T73" fmla="*/ 2 h 372"/>
                  <a:gd name="T74" fmla="*/ 1 w 142"/>
                  <a:gd name="T75" fmla="*/ 2 h 372"/>
                  <a:gd name="T76" fmla="*/ 1 w 142"/>
                  <a:gd name="T77" fmla="*/ 2 h 372"/>
                  <a:gd name="T78" fmla="*/ 1 w 142"/>
                  <a:gd name="T79" fmla="*/ 2 h 372"/>
                  <a:gd name="T80" fmla="*/ 1 w 142"/>
                  <a:gd name="T81" fmla="*/ 3 h 372"/>
                  <a:gd name="T82" fmla="*/ 1 w 142"/>
                  <a:gd name="T83" fmla="*/ 3 h 372"/>
                  <a:gd name="T84" fmla="*/ 1 w 142"/>
                  <a:gd name="T85" fmla="*/ 3 h 372"/>
                  <a:gd name="T86" fmla="*/ 1 w 142"/>
                  <a:gd name="T87" fmla="*/ 3 h 372"/>
                  <a:gd name="T88" fmla="*/ 1 w 142"/>
                  <a:gd name="T89" fmla="*/ 3 h 372"/>
                  <a:gd name="T90" fmla="*/ 1 w 142"/>
                  <a:gd name="T91" fmla="*/ 3 h 372"/>
                  <a:gd name="T92" fmla="*/ 1 w 142"/>
                  <a:gd name="T93" fmla="*/ 3 h 372"/>
                  <a:gd name="T94" fmla="*/ 0 w 142"/>
                  <a:gd name="T95" fmla="*/ 3 h 372"/>
                  <a:gd name="T96" fmla="*/ 1 w 142"/>
                  <a:gd name="T97" fmla="*/ 3 h 372"/>
                  <a:gd name="T98" fmla="*/ 1 w 142"/>
                  <a:gd name="T99" fmla="*/ 3 h 3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42"/>
                  <a:gd name="T151" fmla="*/ 0 h 372"/>
                  <a:gd name="T152" fmla="*/ 142 w 142"/>
                  <a:gd name="T153" fmla="*/ 372 h 3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42" h="372">
                    <a:moveTo>
                      <a:pt x="2" y="289"/>
                    </a:moveTo>
                    <a:lnTo>
                      <a:pt x="2" y="292"/>
                    </a:lnTo>
                    <a:lnTo>
                      <a:pt x="6" y="302"/>
                    </a:lnTo>
                    <a:lnTo>
                      <a:pt x="8" y="308"/>
                    </a:lnTo>
                    <a:lnTo>
                      <a:pt x="11" y="314"/>
                    </a:lnTo>
                    <a:lnTo>
                      <a:pt x="16" y="323"/>
                    </a:lnTo>
                    <a:lnTo>
                      <a:pt x="23" y="331"/>
                    </a:lnTo>
                    <a:lnTo>
                      <a:pt x="28" y="337"/>
                    </a:lnTo>
                    <a:lnTo>
                      <a:pt x="36" y="346"/>
                    </a:lnTo>
                    <a:lnTo>
                      <a:pt x="43" y="352"/>
                    </a:lnTo>
                    <a:lnTo>
                      <a:pt x="51" y="358"/>
                    </a:lnTo>
                    <a:lnTo>
                      <a:pt x="56" y="363"/>
                    </a:lnTo>
                    <a:lnTo>
                      <a:pt x="63" y="369"/>
                    </a:lnTo>
                    <a:lnTo>
                      <a:pt x="67" y="370"/>
                    </a:lnTo>
                    <a:lnTo>
                      <a:pt x="68" y="372"/>
                    </a:lnTo>
                    <a:lnTo>
                      <a:pt x="104" y="295"/>
                    </a:lnTo>
                    <a:lnTo>
                      <a:pt x="127" y="288"/>
                    </a:lnTo>
                    <a:lnTo>
                      <a:pt x="142" y="154"/>
                    </a:lnTo>
                    <a:lnTo>
                      <a:pt x="137" y="117"/>
                    </a:lnTo>
                    <a:lnTo>
                      <a:pt x="136" y="81"/>
                    </a:lnTo>
                    <a:lnTo>
                      <a:pt x="136" y="78"/>
                    </a:lnTo>
                    <a:lnTo>
                      <a:pt x="136" y="71"/>
                    </a:lnTo>
                    <a:lnTo>
                      <a:pt x="134" y="67"/>
                    </a:lnTo>
                    <a:lnTo>
                      <a:pt x="133" y="62"/>
                    </a:lnTo>
                    <a:lnTo>
                      <a:pt x="129" y="56"/>
                    </a:lnTo>
                    <a:lnTo>
                      <a:pt x="127" y="49"/>
                    </a:lnTo>
                    <a:lnTo>
                      <a:pt x="120" y="39"/>
                    </a:lnTo>
                    <a:lnTo>
                      <a:pt x="114" y="32"/>
                    </a:lnTo>
                    <a:lnTo>
                      <a:pt x="106" y="24"/>
                    </a:lnTo>
                    <a:lnTo>
                      <a:pt x="100" y="15"/>
                    </a:lnTo>
                    <a:lnTo>
                      <a:pt x="93" y="7"/>
                    </a:lnTo>
                    <a:lnTo>
                      <a:pt x="89" y="3"/>
                    </a:lnTo>
                    <a:lnTo>
                      <a:pt x="85" y="0"/>
                    </a:lnTo>
                    <a:lnTo>
                      <a:pt x="84" y="0"/>
                    </a:lnTo>
                    <a:lnTo>
                      <a:pt x="2" y="62"/>
                    </a:lnTo>
                    <a:lnTo>
                      <a:pt x="16" y="190"/>
                    </a:lnTo>
                    <a:lnTo>
                      <a:pt x="16" y="193"/>
                    </a:lnTo>
                    <a:lnTo>
                      <a:pt x="17" y="206"/>
                    </a:lnTo>
                    <a:lnTo>
                      <a:pt x="17" y="210"/>
                    </a:lnTo>
                    <a:lnTo>
                      <a:pt x="17" y="219"/>
                    </a:lnTo>
                    <a:lnTo>
                      <a:pt x="16" y="228"/>
                    </a:lnTo>
                    <a:lnTo>
                      <a:pt x="16" y="238"/>
                    </a:lnTo>
                    <a:lnTo>
                      <a:pt x="14" y="244"/>
                    </a:lnTo>
                    <a:lnTo>
                      <a:pt x="11" y="253"/>
                    </a:lnTo>
                    <a:lnTo>
                      <a:pt x="8" y="259"/>
                    </a:lnTo>
                    <a:lnTo>
                      <a:pt x="6" y="267"/>
                    </a:lnTo>
                    <a:lnTo>
                      <a:pt x="1" y="277"/>
                    </a:lnTo>
                    <a:lnTo>
                      <a:pt x="0" y="280"/>
                    </a:lnTo>
                    <a:lnTo>
                      <a:pt x="2" y="289"/>
                    </a:lnTo>
                    <a:close/>
                  </a:path>
                </a:pathLst>
              </a:custGeom>
              <a:solidFill>
                <a:srgbClr val="A84A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33" name="Freeform 534"/>
              <p:cNvSpPr>
                <a:spLocks/>
              </p:cNvSpPr>
              <p:nvPr/>
            </p:nvSpPr>
            <p:spPr bwMode="auto">
              <a:xfrm>
                <a:off x="1015" y="2903"/>
                <a:ext cx="72" cy="142"/>
              </a:xfrm>
              <a:custGeom>
                <a:avLst/>
                <a:gdLst>
                  <a:gd name="T0" fmla="*/ 2 w 138"/>
                  <a:gd name="T1" fmla="*/ 0 h 302"/>
                  <a:gd name="T2" fmla="*/ 2 w 138"/>
                  <a:gd name="T3" fmla="*/ 0 h 302"/>
                  <a:gd name="T4" fmla="*/ 2 w 138"/>
                  <a:gd name="T5" fmla="*/ 0 h 302"/>
                  <a:gd name="T6" fmla="*/ 3 w 138"/>
                  <a:gd name="T7" fmla="*/ 1 h 302"/>
                  <a:gd name="T8" fmla="*/ 3 w 138"/>
                  <a:gd name="T9" fmla="*/ 1 h 302"/>
                  <a:gd name="T10" fmla="*/ 3 w 138"/>
                  <a:gd name="T11" fmla="*/ 1 h 302"/>
                  <a:gd name="T12" fmla="*/ 2 w 138"/>
                  <a:gd name="T13" fmla="*/ 2 h 302"/>
                  <a:gd name="T14" fmla="*/ 2 w 138"/>
                  <a:gd name="T15" fmla="*/ 2 h 302"/>
                  <a:gd name="T16" fmla="*/ 2 w 138"/>
                  <a:gd name="T17" fmla="*/ 2 h 302"/>
                  <a:gd name="T18" fmla="*/ 2 w 138"/>
                  <a:gd name="T19" fmla="*/ 3 h 302"/>
                  <a:gd name="T20" fmla="*/ 2 w 138"/>
                  <a:gd name="T21" fmla="*/ 3 h 302"/>
                  <a:gd name="T22" fmla="*/ 2 w 138"/>
                  <a:gd name="T23" fmla="*/ 3 h 302"/>
                  <a:gd name="T24" fmla="*/ 2 w 138"/>
                  <a:gd name="T25" fmla="*/ 3 h 302"/>
                  <a:gd name="T26" fmla="*/ 2 w 138"/>
                  <a:gd name="T27" fmla="*/ 3 h 302"/>
                  <a:gd name="T28" fmla="*/ 2 w 138"/>
                  <a:gd name="T29" fmla="*/ 3 h 302"/>
                  <a:gd name="T30" fmla="*/ 1 w 138"/>
                  <a:gd name="T31" fmla="*/ 3 h 302"/>
                  <a:gd name="T32" fmla="*/ 1 w 138"/>
                  <a:gd name="T33" fmla="*/ 3 h 302"/>
                  <a:gd name="T34" fmla="*/ 0 w 138"/>
                  <a:gd name="T35" fmla="*/ 3 h 302"/>
                  <a:gd name="T36" fmla="*/ 1 w 138"/>
                  <a:gd name="T37" fmla="*/ 3 h 302"/>
                  <a:gd name="T38" fmla="*/ 1 w 138"/>
                  <a:gd name="T39" fmla="*/ 3 h 302"/>
                  <a:gd name="T40" fmla="*/ 1 w 138"/>
                  <a:gd name="T41" fmla="*/ 3 h 302"/>
                  <a:gd name="T42" fmla="*/ 1 w 138"/>
                  <a:gd name="T43" fmla="*/ 3 h 302"/>
                  <a:gd name="T44" fmla="*/ 1 w 138"/>
                  <a:gd name="T45" fmla="*/ 3 h 302"/>
                  <a:gd name="T46" fmla="*/ 1 w 138"/>
                  <a:gd name="T47" fmla="*/ 3 h 302"/>
                  <a:gd name="T48" fmla="*/ 1 w 138"/>
                  <a:gd name="T49" fmla="*/ 3 h 302"/>
                  <a:gd name="T50" fmla="*/ 1 w 138"/>
                  <a:gd name="T51" fmla="*/ 2 h 302"/>
                  <a:gd name="T52" fmla="*/ 1 w 138"/>
                  <a:gd name="T53" fmla="*/ 2 h 302"/>
                  <a:gd name="T54" fmla="*/ 1 w 138"/>
                  <a:gd name="T55" fmla="*/ 2 h 302"/>
                  <a:gd name="T56" fmla="*/ 1 w 138"/>
                  <a:gd name="T57" fmla="*/ 2 h 302"/>
                  <a:gd name="T58" fmla="*/ 1 w 138"/>
                  <a:gd name="T59" fmla="*/ 2 h 302"/>
                  <a:gd name="T60" fmla="*/ 2 w 138"/>
                  <a:gd name="T61" fmla="*/ 3 h 302"/>
                  <a:gd name="T62" fmla="*/ 2 w 138"/>
                  <a:gd name="T63" fmla="*/ 3 h 302"/>
                  <a:gd name="T64" fmla="*/ 2 w 138"/>
                  <a:gd name="T65" fmla="*/ 2 h 302"/>
                  <a:gd name="T66" fmla="*/ 2 w 138"/>
                  <a:gd name="T67" fmla="*/ 2 h 302"/>
                  <a:gd name="T68" fmla="*/ 2 w 138"/>
                  <a:gd name="T69" fmla="*/ 2 h 302"/>
                  <a:gd name="T70" fmla="*/ 2 w 138"/>
                  <a:gd name="T71" fmla="*/ 2 h 302"/>
                  <a:gd name="T72" fmla="*/ 2 w 138"/>
                  <a:gd name="T73" fmla="*/ 1 h 302"/>
                  <a:gd name="T74" fmla="*/ 2 w 138"/>
                  <a:gd name="T75" fmla="*/ 1 h 302"/>
                  <a:gd name="T76" fmla="*/ 2 w 138"/>
                  <a:gd name="T77" fmla="*/ 1 h 302"/>
                  <a:gd name="T78" fmla="*/ 2 w 138"/>
                  <a:gd name="T79" fmla="*/ 0 h 302"/>
                  <a:gd name="T80" fmla="*/ 2 w 138"/>
                  <a:gd name="T81" fmla="*/ 0 h 302"/>
                  <a:gd name="T82" fmla="*/ 2 w 138"/>
                  <a:gd name="T83" fmla="*/ 0 h 302"/>
                  <a:gd name="T84" fmla="*/ 2 w 138"/>
                  <a:gd name="T85" fmla="*/ 0 h 302"/>
                  <a:gd name="T86" fmla="*/ 2 w 138"/>
                  <a:gd name="T87" fmla="*/ 0 h 302"/>
                  <a:gd name="T88" fmla="*/ 2 w 138"/>
                  <a:gd name="T89" fmla="*/ 0 h 302"/>
                  <a:gd name="T90" fmla="*/ 2 w 138"/>
                  <a:gd name="T91" fmla="*/ 0 h 30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8"/>
                  <a:gd name="T139" fmla="*/ 0 h 302"/>
                  <a:gd name="T140" fmla="*/ 138 w 138"/>
                  <a:gd name="T141" fmla="*/ 302 h 30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8" h="302">
                    <a:moveTo>
                      <a:pt x="110" y="0"/>
                    </a:moveTo>
                    <a:lnTo>
                      <a:pt x="114" y="11"/>
                    </a:lnTo>
                    <a:lnTo>
                      <a:pt x="112" y="36"/>
                    </a:lnTo>
                    <a:lnTo>
                      <a:pt x="113" y="36"/>
                    </a:lnTo>
                    <a:lnTo>
                      <a:pt x="116" y="42"/>
                    </a:lnTo>
                    <a:lnTo>
                      <a:pt x="120" y="49"/>
                    </a:lnTo>
                    <a:lnTo>
                      <a:pt x="125" y="61"/>
                    </a:lnTo>
                    <a:lnTo>
                      <a:pt x="130" y="72"/>
                    </a:lnTo>
                    <a:lnTo>
                      <a:pt x="134" y="84"/>
                    </a:lnTo>
                    <a:lnTo>
                      <a:pt x="136" y="93"/>
                    </a:lnTo>
                    <a:lnTo>
                      <a:pt x="138" y="98"/>
                    </a:lnTo>
                    <a:lnTo>
                      <a:pt x="128" y="121"/>
                    </a:lnTo>
                    <a:lnTo>
                      <a:pt x="128" y="144"/>
                    </a:lnTo>
                    <a:lnTo>
                      <a:pt x="118" y="154"/>
                    </a:lnTo>
                    <a:lnTo>
                      <a:pt x="125" y="170"/>
                    </a:lnTo>
                    <a:lnTo>
                      <a:pt x="125" y="179"/>
                    </a:lnTo>
                    <a:lnTo>
                      <a:pt x="118" y="186"/>
                    </a:lnTo>
                    <a:lnTo>
                      <a:pt x="113" y="202"/>
                    </a:lnTo>
                    <a:lnTo>
                      <a:pt x="108" y="223"/>
                    </a:lnTo>
                    <a:lnTo>
                      <a:pt x="105" y="223"/>
                    </a:lnTo>
                    <a:lnTo>
                      <a:pt x="98" y="224"/>
                    </a:lnTo>
                    <a:lnTo>
                      <a:pt x="91" y="228"/>
                    </a:lnTo>
                    <a:lnTo>
                      <a:pt x="86" y="229"/>
                    </a:lnTo>
                    <a:lnTo>
                      <a:pt x="81" y="232"/>
                    </a:lnTo>
                    <a:lnTo>
                      <a:pt x="80" y="234"/>
                    </a:lnTo>
                    <a:lnTo>
                      <a:pt x="80" y="237"/>
                    </a:lnTo>
                    <a:lnTo>
                      <a:pt x="78" y="247"/>
                    </a:lnTo>
                    <a:lnTo>
                      <a:pt x="75" y="252"/>
                    </a:lnTo>
                    <a:lnTo>
                      <a:pt x="73" y="260"/>
                    </a:lnTo>
                    <a:lnTo>
                      <a:pt x="71" y="266"/>
                    </a:lnTo>
                    <a:lnTo>
                      <a:pt x="68" y="273"/>
                    </a:lnTo>
                    <a:lnTo>
                      <a:pt x="60" y="284"/>
                    </a:lnTo>
                    <a:lnTo>
                      <a:pt x="52" y="293"/>
                    </a:lnTo>
                    <a:lnTo>
                      <a:pt x="45" y="299"/>
                    </a:lnTo>
                    <a:lnTo>
                      <a:pt x="43" y="302"/>
                    </a:lnTo>
                    <a:lnTo>
                      <a:pt x="0" y="269"/>
                    </a:lnTo>
                    <a:lnTo>
                      <a:pt x="4" y="270"/>
                    </a:lnTo>
                    <a:lnTo>
                      <a:pt x="8" y="272"/>
                    </a:lnTo>
                    <a:lnTo>
                      <a:pt x="13" y="275"/>
                    </a:lnTo>
                    <a:lnTo>
                      <a:pt x="19" y="275"/>
                    </a:lnTo>
                    <a:lnTo>
                      <a:pt x="25" y="276"/>
                    </a:lnTo>
                    <a:lnTo>
                      <a:pt x="30" y="276"/>
                    </a:lnTo>
                    <a:lnTo>
                      <a:pt x="37" y="278"/>
                    </a:lnTo>
                    <a:lnTo>
                      <a:pt x="43" y="275"/>
                    </a:lnTo>
                    <a:lnTo>
                      <a:pt x="48" y="272"/>
                    </a:lnTo>
                    <a:lnTo>
                      <a:pt x="49" y="264"/>
                    </a:lnTo>
                    <a:lnTo>
                      <a:pt x="50" y="257"/>
                    </a:lnTo>
                    <a:lnTo>
                      <a:pt x="50" y="247"/>
                    </a:lnTo>
                    <a:lnTo>
                      <a:pt x="50" y="241"/>
                    </a:lnTo>
                    <a:lnTo>
                      <a:pt x="50" y="235"/>
                    </a:lnTo>
                    <a:lnTo>
                      <a:pt x="50" y="234"/>
                    </a:lnTo>
                    <a:lnTo>
                      <a:pt x="25" y="173"/>
                    </a:lnTo>
                    <a:lnTo>
                      <a:pt x="27" y="174"/>
                    </a:lnTo>
                    <a:lnTo>
                      <a:pt x="33" y="183"/>
                    </a:lnTo>
                    <a:lnTo>
                      <a:pt x="36" y="186"/>
                    </a:lnTo>
                    <a:lnTo>
                      <a:pt x="42" y="194"/>
                    </a:lnTo>
                    <a:lnTo>
                      <a:pt x="47" y="197"/>
                    </a:lnTo>
                    <a:lnTo>
                      <a:pt x="52" y="205"/>
                    </a:lnTo>
                    <a:lnTo>
                      <a:pt x="57" y="206"/>
                    </a:lnTo>
                    <a:lnTo>
                      <a:pt x="63" y="211"/>
                    </a:lnTo>
                    <a:lnTo>
                      <a:pt x="68" y="214"/>
                    </a:lnTo>
                    <a:lnTo>
                      <a:pt x="73" y="217"/>
                    </a:lnTo>
                    <a:lnTo>
                      <a:pt x="80" y="218"/>
                    </a:lnTo>
                    <a:lnTo>
                      <a:pt x="84" y="220"/>
                    </a:lnTo>
                    <a:lnTo>
                      <a:pt x="95" y="194"/>
                    </a:lnTo>
                    <a:lnTo>
                      <a:pt x="92" y="189"/>
                    </a:lnTo>
                    <a:lnTo>
                      <a:pt x="88" y="180"/>
                    </a:lnTo>
                    <a:lnTo>
                      <a:pt x="85" y="173"/>
                    </a:lnTo>
                    <a:lnTo>
                      <a:pt x="83" y="167"/>
                    </a:lnTo>
                    <a:lnTo>
                      <a:pt x="82" y="160"/>
                    </a:lnTo>
                    <a:lnTo>
                      <a:pt x="83" y="154"/>
                    </a:lnTo>
                    <a:lnTo>
                      <a:pt x="87" y="141"/>
                    </a:lnTo>
                    <a:lnTo>
                      <a:pt x="95" y="128"/>
                    </a:lnTo>
                    <a:lnTo>
                      <a:pt x="103" y="116"/>
                    </a:lnTo>
                    <a:lnTo>
                      <a:pt x="110" y="106"/>
                    </a:lnTo>
                    <a:lnTo>
                      <a:pt x="110" y="98"/>
                    </a:lnTo>
                    <a:lnTo>
                      <a:pt x="110" y="90"/>
                    </a:lnTo>
                    <a:lnTo>
                      <a:pt x="109" y="81"/>
                    </a:lnTo>
                    <a:lnTo>
                      <a:pt x="109" y="75"/>
                    </a:lnTo>
                    <a:lnTo>
                      <a:pt x="104" y="61"/>
                    </a:lnTo>
                    <a:lnTo>
                      <a:pt x="97" y="54"/>
                    </a:lnTo>
                    <a:lnTo>
                      <a:pt x="90" y="49"/>
                    </a:lnTo>
                    <a:lnTo>
                      <a:pt x="85" y="49"/>
                    </a:lnTo>
                    <a:lnTo>
                      <a:pt x="80" y="49"/>
                    </a:lnTo>
                    <a:lnTo>
                      <a:pt x="74" y="51"/>
                    </a:lnTo>
                    <a:lnTo>
                      <a:pt x="65" y="52"/>
                    </a:lnTo>
                    <a:lnTo>
                      <a:pt x="63" y="55"/>
                    </a:lnTo>
                    <a:lnTo>
                      <a:pt x="78" y="29"/>
                    </a:lnTo>
                    <a:lnTo>
                      <a:pt x="97" y="22"/>
                    </a:lnTo>
                    <a:lnTo>
                      <a:pt x="106" y="25"/>
                    </a:lnTo>
                    <a:lnTo>
                      <a:pt x="110" y="0"/>
                    </a:lnTo>
                    <a:close/>
                  </a:path>
                </a:pathLst>
              </a:custGeom>
              <a:solidFill>
                <a:srgbClr val="8529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34" name="Freeform 535"/>
              <p:cNvSpPr>
                <a:spLocks/>
              </p:cNvSpPr>
              <p:nvPr/>
            </p:nvSpPr>
            <p:spPr bwMode="auto">
              <a:xfrm>
                <a:off x="1010" y="2923"/>
                <a:ext cx="2" cy="22"/>
              </a:xfrm>
              <a:custGeom>
                <a:avLst/>
                <a:gdLst>
                  <a:gd name="T0" fmla="*/ 1 w 16"/>
                  <a:gd name="T1" fmla="*/ 0 h 49"/>
                  <a:gd name="T2" fmla="*/ 1 w 16"/>
                  <a:gd name="T3" fmla="*/ 0 h 49"/>
                  <a:gd name="T4" fmla="*/ 1 w 16"/>
                  <a:gd name="T5" fmla="*/ 0 h 49"/>
                  <a:gd name="T6" fmla="*/ 1 w 16"/>
                  <a:gd name="T7" fmla="*/ 0 h 49"/>
                  <a:gd name="T8" fmla="*/ 1 w 16"/>
                  <a:gd name="T9" fmla="*/ 0 h 49"/>
                  <a:gd name="T10" fmla="*/ 1 w 16"/>
                  <a:gd name="T11" fmla="*/ 0 h 49"/>
                  <a:gd name="T12" fmla="*/ 1 w 16"/>
                  <a:gd name="T13" fmla="*/ 0 h 49"/>
                  <a:gd name="T14" fmla="*/ 0 w 16"/>
                  <a:gd name="T15" fmla="*/ 0 h 49"/>
                  <a:gd name="T16" fmla="*/ 0 w 16"/>
                  <a:gd name="T17" fmla="*/ 0 h 49"/>
                  <a:gd name="T18" fmla="*/ 1 w 16"/>
                  <a:gd name="T19" fmla="*/ 0 h 49"/>
                  <a:gd name="T20" fmla="*/ 1 w 16"/>
                  <a:gd name="T21" fmla="*/ 0 h 49"/>
                  <a:gd name="T22" fmla="*/ 1 w 16"/>
                  <a:gd name="T23" fmla="*/ 0 h 49"/>
                  <a:gd name="T24" fmla="*/ 1 w 16"/>
                  <a:gd name="T25" fmla="*/ 0 h 49"/>
                  <a:gd name="T26" fmla="*/ 1 w 16"/>
                  <a:gd name="T27" fmla="*/ 0 h 49"/>
                  <a:gd name="T28" fmla="*/ 1 w 16"/>
                  <a:gd name="T29" fmla="*/ 0 h 4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6"/>
                  <a:gd name="T46" fmla="*/ 0 h 49"/>
                  <a:gd name="T47" fmla="*/ 16 w 16"/>
                  <a:gd name="T48" fmla="*/ 49 h 4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6" h="49">
                    <a:moveTo>
                      <a:pt x="16" y="12"/>
                    </a:moveTo>
                    <a:lnTo>
                      <a:pt x="15" y="11"/>
                    </a:lnTo>
                    <a:lnTo>
                      <a:pt x="15" y="6"/>
                    </a:lnTo>
                    <a:lnTo>
                      <a:pt x="12" y="0"/>
                    </a:lnTo>
                    <a:lnTo>
                      <a:pt x="9" y="0"/>
                    </a:lnTo>
                    <a:lnTo>
                      <a:pt x="6" y="0"/>
                    </a:lnTo>
                    <a:lnTo>
                      <a:pt x="3" y="6"/>
                    </a:lnTo>
                    <a:lnTo>
                      <a:pt x="0" y="11"/>
                    </a:lnTo>
                    <a:lnTo>
                      <a:pt x="0" y="12"/>
                    </a:lnTo>
                    <a:lnTo>
                      <a:pt x="5" y="40"/>
                    </a:lnTo>
                    <a:lnTo>
                      <a:pt x="10" y="49"/>
                    </a:lnTo>
                    <a:lnTo>
                      <a:pt x="10" y="32"/>
                    </a:lnTo>
                    <a:lnTo>
                      <a:pt x="9" y="18"/>
                    </a:lnTo>
                    <a:lnTo>
                      <a:pt x="16" y="12"/>
                    </a:lnTo>
                    <a:close/>
                  </a:path>
                </a:pathLst>
              </a:custGeom>
              <a:solidFill>
                <a:srgbClr val="8529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35" name="Freeform 536"/>
              <p:cNvSpPr>
                <a:spLocks/>
              </p:cNvSpPr>
              <p:nvPr/>
            </p:nvSpPr>
            <p:spPr bwMode="auto">
              <a:xfrm>
                <a:off x="990" y="2858"/>
                <a:ext cx="63" cy="113"/>
              </a:xfrm>
              <a:custGeom>
                <a:avLst/>
                <a:gdLst>
                  <a:gd name="T0" fmla="*/ 2 w 123"/>
                  <a:gd name="T1" fmla="*/ 0 h 245"/>
                  <a:gd name="T2" fmla="*/ 2 w 123"/>
                  <a:gd name="T3" fmla="*/ 0 h 245"/>
                  <a:gd name="T4" fmla="*/ 2 w 123"/>
                  <a:gd name="T5" fmla="*/ 0 h 245"/>
                  <a:gd name="T6" fmla="*/ 2 w 123"/>
                  <a:gd name="T7" fmla="*/ 1 h 245"/>
                  <a:gd name="T8" fmla="*/ 2 w 123"/>
                  <a:gd name="T9" fmla="*/ 1 h 245"/>
                  <a:gd name="T10" fmla="*/ 2 w 123"/>
                  <a:gd name="T11" fmla="*/ 1 h 245"/>
                  <a:gd name="T12" fmla="*/ 2 w 123"/>
                  <a:gd name="T13" fmla="*/ 1 h 245"/>
                  <a:gd name="T14" fmla="*/ 1 w 123"/>
                  <a:gd name="T15" fmla="*/ 1 h 245"/>
                  <a:gd name="T16" fmla="*/ 1 w 123"/>
                  <a:gd name="T17" fmla="*/ 1 h 245"/>
                  <a:gd name="T18" fmla="*/ 1 w 123"/>
                  <a:gd name="T19" fmla="*/ 1 h 245"/>
                  <a:gd name="T20" fmla="*/ 1 w 123"/>
                  <a:gd name="T21" fmla="*/ 1 h 245"/>
                  <a:gd name="T22" fmla="*/ 1 w 123"/>
                  <a:gd name="T23" fmla="*/ 2 h 245"/>
                  <a:gd name="T24" fmla="*/ 1 w 123"/>
                  <a:gd name="T25" fmla="*/ 2 h 245"/>
                  <a:gd name="T26" fmla="*/ 1 w 123"/>
                  <a:gd name="T27" fmla="*/ 3 h 245"/>
                  <a:gd name="T28" fmla="*/ 1 w 123"/>
                  <a:gd name="T29" fmla="*/ 3 h 245"/>
                  <a:gd name="T30" fmla="*/ 1 w 123"/>
                  <a:gd name="T31" fmla="*/ 3 h 245"/>
                  <a:gd name="T32" fmla="*/ 1 w 123"/>
                  <a:gd name="T33" fmla="*/ 3 h 245"/>
                  <a:gd name="T34" fmla="*/ 1 w 123"/>
                  <a:gd name="T35" fmla="*/ 3 h 245"/>
                  <a:gd name="T36" fmla="*/ 1 w 123"/>
                  <a:gd name="T37" fmla="*/ 3 h 245"/>
                  <a:gd name="T38" fmla="*/ 1 w 123"/>
                  <a:gd name="T39" fmla="*/ 2 h 245"/>
                  <a:gd name="T40" fmla="*/ 1 w 123"/>
                  <a:gd name="T41" fmla="*/ 2 h 245"/>
                  <a:gd name="T42" fmla="*/ 1 w 123"/>
                  <a:gd name="T43" fmla="*/ 2 h 245"/>
                  <a:gd name="T44" fmla="*/ 0 w 123"/>
                  <a:gd name="T45" fmla="*/ 2 h 245"/>
                  <a:gd name="T46" fmla="*/ 0 w 123"/>
                  <a:gd name="T47" fmla="*/ 1 h 245"/>
                  <a:gd name="T48" fmla="*/ 0 w 123"/>
                  <a:gd name="T49" fmla="*/ 1 h 245"/>
                  <a:gd name="T50" fmla="*/ 0 w 123"/>
                  <a:gd name="T51" fmla="*/ 1 h 245"/>
                  <a:gd name="T52" fmla="*/ 0 w 123"/>
                  <a:gd name="T53" fmla="*/ 1 h 245"/>
                  <a:gd name="T54" fmla="*/ 1 w 123"/>
                  <a:gd name="T55" fmla="*/ 1 h 245"/>
                  <a:gd name="T56" fmla="*/ 1 w 123"/>
                  <a:gd name="T57" fmla="*/ 0 h 245"/>
                  <a:gd name="T58" fmla="*/ 1 w 123"/>
                  <a:gd name="T59" fmla="*/ 0 h 245"/>
                  <a:gd name="T60" fmla="*/ 1 w 123"/>
                  <a:gd name="T61" fmla="*/ 0 h 245"/>
                  <a:gd name="T62" fmla="*/ 1 w 123"/>
                  <a:gd name="T63" fmla="*/ 0 h 245"/>
                  <a:gd name="T64" fmla="*/ 1 w 123"/>
                  <a:gd name="T65" fmla="*/ 0 h 245"/>
                  <a:gd name="T66" fmla="*/ 1 w 123"/>
                  <a:gd name="T67" fmla="*/ 0 h 245"/>
                  <a:gd name="T68" fmla="*/ 2 w 123"/>
                  <a:gd name="T69" fmla="*/ 0 h 245"/>
                  <a:gd name="T70" fmla="*/ 2 w 123"/>
                  <a:gd name="T71" fmla="*/ 0 h 245"/>
                  <a:gd name="T72" fmla="*/ 2 w 123"/>
                  <a:gd name="T73" fmla="*/ 0 h 245"/>
                  <a:gd name="T74" fmla="*/ 2 w 123"/>
                  <a:gd name="T75" fmla="*/ 0 h 245"/>
                  <a:gd name="T76" fmla="*/ 2 w 123"/>
                  <a:gd name="T77" fmla="*/ 0 h 245"/>
                  <a:gd name="T78" fmla="*/ 2 w 123"/>
                  <a:gd name="T79" fmla="*/ 0 h 245"/>
                  <a:gd name="T80" fmla="*/ 2 w 123"/>
                  <a:gd name="T81" fmla="*/ 0 h 24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3"/>
                  <a:gd name="T124" fmla="*/ 0 h 245"/>
                  <a:gd name="T125" fmla="*/ 123 w 123"/>
                  <a:gd name="T126" fmla="*/ 245 h 24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3" h="245">
                    <a:moveTo>
                      <a:pt x="114" y="38"/>
                    </a:moveTo>
                    <a:lnTo>
                      <a:pt x="109" y="41"/>
                    </a:lnTo>
                    <a:lnTo>
                      <a:pt x="105" y="46"/>
                    </a:lnTo>
                    <a:lnTo>
                      <a:pt x="100" y="50"/>
                    </a:lnTo>
                    <a:lnTo>
                      <a:pt x="94" y="56"/>
                    </a:lnTo>
                    <a:lnTo>
                      <a:pt x="89" y="59"/>
                    </a:lnTo>
                    <a:lnTo>
                      <a:pt x="86" y="62"/>
                    </a:lnTo>
                    <a:lnTo>
                      <a:pt x="81" y="66"/>
                    </a:lnTo>
                    <a:lnTo>
                      <a:pt x="81" y="67"/>
                    </a:lnTo>
                    <a:lnTo>
                      <a:pt x="81" y="70"/>
                    </a:lnTo>
                    <a:lnTo>
                      <a:pt x="83" y="79"/>
                    </a:lnTo>
                    <a:lnTo>
                      <a:pt x="83" y="90"/>
                    </a:lnTo>
                    <a:lnTo>
                      <a:pt x="81" y="105"/>
                    </a:lnTo>
                    <a:lnTo>
                      <a:pt x="77" y="116"/>
                    </a:lnTo>
                    <a:lnTo>
                      <a:pt x="70" y="126"/>
                    </a:lnTo>
                    <a:lnTo>
                      <a:pt x="65" y="133"/>
                    </a:lnTo>
                    <a:lnTo>
                      <a:pt x="63" y="137"/>
                    </a:lnTo>
                    <a:lnTo>
                      <a:pt x="62" y="134"/>
                    </a:lnTo>
                    <a:lnTo>
                      <a:pt x="57" y="130"/>
                    </a:lnTo>
                    <a:lnTo>
                      <a:pt x="51" y="126"/>
                    </a:lnTo>
                    <a:lnTo>
                      <a:pt x="46" y="128"/>
                    </a:lnTo>
                    <a:lnTo>
                      <a:pt x="41" y="133"/>
                    </a:lnTo>
                    <a:lnTo>
                      <a:pt x="38" y="143"/>
                    </a:lnTo>
                    <a:lnTo>
                      <a:pt x="37" y="152"/>
                    </a:lnTo>
                    <a:lnTo>
                      <a:pt x="37" y="157"/>
                    </a:lnTo>
                    <a:lnTo>
                      <a:pt x="40" y="181"/>
                    </a:lnTo>
                    <a:lnTo>
                      <a:pt x="51" y="215"/>
                    </a:lnTo>
                    <a:lnTo>
                      <a:pt x="52" y="219"/>
                    </a:lnTo>
                    <a:lnTo>
                      <a:pt x="51" y="230"/>
                    </a:lnTo>
                    <a:lnTo>
                      <a:pt x="48" y="235"/>
                    </a:lnTo>
                    <a:lnTo>
                      <a:pt x="45" y="241"/>
                    </a:lnTo>
                    <a:lnTo>
                      <a:pt x="42" y="244"/>
                    </a:lnTo>
                    <a:lnTo>
                      <a:pt x="41" y="245"/>
                    </a:lnTo>
                    <a:lnTo>
                      <a:pt x="40" y="244"/>
                    </a:lnTo>
                    <a:lnTo>
                      <a:pt x="36" y="239"/>
                    </a:lnTo>
                    <a:lnTo>
                      <a:pt x="31" y="232"/>
                    </a:lnTo>
                    <a:lnTo>
                      <a:pt x="26" y="221"/>
                    </a:lnTo>
                    <a:lnTo>
                      <a:pt x="21" y="215"/>
                    </a:lnTo>
                    <a:lnTo>
                      <a:pt x="17" y="209"/>
                    </a:lnTo>
                    <a:lnTo>
                      <a:pt x="15" y="201"/>
                    </a:lnTo>
                    <a:lnTo>
                      <a:pt x="12" y="195"/>
                    </a:lnTo>
                    <a:lnTo>
                      <a:pt x="9" y="186"/>
                    </a:lnTo>
                    <a:lnTo>
                      <a:pt x="6" y="178"/>
                    </a:lnTo>
                    <a:lnTo>
                      <a:pt x="4" y="171"/>
                    </a:lnTo>
                    <a:lnTo>
                      <a:pt x="3" y="163"/>
                    </a:lnTo>
                    <a:lnTo>
                      <a:pt x="1" y="152"/>
                    </a:lnTo>
                    <a:lnTo>
                      <a:pt x="1" y="143"/>
                    </a:lnTo>
                    <a:lnTo>
                      <a:pt x="0" y="133"/>
                    </a:lnTo>
                    <a:lnTo>
                      <a:pt x="1" y="125"/>
                    </a:lnTo>
                    <a:lnTo>
                      <a:pt x="1" y="116"/>
                    </a:lnTo>
                    <a:lnTo>
                      <a:pt x="1" y="105"/>
                    </a:lnTo>
                    <a:lnTo>
                      <a:pt x="2" y="98"/>
                    </a:lnTo>
                    <a:lnTo>
                      <a:pt x="3" y="90"/>
                    </a:lnTo>
                    <a:lnTo>
                      <a:pt x="3" y="82"/>
                    </a:lnTo>
                    <a:lnTo>
                      <a:pt x="5" y="73"/>
                    </a:lnTo>
                    <a:lnTo>
                      <a:pt x="5" y="67"/>
                    </a:lnTo>
                    <a:lnTo>
                      <a:pt x="7" y="62"/>
                    </a:lnTo>
                    <a:lnTo>
                      <a:pt x="9" y="55"/>
                    </a:lnTo>
                    <a:lnTo>
                      <a:pt x="10" y="53"/>
                    </a:lnTo>
                    <a:lnTo>
                      <a:pt x="10" y="50"/>
                    </a:lnTo>
                    <a:lnTo>
                      <a:pt x="14" y="47"/>
                    </a:lnTo>
                    <a:lnTo>
                      <a:pt x="19" y="38"/>
                    </a:lnTo>
                    <a:lnTo>
                      <a:pt x="28" y="32"/>
                    </a:lnTo>
                    <a:lnTo>
                      <a:pt x="36" y="23"/>
                    </a:lnTo>
                    <a:lnTo>
                      <a:pt x="45" y="15"/>
                    </a:lnTo>
                    <a:lnTo>
                      <a:pt x="49" y="12"/>
                    </a:lnTo>
                    <a:lnTo>
                      <a:pt x="55" y="8"/>
                    </a:lnTo>
                    <a:lnTo>
                      <a:pt x="60" y="5"/>
                    </a:lnTo>
                    <a:lnTo>
                      <a:pt x="65" y="3"/>
                    </a:lnTo>
                    <a:lnTo>
                      <a:pt x="70" y="2"/>
                    </a:lnTo>
                    <a:lnTo>
                      <a:pt x="75" y="0"/>
                    </a:lnTo>
                    <a:lnTo>
                      <a:pt x="79" y="0"/>
                    </a:lnTo>
                    <a:lnTo>
                      <a:pt x="86" y="2"/>
                    </a:lnTo>
                    <a:lnTo>
                      <a:pt x="93" y="3"/>
                    </a:lnTo>
                    <a:lnTo>
                      <a:pt x="102" y="8"/>
                    </a:lnTo>
                    <a:lnTo>
                      <a:pt x="108" y="12"/>
                    </a:lnTo>
                    <a:lnTo>
                      <a:pt x="114" y="15"/>
                    </a:lnTo>
                    <a:lnTo>
                      <a:pt x="117" y="17"/>
                    </a:lnTo>
                    <a:lnTo>
                      <a:pt x="119" y="20"/>
                    </a:lnTo>
                    <a:lnTo>
                      <a:pt x="123" y="35"/>
                    </a:lnTo>
                    <a:lnTo>
                      <a:pt x="114" y="38"/>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36" name="Freeform 537"/>
              <p:cNvSpPr>
                <a:spLocks/>
              </p:cNvSpPr>
              <p:nvPr/>
            </p:nvSpPr>
            <p:spPr bwMode="auto">
              <a:xfrm>
                <a:off x="1075" y="2924"/>
                <a:ext cx="3" cy="31"/>
              </a:xfrm>
              <a:custGeom>
                <a:avLst/>
                <a:gdLst>
                  <a:gd name="T0" fmla="*/ 0 w 18"/>
                  <a:gd name="T1" fmla="*/ 0 h 66"/>
                  <a:gd name="T2" fmla="*/ 1 w 18"/>
                  <a:gd name="T3" fmla="*/ 0 h 66"/>
                  <a:gd name="T4" fmla="*/ 1 w 18"/>
                  <a:gd name="T5" fmla="*/ 0 h 66"/>
                  <a:gd name="T6" fmla="*/ 1 w 18"/>
                  <a:gd name="T7" fmla="*/ 0 h 66"/>
                  <a:gd name="T8" fmla="*/ 1 w 18"/>
                  <a:gd name="T9" fmla="*/ 0 h 66"/>
                  <a:gd name="T10" fmla="*/ 1 w 18"/>
                  <a:gd name="T11" fmla="*/ 1 h 66"/>
                  <a:gd name="T12" fmla="*/ 1 w 18"/>
                  <a:gd name="T13" fmla="*/ 0 h 66"/>
                  <a:gd name="T14" fmla="*/ 1 w 18"/>
                  <a:gd name="T15" fmla="*/ 0 h 66"/>
                  <a:gd name="T16" fmla="*/ 1 w 18"/>
                  <a:gd name="T17" fmla="*/ 0 h 66"/>
                  <a:gd name="T18" fmla="*/ 1 w 18"/>
                  <a:gd name="T19" fmla="*/ 0 h 66"/>
                  <a:gd name="T20" fmla="*/ 1 w 18"/>
                  <a:gd name="T21" fmla="*/ 0 h 66"/>
                  <a:gd name="T22" fmla="*/ 0 w 18"/>
                  <a:gd name="T23" fmla="*/ 0 h 66"/>
                  <a:gd name="T24" fmla="*/ 0 w 18"/>
                  <a:gd name="T25" fmla="*/ 0 h 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66"/>
                  <a:gd name="T41" fmla="*/ 18 w 18"/>
                  <a:gd name="T42" fmla="*/ 66 h 6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66">
                    <a:moveTo>
                      <a:pt x="0" y="0"/>
                    </a:moveTo>
                    <a:lnTo>
                      <a:pt x="18" y="49"/>
                    </a:lnTo>
                    <a:lnTo>
                      <a:pt x="16" y="49"/>
                    </a:lnTo>
                    <a:lnTo>
                      <a:pt x="10" y="54"/>
                    </a:lnTo>
                    <a:lnTo>
                      <a:pt x="5" y="60"/>
                    </a:lnTo>
                    <a:lnTo>
                      <a:pt x="3" y="66"/>
                    </a:lnTo>
                    <a:lnTo>
                      <a:pt x="2" y="58"/>
                    </a:lnTo>
                    <a:lnTo>
                      <a:pt x="3" y="49"/>
                    </a:lnTo>
                    <a:lnTo>
                      <a:pt x="5" y="43"/>
                    </a:lnTo>
                    <a:lnTo>
                      <a:pt x="7" y="43"/>
                    </a:lnTo>
                    <a:lnTo>
                      <a:pt x="2" y="14"/>
                    </a:lnTo>
                    <a:lnTo>
                      <a:pt x="0" y="0"/>
                    </a:lnTo>
                    <a:close/>
                  </a:path>
                </a:pathLst>
              </a:custGeom>
              <a:solidFill>
                <a:srgbClr val="A84A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37" name="Freeform 538"/>
              <p:cNvSpPr>
                <a:spLocks/>
              </p:cNvSpPr>
              <p:nvPr/>
            </p:nvSpPr>
            <p:spPr bwMode="auto">
              <a:xfrm>
                <a:off x="1012" y="2866"/>
                <a:ext cx="33" cy="47"/>
              </a:xfrm>
              <a:custGeom>
                <a:avLst/>
                <a:gdLst>
                  <a:gd name="T0" fmla="*/ 1 w 64"/>
                  <a:gd name="T1" fmla="*/ 0 h 102"/>
                  <a:gd name="T2" fmla="*/ 1 w 64"/>
                  <a:gd name="T3" fmla="*/ 0 h 102"/>
                  <a:gd name="T4" fmla="*/ 1 w 64"/>
                  <a:gd name="T5" fmla="*/ 0 h 102"/>
                  <a:gd name="T6" fmla="*/ 1 w 64"/>
                  <a:gd name="T7" fmla="*/ 0 h 102"/>
                  <a:gd name="T8" fmla="*/ 1 w 64"/>
                  <a:gd name="T9" fmla="*/ 0 h 102"/>
                  <a:gd name="T10" fmla="*/ 1 w 64"/>
                  <a:gd name="T11" fmla="*/ 0 h 102"/>
                  <a:gd name="T12" fmla="*/ 1 w 64"/>
                  <a:gd name="T13" fmla="*/ 0 h 102"/>
                  <a:gd name="T14" fmla="*/ 1 w 64"/>
                  <a:gd name="T15" fmla="*/ 0 h 102"/>
                  <a:gd name="T16" fmla="*/ 1 w 64"/>
                  <a:gd name="T17" fmla="*/ 0 h 102"/>
                  <a:gd name="T18" fmla="*/ 1 w 64"/>
                  <a:gd name="T19" fmla="*/ 0 h 102"/>
                  <a:gd name="T20" fmla="*/ 1 w 64"/>
                  <a:gd name="T21" fmla="*/ 0 h 102"/>
                  <a:gd name="T22" fmla="*/ 1 w 64"/>
                  <a:gd name="T23" fmla="*/ 0 h 102"/>
                  <a:gd name="T24" fmla="*/ 1 w 64"/>
                  <a:gd name="T25" fmla="*/ 0 h 102"/>
                  <a:gd name="T26" fmla="*/ 1 w 64"/>
                  <a:gd name="T27" fmla="*/ 0 h 102"/>
                  <a:gd name="T28" fmla="*/ 1 w 64"/>
                  <a:gd name="T29" fmla="*/ 0 h 102"/>
                  <a:gd name="T30" fmla="*/ 1 w 64"/>
                  <a:gd name="T31" fmla="*/ 1 h 102"/>
                  <a:gd name="T32" fmla="*/ 1 w 64"/>
                  <a:gd name="T33" fmla="*/ 1 h 102"/>
                  <a:gd name="T34" fmla="*/ 1 w 64"/>
                  <a:gd name="T35" fmla="*/ 1 h 102"/>
                  <a:gd name="T36" fmla="*/ 1 w 64"/>
                  <a:gd name="T37" fmla="*/ 1 h 102"/>
                  <a:gd name="T38" fmla="*/ 1 w 64"/>
                  <a:gd name="T39" fmla="*/ 1 h 102"/>
                  <a:gd name="T40" fmla="*/ 1 w 64"/>
                  <a:gd name="T41" fmla="*/ 1 h 102"/>
                  <a:gd name="T42" fmla="*/ 1 w 64"/>
                  <a:gd name="T43" fmla="*/ 1 h 102"/>
                  <a:gd name="T44" fmla="*/ 1 w 64"/>
                  <a:gd name="T45" fmla="*/ 1 h 102"/>
                  <a:gd name="T46" fmla="*/ 1 w 64"/>
                  <a:gd name="T47" fmla="*/ 1 h 102"/>
                  <a:gd name="T48" fmla="*/ 1 w 64"/>
                  <a:gd name="T49" fmla="*/ 1 h 102"/>
                  <a:gd name="T50" fmla="*/ 0 w 64"/>
                  <a:gd name="T51" fmla="*/ 1 h 102"/>
                  <a:gd name="T52" fmla="*/ 1 w 64"/>
                  <a:gd name="T53" fmla="*/ 1 h 102"/>
                  <a:gd name="T54" fmla="*/ 1 w 64"/>
                  <a:gd name="T55" fmla="*/ 1 h 102"/>
                  <a:gd name="T56" fmla="*/ 1 w 64"/>
                  <a:gd name="T57" fmla="*/ 1 h 102"/>
                  <a:gd name="T58" fmla="*/ 1 w 64"/>
                  <a:gd name="T59" fmla="*/ 1 h 102"/>
                  <a:gd name="T60" fmla="*/ 1 w 64"/>
                  <a:gd name="T61" fmla="*/ 1 h 102"/>
                  <a:gd name="T62" fmla="*/ 1 w 64"/>
                  <a:gd name="T63" fmla="*/ 1 h 102"/>
                  <a:gd name="T64" fmla="*/ 1 w 64"/>
                  <a:gd name="T65" fmla="*/ 0 h 102"/>
                  <a:gd name="T66" fmla="*/ 1 w 64"/>
                  <a:gd name="T67" fmla="*/ 0 h 102"/>
                  <a:gd name="T68" fmla="*/ 1 w 64"/>
                  <a:gd name="T69" fmla="*/ 0 h 102"/>
                  <a:gd name="T70" fmla="*/ 1 w 64"/>
                  <a:gd name="T71" fmla="*/ 0 h 102"/>
                  <a:gd name="T72" fmla="*/ 1 w 64"/>
                  <a:gd name="T73" fmla="*/ 0 h 102"/>
                  <a:gd name="T74" fmla="*/ 1 w 64"/>
                  <a:gd name="T75" fmla="*/ 0 h 102"/>
                  <a:gd name="T76" fmla="*/ 1 w 64"/>
                  <a:gd name="T77" fmla="*/ 0 h 102"/>
                  <a:gd name="T78" fmla="*/ 1 w 64"/>
                  <a:gd name="T79" fmla="*/ 0 h 102"/>
                  <a:gd name="T80" fmla="*/ 1 w 64"/>
                  <a:gd name="T81" fmla="*/ 0 h 102"/>
                  <a:gd name="T82" fmla="*/ 1 w 64"/>
                  <a:gd name="T83" fmla="*/ 0 h 102"/>
                  <a:gd name="T84" fmla="*/ 1 w 64"/>
                  <a:gd name="T85" fmla="*/ 0 h 102"/>
                  <a:gd name="T86" fmla="*/ 1 w 64"/>
                  <a:gd name="T87" fmla="*/ 0 h 102"/>
                  <a:gd name="T88" fmla="*/ 1 w 64"/>
                  <a:gd name="T89" fmla="*/ 0 h 102"/>
                  <a:gd name="T90" fmla="*/ 1 w 64"/>
                  <a:gd name="T91" fmla="*/ 0 h 102"/>
                  <a:gd name="T92" fmla="*/ 1 w 64"/>
                  <a:gd name="T93" fmla="*/ 0 h 102"/>
                  <a:gd name="T94" fmla="*/ 1 w 64"/>
                  <a:gd name="T95" fmla="*/ 0 h 102"/>
                  <a:gd name="T96" fmla="*/ 1 w 64"/>
                  <a:gd name="T97" fmla="*/ 0 h 102"/>
                  <a:gd name="T98" fmla="*/ 1 w 64"/>
                  <a:gd name="T99" fmla="*/ 0 h 102"/>
                  <a:gd name="T100" fmla="*/ 1 w 64"/>
                  <a:gd name="T101" fmla="*/ 0 h 102"/>
                  <a:gd name="T102" fmla="*/ 1 w 64"/>
                  <a:gd name="T103" fmla="*/ 0 h 102"/>
                  <a:gd name="T104" fmla="*/ 1 w 64"/>
                  <a:gd name="T105" fmla="*/ 0 h 102"/>
                  <a:gd name="T106" fmla="*/ 1 w 64"/>
                  <a:gd name="T107" fmla="*/ 0 h 102"/>
                  <a:gd name="T108" fmla="*/ 1 w 64"/>
                  <a:gd name="T109" fmla="*/ 0 h 102"/>
                  <a:gd name="T110" fmla="*/ 1 w 64"/>
                  <a:gd name="T111" fmla="*/ 0 h 102"/>
                  <a:gd name="T112" fmla="*/ 1 w 64"/>
                  <a:gd name="T113" fmla="*/ 0 h 102"/>
                  <a:gd name="T114" fmla="*/ 1 w 64"/>
                  <a:gd name="T115" fmla="*/ 0 h 102"/>
                  <a:gd name="T116" fmla="*/ 1 w 64"/>
                  <a:gd name="T117" fmla="*/ 0 h 102"/>
                  <a:gd name="T118" fmla="*/ 1 w 64"/>
                  <a:gd name="T119" fmla="*/ 0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4"/>
                  <a:gd name="T181" fmla="*/ 0 h 102"/>
                  <a:gd name="T182" fmla="*/ 64 w 64"/>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4" h="102">
                    <a:moveTo>
                      <a:pt x="64" y="1"/>
                    </a:moveTo>
                    <a:lnTo>
                      <a:pt x="63" y="1"/>
                    </a:lnTo>
                    <a:lnTo>
                      <a:pt x="63" y="4"/>
                    </a:lnTo>
                    <a:lnTo>
                      <a:pt x="59" y="9"/>
                    </a:lnTo>
                    <a:lnTo>
                      <a:pt x="54" y="17"/>
                    </a:lnTo>
                    <a:lnTo>
                      <a:pt x="48" y="20"/>
                    </a:lnTo>
                    <a:lnTo>
                      <a:pt x="44" y="23"/>
                    </a:lnTo>
                    <a:lnTo>
                      <a:pt x="39" y="27"/>
                    </a:lnTo>
                    <a:lnTo>
                      <a:pt x="34" y="32"/>
                    </a:lnTo>
                    <a:lnTo>
                      <a:pt x="27" y="38"/>
                    </a:lnTo>
                    <a:lnTo>
                      <a:pt x="25" y="41"/>
                    </a:lnTo>
                    <a:lnTo>
                      <a:pt x="28" y="45"/>
                    </a:lnTo>
                    <a:lnTo>
                      <a:pt x="30" y="53"/>
                    </a:lnTo>
                    <a:lnTo>
                      <a:pt x="30" y="64"/>
                    </a:lnTo>
                    <a:lnTo>
                      <a:pt x="25" y="74"/>
                    </a:lnTo>
                    <a:lnTo>
                      <a:pt x="19" y="88"/>
                    </a:lnTo>
                    <a:lnTo>
                      <a:pt x="13" y="97"/>
                    </a:lnTo>
                    <a:lnTo>
                      <a:pt x="11" y="102"/>
                    </a:lnTo>
                    <a:lnTo>
                      <a:pt x="12" y="97"/>
                    </a:lnTo>
                    <a:lnTo>
                      <a:pt x="11" y="88"/>
                    </a:lnTo>
                    <a:lnTo>
                      <a:pt x="8" y="85"/>
                    </a:lnTo>
                    <a:lnTo>
                      <a:pt x="5" y="84"/>
                    </a:lnTo>
                    <a:lnTo>
                      <a:pt x="3" y="82"/>
                    </a:lnTo>
                    <a:lnTo>
                      <a:pt x="2" y="82"/>
                    </a:lnTo>
                    <a:lnTo>
                      <a:pt x="0" y="77"/>
                    </a:lnTo>
                    <a:lnTo>
                      <a:pt x="2" y="68"/>
                    </a:lnTo>
                    <a:lnTo>
                      <a:pt x="3" y="67"/>
                    </a:lnTo>
                    <a:lnTo>
                      <a:pt x="8" y="70"/>
                    </a:lnTo>
                    <a:lnTo>
                      <a:pt x="11" y="71"/>
                    </a:lnTo>
                    <a:lnTo>
                      <a:pt x="12" y="73"/>
                    </a:lnTo>
                    <a:lnTo>
                      <a:pt x="14" y="68"/>
                    </a:lnTo>
                    <a:lnTo>
                      <a:pt x="15" y="64"/>
                    </a:lnTo>
                    <a:lnTo>
                      <a:pt x="11" y="59"/>
                    </a:lnTo>
                    <a:lnTo>
                      <a:pt x="7" y="56"/>
                    </a:lnTo>
                    <a:lnTo>
                      <a:pt x="3" y="55"/>
                    </a:lnTo>
                    <a:lnTo>
                      <a:pt x="2" y="55"/>
                    </a:lnTo>
                    <a:lnTo>
                      <a:pt x="2" y="52"/>
                    </a:lnTo>
                    <a:lnTo>
                      <a:pt x="4" y="45"/>
                    </a:lnTo>
                    <a:lnTo>
                      <a:pt x="7" y="42"/>
                    </a:lnTo>
                    <a:lnTo>
                      <a:pt x="11" y="41"/>
                    </a:lnTo>
                    <a:lnTo>
                      <a:pt x="15" y="41"/>
                    </a:lnTo>
                    <a:lnTo>
                      <a:pt x="17" y="41"/>
                    </a:lnTo>
                    <a:lnTo>
                      <a:pt x="18" y="38"/>
                    </a:lnTo>
                    <a:lnTo>
                      <a:pt x="21" y="32"/>
                    </a:lnTo>
                    <a:lnTo>
                      <a:pt x="25" y="26"/>
                    </a:lnTo>
                    <a:lnTo>
                      <a:pt x="30" y="21"/>
                    </a:lnTo>
                    <a:lnTo>
                      <a:pt x="36" y="20"/>
                    </a:lnTo>
                    <a:lnTo>
                      <a:pt x="39" y="21"/>
                    </a:lnTo>
                    <a:lnTo>
                      <a:pt x="39" y="20"/>
                    </a:lnTo>
                    <a:lnTo>
                      <a:pt x="41" y="12"/>
                    </a:lnTo>
                    <a:lnTo>
                      <a:pt x="43" y="6"/>
                    </a:lnTo>
                    <a:lnTo>
                      <a:pt x="47" y="1"/>
                    </a:lnTo>
                    <a:lnTo>
                      <a:pt x="53" y="1"/>
                    </a:lnTo>
                    <a:lnTo>
                      <a:pt x="56" y="7"/>
                    </a:lnTo>
                    <a:lnTo>
                      <a:pt x="56" y="4"/>
                    </a:lnTo>
                    <a:lnTo>
                      <a:pt x="59" y="1"/>
                    </a:lnTo>
                    <a:lnTo>
                      <a:pt x="63" y="0"/>
                    </a:lnTo>
                    <a:lnTo>
                      <a:pt x="64" y="1"/>
                    </a:lnTo>
                    <a:close/>
                  </a:path>
                </a:pathLst>
              </a:custGeom>
              <a:solidFill>
                <a:srgbClr val="525C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38" name="Freeform 539"/>
              <p:cNvSpPr>
                <a:spLocks/>
              </p:cNvSpPr>
              <p:nvPr/>
            </p:nvSpPr>
            <p:spPr bwMode="auto">
              <a:xfrm>
                <a:off x="637" y="3053"/>
                <a:ext cx="408" cy="395"/>
              </a:xfrm>
              <a:custGeom>
                <a:avLst/>
                <a:gdLst>
                  <a:gd name="T0" fmla="*/ 0 w 792"/>
                  <a:gd name="T1" fmla="*/ 3 h 856"/>
                  <a:gd name="T2" fmla="*/ 0 w 792"/>
                  <a:gd name="T3" fmla="*/ 3 h 856"/>
                  <a:gd name="T4" fmla="*/ 1 w 792"/>
                  <a:gd name="T5" fmla="*/ 3 h 856"/>
                  <a:gd name="T6" fmla="*/ 1 w 792"/>
                  <a:gd name="T7" fmla="*/ 3 h 856"/>
                  <a:gd name="T8" fmla="*/ 1 w 792"/>
                  <a:gd name="T9" fmla="*/ 2 h 856"/>
                  <a:gd name="T10" fmla="*/ 1 w 792"/>
                  <a:gd name="T11" fmla="*/ 2 h 856"/>
                  <a:gd name="T12" fmla="*/ 2 w 792"/>
                  <a:gd name="T13" fmla="*/ 1 h 856"/>
                  <a:gd name="T14" fmla="*/ 2 w 792"/>
                  <a:gd name="T15" fmla="*/ 1 h 856"/>
                  <a:gd name="T16" fmla="*/ 2 w 792"/>
                  <a:gd name="T17" fmla="*/ 0 h 856"/>
                  <a:gd name="T18" fmla="*/ 3 w 792"/>
                  <a:gd name="T19" fmla="*/ 0 h 856"/>
                  <a:gd name="T20" fmla="*/ 4 w 792"/>
                  <a:gd name="T21" fmla="*/ 0 h 856"/>
                  <a:gd name="T22" fmla="*/ 4 w 792"/>
                  <a:gd name="T23" fmla="*/ 0 h 856"/>
                  <a:gd name="T24" fmla="*/ 4 w 792"/>
                  <a:gd name="T25" fmla="*/ 0 h 856"/>
                  <a:gd name="T26" fmla="*/ 4 w 792"/>
                  <a:gd name="T27" fmla="*/ 0 h 856"/>
                  <a:gd name="T28" fmla="*/ 5 w 792"/>
                  <a:gd name="T29" fmla="*/ 0 h 856"/>
                  <a:gd name="T30" fmla="*/ 5 w 792"/>
                  <a:gd name="T31" fmla="*/ 0 h 856"/>
                  <a:gd name="T32" fmla="*/ 5 w 792"/>
                  <a:gd name="T33" fmla="*/ 1 h 856"/>
                  <a:gd name="T34" fmla="*/ 6 w 792"/>
                  <a:gd name="T35" fmla="*/ 1 h 856"/>
                  <a:gd name="T36" fmla="*/ 6 w 792"/>
                  <a:gd name="T37" fmla="*/ 1 h 856"/>
                  <a:gd name="T38" fmla="*/ 7 w 792"/>
                  <a:gd name="T39" fmla="*/ 3 h 856"/>
                  <a:gd name="T40" fmla="*/ 7 w 792"/>
                  <a:gd name="T41" fmla="*/ 3 h 856"/>
                  <a:gd name="T42" fmla="*/ 7 w 792"/>
                  <a:gd name="T43" fmla="*/ 3 h 856"/>
                  <a:gd name="T44" fmla="*/ 8 w 792"/>
                  <a:gd name="T45" fmla="*/ 3 h 856"/>
                  <a:gd name="T46" fmla="*/ 8 w 792"/>
                  <a:gd name="T47" fmla="*/ 3 h 856"/>
                  <a:gd name="T48" fmla="*/ 8 w 792"/>
                  <a:gd name="T49" fmla="*/ 4 h 856"/>
                  <a:gd name="T50" fmla="*/ 9 w 792"/>
                  <a:gd name="T51" fmla="*/ 4 h 856"/>
                  <a:gd name="T52" fmla="*/ 10 w 792"/>
                  <a:gd name="T53" fmla="*/ 4 h 856"/>
                  <a:gd name="T54" fmla="*/ 10 w 792"/>
                  <a:gd name="T55" fmla="*/ 4 h 856"/>
                  <a:gd name="T56" fmla="*/ 14 w 792"/>
                  <a:gd name="T57" fmla="*/ 6 h 856"/>
                  <a:gd name="T58" fmla="*/ 12 w 792"/>
                  <a:gd name="T59" fmla="*/ 7 h 856"/>
                  <a:gd name="T60" fmla="*/ 12 w 792"/>
                  <a:gd name="T61" fmla="*/ 7 h 856"/>
                  <a:gd name="T62" fmla="*/ 11 w 792"/>
                  <a:gd name="T63" fmla="*/ 7 h 856"/>
                  <a:gd name="T64" fmla="*/ 11 w 792"/>
                  <a:gd name="T65" fmla="*/ 7 h 856"/>
                  <a:gd name="T66" fmla="*/ 11 w 792"/>
                  <a:gd name="T67" fmla="*/ 7 h 856"/>
                  <a:gd name="T68" fmla="*/ 10 w 792"/>
                  <a:gd name="T69" fmla="*/ 7 h 856"/>
                  <a:gd name="T70" fmla="*/ 10 w 792"/>
                  <a:gd name="T71" fmla="*/ 7 h 856"/>
                  <a:gd name="T72" fmla="*/ 9 w 792"/>
                  <a:gd name="T73" fmla="*/ 7 h 856"/>
                  <a:gd name="T74" fmla="*/ 9 w 792"/>
                  <a:gd name="T75" fmla="*/ 7 h 856"/>
                  <a:gd name="T76" fmla="*/ 7 w 792"/>
                  <a:gd name="T77" fmla="*/ 6 h 856"/>
                  <a:gd name="T78" fmla="*/ 7 w 792"/>
                  <a:gd name="T79" fmla="*/ 7 h 856"/>
                  <a:gd name="T80" fmla="*/ 7 w 792"/>
                  <a:gd name="T81" fmla="*/ 7 h 856"/>
                  <a:gd name="T82" fmla="*/ 7 w 792"/>
                  <a:gd name="T83" fmla="*/ 8 h 856"/>
                  <a:gd name="T84" fmla="*/ 7 w 792"/>
                  <a:gd name="T85" fmla="*/ 8 h 856"/>
                  <a:gd name="T86" fmla="*/ 6 w 792"/>
                  <a:gd name="T87" fmla="*/ 8 h 856"/>
                  <a:gd name="T88" fmla="*/ 6 w 792"/>
                  <a:gd name="T89" fmla="*/ 9 h 856"/>
                  <a:gd name="T90" fmla="*/ 6 w 792"/>
                  <a:gd name="T91" fmla="*/ 9 h 856"/>
                  <a:gd name="T92" fmla="*/ 5 w 792"/>
                  <a:gd name="T93" fmla="*/ 10 h 856"/>
                  <a:gd name="T94" fmla="*/ 5 w 792"/>
                  <a:gd name="T95" fmla="*/ 10 h 856"/>
                  <a:gd name="T96" fmla="*/ 0 w 792"/>
                  <a:gd name="T97" fmla="*/ 4 h 85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92"/>
                  <a:gd name="T148" fmla="*/ 0 h 856"/>
                  <a:gd name="T149" fmla="*/ 792 w 792"/>
                  <a:gd name="T150" fmla="*/ 856 h 85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92" h="856">
                    <a:moveTo>
                      <a:pt x="0" y="309"/>
                    </a:moveTo>
                    <a:lnTo>
                      <a:pt x="0" y="304"/>
                    </a:lnTo>
                    <a:lnTo>
                      <a:pt x="1" y="297"/>
                    </a:lnTo>
                    <a:lnTo>
                      <a:pt x="1" y="289"/>
                    </a:lnTo>
                    <a:lnTo>
                      <a:pt x="2" y="283"/>
                    </a:lnTo>
                    <a:lnTo>
                      <a:pt x="3" y="275"/>
                    </a:lnTo>
                    <a:lnTo>
                      <a:pt x="5" y="266"/>
                    </a:lnTo>
                    <a:lnTo>
                      <a:pt x="7" y="256"/>
                    </a:lnTo>
                    <a:lnTo>
                      <a:pt x="10" y="247"/>
                    </a:lnTo>
                    <a:lnTo>
                      <a:pt x="13" y="236"/>
                    </a:lnTo>
                    <a:lnTo>
                      <a:pt x="18" y="225"/>
                    </a:lnTo>
                    <a:lnTo>
                      <a:pt x="21" y="213"/>
                    </a:lnTo>
                    <a:lnTo>
                      <a:pt x="27" y="202"/>
                    </a:lnTo>
                    <a:lnTo>
                      <a:pt x="32" y="190"/>
                    </a:lnTo>
                    <a:lnTo>
                      <a:pt x="39" y="179"/>
                    </a:lnTo>
                    <a:lnTo>
                      <a:pt x="44" y="166"/>
                    </a:lnTo>
                    <a:lnTo>
                      <a:pt x="52" y="154"/>
                    </a:lnTo>
                    <a:lnTo>
                      <a:pt x="60" y="141"/>
                    </a:lnTo>
                    <a:lnTo>
                      <a:pt x="69" y="129"/>
                    </a:lnTo>
                    <a:lnTo>
                      <a:pt x="77" y="117"/>
                    </a:lnTo>
                    <a:lnTo>
                      <a:pt x="86" y="106"/>
                    </a:lnTo>
                    <a:lnTo>
                      <a:pt x="94" y="96"/>
                    </a:lnTo>
                    <a:lnTo>
                      <a:pt x="103" y="88"/>
                    </a:lnTo>
                    <a:lnTo>
                      <a:pt x="110" y="79"/>
                    </a:lnTo>
                    <a:lnTo>
                      <a:pt x="117" y="70"/>
                    </a:lnTo>
                    <a:lnTo>
                      <a:pt x="123" y="62"/>
                    </a:lnTo>
                    <a:lnTo>
                      <a:pt x="129" y="59"/>
                    </a:lnTo>
                    <a:lnTo>
                      <a:pt x="133" y="53"/>
                    </a:lnTo>
                    <a:lnTo>
                      <a:pt x="137" y="50"/>
                    </a:lnTo>
                    <a:lnTo>
                      <a:pt x="139" y="47"/>
                    </a:lnTo>
                    <a:lnTo>
                      <a:pt x="140" y="47"/>
                    </a:lnTo>
                    <a:lnTo>
                      <a:pt x="179" y="44"/>
                    </a:lnTo>
                    <a:lnTo>
                      <a:pt x="203" y="0"/>
                    </a:lnTo>
                    <a:lnTo>
                      <a:pt x="205" y="0"/>
                    </a:lnTo>
                    <a:lnTo>
                      <a:pt x="210" y="3"/>
                    </a:lnTo>
                    <a:lnTo>
                      <a:pt x="212" y="3"/>
                    </a:lnTo>
                    <a:lnTo>
                      <a:pt x="216" y="6"/>
                    </a:lnTo>
                    <a:lnTo>
                      <a:pt x="220" y="10"/>
                    </a:lnTo>
                    <a:lnTo>
                      <a:pt x="225" y="13"/>
                    </a:lnTo>
                    <a:lnTo>
                      <a:pt x="230" y="18"/>
                    </a:lnTo>
                    <a:lnTo>
                      <a:pt x="235" y="23"/>
                    </a:lnTo>
                    <a:lnTo>
                      <a:pt x="240" y="26"/>
                    </a:lnTo>
                    <a:lnTo>
                      <a:pt x="246" y="33"/>
                    </a:lnTo>
                    <a:lnTo>
                      <a:pt x="252" y="36"/>
                    </a:lnTo>
                    <a:lnTo>
                      <a:pt x="258" y="44"/>
                    </a:lnTo>
                    <a:lnTo>
                      <a:pt x="264" y="48"/>
                    </a:lnTo>
                    <a:lnTo>
                      <a:pt x="272" y="58"/>
                    </a:lnTo>
                    <a:lnTo>
                      <a:pt x="278" y="62"/>
                    </a:lnTo>
                    <a:lnTo>
                      <a:pt x="283" y="70"/>
                    </a:lnTo>
                    <a:lnTo>
                      <a:pt x="288" y="74"/>
                    </a:lnTo>
                    <a:lnTo>
                      <a:pt x="294" y="82"/>
                    </a:lnTo>
                    <a:lnTo>
                      <a:pt x="300" y="90"/>
                    </a:lnTo>
                    <a:lnTo>
                      <a:pt x="305" y="96"/>
                    </a:lnTo>
                    <a:lnTo>
                      <a:pt x="309" y="103"/>
                    </a:lnTo>
                    <a:lnTo>
                      <a:pt x="314" y="109"/>
                    </a:lnTo>
                    <a:lnTo>
                      <a:pt x="322" y="120"/>
                    </a:lnTo>
                    <a:lnTo>
                      <a:pt x="328" y="129"/>
                    </a:lnTo>
                    <a:lnTo>
                      <a:pt x="332" y="135"/>
                    </a:lnTo>
                    <a:lnTo>
                      <a:pt x="334" y="138"/>
                    </a:lnTo>
                    <a:lnTo>
                      <a:pt x="422" y="222"/>
                    </a:lnTo>
                    <a:lnTo>
                      <a:pt x="420" y="222"/>
                    </a:lnTo>
                    <a:lnTo>
                      <a:pt x="419" y="230"/>
                    </a:lnTo>
                    <a:lnTo>
                      <a:pt x="420" y="233"/>
                    </a:lnTo>
                    <a:lnTo>
                      <a:pt x="423" y="242"/>
                    </a:lnTo>
                    <a:lnTo>
                      <a:pt x="425" y="245"/>
                    </a:lnTo>
                    <a:lnTo>
                      <a:pt x="428" y="251"/>
                    </a:lnTo>
                    <a:lnTo>
                      <a:pt x="432" y="256"/>
                    </a:lnTo>
                    <a:lnTo>
                      <a:pt x="438" y="265"/>
                    </a:lnTo>
                    <a:lnTo>
                      <a:pt x="443" y="271"/>
                    </a:lnTo>
                    <a:lnTo>
                      <a:pt x="450" y="279"/>
                    </a:lnTo>
                    <a:lnTo>
                      <a:pt x="459" y="288"/>
                    </a:lnTo>
                    <a:lnTo>
                      <a:pt x="467" y="298"/>
                    </a:lnTo>
                    <a:lnTo>
                      <a:pt x="475" y="306"/>
                    </a:lnTo>
                    <a:lnTo>
                      <a:pt x="483" y="317"/>
                    </a:lnTo>
                    <a:lnTo>
                      <a:pt x="492" y="324"/>
                    </a:lnTo>
                    <a:lnTo>
                      <a:pt x="501" y="335"/>
                    </a:lnTo>
                    <a:lnTo>
                      <a:pt x="508" y="344"/>
                    </a:lnTo>
                    <a:lnTo>
                      <a:pt x="516" y="352"/>
                    </a:lnTo>
                    <a:lnTo>
                      <a:pt x="523" y="358"/>
                    </a:lnTo>
                    <a:lnTo>
                      <a:pt x="529" y="365"/>
                    </a:lnTo>
                    <a:lnTo>
                      <a:pt x="534" y="368"/>
                    </a:lnTo>
                    <a:lnTo>
                      <a:pt x="538" y="375"/>
                    </a:lnTo>
                    <a:lnTo>
                      <a:pt x="540" y="378"/>
                    </a:lnTo>
                    <a:lnTo>
                      <a:pt x="542" y="379"/>
                    </a:lnTo>
                    <a:lnTo>
                      <a:pt x="595" y="460"/>
                    </a:lnTo>
                    <a:lnTo>
                      <a:pt x="703" y="507"/>
                    </a:lnTo>
                    <a:lnTo>
                      <a:pt x="792" y="568"/>
                    </a:lnTo>
                    <a:lnTo>
                      <a:pt x="715" y="650"/>
                    </a:lnTo>
                    <a:lnTo>
                      <a:pt x="684" y="620"/>
                    </a:lnTo>
                    <a:lnTo>
                      <a:pt x="683" y="624"/>
                    </a:lnTo>
                    <a:lnTo>
                      <a:pt x="679" y="629"/>
                    </a:lnTo>
                    <a:lnTo>
                      <a:pt x="676" y="635"/>
                    </a:lnTo>
                    <a:lnTo>
                      <a:pt x="670" y="640"/>
                    </a:lnTo>
                    <a:lnTo>
                      <a:pt x="662" y="644"/>
                    </a:lnTo>
                    <a:lnTo>
                      <a:pt x="655" y="646"/>
                    </a:lnTo>
                    <a:lnTo>
                      <a:pt x="650" y="647"/>
                    </a:lnTo>
                    <a:lnTo>
                      <a:pt x="643" y="649"/>
                    </a:lnTo>
                    <a:lnTo>
                      <a:pt x="636" y="650"/>
                    </a:lnTo>
                    <a:lnTo>
                      <a:pt x="626" y="647"/>
                    </a:lnTo>
                    <a:lnTo>
                      <a:pt x="617" y="646"/>
                    </a:lnTo>
                    <a:lnTo>
                      <a:pt x="608" y="643"/>
                    </a:lnTo>
                    <a:lnTo>
                      <a:pt x="598" y="641"/>
                    </a:lnTo>
                    <a:lnTo>
                      <a:pt x="587" y="637"/>
                    </a:lnTo>
                    <a:lnTo>
                      <a:pt x="576" y="634"/>
                    </a:lnTo>
                    <a:lnTo>
                      <a:pt x="565" y="631"/>
                    </a:lnTo>
                    <a:lnTo>
                      <a:pt x="557" y="629"/>
                    </a:lnTo>
                    <a:lnTo>
                      <a:pt x="546" y="624"/>
                    </a:lnTo>
                    <a:lnTo>
                      <a:pt x="538" y="621"/>
                    </a:lnTo>
                    <a:lnTo>
                      <a:pt x="530" y="620"/>
                    </a:lnTo>
                    <a:lnTo>
                      <a:pt x="524" y="617"/>
                    </a:lnTo>
                    <a:lnTo>
                      <a:pt x="518" y="614"/>
                    </a:lnTo>
                    <a:lnTo>
                      <a:pt x="513" y="612"/>
                    </a:lnTo>
                    <a:lnTo>
                      <a:pt x="510" y="612"/>
                    </a:lnTo>
                    <a:lnTo>
                      <a:pt x="430" y="571"/>
                    </a:lnTo>
                    <a:lnTo>
                      <a:pt x="429" y="574"/>
                    </a:lnTo>
                    <a:lnTo>
                      <a:pt x="429" y="583"/>
                    </a:lnTo>
                    <a:lnTo>
                      <a:pt x="428" y="588"/>
                    </a:lnTo>
                    <a:lnTo>
                      <a:pt x="428" y="597"/>
                    </a:lnTo>
                    <a:lnTo>
                      <a:pt x="426" y="605"/>
                    </a:lnTo>
                    <a:lnTo>
                      <a:pt x="425" y="615"/>
                    </a:lnTo>
                    <a:lnTo>
                      <a:pt x="422" y="624"/>
                    </a:lnTo>
                    <a:lnTo>
                      <a:pt x="420" y="635"/>
                    </a:lnTo>
                    <a:lnTo>
                      <a:pt x="417" y="647"/>
                    </a:lnTo>
                    <a:lnTo>
                      <a:pt x="414" y="660"/>
                    </a:lnTo>
                    <a:lnTo>
                      <a:pt x="409" y="672"/>
                    </a:lnTo>
                    <a:lnTo>
                      <a:pt x="405" y="685"/>
                    </a:lnTo>
                    <a:lnTo>
                      <a:pt x="398" y="699"/>
                    </a:lnTo>
                    <a:lnTo>
                      <a:pt x="393" y="713"/>
                    </a:lnTo>
                    <a:lnTo>
                      <a:pt x="384" y="725"/>
                    </a:lnTo>
                    <a:lnTo>
                      <a:pt x="376" y="739"/>
                    </a:lnTo>
                    <a:lnTo>
                      <a:pt x="368" y="751"/>
                    </a:lnTo>
                    <a:lnTo>
                      <a:pt x="359" y="765"/>
                    </a:lnTo>
                    <a:lnTo>
                      <a:pt x="349" y="777"/>
                    </a:lnTo>
                    <a:lnTo>
                      <a:pt x="339" y="789"/>
                    </a:lnTo>
                    <a:lnTo>
                      <a:pt x="330" y="800"/>
                    </a:lnTo>
                    <a:lnTo>
                      <a:pt x="321" y="810"/>
                    </a:lnTo>
                    <a:lnTo>
                      <a:pt x="312" y="818"/>
                    </a:lnTo>
                    <a:lnTo>
                      <a:pt x="304" y="827"/>
                    </a:lnTo>
                    <a:lnTo>
                      <a:pt x="296" y="835"/>
                    </a:lnTo>
                    <a:lnTo>
                      <a:pt x="291" y="842"/>
                    </a:lnTo>
                    <a:lnTo>
                      <a:pt x="285" y="847"/>
                    </a:lnTo>
                    <a:lnTo>
                      <a:pt x="282" y="852"/>
                    </a:lnTo>
                    <a:lnTo>
                      <a:pt x="279" y="855"/>
                    </a:lnTo>
                    <a:lnTo>
                      <a:pt x="279" y="856"/>
                    </a:lnTo>
                    <a:lnTo>
                      <a:pt x="0" y="309"/>
                    </a:lnTo>
                    <a:close/>
                  </a:path>
                </a:pathLst>
              </a:custGeom>
              <a:solidFill>
                <a:srgbClr val="99EB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39" name="Freeform 540"/>
              <p:cNvSpPr>
                <a:spLocks/>
              </p:cNvSpPr>
              <p:nvPr/>
            </p:nvSpPr>
            <p:spPr bwMode="auto">
              <a:xfrm>
                <a:off x="631" y="3144"/>
                <a:ext cx="380" cy="301"/>
              </a:xfrm>
              <a:custGeom>
                <a:avLst/>
                <a:gdLst>
                  <a:gd name="T0" fmla="*/ 1 w 723"/>
                  <a:gd name="T1" fmla="*/ 1 h 650"/>
                  <a:gd name="T2" fmla="*/ 1 w 723"/>
                  <a:gd name="T3" fmla="*/ 1 h 650"/>
                  <a:gd name="T4" fmla="*/ 2 w 723"/>
                  <a:gd name="T5" fmla="*/ 1 h 650"/>
                  <a:gd name="T6" fmla="*/ 3 w 723"/>
                  <a:gd name="T7" fmla="*/ 1 h 650"/>
                  <a:gd name="T8" fmla="*/ 3 w 723"/>
                  <a:gd name="T9" fmla="*/ 1 h 650"/>
                  <a:gd name="T10" fmla="*/ 4 w 723"/>
                  <a:gd name="T11" fmla="*/ 2 h 650"/>
                  <a:gd name="T12" fmla="*/ 4 w 723"/>
                  <a:gd name="T13" fmla="*/ 2 h 650"/>
                  <a:gd name="T14" fmla="*/ 5 w 723"/>
                  <a:gd name="T15" fmla="*/ 3 h 650"/>
                  <a:gd name="T16" fmla="*/ 5 w 723"/>
                  <a:gd name="T17" fmla="*/ 0 h 650"/>
                  <a:gd name="T18" fmla="*/ 5 w 723"/>
                  <a:gd name="T19" fmla="*/ 0 h 650"/>
                  <a:gd name="T20" fmla="*/ 4 w 723"/>
                  <a:gd name="T21" fmla="*/ 1 h 650"/>
                  <a:gd name="T22" fmla="*/ 4 w 723"/>
                  <a:gd name="T23" fmla="*/ 1 h 650"/>
                  <a:gd name="T24" fmla="*/ 4 w 723"/>
                  <a:gd name="T25" fmla="*/ 1 h 650"/>
                  <a:gd name="T26" fmla="*/ 4 w 723"/>
                  <a:gd name="T27" fmla="*/ 0 h 650"/>
                  <a:gd name="T28" fmla="*/ 5 w 723"/>
                  <a:gd name="T29" fmla="*/ 0 h 650"/>
                  <a:gd name="T30" fmla="*/ 5 w 723"/>
                  <a:gd name="T31" fmla="*/ 0 h 650"/>
                  <a:gd name="T32" fmla="*/ 6 w 723"/>
                  <a:gd name="T33" fmla="*/ 1 h 650"/>
                  <a:gd name="T34" fmla="*/ 7 w 723"/>
                  <a:gd name="T35" fmla="*/ 0 h 650"/>
                  <a:gd name="T36" fmla="*/ 7 w 723"/>
                  <a:gd name="T37" fmla="*/ 0 h 650"/>
                  <a:gd name="T38" fmla="*/ 7 w 723"/>
                  <a:gd name="T39" fmla="*/ 0 h 650"/>
                  <a:gd name="T40" fmla="*/ 8 w 723"/>
                  <a:gd name="T41" fmla="*/ 1 h 650"/>
                  <a:gd name="T42" fmla="*/ 8 w 723"/>
                  <a:gd name="T43" fmla="*/ 1 h 650"/>
                  <a:gd name="T44" fmla="*/ 7 w 723"/>
                  <a:gd name="T45" fmla="*/ 1 h 650"/>
                  <a:gd name="T46" fmla="*/ 7 w 723"/>
                  <a:gd name="T47" fmla="*/ 1 h 650"/>
                  <a:gd name="T48" fmla="*/ 7 w 723"/>
                  <a:gd name="T49" fmla="*/ 2 h 650"/>
                  <a:gd name="T50" fmla="*/ 7 w 723"/>
                  <a:gd name="T51" fmla="*/ 2 h 650"/>
                  <a:gd name="T52" fmla="*/ 7 w 723"/>
                  <a:gd name="T53" fmla="*/ 3 h 650"/>
                  <a:gd name="T54" fmla="*/ 8 w 723"/>
                  <a:gd name="T55" fmla="*/ 3 h 650"/>
                  <a:gd name="T56" fmla="*/ 8 w 723"/>
                  <a:gd name="T57" fmla="*/ 3 h 650"/>
                  <a:gd name="T58" fmla="*/ 9 w 723"/>
                  <a:gd name="T59" fmla="*/ 3 h 650"/>
                  <a:gd name="T60" fmla="*/ 9 w 723"/>
                  <a:gd name="T61" fmla="*/ 3 h 650"/>
                  <a:gd name="T62" fmla="*/ 10 w 723"/>
                  <a:gd name="T63" fmla="*/ 3 h 650"/>
                  <a:gd name="T64" fmla="*/ 10 w 723"/>
                  <a:gd name="T65" fmla="*/ 3 h 650"/>
                  <a:gd name="T66" fmla="*/ 10 w 723"/>
                  <a:gd name="T67" fmla="*/ 3 h 650"/>
                  <a:gd name="T68" fmla="*/ 10 w 723"/>
                  <a:gd name="T69" fmla="*/ 3 h 650"/>
                  <a:gd name="T70" fmla="*/ 10 w 723"/>
                  <a:gd name="T71" fmla="*/ 4 h 650"/>
                  <a:gd name="T72" fmla="*/ 10 w 723"/>
                  <a:gd name="T73" fmla="*/ 4 h 650"/>
                  <a:gd name="T74" fmla="*/ 11 w 723"/>
                  <a:gd name="T75" fmla="*/ 4 h 650"/>
                  <a:gd name="T76" fmla="*/ 11 w 723"/>
                  <a:gd name="T77" fmla="*/ 4 h 650"/>
                  <a:gd name="T78" fmla="*/ 12 w 723"/>
                  <a:gd name="T79" fmla="*/ 4 h 650"/>
                  <a:gd name="T80" fmla="*/ 12 w 723"/>
                  <a:gd name="T81" fmla="*/ 4 h 650"/>
                  <a:gd name="T82" fmla="*/ 13 w 723"/>
                  <a:gd name="T83" fmla="*/ 5 h 650"/>
                  <a:gd name="T84" fmla="*/ 11 w 723"/>
                  <a:gd name="T85" fmla="*/ 5 h 650"/>
                  <a:gd name="T86" fmla="*/ 11 w 723"/>
                  <a:gd name="T87" fmla="*/ 5 h 650"/>
                  <a:gd name="T88" fmla="*/ 10 w 723"/>
                  <a:gd name="T89" fmla="*/ 5 h 650"/>
                  <a:gd name="T90" fmla="*/ 10 w 723"/>
                  <a:gd name="T91" fmla="*/ 5 h 650"/>
                  <a:gd name="T92" fmla="*/ 10 w 723"/>
                  <a:gd name="T93" fmla="*/ 5 h 650"/>
                  <a:gd name="T94" fmla="*/ 11 w 723"/>
                  <a:gd name="T95" fmla="*/ 5 h 650"/>
                  <a:gd name="T96" fmla="*/ 10 w 723"/>
                  <a:gd name="T97" fmla="*/ 5 h 650"/>
                  <a:gd name="T98" fmla="*/ 10 w 723"/>
                  <a:gd name="T99" fmla="*/ 5 h 650"/>
                  <a:gd name="T100" fmla="*/ 10 w 723"/>
                  <a:gd name="T101" fmla="*/ 4 h 650"/>
                  <a:gd name="T102" fmla="*/ 9 w 723"/>
                  <a:gd name="T103" fmla="*/ 4 h 650"/>
                  <a:gd name="T104" fmla="*/ 8 w 723"/>
                  <a:gd name="T105" fmla="*/ 4 h 650"/>
                  <a:gd name="T106" fmla="*/ 8 w 723"/>
                  <a:gd name="T107" fmla="*/ 4 h 650"/>
                  <a:gd name="T108" fmla="*/ 8 w 723"/>
                  <a:gd name="T109" fmla="*/ 5 h 650"/>
                  <a:gd name="T110" fmla="*/ 8 w 723"/>
                  <a:gd name="T111" fmla="*/ 5 h 650"/>
                  <a:gd name="T112" fmla="*/ 8 w 723"/>
                  <a:gd name="T113" fmla="*/ 6 h 650"/>
                  <a:gd name="T114" fmla="*/ 8 w 723"/>
                  <a:gd name="T115" fmla="*/ 6 h 650"/>
                  <a:gd name="T116" fmla="*/ 7 w 723"/>
                  <a:gd name="T117" fmla="*/ 6 h 650"/>
                  <a:gd name="T118" fmla="*/ 7 w 723"/>
                  <a:gd name="T119" fmla="*/ 6 h 650"/>
                  <a:gd name="T120" fmla="*/ 5 w 723"/>
                  <a:gd name="T121" fmla="*/ 7 h 65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23"/>
                  <a:gd name="T184" fmla="*/ 0 h 650"/>
                  <a:gd name="T185" fmla="*/ 723 w 723"/>
                  <a:gd name="T186" fmla="*/ 650 h 65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23" h="650">
                    <a:moveTo>
                      <a:pt x="0" y="135"/>
                    </a:moveTo>
                    <a:lnTo>
                      <a:pt x="2" y="132"/>
                    </a:lnTo>
                    <a:lnTo>
                      <a:pt x="9" y="125"/>
                    </a:lnTo>
                    <a:lnTo>
                      <a:pt x="13" y="122"/>
                    </a:lnTo>
                    <a:lnTo>
                      <a:pt x="19" y="117"/>
                    </a:lnTo>
                    <a:lnTo>
                      <a:pt x="26" y="113"/>
                    </a:lnTo>
                    <a:lnTo>
                      <a:pt x="36" y="109"/>
                    </a:lnTo>
                    <a:lnTo>
                      <a:pt x="44" y="105"/>
                    </a:lnTo>
                    <a:lnTo>
                      <a:pt x="53" y="102"/>
                    </a:lnTo>
                    <a:lnTo>
                      <a:pt x="62" y="97"/>
                    </a:lnTo>
                    <a:lnTo>
                      <a:pt x="72" y="96"/>
                    </a:lnTo>
                    <a:lnTo>
                      <a:pt x="83" y="93"/>
                    </a:lnTo>
                    <a:lnTo>
                      <a:pt x="94" y="93"/>
                    </a:lnTo>
                    <a:lnTo>
                      <a:pt x="106" y="93"/>
                    </a:lnTo>
                    <a:lnTo>
                      <a:pt x="118" y="97"/>
                    </a:lnTo>
                    <a:lnTo>
                      <a:pt x="129" y="100"/>
                    </a:lnTo>
                    <a:lnTo>
                      <a:pt x="141" y="106"/>
                    </a:lnTo>
                    <a:lnTo>
                      <a:pt x="152" y="113"/>
                    </a:lnTo>
                    <a:lnTo>
                      <a:pt x="165" y="122"/>
                    </a:lnTo>
                    <a:lnTo>
                      <a:pt x="176" y="129"/>
                    </a:lnTo>
                    <a:lnTo>
                      <a:pt x="187" y="138"/>
                    </a:lnTo>
                    <a:lnTo>
                      <a:pt x="197" y="146"/>
                    </a:lnTo>
                    <a:lnTo>
                      <a:pt x="207" y="158"/>
                    </a:lnTo>
                    <a:lnTo>
                      <a:pt x="215" y="166"/>
                    </a:lnTo>
                    <a:lnTo>
                      <a:pt x="225" y="173"/>
                    </a:lnTo>
                    <a:lnTo>
                      <a:pt x="232" y="181"/>
                    </a:lnTo>
                    <a:lnTo>
                      <a:pt x="238" y="190"/>
                    </a:lnTo>
                    <a:lnTo>
                      <a:pt x="243" y="193"/>
                    </a:lnTo>
                    <a:lnTo>
                      <a:pt x="247" y="199"/>
                    </a:lnTo>
                    <a:lnTo>
                      <a:pt x="249" y="202"/>
                    </a:lnTo>
                    <a:lnTo>
                      <a:pt x="251" y="205"/>
                    </a:lnTo>
                    <a:lnTo>
                      <a:pt x="274" y="282"/>
                    </a:lnTo>
                    <a:lnTo>
                      <a:pt x="323" y="90"/>
                    </a:lnTo>
                    <a:lnTo>
                      <a:pt x="294" y="38"/>
                    </a:lnTo>
                    <a:lnTo>
                      <a:pt x="291" y="36"/>
                    </a:lnTo>
                    <a:lnTo>
                      <a:pt x="286" y="36"/>
                    </a:lnTo>
                    <a:lnTo>
                      <a:pt x="281" y="36"/>
                    </a:lnTo>
                    <a:lnTo>
                      <a:pt x="274" y="38"/>
                    </a:lnTo>
                    <a:lnTo>
                      <a:pt x="267" y="39"/>
                    </a:lnTo>
                    <a:lnTo>
                      <a:pt x="260" y="44"/>
                    </a:lnTo>
                    <a:lnTo>
                      <a:pt x="251" y="50"/>
                    </a:lnTo>
                    <a:lnTo>
                      <a:pt x="243" y="56"/>
                    </a:lnTo>
                    <a:lnTo>
                      <a:pt x="233" y="65"/>
                    </a:lnTo>
                    <a:lnTo>
                      <a:pt x="225" y="74"/>
                    </a:lnTo>
                    <a:lnTo>
                      <a:pt x="215" y="81"/>
                    </a:lnTo>
                    <a:lnTo>
                      <a:pt x="210" y="88"/>
                    </a:lnTo>
                    <a:lnTo>
                      <a:pt x="206" y="91"/>
                    </a:lnTo>
                    <a:lnTo>
                      <a:pt x="205" y="94"/>
                    </a:lnTo>
                    <a:lnTo>
                      <a:pt x="205" y="91"/>
                    </a:lnTo>
                    <a:lnTo>
                      <a:pt x="206" y="88"/>
                    </a:lnTo>
                    <a:lnTo>
                      <a:pt x="207" y="79"/>
                    </a:lnTo>
                    <a:lnTo>
                      <a:pt x="211" y="71"/>
                    </a:lnTo>
                    <a:lnTo>
                      <a:pt x="214" y="61"/>
                    </a:lnTo>
                    <a:lnTo>
                      <a:pt x="221" y="52"/>
                    </a:lnTo>
                    <a:lnTo>
                      <a:pt x="227" y="42"/>
                    </a:lnTo>
                    <a:lnTo>
                      <a:pt x="235" y="33"/>
                    </a:lnTo>
                    <a:lnTo>
                      <a:pt x="243" y="24"/>
                    </a:lnTo>
                    <a:lnTo>
                      <a:pt x="251" y="18"/>
                    </a:lnTo>
                    <a:lnTo>
                      <a:pt x="260" y="10"/>
                    </a:lnTo>
                    <a:lnTo>
                      <a:pt x="269" y="7"/>
                    </a:lnTo>
                    <a:lnTo>
                      <a:pt x="276" y="3"/>
                    </a:lnTo>
                    <a:lnTo>
                      <a:pt x="283" y="1"/>
                    </a:lnTo>
                    <a:lnTo>
                      <a:pt x="287" y="0"/>
                    </a:lnTo>
                    <a:lnTo>
                      <a:pt x="289" y="0"/>
                    </a:lnTo>
                    <a:lnTo>
                      <a:pt x="361" y="82"/>
                    </a:lnTo>
                    <a:lnTo>
                      <a:pt x="361" y="79"/>
                    </a:lnTo>
                    <a:lnTo>
                      <a:pt x="363" y="74"/>
                    </a:lnTo>
                    <a:lnTo>
                      <a:pt x="365" y="67"/>
                    </a:lnTo>
                    <a:lnTo>
                      <a:pt x="370" y="58"/>
                    </a:lnTo>
                    <a:lnTo>
                      <a:pt x="374" y="49"/>
                    </a:lnTo>
                    <a:lnTo>
                      <a:pt x="380" y="42"/>
                    </a:lnTo>
                    <a:lnTo>
                      <a:pt x="387" y="38"/>
                    </a:lnTo>
                    <a:lnTo>
                      <a:pt x="396" y="38"/>
                    </a:lnTo>
                    <a:lnTo>
                      <a:pt x="400" y="38"/>
                    </a:lnTo>
                    <a:lnTo>
                      <a:pt x="406" y="41"/>
                    </a:lnTo>
                    <a:lnTo>
                      <a:pt x="410" y="44"/>
                    </a:lnTo>
                    <a:lnTo>
                      <a:pt x="416" y="47"/>
                    </a:lnTo>
                    <a:lnTo>
                      <a:pt x="420" y="52"/>
                    </a:lnTo>
                    <a:lnTo>
                      <a:pt x="425" y="56"/>
                    </a:lnTo>
                    <a:lnTo>
                      <a:pt x="430" y="62"/>
                    </a:lnTo>
                    <a:lnTo>
                      <a:pt x="435" y="68"/>
                    </a:lnTo>
                    <a:lnTo>
                      <a:pt x="442" y="79"/>
                    </a:lnTo>
                    <a:lnTo>
                      <a:pt x="449" y="88"/>
                    </a:lnTo>
                    <a:lnTo>
                      <a:pt x="454" y="94"/>
                    </a:lnTo>
                    <a:lnTo>
                      <a:pt x="455" y="97"/>
                    </a:lnTo>
                    <a:lnTo>
                      <a:pt x="454" y="94"/>
                    </a:lnTo>
                    <a:lnTo>
                      <a:pt x="450" y="93"/>
                    </a:lnTo>
                    <a:lnTo>
                      <a:pt x="444" y="90"/>
                    </a:lnTo>
                    <a:lnTo>
                      <a:pt x="438" y="87"/>
                    </a:lnTo>
                    <a:lnTo>
                      <a:pt x="430" y="82"/>
                    </a:lnTo>
                    <a:lnTo>
                      <a:pt x="422" y="82"/>
                    </a:lnTo>
                    <a:lnTo>
                      <a:pt x="414" y="84"/>
                    </a:lnTo>
                    <a:lnTo>
                      <a:pt x="408" y="90"/>
                    </a:lnTo>
                    <a:lnTo>
                      <a:pt x="401" y="97"/>
                    </a:lnTo>
                    <a:lnTo>
                      <a:pt x="395" y="108"/>
                    </a:lnTo>
                    <a:lnTo>
                      <a:pt x="392" y="119"/>
                    </a:lnTo>
                    <a:lnTo>
                      <a:pt x="389" y="132"/>
                    </a:lnTo>
                    <a:lnTo>
                      <a:pt x="387" y="143"/>
                    </a:lnTo>
                    <a:lnTo>
                      <a:pt x="386" y="154"/>
                    </a:lnTo>
                    <a:lnTo>
                      <a:pt x="386" y="160"/>
                    </a:lnTo>
                    <a:lnTo>
                      <a:pt x="386" y="163"/>
                    </a:lnTo>
                    <a:lnTo>
                      <a:pt x="387" y="166"/>
                    </a:lnTo>
                    <a:lnTo>
                      <a:pt x="393" y="177"/>
                    </a:lnTo>
                    <a:lnTo>
                      <a:pt x="395" y="181"/>
                    </a:lnTo>
                    <a:lnTo>
                      <a:pt x="401" y="192"/>
                    </a:lnTo>
                    <a:lnTo>
                      <a:pt x="407" y="199"/>
                    </a:lnTo>
                    <a:lnTo>
                      <a:pt x="413" y="210"/>
                    </a:lnTo>
                    <a:lnTo>
                      <a:pt x="418" y="218"/>
                    </a:lnTo>
                    <a:lnTo>
                      <a:pt x="425" y="228"/>
                    </a:lnTo>
                    <a:lnTo>
                      <a:pt x="431" y="238"/>
                    </a:lnTo>
                    <a:lnTo>
                      <a:pt x="438" y="248"/>
                    </a:lnTo>
                    <a:lnTo>
                      <a:pt x="444" y="256"/>
                    </a:lnTo>
                    <a:lnTo>
                      <a:pt x="451" y="263"/>
                    </a:lnTo>
                    <a:lnTo>
                      <a:pt x="457" y="271"/>
                    </a:lnTo>
                    <a:lnTo>
                      <a:pt x="464" y="277"/>
                    </a:lnTo>
                    <a:lnTo>
                      <a:pt x="470" y="280"/>
                    </a:lnTo>
                    <a:lnTo>
                      <a:pt x="475" y="282"/>
                    </a:lnTo>
                    <a:lnTo>
                      <a:pt x="479" y="282"/>
                    </a:lnTo>
                    <a:lnTo>
                      <a:pt x="485" y="283"/>
                    </a:lnTo>
                    <a:lnTo>
                      <a:pt x="493" y="280"/>
                    </a:lnTo>
                    <a:lnTo>
                      <a:pt x="502" y="274"/>
                    </a:lnTo>
                    <a:lnTo>
                      <a:pt x="509" y="268"/>
                    </a:lnTo>
                    <a:lnTo>
                      <a:pt x="517" y="262"/>
                    </a:lnTo>
                    <a:lnTo>
                      <a:pt x="525" y="256"/>
                    </a:lnTo>
                    <a:lnTo>
                      <a:pt x="535" y="253"/>
                    </a:lnTo>
                    <a:lnTo>
                      <a:pt x="543" y="250"/>
                    </a:lnTo>
                    <a:lnTo>
                      <a:pt x="551" y="251"/>
                    </a:lnTo>
                    <a:lnTo>
                      <a:pt x="559" y="256"/>
                    </a:lnTo>
                    <a:lnTo>
                      <a:pt x="567" y="260"/>
                    </a:lnTo>
                    <a:lnTo>
                      <a:pt x="572" y="263"/>
                    </a:lnTo>
                    <a:lnTo>
                      <a:pt x="577" y="268"/>
                    </a:lnTo>
                    <a:lnTo>
                      <a:pt x="581" y="270"/>
                    </a:lnTo>
                    <a:lnTo>
                      <a:pt x="583" y="273"/>
                    </a:lnTo>
                    <a:lnTo>
                      <a:pt x="581" y="273"/>
                    </a:lnTo>
                    <a:lnTo>
                      <a:pt x="578" y="274"/>
                    </a:lnTo>
                    <a:lnTo>
                      <a:pt x="573" y="277"/>
                    </a:lnTo>
                    <a:lnTo>
                      <a:pt x="569" y="283"/>
                    </a:lnTo>
                    <a:lnTo>
                      <a:pt x="563" y="286"/>
                    </a:lnTo>
                    <a:lnTo>
                      <a:pt x="558" y="294"/>
                    </a:lnTo>
                    <a:lnTo>
                      <a:pt x="554" y="298"/>
                    </a:lnTo>
                    <a:lnTo>
                      <a:pt x="554" y="306"/>
                    </a:lnTo>
                    <a:lnTo>
                      <a:pt x="553" y="309"/>
                    </a:lnTo>
                    <a:lnTo>
                      <a:pt x="555" y="314"/>
                    </a:lnTo>
                    <a:lnTo>
                      <a:pt x="560" y="318"/>
                    </a:lnTo>
                    <a:lnTo>
                      <a:pt x="567" y="323"/>
                    </a:lnTo>
                    <a:lnTo>
                      <a:pt x="570" y="324"/>
                    </a:lnTo>
                    <a:lnTo>
                      <a:pt x="575" y="327"/>
                    </a:lnTo>
                    <a:lnTo>
                      <a:pt x="580" y="329"/>
                    </a:lnTo>
                    <a:lnTo>
                      <a:pt x="586" y="330"/>
                    </a:lnTo>
                    <a:lnTo>
                      <a:pt x="592" y="332"/>
                    </a:lnTo>
                    <a:lnTo>
                      <a:pt x="599" y="337"/>
                    </a:lnTo>
                    <a:lnTo>
                      <a:pt x="607" y="338"/>
                    </a:lnTo>
                    <a:lnTo>
                      <a:pt x="615" y="341"/>
                    </a:lnTo>
                    <a:lnTo>
                      <a:pt x="623" y="343"/>
                    </a:lnTo>
                    <a:lnTo>
                      <a:pt x="631" y="346"/>
                    </a:lnTo>
                    <a:lnTo>
                      <a:pt x="640" y="347"/>
                    </a:lnTo>
                    <a:lnTo>
                      <a:pt x="650" y="350"/>
                    </a:lnTo>
                    <a:lnTo>
                      <a:pt x="659" y="352"/>
                    </a:lnTo>
                    <a:lnTo>
                      <a:pt x="667" y="353"/>
                    </a:lnTo>
                    <a:lnTo>
                      <a:pt x="676" y="356"/>
                    </a:lnTo>
                    <a:lnTo>
                      <a:pt x="685" y="359"/>
                    </a:lnTo>
                    <a:lnTo>
                      <a:pt x="692" y="361"/>
                    </a:lnTo>
                    <a:lnTo>
                      <a:pt x="699" y="362"/>
                    </a:lnTo>
                    <a:lnTo>
                      <a:pt x="705" y="364"/>
                    </a:lnTo>
                    <a:lnTo>
                      <a:pt x="711" y="366"/>
                    </a:lnTo>
                    <a:lnTo>
                      <a:pt x="720" y="369"/>
                    </a:lnTo>
                    <a:lnTo>
                      <a:pt x="723" y="370"/>
                    </a:lnTo>
                    <a:lnTo>
                      <a:pt x="723" y="419"/>
                    </a:lnTo>
                    <a:lnTo>
                      <a:pt x="639" y="455"/>
                    </a:lnTo>
                    <a:lnTo>
                      <a:pt x="636" y="455"/>
                    </a:lnTo>
                    <a:lnTo>
                      <a:pt x="629" y="452"/>
                    </a:lnTo>
                    <a:lnTo>
                      <a:pt x="624" y="449"/>
                    </a:lnTo>
                    <a:lnTo>
                      <a:pt x="619" y="448"/>
                    </a:lnTo>
                    <a:lnTo>
                      <a:pt x="613" y="446"/>
                    </a:lnTo>
                    <a:lnTo>
                      <a:pt x="607" y="445"/>
                    </a:lnTo>
                    <a:lnTo>
                      <a:pt x="600" y="443"/>
                    </a:lnTo>
                    <a:lnTo>
                      <a:pt x="595" y="440"/>
                    </a:lnTo>
                    <a:lnTo>
                      <a:pt x="588" y="437"/>
                    </a:lnTo>
                    <a:lnTo>
                      <a:pt x="583" y="436"/>
                    </a:lnTo>
                    <a:lnTo>
                      <a:pt x="578" y="433"/>
                    </a:lnTo>
                    <a:lnTo>
                      <a:pt x="574" y="433"/>
                    </a:lnTo>
                    <a:lnTo>
                      <a:pt x="571" y="430"/>
                    </a:lnTo>
                    <a:lnTo>
                      <a:pt x="569" y="428"/>
                    </a:lnTo>
                    <a:lnTo>
                      <a:pt x="568" y="422"/>
                    </a:lnTo>
                    <a:lnTo>
                      <a:pt x="570" y="419"/>
                    </a:lnTo>
                    <a:lnTo>
                      <a:pt x="575" y="414"/>
                    </a:lnTo>
                    <a:lnTo>
                      <a:pt x="583" y="411"/>
                    </a:lnTo>
                    <a:lnTo>
                      <a:pt x="590" y="408"/>
                    </a:lnTo>
                    <a:lnTo>
                      <a:pt x="598" y="407"/>
                    </a:lnTo>
                    <a:lnTo>
                      <a:pt x="602" y="407"/>
                    </a:lnTo>
                    <a:lnTo>
                      <a:pt x="605" y="407"/>
                    </a:lnTo>
                    <a:lnTo>
                      <a:pt x="603" y="405"/>
                    </a:lnTo>
                    <a:lnTo>
                      <a:pt x="599" y="402"/>
                    </a:lnTo>
                    <a:lnTo>
                      <a:pt x="594" y="399"/>
                    </a:lnTo>
                    <a:lnTo>
                      <a:pt x="590" y="399"/>
                    </a:lnTo>
                    <a:lnTo>
                      <a:pt x="585" y="396"/>
                    </a:lnTo>
                    <a:lnTo>
                      <a:pt x="581" y="394"/>
                    </a:lnTo>
                    <a:lnTo>
                      <a:pt x="575" y="391"/>
                    </a:lnTo>
                    <a:lnTo>
                      <a:pt x="569" y="388"/>
                    </a:lnTo>
                    <a:lnTo>
                      <a:pt x="563" y="387"/>
                    </a:lnTo>
                    <a:lnTo>
                      <a:pt x="557" y="385"/>
                    </a:lnTo>
                    <a:lnTo>
                      <a:pt x="550" y="382"/>
                    </a:lnTo>
                    <a:lnTo>
                      <a:pt x="543" y="381"/>
                    </a:lnTo>
                    <a:lnTo>
                      <a:pt x="536" y="379"/>
                    </a:lnTo>
                    <a:lnTo>
                      <a:pt x="530" y="379"/>
                    </a:lnTo>
                    <a:lnTo>
                      <a:pt x="521" y="376"/>
                    </a:lnTo>
                    <a:lnTo>
                      <a:pt x="514" y="376"/>
                    </a:lnTo>
                    <a:lnTo>
                      <a:pt x="506" y="373"/>
                    </a:lnTo>
                    <a:lnTo>
                      <a:pt x="499" y="373"/>
                    </a:lnTo>
                    <a:lnTo>
                      <a:pt x="491" y="372"/>
                    </a:lnTo>
                    <a:lnTo>
                      <a:pt x="485" y="372"/>
                    </a:lnTo>
                    <a:lnTo>
                      <a:pt x="478" y="372"/>
                    </a:lnTo>
                    <a:lnTo>
                      <a:pt x="473" y="372"/>
                    </a:lnTo>
                    <a:lnTo>
                      <a:pt x="467" y="372"/>
                    </a:lnTo>
                    <a:lnTo>
                      <a:pt x="461" y="372"/>
                    </a:lnTo>
                    <a:lnTo>
                      <a:pt x="455" y="372"/>
                    </a:lnTo>
                    <a:lnTo>
                      <a:pt x="453" y="372"/>
                    </a:lnTo>
                    <a:lnTo>
                      <a:pt x="447" y="372"/>
                    </a:lnTo>
                    <a:lnTo>
                      <a:pt x="446" y="373"/>
                    </a:lnTo>
                    <a:lnTo>
                      <a:pt x="446" y="433"/>
                    </a:lnTo>
                    <a:lnTo>
                      <a:pt x="445" y="433"/>
                    </a:lnTo>
                    <a:lnTo>
                      <a:pt x="443" y="440"/>
                    </a:lnTo>
                    <a:lnTo>
                      <a:pt x="441" y="445"/>
                    </a:lnTo>
                    <a:lnTo>
                      <a:pt x="441" y="451"/>
                    </a:lnTo>
                    <a:lnTo>
                      <a:pt x="440" y="457"/>
                    </a:lnTo>
                    <a:lnTo>
                      <a:pt x="440" y="466"/>
                    </a:lnTo>
                    <a:lnTo>
                      <a:pt x="438" y="472"/>
                    </a:lnTo>
                    <a:lnTo>
                      <a:pt x="437" y="480"/>
                    </a:lnTo>
                    <a:lnTo>
                      <a:pt x="435" y="489"/>
                    </a:lnTo>
                    <a:lnTo>
                      <a:pt x="434" y="497"/>
                    </a:lnTo>
                    <a:lnTo>
                      <a:pt x="432" y="504"/>
                    </a:lnTo>
                    <a:lnTo>
                      <a:pt x="432" y="513"/>
                    </a:lnTo>
                    <a:lnTo>
                      <a:pt x="432" y="521"/>
                    </a:lnTo>
                    <a:lnTo>
                      <a:pt x="432" y="529"/>
                    </a:lnTo>
                    <a:lnTo>
                      <a:pt x="430" y="541"/>
                    </a:lnTo>
                    <a:lnTo>
                      <a:pt x="430" y="553"/>
                    </a:lnTo>
                    <a:lnTo>
                      <a:pt x="430" y="564"/>
                    </a:lnTo>
                    <a:lnTo>
                      <a:pt x="430" y="573"/>
                    </a:lnTo>
                    <a:lnTo>
                      <a:pt x="430" y="580"/>
                    </a:lnTo>
                    <a:lnTo>
                      <a:pt x="431" y="585"/>
                    </a:lnTo>
                    <a:lnTo>
                      <a:pt x="431" y="588"/>
                    </a:lnTo>
                    <a:lnTo>
                      <a:pt x="432" y="590"/>
                    </a:lnTo>
                    <a:lnTo>
                      <a:pt x="356" y="617"/>
                    </a:lnTo>
                    <a:lnTo>
                      <a:pt x="289" y="650"/>
                    </a:lnTo>
                    <a:lnTo>
                      <a:pt x="152" y="338"/>
                    </a:lnTo>
                    <a:lnTo>
                      <a:pt x="0" y="135"/>
                    </a:lnTo>
                    <a:close/>
                  </a:path>
                </a:pathLst>
              </a:custGeom>
              <a:solidFill>
                <a:srgbClr val="4DB8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40" name="Freeform 541"/>
              <p:cNvSpPr>
                <a:spLocks/>
              </p:cNvSpPr>
              <p:nvPr/>
            </p:nvSpPr>
            <p:spPr bwMode="auto">
              <a:xfrm>
                <a:off x="767" y="3414"/>
                <a:ext cx="317" cy="181"/>
              </a:xfrm>
              <a:custGeom>
                <a:avLst/>
                <a:gdLst>
                  <a:gd name="T0" fmla="*/ 3 w 612"/>
                  <a:gd name="T1" fmla="*/ 0 h 386"/>
                  <a:gd name="T2" fmla="*/ 4 w 612"/>
                  <a:gd name="T3" fmla="*/ 0 h 386"/>
                  <a:gd name="T4" fmla="*/ 4 w 612"/>
                  <a:gd name="T5" fmla="*/ 0 h 386"/>
                  <a:gd name="T6" fmla="*/ 4 w 612"/>
                  <a:gd name="T7" fmla="*/ 0 h 386"/>
                  <a:gd name="T8" fmla="*/ 4 w 612"/>
                  <a:gd name="T9" fmla="*/ 0 h 386"/>
                  <a:gd name="T10" fmla="*/ 5 w 612"/>
                  <a:gd name="T11" fmla="*/ 0 h 386"/>
                  <a:gd name="T12" fmla="*/ 5 w 612"/>
                  <a:gd name="T13" fmla="*/ 0 h 386"/>
                  <a:gd name="T14" fmla="*/ 6 w 612"/>
                  <a:gd name="T15" fmla="*/ 0 h 386"/>
                  <a:gd name="T16" fmla="*/ 6 w 612"/>
                  <a:gd name="T17" fmla="*/ 0 h 386"/>
                  <a:gd name="T18" fmla="*/ 7 w 612"/>
                  <a:gd name="T19" fmla="*/ 1 h 386"/>
                  <a:gd name="T20" fmla="*/ 7 w 612"/>
                  <a:gd name="T21" fmla="*/ 1 h 386"/>
                  <a:gd name="T22" fmla="*/ 8 w 612"/>
                  <a:gd name="T23" fmla="*/ 1 h 386"/>
                  <a:gd name="T24" fmla="*/ 8 w 612"/>
                  <a:gd name="T25" fmla="*/ 1 h 386"/>
                  <a:gd name="T26" fmla="*/ 9 w 612"/>
                  <a:gd name="T27" fmla="*/ 1 h 386"/>
                  <a:gd name="T28" fmla="*/ 9 w 612"/>
                  <a:gd name="T29" fmla="*/ 1 h 386"/>
                  <a:gd name="T30" fmla="*/ 9 w 612"/>
                  <a:gd name="T31" fmla="*/ 1 h 386"/>
                  <a:gd name="T32" fmla="*/ 9 w 612"/>
                  <a:gd name="T33" fmla="*/ 1 h 386"/>
                  <a:gd name="T34" fmla="*/ 9 w 612"/>
                  <a:gd name="T35" fmla="*/ 2 h 386"/>
                  <a:gd name="T36" fmla="*/ 9 w 612"/>
                  <a:gd name="T37" fmla="*/ 2 h 386"/>
                  <a:gd name="T38" fmla="*/ 9 w 612"/>
                  <a:gd name="T39" fmla="*/ 2 h 386"/>
                  <a:gd name="T40" fmla="*/ 9 w 612"/>
                  <a:gd name="T41" fmla="*/ 2 h 386"/>
                  <a:gd name="T42" fmla="*/ 10 w 612"/>
                  <a:gd name="T43" fmla="*/ 3 h 386"/>
                  <a:gd name="T44" fmla="*/ 10 w 612"/>
                  <a:gd name="T45" fmla="*/ 3 h 386"/>
                  <a:gd name="T46" fmla="*/ 10 w 612"/>
                  <a:gd name="T47" fmla="*/ 3 h 386"/>
                  <a:gd name="T48" fmla="*/ 10 w 612"/>
                  <a:gd name="T49" fmla="*/ 4 h 386"/>
                  <a:gd name="T50" fmla="*/ 10 w 612"/>
                  <a:gd name="T51" fmla="*/ 4 h 386"/>
                  <a:gd name="T52" fmla="*/ 11 w 612"/>
                  <a:gd name="T53" fmla="*/ 4 h 386"/>
                  <a:gd name="T54" fmla="*/ 11 w 612"/>
                  <a:gd name="T55" fmla="*/ 4 h 386"/>
                  <a:gd name="T56" fmla="*/ 11 w 612"/>
                  <a:gd name="T57" fmla="*/ 4 h 386"/>
                  <a:gd name="T58" fmla="*/ 8 w 612"/>
                  <a:gd name="T59" fmla="*/ 4 h 386"/>
                  <a:gd name="T60" fmla="*/ 8 w 612"/>
                  <a:gd name="T61" fmla="*/ 4 h 386"/>
                  <a:gd name="T62" fmla="*/ 8 w 612"/>
                  <a:gd name="T63" fmla="*/ 4 h 386"/>
                  <a:gd name="T64" fmla="*/ 8 w 612"/>
                  <a:gd name="T65" fmla="*/ 4 h 386"/>
                  <a:gd name="T66" fmla="*/ 7 w 612"/>
                  <a:gd name="T67" fmla="*/ 4 h 386"/>
                  <a:gd name="T68" fmla="*/ 7 w 612"/>
                  <a:gd name="T69" fmla="*/ 3 h 386"/>
                  <a:gd name="T70" fmla="*/ 7 w 612"/>
                  <a:gd name="T71" fmla="*/ 3 h 386"/>
                  <a:gd name="T72" fmla="*/ 7 w 612"/>
                  <a:gd name="T73" fmla="*/ 3 h 386"/>
                  <a:gd name="T74" fmla="*/ 7 w 612"/>
                  <a:gd name="T75" fmla="*/ 3 h 386"/>
                  <a:gd name="T76" fmla="*/ 6 w 612"/>
                  <a:gd name="T77" fmla="*/ 3 h 386"/>
                  <a:gd name="T78" fmla="*/ 0 w 612"/>
                  <a:gd name="T79" fmla="*/ 0 h 386"/>
                  <a:gd name="T80" fmla="*/ 1 w 612"/>
                  <a:gd name="T81" fmla="*/ 0 h 38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12"/>
                  <a:gd name="T124" fmla="*/ 0 h 386"/>
                  <a:gd name="T125" fmla="*/ 612 w 612"/>
                  <a:gd name="T126" fmla="*/ 386 h 38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12" h="386">
                    <a:moveTo>
                      <a:pt x="55" y="49"/>
                    </a:moveTo>
                    <a:lnTo>
                      <a:pt x="156" y="0"/>
                    </a:lnTo>
                    <a:lnTo>
                      <a:pt x="199" y="0"/>
                    </a:lnTo>
                    <a:lnTo>
                      <a:pt x="203" y="0"/>
                    </a:lnTo>
                    <a:lnTo>
                      <a:pt x="206" y="0"/>
                    </a:lnTo>
                    <a:lnTo>
                      <a:pt x="212" y="3"/>
                    </a:lnTo>
                    <a:lnTo>
                      <a:pt x="217" y="5"/>
                    </a:lnTo>
                    <a:lnTo>
                      <a:pt x="224" y="8"/>
                    </a:lnTo>
                    <a:lnTo>
                      <a:pt x="232" y="9"/>
                    </a:lnTo>
                    <a:lnTo>
                      <a:pt x="243" y="14"/>
                    </a:lnTo>
                    <a:lnTo>
                      <a:pt x="252" y="17"/>
                    </a:lnTo>
                    <a:lnTo>
                      <a:pt x="265" y="20"/>
                    </a:lnTo>
                    <a:lnTo>
                      <a:pt x="275" y="24"/>
                    </a:lnTo>
                    <a:lnTo>
                      <a:pt x="289" y="29"/>
                    </a:lnTo>
                    <a:lnTo>
                      <a:pt x="301" y="32"/>
                    </a:lnTo>
                    <a:lnTo>
                      <a:pt x="314" y="40"/>
                    </a:lnTo>
                    <a:lnTo>
                      <a:pt x="329" y="44"/>
                    </a:lnTo>
                    <a:lnTo>
                      <a:pt x="344" y="53"/>
                    </a:lnTo>
                    <a:lnTo>
                      <a:pt x="357" y="58"/>
                    </a:lnTo>
                    <a:lnTo>
                      <a:pt x="372" y="65"/>
                    </a:lnTo>
                    <a:lnTo>
                      <a:pt x="386" y="72"/>
                    </a:lnTo>
                    <a:lnTo>
                      <a:pt x="402" y="79"/>
                    </a:lnTo>
                    <a:lnTo>
                      <a:pt x="415" y="87"/>
                    </a:lnTo>
                    <a:lnTo>
                      <a:pt x="429" y="93"/>
                    </a:lnTo>
                    <a:lnTo>
                      <a:pt x="441" y="101"/>
                    </a:lnTo>
                    <a:lnTo>
                      <a:pt x="455" y="107"/>
                    </a:lnTo>
                    <a:lnTo>
                      <a:pt x="464" y="111"/>
                    </a:lnTo>
                    <a:lnTo>
                      <a:pt x="475" y="117"/>
                    </a:lnTo>
                    <a:lnTo>
                      <a:pt x="484" y="122"/>
                    </a:lnTo>
                    <a:lnTo>
                      <a:pt x="492" y="128"/>
                    </a:lnTo>
                    <a:lnTo>
                      <a:pt x="497" y="131"/>
                    </a:lnTo>
                    <a:lnTo>
                      <a:pt x="502" y="134"/>
                    </a:lnTo>
                    <a:lnTo>
                      <a:pt x="505" y="136"/>
                    </a:lnTo>
                    <a:lnTo>
                      <a:pt x="507" y="137"/>
                    </a:lnTo>
                    <a:lnTo>
                      <a:pt x="505" y="137"/>
                    </a:lnTo>
                    <a:lnTo>
                      <a:pt x="506" y="145"/>
                    </a:lnTo>
                    <a:lnTo>
                      <a:pt x="506" y="149"/>
                    </a:lnTo>
                    <a:lnTo>
                      <a:pt x="507" y="155"/>
                    </a:lnTo>
                    <a:lnTo>
                      <a:pt x="508" y="160"/>
                    </a:lnTo>
                    <a:lnTo>
                      <a:pt x="511" y="169"/>
                    </a:lnTo>
                    <a:lnTo>
                      <a:pt x="515" y="178"/>
                    </a:lnTo>
                    <a:lnTo>
                      <a:pt x="519" y="190"/>
                    </a:lnTo>
                    <a:lnTo>
                      <a:pt x="523" y="203"/>
                    </a:lnTo>
                    <a:lnTo>
                      <a:pt x="530" y="219"/>
                    </a:lnTo>
                    <a:lnTo>
                      <a:pt x="535" y="235"/>
                    </a:lnTo>
                    <a:lnTo>
                      <a:pt x="541" y="248"/>
                    </a:lnTo>
                    <a:lnTo>
                      <a:pt x="547" y="264"/>
                    </a:lnTo>
                    <a:lnTo>
                      <a:pt x="554" y="279"/>
                    </a:lnTo>
                    <a:lnTo>
                      <a:pt x="560" y="293"/>
                    </a:lnTo>
                    <a:lnTo>
                      <a:pt x="568" y="305"/>
                    </a:lnTo>
                    <a:lnTo>
                      <a:pt x="575" y="317"/>
                    </a:lnTo>
                    <a:lnTo>
                      <a:pt x="583" y="329"/>
                    </a:lnTo>
                    <a:lnTo>
                      <a:pt x="588" y="340"/>
                    </a:lnTo>
                    <a:lnTo>
                      <a:pt x="594" y="350"/>
                    </a:lnTo>
                    <a:lnTo>
                      <a:pt x="598" y="358"/>
                    </a:lnTo>
                    <a:lnTo>
                      <a:pt x="604" y="366"/>
                    </a:lnTo>
                    <a:lnTo>
                      <a:pt x="610" y="376"/>
                    </a:lnTo>
                    <a:lnTo>
                      <a:pt x="612" y="381"/>
                    </a:lnTo>
                    <a:lnTo>
                      <a:pt x="434" y="386"/>
                    </a:lnTo>
                    <a:lnTo>
                      <a:pt x="433" y="384"/>
                    </a:lnTo>
                    <a:lnTo>
                      <a:pt x="432" y="381"/>
                    </a:lnTo>
                    <a:lnTo>
                      <a:pt x="430" y="375"/>
                    </a:lnTo>
                    <a:lnTo>
                      <a:pt x="428" y="369"/>
                    </a:lnTo>
                    <a:lnTo>
                      <a:pt x="424" y="357"/>
                    </a:lnTo>
                    <a:lnTo>
                      <a:pt x="420" y="344"/>
                    </a:lnTo>
                    <a:lnTo>
                      <a:pt x="417" y="337"/>
                    </a:lnTo>
                    <a:lnTo>
                      <a:pt x="415" y="328"/>
                    </a:lnTo>
                    <a:lnTo>
                      <a:pt x="412" y="317"/>
                    </a:lnTo>
                    <a:lnTo>
                      <a:pt x="409" y="308"/>
                    </a:lnTo>
                    <a:lnTo>
                      <a:pt x="405" y="296"/>
                    </a:lnTo>
                    <a:lnTo>
                      <a:pt x="402" y="288"/>
                    </a:lnTo>
                    <a:lnTo>
                      <a:pt x="398" y="279"/>
                    </a:lnTo>
                    <a:lnTo>
                      <a:pt x="395" y="271"/>
                    </a:lnTo>
                    <a:lnTo>
                      <a:pt x="386" y="261"/>
                    </a:lnTo>
                    <a:lnTo>
                      <a:pt x="381" y="253"/>
                    </a:lnTo>
                    <a:lnTo>
                      <a:pt x="375" y="248"/>
                    </a:lnTo>
                    <a:lnTo>
                      <a:pt x="371" y="245"/>
                    </a:lnTo>
                    <a:lnTo>
                      <a:pt x="367" y="244"/>
                    </a:lnTo>
                    <a:lnTo>
                      <a:pt x="58" y="235"/>
                    </a:lnTo>
                    <a:lnTo>
                      <a:pt x="0" y="44"/>
                    </a:lnTo>
                    <a:lnTo>
                      <a:pt x="55" y="49"/>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41" name="Freeform 542"/>
              <p:cNvSpPr>
                <a:spLocks/>
              </p:cNvSpPr>
              <p:nvPr/>
            </p:nvSpPr>
            <p:spPr bwMode="auto">
              <a:xfrm>
                <a:off x="1012" y="3288"/>
                <a:ext cx="169" cy="77"/>
              </a:xfrm>
              <a:custGeom>
                <a:avLst/>
                <a:gdLst>
                  <a:gd name="T0" fmla="*/ 2 w 321"/>
                  <a:gd name="T1" fmla="*/ 0 h 167"/>
                  <a:gd name="T2" fmla="*/ 4 w 321"/>
                  <a:gd name="T3" fmla="*/ 0 h 167"/>
                  <a:gd name="T4" fmla="*/ 4 w 321"/>
                  <a:gd name="T5" fmla="*/ 0 h 167"/>
                  <a:gd name="T6" fmla="*/ 4 w 321"/>
                  <a:gd name="T7" fmla="*/ 0 h 167"/>
                  <a:gd name="T8" fmla="*/ 4 w 321"/>
                  <a:gd name="T9" fmla="*/ 0 h 167"/>
                  <a:gd name="T10" fmla="*/ 5 w 321"/>
                  <a:gd name="T11" fmla="*/ 0 h 167"/>
                  <a:gd name="T12" fmla="*/ 5 w 321"/>
                  <a:gd name="T13" fmla="*/ 0 h 167"/>
                  <a:gd name="T14" fmla="*/ 5 w 321"/>
                  <a:gd name="T15" fmla="*/ 0 h 167"/>
                  <a:gd name="T16" fmla="*/ 5 w 321"/>
                  <a:gd name="T17" fmla="*/ 0 h 167"/>
                  <a:gd name="T18" fmla="*/ 5 w 321"/>
                  <a:gd name="T19" fmla="*/ 0 h 167"/>
                  <a:gd name="T20" fmla="*/ 4 w 321"/>
                  <a:gd name="T21" fmla="*/ 0 h 167"/>
                  <a:gd name="T22" fmla="*/ 4 w 321"/>
                  <a:gd name="T23" fmla="*/ 0 h 167"/>
                  <a:gd name="T24" fmla="*/ 5 w 321"/>
                  <a:gd name="T25" fmla="*/ 0 h 167"/>
                  <a:gd name="T26" fmla="*/ 5 w 321"/>
                  <a:gd name="T27" fmla="*/ 0 h 167"/>
                  <a:gd name="T28" fmla="*/ 5 w 321"/>
                  <a:gd name="T29" fmla="*/ 1 h 167"/>
                  <a:gd name="T30" fmla="*/ 5 w 321"/>
                  <a:gd name="T31" fmla="*/ 1 h 167"/>
                  <a:gd name="T32" fmla="*/ 5 w 321"/>
                  <a:gd name="T33" fmla="*/ 1 h 167"/>
                  <a:gd name="T34" fmla="*/ 6 w 321"/>
                  <a:gd name="T35" fmla="*/ 1 h 167"/>
                  <a:gd name="T36" fmla="*/ 6 w 321"/>
                  <a:gd name="T37" fmla="*/ 1 h 167"/>
                  <a:gd name="T38" fmla="*/ 6 w 321"/>
                  <a:gd name="T39" fmla="*/ 1 h 167"/>
                  <a:gd name="T40" fmla="*/ 4 w 321"/>
                  <a:gd name="T41" fmla="*/ 2 h 167"/>
                  <a:gd name="T42" fmla="*/ 4 w 321"/>
                  <a:gd name="T43" fmla="*/ 2 h 167"/>
                  <a:gd name="T44" fmla="*/ 4 w 321"/>
                  <a:gd name="T45" fmla="*/ 2 h 167"/>
                  <a:gd name="T46" fmla="*/ 4 w 321"/>
                  <a:gd name="T47" fmla="*/ 2 h 167"/>
                  <a:gd name="T48" fmla="*/ 3 w 321"/>
                  <a:gd name="T49" fmla="*/ 2 h 167"/>
                  <a:gd name="T50" fmla="*/ 3 w 321"/>
                  <a:gd name="T51" fmla="*/ 2 h 167"/>
                  <a:gd name="T52" fmla="*/ 3 w 321"/>
                  <a:gd name="T53" fmla="*/ 2 h 167"/>
                  <a:gd name="T54" fmla="*/ 3 w 321"/>
                  <a:gd name="T55" fmla="*/ 1 h 167"/>
                  <a:gd name="T56" fmla="*/ 3 w 321"/>
                  <a:gd name="T57" fmla="*/ 1 h 167"/>
                  <a:gd name="T58" fmla="*/ 2 w 321"/>
                  <a:gd name="T59" fmla="*/ 1 h 167"/>
                  <a:gd name="T60" fmla="*/ 2 w 321"/>
                  <a:gd name="T61" fmla="*/ 1 h 167"/>
                  <a:gd name="T62" fmla="*/ 1 w 321"/>
                  <a:gd name="T63" fmla="*/ 0 h 16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1"/>
                  <a:gd name="T97" fmla="*/ 0 h 167"/>
                  <a:gd name="T98" fmla="*/ 321 w 321"/>
                  <a:gd name="T99" fmla="*/ 167 h 16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1" h="167">
                    <a:moveTo>
                      <a:pt x="49" y="42"/>
                    </a:moveTo>
                    <a:lnTo>
                      <a:pt x="110" y="45"/>
                    </a:lnTo>
                    <a:lnTo>
                      <a:pt x="188" y="0"/>
                    </a:lnTo>
                    <a:lnTo>
                      <a:pt x="192" y="0"/>
                    </a:lnTo>
                    <a:lnTo>
                      <a:pt x="196" y="0"/>
                    </a:lnTo>
                    <a:lnTo>
                      <a:pt x="203" y="1"/>
                    </a:lnTo>
                    <a:lnTo>
                      <a:pt x="209" y="1"/>
                    </a:lnTo>
                    <a:lnTo>
                      <a:pt x="216" y="4"/>
                    </a:lnTo>
                    <a:lnTo>
                      <a:pt x="225" y="4"/>
                    </a:lnTo>
                    <a:lnTo>
                      <a:pt x="233" y="7"/>
                    </a:lnTo>
                    <a:lnTo>
                      <a:pt x="239" y="6"/>
                    </a:lnTo>
                    <a:lnTo>
                      <a:pt x="246" y="6"/>
                    </a:lnTo>
                    <a:lnTo>
                      <a:pt x="251" y="6"/>
                    </a:lnTo>
                    <a:lnTo>
                      <a:pt x="257" y="6"/>
                    </a:lnTo>
                    <a:lnTo>
                      <a:pt x="262" y="4"/>
                    </a:lnTo>
                    <a:lnTo>
                      <a:pt x="265" y="4"/>
                    </a:lnTo>
                    <a:lnTo>
                      <a:pt x="267" y="4"/>
                    </a:lnTo>
                    <a:lnTo>
                      <a:pt x="269" y="4"/>
                    </a:lnTo>
                    <a:lnTo>
                      <a:pt x="269" y="18"/>
                    </a:lnTo>
                    <a:lnTo>
                      <a:pt x="255" y="29"/>
                    </a:lnTo>
                    <a:lnTo>
                      <a:pt x="224" y="45"/>
                    </a:lnTo>
                    <a:lnTo>
                      <a:pt x="225" y="45"/>
                    </a:lnTo>
                    <a:lnTo>
                      <a:pt x="228" y="47"/>
                    </a:lnTo>
                    <a:lnTo>
                      <a:pt x="233" y="48"/>
                    </a:lnTo>
                    <a:lnTo>
                      <a:pt x="241" y="53"/>
                    </a:lnTo>
                    <a:lnTo>
                      <a:pt x="248" y="56"/>
                    </a:lnTo>
                    <a:lnTo>
                      <a:pt x="256" y="61"/>
                    </a:lnTo>
                    <a:lnTo>
                      <a:pt x="261" y="64"/>
                    </a:lnTo>
                    <a:lnTo>
                      <a:pt x="266" y="65"/>
                    </a:lnTo>
                    <a:lnTo>
                      <a:pt x="271" y="70"/>
                    </a:lnTo>
                    <a:lnTo>
                      <a:pt x="276" y="74"/>
                    </a:lnTo>
                    <a:lnTo>
                      <a:pt x="284" y="77"/>
                    </a:lnTo>
                    <a:lnTo>
                      <a:pt x="293" y="85"/>
                    </a:lnTo>
                    <a:lnTo>
                      <a:pt x="300" y="90"/>
                    </a:lnTo>
                    <a:lnTo>
                      <a:pt x="307" y="97"/>
                    </a:lnTo>
                    <a:lnTo>
                      <a:pt x="312" y="100"/>
                    </a:lnTo>
                    <a:lnTo>
                      <a:pt x="316" y="105"/>
                    </a:lnTo>
                    <a:lnTo>
                      <a:pt x="319" y="108"/>
                    </a:lnTo>
                    <a:lnTo>
                      <a:pt x="321" y="109"/>
                    </a:lnTo>
                    <a:lnTo>
                      <a:pt x="305" y="114"/>
                    </a:lnTo>
                    <a:lnTo>
                      <a:pt x="277" y="112"/>
                    </a:lnTo>
                    <a:lnTo>
                      <a:pt x="217" y="167"/>
                    </a:lnTo>
                    <a:lnTo>
                      <a:pt x="215" y="166"/>
                    </a:lnTo>
                    <a:lnTo>
                      <a:pt x="213" y="164"/>
                    </a:lnTo>
                    <a:lnTo>
                      <a:pt x="209" y="163"/>
                    </a:lnTo>
                    <a:lnTo>
                      <a:pt x="204" y="161"/>
                    </a:lnTo>
                    <a:lnTo>
                      <a:pt x="198" y="158"/>
                    </a:lnTo>
                    <a:lnTo>
                      <a:pt x="191" y="157"/>
                    </a:lnTo>
                    <a:lnTo>
                      <a:pt x="182" y="154"/>
                    </a:lnTo>
                    <a:lnTo>
                      <a:pt x="174" y="151"/>
                    </a:lnTo>
                    <a:lnTo>
                      <a:pt x="169" y="147"/>
                    </a:lnTo>
                    <a:lnTo>
                      <a:pt x="164" y="146"/>
                    </a:lnTo>
                    <a:lnTo>
                      <a:pt x="157" y="144"/>
                    </a:lnTo>
                    <a:lnTo>
                      <a:pt x="152" y="143"/>
                    </a:lnTo>
                    <a:lnTo>
                      <a:pt x="147" y="140"/>
                    </a:lnTo>
                    <a:lnTo>
                      <a:pt x="142" y="138"/>
                    </a:lnTo>
                    <a:lnTo>
                      <a:pt x="137" y="135"/>
                    </a:lnTo>
                    <a:lnTo>
                      <a:pt x="134" y="134"/>
                    </a:lnTo>
                    <a:lnTo>
                      <a:pt x="125" y="131"/>
                    </a:lnTo>
                    <a:lnTo>
                      <a:pt x="120" y="129"/>
                    </a:lnTo>
                    <a:lnTo>
                      <a:pt x="115" y="128"/>
                    </a:lnTo>
                    <a:lnTo>
                      <a:pt x="114" y="128"/>
                    </a:lnTo>
                    <a:lnTo>
                      <a:pt x="0" y="119"/>
                    </a:lnTo>
                    <a:lnTo>
                      <a:pt x="49" y="42"/>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42" name="Freeform 543"/>
              <p:cNvSpPr>
                <a:spLocks/>
              </p:cNvSpPr>
              <p:nvPr/>
            </p:nvSpPr>
            <p:spPr bwMode="auto">
              <a:xfrm>
                <a:off x="1105" y="3318"/>
                <a:ext cx="78" cy="47"/>
              </a:xfrm>
              <a:custGeom>
                <a:avLst/>
                <a:gdLst>
                  <a:gd name="T0" fmla="*/ 2 w 150"/>
                  <a:gd name="T1" fmla="*/ 0 h 104"/>
                  <a:gd name="T2" fmla="*/ 2 w 150"/>
                  <a:gd name="T3" fmla="*/ 0 h 104"/>
                  <a:gd name="T4" fmla="*/ 2 w 150"/>
                  <a:gd name="T5" fmla="*/ 0 h 104"/>
                  <a:gd name="T6" fmla="*/ 2 w 150"/>
                  <a:gd name="T7" fmla="*/ 0 h 104"/>
                  <a:gd name="T8" fmla="*/ 2 w 150"/>
                  <a:gd name="T9" fmla="*/ 0 h 104"/>
                  <a:gd name="T10" fmla="*/ 2 w 150"/>
                  <a:gd name="T11" fmla="*/ 0 h 104"/>
                  <a:gd name="T12" fmla="*/ 2 w 150"/>
                  <a:gd name="T13" fmla="*/ 0 h 104"/>
                  <a:gd name="T14" fmla="*/ 2 w 150"/>
                  <a:gd name="T15" fmla="*/ 0 h 104"/>
                  <a:gd name="T16" fmla="*/ 2 w 150"/>
                  <a:gd name="T17" fmla="*/ 0 h 104"/>
                  <a:gd name="T18" fmla="*/ 1 w 150"/>
                  <a:gd name="T19" fmla="*/ 0 h 104"/>
                  <a:gd name="T20" fmla="*/ 1 w 150"/>
                  <a:gd name="T21" fmla="*/ 0 h 104"/>
                  <a:gd name="T22" fmla="*/ 1 w 150"/>
                  <a:gd name="T23" fmla="*/ 0 h 104"/>
                  <a:gd name="T24" fmla="*/ 1 w 150"/>
                  <a:gd name="T25" fmla="*/ 0 h 104"/>
                  <a:gd name="T26" fmla="*/ 1 w 150"/>
                  <a:gd name="T27" fmla="*/ 0 h 104"/>
                  <a:gd name="T28" fmla="*/ 1 w 150"/>
                  <a:gd name="T29" fmla="*/ 0 h 104"/>
                  <a:gd name="T30" fmla="*/ 1 w 150"/>
                  <a:gd name="T31" fmla="*/ 0 h 104"/>
                  <a:gd name="T32" fmla="*/ 1 w 150"/>
                  <a:gd name="T33" fmla="*/ 0 h 104"/>
                  <a:gd name="T34" fmla="*/ 1 w 150"/>
                  <a:gd name="T35" fmla="*/ 0 h 104"/>
                  <a:gd name="T36" fmla="*/ 1 w 150"/>
                  <a:gd name="T37" fmla="*/ 0 h 104"/>
                  <a:gd name="T38" fmla="*/ 1 w 150"/>
                  <a:gd name="T39" fmla="*/ 0 h 104"/>
                  <a:gd name="T40" fmla="*/ 1 w 150"/>
                  <a:gd name="T41" fmla="*/ 0 h 104"/>
                  <a:gd name="T42" fmla="*/ 1 w 150"/>
                  <a:gd name="T43" fmla="*/ 0 h 104"/>
                  <a:gd name="T44" fmla="*/ 1 w 150"/>
                  <a:gd name="T45" fmla="*/ 0 h 104"/>
                  <a:gd name="T46" fmla="*/ 1 w 150"/>
                  <a:gd name="T47" fmla="*/ 0 h 104"/>
                  <a:gd name="T48" fmla="*/ 1 w 150"/>
                  <a:gd name="T49" fmla="*/ 0 h 104"/>
                  <a:gd name="T50" fmla="*/ 1 w 150"/>
                  <a:gd name="T51" fmla="*/ 0 h 104"/>
                  <a:gd name="T52" fmla="*/ 1 w 150"/>
                  <a:gd name="T53" fmla="*/ 1 h 104"/>
                  <a:gd name="T54" fmla="*/ 1 w 150"/>
                  <a:gd name="T55" fmla="*/ 1 h 104"/>
                  <a:gd name="T56" fmla="*/ 1 w 150"/>
                  <a:gd name="T57" fmla="*/ 1 h 104"/>
                  <a:gd name="T58" fmla="*/ 0 w 150"/>
                  <a:gd name="T59" fmla="*/ 1 h 104"/>
                  <a:gd name="T60" fmla="*/ 1 w 150"/>
                  <a:gd name="T61" fmla="*/ 1 h 104"/>
                  <a:gd name="T62" fmla="*/ 2 w 150"/>
                  <a:gd name="T63" fmla="*/ 0 h 104"/>
                  <a:gd name="T64" fmla="*/ 2 w 150"/>
                  <a:gd name="T65" fmla="*/ 0 h 104"/>
                  <a:gd name="T66" fmla="*/ 3 w 150"/>
                  <a:gd name="T67" fmla="*/ 0 h 104"/>
                  <a:gd name="T68" fmla="*/ 2 w 150"/>
                  <a:gd name="T69" fmla="*/ 0 h 104"/>
                  <a:gd name="T70" fmla="*/ 2 w 150"/>
                  <a:gd name="T71" fmla="*/ 0 h 104"/>
                  <a:gd name="T72" fmla="*/ 2 w 150"/>
                  <a:gd name="T73" fmla="*/ 0 h 10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0"/>
                  <a:gd name="T112" fmla="*/ 0 h 104"/>
                  <a:gd name="T113" fmla="*/ 150 w 150"/>
                  <a:gd name="T114" fmla="*/ 104 h 10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0" h="104">
                    <a:moveTo>
                      <a:pt x="87" y="0"/>
                    </a:moveTo>
                    <a:lnTo>
                      <a:pt x="114" y="29"/>
                    </a:lnTo>
                    <a:lnTo>
                      <a:pt x="100" y="40"/>
                    </a:lnTo>
                    <a:lnTo>
                      <a:pt x="98" y="38"/>
                    </a:lnTo>
                    <a:lnTo>
                      <a:pt x="95" y="37"/>
                    </a:lnTo>
                    <a:lnTo>
                      <a:pt x="88" y="35"/>
                    </a:lnTo>
                    <a:lnTo>
                      <a:pt x="82" y="34"/>
                    </a:lnTo>
                    <a:lnTo>
                      <a:pt x="74" y="31"/>
                    </a:lnTo>
                    <a:lnTo>
                      <a:pt x="67" y="29"/>
                    </a:lnTo>
                    <a:lnTo>
                      <a:pt x="60" y="26"/>
                    </a:lnTo>
                    <a:lnTo>
                      <a:pt x="54" y="25"/>
                    </a:lnTo>
                    <a:lnTo>
                      <a:pt x="48" y="22"/>
                    </a:lnTo>
                    <a:lnTo>
                      <a:pt x="42" y="20"/>
                    </a:lnTo>
                    <a:lnTo>
                      <a:pt x="39" y="17"/>
                    </a:lnTo>
                    <a:lnTo>
                      <a:pt x="37" y="17"/>
                    </a:lnTo>
                    <a:lnTo>
                      <a:pt x="34" y="15"/>
                    </a:lnTo>
                    <a:lnTo>
                      <a:pt x="34" y="18"/>
                    </a:lnTo>
                    <a:lnTo>
                      <a:pt x="33" y="29"/>
                    </a:lnTo>
                    <a:lnTo>
                      <a:pt x="27" y="32"/>
                    </a:lnTo>
                    <a:lnTo>
                      <a:pt x="21" y="35"/>
                    </a:lnTo>
                    <a:lnTo>
                      <a:pt x="17" y="38"/>
                    </a:lnTo>
                    <a:lnTo>
                      <a:pt x="15" y="40"/>
                    </a:lnTo>
                    <a:lnTo>
                      <a:pt x="15" y="41"/>
                    </a:lnTo>
                    <a:lnTo>
                      <a:pt x="16" y="47"/>
                    </a:lnTo>
                    <a:lnTo>
                      <a:pt x="16" y="55"/>
                    </a:lnTo>
                    <a:lnTo>
                      <a:pt x="15" y="66"/>
                    </a:lnTo>
                    <a:lnTo>
                      <a:pt x="11" y="72"/>
                    </a:lnTo>
                    <a:lnTo>
                      <a:pt x="6" y="79"/>
                    </a:lnTo>
                    <a:lnTo>
                      <a:pt x="2" y="81"/>
                    </a:lnTo>
                    <a:lnTo>
                      <a:pt x="0" y="84"/>
                    </a:lnTo>
                    <a:lnTo>
                      <a:pt x="46" y="104"/>
                    </a:lnTo>
                    <a:lnTo>
                      <a:pt x="96" y="54"/>
                    </a:lnTo>
                    <a:lnTo>
                      <a:pt x="125" y="54"/>
                    </a:lnTo>
                    <a:lnTo>
                      <a:pt x="150" y="43"/>
                    </a:lnTo>
                    <a:lnTo>
                      <a:pt x="119" y="20"/>
                    </a:lnTo>
                    <a:lnTo>
                      <a:pt x="87" y="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43" name="Freeform 544"/>
              <p:cNvSpPr>
                <a:spLocks/>
              </p:cNvSpPr>
              <p:nvPr/>
            </p:nvSpPr>
            <p:spPr bwMode="auto">
              <a:xfrm>
                <a:off x="1012" y="3307"/>
                <a:ext cx="49" cy="38"/>
              </a:xfrm>
              <a:custGeom>
                <a:avLst/>
                <a:gdLst>
                  <a:gd name="T0" fmla="*/ 1 w 92"/>
                  <a:gd name="T1" fmla="*/ 0 h 81"/>
                  <a:gd name="T2" fmla="*/ 1 w 92"/>
                  <a:gd name="T3" fmla="*/ 0 h 81"/>
                  <a:gd name="T4" fmla="*/ 1 w 92"/>
                  <a:gd name="T5" fmla="*/ 0 h 81"/>
                  <a:gd name="T6" fmla="*/ 1 w 92"/>
                  <a:gd name="T7" fmla="*/ 0 h 81"/>
                  <a:gd name="T8" fmla="*/ 1 w 92"/>
                  <a:gd name="T9" fmla="*/ 0 h 81"/>
                  <a:gd name="T10" fmla="*/ 1 w 92"/>
                  <a:gd name="T11" fmla="*/ 0 h 81"/>
                  <a:gd name="T12" fmla="*/ 1 w 92"/>
                  <a:gd name="T13" fmla="*/ 0 h 81"/>
                  <a:gd name="T14" fmla="*/ 1 w 92"/>
                  <a:gd name="T15" fmla="*/ 0 h 81"/>
                  <a:gd name="T16" fmla="*/ 2 w 92"/>
                  <a:gd name="T17" fmla="*/ 0 h 81"/>
                  <a:gd name="T18" fmla="*/ 2 w 92"/>
                  <a:gd name="T19" fmla="*/ 1 h 81"/>
                  <a:gd name="T20" fmla="*/ 2 w 92"/>
                  <a:gd name="T21" fmla="*/ 1 h 81"/>
                  <a:gd name="T22" fmla="*/ 2 w 92"/>
                  <a:gd name="T23" fmla="*/ 1 h 81"/>
                  <a:gd name="T24" fmla="*/ 2 w 92"/>
                  <a:gd name="T25" fmla="*/ 1 h 81"/>
                  <a:gd name="T26" fmla="*/ 2 w 92"/>
                  <a:gd name="T27" fmla="*/ 1 h 81"/>
                  <a:gd name="T28" fmla="*/ 2 w 92"/>
                  <a:gd name="T29" fmla="*/ 1 h 81"/>
                  <a:gd name="T30" fmla="*/ 0 w 92"/>
                  <a:gd name="T31" fmla="*/ 1 h 81"/>
                  <a:gd name="T32" fmla="*/ 1 w 92"/>
                  <a:gd name="T33" fmla="*/ 0 h 81"/>
                  <a:gd name="T34" fmla="*/ 1 w 92"/>
                  <a:gd name="T35" fmla="*/ 0 h 81"/>
                  <a:gd name="T36" fmla="*/ 1 w 92"/>
                  <a:gd name="T37" fmla="*/ 0 h 8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2"/>
                  <a:gd name="T58" fmla="*/ 0 h 81"/>
                  <a:gd name="T59" fmla="*/ 92 w 92"/>
                  <a:gd name="T60" fmla="*/ 81 h 8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2" h="81">
                    <a:moveTo>
                      <a:pt x="58" y="0"/>
                    </a:moveTo>
                    <a:lnTo>
                      <a:pt x="56" y="3"/>
                    </a:lnTo>
                    <a:lnTo>
                      <a:pt x="55" y="13"/>
                    </a:lnTo>
                    <a:lnTo>
                      <a:pt x="54" y="19"/>
                    </a:lnTo>
                    <a:lnTo>
                      <a:pt x="54" y="26"/>
                    </a:lnTo>
                    <a:lnTo>
                      <a:pt x="55" y="35"/>
                    </a:lnTo>
                    <a:lnTo>
                      <a:pt x="58" y="43"/>
                    </a:lnTo>
                    <a:lnTo>
                      <a:pt x="61" y="49"/>
                    </a:lnTo>
                    <a:lnTo>
                      <a:pt x="66" y="57"/>
                    </a:lnTo>
                    <a:lnTo>
                      <a:pt x="71" y="61"/>
                    </a:lnTo>
                    <a:lnTo>
                      <a:pt x="77" y="69"/>
                    </a:lnTo>
                    <a:lnTo>
                      <a:pt x="82" y="72"/>
                    </a:lnTo>
                    <a:lnTo>
                      <a:pt x="87" y="78"/>
                    </a:lnTo>
                    <a:lnTo>
                      <a:pt x="90" y="80"/>
                    </a:lnTo>
                    <a:lnTo>
                      <a:pt x="92" y="81"/>
                    </a:lnTo>
                    <a:lnTo>
                      <a:pt x="0" y="81"/>
                    </a:lnTo>
                    <a:lnTo>
                      <a:pt x="41" y="0"/>
                    </a:lnTo>
                    <a:lnTo>
                      <a:pt x="58" y="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44" name="Freeform 545"/>
              <p:cNvSpPr>
                <a:spLocks/>
              </p:cNvSpPr>
              <p:nvPr/>
            </p:nvSpPr>
            <p:spPr bwMode="auto">
              <a:xfrm>
                <a:off x="1383" y="3067"/>
                <a:ext cx="15" cy="21"/>
              </a:xfrm>
              <a:custGeom>
                <a:avLst/>
                <a:gdLst>
                  <a:gd name="T0" fmla="*/ 0 w 41"/>
                  <a:gd name="T1" fmla="*/ 0 h 47"/>
                  <a:gd name="T2" fmla="*/ 1 w 41"/>
                  <a:gd name="T3" fmla="*/ 0 h 47"/>
                  <a:gd name="T4" fmla="*/ 1 w 41"/>
                  <a:gd name="T5" fmla="*/ 0 h 47"/>
                  <a:gd name="T6" fmla="*/ 1 w 41"/>
                  <a:gd name="T7" fmla="*/ 0 h 47"/>
                  <a:gd name="T8" fmla="*/ 0 w 41"/>
                  <a:gd name="T9" fmla="*/ 0 h 47"/>
                  <a:gd name="T10" fmla="*/ 0 w 41"/>
                  <a:gd name="T11" fmla="*/ 0 h 47"/>
                  <a:gd name="T12" fmla="*/ 0 60000 65536"/>
                  <a:gd name="T13" fmla="*/ 0 60000 65536"/>
                  <a:gd name="T14" fmla="*/ 0 60000 65536"/>
                  <a:gd name="T15" fmla="*/ 0 60000 65536"/>
                  <a:gd name="T16" fmla="*/ 0 60000 65536"/>
                  <a:gd name="T17" fmla="*/ 0 60000 65536"/>
                  <a:gd name="T18" fmla="*/ 0 w 41"/>
                  <a:gd name="T19" fmla="*/ 0 h 47"/>
                  <a:gd name="T20" fmla="*/ 41 w 41"/>
                  <a:gd name="T21" fmla="*/ 47 h 47"/>
                </a:gdLst>
                <a:ahLst/>
                <a:cxnLst>
                  <a:cxn ang="T12">
                    <a:pos x="T0" y="T1"/>
                  </a:cxn>
                  <a:cxn ang="T13">
                    <a:pos x="T2" y="T3"/>
                  </a:cxn>
                  <a:cxn ang="T14">
                    <a:pos x="T4" y="T5"/>
                  </a:cxn>
                  <a:cxn ang="T15">
                    <a:pos x="T6" y="T7"/>
                  </a:cxn>
                  <a:cxn ang="T16">
                    <a:pos x="T8" y="T9"/>
                  </a:cxn>
                  <a:cxn ang="T17">
                    <a:pos x="T10" y="T11"/>
                  </a:cxn>
                </a:cxnLst>
                <a:rect l="T18" t="T19" r="T20" b="T21"/>
                <a:pathLst>
                  <a:path w="41" h="47">
                    <a:moveTo>
                      <a:pt x="0" y="12"/>
                    </a:moveTo>
                    <a:lnTo>
                      <a:pt x="12" y="0"/>
                    </a:lnTo>
                    <a:lnTo>
                      <a:pt x="41" y="27"/>
                    </a:lnTo>
                    <a:lnTo>
                      <a:pt x="33" y="47"/>
                    </a:lnTo>
                    <a:lnTo>
                      <a:pt x="0" y="12"/>
                    </a:lnTo>
                    <a:close/>
                  </a:path>
                </a:pathLst>
              </a:custGeom>
              <a:solidFill>
                <a:srgbClr val="00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45" name="Freeform 546"/>
              <p:cNvSpPr>
                <a:spLocks/>
              </p:cNvSpPr>
              <p:nvPr/>
            </p:nvSpPr>
            <p:spPr bwMode="auto">
              <a:xfrm>
                <a:off x="1710" y="3191"/>
                <a:ext cx="34" cy="39"/>
              </a:xfrm>
              <a:custGeom>
                <a:avLst/>
                <a:gdLst>
                  <a:gd name="T0" fmla="*/ 0 w 67"/>
                  <a:gd name="T1" fmla="*/ 0 h 82"/>
                  <a:gd name="T2" fmla="*/ 1 w 67"/>
                  <a:gd name="T3" fmla="*/ 0 h 82"/>
                  <a:gd name="T4" fmla="*/ 1 w 67"/>
                  <a:gd name="T5" fmla="*/ 0 h 82"/>
                  <a:gd name="T6" fmla="*/ 1 w 67"/>
                  <a:gd name="T7" fmla="*/ 1 h 82"/>
                  <a:gd name="T8" fmla="*/ 0 w 67"/>
                  <a:gd name="T9" fmla="*/ 0 h 82"/>
                  <a:gd name="T10" fmla="*/ 0 w 67"/>
                  <a:gd name="T11" fmla="*/ 0 h 82"/>
                  <a:gd name="T12" fmla="*/ 0 60000 65536"/>
                  <a:gd name="T13" fmla="*/ 0 60000 65536"/>
                  <a:gd name="T14" fmla="*/ 0 60000 65536"/>
                  <a:gd name="T15" fmla="*/ 0 60000 65536"/>
                  <a:gd name="T16" fmla="*/ 0 60000 65536"/>
                  <a:gd name="T17" fmla="*/ 0 60000 65536"/>
                  <a:gd name="T18" fmla="*/ 0 w 67"/>
                  <a:gd name="T19" fmla="*/ 0 h 82"/>
                  <a:gd name="T20" fmla="*/ 67 w 67"/>
                  <a:gd name="T21" fmla="*/ 82 h 82"/>
                </a:gdLst>
                <a:ahLst/>
                <a:cxnLst>
                  <a:cxn ang="T12">
                    <a:pos x="T0" y="T1"/>
                  </a:cxn>
                  <a:cxn ang="T13">
                    <a:pos x="T2" y="T3"/>
                  </a:cxn>
                  <a:cxn ang="T14">
                    <a:pos x="T4" y="T5"/>
                  </a:cxn>
                  <a:cxn ang="T15">
                    <a:pos x="T6" y="T7"/>
                  </a:cxn>
                  <a:cxn ang="T16">
                    <a:pos x="T8" y="T9"/>
                  </a:cxn>
                  <a:cxn ang="T17">
                    <a:pos x="T10" y="T11"/>
                  </a:cxn>
                </a:cxnLst>
                <a:rect l="T18" t="T19" r="T20" b="T21"/>
                <a:pathLst>
                  <a:path w="67" h="82">
                    <a:moveTo>
                      <a:pt x="0" y="12"/>
                    </a:moveTo>
                    <a:lnTo>
                      <a:pt x="20" y="0"/>
                    </a:lnTo>
                    <a:lnTo>
                      <a:pt x="67" y="55"/>
                    </a:lnTo>
                    <a:lnTo>
                      <a:pt x="51" y="82"/>
                    </a:lnTo>
                    <a:lnTo>
                      <a:pt x="0" y="12"/>
                    </a:lnTo>
                    <a:close/>
                  </a:path>
                </a:pathLst>
              </a:custGeom>
              <a:solidFill>
                <a:srgbClr val="00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46" name="Freeform 547"/>
              <p:cNvSpPr>
                <a:spLocks/>
              </p:cNvSpPr>
              <p:nvPr/>
            </p:nvSpPr>
            <p:spPr bwMode="auto">
              <a:xfrm>
                <a:off x="1622" y="3180"/>
                <a:ext cx="100" cy="89"/>
              </a:xfrm>
              <a:custGeom>
                <a:avLst/>
                <a:gdLst>
                  <a:gd name="T0" fmla="*/ 1 w 194"/>
                  <a:gd name="T1" fmla="*/ 2 h 193"/>
                  <a:gd name="T2" fmla="*/ 1 w 194"/>
                  <a:gd name="T3" fmla="*/ 2 h 193"/>
                  <a:gd name="T4" fmla="*/ 1 w 194"/>
                  <a:gd name="T5" fmla="*/ 2 h 193"/>
                  <a:gd name="T6" fmla="*/ 1 w 194"/>
                  <a:gd name="T7" fmla="*/ 2 h 193"/>
                  <a:gd name="T8" fmla="*/ 1 w 194"/>
                  <a:gd name="T9" fmla="*/ 2 h 193"/>
                  <a:gd name="T10" fmla="*/ 1 w 194"/>
                  <a:gd name="T11" fmla="*/ 2 h 193"/>
                  <a:gd name="T12" fmla="*/ 2 w 194"/>
                  <a:gd name="T13" fmla="*/ 2 h 193"/>
                  <a:gd name="T14" fmla="*/ 2 w 194"/>
                  <a:gd name="T15" fmla="*/ 2 h 193"/>
                  <a:gd name="T16" fmla="*/ 2 w 194"/>
                  <a:gd name="T17" fmla="*/ 1 h 193"/>
                  <a:gd name="T18" fmla="*/ 2 w 194"/>
                  <a:gd name="T19" fmla="*/ 1 h 193"/>
                  <a:gd name="T20" fmla="*/ 2 w 194"/>
                  <a:gd name="T21" fmla="*/ 1 h 193"/>
                  <a:gd name="T22" fmla="*/ 2 w 194"/>
                  <a:gd name="T23" fmla="*/ 1 h 193"/>
                  <a:gd name="T24" fmla="*/ 3 w 194"/>
                  <a:gd name="T25" fmla="*/ 1 h 193"/>
                  <a:gd name="T26" fmla="*/ 3 w 194"/>
                  <a:gd name="T27" fmla="*/ 1 h 193"/>
                  <a:gd name="T28" fmla="*/ 3 w 194"/>
                  <a:gd name="T29" fmla="*/ 1 h 193"/>
                  <a:gd name="T30" fmla="*/ 3 w 194"/>
                  <a:gd name="T31" fmla="*/ 1 h 193"/>
                  <a:gd name="T32" fmla="*/ 3 w 194"/>
                  <a:gd name="T33" fmla="*/ 1 h 193"/>
                  <a:gd name="T34" fmla="*/ 3 w 194"/>
                  <a:gd name="T35" fmla="*/ 0 h 193"/>
                  <a:gd name="T36" fmla="*/ 3 w 194"/>
                  <a:gd name="T37" fmla="*/ 0 h 193"/>
                  <a:gd name="T38" fmla="*/ 3 w 194"/>
                  <a:gd name="T39" fmla="*/ 0 h 193"/>
                  <a:gd name="T40" fmla="*/ 3 w 194"/>
                  <a:gd name="T41" fmla="*/ 0 h 193"/>
                  <a:gd name="T42" fmla="*/ 3 w 194"/>
                  <a:gd name="T43" fmla="*/ 0 h 193"/>
                  <a:gd name="T44" fmla="*/ 3 w 194"/>
                  <a:gd name="T45" fmla="*/ 0 h 193"/>
                  <a:gd name="T46" fmla="*/ 3 w 194"/>
                  <a:gd name="T47" fmla="*/ 0 h 193"/>
                  <a:gd name="T48" fmla="*/ 3 w 194"/>
                  <a:gd name="T49" fmla="*/ 0 h 193"/>
                  <a:gd name="T50" fmla="*/ 3 w 194"/>
                  <a:gd name="T51" fmla="*/ 0 h 193"/>
                  <a:gd name="T52" fmla="*/ 2 w 194"/>
                  <a:gd name="T53" fmla="*/ 0 h 193"/>
                  <a:gd name="T54" fmla="*/ 2 w 194"/>
                  <a:gd name="T55" fmla="*/ 0 h 193"/>
                  <a:gd name="T56" fmla="*/ 2 w 194"/>
                  <a:gd name="T57" fmla="*/ 0 h 193"/>
                  <a:gd name="T58" fmla="*/ 2 w 194"/>
                  <a:gd name="T59" fmla="*/ 0 h 193"/>
                  <a:gd name="T60" fmla="*/ 2 w 194"/>
                  <a:gd name="T61" fmla="*/ 0 h 193"/>
                  <a:gd name="T62" fmla="*/ 2 w 194"/>
                  <a:gd name="T63" fmla="*/ 0 h 193"/>
                  <a:gd name="T64" fmla="*/ 2 w 194"/>
                  <a:gd name="T65" fmla="*/ 0 h 193"/>
                  <a:gd name="T66" fmla="*/ 2 w 194"/>
                  <a:gd name="T67" fmla="*/ 1 h 193"/>
                  <a:gd name="T68" fmla="*/ 2 w 194"/>
                  <a:gd name="T69" fmla="*/ 1 h 193"/>
                  <a:gd name="T70" fmla="*/ 1 w 194"/>
                  <a:gd name="T71" fmla="*/ 1 h 193"/>
                  <a:gd name="T72" fmla="*/ 1 w 194"/>
                  <a:gd name="T73" fmla="*/ 1 h 193"/>
                  <a:gd name="T74" fmla="*/ 1 w 194"/>
                  <a:gd name="T75" fmla="*/ 1 h 193"/>
                  <a:gd name="T76" fmla="*/ 1 w 194"/>
                  <a:gd name="T77" fmla="*/ 1 h 193"/>
                  <a:gd name="T78" fmla="*/ 1 w 194"/>
                  <a:gd name="T79" fmla="*/ 1 h 193"/>
                  <a:gd name="T80" fmla="*/ 0 w 194"/>
                  <a:gd name="T81" fmla="*/ 1 h 193"/>
                  <a:gd name="T82" fmla="*/ 1 w 194"/>
                  <a:gd name="T83" fmla="*/ 2 h 19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94"/>
                  <a:gd name="T127" fmla="*/ 0 h 193"/>
                  <a:gd name="T128" fmla="*/ 194 w 194"/>
                  <a:gd name="T129" fmla="*/ 193 h 19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94" h="193">
                    <a:moveTo>
                      <a:pt x="9" y="191"/>
                    </a:moveTo>
                    <a:lnTo>
                      <a:pt x="11" y="191"/>
                    </a:lnTo>
                    <a:lnTo>
                      <a:pt x="14" y="191"/>
                    </a:lnTo>
                    <a:lnTo>
                      <a:pt x="20" y="193"/>
                    </a:lnTo>
                    <a:lnTo>
                      <a:pt x="25" y="189"/>
                    </a:lnTo>
                    <a:lnTo>
                      <a:pt x="33" y="188"/>
                    </a:lnTo>
                    <a:lnTo>
                      <a:pt x="38" y="185"/>
                    </a:lnTo>
                    <a:lnTo>
                      <a:pt x="42" y="183"/>
                    </a:lnTo>
                    <a:lnTo>
                      <a:pt x="47" y="180"/>
                    </a:lnTo>
                    <a:lnTo>
                      <a:pt x="54" y="177"/>
                    </a:lnTo>
                    <a:lnTo>
                      <a:pt x="58" y="173"/>
                    </a:lnTo>
                    <a:lnTo>
                      <a:pt x="63" y="168"/>
                    </a:lnTo>
                    <a:lnTo>
                      <a:pt x="68" y="162"/>
                    </a:lnTo>
                    <a:lnTo>
                      <a:pt x="73" y="159"/>
                    </a:lnTo>
                    <a:lnTo>
                      <a:pt x="77" y="153"/>
                    </a:lnTo>
                    <a:lnTo>
                      <a:pt x="83" y="148"/>
                    </a:lnTo>
                    <a:lnTo>
                      <a:pt x="88" y="142"/>
                    </a:lnTo>
                    <a:lnTo>
                      <a:pt x="93" y="139"/>
                    </a:lnTo>
                    <a:lnTo>
                      <a:pt x="101" y="127"/>
                    </a:lnTo>
                    <a:lnTo>
                      <a:pt x="108" y="119"/>
                    </a:lnTo>
                    <a:lnTo>
                      <a:pt x="114" y="115"/>
                    </a:lnTo>
                    <a:lnTo>
                      <a:pt x="116" y="113"/>
                    </a:lnTo>
                    <a:lnTo>
                      <a:pt x="117" y="113"/>
                    </a:lnTo>
                    <a:lnTo>
                      <a:pt x="122" y="113"/>
                    </a:lnTo>
                    <a:lnTo>
                      <a:pt x="124" y="112"/>
                    </a:lnTo>
                    <a:lnTo>
                      <a:pt x="129" y="110"/>
                    </a:lnTo>
                    <a:lnTo>
                      <a:pt x="133" y="109"/>
                    </a:lnTo>
                    <a:lnTo>
                      <a:pt x="138" y="109"/>
                    </a:lnTo>
                    <a:lnTo>
                      <a:pt x="143" y="106"/>
                    </a:lnTo>
                    <a:lnTo>
                      <a:pt x="147" y="104"/>
                    </a:lnTo>
                    <a:lnTo>
                      <a:pt x="152" y="101"/>
                    </a:lnTo>
                    <a:lnTo>
                      <a:pt x="157" y="100"/>
                    </a:lnTo>
                    <a:lnTo>
                      <a:pt x="164" y="95"/>
                    </a:lnTo>
                    <a:lnTo>
                      <a:pt x="167" y="93"/>
                    </a:lnTo>
                    <a:lnTo>
                      <a:pt x="175" y="58"/>
                    </a:lnTo>
                    <a:lnTo>
                      <a:pt x="180" y="48"/>
                    </a:lnTo>
                    <a:lnTo>
                      <a:pt x="194" y="37"/>
                    </a:lnTo>
                    <a:lnTo>
                      <a:pt x="186" y="32"/>
                    </a:lnTo>
                    <a:lnTo>
                      <a:pt x="185" y="31"/>
                    </a:lnTo>
                    <a:lnTo>
                      <a:pt x="183" y="29"/>
                    </a:lnTo>
                    <a:lnTo>
                      <a:pt x="177" y="28"/>
                    </a:lnTo>
                    <a:lnTo>
                      <a:pt x="169" y="28"/>
                    </a:lnTo>
                    <a:lnTo>
                      <a:pt x="164" y="28"/>
                    </a:lnTo>
                    <a:lnTo>
                      <a:pt x="159" y="28"/>
                    </a:lnTo>
                    <a:lnTo>
                      <a:pt x="153" y="28"/>
                    </a:lnTo>
                    <a:lnTo>
                      <a:pt x="148" y="28"/>
                    </a:lnTo>
                    <a:lnTo>
                      <a:pt x="139" y="28"/>
                    </a:lnTo>
                    <a:lnTo>
                      <a:pt x="137" y="29"/>
                    </a:lnTo>
                    <a:lnTo>
                      <a:pt x="136" y="26"/>
                    </a:lnTo>
                    <a:lnTo>
                      <a:pt x="134" y="23"/>
                    </a:lnTo>
                    <a:lnTo>
                      <a:pt x="131" y="16"/>
                    </a:lnTo>
                    <a:lnTo>
                      <a:pt x="129" y="11"/>
                    </a:lnTo>
                    <a:lnTo>
                      <a:pt x="124" y="2"/>
                    </a:lnTo>
                    <a:lnTo>
                      <a:pt x="122" y="0"/>
                    </a:lnTo>
                    <a:lnTo>
                      <a:pt x="116" y="4"/>
                    </a:lnTo>
                    <a:lnTo>
                      <a:pt x="119" y="10"/>
                    </a:lnTo>
                    <a:lnTo>
                      <a:pt x="120" y="16"/>
                    </a:lnTo>
                    <a:lnTo>
                      <a:pt x="121" y="25"/>
                    </a:lnTo>
                    <a:lnTo>
                      <a:pt x="118" y="31"/>
                    </a:lnTo>
                    <a:lnTo>
                      <a:pt x="115" y="39"/>
                    </a:lnTo>
                    <a:lnTo>
                      <a:pt x="112" y="45"/>
                    </a:lnTo>
                    <a:lnTo>
                      <a:pt x="111" y="48"/>
                    </a:lnTo>
                    <a:lnTo>
                      <a:pt x="103" y="60"/>
                    </a:lnTo>
                    <a:lnTo>
                      <a:pt x="99" y="60"/>
                    </a:lnTo>
                    <a:lnTo>
                      <a:pt x="93" y="64"/>
                    </a:lnTo>
                    <a:lnTo>
                      <a:pt x="88" y="66"/>
                    </a:lnTo>
                    <a:lnTo>
                      <a:pt x="84" y="68"/>
                    </a:lnTo>
                    <a:lnTo>
                      <a:pt x="79" y="69"/>
                    </a:lnTo>
                    <a:lnTo>
                      <a:pt x="75" y="71"/>
                    </a:lnTo>
                    <a:lnTo>
                      <a:pt x="66" y="71"/>
                    </a:lnTo>
                    <a:lnTo>
                      <a:pt x="58" y="72"/>
                    </a:lnTo>
                    <a:lnTo>
                      <a:pt x="53" y="71"/>
                    </a:lnTo>
                    <a:lnTo>
                      <a:pt x="47" y="71"/>
                    </a:lnTo>
                    <a:lnTo>
                      <a:pt x="42" y="71"/>
                    </a:lnTo>
                    <a:lnTo>
                      <a:pt x="38" y="71"/>
                    </a:lnTo>
                    <a:lnTo>
                      <a:pt x="31" y="71"/>
                    </a:lnTo>
                    <a:lnTo>
                      <a:pt x="24" y="72"/>
                    </a:lnTo>
                    <a:lnTo>
                      <a:pt x="17" y="72"/>
                    </a:lnTo>
                    <a:lnTo>
                      <a:pt x="12" y="75"/>
                    </a:lnTo>
                    <a:lnTo>
                      <a:pt x="7" y="77"/>
                    </a:lnTo>
                    <a:lnTo>
                      <a:pt x="3" y="78"/>
                    </a:lnTo>
                    <a:lnTo>
                      <a:pt x="0" y="80"/>
                    </a:lnTo>
                    <a:lnTo>
                      <a:pt x="0" y="81"/>
                    </a:lnTo>
                    <a:lnTo>
                      <a:pt x="9" y="191"/>
                    </a:lnTo>
                    <a:close/>
                  </a:path>
                </a:pathLst>
              </a:custGeom>
              <a:solidFill>
                <a:srgbClr val="BF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47" name="Freeform 548"/>
              <p:cNvSpPr>
                <a:spLocks/>
              </p:cNvSpPr>
              <p:nvPr/>
            </p:nvSpPr>
            <p:spPr bwMode="auto">
              <a:xfrm>
                <a:off x="1617" y="3200"/>
                <a:ext cx="102" cy="69"/>
              </a:xfrm>
              <a:custGeom>
                <a:avLst/>
                <a:gdLst>
                  <a:gd name="T0" fmla="*/ 0 w 199"/>
                  <a:gd name="T1" fmla="*/ 1 h 149"/>
                  <a:gd name="T2" fmla="*/ 1 w 199"/>
                  <a:gd name="T3" fmla="*/ 1 h 149"/>
                  <a:gd name="T4" fmla="*/ 1 w 199"/>
                  <a:gd name="T5" fmla="*/ 1 h 149"/>
                  <a:gd name="T6" fmla="*/ 1 w 199"/>
                  <a:gd name="T7" fmla="*/ 1 h 149"/>
                  <a:gd name="T8" fmla="*/ 1 w 199"/>
                  <a:gd name="T9" fmla="*/ 1 h 149"/>
                  <a:gd name="T10" fmla="*/ 1 w 199"/>
                  <a:gd name="T11" fmla="*/ 1 h 149"/>
                  <a:gd name="T12" fmla="*/ 1 w 199"/>
                  <a:gd name="T13" fmla="*/ 1 h 149"/>
                  <a:gd name="T14" fmla="*/ 1 w 199"/>
                  <a:gd name="T15" fmla="*/ 1 h 149"/>
                  <a:gd name="T16" fmla="*/ 2 w 199"/>
                  <a:gd name="T17" fmla="*/ 1 h 149"/>
                  <a:gd name="T18" fmla="*/ 2 w 199"/>
                  <a:gd name="T19" fmla="*/ 1 h 149"/>
                  <a:gd name="T20" fmla="*/ 2 w 199"/>
                  <a:gd name="T21" fmla="*/ 1 h 149"/>
                  <a:gd name="T22" fmla="*/ 2 w 199"/>
                  <a:gd name="T23" fmla="*/ 0 h 149"/>
                  <a:gd name="T24" fmla="*/ 2 w 199"/>
                  <a:gd name="T25" fmla="*/ 0 h 149"/>
                  <a:gd name="T26" fmla="*/ 3 w 199"/>
                  <a:gd name="T27" fmla="*/ 0 h 149"/>
                  <a:gd name="T28" fmla="*/ 3 w 199"/>
                  <a:gd name="T29" fmla="*/ 0 h 149"/>
                  <a:gd name="T30" fmla="*/ 3 w 199"/>
                  <a:gd name="T31" fmla="*/ 0 h 149"/>
                  <a:gd name="T32" fmla="*/ 4 w 199"/>
                  <a:gd name="T33" fmla="*/ 0 h 149"/>
                  <a:gd name="T34" fmla="*/ 3 w 199"/>
                  <a:gd name="T35" fmla="*/ 0 h 149"/>
                  <a:gd name="T36" fmla="*/ 2 w 199"/>
                  <a:gd name="T37" fmla="*/ 1 h 149"/>
                  <a:gd name="T38" fmla="*/ 2 w 199"/>
                  <a:gd name="T39" fmla="*/ 1 h 149"/>
                  <a:gd name="T40" fmla="*/ 2 w 199"/>
                  <a:gd name="T41" fmla="*/ 1 h 149"/>
                  <a:gd name="T42" fmla="*/ 2 w 199"/>
                  <a:gd name="T43" fmla="*/ 1 h 149"/>
                  <a:gd name="T44" fmla="*/ 2 w 199"/>
                  <a:gd name="T45" fmla="*/ 1 h 149"/>
                  <a:gd name="T46" fmla="*/ 2 w 199"/>
                  <a:gd name="T47" fmla="*/ 1 h 149"/>
                  <a:gd name="T48" fmla="*/ 2 w 199"/>
                  <a:gd name="T49" fmla="*/ 1 h 149"/>
                  <a:gd name="T50" fmla="*/ 1 w 199"/>
                  <a:gd name="T51" fmla="*/ 1 h 149"/>
                  <a:gd name="T52" fmla="*/ 1 w 199"/>
                  <a:gd name="T53" fmla="*/ 1 h 149"/>
                  <a:gd name="T54" fmla="*/ 1 w 199"/>
                  <a:gd name="T55" fmla="*/ 1 h 149"/>
                  <a:gd name="T56" fmla="*/ 1 w 199"/>
                  <a:gd name="T57" fmla="*/ 1 h 149"/>
                  <a:gd name="T58" fmla="*/ 1 w 199"/>
                  <a:gd name="T59" fmla="*/ 1 h 149"/>
                  <a:gd name="T60" fmla="*/ 1 w 199"/>
                  <a:gd name="T61" fmla="*/ 2 h 149"/>
                  <a:gd name="T62" fmla="*/ 0 w 199"/>
                  <a:gd name="T63" fmla="*/ 1 h 1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9"/>
                  <a:gd name="T97" fmla="*/ 0 h 149"/>
                  <a:gd name="T98" fmla="*/ 199 w 199"/>
                  <a:gd name="T99" fmla="*/ 149 h 14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9" h="149">
                    <a:moveTo>
                      <a:pt x="0" y="80"/>
                    </a:moveTo>
                    <a:lnTo>
                      <a:pt x="1" y="79"/>
                    </a:lnTo>
                    <a:lnTo>
                      <a:pt x="4" y="77"/>
                    </a:lnTo>
                    <a:lnTo>
                      <a:pt x="9" y="76"/>
                    </a:lnTo>
                    <a:lnTo>
                      <a:pt x="16" y="76"/>
                    </a:lnTo>
                    <a:lnTo>
                      <a:pt x="23" y="74"/>
                    </a:lnTo>
                    <a:lnTo>
                      <a:pt x="30" y="74"/>
                    </a:lnTo>
                    <a:lnTo>
                      <a:pt x="37" y="74"/>
                    </a:lnTo>
                    <a:lnTo>
                      <a:pt x="44" y="76"/>
                    </a:lnTo>
                    <a:lnTo>
                      <a:pt x="48" y="76"/>
                    </a:lnTo>
                    <a:lnTo>
                      <a:pt x="52" y="79"/>
                    </a:lnTo>
                    <a:lnTo>
                      <a:pt x="54" y="82"/>
                    </a:lnTo>
                    <a:lnTo>
                      <a:pt x="56" y="86"/>
                    </a:lnTo>
                    <a:lnTo>
                      <a:pt x="59" y="90"/>
                    </a:lnTo>
                    <a:lnTo>
                      <a:pt x="60" y="93"/>
                    </a:lnTo>
                    <a:lnTo>
                      <a:pt x="61" y="91"/>
                    </a:lnTo>
                    <a:lnTo>
                      <a:pt x="64" y="90"/>
                    </a:lnTo>
                    <a:lnTo>
                      <a:pt x="70" y="86"/>
                    </a:lnTo>
                    <a:lnTo>
                      <a:pt x="78" y="85"/>
                    </a:lnTo>
                    <a:lnTo>
                      <a:pt x="86" y="80"/>
                    </a:lnTo>
                    <a:lnTo>
                      <a:pt x="94" y="76"/>
                    </a:lnTo>
                    <a:lnTo>
                      <a:pt x="102" y="71"/>
                    </a:lnTo>
                    <a:lnTo>
                      <a:pt x="111" y="67"/>
                    </a:lnTo>
                    <a:lnTo>
                      <a:pt x="116" y="61"/>
                    </a:lnTo>
                    <a:lnTo>
                      <a:pt x="123" y="53"/>
                    </a:lnTo>
                    <a:lnTo>
                      <a:pt x="127" y="47"/>
                    </a:lnTo>
                    <a:lnTo>
                      <a:pt x="131" y="42"/>
                    </a:lnTo>
                    <a:lnTo>
                      <a:pt x="135" y="33"/>
                    </a:lnTo>
                    <a:lnTo>
                      <a:pt x="137" y="30"/>
                    </a:lnTo>
                    <a:lnTo>
                      <a:pt x="143" y="47"/>
                    </a:lnTo>
                    <a:lnTo>
                      <a:pt x="154" y="16"/>
                    </a:lnTo>
                    <a:lnTo>
                      <a:pt x="164" y="10"/>
                    </a:lnTo>
                    <a:lnTo>
                      <a:pt x="173" y="0"/>
                    </a:lnTo>
                    <a:lnTo>
                      <a:pt x="199" y="0"/>
                    </a:lnTo>
                    <a:lnTo>
                      <a:pt x="186" y="15"/>
                    </a:lnTo>
                    <a:lnTo>
                      <a:pt x="179" y="53"/>
                    </a:lnTo>
                    <a:lnTo>
                      <a:pt x="149" y="71"/>
                    </a:lnTo>
                    <a:lnTo>
                      <a:pt x="131" y="71"/>
                    </a:lnTo>
                    <a:lnTo>
                      <a:pt x="129" y="71"/>
                    </a:lnTo>
                    <a:lnTo>
                      <a:pt x="126" y="74"/>
                    </a:lnTo>
                    <a:lnTo>
                      <a:pt x="122" y="79"/>
                    </a:lnTo>
                    <a:lnTo>
                      <a:pt x="116" y="86"/>
                    </a:lnTo>
                    <a:lnTo>
                      <a:pt x="109" y="93"/>
                    </a:lnTo>
                    <a:lnTo>
                      <a:pt x="104" y="100"/>
                    </a:lnTo>
                    <a:lnTo>
                      <a:pt x="97" y="108"/>
                    </a:lnTo>
                    <a:lnTo>
                      <a:pt x="92" y="115"/>
                    </a:lnTo>
                    <a:lnTo>
                      <a:pt x="86" y="120"/>
                    </a:lnTo>
                    <a:lnTo>
                      <a:pt x="80" y="128"/>
                    </a:lnTo>
                    <a:lnTo>
                      <a:pt x="75" y="131"/>
                    </a:lnTo>
                    <a:lnTo>
                      <a:pt x="71" y="135"/>
                    </a:lnTo>
                    <a:lnTo>
                      <a:pt x="65" y="138"/>
                    </a:lnTo>
                    <a:lnTo>
                      <a:pt x="61" y="141"/>
                    </a:lnTo>
                    <a:lnTo>
                      <a:pt x="55" y="143"/>
                    </a:lnTo>
                    <a:lnTo>
                      <a:pt x="50" y="144"/>
                    </a:lnTo>
                    <a:lnTo>
                      <a:pt x="43" y="144"/>
                    </a:lnTo>
                    <a:lnTo>
                      <a:pt x="38" y="146"/>
                    </a:lnTo>
                    <a:lnTo>
                      <a:pt x="32" y="146"/>
                    </a:lnTo>
                    <a:lnTo>
                      <a:pt x="26" y="147"/>
                    </a:lnTo>
                    <a:lnTo>
                      <a:pt x="21" y="147"/>
                    </a:lnTo>
                    <a:lnTo>
                      <a:pt x="18" y="147"/>
                    </a:lnTo>
                    <a:lnTo>
                      <a:pt x="15" y="147"/>
                    </a:lnTo>
                    <a:lnTo>
                      <a:pt x="15" y="149"/>
                    </a:lnTo>
                    <a:lnTo>
                      <a:pt x="0" y="80"/>
                    </a:lnTo>
                    <a:close/>
                  </a:path>
                </a:pathLst>
              </a:custGeom>
              <a:solidFill>
                <a:srgbClr val="8F2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48" name="Freeform 549"/>
              <p:cNvSpPr>
                <a:spLocks/>
              </p:cNvSpPr>
              <p:nvPr/>
            </p:nvSpPr>
            <p:spPr bwMode="auto">
              <a:xfrm>
                <a:off x="1361" y="3179"/>
                <a:ext cx="270" cy="375"/>
              </a:xfrm>
              <a:custGeom>
                <a:avLst/>
                <a:gdLst>
                  <a:gd name="T0" fmla="*/ 1 w 522"/>
                  <a:gd name="T1" fmla="*/ 4 h 809"/>
                  <a:gd name="T2" fmla="*/ 1 w 522"/>
                  <a:gd name="T3" fmla="*/ 4 h 809"/>
                  <a:gd name="T4" fmla="*/ 1 w 522"/>
                  <a:gd name="T5" fmla="*/ 4 h 809"/>
                  <a:gd name="T6" fmla="*/ 1 w 522"/>
                  <a:gd name="T7" fmla="*/ 3 h 809"/>
                  <a:gd name="T8" fmla="*/ 2 w 522"/>
                  <a:gd name="T9" fmla="*/ 3 h 809"/>
                  <a:gd name="T10" fmla="*/ 2 w 522"/>
                  <a:gd name="T11" fmla="*/ 3 h 809"/>
                  <a:gd name="T12" fmla="*/ 2 w 522"/>
                  <a:gd name="T13" fmla="*/ 3 h 809"/>
                  <a:gd name="T14" fmla="*/ 2 w 522"/>
                  <a:gd name="T15" fmla="*/ 3 h 809"/>
                  <a:gd name="T16" fmla="*/ 2 w 522"/>
                  <a:gd name="T17" fmla="*/ 2 h 809"/>
                  <a:gd name="T18" fmla="*/ 2 w 522"/>
                  <a:gd name="T19" fmla="*/ 2 h 809"/>
                  <a:gd name="T20" fmla="*/ 2 w 522"/>
                  <a:gd name="T21" fmla="*/ 2 h 809"/>
                  <a:gd name="T22" fmla="*/ 3 w 522"/>
                  <a:gd name="T23" fmla="*/ 1 h 809"/>
                  <a:gd name="T24" fmla="*/ 3 w 522"/>
                  <a:gd name="T25" fmla="*/ 1 h 809"/>
                  <a:gd name="T26" fmla="*/ 3 w 522"/>
                  <a:gd name="T27" fmla="*/ 1 h 809"/>
                  <a:gd name="T28" fmla="*/ 3 w 522"/>
                  <a:gd name="T29" fmla="*/ 1 h 809"/>
                  <a:gd name="T30" fmla="*/ 4 w 522"/>
                  <a:gd name="T31" fmla="*/ 0 h 809"/>
                  <a:gd name="T32" fmla="*/ 6 w 522"/>
                  <a:gd name="T33" fmla="*/ 0 h 809"/>
                  <a:gd name="T34" fmla="*/ 6 w 522"/>
                  <a:gd name="T35" fmla="*/ 0 h 809"/>
                  <a:gd name="T36" fmla="*/ 6 w 522"/>
                  <a:gd name="T37" fmla="*/ 0 h 809"/>
                  <a:gd name="T38" fmla="*/ 6 w 522"/>
                  <a:gd name="T39" fmla="*/ 0 h 809"/>
                  <a:gd name="T40" fmla="*/ 7 w 522"/>
                  <a:gd name="T41" fmla="*/ 0 h 809"/>
                  <a:gd name="T42" fmla="*/ 7 w 522"/>
                  <a:gd name="T43" fmla="*/ 0 h 809"/>
                  <a:gd name="T44" fmla="*/ 7 w 522"/>
                  <a:gd name="T45" fmla="*/ 0 h 809"/>
                  <a:gd name="T46" fmla="*/ 7 w 522"/>
                  <a:gd name="T47" fmla="*/ 0 h 809"/>
                  <a:gd name="T48" fmla="*/ 8 w 522"/>
                  <a:gd name="T49" fmla="*/ 0 h 809"/>
                  <a:gd name="T50" fmla="*/ 8 w 522"/>
                  <a:gd name="T51" fmla="*/ 0 h 809"/>
                  <a:gd name="T52" fmla="*/ 9 w 522"/>
                  <a:gd name="T53" fmla="*/ 0 h 809"/>
                  <a:gd name="T54" fmla="*/ 9 w 522"/>
                  <a:gd name="T55" fmla="*/ 0 h 809"/>
                  <a:gd name="T56" fmla="*/ 9 w 522"/>
                  <a:gd name="T57" fmla="*/ 1 h 809"/>
                  <a:gd name="T58" fmla="*/ 9 w 522"/>
                  <a:gd name="T59" fmla="*/ 1 h 809"/>
                  <a:gd name="T60" fmla="*/ 9 w 522"/>
                  <a:gd name="T61" fmla="*/ 3 h 809"/>
                  <a:gd name="T62" fmla="*/ 1 w 522"/>
                  <a:gd name="T63" fmla="*/ 9 h 809"/>
                  <a:gd name="T64" fmla="*/ 1 w 522"/>
                  <a:gd name="T65" fmla="*/ 9 h 809"/>
                  <a:gd name="T66" fmla="*/ 1 w 522"/>
                  <a:gd name="T67" fmla="*/ 9 h 809"/>
                  <a:gd name="T68" fmla="*/ 1 w 522"/>
                  <a:gd name="T69" fmla="*/ 9 h 809"/>
                  <a:gd name="T70" fmla="*/ 0 w 522"/>
                  <a:gd name="T71" fmla="*/ 8 h 809"/>
                  <a:gd name="T72" fmla="*/ 1 w 522"/>
                  <a:gd name="T73" fmla="*/ 8 h 809"/>
                  <a:gd name="T74" fmla="*/ 1 w 522"/>
                  <a:gd name="T75" fmla="*/ 8 h 809"/>
                  <a:gd name="T76" fmla="*/ 1 w 522"/>
                  <a:gd name="T77" fmla="*/ 8 h 809"/>
                  <a:gd name="T78" fmla="*/ 1 w 522"/>
                  <a:gd name="T79" fmla="*/ 8 h 809"/>
                  <a:gd name="T80" fmla="*/ 1 w 522"/>
                  <a:gd name="T81" fmla="*/ 8 h 809"/>
                  <a:gd name="T82" fmla="*/ 1 w 522"/>
                  <a:gd name="T83" fmla="*/ 8 h 809"/>
                  <a:gd name="T84" fmla="*/ 1 w 522"/>
                  <a:gd name="T85" fmla="*/ 8 h 809"/>
                  <a:gd name="T86" fmla="*/ 1 w 522"/>
                  <a:gd name="T87" fmla="*/ 8 h 809"/>
                  <a:gd name="T88" fmla="*/ 1 w 522"/>
                  <a:gd name="T89" fmla="*/ 8 h 809"/>
                  <a:gd name="T90" fmla="*/ 2 w 522"/>
                  <a:gd name="T91" fmla="*/ 8 h 809"/>
                  <a:gd name="T92" fmla="*/ 2 w 522"/>
                  <a:gd name="T93" fmla="*/ 7 h 809"/>
                  <a:gd name="T94" fmla="*/ 2 w 522"/>
                  <a:gd name="T95" fmla="*/ 7 h 809"/>
                  <a:gd name="T96" fmla="*/ 3 w 522"/>
                  <a:gd name="T97" fmla="*/ 7 h 809"/>
                  <a:gd name="T98" fmla="*/ 3 w 522"/>
                  <a:gd name="T99" fmla="*/ 7 h 809"/>
                  <a:gd name="T100" fmla="*/ 3 w 522"/>
                  <a:gd name="T101" fmla="*/ 7 h 809"/>
                  <a:gd name="T102" fmla="*/ 4 w 522"/>
                  <a:gd name="T103" fmla="*/ 7 h 809"/>
                  <a:gd name="T104" fmla="*/ 4 w 522"/>
                  <a:gd name="T105" fmla="*/ 7 h 809"/>
                  <a:gd name="T106" fmla="*/ 4 w 522"/>
                  <a:gd name="T107" fmla="*/ 7 h 809"/>
                  <a:gd name="T108" fmla="*/ 5 w 522"/>
                  <a:gd name="T109" fmla="*/ 7 h 809"/>
                  <a:gd name="T110" fmla="*/ 5 w 522"/>
                  <a:gd name="T111" fmla="*/ 7 h 809"/>
                  <a:gd name="T112" fmla="*/ 5 w 522"/>
                  <a:gd name="T113" fmla="*/ 7 h 809"/>
                  <a:gd name="T114" fmla="*/ 4 w 522"/>
                  <a:gd name="T115" fmla="*/ 3 h 809"/>
                  <a:gd name="T116" fmla="*/ 2 w 522"/>
                  <a:gd name="T117" fmla="*/ 6 h 809"/>
                  <a:gd name="T118" fmla="*/ 1 w 522"/>
                  <a:gd name="T119" fmla="*/ 4 h 80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22"/>
                  <a:gd name="T181" fmla="*/ 0 h 809"/>
                  <a:gd name="T182" fmla="*/ 522 w 522"/>
                  <a:gd name="T183" fmla="*/ 809 h 80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22" h="809">
                    <a:moveTo>
                      <a:pt x="28" y="349"/>
                    </a:moveTo>
                    <a:lnTo>
                      <a:pt x="29" y="322"/>
                    </a:lnTo>
                    <a:lnTo>
                      <a:pt x="29" y="320"/>
                    </a:lnTo>
                    <a:lnTo>
                      <a:pt x="33" y="317"/>
                    </a:lnTo>
                    <a:lnTo>
                      <a:pt x="37" y="312"/>
                    </a:lnTo>
                    <a:lnTo>
                      <a:pt x="43" y="306"/>
                    </a:lnTo>
                    <a:lnTo>
                      <a:pt x="48" y="299"/>
                    </a:lnTo>
                    <a:lnTo>
                      <a:pt x="56" y="291"/>
                    </a:lnTo>
                    <a:lnTo>
                      <a:pt x="62" y="283"/>
                    </a:lnTo>
                    <a:lnTo>
                      <a:pt x="69" y="276"/>
                    </a:lnTo>
                    <a:lnTo>
                      <a:pt x="74" y="265"/>
                    </a:lnTo>
                    <a:lnTo>
                      <a:pt x="78" y="254"/>
                    </a:lnTo>
                    <a:lnTo>
                      <a:pt x="82" y="247"/>
                    </a:lnTo>
                    <a:lnTo>
                      <a:pt x="85" y="239"/>
                    </a:lnTo>
                    <a:lnTo>
                      <a:pt x="89" y="227"/>
                    </a:lnTo>
                    <a:lnTo>
                      <a:pt x="91" y="224"/>
                    </a:lnTo>
                    <a:lnTo>
                      <a:pt x="120" y="192"/>
                    </a:lnTo>
                    <a:lnTo>
                      <a:pt x="120" y="189"/>
                    </a:lnTo>
                    <a:lnTo>
                      <a:pt x="120" y="184"/>
                    </a:lnTo>
                    <a:lnTo>
                      <a:pt x="121" y="174"/>
                    </a:lnTo>
                    <a:lnTo>
                      <a:pt x="123" y="165"/>
                    </a:lnTo>
                    <a:lnTo>
                      <a:pt x="125" y="152"/>
                    </a:lnTo>
                    <a:lnTo>
                      <a:pt x="128" y="140"/>
                    </a:lnTo>
                    <a:lnTo>
                      <a:pt x="130" y="129"/>
                    </a:lnTo>
                    <a:lnTo>
                      <a:pt x="134" y="119"/>
                    </a:lnTo>
                    <a:lnTo>
                      <a:pt x="136" y="110"/>
                    </a:lnTo>
                    <a:lnTo>
                      <a:pt x="141" y="102"/>
                    </a:lnTo>
                    <a:lnTo>
                      <a:pt x="143" y="96"/>
                    </a:lnTo>
                    <a:lnTo>
                      <a:pt x="148" y="93"/>
                    </a:lnTo>
                    <a:lnTo>
                      <a:pt x="153" y="87"/>
                    </a:lnTo>
                    <a:lnTo>
                      <a:pt x="156" y="87"/>
                    </a:lnTo>
                    <a:lnTo>
                      <a:pt x="216" y="49"/>
                    </a:lnTo>
                    <a:lnTo>
                      <a:pt x="323" y="0"/>
                    </a:lnTo>
                    <a:lnTo>
                      <a:pt x="324" y="0"/>
                    </a:lnTo>
                    <a:lnTo>
                      <a:pt x="329" y="0"/>
                    </a:lnTo>
                    <a:lnTo>
                      <a:pt x="332" y="0"/>
                    </a:lnTo>
                    <a:lnTo>
                      <a:pt x="338" y="0"/>
                    </a:lnTo>
                    <a:lnTo>
                      <a:pt x="342" y="1"/>
                    </a:lnTo>
                    <a:lnTo>
                      <a:pt x="349" y="3"/>
                    </a:lnTo>
                    <a:lnTo>
                      <a:pt x="354" y="3"/>
                    </a:lnTo>
                    <a:lnTo>
                      <a:pt x="361" y="5"/>
                    </a:lnTo>
                    <a:lnTo>
                      <a:pt x="370" y="6"/>
                    </a:lnTo>
                    <a:lnTo>
                      <a:pt x="378" y="9"/>
                    </a:lnTo>
                    <a:lnTo>
                      <a:pt x="386" y="11"/>
                    </a:lnTo>
                    <a:lnTo>
                      <a:pt x="395" y="14"/>
                    </a:lnTo>
                    <a:lnTo>
                      <a:pt x="404" y="17"/>
                    </a:lnTo>
                    <a:lnTo>
                      <a:pt x="414" y="21"/>
                    </a:lnTo>
                    <a:lnTo>
                      <a:pt x="422" y="24"/>
                    </a:lnTo>
                    <a:lnTo>
                      <a:pt x="432" y="27"/>
                    </a:lnTo>
                    <a:lnTo>
                      <a:pt x="441" y="32"/>
                    </a:lnTo>
                    <a:lnTo>
                      <a:pt x="451" y="37"/>
                    </a:lnTo>
                    <a:lnTo>
                      <a:pt x="459" y="41"/>
                    </a:lnTo>
                    <a:lnTo>
                      <a:pt x="468" y="46"/>
                    </a:lnTo>
                    <a:lnTo>
                      <a:pt x="477" y="49"/>
                    </a:lnTo>
                    <a:lnTo>
                      <a:pt x="486" y="55"/>
                    </a:lnTo>
                    <a:lnTo>
                      <a:pt x="493" y="58"/>
                    </a:lnTo>
                    <a:lnTo>
                      <a:pt x="500" y="61"/>
                    </a:lnTo>
                    <a:lnTo>
                      <a:pt x="505" y="65"/>
                    </a:lnTo>
                    <a:lnTo>
                      <a:pt x="512" y="70"/>
                    </a:lnTo>
                    <a:lnTo>
                      <a:pt x="519" y="73"/>
                    </a:lnTo>
                    <a:lnTo>
                      <a:pt x="522" y="76"/>
                    </a:lnTo>
                    <a:lnTo>
                      <a:pt x="513" y="267"/>
                    </a:lnTo>
                    <a:lnTo>
                      <a:pt x="428" y="735"/>
                    </a:lnTo>
                    <a:lnTo>
                      <a:pt x="29" y="809"/>
                    </a:lnTo>
                    <a:lnTo>
                      <a:pt x="26" y="803"/>
                    </a:lnTo>
                    <a:lnTo>
                      <a:pt x="19" y="792"/>
                    </a:lnTo>
                    <a:lnTo>
                      <a:pt x="14" y="785"/>
                    </a:lnTo>
                    <a:lnTo>
                      <a:pt x="10" y="777"/>
                    </a:lnTo>
                    <a:lnTo>
                      <a:pt x="6" y="768"/>
                    </a:lnTo>
                    <a:lnTo>
                      <a:pt x="4" y="757"/>
                    </a:lnTo>
                    <a:lnTo>
                      <a:pt x="1" y="747"/>
                    </a:lnTo>
                    <a:lnTo>
                      <a:pt x="0" y="736"/>
                    </a:lnTo>
                    <a:lnTo>
                      <a:pt x="0" y="727"/>
                    </a:lnTo>
                    <a:lnTo>
                      <a:pt x="1" y="719"/>
                    </a:lnTo>
                    <a:lnTo>
                      <a:pt x="1" y="712"/>
                    </a:lnTo>
                    <a:lnTo>
                      <a:pt x="2" y="706"/>
                    </a:lnTo>
                    <a:lnTo>
                      <a:pt x="3" y="701"/>
                    </a:lnTo>
                    <a:lnTo>
                      <a:pt x="4" y="701"/>
                    </a:lnTo>
                    <a:lnTo>
                      <a:pt x="6" y="703"/>
                    </a:lnTo>
                    <a:lnTo>
                      <a:pt x="7" y="703"/>
                    </a:lnTo>
                    <a:lnTo>
                      <a:pt x="12" y="703"/>
                    </a:lnTo>
                    <a:lnTo>
                      <a:pt x="16" y="701"/>
                    </a:lnTo>
                    <a:lnTo>
                      <a:pt x="23" y="699"/>
                    </a:lnTo>
                    <a:lnTo>
                      <a:pt x="26" y="695"/>
                    </a:lnTo>
                    <a:lnTo>
                      <a:pt x="30" y="692"/>
                    </a:lnTo>
                    <a:lnTo>
                      <a:pt x="35" y="689"/>
                    </a:lnTo>
                    <a:lnTo>
                      <a:pt x="40" y="684"/>
                    </a:lnTo>
                    <a:lnTo>
                      <a:pt x="45" y="678"/>
                    </a:lnTo>
                    <a:lnTo>
                      <a:pt x="53" y="675"/>
                    </a:lnTo>
                    <a:lnTo>
                      <a:pt x="59" y="671"/>
                    </a:lnTo>
                    <a:lnTo>
                      <a:pt x="67" y="666"/>
                    </a:lnTo>
                    <a:lnTo>
                      <a:pt x="74" y="661"/>
                    </a:lnTo>
                    <a:lnTo>
                      <a:pt x="82" y="655"/>
                    </a:lnTo>
                    <a:lnTo>
                      <a:pt x="89" y="651"/>
                    </a:lnTo>
                    <a:lnTo>
                      <a:pt x="98" y="646"/>
                    </a:lnTo>
                    <a:lnTo>
                      <a:pt x="107" y="642"/>
                    </a:lnTo>
                    <a:lnTo>
                      <a:pt x="118" y="637"/>
                    </a:lnTo>
                    <a:lnTo>
                      <a:pt x="128" y="632"/>
                    </a:lnTo>
                    <a:lnTo>
                      <a:pt x="139" y="629"/>
                    </a:lnTo>
                    <a:lnTo>
                      <a:pt x="150" y="625"/>
                    </a:lnTo>
                    <a:lnTo>
                      <a:pt x="160" y="620"/>
                    </a:lnTo>
                    <a:lnTo>
                      <a:pt x="171" y="617"/>
                    </a:lnTo>
                    <a:lnTo>
                      <a:pt x="183" y="616"/>
                    </a:lnTo>
                    <a:lnTo>
                      <a:pt x="194" y="611"/>
                    </a:lnTo>
                    <a:lnTo>
                      <a:pt x="204" y="610"/>
                    </a:lnTo>
                    <a:lnTo>
                      <a:pt x="214" y="608"/>
                    </a:lnTo>
                    <a:lnTo>
                      <a:pt x="225" y="606"/>
                    </a:lnTo>
                    <a:lnTo>
                      <a:pt x="233" y="603"/>
                    </a:lnTo>
                    <a:lnTo>
                      <a:pt x="242" y="602"/>
                    </a:lnTo>
                    <a:lnTo>
                      <a:pt x="249" y="600"/>
                    </a:lnTo>
                    <a:lnTo>
                      <a:pt x="256" y="600"/>
                    </a:lnTo>
                    <a:lnTo>
                      <a:pt x="261" y="600"/>
                    </a:lnTo>
                    <a:lnTo>
                      <a:pt x="265" y="600"/>
                    </a:lnTo>
                    <a:lnTo>
                      <a:pt x="267" y="600"/>
                    </a:lnTo>
                    <a:lnTo>
                      <a:pt x="269" y="600"/>
                    </a:lnTo>
                    <a:lnTo>
                      <a:pt x="206" y="300"/>
                    </a:lnTo>
                    <a:lnTo>
                      <a:pt x="139" y="430"/>
                    </a:lnTo>
                    <a:lnTo>
                      <a:pt x="83" y="492"/>
                    </a:lnTo>
                    <a:lnTo>
                      <a:pt x="28" y="349"/>
                    </a:lnTo>
                    <a:close/>
                  </a:path>
                </a:pathLst>
              </a:custGeom>
              <a:solidFill>
                <a:srgbClr val="8A9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49" name="Freeform 550"/>
              <p:cNvSpPr>
                <a:spLocks/>
              </p:cNvSpPr>
              <p:nvPr/>
            </p:nvSpPr>
            <p:spPr bwMode="auto">
              <a:xfrm>
                <a:off x="1366" y="3227"/>
                <a:ext cx="207" cy="342"/>
              </a:xfrm>
              <a:custGeom>
                <a:avLst/>
                <a:gdLst>
                  <a:gd name="T0" fmla="*/ 1 w 400"/>
                  <a:gd name="T1" fmla="*/ 3 h 744"/>
                  <a:gd name="T2" fmla="*/ 2 w 400"/>
                  <a:gd name="T3" fmla="*/ 3 h 744"/>
                  <a:gd name="T4" fmla="*/ 2 w 400"/>
                  <a:gd name="T5" fmla="*/ 4 h 744"/>
                  <a:gd name="T6" fmla="*/ 2 w 400"/>
                  <a:gd name="T7" fmla="*/ 3 h 744"/>
                  <a:gd name="T8" fmla="*/ 3 w 400"/>
                  <a:gd name="T9" fmla="*/ 2 h 744"/>
                  <a:gd name="T10" fmla="*/ 3 w 400"/>
                  <a:gd name="T11" fmla="*/ 1 h 744"/>
                  <a:gd name="T12" fmla="*/ 3 w 400"/>
                  <a:gd name="T13" fmla="*/ 1 h 744"/>
                  <a:gd name="T14" fmla="*/ 3 w 400"/>
                  <a:gd name="T15" fmla="*/ 1 h 744"/>
                  <a:gd name="T16" fmla="*/ 2 w 400"/>
                  <a:gd name="T17" fmla="*/ 2 h 744"/>
                  <a:gd name="T18" fmla="*/ 2 w 400"/>
                  <a:gd name="T19" fmla="*/ 2 h 744"/>
                  <a:gd name="T20" fmla="*/ 2 w 400"/>
                  <a:gd name="T21" fmla="*/ 2 h 744"/>
                  <a:gd name="T22" fmla="*/ 3 w 400"/>
                  <a:gd name="T23" fmla="*/ 1 h 744"/>
                  <a:gd name="T24" fmla="*/ 3 w 400"/>
                  <a:gd name="T25" fmla="*/ 1 h 744"/>
                  <a:gd name="T26" fmla="*/ 4 w 400"/>
                  <a:gd name="T27" fmla="*/ 0 h 744"/>
                  <a:gd name="T28" fmla="*/ 3 w 400"/>
                  <a:gd name="T29" fmla="*/ 0 h 744"/>
                  <a:gd name="T30" fmla="*/ 3 w 400"/>
                  <a:gd name="T31" fmla="*/ 0 h 744"/>
                  <a:gd name="T32" fmla="*/ 3 w 400"/>
                  <a:gd name="T33" fmla="*/ 0 h 744"/>
                  <a:gd name="T34" fmla="*/ 3 w 400"/>
                  <a:gd name="T35" fmla="*/ 0 h 744"/>
                  <a:gd name="T36" fmla="*/ 4 w 400"/>
                  <a:gd name="T37" fmla="*/ 0 h 744"/>
                  <a:gd name="T38" fmla="*/ 4 w 400"/>
                  <a:gd name="T39" fmla="*/ 0 h 744"/>
                  <a:gd name="T40" fmla="*/ 4 w 400"/>
                  <a:gd name="T41" fmla="*/ 1 h 744"/>
                  <a:gd name="T42" fmla="*/ 4 w 400"/>
                  <a:gd name="T43" fmla="*/ 2 h 744"/>
                  <a:gd name="T44" fmla="*/ 4 w 400"/>
                  <a:gd name="T45" fmla="*/ 3 h 744"/>
                  <a:gd name="T46" fmla="*/ 4 w 400"/>
                  <a:gd name="T47" fmla="*/ 3 h 744"/>
                  <a:gd name="T48" fmla="*/ 5 w 400"/>
                  <a:gd name="T49" fmla="*/ 3 h 744"/>
                  <a:gd name="T50" fmla="*/ 5 w 400"/>
                  <a:gd name="T51" fmla="*/ 4 h 744"/>
                  <a:gd name="T52" fmla="*/ 5 w 400"/>
                  <a:gd name="T53" fmla="*/ 5 h 744"/>
                  <a:gd name="T54" fmla="*/ 5 w 400"/>
                  <a:gd name="T55" fmla="*/ 5 h 744"/>
                  <a:gd name="T56" fmla="*/ 7 w 400"/>
                  <a:gd name="T57" fmla="*/ 6 h 744"/>
                  <a:gd name="T58" fmla="*/ 1 w 400"/>
                  <a:gd name="T59" fmla="*/ 8 h 744"/>
                  <a:gd name="T60" fmla="*/ 1 w 400"/>
                  <a:gd name="T61" fmla="*/ 8 h 744"/>
                  <a:gd name="T62" fmla="*/ 0 w 400"/>
                  <a:gd name="T63" fmla="*/ 7 h 744"/>
                  <a:gd name="T64" fmla="*/ 1 w 400"/>
                  <a:gd name="T65" fmla="*/ 7 h 744"/>
                  <a:gd name="T66" fmla="*/ 1 w 400"/>
                  <a:gd name="T67" fmla="*/ 7 h 744"/>
                  <a:gd name="T68" fmla="*/ 1 w 400"/>
                  <a:gd name="T69" fmla="*/ 8 h 744"/>
                  <a:gd name="T70" fmla="*/ 1 w 400"/>
                  <a:gd name="T71" fmla="*/ 7 h 744"/>
                  <a:gd name="T72" fmla="*/ 2 w 400"/>
                  <a:gd name="T73" fmla="*/ 7 h 744"/>
                  <a:gd name="T74" fmla="*/ 2 w 400"/>
                  <a:gd name="T75" fmla="*/ 6 h 744"/>
                  <a:gd name="T76" fmla="*/ 3 w 400"/>
                  <a:gd name="T77" fmla="*/ 6 h 744"/>
                  <a:gd name="T78" fmla="*/ 4 w 400"/>
                  <a:gd name="T79" fmla="*/ 6 h 744"/>
                  <a:gd name="T80" fmla="*/ 5 w 400"/>
                  <a:gd name="T81" fmla="*/ 6 h 744"/>
                  <a:gd name="T82" fmla="*/ 5 w 400"/>
                  <a:gd name="T83" fmla="*/ 6 h 744"/>
                  <a:gd name="T84" fmla="*/ 4 w 400"/>
                  <a:gd name="T85" fmla="*/ 6 h 744"/>
                  <a:gd name="T86" fmla="*/ 4 w 400"/>
                  <a:gd name="T87" fmla="*/ 6 h 744"/>
                  <a:gd name="T88" fmla="*/ 4 w 400"/>
                  <a:gd name="T89" fmla="*/ 6 h 744"/>
                  <a:gd name="T90" fmla="*/ 4 w 400"/>
                  <a:gd name="T91" fmla="*/ 5 h 744"/>
                  <a:gd name="T92" fmla="*/ 4 w 400"/>
                  <a:gd name="T93" fmla="*/ 5 h 744"/>
                  <a:gd name="T94" fmla="*/ 3 w 400"/>
                  <a:gd name="T95" fmla="*/ 4 h 744"/>
                  <a:gd name="T96" fmla="*/ 3 w 400"/>
                  <a:gd name="T97" fmla="*/ 4 h 744"/>
                  <a:gd name="T98" fmla="*/ 3 w 400"/>
                  <a:gd name="T99" fmla="*/ 3 h 744"/>
                  <a:gd name="T100" fmla="*/ 3 w 400"/>
                  <a:gd name="T101" fmla="*/ 3 h 744"/>
                  <a:gd name="T102" fmla="*/ 3 w 400"/>
                  <a:gd name="T103" fmla="*/ 4 h 744"/>
                  <a:gd name="T104" fmla="*/ 2 w 400"/>
                  <a:gd name="T105" fmla="*/ 4 h 744"/>
                  <a:gd name="T106" fmla="*/ 2 w 400"/>
                  <a:gd name="T107" fmla="*/ 5 h 744"/>
                  <a:gd name="T108" fmla="*/ 2 w 400"/>
                  <a:gd name="T109" fmla="*/ 5 h 74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0"/>
                  <a:gd name="T166" fmla="*/ 0 h 744"/>
                  <a:gd name="T167" fmla="*/ 400 w 400"/>
                  <a:gd name="T168" fmla="*/ 744 h 74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0" h="744">
                    <a:moveTo>
                      <a:pt x="48" y="232"/>
                    </a:moveTo>
                    <a:lnTo>
                      <a:pt x="49" y="232"/>
                    </a:lnTo>
                    <a:lnTo>
                      <a:pt x="52" y="233"/>
                    </a:lnTo>
                    <a:lnTo>
                      <a:pt x="57" y="238"/>
                    </a:lnTo>
                    <a:lnTo>
                      <a:pt x="63" y="244"/>
                    </a:lnTo>
                    <a:lnTo>
                      <a:pt x="69" y="247"/>
                    </a:lnTo>
                    <a:lnTo>
                      <a:pt x="76" y="255"/>
                    </a:lnTo>
                    <a:lnTo>
                      <a:pt x="82" y="264"/>
                    </a:lnTo>
                    <a:lnTo>
                      <a:pt x="88" y="276"/>
                    </a:lnTo>
                    <a:lnTo>
                      <a:pt x="91" y="287"/>
                    </a:lnTo>
                    <a:lnTo>
                      <a:pt x="95" y="300"/>
                    </a:lnTo>
                    <a:lnTo>
                      <a:pt x="95" y="312"/>
                    </a:lnTo>
                    <a:lnTo>
                      <a:pt x="96" y="323"/>
                    </a:lnTo>
                    <a:lnTo>
                      <a:pt x="95" y="334"/>
                    </a:lnTo>
                    <a:lnTo>
                      <a:pt x="95" y="341"/>
                    </a:lnTo>
                    <a:lnTo>
                      <a:pt x="95" y="346"/>
                    </a:lnTo>
                    <a:lnTo>
                      <a:pt x="95" y="349"/>
                    </a:lnTo>
                    <a:lnTo>
                      <a:pt x="155" y="232"/>
                    </a:lnTo>
                    <a:lnTo>
                      <a:pt x="95" y="242"/>
                    </a:lnTo>
                    <a:lnTo>
                      <a:pt x="96" y="239"/>
                    </a:lnTo>
                    <a:lnTo>
                      <a:pt x="104" y="232"/>
                    </a:lnTo>
                    <a:lnTo>
                      <a:pt x="110" y="227"/>
                    </a:lnTo>
                    <a:lnTo>
                      <a:pt x="115" y="221"/>
                    </a:lnTo>
                    <a:lnTo>
                      <a:pt x="121" y="212"/>
                    </a:lnTo>
                    <a:lnTo>
                      <a:pt x="128" y="203"/>
                    </a:lnTo>
                    <a:lnTo>
                      <a:pt x="134" y="189"/>
                    </a:lnTo>
                    <a:lnTo>
                      <a:pt x="140" y="177"/>
                    </a:lnTo>
                    <a:lnTo>
                      <a:pt x="145" y="163"/>
                    </a:lnTo>
                    <a:lnTo>
                      <a:pt x="150" y="151"/>
                    </a:lnTo>
                    <a:lnTo>
                      <a:pt x="155" y="139"/>
                    </a:lnTo>
                    <a:lnTo>
                      <a:pt x="158" y="130"/>
                    </a:lnTo>
                    <a:lnTo>
                      <a:pt x="160" y="124"/>
                    </a:lnTo>
                    <a:lnTo>
                      <a:pt x="162" y="122"/>
                    </a:lnTo>
                    <a:lnTo>
                      <a:pt x="160" y="122"/>
                    </a:lnTo>
                    <a:lnTo>
                      <a:pt x="158" y="124"/>
                    </a:lnTo>
                    <a:lnTo>
                      <a:pt x="154" y="125"/>
                    </a:lnTo>
                    <a:lnTo>
                      <a:pt x="149" y="130"/>
                    </a:lnTo>
                    <a:lnTo>
                      <a:pt x="143" y="131"/>
                    </a:lnTo>
                    <a:lnTo>
                      <a:pt x="137" y="136"/>
                    </a:lnTo>
                    <a:lnTo>
                      <a:pt x="129" y="140"/>
                    </a:lnTo>
                    <a:lnTo>
                      <a:pt x="122" y="148"/>
                    </a:lnTo>
                    <a:lnTo>
                      <a:pt x="113" y="152"/>
                    </a:lnTo>
                    <a:lnTo>
                      <a:pt x="103" y="159"/>
                    </a:lnTo>
                    <a:lnTo>
                      <a:pt x="95" y="163"/>
                    </a:lnTo>
                    <a:lnTo>
                      <a:pt x="88" y="171"/>
                    </a:lnTo>
                    <a:lnTo>
                      <a:pt x="81" y="175"/>
                    </a:lnTo>
                    <a:lnTo>
                      <a:pt x="77" y="178"/>
                    </a:lnTo>
                    <a:lnTo>
                      <a:pt x="73" y="181"/>
                    </a:lnTo>
                    <a:lnTo>
                      <a:pt x="73" y="183"/>
                    </a:lnTo>
                    <a:lnTo>
                      <a:pt x="73" y="180"/>
                    </a:lnTo>
                    <a:lnTo>
                      <a:pt x="74" y="175"/>
                    </a:lnTo>
                    <a:lnTo>
                      <a:pt x="76" y="169"/>
                    </a:lnTo>
                    <a:lnTo>
                      <a:pt x="80" y="163"/>
                    </a:lnTo>
                    <a:lnTo>
                      <a:pt x="82" y="152"/>
                    </a:lnTo>
                    <a:lnTo>
                      <a:pt x="88" y="145"/>
                    </a:lnTo>
                    <a:lnTo>
                      <a:pt x="93" y="137"/>
                    </a:lnTo>
                    <a:lnTo>
                      <a:pt x="101" y="130"/>
                    </a:lnTo>
                    <a:lnTo>
                      <a:pt x="109" y="124"/>
                    </a:lnTo>
                    <a:lnTo>
                      <a:pt x="117" y="119"/>
                    </a:lnTo>
                    <a:lnTo>
                      <a:pt x="126" y="114"/>
                    </a:lnTo>
                    <a:lnTo>
                      <a:pt x="134" y="111"/>
                    </a:lnTo>
                    <a:lnTo>
                      <a:pt x="143" y="107"/>
                    </a:lnTo>
                    <a:lnTo>
                      <a:pt x="152" y="105"/>
                    </a:lnTo>
                    <a:lnTo>
                      <a:pt x="159" y="101"/>
                    </a:lnTo>
                    <a:lnTo>
                      <a:pt x="167" y="98"/>
                    </a:lnTo>
                    <a:lnTo>
                      <a:pt x="172" y="92"/>
                    </a:lnTo>
                    <a:lnTo>
                      <a:pt x="178" y="85"/>
                    </a:lnTo>
                    <a:lnTo>
                      <a:pt x="182" y="79"/>
                    </a:lnTo>
                    <a:lnTo>
                      <a:pt x="186" y="73"/>
                    </a:lnTo>
                    <a:lnTo>
                      <a:pt x="189" y="63"/>
                    </a:lnTo>
                    <a:lnTo>
                      <a:pt x="191" y="60"/>
                    </a:lnTo>
                    <a:lnTo>
                      <a:pt x="191" y="56"/>
                    </a:lnTo>
                    <a:lnTo>
                      <a:pt x="192" y="49"/>
                    </a:lnTo>
                    <a:lnTo>
                      <a:pt x="190" y="38"/>
                    </a:lnTo>
                    <a:lnTo>
                      <a:pt x="185" y="27"/>
                    </a:lnTo>
                    <a:lnTo>
                      <a:pt x="179" y="21"/>
                    </a:lnTo>
                    <a:lnTo>
                      <a:pt x="172" y="18"/>
                    </a:lnTo>
                    <a:lnTo>
                      <a:pt x="163" y="15"/>
                    </a:lnTo>
                    <a:lnTo>
                      <a:pt x="157" y="15"/>
                    </a:lnTo>
                    <a:lnTo>
                      <a:pt x="149" y="12"/>
                    </a:lnTo>
                    <a:lnTo>
                      <a:pt x="145" y="12"/>
                    </a:lnTo>
                    <a:lnTo>
                      <a:pt x="141" y="12"/>
                    </a:lnTo>
                    <a:lnTo>
                      <a:pt x="141" y="11"/>
                    </a:lnTo>
                    <a:lnTo>
                      <a:pt x="145" y="9"/>
                    </a:lnTo>
                    <a:lnTo>
                      <a:pt x="149" y="6"/>
                    </a:lnTo>
                    <a:lnTo>
                      <a:pt x="157" y="5"/>
                    </a:lnTo>
                    <a:lnTo>
                      <a:pt x="165" y="3"/>
                    </a:lnTo>
                    <a:lnTo>
                      <a:pt x="174" y="2"/>
                    </a:lnTo>
                    <a:lnTo>
                      <a:pt x="182" y="0"/>
                    </a:lnTo>
                    <a:lnTo>
                      <a:pt x="191" y="0"/>
                    </a:lnTo>
                    <a:lnTo>
                      <a:pt x="196" y="0"/>
                    </a:lnTo>
                    <a:lnTo>
                      <a:pt x="202" y="3"/>
                    </a:lnTo>
                    <a:lnTo>
                      <a:pt x="207" y="5"/>
                    </a:lnTo>
                    <a:lnTo>
                      <a:pt x="212" y="14"/>
                    </a:lnTo>
                    <a:lnTo>
                      <a:pt x="215" y="21"/>
                    </a:lnTo>
                    <a:lnTo>
                      <a:pt x="218" y="35"/>
                    </a:lnTo>
                    <a:lnTo>
                      <a:pt x="219" y="43"/>
                    </a:lnTo>
                    <a:lnTo>
                      <a:pt x="221" y="52"/>
                    </a:lnTo>
                    <a:lnTo>
                      <a:pt x="223" y="61"/>
                    </a:lnTo>
                    <a:lnTo>
                      <a:pt x="224" y="73"/>
                    </a:lnTo>
                    <a:lnTo>
                      <a:pt x="224" y="84"/>
                    </a:lnTo>
                    <a:lnTo>
                      <a:pt x="226" y="98"/>
                    </a:lnTo>
                    <a:lnTo>
                      <a:pt x="226" y="110"/>
                    </a:lnTo>
                    <a:lnTo>
                      <a:pt x="228" y="125"/>
                    </a:lnTo>
                    <a:lnTo>
                      <a:pt x="228" y="139"/>
                    </a:lnTo>
                    <a:lnTo>
                      <a:pt x="231" y="152"/>
                    </a:lnTo>
                    <a:lnTo>
                      <a:pt x="231" y="166"/>
                    </a:lnTo>
                    <a:lnTo>
                      <a:pt x="232" y="181"/>
                    </a:lnTo>
                    <a:lnTo>
                      <a:pt x="232" y="194"/>
                    </a:lnTo>
                    <a:lnTo>
                      <a:pt x="233" y="206"/>
                    </a:lnTo>
                    <a:lnTo>
                      <a:pt x="233" y="215"/>
                    </a:lnTo>
                    <a:lnTo>
                      <a:pt x="234" y="226"/>
                    </a:lnTo>
                    <a:lnTo>
                      <a:pt x="234" y="232"/>
                    </a:lnTo>
                    <a:lnTo>
                      <a:pt x="235" y="239"/>
                    </a:lnTo>
                    <a:lnTo>
                      <a:pt x="235" y="242"/>
                    </a:lnTo>
                    <a:lnTo>
                      <a:pt x="236" y="244"/>
                    </a:lnTo>
                    <a:lnTo>
                      <a:pt x="236" y="247"/>
                    </a:lnTo>
                    <a:lnTo>
                      <a:pt x="236" y="256"/>
                    </a:lnTo>
                    <a:lnTo>
                      <a:pt x="236" y="262"/>
                    </a:lnTo>
                    <a:lnTo>
                      <a:pt x="236" y="270"/>
                    </a:lnTo>
                    <a:lnTo>
                      <a:pt x="237" y="277"/>
                    </a:lnTo>
                    <a:lnTo>
                      <a:pt x="239" y="290"/>
                    </a:lnTo>
                    <a:lnTo>
                      <a:pt x="239" y="297"/>
                    </a:lnTo>
                    <a:lnTo>
                      <a:pt x="240" y="308"/>
                    </a:lnTo>
                    <a:lnTo>
                      <a:pt x="240" y="319"/>
                    </a:lnTo>
                    <a:lnTo>
                      <a:pt x="243" y="329"/>
                    </a:lnTo>
                    <a:lnTo>
                      <a:pt x="244" y="340"/>
                    </a:lnTo>
                    <a:lnTo>
                      <a:pt x="247" y="351"/>
                    </a:lnTo>
                    <a:lnTo>
                      <a:pt x="249" y="360"/>
                    </a:lnTo>
                    <a:lnTo>
                      <a:pt x="252" y="370"/>
                    </a:lnTo>
                    <a:lnTo>
                      <a:pt x="254" y="380"/>
                    </a:lnTo>
                    <a:lnTo>
                      <a:pt x="257" y="387"/>
                    </a:lnTo>
                    <a:lnTo>
                      <a:pt x="261" y="395"/>
                    </a:lnTo>
                    <a:lnTo>
                      <a:pt x="264" y="404"/>
                    </a:lnTo>
                    <a:lnTo>
                      <a:pt x="271" y="415"/>
                    </a:lnTo>
                    <a:lnTo>
                      <a:pt x="278" y="425"/>
                    </a:lnTo>
                    <a:lnTo>
                      <a:pt x="284" y="431"/>
                    </a:lnTo>
                    <a:lnTo>
                      <a:pt x="290" y="437"/>
                    </a:lnTo>
                    <a:lnTo>
                      <a:pt x="294" y="440"/>
                    </a:lnTo>
                    <a:lnTo>
                      <a:pt x="296" y="442"/>
                    </a:lnTo>
                    <a:lnTo>
                      <a:pt x="351" y="465"/>
                    </a:lnTo>
                    <a:lnTo>
                      <a:pt x="312" y="492"/>
                    </a:lnTo>
                    <a:lnTo>
                      <a:pt x="356" y="503"/>
                    </a:lnTo>
                    <a:lnTo>
                      <a:pt x="400" y="553"/>
                    </a:lnTo>
                    <a:lnTo>
                      <a:pt x="375" y="643"/>
                    </a:lnTo>
                    <a:lnTo>
                      <a:pt x="42" y="744"/>
                    </a:lnTo>
                    <a:lnTo>
                      <a:pt x="40" y="742"/>
                    </a:lnTo>
                    <a:lnTo>
                      <a:pt x="37" y="739"/>
                    </a:lnTo>
                    <a:lnTo>
                      <a:pt x="33" y="735"/>
                    </a:lnTo>
                    <a:lnTo>
                      <a:pt x="28" y="730"/>
                    </a:lnTo>
                    <a:lnTo>
                      <a:pt x="22" y="721"/>
                    </a:lnTo>
                    <a:lnTo>
                      <a:pt x="17" y="712"/>
                    </a:lnTo>
                    <a:lnTo>
                      <a:pt x="11" y="701"/>
                    </a:lnTo>
                    <a:lnTo>
                      <a:pt x="6" y="689"/>
                    </a:lnTo>
                    <a:lnTo>
                      <a:pt x="4" y="680"/>
                    </a:lnTo>
                    <a:lnTo>
                      <a:pt x="2" y="672"/>
                    </a:lnTo>
                    <a:lnTo>
                      <a:pt x="1" y="666"/>
                    </a:lnTo>
                    <a:lnTo>
                      <a:pt x="1" y="660"/>
                    </a:lnTo>
                    <a:lnTo>
                      <a:pt x="0" y="646"/>
                    </a:lnTo>
                    <a:lnTo>
                      <a:pt x="1" y="637"/>
                    </a:lnTo>
                    <a:lnTo>
                      <a:pt x="2" y="628"/>
                    </a:lnTo>
                    <a:lnTo>
                      <a:pt x="4" y="622"/>
                    </a:lnTo>
                    <a:lnTo>
                      <a:pt x="5" y="617"/>
                    </a:lnTo>
                    <a:lnTo>
                      <a:pt x="6" y="617"/>
                    </a:lnTo>
                    <a:lnTo>
                      <a:pt x="7" y="619"/>
                    </a:lnTo>
                    <a:lnTo>
                      <a:pt x="11" y="626"/>
                    </a:lnTo>
                    <a:lnTo>
                      <a:pt x="15" y="636"/>
                    </a:lnTo>
                    <a:lnTo>
                      <a:pt x="23" y="648"/>
                    </a:lnTo>
                    <a:lnTo>
                      <a:pt x="29" y="658"/>
                    </a:lnTo>
                    <a:lnTo>
                      <a:pt x="36" y="669"/>
                    </a:lnTo>
                    <a:lnTo>
                      <a:pt x="44" y="678"/>
                    </a:lnTo>
                    <a:lnTo>
                      <a:pt x="50" y="683"/>
                    </a:lnTo>
                    <a:lnTo>
                      <a:pt x="52" y="683"/>
                    </a:lnTo>
                    <a:lnTo>
                      <a:pt x="55" y="678"/>
                    </a:lnTo>
                    <a:lnTo>
                      <a:pt x="56" y="671"/>
                    </a:lnTo>
                    <a:lnTo>
                      <a:pt x="57" y="665"/>
                    </a:lnTo>
                    <a:lnTo>
                      <a:pt x="56" y="655"/>
                    </a:lnTo>
                    <a:lnTo>
                      <a:pt x="56" y="648"/>
                    </a:lnTo>
                    <a:lnTo>
                      <a:pt x="56" y="643"/>
                    </a:lnTo>
                    <a:lnTo>
                      <a:pt x="56" y="642"/>
                    </a:lnTo>
                    <a:lnTo>
                      <a:pt x="56" y="639"/>
                    </a:lnTo>
                    <a:lnTo>
                      <a:pt x="58" y="633"/>
                    </a:lnTo>
                    <a:lnTo>
                      <a:pt x="61" y="625"/>
                    </a:lnTo>
                    <a:lnTo>
                      <a:pt x="68" y="617"/>
                    </a:lnTo>
                    <a:lnTo>
                      <a:pt x="71" y="610"/>
                    </a:lnTo>
                    <a:lnTo>
                      <a:pt x="76" y="605"/>
                    </a:lnTo>
                    <a:lnTo>
                      <a:pt x="81" y="599"/>
                    </a:lnTo>
                    <a:lnTo>
                      <a:pt x="88" y="594"/>
                    </a:lnTo>
                    <a:lnTo>
                      <a:pt x="95" y="587"/>
                    </a:lnTo>
                    <a:lnTo>
                      <a:pt x="103" y="582"/>
                    </a:lnTo>
                    <a:lnTo>
                      <a:pt x="113" y="576"/>
                    </a:lnTo>
                    <a:lnTo>
                      <a:pt x="125" y="570"/>
                    </a:lnTo>
                    <a:lnTo>
                      <a:pt x="135" y="564"/>
                    </a:lnTo>
                    <a:lnTo>
                      <a:pt x="147" y="558"/>
                    </a:lnTo>
                    <a:lnTo>
                      <a:pt x="158" y="552"/>
                    </a:lnTo>
                    <a:lnTo>
                      <a:pt x="171" y="547"/>
                    </a:lnTo>
                    <a:lnTo>
                      <a:pt x="183" y="541"/>
                    </a:lnTo>
                    <a:lnTo>
                      <a:pt x="194" y="538"/>
                    </a:lnTo>
                    <a:lnTo>
                      <a:pt x="206" y="533"/>
                    </a:lnTo>
                    <a:lnTo>
                      <a:pt x="217" y="530"/>
                    </a:lnTo>
                    <a:lnTo>
                      <a:pt x="226" y="527"/>
                    </a:lnTo>
                    <a:lnTo>
                      <a:pt x="237" y="523"/>
                    </a:lnTo>
                    <a:lnTo>
                      <a:pt x="245" y="520"/>
                    </a:lnTo>
                    <a:lnTo>
                      <a:pt x="253" y="518"/>
                    </a:lnTo>
                    <a:lnTo>
                      <a:pt x="258" y="518"/>
                    </a:lnTo>
                    <a:lnTo>
                      <a:pt x="262" y="517"/>
                    </a:lnTo>
                    <a:lnTo>
                      <a:pt x="265" y="517"/>
                    </a:lnTo>
                    <a:lnTo>
                      <a:pt x="267" y="517"/>
                    </a:lnTo>
                    <a:lnTo>
                      <a:pt x="264" y="514"/>
                    </a:lnTo>
                    <a:lnTo>
                      <a:pt x="260" y="511"/>
                    </a:lnTo>
                    <a:lnTo>
                      <a:pt x="255" y="508"/>
                    </a:lnTo>
                    <a:lnTo>
                      <a:pt x="251" y="508"/>
                    </a:lnTo>
                    <a:lnTo>
                      <a:pt x="245" y="508"/>
                    </a:lnTo>
                    <a:lnTo>
                      <a:pt x="239" y="508"/>
                    </a:lnTo>
                    <a:lnTo>
                      <a:pt x="231" y="508"/>
                    </a:lnTo>
                    <a:lnTo>
                      <a:pt x="224" y="508"/>
                    </a:lnTo>
                    <a:lnTo>
                      <a:pt x="218" y="508"/>
                    </a:lnTo>
                    <a:lnTo>
                      <a:pt x="215" y="509"/>
                    </a:lnTo>
                    <a:lnTo>
                      <a:pt x="209" y="511"/>
                    </a:lnTo>
                    <a:lnTo>
                      <a:pt x="209" y="512"/>
                    </a:lnTo>
                    <a:lnTo>
                      <a:pt x="209" y="509"/>
                    </a:lnTo>
                    <a:lnTo>
                      <a:pt x="209" y="508"/>
                    </a:lnTo>
                    <a:lnTo>
                      <a:pt x="210" y="500"/>
                    </a:lnTo>
                    <a:lnTo>
                      <a:pt x="213" y="494"/>
                    </a:lnTo>
                    <a:lnTo>
                      <a:pt x="215" y="485"/>
                    </a:lnTo>
                    <a:lnTo>
                      <a:pt x="216" y="476"/>
                    </a:lnTo>
                    <a:lnTo>
                      <a:pt x="218" y="466"/>
                    </a:lnTo>
                    <a:lnTo>
                      <a:pt x="221" y="459"/>
                    </a:lnTo>
                    <a:lnTo>
                      <a:pt x="221" y="450"/>
                    </a:lnTo>
                    <a:lnTo>
                      <a:pt x="222" y="440"/>
                    </a:lnTo>
                    <a:lnTo>
                      <a:pt x="222" y="434"/>
                    </a:lnTo>
                    <a:lnTo>
                      <a:pt x="222" y="428"/>
                    </a:lnTo>
                    <a:lnTo>
                      <a:pt x="218" y="416"/>
                    </a:lnTo>
                    <a:lnTo>
                      <a:pt x="212" y="405"/>
                    </a:lnTo>
                    <a:lnTo>
                      <a:pt x="207" y="399"/>
                    </a:lnTo>
                    <a:lnTo>
                      <a:pt x="201" y="393"/>
                    </a:lnTo>
                    <a:lnTo>
                      <a:pt x="196" y="384"/>
                    </a:lnTo>
                    <a:lnTo>
                      <a:pt x="191" y="378"/>
                    </a:lnTo>
                    <a:lnTo>
                      <a:pt x="186" y="369"/>
                    </a:lnTo>
                    <a:lnTo>
                      <a:pt x="181" y="361"/>
                    </a:lnTo>
                    <a:lnTo>
                      <a:pt x="177" y="351"/>
                    </a:lnTo>
                    <a:lnTo>
                      <a:pt x="174" y="341"/>
                    </a:lnTo>
                    <a:lnTo>
                      <a:pt x="171" y="329"/>
                    </a:lnTo>
                    <a:lnTo>
                      <a:pt x="169" y="317"/>
                    </a:lnTo>
                    <a:lnTo>
                      <a:pt x="167" y="305"/>
                    </a:lnTo>
                    <a:lnTo>
                      <a:pt x="167" y="296"/>
                    </a:lnTo>
                    <a:lnTo>
                      <a:pt x="167" y="285"/>
                    </a:lnTo>
                    <a:lnTo>
                      <a:pt x="169" y="277"/>
                    </a:lnTo>
                    <a:lnTo>
                      <a:pt x="169" y="273"/>
                    </a:lnTo>
                    <a:lnTo>
                      <a:pt x="170" y="273"/>
                    </a:lnTo>
                    <a:lnTo>
                      <a:pt x="169" y="273"/>
                    </a:lnTo>
                    <a:lnTo>
                      <a:pt x="167" y="277"/>
                    </a:lnTo>
                    <a:lnTo>
                      <a:pt x="164" y="285"/>
                    </a:lnTo>
                    <a:lnTo>
                      <a:pt x="162" y="294"/>
                    </a:lnTo>
                    <a:lnTo>
                      <a:pt x="156" y="305"/>
                    </a:lnTo>
                    <a:lnTo>
                      <a:pt x="151" y="317"/>
                    </a:lnTo>
                    <a:lnTo>
                      <a:pt x="148" y="323"/>
                    </a:lnTo>
                    <a:lnTo>
                      <a:pt x="144" y="331"/>
                    </a:lnTo>
                    <a:lnTo>
                      <a:pt x="140" y="338"/>
                    </a:lnTo>
                    <a:lnTo>
                      <a:pt x="136" y="346"/>
                    </a:lnTo>
                    <a:lnTo>
                      <a:pt x="130" y="354"/>
                    </a:lnTo>
                    <a:lnTo>
                      <a:pt x="125" y="361"/>
                    </a:lnTo>
                    <a:lnTo>
                      <a:pt x="119" y="369"/>
                    </a:lnTo>
                    <a:lnTo>
                      <a:pt x="113" y="378"/>
                    </a:lnTo>
                    <a:lnTo>
                      <a:pt x="107" y="384"/>
                    </a:lnTo>
                    <a:lnTo>
                      <a:pt x="100" y="393"/>
                    </a:lnTo>
                    <a:lnTo>
                      <a:pt x="95" y="399"/>
                    </a:lnTo>
                    <a:lnTo>
                      <a:pt x="89" y="407"/>
                    </a:lnTo>
                    <a:lnTo>
                      <a:pt x="84" y="413"/>
                    </a:lnTo>
                    <a:lnTo>
                      <a:pt x="79" y="418"/>
                    </a:lnTo>
                    <a:lnTo>
                      <a:pt x="74" y="422"/>
                    </a:lnTo>
                    <a:lnTo>
                      <a:pt x="72" y="427"/>
                    </a:lnTo>
                    <a:lnTo>
                      <a:pt x="66" y="434"/>
                    </a:lnTo>
                    <a:lnTo>
                      <a:pt x="65" y="437"/>
                    </a:lnTo>
                    <a:lnTo>
                      <a:pt x="20" y="309"/>
                    </a:lnTo>
                    <a:lnTo>
                      <a:pt x="48" y="232"/>
                    </a:lnTo>
                    <a:close/>
                  </a:path>
                </a:pathLst>
              </a:custGeom>
              <a:solidFill>
                <a:srgbClr val="4F4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50" name="Freeform 551"/>
              <p:cNvSpPr>
                <a:spLocks/>
              </p:cNvSpPr>
              <p:nvPr/>
            </p:nvSpPr>
            <p:spPr bwMode="auto">
              <a:xfrm>
                <a:off x="1472" y="3179"/>
                <a:ext cx="159" cy="212"/>
              </a:xfrm>
              <a:custGeom>
                <a:avLst/>
                <a:gdLst>
                  <a:gd name="T0" fmla="*/ 5 w 309"/>
                  <a:gd name="T1" fmla="*/ 4 h 459"/>
                  <a:gd name="T2" fmla="*/ 5 w 309"/>
                  <a:gd name="T3" fmla="*/ 4 h 459"/>
                  <a:gd name="T4" fmla="*/ 5 w 309"/>
                  <a:gd name="T5" fmla="*/ 4 h 459"/>
                  <a:gd name="T6" fmla="*/ 4 w 309"/>
                  <a:gd name="T7" fmla="*/ 4 h 459"/>
                  <a:gd name="T8" fmla="*/ 4 w 309"/>
                  <a:gd name="T9" fmla="*/ 4 h 459"/>
                  <a:gd name="T10" fmla="*/ 3 w 309"/>
                  <a:gd name="T11" fmla="*/ 4 h 459"/>
                  <a:gd name="T12" fmla="*/ 3 w 309"/>
                  <a:gd name="T13" fmla="*/ 4 h 459"/>
                  <a:gd name="T14" fmla="*/ 2 w 309"/>
                  <a:gd name="T15" fmla="*/ 5 h 459"/>
                  <a:gd name="T16" fmla="*/ 2 w 309"/>
                  <a:gd name="T17" fmla="*/ 5 h 459"/>
                  <a:gd name="T18" fmla="*/ 2 w 309"/>
                  <a:gd name="T19" fmla="*/ 5 h 459"/>
                  <a:gd name="T20" fmla="*/ 2 w 309"/>
                  <a:gd name="T21" fmla="*/ 5 h 459"/>
                  <a:gd name="T22" fmla="*/ 2 w 309"/>
                  <a:gd name="T23" fmla="*/ 5 h 459"/>
                  <a:gd name="T24" fmla="*/ 2 w 309"/>
                  <a:gd name="T25" fmla="*/ 5 h 459"/>
                  <a:gd name="T26" fmla="*/ 2 w 309"/>
                  <a:gd name="T27" fmla="*/ 4 h 459"/>
                  <a:gd name="T28" fmla="*/ 2 w 309"/>
                  <a:gd name="T29" fmla="*/ 4 h 459"/>
                  <a:gd name="T30" fmla="*/ 2 w 309"/>
                  <a:gd name="T31" fmla="*/ 3 h 459"/>
                  <a:gd name="T32" fmla="*/ 2 w 309"/>
                  <a:gd name="T33" fmla="*/ 3 h 459"/>
                  <a:gd name="T34" fmla="*/ 2 w 309"/>
                  <a:gd name="T35" fmla="*/ 3 h 459"/>
                  <a:gd name="T36" fmla="*/ 2 w 309"/>
                  <a:gd name="T37" fmla="*/ 2 h 459"/>
                  <a:gd name="T38" fmla="*/ 2 w 309"/>
                  <a:gd name="T39" fmla="*/ 2 h 459"/>
                  <a:gd name="T40" fmla="*/ 1 w 309"/>
                  <a:gd name="T41" fmla="*/ 1 h 459"/>
                  <a:gd name="T42" fmla="*/ 1 w 309"/>
                  <a:gd name="T43" fmla="*/ 1 h 459"/>
                  <a:gd name="T44" fmla="*/ 1 w 309"/>
                  <a:gd name="T45" fmla="*/ 1 h 459"/>
                  <a:gd name="T46" fmla="*/ 1 w 309"/>
                  <a:gd name="T47" fmla="*/ 1 h 459"/>
                  <a:gd name="T48" fmla="*/ 0 w 309"/>
                  <a:gd name="T49" fmla="*/ 0 h 459"/>
                  <a:gd name="T50" fmla="*/ 1 w 309"/>
                  <a:gd name="T51" fmla="*/ 0 h 459"/>
                  <a:gd name="T52" fmla="*/ 1 w 309"/>
                  <a:gd name="T53" fmla="*/ 0 h 459"/>
                  <a:gd name="T54" fmla="*/ 1 w 309"/>
                  <a:gd name="T55" fmla="*/ 1 h 459"/>
                  <a:gd name="T56" fmla="*/ 2 w 309"/>
                  <a:gd name="T57" fmla="*/ 1 h 459"/>
                  <a:gd name="T58" fmla="*/ 2 w 309"/>
                  <a:gd name="T59" fmla="*/ 2 h 459"/>
                  <a:gd name="T60" fmla="*/ 2 w 309"/>
                  <a:gd name="T61" fmla="*/ 3 h 459"/>
                  <a:gd name="T62" fmla="*/ 2 w 309"/>
                  <a:gd name="T63" fmla="*/ 3 h 459"/>
                  <a:gd name="T64" fmla="*/ 3 w 309"/>
                  <a:gd name="T65" fmla="*/ 3 h 459"/>
                  <a:gd name="T66" fmla="*/ 3 w 309"/>
                  <a:gd name="T67" fmla="*/ 3 h 459"/>
                  <a:gd name="T68" fmla="*/ 3 w 309"/>
                  <a:gd name="T69" fmla="*/ 3 h 459"/>
                  <a:gd name="T70" fmla="*/ 3 w 309"/>
                  <a:gd name="T71" fmla="*/ 3 h 459"/>
                  <a:gd name="T72" fmla="*/ 4 w 309"/>
                  <a:gd name="T73" fmla="*/ 2 h 459"/>
                  <a:gd name="T74" fmla="*/ 4 w 309"/>
                  <a:gd name="T75" fmla="*/ 2 h 459"/>
                  <a:gd name="T76" fmla="*/ 3 w 309"/>
                  <a:gd name="T77" fmla="*/ 1 h 459"/>
                  <a:gd name="T78" fmla="*/ 3 w 309"/>
                  <a:gd name="T79" fmla="*/ 1 h 459"/>
                  <a:gd name="T80" fmla="*/ 3 w 309"/>
                  <a:gd name="T81" fmla="*/ 0 h 459"/>
                  <a:gd name="T82" fmla="*/ 2 w 309"/>
                  <a:gd name="T83" fmla="*/ 0 h 459"/>
                  <a:gd name="T84" fmla="*/ 2 w 309"/>
                  <a:gd name="T85" fmla="*/ 0 h 459"/>
                  <a:gd name="T86" fmla="*/ 2 w 309"/>
                  <a:gd name="T87" fmla="*/ 0 h 459"/>
                  <a:gd name="T88" fmla="*/ 2 w 309"/>
                  <a:gd name="T89" fmla="*/ 0 h 459"/>
                  <a:gd name="T90" fmla="*/ 3 w 309"/>
                  <a:gd name="T91" fmla="*/ 0 h 459"/>
                  <a:gd name="T92" fmla="*/ 3 w 309"/>
                  <a:gd name="T93" fmla="*/ 0 h 459"/>
                  <a:gd name="T94" fmla="*/ 4 w 309"/>
                  <a:gd name="T95" fmla="*/ 0 h 459"/>
                  <a:gd name="T96" fmla="*/ 4 w 309"/>
                  <a:gd name="T97" fmla="*/ 0 h 459"/>
                  <a:gd name="T98" fmla="*/ 5 w 309"/>
                  <a:gd name="T99" fmla="*/ 0 h 459"/>
                  <a:gd name="T100" fmla="*/ 5 w 309"/>
                  <a:gd name="T101" fmla="*/ 1 h 459"/>
                  <a:gd name="T102" fmla="*/ 5 w 309"/>
                  <a:gd name="T103" fmla="*/ 1 h 459"/>
                  <a:gd name="T104" fmla="*/ 5 w 309"/>
                  <a:gd name="T105" fmla="*/ 1 h 459"/>
                  <a:gd name="T106" fmla="*/ 5 w 309"/>
                  <a:gd name="T107" fmla="*/ 1 h 459"/>
                  <a:gd name="T108" fmla="*/ 5 w 309"/>
                  <a:gd name="T109" fmla="*/ 1 h 459"/>
                  <a:gd name="T110" fmla="*/ 4 w 309"/>
                  <a:gd name="T111" fmla="*/ 1 h 459"/>
                  <a:gd name="T112" fmla="*/ 4 w 309"/>
                  <a:gd name="T113" fmla="*/ 0 h 459"/>
                  <a:gd name="T114" fmla="*/ 4 w 309"/>
                  <a:gd name="T115" fmla="*/ 0 h 459"/>
                  <a:gd name="T116" fmla="*/ 3 w 309"/>
                  <a:gd name="T117" fmla="*/ 0 h 459"/>
                  <a:gd name="T118" fmla="*/ 3 w 309"/>
                  <a:gd name="T119" fmla="*/ 0 h 459"/>
                  <a:gd name="T120" fmla="*/ 5 w 309"/>
                  <a:gd name="T121" fmla="*/ 4 h 45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9"/>
                  <a:gd name="T184" fmla="*/ 0 h 459"/>
                  <a:gd name="T185" fmla="*/ 309 w 309"/>
                  <a:gd name="T186" fmla="*/ 459 h 45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9" h="459">
                    <a:moveTo>
                      <a:pt x="302" y="344"/>
                    </a:moveTo>
                    <a:lnTo>
                      <a:pt x="300" y="341"/>
                    </a:lnTo>
                    <a:lnTo>
                      <a:pt x="295" y="335"/>
                    </a:lnTo>
                    <a:lnTo>
                      <a:pt x="291" y="332"/>
                    </a:lnTo>
                    <a:lnTo>
                      <a:pt x="287" y="329"/>
                    </a:lnTo>
                    <a:lnTo>
                      <a:pt x="282" y="326"/>
                    </a:lnTo>
                    <a:lnTo>
                      <a:pt x="277" y="323"/>
                    </a:lnTo>
                    <a:lnTo>
                      <a:pt x="269" y="320"/>
                    </a:lnTo>
                    <a:lnTo>
                      <a:pt x="262" y="317"/>
                    </a:lnTo>
                    <a:lnTo>
                      <a:pt x="255" y="315"/>
                    </a:lnTo>
                    <a:lnTo>
                      <a:pt x="248" y="315"/>
                    </a:lnTo>
                    <a:lnTo>
                      <a:pt x="239" y="314"/>
                    </a:lnTo>
                    <a:lnTo>
                      <a:pt x="231" y="315"/>
                    </a:lnTo>
                    <a:lnTo>
                      <a:pt x="222" y="320"/>
                    </a:lnTo>
                    <a:lnTo>
                      <a:pt x="212" y="325"/>
                    </a:lnTo>
                    <a:lnTo>
                      <a:pt x="201" y="329"/>
                    </a:lnTo>
                    <a:lnTo>
                      <a:pt x="192" y="337"/>
                    </a:lnTo>
                    <a:lnTo>
                      <a:pt x="182" y="346"/>
                    </a:lnTo>
                    <a:lnTo>
                      <a:pt x="172" y="357"/>
                    </a:lnTo>
                    <a:lnTo>
                      <a:pt x="162" y="367"/>
                    </a:lnTo>
                    <a:lnTo>
                      <a:pt x="153" y="379"/>
                    </a:lnTo>
                    <a:lnTo>
                      <a:pt x="143" y="390"/>
                    </a:lnTo>
                    <a:lnTo>
                      <a:pt x="135" y="402"/>
                    </a:lnTo>
                    <a:lnTo>
                      <a:pt x="126" y="411"/>
                    </a:lnTo>
                    <a:lnTo>
                      <a:pt x="119" y="422"/>
                    </a:lnTo>
                    <a:lnTo>
                      <a:pt x="112" y="431"/>
                    </a:lnTo>
                    <a:lnTo>
                      <a:pt x="108" y="440"/>
                    </a:lnTo>
                    <a:lnTo>
                      <a:pt x="103" y="448"/>
                    </a:lnTo>
                    <a:lnTo>
                      <a:pt x="100" y="453"/>
                    </a:lnTo>
                    <a:lnTo>
                      <a:pt x="97" y="456"/>
                    </a:lnTo>
                    <a:lnTo>
                      <a:pt x="97" y="459"/>
                    </a:lnTo>
                    <a:lnTo>
                      <a:pt x="96" y="456"/>
                    </a:lnTo>
                    <a:lnTo>
                      <a:pt x="96" y="453"/>
                    </a:lnTo>
                    <a:lnTo>
                      <a:pt x="95" y="448"/>
                    </a:lnTo>
                    <a:lnTo>
                      <a:pt x="94" y="440"/>
                    </a:lnTo>
                    <a:lnTo>
                      <a:pt x="92" y="431"/>
                    </a:lnTo>
                    <a:lnTo>
                      <a:pt x="90" y="421"/>
                    </a:lnTo>
                    <a:lnTo>
                      <a:pt x="87" y="408"/>
                    </a:lnTo>
                    <a:lnTo>
                      <a:pt x="86" y="398"/>
                    </a:lnTo>
                    <a:lnTo>
                      <a:pt x="83" y="382"/>
                    </a:lnTo>
                    <a:lnTo>
                      <a:pt x="80" y="369"/>
                    </a:lnTo>
                    <a:lnTo>
                      <a:pt x="79" y="357"/>
                    </a:lnTo>
                    <a:lnTo>
                      <a:pt x="77" y="343"/>
                    </a:lnTo>
                    <a:lnTo>
                      <a:pt x="75" y="328"/>
                    </a:lnTo>
                    <a:lnTo>
                      <a:pt x="74" y="314"/>
                    </a:lnTo>
                    <a:lnTo>
                      <a:pt x="72" y="302"/>
                    </a:lnTo>
                    <a:lnTo>
                      <a:pt x="72" y="290"/>
                    </a:lnTo>
                    <a:lnTo>
                      <a:pt x="72" y="277"/>
                    </a:lnTo>
                    <a:lnTo>
                      <a:pt x="72" y="265"/>
                    </a:lnTo>
                    <a:lnTo>
                      <a:pt x="72" y="253"/>
                    </a:lnTo>
                    <a:lnTo>
                      <a:pt x="72" y="245"/>
                    </a:lnTo>
                    <a:lnTo>
                      <a:pt x="72" y="235"/>
                    </a:lnTo>
                    <a:lnTo>
                      <a:pt x="72" y="227"/>
                    </a:lnTo>
                    <a:lnTo>
                      <a:pt x="72" y="219"/>
                    </a:lnTo>
                    <a:lnTo>
                      <a:pt x="73" y="212"/>
                    </a:lnTo>
                    <a:lnTo>
                      <a:pt x="72" y="204"/>
                    </a:lnTo>
                    <a:lnTo>
                      <a:pt x="72" y="197"/>
                    </a:lnTo>
                    <a:lnTo>
                      <a:pt x="72" y="189"/>
                    </a:lnTo>
                    <a:lnTo>
                      <a:pt x="72" y="183"/>
                    </a:lnTo>
                    <a:lnTo>
                      <a:pt x="70" y="168"/>
                    </a:lnTo>
                    <a:lnTo>
                      <a:pt x="65" y="154"/>
                    </a:lnTo>
                    <a:lnTo>
                      <a:pt x="61" y="146"/>
                    </a:lnTo>
                    <a:lnTo>
                      <a:pt x="57" y="139"/>
                    </a:lnTo>
                    <a:lnTo>
                      <a:pt x="51" y="129"/>
                    </a:lnTo>
                    <a:lnTo>
                      <a:pt x="47" y="122"/>
                    </a:lnTo>
                    <a:lnTo>
                      <a:pt x="42" y="114"/>
                    </a:lnTo>
                    <a:lnTo>
                      <a:pt x="36" y="107"/>
                    </a:lnTo>
                    <a:lnTo>
                      <a:pt x="31" y="99"/>
                    </a:lnTo>
                    <a:lnTo>
                      <a:pt x="27" y="94"/>
                    </a:lnTo>
                    <a:lnTo>
                      <a:pt x="20" y="85"/>
                    </a:lnTo>
                    <a:lnTo>
                      <a:pt x="15" y="81"/>
                    </a:lnTo>
                    <a:lnTo>
                      <a:pt x="10" y="76"/>
                    </a:lnTo>
                    <a:lnTo>
                      <a:pt x="7" y="72"/>
                    </a:lnTo>
                    <a:lnTo>
                      <a:pt x="2" y="65"/>
                    </a:lnTo>
                    <a:lnTo>
                      <a:pt x="0" y="64"/>
                    </a:lnTo>
                    <a:lnTo>
                      <a:pt x="32" y="44"/>
                    </a:lnTo>
                    <a:lnTo>
                      <a:pt x="33" y="41"/>
                    </a:lnTo>
                    <a:lnTo>
                      <a:pt x="36" y="43"/>
                    </a:lnTo>
                    <a:lnTo>
                      <a:pt x="39" y="47"/>
                    </a:lnTo>
                    <a:lnTo>
                      <a:pt x="45" y="56"/>
                    </a:lnTo>
                    <a:lnTo>
                      <a:pt x="48" y="61"/>
                    </a:lnTo>
                    <a:lnTo>
                      <a:pt x="51" y="70"/>
                    </a:lnTo>
                    <a:lnTo>
                      <a:pt x="55" y="79"/>
                    </a:lnTo>
                    <a:lnTo>
                      <a:pt x="60" y="91"/>
                    </a:lnTo>
                    <a:lnTo>
                      <a:pt x="65" y="102"/>
                    </a:lnTo>
                    <a:lnTo>
                      <a:pt x="70" y="117"/>
                    </a:lnTo>
                    <a:lnTo>
                      <a:pt x="75" y="131"/>
                    </a:lnTo>
                    <a:lnTo>
                      <a:pt x="81" y="148"/>
                    </a:lnTo>
                    <a:lnTo>
                      <a:pt x="87" y="163"/>
                    </a:lnTo>
                    <a:lnTo>
                      <a:pt x="94" y="181"/>
                    </a:lnTo>
                    <a:lnTo>
                      <a:pt x="100" y="197"/>
                    </a:lnTo>
                    <a:lnTo>
                      <a:pt x="106" y="215"/>
                    </a:lnTo>
                    <a:lnTo>
                      <a:pt x="111" y="230"/>
                    </a:lnTo>
                    <a:lnTo>
                      <a:pt x="116" y="244"/>
                    </a:lnTo>
                    <a:lnTo>
                      <a:pt x="120" y="256"/>
                    </a:lnTo>
                    <a:lnTo>
                      <a:pt x="125" y="270"/>
                    </a:lnTo>
                    <a:lnTo>
                      <a:pt x="127" y="279"/>
                    </a:lnTo>
                    <a:lnTo>
                      <a:pt x="130" y="288"/>
                    </a:lnTo>
                    <a:lnTo>
                      <a:pt x="132" y="291"/>
                    </a:lnTo>
                    <a:lnTo>
                      <a:pt x="133" y="294"/>
                    </a:lnTo>
                    <a:lnTo>
                      <a:pt x="135" y="290"/>
                    </a:lnTo>
                    <a:lnTo>
                      <a:pt x="143" y="283"/>
                    </a:lnTo>
                    <a:lnTo>
                      <a:pt x="148" y="277"/>
                    </a:lnTo>
                    <a:lnTo>
                      <a:pt x="155" y="271"/>
                    </a:lnTo>
                    <a:lnTo>
                      <a:pt x="161" y="264"/>
                    </a:lnTo>
                    <a:lnTo>
                      <a:pt x="168" y="254"/>
                    </a:lnTo>
                    <a:lnTo>
                      <a:pt x="174" y="244"/>
                    </a:lnTo>
                    <a:lnTo>
                      <a:pt x="180" y="235"/>
                    </a:lnTo>
                    <a:lnTo>
                      <a:pt x="186" y="222"/>
                    </a:lnTo>
                    <a:lnTo>
                      <a:pt x="191" y="212"/>
                    </a:lnTo>
                    <a:lnTo>
                      <a:pt x="194" y="200"/>
                    </a:lnTo>
                    <a:lnTo>
                      <a:pt x="198" y="187"/>
                    </a:lnTo>
                    <a:lnTo>
                      <a:pt x="200" y="174"/>
                    </a:lnTo>
                    <a:lnTo>
                      <a:pt x="201" y="162"/>
                    </a:lnTo>
                    <a:lnTo>
                      <a:pt x="198" y="148"/>
                    </a:lnTo>
                    <a:lnTo>
                      <a:pt x="194" y="134"/>
                    </a:lnTo>
                    <a:lnTo>
                      <a:pt x="189" y="119"/>
                    </a:lnTo>
                    <a:lnTo>
                      <a:pt x="184" y="105"/>
                    </a:lnTo>
                    <a:lnTo>
                      <a:pt x="177" y="91"/>
                    </a:lnTo>
                    <a:lnTo>
                      <a:pt x="170" y="78"/>
                    </a:lnTo>
                    <a:lnTo>
                      <a:pt x="162" y="65"/>
                    </a:lnTo>
                    <a:lnTo>
                      <a:pt x="155" y="55"/>
                    </a:lnTo>
                    <a:lnTo>
                      <a:pt x="146" y="43"/>
                    </a:lnTo>
                    <a:lnTo>
                      <a:pt x="138" y="32"/>
                    </a:lnTo>
                    <a:lnTo>
                      <a:pt x="130" y="23"/>
                    </a:lnTo>
                    <a:lnTo>
                      <a:pt x="125" y="15"/>
                    </a:lnTo>
                    <a:lnTo>
                      <a:pt x="119" y="9"/>
                    </a:lnTo>
                    <a:lnTo>
                      <a:pt x="115" y="5"/>
                    </a:lnTo>
                    <a:lnTo>
                      <a:pt x="112" y="3"/>
                    </a:lnTo>
                    <a:lnTo>
                      <a:pt x="112" y="1"/>
                    </a:lnTo>
                    <a:lnTo>
                      <a:pt x="117" y="0"/>
                    </a:lnTo>
                    <a:lnTo>
                      <a:pt x="119" y="0"/>
                    </a:lnTo>
                    <a:lnTo>
                      <a:pt x="122" y="0"/>
                    </a:lnTo>
                    <a:lnTo>
                      <a:pt x="126" y="1"/>
                    </a:lnTo>
                    <a:lnTo>
                      <a:pt x="131" y="3"/>
                    </a:lnTo>
                    <a:lnTo>
                      <a:pt x="135" y="3"/>
                    </a:lnTo>
                    <a:lnTo>
                      <a:pt x="142" y="5"/>
                    </a:lnTo>
                    <a:lnTo>
                      <a:pt x="149" y="6"/>
                    </a:lnTo>
                    <a:lnTo>
                      <a:pt x="160" y="11"/>
                    </a:lnTo>
                    <a:lnTo>
                      <a:pt x="169" y="14"/>
                    </a:lnTo>
                    <a:lnTo>
                      <a:pt x="179" y="17"/>
                    </a:lnTo>
                    <a:lnTo>
                      <a:pt x="190" y="21"/>
                    </a:lnTo>
                    <a:lnTo>
                      <a:pt x="203" y="26"/>
                    </a:lnTo>
                    <a:lnTo>
                      <a:pt x="216" y="29"/>
                    </a:lnTo>
                    <a:lnTo>
                      <a:pt x="228" y="35"/>
                    </a:lnTo>
                    <a:lnTo>
                      <a:pt x="240" y="40"/>
                    </a:lnTo>
                    <a:lnTo>
                      <a:pt x="253" y="46"/>
                    </a:lnTo>
                    <a:lnTo>
                      <a:pt x="263" y="49"/>
                    </a:lnTo>
                    <a:lnTo>
                      <a:pt x="274" y="52"/>
                    </a:lnTo>
                    <a:lnTo>
                      <a:pt x="284" y="56"/>
                    </a:lnTo>
                    <a:lnTo>
                      <a:pt x="292" y="59"/>
                    </a:lnTo>
                    <a:lnTo>
                      <a:pt x="299" y="62"/>
                    </a:lnTo>
                    <a:lnTo>
                      <a:pt x="305" y="65"/>
                    </a:lnTo>
                    <a:lnTo>
                      <a:pt x="307" y="67"/>
                    </a:lnTo>
                    <a:lnTo>
                      <a:pt x="309" y="69"/>
                    </a:lnTo>
                    <a:lnTo>
                      <a:pt x="307" y="123"/>
                    </a:lnTo>
                    <a:lnTo>
                      <a:pt x="304" y="120"/>
                    </a:lnTo>
                    <a:lnTo>
                      <a:pt x="298" y="116"/>
                    </a:lnTo>
                    <a:lnTo>
                      <a:pt x="293" y="111"/>
                    </a:lnTo>
                    <a:lnTo>
                      <a:pt x="289" y="107"/>
                    </a:lnTo>
                    <a:lnTo>
                      <a:pt x="284" y="104"/>
                    </a:lnTo>
                    <a:lnTo>
                      <a:pt x="278" y="101"/>
                    </a:lnTo>
                    <a:lnTo>
                      <a:pt x="270" y="94"/>
                    </a:lnTo>
                    <a:lnTo>
                      <a:pt x="264" y="90"/>
                    </a:lnTo>
                    <a:lnTo>
                      <a:pt x="258" y="85"/>
                    </a:lnTo>
                    <a:lnTo>
                      <a:pt x="252" y="82"/>
                    </a:lnTo>
                    <a:lnTo>
                      <a:pt x="245" y="78"/>
                    </a:lnTo>
                    <a:lnTo>
                      <a:pt x="239" y="73"/>
                    </a:lnTo>
                    <a:lnTo>
                      <a:pt x="232" y="70"/>
                    </a:lnTo>
                    <a:lnTo>
                      <a:pt x="227" y="69"/>
                    </a:lnTo>
                    <a:lnTo>
                      <a:pt x="221" y="64"/>
                    </a:lnTo>
                    <a:lnTo>
                      <a:pt x="216" y="62"/>
                    </a:lnTo>
                    <a:lnTo>
                      <a:pt x="210" y="59"/>
                    </a:lnTo>
                    <a:lnTo>
                      <a:pt x="206" y="59"/>
                    </a:lnTo>
                    <a:lnTo>
                      <a:pt x="198" y="59"/>
                    </a:lnTo>
                    <a:lnTo>
                      <a:pt x="193" y="59"/>
                    </a:lnTo>
                    <a:lnTo>
                      <a:pt x="187" y="59"/>
                    </a:lnTo>
                    <a:lnTo>
                      <a:pt x="185" y="59"/>
                    </a:lnTo>
                    <a:lnTo>
                      <a:pt x="183" y="59"/>
                    </a:lnTo>
                    <a:lnTo>
                      <a:pt x="183" y="61"/>
                    </a:lnTo>
                    <a:lnTo>
                      <a:pt x="260" y="145"/>
                    </a:lnTo>
                    <a:lnTo>
                      <a:pt x="302" y="344"/>
                    </a:lnTo>
                    <a:close/>
                  </a:path>
                </a:pathLst>
              </a:custGeom>
              <a:solidFill>
                <a:srgbClr val="A6BF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51" name="Freeform 552"/>
              <p:cNvSpPr>
                <a:spLocks/>
              </p:cNvSpPr>
              <p:nvPr/>
            </p:nvSpPr>
            <p:spPr bwMode="auto">
              <a:xfrm>
                <a:off x="1568" y="3209"/>
                <a:ext cx="62" cy="96"/>
              </a:xfrm>
              <a:custGeom>
                <a:avLst/>
                <a:gdLst>
                  <a:gd name="T0" fmla="*/ 0 w 121"/>
                  <a:gd name="T1" fmla="*/ 0 h 207"/>
                  <a:gd name="T2" fmla="*/ 0 w 121"/>
                  <a:gd name="T3" fmla="*/ 0 h 207"/>
                  <a:gd name="T4" fmla="*/ 1 w 121"/>
                  <a:gd name="T5" fmla="*/ 0 h 207"/>
                  <a:gd name="T6" fmla="*/ 1 w 121"/>
                  <a:gd name="T7" fmla="*/ 0 h 207"/>
                  <a:gd name="T8" fmla="*/ 1 w 121"/>
                  <a:gd name="T9" fmla="*/ 0 h 207"/>
                  <a:gd name="T10" fmla="*/ 1 w 121"/>
                  <a:gd name="T11" fmla="*/ 0 h 207"/>
                  <a:gd name="T12" fmla="*/ 1 w 121"/>
                  <a:gd name="T13" fmla="*/ 0 h 207"/>
                  <a:gd name="T14" fmla="*/ 1 w 121"/>
                  <a:gd name="T15" fmla="*/ 0 h 207"/>
                  <a:gd name="T16" fmla="*/ 1 w 121"/>
                  <a:gd name="T17" fmla="*/ 0 h 207"/>
                  <a:gd name="T18" fmla="*/ 1 w 121"/>
                  <a:gd name="T19" fmla="*/ 0 h 207"/>
                  <a:gd name="T20" fmla="*/ 1 w 121"/>
                  <a:gd name="T21" fmla="*/ 0 h 207"/>
                  <a:gd name="T22" fmla="*/ 1 w 121"/>
                  <a:gd name="T23" fmla="*/ 0 h 207"/>
                  <a:gd name="T24" fmla="*/ 1 w 121"/>
                  <a:gd name="T25" fmla="*/ 0 h 207"/>
                  <a:gd name="T26" fmla="*/ 2 w 121"/>
                  <a:gd name="T27" fmla="*/ 0 h 207"/>
                  <a:gd name="T28" fmla="*/ 2 w 121"/>
                  <a:gd name="T29" fmla="*/ 0 h 207"/>
                  <a:gd name="T30" fmla="*/ 2 w 121"/>
                  <a:gd name="T31" fmla="*/ 1 h 207"/>
                  <a:gd name="T32" fmla="*/ 2 w 121"/>
                  <a:gd name="T33" fmla="*/ 1 h 207"/>
                  <a:gd name="T34" fmla="*/ 2 w 121"/>
                  <a:gd name="T35" fmla="*/ 1 h 207"/>
                  <a:gd name="T36" fmla="*/ 2 w 121"/>
                  <a:gd name="T37" fmla="*/ 1 h 207"/>
                  <a:gd name="T38" fmla="*/ 2 w 121"/>
                  <a:gd name="T39" fmla="*/ 1 h 207"/>
                  <a:gd name="T40" fmla="*/ 2 w 121"/>
                  <a:gd name="T41" fmla="*/ 1 h 207"/>
                  <a:gd name="T42" fmla="*/ 2 w 121"/>
                  <a:gd name="T43" fmla="*/ 1 h 207"/>
                  <a:gd name="T44" fmla="*/ 2 w 121"/>
                  <a:gd name="T45" fmla="*/ 1 h 207"/>
                  <a:gd name="T46" fmla="*/ 2 w 121"/>
                  <a:gd name="T47" fmla="*/ 1 h 207"/>
                  <a:gd name="T48" fmla="*/ 2 w 121"/>
                  <a:gd name="T49" fmla="*/ 2 h 207"/>
                  <a:gd name="T50" fmla="*/ 2 w 121"/>
                  <a:gd name="T51" fmla="*/ 2 h 207"/>
                  <a:gd name="T52" fmla="*/ 2 w 121"/>
                  <a:gd name="T53" fmla="*/ 2 h 207"/>
                  <a:gd name="T54" fmla="*/ 2 w 121"/>
                  <a:gd name="T55" fmla="*/ 2 h 207"/>
                  <a:gd name="T56" fmla="*/ 2 w 121"/>
                  <a:gd name="T57" fmla="*/ 2 h 207"/>
                  <a:gd name="T58" fmla="*/ 2 w 121"/>
                  <a:gd name="T59" fmla="*/ 2 h 207"/>
                  <a:gd name="T60" fmla="*/ 2 w 121"/>
                  <a:gd name="T61" fmla="*/ 2 h 207"/>
                  <a:gd name="T62" fmla="*/ 2 w 121"/>
                  <a:gd name="T63" fmla="*/ 2 h 207"/>
                  <a:gd name="T64" fmla="*/ 2 w 121"/>
                  <a:gd name="T65" fmla="*/ 2 h 207"/>
                  <a:gd name="T66" fmla="*/ 2 w 121"/>
                  <a:gd name="T67" fmla="*/ 1 h 207"/>
                  <a:gd name="T68" fmla="*/ 2 w 121"/>
                  <a:gd name="T69" fmla="*/ 1 h 207"/>
                  <a:gd name="T70" fmla="*/ 2 w 121"/>
                  <a:gd name="T71" fmla="*/ 1 h 207"/>
                  <a:gd name="T72" fmla="*/ 2 w 121"/>
                  <a:gd name="T73" fmla="*/ 1 h 207"/>
                  <a:gd name="T74" fmla="*/ 2 w 121"/>
                  <a:gd name="T75" fmla="*/ 1 h 207"/>
                  <a:gd name="T76" fmla="*/ 1 w 121"/>
                  <a:gd name="T77" fmla="*/ 1 h 207"/>
                  <a:gd name="T78" fmla="*/ 1 w 121"/>
                  <a:gd name="T79" fmla="*/ 1 h 207"/>
                  <a:gd name="T80" fmla="*/ 1 w 121"/>
                  <a:gd name="T81" fmla="*/ 1 h 207"/>
                  <a:gd name="T82" fmla="*/ 1 w 121"/>
                  <a:gd name="T83" fmla="*/ 0 h 207"/>
                  <a:gd name="T84" fmla="*/ 1 w 121"/>
                  <a:gd name="T85" fmla="*/ 0 h 207"/>
                  <a:gd name="T86" fmla="*/ 1 w 121"/>
                  <a:gd name="T87" fmla="*/ 0 h 207"/>
                  <a:gd name="T88" fmla="*/ 1 w 121"/>
                  <a:gd name="T89" fmla="*/ 0 h 207"/>
                  <a:gd name="T90" fmla="*/ 1 w 121"/>
                  <a:gd name="T91" fmla="*/ 0 h 207"/>
                  <a:gd name="T92" fmla="*/ 1 w 121"/>
                  <a:gd name="T93" fmla="*/ 0 h 207"/>
                  <a:gd name="T94" fmla="*/ 1 w 121"/>
                  <a:gd name="T95" fmla="*/ 0 h 207"/>
                  <a:gd name="T96" fmla="*/ 1 w 121"/>
                  <a:gd name="T97" fmla="*/ 0 h 207"/>
                  <a:gd name="T98" fmla="*/ 1 w 121"/>
                  <a:gd name="T99" fmla="*/ 0 h 207"/>
                  <a:gd name="T100" fmla="*/ 0 w 121"/>
                  <a:gd name="T101" fmla="*/ 0 h 207"/>
                  <a:gd name="T102" fmla="*/ 0 w 121"/>
                  <a:gd name="T103" fmla="*/ 0 h 207"/>
                  <a:gd name="T104" fmla="*/ 0 w 121"/>
                  <a:gd name="T105" fmla="*/ 0 h 20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1"/>
                  <a:gd name="T160" fmla="*/ 0 h 207"/>
                  <a:gd name="T161" fmla="*/ 121 w 121"/>
                  <a:gd name="T162" fmla="*/ 207 h 20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1" h="207">
                    <a:moveTo>
                      <a:pt x="0" y="0"/>
                    </a:moveTo>
                    <a:lnTo>
                      <a:pt x="1" y="0"/>
                    </a:lnTo>
                    <a:lnTo>
                      <a:pt x="7" y="5"/>
                    </a:lnTo>
                    <a:lnTo>
                      <a:pt x="10" y="6"/>
                    </a:lnTo>
                    <a:lnTo>
                      <a:pt x="15" y="8"/>
                    </a:lnTo>
                    <a:lnTo>
                      <a:pt x="20" y="12"/>
                    </a:lnTo>
                    <a:lnTo>
                      <a:pt x="26" y="17"/>
                    </a:lnTo>
                    <a:lnTo>
                      <a:pt x="32" y="18"/>
                    </a:lnTo>
                    <a:lnTo>
                      <a:pt x="38" y="23"/>
                    </a:lnTo>
                    <a:lnTo>
                      <a:pt x="44" y="29"/>
                    </a:lnTo>
                    <a:lnTo>
                      <a:pt x="51" y="33"/>
                    </a:lnTo>
                    <a:lnTo>
                      <a:pt x="56" y="38"/>
                    </a:lnTo>
                    <a:lnTo>
                      <a:pt x="62" y="43"/>
                    </a:lnTo>
                    <a:lnTo>
                      <a:pt x="68" y="49"/>
                    </a:lnTo>
                    <a:lnTo>
                      <a:pt x="74" y="55"/>
                    </a:lnTo>
                    <a:lnTo>
                      <a:pt x="82" y="65"/>
                    </a:lnTo>
                    <a:lnTo>
                      <a:pt x="89" y="76"/>
                    </a:lnTo>
                    <a:lnTo>
                      <a:pt x="95" y="87"/>
                    </a:lnTo>
                    <a:lnTo>
                      <a:pt x="99" y="98"/>
                    </a:lnTo>
                    <a:lnTo>
                      <a:pt x="100" y="107"/>
                    </a:lnTo>
                    <a:lnTo>
                      <a:pt x="102" y="114"/>
                    </a:lnTo>
                    <a:lnTo>
                      <a:pt x="103" y="119"/>
                    </a:lnTo>
                    <a:lnTo>
                      <a:pt x="104" y="122"/>
                    </a:lnTo>
                    <a:lnTo>
                      <a:pt x="118" y="87"/>
                    </a:lnTo>
                    <a:lnTo>
                      <a:pt x="121" y="186"/>
                    </a:lnTo>
                    <a:lnTo>
                      <a:pt x="95" y="207"/>
                    </a:lnTo>
                    <a:lnTo>
                      <a:pt x="94" y="203"/>
                    </a:lnTo>
                    <a:lnTo>
                      <a:pt x="94" y="197"/>
                    </a:lnTo>
                    <a:lnTo>
                      <a:pt x="92" y="186"/>
                    </a:lnTo>
                    <a:lnTo>
                      <a:pt x="91" y="172"/>
                    </a:lnTo>
                    <a:lnTo>
                      <a:pt x="88" y="163"/>
                    </a:lnTo>
                    <a:lnTo>
                      <a:pt x="86" y="155"/>
                    </a:lnTo>
                    <a:lnTo>
                      <a:pt x="83" y="145"/>
                    </a:lnTo>
                    <a:lnTo>
                      <a:pt x="82" y="137"/>
                    </a:lnTo>
                    <a:lnTo>
                      <a:pt x="78" y="126"/>
                    </a:lnTo>
                    <a:lnTo>
                      <a:pt x="75" y="117"/>
                    </a:lnTo>
                    <a:lnTo>
                      <a:pt x="72" y="108"/>
                    </a:lnTo>
                    <a:lnTo>
                      <a:pt x="69" y="98"/>
                    </a:lnTo>
                    <a:lnTo>
                      <a:pt x="64" y="87"/>
                    </a:lnTo>
                    <a:lnTo>
                      <a:pt x="60" y="78"/>
                    </a:lnTo>
                    <a:lnTo>
                      <a:pt x="54" y="67"/>
                    </a:lnTo>
                    <a:lnTo>
                      <a:pt x="49" y="59"/>
                    </a:lnTo>
                    <a:lnTo>
                      <a:pt x="43" y="52"/>
                    </a:lnTo>
                    <a:lnTo>
                      <a:pt x="38" y="43"/>
                    </a:lnTo>
                    <a:lnTo>
                      <a:pt x="32" y="35"/>
                    </a:lnTo>
                    <a:lnTo>
                      <a:pt x="26" y="29"/>
                    </a:lnTo>
                    <a:lnTo>
                      <a:pt x="20" y="20"/>
                    </a:lnTo>
                    <a:lnTo>
                      <a:pt x="15" y="15"/>
                    </a:lnTo>
                    <a:lnTo>
                      <a:pt x="10" y="11"/>
                    </a:lnTo>
                    <a:lnTo>
                      <a:pt x="7" y="6"/>
                    </a:lnTo>
                    <a:lnTo>
                      <a:pt x="1" y="1"/>
                    </a:lnTo>
                    <a:lnTo>
                      <a:pt x="0" y="0"/>
                    </a:lnTo>
                    <a:close/>
                  </a:path>
                </a:pathLst>
              </a:custGeom>
              <a:solidFill>
                <a:srgbClr val="7578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52" name="Freeform 553"/>
              <p:cNvSpPr>
                <a:spLocks/>
              </p:cNvSpPr>
              <p:nvPr/>
            </p:nvSpPr>
            <p:spPr bwMode="auto">
              <a:xfrm>
                <a:off x="1371" y="3268"/>
                <a:ext cx="408" cy="306"/>
              </a:xfrm>
              <a:custGeom>
                <a:avLst/>
                <a:gdLst>
                  <a:gd name="T0" fmla="*/ 13 w 792"/>
                  <a:gd name="T1" fmla="*/ 5 h 661"/>
                  <a:gd name="T2" fmla="*/ 14 w 792"/>
                  <a:gd name="T3" fmla="*/ 5 h 661"/>
                  <a:gd name="T4" fmla="*/ 14 w 792"/>
                  <a:gd name="T5" fmla="*/ 4 h 661"/>
                  <a:gd name="T6" fmla="*/ 14 w 792"/>
                  <a:gd name="T7" fmla="*/ 3 h 661"/>
                  <a:gd name="T8" fmla="*/ 14 w 792"/>
                  <a:gd name="T9" fmla="*/ 3 h 661"/>
                  <a:gd name="T10" fmla="*/ 14 w 792"/>
                  <a:gd name="T11" fmla="*/ 2 h 661"/>
                  <a:gd name="T12" fmla="*/ 14 w 792"/>
                  <a:gd name="T13" fmla="*/ 2 h 661"/>
                  <a:gd name="T14" fmla="*/ 14 w 792"/>
                  <a:gd name="T15" fmla="*/ 1 h 661"/>
                  <a:gd name="T16" fmla="*/ 14 w 792"/>
                  <a:gd name="T17" fmla="*/ 0 h 661"/>
                  <a:gd name="T18" fmla="*/ 14 w 792"/>
                  <a:gd name="T19" fmla="*/ 0 h 661"/>
                  <a:gd name="T20" fmla="*/ 14 w 792"/>
                  <a:gd name="T21" fmla="*/ 0 h 661"/>
                  <a:gd name="T22" fmla="*/ 13 w 792"/>
                  <a:gd name="T23" fmla="*/ 0 h 661"/>
                  <a:gd name="T24" fmla="*/ 13 w 792"/>
                  <a:gd name="T25" fmla="*/ 0 h 661"/>
                  <a:gd name="T26" fmla="*/ 13 w 792"/>
                  <a:gd name="T27" fmla="*/ 0 h 661"/>
                  <a:gd name="T28" fmla="*/ 12 w 792"/>
                  <a:gd name="T29" fmla="*/ 0 h 661"/>
                  <a:gd name="T30" fmla="*/ 12 w 792"/>
                  <a:gd name="T31" fmla="*/ 0 h 661"/>
                  <a:gd name="T32" fmla="*/ 11 w 792"/>
                  <a:gd name="T33" fmla="*/ 0 h 661"/>
                  <a:gd name="T34" fmla="*/ 11 w 792"/>
                  <a:gd name="T35" fmla="*/ 0 h 661"/>
                  <a:gd name="T36" fmla="*/ 11 w 792"/>
                  <a:gd name="T37" fmla="*/ 0 h 661"/>
                  <a:gd name="T38" fmla="*/ 10 w 792"/>
                  <a:gd name="T39" fmla="*/ 0 h 661"/>
                  <a:gd name="T40" fmla="*/ 10 w 792"/>
                  <a:gd name="T41" fmla="*/ 0 h 661"/>
                  <a:gd name="T42" fmla="*/ 10 w 792"/>
                  <a:gd name="T43" fmla="*/ 0 h 661"/>
                  <a:gd name="T44" fmla="*/ 9 w 792"/>
                  <a:gd name="T45" fmla="*/ 0 h 661"/>
                  <a:gd name="T46" fmla="*/ 9 w 792"/>
                  <a:gd name="T47" fmla="*/ 0 h 661"/>
                  <a:gd name="T48" fmla="*/ 8 w 792"/>
                  <a:gd name="T49" fmla="*/ 0 h 661"/>
                  <a:gd name="T50" fmla="*/ 8 w 792"/>
                  <a:gd name="T51" fmla="*/ 1 h 661"/>
                  <a:gd name="T52" fmla="*/ 8 w 792"/>
                  <a:gd name="T53" fmla="*/ 1 h 661"/>
                  <a:gd name="T54" fmla="*/ 8 w 792"/>
                  <a:gd name="T55" fmla="*/ 1 h 661"/>
                  <a:gd name="T56" fmla="*/ 7 w 792"/>
                  <a:gd name="T57" fmla="*/ 1 h 661"/>
                  <a:gd name="T58" fmla="*/ 7 w 792"/>
                  <a:gd name="T59" fmla="*/ 1 h 661"/>
                  <a:gd name="T60" fmla="*/ 7 w 792"/>
                  <a:gd name="T61" fmla="*/ 2 h 661"/>
                  <a:gd name="T62" fmla="*/ 7 w 792"/>
                  <a:gd name="T63" fmla="*/ 3 h 661"/>
                  <a:gd name="T64" fmla="*/ 7 w 792"/>
                  <a:gd name="T65" fmla="*/ 3 h 661"/>
                  <a:gd name="T66" fmla="*/ 7 w 792"/>
                  <a:gd name="T67" fmla="*/ 4 h 661"/>
                  <a:gd name="T68" fmla="*/ 7 w 792"/>
                  <a:gd name="T69" fmla="*/ 5 h 661"/>
                  <a:gd name="T70" fmla="*/ 6 w 792"/>
                  <a:gd name="T71" fmla="*/ 6 h 661"/>
                  <a:gd name="T72" fmla="*/ 6 w 792"/>
                  <a:gd name="T73" fmla="*/ 6 h 661"/>
                  <a:gd name="T74" fmla="*/ 6 w 792"/>
                  <a:gd name="T75" fmla="*/ 6 h 661"/>
                  <a:gd name="T76" fmla="*/ 6 w 792"/>
                  <a:gd name="T77" fmla="*/ 6 h 661"/>
                  <a:gd name="T78" fmla="*/ 5 w 792"/>
                  <a:gd name="T79" fmla="*/ 6 h 661"/>
                  <a:gd name="T80" fmla="*/ 4 w 792"/>
                  <a:gd name="T81" fmla="*/ 6 h 661"/>
                  <a:gd name="T82" fmla="*/ 3 w 792"/>
                  <a:gd name="T83" fmla="*/ 6 h 661"/>
                  <a:gd name="T84" fmla="*/ 2 w 792"/>
                  <a:gd name="T85" fmla="*/ 6 h 661"/>
                  <a:gd name="T86" fmla="*/ 2 w 792"/>
                  <a:gd name="T87" fmla="*/ 6 h 661"/>
                  <a:gd name="T88" fmla="*/ 1 w 792"/>
                  <a:gd name="T89" fmla="*/ 6 h 661"/>
                  <a:gd name="T90" fmla="*/ 1 w 792"/>
                  <a:gd name="T91" fmla="*/ 6 h 661"/>
                  <a:gd name="T92" fmla="*/ 1 w 792"/>
                  <a:gd name="T93" fmla="*/ 6 h 661"/>
                  <a:gd name="T94" fmla="*/ 0 w 792"/>
                  <a:gd name="T95" fmla="*/ 7 h 661"/>
                  <a:gd name="T96" fmla="*/ 1 w 792"/>
                  <a:gd name="T97" fmla="*/ 7 h 661"/>
                  <a:gd name="T98" fmla="*/ 1 w 792"/>
                  <a:gd name="T99" fmla="*/ 7 h 661"/>
                  <a:gd name="T100" fmla="*/ 2 w 792"/>
                  <a:gd name="T101" fmla="*/ 7 h 661"/>
                  <a:gd name="T102" fmla="*/ 3 w 792"/>
                  <a:gd name="T103" fmla="*/ 7 h 661"/>
                  <a:gd name="T104" fmla="*/ 4 w 792"/>
                  <a:gd name="T105" fmla="*/ 7 h 661"/>
                  <a:gd name="T106" fmla="*/ 5 w 792"/>
                  <a:gd name="T107" fmla="*/ 7 h 661"/>
                  <a:gd name="T108" fmla="*/ 6 w 792"/>
                  <a:gd name="T109" fmla="*/ 7 h 661"/>
                  <a:gd name="T110" fmla="*/ 7 w 792"/>
                  <a:gd name="T111" fmla="*/ 7 h 661"/>
                  <a:gd name="T112" fmla="*/ 8 w 792"/>
                  <a:gd name="T113" fmla="*/ 7 h 661"/>
                  <a:gd name="T114" fmla="*/ 9 w 792"/>
                  <a:gd name="T115" fmla="*/ 7 h 661"/>
                  <a:gd name="T116" fmla="*/ 9 w 792"/>
                  <a:gd name="T117" fmla="*/ 7 h 66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92"/>
                  <a:gd name="T178" fmla="*/ 0 h 661"/>
                  <a:gd name="T179" fmla="*/ 792 w 792"/>
                  <a:gd name="T180" fmla="*/ 661 h 66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92" h="661">
                    <a:moveTo>
                      <a:pt x="768" y="420"/>
                    </a:moveTo>
                    <a:lnTo>
                      <a:pt x="768" y="417"/>
                    </a:lnTo>
                    <a:lnTo>
                      <a:pt x="768" y="414"/>
                    </a:lnTo>
                    <a:lnTo>
                      <a:pt x="769" y="406"/>
                    </a:lnTo>
                    <a:lnTo>
                      <a:pt x="771" y="400"/>
                    </a:lnTo>
                    <a:lnTo>
                      <a:pt x="772" y="390"/>
                    </a:lnTo>
                    <a:lnTo>
                      <a:pt x="773" y="379"/>
                    </a:lnTo>
                    <a:lnTo>
                      <a:pt x="775" y="365"/>
                    </a:lnTo>
                    <a:lnTo>
                      <a:pt x="778" y="352"/>
                    </a:lnTo>
                    <a:lnTo>
                      <a:pt x="780" y="335"/>
                    </a:lnTo>
                    <a:lnTo>
                      <a:pt x="781" y="318"/>
                    </a:lnTo>
                    <a:lnTo>
                      <a:pt x="784" y="301"/>
                    </a:lnTo>
                    <a:lnTo>
                      <a:pt x="787" y="283"/>
                    </a:lnTo>
                    <a:lnTo>
                      <a:pt x="788" y="265"/>
                    </a:lnTo>
                    <a:lnTo>
                      <a:pt x="789" y="246"/>
                    </a:lnTo>
                    <a:lnTo>
                      <a:pt x="790" y="228"/>
                    </a:lnTo>
                    <a:lnTo>
                      <a:pt x="792" y="210"/>
                    </a:lnTo>
                    <a:lnTo>
                      <a:pt x="791" y="192"/>
                    </a:lnTo>
                    <a:lnTo>
                      <a:pt x="791" y="175"/>
                    </a:lnTo>
                    <a:lnTo>
                      <a:pt x="790" y="156"/>
                    </a:lnTo>
                    <a:lnTo>
                      <a:pt x="790" y="141"/>
                    </a:lnTo>
                    <a:lnTo>
                      <a:pt x="788" y="126"/>
                    </a:lnTo>
                    <a:lnTo>
                      <a:pt x="788" y="111"/>
                    </a:lnTo>
                    <a:lnTo>
                      <a:pt x="786" y="97"/>
                    </a:lnTo>
                    <a:lnTo>
                      <a:pt x="785" y="85"/>
                    </a:lnTo>
                    <a:lnTo>
                      <a:pt x="782" y="73"/>
                    </a:lnTo>
                    <a:lnTo>
                      <a:pt x="780" y="64"/>
                    </a:lnTo>
                    <a:lnTo>
                      <a:pt x="779" y="54"/>
                    </a:lnTo>
                    <a:lnTo>
                      <a:pt x="779" y="48"/>
                    </a:lnTo>
                    <a:lnTo>
                      <a:pt x="776" y="38"/>
                    </a:lnTo>
                    <a:lnTo>
                      <a:pt x="776" y="35"/>
                    </a:lnTo>
                    <a:lnTo>
                      <a:pt x="774" y="32"/>
                    </a:lnTo>
                    <a:lnTo>
                      <a:pt x="771" y="28"/>
                    </a:lnTo>
                    <a:lnTo>
                      <a:pt x="765" y="24"/>
                    </a:lnTo>
                    <a:lnTo>
                      <a:pt x="757" y="19"/>
                    </a:lnTo>
                    <a:lnTo>
                      <a:pt x="751" y="15"/>
                    </a:lnTo>
                    <a:lnTo>
                      <a:pt x="746" y="13"/>
                    </a:lnTo>
                    <a:lnTo>
                      <a:pt x="740" y="10"/>
                    </a:lnTo>
                    <a:lnTo>
                      <a:pt x="734" y="9"/>
                    </a:lnTo>
                    <a:lnTo>
                      <a:pt x="727" y="6"/>
                    </a:lnTo>
                    <a:lnTo>
                      <a:pt x="719" y="4"/>
                    </a:lnTo>
                    <a:lnTo>
                      <a:pt x="711" y="3"/>
                    </a:lnTo>
                    <a:lnTo>
                      <a:pt x="703" y="3"/>
                    </a:lnTo>
                    <a:lnTo>
                      <a:pt x="693" y="0"/>
                    </a:lnTo>
                    <a:lnTo>
                      <a:pt x="684" y="0"/>
                    </a:lnTo>
                    <a:lnTo>
                      <a:pt x="675" y="0"/>
                    </a:lnTo>
                    <a:lnTo>
                      <a:pt x="666" y="0"/>
                    </a:lnTo>
                    <a:lnTo>
                      <a:pt x="655" y="0"/>
                    </a:lnTo>
                    <a:lnTo>
                      <a:pt x="646" y="0"/>
                    </a:lnTo>
                    <a:lnTo>
                      <a:pt x="637" y="0"/>
                    </a:lnTo>
                    <a:lnTo>
                      <a:pt x="629" y="1"/>
                    </a:lnTo>
                    <a:lnTo>
                      <a:pt x="622" y="1"/>
                    </a:lnTo>
                    <a:lnTo>
                      <a:pt x="614" y="3"/>
                    </a:lnTo>
                    <a:lnTo>
                      <a:pt x="607" y="3"/>
                    </a:lnTo>
                    <a:lnTo>
                      <a:pt x="603" y="4"/>
                    </a:lnTo>
                    <a:lnTo>
                      <a:pt x="598" y="4"/>
                    </a:lnTo>
                    <a:lnTo>
                      <a:pt x="594" y="6"/>
                    </a:lnTo>
                    <a:lnTo>
                      <a:pt x="591" y="6"/>
                    </a:lnTo>
                    <a:lnTo>
                      <a:pt x="591" y="7"/>
                    </a:lnTo>
                    <a:lnTo>
                      <a:pt x="590" y="7"/>
                    </a:lnTo>
                    <a:lnTo>
                      <a:pt x="587" y="7"/>
                    </a:lnTo>
                    <a:lnTo>
                      <a:pt x="583" y="9"/>
                    </a:lnTo>
                    <a:lnTo>
                      <a:pt x="577" y="12"/>
                    </a:lnTo>
                    <a:lnTo>
                      <a:pt x="569" y="13"/>
                    </a:lnTo>
                    <a:lnTo>
                      <a:pt x="562" y="15"/>
                    </a:lnTo>
                    <a:lnTo>
                      <a:pt x="554" y="19"/>
                    </a:lnTo>
                    <a:lnTo>
                      <a:pt x="545" y="24"/>
                    </a:lnTo>
                    <a:lnTo>
                      <a:pt x="534" y="27"/>
                    </a:lnTo>
                    <a:lnTo>
                      <a:pt x="523" y="30"/>
                    </a:lnTo>
                    <a:lnTo>
                      <a:pt x="513" y="35"/>
                    </a:lnTo>
                    <a:lnTo>
                      <a:pt x="504" y="38"/>
                    </a:lnTo>
                    <a:lnTo>
                      <a:pt x="494" y="42"/>
                    </a:lnTo>
                    <a:lnTo>
                      <a:pt x="485" y="47"/>
                    </a:lnTo>
                    <a:lnTo>
                      <a:pt x="477" y="50"/>
                    </a:lnTo>
                    <a:lnTo>
                      <a:pt x="469" y="56"/>
                    </a:lnTo>
                    <a:lnTo>
                      <a:pt x="461" y="59"/>
                    </a:lnTo>
                    <a:lnTo>
                      <a:pt x="455" y="62"/>
                    </a:lnTo>
                    <a:lnTo>
                      <a:pt x="450" y="67"/>
                    </a:lnTo>
                    <a:lnTo>
                      <a:pt x="447" y="71"/>
                    </a:lnTo>
                    <a:lnTo>
                      <a:pt x="440" y="77"/>
                    </a:lnTo>
                    <a:lnTo>
                      <a:pt x="438" y="83"/>
                    </a:lnTo>
                    <a:lnTo>
                      <a:pt x="435" y="92"/>
                    </a:lnTo>
                    <a:lnTo>
                      <a:pt x="436" y="96"/>
                    </a:lnTo>
                    <a:lnTo>
                      <a:pt x="435" y="97"/>
                    </a:lnTo>
                    <a:lnTo>
                      <a:pt x="433" y="105"/>
                    </a:lnTo>
                    <a:lnTo>
                      <a:pt x="432" y="108"/>
                    </a:lnTo>
                    <a:lnTo>
                      <a:pt x="430" y="115"/>
                    </a:lnTo>
                    <a:lnTo>
                      <a:pt x="428" y="121"/>
                    </a:lnTo>
                    <a:lnTo>
                      <a:pt x="427" y="131"/>
                    </a:lnTo>
                    <a:lnTo>
                      <a:pt x="424" y="140"/>
                    </a:lnTo>
                    <a:lnTo>
                      <a:pt x="421" y="152"/>
                    </a:lnTo>
                    <a:lnTo>
                      <a:pt x="418" y="163"/>
                    </a:lnTo>
                    <a:lnTo>
                      <a:pt x="416" y="176"/>
                    </a:lnTo>
                    <a:lnTo>
                      <a:pt x="412" y="192"/>
                    </a:lnTo>
                    <a:lnTo>
                      <a:pt x="410" y="210"/>
                    </a:lnTo>
                    <a:lnTo>
                      <a:pt x="405" y="227"/>
                    </a:lnTo>
                    <a:lnTo>
                      <a:pt x="402" y="248"/>
                    </a:lnTo>
                    <a:lnTo>
                      <a:pt x="396" y="266"/>
                    </a:lnTo>
                    <a:lnTo>
                      <a:pt x="392" y="289"/>
                    </a:lnTo>
                    <a:lnTo>
                      <a:pt x="388" y="312"/>
                    </a:lnTo>
                    <a:lnTo>
                      <a:pt x="383" y="335"/>
                    </a:lnTo>
                    <a:lnTo>
                      <a:pt x="378" y="358"/>
                    </a:lnTo>
                    <a:lnTo>
                      <a:pt x="374" y="380"/>
                    </a:lnTo>
                    <a:lnTo>
                      <a:pt x="370" y="403"/>
                    </a:lnTo>
                    <a:lnTo>
                      <a:pt x="366" y="426"/>
                    </a:lnTo>
                    <a:lnTo>
                      <a:pt x="362" y="444"/>
                    </a:lnTo>
                    <a:lnTo>
                      <a:pt x="358" y="464"/>
                    </a:lnTo>
                    <a:lnTo>
                      <a:pt x="356" y="480"/>
                    </a:lnTo>
                    <a:lnTo>
                      <a:pt x="353" y="495"/>
                    </a:lnTo>
                    <a:lnTo>
                      <a:pt x="350" y="507"/>
                    </a:lnTo>
                    <a:lnTo>
                      <a:pt x="350" y="518"/>
                    </a:lnTo>
                    <a:lnTo>
                      <a:pt x="349" y="522"/>
                    </a:lnTo>
                    <a:lnTo>
                      <a:pt x="349" y="525"/>
                    </a:lnTo>
                    <a:lnTo>
                      <a:pt x="347" y="524"/>
                    </a:lnTo>
                    <a:lnTo>
                      <a:pt x="342" y="524"/>
                    </a:lnTo>
                    <a:lnTo>
                      <a:pt x="334" y="522"/>
                    </a:lnTo>
                    <a:lnTo>
                      <a:pt x="325" y="522"/>
                    </a:lnTo>
                    <a:lnTo>
                      <a:pt x="313" y="521"/>
                    </a:lnTo>
                    <a:lnTo>
                      <a:pt x="299" y="521"/>
                    </a:lnTo>
                    <a:lnTo>
                      <a:pt x="282" y="521"/>
                    </a:lnTo>
                    <a:lnTo>
                      <a:pt x="267" y="521"/>
                    </a:lnTo>
                    <a:lnTo>
                      <a:pt x="249" y="521"/>
                    </a:lnTo>
                    <a:lnTo>
                      <a:pt x="231" y="521"/>
                    </a:lnTo>
                    <a:lnTo>
                      <a:pt x="212" y="521"/>
                    </a:lnTo>
                    <a:lnTo>
                      <a:pt x="194" y="522"/>
                    </a:lnTo>
                    <a:lnTo>
                      <a:pt x="176" y="522"/>
                    </a:lnTo>
                    <a:lnTo>
                      <a:pt x="157" y="524"/>
                    </a:lnTo>
                    <a:lnTo>
                      <a:pt x="139" y="525"/>
                    </a:lnTo>
                    <a:lnTo>
                      <a:pt x="124" y="528"/>
                    </a:lnTo>
                    <a:lnTo>
                      <a:pt x="109" y="530"/>
                    </a:lnTo>
                    <a:lnTo>
                      <a:pt x="94" y="533"/>
                    </a:lnTo>
                    <a:lnTo>
                      <a:pt x="81" y="537"/>
                    </a:lnTo>
                    <a:lnTo>
                      <a:pt x="70" y="541"/>
                    </a:lnTo>
                    <a:lnTo>
                      <a:pt x="60" y="545"/>
                    </a:lnTo>
                    <a:lnTo>
                      <a:pt x="51" y="550"/>
                    </a:lnTo>
                    <a:lnTo>
                      <a:pt x="42" y="553"/>
                    </a:lnTo>
                    <a:lnTo>
                      <a:pt x="36" y="557"/>
                    </a:lnTo>
                    <a:lnTo>
                      <a:pt x="28" y="560"/>
                    </a:lnTo>
                    <a:lnTo>
                      <a:pt x="24" y="563"/>
                    </a:lnTo>
                    <a:lnTo>
                      <a:pt x="18" y="565"/>
                    </a:lnTo>
                    <a:lnTo>
                      <a:pt x="16" y="569"/>
                    </a:lnTo>
                    <a:lnTo>
                      <a:pt x="11" y="574"/>
                    </a:lnTo>
                    <a:lnTo>
                      <a:pt x="10" y="576"/>
                    </a:lnTo>
                    <a:lnTo>
                      <a:pt x="0" y="630"/>
                    </a:lnTo>
                    <a:lnTo>
                      <a:pt x="2" y="661"/>
                    </a:lnTo>
                    <a:lnTo>
                      <a:pt x="3" y="659"/>
                    </a:lnTo>
                    <a:lnTo>
                      <a:pt x="8" y="659"/>
                    </a:lnTo>
                    <a:lnTo>
                      <a:pt x="14" y="658"/>
                    </a:lnTo>
                    <a:lnTo>
                      <a:pt x="24" y="658"/>
                    </a:lnTo>
                    <a:lnTo>
                      <a:pt x="35" y="656"/>
                    </a:lnTo>
                    <a:lnTo>
                      <a:pt x="49" y="656"/>
                    </a:lnTo>
                    <a:lnTo>
                      <a:pt x="64" y="655"/>
                    </a:lnTo>
                    <a:lnTo>
                      <a:pt x="82" y="655"/>
                    </a:lnTo>
                    <a:lnTo>
                      <a:pt x="101" y="653"/>
                    </a:lnTo>
                    <a:lnTo>
                      <a:pt x="121" y="652"/>
                    </a:lnTo>
                    <a:lnTo>
                      <a:pt x="141" y="650"/>
                    </a:lnTo>
                    <a:lnTo>
                      <a:pt x="164" y="649"/>
                    </a:lnTo>
                    <a:lnTo>
                      <a:pt x="185" y="646"/>
                    </a:lnTo>
                    <a:lnTo>
                      <a:pt x="209" y="644"/>
                    </a:lnTo>
                    <a:lnTo>
                      <a:pt x="233" y="643"/>
                    </a:lnTo>
                    <a:lnTo>
                      <a:pt x="257" y="643"/>
                    </a:lnTo>
                    <a:lnTo>
                      <a:pt x="279" y="638"/>
                    </a:lnTo>
                    <a:lnTo>
                      <a:pt x="303" y="637"/>
                    </a:lnTo>
                    <a:lnTo>
                      <a:pt x="325" y="633"/>
                    </a:lnTo>
                    <a:lnTo>
                      <a:pt x="349" y="632"/>
                    </a:lnTo>
                    <a:lnTo>
                      <a:pt x="369" y="632"/>
                    </a:lnTo>
                    <a:lnTo>
                      <a:pt x="389" y="630"/>
                    </a:lnTo>
                    <a:lnTo>
                      <a:pt x="410" y="629"/>
                    </a:lnTo>
                    <a:lnTo>
                      <a:pt x="428" y="629"/>
                    </a:lnTo>
                    <a:lnTo>
                      <a:pt x="444" y="627"/>
                    </a:lnTo>
                    <a:lnTo>
                      <a:pt x="459" y="626"/>
                    </a:lnTo>
                    <a:lnTo>
                      <a:pt x="472" y="626"/>
                    </a:lnTo>
                    <a:lnTo>
                      <a:pt x="485" y="626"/>
                    </a:lnTo>
                    <a:lnTo>
                      <a:pt x="493" y="626"/>
                    </a:lnTo>
                    <a:lnTo>
                      <a:pt x="500" y="626"/>
                    </a:lnTo>
                    <a:lnTo>
                      <a:pt x="504" y="626"/>
                    </a:lnTo>
                    <a:lnTo>
                      <a:pt x="506" y="626"/>
                    </a:lnTo>
                    <a:lnTo>
                      <a:pt x="768" y="420"/>
                    </a:lnTo>
                    <a:close/>
                  </a:path>
                </a:pathLst>
              </a:custGeom>
              <a:solidFill>
                <a:srgbClr val="D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53" name="Freeform 554"/>
              <p:cNvSpPr>
                <a:spLocks/>
              </p:cNvSpPr>
              <p:nvPr/>
            </p:nvSpPr>
            <p:spPr bwMode="auto">
              <a:xfrm>
                <a:off x="1369" y="3312"/>
                <a:ext cx="265" cy="248"/>
              </a:xfrm>
              <a:custGeom>
                <a:avLst/>
                <a:gdLst>
                  <a:gd name="T0" fmla="*/ 9 w 514"/>
                  <a:gd name="T1" fmla="*/ 0 h 538"/>
                  <a:gd name="T2" fmla="*/ 9 w 514"/>
                  <a:gd name="T3" fmla="*/ 0 h 538"/>
                  <a:gd name="T4" fmla="*/ 9 w 514"/>
                  <a:gd name="T5" fmla="*/ 1 h 538"/>
                  <a:gd name="T6" fmla="*/ 9 w 514"/>
                  <a:gd name="T7" fmla="*/ 1 h 538"/>
                  <a:gd name="T8" fmla="*/ 9 w 514"/>
                  <a:gd name="T9" fmla="*/ 1 h 538"/>
                  <a:gd name="T10" fmla="*/ 8 w 514"/>
                  <a:gd name="T11" fmla="*/ 2 h 538"/>
                  <a:gd name="T12" fmla="*/ 8 w 514"/>
                  <a:gd name="T13" fmla="*/ 2 h 538"/>
                  <a:gd name="T14" fmla="*/ 8 w 514"/>
                  <a:gd name="T15" fmla="*/ 3 h 538"/>
                  <a:gd name="T16" fmla="*/ 8 w 514"/>
                  <a:gd name="T17" fmla="*/ 3 h 538"/>
                  <a:gd name="T18" fmla="*/ 8 w 514"/>
                  <a:gd name="T19" fmla="*/ 4 h 538"/>
                  <a:gd name="T20" fmla="*/ 8 w 514"/>
                  <a:gd name="T21" fmla="*/ 5 h 538"/>
                  <a:gd name="T22" fmla="*/ 8 w 514"/>
                  <a:gd name="T23" fmla="*/ 5 h 538"/>
                  <a:gd name="T24" fmla="*/ 8 w 514"/>
                  <a:gd name="T25" fmla="*/ 6 h 538"/>
                  <a:gd name="T26" fmla="*/ 8 w 514"/>
                  <a:gd name="T27" fmla="*/ 6 h 538"/>
                  <a:gd name="T28" fmla="*/ 8 w 514"/>
                  <a:gd name="T29" fmla="*/ 6 h 538"/>
                  <a:gd name="T30" fmla="*/ 8 w 514"/>
                  <a:gd name="T31" fmla="*/ 6 h 538"/>
                  <a:gd name="T32" fmla="*/ 0 w 514"/>
                  <a:gd name="T33" fmla="*/ 6 h 538"/>
                  <a:gd name="T34" fmla="*/ 1 w 514"/>
                  <a:gd name="T35" fmla="*/ 6 h 538"/>
                  <a:gd name="T36" fmla="*/ 1 w 514"/>
                  <a:gd name="T37" fmla="*/ 6 h 538"/>
                  <a:gd name="T38" fmla="*/ 1 w 514"/>
                  <a:gd name="T39" fmla="*/ 6 h 538"/>
                  <a:gd name="T40" fmla="*/ 1 w 514"/>
                  <a:gd name="T41" fmla="*/ 6 h 538"/>
                  <a:gd name="T42" fmla="*/ 1 w 514"/>
                  <a:gd name="T43" fmla="*/ 6 h 538"/>
                  <a:gd name="T44" fmla="*/ 1 w 514"/>
                  <a:gd name="T45" fmla="*/ 6 h 538"/>
                  <a:gd name="T46" fmla="*/ 2 w 514"/>
                  <a:gd name="T47" fmla="*/ 5 h 538"/>
                  <a:gd name="T48" fmla="*/ 2 w 514"/>
                  <a:gd name="T49" fmla="*/ 5 h 538"/>
                  <a:gd name="T50" fmla="*/ 2 w 514"/>
                  <a:gd name="T51" fmla="*/ 5 h 538"/>
                  <a:gd name="T52" fmla="*/ 2 w 514"/>
                  <a:gd name="T53" fmla="*/ 5 h 538"/>
                  <a:gd name="T54" fmla="*/ 3 w 514"/>
                  <a:gd name="T55" fmla="*/ 5 h 538"/>
                  <a:gd name="T56" fmla="*/ 3 w 514"/>
                  <a:gd name="T57" fmla="*/ 5 h 538"/>
                  <a:gd name="T58" fmla="*/ 3 w 514"/>
                  <a:gd name="T59" fmla="*/ 5 h 538"/>
                  <a:gd name="T60" fmla="*/ 4 w 514"/>
                  <a:gd name="T61" fmla="*/ 5 h 538"/>
                  <a:gd name="T62" fmla="*/ 4 w 514"/>
                  <a:gd name="T63" fmla="*/ 5 h 538"/>
                  <a:gd name="T64" fmla="*/ 5 w 514"/>
                  <a:gd name="T65" fmla="*/ 5 h 538"/>
                  <a:gd name="T66" fmla="*/ 5 w 514"/>
                  <a:gd name="T67" fmla="*/ 5 h 538"/>
                  <a:gd name="T68" fmla="*/ 5 w 514"/>
                  <a:gd name="T69" fmla="*/ 5 h 538"/>
                  <a:gd name="T70" fmla="*/ 6 w 514"/>
                  <a:gd name="T71" fmla="*/ 5 h 538"/>
                  <a:gd name="T72" fmla="*/ 6 w 514"/>
                  <a:gd name="T73" fmla="*/ 5 h 538"/>
                  <a:gd name="T74" fmla="*/ 6 w 514"/>
                  <a:gd name="T75" fmla="*/ 5 h 538"/>
                  <a:gd name="T76" fmla="*/ 6 w 514"/>
                  <a:gd name="T77" fmla="*/ 5 h 538"/>
                  <a:gd name="T78" fmla="*/ 8 w 514"/>
                  <a:gd name="T79" fmla="*/ 0 h 538"/>
                  <a:gd name="T80" fmla="*/ 9 w 514"/>
                  <a:gd name="T81" fmla="*/ 0 h 5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14"/>
                  <a:gd name="T124" fmla="*/ 0 h 538"/>
                  <a:gd name="T125" fmla="*/ 514 w 514"/>
                  <a:gd name="T126" fmla="*/ 538 h 5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14" h="538">
                    <a:moveTo>
                      <a:pt x="514" y="54"/>
                    </a:moveTo>
                    <a:lnTo>
                      <a:pt x="514" y="54"/>
                    </a:lnTo>
                    <a:lnTo>
                      <a:pt x="513" y="58"/>
                    </a:lnTo>
                    <a:lnTo>
                      <a:pt x="512" y="61"/>
                    </a:lnTo>
                    <a:lnTo>
                      <a:pt x="511" y="71"/>
                    </a:lnTo>
                    <a:lnTo>
                      <a:pt x="508" y="78"/>
                    </a:lnTo>
                    <a:lnTo>
                      <a:pt x="506" y="90"/>
                    </a:lnTo>
                    <a:lnTo>
                      <a:pt x="504" y="103"/>
                    </a:lnTo>
                    <a:lnTo>
                      <a:pt x="502" y="118"/>
                    </a:lnTo>
                    <a:lnTo>
                      <a:pt x="499" y="133"/>
                    </a:lnTo>
                    <a:lnTo>
                      <a:pt x="497" y="151"/>
                    </a:lnTo>
                    <a:lnTo>
                      <a:pt x="494" y="168"/>
                    </a:lnTo>
                    <a:lnTo>
                      <a:pt x="491" y="188"/>
                    </a:lnTo>
                    <a:lnTo>
                      <a:pt x="489" y="209"/>
                    </a:lnTo>
                    <a:lnTo>
                      <a:pt x="487" y="229"/>
                    </a:lnTo>
                    <a:lnTo>
                      <a:pt x="484" y="250"/>
                    </a:lnTo>
                    <a:lnTo>
                      <a:pt x="484" y="275"/>
                    </a:lnTo>
                    <a:lnTo>
                      <a:pt x="481" y="296"/>
                    </a:lnTo>
                    <a:lnTo>
                      <a:pt x="480" y="320"/>
                    </a:lnTo>
                    <a:lnTo>
                      <a:pt x="478" y="343"/>
                    </a:lnTo>
                    <a:lnTo>
                      <a:pt x="478" y="366"/>
                    </a:lnTo>
                    <a:lnTo>
                      <a:pt x="477" y="388"/>
                    </a:lnTo>
                    <a:lnTo>
                      <a:pt x="476" y="410"/>
                    </a:lnTo>
                    <a:lnTo>
                      <a:pt x="476" y="430"/>
                    </a:lnTo>
                    <a:lnTo>
                      <a:pt x="476" y="450"/>
                    </a:lnTo>
                    <a:lnTo>
                      <a:pt x="476" y="468"/>
                    </a:lnTo>
                    <a:lnTo>
                      <a:pt x="476" y="485"/>
                    </a:lnTo>
                    <a:lnTo>
                      <a:pt x="476" y="499"/>
                    </a:lnTo>
                    <a:lnTo>
                      <a:pt x="476" y="513"/>
                    </a:lnTo>
                    <a:lnTo>
                      <a:pt x="476" y="522"/>
                    </a:lnTo>
                    <a:lnTo>
                      <a:pt x="476" y="531"/>
                    </a:lnTo>
                    <a:lnTo>
                      <a:pt x="476" y="535"/>
                    </a:lnTo>
                    <a:lnTo>
                      <a:pt x="477" y="538"/>
                    </a:lnTo>
                    <a:lnTo>
                      <a:pt x="0" y="538"/>
                    </a:lnTo>
                    <a:lnTo>
                      <a:pt x="0" y="535"/>
                    </a:lnTo>
                    <a:lnTo>
                      <a:pt x="4" y="529"/>
                    </a:lnTo>
                    <a:lnTo>
                      <a:pt x="8" y="522"/>
                    </a:lnTo>
                    <a:lnTo>
                      <a:pt x="16" y="514"/>
                    </a:lnTo>
                    <a:lnTo>
                      <a:pt x="20" y="506"/>
                    </a:lnTo>
                    <a:lnTo>
                      <a:pt x="24" y="503"/>
                    </a:lnTo>
                    <a:lnTo>
                      <a:pt x="30" y="496"/>
                    </a:lnTo>
                    <a:lnTo>
                      <a:pt x="36" y="493"/>
                    </a:lnTo>
                    <a:lnTo>
                      <a:pt x="42" y="485"/>
                    </a:lnTo>
                    <a:lnTo>
                      <a:pt x="48" y="481"/>
                    </a:lnTo>
                    <a:lnTo>
                      <a:pt x="54" y="476"/>
                    </a:lnTo>
                    <a:lnTo>
                      <a:pt x="62" y="471"/>
                    </a:lnTo>
                    <a:lnTo>
                      <a:pt x="68" y="467"/>
                    </a:lnTo>
                    <a:lnTo>
                      <a:pt x="75" y="462"/>
                    </a:lnTo>
                    <a:lnTo>
                      <a:pt x="83" y="459"/>
                    </a:lnTo>
                    <a:lnTo>
                      <a:pt x="91" y="456"/>
                    </a:lnTo>
                    <a:lnTo>
                      <a:pt x="99" y="452"/>
                    </a:lnTo>
                    <a:lnTo>
                      <a:pt x="109" y="450"/>
                    </a:lnTo>
                    <a:lnTo>
                      <a:pt x="118" y="449"/>
                    </a:lnTo>
                    <a:lnTo>
                      <a:pt x="128" y="449"/>
                    </a:lnTo>
                    <a:lnTo>
                      <a:pt x="136" y="445"/>
                    </a:lnTo>
                    <a:lnTo>
                      <a:pt x="146" y="444"/>
                    </a:lnTo>
                    <a:lnTo>
                      <a:pt x="157" y="442"/>
                    </a:lnTo>
                    <a:lnTo>
                      <a:pt x="168" y="442"/>
                    </a:lnTo>
                    <a:lnTo>
                      <a:pt x="179" y="442"/>
                    </a:lnTo>
                    <a:lnTo>
                      <a:pt x="189" y="442"/>
                    </a:lnTo>
                    <a:lnTo>
                      <a:pt x="201" y="442"/>
                    </a:lnTo>
                    <a:lnTo>
                      <a:pt x="213" y="444"/>
                    </a:lnTo>
                    <a:lnTo>
                      <a:pt x="224" y="444"/>
                    </a:lnTo>
                    <a:lnTo>
                      <a:pt x="237" y="444"/>
                    </a:lnTo>
                    <a:lnTo>
                      <a:pt x="249" y="445"/>
                    </a:lnTo>
                    <a:lnTo>
                      <a:pt x="261" y="449"/>
                    </a:lnTo>
                    <a:lnTo>
                      <a:pt x="272" y="449"/>
                    </a:lnTo>
                    <a:lnTo>
                      <a:pt x="284" y="450"/>
                    </a:lnTo>
                    <a:lnTo>
                      <a:pt x="295" y="452"/>
                    </a:lnTo>
                    <a:lnTo>
                      <a:pt x="307" y="455"/>
                    </a:lnTo>
                    <a:lnTo>
                      <a:pt x="316" y="455"/>
                    </a:lnTo>
                    <a:lnTo>
                      <a:pt x="325" y="458"/>
                    </a:lnTo>
                    <a:lnTo>
                      <a:pt x="332" y="458"/>
                    </a:lnTo>
                    <a:lnTo>
                      <a:pt x="340" y="459"/>
                    </a:lnTo>
                    <a:lnTo>
                      <a:pt x="344" y="459"/>
                    </a:lnTo>
                    <a:lnTo>
                      <a:pt x="348" y="461"/>
                    </a:lnTo>
                    <a:lnTo>
                      <a:pt x="352" y="461"/>
                    </a:lnTo>
                    <a:lnTo>
                      <a:pt x="354" y="462"/>
                    </a:lnTo>
                    <a:lnTo>
                      <a:pt x="452" y="0"/>
                    </a:lnTo>
                    <a:lnTo>
                      <a:pt x="491" y="0"/>
                    </a:lnTo>
                    <a:lnTo>
                      <a:pt x="514" y="54"/>
                    </a:lnTo>
                    <a:close/>
                  </a:path>
                </a:pathLst>
              </a:custGeom>
              <a:solidFill>
                <a:srgbClr val="C2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54" name="Freeform 555"/>
              <p:cNvSpPr>
                <a:spLocks/>
              </p:cNvSpPr>
              <p:nvPr/>
            </p:nvSpPr>
            <p:spPr bwMode="auto">
              <a:xfrm>
                <a:off x="1459" y="3043"/>
                <a:ext cx="76" cy="159"/>
              </a:xfrm>
              <a:custGeom>
                <a:avLst/>
                <a:gdLst>
                  <a:gd name="T0" fmla="*/ 2 w 159"/>
                  <a:gd name="T1" fmla="*/ 0 h 346"/>
                  <a:gd name="T2" fmla="*/ 2 w 159"/>
                  <a:gd name="T3" fmla="*/ 0 h 346"/>
                  <a:gd name="T4" fmla="*/ 3 w 159"/>
                  <a:gd name="T5" fmla="*/ 0 h 346"/>
                  <a:gd name="T6" fmla="*/ 3 w 159"/>
                  <a:gd name="T7" fmla="*/ 0 h 346"/>
                  <a:gd name="T8" fmla="*/ 3 w 159"/>
                  <a:gd name="T9" fmla="*/ 0 h 346"/>
                  <a:gd name="T10" fmla="*/ 3 w 159"/>
                  <a:gd name="T11" fmla="*/ 0 h 346"/>
                  <a:gd name="T12" fmla="*/ 3 w 159"/>
                  <a:gd name="T13" fmla="*/ 0 h 346"/>
                  <a:gd name="T14" fmla="*/ 3 w 159"/>
                  <a:gd name="T15" fmla="*/ 0 h 346"/>
                  <a:gd name="T16" fmla="*/ 3 w 159"/>
                  <a:gd name="T17" fmla="*/ 0 h 346"/>
                  <a:gd name="T18" fmla="*/ 3 w 159"/>
                  <a:gd name="T19" fmla="*/ 1 h 346"/>
                  <a:gd name="T20" fmla="*/ 3 w 159"/>
                  <a:gd name="T21" fmla="*/ 1 h 346"/>
                  <a:gd name="T22" fmla="*/ 3 w 159"/>
                  <a:gd name="T23" fmla="*/ 2 h 346"/>
                  <a:gd name="T24" fmla="*/ 3 w 159"/>
                  <a:gd name="T25" fmla="*/ 2 h 346"/>
                  <a:gd name="T26" fmla="*/ 3 w 159"/>
                  <a:gd name="T27" fmla="*/ 2 h 346"/>
                  <a:gd name="T28" fmla="*/ 3 w 159"/>
                  <a:gd name="T29" fmla="*/ 2 h 346"/>
                  <a:gd name="T30" fmla="*/ 3 w 159"/>
                  <a:gd name="T31" fmla="*/ 2 h 346"/>
                  <a:gd name="T32" fmla="*/ 3 w 159"/>
                  <a:gd name="T33" fmla="*/ 2 h 346"/>
                  <a:gd name="T34" fmla="*/ 3 w 159"/>
                  <a:gd name="T35" fmla="*/ 3 h 346"/>
                  <a:gd name="T36" fmla="*/ 3 w 159"/>
                  <a:gd name="T37" fmla="*/ 3 h 346"/>
                  <a:gd name="T38" fmla="*/ 3 w 159"/>
                  <a:gd name="T39" fmla="*/ 3 h 346"/>
                  <a:gd name="T40" fmla="*/ 3 w 159"/>
                  <a:gd name="T41" fmla="*/ 4 h 346"/>
                  <a:gd name="T42" fmla="*/ 1 w 159"/>
                  <a:gd name="T43" fmla="*/ 4 h 346"/>
                  <a:gd name="T44" fmla="*/ 0 w 159"/>
                  <a:gd name="T45" fmla="*/ 0 h 346"/>
                  <a:gd name="T46" fmla="*/ 2 w 159"/>
                  <a:gd name="T47" fmla="*/ 0 h 346"/>
                  <a:gd name="T48" fmla="*/ 2 w 159"/>
                  <a:gd name="T49" fmla="*/ 0 h 34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59"/>
                  <a:gd name="T76" fmla="*/ 0 h 346"/>
                  <a:gd name="T77" fmla="*/ 159 w 159"/>
                  <a:gd name="T78" fmla="*/ 346 h 34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59" h="346">
                    <a:moveTo>
                      <a:pt x="121" y="3"/>
                    </a:moveTo>
                    <a:lnTo>
                      <a:pt x="122" y="6"/>
                    </a:lnTo>
                    <a:lnTo>
                      <a:pt x="126" y="15"/>
                    </a:lnTo>
                    <a:lnTo>
                      <a:pt x="130" y="26"/>
                    </a:lnTo>
                    <a:lnTo>
                      <a:pt x="135" y="39"/>
                    </a:lnTo>
                    <a:lnTo>
                      <a:pt x="137" y="49"/>
                    </a:lnTo>
                    <a:lnTo>
                      <a:pt x="139" y="58"/>
                    </a:lnTo>
                    <a:lnTo>
                      <a:pt x="139" y="61"/>
                    </a:lnTo>
                    <a:lnTo>
                      <a:pt x="140" y="64"/>
                    </a:lnTo>
                    <a:lnTo>
                      <a:pt x="140" y="82"/>
                    </a:lnTo>
                    <a:lnTo>
                      <a:pt x="159" y="132"/>
                    </a:lnTo>
                    <a:lnTo>
                      <a:pt x="159" y="146"/>
                    </a:lnTo>
                    <a:lnTo>
                      <a:pt x="149" y="161"/>
                    </a:lnTo>
                    <a:lnTo>
                      <a:pt x="155" y="175"/>
                    </a:lnTo>
                    <a:lnTo>
                      <a:pt x="147" y="184"/>
                    </a:lnTo>
                    <a:lnTo>
                      <a:pt x="153" y="201"/>
                    </a:lnTo>
                    <a:lnTo>
                      <a:pt x="147" y="212"/>
                    </a:lnTo>
                    <a:lnTo>
                      <a:pt x="151" y="234"/>
                    </a:lnTo>
                    <a:lnTo>
                      <a:pt x="149" y="250"/>
                    </a:lnTo>
                    <a:lnTo>
                      <a:pt x="131" y="263"/>
                    </a:lnTo>
                    <a:lnTo>
                      <a:pt x="135" y="309"/>
                    </a:lnTo>
                    <a:lnTo>
                      <a:pt x="43" y="346"/>
                    </a:lnTo>
                    <a:lnTo>
                      <a:pt x="0" y="0"/>
                    </a:lnTo>
                    <a:lnTo>
                      <a:pt x="121" y="3"/>
                    </a:lnTo>
                    <a:close/>
                  </a:path>
                </a:pathLst>
              </a:custGeom>
              <a:solidFill>
                <a:srgbClr val="BF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55" name="Freeform 556"/>
              <p:cNvSpPr>
                <a:spLocks/>
              </p:cNvSpPr>
              <p:nvPr/>
            </p:nvSpPr>
            <p:spPr bwMode="auto">
              <a:xfrm>
                <a:off x="1439" y="3007"/>
                <a:ext cx="134" cy="288"/>
              </a:xfrm>
              <a:custGeom>
                <a:avLst/>
                <a:gdLst>
                  <a:gd name="T0" fmla="*/ 2 w 260"/>
                  <a:gd name="T1" fmla="*/ 0 h 623"/>
                  <a:gd name="T2" fmla="*/ 3 w 260"/>
                  <a:gd name="T3" fmla="*/ 0 h 623"/>
                  <a:gd name="T4" fmla="*/ 3 w 260"/>
                  <a:gd name="T5" fmla="*/ 0 h 623"/>
                  <a:gd name="T6" fmla="*/ 3 w 260"/>
                  <a:gd name="T7" fmla="*/ 0 h 623"/>
                  <a:gd name="T8" fmla="*/ 3 w 260"/>
                  <a:gd name="T9" fmla="*/ 1 h 623"/>
                  <a:gd name="T10" fmla="*/ 3 w 260"/>
                  <a:gd name="T11" fmla="*/ 1 h 623"/>
                  <a:gd name="T12" fmla="*/ 3 w 260"/>
                  <a:gd name="T13" fmla="*/ 2 h 623"/>
                  <a:gd name="T14" fmla="*/ 3 w 260"/>
                  <a:gd name="T15" fmla="*/ 2 h 623"/>
                  <a:gd name="T16" fmla="*/ 3 w 260"/>
                  <a:gd name="T17" fmla="*/ 2 h 623"/>
                  <a:gd name="T18" fmla="*/ 2 w 260"/>
                  <a:gd name="T19" fmla="*/ 2 h 623"/>
                  <a:gd name="T20" fmla="*/ 2 w 260"/>
                  <a:gd name="T21" fmla="*/ 3 h 623"/>
                  <a:gd name="T22" fmla="*/ 3 w 260"/>
                  <a:gd name="T23" fmla="*/ 3 h 623"/>
                  <a:gd name="T24" fmla="*/ 3 w 260"/>
                  <a:gd name="T25" fmla="*/ 3 h 623"/>
                  <a:gd name="T26" fmla="*/ 3 w 260"/>
                  <a:gd name="T27" fmla="*/ 3 h 623"/>
                  <a:gd name="T28" fmla="*/ 3 w 260"/>
                  <a:gd name="T29" fmla="*/ 3 h 623"/>
                  <a:gd name="T30" fmla="*/ 3 w 260"/>
                  <a:gd name="T31" fmla="*/ 4 h 623"/>
                  <a:gd name="T32" fmla="*/ 3 w 260"/>
                  <a:gd name="T33" fmla="*/ 4 h 623"/>
                  <a:gd name="T34" fmla="*/ 3 w 260"/>
                  <a:gd name="T35" fmla="*/ 4 h 623"/>
                  <a:gd name="T36" fmla="*/ 3 w 260"/>
                  <a:gd name="T37" fmla="*/ 4 h 623"/>
                  <a:gd name="T38" fmla="*/ 4 w 260"/>
                  <a:gd name="T39" fmla="*/ 4 h 623"/>
                  <a:gd name="T40" fmla="*/ 4 w 260"/>
                  <a:gd name="T41" fmla="*/ 5 h 623"/>
                  <a:gd name="T42" fmla="*/ 4 w 260"/>
                  <a:gd name="T43" fmla="*/ 5 h 623"/>
                  <a:gd name="T44" fmla="*/ 4 w 260"/>
                  <a:gd name="T45" fmla="*/ 6 h 623"/>
                  <a:gd name="T46" fmla="*/ 5 w 260"/>
                  <a:gd name="T47" fmla="*/ 6 h 623"/>
                  <a:gd name="T48" fmla="*/ 5 w 260"/>
                  <a:gd name="T49" fmla="*/ 6 h 623"/>
                  <a:gd name="T50" fmla="*/ 4 w 260"/>
                  <a:gd name="T51" fmla="*/ 6 h 623"/>
                  <a:gd name="T52" fmla="*/ 4 w 260"/>
                  <a:gd name="T53" fmla="*/ 6 h 623"/>
                  <a:gd name="T54" fmla="*/ 4 w 260"/>
                  <a:gd name="T55" fmla="*/ 6 h 623"/>
                  <a:gd name="T56" fmla="*/ 4 w 260"/>
                  <a:gd name="T57" fmla="*/ 7 h 623"/>
                  <a:gd name="T58" fmla="*/ 4 w 260"/>
                  <a:gd name="T59" fmla="*/ 7 h 623"/>
                  <a:gd name="T60" fmla="*/ 4 w 260"/>
                  <a:gd name="T61" fmla="*/ 7 h 623"/>
                  <a:gd name="T62" fmla="*/ 4 w 260"/>
                  <a:gd name="T63" fmla="*/ 7 h 623"/>
                  <a:gd name="T64" fmla="*/ 4 w 260"/>
                  <a:gd name="T65" fmla="*/ 7 h 623"/>
                  <a:gd name="T66" fmla="*/ 3 w 260"/>
                  <a:gd name="T67" fmla="*/ 6 h 623"/>
                  <a:gd name="T68" fmla="*/ 3 w 260"/>
                  <a:gd name="T69" fmla="*/ 6 h 623"/>
                  <a:gd name="T70" fmla="*/ 3 w 260"/>
                  <a:gd name="T71" fmla="*/ 6 h 623"/>
                  <a:gd name="T72" fmla="*/ 3 w 260"/>
                  <a:gd name="T73" fmla="*/ 6 h 623"/>
                  <a:gd name="T74" fmla="*/ 3 w 260"/>
                  <a:gd name="T75" fmla="*/ 5 h 623"/>
                  <a:gd name="T76" fmla="*/ 3 w 260"/>
                  <a:gd name="T77" fmla="*/ 5 h 623"/>
                  <a:gd name="T78" fmla="*/ 2 w 260"/>
                  <a:gd name="T79" fmla="*/ 5 h 623"/>
                  <a:gd name="T80" fmla="*/ 2 w 260"/>
                  <a:gd name="T81" fmla="*/ 5 h 623"/>
                  <a:gd name="T82" fmla="*/ 2 w 260"/>
                  <a:gd name="T83" fmla="*/ 5 h 623"/>
                  <a:gd name="T84" fmla="*/ 1 w 260"/>
                  <a:gd name="T85" fmla="*/ 5 h 623"/>
                  <a:gd name="T86" fmla="*/ 1 w 260"/>
                  <a:gd name="T87" fmla="*/ 5 h 623"/>
                  <a:gd name="T88" fmla="*/ 1 w 260"/>
                  <a:gd name="T89" fmla="*/ 5 h 623"/>
                  <a:gd name="T90" fmla="*/ 1 w 260"/>
                  <a:gd name="T91" fmla="*/ 4 h 623"/>
                  <a:gd name="T92" fmla="*/ 1 w 260"/>
                  <a:gd name="T93" fmla="*/ 4 h 623"/>
                  <a:gd name="T94" fmla="*/ 1 w 260"/>
                  <a:gd name="T95" fmla="*/ 3 h 623"/>
                  <a:gd name="T96" fmla="*/ 1 w 260"/>
                  <a:gd name="T97" fmla="*/ 3 h 623"/>
                  <a:gd name="T98" fmla="*/ 1 w 260"/>
                  <a:gd name="T99" fmla="*/ 3 h 623"/>
                  <a:gd name="T100" fmla="*/ 1 w 260"/>
                  <a:gd name="T101" fmla="*/ 3 h 623"/>
                  <a:gd name="T102" fmla="*/ 1 w 260"/>
                  <a:gd name="T103" fmla="*/ 2 h 623"/>
                  <a:gd name="T104" fmla="*/ 0 w 260"/>
                  <a:gd name="T105" fmla="*/ 2 h 623"/>
                  <a:gd name="T106" fmla="*/ 0 w 260"/>
                  <a:gd name="T107" fmla="*/ 1 h 623"/>
                  <a:gd name="T108" fmla="*/ 1 w 260"/>
                  <a:gd name="T109" fmla="*/ 1 h 623"/>
                  <a:gd name="T110" fmla="*/ 1 w 260"/>
                  <a:gd name="T111" fmla="*/ 1 h 623"/>
                  <a:gd name="T112" fmla="*/ 1 w 260"/>
                  <a:gd name="T113" fmla="*/ 0 h 623"/>
                  <a:gd name="T114" fmla="*/ 1 w 260"/>
                  <a:gd name="T115" fmla="*/ 0 h 623"/>
                  <a:gd name="T116" fmla="*/ 1 w 260"/>
                  <a:gd name="T117" fmla="*/ 0 h 623"/>
                  <a:gd name="T118" fmla="*/ 2 w 260"/>
                  <a:gd name="T119" fmla="*/ 0 h 623"/>
                  <a:gd name="T120" fmla="*/ 2 w 260"/>
                  <a:gd name="T121" fmla="*/ 0 h 623"/>
                  <a:gd name="T122" fmla="*/ 2 w 260"/>
                  <a:gd name="T123" fmla="*/ 0 h 6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60"/>
                  <a:gd name="T187" fmla="*/ 0 h 623"/>
                  <a:gd name="T188" fmla="*/ 260 w 260"/>
                  <a:gd name="T189" fmla="*/ 623 h 6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60" h="623">
                    <a:moveTo>
                      <a:pt x="108" y="11"/>
                    </a:moveTo>
                    <a:lnTo>
                      <a:pt x="110" y="11"/>
                    </a:lnTo>
                    <a:lnTo>
                      <a:pt x="118" y="14"/>
                    </a:lnTo>
                    <a:lnTo>
                      <a:pt x="122" y="15"/>
                    </a:lnTo>
                    <a:lnTo>
                      <a:pt x="129" y="20"/>
                    </a:lnTo>
                    <a:lnTo>
                      <a:pt x="135" y="23"/>
                    </a:lnTo>
                    <a:lnTo>
                      <a:pt x="142" y="28"/>
                    </a:lnTo>
                    <a:lnTo>
                      <a:pt x="148" y="32"/>
                    </a:lnTo>
                    <a:lnTo>
                      <a:pt x="155" y="35"/>
                    </a:lnTo>
                    <a:lnTo>
                      <a:pt x="161" y="41"/>
                    </a:lnTo>
                    <a:lnTo>
                      <a:pt x="168" y="46"/>
                    </a:lnTo>
                    <a:lnTo>
                      <a:pt x="174" y="52"/>
                    </a:lnTo>
                    <a:lnTo>
                      <a:pt x="179" y="58"/>
                    </a:lnTo>
                    <a:lnTo>
                      <a:pt x="183" y="66"/>
                    </a:lnTo>
                    <a:lnTo>
                      <a:pt x="187" y="73"/>
                    </a:lnTo>
                    <a:lnTo>
                      <a:pt x="190" y="87"/>
                    </a:lnTo>
                    <a:lnTo>
                      <a:pt x="190" y="102"/>
                    </a:lnTo>
                    <a:lnTo>
                      <a:pt x="186" y="114"/>
                    </a:lnTo>
                    <a:lnTo>
                      <a:pt x="182" y="127"/>
                    </a:lnTo>
                    <a:lnTo>
                      <a:pt x="175" y="137"/>
                    </a:lnTo>
                    <a:lnTo>
                      <a:pt x="171" y="145"/>
                    </a:lnTo>
                    <a:lnTo>
                      <a:pt x="167" y="149"/>
                    </a:lnTo>
                    <a:lnTo>
                      <a:pt x="166" y="152"/>
                    </a:lnTo>
                    <a:lnTo>
                      <a:pt x="145" y="181"/>
                    </a:lnTo>
                    <a:lnTo>
                      <a:pt x="144" y="177"/>
                    </a:lnTo>
                    <a:lnTo>
                      <a:pt x="141" y="171"/>
                    </a:lnTo>
                    <a:lnTo>
                      <a:pt x="136" y="166"/>
                    </a:lnTo>
                    <a:lnTo>
                      <a:pt x="132" y="166"/>
                    </a:lnTo>
                    <a:lnTo>
                      <a:pt x="125" y="169"/>
                    </a:lnTo>
                    <a:lnTo>
                      <a:pt x="119" y="180"/>
                    </a:lnTo>
                    <a:lnTo>
                      <a:pt x="115" y="192"/>
                    </a:lnTo>
                    <a:lnTo>
                      <a:pt x="117" y="206"/>
                    </a:lnTo>
                    <a:lnTo>
                      <a:pt x="119" y="210"/>
                    </a:lnTo>
                    <a:lnTo>
                      <a:pt x="123" y="216"/>
                    </a:lnTo>
                    <a:lnTo>
                      <a:pt x="128" y="220"/>
                    </a:lnTo>
                    <a:lnTo>
                      <a:pt x="133" y="226"/>
                    </a:lnTo>
                    <a:lnTo>
                      <a:pt x="141" y="230"/>
                    </a:lnTo>
                    <a:lnTo>
                      <a:pt x="144" y="233"/>
                    </a:lnTo>
                    <a:lnTo>
                      <a:pt x="144" y="235"/>
                    </a:lnTo>
                    <a:lnTo>
                      <a:pt x="144" y="239"/>
                    </a:lnTo>
                    <a:lnTo>
                      <a:pt x="144" y="247"/>
                    </a:lnTo>
                    <a:lnTo>
                      <a:pt x="145" y="256"/>
                    </a:lnTo>
                    <a:lnTo>
                      <a:pt x="145" y="265"/>
                    </a:lnTo>
                    <a:lnTo>
                      <a:pt x="145" y="276"/>
                    </a:lnTo>
                    <a:lnTo>
                      <a:pt x="144" y="287"/>
                    </a:lnTo>
                    <a:lnTo>
                      <a:pt x="144" y="296"/>
                    </a:lnTo>
                    <a:lnTo>
                      <a:pt x="142" y="308"/>
                    </a:lnTo>
                    <a:lnTo>
                      <a:pt x="141" y="319"/>
                    </a:lnTo>
                    <a:lnTo>
                      <a:pt x="139" y="325"/>
                    </a:lnTo>
                    <a:lnTo>
                      <a:pt x="140" y="332"/>
                    </a:lnTo>
                    <a:lnTo>
                      <a:pt x="141" y="340"/>
                    </a:lnTo>
                    <a:lnTo>
                      <a:pt x="145" y="346"/>
                    </a:lnTo>
                    <a:lnTo>
                      <a:pt x="151" y="352"/>
                    </a:lnTo>
                    <a:lnTo>
                      <a:pt x="160" y="357"/>
                    </a:lnTo>
                    <a:lnTo>
                      <a:pt x="165" y="358"/>
                    </a:lnTo>
                    <a:lnTo>
                      <a:pt x="170" y="360"/>
                    </a:lnTo>
                    <a:lnTo>
                      <a:pt x="176" y="363"/>
                    </a:lnTo>
                    <a:lnTo>
                      <a:pt x="184" y="366"/>
                    </a:lnTo>
                    <a:lnTo>
                      <a:pt x="191" y="370"/>
                    </a:lnTo>
                    <a:lnTo>
                      <a:pt x="199" y="378"/>
                    </a:lnTo>
                    <a:lnTo>
                      <a:pt x="207" y="386"/>
                    </a:lnTo>
                    <a:lnTo>
                      <a:pt x="216" y="396"/>
                    </a:lnTo>
                    <a:lnTo>
                      <a:pt x="224" y="407"/>
                    </a:lnTo>
                    <a:lnTo>
                      <a:pt x="232" y="422"/>
                    </a:lnTo>
                    <a:lnTo>
                      <a:pt x="235" y="430"/>
                    </a:lnTo>
                    <a:lnTo>
                      <a:pt x="239" y="437"/>
                    </a:lnTo>
                    <a:lnTo>
                      <a:pt x="243" y="445"/>
                    </a:lnTo>
                    <a:lnTo>
                      <a:pt x="247" y="454"/>
                    </a:lnTo>
                    <a:lnTo>
                      <a:pt x="249" y="460"/>
                    </a:lnTo>
                    <a:lnTo>
                      <a:pt x="251" y="469"/>
                    </a:lnTo>
                    <a:lnTo>
                      <a:pt x="254" y="477"/>
                    </a:lnTo>
                    <a:lnTo>
                      <a:pt x="257" y="485"/>
                    </a:lnTo>
                    <a:lnTo>
                      <a:pt x="258" y="492"/>
                    </a:lnTo>
                    <a:lnTo>
                      <a:pt x="259" y="500"/>
                    </a:lnTo>
                    <a:lnTo>
                      <a:pt x="259" y="506"/>
                    </a:lnTo>
                    <a:lnTo>
                      <a:pt x="260" y="514"/>
                    </a:lnTo>
                    <a:lnTo>
                      <a:pt x="258" y="523"/>
                    </a:lnTo>
                    <a:lnTo>
                      <a:pt x="255" y="532"/>
                    </a:lnTo>
                    <a:lnTo>
                      <a:pt x="250" y="538"/>
                    </a:lnTo>
                    <a:lnTo>
                      <a:pt x="245" y="547"/>
                    </a:lnTo>
                    <a:lnTo>
                      <a:pt x="239" y="552"/>
                    </a:lnTo>
                    <a:lnTo>
                      <a:pt x="234" y="558"/>
                    </a:lnTo>
                    <a:lnTo>
                      <a:pt x="228" y="564"/>
                    </a:lnTo>
                    <a:lnTo>
                      <a:pt x="225" y="572"/>
                    </a:lnTo>
                    <a:lnTo>
                      <a:pt x="221" y="579"/>
                    </a:lnTo>
                    <a:lnTo>
                      <a:pt x="220" y="587"/>
                    </a:lnTo>
                    <a:lnTo>
                      <a:pt x="220" y="596"/>
                    </a:lnTo>
                    <a:lnTo>
                      <a:pt x="220" y="605"/>
                    </a:lnTo>
                    <a:lnTo>
                      <a:pt x="220" y="611"/>
                    </a:lnTo>
                    <a:lnTo>
                      <a:pt x="222" y="617"/>
                    </a:lnTo>
                    <a:lnTo>
                      <a:pt x="223" y="620"/>
                    </a:lnTo>
                    <a:lnTo>
                      <a:pt x="224" y="623"/>
                    </a:lnTo>
                    <a:lnTo>
                      <a:pt x="222" y="622"/>
                    </a:lnTo>
                    <a:lnTo>
                      <a:pt x="220" y="622"/>
                    </a:lnTo>
                    <a:lnTo>
                      <a:pt x="217" y="620"/>
                    </a:lnTo>
                    <a:lnTo>
                      <a:pt x="212" y="617"/>
                    </a:lnTo>
                    <a:lnTo>
                      <a:pt x="206" y="613"/>
                    </a:lnTo>
                    <a:lnTo>
                      <a:pt x="201" y="605"/>
                    </a:lnTo>
                    <a:lnTo>
                      <a:pt x="196" y="594"/>
                    </a:lnTo>
                    <a:lnTo>
                      <a:pt x="190" y="582"/>
                    </a:lnTo>
                    <a:lnTo>
                      <a:pt x="187" y="572"/>
                    </a:lnTo>
                    <a:lnTo>
                      <a:pt x="184" y="564"/>
                    </a:lnTo>
                    <a:lnTo>
                      <a:pt x="182" y="553"/>
                    </a:lnTo>
                    <a:lnTo>
                      <a:pt x="179" y="544"/>
                    </a:lnTo>
                    <a:lnTo>
                      <a:pt x="176" y="533"/>
                    </a:lnTo>
                    <a:lnTo>
                      <a:pt x="174" y="523"/>
                    </a:lnTo>
                    <a:lnTo>
                      <a:pt x="171" y="512"/>
                    </a:lnTo>
                    <a:lnTo>
                      <a:pt x="168" y="501"/>
                    </a:lnTo>
                    <a:lnTo>
                      <a:pt x="165" y="489"/>
                    </a:lnTo>
                    <a:lnTo>
                      <a:pt x="162" y="479"/>
                    </a:lnTo>
                    <a:lnTo>
                      <a:pt x="159" y="468"/>
                    </a:lnTo>
                    <a:lnTo>
                      <a:pt x="156" y="457"/>
                    </a:lnTo>
                    <a:lnTo>
                      <a:pt x="151" y="448"/>
                    </a:lnTo>
                    <a:lnTo>
                      <a:pt x="147" y="440"/>
                    </a:lnTo>
                    <a:lnTo>
                      <a:pt x="144" y="433"/>
                    </a:lnTo>
                    <a:lnTo>
                      <a:pt x="140" y="428"/>
                    </a:lnTo>
                    <a:lnTo>
                      <a:pt x="130" y="419"/>
                    </a:lnTo>
                    <a:lnTo>
                      <a:pt x="122" y="415"/>
                    </a:lnTo>
                    <a:lnTo>
                      <a:pt x="116" y="412"/>
                    </a:lnTo>
                    <a:lnTo>
                      <a:pt x="111" y="412"/>
                    </a:lnTo>
                    <a:lnTo>
                      <a:pt x="107" y="413"/>
                    </a:lnTo>
                    <a:lnTo>
                      <a:pt x="103" y="415"/>
                    </a:lnTo>
                    <a:lnTo>
                      <a:pt x="94" y="416"/>
                    </a:lnTo>
                    <a:lnTo>
                      <a:pt x="88" y="421"/>
                    </a:lnTo>
                    <a:lnTo>
                      <a:pt x="84" y="422"/>
                    </a:lnTo>
                    <a:lnTo>
                      <a:pt x="83" y="424"/>
                    </a:lnTo>
                    <a:lnTo>
                      <a:pt x="23" y="456"/>
                    </a:lnTo>
                    <a:lnTo>
                      <a:pt x="20" y="450"/>
                    </a:lnTo>
                    <a:lnTo>
                      <a:pt x="16" y="440"/>
                    </a:lnTo>
                    <a:lnTo>
                      <a:pt x="14" y="433"/>
                    </a:lnTo>
                    <a:lnTo>
                      <a:pt x="12" y="425"/>
                    </a:lnTo>
                    <a:lnTo>
                      <a:pt x="12" y="419"/>
                    </a:lnTo>
                    <a:lnTo>
                      <a:pt x="13" y="412"/>
                    </a:lnTo>
                    <a:lnTo>
                      <a:pt x="15" y="402"/>
                    </a:lnTo>
                    <a:lnTo>
                      <a:pt x="17" y="395"/>
                    </a:lnTo>
                    <a:lnTo>
                      <a:pt x="19" y="387"/>
                    </a:lnTo>
                    <a:lnTo>
                      <a:pt x="22" y="378"/>
                    </a:lnTo>
                    <a:lnTo>
                      <a:pt x="23" y="369"/>
                    </a:lnTo>
                    <a:lnTo>
                      <a:pt x="24" y="360"/>
                    </a:lnTo>
                    <a:lnTo>
                      <a:pt x="24" y="351"/>
                    </a:lnTo>
                    <a:lnTo>
                      <a:pt x="25" y="341"/>
                    </a:lnTo>
                    <a:lnTo>
                      <a:pt x="23" y="329"/>
                    </a:lnTo>
                    <a:lnTo>
                      <a:pt x="23" y="317"/>
                    </a:lnTo>
                    <a:lnTo>
                      <a:pt x="20" y="303"/>
                    </a:lnTo>
                    <a:lnTo>
                      <a:pt x="17" y="290"/>
                    </a:lnTo>
                    <a:lnTo>
                      <a:pt x="16" y="282"/>
                    </a:lnTo>
                    <a:lnTo>
                      <a:pt x="14" y="274"/>
                    </a:lnTo>
                    <a:lnTo>
                      <a:pt x="12" y="265"/>
                    </a:lnTo>
                    <a:lnTo>
                      <a:pt x="11" y="259"/>
                    </a:lnTo>
                    <a:lnTo>
                      <a:pt x="9" y="250"/>
                    </a:lnTo>
                    <a:lnTo>
                      <a:pt x="9" y="241"/>
                    </a:lnTo>
                    <a:lnTo>
                      <a:pt x="7" y="232"/>
                    </a:lnTo>
                    <a:lnTo>
                      <a:pt x="7" y="224"/>
                    </a:lnTo>
                    <a:lnTo>
                      <a:pt x="5" y="213"/>
                    </a:lnTo>
                    <a:lnTo>
                      <a:pt x="4" y="203"/>
                    </a:lnTo>
                    <a:lnTo>
                      <a:pt x="2" y="192"/>
                    </a:lnTo>
                    <a:lnTo>
                      <a:pt x="1" y="183"/>
                    </a:lnTo>
                    <a:lnTo>
                      <a:pt x="1" y="171"/>
                    </a:lnTo>
                    <a:lnTo>
                      <a:pt x="0" y="162"/>
                    </a:lnTo>
                    <a:lnTo>
                      <a:pt x="0" y="151"/>
                    </a:lnTo>
                    <a:lnTo>
                      <a:pt x="0" y="142"/>
                    </a:lnTo>
                    <a:lnTo>
                      <a:pt x="0" y="131"/>
                    </a:lnTo>
                    <a:lnTo>
                      <a:pt x="0" y="122"/>
                    </a:lnTo>
                    <a:lnTo>
                      <a:pt x="0" y="111"/>
                    </a:lnTo>
                    <a:lnTo>
                      <a:pt x="1" y="102"/>
                    </a:lnTo>
                    <a:lnTo>
                      <a:pt x="1" y="92"/>
                    </a:lnTo>
                    <a:lnTo>
                      <a:pt x="3" y="82"/>
                    </a:lnTo>
                    <a:lnTo>
                      <a:pt x="4" y="75"/>
                    </a:lnTo>
                    <a:lnTo>
                      <a:pt x="7" y="69"/>
                    </a:lnTo>
                    <a:lnTo>
                      <a:pt x="8" y="60"/>
                    </a:lnTo>
                    <a:lnTo>
                      <a:pt x="9" y="53"/>
                    </a:lnTo>
                    <a:lnTo>
                      <a:pt x="12" y="46"/>
                    </a:lnTo>
                    <a:lnTo>
                      <a:pt x="15" y="41"/>
                    </a:lnTo>
                    <a:lnTo>
                      <a:pt x="20" y="31"/>
                    </a:lnTo>
                    <a:lnTo>
                      <a:pt x="29" y="23"/>
                    </a:lnTo>
                    <a:lnTo>
                      <a:pt x="36" y="14"/>
                    </a:lnTo>
                    <a:lnTo>
                      <a:pt x="44" y="9"/>
                    </a:lnTo>
                    <a:lnTo>
                      <a:pt x="53" y="5"/>
                    </a:lnTo>
                    <a:lnTo>
                      <a:pt x="62" y="3"/>
                    </a:lnTo>
                    <a:lnTo>
                      <a:pt x="70" y="0"/>
                    </a:lnTo>
                    <a:lnTo>
                      <a:pt x="78" y="0"/>
                    </a:lnTo>
                    <a:lnTo>
                      <a:pt x="85" y="0"/>
                    </a:lnTo>
                    <a:lnTo>
                      <a:pt x="94" y="3"/>
                    </a:lnTo>
                    <a:lnTo>
                      <a:pt x="99" y="5"/>
                    </a:lnTo>
                    <a:lnTo>
                      <a:pt x="104" y="8"/>
                    </a:lnTo>
                    <a:lnTo>
                      <a:pt x="107" y="9"/>
                    </a:lnTo>
                    <a:lnTo>
                      <a:pt x="108" y="11"/>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56" name="Freeform 557"/>
              <p:cNvSpPr>
                <a:spLocks/>
              </p:cNvSpPr>
              <p:nvPr/>
            </p:nvSpPr>
            <p:spPr bwMode="auto">
              <a:xfrm>
                <a:off x="1500" y="3039"/>
                <a:ext cx="23" cy="52"/>
              </a:xfrm>
              <a:custGeom>
                <a:avLst/>
                <a:gdLst>
                  <a:gd name="T0" fmla="*/ 1 w 54"/>
                  <a:gd name="T1" fmla="*/ 0 h 111"/>
                  <a:gd name="T2" fmla="*/ 1 w 54"/>
                  <a:gd name="T3" fmla="*/ 0 h 111"/>
                  <a:gd name="T4" fmla="*/ 1 w 54"/>
                  <a:gd name="T5" fmla="*/ 0 h 111"/>
                  <a:gd name="T6" fmla="*/ 1 w 54"/>
                  <a:gd name="T7" fmla="*/ 0 h 111"/>
                  <a:gd name="T8" fmla="*/ 1 w 54"/>
                  <a:gd name="T9" fmla="*/ 1 h 111"/>
                  <a:gd name="T10" fmla="*/ 1 w 54"/>
                  <a:gd name="T11" fmla="*/ 1 h 111"/>
                  <a:gd name="T12" fmla="*/ 1 w 54"/>
                  <a:gd name="T13" fmla="*/ 1 h 111"/>
                  <a:gd name="T14" fmla="*/ 1 w 54"/>
                  <a:gd name="T15" fmla="*/ 1 h 111"/>
                  <a:gd name="T16" fmla="*/ 1 w 54"/>
                  <a:gd name="T17" fmla="*/ 1 h 111"/>
                  <a:gd name="T18" fmla="*/ 1 w 54"/>
                  <a:gd name="T19" fmla="*/ 1 h 111"/>
                  <a:gd name="T20" fmla="*/ 1 w 54"/>
                  <a:gd name="T21" fmla="*/ 1 h 111"/>
                  <a:gd name="T22" fmla="*/ 1 w 54"/>
                  <a:gd name="T23" fmla="*/ 1 h 111"/>
                  <a:gd name="T24" fmla="*/ 1 w 54"/>
                  <a:gd name="T25" fmla="*/ 1 h 111"/>
                  <a:gd name="T26" fmla="*/ 1 w 54"/>
                  <a:gd name="T27" fmla="*/ 1 h 111"/>
                  <a:gd name="T28" fmla="*/ 1 w 54"/>
                  <a:gd name="T29" fmla="*/ 1 h 111"/>
                  <a:gd name="T30" fmla="*/ 1 w 54"/>
                  <a:gd name="T31" fmla="*/ 1 h 111"/>
                  <a:gd name="T32" fmla="*/ 1 w 54"/>
                  <a:gd name="T33" fmla="*/ 1 h 111"/>
                  <a:gd name="T34" fmla="*/ 1 w 54"/>
                  <a:gd name="T35" fmla="*/ 1 h 111"/>
                  <a:gd name="T36" fmla="*/ 0 w 54"/>
                  <a:gd name="T37" fmla="*/ 1 h 111"/>
                  <a:gd name="T38" fmla="*/ 1 w 54"/>
                  <a:gd name="T39" fmla="*/ 1 h 111"/>
                  <a:gd name="T40" fmla="*/ 1 w 54"/>
                  <a:gd name="T41" fmla="*/ 1 h 111"/>
                  <a:gd name="T42" fmla="*/ 1 w 54"/>
                  <a:gd name="T43" fmla="*/ 0 h 111"/>
                  <a:gd name="T44" fmla="*/ 1 w 54"/>
                  <a:gd name="T45" fmla="*/ 0 h 111"/>
                  <a:gd name="T46" fmla="*/ 1 w 54"/>
                  <a:gd name="T47" fmla="*/ 0 h 111"/>
                  <a:gd name="T48" fmla="*/ 1 w 54"/>
                  <a:gd name="T49" fmla="*/ 0 h 111"/>
                  <a:gd name="T50" fmla="*/ 1 w 54"/>
                  <a:gd name="T51" fmla="*/ 0 h 111"/>
                  <a:gd name="T52" fmla="*/ 1 w 54"/>
                  <a:gd name="T53" fmla="*/ 0 h 111"/>
                  <a:gd name="T54" fmla="*/ 1 w 54"/>
                  <a:gd name="T55" fmla="*/ 0 h 111"/>
                  <a:gd name="T56" fmla="*/ 1 w 54"/>
                  <a:gd name="T57" fmla="*/ 0 h 111"/>
                  <a:gd name="T58" fmla="*/ 1 w 54"/>
                  <a:gd name="T59" fmla="*/ 0 h 111"/>
                  <a:gd name="T60" fmla="*/ 1 w 54"/>
                  <a:gd name="T61" fmla="*/ 0 h 111"/>
                  <a:gd name="T62" fmla="*/ 1 w 54"/>
                  <a:gd name="T63" fmla="*/ 0 h 111"/>
                  <a:gd name="T64" fmla="*/ 1 w 54"/>
                  <a:gd name="T65" fmla="*/ 0 h 111"/>
                  <a:gd name="T66" fmla="*/ 1 w 54"/>
                  <a:gd name="T67" fmla="*/ 0 h 111"/>
                  <a:gd name="T68" fmla="*/ 1 w 54"/>
                  <a:gd name="T69" fmla="*/ 0 h 111"/>
                  <a:gd name="T70" fmla="*/ 1 w 54"/>
                  <a:gd name="T71" fmla="*/ 0 h 111"/>
                  <a:gd name="T72" fmla="*/ 1 w 54"/>
                  <a:gd name="T73" fmla="*/ 0 h 111"/>
                  <a:gd name="T74" fmla="*/ 1 w 54"/>
                  <a:gd name="T75" fmla="*/ 1 h 111"/>
                  <a:gd name="T76" fmla="*/ 1 w 54"/>
                  <a:gd name="T77" fmla="*/ 1 h 111"/>
                  <a:gd name="T78" fmla="*/ 1 w 54"/>
                  <a:gd name="T79" fmla="*/ 0 h 111"/>
                  <a:gd name="T80" fmla="*/ 1 w 54"/>
                  <a:gd name="T81" fmla="*/ 0 h 111"/>
                  <a:gd name="T82" fmla="*/ 1 w 54"/>
                  <a:gd name="T83" fmla="*/ 0 h 111"/>
                  <a:gd name="T84" fmla="*/ 1 w 54"/>
                  <a:gd name="T85" fmla="*/ 0 h 111"/>
                  <a:gd name="T86" fmla="*/ 1 w 54"/>
                  <a:gd name="T87" fmla="*/ 0 h 111"/>
                  <a:gd name="T88" fmla="*/ 1 w 54"/>
                  <a:gd name="T89" fmla="*/ 0 h 11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4"/>
                  <a:gd name="T136" fmla="*/ 0 h 111"/>
                  <a:gd name="T137" fmla="*/ 54 w 54"/>
                  <a:gd name="T138" fmla="*/ 111 h 11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4" h="111">
                    <a:moveTo>
                      <a:pt x="52" y="38"/>
                    </a:moveTo>
                    <a:lnTo>
                      <a:pt x="54" y="41"/>
                    </a:lnTo>
                    <a:lnTo>
                      <a:pt x="53" y="46"/>
                    </a:lnTo>
                    <a:lnTo>
                      <a:pt x="51" y="58"/>
                    </a:lnTo>
                    <a:lnTo>
                      <a:pt x="47" y="66"/>
                    </a:lnTo>
                    <a:lnTo>
                      <a:pt x="43" y="73"/>
                    </a:lnTo>
                    <a:lnTo>
                      <a:pt x="39" y="81"/>
                    </a:lnTo>
                    <a:lnTo>
                      <a:pt x="33" y="90"/>
                    </a:lnTo>
                    <a:lnTo>
                      <a:pt x="29" y="98"/>
                    </a:lnTo>
                    <a:lnTo>
                      <a:pt x="26" y="104"/>
                    </a:lnTo>
                    <a:lnTo>
                      <a:pt x="24" y="107"/>
                    </a:lnTo>
                    <a:lnTo>
                      <a:pt x="24" y="110"/>
                    </a:lnTo>
                    <a:lnTo>
                      <a:pt x="21" y="104"/>
                    </a:lnTo>
                    <a:lnTo>
                      <a:pt x="16" y="101"/>
                    </a:lnTo>
                    <a:lnTo>
                      <a:pt x="8" y="105"/>
                    </a:lnTo>
                    <a:lnTo>
                      <a:pt x="4" y="111"/>
                    </a:lnTo>
                    <a:lnTo>
                      <a:pt x="3" y="105"/>
                    </a:lnTo>
                    <a:lnTo>
                      <a:pt x="2" y="98"/>
                    </a:lnTo>
                    <a:lnTo>
                      <a:pt x="0" y="86"/>
                    </a:lnTo>
                    <a:lnTo>
                      <a:pt x="1" y="75"/>
                    </a:lnTo>
                    <a:lnTo>
                      <a:pt x="3" y="66"/>
                    </a:lnTo>
                    <a:lnTo>
                      <a:pt x="7" y="60"/>
                    </a:lnTo>
                    <a:lnTo>
                      <a:pt x="11" y="54"/>
                    </a:lnTo>
                    <a:lnTo>
                      <a:pt x="17" y="44"/>
                    </a:lnTo>
                    <a:lnTo>
                      <a:pt x="17" y="37"/>
                    </a:lnTo>
                    <a:lnTo>
                      <a:pt x="18" y="31"/>
                    </a:lnTo>
                    <a:lnTo>
                      <a:pt x="19" y="22"/>
                    </a:lnTo>
                    <a:lnTo>
                      <a:pt x="21" y="17"/>
                    </a:lnTo>
                    <a:lnTo>
                      <a:pt x="22" y="5"/>
                    </a:lnTo>
                    <a:lnTo>
                      <a:pt x="23" y="0"/>
                    </a:lnTo>
                    <a:lnTo>
                      <a:pt x="23" y="2"/>
                    </a:lnTo>
                    <a:lnTo>
                      <a:pt x="25" y="8"/>
                    </a:lnTo>
                    <a:lnTo>
                      <a:pt x="26" y="15"/>
                    </a:lnTo>
                    <a:lnTo>
                      <a:pt x="29" y="29"/>
                    </a:lnTo>
                    <a:lnTo>
                      <a:pt x="28" y="41"/>
                    </a:lnTo>
                    <a:lnTo>
                      <a:pt x="27" y="55"/>
                    </a:lnTo>
                    <a:lnTo>
                      <a:pt x="26" y="63"/>
                    </a:lnTo>
                    <a:lnTo>
                      <a:pt x="26" y="67"/>
                    </a:lnTo>
                    <a:lnTo>
                      <a:pt x="29" y="67"/>
                    </a:lnTo>
                    <a:lnTo>
                      <a:pt x="39" y="58"/>
                    </a:lnTo>
                    <a:lnTo>
                      <a:pt x="43" y="52"/>
                    </a:lnTo>
                    <a:lnTo>
                      <a:pt x="48" y="44"/>
                    </a:lnTo>
                    <a:lnTo>
                      <a:pt x="50" y="40"/>
                    </a:lnTo>
                    <a:lnTo>
                      <a:pt x="52" y="38"/>
                    </a:lnTo>
                    <a:close/>
                  </a:path>
                </a:pathLst>
              </a:custGeom>
              <a:solidFill>
                <a:srgbClr val="5C5C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57" name="Freeform 558"/>
              <p:cNvSpPr>
                <a:spLocks/>
              </p:cNvSpPr>
              <p:nvPr/>
            </p:nvSpPr>
            <p:spPr bwMode="auto">
              <a:xfrm>
                <a:off x="1456" y="3017"/>
                <a:ext cx="36" cy="131"/>
              </a:xfrm>
              <a:custGeom>
                <a:avLst/>
                <a:gdLst>
                  <a:gd name="T0" fmla="*/ 1 w 69"/>
                  <a:gd name="T1" fmla="*/ 0 h 285"/>
                  <a:gd name="T2" fmla="*/ 1 w 69"/>
                  <a:gd name="T3" fmla="*/ 0 h 285"/>
                  <a:gd name="T4" fmla="*/ 1 w 69"/>
                  <a:gd name="T5" fmla="*/ 0 h 285"/>
                  <a:gd name="T6" fmla="*/ 1 w 69"/>
                  <a:gd name="T7" fmla="*/ 1 h 285"/>
                  <a:gd name="T8" fmla="*/ 1 w 69"/>
                  <a:gd name="T9" fmla="*/ 1 h 285"/>
                  <a:gd name="T10" fmla="*/ 1 w 69"/>
                  <a:gd name="T11" fmla="*/ 1 h 285"/>
                  <a:gd name="T12" fmla="*/ 1 w 69"/>
                  <a:gd name="T13" fmla="*/ 2 h 285"/>
                  <a:gd name="T14" fmla="*/ 0 w 69"/>
                  <a:gd name="T15" fmla="*/ 2 h 285"/>
                  <a:gd name="T16" fmla="*/ 0 w 69"/>
                  <a:gd name="T17" fmla="*/ 2 h 285"/>
                  <a:gd name="T18" fmla="*/ 0 w 69"/>
                  <a:gd name="T19" fmla="*/ 2 h 285"/>
                  <a:gd name="T20" fmla="*/ 1 w 69"/>
                  <a:gd name="T21" fmla="*/ 3 h 285"/>
                  <a:gd name="T22" fmla="*/ 1 w 69"/>
                  <a:gd name="T23" fmla="*/ 3 h 285"/>
                  <a:gd name="T24" fmla="*/ 1 w 69"/>
                  <a:gd name="T25" fmla="*/ 3 h 285"/>
                  <a:gd name="T26" fmla="*/ 1 w 69"/>
                  <a:gd name="T27" fmla="*/ 3 h 285"/>
                  <a:gd name="T28" fmla="*/ 1 w 69"/>
                  <a:gd name="T29" fmla="*/ 3 h 285"/>
                  <a:gd name="T30" fmla="*/ 1 w 69"/>
                  <a:gd name="T31" fmla="*/ 3 h 285"/>
                  <a:gd name="T32" fmla="*/ 1 w 69"/>
                  <a:gd name="T33" fmla="*/ 3 h 285"/>
                  <a:gd name="T34" fmla="*/ 1 w 69"/>
                  <a:gd name="T35" fmla="*/ 3 h 285"/>
                  <a:gd name="T36" fmla="*/ 1 w 69"/>
                  <a:gd name="T37" fmla="*/ 3 h 285"/>
                  <a:gd name="T38" fmla="*/ 1 w 69"/>
                  <a:gd name="T39" fmla="*/ 2 h 285"/>
                  <a:gd name="T40" fmla="*/ 1 w 69"/>
                  <a:gd name="T41" fmla="*/ 2 h 285"/>
                  <a:gd name="T42" fmla="*/ 1 w 69"/>
                  <a:gd name="T43" fmla="*/ 2 h 285"/>
                  <a:gd name="T44" fmla="*/ 1 w 69"/>
                  <a:gd name="T45" fmla="*/ 2 h 285"/>
                  <a:gd name="T46" fmla="*/ 1 w 69"/>
                  <a:gd name="T47" fmla="*/ 2 h 285"/>
                  <a:gd name="T48" fmla="*/ 1 w 69"/>
                  <a:gd name="T49" fmla="*/ 1 h 285"/>
                  <a:gd name="T50" fmla="*/ 1 w 69"/>
                  <a:gd name="T51" fmla="*/ 1 h 285"/>
                  <a:gd name="T52" fmla="*/ 2 w 69"/>
                  <a:gd name="T53" fmla="*/ 1 h 285"/>
                  <a:gd name="T54" fmla="*/ 2 w 69"/>
                  <a:gd name="T55" fmla="*/ 1 h 285"/>
                  <a:gd name="T56" fmla="*/ 1 w 69"/>
                  <a:gd name="T57" fmla="*/ 0 h 285"/>
                  <a:gd name="T58" fmla="*/ 1 w 69"/>
                  <a:gd name="T59" fmla="*/ 0 h 285"/>
                  <a:gd name="T60" fmla="*/ 1 w 69"/>
                  <a:gd name="T61" fmla="*/ 0 h 285"/>
                  <a:gd name="T62" fmla="*/ 1 w 69"/>
                  <a:gd name="T63" fmla="*/ 0 h 285"/>
                  <a:gd name="T64" fmla="*/ 1 w 69"/>
                  <a:gd name="T65" fmla="*/ 0 h 285"/>
                  <a:gd name="T66" fmla="*/ 1 w 69"/>
                  <a:gd name="T67" fmla="*/ 0 h 285"/>
                  <a:gd name="T68" fmla="*/ 1 w 69"/>
                  <a:gd name="T69" fmla="*/ 0 h 285"/>
                  <a:gd name="T70" fmla="*/ 1 w 69"/>
                  <a:gd name="T71" fmla="*/ 0 h 285"/>
                  <a:gd name="T72" fmla="*/ 1 w 69"/>
                  <a:gd name="T73" fmla="*/ 0 h 285"/>
                  <a:gd name="T74" fmla="*/ 1 w 69"/>
                  <a:gd name="T75" fmla="*/ 1 h 285"/>
                  <a:gd name="T76" fmla="*/ 1 w 69"/>
                  <a:gd name="T77" fmla="*/ 1 h 285"/>
                  <a:gd name="T78" fmla="*/ 1 w 69"/>
                  <a:gd name="T79" fmla="*/ 0 h 285"/>
                  <a:gd name="T80" fmla="*/ 1 w 69"/>
                  <a:gd name="T81" fmla="*/ 0 h 285"/>
                  <a:gd name="T82" fmla="*/ 1 w 69"/>
                  <a:gd name="T83" fmla="*/ 0 h 285"/>
                  <a:gd name="T84" fmla="*/ 1 w 69"/>
                  <a:gd name="T85" fmla="*/ 0 h 28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9"/>
                  <a:gd name="T130" fmla="*/ 0 h 285"/>
                  <a:gd name="T131" fmla="*/ 69 w 69"/>
                  <a:gd name="T132" fmla="*/ 285 h 28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9" h="285">
                    <a:moveTo>
                      <a:pt x="31" y="23"/>
                    </a:moveTo>
                    <a:lnTo>
                      <a:pt x="34" y="26"/>
                    </a:lnTo>
                    <a:lnTo>
                      <a:pt x="37" y="31"/>
                    </a:lnTo>
                    <a:lnTo>
                      <a:pt x="41" y="39"/>
                    </a:lnTo>
                    <a:lnTo>
                      <a:pt x="44" y="46"/>
                    </a:lnTo>
                    <a:lnTo>
                      <a:pt x="47" y="57"/>
                    </a:lnTo>
                    <a:lnTo>
                      <a:pt x="48" y="67"/>
                    </a:lnTo>
                    <a:lnTo>
                      <a:pt x="47" y="80"/>
                    </a:lnTo>
                    <a:lnTo>
                      <a:pt x="42" y="92"/>
                    </a:lnTo>
                    <a:lnTo>
                      <a:pt x="37" y="104"/>
                    </a:lnTo>
                    <a:lnTo>
                      <a:pt x="29" y="116"/>
                    </a:lnTo>
                    <a:lnTo>
                      <a:pt x="22" y="131"/>
                    </a:lnTo>
                    <a:lnTo>
                      <a:pt x="14" y="145"/>
                    </a:lnTo>
                    <a:lnTo>
                      <a:pt x="7" y="160"/>
                    </a:lnTo>
                    <a:lnTo>
                      <a:pt x="4" y="168"/>
                    </a:lnTo>
                    <a:lnTo>
                      <a:pt x="3" y="176"/>
                    </a:lnTo>
                    <a:lnTo>
                      <a:pt x="1" y="185"/>
                    </a:lnTo>
                    <a:lnTo>
                      <a:pt x="1" y="194"/>
                    </a:lnTo>
                    <a:lnTo>
                      <a:pt x="0" y="202"/>
                    </a:lnTo>
                    <a:lnTo>
                      <a:pt x="1" y="209"/>
                    </a:lnTo>
                    <a:lnTo>
                      <a:pt x="3" y="218"/>
                    </a:lnTo>
                    <a:lnTo>
                      <a:pt x="5" y="226"/>
                    </a:lnTo>
                    <a:lnTo>
                      <a:pt x="7" y="232"/>
                    </a:lnTo>
                    <a:lnTo>
                      <a:pt x="10" y="241"/>
                    </a:lnTo>
                    <a:lnTo>
                      <a:pt x="13" y="247"/>
                    </a:lnTo>
                    <a:lnTo>
                      <a:pt x="17" y="255"/>
                    </a:lnTo>
                    <a:lnTo>
                      <a:pt x="23" y="266"/>
                    </a:lnTo>
                    <a:lnTo>
                      <a:pt x="28" y="276"/>
                    </a:lnTo>
                    <a:lnTo>
                      <a:pt x="33" y="282"/>
                    </a:lnTo>
                    <a:lnTo>
                      <a:pt x="34" y="285"/>
                    </a:lnTo>
                    <a:lnTo>
                      <a:pt x="33" y="281"/>
                    </a:lnTo>
                    <a:lnTo>
                      <a:pt x="30" y="272"/>
                    </a:lnTo>
                    <a:lnTo>
                      <a:pt x="27" y="266"/>
                    </a:lnTo>
                    <a:lnTo>
                      <a:pt x="26" y="258"/>
                    </a:lnTo>
                    <a:lnTo>
                      <a:pt x="23" y="250"/>
                    </a:lnTo>
                    <a:lnTo>
                      <a:pt x="21" y="243"/>
                    </a:lnTo>
                    <a:lnTo>
                      <a:pt x="19" y="234"/>
                    </a:lnTo>
                    <a:lnTo>
                      <a:pt x="16" y="226"/>
                    </a:lnTo>
                    <a:lnTo>
                      <a:pt x="14" y="217"/>
                    </a:lnTo>
                    <a:lnTo>
                      <a:pt x="12" y="208"/>
                    </a:lnTo>
                    <a:lnTo>
                      <a:pt x="11" y="200"/>
                    </a:lnTo>
                    <a:lnTo>
                      <a:pt x="11" y="192"/>
                    </a:lnTo>
                    <a:lnTo>
                      <a:pt x="10" y="185"/>
                    </a:lnTo>
                    <a:lnTo>
                      <a:pt x="11" y="179"/>
                    </a:lnTo>
                    <a:lnTo>
                      <a:pt x="13" y="167"/>
                    </a:lnTo>
                    <a:lnTo>
                      <a:pt x="19" y="159"/>
                    </a:lnTo>
                    <a:lnTo>
                      <a:pt x="26" y="153"/>
                    </a:lnTo>
                    <a:lnTo>
                      <a:pt x="34" y="150"/>
                    </a:lnTo>
                    <a:lnTo>
                      <a:pt x="41" y="145"/>
                    </a:lnTo>
                    <a:lnTo>
                      <a:pt x="49" y="142"/>
                    </a:lnTo>
                    <a:lnTo>
                      <a:pt x="57" y="138"/>
                    </a:lnTo>
                    <a:lnTo>
                      <a:pt x="64" y="133"/>
                    </a:lnTo>
                    <a:lnTo>
                      <a:pt x="66" y="124"/>
                    </a:lnTo>
                    <a:lnTo>
                      <a:pt x="69" y="115"/>
                    </a:lnTo>
                    <a:lnTo>
                      <a:pt x="69" y="103"/>
                    </a:lnTo>
                    <a:lnTo>
                      <a:pt x="69" y="92"/>
                    </a:lnTo>
                    <a:lnTo>
                      <a:pt x="66" y="77"/>
                    </a:lnTo>
                    <a:lnTo>
                      <a:pt x="65" y="64"/>
                    </a:lnTo>
                    <a:lnTo>
                      <a:pt x="61" y="52"/>
                    </a:lnTo>
                    <a:lnTo>
                      <a:pt x="58" y="42"/>
                    </a:lnTo>
                    <a:lnTo>
                      <a:pt x="54" y="29"/>
                    </a:lnTo>
                    <a:lnTo>
                      <a:pt x="50" y="22"/>
                    </a:lnTo>
                    <a:lnTo>
                      <a:pt x="48" y="14"/>
                    </a:lnTo>
                    <a:lnTo>
                      <a:pt x="45" y="10"/>
                    </a:lnTo>
                    <a:lnTo>
                      <a:pt x="41" y="2"/>
                    </a:lnTo>
                    <a:lnTo>
                      <a:pt x="40" y="0"/>
                    </a:lnTo>
                    <a:lnTo>
                      <a:pt x="7" y="16"/>
                    </a:lnTo>
                    <a:lnTo>
                      <a:pt x="8" y="16"/>
                    </a:lnTo>
                    <a:lnTo>
                      <a:pt x="11" y="22"/>
                    </a:lnTo>
                    <a:lnTo>
                      <a:pt x="14" y="28"/>
                    </a:lnTo>
                    <a:lnTo>
                      <a:pt x="17" y="40"/>
                    </a:lnTo>
                    <a:lnTo>
                      <a:pt x="16" y="46"/>
                    </a:lnTo>
                    <a:lnTo>
                      <a:pt x="16" y="54"/>
                    </a:lnTo>
                    <a:lnTo>
                      <a:pt x="15" y="60"/>
                    </a:lnTo>
                    <a:lnTo>
                      <a:pt x="15" y="69"/>
                    </a:lnTo>
                    <a:lnTo>
                      <a:pt x="12" y="80"/>
                    </a:lnTo>
                    <a:lnTo>
                      <a:pt x="12" y="84"/>
                    </a:lnTo>
                    <a:lnTo>
                      <a:pt x="14" y="83"/>
                    </a:lnTo>
                    <a:lnTo>
                      <a:pt x="19" y="75"/>
                    </a:lnTo>
                    <a:lnTo>
                      <a:pt x="24" y="64"/>
                    </a:lnTo>
                    <a:lnTo>
                      <a:pt x="28" y="55"/>
                    </a:lnTo>
                    <a:lnTo>
                      <a:pt x="29" y="43"/>
                    </a:lnTo>
                    <a:lnTo>
                      <a:pt x="31" y="32"/>
                    </a:lnTo>
                    <a:lnTo>
                      <a:pt x="31" y="25"/>
                    </a:lnTo>
                    <a:lnTo>
                      <a:pt x="31" y="23"/>
                    </a:lnTo>
                    <a:close/>
                  </a:path>
                </a:pathLst>
              </a:custGeom>
              <a:solidFill>
                <a:srgbClr val="5C5C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58" name="Freeform 559"/>
              <p:cNvSpPr>
                <a:spLocks/>
              </p:cNvSpPr>
              <p:nvPr/>
            </p:nvSpPr>
            <p:spPr bwMode="auto">
              <a:xfrm>
                <a:off x="1483" y="3160"/>
                <a:ext cx="73" cy="123"/>
              </a:xfrm>
              <a:custGeom>
                <a:avLst/>
                <a:gdLst>
                  <a:gd name="T0" fmla="*/ 0 w 141"/>
                  <a:gd name="T1" fmla="*/ 0 h 265"/>
                  <a:gd name="T2" fmla="*/ 1 w 141"/>
                  <a:gd name="T3" fmla="*/ 0 h 265"/>
                  <a:gd name="T4" fmla="*/ 1 w 141"/>
                  <a:gd name="T5" fmla="*/ 0 h 265"/>
                  <a:gd name="T6" fmla="*/ 1 w 141"/>
                  <a:gd name="T7" fmla="*/ 0 h 265"/>
                  <a:gd name="T8" fmla="*/ 1 w 141"/>
                  <a:gd name="T9" fmla="*/ 0 h 265"/>
                  <a:gd name="T10" fmla="*/ 1 w 141"/>
                  <a:gd name="T11" fmla="*/ 0 h 265"/>
                  <a:gd name="T12" fmla="*/ 2 w 141"/>
                  <a:gd name="T13" fmla="*/ 0 h 265"/>
                  <a:gd name="T14" fmla="*/ 2 w 141"/>
                  <a:gd name="T15" fmla="*/ 0 h 265"/>
                  <a:gd name="T16" fmla="*/ 2 w 141"/>
                  <a:gd name="T17" fmla="*/ 1 h 265"/>
                  <a:gd name="T18" fmla="*/ 3 w 141"/>
                  <a:gd name="T19" fmla="*/ 1 h 265"/>
                  <a:gd name="T20" fmla="*/ 3 w 141"/>
                  <a:gd name="T21" fmla="*/ 1 h 265"/>
                  <a:gd name="T22" fmla="*/ 3 w 141"/>
                  <a:gd name="T23" fmla="*/ 1 h 265"/>
                  <a:gd name="T24" fmla="*/ 3 w 141"/>
                  <a:gd name="T25" fmla="*/ 2 h 265"/>
                  <a:gd name="T26" fmla="*/ 3 w 141"/>
                  <a:gd name="T27" fmla="*/ 2 h 265"/>
                  <a:gd name="T28" fmla="*/ 2 w 141"/>
                  <a:gd name="T29" fmla="*/ 2 h 265"/>
                  <a:gd name="T30" fmla="*/ 2 w 141"/>
                  <a:gd name="T31" fmla="*/ 3 h 265"/>
                  <a:gd name="T32" fmla="*/ 2 w 141"/>
                  <a:gd name="T33" fmla="*/ 3 h 265"/>
                  <a:gd name="T34" fmla="*/ 2 w 141"/>
                  <a:gd name="T35" fmla="*/ 3 h 265"/>
                  <a:gd name="T36" fmla="*/ 2 w 141"/>
                  <a:gd name="T37" fmla="*/ 3 h 265"/>
                  <a:gd name="T38" fmla="*/ 2 w 141"/>
                  <a:gd name="T39" fmla="*/ 3 h 265"/>
                  <a:gd name="T40" fmla="*/ 2 w 141"/>
                  <a:gd name="T41" fmla="*/ 3 h 265"/>
                  <a:gd name="T42" fmla="*/ 2 w 141"/>
                  <a:gd name="T43" fmla="*/ 3 h 265"/>
                  <a:gd name="T44" fmla="*/ 2 w 141"/>
                  <a:gd name="T45" fmla="*/ 2 h 265"/>
                  <a:gd name="T46" fmla="*/ 2 w 141"/>
                  <a:gd name="T47" fmla="*/ 2 h 265"/>
                  <a:gd name="T48" fmla="*/ 2 w 141"/>
                  <a:gd name="T49" fmla="*/ 2 h 265"/>
                  <a:gd name="T50" fmla="*/ 2 w 141"/>
                  <a:gd name="T51" fmla="*/ 1 h 265"/>
                  <a:gd name="T52" fmla="*/ 2 w 141"/>
                  <a:gd name="T53" fmla="*/ 1 h 265"/>
                  <a:gd name="T54" fmla="*/ 2 w 141"/>
                  <a:gd name="T55" fmla="*/ 1 h 265"/>
                  <a:gd name="T56" fmla="*/ 2 w 141"/>
                  <a:gd name="T57" fmla="*/ 1 h 265"/>
                  <a:gd name="T58" fmla="*/ 2 w 141"/>
                  <a:gd name="T59" fmla="*/ 1 h 265"/>
                  <a:gd name="T60" fmla="*/ 2 w 141"/>
                  <a:gd name="T61" fmla="*/ 0 h 265"/>
                  <a:gd name="T62" fmla="*/ 1 w 141"/>
                  <a:gd name="T63" fmla="*/ 0 h 265"/>
                  <a:gd name="T64" fmla="*/ 1 w 141"/>
                  <a:gd name="T65" fmla="*/ 0 h 265"/>
                  <a:gd name="T66" fmla="*/ 1 w 141"/>
                  <a:gd name="T67" fmla="*/ 0 h 265"/>
                  <a:gd name="T68" fmla="*/ 1 w 141"/>
                  <a:gd name="T69" fmla="*/ 0 h 265"/>
                  <a:gd name="T70" fmla="*/ 1 w 141"/>
                  <a:gd name="T71" fmla="*/ 0 h 265"/>
                  <a:gd name="T72" fmla="*/ 1 w 141"/>
                  <a:gd name="T73" fmla="*/ 0 h 265"/>
                  <a:gd name="T74" fmla="*/ 0 w 141"/>
                  <a:gd name="T75" fmla="*/ 0 h 265"/>
                  <a:gd name="T76" fmla="*/ 0 w 141"/>
                  <a:gd name="T77" fmla="*/ 0 h 265"/>
                  <a:gd name="T78" fmla="*/ 0 w 141"/>
                  <a:gd name="T79" fmla="*/ 0 h 26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41"/>
                  <a:gd name="T121" fmla="*/ 0 h 265"/>
                  <a:gd name="T122" fmla="*/ 141 w 141"/>
                  <a:gd name="T123" fmla="*/ 265 h 26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41" h="265">
                    <a:moveTo>
                      <a:pt x="2" y="0"/>
                    </a:moveTo>
                    <a:lnTo>
                      <a:pt x="1" y="0"/>
                    </a:lnTo>
                    <a:lnTo>
                      <a:pt x="2" y="3"/>
                    </a:lnTo>
                    <a:lnTo>
                      <a:pt x="5" y="8"/>
                    </a:lnTo>
                    <a:lnTo>
                      <a:pt x="11" y="16"/>
                    </a:lnTo>
                    <a:lnTo>
                      <a:pt x="13" y="19"/>
                    </a:lnTo>
                    <a:lnTo>
                      <a:pt x="19" y="22"/>
                    </a:lnTo>
                    <a:lnTo>
                      <a:pt x="24" y="25"/>
                    </a:lnTo>
                    <a:lnTo>
                      <a:pt x="32" y="29"/>
                    </a:lnTo>
                    <a:lnTo>
                      <a:pt x="39" y="34"/>
                    </a:lnTo>
                    <a:lnTo>
                      <a:pt x="49" y="37"/>
                    </a:lnTo>
                    <a:lnTo>
                      <a:pt x="60" y="41"/>
                    </a:lnTo>
                    <a:lnTo>
                      <a:pt x="75" y="46"/>
                    </a:lnTo>
                    <a:lnTo>
                      <a:pt x="88" y="49"/>
                    </a:lnTo>
                    <a:lnTo>
                      <a:pt x="99" y="54"/>
                    </a:lnTo>
                    <a:lnTo>
                      <a:pt x="108" y="57"/>
                    </a:lnTo>
                    <a:lnTo>
                      <a:pt x="117" y="64"/>
                    </a:lnTo>
                    <a:lnTo>
                      <a:pt x="123" y="69"/>
                    </a:lnTo>
                    <a:lnTo>
                      <a:pt x="129" y="75"/>
                    </a:lnTo>
                    <a:lnTo>
                      <a:pt x="133" y="80"/>
                    </a:lnTo>
                    <a:lnTo>
                      <a:pt x="137" y="87"/>
                    </a:lnTo>
                    <a:lnTo>
                      <a:pt x="141" y="99"/>
                    </a:lnTo>
                    <a:lnTo>
                      <a:pt x="141" y="113"/>
                    </a:lnTo>
                    <a:lnTo>
                      <a:pt x="140" y="125"/>
                    </a:lnTo>
                    <a:lnTo>
                      <a:pt x="139" y="139"/>
                    </a:lnTo>
                    <a:lnTo>
                      <a:pt x="136" y="150"/>
                    </a:lnTo>
                    <a:lnTo>
                      <a:pt x="133" y="162"/>
                    </a:lnTo>
                    <a:lnTo>
                      <a:pt x="130" y="172"/>
                    </a:lnTo>
                    <a:lnTo>
                      <a:pt x="126" y="183"/>
                    </a:lnTo>
                    <a:lnTo>
                      <a:pt x="124" y="194"/>
                    </a:lnTo>
                    <a:lnTo>
                      <a:pt x="121" y="205"/>
                    </a:lnTo>
                    <a:lnTo>
                      <a:pt x="119" y="214"/>
                    </a:lnTo>
                    <a:lnTo>
                      <a:pt x="119" y="224"/>
                    </a:lnTo>
                    <a:lnTo>
                      <a:pt x="118" y="230"/>
                    </a:lnTo>
                    <a:lnTo>
                      <a:pt x="120" y="240"/>
                    </a:lnTo>
                    <a:lnTo>
                      <a:pt x="121" y="246"/>
                    </a:lnTo>
                    <a:lnTo>
                      <a:pt x="124" y="252"/>
                    </a:lnTo>
                    <a:lnTo>
                      <a:pt x="127" y="262"/>
                    </a:lnTo>
                    <a:lnTo>
                      <a:pt x="131" y="265"/>
                    </a:lnTo>
                    <a:lnTo>
                      <a:pt x="107" y="230"/>
                    </a:lnTo>
                    <a:lnTo>
                      <a:pt x="107" y="229"/>
                    </a:lnTo>
                    <a:lnTo>
                      <a:pt x="107" y="226"/>
                    </a:lnTo>
                    <a:lnTo>
                      <a:pt x="107" y="220"/>
                    </a:lnTo>
                    <a:lnTo>
                      <a:pt x="108" y="214"/>
                    </a:lnTo>
                    <a:lnTo>
                      <a:pt x="108" y="205"/>
                    </a:lnTo>
                    <a:lnTo>
                      <a:pt x="109" y="194"/>
                    </a:lnTo>
                    <a:lnTo>
                      <a:pt x="110" y="183"/>
                    </a:lnTo>
                    <a:lnTo>
                      <a:pt x="110" y="172"/>
                    </a:lnTo>
                    <a:lnTo>
                      <a:pt x="110" y="160"/>
                    </a:lnTo>
                    <a:lnTo>
                      <a:pt x="110" y="148"/>
                    </a:lnTo>
                    <a:lnTo>
                      <a:pt x="109" y="137"/>
                    </a:lnTo>
                    <a:lnTo>
                      <a:pt x="109" y="125"/>
                    </a:lnTo>
                    <a:lnTo>
                      <a:pt x="107" y="113"/>
                    </a:lnTo>
                    <a:lnTo>
                      <a:pt x="105" y="104"/>
                    </a:lnTo>
                    <a:lnTo>
                      <a:pt x="103" y="95"/>
                    </a:lnTo>
                    <a:lnTo>
                      <a:pt x="101" y="89"/>
                    </a:lnTo>
                    <a:lnTo>
                      <a:pt x="96" y="80"/>
                    </a:lnTo>
                    <a:lnTo>
                      <a:pt x="93" y="75"/>
                    </a:lnTo>
                    <a:lnTo>
                      <a:pt x="88" y="69"/>
                    </a:lnTo>
                    <a:lnTo>
                      <a:pt x="84" y="67"/>
                    </a:lnTo>
                    <a:lnTo>
                      <a:pt x="79" y="63"/>
                    </a:lnTo>
                    <a:lnTo>
                      <a:pt x="73" y="61"/>
                    </a:lnTo>
                    <a:lnTo>
                      <a:pt x="68" y="60"/>
                    </a:lnTo>
                    <a:lnTo>
                      <a:pt x="62" y="60"/>
                    </a:lnTo>
                    <a:lnTo>
                      <a:pt x="56" y="58"/>
                    </a:lnTo>
                    <a:lnTo>
                      <a:pt x="49" y="57"/>
                    </a:lnTo>
                    <a:lnTo>
                      <a:pt x="44" y="57"/>
                    </a:lnTo>
                    <a:lnTo>
                      <a:pt x="39" y="57"/>
                    </a:lnTo>
                    <a:lnTo>
                      <a:pt x="34" y="55"/>
                    </a:lnTo>
                    <a:lnTo>
                      <a:pt x="28" y="55"/>
                    </a:lnTo>
                    <a:lnTo>
                      <a:pt x="24" y="54"/>
                    </a:lnTo>
                    <a:lnTo>
                      <a:pt x="20" y="52"/>
                    </a:lnTo>
                    <a:lnTo>
                      <a:pt x="13" y="44"/>
                    </a:lnTo>
                    <a:lnTo>
                      <a:pt x="7" y="37"/>
                    </a:lnTo>
                    <a:lnTo>
                      <a:pt x="2" y="29"/>
                    </a:lnTo>
                    <a:lnTo>
                      <a:pt x="1" y="22"/>
                    </a:lnTo>
                    <a:lnTo>
                      <a:pt x="0" y="12"/>
                    </a:lnTo>
                    <a:lnTo>
                      <a:pt x="1" y="6"/>
                    </a:lnTo>
                    <a:lnTo>
                      <a:pt x="1" y="0"/>
                    </a:lnTo>
                    <a:lnTo>
                      <a:pt x="2" y="0"/>
                    </a:lnTo>
                    <a:close/>
                  </a:path>
                </a:pathLst>
              </a:custGeom>
              <a:solidFill>
                <a:srgbClr val="5C5C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59" name="Freeform 560"/>
              <p:cNvSpPr>
                <a:spLocks/>
              </p:cNvSpPr>
              <p:nvPr/>
            </p:nvSpPr>
            <p:spPr bwMode="auto">
              <a:xfrm>
                <a:off x="1139" y="3393"/>
                <a:ext cx="130" cy="41"/>
              </a:xfrm>
              <a:custGeom>
                <a:avLst/>
                <a:gdLst>
                  <a:gd name="T0" fmla="*/ 3 w 262"/>
                  <a:gd name="T1" fmla="*/ 0 h 89"/>
                  <a:gd name="T2" fmla="*/ 5 w 262"/>
                  <a:gd name="T3" fmla="*/ 0 h 89"/>
                  <a:gd name="T4" fmla="*/ 5 w 262"/>
                  <a:gd name="T5" fmla="*/ 0 h 89"/>
                  <a:gd name="T6" fmla="*/ 5 w 262"/>
                  <a:gd name="T7" fmla="*/ 0 h 89"/>
                  <a:gd name="T8" fmla="*/ 5 w 262"/>
                  <a:gd name="T9" fmla="*/ 0 h 89"/>
                  <a:gd name="T10" fmla="*/ 5 w 262"/>
                  <a:gd name="T11" fmla="*/ 0 h 89"/>
                  <a:gd name="T12" fmla="*/ 5 w 262"/>
                  <a:gd name="T13" fmla="*/ 0 h 89"/>
                  <a:gd name="T14" fmla="*/ 4 w 262"/>
                  <a:gd name="T15" fmla="*/ 0 h 89"/>
                  <a:gd name="T16" fmla="*/ 4 w 262"/>
                  <a:gd name="T17" fmla="*/ 0 h 89"/>
                  <a:gd name="T18" fmla="*/ 4 w 262"/>
                  <a:gd name="T19" fmla="*/ 0 h 89"/>
                  <a:gd name="T20" fmla="*/ 4 w 262"/>
                  <a:gd name="T21" fmla="*/ 0 h 89"/>
                  <a:gd name="T22" fmla="*/ 4 w 262"/>
                  <a:gd name="T23" fmla="*/ 0 h 89"/>
                  <a:gd name="T24" fmla="*/ 4 w 262"/>
                  <a:gd name="T25" fmla="*/ 0 h 89"/>
                  <a:gd name="T26" fmla="*/ 3 w 262"/>
                  <a:gd name="T27" fmla="*/ 0 h 89"/>
                  <a:gd name="T28" fmla="*/ 3 w 262"/>
                  <a:gd name="T29" fmla="*/ 0 h 89"/>
                  <a:gd name="T30" fmla="*/ 3 w 262"/>
                  <a:gd name="T31" fmla="*/ 0 h 89"/>
                  <a:gd name="T32" fmla="*/ 3 w 262"/>
                  <a:gd name="T33" fmla="*/ 0 h 89"/>
                  <a:gd name="T34" fmla="*/ 2 w 262"/>
                  <a:gd name="T35" fmla="*/ 1 h 89"/>
                  <a:gd name="T36" fmla="*/ 2 w 262"/>
                  <a:gd name="T37" fmla="*/ 1 h 89"/>
                  <a:gd name="T38" fmla="*/ 2 w 262"/>
                  <a:gd name="T39" fmla="*/ 1 h 89"/>
                  <a:gd name="T40" fmla="*/ 2 w 262"/>
                  <a:gd name="T41" fmla="*/ 1 h 89"/>
                  <a:gd name="T42" fmla="*/ 2 w 262"/>
                  <a:gd name="T43" fmla="*/ 1 h 89"/>
                  <a:gd name="T44" fmla="*/ 1 w 262"/>
                  <a:gd name="T45" fmla="*/ 1 h 89"/>
                  <a:gd name="T46" fmla="*/ 1 w 262"/>
                  <a:gd name="T47" fmla="*/ 1 h 89"/>
                  <a:gd name="T48" fmla="*/ 1 w 262"/>
                  <a:gd name="T49" fmla="*/ 1 h 89"/>
                  <a:gd name="T50" fmla="*/ 1 w 262"/>
                  <a:gd name="T51" fmla="*/ 1 h 89"/>
                  <a:gd name="T52" fmla="*/ 1 w 262"/>
                  <a:gd name="T53" fmla="*/ 1 h 89"/>
                  <a:gd name="T54" fmla="*/ 1 w 262"/>
                  <a:gd name="T55" fmla="*/ 1 h 89"/>
                  <a:gd name="T56" fmla="*/ 0 w 262"/>
                  <a:gd name="T57" fmla="*/ 1 h 89"/>
                  <a:gd name="T58" fmla="*/ 3 w 262"/>
                  <a:gd name="T59" fmla="*/ 0 h 89"/>
                  <a:gd name="T60" fmla="*/ 3 w 262"/>
                  <a:gd name="T61" fmla="*/ 0 h 8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62"/>
                  <a:gd name="T94" fmla="*/ 0 h 89"/>
                  <a:gd name="T95" fmla="*/ 262 w 262"/>
                  <a:gd name="T96" fmla="*/ 89 h 8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62" h="89">
                    <a:moveTo>
                      <a:pt x="153" y="0"/>
                    </a:moveTo>
                    <a:lnTo>
                      <a:pt x="262" y="43"/>
                    </a:lnTo>
                    <a:lnTo>
                      <a:pt x="260" y="43"/>
                    </a:lnTo>
                    <a:lnTo>
                      <a:pt x="257" y="43"/>
                    </a:lnTo>
                    <a:lnTo>
                      <a:pt x="253" y="43"/>
                    </a:lnTo>
                    <a:lnTo>
                      <a:pt x="247" y="43"/>
                    </a:lnTo>
                    <a:lnTo>
                      <a:pt x="240" y="43"/>
                    </a:lnTo>
                    <a:lnTo>
                      <a:pt x="232" y="46"/>
                    </a:lnTo>
                    <a:lnTo>
                      <a:pt x="222" y="47"/>
                    </a:lnTo>
                    <a:lnTo>
                      <a:pt x="213" y="51"/>
                    </a:lnTo>
                    <a:lnTo>
                      <a:pt x="202" y="52"/>
                    </a:lnTo>
                    <a:lnTo>
                      <a:pt x="190" y="55"/>
                    </a:lnTo>
                    <a:lnTo>
                      <a:pt x="178" y="55"/>
                    </a:lnTo>
                    <a:lnTo>
                      <a:pt x="164" y="58"/>
                    </a:lnTo>
                    <a:lnTo>
                      <a:pt x="152" y="60"/>
                    </a:lnTo>
                    <a:lnTo>
                      <a:pt x="140" y="64"/>
                    </a:lnTo>
                    <a:lnTo>
                      <a:pt x="127" y="66"/>
                    </a:lnTo>
                    <a:lnTo>
                      <a:pt x="115" y="69"/>
                    </a:lnTo>
                    <a:lnTo>
                      <a:pt x="101" y="70"/>
                    </a:lnTo>
                    <a:lnTo>
                      <a:pt x="88" y="72"/>
                    </a:lnTo>
                    <a:lnTo>
                      <a:pt x="77" y="73"/>
                    </a:lnTo>
                    <a:lnTo>
                      <a:pt x="67" y="76"/>
                    </a:lnTo>
                    <a:lnTo>
                      <a:pt x="57" y="76"/>
                    </a:lnTo>
                    <a:lnTo>
                      <a:pt x="47" y="79"/>
                    </a:lnTo>
                    <a:lnTo>
                      <a:pt x="37" y="81"/>
                    </a:lnTo>
                    <a:lnTo>
                      <a:pt x="30" y="84"/>
                    </a:lnTo>
                    <a:lnTo>
                      <a:pt x="22" y="84"/>
                    </a:lnTo>
                    <a:lnTo>
                      <a:pt x="16" y="86"/>
                    </a:lnTo>
                    <a:lnTo>
                      <a:pt x="0" y="89"/>
                    </a:lnTo>
                    <a:lnTo>
                      <a:pt x="153" y="0"/>
                    </a:lnTo>
                    <a:close/>
                  </a:path>
                </a:pathLst>
              </a:custGeom>
              <a:solidFill>
                <a:srgbClr val="C299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60" name="Freeform 561"/>
              <p:cNvSpPr>
                <a:spLocks/>
              </p:cNvSpPr>
              <p:nvPr/>
            </p:nvSpPr>
            <p:spPr bwMode="auto">
              <a:xfrm>
                <a:off x="1537" y="2836"/>
                <a:ext cx="27" cy="14"/>
              </a:xfrm>
              <a:custGeom>
                <a:avLst/>
                <a:gdLst>
                  <a:gd name="T0" fmla="*/ 1 w 54"/>
                  <a:gd name="T1" fmla="*/ 0 h 31"/>
                  <a:gd name="T2" fmla="*/ 1 w 54"/>
                  <a:gd name="T3" fmla="*/ 0 h 31"/>
                  <a:gd name="T4" fmla="*/ 0 w 54"/>
                  <a:gd name="T5" fmla="*/ 0 h 31"/>
                  <a:gd name="T6" fmla="*/ 1 w 54"/>
                  <a:gd name="T7" fmla="*/ 0 h 31"/>
                  <a:gd name="T8" fmla="*/ 1 w 54"/>
                  <a:gd name="T9" fmla="*/ 0 h 31"/>
                  <a:gd name="T10" fmla="*/ 1 w 54"/>
                  <a:gd name="T11" fmla="*/ 0 h 31"/>
                  <a:gd name="T12" fmla="*/ 1 w 54"/>
                  <a:gd name="T13" fmla="*/ 0 h 31"/>
                  <a:gd name="T14" fmla="*/ 1 w 54"/>
                  <a:gd name="T15" fmla="*/ 0 h 31"/>
                  <a:gd name="T16" fmla="*/ 1 w 54"/>
                  <a:gd name="T17" fmla="*/ 0 h 31"/>
                  <a:gd name="T18" fmla="*/ 1 w 54"/>
                  <a:gd name="T19" fmla="*/ 0 h 3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4"/>
                  <a:gd name="T31" fmla="*/ 0 h 31"/>
                  <a:gd name="T32" fmla="*/ 54 w 54"/>
                  <a:gd name="T33" fmla="*/ 31 h 3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4" h="31">
                    <a:moveTo>
                      <a:pt x="15" y="0"/>
                    </a:moveTo>
                    <a:lnTo>
                      <a:pt x="6" y="9"/>
                    </a:lnTo>
                    <a:lnTo>
                      <a:pt x="0" y="22"/>
                    </a:lnTo>
                    <a:lnTo>
                      <a:pt x="7" y="29"/>
                    </a:lnTo>
                    <a:lnTo>
                      <a:pt x="30" y="29"/>
                    </a:lnTo>
                    <a:lnTo>
                      <a:pt x="54" y="31"/>
                    </a:lnTo>
                    <a:lnTo>
                      <a:pt x="45" y="11"/>
                    </a:lnTo>
                    <a:lnTo>
                      <a:pt x="32" y="3"/>
                    </a:lnTo>
                    <a:lnTo>
                      <a:pt x="15"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61" name="Freeform 562"/>
              <p:cNvSpPr>
                <a:spLocks/>
              </p:cNvSpPr>
              <p:nvPr/>
            </p:nvSpPr>
            <p:spPr bwMode="auto">
              <a:xfrm>
                <a:off x="1537" y="2839"/>
                <a:ext cx="27" cy="11"/>
              </a:xfrm>
              <a:custGeom>
                <a:avLst/>
                <a:gdLst>
                  <a:gd name="T0" fmla="*/ 1 w 54"/>
                  <a:gd name="T1" fmla="*/ 0 h 25"/>
                  <a:gd name="T2" fmla="*/ 1 w 54"/>
                  <a:gd name="T3" fmla="*/ 0 h 25"/>
                  <a:gd name="T4" fmla="*/ 0 w 54"/>
                  <a:gd name="T5" fmla="*/ 0 h 25"/>
                  <a:gd name="T6" fmla="*/ 1 w 54"/>
                  <a:gd name="T7" fmla="*/ 0 h 25"/>
                  <a:gd name="T8" fmla="*/ 1 w 54"/>
                  <a:gd name="T9" fmla="*/ 0 h 25"/>
                  <a:gd name="T10" fmla="*/ 1 w 54"/>
                  <a:gd name="T11" fmla="*/ 0 h 25"/>
                  <a:gd name="T12" fmla="*/ 1 w 54"/>
                  <a:gd name="T13" fmla="*/ 0 h 25"/>
                  <a:gd name="T14" fmla="*/ 1 w 54"/>
                  <a:gd name="T15" fmla="*/ 0 h 25"/>
                  <a:gd name="T16" fmla="*/ 1 w 54"/>
                  <a:gd name="T17" fmla="*/ 0 h 25"/>
                  <a:gd name="T18" fmla="*/ 1 w 54"/>
                  <a:gd name="T19" fmla="*/ 0 h 25"/>
                  <a:gd name="T20" fmla="*/ 1 w 54"/>
                  <a:gd name="T21" fmla="*/ 0 h 25"/>
                  <a:gd name="T22" fmla="*/ 1 w 54"/>
                  <a:gd name="T23" fmla="*/ 0 h 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4"/>
                  <a:gd name="T37" fmla="*/ 0 h 25"/>
                  <a:gd name="T38" fmla="*/ 54 w 54"/>
                  <a:gd name="T39" fmla="*/ 25 h 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4" h="25">
                    <a:moveTo>
                      <a:pt x="15" y="3"/>
                    </a:moveTo>
                    <a:lnTo>
                      <a:pt x="12" y="11"/>
                    </a:lnTo>
                    <a:lnTo>
                      <a:pt x="0" y="20"/>
                    </a:lnTo>
                    <a:lnTo>
                      <a:pt x="13" y="23"/>
                    </a:lnTo>
                    <a:lnTo>
                      <a:pt x="26" y="23"/>
                    </a:lnTo>
                    <a:lnTo>
                      <a:pt x="54" y="25"/>
                    </a:lnTo>
                    <a:lnTo>
                      <a:pt x="38" y="5"/>
                    </a:lnTo>
                    <a:lnTo>
                      <a:pt x="34" y="16"/>
                    </a:lnTo>
                    <a:lnTo>
                      <a:pt x="26" y="11"/>
                    </a:lnTo>
                    <a:lnTo>
                      <a:pt x="22" y="0"/>
                    </a:lnTo>
                    <a:lnTo>
                      <a:pt x="15" y="3"/>
                    </a:lnTo>
                    <a:close/>
                  </a:path>
                </a:pathLst>
              </a:custGeom>
              <a:solidFill>
                <a:srgbClr val="7569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62" name="Freeform 563"/>
              <p:cNvSpPr>
                <a:spLocks/>
              </p:cNvSpPr>
              <p:nvPr/>
            </p:nvSpPr>
            <p:spPr bwMode="auto">
              <a:xfrm>
                <a:off x="1528" y="2813"/>
                <a:ext cx="9" cy="18"/>
              </a:xfrm>
              <a:custGeom>
                <a:avLst/>
                <a:gdLst>
                  <a:gd name="T0" fmla="*/ 0 w 16"/>
                  <a:gd name="T1" fmla="*/ 0 h 32"/>
                  <a:gd name="T2" fmla="*/ 1 w 16"/>
                  <a:gd name="T3" fmla="*/ 0 h 32"/>
                  <a:gd name="T4" fmla="*/ 1 w 16"/>
                  <a:gd name="T5" fmla="*/ 0 h 32"/>
                  <a:gd name="T6" fmla="*/ 1 w 16"/>
                  <a:gd name="T7" fmla="*/ 0 h 32"/>
                  <a:gd name="T8" fmla="*/ 0 w 16"/>
                  <a:gd name="T9" fmla="*/ 0 h 32"/>
                  <a:gd name="T10" fmla="*/ 0 w 16"/>
                  <a:gd name="T11" fmla="*/ 0 h 32"/>
                  <a:gd name="T12" fmla="*/ 0 60000 65536"/>
                  <a:gd name="T13" fmla="*/ 0 60000 65536"/>
                  <a:gd name="T14" fmla="*/ 0 60000 65536"/>
                  <a:gd name="T15" fmla="*/ 0 60000 65536"/>
                  <a:gd name="T16" fmla="*/ 0 60000 65536"/>
                  <a:gd name="T17" fmla="*/ 0 60000 65536"/>
                  <a:gd name="T18" fmla="*/ 0 w 16"/>
                  <a:gd name="T19" fmla="*/ 0 h 32"/>
                  <a:gd name="T20" fmla="*/ 16 w 16"/>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16" h="32">
                    <a:moveTo>
                      <a:pt x="0" y="0"/>
                    </a:moveTo>
                    <a:lnTo>
                      <a:pt x="14" y="0"/>
                    </a:lnTo>
                    <a:lnTo>
                      <a:pt x="16" y="32"/>
                    </a:lnTo>
                    <a:lnTo>
                      <a:pt x="6" y="32"/>
                    </a:lnTo>
                    <a:lnTo>
                      <a:pt x="0" y="0"/>
                    </a:lnTo>
                    <a:close/>
                  </a:path>
                </a:pathLst>
              </a:custGeom>
              <a:solidFill>
                <a:srgbClr val="00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63" name="Freeform 564"/>
              <p:cNvSpPr>
                <a:spLocks/>
              </p:cNvSpPr>
              <p:nvPr/>
            </p:nvSpPr>
            <p:spPr bwMode="auto">
              <a:xfrm>
                <a:off x="1550" y="2813"/>
                <a:ext cx="24" cy="18"/>
              </a:xfrm>
              <a:custGeom>
                <a:avLst/>
                <a:gdLst>
                  <a:gd name="T0" fmla="*/ 1 w 44"/>
                  <a:gd name="T1" fmla="*/ 0 h 33"/>
                  <a:gd name="T2" fmla="*/ 1 w 44"/>
                  <a:gd name="T3" fmla="*/ 0 h 33"/>
                  <a:gd name="T4" fmla="*/ 1 w 44"/>
                  <a:gd name="T5" fmla="*/ 0 h 33"/>
                  <a:gd name="T6" fmla="*/ 1 w 44"/>
                  <a:gd name="T7" fmla="*/ 0 h 33"/>
                  <a:gd name="T8" fmla="*/ 0 w 44"/>
                  <a:gd name="T9" fmla="*/ 0 h 33"/>
                  <a:gd name="T10" fmla="*/ 1 w 44"/>
                  <a:gd name="T11" fmla="*/ 0 h 33"/>
                  <a:gd name="T12" fmla="*/ 1 w 44"/>
                  <a:gd name="T13" fmla="*/ 0 h 33"/>
                  <a:gd name="T14" fmla="*/ 0 60000 65536"/>
                  <a:gd name="T15" fmla="*/ 0 60000 65536"/>
                  <a:gd name="T16" fmla="*/ 0 60000 65536"/>
                  <a:gd name="T17" fmla="*/ 0 60000 65536"/>
                  <a:gd name="T18" fmla="*/ 0 60000 65536"/>
                  <a:gd name="T19" fmla="*/ 0 60000 65536"/>
                  <a:gd name="T20" fmla="*/ 0 60000 65536"/>
                  <a:gd name="T21" fmla="*/ 0 w 44"/>
                  <a:gd name="T22" fmla="*/ 0 h 33"/>
                  <a:gd name="T23" fmla="*/ 44 w 44"/>
                  <a:gd name="T24" fmla="*/ 33 h 3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4" h="33">
                    <a:moveTo>
                      <a:pt x="7" y="0"/>
                    </a:moveTo>
                    <a:lnTo>
                      <a:pt x="44" y="0"/>
                    </a:lnTo>
                    <a:lnTo>
                      <a:pt x="34" y="33"/>
                    </a:lnTo>
                    <a:lnTo>
                      <a:pt x="3" y="33"/>
                    </a:lnTo>
                    <a:lnTo>
                      <a:pt x="0" y="18"/>
                    </a:lnTo>
                    <a:lnTo>
                      <a:pt x="7" y="0"/>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64" name="Freeform 565"/>
              <p:cNvSpPr>
                <a:spLocks/>
              </p:cNvSpPr>
              <p:nvPr/>
            </p:nvSpPr>
            <p:spPr bwMode="auto">
              <a:xfrm>
                <a:off x="1534" y="2813"/>
                <a:ext cx="11" cy="18"/>
              </a:xfrm>
              <a:custGeom>
                <a:avLst/>
                <a:gdLst>
                  <a:gd name="T0" fmla="*/ 1 w 22"/>
                  <a:gd name="T1" fmla="*/ 0 h 33"/>
                  <a:gd name="T2" fmla="*/ 1 w 22"/>
                  <a:gd name="T3" fmla="*/ 0 h 33"/>
                  <a:gd name="T4" fmla="*/ 1 w 22"/>
                  <a:gd name="T5" fmla="*/ 0 h 33"/>
                  <a:gd name="T6" fmla="*/ 1 w 22"/>
                  <a:gd name="T7" fmla="*/ 0 h 33"/>
                  <a:gd name="T8" fmla="*/ 1 w 22"/>
                  <a:gd name="T9" fmla="*/ 0 h 33"/>
                  <a:gd name="T10" fmla="*/ 0 w 22"/>
                  <a:gd name="T11" fmla="*/ 0 h 33"/>
                  <a:gd name="T12" fmla="*/ 1 w 22"/>
                  <a:gd name="T13" fmla="*/ 0 h 33"/>
                  <a:gd name="T14" fmla="*/ 1 w 22"/>
                  <a:gd name="T15" fmla="*/ 0 h 33"/>
                  <a:gd name="T16" fmla="*/ 0 60000 65536"/>
                  <a:gd name="T17" fmla="*/ 0 60000 65536"/>
                  <a:gd name="T18" fmla="*/ 0 60000 65536"/>
                  <a:gd name="T19" fmla="*/ 0 60000 65536"/>
                  <a:gd name="T20" fmla="*/ 0 60000 65536"/>
                  <a:gd name="T21" fmla="*/ 0 60000 65536"/>
                  <a:gd name="T22" fmla="*/ 0 60000 65536"/>
                  <a:gd name="T23" fmla="*/ 0 60000 65536"/>
                  <a:gd name="T24" fmla="*/ 0 w 22"/>
                  <a:gd name="T25" fmla="*/ 0 h 33"/>
                  <a:gd name="T26" fmla="*/ 22 w 22"/>
                  <a:gd name="T27" fmla="*/ 33 h 3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 h="33">
                    <a:moveTo>
                      <a:pt x="3" y="3"/>
                    </a:moveTo>
                    <a:lnTo>
                      <a:pt x="22" y="0"/>
                    </a:lnTo>
                    <a:lnTo>
                      <a:pt x="21" y="9"/>
                    </a:lnTo>
                    <a:lnTo>
                      <a:pt x="16" y="23"/>
                    </a:lnTo>
                    <a:lnTo>
                      <a:pt x="3" y="33"/>
                    </a:lnTo>
                    <a:lnTo>
                      <a:pt x="0" y="14"/>
                    </a:lnTo>
                    <a:lnTo>
                      <a:pt x="3" y="3"/>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65" name="Freeform 566"/>
              <p:cNvSpPr>
                <a:spLocks/>
              </p:cNvSpPr>
              <p:nvPr/>
            </p:nvSpPr>
            <p:spPr bwMode="auto">
              <a:xfrm>
                <a:off x="1548" y="2811"/>
                <a:ext cx="11" cy="20"/>
              </a:xfrm>
              <a:custGeom>
                <a:avLst/>
                <a:gdLst>
                  <a:gd name="T0" fmla="*/ 1 w 22"/>
                  <a:gd name="T1" fmla="*/ 0 h 34"/>
                  <a:gd name="T2" fmla="*/ 0 w 22"/>
                  <a:gd name="T3" fmla="*/ 0 h 34"/>
                  <a:gd name="T4" fmla="*/ 1 w 22"/>
                  <a:gd name="T5" fmla="*/ 0 h 34"/>
                  <a:gd name="T6" fmla="*/ 1 w 22"/>
                  <a:gd name="T7" fmla="*/ 0 h 34"/>
                  <a:gd name="T8" fmla="*/ 1 w 22"/>
                  <a:gd name="T9" fmla="*/ 0 h 34"/>
                  <a:gd name="T10" fmla="*/ 1 w 22"/>
                  <a:gd name="T11" fmla="*/ 0 h 34"/>
                  <a:gd name="T12" fmla="*/ 1 w 22"/>
                  <a:gd name="T13" fmla="*/ 0 h 34"/>
                  <a:gd name="T14" fmla="*/ 0 60000 65536"/>
                  <a:gd name="T15" fmla="*/ 0 60000 65536"/>
                  <a:gd name="T16" fmla="*/ 0 60000 65536"/>
                  <a:gd name="T17" fmla="*/ 0 60000 65536"/>
                  <a:gd name="T18" fmla="*/ 0 60000 65536"/>
                  <a:gd name="T19" fmla="*/ 0 60000 65536"/>
                  <a:gd name="T20" fmla="*/ 0 60000 65536"/>
                  <a:gd name="T21" fmla="*/ 0 w 22"/>
                  <a:gd name="T22" fmla="*/ 0 h 34"/>
                  <a:gd name="T23" fmla="*/ 22 w 2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 h="34">
                    <a:moveTo>
                      <a:pt x="8" y="0"/>
                    </a:moveTo>
                    <a:lnTo>
                      <a:pt x="0" y="19"/>
                    </a:lnTo>
                    <a:lnTo>
                      <a:pt x="12" y="34"/>
                    </a:lnTo>
                    <a:lnTo>
                      <a:pt x="10" y="17"/>
                    </a:lnTo>
                    <a:lnTo>
                      <a:pt x="22" y="5"/>
                    </a:lnTo>
                    <a:lnTo>
                      <a:pt x="8" y="0"/>
                    </a:lnTo>
                    <a:close/>
                  </a:path>
                </a:pathLst>
              </a:custGeom>
              <a:solidFill>
                <a:srgbClr val="00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66" name="Freeform 567"/>
              <p:cNvSpPr>
                <a:spLocks/>
              </p:cNvSpPr>
              <p:nvPr/>
            </p:nvSpPr>
            <p:spPr bwMode="auto">
              <a:xfrm>
                <a:off x="1523" y="2801"/>
                <a:ext cx="15" cy="30"/>
              </a:xfrm>
              <a:custGeom>
                <a:avLst/>
                <a:gdLst>
                  <a:gd name="T0" fmla="*/ 1 w 38"/>
                  <a:gd name="T1" fmla="*/ 0 h 60"/>
                  <a:gd name="T2" fmla="*/ 0 w 38"/>
                  <a:gd name="T3" fmla="*/ 0 h 60"/>
                  <a:gd name="T4" fmla="*/ 1 w 38"/>
                  <a:gd name="T5" fmla="*/ 0 h 60"/>
                  <a:gd name="T6" fmla="*/ 1 w 38"/>
                  <a:gd name="T7" fmla="*/ 0 h 60"/>
                  <a:gd name="T8" fmla="*/ 1 w 38"/>
                  <a:gd name="T9" fmla="*/ 0 h 60"/>
                  <a:gd name="T10" fmla="*/ 1 w 38"/>
                  <a:gd name="T11" fmla="*/ 0 h 60"/>
                  <a:gd name="T12" fmla="*/ 1 w 38"/>
                  <a:gd name="T13" fmla="*/ 0 h 60"/>
                  <a:gd name="T14" fmla="*/ 1 w 38"/>
                  <a:gd name="T15" fmla="*/ 0 h 60"/>
                  <a:gd name="T16" fmla="*/ 1 w 38"/>
                  <a:gd name="T17" fmla="*/ 0 h 60"/>
                  <a:gd name="T18" fmla="*/ 1 w 38"/>
                  <a:gd name="T19" fmla="*/ 0 h 60"/>
                  <a:gd name="T20" fmla="*/ 1 w 38"/>
                  <a:gd name="T21" fmla="*/ 0 h 60"/>
                  <a:gd name="T22" fmla="*/ 1 w 38"/>
                  <a:gd name="T23" fmla="*/ 0 h 60"/>
                  <a:gd name="T24" fmla="*/ 1 w 38"/>
                  <a:gd name="T25" fmla="*/ 0 h 60"/>
                  <a:gd name="T26" fmla="*/ 1 w 38"/>
                  <a:gd name="T27" fmla="*/ 0 h 60"/>
                  <a:gd name="T28" fmla="*/ 1 w 38"/>
                  <a:gd name="T29" fmla="*/ 0 h 60"/>
                  <a:gd name="T30" fmla="*/ 1 w 38"/>
                  <a:gd name="T31" fmla="*/ 0 h 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60"/>
                  <a:gd name="T50" fmla="*/ 38 w 38"/>
                  <a:gd name="T51" fmla="*/ 60 h 6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60">
                    <a:moveTo>
                      <a:pt x="19" y="0"/>
                    </a:moveTo>
                    <a:lnTo>
                      <a:pt x="0" y="32"/>
                    </a:lnTo>
                    <a:lnTo>
                      <a:pt x="8" y="60"/>
                    </a:lnTo>
                    <a:lnTo>
                      <a:pt x="20" y="60"/>
                    </a:lnTo>
                    <a:lnTo>
                      <a:pt x="30" y="60"/>
                    </a:lnTo>
                    <a:lnTo>
                      <a:pt x="37" y="41"/>
                    </a:lnTo>
                    <a:lnTo>
                      <a:pt x="29" y="48"/>
                    </a:lnTo>
                    <a:lnTo>
                      <a:pt x="24" y="51"/>
                    </a:lnTo>
                    <a:lnTo>
                      <a:pt x="13" y="54"/>
                    </a:lnTo>
                    <a:lnTo>
                      <a:pt x="9" y="35"/>
                    </a:lnTo>
                    <a:lnTo>
                      <a:pt x="38" y="27"/>
                    </a:lnTo>
                    <a:lnTo>
                      <a:pt x="38" y="18"/>
                    </a:lnTo>
                    <a:lnTo>
                      <a:pt x="12" y="25"/>
                    </a:lnTo>
                    <a:lnTo>
                      <a:pt x="22" y="7"/>
                    </a:lnTo>
                    <a:lnTo>
                      <a:pt x="19" y="0"/>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67" name="Freeform 568"/>
              <p:cNvSpPr>
                <a:spLocks/>
              </p:cNvSpPr>
              <p:nvPr/>
            </p:nvSpPr>
            <p:spPr bwMode="auto">
              <a:xfrm>
                <a:off x="1544" y="2801"/>
                <a:ext cx="59" cy="30"/>
              </a:xfrm>
              <a:custGeom>
                <a:avLst/>
                <a:gdLst>
                  <a:gd name="T0" fmla="*/ 0 w 113"/>
                  <a:gd name="T1" fmla="*/ 0 h 65"/>
                  <a:gd name="T2" fmla="*/ 1 w 113"/>
                  <a:gd name="T3" fmla="*/ 0 h 65"/>
                  <a:gd name="T4" fmla="*/ 1 w 113"/>
                  <a:gd name="T5" fmla="*/ 0 h 65"/>
                  <a:gd name="T6" fmla="*/ 1 w 113"/>
                  <a:gd name="T7" fmla="*/ 0 h 65"/>
                  <a:gd name="T8" fmla="*/ 2 w 113"/>
                  <a:gd name="T9" fmla="*/ 0 h 65"/>
                  <a:gd name="T10" fmla="*/ 2 w 113"/>
                  <a:gd name="T11" fmla="*/ 0 h 65"/>
                  <a:gd name="T12" fmla="*/ 2 w 113"/>
                  <a:gd name="T13" fmla="*/ 0 h 65"/>
                  <a:gd name="T14" fmla="*/ 2 w 113"/>
                  <a:gd name="T15" fmla="*/ 0 h 65"/>
                  <a:gd name="T16" fmla="*/ 1 w 113"/>
                  <a:gd name="T17" fmla="*/ 0 h 65"/>
                  <a:gd name="T18" fmla="*/ 1 w 113"/>
                  <a:gd name="T19" fmla="*/ 1 h 65"/>
                  <a:gd name="T20" fmla="*/ 1 w 113"/>
                  <a:gd name="T21" fmla="*/ 1 h 65"/>
                  <a:gd name="T22" fmla="*/ 1 w 113"/>
                  <a:gd name="T23" fmla="*/ 0 h 65"/>
                  <a:gd name="T24" fmla="*/ 1 w 113"/>
                  <a:gd name="T25" fmla="*/ 0 h 65"/>
                  <a:gd name="T26" fmla="*/ 1 w 113"/>
                  <a:gd name="T27" fmla="*/ 0 h 65"/>
                  <a:gd name="T28" fmla="*/ 1 w 113"/>
                  <a:gd name="T29" fmla="*/ 0 h 65"/>
                  <a:gd name="T30" fmla="*/ 1 w 113"/>
                  <a:gd name="T31" fmla="*/ 0 h 65"/>
                  <a:gd name="T32" fmla="*/ 1 w 113"/>
                  <a:gd name="T33" fmla="*/ 0 h 65"/>
                  <a:gd name="T34" fmla="*/ 1 w 113"/>
                  <a:gd name="T35" fmla="*/ 0 h 65"/>
                  <a:gd name="T36" fmla="*/ 1 w 113"/>
                  <a:gd name="T37" fmla="*/ 0 h 65"/>
                  <a:gd name="T38" fmla="*/ 0 w 113"/>
                  <a:gd name="T39" fmla="*/ 0 h 65"/>
                  <a:gd name="T40" fmla="*/ 0 w 113"/>
                  <a:gd name="T41" fmla="*/ 0 h 6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3"/>
                  <a:gd name="T64" fmla="*/ 0 h 65"/>
                  <a:gd name="T65" fmla="*/ 113 w 113"/>
                  <a:gd name="T66" fmla="*/ 65 h 6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3" h="65">
                    <a:moveTo>
                      <a:pt x="0" y="21"/>
                    </a:moveTo>
                    <a:lnTo>
                      <a:pt x="7" y="13"/>
                    </a:lnTo>
                    <a:lnTo>
                      <a:pt x="17" y="22"/>
                    </a:lnTo>
                    <a:lnTo>
                      <a:pt x="54" y="27"/>
                    </a:lnTo>
                    <a:lnTo>
                      <a:pt x="107" y="0"/>
                    </a:lnTo>
                    <a:lnTo>
                      <a:pt x="113" y="3"/>
                    </a:lnTo>
                    <a:lnTo>
                      <a:pt x="109" y="7"/>
                    </a:lnTo>
                    <a:lnTo>
                      <a:pt x="103" y="12"/>
                    </a:lnTo>
                    <a:lnTo>
                      <a:pt x="60" y="35"/>
                    </a:lnTo>
                    <a:lnTo>
                      <a:pt x="51" y="65"/>
                    </a:lnTo>
                    <a:lnTo>
                      <a:pt x="43" y="65"/>
                    </a:lnTo>
                    <a:lnTo>
                      <a:pt x="16" y="64"/>
                    </a:lnTo>
                    <a:lnTo>
                      <a:pt x="7" y="45"/>
                    </a:lnTo>
                    <a:lnTo>
                      <a:pt x="9" y="39"/>
                    </a:lnTo>
                    <a:lnTo>
                      <a:pt x="17" y="51"/>
                    </a:lnTo>
                    <a:lnTo>
                      <a:pt x="45" y="56"/>
                    </a:lnTo>
                    <a:lnTo>
                      <a:pt x="52" y="35"/>
                    </a:lnTo>
                    <a:lnTo>
                      <a:pt x="14" y="30"/>
                    </a:lnTo>
                    <a:lnTo>
                      <a:pt x="9" y="22"/>
                    </a:lnTo>
                    <a:lnTo>
                      <a:pt x="0" y="21"/>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68" name="Freeform 569"/>
              <p:cNvSpPr>
                <a:spLocks/>
              </p:cNvSpPr>
              <p:nvPr/>
            </p:nvSpPr>
            <p:spPr bwMode="auto">
              <a:xfrm>
                <a:off x="1625" y="3003"/>
                <a:ext cx="137" cy="82"/>
              </a:xfrm>
              <a:custGeom>
                <a:avLst/>
                <a:gdLst>
                  <a:gd name="T0" fmla="*/ 0 w 264"/>
                  <a:gd name="T1" fmla="*/ 0 h 184"/>
                  <a:gd name="T2" fmla="*/ 2 w 264"/>
                  <a:gd name="T3" fmla="*/ 1 h 184"/>
                  <a:gd name="T4" fmla="*/ 5 w 264"/>
                  <a:gd name="T5" fmla="*/ 0 h 184"/>
                  <a:gd name="T6" fmla="*/ 5 w 264"/>
                  <a:gd name="T7" fmla="*/ 0 h 184"/>
                  <a:gd name="T8" fmla="*/ 5 w 264"/>
                  <a:gd name="T9" fmla="*/ 0 h 184"/>
                  <a:gd name="T10" fmla="*/ 5 w 264"/>
                  <a:gd name="T11" fmla="*/ 0 h 184"/>
                  <a:gd name="T12" fmla="*/ 5 w 264"/>
                  <a:gd name="T13" fmla="*/ 1 h 184"/>
                  <a:gd name="T14" fmla="*/ 5 w 264"/>
                  <a:gd name="T15" fmla="*/ 1 h 184"/>
                  <a:gd name="T16" fmla="*/ 5 w 264"/>
                  <a:gd name="T17" fmla="*/ 1 h 184"/>
                  <a:gd name="T18" fmla="*/ 5 w 264"/>
                  <a:gd name="T19" fmla="*/ 2 h 184"/>
                  <a:gd name="T20" fmla="*/ 5 w 264"/>
                  <a:gd name="T21" fmla="*/ 2 h 184"/>
                  <a:gd name="T22" fmla="*/ 1 w 264"/>
                  <a:gd name="T23" fmla="*/ 2 h 184"/>
                  <a:gd name="T24" fmla="*/ 1 w 264"/>
                  <a:gd name="T25" fmla="*/ 2 h 184"/>
                  <a:gd name="T26" fmla="*/ 2 w 264"/>
                  <a:gd name="T27" fmla="*/ 2 h 184"/>
                  <a:gd name="T28" fmla="*/ 2 w 264"/>
                  <a:gd name="T29" fmla="*/ 2 h 184"/>
                  <a:gd name="T30" fmla="*/ 2 w 264"/>
                  <a:gd name="T31" fmla="*/ 2 h 184"/>
                  <a:gd name="T32" fmla="*/ 2 w 264"/>
                  <a:gd name="T33" fmla="*/ 1 h 184"/>
                  <a:gd name="T34" fmla="*/ 2 w 264"/>
                  <a:gd name="T35" fmla="*/ 1 h 184"/>
                  <a:gd name="T36" fmla="*/ 2 w 264"/>
                  <a:gd name="T37" fmla="*/ 1 h 184"/>
                  <a:gd name="T38" fmla="*/ 0 w 264"/>
                  <a:gd name="T39" fmla="*/ 0 h 184"/>
                  <a:gd name="T40" fmla="*/ 0 w 264"/>
                  <a:gd name="T41" fmla="*/ 0 h 1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64"/>
                  <a:gd name="T64" fmla="*/ 0 h 184"/>
                  <a:gd name="T65" fmla="*/ 264 w 264"/>
                  <a:gd name="T66" fmla="*/ 184 h 1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64" h="184">
                    <a:moveTo>
                      <a:pt x="0" y="14"/>
                    </a:moveTo>
                    <a:lnTo>
                      <a:pt x="92" y="87"/>
                    </a:lnTo>
                    <a:lnTo>
                      <a:pt x="250" y="0"/>
                    </a:lnTo>
                    <a:lnTo>
                      <a:pt x="258" y="15"/>
                    </a:lnTo>
                    <a:lnTo>
                      <a:pt x="250" y="44"/>
                    </a:lnTo>
                    <a:lnTo>
                      <a:pt x="261" y="49"/>
                    </a:lnTo>
                    <a:lnTo>
                      <a:pt x="261" y="67"/>
                    </a:lnTo>
                    <a:lnTo>
                      <a:pt x="252" y="85"/>
                    </a:lnTo>
                    <a:lnTo>
                      <a:pt x="252" y="104"/>
                    </a:lnTo>
                    <a:lnTo>
                      <a:pt x="264" y="146"/>
                    </a:lnTo>
                    <a:lnTo>
                      <a:pt x="256" y="166"/>
                    </a:lnTo>
                    <a:lnTo>
                      <a:pt x="36" y="184"/>
                    </a:lnTo>
                    <a:lnTo>
                      <a:pt x="31" y="152"/>
                    </a:lnTo>
                    <a:lnTo>
                      <a:pt x="72" y="172"/>
                    </a:lnTo>
                    <a:lnTo>
                      <a:pt x="75" y="143"/>
                    </a:lnTo>
                    <a:lnTo>
                      <a:pt x="82" y="146"/>
                    </a:lnTo>
                    <a:lnTo>
                      <a:pt x="88" y="123"/>
                    </a:lnTo>
                    <a:lnTo>
                      <a:pt x="77" y="119"/>
                    </a:lnTo>
                    <a:lnTo>
                      <a:pt x="77" y="96"/>
                    </a:lnTo>
                    <a:lnTo>
                      <a:pt x="0" y="14"/>
                    </a:lnTo>
                    <a:close/>
                  </a:path>
                </a:pathLst>
              </a:custGeom>
              <a:solidFill>
                <a:srgbClr val="335C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69" name="Freeform 570"/>
              <p:cNvSpPr>
                <a:spLocks/>
              </p:cNvSpPr>
              <p:nvPr/>
            </p:nvSpPr>
            <p:spPr bwMode="auto">
              <a:xfrm>
                <a:off x="1680" y="3033"/>
                <a:ext cx="67" cy="52"/>
              </a:xfrm>
              <a:custGeom>
                <a:avLst/>
                <a:gdLst>
                  <a:gd name="T0" fmla="*/ 2 w 130"/>
                  <a:gd name="T1" fmla="*/ 1 h 121"/>
                  <a:gd name="T2" fmla="*/ 3 w 130"/>
                  <a:gd name="T3" fmla="*/ 1 h 121"/>
                  <a:gd name="T4" fmla="*/ 2 w 130"/>
                  <a:gd name="T5" fmla="*/ 1 h 121"/>
                  <a:gd name="T6" fmla="*/ 2 w 130"/>
                  <a:gd name="T7" fmla="*/ 1 h 121"/>
                  <a:gd name="T8" fmla="*/ 2 w 130"/>
                  <a:gd name="T9" fmla="*/ 1 h 121"/>
                  <a:gd name="T10" fmla="*/ 2 w 130"/>
                  <a:gd name="T11" fmla="*/ 1 h 121"/>
                  <a:gd name="T12" fmla="*/ 1 w 130"/>
                  <a:gd name="T13" fmla="*/ 1 h 121"/>
                  <a:gd name="T14" fmla="*/ 1 w 130"/>
                  <a:gd name="T15" fmla="*/ 1 h 121"/>
                  <a:gd name="T16" fmla="*/ 1 w 130"/>
                  <a:gd name="T17" fmla="*/ 1 h 121"/>
                  <a:gd name="T18" fmla="*/ 0 w 130"/>
                  <a:gd name="T19" fmla="*/ 0 h 121"/>
                  <a:gd name="T20" fmla="*/ 1 w 130"/>
                  <a:gd name="T21" fmla="*/ 0 h 121"/>
                  <a:gd name="T22" fmla="*/ 1 w 130"/>
                  <a:gd name="T23" fmla="*/ 0 h 121"/>
                  <a:gd name="T24" fmla="*/ 1 w 130"/>
                  <a:gd name="T25" fmla="*/ 0 h 121"/>
                  <a:gd name="T26" fmla="*/ 1 w 130"/>
                  <a:gd name="T27" fmla="*/ 0 h 121"/>
                  <a:gd name="T28" fmla="*/ 1 w 130"/>
                  <a:gd name="T29" fmla="*/ 0 h 121"/>
                  <a:gd name="T30" fmla="*/ 2 w 130"/>
                  <a:gd name="T31" fmla="*/ 0 h 121"/>
                  <a:gd name="T32" fmla="*/ 2 w 130"/>
                  <a:gd name="T33" fmla="*/ 0 h 121"/>
                  <a:gd name="T34" fmla="*/ 2 w 130"/>
                  <a:gd name="T35" fmla="*/ 0 h 121"/>
                  <a:gd name="T36" fmla="*/ 2 w 130"/>
                  <a:gd name="T37" fmla="*/ 0 h 121"/>
                  <a:gd name="T38" fmla="*/ 2 w 130"/>
                  <a:gd name="T39" fmla="*/ 1 h 121"/>
                  <a:gd name="T40" fmla="*/ 2 w 130"/>
                  <a:gd name="T41" fmla="*/ 1 h 1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0"/>
                  <a:gd name="T64" fmla="*/ 0 h 121"/>
                  <a:gd name="T65" fmla="*/ 130 w 130"/>
                  <a:gd name="T66" fmla="*/ 121 h 12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0" h="121">
                    <a:moveTo>
                      <a:pt x="90" y="89"/>
                    </a:moveTo>
                    <a:lnTo>
                      <a:pt x="130" y="96"/>
                    </a:lnTo>
                    <a:lnTo>
                      <a:pt x="128" y="110"/>
                    </a:lnTo>
                    <a:lnTo>
                      <a:pt x="115" y="119"/>
                    </a:lnTo>
                    <a:lnTo>
                      <a:pt x="90" y="110"/>
                    </a:lnTo>
                    <a:lnTo>
                      <a:pt x="71" y="121"/>
                    </a:lnTo>
                    <a:lnTo>
                      <a:pt x="49" y="121"/>
                    </a:lnTo>
                    <a:lnTo>
                      <a:pt x="29" y="119"/>
                    </a:lnTo>
                    <a:lnTo>
                      <a:pt x="3" y="71"/>
                    </a:lnTo>
                    <a:lnTo>
                      <a:pt x="0" y="48"/>
                    </a:lnTo>
                    <a:lnTo>
                      <a:pt x="12" y="45"/>
                    </a:lnTo>
                    <a:lnTo>
                      <a:pt x="18" y="29"/>
                    </a:lnTo>
                    <a:lnTo>
                      <a:pt x="40" y="10"/>
                    </a:lnTo>
                    <a:lnTo>
                      <a:pt x="55" y="20"/>
                    </a:lnTo>
                    <a:lnTo>
                      <a:pt x="65" y="58"/>
                    </a:lnTo>
                    <a:lnTo>
                      <a:pt x="71" y="29"/>
                    </a:lnTo>
                    <a:lnTo>
                      <a:pt x="72" y="0"/>
                    </a:lnTo>
                    <a:lnTo>
                      <a:pt x="86" y="2"/>
                    </a:lnTo>
                    <a:lnTo>
                      <a:pt x="93" y="49"/>
                    </a:lnTo>
                    <a:lnTo>
                      <a:pt x="90" y="89"/>
                    </a:lnTo>
                    <a:close/>
                  </a:path>
                </a:pathLst>
              </a:custGeom>
              <a:solidFill>
                <a:srgbClr val="C769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70" name="Freeform 571"/>
              <p:cNvSpPr>
                <a:spLocks/>
              </p:cNvSpPr>
              <p:nvPr/>
            </p:nvSpPr>
            <p:spPr bwMode="auto">
              <a:xfrm>
                <a:off x="1569" y="2907"/>
                <a:ext cx="16" cy="41"/>
              </a:xfrm>
              <a:custGeom>
                <a:avLst/>
                <a:gdLst>
                  <a:gd name="T0" fmla="*/ 1 w 30"/>
                  <a:gd name="T1" fmla="*/ 0 h 90"/>
                  <a:gd name="T2" fmla="*/ 0 w 30"/>
                  <a:gd name="T3" fmla="*/ 0 h 90"/>
                  <a:gd name="T4" fmla="*/ 1 w 30"/>
                  <a:gd name="T5" fmla="*/ 1 h 90"/>
                  <a:gd name="T6" fmla="*/ 1 w 30"/>
                  <a:gd name="T7" fmla="*/ 0 h 90"/>
                  <a:gd name="T8" fmla="*/ 1 w 30"/>
                  <a:gd name="T9" fmla="*/ 0 h 90"/>
                  <a:gd name="T10" fmla="*/ 1 w 30"/>
                  <a:gd name="T11" fmla="*/ 0 h 90"/>
                  <a:gd name="T12" fmla="*/ 1 w 30"/>
                  <a:gd name="T13" fmla="*/ 0 h 90"/>
                  <a:gd name="T14" fmla="*/ 0 60000 65536"/>
                  <a:gd name="T15" fmla="*/ 0 60000 65536"/>
                  <a:gd name="T16" fmla="*/ 0 60000 65536"/>
                  <a:gd name="T17" fmla="*/ 0 60000 65536"/>
                  <a:gd name="T18" fmla="*/ 0 60000 65536"/>
                  <a:gd name="T19" fmla="*/ 0 60000 65536"/>
                  <a:gd name="T20" fmla="*/ 0 60000 65536"/>
                  <a:gd name="T21" fmla="*/ 0 w 30"/>
                  <a:gd name="T22" fmla="*/ 0 h 90"/>
                  <a:gd name="T23" fmla="*/ 30 w 30"/>
                  <a:gd name="T24" fmla="*/ 90 h 9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 h="90">
                    <a:moveTo>
                      <a:pt x="13" y="0"/>
                    </a:moveTo>
                    <a:lnTo>
                      <a:pt x="0" y="38"/>
                    </a:lnTo>
                    <a:lnTo>
                      <a:pt x="12" y="90"/>
                    </a:lnTo>
                    <a:lnTo>
                      <a:pt x="30" y="34"/>
                    </a:lnTo>
                    <a:lnTo>
                      <a:pt x="23" y="14"/>
                    </a:lnTo>
                    <a:lnTo>
                      <a:pt x="13" y="0"/>
                    </a:lnTo>
                    <a:close/>
                  </a:path>
                </a:pathLst>
              </a:custGeom>
              <a:solidFill>
                <a:srgbClr val="8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71" name="Freeform 572"/>
              <p:cNvSpPr>
                <a:spLocks/>
              </p:cNvSpPr>
              <p:nvPr/>
            </p:nvSpPr>
            <p:spPr bwMode="auto">
              <a:xfrm>
                <a:off x="1560" y="2935"/>
                <a:ext cx="40" cy="207"/>
              </a:xfrm>
              <a:custGeom>
                <a:avLst/>
                <a:gdLst>
                  <a:gd name="T0" fmla="*/ 1 w 77"/>
                  <a:gd name="T1" fmla="*/ 0 h 446"/>
                  <a:gd name="T2" fmla="*/ 1 w 77"/>
                  <a:gd name="T3" fmla="*/ 0 h 446"/>
                  <a:gd name="T4" fmla="*/ 1 w 77"/>
                  <a:gd name="T5" fmla="*/ 0 h 446"/>
                  <a:gd name="T6" fmla="*/ 1 w 77"/>
                  <a:gd name="T7" fmla="*/ 1 h 446"/>
                  <a:gd name="T8" fmla="*/ 1 w 77"/>
                  <a:gd name="T9" fmla="*/ 1 h 446"/>
                  <a:gd name="T10" fmla="*/ 1 w 77"/>
                  <a:gd name="T11" fmla="*/ 2 h 446"/>
                  <a:gd name="T12" fmla="*/ 2 w 77"/>
                  <a:gd name="T13" fmla="*/ 2 h 446"/>
                  <a:gd name="T14" fmla="*/ 2 w 77"/>
                  <a:gd name="T15" fmla="*/ 3 h 446"/>
                  <a:gd name="T16" fmla="*/ 2 w 77"/>
                  <a:gd name="T17" fmla="*/ 3 h 446"/>
                  <a:gd name="T18" fmla="*/ 2 w 77"/>
                  <a:gd name="T19" fmla="*/ 3 h 446"/>
                  <a:gd name="T20" fmla="*/ 2 w 77"/>
                  <a:gd name="T21" fmla="*/ 3 h 446"/>
                  <a:gd name="T22" fmla="*/ 2 w 77"/>
                  <a:gd name="T23" fmla="*/ 3 h 446"/>
                  <a:gd name="T24" fmla="*/ 2 w 77"/>
                  <a:gd name="T25" fmla="*/ 4 h 446"/>
                  <a:gd name="T26" fmla="*/ 2 w 77"/>
                  <a:gd name="T27" fmla="*/ 4 h 446"/>
                  <a:gd name="T28" fmla="*/ 2 w 77"/>
                  <a:gd name="T29" fmla="*/ 4 h 446"/>
                  <a:gd name="T30" fmla="*/ 2 w 77"/>
                  <a:gd name="T31" fmla="*/ 4 h 446"/>
                  <a:gd name="T32" fmla="*/ 2 w 77"/>
                  <a:gd name="T33" fmla="*/ 4 h 446"/>
                  <a:gd name="T34" fmla="*/ 1 w 77"/>
                  <a:gd name="T35" fmla="*/ 5 h 446"/>
                  <a:gd name="T36" fmla="*/ 1 w 77"/>
                  <a:gd name="T37" fmla="*/ 5 h 446"/>
                  <a:gd name="T38" fmla="*/ 1 w 77"/>
                  <a:gd name="T39" fmla="*/ 5 h 446"/>
                  <a:gd name="T40" fmla="*/ 1 w 77"/>
                  <a:gd name="T41" fmla="*/ 5 h 446"/>
                  <a:gd name="T42" fmla="*/ 1 w 77"/>
                  <a:gd name="T43" fmla="*/ 5 h 446"/>
                  <a:gd name="T44" fmla="*/ 0 w 77"/>
                  <a:gd name="T45" fmla="*/ 5 h 446"/>
                  <a:gd name="T46" fmla="*/ 1 w 77"/>
                  <a:gd name="T47" fmla="*/ 4 h 446"/>
                  <a:gd name="T48" fmla="*/ 1 w 77"/>
                  <a:gd name="T49" fmla="*/ 4 h 446"/>
                  <a:gd name="T50" fmla="*/ 1 w 77"/>
                  <a:gd name="T51" fmla="*/ 4 h 446"/>
                  <a:gd name="T52" fmla="*/ 1 w 77"/>
                  <a:gd name="T53" fmla="*/ 4 h 446"/>
                  <a:gd name="T54" fmla="*/ 1 w 77"/>
                  <a:gd name="T55" fmla="*/ 4 h 446"/>
                  <a:gd name="T56" fmla="*/ 1 w 77"/>
                  <a:gd name="T57" fmla="*/ 3 h 446"/>
                  <a:gd name="T58" fmla="*/ 1 w 77"/>
                  <a:gd name="T59" fmla="*/ 3 h 446"/>
                  <a:gd name="T60" fmla="*/ 1 w 77"/>
                  <a:gd name="T61" fmla="*/ 3 h 446"/>
                  <a:gd name="T62" fmla="*/ 1 w 77"/>
                  <a:gd name="T63" fmla="*/ 3 h 446"/>
                  <a:gd name="T64" fmla="*/ 1 w 77"/>
                  <a:gd name="T65" fmla="*/ 2 h 446"/>
                  <a:gd name="T66" fmla="*/ 1 w 77"/>
                  <a:gd name="T67" fmla="*/ 2 h 446"/>
                  <a:gd name="T68" fmla="*/ 1 w 77"/>
                  <a:gd name="T69" fmla="*/ 1 h 446"/>
                  <a:gd name="T70" fmla="*/ 1 w 77"/>
                  <a:gd name="T71" fmla="*/ 1 h 446"/>
                  <a:gd name="T72" fmla="*/ 1 w 77"/>
                  <a:gd name="T73" fmla="*/ 1 h 446"/>
                  <a:gd name="T74" fmla="*/ 1 w 77"/>
                  <a:gd name="T75" fmla="*/ 0 h 446"/>
                  <a:gd name="T76" fmla="*/ 1 w 77"/>
                  <a:gd name="T77" fmla="*/ 0 h 446"/>
                  <a:gd name="T78" fmla="*/ 1 w 77"/>
                  <a:gd name="T79" fmla="*/ 0 h 446"/>
                  <a:gd name="T80" fmla="*/ 1 w 77"/>
                  <a:gd name="T81" fmla="*/ 0 h 446"/>
                  <a:gd name="T82" fmla="*/ 1 w 77"/>
                  <a:gd name="T83" fmla="*/ 0 h 446"/>
                  <a:gd name="T84" fmla="*/ 1 w 77"/>
                  <a:gd name="T85" fmla="*/ 0 h 44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446"/>
                  <a:gd name="T131" fmla="*/ 77 w 77"/>
                  <a:gd name="T132" fmla="*/ 446 h 44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446">
                    <a:moveTo>
                      <a:pt x="37" y="21"/>
                    </a:moveTo>
                    <a:lnTo>
                      <a:pt x="37" y="26"/>
                    </a:lnTo>
                    <a:lnTo>
                      <a:pt x="38" y="30"/>
                    </a:lnTo>
                    <a:lnTo>
                      <a:pt x="40" y="41"/>
                    </a:lnTo>
                    <a:lnTo>
                      <a:pt x="41" y="50"/>
                    </a:lnTo>
                    <a:lnTo>
                      <a:pt x="45" y="62"/>
                    </a:lnTo>
                    <a:lnTo>
                      <a:pt x="47" y="74"/>
                    </a:lnTo>
                    <a:lnTo>
                      <a:pt x="50" y="88"/>
                    </a:lnTo>
                    <a:lnTo>
                      <a:pt x="53" y="102"/>
                    </a:lnTo>
                    <a:lnTo>
                      <a:pt x="55" y="118"/>
                    </a:lnTo>
                    <a:lnTo>
                      <a:pt x="58" y="134"/>
                    </a:lnTo>
                    <a:lnTo>
                      <a:pt x="61" y="150"/>
                    </a:lnTo>
                    <a:lnTo>
                      <a:pt x="63" y="166"/>
                    </a:lnTo>
                    <a:lnTo>
                      <a:pt x="66" y="181"/>
                    </a:lnTo>
                    <a:lnTo>
                      <a:pt x="68" y="196"/>
                    </a:lnTo>
                    <a:lnTo>
                      <a:pt x="71" y="211"/>
                    </a:lnTo>
                    <a:lnTo>
                      <a:pt x="72" y="224"/>
                    </a:lnTo>
                    <a:lnTo>
                      <a:pt x="73" y="237"/>
                    </a:lnTo>
                    <a:lnTo>
                      <a:pt x="74" y="248"/>
                    </a:lnTo>
                    <a:lnTo>
                      <a:pt x="75" y="259"/>
                    </a:lnTo>
                    <a:lnTo>
                      <a:pt x="75" y="269"/>
                    </a:lnTo>
                    <a:lnTo>
                      <a:pt x="76" y="279"/>
                    </a:lnTo>
                    <a:lnTo>
                      <a:pt x="76" y="286"/>
                    </a:lnTo>
                    <a:lnTo>
                      <a:pt x="77" y="295"/>
                    </a:lnTo>
                    <a:lnTo>
                      <a:pt x="76" y="303"/>
                    </a:lnTo>
                    <a:lnTo>
                      <a:pt x="76" y="311"/>
                    </a:lnTo>
                    <a:lnTo>
                      <a:pt x="75" y="317"/>
                    </a:lnTo>
                    <a:lnTo>
                      <a:pt x="75" y="326"/>
                    </a:lnTo>
                    <a:lnTo>
                      <a:pt x="74" y="332"/>
                    </a:lnTo>
                    <a:lnTo>
                      <a:pt x="73" y="338"/>
                    </a:lnTo>
                    <a:lnTo>
                      <a:pt x="72" y="347"/>
                    </a:lnTo>
                    <a:lnTo>
                      <a:pt x="71" y="355"/>
                    </a:lnTo>
                    <a:lnTo>
                      <a:pt x="68" y="361"/>
                    </a:lnTo>
                    <a:lnTo>
                      <a:pt x="67" y="368"/>
                    </a:lnTo>
                    <a:lnTo>
                      <a:pt x="65" y="376"/>
                    </a:lnTo>
                    <a:lnTo>
                      <a:pt x="63" y="384"/>
                    </a:lnTo>
                    <a:lnTo>
                      <a:pt x="61" y="391"/>
                    </a:lnTo>
                    <a:lnTo>
                      <a:pt x="59" y="399"/>
                    </a:lnTo>
                    <a:lnTo>
                      <a:pt x="57" y="407"/>
                    </a:lnTo>
                    <a:lnTo>
                      <a:pt x="55" y="414"/>
                    </a:lnTo>
                    <a:lnTo>
                      <a:pt x="51" y="426"/>
                    </a:lnTo>
                    <a:lnTo>
                      <a:pt x="48" y="437"/>
                    </a:lnTo>
                    <a:lnTo>
                      <a:pt x="46" y="443"/>
                    </a:lnTo>
                    <a:lnTo>
                      <a:pt x="46" y="446"/>
                    </a:lnTo>
                    <a:lnTo>
                      <a:pt x="0" y="384"/>
                    </a:lnTo>
                    <a:lnTo>
                      <a:pt x="1" y="379"/>
                    </a:lnTo>
                    <a:lnTo>
                      <a:pt x="3" y="373"/>
                    </a:lnTo>
                    <a:lnTo>
                      <a:pt x="6" y="365"/>
                    </a:lnTo>
                    <a:lnTo>
                      <a:pt x="6" y="359"/>
                    </a:lnTo>
                    <a:lnTo>
                      <a:pt x="8" y="353"/>
                    </a:lnTo>
                    <a:lnTo>
                      <a:pt x="8" y="347"/>
                    </a:lnTo>
                    <a:lnTo>
                      <a:pt x="9" y="339"/>
                    </a:lnTo>
                    <a:lnTo>
                      <a:pt x="9" y="332"/>
                    </a:lnTo>
                    <a:lnTo>
                      <a:pt x="10" y="324"/>
                    </a:lnTo>
                    <a:lnTo>
                      <a:pt x="11" y="314"/>
                    </a:lnTo>
                    <a:lnTo>
                      <a:pt x="12" y="303"/>
                    </a:lnTo>
                    <a:lnTo>
                      <a:pt x="11" y="292"/>
                    </a:lnTo>
                    <a:lnTo>
                      <a:pt x="11" y="280"/>
                    </a:lnTo>
                    <a:lnTo>
                      <a:pt x="10" y="266"/>
                    </a:lnTo>
                    <a:lnTo>
                      <a:pt x="10" y="253"/>
                    </a:lnTo>
                    <a:lnTo>
                      <a:pt x="9" y="237"/>
                    </a:lnTo>
                    <a:lnTo>
                      <a:pt x="9" y="224"/>
                    </a:lnTo>
                    <a:lnTo>
                      <a:pt x="9" y="210"/>
                    </a:lnTo>
                    <a:lnTo>
                      <a:pt x="9" y="196"/>
                    </a:lnTo>
                    <a:lnTo>
                      <a:pt x="8" y="179"/>
                    </a:lnTo>
                    <a:lnTo>
                      <a:pt x="8" y="167"/>
                    </a:lnTo>
                    <a:lnTo>
                      <a:pt x="8" y="152"/>
                    </a:lnTo>
                    <a:lnTo>
                      <a:pt x="8" y="138"/>
                    </a:lnTo>
                    <a:lnTo>
                      <a:pt x="8" y="123"/>
                    </a:lnTo>
                    <a:lnTo>
                      <a:pt x="8" y="109"/>
                    </a:lnTo>
                    <a:lnTo>
                      <a:pt x="9" y="99"/>
                    </a:lnTo>
                    <a:lnTo>
                      <a:pt x="11" y="86"/>
                    </a:lnTo>
                    <a:lnTo>
                      <a:pt x="11" y="76"/>
                    </a:lnTo>
                    <a:lnTo>
                      <a:pt x="13" y="64"/>
                    </a:lnTo>
                    <a:lnTo>
                      <a:pt x="14" y="53"/>
                    </a:lnTo>
                    <a:lnTo>
                      <a:pt x="15" y="45"/>
                    </a:lnTo>
                    <a:lnTo>
                      <a:pt x="17" y="38"/>
                    </a:lnTo>
                    <a:lnTo>
                      <a:pt x="19" y="29"/>
                    </a:lnTo>
                    <a:lnTo>
                      <a:pt x="21" y="22"/>
                    </a:lnTo>
                    <a:lnTo>
                      <a:pt x="23" y="18"/>
                    </a:lnTo>
                    <a:lnTo>
                      <a:pt x="26" y="9"/>
                    </a:lnTo>
                    <a:lnTo>
                      <a:pt x="30" y="4"/>
                    </a:lnTo>
                    <a:lnTo>
                      <a:pt x="31" y="0"/>
                    </a:lnTo>
                    <a:lnTo>
                      <a:pt x="33" y="0"/>
                    </a:lnTo>
                    <a:lnTo>
                      <a:pt x="37" y="21"/>
                    </a:lnTo>
                    <a:close/>
                  </a:path>
                </a:pathLst>
              </a:custGeom>
              <a:solidFill>
                <a:srgbClr val="8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72" name="Freeform 573"/>
              <p:cNvSpPr>
                <a:spLocks/>
              </p:cNvSpPr>
              <p:nvPr/>
            </p:nvSpPr>
            <p:spPr bwMode="auto">
              <a:xfrm>
                <a:off x="597" y="3159"/>
                <a:ext cx="381" cy="417"/>
              </a:xfrm>
              <a:custGeom>
                <a:avLst/>
                <a:gdLst>
                  <a:gd name="T0" fmla="*/ 0 w 739"/>
                  <a:gd name="T1" fmla="*/ 1 h 905"/>
                  <a:gd name="T2" fmla="*/ 1 w 739"/>
                  <a:gd name="T3" fmla="*/ 0 h 905"/>
                  <a:gd name="T4" fmla="*/ 1 w 739"/>
                  <a:gd name="T5" fmla="*/ 0 h 905"/>
                  <a:gd name="T6" fmla="*/ 1 w 739"/>
                  <a:gd name="T7" fmla="*/ 0 h 905"/>
                  <a:gd name="T8" fmla="*/ 2 w 739"/>
                  <a:gd name="T9" fmla="*/ 0 h 905"/>
                  <a:gd name="T10" fmla="*/ 2 w 739"/>
                  <a:gd name="T11" fmla="*/ 0 h 905"/>
                  <a:gd name="T12" fmla="*/ 2 w 739"/>
                  <a:gd name="T13" fmla="*/ 0 h 905"/>
                  <a:gd name="T14" fmla="*/ 3 w 739"/>
                  <a:gd name="T15" fmla="*/ 0 h 905"/>
                  <a:gd name="T16" fmla="*/ 3 w 739"/>
                  <a:gd name="T17" fmla="*/ 0 h 905"/>
                  <a:gd name="T18" fmla="*/ 4 w 739"/>
                  <a:gd name="T19" fmla="*/ 0 h 905"/>
                  <a:gd name="T20" fmla="*/ 4 w 739"/>
                  <a:gd name="T21" fmla="*/ 1 h 905"/>
                  <a:gd name="T22" fmla="*/ 4 w 739"/>
                  <a:gd name="T23" fmla="*/ 1 h 905"/>
                  <a:gd name="T24" fmla="*/ 5 w 739"/>
                  <a:gd name="T25" fmla="*/ 2 h 905"/>
                  <a:gd name="T26" fmla="*/ 5 w 739"/>
                  <a:gd name="T27" fmla="*/ 2 h 905"/>
                  <a:gd name="T28" fmla="*/ 5 w 739"/>
                  <a:gd name="T29" fmla="*/ 2 h 905"/>
                  <a:gd name="T30" fmla="*/ 6 w 739"/>
                  <a:gd name="T31" fmla="*/ 3 h 905"/>
                  <a:gd name="T32" fmla="*/ 6 w 739"/>
                  <a:gd name="T33" fmla="*/ 3 h 905"/>
                  <a:gd name="T34" fmla="*/ 6 w 739"/>
                  <a:gd name="T35" fmla="*/ 3 h 905"/>
                  <a:gd name="T36" fmla="*/ 6 w 739"/>
                  <a:gd name="T37" fmla="*/ 3 h 905"/>
                  <a:gd name="T38" fmla="*/ 6 w 739"/>
                  <a:gd name="T39" fmla="*/ 3 h 905"/>
                  <a:gd name="T40" fmla="*/ 6 w 739"/>
                  <a:gd name="T41" fmla="*/ 3 h 905"/>
                  <a:gd name="T42" fmla="*/ 6 w 739"/>
                  <a:gd name="T43" fmla="*/ 4 h 905"/>
                  <a:gd name="T44" fmla="*/ 6 w 739"/>
                  <a:gd name="T45" fmla="*/ 4 h 905"/>
                  <a:gd name="T46" fmla="*/ 6 w 739"/>
                  <a:gd name="T47" fmla="*/ 5 h 905"/>
                  <a:gd name="T48" fmla="*/ 7 w 739"/>
                  <a:gd name="T49" fmla="*/ 6 h 905"/>
                  <a:gd name="T50" fmla="*/ 7 w 739"/>
                  <a:gd name="T51" fmla="*/ 6 h 905"/>
                  <a:gd name="T52" fmla="*/ 7 w 739"/>
                  <a:gd name="T53" fmla="*/ 6 h 905"/>
                  <a:gd name="T54" fmla="*/ 7 w 739"/>
                  <a:gd name="T55" fmla="*/ 6 h 905"/>
                  <a:gd name="T56" fmla="*/ 7 w 739"/>
                  <a:gd name="T57" fmla="*/ 6 h 905"/>
                  <a:gd name="T58" fmla="*/ 7 w 739"/>
                  <a:gd name="T59" fmla="*/ 7 h 905"/>
                  <a:gd name="T60" fmla="*/ 7 w 739"/>
                  <a:gd name="T61" fmla="*/ 7 h 905"/>
                  <a:gd name="T62" fmla="*/ 7 w 739"/>
                  <a:gd name="T63" fmla="*/ 7 h 905"/>
                  <a:gd name="T64" fmla="*/ 7 w 739"/>
                  <a:gd name="T65" fmla="*/ 7 h 905"/>
                  <a:gd name="T66" fmla="*/ 8 w 739"/>
                  <a:gd name="T67" fmla="*/ 7 h 905"/>
                  <a:gd name="T68" fmla="*/ 8 w 739"/>
                  <a:gd name="T69" fmla="*/ 7 h 905"/>
                  <a:gd name="T70" fmla="*/ 8 w 739"/>
                  <a:gd name="T71" fmla="*/ 7 h 905"/>
                  <a:gd name="T72" fmla="*/ 9 w 739"/>
                  <a:gd name="T73" fmla="*/ 7 h 905"/>
                  <a:gd name="T74" fmla="*/ 10 w 739"/>
                  <a:gd name="T75" fmla="*/ 7 h 905"/>
                  <a:gd name="T76" fmla="*/ 11 w 739"/>
                  <a:gd name="T77" fmla="*/ 7 h 905"/>
                  <a:gd name="T78" fmla="*/ 11 w 739"/>
                  <a:gd name="T79" fmla="*/ 8 h 905"/>
                  <a:gd name="T80" fmla="*/ 12 w 739"/>
                  <a:gd name="T81" fmla="*/ 8 h 905"/>
                  <a:gd name="T82" fmla="*/ 12 w 739"/>
                  <a:gd name="T83" fmla="*/ 8 h 905"/>
                  <a:gd name="T84" fmla="*/ 12 w 739"/>
                  <a:gd name="T85" fmla="*/ 8 h 905"/>
                  <a:gd name="T86" fmla="*/ 12 w 739"/>
                  <a:gd name="T87" fmla="*/ 8 h 905"/>
                  <a:gd name="T88" fmla="*/ 12 w 739"/>
                  <a:gd name="T89" fmla="*/ 8 h 905"/>
                  <a:gd name="T90" fmla="*/ 12 w 739"/>
                  <a:gd name="T91" fmla="*/ 8 h 905"/>
                  <a:gd name="T92" fmla="*/ 13 w 739"/>
                  <a:gd name="T93" fmla="*/ 9 h 905"/>
                  <a:gd name="T94" fmla="*/ 3 w 739"/>
                  <a:gd name="T95" fmla="*/ 9 h 905"/>
                  <a:gd name="T96" fmla="*/ 0 w 739"/>
                  <a:gd name="T97" fmla="*/ 2 h 90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39"/>
                  <a:gd name="T148" fmla="*/ 0 h 905"/>
                  <a:gd name="T149" fmla="*/ 739 w 739"/>
                  <a:gd name="T150" fmla="*/ 905 h 90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39" h="905">
                    <a:moveTo>
                      <a:pt x="0" y="149"/>
                    </a:moveTo>
                    <a:lnTo>
                      <a:pt x="0" y="65"/>
                    </a:lnTo>
                    <a:lnTo>
                      <a:pt x="33" y="1"/>
                    </a:lnTo>
                    <a:lnTo>
                      <a:pt x="36" y="1"/>
                    </a:lnTo>
                    <a:lnTo>
                      <a:pt x="40" y="0"/>
                    </a:lnTo>
                    <a:lnTo>
                      <a:pt x="46" y="0"/>
                    </a:lnTo>
                    <a:lnTo>
                      <a:pt x="52" y="0"/>
                    </a:lnTo>
                    <a:lnTo>
                      <a:pt x="60" y="0"/>
                    </a:lnTo>
                    <a:lnTo>
                      <a:pt x="70" y="0"/>
                    </a:lnTo>
                    <a:lnTo>
                      <a:pt x="81" y="1"/>
                    </a:lnTo>
                    <a:lnTo>
                      <a:pt x="91" y="1"/>
                    </a:lnTo>
                    <a:lnTo>
                      <a:pt x="104" y="4"/>
                    </a:lnTo>
                    <a:lnTo>
                      <a:pt x="116" y="9"/>
                    </a:lnTo>
                    <a:lnTo>
                      <a:pt x="129" y="13"/>
                    </a:lnTo>
                    <a:lnTo>
                      <a:pt x="142" y="18"/>
                    </a:lnTo>
                    <a:lnTo>
                      <a:pt x="157" y="26"/>
                    </a:lnTo>
                    <a:lnTo>
                      <a:pt x="170" y="35"/>
                    </a:lnTo>
                    <a:lnTo>
                      <a:pt x="183" y="47"/>
                    </a:lnTo>
                    <a:lnTo>
                      <a:pt x="195" y="58"/>
                    </a:lnTo>
                    <a:lnTo>
                      <a:pt x="208" y="70"/>
                    </a:lnTo>
                    <a:lnTo>
                      <a:pt x="221" y="84"/>
                    </a:lnTo>
                    <a:lnTo>
                      <a:pt x="234" y="99"/>
                    </a:lnTo>
                    <a:lnTo>
                      <a:pt x="246" y="114"/>
                    </a:lnTo>
                    <a:lnTo>
                      <a:pt x="257" y="128"/>
                    </a:lnTo>
                    <a:lnTo>
                      <a:pt x="267" y="143"/>
                    </a:lnTo>
                    <a:lnTo>
                      <a:pt x="278" y="160"/>
                    </a:lnTo>
                    <a:lnTo>
                      <a:pt x="287" y="172"/>
                    </a:lnTo>
                    <a:lnTo>
                      <a:pt x="295" y="184"/>
                    </a:lnTo>
                    <a:lnTo>
                      <a:pt x="302" y="196"/>
                    </a:lnTo>
                    <a:lnTo>
                      <a:pt x="308" y="207"/>
                    </a:lnTo>
                    <a:lnTo>
                      <a:pt x="313" y="216"/>
                    </a:lnTo>
                    <a:lnTo>
                      <a:pt x="317" y="222"/>
                    </a:lnTo>
                    <a:lnTo>
                      <a:pt x="319" y="227"/>
                    </a:lnTo>
                    <a:lnTo>
                      <a:pt x="321" y="230"/>
                    </a:lnTo>
                    <a:lnTo>
                      <a:pt x="322" y="236"/>
                    </a:lnTo>
                    <a:lnTo>
                      <a:pt x="323" y="242"/>
                    </a:lnTo>
                    <a:lnTo>
                      <a:pt x="326" y="254"/>
                    </a:lnTo>
                    <a:lnTo>
                      <a:pt x="328" y="268"/>
                    </a:lnTo>
                    <a:lnTo>
                      <a:pt x="331" y="285"/>
                    </a:lnTo>
                    <a:lnTo>
                      <a:pt x="335" y="302"/>
                    </a:lnTo>
                    <a:lnTo>
                      <a:pt x="339" y="321"/>
                    </a:lnTo>
                    <a:lnTo>
                      <a:pt x="343" y="341"/>
                    </a:lnTo>
                    <a:lnTo>
                      <a:pt x="348" y="362"/>
                    </a:lnTo>
                    <a:lnTo>
                      <a:pt x="354" y="384"/>
                    </a:lnTo>
                    <a:lnTo>
                      <a:pt x="359" y="407"/>
                    </a:lnTo>
                    <a:lnTo>
                      <a:pt x="363" y="428"/>
                    </a:lnTo>
                    <a:lnTo>
                      <a:pt x="369" y="449"/>
                    </a:lnTo>
                    <a:lnTo>
                      <a:pt x="373" y="469"/>
                    </a:lnTo>
                    <a:lnTo>
                      <a:pt x="378" y="492"/>
                    </a:lnTo>
                    <a:lnTo>
                      <a:pt x="382" y="509"/>
                    </a:lnTo>
                    <a:lnTo>
                      <a:pt x="385" y="527"/>
                    </a:lnTo>
                    <a:lnTo>
                      <a:pt x="389" y="541"/>
                    </a:lnTo>
                    <a:lnTo>
                      <a:pt x="393" y="556"/>
                    </a:lnTo>
                    <a:lnTo>
                      <a:pt x="397" y="568"/>
                    </a:lnTo>
                    <a:lnTo>
                      <a:pt x="400" y="580"/>
                    </a:lnTo>
                    <a:lnTo>
                      <a:pt x="403" y="591"/>
                    </a:lnTo>
                    <a:lnTo>
                      <a:pt x="407" y="600"/>
                    </a:lnTo>
                    <a:lnTo>
                      <a:pt x="409" y="606"/>
                    </a:lnTo>
                    <a:lnTo>
                      <a:pt x="412" y="614"/>
                    </a:lnTo>
                    <a:lnTo>
                      <a:pt x="414" y="618"/>
                    </a:lnTo>
                    <a:lnTo>
                      <a:pt x="415" y="625"/>
                    </a:lnTo>
                    <a:lnTo>
                      <a:pt x="417" y="631"/>
                    </a:lnTo>
                    <a:lnTo>
                      <a:pt x="419" y="634"/>
                    </a:lnTo>
                    <a:lnTo>
                      <a:pt x="420" y="634"/>
                    </a:lnTo>
                    <a:lnTo>
                      <a:pt x="425" y="634"/>
                    </a:lnTo>
                    <a:lnTo>
                      <a:pt x="432" y="635"/>
                    </a:lnTo>
                    <a:lnTo>
                      <a:pt x="443" y="638"/>
                    </a:lnTo>
                    <a:lnTo>
                      <a:pt x="454" y="640"/>
                    </a:lnTo>
                    <a:lnTo>
                      <a:pt x="470" y="643"/>
                    </a:lnTo>
                    <a:lnTo>
                      <a:pt x="485" y="647"/>
                    </a:lnTo>
                    <a:lnTo>
                      <a:pt x="504" y="652"/>
                    </a:lnTo>
                    <a:lnTo>
                      <a:pt x="520" y="654"/>
                    </a:lnTo>
                    <a:lnTo>
                      <a:pt x="540" y="658"/>
                    </a:lnTo>
                    <a:lnTo>
                      <a:pt x="558" y="663"/>
                    </a:lnTo>
                    <a:lnTo>
                      <a:pt x="578" y="667"/>
                    </a:lnTo>
                    <a:lnTo>
                      <a:pt x="596" y="672"/>
                    </a:lnTo>
                    <a:lnTo>
                      <a:pt x="613" y="675"/>
                    </a:lnTo>
                    <a:lnTo>
                      <a:pt x="629" y="681"/>
                    </a:lnTo>
                    <a:lnTo>
                      <a:pt x="645" y="687"/>
                    </a:lnTo>
                    <a:lnTo>
                      <a:pt x="657" y="690"/>
                    </a:lnTo>
                    <a:lnTo>
                      <a:pt x="669" y="695"/>
                    </a:lnTo>
                    <a:lnTo>
                      <a:pt x="679" y="698"/>
                    </a:lnTo>
                    <a:lnTo>
                      <a:pt x="687" y="702"/>
                    </a:lnTo>
                    <a:lnTo>
                      <a:pt x="694" y="705"/>
                    </a:lnTo>
                    <a:lnTo>
                      <a:pt x="699" y="710"/>
                    </a:lnTo>
                    <a:lnTo>
                      <a:pt x="703" y="711"/>
                    </a:lnTo>
                    <a:lnTo>
                      <a:pt x="708" y="716"/>
                    </a:lnTo>
                    <a:lnTo>
                      <a:pt x="712" y="721"/>
                    </a:lnTo>
                    <a:lnTo>
                      <a:pt x="715" y="724"/>
                    </a:lnTo>
                    <a:lnTo>
                      <a:pt x="715" y="727"/>
                    </a:lnTo>
                    <a:lnTo>
                      <a:pt x="716" y="728"/>
                    </a:lnTo>
                    <a:lnTo>
                      <a:pt x="739" y="818"/>
                    </a:lnTo>
                    <a:lnTo>
                      <a:pt x="663" y="905"/>
                    </a:lnTo>
                    <a:lnTo>
                      <a:pt x="161" y="833"/>
                    </a:lnTo>
                    <a:lnTo>
                      <a:pt x="0" y="149"/>
                    </a:lnTo>
                    <a:close/>
                  </a:path>
                </a:pathLst>
              </a:custGeom>
              <a:solidFill>
                <a:srgbClr val="D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73" name="Freeform 574"/>
              <p:cNvSpPr>
                <a:spLocks/>
              </p:cNvSpPr>
              <p:nvPr/>
            </p:nvSpPr>
            <p:spPr bwMode="auto">
              <a:xfrm>
                <a:off x="597" y="3211"/>
                <a:ext cx="403" cy="378"/>
              </a:xfrm>
              <a:custGeom>
                <a:avLst/>
                <a:gdLst>
                  <a:gd name="T0" fmla="*/ 1 w 780"/>
                  <a:gd name="T1" fmla="*/ 0 h 823"/>
                  <a:gd name="T2" fmla="*/ 1 w 780"/>
                  <a:gd name="T3" fmla="*/ 0 h 823"/>
                  <a:gd name="T4" fmla="*/ 1 w 780"/>
                  <a:gd name="T5" fmla="*/ 0 h 823"/>
                  <a:gd name="T6" fmla="*/ 2 w 780"/>
                  <a:gd name="T7" fmla="*/ 0 h 823"/>
                  <a:gd name="T8" fmla="*/ 2 w 780"/>
                  <a:gd name="T9" fmla="*/ 0 h 823"/>
                  <a:gd name="T10" fmla="*/ 3 w 780"/>
                  <a:gd name="T11" fmla="*/ 0 h 823"/>
                  <a:gd name="T12" fmla="*/ 3 w 780"/>
                  <a:gd name="T13" fmla="*/ 1 h 823"/>
                  <a:gd name="T14" fmla="*/ 3 w 780"/>
                  <a:gd name="T15" fmla="*/ 1 h 823"/>
                  <a:gd name="T16" fmla="*/ 3 w 780"/>
                  <a:gd name="T17" fmla="*/ 3 h 823"/>
                  <a:gd name="T18" fmla="*/ 5 w 780"/>
                  <a:gd name="T19" fmla="*/ 6 h 823"/>
                  <a:gd name="T20" fmla="*/ 5 w 780"/>
                  <a:gd name="T21" fmla="*/ 6 h 823"/>
                  <a:gd name="T22" fmla="*/ 4 w 780"/>
                  <a:gd name="T23" fmla="*/ 5 h 823"/>
                  <a:gd name="T24" fmla="*/ 4 w 780"/>
                  <a:gd name="T25" fmla="*/ 4 h 823"/>
                  <a:gd name="T26" fmla="*/ 4 w 780"/>
                  <a:gd name="T27" fmla="*/ 3 h 823"/>
                  <a:gd name="T28" fmla="*/ 4 w 780"/>
                  <a:gd name="T29" fmla="*/ 2 h 823"/>
                  <a:gd name="T30" fmla="*/ 4 w 780"/>
                  <a:gd name="T31" fmla="*/ 2 h 823"/>
                  <a:gd name="T32" fmla="*/ 4 w 780"/>
                  <a:gd name="T33" fmla="*/ 1 h 823"/>
                  <a:gd name="T34" fmla="*/ 4 w 780"/>
                  <a:gd name="T35" fmla="*/ 1 h 823"/>
                  <a:gd name="T36" fmla="*/ 4 w 780"/>
                  <a:gd name="T37" fmla="*/ 1 h 823"/>
                  <a:gd name="T38" fmla="*/ 4 w 780"/>
                  <a:gd name="T39" fmla="*/ 1 h 823"/>
                  <a:gd name="T40" fmla="*/ 5 w 780"/>
                  <a:gd name="T41" fmla="*/ 1 h 823"/>
                  <a:gd name="T42" fmla="*/ 5 w 780"/>
                  <a:gd name="T43" fmla="*/ 1 h 823"/>
                  <a:gd name="T44" fmla="*/ 5 w 780"/>
                  <a:gd name="T45" fmla="*/ 2 h 823"/>
                  <a:gd name="T46" fmla="*/ 6 w 780"/>
                  <a:gd name="T47" fmla="*/ 2 h 823"/>
                  <a:gd name="T48" fmla="*/ 6 w 780"/>
                  <a:gd name="T49" fmla="*/ 3 h 823"/>
                  <a:gd name="T50" fmla="*/ 6 w 780"/>
                  <a:gd name="T51" fmla="*/ 3 h 823"/>
                  <a:gd name="T52" fmla="*/ 6 w 780"/>
                  <a:gd name="T53" fmla="*/ 4 h 823"/>
                  <a:gd name="T54" fmla="*/ 6 w 780"/>
                  <a:gd name="T55" fmla="*/ 4 h 823"/>
                  <a:gd name="T56" fmla="*/ 7 w 780"/>
                  <a:gd name="T57" fmla="*/ 6 h 823"/>
                  <a:gd name="T58" fmla="*/ 13 w 780"/>
                  <a:gd name="T59" fmla="*/ 7 h 823"/>
                  <a:gd name="T60" fmla="*/ 13 w 780"/>
                  <a:gd name="T61" fmla="*/ 8 h 823"/>
                  <a:gd name="T62" fmla="*/ 13 w 780"/>
                  <a:gd name="T63" fmla="*/ 8 h 823"/>
                  <a:gd name="T64" fmla="*/ 14 w 780"/>
                  <a:gd name="T65" fmla="*/ 8 h 823"/>
                  <a:gd name="T66" fmla="*/ 14 w 780"/>
                  <a:gd name="T67" fmla="*/ 9 h 823"/>
                  <a:gd name="T68" fmla="*/ 13 w 780"/>
                  <a:gd name="T69" fmla="*/ 9 h 823"/>
                  <a:gd name="T70" fmla="*/ 11 w 780"/>
                  <a:gd name="T71" fmla="*/ 9 h 823"/>
                  <a:gd name="T72" fmla="*/ 9 w 780"/>
                  <a:gd name="T73" fmla="*/ 9 h 823"/>
                  <a:gd name="T74" fmla="*/ 7 w 780"/>
                  <a:gd name="T75" fmla="*/ 9 h 823"/>
                  <a:gd name="T76" fmla="*/ 5 w 780"/>
                  <a:gd name="T77" fmla="*/ 9 h 823"/>
                  <a:gd name="T78" fmla="*/ 3 w 780"/>
                  <a:gd name="T79" fmla="*/ 9 h 823"/>
                  <a:gd name="T80" fmla="*/ 3 w 780"/>
                  <a:gd name="T81" fmla="*/ 9 h 823"/>
                  <a:gd name="T82" fmla="*/ 3 w 780"/>
                  <a:gd name="T83" fmla="*/ 8 h 823"/>
                  <a:gd name="T84" fmla="*/ 2 w 780"/>
                  <a:gd name="T85" fmla="*/ 7 h 823"/>
                  <a:gd name="T86" fmla="*/ 2 w 780"/>
                  <a:gd name="T87" fmla="*/ 6 h 823"/>
                  <a:gd name="T88" fmla="*/ 1 w 780"/>
                  <a:gd name="T89" fmla="*/ 5 h 823"/>
                  <a:gd name="T90" fmla="*/ 1 w 780"/>
                  <a:gd name="T91" fmla="*/ 4 h 823"/>
                  <a:gd name="T92" fmla="*/ 1 w 780"/>
                  <a:gd name="T93" fmla="*/ 2 h 823"/>
                  <a:gd name="T94" fmla="*/ 1 w 780"/>
                  <a:gd name="T95" fmla="*/ 1 h 823"/>
                  <a:gd name="T96" fmla="*/ 0 w 780"/>
                  <a:gd name="T97" fmla="*/ 0 h 823"/>
                  <a:gd name="T98" fmla="*/ 0 w 780"/>
                  <a:gd name="T99" fmla="*/ 0 h 823"/>
                  <a:gd name="T100" fmla="*/ 0 w 780"/>
                  <a:gd name="T101" fmla="*/ 0 h 82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80"/>
                  <a:gd name="T154" fmla="*/ 0 h 823"/>
                  <a:gd name="T155" fmla="*/ 780 w 780"/>
                  <a:gd name="T156" fmla="*/ 823 h 82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80" h="823">
                    <a:moveTo>
                      <a:pt x="0" y="0"/>
                    </a:moveTo>
                    <a:lnTo>
                      <a:pt x="5" y="2"/>
                    </a:lnTo>
                    <a:lnTo>
                      <a:pt x="10" y="2"/>
                    </a:lnTo>
                    <a:lnTo>
                      <a:pt x="18" y="3"/>
                    </a:lnTo>
                    <a:lnTo>
                      <a:pt x="26" y="5"/>
                    </a:lnTo>
                    <a:lnTo>
                      <a:pt x="37" y="8"/>
                    </a:lnTo>
                    <a:lnTo>
                      <a:pt x="44" y="9"/>
                    </a:lnTo>
                    <a:lnTo>
                      <a:pt x="54" y="12"/>
                    </a:lnTo>
                    <a:lnTo>
                      <a:pt x="64" y="15"/>
                    </a:lnTo>
                    <a:lnTo>
                      <a:pt x="75" y="20"/>
                    </a:lnTo>
                    <a:lnTo>
                      <a:pt x="84" y="23"/>
                    </a:lnTo>
                    <a:lnTo>
                      <a:pt x="95" y="27"/>
                    </a:lnTo>
                    <a:lnTo>
                      <a:pt x="104" y="32"/>
                    </a:lnTo>
                    <a:lnTo>
                      <a:pt x="113" y="38"/>
                    </a:lnTo>
                    <a:lnTo>
                      <a:pt x="120" y="41"/>
                    </a:lnTo>
                    <a:lnTo>
                      <a:pt x="127" y="47"/>
                    </a:lnTo>
                    <a:lnTo>
                      <a:pt x="134" y="50"/>
                    </a:lnTo>
                    <a:lnTo>
                      <a:pt x="140" y="58"/>
                    </a:lnTo>
                    <a:lnTo>
                      <a:pt x="144" y="62"/>
                    </a:lnTo>
                    <a:lnTo>
                      <a:pt x="149" y="69"/>
                    </a:lnTo>
                    <a:lnTo>
                      <a:pt x="152" y="73"/>
                    </a:lnTo>
                    <a:lnTo>
                      <a:pt x="158" y="81"/>
                    </a:lnTo>
                    <a:lnTo>
                      <a:pt x="163" y="88"/>
                    </a:lnTo>
                    <a:lnTo>
                      <a:pt x="166" y="96"/>
                    </a:lnTo>
                    <a:lnTo>
                      <a:pt x="169" y="102"/>
                    </a:lnTo>
                    <a:lnTo>
                      <a:pt x="170" y="105"/>
                    </a:lnTo>
                    <a:lnTo>
                      <a:pt x="186" y="303"/>
                    </a:lnTo>
                    <a:lnTo>
                      <a:pt x="267" y="543"/>
                    </a:lnTo>
                    <a:lnTo>
                      <a:pt x="266" y="539"/>
                    </a:lnTo>
                    <a:lnTo>
                      <a:pt x="264" y="532"/>
                    </a:lnTo>
                    <a:lnTo>
                      <a:pt x="261" y="520"/>
                    </a:lnTo>
                    <a:lnTo>
                      <a:pt x="257" y="506"/>
                    </a:lnTo>
                    <a:lnTo>
                      <a:pt x="252" y="485"/>
                    </a:lnTo>
                    <a:lnTo>
                      <a:pt x="248" y="465"/>
                    </a:lnTo>
                    <a:lnTo>
                      <a:pt x="242" y="440"/>
                    </a:lnTo>
                    <a:lnTo>
                      <a:pt x="238" y="416"/>
                    </a:lnTo>
                    <a:lnTo>
                      <a:pt x="232" y="390"/>
                    </a:lnTo>
                    <a:lnTo>
                      <a:pt x="226" y="363"/>
                    </a:lnTo>
                    <a:lnTo>
                      <a:pt x="220" y="335"/>
                    </a:lnTo>
                    <a:lnTo>
                      <a:pt x="214" y="309"/>
                    </a:lnTo>
                    <a:lnTo>
                      <a:pt x="209" y="280"/>
                    </a:lnTo>
                    <a:lnTo>
                      <a:pt x="205" y="258"/>
                    </a:lnTo>
                    <a:lnTo>
                      <a:pt x="202" y="233"/>
                    </a:lnTo>
                    <a:lnTo>
                      <a:pt x="200" y="215"/>
                    </a:lnTo>
                    <a:lnTo>
                      <a:pt x="197" y="195"/>
                    </a:lnTo>
                    <a:lnTo>
                      <a:pt x="196" y="180"/>
                    </a:lnTo>
                    <a:lnTo>
                      <a:pt x="196" y="166"/>
                    </a:lnTo>
                    <a:lnTo>
                      <a:pt x="197" y="157"/>
                    </a:lnTo>
                    <a:lnTo>
                      <a:pt x="198" y="148"/>
                    </a:lnTo>
                    <a:lnTo>
                      <a:pt x="200" y="142"/>
                    </a:lnTo>
                    <a:lnTo>
                      <a:pt x="203" y="137"/>
                    </a:lnTo>
                    <a:lnTo>
                      <a:pt x="205" y="136"/>
                    </a:lnTo>
                    <a:lnTo>
                      <a:pt x="210" y="131"/>
                    </a:lnTo>
                    <a:lnTo>
                      <a:pt x="215" y="131"/>
                    </a:lnTo>
                    <a:lnTo>
                      <a:pt x="218" y="133"/>
                    </a:lnTo>
                    <a:lnTo>
                      <a:pt x="221" y="134"/>
                    </a:lnTo>
                    <a:lnTo>
                      <a:pt x="223" y="131"/>
                    </a:lnTo>
                    <a:lnTo>
                      <a:pt x="228" y="130"/>
                    </a:lnTo>
                    <a:lnTo>
                      <a:pt x="231" y="127"/>
                    </a:lnTo>
                    <a:lnTo>
                      <a:pt x="236" y="125"/>
                    </a:lnTo>
                    <a:lnTo>
                      <a:pt x="241" y="125"/>
                    </a:lnTo>
                    <a:lnTo>
                      <a:pt x="247" y="125"/>
                    </a:lnTo>
                    <a:lnTo>
                      <a:pt x="252" y="123"/>
                    </a:lnTo>
                    <a:lnTo>
                      <a:pt x="259" y="125"/>
                    </a:lnTo>
                    <a:lnTo>
                      <a:pt x="265" y="127"/>
                    </a:lnTo>
                    <a:lnTo>
                      <a:pt x="272" y="131"/>
                    </a:lnTo>
                    <a:lnTo>
                      <a:pt x="278" y="136"/>
                    </a:lnTo>
                    <a:lnTo>
                      <a:pt x="287" y="142"/>
                    </a:lnTo>
                    <a:lnTo>
                      <a:pt x="293" y="151"/>
                    </a:lnTo>
                    <a:lnTo>
                      <a:pt x="300" y="163"/>
                    </a:lnTo>
                    <a:lnTo>
                      <a:pt x="305" y="174"/>
                    </a:lnTo>
                    <a:lnTo>
                      <a:pt x="311" y="187"/>
                    </a:lnTo>
                    <a:lnTo>
                      <a:pt x="316" y="204"/>
                    </a:lnTo>
                    <a:lnTo>
                      <a:pt x="322" y="221"/>
                    </a:lnTo>
                    <a:lnTo>
                      <a:pt x="326" y="238"/>
                    </a:lnTo>
                    <a:lnTo>
                      <a:pt x="331" y="256"/>
                    </a:lnTo>
                    <a:lnTo>
                      <a:pt x="335" y="276"/>
                    </a:lnTo>
                    <a:lnTo>
                      <a:pt x="339" y="294"/>
                    </a:lnTo>
                    <a:lnTo>
                      <a:pt x="342" y="311"/>
                    </a:lnTo>
                    <a:lnTo>
                      <a:pt x="347" y="326"/>
                    </a:lnTo>
                    <a:lnTo>
                      <a:pt x="349" y="341"/>
                    </a:lnTo>
                    <a:lnTo>
                      <a:pt x="352" y="355"/>
                    </a:lnTo>
                    <a:lnTo>
                      <a:pt x="353" y="364"/>
                    </a:lnTo>
                    <a:lnTo>
                      <a:pt x="355" y="372"/>
                    </a:lnTo>
                    <a:lnTo>
                      <a:pt x="355" y="378"/>
                    </a:lnTo>
                    <a:lnTo>
                      <a:pt x="356" y="381"/>
                    </a:lnTo>
                    <a:lnTo>
                      <a:pt x="411" y="596"/>
                    </a:lnTo>
                    <a:lnTo>
                      <a:pt x="716" y="613"/>
                    </a:lnTo>
                    <a:lnTo>
                      <a:pt x="743" y="666"/>
                    </a:lnTo>
                    <a:lnTo>
                      <a:pt x="745" y="669"/>
                    </a:lnTo>
                    <a:lnTo>
                      <a:pt x="747" y="675"/>
                    </a:lnTo>
                    <a:lnTo>
                      <a:pt x="750" y="683"/>
                    </a:lnTo>
                    <a:lnTo>
                      <a:pt x="753" y="690"/>
                    </a:lnTo>
                    <a:lnTo>
                      <a:pt x="757" y="703"/>
                    </a:lnTo>
                    <a:lnTo>
                      <a:pt x="761" y="713"/>
                    </a:lnTo>
                    <a:lnTo>
                      <a:pt x="766" y="727"/>
                    </a:lnTo>
                    <a:lnTo>
                      <a:pt x="769" y="739"/>
                    </a:lnTo>
                    <a:lnTo>
                      <a:pt x="773" y="753"/>
                    </a:lnTo>
                    <a:lnTo>
                      <a:pt x="776" y="765"/>
                    </a:lnTo>
                    <a:lnTo>
                      <a:pt x="778" y="779"/>
                    </a:lnTo>
                    <a:lnTo>
                      <a:pt x="779" y="791"/>
                    </a:lnTo>
                    <a:lnTo>
                      <a:pt x="780" y="803"/>
                    </a:lnTo>
                    <a:lnTo>
                      <a:pt x="779" y="812"/>
                    </a:lnTo>
                    <a:lnTo>
                      <a:pt x="777" y="823"/>
                    </a:lnTo>
                    <a:lnTo>
                      <a:pt x="739" y="821"/>
                    </a:lnTo>
                    <a:lnTo>
                      <a:pt x="700" y="821"/>
                    </a:lnTo>
                    <a:lnTo>
                      <a:pt x="661" y="820"/>
                    </a:lnTo>
                    <a:lnTo>
                      <a:pt x="622" y="820"/>
                    </a:lnTo>
                    <a:lnTo>
                      <a:pt x="582" y="817"/>
                    </a:lnTo>
                    <a:lnTo>
                      <a:pt x="544" y="817"/>
                    </a:lnTo>
                    <a:lnTo>
                      <a:pt x="505" y="815"/>
                    </a:lnTo>
                    <a:lnTo>
                      <a:pt x="467" y="815"/>
                    </a:lnTo>
                    <a:lnTo>
                      <a:pt x="428" y="812"/>
                    </a:lnTo>
                    <a:lnTo>
                      <a:pt x="389" y="811"/>
                    </a:lnTo>
                    <a:lnTo>
                      <a:pt x="350" y="809"/>
                    </a:lnTo>
                    <a:lnTo>
                      <a:pt x="311" y="809"/>
                    </a:lnTo>
                    <a:lnTo>
                      <a:pt x="271" y="808"/>
                    </a:lnTo>
                    <a:lnTo>
                      <a:pt x="233" y="808"/>
                    </a:lnTo>
                    <a:lnTo>
                      <a:pt x="194" y="808"/>
                    </a:lnTo>
                    <a:lnTo>
                      <a:pt x="157" y="808"/>
                    </a:lnTo>
                    <a:lnTo>
                      <a:pt x="154" y="805"/>
                    </a:lnTo>
                    <a:lnTo>
                      <a:pt x="151" y="797"/>
                    </a:lnTo>
                    <a:lnTo>
                      <a:pt x="147" y="786"/>
                    </a:lnTo>
                    <a:lnTo>
                      <a:pt x="142" y="771"/>
                    </a:lnTo>
                    <a:lnTo>
                      <a:pt x="135" y="751"/>
                    </a:lnTo>
                    <a:lnTo>
                      <a:pt x="128" y="730"/>
                    </a:lnTo>
                    <a:lnTo>
                      <a:pt x="120" y="704"/>
                    </a:lnTo>
                    <a:lnTo>
                      <a:pt x="112" y="678"/>
                    </a:lnTo>
                    <a:lnTo>
                      <a:pt x="103" y="645"/>
                    </a:lnTo>
                    <a:lnTo>
                      <a:pt x="93" y="614"/>
                    </a:lnTo>
                    <a:lnTo>
                      <a:pt x="83" y="579"/>
                    </a:lnTo>
                    <a:lnTo>
                      <a:pt x="75" y="544"/>
                    </a:lnTo>
                    <a:lnTo>
                      <a:pt x="64" y="507"/>
                    </a:lnTo>
                    <a:lnTo>
                      <a:pt x="56" y="471"/>
                    </a:lnTo>
                    <a:lnTo>
                      <a:pt x="47" y="433"/>
                    </a:lnTo>
                    <a:lnTo>
                      <a:pt x="40" y="396"/>
                    </a:lnTo>
                    <a:lnTo>
                      <a:pt x="32" y="358"/>
                    </a:lnTo>
                    <a:lnTo>
                      <a:pt x="25" y="322"/>
                    </a:lnTo>
                    <a:lnTo>
                      <a:pt x="19" y="285"/>
                    </a:lnTo>
                    <a:lnTo>
                      <a:pt x="14" y="250"/>
                    </a:lnTo>
                    <a:lnTo>
                      <a:pt x="9" y="213"/>
                    </a:lnTo>
                    <a:lnTo>
                      <a:pt x="7" y="183"/>
                    </a:lnTo>
                    <a:lnTo>
                      <a:pt x="3" y="151"/>
                    </a:lnTo>
                    <a:lnTo>
                      <a:pt x="1" y="123"/>
                    </a:lnTo>
                    <a:lnTo>
                      <a:pt x="0" y="95"/>
                    </a:lnTo>
                    <a:lnTo>
                      <a:pt x="0" y="73"/>
                    </a:lnTo>
                    <a:lnTo>
                      <a:pt x="0" y="50"/>
                    </a:lnTo>
                    <a:lnTo>
                      <a:pt x="0" y="34"/>
                    </a:lnTo>
                    <a:lnTo>
                      <a:pt x="0" y="18"/>
                    </a:lnTo>
                    <a:lnTo>
                      <a:pt x="0" y="8"/>
                    </a:lnTo>
                    <a:lnTo>
                      <a:pt x="0" y="2"/>
                    </a:lnTo>
                    <a:lnTo>
                      <a:pt x="0" y="0"/>
                    </a:lnTo>
                    <a:close/>
                  </a:path>
                </a:pathLst>
              </a:custGeom>
              <a:solidFill>
                <a:srgbClr val="99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74" name="Freeform 575"/>
              <p:cNvSpPr>
                <a:spLocks/>
              </p:cNvSpPr>
              <p:nvPr/>
            </p:nvSpPr>
            <p:spPr bwMode="auto">
              <a:xfrm>
                <a:off x="1150" y="3295"/>
                <a:ext cx="92" cy="73"/>
              </a:xfrm>
              <a:custGeom>
                <a:avLst/>
                <a:gdLst>
                  <a:gd name="T0" fmla="*/ 0 w 179"/>
                  <a:gd name="T1" fmla="*/ 0 h 158"/>
                  <a:gd name="T2" fmla="*/ 0 w 179"/>
                  <a:gd name="T3" fmla="*/ 0 h 158"/>
                  <a:gd name="T4" fmla="*/ 3 w 179"/>
                  <a:gd name="T5" fmla="*/ 2 h 158"/>
                  <a:gd name="T6" fmla="*/ 3 w 179"/>
                  <a:gd name="T7" fmla="*/ 1 h 158"/>
                  <a:gd name="T8" fmla="*/ 0 w 179"/>
                  <a:gd name="T9" fmla="*/ 0 h 158"/>
                  <a:gd name="T10" fmla="*/ 0 w 179"/>
                  <a:gd name="T11" fmla="*/ 0 h 158"/>
                  <a:gd name="T12" fmla="*/ 0 60000 65536"/>
                  <a:gd name="T13" fmla="*/ 0 60000 65536"/>
                  <a:gd name="T14" fmla="*/ 0 60000 65536"/>
                  <a:gd name="T15" fmla="*/ 0 60000 65536"/>
                  <a:gd name="T16" fmla="*/ 0 60000 65536"/>
                  <a:gd name="T17" fmla="*/ 0 60000 65536"/>
                  <a:gd name="T18" fmla="*/ 0 w 179"/>
                  <a:gd name="T19" fmla="*/ 0 h 158"/>
                  <a:gd name="T20" fmla="*/ 179 w 179"/>
                  <a:gd name="T21" fmla="*/ 158 h 158"/>
                </a:gdLst>
                <a:ahLst/>
                <a:cxnLst>
                  <a:cxn ang="T12">
                    <a:pos x="T0" y="T1"/>
                  </a:cxn>
                  <a:cxn ang="T13">
                    <a:pos x="T2" y="T3"/>
                  </a:cxn>
                  <a:cxn ang="T14">
                    <a:pos x="T4" y="T5"/>
                  </a:cxn>
                  <a:cxn ang="T15">
                    <a:pos x="T6" y="T7"/>
                  </a:cxn>
                  <a:cxn ang="T16">
                    <a:pos x="T8" y="T9"/>
                  </a:cxn>
                  <a:cxn ang="T17">
                    <a:pos x="T10" y="T11"/>
                  </a:cxn>
                </a:cxnLst>
                <a:rect l="T18" t="T19" r="T20" b="T21"/>
                <a:pathLst>
                  <a:path w="179" h="158">
                    <a:moveTo>
                      <a:pt x="0" y="0"/>
                    </a:moveTo>
                    <a:lnTo>
                      <a:pt x="2" y="53"/>
                    </a:lnTo>
                    <a:lnTo>
                      <a:pt x="171" y="158"/>
                    </a:lnTo>
                    <a:lnTo>
                      <a:pt x="179" y="96"/>
                    </a:lnTo>
                    <a:lnTo>
                      <a:pt x="0" y="0"/>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75" name="Freeform 576"/>
              <p:cNvSpPr>
                <a:spLocks/>
              </p:cNvSpPr>
              <p:nvPr/>
            </p:nvSpPr>
            <p:spPr bwMode="auto">
              <a:xfrm>
                <a:off x="1140" y="3246"/>
                <a:ext cx="179" cy="128"/>
              </a:xfrm>
              <a:custGeom>
                <a:avLst/>
                <a:gdLst>
                  <a:gd name="T0" fmla="*/ 1 w 341"/>
                  <a:gd name="T1" fmla="*/ 1 h 278"/>
                  <a:gd name="T2" fmla="*/ 1 w 341"/>
                  <a:gd name="T3" fmla="*/ 1 h 278"/>
                  <a:gd name="T4" fmla="*/ 1 w 341"/>
                  <a:gd name="T5" fmla="*/ 1 h 278"/>
                  <a:gd name="T6" fmla="*/ 2 w 341"/>
                  <a:gd name="T7" fmla="*/ 2 h 278"/>
                  <a:gd name="T8" fmla="*/ 2 w 341"/>
                  <a:gd name="T9" fmla="*/ 2 h 278"/>
                  <a:gd name="T10" fmla="*/ 3 w 341"/>
                  <a:gd name="T11" fmla="*/ 2 h 278"/>
                  <a:gd name="T12" fmla="*/ 3 w 341"/>
                  <a:gd name="T13" fmla="*/ 2 h 278"/>
                  <a:gd name="T14" fmla="*/ 3 w 341"/>
                  <a:gd name="T15" fmla="*/ 3 h 278"/>
                  <a:gd name="T16" fmla="*/ 3 w 341"/>
                  <a:gd name="T17" fmla="*/ 3 h 278"/>
                  <a:gd name="T18" fmla="*/ 3 w 341"/>
                  <a:gd name="T19" fmla="*/ 3 h 278"/>
                  <a:gd name="T20" fmla="*/ 3 w 341"/>
                  <a:gd name="T21" fmla="*/ 3 h 278"/>
                  <a:gd name="T22" fmla="*/ 3 w 341"/>
                  <a:gd name="T23" fmla="*/ 3 h 278"/>
                  <a:gd name="T24" fmla="*/ 2 w 341"/>
                  <a:gd name="T25" fmla="*/ 3 h 278"/>
                  <a:gd name="T26" fmla="*/ 2 w 341"/>
                  <a:gd name="T27" fmla="*/ 2 h 278"/>
                  <a:gd name="T28" fmla="*/ 2 w 341"/>
                  <a:gd name="T29" fmla="*/ 2 h 278"/>
                  <a:gd name="T30" fmla="*/ 2 w 341"/>
                  <a:gd name="T31" fmla="*/ 2 h 278"/>
                  <a:gd name="T32" fmla="*/ 1 w 341"/>
                  <a:gd name="T33" fmla="*/ 2 h 278"/>
                  <a:gd name="T34" fmla="*/ 1 w 341"/>
                  <a:gd name="T35" fmla="*/ 2 h 278"/>
                  <a:gd name="T36" fmla="*/ 1 w 341"/>
                  <a:gd name="T37" fmla="*/ 2 h 278"/>
                  <a:gd name="T38" fmla="*/ 2 w 341"/>
                  <a:gd name="T39" fmla="*/ 2 h 278"/>
                  <a:gd name="T40" fmla="*/ 2 w 341"/>
                  <a:gd name="T41" fmla="*/ 2 h 278"/>
                  <a:gd name="T42" fmla="*/ 2 w 341"/>
                  <a:gd name="T43" fmla="*/ 3 h 278"/>
                  <a:gd name="T44" fmla="*/ 3 w 341"/>
                  <a:gd name="T45" fmla="*/ 3 h 278"/>
                  <a:gd name="T46" fmla="*/ 3 w 341"/>
                  <a:gd name="T47" fmla="*/ 3 h 278"/>
                  <a:gd name="T48" fmla="*/ 3 w 341"/>
                  <a:gd name="T49" fmla="*/ 3 h 278"/>
                  <a:gd name="T50" fmla="*/ 4 w 341"/>
                  <a:gd name="T51" fmla="*/ 3 h 278"/>
                  <a:gd name="T52" fmla="*/ 4 w 341"/>
                  <a:gd name="T53" fmla="*/ 3 h 278"/>
                  <a:gd name="T54" fmla="*/ 4 w 341"/>
                  <a:gd name="T55" fmla="*/ 3 h 278"/>
                  <a:gd name="T56" fmla="*/ 5 w 341"/>
                  <a:gd name="T57" fmla="*/ 2 h 278"/>
                  <a:gd name="T58" fmla="*/ 5 w 341"/>
                  <a:gd name="T59" fmla="*/ 2 h 278"/>
                  <a:gd name="T60" fmla="*/ 6 w 341"/>
                  <a:gd name="T61" fmla="*/ 2 h 278"/>
                  <a:gd name="T62" fmla="*/ 6 w 341"/>
                  <a:gd name="T63" fmla="*/ 1 h 278"/>
                  <a:gd name="T64" fmla="*/ 6 w 341"/>
                  <a:gd name="T65" fmla="*/ 1 h 278"/>
                  <a:gd name="T66" fmla="*/ 4 w 341"/>
                  <a:gd name="T67" fmla="*/ 0 h 278"/>
                  <a:gd name="T68" fmla="*/ 3 w 341"/>
                  <a:gd name="T69" fmla="*/ 0 h 278"/>
                  <a:gd name="T70" fmla="*/ 3 w 341"/>
                  <a:gd name="T71" fmla="*/ 0 h 278"/>
                  <a:gd name="T72" fmla="*/ 3 w 341"/>
                  <a:gd name="T73" fmla="*/ 0 h 278"/>
                  <a:gd name="T74" fmla="*/ 2 w 341"/>
                  <a:gd name="T75" fmla="*/ 0 h 278"/>
                  <a:gd name="T76" fmla="*/ 2 w 341"/>
                  <a:gd name="T77" fmla="*/ 0 h 278"/>
                  <a:gd name="T78" fmla="*/ 1 w 341"/>
                  <a:gd name="T79" fmla="*/ 1 h 278"/>
                  <a:gd name="T80" fmla="*/ 1 w 341"/>
                  <a:gd name="T81" fmla="*/ 1 h 278"/>
                  <a:gd name="T82" fmla="*/ 1 w 341"/>
                  <a:gd name="T83" fmla="*/ 1 h 278"/>
                  <a:gd name="T84" fmla="*/ 0 w 341"/>
                  <a:gd name="T85" fmla="*/ 1 h 27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1"/>
                  <a:gd name="T130" fmla="*/ 0 h 278"/>
                  <a:gd name="T131" fmla="*/ 341 w 341"/>
                  <a:gd name="T132" fmla="*/ 278 h 27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1" h="278">
                    <a:moveTo>
                      <a:pt x="0" y="110"/>
                    </a:moveTo>
                    <a:lnTo>
                      <a:pt x="2" y="110"/>
                    </a:lnTo>
                    <a:lnTo>
                      <a:pt x="6" y="111"/>
                    </a:lnTo>
                    <a:lnTo>
                      <a:pt x="12" y="116"/>
                    </a:lnTo>
                    <a:lnTo>
                      <a:pt x="18" y="119"/>
                    </a:lnTo>
                    <a:lnTo>
                      <a:pt x="26" y="122"/>
                    </a:lnTo>
                    <a:lnTo>
                      <a:pt x="34" y="128"/>
                    </a:lnTo>
                    <a:lnTo>
                      <a:pt x="46" y="134"/>
                    </a:lnTo>
                    <a:lnTo>
                      <a:pt x="54" y="139"/>
                    </a:lnTo>
                    <a:lnTo>
                      <a:pt x="65" y="145"/>
                    </a:lnTo>
                    <a:lnTo>
                      <a:pt x="75" y="153"/>
                    </a:lnTo>
                    <a:lnTo>
                      <a:pt x="86" y="159"/>
                    </a:lnTo>
                    <a:lnTo>
                      <a:pt x="96" y="166"/>
                    </a:lnTo>
                    <a:lnTo>
                      <a:pt x="106" y="172"/>
                    </a:lnTo>
                    <a:lnTo>
                      <a:pt x="116" y="180"/>
                    </a:lnTo>
                    <a:lnTo>
                      <a:pt x="126" y="186"/>
                    </a:lnTo>
                    <a:lnTo>
                      <a:pt x="133" y="191"/>
                    </a:lnTo>
                    <a:lnTo>
                      <a:pt x="140" y="197"/>
                    </a:lnTo>
                    <a:lnTo>
                      <a:pt x="146" y="201"/>
                    </a:lnTo>
                    <a:lnTo>
                      <a:pt x="152" y="206"/>
                    </a:lnTo>
                    <a:lnTo>
                      <a:pt x="157" y="211"/>
                    </a:lnTo>
                    <a:lnTo>
                      <a:pt x="161" y="214"/>
                    </a:lnTo>
                    <a:lnTo>
                      <a:pt x="166" y="218"/>
                    </a:lnTo>
                    <a:lnTo>
                      <a:pt x="169" y="223"/>
                    </a:lnTo>
                    <a:lnTo>
                      <a:pt x="174" y="226"/>
                    </a:lnTo>
                    <a:lnTo>
                      <a:pt x="177" y="230"/>
                    </a:lnTo>
                    <a:lnTo>
                      <a:pt x="179" y="233"/>
                    </a:lnTo>
                    <a:lnTo>
                      <a:pt x="180" y="235"/>
                    </a:lnTo>
                    <a:lnTo>
                      <a:pt x="171" y="256"/>
                    </a:lnTo>
                    <a:lnTo>
                      <a:pt x="169" y="253"/>
                    </a:lnTo>
                    <a:lnTo>
                      <a:pt x="166" y="250"/>
                    </a:lnTo>
                    <a:lnTo>
                      <a:pt x="158" y="246"/>
                    </a:lnTo>
                    <a:lnTo>
                      <a:pt x="151" y="241"/>
                    </a:lnTo>
                    <a:lnTo>
                      <a:pt x="146" y="236"/>
                    </a:lnTo>
                    <a:lnTo>
                      <a:pt x="142" y="233"/>
                    </a:lnTo>
                    <a:lnTo>
                      <a:pt x="136" y="229"/>
                    </a:lnTo>
                    <a:lnTo>
                      <a:pt x="132" y="226"/>
                    </a:lnTo>
                    <a:lnTo>
                      <a:pt x="127" y="223"/>
                    </a:lnTo>
                    <a:lnTo>
                      <a:pt x="122" y="220"/>
                    </a:lnTo>
                    <a:lnTo>
                      <a:pt x="116" y="215"/>
                    </a:lnTo>
                    <a:lnTo>
                      <a:pt x="111" y="214"/>
                    </a:lnTo>
                    <a:lnTo>
                      <a:pt x="104" y="209"/>
                    </a:lnTo>
                    <a:lnTo>
                      <a:pt x="98" y="204"/>
                    </a:lnTo>
                    <a:lnTo>
                      <a:pt x="91" y="201"/>
                    </a:lnTo>
                    <a:lnTo>
                      <a:pt x="86" y="198"/>
                    </a:lnTo>
                    <a:lnTo>
                      <a:pt x="80" y="194"/>
                    </a:lnTo>
                    <a:lnTo>
                      <a:pt x="75" y="191"/>
                    </a:lnTo>
                    <a:lnTo>
                      <a:pt x="69" y="189"/>
                    </a:lnTo>
                    <a:lnTo>
                      <a:pt x="65" y="188"/>
                    </a:lnTo>
                    <a:lnTo>
                      <a:pt x="60" y="185"/>
                    </a:lnTo>
                    <a:lnTo>
                      <a:pt x="55" y="183"/>
                    </a:lnTo>
                    <a:lnTo>
                      <a:pt x="52" y="180"/>
                    </a:lnTo>
                    <a:lnTo>
                      <a:pt x="49" y="180"/>
                    </a:lnTo>
                    <a:lnTo>
                      <a:pt x="45" y="179"/>
                    </a:lnTo>
                    <a:lnTo>
                      <a:pt x="44" y="179"/>
                    </a:lnTo>
                    <a:lnTo>
                      <a:pt x="46" y="180"/>
                    </a:lnTo>
                    <a:lnTo>
                      <a:pt x="52" y="186"/>
                    </a:lnTo>
                    <a:lnTo>
                      <a:pt x="58" y="191"/>
                    </a:lnTo>
                    <a:lnTo>
                      <a:pt x="64" y="195"/>
                    </a:lnTo>
                    <a:lnTo>
                      <a:pt x="66" y="195"/>
                    </a:lnTo>
                    <a:lnTo>
                      <a:pt x="70" y="198"/>
                    </a:lnTo>
                    <a:lnTo>
                      <a:pt x="75" y="201"/>
                    </a:lnTo>
                    <a:lnTo>
                      <a:pt x="84" y="207"/>
                    </a:lnTo>
                    <a:lnTo>
                      <a:pt x="92" y="214"/>
                    </a:lnTo>
                    <a:lnTo>
                      <a:pt x="104" y="220"/>
                    </a:lnTo>
                    <a:lnTo>
                      <a:pt x="114" y="227"/>
                    </a:lnTo>
                    <a:lnTo>
                      <a:pt x="126" y="236"/>
                    </a:lnTo>
                    <a:lnTo>
                      <a:pt x="136" y="243"/>
                    </a:lnTo>
                    <a:lnTo>
                      <a:pt x="146" y="250"/>
                    </a:lnTo>
                    <a:lnTo>
                      <a:pt x="156" y="258"/>
                    </a:lnTo>
                    <a:lnTo>
                      <a:pt x="166" y="264"/>
                    </a:lnTo>
                    <a:lnTo>
                      <a:pt x="173" y="268"/>
                    </a:lnTo>
                    <a:lnTo>
                      <a:pt x="179" y="273"/>
                    </a:lnTo>
                    <a:lnTo>
                      <a:pt x="182" y="276"/>
                    </a:lnTo>
                    <a:lnTo>
                      <a:pt x="184" y="278"/>
                    </a:lnTo>
                    <a:lnTo>
                      <a:pt x="188" y="271"/>
                    </a:lnTo>
                    <a:lnTo>
                      <a:pt x="197" y="262"/>
                    </a:lnTo>
                    <a:lnTo>
                      <a:pt x="201" y="256"/>
                    </a:lnTo>
                    <a:lnTo>
                      <a:pt x="206" y="252"/>
                    </a:lnTo>
                    <a:lnTo>
                      <a:pt x="210" y="247"/>
                    </a:lnTo>
                    <a:lnTo>
                      <a:pt x="212" y="244"/>
                    </a:lnTo>
                    <a:lnTo>
                      <a:pt x="214" y="239"/>
                    </a:lnTo>
                    <a:lnTo>
                      <a:pt x="219" y="236"/>
                    </a:lnTo>
                    <a:lnTo>
                      <a:pt x="224" y="229"/>
                    </a:lnTo>
                    <a:lnTo>
                      <a:pt x="234" y="223"/>
                    </a:lnTo>
                    <a:lnTo>
                      <a:pt x="242" y="214"/>
                    </a:lnTo>
                    <a:lnTo>
                      <a:pt x="253" y="204"/>
                    </a:lnTo>
                    <a:lnTo>
                      <a:pt x="264" y="195"/>
                    </a:lnTo>
                    <a:lnTo>
                      <a:pt x="276" y="186"/>
                    </a:lnTo>
                    <a:lnTo>
                      <a:pt x="287" y="175"/>
                    </a:lnTo>
                    <a:lnTo>
                      <a:pt x="298" y="166"/>
                    </a:lnTo>
                    <a:lnTo>
                      <a:pt x="308" y="157"/>
                    </a:lnTo>
                    <a:lnTo>
                      <a:pt x="317" y="150"/>
                    </a:lnTo>
                    <a:lnTo>
                      <a:pt x="325" y="142"/>
                    </a:lnTo>
                    <a:lnTo>
                      <a:pt x="331" y="137"/>
                    </a:lnTo>
                    <a:lnTo>
                      <a:pt x="334" y="134"/>
                    </a:lnTo>
                    <a:lnTo>
                      <a:pt x="336" y="134"/>
                    </a:lnTo>
                    <a:lnTo>
                      <a:pt x="341" y="110"/>
                    </a:lnTo>
                    <a:lnTo>
                      <a:pt x="320" y="81"/>
                    </a:lnTo>
                    <a:lnTo>
                      <a:pt x="197" y="2"/>
                    </a:lnTo>
                    <a:lnTo>
                      <a:pt x="196" y="0"/>
                    </a:lnTo>
                    <a:lnTo>
                      <a:pt x="195" y="0"/>
                    </a:lnTo>
                    <a:lnTo>
                      <a:pt x="191" y="0"/>
                    </a:lnTo>
                    <a:lnTo>
                      <a:pt x="188" y="3"/>
                    </a:lnTo>
                    <a:lnTo>
                      <a:pt x="183" y="3"/>
                    </a:lnTo>
                    <a:lnTo>
                      <a:pt x="180" y="5"/>
                    </a:lnTo>
                    <a:lnTo>
                      <a:pt x="175" y="6"/>
                    </a:lnTo>
                    <a:lnTo>
                      <a:pt x="171" y="9"/>
                    </a:lnTo>
                    <a:lnTo>
                      <a:pt x="164" y="12"/>
                    </a:lnTo>
                    <a:lnTo>
                      <a:pt x="156" y="17"/>
                    </a:lnTo>
                    <a:lnTo>
                      <a:pt x="148" y="20"/>
                    </a:lnTo>
                    <a:lnTo>
                      <a:pt x="140" y="28"/>
                    </a:lnTo>
                    <a:lnTo>
                      <a:pt x="129" y="31"/>
                    </a:lnTo>
                    <a:lnTo>
                      <a:pt x="120" y="38"/>
                    </a:lnTo>
                    <a:lnTo>
                      <a:pt x="108" y="43"/>
                    </a:lnTo>
                    <a:lnTo>
                      <a:pt x="96" y="51"/>
                    </a:lnTo>
                    <a:lnTo>
                      <a:pt x="83" y="57"/>
                    </a:lnTo>
                    <a:lnTo>
                      <a:pt x="73" y="64"/>
                    </a:lnTo>
                    <a:lnTo>
                      <a:pt x="61" y="70"/>
                    </a:lnTo>
                    <a:lnTo>
                      <a:pt x="51" y="78"/>
                    </a:lnTo>
                    <a:lnTo>
                      <a:pt x="40" y="84"/>
                    </a:lnTo>
                    <a:lnTo>
                      <a:pt x="30" y="89"/>
                    </a:lnTo>
                    <a:lnTo>
                      <a:pt x="21" y="95"/>
                    </a:lnTo>
                    <a:lnTo>
                      <a:pt x="14" y="99"/>
                    </a:lnTo>
                    <a:lnTo>
                      <a:pt x="8" y="102"/>
                    </a:lnTo>
                    <a:lnTo>
                      <a:pt x="3" y="107"/>
                    </a:lnTo>
                    <a:lnTo>
                      <a:pt x="0" y="108"/>
                    </a:lnTo>
                    <a:lnTo>
                      <a:pt x="0" y="110"/>
                    </a:lnTo>
                    <a:close/>
                  </a:path>
                </a:pathLst>
              </a:custGeom>
              <a:solidFill>
                <a:srgbClr val="00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76" name="Freeform 577"/>
              <p:cNvSpPr>
                <a:spLocks/>
              </p:cNvSpPr>
              <p:nvPr/>
            </p:nvSpPr>
            <p:spPr bwMode="auto">
              <a:xfrm>
                <a:off x="1242" y="3310"/>
                <a:ext cx="173" cy="73"/>
              </a:xfrm>
              <a:custGeom>
                <a:avLst/>
                <a:gdLst>
                  <a:gd name="T0" fmla="*/ 1 w 335"/>
                  <a:gd name="T1" fmla="*/ 0 h 158"/>
                  <a:gd name="T2" fmla="*/ 1 w 335"/>
                  <a:gd name="T3" fmla="*/ 0 h 158"/>
                  <a:gd name="T4" fmla="*/ 1 w 335"/>
                  <a:gd name="T5" fmla="*/ 0 h 158"/>
                  <a:gd name="T6" fmla="*/ 1 w 335"/>
                  <a:gd name="T7" fmla="*/ 0 h 158"/>
                  <a:gd name="T8" fmla="*/ 1 w 335"/>
                  <a:gd name="T9" fmla="*/ 0 h 158"/>
                  <a:gd name="T10" fmla="*/ 1 w 335"/>
                  <a:gd name="T11" fmla="*/ 0 h 158"/>
                  <a:gd name="T12" fmla="*/ 1 w 335"/>
                  <a:gd name="T13" fmla="*/ 0 h 158"/>
                  <a:gd name="T14" fmla="*/ 2 w 335"/>
                  <a:gd name="T15" fmla="*/ 0 h 158"/>
                  <a:gd name="T16" fmla="*/ 2 w 335"/>
                  <a:gd name="T17" fmla="*/ 0 h 158"/>
                  <a:gd name="T18" fmla="*/ 2 w 335"/>
                  <a:gd name="T19" fmla="*/ 0 h 158"/>
                  <a:gd name="T20" fmla="*/ 2 w 335"/>
                  <a:gd name="T21" fmla="*/ 0 h 158"/>
                  <a:gd name="T22" fmla="*/ 2 w 335"/>
                  <a:gd name="T23" fmla="*/ 0 h 158"/>
                  <a:gd name="T24" fmla="*/ 2 w 335"/>
                  <a:gd name="T25" fmla="*/ 0 h 158"/>
                  <a:gd name="T26" fmla="*/ 3 w 335"/>
                  <a:gd name="T27" fmla="*/ 0 h 158"/>
                  <a:gd name="T28" fmla="*/ 3 w 335"/>
                  <a:gd name="T29" fmla="*/ 0 h 158"/>
                  <a:gd name="T30" fmla="*/ 3 w 335"/>
                  <a:gd name="T31" fmla="*/ 0 h 158"/>
                  <a:gd name="T32" fmla="*/ 3 w 335"/>
                  <a:gd name="T33" fmla="*/ 0 h 158"/>
                  <a:gd name="T34" fmla="*/ 3 w 335"/>
                  <a:gd name="T35" fmla="*/ 0 h 158"/>
                  <a:gd name="T36" fmla="*/ 3 w 335"/>
                  <a:gd name="T37" fmla="*/ 0 h 158"/>
                  <a:gd name="T38" fmla="*/ 4 w 335"/>
                  <a:gd name="T39" fmla="*/ 0 h 158"/>
                  <a:gd name="T40" fmla="*/ 4 w 335"/>
                  <a:gd name="T41" fmla="*/ 0 h 158"/>
                  <a:gd name="T42" fmla="*/ 4 w 335"/>
                  <a:gd name="T43" fmla="*/ 0 h 158"/>
                  <a:gd name="T44" fmla="*/ 4 w 335"/>
                  <a:gd name="T45" fmla="*/ 0 h 158"/>
                  <a:gd name="T46" fmla="*/ 5 w 335"/>
                  <a:gd name="T47" fmla="*/ 0 h 158"/>
                  <a:gd name="T48" fmla="*/ 5 w 335"/>
                  <a:gd name="T49" fmla="*/ 0 h 158"/>
                  <a:gd name="T50" fmla="*/ 5 w 335"/>
                  <a:gd name="T51" fmla="*/ 0 h 158"/>
                  <a:gd name="T52" fmla="*/ 5 w 335"/>
                  <a:gd name="T53" fmla="*/ 0 h 158"/>
                  <a:gd name="T54" fmla="*/ 5 w 335"/>
                  <a:gd name="T55" fmla="*/ 0 h 158"/>
                  <a:gd name="T56" fmla="*/ 5 w 335"/>
                  <a:gd name="T57" fmla="*/ 0 h 158"/>
                  <a:gd name="T58" fmla="*/ 6 w 335"/>
                  <a:gd name="T59" fmla="*/ 1 h 158"/>
                  <a:gd name="T60" fmla="*/ 5 w 335"/>
                  <a:gd name="T61" fmla="*/ 2 h 158"/>
                  <a:gd name="T62" fmla="*/ 5 w 335"/>
                  <a:gd name="T63" fmla="*/ 2 h 158"/>
                  <a:gd name="T64" fmla="*/ 5 w 335"/>
                  <a:gd name="T65" fmla="*/ 2 h 158"/>
                  <a:gd name="T66" fmla="*/ 5 w 335"/>
                  <a:gd name="T67" fmla="*/ 2 h 158"/>
                  <a:gd name="T68" fmla="*/ 4 w 335"/>
                  <a:gd name="T69" fmla="*/ 2 h 158"/>
                  <a:gd name="T70" fmla="*/ 4 w 335"/>
                  <a:gd name="T71" fmla="*/ 1 h 158"/>
                  <a:gd name="T72" fmla="*/ 3 w 335"/>
                  <a:gd name="T73" fmla="*/ 1 h 158"/>
                  <a:gd name="T74" fmla="*/ 3 w 335"/>
                  <a:gd name="T75" fmla="*/ 1 h 158"/>
                  <a:gd name="T76" fmla="*/ 3 w 335"/>
                  <a:gd name="T77" fmla="*/ 1 h 158"/>
                  <a:gd name="T78" fmla="*/ 2 w 335"/>
                  <a:gd name="T79" fmla="*/ 1 h 158"/>
                  <a:gd name="T80" fmla="*/ 2 w 335"/>
                  <a:gd name="T81" fmla="*/ 1 h 158"/>
                  <a:gd name="T82" fmla="*/ 2 w 335"/>
                  <a:gd name="T83" fmla="*/ 1 h 158"/>
                  <a:gd name="T84" fmla="*/ 1 w 335"/>
                  <a:gd name="T85" fmla="*/ 1 h 158"/>
                  <a:gd name="T86" fmla="*/ 1 w 335"/>
                  <a:gd name="T87" fmla="*/ 1 h 158"/>
                  <a:gd name="T88" fmla="*/ 1 w 335"/>
                  <a:gd name="T89" fmla="*/ 0 h 158"/>
                  <a:gd name="T90" fmla="*/ 1 w 335"/>
                  <a:gd name="T91" fmla="*/ 0 h 158"/>
                  <a:gd name="T92" fmla="*/ 1 w 335"/>
                  <a:gd name="T93" fmla="*/ 0 h 158"/>
                  <a:gd name="T94" fmla="*/ 1 w 335"/>
                  <a:gd name="T95" fmla="*/ 0 h 158"/>
                  <a:gd name="T96" fmla="*/ 0 w 335"/>
                  <a:gd name="T97" fmla="*/ 0 h 15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35"/>
                  <a:gd name="T148" fmla="*/ 0 h 158"/>
                  <a:gd name="T149" fmla="*/ 335 w 335"/>
                  <a:gd name="T150" fmla="*/ 158 h 15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35" h="158">
                    <a:moveTo>
                      <a:pt x="0" y="9"/>
                    </a:moveTo>
                    <a:lnTo>
                      <a:pt x="5" y="0"/>
                    </a:lnTo>
                    <a:lnTo>
                      <a:pt x="6" y="0"/>
                    </a:lnTo>
                    <a:lnTo>
                      <a:pt x="10" y="1"/>
                    </a:lnTo>
                    <a:lnTo>
                      <a:pt x="16" y="1"/>
                    </a:lnTo>
                    <a:lnTo>
                      <a:pt x="25" y="3"/>
                    </a:lnTo>
                    <a:lnTo>
                      <a:pt x="29" y="3"/>
                    </a:lnTo>
                    <a:lnTo>
                      <a:pt x="34" y="3"/>
                    </a:lnTo>
                    <a:lnTo>
                      <a:pt x="39" y="3"/>
                    </a:lnTo>
                    <a:lnTo>
                      <a:pt x="44" y="4"/>
                    </a:lnTo>
                    <a:lnTo>
                      <a:pt x="51" y="4"/>
                    </a:lnTo>
                    <a:lnTo>
                      <a:pt x="55" y="6"/>
                    </a:lnTo>
                    <a:lnTo>
                      <a:pt x="58" y="8"/>
                    </a:lnTo>
                    <a:lnTo>
                      <a:pt x="62" y="11"/>
                    </a:lnTo>
                    <a:lnTo>
                      <a:pt x="67" y="15"/>
                    </a:lnTo>
                    <a:lnTo>
                      <a:pt x="72" y="18"/>
                    </a:lnTo>
                    <a:lnTo>
                      <a:pt x="79" y="26"/>
                    </a:lnTo>
                    <a:lnTo>
                      <a:pt x="84" y="30"/>
                    </a:lnTo>
                    <a:lnTo>
                      <a:pt x="91" y="36"/>
                    </a:lnTo>
                    <a:lnTo>
                      <a:pt x="97" y="40"/>
                    </a:lnTo>
                    <a:lnTo>
                      <a:pt x="102" y="43"/>
                    </a:lnTo>
                    <a:lnTo>
                      <a:pt x="106" y="46"/>
                    </a:lnTo>
                    <a:lnTo>
                      <a:pt x="110" y="50"/>
                    </a:lnTo>
                    <a:lnTo>
                      <a:pt x="115" y="53"/>
                    </a:lnTo>
                    <a:lnTo>
                      <a:pt x="117" y="56"/>
                    </a:lnTo>
                    <a:lnTo>
                      <a:pt x="118" y="56"/>
                    </a:lnTo>
                    <a:lnTo>
                      <a:pt x="123" y="56"/>
                    </a:lnTo>
                    <a:lnTo>
                      <a:pt x="129" y="56"/>
                    </a:lnTo>
                    <a:lnTo>
                      <a:pt x="138" y="58"/>
                    </a:lnTo>
                    <a:lnTo>
                      <a:pt x="141" y="58"/>
                    </a:lnTo>
                    <a:lnTo>
                      <a:pt x="146" y="58"/>
                    </a:lnTo>
                    <a:lnTo>
                      <a:pt x="151" y="58"/>
                    </a:lnTo>
                    <a:lnTo>
                      <a:pt x="156" y="58"/>
                    </a:lnTo>
                    <a:lnTo>
                      <a:pt x="162" y="58"/>
                    </a:lnTo>
                    <a:lnTo>
                      <a:pt x="167" y="58"/>
                    </a:lnTo>
                    <a:lnTo>
                      <a:pt x="171" y="58"/>
                    </a:lnTo>
                    <a:lnTo>
                      <a:pt x="177" y="58"/>
                    </a:lnTo>
                    <a:lnTo>
                      <a:pt x="184" y="55"/>
                    </a:lnTo>
                    <a:lnTo>
                      <a:pt x="192" y="53"/>
                    </a:lnTo>
                    <a:lnTo>
                      <a:pt x="198" y="52"/>
                    </a:lnTo>
                    <a:lnTo>
                      <a:pt x="205" y="52"/>
                    </a:lnTo>
                    <a:lnTo>
                      <a:pt x="210" y="49"/>
                    </a:lnTo>
                    <a:lnTo>
                      <a:pt x="218" y="47"/>
                    </a:lnTo>
                    <a:lnTo>
                      <a:pt x="223" y="46"/>
                    </a:lnTo>
                    <a:lnTo>
                      <a:pt x="227" y="46"/>
                    </a:lnTo>
                    <a:lnTo>
                      <a:pt x="231" y="46"/>
                    </a:lnTo>
                    <a:lnTo>
                      <a:pt x="237" y="46"/>
                    </a:lnTo>
                    <a:lnTo>
                      <a:pt x="241" y="44"/>
                    </a:lnTo>
                    <a:lnTo>
                      <a:pt x="246" y="44"/>
                    </a:lnTo>
                    <a:lnTo>
                      <a:pt x="252" y="44"/>
                    </a:lnTo>
                    <a:lnTo>
                      <a:pt x="257" y="44"/>
                    </a:lnTo>
                    <a:lnTo>
                      <a:pt x="262" y="44"/>
                    </a:lnTo>
                    <a:lnTo>
                      <a:pt x="268" y="44"/>
                    </a:lnTo>
                    <a:lnTo>
                      <a:pt x="273" y="44"/>
                    </a:lnTo>
                    <a:lnTo>
                      <a:pt x="278" y="46"/>
                    </a:lnTo>
                    <a:lnTo>
                      <a:pt x="288" y="46"/>
                    </a:lnTo>
                    <a:lnTo>
                      <a:pt x="295" y="47"/>
                    </a:lnTo>
                    <a:lnTo>
                      <a:pt x="299" y="47"/>
                    </a:lnTo>
                    <a:lnTo>
                      <a:pt x="302" y="49"/>
                    </a:lnTo>
                    <a:lnTo>
                      <a:pt x="335" y="105"/>
                    </a:lnTo>
                    <a:lnTo>
                      <a:pt x="284" y="157"/>
                    </a:lnTo>
                    <a:lnTo>
                      <a:pt x="277" y="158"/>
                    </a:lnTo>
                    <a:lnTo>
                      <a:pt x="272" y="157"/>
                    </a:lnTo>
                    <a:lnTo>
                      <a:pt x="264" y="155"/>
                    </a:lnTo>
                    <a:lnTo>
                      <a:pt x="258" y="155"/>
                    </a:lnTo>
                    <a:lnTo>
                      <a:pt x="252" y="154"/>
                    </a:lnTo>
                    <a:lnTo>
                      <a:pt x="245" y="152"/>
                    </a:lnTo>
                    <a:lnTo>
                      <a:pt x="237" y="151"/>
                    </a:lnTo>
                    <a:lnTo>
                      <a:pt x="227" y="146"/>
                    </a:lnTo>
                    <a:lnTo>
                      <a:pt x="216" y="143"/>
                    </a:lnTo>
                    <a:lnTo>
                      <a:pt x="205" y="139"/>
                    </a:lnTo>
                    <a:lnTo>
                      <a:pt x="194" y="136"/>
                    </a:lnTo>
                    <a:lnTo>
                      <a:pt x="182" y="132"/>
                    </a:lnTo>
                    <a:lnTo>
                      <a:pt x="171" y="128"/>
                    </a:lnTo>
                    <a:lnTo>
                      <a:pt x="160" y="123"/>
                    </a:lnTo>
                    <a:lnTo>
                      <a:pt x="148" y="120"/>
                    </a:lnTo>
                    <a:lnTo>
                      <a:pt x="137" y="116"/>
                    </a:lnTo>
                    <a:lnTo>
                      <a:pt x="127" y="111"/>
                    </a:lnTo>
                    <a:lnTo>
                      <a:pt x="118" y="110"/>
                    </a:lnTo>
                    <a:lnTo>
                      <a:pt x="111" y="107"/>
                    </a:lnTo>
                    <a:lnTo>
                      <a:pt x="104" y="104"/>
                    </a:lnTo>
                    <a:lnTo>
                      <a:pt x="100" y="102"/>
                    </a:lnTo>
                    <a:lnTo>
                      <a:pt x="96" y="102"/>
                    </a:lnTo>
                    <a:lnTo>
                      <a:pt x="31" y="122"/>
                    </a:lnTo>
                    <a:lnTo>
                      <a:pt x="4" y="117"/>
                    </a:lnTo>
                    <a:lnTo>
                      <a:pt x="51" y="72"/>
                    </a:lnTo>
                    <a:lnTo>
                      <a:pt x="50" y="65"/>
                    </a:lnTo>
                    <a:lnTo>
                      <a:pt x="49" y="58"/>
                    </a:lnTo>
                    <a:lnTo>
                      <a:pt x="45" y="46"/>
                    </a:lnTo>
                    <a:lnTo>
                      <a:pt x="41" y="36"/>
                    </a:lnTo>
                    <a:lnTo>
                      <a:pt x="36" y="30"/>
                    </a:lnTo>
                    <a:lnTo>
                      <a:pt x="31" y="29"/>
                    </a:lnTo>
                    <a:lnTo>
                      <a:pt x="26" y="26"/>
                    </a:lnTo>
                    <a:lnTo>
                      <a:pt x="22" y="24"/>
                    </a:lnTo>
                    <a:lnTo>
                      <a:pt x="15" y="23"/>
                    </a:lnTo>
                    <a:lnTo>
                      <a:pt x="13" y="23"/>
                    </a:lnTo>
                    <a:lnTo>
                      <a:pt x="0" y="9"/>
                    </a:lnTo>
                    <a:close/>
                  </a:path>
                </a:pathLst>
              </a:custGeom>
              <a:solidFill>
                <a:srgbClr val="8F2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77" name="Freeform 578"/>
              <p:cNvSpPr>
                <a:spLocks/>
              </p:cNvSpPr>
              <p:nvPr/>
            </p:nvSpPr>
            <p:spPr bwMode="auto">
              <a:xfrm>
                <a:off x="1257" y="3312"/>
                <a:ext cx="132" cy="49"/>
              </a:xfrm>
              <a:custGeom>
                <a:avLst/>
                <a:gdLst>
                  <a:gd name="T0" fmla="*/ 0 w 256"/>
                  <a:gd name="T1" fmla="*/ 0 h 104"/>
                  <a:gd name="T2" fmla="*/ 1 w 256"/>
                  <a:gd name="T3" fmla="*/ 0 h 104"/>
                  <a:gd name="T4" fmla="*/ 2 w 256"/>
                  <a:gd name="T5" fmla="*/ 0 h 104"/>
                  <a:gd name="T6" fmla="*/ 2 w 256"/>
                  <a:gd name="T7" fmla="*/ 0 h 104"/>
                  <a:gd name="T8" fmla="*/ 2 w 256"/>
                  <a:gd name="T9" fmla="*/ 0 h 104"/>
                  <a:gd name="T10" fmla="*/ 2 w 256"/>
                  <a:gd name="T11" fmla="*/ 0 h 104"/>
                  <a:gd name="T12" fmla="*/ 2 w 256"/>
                  <a:gd name="T13" fmla="*/ 0 h 104"/>
                  <a:gd name="T14" fmla="*/ 3 w 256"/>
                  <a:gd name="T15" fmla="*/ 0 h 104"/>
                  <a:gd name="T16" fmla="*/ 3 w 256"/>
                  <a:gd name="T17" fmla="*/ 0 h 104"/>
                  <a:gd name="T18" fmla="*/ 3 w 256"/>
                  <a:gd name="T19" fmla="*/ 0 h 104"/>
                  <a:gd name="T20" fmla="*/ 3 w 256"/>
                  <a:gd name="T21" fmla="*/ 0 h 104"/>
                  <a:gd name="T22" fmla="*/ 3 w 256"/>
                  <a:gd name="T23" fmla="*/ 0 h 104"/>
                  <a:gd name="T24" fmla="*/ 3 w 256"/>
                  <a:gd name="T25" fmla="*/ 0 h 104"/>
                  <a:gd name="T26" fmla="*/ 3 w 256"/>
                  <a:gd name="T27" fmla="*/ 0 h 104"/>
                  <a:gd name="T28" fmla="*/ 4 w 256"/>
                  <a:gd name="T29" fmla="*/ 0 h 104"/>
                  <a:gd name="T30" fmla="*/ 4 w 256"/>
                  <a:gd name="T31" fmla="*/ 0 h 104"/>
                  <a:gd name="T32" fmla="*/ 4 w 256"/>
                  <a:gd name="T33" fmla="*/ 0 h 104"/>
                  <a:gd name="T34" fmla="*/ 4 w 256"/>
                  <a:gd name="T35" fmla="*/ 0 h 104"/>
                  <a:gd name="T36" fmla="*/ 4 w 256"/>
                  <a:gd name="T37" fmla="*/ 0 h 104"/>
                  <a:gd name="T38" fmla="*/ 4 w 256"/>
                  <a:gd name="T39" fmla="*/ 0 h 104"/>
                  <a:gd name="T40" fmla="*/ 4 w 256"/>
                  <a:gd name="T41" fmla="*/ 0 h 104"/>
                  <a:gd name="T42" fmla="*/ 4 w 256"/>
                  <a:gd name="T43" fmla="*/ 0 h 104"/>
                  <a:gd name="T44" fmla="*/ 5 w 256"/>
                  <a:gd name="T45" fmla="*/ 0 h 104"/>
                  <a:gd name="T46" fmla="*/ 5 w 256"/>
                  <a:gd name="T47" fmla="*/ 0 h 104"/>
                  <a:gd name="T48" fmla="*/ 5 w 256"/>
                  <a:gd name="T49" fmla="*/ 0 h 104"/>
                  <a:gd name="T50" fmla="*/ 5 w 256"/>
                  <a:gd name="T51" fmla="*/ 1 h 104"/>
                  <a:gd name="T52" fmla="*/ 5 w 256"/>
                  <a:gd name="T53" fmla="*/ 1 h 104"/>
                  <a:gd name="T54" fmla="*/ 5 w 256"/>
                  <a:gd name="T55" fmla="*/ 1 h 104"/>
                  <a:gd name="T56" fmla="*/ 4 w 256"/>
                  <a:gd name="T57" fmla="*/ 1 h 104"/>
                  <a:gd name="T58" fmla="*/ 4 w 256"/>
                  <a:gd name="T59" fmla="*/ 1 h 104"/>
                  <a:gd name="T60" fmla="*/ 4 w 256"/>
                  <a:gd name="T61" fmla="*/ 1 h 104"/>
                  <a:gd name="T62" fmla="*/ 4 w 256"/>
                  <a:gd name="T63" fmla="*/ 1 h 104"/>
                  <a:gd name="T64" fmla="*/ 3 w 256"/>
                  <a:gd name="T65" fmla="*/ 1 h 104"/>
                  <a:gd name="T66" fmla="*/ 3 w 256"/>
                  <a:gd name="T67" fmla="*/ 1 h 104"/>
                  <a:gd name="T68" fmla="*/ 3 w 256"/>
                  <a:gd name="T69" fmla="*/ 1 h 104"/>
                  <a:gd name="T70" fmla="*/ 3 w 256"/>
                  <a:gd name="T71" fmla="*/ 1 h 104"/>
                  <a:gd name="T72" fmla="*/ 3 w 256"/>
                  <a:gd name="T73" fmla="*/ 1 h 104"/>
                  <a:gd name="T74" fmla="*/ 3 w 256"/>
                  <a:gd name="T75" fmla="*/ 1 h 104"/>
                  <a:gd name="T76" fmla="*/ 3 w 256"/>
                  <a:gd name="T77" fmla="*/ 1 h 104"/>
                  <a:gd name="T78" fmla="*/ 3 w 256"/>
                  <a:gd name="T79" fmla="*/ 1 h 104"/>
                  <a:gd name="T80" fmla="*/ 3 w 256"/>
                  <a:gd name="T81" fmla="*/ 1 h 104"/>
                  <a:gd name="T82" fmla="*/ 3 w 256"/>
                  <a:gd name="T83" fmla="*/ 1 h 104"/>
                  <a:gd name="T84" fmla="*/ 2 w 256"/>
                  <a:gd name="T85" fmla="*/ 1 h 104"/>
                  <a:gd name="T86" fmla="*/ 2 w 256"/>
                  <a:gd name="T87" fmla="*/ 1 h 104"/>
                  <a:gd name="T88" fmla="*/ 2 w 256"/>
                  <a:gd name="T89" fmla="*/ 1 h 104"/>
                  <a:gd name="T90" fmla="*/ 2 w 256"/>
                  <a:gd name="T91" fmla="*/ 1 h 104"/>
                  <a:gd name="T92" fmla="*/ 2 w 256"/>
                  <a:gd name="T93" fmla="*/ 1 h 104"/>
                  <a:gd name="T94" fmla="*/ 2 w 256"/>
                  <a:gd name="T95" fmla="*/ 1 h 104"/>
                  <a:gd name="T96" fmla="*/ 2 w 256"/>
                  <a:gd name="T97" fmla="*/ 1 h 104"/>
                  <a:gd name="T98" fmla="*/ 2 w 256"/>
                  <a:gd name="T99" fmla="*/ 1 h 104"/>
                  <a:gd name="T100" fmla="*/ 2 w 256"/>
                  <a:gd name="T101" fmla="*/ 1 h 104"/>
                  <a:gd name="T102" fmla="*/ 1 w 256"/>
                  <a:gd name="T103" fmla="*/ 1 h 104"/>
                  <a:gd name="T104" fmla="*/ 1 w 256"/>
                  <a:gd name="T105" fmla="*/ 1 h 104"/>
                  <a:gd name="T106" fmla="*/ 1 w 256"/>
                  <a:gd name="T107" fmla="*/ 1 h 104"/>
                  <a:gd name="T108" fmla="*/ 1 w 256"/>
                  <a:gd name="T109" fmla="*/ 1 h 104"/>
                  <a:gd name="T110" fmla="*/ 1 w 256"/>
                  <a:gd name="T111" fmla="*/ 0 h 104"/>
                  <a:gd name="T112" fmla="*/ 1 w 256"/>
                  <a:gd name="T113" fmla="*/ 0 h 104"/>
                  <a:gd name="T114" fmla="*/ 1 w 256"/>
                  <a:gd name="T115" fmla="*/ 0 h 104"/>
                  <a:gd name="T116" fmla="*/ 0 w 256"/>
                  <a:gd name="T117" fmla="*/ 0 h 104"/>
                  <a:gd name="T118" fmla="*/ 0 w 256"/>
                  <a:gd name="T119" fmla="*/ 0 h 10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56"/>
                  <a:gd name="T181" fmla="*/ 0 h 104"/>
                  <a:gd name="T182" fmla="*/ 256 w 256"/>
                  <a:gd name="T183" fmla="*/ 104 h 10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56" h="104">
                    <a:moveTo>
                      <a:pt x="0" y="0"/>
                    </a:moveTo>
                    <a:lnTo>
                      <a:pt x="35" y="9"/>
                    </a:lnTo>
                    <a:lnTo>
                      <a:pt x="73" y="50"/>
                    </a:lnTo>
                    <a:lnTo>
                      <a:pt x="116" y="55"/>
                    </a:lnTo>
                    <a:lnTo>
                      <a:pt x="116" y="53"/>
                    </a:lnTo>
                    <a:lnTo>
                      <a:pt x="119" y="53"/>
                    </a:lnTo>
                    <a:lnTo>
                      <a:pt x="124" y="52"/>
                    </a:lnTo>
                    <a:lnTo>
                      <a:pt x="131" y="52"/>
                    </a:lnTo>
                    <a:lnTo>
                      <a:pt x="137" y="50"/>
                    </a:lnTo>
                    <a:lnTo>
                      <a:pt x="146" y="49"/>
                    </a:lnTo>
                    <a:lnTo>
                      <a:pt x="154" y="47"/>
                    </a:lnTo>
                    <a:lnTo>
                      <a:pt x="164" y="47"/>
                    </a:lnTo>
                    <a:lnTo>
                      <a:pt x="174" y="46"/>
                    </a:lnTo>
                    <a:lnTo>
                      <a:pt x="184" y="46"/>
                    </a:lnTo>
                    <a:lnTo>
                      <a:pt x="194" y="44"/>
                    </a:lnTo>
                    <a:lnTo>
                      <a:pt x="205" y="44"/>
                    </a:lnTo>
                    <a:lnTo>
                      <a:pt x="214" y="44"/>
                    </a:lnTo>
                    <a:lnTo>
                      <a:pt x="223" y="44"/>
                    </a:lnTo>
                    <a:lnTo>
                      <a:pt x="231" y="44"/>
                    </a:lnTo>
                    <a:lnTo>
                      <a:pt x="238" y="46"/>
                    </a:lnTo>
                    <a:lnTo>
                      <a:pt x="242" y="46"/>
                    </a:lnTo>
                    <a:lnTo>
                      <a:pt x="247" y="49"/>
                    </a:lnTo>
                    <a:lnTo>
                      <a:pt x="250" y="52"/>
                    </a:lnTo>
                    <a:lnTo>
                      <a:pt x="253" y="55"/>
                    </a:lnTo>
                    <a:lnTo>
                      <a:pt x="256" y="61"/>
                    </a:lnTo>
                    <a:lnTo>
                      <a:pt x="256" y="69"/>
                    </a:lnTo>
                    <a:lnTo>
                      <a:pt x="251" y="79"/>
                    </a:lnTo>
                    <a:lnTo>
                      <a:pt x="248" y="84"/>
                    </a:lnTo>
                    <a:lnTo>
                      <a:pt x="209" y="104"/>
                    </a:lnTo>
                    <a:lnTo>
                      <a:pt x="208" y="102"/>
                    </a:lnTo>
                    <a:lnTo>
                      <a:pt x="204" y="101"/>
                    </a:lnTo>
                    <a:lnTo>
                      <a:pt x="198" y="96"/>
                    </a:lnTo>
                    <a:lnTo>
                      <a:pt x="189" y="93"/>
                    </a:lnTo>
                    <a:lnTo>
                      <a:pt x="184" y="91"/>
                    </a:lnTo>
                    <a:lnTo>
                      <a:pt x="178" y="90"/>
                    </a:lnTo>
                    <a:lnTo>
                      <a:pt x="173" y="87"/>
                    </a:lnTo>
                    <a:lnTo>
                      <a:pt x="168" y="85"/>
                    </a:lnTo>
                    <a:lnTo>
                      <a:pt x="161" y="82"/>
                    </a:lnTo>
                    <a:lnTo>
                      <a:pt x="155" y="81"/>
                    </a:lnTo>
                    <a:lnTo>
                      <a:pt x="148" y="79"/>
                    </a:lnTo>
                    <a:lnTo>
                      <a:pt x="141" y="79"/>
                    </a:lnTo>
                    <a:lnTo>
                      <a:pt x="133" y="76"/>
                    </a:lnTo>
                    <a:lnTo>
                      <a:pt x="125" y="75"/>
                    </a:lnTo>
                    <a:lnTo>
                      <a:pt x="117" y="72"/>
                    </a:lnTo>
                    <a:lnTo>
                      <a:pt x="109" y="72"/>
                    </a:lnTo>
                    <a:lnTo>
                      <a:pt x="101" y="70"/>
                    </a:lnTo>
                    <a:lnTo>
                      <a:pt x="94" y="69"/>
                    </a:lnTo>
                    <a:lnTo>
                      <a:pt x="87" y="69"/>
                    </a:lnTo>
                    <a:lnTo>
                      <a:pt x="81" y="69"/>
                    </a:lnTo>
                    <a:lnTo>
                      <a:pt x="73" y="67"/>
                    </a:lnTo>
                    <a:lnTo>
                      <a:pt x="68" y="66"/>
                    </a:lnTo>
                    <a:lnTo>
                      <a:pt x="61" y="66"/>
                    </a:lnTo>
                    <a:lnTo>
                      <a:pt x="57" y="66"/>
                    </a:lnTo>
                    <a:lnTo>
                      <a:pt x="51" y="66"/>
                    </a:lnTo>
                    <a:lnTo>
                      <a:pt x="50" y="66"/>
                    </a:lnTo>
                    <a:lnTo>
                      <a:pt x="27" y="40"/>
                    </a:lnTo>
                    <a:lnTo>
                      <a:pt x="27" y="23"/>
                    </a:lnTo>
                    <a:lnTo>
                      <a:pt x="2" y="12"/>
                    </a:lnTo>
                    <a:lnTo>
                      <a:pt x="0" y="0"/>
                    </a:lnTo>
                    <a:close/>
                  </a:path>
                </a:pathLst>
              </a:custGeom>
              <a:solidFill>
                <a:srgbClr val="BF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78" name="Freeform 579"/>
              <p:cNvSpPr>
                <a:spLocks/>
              </p:cNvSpPr>
              <p:nvPr/>
            </p:nvSpPr>
            <p:spPr bwMode="auto">
              <a:xfrm>
                <a:off x="1209" y="3076"/>
                <a:ext cx="88" cy="54"/>
              </a:xfrm>
              <a:custGeom>
                <a:avLst/>
                <a:gdLst>
                  <a:gd name="T0" fmla="*/ 0 w 172"/>
                  <a:gd name="T1" fmla="*/ 1 h 116"/>
                  <a:gd name="T2" fmla="*/ 1 w 172"/>
                  <a:gd name="T3" fmla="*/ 0 h 116"/>
                  <a:gd name="T4" fmla="*/ 1 w 172"/>
                  <a:gd name="T5" fmla="*/ 0 h 116"/>
                  <a:gd name="T6" fmla="*/ 1 w 172"/>
                  <a:gd name="T7" fmla="*/ 0 h 116"/>
                  <a:gd name="T8" fmla="*/ 1 w 172"/>
                  <a:gd name="T9" fmla="*/ 0 h 116"/>
                  <a:gd name="T10" fmla="*/ 1 w 172"/>
                  <a:gd name="T11" fmla="*/ 0 h 116"/>
                  <a:gd name="T12" fmla="*/ 1 w 172"/>
                  <a:gd name="T13" fmla="*/ 0 h 116"/>
                  <a:gd name="T14" fmla="*/ 1 w 172"/>
                  <a:gd name="T15" fmla="*/ 0 h 116"/>
                  <a:gd name="T16" fmla="*/ 1 w 172"/>
                  <a:gd name="T17" fmla="*/ 0 h 116"/>
                  <a:gd name="T18" fmla="*/ 1 w 172"/>
                  <a:gd name="T19" fmla="*/ 0 h 116"/>
                  <a:gd name="T20" fmla="*/ 2 w 172"/>
                  <a:gd name="T21" fmla="*/ 0 h 116"/>
                  <a:gd name="T22" fmla="*/ 2 w 172"/>
                  <a:gd name="T23" fmla="*/ 0 h 116"/>
                  <a:gd name="T24" fmla="*/ 2 w 172"/>
                  <a:gd name="T25" fmla="*/ 0 h 116"/>
                  <a:gd name="T26" fmla="*/ 2 w 172"/>
                  <a:gd name="T27" fmla="*/ 0 h 116"/>
                  <a:gd name="T28" fmla="*/ 2 w 172"/>
                  <a:gd name="T29" fmla="*/ 0 h 116"/>
                  <a:gd name="T30" fmla="*/ 2 w 172"/>
                  <a:gd name="T31" fmla="*/ 0 h 116"/>
                  <a:gd name="T32" fmla="*/ 2 w 172"/>
                  <a:gd name="T33" fmla="*/ 0 h 116"/>
                  <a:gd name="T34" fmla="*/ 2 w 172"/>
                  <a:gd name="T35" fmla="*/ 0 h 116"/>
                  <a:gd name="T36" fmla="*/ 2 w 172"/>
                  <a:gd name="T37" fmla="*/ 0 h 116"/>
                  <a:gd name="T38" fmla="*/ 2 w 172"/>
                  <a:gd name="T39" fmla="*/ 0 h 116"/>
                  <a:gd name="T40" fmla="*/ 2 w 172"/>
                  <a:gd name="T41" fmla="*/ 0 h 116"/>
                  <a:gd name="T42" fmla="*/ 3 w 172"/>
                  <a:gd name="T43" fmla="*/ 0 h 116"/>
                  <a:gd name="T44" fmla="*/ 2 w 172"/>
                  <a:gd name="T45" fmla="*/ 1 h 116"/>
                  <a:gd name="T46" fmla="*/ 0 w 172"/>
                  <a:gd name="T47" fmla="*/ 1 h 116"/>
                  <a:gd name="T48" fmla="*/ 0 w 172"/>
                  <a:gd name="T49" fmla="*/ 1 h 11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72"/>
                  <a:gd name="T76" fmla="*/ 0 h 116"/>
                  <a:gd name="T77" fmla="*/ 172 w 172"/>
                  <a:gd name="T78" fmla="*/ 116 h 11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72" h="116">
                    <a:moveTo>
                      <a:pt x="0" y="65"/>
                    </a:moveTo>
                    <a:lnTo>
                      <a:pt x="23" y="33"/>
                    </a:lnTo>
                    <a:lnTo>
                      <a:pt x="25" y="33"/>
                    </a:lnTo>
                    <a:lnTo>
                      <a:pt x="30" y="33"/>
                    </a:lnTo>
                    <a:lnTo>
                      <a:pt x="34" y="33"/>
                    </a:lnTo>
                    <a:lnTo>
                      <a:pt x="39" y="33"/>
                    </a:lnTo>
                    <a:lnTo>
                      <a:pt x="45" y="33"/>
                    </a:lnTo>
                    <a:lnTo>
                      <a:pt x="50" y="35"/>
                    </a:lnTo>
                    <a:lnTo>
                      <a:pt x="54" y="35"/>
                    </a:lnTo>
                    <a:lnTo>
                      <a:pt x="60" y="35"/>
                    </a:lnTo>
                    <a:lnTo>
                      <a:pt x="65" y="35"/>
                    </a:lnTo>
                    <a:lnTo>
                      <a:pt x="70" y="35"/>
                    </a:lnTo>
                    <a:lnTo>
                      <a:pt x="75" y="33"/>
                    </a:lnTo>
                    <a:lnTo>
                      <a:pt x="79" y="33"/>
                    </a:lnTo>
                    <a:lnTo>
                      <a:pt x="83" y="33"/>
                    </a:lnTo>
                    <a:lnTo>
                      <a:pt x="86" y="33"/>
                    </a:lnTo>
                    <a:lnTo>
                      <a:pt x="88" y="27"/>
                    </a:lnTo>
                    <a:lnTo>
                      <a:pt x="83" y="20"/>
                    </a:lnTo>
                    <a:lnTo>
                      <a:pt x="75" y="14"/>
                    </a:lnTo>
                    <a:lnTo>
                      <a:pt x="71" y="11"/>
                    </a:lnTo>
                    <a:lnTo>
                      <a:pt x="113" y="0"/>
                    </a:lnTo>
                    <a:lnTo>
                      <a:pt x="172" y="20"/>
                    </a:lnTo>
                    <a:lnTo>
                      <a:pt x="107" y="116"/>
                    </a:lnTo>
                    <a:lnTo>
                      <a:pt x="0" y="65"/>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79" name="Freeform 580"/>
              <p:cNvSpPr>
                <a:spLocks/>
              </p:cNvSpPr>
              <p:nvPr/>
            </p:nvSpPr>
            <p:spPr bwMode="auto">
              <a:xfrm>
                <a:off x="1157" y="3254"/>
                <a:ext cx="149" cy="86"/>
              </a:xfrm>
              <a:custGeom>
                <a:avLst/>
                <a:gdLst>
                  <a:gd name="T0" fmla="*/ 3 w 289"/>
                  <a:gd name="T1" fmla="*/ 0 h 185"/>
                  <a:gd name="T2" fmla="*/ 3 w 289"/>
                  <a:gd name="T3" fmla="*/ 0 h 185"/>
                  <a:gd name="T4" fmla="*/ 3 w 289"/>
                  <a:gd name="T5" fmla="*/ 0 h 185"/>
                  <a:gd name="T6" fmla="*/ 3 w 289"/>
                  <a:gd name="T7" fmla="*/ 0 h 185"/>
                  <a:gd name="T8" fmla="*/ 4 w 289"/>
                  <a:gd name="T9" fmla="*/ 0 h 185"/>
                  <a:gd name="T10" fmla="*/ 4 w 289"/>
                  <a:gd name="T11" fmla="*/ 0 h 185"/>
                  <a:gd name="T12" fmla="*/ 4 w 289"/>
                  <a:gd name="T13" fmla="*/ 0 h 185"/>
                  <a:gd name="T14" fmla="*/ 4 w 289"/>
                  <a:gd name="T15" fmla="*/ 0 h 185"/>
                  <a:gd name="T16" fmla="*/ 4 w 289"/>
                  <a:gd name="T17" fmla="*/ 0 h 185"/>
                  <a:gd name="T18" fmla="*/ 4 w 289"/>
                  <a:gd name="T19" fmla="*/ 0 h 185"/>
                  <a:gd name="T20" fmla="*/ 5 w 289"/>
                  <a:gd name="T21" fmla="*/ 0 h 185"/>
                  <a:gd name="T22" fmla="*/ 5 w 289"/>
                  <a:gd name="T23" fmla="*/ 0 h 185"/>
                  <a:gd name="T24" fmla="*/ 5 w 289"/>
                  <a:gd name="T25" fmla="*/ 1 h 185"/>
                  <a:gd name="T26" fmla="*/ 4 w 289"/>
                  <a:gd name="T27" fmla="*/ 1 h 185"/>
                  <a:gd name="T28" fmla="*/ 4 w 289"/>
                  <a:gd name="T29" fmla="*/ 1 h 185"/>
                  <a:gd name="T30" fmla="*/ 4 w 289"/>
                  <a:gd name="T31" fmla="*/ 1 h 185"/>
                  <a:gd name="T32" fmla="*/ 3 w 289"/>
                  <a:gd name="T33" fmla="*/ 1 h 185"/>
                  <a:gd name="T34" fmla="*/ 3 w 289"/>
                  <a:gd name="T35" fmla="*/ 1 h 185"/>
                  <a:gd name="T36" fmla="*/ 3 w 289"/>
                  <a:gd name="T37" fmla="*/ 1 h 185"/>
                  <a:gd name="T38" fmla="*/ 2 w 289"/>
                  <a:gd name="T39" fmla="*/ 1 h 185"/>
                  <a:gd name="T40" fmla="*/ 2 w 289"/>
                  <a:gd name="T41" fmla="*/ 1 h 185"/>
                  <a:gd name="T42" fmla="*/ 2 w 289"/>
                  <a:gd name="T43" fmla="*/ 1 h 185"/>
                  <a:gd name="T44" fmla="*/ 2 w 289"/>
                  <a:gd name="T45" fmla="*/ 1 h 185"/>
                  <a:gd name="T46" fmla="*/ 2 w 289"/>
                  <a:gd name="T47" fmla="*/ 1 h 185"/>
                  <a:gd name="T48" fmla="*/ 3 w 289"/>
                  <a:gd name="T49" fmla="*/ 1 h 185"/>
                  <a:gd name="T50" fmla="*/ 3 w 289"/>
                  <a:gd name="T51" fmla="*/ 2 h 185"/>
                  <a:gd name="T52" fmla="*/ 3 w 289"/>
                  <a:gd name="T53" fmla="*/ 2 h 185"/>
                  <a:gd name="T54" fmla="*/ 3 w 289"/>
                  <a:gd name="T55" fmla="*/ 2 h 185"/>
                  <a:gd name="T56" fmla="*/ 3 w 289"/>
                  <a:gd name="T57" fmla="*/ 2 h 185"/>
                  <a:gd name="T58" fmla="*/ 3 w 289"/>
                  <a:gd name="T59" fmla="*/ 2 h 185"/>
                  <a:gd name="T60" fmla="*/ 2 w 289"/>
                  <a:gd name="T61" fmla="*/ 2 h 185"/>
                  <a:gd name="T62" fmla="*/ 2 w 289"/>
                  <a:gd name="T63" fmla="*/ 2 h 185"/>
                  <a:gd name="T64" fmla="*/ 2 w 289"/>
                  <a:gd name="T65" fmla="*/ 2 h 185"/>
                  <a:gd name="T66" fmla="*/ 2 w 289"/>
                  <a:gd name="T67" fmla="*/ 1 h 185"/>
                  <a:gd name="T68" fmla="*/ 1 w 289"/>
                  <a:gd name="T69" fmla="*/ 1 h 185"/>
                  <a:gd name="T70" fmla="*/ 1 w 289"/>
                  <a:gd name="T71" fmla="*/ 1 h 185"/>
                  <a:gd name="T72" fmla="*/ 1 w 289"/>
                  <a:gd name="T73" fmla="*/ 1 h 185"/>
                  <a:gd name="T74" fmla="*/ 1 w 289"/>
                  <a:gd name="T75" fmla="*/ 1 h 185"/>
                  <a:gd name="T76" fmla="*/ 1 w 289"/>
                  <a:gd name="T77" fmla="*/ 1 h 185"/>
                  <a:gd name="T78" fmla="*/ 0 w 289"/>
                  <a:gd name="T79" fmla="*/ 1 h 18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89"/>
                  <a:gd name="T121" fmla="*/ 0 h 185"/>
                  <a:gd name="T122" fmla="*/ 289 w 289"/>
                  <a:gd name="T123" fmla="*/ 185 h 18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89" h="185">
                    <a:moveTo>
                      <a:pt x="0" y="91"/>
                    </a:moveTo>
                    <a:lnTo>
                      <a:pt x="160" y="0"/>
                    </a:lnTo>
                    <a:lnTo>
                      <a:pt x="161" y="0"/>
                    </a:lnTo>
                    <a:lnTo>
                      <a:pt x="164" y="1"/>
                    </a:lnTo>
                    <a:lnTo>
                      <a:pt x="169" y="3"/>
                    </a:lnTo>
                    <a:lnTo>
                      <a:pt x="177" y="7"/>
                    </a:lnTo>
                    <a:lnTo>
                      <a:pt x="181" y="9"/>
                    </a:lnTo>
                    <a:lnTo>
                      <a:pt x="185" y="12"/>
                    </a:lnTo>
                    <a:lnTo>
                      <a:pt x="191" y="12"/>
                    </a:lnTo>
                    <a:lnTo>
                      <a:pt x="196" y="15"/>
                    </a:lnTo>
                    <a:lnTo>
                      <a:pt x="202" y="18"/>
                    </a:lnTo>
                    <a:lnTo>
                      <a:pt x="207" y="21"/>
                    </a:lnTo>
                    <a:lnTo>
                      <a:pt x="214" y="24"/>
                    </a:lnTo>
                    <a:lnTo>
                      <a:pt x="220" y="28"/>
                    </a:lnTo>
                    <a:lnTo>
                      <a:pt x="225" y="32"/>
                    </a:lnTo>
                    <a:lnTo>
                      <a:pt x="231" y="35"/>
                    </a:lnTo>
                    <a:lnTo>
                      <a:pt x="237" y="36"/>
                    </a:lnTo>
                    <a:lnTo>
                      <a:pt x="244" y="41"/>
                    </a:lnTo>
                    <a:lnTo>
                      <a:pt x="249" y="44"/>
                    </a:lnTo>
                    <a:lnTo>
                      <a:pt x="254" y="47"/>
                    </a:lnTo>
                    <a:lnTo>
                      <a:pt x="259" y="48"/>
                    </a:lnTo>
                    <a:lnTo>
                      <a:pt x="267" y="53"/>
                    </a:lnTo>
                    <a:lnTo>
                      <a:pt x="275" y="57"/>
                    </a:lnTo>
                    <a:lnTo>
                      <a:pt x="282" y="62"/>
                    </a:lnTo>
                    <a:lnTo>
                      <a:pt x="287" y="65"/>
                    </a:lnTo>
                    <a:lnTo>
                      <a:pt x="289" y="67"/>
                    </a:lnTo>
                    <a:lnTo>
                      <a:pt x="216" y="123"/>
                    </a:lnTo>
                    <a:lnTo>
                      <a:pt x="214" y="121"/>
                    </a:lnTo>
                    <a:lnTo>
                      <a:pt x="212" y="120"/>
                    </a:lnTo>
                    <a:lnTo>
                      <a:pt x="207" y="118"/>
                    </a:lnTo>
                    <a:lnTo>
                      <a:pt x="202" y="117"/>
                    </a:lnTo>
                    <a:lnTo>
                      <a:pt x="193" y="115"/>
                    </a:lnTo>
                    <a:lnTo>
                      <a:pt x="186" y="114"/>
                    </a:lnTo>
                    <a:lnTo>
                      <a:pt x="177" y="111"/>
                    </a:lnTo>
                    <a:lnTo>
                      <a:pt x="169" y="109"/>
                    </a:lnTo>
                    <a:lnTo>
                      <a:pt x="160" y="106"/>
                    </a:lnTo>
                    <a:lnTo>
                      <a:pt x="151" y="105"/>
                    </a:lnTo>
                    <a:lnTo>
                      <a:pt x="142" y="103"/>
                    </a:lnTo>
                    <a:lnTo>
                      <a:pt x="134" y="103"/>
                    </a:lnTo>
                    <a:lnTo>
                      <a:pt x="126" y="102"/>
                    </a:lnTo>
                    <a:lnTo>
                      <a:pt x="121" y="102"/>
                    </a:lnTo>
                    <a:lnTo>
                      <a:pt x="115" y="103"/>
                    </a:lnTo>
                    <a:lnTo>
                      <a:pt x="114" y="105"/>
                    </a:lnTo>
                    <a:lnTo>
                      <a:pt x="111" y="108"/>
                    </a:lnTo>
                    <a:lnTo>
                      <a:pt x="115" y="115"/>
                    </a:lnTo>
                    <a:lnTo>
                      <a:pt x="118" y="120"/>
                    </a:lnTo>
                    <a:lnTo>
                      <a:pt x="123" y="124"/>
                    </a:lnTo>
                    <a:lnTo>
                      <a:pt x="128" y="128"/>
                    </a:lnTo>
                    <a:lnTo>
                      <a:pt x="134" y="134"/>
                    </a:lnTo>
                    <a:lnTo>
                      <a:pt x="139" y="138"/>
                    </a:lnTo>
                    <a:lnTo>
                      <a:pt x="145" y="141"/>
                    </a:lnTo>
                    <a:lnTo>
                      <a:pt x="150" y="146"/>
                    </a:lnTo>
                    <a:lnTo>
                      <a:pt x="155" y="150"/>
                    </a:lnTo>
                    <a:lnTo>
                      <a:pt x="162" y="155"/>
                    </a:lnTo>
                    <a:lnTo>
                      <a:pt x="166" y="158"/>
                    </a:lnTo>
                    <a:lnTo>
                      <a:pt x="158" y="185"/>
                    </a:lnTo>
                    <a:lnTo>
                      <a:pt x="156" y="184"/>
                    </a:lnTo>
                    <a:lnTo>
                      <a:pt x="154" y="184"/>
                    </a:lnTo>
                    <a:lnTo>
                      <a:pt x="150" y="181"/>
                    </a:lnTo>
                    <a:lnTo>
                      <a:pt x="146" y="178"/>
                    </a:lnTo>
                    <a:lnTo>
                      <a:pt x="138" y="172"/>
                    </a:lnTo>
                    <a:lnTo>
                      <a:pt x="131" y="169"/>
                    </a:lnTo>
                    <a:lnTo>
                      <a:pt x="123" y="164"/>
                    </a:lnTo>
                    <a:lnTo>
                      <a:pt x="115" y="161"/>
                    </a:lnTo>
                    <a:lnTo>
                      <a:pt x="106" y="153"/>
                    </a:lnTo>
                    <a:lnTo>
                      <a:pt x="97" y="149"/>
                    </a:lnTo>
                    <a:lnTo>
                      <a:pt x="88" y="141"/>
                    </a:lnTo>
                    <a:lnTo>
                      <a:pt x="79" y="137"/>
                    </a:lnTo>
                    <a:lnTo>
                      <a:pt x="69" y="129"/>
                    </a:lnTo>
                    <a:lnTo>
                      <a:pt x="60" y="126"/>
                    </a:lnTo>
                    <a:lnTo>
                      <a:pt x="52" y="120"/>
                    </a:lnTo>
                    <a:lnTo>
                      <a:pt x="45" y="115"/>
                    </a:lnTo>
                    <a:lnTo>
                      <a:pt x="37" y="112"/>
                    </a:lnTo>
                    <a:lnTo>
                      <a:pt x="31" y="108"/>
                    </a:lnTo>
                    <a:lnTo>
                      <a:pt x="25" y="103"/>
                    </a:lnTo>
                    <a:lnTo>
                      <a:pt x="21" y="103"/>
                    </a:lnTo>
                    <a:lnTo>
                      <a:pt x="13" y="97"/>
                    </a:lnTo>
                    <a:lnTo>
                      <a:pt x="7" y="96"/>
                    </a:lnTo>
                    <a:lnTo>
                      <a:pt x="1" y="91"/>
                    </a:lnTo>
                    <a:lnTo>
                      <a:pt x="0" y="91"/>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80" name="Freeform 581"/>
              <p:cNvSpPr>
                <a:spLocks/>
              </p:cNvSpPr>
              <p:nvPr/>
            </p:nvSpPr>
            <p:spPr bwMode="auto">
              <a:xfrm>
                <a:off x="1187" y="3288"/>
                <a:ext cx="49" cy="30"/>
              </a:xfrm>
              <a:custGeom>
                <a:avLst/>
                <a:gdLst>
                  <a:gd name="T0" fmla="*/ 0 w 98"/>
                  <a:gd name="T1" fmla="*/ 0 h 65"/>
                  <a:gd name="T2" fmla="*/ 1 w 98"/>
                  <a:gd name="T3" fmla="*/ 0 h 65"/>
                  <a:gd name="T4" fmla="*/ 2 w 98"/>
                  <a:gd name="T5" fmla="*/ 0 h 65"/>
                  <a:gd name="T6" fmla="*/ 2 w 98"/>
                  <a:gd name="T7" fmla="*/ 1 h 65"/>
                  <a:gd name="T8" fmla="*/ 0 w 98"/>
                  <a:gd name="T9" fmla="*/ 0 h 65"/>
                  <a:gd name="T10" fmla="*/ 0 w 98"/>
                  <a:gd name="T11" fmla="*/ 0 h 65"/>
                  <a:gd name="T12" fmla="*/ 0 60000 65536"/>
                  <a:gd name="T13" fmla="*/ 0 60000 65536"/>
                  <a:gd name="T14" fmla="*/ 0 60000 65536"/>
                  <a:gd name="T15" fmla="*/ 0 60000 65536"/>
                  <a:gd name="T16" fmla="*/ 0 60000 65536"/>
                  <a:gd name="T17" fmla="*/ 0 60000 65536"/>
                  <a:gd name="T18" fmla="*/ 0 w 98"/>
                  <a:gd name="T19" fmla="*/ 0 h 65"/>
                  <a:gd name="T20" fmla="*/ 98 w 98"/>
                  <a:gd name="T21" fmla="*/ 65 h 65"/>
                </a:gdLst>
                <a:ahLst/>
                <a:cxnLst>
                  <a:cxn ang="T12">
                    <a:pos x="T0" y="T1"/>
                  </a:cxn>
                  <a:cxn ang="T13">
                    <a:pos x="T2" y="T3"/>
                  </a:cxn>
                  <a:cxn ang="T14">
                    <a:pos x="T4" y="T5"/>
                  </a:cxn>
                  <a:cxn ang="T15">
                    <a:pos x="T6" y="T7"/>
                  </a:cxn>
                  <a:cxn ang="T16">
                    <a:pos x="T8" y="T9"/>
                  </a:cxn>
                  <a:cxn ang="T17">
                    <a:pos x="T10" y="T11"/>
                  </a:cxn>
                </a:cxnLst>
                <a:rect l="T18" t="T19" r="T20" b="T21"/>
                <a:pathLst>
                  <a:path w="98" h="65">
                    <a:moveTo>
                      <a:pt x="0" y="15"/>
                    </a:moveTo>
                    <a:lnTo>
                      <a:pt x="39" y="0"/>
                    </a:lnTo>
                    <a:lnTo>
                      <a:pt x="98" y="36"/>
                    </a:lnTo>
                    <a:lnTo>
                      <a:pt x="73" y="65"/>
                    </a:lnTo>
                    <a:lnTo>
                      <a:pt x="0" y="15"/>
                    </a:lnTo>
                    <a:close/>
                  </a:path>
                </a:pathLst>
              </a:custGeom>
              <a:solidFill>
                <a:srgbClr val="00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81" name="Freeform 582"/>
              <p:cNvSpPr>
                <a:spLocks/>
              </p:cNvSpPr>
              <p:nvPr/>
            </p:nvSpPr>
            <p:spPr bwMode="auto">
              <a:xfrm>
                <a:off x="1230" y="3103"/>
                <a:ext cx="25" cy="12"/>
              </a:xfrm>
              <a:custGeom>
                <a:avLst/>
                <a:gdLst>
                  <a:gd name="T0" fmla="*/ 1 w 47"/>
                  <a:gd name="T1" fmla="*/ 0 h 31"/>
                  <a:gd name="T2" fmla="*/ 0 w 47"/>
                  <a:gd name="T3" fmla="*/ 0 h 31"/>
                  <a:gd name="T4" fmla="*/ 1 w 47"/>
                  <a:gd name="T5" fmla="*/ 0 h 31"/>
                  <a:gd name="T6" fmla="*/ 1 w 47"/>
                  <a:gd name="T7" fmla="*/ 0 h 31"/>
                  <a:gd name="T8" fmla="*/ 1 w 47"/>
                  <a:gd name="T9" fmla="*/ 0 h 31"/>
                  <a:gd name="T10" fmla="*/ 1 w 47"/>
                  <a:gd name="T11" fmla="*/ 0 h 31"/>
                  <a:gd name="T12" fmla="*/ 0 60000 65536"/>
                  <a:gd name="T13" fmla="*/ 0 60000 65536"/>
                  <a:gd name="T14" fmla="*/ 0 60000 65536"/>
                  <a:gd name="T15" fmla="*/ 0 60000 65536"/>
                  <a:gd name="T16" fmla="*/ 0 60000 65536"/>
                  <a:gd name="T17" fmla="*/ 0 60000 65536"/>
                  <a:gd name="T18" fmla="*/ 0 w 47"/>
                  <a:gd name="T19" fmla="*/ 0 h 31"/>
                  <a:gd name="T20" fmla="*/ 47 w 47"/>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47" h="31">
                    <a:moveTo>
                      <a:pt x="11" y="0"/>
                    </a:moveTo>
                    <a:lnTo>
                      <a:pt x="0" y="16"/>
                    </a:lnTo>
                    <a:lnTo>
                      <a:pt x="35" y="31"/>
                    </a:lnTo>
                    <a:lnTo>
                      <a:pt x="47" y="16"/>
                    </a:lnTo>
                    <a:lnTo>
                      <a:pt x="11" y="0"/>
                    </a:lnTo>
                    <a:close/>
                  </a:path>
                </a:pathLst>
              </a:custGeom>
              <a:solidFill>
                <a:srgbClr val="00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82" name="Freeform 583"/>
              <p:cNvSpPr>
                <a:spLocks/>
              </p:cNvSpPr>
              <p:nvPr/>
            </p:nvSpPr>
            <p:spPr bwMode="auto">
              <a:xfrm>
                <a:off x="1266" y="2894"/>
                <a:ext cx="52" cy="122"/>
              </a:xfrm>
              <a:custGeom>
                <a:avLst/>
                <a:gdLst>
                  <a:gd name="T0" fmla="*/ 1 w 100"/>
                  <a:gd name="T1" fmla="*/ 0 h 267"/>
                  <a:gd name="T2" fmla="*/ 1 w 100"/>
                  <a:gd name="T3" fmla="*/ 0 h 267"/>
                  <a:gd name="T4" fmla="*/ 1 w 100"/>
                  <a:gd name="T5" fmla="*/ 0 h 267"/>
                  <a:gd name="T6" fmla="*/ 1 w 100"/>
                  <a:gd name="T7" fmla="*/ 0 h 267"/>
                  <a:gd name="T8" fmla="*/ 1 w 100"/>
                  <a:gd name="T9" fmla="*/ 1 h 267"/>
                  <a:gd name="T10" fmla="*/ 1 w 100"/>
                  <a:gd name="T11" fmla="*/ 1 h 267"/>
                  <a:gd name="T12" fmla="*/ 1 w 100"/>
                  <a:gd name="T13" fmla="*/ 1 h 267"/>
                  <a:gd name="T14" fmla="*/ 1 w 100"/>
                  <a:gd name="T15" fmla="*/ 1 h 267"/>
                  <a:gd name="T16" fmla="*/ 1 w 100"/>
                  <a:gd name="T17" fmla="*/ 1 h 267"/>
                  <a:gd name="T18" fmla="*/ 1 w 100"/>
                  <a:gd name="T19" fmla="*/ 1 h 267"/>
                  <a:gd name="T20" fmla="*/ 1 w 100"/>
                  <a:gd name="T21" fmla="*/ 0 h 267"/>
                  <a:gd name="T22" fmla="*/ 1 w 100"/>
                  <a:gd name="T23" fmla="*/ 1 h 267"/>
                  <a:gd name="T24" fmla="*/ 1 w 100"/>
                  <a:gd name="T25" fmla="*/ 1 h 267"/>
                  <a:gd name="T26" fmla="*/ 1 w 100"/>
                  <a:gd name="T27" fmla="*/ 1 h 267"/>
                  <a:gd name="T28" fmla="*/ 1 w 100"/>
                  <a:gd name="T29" fmla="*/ 1 h 267"/>
                  <a:gd name="T30" fmla="*/ 1 w 100"/>
                  <a:gd name="T31" fmla="*/ 2 h 267"/>
                  <a:gd name="T32" fmla="*/ 1 w 100"/>
                  <a:gd name="T33" fmla="*/ 2 h 267"/>
                  <a:gd name="T34" fmla="*/ 1 w 100"/>
                  <a:gd name="T35" fmla="*/ 2 h 267"/>
                  <a:gd name="T36" fmla="*/ 1 w 100"/>
                  <a:gd name="T37" fmla="*/ 2 h 267"/>
                  <a:gd name="T38" fmla="*/ 1 w 100"/>
                  <a:gd name="T39" fmla="*/ 2 h 267"/>
                  <a:gd name="T40" fmla="*/ 1 w 100"/>
                  <a:gd name="T41" fmla="*/ 2 h 267"/>
                  <a:gd name="T42" fmla="*/ 1 w 100"/>
                  <a:gd name="T43" fmla="*/ 2 h 267"/>
                  <a:gd name="T44" fmla="*/ 1 w 100"/>
                  <a:gd name="T45" fmla="*/ 3 h 267"/>
                  <a:gd name="T46" fmla="*/ 1 w 100"/>
                  <a:gd name="T47" fmla="*/ 3 h 267"/>
                  <a:gd name="T48" fmla="*/ 2 w 100"/>
                  <a:gd name="T49" fmla="*/ 3 h 267"/>
                  <a:gd name="T50" fmla="*/ 2 w 100"/>
                  <a:gd name="T51" fmla="*/ 3 h 267"/>
                  <a:gd name="T52" fmla="*/ 2 w 100"/>
                  <a:gd name="T53" fmla="*/ 2 h 267"/>
                  <a:gd name="T54" fmla="*/ 2 w 100"/>
                  <a:gd name="T55" fmla="*/ 2 h 267"/>
                  <a:gd name="T56" fmla="*/ 2 w 100"/>
                  <a:gd name="T57" fmla="*/ 2 h 267"/>
                  <a:gd name="T58" fmla="*/ 2 w 100"/>
                  <a:gd name="T59" fmla="*/ 2 h 267"/>
                  <a:gd name="T60" fmla="*/ 2 w 100"/>
                  <a:gd name="T61" fmla="*/ 2 h 267"/>
                  <a:gd name="T62" fmla="*/ 2 w 100"/>
                  <a:gd name="T63" fmla="*/ 2 h 267"/>
                  <a:gd name="T64" fmla="*/ 2 w 100"/>
                  <a:gd name="T65" fmla="*/ 1 h 267"/>
                  <a:gd name="T66" fmla="*/ 2 w 100"/>
                  <a:gd name="T67" fmla="*/ 1 h 267"/>
                  <a:gd name="T68" fmla="*/ 2 w 100"/>
                  <a:gd name="T69" fmla="*/ 1 h 267"/>
                  <a:gd name="T70" fmla="*/ 2 w 100"/>
                  <a:gd name="T71" fmla="*/ 1 h 267"/>
                  <a:gd name="T72" fmla="*/ 1 w 100"/>
                  <a:gd name="T73" fmla="*/ 1 h 267"/>
                  <a:gd name="T74" fmla="*/ 1 w 100"/>
                  <a:gd name="T75" fmla="*/ 0 h 267"/>
                  <a:gd name="T76" fmla="*/ 1 w 100"/>
                  <a:gd name="T77" fmla="*/ 0 h 267"/>
                  <a:gd name="T78" fmla="*/ 1 w 100"/>
                  <a:gd name="T79" fmla="*/ 0 h 267"/>
                  <a:gd name="T80" fmla="*/ 1 w 100"/>
                  <a:gd name="T81" fmla="*/ 0 h 26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0"/>
                  <a:gd name="T124" fmla="*/ 0 h 267"/>
                  <a:gd name="T125" fmla="*/ 100 w 100"/>
                  <a:gd name="T126" fmla="*/ 267 h 26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0" h="267">
                    <a:moveTo>
                      <a:pt x="17" y="0"/>
                    </a:moveTo>
                    <a:lnTo>
                      <a:pt x="13" y="23"/>
                    </a:lnTo>
                    <a:lnTo>
                      <a:pt x="24" y="34"/>
                    </a:lnTo>
                    <a:lnTo>
                      <a:pt x="32" y="52"/>
                    </a:lnTo>
                    <a:lnTo>
                      <a:pt x="9" y="41"/>
                    </a:lnTo>
                    <a:lnTo>
                      <a:pt x="2" y="41"/>
                    </a:lnTo>
                    <a:lnTo>
                      <a:pt x="7" y="52"/>
                    </a:lnTo>
                    <a:lnTo>
                      <a:pt x="8" y="66"/>
                    </a:lnTo>
                    <a:lnTo>
                      <a:pt x="0" y="121"/>
                    </a:lnTo>
                    <a:lnTo>
                      <a:pt x="8" y="130"/>
                    </a:lnTo>
                    <a:lnTo>
                      <a:pt x="14" y="119"/>
                    </a:lnTo>
                    <a:lnTo>
                      <a:pt x="13" y="116"/>
                    </a:lnTo>
                    <a:lnTo>
                      <a:pt x="12" y="110"/>
                    </a:lnTo>
                    <a:lnTo>
                      <a:pt x="10" y="99"/>
                    </a:lnTo>
                    <a:lnTo>
                      <a:pt x="10" y="92"/>
                    </a:lnTo>
                    <a:lnTo>
                      <a:pt x="10" y="82"/>
                    </a:lnTo>
                    <a:lnTo>
                      <a:pt x="13" y="76"/>
                    </a:lnTo>
                    <a:lnTo>
                      <a:pt x="14" y="70"/>
                    </a:lnTo>
                    <a:lnTo>
                      <a:pt x="16" y="70"/>
                    </a:lnTo>
                    <a:lnTo>
                      <a:pt x="22" y="70"/>
                    </a:lnTo>
                    <a:lnTo>
                      <a:pt x="24" y="63"/>
                    </a:lnTo>
                    <a:lnTo>
                      <a:pt x="40" y="64"/>
                    </a:lnTo>
                    <a:lnTo>
                      <a:pt x="39" y="64"/>
                    </a:lnTo>
                    <a:lnTo>
                      <a:pt x="39" y="70"/>
                    </a:lnTo>
                    <a:lnTo>
                      <a:pt x="38" y="76"/>
                    </a:lnTo>
                    <a:lnTo>
                      <a:pt x="39" y="89"/>
                    </a:lnTo>
                    <a:lnTo>
                      <a:pt x="40" y="98"/>
                    </a:lnTo>
                    <a:lnTo>
                      <a:pt x="43" y="110"/>
                    </a:lnTo>
                    <a:lnTo>
                      <a:pt x="46" y="122"/>
                    </a:lnTo>
                    <a:lnTo>
                      <a:pt x="49" y="137"/>
                    </a:lnTo>
                    <a:lnTo>
                      <a:pt x="49" y="146"/>
                    </a:lnTo>
                    <a:lnTo>
                      <a:pt x="49" y="156"/>
                    </a:lnTo>
                    <a:lnTo>
                      <a:pt x="47" y="163"/>
                    </a:lnTo>
                    <a:lnTo>
                      <a:pt x="47" y="166"/>
                    </a:lnTo>
                    <a:lnTo>
                      <a:pt x="30" y="191"/>
                    </a:lnTo>
                    <a:lnTo>
                      <a:pt x="49" y="185"/>
                    </a:lnTo>
                    <a:lnTo>
                      <a:pt x="40" y="200"/>
                    </a:lnTo>
                    <a:lnTo>
                      <a:pt x="42" y="200"/>
                    </a:lnTo>
                    <a:lnTo>
                      <a:pt x="47" y="201"/>
                    </a:lnTo>
                    <a:lnTo>
                      <a:pt x="54" y="206"/>
                    </a:lnTo>
                    <a:lnTo>
                      <a:pt x="60" y="215"/>
                    </a:lnTo>
                    <a:lnTo>
                      <a:pt x="61" y="223"/>
                    </a:lnTo>
                    <a:lnTo>
                      <a:pt x="62" y="230"/>
                    </a:lnTo>
                    <a:lnTo>
                      <a:pt x="62" y="238"/>
                    </a:lnTo>
                    <a:lnTo>
                      <a:pt x="63" y="247"/>
                    </a:lnTo>
                    <a:lnTo>
                      <a:pt x="63" y="253"/>
                    </a:lnTo>
                    <a:lnTo>
                      <a:pt x="63" y="259"/>
                    </a:lnTo>
                    <a:lnTo>
                      <a:pt x="63" y="264"/>
                    </a:lnTo>
                    <a:lnTo>
                      <a:pt x="63" y="267"/>
                    </a:lnTo>
                    <a:lnTo>
                      <a:pt x="65" y="262"/>
                    </a:lnTo>
                    <a:lnTo>
                      <a:pt x="71" y="256"/>
                    </a:lnTo>
                    <a:lnTo>
                      <a:pt x="77" y="247"/>
                    </a:lnTo>
                    <a:lnTo>
                      <a:pt x="79" y="242"/>
                    </a:lnTo>
                    <a:lnTo>
                      <a:pt x="79" y="238"/>
                    </a:lnTo>
                    <a:lnTo>
                      <a:pt x="82" y="232"/>
                    </a:lnTo>
                    <a:lnTo>
                      <a:pt x="85" y="224"/>
                    </a:lnTo>
                    <a:lnTo>
                      <a:pt x="90" y="217"/>
                    </a:lnTo>
                    <a:lnTo>
                      <a:pt x="93" y="209"/>
                    </a:lnTo>
                    <a:lnTo>
                      <a:pt x="97" y="201"/>
                    </a:lnTo>
                    <a:lnTo>
                      <a:pt x="99" y="197"/>
                    </a:lnTo>
                    <a:lnTo>
                      <a:pt x="100" y="195"/>
                    </a:lnTo>
                    <a:lnTo>
                      <a:pt x="98" y="177"/>
                    </a:lnTo>
                    <a:lnTo>
                      <a:pt x="64" y="191"/>
                    </a:lnTo>
                    <a:lnTo>
                      <a:pt x="67" y="160"/>
                    </a:lnTo>
                    <a:lnTo>
                      <a:pt x="67" y="151"/>
                    </a:lnTo>
                    <a:lnTo>
                      <a:pt x="67" y="143"/>
                    </a:lnTo>
                    <a:lnTo>
                      <a:pt x="67" y="134"/>
                    </a:lnTo>
                    <a:lnTo>
                      <a:pt x="68" y="127"/>
                    </a:lnTo>
                    <a:lnTo>
                      <a:pt x="67" y="116"/>
                    </a:lnTo>
                    <a:lnTo>
                      <a:pt x="67" y="108"/>
                    </a:lnTo>
                    <a:lnTo>
                      <a:pt x="66" y="98"/>
                    </a:lnTo>
                    <a:lnTo>
                      <a:pt x="65" y="89"/>
                    </a:lnTo>
                    <a:lnTo>
                      <a:pt x="63" y="78"/>
                    </a:lnTo>
                    <a:lnTo>
                      <a:pt x="61" y="69"/>
                    </a:lnTo>
                    <a:lnTo>
                      <a:pt x="58" y="60"/>
                    </a:lnTo>
                    <a:lnTo>
                      <a:pt x="55" y="52"/>
                    </a:lnTo>
                    <a:lnTo>
                      <a:pt x="51" y="41"/>
                    </a:lnTo>
                    <a:lnTo>
                      <a:pt x="47" y="34"/>
                    </a:lnTo>
                    <a:lnTo>
                      <a:pt x="42" y="26"/>
                    </a:lnTo>
                    <a:lnTo>
                      <a:pt x="39" y="18"/>
                    </a:lnTo>
                    <a:lnTo>
                      <a:pt x="17" y="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83" name="Freeform 584"/>
              <p:cNvSpPr>
                <a:spLocks/>
              </p:cNvSpPr>
              <p:nvPr/>
            </p:nvSpPr>
            <p:spPr bwMode="auto">
              <a:xfrm>
                <a:off x="1268" y="2962"/>
                <a:ext cx="7" cy="8"/>
              </a:xfrm>
              <a:custGeom>
                <a:avLst/>
                <a:gdLst>
                  <a:gd name="T0" fmla="*/ 0 w 26"/>
                  <a:gd name="T1" fmla="*/ 0 h 20"/>
                  <a:gd name="T2" fmla="*/ 1 w 26"/>
                  <a:gd name="T3" fmla="*/ 0 h 20"/>
                  <a:gd name="T4" fmla="*/ 1 w 26"/>
                  <a:gd name="T5" fmla="*/ 0 h 20"/>
                  <a:gd name="T6" fmla="*/ 1 w 26"/>
                  <a:gd name="T7" fmla="*/ 0 h 20"/>
                  <a:gd name="T8" fmla="*/ 1 w 26"/>
                  <a:gd name="T9" fmla="*/ 0 h 20"/>
                  <a:gd name="T10" fmla="*/ 1 w 26"/>
                  <a:gd name="T11" fmla="*/ 0 h 20"/>
                  <a:gd name="T12" fmla="*/ 0 w 26"/>
                  <a:gd name="T13" fmla="*/ 0 h 20"/>
                  <a:gd name="T14" fmla="*/ 0 w 26"/>
                  <a:gd name="T15" fmla="*/ 0 h 20"/>
                  <a:gd name="T16" fmla="*/ 0 60000 65536"/>
                  <a:gd name="T17" fmla="*/ 0 60000 65536"/>
                  <a:gd name="T18" fmla="*/ 0 60000 65536"/>
                  <a:gd name="T19" fmla="*/ 0 60000 65536"/>
                  <a:gd name="T20" fmla="*/ 0 60000 65536"/>
                  <a:gd name="T21" fmla="*/ 0 60000 65536"/>
                  <a:gd name="T22" fmla="*/ 0 60000 65536"/>
                  <a:gd name="T23" fmla="*/ 0 60000 65536"/>
                  <a:gd name="T24" fmla="*/ 0 w 26"/>
                  <a:gd name="T25" fmla="*/ 0 h 20"/>
                  <a:gd name="T26" fmla="*/ 26 w 26"/>
                  <a:gd name="T27" fmla="*/ 20 h 2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6" h="20">
                    <a:moveTo>
                      <a:pt x="0" y="3"/>
                    </a:moveTo>
                    <a:lnTo>
                      <a:pt x="8" y="0"/>
                    </a:lnTo>
                    <a:lnTo>
                      <a:pt x="13" y="6"/>
                    </a:lnTo>
                    <a:lnTo>
                      <a:pt x="26" y="8"/>
                    </a:lnTo>
                    <a:lnTo>
                      <a:pt x="13" y="20"/>
                    </a:lnTo>
                    <a:lnTo>
                      <a:pt x="4" y="20"/>
                    </a:lnTo>
                    <a:lnTo>
                      <a:pt x="0" y="3"/>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84" name="Freeform 585"/>
              <p:cNvSpPr>
                <a:spLocks/>
              </p:cNvSpPr>
              <p:nvPr/>
            </p:nvSpPr>
            <p:spPr bwMode="auto">
              <a:xfrm>
                <a:off x="1386" y="3080"/>
                <a:ext cx="18" cy="50"/>
              </a:xfrm>
              <a:custGeom>
                <a:avLst/>
                <a:gdLst>
                  <a:gd name="T0" fmla="*/ 1 w 48"/>
                  <a:gd name="T1" fmla="*/ 0 h 108"/>
                  <a:gd name="T2" fmla="*/ 1 w 48"/>
                  <a:gd name="T3" fmla="*/ 0 h 108"/>
                  <a:gd name="T4" fmla="*/ 1 w 48"/>
                  <a:gd name="T5" fmla="*/ 1 h 108"/>
                  <a:gd name="T6" fmla="*/ 1 w 48"/>
                  <a:gd name="T7" fmla="*/ 1 h 108"/>
                  <a:gd name="T8" fmla="*/ 1 w 48"/>
                  <a:gd name="T9" fmla="*/ 1 h 108"/>
                  <a:gd name="T10" fmla="*/ 1 w 48"/>
                  <a:gd name="T11" fmla="*/ 1 h 108"/>
                  <a:gd name="T12" fmla="*/ 1 w 48"/>
                  <a:gd name="T13" fmla="*/ 1 h 108"/>
                  <a:gd name="T14" fmla="*/ 1 w 48"/>
                  <a:gd name="T15" fmla="*/ 1 h 108"/>
                  <a:gd name="T16" fmla="*/ 1 w 48"/>
                  <a:gd name="T17" fmla="*/ 1 h 108"/>
                  <a:gd name="T18" fmla="*/ 1 w 48"/>
                  <a:gd name="T19" fmla="*/ 1 h 108"/>
                  <a:gd name="T20" fmla="*/ 1 w 48"/>
                  <a:gd name="T21" fmla="*/ 1 h 108"/>
                  <a:gd name="T22" fmla="*/ 0 w 48"/>
                  <a:gd name="T23" fmla="*/ 1 h 108"/>
                  <a:gd name="T24" fmla="*/ 1 w 48"/>
                  <a:gd name="T25" fmla="*/ 1 h 108"/>
                  <a:gd name="T26" fmla="*/ 1 w 48"/>
                  <a:gd name="T27" fmla="*/ 1 h 108"/>
                  <a:gd name="T28" fmla="*/ 1 w 48"/>
                  <a:gd name="T29" fmla="*/ 1 h 108"/>
                  <a:gd name="T30" fmla="*/ 1 w 48"/>
                  <a:gd name="T31" fmla="*/ 1 h 108"/>
                  <a:gd name="T32" fmla="*/ 1 w 48"/>
                  <a:gd name="T33" fmla="*/ 1 h 108"/>
                  <a:gd name="T34" fmla="*/ 1 w 48"/>
                  <a:gd name="T35" fmla="*/ 1 h 108"/>
                  <a:gd name="T36" fmla="*/ 1 w 48"/>
                  <a:gd name="T37" fmla="*/ 0 h 108"/>
                  <a:gd name="T38" fmla="*/ 1 w 48"/>
                  <a:gd name="T39" fmla="*/ 0 h 108"/>
                  <a:gd name="T40" fmla="*/ 1 w 48"/>
                  <a:gd name="T41" fmla="*/ 0 h 108"/>
                  <a:gd name="T42" fmla="*/ 1 w 48"/>
                  <a:gd name="T43" fmla="*/ 0 h 108"/>
                  <a:gd name="T44" fmla="*/ 1 w 48"/>
                  <a:gd name="T45" fmla="*/ 0 h 108"/>
                  <a:gd name="T46" fmla="*/ 0 w 48"/>
                  <a:gd name="T47" fmla="*/ 0 h 108"/>
                  <a:gd name="T48" fmla="*/ 1 w 48"/>
                  <a:gd name="T49" fmla="*/ 0 h 108"/>
                  <a:gd name="T50" fmla="*/ 1 w 48"/>
                  <a:gd name="T51" fmla="*/ 0 h 108"/>
                  <a:gd name="T52" fmla="*/ 1 w 48"/>
                  <a:gd name="T53" fmla="*/ 1 h 108"/>
                  <a:gd name="T54" fmla="*/ 1 w 48"/>
                  <a:gd name="T55" fmla="*/ 0 h 108"/>
                  <a:gd name="T56" fmla="*/ 1 w 48"/>
                  <a:gd name="T57" fmla="*/ 0 h 108"/>
                  <a:gd name="T58" fmla="*/ 1 w 48"/>
                  <a:gd name="T59" fmla="*/ 0 h 10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8"/>
                  <a:gd name="T91" fmla="*/ 0 h 108"/>
                  <a:gd name="T92" fmla="*/ 48 w 48"/>
                  <a:gd name="T93" fmla="*/ 108 h 10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8" h="108">
                    <a:moveTo>
                      <a:pt x="41" y="0"/>
                    </a:moveTo>
                    <a:lnTo>
                      <a:pt x="48" y="12"/>
                    </a:lnTo>
                    <a:lnTo>
                      <a:pt x="48" y="83"/>
                    </a:lnTo>
                    <a:lnTo>
                      <a:pt x="34" y="108"/>
                    </a:lnTo>
                    <a:lnTo>
                      <a:pt x="32" y="106"/>
                    </a:lnTo>
                    <a:lnTo>
                      <a:pt x="30" y="105"/>
                    </a:lnTo>
                    <a:lnTo>
                      <a:pt x="26" y="102"/>
                    </a:lnTo>
                    <a:lnTo>
                      <a:pt x="21" y="94"/>
                    </a:lnTo>
                    <a:lnTo>
                      <a:pt x="14" y="85"/>
                    </a:lnTo>
                    <a:lnTo>
                      <a:pt x="8" y="76"/>
                    </a:lnTo>
                    <a:lnTo>
                      <a:pt x="2" y="68"/>
                    </a:lnTo>
                    <a:lnTo>
                      <a:pt x="0" y="65"/>
                    </a:lnTo>
                    <a:lnTo>
                      <a:pt x="11" y="65"/>
                    </a:lnTo>
                    <a:lnTo>
                      <a:pt x="25" y="82"/>
                    </a:lnTo>
                    <a:lnTo>
                      <a:pt x="24" y="80"/>
                    </a:lnTo>
                    <a:lnTo>
                      <a:pt x="22" y="76"/>
                    </a:lnTo>
                    <a:lnTo>
                      <a:pt x="20" y="70"/>
                    </a:lnTo>
                    <a:lnTo>
                      <a:pt x="16" y="61"/>
                    </a:lnTo>
                    <a:lnTo>
                      <a:pt x="13" y="54"/>
                    </a:lnTo>
                    <a:lnTo>
                      <a:pt x="10" y="47"/>
                    </a:lnTo>
                    <a:lnTo>
                      <a:pt x="7" y="41"/>
                    </a:lnTo>
                    <a:lnTo>
                      <a:pt x="2" y="30"/>
                    </a:lnTo>
                    <a:lnTo>
                      <a:pt x="0" y="25"/>
                    </a:lnTo>
                    <a:lnTo>
                      <a:pt x="9" y="24"/>
                    </a:lnTo>
                    <a:lnTo>
                      <a:pt x="26" y="50"/>
                    </a:lnTo>
                    <a:lnTo>
                      <a:pt x="40" y="65"/>
                    </a:lnTo>
                    <a:lnTo>
                      <a:pt x="40" y="41"/>
                    </a:lnTo>
                    <a:lnTo>
                      <a:pt x="41" y="0"/>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85" name="Freeform 586"/>
              <p:cNvSpPr>
                <a:spLocks/>
              </p:cNvSpPr>
              <p:nvPr/>
            </p:nvSpPr>
            <p:spPr bwMode="auto">
              <a:xfrm>
                <a:off x="1271" y="2864"/>
                <a:ext cx="63" cy="120"/>
              </a:xfrm>
              <a:custGeom>
                <a:avLst/>
                <a:gdLst>
                  <a:gd name="T0" fmla="*/ 1 w 122"/>
                  <a:gd name="T1" fmla="*/ 0 h 257"/>
                  <a:gd name="T2" fmla="*/ 1 w 122"/>
                  <a:gd name="T3" fmla="*/ 1 h 257"/>
                  <a:gd name="T4" fmla="*/ 1 w 122"/>
                  <a:gd name="T5" fmla="*/ 1 h 257"/>
                  <a:gd name="T6" fmla="*/ 2 w 122"/>
                  <a:gd name="T7" fmla="*/ 1 h 257"/>
                  <a:gd name="T8" fmla="*/ 2 w 122"/>
                  <a:gd name="T9" fmla="*/ 2 h 257"/>
                  <a:gd name="T10" fmla="*/ 2 w 122"/>
                  <a:gd name="T11" fmla="*/ 2 h 257"/>
                  <a:gd name="T12" fmla="*/ 2 w 122"/>
                  <a:gd name="T13" fmla="*/ 2 h 257"/>
                  <a:gd name="T14" fmla="*/ 2 w 122"/>
                  <a:gd name="T15" fmla="*/ 2 h 257"/>
                  <a:gd name="T16" fmla="*/ 2 w 122"/>
                  <a:gd name="T17" fmla="*/ 2 h 257"/>
                  <a:gd name="T18" fmla="*/ 2 w 122"/>
                  <a:gd name="T19" fmla="*/ 2 h 257"/>
                  <a:gd name="T20" fmla="*/ 2 w 122"/>
                  <a:gd name="T21" fmla="*/ 1 h 257"/>
                  <a:gd name="T22" fmla="*/ 2 w 122"/>
                  <a:gd name="T23" fmla="*/ 1 h 257"/>
                  <a:gd name="T24" fmla="*/ 2 w 122"/>
                  <a:gd name="T25" fmla="*/ 1 h 257"/>
                  <a:gd name="T26" fmla="*/ 2 w 122"/>
                  <a:gd name="T27" fmla="*/ 0 h 257"/>
                  <a:gd name="T28" fmla="*/ 2 w 122"/>
                  <a:gd name="T29" fmla="*/ 0 h 257"/>
                  <a:gd name="T30" fmla="*/ 2 w 122"/>
                  <a:gd name="T31" fmla="*/ 0 h 257"/>
                  <a:gd name="T32" fmla="*/ 2 w 122"/>
                  <a:gd name="T33" fmla="*/ 0 h 257"/>
                  <a:gd name="T34" fmla="*/ 2 w 122"/>
                  <a:gd name="T35" fmla="*/ 1 h 257"/>
                  <a:gd name="T36" fmla="*/ 2 w 122"/>
                  <a:gd name="T37" fmla="*/ 1 h 257"/>
                  <a:gd name="T38" fmla="*/ 2 w 122"/>
                  <a:gd name="T39" fmla="*/ 1 h 257"/>
                  <a:gd name="T40" fmla="*/ 2 w 122"/>
                  <a:gd name="T41" fmla="*/ 1 h 257"/>
                  <a:gd name="T42" fmla="*/ 2 w 122"/>
                  <a:gd name="T43" fmla="*/ 1 h 257"/>
                  <a:gd name="T44" fmla="*/ 2 w 122"/>
                  <a:gd name="T45" fmla="*/ 1 h 257"/>
                  <a:gd name="T46" fmla="*/ 2 w 122"/>
                  <a:gd name="T47" fmla="*/ 0 h 257"/>
                  <a:gd name="T48" fmla="*/ 2 w 122"/>
                  <a:gd name="T49" fmla="*/ 0 h 257"/>
                  <a:gd name="T50" fmla="*/ 2 w 122"/>
                  <a:gd name="T51" fmla="*/ 1 h 257"/>
                  <a:gd name="T52" fmla="*/ 2 w 122"/>
                  <a:gd name="T53" fmla="*/ 1 h 257"/>
                  <a:gd name="T54" fmla="*/ 2 w 122"/>
                  <a:gd name="T55" fmla="*/ 2 h 257"/>
                  <a:gd name="T56" fmla="*/ 2 w 122"/>
                  <a:gd name="T57" fmla="*/ 2 h 257"/>
                  <a:gd name="T58" fmla="*/ 2 w 122"/>
                  <a:gd name="T59" fmla="*/ 2 h 257"/>
                  <a:gd name="T60" fmla="*/ 2 w 122"/>
                  <a:gd name="T61" fmla="*/ 3 h 257"/>
                  <a:gd name="T62" fmla="*/ 2 w 122"/>
                  <a:gd name="T63" fmla="*/ 3 h 257"/>
                  <a:gd name="T64" fmla="*/ 2 w 122"/>
                  <a:gd name="T65" fmla="*/ 3 h 257"/>
                  <a:gd name="T66" fmla="*/ 1 w 122"/>
                  <a:gd name="T67" fmla="*/ 3 h 257"/>
                  <a:gd name="T68" fmla="*/ 1 w 122"/>
                  <a:gd name="T69" fmla="*/ 3 h 257"/>
                  <a:gd name="T70" fmla="*/ 1 w 122"/>
                  <a:gd name="T71" fmla="*/ 3 h 257"/>
                  <a:gd name="T72" fmla="*/ 1 w 122"/>
                  <a:gd name="T73" fmla="*/ 2 h 257"/>
                  <a:gd name="T74" fmla="*/ 1 w 122"/>
                  <a:gd name="T75" fmla="*/ 2 h 257"/>
                  <a:gd name="T76" fmla="*/ 1 w 122"/>
                  <a:gd name="T77" fmla="*/ 2 h 257"/>
                  <a:gd name="T78" fmla="*/ 1 w 122"/>
                  <a:gd name="T79" fmla="*/ 1 h 257"/>
                  <a:gd name="T80" fmla="*/ 1 w 122"/>
                  <a:gd name="T81" fmla="*/ 1 h 257"/>
                  <a:gd name="T82" fmla="*/ 1 w 122"/>
                  <a:gd name="T83" fmla="*/ 1 h 257"/>
                  <a:gd name="T84" fmla="*/ 1 w 122"/>
                  <a:gd name="T85" fmla="*/ 0 h 257"/>
                  <a:gd name="T86" fmla="*/ 1 w 122"/>
                  <a:gd name="T87" fmla="*/ 0 h 257"/>
                  <a:gd name="T88" fmla="*/ 0 w 122"/>
                  <a:gd name="T89" fmla="*/ 0 h 257"/>
                  <a:gd name="T90" fmla="*/ 1 w 122"/>
                  <a:gd name="T91" fmla="*/ 0 h 257"/>
                  <a:gd name="T92" fmla="*/ 1 w 122"/>
                  <a:gd name="T93" fmla="*/ 0 h 257"/>
                  <a:gd name="T94" fmla="*/ 1 w 122"/>
                  <a:gd name="T95" fmla="*/ 0 h 2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2"/>
                  <a:gd name="T145" fmla="*/ 0 h 257"/>
                  <a:gd name="T146" fmla="*/ 122 w 122"/>
                  <a:gd name="T147" fmla="*/ 257 h 25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2" h="257">
                    <a:moveTo>
                      <a:pt x="17" y="38"/>
                    </a:moveTo>
                    <a:lnTo>
                      <a:pt x="21" y="42"/>
                    </a:lnTo>
                    <a:lnTo>
                      <a:pt x="24" y="47"/>
                    </a:lnTo>
                    <a:lnTo>
                      <a:pt x="30" y="56"/>
                    </a:lnTo>
                    <a:lnTo>
                      <a:pt x="35" y="64"/>
                    </a:lnTo>
                    <a:lnTo>
                      <a:pt x="43" y="73"/>
                    </a:lnTo>
                    <a:lnTo>
                      <a:pt x="48" y="84"/>
                    </a:lnTo>
                    <a:lnTo>
                      <a:pt x="55" y="94"/>
                    </a:lnTo>
                    <a:lnTo>
                      <a:pt x="60" y="103"/>
                    </a:lnTo>
                    <a:lnTo>
                      <a:pt x="65" y="111"/>
                    </a:lnTo>
                    <a:lnTo>
                      <a:pt x="68" y="119"/>
                    </a:lnTo>
                    <a:lnTo>
                      <a:pt x="73" y="128"/>
                    </a:lnTo>
                    <a:lnTo>
                      <a:pt x="76" y="137"/>
                    </a:lnTo>
                    <a:lnTo>
                      <a:pt x="78" y="144"/>
                    </a:lnTo>
                    <a:lnTo>
                      <a:pt x="80" y="152"/>
                    </a:lnTo>
                    <a:lnTo>
                      <a:pt x="83" y="161"/>
                    </a:lnTo>
                    <a:lnTo>
                      <a:pt x="83" y="170"/>
                    </a:lnTo>
                    <a:lnTo>
                      <a:pt x="83" y="178"/>
                    </a:lnTo>
                    <a:lnTo>
                      <a:pt x="83" y="184"/>
                    </a:lnTo>
                    <a:lnTo>
                      <a:pt x="83" y="193"/>
                    </a:lnTo>
                    <a:lnTo>
                      <a:pt x="83" y="204"/>
                    </a:lnTo>
                    <a:lnTo>
                      <a:pt x="83" y="208"/>
                    </a:lnTo>
                    <a:lnTo>
                      <a:pt x="83" y="205"/>
                    </a:lnTo>
                    <a:lnTo>
                      <a:pt x="83" y="204"/>
                    </a:lnTo>
                    <a:lnTo>
                      <a:pt x="85" y="198"/>
                    </a:lnTo>
                    <a:lnTo>
                      <a:pt x="88" y="192"/>
                    </a:lnTo>
                    <a:lnTo>
                      <a:pt x="90" y="183"/>
                    </a:lnTo>
                    <a:lnTo>
                      <a:pt x="91" y="172"/>
                    </a:lnTo>
                    <a:lnTo>
                      <a:pt x="91" y="164"/>
                    </a:lnTo>
                    <a:lnTo>
                      <a:pt x="91" y="158"/>
                    </a:lnTo>
                    <a:lnTo>
                      <a:pt x="91" y="149"/>
                    </a:lnTo>
                    <a:lnTo>
                      <a:pt x="92" y="143"/>
                    </a:lnTo>
                    <a:lnTo>
                      <a:pt x="90" y="134"/>
                    </a:lnTo>
                    <a:lnTo>
                      <a:pt x="90" y="126"/>
                    </a:lnTo>
                    <a:lnTo>
                      <a:pt x="88" y="116"/>
                    </a:lnTo>
                    <a:lnTo>
                      <a:pt x="87" y="108"/>
                    </a:lnTo>
                    <a:lnTo>
                      <a:pt x="85" y="99"/>
                    </a:lnTo>
                    <a:lnTo>
                      <a:pt x="83" y="90"/>
                    </a:lnTo>
                    <a:lnTo>
                      <a:pt x="82" y="80"/>
                    </a:lnTo>
                    <a:lnTo>
                      <a:pt x="80" y="73"/>
                    </a:lnTo>
                    <a:lnTo>
                      <a:pt x="77" y="65"/>
                    </a:lnTo>
                    <a:lnTo>
                      <a:pt x="76" y="58"/>
                    </a:lnTo>
                    <a:lnTo>
                      <a:pt x="75" y="50"/>
                    </a:lnTo>
                    <a:lnTo>
                      <a:pt x="74" y="45"/>
                    </a:lnTo>
                    <a:lnTo>
                      <a:pt x="71" y="38"/>
                    </a:lnTo>
                    <a:lnTo>
                      <a:pt x="71" y="36"/>
                    </a:lnTo>
                    <a:lnTo>
                      <a:pt x="90" y="27"/>
                    </a:lnTo>
                    <a:lnTo>
                      <a:pt x="90" y="29"/>
                    </a:lnTo>
                    <a:lnTo>
                      <a:pt x="93" y="35"/>
                    </a:lnTo>
                    <a:lnTo>
                      <a:pt x="95" y="39"/>
                    </a:lnTo>
                    <a:lnTo>
                      <a:pt x="98" y="45"/>
                    </a:lnTo>
                    <a:lnTo>
                      <a:pt x="100" y="53"/>
                    </a:lnTo>
                    <a:lnTo>
                      <a:pt x="104" y="64"/>
                    </a:lnTo>
                    <a:lnTo>
                      <a:pt x="106" y="74"/>
                    </a:lnTo>
                    <a:lnTo>
                      <a:pt x="107" y="88"/>
                    </a:lnTo>
                    <a:lnTo>
                      <a:pt x="109" y="102"/>
                    </a:lnTo>
                    <a:lnTo>
                      <a:pt x="111" y="114"/>
                    </a:lnTo>
                    <a:lnTo>
                      <a:pt x="112" y="126"/>
                    </a:lnTo>
                    <a:lnTo>
                      <a:pt x="113" y="135"/>
                    </a:lnTo>
                    <a:lnTo>
                      <a:pt x="114" y="140"/>
                    </a:lnTo>
                    <a:lnTo>
                      <a:pt x="114" y="143"/>
                    </a:lnTo>
                    <a:lnTo>
                      <a:pt x="114" y="140"/>
                    </a:lnTo>
                    <a:lnTo>
                      <a:pt x="114" y="135"/>
                    </a:lnTo>
                    <a:lnTo>
                      <a:pt x="114" y="129"/>
                    </a:lnTo>
                    <a:lnTo>
                      <a:pt x="114" y="125"/>
                    </a:lnTo>
                    <a:lnTo>
                      <a:pt x="114" y="116"/>
                    </a:lnTo>
                    <a:lnTo>
                      <a:pt x="114" y="109"/>
                    </a:lnTo>
                    <a:lnTo>
                      <a:pt x="113" y="99"/>
                    </a:lnTo>
                    <a:lnTo>
                      <a:pt x="113" y="91"/>
                    </a:lnTo>
                    <a:lnTo>
                      <a:pt x="111" y="80"/>
                    </a:lnTo>
                    <a:lnTo>
                      <a:pt x="111" y="71"/>
                    </a:lnTo>
                    <a:lnTo>
                      <a:pt x="110" y="64"/>
                    </a:lnTo>
                    <a:lnTo>
                      <a:pt x="110" y="58"/>
                    </a:lnTo>
                    <a:lnTo>
                      <a:pt x="110" y="53"/>
                    </a:lnTo>
                    <a:lnTo>
                      <a:pt x="111" y="58"/>
                    </a:lnTo>
                    <a:lnTo>
                      <a:pt x="112" y="62"/>
                    </a:lnTo>
                    <a:lnTo>
                      <a:pt x="114" y="70"/>
                    </a:lnTo>
                    <a:lnTo>
                      <a:pt x="115" y="79"/>
                    </a:lnTo>
                    <a:lnTo>
                      <a:pt x="117" y="90"/>
                    </a:lnTo>
                    <a:lnTo>
                      <a:pt x="119" y="102"/>
                    </a:lnTo>
                    <a:lnTo>
                      <a:pt x="121" y="114"/>
                    </a:lnTo>
                    <a:lnTo>
                      <a:pt x="121" y="128"/>
                    </a:lnTo>
                    <a:lnTo>
                      <a:pt x="121" y="143"/>
                    </a:lnTo>
                    <a:lnTo>
                      <a:pt x="121" y="149"/>
                    </a:lnTo>
                    <a:lnTo>
                      <a:pt x="121" y="158"/>
                    </a:lnTo>
                    <a:lnTo>
                      <a:pt x="121" y="164"/>
                    </a:lnTo>
                    <a:lnTo>
                      <a:pt x="122" y="172"/>
                    </a:lnTo>
                    <a:lnTo>
                      <a:pt x="121" y="183"/>
                    </a:lnTo>
                    <a:lnTo>
                      <a:pt x="121" y="192"/>
                    </a:lnTo>
                    <a:lnTo>
                      <a:pt x="121" y="198"/>
                    </a:lnTo>
                    <a:lnTo>
                      <a:pt x="121" y="201"/>
                    </a:lnTo>
                    <a:lnTo>
                      <a:pt x="119" y="204"/>
                    </a:lnTo>
                    <a:lnTo>
                      <a:pt x="114" y="215"/>
                    </a:lnTo>
                    <a:lnTo>
                      <a:pt x="110" y="219"/>
                    </a:lnTo>
                    <a:lnTo>
                      <a:pt x="106" y="228"/>
                    </a:lnTo>
                    <a:lnTo>
                      <a:pt x="100" y="234"/>
                    </a:lnTo>
                    <a:lnTo>
                      <a:pt x="95" y="240"/>
                    </a:lnTo>
                    <a:lnTo>
                      <a:pt x="88" y="244"/>
                    </a:lnTo>
                    <a:lnTo>
                      <a:pt x="81" y="248"/>
                    </a:lnTo>
                    <a:lnTo>
                      <a:pt x="73" y="251"/>
                    </a:lnTo>
                    <a:lnTo>
                      <a:pt x="66" y="253"/>
                    </a:lnTo>
                    <a:lnTo>
                      <a:pt x="58" y="254"/>
                    </a:lnTo>
                    <a:lnTo>
                      <a:pt x="54" y="256"/>
                    </a:lnTo>
                    <a:lnTo>
                      <a:pt x="50" y="256"/>
                    </a:lnTo>
                    <a:lnTo>
                      <a:pt x="49" y="257"/>
                    </a:lnTo>
                    <a:lnTo>
                      <a:pt x="49" y="254"/>
                    </a:lnTo>
                    <a:lnTo>
                      <a:pt x="50" y="250"/>
                    </a:lnTo>
                    <a:lnTo>
                      <a:pt x="52" y="240"/>
                    </a:lnTo>
                    <a:lnTo>
                      <a:pt x="54" y="230"/>
                    </a:lnTo>
                    <a:lnTo>
                      <a:pt x="56" y="218"/>
                    </a:lnTo>
                    <a:lnTo>
                      <a:pt x="59" y="205"/>
                    </a:lnTo>
                    <a:lnTo>
                      <a:pt x="59" y="196"/>
                    </a:lnTo>
                    <a:lnTo>
                      <a:pt x="60" y="190"/>
                    </a:lnTo>
                    <a:lnTo>
                      <a:pt x="60" y="183"/>
                    </a:lnTo>
                    <a:lnTo>
                      <a:pt x="61" y="175"/>
                    </a:lnTo>
                    <a:lnTo>
                      <a:pt x="60" y="167"/>
                    </a:lnTo>
                    <a:lnTo>
                      <a:pt x="60" y="160"/>
                    </a:lnTo>
                    <a:lnTo>
                      <a:pt x="59" y="151"/>
                    </a:lnTo>
                    <a:lnTo>
                      <a:pt x="58" y="146"/>
                    </a:lnTo>
                    <a:lnTo>
                      <a:pt x="55" y="132"/>
                    </a:lnTo>
                    <a:lnTo>
                      <a:pt x="53" y="123"/>
                    </a:lnTo>
                    <a:lnTo>
                      <a:pt x="48" y="112"/>
                    </a:lnTo>
                    <a:lnTo>
                      <a:pt x="45" y="105"/>
                    </a:lnTo>
                    <a:lnTo>
                      <a:pt x="40" y="99"/>
                    </a:lnTo>
                    <a:lnTo>
                      <a:pt x="36" y="96"/>
                    </a:lnTo>
                    <a:lnTo>
                      <a:pt x="27" y="88"/>
                    </a:lnTo>
                    <a:lnTo>
                      <a:pt x="20" y="80"/>
                    </a:lnTo>
                    <a:lnTo>
                      <a:pt x="14" y="71"/>
                    </a:lnTo>
                    <a:lnTo>
                      <a:pt x="8" y="61"/>
                    </a:lnTo>
                    <a:lnTo>
                      <a:pt x="6" y="52"/>
                    </a:lnTo>
                    <a:lnTo>
                      <a:pt x="4" y="42"/>
                    </a:lnTo>
                    <a:lnTo>
                      <a:pt x="2" y="32"/>
                    </a:lnTo>
                    <a:lnTo>
                      <a:pt x="2" y="23"/>
                    </a:lnTo>
                    <a:lnTo>
                      <a:pt x="0" y="12"/>
                    </a:lnTo>
                    <a:lnTo>
                      <a:pt x="0" y="6"/>
                    </a:lnTo>
                    <a:lnTo>
                      <a:pt x="0" y="0"/>
                    </a:lnTo>
                    <a:lnTo>
                      <a:pt x="0" y="1"/>
                    </a:lnTo>
                    <a:lnTo>
                      <a:pt x="3" y="6"/>
                    </a:lnTo>
                    <a:lnTo>
                      <a:pt x="5" y="12"/>
                    </a:lnTo>
                    <a:lnTo>
                      <a:pt x="8" y="21"/>
                    </a:lnTo>
                    <a:lnTo>
                      <a:pt x="11" y="27"/>
                    </a:lnTo>
                    <a:lnTo>
                      <a:pt x="15" y="33"/>
                    </a:lnTo>
                    <a:lnTo>
                      <a:pt x="16" y="36"/>
                    </a:lnTo>
                    <a:lnTo>
                      <a:pt x="17" y="38"/>
                    </a:lnTo>
                    <a:close/>
                  </a:path>
                </a:pathLst>
              </a:custGeom>
              <a:solidFill>
                <a:srgbClr val="8C5E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86" name="Freeform 587"/>
              <p:cNvSpPr>
                <a:spLocks/>
              </p:cNvSpPr>
              <p:nvPr/>
            </p:nvSpPr>
            <p:spPr bwMode="auto">
              <a:xfrm>
                <a:off x="1748" y="3460"/>
                <a:ext cx="157" cy="92"/>
              </a:xfrm>
              <a:custGeom>
                <a:avLst/>
                <a:gdLst>
                  <a:gd name="T0" fmla="*/ 3 w 303"/>
                  <a:gd name="T1" fmla="*/ 0 h 199"/>
                  <a:gd name="T2" fmla="*/ 3 w 303"/>
                  <a:gd name="T3" fmla="*/ 0 h 199"/>
                  <a:gd name="T4" fmla="*/ 3 w 303"/>
                  <a:gd name="T5" fmla="*/ 0 h 199"/>
                  <a:gd name="T6" fmla="*/ 3 w 303"/>
                  <a:gd name="T7" fmla="*/ 1 h 199"/>
                  <a:gd name="T8" fmla="*/ 5 w 303"/>
                  <a:gd name="T9" fmla="*/ 1 h 199"/>
                  <a:gd name="T10" fmla="*/ 5 w 303"/>
                  <a:gd name="T11" fmla="*/ 2 h 199"/>
                  <a:gd name="T12" fmla="*/ 0 w 303"/>
                  <a:gd name="T13" fmla="*/ 2 h 199"/>
                  <a:gd name="T14" fmla="*/ 1 w 303"/>
                  <a:gd name="T15" fmla="*/ 1 h 199"/>
                  <a:gd name="T16" fmla="*/ 1 w 303"/>
                  <a:gd name="T17" fmla="*/ 1 h 199"/>
                  <a:gd name="T18" fmla="*/ 1 w 303"/>
                  <a:gd name="T19" fmla="*/ 1 h 199"/>
                  <a:gd name="T20" fmla="*/ 2 w 303"/>
                  <a:gd name="T21" fmla="*/ 1 h 199"/>
                  <a:gd name="T22" fmla="*/ 2 w 303"/>
                  <a:gd name="T23" fmla="*/ 0 h 199"/>
                  <a:gd name="T24" fmla="*/ 3 w 303"/>
                  <a:gd name="T25" fmla="*/ 0 h 199"/>
                  <a:gd name="T26" fmla="*/ 3 w 303"/>
                  <a:gd name="T27" fmla="*/ 0 h 19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3"/>
                  <a:gd name="T43" fmla="*/ 0 h 199"/>
                  <a:gd name="T44" fmla="*/ 303 w 303"/>
                  <a:gd name="T45" fmla="*/ 199 h 19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3" h="199">
                    <a:moveTo>
                      <a:pt x="130" y="0"/>
                    </a:moveTo>
                    <a:lnTo>
                      <a:pt x="126" y="45"/>
                    </a:lnTo>
                    <a:lnTo>
                      <a:pt x="144" y="56"/>
                    </a:lnTo>
                    <a:lnTo>
                      <a:pt x="146" y="138"/>
                    </a:lnTo>
                    <a:lnTo>
                      <a:pt x="303" y="118"/>
                    </a:lnTo>
                    <a:lnTo>
                      <a:pt x="300" y="192"/>
                    </a:lnTo>
                    <a:lnTo>
                      <a:pt x="0" y="199"/>
                    </a:lnTo>
                    <a:lnTo>
                      <a:pt x="9" y="129"/>
                    </a:lnTo>
                    <a:lnTo>
                      <a:pt x="58" y="129"/>
                    </a:lnTo>
                    <a:lnTo>
                      <a:pt x="60" y="77"/>
                    </a:lnTo>
                    <a:lnTo>
                      <a:pt x="81" y="70"/>
                    </a:lnTo>
                    <a:lnTo>
                      <a:pt x="84" y="9"/>
                    </a:lnTo>
                    <a:lnTo>
                      <a:pt x="130" y="0"/>
                    </a:lnTo>
                    <a:close/>
                  </a:path>
                </a:pathLst>
              </a:custGeom>
              <a:solidFill>
                <a:srgbClr val="2E2E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87" name="Freeform 588"/>
              <p:cNvSpPr>
                <a:spLocks/>
              </p:cNvSpPr>
              <p:nvPr/>
            </p:nvSpPr>
            <p:spPr bwMode="auto">
              <a:xfrm>
                <a:off x="1614" y="3292"/>
                <a:ext cx="166" cy="265"/>
              </a:xfrm>
              <a:custGeom>
                <a:avLst/>
                <a:gdLst>
                  <a:gd name="T0" fmla="*/ 5 w 308"/>
                  <a:gd name="T1" fmla="*/ 6 h 578"/>
                  <a:gd name="T2" fmla="*/ 5 w 308"/>
                  <a:gd name="T3" fmla="*/ 6 h 578"/>
                  <a:gd name="T4" fmla="*/ 5 w 308"/>
                  <a:gd name="T5" fmla="*/ 6 h 578"/>
                  <a:gd name="T6" fmla="*/ 5 w 308"/>
                  <a:gd name="T7" fmla="*/ 6 h 578"/>
                  <a:gd name="T8" fmla="*/ 5 w 308"/>
                  <a:gd name="T9" fmla="*/ 5 h 578"/>
                  <a:gd name="T10" fmla="*/ 5 w 308"/>
                  <a:gd name="T11" fmla="*/ 5 h 578"/>
                  <a:gd name="T12" fmla="*/ 5 w 308"/>
                  <a:gd name="T13" fmla="*/ 4 h 578"/>
                  <a:gd name="T14" fmla="*/ 6 w 308"/>
                  <a:gd name="T15" fmla="*/ 4 h 578"/>
                  <a:gd name="T16" fmla="*/ 6 w 308"/>
                  <a:gd name="T17" fmla="*/ 3 h 578"/>
                  <a:gd name="T18" fmla="*/ 6 w 308"/>
                  <a:gd name="T19" fmla="*/ 2 h 578"/>
                  <a:gd name="T20" fmla="*/ 6 w 308"/>
                  <a:gd name="T21" fmla="*/ 2 h 578"/>
                  <a:gd name="T22" fmla="*/ 6 w 308"/>
                  <a:gd name="T23" fmla="*/ 1 h 578"/>
                  <a:gd name="T24" fmla="*/ 6 w 308"/>
                  <a:gd name="T25" fmla="*/ 1 h 578"/>
                  <a:gd name="T26" fmla="*/ 6 w 308"/>
                  <a:gd name="T27" fmla="*/ 0 h 578"/>
                  <a:gd name="T28" fmla="*/ 6 w 308"/>
                  <a:gd name="T29" fmla="*/ 0 h 578"/>
                  <a:gd name="T30" fmla="*/ 6 w 308"/>
                  <a:gd name="T31" fmla="*/ 0 h 578"/>
                  <a:gd name="T32" fmla="*/ 5 w 308"/>
                  <a:gd name="T33" fmla="*/ 0 h 578"/>
                  <a:gd name="T34" fmla="*/ 5 w 308"/>
                  <a:gd name="T35" fmla="*/ 0 h 578"/>
                  <a:gd name="T36" fmla="*/ 5 w 308"/>
                  <a:gd name="T37" fmla="*/ 0 h 578"/>
                  <a:gd name="T38" fmla="*/ 5 w 308"/>
                  <a:gd name="T39" fmla="*/ 0 h 578"/>
                  <a:gd name="T40" fmla="*/ 5 w 308"/>
                  <a:gd name="T41" fmla="*/ 0 h 578"/>
                  <a:gd name="T42" fmla="*/ 4 w 308"/>
                  <a:gd name="T43" fmla="*/ 0 h 578"/>
                  <a:gd name="T44" fmla="*/ 4 w 308"/>
                  <a:gd name="T45" fmla="*/ 0 h 578"/>
                  <a:gd name="T46" fmla="*/ 4 w 308"/>
                  <a:gd name="T47" fmla="*/ 0 h 578"/>
                  <a:gd name="T48" fmla="*/ 3 w 308"/>
                  <a:gd name="T49" fmla="*/ 0 h 578"/>
                  <a:gd name="T50" fmla="*/ 3 w 308"/>
                  <a:gd name="T51" fmla="*/ 0 h 578"/>
                  <a:gd name="T52" fmla="*/ 2 w 308"/>
                  <a:gd name="T53" fmla="*/ 0 h 578"/>
                  <a:gd name="T54" fmla="*/ 2 w 308"/>
                  <a:gd name="T55" fmla="*/ 1 h 578"/>
                  <a:gd name="T56" fmla="*/ 2 w 308"/>
                  <a:gd name="T57" fmla="*/ 1 h 578"/>
                  <a:gd name="T58" fmla="*/ 2 w 308"/>
                  <a:gd name="T59" fmla="*/ 1 h 578"/>
                  <a:gd name="T60" fmla="*/ 2 w 308"/>
                  <a:gd name="T61" fmla="*/ 1 h 578"/>
                  <a:gd name="T62" fmla="*/ 2 w 308"/>
                  <a:gd name="T63" fmla="*/ 1 h 578"/>
                  <a:gd name="T64" fmla="*/ 1 w 308"/>
                  <a:gd name="T65" fmla="*/ 1 h 578"/>
                  <a:gd name="T66" fmla="*/ 1 w 308"/>
                  <a:gd name="T67" fmla="*/ 2 h 578"/>
                  <a:gd name="T68" fmla="*/ 1 w 308"/>
                  <a:gd name="T69" fmla="*/ 2 h 578"/>
                  <a:gd name="T70" fmla="*/ 1 w 308"/>
                  <a:gd name="T71" fmla="*/ 2 h 578"/>
                  <a:gd name="T72" fmla="*/ 1 w 308"/>
                  <a:gd name="T73" fmla="*/ 3 h 578"/>
                  <a:gd name="T74" fmla="*/ 1 w 308"/>
                  <a:gd name="T75" fmla="*/ 3 h 578"/>
                  <a:gd name="T76" fmla="*/ 1 w 308"/>
                  <a:gd name="T77" fmla="*/ 4 h 578"/>
                  <a:gd name="T78" fmla="*/ 1 w 308"/>
                  <a:gd name="T79" fmla="*/ 4 h 578"/>
                  <a:gd name="T80" fmla="*/ 1 w 308"/>
                  <a:gd name="T81" fmla="*/ 4 h 578"/>
                  <a:gd name="T82" fmla="*/ 1 w 308"/>
                  <a:gd name="T83" fmla="*/ 5 h 578"/>
                  <a:gd name="T84" fmla="*/ 1 w 308"/>
                  <a:gd name="T85" fmla="*/ 5 h 578"/>
                  <a:gd name="T86" fmla="*/ 1 w 308"/>
                  <a:gd name="T87" fmla="*/ 5 h 578"/>
                  <a:gd name="T88" fmla="*/ 1 w 308"/>
                  <a:gd name="T89" fmla="*/ 6 h 578"/>
                  <a:gd name="T90" fmla="*/ 0 w 308"/>
                  <a:gd name="T91" fmla="*/ 6 h 578"/>
                  <a:gd name="T92" fmla="*/ 0 w 308"/>
                  <a:gd name="T93" fmla="*/ 6 h 578"/>
                  <a:gd name="T94" fmla="*/ 0 w 308"/>
                  <a:gd name="T95" fmla="*/ 6 h 578"/>
                  <a:gd name="T96" fmla="*/ 0 w 308"/>
                  <a:gd name="T97" fmla="*/ 6 h 578"/>
                  <a:gd name="T98" fmla="*/ 5 w 308"/>
                  <a:gd name="T99" fmla="*/ 6 h 57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08"/>
                  <a:gd name="T151" fmla="*/ 0 h 578"/>
                  <a:gd name="T152" fmla="*/ 308 w 308"/>
                  <a:gd name="T153" fmla="*/ 578 h 57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08" h="578">
                    <a:moveTo>
                      <a:pt x="260" y="563"/>
                    </a:moveTo>
                    <a:lnTo>
                      <a:pt x="260" y="561"/>
                    </a:lnTo>
                    <a:lnTo>
                      <a:pt x="261" y="557"/>
                    </a:lnTo>
                    <a:lnTo>
                      <a:pt x="262" y="549"/>
                    </a:lnTo>
                    <a:lnTo>
                      <a:pt x="264" y="538"/>
                    </a:lnTo>
                    <a:lnTo>
                      <a:pt x="267" y="526"/>
                    </a:lnTo>
                    <a:lnTo>
                      <a:pt x="270" y="512"/>
                    </a:lnTo>
                    <a:lnTo>
                      <a:pt x="273" y="494"/>
                    </a:lnTo>
                    <a:lnTo>
                      <a:pt x="278" y="477"/>
                    </a:lnTo>
                    <a:lnTo>
                      <a:pt x="281" y="456"/>
                    </a:lnTo>
                    <a:lnTo>
                      <a:pt x="285" y="435"/>
                    </a:lnTo>
                    <a:lnTo>
                      <a:pt x="288" y="412"/>
                    </a:lnTo>
                    <a:lnTo>
                      <a:pt x="293" y="389"/>
                    </a:lnTo>
                    <a:lnTo>
                      <a:pt x="295" y="364"/>
                    </a:lnTo>
                    <a:lnTo>
                      <a:pt x="299" y="340"/>
                    </a:lnTo>
                    <a:lnTo>
                      <a:pt x="301" y="314"/>
                    </a:lnTo>
                    <a:lnTo>
                      <a:pt x="304" y="290"/>
                    </a:lnTo>
                    <a:lnTo>
                      <a:pt x="305" y="264"/>
                    </a:lnTo>
                    <a:lnTo>
                      <a:pt x="307" y="238"/>
                    </a:lnTo>
                    <a:lnTo>
                      <a:pt x="307" y="214"/>
                    </a:lnTo>
                    <a:lnTo>
                      <a:pt x="308" y="191"/>
                    </a:lnTo>
                    <a:lnTo>
                      <a:pt x="307" y="166"/>
                    </a:lnTo>
                    <a:lnTo>
                      <a:pt x="307" y="145"/>
                    </a:lnTo>
                    <a:lnTo>
                      <a:pt x="306" y="125"/>
                    </a:lnTo>
                    <a:lnTo>
                      <a:pt x="306" y="105"/>
                    </a:lnTo>
                    <a:lnTo>
                      <a:pt x="304" y="87"/>
                    </a:lnTo>
                    <a:lnTo>
                      <a:pt x="304" y="72"/>
                    </a:lnTo>
                    <a:lnTo>
                      <a:pt x="302" y="58"/>
                    </a:lnTo>
                    <a:lnTo>
                      <a:pt x="302" y="46"/>
                    </a:lnTo>
                    <a:lnTo>
                      <a:pt x="301" y="37"/>
                    </a:lnTo>
                    <a:lnTo>
                      <a:pt x="301" y="31"/>
                    </a:lnTo>
                    <a:lnTo>
                      <a:pt x="301" y="25"/>
                    </a:lnTo>
                    <a:lnTo>
                      <a:pt x="300" y="19"/>
                    </a:lnTo>
                    <a:lnTo>
                      <a:pt x="294" y="9"/>
                    </a:lnTo>
                    <a:lnTo>
                      <a:pt x="291" y="5"/>
                    </a:lnTo>
                    <a:lnTo>
                      <a:pt x="288" y="3"/>
                    </a:lnTo>
                    <a:lnTo>
                      <a:pt x="284" y="0"/>
                    </a:lnTo>
                    <a:lnTo>
                      <a:pt x="279" y="0"/>
                    </a:lnTo>
                    <a:lnTo>
                      <a:pt x="273" y="0"/>
                    </a:lnTo>
                    <a:lnTo>
                      <a:pt x="266" y="0"/>
                    </a:lnTo>
                    <a:lnTo>
                      <a:pt x="258" y="0"/>
                    </a:lnTo>
                    <a:lnTo>
                      <a:pt x="250" y="5"/>
                    </a:lnTo>
                    <a:lnTo>
                      <a:pt x="238" y="6"/>
                    </a:lnTo>
                    <a:lnTo>
                      <a:pt x="227" y="11"/>
                    </a:lnTo>
                    <a:lnTo>
                      <a:pt x="215" y="14"/>
                    </a:lnTo>
                    <a:lnTo>
                      <a:pt x="203" y="20"/>
                    </a:lnTo>
                    <a:lnTo>
                      <a:pt x="190" y="23"/>
                    </a:lnTo>
                    <a:lnTo>
                      <a:pt x="177" y="31"/>
                    </a:lnTo>
                    <a:lnTo>
                      <a:pt x="164" y="37"/>
                    </a:lnTo>
                    <a:lnTo>
                      <a:pt x="152" y="44"/>
                    </a:lnTo>
                    <a:lnTo>
                      <a:pt x="140" y="49"/>
                    </a:lnTo>
                    <a:lnTo>
                      <a:pt x="129" y="55"/>
                    </a:lnTo>
                    <a:lnTo>
                      <a:pt x="118" y="60"/>
                    </a:lnTo>
                    <a:lnTo>
                      <a:pt x="111" y="66"/>
                    </a:lnTo>
                    <a:lnTo>
                      <a:pt x="103" y="69"/>
                    </a:lnTo>
                    <a:lnTo>
                      <a:pt x="98" y="72"/>
                    </a:lnTo>
                    <a:lnTo>
                      <a:pt x="95" y="75"/>
                    </a:lnTo>
                    <a:lnTo>
                      <a:pt x="94" y="76"/>
                    </a:lnTo>
                    <a:lnTo>
                      <a:pt x="91" y="78"/>
                    </a:lnTo>
                    <a:lnTo>
                      <a:pt x="84" y="89"/>
                    </a:lnTo>
                    <a:lnTo>
                      <a:pt x="79" y="95"/>
                    </a:lnTo>
                    <a:lnTo>
                      <a:pt x="74" y="107"/>
                    </a:lnTo>
                    <a:lnTo>
                      <a:pt x="71" y="115"/>
                    </a:lnTo>
                    <a:lnTo>
                      <a:pt x="68" y="122"/>
                    </a:lnTo>
                    <a:lnTo>
                      <a:pt x="66" y="130"/>
                    </a:lnTo>
                    <a:lnTo>
                      <a:pt x="63" y="142"/>
                    </a:lnTo>
                    <a:lnTo>
                      <a:pt x="58" y="151"/>
                    </a:lnTo>
                    <a:lnTo>
                      <a:pt x="55" y="163"/>
                    </a:lnTo>
                    <a:lnTo>
                      <a:pt x="51" y="174"/>
                    </a:lnTo>
                    <a:lnTo>
                      <a:pt x="48" y="189"/>
                    </a:lnTo>
                    <a:lnTo>
                      <a:pt x="44" y="201"/>
                    </a:lnTo>
                    <a:lnTo>
                      <a:pt x="40" y="217"/>
                    </a:lnTo>
                    <a:lnTo>
                      <a:pt x="37" y="232"/>
                    </a:lnTo>
                    <a:lnTo>
                      <a:pt x="34" y="249"/>
                    </a:lnTo>
                    <a:lnTo>
                      <a:pt x="30" y="264"/>
                    </a:lnTo>
                    <a:lnTo>
                      <a:pt x="27" y="281"/>
                    </a:lnTo>
                    <a:lnTo>
                      <a:pt x="24" y="297"/>
                    </a:lnTo>
                    <a:lnTo>
                      <a:pt x="22" y="316"/>
                    </a:lnTo>
                    <a:lnTo>
                      <a:pt x="18" y="332"/>
                    </a:lnTo>
                    <a:lnTo>
                      <a:pt x="15" y="351"/>
                    </a:lnTo>
                    <a:lnTo>
                      <a:pt x="14" y="368"/>
                    </a:lnTo>
                    <a:lnTo>
                      <a:pt x="12" y="387"/>
                    </a:lnTo>
                    <a:lnTo>
                      <a:pt x="9" y="403"/>
                    </a:lnTo>
                    <a:lnTo>
                      <a:pt x="7" y="421"/>
                    </a:lnTo>
                    <a:lnTo>
                      <a:pt x="6" y="438"/>
                    </a:lnTo>
                    <a:lnTo>
                      <a:pt x="5" y="456"/>
                    </a:lnTo>
                    <a:lnTo>
                      <a:pt x="3" y="471"/>
                    </a:lnTo>
                    <a:lnTo>
                      <a:pt x="2" y="488"/>
                    </a:lnTo>
                    <a:lnTo>
                      <a:pt x="1" y="503"/>
                    </a:lnTo>
                    <a:lnTo>
                      <a:pt x="1" y="517"/>
                    </a:lnTo>
                    <a:lnTo>
                      <a:pt x="0" y="528"/>
                    </a:lnTo>
                    <a:lnTo>
                      <a:pt x="0" y="540"/>
                    </a:lnTo>
                    <a:lnTo>
                      <a:pt x="0" y="550"/>
                    </a:lnTo>
                    <a:lnTo>
                      <a:pt x="0" y="561"/>
                    </a:lnTo>
                    <a:lnTo>
                      <a:pt x="0" y="567"/>
                    </a:lnTo>
                    <a:lnTo>
                      <a:pt x="0" y="572"/>
                    </a:lnTo>
                    <a:lnTo>
                      <a:pt x="0" y="575"/>
                    </a:lnTo>
                    <a:lnTo>
                      <a:pt x="0" y="578"/>
                    </a:lnTo>
                    <a:lnTo>
                      <a:pt x="260" y="563"/>
                    </a:lnTo>
                    <a:close/>
                  </a:path>
                </a:pathLst>
              </a:custGeom>
              <a:solidFill>
                <a:srgbClr val="99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88" name="Freeform 589"/>
              <p:cNvSpPr>
                <a:spLocks/>
              </p:cNvSpPr>
              <p:nvPr/>
            </p:nvSpPr>
            <p:spPr bwMode="auto">
              <a:xfrm>
                <a:off x="602" y="2764"/>
                <a:ext cx="50" cy="151"/>
              </a:xfrm>
              <a:custGeom>
                <a:avLst/>
                <a:gdLst>
                  <a:gd name="T0" fmla="*/ 0 w 97"/>
                  <a:gd name="T1" fmla="*/ 0 h 327"/>
                  <a:gd name="T2" fmla="*/ 0 w 97"/>
                  <a:gd name="T3" fmla="*/ 0 h 327"/>
                  <a:gd name="T4" fmla="*/ 1 w 97"/>
                  <a:gd name="T5" fmla="*/ 0 h 327"/>
                  <a:gd name="T6" fmla="*/ 1 w 97"/>
                  <a:gd name="T7" fmla="*/ 0 h 327"/>
                  <a:gd name="T8" fmla="*/ 1 w 97"/>
                  <a:gd name="T9" fmla="*/ 0 h 327"/>
                  <a:gd name="T10" fmla="*/ 1 w 97"/>
                  <a:gd name="T11" fmla="*/ 0 h 327"/>
                  <a:gd name="T12" fmla="*/ 1 w 97"/>
                  <a:gd name="T13" fmla="*/ 0 h 327"/>
                  <a:gd name="T14" fmla="*/ 1 w 97"/>
                  <a:gd name="T15" fmla="*/ 0 h 327"/>
                  <a:gd name="T16" fmla="*/ 1 w 97"/>
                  <a:gd name="T17" fmla="*/ 0 h 327"/>
                  <a:gd name="T18" fmla="*/ 1 w 97"/>
                  <a:gd name="T19" fmla="*/ 0 h 327"/>
                  <a:gd name="T20" fmla="*/ 2 w 97"/>
                  <a:gd name="T21" fmla="*/ 0 h 327"/>
                  <a:gd name="T22" fmla="*/ 2 w 97"/>
                  <a:gd name="T23" fmla="*/ 1 h 327"/>
                  <a:gd name="T24" fmla="*/ 2 w 97"/>
                  <a:gd name="T25" fmla="*/ 1 h 327"/>
                  <a:gd name="T26" fmla="*/ 2 w 97"/>
                  <a:gd name="T27" fmla="*/ 1 h 327"/>
                  <a:gd name="T28" fmla="*/ 2 w 97"/>
                  <a:gd name="T29" fmla="*/ 1 h 327"/>
                  <a:gd name="T30" fmla="*/ 2 w 97"/>
                  <a:gd name="T31" fmla="*/ 1 h 327"/>
                  <a:gd name="T32" fmla="*/ 2 w 97"/>
                  <a:gd name="T33" fmla="*/ 2 h 327"/>
                  <a:gd name="T34" fmla="*/ 2 w 97"/>
                  <a:gd name="T35" fmla="*/ 2 h 327"/>
                  <a:gd name="T36" fmla="*/ 2 w 97"/>
                  <a:gd name="T37" fmla="*/ 2 h 327"/>
                  <a:gd name="T38" fmla="*/ 2 w 97"/>
                  <a:gd name="T39" fmla="*/ 2 h 327"/>
                  <a:gd name="T40" fmla="*/ 2 w 97"/>
                  <a:gd name="T41" fmla="*/ 3 h 327"/>
                  <a:gd name="T42" fmla="*/ 2 w 97"/>
                  <a:gd name="T43" fmla="*/ 3 h 327"/>
                  <a:gd name="T44" fmla="*/ 2 w 97"/>
                  <a:gd name="T45" fmla="*/ 3 h 327"/>
                  <a:gd name="T46" fmla="*/ 2 w 97"/>
                  <a:gd name="T47" fmla="*/ 3 h 327"/>
                  <a:gd name="T48" fmla="*/ 2 w 97"/>
                  <a:gd name="T49" fmla="*/ 3 h 327"/>
                  <a:gd name="T50" fmla="*/ 2 w 97"/>
                  <a:gd name="T51" fmla="*/ 3 h 327"/>
                  <a:gd name="T52" fmla="*/ 2 w 97"/>
                  <a:gd name="T53" fmla="*/ 4 h 327"/>
                  <a:gd name="T54" fmla="*/ 2 w 97"/>
                  <a:gd name="T55" fmla="*/ 4 h 327"/>
                  <a:gd name="T56" fmla="*/ 2 w 97"/>
                  <a:gd name="T57" fmla="*/ 4 h 327"/>
                  <a:gd name="T58" fmla="*/ 2 w 97"/>
                  <a:gd name="T59" fmla="*/ 4 h 327"/>
                  <a:gd name="T60" fmla="*/ 2 w 97"/>
                  <a:gd name="T61" fmla="*/ 4 h 327"/>
                  <a:gd name="T62" fmla="*/ 2 w 97"/>
                  <a:gd name="T63" fmla="*/ 4 h 327"/>
                  <a:gd name="T64" fmla="*/ 2 w 97"/>
                  <a:gd name="T65" fmla="*/ 4 h 327"/>
                  <a:gd name="T66" fmla="*/ 2 w 97"/>
                  <a:gd name="T67" fmla="*/ 4 h 327"/>
                  <a:gd name="T68" fmla="*/ 2 w 97"/>
                  <a:gd name="T69" fmla="*/ 3 h 327"/>
                  <a:gd name="T70" fmla="*/ 1 w 97"/>
                  <a:gd name="T71" fmla="*/ 3 h 327"/>
                  <a:gd name="T72" fmla="*/ 1 w 97"/>
                  <a:gd name="T73" fmla="*/ 3 h 327"/>
                  <a:gd name="T74" fmla="*/ 1 w 97"/>
                  <a:gd name="T75" fmla="*/ 3 h 327"/>
                  <a:gd name="T76" fmla="*/ 1 w 97"/>
                  <a:gd name="T77" fmla="*/ 3 h 327"/>
                  <a:gd name="T78" fmla="*/ 1 w 97"/>
                  <a:gd name="T79" fmla="*/ 3 h 327"/>
                  <a:gd name="T80" fmla="*/ 1 w 97"/>
                  <a:gd name="T81" fmla="*/ 2 h 327"/>
                  <a:gd name="T82" fmla="*/ 1 w 97"/>
                  <a:gd name="T83" fmla="*/ 2 h 327"/>
                  <a:gd name="T84" fmla="*/ 1 w 97"/>
                  <a:gd name="T85" fmla="*/ 2 h 327"/>
                  <a:gd name="T86" fmla="*/ 1 w 97"/>
                  <a:gd name="T87" fmla="*/ 2 h 327"/>
                  <a:gd name="T88" fmla="*/ 1 w 97"/>
                  <a:gd name="T89" fmla="*/ 1 h 327"/>
                  <a:gd name="T90" fmla="*/ 1 w 97"/>
                  <a:gd name="T91" fmla="*/ 1 h 327"/>
                  <a:gd name="T92" fmla="*/ 1 w 97"/>
                  <a:gd name="T93" fmla="*/ 1 h 327"/>
                  <a:gd name="T94" fmla="*/ 1 w 97"/>
                  <a:gd name="T95" fmla="*/ 1 h 327"/>
                  <a:gd name="T96" fmla="*/ 1 w 97"/>
                  <a:gd name="T97" fmla="*/ 1 h 327"/>
                  <a:gd name="T98" fmla="*/ 1 w 97"/>
                  <a:gd name="T99" fmla="*/ 0 h 327"/>
                  <a:gd name="T100" fmla="*/ 1 w 97"/>
                  <a:gd name="T101" fmla="*/ 0 h 327"/>
                  <a:gd name="T102" fmla="*/ 1 w 97"/>
                  <a:gd name="T103" fmla="*/ 0 h 327"/>
                  <a:gd name="T104" fmla="*/ 1 w 97"/>
                  <a:gd name="T105" fmla="*/ 0 h 327"/>
                  <a:gd name="T106" fmla="*/ 1 w 97"/>
                  <a:gd name="T107" fmla="*/ 0 h 327"/>
                  <a:gd name="T108" fmla="*/ 1 w 97"/>
                  <a:gd name="T109" fmla="*/ 0 h 327"/>
                  <a:gd name="T110" fmla="*/ 0 w 97"/>
                  <a:gd name="T111" fmla="*/ 0 h 327"/>
                  <a:gd name="T112" fmla="*/ 0 w 97"/>
                  <a:gd name="T113" fmla="*/ 0 h 327"/>
                  <a:gd name="T114" fmla="*/ 0 w 97"/>
                  <a:gd name="T115" fmla="*/ 0 h 327"/>
                  <a:gd name="T116" fmla="*/ 0 w 97"/>
                  <a:gd name="T117" fmla="*/ 0 h 32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7"/>
                  <a:gd name="T178" fmla="*/ 0 h 327"/>
                  <a:gd name="T179" fmla="*/ 97 w 97"/>
                  <a:gd name="T180" fmla="*/ 327 h 32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7" h="327">
                    <a:moveTo>
                      <a:pt x="0" y="0"/>
                    </a:moveTo>
                    <a:lnTo>
                      <a:pt x="3" y="0"/>
                    </a:lnTo>
                    <a:lnTo>
                      <a:pt x="11" y="4"/>
                    </a:lnTo>
                    <a:lnTo>
                      <a:pt x="16" y="9"/>
                    </a:lnTo>
                    <a:lnTo>
                      <a:pt x="24" y="12"/>
                    </a:lnTo>
                    <a:lnTo>
                      <a:pt x="31" y="18"/>
                    </a:lnTo>
                    <a:lnTo>
                      <a:pt x="39" y="26"/>
                    </a:lnTo>
                    <a:lnTo>
                      <a:pt x="46" y="33"/>
                    </a:lnTo>
                    <a:lnTo>
                      <a:pt x="54" y="42"/>
                    </a:lnTo>
                    <a:lnTo>
                      <a:pt x="61" y="52"/>
                    </a:lnTo>
                    <a:lnTo>
                      <a:pt x="69" y="64"/>
                    </a:lnTo>
                    <a:lnTo>
                      <a:pt x="75" y="74"/>
                    </a:lnTo>
                    <a:lnTo>
                      <a:pt x="81" y="88"/>
                    </a:lnTo>
                    <a:lnTo>
                      <a:pt x="88" y="102"/>
                    </a:lnTo>
                    <a:lnTo>
                      <a:pt x="93" y="117"/>
                    </a:lnTo>
                    <a:lnTo>
                      <a:pt x="95" y="132"/>
                    </a:lnTo>
                    <a:lnTo>
                      <a:pt x="96" y="149"/>
                    </a:lnTo>
                    <a:lnTo>
                      <a:pt x="96" y="166"/>
                    </a:lnTo>
                    <a:lnTo>
                      <a:pt x="97" y="184"/>
                    </a:lnTo>
                    <a:lnTo>
                      <a:pt x="96" y="201"/>
                    </a:lnTo>
                    <a:lnTo>
                      <a:pt x="95" y="218"/>
                    </a:lnTo>
                    <a:lnTo>
                      <a:pt x="93" y="234"/>
                    </a:lnTo>
                    <a:lnTo>
                      <a:pt x="91" y="253"/>
                    </a:lnTo>
                    <a:lnTo>
                      <a:pt x="88" y="266"/>
                    </a:lnTo>
                    <a:lnTo>
                      <a:pt x="86" y="282"/>
                    </a:lnTo>
                    <a:lnTo>
                      <a:pt x="82" y="294"/>
                    </a:lnTo>
                    <a:lnTo>
                      <a:pt x="80" y="306"/>
                    </a:lnTo>
                    <a:lnTo>
                      <a:pt x="78" y="314"/>
                    </a:lnTo>
                    <a:lnTo>
                      <a:pt x="77" y="321"/>
                    </a:lnTo>
                    <a:lnTo>
                      <a:pt x="76" y="324"/>
                    </a:lnTo>
                    <a:lnTo>
                      <a:pt x="76" y="327"/>
                    </a:lnTo>
                    <a:lnTo>
                      <a:pt x="75" y="324"/>
                    </a:lnTo>
                    <a:lnTo>
                      <a:pt x="74" y="321"/>
                    </a:lnTo>
                    <a:lnTo>
                      <a:pt x="72" y="312"/>
                    </a:lnTo>
                    <a:lnTo>
                      <a:pt x="71" y="303"/>
                    </a:lnTo>
                    <a:lnTo>
                      <a:pt x="67" y="289"/>
                    </a:lnTo>
                    <a:lnTo>
                      <a:pt x="65" y="276"/>
                    </a:lnTo>
                    <a:lnTo>
                      <a:pt x="61" y="260"/>
                    </a:lnTo>
                    <a:lnTo>
                      <a:pt x="58" y="245"/>
                    </a:lnTo>
                    <a:lnTo>
                      <a:pt x="54" y="227"/>
                    </a:lnTo>
                    <a:lnTo>
                      <a:pt x="50" y="207"/>
                    </a:lnTo>
                    <a:lnTo>
                      <a:pt x="46" y="189"/>
                    </a:lnTo>
                    <a:lnTo>
                      <a:pt x="42" y="170"/>
                    </a:lnTo>
                    <a:lnTo>
                      <a:pt x="38" y="149"/>
                    </a:lnTo>
                    <a:lnTo>
                      <a:pt x="34" y="132"/>
                    </a:lnTo>
                    <a:lnTo>
                      <a:pt x="30" y="114"/>
                    </a:lnTo>
                    <a:lnTo>
                      <a:pt x="27" y="100"/>
                    </a:lnTo>
                    <a:lnTo>
                      <a:pt x="23" y="84"/>
                    </a:lnTo>
                    <a:lnTo>
                      <a:pt x="19" y="70"/>
                    </a:lnTo>
                    <a:lnTo>
                      <a:pt x="17" y="58"/>
                    </a:lnTo>
                    <a:lnTo>
                      <a:pt x="14" y="49"/>
                    </a:lnTo>
                    <a:lnTo>
                      <a:pt x="11" y="38"/>
                    </a:lnTo>
                    <a:lnTo>
                      <a:pt x="9" y="30"/>
                    </a:lnTo>
                    <a:lnTo>
                      <a:pt x="7" y="23"/>
                    </a:lnTo>
                    <a:lnTo>
                      <a:pt x="6" y="18"/>
                    </a:lnTo>
                    <a:lnTo>
                      <a:pt x="3" y="7"/>
                    </a:lnTo>
                    <a:lnTo>
                      <a:pt x="1" y="1"/>
                    </a:lnTo>
                    <a:lnTo>
                      <a:pt x="0" y="0"/>
                    </a:lnTo>
                    <a:close/>
                  </a:path>
                </a:pathLst>
              </a:custGeom>
              <a:solidFill>
                <a:srgbClr val="A6BF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89" name="Freeform 590"/>
              <p:cNvSpPr>
                <a:spLocks/>
              </p:cNvSpPr>
              <p:nvPr/>
            </p:nvSpPr>
            <p:spPr bwMode="auto">
              <a:xfrm>
                <a:off x="691" y="2832"/>
                <a:ext cx="54" cy="54"/>
              </a:xfrm>
              <a:custGeom>
                <a:avLst/>
                <a:gdLst>
                  <a:gd name="T0" fmla="*/ 2 w 104"/>
                  <a:gd name="T1" fmla="*/ 0 h 117"/>
                  <a:gd name="T2" fmla="*/ 1 w 104"/>
                  <a:gd name="T3" fmla="*/ 0 h 117"/>
                  <a:gd name="T4" fmla="*/ 0 w 104"/>
                  <a:gd name="T5" fmla="*/ 1 h 117"/>
                  <a:gd name="T6" fmla="*/ 1 w 104"/>
                  <a:gd name="T7" fmla="*/ 1 h 117"/>
                  <a:gd name="T8" fmla="*/ 1 w 104"/>
                  <a:gd name="T9" fmla="*/ 1 h 117"/>
                  <a:gd name="T10" fmla="*/ 1 w 104"/>
                  <a:gd name="T11" fmla="*/ 1 h 117"/>
                  <a:gd name="T12" fmla="*/ 1 w 104"/>
                  <a:gd name="T13" fmla="*/ 1 h 117"/>
                  <a:gd name="T14" fmla="*/ 1 w 104"/>
                  <a:gd name="T15" fmla="*/ 1 h 117"/>
                  <a:gd name="T16" fmla="*/ 1 w 104"/>
                  <a:gd name="T17" fmla="*/ 1 h 117"/>
                  <a:gd name="T18" fmla="*/ 1 w 104"/>
                  <a:gd name="T19" fmla="*/ 1 h 117"/>
                  <a:gd name="T20" fmla="*/ 1 w 104"/>
                  <a:gd name="T21" fmla="*/ 0 h 117"/>
                  <a:gd name="T22" fmla="*/ 1 w 104"/>
                  <a:gd name="T23" fmla="*/ 0 h 117"/>
                  <a:gd name="T24" fmla="*/ 2 w 104"/>
                  <a:gd name="T25" fmla="*/ 0 h 117"/>
                  <a:gd name="T26" fmla="*/ 2 w 104"/>
                  <a:gd name="T27" fmla="*/ 0 h 117"/>
                  <a:gd name="T28" fmla="*/ 2 w 104"/>
                  <a:gd name="T29" fmla="*/ 0 h 117"/>
                  <a:gd name="T30" fmla="*/ 2 w 104"/>
                  <a:gd name="T31" fmla="*/ 0 h 117"/>
                  <a:gd name="T32" fmla="*/ 2 w 104"/>
                  <a:gd name="T33" fmla="*/ 0 h 117"/>
                  <a:gd name="T34" fmla="*/ 2 w 104"/>
                  <a:gd name="T35" fmla="*/ 0 h 117"/>
                  <a:gd name="T36" fmla="*/ 2 w 104"/>
                  <a:gd name="T37" fmla="*/ 0 h 117"/>
                  <a:gd name="T38" fmla="*/ 2 w 104"/>
                  <a:gd name="T39" fmla="*/ 0 h 117"/>
                  <a:gd name="T40" fmla="*/ 2 w 104"/>
                  <a:gd name="T41" fmla="*/ 0 h 1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17"/>
                  <a:gd name="T65" fmla="*/ 104 w 104"/>
                  <a:gd name="T66" fmla="*/ 117 h 11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17">
                    <a:moveTo>
                      <a:pt x="71" y="0"/>
                    </a:moveTo>
                    <a:lnTo>
                      <a:pt x="5" y="55"/>
                    </a:lnTo>
                    <a:lnTo>
                      <a:pt x="0" y="117"/>
                    </a:lnTo>
                    <a:lnTo>
                      <a:pt x="7" y="108"/>
                    </a:lnTo>
                    <a:lnTo>
                      <a:pt x="13" y="102"/>
                    </a:lnTo>
                    <a:lnTo>
                      <a:pt x="20" y="93"/>
                    </a:lnTo>
                    <a:lnTo>
                      <a:pt x="27" y="84"/>
                    </a:lnTo>
                    <a:lnTo>
                      <a:pt x="31" y="78"/>
                    </a:lnTo>
                    <a:lnTo>
                      <a:pt x="35" y="73"/>
                    </a:lnTo>
                    <a:lnTo>
                      <a:pt x="42" y="69"/>
                    </a:lnTo>
                    <a:lnTo>
                      <a:pt x="47" y="64"/>
                    </a:lnTo>
                    <a:lnTo>
                      <a:pt x="56" y="53"/>
                    </a:lnTo>
                    <a:lnTo>
                      <a:pt x="65" y="44"/>
                    </a:lnTo>
                    <a:lnTo>
                      <a:pt x="74" y="37"/>
                    </a:lnTo>
                    <a:lnTo>
                      <a:pt x="84" y="29"/>
                    </a:lnTo>
                    <a:lnTo>
                      <a:pt x="91" y="23"/>
                    </a:lnTo>
                    <a:lnTo>
                      <a:pt x="97" y="18"/>
                    </a:lnTo>
                    <a:lnTo>
                      <a:pt x="102" y="15"/>
                    </a:lnTo>
                    <a:lnTo>
                      <a:pt x="104" y="15"/>
                    </a:lnTo>
                    <a:lnTo>
                      <a:pt x="71" y="0"/>
                    </a:lnTo>
                    <a:close/>
                  </a:path>
                </a:pathLst>
              </a:custGeom>
              <a:solidFill>
                <a:srgbClr val="A6BF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90" name="Freeform 591"/>
              <p:cNvSpPr>
                <a:spLocks/>
              </p:cNvSpPr>
              <p:nvPr/>
            </p:nvSpPr>
            <p:spPr bwMode="auto">
              <a:xfrm>
                <a:off x="669" y="2758"/>
                <a:ext cx="23" cy="77"/>
              </a:xfrm>
              <a:custGeom>
                <a:avLst/>
                <a:gdLst>
                  <a:gd name="T0" fmla="*/ 1 w 54"/>
                  <a:gd name="T1" fmla="*/ 0 h 167"/>
                  <a:gd name="T2" fmla="*/ 1 w 54"/>
                  <a:gd name="T3" fmla="*/ 0 h 167"/>
                  <a:gd name="T4" fmla="*/ 1 w 54"/>
                  <a:gd name="T5" fmla="*/ 0 h 167"/>
                  <a:gd name="T6" fmla="*/ 1 w 54"/>
                  <a:gd name="T7" fmla="*/ 0 h 167"/>
                  <a:gd name="T8" fmla="*/ 1 w 54"/>
                  <a:gd name="T9" fmla="*/ 0 h 167"/>
                  <a:gd name="T10" fmla="*/ 1 w 54"/>
                  <a:gd name="T11" fmla="*/ 0 h 167"/>
                  <a:gd name="T12" fmla="*/ 1 w 54"/>
                  <a:gd name="T13" fmla="*/ 0 h 167"/>
                  <a:gd name="T14" fmla="*/ 1 w 54"/>
                  <a:gd name="T15" fmla="*/ 0 h 167"/>
                  <a:gd name="T16" fmla="*/ 1 w 54"/>
                  <a:gd name="T17" fmla="*/ 0 h 167"/>
                  <a:gd name="T18" fmla="*/ 1 w 54"/>
                  <a:gd name="T19" fmla="*/ 1 h 167"/>
                  <a:gd name="T20" fmla="*/ 1 w 54"/>
                  <a:gd name="T21" fmla="*/ 1 h 167"/>
                  <a:gd name="T22" fmla="*/ 1 w 54"/>
                  <a:gd name="T23" fmla="*/ 1 h 167"/>
                  <a:gd name="T24" fmla="*/ 1 w 54"/>
                  <a:gd name="T25" fmla="*/ 1 h 167"/>
                  <a:gd name="T26" fmla="*/ 1 w 54"/>
                  <a:gd name="T27" fmla="*/ 1 h 167"/>
                  <a:gd name="T28" fmla="*/ 1 w 54"/>
                  <a:gd name="T29" fmla="*/ 1 h 167"/>
                  <a:gd name="T30" fmla="*/ 0 w 54"/>
                  <a:gd name="T31" fmla="*/ 1 h 167"/>
                  <a:gd name="T32" fmla="*/ 0 w 54"/>
                  <a:gd name="T33" fmla="*/ 1 h 167"/>
                  <a:gd name="T34" fmla="*/ 1 w 54"/>
                  <a:gd name="T35" fmla="*/ 2 h 167"/>
                  <a:gd name="T36" fmla="*/ 1 w 54"/>
                  <a:gd name="T37" fmla="*/ 2 h 167"/>
                  <a:gd name="T38" fmla="*/ 1 w 54"/>
                  <a:gd name="T39" fmla="*/ 2 h 167"/>
                  <a:gd name="T40" fmla="*/ 1 w 54"/>
                  <a:gd name="T41" fmla="*/ 2 h 167"/>
                  <a:gd name="T42" fmla="*/ 1 w 54"/>
                  <a:gd name="T43" fmla="*/ 2 h 167"/>
                  <a:gd name="T44" fmla="*/ 1 w 54"/>
                  <a:gd name="T45" fmla="*/ 1 h 167"/>
                  <a:gd name="T46" fmla="*/ 1 w 54"/>
                  <a:gd name="T47" fmla="*/ 1 h 167"/>
                  <a:gd name="T48" fmla="*/ 1 w 54"/>
                  <a:gd name="T49" fmla="*/ 1 h 167"/>
                  <a:gd name="T50" fmla="*/ 1 w 54"/>
                  <a:gd name="T51" fmla="*/ 1 h 167"/>
                  <a:gd name="T52" fmla="*/ 1 w 54"/>
                  <a:gd name="T53" fmla="*/ 1 h 167"/>
                  <a:gd name="T54" fmla="*/ 1 w 54"/>
                  <a:gd name="T55" fmla="*/ 1 h 167"/>
                  <a:gd name="T56" fmla="*/ 1 w 54"/>
                  <a:gd name="T57" fmla="*/ 1 h 167"/>
                  <a:gd name="T58" fmla="*/ 1 w 54"/>
                  <a:gd name="T59" fmla="*/ 1 h 167"/>
                  <a:gd name="T60" fmla="*/ 1 w 54"/>
                  <a:gd name="T61" fmla="*/ 0 h 167"/>
                  <a:gd name="T62" fmla="*/ 1 w 54"/>
                  <a:gd name="T63" fmla="*/ 0 h 167"/>
                  <a:gd name="T64" fmla="*/ 1 w 54"/>
                  <a:gd name="T65" fmla="*/ 0 h 167"/>
                  <a:gd name="T66" fmla="*/ 1 w 54"/>
                  <a:gd name="T67" fmla="*/ 0 h 167"/>
                  <a:gd name="T68" fmla="*/ 1 w 54"/>
                  <a:gd name="T69" fmla="*/ 0 h 167"/>
                  <a:gd name="T70" fmla="*/ 1 w 54"/>
                  <a:gd name="T71" fmla="*/ 0 h 167"/>
                  <a:gd name="T72" fmla="*/ 1 w 54"/>
                  <a:gd name="T73" fmla="*/ 0 h 167"/>
                  <a:gd name="T74" fmla="*/ 1 w 54"/>
                  <a:gd name="T75" fmla="*/ 0 h 167"/>
                  <a:gd name="T76" fmla="*/ 1 w 54"/>
                  <a:gd name="T77" fmla="*/ 0 h 16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4"/>
                  <a:gd name="T118" fmla="*/ 0 h 167"/>
                  <a:gd name="T119" fmla="*/ 54 w 54"/>
                  <a:gd name="T120" fmla="*/ 167 h 16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4" h="167">
                    <a:moveTo>
                      <a:pt x="54" y="0"/>
                    </a:moveTo>
                    <a:lnTo>
                      <a:pt x="52" y="0"/>
                    </a:lnTo>
                    <a:lnTo>
                      <a:pt x="50" y="4"/>
                    </a:lnTo>
                    <a:lnTo>
                      <a:pt x="46" y="9"/>
                    </a:lnTo>
                    <a:lnTo>
                      <a:pt x="42" y="16"/>
                    </a:lnTo>
                    <a:lnTo>
                      <a:pt x="37" y="25"/>
                    </a:lnTo>
                    <a:lnTo>
                      <a:pt x="32" y="36"/>
                    </a:lnTo>
                    <a:lnTo>
                      <a:pt x="26" y="47"/>
                    </a:lnTo>
                    <a:lnTo>
                      <a:pt x="21" y="59"/>
                    </a:lnTo>
                    <a:lnTo>
                      <a:pt x="15" y="71"/>
                    </a:lnTo>
                    <a:lnTo>
                      <a:pt x="11" y="83"/>
                    </a:lnTo>
                    <a:lnTo>
                      <a:pt x="8" y="94"/>
                    </a:lnTo>
                    <a:lnTo>
                      <a:pt x="5" y="106"/>
                    </a:lnTo>
                    <a:lnTo>
                      <a:pt x="2" y="114"/>
                    </a:lnTo>
                    <a:lnTo>
                      <a:pt x="1" y="121"/>
                    </a:lnTo>
                    <a:lnTo>
                      <a:pt x="0" y="126"/>
                    </a:lnTo>
                    <a:lnTo>
                      <a:pt x="0" y="129"/>
                    </a:lnTo>
                    <a:lnTo>
                      <a:pt x="13" y="167"/>
                    </a:lnTo>
                    <a:lnTo>
                      <a:pt x="13" y="164"/>
                    </a:lnTo>
                    <a:lnTo>
                      <a:pt x="15" y="161"/>
                    </a:lnTo>
                    <a:lnTo>
                      <a:pt x="18" y="153"/>
                    </a:lnTo>
                    <a:lnTo>
                      <a:pt x="21" y="143"/>
                    </a:lnTo>
                    <a:lnTo>
                      <a:pt x="25" y="131"/>
                    </a:lnTo>
                    <a:lnTo>
                      <a:pt x="29" y="118"/>
                    </a:lnTo>
                    <a:lnTo>
                      <a:pt x="31" y="109"/>
                    </a:lnTo>
                    <a:lnTo>
                      <a:pt x="33" y="102"/>
                    </a:lnTo>
                    <a:lnTo>
                      <a:pt x="34" y="94"/>
                    </a:lnTo>
                    <a:lnTo>
                      <a:pt x="37" y="86"/>
                    </a:lnTo>
                    <a:lnTo>
                      <a:pt x="38" y="77"/>
                    </a:lnTo>
                    <a:lnTo>
                      <a:pt x="41" y="70"/>
                    </a:lnTo>
                    <a:lnTo>
                      <a:pt x="41" y="62"/>
                    </a:lnTo>
                    <a:lnTo>
                      <a:pt x="44" y="53"/>
                    </a:lnTo>
                    <a:lnTo>
                      <a:pt x="47" y="38"/>
                    </a:lnTo>
                    <a:lnTo>
                      <a:pt x="49" y="27"/>
                    </a:lnTo>
                    <a:lnTo>
                      <a:pt x="50" y="15"/>
                    </a:lnTo>
                    <a:lnTo>
                      <a:pt x="52" y="6"/>
                    </a:lnTo>
                    <a:lnTo>
                      <a:pt x="53" y="1"/>
                    </a:lnTo>
                    <a:lnTo>
                      <a:pt x="54" y="0"/>
                    </a:lnTo>
                    <a:close/>
                  </a:path>
                </a:pathLst>
              </a:custGeom>
              <a:solidFill>
                <a:srgbClr val="A6BF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91" name="Freeform 592"/>
              <p:cNvSpPr>
                <a:spLocks/>
              </p:cNvSpPr>
              <p:nvPr/>
            </p:nvSpPr>
            <p:spPr bwMode="auto">
              <a:xfrm>
                <a:off x="679" y="2962"/>
                <a:ext cx="35" cy="41"/>
              </a:xfrm>
              <a:custGeom>
                <a:avLst/>
                <a:gdLst>
                  <a:gd name="T0" fmla="*/ 2 w 68"/>
                  <a:gd name="T1" fmla="*/ 0 h 96"/>
                  <a:gd name="T2" fmla="*/ 1 w 68"/>
                  <a:gd name="T3" fmla="*/ 0 h 96"/>
                  <a:gd name="T4" fmla="*/ 0 w 68"/>
                  <a:gd name="T5" fmla="*/ 1 h 96"/>
                  <a:gd name="T6" fmla="*/ 1 w 68"/>
                  <a:gd name="T7" fmla="*/ 1 h 96"/>
                  <a:gd name="T8" fmla="*/ 1 w 68"/>
                  <a:gd name="T9" fmla="*/ 1 h 96"/>
                  <a:gd name="T10" fmla="*/ 1 w 68"/>
                  <a:gd name="T11" fmla="*/ 1 h 96"/>
                  <a:gd name="T12" fmla="*/ 1 w 68"/>
                  <a:gd name="T13" fmla="*/ 1 h 96"/>
                  <a:gd name="T14" fmla="*/ 1 w 68"/>
                  <a:gd name="T15" fmla="*/ 1 h 96"/>
                  <a:gd name="T16" fmla="*/ 1 w 68"/>
                  <a:gd name="T17" fmla="*/ 0 h 96"/>
                  <a:gd name="T18" fmla="*/ 1 w 68"/>
                  <a:gd name="T19" fmla="*/ 0 h 96"/>
                  <a:gd name="T20" fmla="*/ 1 w 68"/>
                  <a:gd name="T21" fmla="*/ 0 h 96"/>
                  <a:gd name="T22" fmla="*/ 1 w 68"/>
                  <a:gd name="T23" fmla="*/ 0 h 96"/>
                  <a:gd name="T24" fmla="*/ 2 w 68"/>
                  <a:gd name="T25" fmla="*/ 0 h 96"/>
                  <a:gd name="T26" fmla="*/ 2 w 68"/>
                  <a:gd name="T27" fmla="*/ 0 h 96"/>
                  <a:gd name="T28" fmla="*/ 2 w 68"/>
                  <a:gd name="T29" fmla="*/ 0 h 96"/>
                  <a:gd name="T30" fmla="*/ 2 w 68"/>
                  <a:gd name="T31" fmla="*/ 0 h 9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8"/>
                  <a:gd name="T49" fmla="*/ 0 h 96"/>
                  <a:gd name="T50" fmla="*/ 68 w 68"/>
                  <a:gd name="T51" fmla="*/ 96 h 9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8" h="96">
                    <a:moveTo>
                      <a:pt x="68" y="0"/>
                    </a:moveTo>
                    <a:lnTo>
                      <a:pt x="23" y="30"/>
                    </a:lnTo>
                    <a:lnTo>
                      <a:pt x="0" y="96"/>
                    </a:lnTo>
                    <a:lnTo>
                      <a:pt x="5" y="93"/>
                    </a:lnTo>
                    <a:lnTo>
                      <a:pt x="11" y="87"/>
                    </a:lnTo>
                    <a:lnTo>
                      <a:pt x="20" y="82"/>
                    </a:lnTo>
                    <a:lnTo>
                      <a:pt x="29" y="75"/>
                    </a:lnTo>
                    <a:lnTo>
                      <a:pt x="38" y="66"/>
                    </a:lnTo>
                    <a:lnTo>
                      <a:pt x="47" y="56"/>
                    </a:lnTo>
                    <a:lnTo>
                      <a:pt x="55" y="49"/>
                    </a:lnTo>
                    <a:lnTo>
                      <a:pt x="59" y="40"/>
                    </a:lnTo>
                    <a:lnTo>
                      <a:pt x="64" y="30"/>
                    </a:lnTo>
                    <a:lnTo>
                      <a:pt x="66" y="21"/>
                    </a:lnTo>
                    <a:lnTo>
                      <a:pt x="68" y="15"/>
                    </a:lnTo>
                    <a:lnTo>
                      <a:pt x="68" y="0"/>
                    </a:lnTo>
                    <a:close/>
                  </a:path>
                </a:pathLst>
              </a:custGeom>
              <a:solidFill>
                <a:srgbClr val="A6BF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92" name="Freeform 593"/>
              <p:cNvSpPr>
                <a:spLocks/>
              </p:cNvSpPr>
              <p:nvPr/>
            </p:nvSpPr>
            <p:spPr bwMode="auto">
              <a:xfrm>
                <a:off x="624" y="2935"/>
                <a:ext cx="54" cy="101"/>
              </a:xfrm>
              <a:custGeom>
                <a:avLst/>
                <a:gdLst>
                  <a:gd name="T0" fmla="*/ 1 w 105"/>
                  <a:gd name="T1" fmla="*/ 0 h 216"/>
                  <a:gd name="T2" fmla="*/ 1 w 105"/>
                  <a:gd name="T3" fmla="*/ 0 h 216"/>
                  <a:gd name="T4" fmla="*/ 1 w 105"/>
                  <a:gd name="T5" fmla="*/ 0 h 216"/>
                  <a:gd name="T6" fmla="*/ 1 w 105"/>
                  <a:gd name="T7" fmla="*/ 0 h 216"/>
                  <a:gd name="T8" fmla="*/ 1 w 105"/>
                  <a:gd name="T9" fmla="*/ 0 h 216"/>
                  <a:gd name="T10" fmla="*/ 1 w 105"/>
                  <a:gd name="T11" fmla="*/ 0 h 216"/>
                  <a:gd name="T12" fmla="*/ 1 w 105"/>
                  <a:gd name="T13" fmla="*/ 0 h 216"/>
                  <a:gd name="T14" fmla="*/ 1 w 105"/>
                  <a:gd name="T15" fmla="*/ 0 h 216"/>
                  <a:gd name="T16" fmla="*/ 1 w 105"/>
                  <a:gd name="T17" fmla="*/ 0 h 216"/>
                  <a:gd name="T18" fmla="*/ 1 w 105"/>
                  <a:gd name="T19" fmla="*/ 0 h 216"/>
                  <a:gd name="T20" fmla="*/ 1 w 105"/>
                  <a:gd name="T21" fmla="*/ 0 h 216"/>
                  <a:gd name="T22" fmla="*/ 1 w 105"/>
                  <a:gd name="T23" fmla="*/ 0 h 216"/>
                  <a:gd name="T24" fmla="*/ 1 w 105"/>
                  <a:gd name="T25" fmla="*/ 0 h 216"/>
                  <a:gd name="T26" fmla="*/ 1 w 105"/>
                  <a:gd name="T27" fmla="*/ 0 h 216"/>
                  <a:gd name="T28" fmla="*/ 2 w 105"/>
                  <a:gd name="T29" fmla="*/ 0 h 216"/>
                  <a:gd name="T30" fmla="*/ 2 w 105"/>
                  <a:gd name="T31" fmla="*/ 0 h 216"/>
                  <a:gd name="T32" fmla="*/ 2 w 105"/>
                  <a:gd name="T33" fmla="*/ 0 h 216"/>
                  <a:gd name="T34" fmla="*/ 2 w 105"/>
                  <a:gd name="T35" fmla="*/ 0 h 216"/>
                  <a:gd name="T36" fmla="*/ 2 w 105"/>
                  <a:gd name="T37" fmla="*/ 0 h 216"/>
                  <a:gd name="T38" fmla="*/ 2 w 105"/>
                  <a:gd name="T39" fmla="*/ 0 h 216"/>
                  <a:gd name="T40" fmla="*/ 2 w 105"/>
                  <a:gd name="T41" fmla="*/ 0 h 216"/>
                  <a:gd name="T42" fmla="*/ 2 w 105"/>
                  <a:gd name="T43" fmla="*/ 0 h 216"/>
                  <a:gd name="T44" fmla="*/ 2 w 105"/>
                  <a:gd name="T45" fmla="*/ 0 h 216"/>
                  <a:gd name="T46" fmla="*/ 2 w 105"/>
                  <a:gd name="T47" fmla="*/ 0 h 216"/>
                  <a:gd name="T48" fmla="*/ 2 w 105"/>
                  <a:gd name="T49" fmla="*/ 0 h 216"/>
                  <a:gd name="T50" fmla="*/ 2 w 105"/>
                  <a:gd name="T51" fmla="*/ 0 h 216"/>
                  <a:gd name="T52" fmla="*/ 2 w 105"/>
                  <a:gd name="T53" fmla="*/ 0 h 216"/>
                  <a:gd name="T54" fmla="*/ 2 w 105"/>
                  <a:gd name="T55" fmla="*/ 0 h 216"/>
                  <a:gd name="T56" fmla="*/ 2 w 105"/>
                  <a:gd name="T57" fmla="*/ 1 h 216"/>
                  <a:gd name="T58" fmla="*/ 1 w 105"/>
                  <a:gd name="T59" fmla="*/ 1 h 216"/>
                  <a:gd name="T60" fmla="*/ 1 w 105"/>
                  <a:gd name="T61" fmla="*/ 1 h 216"/>
                  <a:gd name="T62" fmla="*/ 1 w 105"/>
                  <a:gd name="T63" fmla="*/ 1 h 216"/>
                  <a:gd name="T64" fmla="*/ 1 w 105"/>
                  <a:gd name="T65" fmla="*/ 1 h 216"/>
                  <a:gd name="T66" fmla="*/ 1 w 105"/>
                  <a:gd name="T67" fmla="*/ 1 h 216"/>
                  <a:gd name="T68" fmla="*/ 1 w 105"/>
                  <a:gd name="T69" fmla="*/ 2 h 216"/>
                  <a:gd name="T70" fmla="*/ 1 w 105"/>
                  <a:gd name="T71" fmla="*/ 2 h 216"/>
                  <a:gd name="T72" fmla="*/ 1 w 105"/>
                  <a:gd name="T73" fmla="*/ 2 h 216"/>
                  <a:gd name="T74" fmla="*/ 1 w 105"/>
                  <a:gd name="T75" fmla="*/ 2 h 216"/>
                  <a:gd name="T76" fmla="*/ 1 w 105"/>
                  <a:gd name="T77" fmla="*/ 2 h 216"/>
                  <a:gd name="T78" fmla="*/ 1 w 105"/>
                  <a:gd name="T79" fmla="*/ 2 h 216"/>
                  <a:gd name="T80" fmla="*/ 1 w 105"/>
                  <a:gd name="T81" fmla="*/ 2 h 216"/>
                  <a:gd name="T82" fmla="*/ 1 w 105"/>
                  <a:gd name="T83" fmla="*/ 3 h 216"/>
                  <a:gd name="T84" fmla="*/ 1 w 105"/>
                  <a:gd name="T85" fmla="*/ 3 h 216"/>
                  <a:gd name="T86" fmla="*/ 0 w 105"/>
                  <a:gd name="T87" fmla="*/ 2 h 216"/>
                  <a:gd name="T88" fmla="*/ 1 w 105"/>
                  <a:gd name="T89" fmla="*/ 1 h 216"/>
                  <a:gd name="T90" fmla="*/ 0 w 105"/>
                  <a:gd name="T91" fmla="*/ 1 h 216"/>
                  <a:gd name="T92" fmla="*/ 1 w 105"/>
                  <a:gd name="T93" fmla="*/ 0 h 216"/>
                  <a:gd name="T94" fmla="*/ 1 w 105"/>
                  <a:gd name="T95" fmla="*/ 0 h 2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5"/>
                  <a:gd name="T145" fmla="*/ 0 h 216"/>
                  <a:gd name="T146" fmla="*/ 105 w 105"/>
                  <a:gd name="T147" fmla="*/ 216 h 21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5" h="216">
                    <a:moveTo>
                      <a:pt x="4" y="45"/>
                    </a:moveTo>
                    <a:lnTo>
                      <a:pt x="6" y="42"/>
                    </a:lnTo>
                    <a:lnTo>
                      <a:pt x="10" y="41"/>
                    </a:lnTo>
                    <a:lnTo>
                      <a:pt x="13" y="36"/>
                    </a:lnTo>
                    <a:lnTo>
                      <a:pt x="17" y="33"/>
                    </a:lnTo>
                    <a:lnTo>
                      <a:pt x="23" y="30"/>
                    </a:lnTo>
                    <a:lnTo>
                      <a:pt x="28" y="29"/>
                    </a:lnTo>
                    <a:lnTo>
                      <a:pt x="32" y="24"/>
                    </a:lnTo>
                    <a:lnTo>
                      <a:pt x="38" y="19"/>
                    </a:lnTo>
                    <a:lnTo>
                      <a:pt x="44" y="16"/>
                    </a:lnTo>
                    <a:lnTo>
                      <a:pt x="50" y="13"/>
                    </a:lnTo>
                    <a:lnTo>
                      <a:pt x="55" y="9"/>
                    </a:lnTo>
                    <a:lnTo>
                      <a:pt x="60" y="6"/>
                    </a:lnTo>
                    <a:lnTo>
                      <a:pt x="66" y="4"/>
                    </a:lnTo>
                    <a:lnTo>
                      <a:pt x="71" y="4"/>
                    </a:lnTo>
                    <a:lnTo>
                      <a:pt x="79" y="0"/>
                    </a:lnTo>
                    <a:lnTo>
                      <a:pt x="86" y="0"/>
                    </a:lnTo>
                    <a:lnTo>
                      <a:pt x="91" y="0"/>
                    </a:lnTo>
                    <a:lnTo>
                      <a:pt x="97" y="3"/>
                    </a:lnTo>
                    <a:lnTo>
                      <a:pt x="101" y="6"/>
                    </a:lnTo>
                    <a:lnTo>
                      <a:pt x="105" y="9"/>
                    </a:lnTo>
                    <a:lnTo>
                      <a:pt x="101" y="10"/>
                    </a:lnTo>
                    <a:lnTo>
                      <a:pt x="96" y="21"/>
                    </a:lnTo>
                    <a:lnTo>
                      <a:pt x="90" y="29"/>
                    </a:lnTo>
                    <a:lnTo>
                      <a:pt x="85" y="41"/>
                    </a:lnTo>
                    <a:lnTo>
                      <a:pt x="82" y="47"/>
                    </a:lnTo>
                    <a:lnTo>
                      <a:pt x="78" y="54"/>
                    </a:lnTo>
                    <a:lnTo>
                      <a:pt x="75" y="64"/>
                    </a:lnTo>
                    <a:lnTo>
                      <a:pt x="71" y="74"/>
                    </a:lnTo>
                    <a:lnTo>
                      <a:pt x="66" y="82"/>
                    </a:lnTo>
                    <a:lnTo>
                      <a:pt x="60" y="94"/>
                    </a:lnTo>
                    <a:lnTo>
                      <a:pt x="55" y="105"/>
                    </a:lnTo>
                    <a:lnTo>
                      <a:pt x="51" y="117"/>
                    </a:lnTo>
                    <a:lnTo>
                      <a:pt x="46" y="128"/>
                    </a:lnTo>
                    <a:lnTo>
                      <a:pt x="40" y="140"/>
                    </a:lnTo>
                    <a:lnTo>
                      <a:pt x="35" y="152"/>
                    </a:lnTo>
                    <a:lnTo>
                      <a:pt x="30" y="164"/>
                    </a:lnTo>
                    <a:lnTo>
                      <a:pt x="25" y="173"/>
                    </a:lnTo>
                    <a:lnTo>
                      <a:pt x="22" y="184"/>
                    </a:lnTo>
                    <a:lnTo>
                      <a:pt x="17" y="192"/>
                    </a:lnTo>
                    <a:lnTo>
                      <a:pt x="15" y="201"/>
                    </a:lnTo>
                    <a:lnTo>
                      <a:pt x="10" y="211"/>
                    </a:lnTo>
                    <a:lnTo>
                      <a:pt x="9" y="216"/>
                    </a:lnTo>
                    <a:lnTo>
                      <a:pt x="1" y="140"/>
                    </a:lnTo>
                    <a:lnTo>
                      <a:pt x="25" y="80"/>
                    </a:lnTo>
                    <a:lnTo>
                      <a:pt x="0" y="111"/>
                    </a:lnTo>
                    <a:lnTo>
                      <a:pt x="4" y="45"/>
                    </a:lnTo>
                    <a:close/>
                  </a:path>
                </a:pathLst>
              </a:custGeom>
              <a:solidFill>
                <a:srgbClr val="A6BF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a:latin typeface="+mn-lt"/>
                </a:endParaRPr>
              </a:p>
            </p:txBody>
          </p:sp>
          <p:sp>
            <p:nvSpPr>
              <p:cNvPr id="77393" name="Rectangle 594"/>
              <p:cNvSpPr>
                <a:spLocks noChangeArrowheads="1"/>
              </p:cNvSpPr>
              <p:nvPr/>
            </p:nvSpPr>
            <p:spPr bwMode="auto">
              <a:xfrm>
                <a:off x="642" y="3669"/>
                <a:ext cx="1149"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buFontTx/>
                  <a:buNone/>
                  <a:defRPr/>
                </a:pPr>
                <a:r>
                  <a:rPr lang="es-ES_tradnl" altLang="es-MX" sz="2000" b="1" smtClean="0">
                    <a:latin typeface="+mn-lt"/>
                  </a:rPr>
                  <a:t>Planificación</a:t>
                </a:r>
              </a:p>
            </p:txBody>
          </p:sp>
        </p:grpSp>
      </p:grpSp>
      <p:sp>
        <p:nvSpPr>
          <p:cNvPr id="76813" name="Rectangle 595"/>
          <p:cNvSpPr>
            <a:spLocks noChangeArrowheads="1"/>
          </p:cNvSpPr>
          <p:nvPr/>
        </p:nvSpPr>
        <p:spPr bwMode="auto">
          <a:xfrm>
            <a:off x="6645275" y="5402263"/>
            <a:ext cx="2327275"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buFontTx/>
              <a:buNone/>
              <a:defRPr/>
            </a:pPr>
            <a:r>
              <a:rPr lang="es-ES_tradnl" altLang="es-MX" sz="2000" b="1" dirty="0" smtClean="0">
                <a:latin typeface="+mn-lt"/>
              </a:rPr>
              <a:t>Revisión por la Dirección</a:t>
            </a:r>
          </a:p>
        </p:txBody>
      </p:sp>
      <p:sp>
        <p:nvSpPr>
          <p:cNvPr id="3" name="2 CuadroTexto"/>
          <p:cNvSpPr txBox="1"/>
          <p:nvPr/>
        </p:nvSpPr>
        <p:spPr>
          <a:xfrm>
            <a:off x="1115737" y="1128159"/>
            <a:ext cx="6805389" cy="584775"/>
          </a:xfrm>
          <a:prstGeom prst="rect">
            <a:avLst/>
          </a:prstGeom>
          <a:noFill/>
        </p:spPr>
        <p:txBody>
          <a:bodyPr wrap="none">
            <a:spAutoFit/>
          </a:bodyPr>
          <a:lstStyle/>
          <a:p>
            <a:pPr>
              <a:defRPr/>
            </a:pPr>
            <a:r>
              <a:rPr lang="es-MX" sz="3200" b="1" dirty="0">
                <a:solidFill>
                  <a:schemeClr val="accent2">
                    <a:lumMod val="75000"/>
                  </a:schemeClr>
                </a:solidFill>
                <a:latin typeface="+mj-lt"/>
              </a:rPr>
              <a:t>5.0  RESPONSABILIDAD DE LA DIRECCION</a:t>
            </a:r>
          </a:p>
        </p:txBody>
      </p:sp>
    </p:spTree>
    <p:extLst>
      <p:ext uri="{BB962C8B-B14F-4D97-AF65-F5344CB8AC3E}">
        <p14:creationId xmlns:p14="http://schemas.microsoft.com/office/powerpoint/2010/main" val="1586484036"/>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02" name="Imagen 3"/>
          <p:cNvPicPr>
            <a:picLocks noChangeAspect="1"/>
          </p:cNvPicPr>
          <p:nvPr/>
        </p:nvPicPr>
        <p:blipFill>
          <a:blip r:embed="rId2" cstate="print">
            <a:extLst>
              <a:ext uri="{28A0092B-C50C-407E-A947-70E740481C1C}">
                <a14:useLocalDpi xmlns:a14="http://schemas.microsoft.com/office/drawing/2010/main" val="0"/>
              </a:ext>
            </a:extLst>
          </a:blip>
          <a:srcRect b="2940"/>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6019" name="Rectangle 2"/>
          <p:cNvSpPr txBox="1">
            <a:spLocks noChangeArrowheads="1"/>
          </p:cNvSpPr>
          <p:nvPr/>
        </p:nvSpPr>
        <p:spPr bwMode="auto">
          <a:xfrm>
            <a:off x="2019300" y="3290888"/>
            <a:ext cx="4594225" cy="728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lstStyle>
            <a:lvl1pPr marL="342900" indent="-342900"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lgn="ctr" eaLnBrk="1" hangingPunct="1">
              <a:buFontTx/>
              <a:buNone/>
              <a:defRPr/>
            </a:pPr>
            <a:r>
              <a:rPr lang="es-ES" altLang="es-MX" b="1" dirty="0" smtClean="0">
                <a:latin typeface="+mn-lt"/>
              </a:rPr>
              <a:t> PLANES DE ACCIÓN</a:t>
            </a:r>
          </a:p>
        </p:txBody>
      </p:sp>
      <p:sp>
        <p:nvSpPr>
          <p:cNvPr id="2" name="1 CuadroTexto"/>
          <p:cNvSpPr txBox="1"/>
          <p:nvPr/>
        </p:nvSpPr>
        <p:spPr>
          <a:xfrm>
            <a:off x="1763688" y="1844824"/>
            <a:ext cx="6081713" cy="1076325"/>
          </a:xfrm>
          <a:prstGeom prst="rect">
            <a:avLst/>
          </a:prstGeom>
          <a:noFill/>
        </p:spPr>
        <p:txBody>
          <a:bodyPr wrap="none">
            <a:spAutoFit/>
          </a:bodyPr>
          <a:lstStyle/>
          <a:p>
            <a:pPr algn="ctr">
              <a:defRPr/>
            </a:pPr>
            <a:r>
              <a:rPr lang="es-MX" sz="3200" b="1" dirty="0">
                <a:latin typeface="+mn-lt"/>
              </a:rPr>
              <a:t>UNA VEZ FIJADOS LOS OBJETIVOS, </a:t>
            </a:r>
          </a:p>
          <a:p>
            <a:pPr algn="ctr">
              <a:defRPr/>
            </a:pPr>
            <a:r>
              <a:rPr lang="es-MX" sz="3200" b="1" dirty="0">
                <a:latin typeface="+mn-lt"/>
              </a:rPr>
              <a:t>SE TRADUCEN EN:</a:t>
            </a:r>
          </a:p>
        </p:txBody>
      </p:sp>
    </p:spTree>
    <p:extLst>
      <p:ext uri="{BB962C8B-B14F-4D97-AF65-F5344CB8AC3E}">
        <p14:creationId xmlns:p14="http://schemas.microsoft.com/office/powerpoint/2010/main" val="3818400440"/>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26" name="Imagen 3"/>
          <p:cNvPicPr>
            <a:picLocks noChangeAspect="1"/>
          </p:cNvPicPr>
          <p:nvPr/>
        </p:nvPicPr>
        <p:blipFill>
          <a:blip r:embed="rId2" cstate="print">
            <a:extLst>
              <a:ext uri="{28A0092B-C50C-407E-A947-70E740481C1C}">
                <a14:useLocalDpi xmlns:a14="http://schemas.microsoft.com/office/drawing/2010/main" val="0"/>
              </a:ext>
            </a:extLst>
          </a:blip>
          <a:srcRect b="2940"/>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27" name="Oval 2"/>
          <p:cNvSpPr>
            <a:spLocks noChangeArrowheads="1"/>
          </p:cNvSpPr>
          <p:nvPr/>
        </p:nvSpPr>
        <p:spPr bwMode="auto">
          <a:xfrm>
            <a:off x="457200" y="2541588"/>
            <a:ext cx="4191000" cy="1447800"/>
          </a:xfrm>
          <a:prstGeom prst="ellipse">
            <a:avLst/>
          </a:prstGeom>
          <a:gradFill rotWithShape="0">
            <a:gsLst>
              <a:gs pos="0">
                <a:srgbClr val="CC00CC"/>
              </a:gs>
              <a:gs pos="100000">
                <a:srgbClr val="F6D0F6"/>
              </a:gs>
            </a:gsLst>
            <a:path path="rect">
              <a:fillToRect t="100000" r="100000"/>
            </a:path>
          </a:gra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eaLnBrk="1" hangingPunct="1">
              <a:spcBef>
                <a:spcPct val="0"/>
              </a:spcBef>
              <a:buFontTx/>
              <a:buNone/>
            </a:pPr>
            <a:endParaRPr lang="es-ES_tradnl" altLang="es-MX" sz="2400">
              <a:latin typeface="Times New Roman" panose="02020603050405020304" pitchFamily="18" charset="0"/>
            </a:endParaRPr>
          </a:p>
        </p:txBody>
      </p:sp>
      <p:sp>
        <p:nvSpPr>
          <p:cNvPr id="86020" name="Text Box 3"/>
          <p:cNvSpPr txBox="1">
            <a:spLocks noChangeArrowheads="1"/>
          </p:cNvSpPr>
          <p:nvPr/>
        </p:nvSpPr>
        <p:spPr bwMode="auto">
          <a:xfrm>
            <a:off x="609600" y="2846388"/>
            <a:ext cx="3441700"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lgn="ctr" eaLnBrk="1" hangingPunct="1">
              <a:spcBef>
                <a:spcPct val="0"/>
              </a:spcBef>
              <a:buFontTx/>
              <a:buNone/>
              <a:defRPr/>
            </a:pPr>
            <a:r>
              <a:rPr lang="es-ES_tradnl" altLang="es-MX" sz="2400" b="1" dirty="0" smtClean="0">
                <a:latin typeface="+mn-lt"/>
              </a:rPr>
              <a:t>Entender las Necesidades</a:t>
            </a:r>
          </a:p>
          <a:p>
            <a:pPr algn="ctr" eaLnBrk="1" hangingPunct="1">
              <a:spcBef>
                <a:spcPct val="0"/>
              </a:spcBef>
              <a:buFontTx/>
              <a:buNone/>
              <a:defRPr/>
            </a:pPr>
            <a:r>
              <a:rPr lang="es-ES_tradnl" altLang="es-MX" sz="2400" b="1" dirty="0" smtClean="0">
                <a:latin typeface="+mn-lt"/>
              </a:rPr>
              <a:t>del Cliente</a:t>
            </a:r>
          </a:p>
        </p:txBody>
      </p:sp>
      <p:sp>
        <p:nvSpPr>
          <p:cNvPr id="86021" name="Oval 4"/>
          <p:cNvSpPr>
            <a:spLocks noChangeArrowheads="1"/>
          </p:cNvSpPr>
          <p:nvPr/>
        </p:nvSpPr>
        <p:spPr bwMode="auto">
          <a:xfrm>
            <a:off x="4953000" y="2541588"/>
            <a:ext cx="3810000" cy="1524000"/>
          </a:xfrm>
          <a:prstGeom prst="ellipse">
            <a:avLst/>
          </a:prstGeom>
          <a:gradFill rotWithShape="0">
            <a:gsLst>
              <a:gs pos="0">
                <a:srgbClr val="33CC33"/>
              </a:gs>
              <a:gs pos="100000">
                <a:srgbClr val="CDF2CD"/>
              </a:gs>
            </a:gsLst>
            <a:path path="rect">
              <a:fillToRect t="100000" r="100000"/>
            </a:path>
          </a:gra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lgn="ctr" eaLnBrk="1" hangingPunct="1">
              <a:spcBef>
                <a:spcPct val="0"/>
              </a:spcBef>
              <a:buFontTx/>
              <a:buNone/>
              <a:defRPr/>
            </a:pPr>
            <a:r>
              <a:rPr lang="es-ES_tradnl" altLang="es-MX" sz="2400" b="1" smtClean="0">
                <a:latin typeface="+mn-lt"/>
              </a:rPr>
              <a:t>Satisfacer al Cliente</a:t>
            </a:r>
          </a:p>
        </p:txBody>
      </p:sp>
      <p:sp>
        <p:nvSpPr>
          <p:cNvPr id="86022" name="Oval 5"/>
          <p:cNvSpPr>
            <a:spLocks noChangeArrowheads="1"/>
          </p:cNvSpPr>
          <p:nvPr/>
        </p:nvSpPr>
        <p:spPr bwMode="auto">
          <a:xfrm>
            <a:off x="2667000" y="4294188"/>
            <a:ext cx="3962400" cy="1447800"/>
          </a:xfrm>
          <a:prstGeom prst="ellipse">
            <a:avLst/>
          </a:prstGeom>
          <a:gradFill rotWithShape="0">
            <a:gsLst>
              <a:gs pos="0">
                <a:srgbClr val="FF9933"/>
              </a:gs>
              <a:gs pos="100000">
                <a:srgbClr val="FFE6CD"/>
              </a:gs>
            </a:gsLst>
            <a:path path="rect">
              <a:fillToRect t="100000" r="10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lgn="ctr" eaLnBrk="1" hangingPunct="1">
              <a:spcBef>
                <a:spcPct val="0"/>
              </a:spcBef>
              <a:buFontTx/>
              <a:buNone/>
              <a:defRPr/>
            </a:pPr>
            <a:r>
              <a:rPr lang="es-ES_tradnl" altLang="es-MX" sz="2400" b="1" smtClean="0">
                <a:latin typeface="+mn-lt"/>
              </a:rPr>
              <a:t>Agregar Valor al Cliente</a:t>
            </a:r>
          </a:p>
        </p:txBody>
      </p:sp>
      <p:sp>
        <p:nvSpPr>
          <p:cNvPr id="2" name="1 CuadroTexto"/>
          <p:cNvSpPr txBox="1"/>
          <p:nvPr/>
        </p:nvSpPr>
        <p:spPr>
          <a:xfrm>
            <a:off x="1992313" y="1270000"/>
            <a:ext cx="4891087" cy="584200"/>
          </a:xfrm>
          <a:prstGeom prst="rect">
            <a:avLst/>
          </a:prstGeom>
          <a:noFill/>
        </p:spPr>
        <p:txBody>
          <a:bodyPr wrap="none">
            <a:spAutoFit/>
          </a:bodyPr>
          <a:lstStyle/>
          <a:p>
            <a:pPr>
              <a:defRPr/>
            </a:pPr>
            <a:r>
              <a:rPr lang="es-MX" sz="3200" b="1" dirty="0">
                <a:solidFill>
                  <a:schemeClr val="accent2">
                    <a:lumMod val="75000"/>
                  </a:schemeClr>
                </a:solidFill>
                <a:latin typeface="+mn-lt"/>
              </a:rPr>
              <a:t>5.2.-   ENFOQUE AL CLIENTE</a:t>
            </a:r>
          </a:p>
        </p:txBody>
      </p:sp>
    </p:spTree>
    <p:extLst>
      <p:ext uri="{BB962C8B-B14F-4D97-AF65-F5344CB8AC3E}">
        <p14:creationId xmlns:p14="http://schemas.microsoft.com/office/powerpoint/2010/main" val="118464954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Rectángulo"/>
          <p:cNvSpPr/>
          <p:nvPr/>
        </p:nvSpPr>
        <p:spPr>
          <a:xfrm>
            <a:off x="844956" y="1682252"/>
            <a:ext cx="7429500" cy="1553054"/>
          </a:xfrm>
          <a:prstGeom prst="rect">
            <a:avLst/>
          </a:prstGeom>
        </p:spPr>
        <p:txBody>
          <a:bodyPr>
            <a:spAutoFit/>
          </a:bodyPr>
          <a:lstStyle/>
          <a:p>
            <a:pPr algn="just">
              <a:lnSpc>
                <a:spcPct val="150000"/>
              </a:lnSpc>
              <a:defRPr/>
            </a:pPr>
            <a:r>
              <a:rPr lang="es-MX" sz="2200" dirty="0">
                <a:cs typeface="+mn-cs"/>
              </a:rPr>
              <a:t>Para </a:t>
            </a:r>
            <a:r>
              <a:rPr lang="es-MX" sz="2200" dirty="0" smtClean="0">
                <a:cs typeface="+mn-cs"/>
              </a:rPr>
              <a:t>lograr la certificar debemos </a:t>
            </a:r>
            <a:r>
              <a:rPr lang="es-MX" sz="2200" dirty="0">
                <a:cs typeface="+mn-cs"/>
              </a:rPr>
              <a:t>hacerlo a través de un sistema de gestión de la </a:t>
            </a:r>
            <a:r>
              <a:rPr lang="es-MX" sz="2200" dirty="0" smtClean="0">
                <a:cs typeface="+mn-cs"/>
              </a:rPr>
              <a:t>calidad. Por </a:t>
            </a:r>
            <a:r>
              <a:rPr lang="es-MX" sz="2200" dirty="0">
                <a:cs typeface="+mn-cs"/>
              </a:rPr>
              <a:t>lo cual vamos a definir que es un sistema</a:t>
            </a:r>
          </a:p>
        </p:txBody>
      </p:sp>
      <p:sp>
        <p:nvSpPr>
          <p:cNvPr id="3" name="2 Rectángulo"/>
          <p:cNvSpPr/>
          <p:nvPr/>
        </p:nvSpPr>
        <p:spPr>
          <a:xfrm>
            <a:off x="844956" y="3423497"/>
            <a:ext cx="1345240" cy="537391"/>
          </a:xfrm>
          <a:prstGeom prst="rect">
            <a:avLst/>
          </a:prstGeom>
        </p:spPr>
        <p:txBody>
          <a:bodyPr wrap="none">
            <a:spAutoFit/>
          </a:bodyPr>
          <a:lstStyle/>
          <a:p>
            <a:pPr algn="just">
              <a:lnSpc>
                <a:spcPct val="150000"/>
              </a:lnSpc>
              <a:defRPr/>
            </a:pPr>
            <a:r>
              <a:rPr lang="es-MX" sz="2200" b="1" dirty="0">
                <a:solidFill>
                  <a:schemeClr val="accent2">
                    <a:lumMod val="75000"/>
                  </a:schemeClr>
                </a:solidFill>
                <a:cs typeface="+mn-cs"/>
              </a:rPr>
              <a:t>Sistema</a:t>
            </a:r>
            <a:r>
              <a:rPr lang="es-MX" sz="2200" dirty="0">
                <a:solidFill>
                  <a:schemeClr val="accent2">
                    <a:lumMod val="75000"/>
                  </a:schemeClr>
                </a:solidFill>
                <a:cs typeface="+mn-cs"/>
              </a:rPr>
              <a:t>:</a:t>
            </a:r>
          </a:p>
        </p:txBody>
      </p:sp>
      <p:sp>
        <p:nvSpPr>
          <p:cNvPr id="4" name="3 Rectángulo"/>
          <p:cNvSpPr/>
          <p:nvPr/>
        </p:nvSpPr>
        <p:spPr>
          <a:xfrm>
            <a:off x="828411" y="4149079"/>
            <a:ext cx="7429500" cy="1044575"/>
          </a:xfrm>
          <a:prstGeom prst="rect">
            <a:avLst/>
          </a:prstGeom>
        </p:spPr>
        <p:txBody>
          <a:bodyPr>
            <a:spAutoFit/>
          </a:bodyPr>
          <a:lstStyle/>
          <a:p>
            <a:pPr algn="just">
              <a:lnSpc>
                <a:spcPct val="150000"/>
              </a:lnSpc>
              <a:defRPr/>
            </a:pPr>
            <a:r>
              <a:rPr lang="es-MX" sz="2200" dirty="0">
                <a:cs typeface="+mn-cs"/>
              </a:rPr>
              <a:t>Conjunto de elementos mutuamente relacionados o que interactúan entre sí.</a:t>
            </a:r>
          </a:p>
        </p:txBody>
      </p:sp>
    </p:spTree>
    <p:extLst>
      <p:ext uri="{BB962C8B-B14F-4D97-AF65-F5344CB8AC3E}">
        <p14:creationId xmlns:p14="http://schemas.microsoft.com/office/powerpoint/2010/main" val="3065324926"/>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250" name="Imagen 3"/>
          <p:cNvPicPr>
            <a:picLocks noChangeAspect="1"/>
          </p:cNvPicPr>
          <p:nvPr/>
        </p:nvPicPr>
        <p:blipFill>
          <a:blip r:embed="rId2" cstate="print">
            <a:extLst>
              <a:ext uri="{28A0092B-C50C-407E-A947-70E740481C1C}">
                <a14:useLocalDpi xmlns:a14="http://schemas.microsoft.com/office/drawing/2010/main" val="0"/>
              </a:ext>
            </a:extLst>
          </a:blip>
          <a:srcRect b="2940"/>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899" name="Rectangle 2"/>
          <p:cNvSpPr txBox="1">
            <a:spLocks noChangeArrowheads="1"/>
          </p:cNvSpPr>
          <p:nvPr/>
        </p:nvSpPr>
        <p:spPr bwMode="auto">
          <a:xfrm>
            <a:off x="3554413" y="2965450"/>
            <a:ext cx="5178425" cy="2971800"/>
          </a:xfrm>
          <a:prstGeom prst="rect">
            <a:avLst/>
          </a:prstGeom>
          <a:solidFill>
            <a:srgbClr val="FFFFFF"/>
          </a:solidFill>
          <a:ln>
            <a:noFill/>
          </a:ln>
          <a:extLst>
            <a:ext uri="{91240B29-F687-4F45-9708-019B960494DF}">
              <a14:hiddenLine xmlns:a14="http://schemas.microsoft.com/office/drawing/2010/main" w="12700">
                <a:solidFill>
                  <a:srgbClr val="000000"/>
                </a:solidFill>
                <a:miter lim="800000"/>
                <a:headEnd/>
                <a:tailEnd/>
              </a14:hiddenLine>
            </a:ext>
          </a:extLst>
        </p:spPr>
        <p:txBody>
          <a:bodyPr lIns="92075" tIns="46038" rIns="92075" bIns="46038"/>
          <a:lstStyle>
            <a:lvl1pPr marL="342900" indent="-342900"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lgn="ctr" eaLnBrk="1" hangingPunct="1">
              <a:lnSpc>
                <a:spcPct val="120000"/>
              </a:lnSpc>
              <a:buFontTx/>
              <a:buNone/>
              <a:defRPr/>
            </a:pPr>
            <a:r>
              <a:rPr lang="es-ES" altLang="es-MX" sz="2800" dirty="0" smtClean="0">
                <a:latin typeface="+mn-lt"/>
              </a:rPr>
              <a:t>Es la declaración escrita</a:t>
            </a:r>
            <a:r>
              <a:rPr lang="es-MX" altLang="es-MX" sz="2800" b="1" dirty="0" smtClean="0">
                <a:latin typeface="+mn-lt"/>
              </a:rPr>
              <a:t> </a:t>
            </a:r>
            <a:r>
              <a:rPr lang="es-ES" altLang="es-MX" sz="2800" dirty="0" smtClean="0">
                <a:latin typeface="+mn-lt"/>
              </a:rPr>
              <a:t>del compromiso de la alta dirección </a:t>
            </a:r>
            <a:r>
              <a:rPr lang="es-ES" altLang="es-MX" sz="2800" b="1" dirty="0" smtClean="0">
                <a:latin typeface="+mn-lt"/>
              </a:rPr>
              <a:t>con la calidad</a:t>
            </a:r>
            <a:r>
              <a:rPr lang="es-MX" altLang="es-MX" sz="2800" b="1" dirty="0" smtClean="0">
                <a:latin typeface="+mn-lt"/>
              </a:rPr>
              <a:t>.</a:t>
            </a:r>
            <a:endParaRPr lang="es-ES" altLang="es-MX" sz="2800" b="1" dirty="0" smtClean="0">
              <a:latin typeface="+mn-lt"/>
            </a:endParaRPr>
          </a:p>
        </p:txBody>
      </p:sp>
      <p:pic>
        <p:nvPicPr>
          <p:cNvPr id="53252" name="Picture 4" descr="AN00790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54088" y="2501900"/>
            <a:ext cx="2879725" cy="300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1 CuadroTexto"/>
          <p:cNvSpPr txBox="1"/>
          <p:nvPr/>
        </p:nvSpPr>
        <p:spPr>
          <a:xfrm>
            <a:off x="1963738" y="1312863"/>
            <a:ext cx="5441950" cy="584200"/>
          </a:xfrm>
          <a:prstGeom prst="rect">
            <a:avLst/>
          </a:prstGeom>
          <a:noFill/>
        </p:spPr>
        <p:txBody>
          <a:bodyPr wrap="none">
            <a:spAutoFit/>
          </a:bodyPr>
          <a:lstStyle/>
          <a:p>
            <a:pPr>
              <a:defRPr/>
            </a:pPr>
            <a:r>
              <a:rPr lang="es-MX" sz="3200" b="1" dirty="0">
                <a:solidFill>
                  <a:schemeClr val="accent2">
                    <a:lumMod val="75000"/>
                  </a:schemeClr>
                </a:solidFill>
                <a:latin typeface="+mn-lt"/>
              </a:rPr>
              <a:t>5.3.-   POLÍTICA DE LA CALIDAD</a:t>
            </a:r>
          </a:p>
        </p:txBody>
      </p:sp>
    </p:spTree>
    <p:extLst>
      <p:ext uri="{BB962C8B-B14F-4D97-AF65-F5344CB8AC3E}">
        <p14:creationId xmlns:p14="http://schemas.microsoft.com/office/powerpoint/2010/main" val="3220819972"/>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3" name="Rectangle 2"/>
          <p:cNvSpPr txBox="1">
            <a:spLocks noChangeArrowheads="1"/>
          </p:cNvSpPr>
          <p:nvPr/>
        </p:nvSpPr>
        <p:spPr bwMode="auto">
          <a:xfrm>
            <a:off x="930275" y="1143000"/>
            <a:ext cx="7769225" cy="1371600"/>
          </a:xfrm>
          <a:prstGeom prst="rect">
            <a:avLst/>
          </a:prstGeom>
          <a:solidFill>
            <a:srgbClr val="FFFFFF"/>
          </a:solidFill>
          <a:ln>
            <a:noFill/>
          </a:ln>
          <a:extLst>
            <a:ext uri="{91240B29-F687-4F45-9708-019B960494DF}">
              <a14:hiddenLine xmlns:a14="http://schemas.microsoft.com/office/drawing/2010/main" w="12700">
                <a:solidFill>
                  <a:srgbClr val="000000"/>
                </a:solidFill>
                <a:miter lim="800000"/>
                <a:headEnd/>
                <a:tailEnd/>
              </a14:hiddenLine>
            </a:ext>
          </a:extLst>
        </p:spPr>
        <p:txBody>
          <a:bodyPr lIns="92075" tIns="46038" rIns="92075" bIns="46038"/>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lgn="ctr" eaLnBrk="1" hangingPunct="1">
              <a:spcBef>
                <a:spcPct val="0"/>
              </a:spcBef>
              <a:buFontTx/>
              <a:buNone/>
              <a:defRPr/>
            </a:pPr>
            <a:r>
              <a:rPr lang="es-ES" altLang="es-MX" b="1" dirty="0" smtClean="0">
                <a:latin typeface="+mn-lt"/>
              </a:rPr>
              <a:t>La Política de calidad debe estar alineada con</a:t>
            </a:r>
          </a:p>
        </p:txBody>
      </p:sp>
      <p:sp>
        <p:nvSpPr>
          <p:cNvPr id="81924" name="Rectangle 3"/>
          <p:cNvSpPr txBox="1">
            <a:spLocks noChangeArrowheads="1"/>
          </p:cNvSpPr>
          <p:nvPr/>
        </p:nvSpPr>
        <p:spPr bwMode="auto">
          <a:xfrm>
            <a:off x="1616075" y="4813300"/>
            <a:ext cx="6397625" cy="137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2075" tIns="46038" rIns="92075" bIns="46038"/>
          <a:lstStyle>
            <a:lvl1pPr marL="342900" indent="-342900"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marL="0" indent="0" algn="ctr" eaLnBrk="1" hangingPunct="1">
              <a:buFont typeface="Arial" pitchFamily="34" charset="0"/>
              <a:buNone/>
              <a:defRPr/>
            </a:pPr>
            <a:r>
              <a:rPr lang="es-ES" altLang="es-MX" sz="3500" b="1" dirty="0" smtClean="0">
                <a:latin typeface="+mn-lt"/>
              </a:rPr>
              <a:t>La Misión y la Visión de la empresa</a:t>
            </a:r>
          </a:p>
        </p:txBody>
      </p:sp>
      <p:sp>
        <p:nvSpPr>
          <p:cNvPr id="54277" name="AutoShape 4"/>
          <p:cNvSpPr>
            <a:spLocks noChangeArrowheads="1"/>
          </p:cNvSpPr>
          <p:nvPr/>
        </p:nvSpPr>
        <p:spPr bwMode="auto">
          <a:xfrm>
            <a:off x="3978275" y="2663825"/>
            <a:ext cx="1270000" cy="2082800"/>
          </a:xfrm>
          <a:prstGeom prst="downArrow">
            <a:avLst>
              <a:gd name="adj1" fmla="val 50000"/>
              <a:gd name="adj2" fmla="val 41000"/>
            </a:avLst>
          </a:prstGeom>
          <a:gradFill rotWithShape="0">
            <a:gsLst>
              <a:gs pos="0">
                <a:srgbClr val="FF9966"/>
              </a:gs>
              <a:gs pos="50000">
                <a:srgbClr val="FFD9C7"/>
              </a:gs>
              <a:gs pos="100000">
                <a:srgbClr val="FF9966"/>
              </a:gs>
            </a:gsLst>
            <a:lin ang="5400000" scaled="1"/>
          </a:gradFill>
          <a:ln w="9525" cap="rnd">
            <a:solidFill>
              <a:schemeClr val="tx1"/>
            </a:solidFill>
            <a:prstDash val="sysDot"/>
            <a:miter lim="800000"/>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eaLnBrk="1" hangingPunct="1">
              <a:spcBef>
                <a:spcPct val="0"/>
              </a:spcBef>
              <a:buFontTx/>
              <a:buNone/>
            </a:pPr>
            <a:endParaRPr lang="es-CO" altLang="es-MX" sz="2400">
              <a:latin typeface="Times New Roman" panose="02020603050405020304" pitchFamily="18" charset="0"/>
            </a:endParaRPr>
          </a:p>
        </p:txBody>
      </p:sp>
    </p:spTree>
    <p:extLst>
      <p:ext uri="{BB962C8B-B14F-4D97-AF65-F5344CB8AC3E}">
        <p14:creationId xmlns:p14="http://schemas.microsoft.com/office/powerpoint/2010/main" val="3761557673"/>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7" name="Rectangle 2"/>
          <p:cNvSpPr txBox="1">
            <a:spLocks noChangeArrowheads="1"/>
          </p:cNvSpPr>
          <p:nvPr/>
        </p:nvSpPr>
        <p:spPr bwMode="auto">
          <a:xfrm>
            <a:off x="827584" y="2852936"/>
            <a:ext cx="7772400" cy="2043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lstStyle>
            <a:lvl1pPr marL="342900" indent="-342900"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lgn="ctr" eaLnBrk="1" hangingPunct="1">
              <a:lnSpc>
                <a:spcPct val="160000"/>
              </a:lnSpc>
              <a:buFontTx/>
              <a:buNone/>
              <a:defRPr/>
            </a:pPr>
            <a:r>
              <a:rPr lang="es-ES" altLang="es-MX" sz="2400" dirty="0" smtClean="0">
                <a:latin typeface="+mn-lt"/>
              </a:rPr>
              <a:t>	Metas específicas, alcanzables, definidas y cuantificables que sirven de base para la planificación y hacia los cuales debe dirigirse la acción.</a:t>
            </a:r>
          </a:p>
        </p:txBody>
      </p:sp>
      <p:sp>
        <p:nvSpPr>
          <p:cNvPr id="2" name="1 CuadroTexto"/>
          <p:cNvSpPr txBox="1"/>
          <p:nvPr/>
        </p:nvSpPr>
        <p:spPr>
          <a:xfrm>
            <a:off x="1403648" y="1484784"/>
            <a:ext cx="6065838" cy="584200"/>
          </a:xfrm>
          <a:prstGeom prst="rect">
            <a:avLst/>
          </a:prstGeom>
          <a:noFill/>
        </p:spPr>
        <p:txBody>
          <a:bodyPr wrap="none">
            <a:spAutoFit/>
          </a:bodyPr>
          <a:lstStyle/>
          <a:p>
            <a:pPr>
              <a:defRPr/>
            </a:pPr>
            <a:r>
              <a:rPr lang="es-MX" sz="3200" b="1" dirty="0">
                <a:solidFill>
                  <a:schemeClr val="accent2">
                    <a:lumMod val="75000"/>
                  </a:schemeClr>
                </a:solidFill>
                <a:latin typeface="+mn-lt"/>
              </a:rPr>
              <a:t>5.4.1.-   OBJETIVOS DE LA CALIDAD</a:t>
            </a:r>
          </a:p>
        </p:txBody>
      </p:sp>
    </p:spTree>
    <p:extLst>
      <p:ext uri="{BB962C8B-B14F-4D97-AF65-F5344CB8AC3E}">
        <p14:creationId xmlns:p14="http://schemas.microsoft.com/office/powerpoint/2010/main" val="2729776511"/>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322" name="Imagen 3"/>
          <p:cNvPicPr>
            <a:picLocks noChangeAspect="1"/>
          </p:cNvPicPr>
          <p:nvPr/>
        </p:nvPicPr>
        <p:blipFill>
          <a:blip r:embed="rId2" cstate="print">
            <a:extLst>
              <a:ext uri="{28A0092B-C50C-407E-A947-70E740481C1C}">
                <a14:useLocalDpi xmlns:a14="http://schemas.microsoft.com/office/drawing/2010/main" val="0"/>
              </a:ext>
            </a:extLst>
          </a:blip>
          <a:srcRect b="2940"/>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995" name="Rectangle 2"/>
          <p:cNvSpPr txBox="1">
            <a:spLocks noChangeArrowheads="1"/>
          </p:cNvSpPr>
          <p:nvPr/>
        </p:nvSpPr>
        <p:spPr bwMode="auto">
          <a:xfrm>
            <a:off x="4140200" y="3351213"/>
            <a:ext cx="4648200"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lstStyle>
            <a:lvl1pPr marL="342900" indent="-342900"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lgn="ctr" eaLnBrk="1" hangingPunct="1">
              <a:lnSpc>
                <a:spcPct val="90000"/>
              </a:lnSpc>
              <a:buFontTx/>
              <a:buNone/>
              <a:defRPr/>
            </a:pPr>
            <a:r>
              <a:rPr lang="es-ES" altLang="es-MX" dirty="0" smtClean="0">
                <a:latin typeface="+mn-lt"/>
              </a:rPr>
              <a:t>Todos los funcionarios de las áreas involucradas</a:t>
            </a:r>
            <a:r>
              <a:rPr lang="es-MX" altLang="es-MX" dirty="0" smtClean="0">
                <a:latin typeface="+mn-lt"/>
              </a:rPr>
              <a:t>.</a:t>
            </a:r>
            <a:endParaRPr lang="es-ES" altLang="es-MX" dirty="0" smtClean="0">
              <a:latin typeface="+mn-lt"/>
            </a:endParaRPr>
          </a:p>
        </p:txBody>
      </p:sp>
      <p:pic>
        <p:nvPicPr>
          <p:cNvPr id="56324" name="Picture 4" descr="BD05545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46150" y="2762250"/>
            <a:ext cx="3338513" cy="3281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2 CuadroTexto"/>
          <p:cNvSpPr txBox="1"/>
          <p:nvPr/>
        </p:nvSpPr>
        <p:spPr>
          <a:xfrm>
            <a:off x="1384300" y="1138238"/>
            <a:ext cx="6527800" cy="1076325"/>
          </a:xfrm>
          <a:prstGeom prst="rect">
            <a:avLst/>
          </a:prstGeom>
          <a:noFill/>
        </p:spPr>
        <p:txBody>
          <a:bodyPr>
            <a:spAutoFit/>
          </a:bodyPr>
          <a:lstStyle/>
          <a:p>
            <a:pPr algn="ctr">
              <a:defRPr/>
            </a:pPr>
            <a:r>
              <a:rPr lang="es-MX" sz="3200" b="1" dirty="0">
                <a:solidFill>
                  <a:schemeClr val="accent2">
                    <a:lumMod val="75000"/>
                  </a:schemeClr>
                </a:solidFill>
                <a:latin typeface="+mn-lt"/>
              </a:rPr>
              <a:t>EN LA FIJACION DE LOS OBJETIVOS </a:t>
            </a:r>
          </a:p>
          <a:p>
            <a:pPr algn="ctr">
              <a:defRPr/>
            </a:pPr>
            <a:r>
              <a:rPr lang="es-MX" sz="3200" b="1" dirty="0">
                <a:solidFill>
                  <a:schemeClr val="accent2">
                    <a:lumMod val="75000"/>
                  </a:schemeClr>
                </a:solidFill>
                <a:latin typeface="+mn-lt"/>
              </a:rPr>
              <a:t>DE LA CALIDAD PARTICIPAN:</a:t>
            </a:r>
          </a:p>
        </p:txBody>
      </p:sp>
    </p:spTree>
    <p:extLst>
      <p:ext uri="{BB962C8B-B14F-4D97-AF65-F5344CB8AC3E}">
        <p14:creationId xmlns:p14="http://schemas.microsoft.com/office/powerpoint/2010/main" val="3267594333"/>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46" name="Imagen 3"/>
          <p:cNvPicPr>
            <a:picLocks noChangeAspect="1"/>
          </p:cNvPicPr>
          <p:nvPr/>
        </p:nvPicPr>
        <p:blipFill>
          <a:blip r:embed="rId2" cstate="print">
            <a:extLst>
              <a:ext uri="{28A0092B-C50C-407E-A947-70E740481C1C}">
                <a14:useLocalDpi xmlns:a14="http://schemas.microsoft.com/office/drawing/2010/main" val="0"/>
              </a:ext>
            </a:extLst>
          </a:blip>
          <a:srcRect b="2940"/>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2 CuadroTexto"/>
          <p:cNvSpPr txBox="1"/>
          <p:nvPr/>
        </p:nvSpPr>
        <p:spPr>
          <a:xfrm>
            <a:off x="1384300" y="1138238"/>
            <a:ext cx="6527800" cy="1077912"/>
          </a:xfrm>
          <a:prstGeom prst="rect">
            <a:avLst/>
          </a:prstGeom>
          <a:noFill/>
        </p:spPr>
        <p:txBody>
          <a:bodyPr>
            <a:spAutoFit/>
          </a:bodyPr>
          <a:lstStyle/>
          <a:p>
            <a:pPr algn="ctr">
              <a:defRPr/>
            </a:pPr>
            <a:r>
              <a:rPr lang="es-MX" sz="3200" b="1" dirty="0">
                <a:solidFill>
                  <a:schemeClr val="accent2">
                    <a:lumMod val="75000"/>
                  </a:schemeClr>
                </a:solidFill>
                <a:latin typeface="+mn-lt"/>
              </a:rPr>
              <a:t>5.5.2.- REPRESENTANTE DE LA DIRECCION</a:t>
            </a:r>
          </a:p>
        </p:txBody>
      </p:sp>
      <p:pic>
        <p:nvPicPr>
          <p:cNvPr id="57348" name="1 Imagen"/>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171825" y="3662363"/>
            <a:ext cx="3160713" cy="2179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3 CuadroTexto"/>
          <p:cNvSpPr txBox="1"/>
          <p:nvPr/>
        </p:nvSpPr>
        <p:spPr>
          <a:xfrm>
            <a:off x="962025" y="2470150"/>
            <a:ext cx="7183438" cy="708025"/>
          </a:xfrm>
          <a:prstGeom prst="rect">
            <a:avLst/>
          </a:prstGeom>
          <a:noFill/>
        </p:spPr>
        <p:txBody>
          <a:bodyPr wrap="none">
            <a:spAutoFit/>
          </a:bodyPr>
          <a:lstStyle/>
          <a:p>
            <a:pPr algn="ctr">
              <a:defRPr/>
            </a:pPr>
            <a:r>
              <a:rPr lang="es-MX" sz="2000" dirty="0">
                <a:latin typeface="+mn-lt"/>
              </a:rPr>
              <a:t>El Secretario de Administración es el Representante de la dirección </a:t>
            </a:r>
          </a:p>
          <a:p>
            <a:pPr algn="ctr">
              <a:defRPr/>
            </a:pPr>
            <a:r>
              <a:rPr lang="es-MX" sz="2000" dirty="0">
                <a:latin typeface="+mn-lt"/>
              </a:rPr>
              <a:t>Lic. Luis Alonso </a:t>
            </a:r>
            <a:r>
              <a:rPr lang="es-MX" sz="2000" dirty="0" smtClean="0">
                <a:latin typeface="+mn-lt"/>
              </a:rPr>
              <a:t>Sánchez Fernández</a:t>
            </a:r>
            <a:endParaRPr lang="es-MX" sz="2000" dirty="0">
              <a:latin typeface="+mn-lt"/>
            </a:endParaRPr>
          </a:p>
        </p:txBody>
      </p:sp>
    </p:spTree>
    <p:extLst>
      <p:ext uri="{BB962C8B-B14F-4D97-AF65-F5344CB8AC3E}">
        <p14:creationId xmlns:p14="http://schemas.microsoft.com/office/powerpoint/2010/main" val="4205094343"/>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371" name="Picture 2" descr="BD04958_"/>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475163" y="2744788"/>
            <a:ext cx="4205287" cy="278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372" name="Rectangle 4"/>
          <p:cNvSpPr>
            <a:spLocks noChangeArrowheads="1"/>
          </p:cNvSpPr>
          <p:nvPr/>
        </p:nvSpPr>
        <p:spPr bwMode="auto">
          <a:xfrm>
            <a:off x="685800" y="1387475"/>
            <a:ext cx="678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spcBef>
                <a:spcPct val="20000"/>
              </a:spcBef>
              <a:buFont typeface="Arial" panose="020B0604020202020204" pitchFamily="34" charset="0"/>
              <a:buChar char="•"/>
              <a:defRPr sz="3200">
                <a:solidFill>
                  <a:schemeClr val="tx1"/>
                </a:solidFill>
                <a:latin typeface="Calibri" panose="020F0502020204030204" pitchFamily="34" charset="0"/>
                <a:ea typeface="MS PGothic" panose="020B0600070205080204" pitchFamily="34" charset="-128"/>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ea typeface="MS PGothic" panose="020B0600070205080204" pitchFamily="34" charset="-128"/>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ea typeface="MS PGothic" panose="020B0600070205080204" pitchFamily="34" charset="-128"/>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MS PGothic" panose="020B0600070205080204" pitchFamily="34" charset="-128"/>
              </a:defRPr>
            </a:lvl9pPr>
          </a:lstStyle>
          <a:p>
            <a:pPr eaLnBrk="1" hangingPunct="1">
              <a:buFontTx/>
              <a:buNone/>
            </a:pPr>
            <a:endParaRPr lang="es-ES_tradnl" altLang="es-MX" sz="2800" b="1">
              <a:solidFill>
                <a:srgbClr val="FF9900"/>
              </a:solidFill>
              <a:latin typeface="Century Gothic" panose="020B0502020202020204" pitchFamily="34" charset="0"/>
            </a:endParaRPr>
          </a:p>
        </p:txBody>
      </p:sp>
      <p:sp>
        <p:nvSpPr>
          <p:cNvPr id="90118" name="Text Box 5"/>
          <p:cNvSpPr txBox="1">
            <a:spLocks noChangeArrowheads="1"/>
          </p:cNvSpPr>
          <p:nvPr/>
        </p:nvSpPr>
        <p:spPr bwMode="auto">
          <a:xfrm>
            <a:off x="467544" y="1844675"/>
            <a:ext cx="5943600" cy="4246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lnSpc>
                <a:spcPct val="90000"/>
              </a:lnSpc>
              <a:spcBef>
                <a:spcPct val="50000"/>
              </a:spcBef>
              <a:buFontTx/>
              <a:buNone/>
              <a:defRPr/>
            </a:pPr>
            <a:r>
              <a:rPr lang="es-ES_tradnl" altLang="es-MX" sz="2000" dirty="0" smtClean="0">
                <a:latin typeface="+mn-lt"/>
              </a:rPr>
              <a:t>a. Los resultados de auditorías</a:t>
            </a:r>
          </a:p>
          <a:p>
            <a:pPr eaLnBrk="1" hangingPunct="1">
              <a:lnSpc>
                <a:spcPct val="90000"/>
              </a:lnSpc>
              <a:spcBef>
                <a:spcPct val="50000"/>
              </a:spcBef>
              <a:buFontTx/>
              <a:buNone/>
              <a:defRPr/>
            </a:pPr>
            <a:r>
              <a:rPr lang="es-ES_tradnl" altLang="es-MX" sz="2000" dirty="0" smtClean="0">
                <a:latin typeface="+mn-lt"/>
              </a:rPr>
              <a:t>b. La retroalimentación de los clientes</a:t>
            </a:r>
          </a:p>
          <a:p>
            <a:pPr eaLnBrk="1" hangingPunct="1">
              <a:lnSpc>
                <a:spcPct val="90000"/>
              </a:lnSpc>
              <a:spcBef>
                <a:spcPct val="50000"/>
              </a:spcBef>
              <a:buFontTx/>
              <a:buNone/>
              <a:defRPr/>
            </a:pPr>
            <a:r>
              <a:rPr lang="es-ES_tradnl" altLang="es-MX" sz="2000" dirty="0" smtClean="0">
                <a:latin typeface="+mn-lt"/>
              </a:rPr>
              <a:t>c. El desempeño de procesos y</a:t>
            </a:r>
          </a:p>
          <a:p>
            <a:pPr eaLnBrk="1" hangingPunct="1">
              <a:lnSpc>
                <a:spcPct val="90000"/>
              </a:lnSpc>
              <a:spcBef>
                <a:spcPct val="50000"/>
              </a:spcBef>
              <a:buFontTx/>
              <a:buNone/>
              <a:defRPr/>
            </a:pPr>
            <a:r>
              <a:rPr lang="es-ES_tradnl" altLang="es-MX" sz="2000" dirty="0" smtClean="0">
                <a:latin typeface="+mn-lt"/>
              </a:rPr>
              <a:t>    conformidad de producto</a:t>
            </a:r>
          </a:p>
          <a:p>
            <a:pPr eaLnBrk="1" hangingPunct="1">
              <a:lnSpc>
                <a:spcPct val="90000"/>
              </a:lnSpc>
              <a:spcBef>
                <a:spcPct val="50000"/>
              </a:spcBef>
              <a:buFontTx/>
              <a:buNone/>
              <a:defRPr/>
            </a:pPr>
            <a:r>
              <a:rPr lang="es-ES_tradnl" altLang="es-MX" sz="2000" dirty="0" smtClean="0">
                <a:latin typeface="+mn-lt"/>
              </a:rPr>
              <a:t>d. La situación de acciones </a:t>
            </a:r>
          </a:p>
          <a:p>
            <a:pPr eaLnBrk="1" hangingPunct="1">
              <a:lnSpc>
                <a:spcPct val="90000"/>
              </a:lnSpc>
              <a:spcBef>
                <a:spcPct val="50000"/>
              </a:spcBef>
              <a:buFontTx/>
              <a:buNone/>
              <a:defRPr/>
            </a:pPr>
            <a:r>
              <a:rPr lang="es-ES_tradnl" altLang="es-MX" sz="2000" dirty="0" smtClean="0">
                <a:latin typeface="+mn-lt"/>
              </a:rPr>
              <a:t>    correctivas y preventivas</a:t>
            </a:r>
          </a:p>
          <a:p>
            <a:pPr eaLnBrk="1" hangingPunct="1">
              <a:lnSpc>
                <a:spcPct val="90000"/>
              </a:lnSpc>
              <a:spcBef>
                <a:spcPct val="50000"/>
              </a:spcBef>
              <a:buFontTx/>
              <a:buNone/>
              <a:defRPr/>
            </a:pPr>
            <a:r>
              <a:rPr lang="es-ES_tradnl" altLang="es-MX" sz="2000" dirty="0" smtClean="0">
                <a:latin typeface="+mn-lt"/>
              </a:rPr>
              <a:t>e. Las acciones de seguimiento </a:t>
            </a:r>
          </a:p>
          <a:p>
            <a:pPr eaLnBrk="1" hangingPunct="1">
              <a:lnSpc>
                <a:spcPct val="90000"/>
              </a:lnSpc>
              <a:spcBef>
                <a:spcPct val="50000"/>
              </a:spcBef>
              <a:buFontTx/>
              <a:buNone/>
              <a:defRPr/>
            </a:pPr>
            <a:r>
              <a:rPr lang="es-ES_tradnl" altLang="es-MX" sz="2000" dirty="0" smtClean="0">
                <a:latin typeface="+mn-lt"/>
              </a:rPr>
              <a:t>    de revisiones anteriores</a:t>
            </a:r>
          </a:p>
          <a:p>
            <a:pPr eaLnBrk="1" hangingPunct="1">
              <a:lnSpc>
                <a:spcPct val="90000"/>
              </a:lnSpc>
              <a:spcBef>
                <a:spcPct val="50000"/>
              </a:spcBef>
              <a:buFontTx/>
              <a:buNone/>
              <a:defRPr/>
            </a:pPr>
            <a:r>
              <a:rPr lang="es-ES_tradnl" altLang="es-MX" sz="2000" dirty="0" smtClean="0">
                <a:latin typeface="+mn-lt"/>
              </a:rPr>
              <a:t>f.  Los cambios planificados</a:t>
            </a:r>
          </a:p>
          <a:p>
            <a:pPr eaLnBrk="1" hangingPunct="1">
              <a:lnSpc>
                <a:spcPct val="90000"/>
              </a:lnSpc>
              <a:spcBef>
                <a:spcPct val="50000"/>
              </a:spcBef>
              <a:buFontTx/>
              <a:buNone/>
              <a:defRPr/>
            </a:pPr>
            <a:r>
              <a:rPr lang="es-ES_tradnl" altLang="es-MX" sz="2000" dirty="0" smtClean="0">
                <a:latin typeface="+mn-lt"/>
              </a:rPr>
              <a:t>g. Las recomendaciones para la mejora</a:t>
            </a:r>
          </a:p>
        </p:txBody>
      </p:sp>
      <p:sp>
        <p:nvSpPr>
          <p:cNvPr id="90119" name="Rectangle 6"/>
          <p:cNvSpPr>
            <a:spLocks noChangeArrowheads="1"/>
          </p:cNvSpPr>
          <p:nvPr/>
        </p:nvSpPr>
        <p:spPr bwMode="auto">
          <a:xfrm>
            <a:off x="3014563" y="1510904"/>
            <a:ext cx="597376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spcBef>
                <a:spcPct val="50000"/>
              </a:spcBef>
              <a:buFontTx/>
              <a:buNone/>
              <a:defRPr/>
            </a:pPr>
            <a:r>
              <a:rPr lang="es-ES_tradnl" altLang="es-MX" sz="2400" b="1" dirty="0" smtClean="0">
                <a:latin typeface="+mn-lt"/>
              </a:rPr>
              <a:t>5.6.2  Información de entrada para la revisión</a:t>
            </a:r>
          </a:p>
        </p:txBody>
      </p:sp>
      <p:sp>
        <p:nvSpPr>
          <p:cNvPr id="2" name="1 CuadroTexto"/>
          <p:cNvSpPr txBox="1"/>
          <p:nvPr/>
        </p:nvSpPr>
        <p:spPr>
          <a:xfrm>
            <a:off x="251520" y="1054894"/>
            <a:ext cx="5749925" cy="584200"/>
          </a:xfrm>
          <a:prstGeom prst="rect">
            <a:avLst/>
          </a:prstGeom>
          <a:noFill/>
        </p:spPr>
        <p:txBody>
          <a:bodyPr wrap="none">
            <a:spAutoFit/>
          </a:bodyPr>
          <a:lstStyle/>
          <a:p>
            <a:pPr>
              <a:defRPr/>
            </a:pPr>
            <a:r>
              <a:rPr lang="es-MX" sz="3200" b="1" dirty="0">
                <a:solidFill>
                  <a:schemeClr val="accent2">
                    <a:lumMod val="75000"/>
                  </a:schemeClr>
                </a:solidFill>
                <a:latin typeface="+mn-lt"/>
              </a:rPr>
              <a:t>5.6 REVISIÓN POR LA DIRECCIÓN</a:t>
            </a:r>
          </a:p>
        </p:txBody>
      </p:sp>
    </p:spTree>
    <p:extLst>
      <p:ext uri="{BB962C8B-B14F-4D97-AF65-F5344CB8AC3E}">
        <p14:creationId xmlns:p14="http://schemas.microsoft.com/office/powerpoint/2010/main" val="2661808698"/>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40" name="Text Box 3"/>
          <p:cNvSpPr txBox="1">
            <a:spLocks noChangeArrowheads="1"/>
          </p:cNvSpPr>
          <p:nvPr/>
        </p:nvSpPr>
        <p:spPr bwMode="auto">
          <a:xfrm>
            <a:off x="884238" y="2381250"/>
            <a:ext cx="4876800" cy="304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57200" indent="-457200"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lnSpc>
                <a:spcPct val="130000"/>
              </a:lnSpc>
              <a:spcBef>
                <a:spcPct val="50000"/>
              </a:spcBef>
              <a:buFontTx/>
              <a:buNone/>
              <a:defRPr/>
            </a:pPr>
            <a:r>
              <a:rPr lang="es-ES_tradnl" altLang="es-MX" sz="2400" b="1" dirty="0" smtClean="0">
                <a:latin typeface="+mn-lt"/>
              </a:rPr>
              <a:t>5.6.3  Resultado de la revisión</a:t>
            </a:r>
            <a:endParaRPr lang="es-ES_tradnl" altLang="es-MX" sz="2400" dirty="0" smtClean="0">
              <a:latin typeface="+mn-lt"/>
            </a:endParaRPr>
          </a:p>
          <a:p>
            <a:pPr eaLnBrk="1" hangingPunct="1">
              <a:lnSpc>
                <a:spcPct val="130000"/>
              </a:lnSpc>
              <a:spcBef>
                <a:spcPct val="50000"/>
              </a:spcBef>
              <a:buFontTx/>
              <a:buAutoNum type="alphaLcPeriod"/>
              <a:defRPr/>
            </a:pPr>
            <a:r>
              <a:rPr lang="es-ES_tradnl" altLang="es-MX" sz="2400" dirty="0" smtClean="0">
                <a:latin typeface="+mn-lt"/>
              </a:rPr>
              <a:t>Mejora de la eficacia del SGC y procesos</a:t>
            </a:r>
          </a:p>
          <a:p>
            <a:pPr eaLnBrk="1" hangingPunct="1">
              <a:lnSpc>
                <a:spcPct val="130000"/>
              </a:lnSpc>
              <a:spcBef>
                <a:spcPct val="50000"/>
              </a:spcBef>
              <a:buFontTx/>
              <a:buNone/>
              <a:defRPr/>
            </a:pPr>
            <a:r>
              <a:rPr lang="es-ES_tradnl" altLang="es-MX" sz="2400" dirty="0" smtClean="0">
                <a:latin typeface="+mn-lt"/>
              </a:rPr>
              <a:t>b.  Mejora del producto</a:t>
            </a:r>
          </a:p>
          <a:p>
            <a:pPr eaLnBrk="1" hangingPunct="1">
              <a:lnSpc>
                <a:spcPct val="130000"/>
              </a:lnSpc>
              <a:spcBef>
                <a:spcPct val="50000"/>
              </a:spcBef>
              <a:buFontTx/>
              <a:buNone/>
              <a:defRPr/>
            </a:pPr>
            <a:r>
              <a:rPr lang="es-ES_tradnl" altLang="es-MX" sz="2400" dirty="0" smtClean="0">
                <a:latin typeface="+mn-lt"/>
              </a:rPr>
              <a:t>c.  Necesidad de recursos</a:t>
            </a:r>
          </a:p>
        </p:txBody>
      </p:sp>
      <p:pic>
        <p:nvPicPr>
          <p:cNvPr id="59396" name="Picture 4" descr="BD04953_"/>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737225" y="2584450"/>
            <a:ext cx="2709863" cy="280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5 CuadroTexto"/>
          <p:cNvSpPr txBox="1"/>
          <p:nvPr/>
        </p:nvSpPr>
        <p:spPr>
          <a:xfrm>
            <a:off x="856829" y="1196752"/>
            <a:ext cx="5749925" cy="584200"/>
          </a:xfrm>
          <a:prstGeom prst="rect">
            <a:avLst/>
          </a:prstGeom>
          <a:noFill/>
        </p:spPr>
        <p:txBody>
          <a:bodyPr wrap="none">
            <a:spAutoFit/>
          </a:bodyPr>
          <a:lstStyle/>
          <a:p>
            <a:pPr>
              <a:defRPr/>
            </a:pPr>
            <a:r>
              <a:rPr lang="es-MX" sz="3200" b="1" dirty="0">
                <a:solidFill>
                  <a:schemeClr val="accent2">
                    <a:lumMod val="75000"/>
                  </a:schemeClr>
                </a:solidFill>
                <a:latin typeface="+mn-lt"/>
              </a:rPr>
              <a:t>5.6 REVISIÓN POR LA DIRECCIÓN</a:t>
            </a:r>
          </a:p>
        </p:txBody>
      </p:sp>
    </p:spTree>
    <p:extLst>
      <p:ext uri="{BB962C8B-B14F-4D97-AF65-F5344CB8AC3E}">
        <p14:creationId xmlns:p14="http://schemas.microsoft.com/office/powerpoint/2010/main" val="657616735"/>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418" name="Imagen 3"/>
          <p:cNvPicPr>
            <a:picLocks noChangeAspect="1"/>
          </p:cNvPicPr>
          <p:nvPr/>
        </p:nvPicPr>
        <p:blipFill>
          <a:blip r:embed="rId2" cstate="print">
            <a:extLst>
              <a:ext uri="{28A0092B-C50C-407E-A947-70E740481C1C}">
                <a14:useLocalDpi xmlns:a14="http://schemas.microsoft.com/office/drawing/2010/main" val="0"/>
              </a:ext>
            </a:extLst>
          </a:blip>
          <a:srcRect b="2940"/>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0419" name="Group 187"/>
          <p:cNvGrpSpPr>
            <a:grpSpLocks/>
          </p:cNvGrpSpPr>
          <p:nvPr/>
        </p:nvGrpSpPr>
        <p:grpSpPr bwMode="auto">
          <a:xfrm>
            <a:off x="750888" y="1928813"/>
            <a:ext cx="7831137" cy="3998912"/>
            <a:chOff x="123" y="720"/>
            <a:chExt cx="5146" cy="2832"/>
          </a:xfrm>
        </p:grpSpPr>
        <p:sp>
          <p:nvSpPr>
            <p:cNvPr id="92165" name="AutoShape 2"/>
            <p:cNvSpPr>
              <a:spLocks noChangeArrowheads="1"/>
            </p:cNvSpPr>
            <p:nvPr/>
          </p:nvSpPr>
          <p:spPr bwMode="auto">
            <a:xfrm>
              <a:off x="384" y="720"/>
              <a:ext cx="2544" cy="1160"/>
            </a:xfrm>
            <a:prstGeom prst="triangle">
              <a:avLst>
                <a:gd name="adj" fmla="val 8972"/>
              </a:avLst>
            </a:prstGeom>
            <a:gradFill rotWithShape="0">
              <a:gsLst>
                <a:gs pos="0">
                  <a:srgbClr val="339933"/>
                </a:gs>
                <a:gs pos="100000">
                  <a:srgbClr val="E0EFE0"/>
                </a:gs>
              </a:gsLst>
              <a:path path="rect">
                <a:fillToRect t="100000" r="100000"/>
              </a:path>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spcBef>
                  <a:spcPct val="0"/>
                </a:spcBef>
                <a:buFontTx/>
                <a:buNone/>
                <a:defRPr/>
              </a:pPr>
              <a:r>
                <a:rPr lang="es-ES_tradnl" altLang="es-MX" sz="2000" b="1" smtClean="0">
                  <a:latin typeface="+mn-lt"/>
                </a:rPr>
                <a:t>HUMANOS </a:t>
              </a:r>
            </a:p>
            <a:p>
              <a:pPr eaLnBrk="1" hangingPunct="1">
                <a:spcBef>
                  <a:spcPct val="0"/>
                </a:spcBef>
                <a:buFontTx/>
                <a:buNone/>
                <a:defRPr/>
              </a:pPr>
              <a:endParaRPr lang="es-ES" altLang="es-MX" sz="2000" smtClean="0">
                <a:latin typeface="+mn-lt"/>
              </a:endParaRPr>
            </a:p>
          </p:txBody>
        </p:sp>
        <p:sp>
          <p:nvSpPr>
            <p:cNvPr id="92166" name="AutoShape 3"/>
            <p:cNvSpPr>
              <a:spLocks noChangeArrowheads="1"/>
            </p:cNvSpPr>
            <p:nvPr/>
          </p:nvSpPr>
          <p:spPr bwMode="auto">
            <a:xfrm>
              <a:off x="336" y="832"/>
              <a:ext cx="3120" cy="1248"/>
            </a:xfrm>
            <a:prstGeom prst="triangle">
              <a:avLst>
                <a:gd name="adj" fmla="val 76796"/>
              </a:avLst>
            </a:prstGeom>
            <a:gradFill rotWithShape="0">
              <a:gsLst>
                <a:gs pos="0">
                  <a:srgbClr val="9966FF"/>
                </a:gs>
                <a:gs pos="100000">
                  <a:srgbClr val="F2EBFF"/>
                </a:gs>
              </a:gsLst>
              <a:path path="rect">
                <a:fillToRect l="100000" t="100000"/>
              </a:path>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spcBef>
                  <a:spcPct val="0"/>
                </a:spcBef>
                <a:buFontTx/>
                <a:buNone/>
                <a:defRPr/>
              </a:pPr>
              <a:r>
                <a:rPr lang="es-ES_tradnl" altLang="es-MX" sz="2000" b="1" dirty="0" smtClean="0">
                  <a:latin typeface="+mn-lt"/>
                </a:rPr>
                <a:t>INFRAESTRUCTURA</a:t>
              </a:r>
              <a:endParaRPr lang="es-ES" altLang="es-MX" sz="2000" dirty="0" smtClean="0">
                <a:latin typeface="+mn-lt"/>
              </a:endParaRPr>
            </a:p>
          </p:txBody>
        </p:sp>
        <p:sp>
          <p:nvSpPr>
            <p:cNvPr id="92167" name="AutoShape 4"/>
            <p:cNvSpPr>
              <a:spLocks noChangeArrowheads="1"/>
            </p:cNvSpPr>
            <p:nvPr/>
          </p:nvSpPr>
          <p:spPr bwMode="auto">
            <a:xfrm>
              <a:off x="123" y="1392"/>
              <a:ext cx="1873" cy="1006"/>
            </a:xfrm>
            <a:prstGeom prst="triangle">
              <a:avLst>
                <a:gd name="adj" fmla="val 3792"/>
              </a:avLst>
            </a:prstGeom>
            <a:gradFill rotWithShape="0">
              <a:gsLst>
                <a:gs pos="0">
                  <a:srgbClr val="FF9933"/>
                </a:gs>
                <a:gs pos="100000">
                  <a:srgbClr val="FFD3A7"/>
                </a:gs>
              </a:gsLst>
              <a:path path="rect">
                <a:fillToRect t="100000" r="100000"/>
              </a:path>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spcBef>
                  <a:spcPct val="0"/>
                </a:spcBef>
                <a:buFontTx/>
                <a:buNone/>
                <a:defRPr/>
              </a:pPr>
              <a:r>
                <a:rPr lang="es-ES_tradnl" altLang="es-MX" sz="2000" b="1" dirty="0" smtClean="0">
                  <a:latin typeface="+mn-lt"/>
                </a:rPr>
                <a:t>EQUIPOS </a:t>
              </a:r>
            </a:p>
            <a:p>
              <a:pPr>
                <a:spcBef>
                  <a:spcPct val="0"/>
                </a:spcBef>
                <a:buFontTx/>
                <a:buNone/>
                <a:defRPr/>
              </a:pPr>
              <a:r>
                <a:rPr lang="es-ES_tradnl" altLang="es-MX" sz="2000" b="1" dirty="0" smtClean="0">
                  <a:latin typeface="+mn-lt"/>
                </a:rPr>
                <a:t>HARDWARE </a:t>
              </a:r>
            </a:p>
            <a:p>
              <a:pPr>
                <a:spcBef>
                  <a:spcPct val="0"/>
                </a:spcBef>
                <a:buFontTx/>
                <a:buNone/>
                <a:defRPr/>
              </a:pPr>
              <a:r>
                <a:rPr lang="es-ES_tradnl" altLang="es-MX" sz="2000" b="1" dirty="0" smtClean="0">
                  <a:latin typeface="+mn-lt"/>
                </a:rPr>
                <a:t>SOFTWARE</a:t>
              </a:r>
              <a:endParaRPr lang="es-ES" altLang="es-MX" sz="2000" b="1" dirty="0" smtClean="0">
                <a:latin typeface="+mn-lt"/>
              </a:endParaRPr>
            </a:p>
          </p:txBody>
        </p:sp>
        <p:sp>
          <p:nvSpPr>
            <p:cNvPr id="92168" name="AutoShape 5"/>
            <p:cNvSpPr>
              <a:spLocks noChangeArrowheads="1"/>
            </p:cNvSpPr>
            <p:nvPr/>
          </p:nvSpPr>
          <p:spPr bwMode="auto">
            <a:xfrm>
              <a:off x="144" y="1824"/>
              <a:ext cx="2448" cy="1104"/>
            </a:xfrm>
            <a:prstGeom prst="triangle">
              <a:avLst>
                <a:gd name="adj" fmla="val 76963"/>
              </a:avLst>
            </a:prstGeom>
            <a:gradFill rotWithShape="0">
              <a:gsLst>
                <a:gs pos="0">
                  <a:srgbClr val="CC00FF"/>
                </a:gs>
                <a:gs pos="100000">
                  <a:srgbClr val="F2C0FF"/>
                </a:gs>
              </a:gsLst>
              <a:path path="rect">
                <a:fillToRect l="100000" t="100000"/>
              </a:path>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a:spcBef>
                  <a:spcPct val="0"/>
                </a:spcBef>
                <a:buFontTx/>
                <a:buNone/>
                <a:defRPr/>
              </a:pPr>
              <a:r>
                <a:rPr lang="es-ES" altLang="es-MX" sz="2000" b="1" dirty="0" smtClean="0">
                  <a:latin typeface="+mn-lt"/>
                </a:rPr>
                <a:t>EDIFICIOS</a:t>
              </a:r>
            </a:p>
          </p:txBody>
        </p:sp>
        <p:sp>
          <p:nvSpPr>
            <p:cNvPr id="9" name="AutoShape 6"/>
            <p:cNvSpPr>
              <a:spLocks noChangeArrowheads="1"/>
            </p:cNvSpPr>
            <p:nvPr/>
          </p:nvSpPr>
          <p:spPr bwMode="auto">
            <a:xfrm>
              <a:off x="1128" y="2200"/>
              <a:ext cx="2640" cy="1067"/>
            </a:xfrm>
            <a:prstGeom prst="triangle">
              <a:avLst>
                <a:gd name="adj" fmla="val 65000"/>
              </a:avLst>
            </a:prstGeom>
            <a:gradFill rotWithShape="0">
              <a:gsLst>
                <a:gs pos="0">
                  <a:schemeClr val="bg2"/>
                </a:gs>
                <a:gs pos="100000">
                  <a:schemeClr val="bg2">
                    <a:gamma/>
                    <a:tint val="27843"/>
                    <a:invGamma/>
                  </a:schemeClr>
                </a:gs>
              </a:gsLst>
              <a:path path="rect">
                <a:fillToRect l="100000" t="100000"/>
              </a:path>
            </a:gradFill>
            <a:ln w="9525">
              <a:noFill/>
              <a:miter lim="800000"/>
              <a:headEnd/>
              <a:tailEnd/>
            </a:ln>
            <a:effectLst/>
          </p:spPr>
          <p:txBody>
            <a:bodyPr wrap="none" anchor="ctr"/>
            <a:lstStyle/>
            <a:p>
              <a:pPr>
                <a:defRPr/>
              </a:pPr>
              <a:r>
                <a:rPr lang="es-ES_tradnl" sz="2000" b="1" dirty="0">
                  <a:latin typeface="+mn-lt"/>
                </a:rPr>
                <a:t>SERVICIOS </a:t>
              </a:r>
            </a:p>
            <a:p>
              <a:pPr>
                <a:defRPr/>
              </a:pPr>
              <a:r>
                <a:rPr lang="es-ES_tradnl" sz="2000" b="1" dirty="0">
                  <a:latin typeface="+mn-lt"/>
                </a:rPr>
                <a:t>DE APOYO</a:t>
              </a:r>
              <a:endParaRPr lang="es-ES" sz="2000" b="1" dirty="0">
                <a:latin typeface="+mn-lt"/>
              </a:endParaRPr>
            </a:p>
          </p:txBody>
        </p:sp>
        <p:grpSp>
          <p:nvGrpSpPr>
            <p:cNvPr id="60426" name="Group 7"/>
            <p:cNvGrpSpPr>
              <a:grpSpLocks/>
            </p:cNvGrpSpPr>
            <p:nvPr/>
          </p:nvGrpSpPr>
          <p:grpSpPr bwMode="auto">
            <a:xfrm>
              <a:off x="3744" y="960"/>
              <a:ext cx="1525" cy="2592"/>
              <a:chOff x="-1525" y="931"/>
              <a:chExt cx="2214" cy="1584"/>
            </a:xfrm>
          </p:grpSpPr>
          <p:sp>
            <p:nvSpPr>
              <p:cNvPr id="92175" name="Freeform 8"/>
              <p:cNvSpPr>
                <a:spLocks/>
              </p:cNvSpPr>
              <p:nvPr/>
            </p:nvSpPr>
            <p:spPr bwMode="auto">
              <a:xfrm>
                <a:off x="-856" y="1309"/>
                <a:ext cx="105" cy="206"/>
              </a:xfrm>
              <a:custGeom>
                <a:avLst/>
                <a:gdLst>
                  <a:gd name="T0" fmla="*/ 1 w 209"/>
                  <a:gd name="T1" fmla="*/ 2 h 413"/>
                  <a:gd name="T2" fmla="*/ 1 w 209"/>
                  <a:gd name="T3" fmla="*/ 2 h 413"/>
                  <a:gd name="T4" fmla="*/ 1 w 209"/>
                  <a:gd name="T5" fmla="*/ 2 h 413"/>
                  <a:gd name="T6" fmla="*/ 1 w 209"/>
                  <a:gd name="T7" fmla="*/ 2 h 413"/>
                  <a:gd name="T8" fmla="*/ 1 w 209"/>
                  <a:gd name="T9" fmla="*/ 2 h 413"/>
                  <a:gd name="T10" fmla="*/ 1 w 209"/>
                  <a:gd name="T11" fmla="*/ 2 h 413"/>
                  <a:gd name="T12" fmla="*/ 1 w 209"/>
                  <a:gd name="T13" fmla="*/ 2 h 413"/>
                  <a:gd name="T14" fmla="*/ 1 w 209"/>
                  <a:gd name="T15" fmla="*/ 2 h 413"/>
                  <a:gd name="T16" fmla="*/ 1 w 209"/>
                  <a:gd name="T17" fmla="*/ 2 h 413"/>
                  <a:gd name="T18" fmla="*/ 1 w 209"/>
                  <a:gd name="T19" fmla="*/ 2 h 413"/>
                  <a:gd name="T20" fmla="*/ 1 w 209"/>
                  <a:gd name="T21" fmla="*/ 2 h 413"/>
                  <a:gd name="T22" fmla="*/ 1 w 209"/>
                  <a:gd name="T23" fmla="*/ 2 h 413"/>
                  <a:gd name="T24" fmla="*/ 1 w 209"/>
                  <a:gd name="T25" fmla="*/ 2 h 413"/>
                  <a:gd name="T26" fmla="*/ 1 w 209"/>
                  <a:gd name="T27" fmla="*/ 1 h 413"/>
                  <a:gd name="T28" fmla="*/ 1 w 209"/>
                  <a:gd name="T29" fmla="*/ 1 h 413"/>
                  <a:gd name="T30" fmla="*/ 1 w 209"/>
                  <a:gd name="T31" fmla="*/ 1 h 413"/>
                  <a:gd name="T32" fmla="*/ 1 w 209"/>
                  <a:gd name="T33" fmla="*/ 1 h 413"/>
                  <a:gd name="T34" fmla="*/ 1 w 209"/>
                  <a:gd name="T35" fmla="*/ 1 h 413"/>
                  <a:gd name="T36" fmla="*/ 1 w 209"/>
                  <a:gd name="T37" fmla="*/ 1 h 413"/>
                  <a:gd name="T38" fmla="*/ 1 w 209"/>
                  <a:gd name="T39" fmla="*/ 1 h 413"/>
                  <a:gd name="T40" fmla="*/ 1 w 209"/>
                  <a:gd name="T41" fmla="*/ 1 h 413"/>
                  <a:gd name="T42" fmla="*/ 1 w 209"/>
                  <a:gd name="T43" fmla="*/ 1 h 413"/>
                  <a:gd name="T44" fmla="*/ 1 w 209"/>
                  <a:gd name="T45" fmla="*/ 1 h 413"/>
                  <a:gd name="T46" fmla="*/ 1 w 209"/>
                  <a:gd name="T47" fmla="*/ 1 h 413"/>
                  <a:gd name="T48" fmla="*/ 1 w 209"/>
                  <a:gd name="T49" fmla="*/ 1 h 413"/>
                  <a:gd name="T50" fmla="*/ 0 w 209"/>
                  <a:gd name="T51" fmla="*/ 1 h 413"/>
                  <a:gd name="T52" fmla="*/ 0 w 209"/>
                  <a:gd name="T53" fmla="*/ 0 h 413"/>
                  <a:gd name="T54" fmla="*/ 0 w 209"/>
                  <a:gd name="T55" fmla="*/ 0 h 413"/>
                  <a:gd name="T56" fmla="*/ 1 w 209"/>
                  <a:gd name="T57" fmla="*/ 0 h 413"/>
                  <a:gd name="T58" fmla="*/ 1 w 209"/>
                  <a:gd name="T59" fmla="*/ 0 h 413"/>
                  <a:gd name="T60" fmla="*/ 1 w 209"/>
                  <a:gd name="T61" fmla="*/ 0 h 413"/>
                  <a:gd name="T62" fmla="*/ 1 w 209"/>
                  <a:gd name="T63" fmla="*/ 0 h 413"/>
                  <a:gd name="T64" fmla="*/ 1 w 209"/>
                  <a:gd name="T65" fmla="*/ 0 h 413"/>
                  <a:gd name="T66" fmla="*/ 1 w 209"/>
                  <a:gd name="T67" fmla="*/ 0 h 413"/>
                  <a:gd name="T68" fmla="*/ 1 w 209"/>
                  <a:gd name="T69" fmla="*/ 0 h 413"/>
                  <a:gd name="T70" fmla="*/ 1 w 209"/>
                  <a:gd name="T71" fmla="*/ 0 h 413"/>
                  <a:gd name="T72" fmla="*/ 1 w 209"/>
                  <a:gd name="T73" fmla="*/ 0 h 413"/>
                  <a:gd name="T74" fmla="*/ 1 w 209"/>
                  <a:gd name="T75" fmla="*/ 0 h 413"/>
                  <a:gd name="T76" fmla="*/ 1 w 209"/>
                  <a:gd name="T77" fmla="*/ 0 h 413"/>
                  <a:gd name="T78" fmla="*/ 1 w 209"/>
                  <a:gd name="T79" fmla="*/ 0 h 413"/>
                  <a:gd name="T80" fmla="*/ 1 w 209"/>
                  <a:gd name="T81" fmla="*/ 0 h 413"/>
                  <a:gd name="T82" fmla="*/ 1 w 209"/>
                  <a:gd name="T83" fmla="*/ 0 h 413"/>
                  <a:gd name="T84" fmla="*/ 1 w 209"/>
                  <a:gd name="T85" fmla="*/ 0 h 413"/>
                  <a:gd name="T86" fmla="*/ 1 w 209"/>
                  <a:gd name="T87" fmla="*/ 0 h 413"/>
                  <a:gd name="T88" fmla="*/ 1 w 209"/>
                  <a:gd name="T89" fmla="*/ 0 h 413"/>
                  <a:gd name="T90" fmla="*/ 1 w 209"/>
                  <a:gd name="T91" fmla="*/ 0 h 413"/>
                  <a:gd name="T92" fmla="*/ 2 w 209"/>
                  <a:gd name="T93" fmla="*/ 0 h 413"/>
                  <a:gd name="T94" fmla="*/ 2 w 209"/>
                  <a:gd name="T95" fmla="*/ 0 h 413"/>
                  <a:gd name="T96" fmla="*/ 2 w 209"/>
                  <a:gd name="T97" fmla="*/ 0 h 413"/>
                  <a:gd name="T98" fmla="*/ 2 w 209"/>
                  <a:gd name="T99" fmla="*/ 0 h 413"/>
                  <a:gd name="T100" fmla="*/ 2 w 209"/>
                  <a:gd name="T101" fmla="*/ 0 h 413"/>
                  <a:gd name="T102" fmla="*/ 2 w 209"/>
                  <a:gd name="T103" fmla="*/ 0 h 413"/>
                  <a:gd name="T104" fmla="*/ 2 w 209"/>
                  <a:gd name="T105" fmla="*/ 0 h 413"/>
                  <a:gd name="T106" fmla="*/ 2 w 209"/>
                  <a:gd name="T107" fmla="*/ 0 h 413"/>
                  <a:gd name="T108" fmla="*/ 2 w 209"/>
                  <a:gd name="T109" fmla="*/ 1 h 413"/>
                  <a:gd name="T110" fmla="*/ 1 w 209"/>
                  <a:gd name="T111" fmla="*/ 3 h 413"/>
                  <a:gd name="T112" fmla="*/ 1 w 209"/>
                  <a:gd name="T113" fmla="*/ 2 h 413"/>
                  <a:gd name="T114" fmla="*/ 1 w 209"/>
                  <a:gd name="T115" fmla="*/ 2 h 4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09"/>
                  <a:gd name="T175" fmla="*/ 0 h 413"/>
                  <a:gd name="T176" fmla="*/ 209 w 209"/>
                  <a:gd name="T177" fmla="*/ 413 h 4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09" h="413">
                    <a:moveTo>
                      <a:pt x="48" y="358"/>
                    </a:moveTo>
                    <a:lnTo>
                      <a:pt x="48" y="354"/>
                    </a:lnTo>
                    <a:lnTo>
                      <a:pt x="48" y="350"/>
                    </a:lnTo>
                    <a:lnTo>
                      <a:pt x="50" y="344"/>
                    </a:lnTo>
                    <a:lnTo>
                      <a:pt x="51" y="337"/>
                    </a:lnTo>
                    <a:lnTo>
                      <a:pt x="51" y="325"/>
                    </a:lnTo>
                    <a:lnTo>
                      <a:pt x="53" y="316"/>
                    </a:lnTo>
                    <a:lnTo>
                      <a:pt x="51" y="304"/>
                    </a:lnTo>
                    <a:lnTo>
                      <a:pt x="51" y="293"/>
                    </a:lnTo>
                    <a:lnTo>
                      <a:pt x="48" y="285"/>
                    </a:lnTo>
                    <a:lnTo>
                      <a:pt x="48" y="278"/>
                    </a:lnTo>
                    <a:lnTo>
                      <a:pt x="44" y="266"/>
                    </a:lnTo>
                    <a:lnTo>
                      <a:pt x="40" y="257"/>
                    </a:lnTo>
                    <a:lnTo>
                      <a:pt x="36" y="246"/>
                    </a:lnTo>
                    <a:lnTo>
                      <a:pt x="32" y="236"/>
                    </a:lnTo>
                    <a:lnTo>
                      <a:pt x="29" y="223"/>
                    </a:lnTo>
                    <a:lnTo>
                      <a:pt x="25" y="213"/>
                    </a:lnTo>
                    <a:lnTo>
                      <a:pt x="21" y="200"/>
                    </a:lnTo>
                    <a:lnTo>
                      <a:pt x="15" y="190"/>
                    </a:lnTo>
                    <a:lnTo>
                      <a:pt x="12" y="181"/>
                    </a:lnTo>
                    <a:lnTo>
                      <a:pt x="10" y="173"/>
                    </a:lnTo>
                    <a:lnTo>
                      <a:pt x="4" y="162"/>
                    </a:lnTo>
                    <a:lnTo>
                      <a:pt x="4" y="158"/>
                    </a:lnTo>
                    <a:lnTo>
                      <a:pt x="2" y="152"/>
                    </a:lnTo>
                    <a:lnTo>
                      <a:pt x="2" y="139"/>
                    </a:lnTo>
                    <a:lnTo>
                      <a:pt x="0" y="128"/>
                    </a:lnTo>
                    <a:lnTo>
                      <a:pt x="0" y="118"/>
                    </a:lnTo>
                    <a:lnTo>
                      <a:pt x="0" y="109"/>
                    </a:lnTo>
                    <a:lnTo>
                      <a:pt x="2" y="97"/>
                    </a:lnTo>
                    <a:lnTo>
                      <a:pt x="2" y="84"/>
                    </a:lnTo>
                    <a:lnTo>
                      <a:pt x="2" y="71"/>
                    </a:lnTo>
                    <a:lnTo>
                      <a:pt x="2" y="59"/>
                    </a:lnTo>
                    <a:lnTo>
                      <a:pt x="8" y="50"/>
                    </a:lnTo>
                    <a:lnTo>
                      <a:pt x="12" y="40"/>
                    </a:lnTo>
                    <a:lnTo>
                      <a:pt x="15" y="33"/>
                    </a:lnTo>
                    <a:lnTo>
                      <a:pt x="21" y="25"/>
                    </a:lnTo>
                    <a:lnTo>
                      <a:pt x="29" y="23"/>
                    </a:lnTo>
                    <a:lnTo>
                      <a:pt x="36" y="17"/>
                    </a:lnTo>
                    <a:lnTo>
                      <a:pt x="46" y="14"/>
                    </a:lnTo>
                    <a:lnTo>
                      <a:pt x="57" y="12"/>
                    </a:lnTo>
                    <a:lnTo>
                      <a:pt x="67" y="10"/>
                    </a:lnTo>
                    <a:lnTo>
                      <a:pt x="76" y="6"/>
                    </a:lnTo>
                    <a:lnTo>
                      <a:pt x="89" y="6"/>
                    </a:lnTo>
                    <a:lnTo>
                      <a:pt x="99" y="4"/>
                    </a:lnTo>
                    <a:lnTo>
                      <a:pt x="112" y="4"/>
                    </a:lnTo>
                    <a:lnTo>
                      <a:pt x="120" y="2"/>
                    </a:lnTo>
                    <a:lnTo>
                      <a:pt x="129" y="0"/>
                    </a:lnTo>
                    <a:lnTo>
                      <a:pt x="137" y="0"/>
                    </a:lnTo>
                    <a:lnTo>
                      <a:pt x="147" y="0"/>
                    </a:lnTo>
                    <a:lnTo>
                      <a:pt x="158" y="0"/>
                    </a:lnTo>
                    <a:lnTo>
                      <a:pt x="162" y="0"/>
                    </a:lnTo>
                    <a:lnTo>
                      <a:pt x="186" y="59"/>
                    </a:lnTo>
                    <a:lnTo>
                      <a:pt x="177" y="73"/>
                    </a:lnTo>
                    <a:lnTo>
                      <a:pt x="209" y="109"/>
                    </a:lnTo>
                    <a:lnTo>
                      <a:pt x="192" y="221"/>
                    </a:lnTo>
                    <a:lnTo>
                      <a:pt x="120" y="413"/>
                    </a:lnTo>
                    <a:lnTo>
                      <a:pt x="48" y="358"/>
                    </a:lnTo>
                    <a:close/>
                  </a:path>
                </a:pathLst>
              </a:custGeom>
              <a:solidFill>
                <a:srgbClr val="EB99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176" name="Freeform 9"/>
              <p:cNvSpPr>
                <a:spLocks/>
              </p:cNvSpPr>
              <p:nvPr/>
            </p:nvSpPr>
            <p:spPr bwMode="auto">
              <a:xfrm>
                <a:off x="-854" y="1314"/>
                <a:ext cx="91" cy="172"/>
              </a:xfrm>
              <a:custGeom>
                <a:avLst/>
                <a:gdLst>
                  <a:gd name="T0" fmla="*/ 0 w 181"/>
                  <a:gd name="T1" fmla="*/ 1 h 346"/>
                  <a:gd name="T2" fmla="*/ 1 w 181"/>
                  <a:gd name="T3" fmla="*/ 0 h 346"/>
                  <a:gd name="T4" fmla="*/ 1 w 181"/>
                  <a:gd name="T5" fmla="*/ 0 h 346"/>
                  <a:gd name="T6" fmla="*/ 1 w 181"/>
                  <a:gd name="T7" fmla="*/ 0 h 346"/>
                  <a:gd name="T8" fmla="*/ 1 w 181"/>
                  <a:gd name="T9" fmla="*/ 1 h 346"/>
                  <a:gd name="T10" fmla="*/ 1 w 181"/>
                  <a:gd name="T11" fmla="*/ 1 h 346"/>
                  <a:gd name="T12" fmla="*/ 1 w 181"/>
                  <a:gd name="T13" fmla="*/ 1 h 346"/>
                  <a:gd name="T14" fmla="*/ 1 w 181"/>
                  <a:gd name="T15" fmla="*/ 1 h 346"/>
                  <a:gd name="T16" fmla="*/ 1 w 181"/>
                  <a:gd name="T17" fmla="*/ 1 h 346"/>
                  <a:gd name="T18" fmla="*/ 1 w 181"/>
                  <a:gd name="T19" fmla="*/ 1 h 346"/>
                  <a:gd name="T20" fmla="*/ 1 w 181"/>
                  <a:gd name="T21" fmla="*/ 1 h 346"/>
                  <a:gd name="T22" fmla="*/ 1 w 181"/>
                  <a:gd name="T23" fmla="*/ 1 h 346"/>
                  <a:gd name="T24" fmla="*/ 1 w 181"/>
                  <a:gd name="T25" fmla="*/ 1 h 346"/>
                  <a:gd name="T26" fmla="*/ 1 w 181"/>
                  <a:gd name="T27" fmla="*/ 1 h 346"/>
                  <a:gd name="T28" fmla="*/ 1 w 181"/>
                  <a:gd name="T29" fmla="*/ 1 h 346"/>
                  <a:gd name="T30" fmla="*/ 1 w 181"/>
                  <a:gd name="T31" fmla="*/ 1 h 346"/>
                  <a:gd name="T32" fmla="*/ 1 w 181"/>
                  <a:gd name="T33" fmla="*/ 1 h 346"/>
                  <a:gd name="T34" fmla="*/ 1 w 181"/>
                  <a:gd name="T35" fmla="*/ 1 h 346"/>
                  <a:gd name="T36" fmla="*/ 1 w 181"/>
                  <a:gd name="T37" fmla="*/ 1 h 346"/>
                  <a:gd name="T38" fmla="*/ 1 w 181"/>
                  <a:gd name="T39" fmla="*/ 1 h 346"/>
                  <a:gd name="T40" fmla="*/ 1 w 181"/>
                  <a:gd name="T41" fmla="*/ 1 h 346"/>
                  <a:gd name="T42" fmla="*/ 1 w 181"/>
                  <a:gd name="T43" fmla="*/ 1 h 346"/>
                  <a:gd name="T44" fmla="*/ 0 w 181"/>
                  <a:gd name="T45" fmla="*/ 1 h 346"/>
                  <a:gd name="T46" fmla="*/ 0 w 181"/>
                  <a:gd name="T47" fmla="*/ 1 h 346"/>
                  <a:gd name="T48" fmla="*/ 0 w 181"/>
                  <a:gd name="T49" fmla="*/ 2 h 346"/>
                  <a:gd name="T50" fmla="*/ 0 w 181"/>
                  <a:gd name="T51" fmla="*/ 2 h 346"/>
                  <a:gd name="T52" fmla="*/ 0 w 181"/>
                  <a:gd name="T53" fmla="*/ 2 h 346"/>
                  <a:gd name="T54" fmla="*/ 0 w 181"/>
                  <a:gd name="T55" fmla="*/ 2 h 346"/>
                  <a:gd name="T56" fmla="*/ 0 w 181"/>
                  <a:gd name="T57" fmla="*/ 2 h 346"/>
                  <a:gd name="T58" fmla="*/ 0 w 181"/>
                  <a:gd name="T59" fmla="*/ 2 h 346"/>
                  <a:gd name="T60" fmla="*/ 0 w 181"/>
                  <a:gd name="T61" fmla="*/ 2 h 346"/>
                  <a:gd name="T62" fmla="*/ 0 w 181"/>
                  <a:gd name="T63" fmla="*/ 2 h 346"/>
                  <a:gd name="T64" fmla="*/ 0 w 181"/>
                  <a:gd name="T65" fmla="*/ 2 h 346"/>
                  <a:gd name="T66" fmla="*/ 1 w 181"/>
                  <a:gd name="T67" fmla="*/ 2 h 346"/>
                  <a:gd name="T68" fmla="*/ 1 w 181"/>
                  <a:gd name="T69" fmla="*/ 2 h 346"/>
                  <a:gd name="T70" fmla="*/ 1 w 181"/>
                  <a:gd name="T71" fmla="*/ 2 h 346"/>
                  <a:gd name="T72" fmla="*/ 1 w 181"/>
                  <a:gd name="T73" fmla="*/ 2 h 346"/>
                  <a:gd name="T74" fmla="*/ 0 w 181"/>
                  <a:gd name="T75" fmla="*/ 3 h 346"/>
                  <a:gd name="T76" fmla="*/ 0 w 181"/>
                  <a:gd name="T77" fmla="*/ 2 h 346"/>
                  <a:gd name="T78" fmla="*/ 0 w 181"/>
                  <a:gd name="T79" fmla="*/ 2 h 346"/>
                  <a:gd name="T80" fmla="*/ 0 w 181"/>
                  <a:gd name="T81" fmla="*/ 2 h 346"/>
                  <a:gd name="T82" fmla="*/ 0 w 181"/>
                  <a:gd name="T83" fmla="*/ 2 h 346"/>
                  <a:gd name="T84" fmla="*/ 0 w 181"/>
                  <a:gd name="T85" fmla="*/ 2 h 346"/>
                  <a:gd name="T86" fmla="*/ 0 w 181"/>
                  <a:gd name="T87" fmla="*/ 2 h 346"/>
                  <a:gd name="T88" fmla="*/ 0 w 181"/>
                  <a:gd name="T89" fmla="*/ 2 h 346"/>
                  <a:gd name="T90" fmla="*/ 0 w 181"/>
                  <a:gd name="T91" fmla="*/ 2 h 346"/>
                  <a:gd name="T92" fmla="*/ 0 w 181"/>
                  <a:gd name="T93" fmla="*/ 2 h 346"/>
                  <a:gd name="T94" fmla="*/ 0 w 181"/>
                  <a:gd name="T95" fmla="*/ 2 h 346"/>
                  <a:gd name="T96" fmla="*/ 0 w 181"/>
                  <a:gd name="T97" fmla="*/ 2 h 346"/>
                  <a:gd name="T98" fmla="*/ 0 w 181"/>
                  <a:gd name="T99" fmla="*/ 2 h 346"/>
                  <a:gd name="T100" fmla="*/ 0 w 181"/>
                  <a:gd name="T101" fmla="*/ 1 h 346"/>
                  <a:gd name="T102" fmla="*/ 0 w 181"/>
                  <a:gd name="T103" fmla="*/ 1 h 346"/>
                  <a:gd name="T104" fmla="*/ 0 w 181"/>
                  <a:gd name="T105" fmla="*/ 1 h 346"/>
                  <a:gd name="T106" fmla="*/ 0 w 181"/>
                  <a:gd name="T107" fmla="*/ 1 h 346"/>
                  <a:gd name="T108" fmla="*/ 0 w 181"/>
                  <a:gd name="T109" fmla="*/ 1 h 346"/>
                  <a:gd name="T110" fmla="*/ 0 w 181"/>
                  <a:gd name="T111" fmla="*/ 1 h 346"/>
                  <a:gd name="T112" fmla="*/ 0 w 181"/>
                  <a:gd name="T113" fmla="*/ 1 h 346"/>
                  <a:gd name="T114" fmla="*/ 0 w 181"/>
                  <a:gd name="T115" fmla="*/ 1 h 346"/>
                  <a:gd name="T116" fmla="*/ 0 w 181"/>
                  <a:gd name="T117" fmla="*/ 1 h 346"/>
                  <a:gd name="T118" fmla="*/ 0 w 181"/>
                  <a:gd name="T119" fmla="*/ 1 h 346"/>
                  <a:gd name="T120" fmla="*/ 0 w 181"/>
                  <a:gd name="T121" fmla="*/ 1 h 346"/>
                  <a:gd name="T122" fmla="*/ 0 w 181"/>
                  <a:gd name="T123" fmla="*/ 1 h 346"/>
                  <a:gd name="T124" fmla="*/ 0 w 181"/>
                  <a:gd name="T125" fmla="*/ 1 h 3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81"/>
                  <a:gd name="T190" fmla="*/ 0 h 346"/>
                  <a:gd name="T191" fmla="*/ 181 w 181"/>
                  <a:gd name="T192" fmla="*/ 346 h 34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81" h="346">
                    <a:moveTo>
                      <a:pt x="89" y="44"/>
                    </a:moveTo>
                    <a:lnTo>
                      <a:pt x="131" y="0"/>
                    </a:lnTo>
                    <a:lnTo>
                      <a:pt x="156" y="0"/>
                    </a:lnTo>
                    <a:lnTo>
                      <a:pt x="154" y="0"/>
                    </a:lnTo>
                    <a:lnTo>
                      <a:pt x="152" y="6"/>
                    </a:lnTo>
                    <a:lnTo>
                      <a:pt x="146" y="13"/>
                    </a:lnTo>
                    <a:lnTo>
                      <a:pt x="144" y="23"/>
                    </a:lnTo>
                    <a:lnTo>
                      <a:pt x="139" y="32"/>
                    </a:lnTo>
                    <a:lnTo>
                      <a:pt x="137" y="42"/>
                    </a:lnTo>
                    <a:lnTo>
                      <a:pt x="135" y="51"/>
                    </a:lnTo>
                    <a:lnTo>
                      <a:pt x="137" y="63"/>
                    </a:lnTo>
                    <a:lnTo>
                      <a:pt x="139" y="70"/>
                    </a:lnTo>
                    <a:lnTo>
                      <a:pt x="146" y="80"/>
                    </a:lnTo>
                    <a:lnTo>
                      <a:pt x="152" y="85"/>
                    </a:lnTo>
                    <a:lnTo>
                      <a:pt x="160" y="93"/>
                    </a:lnTo>
                    <a:lnTo>
                      <a:pt x="173" y="101"/>
                    </a:lnTo>
                    <a:lnTo>
                      <a:pt x="181" y="104"/>
                    </a:lnTo>
                    <a:lnTo>
                      <a:pt x="177" y="104"/>
                    </a:lnTo>
                    <a:lnTo>
                      <a:pt x="173" y="106"/>
                    </a:lnTo>
                    <a:lnTo>
                      <a:pt x="162" y="110"/>
                    </a:lnTo>
                    <a:lnTo>
                      <a:pt x="150" y="118"/>
                    </a:lnTo>
                    <a:lnTo>
                      <a:pt x="137" y="118"/>
                    </a:lnTo>
                    <a:lnTo>
                      <a:pt x="127" y="118"/>
                    </a:lnTo>
                    <a:lnTo>
                      <a:pt x="120" y="118"/>
                    </a:lnTo>
                    <a:lnTo>
                      <a:pt x="114" y="129"/>
                    </a:lnTo>
                    <a:lnTo>
                      <a:pt x="110" y="137"/>
                    </a:lnTo>
                    <a:lnTo>
                      <a:pt x="108" y="150"/>
                    </a:lnTo>
                    <a:lnTo>
                      <a:pt x="108" y="163"/>
                    </a:lnTo>
                    <a:lnTo>
                      <a:pt x="108" y="180"/>
                    </a:lnTo>
                    <a:lnTo>
                      <a:pt x="108" y="194"/>
                    </a:lnTo>
                    <a:lnTo>
                      <a:pt x="108" y="209"/>
                    </a:lnTo>
                    <a:lnTo>
                      <a:pt x="114" y="220"/>
                    </a:lnTo>
                    <a:lnTo>
                      <a:pt x="120" y="230"/>
                    </a:lnTo>
                    <a:lnTo>
                      <a:pt x="135" y="241"/>
                    </a:lnTo>
                    <a:lnTo>
                      <a:pt x="152" y="249"/>
                    </a:lnTo>
                    <a:lnTo>
                      <a:pt x="163" y="253"/>
                    </a:lnTo>
                    <a:lnTo>
                      <a:pt x="169" y="255"/>
                    </a:lnTo>
                    <a:lnTo>
                      <a:pt x="68" y="346"/>
                    </a:lnTo>
                    <a:lnTo>
                      <a:pt x="53" y="255"/>
                    </a:lnTo>
                    <a:lnTo>
                      <a:pt x="0" y="179"/>
                    </a:lnTo>
                    <a:lnTo>
                      <a:pt x="0" y="177"/>
                    </a:lnTo>
                    <a:lnTo>
                      <a:pt x="8" y="175"/>
                    </a:lnTo>
                    <a:lnTo>
                      <a:pt x="15" y="173"/>
                    </a:lnTo>
                    <a:lnTo>
                      <a:pt x="25" y="171"/>
                    </a:lnTo>
                    <a:lnTo>
                      <a:pt x="32" y="169"/>
                    </a:lnTo>
                    <a:lnTo>
                      <a:pt x="40" y="165"/>
                    </a:lnTo>
                    <a:lnTo>
                      <a:pt x="47" y="163"/>
                    </a:lnTo>
                    <a:lnTo>
                      <a:pt x="53" y="161"/>
                    </a:lnTo>
                    <a:lnTo>
                      <a:pt x="53" y="152"/>
                    </a:lnTo>
                    <a:lnTo>
                      <a:pt x="49" y="139"/>
                    </a:lnTo>
                    <a:lnTo>
                      <a:pt x="46" y="125"/>
                    </a:lnTo>
                    <a:lnTo>
                      <a:pt x="46" y="120"/>
                    </a:lnTo>
                    <a:lnTo>
                      <a:pt x="49" y="116"/>
                    </a:lnTo>
                    <a:lnTo>
                      <a:pt x="57" y="112"/>
                    </a:lnTo>
                    <a:lnTo>
                      <a:pt x="66" y="108"/>
                    </a:lnTo>
                    <a:lnTo>
                      <a:pt x="76" y="106"/>
                    </a:lnTo>
                    <a:lnTo>
                      <a:pt x="74" y="102"/>
                    </a:lnTo>
                    <a:lnTo>
                      <a:pt x="66" y="97"/>
                    </a:lnTo>
                    <a:lnTo>
                      <a:pt x="55" y="89"/>
                    </a:lnTo>
                    <a:lnTo>
                      <a:pt x="53" y="87"/>
                    </a:lnTo>
                    <a:lnTo>
                      <a:pt x="76" y="51"/>
                    </a:lnTo>
                    <a:lnTo>
                      <a:pt x="89" y="44"/>
                    </a:lnTo>
                    <a:close/>
                  </a:path>
                </a:pathLst>
              </a:custGeom>
              <a:solidFill>
                <a:srgbClr val="BC7E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177" name="Freeform 10"/>
              <p:cNvSpPr>
                <a:spLocks/>
              </p:cNvSpPr>
              <p:nvPr/>
            </p:nvSpPr>
            <p:spPr bwMode="auto">
              <a:xfrm>
                <a:off x="-1472" y="1595"/>
                <a:ext cx="2161" cy="908"/>
              </a:xfrm>
              <a:custGeom>
                <a:avLst/>
                <a:gdLst>
                  <a:gd name="T0" fmla="*/ 1 w 4321"/>
                  <a:gd name="T1" fmla="*/ 15 h 1815"/>
                  <a:gd name="T2" fmla="*/ 0 w 4321"/>
                  <a:gd name="T3" fmla="*/ 10 h 1815"/>
                  <a:gd name="T4" fmla="*/ 3 w 4321"/>
                  <a:gd name="T5" fmla="*/ 7 h 1815"/>
                  <a:gd name="T6" fmla="*/ 4 w 4321"/>
                  <a:gd name="T7" fmla="*/ 8 h 1815"/>
                  <a:gd name="T8" fmla="*/ 5 w 4321"/>
                  <a:gd name="T9" fmla="*/ 4 h 1815"/>
                  <a:gd name="T10" fmla="*/ 7 w 4321"/>
                  <a:gd name="T11" fmla="*/ 5 h 1815"/>
                  <a:gd name="T12" fmla="*/ 7 w 4321"/>
                  <a:gd name="T13" fmla="*/ 3 h 1815"/>
                  <a:gd name="T14" fmla="*/ 8 w 4321"/>
                  <a:gd name="T15" fmla="*/ 2 h 1815"/>
                  <a:gd name="T16" fmla="*/ 9 w 4321"/>
                  <a:gd name="T17" fmla="*/ 2 h 1815"/>
                  <a:gd name="T18" fmla="*/ 11 w 4321"/>
                  <a:gd name="T19" fmla="*/ 4 h 1815"/>
                  <a:gd name="T20" fmla="*/ 12 w 4321"/>
                  <a:gd name="T21" fmla="*/ 3 h 1815"/>
                  <a:gd name="T22" fmla="*/ 15 w 4321"/>
                  <a:gd name="T23" fmla="*/ 3 h 1815"/>
                  <a:gd name="T24" fmla="*/ 20 w 4321"/>
                  <a:gd name="T25" fmla="*/ 7 h 1815"/>
                  <a:gd name="T26" fmla="*/ 26 w 4321"/>
                  <a:gd name="T27" fmla="*/ 0 h 1815"/>
                  <a:gd name="T28" fmla="*/ 28 w 4321"/>
                  <a:gd name="T29" fmla="*/ 1 h 1815"/>
                  <a:gd name="T30" fmla="*/ 28 w 4321"/>
                  <a:gd name="T31" fmla="*/ 6 h 1815"/>
                  <a:gd name="T32" fmla="*/ 29 w 4321"/>
                  <a:gd name="T33" fmla="*/ 6 h 1815"/>
                  <a:gd name="T34" fmla="*/ 31 w 4321"/>
                  <a:gd name="T35" fmla="*/ 6 h 1815"/>
                  <a:gd name="T36" fmla="*/ 31 w 4321"/>
                  <a:gd name="T37" fmla="*/ 10 h 1815"/>
                  <a:gd name="T38" fmla="*/ 32 w 4321"/>
                  <a:gd name="T39" fmla="*/ 8 h 1815"/>
                  <a:gd name="T40" fmla="*/ 34 w 4321"/>
                  <a:gd name="T41" fmla="*/ 9 h 1815"/>
                  <a:gd name="T42" fmla="*/ 33 w 4321"/>
                  <a:gd name="T43" fmla="*/ 14 h 1815"/>
                  <a:gd name="T44" fmla="*/ 1 w 4321"/>
                  <a:gd name="T45" fmla="*/ 15 h 1815"/>
                  <a:gd name="T46" fmla="*/ 1 w 4321"/>
                  <a:gd name="T47" fmla="*/ 15 h 18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321"/>
                  <a:gd name="T73" fmla="*/ 0 h 1815"/>
                  <a:gd name="T74" fmla="*/ 4321 w 4321"/>
                  <a:gd name="T75" fmla="*/ 1815 h 181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321" h="1815">
                    <a:moveTo>
                      <a:pt x="61" y="1815"/>
                    </a:moveTo>
                    <a:lnTo>
                      <a:pt x="0" y="1258"/>
                    </a:lnTo>
                    <a:lnTo>
                      <a:pt x="335" y="857"/>
                    </a:lnTo>
                    <a:lnTo>
                      <a:pt x="438" y="918"/>
                    </a:lnTo>
                    <a:lnTo>
                      <a:pt x="515" y="512"/>
                    </a:lnTo>
                    <a:lnTo>
                      <a:pt x="801" y="527"/>
                    </a:lnTo>
                    <a:lnTo>
                      <a:pt x="844" y="323"/>
                    </a:lnTo>
                    <a:lnTo>
                      <a:pt x="953" y="206"/>
                    </a:lnTo>
                    <a:lnTo>
                      <a:pt x="1149" y="242"/>
                    </a:lnTo>
                    <a:lnTo>
                      <a:pt x="1306" y="512"/>
                    </a:lnTo>
                    <a:lnTo>
                      <a:pt x="1413" y="289"/>
                    </a:lnTo>
                    <a:lnTo>
                      <a:pt x="1850" y="295"/>
                    </a:lnTo>
                    <a:lnTo>
                      <a:pt x="2502" y="869"/>
                    </a:lnTo>
                    <a:lnTo>
                      <a:pt x="3299" y="0"/>
                    </a:lnTo>
                    <a:lnTo>
                      <a:pt x="3568" y="84"/>
                    </a:lnTo>
                    <a:lnTo>
                      <a:pt x="3561" y="698"/>
                    </a:lnTo>
                    <a:lnTo>
                      <a:pt x="3650" y="666"/>
                    </a:lnTo>
                    <a:lnTo>
                      <a:pt x="3890" y="734"/>
                    </a:lnTo>
                    <a:lnTo>
                      <a:pt x="3939" y="1205"/>
                    </a:lnTo>
                    <a:lnTo>
                      <a:pt x="3975" y="960"/>
                    </a:lnTo>
                    <a:lnTo>
                      <a:pt x="4321" y="1025"/>
                    </a:lnTo>
                    <a:lnTo>
                      <a:pt x="4201" y="1751"/>
                    </a:lnTo>
                    <a:lnTo>
                      <a:pt x="61" y="1815"/>
                    </a:lnTo>
                    <a:close/>
                  </a:path>
                </a:pathLst>
              </a:custGeom>
              <a:solidFill>
                <a:srgbClr val="B0C2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178" name="Freeform 11"/>
              <p:cNvSpPr>
                <a:spLocks/>
              </p:cNvSpPr>
              <p:nvPr/>
            </p:nvSpPr>
            <p:spPr bwMode="auto">
              <a:xfrm>
                <a:off x="475" y="2075"/>
                <a:ext cx="80" cy="306"/>
              </a:xfrm>
              <a:custGeom>
                <a:avLst/>
                <a:gdLst>
                  <a:gd name="T0" fmla="*/ 0 w 162"/>
                  <a:gd name="T1" fmla="*/ 0 h 612"/>
                  <a:gd name="T2" fmla="*/ 1 w 162"/>
                  <a:gd name="T3" fmla="*/ 1 h 612"/>
                  <a:gd name="T4" fmla="*/ 1 w 162"/>
                  <a:gd name="T5" fmla="*/ 5 h 612"/>
                  <a:gd name="T6" fmla="*/ 0 w 162"/>
                  <a:gd name="T7" fmla="*/ 4 h 612"/>
                  <a:gd name="T8" fmla="*/ 0 w 162"/>
                  <a:gd name="T9" fmla="*/ 0 h 612"/>
                  <a:gd name="T10" fmla="*/ 0 w 162"/>
                  <a:gd name="T11" fmla="*/ 0 h 612"/>
                  <a:gd name="T12" fmla="*/ 0 60000 65536"/>
                  <a:gd name="T13" fmla="*/ 0 60000 65536"/>
                  <a:gd name="T14" fmla="*/ 0 60000 65536"/>
                  <a:gd name="T15" fmla="*/ 0 60000 65536"/>
                  <a:gd name="T16" fmla="*/ 0 60000 65536"/>
                  <a:gd name="T17" fmla="*/ 0 60000 65536"/>
                  <a:gd name="T18" fmla="*/ 0 w 162"/>
                  <a:gd name="T19" fmla="*/ 0 h 612"/>
                  <a:gd name="T20" fmla="*/ 162 w 162"/>
                  <a:gd name="T21" fmla="*/ 612 h 612"/>
                </a:gdLst>
                <a:ahLst/>
                <a:cxnLst>
                  <a:cxn ang="T12">
                    <a:pos x="T0" y="T1"/>
                  </a:cxn>
                  <a:cxn ang="T13">
                    <a:pos x="T2" y="T3"/>
                  </a:cxn>
                  <a:cxn ang="T14">
                    <a:pos x="T4" y="T5"/>
                  </a:cxn>
                  <a:cxn ang="T15">
                    <a:pos x="T6" y="T7"/>
                  </a:cxn>
                  <a:cxn ang="T16">
                    <a:pos x="T8" y="T9"/>
                  </a:cxn>
                  <a:cxn ang="T17">
                    <a:pos x="T10" y="T11"/>
                  </a:cxn>
                </a:cxnLst>
                <a:rect l="T18" t="T19" r="T20" b="T21"/>
                <a:pathLst>
                  <a:path w="162" h="612">
                    <a:moveTo>
                      <a:pt x="80" y="0"/>
                    </a:moveTo>
                    <a:lnTo>
                      <a:pt x="162" y="17"/>
                    </a:lnTo>
                    <a:lnTo>
                      <a:pt x="162" y="612"/>
                    </a:lnTo>
                    <a:lnTo>
                      <a:pt x="0" y="466"/>
                    </a:lnTo>
                    <a:lnTo>
                      <a:pt x="80" y="0"/>
                    </a:lnTo>
                    <a:close/>
                  </a:path>
                </a:pathLst>
              </a:custGeom>
              <a:solidFill>
                <a:srgbClr val="8A99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179" name="Freeform 12"/>
              <p:cNvSpPr>
                <a:spLocks/>
              </p:cNvSpPr>
              <p:nvPr/>
            </p:nvSpPr>
            <p:spPr bwMode="auto">
              <a:xfrm>
                <a:off x="-1200" y="1869"/>
                <a:ext cx="64" cy="358"/>
              </a:xfrm>
              <a:custGeom>
                <a:avLst/>
                <a:gdLst>
                  <a:gd name="T0" fmla="*/ 1 w 125"/>
                  <a:gd name="T1" fmla="*/ 0 h 716"/>
                  <a:gd name="T2" fmla="*/ 0 w 125"/>
                  <a:gd name="T3" fmla="*/ 0 h 716"/>
                  <a:gd name="T4" fmla="*/ 1 w 125"/>
                  <a:gd name="T5" fmla="*/ 6 h 716"/>
                  <a:gd name="T6" fmla="*/ 1 w 125"/>
                  <a:gd name="T7" fmla="*/ 6 h 716"/>
                  <a:gd name="T8" fmla="*/ 1 w 125"/>
                  <a:gd name="T9" fmla="*/ 0 h 716"/>
                  <a:gd name="T10" fmla="*/ 1 w 125"/>
                  <a:gd name="T11" fmla="*/ 0 h 716"/>
                  <a:gd name="T12" fmla="*/ 0 60000 65536"/>
                  <a:gd name="T13" fmla="*/ 0 60000 65536"/>
                  <a:gd name="T14" fmla="*/ 0 60000 65536"/>
                  <a:gd name="T15" fmla="*/ 0 60000 65536"/>
                  <a:gd name="T16" fmla="*/ 0 60000 65536"/>
                  <a:gd name="T17" fmla="*/ 0 60000 65536"/>
                  <a:gd name="T18" fmla="*/ 0 w 125"/>
                  <a:gd name="T19" fmla="*/ 0 h 716"/>
                  <a:gd name="T20" fmla="*/ 125 w 125"/>
                  <a:gd name="T21" fmla="*/ 716 h 716"/>
                </a:gdLst>
                <a:ahLst/>
                <a:cxnLst>
                  <a:cxn ang="T12">
                    <a:pos x="T0" y="T1"/>
                  </a:cxn>
                  <a:cxn ang="T13">
                    <a:pos x="T2" y="T3"/>
                  </a:cxn>
                  <a:cxn ang="T14">
                    <a:pos x="T4" y="T5"/>
                  </a:cxn>
                  <a:cxn ang="T15">
                    <a:pos x="T6" y="T7"/>
                  </a:cxn>
                  <a:cxn ang="T16">
                    <a:pos x="T8" y="T9"/>
                  </a:cxn>
                  <a:cxn ang="T17">
                    <a:pos x="T10" y="T11"/>
                  </a:cxn>
                </a:cxnLst>
                <a:rect l="T18" t="T19" r="T20" b="T21"/>
                <a:pathLst>
                  <a:path w="125" h="716">
                    <a:moveTo>
                      <a:pt x="125" y="0"/>
                    </a:moveTo>
                    <a:lnTo>
                      <a:pt x="0" y="0"/>
                    </a:lnTo>
                    <a:lnTo>
                      <a:pt x="21" y="716"/>
                    </a:lnTo>
                    <a:lnTo>
                      <a:pt x="123" y="716"/>
                    </a:lnTo>
                    <a:lnTo>
                      <a:pt x="125" y="0"/>
                    </a:lnTo>
                    <a:close/>
                  </a:path>
                </a:pathLst>
              </a:custGeom>
              <a:solidFill>
                <a:srgbClr val="D4EB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180" name="Freeform 13"/>
              <p:cNvSpPr>
                <a:spLocks/>
              </p:cNvSpPr>
              <p:nvPr/>
            </p:nvSpPr>
            <p:spPr bwMode="auto">
              <a:xfrm>
                <a:off x="-1087" y="1963"/>
                <a:ext cx="41" cy="258"/>
              </a:xfrm>
              <a:custGeom>
                <a:avLst/>
                <a:gdLst>
                  <a:gd name="T0" fmla="*/ 0 w 82"/>
                  <a:gd name="T1" fmla="*/ 0 h 517"/>
                  <a:gd name="T2" fmla="*/ 1 w 82"/>
                  <a:gd name="T3" fmla="*/ 0 h 517"/>
                  <a:gd name="T4" fmla="*/ 1 w 82"/>
                  <a:gd name="T5" fmla="*/ 3 h 517"/>
                  <a:gd name="T6" fmla="*/ 1 w 82"/>
                  <a:gd name="T7" fmla="*/ 4 h 517"/>
                  <a:gd name="T8" fmla="*/ 1 w 82"/>
                  <a:gd name="T9" fmla="*/ 0 h 517"/>
                  <a:gd name="T10" fmla="*/ 0 w 82"/>
                  <a:gd name="T11" fmla="*/ 0 h 517"/>
                  <a:gd name="T12" fmla="*/ 0 w 82"/>
                  <a:gd name="T13" fmla="*/ 0 h 517"/>
                  <a:gd name="T14" fmla="*/ 0 60000 65536"/>
                  <a:gd name="T15" fmla="*/ 0 60000 65536"/>
                  <a:gd name="T16" fmla="*/ 0 60000 65536"/>
                  <a:gd name="T17" fmla="*/ 0 60000 65536"/>
                  <a:gd name="T18" fmla="*/ 0 60000 65536"/>
                  <a:gd name="T19" fmla="*/ 0 60000 65536"/>
                  <a:gd name="T20" fmla="*/ 0 60000 65536"/>
                  <a:gd name="T21" fmla="*/ 0 w 82"/>
                  <a:gd name="T22" fmla="*/ 0 h 517"/>
                  <a:gd name="T23" fmla="*/ 82 w 82"/>
                  <a:gd name="T24" fmla="*/ 517 h 5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2" h="517">
                    <a:moveTo>
                      <a:pt x="0" y="0"/>
                    </a:moveTo>
                    <a:lnTo>
                      <a:pt x="82" y="15"/>
                    </a:lnTo>
                    <a:lnTo>
                      <a:pt x="82" y="511"/>
                    </a:lnTo>
                    <a:lnTo>
                      <a:pt x="12" y="517"/>
                    </a:lnTo>
                    <a:lnTo>
                      <a:pt x="2" y="74"/>
                    </a:lnTo>
                    <a:lnTo>
                      <a:pt x="0" y="0"/>
                    </a:lnTo>
                    <a:close/>
                  </a:path>
                </a:pathLst>
              </a:custGeom>
              <a:solidFill>
                <a:srgbClr val="D4EB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181" name="Freeform 14"/>
              <p:cNvSpPr>
                <a:spLocks/>
              </p:cNvSpPr>
              <p:nvPr/>
            </p:nvSpPr>
            <p:spPr bwMode="auto">
              <a:xfrm>
                <a:off x="-985" y="1708"/>
                <a:ext cx="58" cy="47"/>
              </a:xfrm>
              <a:custGeom>
                <a:avLst/>
                <a:gdLst>
                  <a:gd name="T0" fmla="*/ 1 w 116"/>
                  <a:gd name="T1" fmla="*/ 1 h 93"/>
                  <a:gd name="T2" fmla="*/ 0 w 116"/>
                  <a:gd name="T3" fmla="*/ 0 h 93"/>
                  <a:gd name="T4" fmla="*/ 0 w 116"/>
                  <a:gd name="T5" fmla="*/ 1 h 93"/>
                  <a:gd name="T6" fmla="*/ 1 w 116"/>
                  <a:gd name="T7" fmla="*/ 1 h 93"/>
                  <a:gd name="T8" fmla="*/ 1 w 116"/>
                  <a:gd name="T9" fmla="*/ 1 h 93"/>
                  <a:gd name="T10" fmla="*/ 1 w 116"/>
                  <a:gd name="T11" fmla="*/ 1 h 93"/>
                  <a:gd name="T12" fmla="*/ 0 60000 65536"/>
                  <a:gd name="T13" fmla="*/ 0 60000 65536"/>
                  <a:gd name="T14" fmla="*/ 0 60000 65536"/>
                  <a:gd name="T15" fmla="*/ 0 60000 65536"/>
                  <a:gd name="T16" fmla="*/ 0 60000 65536"/>
                  <a:gd name="T17" fmla="*/ 0 60000 65536"/>
                  <a:gd name="T18" fmla="*/ 0 w 116"/>
                  <a:gd name="T19" fmla="*/ 0 h 93"/>
                  <a:gd name="T20" fmla="*/ 116 w 116"/>
                  <a:gd name="T21" fmla="*/ 93 h 93"/>
                </a:gdLst>
                <a:ahLst/>
                <a:cxnLst>
                  <a:cxn ang="T12">
                    <a:pos x="T0" y="T1"/>
                  </a:cxn>
                  <a:cxn ang="T13">
                    <a:pos x="T2" y="T3"/>
                  </a:cxn>
                  <a:cxn ang="T14">
                    <a:pos x="T4" y="T5"/>
                  </a:cxn>
                  <a:cxn ang="T15">
                    <a:pos x="T6" y="T7"/>
                  </a:cxn>
                  <a:cxn ang="T16">
                    <a:pos x="T8" y="T9"/>
                  </a:cxn>
                  <a:cxn ang="T17">
                    <a:pos x="T10" y="T11"/>
                  </a:cxn>
                </a:cxnLst>
                <a:rect l="T18" t="T19" r="T20" b="T21"/>
                <a:pathLst>
                  <a:path w="116" h="93">
                    <a:moveTo>
                      <a:pt x="106" y="20"/>
                    </a:moveTo>
                    <a:lnTo>
                      <a:pt x="0" y="0"/>
                    </a:lnTo>
                    <a:lnTo>
                      <a:pt x="0" y="81"/>
                    </a:lnTo>
                    <a:lnTo>
                      <a:pt x="116" y="93"/>
                    </a:lnTo>
                    <a:lnTo>
                      <a:pt x="106" y="20"/>
                    </a:lnTo>
                    <a:close/>
                  </a:path>
                </a:pathLst>
              </a:custGeom>
              <a:solidFill>
                <a:srgbClr val="D4EB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182" name="Freeform 15"/>
              <p:cNvSpPr>
                <a:spLocks/>
              </p:cNvSpPr>
              <p:nvPr/>
            </p:nvSpPr>
            <p:spPr bwMode="auto">
              <a:xfrm>
                <a:off x="-981" y="1780"/>
                <a:ext cx="59" cy="51"/>
              </a:xfrm>
              <a:custGeom>
                <a:avLst/>
                <a:gdLst>
                  <a:gd name="T0" fmla="*/ 1 w 116"/>
                  <a:gd name="T1" fmla="*/ 1 h 101"/>
                  <a:gd name="T2" fmla="*/ 0 w 116"/>
                  <a:gd name="T3" fmla="*/ 0 h 101"/>
                  <a:gd name="T4" fmla="*/ 1 w 116"/>
                  <a:gd name="T5" fmla="*/ 1 h 101"/>
                  <a:gd name="T6" fmla="*/ 1 w 116"/>
                  <a:gd name="T7" fmla="*/ 1 h 101"/>
                  <a:gd name="T8" fmla="*/ 1 w 116"/>
                  <a:gd name="T9" fmla="*/ 1 h 101"/>
                  <a:gd name="T10" fmla="*/ 1 w 116"/>
                  <a:gd name="T11" fmla="*/ 1 h 101"/>
                  <a:gd name="T12" fmla="*/ 0 60000 65536"/>
                  <a:gd name="T13" fmla="*/ 0 60000 65536"/>
                  <a:gd name="T14" fmla="*/ 0 60000 65536"/>
                  <a:gd name="T15" fmla="*/ 0 60000 65536"/>
                  <a:gd name="T16" fmla="*/ 0 60000 65536"/>
                  <a:gd name="T17" fmla="*/ 0 60000 65536"/>
                  <a:gd name="T18" fmla="*/ 0 w 116"/>
                  <a:gd name="T19" fmla="*/ 0 h 101"/>
                  <a:gd name="T20" fmla="*/ 116 w 116"/>
                  <a:gd name="T21" fmla="*/ 101 h 101"/>
                </a:gdLst>
                <a:ahLst/>
                <a:cxnLst>
                  <a:cxn ang="T12">
                    <a:pos x="T0" y="T1"/>
                  </a:cxn>
                  <a:cxn ang="T13">
                    <a:pos x="T2" y="T3"/>
                  </a:cxn>
                  <a:cxn ang="T14">
                    <a:pos x="T4" y="T5"/>
                  </a:cxn>
                  <a:cxn ang="T15">
                    <a:pos x="T6" y="T7"/>
                  </a:cxn>
                  <a:cxn ang="T16">
                    <a:pos x="T8" y="T9"/>
                  </a:cxn>
                  <a:cxn ang="T17">
                    <a:pos x="T10" y="T11"/>
                  </a:cxn>
                </a:cxnLst>
                <a:rect l="T18" t="T19" r="T20" b="T21"/>
                <a:pathLst>
                  <a:path w="116" h="101">
                    <a:moveTo>
                      <a:pt x="116" y="11"/>
                    </a:moveTo>
                    <a:lnTo>
                      <a:pt x="0" y="0"/>
                    </a:lnTo>
                    <a:lnTo>
                      <a:pt x="6" y="85"/>
                    </a:lnTo>
                    <a:lnTo>
                      <a:pt x="111" y="101"/>
                    </a:lnTo>
                    <a:lnTo>
                      <a:pt x="116" y="11"/>
                    </a:lnTo>
                    <a:close/>
                  </a:path>
                </a:pathLst>
              </a:custGeom>
              <a:solidFill>
                <a:srgbClr val="D4EB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183" name="Freeform 16"/>
              <p:cNvSpPr>
                <a:spLocks/>
              </p:cNvSpPr>
              <p:nvPr/>
            </p:nvSpPr>
            <p:spPr bwMode="auto">
              <a:xfrm>
                <a:off x="-978" y="1842"/>
                <a:ext cx="44" cy="55"/>
              </a:xfrm>
              <a:custGeom>
                <a:avLst/>
                <a:gdLst>
                  <a:gd name="T0" fmla="*/ 0 w 89"/>
                  <a:gd name="T1" fmla="*/ 1 h 110"/>
                  <a:gd name="T2" fmla="*/ 0 w 89"/>
                  <a:gd name="T3" fmla="*/ 0 h 110"/>
                  <a:gd name="T4" fmla="*/ 0 w 89"/>
                  <a:gd name="T5" fmla="*/ 1 h 110"/>
                  <a:gd name="T6" fmla="*/ 0 w 89"/>
                  <a:gd name="T7" fmla="*/ 1 h 110"/>
                  <a:gd name="T8" fmla="*/ 0 w 89"/>
                  <a:gd name="T9" fmla="*/ 1 h 110"/>
                  <a:gd name="T10" fmla="*/ 0 60000 65536"/>
                  <a:gd name="T11" fmla="*/ 0 60000 65536"/>
                  <a:gd name="T12" fmla="*/ 0 60000 65536"/>
                  <a:gd name="T13" fmla="*/ 0 60000 65536"/>
                  <a:gd name="T14" fmla="*/ 0 60000 65536"/>
                  <a:gd name="T15" fmla="*/ 0 w 89"/>
                  <a:gd name="T16" fmla="*/ 0 h 110"/>
                  <a:gd name="T17" fmla="*/ 89 w 89"/>
                  <a:gd name="T18" fmla="*/ 110 h 110"/>
                </a:gdLst>
                <a:ahLst/>
                <a:cxnLst>
                  <a:cxn ang="T10">
                    <a:pos x="T0" y="T1"/>
                  </a:cxn>
                  <a:cxn ang="T11">
                    <a:pos x="T2" y="T3"/>
                  </a:cxn>
                  <a:cxn ang="T12">
                    <a:pos x="T4" y="T5"/>
                  </a:cxn>
                  <a:cxn ang="T13">
                    <a:pos x="T6" y="T7"/>
                  </a:cxn>
                  <a:cxn ang="T14">
                    <a:pos x="T8" y="T9"/>
                  </a:cxn>
                </a:cxnLst>
                <a:rect l="T15" t="T16" r="T17" b="T18"/>
                <a:pathLst>
                  <a:path w="89" h="110">
                    <a:moveTo>
                      <a:pt x="89" y="9"/>
                    </a:moveTo>
                    <a:lnTo>
                      <a:pt x="0" y="0"/>
                    </a:lnTo>
                    <a:lnTo>
                      <a:pt x="0" y="110"/>
                    </a:lnTo>
                    <a:lnTo>
                      <a:pt x="89" y="9"/>
                    </a:lnTo>
                    <a:close/>
                  </a:path>
                </a:pathLst>
              </a:custGeom>
              <a:solidFill>
                <a:srgbClr val="D4EB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184" name="Freeform 17"/>
              <p:cNvSpPr>
                <a:spLocks/>
              </p:cNvSpPr>
              <p:nvPr/>
            </p:nvSpPr>
            <p:spPr bwMode="auto">
              <a:xfrm>
                <a:off x="-1160" y="1698"/>
                <a:ext cx="188" cy="674"/>
              </a:xfrm>
              <a:custGeom>
                <a:avLst/>
                <a:gdLst>
                  <a:gd name="T0" fmla="*/ 2 w 376"/>
                  <a:gd name="T1" fmla="*/ 2 h 1349"/>
                  <a:gd name="T2" fmla="*/ 2 w 376"/>
                  <a:gd name="T3" fmla="*/ 8 h 1349"/>
                  <a:gd name="T4" fmla="*/ 1 w 376"/>
                  <a:gd name="T5" fmla="*/ 8 h 1349"/>
                  <a:gd name="T6" fmla="*/ 0 w 376"/>
                  <a:gd name="T7" fmla="*/ 10 h 1349"/>
                  <a:gd name="T8" fmla="*/ 2 w 376"/>
                  <a:gd name="T9" fmla="*/ 9 h 1349"/>
                  <a:gd name="T10" fmla="*/ 2 w 376"/>
                  <a:gd name="T11" fmla="*/ 8 h 1349"/>
                  <a:gd name="T12" fmla="*/ 3 w 376"/>
                  <a:gd name="T13" fmla="*/ 8 h 1349"/>
                  <a:gd name="T14" fmla="*/ 3 w 376"/>
                  <a:gd name="T15" fmla="*/ 0 h 1349"/>
                  <a:gd name="T16" fmla="*/ 2 w 376"/>
                  <a:gd name="T17" fmla="*/ 0 h 1349"/>
                  <a:gd name="T18" fmla="*/ 2 w 376"/>
                  <a:gd name="T19" fmla="*/ 2 h 1349"/>
                  <a:gd name="T20" fmla="*/ 2 w 376"/>
                  <a:gd name="T21" fmla="*/ 2 h 13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76"/>
                  <a:gd name="T34" fmla="*/ 0 h 1349"/>
                  <a:gd name="T35" fmla="*/ 376 w 376"/>
                  <a:gd name="T36" fmla="*/ 1349 h 13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76" h="1349">
                    <a:moveTo>
                      <a:pt x="239" y="256"/>
                    </a:moveTo>
                    <a:lnTo>
                      <a:pt x="249" y="1035"/>
                    </a:lnTo>
                    <a:lnTo>
                      <a:pt x="4" y="1071"/>
                    </a:lnTo>
                    <a:lnTo>
                      <a:pt x="0" y="1349"/>
                    </a:lnTo>
                    <a:lnTo>
                      <a:pt x="249" y="1244"/>
                    </a:lnTo>
                    <a:lnTo>
                      <a:pt x="249" y="1077"/>
                    </a:lnTo>
                    <a:lnTo>
                      <a:pt x="376" y="1077"/>
                    </a:lnTo>
                    <a:lnTo>
                      <a:pt x="329" y="0"/>
                    </a:lnTo>
                    <a:lnTo>
                      <a:pt x="239" y="95"/>
                    </a:lnTo>
                    <a:lnTo>
                      <a:pt x="239" y="256"/>
                    </a:lnTo>
                    <a:close/>
                  </a:path>
                </a:pathLst>
              </a:custGeom>
              <a:solidFill>
                <a:srgbClr val="78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185" name="Freeform 18"/>
              <p:cNvSpPr>
                <a:spLocks/>
              </p:cNvSpPr>
              <p:nvPr/>
            </p:nvSpPr>
            <p:spPr bwMode="auto">
              <a:xfrm>
                <a:off x="-623" y="1829"/>
                <a:ext cx="144" cy="355"/>
              </a:xfrm>
              <a:custGeom>
                <a:avLst/>
                <a:gdLst>
                  <a:gd name="T0" fmla="*/ 1 w 289"/>
                  <a:gd name="T1" fmla="*/ 3 h 709"/>
                  <a:gd name="T2" fmla="*/ 1 w 289"/>
                  <a:gd name="T3" fmla="*/ 0 h 709"/>
                  <a:gd name="T4" fmla="*/ 2 w 289"/>
                  <a:gd name="T5" fmla="*/ 0 h 709"/>
                  <a:gd name="T6" fmla="*/ 2 w 289"/>
                  <a:gd name="T7" fmla="*/ 5 h 709"/>
                  <a:gd name="T8" fmla="*/ 1 w 289"/>
                  <a:gd name="T9" fmla="*/ 5 h 709"/>
                  <a:gd name="T10" fmla="*/ 1 w 289"/>
                  <a:gd name="T11" fmla="*/ 4 h 709"/>
                  <a:gd name="T12" fmla="*/ 0 w 289"/>
                  <a:gd name="T13" fmla="*/ 4 h 709"/>
                  <a:gd name="T14" fmla="*/ 0 w 289"/>
                  <a:gd name="T15" fmla="*/ 3 h 709"/>
                  <a:gd name="T16" fmla="*/ 1 w 289"/>
                  <a:gd name="T17" fmla="*/ 3 h 709"/>
                  <a:gd name="T18" fmla="*/ 1 w 289"/>
                  <a:gd name="T19" fmla="*/ 3 h 709"/>
                  <a:gd name="T20" fmla="*/ 1 w 289"/>
                  <a:gd name="T21" fmla="*/ 3 h 70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9"/>
                  <a:gd name="T34" fmla="*/ 0 h 709"/>
                  <a:gd name="T35" fmla="*/ 289 w 289"/>
                  <a:gd name="T36" fmla="*/ 709 h 70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9" h="709">
                    <a:moveTo>
                      <a:pt x="150" y="401"/>
                    </a:moveTo>
                    <a:lnTo>
                      <a:pt x="156" y="0"/>
                    </a:lnTo>
                    <a:lnTo>
                      <a:pt x="275" y="7"/>
                    </a:lnTo>
                    <a:lnTo>
                      <a:pt x="289" y="703"/>
                    </a:lnTo>
                    <a:lnTo>
                      <a:pt x="150" y="709"/>
                    </a:lnTo>
                    <a:lnTo>
                      <a:pt x="150" y="557"/>
                    </a:lnTo>
                    <a:lnTo>
                      <a:pt x="0" y="557"/>
                    </a:lnTo>
                    <a:lnTo>
                      <a:pt x="30" y="492"/>
                    </a:lnTo>
                    <a:lnTo>
                      <a:pt x="137" y="492"/>
                    </a:lnTo>
                    <a:lnTo>
                      <a:pt x="150" y="401"/>
                    </a:lnTo>
                    <a:close/>
                  </a:path>
                </a:pathLst>
              </a:custGeom>
              <a:solidFill>
                <a:srgbClr val="8A99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186" name="Freeform 19"/>
              <p:cNvSpPr>
                <a:spLocks/>
              </p:cNvSpPr>
              <p:nvPr/>
            </p:nvSpPr>
            <p:spPr bwMode="auto">
              <a:xfrm>
                <a:off x="360" y="1958"/>
                <a:ext cx="50" cy="276"/>
              </a:xfrm>
              <a:custGeom>
                <a:avLst/>
                <a:gdLst>
                  <a:gd name="T0" fmla="*/ 0 w 101"/>
                  <a:gd name="T1" fmla="*/ 5 h 551"/>
                  <a:gd name="T2" fmla="*/ 0 w 101"/>
                  <a:gd name="T3" fmla="*/ 0 h 551"/>
                  <a:gd name="T4" fmla="*/ 0 w 101"/>
                  <a:gd name="T5" fmla="*/ 1 h 551"/>
                  <a:gd name="T6" fmla="*/ 0 w 101"/>
                  <a:gd name="T7" fmla="*/ 4 h 551"/>
                  <a:gd name="T8" fmla="*/ 0 w 101"/>
                  <a:gd name="T9" fmla="*/ 5 h 551"/>
                  <a:gd name="T10" fmla="*/ 0 w 101"/>
                  <a:gd name="T11" fmla="*/ 5 h 551"/>
                  <a:gd name="T12" fmla="*/ 0 60000 65536"/>
                  <a:gd name="T13" fmla="*/ 0 60000 65536"/>
                  <a:gd name="T14" fmla="*/ 0 60000 65536"/>
                  <a:gd name="T15" fmla="*/ 0 60000 65536"/>
                  <a:gd name="T16" fmla="*/ 0 60000 65536"/>
                  <a:gd name="T17" fmla="*/ 0 60000 65536"/>
                  <a:gd name="T18" fmla="*/ 0 w 101"/>
                  <a:gd name="T19" fmla="*/ 0 h 551"/>
                  <a:gd name="T20" fmla="*/ 101 w 101"/>
                  <a:gd name="T21" fmla="*/ 551 h 551"/>
                </a:gdLst>
                <a:ahLst/>
                <a:cxnLst>
                  <a:cxn ang="T12">
                    <a:pos x="T0" y="T1"/>
                  </a:cxn>
                  <a:cxn ang="T13">
                    <a:pos x="T2" y="T3"/>
                  </a:cxn>
                  <a:cxn ang="T14">
                    <a:pos x="T4" y="T5"/>
                  </a:cxn>
                  <a:cxn ang="T15">
                    <a:pos x="T6" y="T7"/>
                  </a:cxn>
                  <a:cxn ang="T16">
                    <a:pos x="T8" y="T9"/>
                  </a:cxn>
                  <a:cxn ang="T17">
                    <a:pos x="T10" y="T11"/>
                  </a:cxn>
                </a:cxnLst>
                <a:rect l="T18" t="T19" r="T20" b="T21"/>
                <a:pathLst>
                  <a:path w="101" h="551">
                    <a:moveTo>
                      <a:pt x="0" y="551"/>
                    </a:moveTo>
                    <a:lnTo>
                      <a:pt x="19" y="0"/>
                    </a:lnTo>
                    <a:lnTo>
                      <a:pt x="92" y="25"/>
                    </a:lnTo>
                    <a:lnTo>
                      <a:pt x="101" y="417"/>
                    </a:lnTo>
                    <a:lnTo>
                      <a:pt x="0" y="551"/>
                    </a:lnTo>
                    <a:close/>
                  </a:path>
                </a:pathLst>
              </a:custGeom>
              <a:solidFill>
                <a:srgbClr val="C2D6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187" name="Freeform 20"/>
              <p:cNvSpPr>
                <a:spLocks/>
              </p:cNvSpPr>
              <p:nvPr/>
            </p:nvSpPr>
            <p:spPr bwMode="auto">
              <a:xfrm>
                <a:off x="410" y="1978"/>
                <a:ext cx="62" cy="188"/>
              </a:xfrm>
              <a:custGeom>
                <a:avLst/>
                <a:gdLst>
                  <a:gd name="T0" fmla="*/ 0 w 122"/>
                  <a:gd name="T1" fmla="*/ 2 h 377"/>
                  <a:gd name="T2" fmla="*/ 1 w 122"/>
                  <a:gd name="T3" fmla="*/ 0 h 377"/>
                  <a:gd name="T4" fmla="*/ 1 w 122"/>
                  <a:gd name="T5" fmla="*/ 0 h 377"/>
                  <a:gd name="T6" fmla="*/ 1 w 122"/>
                  <a:gd name="T7" fmla="*/ 1 h 377"/>
                  <a:gd name="T8" fmla="*/ 0 w 122"/>
                  <a:gd name="T9" fmla="*/ 2 h 377"/>
                  <a:gd name="T10" fmla="*/ 0 w 122"/>
                  <a:gd name="T11" fmla="*/ 2 h 377"/>
                  <a:gd name="T12" fmla="*/ 0 60000 65536"/>
                  <a:gd name="T13" fmla="*/ 0 60000 65536"/>
                  <a:gd name="T14" fmla="*/ 0 60000 65536"/>
                  <a:gd name="T15" fmla="*/ 0 60000 65536"/>
                  <a:gd name="T16" fmla="*/ 0 60000 65536"/>
                  <a:gd name="T17" fmla="*/ 0 60000 65536"/>
                  <a:gd name="T18" fmla="*/ 0 w 122"/>
                  <a:gd name="T19" fmla="*/ 0 h 377"/>
                  <a:gd name="T20" fmla="*/ 122 w 122"/>
                  <a:gd name="T21" fmla="*/ 377 h 377"/>
                </a:gdLst>
                <a:ahLst/>
                <a:cxnLst>
                  <a:cxn ang="T12">
                    <a:pos x="T0" y="T1"/>
                  </a:cxn>
                  <a:cxn ang="T13">
                    <a:pos x="T2" y="T3"/>
                  </a:cxn>
                  <a:cxn ang="T14">
                    <a:pos x="T4" y="T5"/>
                  </a:cxn>
                  <a:cxn ang="T15">
                    <a:pos x="T6" y="T7"/>
                  </a:cxn>
                  <a:cxn ang="T16">
                    <a:pos x="T8" y="T9"/>
                  </a:cxn>
                  <a:cxn ang="T17">
                    <a:pos x="T10" y="T11"/>
                  </a:cxn>
                </a:cxnLst>
                <a:rect l="T18" t="T19" r="T20" b="T21"/>
                <a:pathLst>
                  <a:path w="122" h="377">
                    <a:moveTo>
                      <a:pt x="0" y="377"/>
                    </a:moveTo>
                    <a:lnTo>
                      <a:pt x="31" y="0"/>
                    </a:lnTo>
                    <a:lnTo>
                      <a:pt x="109" y="14"/>
                    </a:lnTo>
                    <a:lnTo>
                      <a:pt x="122" y="221"/>
                    </a:lnTo>
                    <a:lnTo>
                      <a:pt x="0" y="377"/>
                    </a:lnTo>
                    <a:close/>
                  </a:path>
                </a:pathLst>
              </a:custGeom>
              <a:solidFill>
                <a:srgbClr val="C2D6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188" name="Freeform 21"/>
              <p:cNvSpPr>
                <a:spLocks/>
              </p:cNvSpPr>
              <p:nvPr/>
            </p:nvSpPr>
            <p:spPr bwMode="auto">
              <a:xfrm>
                <a:off x="195" y="1628"/>
                <a:ext cx="103" cy="84"/>
              </a:xfrm>
              <a:custGeom>
                <a:avLst/>
                <a:gdLst>
                  <a:gd name="T0" fmla="*/ 0 w 207"/>
                  <a:gd name="T1" fmla="*/ 0 h 167"/>
                  <a:gd name="T2" fmla="*/ 0 w 207"/>
                  <a:gd name="T3" fmla="*/ 2 h 167"/>
                  <a:gd name="T4" fmla="*/ 2 w 207"/>
                  <a:gd name="T5" fmla="*/ 2 h 167"/>
                  <a:gd name="T6" fmla="*/ 2 w 207"/>
                  <a:gd name="T7" fmla="*/ 1 h 167"/>
                  <a:gd name="T8" fmla="*/ 0 w 207"/>
                  <a:gd name="T9" fmla="*/ 0 h 167"/>
                  <a:gd name="T10" fmla="*/ 0 w 207"/>
                  <a:gd name="T11" fmla="*/ 0 h 167"/>
                  <a:gd name="T12" fmla="*/ 0 60000 65536"/>
                  <a:gd name="T13" fmla="*/ 0 60000 65536"/>
                  <a:gd name="T14" fmla="*/ 0 60000 65536"/>
                  <a:gd name="T15" fmla="*/ 0 60000 65536"/>
                  <a:gd name="T16" fmla="*/ 0 60000 65536"/>
                  <a:gd name="T17" fmla="*/ 0 60000 65536"/>
                  <a:gd name="T18" fmla="*/ 0 w 207"/>
                  <a:gd name="T19" fmla="*/ 0 h 167"/>
                  <a:gd name="T20" fmla="*/ 207 w 207"/>
                  <a:gd name="T21" fmla="*/ 167 h 167"/>
                </a:gdLst>
                <a:ahLst/>
                <a:cxnLst>
                  <a:cxn ang="T12">
                    <a:pos x="T0" y="T1"/>
                  </a:cxn>
                  <a:cxn ang="T13">
                    <a:pos x="T2" y="T3"/>
                  </a:cxn>
                  <a:cxn ang="T14">
                    <a:pos x="T4" y="T5"/>
                  </a:cxn>
                  <a:cxn ang="T15">
                    <a:pos x="T6" y="T7"/>
                  </a:cxn>
                  <a:cxn ang="T16">
                    <a:pos x="T8" y="T9"/>
                  </a:cxn>
                  <a:cxn ang="T17">
                    <a:pos x="T10" y="T11"/>
                  </a:cxn>
                </a:cxnLst>
                <a:rect l="T18" t="T19" r="T20" b="T21"/>
                <a:pathLst>
                  <a:path w="207" h="167">
                    <a:moveTo>
                      <a:pt x="0" y="0"/>
                    </a:moveTo>
                    <a:lnTo>
                      <a:pt x="0" y="131"/>
                    </a:lnTo>
                    <a:lnTo>
                      <a:pt x="207" y="167"/>
                    </a:lnTo>
                    <a:lnTo>
                      <a:pt x="207" y="65"/>
                    </a:lnTo>
                    <a:lnTo>
                      <a:pt x="0" y="0"/>
                    </a:lnTo>
                    <a:close/>
                  </a:path>
                </a:pathLst>
              </a:custGeom>
              <a:solidFill>
                <a:srgbClr val="C2D6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189" name="Freeform 22"/>
              <p:cNvSpPr>
                <a:spLocks/>
              </p:cNvSpPr>
              <p:nvPr/>
            </p:nvSpPr>
            <p:spPr bwMode="auto">
              <a:xfrm>
                <a:off x="197" y="1720"/>
                <a:ext cx="97" cy="69"/>
              </a:xfrm>
              <a:custGeom>
                <a:avLst/>
                <a:gdLst>
                  <a:gd name="T0" fmla="*/ 1 w 194"/>
                  <a:gd name="T1" fmla="*/ 0 h 139"/>
                  <a:gd name="T2" fmla="*/ 2 w 194"/>
                  <a:gd name="T3" fmla="*/ 0 h 139"/>
                  <a:gd name="T4" fmla="*/ 2 w 194"/>
                  <a:gd name="T5" fmla="*/ 1 h 139"/>
                  <a:gd name="T6" fmla="*/ 0 w 194"/>
                  <a:gd name="T7" fmla="*/ 0 h 139"/>
                  <a:gd name="T8" fmla="*/ 1 w 194"/>
                  <a:gd name="T9" fmla="*/ 0 h 139"/>
                  <a:gd name="T10" fmla="*/ 1 w 194"/>
                  <a:gd name="T11" fmla="*/ 0 h 139"/>
                  <a:gd name="T12" fmla="*/ 0 60000 65536"/>
                  <a:gd name="T13" fmla="*/ 0 60000 65536"/>
                  <a:gd name="T14" fmla="*/ 0 60000 65536"/>
                  <a:gd name="T15" fmla="*/ 0 60000 65536"/>
                  <a:gd name="T16" fmla="*/ 0 60000 65536"/>
                  <a:gd name="T17" fmla="*/ 0 60000 65536"/>
                  <a:gd name="T18" fmla="*/ 0 w 194"/>
                  <a:gd name="T19" fmla="*/ 0 h 139"/>
                  <a:gd name="T20" fmla="*/ 194 w 194"/>
                  <a:gd name="T21" fmla="*/ 139 h 139"/>
                </a:gdLst>
                <a:ahLst/>
                <a:cxnLst>
                  <a:cxn ang="T12">
                    <a:pos x="T0" y="T1"/>
                  </a:cxn>
                  <a:cxn ang="T13">
                    <a:pos x="T2" y="T3"/>
                  </a:cxn>
                  <a:cxn ang="T14">
                    <a:pos x="T4" y="T5"/>
                  </a:cxn>
                  <a:cxn ang="T15">
                    <a:pos x="T6" y="T7"/>
                  </a:cxn>
                  <a:cxn ang="T16">
                    <a:pos x="T8" y="T9"/>
                  </a:cxn>
                  <a:cxn ang="T17">
                    <a:pos x="T10" y="T11"/>
                  </a:cxn>
                </a:cxnLst>
                <a:rect l="T18" t="T19" r="T20" b="T21"/>
                <a:pathLst>
                  <a:path w="194" h="139">
                    <a:moveTo>
                      <a:pt x="6" y="0"/>
                    </a:moveTo>
                    <a:lnTo>
                      <a:pt x="194" y="40"/>
                    </a:lnTo>
                    <a:lnTo>
                      <a:pt x="185" y="139"/>
                    </a:lnTo>
                    <a:lnTo>
                      <a:pt x="0" y="114"/>
                    </a:lnTo>
                    <a:lnTo>
                      <a:pt x="6" y="0"/>
                    </a:lnTo>
                    <a:close/>
                  </a:path>
                </a:pathLst>
              </a:custGeom>
              <a:solidFill>
                <a:srgbClr val="C2D6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190" name="Freeform 23"/>
              <p:cNvSpPr>
                <a:spLocks/>
              </p:cNvSpPr>
              <p:nvPr/>
            </p:nvSpPr>
            <p:spPr bwMode="auto">
              <a:xfrm>
                <a:off x="195" y="1804"/>
                <a:ext cx="92" cy="57"/>
              </a:xfrm>
              <a:custGeom>
                <a:avLst/>
                <a:gdLst>
                  <a:gd name="T0" fmla="*/ 0 w 184"/>
                  <a:gd name="T1" fmla="*/ 0 h 115"/>
                  <a:gd name="T2" fmla="*/ 0 w 184"/>
                  <a:gd name="T3" fmla="*/ 0 h 115"/>
                  <a:gd name="T4" fmla="*/ 2 w 184"/>
                  <a:gd name="T5" fmla="*/ 0 h 115"/>
                  <a:gd name="T6" fmla="*/ 2 w 184"/>
                  <a:gd name="T7" fmla="*/ 0 h 115"/>
                  <a:gd name="T8" fmla="*/ 0 w 184"/>
                  <a:gd name="T9" fmla="*/ 0 h 115"/>
                  <a:gd name="T10" fmla="*/ 0 w 184"/>
                  <a:gd name="T11" fmla="*/ 0 h 115"/>
                  <a:gd name="T12" fmla="*/ 0 60000 65536"/>
                  <a:gd name="T13" fmla="*/ 0 60000 65536"/>
                  <a:gd name="T14" fmla="*/ 0 60000 65536"/>
                  <a:gd name="T15" fmla="*/ 0 60000 65536"/>
                  <a:gd name="T16" fmla="*/ 0 60000 65536"/>
                  <a:gd name="T17" fmla="*/ 0 60000 65536"/>
                  <a:gd name="T18" fmla="*/ 0 w 184"/>
                  <a:gd name="T19" fmla="*/ 0 h 115"/>
                  <a:gd name="T20" fmla="*/ 184 w 184"/>
                  <a:gd name="T21" fmla="*/ 115 h 115"/>
                </a:gdLst>
                <a:ahLst/>
                <a:cxnLst>
                  <a:cxn ang="T12">
                    <a:pos x="T0" y="T1"/>
                  </a:cxn>
                  <a:cxn ang="T13">
                    <a:pos x="T2" y="T3"/>
                  </a:cxn>
                  <a:cxn ang="T14">
                    <a:pos x="T4" y="T5"/>
                  </a:cxn>
                  <a:cxn ang="T15">
                    <a:pos x="T6" y="T7"/>
                  </a:cxn>
                  <a:cxn ang="T16">
                    <a:pos x="T8" y="T9"/>
                  </a:cxn>
                  <a:cxn ang="T17">
                    <a:pos x="T10" y="T11"/>
                  </a:cxn>
                </a:cxnLst>
                <a:rect l="T18" t="T19" r="T20" b="T21"/>
                <a:pathLst>
                  <a:path w="184" h="115">
                    <a:moveTo>
                      <a:pt x="0" y="0"/>
                    </a:moveTo>
                    <a:lnTo>
                      <a:pt x="0" y="105"/>
                    </a:lnTo>
                    <a:lnTo>
                      <a:pt x="184" y="115"/>
                    </a:lnTo>
                    <a:lnTo>
                      <a:pt x="184" y="35"/>
                    </a:lnTo>
                    <a:lnTo>
                      <a:pt x="0" y="0"/>
                    </a:lnTo>
                    <a:close/>
                  </a:path>
                </a:pathLst>
              </a:custGeom>
              <a:solidFill>
                <a:srgbClr val="C2D6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191" name="Freeform 24"/>
              <p:cNvSpPr>
                <a:spLocks/>
              </p:cNvSpPr>
              <p:nvPr/>
            </p:nvSpPr>
            <p:spPr bwMode="auto">
              <a:xfrm>
                <a:off x="192" y="1882"/>
                <a:ext cx="89" cy="63"/>
              </a:xfrm>
              <a:custGeom>
                <a:avLst/>
                <a:gdLst>
                  <a:gd name="T0" fmla="*/ 2 w 177"/>
                  <a:gd name="T1" fmla="*/ 1 h 124"/>
                  <a:gd name="T2" fmla="*/ 0 w 177"/>
                  <a:gd name="T3" fmla="*/ 0 h 124"/>
                  <a:gd name="T4" fmla="*/ 0 w 177"/>
                  <a:gd name="T5" fmla="*/ 1 h 124"/>
                  <a:gd name="T6" fmla="*/ 2 w 177"/>
                  <a:gd name="T7" fmla="*/ 1 h 124"/>
                  <a:gd name="T8" fmla="*/ 2 w 177"/>
                  <a:gd name="T9" fmla="*/ 1 h 124"/>
                  <a:gd name="T10" fmla="*/ 2 w 177"/>
                  <a:gd name="T11" fmla="*/ 1 h 124"/>
                  <a:gd name="T12" fmla="*/ 0 60000 65536"/>
                  <a:gd name="T13" fmla="*/ 0 60000 65536"/>
                  <a:gd name="T14" fmla="*/ 0 60000 65536"/>
                  <a:gd name="T15" fmla="*/ 0 60000 65536"/>
                  <a:gd name="T16" fmla="*/ 0 60000 65536"/>
                  <a:gd name="T17" fmla="*/ 0 60000 65536"/>
                  <a:gd name="T18" fmla="*/ 0 w 177"/>
                  <a:gd name="T19" fmla="*/ 0 h 124"/>
                  <a:gd name="T20" fmla="*/ 177 w 177"/>
                  <a:gd name="T21" fmla="*/ 124 h 124"/>
                </a:gdLst>
                <a:ahLst/>
                <a:cxnLst>
                  <a:cxn ang="T12">
                    <a:pos x="T0" y="T1"/>
                  </a:cxn>
                  <a:cxn ang="T13">
                    <a:pos x="T2" y="T3"/>
                  </a:cxn>
                  <a:cxn ang="T14">
                    <a:pos x="T4" y="T5"/>
                  </a:cxn>
                  <a:cxn ang="T15">
                    <a:pos x="T6" y="T7"/>
                  </a:cxn>
                  <a:cxn ang="T16">
                    <a:pos x="T8" y="T9"/>
                  </a:cxn>
                  <a:cxn ang="T17">
                    <a:pos x="T10" y="T11"/>
                  </a:cxn>
                </a:cxnLst>
                <a:rect l="T18" t="T19" r="T20" b="T21"/>
                <a:pathLst>
                  <a:path w="177" h="124">
                    <a:moveTo>
                      <a:pt x="177" y="21"/>
                    </a:moveTo>
                    <a:lnTo>
                      <a:pt x="0" y="0"/>
                    </a:lnTo>
                    <a:lnTo>
                      <a:pt x="0" y="124"/>
                    </a:lnTo>
                    <a:lnTo>
                      <a:pt x="169" y="73"/>
                    </a:lnTo>
                    <a:lnTo>
                      <a:pt x="177" y="21"/>
                    </a:lnTo>
                    <a:close/>
                  </a:path>
                </a:pathLst>
              </a:custGeom>
              <a:solidFill>
                <a:srgbClr val="C2D6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192" name="Freeform 25"/>
              <p:cNvSpPr>
                <a:spLocks/>
              </p:cNvSpPr>
              <p:nvPr/>
            </p:nvSpPr>
            <p:spPr bwMode="auto">
              <a:xfrm>
                <a:off x="-1337" y="1851"/>
                <a:ext cx="127" cy="333"/>
              </a:xfrm>
              <a:custGeom>
                <a:avLst/>
                <a:gdLst>
                  <a:gd name="T0" fmla="*/ 0 w 255"/>
                  <a:gd name="T1" fmla="*/ 3 h 665"/>
                  <a:gd name="T2" fmla="*/ 0 w 255"/>
                  <a:gd name="T3" fmla="*/ 1 h 665"/>
                  <a:gd name="T4" fmla="*/ 1 w 255"/>
                  <a:gd name="T5" fmla="*/ 0 h 665"/>
                  <a:gd name="T6" fmla="*/ 1 w 255"/>
                  <a:gd name="T7" fmla="*/ 5 h 665"/>
                  <a:gd name="T8" fmla="*/ 0 w 255"/>
                  <a:gd name="T9" fmla="*/ 3 h 665"/>
                  <a:gd name="T10" fmla="*/ 0 w 255"/>
                  <a:gd name="T11" fmla="*/ 3 h 665"/>
                  <a:gd name="T12" fmla="*/ 0 w 255"/>
                  <a:gd name="T13" fmla="*/ 3 h 665"/>
                  <a:gd name="T14" fmla="*/ 0 60000 65536"/>
                  <a:gd name="T15" fmla="*/ 0 60000 65536"/>
                  <a:gd name="T16" fmla="*/ 0 60000 65536"/>
                  <a:gd name="T17" fmla="*/ 0 60000 65536"/>
                  <a:gd name="T18" fmla="*/ 0 60000 65536"/>
                  <a:gd name="T19" fmla="*/ 0 60000 65536"/>
                  <a:gd name="T20" fmla="*/ 0 60000 65536"/>
                  <a:gd name="T21" fmla="*/ 0 w 255"/>
                  <a:gd name="T22" fmla="*/ 0 h 665"/>
                  <a:gd name="T23" fmla="*/ 255 w 255"/>
                  <a:gd name="T24" fmla="*/ 665 h 6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5" h="665">
                    <a:moveTo>
                      <a:pt x="0" y="448"/>
                    </a:moveTo>
                    <a:lnTo>
                      <a:pt x="0" y="142"/>
                    </a:lnTo>
                    <a:lnTo>
                      <a:pt x="245" y="0"/>
                    </a:lnTo>
                    <a:lnTo>
                      <a:pt x="255" y="665"/>
                    </a:lnTo>
                    <a:lnTo>
                      <a:pt x="78" y="389"/>
                    </a:lnTo>
                    <a:lnTo>
                      <a:pt x="0" y="448"/>
                    </a:lnTo>
                    <a:close/>
                  </a:path>
                </a:pathLst>
              </a:custGeom>
              <a:solidFill>
                <a:srgbClr val="8A99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193" name="Freeform 26"/>
              <p:cNvSpPr>
                <a:spLocks/>
              </p:cNvSpPr>
              <p:nvPr/>
            </p:nvSpPr>
            <p:spPr bwMode="auto">
              <a:xfrm>
                <a:off x="230" y="1928"/>
                <a:ext cx="123" cy="350"/>
              </a:xfrm>
              <a:custGeom>
                <a:avLst/>
                <a:gdLst>
                  <a:gd name="T0" fmla="*/ 0 w 245"/>
                  <a:gd name="T1" fmla="*/ 3 h 701"/>
                  <a:gd name="T2" fmla="*/ 1 w 245"/>
                  <a:gd name="T3" fmla="*/ 0 h 701"/>
                  <a:gd name="T4" fmla="*/ 2 w 245"/>
                  <a:gd name="T5" fmla="*/ 0 h 701"/>
                  <a:gd name="T6" fmla="*/ 2 w 245"/>
                  <a:gd name="T7" fmla="*/ 5 h 701"/>
                  <a:gd name="T8" fmla="*/ 0 w 245"/>
                  <a:gd name="T9" fmla="*/ 3 h 701"/>
                  <a:gd name="T10" fmla="*/ 0 w 245"/>
                  <a:gd name="T11" fmla="*/ 3 h 701"/>
                  <a:gd name="T12" fmla="*/ 0 60000 65536"/>
                  <a:gd name="T13" fmla="*/ 0 60000 65536"/>
                  <a:gd name="T14" fmla="*/ 0 60000 65536"/>
                  <a:gd name="T15" fmla="*/ 0 60000 65536"/>
                  <a:gd name="T16" fmla="*/ 0 60000 65536"/>
                  <a:gd name="T17" fmla="*/ 0 60000 65536"/>
                  <a:gd name="T18" fmla="*/ 0 w 245"/>
                  <a:gd name="T19" fmla="*/ 0 h 701"/>
                  <a:gd name="T20" fmla="*/ 245 w 245"/>
                  <a:gd name="T21" fmla="*/ 701 h 701"/>
                </a:gdLst>
                <a:ahLst/>
                <a:cxnLst>
                  <a:cxn ang="T12">
                    <a:pos x="T0" y="T1"/>
                  </a:cxn>
                  <a:cxn ang="T13">
                    <a:pos x="T2" y="T3"/>
                  </a:cxn>
                  <a:cxn ang="T14">
                    <a:pos x="T4" y="T5"/>
                  </a:cxn>
                  <a:cxn ang="T15">
                    <a:pos x="T6" y="T7"/>
                  </a:cxn>
                  <a:cxn ang="T16">
                    <a:pos x="T8" y="T9"/>
                  </a:cxn>
                  <a:cxn ang="T17">
                    <a:pos x="T10" y="T11"/>
                  </a:cxn>
                </a:cxnLst>
                <a:rect l="T18" t="T19" r="T20" b="T21"/>
                <a:pathLst>
                  <a:path w="245" h="701">
                    <a:moveTo>
                      <a:pt x="0" y="505"/>
                    </a:moveTo>
                    <a:lnTo>
                      <a:pt x="19" y="19"/>
                    </a:lnTo>
                    <a:lnTo>
                      <a:pt x="245" y="0"/>
                    </a:lnTo>
                    <a:lnTo>
                      <a:pt x="245" y="701"/>
                    </a:lnTo>
                    <a:lnTo>
                      <a:pt x="0" y="505"/>
                    </a:lnTo>
                    <a:close/>
                  </a:path>
                </a:pathLst>
              </a:custGeom>
              <a:solidFill>
                <a:srgbClr val="78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194" name="Freeform 27"/>
              <p:cNvSpPr>
                <a:spLocks/>
              </p:cNvSpPr>
              <p:nvPr/>
            </p:nvSpPr>
            <p:spPr bwMode="auto">
              <a:xfrm>
                <a:off x="33" y="1595"/>
                <a:ext cx="144" cy="480"/>
              </a:xfrm>
              <a:custGeom>
                <a:avLst/>
                <a:gdLst>
                  <a:gd name="T0" fmla="*/ 0 w 288"/>
                  <a:gd name="T1" fmla="*/ 7 h 960"/>
                  <a:gd name="T2" fmla="*/ 0 w 288"/>
                  <a:gd name="T3" fmla="*/ 1 h 960"/>
                  <a:gd name="T4" fmla="*/ 2 w 288"/>
                  <a:gd name="T5" fmla="*/ 0 h 960"/>
                  <a:gd name="T6" fmla="*/ 2 w 288"/>
                  <a:gd name="T7" fmla="*/ 8 h 960"/>
                  <a:gd name="T8" fmla="*/ 0 w 288"/>
                  <a:gd name="T9" fmla="*/ 7 h 960"/>
                  <a:gd name="T10" fmla="*/ 0 w 288"/>
                  <a:gd name="T11" fmla="*/ 7 h 960"/>
                  <a:gd name="T12" fmla="*/ 0 60000 65536"/>
                  <a:gd name="T13" fmla="*/ 0 60000 65536"/>
                  <a:gd name="T14" fmla="*/ 0 60000 65536"/>
                  <a:gd name="T15" fmla="*/ 0 60000 65536"/>
                  <a:gd name="T16" fmla="*/ 0 60000 65536"/>
                  <a:gd name="T17" fmla="*/ 0 60000 65536"/>
                  <a:gd name="T18" fmla="*/ 0 w 288"/>
                  <a:gd name="T19" fmla="*/ 0 h 960"/>
                  <a:gd name="T20" fmla="*/ 288 w 288"/>
                  <a:gd name="T21" fmla="*/ 960 h 960"/>
                </a:gdLst>
                <a:ahLst/>
                <a:cxnLst>
                  <a:cxn ang="T12">
                    <a:pos x="T0" y="T1"/>
                  </a:cxn>
                  <a:cxn ang="T13">
                    <a:pos x="T2" y="T3"/>
                  </a:cxn>
                  <a:cxn ang="T14">
                    <a:pos x="T4" y="T5"/>
                  </a:cxn>
                  <a:cxn ang="T15">
                    <a:pos x="T6" y="T7"/>
                  </a:cxn>
                  <a:cxn ang="T16">
                    <a:pos x="T8" y="T9"/>
                  </a:cxn>
                  <a:cxn ang="T17">
                    <a:pos x="T10" y="T11"/>
                  </a:cxn>
                </a:cxnLst>
                <a:rect l="T18" t="T19" r="T20" b="T21"/>
                <a:pathLst>
                  <a:path w="288" h="960">
                    <a:moveTo>
                      <a:pt x="0" y="772"/>
                    </a:moveTo>
                    <a:lnTo>
                      <a:pt x="16" y="67"/>
                    </a:lnTo>
                    <a:lnTo>
                      <a:pt x="288" y="0"/>
                    </a:lnTo>
                    <a:lnTo>
                      <a:pt x="282" y="960"/>
                    </a:lnTo>
                    <a:lnTo>
                      <a:pt x="0" y="772"/>
                    </a:lnTo>
                    <a:close/>
                  </a:path>
                </a:pathLst>
              </a:custGeom>
              <a:solidFill>
                <a:srgbClr val="78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195" name="Freeform 28"/>
              <p:cNvSpPr>
                <a:spLocks/>
              </p:cNvSpPr>
              <p:nvPr/>
            </p:nvSpPr>
            <p:spPr bwMode="auto">
              <a:xfrm>
                <a:off x="-1525" y="2046"/>
                <a:ext cx="357" cy="465"/>
              </a:xfrm>
              <a:custGeom>
                <a:avLst/>
                <a:gdLst>
                  <a:gd name="T0" fmla="*/ 0 w 715"/>
                  <a:gd name="T1" fmla="*/ 6 h 931"/>
                  <a:gd name="T2" fmla="*/ 0 w 715"/>
                  <a:gd name="T3" fmla="*/ 2 h 931"/>
                  <a:gd name="T4" fmla="*/ 1 w 715"/>
                  <a:gd name="T5" fmla="*/ 0 h 931"/>
                  <a:gd name="T6" fmla="*/ 3 w 715"/>
                  <a:gd name="T7" fmla="*/ 0 h 931"/>
                  <a:gd name="T8" fmla="*/ 1 w 715"/>
                  <a:gd name="T9" fmla="*/ 2 h 931"/>
                  <a:gd name="T10" fmla="*/ 5 w 715"/>
                  <a:gd name="T11" fmla="*/ 3 h 931"/>
                  <a:gd name="T12" fmla="*/ 2 w 715"/>
                  <a:gd name="T13" fmla="*/ 5 h 931"/>
                  <a:gd name="T14" fmla="*/ 1 w 715"/>
                  <a:gd name="T15" fmla="*/ 3 h 931"/>
                  <a:gd name="T16" fmla="*/ 1 w 715"/>
                  <a:gd name="T17" fmla="*/ 7 h 931"/>
                  <a:gd name="T18" fmla="*/ 0 w 715"/>
                  <a:gd name="T19" fmla="*/ 6 h 931"/>
                  <a:gd name="T20" fmla="*/ 0 w 715"/>
                  <a:gd name="T21" fmla="*/ 6 h 9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15"/>
                  <a:gd name="T34" fmla="*/ 0 h 931"/>
                  <a:gd name="T35" fmla="*/ 715 w 715"/>
                  <a:gd name="T36" fmla="*/ 931 h 9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15" h="931">
                    <a:moveTo>
                      <a:pt x="34" y="886"/>
                    </a:moveTo>
                    <a:lnTo>
                      <a:pt x="0" y="299"/>
                    </a:lnTo>
                    <a:lnTo>
                      <a:pt x="203" y="23"/>
                    </a:lnTo>
                    <a:lnTo>
                      <a:pt x="454" y="0"/>
                    </a:lnTo>
                    <a:lnTo>
                      <a:pt x="203" y="371"/>
                    </a:lnTo>
                    <a:lnTo>
                      <a:pt x="715" y="409"/>
                    </a:lnTo>
                    <a:lnTo>
                      <a:pt x="296" y="692"/>
                    </a:lnTo>
                    <a:lnTo>
                      <a:pt x="203" y="452"/>
                    </a:lnTo>
                    <a:lnTo>
                      <a:pt x="203" y="931"/>
                    </a:lnTo>
                    <a:lnTo>
                      <a:pt x="34" y="886"/>
                    </a:lnTo>
                    <a:close/>
                  </a:path>
                </a:pathLst>
              </a:custGeom>
              <a:solidFill>
                <a:srgbClr val="78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196" name="Freeform 29"/>
              <p:cNvSpPr>
                <a:spLocks/>
              </p:cNvSpPr>
              <p:nvPr/>
            </p:nvSpPr>
            <p:spPr bwMode="auto">
              <a:xfrm>
                <a:off x="-657" y="931"/>
                <a:ext cx="1004" cy="1264"/>
              </a:xfrm>
              <a:custGeom>
                <a:avLst/>
                <a:gdLst>
                  <a:gd name="T0" fmla="*/ 0 w 2007"/>
                  <a:gd name="T1" fmla="*/ 0 h 2528"/>
                  <a:gd name="T2" fmla="*/ 5 w 2007"/>
                  <a:gd name="T3" fmla="*/ 2 h 2528"/>
                  <a:gd name="T4" fmla="*/ 15 w 2007"/>
                  <a:gd name="T5" fmla="*/ 20 h 2528"/>
                  <a:gd name="T6" fmla="*/ 7 w 2007"/>
                  <a:gd name="T7" fmla="*/ 19 h 2528"/>
                  <a:gd name="T8" fmla="*/ 0 w 2007"/>
                  <a:gd name="T9" fmla="*/ 0 h 2528"/>
                  <a:gd name="T10" fmla="*/ 0 w 2007"/>
                  <a:gd name="T11" fmla="*/ 0 h 2528"/>
                  <a:gd name="T12" fmla="*/ 0 60000 65536"/>
                  <a:gd name="T13" fmla="*/ 0 60000 65536"/>
                  <a:gd name="T14" fmla="*/ 0 60000 65536"/>
                  <a:gd name="T15" fmla="*/ 0 60000 65536"/>
                  <a:gd name="T16" fmla="*/ 0 60000 65536"/>
                  <a:gd name="T17" fmla="*/ 0 60000 65536"/>
                  <a:gd name="T18" fmla="*/ 0 w 2007"/>
                  <a:gd name="T19" fmla="*/ 0 h 2528"/>
                  <a:gd name="T20" fmla="*/ 2007 w 2007"/>
                  <a:gd name="T21" fmla="*/ 2528 h 2528"/>
                </a:gdLst>
                <a:ahLst/>
                <a:cxnLst>
                  <a:cxn ang="T12">
                    <a:pos x="T0" y="T1"/>
                  </a:cxn>
                  <a:cxn ang="T13">
                    <a:pos x="T2" y="T3"/>
                  </a:cxn>
                  <a:cxn ang="T14">
                    <a:pos x="T4" y="T5"/>
                  </a:cxn>
                  <a:cxn ang="T15">
                    <a:pos x="T6" y="T7"/>
                  </a:cxn>
                  <a:cxn ang="T16">
                    <a:pos x="T8" y="T9"/>
                  </a:cxn>
                  <a:cxn ang="T17">
                    <a:pos x="T10" y="T11"/>
                  </a:cxn>
                </a:cxnLst>
                <a:rect l="T18" t="T19" r="T20" b="T21"/>
                <a:pathLst>
                  <a:path w="2007" h="2528">
                    <a:moveTo>
                      <a:pt x="0" y="0"/>
                    </a:moveTo>
                    <a:lnTo>
                      <a:pt x="718" y="220"/>
                    </a:lnTo>
                    <a:lnTo>
                      <a:pt x="2007" y="2528"/>
                    </a:lnTo>
                    <a:lnTo>
                      <a:pt x="963" y="2341"/>
                    </a:lnTo>
                    <a:lnTo>
                      <a:pt x="0" y="0"/>
                    </a:lnTo>
                    <a:close/>
                  </a:path>
                </a:pathLst>
              </a:custGeom>
              <a:solidFill>
                <a:srgbClr val="D9E0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197" name="Freeform 30"/>
              <p:cNvSpPr>
                <a:spLocks/>
              </p:cNvSpPr>
              <p:nvPr/>
            </p:nvSpPr>
            <p:spPr bwMode="auto">
              <a:xfrm>
                <a:off x="-750" y="931"/>
                <a:ext cx="619" cy="1252"/>
              </a:xfrm>
              <a:custGeom>
                <a:avLst/>
                <a:gdLst>
                  <a:gd name="T0" fmla="*/ 1 w 1241"/>
                  <a:gd name="T1" fmla="*/ 0 h 2505"/>
                  <a:gd name="T2" fmla="*/ 0 w 1241"/>
                  <a:gd name="T3" fmla="*/ 4 h 2505"/>
                  <a:gd name="T4" fmla="*/ 5 w 1241"/>
                  <a:gd name="T5" fmla="*/ 19 h 2505"/>
                  <a:gd name="T6" fmla="*/ 9 w 1241"/>
                  <a:gd name="T7" fmla="*/ 18 h 2505"/>
                  <a:gd name="T8" fmla="*/ 1 w 1241"/>
                  <a:gd name="T9" fmla="*/ 0 h 2505"/>
                  <a:gd name="T10" fmla="*/ 1 w 1241"/>
                  <a:gd name="T11" fmla="*/ 0 h 2505"/>
                  <a:gd name="T12" fmla="*/ 0 60000 65536"/>
                  <a:gd name="T13" fmla="*/ 0 60000 65536"/>
                  <a:gd name="T14" fmla="*/ 0 60000 65536"/>
                  <a:gd name="T15" fmla="*/ 0 60000 65536"/>
                  <a:gd name="T16" fmla="*/ 0 60000 65536"/>
                  <a:gd name="T17" fmla="*/ 0 60000 65536"/>
                  <a:gd name="T18" fmla="*/ 0 w 1241"/>
                  <a:gd name="T19" fmla="*/ 0 h 2505"/>
                  <a:gd name="T20" fmla="*/ 1241 w 1241"/>
                  <a:gd name="T21" fmla="*/ 2505 h 2505"/>
                </a:gdLst>
                <a:ahLst/>
                <a:cxnLst>
                  <a:cxn ang="T12">
                    <a:pos x="T0" y="T1"/>
                  </a:cxn>
                  <a:cxn ang="T13">
                    <a:pos x="T2" y="T3"/>
                  </a:cxn>
                  <a:cxn ang="T14">
                    <a:pos x="T4" y="T5"/>
                  </a:cxn>
                  <a:cxn ang="T15">
                    <a:pos x="T6" y="T7"/>
                  </a:cxn>
                  <a:cxn ang="T16">
                    <a:pos x="T8" y="T9"/>
                  </a:cxn>
                  <a:cxn ang="T17">
                    <a:pos x="T10" y="T11"/>
                  </a:cxn>
                </a:cxnLst>
                <a:rect l="T18" t="T19" r="T20" b="T21"/>
                <a:pathLst>
                  <a:path w="1241" h="2505">
                    <a:moveTo>
                      <a:pt x="185" y="0"/>
                    </a:moveTo>
                    <a:lnTo>
                      <a:pt x="0" y="521"/>
                    </a:lnTo>
                    <a:lnTo>
                      <a:pt x="700" y="2505"/>
                    </a:lnTo>
                    <a:lnTo>
                      <a:pt x="1241" y="2347"/>
                    </a:lnTo>
                    <a:lnTo>
                      <a:pt x="185" y="0"/>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198" name="Freeform 31"/>
              <p:cNvSpPr>
                <a:spLocks/>
              </p:cNvSpPr>
              <p:nvPr/>
            </p:nvSpPr>
            <p:spPr bwMode="auto">
              <a:xfrm>
                <a:off x="-448" y="1796"/>
                <a:ext cx="238" cy="382"/>
              </a:xfrm>
              <a:custGeom>
                <a:avLst/>
                <a:gdLst>
                  <a:gd name="T0" fmla="*/ 2 w 479"/>
                  <a:gd name="T1" fmla="*/ 0 h 764"/>
                  <a:gd name="T2" fmla="*/ 3 w 479"/>
                  <a:gd name="T3" fmla="*/ 5 h 764"/>
                  <a:gd name="T4" fmla="*/ 1 w 479"/>
                  <a:gd name="T5" fmla="*/ 6 h 764"/>
                  <a:gd name="T6" fmla="*/ 0 w 479"/>
                  <a:gd name="T7" fmla="*/ 3 h 764"/>
                  <a:gd name="T8" fmla="*/ 2 w 479"/>
                  <a:gd name="T9" fmla="*/ 0 h 764"/>
                  <a:gd name="T10" fmla="*/ 2 w 479"/>
                  <a:gd name="T11" fmla="*/ 0 h 764"/>
                  <a:gd name="T12" fmla="*/ 0 60000 65536"/>
                  <a:gd name="T13" fmla="*/ 0 60000 65536"/>
                  <a:gd name="T14" fmla="*/ 0 60000 65536"/>
                  <a:gd name="T15" fmla="*/ 0 60000 65536"/>
                  <a:gd name="T16" fmla="*/ 0 60000 65536"/>
                  <a:gd name="T17" fmla="*/ 0 60000 65536"/>
                  <a:gd name="T18" fmla="*/ 0 w 479"/>
                  <a:gd name="T19" fmla="*/ 0 h 764"/>
                  <a:gd name="T20" fmla="*/ 479 w 479"/>
                  <a:gd name="T21" fmla="*/ 764 h 764"/>
                </a:gdLst>
                <a:ahLst/>
                <a:cxnLst>
                  <a:cxn ang="T12">
                    <a:pos x="T0" y="T1"/>
                  </a:cxn>
                  <a:cxn ang="T13">
                    <a:pos x="T2" y="T3"/>
                  </a:cxn>
                  <a:cxn ang="T14">
                    <a:pos x="T4" y="T5"/>
                  </a:cxn>
                  <a:cxn ang="T15">
                    <a:pos x="T6" y="T7"/>
                  </a:cxn>
                  <a:cxn ang="T16">
                    <a:pos x="T8" y="T9"/>
                  </a:cxn>
                  <a:cxn ang="T17">
                    <a:pos x="T10" y="T11"/>
                  </a:cxn>
                </a:cxnLst>
                <a:rect l="T18" t="T19" r="T20" b="T21"/>
                <a:pathLst>
                  <a:path w="479" h="764">
                    <a:moveTo>
                      <a:pt x="258" y="0"/>
                    </a:moveTo>
                    <a:lnTo>
                      <a:pt x="479" y="517"/>
                    </a:lnTo>
                    <a:lnTo>
                      <a:pt x="140" y="764"/>
                    </a:lnTo>
                    <a:lnTo>
                      <a:pt x="0" y="358"/>
                    </a:lnTo>
                    <a:lnTo>
                      <a:pt x="258"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199" name="Freeform 32"/>
              <p:cNvSpPr>
                <a:spLocks/>
              </p:cNvSpPr>
              <p:nvPr/>
            </p:nvSpPr>
            <p:spPr bwMode="auto">
              <a:xfrm>
                <a:off x="-1065" y="2096"/>
                <a:ext cx="1720" cy="415"/>
              </a:xfrm>
              <a:custGeom>
                <a:avLst/>
                <a:gdLst>
                  <a:gd name="T0" fmla="*/ 0 w 3443"/>
                  <a:gd name="T1" fmla="*/ 7 h 830"/>
                  <a:gd name="T2" fmla="*/ 26 w 3443"/>
                  <a:gd name="T3" fmla="*/ 7 h 830"/>
                  <a:gd name="T4" fmla="*/ 26 w 3443"/>
                  <a:gd name="T5" fmla="*/ 7 h 830"/>
                  <a:gd name="T6" fmla="*/ 26 w 3443"/>
                  <a:gd name="T7" fmla="*/ 7 h 830"/>
                  <a:gd name="T8" fmla="*/ 26 w 3443"/>
                  <a:gd name="T9" fmla="*/ 6 h 830"/>
                  <a:gd name="T10" fmla="*/ 26 w 3443"/>
                  <a:gd name="T11" fmla="*/ 6 h 830"/>
                  <a:gd name="T12" fmla="*/ 26 w 3443"/>
                  <a:gd name="T13" fmla="*/ 6 h 830"/>
                  <a:gd name="T14" fmla="*/ 26 w 3443"/>
                  <a:gd name="T15" fmla="*/ 5 h 830"/>
                  <a:gd name="T16" fmla="*/ 25 w 3443"/>
                  <a:gd name="T17" fmla="*/ 5 h 830"/>
                  <a:gd name="T18" fmla="*/ 25 w 3443"/>
                  <a:gd name="T19" fmla="*/ 5 h 830"/>
                  <a:gd name="T20" fmla="*/ 25 w 3443"/>
                  <a:gd name="T21" fmla="*/ 4 h 830"/>
                  <a:gd name="T22" fmla="*/ 24 w 3443"/>
                  <a:gd name="T23" fmla="*/ 4 h 830"/>
                  <a:gd name="T24" fmla="*/ 24 w 3443"/>
                  <a:gd name="T25" fmla="*/ 3 h 830"/>
                  <a:gd name="T26" fmla="*/ 23 w 3443"/>
                  <a:gd name="T27" fmla="*/ 3 h 830"/>
                  <a:gd name="T28" fmla="*/ 23 w 3443"/>
                  <a:gd name="T29" fmla="*/ 3 h 830"/>
                  <a:gd name="T30" fmla="*/ 22 w 3443"/>
                  <a:gd name="T31" fmla="*/ 2 h 830"/>
                  <a:gd name="T32" fmla="*/ 22 w 3443"/>
                  <a:gd name="T33" fmla="*/ 2 h 830"/>
                  <a:gd name="T34" fmla="*/ 21 w 3443"/>
                  <a:gd name="T35" fmla="*/ 2 h 830"/>
                  <a:gd name="T36" fmla="*/ 21 w 3443"/>
                  <a:gd name="T37" fmla="*/ 1 h 830"/>
                  <a:gd name="T38" fmla="*/ 20 w 3443"/>
                  <a:gd name="T39" fmla="*/ 1 h 830"/>
                  <a:gd name="T40" fmla="*/ 19 w 3443"/>
                  <a:gd name="T41" fmla="*/ 1 h 830"/>
                  <a:gd name="T42" fmla="*/ 19 w 3443"/>
                  <a:gd name="T43" fmla="*/ 1 h 830"/>
                  <a:gd name="T44" fmla="*/ 18 w 3443"/>
                  <a:gd name="T45" fmla="*/ 1 h 830"/>
                  <a:gd name="T46" fmla="*/ 17 w 3443"/>
                  <a:gd name="T47" fmla="*/ 1 h 830"/>
                  <a:gd name="T48" fmla="*/ 17 w 3443"/>
                  <a:gd name="T49" fmla="*/ 1 h 830"/>
                  <a:gd name="T50" fmla="*/ 16 w 3443"/>
                  <a:gd name="T51" fmla="*/ 1 h 830"/>
                  <a:gd name="T52" fmla="*/ 16 w 3443"/>
                  <a:gd name="T53" fmla="*/ 0 h 830"/>
                  <a:gd name="T54" fmla="*/ 15 w 3443"/>
                  <a:gd name="T55" fmla="*/ 0 h 830"/>
                  <a:gd name="T56" fmla="*/ 15 w 3443"/>
                  <a:gd name="T57" fmla="*/ 0 h 830"/>
                  <a:gd name="T58" fmla="*/ 14 w 3443"/>
                  <a:gd name="T59" fmla="*/ 1 h 830"/>
                  <a:gd name="T60" fmla="*/ 14 w 3443"/>
                  <a:gd name="T61" fmla="*/ 1 h 830"/>
                  <a:gd name="T62" fmla="*/ 14 w 3443"/>
                  <a:gd name="T63" fmla="*/ 1 h 830"/>
                  <a:gd name="T64" fmla="*/ 14 w 3443"/>
                  <a:gd name="T65" fmla="*/ 1 h 830"/>
                  <a:gd name="T66" fmla="*/ 14 w 3443"/>
                  <a:gd name="T67" fmla="*/ 1 h 830"/>
                  <a:gd name="T68" fmla="*/ 5 w 3443"/>
                  <a:gd name="T69" fmla="*/ 4 h 830"/>
                  <a:gd name="T70" fmla="*/ 0 w 3443"/>
                  <a:gd name="T71" fmla="*/ 7 h 830"/>
                  <a:gd name="T72" fmla="*/ 0 w 3443"/>
                  <a:gd name="T73" fmla="*/ 7 h 83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43"/>
                  <a:gd name="T112" fmla="*/ 0 h 830"/>
                  <a:gd name="T113" fmla="*/ 3443 w 3443"/>
                  <a:gd name="T114" fmla="*/ 830 h 83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43" h="830">
                    <a:moveTo>
                      <a:pt x="0" y="830"/>
                    </a:moveTo>
                    <a:lnTo>
                      <a:pt x="3443" y="792"/>
                    </a:lnTo>
                    <a:lnTo>
                      <a:pt x="3439" y="785"/>
                    </a:lnTo>
                    <a:lnTo>
                      <a:pt x="3429" y="771"/>
                    </a:lnTo>
                    <a:lnTo>
                      <a:pt x="3416" y="747"/>
                    </a:lnTo>
                    <a:lnTo>
                      <a:pt x="3399" y="718"/>
                    </a:lnTo>
                    <a:lnTo>
                      <a:pt x="3374" y="680"/>
                    </a:lnTo>
                    <a:lnTo>
                      <a:pt x="3344" y="637"/>
                    </a:lnTo>
                    <a:lnTo>
                      <a:pt x="3310" y="589"/>
                    </a:lnTo>
                    <a:lnTo>
                      <a:pt x="3272" y="540"/>
                    </a:lnTo>
                    <a:lnTo>
                      <a:pt x="3226" y="486"/>
                    </a:lnTo>
                    <a:lnTo>
                      <a:pt x="3175" y="431"/>
                    </a:lnTo>
                    <a:lnTo>
                      <a:pt x="3119" y="376"/>
                    </a:lnTo>
                    <a:lnTo>
                      <a:pt x="3061" y="325"/>
                    </a:lnTo>
                    <a:lnTo>
                      <a:pt x="2996" y="272"/>
                    </a:lnTo>
                    <a:lnTo>
                      <a:pt x="2929" y="226"/>
                    </a:lnTo>
                    <a:lnTo>
                      <a:pt x="2855" y="180"/>
                    </a:lnTo>
                    <a:lnTo>
                      <a:pt x="2777" y="142"/>
                    </a:lnTo>
                    <a:lnTo>
                      <a:pt x="2694" y="106"/>
                    </a:lnTo>
                    <a:lnTo>
                      <a:pt x="2610" y="80"/>
                    </a:lnTo>
                    <a:lnTo>
                      <a:pt x="2524" y="57"/>
                    </a:lnTo>
                    <a:lnTo>
                      <a:pt x="2443" y="40"/>
                    </a:lnTo>
                    <a:lnTo>
                      <a:pt x="2357" y="23"/>
                    </a:lnTo>
                    <a:lnTo>
                      <a:pt x="2279" y="13"/>
                    </a:lnTo>
                    <a:lnTo>
                      <a:pt x="2201" y="6"/>
                    </a:lnTo>
                    <a:lnTo>
                      <a:pt x="2129" y="2"/>
                    </a:lnTo>
                    <a:lnTo>
                      <a:pt x="2061" y="0"/>
                    </a:lnTo>
                    <a:lnTo>
                      <a:pt x="1998" y="0"/>
                    </a:lnTo>
                    <a:lnTo>
                      <a:pt x="1943" y="0"/>
                    </a:lnTo>
                    <a:lnTo>
                      <a:pt x="1897" y="2"/>
                    </a:lnTo>
                    <a:lnTo>
                      <a:pt x="1857" y="4"/>
                    </a:lnTo>
                    <a:lnTo>
                      <a:pt x="1831" y="8"/>
                    </a:lnTo>
                    <a:lnTo>
                      <a:pt x="1812" y="9"/>
                    </a:lnTo>
                    <a:lnTo>
                      <a:pt x="1806" y="11"/>
                    </a:lnTo>
                    <a:lnTo>
                      <a:pt x="696" y="448"/>
                    </a:lnTo>
                    <a:lnTo>
                      <a:pt x="0" y="830"/>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00" name="Freeform 33"/>
              <p:cNvSpPr>
                <a:spLocks/>
              </p:cNvSpPr>
              <p:nvPr/>
            </p:nvSpPr>
            <p:spPr bwMode="auto">
              <a:xfrm>
                <a:off x="-1463" y="2102"/>
                <a:ext cx="1316" cy="409"/>
              </a:xfrm>
              <a:custGeom>
                <a:avLst/>
                <a:gdLst>
                  <a:gd name="T0" fmla="*/ 16 w 2633"/>
                  <a:gd name="T1" fmla="*/ 1 h 819"/>
                  <a:gd name="T2" fmla="*/ 14 w 2633"/>
                  <a:gd name="T3" fmla="*/ 2 h 819"/>
                  <a:gd name="T4" fmla="*/ 6 w 2633"/>
                  <a:gd name="T5" fmla="*/ 6 h 819"/>
                  <a:gd name="T6" fmla="*/ 6 w 2633"/>
                  <a:gd name="T7" fmla="*/ 6 h 819"/>
                  <a:gd name="T8" fmla="*/ 5 w 2633"/>
                  <a:gd name="T9" fmla="*/ 6 h 819"/>
                  <a:gd name="T10" fmla="*/ 5 w 2633"/>
                  <a:gd name="T11" fmla="*/ 6 h 819"/>
                  <a:gd name="T12" fmla="*/ 4 w 2633"/>
                  <a:gd name="T13" fmla="*/ 6 h 819"/>
                  <a:gd name="T14" fmla="*/ 3 w 2633"/>
                  <a:gd name="T15" fmla="*/ 6 h 819"/>
                  <a:gd name="T16" fmla="*/ 3 w 2633"/>
                  <a:gd name="T17" fmla="*/ 6 h 819"/>
                  <a:gd name="T18" fmla="*/ 2 w 2633"/>
                  <a:gd name="T19" fmla="*/ 6 h 819"/>
                  <a:gd name="T20" fmla="*/ 1 w 2633"/>
                  <a:gd name="T21" fmla="*/ 6 h 819"/>
                  <a:gd name="T22" fmla="*/ 1 w 2633"/>
                  <a:gd name="T23" fmla="*/ 6 h 819"/>
                  <a:gd name="T24" fmla="*/ 1 w 2633"/>
                  <a:gd name="T25" fmla="*/ 6 h 819"/>
                  <a:gd name="T26" fmla="*/ 0 w 2633"/>
                  <a:gd name="T27" fmla="*/ 6 h 819"/>
                  <a:gd name="T28" fmla="*/ 0 w 2633"/>
                  <a:gd name="T29" fmla="*/ 6 h 819"/>
                  <a:gd name="T30" fmla="*/ 0 w 2633"/>
                  <a:gd name="T31" fmla="*/ 6 h 819"/>
                  <a:gd name="T32" fmla="*/ 0 w 2633"/>
                  <a:gd name="T33" fmla="*/ 6 h 819"/>
                  <a:gd name="T34" fmla="*/ 4 w 2633"/>
                  <a:gd name="T35" fmla="*/ 3 h 819"/>
                  <a:gd name="T36" fmla="*/ 4 w 2633"/>
                  <a:gd name="T37" fmla="*/ 3 h 819"/>
                  <a:gd name="T38" fmla="*/ 4 w 2633"/>
                  <a:gd name="T39" fmla="*/ 3 h 819"/>
                  <a:gd name="T40" fmla="*/ 4 w 2633"/>
                  <a:gd name="T41" fmla="*/ 3 h 819"/>
                  <a:gd name="T42" fmla="*/ 5 w 2633"/>
                  <a:gd name="T43" fmla="*/ 3 h 819"/>
                  <a:gd name="T44" fmla="*/ 5 w 2633"/>
                  <a:gd name="T45" fmla="*/ 3 h 819"/>
                  <a:gd name="T46" fmla="*/ 6 w 2633"/>
                  <a:gd name="T47" fmla="*/ 3 h 819"/>
                  <a:gd name="T48" fmla="*/ 7 w 2633"/>
                  <a:gd name="T49" fmla="*/ 2 h 819"/>
                  <a:gd name="T50" fmla="*/ 8 w 2633"/>
                  <a:gd name="T51" fmla="*/ 2 h 819"/>
                  <a:gd name="T52" fmla="*/ 9 w 2633"/>
                  <a:gd name="T53" fmla="*/ 2 h 819"/>
                  <a:gd name="T54" fmla="*/ 10 w 2633"/>
                  <a:gd name="T55" fmla="*/ 2 h 819"/>
                  <a:gd name="T56" fmla="*/ 12 w 2633"/>
                  <a:gd name="T57" fmla="*/ 1 h 819"/>
                  <a:gd name="T58" fmla="*/ 13 w 2633"/>
                  <a:gd name="T59" fmla="*/ 1 h 819"/>
                  <a:gd name="T60" fmla="*/ 14 w 2633"/>
                  <a:gd name="T61" fmla="*/ 1 h 819"/>
                  <a:gd name="T62" fmla="*/ 15 w 2633"/>
                  <a:gd name="T63" fmla="*/ 1 h 819"/>
                  <a:gd name="T64" fmla="*/ 15 w 2633"/>
                  <a:gd name="T65" fmla="*/ 1 h 819"/>
                  <a:gd name="T66" fmla="*/ 16 w 2633"/>
                  <a:gd name="T67" fmla="*/ 1 h 819"/>
                  <a:gd name="T68" fmla="*/ 20 w 2633"/>
                  <a:gd name="T69" fmla="*/ 0 h 8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633"/>
                  <a:gd name="T106" fmla="*/ 0 h 819"/>
                  <a:gd name="T107" fmla="*/ 2633 w 2633"/>
                  <a:gd name="T108" fmla="*/ 819 h 81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633" h="819">
                    <a:moveTo>
                      <a:pt x="2633" y="0"/>
                    </a:moveTo>
                    <a:lnTo>
                      <a:pt x="2156" y="188"/>
                    </a:lnTo>
                    <a:lnTo>
                      <a:pt x="2261" y="188"/>
                    </a:lnTo>
                    <a:lnTo>
                      <a:pt x="1844" y="354"/>
                    </a:lnTo>
                    <a:lnTo>
                      <a:pt x="833" y="819"/>
                    </a:lnTo>
                    <a:lnTo>
                      <a:pt x="829" y="819"/>
                    </a:lnTo>
                    <a:lnTo>
                      <a:pt x="818" y="819"/>
                    </a:lnTo>
                    <a:lnTo>
                      <a:pt x="799" y="819"/>
                    </a:lnTo>
                    <a:lnTo>
                      <a:pt x="776" y="819"/>
                    </a:lnTo>
                    <a:lnTo>
                      <a:pt x="746" y="819"/>
                    </a:lnTo>
                    <a:lnTo>
                      <a:pt x="713" y="819"/>
                    </a:lnTo>
                    <a:lnTo>
                      <a:pt x="677" y="819"/>
                    </a:lnTo>
                    <a:lnTo>
                      <a:pt x="637" y="819"/>
                    </a:lnTo>
                    <a:lnTo>
                      <a:pt x="594" y="819"/>
                    </a:lnTo>
                    <a:lnTo>
                      <a:pt x="552" y="819"/>
                    </a:lnTo>
                    <a:lnTo>
                      <a:pt x="506" y="819"/>
                    </a:lnTo>
                    <a:lnTo>
                      <a:pt x="460" y="819"/>
                    </a:lnTo>
                    <a:lnTo>
                      <a:pt x="413" y="819"/>
                    </a:lnTo>
                    <a:lnTo>
                      <a:pt x="369" y="819"/>
                    </a:lnTo>
                    <a:lnTo>
                      <a:pt x="327" y="819"/>
                    </a:lnTo>
                    <a:lnTo>
                      <a:pt x="289" y="819"/>
                    </a:lnTo>
                    <a:lnTo>
                      <a:pt x="249" y="819"/>
                    </a:lnTo>
                    <a:lnTo>
                      <a:pt x="217" y="819"/>
                    </a:lnTo>
                    <a:lnTo>
                      <a:pt x="183" y="819"/>
                    </a:lnTo>
                    <a:lnTo>
                      <a:pt x="154" y="819"/>
                    </a:lnTo>
                    <a:lnTo>
                      <a:pt x="128" y="819"/>
                    </a:lnTo>
                    <a:lnTo>
                      <a:pt x="105" y="819"/>
                    </a:lnTo>
                    <a:lnTo>
                      <a:pt x="84" y="819"/>
                    </a:lnTo>
                    <a:lnTo>
                      <a:pt x="67" y="819"/>
                    </a:lnTo>
                    <a:lnTo>
                      <a:pt x="50" y="819"/>
                    </a:lnTo>
                    <a:lnTo>
                      <a:pt x="35" y="819"/>
                    </a:lnTo>
                    <a:lnTo>
                      <a:pt x="23" y="819"/>
                    </a:lnTo>
                    <a:lnTo>
                      <a:pt x="16" y="819"/>
                    </a:lnTo>
                    <a:lnTo>
                      <a:pt x="4" y="819"/>
                    </a:lnTo>
                    <a:lnTo>
                      <a:pt x="0" y="819"/>
                    </a:lnTo>
                    <a:lnTo>
                      <a:pt x="588" y="504"/>
                    </a:lnTo>
                    <a:lnTo>
                      <a:pt x="592" y="500"/>
                    </a:lnTo>
                    <a:lnTo>
                      <a:pt x="599" y="494"/>
                    </a:lnTo>
                    <a:lnTo>
                      <a:pt x="609" y="493"/>
                    </a:lnTo>
                    <a:lnTo>
                      <a:pt x="622" y="485"/>
                    </a:lnTo>
                    <a:lnTo>
                      <a:pt x="639" y="479"/>
                    </a:lnTo>
                    <a:lnTo>
                      <a:pt x="660" y="470"/>
                    </a:lnTo>
                    <a:lnTo>
                      <a:pt x="687" y="462"/>
                    </a:lnTo>
                    <a:lnTo>
                      <a:pt x="715" y="449"/>
                    </a:lnTo>
                    <a:lnTo>
                      <a:pt x="749" y="437"/>
                    </a:lnTo>
                    <a:lnTo>
                      <a:pt x="789" y="426"/>
                    </a:lnTo>
                    <a:lnTo>
                      <a:pt x="833" y="413"/>
                    </a:lnTo>
                    <a:lnTo>
                      <a:pt x="882" y="397"/>
                    </a:lnTo>
                    <a:lnTo>
                      <a:pt x="938" y="382"/>
                    </a:lnTo>
                    <a:lnTo>
                      <a:pt x="998" y="365"/>
                    </a:lnTo>
                    <a:lnTo>
                      <a:pt x="1067" y="350"/>
                    </a:lnTo>
                    <a:lnTo>
                      <a:pt x="1137" y="331"/>
                    </a:lnTo>
                    <a:lnTo>
                      <a:pt x="1215" y="312"/>
                    </a:lnTo>
                    <a:lnTo>
                      <a:pt x="1293" y="293"/>
                    </a:lnTo>
                    <a:lnTo>
                      <a:pt x="1377" y="274"/>
                    </a:lnTo>
                    <a:lnTo>
                      <a:pt x="1458" y="255"/>
                    </a:lnTo>
                    <a:lnTo>
                      <a:pt x="1542" y="238"/>
                    </a:lnTo>
                    <a:lnTo>
                      <a:pt x="1622" y="219"/>
                    </a:lnTo>
                    <a:lnTo>
                      <a:pt x="1704" y="206"/>
                    </a:lnTo>
                    <a:lnTo>
                      <a:pt x="1776" y="187"/>
                    </a:lnTo>
                    <a:lnTo>
                      <a:pt x="1844" y="173"/>
                    </a:lnTo>
                    <a:lnTo>
                      <a:pt x="1907" y="160"/>
                    </a:lnTo>
                    <a:lnTo>
                      <a:pt x="1960" y="150"/>
                    </a:lnTo>
                    <a:lnTo>
                      <a:pt x="2002" y="141"/>
                    </a:lnTo>
                    <a:lnTo>
                      <a:pt x="2038" y="135"/>
                    </a:lnTo>
                    <a:lnTo>
                      <a:pt x="2057" y="131"/>
                    </a:lnTo>
                    <a:lnTo>
                      <a:pt x="2067" y="131"/>
                    </a:lnTo>
                    <a:lnTo>
                      <a:pt x="2633"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01" name="Freeform 34"/>
              <p:cNvSpPr>
                <a:spLocks/>
              </p:cNvSpPr>
              <p:nvPr/>
            </p:nvSpPr>
            <p:spPr bwMode="auto">
              <a:xfrm>
                <a:off x="-957" y="2234"/>
                <a:ext cx="391" cy="100"/>
              </a:xfrm>
              <a:custGeom>
                <a:avLst/>
                <a:gdLst>
                  <a:gd name="T0" fmla="*/ 4 w 779"/>
                  <a:gd name="T1" fmla="*/ 1 h 200"/>
                  <a:gd name="T2" fmla="*/ 0 w 779"/>
                  <a:gd name="T3" fmla="*/ 2 h 200"/>
                  <a:gd name="T4" fmla="*/ 2 w 779"/>
                  <a:gd name="T5" fmla="*/ 2 h 200"/>
                  <a:gd name="T6" fmla="*/ 4 w 779"/>
                  <a:gd name="T7" fmla="*/ 1 h 200"/>
                  <a:gd name="T8" fmla="*/ 7 w 779"/>
                  <a:gd name="T9" fmla="*/ 0 h 200"/>
                  <a:gd name="T10" fmla="*/ 4 w 779"/>
                  <a:gd name="T11" fmla="*/ 1 h 200"/>
                  <a:gd name="T12" fmla="*/ 4 w 779"/>
                  <a:gd name="T13" fmla="*/ 1 h 200"/>
                  <a:gd name="T14" fmla="*/ 0 60000 65536"/>
                  <a:gd name="T15" fmla="*/ 0 60000 65536"/>
                  <a:gd name="T16" fmla="*/ 0 60000 65536"/>
                  <a:gd name="T17" fmla="*/ 0 60000 65536"/>
                  <a:gd name="T18" fmla="*/ 0 60000 65536"/>
                  <a:gd name="T19" fmla="*/ 0 60000 65536"/>
                  <a:gd name="T20" fmla="*/ 0 60000 65536"/>
                  <a:gd name="T21" fmla="*/ 0 w 779"/>
                  <a:gd name="T22" fmla="*/ 0 h 200"/>
                  <a:gd name="T23" fmla="*/ 779 w 779"/>
                  <a:gd name="T24" fmla="*/ 200 h 2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79" h="200">
                    <a:moveTo>
                      <a:pt x="507" y="44"/>
                    </a:moveTo>
                    <a:lnTo>
                      <a:pt x="0" y="200"/>
                    </a:lnTo>
                    <a:lnTo>
                      <a:pt x="256" y="149"/>
                    </a:lnTo>
                    <a:lnTo>
                      <a:pt x="479" y="88"/>
                    </a:lnTo>
                    <a:lnTo>
                      <a:pt x="779" y="0"/>
                    </a:lnTo>
                    <a:lnTo>
                      <a:pt x="507" y="44"/>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02" name="Freeform 35"/>
              <p:cNvSpPr>
                <a:spLocks/>
              </p:cNvSpPr>
              <p:nvPr/>
            </p:nvSpPr>
            <p:spPr bwMode="auto">
              <a:xfrm>
                <a:off x="-1343" y="2398"/>
                <a:ext cx="335" cy="117"/>
              </a:xfrm>
              <a:custGeom>
                <a:avLst/>
                <a:gdLst>
                  <a:gd name="T0" fmla="*/ 6 w 671"/>
                  <a:gd name="T1" fmla="*/ 0 h 234"/>
                  <a:gd name="T2" fmla="*/ 3 w 671"/>
                  <a:gd name="T3" fmla="*/ 1 h 234"/>
                  <a:gd name="T4" fmla="*/ 0 w 671"/>
                  <a:gd name="T5" fmla="*/ 2 h 234"/>
                  <a:gd name="T6" fmla="*/ 2 w 671"/>
                  <a:gd name="T7" fmla="*/ 2 h 234"/>
                  <a:gd name="T8" fmla="*/ 4 w 671"/>
                  <a:gd name="T9" fmla="*/ 1 h 234"/>
                  <a:gd name="T10" fmla="*/ 6 w 671"/>
                  <a:gd name="T11" fmla="*/ 0 h 234"/>
                  <a:gd name="T12" fmla="*/ 6 w 671"/>
                  <a:gd name="T13" fmla="*/ 0 h 234"/>
                  <a:gd name="T14" fmla="*/ 0 60000 65536"/>
                  <a:gd name="T15" fmla="*/ 0 60000 65536"/>
                  <a:gd name="T16" fmla="*/ 0 60000 65536"/>
                  <a:gd name="T17" fmla="*/ 0 60000 65536"/>
                  <a:gd name="T18" fmla="*/ 0 60000 65536"/>
                  <a:gd name="T19" fmla="*/ 0 60000 65536"/>
                  <a:gd name="T20" fmla="*/ 0 60000 65536"/>
                  <a:gd name="T21" fmla="*/ 0 w 671"/>
                  <a:gd name="T22" fmla="*/ 0 h 234"/>
                  <a:gd name="T23" fmla="*/ 671 w 671"/>
                  <a:gd name="T24" fmla="*/ 234 h 2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71" h="234">
                    <a:moveTo>
                      <a:pt x="671" y="0"/>
                    </a:moveTo>
                    <a:lnTo>
                      <a:pt x="348" y="90"/>
                    </a:lnTo>
                    <a:lnTo>
                      <a:pt x="0" y="234"/>
                    </a:lnTo>
                    <a:lnTo>
                      <a:pt x="211" y="223"/>
                    </a:lnTo>
                    <a:lnTo>
                      <a:pt x="443" y="109"/>
                    </a:lnTo>
                    <a:lnTo>
                      <a:pt x="671" y="0"/>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03" name="Freeform 36"/>
              <p:cNvSpPr>
                <a:spLocks/>
              </p:cNvSpPr>
              <p:nvPr/>
            </p:nvSpPr>
            <p:spPr bwMode="auto">
              <a:xfrm>
                <a:off x="-570" y="1490"/>
                <a:ext cx="223" cy="443"/>
              </a:xfrm>
              <a:custGeom>
                <a:avLst/>
                <a:gdLst>
                  <a:gd name="T0" fmla="*/ 2 w 445"/>
                  <a:gd name="T1" fmla="*/ 0 h 886"/>
                  <a:gd name="T2" fmla="*/ 4 w 445"/>
                  <a:gd name="T3" fmla="*/ 4 h 886"/>
                  <a:gd name="T4" fmla="*/ 2 w 445"/>
                  <a:gd name="T5" fmla="*/ 7 h 886"/>
                  <a:gd name="T6" fmla="*/ 0 w 445"/>
                  <a:gd name="T7" fmla="*/ 3 h 886"/>
                  <a:gd name="T8" fmla="*/ 2 w 445"/>
                  <a:gd name="T9" fmla="*/ 0 h 886"/>
                  <a:gd name="T10" fmla="*/ 2 w 445"/>
                  <a:gd name="T11" fmla="*/ 0 h 886"/>
                  <a:gd name="T12" fmla="*/ 0 60000 65536"/>
                  <a:gd name="T13" fmla="*/ 0 60000 65536"/>
                  <a:gd name="T14" fmla="*/ 0 60000 65536"/>
                  <a:gd name="T15" fmla="*/ 0 60000 65536"/>
                  <a:gd name="T16" fmla="*/ 0 60000 65536"/>
                  <a:gd name="T17" fmla="*/ 0 60000 65536"/>
                  <a:gd name="T18" fmla="*/ 0 w 445"/>
                  <a:gd name="T19" fmla="*/ 0 h 886"/>
                  <a:gd name="T20" fmla="*/ 445 w 445"/>
                  <a:gd name="T21" fmla="*/ 886 h 886"/>
                </a:gdLst>
                <a:ahLst/>
                <a:cxnLst>
                  <a:cxn ang="T12">
                    <a:pos x="T0" y="T1"/>
                  </a:cxn>
                  <a:cxn ang="T13">
                    <a:pos x="T2" y="T3"/>
                  </a:cxn>
                  <a:cxn ang="T14">
                    <a:pos x="T4" y="T5"/>
                  </a:cxn>
                  <a:cxn ang="T15">
                    <a:pos x="T6" y="T7"/>
                  </a:cxn>
                  <a:cxn ang="T16">
                    <a:pos x="T8" y="T9"/>
                  </a:cxn>
                  <a:cxn ang="T17">
                    <a:pos x="T10" y="T11"/>
                  </a:cxn>
                </a:cxnLst>
                <a:rect l="T18" t="T19" r="T20" b="T21"/>
                <a:pathLst>
                  <a:path w="445" h="886">
                    <a:moveTo>
                      <a:pt x="228" y="0"/>
                    </a:moveTo>
                    <a:lnTo>
                      <a:pt x="445" y="479"/>
                    </a:lnTo>
                    <a:lnTo>
                      <a:pt x="213" y="886"/>
                    </a:lnTo>
                    <a:lnTo>
                      <a:pt x="0" y="318"/>
                    </a:lnTo>
                    <a:lnTo>
                      <a:pt x="228"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04" name="Freeform 37"/>
              <p:cNvSpPr>
                <a:spLocks/>
              </p:cNvSpPr>
              <p:nvPr/>
            </p:nvSpPr>
            <p:spPr bwMode="auto">
              <a:xfrm>
                <a:off x="-726" y="999"/>
                <a:ext cx="147" cy="361"/>
              </a:xfrm>
              <a:custGeom>
                <a:avLst/>
                <a:gdLst>
                  <a:gd name="T0" fmla="*/ 2 w 293"/>
                  <a:gd name="T1" fmla="*/ 0 h 722"/>
                  <a:gd name="T2" fmla="*/ 0 w 293"/>
                  <a:gd name="T3" fmla="*/ 4 h 722"/>
                  <a:gd name="T4" fmla="*/ 1 w 293"/>
                  <a:gd name="T5" fmla="*/ 6 h 722"/>
                  <a:gd name="T6" fmla="*/ 3 w 293"/>
                  <a:gd name="T7" fmla="*/ 3 h 722"/>
                  <a:gd name="T8" fmla="*/ 2 w 293"/>
                  <a:gd name="T9" fmla="*/ 0 h 722"/>
                  <a:gd name="T10" fmla="*/ 2 w 293"/>
                  <a:gd name="T11" fmla="*/ 0 h 722"/>
                  <a:gd name="T12" fmla="*/ 0 60000 65536"/>
                  <a:gd name="T13" fmla="*/ 0 60000 65536"/>
                  <a:gd name="T14" fmla="*/ 0 60000 65536"/>
                  <a:gd name="T15" fmla="*/ 0 60000 65536"/>
                  <a:gd name="T16" fmla="*/ 0 60000 65536"/>
                  <a:gd name="T17" fmla="*/ 0 60000 65536"/>
                  <a:gd name="T18" fmla="*/ 0 w 293"/>
                  <a:gd name="T19" fmla="*/ 0 h 722"/>
                  <a:gd name="T20" fmla="*/ 293 w 293"/>
                  <a:gd name="T21" fmla="*/ 722 h 722"/>
                </a:gdLst>
                <a:ahLst/>
                <a:cxnLst>
                  <a:cxn ang="T12">
                    <a:pos x="T0" y="T1"/>
                  </a:cxn>
                  <a:cxn ang="T13">
                    <a:pos x="T2" y="T3"/>
                  </a:cxn>
                  <a:cxn ang="T14">
                    <a:pos x="T4" y="T5"/>
                  </a:cxn>
                  <a:cxn ang="T15">
                    <a:pos x="T6" y="T7"/>
                  </a:cxn>
                  <a:cxn ang="T16">
                    <a:pos x="T8" y="T9"/>
                  </a:cxn>
                  <a:cxn ang="T17">
                    <a:pos x="T10" y="T11"/>
                  </a:cxn>
                </a:cxnLst>
                <a:rect l="T18" t="T19" r="T20" b="T21"/>
                <a:pathLst>
                  <a:path w="293" h="722">
                    <a:moveTo>
                      <a:pt x="153" y="0"/>
                    </a:moveTo>
                    <a:lnTo>
                      <a:pt x="0" y="401"/>
                    </a:lnTo>
                    <a:lnTo>
                      <a:pt x="128" y="722"/>
                    </a:lnTo>
                    <a:lnTo>
                      <a:pt x="293" y="344"/>
                    </a:lnTo>
                    <a:lnTo>
                      <a:pt x="153"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05" name="Freeform 38"/>
              <p:cNvSpPr>
                <a:spLocks/>
              </p:cNvSpPr>
              <p:nvPr/>
            </p:nvSpPr>
            <p:spPr bwMode="auto">
              <a:xfrm>
                <a:off x="-644" y="1240"/>
                <a:ext cx="164" cy="374"/>
              </a:xfrm>
              <a:custGeom>
                <a:avLst/>
                <a:gdLst>
                  <a:gd name="T0" fmla="*/ 2 w 327"/>
                  <a:gd name="T1" fmla="*/ 0 h 748"/>
                  <a:gd name="T2" fmla="*/ 0 w 327"/>
                  <a:gd name="T3" fmla="*/ 3 h 748"/>
                  <a:gd name="T4" fmla="*/ 1 w 327"/>
                  <a:gd name="T5" fmla="*/ 6 h 748"/>
                  <a:gd name="T6" fmla="*/ 3 w 327"/>
                  <a:gd name="T7" fmla="*/ 3 h 748"/>
                  <a:gd name="T8" fmla="*/ 2 w 327"/>
                  <a:gd name="T9" fmla="*/ 0 h 748"/>
                  <a:gd name="T10" fmla="*/ 2 w 327"/>
                  <a:gd name="T11" fmla="*/ 0 h 748"/>
                  <a:gd name="T12" fmla="*/ 0 60000 65536"/>
                  <a:gd name="T13" fmla="*/ 0 60000 65536"/>
                  <a:gd name="T14" fmla="*/ 0 60000 65536"/>
                  <a:gd name="T15" fmla="*/ 0 60000 65536"/>
                  <a:gd name="T16" fmla="*/ 0 60000 65536"/>
                  <a:gd name="T17" fmla="*/ 0 60000 65536"/>
                  <a:gd name="T18" fmla="*/ 0 w 327"/>
                  <a:gd name="T19" fmla="*/ 0 h 748"/>
                  <a:gd name="T20" fmla="*/ 327 w 327"/>
                  <a:gd name="T21" fmla="*/ 748 h 748"/>
                </a:gdLst>
                <a:ahLst/>
                <a:cxnLst>
                  <a:cxn ang="T12">
                    <a:pos x="T0" y="T1"/>
                  </a:cxn>
                  <a:cxn ang="T13">
                    <a:pos x="T2" y="T3"/>
                  </a:cxn>
                  <a:cxn ang="T14">
                    <a:pos x="T4" y="T5"/>
                  </a:cxn>
                  <a:cxn ang="T15">
                    <a:pos x="T6" y="T7"/>
                  </a:cxn>
                  <a:cxn ang="T16">
                    <a:pos x="T8" y="T9"/>
                  </a:cxn>
                  <a:cxn ang="T17">
                    <a:pos x="T10" y="T11"/>
                  </a:cxn>
                </a:cxnLst>
                <a:rect l="T18" t="T19" r="T20" b="T21"/>
                <a:pathLst>
                  <a:path w="327" h="748">
                    <a:moveTo>
                      <a:pt x="158" y="0"/>
                    </a:moveTo>
                    <a:lnTo>
                      <a:pt x="0" y="346"/>
                    </a:lnTo>
                    <a:lnTo>
                      <a:pt x="122" y="748"/>
                    </a:lnTo>
                    <a:lnTo>
                      <a:pt x="327" y="370"/>
                    </a:lnTo>
                    <a:lnTo>
                      <a:pt x="158"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06" name="Freeform 39"/>
              <p:cNvSpPr>
                <a:spLocks/>
              </p:cNvSpPr>
              <p:nvPr/>
            </p:nvSpPr>
            <p:spPr bwMode="auto">
              <a:xfrm>
                <a:off x="-673" y="2169"/>
                <a:ext cx="68" cy="74"/>
              </a:xfrm>
              <a:custGeom>
                <a:avLst/>
                <a:gdLst>
                  <a:gd name="T0" fmla="*/ 0 w 137"/>
                  <a:gd name="T1" fmla="*/ 1 h 148"/>
                  <a:gd name="T2" fmla="*/ 0 w 137"/>
                  <a:gd name="T3" fmla="*/ 1 h 148"/>
                  <a:gd name="T4" fmla="*/ 0 w 137"/>
                  <a:gd name="T5" fmla="*/ 1 h 148"/>
                  <a:gd name="T6" fmla="*/ 0 w 137"/>
                  <a:gd name="T7" fmla="*/ 1 h 148"/>
                  <a:gd name="T8" fmla="*/ 0 w 137"/>
                  <a:gd name="T9" fmla="*/ 1 h 148"/>
                  <a:gd name="T10" fmla="*/ 0 w 137"/>
                  <a:gd name="T11" fmla="*/ 1 h 148"/>
                  <a:gd name="T12" fmla="*/ 0 w 137"/>
                  <a:gd name="T13" fmla="*/ 1 h 148"/>
                  <a:gd name="T14" fmla="*/ 0 w 137"/>
                  <a:gd name="T15" fmla="*/ 1 h 148"/>
                  <a:gd name="T16" fmla="*/ 0 w 137"/>
                  <a:gd name="T17" fmla="*/ 1 h 148"/>
                  <a:gd name="T18" fmla="*/ 0 w 137"/>
                  <a:gd name="T19" fmla="*/ 1 h 148"/>
                  <a:gd name="T20" fmla="*/ 0 w 137"/>
                  <a:gd name="T21" fmla="*/ 1 h 148"/>
                  <a:gd name="T22" fmla="*/ 0 w 137"/>
                  <a:gd name="T23" fmla="*/ 1 h 148"/>
                  <a:gd name="T24" fmla="*/ 0 w 137"/>
                  <a:gd name="T25" fmla="*/ 1 h 148"/>
                  <a:gd name="T26" fmla="*/ 0 w 137"/>
                  <a:gd name="T27" fmla="*/ 2 h 148"/>
                  <a:gd name="T28" fmla="*/ 0 w 137"/>
                  <a:gd name="T29" fmla="*/ 2 h 148"/>
                  <a:gd name="T30" fmla="*/ 0 w 137"/>
                  <a:gd name="T31" fmla="*/ 2 h 148"/>
                  <a:gd name="T32" fmla="*/ 0 w 137"/>
                  <a:gd name="T33" fmla="*/ 2 h 148"/>
                  <a:gd name="T34" fmla="*/ 0 w 137"/>
                  <a:gd name="T35" fmla="*/ 1 h 148"/>
                  <a:gd name="T36" fmla="*/ 1 w 137"/>
                  <a:gd name="T37" fmla="*/ 0 h 148"/>
                  <a:gd name="T38" fmla="*/ 0 w 137"/>
                  <a:gd name="T39" fmla="*/ 1 h 148"/>
                  <a:gd name="T40" fmla="*/ 0 w 137"/>
                  <a:gd name="T41" fmla="*/ 1 h 1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7"/>
                  <a:gd name="T64" fmla="*/ 0 h 148"/>
                  <a:gd name="T65" fmla="*/ 137 w 137"/>
                  <a:gd name="T66" fmla="*/ 148 h 14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7" h="148">
                    <a:moveTo>
                      <a:pt x="23" y="12"/>
                    </a:moveTo>
                    <a:lnTo>
                      <a:pt x="23" y="12"/>
                    </a:lnTo>
                    <a:lnTo>
                      <a:pt x="21" y="15"/>
                    </a:lnTo>
                    <a:lnTo>
                      <a:pt x="17" y="23"/>
                    </a:lnTo>
                    <a:lnTo>
                      <a:pt x="13" y="34"/>
                    </a:lnTo>
                    <a:lnTo>
                      <a:pt x="10" y="42"/>
                    </a:lnTo>
                    <a:lnTo>
                      <a:pt x="6" y="55"/>
                    </a:lnTo>
                    <a:lnTo>
                      <a:pt x="4" y="71"/>
                    </a:lnTo>
                    <a:lnTo>
                      <a:pt x="4" y="84"/>
                    </a:lnTo>
                    <a:lnTo>
                      <a:pt x="0" y="95"/>
                    </a:lnTo>
                    <a:lnTo>
                      <a:pt x="0" y="107"/>
                    </a:lnTo>
                    <a:lnTo>
                      <a:pt x="2" y="116"/>
                    </a:lnTo>
                    <a:lnTo>
                      <a:pt x="4" y="128"/>
                    </a:lnTo>
                    <a:lnTo>
                      <a:pt x="4" y="135"/>
                    </a:lnTo>
                    <a:lnTo>
                      <a:pt x="6" y="143"/>
                    </a:lnTo>
                    <a:lnTo>
                      <a:pt x="8" y="145"/>
                    </a:lnTo>
                    <a:lnTo>
                      <a:pt x="10" y="148"/>
                    </a:lnTo>
                    <a:lnTo>
                      <a:pt x="125" y="78"/>
                    </a:lnTo>
                    <a:lnTo>
                      <a:pt x="137" y="0"/>
                    </a:lnTo>
                    <a:lnTo>
                      <a:pt x="23" y="12"/>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07" name="Freeform 40"/>
              <p:cNvSpPr>
                <a:spLocks/>
              </p:cNvSpPr>
              <p:nvPr/>
            </p:nvSpPr>
            <p:spPr bwMode="auto">
              <a:xfrm>
                <a:off x="-939" y="1802"/>
                <a:ext cx="335" cy="447"/>
              </a:xfrm>
              <a:custGeom>
                <a:avLst/>
                <a:gdLst>
                  <a:gd name="T0" fmla="*/ 3 w 669"/>
                  <a:gd name="T1" fmla="*/ 0 h 893"/>
                  <a:gd name="T2" fmla="*/ 6 w 669"/>
                  <a:gd name="T3" fmla="*/ 4 h 893"/>
                  <a:gd name="T4" fmla="*/ 5 w 669"/>
                  <a:gd name="T5" fmla="*/ 7 h 893"/>
                  <a:gd name="T6" fmla="*/ 4 w 669"/>
                  <a:gd name="T7" fmla="*/ 7 h 893"/>
                  <a:gd name="T8" fmla="*/ 5 w 669"/>
                  <a:gd name="T9" fmla="*/ 6 h 893"/>
                  <a:gd name="T10" fmla="*/ 4 w 669"/>
                  <a:gd name="T11" fmla="*/ 4 h 893"/>
                  <a:gd name="T12" fmla="*/ 4 w 669"/>
                  <a:gd name="T13" fmla="*/ 4 h 893"/>
                  <a:gd name="T14" fmla="*/ 4 w 669"/>
                  <a:gd name="T15" fmla="*/ 4 h 893"/>
                  <a:gd name="T16" fmla="*/ 4 w 669"/>
                  <a:gd name="T17" fmla="*/ 4 h 893"/>
                  <a:gd name="T18" fmla="*/ 4 w 669"/>
                  <a:gd name="T19" fmla="*/ 4 h 893"/>
                  <a:gd name="T20" fmla="*/ 4 w 669"/>
                  <a:gd name="T21" fmla="*/ 4 h 893"/>
                  <a:gd name="T22" fmla="*/ 3 w 669"/>
                  <a:gd name="T23" fmla="*/ 3 h 893"/>
                  <a:gd name="T24" fmla="*/ 3 w 669"/>
                  <a:gd name="T25" fmla="*/ 3 h 893"/>
                  <a:gd name="T26" fmla="*/ 3 w 669"/>
                  <a:gd name="T27" fmla="*/ 3 h 893"/>
                  <a:gd name="T28" fmla="*/ 3 w 669"/>
                  <a:gd name="T29" fmla="*/ 3 h 893"/>
                  <a:gd name="T30" fmla="*/ 3 w 669"/>
                  <a:gd name="T31" fmla="*/ 3 h 893"/>
                  <a:gd name="T32" fmla="*/ 3 w 669"/>
                  <a:gd name="T33" fmla="*/ 3 h 893"/>
                  <a:gd name="T34" fmla="*/ 3 w 669"/>
                  <a:gd name="T35" fmla="*/ 3 h 893"/>
                  <a:gd name="T36" fmla="*/ 3 w 669"/>
                  <a:gd name="T37" fmla="*/ 3 h 893"/>
                  <a:gd name="T38" fmla="*/ 3 w 669"/>
                  <a:gd name="T39" fmla="*/ 3 h 893"/>
                  <a:gd name="T40" fmla="*/ 3 w 669"/>
                  <a:gd name="T41" fmla="*/ 3 h 893"/>
                  <a:gd name="T42" fmla="*/ 3 w 669"/>
                  <a:gd name="T43" fmla="*/ 3 h 893"/>
                  <a:gd name="T44" fmla="*/ 3 w 669"/>
                  <a:gd name="T45" fmla="*/ 3 h 893"/>
                  <a:gd name="T46" fmla="*/ 3 w 669"/>
                  <a:gd name="T47" fmla="*/ 4 h 893"/>
                  <a:gd name="T48" fmla="*/ 3 w 669"/>
                  <a:gd name="T49" fmla="*/ 4 h 893"/>
                  <a:gd name="T50" fmla="*/ 3 w 669"/>
                  <a:gd name="T51" fmla="*/ 4 h 893"/>
                  <a:gd name="T52" fmla="*/ 3 w 669"/>
                  <a:gd name="T53" fmla="*/ 5 h 893"/>
                  <a:gd name="T54" fmla="*/ 3 w 669"/>
                  <a:gd name="T55" fmla="*/ 5 h 893"/>
                  <a:gd name="T56" fmla="*/ 3 w 669"/>
                  <a:gd name="T57" fmla="*/ 5 h 893"/>
                  <a:gd name="T58" fmla="*/ 3 w 669"/>
                  <a:gd name="T59" fmla="*/ 6 h 893"/>
                  <a:gd name="T60" fmla="*/ 2 w 669"/>
                  <a:gd name="T61" fmla="*/ 6 h 893"/>
                  <a:gd name="T62" fmla="*/ 2 w 669"/>
                  <a:gd name="T63" fmla="*/ 6 h 893"/>
                  <a:gd name="T64" fmla="*/ 2 w 669"/>
                  <a:gd name="T65" fmla="*/ 6 h 893"/>
                  <a:gd name="T66" fmla="*/ 2 w 669"/>
                  <a:gd name="T67" fmla="*/ 7 h 893"/>
                  <a:gd name="T68" fmla="*/ 2 w 669"/>
                  <a:gd name="T69" fmla="*/ 0 h 89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69"/>
                  <a:gd name="T106" fmla="*/ 0 h 893"/>
                  <a:gd name="T107" fmla="*/ 669 w 669"/>
                  <a:gd name="T108" fmla="*/ 893 h 89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69" h="893">
                    <a:moveTo>
                      <a:pt x="158" y="0"/>
                    </a:moveTo>
                    <a:lnTo>
                      <a:pt x="315" y="0"/>
                    </a:lnTo>
                    <a:lnTo>
                      <a:pt x="469" y="180"/>
                    </a:lnTo>
                    <a:lnTo>
                      <a:pt x="663" y="435"/>
                    </a:lnTo>
                    <a:lnTo>
                      <a:pt x="669" y="733"/>
                    </a:lnTo>
                    <a:lnTo>
                      <a:pt x="562" y="802"/>
                    </a:lnTo>
                    <a:lnTo>
                      <a:pt x="523" y="804"/>
                    </a:lnTo>
                    <a:lnTo>
                      <a:pt x="511" y="769"/>
                    </a:lnTo>
                    <a:lnTo>
                      <a:pt x="534" y="752"/>
                    </a:lnTo>
                    <a:lnTo>
                      <a:pt x="517" y="693"/>
                    </a:lnTo>
                    <a:lnTo>
                      <a:pt x="509" y="479"/>
                    </a:lnTo>
                    <a:lnTo>
                      <a:pt x="505" y="475"/>
                    </a:lnTo>
                    <a:lnTo>
                      <a:pt x="492" y="467"/>
                    </a:lnTo>
                    <a:lnTo>
                      <a:pt x="483" y="460"/>
                    </a:lnTo>
                    <a:lnTo>
                      <a:pt x="475" y="454"/>
                    </a:lnTo>
                    <a:lnTo>
                      <a:pt x="464" y="446"/>
                    </a:lnTo>
                    <a:lnTo>
                      <a:pt x="454" y="441"/>
                    </a:lnTo>
                    <a:lnTo>
                      <a:pt x="443" y="431"/>
                    </a:lnTo>
                    <a:lnTo>
                      <a:pt x="429" y="422"/>
                    </a:lnTo>
                    <a:lnTo>
                      <a:pt x="416" y="412"/>
                    </a:lnTo>
                    <a:lnTo>
                      <a:pt x="407" y="404"/>
                    </a:lnTo>
                    <a:lnTo>
                      <a:pt x="393" y="395"/>
                    </a:lnTo>
                    <a:lnTo>
                      <a:pt x="382" y="385"/>
                    </a:lnTo>
                    <a:lnTo>
                      <a:pt x="370" y="378"/>
                    </a:lnTo>
                    <a:lnTo>
                      <a:pt x="361" y="370"/>
                    </a:lnTo>
                    <a:lnTo>
                      <a:pt x="351" y="361"/>
                    </a:lnTo>
                    <a:lnTo>
                      <a:pt x="342" y="351"/>
                    </a:lnTo>
                    <a:lnTo>
                      <a:pt x="332" y="342"/>
                    </a:lnTo>
                    <a:lnTo>
                      <a:pt x="327" y="334"/>
                    </a:lnTo>
                    <a:lnTo>
                      <a:pt x="321" y="325"/>
                    </a:lnTo>
                    <a:lnTo>
                      <a:pt x="315" y="315"/>
                    </a:lnTo>
                    <a:lnTo>
                      <a:pt x="310" y="306"/>
                    </a:lnTo>
                    <a:lnTo>
                      <a:pt x="306" y="298"/>
                    </a:lnTo>
                    <a:lnTo>
                      <a:pt x="298" y="283"/>
                    </a:lnTo>
                    <a:lnTo>
                      <a:pt x="294" y="270"/>
                    </a:lnTo>
                    <a:lnTo>
                      <a:pt x="293" y="262"/>
                    </a:lnTo>
                    <a:lnTo>
                      <a:pt x="293" y="260"/>
                    </a:lnTo>
                    <a:lnTo>
                      <a:pt x="293" y="264"/>
                    </a:lnTo>
                    <a:lnTo>
                      <a:pt x="294" y="273"/>
                    </a:lnTo>
                    <a:lnTo>
                      <a:pt x="294" y="281"/>
                    </a:lnTo>
                    <a:lnTo>
                      <a:pt x="296" y="292"/>
                    </a:lnTo>
                    <a:lnTo>
                      <a:pt x="296" y="300"/>
                    </a:lnTo>
                    <a:lnTo>
                      <a:pt x="298" y="315"/>
                    </a:lnTo>
                    <a:lnTo>
                      <a:pt x="298" y="328"/>
                    </a:lnTo>
                    <a:lnTo>
                      <a:pt x="298" y="344"/>
                    </a:lnTo>
                    <a:lnTo>
                      <a:pt x="298" y="357"/>
                    </a:lnTo>
                    <a:lnTo>
                      <a:pt x="298" y="376"/>
                    </a:lnTo>
                    <a:lnTo>
                      <a:pt x="296" y="395"/>
                    </a:lnTo>
                    <a:lnTo>
                      <a:pt x="296" y="412"/>
                    </a:lnTo>
                    <a:lnTo>
                      <a:pt x="296" y="431"/>
                    </a:lnTo>
                    <a:lnTo>
                      <a:pt x="296" y="454"/>
                    </a:lnTo>
                    <a:lnTo>
                      <a:pt x="293" y="473"/>
                    </a:lnTo>
                    <a:lnTo>
                      <a:pt x="289" y="494"/>
                    </a:lnTo>
                    <a:lnTo>
                      <a:pt x="285" y="515"/>
                    </a:lnTo>
                    <a:lnTo>
                      <a:pt x="281" y="539"/>
                    </a:lnTo>
                    <a:lnTo>
                      <a:pt x="277" y="562"/>
                    </a:lnTo>
                    <a:lnTo>
                      <a:pt x="274" y="583"/>
                    </a:lnTo>
                    <a:lnTo>
                      <a:pt x="268" y="606"/>
                    </a:lnTo>
                    <a:lnTo>
                      <a:pt x="266" y="627"/>
                    </a:lnTo>
                    <a:lnTo>
                      <a:pt x="260" y="646"/>
                    </a:lnTo>
                    <a:lnTo>
                      <a:pt x="256" y="665"/>
                    </a:lnTo>
                    <a:lnTo>
                      <a:pt x="253" y="680"/>
                    </a:lnTo>
                    <a:lnTo>
                      <a:pt x="251" y="693"/>
                    </a:lnTo>
                    <a:lnTo>
                      <a:pt x="249" y="705"/>
                    </a:lnTo>
                    <a:lnTo>
                      <a:pt x="247" y="714"/>
                    </a:lnTo>
                    <a:lnTo>
                      <a:pt x="247" y="720"/>
                    </a:lnTo>
                    <a:lnTo>
                      <a:pt x="247" y="722"/>
                    </a:lnTo>
                    <a:lnTo>
                      <a:pt x="177" y="893"/>
                    </a:lnTo>
                    <a:lnTo>
                      <a:pt x="0" y="893"/>
                    </a:lnTo>
                    <a:lnTo>
                      <a:pt x="158" y="0"/>
                    </a:lnTo>
                    <a:close/>
                  </a:path>
                </a:pathLst>
              </a:custGeom>
              <a:solidFill>
                <a:srgbClr val="A69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08" name="Freeform 41"/>
              <p:cNvSpPr>
                <a:spLocks/>
              </p:cNvSpPr>
              <p:nvPr/>
            </p:nvSpPr>
            <p:spPr bwMode="auto">
              <a:xfrm>
                <a:off x="-907" y="2237"/>
                <a:ext cx="153" cy="65"/>
              </a:xfrm>
              <a:custGeom>
                <a:avLst/>
                <a:gdLst>
                  <a:gd name="T0" fmla="*/ 0 w 307"/>
                  <a:gd name="T1" fmla="*/ 0 h 131"/>
                  <a:gd name="T2" fmla="*/ 0 w 307"/>
                  <a:gd name="T3" fmla="*/ 0 h 131"/>
                  <a:gd name="T4" fmla="*/ 0 w 307"/>
                  <a:gd name="T5" fmla="*/ 0 h 131"/>
                  <a:gd name="T6" fmla="*/ 0 w 307"/>
                  <a:gd name="T7" fmla="*/ 0 h 131"/>
                  <a:gd name="T8" fmla="*/ 0 w 307"/>
                  <a:gd name="T9" fmla="*/ 1 h 131"/>
                  <a:gd name="T10" fmla="*/ 0 w 307"/>
                  <a:gd name="T11" fmla="*/ 0 h 131"/>
                  <a:gd name="T12" fmla="*/ 0 w 307"/>
                  <a:gd name="T13" fmla="*/ 0 h 131"/>
                  <a:gd name="T14" fmla="*/ 1 w 307"/>
                  <a:gd name="T15" fmla="*/ 0 h 131"/>
                  <a:gd name="T16" fmla="*/ 2 w 307"/>
                  <a:gd name="T17" fmla="*/ 0 h 131"/>
                  <a:gd name="T18" fmla="*/ 2 w 307"/>
                  <a:gd name="T19" fmla="*/ 0 h 131"/>
                  <a:gd name="T20" fmla="*/ 1 w 307"/>
                  <a:gd name="T21" fmla="*/ 0 h 131"/>
                  <a:gd name="T22" fmla="*/ 0 w 307"/>
                  <a:gd name="T23" fmla="*/ 0 h 131"/>
                  <a:gd name="T24" fmla="*/ 0 w 307"/>
                  <a:gd name="T25" fmla="*/ 0 h 131"/>
                  <a:gd name="T26" fmla="*/ 0 w 307"/>
                  <a:gd name="T27" fmla="*/ 0 h 131"/>
                  <a:gd name="T28" fmla="*/ 0 w 307"/>
                  <a:gd name="T29" fmla="*/ 0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07"/>
                  <a:gd name="T46" fmla="*/ 0 h 131"/>
                  <a:gd name="T47" fmla="*/ 307 w 307"/>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07" h="131">
                    <a:moveTo>
                      <a:pt x="4" y="42"/>
                    </a:moveTo>
                    <a:lnTo>
                      <a:pt x="12" y="86"/>
                    </a:lnTo>
                    <a:lnTo>
                      <a:pt x="50" y="82"/>
                    </a:lnTo>
                    <a:lnTo>
                      <a:pt x="0" y="103"/>
                    </a:lnTo>
                    <a:lnTo>
                      <a:pt x="6" y="131"/>
                    </a:lnTo>
                    <a:lnTo>
                      <a:pt x="92" y="101"/>
                    </a:lnTo>
                    <a:lnTo>
                      <a:pt x="101" y="70"/>
                    </a:lnTo>
                    <a:lnTo>
                      <a:pt x="141" y="80"/>
                    </a:lnTo>
                    <a:lnTo>
                      <a:pt x="307" y="23"/>
                    </a:lnTo>
                    <a:lnTo>
                      <a:pt x="284" y="0"/>
                    </a:lnTo>
                    <a:lnTo>
                      <a:pt x="166" y="17"/>
                    </a:lnTo>
                    <a:lnTo>
                      <a:pt x="105" y="0"/>
                    </a:lnTo>
                    <a:lnTo>
                      <a:pt x="107" y="42"/>
                    </a:lnTo>
                    <a:lnTo>
                      <a:pt x="4" y="42"/>
                    </a:lnTo>
                    <a:close/>
                  </a:path>
                </a:pathLst>
              </a:custGeom>
              <a:solidFill>
                <a:srgbClr val="2E4F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09" name="Freeform 42"/>
              <p:cNvSpPr>
                <a:spLocks/>
              </p:cNvSpPr>
              <p:nvPr/>
            </p:nvSpPr>
            <p:spPr bwMode="auto">
              <a:xfrm>
                <a:off x="-891" y="2126"/>
                <a:ext cx="74" cy="136"/>
              </a:xfrm>
              <a:custGeom>
                <a:avLst/>
                <a:gdLst>
                  <a:gd name="T0" fmla="*/ 2 w 146"/>
                  <a:gd name="T1" fmla="*/ 0 h 271"/>
                  <a:gd name="T2" fmla="*/ 1 w 146"/>
                  <a:gd name="T3" fmla="*/ 1 h 271"/>
                  <a:gd name="T4" fmla="*/ 1 w 146"/>
                  <a:gd name="T5" fmla="*/ 2 h 271"/>
                  <a:gd name="T6" fmla="*/ 1 w 146"/>
                  <a:gd name="T7" fmla="*/ 2 h 271"/>
                  <a:gd name="T8" fmla="*/ 0 w 146"/>
                  <a:gd name="T9" fmla="*/ 2 h 271"/>
                  <a:gd name="T10" fmla="*/ 1 w 146"/>
                  <a:gd name="T11" fmla="*/ 3 h 271"/>
                  <a:gd name="T12" fmla="*/ 1 w 146"/>
                  <a:gd name="T13" fmla="*/ 2 h 271"/>
                  <a:gd name="T14" fmla="*/ 2 w 146"/>
                  <a:gd name="T15" fmla="*/ 1 h 271"/>
                  <a:gd name="T16" fmla="*/ 2 w 146"/>
                  <a:gd name="T17" fmla="*/ 0 h 271"/>
                  <a:gd name="T18" fmla="*/ 2 w 146"/>
                  <a:gd name="T19" fmla="*/ 0 h 27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6"/>
                  <a:gd name="T31" fmla="*/ 0 h 271"/>
                  <a:gd name="T32" fmla="*/ 146 w 146"/>
                  <a:gd name="T33" fmla="*/ 271 h 27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6" h="271">
                    <a:moveTo>
                      <a:pt x="135" y="0"/>
                    </a:moveTo>
                    <a:lnTo>
                      <a:pt x="55" y="83"/>
                    </a:lnTo>
                    <a:lnTo>
                      <a:pt x="13" y="188"/>
                    </a:lnTo>
                    <a:lnTo>
                      <a:pt x="55" y="201"/>
                    </a:lnTo>
                    <a:lnTo>
                      <a:pt x="0" y="230"/>
                    </a:lnTo>
                    <a:lnTo>
                      <a:pt x="11" y="271"/>
                    </a:lnTo>
                    <a:lnTo>
                      <a:pt x="100" y="239"/>
                    </a:lnTo>
                    <a:lnTo>
                      <a:pt x="146" y="40"/>
                    </a:lnTo>
                    <a:lnTo>
                      <a:pt x="135" y="0"/>
                    </a:lnTo>
                    <a:close/>
                  </a:path>
                </a:pathLst>
              </a:custGeom>
              <a:solidFill>
                <a:srgbClr val="7668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10" name="Freeform 43"/>
              <p:cNvSpPr>
                <a:spLocks/>
              </p:cNvSpPr>
              <p:nvPr/>
            </p:nvSpPr>
            <p:spPr bwMode="auto">
              <a:xfrm>
                <a:off x="-838" y="1910"/>
                <a:ext cx="44" cy="113"/>
              </a:xfrm>
              <a:custGeom>
                <a:avLst/>
                <a:gdLst>
                  <a:gd name="T0" fmla="*/ 1 w 90"/>
                  <a:gd name="T1" fmla="*/ 1 h 227"/>
                  <a:gd name="T2" fmla="*/ 1 w 90"/>
                  <a:gd name="T3" fmla="*/ 0 h 227"/>
                  <a:gd name="T4" fmla="*/ 0 w 90"/>
                  <a:gd name="T5" fmla="*/ 0 h 227"/>
                  <a:gd name="T6" fmla="*/ 1 w 90"/>
                  <a:gd name="T7" fmla="*/ 1 h 227"/>
                  <a:gd name="T8" fmla="*/ 1 w 90"/>
                  <a:gd name="T9" fmla="*/ 1 h 227"/>
                  <a:gd name="T10" fmla="*/ 1 w 90"/>
                  <a:gd name="T11" fmla="*/ 1 h 227"/>
                  <a:gd name="T12" fmla="*/ 0 60000 65536"/>
                  <a:gd name="T13" fmla="*/ 0 60000 65536"/>
                  <a:gd name="T14" fmla="*/ 0 60000 65536"/>
                  <a:gd name="T15" fmla="*/ 0 60000 65536"/>
                  <a:gd name="T16" fmla="*/ 0 60000 65536"/>
                  <a:gd name="T17" fmla="*/ 0 60000 65536"/>
                  <a:gd name="T18" fmla="*/ 0 w 90"/>
                  <a:gd name="T19" fmla="*/ 0 h 227"/>
                  <a:gd name="T20" fmla="*/ 90 w 90"/>
                  <a:gd name="T21" fmla="*/ 227 h 227"/>
                </a:gdLst>
                <a:ahLst/>
                <a:cxnLst>
                  <a:cxn ang="T12">
                    <a:pos x="T0" y="T1"/>
                  </a:cxn>
                  <a:cxn ang="T13">
                    <a:pos x="T2" y="T3"/>
                  </a:cxn>
                  <a:cxn ang="T14">
                    <a:pos x="T4" y="T5"/>
                  </a:cxn>
                  <a:cxn ang="T15">
                    <a:pos x="T6" y="T7"/>
                  </a:cxn>
                  <a:cxn ang="T16">
                    <a:pos x="T8" y="T9"/>
                  </a:cxn>
                  <a:cxn ang="T17">
                    <a:pos x="T10" y="T11"/>
                  </a:cxn>
                </a:cxnLst>
                <a:rect l="T18" t="T19" r="T20" b="T21"/>
                <a:pathLst>
                  <a:path w="90" h="227">
                    <a:moveTo>
                      <a:pt x="90" y="156"/>
                    </a:moveTo>
                    <a:lnTo>
                      <a:pt x="90" y="46"/>
                    </a:lnTo>
                    <a:lnTo>
                      <a:pt x="0" y="0"/>
                    </a:lnTo>
                    <a:lnTo>
                      <a:pt x="31" y="227"/>
                    </a:lnTo>
                    <a:lnTo>
                      <a:pt x="90" y="156"/>
                    </a:lnTo>
                    <a:close/>
                  </a:path>
                </a:pathLst>
              </a:custGeom>
              <a:solidFill>
                <a:srgbClr val="7668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11" name="Freeform 44"/>
              <p:cNvSpPr>
                <a:spLocks/>
              </p:cNvSpPr>
              <p:nvPr/>
            </p:nvSpPr>
            <p:spPr bwMode="auto">
              <a:xfrm>
                <a:off x="-671" y="2184"/>
                <a:ext cx="151" cy="66"/>
              </a:xfrm>
              <a:custGeom>
                <a:avLst/>
                <a:gdLst>
                  <a:gd name="T0" fmla="*/ 1 w 304"/>
                  <a:gd name="T1" fmla="*/ 1 h 131"/>
                  <a:gd name="T2" fmla="*/ 1 w 304"/>
                  <a:gd name="T3" fmla="*/ 1 h 131"/>
                  <a:gd name="T4" fmla="*/ 1 w 304"/>
                  <a:gd name="T5" fmla="*/ 1 h 131"/>
                  <a:gd name="T6" fmla="*/ 0 w 304"/>
                  <a:gd name="T7" fmla="*/ 1 h 131"/>
                  <a:gd name="T8" fmla="*/ 1 w 304"/>
                  <a:gd name="T9" fmla="*/ 2 h 131"/>
                  <a:gd name="T10" fmla="*/ 1 w 304"/>
                  <a:gd name="T11" fmla="*/ 1 h 131"/>
                  <a:gd name="T12" fmla="*/ 1 w 304"/>
                  <a:gd name="T13" fmla="*/ 1 h 131"/>
                  <a:gd name="T14" fmla="*/ 2 w 304"/>
                  <a:gd name="T15" fmla="*/ 1 h 131"/>
                  <a:gd name="T16" fmla="*/ 3 w 304"/>
                  <a:gd name="T17" fmla="*/ 1 h 131"/>
                  <a:gd name="T18" fmla="*/ 3 w 304"/>
                  <a:gd name="T19" fmla="*/ 1 h 131"/>
                  <a:gd name="T20" fmla="*/ 2 w 304"/>
                  <a:gd name="T21" fmla="*/ 1 h 131"/>
                  <a:gd name="T22" fmla="*/ 1 w 304"/>
                  <a:gd name="T23" fmla="*/ 0 h 131"/>
                  <a:gd name="T24" fmla="*/ 1 w 304"/>
                  <a:gd name="T25" fmla="*/ 1 h 131"/>
                  <a:gd name="T26" fmla="*/ 1 w 304"/>
                  <a:gd name="T27" fmla="*/ 1 h 131"/>
                  <a:gd name="T28" fmla="*/ 1 w 304"/>
                  <a:gd name="T29" fmla="*/ 1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04"/>
                  <a:gd name="T46" fmla="*/ 0 h 131"/>
                  <a:gd name="T47" fmla="*/ 304 w 304"/>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04" h="131">
                    <a:moveTo>
                      <a:pt x="6" y="55"/>
                    </a:moveTo>
                    <a:lnTo>
                      <a:pt x="9" y="76"/>
                    </a:lnTo>
                    <a:lnTo>
                      <a:pt x="47" y="81"/>
                    </a:lnTo>
                    <a:lnTo>
                      <a:pt x="0" y="104"/>
                    </a:lnTo>
                    <a:lnTo>
                      <a:pt x="6" y="131"/>
                    </a:lnTo>
                    <a:lnTo>
                      <a:pt x="91" y="100"/>
                    </a:lnTo>
                    <a:lnTo>
                      <a:pt x="99" y="72"/>
                    </a:lnTo>
                    <a:lnTo>
                      <a:pt x="141" y="79"/>
                    </a:lnTo>
                    <a:lnTo>
                      <a:pt x="304" y="22"/>
                    </a:lnTo>
                    <a:lnTo>
                      <a:pt x="285" y="2"/>
                    </a:lnTo>
                    <a:lnTo>
                      <a:pt x="165" y="17"/>
                    </a:lnTo>
                    <a:lnTo>
                      <a:pt x="102" y="0"/>
                    </a:lnTo>
                    <a:lnTo>
                      <a:pt x="91" y="41"/>
                    </a:lnTo>
                    <a:lnTo>
                      <a:pt x="6" y="55"/>
                    </a:lnTo>
                    <a:close/>
                  </a:path>
                </a:pathLst>
              </a:custGeom>
              <a:solidFill>
                <a:srgbClr val="2E4F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12" name="Freeform 45"/>
              <p:cNvSpPr>
                <a:spLocks/>
              </p:cNvSpPr>
              <p:nvPr/>
            </p:nvSpPr>
            <p:spPr bwMode="auto">
              <a:xfrm>
                <a:off x="-835" y="1804"/>
                <a:ext cx="250" cy="399"/>
              </a:xfrm>
              <a:custGeom>
                <a:avLst/>
                <a:gdLst>
                  <a:gd name="T0" fmla="*/ 3 w 502"/>
                  <a:gd name="T1" fmla="*/ 1 h 799"/>
                  <a:gd name="T2" fmla="*/ 4 w 502"/>
                  <a:gd name="T3" fmla="*/ 5 h 799"/>
                  <a:gd name="T4" fmla="*/ 3 w 502"/>
                  <a:gd name="T5" fmla="*/ 5 h 799"/>
                  <a:gd name="T6" fmla="*/ 3 w 502"/>
                  <a:gd name="T7" fmla="*/ 5 h 799"/>
                  <a:gd name="T8" fmla="*/ 3 w 502"/>
                  <a:gd name="T9" fmla="*/ 5 h 799"/>
                  <a:gd name="T10" fmla="*/ 3 w 502"/>
                  <a:gd name="T11" fmla="*/ 5 h 799"/>
                  <a:gd name="T12" fmla="*/ 4 w 502"/>
                  <a:gd name="T13" fmla="*/ 5 h 799"/>
                  <a:gd name="T14" fmla="*/ 4 w 502"/>
                  <a:gd name="T15" fmla="*/ 5 h 799"/>
                  <a:gd name="T16" fmla="*/ 4 w 502"/>
                  <a:gd name="T17" fmla="*/ 5 h 799"/>
                  <a:gd name="T18" fmla="*/ 4 w 502"/>
                  <a:gd name="T19" fmla="*/ 4 h 799"/>
                  <a:gd name="T20" fmla="*/ 4 w 502"/>
                  <a:gd name="T21" fmla="*/ 4 h 799"/>
                  <a:gd name="T22" fmla="*/ 4 w 502"/>
                  <a:gd name="T23" fmla="*/ 4 h 799"/>
                  <a:gd name="T24" fmla="*/ 4 w 502"/>
                  <a:gd name="T25" fmla="*/ 4 h 799"/>
                  <a:gd name="T26" fmla="*/ 4 w 502"/>
                  <a:gd name="T27" fmla="*/ 4 h 799"/>
                  <a:gd name="T28" fmla="*/ 3 w 502"/>
                  <a:gd name="T29" fmla="*/ 3 h 799"/>
                  <a:gd name="T30" fmla="*/ 3 w 502"/>
                  <a:gd name="T31" fmla="*/ 3 h 799"/>
                  <a:gd name="T32" fmla="*/ 3 w 502"/>
                  <a:gd name="T33" fmla="*/ 3 h 799"/>
                  <a:gd name="T34" fmla="*/ 2 w 502"/>
                  <a:gd name="T35" fmla="*/ 2 h 799"/>
                  <a:gd name="T36" fmla="*/ 2 w 502"/>
                  <a:gd name="T37" fmla="*/ 2 h 799"/>
                  <a:gd name="T38" fmla="*/ 2 w 502"/>
                  <a:gd name="T39" fmla="*/ 2 h 799"/>
                  <a:gd name="T40" fmla="*/ 2 w 502"/>
                  <a:gd name="T41" fmla="*/ 2 h 799"/>
                  <a:gd name="T42" fmla="*/ 2 w 502"/>
                  <a:gd name="T43" fmla="*/ 1 h 799"/>
                  <a:gd name="T44" fmla="*/ 2 w 502"/>
                  <a:gd name="T45" fmla="*/ 1 h 799"/>
                  <a:gd name="T46" fmla="*/ 2 w 502"/>
                  <a:gd name="T47" fmla="*/ 1 h 799"/>
                  <a:gd name="T48" fmla="*/ 2 w 502"/>
                  <a:gd name="T49" fmla="*/ 1 h 799"/>
                  <a:gd name="T50" fmla="*/ 2 w 502"/>
                  <a:gd name="T51" fmla="*/ 1 h 799"/>
                  <a:gd name="T52" fmla="*/ 2 w 502"/>
                  <a:gd name="T53" fmla="*/ 1 h 799"/>
                  <a:gd name="T54" fmla="*/ 2 w 502"/>
                  <a:gd name="T55" fmla="*/ 1 h 799"/>
                  <a:gd name="T56" fmla="*/ 2 w 502"/>
                  <a:gd name="T57" fmla="*/ 0 h 799"/>
                  <a:gd name="T58" fmla="*/ 2 w 502"/>
                  <a:gd name="T59" fmla="*/ 0 h 799"/>
                  <a:gd name="T60" fmla="*/ 2 w 502"/>
                  <a:gd name="T61" fmla="*/ 0 h 799"/>
                  <a:gd name="T62" fmla="*/ 1 w 502"/>
                  <a:gd name="T63" fmla="*/ 0 h 799"/>
                  <a:gd name="T64" fmla="*/ 1 w 502"/>
                  <a:gd name="T65" fmla="*/ 0 h 799"/>
                  <a:gd name="T66" fmla="*/ 1 w 502"/>
                  <a:gd name="T67" fmla="*/ 0 h 799"/>
                  <a:gd name="T68" fmla="*/ 1 w 502"/>
                  <a:gd name="T69" fmla="*/ 0 h 799"/>
                  <a:gd name="T70" fmla="*/ 1 w 502"/>
                  <a:gd name="T71" fmla="*/ 0 h 799"/>
                  <a:gd name="T72" fmla="*/ 1 w 502"/>
                  <a:gd name="T73" fmla="*/ 0 h 799"/>
                  <a:gd name="T74" fmla="*/ 1 w 502"/>
                  <a:gd name="T75" fmla="*/ 0 h 799"/>
                  <a:gd name="T76" fmla="*/ 2 w 502"/>
                  <a:gd name="T77" fmla="*/ 0 h 79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02"/>
                  <a:gd name="T118" fmla="*/ 0 h 799"/>
                  <a:gd name="T119" fmla="*/ 502 w 502"/>
                  <a:gd name="T120" fmla="*/ 799 h 79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02" h="799">
                    <a:moveTo>
                      <a:pt x="139" y="0"/>
                    </a:moveTo>
                    <a:lnTo>
                      <a:pt x="274" y="187"/>
                    </a:lnTo>
                    <a:lnTo>
                      <a:pt x="502" y="476"/>
                    </a:lnTo>
                    <a:lnTo>
                      <a:pt x="494" y="753"/>
                    </a:lnTo>
                    <a:lnTo>
                      <a:pt x="355" y="799"/>
                    </a:lnTo>
                    <a:lnTo>
                      <a:pt x="355" y="766"/>
                    </a:lnTo>
                    <a:lnTo>
                      <a:pt x="420" y="742"/>
                    </a:lnTo>
                    <a:lnTo>
                      <a:pt x="357" y="730"/>
                    </a:lnTo>
                    <a:lnTo>
                      <a:pt x="357" y="726"/>
                    </a:lnTo>
                    <a:lnTo>
                      <a:pt x="363" y="723"/>
                    </a:lnTo>
                    <a:lnTo>
                      <a:pt x="369" y="713"/>
                    </a:lnTo>
                    <a:lnTo>
                      <a:pt x="378" y="702"/>
                    </a:lnTo>
                    <a:lnTo>
                      <a:pt x="382" y="694"/>
                    </a:lnTo>
                    <a:lnTo>
                      <a:pt x="386" y="687"/>
                    </a:lnTo>
                    <a:lnTo>
                      <a:pt x="390" y="677"/>
                    </a:lnTo>
                    <a:lnTo>
                      <a:pt x="393" y="669"/>
                    </a:lnTo>
                    <a:lnTo>
                      <a:pt x="395" y="658"/>
                    </a:lnTo>
                    <a:lnTo>
                      <a:pt x="399" y="647"/>
                    </a:lnTo>
                    <a:lnTo>
                      <a:pt x="401" y="635"/>
                    </a:lnTo>
                    <a:lnTo>
                      <a:pt x="403" y="624"/>
                    </a:lnTo>
                    <a:lnTo>
                      <a:pt x="403" y="611"/>
                    </a:lnTo>
                    <a:lnTo>
                      <a:pt x="403" y="595"/>
                    </a:lnTo>
                    <a:lnTo>
                      <a:pt x="401" y="582"/>
                    </a:lnTo>
                    <a:lnTo>
                      <a:pt x="401" y="569"/>
                    </a:lnTo>
                    <a:lnTo>
                      <a:pt x="397" y="555"/>
                    </a:lnTo>
                    <a:lnTo>
                      <a:pt x="395" y="540"/>
                    </a:lnTo>
                    <a:lnTo>
                      <a:pt x="393" y="527"/>
                    </a:lnTo>
                    <a:lnTo>
                      <a:pt x="392" y="514"/>
                    </a:lnTo>
                    <a:lnTo>
                      <a:pt x="386" y="500"/>
                    </a:lnTo>
                    <a:lnTo>
                      <a:pt x="384" y="491"/>
                    </a:lnTo>
                    <a:lnTo>
                      <a:pt x="382" y="479"/>
                    </a:lnTo>
                    <a:lnTo>
                      <a:pt x="380" y="474"/>
                    </a:lnTo>
                    <a:lnTo>
                      <a:pt x="374" y="460"/>
                    </a:lnTo>
                    <a:lnTo>
                      <a:pt x="374" y="457"/>
                    </a:lnTo>
                    <a:lnTo>
                      <a:pt x="222" y="341"/>
                    </a:lnTo>
                    <a:lnTo>
                      <a:pt x="219" y="335"/>
                    </a:lnTo>
                    <a:lnTo>
                      <a:pt x="217" y="322"/>
                    </a:lnTo>
                    <a:lnTo>
                      <a:pt x="215" y="310"/>
                    </a:lnTo>
                    <a:lnTo>
                      <a:pt x="213" y="301"/>
                    </a:lnTo>
                    <a:lnTo>
                      <a:pt x="209" y="289"/>
                    </a:lnTo>
                    <a:lnTo>
                      <a:pt x="209" y="280"/>
                    </a:lnTo>
                    <a:lnTo>
                      <a:pt x="205" y="265"/>
                    </a:lnTo>
                    <a:lnTo>
                      <a:pt x="203" y="251"/>
                    </a:lnTo>
                    <a:lnTo>
                      <a:pt x="200" y="240"/>
                    </a:lnTo>
                    <a:lnTo>
                      <a:pt x="200" y="229"/>
                    </a:lnTo>
                    <a:lnTo>
                      <a:pt x="198" y="215"/>
                    </a:lnTo>
                    <a:lnTo>
                      <a:pt x="198" y="206"/>
                    </a:lnTo>
                    <a:lnTo>
                      <a:pt x="198" y="196"/>
                    </a:lnTo>
                    <a:lnTo>
                      <a:pt x="200" y="189"/>
                    </a:lnTo>
                    <a:lnTo>
                      <a:pt x="201" y="177"/>
                    </a:lnTo>
                    <a:lnTo>
                      <a:pt x="205" y="168"/>
                    </a:lnTo>
                    <a:lnTo>
                      <a:pt x="207" y="158"/>
                    </a:lnTo>
                    <a:lnTo>
                      <a:pt x="209" y="149"/>
                    </a:lnTo>
                    <a:lnTo>
                      <a:pt x="209" y="141"/>
                    </a:lnTo>
                    <a:lnTo>
                      <a:pt x="207" y="135"/>
                    </a:lnTo>
                    <a:lnTo>
                      <a:pt x="203" y="128"/>
                    </a:lnTo>
                    <a:lnTo>
                      <a:pt x="200" y="120"/>
                    </a:lnTo>
                    <a:lnTo>
                      <a:pt x="188" y="109"/>
                    </a:lnTo>
                    <a:lnTo>
                      <a:pt x="177" y="97"/>
                    </a:lnTo>
                    <a:lnTo>
                      <a:pt x="163" y="84"/>
                    </a:lnTo>
                    <a:lnTo>
                      <a:pt x="152" y="75"/>
                    </a:lnTo>
                    <a:lnTo>
                      <a:pt x="137" y="61"/>
                    </a:lnTo>
                    <a:lnTo>
                      <a:pt x="125" y="52"/>
                    </a:lnTo>
                    <a:lnTo>
                      <a:pt x="116" y="44"/>
                    </a:lnTo>
                    <a:lnTo>
                      <a:pt x="108" y="40"/>
                    </a:lnTo>
                    <a:lnTo>
                      <a:pt x="97" y="38"/>
                    </a:lnTo>
                    <a:lnTo>
                      <a:pt x="91" y="44"/>
                    </a:lnTo>
                    <a:lnTo>
                      <a:pt x="86" y="48"/>
                    </a:lnTo>
                    <a:lnTo>
                      <a:pt x="74" y="50"/>
                    </a:lnTo>
                    <a:lnTo>
                      <a:pt x="63" y="46"/>
                    </a:lnTo>
                    <a:lnTo>
                      <a:pt x="51" y="40"/>
                    </a:lnTo>
                    <a:lnTo>
                      <a:pt x="40" y="33"/>
                    </a:lnTo>
                    <a:lnTo>
                      <a:pt x="28" y="27"/>
                    </a:lnTo>
                    <a:lnTo>
                      <a:pt x="15" y="19"/>
                    </a:lnTo>
                    <a:lnTo>
                      <a:pt x="8" y="12"/>
                    </a:lnTo>
                    <a:lnTo>
                      <a:pt x="2" y="8"/>
                    </a:lnTo>
                    <a:lnTo>
                      <a:pt x="0" y="8"/>
                    </a:lnTo>
                    <a:lnTo>
                      <a:pt x="139" y="0"/>
                    </a:lnTo>
                    <a:close/>
                  </a:path>
                </a:pathLst>
              </a:custGeom>
              <a:solidFill>
                <a:srgbClr val="7668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13" name="Freeform 46"/>
              <p:cNvSpPr>
                <a:spLocks/>
              </p:cNvSpPr>
              <p:nvPr/>
            </p:nvSpPr>
            <p:spPr bwMode="auto">
              <a:xfrm>
                <a:off x="-894" y="1358"/>
                <a:ext cx="197" cy="457"/>
              </a:xfrm>
              <a:custGeom>
                <a:avLst/>
                <a:gdLst>
                  <a:gd name="T0" fmla="*/ 3 w 397"/>
                  <a:gd name="T1" fmla="*/ 0 h 914"/>
                  <a:gd name="T2" fmla="*/ 3 w 397"/>
                  <a:gd name="T3" fmla="*/ 1 h 914"/>
                  <a:gd name="T4" fmla="*/ 2 w 397"/>
                  <a:gd name="T5" fmla="*/ 1 h 914"/>
                  <a:gd name="T6" fmla="*/ 2 w 397"/>
                  <a:gd name="T7" fmla="*/ 2 h 914"/>
                  <a:gd name="T8" fmla="*/ 2 w 397"/>
                  <a:gd name="T9" fmla="*/ 2 h 914"/>
                  <a:gd name="T10" fmla="*/ 2 w 397"/>
                  <a:gd name="T11" fmla="*/ 2 h 914"/>
                  <a:gd name="T12" fmla="*/ 2 w 397"/>
                  <a:gd name="T13" fmla="*/ 2 h 914"/>
                  <a:gd name="T14" fmla="*/ 2 w 397"/>
                  <a:gd name="T15" fmla="*/ 2 h 914"/>
                  <a:gd name="T16" fmla="*/ 2 w 397"/>
                  <a:gd name="T17" fmla="*/ 2 h 914"/>
                  <a:gd name="T18" fmla="*/ 2 w 397"/>
                  <a:gd name="T19" fmla="*/ 2 h 914"/>
                  <a:gd name="T20" fmla="*/ 1 w 397"/>
                  <a:gd name="T21" fmla="*/ 3 h 914"/>
                  <a:gd name="T22" fmla="*/ 1 w 397"/>
                  <a:gd name="T23" fmla="*/ 3 h 914"/>
                  <a:gd name="T24" fmla="*/ 1 w 397"/>
                  <a:gd name="T25" fmla="*/ 3 h 914"/>
                  <a:gd name="T26" fmla="*/ 1 w 397"/>
                  <a:gd name="T27" fmla="*/ 3 h 914"/>
                  <a:gd name="T28" fmla="*/ 1 w 397"/>
                  <a:gd name="T29" fmla="*/ 3 h 914"/>
                  <a:gd name="T30" fmla="*/ 1 w 397"/>
                  <a:gd name="T31" fmla="*/ 3 h 914"/>
                  <a:gd name="T32" fmla="*/ 1 w 397"/>
                  <a:gd name="T33" fmla="*/ 4 h 914"/>
                  <a:gd name="T34" fmla="*/ 1 w 397"/>
                  <a:gd name="T35" fmla="*/ 4 h 914"/>
                  <a:gd name="T36" fmla="*/ 1 w 397"/>
                  <a:gd name="T37" fmla="*/ 4 h 914"/>
                  <a:gd name="T38" fmla="*/ 1 w 397"/>
                  <a:gd name="T39" fmla="*/ 4 h 914"/>
                  <a:gd name="T40" fmla="*/ 1 w 397"/>
                  <a:gd name="T41" fmla="*/ 4 h 914"/>
                  <a:gd name="T42" fmla="*/ 1 w 397"/>
                  <a:gd name="T43" fmla="*/ 5 h 914"/>
                  <a:gd name="T44" fmla="*/ 0 w 397"/>
                  <a:gd name="T45" fmla="*/ 5 h 914"/>
                  <a:gd name="T46" fmla="*/ 0 w 397"/>
                  <a:gd name="T47" fmla="*/ 5 h 914"/>
                  <a:gd name="T48" fmla="*/ 0 w 397"/>
                  <a:gd name="T49" fmla="*/ 5 h 914"/>
                  <a:gd name="T50" fmla="*/ 0 w 397"/>
                  <a:gd name="T51" fmla="*/ 5 h 914"/>
                  <a:gd name="T52" fmla="*/ 2 w 397"/>
                  <a:gd name="T53" fmla="*/ 8 h 914"/>
                  <a:gd name="T54" fmla="*/ 3 w 397"/>
                  <a:gd name="T55" fmla="*/ 8 h 914"/>
                  <a:gd name="T56" fmla="*/ 3 w 397"/>
                  <a:gd name="T57" fmla="*/ 8 h 914"/>
                  <a:gd name="T58" fmla="*/ 3 w 397"/>
                  <a:gd name="T59" fmla="*/ 7 h 914"/>
                  <a:gd name="T60" fmla="*/ 3 w 397"/>
                  <a:gd name="T61" fmla="*/ 7 h 914"/>
                  <a:gd name="T62" fmla="*/ 3 w 397"/>
                  <a:gd name="T63" fmla="*/ 7 h 914"/>
                  <a:gd name="T64" fmla="*/ 3 w 397"/>
                  <a:gd name="T65" fmla="*/ 7 h 914"/>
                  <a:gd name="T66" fmla="*/ 3 w 397"/>
                  <a:gd name="T67" fmla="*/ 7 h 914"/>
                  <a:gd name="T68" fmla="*/ 3 w 397"/>
                  <a:gd name="T69" fmla="*/ 7 h 914"/>
                  <a:gd name="T70" fmla="*/ 3 w 397"/>
                  <a:gd name="T71" fmla="*/ 6 h 914"/>
                  <a:gd name="T72" fmla="*/ 3 w 397"/>
                  <a:gd name="T73" fmla="*/ 6 h 914"/>
                  <a:gd name="T74" fmla="*/ 3 w 397"/>
                  <a:gd name="T75" fmla="*/ 6 h 914"/>
                  <a:gd name="T76" fmla="*/ 3 w 397"/>
                  <a:gd name="T77" fmla="*/ 6 h 914"/>
                  <a:gd name="T78" fmla="*/ 3 w 397"/>
                  <a:gd name="T79" fmla="*/ 5 h 914"/>
                  <a:gd name="T80" fmla="*/ 3 w 397"/>
                  <a:gd name="T81" fmla="*/ 5 h 914"/>
                  <a:gd name="T82" fmla="*/ 3 w 397"/>
                  <a:gd name="T83" fmla="*/ 5 h 914"/>
                  <a:gd name="T84" fmla="*/ 3 w 397"/>
                  <a:gd name="T85" fmla="*/ 2 h 914"/>
                  <a:gd name="T86" fmla="*/ 3 w 397"/>
                  <a:gd name="T87" fmla="*/ 2 h 914"/>
                  <a:gd name="T88" fmla="*/ 3 w 397"/>
                  <a:gd name="T89" fmla="*/ 2 h 914"/>
                  <a:gd name="T90" fmla="*/ 3 w 397"/>
                  <a:gd name="T91" fmla="*/ 2 h 914"/>
                  <a:gd name="T92" fmla="*/ 3 w 397"/>
                  <a:gd name="T93" fmla="*/ 2 h 914"/>
                  <a:gd name="T94" fmla="*/ 3 w 397"/>
                  <a:gd name="T95" fmla="*/ 2 h 914"/>
                  <a:gd name="T96" fmla="*/ 4 w 397"/>
                  <a:gd name="T97" fmla="*/ 2 h 914"/>
                  <a:gd name="T98" fmla="*/ 3 w 397"/>
                  <a:gd name="T99" fmla="*/ 1 h 914"/>
                  <a:gd name="T100" fmla="*/ 3 w 397"/>
                  <a:gd name="T101" fmla="*/ 1 h 91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97"/>
                  <a:gd name="T154" fmla="*/ 0 h 914"/>
                  <a:gd name="T155" fmla="*/ 397 w 397"/>
                  <a:gd name="T156" fmla="*/ 914 h 91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97" h="914">
                    <a:moveTo>
                      <a:pt x="340" y="25"/>
                    </a:moveTo>
                    <a:lnTo>
                      <a:pt x="300" y="0"/>
                    </a:lnTo>
                    <a:lnTo>
                      <a:pt x="278" y="14"/>
                    </a:lnTo>
                    <a:lnTo>
                      <a:pt x="257" y="50"/>
                    </a:lnTo>
                    <a:lnTo>
                      <a:pt x="223" y="88"/>
                    </a:lnTo>
                    <a:lnTo>
                      <a:pt x="243" y="124"/>
                    </a:lnTo>
                    <a:lnTo>
                      <a:pt x="242" y="128"/>
                    </a:lnTo>
                    <a:lnTo>
                      <a:pt x="236" y="137"/>
                    </a:lnTo>
                    <a:lnTo>
                      <a:pt x="232" y="141"/>
                    </a:lnTo>
                    <a:lnTo>
                      <a:pt x="228" y="150"/>
                    </a:lnTo>
                    <a:lnTo>
                      <a:pt x="223" y="160"/>
                    </a:lnTo>
                    <a:lnTo>
                      <a:pt x="217" y="169"/>
                    </a:lnTo>
                    <a:lnTo>
                      <a:pt x="200" y="183"/>
                    </a:lnTo>
                    <a:lnTo>
                      <a:pt x="188" y="192"/>
                    </a:lnTo>
                    <a:lnTo>
                      <a:pt x="179" y="200"/>
                    </a:lnTo>
                    <a:lnTo>
                      <a:pt x="169" y="209"/>
                    </a:lnTo>
                    <a:lnTo>
                      <a:pt x="158" y="219"/>
                    </a:lnTo>
                    <a:lnTo>
                      <a:pt x="150" y="230"/>
                    </a:lnTo>
                    <a:lnTo>
                      <a:pt x="143" y="238"/>
                    </a:lnTo>
                    <a:lnTo>
                      <a:pt x="143" y="244"/>
                    </a:lnTo>
                    <a:lnTo>
                      <a:pt x="114" y="244"/>
                    </a:lnTo>
                    <a:lnTo>
                      <a:pt x="114" y="278"/>
                    </a:lnTo>
                    <a:lnTo>
                      <a:pt x="114" y="282"/>
                    </a:lnTo>
                    <a:lnTo>
                      <a:pt x="112" y="289"/>
                    </a:lnTo>
                    <a:lnTo>
                      <a:pt x="105" y="302"/>
                    </a:lnTo>
                    <a:lnTo>
                      <a:pt x="95" y="318"/>
                    </a:lnTo>
                    <a:lnTo>
                      <a:pt x="86" y="321"/>
                    </a:lnTo>
                    <a:lnTo>
                      <a:pt x="78" y="327"/>
                    </a:lnTo>
                    <a:lnTo>
                      <a:pt x="69" y="337"/>
                    </a:lnTo>
                    <a:lnTo>
                      <a:pt x="59" y="346"/>
                    </a:lnTo>
                    <a:lnTo>
                      <a:pt x="50" y="354"/>
                    </a:lnTo>
                    <a:lnTo>
                      <a:pt x="40" y="371"/>
                    </a:lnTo>
                    <a:lnTo>
                      <a:pt x="34" y="378"/>
                    </a:lnTo>
                    <a:lnTo>
                      <a:pt x="31" y="388"/>
                    </a:lnTo>
                    <a:lnTo>
                      <a:pt x="25" y="397"/>
                    </a:lnTo>
                    <a:lnTo>
                      <a:pt x="23" y="411"/>
                    </a:lnTo>
                    <a:lnTo>
                      <a:pt x="17" y="422"/>
                    </a:lnTo>
                    <a:lnTo>
                      <a:pt x="13" y="437"/>
                    </a:lnTo>
                    <a:lnTo>
                      <a:pt x="12" y="451"/>
                    </a:lnTo>
                    <a:lnTo>
                      <a:pt x="10" y="466"/>
                    </a:lnTo>
                    <a:lnTo>
                      <a:pt x="6" y="481"/>
                    </a:lnTo>
                    <a:lnTo>
                      <a:pt x="4" y="496"/>
                    </a:lnTo>
                    <a:lnTo>
                      <a:pt x="4" y="513"/>
                    </a:lnTo>
                    <a:lnTo>
                      <a:pt x="4" y="529"/>
                    </a:lnTo>
                    <a:lnTo>
                      <a:pt x="2" y="540"/>
                    </a:lnTo>
                    <a:lnTo>
                      <a:pt x="0" y="555"/>
                    </a:lnTo>
                    <a:lnTo>
                      <a:pt x="0" y="567"/>
                    </a:lnTo>
                    <a:lnTo>
                      <a:pt x="0" y="578"/>
                    </a:lnTo>
                    <a:lnTo>
                      <a:pt x="0" y="586"/>
                    </a:lnTo>
                    <a:lnTo>
                      <a:pt x="0" y="591"/>
                    </a:lnTo>
                    <a:lnTo>
                      <a:pt x="0" y="595"/>
                    </a:lnTo>
                    <a:lnTo>
                      <a:pt x="0" y="597"/>
                    </a:lnTo>
                    <a:lnTo>
                      <a:pt x="2" y="850"/>
                    </a:lnTo>
                    <a:lnTo>
                      <a:pt x="139" y="914"/>
                    </a:lnTo>
                    <a:lnTo>
                      <a:pt x="238" y="912"/>
                    </a:lnTo>
                    <a:lnTo>
                      <a:pt x="266" y="905"/>
                    </a:lnTo>
                    <a:lnTo>
                      <a:pt x="266" y="903"/>
                    </a:lnTo>
                    <a:lnTo>
                      <a:pt x="270" y="899"/>
                    </a:lnTo>
                    <a:lnTo>
                      <a:pt x="274" y="893"/>
                    </a:lnTo>
                    <a:lnTo>
                      <a:pt x="280" y="886"/>
                    </a:lnTo>
                    <a:lnTo>
                      <a:pt x="280" y="876"/>
                    </a:lnTo>
                    <a:lnTo>
                      <a:pt x="283" y="871"/>
                    </a:lnTo>
                    <a:lnTo>
                      <a:pt x="287" y="861"/>
                    </a:lnTo>
                    <a:lnTo>
                      <a:pt x="289" y="854"/>
                    </a:lnTo>
                    <a:lnTo>
                      <a:pt x="293" y="842"/>
                    </a:lnTo>
                    <a:lnTo>
                      <a:pt x="297" y="833"/>
                    </a:lnTo>
                    <a:lnTo>
                      <a:pt x="300" y="819"/>
                    </a:lnTo>
                    <a:lnTo>
                      <a:pt x="302" y="810"/>
                    </a:lnTo>
                    <a:lnTo>
                      <a:pt x="302" y="793"/>
                    </a:lnTo>
                    <a:lnTo>
                      <a:pt x="304" y="779"/>
                    </a:lnTo>
                    <a:lnTo>
                      <a:pt x="306" y="764"/>
                    </a:lnTo>
                    <a:lnTo>
                      <a:pt x="308" y="747"/>
                    </a:lnTo>
                    <a:lnTo>
                      <a:pt x="308" y="730"/>
                    </a:lnTo>
                    <a:lnTo>
                      <a:pt x="308" y="715"/>
                    </a:lnTo>
                    <a:lnTo>
                      <a:pt x="308" y="698"/>
                    </a:lnTo>
                    <a:lnTo>
                      <a:pt x="308" y="684"/>
                    </a:lnTo>
                    <a:lnTo>
                      <a:pt x="308" y="669"/>
                    </a:lnTo>
                    <a:lnTo>
                      <a:pt x="308" y="656"/>
                    </a:lnTo>
                    <a:lnTo>
                      <a:pt x="308" y="643"/>
                    </a:lnTo>
                    <a:lnTo>
                      <a:pt x="308" y="633"/>
                    </a:lnTo>
                    <a:lnTo>
                      <a:pt x="308" y="624"/>
                    </a:lnTo>
                    <a:lnTo>
                      <a:pt x="308" y="620"/>
                    </a:lnTo>
                    <a:lnTo>
                      <a:pt x="308" y="616"/>
                    </a:lnTo>
                    <a:lnTo>
                      <a:pt x="310" y="616"/>
                    </a:lnTo>
                    <a:lnTo>
                      <a:pt x="287" y="397"/>
                    </a:lnTo>
                    <a:lnTo>
                      <a:pt x="300" y="240"/>
                    </a:lnTo>
                    <a:lnTo>
                      <a:pt x="346" y="211"/>
                    </a:lnTo>
                    <a:lnTo>
                      <a:pt x="344" y="207"/>
                    </a:lnTo>
                    <a:lnTo>
                      <a:pt x="344" y="204"/>
                    </a:lnTo>
                    <a:lnTo>
                      <a:pt x="344" y="196"/>
                    </a:lnTo>
                    <a:lnTo>
                      <a:pt x="346" y="190"/>
                    </a:lnTo>
                    <a:lnTo>
                      <a:pt x="348" y="181"/>
                    </a:lnTo>
                    <a:lnTo>
                      <a:pt x="354" y="173"/>
                    </a:lnTo>
                    <a:lnTo>
                      <a:pt x="356" y="162"/>
                    </a:lnTo>
                    <a:lnTo>
                      <a:pt x="363" y="152"/>
                    </a:lnTo>
                    <a:lnTo>
                      <a:pt x="369" y="147"/>
                    </a:lnTo>
                    <a:lnTo>
                      <a:pt x="377" y="141"/>
                    </a:lnTo>
                    <a:lnTo>
                      <a:pt x="392" y="135"/>
                    </a:lnTo>
                    <a:lnTo>
                      <a:pt x="397" y="135"/>
                    </a:lnTo>
                    <a:lnTo>
                      <a:pt x="365" y="57"/>
                    </a:lnTo>
                    <a:lnTo>
                      <a:pt x="340" y="25"/>
                    </a:lnTo>
                    <a:close/>
                  </a:path>
                </a:pathLst>
              </a:custGeom>
              <a:solidFill>
                <a:srgbClr val="FFED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14" name="Freeform 47"/>
              <p:cNvSpPr>
                <a:spLocks/>
              </p:cNvSpPr>
              <p:nvPr/>
            </p:nvSpPr>
            <p:spPr bwMode="auto">
              <a:xfrm>
                <a:off x="-825" y="1366"/>
                <a:ext cx="179" cy="452"/>
              </a:xfrm>
              <a:custGeom>
                <a:avLst/>
                <a:gdLst>
                  <a:gd name="T0" fmla="*/ 2 w 357"/>
                  <a:gd name="T1" fmla="*/ 2 h 903"/>
                  <a:gd name="T2" fmla="*/ 2 w 357"/>
                  <a:gd name="T3" fmla="*/ 2 h 903"/>
                  <a:gd name="T4" fmla="*/ 2 w 357"/>
                  <a:gd name="T5" fmla="*/ 1 h 903"/>
                  <a:gd name="T6" fmla="*/ 2 w 357"/>
                  <a:gd name="T7" fmla="*/ 1 h 903"/>
                  <a:gd name="T8" fmla="*/ 2 w 357"/>
                  <a:gd name="T9" fmla="*/ 1 h 903"/>
                  <a:gd name="T10" fmla="*/ 2 w 357"/>
                  <a:gd name="T11" fmla="*/ 1 h 903"/>
                  <a:gd name="T12" fmla="*/ 2 w 357"/>
                  <a:gd name="T13" fmla="*/ 2 h 903"/>
                  <a:gd name="T14" fmla="*/ 2 w 357"/>
                  <a:gd name="T15" fmla="*/ 2 h 903"/>
                  <a:gd name="T16" fmla="*/ 2 w 357"/>
                  <a:gd name="T17" fmla="*/ 2 h 903"/>
                  <a:gd name="T18" fmla="*/ 2 w 357"/>
                  <a:gd name="T19" fmla="*/ 3 h 903"/>
                  <a:gd name="T20" fmla="*/ 2 w 357"/>
                  <a:gd name="T21" fmla="*/ 3 h 903"/>
                  <a:gd name="T22" fmla="*/ 3 w 357"/>
                  <a:gd name="T23" fmla="*/ 3 h 903"/>
                  <a:gd name="T24" fmla="*/ 3 w 357"/>
                  <a:gd name="T25" fmla="*/ 3 h 903"/>
                  <a:gd name="T26" fmla="*/ 3 w 357"/>
                  <a:gd name="T27" fmla="*/ 3 h 903"/>
                  <a:gd name="T28" fmla="*/ 3 w 357"/>
                  <a:gd name="T29" fmla="*/ 2 h 903"/>
                  <a:gd name="T30" fmla="*/ 3 w 357"/>
                  <a:gd name="T31" fmla="*/ 4 h 903"/>
                  <a:gd name="T32" fmla="*/ 3 w 357"/>
                  <a:gd name="T33" fmla="*/ 4 h 903"/>
                  <a:gd name="T34" fmla="*/ 3 w 357"/>
                  <a:gd name="T35" fmla="*/ 4 h 903"/>
                  <a:gd name="T36" fmla="*/ 2 w 357"/>
                  <a:gd name="T37" fmla="*/ 4 h 903"/>
                  <a:gd name="T38" fmla="*/ 2 w 357"/>
                  <a:gd name="T39" fmla="*/ 5 h 903"/>
                  <a:gd name="T40" fmla="*/ 2 w 357"/>
                  <a:gd name="T41" fmla="*/ 6 h 903"/>
                  <a:gd name="T42" fmla="*/ 2 w 357"/>
                  <a:gd name="T43" fmla="*/ 6 h 903"/>
                  <a:gd name="T44" fmla="*/ 2 w 357"/>
                  <a:gd name="T45" fmla="*/ 7 h 903"/>
                  <a:gd name="T46" fmla="*/ 2 w 357"/>
                  <a:gd name="T47" fmla="*/ 7 h 903"/>
                  <a:gd name="T48" fmla="*/ 2 w 357"/>
                  <a:gd name="T49" fmla="*/ 7 h 903"/>
                  <a:gd name="T50" fmla="*/ 1 w 357"/>
                  <a:gd name="T51" fmla="*/ 8 h 903"/>
                  <a:gd name="T52" fmla="*/ 1 w 357"/>
                  <a:gd name="T53" fmla="*/ 8 h 903"/>
                  <a:gd name="T54" fmla="*/ 1 w 357"/>
                  <a:gd name="T55" fmla="*/ 8 h 903"/>
                  <a:gd name="T56" fmla="*/ 1 w 357"/>
                  <a:gd name="T57" fmla="*/ 7 h 903"/>
                  <a:gd name="T58" fmla="*/ 1 w 357"/>
                  <a:gd name="T59" fmla="*/ 7 h 903"/>
                  <a:gd name="T60" fmla="*/ 1 w 357"/>
                  <a:gd name="T61" fmla="*/ 7 h 903"/>
                  <a:gd name="T62" fmla="*/ 1 w 357"/>
                  <a:gd name="T63" fmla="*/ 7 h 903"/>
                  <a:gd name="T64" fmla="*/ 1 w 357"/>
                  <a:gd name="T65" fmla="*/ 7 h 903"/>
                  <a:gd name="T66" fmla="*/ 1 w 357"/>
                  <a:gd name="T67" fmla="*/ 7 h 903"/>
                  <a:gd name="T68" fmla="*/ 2 w 357"/>
                  <a:gd name="T69" fmla="*/ 6 h 903"/>
                  <a:gd name="T70" fmla="*/ 1 w 357"/>
                  <a:gd name="T71" fmla="*/ 6 h 903"/>
                  <a:gd name="T72" fmla="*/ 1 w 357"/>
                  <a:gd name="T73" fmla="*/ 6 h 903"/>
                  <a:gd name="T74" fmla="*/ 1 w 357"/>
                  <a:gd name="T75" fmla="*/ 6 h 903"/>
                  <a:gd name="T76" fmla="*/ 1 w 357"/>
                  <a:gd name="T77" fmla="*/ 6 h 903"/>
                  <a:gd name="T78" fmla="*/ 1 w 357"/>
                  <a:gd name="T79" fmla="*/ 6 h 903"/>
                  <a:gd name="T80" fmla="*/ 1 w 357"/>
                  <a:gd name="T81" fmla="*/ 5 h 903"/>
                  <a:gd name="T82" fmla="*/ 1 w 357"/>
                  <a:gd name="T83" fmla="*/ 5 h 903"/>
                  <a:gd name="T84" fmla="*/ 1 w 357"/>
                  <a:gd name="T85" fmla="*/ 4 h 903"/>
                  <a:gd name="T86" fmla="*/ 1 w 357"/>
                  <a:gd name="T87" fmla="*/ 4 h 903"/>
                  <a:gd name="T88" fmla="*/ 1 w 357"/>
                  <a:gd name="T89" fmla="*/ 3 h 903"/>
                  <a:gd name="T90" fmla="*/ 1 w 357"/>
                  <a:gd name="T91" fmla="*/ 2 h 903"/>
                  <a:gd name="T92" fmla="*/ 1 w 357"/>
                  <a:gd name="T93" fmla="*/ 2 h 903"/>
                  <a:gd name="T94" fmla="*/ 1 w 357"/>
                  <a:gd name="T95" fmla="*/ 2 h 903"/>
                  <a:gd name="T96" fmla="*/ 1 w 357"/>
                  <a:gd name="T97" fmla="*/ 1 h 90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7"/>
                  <a:gd name="T148" fmla="*/ 0 h 903"/>
                  <a:gd name="T149" fmla="*/ 357 w 357"/>
                  <a:gd name="T150" fmla="*/ 903 h 90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7" h="903">
                    <a:moveTo>
                      <a:pt x="101" y="99"/>
                    </a:moveTo>
                    <a:lnTo>
                      <a:pt x="152" y="170"/>
                    </a:lnTo>
                    <a:lnTo>
                      <a:pt x="154" y="170"/>
                    </a:lnTo>
                    <a:lnTo>
                      <a:pt x="163" y="170"/>
                    </a:lnTo>
                    <a:lnTo>
                      <a:pt x="169" y="166"/>
                    </a:lnTo>
                    <a:lnTo>
                      <a:pt x="173" y="158"/>
                    </a:lnTo>
                    <a:lnTo>
                      <a:pt x="171" y="149"/>
                    </a:lnTo>
                    <a:lnTo>
                      <a:pt x="167" y="139"/>
                    </a:lnTo>
                    <a:lnTo>
                      <a:pt x="163" y="128"/>
                    </a:lnTo>
                    <a:lnTo>
                      <a:pt x="160" y="118"/>
                    </a:lnTo>
                    <a:lnTo>
                      <a:pt x="154" y="107"/>
                    </a:lnTo>
                    <a:lnTo>
                      <a:pt x="152" y="99"/>
                    </a:lnTo>
                    <a:lnTo>
                      <a:pt x="152" y="94"/>
                    </a:lnTo>
                    <a:lnTo>
                      <a:pt x="154" y="90"/>
                    </a:lnTo>
                    <a:lnTo>
                      <a:pt x="158" y="88"/>
                    </a:lnTo>
                    <a:lnTo>
                      <a:pt x="163" y="90"/>
                    </a:lnTo>
                    <a:lnTo>
                      <a:pt x="171" y="94"/>
                    </a:lnTo>
                    <a:lnTo>
                      <a:pt x="181" y="97"/>
                    </a:lnTo>
                    <a:lnTo>
                      <a:pt x="196" y="107"/>
                    </a:lnTo>
                    <a:lnTo>
                      <a:pt x="203" y="113"/>
                    </a:lnTo>
                    <a:lnTo>
                      <a:pt x="179" y="46"/>
                    </a:lnTo>
                    <a:lnTo>
                      <a:pt x="167" y="0"/>
                    </a:lnTo>
                    <a:lnTo>
                      <a:pt x="230" y="56"/>
                    </a:lnTo>
                    <a:lnTo>
                      <a:pt x="247" y="124"/>
                    </a:lnTo>
                    <a:lnTo>
                      <a:pt x="245" y="124"/>
                    </a:lnTo>
                    <a:lnTo>
                      <a:pt x="240" y="124"/>
                    </a:lnTo>
                    <a:lnTo>
                      <a:pt x="234" y="126"/>
                    </a:lnTo>
                    <a:lnTo>
                      <a:pt x="228" y="137"/>
                    </a:lnTo>
                    <a:lnTo>
                      <a:pt x="226" y="145"/>
                    </a:lnTo>
                    <a:lnTo>
                      <a:pt x="224" y="154"/>
                    </a:lnTo>
                    <a:lnTo>
                      <a:pt x="222" y="164"/>
                    </a:lnTo>
                    <a:lnTo>
                      <a:pt x="222" y="175"/>
                    </a:lnTo>
                    <a:lnTo>
                      <a:pt x="222" y="183"/>
                    </a:lnTo>
                    <a:lnTo>
                      <a:pt x="222" y="192"/>
                    </a:lnTo>
                    <a:lnTo>
                      <a:pt x="222" y="198"/>
                    </a:lnTo>
                    <a:lnTo>
                      <a:pt x="222" y="200"/>
                    </a:lnTo>
                    <a:lnTo>
                      <a:pt x="175" y="223"/>
                    </a:lnTo>
                    <a:lnTo>
                      <a:pt x="162" y="284"/>
                    </a:lnTo>
                    <a:lnTo>
                      <a:pt x="154" y="342"/>
                    </a:lnTo>
                    <a:lnTo>
                      <a:pt x="177" y="329"/>
                    </a:lnTo>
                    <a:lnTo>
                      <a:pt x="186" y="322"/>
                    </a:lnTo>
                    <a:lnTo>
                      <a:pt x="198" y="316"/>
                    </a:lnTo>
                    <a:lnTo>
                      <a:pt x="211" y="310"/>
                    </a:lnTo>
                    <a:lnTo>
                      <a:pt x="224" y="306"/>
                    </a:lnTo>
                    <a:lnTo>
                      <a:pt x="234" y="301"/>
                    </a:lnTo>
                    <a:lnTo>
                      <a:pt x="243" y="301"/>
                    </a:lnTo>
                    <a:lnTo>
                      <a:pt x="249" y="301"/>
                    </a:lnTo>
                    <a:lnTo>
                      <a:pt x="257" y="303"/>
                    </a:lnTo>
                    <a:lnTo>
                      <a:pt x="268" y="304"/>
                    </a:lnTo>
                    <a:lnTo>
                      <a:pt x="276" y="306"/>
                    </a:lnTo>
                    <a:lnTo>
                      <a:pt x="278" y="303"/>
                    </a:lnTo>
                    <a:lnTo>
                      <a:pt x="279" y="301"/>
                    </a:lnTo>
                    <a:lnTo>
                      <a:pt x="281" y="291"/>
                    </a:lnTo>
                    <a:lnTo>
                      <a:pt x="291" y="284"/>
                    </a:lnTo>
                    <a:lnTo>
                      <a:pt x="298" y="276"/>
                    </a:lnTo>
                    <a:lnTo>
                      <a:pt x="306" y="272"/>
                    </a:lnTo>
                    <a:lnTo>
                      <a:pt x="316" y="265"/>
                    </a:lnTo>
                    <a:lnTo>
                      <a:pt x="327" y="261"/>
                    </a:lnTo>
                    <a:lnTo>
                      <a:pt x="335" y="255"/>
                    </a:lnTo>
                    <a:lnTo>
                      <a:pt x="342" y="253"/>
                    </a:lnTo>
                    <a:lnTo>
                      <a:pt x="346" y="249"/>
                    </a:lnTo>
                    <a:lnTo>
                      <a:pt x="350" y="249"/>
                    </a:lnTo>
                    <a:lnTo>
                      <a:pt x="357" y="384"/>
                    </a:lnTo>
                    <a:lnTo>
                      <a:pt x="352" y="386"/>
                    </a:lnTo>
                    <a:lnTo>
                      <a:pt x="336" y="394"/>
                    </a:lnTo>
                    <a:lnTo>
                      <a:pt x="329" y="399"/>
                    </a:lnTo>
                    <a:lnTo>
                      <a:pt x="319" y="403"/>
                    </a:lnTo>
                    <a:lnTo>
                      <a:pt x="310" y="409"/>
                    </a:lnTo>
                    <a:lnTo>
                      <a:pt x="300" y="413"/>
                    </a:lnTo>
                    <a:lnTo>
                      <a:pt x="291" y="413"/>
                    </a:lnTo>
                    <a:lnTo>
                      <a:pt x="283" y="415"/>
                    </a:lnTo>
                    <a:lnTo>
                      <a:pt x="276" y="415"/>
                    </a:lnTo>
                    <a:lnTo>
                      <a:pt x="272" y="417"/>
                    </a:lnTo>
                    <a:lnTo>
                      <a:pt x="264" y="415"/>
                    </a:lnTo>
                    <a:lnTo>
                      <a:pt x="262" y="415"/>
                    </a:lnTo>
                    <a:lnTo>
                      <a:pt x="211" y="504"/>
                    </a:lnTo>
                    <a:lnTo>
                      <a:pt x="186" y="593"/>
                    </a:lnTo>
                    <a:lnTo>
                      <a:pt x="184" y="597"/>
                    </a:lnTo>
                    <a:lnTo>
                      <a:pt x="184" y="610"/>
                    </a:lnTo>
                    <a:lnTo>
                      <a:pt x="184" y="618"/>
                    </a:lnTo>
                    <a:lnTo>
                      <a:pt x="184" y="629"/>
                    </a:lnTo>
                    <a:lnTo>
                      <a:pt x="184" y="643"/>
                    </a:lnTo>
                    <a:lnTo>
                      <a:pt x="184" y="656"/>
                    </a:lnTo>
                    <a:lnTo>
                      <a:pt x="182" y="669"/>
                    </a:lnTo>
                    <a:lnTo>
                      <a:pt x="181" y="683"/>
                    </a:lnTo>
                    <a:lnTo>
                      <a:pt x="181" y="700"/>
                    </a:lnTo>
                    <a:lnTo>
                      <a:pt x="181" y="717"/>
                    </a:lnTo>
                    <a:lnTo>
                      <a:pt x="179" y="730"/>
                    </a:lnTo>
                    <a:lnTo>
                      <a:pt x="177" y="747"/>
                    </a:lnTo>
                    <a:lnTo>
                      <a:pt x="175" y="762"/>
                    </a:lnTo>
                    <a:lnTo>
                      <a:pt x="173" y="780"/>
                    </a:lnTo>
                    <a:lnTo>
                      <a:pt x="169" y="793"/>
                    </a:lnTo>
                    <a:lnTo>
                      <a:pt x="163" y="806"/>
                    </a:lnTo>
                    <a:lnTo>
                      <a:pt x="160" y="819"/>
                    </a:lnTo>
                    <a:lnTo>
                      <a:pt x="156" y="831"/>
                    </a:lnTo>
                    <a:lnTo>
                      <a:pt x="152" y="840"/>
                    </a:lnTo>
                    <a:lnTo>
                      <a:pt x="146" y="850"/>
                    </a:lnTo>
                    <a:lnTo>
                      <a:pt x="143" y="859"/>
                    </a:lnTo>
                    <a:lnTo>
                      <a:pt x="139" y="869"/>
                    </a:lnTo>
                    <a:lnTo>
                      <a:pt x="129" y="884"/>
                    </a:lnTo>
                    <a:lnTo>
                      <a:pt x="125" y="894"/>
                    </a:lnTo>
                    <a:lnTo>
                      <a:pt x="120" y="899"/>
                    </a:lnTo>
                    <a:lnTo>
                      <a:pt x="120" y="903"/>
                    </a:lnTo>
                    <a:lnTo>
                      <a:pt x="61" y="901"/>
                    </a:lnTo>
                    <a:lnTo>
                      <a:pt x="57" y="901"/>
                    </a:lnTo>
                    <a:lnTo>
                      <a:pt x="49" y="901"/>
                    </a:lnTo>
                    <a:lnTo>
                      <a:pt x="38" y="901"/>
                    </a:lnTo>
                    <a:lnTo>
                      <a:pt x="27" y="903"/>
                    </a:lnTo>
                    <a:lnTo>
                      <a:pt x="13" y="903"/>
                    </a:lnTo>
                    <a:lnTo>
                      <a:pt x="6" y="903"/>
                    </a:lnTo>
                    <a:lnTo>
                      <a:pt x="0" y="899"/>
                    </a:lnTo>
                    <a:lnTo>
                      <a:pt x="2" y="897"/>
                    </a:lnTo>
                    <a:lnTo>
                      <a:pt x="8" y="892"/>
                    </a:lnTo>
                    <a:lnTo>
                      <a:pt x="21" y="886"/>
                    </a:lnTo>
                    <a:lnTo>
                      <a:pt x="34" y="878"/>
                    </a:lnTo>
                    <a:lnTo>
                      <a:pt x="51" y="873"/>
                    </a:lnTo>
                    <a:lnTo>
                      <a:pt x="63" y="865"/>
                    </a:lnTo>
                    <a:lnTo>
                      <a:pt x="76" y="859"/>
                    </a:lnTo>
                    <a:lnTo>
                      <a:pt x="86" y="854"/>
                    </a:lnTo>
                    <a:lnTo>
                      <a:pt x="91" y="852"/>
                    </a:lnTo>
                    <a:lnTo>
                      <a:pt x="89" y="850"/>
                    </a:lnTo>
                    <a:lnTo>
                      <a:pt x="82" y="850"/>
                    </a:lnTo>
                    <a:lnTo>
                      <a:pt x="72" y="850"/>
                    </a:lnTo>
                    <a:lnTo>
                      <a:pt x="63" y="854"/>
                    </a:lnTo>
                    <a:lnTo>
                      <a:pt x="51" y="854"/>
                    </a:lnTo>
                    <a:lnTo>
                      <a:pt x="42" y="854"/>
                    </a:lnTo>
                    <a:lnTo>
                      <a:pt x="32" y="852"/>
                    </a:lnTo>
                    <a:lnTo>
                      <a:pt x="32" y="848"/>
                    </a:lnTo>
                    <a:lnTo>
                      <a:pt x="32" y="842"/>
                    </a:lnTo>
                    <a:lnTo>
                      <a:pt x="38" y="837"/>
                    </a:lnTo>
                    <a:lnTo>
                      <a:pt x="46" y="829"/>
                    </a:lnTo>
                    <a:lnTo>
                      <a:pt x="59" y="821"/>
                    </a:lnTo>
                    <a:lnTo>
                      <a:pt x="70" y="812"/>
                    </a:lnTo>
                    <a:lnTo>
                      <a:pt x="82" y="802"/>
                    </a:lnTo>
                    <a:lnTo>
                      <a:pt x="95" y="789"/>
                    </a:lnTo>
                    <a:lnTo>
                      <a:pt x="106" y="778"/>
                    </a:lnTo>
                    <a:lnTo>
                      <a:pt x="116" y="764"/>
                    </a:lnTo>
                    <a:lnTo>
                      <a:pt x="124" y="749"/>
                    </a:lnTo>
                    <a:lnTo>
                      <a:pt x="127" y="738"/>
                    </a:lnTo>
                    <a:lnTo>
                      <a:pt x="133" y="728"/>
                    </a:lnTo>
                    <a:lnTo>
                      <a:pt x="133" y="719"/>
                    </a:lnTo>
                    <a:lnTo>
                      <a:pt x="133" y="715"/>
                    </a:lnTo>
                    <a:lnTo>
                      <a:pt x="127" y="711"/>
                    </a:lnTo>
                    <a:lnTo>
                      <a:pt x="124" y="713"/>
                    </a:lnTo>
                    <a:lnTo>
                      <a:pt x="114" y="715"/>
                    </a:lnTo>
                    <a:lnTo>
                      <a:pt x="106" y="719"/>
                    </a:lnTo>
                    <a:lnTo>
                      <a:pt x="97" y="721"/>
                    </a:lnTo>
                    <a:lnTo>
                      <a:pt x="89" y="726"/>
                    </a:lnTo>
                    <a:lnTo>
                      <a:pt x="74" y="732"/>
                    </a:lnTo>
                    <a:lnTo>
                      <a:pt x="70" y="738"/>
                    </a:lnTo>
                    <a:lnTo>
                      <a:pt x="70" y="736"/>
                    </a:lnTo>
                    <a:lnTo>
                      <a:pt x="74" y="732"/>
                    </a:lnTo>
                    <a:lnTo>
                      <a:pt x="80" y="724"/>
                    </a:lnTo>
                    <a:lnTo>
                      <a:pt x="87" y="715"/>
                    </a:lnTo>
                    <a:lnTo>
                      <a:pt x="89" y="707"/>
                    </a:lnTo>
                    <a:lnTo>
                      <a:pt x="91" y="700"/>
                    </a:lnTo>
                    <a:lnTo>
                      <a:pt x="95" y="692"/>
                    </a:lnTo>
                    <a:lnTo>
                      <a:pt x="97" y="685"/>
                    </a:lnTo>
                    <a:lnTo>
                      <a:pt x="99" y="673"/>
                    </a:lnTo>
                    <a:lnTo>
                      <a:pt x="101" y="664"/>
                    </a:lnTo>
                    <a:lnTo>
                      <a:pt x="103" y="654"/>
                    </a:lnTo>
                    <a:lnTo>
                      <a:pt x="106" y="643"/>
                    </a:lnTo>
                    <a:lnTo>
                      <a:pt x="105" y="628"/>
                    </a:lnTo>
                    <a:lnTo>
                      <a:pt x="103" y="614"/>
                    </a:lnTo>
                    <a:lnTo>
                      <a:pt x="101" y="599"/>
                    </a:lnTo>
                    <a:lnTo>
                      <a:pt x="99" y="586"/>
                    </a:lnTo>
                    <a:lnTo>
                      <a:pt x="97" y="569"/>
                    </a:lnTo>
                    <a:lnTo>
                      <a:pt x="95" y="555"/>
                    </a:lnTo>
                    <a:lnTo>
                      <a:pt x="91" y="542"/>
                    </a:lnTo>
                    <a:lnTo>
                      <a:pt x="89" y="529"/>
                    </a:lnTo>
                    <a:lnTo>
                      <a:pt x="86" y="514"/>
                    </a:lnTo>
                    <a:lnTo>
                      <a:pt x="84" y="504"/>
                    </a:lnTo>
                    <a:lnTo>
                      <a:pt x="80" y="493"/>
                    </a:lnTo>
                    <a:lnTo>
                      <a:pt x="80" y="485"/>
                    </a:lnTo>
                    <a:lnTo>
                      <a:pt x="76" y="472"/>
                    </a:lnTo>
                    <a:lnTo>
                      <a:pt x="76" y="468"/>
                    </a:lnTo>
                    <a:lnTo>
                      <a:pt x="46" y="322"/>
                    </a:lnTo>
                    <a:lnTo>
                      <a:pt x="46" y="320"/>
                    </a:lnTo>
                    <a:lnTo>
                      <a:pt x="51" y="312"/>
                    </a:lnTo>
                    <a:lnTo>
                      <a:pt x="61" y="303"/>
                    </a:lnTo>
                    <a:lnTo>
                      <a:pt x="72" y="291"/>
                    </a:lnTo>
                    <a:lnTo>
                      <a:pt x="82" y="278"/>
                    </a:lnTo>
                    <a:lnTo>
                      <a:pt x="95" y="265"/>
                    </a:lnTo>
                    <a:lnTo>
                      <a:pt x="106" y="251"/>
                    </a:lnTo>
                    <a:lnTo>
                      <a:pt x="116" y="238"/>
                    </a:lnTo>
                    <a:lnTo>
                      <a:pt x="122" y="227"/>
                    </a:lnTo>
                    <a:lnTo>
                      <a:pt x="125" y="217"/>
                    </a:lnTo>
                    <a:lnTo>
                      <a:pt x="127" y="208"/>
                    </a:lnTo>
                    <a:lnTo>
                      <a:pt x="129" y="198"/>
                    </a:lnTo>
                    <a:lnTo>
                      <a:pt x="125" y="183"/>
                    </a:lnTo>
                    <a:lnTo>
                      <a:pt x="120" y="170"/>
                    </a:lnTo>
                    <a:lnTo>
                      <a:pt x="116" y="162"/>
                    </a:lnTo>
                    <a:lnTo>
                      <a:pt x="112" y="152"/>
                    </a:lnTo>
                    <a:lnTo>
                      <a:pt x="108" y="143"/>
                    </a:lnTo>
                    <a:lnTo>
                      <a:pt x="106" y="139"/>
                    </a:lnTo>
                    <a:lnTo>
                      <a:pt x="99" y="126"/>
                    </a:lnTo>
                    <a:lnTo>
                      <a:pt x="97" y="124"/>
                    </a:lnTo>
                    <a:lnTo>
                      <a:pt x="101" y="99"/>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15" name="Freeform 48"/>
              <p:cNvSpPr>
                <a:spLocks/>
              </p:cNvSpPr>
              <p:nvPr/>
            </p:nvSpPr>
            <p:spPr bwMode="auto">
              <a:xfrm>
                <a:off x="-760" y="1547"/>
                <a:ext cx="47" cy="267"/>
              </a:xfrm>
              <a:custGeom>
                <a:avLst/>
                <a:gdLst>
                  <a:gd name="T0" fmla="*/ 1 w 93"/>
                  <a:gd name="T1" fmla="*/ 1 h 534"/>
                  <a:gd name="T2" fmla="*/ 1 w 93"/>
                  <a:gd name="T3" fmla="*/ 1 h 534"/>
                  <a:gd name="T4" fmla="*/ 1 w 93"/>
                  <a:gd name="T5" fmla="*/ 1 h 534"/>
                  <a:gd name="T6" fmla="*/ 1 w 93"/>
                  <a:gd name="T7" fmla="*/ 1 h 534"/>
                  <a:gd name="T8" fmla="*/ 1 w 93"/>
                  <a:gd name="T9" fmla="*/ 2 h 534"/>
                  <a:gd name="T10" fmla="*/ 1 w 93"/>
                  <a:gd name="T11" fmla="*/ 2 h 534"/>
                  <a:gd name="T12" fmla="*/ 1 w 93"/>
                  <a:gd name="T13" fmla="*/ 2 h 534"/>
                  <a:gd name="T14" fmla="*/ 1 w 93"/>
                  <a:gd name="T15" fmla="*/ 2 h 534"/>
                  <a:gd name="T16" fmla="*/ 1 w 93"/>
                  <a:gd name="T17" fmla="*/ 2 h 534"/>
                  <a:gd name="T18" fmla="*/ 1 w 93"/>
                  <a:gd name="T19" fmla="*/ 2 h 534"/>
                  <a:gd name="T20" fmla="*/ 1 w 93"/>
                  <a:gd name="T21" fmla="*/ 3 h 534"/>
                  <a:gd name="T22" fmla="*/ 1 w 93"/>
                  <a:gd name="T23" fmla="*/ 3 h 534"/>
                  <a:gd name="T24" fmla="*/ 1 w 93"/>
                  <a:gd name="T25" fmla="*/ 3 h 534"/>
                  <a:gd name="T26" fmla="*/ 1 w 93"/>
                  <a:gd name="T27" fmla="*/ 3 h 534"/>
                  <a:gd name="T28" fmla="*/ 1 w 93"/>
                  <a:gd name="T29" fmla="*/ 3 h 534"/>
                  <a:gd name="T30" fmla="*/ 1 w 93"/>
                  <a:gd name="T31" fmla="*/ 4 h 534"/>
                  <a:gd name="T32" fmla="*/ 1 w 93"/>
                  <a:gd name="T33" fmla="*/ 4 h 534"/>
                  <a:gd name="T34" fmla="*/ 1 w 93"/>
                  <a:gd name="T35" fmla="*/ 4 h 534"/>
                  <a:gd name="T36" fmla="*/ 1 w 93"/>
                  <a:gd name="T37" fmla="*/ 4 h 534"/>
                  <a:gd name="T38" fmla="*/ 1 w 93"/>
                  <a:gd name="T39" fmla="*/ 4 h 534"/>
                  <a:gd name="T40" fmla="*/ 1 w 93"/>
                  <a:gd name="T41" fmla="*/ 4 h 534"/>
                  <a:gd name="T42" fmla="*/ 1 w 93"/>
                  <a:gd name="T43" fmla="*/ 4 h 534"/>
                  <a:gd name="T44" fmla="*/ 1 w 93"/>
                  <a:gd name="T45" fmla="*/ 4 h 534"/>
                  <a:gd name="T46" fmla="*/ 1 w 93"/>
                  <a:gd name="T47" fmla="*/ 3 h 534"/>
                  <a:gd name="T48" fmla="*/ 1 w 93"/>
                  <a:gd name="T49" fmla="*/ 3 h 534"/>
                  <a:gd name="T50" fmla="*/ 1 w 93"/>
                  <a:gd name="T51" fmla="*/ 3 h 534"/>
                  <a:gd name="T52" fmla="*/ 1 w 93"/>
                  <a:gd name="T53" fmla="*/ 3 h 534"/>
                  <a:gd name="T54" fmla="*/ 1 w 93"/>
                  <a:gd name="T55" fmla="*/ 3 h 534"/>
                  <a:gd name="T56" fmla="*/ 1 w 93"/>
                  <a:gd name="T57" fmla="*/ 3 h 534"/>
                  <a:gd name="T58" fmla="*/ 1 w 93"/>
                  <a:gd name="T59" fmla="*/ 2 h 534"/>
                  <a:gd name="T60" fmla="*/ 1 w 93"/>
                  <a:gd name="T61" fmla="*/ 2 h 534"/>
                  <a:gd name="T62" fmla="*/ 1 w 93"/>
                  <a:gd name="T63" fmla="*/ 2 h 534"/>
                  <a:gd name="T64" fmla="*/ 1 w 93"/>
                  <a:gd name="T65" fmla="*/ 2 h 534"/>
                  <a:gd name="T66" fmla="*/ 1 w 93"/>
                  <a:gd name="T67" fmla="*/ 2 h 534"/>
                  <a:gd name="T68" fmla="*/ 1 w 93"/>
                  <a:gd name="T69" fmla="*/ 2 h 534"/>
                  <a:gd name="T70" fmla="*/ 1 w 93"/>
                  <a:gd name="T71" fmla="*/ 2 h 534"/>
                  <a:gd name="T72" fmla="*/ 1 w 93"/>
                  <a:gd name="T73" fmla="*/ 1 h 534"/>
                  <a:gd name="T74" fmla="*/ 1 w 93"/>
                  <a:gd name="T75" fmla="*/ 1 h 534"/>
                  <a:gd name="T76" fmla="*/ 1 w 93"/>
                  <a:gd name="T77" fmla="*/ 1 h 534"/>
                  <a:gd name="T78" fmla="*/ 1 w 93"/>
                  <a:gd name="T79" fmla="*/ 0 h 53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
                  <a:gd name="T121" fmla="*/ 0 h 534"/>
                  <a:gd name="T122" fmla="*/ 93 w 93"/>
                  <a:gd name="T123" fmla="*/ 534 h 53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 h="534">
                    <a:moveTo>
                      <a:pt x="48" y="0"/>
                    </a:moveTo>
                    <a:lnTo>
                      <a:pt x="36" y="61"/>
                    </a:lnTo>
                    <a:lnTo>
                      <a:pt x="40" y="65"/>
                    </a:lnTo>
                    <a:lnTo>
                      <a:pt x="51" y="78"/>
                    </a:lnTo>
                    <a:lnTo>
                      <a:pt x="59" y="88"/>
                    </a:lnTo>
                    <a:lnTo>
                      <a:pt x="65" y="97"/>
                    </a:lnTo>
                    <a:lnTo>
                      <a:pt x="69" y="113"/>
                    </a:lnTo>
                    <a:lnTo>
                      <a:pt x="74" y="128"/>
                    </a:lnTo>
                    <a:lnTo>
                      <a:pt x="74" y="135"/>
                    </a:lnTo>
                    <a:lnTo>
                      <a:pt x="74" y="143"/>
                    </a:lnTo>
                    <a:lnTo>
                      <a:pt x="74" y="153"/>
                    </a:lnTo>
                    <a:lnTo>
                      <a:pt x="74" y="162"/>
                    </a:lnTo>
                    <a:lnTo>
                      <a:pt x="72" y="172"/>
                    </a:lnTo>
                    <a:lnTo>
                      <a:pt x="72" y="181"/>
                    </a:lnTo>
                    <a:lnTo>
                      <a:pt x="70" y="192"/>
                    </a:lnTo>
                    <a:lnTo>
                      <a:pt x="70" y="206"/>
                    </a:lnTo>
                    <a:lnTo>
                      <a:pt x="69" y="215"/>
                    </a:lnTo>
                    <a:lnTo>
                      <a:pt x="67" y="229"/>
                    </a:lnTo>
                    <a:lnTo>
                      <a:pt x="67" y="238"/>
                    </a:lnTo>
                    <a:lnTo>
                      <a:pt x="67" y="253"/>
                    </a:lnTo>
                    <a:lnTo>
                      <a:pt x="67" y="265"/>
                    </a:lnTo>
                    <a:lnTo>
                      <a:pt x="67" y="276"/>
                    </a:lnTo>
                    <a:lnTo>
                      <a:pt x="67" y="291"/>
                    </a:lnTo>
                    <a:lnTo>
                      <a:pt x="67" y="305"/>
                    </a:lnTo>
                    <a:lnTo>
                      <a:pt x="67" y="316"/>
                    </a:lnTo>
                    <a:lnTo>
                      <a:pt x="67" y="329"/>
                    </a:lnTo>
                    <a:lnTo>
                      <a:pt x="69" y="343"/>
                    </a:lnTo>
                    <a:lnTo>
                      <a:pt x="72" y="358"/>
                    </a:lnTo>
                    <a:lnTo>
                      <a:pt x="74" y="369"/>
                    </a:lnTo>
                    <a:lnTo>
                      <a:pt x="76" y="384"/>
                    </a:lnTo>
                    <a:lnTo>
                      <a:pt x="78" y="396"/>
                    </a:lnTo>
                    <a:lnTo>
                      <a:pt x="82" y="411"/>
                    </a:lnTo>
                    <a:lnTo>
                      <a:pt x="82" y="422"/>
                    </a:lnTo>
                    <a:lnTo>
                      <a:pt x="86" y="432"/>
                    </a:lnTo>
                    <a:lnTo>
                      <a:pt x="86" y="441"/>
                    </a:lnTo>
                    <a:lnTo>
                      <a:pt x="88" y="451"/>
                    </a:lnTo>
                    <a:lnTo>
                      <a:pt x="91" y="462"/>
                    </a:lnTo>
                    <a:lnTo>
                      <a:pt x="93" y="468"/>
                    </a:lnTo>
                    <a:lnTo>
                      <a:pt x="53" y="534"/>
                    </a:lnTo>
                    <a:lnTo>
                      <a:pt x="10" y="457"/>
                    </a:lnTo>
                    <a:lnTo>
                      <a:pt x="10" y="451"/>
                    </a:lnTo>
                    <a:lnTo>
                      <a:pt x="12" y="443"/>
                    </a:lnTo>
                    <a:lnTo>
                      <a:pt x="13" y="432"/>
                    </a:lnTo>
                    <a:lnTo>
                      <a:pt x="19" y="415"/>
                    </a:lnTo>
                    <a:lnTo>
                      <a:pt x="19" y="405"/>
                    </a:lnTo>
                    <a:lnTo>
                      <a:pt x="21" y="396"/>
                    </a:lnTo>
                    <a:lnTo>
                      <a:pt x="21" y="384"/>
                    </a:lnTo>
                    <a:lnTo>
                      <a:pt x="25" y="375"/>
                    </a:lnTo>
                    <a:lnTo>
                      <a:pt x="25" y="362"/>
                    </a:lnTo>
                    <a:lnTo>
                      <a:pt x="27" y="352"/>
                    </a:lnTo>
                    <a:lnTo>
                      <a:pt x="27" y="339"/>
                    </a:lnTo>
                    <a:lnTo>
                      <a:pt x="29" y="329"/>
                    </a:lnTo>
                    <a:lnTo>
                      <a:pt x="27" y="318"/>
                    </a:lnTo>
                    <a:lnTo>
                      <a:pt x="27" y="306"/>
                    </a:lnTo>
                    <a:lnTo>
                      <a:pt x="25" y="293"/>
                    </a:lnTo>
                    <a:lnTo>
                      <a:pt x="25" y="284"/>
                    </a:lnTo>
                    <a:lnTo>
                      <a:pt x="23" y="274"/>
                    </a:lnTo>
                    <a:lnTo>
                      <a:pt x="21" y="263"/>
                    </a:lnTo>
                    <a:lnTo>
                      <a:pt x="21" y="251"/>
                    </a:lnTo>
                    <a:lnTo>
                      <a:pt x="21" y="242"/>
                    </a:lnTo>
                    <a:lnTo>
                      <a:pt x="17" y="230"/>
                    </a:lnTo>
                    <a:lnTo>
                      <a:pt x="15" y="221"/>
                    </a:lnTo>
                    <a:lnTo>
                      <a:pt x="13" y="211"/>
                    </a:lnTo>
                    <a:lnTo>
                      <a:pt x="13" y="202"/>
                    </a:lnTo>
                    <a:lnTo>
                      <a:pt x="12" y="192"/>
                    </a:lnTo>
                    <a:lnTo>
                      <a:pt x="12" y="183"/>
                    </a:lnTo>
                    <a:lnTo>
                      <a:pt x="12" y="173"/>
                    </a:lnTo>
                    <a:lnTo>
                      <a:pt x="12" y="166"/>
                    </a:lnTo>
                    <a:lnTo>
                      <a:pt x="12" y="156"/>
                    </a:lnTo>
                    <a:lnTo>
                      <a:pt x="12" y="147"/>
                    </a:lnTo>
                    <a:lnTo>
                      <a:pt x="12" y="137"/>
                    </a:lnTo>
                    <a:lnTo>
                      <a:pt x="12" y="130"/>
                    </a:lnTo>
                    <a:lnTo>
                      <a:pt x="15" y="116"/>
                    </a:lnTo>
                    <a:lnTo>
                      <a:pt x="19" y="103"/>
                    </a:lnTo>
                    <a:lnTo>
                      <a:pt x="21" y="92"/>
                    </a:lnTo>
                    <a:lnTo>
                      <a:pt x="25" y="86"/>
                    </a:lnTo>
                    <a:lnTo>
                      <a:pt x="27" y="78"/>
                    </a:lnTo>
                    <a:lnTo>
                      <a:pt x="29" y="78"/>
                    </a:lnTo>
                    <a:lnTo>
                      <a:pt x="0" y="25"/>
                    </a:lnTo>
                    <a:lnTo>
                      <a:pt x="48" y="0"/>
                    </a:lnTo>
                    <a:close/>
                  </a:path>
                </a:pathLst>
              </a:custGeom>
              <a:solidFill>
                <a:srgbClr val="C6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16" name="Freeform 49"/>
              <p:cNvSpPr>
                <a:spLocks/>
              </p:cNvSpPr>
              <p:nvPr/>
            </p:nvSpPr>
            <p:spPr bwMode="auto">
              <a:xfrm>
                <a:off x="-1230" y="2285"/>
                <a:ext cx="106" cy="67"/>
              </a:xfrm>
              <a:custGeom>
                <a:avLst/>
                <a:gdLst>
                  <a:gd name="T0" fmla="*/ 0 w 211"/>
                  <a:gd name="T1" fmla="*/ 1 h 133"/>
                  <a:gd name="T2" fmla="*/ 0 w 211"/>
                  <a:gd name="T3" fmla="*/ 1 h 133"/>
                  <a:gd name="T4" fmla="*/ 0 w 211"/>
                  <a:gd name="T5" fmla="*/ 1 h 133"/>
                  <a:gd name="T6" fmla="*/ 0 w 211"/>
                  <a:gd name="T7" fmla="*/ 1 h 133"/>
                  <a:gd name="T8" fmla="*/ 0 w 211"/>
                  <a:gd name="T9" fmla="*/ 1 h 133"/>
                  <a:gd name="T10" fmla="*/ 0 w 211"/>
                  <a:gd name="T11" fmla="*/ 1 h 133"/>
                  <a:gd name="T12" fmla="*/ 0 w 211"/>
                  <a:gd name="T13" fmla="*/ 1 h 133"/>
                  <a:gd name="T14" fmla="*/ 0 w 211"/>
                  <a:gd name="T15" fmla="*/ 1 h 133"/>
                  <a:gd name="T16" fmla="*/ 0 w 211"/>
                  <a:gd name="T17" fmla="*/ 1 h 133"/>
                  <a:gd name="T18" fmla="*/ 0 w 211"/>
                  <a:gd name="T19" fmla="*/ 1 h 133"/>
                  <a:gd name="T20" fmla="*/ 0 w 211"/>
                  <a:gd name="T21" fmla="*/ 1 h 133"/>
                  <a:gd name="T22" fmla="*/ 0 w 211"/>
                  <a:gd name="T23" fmla="*/ 1 h 133"/>
                  <a:gd name="T24" fmla="*/ 0 w 211"/>
                  <a:gd name="T25" fmla="*/ 1 h 133"/>
                  <a:gd name="T26" fmla="*/ 0 w 211"/>
                  <a:gd name="T27" fmla="*/ 1 h 133"/>
                  <a:gd name="T28" fmla="*/ 0 w 211"/>
                  <a:gd name="T29" fmla="*/ 1 h 133"/>
                  <a:gd name="T30" fmla="*/ 1 w 211"/>
                  <a:gd name="T31" fmla="*/ 2 h 133"/>
                  <a:gd name="T32" fmla="*/ 1 w 211"/>
                  <a:gd name="T33" fmla="*/ 1 h 133"/>
                  <a:gd name="T34" fmla="*/ 1 w 211"/>
                  <a:gd name="T35" fmla="*/ 1 h 133"/>
                  <a:gd name="T36" fmla="*/ 1 w 211"/>
                  <a:gd name="T37" fmla="*/ 1 h 133"/>
                  <a:gd name="T38" fmla="*/ 1 w 211"/>
                  <a:gd name="T39" fmla="*/ 1 h 133"/>
                  <a:gd name="T40" fmla="*/ 1 w 211"/>
                  <a:gd name="T41" fmla="*/ 1 h 133"/>
                  <a:gd name="T42" fmla="*/ 1 w 211"/>
                  <a:gd name="T43" fmla="*/ 1 h 133"/>
                  <a:gd name="T44" fmla="*/ 1 w 211"/>
                  <a:gd name="T45" fmla="*/ 1 h 133"/>
                  <a:gd name="T46" fmla="*/ 1 w 211"/>
                  <a:gd name="T47" fmla="*/ 1 h 133"/>
                  <a:gd name="T48" fmla="*/ 1 w 211"/>
                  <a:gd name="T49" fmla="*/ 1 h 133"/>
                  <a:gd name="T50" fmla="*/ 1 w 211"/>
                  <a:gd name="T51" fmla="*/ 1 h 133"/>
                  <a:gd name="T52" fmla="*/ 1 w 211"/>
                  <a:gd name="T53" fmla="*/ 1 h 133"/>
                  <a:gd name="T54" fmla="*/ 1 w 211"/>
                  <a:gd name="T55" fmla="*/ 1 h 133"/>
                  <a:gd name="T56" fmla="*/ 1 w 211"/>
                  <a:gd name="T57" fmla="*/ 0 h 133"/>
                  <a:gd name="T58" fmla="*/ 0 w 211"/>
                  <a:gd name="T59" fmla="*/ 1 h 133"/>
                  <a:gd name="T60" fmla="*/ 0 w 211"/>
                  <a:gd name="T61" fmla="*/ 1 h 1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11"/>
                  <a:gd name="T94" fmla="*/ 0 h 133"/>
                  <a:gd name="T95" fmla="*/ 211 w 211"/>
                  <a:gd name="T96" fmla="*/ 133 h 13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11" h="133">
                    <a:moveTo>
                      <a:pt x="29" y="13"/>
                    </a:moveTo>
                    <a:lnTo>
                      <a:pt x="27" y="13"/>
                    </a:lnTo>
                    <a:lnTo>
                      <a:pt x="23" y="19"/>
                    </a:lnTo>
                    <a:lnTo>
                      <a:pt x="19" y="23"/>
                    </a:lnTo>
                    <a:lnTo>
                      <a:pt x="19" y="29"/>
                    </a:lnTo>
                    <a:lnTo>
                      <a:pt x="17" y="36"/>
                    </a:lnTo>
                    <a:lnTo>
                      <a:pt x="15" y="46"/>
                    </a:lnTo>
                    <a:lnTo>
                      <a:pt x="10" y="55"/>
                    </a:lnTo>
                    <a:lnTo>
                      <a:pt x="10" y="67"/>
                    </a:lnTo>
                    <a:lnTo>
                      <a:pt x="6" y="76"/>
                    </a:lnTo>
                    <a:lnTo>
                      <a:pt x="4" y="89"/>
                    </a:lnTo>
                    <a:lnTo>
                      <a:pt x="2" y="97"/>
                    </a:lnTo>
                    <a:lnTo>
                      <a:pt x="0" y="107"/>
                    </a:lnTo>
                    <a:lnTo>
                      <a:pt x="0" y="110"/>
                    </a:lnTo>
                    <a:lnTo>
                      <a:pt x="0" y="114"/>
                    </a:lnTo>
                    <a:lnTo>
                      <a:pt x="175" y="133"/>
                    </a:lnTo>
                    <a:lnTo>
                      <a:pt x="211" y="114"/>
                    </a:lnTo>
                    <a:lnTo>
                      <a:pt x="203" y="110"/>
                    </a:lnTo>
                    <a:lnTo>
                      <a:pt x="188" y="105"/>
                    </a:lnTo>
                    <a:lnTo>
                      <a:pt x="179" y="99"/>
                    </a:lnTo>
                    <a:lnTo>
                      <a:pt x="169" y="91"/>
                    </a:lnTo>
                    <a:lnTo>
                      <a:pt x="162" y="82"/>
                    </a:lnTo>
                    <a:lnTo>
                      <a:pt x="158" y="74"/>
                    </a:lnTo>
                    <a:lnTo>
                      <a:pt x="150" y="61"/>
                    </a:lnTo>
                    <a:lnTo>
                      <a:pt x="148" y="50"/>
                    </a:lnTo>
                    <a:lnTo>
                      <a:pt x="148" y="34"/>
                    </a:lnTo>
                    <a:lnTo>
                      <a:pt x="150" y="25"/>
                    </a:lnTo>
                    <a:lnTo>
                      <a:pt x="150" y="15"/>
                    </a:lnTo>
                    <a:lnTo>
                      <a:pt x="158" y="0"/>
                    </a:lnTo>
                    <a:lnTo>
                      <a:pt x="29" y="13"/>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17" name="Freeform 50"/>
              <p:cNvSpPr>
                <a:spLocks/>
              </p:cNvSpPr>
              <p:nvPr/>
            </p:nvSpPr>
            <p:spPr bwMode="auto">
              <a:xfrm>
                <a:off x="-994" y="2246"/>
                <a:ext cx="67" cy="74"/>
              </a:xfrm>
              <a:custGeom>
                <a:avLst/>
                <a:gdLst>
                  <a:gd name="T0" fmla="*/ 1 w 133"/>
                  <a:gd name="T1" fmla="*/ 1 h 148"/>
                  <a:gd name="T2" fmla="*/ 1 w 133"/>
                  <a:gd name="T3" fmla="*/ 1 h 148"/>
                  <a:gd name="T4" fmla="*/ 1 w 133"/>
                  <a:gd name="T5" fmla="*/ 1 h 148"/>
                  <a:gd name="T6" fmla="*/ 1 w 133"/>
                  <a:gd name="T7" fmla="*/ 1 h 148"/>
                  <a:gd name="T8" fmla="*/ 1 w 133"/>
                  <a:gd name="T9" fmla="*/ 1 h 148"/>
                  <a:gd name="T10" fmla="*/ 1 w 133"/>
                  <a:gd name="T11" fmla="*/ 1 h 148"/>
                  <a:gd name="T12" fmla="*/ 1 w 133"/>
                  <a:gd name="T13" fmla="*/ 1 h 148"/>
                  <a:gd name="T14" fmla="*/ 1 w 133"/>
                  <a:gd name="T15" fmla="*/ 1 h 148"/>
                  <a:gd name="T16" fmla="*/ 1 w 133"/>
                  <a:gd name="T17" fmla="*/ 1 h 148"/>
                  <a:gd name="T18" fmla="*/ 0 w 133"/>
                  <a:gd name="T19" fmla="*/ 1 h 148"/>
                  <a:gd name="T20" fmla="*/ 0 w 133"/>
                  <a:gd name="T21" fmla="*/ 1 h 148"/>
                  <a:gd name="T22" fmla="*/ 0 w 133"/>
                  <a:gd name="T23" fmla="*/ 1 h 148"/>
                  <a:gd name="T24" fmla="*/ 0 w 133"/>
                  <a:gd name="T25" fmla="*/ 1 h 148"/>
                  <a:gd name="T26" fmla="*/ 0 w 133"/>
                  <a:gd name="T27" fmla="*/ 2 h 148"/>
                  <a:gd name="T28" fmla="*/ 1 w 133"/>
                  <a:gd name="T29" fmla="*/ 2 h 148"/>
                  <a:gd name="T30" fmla="*/ 1 w 133"/>
                  <a:gd name="T31" fmla="*/ 2 h 148"/>
                  <a:gd name="T32" fmla="*/ 1 w 133"/>
                  <a:gd name="T33" fmla="*/ 2 h 148"/>
                  <a:gd name="T34" fmla="*/ 1 w 133"/>
                  <a:gd name="T35" fmla="*/ 1 h 148"/>
                  <a:gd name="T36" fmla="*/ 2 w 133"/>
                  <a:gd name="T37" fmla="*/ 0 h 148"/>
                  <a:gd name="T38" fmla="*/ 1 w 133"/>
                  <a:gd name="T39" fmla="*/ 1 h 148"/>
                  <a:gd name="T40" fmla="*/ 1 w 133"/>
                  <a:gd name="T41" fmla="*/ 1 h 1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3"/>
                  <a:gd name="T64" fmla="*/ 0 h 148"/>
                  <a:gd name="T65" fmla="*/ 133 w 133"/>
                  <a:gd name="T66" fmla="*/ 148 h 14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3" h="148">
                    <a:moveTo>
                      <a:pt x="22" y="10"/>
                    </a:moveTo>
                    <a:lnTo>
                      <a:pt x="20" y="10"/>
                    </a:lnTo>
                    <a:lnTo>
                      <a:pt x="19" y="15"/>
                    </a:lnTo>
                    <a:lnTo>
                      <a:pt x="17" y="21"/>
                    </a:lnTo>
                    <a:lnTo>
                      <a:pt x="13" y="31"/>
                    </a:lnTo>
                    <a:lnTo>
                      <a:pt x="9" y="40"/>
                    </a:lnTo>
                    <a:lnTo>
                      <a:pt x="5" y="53"/>
                    </a:lnTo>
                    <a:lnTo>
                      <a:pt x="1" y="67"/>
                    </a:lnTo>
                    <a:lnTo>
                      <a:pt x="1" y="82"/>
                    </a:lnTo>
                    <a:lnTo>
                      <a:pt x="0" y="93"/>
                    </a:lnTo>
                    <a:lnTo>
                      <a:pt x="0" y="105"/>
                    </a:lnTo>
                    <a:lnTo>
                      <a:pt x="0" y="116"/>
                    </a:lnTo>
                    <a:lnTo>
                      <a:pt x="0" y="128"/>
                    </a:lnTo>
                    <a:lnTo>
                      <a:pt x="0" y="135"/>
                    </a:lnTo>
                    <a:lnTo>
                      <a:pt x="1" y="143"/>
                    </a:lnTo>
                    <a:lnTo>
                      <a:pt x="3" y="147"/>
                    </a:lnTo>
                    <a:lnTo>
                      <a:pt x="5" y="148"/>
                    </a:lnTo>
                    <a:lnTo>
                      <a:pt x="121" y="74"/>
                    </a:lnTo>
                    <a:lnTo>
                      <a:pt x="133" y="0"/>
                    </a:lnTo>
                    <a:lnTo>
                      <a:pt x="22" y="1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18" name="Freeform 51"/>
              <p:cNvSpPr>
                <a:spLocks/>
              </p:cNvSpPr>
              <p:nvPr/>
            </p:nvSpPr>
            <p:spPr bwMode="auto">
              <a:xfrm>
                <a:off x="-994" y="2260"/>
                <a:ext cx="153" cy="66"/>
              </a:xfrm>
              <a:custGeom>
                <a:avLst/>
                <a:gdLst>
                  <a:gd name="T0" fmla="*/ 0 w 305"/>
                  <a:gd name="T1" fmla="*/ 1 h 131"/>
                  <a:gd name="T2" fmla="*/ 0 w 305"/>
                  <a:gd name="T3" fmla="*/ 1 h 131"/>
                  <a:gd name="T4" fmla="*/ 0 w 305"/>
                  <a:gd name="T5" fmla="*/ 1 h 131"/>
                  <a:gd name="T6" fmla="*/ 0 w 305"/>
                  <a:gd name="T7" fmla="*/ 1 h 131"/>
                  <a:gd name="T8" fmla="*/ 0 w 305"/>
                  <a:gd name="T9" fmla="*/ 2 h 131"/>
                  <a:gd name="T10" fmla="*/ 0 w 305"/>
                  <a:gd name="T11" fmla="*/ 1 h 131"/>
                  <a:gd name="T12" fmla="*/ 0 w 305"/>
                  <a:gd name="T13" fmla="*/ 1 h 131"/>
                  <a:gd name="T14" fmla="*/ 1 w 305"/>
                  <a:gd name="T15" fmla="*/ 1 h 131"/>
                  <a:gd name="T16" fmla="*/ 2 w 305"/>
                  <a:gd name="T17" fmla="*/ 1 h 131"/>
                  <a:gd name="T18" fmla="*/ 2 w 305"/>
                  <a:gd name="T19" fmla="*/ 1 h 131"/>
                  <a:gd name="T20" fmla="*/ 1 w 305"/>
                  <a:gd name="T21" fmla="*/ 1 h 131"/>
                  <a:gd name="T22" fmla="*/ 0 w 305"/>
                  <a:gd name="T23" fmla="*/ 0 h 131"/>
                  <a:gd name="T24" fmla="*/ 0 w 305"/>
                  <a:gd name="T25" fmla="*/ 1 h 131"/>
                  <a:gd name="T26" fmla="*/ 0 w 305"/>
                  <a:gd name="T27" fmla="*/ 1 h 131"/>
                  <a:gd name="T28" fmla="*/ 0 w 305"/>
                  <a:gd name="T29" fmla="*/ 1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05"/>
                  <a:gd name="T46" fmla="*/ 0 h 131"/>
                  <a:gd name="T47" fmla="*/ 305 w 305"/>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05" h="131">
                    <a:moveTo>
                      <a:pt x="2" y="45"/>
                    </a:moveTo>
                    <a:lnTo>
                      <a:pt x="10" y="89"/>
                    </a:lnTo>
                    <a:lnTo>
                      <a:pt x="46" y="83"/>
                    </a:lnTo>
                    <a:lnTo>
                      <a:pt x="0" y="104"/>
                    </a:lnTo>
                    <a:lnTo>
                      <a:pt x="8" y="131"/>
                    </a:lnTo>
                    <a:lnTo>
                      <a:pt x="90" y="100"/>
                    </a:lnTo>
                    <a:lnTo>
                      <a:pt x="97" y="72"/>
                    </a:lnTo>
                    <a:lnTo>
                      <a:pt x="139" y="81"/>
                    </a:lnTo>
                    <a:lnTo>
                      <a:pt x="305" y="22"/>
                    </a:lnTo>
                    <a:lnTo>
                      <a:pt x="286" y="2"/>
                    </a:lnTo>
                    <a:lnTo>
                      <a:pt x="164" y="19"/>
                    </a:lnTo>
                    <a:lnTo>
                      <a:pt x="103" y="0"/>
                    </a:lnTo>
                    <a:lnTo>
                      <a:pt x="107" y="45"/>
                    </a:lnTo>
                    <a:lnTo>
                      <a:pt x="2" y="45"/>
                    </a:lnTo>
                    <a:close/>
                  </a:path>
                </a:pathLst>
              </a:custGeom>
              <a:solidFill>
                <a:srgbClr val="A84A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19" name="Freeform 52"/>
              <p:cNvSpPr>
                <a:spLocks/>
              </p:cNvSpPr>
              <p:nvPr/>
            </p:nvSpPr>
            <p:spPr bwMode="auto">
              <a:xfrm>
                <a:off x="-1231" y="2295"/>
                <a:ext cx="141" cy="77"/>
              </a:xfrm>
              <a:custGeom>
                <a:avLst/>
                <a:gdLst>
                  <a:gd name="T0" fmla="*/ 0 w 284"/>
                  <a:gd name="T1" fmla="*/ 0 h 156"/>
                  <a:gd name="T2" fmla="*/ 0 w 284"/>
                  <a:gd name="T3" fmla="*/ 0 h 156"/>
                  <a:gd name="T4" fmla="*/ 0 w 284"/>
                  <a:gd name="T5" fmla="*/ 0 h 156"/>
                  <a:gd name="T6" fmla="*/ 0 w 284"/>
                  <a:gd name="T7" fmla="*/ 0 h 156"/>
                  <a:gd name="T8" fmla="*/ 0 w 284"/>
                  <a:gd name="T9" fmla="*/ 0 h 156"/>
                  <a:gd name="T10" fmla="*/ 0 w 284"/>
                  <a:gd name="T11" fmla="*/ 0 h 156"/>
                  <a:gd name="T12" fmla="*/ 0 w 284"/>
                  <a:gd name="T13" fmla="*/ 0 h 156"/>
                  <a:gd name="T14" fmla="*/ 0 w 284"/>
                  <a:gd name="T15" fmla="*/ 0 h 156"/>
                  <a:gd name="T16" fmla="*/ 0 w 284"/>
                  <a:gd name="T17" fmla="*/ 0 h 156"/>
                  <a:gd name="T18" fmla="*/ 0 w 284"/>
                  <a:gd name="T19" fmla="*/ 0 h 156"/>
                  <a:gd name="T20" fmla="*/ 0 w 284"/>
                  <a:gd name="T21" fmla="*/ 0 h 156"/>
                  <a:gd name="T22" fmla="*/ 0 w 284"/>
                  <a:gd name="T23" fmla="*/ 0 h 156"/>
                  <a:gd name="T24" fmla="*/ 0 w 284"/>
                  <a:gd name="T25" fmla="*/ 0 h 156"/>
                  <a:gd name="T26" fmla="*/ 0 w 284"/>
                  <a:gd name="T27" fmla="*/ 0 h 156"/>
                  <a:gd name="T28" fmla="*/ 1 w 284"/>
                  <a:gd name="T29" fmla="*/ 0 h 156"/>
                  <a:gd name="T30" fmla="*/ 1 w 284"/>
                  <a:gd name="T31" fmla="*/ 0 h 156"/>
                  <a:gd name="T32" fmla="*/ 1 w 284"/>
                  <a:gd name="T33" fmla="*/ 0 h 156"/>
                  <a:gd name="T34" fmla="*/ 1 w 284"/>
                  <a:gd name="T35" fmla="*/ 0 h 156"/>
                  <a:gd name="T36" fmla="*/ 1 w 284"/>
                  <a:gd name="T37" fmla="*/ 0 h 156"/>
                  <a:gd name="T38" fmla="*/ 1 w 284"/>
                  <a:gd name="T39" fmla="*/ 0 h 156"/>
                  <a:gd name="T40" fmla="*/ 1 w 284"/>
                  <a:gd name="T41" fmla="*/ 0 h 156"/>
                  <a:gd name="T42" fmla="*/ 1 w 284"/>
                  <a:gd name="T43" fmla="*/ 0 h 156"/>
                  <a:gd name="T44" fmla="*/ 2 w 284"/>
                  <a:gd name="T45" fmla="*/ 0 h 156"/>
                  <a:gd name="T46" fmla="*/ 2 w 284"/>
                  <a:gd name="T47" fmla="*/ 0 h 156"/>
                  <a:gd name="T48" fmla="*/ 1 w 284"/>
                  <a:gd name="T49" fmla="*/ 1 h 156"/>
                  <a:gd name="T50" fmla="*/ 0 w 284"/>
                  <a:gd name="T51" fmla="*/ 1 h 156"/>
                  <a:gd name="T52" fmla="*/ 0 w 284"/>
                  <a:gd name="T53" fmla="*/ 1 h 156"/>
                  <a:gd name="T54" fmla="*/ 0 w 284"/>
                  <a:gd name="T55" fmla="*/ 1 h 156"/>
                  <a:gd name="T56" fmla="*/ 0 w 284"/>
                  <a:gd name="T57" fmla="*/ 0 h 156"/>
                  <a:gd name="T58" fmla="*/ 0 w 284"/>
                  <a:gd name="T59" fmla="*/ 0 h 156"/>
                  <a:gd name="T60" fmla="*/ 0 w 284"/>
                  <a:gd name="T61" fmla="*/ 0 h 156"/>
                  <a:gd name="T62" fmla="*/ 0 w 284"/>
                  <a:gd name="T63" fmla="*/ 0 h 1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4"/>
                  <a:gd name="T97" fmla="*/ 0 h 156"/>
                  <a:gd name="T98" fmla="*/ 284 w 284"/>
                  <a:gd name="T99" fmla="*/ 156 h 1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4" h="156">
                    <a:moveTo>
                      <a:pt x="15" y="84"/>
                    </a:moveTo>
                    <a:lnTo>
                      <a:pt x="17" y="82"/>
                    </a:lnTo>
                    <a:lnTo>
                      <a:pt x="23" y="82"/>
                    </a:lnTo>
                    <a:lnTo>
                      <a:pt x="33" y="84"/>
                    </a:lnTo>
                    <a:lnTo>
                      <a:pt x="48" y="88"/>
                    </a:lnTo>
                    <a:lnTo>
                      <a:pt x="61" y="89"/>
                    </a:lnTo>
                    <a:lnTo>
                      <a:pt x="78" y="93"/>
                    </a:lnTo>
                    <a:lnTo>
                      <a:pt x="88" y="95"/>
                    </a:lnTo>
                    <a:lnTo>
                      <a:pt x="93" y="97"/>
                    </a:lnTo>
                    <a:lnTo>
                      <a:pt x="90" y="93"/>
                    </a:lnTo>
                    <a:lnTo>
                      <a:pt x="88" y="86"/>
                    </a:lnTo>
                    <a:lnTo>
                      <a:pt x="78" y="76"/>
                    </a:lnTo>
                    <a:lnTo>
                      <a:pt x="67" y="70"/>
                    </a:lnTo>
                    <a:lnTo>
                      <a:pt x="52" y="63"/>
                    </a:lnTo>
                    <a:lnTo>
                      <a:pt x="38" y="61"/>
                    </a:lnTo>
                    <a:lnTo>
                      <a:pt x="29" y="63"/>
                    </a:lnTo>
                    <a:lnTo>
                      <a:pt x="25" y="65"/>
                    </a:lnTo>
                    <a:lnTo>
                      <a:pt x="15" y="2"/>
                    </a:lnTo>
                    <a:lnTo>
                      <a:pt x="15" y="0"/>
                    </a:lnTo>
                    <a:lnTo>
                      <a:pt x="23" y="0"/>
                    </a:lnTo>
                    <a:lnTo>
                      <a:pt x="29" y="0"/>
                    </a:lnTo>
                    <a:lnTo>
                      <a:pt x="40" y="2"/>
                    </a:lnTo>
                    <a:lnTo>
                      <a:pt x="52" y="2"/>
                    </a:lnTo>
                    <a:lnTo>
                      <a:pt x="65" y="6"/>
                    </a:lnTo>
                    <a:lnTo>
                      <a:pt x="78" y="8"/>
                    </a:lnTo>
                    <a:lnTo>
                      <a:pt x="92" y="15"/>
                    </a:lnTo>
                    <a:lnTo>
                      <a:pt x="103" y="23"/>
                    </a:lnTo>
                    <a:lnTo>
                      <a:pt x="114" y="32"/>
                    </a:lnTo>
                    <a:lnTo>
                      <a:pt x="126" y="44"/>
                    </a:lnTo>
                    <a:lnTo>
                      <a:pt x="137" y="57"/>
                    </a:lnTo>
                    <a:lnTo>
                      <a:pt x="145" y="65"/>
                    </a:lnTo>
                    <a:lnTo>
                      <a:pt x="152" y="74"/>
                    </a:lnTo>
                    <a:lnTo>
                      <a:pt x="158" y="80"/>
                    </a:lnTo>
                    <a:lnTo>
                      <a:pt x="162" y="84"/>
                    </a:lnTo>
                    <a:lnTo>
                      <a:pt x="183" y="69"/>
                    </a:lnTo>
                    <a:lnTo>
                      <a:pt x="181" y="69"/>
                    </a:lnTo>
                    <a:lnTo>
                      <a:pt x="183" y="69"/>
                    </a:lnTo>
                    <a:lnTo>
                      <a:pt x="188" y="70"/>
                    </a:lnTo>
                    <a:lnTo>
                      <a:pt x="194" y="70"/>
                    </a:lnTo>
                    <a:lnTo>
                      <a:pt x="204" y="74"/>
                    </a:lnTo>
                    <a:lnTo>
                      <a:pt x="211" y="74"/>
                    </a:lnTo>
                    <a:lnTo>
                      <a:pt x="225" y="78"/>
                    </a:lnTo>
                    <a:lnTo>
                      <a:pt x="236" y="80"/>
                    </a:lnTo>
                    <a:lnTo>
                      <a:pt x="251" y="82"/>
                    </a:lnTo>
                    <a:lnTo>
                      <a:pt x="261" y="84"/>
                    </a:lnTo>
                    <a:lnTo>
                      <a:pt x="272" y="88"/>
                    </a:lnTo>
                    <a:lnTo>
                      <a:pt x="278" y="89"/>
                    </a:lnTo>
                    <a:lnTo>
                      <a:pt x="282" y="89"/>
                    </a:lnTo>
                    <a:lnTo>
                      <a:pt x="284" y="114"/>
                    </a:lnTo>
                    <a:lnTo>
                      <a:pt x="143" y="156"/>
                    </a:lnTo>
                    <a:lnTo>
                      <a:pt x="105" y="126"/>
                    </a:lnTo>
                    <a:lnTo>
                      <a:pt x="92" y="145"/>
                    </a:lnTo>
                    <a:lnTo>
                      <a:pt x="88" y="145"/>
                    </a:lnTo>
                    <a:lnTo>
                      <a:pt x="80" y="141"/>
                    </a:lnTo>
                    <a:lnTo>
                      <a:pt x="69" y="135"/>
                    </a:lnTo>
                    <a:lnTo>
                      <a:pt x="55" y="133"/>
                    </a:lnTo>
                    <a:lnTo>
                      <a:pt x="40" y="126"/>
                    </a:lnTo>
                    <a:lnTo>
                      <a:pt x="27" y="120"/>
                    </a:lnTo>
                    <a:lnTo>
                      <a:pt x="14" y="112"/>
                    </a:lnTo>
                    <a:lnTo>
                      <a:pt x="6" y="108"/>
                    </a:lnTo>
                    <a:lnTo>
                      <a:pt x="0" y="97"/>
                    </a:lnTo>
                    <a:lnTo>
                      <a:pt x="4" y="89"/>
                    </a:lnTo>
                    <a:lnTo>
                      <a:pt x="12" y="84"/>
                    </a:lnTo>
                    <a:lnTo>
                      <a:pt x="15" y="84"/>
                    </a:lnTo>
                    <a:close/>
                  </a:path>
                </a:pathLst>
              </a:custGeom>
              <a:solidFill>
                <a:srgbClr val="A84A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20" name="Freeform 53"/>
              <p:cNvSpPr>
                <a:spLocks/>
              </p:cNvSpPr>
              <p:nvPr/>
            </p:nvSpPr>
            <p:spPr bwMode="auto">
              <a:xfrm>
                <a:off x="-1227" y="1845"/>
                <a:ext cx="333" cy="469"/>
              </a:xfrm>
              <a:custGeom>
                <a:avLst/>
                <a:gdLst>
                  <a:gd name="T0" fmla="*/ 2 w 665"/>
                  <a:gd name="T1" fmla="*/ 0 h 937"/>
                  <a:gd name="T2" fmla="*/ 2 w 665"/>
                  <a:gd name="T3" fmla="*/ 1 h 937"/>
                  <a:gd name="T4" fmla="*/ 2 w 665"/>
                  <a:gd name="T5" fmla="*/ 1 h 937"/>
                  <a:gd name="T6" fmla="*/ 2 w 665"/>
                  <a:gd name="T7" fmla="*/ 1 h 937"/>
                  <a:gd name="T8" fmla="*/ 2 w 665"/>
                  <a:gd name="T9" fmla="*/ 1 h 937"/>
                  <a:gd name="T10" fmla="*/ 2 w 665"/>
                  <a:gd name="T11" fmla="*/ 1 h 937"/>
                  <a:gd name="T12" fmla="*/ 2 w 665"/>
                  <a:gd name="T13" fmla="*/ 1 h 937"/>
                  <a:gd name="T14" fmla="*/ 2 w 665"/>
                  <a:gd name="T15" fmla="*/ 2 h 937"/>
                  <a:gd name="T16" fmla="*/ 2 w 665"/>
                  <a:gd name="T17" fmla="*/ 2 h 937"/>
                  <a:gd name="T18" fmla="*/ 2 w 665"/>
                  <a:gd name="T19" fmla="*/ 2 h 937"/>
                  <a:gd name="T20" fmla="*/ 2 w 665"/>
                  <a:gd name="T21" fmla="*/ 2 h 937"/>
                  <a:gd name="T22" fmla="*/ 2 w 665"/>
                  <a:gd name="T23" fmla="*/ 3 h 937"/>
                  <a:gd name="T24" fmla="*/ 2 w 665"/>
                  <a:gd name="T25" fmla="*/ 3 h 937"/>
                  <a:gd name="T26" fmla="*/ 1 w 665"/>
                  <a:gd name="T27" fmla="*/ 4 h 937"/>
                  <a:gd name="T28" fmla="*/ 1 w 665"/>
                  <a:gd name="T29" fmla="*/ 4 h 937"/>
                  <a:gd name="T30" fmla="*/ 1 w 665"/>
                  <a:gd name="T31" fmla="*/ 5 h 937"/>
                  <a:gd name="T32" fmla="*/ 1 w 665"/>
                  <a:gd name="T33" fmla="*/ 5 h 937"/>
                  <a:gd name="T34" fmla="*/ 1 w 665"/>
                  <a:gd name="T35" fmla="*/ 5 h 937"/>
                  <a:gd name="T36" fmla="*/ 1 w 665"/>
                  <a:gd name="T37" fmla="*/ 6 h 937"/>
                  <a:gd name="T38" fmla="*/ 1 w 665"/>
                  <a:gd name="T39" fmla="*/ 6 h 937"/>
                  <a:gd name="T40" fmla="*/ 1 w 665"/>
                  <a:gd name="T41" fmla="*/ 6 h 937"/>
                  <a:gd name="T42" fmla="*/ 1 w 665"/>
                  <a:gd name="T43" fmla="*/ 7 h 937"/>
                  <a:gd name="T44" fmla="*/ 2 w 665"/>
                  <a:gd name="T45" fmla="*/ 8 h 937"/>
                  <a:gd name="T46" fmla="*/ 2 w 665"/>
                  <a:gd name="T47" fmla="*/ 8 h 937"/>
                  <a:gd name="T48" fmla="*/ 2 w 665"/>
                  <a:gd name="T49" fmla="*/ 8 h 937"/>
                  <a:gd name="T50" fmla="*/ 2 w 665"/>
                  <a:gd name="T51" fmla="*/ 7 h 937"/>
                  <a:gd name="T52" fmla="*/ 2 w 665"/>
                  <a:gd name="T53" fmla="*/ 7 h 937"/>
                  <a:gd name="T54" fmla="*/ 2 w 665"/>
                  <a:gd name="T55" fmla="*/ 7 h 937"/>
                  <a:gd name="T56" fmla="*/ 2 w 665"/>
                  <a:gd name="T57" fmla="*/ 7 h 937"/>
                  <a:gd name="T58" fmla="*/ 2 w 665"/>
                  <a:gd name="T59" fmla="*/ 7 h 937"/>
                  <a:gd name="T60" fmla="*/ 2 w 665"/>
                  <a:gd name="T61" fmla="*/ 6 h 937"/>
                  <a:gd name="T62" fmla="*/ 2 w 665"/>
                  <a:gd name="T63" fmla="*/ 6 h 937"/>
                  <a:gd name="T64" fmla="*/ 2 w 665"/>
                  <a:gd name="T65" fmla="*/ 6 h 937"/>
                  <a:gd name="T66" fmla="*/ 3 w 665"/>
                  <a:gd name="T67" fmla="*/ 6 h 937"/>
                  <a:gd name="T68" fmla="*/ 3 w 665"/>
                  <a:gd name="T69" fmla="*/ 5 h 937"/>
                  <a:gd name="T70" fmla="*/ 3 w 665"/>
                  <a:gd name="T71" fmla="*/ 5 h 937"/>
                  <a:gd name="T72" fmla="*/ 3 w 665"/>
                  <a:gd name="T73" fmla="*/ 5 h 937"/>
                  <a:gd name="T74" fmla="*/ 3 w 665"/>
                  <a:gd name="T75" fmla="*/ 4 h 937"/>
                  <a:gd name="T76" fmla="*/ 3 w 665"/>
                  <a:gd name="T77" fmla="*/ 4 h 937"/>
                  <a:gd name="T78" fmla="*/ 3 w 665"/>
                  <a:gd name="T79" fmla="*/ 4 h 937"/>
                  <a:gd name="T80" fmla="*/ 3 w 665"/>
                  <a:gd name="T81" fmla="*/ 4 h 937"/>
                  <a:gd name="T82" fmla="*/ 3 w 665"/>
                  <a:gd name="T83" fmla="*/ 4 h 937"/>
                  <a:gd name="T84" fmla="*/ 3 w 665"/>
                  <a:gd name="T85" fmla="*/ 3 h 937"/>
                  <a:gd name="T86" fmla="*/ 4 w 665"/>
                  <a:gd name="T87" fmla="*/ 7 h 937"/>
                  <a:gd name="T88" fmla="*/ 6 w 665"/>
                  <a:gd name="T89" fmla="*/ 7 h 937"/>
                  <a:gd name="T90" fmla="*/ 5 w 665"/>
                  <a:gd name="T91" fmla="*/ 3 h 937"/>
                  <a:gd name="T92" fmla="*/ 5 w 665"/>
                  <a:gd name="T93" fmla="*/ 3 h 937"/>
                  <a:gd name="T94" fmla="*/ 5 w 665"/>
                  <a:gd name="T95" fmla="*/ 3 h 937"/>
                  <a:gd name="T96" fmla="*/ 5 w 665"/>
                  <a:gd name="T97" fmla="*/ 3 h 937"/>
                  <a:gd name="T98" fmla="*/ 5 w 665"/>
                  <a:gd name="T99" fmla="*/ 3 h 937"/>
                  <a:gd name="T100" fmla="*/ 4 w 665"/>
                  <a:gd name="T101" fmla="*/ 2 h 937"/>
                  <a:gd name="T102" fmla="*/ 4 w 665"/>
                  <a:gd name="T103" fmla="*/ 2 h 937"/>
                  <a:gd name="T104" fmla="*/ 4 w 665"/>
                  <a:gd name="T105" fmla="*/ 2 h 937"/>
                  <a:gd name="T106" fmla="*/ 4 w 665"/>
                  <a:gd name="T107" fmla="*/ 2 h 937"/>
                  <a:gd name="T108" fmla="*/ 4 w 665"/>
                  <a:gd name="T109" fmla="*/ 2 h 937"/>
                  <a:gd name="T110" fmla="*/ 4 w 665"/>
                  <a:gd name="T111" fmla="*/ 1 h 937"/>
                  <a:gd name="T112" fmla="*/ 4 w 665"/>
                  <a:gd name="T113" fmla="*/ 1 h 937"/>
                  <a:gd name="T114" fmla="*/ 4 w 665"/>
                  <a:gd name="T115" fmla="*/ 1 h 937"/>
                  <a:gd name="T116" fmla="*/ 4 w 665"/>
                  <a:gd name="T117" fmla="*/ 1 h 937"/>
                  <a:gd name="T118" fmla="*/ 2 w 665"/>
                  <a:gd name="T119" fmla="*/ 0 h 93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65"/>
                  <a:gd name="T181" fmla="*/ 0 h 937"/>
                  <a:gd name="T182" fmla="*/ 665 w 665"/>
                  <a:gd name="T183" fmla="*/ 937 h 93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65" h="937">
                    <a:moveTo>
                      <a:pt x="167" y="0"/>
                    </a:moveTo>
                    <a:lnTo>
                      <a:pt x="165" y="0"/>
                    </a:lnTo>
                    <a:lnTo>
                      <a:pt x="161" y="4"/>
                    </a:lnTo>
                    <a:lnTo>
                      <a:pt x="156" y="10"/>
                    </a:lnTo>
                    <a:lnTo>
                      <a:pt x="150" y="21"/>
                    </a:lnTo>
                    <a:lnTo>
                      <a:pt x="142" y="31"/>
                    </a:lnTo>
                    <a:lnTo>
                      <a:pt x="137" y="46"/>
                    </a:lnTo>
                    <a:lnTo>
                      <a:pt x="133" y="53"/>
                    </a:lnTo>
                    <a:lnTo>
                      <a:pt x="131" y="61"/>
                    </a:lnTo>
                    <a:lnTo>
                      <a:pt x="131" y="71"/>
                    </a:lnTo>
                    <a:lnTo>
                      <a:pt x="131" y="82"/>
                    </a:lnTo>
                    <a:lnTo>
                      <a:pt x="129" y="91"/>
                    </a:lnTo>
                    <a:lnTo>
                      <a:pt x="129" y="103"/>
                    </a:lnTo>
                    <a:lnTo>
                      <a:pt x="129" y="114"/>
                    </a:lnTo>
                    <a:lnTo>
                      <a:pt x="131" y="128"/>
                    </a:lnTo>
                    <a:lnTo>
                      <a:pt x="131" y="141"/>
                    </a:lnTo>
                    <a:lnTo>
                      <a:pt x="133" y="154"/>
                    </a:lnTo>
                    <a:lnTo>
                      <a:pt x="133" y="169"/>
                    </a:lnTo>
                    <a:lnTo>
                      <a:pt x="137" y="188"/>
                    </a:lnTo>
                    <a:lnTo>
                      <a:pt x="137" y="204"/>
                    </a:lnTo>
                    <a:lnTo>
                      <a:pt x="137" y="223"/>
                    </a:lnTo>
                    <a:lnTo>
                      <a:pt x="137" y="242"/>
                    </a:lnTo>
                    <a:lnTo>
                      <a:pt x="138" y="264"/>
                    </a:lnTo>
                    <a:lnTo>
                      <a:pt x="137" y="287"/>
                    </a:lnTo>
                    <a:lnTo>
                      <a:pt x="135" y="312"/>
                    </a:lnTo>
                    <a:lnTo>
                      <a:pt x="131" y="337"/>
                    </a:lnTo>
                    <a:lnTo>
                      <a:pt x="131" y="365"/>
                    </a:lnTo>
                    <a:lnTo>
                      <a:pt x="123" y="394"/>
                    </a:lnTo>
                    <a:lnTo>
                      <a:pt x="119" y="422"/>
                    </a:lnTo>
                    <a:lnTo>
                      <a:pt x="112" y="453"/>
                    </a:lnTo>
                    <a:lnTo>
                      <a:pt x="106" y="485"/>
                    </a:lnTo>
                    <a:lnTo>
                      <a:pt x="99" y="515"/>
                    </a:lnTo>
                    <a:lnTo>
                      <a:pt x="91" y="546"/>
                    </a:lnTo>
                    <a:lnTo>
                      <a:pt x="83" y="576"/>
                    </a:lnTo>
                    <a:lnTo>
                      <a:pt x="76" y="606"/>
                    </a:lnTo>
                    <a:lnTo>
                      <a:pt x="66" y="631"/>
                    </a:lnTo>
                    <a:lnTo>
                      <a:pt x="60" y="656"/>
                    </a:lnTo>
                    <a:lnTo>
                      <a:pt x="55" y="679"/>
                    </a:lnTo>
                    <a:lnTo>
                      <a:pt x="49" y="698"/>
                    </a:lnTo>
                    <a:lnTo>
                      <a:pt x="43" y="711"/>
                    </a:lnTo>
                    <a:lnTo>
                      <a:pt x="40" y="724"/>
                    </a:lnTo>
                    <a:lnTo>
                      <a:pt x="40" y="732"/>
                    </a:lnTo>
                    <a:lnTo>
                      <a:pt x="40" y="736"/>
                    </a:lnTo>
                    <a:lnTo>
                      <a:pt x="3" y="876"/>
                    </a:lnTo>
                    <a:lnTo>
                      <a:pt x="0" y="935"/>
                    </a:lnTo>
                    <a:lnTo>
                      <a:pt x="192" y="937"/>
                    </a:lnTo>
                    <a:lnTo>
                      <a:pt x="192" y="933"/>
                    </a:lnTo>
                    <a:lnTo>
                      <a:pt x="194" y="930"/>
                    </a:lnTo>
                    <a:lnTo>
                      <a:pt x="195" y="922"/>
                    </a:lnTo>
                    <a:lnTo>
                      <a:pt x="197" y="912"/>
                    </a:lnTo>
                    <a:lnTo>
                      <a:pt x="201" y="895"/>
                    </a:lnTo>
                    <a:lnTo>
                      <a:pt x="205" y="882"/>
                    </a:lnTo>
                    <a:lnTo>
                      <a:pt x="207" y="872"/>
                    </a:lnTo>
                    <a:lnTo>
                      <a:pt x="211" y="863"/>
                    </a:lnTo>
                    <a:lnTo>
                      <a:pt x="213" y="853"/>
                    </a:lnTo>
                    <a:lnTo>
                      <a:pt x="214" y="844"/>
                    </a:lnTo>
                    <a:lnTo>
                      <a:pt x="214" y="829"/>
                    </a:lnTo>
                    <a:lnTo>
                      <a:pt x="218" y="817"/>
                    </a:lnTo>
                    <a:lnTo>
                      <a:pt x="222" y="802"/>
                    </a:lnTo>
                    <a:lnTo>
                      <a:pt x="226" y="789"/>
                    </a:lnTo>
                    <a:lnTo>
                      <a:pt x="230" y="772"/>
                    </a:lnTo>
                    <a:lnTo>
                      <a:pt x="232" y="755"/>
                    </a:lnTo>
                    <a:lnTo>
                      <a:pt x="237" y="738"/>
                    </a:lnTo>
                    <a:lnTo>
                      <a:pt x="241" y="722"/>
                    </a:lnTo>
                    <a:lnTo>
                      <a:pt x="245" y="703"/>
                    </a:lnTo>
                    <a:lnTo>
                      <a:pt x="251" y="684"/>
                    </a:lnTo>
                    <a:lnTo>
                      <a:pt x="252" y="665"/>
                    </a:lnTo>
                    <a:lnTo>
                      <a:pt x="258" y="648"/>
                    </a:lnTo>
                    <a:lnTo>
                      <a:pt x="260" y="629"/>
                    </a:lnTo>
                    <a:lnTo>
                      <a:pt x="266" y="610"/>
                    </a:lnTo>
                    <a:lnTo>
                      <a:pt x="270" y="593"/>
                    </a:lnTo>
                    <a:lnTo>
                      <a:pt x="275" y="576"/>
                    </a:lnTo>
                    <a:lnTo>
                      <a:pt x="279" y="557"/>
                    </a:lnTo>
                    <a:lnTo>
                      <a:pt x="281" y="540"/>
                    </a:lnTo>
                    <a:lnTo>
                      <a:pt x="285" y="521"/>
                    </a:lnTo>
                    <a:lnTo>
                      <a:pt x="289" y="504"/>
                    </a:lnTo>
                    <a:lnTo>
                      <a:pt x="292" y="485"/>
                    </a:lnTo>
                    <a:lnTo>
                      <a:pt x="296" y="468"/>
                    </a:lnTo>
                    <a:lnTo>
                      <a:pt x="298" y="453"/>
                    </a:lnTo>
                    <a:lnTo>
                      <a:pt x="304" y="439"/>
                    </a:lnTo>
                    <a:lnTo>
                      <a:pt x="306" y="422"/>
                    </a:lnTo>
                    <a:lnTo>
                      <a:pt x="308" y="411"/>
                    </a:lnTo>
                    <a:lnTo>
                      <a:pt x="311" y="399"/>
                    </a:lnTo>
                    <a:lnTo>
                      <a:pt x="315" y="390"/>
                    </a:lnTo>
                    <a:lnTo>
                      <a:pt x="317" y="375"/>
                    </a:lnTo>
                    <a:lnTo>
                      <a:pt x="319" y="373"/>
                    </a:lnTo>
                    <a:lnTo>
                      <a:pt x="464" y="511"/>
                    </a:lnTo>
                    <a:lnTo>
                      <a:pt x="456" y="876"/>
                    </a:lnTo>
                    <a:lnTo>
                      <a:pt x="467" y="893"/>
                    </a:lnTo>
                    <a:lnTo>
                      <a:pt x="665" y="819"/>
                    </a:lnTo>
                    <a:lnTo>
                      <a:pt x="665" y="557"/>
                    </a:lnTo>
                    <a:lnTo>
                      <a:pt x="612" y="357"/>
                    </a:lnTo>
                    <a:lnTo>
                      <a:pt x="608" y="356"/>
                    </a:lnTo>
                    <a:lnTo>
                      <a:pt x="604" y="352"/>
                    </a:lnTo>
                    <a:lnTo>
                      <a:pt x="597" y="344"/>
                    </a:lnTo>
                    <a:lnTo>
                      <a:pt x="589" y="337"/>
                    </a:lnTo>
                    <a:lnTo>
                      <a:pt x="578" y="325"/>
                    </a:lnTo>
                    <a:lnTo>
                      <a:pt x="566" y="312"/>
                    </a:lnTo>
                    <a:lnTo>
                      <a:pt x="553" y="299"/>
                    </a:lnTo>
                    <a:lnTo>
                      <a:pt x="540" y="285"/>
                    </a:lnTo>
                    <a:lnTo>
                      <a:pt x="524" y="268"/>
                    </a:lnTo>
                    <a:lnTo>
                      <a:pt x="509" y="253"/>
                    </a:lnTo>
                    <a:lnTo>
                      <a:pt x="494" y="236"/>
                    </a:lnTo>
                    <a:lnTo>
                      <a:pt x="481" y="221"/>
                    </a:lnTo>
                    <a:lnTo>
                      <a:pt x="465" y="204"/>
                    </a:lnTo>
                    <a:lnTo>
                      <a:pt x="452" y="188"/>
                    </a:lnTo>
                    <a:lnTo>
                      <a:pt x="439" y="173"/>
                    </a:lnTo>
                    <a:lnTo>
                      <a:pt x="429" y="160"/>
                    </a:lnTo>
                    <a:lnTo>
                      <a:pt x="418" y="147"/>
                    </a:lnTo>
                    <a:lnTo>
                      <a:pt x="410" y="135"/>
                    </a:lnTo>
                    <a:lnTo>
                      <a:pt x="405" y="126"/>
                    </a:lnTo>
                    <a:lnTo>
                      <a:pt x="399" y="116"/>
                    </a:lnTo>
                    <a:lnTo>
                      <a:pt x="391" y="101"/>
                    </a:lnTo>
                    <a:lnTo>
                      <a:pt x="389" y="91"/>
                    </a:lnTo>
                    <a:lnTo>
                      <a:pt x="389" y="82"/>
                    </a:lnTo>
                    <a:lnTo>
                      <a:pt x="389" y="78"/>
                    </a:lnTo>
                    <a:lnTo>
                      <a:pt x="391" y="76"/>
                    </a:lnTo>
                    <a:lnTo>
                      <a:pt x="393" y="76"/>
                    </a:lnTo>
                    <a:lnTo>
                      <a:pt x="167" y="0"/>
                    </a:lnTo>
                    <a:close/>
                  </a:path>
                </a:pathLst>
              </a:custGeom>
              <a:solidFill>
                <a:srgbClr val="8A9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21" name="Freeform 54"/>
              <p:cNvSpPr>
                <a:spLocks/>
              </p:cNvSpPr>
              <p:nvPr/>
            </p:nvSpPr>
            <p:spPr bwMode="auto">
              <a:xfrm>
                <a:off x="-1210" y="1968"/>
                <a:ext cx="144" cy="347"/>
              </a:xfrm>
              <a:custGeom>
                <a:avLst/>
                <a:gdLst>
                  <a:gd name="T0" fmla="*/ 1 w 289"/>
                  <a:gd name="T1" fmla="*/ 0 h 696"/>
                  <a:gd name="T2" fmla="*/ 1 w 289"/>
                  <a:gd name="T3" fmla="*/ 0 h 696"/>
                  <a:gd name="T4" fmla="*/ 1 w 289"/>
                  <a:gd name="T5" fmla="*/ 0 h 696"/>
                  <a:gd name="T6" fmla="*/ 1 w 289"/>
                  <a:gd name="T7" fmla="*/ 0 h 696"/>
                  <a:gd name="T8" fmla="*/ 1 w 289"/>
                  <a:gd name="T9" fmla="*/ 0 h 696"/>
                  <a:gd name="T10" fmla="*/ 2 w 289"/>
                  <a:gd name="T11" fmla="*/ 0 h 696"/>
                  <a:gd name="T12" fmla="*/ 2 w 289"/>
                  <a:gd name="T13" fmla="*/ 0 h 696"/>
                  <a:gd name="T14" fmla="*/ 2 w 289"/>
                  <a:gd name="T15" fmla="*/ 1 h 696"/>
                  <a:gd name="T16" fmla="*/ 1 w 289"/>
                  <a:gd name="T17" fmla="*/ 5 h 696"/>
                  <a:gd name="T18" fmla="*/ 0 w 289"/>
                  <a:gd name="T19" fmla="*/ 5 h 696"/>
                  <a:gd name="T20" fmla="*/ 0 w 289"/>
                  <a:gd name="T21" fmla="*/ 4 h 696"/>
                  <a:gd name="T22" fmla="*/ 0 w 289"/>
                  <a:gd name="T23" fmla="*/ 3 h 696"/>
                  <a:gd name="T24" fmla="*/ 1 w 289"/>
                  <a:gd name="T25" fmla="*/ 3 h 696"/>
                  <a:gd name="T26" fmla="*/ 1 w 289"/>
                  <a:gd name="T27" fmla="*/ 3 h 696"/>
                  <a:gd name="T28" fmla="*/ 1 w 289"/>
                  <a:gd name="T29" fmla="*/ 3 h 696"/>
                  <a:gd name="T30" fmla="*/ 1 w 289"/>
                  <a:gd name="T31" fmla="*/ 3 h 696"/>
                  <a:gd name="T32" fmla="*/ 1 w 289"/>
                  <a:gd name="T33" fmla="*/ 3 h 696"/>
                  <a:gd name="T34" fmla="*/ 1 w 289"/>
                  <a:gd name="T35" fmla="*/ 2 h 696"/>
                  <a:gd name="T36" fmla="*/ 1 w 289"/>
                  <a:gd name="T37" fmla="*/ 2 h 696"/>
                  <a:gd name="T38" fmla="*/ 1 w 289"/>
                  <a:gd name="T39" fmla="*/ 2 h 696"/>
                  <a:gd name="T40" fmla="*/ 1 w 289"/>
                  <a:gd name="T41" fmla="*/ 2 h 696"/>
                  <a:gd name="T42" fmla="*/ 1 w 289"/>
                  <a:gd name="T43" fmla="*/ 2 h 696"/>
                  <a:gd name="T44" fmla="*/ 1 w 289"/>
                  <a:gd name="T45" fmla="*/ 1 h 696"/>
                  <a:gd name="T46" fmla="*/ 1 w 289"/>
                  <a:gd name="T47" fmla="*/ 1 h 696"/>
                  <a:gd name="T48" fmla="*/ 1 w 289"/>
                  <a:gd name="T49" fmla="*/ 1 h 696"/>
                  <a:gd name="T50" fmla="*/ 1 w 289"/>
                  <a:gd name="T51" fmla="*/ 1 h 696"/>
                  <a:gd name="T52" fmla="*/ 1 w 289"/>
                  <a:gd name="T53" fmla="*/ 1 h 696"/>
                  <a:gd name="T54" fmla="*/ 1 w 289"/>
                  <a:gd name="T55" fmla="*/ 1 h 696"/>
                  <a:gd name="T56" fmla="*/ 1 w 289"/>
                  <a:gd name="T57" fmla="*/ 1 h 696"/>
                  <a:gd name="T58" fmla="*/ 1 w 289"/>
                  <a:gd name="T59" fmla="*/ 1 h 696"/>
                  <a:gd name="T60" fmla="*/ 1 w 289"/>
                  <a:gd name="T61" fmla="*/ 1 h 696"/>
                  <a:gd name="T62" fmla="*/ 1 w 289"/>
                  <a:gd name="T63" fmla="*/ 1 h 696"/>
                  <a:gd name="T64" fmla="*/ 1 w 289"/>
                  <a:gd name="T65" fmla="*/ 1 h 696"/>
                  <a:gd name="T66" fmla="*/ 1 w 289"/>
                  <a:gd name="T67" fmla="*/ 1 h 696"/>
                  <a:gd name="T68" fmla="*/ 1 w 289"/>
                  <a:gd name="T69" fmla="*/ 0 h 696"/>
                  <a:gd name="T70" fmla="*/ 1 w 289"/>
                  <a:gd name="T71" fmla="*/ 0 h 696"/>
                  <a:gd name="T72" fmla="*/ 1 w 289"/>
                  <a:gd name="T73" fmla="*/ 0 h 696"/>
                  <a:gd name="T74" fmla="*/ 1 w 289"/>
                  <a:gd name="T75" fmla="*/ 0 h 696"/>
                  <a:gd name="T76" fmla="*/ 1 w 289"/>
                  <a:gd name="T77" fmla="*/ 0 h 696"/>
                  <a:gd name="T78" fmla="*/ 1 w 289"/>
                  <a:gd name="T79" fmla="*/ 0 h 696"/>
                  <a:gd name="T80" fmla="*/ 1 w 289"/>
                  <a:gd name="T81" fmla="*/ 0 h 6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89"/>
                  <a:gd name="T124" fmla="*/ 0 h 696"/>
                  <a:gd name="T125" fmla="*/ 289 w 289"/>
                  <a:gd name="T126" fmla="*/ 696 h 6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89" h="696">
                    <a:moveTo>
                      <a:pt x="156" y="0"/>
                    </a:moveTo>
                    <a:lnTo>
                      <a:pt x="158" y="8"/>
                    </a:lnTo>
                    <a:lnTo>
                      <a:pt x="162" y="16"/>
                    </a:lnTo>
                    <a:lnTo>
                      <a:pt x="169" y="27"/>
                    </a:lnTo>
                    <a:lnTo>
                      <a:pt x="175" y="36"/>
                    </a:lnTo>
                    <a:lnTo>
                      <a:pt x="186" y="50"/>
                    </a:lnTo>
                    <a:lnTo>
                      <a:pt x="196" y="61"/>
                    </a:lnTo>
                    <a:lnTo>
                      <a:pt x="209" y="73"/>
                    </a:lnTo>
                    <a:lnTo>
                      <a:pt x="221" y="82"/>
                    </a:lnTo>
                    <a:lnTo>
                      <a:pt x="234" y="92"/>
                    </a:lnTo>
                    <a:lnTo>
                      <a:pt x="247" y="101"/>
                    </a:lnTo>
                    <a:lnTo>
                      <a:pt x="261" y="111"/>
                    </a:lnTo>
                    <a:lnTo>
                      <a:pt x="270" y="114"/>
                    </a:lnTo>
                    <a:lnTo>
                      <a:pt x="280" y="120"/>
                    </a:lnTo>
                    <a:lnTo>
                      <a:pt x="285" y="124"/>
                    </a:lnTo>
                    <a:lnTo>
                      <a:pt x="289" y="128"/>
                    </a:lnTo>
                    <a:lnTo>
                      <a:pt x="230" y="415"/>
                    </a:lnTo>
                    <a:lnTo>
                      <a:pt x="162" y="696"/>
                    </a:lnTo>
                    <a:lnTo>
                      <a:pt x="0" y="694"/>
                    </a:lnTo>
                    <a:lnTo>
                      <a:pt x="15" y="662"/>
                    </a:lnTo>
                    <a:lnTo>
                      <a:pt x="116" y="662"/>
                    </a:lnTo>
                    <a:lnTo>
                      <a:pt x="51" y="637"/>
                    </a:lnTo>
                    <a:lnTo>
                      <a:pt x="86" y="565"/>
                    </a:lnTo>
                    <a:lnTo>
                      <a:pt x="122" y="398"/>
                    </a:lnTo>
                    <a:lnTo>
                      <a:pt x="165" y="472"/>
                    </a:lnTo>
                    <a:lnTo>
                      <a:pt x="165" y="468"/>
                    </a:lnTo>
                    <a:lnTo>
                      <a:pt x="165" y="464"/>
                    </a:lnTo>
                    <a:lnTo>
                      <a:pt x="165" y="456"/>
                    </a:lnTo>
                    <a:lnTo>
                      <a:pt x="167" y="447"/>
                    </a:lnTo>
                    <a:lnTo>
                      <a:pt x="165" y="439"/>
                    </a:lnTo>
                    <a:lnTo>
                      <a:pt x="165" y="434"/>
                    </a:lnTo>
                    <a:lnTo>
                      <a:pt x="165" y="426"/>
                    </a:lnTo>
                    <a:lnTo>
                      <a:pt x="165" y="417"/>
                    </a:lnTo>
                    <a:lnTo>
                      <a:pt x="165" y="407"/>
                    </a:lnTo>
                    <a:lnTo>
                      <a:pt x="165" y="398"/>
                    </a:lnTo>
                    <a:lnTo>
                      <a:pt x="165" y="384"/>
                    </a:lnTo>
                    <a:lnTo>
                      <a:pt x="165" y="373"/>
                    </a:lnTo>
                    <a:lnTo>
                      <a:pt x="164" y="360"/>
                    </a:lnTo>
                    <a:lnTo>
                      <a:pt x="164" y="344"/>
                    </a:lnTo>
                    <a:lnTo>
                      <a:pt x="160" y="329"/>
                    </a:lnTo>
                    <a:lnTo>
                      <a:pt x="160" y="316"/>
                    </a:lnTo>
                    <a:lnTo>
                      <a:pt x="158" y="297"/>
                    </a:lnTo>
                    <a:lnTo>
                      <a:pt x="156" y="284"/>
                    </a:lnTo>
                    <a:lnTo>
                      <a:pt x="156" y="268"/>
                    </a:lnTo>
                    <a:lnTo>
                      <a:pt x="156" y="253"/>
                    </a:lnTo>
                    <a:lnTo>
                      <a:pt x="156" y="238"/>
                    </a:lnTo>
                    <a:lnTo>
                      <a:pt x="156" y="223"/>
                    </a:lnTo>
                    <a:lnTo>
                      <a:pt x="156" y="209"/>
                    </a:lnTo>
                    <a:lnTo>
                      <a:pt x="156" y="200"/>
                    </a:lnTo>
                    <a:lnTo>
                      <a:pt x="156" y="187"/>
                    </a:lnTo>
                    <a:lnTo>
                      <a:pt x="160" y="179"/>
                    </a:lnTo>
                    <a:lnTo>
                      <a:pt x="162" y="171"/>
                    </a:lnTo>
                    <a:lnTo>
                      <a:pt x="165" y="168"/>
                    </a:lnTo>
                    <a:lnTo>
                      <a:pt x="173" y="158"/>
                    </a:lnTo>
                    <a:lnTo>
                      <a:pt x="183" y="158"/>
                    </a:lnTo>
                    <a:lnTo>
                      <a:pt x="192" y="162"/>
                    </a:lnTo>
                    <a:lnTo>
                      <a:pt x="202" y="169"/>
                    </a:lnTo>
                    <a:lnTo>
                      <a:pt x="211" y="177"/>
                    </a:lnTo>
                    <a:lnTo>
                      <a:pt x="219" y="185"/>
                    </a:lnTo>
                    <a:lnTo>
                      <a:pt x="222" y="192"/>
                    </a:lnTo>
                    <a:lnTo>
                      <a:pt x="226" y="194"/>
                    </a:lnTo>
                    <a:lnTo>
                      <a:pt x="224" y="192"/>
                    </a:lnTo>
                    <a:lnTo>
                      <a:pt x="222" y="187"/>
                    </a:lnTo>
                    <a:lnTo>
                      <a:pt x="219" y="177"/>
                    </a:lnTo>
                    <a:lnTo>
                      <a:pt x="215" y="168"/>
                    </a:lnTo>
                    <a:lnTo>
                      <a:pt x="209" y="156"/>
                    </a:lnTo>
                    <a:lnTo>
                      <a:pt x="203" y="143"/>
                    </a:lnTo>
                    <a:lnTo>
                      <a:pt x="198" y="128"/>
                    </a:lnTo>
                    <a:lnTo>
                      <a:pt x="194" y="112"/>
                    </a:lnTo>
                    <a:lnTo>
                      <a:pt x="188" y="103"/>
                    </a:lnTo>
                    <a:lnTo>
                      <a:pt x="184" y="93"/>
                    </a:lnTo>
                    <a:lnTo>
                      <a:pt x="183" y="84"/>
                    </a:lnTo>
                    <a:lnTo>
                      <a:pt x="181" y="76"/>
                    </a:lnTo>
                    <a:lnTo>
                      <a:pt x="175" y="67"/>
                    </a:lnTo>
                    <a:lnTo>
                      <a:pt x="173" y="57"/>
                    </a:lnTo>
                    <a:lnTo>
                      <a:pt x="169" y="48"/>
                    </a:lnTo>
                    <a:lnTo>
                      <a:pt x="167" y="40"/>
                    </a:lnTo>
                    <a:lnTo>
                      <a:pt x="162" y="23"/>
                    </a:lnTo>
                    <a:lnTo>
                      <a:pt x="158" y="12"/>
                    </a:lnTo>
                    <a:lnTo>
                      <a:pt x="156" y="2"/>
                    </a:lnTo>
                    <a:lnTo>
                      <a:pt x="156" y="0"/>
                    </a:lnTo>
                    <a:close/>
                  </a:path>
                </a:pathLst>
              </a:custGeom>
              <a:solidFill>
                <a:srgbClr val="7578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22" name="Freeform 55"/>
              <p:cNvSpPr>
                <a:spLocks/>
              </p:cNvSpPr>
              <p:nvPr/>
            </p:nvSpPr>
            <p:spPr bwMode="auto">
              <a:xfrm>
                <a:off x="-1137" y="1854"/>
                <a:ext cx="126" cy="82"/>
              </a:xfrm>
              <a:custGeom>
                <a:avLst/>
                <a:gdLst>
                  <a:gd name="T0" fmla="*/ 0 w 254"/>
                  <a:gd name="T1" fmla="*/ 0 h 166"/>
                  <a:gd name="T2" fmla="*/ 1 w 254"/>
                  <a:gd name="T3" fmla="*/ 0 h 166"/>
                  <a:gd name="T4" fmla="*/ 1 w 254"/>
                  <a:gd name="T5" fmla="*/ 0 h 166"/>
                  <a:gd name="T6" fmla="*/ 1 w 254"/>
                  <a:gd name="T7" fmla="*/ 0 h 166"/>
                  <a:gd name="T8" fmla="*/ 1 w 254"/>
                  <a:gd name="T9" fmla="*/ 0 h 166"/>
                  <a:gd name="T10" fmla="*/ 1 w 254"/>
                  <a:gd name="T11" fmla="*/ 0 h 166"/>
                  <a:gd name="T12" fmla="*/ 1 w 254"/>
                  <a:gd name="T13" fmla="*/ 0 h 166"/>
                  <a:gd name="T14" fmla="*/ 1 w 254"/>
                  <a:gd name="T15" fmla="*/ 0 h 166"/>
                  <a:gd name="T16" fmla="*/ 1 w 254"/>
                  <a:gd name="T17" fmla="*/ 0 h 166"/>
                  <a:gd name="T18" fmla="*/ 1 w 254"/>
                  <a:gd name="T19" fmla="*/ 0 h 166"/>
                  <a:gd name="T20" fmla="*/ 1 w 254"/>
                  <a:gd name="T21" fmla="*/ 0 h 166"/>
                  <a:gd name="T22" fmla="*/ 1 w 254"/>
                  <a:gd name="T23" fmla="*/ 0 h 166"/>
                  <a:gd name="T24" fmla="*/ 1 w 254"/>
                  <a:gd name="T25" fmla="*/ 0 h 166"/>
                  <a:gd name="T26" fmla="*/ 1 w 254"/>
                  <a:gd name="T27" fmla="*/ 0 h 166"/>
                  <a:gd name="T28" fmla="*/ 2 w 254"/>
                  <a:gd name="T29" fmla="*/ 0 h 166"/>
                  <a:gd name="T30" fmla="*/ 2 w 254"/>
                  <a:gd name="T31" fmla="*/ 0 h 166"/>
                  <a:gd name="T32" fmla="*/ 2 w 254"/>
                  <a:gd name="T33" fmla="*/ 0 h 166"/>
                  <a:gd name="T34" fmla="*/ 2 w 254"/>
                  <a:gd name="T35" fmla="*/ 0 h 166"/>
                  <a:gd name="T36" fmla="*/ 2 w 254"/>
                  <a:gd name="T37" fmla="*/ 0 h 166"/>
                  <a:gd name="T38" fmla="*/ 2 w 254"/>
                  <a:gd name="T39" fmla="*/ 0 h 166"/>
                  <a:gd name="T40" fmla="*/ 1 w 254"/>
                  <a:gd name="T41" fmla="*/ 1 h 166"/>
                  <a:gd name="T42" fmla="*/ 1 w 254"/>
                  <a:gd name="T43" fmla="*/ 1 h 166"/>
                  <a:gd name="T44" fmla="*/ 1 w 254"/>
                  <a:gd name="T45" fmla="*/ 1 h 166"/>
                  <a:gd name="T46" fmla="*/ 1 w 254"/>
                  <a:gd name="T47" fmla="*/ 1 h 166"/>
                  <a:gd name="T48" fmla="*/ 1 w 254"/>
                  <a:gd name="T49" fmla="*/ 1 h 166"/>
                  <a:gd name="T50" fmla="*/ 1 w 254"/>
                  <a:gd name="T51" fmla="*/ 1 h 166"/>
                  <a:gd name="T52" fmla="*/ 1 w 254"/>
                  <a:gd name="T53" fmla="*/ 1 h 166"/>
                  <a:gd name="T54" fmla="*/ 1 w 254"/>
                  <a:gd name="T55" fmla="*/ 1 h 166"/>
                  <a:gd name="T56" fmla="*/ 1 w 254"/>
                  <a:gd name="T57" fmla="*/ 1 h 166"/>
                  <a:gd name="T58" fmla="*/ 2 w 254"/>
                  <a:gd name="T59" fmla="*/ 1 h 166"/>
                  <a:gd name="T60" fmla="*/ 2 w 254"/>
                  <a:gd name="T61" fmla="*/ 1 h 166"/>
                  <a:gd name="T62" fmla="*/ 2 w 254"/>
                  <a:gd name="T63" fmla="*/ 1 h 166"/>
                  <a:gd name="T64" fmla="*/ 2 w 254"/>
                  <a:gd name="T65" fmla="*/ 1 h 166"/>
                  <a:gd name="T66" fmla="*/ 2 w 254"/>
                  <a:gd name="T67" fmla="*/ 1 h 166"/>
                  <a:gd name="T68" fmla="*/ 2 w 254"/>
                  <a:gd name="T69" fmla="*/ 1 h 166"/>
                  <a:gd name="T70" fmla="*/ 2 w 254"/>
                  <a:gd name="T71" fmla="*/ 1 h 166"/>
                  <a:gd name="T72" fmla="*/ 2 w 254"/>
                  <a:gd name="T73" fmla="*/ 1 h 166"/>
                  <a:gd name="T74" fmla="*/ 2 w 254"/>
                  <a:gd name="T75" fmla="*/ 1 h 166"/>
                  <a:gd name="T76" fmla="*/ 2 w 254"/>
                  <a:gd name="T77" fmla="*/ 1 h 166"/>
                  <a:gd name="T78" fmla="*/ 2 w 254"/>
                  <a:gd name="T79" fmla="*/ 1 h 166"/>
                  <a:gd name="T80" fmla="*/ 2 w 254"/>
                  <a:gd name="T81" fmla="*/ 1 h 166"/>
                  <a:gd name="T82" fmla="*/ 2 w 254"/>
                  <a:gd name="T83" fmla="*/ 0 h 166"/>
                  <a:gd name="T84" fmla="*/ 0 w 254"/>
                  <a:gd name="T85" fmla="*/ 0 h 166"/>
                  <a:gd name="T86" fmla="*/ 0 w 254"/>
                  <a:gd name="T87" fmla="*/ 0 h 16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4"/>
                  <a:gd name="T133" fmla="*/ 0 h 166"/>
                  <a:gd name="T134" fmla="*/ 254 w 254"/>
                  <a:gd name="T135" fmla="*/ 166 h 16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4" h="166">
                    <a:moveTo>
                      <a:pt x="0" y="0"/>
                    </a:moveTo>
                    <a:lnTo>
                      <a:pt x="3" y="31"/>
                    </a:lnTo>
                    <a:lnTo>
                      <a:pt x="5" y="36"/>
                    </a:lnTo>
                    <a:lnTo>
                      <a:pt x="9" y="44"/>
                    </a:lnTo>
                    <a:lnTo>
                      <a:pt x="15" y="55"/>
                    </a:lnTo>
                    <a:lnTo>
                      <a:pt x="20" y="65"/>
                    </a:lnTo>
                    <a:lnTo>
                      <a:pt x="30" y="74"/>
                    </a:lnTo>
                    <a:lnTo>
                      <a:pt x="39" y="82"/>
                    </a:lnTo>
                    <a:lnTo>
                      <a:pt x="53" y="90"/>
                    </a:lnTo>
                    <a:lnTo>
                      <a:pt x="66" y="93"/>
                    </a:lnTo>
                    <a:lnTo>
                      <a:pt x="81" y="97"/>
                    </a:lnTo>
                    <a:lnTo>
                      <a:pt x="95" y="97"/>
                    </a:lnTo>
                    <a:lnTo>
                      <a:pt x="114" y="101"/>
                    </a:lnTo>
                    <a:lnTo>
                      <a:pt x="125" y="101"/>
                    </a:lnTo>
                    <a:lnTo>
                      <a:pt x="136" y="103"/>
                    </a:lnTo>
                    <a:lnTo>
                      <a:pt x="146" y="107"/>
                    </a:lnTo>
                    <a:lnTo>
                      <a:pt x="150" y="111"/>
                    </a:lnTo>
                    <a:lnTo>
                      <a:pt x="150" y="114"/>
                    </a:lnTo>
                    <a:lnTo>
                      <a:pt x="144" y="118"/>
                    </a:lnTo>
                    <a:lnTo>
                      <a:pt x="135" y="126"/>
                    </a:lnTo>
                    <a:lnTo>
                      <a:pt x="127" y="133"/>
                    </a:lnTo>
                    <a:lnTo>
                      <a:pt x="117" y="137"/>
                    </a:lnTo>
                    <a:lnTo>
                      <a:pt x="108" y="143"/>
                    </a:lnTo>
                    <a:lnTo>
                      <a:pt x="102" y="150"/>
                    </a:lnTo>
                    <a:lnTo>
                      <a:pt x="100" y="156"/>
                    </a:lnTo>
                    <a:lnTo>
                      <a:pt x="100" y="160"/>
                    </a:lnTo>
                    <a:lnTo>
                      <a:pt x="104" y="162"/>
                    </a:lnTo>
                    <a:lnTo>
                      <a:pt x="114" y="164"/>
                    </a:lnTo>
                    <a:lnTo>
                      <a:pt x="123" y="166"/>
                    </a:lnTo>
                    <a:lnTo>
                      <a:pt x="135" y="164"/>
                    </a:lnTo>
                    <a:lnTo>
                      <a:pt x="150" y="164"/>
                    </a:lnTo>
                    <a:lnTo>
                      <a:pt x="165" y="162"/>
                    </a:lnTo>
                    <a:lnTo>
                      <a:pt x="180" y="162"/>
                    </a:lnTo>
                    <a:lnTo>
                      <a:pt x="193" y="158"/>
                    </a:lnTo>
                    <a:lnTo>
                      <a:pt x="207" y="154"/>
                    </a:lnTo>
                    <a:lnTo>
                      <a:pt x="220" y="152"/>
                    </a:lnTo>
                    <a:lnTo>
                      <a:pt x="231" y="150"/>
                    </a:lnTo>
                    <a:lnTo>
                      <a:pt x="239" y="145"/>
                    </a:lnTo>
                    <a:lnTo>
                      <a:pt x="247" y="143"/>
                    </a:lnTo>
                    <a:lnTo>
                      <a:pt x="250" y="143"/>
                    </a:lnTo>
                    <a:lnTo>
                      <a:pt x="254" y="143"/>
                    </a:lnTo>
                    <a:lnTo>
                      <a:pt x="186" y="42"/>
                    </a:lnTo>
                    <a:lnTo>
                      <a:pt x="0" y="0"/>
                    </a:lnTo>
                    <a:close/>
                  </a:path>
                </a:pathLst>
              </a:custGeom>
              <a:solidFill>
                <a:srgbClr val="7578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23" name="Freeform 56"/>
              <p:cNvSpPr>
                <a:spLocks/>
              </p:cNvSpPr>
              <p:nvPr/>
            </p:nvSpPr>
            <p:spPr bwMode="auto">
              <a:xfrm>
                <a:off x="-985" y="2088"/>
                <a:ext cx="91" cy="199"/>
              </a:xfrm>
              <a:custGeom>
                <a:avLst/>
                <a:gdLst>
                  <a:gd name="T0" fmla="*/ 2 w 184"/>
                  <a:gd name="T1" fmla="*/ 0 h 397"/>
                  <a:gd name="T2" fmla="*/ 1 w 184"/>
                  <a:gd name="T3" fmla="*/ 2 h 397"/>
                  <a:gd name="T4" fmla="*/ 1 w 184"/>
                  <a:gd name="T5" fmla="*/ 3 h 397"/>
                  <a:gd name="T6" fmla="*/ 1 w 184"/>
                  <a:gd name="T7" fmla="*/ 3 h 397"/>
                  <a:gd name="T8" fmla="*/ 0 w 184"/>
                  <a:gd name="T9" fmla="*/ 3 h 397"/>
                  <a:gd name="T10" fmla="*/ 1 w 184"/>
                  <a:gd name="T11" fmla="*/ 4 h 397"/>
                  <a:gd name="T12" fmla="*/ 2 w 184"/>
                  <a:gd name="T13" fmla="*/ 3 h 397"/>
                  <a:gd name="T14" fmla="*/ 2 w 184"/>
                  <a:gd name="T15" fmla="*/ 2 h 397"/>
                  <a:gd name="T16" fmla="*/ 2 w 184"/>
                  <a:gd name="T17" fmla="*/ 0 h 397"/>
                  <a:gd name="T18" fmla="*/ 2 w 184"/>
                  <a:gd name="T19" fmla="*/ 0 h 3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4"/>
                  <a:gd name="T31" fmla="*/ 0 h 397"/>
                  <a:gd name="T32" fmla="*/ 184 w 184"/>
                  <a:gd name="T33" fmla="*/ 397 h 3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4" h="397">
                    <a:moveTo>
                      <a:pt x="140" y="0"/>
                    </a:moveTo>
                    <a:lnTo>
                      <a:pt x="49" y="235"/>
                    </a:lnTo>
                    <a:lnTo>
                      <a:pt x="32" y="315"/>
                    </a:lnTo>
                    <a:lnTo>
                      <a:pt x="114" y="315"/>
                    </a:lnTo>
                    <a:lnTo>
                      <a:pt x="0" y="363"/>
                    </a:lnTo>
                    <a:lnTo>
                      <a:pt x="2" y="397"/>
                    </a:lnTo>
                    <a:lnTo>
                      <a:pt x="184" y="332"/>
                    </a:lnTo>
                    <a:lnTo>
                      <a:pt x="176" y="150"/>
                    </a:lnTo>
                    <a:lnTo>
                      <a:pt x="140" y="0"/>
                    </a:lnTo>
                    <a:close/>
                  </a:path>
                </a:pathLst>
              </a:custGeom>
              <a:solidFill>
                <a:srgbClr val="7578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24" name="Freeform 57"/>
              <p:cNvSpPr>
                <a:spLocks/>
              </p:cNvSpPr>
              <p:nvPr/>
            </p:nvSpPr>
            <p:spPr bwMode="auto">
              <a:xfrm>
                <a:off x="-1034" y="1641"/>
                <a:ext cx="41" cy="237"/>
              </a:xfrm>
              <a:custGeom>
                <a:avLst/>
                <a:gdLst>
                  <a:gd name="T0" fmla="*/ 1 w 80"/>
                  <a:gd name="T1" fmla="*/ 0 h 475"/>
                  <a:gd name="T2" fmla="*/ 1 w 80"/>
                  <a:gd name="T3" fmla="*/ 0 h 475"/>
                  <a:gd name="T4" fmla="*/ 1 w 80"/>
                  <a:gd name="T5" fmla="*/ 0 h 475"/>
                  <a:gd name="T6" fmla="*/ 1 w 80"/>
                  <a:gd name="T7" fmla="*/ 0 h 475"/>
                  <a:gd name="T8" fmla="*/ 1 w 80"/>
                  <a:gd name="T9" fmla="*/ 0 h 475"/>
                  <a:gd name="T10" fmla="*/ 1 w 80"/>
                  <a:gd name="T11" fmla="*/ 0 h 475"/>
                  <a:gd name="T12" fmla="*/ 1 w 80"/>
                  <a:gd name="T13" fmla="*/ 0 h 475"/>
                  <a:gd name="T14" fmla="*/ 1 w 80"/>
                  <a:gd name="T15" fmla="*/ 0 h 475"/>
                  <a:gd name="T16" fmla="*/ 1 w 80"/>
                  <a:gd name="T17" fmla="*/ 0 h 475"/>
                  <a:gd name="T18" fmla="*/ 1 w 80"/>
                  <a:gd name="T19" fmla="*/ 0 h 475"/>
                  <a:gd name="T20" fmla="*/ 1 w 80"/>
                  <a:gd name="T21" fmla="*/ 1 h 475"/>
                  <a:gd name="T22" fmla="*/ 1 w 80"/>
                  <a:gd name="T23" fmla="*/ 1 h 475"/>
                  <a:gd name="T24" fmla="*/ 1 w 80"/>
                  <a:gd name="T25" fmla="*/ 1 h 475"/>
                  <a:gd name="T26" fmla="*/ 1 w 80"/>
                  <a:gd name="T27" fmla="*/ 1 h 475"/>
                  <a:gd name="T28" fmla="*/ 1 w 80"/>
                  <a:gd name="T29" fmla="*/ 1 h 475"/>
                  <a:gd name="T30" fmla="*/ 1 w 80"/>
                  <a:gd name="T31" fmla="*/ 1 h 475"/>
                  <a:gd name="T32" fmla="*/ 1 w 80"/>
                  <a:gd name="T33" fmla="*/ 3 h 475"/>
                  <a:gd name="T34" fmla="*/ 1 w 80"/>
                  <a:gd name="T35" fmla="*/ 3 h 475"/>
                  <a:gd name="T36" fmla="*/ 0 w 80"/>
                  <a:gd name="T37" fmla="*/ 3 h 475"/>
                  <a:gd name="T38" fmla="*/ 1 w 80"/>
                  <a:gd name="T39" fmla="*/ 0 h 475"/>
                  <a:gd name="T40" fmla="*/ 1 w 80"/>
                  <a:gd name="T41" fmla="*/ 0 h 47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
                  <a:gd name="T64" fmla="*/ 0 h 475"/>
                  <a:gd name="T65" fmla="*/ 80 w 80"/>
                  <a:gd name="T66" fmla="*/ 475 h 47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 h="475">
                    <a:moveTo>
                      <a:pt x="22" y="0"/>
                    </a:moveTo>
                    <a:lnTo>
                      <a:pt x="22" y="3"/>
                    </a:lnTo>
                    <a:lnTo>
                      <a:pt x="22" y="11"/>
                    </a:lnTo>
                    <a:lnTo>
                      <a:pt x="22" y="21"/>
                    </a:lnTo>
                    <a:lnTo>
                      <a:pt x="22" y="30"/>
                    </a:lnTo>
                    <a:lnTo>
                      <a:pt x="22" y="45"/>
                    </a:lnTo>
                    <a:lnTo>
                      <a:pt x="22" y="59"/>
                    </a:lnTo>
                    <a:lnTo>
                      <a:pt x="24" y="76"/>
                    </a:lnTo>
                    <a:lnTo>
                      <a:pt x="24" y="93"/>
                    </a:lnTo>
                    <a:lnTo>
                      <a:pt x="24" y="112"/>
                    </a:lnTo>
                    <a:lnTo>
                      <a:pt x="24" y="131"/>
                    </a:lnTo>
                    <a:lnTo>
                      <a:pt x="26" y="150"/>
                    </a:lnTo>
                    <a:lnTo>
                      <a:pt x="28" y="167"/>
                    </a:lnTo>
                    <a:lnTo>
                      <a:pt x="32" y="186"/>
                    </a:lnTo>
                    <a:lnTo>
                      <a:pt x="34" y="203"/>
                    </a:lnTo>
                    <a:lnTo>
                      <a:pt x="36" y="222"/>
                    </a:lnTo>
                    <a:lnTo>
                      <a:pt x="80" y="410"/>
                    </a:lnTo>
                    <a:lnTo>
                      <a:pt x="60" y="475"/>
                    </a:lnTo>
                    <a:lnTo>
                      <a:pt x="0" y="439"/>
                    </a:lnTo>
                    <a:lnTo>
                      <a:pt x="22" y="0"/>
                    </a:lnTo>
                    <a:close/>
                  </a:path>
                </a:pathLst>
              </a:custGeom>
              <a:solidFill>
                <a:srgbClr val="CC85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25" name="Freeform 58"/>
              <p:cNvSpPr>
                <a:spLocks/>
              </p:cNvSpPr>
              <p:nvPr/>
            </p:nvSpPr>
            <p:spPr bwMode="auto">
              <a:xfrm>
                <a:off x="-1115" y="1429"/>
                <a:ext cx="91" cy="157"/>
              </a:xfrm>
              <a:custGeom>
                <a:avLst/>
                <a:gdLst>
                  <a:gd name="T0" fmla="*/ 0 w 181"/>
                  <a:gd name="T1" fmla="*/ 3 h 313"/>
                  <a:gd name="T2" fmla="*/ 1 w 181"/>
                  <a:gd name="T3" fmla="*/ 3 h 313"/>
                  <a:gd name="T4" fmla="*/ 1 w 181"/>
                  <a:gd name="T5" fmla="*/ 3 h 313"/>
                  <a:gd name="T6" fmla="*/ 1 w 181"/>
                  <a:gd name="T7" fmla="*/ 3 h 313"/>
                  <a:gd name="T8" fmla="*/ 1 w 181"/>
                  <a:gd name="T9" fmla="*/ 3 h 313"/>
                  <a:gd name="T10" fmla="*/ 1 w 181"/>
                  <a:gd name="T11" fmla="*/ 3 h 313"/>
                  <a:gd name="T12" fmla="*/ 1 w 181"/>
                  <a:gd name="T13" fmla="*/ 2 h 313"/>
                  <a:gd name="T14" fmla="*/ 1 w 181"/>
                  <a:gd name="T15" fmla="*/ 2 h 313"/>
                  <a:gd name="T16" fmla="*/ 1 w 181"/>
                  <a:gd name="T17" fmla="*/ 2 h 313"/>
                  <a:gd name="T18" fmla="*/ 1 w 181"/>
                  <a:gd name="T19" fmla="*/ 2 h 313"/>
                  <a:gd name="T20" fmla="*/ 1 w 181"/>
                  <a:gd name="T21" fmla="*/ 2 h 313"/>
                  <a:gd name="T22" fmla="*/ 1 w 181"/>
                  <a:gd name="T23" fmla="*/ 2 h 313"/>
                  <a:gd name="T24" fmla="*/ 1 w 181"/>
                  <a:gd name="T25" fmla="*/ 2 h 313"/>
                  <a:gd name="T26" fmla="*/ 1 w 181"/>
                  <a:gd name="T27" fmla="*/ 2 h 313"/>
                  <a:gd name="T28" fmla="*/ 1 w 181"/>
                  <a:gd name="T29" fmla="*/ 2 h 313"/>
                  <a:gd name="T30" fmla="*/ 1 w 181"/>
                  <a:gd name="T31" fmla="*/ 2 h 313"/>
                  <a:gd name="T32" fmla="*/ 1 w 181"/>
                  <a:gd name="T33" fmla="*/ 2 h 313"/>
                  <a:gd name="T34" fmla="*/ 1 w 181"/>
                  <a:gd name="T35" fmla="*/ 2 h 313"/>
                  <a:gd name="T36" fmla="*/ 1 w 181"/>
                  <a:gd name="T37" fmla="*/ 2 h 313"/>
                  <a:gd name="T38" fmla="*/ 1 w 181"/>
                  <a:gd name="T39" fmla="*/ 1 h 313"/>
                  <a:gd name="T40" fmla="*/ 1 w 181"/>
                  <a:gd name="T41" fmla="*/ 1 h 313"/>
                  <a:gd name="T42" fmla="*/ 1 w 181"/>
                  <a:gd name="T43" fmla="*/ 1 h 313"/>
                  <a:gd name="T44" fmla="*/ 2 w 181"/>
                  <a:gd name="T45" fmla="*/ 0 h 313"/>
                  <a:gd name="T46" fmla="*/ 2 w 181"/>
                  <a:gd name="T47" fmla="*/ 1 h 313"/>
                  <a:gd name="T48" fmla="*/ 2 w 181"/>
                  <a:gd name="T49" fmla="*/ 1 h 313"/>
                  <a:gd name="T50" fmla="*/ 2 w 181"/>
                  <a:gd name="T51" fmla="*/ 1 h 313"/>
                  <a:gd name="T52" fmla="*/ 1 w 181"/>
                  <a:gd name="T53" fmla="*/ 3 h 313"/>
                  <a:gd name="T54" fmla="*/ 0 w 181"/>
                  <a:gd name="T55" fmla="*/ 3 h 313"/>
                  <a:gd name="T56" fmla="*/ 0 w 181"/>
                  <a:gd name="T57" fmla="*/ 3 h 31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1"/>
                  <a:gd name="T88" fmla="*/ 0 h 313"/>
                  <a:gd name="T89" fmla="*/ 181 w 181"/>
                  <a:gd name="T90" fmla="*/ 313 h 31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1" h="313">
                    <a:moveTo>
                      <a:pt x="0" y="313"/>
                    </a:moveTo>
                    <a:lnTo>
                      <a:pt x="4" y="308"/>
                    </a:lnTo>
                    <a:lnTo>
                      <a:pt x="15" y="296"/>
                    </a:lnTo>
                    <a:lnTo>
                      <a:pt x="19" y="285"/>
                    </a:lnTo>
                    <a:lnTo>
                      <a:pt x="27" y="275"/>
                    </a:lnTo>
                    <a:lnTo>
                      <a:pt x="30" y="260"/>
                    </a:lnTo>
                    <a:lnTo>
                      <a:pt x="34" y="247"/>
                    </a:lnTo>
                    <a:lnTo>
                      <a:pt x="32" y="235"/>
                    </a:lnTo>
                    <a:lnTo>
                      <a:pt x="30" y="226"/>
                    </a:lnTo>
                    <a:lnTo>
                      <a:pt x="28" y="215"/>
                    </a:lnTo>
                    <a:lnTo>
                      <a:pt x="27" y="205"/>
                    </a:lnTo>
                    <a:lnTo>
                      <a:pt x="25" y="194"/>
                    </a:lnTo>
                    <a:lnTo>
                      <a:pt x="23" y="184"/>
                    </a:lnTo>
                    <a:lnTo>
                      <a:pt x="19" y="175"/>
                    </a:lnTo>
                    <a:lnTo>
                      <a:pt x="17" y="165"/>
                    </a:lnTo>
                    <a:lnTo>
                      <a:pt x="15" y="156"/>
                    </a:lnTo>
                    <a:lnTo>
                      <a:pt x="11" y="146"/>
                    </a:lnTo>
                    <a:lnTo>
                      <a:pt x="8" y="139"/>
                    </a:lnTo>
                    <a:lnTo>
                      <a:pt x="8" y="133"/>
                    </a:lnTo>
                    <a:lnTo>
                      <a:pt x="4" y="125"/>
                    </a:lnTo>
                    <a:lnTo>
                      <a:pt x="4" y="121"/>
                    </a:lnTo>
                    <a:lnTo>
                      <a:pt x="80" y="19"/>
                    </a:lnTo>
                    <a:lnTo>
                      <a:pt x="137" y="0"/>
                    </a:lnTo>
                    <a:lnTo>
                      <a:pt x="158" y="64"/>
                    </a:lnTo>
                    <a:lnTo>
                      <a:pt x="154" y="80"/>
                    </a:lnTo>
                    <a:lnTo>
                      <a:pt x="181" y="118"/>
                    </a:lnTo>
                    <a:lnTo>
                      <a:pt x="110" y="285"/>
                    </a:lnTo>
                    <a:lnTo>
                      <a:pt x="0" y="313"/>
                    </a:lnTo>
                    <a:close/>
                  </a:path>
                </a:pathLst>
              </a:custGeom>
              <a:solidFill>
                <a:srgbClr val="FFB8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26" name="Freeform 59"/>
              <p:cNvSpPr>
                <a:spLocks/>
              </p:cNvSpPr>
              <p:nvPr/>
            </p:nvSpPr>
            <p:spPr bwMode="auto">
              <a:xfrm>
                <a:off x="-1275" y="1698"/>
                <a:ext cx="101" cy="199"/>
              </a:xfrm>
              <a:custGeom>
                <a:avLst/>
                <a:gdLst>
                  <a:gd name="T0" fmla="*/ 2 w 201"/>
                  <a:gd name="T1" fmla="*/ 0 h 399"/>
                  <a:gd name="T2" fmla="*/ 2 w 201"/>
                  <a:gd name="T3" fmla="*/ 0 h 399"/>
                  <a:gd name="T4" fmla="*/ 2 w 201"/>
                  <a:gd name="T5" fmla="*/ 0 h 399"/>
                  <a:gd name="T6" fmla="*/ 2 w 201"/>
                  <a:gd name="T7" fmla="*/ 0 h 399"/>
                  <a:gd name="T8" fmla="*/ 2 w 201"/>
                  <a:gd name="T9" fmla="*/ 1 h 399"/>
                  <a:gd name="T10" fmla="*/ 1 w 201"/>
                  <a:gd name="T11" fmla="*/ 1 h 399"/>
                  <a:gd name="T12" fmla="*/ 1 w 201"/>
                  <a:gd name="T13" fmla="*/ 1 h 399"/>
                  <a:gd name="T14" fmla="*/ 1 w 201"/>
                  <a:gd name="T15" fmla="*/ 1 h 399"/>
                  <a:gd name="T16" fmla="*/ 1 w 201"/>
                  <a:gd name="T17" fmla="*/ 1 h 399"/>
                  <a:gd name="T18" fmla="*/ 1 w 201"/>
                  <a:gd name="T19" fmla="*/ 1 h 399"/>
                  <a:gd name="T20" fmla="*/ 1 w 201"/>
                  <a:gd name="T21" fmla="*/ 1 h 399"/>
                  <a:gd name="T22" fmla="*/ 1 w 201"/>
                  <a:gd name="T23" fmla="*/ 2 h 399"/>
                  <a:gd name="T24" fmla="*/ 1 w 201"/>
                  <a:gd name="T25" fmla="*/ 2 h 399"/>
                  <a:gd name="T26" fmla="*/ 1 w 201"/>
                  <a:gd name="T27" fmla="*/ 2 h 399"/>
                  <a:gd name="T28" fmla="*/ 1 w 201"/>
                  <a:gd name="T29" fmla="*/ 2 h 399"/>
                  <a:gd name="T30" fmla="*/ 1 w 201"/>
                  <a:gd name="T31" fmla="*/ 2 h 399"/>
                  <a:gd name="T32" fmla="*/ 1 w 201"/>
                  <a:gd name="T33" fmla="*/ 2 h 399"/>
                  <a:gd name="T34" fmla="*/ 1 w 201"/>
                  <a:gd name="T35" fmla="*/ 2 h 399"/>
                  <a:gd name="T36" fmla="*/ 1 w 201"/>
                  <a:gd name="T37" fmla="*/ 2 h 399"/>
                  <a:gd name="T38" fmla="*/ 1 w 201"/>
                  <a:gd name="T39" fmla="*/ 2 h 399"/>
                  <a:gd name="T40" fmla="*/ 1 w 201"/>
                  <a:gd name="T41" fmla="*/ 3 h 399"/>
                  <a:gd name="T42" fmla="*/ 1 w 201"/>
                  <a:gd name="T43" fmla="*/ 3 h 399"/>
                  <a:gd name="T44" fmla="*/ 1 w 201"/>
                  <a:gd name="T45" fmla="*/ 2 h 399"/>
                  <a:gd name="T46" fmla="*/ 0 w 201"/>
                  <a:gd name="T47" fmla="*/ 2 h 399"/>
                  <a:gd name="T48" fmla="*/ 0 w 201"/>
                  <a:gd name="T49" fmla="*/ 2 h 399"/>
                  <a:gd name="T50" fmla="*/ 0 w 201"/>
                  <a:gd name="T51" fmla="*/ 2 h 399"/>
                  <a:gd name="T52" fmla="*/ 0 w 201"/>
                  <a:gd name="T53" fmla="*/ 2 h 399"/>
                  <a:gd name="T54" fmla="*/ 1 w 201"/>
                  <a:gd name="T55" fmla="*/ 2 h 399"/>
                  <a:gd name="T56" fmla="*/ 1 w 201"/>
                  <a:gd name="T57" fmla="*/ 1 h 399"/>
                  <a:gd name="T58" fmla="*/ 1 w 201"/>
                  <a:gd name="T59" fmla="*/ 1 h 399"/>
                  <a:gd name="T60" fmla="*/ 1 w 201"/>
                  <a:gd name="T61" fmla="*/ 1 h 399"/>
                  <a:gd name="T62" fmla="*/ 1 w 201"/>
                  <a:gd name="T63" fmla="*/ 1 h 399"/>
                  <a:gd name="T64" fmla="*/ 1 w 201"/>
                  <a:gd name="T65" fmla="*/ 1 h 399"/>
                  <a:gd name="T66" fmla="*/ 1 w 201"/>
                  <a:gd name="T67" fmla="*/ 1 h 399"/>
                  <a:gd name="T68" fmla="*/ 1 w 201"/>
                  <a:gd name="T69" fmla="*/ 1 h 399"/>
                  <a:gd name="T70" fmla="*/ 1 w 201"/>
                  <a:gd name="T71" fmla="*/ 0 h 399"/>
                  <a:gd name="T72" fmla="*/ 1 w 201"/>
                  <a:gd name="T73" fmla="*/ 0 h 399"/>
                  <a:gd name="T74" fmla="*/ 1 w 201"/>
                  <a:gd name="T75" fmla="*/ 0 h 399"/>
                  <a:gd name="T76" fmla="*/ 1 w 201"/>
                  <a:gd name="T77" fmla="*/ 0 h 399"/>
                  <a:gd name="T78" fmla="*/ 1 w 201"/>
                  <a:gd name="T79" fmla="*/ 0 h 399"/>
                  <a:gd name="T80" fmla="*/ 1 w 201"/>
                  <a:gd name="T81" fmla="*/ 0 h 399"/>
                  <a:gd name="T82" fmla="*/ 1 w 201"/>
                  <a:gd name="T83" fmla="*/ 0 h 399"/>
                  <a:gd name="T84" fmla="*/ 2 w 201"/>
                  <a:gd name="T85" fmla="*/ 0 h 3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1"/>
                  <a:gd name="T130" fmla="*/ 0 h 399"/>
                  <a:gd name="T131" fmla="*/ 201 w 201"/>
                  <a:gd name="T132" fmla="*/ 399 h 39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1" h="399">
                    <a:moveTo>
                      <a:pt x="201" y="45"/>
                    </a:moveTo>
                    <a:lnTo>
                      <a:pt x="201" y="45"/>
                    </a:lnTo>
                    <a:lnTo>
                      <a:pt x="201" y="53"/>
                    </a:lnTo>
                    <a:lnTo>
                      <a:pt x="198" y="60"/>
                    </a:lnTo>
                    <a:lnTo>
                      <a:pt x="194" y="72"/>
                    </a:lnTo>
                    <a:lnTo>
                      <a:pt x="188" y="83"/>
                    </a:lnTo>
                    <a:lnTo>
                      <a:pt x="184" y="97"/>
                    </a:lnTo>
                    <a:lnTo>
                      <a:pt x="175" y="110"/>
                    </a:lnTo>
                    <a:lnTo>
                      <a:pt x="165" y="121"/>
                    </a:lnTo>
                    <a:lnTo>
                      <a:pt x="152" y="133"/>
                    </a:lnTo>
                    <a:lnTo>
                      <a:pt x="139" y="144"/>
                    </a:lnTo>
                    <a:lnTo>
                      <a:pt x="125" y="155"/>
                    </a:lnTo>
                    <a:lnTo>
                      <a:pt x="114" y="167"/>
                    </a:lnTo>
                    <a:lnTo>
                      <a:pt x="101" y="174"/>
                    </a:lnTo>
                    <a:lnTo>
                      <a:pt x="93" y="182"/>
                    </a:lnTo>
                    <a:lnTo>
                      <a:pt x="87" y="184"/>
                    </a:lnTo>
                    <a:lnTo>
                      <a:pt x="87" y="188"/>
                    </a:lnTo>
                    <a:lnTo>
                      <a:pt x="64" y="226"/>
                    </a:lnTo>
                    <a:lnTo>
                      <a:pt x="70" y="231"/>
                    </a:lnTo>
                    <a:lnTo>
                      <a:pt x="74" y="235"/>
                    </a:lnTo>
                    <a:lnTo>
                      <a:pt x="78" y="241"/>
                    </a:lnTo>
                    <a:lnTo>
                      <a:pt x="83" y="250"/>
                    </a:lnTo>
                    <a:lnTo>
                      <a:pt x="87" y="260"/>
                    </a:lnTo>
                    <a:lnTo>
                      <a:pt x="89" y="269"/>
                    </a:lnTo>
                    <a:lnTo>
                      <a:pt x="91" y="279"/>
                    </a:lnTo>
                    <a:lnTo>
                      <a:pt x="93" y="290"/>
                    </a:lnTo>
                    <a:lnTo>
                      <a:pt x="97" y="302"/>
                    </a:lnTo>
                    <a:lnTo>
                      <a:pt x="97" y="309"/>
                    </a:lnTo>
                    <a:lnTo>
                      <a:pt x="99" y="319"/>
                    </a:lnTo>
                    <a:lnTo>
                      <a:pt x="99" y="325"/>
                    </a:lnTo>
                    <a:lnTo>
                      <a:pt x="101" y="327"/>
                    </a:lnTo>
                    <a:lnTo>
                      <a:pt x="101" y="342"/>
                    </a:lnTo>
                    <a:lnTo>
                      <a:pt x="87" y="347"/>
                    </a:lnTo>
                    <a:lnTo>
                      <a:pt x="76" y="325"/>
                    </a:lnTo>
                    <a:lnTo>
                      <a:pt x="66" y="313"/>
                    </a:lnTo>
                    <a:lnTo>
                      <a:pt x="64" y="315"/>
                    </a:lnTo>
                    <a:lnTo>
                      <a:pt x="59" y="325"/>
                    </a:lnTo>
                    <a:lnTo>
                      <a:pt x="53" y="336"/>
                    </a:lnTo>
                    <a:lnTo>
                      <a:pt x="47" y="353"/>
                    </a:lnTo>
                    <a:lnTo>
                      <a:pt x="44" y="370"/>
                    </a:lnTo>
                    <a:lnTo>
                      <a:pt x="40" y="384"/>
                    </a:lnTo>
                    <a:lnTo>
                      <a:pt x="38" y="395"/>
                    </a:lnTo>
                    <a:lnTo>
                      <a:pt x="38" y="399"/>
                    </a:lnTo>
                    <a:lnTo>
                      <a:pt x="7" y="372"/>
                    </a:lnTo>
                    <a:lnTo>
                      <a:pt x="6" y="366"/>
                    </a:lnTo>
                    <a:lnTo>
                      <a:pt x="2" y="353"/>
                    </a:lnTo>
                    <a:lnTo>
                      <a:pt x="0" y="344"/>
                    </a:lnTo>
                    <a:lnTo>
                      <a:pt x="0" y="334"/>
                    </a:lnTo>
                    <a:lnTo>
                      <a:pt x="0" y="325"/>
                    </a:lnTo>
                    <a:lnTo>
                      <a:pt x="0" y="317"/>
                    </a:lnTo>
                    <a:lnTo>
                      <a:pt x="0" y="308"/>
                    </a:lnTo>
                    <a:lnTo>
                      <a:pt x="0" y="298"/>
                    </a:lnTo>
                    <a:lnTo>
                      <a:pt x="0" y="289"/>
                    </a:lnTo>
                    <a:lnTo>
                      <a:pt x="0" y="281"/>
                    </a:lnTo>
                    <a:lnTo>
                      <a:pt x="2" y="266"/>
                    </a:lnTo>
                    <a:lnTo>
                      <a:pt x="9" y="250"/>
                    </a:lnTo>
                    <a:lnTo>
                      <a:pt x="15" y="237"/>
                    </a:lnTo>
                    <a:lnTo>
                      <a:pt x="23" y="230"/>
                    </a:lnTo>
                    <a:lnTo>
                      <a:pt x="28" y="222"/>
                    </a:lnTo>
                    <a:lnTo>
                      <a:pt x="32" y="222"/>
                    </a:lnTo>
                    <a:lnTo>
                      <a:pt x="32" y="216"/>
                    </a:lnTo>
                    <a:lnTo>
                      <a:pt x="32" y="207"/>
                    </a:lnTo>
                    <a:lnTo>
                      <a:pt x="32" y="199"/>
                    </a:lnTo>
                    <a:lnTo>
                      <a:pt x="32" y="193"/>
                    </a:lnTo>
                    <a:lnTo>
                      <a:pt x="34" y="184"/>
                    </a:lnTo>
                    <a:lnTo>
                      <a:pt x="36" y="174"/>
                    </a:lnTo>
                    <a:lnTo>
                      <a:pt x="36" y="165"/>
                    </a:lnTo>
                    <a:lnTo>
                      <a:pt x="36" y="154"/>
                    </a:lnTo>
                    <a:lnTo>
                      <a:pt x="38" y="142"/>
                    </a:lnTo>
                    <a:lnTo>
                      <a:pt x="42" y="131"/>
                    </a:lnTo>
                    <a:lnTo>
                      <a:pt x="44" y="119"/>
                    </a:lnTo>
                    <a:lnTo>
                      <a:pt x="45" y="110"/>
                    </a:lnTo>
                    <a:lnTo>
                      <a:pt x="51" y="98"/>
                    </a:lnTo>
                    <a:lnTo>
                      <a:pt x="55" y="89"/>
                    </a:lnTo>
                    <a:lnTo>
                      <a:pt x="59" y="78"/>
                    </a:lnTo>
                    <a:lnTo>
                      <a:pt x="63" y="68"/>
                    </a:lnTo>
                    <a:lnTo>
                      <a:pt x="66" y="59"/>
                    </a:lnTo>
                    <a:lnTo>
                      <a:pt x="72" y="51"/>
                    </a:lnTo>
                    <a:lnTo>
                      <a:pt x="82" y="36"/>
                    </a:lnTo>
                    <a:lnTo>
                      <a:pt x="91" y="22"/>
                    </a:lnTo>
                    <a:lnTo>
                      <a:pt x="99" y="11"/>
                    </a:lnTo>
                    <a:lnTo>
                      <a:pt x="106" y="3"/>
                    </a:lnTo>
                    <a:lnTo>
                      <a:pt x="110" y="0"/>
                    </a:lnTo>
                    <a:lnTo>
                      <a:pt x="112" y="0"/>
                    </a:lnTo>
                    <a:lnTo>
                      <a:pt x="201" y="45"/>
                    </a:lnTo>
                    <a:close/>
                  </a:path>
                </a:pathLst>
              </a:custGeom>
              <a:solidFill>
                <a:srgbClr val="FFB8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27" name="Freeform 60"/>
              <p:cNvSpPr>
                <a:spLocks/>
              </p:cNvSpPr>
              <p:nvPr/>
            </p:nvSpPr>
            <p:spPr bwMode="auto">
              <a:xfrm>
                <a:off x="-1233" y="1346"/>
                <a:ext cx="315" cy="547"/>
              </a:xfrm>
              <a:custGeom>
                <a:avLst/>
                <a:gdLst>
                  <a:gd name="T0" fmla="*/ 3 w 631"/>
                  <a:gd name="T1" fmla="*/ 1 h 1093"/>
                  <a:gd name="T2" fmla="*/ 3 w 631"/>
                  <a:gd name="T3" fmla="*/ 1 h 1093"/>
                  <a:gd name="T4" fmla="*/ 3 w 631"/>
                  <a:gd name="T5" fmla="*/ 2 h 1093"/>
                  <a:gd name="T6" fmla="*/ 3 w 631"/>
                  <a:gd name="T7" fmla="*/ 2 h 1093"/>
                  <a:gd name="T8" fmla="*/ 3 w 631"/>
                  <a:gd name="T9" fmla="*/ 2 h 1093"/>
                  <a:gd name="T10" fmla="*/ 3 w 631"/>
                  <a:gd name="T11" fmla="*/ 2 h 1093"/>
                  <a:gd name="T12" fmla="*/ 3 w 631"/>
                  <a:gd name="T13" fmla="*/ 3 h 1093"/>
                  <a:gd name="T14" fmla="*/ 2 w 631"/>
                  <a:gd name="T15" fmla="*/ 3 h 1093"/>
                  <a:gd name="T16" fmla="*/ 2 w 631"/>
                  <a:gd name="T17" fmla="*/ 3 h 1093"/>
                  <a:gd name="T18" fmla="*/ 2 w 631"/>
                  <a:gd name="T19" fmla="*/ 4 h 1093"/>
                  <a:gd name="T20" fmla="*/ 1 w 631"/>
                  <a:gd name="T21" fmla="*/ 4 h 1093"/>
                  <a:gd name="T22" fmla="*/ 1 w 631"/>
                  <a:gd name="T23" fmla="*/ 4 h 1093"/>
                  <a:gd name="T24" fmla="*/ 1 w 631"/>
                  <a:gd name="T25" fmla="*/ 4 h 1093"/>
                  <a:gd name="T26" fmla="*/ 1 w 631"/>
                  <a:gd name="T27" fmla="*/ 4 h 1093"/>
                  <a:gd name="T28" fmla="*/ 1 w 631"/>
                  <a:gd name="T29" fmla="*/ 5 h 1093"/>
                  <a:gd name="T30" fmla="*/ 0 w 631"/>
                  <a:gd name="T31" fmla="*/ 6 h 1093"/>
                  <a:gd name="T32" fmla="*/ 0 w 631"/>
                  <a:gd name="T33" fmla="*/ 6 h 1093"/>
                  <a:gd name="T34" fmla="*/ 0 w 631"/>
                  <a:gd name="T35" fmla="*/ 6 h 1093"/>
                  <a:gd name="T36" fmla="*/ 0 w 631"/>
                  <a:gd name="T37" fmla="*/ 6 h 1093"/>
                  <a:gd name="T38" fmla="*/ 0 w 631"/>
                  <a:gd name="T39" fmla="*/ 7 h 1093"/>
                  <a:gd name="T40" fmla="*/ 0 w 631"/>
                  <a:gd name="T41" fmla="*/ 7 h 1093"/>
                  <a:gd name="T42" fmla="*/ 1 w 631"/>
                  <a:gd name="T43" fmla="*/ 7 h 1093"/>
                  <a:gd name="T44" fmla="*/ 1 w 631"/>
                  <a:gd name="T45" fmla="*/ 7 h 1093"/>
                  <a:gd name="T46" fmla="*/ 1 w 631"/>
                  <a:gd name="T47" fmla="*/ 8 h 1093"/>
                  <a:gd name="T48" fmla="*/ 1 w 631"/>
                  <a:gd name="T49" fmla="*/ 8 h 1093"/>
                  <a:gd name="T50" fmla="*/ 1 w 631"/>
                  <a:gd name="T51" fmla="*/ 8 h 1093"/>
                  <a:gd name="T52" fmla="*/ 1 w 631"/>
                  <a:gd name="T53" fmla="*/ 8 h 1093"/>
                  <a:gd name="T54" fmla="*/ 1 w 631"/>
                  <a:gd name="T55" fmla="*/ 9 h 1093"/>
                  <a:gd name="T56" fmla="*/ 1 w 631"/>
                  <a:gd name="T57" fmla="*/ 9 h 1093"/>
                  <a:gd name="T58" fmla="*/ 2 w 631"/>
                  <a:gd name="T59" fmla="*/ 9 h 1093"/>
                  <a:gd name="T60" fmla="*/ 2 w 631"/>
                  <a:gd name="T61" fmla="*/ 9 h 1093"/>
                  <a:gd name="T62" fmla="*/ 2 w 631"/>
                  <a:gd name="T63" fmla="*/ 9 h 1093"/>
                  <a:gd name="T64" fmla="*/ 3 w 631"/>
                  <a:gd name="T65" fmla="*/ 9 h 1093"/>
                  <a:gd name="T66" fmla="*/ 3 w 631"/>
                  <a:gd name="T67" fmla="*/ 9 h 1093"/>
                  <a:gd name="T68" fmla="*/ 3 w 631"/>
                  <a:gd name="T69" fmla="*/ 8 h 1093"/>
                  <a:gd name="T70" fmla="*/ 3 w 631"/>
                  <a:gd name="T71" fmla="*/ 8 h 1093"/>
                  <a:gd name="T72" fmla="*/ 3 w 631"/>
                  <a:gd name="T73" fmla="*/ 8 h 1093"/>
                  <a:gd name="T74" fmla="*/ 3 w 631"/>
                  <a:gd name="T75" fmla="*/ 7 h 1093"/>
                  <a:gd name="T76" fmla="*/ 3 w 631"/>
                  <a:gd name="T77" fmla="*/ 7 h 1093"/>
                  <a:gd name="T78" fmla="*/ 3 w 631"/>
                  <a:gd name="T79" fmla="*/ 7 h 1093"/>
                  <a:gd name="T80" fmla="*/ 3 w 631"/>
                  <a:gd name="T81" fmla="*/ 6 h 1093"/>
                  <a:gd name="T82" fmla="*/ 3 w 631"/>
                  <a:gd name="T83" fmla="*/ 6 h 1093"/>
                  <a:gd name="T84" fmla="*/ 3 w 631"/>
                  <a:gd name="T85" fmla="*/ 5 h 1093"/>
                  <a:gd name="T86" fmla="*/ 3 w 631"/>
                  <a:gd name="T87" fmla="*/ 5 h 1093"/>
                  <a:gd name="T88" fmla="*/ 3 w 631"/>
                  <a:gd name="T89" fmla="*/ 5 h 1093"/>
                  <a:gd name="T90" fmla="*/ 3 w 631"/>
                  <a:gd name="T91" fmla="*/ 5 h 1093"/>
                  <a:gd name="T92" fmla="*/ 3 w 631"/>
                  <a:gd name="T93" fmla="*/ 4 h 1093"/>
                  <a:gd name="T94" fmla="*/ 3 w 631"/>
                  <a:gd name="T95" fmla="*/ 4 h 1093"/>
                  <a:gd name="T96" fmla="*/ 3 w 631"/>
                  <a:gd name="T97" fmla="*/ 4 h 1093"/>
                  <a:gd name="T98" fmla="*/ 4 w 631"/>
                  <a:gd name="T99" fmla="*/ 3 h 1093"/>
                  <a:gd name="T100" fmla="*/ 4 w 631"/>
                  <a:gd name="T101" fmla="*/ 3 h 1093"/>
                  <a:gd name="T102" fmla="*/ 4 w 631"/>
                  <a:gd name="T103" fmla="*/ 3 h 1093"/>
                  <a:gd name="T104" fmla="*/ 4 w 631"/>
                  <a:gd name="T105" fmla="*/ 2 h 1093"/>
                  <a:gd name="T106" fmla="*/ 4 w 631"/>
                  <a:gd name="T107" fmla="*/ 2 h 1093"/>
                  <a:gd name="T108" fmla="*/ 4 w 631"/>
                  <a:gd name="T109" fmla="*/ 2 h 1093"/>
                  <a:gd name="T110" fmla="*/ 4 w 631"/>
                  <a:gd name="T111" fmla="*/ 1 h 109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31"/>
                  <a:gd name="T169" fmla="*/ 0 h 1093"/>
                  <a:gd name="T170" fmla="*/ 631 w 631"/>
                  <a:gd name="T171" fmla="*/ 1093 h 109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31" h="1093">
                    <a:moveTo>
                      <a:pt x="574" y="19"/>
                    </a:moveTo>
                    <a:lnTo>
                      <a:pt x="561" y="0"/>
                    </a:lnTo>
                    <a:lnTo>
                      <a:pt x="500" y="31"/>
                    </a:lnTo>
                    <a:lnTo>
                      <a:pt x="502" y="86"/>
                    </a:lnTo>
                    <a:lnTo>
                      <a:pt x="497" y="88"/>
                    </a:lnTo>
                    <a:lnTo>
                      <a:pt x="487" y="99"/>
                    </a:lnTo>
                    <a:lnTo>
                      <a:pt x="478" y="107"/>
                    </a:lnTo>
                    <a:lnTo>
                      <a:pt x="470" y="122"/>
                    </a:lnTo>
                    <a:lnTo>
                      <a:pt x="464" y="130"/>
                    </a:lnTo>
                    <a:lnTo>
                      <a:pt x="458" y="141"/>
                    </a:lnTo>
                    <a:lnTo>
                      <a:pt x="455" y="151"/>
                    </a:lnTo>
                    <a:lnTo>
                      <a:pt x="449" y="164"/>
                    </a:lnTo>
                    <a:lnTo>
                      <a:pt x="441" y="175"/>
                    </a:lnTo>
                    <a:lnTo>
                      <a:pt x="436" y="191"/>
                    </a:lnTo>
                    <a:lnTo>
                      <a:pt x="428" y="206"/>
                    </a:lnTo>
                    <a:lnTo>
                      <a:pt x="422" y="221"/>
                    </a:lnTo>
                    <a:lnTo>
                      <a:pt x="413" y="236"/>
                    </a:lnTo>
                    <a:lnTo>
                      <a:pt x="405" y="251"/>
                    </a:lnTo>
                    <a:lnTo>
                      <a:pt x="398" y="267"/>
                    </a:lnTo>
                    <a:lnTo>
                      <a:pt x="394" y="284"/>
                    </a:lnTo>
                    <a:lnTo>
                      <a:pt x="386" y="295"/>
                    </a:lnTo>
                    <a:lnTo>
                      <a:pt x="381" y="310"/>
                    </a:lnTo>
                    <a:lnTo>
                      <a:pt x="375" y="322"/>
                    </a:lnTo>
                    <a:lnTo>
                      <a:pt x="373" y="331"/>
                    </a:lnTo>
                    <a:lnTo>
                      <a:pt x="367" y="341"/>
                    </a:lnTo>
                    <a:lnTo>
                      <a:pt x="367" y="346"/>
                    </a:lnTo>
                    <a:lnTo>
                      <a:pt x="365" y="350"/>
                    </a:lnTo>
                    <a:lnTo>
                      <a:pt x="365" y="352"/>
                    </a:lnTo>
                    <a:lnTo>
                      <a:pt x="335" y="413"/>
                    </a:lnTo>
                    <a:lnTo>
                      <a:pt x="270" y="394"/>
                    </a:lnTo>
                    <a:lnTo>
                      <a:pt x="255" y="420"/>
                    </a:lnTo>
                    <a:lnTo>
                      <a:pt x="253" y="441"/>
                    </a:lnTo>
                    <a:lnTo>
                      <a:pt x="247" y="443"/>
                    </a:lnTo>
                    <a:lnTo>
                      <a:pt x="240" y="451"/>
                    </a:lnTo>
                    <a:lnTo>
                      <a:pt x="232" y="455"/>
                    </a:lnTo>
                    <a:lnTo>
                      <a:pt x="225" y="462"/>
                    </a:lnTo>
                    <a:lnTo>
                      <a:pt x="215" y="468"/>
                    </a:lnTo>
                    <a:lnTo>
                      <a:pt x="206" y="476"/>
                    </a:lnTo>
                    <a:lnTo>
                      <a:pt x="192" y="479"/>
                    </a:lnTo>
                    <a:lnTo>
                      <a:pt x="181" y="489"/>
                    </a:lnTo>
                    <a:lnTo>
                      <a:pt x="171" y="493"/>
                    </a:lnTo>
                    <a:lnTo>
                      <a:pt x="162" y="500"/>
                    </a:lnTo>
                    <a:lnTo>
                      <a:pt x="151" y="506"/>
                    </a:lnTo>
                    <a:lnTo>
                      <a:pt x="145" y="510"/>
                    </a:lnTo>
                    <a:lnTo>
                      <a:pt x="137" y="514"/>
                    </a:lnTo>
                    <a:lnTo>
                      <a:pt x="137" y="515"/>
                    </a:lnTo>
                    <a:lnTo>
                      <a:pt x="57" y="630"/>
                    </a:lnTo>
                    <a:lnTo>
                      <a:pt x="44" y="666"/>
                    </a:lnTo>
                    <a:lnTo>
                      <a:pt x="16" y="669"/>
                    </a:lnTo>
                    <a:lnTo>
                      <a:pt x="0" y="709"/>
                    </a:lnTo>
                    <a:lnTo>
                      <a:pt x="0" y="730"/>
                    </a:lnTo>
                    <a:lnTo>
                      <a:pt x="4" y="730"/>
                    </a:lnTo>
                    <a:lnTo>
                      <a:pt x="16" y="732"/>
                    </a:lnTo>
                    <a:lnTo>
                      <a:pt x="19" y="734"/>
                    </a:lnTo>
                    <a:lnTo>
                      <a:pt x="29" y="740"/>
                    </a:lnTo>
                    <a:lnTo>
                      <a:pt x="36" y="742"/>
                    </a:lnTo>
                    <a:lnTo>
                      <a:pt x="46" y="749"/>
                    </a:lnTo>
                    <a:lnTo>
                      <a:pt x="54" y="757"/>
                    </a:lnTo>
                    <a:lnTo>
                      <a:pt x="63" y="766"/>
                    </a:lnTo>
                    <a:lnTo>
                      <a:pt x="71" y="776"/>
                    </a:lnTo>
                    <a:lnTo>
                      <a:pt x="80" y="787"/>
                    </a:lnTo>
                    <a:lnTo>
                      <a:pt x="88" y="795"/>
                    </a:lnTo>
                    <a:lnTo>
                      <a:pt x="94" y="802"/>
                    </a:lnTo>
                    <a:lnTo>
                      <a:pt x="97" y="806"/>
                    </a:lnTo>
                    <a:lnTo>
                      <a:pt x="99" y="808"/>
                    </a:lnTo>
                    <a:lnTo>
                      <a:pt x="141" y="793"/>
                    </a:lnTo>
                    <a:lnTo>
                      <a:pt x="137" y="886"/>
                    </a:lnTo>
                    <a:lnTo>
                      <a:pt x="137" y="888"/>
                    </a:lnTo>
                    <a:lnTo>
                      <a:pt x="141" y="896"/>
                    </a:lnTo>
                    <a:lnTo>
                      <a:pt x="145" y="905"/>
                    </a:lnTo>
                    <a:lnTo>
                      <a:pt x="149" y="920"/>
                    </a:lnTo>
                    <a:lnTo>
                      <a:pt x="154" y="935"/>
                    </a:lnTo>
                    <a:lnTo>
                      <a:pt x="158" y="951"/>
                    </a:lnTo>
                    <a:lnTo>
                      <a:pt x="164" y="964"/>
                    </a:lnTo>
                    <a:lnTo>
                      <a:pt x="168" y="979"/>
                    </a:lnTo>
                    <a:lnTo>
                      <a:pt x="168" y="989"/>
                    </a:lnTo>
                    <a:lnTo>
                      <a:pt x="170" y="996"/>
                    </a:lnTo>
                    <a:lnTo>
                      <a:pt x="170" y="1002"/>
                    </a:lnTo>
                    <a:lnTo>
                      <a:pt x="170" y="1010"/>
                    </a:lnTo>
                    <a:lnTo>
                      <a:pt x="168" y="1013"/>
                    </a:lnTo>
                    <a:lnTo>
                      <a:pt x="168" y="1015"/>
                    </a:lnTo>
                    <a:lnTo>
                      <a:pt x="171" y="1019"/>
                    </a:lnTo>
                    <a:lnTo>
                      <a:pt x="183" y="1031"/>
                    </a:lnTo>
                    <a:lnTo>
                      <a:pt x="190" y="1038"/>
                    </a:lnTo>
                    <a:lnTo>
                      <a:pt x="202" y="1046"/>
                    </a:lnTo>
                    <a:lnTo>
                      <a:pt x="213" y="1051"/>
                    </a:lnTo>
                    <a:lnTo>
                      <a:pt x="228" y="1059"/>
                    </a:lnTo>
                    <a:lnTo>
                      <a:pt x="238" y="1063"/>
                    </a:lnTo>
                    <a:lnTo>
                      <a:pt x="253" y="1067"/>
                    </a:lnTo>
                    <a:lnTo>
                      <a:pt x="266" y="1070"/>
                    </a:lnTo>
                    <a:lnTo>
                      <a:pt x="282" y="1074"/>
                    </a:lnTo>
                    <a:lnTo>
                      <a:pt x="295" y="1076"/>
                    </a:lnTo>
                    <a:lnTo>
                      <a:pt x="310" y="1076"/>
                    </a:lnTo>
                    <a:lnTo>
                      <a:pt x="325" y="1078"/>
                    </a:lnTo>
                    <a:lnTo>
                      <a:pt x="341" y="1080"/>
                    </a:lnTo>
                    <a:lnTo>
                      <a:pt x="354" y="1080"/>
                    </a:lnTo>
                    <a:lnTo>
                      <a:pt x="367" y="1084"/>
                    </a:lnTo>
                    <a:lnTo>
                      <a:pt x="377" y="1084"/>
                    </a:lnTo>
                    <a:lnTo>
                      <a:pt x="388" y="1088"/>
                    </a:lnTo>
                    <a:lnTo>
                      <a:pt x="396" y="1088"/>
                    </a:lnTo>
                    <a:lnTo>
                      <a:pt x="403" y="1089"/>
                    </a:lnTo>
                    <a:lnTo>
                      <a:pt x="405" y="1091"/>
                    </a:lnTo>
                    <a:lnTo>
                      <a:pt x="409" y="1093"/>
                    </a:lnTo>
                    <a:lnTo>
                      <a:pt x="434" y="1002"/>
                    </a:lnTo>
                    <a:lnTo>
                      <a:pt x="432" y="1000"/>
                    </a:lnTo>
                    <a:lnTo>
                      <a:pt x="432" y="996"/>
                    </a:lnTo>
                    <a:lnTo>
                      <a:pt x="430" y="991"/>
                    </a:lnTo>
                    <a:lnTo>
                      <a:pt x="430" y="981"/>
                    </a:lnTo>
                    <a:lnTo>
                      <a:pt x="426" y="972"/>
                    </a:lnTo>
                    <a:lnTo>
                      <a:pt x="424" y="958"/>
                    </a:lnTo>
                    <a:lnTo>
                      <a:pt x="422" y="945"/>
                    </a:lnTo>
                    <a:lnTo>
                      <a:pt x="420" y="930"/>
                    </a:lnTo>
                    <a:lnTo>
                      <a:pt x="417" y="911"/>
                    </a:lnTo>
                    <a:lnTo>
                      <a:pt x="415" y="894"/>
                    </a:lnTo>
                    <a:lnTo>
                      <a:pt x="413" y="873"/>
                    </a:lnTo>
                    <a:lnTo>
                      <a:pt x="411" y="854"/>
                    </a:lnTo>
                    <a:lnTo>
                      <a:pt x="409" y="833"/>
                    </a:lnTo>
                    <a:lnTo>
                      <a:pt x="407" y="812"/>
                    </a:lnTo>
                    <a:lnTo>
                      <a:pt x="407" y="791"/>
                    </a:lnTo>
                    <a:lnTo>
                      <a:pt x="407" y="770"/>
                    </a:lnTo>
                    <a:lnTo>
                      <a:pt x="407" y="747"/>
                    </a:lnTo>
                    <a:lnTo>
                      <a:pt x="407" y="725"/>
                    </a:lnTo>
                    <a:lnTo>
                      <a:pt x="407" y="704"/>
                    </a:lnTo>
                    <a:lnTo>
                      <a:pt x="411" y="685"/>
                    </a:lnTo>
                    <a:lnTo>
                      <a:pt x="411" y="662"/>
                    </a:lnTo>
                    <a:lnTo>
                      <a:pt x="413" y="643"/>
                    </a:lnTo>
                    <a:lnTo>
                      <a:pt x="415" y="624"/>
                    </a:lnTo>
                    <a:lnTo>
                      <a:pt x="419" y="609"/>
                    </a:lnTo>
                    <a:lnTo>
                      <a:pt x="420" y="592"/>
                    </a:lnTo>
                    <a:lnTo>
                      <a:pt x="422" y="576"/>
                    </a:lnTo>
                    <a:lnTo>
                      <a:pt x="422" y="563"/>
                    </a:lnTo>
                    <a:lnTo>
                      <a:pt x="426" y="554"/>
                    </a:lnTo>
                    <a:lnTo>
                      <a:pt x="428" y="544"/>
                    </a:lnTo>
                    <a:lnTo>
                      <a:pt x="430" y="540"/>
                    </a:lnTo>
                    <a:lnTo>
                      <a:pt x="430" y="536"/>
                    </a:lnTo>
                    <a:lnTo>
                      <a:pt x="432" y="536"/>
                    </a:lnTo>
                    <a:lnTo>
                      <a:pt x="432" y="531"/>
                    </a:lnTo>
                    <a:lnTo>
                      <a:pt x="439" y="521"/>
                    </a:lnTo>
                    <a:lnTo>
                      <a:pt x="443" y="512"/>
                    </a:lnTo>
                    <a:lnTo>
                      <a:pt x="449" y="504"/>
                    </a:lnTo>
                    <a:lnTo>
                      <a:pt x="457" y="495"/>
                    </a:lnTo>
                    <a:lnTo>
                      <a:pt x="464" y="485"/>
                    </a:lnTo>
                    <a:lnTo>
                      <a:pt x="470" y="472"/>
                    </a:lnTo>
                    <a:lnTo>
                      <a:pt x="478" y="458"/>
                    </a:lnTo>
                    <a:lnTo>
                      <a:pt x="487" y="443"/>
                    </a:lnTo>
                    <a:lnTo>
                      <a:pt x="497" y="432"/>
                    </a:lnTo>
                    <a:lnTo>
                      <a:pt x="506" y="415"/>
                    </a:lnTo>
                    <a:lnTo>
                      <a:pt x="514" y="401"/>
                    </a:lnTo>
                    <a:lnTo>
                      <a:pt x="521" y="386"/>
                    </a:lnTo>
                    <a:lnTo>
                      <a:pt x="531" y="373"/>
                    </a:lnTo>
                    <a:lnTo>
                      <a:pt x="536" y="358"/>
                    </a:lnTo>
                    <a:lnTo>
                      <a:pt x="542" y="341"/>
                    </a:lnTo>
                    <a:lnTo>
                      <a:pt x="548" y="325"/>
                    </a:lnTo>
                    <a:lnTo>
                      <a:pt x="554" y="312"/>
                    </a:lnTo>
                    <a:lnTo>
                      <a:pt x="559" y="297"/>
                    </a:lnTo>
                    <a:lnTo>
                      <a:pt x="563" y="284"/>
                    </a:lnTo>
                    <a:lnTo>
                      <a:pt x="569" y="270"/>
                    </a:lnTo>
                    <a:lnTo>
                      <a:pt x="573" y="261"/>
                    </a:lnTo>
                    <a:lnTo>
                      <a:pt x="576" y="248"/>
                    </a:lnTo>
                    <a:lnTo>
                      <a:pt x="578" y="238"/>
                    </a:lnTo>
                    <a:lnTo>
                      <a:pt x="580" y="229"/>
                    </a:lnTo>
                    <a:lnTo>
                      <a:pt x="584" y="223"/>
                    </a:lnTo>
                    <a:lnTo>
                      <a:pt x="588" y="213"/>
                    </a:lnTo>
                    <a:lnTo>
                      <a:pt x="588" y="210"/>
                    </a:lnTo>
                    <a:lnTo>
                      <a:pt x="631" y="173"/>
                    </a:lnTo>
                    <a:lnTo>
                      <a:pt x="631" y="115"/>
                    </a:lnTo>
                    <a:lnTo>
                      <a:pt x="574" y="19"/>
                    </a:lnTo>
                    <a:close/>
                  </a:path>
                </a:pathLst>
              </a:custGeom>
              <a:solidFill>
                <a:srgbClr val="FFE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28" name="Freeform 61"/>
              <p:cNvSpPr>
                <a:spLocks/>
              </p:cNvSpPr>
              <p:nvPr/>
            </p:nvSpPr>
            <p:spPr bwMode="auto">
              <a:xfrm>
                <a:off x="-941" y="1460"/>
                <a:ext cx="88" cy="182"/>
              </a:xfrm>
              <a:custGeom>
                <a:avLst/>
                <a:gdLst>
                  <a:gd name="T0" fmla="*/ 1 w 175"/>
                  <a:gd name="T1" fmla="*/ 1 h 363"/>
                  <a:gd name="T2" fmla="*/ 1 w 175"/>
                  <a:gd name="T3" fmla="*/ 0 h 363"/>
                  <a:gd name="T4" fmla="*/ 2 w 175"/>
                  <a:gd name="T5" fmla="*/ 1 h 363"/>
                  <a:gd name="T6" fmla="*/ 2 w 175"/>
                  <a:gd name="T7" fmla="*/ 1 h 363"/>
                  <a:gd name="T8" fmla="*/ 2 w 175"/>
                  <a:gd name="T9" fmla="*/ 2 h 363"/>
                  <a:gd name="T10" fmla="*/ 2 w 175"/>
                  <a:gd name="T11" fmla="*/ 2 h 363"/>
                  <a:gd name="T12" fmla="*/ 2 w 175"/>
                  <a:gd name="T13" fmla="*/ 2 h 363"/>
                  <a:gd name="T14" fmla="*/ 2 w 175"/>
                  <a:gd name="T15" fmla="*/ 2 h 363"/>
                  <a:gd name="T16" fmla="*/ 2 w 175"/>
                  <a:gd name="T17" fmla="*/ 2 h 363"/>
                  <a:gd name="T18" fmla="*/ 2 w 175"/>
                  <a:gd name="T19" fmla="*/ 2 h 363"/>
                  <a:gd name="T20" fmla="*/ 2 w 175"/>
                  <a:gd name="T21" fmla="*/ 2 h 363"/>
                  <a:gd name="T22" fmla="*/ 1 w 175"/>
                  <a:gd name="T23" fmla="*/ 2 h 363"/>
                  <a:gd name="T24" fmla="*/ 1 w 175"/>
                  <a:gd name="T25" fmla="*/ 2 h 363"/>
                  <a:gd name="T26" fmla="*/ 2 w 175"/>
                  <a:gd name="T27" fmla="*/ 2 h 363"/>
                  <a:gd name="T28" fmla="*/ 2 w 175"/>
                  <a:gd name="T29" fmla="*/ 3 h 363"/>
                  <a:gd name="T30" fmla="*/ 2 w 175"/>
                  <a:gd name="T31" fmla="*/ 3 h 363"/>
                  <a:gd name="T32" fmla="*/ 2 w 175"/>
                  <a:gd name="T33" fmla="*/ 3 h 363"/>
                  <a:gd name="T34" fmla="*/ 2 w 175"/>
                  <a:gd name="T35" fmla="*/ 3 h 363"/>
                  <a:gd name="T36" fmla="*/ 2 w 175"/>
                  <a:gd name="T37" fmla="*/ 3 h 363"/>
                  <a:gd name="T38" fmla="*/ 1 w 175"/>
                  <a:gd name="T39" fmla="*/ 3 h 363"/>
                  <a:gd name="T40" fmla="*/ 1 w 175"/>
                  <a:gd name="T41" fmla="*/ 3 h 363"/>
                  <a:gd name="T42" fmla="*/ 1 w 175"/>
                  <a:gd name="T43" fmla="*/ 3 h 363"/>
                  <a:gd name="T44" fmla="*/ 1 w 175"/>
                  <a:gd name="T45" fmla="*/ 3 h 363"/>
                  <a:gd name="T46" fmla="*/ 1 w 175"/>
                  <a:gd name="T47" fmla="*/ 3 h 363"/>
                  <a:gd name="T48" fmla="*/ 1 w 175"/>
                  <a:gd name="T49" fmla="*/ 3 h 363"/>
                  <a:gd name="T50" fmla="*/ 1 w 175"/>
                  <a:gd name="T51" fmla="*/ 3 h 363"/>
                  <a:gd name="T52" fmla="*/ 1 w 175"/>
                  <a:gd name="T53" fmla="*/ 3 h 363"/>
                  <a:gd name="T54" fmla="*/ 1 w 175"/>
                  <a:gd name="T55" fmla="*/ 3 h 363"/>
                  <a:gd name="T56" fmla="*/ 1 w 175"/>
                  <a:gd name="T57" fmla="*/ 3 h 363"/>
                  <a:gd name="T58" fmla="*/ 1 w 175"/>
                  <a:gd name="T59" fmla="*/ 3 h 363"/>
                  <a:gd name="T60" fmla="*/ 1 w 175"/>
                  <a:gd name="T61" fmla="*/ 3 h 363"/>
                  <a:gd name="T62" fmla="*/ 1 w 175"/>
                  <a:gd name="T63" fmla="*/ 2 h 363"/>
                  <a:gd name="T64" fmla="*/ 1 w 175"/>
                  <a:gd name="T65" fmla="*/ 2 h 363"/>
                  <a:gd name="T66" fmla="*/ 1 w 175"/>
                  <a:gd name="T67" fmla="*/ 2 h 363"/>
                  <a:gd name="T68" fmla="*/ 1 w 175"/>
                  <a:gd name="T69" fmla="*/ 2 h 363"/>
                  <a:gd name="T70" fmla="*/ 1 w 175"/>
                  <a:gd name="T71" fmla="*/ 2 h 363"/>
                  <a:gd name="T72" fmla="*/ 1 w 175"/>
                  <a:gd name="T73" fmla="*/ 2 h 363"/>
                  <a:gd name="T74" fmla="*/ 1 w 175"/>
                  <a:gd name="T75" fmla="*/ 2 h 363"/>
                  <a:gd name="T76" fmla="*/ 1 w 175"/>
                  <a:gd name="T77" fmla="*/ 2 h 363"/>
                  <a:gd name="T78" fmla="*/ 1 w 175"/>
                  <a:gd name="T79" fmla="*/ 2 h 363"/>
                  <a:gd name="T80" fmla="*/ 0 w 175"/>
                  <a:gd name="T81" fmla="*/ 2 h 363"/>
                  <a:gd name="T82" fmla="*/ 0 w 175"/>
                  <a:gd name="T83" fmla="*/ 2 h 363"/>
                  <a:gd name="T84" fmla="*/ 1 w 175"/>
                  <a:gd name="T85" fmla="*/ 1 h 363"/>
                  <a:gd name="T86" fmla="*/ 1 w 175"/>
                  <a:gd name="T87" fmla="*/ 1 h 36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5"/>
                  <a:gd name="T133" fmla="*/ 0 h 363"/>
                  <a:gd name="T134" fmla="*/ 175 w 175"/>
                  <a:gd name="T135" fmla="*/ 363 h 36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5" h="363">
                    <a:moveTo>
                      <a:pt x="2" y="47"/>
                    </a:moveTo>
                    <a:lnTo>
                      <a:pt x="57" y="0"/>
                    </a:lnTo>
                    <a:lnTo>
                      <a:pt x="148" y="66"/>
                    </a:lnTo>
                    <a:lnTo>
                      <a:pt x="141" y="91"/>
                    </a:lnTo>
                    <a:lnTo>
                      <a:pt x="175" y="150"/>
                    </a:lnTo>
                    <a:lnTo>
                      <a:pt x="169" y="155"/>
                    </a:lnTo>
                    <a:lnTo>
                      <a:pt x="154" y="169"/>
                    </a:lnTo>
                    <a:lnTo>
                      <a:pt x="146" y="178"/>
                    </a:lnTo>
                    <a:lnTo>
                      <a:pt x="141" y="191"/>
                    </a:lnTo>
                    <a:lnTo>
                      <a:pt x="133" y="205"/>
                    </a:lnTo>
                    <a:lnTo>
                      <a:pt x="131" y="218"/>
                    </a:lnTo>
                    <a:lnTo>
                      <a:pt x="127" y="231"/>
                    </a:lnTo>
                    <a:lnTo>
                      <a:pt x="127" y="243"/>
                    </a:lnTo>
                    <a:lnTo>
                      <a:pt x="129" y="256"/>
                    </a:lnTo>
                    <a:lnTo>
                      <a:pt x="133" y="269"/>
                    </a:lnTo>
                    <a:lnTo>
                      <a:pt x="135" y="277"/>
                    </a:lnTo>
                    <a:lnTo>
                      <a:pt x="139" y="286"/>
                    </a:lnTo>
                    <a:lnTo>
                      <a:pt x="141" y="290"/>
                    </a:lnTo>
                    <a:lnTo>
                      <a:pt x="142" y="294"/>
                    </a:lnTo>
                    <a:lnTo>
                      <a:pt x="42" y="363"/>
                    </a:lnTo>
                    <a:lnTo>
                      <a:pt x="42" y="359"/>
                    </a:lnTo>
                    <a:lnTo>
                      <a:pt x="44" y="351"/>
                    </a:lnTo>
                    <a:lnTo>
                      <a:pt x="47" y="340"/>
                    </a:lnTo>
                    <a:lnTo>
                      <a:pt x="49" y="326"/>
                    </a:lnTo>
                    <a:lnTo>
                      <a:pt x="49" y="317"/>
                    </a:lnTo>
                    <a:lnTo>
                      <a:pt x="51" y="309"/>
                    </a:lnTo>
                    <a:lnTo>
                      <a:pt x="51" y="300"/>
                    </a:lnTo>
                    <a:lnTo>
                      <a:pt x="53" y="292"/>
                    </a:lnTo>
                    <a:lnTo>
                      <a:pt x="53" y="281"/>
                    </a:lnTo>
                    <a:lnTo>
                      <a:pt x="53" y="271"/>
                    </a:lnTo>
                    <a:lnTo>
                      <a:pt x="51" y="262"/>
                    </a:lnTo>
                    <a:lnTo>
                      <a:pt x="51" y="252"/>
                    </a:lnTo>
                    <a:lnTo>
                      <a:pt x="49" y="243"/>
                    </a:lnTo>
                    <a:lnTo>
                      <a:pt x="45" y="233"/>
                    </a:lnTo>
                    <a:lnTo>
                      <a:pt x="42" y="224"/>
                    </a:lnTo>
                    <a:lnTo>
                      <a:pt x="40" y="214"/>
                    </a:lnTo>
                    <a:lnTo>
                      <a:pt x="30" y="197"/>
                    </a:lnTo>
                    <a:lnTo>
                      <a:pt x="21" y="184"/>
                    </a:lnTo>
                    <a:lnTo>
                      <a:pt x="11" y="169"/>
                    </a:lnTo>
                    <a:lnTo>
                      <a:pt x="6" y="159"/>
                    </a:lnTo>
                    <a:lnTo>
                      <a:pt x="0" y="153"/>
                    </a:lnTo>
                    <a:lnTo>
                      <a:pt x="0" y="152"/>
                    </a:lnTo>
                    <a:lnTo>
                      <a:pt x="2" y="47"/>
                    </a:lnTo>
                    <a:close/>
                  </a:path>
                </a:pathLst>
              </a:custGeom>
              <a:solidFill>
                <a:srgbClr val="FFE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29" name="Freeform 62"/>
              <p:cNvSpPr>
                <a:spLocks/>
              </p:cNvSpPr>
              <p:nvPr/>
            </p:nvSpPr>
            <p:spPr bwMode="auto">
              <a:xfrm>
                <a:off x="-751" y="1543"/>
                <a:ext cx="226" cy="104"/>
              </a:xfrm>
              <a:custGeom>
                <a:avLst/>
                <a:gdLst>
                  <a:gd name="T0" fmla="*/ 0 w 451"/>
                  <a:gd name="T1" fmla="*/ 1 h 207"/>
                  <a:gd name="T2" fmla="*/ 0 w 451"/>
                  <a:gd name="T3" fmla="*/ 1 h 207"/>
                  <a:gd name="T4" fmla="*/ 0 w 451"/>
                  <a:gd name="T5" fmla="*/ 1 h 207"/>
                  <a:gd name="T6" fmla="*/ 0 w 451"/>
                  <a:gd name="T7" fmla="*/ 1 h 207"/>
                  <a:gd name="T8" fmla="*/ 0 w 451"/>
                  <a:gd name="T9" fmla="*/ 1 h 207"/>
                  <a:gd name="T10" fmla="*/ 0 w 451"/>
                  <a:gd name="T11" fmla="*/ 1 h 207"/>
                  <a:gd name="T12" fmla="*/ 1 w 451"/>
                  <a:gd name="T13" fmla="*/ 1 h 207"/>
                  <a:gd name="T14" fmla="*/ 1 w 451"/>
                  <a:gd name="T15" fmla="*/ 1 h 207"/>
                  <a:gd name="T16" fmla="*/ 1 w 451"/>
                  <a:gd name="T17" fmla="*/ 1 h 207"/>
                  <a:gd name="T18" fmla="*/ 1 w 451"/>
                  <a:gd name="T19" fmla="*/ 1 h 207"/>
                  <a:gd name="T20" fmla="*/ 1 w 451"/>
                  <a:gd name="T21" fmla="*/ 1 h 207"/>
                  <a:gd name="T22" fmla="*/ 2 w 451"/>
                  <a:gd name="T23" fmla="*/ 1 h 207"/>
                  <a:gd name="T24" fmla="*/ 2 w 451"/>
                  <a:gd name="T25" fmla="*/ 1 h 207"/>
                  <a:gd name="T26" fmla="*/ 2 w 451"/>
                  <a:gd name="T27" fmla="*/ 1 h 207"/>
                  <a:gd name="T28" fmla="*/ 2 w 451"/>
                  <a:gd name="T29" fmla="*/ 1 h 207"/>
                  <a:gd name="T30" fmla="*/ 2 w 451"/>
                  <a:gd name="T31" fmla="*/ 1 h 207"/>
                  <a:gd name="T32" fmla="*/ 2 w 451"/>
                  <a:gd name="T33" fmla="*/ 1 h 207"/>
                  <a:gd name="T34" fmla="*/ 3 w 451"/>
                  <a:gd name="T35" fmla="*/ 1 h 207"/>
                  <a:gd name="T36" fmla="*/ 3 w 451"/>
                  <a:gd name="T37" fmla="*/ 1 h 207"/>
                  <a:gd name="T38" fmla="*/ 3 w 451"/>
                  <a:gd name="T39" fmla="*/ 2 h 207"/>
                  <a:gd name="T40" fmla="*/ 3 w 451"/>
                  <a:gd name="T41" fmla="*/ 2 h 207"/>
                  <a:gd name="T42" fmla="*/ 3 w 451"/>
                  <a:gd name="T43" fmla="*/ 2 h 207"/>
                  <a:gd name="T44" fmla="*/ 2 w 451"/>
                  <a:gd name="T45" fmla="*/ 2 h 207"/>
                  <a:gd name="T46" fmla="*/ 2 w 451"/>
                  <a:gd name="T47" fmla="*/ 2 h 207"/>
                  <a:gd name="T48" fmla="*/ 2 w 451"/>
                  <a:gd name="T49" fmla="*/ 2 h 207"/>
                  <a:gd name="T50" fmla="*/ 2 w 451"/>
                  <a:gd name="T51" fmla="*/ 2 h 207"/>
                  <a:gd name="T52" fmla="*/ 2 w 451"/>
                  <a:gd name="T53" fmla="*/ 2 h 207"/>
                  <a:gd name="T54" fmla="*/ 2 w 451"/>
                  <a:gd name="T55" fmla="*/ 2 h 207"/>
                  <a:gd name="T56" fmla="*/ 1 w 451"/>
                  <a:gd name="T57" fmla="*/ 2 h 207"/>
                  <a:gd name="T58" fmla="*/ 1 w 451"/>
                  <a:gd name="T59" fmla="*/ 2 h 207"/>
                  <a:gd name="T60" fmla="*/ 1 w 451"/>
                  <a:gd name="T61" fmla="*/ 2 h 207"/>
                  <a:gd name="T62" fmla="*/ 1 w 451"/>
                  <a:gd name="T63" fmla="*/ 2 h 207"/>
                  <a:gd name="T64" fmla="*/ 1 w 451"/>
                  <a:gd name="T65" fmla="*/ 2 h 207"/>
                  <a:gd name="T66" fmla="*/ 1 w 451"/>
                  <a:gd name="T67" fmla="*/ 2 h 207"/>
                  <a:gd name="T68" fmla="*/ 1 w 451"/>
                  <a:gd name="T69" fmla="*/ 2 h 207"/>
                  <a:gd name="T70" fmla="*/ 0 w 451"/>
                  <a:gd name="T71" fmla="*/ 2 h 207"/>
                  <a:gd name="T72" fmla="*/ 0 w 451"/>
                  <a:gd name="T73" fmla="*/ 2 h 207"/>
                  <a:gd name="T74" fmla="*/ 0 w 451"/>
                  <a:gd name="T75" fmla="*/ 1 h 20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51"/>
                  <a:gd name="T115" fmla="*/ 0 h 207"/>
                  <a:gd name="T116" fmla="*/ 451 w 451"/>
                  <a:gd name="T117" fmla="*/ 207 h 20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51" h="207">
                    <a:moveTo>
                      <a:pt x="17" y="127"/>
                    </a:moveTo>
                    <a:lnTo>
                      <a:pt x="19" y="125"/>
                    </a:lnTo>
                    <a:lnTo>
                      <a:pt x="25" y="123"/>
                    </a:lnTo>
                    <a:lnTo>
                      <a:pt x="34" y="121"/>
                    </a:lnTo>
                    <a:lnTo>
                      <a:pt x="50" y="118"/>
                    </a:lnTo>
                    <a:lnTo>
                      <a:pt x="55" y="114"/>
                    </a:lnTo>
                    <a:lnTo>
                      <a:pt x="65" y="114"/>
                    </a:lnTo>
                    <a:lnTo>
                      <a:pt x="74" y="112"/>
                    </a:lnTo>
                    <a:lnTo>
                      <a:pt x="84" y="110"/>
                    </a:lnTo>
                    <a:lnTo>
                      <a:pt x="93" y="108"/>
                    </a:lnTo>
                    <a:lnTo>
                      <a:pt x="107" y="108"/>
                    </a:lnTo>
                    <a:lnTo>
                      <a:pt x="116" y="108"/>
                    </a:lnTo>
                    <a:lnTo>
                      <a:pt x="130" y="108"/>
                    </a:lnTo>
                    <a:lnTo>
                      <a:pt x="139" y="106"/>
                    </a:lnTo>
                    <a:lnTo>
                      <a:pt x="152" y="106"/>
                    </a:lnTo>
                    <a:lnTo>
                      <a:pt x="162" y="106"/>
                    </a:lnTo>
                    <a:lnTo>
                      <a:pt x="177" y="106"/>
                    </a:lnTo>
                    <a:lnTo>
                      <a:pt x="188" y="106"/>
                    </a:lnTo>
                    <a:lnTo>
                      <a:pt x="200" y="106"/>
                    </a:lnTo>
                    <a:lnTo>
                      <a:pt x="213" y="106"/>
                    </a:lnTo>
                    <a:lnTo>
                      <a:pt x="226" y="108"/>
                    </a:lnTo>
                    <a:lnTo>
                      <a:pt x="238" y="108"/>
                    </a:lnTo>
                    <a:lnTo>
                      <a:pt x="249" y="108"/>
                    </a:lnTo>
                    <a:lnTo>
                      <a:pt x="261" y="108"/>
                    </a:lnTo>
                    <a:lnTo>
                      <a:pt x="272" y="108"/>
                    </a:lnTo>
                    <a:lnTo>
                      <a:pt x="282" y="106"/>
                    </a:lnTo>
                    <a:lnTo>
                      <a:pt x="291" y="106"/>
                    </a:lnTo>
                    <a:lnTo>
                      <a:pt x="301" y="104"/>
                    </a:lnTo>
                    <a:lnTo>
                      <a:pt x="310" y="104"/>
                    </a:lnTo>
                    <a:lnTo>
                      <a:pt x="323" y="97"/>
                    </a:lnTo>
                    <a:lnTo>
                      <a:pt x="335" y="89"/>
                    </a:lnTo>
                    <a:lnTo>
                      <a:pt x="344" y="82"/>
                    </a:lnTo>
                    <a:lnTo>
                      <a:pt x="350" y="76"/>
                    </a:lnTo>
                    <a:lnTo>
                      <a:pt x="356" y="61"/>
                    </a:lnTo>
                    <a:lnTo>
                      <a:pt x="360" y="57"/>
                    </a:lnTo>
                    <a:lnTo>
                      <a:pt x="415" y="4"/>
                    </a:lnTo>
                    <a:lnTo>
                      <a:pt x="451" y="0"/>
                    </a:lnTo>
                    <a:lnTo>
                      <a:pt x="451" y="19"/>
                    </a:lnTo>
                    <a:lnTo>
                      <a:pt x="405" y="99"/>
                    </a:lnTo>
                    <a:lnTo>
                      <a:pt x="418" y="131"/>
                    </a:lnTo>
                    <a:lnTo>
                      <a:pt x="439" y="156"/>
                    </a:lnTo>
                    <a:lnTo>
                      <a:pt x="426" y="169"/>
                    </a:lnTo>
                    <a:lnTo>
                      <a:pt x="399" y="142"/>
                    </a:lnTo>
                    <a:lnTo>
                      <a:pt x="394" y="142"/>
                    </a:lnTo>
                    <a:lnTo>
                      <a:pt x="384" y="142"/>
                    </a:lnTo>
                    <a:lnTo>
                      <a:pt x="369" y="141"/>
                    </a:lnTo>
                    <a:lnTo>
                      <a:pt x="354" y="141"/>
                    </a:lnTo>
                    <a:lnTo>
                      <a:pt x="339" y="137"/>
                    </a:lnTo>
                    <a:lnTo>
                      <a:pt x="327" y="135"/>
                    </a:lnTo>
                    <a:lnTo>
                      <a:pt x="318" y="135"/>
                    </a:lnTo>
                    <a:lnTo>
                      <a:pt x="312" y="135"/>
                    </a:lnTo>
                    <a:lnTo>
                      <a:pt x="301" y="139"/>
                    </a:lnTo>
                    <a:lnTo>
                      <a:pt x="293" y="139"/>
                    </a:lnTo>
                    <a:lnTo>
                      <a:pt x="285" y="142"/>
                    </a:lnTo>
                    <a:lnTo>
                      <a:pt x="276" y="144"/>
                    </a:lnTo>
                    <a:lnTo>
                      <a:pt x="266" y="150"/>
                    </a:lnTo>
                    <a:lnTo>
                      <a:pt x="253" y="150"/>
                    </a:lnTo>
                    <a:lnTo>
                      <a:pt x="244" y="154"/>
                    </a:lnTo>
                    <a:lnTo>
                      <a:pt x="232" y="158"/>
                    </a:lnTo>
                    <a:lnTo>
                      <a:pt x="221" y="161"/>
                    </a:lnTo>
                    <a:lnTo>
                      <a:pt x="207" y="165"/>
                    </a:lnTo>
                    <a:lnTo>
                      <a:pt x="198" y="169"/>
                    </a:lnTo>
                    <a:lnTo>
                      <a:pt x="188" y="173"/>
                    </a:lnTo>
                    <a:lnTo>
                      <a:pt x="181" y="179"/>
                    </a:lnTo>
                    <a:lnTo>
                      <a:pt x="171" y="179"/>
                    </a:lnTo>
                    <a:lnTo>
                      <a:pt x="162" y="182"/>
                    </a:lnTo>
                    <a:lnTo>
                      <a:pt x="152" y="186"/>
                    </a:lnTo>
                    <a:lnTo>
                      <a:pt x="149" y="188"/>
                    </a:lnTo>
                    <a:lnTo>
                      <a:pt x="137" y="194"/>
                    </a:lnTo>
                    <a:lnTo>
                      <a:pt x="130" y="198"/>
                    </a:lnTo>
                    <a:lnTo>
                      <a:pt x="118" y="205"/>
                    </a:lnTo>
                    <a:lnTo>
                      <a:pt x="116" y="207"/>
                    </a:lnTo>
                    <a:lnTo>
                      <a:pt x="0" y="207"/>
                    </a:lnTo>
                    <a:lnTo>
                      <a:pt x="17" y="127"/>
                    </a:lnTo>
                    <a:close/>
                  </a:path>
                </a:pathLst>
              </a:custGeom>
              <a:solidFill>
                <a:srgbClr val="FFE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30" name="Freeform 63"/>
              <p:cNvSpPr>
                <a:spLocks/>
              </p:cNvSpPr>
              <p:nvPr/>
            </p:nvSpPr>
            <p:spPr bwMode="auto">
              <a:xfrm>
                <a:off x="-842" y="1598"/>
                <a:ext cx="109" cy="103"/>
              </a:xfrm>
              <a:custGeom>
                <a:avLst/>
                <a:gdLst>
                  <a:gd name="T0" fmla="*/ 1 w 216"/>
                  <a:gd name="T1" fmla="*/ 1 h 205"/>
                  <a:gd name="T2" fmla="*/ 1 w 216"/>
                  <a:gd name="T3" fmla="*/ 1 h 205"/>
                  <a:gd name="T4" fmla="*/ 1 w 216"/>
                  <a:gd name="T5" fmla="*/ 1 h 205"/>
                  <a:gd name="T6" fmla="*/ 1 w 216"/>
                  <a:gd name="T7" fmla="*/ 1 h 205"/>
                  <a:gd name="T8" fmla="*/ 1 w 216"/>
                  <a:gd name="T9" fmla="*/ 1 h 205"/>
                  <a:gd name="T10" fmla="*/ 1 w 216"/>
                  <a:gd name="T11" fmla="*/ 1 h 205"/>
                  <a:gd name="T12" fmla="*/ 2 w 216"/>
                  <a:gd name="T13" fmla="*/ 1 h 205"/>
                  <a:gd name="T14" fmla="*/ 2 w 216"/>
                  <a:gd name="T15" fmla="*/ 1 h 205"/>
                  <a:gd name="T16" fmla="*/ 2 w 216"/>
                  <a:gd name="T17" fmla="*/ 1 h 205"/>
                  <a:gd name="T18" fmla="*/ 2 w 216"/>
                  <a:gd name="T19" fmla="*/ 0 h 205"/>
                  <a:gd name="T20" fmla="*/ 2 w 216"/>
                  <a:gd name="T21" fmla="*/ 0 h 205"/>
                  <a:gd name="T22" fmla="*/ 2 w 216"/>
                  <a:gd name="T23" fmla="*/ 1 h 205"/>
                  <a:gd name="T24" fmla="*/ 2 w 216"/>
                  <a:gd name="T25" fmla="*/ 1 h 205"/>
                  <a:gd name="T26" fmla="*/ 2 w 216"/>
                  <a:gd name="T27" fmla="*/ 1 h 205"/>
                  <a:gd name="T28" fmla="*/ 2 w 216"/>
                  <a:gd name="T29" fmla="*/ 1 h 205"/>
                  <a:gd name="T30" fmla="*/ 2 w 216"/>
                  <a:gd name="T31" fmla="*/ 1 h 205"/>
                  <a:gd name="T32" fmla="*/ 2 w 216"/>
                  <a:gd name="T33" fmla="*/ 1 h 205"/>
                  <a:gd name="T34" fmla="*/ 2 w 216"/>
                  <a:gd name="T35" fmla="*/ 1 h 205"/>
                  <a:gd name="T36" fmla="*/ 2 w 216"/>
                  <a:gd name="T37" fmla="*/ 2 h 205"/>
                  <a:gd name="T38" fmla="*/ 2 w 216"/>
                  <a:gd name="T39" fmla="*/ 2 h 205"/>
                  <a:gd name="T40" fmla="*/ 2 w 216"/>
                  <a:gd name="T41" fmla="*/ 2 h 205"/>
                  <a:gd name="T42" fmla="*/ 2 w 216"/>
                  <a:gd name="T43" fmla="*/ 2 h 205"/>
                  <a:gd name="T44" fmla="*/ 2 w 216"/>
                  <a:gd name="T45" fmla="*/ 2 h 205"/>
                  <a:gd name="T46" fmla="*/ 2 w 216"/>
                  <a:gd name="T47" fmla="*/ 2 h 205"/>
                  <a:gd name="T48" fmla="*/ 2 w 216"/>
                  <a:gd name="T49" fmla="*/ 2 h 205"/>
                  <a:gd name="T50" fmla="*/ 2 w 216"/>
                  <a:gd name="T51" fmla="*/ 2 h 205"/>
                  <a:gd name="T52" fmla="*/ 1 w 216"/>
                  <a:gd name="T53" fmla="*/ 2 h 205"/>
                  <a:gd name="T54" fmla="*/ 1 w 216"/>
                  <a:gd name="T55" fmla="*/ 2 h 205"/>
                  <a:gd name="T56" fmla="*/ 1 w 216"/>
                  <a:gd name="T57" fmla="*/ 2 h 205"/>
                  <a:gd name="T58" fmla="*/ 1 w 216"/>
                  <a:gd name="T59" fmla="*/ 2 h 205"/>
                  <a:gd name="T60" fmla="*/ 1 w 216"/>
                  <a:gd name="T61" fmla="*/ 2 h 205"/>
                  <a:gd name="T62" fmla="*/ 1 w 216"/>
                  <a:gd name="T63" fmla="*/ 2 h 205"/>
                  <a:gd name="T64" fmla="*/ 0 w 216"/>
                  <a:gd name="T65" fmla="*/ 1 h 20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6"/>
                  <a:gd name="T100" fmla="*/ 0 h 205"/>
                  <a:gd name="T101" fmla="*/ 216 w 216"/>
                  <a:gd name="T102" fmla="*/ 205 h 20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6" h="205">
                    <a:moveTo>
                      <a:pt x="0" y="50"/>
                    </a:moveTo>
                    <a:lnTo>
                      <a:pt x="3" y="48"/>
                    </a:lnTo>
                    <a:lnTo>
                      <a:pt x="15" y="44"/>
                    </a:lnTo>
                    <a:lnTo>
                      <a:pt x="22" y="40"/>
                    </a:lnTo>
                    <a:lnTo>
                      <a:pt x="32" y="40"/>
                    </a:lnTo>
                    <a:lnTo>
                      <a:pt x="41" y="38"/>
                    </a:lnTo>
                    <a:lnTo>
                      <a:pt x="55" y="36"/>
                    </a:lnTo>
                    <a:lnTo>
                      <a:pt x="64" y="32"/>
                    </a:lnTo>
                    <a:lnTo>
                      <a:pt x="76" y="31"/>
                    </a:lnTo>
                    <a:lnTo>
                      <a:pt x="89" y="27"/>
                    </a:lnTo>
                    <a:lnTo>
                      <a:pt x="102" y="25"/>
                    </a:lnTo>
                    <a:lnTo>
                      <a:pt x="112" y="23"/>
                    </a:lnTo>
                    <a:lnTo>
                      <a:pt x="123" y="21"/>
                    </a:lnTo>
                    <a:lnTo>
                      <a:pt x="133" y="17"/>
                    </a:lnTo>
                    <a:lnTo>
                      <a:pt x="144" y="17"/>
                    </a:lnTo>
                    <a:lnTo>
                      <a:pt x="157" y="13"/>
                    </a:lnTo>
                    <a:lnTo>
                      <a:pt x="171" y="8"/>
                    </a:lnTo>
                    <a:lnTo>
                      <a:pt x="180" y="4"/>
                    </a:lnTo>
                    <a:lnTo>
                      <a:pt x="186" y="4"/>
                    </a:lnTo>
                    <a:lnTo>
                      <a:pt x="192" y="0"/>
                    </a:lnTo>
                    <a:lnTo>
                      <a:pt x="194" y="0"/>
                    </a:lnTo>
                    <a:lnTo>
                      <a:pt x="216" y="0"/>
                    </a:lnTo>
                    <a:lnTo>
                      <a:pt x="214" y="2"/>
                    </a:lnTo>
                    <a:lnTo>
                      <a:pt x="213" y="10"/>
                    </a:lnTo>
                    <a:lnTo>
                      <a:pt x="213" y="15"/>
                    </a:lnTo>
                    <a:lnTo>
                      <a:pt x="211" y="25"/>
                    </a:lnTo>
                    <a:lnTo>
                      <a:pt x="211" y="31"/>
                    </a:lnTo>
                    <a:lnTo>
                      <a:pt x="211" y="38"/>
                    </a:lnTo>
                    <a:lnTo>
                      <a:pt x="211" y="48"/>
                    </a:lnTo>
                    <a:lnTo>
                      <a:pt x="211" y="57"/>
                    </a:lnTo>
                    <a:lnTo>
                      <a:pt x="209" y="67"/>
                    </a:lnTo>
                    <a:lnTo>
                      <a:pt x="209" y="76"/>
                    </a:lnTo>
                    <a:lnTo>
                      <a:pt x="209" y="88"/>
                    </a:lnTo>
                    <a:lnTo>
                      <a:pt x="209" y="99"/>
                    </a:lnTo>
                    <a:lnTo>
                      <a:pt x="209" y="110"/>
                    </a:lnTo>
                    <a:lnTo>
                      <a:pt x="209" y="124"/>
                    </a:lnTo>
                    <a:lnTo>
                      <a:pt x="209" y="135"/>
                    </a:lnTo>
                    <a:lnTo>
                      <a:pt x="209" y="148"/>
                    </a:lnTo>
                    <a:lnTo>
                      <a:pt x="209" y="158"/>
                    </a:lnTo>
                    <a:lnTo>
                      <a:pt x="209" y="169"/>
                    </a:lnTo>
                    <a:lnTo>
                      <a:pt x="209" y="177"/>
                    </a:lnTo>
                    <a:lnTo>
                      <a:pt x="209" y="186"/>
                    </a:lnTo>
                    <a:lnTo>
                      <a:pt x="209" y="198"/>
                    </a:lnTo>
                    <a:lnTo>
                      <a:pt x="211" y="202"/>
                    </a:lnTo>
                    <a:lnTo>
                      <a:pt x="207" y="202"/>
                    </a:lnTo>
                    <a:lnTo>
                      <a:pt x="197" y="203"/>
                    </a:lnTo>
                    <a:lnTo>
                      <a:pt x="188" y="203"/>
                    </a:lnTo>
                    <a:lnTo>
                      <a:pt x="178" y="203"/>
                    </a:lnTo>
                    <a:lnTo>
                      <a:pt x="165" y="203"/>
                    </a:lnTo>
                    <a:lnTo>
                      <a:pt x="150" y="205"/>
                    </a:lnTo>
                    <a:lnTo>
                      <a:pt x="138" y="203"/>
                    </a:lnTo>
                    <a:lnTo>
                      <a:pt x="129" y="203"/>
                    </a:lnTo>
                    <a:lnTo>
                      <a:pt x="119" y="202"/>
                    </a:lnTo>
                    <a:lnTo>
                      <a:pt x="110" y="202"/>
                    </a:lnTo>
                    <a:lnTo>
                      <a:pt x="99" y="200"/>
                    </a:lnTo>
                    <a:lnTo>
                      <a:pt x="87" y="200"/>
                    </a:lnTo>
                    <a:lnTo>
                      <a:pt x="78" y="200"/>
                    </a:lnTo>
                    <a:lnTo>
                      <a:pt x="68" y="200"/>
                    </a:lnTo>
                    <a:lnTo>
                      <a:pt x="59" y="200"/>
                    </a:lnTo>
                    <a:lnTo>
                      <a:pt x="49" y="200"/>
                    </a:lnTo>
                    <a:lnTo>
                      <a:pt x="40" y="200"/>
                    </a:lnTo>
                    <a:lnTo>
                      <a:pt x="36" y="200"/>
                    </a:lnTo>
                    <a:lnTo>
                      <a:pt x="26" y="200"/>
                    </a:lnTo>
                    <a:lnTo>
                      <a:pt x="22" y="200"/>
                    </a:lnTo>
                    <a:lnTo>
                      <a:pt x="0" y="50"/>
                    </a:lnTo>
                    <a:close/>
                  </a:path>
                </a:pathLst>
              </a:custGeom>
              <a:solidFill>
                <a:srgbClr val="AC8F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31" name="Freeform 64"/>
              <p:cNvSpPr>
                <a:spLocks/>
              </p:cNvSpPr>
              <p:nvPr/>
            </p:nvSpPr>
            <p:spPr bwMode="auto">
              <a:xfrm>
                <a:off x="-942" y="1560"/>
                <a:ext cx="192" cy="274"/>
              </a:xfrm>
              <a:custGeom>
                <a:avLst/>
                <a:gdLst>
                  <a:gd name="T0" fmla="*/ 1 w 386"/>
                  <a:gd name="T1" fmla="*/ 1 h 547"/>
                  <a:gd name="T2" fmla="*/ 1 w 386"/>
                  <a:gd name="T3" fmla="*/ 1 h 547"/>
                  <a:gd name="T4" fmla="*/ 1 w 386"/>
                  <a:gd name="T5" fmla="*/ 1 h 547"/>
                  <a:gd name="T6" fmla="*/ 1 w 386"/>
                  <a:gd name="T7" fmla="*/ 1 h 547"/>
                  <a:gd name="T8" fmla="*/ 2 w 386"/>
                  <a:gd name="T9" fmla="*/ 1 h 547"/>
                  <a:gd name="T10" fmla="*/ 2 w 386"/>
                  <a:gd name="T11" fmla="*/ 1 h 547"/>
                  <a:gd name="T12" fmla="*/ 2 w 386"/>
                  <a:gd name="T13" fmla="*/ 1 h 547"/>
                  <a:gd name="T14" fmla="*/ 2 w 386"/>
                  <a:gd name="T15" fmla="*/ 1 h 547"/>
                  <a:gd name="T16" fmla="*/ 2 w 386"/>
                  <a:gd name="T17" fmla="*/ 1 h 547"/>
                  <a:gd name="T18" fmla="*/ 2 w 386"/>
                  <a:gd name="T19" fmla="*/ 1 h 547"/>
                  <a:gd name="T20" fmla="*/ 3 w 386"/>
                  <a:gd name="T21" fmla="*/ 1 h 547"/>
                  <a:gd name="T22" fmla="*/ 3 w 386"/>
                  <a:gd name="T23" fmla="*/ 0 h 547"/>
                  <a:gd name="T24" fmla="*/ 3 w 386"/>
                  <a:gd name="T25" fmla="*/ 1 h 547"/>
                  <a:gd name="T26" fmla="*/ 3 w 386"/>
                  <a:gd name="T27" fmla="*/ 1 h 547"/>
                  <a:gd name="T28" fmla="*/ 3 w 386"/>
                  <a:gd name="T29" fmla="*/ 1 h 547"/>
                  <a:gd name="T30" fmla="*/ 3 w 386"/>
                  <a:gd name="T31" fmla="*/ 1 h 547"/>
                  <a:gd name="T32" fmla="*/ 3 w 386"/>
                  <a:gd name="T33" fmla="*/ 1 h 547"/>
                  <a:gd name="T34" fmla="*/ 3 w 386"/>
                  <a:gd name="T35" fmla="*/ 1 h 547"/>
                  <a:gd name="T36" fmla="*/ 4 w 386"/>
                  <a:gd name="T37" fmla="*/ 1 h 547"/>
                  <a:gd name="T38" fmla="*/ 3 w 386"/>
                  <a:gd name="T39" fmla="*/ 2 h 547"/>
                  <a:gd name="T40" fmla="*/ 3 w 386"/>
                  <a:gd name="T41" fmla="*/ 2 h 547"/>
                  <a:gd name="T42" fmla="*/ 3 w 386"/>
                  <a:gd name="T43" fmla="*/ 2 h 547"/>
                  <a:gd name="T44" fmla="*/ 3 w 386"/>
                  <a:gd name="T45" fmla="*/ 2 h 547"/>
                  <a:gd name="T46" fmla="*/ 3 w 386"/>
                  <a:gd name="T47" fmla="*/ 3 h 547"/>
                  <a:gd name="T48" fmla="*/ 3 w 386"/>
                  <a:gd name="T49" fmla="*/ 3 h 547"/>
                  <a:gd name="T50" fmla="*/ 3 w 386"/>
                  <a:gd name="T51" fmla="*/ 3 h 547"/>
                  <a:gd name="T52" fmla="*/ 3 w 386"/>
                  <a:gd name="T53" fmla="*/ 3 h 547"/>
                  <a:gd name="T54" fmla="*/ 3 w 386"/>
                  <a:gd name="T55" fmla="*/ 3 h 547"/>
                  <a:gd name="T56" fmla="*/ 2 w 386"/>
                  <a:gd name="T57" fmla="*/ 4 h 547"/>
                  <a:gd name="T58" fmla="*/ 2 w 386"/>
                  <a:gd name="T59" fmla="*/ 4 h 547"/>
                  <a:gd name="T60" fmla="*/ 2 w 386"/>
                  <a:gd name="T61" fmla="*/ 4 h 547"/>
                  <a:gd name="T62" fmla="*/ 2 w 386"/>
                  <a:gd name="T63" fmla="*/ 4 h 547"/>
                  <a:gd name="T64" fmla="*/ 2 w 386"/>
                  <a:gd name="T65" fmla="*/ 4 h 547"/>
                  <a:gd name="T66" fmla="*/ 2 w 386"/>
                  <a:gd name="T67" fmla="*/ 4 h 547"/>
                  <a:gd name="T68" fmla="*/ 2 w 386"/>
                  <a:gd name="T69" fmla="*/ 5 h 547"/>
                  <a:gd name="T70" fmla="*/ 2 w 386"/>
                  <a:gd name="T71" fmla="*/ 5 h 547"/>
                  <a:gd name="T72" fmla="*/ 2 w 386"/>
                  <a:gd name="T73" fmla="*/ 5 h 547"/>
                  <a:gd name="T74" fmla="*/ 2 w 386"/>
                  <a:gd name="T75" fmla="*/ 5 h 547"/>
                  <a:gd name="T76" fmla="*/ 1 w 386"/>
                  <a:gd name="T77" fmla="*/ 5 h 547"/>
                  <a:gd name="T78" fmla="*/ 1 w 386"/>
                  <a:gd name="T79" fmla="*/ 5 h 547"/>
                  <a:gd name="T80" fmla="*/ 1 w 386"/>
                  <a:gd name="T81" fmla="*/ 5 h 547"/>
                  <a:gd name="T82" fmla="*/ 1 w 386"/>
                  <a:gd name="T83" fmla="*/ 5 h 547"/>
                  <a:gd name="T84" fmla="*/ 1 w 386"/>
                  <a:gd name="T85" fmla="*/ 5 h 547"/>
                  <a:gd name="T86" fmla="*/ 1 w 386"/>
                  <a:gd name="T87" fmla="*/ 5 h 547"/>
                  <a:gd name="T88" fmla="*/ 1 w 386"/>
                  <a:gd name="T89" fmla="*/ 4 h 547"/>
                  <a:gd name="T90" fmla="*/ 1 w 386"/>
                  <a:gd name="T91" fmla="*/ 3 h 547"/>
                  <a:gd name="T92" fmla="*/ 1 w 386"/>
                  <a:gd name="T93" fmla="*/ 2 h 54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86"/>
                  <a:gd name="T142" fmla="*/ 0 h 547"/>
                  <a:gd name="T143" fmla="*/ 386 w 386"/>
                  <a:gd name="T144" fmla="*/ 547 h 54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86" h="547">
                    <a:moveTo>
                      <a:pt x="29" y="162"/>
                    </a:moveTo>
                    <a:lnTo>
                      <a:pt x="50" y="108"/>
                    </a:lnTo>
                    <a:lnTo>
                      <a:pt x="82" y="99"/>
                    </a:lnTo>
                    <a:lnTo>
                      <a:pt x="91" y="99"/>
                    </a:lnTo>
                    <a:lnTo>
                      <a:pt x="99" y="97"/>
                    </a:lnTo>
                    <a:lnTo>
                      <a:pt x="109" y="93"/>
                    </a:lnTo>
                    <a:lnTo>
                      <a:pt x="118" y="89"/>
                    </a:lnTo>
                    <a:lnTo>
                      <a:pt x="131" y="82"/>
                    </a:lnTo>
                    <a:lnTo>
                      <a:pt x="145" y="70"/>
                    </a:lnTo>
                    <a:lnTo>
                      <a:pt x="160" y="61"/>
                    </a:lnTo>
                    <a:lnTo>
                      <a:pt x="167" y="51"/>
                    </a:lnTo>
                    <a:lnTo>
                      <a:pt x="175" y="48"/>
                    </a:lnTo>
                    <a:lnTo>
                      <a:pt x="185" y="40"/>
                    </a:lnTo>
                    <a:lnTo>
                      <a:pt x="194" y="34"/>
                    </a:lnTo>
                    <a:lnTo>
                      <a:pt x="202" y="29"/>
                    </a:lnTo>
                    <a:lnTo>
                      <a:pt x="211" y="23"/>
                    </a:lnTo>
                    <a:lnTo>
                      <a:pt x="221" y="17"/>
                    </a:lnTo>
                    <a:lnTo>
                      <a:pt x="230" y="13"/>
                    </a:lnTo>
                    <a:lnTo>
                      <a:pt x="240" y="8"/>
                    </a:lnTo>
                    <a:lnTo>
                      <a:pt x="249" y="6"/>
                    </a:lnTo>
                    <a:lnTo>
                      <a:pt x="259" y="2"/>
                    </a:lnTo>
                    <a:lnTo>
                      <a:pt x="266" y="2"/>
                    </a:lnTo>
                    <a:lnTo>
                      <a:pt x="282" y="0"/>
                    </a:lnTo>
                    <a:lnTo>
                      <a:pt x="297" y="6"/>
                    </a:lnTo>
                    <a:lnTo>
                      <a:pt x="312" y="10"/>
                    </a:lnTo>
                    <a:lnTo>
                      <a:pt x="323" y="19"/>
                    </a:lnTo>
                    <a:lnTo>
                      <a:pt x="331" y="25"/>
                    </a:lnTo>
                    <a:lnTo>
                      <a:pt x="340" y="34"/>
                    </a:lnTo>
                    <a:lnTo>
                      <a:pt x="344" y="38"/>
                    </a:lnTo>
                    <a:lnTo>
                      <a:pt x="348" y="42"/>
                    </a:lnTo>
                    <a:lnTo>
                      <a:pt x="352" y="44"/>
                    </a:lnTo>
                    <a:lnTo>
                      <a:pt x="365" y="57"/>
                    </a:lnTo>
                    <a:lnTo>
                      <a:pt x="371" y="65"/>
                    </a:lnTo>
                    <a:lnTo>
                      <a:pt x="377" y="74"/>
                    </a:lnTo>
                    <a:lnTo>
                      <a:pt x="382" y="87"/>
                    </a:lnTo>
                    <a:lnTo>
                      <a:pt x="386" y="101"/>
                    </a:lnTo>
                    <a:lnTo>
                      <a:pt x="386" y="116"/>
                    </a:lnTo>
                    <a:lnTo>
                      <a:pt x="384" y="131"/>
                    </a:lnTo>
                    <a:lnTo>
                      <a:pt x="378" y="145"/>
                    </a:lnTo>
                    <a:lnTo>
                      <a:pt x="377" y="162"/>
                    </a:lnTo>
                    <a:lnTo>
                      <a:pt x="371" y="173"/>
                    </a:lnTo>
                    <a:lnTo>
                      <a:pt x="367" y="184"/>
                    </a:lnTo>
                    <a:lnTo>
                      <a:pt x="363" y="192"/>
                    </a:lnTo>
                    <a:lnTo>
                      <a:pt x="363" y="194"/>
                    </a:lnTo>
                    <a:lnTo>
                      <a:pt x="297" y="217"/>
                    </a:lnTo>
                    <a:lnTo>
                      <a:pt x="304" y="297"/>
                    </a:lnTo>
                    <a:lnTo>
                      <a:pt x="302" y="297"/>
                    </a:lnTo>
                    <a:lnTo>
                      <a:pt x="299" y="302"/>
                    </a:lnTo>
                    <a:lnTo>
                      <a:pt x="295" y="306"/>
                    </a:lnTo>
                    <a:lnTo>
                      <a:pt x="289" y="316"/>
                    </a:lnTo>
                    <a:lnTo>
                      <a:pt x="282" y="327"/>
                    </a:lnTo>
                    <a:lnTo>
                      <a:pt x="274" y="342"/>
                    </a:lnTo>
                    <a:lnTo>
                      <a:pt x="268" y="350"/>
                    </a:lnTo>
                    <a:lnTo>
                      <a:pt x="264" y="359"/>
                    </a:lnTo>
                    <a:lnTo>
                      <a:pt x="259" y="371"/>
                    </a:lnTo>
                    <a:lnTo>
                      <a:pt x="255" y="384"/>
                    </a:lnTo>
                    <a:lnTo>
                      <a:pt x="249" y="393"/>
                    </a:lnTo>
                    <a:lnTo>
                      <a:pt x="242" y="405"/>
                    </a:lnTo>
                    <a:lnTo>
                      <a:pt x="238" y="416"/>
                    </a:lnTo>
                    <a:lnTo>
                      <a:pt x="232" y="431"/>
                    </a:lnTo>
                    <a:lnTo>
                      <a:pt x="226" y="443"/>
                    </a:lnTo>
                    <a:lnTo>
                      <a:pt x="221" y="456"/>
                    </a:lnTo>
                    <a:lnTo>
                      <a:pt x="217" y="469"/>
                    </a:lnTo>
                    <a:lnTo>
                      <a:pt x="211" y="481"/>
                    </a:lnTo>
                    <a:lnTo>
                      <a:pt x="207" y="492"/>
                    </a:lnTo>
                    <a:lnTo>
                      <a:pt x="202" y="504"/>
                    </a:lnTo>
                    <a:lnTo>
                      <a:pt x="198" y="511"/>
                    </a:lnTo>
                    <a:lnTo>
                      <a:pt x="196" y="521"/>
                    </a:lnTo>
                    <a:lnTo>
                      <a:pt x="192" y="534"/>
                    </a:lnTo>
                    <a:lnTo>
                      <a:pt x="192" y="538"/>
                    </a:lnTo>
                    <a:lnTo>
                      <a:pt x="186" y="540"/>
                    </a:lnTo>
                    <a:lnTo>
                      <a:pt x="177" y="545"/>
                    </a:lnTo>
                    <a:lnTo>
                      <a:pt x="167" y="545"/>
                    </a:lnTo>
                    <a:lnTo>
                      <a:pt x="158" y="547"/>
                    </a:lnTo>
                    <a:lnTo>
                      <a:pt x="145" y="545"/>
                    </a:lnTo>
                    <a:lnTo>
                      <a:pt x="129" y="545"/>
                    </a:lnTo>
                    <a:lnTo>
                      <a:pt x="120" y="544"/>
                    </a:lnTo>
                    <a:lnTo>
                      <a:pt x="110" y="542"/>
                    </a:lnTo>
                    <a:lnTo>
                      <a:pt x="99" y="538"/>
                    </a:lnTo>
                    <a:lnTo>
                      <a:pt x="88" y="536"/>
                    </a:lnTo>
                    <a:lnTo>
                      <a:pt x="76" y="534"/>
                    </a:lnTo>
                    <a:lnTo>
                      <a:pt x="65" y="530"/>
                    </a:lnTo>
                    <a:lnTo>
                      <a:pt x="55" y="526"/>
                    </a:lnTo>
                    <a:lnTo>
                      <a:pt x="46" y="526"/>
                    </a:lnTo>
                    <a:lnTo>
                      <a:pt x="36" y="521"/>
                    </a:lnTo>
                    <a:lnTo>
                      <a:pt x="27" y="517"/>
                    </a:lnTo>
                    <a:lnTo>
                      <a:pt x="17" y="515"/>
                    </a:lnTo>
                    <a:lnTo>
                      <a:pt x="13" y="513"/>
                    </a:lnTo>
                    <a:lnTo>
                      <a:pt x="4" y="509"/>
                    </a:lnTo>
                    <a:lnTo>
                      <a:pt x="0" y="509"/>
                    </a:lnTo>
                    <a:lnTo>
                      <a:pt x="8" y="293"/>
                    </a:lnTo>
                    <a:lnTo>
                      <a:pt x="29" y="162"/>
                    </a:lnTo>
                    <a:close/>
                  </a:path>
                </a:pathLst>
              </a:custGeom>
              <a:solidFill>
                <a:srgbClr val="DEBF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32" name="Freeform 65"/>
              <p:cNvSpPr>
                <a:spLocks/>
              </p:cNvSpPr>
              <p:nvPr/>
            </p:nvSpPr>
            <p:spPr bwMode="auto">
              <a:xfrm>
                <a:off x="-957" y="1170"/>
                <a:ext cx="179" cy="250"/>
              </a:xfrm>
              <a:custGeom>
                <a:avLst/>
                <a:gdLst>
                  <a:gd name="T0" fmla="*/ 0 w 357"/>
                  <a:gd name="T1" fmla="*/ 4 h 500"/>
                  <a:gd name="T2" fmla="*/ 1 w 357"/>
                  <a:gd name="T3" fmla="*/ 3 h 500"/>
                  <a:gd name="T4" fmla="*/ 1 w 357"/>
                  <a:gd name="T5" fmla="*/ 3 h 500"/>
                  <a:gd name="T6" fmla="*/ 1 w 357"/>
                  <a:gd name="T7" fmla="*/ 3 h 500"/>
                  <a:gd name="T8" fmla="*/ 1 w 357"/>
                  <a:gd name="T9" fmla="*/ 3 h 500"/>
                  <a:gd name="T10" fmla="*/ 1 w 357"/>
                  <a:gd name="T11" fmla="*/ 3 h 500"/>
                  <a:gd name="T12" fmla="*/ 1 w 357"/>
                  <a:gd name="T13" fmla="*/ 3 h 500"/>
                  <a:gd name="T14" fmla="*/ 1 w 357"/>
                  <a:gd name="T15" fmla="*/ 3 h 500"/>
                  <a:gd name="T16" fmla="*/ 1 w 357"/>
                  <a:gd name="T17" fmla="*/ 2 h 500"/>
                  <a:gd name="T18" fmla="*/ 1 w 357"/>
                  <a:gd name="T19" fmla="*/ 2 h 500"/>
                  <a:gd name="T20" fmla="*/ 2 w 357"/>
                  <a:gd name="T21" fmla="*/ 2 h 500"/>
                  <a:gd name="T22" fmla="*/ 2 w 357"/>
                  <a:gd name="T23" fmla="*/ 2 h 500"/>
                  <a:gd name="T24" fmla="*/ 2 w 357"/>
                  <a:gd name="T25" fmla="*/ 2 h 500"/>
                  <a:gd name="T26" fmla="*/ 2 w 357"/>
                  <a:gd name="T27" fmla="*/ 2 h 500"/>
                  <a:gd name="T28" fmla="*/ 2 w 357"/>
                  <a:gd name="T29" fmla="*/ 2 h 500"/>
                  <a:gd name="T30" fmla="*/ 2 w 357"/>
                  <a:gd name="T31" fmla="*/ 1 h 500"/>
                  <a:gd name="T32" fmla="*/ 2 w 357"/>
                  <a:gd name="T33" fmla="*/ 1 h 500"/>
                  <a:gd name="T34" fmla="*/ 2 w 357"/>
                  <a:gd name="T35" fmla="*/ 1 h 500"/>
                  <a:gd name="T36" fmla="*/ 2 w 357"/>
                  <a:gd name="T37" fmla="*/ 1 h 500"/>
                  <a:gd name="T38" fmla="*/ 2 w 357"/>
                  <a:gd name="T39" fmla="*/ 1 h 500"/>
                  <a:gd name="T40" fmla="*/ 2 w 357"/>
                  <a:gd name="T41" fmla="*/ 1 h 500"/>
                  <a:gd name="T42" fmla="*/ 2 w 357"/>
                  <a:gd name="T43" fmla="*/ 1 h 500"/>
                  <a:gd name="T44" fmla="*/ 2 w 357"/>
                  <a:gd name="T45" fmla="*/ 1 h 500"/>
                  <a:gd name="T46" fmla="*/ 2 w 357"/>
                  <a:gd name="T47" fmla="*/ 1 h 500"/>
                  <a:gd name="T48" fmla="*/ 2 w 357"/>
                  <a:gd name="T49" fmla="*/ 1 h 500"/>
                  <a:gd name="T50" fmla="*/ 3 w 357"/>
                  <a:gd name="T51" fmla="*/ 1 h 500"/>
                  <a:gd name="T52" fmla="*/ 3 w 357"/>
                  <a:gd name="T53" fmla="*/ 1 h 500"/>
                  <a:gd name="T54" fmla="*/ 3 w 357"/>
                  <a:gd name="T55" fmla="*/ 1 h 500"/>
                  <a:gd name="T56" fmla="*/ 3 w 357"/>
                  <a:gd name="T57" fmla="*/ 1 h 500"/>
                  <a:gd name="T58" fmla="*/ 3 w 357"/>
                  <a:gd name="T59" fmla="*/ 1 h 500"/>
                  <a:gd name="T60" fmla="*/ 3 w 357"/>
                  <a:gd name="T61" fmla="*/ 0 h 500"/>
                  <a:gd name="T62" fmla="*/ 3 w 357"/>
                  <a:gd name="T63" fmla="*/ 1 h 500"/>
                  <a:gd name="T64" fmla="*/ 3 w 357"/>
                  <a:gd name="T65" fmla="*/ 1 h 500"/>
                  <a:gd name="T66" fmla="*/ 3 w 357"/>
                  <a:gd name="T67" fmla="*/ 1 h 500"/>
                  <a:gd name="T68" fmla="*/ 3 w 357"/>
                  <a:gd name="T69" fmla="*/ 1 h 500"/>
                  <a:gd name="T70" fmla="*/ 3 w 357"/>
                  <a:gd name="T71" fmla="*/ 1 h 500"/>
                  <a:gd name="T72" fmla="*/ 3 w 357"/>
                  <a:gd name="T73" fmla="*/ 2 h 500"/>
                  <a:gd name="T74" fmla="*/ 3 w 357"/>
                  <a:gd name="T75" fmla="*/ 2 h 500"/>
                  <a:gd name="T76" fmla="*/ 3 w 357"/>
                  <a:gd name="T77" fmla="*/ 2 h 500"/>
                  <a:gd name="T78" fmla="*/ 3 w 357"/>
                  <a:gd name="T79" fmla="*/ 1 h 500"/>
                  <a:gd name="T80" fmla="*/ 3 w 357"/>
                  <a:gd name="T81" fmla="*/ 1 h 500"/>
                  <a:gd name="T82" fmla="*/ 3 w 357"/>
                  <a:gd name="T83" fmla="*/ 2 h 500"/>
                  <a:gd name="T84" fmla="*/ 3 w 357"/>
                  <a:gd name="T85" fmla="*/ 2 h 500"/>
                  <a:gd name="T86" fmla="*/ 3 w 357"/>
                  <a:gd name="T87" fmla="*/ 2 h 500"/>
                  <a:gd name="T88" fmla="*/ 3 w 357"/>
                  <a:gd name="T89" fmla="*/ 2 h 500"/>
                  <a:gd name="T90" fmla="*/ 2 w 357"/>
                  <a:gd name="T91" fmla="*/ 2 h 500"/>
                  <a:gd name="T92" fmla="*/ 2 w 357"/>
                  <a:gd name="T93" fmla="*/ 2 h 500"/>
                  <a:gd name="T94" fmla="*/ 2 w 357"/>
                  <a:gd name="T95" fmla="*/ 2 h 500"/>
                  <a:gd name="T96" fmla="*/ 2 w 357"/>
                  <a:gd name="T97" fmla="*/ 2 h 500"/>
                  <a:gd name="T98" fmla="*/ 2 w 357"/>
                  <a:gd name="T99" fmla="*/ 2 h 500"/>
                  <a:gd name="T100" fmla="*/ 2 w 357"/>
                  <a:gd name="T101" fmla="*/ 2 h 500"/>
                  <a:gd name="T102" fmla="*/ 2 w 357"/>
                  <a:gd name="T103" fmla="*/ 3 h 500"/>
                  <a:gd name="T104" fmla="*/ 2 w 357"/>
                  <a:gd name="T105" fmla="*/ 3 h 500"/>
                  <a:gd name="T106" fmla="*/ 2 w 357"/>
                  <a:gd name="T107" fmla="*/ 3 h 500"/>
                  <a:gd name="T108" fmla="*/ 1 w 357"/>
                  <a:gd name="T109" fmla="*/ 4 h 500"/>
                  <a:gd name="T110" fmla="*/ 1 w 357"/>
                  <a:gd name="T111" fmla="*/ 4 h 500"/>
                  <a:gd name="T112" fmla="*/ 1 w 357"/>
                  <a:gd name="T113" fmla="*/ 4 h 500"/>
                  <a:gd name="T114" fmla="*/ 1 w 357"/>
                  <a:gd name="T115" fmla="*/ 4 h 500"/>
                  <a:gd name="T116" fmla="*/ 1 w 357"/>
                  <a:gd name="T117" fmla="*/ 4 h 500"/>
                  <a:gd name="T118" fmla="*/ 1 w 357"/>
                  <a:gd name="T119" fmla="*/ 4 h 500"/>
                  <a:gd name="T120" fmla="*/ 1 w 357"/>
                  <a:gd name="T121" fmla="*/ 4 h 500"/>
                  <a:gd name="T122" fmla="*/ 0 w 357"/>
                  <a:gd name="T123" fmla="*/ 4 h 50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7"/>
                  <a:gd name="T187" fmla="*/ 0 h 500"/>
                  <a:gd name="T188" fmla="*/ 357 w 357"/>
                  <a:gd name="T189" fmla="*/ 500 h 50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7" h="500">
                    <a:moveTo>
                      <a:pt x="0" y="397"/>
                    </a:moveTo>
                    <a:lnTo>
                      <a:pt x="0" y="393"/>
                    </a:lnTo>
                    <a:lnTo>
                      <a:pt x="0" y="388"/>
                    </a:lnTo>
                    <a:lnTo>
                      <a:pt x="3" y="378"/>
                    </a:lnTo>
                    <a:lnTo>
                      <a:pt x="9" y="367"/>
                    </a:lnTo>
                    <a:lnTo>
                      <a:pt x="11" y="359"/>
                    </a:lnTo>
                    <a:lnTo>
                      <a:pt x="17" y="351"/>
                    </a:lnTo>
                    <a:lnTo>
                      <a:pt x="21" y="342"/>
                    </a:lnTo>
                    <a:lnTo>
                      <a:pt x="26" y="334"/>
                    </a:lnTo>
                    <a:lnTo>
                      <a:pt x="30" y="323"/>
                    </a:lnTo>
                    <a:lnTo>
                      <a:pt x="38" y="313"/>
                    </a:lnTo>
                    <a:lnTo>
                      <a:pt x="45" y="304"/>
                    </a:lnTo>
                    <a:lnTo>
                      <a:pt x="55" y="294"/>
                    </a:lnTo>
                    <a:lnTo>
                      <a:pt x="62" y="283"/>
                    </a:lnTo>
                    <a:lnTo>
                      <a:pt x="72" y="274"/>
                    </a:lnTo>
                    <a:lnTo>
                      <a:pt x="81" y="260"/>
                    </a:lnTo>
                    <a:lnTo>
                      <a:pt x="91" y="251"/>
                    </a:lnTo>
                    <a:lnTo>
                      <a:pt x="100" y="239"/>
                    </a:lnTo>
                    <a:lnTo>
                      <a:pt x="110" y="228"/>
                    </a:lnTo>
                    <a:lnTo>
                      <a:pt x="119" y="218"/>
                    </a:lnTo>
                    <a:lnTo>
                      <a:pt x="131" y="211"/>
                    </a:lnTo>
                    <a:lnTo>
                      <a:pt x="138" y="201"/>
                    </a:lnTo>
                    <a:lnTo>
                      <a:pt x="148" y="194"/>
                    </a:lnTo>
                    <a:lnTo>
                      <a:pt x="154" y="186"/>
                    </a:lnTo>
                    <a:lnTo>
                      <a:pt x="161" y="180"/>
                    </a:lnTo>
                    <a:lnTo>
                      <a:pt x="171" y="171"/>
                    </a:lnTo>
                    <a:lnTo>
                      <a:pt x="175" y="171"/>
                    </a:lnTo>
                    <a:lnTo>
                      <a:pt x="175" y="165"/>
                    </a:lnTo>
                    <a:lnTo>
                      <a:pt x="175" y="156"/>
                    </a:lnTo>
                    <a:lnTo>
                      <a:pt x="175" y="142"/>
                    </a:lnTo>
                    <a:lnTo>
                      <a:pt x="178" y="127"/>
                    </a:lnTo>
                    <a:lnTo>
                      <a:pt x="184" y="112"/>
                    </a:lnTo>
                    <a:lnTo>
                      <a:pt x="194" y="97"/>
                    </a:lnTo>
                    <a:lnTo>
                      <a:pt x="203" y="80"/>
                    </a:lnTo>
                    <a:lnTo>
                      <a:pt x="213" y="66"/>
                    </a:lnTo>
                    <a:lnTo>
                      <a:pt x="213" y="57"/>
                    </a:lnTo>
                    <a:lnTo>
                      <a:pt x="213" y="47"/>
                    </a:lnTo>
                    <a:lnTo>
                      <a:pt x="213" y="40"/>
                    </a:lnTo>
                    <a:lnTo>
                      <a:pt x="214" y="32"/>
                    </a:lnTo>
                    <a:lnTo>
                      <a:pt x="213" y="21"/>
                    </a:lnTo>
                    <a:lnTo>
                      <a:pt x="213" y="19"/>
                    </a:lnTo>
                    <a:lnTo>
                      <a:pt x="228" y="19"/>
                    </a:lnTo>
                    <a:lnTo>
                      <a:pt x="228" y="21"/>
                    </a:lnTo>
                    <a:lnTo>
                      <a:pt x="232" y="28"/>
                    </a:lnTo>
                    <a:lnTo>
                      <a:pt x="235" y="36"/>
                    </a:lnTo>
                    <a:lnTo>
                      <a:pt x="239" y="47"/>
                    </a:lnTo>
                    <a:lnTo>
                      <a:pt x="239" y="55"/>
                    </a:lnTo>
                    <a:lnTo>
                      <a:pt x="241" y="63"/>
                    </a:lnTo>
                    <a:lnTo>
                      <a:pt x="239" y="68"/>
                    </a:lnTo>
                    <a:lnTo>
                      <a:pt x="239" y="70"/>
                    </a:lnTo>
                    <a:lnTo>
                      <a:pt x="243" y="68"/>
                    </a:lnTo>
                    <a:lnTo>
                      <a:pt x="258" y="59"/>
                    </a:lnTo>
                    <a:lnTo>
                      <a:pt x="264" y="53"/>
                    </a:lnTo>
                    <a:lnTo>
                      <a:pt x="273" y="47"/>
                    </a:lnTo>
                    <a:lnTo>
                      <a:pt x="283" y="42"/>
                    </a:lnTo>
                    <a:lnTo>
                      <a:pt x="294" y="34"/>
                    </a:lnTo>
                    <a:lnTo>
                      <a:pt x="302" y="27"/>
                    </a:lnTo>
                    <a:lnTo>
                      <a:pt x="311" y="21"/>
                    </a:lnTo>
                    <a:lnTo>
                      <a:pt x="319" y="13"/>
                    </a:lnTo>
                    <a:lnTo>
                      <a:pt x="327" y="9"/>
                    </a:lnTo>
                    <a:lnTo>
                      <a:pt x="336" y="2"/>
                    </a:lnTo>
                    <a:lnTo>
                      <a:pt x="342" y="0"/>
                    </a:lnTo>
                    <a:lnTo>
                      <a:pt x="357" y="15"/>
                    </a:lnTo>
                    <a:lnTo>
                      <a:pt x="357" y="42"/>
                    </a:lnTo>
                    <a:lnTo>
                      <a:pt x="344" y="61"/>
                    </a:lnTo>
                    <a:lnTo>
                      <a:pt x="342" y="78"/>
                    </a:lnTo>
                    <a:lnTo>
                      <a:pt x="340" y="82"/>
                    </a:lnTo>
                    <a:lnTo>
                      <a:pt x="332" y="89"/>
                    </a:lnTo>
                    <a:lnTo>
                      <a:pt x="323" y="99"/>
                    </a:lnTo>
                    <a:lnTo>
                      <a:pt x="313" y="110"/>
                    </a:lnTo>
                    <a:lnTo>
                      <a:pt x="302" y="120"/>
                    </a:lnTo>
                    <a:lnTo>
                      <a:pt x="292" y="127"/>
                    </a:lnTo>
                    <a:lnTo>
                      <a:pt x="285" y="131"/>
                    </a:lnTo>
                    <a:lnTo>
                      <a:pt x="281" y="133"/>
                    </a:lnTo>
                    <a:lnTo>
                      <a:pt x="283" y="133"/>
                    </a:lnTo>
                    <a:lnTo>
                      <a:pt x="290" y="133"/>
                    </a:lnTo>
                    <a:lnTo>
                      <a:pt x="300" y="131"/>
                    </a:lnTo>
                    <a:lnTo>
                      <a:pt x="313" y="129"/>
                    </a:lnTo>
                    <a:lnTo>
                      <a:pt x="323" y="125"/>
                    </a:lnTo>
                    <a:lnTo>
                      <a:pt x="330" y="123"/>
                    </a:lnTo>
                    <a:lnTo>
                      <a:pt x="334" y="122"/>
                    </a:lnTo>
                    <a:lnTo>
                      <a:pt x="338" y="122"/>
                    </a:lnTo>
                    <a:lnTo>
                      <a:pt x="338" y="133"/>
                    </a:lnTo>
                    <a:lnTo>
                      <a:pt x="334" y="133"/>
                    </a:lnTo>
                    <a:lnTo>
                      <a:pt x="330" y="141"/>
                    </a:lnTo>
                    <a:lnTo>
                      <a:pt x="321" y="144"/>
                    </a:lnTo>
                    <a:lnTo>
                      <a:pt x="313" y="152"/>
                    </a:lnTo>
                    <a:lnTo>
                      <a:pt x="302" y="158"/>
                    </a:lnTo>
                    <a:lnTo>
                      <a:pt x="292" y="165"/>
                    </a:lnTo>
                    <a:lnTo>
                      <a:pt x="277" y="171"/>
                    </a:lnTo>
                    <a:lnTo>
                      <a:pt x="264" y="180"/>
                    </a:lnTo>
                    <a:lnTo>
                      <a:pt x="252" y="184"/>
                    </a:lnTo>
                    <a:lnTo>
                      <a:pt x="243" y="188"/>
                    </a:lnTo>
                    <a:lnTo>
                      <a:pt x="233" y="192"/>
                    </a:lnTo>
                    <a:lnTo>
                      <a:pt x="224" y="198"/>
                    </a:lnTo>
                    <a:lnTo>
                      <a:pt x="211" y="203"/>
                    </a:lnTo>
                    <a:lnTo>
                      <a:pt x="205" y="207"/>
                    </a:lnTo>
                    <a:lnTo>
                      <a:pt x="203" y="207"/>
                    </a:lnTo>
                    <a:lnTo>
                      <a:pt x="203" y="213"/>
                    </a:lnTo>
                    <a:lnTo>
                      <a:pt x="197" y="220"/>
                    </a:lnTo>
                    <a:lnTo>
                      <a:pt x="194" y="234"/>
                    </a:lnTo>
                    <a:lnTo>
                      <a:pt x="188" y="245"/>
                    </a:lnTo>
                    <a:lnTo>
                      <a:pt x="182" y="264"/>
                    </a:lnTo>
                    <a:lnTo>
                      <a:pt x="175" y="281"/>
                    </a:lnTo>
                    <a:lnTo>
                      <a:pt x="169" y="300"/>
                    </a:lnTo>
                    <a:lnTo>
                      <a:pt x="159" y="319"/>
                    </a:lnTo>
                    <a:lnTo>
                      <a:pt x="152" y="340"/>
                    </a:lnTo>
                    <a:lnTo>
                      <a:pt x="142" y="359"/>
                    </a:lnTo>
                    <a:lnTo>
                      <a:pt x="135" y="380"/>
                    </a:lnTo>
                    <a:lnTo>
                      <a:pt x="125" y="397"/>
                    </a:lnTo>
                    <a:lnTo>
                      <a:pt x="118" y="416"/>
                    </a:lnTo>
                    <a:lnTo>
                      <a:pt x="110" y="433"/>
                    </a:lnTo>
                    <a:lnTo>
                      <a:pt x="100" y="450"/>
                    </a:lnTo>
                    <a:lnTo>
                      <a:pt x="91" y="460"/>
                    </a:lnTo>
                    <a:lnTo>
                      <a:pt x="83" y="471"/>
                    </a:lnTo>
                    <a:lnTo>
                      <a:pt x="74" y="479"/>
                    </a:lnTo>
                    <a:lnTo>
                      <a:pt x="68" y="488"/>
                    </a:lnTo>
                    <a:lnTo>
                      <a:pt x="55" y="496"/>
                    </a:lnTo>
                    <a:lnTo>
                      <a:pt x="43" y="500"/>
                    </a:lnTo>
                    <a:lnTo>
                      <a:pt x="34" y="500"/>
                    </a:lnTo>
                    <a:lnTo>
                      <a:pt x="26" y="498"/>
                    </a:lnTo>
                    <a:lnTo>
                      <a:pt x="22" y="496"/>
                    </a:lnTo>
                    <a:lnTo>
                      <a:pt x="0" y="397"/>
                    </a:lnTo>
                    <a:close/>
                  </a:path>
                </a:pathLst>
              </a:custGeom>
              <a:solidFill>
                <a:srgbClr val="FFB8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33" name="Freeform 66"/>
              <p:cNvSpPr>
                <a:spLocks/>
              </p:cNvSpPr>
              <p:nvPr/>
            </p:nvSpPr>
            <p:spPr bwMode="auto">
              <a:xfrm>
                <a:off x="-626" y="1385"/>
                <a:ext cx="218" cy="151"/>
              </a:xfrm>
              <a:custGeom>
                <a:avLst/>
                <a:gdLst>
                  <a:gd name="T0" fmla="*/ 1 w 435"/>
                  <a:gd name="T1" fmla="*/ 3 h 302"/>
                  <a:gd name="T2" fmla="*/ 1 w 435"/>
                  <a:gd name="T3" fmla="*/ 3 h 302"/>
                  <a:gd name="T4" fmla="*/ 1 w 435"/>
                  <a:gd name="T5" fmla="*/ 3 h 302"/>
                  <a:gd name="T6" fmla="*/ 2 w 435"/>
                  <a:gd name="T7" fmla="*/ 3 h 302"/>
                  <a:gd name="T8" fmla="*/ 2 w 435"/>
                  <a:gd name="T9" fmla="*/ 2 h 302"/>
                  <a:gd name="T10" fmla="*/ 2 w 435"/>
                  <a:gd name="T11" fmla="*/ 2 h 302"/>
                  <a:gd name="T12" fmla="*/ 2 w 435"/>
                  <a:gd name="T13" fmla="*/ 2 h 302"/>
                  <a:gd name="T14" fmla="*/ 2 w 435"/>
                  <a:gd name="T15" fmla="*/ 2 h 302"/>
                  <a:gd name="T16" fmla="*/ 2 w 435"/>
                  <a:gd name="T17" fmla="*/ 2 h 302"/>
                  <a:gd name="T18" fmla="*/ 3 w 435"/>
                  <a:gd name="T19" fmla="*/ 2 h 302"/>
                  <a:gd name="T20" fmla="*/ 3 w 435"/>
                  <a:gd name="T21" fmla="*/ 2 h 302"/>
                  <a:gd name="T22" fmla="*/ 3 w 435"/>
                  <a:gd name="T23" fmla="*/ 2 h 302"/>
                  <a:gd name="T24" fmla="*/ 3 w 435"/>
                  <a:gd name="T25" fmla="*/ 2 h 302"/>
                  <a:gd name="T26" fmla="*/ 3 w 435"/>
                  <a:gd name="T27" fmla="*/ 2 h 302"/>
                  <a:gd name="T28" fmla="*/ 3 w 435"/>
                  <a:gd name="T29" fmla="*/ 2 h 302"/>
                  <a:gd name="T30" fmla="*/ 3 w 435"/>
                  <a:gd name="T31" fmla="*/ 2 h 302"/>
                  <a:gd name="T32" fmla="*/ 4 w 435"/>
                  <a:gd name="T33" fmla="*/ 2 h 302"/>
                  <a:gd name="T34" fmla="*/ 4 w 435"/>
                  <a:gd name="T35" fmla="*/ 2 h 302"/>
                  <a:gd name="T36" fmla="*/ 3 w 435"/>
                  <a:gd name="T37" fmla="*/ 2 h 302"/>
                  <a:gd name="T38" fmla="*/ 3 w 435"/>
                  <a:gd name="T39" fmla="*/ 2 h 302"/>
                  <a:gd name="T40" fmla="*/ 3 w 435"/>
                  <a:gd name="T41" fmla="*/ 2 h 302"/>
                  <a:gd name="T42" fmla="*/ 4 w 435"/>
                  <a:gd name="T43" fmla="*/ 1 h 302"/>
                  <a:gd name="T44" fmla="*/ 3 w 435"/>
                  <a:gd name="T45" fmla="*/ 1 h 302"/>
                  <a:gd name="T46" fmla="*/ 3 w 435"/>
                  <a:gd name="T47" fmla="*/ 1 h 302"/>
                  <a:gd name="T48" fmla="*/ 2 w 435"/>
                  <a:gd name="T49" fmla="*/ 1 h 302"/>
                  <a:gd name="T50" fmla="*/ 2 w 435"/>
                  <a:gd name="T51" fmla="*/ 1 h 302"/>
                  <a:gd name="T52" fmla="*/ 2 w 435"/>
                  <a:gd name="T53" fmla="*/ 1 h 302"/>
                  <a:gd name="T54" fmla="*/ 2 w 435"/>
                  <a:gd name="T55" fmla="*/ 1 h 302"/>
                  <a:gd name="T56" fmla="*/ 2 w 435"/>
                  <a:gd name="T57" fmla="*/ 2 h 302"/>
                  <a:gd name="T58" fmla="*/ 2 w 435"/>
                  <a:gd name="T59" fmla="*/ 2 h 302"/>
                  <a:gd name="T60" fmla="*/ 1 w 435"/>
                  <a:gd name="T61" fmla="*/ 2 h 302"/>
                  <a:gd name="T62" fmla="*/ 1 w 435"/>
                  <a:gd name="T63" fmla="*/ 2 h 302"/>
                  <a:gd name="T64" fmla="*/ 1 w 435"/>
                  <a:gd name="T65" fmla="*/ 2 h 302"/>
                  <a:gd name="T66" fmla="*/ 1 w 435"/>
                  <a:gd name="T67" fmla="*/ 2 h 302"/>
                  <a:gd name="T68" fmla="*/ 1 w 435"/>
                  <a:gd name="T69" fmla="*/ 2 h 302"/>
                  <a:gd name="T70" fmla="*/ 1 w 435"/>
                  <a:gd name="T71" fmla="*/ 2 h 302"/>
                  <a:gd name="T72" fmla="*/ 0 w 435"/>
                  <a:gd name="T73" fmla="*/ 2 h 302"/>
                  <a:gd name="T74" fmla="*/ 1 w 435"/>
                  <a:gd name="T75" fmla="*/ 3 h 30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35"/>
                  <a:gd name="T115" fmla="*/ 0 h 302"/>
                  <a:gd name="T116" fmla="*/ 435 w 435"/>
                  <a:gd name="T117" fmla="*/ 302 h 30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35" h="302">
                    <a:moveTo>
                      <a:pt x="80" y="302"/>
                    </a:moveTo>
                    <a:lnTo>
                      <a:pt x="82" y="301"/>
                    </a:lnTo>
                    <a:lnTo>
                      <a:pt x="88" y="297"/>
                    </a:lnTo>
                    <a:lnTo>
                      <a:pt x="95" y="293"/>
                    </a:lnTo>
                    <a:lnTo>
                      <a:pt x="110" y="289"/>
                    </a:lnTo>
                    <a:lnTo>
                      <a:pt x="124" y="280"/>
                    </a:lnTo>
                    <a:lnTo>
                      <a:pt x="141" y="270"/>
                    </a:lnTo>
                    <a:lnTo>
                      <a:pt x="150" y="264"/>
                    </a:lnTo>
                    <a:lnTo>
                      <a:pt x="160" y="261"/>
                    </a:lnTo>
                    <a:lnTo>
                      <a:pt x="169" y="253"/>
                    </a:lnTo>
                    <a:lnTo>
                      <a:pt x="179" y="247"/>
                    </a:lnTo>
                    <a:lnTo>
                      <a:pt x="186" y="240"/>
                    </a:lnTo>
                    <a:lnTo>
                      <a:pt x="196" y="232"/>
                    </a:lnTo>
                    <a:lnTo>
                      <a:pt x="205" y="225"/>
                    </a:lnTo>
                    <a:lnTo>
                      <a:pt x="215" y="215"/>
                    </a:lnTo>
                    <a:lnTo>
                      <a:pt x="222" y="206"/>
                    </a:lnTo>
                    <a:lnTo>
                      <a:pt x="232" y="198"/>
                    </a:lnTo>
                    <a:lnTo>
                      <a:pt x="242" y="190"/>
                    </a:lnTo>
                    <a:lnTo>
                      <a:pt x="251" y="185"/>
                    </a:lnTo>
                    <a:lnTo>
                      <a:pt x="262" y="169"/>
                    </a:lnTo>
                    <a:lnTo>
                      <a:pt x="274" y="160"/>
                    </a:lnTo>
                    <a:lnTo>
                      <a:pt x="280" y="152"/>
                    </a:lnTo>
                    <a:lnTo>
                      <a:pt x="283" y="150"/>
                    </a:lnTo>
                    <a:lnTo>
                      <a:pt x="287" y="152"/>
                    </a:lnTo>
                    <a:lnTo>
                      <a:pt x="304" y="160"/>
                    </a:lnTo>
                    <a:lnTo>
                      <a:pt x="314" y="166"/>
                    </a:lnTo>
                    <a:lnTo>
                      <a:pt x="323" y="169"/>
                    </a:lnTo>
                    <a:lnTo>
                      <a:pt x="333" y="177"/>
                    </a:lnTo>
                    <a:lnTo>
                      <a:pt x="342" y="185"/>
                    </a:lnTo>
                    <a:lnTo>
                      <a:pt x="356" y="196"/>
                    </a:lnTo>
                    <a:lnTo>
                      <a:pt x="363" y="209"/>
                    </a:lnTo>
                    <a:lnTo>
                      <a:pt x="369" y="217"/>
                    </a:lnTo>
                    <a:lnTo>
                      <a:pt x="371" y="221"/>
                    </a:lnTo>
                    <a:lnTo>
                      <a:pt x="390" y="213"/>
                    </a:lnTo>
                    <a:lnTo>
                      <a:pt x="388" y="209"/>
                    </a:lnTo>
                    <a:lnTo>
                      <a:pt x="388" y="198"/>
                    </a:lnTo>
                    <a:lnTo>
                      <a:pt x="384" y="185"/>
                    </a:lnTo>
                    <a:lnTo>
                      <a:pt x="380" y="169"/>
                    </a:lnTo>
                    <a:lnTo>
                      <a:pt x="376" y="152"/>
                    </a:lnTo>
                    <a:lnTo>
                      <a:pt x="373" y="141"/>
                    </a:lnTo>
                    <a:lnTo>
                      <a:pt x="371" y="131"/>
                    </a:lnTo>
                    <a:lnTo>
                      <a:pt x="371" y="130"/>
                    </a:lnTo>
                    <a:lnTo>
                      <a:pt x="435" y="137"/>
                    </a:lnTo>
                    <a:lnTo>
                      <a:pt x="430" y="109"/>
                    </a:lnTo>
                    <a:lnTo>
                      <a:pt x="411" y="84"/>
                    </a:lnTo>
                    <a:lnTo>
                      <a:pt x="384" y="35"/>
                    </a:lnTo>
                    <a:lnTo>
                      <a:pt x="300" y="0"/>
                    </a:lnTo>
                    <a:lnTo>
                      <a:pt x="283" y="16"/>
                    </a:lnTo>
                    <a:lnTo>
                      <a:pt x="249" y="92"/>
                    </a:lnTo>
                    <a:lnTo>
                      <a:pt x="245" y="93"/>
                    </a:lnTo>
                    <a:lnTo>
                      <a:pt x="242" y="103"/>
                    </a:lnTo>
                    <a:lnTo>
                      <a:pt x="234" y="109"/>
                    </a:lnTo>
                    <a:lnTo>
                      <a:pt x="228" y="112"/>
                    </a:lnTo>
                    <a:lnTo>
                      <a:pt x="219" y="118"/>
                    </a:lnTo>
                    <a:lnTo>
                      <a:pt x="211" y="124"/>
                    </a:lnTo>
                    <a:lnTo>
                      <a:pt x="198" y="126"/>
                    </a:lnTo>
                    <a:lnTo>
                      <a:pt x="186" y="130"/>
                    </a:lnTo>
                    <a:lnTo>
                      <a:pt x="169" y="131"/>
                    </a:lnTo>
                    <a:lnTo>
                      <a:pt x="156" y="135"/>
                    </a:lnTo>
                    <a:lnTo>
                      <a:pt x="139" y="137"/>
                    </a:lnTo>
                    <a:lnTo>
                      <a:pt x="122" y="141"/>
                    </a:lnTo>
                    <a:lnTo>
                      <a:pt x="112" y="141"/>
                    </a:lnTo>
                    <a:lnTo>
                      <a:pt x="105" y="145"/>
                    </a:lnTo>
                    <a:lnTo>
                      <a:pt x="95" y="149"/>
                    </a:lnTo>
                    <a:lnTo>
                      <a:pt x="88" y="152"/>
                    </a:lnTo>
                    <a:lnTo>
                      <a:pt x="78" y="154"/>
                    </a:lnTo>
                    <a:lnTo>
                      <a:pt x="69" y="158"/>
                    </a:lnTo>
                    <a:lnTo>
                      <a:pt x="61" y="162"/>
                    </a:lnTo>
                    <a:lnTo>
                      <a:pt x="53" y="168"/>
                    </a:lnTo>
                    <a:lnTo>
                      <a:pt x="38" y="177"/>
                    </a:lnTo>
                    <a:lnTo>
                      <a:pt x="27" y="187"/>
                    </a:lnTo>
                    <a:lnTo>
                      <a:pt x="13" y="194"/>
                    </a:lnTo>
                    <a:lnTo>
                      <a:pt x="6" y="202"/>
                    </a:lnTo>
                    <a:lnTo>
                      <a:pt x="0" y="204"/>
                    </a:lnTo>
                    <a:lnTo>
                      <a:pt x="0" y="207"/>
                    </a:lnTo>
                    <a:lnTo>
                      <a:pt x="80" y="302"/>
                    </a:lnTo>
                    <a:close/>
                  </a:path>
                </a:pathLst>
              </a:custGeom>
              <a:solidFill>
                <a:srgbClr val="E6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34" name="Freeform 67"/>
              <p:cNvSpPr>
                <a:spLocks/>
              </p:cNvSpPr>
              <p:nvPr/>
            </p:nvSpPr>
            <p:spPr bwMode="auto">
              <a:xfrm>
                <a:off x="-383" y="1734"/>
                <a:ext cx="133" cy="172"/>
              </a:xfrm>
              <a:custGeom>
                <a:avLst/>
                <a:gdLst>
                  <a:gd name="T0" fmla="*/ 1 w 266"/>
                  <a:gd name="T1" fmla="*/ 0 h 344"/>
                  <a:gd name="T2" fmla="*/ 1 w 266"/>
                  <a:gd name="T3" fmla="*/ 1 h 344"/>
                  <a:gd name="T4" fmla="*/ 2 w 266"/>
                  <a:gd name="T5" fmla="*/ 1 h 344"/>
                  <a:gd name="T6" fmla="*/ 2 w 266"/>
                  <a:gd name="T7" fmla="*/ 1 h 344"/>
                  <a:gd name="T8" fmla="*/ 2 w 266"/>
                  <a:gd name="T9" fmla="*/ 1 h 344"/>
                  <a:gd name="T10" fmla="*/ 2 w 266"/>
                  <a:gd name="T11" fmla="*/ 1 h 344"/>
                  <a:gd name="T12" fmla="*/ 2 w 266"/>
                  <a:gd name="T13" fmla="*/ 1 h 344"/>
                  <a:gd name="T14" fmla="*/ 3 w 266"/>
                  <a:gd name="T15" fmla="*/ 1 h 344"/>
                  <a:gd name="T16" fmla="*/ 3 w 266"/>
                  <a:gd name="T17" fmla="*/ 1 h 344"/>
                  <a:gd name="T18" fmla="*/ 3 w 266"/>
                  <a:gd name="T19" fmla="*/ 1 h 344"/>
                  <a:gd name="T20" fmla="*/ 3 w 266"/>
                  <a:gd name="T21" fmla="*/ 2 h 344"/>
                  <a:gd name="T22" fmla="*/ 3 w 266"/>
                  <a:gd name="T23" fmla="*/ 2 h 344"/>
                  <a:gd name="T24" fmla="*/ 3 w 266"/>
                  <a:gd name="T25" fmla="*/ 2 h 344"/>
                  <a:gd name="T26" fmla="*/ 2 w 266"/>
                  <a:gd name="T27" fmla="*/ 2 h 344"/>
                  <a:gd name="T28" fmla="*/ 2 w 266"/>
                  <a:gd name="T29" fmla="*/ 2 h 344"/>
                  <a:gd name="T30" fmla="*/ 2 w 266"/>
                  <a:gd name="T31" fmla="*/ 2 h 344"/>
                  <a:gd name="T32" fmla="*/ 2 w 266"/>
                  <a:gd name="T33" fmla="*/ 2 h 344"/>
                  <a:gd name="T34" fmla="*/ 2 w 266"/>
                  <a:gd name="T35" fmla="*/ 3 h 344"/>
                  <a:gd name="T36" fmla="*/ 2 w 266"/>
                  <a:gd name="T37" fmla="*/ 3 h 344"/>
                  <a:gd name="T38" fmla="*/ 1 w 266"/>
                  <a:gd name="T39" fmla="*/ 3 h 344"/>
                  <a:gd name="T40" fmla="*/ 1 w 266"/>
                  <a:gd name="T41" fmla="*/ 3 h 344"/>
                  <a:gd name="T42" fmla="*/ 1 w 266"/>
                  <a:gd name="T43" fmla="*/ 3 h 344"/>
                  <a:gd name="T44" fmla="*/ 1 w 266"/>
                  <a:gd name="T45" fmla="*/ 3 h 344"/>
                  <a:gd name="T46" fmla="*/ 1 w 266"/>
                  <a:gd name="T47" fmla="*/ 3 h 344"/>
                  <a:gd name="T48" fmla="*/ 1 w 266"/>
                  <a:gd name="T49" fmla="*/ 3 h 344"/>
                  <a:gd name="T50" fmla="*/ 0 w 266"/>
                  <a:gd name="T51" fmla="*/ 2 h 344"/>
                  <a:gd name="T52" fmla="*/ 1 w 266"/>
                  <a:gd name="T53" fmla="*/ 2 h 344"/>
                  <a:gd name="T54" fmla="*/ 1 w 266"/>
                  <a:gd name="T55" fmla="*/ 2 h 344"/>
                  <a:gd name="T56" fmla="*/ 1 w 266"/>
                  <a:gd name="T57" fmla="*/ 2 h 344"/>
                  <a:gd name="T58" fmla="*/ 1 w 266"/>
                  <a:gd name="T59" fmla="*/ 2 h 344"/>
                  <a:gd name="T60" fmla="*/ 1 w 266"/>
                  <a:gd name="T61" fmla="*/ 2 h 344"/>
                  <a:gd name="T62" fmla="*/ 2 w 266"/>
                  <a:gd name="T63" fmla="*/ 2 h 344"/>
                  <a:gd name="T64" fmla="*/ 2 w 266"/>
                  <a:gd name="T65" fmla="*/ 2 h 344"/>
                  <a:gd name="T66" fmla="*/ 2 w 266"/>
                  <a:gd name="T67" fmla="*/ 2 h 344"/>
                  <a:gd name="T68" fmla="*/ 2 w 266"/>
                  <a:gd name="T69" fmla="*/ 1 h 344"/>
                  <a:gd name="T70" fmla="*/ 1 w 266"/>
                  <a:gd name="T71" fmla="*/ 1 h 344"/>
                  <a:gd name="T72" fmla="*/ 1 w 266"/>
                  <a:gd name="T73" fmla="*/ 1 h 344"/>
                  <a:gd name="T74" fmla="*/ 1 w 266"/>
                  <a:gd name="T75" fmla="*/ 1 h 344"/>
                  <a:gd name="T76" fmla="*/ 1 w 266"/>
                  <a:gd name="T77" fmla="*/ 1 h 344"/>
                  <a:gd name="T78" fmla="*/ 1 w 266"/>
                  <a:gd name="T79" fmla="*/ 1 h 34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66"/>
                  <a:gd name="T121" fmla="*/ 0 h 344"/>
                  <a:gd name="T122" fmla="*/ 266 w 266"/>
                  <a:gd name="T123" fmla="*/ 344 h 34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66" h="344">
                    <a:moveTo>
                      <a:pt x="106" y="17"/>
                    </a:moveTo>
                    <a:lnTo>
                      <a:pt x="118" y="0"/>
                    </a:lnTo>
                    <a:lnTo>
                      <a:pt x="120" y="2"/>
                    </a:lnTo>
                    <a:lnTo>
                      <a:pt x="127" y="11"/>
                    </a:lnTo>
                    <a:lnTo>
                      <a:pt x="135" y="21"/>
                    </a:lnTo>
                    <a:lnTo>
                      <a:pt x="144" y="32"/>
                    </a:lnTo>
                    <a:lnTo>
                      <a:pt x="150" y="42"/>
                    </a:lnTo>
                    <a:lnTo>
                      <a:pt x="154" y="49"/>
                    </a:lnTo>
                    <a:lnTo>
                      <a:pt x="156" y="55"/>
                    </a:lnTo>
                    <a:lnTo>
                      <a:pt x="158" y="57"/>
                    </a:lnTo>
                    <a:lnTo>
                      <a:pt x="207" y="38"/>
                    </a:lnTo>
                    <a:lnTo>
                      <a:pt x="236" y="30"/>
                    </a:lnTo>
                    <a:lnTo>
                      <a:pt x="237" y="34"/>
                    </a:lnTo>
                    <a:lnTo>
                      <a:pt x="247" y="44"/>
                    </a:lnTo>
                    <a:lnTo>
                      <a:pt x="253" y="47"/>
                    </a:lnTo>
                    <a:lnTo>
                      <a:pt x="258" y="57"/>
                    </a:lnTo>
                    <a:lnTo>
                      <a:pt x="262" y="66"/>
                    </a:lnTo>
                    <a:lnTo>
                      <a:pt x="266" y="80"/>
                    </a:lnTo>
                    <a:lnTo>
                      <a:pt x="266" y="93"/>
                    </a:lnTo>
                    <a:lnTo>
                      <a:pt x="266" y="106"/>
                    </a:lnTo>
                    <a:lnTo>
                      <a:pt x="264" y="121"/>
                    </a:lnTo>
                    <a:lnTo>
                      <a:pt x="264" y="139"/>
                    </a:lnTo>
                    <a:lnTo>
                      <a:pt x="264" y="150"/>
                    </a:lnTo>
                    <a:lnTo>
                      <a:pt x="262" y="163"/>
                    </a:lnTo>
                    <a:lnTo>
                      <a:pt x="262" y="171"/>
                    </a:lnTo>
                    <a:lnTo>
                      <a:pt x="262" y="175"/>
                    </a:lnTo>
                    <a:lnTo>
                      <a:pt x="222" y="194"/>
                    </a:lnTo>
                    <a:lnTo>
                      <a:pt x="194" y="194"/>
                    </a:lnTo>
                    <a:lnTo>
                      <a:pt x="190" y="197"/>
                    </a:lnTo>
                    <a:lnTo>
                      <a:pt x="182" y="207"/>
                    </a:lnTo>
                    <a:lnTo>
                      <a:pt x="177" y="215"/>
                    </a:lnTo>
                    <a:lnTo>
                      <a:pt x="171" y="224"/>
                    </a:lnTo>
                    <a:lnTo>
                      <a:pt x="165" y="234"/>
                    </a:lnTo>
                    <a:lnTo>
                      <a:pt x="161" y="247"/>
                    </a:lnTo>
                    <a:lnTo>
                      <a:pt x="152" y="256"/>
                    </a:lnTo>
                    <a:lnTo>
                      <a:pt x="146" y="268"/>
                    </a:lnTo>
                    <a:lnTo>
                      <a:pt x="139" y="279"/>
                    </a:lnTo>
                    <a:lnTo>
                      <a:pt x="133" y="289"/>
                    </a:lnTo>
                    <a:lnTo>
                      <a:pt x="125" y="298"/>
                    </a:lnTo>
                    <a:lnTo>
                      <a:pt x="118" y="308"/>
                    </a:lnTo>
                    <a:lnTo>
                      <a:pt x="106" y="315"/>
                    </a:lnTo>
                    <a:lnTo>
                      <a:pt x="99" y="323"/>
                    </a:lnTo>
                    <a:lnTo>
                      <a:pt x="87" y="327"/>
                    </a:lnTo>
                    <a:lnTo>
                      <a:pt x="76" y="332"/>
                    </a:lnTo>
                    <a:lnTo>
                      <a:pt x="64" y="336"/>
                    </a:lnTo>
                    <a:lnTo>
                      <a:pt x="55" y="338"/>
                    </a:lnTo>
                    <a:lnTo>
                      <a:pt x="45" y="340"/>
                    </a:lnTo>
                    <a:lnTo>
                      <a:pt x="40" y="342"/>
                    </a:lnTo>
                    <a:lnTo>
                      <a:pt x="34" y="342"/>
                    </a:lnTo>
                    <a:lnTo>
                      <a:pt x="34" y="344"/>
                    </a:lnTo>
                    <a:lnTo>
                      <a:pt x="0" y="203"/>
                    </a:lnTo>
                    <a:lnTo>
                      <a:pt x="0" y="201"/>
                    </a:lnTo>
                    <a:lnTo>
                      <a:pt x="6" y="199"/>
                    </a:lnTo>
                    <a:lnTo>
                      <a:pt x="15" y="197"/>
                    </a:lnTo>
                    <a:lnTo>
                      <a:pt x="25" y="194"/>
                    </a:lnTo>
                    <a:lnTo>
                      <a:pt x="36" y="188"/>
                    </a:lnTo>
                    <a:lnTo>
                      <a:pt x="51" y="184"/>
                    </a:lnTo>
                    <a:lnTo>
                      <a:pt x="64" y="178"/>
                    </a:lnTo>
                    <a:lnTo>
                      <a:pt x="80" y="175"/>
                    </a:lnTo>
                    <a:lnTo>
                      <a:pt x="93" y="167"/>
                    </a:lnTo>
                    <a:lnTo>
                      <a:pt x="106" y="161"/>
                    </a:lnTo>
                    <a:lnTo>
                      <a:pt x="118" y="154"/>
                    </a:lnTo>
                    <a:lnTo>
                      <a:pt x="129" y="150"/>
                    </a:lnTo>
                    <a:lnTo>
                      <a:pt x="137" y="142"/>
                    </a:lnTo>
                    <a:lnTo>
                      <a:pt x="144" y="140"/>
                    </a:lnTo>
                    <a:lnTo>
                      <a:pt x="146" y="137"/>
                    </a:lnTo>
                    <a:lnTo>
                      <a:pt x="150" y="137"/>
                    </a:lnTo>
                    <a:lnTo>
                      <a:pt x="146" y="133"/>
                    </a:lnTo>
                    <a:lnTo>
                      <a:pt x="139" y="125"/>
                    </a:lnTo>
                    <a:lnTo>
                      <a:pt x="129" y="114"/>
                    </a:lnTo>
                    <a:lnTo>
                      <a:pt x="121" y="102"/>
                    </a:lnTo>
                    <a:lnTo>
                      <a:pt x="118" y="89"/>
                    </a:lnTo>
                    <a:lnTo>
                      <a:pt x="118" y="76"/>
                    </a:lnTo>
                    <a:lnTo>
                      <a:pt x="120" y="64"/>
                    </a:lnTo>
                    <a:lnTo>
                      <a:pt x="121" y="51"/>
                    </a:lnTo>
                    <a:lnTo>
                      <a:pt x="118" y="38"/>
                    </a:lnTo>
                    <a:lnTo>
                      <a:pt x="112" y="26"/>
                    </a:lnTo>
                    <a:lnTo>
                      <a:pt x="106" y="19"/>
                    </a:lnTo>
                    <a:lnTo>
                      <a:pt x="106" y="17"/>
                    </a:lnTo>
                    <a:close/>
                  </a:path>
                </a:pathLst>
              </a:custGeom>
              <a:solidFill>
                <a:srgbClr val="E6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35" name="Freeform 68"/>
              <p:cNvSpPr>
                <a:spLocks/>
              </p:cNvSpPr>
              <p:nvPr/>
            </p:nvSpPr>
            <p:spPr bwMode="auto">
              <a:xfrm>
                <a:off x="-1125" y="2119"/>
                <a:ext cx="112" cy="225"/>
              </a:xfrm>
              <a:custGeom>
                <a:avLst/>
                <a:gdLst>
                  <a:gd name="T0" fmla="*/ 2 w 224"/>
                  <a:gd name="T1" fmla="*/ 1 h 450"/>
                  <a:gd name="T2" fmla="*/ 2 w 224"/>
                  <a:gd name="T3" fmla="*/ 1 h 450"/>
                  <a:gd name="T4" fmla="*/ 2 w 224"/>
                  <a:gd name="T5" fmla="*/ 1 h 450"/>
                  <a:gd name="T6" fmla="*/ 2 w 224"/>
                  <a:gd name="T7" fmla="*/ 1 h 450"/>
                  <a:gd name="T8" fmla="*/ 2 w 224"/>
                  <a:gd name="T9" fmla="*/ 1 h 450"/>
                  <a:gd name="T10" fmla="*/ 2 w 224"/>
                  <a:gd name="T11" fmla="*/ 1 h 450"/>
                  <a:gd name="T12" fmla="*/ 2 w 224"/>
                  <a:gd name="T13" fmla="*/ 1 h 450"/>
                  <a:gd name="T14" fmla="*/ 2 w 224"/>
                  <a:gd name="T15" fmla="*/ 1 h 450"/>
                  <a:gd name="T16" fmla="*/ 2 w 224"/>
                  <a:gd name="T17" fmla="*/ 2 h 450"/>
                  <a:gd name="T18" fmla="*/ 2 w 224"/>
                  <a:gd name="T19" fmla="*/ 2 h 450"/>
                  <a:gd name="T20" fmla="*/ 2 w 224"/>
                  <a:gd name="T21" fmla="*/ 2 h 450"/>
                  <a:gd name="T22" fmla="*/ 1 w 224"/>
                  <a:gd name="T23" fmla="*/ 2 h 450"/>
                  <a:gd name="T24" fmla="*/ 1 w 224"/>
                  <a:gd name="T25" fmla="*/ 2 h 450"/>
                  <a:gd name="T26" fmla="*/ 1 w 224"/>
                  <a:gd name="T27" fmla="*/ 2 h 450"/>
                  <a:gd name="T28" fmla="*/ 1 w 224"/>
                  <a:gd name="T29" fmla="*/ 2 h 450"/>
                  <a:gd name="T30" fmla="*/ 1 w 224"/>
                  <a:gd name="T31" fmla="*/ 3 h 450"/>
                  <a:gd name="T32" fmla="*/ 1 w 224"/>
                  <a:gd name="T33" fmla="*/ 3 h 450"/>
                  <a:gd name="T34" fmla="*/ 1 w 224"/>
                  <a:gd name="T35" fmla="*/ 3 h 450"/>
                  <a:gd name="T36" fmla="*/ 1 w 224"/>
                  <a:gd name="T37" fmla="*/ 3 h 450"/>
                  <a:gd name="T38" fmla="*/ 1 w 224"/>
                  <a:gd name="T39" fmla="*/ 3 h 450"/>
                  <a:gd name="T40" fmla="*/ 1 w 224"/>
                  <a:gd name="T41" fmla="*/ 3 h 450"/>
                  <a:gd name="T42" fmla="*/ 1 w 224"/>
                  <a:gd name="T43" fmla="*/ 3 h 450"/>
                  <a:gd name="T44" fmla="*/ 1 w 224"/>
                  <a:gd name="T45" fmla="*/ 3 h 450"/>
                  <a:gd name="T46" fmla="*/ 1 w 224"/>
                  <a:gd name="T47" fmla="*/ 3 h 450"/>
                  <a:gd name="T48" fmla="*/ 1 w 224"/>
                  <a:gd name="T49" fmla="*/ 4 h 450"/>
                  <a:gd name="T50" fmla="*/ 1 w 224"/>
                  <a:gd name="T51" fmla="*/ 4 h 450"/>
                  <a:gd name="T52" fmla="*/ 1 w 224"/>
                  <a:gd name="T53" fmla="*/ 4 h 450"/>
                  <a:gd name="T54" fmla="*/ 1 w 224"/>
                  <a:gd name="T55" fmla="*/ 4 h 450"/>
                  <a:gd name="T56" fmla="*/ 1 w 224"/>
                  <a:gd name="T57" fmla="*/ 4 h 450"/>
                  <a:gd name="T58" fmla="*/ 1 w 224"/>
                  <a:gd name="T59" fmla="*/ 4 h 450"/>
                  <a:gd name="T60" fmla="*/ 1 w 224"/>
                  <a:gd name="T61" fmla="*/ 4 h 450"/>
                  <a:gd name="T62" fmla="*/ 1 w 224"/>
                  <a:gd name="T63" fmla="*/ 4 h 450"/>
                  <a:gd name="T64" fmla="*/ 0 w 224"/>
                  <a:gd name="T65" fmla="*/ 3 h 450"/>
                  <a:gd name="T66" fmla="*/ 0 w 224"/>
                  <a:gd name="T67" fmla="*/ 3 h 450"/>
                  <a:gd name="T68" fmla="*/ 1 w 224"/>
                  <a:gd name="T69" fmla="*/ 3 h 450"/>
                  <a:gd name="T70" fmla="*/ 1 w 224"/>
                  <a:gd name="T71" fmla="*/ 3 h 450"/>
                  <a:gd name="T72" fmla="*/ 1 w 224"/>
                  <a:gd name="T73" fmla="*/ 3 h 450"/>
                  <a:gd name="T74" fmla="*/ 1 w 224"/>
                  <a:gd name="T75" fmla="*/ 2 h 450"/>
                  <a:gd name="T76" fmla="*/ 1 w 224"/>
                  <a:gd name="T77" fmla="*/ 2 h 450"/>
                  <a:gd name="T78" fmla="*/ 1 w 224"/>
                  <a:gd name="T79" fmla="*/ 2 h 450"/>
                  <a:gd name="T80" fmla="*/ 1 w 224"/>
                  <a:gd name="T81" fmla="*/ 2 h 450"/>
                  <a:gd name="T82" fmla="*/ 1 w 224"/>
                  <a:gd name="T83" fmla="*/ 2 h 450"/>
                  <a:gd name="T84" fmla="*/ 1 w 224"/>
                  <a:gd name="T85" fmla="*/ 2 h 450"/>
                  <a:gd name="T86" fmla="*/ 1 w 224"/>
                  <a:gd name="T87" fmla="*/ 2 h 450"/>
                  <a:gd name="T88" fmla="*/ 1 w 224"/>
                  <a:gd name="T89" fmla="*/ 2 h 450"/>
                  <a:gd name="T90" fmla="*/ 1 w 224"/>
                  <a:gd name="T91" fmla="*/ 2 h 450"/>
                  <a:gd name="T92" fmla="*/ 1 w 224"/>
                  <a:gd name="T93" fmla="*/ 2 h 450"/>
                  <a:gd name="T94" fmla="*/ 1 w 224"/>
                  <a:gd name="T95" fmla="*/ 2 h 450"/>
                  <a:gd name="T96" fmla="*/ 1 w 224"/>
                  <a:gd name="T97" fmla="*/ 2 h 450"/>
                  <a:gd name="T98" fmla="*/ 1 w 224"/>
                  <a:gd name="T99" fmla="*/ 2 h 450"/>
                  <a:gd name="T100" fmla="*/ 1 w 224"/>
                  <a:gd name="T101" fmla="*/ 1 h 450"/>
                  <a:gd name="T102" fmla="*/ 1 w 224"/>
                  <a:gd name="T103" fmla="*/ 1 h 450"/>
                  <a:gd name="T104" fmla="*/ 1 w 224"/>
                  <a:gd name="T105" fmla="*/ 1 h 450"/>
                  <a:gd name="T106" fmla="*/ 1 w 224"/>
                  <a:gd name="T107" fmla="*/ 1 h 450"/>
                  <a:gd name="T108" fmla="*/ 1 w 224"/>
                  <a:gd name="T109" fmla="*/ 1 h 450"/>
                  <a:gd name="T110" fmla="*/ 1 w 224"/>
                  <a:gd name="T111" fmla="*/ 1 h 450"/>
                  <a:gd name="T112" fmla="*/ 2 w 224"/>
                  <a:gd name="T113" fmla="*/ 1 h 450"/>
                  <a:gd name="T114" fmla="*/ 2 w 224"/>
                  <a:gd name="T115" fmla="*/ 1 h 450"/>
                  <a:gd name="T116" fmla="*/ 2 w 224"/>
                  <a:gd name="T117" fmla="*/ 1 h 450"/>
                  <a:gd name="T118" fmla="*/ 2 w 224"/>
                  <a:gd name="T119" fmla="*/ 0 h 450"/>
                  <a:gd name="T120" fmla="*/ 2 w 224"/>
                  <a:gd name="T121" fmla="*/ 0 h 450"/>
                  <a:gd name="T122" fmla="*/ 2 w 224"/>
                  <a:gd name="T123" fmla="*/ 1 h 450"/>
                  <a:gd name="T124" fmla="*/ 2 w 224"/>
                  <a:gd name="T125" fmla="*/ 1 h 45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4"/>
                  <a:gd name="T190" fmla="*/ 0 h 450"/>
                  <a:gd name="T191" fmla="*/ 224 w 224"/>
                  <a:gd name="T192" fmla="*/ 450 h 45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4" h="450">
                    <a:moveTo>
                      <a:pt x="224" y="64"/>
                    </a:moveTo>
                    <a:lnTo>
                      <a:pt x="223" y="64"/>
                    </a:lnTo>
                    <a:lnTo>
                      <a:pt x="219" y="68"/>
                    </a:lnTo>
                    <a:lnTo>
                      <a:pt x="213" y="76"/>
                    </a:lnTo>
                    <a:lnTo>
                      <a:pt x="205" y="85"/>
                    </a:lnTo>
                    <a:lnTo>
                      <a:pt x="194" y="95"/>
                    </a:lnTo>
                    <a:lnTo>
                      <a:pt x="183" y="106"/>
                    </a:lnTo>
                    <a:lnTo>
                      <a:pt x="169" y="121"/>
                    </a:lnTo>
                    <a:lnTo>
                      <a:pt x="160" y="138"/>
                    </a:lnTo>
                    <a:lnTo>
                      <a:pt x="145" y="153"/>
                    </a:lnTo>
                    <a:lnTo>
                      <a:pt x="133" y="171"/>
                    </a:lnTo>
                    <a:lnTo>
                      <a:pt x="120" y="190"/>
                    </a:lnTo>
                    <a:lnTo>
                      <a:pt x="109" y="209"/>
                    </a:lnTo>
                    <a:lnTo>
                      <a:pt x="97" y="228"/>
                    </a:lnTo>
                    <a:lnTo>
                      <a:pt x="88" y="247"/>
                    </a:lnTo>
                    <a:lnTo>
                      <a:pt x="80" y="266"/>
                    </a:lnTo>
                    <a:lnTo>
                      <a:pt x="76" y="285"/>
                    </a:lnTo>
                    <a:lnTo>
                      <a:pt x="69" y="302"/>
                    </a:lnTo>
                    <a:lnTo>
                      <a:pt x="69" y="317"/>
                    </a:lnTo>
                    <a:lnTo>
                      <a:pt x="67" y="330"/>
                    </a:lnTo>
                    <a:lnTo>
                      <a:pt x="69" y="347"/>
                    </a:lnTo>
                    <a:lnTo>
                      <a:pt x="69" y="357"/>
                    </a:lnTo>
                    <a:lnTo>
                      <a:pt x="74" y="370"/>
                    </a:lnTo>
                    <a:lnTo>
                      <a:pt x="78" y="382"/>
                    </a:lnTo>
                    <a:lnTo>
                      <a:pt x="84" y="393"/>
                    </a:lnTo>
                    <a:lnTo>
                      <a:pt x="88" y="402"/>
                    </a:lnTo>
                    <a:lnTo>
                      <a:pt x="93" y="410"/>
                    </a:lnTo>
                    <a:lnTo>
                      <a:pt x="97" y="416"/>
                    </a:lnTo>
                    <a:lnTo>
                      <a:pt x="103" y="423"/>
                    </a:lnTo>
                    <a:lnTo>
                      <a:pt x="110" y="431"/>
                    </a:lnTo>
                    <a:lnTo>
                      <a:pt x="114" y="435"/>
                    </a:lnTo>
                    <a:lnTo>
                      <a:pt x="55" y="450"/>
                    </a:lnTo>
                    <a:lnTo>
                      <a:pt x="0" y="296"/>
                    </a:lnTo>
                    <a:lnTo>
                      <a:pt x="0" y="292"/>
                    </a:lnTo>
                    <a:lnTo>
                      <a:pt x="8" y="279"/>
                    </a:lnTo>
                    <a:lnTo>
                      <a:pt x="15" y="271"/>
                    </a:lnTo>
                    <a:lnTo>
                      <a:pt x="27" y="264"/>
                    </a:lnTo>
                    <a:lnTo>
                      <a:pt x="34" y="256"/>
                    </a:lnTo>
                    <a:lnTo>
                      <a:pt x="40" y="254"/>
                    </a:lnTo>
                    <a:lnTo>
                      <a:pt x="40" y="250"/>
                    </a:lnTo>
                    <a:lnTo>
                      <a:pt x="48" y="243"/>
                    </a:lnTo>
                    <a:lnTo>
                      <a:pt x="50" y="235"/>
                    </a:lnTo>
                    <a:lnTo>
                      <a:pt x="53" y="226"/>
                    </a:lnTo>
                    <a:lnTo>
                      <a:pt x="57" y="216"/>
                    </a:lnTo>
                    <a:lnTo>
                      <a:pt x="61" y="207"/>
                    </a:lnTo>
                    <a:lnTo>
                      <a:pt x="61" y="191"/>
                    </a:lnTo>
                    <a:lnTo>
                      <a:pt x="63" y="180"/>
                    </a:lnTo>
                    <a:lnTo>
                      <a:pt x="63" y="163"/>
                    </a:lnTo>
                    <a:lnTo>
                      <a:pt x="65" y="150"/>
                    </a:lnTo>
                    <a:lnTo>
                      <a:pt x="67" y="133"/>
                    </a:lnTo>
                    <a:lnTo>
                      <a:pt x="71" y="115"/>
                    </a:lnTo>
                    <a:lnTo>
                      <a:pt x="78" y="98"/>
                    </a:lnTo>
                    <a:lnTo>
                      <a:pt x="88" y="83"/>
                    </a:lnTo>
                    <a:lnTo>
                      <a:pt x="97" y="66"/>
                    </a:lnTo>
                    <a:lnTo>
                      <a:pt x="110" y="49"/>
                    </a:lnTo>
                    <a:lnTo>
                      <a:pt x="124" y="36"/>
                    </a:lnTo>
                    <a:lnTo>
                      <a:pt x="139" y="24"/>
                    </a:lnTo>
                    <a:lnTo>
                      <a:pt x="150" y="13"/>
                    </a:lnTo>
                    <a:lnTo>
                      <a:pt x="160" y="5"/>
                    </a:lnTo>
                    <a:lnTo>
                      <a:pt x="167" y="0"/>
                    </a:lnTo>
                    <a:lnTo>
                      <a:pt x="169" y="0"/>
                    </a:lnTo>
                    <a:lnTo>
                      <a:pt x="224" y="64"/>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36" name="Freeform 69"/>
              <p:cNvSpPr>
                <a:spLocks/>
              </p:cNvSpPr>
              <p:nvPr/>
            </p:nvSpPr>
            <p:spPr bwMode="auto">
              <a:xfrm>
                <a:off x="-800" y="2059"/>
                <a:ext cx="127" cy="205"/>
              </a:xfrm>
              <a:custGeom>
                <a:avLst/>
                <a:gdLst>
                  <a:gd name="T0" fmla="*/ 0 w 251"/>
                  <a:gd name="T1" fmla="*/ 1 h 410"/>
                  <a:gd name="T2" fmla="*/ 0 w 251"/>
                  <a:gd name="T3" fmla="*/ 1 h 410"/>
                  <a:gd name="T4" fmla="*/ 1 w 251"/>
                  <a:gd name="T5" fmla="*/ 1 h 410"/>
                  <a:gd name="T6" fmla="*/ 1 w 251"/>
                  <a:gd name="T7" fmla="*/ 1 h 410"/>
                  <a:gd name="T8" fmla="*/ 1 w 251"/>
                  <a:gd name="T9" fmla="*/ 2 h 410"/>
                  <a:gd name="T10" fmla="*/ 1 w 251"/>
                  <a:gd name="T11" fmla="*/ 2 h 410"/>
                  <a:gd name="T12" fmla="*/ 1 w 251"/>
                  <a:gd name="T13" fmla="*/ 2 h 410"/>
                  <a:gd name="T14" fmla="*/ 1 w 251"/>
                  <a:gd name="T15" fmla="*/ 2 h 410"/>
                  <a:gd name="T16" fmla="*/ 1 w 251"/>
                  <a:gd name="T17" fmla="*/ 2 h 410"/>
                  <a:gd name="T18" fmla="*/ 1 w 251"/>
                  <a:gd name="T19" fmla="*/ 2 h 410"/>
                  <a:gd name="T20" fmla="*/ 1 w 251"/>
                  <a:gd name="T21" fmla="*/ 2 h 410"/>
                  <a:gd name="T22" fmla="*/ 1 w 251"/>
                  <a:gd name="T23" fmla="*/ 3 h 410"/>
                  <a:gd name="T24" fmla="*/ 1 w 251"/>
                  <a:gd name="T25" fmla="*/ 3 h 410"/>
                  <a:gd name="T26" fmla="*/ 1 w 251"/>
                  <a:gd name="T27" fmla="*/ 3 h 410"/>
                  <a:gd name="T28" fmla="*/ 1 w 251"/>
                  <a:gd name="T29" fmla="*/ 3 h 410"/>
                  <a:gd name="T30" fmla="*/ 1 w 251"/>
                  <a:gd name="T31" fmla="*/ 3 h 410"/>
                  <a:gd name="T32" fmla="*/ 1 w 251"/>
                  <a:gd name="T33" fmla="*/ 3 h 410"/>
                  <a:gd name="T34" fmla="*/ 1 w 251"/>
                  <a:gd name="T35" fmla="*/ 4 h 410"/>
                  <a:gd name="T36" fmla="*/ 1 w 251"/>
                  <a:gd name="T37" fmla="*/ 4 h 410"/>
                  <a:gd name="T38" fmla="*/ 2 w 251"/>
                  <a:gd name="T39" fmla="*/ 3 h 410"/>
                  <a:gd name="T40" fmla="*/ 2 w 251"/>
                  <a:gd name="T41" fmla="*/ 3 h 410"/>
                  <a:gd name="T42" fmla="*/ 2 w 251"/>
                  <a:gd name="T43" fmla="*/ 3 h 410"/>
                  <a:gd name="T44" fmla="*/ 2 w 251"/>
                  <a:gd name="T45" fmla="*/ 3 h 410"/>
                  <a:gd name="T46" fmla="*/ 2 w 251"/>
                  <a:gd name="T47" fmla="*/ 3 h 410"/>
                  <a:gd name="T48" fmla="*/ 2 w 251"/>
                  <a:gd name="T49" fmla="*/ 3 h 410"/>
                  <a:gd name="T50" fmla="*/ 2 w 251"/>
                  <a:gd name="T51" fmla="*/ 3 h 410"/>
                  <a:gd name="T52" fmla="*/ 2 w 251"/>
                  <a:gd name="T53" fmla="*/ 3 h 410"/>
                  <a:gd name="T54" fmla="*/ 1 w 251"/>
                  <a:gd name="T55" fmla="*/ 3 h 410"/>
                  <a:gd name="T56" fmla="*/ 1 w 251"/>
                  <a:gd name="T57" fmla="*/ 3 h 410"/>
                  <a:gd name="T58" fmla="*/ 1 w 251"/>
                  <a:gd name="T59" fmla="*/ 2 h 410"/>
                  <a:gd name="T60" fmla="*/ 1 w 251"/>
                  <a:gd name="T61" fmla="*/ 2 h 410"/>
                  <a:gd name="T62" fmla="*/ 1 w 251"/>
                  <a:gd name="T63" fmla="*/ 2 h 410"/>
                  <a:gd name="T64" fmla="*/ 1 w 251"/>
                  <a:gd name="T65" fmla="*/ 2 h 410"/>
                  <a:gd name="T66" fmla="*/ 1 w 251"/>
                  <a:gd name="T67" fmla="*/ 2 h 410"/>
                  <a:gd name="T68" fmla="*/ 1 w 251"/>
                  <a:gd name="T69" fmla="*/ 1 h 410"/>
                  <a:gd name="T70" fmla="*/ 1 w 251"/>
                  <a:gd name="T71" fmla="*/ 1 h 410"/>
                  <a:gd name="T72" fmla="*/ 1 w 251"/>
                  <a:gd name="T73" fmla="*/ 1 h 410"/>
                  <a:gd name="T74" fmla="*/ 1 w 251"/>
                  <a:gd name="T75" fmla="*/ 1 h 410"/>
                  <a:gd name="T76" fmla="*/ 1 w 251"/>
                  <a:gd name="T77" fmla="*/ 1 h 410"/>
                  <a:gd name="T78" fmla="*/ 1 w 251"/>
                  <a:gd name="T79" fmla="*/ 1 h 410"/>
                  <a:gd name="T80" fmla="*/ 1 w 251"/>
                  <a:gd name="T81" fmla="*/ 0 h 410"/>
                  <a:gd name="T82" fmla="*/ 1 w 251"/>
                  <a:gd name="T83" fmla="*/ 1 h 4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51"/>
                  <a:gd name="T127" fmla="*/ 0 h 410"/>
                  <a:gd name="T128" fmla="*/ 251 w 251"/>
                  <a:gd name="T129" fmla="*/ 410 h 41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51" h="410">
                    <a:moveTo>
                      <a:pt x="2" y="59"/>
                    </a:moveTo>
                    <a:lnTo>
                      <a:pt x="0" y="59"/>
                    </a:lnTo>
                    <a:lnTo>
                      <a:pt x="0" y="64"/>
                    </a:lnTo>
                    <a:lnTo>
                      <a:pt x="0" y="70"/>
                    </a:lnTo>
                    <a:lnTo>
                      <a:pt x="2" y="80"/>
                    </a:lnTo>
                    <a:lnTo>
                      <a:pt x="2" y="91"/>
                    </a:lnTo>
                    <a:lnTo>
                      <a:pt x="6" y="104"/>
                    </a:lnTo>
                    <a:lnTo>
                      <a:pt x="8" y="112"/>
                    </a:lnTo>
                    <a:lnTo>
                      <a:pt x="10" y="121"/>
                    </a:lnTo>
                    <a:lnTo>
                      <a:pt x="12" y="131"/>
                    </a:lnTo>
                    <a:lnTo>
                      <a:pt x="17" y="140"/>
                    </a:lnTo>
                    <a:lnTo>
                      <a:pt x="17" y="148"/>
                    </a:lnTo>
                    <a:lnTo>
                      <a:pt x="23" y="158"/>
                    </a:lnTo>
                    <a:lnTo>
                      <a:pt x="27" y="167"/>
                    </a:lnTo>
                    <a:lnTo>
                      <a:pt x="31" y="178"/>
                    </a:lnTo>
                    <a:lnTo>
                      <a:pt x="36" y="188"/>
                    </a:lnTo>
                    <a:lnTo>
                      <a:pt x="40" y="199"/>
                    </a:lnTo>
                    <a:lnTo>
                      <a:pt x="44" y="209"/>
                    </a:lnTo>
                    <a:lnTo>
                      <a:pt x="52" y="222"/>
                    </a:lnTo>
                    <a:lnTo>
                      <a:pt x="53" y="232"/>
                    </a:lnTo>
                    <a:lnTo>
                      <a:pt x="59" y="243"/>
                    </a:lnTo>
                    <a:lnTo>
                      <a:pt x="63" y="254"/>
                    </a:lnTo>
                    <a:lnTo>
                      <a:pt x="69" y="266"/>
                    </a:lnTo>
                    <a:lnTo>
                      <a:pt x="72" y="275"/>
                    </a:lnTo>
                    <a:lnTo>
                      <a:pt x="76" y="287"/>
                    </a:lnTo>
                    <a:lnTo>
                      <a:pt x="80" y="296"/>
                    </a:lnTo>
                    <a:lnTo>
                      <a:pt x="82" y="308"/>
                    </a:lnTo>
                    <a:lnTo>
                      <a:pt x="82" y="315"/>
                    </a:lnTo>
                    <a:lnTo>
                      <a:pt x="84" y="325"/>
                    </a:lnTo>
                    <a:lnTo>
                      <a:pt x="84" y="332"/>
                    </a:lnTo>
                    <a:lnTo>
                      <a:pt x="86" y="342"/>
                    </a:lnTo>
                    <a:lnTo>
                      <a:pt x="84" y="355"/>
                    </a:lnTo>
                    <a:lnTo>
                      <a:pt x="84" y="370"/>
                    </a:lnTo>
                    <a:lnTo>
                      <a:pt x="80" y="378"/>
                    </a:lnTo>
                    <a:lnTo>
                      <a:pt x="80" y="386"/>
                    </a:lnTo>
                    <a:lnTo>
                      <a:pt x="78" y="391"/>
                    </a:lnTo>
                    <a:lnTo>
                      <a:pt x="78" y="393"/>
                    </a:lnTo>
                    <a:lnTo>
                      <a:pt x="84" y="410"/>
                    </a:lnTo>
                    <a:lnTo>
                      <a:pt x="249" y="378"/>
                    </a:lnTo>
                    <a:lnTo>
                      <a:pt x="251" y="338"/>
                    </a:lnTo>
                    <a:lnTo>
                      <a:pt x="247" y="336"/>
                    </a:lnTo>
                    <a:lnTo>
                      <a:pt x="245" y="336"/>
                    </a:lnTo>
                    <a:lnTo>
                      <a:pt x="238" y="336"/>
                    </a:lnTo>
                    <a:lnTo>
                      <a:pt x="230" y="336"/>
                    </a:lnTo>
                    <a:lnTo>
                      <a:pt x="219" y="336"/>
                    </a:lnTo>
                    <a:lnTo>
                      <a:pt x="211" y="336"/>
                    </a:lnTo>
                    <a:lnTo>
                      <a:pt x="200" y="334"/>
                    </a:lnTo>
                    <a:lnTo>
                      <a:pt x="190" y="332"/>
                    </a:lnTo>
                    <a:lnTo>
                      <a:pt x="177" y="329"/>
                    </a:lnTo>
                    <a:lnTo>
                      <a:pt x="166" y="327"/>
                    </a:lnTo>
                    <a:lnTo>
                      <a:pt x="156" y="323"/>
                    </a:lnTo>
                    <a:lnTo>
                      <a:pt x="148" y="321"/>
                    </a:lnTo>
                    <a:lnTo>
                      <a:pt x="135" y="317"/>
                    </a:lnTo>
                    <a:lnTo>
                      <a:pt x="131" y="317"/>
                    </a:lnTo>
                    <a:lnTo>
                      <a:pt x="129" y="313"/>
                    </a:lnTo>
                    <a:lnTo>
                      <a:pt x="128" y="308"/>
                    </a:lnTo>
                    <a:lnTo>
                      <a:pt x="126" y="298"/>
                    </a:lnTo>
                    <a:lnTo>
                      <a:pt x="122" y="287"/>
                    </a:lnTo>
                    <a:lnTo>
                      <a:pt x="118" y="272"/>
                    </a:lnTo>
                    <a:lnTo>
                      <a:pt x="114" y="256"/>
                    </a:lnTo>
                    <a:lnTo>
                      <a:pt x="110" y="241"/>
                    </a:lnTo>
                    <a:lnTo>
                      <a:pt x="110" y="226"/>
                    </a:lnTo>
                    <a:lnTo>
                      <a:pt x="109" y="209"/>
                    </a:lnTo>
                    <a:lnTo>
                      <a:pt x="109" y="196"/>
                    </a:lnTo>
                    <a:lnTo>
                      <a:pt x="109" y="180"/>
                    </a:lnTo>
                    <a:lnTo>
                      <a:pt x="110" y="167"/>
                    </a:lnTo>
                    <a:lnTo>
                      <a:pt x="110" y="152"/>
                    </a:lnTo>
                    <a:lnTo>
                      <a:pt x="110" y="135"/>
                    </a:lnTo>
                    <a:lnTo>
                      <a:pt x="112" y="120"/>
                    </a:lnTo>
                    <a:lnTo>
                      <a:pt x="114" y="104"/>
                    </a:lnTo>
                    <a:lnTo>
                      <a:pt x="112" y="95"/>
                    </a:lnTo>
                    <a:lnTo>
                      <a:pt x="112" y="85"/>
                    </a:lnTo>
                    <a:lnTo>
                      <a:pt x="112" y="76"/>
                    </a:lnTo>
                    <a:lnTo>
                      <a:pt x="112" y="66"/>
                    </a:lnTo>
                    <a:lnTo>
                      <a:pt x="110" y="57"/>
                    </a:lnTo>
                    <a:lnTo>
                      <a:pt x="110" y="49"/>
                    </a:lnTo>
                    <a:lnTo>
                      <a:pt x="110" y="40"/>
                    </a:lnTo>
                    <a:lnTo>
                      <a:pt x="110" y="34"/>
                    </a:lnTo>
                    <a:lnTo>
                      <a:pt x="110" y="19"/>
                    </a:lnTo>
                    <a:lnTo>
                      <a:pt x="110" y="9"/>
                    </a:lnTo>
                    <a:lnTo>
                      <a:pt x="110" y="2"/>
                    </a:lnTo>
                    <a:lnTo>
                      <a:pt x="110" y="0"/>
                    </a:lnTo>
                    <a:lnTo>
                      <a:pt x="2" y="59"/>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37" name="Freeform 70"/>
              <p:cNvSpPr>
                <a:spLocks/>
              </p:cNvSpPr>
              <p:nvPr/>
            </p:nvSpPr>
            <p:spPr bwMode="auto">
              <a:xfrm>
                <a:off x="-573" y="1647"/>
                <a:ext cx="150" cy="115"/>
              </a:xfrm>
              <a:custGeom>
                <a:avLst/>
                <a:gdLst>
                  <a:gd name="T0" fmla="*/ 3 w 296"/>
                  <a:gd name="T1" fmla="*/ 1 h 230"/>
                  <a:gd name="T2" fmla="*/ 2 w 296"/>
                  <a:gd name="T3" fmla="*/ 2 h 230"/>
                  <a:gd name="T4" fmla="*/ 2 w 296"/>
                  <a:gd name="T5" fmla="*/ 2 h 230"/>
                  <a:gd name="T6" fmla="*/ 2 w 296"/>
                  <a:gd name="T7" fmla="*/ 2 h 230"/>
                  <a:gd name="T8" fmla="*/ 2 w 296"/>
                  <a:gd name="T9" fmla="*/ 2 h 230"/>
                  <a:gd name="T10" fmla="*/ 1 w 296"/>
                  <a:gd name="T11" fmla="*/ 2 h 230"/>
                  <a:gd name="T12" fmla="*/ 1 w 296"/>
                  <a:gd name="T13" fmla="*/ 2 h 230"/>
                  <a:gd name="T14" fmla="*/ 1 w 296"/>
                  <a:gd name="T15" fmla="*/ 1 h 230"/>
                  <a:gd name="T16" fmla="*/ 0 w 296"/>
                  <a:gd name="T17" fmla="*/ 1 h 230"/>
                  <a:gd name="T18" fmla="*/ 1 w 296"/>
                  <a:gd name="T19" fmla="*/ 1 h 230"/>
                  <a:gd name="T20" fmla="*/ 1 w 296"/>
                  <a:gd name="T21" fmla="*/ 1 h 230"/>
                  <a:gd name="T22" fmla="*/ 1 w 296"/>
                  <a:gd name="T23" fmla="*/ 1 h 230"/>
                  <a:gd name="T24" fmla="*/ 1 w 296"/>
                  <a:gd name="T25" fmla="*/ 1 h 230"/>
                  <a:gd name="T26" fmla="*/ 1 w 296"/>
                  <a:gd name="T27" fmla="*/ 1 h 230"/>
                  <a:gd name="T28" fmla="*/ 1 w 296"/>
                  <a:gd name="T29" fmla="*/ 1 h 230"/>
                  <a:gd name="T30" fmla="*/ 1 w 296"/>
                  <a:gd name="T31" fmla="*/ 1 h 230"/>
                  <a:gd name="T32" fmla="*/ 1 w 296"/>
                  <a:gd name="T33" fmla="*/ 1 h 230"/>
                  <a:gd name="T34" fmla="*/ 1 w 296"/>
                  <a:gd name="T35" fmla="*/ 1 h 230"/>
                  <a:gd name="T36" fmla="*/ 1 w 296"/>
                  <a:gd name="T37" fmla="*/ 1 h 230"/>
                  <a:gd name="T38" fmla="*/ 2 w 296"/>
                  <a:gd name="T39" fmla="*/ 1 h 230"/>
                  <a:gd name="T40" fmla="*/ 2 w 296"/>
                  <a:gd name="T41" fmla="*/ 1 h 230"/>
                  <a:gd name="T42" fmla="*/ 2 w 296"/>
                  <a:gd name="T43" fmla="*/ 0 h 230"/>
                  <a:gd name="T44" fmla="*/ 2 w 296"/>
                  <a:gd name="T45" fmla="*/ 0 h 230"/>
                  <a:gd name="T46" fmla="*/ 3 w 296"/>
                  <a:gd name="T47" fmla="*/ 1 h 230"/>
                  <a:gd name="T48" fmla="*/ 3 w 296"/>
                  <a:gd name="T49" fmla="*/ 1 h 230"/>
                  <a:gd name="T50" fmla="*/ 3 w 296"/>
                  <a:gd name="T51" fmla="*/ 1 h 23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96"/>
                  <a:gd name="T79" fmla="*/ 0 h 230"/>
                  <a:gd name="T80" fmla="*/ 296 w 296"/>
                  <a:gd name="T81" fmla="*/ 230 h 23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96" h="230">
                    <a:moveTo>
                      <a:pt x="296" y="112"/>
                    </a:moveTo>
                    <a:lnTo>
                      <a:pt x="249" y="167"/>
                    </a:lnTo>
                    <a:lnTo>
                      <a:pt x="231" y="167"/>
                    </a:lnTo>
                    <a:lnTo>
                      <a:pt x="209" y="215"/>
                    </a:lnTo>
                    <a:lnTo>
                      <a:pt x="182" y="203"/>
                    </a:lnTo>
                    <a:lnTo>
                      <a:pt x="121" y="230"/>
                    </a:lnTo>
                    <a:lnTo>
                      <a:pt x="34" y="180"/>
                    </a:lnTo>
                    <a:lnTo>
                      <a:pt x="13" y="112"/>
                    </a:lnTo>
                    <a:lnTo>
                      <a:pt x="0" y="80"/>
                    </a:lnTo>
                    <a:lnTo>
                      <a:pt x="3" y="78"/>
                    </a:lnTo>
                    <a:lnTo>
                      <a:pt x="15" y="78"/>
                    </a:lnTo>
                    <a:lnTo>
                      <a:pt x="20" y="74"/>
                    </a:lnTo>
                    <a:lnTo>
                      <a:pt x="32" y="72"/>
                    </a:lnTo>
                    <a:lnTo>
                      <a:pt x="41" y="66"/>
                    </a:lnTo>
                    <a:lnTo>
                      <a:pt x="58" y="63"/>
                    </a:lnTo>
                    <a:lnTo>
                      <a:pt x="72" y="51"/>
                    </a:lnTo>
                    <a:lnTo>
                      <a:pt x="89" y="42"/>
                    </a:lnTo>
                    <a:lnTo>
                      <a:pt x="104" y="32"/>
                    </a:lnTo>
                    <a:lnTo>
                      <a:pt x="121" y="23"/>
                    </a:lnTo>
                    <a:lnTo>
                      <a:pt x="135" y="13"/>
                    </a:lnTo>
                    <a:lnTo>
                      <a:pt x="146" y="6"/>
                    </a:lnTo>
                    <a:lnTo>
                      <a:pt x="154" y="0"/>
                    </a:lnTo>
                    <a:lnTo>
                      <a:pt x="157" y="0"/>
                    </a:lnTo>
                    <a:lnTo>
                      <a:pt x="273" y="44"/>
                    </a:lnTo>
                    <a:lnTo>
                      <a:pt x="296" y="112"/>
                    </a:lnTo>
                    <a:close/>
                  </a:path>
                </a:pathLst>
              </a:custGeom>
              <a:solidFill>
                <a:srgbClr val="E6B3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38" name="Freeform 71"/>
              <p:cNvSpPr>
                <a:spLocks/>
              </p:cNvSpPr>
              <p:nvPr/>
            </p:nvSpPr>
            <p:spPr bwMode="auto">
              <a:xfrm>
                <a:off x="-816" y="1576"/>
                <a:ext cx="59" cy="70"/>
              </a:xfrm>
              <a:custGeom>
                <a:avLst/>
                <a:gdLst>
                  <a:gd name="T0" fmla="*/ 0 w 118"/>
                  <a:gd name="T1" fmla="*/ 0 h 141"/>
                  <a:gd name="T2" fmla="*/ 1 w 118"/>
                  <a:gd name="T3" fmla="*/ 1 h 141"/>
                  <a:gd name="T4" fmla="*/ 1 w 118"/>
                  <a:gd name="T5" fmla="*/ 1 h 141"/>
                  <a:gd name="T6" fmla="*/ 1 w 118"/>
                  <a:gd name="T7" fmla="*/ 1 h 141"/>
                  <a:gd name="T8" fmla="*/ 1 w 118"/>
                  <a:gd name="T9" fmla="*/ 1 h 141"/>
                  <a:gd name="T10" fmla="*/ 1 w 118"/>
                  <a:gd name="T11" fmla="*/ 0 h 141"/>
                  <a:gd name="T12" fmla="*/ 1 w 118"/>
                  <a:gd name="T13" fmla="*/ 0 h 141"/>
                  <a:gd name="T14" fmla="*/ 1 w 118"/>
                  <a:gd name="T15" fmla="*/ 0 h 141"/>
                  <a:gd name="T16" fmla="*/ 1 w 118"/>
                  <a:gd name="T17" fmla="*/ 0 h 141"/>
                  <a:gd name="T18" fmla="*/ 1 w 118"/>
                  <a:gd name="T19" fmla="*/ 0 h 141"/>
                  <a:gd name="T20" fmla="*/ 1 w 118"/>
                  <a:gd name="T21" fmla="*/ 0 h 141"/>
                  <a:gd name="T22" fmla="*/ 1 w 118"/>
                  <a:gd name="T23" fmla="*/ 0 h 141"/>
                  <a:gd name="T24" fmla="*/ 1 w 118"/>
                  <a:gd name="T25" fmla="*/ 0 h 141"/>
                  <a:gd name="T26" fmla="*/ 1 w 118"/>
                  <a:gd name="T27" fmla="*/ 0 h 141"/>
                  <a:gd name="T28" fmla="*/ 1 w 118"/>
                  <a:gd name="T29" fmla="*/ 0 h 141"/>
                  <a:gd name="T30" fmla="*/ 1 w 118"/>
                  <a:gd name="T31" fmla="*/ 0 h 141"/>
                  <a:gd name="T32" fmla="*/ 0 w 118"/>
                  <a:gd name="T33" fmla="*/ 0 h 141"/>
                  <a:gd name="T34" fmla="*/ 0 w 118"/>
                  <a:gd name="T35" fmla="*/ 0 h 14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8"/>
                  <a:gd name="T55" fmla="*/ 0 h 141"/>
                  <a:gd name="T56" fmla="*/ 118 w 118"/>
                  <a:gd name="T57" fmla="*/ 141 h 14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8" h="141">
                    <a:moveTo>
                      <a:pt x="0" y="0"/>
                    </a:moveTo>
                    <a:lnTo>
                      <a:pt x="97" y="141"/>
                    </a:lnTo>
                    <a:lnTo>
                      <a:pt x="97" y="139"/>
                    </a:lnTo>
                    <a:lnTo>
                      <a:pt x="101" y="135"/>
                    </a:lnTo>
                    <a:lnTo>
                      <a:pt x="106" y="128"/>
                    </a:lnTo>
                    <a:lnTo>
                      <a:pt x="110" y="120"/>
                    </a:lnTo>
                    <a:lnTo>
                      <a:pt x="114" y="107"/>
                    </a:lnTo>
                    <a:lnTo>
                      <a:pt x="116" y="95"/>
                    </a:lnTo>
                    <a:lnTo>
                      <a:pt x="118" y="84"/>
                    </a:lnTo>
                    <a:lnTo>
                      <a:pt x="118" y="74"/>
                    </a:lnTo>
                    <a:lnTo>
                      <a:pt x="114" y="61"/>
                    </a:lnTo>
                    <a:lnTo>
                      <a:pt x="108" y="50"/>
                    </a:lnTo>
                    <a:lnTo>
                      <a:pt x="101" y="40"/>
                    </a:lnTo>
                    <a:lnTo>
                      <a:pt x="95" y="33"/>
                    </a:lnTo>
                    <a:lnTo>
                      <a:pt x="80" y="19"/>
                    </a:lnTo>
                    <a:lnTo>
                      <a:pt x="76" y="17"/>
                    </a:lnTo>
                    <a:lnTo>
                      <a:pt x="0" y="0"/>
                    </a:lnTo>
                    <a:close/>
                  </a:path>
                </a:pathLst>
              </a:custGeom>
              <a:solidFill>
                <a:srgbClr val="AC8F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39" name="Freeform 72"/>
              <p:cNvSpPr>
                <a:spLocks/>
              </p:cNvSpPr>
              <p:nvPr/>
            </p:nvSpPr>
            <p:spPr bwMode="auto">
              <a:xfrm>
                <a:off x="-816" y="1336"/>
                <a:ext cx="232" cy="284"/>
              </a:xfrm>
              <a:custGeom>
                <a:avLst/>
                <a:gdLst>
                  <a:gd name="T0" fmla="*/ 1 w 462"/>
                  <a:gd name="T1" fmla="*/ 5 h 568"/>
                  <a:gd name="T2" fmla="*/ 2 w 462"/>
                  <a:gd name="T3" fmla="*/ 4 h 568"/>
                  <a:gd name="T4" fmla="*/ 2 w 462"/>
                  <a:gd name="T5" fmla="*/ 4 h 568"/>
                  <a:gd name="T6" fmla="*/ 2 w 462"/>
                  <a:gd name="T7" fmla="*/ 4 h 568"/>
                  <a:gd name="T8" fmla="*/ 2 w 462"/>
                  <a:gd name="T9" fmla="*/ 4 h 568"/>
                  <a:gd name="T10" fmla="*/ 2 w 462"/>
                  <a:gd name="T11" fmla="*/ 4 h 568"/>
                  <a:gd name="T12" fmla="*/ 2 w 462"/>
                  <a:gd name="T13" fmla="*/ 4 h 568"/>
                  <a:gd name="T14" fmla="*/ 2 w 462"/>
                  <a:gd name="T15" fmla="*/ 4 h 568"/>
                  <a:gd name="T16" fmla="*/ 2 w 462"/>
                  <a:gd name="T17" fmla="*/ 4 h 568"/>
                  <a:gd name="T18" fmla="*/ 2 w 462"/>
                  <a:gd name="T19" fmla="*/ 4 h 568"/>
                  <a:gd name="T20" fmla="*/ 2 w 462"/>
                  <a:gd name="T21" fmla="*/ 3 h 568"/>
                  <a:gd name="T22" fmla="*/ 2 w 462"/>
                  <a:gd name="T23" fmla="*/ 3 h 568"/>
                  <a:gd name="T24" fmla="*/ 2 w 462"/>
                  <a:gd name="T25" fmla="*/ 3 h 568"/>
                  <a:gd name="T26" fmla="*/ 2 w 462"/>
                  <a:gd name="T27" fmla="*/ 3 h 568"/>
                  <a:gd name="T28" fmla="*/ 2 w 462"/>
                  <a:gd name="T29" fmla="*/ 3 h 568"/>
                  <a:gd name="T30" fmla="*/ 2 w 462"/>
                  <a:gd name="T31" fmla="*/ 3 h 568"/>
                  <a:gd name="T32" fmla="*/ 3 w 462"/>
                  <a:gd name="T33" fmla="*/ 3 h 568"/>
                  <a:gd name="T34" fmla="*/ 3 w 462"/>
                  <a:gd name="T35" fmla="*/ 3 h 568"/>
                  <a:gd name="T36" fmla="*/ 3 w 462"/>
                  <a:gd name="T37" fmla="*/ 2 h 568"/>
                  <a:gd name="T38" fmla="*/ 3 w 462"/>
                  <a:gd name="T39" fmla="*/ 2 h 568"/>
                  <a:gd name="T40" fmla="*/ 3 w 462"/>
                  <a:gd name="T41" fmla="*/ 2 h 568"/>
                  <a:gd name="T42" fmla="*/ 3 w 462"/>
                  <a:gd name="T43" fmla="*/ 2 h 568"/>
                  <a:gd name="T44" fmla="*/ 3 w 462"/>
                  <a:gd name="T45" fmla="*/ 2 h 568"/>
                  <a:gd name="T46" fmla="*/ 3 w 462"/>
                  <a:gd name="T47" fmla="*/ 2 h 568"/>
                  <a:gd name="T48" fmla="*/ 3 w 462"/>
                  <a:gd name="T49" fmla="*/ 2 h 568"/>
                  <a:gd name="T50" fmla="*/ 3 w 462"/>
                  <a:gd name="T51" fmla="*/ 2 h 568"/>
                  <a:gd name="T52" fmla="*/ 4 w 462"/>
                  <a:gd name="T53" fmla="*/ 2 h 568"/>
                  <a:gd name="T54" fmla="*/ 4 w 462"/>
                  <a:gd name="T55" fmla="*/ 1 h 568"/>
                  <a:gd name="T56" fmla="*/ 4 w 462"/>
                  <a:gd name="T57" fmla="*/ 1 h 568"/>
                  <a:gd name="T58" fmla="*/ 4 w 462"/>
                  <a:gd name="T59" fmla="*/ 1 h 568"/>
                  <a:gd name="T60" fmla="*/ 4 w 462"/>
                  <a:gd name="T61" fmla="*/ 1 h 568"/>
                  <a:gd name="T62" fmla="*/ 4 w 462"/>
                  <a:gd name="T63" fmla="*/ 1 h 568"/>
                  <a:gd name="T64" fmla="*/ 4 w 462"/>
                  <a:gd name="T65" fmla="*/ 0 h 568"/>
                  <a:gd name="T66" fmla="*/ 3 w 462"/>
                  <a:gd name="T67" fmla="*/ 1 h 568"/>
                  <a:gd name="T68" fmla="*/ 3 w 462"/>
                  <a:gd name="T69" fmla="*/ 2 h 568"/>
                  <a:gd name="T70" fmla="*/ 3 w 462"/>
                  <a:gd name="T71" fmla="*/ 2 h 568"/>
                  <a:gd name="T72" fmla="*/ 3 w 462"/>
                  <a:gd name="T73" fmla="*/ 2 h 568"/>
                  <a:gd name="T74" fmla="*/ 3 w 462"/>
                  <a:gd name="T75" fmla="*/ 2 h 568"/>
                  <a:gd name="T76" fmla="*/ 3 w 462"/>
                  <a:gd name="T77" fmla="*/ 2 h 568"/>
                  <a:gd name="T78" fmla="*/ 3 w 462"/>
                  <a:gd name="T79" fmla="*/ 2 h 568"/>
                  <a:gd name="T80" fmla="*/ 2 w 462"/>
                  <a:gd name="T81" fmla="*/ 2 h 568"/>
                  <a:gd name="T82" fmla="*/ 2 w 462"/>
                  <a:gd name="T83" fmla="*/ 2 h 568"/>
                  <a:gd name="T84" fmla="*/ 2 w 462"/>
                  <a:gd name="T85" fmla="*/ 2 h 568"/>
                  <a:gd name="T86" fmla="*/ 2 w 462"/>
                  <a:gd name="T87" fmla="*/ 2 h 568"/>
                  <a:gd name="T88" fmla="*/ 2 w 462"/>
                  <a:gd name="T89" fmla="*/ 3 h 568"/>
                  <a:gd name="T90" fmla="*/ 2 w 462"/>
                  <a:gd name="T91" fmla="*/ 3 h 568"/>
                  <a:gd name="T92" fmla="*/ 2 w 462"/>
                  <a:gd name="T93" fmla="*/ 3 h 568"/>
                  <a:gd name="T94" fmla="*/ 2 w 462"/>
                  <a:gd name="T95" fmla="*/ 3 h 568"/>
                  <a:gd name="T96" fmla="*/ 2 w 462"/>
                  <a:gd name="T97" fmla="*/ 3 h 568"/>
                  <a:gd name="T98" fmla="*/ 2 w 462"/>
                  <a:gd name="T99" fmla="*/ 3 h 568"/>
                  <a:gd name="T100" fmla="*/ 2 w 462"/>
                  <a:gd name="T101" fmla="*/ 3 h 568"/>
                  <a:gd name="T102" fmla="*/ 2 w 462"/>
                  <a:gd name="T103" fmla="*/ 3 h 568"/>
                  <a:gd name="T104" fmla="*/ 2 w 462"/>
                  <a:gd name="T105" fmla="*/ 3 h 568"/>
                  <a:gd name="T106" fmla="*/ 2 w 462"/>
                  <a:gd name="T107" fmla="*/ 3 h 568"/>
                  <a:gd name="T108" fmla="*/ 1 w 462"/>
                  <a:gd name="T109" fmla="*/ 3 h 568"/>
                  <a:gd name="T110" fmla="*/ 1 w 462"/>
                  <a:gd name="T111" fmla="*/ 3 h 568"/>
                  <a:gd name="T112" fmla="*/ 1 w 462"/>
                  <a:gd name="T113" fmla="*/ 3 h 568"/>
                  <a:gd name="T114" fmla="*/ 1 w 462"/>
                  <a:gd name="T115" fmla="*/ 3 h 568"/>
                  <a:gd name="T116" fmla="*/ 1 w 462"/>
                  <a:gd name="T117" fmla="*/ 3 h 568"/>
                  <a:gd name="T118" fmla="*/ 1 w 462"/>
                  <a:gd name="T119" fmla="*/ 4 h 568"/>
                  <a:gd name="T120" fmla="*/ 0 w 462"/>
                  <a:gd name="T121" fmla="*/ 4 h 568"/>
                  <a:gd name="T122" fmla="*/ 1 w 462"/>
                  <a:gd name="T123" fmla="*/ 5 h 568"/>
                  <a:gd name="T124" fmla="*/ 1 w 462"/>
                  <a:gd name="T125" fmla="*/ 5 h 56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2"/>
                  <a:gd name="T190" fmla="*/ 0 h 568"/>
                  <a:gd name="T191" fmla="*/ 462 w 462"/>
                  <a:gd name="T192" fmla="*/ 568 h 56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2" h="568">
                    <a:moveTo>
                      <a:pt x="57" y="568"/>
                    </a:moveTo>
                    <a:lnTo>
                      <a:pt x="129" y="471"/>
                    </a:lnTo>
                    <a:lnTo>
                      <a:pt x="133" y="469"/>
                    </a:lnTo>
                    <a:lnTo>
                      <a:pt x="144" y="461"/>
                    </a:lnTo>
                    <a:lnTo>
                      <a:pt x="152" y="452"/>
                    </a:lnTo>
                    <a:lnTo>
                      <a:pt x="165" y="440"/>
                    </a:lnTo>
                    <a:lnTo>
                      <a:pt x="171" y="431"/>
                    </a:lnTo>
                    <a:lnTo>
                      <a:pt x="179" y="423"/>
                    </a:lnTo>
                    <a:lnTo>
                      <a:pt x="186" y="412"/>
                    </a:lnTo>
                    <a:lnTo>
                      <a:pt x="196" y="401"/>
                    </a:lnTo>
                    <a:lnTo>
                      <a:pt x="203" y="385"/>
                    </a:lnTo>
                    <a:lnTo>
                      <a:pt x="213" y="370"/>
                    </a:lnTo>
                    <a:lnTo>
                      <a:pt x="222" y="355"/>
                    </a:lnTo>
                    <a:lnTo>
                      <a:pt x="232" y="340"/>
                    </a:lnTo>
                    <a:lnTo>
                      <a:pt x="241" y="323"/>
                    </a:lnTo>
                    <a:lnTo>
                      <a:pt x="251" y="304"/>
                    </a:lnTo>
                    <a:lnTo>
                      <a:pt x="260" y="287"/>
                    </a:lnTo>
                    <a:lnTo>
                      <a:pt x="270" y="273"/>
                    </a:lnTo>
                    <a:lnTo>
                      <a:pt x="278" y="256"/>
                    </a:lnTo>
                    <a:lnTo>
                      <a:pt x="285" y="241"/>
                    </a:lnTo>
                    <a:lnTo>
                      <a:pt x="291" y="228"/>
                    </a:lnTo>
                    <a:lnTo>
                      <a:pt x="298" y="218"/>
                    </a:lnTo>
                    <a:lnTo>
                      <a:pt x="300" y="209"/>
                    </a:lnTo>
                    <a:lnTo>
                      <a:pt x="306" y="203"/>
                    </a:lnTo>
                    <a:lnTo>
                      <a:pt x="310" y="197"/>
                    </a:lnTo>
                    <a:lnTo>
                      <a:pt x="414" y="129"/>
                    </a:lnTo>
                    <a:lnTo>
                      <a:pt x="445" y="98"/>
                    </a:lnTo>
                    <a:lnTo>
                      <a:pt x="447" y="81"/>
                    </a:lnTo>
                    <a:lnTo>
                      <a:pt x="401" y="108"/>
                    </a:lnTo>
                    <a:lnTo>
                      <a:pt x="437" y="57"/>
                    </a:lnTo>
                    <a:lnTo>
                      <a:pt x="462" y="7"/>
                    </a:lnTo>
                    <a:lnTo>
                      <a:pt x="443" y="0"/>
                    </a:lnTo>
                    <a:lnTo>
                      <a:pt x="355" y="70"/>
                    </a:lnTo>
                    <a:lnTo>
                      <a:pt x="289" y="173"/>
                    </a:lnTo>
                    <a:lnTo>
                      <a:pt x="287" y="173"/>
                    </a:lnTo>
                    <a:lnTo>
                      <a:pt x="283" y="176"/>
                    </a:lnTo>
                    <a:lnTo>
                      <a:pt x="278" y="184"/>
                    </a:lnTo>
                    <a:lnTo>
                      <a:pt x="270" y="193"/>
                    </a:lnTo>
                    <a:lnTo>
                      <a:pt x="259" y="205"/>
                    </a:lnTo>
                    <a:lnTo>
                      <a:pt x="247" y="222"/>
                    </a:lnTo>
                    <a:lnTo>
                      <a:pt x="240" y="228"/>
                    </a:lnTo>
                    <a:lnTo>
                      <a:pt x="234" y="237"/>
                    </a:lnTo>
                    <a:lnTo>
                      <a:pt x="226" y="247"/>
                    </a:lnTo>
                    <a:lnTo>
                      <a:pt x="217" y="258"/>
                    </a:lnTo>
                    <a:lnTo>
                      <a:pt x="207" y="268"/>
                    </a:lnTo>
                    <a:lnTo>
                      <a:pt x="198" y="277"/>
                    </a:lnTo>
                    <a:lnTo>
                      <a:pt x="188" y="287"/>
                    </a:lnTo>
                    <a:lnTo>
                      <a:pt x="179" y="298"/>
                    </a:lnTo>
                    <a:lnTo>
                      <a:pt x="167" y="307"/>
                    </a:lnTo>
                    <a:lnTo>
                      <a:pt x="158" y="319"/>
                    </a:lnTo>
                    <a:lnTo>
                      <a:pt x="148" y="328"/>
                    </a:lnTo>
                    <a:lnTo>
                      <a:pt x="141" y="340"/>
                    </a:lnTo>
                    <a:lnTo>
                      <a:pt x="131" y="347"/>
                    </a:lnTo>
                    <a:lnTo>
                      <a:pt x="122" y="357"/>
                    </a:lnTo>
                    <a:lnTo>
                      <a:pt x="114" y="363"/>
                    </a:lnTo>
                    <a:lnTo>
                      <a:pt x="108" y="370"/>
                    </a:lnTo>
                    <a:lnTo>
                      <a:pt x="99" y="380"/>
                    </a:lnTo>
                    <a:lnTo>
                      <a:pt x="97" y="383"/>
                    </a:lnTo>
                    <a:lnTo>
                      <a:pt x="80" y="412"/>
                    </a:lnTo>
                    <a:lnTo>
                      <a:pt x="0" y="482"/>
                    </a:lnTo>
                    <a:lnTo>
                      <a:pt x="57" y="568"/>
                    </a:lnTo>
                    <a:close/>
                  </a:path>
                </a:pathLst>
              </a:custGeom>
              <a:solidFill>
                <a:srgbClr val="FFE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40" name="Freeform 73"/>
              <p:cNvSpPr>
                <a:spLocks/>
              </p:cNvSpPr>
              <p:nvPr/>
            </p:nvSpPr>
            <p:spPr bwMode="auto">
              <a:xfrm>
                <a:off x="-945" y="1746"/>
                <a:ext cx="95" cy="69"/>
              </a:xfrm>
              <a:custGeom>
                <a:avLst/>
                <a:gdLst>
                  <a:gd name="T0" fmla="*/ 0 w 191"/>
                  <a:gd name="T1" fmla="*/ 0 h 136"/>
                  <a:gd name="T2" fmla="*/ 0 w 191"/>
                  <a:gd name="T3" fmla="*/ 1 h 136"/>
                  <a:gd name="T4" fmla="*/ 0 w 191"/>
                  <a:gd name="T5" fmla="*/ 1 h 136"/>
                  <a:gd name="T6" fmla="*/ 0 w 191"/>
                  <a:gd name="T7" fmla="*/ 1 h 136"/>
                  <a:gd name="T8" fmla="*/ 0 w 191"/>
                  <a:gd name="T9" fmla="*/ 1 h 136"/>
                  <a:gd name="T10" fmla="*/ 0 w 191"/>
                  <a:gd name="T11" fmla="*/ 1 h 136"/>
                  <a:gd name="T12" fmla="*/ 0 w 191"/>
                  <a:gd name="T13" fmla="*/ 1 h 136"/>
                  <a:gd name="T14" fmla="*/ 0 w 191"/>
                  <a:gd name="T15" fmla="*/ 1 h 136"/>
                  <a:gd name="T16" fmla="*/ 0 w 191"/>
                  <a:gd name="T17" fmla="*/ 1 h 136"/>
                  <a:gd name="T18" fmla="*/ 0 w 191"/>
                  <a:gd name="T19" fmla="*/ 1 h 136"/>
                  <a:gd name="T20" fmla="*/ 0 w 191"/>
                  <a:gd name="T21" fmla="*/ 1 h 136"/>
                  <a:gd name="T22" fmla="*/ 0 w 191"/>
                  <a:gd name="T23" fmla="*/ 1 h 136"/>
                  <a:gd name="T24" fmla="*/ 0 w 191"/>
                  <a:gd name="T25" fmla="*/ 1 h 136"/>
                  <a:gd name="T26" fmla="*/ 0 w 191"/>
                  <a:gd name="T27" fmla="*/ 1 h 136"/>
                  <a:gd name="T28" fmla="*/ 0 w 191"/>
                  <a:gd name="T29" fmla="*/ 1 h 136"/>
                  <a:gd name="T30" fmla="*/ 0 w 191"/>
                  <a:gd name="T31" fmla="*/ 1 h 136"/>
                  <a:gd name="T32" fmla="*/ 1 w 191"/>
                  <a:gd name="T33" fmla="*/ 1 h 136"/>
                  <a:gd name="T34" fmla="*/ 1 w 191"/>
                  <a:gd name="T35" fmla="*/ 1 h 136"/>
                  <a:gd name="T36" fmla="*/ 1 w 191"/>
                  <a:gd name="T37" fmla="*/ 2 h 136"/>
                  <a:gd name="T38" fmla="*/ 1 w 191"/>
                  <a:gd name="T39" fmla="*/ 2 h 136"/>
                  <a:gd name="T40" fmla="*/ 1 w 191"/>
                  <a:gd name="T41" fmla="*/ 2 h 136"/>
                  <a:gd name="T42" fmla="*/ 1 w 191"/>
                  <a:gd name="T43" fmla="*/ 2 h 136"/>
                  <a:gd name="T44" fmla="*/ 1 w 191"/>
                  <a:gd name="T45" fmla="*/ 1 h 136"/>
                  <a:gd name="T46" fmla="*/ 1 w 191"/>
                  <a:gd name="T47" fmla="*/ 1 h 136"/>
                  <a:gd name="T48" fmla="*/ 1 w 191"/>
                  <a:gd name="T49" fmla="*/ 1 h 136"/>
                  <a:gd name="T50" fmla="*/ 1 w 191"/>
                  <a:gd name="T51" fmla="*/ 1 h 136"/>
                  <a:gd name="T52" fmla="*/ 1 w 191"/>
                  <a:gd name="T53" fmla="*/ 1 h 136"/>
                  <a:gd name="T54" fmla="*/ 1 w 191"/>
                  <a:gd name="T55" fmla="*/ 1 h 136"/>
                  <a:gd name="T56" fmla="*/ 1 w 191"/>
                  <a:gd name="T57" fmla="*/ 1 h 136"/>
                  <a:gd name="T58" fmla="*/ 1 w 191"/>
                  <a:gd name="T59" fmla="*/ 1 h 136"/>
                  <a:gd name="T60" fmla="*/ 0 w 191"/>
                  <a:gd name="T61" fmla="*/ 1 h 136"/>
                  <a:gd name="T62" fmla="*/ 0 w 191"/>
                  <a:gd name="T63" fmla="*/ 1 h 136"/>
                  <a:gd name="T64" fmla="*/ 0 w 191"/>
                  <a:gd name="T65" fmla="*/ 1 h 136"/>
                  <a:gd name="T66" fmla="*/ 0 w 191"/>
                  <a:gd name="T67" fmla="*/ 1 h 136"/>
                  <a:gd name="T68" fmla="*/ 0 w 191"/>
                  <a:gd name="T69" fmla="*/ 1 h 136"/>
                  <a:gd name="T70" fmla="*/ 0 w 191"/>
                  <a:gd name="T71" fmla="*/ 1 h 136"/>
                  <a:gd name="T72" fmla="*/ 0 w 191"/>
                  <a:gd name="T73" fmla="*/ 1 h 136"/>
                  <a:gd name="T74" fmla="*/ 0 w 191"/>
                  <a:gd name="T75" fmla="*/ 1 h 136"/>
                  <a:gd name="T76" fmla="*/ 0 w 191"/>
                  <a:gd name="T77" fmla="*/ 1 h 136"/>
                  <a:gd name="T78" fmla="*/ 0 w 191"/>
                  <a:gd name="T79" fmla="*/ 1 h 136"/>
                  <a:gd name="T80" fmla="*/ 0 w 191"/>
                  <a:gd name="T81" fmla="*/ 1 h 136"/>
                  <a:gd name="T82" fmla="*/ 0 w 191"/>
                  <a:gd name="T83" fmla="*/ 1 h 136"/>
                  <a:gd name="T84" fmla="*/ 0 w 191"/>
                  <a:gd name="T85" fmla="*/ 1 h 136"/>
                  <a:gd name="T86" fmla="*/ 0 w 191"/>
                  <a:gd name="T87" fmla="*/ 1 h 136"/>
                  <a:gd name="T88" fmla="*/ 0 w 191"/>
                  <a:gd name="T89" fmla="*/ 0 h 136"/>
                  <a:gd name="T90" fmla="*/ 0 w 191"/>
                  <a:gd name="T91" fmla="*/ 0 h 1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91"/>
                  <a:gd name="T139" fmla="*/ 0 h 136"/>
                  <a:gd name="T140" fmla="*/ 191 w 191"/>
                  <a:gd name="T141" fmla="*/ 136 h 1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91" h="136">
                    <a:moveTo>
                      <a:pt x="2" y="0"/>
                    </a:moveTo>
                    <a:lnTo>
                      <a:pt x="0" y="68"/>
                    </a:lnTo>
                    <a:lnTo>
                      <a:pt x="0" y="70"/>
                    </a:lnTo>
                    <a:lnTo>
                      <a:pt x="6" y="76"/>
                    </a:lnTo>
                    <a:lnTo>
                      <a:pt x="12" y="79"/>
                    </a:lnTo>
                    <a:lnTo>
                      <a:pt x="19" y="85"/>
                    </a:lnTo>
                    <a:lnTo>
                      <a:pt x="29" y="91"/>
                    </a:lnTo>
                    <a:lnTo>
                      <a:pt x="42" y="98"/>
                    </a:lnTo>
                    <a:lnTo>
                      <a:pt x="50" y="100"/>
                    </a:lnTo>
                    <a:lnTo>
                      <a:pt x="59" y="104"/>
                    </a:lnTo>
                    <a:lnTo>
                      <a:pt x="69" y="108"/>
                    </a:lnTo>
                    <a:lnTo>
                      <a:pt x="78" y="112"/>
                    </a:lnTo>
                    <a:lnTo>
                      <a:pt x="88" y="114"/>
                    </a:lnTo>
                    <a:lnTo>
                      <a:pt x="101" y="115"/>
                    </a:lnTo>
                    <a:lnTo>
                      <a:pt x="113" y="119"/>
                    </a:lnTo>
                    <a:lnTo>
                      <a:pt x="126" y="125"/>
                    </a:lnTo>
                    <a:lnTo>
                      <a:pt x="135" y="125"/>
                    </a:lnTo>
                    <a:lnTo>
                      <a:pt x="145" y="127"/>
                    </a:lnTo>
                    <a:lnTo>
                      <a:pt x="153" y="129"/>
                    </a:lnTo>
                    <a:lnTo>
                      <a:pt x="162" y="133"/>
                    </a:lnTo>
                    <a:lnTo>
                      <a:pt x="175" y="134"/>
                    </a:lnTo>
                    <a:lnTo>
                      <a:pt x="181" y="136"/>
                    </a:lnTo>
                    <a:lnTo>
                      <a:pt x="191" y="41"/>
                    </a:lnTo>
                    <a:lnTo>
                      <a:pt x="187" y="41"/>
                    </a:lnTo>
                    <a:lnTo>
                      <a:pt x="175" y="43"/>
                    </a:lnTo>
                    <a:lnTo>
                      <a:pt x="168" y="43"/>
                    </a:lnTo>
                    <a:lnTo>
                      <a:pt x="160" y="45"/>
                    </a:lnTo>
                    <a:lnTo>
                      <a:pt x="151" y="47"/>
                    </a:lnTo>
                    <a:lnTo>
                      <a:pt x="143" y="49"/>
                    </a:lnTo>
                    <a:lnTo>
                      <a:pt x="132" y="49"/>
                    </a:lnTo>
                    <a:lnTo>
                      <a:pt x="120" y="51"/>
                    </a:lnTo>
                    <a:lnTo>
                      <a:pt x="109" y="51"/>
                    </a:lnTo>
                    <a:lnTo>
                      <a:pt x="99" y="53"/>
                    </a:lnTo>
                    <a:lnTo>
                      <a:pt x="88" y="53"/>
                    </a:lnTo>
                    <a:lnTo>
                      <a:pt x="78" y="55"/>
                    </a:lnTo>
                    <a:lnTo>
                      <a:pt x="69" y="55"/>
                    </a:lnTo>
                    <a:lnTo>
                      <a:pt x="63" y="57"/>
                    </a:lnTo>
                    <a:lnTo>
                      <a:pt x="48" y="53"/>
                    </a:lnTo>
                    <a:lnTo>
                      <a:pt x="35" y="47"/>
                    </a:lnTo>
                    <a:lnTo>
                      <a:pt x="23" y="38"/>
                    </a:lnTo>
                    <a:lnTo>
                      <a:pt x="16" y="28"/>
                    </a:lnTo>
                    <a:lnTo>
                      <a:pt x="8" y="17"/>
                    </a:lnTo>
                    <a:lnTo>
                      <a:pt x="4" y="7"/>
                    </a:lnTo>
                    <a:lnTo>
                      <a:pt x="2" y="1"/>
                    </a:lnTo>
                    <a:lnTo>
                      <a:pt x="2" y="0"/>
                    </a:lnTo>
                    <a:close/>
                  </a:path>
                </a:pathLst>
              </a:custGeom>
              <a:solidFill>
                <a:srgbClr val="AC8F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41" name="Freeform 74"/>
              <p:cNvSpPr>
                <a:spLocks/>
              </p:cNvSpPr>
              <p:nvPr/>
            </p:nvSpPr>
            <p:spPr bwMode="auto">
              <a:xfrm>
                <a:off x="-947" y="1587"/>
                <a:ext cx="135" cy="206"/>
              </a:xfrm>
              <a:custGeom>
                <a:avLst/>
                <a:gdLst>
                  <a:gd name="T0" fmla="*/ 2 w 269"/>
                  <a:gd name="T1" fmla="*/ 0 h 413"/>
                  <a:gd name="T2" fmla="*/ 2 w 269"/>
                  <a:gd name="T3" fmla="*/ 0 h 413"/>
                  <a:gd name="T4" fmla="*/ 2 w 269"/>
                  <a:gd name="T5" fmla="*/ 0 h 413"/>
                  <a:gd name="T6" fmla="*/ 1 w 269"/>
                  <a:gd name="T7" fmla="*/ 0 h 413"/>
                  <a:gd name="T8" fmla="*/ 1 w 269"/>
                  <a:gd name="T9" fmla="*/ 0 h 413"/>
                  <a:gd name="T10" fmla="*/ 1 w 269"/>
                  <a:gd name="T11" fmla="*/ 1 h 413"/>
                  <a:gd name="T12" fmla="*/ 1 w 269"/>
                  <a:gd name="T13" fmla="*/ 1 h 413"/>
                  <a:gd name="T14" fmla="*/ 2 w 269"/>
                  <a:gd name="T15" fmla="*/ 1 h 413"/>
                  <a:gd name="T16" fmla="*/ 2 w 269"/>
                  <a:gd name="T17" fmla="*/ 1 h 413"/>
                  <a:gd name="T18" fmla="*/ 2 w 269"/>
                  <a:gd name="T19" fmla="*/ 1 h 413"/>
                  <a:gd name="T20" fmla="*/ 2 w 269"/>
                  <a:gd name="T21" fmla="*/ 1 h 413"/>
                  <a:gd name="T22" fmla="*/ 2 w 269"/>
                  <a:gd name="T23" fmla="*/ 1 h 413"/>
                  <a:gd name="T24" fmla="*/ 2 w 269"/>
                  <a:gd name="T25" fmla="*/ 1 h 413"/>
                  <a:gd name="T26" fmla="*/ 2 w 269"/>
                  <a:gd name="T27" fmla="*/ 1 h 413"/>
                  <a:gd name="T28" fmla="*/ 2 w 269"/>
                  <a:gd name="T29" fmla="*/ 1 h 413"/>
                  <a:gd name="T30" fmla="*/ 2 w 269"/>
                  <a:gd name="T31" fmla="*/ 1 h 413"/>
                  <a:gd name="T32" fmla="*/ 2 w 269"/>
                  <a:gd name="T33" fmla="*/ 1 h 413"/>
                  <a:gd name="T34" fmla="*/ 2 w 269"/>
                  <a:gd name="T35" fmla="*/ 1 h 413"/>
                  <a:gd name="T36" fmla="*/ 3 w 269"/>
                  <a:gd name="T37" fmla="*/ 1 h 413"/>
                  <a:gd name="T38" fmla="*/ 3 w 269"/>
                  <a:gd name="T39" fmla="*/ 1 h 413"/>
                  <a:gd name="T40" fmla="*/ 3 w 269"/>
                  <a:gd name="T41" fmla="*/ 2 h 413"/>
                  <a:gd name="T42" fmla="*/ 3 w 269"/>
                  <a:gd name="T43" fmla="*/ 2 h 413"/>
                  <a:gd name="T44" fmla="*/ 3 w 269"/>
                  <a:gd name="T45" fmla="*/ 2 h 413"/>
                  <a:gd name="T46" fmla="*/ 3 w 269"/>
                  <a:gd name="T47" fmla="*/ 2 h 413"/>
                  <a:gd name="T48" fmla="*/ 3 w 269"/>
                  <a:gd name="T49" fmla="*/ 2 h 413"/>
                  <a:gd name="T50" fmla="*/ 3 w 269"/>
                  <a:gd name="T51" fmla="*/ 2 h 413"/>
                  <a:gd name="T52" fmla="*/ 3 w 269"/>
                  <a:gd name="T53" fmla="*/ 3 h 413"/>
                  <a:gd name="T54" fmla="*/ 3 w 269"/>
                  <a:gd name="T55" fmla="*/ 3 h 413"/>
                  <a:gd name="T56" fmla="*/ 2 w 269"/>
                  <a:gd name="T57" fmla="*/ 3 h 413"/>
                  <a:gd name="T58" fmla="*/ 2 w 269"/>
                  <a:gd name="T59" fmla="*/ 3 h 413"/>
                  <a:gd name="T60" fmla="*/ 2 w 269"/>
                  <a:gd name="T61" fmla="*/ 3 h 413"/>
                  <a:gd name="T62" fmla="*/ 2 w 269"/>
                  <a:gd name="T63" fmla="*/ 3 h 413"/>
                  <a:gd name="T64" fmla="*/ 2 w 269"/>
                  <a:gd name="T65" fmla="*/ 3 h 413"/>
                  <a:gd name="T66" fmla="*/ 2 w 269"/>
                  <a:gd name="T67" fmla="*/ 3 h 413"/>
                  <a:gd name="T68" fmla="*/ 1 w 269"/>
                  <a:gd name="T69" fmla="*/ 3 h 413"/>
                  <a:gd name="T70" fmla="*/ 1 w 269"/>
                  <a:gd name="T71" fmla="*/ 3 h 413"/>
                  <a:gd name="T72" fmla="*/ 1 w 269"/>
                  <a:gd name="T73" fmla="*/ 3 h 413"/>
                  <a:gd name="T74" fmla="*/ 1 w 269"/>
                  <a:gd name="T75" fmla="*/ 3 h 413"/>
                  <a:gd name="T76" fmla="*/ 1 w 269"/>
                  <a:gd name="T77" fmla="*/ 2 h 413"/>
                  <a:gd name="T78" fmla="*/ 1 w 269"/>
                  <a:gd name="T79" fmla="*/ 2 h 413"/>
                  <a:gd name="T80" fmla="*/ 0 w 269"/>
                  <a:gd name="T81" fmla="*/ 2 h 413"/>
                  <a:gd name="T82" fmla="*/ 0 w 269"/>
                  <a:gd name="T83" fmla="*/ 2 h 413"/>
                  <a:gd name="T84" fmla="*/ 0 w 269"/>
                  <a:gd name="T85" fmla="*/ 2 h 413"/>
                  <a:gd name="T86" fmla="*/ 0 w 269"/>
                  <a:gd name="T87" fmla="*/ 2 h 413"/>
                  <a:gd name="T88" fmla="*/ 0 w 269"/>
                  <a:gd name="T89" fmla="*/ 2 h 413"/>
                  <a:gd name="T90" fmla="*/ 1 w 269"/>
                  <a:gd name="T91" fmla="*/ 1 h 413"/>
                  <a:gd name="T92" fmla="*/ 1 w 269"/>
                  <a:gd name="T93" fmla="*/ 1 h 413"/>
                  <a:gd name="T94" fmla="*/ 1 w 269"/>
                  <a:gd name="T95" fmla="*/ 1 h 413"/>
                  <a:gd name="T96" fmla="*/ 1 w 269"/>
                  <a:gd name="T97" fmla="*/ 1 h 413"/>
                  <a:gd name="T98" fmla="*/ 1 w 269"/>
                  <a:gd name="T99" fmla="*/ 1 h 413"/>
                  <a:gd name="T100" fmla="*/ 1 w 269"/>
                  <a:gd name="T101" fmla="*/ 0 h 413"/>
                  <a:gd name="T102" fmla="*/ 1 w 269"/>
                  <a:gd name="T103" fmla="*/ 0 h 413"/>
                  <a:gd name="T104" fmla="*/ 1 w 269"/>
                  <a:gd name="T105" fmla="*/ 0 h 413"/>
                  <a:gd name="T106" fmla="*/ 1 w 269"/>
                  <a:gd name="T107" fmla="*/ 0 h 413"/>
                  <a:gd name="T108" fmla="*/ 1 w 269"/>
                  <a:gd name="T109" fmla="*/ 0 h 413"/>
                  <a:gd name="T110" fmla="*/ 1 w 269"/>
                  <a:gd name="T111" fmla="*/ 0 h 413"/>
                  <a:gd name="T112" fmla="*/ 1 w 269"/>
                  <a:gd name="T113" fmla="*/ 0 h 413"/>
                  <a:gd name="T114" fmla="*/ 2 w 269"/>
                  <a:gd name="T115" fmla="*/ 0 h 4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69"/>
                  <a:gd name="T175" fmla="*/ 0 h 413"/>
                  <a:gd name="T176" fmla="*/ 269 w 269"/>
                  <a:gd name="T177" fmla="*/ 413 h 4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69" h="413">
                    <a:moveTo>
                      <a:pt x="148" y="15"/>
                    </a:moveTo>
                    <a:lnTo>
                      <a:pt x="167" y="0"/>
                    </a:lnTo>
                    <a:lnTo>
                      <a:pt x="155" y="15"/>
                    </a:lnTo>
                    <a:lnTo>
                      <a:pt x="150" y="21"/>
                    </a:lnTo>
                    <a:lnTo>
                      <a:pt x="144" y="32"/>
                    </a:lnTo>
                    <a:lnTo>
                      <a:pt x="136" y="44"/>
                    </a:lnTo>
                    <a:lnTo>
                      <a:pt x="133" y="57"/>
                    </a:lnTo>
                    <a:lnTo>
                      <a:pt x="127" y="71"/>
                    </a:lnTo>
                    <a:lnTo>
                      <a:pt x="125" y="90"/>
                    </a:lnTo>
                    <a:lnTo>
                      <a:pt x="121" y="105"/>
                    </a:lnTo>
                    <a:lnTo>
                      <a:pt x="121" y="122"/>
                    </a:lnTo>
                    <a:lnTo>
                      <a:pt x="121" y="129"/>
                    </a:lnTo>
                    <a:lnTo>
                      <a:pt x="121" y="139"/>
                    </a:lnTo>
                    <a:lnTo>
                      <a:pt x="123" y="147"/>
                    </a:lnTo>
                    <a:lnTo>
                      <a:pt x="127" y="156"/>
                    </a:lnTo>
                    <a:lnTo>
                      <a:pt x="129" y="171"/>
                    </a:lnTo>
                    <a:lnTo>
                      <a:pt x="135" y="186"/>
                    </a:lnTo>
                    <a:lnTo>
                      <a:pt x="140" y="200"/>
                    </a:lnTo>
                    <a:lnTo>
                      <a:pt x="148" y="211"/>
                    </a:lnTo>
                    <a:lnTo>
                      <a:pt x="154" y="219"/>
                    </a:lnTo>
                    <a:lnTo>
                      <a:pt x="163" y="223"/>
                    </a:lnTo>
                    <a:lnTo>
                      <a:pt x="173" y="224"/>
                    </a:lnTo>
                    <a:lnTo>
                      <a:pt x="182" y="226"/>
                    </a:lnTo>
                    <a:lnTo>
                      <a:pt x="192" y="224"/>
                    </a:lnTo>
                    <a:lnTo>
                      <a:pt x="201" y="221"/>
                    </a:lnTo>
                    <a:lnTo>
                      <a:pt x="209" y="217"/>
                    </a:lnTo>
                    <a:lnTo>
                      <a:pt x="218" y="213"/>
                    </a:lnTo>
                    <a:lnTo>
                      <a:pt x="231" y="202"/>
                    </a:lnTo>
                    <a:lnTo>
                      <a:pt x="243" y="188"/>
                    </a:lnTo>
                    <a:lnTo>
                      <a:pt x="250" y="179"/>
                    </a:lnTo>
                    <a:lnTo>
                      <a:pt x="254" y="175"/>
                    </a:lnTo>
                    <a:lnTo>
                      <a:pt x="254" y="179"/>
                    </a:lnTo>
                    <a:lnTo>
                      <a:pt x="254" y="188"/>
                    </a:lnTo>
                    <a:lnTo>
                      <a:pt x="254" y="194"/>
                    </a:lnTo>
                    <a:lnTo>
                      <a:pt x="256" y="202"/>
                    </a:lnTo>
                    <a:lnTo>
                      <a:pt x="256" y="211"/>
                    </a:lnTo>
                    <a:lnTo>
                      <a:pt x="258" y="223"/>
                    </a:lnTo>
                    <a:lnTo>
                      <a:pt x="258" y="232"/>
                    </a:lnTo>
                    <a:lnTo>
                      <a:pt x="260" y="243"/>
                    </a:lnTo>
                    <a:lnTo>
                      <a:pt x="262" y="255"/>
                    </a:lnTo>
                    <a:lnTo>
                      <a:pt x="264" y="266"/>
                    </a:lnTo>
                    <a:lnTo>
                      <a:pt x="264" y="278"/>
                    </a:lnTo>
                    <a:lnTo>
                      <a:pt x="266" y="289"/>
                    </a:lnTo>
                    <a:lnTo>
                      <a:pt x="266" y="300"/>
                    </a:lnTo>
                    <a:lnTo>
                      <a:pt x="268" y="314"/>
                    </a:lnTo>
                    <a:lnTo>
                      <a:pt x="268" y="321"/>
                    </a:lnTo>
                    <a:lnTo>
                      <a:pt x="268" y="331"/>
                    </a:lnTo>
                    <a:lnTo>
                      <a:pt x="268" y="338"/>
                    </a:lnTo>
                    <a:lnTo>
                      <a:pt x="268" y="346"/>
                    </a:lnTo>
                    <a:lnTo>
                      <a:pt x="268" y="359"/>
                    </a:lnTo>
                    <a:lnTo>
                      <a:pt x="269" y="371"/>
                    </a:lnTo>
                    <a:lnTo>
                      <a:pt x="268" y="378"/>
                    </a:lnTo>
                    <a:lnTo>
                      <a:pt x="268" y="386"/>
                    </a:lnTo>
                    <a:lnTo>
                      <a:pt x="268" y="388"/>
                    </a:lnTo>
                    <a:lnTo>
                      <a:pt x="268" y="390"/>
                    </a:lnTo>
                    <a:lnTo>
                      <a:pt x="264" y="390"/>
                    </a:lnTo>
                    <a:lnTo>
                      <a:pt x="252" y="394"/>
                    </a:lnTo>
                    <a:lnTo>
                      <a:pt x="243" y="394"/>
                    </a:lnTo>
                    <a:lnTo>
                      <a:pt x="235" y="395"/>
                    </a:lnTo>
                    <a:lnTo>
                      <a:pt x="226" y="397"/>
                    </a:lnTo>
                    <a:lnTo>
                      <a:pt x="216" y="401"/>
                    </a:lnTo>
                    <a:lnTo>
                      <a:pt x="203" y="403"/>
                    </a:lnTo>
                    <a:lnTo>
                      <a:pt x="192" y="405"/>
                    </a:lnTo>
                    <a:lnTo>
                      <a:pt x="178" y="405"/>
                    </a:lnTo>
                    <a:lnTo>
                      <a:pt x="167" y="409"/>
                    </a:lnTo>
                    <a:lnTo>
                      <a:pt x="154" y="409"/>
                    </a:lnTo>
                    <a:lnTo>
                      <a:pt x="142" y="411"/>
                    </a:lnTo>
                    <a:lnTo>
                      <a:pt x="129" y="411"/>
                    </a:lnTo>
                    <a:lnTo>
                      <a:pt x="117" y="413"/>
                    </a:lnTo>
                    <a:lnTo>
                      <a:pt x="106" y="409"/>
                    </a:lnTo>
                    <a:lnTo>
                      <a:pt x="95" y="407"/>
                    </a:lnTo>
                    <a:lnTo>
                      <a:pt x="81" y="405"/>
                    </a:lnTo>
                    <a:lnTo>
                      <a:pt x="72" y="403"/>
                    </a:lnTo>
                    <a:lnTo>
                      <a:pt x="62" y="397"/>
                    </a:lnTo>
                    <a:lnTo>
                      <a:pt x="53" y="395"/>
                    </a:lnTo>
                    <a:lnTo>
                      <a:pt x="43" y="390"/>
                    </a:lnTo>
                    <a:lnTo>
                      <a:pt x="34" y="388"/>
                    </a:lnTo>
                    <a:lnTo>
                      <a:pt x="19" y="378"/>
                    </a:lnTo>
                    <a:lnTo>
                      <a:pt x="7" y="371"/>
                    </a:lnTo>
                    <a:lnTo>
                      <a:pt x="1" y="365"/>
                    </a:lnTo>
                    <a:lnTo>
                      <a:pt x="0" y="365"/>
                    </a:lnTo>
                    <a:lnTo>
                      <a:pt x="0" y="359"/>
                    </a:lnTo>
                    <a:lnTo>
                      <a:pt x="0" y="350"/>
                    </a:lnTo>
                    <a:lnTo>
                      <a:pt x="0" y="342"/>
                    </a:lnTo>
                    <a:lnTo>
                      <a:pt x="0" y="335"/>
                    </a:lnTo>
                    <a:lnTo>
                      <a:pt x="0" y="325"/>
                    </a:lnTo>
                    <a:lnTo>
                      <a:pt x="0" y="316"/>
                    </a:lnTo>
                    <a:lnTo>
                      <a:pt x="0" y="304"/>
                    </a:lnTo>
                    <a:lnTo>
                      <a:pt x="0" y="291"/>
                    </a:lnTo>
                    <a:lnTo>
                      <a:pt x="0" y="278"/>
                    </a:lnTo>
                    <a:lnTo>
                      <a:pt x="1" y="266"/>
                    </a:lnTo>
                    <a:lnTo>
                      <a:pt x="1" y="251"/>
                    </a:lnTo>
                    <a:lnTo>
                      <a:pt x="1" y="238"/>
                    </a:lnTo>
                    <a:lnTo>
                      <a:pt x="1" y="224"/>
                    </a:lnTo>
                    <a:lnTo>
                      <a:pt x="3" y="211"/>
                    </a:lnTo>
                    <a:lnTo>
                      <a:pt x="3" y="198"/>
                    </a:lnTo>
                    <a:lnTo>
                      <a:pt x="3" y="183"/>
                    </a:lnTo>
                    <a:lnTo>
                      <a:pt x="5" y="171"/>
                    </a:lnTo>
                    <a:lnTo>
                      <a:pt x="7" y="160"/>
                    </a:lnTo>
                    <a:lnTo>
                      <a:pt x="9" y="147"/>
                    </a:lnTo>
                    <a:lnTo>
                      <a:pt x="13" y="137"/>
                    </a:lnTo>
                    <a:lnTo>
                      <a:pt x="15" y="126"/>
                    </a:lnTo>
                    <a:lnTo>
                      <a:pt x="19" y="118"/>
                    </a:lnTo>
                    <a:lnTo>
                      <a:pt x="20" y="107"/>
                    </a:lnTo>
                    <a:lnTo>
                      <a:pt x="24" y="97"/>
                    </a:lnTo>
                    <a:lnTo>
                      <a:pt x="24" y="90"/>
                    </a:lnTo>
                    <a:lnTo>
                      <a:pt x="30" y="82"/>
                    </a:lnTo>
                    <a:lnTo>
                      <a:pt x="36" y="69"/>
                    </a:lnTo>
                    <a:lnTo>
                      <a:pt x="43" y="61"/>
                    </a:lnTo>
                    <a:lnTo>
                      <a:pt x="53" y="46"/>
                    </a:lnTo>
                    <a:lnTo>
                      <a:pt x="62" y="42"/>
                    </a:lnTo>
                    <a:lnTo>
                      <a:pt x="68" y="38"/>
                    </a:lnTo>
                    <a:lnTo>
                      <a:pt x="70" y="40"/>
                    </a:lnTo>
                    <a:lnTo>
                      <a:pt x="79" y="78"/>
                    </a:lnTo>
                    <a:lnTo>
                      <a:pt x="148" y="15"/>
                    </a:lnTo>
                    <a:close/>
                  </a:path>
                </a:pathLst>
              </a:custGeom>
              <a:solidFill>
                <a:srgbClr val="996D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42" name="Freeform 75"/>
              <p:cNvSpPr>
                <a:spLocks/>
              </p:cNvSpPr>
              <p:nvPr/>
            </p:nvSpPr>
            <p:spPr bwMode="auto">
              <a:xfrm>
                <a:off x="-1084" y="1808"/>
                <a:ext cx="353" cy="380"/>
              </a:xfrm>
              <a:custGeom>
                <a:avLst/>
                <a:gdLst>
                  <a:gd name="T0" fmla="*/ 3 w 705"/>
                  <a:gd name="T1" fmla="*/ 1 h 760"/>
                  <a:gd name="T2" fmla="*/ 3 w 705"/>
                  <a:gd name="T3" fmla="*/ 1 h 760"/>
                  <a:gd name="T4" fmla="*/ 3 w 705"/>
                  <a:gd name="T5" fmla="*/ 1 h 760"/>
                  <a:gd name="T6" fmla="*/ 3 w 705"/>
                  <a:gd name="T7" fmla="*/ 1 h 760"/>
                  <a:gd name="T8" fmla="*/ 4 w 705"/>
                  <a:gd name="T9" fmla="*/ 1 h 760"/>
                  <a:gd name="T10" fmla="*/ 4 w 705"/>
                  <a:gd name="T11" fmla="*/ 1 h 760"/>
                  <a:gd name="T12" fmla="*/ 4 w 705"/>
                  <a:gd name="T13" fmla="*/ 1 h 760"/>
                  <a:gd name="T14" fmla="*/ 4 w 705"/>
                  <a:gd name="T15" fmla="*/ 1 h 760"/>
                  <a:gd name="T16" fmla="*/ 4 w 705"/>
                  <a:gd name="T17" fmla="*/ 1 h 760"/>
                  <a:gd name="T18" fmla="*/ 4 w 705"/>
                  <a:gd name="T19" fmla="*/ 2 h 760"/>
                  <a:gd name="T20" fmla="*/ 4 w 705"/>
                  <a:gd name="T21" fmla="*/ 2 h 760"/>
                  <a:gd name="T22" fmla="*/ 5 w 705"/>
                  <a:gd name="T23" fmla="*/ 2 h 760"/>
                  <a:gd name="T24" fmla="*/ 5 w 705"/>
                  <a:gd name="T25" fmla="*/ 2 h 760"/>
                  <a:gd name="T26" fmla="*/ 5 w 705"/>
                  <a:gd name="T27" fmla="*/ 2 h 760"/>
                  <a:gd name="T28" fmla="*/ 5 w 705"/>
                  <a:gd name="T29" fmla="*/ 3 h 760"/>
                  <a:gd name="T30" fmla="*/ 5 w 705"/>
                  <a:gd name="T31" fmla="*/ 3 h 760"/>
                  <a:gd name="T32" fmla="*/ 5 w 705"/>
                  <a:gd name="T33" fmla="*/ 3 h 760"/>
                  <a:gd name="T34" fmla="*/ 6 w 705"/>
                  <a:gd name="T35" fmla="*/ 4 h 760"/>
                  <a:gd name="T36" fmla="*/ 6 w 705"/>
                  <a:gd name="T37" fmla="*/ 4 h 760"/>
                  <a:gd name="T38" fmla="*/ 6 w 705"/>
                  <a:gd name="T39" fmla="*/ 4 h 760"/>
                  <a:gd name="T40" fmla="*/ 6 w 705"/>
                  <a:gd name="T41" fmla="*/ 5 h 760"/>
                  <a:gd name="T42" fmla="*/ 6 w 705"/>
                  <a:gd name="T43" fmla="*/ 5 h 760"/>
                  <a:gd name="T44" fmla="*/ 6 w 705"/>
                  <a:gd name="T45" fmla="*/ 5 h 760"/>
                  <a:gd name="T46" fmla="*/ 6 w 705"/>
                  <a:gd name="T47" fmla="*/ 5 h 760"/>
                  <a:gd name="T48" fmla="*/ 6 w 705"/>
                  <a:gd name="T49" fmla="*/ 5 h 760"/>
                  <a:gd name="T50" fmla="*/ 5 w 705"/>
                  <a:gd name="T51" fmla="*/ 6 h 760"/>
                  <a:gd name="T52" fmla="*/ 5 w 705"/>
                  <a:gd name="T53" fmla="*/ 6 h 760"/>
                  <a:gd name="T54" fmla="*/ 4 w 705"/>
                  <a:gd name="T55" fmla="*/ 6 h 760"/>
                  <a:gd name="T56" fmla="*/ 4 w 705"/>
                  <a:gd name="T57" fmla="*/ 6 h 760"/>
                  <a:gd name="T58" fmla="*/ 3 w 705"/>
                  <a:gd name="T59" fmla="*/ 6 h 760"/>
                  <a:gd name="T60" fmla="*/ 3 w 705"/>
                  <a:gd name="T61" fmla="*/ 6 h 760"/>
                  <a:gd name="T62" fmla="*/ 2 w 705"/>
                  <a:gd name="T63" fmla="*/ 6 h 760"/>
                  <a:gd name="T64" fmla="*/ 2 w 705"/>
                  <a:gd name="T65" fmla="*/ 6 h 760"/>
                  <a:gd name="T66" fmla="*/ 2 w 705"/>
                  <a:gd name="T67" fmla="*/ 6 h 760"/>
                  <a:gd name="T68" fmla="*/ 1 w 705"/>
                  <a:gd name="T69" fmla="*/ 6 h 760"/>
                  <a:gd name="T70" fmla="*/ 1 w 705"/>
                  <a:gd name="T71" fmla="*/ 6 h 760"/>
                  <a:gd name="T72" fmla="*/ 1 w 705"/>
                  <a:gd name="T73" fmla="*/ 6 h 760"/>
                  <a:gd name="T74" fmla="*/ 1 w 705"/>
                  <a:gd name="T75" fmla="*/ 6 h 760"/>
                  <a:gd name="T76" fmla="*/ 0 w 705"/>
                  <a:gd name="T77" fmla="*/ 6 h 760"/>
                  <a:gd name="T78" fmla="*/ 1 w 705"/>
                  <a:gd name="T79" fmla="*/ 5 h 760"/>
                  <a:gd name="T80" fmla="*/ 1 w 705"/>
                  <a:gd name="T81" fmla="*/ 5 h 760"/>
                  <a:gd name="T82" fmla="*/ 1 w 705"/>
                  <a:gd name="T83" fmla="*/ 5 h 760"/>
                  <a:gd name="T84" fmla="*/ 1 w 705"/>
                  <a:gd name="T85" fmla="*/ 4 h 760"/>
                  <a:gd name="T86" fmla="*/ 2 w 705"/>
                  <a:gd name="T87" fmla="*/ 4 h 760"/>
                  <a:gd name="T88" fmla="*/ 2 w 705"/>
                  <a:gd name="T89" fmla="*/ 3 h 760"/>
                  <a:gd name="T90" fmla="*/ 2 w 705"/>
                  <a:gd name="T91" fmla="*/ 3 h 760"/>
                  <a:gd name="T92" fmla="*/ 2 w 705"/>
                  <a:gd name="T93" fmla="*/ 2 h 760"/>
                  <a:gd name="T94" fmla="*/ 2 w 705"/>
                  <a:gd name="T95" fmla="*/ 2 h 760"/>
                  <a:gd name="T96" fmla="*/ 2 w 705"/>
                  <a:gd name="T97" fmla="*/ 1 h 760"/>
                  <a:gd name="T98" fmla="*/ 2 w 705"/>
                  <a:gd name="T99" fmla="*/ 1 h 760"/>
                  <a:gd name="T100" fmla="*/ 2 w 705"/>
                  <a:gd name="T101" fmla="*/ 1 h 760"/>
                  <a:gd name="T102" fmla="*/ 3 w 705"/>
                  <a:gd name="T103" fmla="*/ 1 h 760"/>
                  <a:gd name="T104" fmla="*/ 3 w 705"/>
                  <a:gd name="T105" fmla="*/ 0 h 76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05"/>
                  <a:gd name="T160" fmla="*/ 0 h 760"/>
                  <a:gd name="T161" fmla="*/ 705 w 705"/>
                  <a:gd name="T162" fmla="*/ 760 h 76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05" h="760">
                    <a:moveTo>
                      <a:pt x="283" y="0"/>
                    </a:moveTo>
                    <a:lnTo>
                      <a:pt x="287" y="0"/>
                    </a:lnTo>
                    <a:lnTo>
                      <a:pt x="296" y="4"/>
                    </a:lnTo>
                    <a:lnTo>
                      <a:pt x="300" y="8"/>
                    </a:lnTo>
                    <a:lnTo>
                      <a:pt x="310" y="11"/>
                    </a:lnTo>
                    <a:lnTo>
                      <a:pt x="319" y="15"/>
                    </a:lnTo>
                    <a:lnTo>
                      <a:pt x="329" y="21"/>
                    </a:lnTo>
                    <a:lnTo>
                      <a:pt x="338" y="23"/>
                    </a:lnTo>
                    <a:lnTo>
                      <a:pt x="348" y="29"/>
                    </a:lnTo>
                    <a:lnTo>
                      <a:pt x="359" y="30"/>
                    </a:lnTo>
                    <a:lnTo>
                      <a:pt x="371" y="36"/>
                    </a:lnTo>
                    <a:lnTo>
                      <a:pt x="382" y="40"/>
                    </a:lnTo>
                    <a:lnTo>
                      <a:pt x="393" y="44"/>
                    </a:lnTo>
                    <a:lnTo>
                      <a:pt x="403" y="48"/>
                    </a:lnTo>
                    <a:lnTo>
                      <a:pt x="412" y="49"/>
                    </a:lnTo>
                    <a:lnTo>
                      <a:pt x="428" y="51"/>
                    </a:lnTo>
                    <a:lnTo>
                      <a:pt x="441" y="51"/>
                    </a:lnTo>
                    <a:lnTo>
                      <a:pt x="450" y="49"/>
                    </a:lnTo>
                    <a:lnTo>
                      <a:pt x="460" y="49"/>
                    </a:lnTo>
                    <a:lnTo>
                      <a:pt x="469" y="44"/>
                    </a:lnTo>
                    <a:lnTo>
                      <a:pt x="475" y="42"/>
                    </a:lnTo>
                    <a:lnTo>
                      <a:pt x="477" y="46"/>
                    </a:lnTo>
                    <a:lnTo>
                      <a:pt x="483" y="57"/>
                    </a:lnTo>
                    <a:lnTo>
                      <a:pt x="485" y="65"/>
                    </a:lnTo>
                    <a:lnTo>
                      <a:pt x="490" y="76"/>
                    </a:lnTo>
                    <a:lnTo>
                      <a:pt x="494" y="89"/>
                    </a:lnTo>
                    <a:lnTo>
                      <a:pt x="500" y="105"/>
                    </a:lnTo>
                    <a:lnTo>
                      <a:pt x="500" y="114"/>
                    </a:lnTo>
                    <a:lnTo>
                      <a:pt x="504" y="122"/>
                    </a:lnTo>
                    <a:lnTo>
                      <a:pt x="504" y="131"/>
                    </a:lnTo>
                    <a:lnTo>
                      <a:pt x="507" y="141"/>
                    </a:lnTo>
                    <a:lnTo>
                      <a:pt x="507" y="152"/>
                    </a:lnTo>
                    <a:lnTo>
                      <a:pt x="511" y="160"/>
                    </a:lnTo>
                    <a:lnTo>
                      <a:pt x="513" y="169"/>
                    </a:lnTo>
                    <a:lnTo>
                      <a:pt x="515" y="179"/>
                    </a:lnTo>
                    <a:lnTo>
                      <a:pt x="517" y="196"/>
                    </a:lnTo>
                    <a:lnTo>
                      <a:pt x="521" y="209"/>
                    </a:lnTo>
                    <a:lnTo>
                      <a:pt x="523" y="217"/>
                    </a:lnTo>
                    <a:lnTo>
                      <a:pt x="523" y="222"/>
                    </a:lnTo>
                    <a:lnTo>
                      <a:pt x="526" y="226"/>
                    </a:lnTo>
                    <a:lnTo>
                      <a:pt x="530" y="232"/>
                    </a:lnTo>
                    <a:lnTo>
                      <a:pt x="538" y="241"/>
                    </a:lnTo>
                    <a:lnTo>
                      <a:pt x="542" y="249"/>
                    </a:lnTo>
                    <a:lnTo>
                      <a:pt x="551" y="262"/>
                    </a:lnTo>
                    <a:lnTo>
                      <a:pt x="561" y="274"/>
                    </a:lnTo>
                    <a:lnTo>
                      <a:pt x="572" y="289"/>
                    </a:lnTo>
                    <a:lnTo>
                      <a:pt x="582" y="304"/>
                    </a:lnTo>
                    <a:lnTo>
                      <a:pt x="593" y="321"/>
                    </a:lnTo>
                    <a:lnTo>
                      <a:pt x="604" y="336"/>
                    </a:lnTo>
                    <a:lnTo>
                      <a:pt x="616" y="355"/>
                    </a:lnTo>
                    <a:lnTo>
                      <a:pt x="625" y="373"/>
                    </a:lnTo>
                    <a:lnTo>
                      <a:pt x="637" y="390"/>
                    </a:lnTo>
                    <a:lnTo>
                      <a:pt x="646" y="407"/>
                    </a:lnTo>
                    <a:lnTo>
                      <a:pt x="658" y="424"/>
                    </a:lnTo>
                    <a:lnTo>
                      <a:pt x="663" y="439"/>
                    </a:lnTo>
                    <a:lnTo>
                      <a:pt x="671" y="452"/>
                    </a:lnTo>
                    <a:lnTo>
                      <a:pt x="677" y="466"/>
                    </a:lnTo>
                    <a:lnTo>
                      <a:pt x="682" y="477"/>
                    </a:lnTo>
                    <a:lnTo>
                      <a:pt x="686" y="488"/>
                    </a:lnTo>
                    <a:lnTo>
                      <a:pt x="690" y="500"/>
                    </a:lnTo>
                    <a:lnTo>
                      <a:pt x="694" y="509"/>
                    </a:lnTo>
                    <a:lnTo>
                      <a:pt x="698" y="521"/>
                    </a:lnTo>
                    <a:lnTo>
                      <a:pt x="699" y="534"/>
                    </a:lnTo>
                    <a:lnTo>
                      <a:pt x="703" y="546"/>
                    </a:lnTo>
                    <a:lnTo>
                      <a:pt x="703" y="551"/>
                    </a:lnTo>
                    <a:lnTo>
                      <a:pt x="705" y="555"/>
                    </a:lnTo>
                    <a:lnTo>
                      <a:pt x="703" y="557"/>
                    </a:lnTo>
                    <a:lnTo>
                      <a:pt x="698" y="565"/>
                    </a:lnTo>
                    <a:lnTo>
                      <a:pt x="692" y="576"/>
                    </a:lnTo>
                    <a:lnTo>
                      <a:pt x="684" y="591"/>
                    </a:lnTo>
                    <a:lnTo>
                      <a:pt x="677" y="597"/>
                    </a:lnTo>
                    <a:lnTo>
                      <a:pt x="669" y="606"/>
                    </a:lnTo>
                    <a:lnTo>
                      <a:pt x="660" y="616"/>
                    </a:lnTo>
                    <a:lnTo>
                      <a:pt x="652" y="625"/>
                    </a:lnTo>
                    <a:lnTo>
                      <a:pt x="641" y="635"/>
                    </a:lnTo>
                    <a:lnTo>
                      <a:pt x="629" y="644"/>
                    </a:lnTo>
                    <a:lnTo>
                      <a:pt x="614" y="654"/>
                    </a:lnTo>
                    <a:lnTo>
                      <a:pt x="603" y="663"/>
                    </a:lnTo>
                    <a:lnTo>
                      <a:pt x="584" y="671"/>
                    </a:lnTo>
                    <a:lnTo>
                      <a:pt x="566" y="679"/>
                    </a:lnTo>
                    <a:lnTo>
                      <a:pt x="547" y="686"/>
                    </a:lnTo>
                    <a:lnTo>
                      <a:pt x="528" y="694"/>
                    </a:lnTo>
                    <a:lnTo>
                      <a:pt x="506" y="699"/>
                    </a:lnTo>
                    <a:lnTo>
                      <a:pt x="485" y="707"/>
                    </a:lnTo>
                    <a:lnTo>
                      <a:pt x="464" y="713"/>
                    </a:lnTo>
                    <a:lnTo>
                      <a:pt x="443" y="720"/>
                    </a:lnTo>
                    <a:lnTo>
                      <a:pt x="420" y="726"/>
                    </a:lnTo>
                    <a:lnTo>
                      <a:pt x="397" y="730"/>
                    </a:lnTo>
                    <a:lnTo>
                      <a:pt x="374" y="736"/>
                    </a:lnTo>
                    <a:lnTo>
                      <a:pt x="355" y="739"/>
                    </a:lnTo>
                    <a:lnTo>
                      <a:pt x="333" y="743"/>
                    </a:lnTo>
                    <a:lnTo>
                      <a:pt x="312" y="747"/>
                    </a:lnTo>
                    <a:lnTo>
                      <a:pt x="293" y="751"/>
                    </a:lnTo>
                    <a:lnTo>
                      <a:pt x="276" y="755"/>
                    </a:lnTo>
                    <a:lnTo>
                      <a:pt x="257" y="756"/>
                    </a:lnTo>
                    <a:lnTo>
                      <a:pt x="239" y="756"/>
                    </a:lnTo>
                    <a:lnTo>
                      <a:pt x="222" y="758"/>
                    </a:lnTo>
                    <a:lnTo>
                      <a:pt x="209" y="760"/>
                    </a:lnTo>
                    <a:lnTo>
                      <a:pt x="194" y="760"/>
                    </a:lnTo>
                    <a:lnTo>
                      <a:pt x="181" y="760"/>
                    </a:lnTo>
                    <a:lnTo>
                      <a:pt x="167" y="760"/>
                    </a:lnTo>
                    <a:lnTo>
                      <a:pt x="156" y="760"/>
                    </a:lnTo>
                    <a:lnTo>
                      <a:pt x="142" y="758"/>
                    </a:lnTo>
                    <a:lnTo>
                      <a:pt x="135" y="756"/>
                    </a:lnTo>
                    <a:lnTo>
                      <a:pt x="125" y="755"/>
                    </a:lnTo>
                    <a:lnTo>
                      <a:pt x="116" y="753"/>
                    </a:lnTo>
                    <a:lnTo>
                      <a:pt x="106" y="749"/>
                    </a:lnTo>
                    <a:lnTo>
                      <a:pt x="97" y="745"/>
                    </a:lnTo>
                    <a:lnTo>
                      <a:pt x="87" y="743"/>
                    </a:lnTo>
                    <a:lnTo>
                      <a:pt x="80" y="739"/>
                    </a:lnTo>
                    <a:lnTo>
                      <a:pt x="63" y="728"/>
                    </a:lnTo>
                    <a:lnTo>
                      <a:pt x="49" y="718"/>
                    </a:lnTo>
                    <a:lnTo>
                      <a:pt x="34" y="709"/>
                    </a:lnTo>
                    <a:lnTo>
                      <a:pt x="23" y="699"/>
                    </a:lnTo>
                    <a:lnTo>
                      <a:pt x="13" y="690"/>
                    </a:lnTo>
                    <a:lnTo>
                      <a:pt x="6" y="684"/>
                    </a:lnTo>
                    <a:lnTo>
                      <a:pt x="0" y="680"/>
                    </a:lnTo>
                    <a:lnTo>
                      <a:pt x="61" y="603"/>
                    </a:lnTo>
                    <a:lnTo>
                      <a:pt x="61" y="599"/>
                    </a:lnTo>
                    <a:lnTo>
                      <a:pt x="63" y="597"/>
                    </a:lnTo>
                    <a:lnTo>
                      <a:pt x="65" y="589"/>
                    </a:lnTo>
                    <a:lnTo>
                      <a:pt x="70" y="582"/>
                    </a:lnTo>
                    <a:lnTo>
                      <a:pt x="74" y="570"/>
                    </a:lnTo>
                    <a:lnTo>
                      <a:pt x="78" y="559"/>
                    </a:lnTo>
                    <a:lnTo>
                      <a:pt x="85" y="544"/>
                    </a:lnTo>
                    <a:lnTo>
                      <a:pt x="93" y="532"/>
                    </a:lnTo>
                    <a:lnTo>
                      <a:pt x="97" y="513"/>
                    </a:lnTo>
                    <a:lnTo>
                      <a:pt x="106" y="494"/>
                    </a:lnTo>
                    <a:lnTo>
                      <a:pt x="114" y="477"/>
                    </a:lnTo>
                    <a:lnTo>
                      <a:pt x="122" y="458"/>
                    </a:lnTo>
                    <a:lnTo>
                      <a:pt x="129" y="437"/>
                    </a:lnTo>
                    <a:lnTo>
                      <a:pt x="137" y="416"/>
                    </a:lnTo>
                    <a:lnTo>
                      <a:pt x="144" y="395"/>
                    </a:lnTo>
                    <a:lnTo>
                      <a:pt x="152" y="374"/>
                    </a:lnTo>
                    <a:lnTo>
                      <a:pt x="160" y="352"/>
                    </a:lnTo>
                    <a:lnTo>
                      <a:pt x="165" y="331"/>
                    </a:lnTo>
                    <a:lnTo>
                      <a:pt x="171" y="310"/>
                    </a:lnTo>
                    <a:lnTo>
                      <a:pt x="179" y="289"/>
                    </a:lnTo>
                    <a:lnTo>
                      <a:pt x="182" y="266"/>
                    </a:lnTo>
                    <a:lnTo>
                      <a:pt x="190" y="245"/>
                    </a:lnTo>
                    <a:lnTo>
                      <a:pt x="194" y="226"/>
                    </a:lnTo>
                    <a:lnTo>
                      <a:pt x="200" y="207"/>
                    </a:lnTo>
                    <a:lnTo>
                      <a:pt x="205" y="188"/>
                    </a:lnTo>
                    <a:lnTo>
                      <a:pt x="209" y="169"/>
                    </a:lnTo>
                    <a:lnTo>
                      <a:pt x="215" y="152"/>
                    </a:lnTo>
                    <a:lnTo>
                      <a:pt x="219" y="135"/>
                    </a:lnTo>
                    <a:lnTo>
                      <a:pt x="224" y="118"/>
                    </a:lnTo>
                    <a:lnTo>
                      <a:pt x="228" y="105"/>
                    </a:lnTo>
                    <a:lnTo>
                      <a:pt x="234" y="89"/>
                    </a:lnTo>
                    <a:lnTo>
                      <a:pt x="239" y="78"/>
                    </a:lnTo>
                    <a:lnTo>
                      <a:pt x="243" y="65"/>
                    </a:lnTo>
                    <a:lnTo>
                      <a:pt x="247" y="55"/>
                    </a:lnTo>
                    <a:lnTo>
                      <a:pt x="251" y="46"/>
                    </a:lnTo>
                    <a:lnTo>
                      <a:pt x="255" y="38"/>
                    </a:lnTo>
                    <a:lnTo>
                      <a:pt x="262" y="23"/>
                    </a:lnTo>
                    <a:lnTo>
                      <a:pt x="270" y="13"/>
                    </a:lnTo>
                    <a:lnTo>
                      <a:pt x="279" y="2"/>
                    </a:lnTo>
                    <a:lnTo>
                      <a:pt x="283" y="0"/>
                    </a:lnTo>
                    <a:close/>
                  </a:path>
                </a:pathLst>
              </a:custGeom>
              <a:solidFill>
                <a:srgbClr val="7885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43" name="Freeform 76"/>
              <p:cNvSpPr>
                <a:spLocks/>
              </p:cNvSpPr>
              <p:nvPr/>
            </p:nvSpPr>
            <p:spPr bwMode="auto">
              <a:xfrm>
                <a:off x="-1034" y="1946"/>
                <a:ext cx="95" cy="254"/>
              </a:xfrm>
              <a:custGeom>
                <a:avLst/>
                <a:gdLst>
                  <a:gd name="T0" fmla="*/ 1 w 190"/>
                  <a:gd name="T1" fmla="*/ 3 h 509"/>
                  <a:gd name="T2" fmla="*/ 1 w 190"/>
                  <a:gd name="T3" fmla="*/ 3 h 509"/>
                  <a:gd name="T4" fmla="*/ 1 w 190"/>
                  <a:gd name="T5" fmla="*/ 3 h 509"/>
                  <a:gd name="T6" fmla="*/ 1 w 190"/>
                  <a:gd name="T7" fmla="*/ 3 h 509"/>
                  <a:gd name="T8" fmla="*/ 1 w 190"/>
                  <a:gd name="T9" fmla="*/ 2 h 509"/>
                  <a:gd name="T10" fmla="*/ 1 w 190"/>
                  <a:gd name="T11" fmla="*/ 2 h 509"/>
                  <a:gd name="T12" fmla="*/ 1 w 190"/>
                  <a:gd name="T13" fmla="*/ 2 h 509"/>
                  <a:gd name="T14" fmla="*/ 1 w 190"/>
                  <a:gd name="T15" fmla="*/ 1 h 509"/>
                  <a:gd name="T16" fmla="*/ 2 w 190"/>
                  <a:gd name="T17" fmla="*/ 1 h 509"/>
                  <a:gd name="T18" fmla="*/ 2 w 190"/>
                  <a:gd name="T19" fmla="*/ 1 h 509"/>
                  <a:gd name="T20" fmla="*/ 2 w 190"/>
                  <a:gd name="T21" fmla="*/ 0 h 509"/>
                  <a:gd name="T22" fmla="*/ 2 w 190"/>
                  <a:gd name="T23" fmla="*/ 0 h 509"/>
                  <a:gd name="T24" fmla="*/ 2 w 190"/>
                  <a:gd name="T25" fmla="*/ 0 h 509"/>
                  <a:gd name="T26" fmla="*/ 2 w 190"/>
                  <a:gd name="T27" fmla="*/ 0 h 509"/>
                  <a:gd name="T28" fmla="*/ 2 w 190"/>
                  <a:gd name="T29" fmla="*/ 0 h 509"/>
                  <a:gd name="T30" fmla="*/ 2 w 190"/>
                  <a:gd name="T31" fmla="*/ 0 h 509"/>
                  <a:gd name="T32" fmla="*/ 2 w 190"/>
                  <a:gd name="T33" fmla="*/ 0 h 509"/>
                  <a:gd name="T34" fmla="*/ 2 w 190"/>
                  <a:gd name="T35" fmla="*/ 0 h 509"/>
                  <a:gd name="T36" fmla="*/ 2 w 190"/>
                  <a:gd name="T37" fmla="*/ 1 h 509"/>
                  <a:gd name="T38" fmla="*/ 2 w 190"/>
                  <a:gd name="T39" fmla="*/ 1 h 509"/>
                  <a:gd name="T40" fmla="*/ 2 w 190"/>
                  <a:gd name="T41" fmla="*/ 1 h 509"/>
                  <a:gd name="T42" fmla="*/ 2 w 190"/>
                  <a:gd name="T43" fmla="*/ 2 h 509"/>
                  <a:gd name="T44" fmla="*/ 2 w 190"/>
                  <a:gd name="T45" fmla="*/ 2 h 509"/>
                  <a:gd name="T46" fmla="*/ 2 w 190"/>
                  <a:gd name="T47" fmla="*/ 2 h 509"/>
                  <a:gd name="T48" fmla="*/ 2 w 190"/>
                  <a:gd name="T49" fmla="*/ 2 h 509"/>
                  <a:gd name="T50" fmla="*/ 2 w 190"/>
                  <a:gd name="T51" fmla="*/ 3 h 509"/>
                  <a:gd name="T52" fmla="*/ 2 w 190"/>
                  <a:gd name="T53" fmla="*/ 3 h 509"/>
                  <a:gd name="T54" fmla="*/ 2 w 190"/>
                  <a:gd name="T55" fmla="*/ 3 h 509"/>
                  <a:gd name="T56" fmla="*/ 2 w 190"/>
                  <a:gd name="T57" fmla="*/ 3 h 509"/>
                  <a:gd name="T58" fmla="*/ 2 w 190"/>
                  <a:gd name="T59" fmla="*/ 3 h 509"/>
                  <a:gd name="T60" fmla="*/ 2 w 190"/>
                  <a:gd name="T61" fmla="*/ 3 h 509"/>
                  <a:gd name="T62" fmla="*/ 2 w 190"/>
                  <a:gd name="T63" fmla="*/ 3 h 509"/>
                  <a:gd name="T64" fmla="*/ 2 w 190"/>
                  <a:gd name="T65" fmla="*/ 3 h 509"/>
                  <a:gd name="T66" fmla="*/ 2 w 190"/>
                  <a:gd name="T67" fmla="*/ 3 h 509"/>
                  <a:gd name="T68" fmla="*/ 2 w 190"/>
                  <a:gd name="T69" fmla="*/ 2 h 509"/>
                  <a:gd name="T70" fmla="*/ 2 w 190"/>
                  <a:gd name="T71" fmla="*/ 2 h 509"/>
                  <a:gd name="T72" fmla="*/ 2 w 190"/>
                  <a:gd name="T73" fmla="*/ 2 h 509"/>
                  <a:gd name="T74" fmla="*/ 2 w 190"/>
                  <a:gd name="T75" fmla="*/ 2 h 509"/>
                  <a:gd name="T76" fmla="*/ 2 w 190"/>
                  <a:gd name="T77" fmla="*/ 2 h 509"/>
                  <a:gd name="T78" fmla="*/ 2 w 190"/>
                  <a:gd name="T79" fmla="*/ 2 h 509"/>
                  <a:gd name="T80" fmla="*/ 2 w 190"/>
                  <a:gd name="T81" fmla="*/ 2 h 509"/>
                  <a:gd name="T82" fmla="*/ 2 w 190"/>
                  <a:gd name="T83" fmla="*/ 2 h 509"/>
                  <a:gd name="T84" fmla="*/ 1 w 190"/>
                  <a:gd name="T85" fmla="*/ 2 h 509"/>
                  <a:gd name="T86" fmla="*/ 1 w 190"/>
                  <a:gd name="T87" fmla="*/ 2 h 509"/>
                  <a:gd name="T88" fmla="*/ 1 w 190"/>
                  <a:gd name="T89" fmla="*/ 3 h 509"/>
                  <a:gd name="T90" fmla="*/ 1 w 190"/>
                  <a:gd name="T91" fmla="*/ 3 h 509"/>
                  <a:gd name="T92" fmla="*/ 1 w 190"/>
                  <a:gd name="T93" fmla="*/ 3 h 509"/>
                  <a:gd name="T94" fmla="*/ 1 w 190"/>
                  <a:gd name="T95" fmla="*/ 3 h 509"/>
                  <a:gd name="T96" fmla="*/ 1 w 190"/>
                  <a:gd name="T97" fmla="*/ 3 h 509"/>
                  <a:gd name="T98" fmla="*/ 1 w 190"/>
                  <a:gd name="T99" fmla="*/ 2 h 509"/>
                  <a:gd name="T100" fmla="*/ 0 w 190"/>
                  <a:gd name="T101" fmla="*/ 3 h 50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90"/>
                  <a:gd name="T154" fmla="*/ 0 h 509"/>
                  <a:gd name="T155" fmla="*/ 190 w 190"/>
                  <a:gd name="T156" fmla="*/ 509 h 50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90" h="509">
                    <a:moveTo>
                      <a:pt x="0" y="465"/>
                    </a:moveTo>
                    <a:lnTo>
                      <a:pt x="7" y="452"/>
                    </a:lnTo>
                    <a:lnTo>
                      <a:pt x="15" y="446"/>
                    </a:lnTo>
                    <a:lnTo>
                      <a:pt x="22" y="437"/>
                    </a:lnTo>
                    <a:lnTo>
                      <a:pt x="34" y="425"/>
                    </a:lnTo>
                    <a:lnTo>
                      <a:pt x="38" y="416"/>
                    </a:lnTo>
                    <a:lnTo>
                      <a:pt x="45" y="406"/>
                    </a:lnTo>
                    <a:lnTo>
                      <a:pt x="51" y="395"/>
                    </a:lnTo>
                    <a:lnTo>
                      <a:pt x="60" y="384"/>
                    </a:lnTo>
                    <a:lnTo>
                      <a:pt x="68" y="368"/>
                    </a:lnTo>
                    <a:lnTo>
                      <a:pt x="76" y="351"/>
                    </a:lnTo>
                    <a:lnTo>
                      <a:pt x="85" y="332"/>
                    </a:lnTo>
                    <a:lnTo>
                      <a:pt x="95" y="315"/>
                    </a:lnTo>
                    <a:lnTo>
                      <a:pt x="102" y="290"/>
                    </a:lnTo>
                    <a:lnTo>
                      <a:pt x="110" y="266"/>
                    </a:lnTo>
                    <a:lnTo>
                      <a:pt x="118" y="241"/>
                    </a:lnTo>
                    <a:lnTo>
                      <a:pt x="125" y="216"/>
                    </a:lnTo>
                    <a:lnTo>
                      <a:pt x="133" y="190"/>
                    </a:lnTo>
                    <a:lnTo>
                      <a:pt x="140" y="163"/>
                    </a:lnTo>
                    <a:lnTo>
                      <a:pt x="148" y="136"/>
                    </a:lnTo>
                    <a:lnTo>
                      <a:pt x="156" y="114"/>
                    </a:lnTo>
                    <a:lnTo>
                      <a:pt x="161" y="89"/>
                    </a:lnTo>
                    <a:lnTo>
                      <a:pt x="165" y="68"/>
                    </a:lnTo>
                    <a:lnTo>
                      <a:pt x="171" y="47"/>
                    </a:lnTo>
                    <a:lnTo>
                      <a:pt x="175" y="32"/>
                    </a:lnTo>
                    <a:lnTo>
                      <a:pt x="178" y="17"/>
                    </a:lnTo>
                    <a:lnTo>
                      <a:pt x="180" y="7"/>
                    </a:lnTo>
                    <a:lnTo>
                      <a:pt x="182" y="2"/>
                    </a:lnTo>
                    <a:lnTo>
                      <a:pt x="184" y="0"/>
                    </a:lnTo>
                    <a:lnTo>
                      <a:pt x="184" y="5"/>
                    </a:lnTo>
                    <a:lnTo>
                      <a:pt x="184" y="13"/>
                    </a:lnTo>
                    <a:lnTo>
                      <a:pt x="184" y="26"/>
                    </a:lnTo>
                    <a:lnTo>
                      <a:pt x="184" y="40"/>
                    </a:lnTo>
                    <a:lnTo>
                      <a:pt x="184" y="57"/>
                    </a:lnTo>
                    <a:lnTo>
                      <a:pt x="184" y="74"/>
                    </a:lnTo>
                    <a:lnTo>
                      <a:pt x="184" y="97"/>
                    </a:lnTo>
                    <a:lnTo>
                      <a:pt x="184" y="116"/>
                    </a:lnTo>
                    <a:lnTo>
                      <a:pt x="184" y="138"/>
                    </a:lnTo>
                    <a:lnTo>
                      <a:pt x="184" y="163"/>
                    </a:lnTo>
                    <a:lnTo>
                      <a:pt x="184" y="186"/>
                    </a:lnTo>
                    <a:lnTo>
                      <a:pt x="184" y="209"/>
                    </a:lnTo>
                    <a:lnTo>
                      <a:pt x="184" y="231"/>
                    </a:lnTo>
                    <a:lnTo>
                      <a:pt x="184" y="256"/>
                    </a:lnTo>
                    <a:lnTo>
                      <a:pt x="184" y="279"/>
                    </a:lnTo>
                    <a:lnTo>
                      <a:pt x="184" y="298"/>
                    </a:lnTo>
                    <a:lnTo>
                      <a:pt x="184" y="317"/>
                    </a:lnTo>
                    <a:lnTo>
                      <a:pt x="184" y="334"/>
                    </a:lnTo>
                    <a:lnTo>
                      <a:pt x="186" y="353"/>
                    </a:lnTo>
                    <a:lnTo>
                      <a:pt x="186" y="368"/>
                    </a:lnTo>
                    <a:lnTo>
                      <a:pt x="186" y="382"/>
                    </a:lnTo>
                    <a:lnTo>
                      <a:pt x="186" y="395"/>
                    </a:lnTo>
                    <a:lnTo>
                      <a:pt x="188" y="408"/>
                    </a:lnTo>
                    <a:lnTo>
                      <a:pt x="188" y="418"/>
                    </a:lnTo>
                    <a:lnTo>
                      <a:pt x="188" y="427"/>
                    </a:lnTo>
                    <a:lnTo>
                      <a:pt x="188" y="435"/>
                    </a:lnTo>
                    <a:lnTo>
                      <a:pt x="188" y="442"/>
                    </a:lnTo>
                    <a:lnTo>
                      <a:pt x="188" y="452"/>
                    </a:lnTo>
                    <a:lnTo>
                      <a:pt x="190" y="456"/>
                    </a:lnTo>
                    <a:lnTo>
                      <a:pt x="150" y="469"/>
                    </a:lnTo>
                    <a:lnTo>
                      <a:pt x="150" y="467"/>
                    </a:lnTo>
                    <a:lnTo>
                      <a:pt x="150" y="463"/>
                    </a:lnTo>
                    <a:lnTo>
                      <a:pt x="150" y="458"/>
                    </a:lnTo>
                    <a:lnTo>
                      <a:pt x="150" y="450"/>
                    </a:lnTo>
                    <a:lnTo>
                      <a:pt x="150" y="439"/>
                    </a:lnTo>
                    <a:lnTo>
                      <a:pt x="152" y="425"/>
                    </a:lnTo>
                    <a:lnTo>
                      <a:pt x="152" y="412"/>
                    </a:lnTo>
                    <a:lnTo>
                      <a:pt x="154" y="397"/>
                    </a:lnTo>
                    <a:lnTo>
                      <a:pt x="154" y="387"/>
                    </a:lnTo>
                    <a:lnTo>
                      <a:pt x="154" y="378"/>
                    </a:lnTo>
                    <a:lnTo>
                      <a:pt x="154" y="368"/>
                    </a:lnTo>
                    <a:lnTo>
                      <a:pt x="154" y="361"/>
                    </a:lnTo>
                    <a:lnTo>
                      <a:pt x="154" y="351"/>
                    </a:lnTo>
                    <a:lnTo>
                      <a:pt x="154" y="342"/>
                    </a:lnTo>
                    <a:lnTo>
                      <a:pt x="154" y="334"/>
                    </a:lnTo>
                    <a:lnTo>
                      <a:pt x="154" y="327"/>
                    </a:lnTo>
                    <a:lnTo>
                      <a:pt x="154" y="311"/>
                    </a:lnTo>
                    <a:lnTo>
                      <a:pt x="154" y="300"/>
                    </a:lnTo>
                    <a:lnTo>
                      <a:pt x="154" y="292"/>
                    </a:lnTo>
                    <a:lnTo>
                      <a:pt x="154" y="290"/>
                    </a:lnTo>
                    <a:lnTo>
                      <a:pt x="152" y="292"/>
                    </a:lnTo>
                    <a:lnTo>
                      <a:pt x="148" y="300"/>
                    </a:lnTo>
                    <a:lnTo>
                      <a:pt x="144" y="311"/>
                    </a:lnTo>
                    <a:lnTo>
                      <a:pt x="138" y="328"/>
                    </a:lnTo>
                    <a:lnTo>
                      <a:pt x="135" y="336"/>
                    </a:lnTo>
                    <a:lnTo>
                      <a:pt x="131" y="346"/>
                    </a:lnTo>
                    <a:lnTo>
                      <a:pt x="127" y="355"/>
                    </a:lnTo>
                    <a:lnTo>
                      <a:pt x="125" y="365"/>
                    </a:lnTo>
                    <a:lnTo>
                      <a:pt x="119" y="374"/>
                    </a:lnTo>
                    <a:lnTo>
                      <a:pt x="116" y="384"/>
                    </a:lnTo>
                    <a:lnTo>
                      <a:pt x="114" y="393"/>
                    </a:lnTo>
                    <a:lnTo>
                      <a:pt x="110" y="404"/>
                    </a:lnTo>
                    <a:lnTo>
                      <a:pt x="100" y="420"/>
                    </a:lnTo>
                    <a:lnTo>
                      <a:pt x="93" y="435"/>
                    </a:lnTo>
                    <a:lnTo>
                      <a:pt x="85" y="450"/>
                    </a:lnTo>
                    <a:lnTo>
                      <a:pt x="80" y="461"/>
                    </a:lnTo>
                    <a:lnTo>
                      <a:pt x="72" y="469"/>
                    </a:lnTo>
                    <a:lnTo>
                      <a:pt x="70" y="479"/>
                    </a:lnTo>
                    <a:lnTo>
                      <a:pt x="57" y="509"/>
                    </a:lnTo>
                    <a:lnTo>
                      <a:pt x="66" y="467"/>
                    </a:lnTo>
                    <a:lnTo>
                      <a:pt x="89" y="378"/>
                    </a:lnTo>
                    <a:lnTo>
                      <a:pt x="0" y="465"/>
                    </a:lnTo>
                    <a:close/>
                  </a:path>
                </a:pathLst>
              </a:custGeom>
              <a:solidFill>
                <a:srgbClr val="525C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44" name="Freeform 77"/>
              <p:cNvSpPr>
                <a:spLocks/>
              </p:cNvSpPr>
              <p:nvPr/>
            </p:nvSpPr>
            <p:spPr bwMode="auto">
              <a:xfrm>
                <a:off x="-909" y="1914"/>
                <a:ext cx="130" cy="255"/>
              </a:xfrm>
              <a:custGeom>
                <a:avLst/>
                <a:gdLst>
                  <a:gd name="T0" fmla="*/ 2 w 260"/>
                  <a:gd name="T1" fmla="*/ 3 h 511"/>
                  <a:gd name="T2" fmla="*/ 3 w 260"/>
                  <a:gd name="T3" fmla="*/ 2 h 511"/>
                  <a:gd name="T4" fmla="*/ 3 w 260"/>
                  <a:gd name="T5" fmla="*/ 2 h 511"/>
                  <a:gd name="T6" fmla="*/ 2 w 260"/>
                  <a:gd name="T7" fmla="*/ 2 h 511"/>
                  <a:gd name="T8" fmla="*/ 2 w 260"/>
                  <a:gd name="T9" fmla="*/ 2 h 511"/>
                  <a:gd name="T10" fmla="*/ 2 w 260"/>
                  <a:gd name="T11" fmla="*/ 2 h 511"/>
                  <a:gd name="T12" fmla="*/ 2 w 260"/>
                  <a:gd name="T13" fmla="*/ 2 h 511"/>
                  <a:gd name="T14" fmla="*/ 2 w 260"/>
                  <a:gd name="T15" fmla="*/ 2 h 511"/>
                  <a:gd name="T16" fmla="*/ 2 w 260"/>
                  <a:gd name="T17" fmla="*/ 2 h 511"/>
                  <a:gd name="T18" fmla="*/ 2 w 260"/>
                  <a:gd name="T19" fmla="*/ 2 h 511"/>
                  <a:gd name="T20" fmla="*/ 2 w 260"/>
                  <a:gd name="T21" fmla="*/ 1 h 511"/>
                  <a:gd name="T22" fmla="*/ 2 w 260"/>
                  <a:gd name="T23" fmla="*/ 1 h 511"/>
                  <a:gd name="T24" fmla="*/ 2 w 260"/>
                  <a:gd name="T25" fmla="*/ 1 h 511"/>
                  <a:gd name="T26" fmla="*/ 2 w 260"/>
                  <a:gd name="T27" fmla="*/ 1 h 511"/>
                  <a:gd name="T28" fmla="*/ 2 w 260"/>
                  <a:gd name="T29" fmla="*/ 1 h 511"/>
                  <a:gd name="T30" fmla="*/ 2 w 260"/>
                  <a:gd name="T31" fmla="*/ 1 h 511"/>
                  <a:gd name="T32" fmla="*/ 2 w 260"/>
                  <a:gd name="T33" fmla="*/ 1 h 511"/>
                  <a:gd name="T34" fmla="*/ 2 w 260"/>
                  <a:gd name="T35" fmla="*/ 1 h 511"/>
                  <a:gd name="T36" fmla="*/ 2 w 260"/>
                  <a:gd name="T37" fmla="*/ 1 h 511"/>
                  <a:gd name="T38" fmla="*/ 2 w 260"/>
                  <a:gd name="T39" fmla="*/ 0 h 511"/>
                  <a:gd name="T40" fmla="*/ 2 w 260"/>
                  <a:gd name="T41" fmla="*/ 0 h 511"/>
                  <a:gd name="T42" fmla="*/ 2 w 260"/>
                  <a:gd name="T43" fmla="*/ 0 h 511"/>
                  <a:gd name="T44" fmla="*/ 1 w 260"/>
                  <a:gd name="T45" fmla="*/ 0 h 511"/>
                  <a:gd name="T46" fmla="*/ 1 w 260"/>
                  <a:gd name="T47" fmla="*/ 0 h 511"/>
                  <a:gd name="T48" fmla="*/ 1 w 260"/>
                  <a:gd name="T49" fmla="*/ 0 h 511"/>
                  <a:gd name="T50" fmla="*/ 1 w 260"/>
                  <a:gd name="T51" fmla="*/ 0 h 511"/>
                  <a:gd name="T52" fmla="*/ 1 w 260"/>
                  <a:gd name="T53" fmla="*/ 0 h 511"/>
                  <a:gd name="T54" fmla="*/ 2 w 260"/>
                  <a:gd name="T55" fmla="*/ 2 h 511"/>
                  <a:gd name="T56" fmla="*/ 2 w 260"/>
                  <a:gd name="T57" fmla="*/ 2 h 511"/>
                  <a:gd name="T58" fmla="*/ 2 w 260"/>
                  <a:gd name="T59" fmla="*/ 2 h 511"/>
                  <a:gd name="T60" fmla="*/ 2 w 260"/>
                  <a:gd name="T61" fmla="*/ 1 h 511"/>
                  <a:gd name="T62" fmla="*/ 2 w 260"/>
                  <a:gd name="T63" fmla="*/ 1 h 511"/>
                  <a:gd name="T64" fmla="*/ 2 w 260"/>
                  <a:gd name="T65" fmla="*/ 1 h 511"/>
                  <a:gd name="T66" fmla="*/ 1 w 260"/>
                  <a:gd name="T67" fmla="*/ 1 h 511"/>
                  <a:gd name="T68" fmla="*/ 1 w 260"/>
                  <a:gd name="T69" fmla="*/ 1 h 511"/>
                  <a:gd name="T70" fmla="*/ 1 w 260"/>
                  <a:gd name="T71" fmla="*/ 1 h 511"/>
                  <a:gd name="T72" fmla="*/ 1 w 260"/>
                  <a:gd name="T73" fmla="*/ 1 h 511"/>
                  <a:gd name="T74" fmla="*/ 1 w 260"/>
                  <a:gd name="T75" fmla="*/ 1 h 511"/>
                  <a:gd name="T76" fmla="*/ 1 w 260"/>
                  <a:gd name="T77" fmla="*/ 1 h 511"/>
                  <a:gd name="T78" fmla="*/ 1 w 260"/>
                  <a:gd name="T79" fmla="*/ 1 h 511"/>
                  <a:gd name="T80" fmla="*/ 1 w 260"/>
                  <a:gd name="T81" fmla="*/ 1 h 511"/>
                  <a:gd name="T82" fmla="*/ 1 w 260"/>
                  <a:gd name="T83" fmla="*/ 0 h 511"/>
                  <a:gd name="T84" fmla="*/ 1 w 260"/>
                  <a:gd name="T85" fmla="*/ 2 h 511"/>
                  <a:gd name="T86" fmla="*/ 1 w 260"/>
                  <a:gd name="T87" fmla="*/ 3 h 511"/>
                  <a:gd name="T88" fmla="*/ 0 w 260"/>
                  <a:gd name="T89" fmla="*/ 1 h 511"/>
                  <a:gd name="T90" fmla="*/ 1 w 260"/>
                  <a:gd name="T91" fmla="*/ 3 h 511"/>
                  <a:gd name="T92" fmla="*/ 1 w 260"/>
                  <a:gd name="T93" fmla="*/ 3 h 511"/>
                  <a:gd name="T94" fmla="*/ 1 w 260"/>
                  <a:gd name="T95" fmla="*/ 3 h 511"/>
                  <a:gd name="T96" fmla="*/ 2 w 260"/>
                  <a:gd name="T97" fmla="*/ 3 h 511"/>
                  <a:gd name="T98" fmla="*/ 2 w 260"/>
                  <a:gd name="T99" fmla="*/ 3 h 511"/>
                  <a:gd name="T100" fmla="*/ 2 w 260"/>
                  <a:gd name="T101" fmla="*/ 2 h 511"/>
                  <a:gd name="T102" fmla="*/ 2 w 260"/>
                  <a:gd name="T103" fmla="*/ 3 h 511"/>
                  <a:gd name="T104" fmla="*/ 2 w 260"/>
                  <a:gd name="T105" fmla="*/ 3 h 51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60"/>
                  <a:gd name="T160" fmla="*/ 0 h 511"/>
                  <a:gd name="T161" fmla="*/ 260 w 260"/>
                  <a:gd name="T162" fmla="*/ 511 h 51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60" h="511">
                    <a:moveTo>
                      <a:pt x="241" y="412"/>
                    </a:moveTo>
                    <a:lnTo>
                      <a:pt x="260" y="314"/>
                    </a:lnTo>
                    <a:lnTo>
                      <a:pt x="258" y="312"/>
                    </a:lnTo>
                    <a:lnTo>
                      <a:pt x="256" y="308"/>
                    </a:lnTo>
                    <a:lnTo>
                      <a:pt x="253" y="302"/>
                    </a:lnTo>
                    <a:lnTo>
                      <a:pt x="247" y="293"/>
                    </a:lnTo>
                    <a:lnTo>
                      <a:pt x="243" y="283"/>
                    </a:lnTo>
                    <a:lnTo>
                      <a:pt x="239" y="277"/>
                    </a:lnTo>
                    <a:lnTo>
                      <a:pt x="235" y="268"/>
                    </a:lnTo>
                    <a:lnTo>
                      <a:pt x="230" y="260"/>
                    </a:lnTo>
                    <a:lnTo>
                      <a:pt x="224" y="249"/>
                    </a:lnTo>
                    <a:lnTo>
                      <a:pt x="218" y="239"/>
                    </a:lnTo>
                    <a:lnTo>
                      <a:pt x="211" y="228"/>
                    </a:lnTo>
                    <a:lnTo>
                      <a:pt x="205" y="215"/>
                    </a:lnTo>
                    <a:lnTo>
                      <a:pt x="195" y="200"/>
                    </a:lnTo>
                    <a:lnTo>
                      <a:pt x="188" y="182"/>
                    </a:lnTo>
                    <a:lnTo>
                      <a:pt x="178" y="165"/>
                    </a:lnTo>
                    <a:lnTo>
                      <a:pt x="171" y="148"/>
                    </a:lnTo>
                    <a:lnTo>
                      <a:pt x="161" y="129"/>
                    </a:lnTo>
                    <a:lnTo>
                      <a:pt x="152" y="112"/>
                    </a:lnTo>
                    <a:lnTo>
                      <a:pt x="142" y="95"/>
                    </a:lnTo>
                    <a:lnTo>
                      <a:pt x="135" y="80"/>
                    </a:lnTo>
                    <a:lnTo>
                      <a:pt x="125" y="63"/>
                    </a:lnTo>
                    <a:lnTo>
                      <a:pt x="118" y="49"/>
                    </a:lnTo>
                    <a:lnTo>
                      <a:pt x="110" y="34"/>
                    </a:lnTo>
                    <a:lnTo>
                      <a:pt x="106" y="25"/>
                    </a:lnTo>
                    <a:lnTo>
                      <a:pt x="91" y="0"/>
                    </a:lnTo>
                    <a:lnTo>
                      <a:pt x="175" y="266"/>
                    </a:lnTo>
                    <a:lnTo>
                      <a:pt x="173" y="262"/>
                    </a:lnTo>
                    <a:lnTo>
                      <a:pt x="165" y="257"/>
                    </a:lnTo>
                    <a:lnTo>
                      <a:pt x="154" y="249"/>
                    </a:lnTo>
                    <a:lnTo>
                      <a:pt x="144" y="239"/>
                    </a:lnTo>
                    <a:lnTo>
                      <a:pt x="129" y="228"/>
                    </a:lnTo>
                    <a:lnTo>
                      <a:pt x="116" y="215"/>
                    </a:lnTo>
                    <a:lnTo>
                      <a:pt x="100" y="200"/>
                    </a:lnTo>
                    <a:lnTo>
                      <a:pt x="89" y="184"/>
                    </a:lnTo>
                    <a:lnTo>
                      <a:pt x="80" y="175"/>
                    </a:lnTo>
                    <a:lnTo>
                      <a:pt x="76" y="167"/>
                    </a:lnTo>
                    <a:lnTo>
                      <a:pt x="70" y="158"/>
                    </a:lnTo>
                    <a:lnTo>
                      <a:pt x="66" y="150"/>
                    </a:lnTo>
                    <a:lnTo>
                      <a:pt x="57" y="135"/>
                    </a:lnTo>
                    <a:lnTo>
                      <a:pt x="43" y="91"/>
                    </a:lnTo>
                    <a:lnTo>
                      <a:pt x="87" y="281"/>
                    </a:lnTo>
                    <a:lnTo>
                      <a:pt x="104" y="412"/>
                    </a:lnTo>
                    <a:lnTo>
                      <a:pt x="0" y="245"/>
                    </a:lnTo>
                    <a:lnTo>
                      <a:pt x="43" y="405"/>
                    </a:lnTo>
                    <a:lnTo>
                      <a:pt x="80" y="511"/>
                    </a:lnTo>
                    <a:lnTo>
                      <a:pt x="118" y="443"/>
                    </a:lnTo>
                    <a:lnTo>
                      <a:pt x="138" y="490"/>
                    </a:lnTo>
                    <a:lnTo>
                      <a:pt x="173" y="405"/>
                    </a:lnTo>
                    <a:lnTo>
                      <a:pt x="192" y="323"/>
                    </a:lnTo>
                    <a:lnTo>
                      <a:pt x="241" y="412"/>
                    </a:lnTo>
                    <a:close/>
                  </a:path>
                </a:pathLst>
              </a:custGeom>
              <a:solidFill>
                <a:srgbClr val="525C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45" name="Freeform 78"/>
              <p:cNvSpPr>
                <a:spLocks/>
              </p:cNvSpPr>
              <p:nvPr/>
            </p:nvSpPr>
            <p:spPr bwMode="auto">
              <a:xfrm>
                <a:off x="-1233" y="1635"/>
                <a:ext cx="85" cy="122"/>
              </a:xfrm>
              <a:custGeom>
                <a:avLst/>
                <a:gdLst>
                  <a:gd name="T0" fmla="*/ 0 w 170"/>
                  <a:gd name="T1" fmla="*/ 2 h 243"/>
                  <a:gd name="T2" fmla="*/ 0 w 170"/>
                  <a:gd name="T3" fmla="*/ 2 h 243"/>
                  <a:gd name="T4" fmla="*/ 0 w 170"/>
                  <a:gd name="T5" fmla="*/ 2 h 243"/>
                  <a:gd name="T6" fmla="*/ 0 w 170"/>
                  <a:gd name="T7" fmla="*/ 2 h 243"/>
                  <a:gd name="T8" fmla="*/ 0 w 170"/>
                  <a:gd name="T9" fmla="*/ 2 h 243"/>
                  <a:gd name="T10" fmla="*/ 0 w 170"/>
                  <a:gd name="T11" fmla="*/ 2 h 243"/>
                  <a:gd name="T12" fmla="*/ 0 w 170"/>
                  <a:gd name="T13" fmla="*/ 2 h 243"/>
                  <a:gd name="T14" fmla="*/ 0 w 170"/>
                  <a:gd name="T15" fmla="*/ 1 h 243"/>
                  <a:gd name="T16" fmla="*/ 0 w 170"/>
                  <a:gd name="T17" fmla="*/ 1 h 243"/>
                  <a:gd name="T18" fmla="*/ 0 w 170"/>
                  <a:gd name="T19" fmla="*/ 1 h 243"/>
                  <a:gd name="T20" fmla="*/ 0 w 170"/>
                  <a:gd name="T21" fmla="*/ 1 h 243"/>
                  <a:gd name="T22" fmla="*/ 0 w 170"/>
                  <a:gd name="T23" fmla="*/ 1 h 243"/>
                  <a:gd name="T24" fmla="*/ 0 w 170"/>
                  <a:gd name="T25" fmla="*/ 1 h 243"/>
                  <a:gd name="T26" fmla="*/ 0 w 170"/>
                  <a:gd name="T27" fmla="*/ 1 h 243"/>
                  <a:gd name="T28" fmla="*/ 0 w 170"/>
                  <a:gd name="T29" fmla="*/ 1 h 243"/>
                  <a:gd name="T30" fmla="*/ 1 w 170"/>
                  <a:gd name="T31" fmla="*/ 1 h 243"/>
                  <a:gd name="T32" fmla="*/ 1 w 170"/>
                  <a:gd name="T33" fmla="*/ 1 h 243"/>
                  <a:gd name="T34" fmla="*/ 1 w 170"/>
                  <a:gd name="T35" fmla="*/ 1 h 243"/>
                  <a:gd name="T36" fmla="*/ 1 w 170"/>
                  <a:gd name="T37" fmla="*/ 1 h 243"/>
                  <a:gd name="T38" fmla="*/ 1 w 170"/>
                  <a:gd name="T39" fmla="*/ 1 h 243"/>
                  <a:gd name="T40" fmla="*/ 1 w 170"/>
                  <a:gd name="T41" fmla="*/ 1 h 243"/>
                  <a:gd name="T42" fmla="*/ 1 w 170"/>
                  <a:gd name="T43" fmla="*/ 1 h 243"/>
                  <a:gd name="T44" fmla="*/ 1 w 170"/>
                  <a:gd name="T45" fmla="*/ 1 h 243"/>
                  <a:gd name="T46" fmla="*/ 1 w 170"/>
                  <a:gd name="T47" fmla="*/ 1 h 243"/>
                  <a:gd name="T48" fmla="*/ 1 w 170"/>
                  <a:gd name="T49" fmla="*/ 1 h 243"/>
                  <a:gd name="T50" fmla="*/ 1 w 170"/>
                  <a:gd name="T51" fmla="*/ 1 h 243"/>
                  <a:gd name="T52" fmla="*/ 1 w 170"/>
                  <a:gd name="T53" fmla="*/ 1 h 243"/>
                  <a:gd name="T54" fmla="*/ 1 w 170"/>
                  <a:gd name="T55" fmla="*/ 2 h 243"/>
                  <a:gd name="T56" fmla="*/ 1 w 170"/>
                  <a:gd name="T57" fmla="*/ 2 h 243"/>
                  <a:gd name="T58" fmla="*/ 1 w 170"/>
                  <a:gd name="T59" fmla="*/ 2 h 243"/>
                  <a:gd name="T60" fmla="*/ 1 w 170"/>
                  <a:gd name="T61" fmla="*/ 2 h 243"/>
                  <a:gd name="T62" fmla="*/ 1 w 170"/>
                  <a:gd name="T63" fmla="*/ 2 h 243"/>
                  <a:gd name="T64" fmla="*/ 0 w 170"/>
                  <a:gd name="T65" fmla="*/ 2 h 243"/>
                  <a:gd name="T66" fmla="*/ 0 w 170"/>
                  <a:gd name="T67" fmla="*/ 2 h 243"/>
                  <a:gd name="T68" fmla="*/ 0 w 170"/>
                  <a:gd name="T69" fmla="*/ 2 h 243"/>
                  <a:gd name="T70" fmla="*/ 0 w 170"/>
                  <a:gd name="T71" fmla="*/ 2 h 243"/>
                  <a:gd name="T72" fmla="*/ 0 w 170"/>
                  <a:gd name="T73" fmla="*/ 2 h 243"/>
                  <a:gd name="T74" fmla="*/ 0 w 170"/>
                  <a:gd name="T75" fmla="*/ 2 h 243"/>
                  <a:gd name="T76" fmla="*/ 0 w 170"/>
                  <a:gd name="T77" fmla="*/ 2 h 24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0"/>
                  <a:gd name="T118" fmla="*/ 0 h 243"/>
                  <a:gd name="T119" fmla="*/ 170 w 170"/>
                  <a:gd name="T120" fmla="*/ 243 h 24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0" h="243">
                    <a:moveTo>
                      <a:pt x="0" y="152"/>
                    </a:moveTo>
                    <a:lnTo>
                      <a:pt x="4" y="150"/>
                    </a:lnTo>
                    <a:lnTo>
                      <a:pt x="12" y="145"/>
                    </a:lnTo>
                    <a:lnTo>
                      <a:pt x="16" y="143"/>
                    </a:lnTo>
                    <a:lnTo>
                      <a:pt x="25" y="143"/>
                    </a:lnTo>
                    <a:lnTo>
                      <a:pt x="35" y="143"/>
                    </a:lnTo>
                    <a:lnTo>
                      <a:pt x="44" y="147"/>
                    </a:lnTo>
                    <a:lnTo>
                      <a:pt x="50" y="150"/>
                    </a:lnTo>
                    <a:lnTo>
                      <a:pt x="59" y="156"/>
                    </a:lnTo>
                    <a:lnTo>
                      <a:pt x="67" y="162"/>
                    </a:lnTo>
                    <a:lnTo>
                      <a:pt x="74" y="171"/>
                    </a:lnTo>
                    <a:lnTo>
                      <a:pt x="86" y="185"/>
                    </a:lnTo>
                    <a:lnTo>
                      <a:pt x="92" y="190"/>
                    </a:lnTo>
                    <a:lnTo>
                      <a:pt x="101" y="150"/>
                    </a:lnTo>
                    <a:lnTo>
                      <a:pt x="88" y="99"/>
                    </a:lnTo>
                    <a:lnTo>
                      <a:pt x="88" y="97"/>
                    </a:lnTo>
                    <a:lnTo>
                      <a:pt x="90" y="91"/>
                    </a:lnTo>
                    <a:lnTo>
                      <a:pt x="92" y="82"/>
                    </a:lnTo>
                    <a:lnTo>
                      <a:pt x="97" y="74"/>
                    </a:lnTo>
                    <a:lnTo>
                      <a:pt x="105" y="59"/>
                    </a:lnTo>
                    <a:lnTo>
                      <a:pt x="113" y="55"/>
                    </a:lnTo>
                    <a:lnTo>
                      <a:pt x="113" y="59"/>
                    </a:lnTo>
                    <a:lnTo>
                      <a:pt x="113" y="67"/>
                    </a:lnTo>
                    <a:lnTo>
                      <a:pt x="111" y="74"/>
                    </a:lnTo>
                    <a:lnTo>
                      <a:pt x="111" y="88"/>
                    </a:lnTo>
                    <a:lnTo>
                      <a:pt x="111" y="95"/>
                    </a:lnTo>
                    <a:lnTo>
                      <a:pt x="111" y="103"/>
                    </a:lnTo>
                    <a:lnTo>
                      <a:pt x="113" y="107"/>
                    </a:lnTo>
                    <a:lnTo>
                      <a:pt x="116" y="107"/>
                    </a:lnTo>
                    <a:lnTo>
                      <a:pt x="122" y="97"/>
                    </a:lnTo>
                    <a:lnTo>
                      <a:pt x="130" y="82"/>
                    </a:lnTo>
                    <a:lnTo>
                      <a:pt x="133" y="72"/>
                    </a:lnTo>
                    <a:lnTo>
                      <a:pt x="137" y="65"/>
                    </a:lnTo>
                    <a:lnTo>
                      <a:pt x="143" y="55"/>
                    </a:lnTo>
                    <a:lnTo>
                      <a:pt x="147" y="48"/>
                    </a:lnTo>
                    <a:lnTo>
                      <a:pt x="151" y="38"/>
                    </a:lnTo>
                    <a:lnTo>
                      <a:pt x="154" y="29"/>
                    </a:lnTo>
                    <a:lnTo>
                      <a:pt x="158" y="19"/>
                    </a:lnTo>
                    <a:lnTo>
                      <a:pt x="164" y="14"/>
                    </a:lnTo>
                    <a:lnTo>
                      <a:pt x="166" y="4"/>
                    </a:lnTo>
                    <a:lnTo>
                      <a:pt x="170" y="0"/>
                    </a:lnTo>
                    <a:lnTo>
                      <a:pt x="168" y="2"/>
                    </a:lnTo>
                    <a:lnTo>
                      <a:pt x="166" y="10"/>
                    </a:lnTo>
                    <a:lnTo>
                      <a:pt x="164" y="21"/>
                    </a:lnTo>
                    <a:lnTo>
                      <a:pt x="160" y="36"/>
                    </a:lnTo>
                    <a:lnTo>
                      <a:pt x="156" y="42"/>
                    </a:lnTo>
                    <a:lnTo>
                      <a:pt x="154" y="52"/>
                    </a:lnTo>
                    <a:lnTo>
                      <a:pt x="154" y="61"/>
                    </a:lnTo>
                    <a:lnTo>
                      <a:pt x="152" y="71"/>
                    </a:lnTo>
                    <a:lnTo>
                      <a:pt x="151" y="80"/>
                    </a:lnTo>
                    <a:lnTo>
                      <a:pt x="149" y="90"/>
                    </a:lnTo>
                    <a:lnTo>
                      <a:pt x="147" y="101"/>
                    </a:lnTo>
                    <a:lnTo>
                      <a:pt x="147" y="112"/>
                    </a:lnTo>
                    <a:lnTo>
                      <a:pt x="145" y="122"/>
                    </a:lnTo>
                    <a:lnTo>
                      <a:pt x="143" y="131"/>
                    </a:lnTo>
                    <a:lnTo>
                      <a:pt x="141" y="141"/>
                    </a:lnTo>
                    <a:lnTo>
                      <a:pt x="141" y="150"/>
                    </a:lnTo>
                    <a:lnTo>
                      <a:pt x="139" y="158"/>
                    </a:lnTo>
                    <a:lnTo>
                      <a:pt x="139" y="167"/>
                    </a:lnTo>
                    <a:lnTo>
                      <a:pt x="139" y="175"/>
                    </a:lnTo>
                    <a:lnTo>
                      <a:pt x="139" y="183"/>
                    </a:lnTo>
                    <a:lnTo>
                      <a:pt x="139" y="196"/>
                    </a:lnTo>
                    <a:lnTo>
                      <a:pt x="139" y="205"/>
                    </a:lnTo>
                    <a:lnTo>
                      <a:pt x="139" y="211"/>
                    </a:lnTo>
                    <a:lnTo>
                      <a:pt x="141" y="215"/>
                    </a:lnTo>
                    <a:lnTo>
                      <a:pt x="126" y="236"/>
                    </a:lnTo>
                    <a:lnTo>
                      <a:pt x="88" y="243"/>
                    </a:lnTo>
                    <a:lnTo>
                      <a:pt x="94" y="223"/>
                    </a:lnTo>
                    <a:lnTo>
                      <a:pt x="90" y="217"/>
                    </a:lnTo>
                    <a:lnTo>
                      <a:pt x="78" y="204"/>
                    </a:lnTo>
                    <a:lnTo>
                      <a:pt x="71" y="196"/>
                    </a:lnTo>
                    <a:lnTo>
                      <a:pt x="63" y="188"/>
                    </a:lnTo>
                    <a:lnTo>
                      <a:pt x="54" y="179"/>
                    </a:lnTo>
                    <a:lnTo>
                      <a:pt x="46" y="171"/>
                    </a:lnTo>
                    <a:lnTo>
                      <a:pt x="29" y="162"/>
                    </a:lnTo>
                    <a:lnTo>
                      <a:pt x="16" y="154"/>
                    </a:lnTo>
                    <a:lnTo>
                      <a:pt x="4" y="152"/>
                    </a:lnTo>
                    <a:lnTo>
                      <a:pt x="0" y="152"/>
                    </a:lnTo>
                    <a:close/>
                  </a:path>
                </a:pathLst>
              </a:custGeom>
              <a:solidFill>
                <a:srgbClr val="BAB87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46" name="Freeform 79"/>
              <p:cNvSpPr>
                <a:spLocks/>
              </p:cNvSpPr>
              <p:nvPr/>
            </p:nvSpPr>
            <p:spPr bwMode="auto">
              <a:xfrm>
                <a:off x="-1128" y="1398"/>
                <a:ext cx="206" cy="497"/>
              </a:xfrm>
              <a:custGeom>
                <a:avLst/>
                <a:gdLst>
                  <a:gd name="T0" fmla="*/ 1 w 409"/>
                  <a:gd name="T1" fmla="*/ 8 h 994"/>
                  <a:gd name="T2" fmla="*/ 1 w 409"/>
                  <a:gd name="T3" fmla="*/ 8 h 994"/>
                  <a:gd name="T4" fmla="*/ 1 w 409"/>
                  <a:gd name="T5" fmla="*/ 8 h 994"/>
                  <a:gd name="T6" fmla="*/ 2 w 409"/>
                  <a:gd name="T7" fmla="*/ 8 h 994"/>
                  <a:gd name="T8" fmla="*/ 2 w 409"/>
                  <a:gd name="T9" fmla="*/ 8 h 994"/>
                  <a:gd name="T10" fmla="*/ 1 w 409"/>
                  <a:gd name="T11" fmla="*/ 7 h 994"/>
                  <a:gd name="T12" fmla="*/ 1 w 409"/>
                  <a:gd name="T13" fmla="*/ 7 h 994"/>
                  <a:gd name="T14" fmla="*/ 1 w 409"/>
                  <a:gd name="T15" fmla="*/ 6 h 994"/>
                  <a:gd name="T16" fmla="*/ 1 w 409"/>
                  <a:gd name="T17" fmla="*/ 6 h 994"/>
                  <a:gd name="T18" fmla="*/ 1 w 409"/>
                  <a:gd name="T19" fmla="*/ 6 h 994"/>
                  <a:gd name="T20" fmla="*/ 1 w 409"/>
                  <a:gd name="T21" fmla="*/ 5 h 994"/>
                  <a:gd name="T22" fmla="*/ 1 w 409"/>
                  <a:gd name="T23" fmla="*/ 6 h 994"/>
                  <a:gd name="T24" fmla="*/ 1 w 409"/>
                  <a:gd name="T25" fmla="*/ 6 h 994"/>
                  <a:gd name="T26" fmla="*/ 1 w 409"/>
                  <a:gd name="T27" fmla="*/ 5 h 994"/>
                  <a:gd name="T28" fmla="*/ 1 w 409"/>
                  <a:gd name="T29" fmla="*/ 5 h 994"/>
                  <a:gd name="T30" fmla="*/ 1 w 409"/>
                  <a:gd name="T31" fmla="*/ 4 h 994"/>
                  <a:gd name="T32" fmla="*/ 1 w 409"/>
                  <a:gd name="T33" fmla="*/ 4 h 994"/>
                  <a:gd name="T34" fmla="*/ 2 w 409"/>
                  <a:gd name="T35" fmla="*/ 4 h 994"/>
                  <a:gd name="T36" fmla="*/ 2 w 409"/>
                  <a:gd name="T37" fmla="*/ 4 h 994"/>
                  <a:gd name="T38" fmla="*/ 2 w 409"/>
                  <a:gd name="T39" fmla="*/ 3 h 994"/>
                  <a:gd name="T40" fmla="*/ 2 w 409"/>
                  <a:gd name="T41" fmla="*/ 3 h 994"/>
                  <a:gd name="T42" fmla="*/ 2 w 409"/>
                  <a:gd name="T43" fmla="*/ 3 h 994"/>
                  <a:gd name="T44" fmla="*/ 2 w 409"/>
                  <a:gd name="T45" fmla="*/ 2 h 994"/>
                  <a:gd name="T46" fmla="*/ 3 w 409"/>
                  <a:gd name="T47" fmla="*/ 2 h 994"/>
                  <a:gd name="T48" fmla="*/ 3 w 409"/>
                  <a:gd name="T49" fmla="*/ 2 h 994"/>
                  <a:gd name="T50" fmla="*/ 3 w 409"/>
                  <a:gd name="T51" fmla="*/ 1 h 994"/>
                  <a:gd name="T52" fmla="*/ 3 w 409"/>
                  <a:gd name="T53" fmla="*/ 1 h 994"/>
                  <a:gd name="T54" fmla="*/ 3 w 409"/>
                  <a:gd name="T55" fmla="*/ 1 h 994"/>
                  <a:gd name="T56" fmla="*/ 3 w 409"/>
                  <a:gd name="T57" fmla="*/ 1 h 994"/>
                  <a:gd name="T58" fmla="*/ 3 w 409"/>
                  <a:gd name="T59" fmla="*/ 1 h 994"/>
                  <a:gd name="T60" fmla="*/ 4 w 409"/>
                  <a:gd name="T61" fmla="*/ 1 h 994"/>
                  <a:gd name="T62" fmla="*/ 4 w 409"/>
                  <a:gd name="T63" fmla="*/ 1 h 994"/>
                  <a:gd name="T64" fmla="*/ 3 w 409"/>
                  <a:gd name="T65" fmla="*/ 1 h 994"/>
                  <a:gd name="T66" fmla="*/ 3 w 409"/>
                  <a:gd name="T67" fmla="*/ 2 h 994"/>
                  <a:gd name="T68" fmla="*/ 3 w 409"/>
                  <a:gd name="T69" fmla="*/ 3 h 994"/>
                  <a:gd name="T70" fmla="*/ 3 w 409"/>
                  <a:gd name="T71" fmla="*/ 3 h 994"/>
                  <a:gd name="T72" fmla="*/ 3 w 409"/>
                  <a:gd name="T73" fmla="*/ 3 h 994"/>
                  <a:gd name="T74" fmla="*/ 2 w 409"/>
                  <a:gd name="T75" fmla="*/ 4 h 994"/>
                  <a:gd name="T76" fmla="*/ 2 w 409"/>
                  <a:gd name="T77" fmla="*/ 4 h 994"/>
                  <a:gd name="T78" fmla="*/ 2 w 409"/>
                  <a:gd name="T79" fmla="*/ 4 h 994"/>
                  <a:gd name="T80" fmla="*/ 2 w 409"/>
                  <a:gd name="T81" fmla="*/ 4 h 994"/>
                  <a:gd name="T82" fmla="*/ 2 w 409"/>
                  <a:gd name="T83" fmla="*/ 5 h 994"/>
                  <a:gd name="T84" fmla="*/ 2 w 409"/>
                  <a:gd name="T85" fmla="*/ 6 h 994"/>
                  <a:gd name="T86" fmla="*/ 2 w 409"/>
                  <a:gd name="T87" fmla="*/ 6 h 994"/>
                  <a:gd name="T88" fmla="*/ 2 w 409"/>
                  <a:gd name="T89" fmla="*/ 7 h 994"/>
                  <a:gd name="T90" fmla="*/ 2 w 409"/>
                  <a:gd name="T91" fmla="*/ 7 h 994"/>
                  <a:gd name="T92" fmla="*/ 2 w 409"/>
                  <a:gd name="T93" fmla="*/ 7 h 994"/>
                  <a:gd name="T94" fmla="*/ 2 w 409"/>
                  <a:gd name="T95" fmla="*/ 8 h 994"/>
                  <a:gd name="T96" fmla="*/ 2 w 409"/>
                  <a:gd name="T97" fmla="*/ 8 h 994"/>
                  <a:gd name="T98" fmla="*/ 2 w 409"/>
                  <a:gd name="T99" fmla="*/ 8 h 994"/>
                  <a:gd name="T100" fmla="*/ 2 w 409"/>
                  <a:gd name="T101" fmla="*/ 8 h 994"/>
                  <a:gd name="T102" fmla="*/ 1 w 409"/>
                  <a:gd name="T103" fmla="*/ 8 h 994"/>
                  <a:gd name="T104" fmla="*/ 1 w 409"/>
                  <a:gd name="T105" fmla="*/ 8 h 994"/>
                  <a:gd name="T106" fmla="*/ 1 w 409"/>
                  <a:gd name="T107" fmla="*/ 8 h 994"/>
                  <a:gd name="T108" fmla="*/ 0 w 409"/>
                  <a:gd name="T109" fmla="*/ 8 h 99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9"/>
                  <a:gd name="T166" fmla="*/ 0 h 994"/>
                  <a:gd name="T167" fmla="*/ 409 w 409"/>
                  <a:gd name="T168" fmla="*/ 994 h 99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9" h="994">
                    <a:moveTo>
                      <a:pt x="0" y="948"/>
                    </a:moveTo>
                    <a:lnTo>
                      <a:pt x="2" y="948"/>
                    </a:lnTo>
                    <a:lnTo>
                      <a:pt x="14" y="950"/>
                    </a:lnTo>
                    <a:lnTo>
                      <a:pt x="19" y="950"/>
                    </a:lnTo>
                    <a:lnTo>
                      <a:pt x="29" y="952"/>
                    </a:lnTo>
                    <a:lnTo>
                      <a:pt x="40" y="952"/>
                    </a:lnTo>
                    <a:lnTo>
                      <a:pt x="52" y="956"/>
                    </a:lnTo>
                    <a:lnTo>
                      <a:pt x="61" y="956"/>
                    </a:lnTo>
                    <a:lnTo>
                      <a:pt x="73" y="958"/>
                    </a:lnTo>
                    <a:lnTo>
                      <a:pt x="84" y="960"/>
                    </a:lnTo>
                    <a:lnTo>
                      <a:pt x="94" y="962"/>
                    </a:lnTo>
                    <a:lnTo>
                      <a:pt x="101" y="962"/>
                    </a:lnTo>
                    <a:lnTo>
                      <a:pt x="111" y="962"/>
                    </a:lnTo>
                    <a:lnTo>
                      <a:pt x="120" y="962"/>
                    </a:lnTo>
                    <a:lnTo>
                      <a:pt x="130" y="962"/>
                    </a:lnTo>
                    <a:lnTo>
                      <a:pt x="137" y="954"/>
                    </a:lnTo>
                    <a:lnTo>
                      <a:pt x="141" y="945"/>
                    </a:lnTo>
                    <a:lnTo>
                      <a:pt x="141" y="935"/>
                    </a:lnTo>
                    <a:lnTo>
                      <a:pt x="139" y="922"/>
                    </a:lnTo>
                    <a:lnTo>
                      <a:pt x="135" y="912"/>
                    </a:lnTo>
                    <a:lnTo>
                      <a:pt x="132" y="903"/>
                    </a:lnTo>
                    <a:lnTo>
                      <a:pt x="130" y="893"/>
                    </a:lnTo>
                    <a:lnTo>
                      <a:pt x="126" y="884"/>
                    </a:lnTo>
                    <a:lnTo>
                      <a:pt x="120" y="872"/>
                    </a:lnTo>
                    <a:lnTo>
                      <a:pt x="116" y="861"/>
                    </a:lnTo>
                    <a:lnTo>
                      <a:pt x="111" y="850"/>
                    </a:lnTo>
                    <a:lnTo>
                      <a:pt x="109" y="838"/>
                    </a:lnTo>
                    <a:lnTo>
                      <a:pt x="103" y="823"/>
                    </a:lnTo>
                    <a:lnTo>
                      <a:pt x="99" y="808"/>
                    </a:lnTo>
                    <a:lnTo>
                      <a:pt x="96" y="793"/>
                    </a:lnTo>
                    <a:lnTo>
                      <a:pt x="94" y="777"/>
                    </a:lnTo>
                    <a:lnTo>
                      <a:pt x="90" y="762"/>
                    </a:lnTo>
                    <a:lnTo>
                      <a:pt x="88" y="749"/>
                    </a:lnTo>
                    <a:lnTo>
                      <a:pt x="84" y="734"/>
                    </a:lnTo>
                    <a:lnTo>
                      <a:pt x="84" y="720"/>
                    </a:lnTo>
                    <a:lnTo>
                      <a:pt x="82" y="705"/>
                    </a:lnTo>
                    <a:lnTo>
                      <a:pt x="80" y="692"/>
                    </a:lnTo>
                    <a:lnTo>
                      <a:pt x="78" y="679"/>
                    </a:lnTo>
                    <a:lnTo>
                      <a:pt x="78" y="669"/>
                    </a:lnTo>
                    <a:lnTo>
                      <a:pt x="77" y="658"/>
                    </a:lnTo>
                    <a:lnTo>
                      <a:pt x="77" y="650"/>
                    </a:lnTo>
                    <a:lnTo>
                      <a:pt x="78" y="642"/>
                    </a:lnTo>
                    <a:lnTo>
                      <a:pt x="80" y="637"/>
                    </a:lnTo>
                    <a:lnTo>
                      <a:pt x="82" y="629"/>
                    </a:lnTo>
                    <a:lnTo>
                      <a:pt x="86" y="627"/>
                    </a:lnTo>
                    <a:lnTo>
                      <a:pt x="92" y="631"/>
                    </a:lnTo>
                    <a:lnTo>
                      <a:pt x="97" y="637"/>
                    </a:lnTo>
                    <a:lnTo>
                      <a:pt x="101" y="644"/>
                    </a:lnTo>
                    <a:lnTo>
                      <a:pt x="109" y="652"/>
                    </a:lnTo>
                    <a:lnTo>
                      <a:pt x="113" y="656"/>
                    </a:lnTo>
                    <a:lnTo>
                      <a:pt x="120" y="661"/>
                    </a:lnTo>
                    <a:lnTo>
                      <a:pt x="120" y="658"/>
                    </a:lnTo>
                    <a:lnTo>
                      <a:pt x="124" y="654"/>
                    </a:lnTo>
                    <a:lnTo>
                      <a:pt x="126" y="644"/>
                    </a:lnTo>
                    <a:lnTo>
                      <a:pt x="128" y="633"/>
                    </a:lnTo>
                    <a:lnTo>
                      <a:pt x="126" y="618"/>
                    </a:lnTo>
                    <a:lnTo>
                      <a:pt x="124" y="604"/>
                    </a:lnTo>
                    <a:lnTo>
                      <a:pt x="122" y="589"/>
                    </a:lnTo>
                    <a:lnTo>
                      <a:pt x="120" y="574"/>
                    </a:lnTo>
                    <a:lnTo>
                      <a:pt x="118" y="559"/>
                    </a:lnTo>
                    <a:lnTo>
                      <a:pt x="115" y="544"/>
                    </a:lnTo>
                    <a:lnTo>
                      <a:pt x="111" y="530"/>
                    </a:lnTo>
                    <a:lnTo>
                      <a:pt x="111" y="517"/>
                    </a:lnTo>
                    <a:lnTo>
                      <a:pt x="109" y="502"/>
                    </a:lnTo>
                    <a:lnTo>
                      <a:pt x="111" y="489"/>
                    </a:lnTo>
                    <a:lnTo>
                      <a:pt x="111" y="479"/>
                    </a:lnTo>
                    <a:lnTo>
                      <a:pt x="118" y="470"/>
                    </a:lnTo>
                    <a:lnTo>
                      <a:pt x="124" y="456"/>
                    </a:lnTo>
                    <a:lnTo>
                      <a:pt x="134" y="447"/>
                    </a:lnTo>
                    <a:lnTo>
                      <a:pt x="143" y="439"/>
                    </a:lnTo>
                    <a:lnTo>
                      <a:pt x="154" y="432"/>
                    </a:lnTo>
                    <a:lnTo>
                      <a:pt x="162" y="424"/>
                    </a:lnTo>
                    <a:lnTo>
                      <a:pt x="170" y="418"/>
                    </a:lnTo>
                    <a:lnTo>
                      <a:pt x="175" y="414"/>
                    </a:lnTo>
                    <a:lnTo>
                      <a:pt x="181" y="409"/>
                    </a:lnTo>
                    <a:lnTo>
                      <a:pt x="175" y="399"/>
                    </a:lnTo>
                    <a:lnTo>
                      <a:pt x="164" y="393"/>
                    </a:lnTo>
                    <a:lnTo>
                      <a:pt x="151" y="388"/>
                    </a:lnTo>
                    <a:lnTo>
                      <a:pt x="143" y="386"/>
                    </a:lnTo>
                    <a:lnTo>
                      <a:pt x="143" y="378"/>
                    </a:lnTo>
                    <a:lnTo>
                      <a:pt x="156" y="369"/>
                    </a:lnTo>
                    <a:lnTo>
                      <a:pt x="164" y="359"/>
                    </a:lnTo>
                    <a:lnTo>
                      <a:pt x="173" y="350"/>
                    </a:lnTo>
                    <a:lnTo>
                      <a:pt x="177" y="342"/>
                    </a:lnTo>
                    <a:lnTo>
                      <a:pt x="185" y="336"/>
                    </a:lnTo>
                    <a:lnTo>
                      <a:pt x="191" y="327"/>
                    </a:lnTo>
                    <a:lnTo>
                      <a:pt x="198" y="317"/>
                    </a:lnTo>
                    <a:lnTo>
                      <a:pt x="204" y="304"/>
                    </a:lnTo>
                    <a:lnTo>
                      <a:pt x="211" y="293"/>
                    </a:lnTo>
                    <a:lnTo>
                      <a:pt x="217" y="279"/>
                    </a:lnTo>
                    <a:lnTo>
                      <a:pt x="225" y="266"/>
                    </a:lnTo>
                    <a:lnTo>
                      <a:pt x="230" y="253"/>
                    </a:lnTo>
                    <a:lnTo>
                      <a:pt x="238" y="240"/>
                    </a:lnTo>
                    <a:lnTo>
                      <a:pt x="244" y="226"/>
                    </a:lnTo>
                    <a:lnTo>
                      <a:pt x="251" y="213"/>
                    </a:lnTo>
                    <a:lnTo>
                      <a:pt x="257" y="200"/>
                    </a:lnTo>
                    <a:lnTo>
                      <a:pt x="261" y="190"/>
                    </a:lnTo>
                    <a:lnTo>
                      <a:pt x="267" y="179"/>
                    </a:lnTo>
                    <a:lnTo>
                      <a:pt x="270" y="171"/>
                    </a:lnTo>
                    <a:lnTo>
                      <a:pt x="276" y="156"/>
                    </a:lnTo>
                    <a:lnTo>
                      <a:pt x="278" y="154"/>
                    </a:lnTo>
                    <a:lnTo>
                      <a:pt x="310" y="93"/>
                    </a:lnTo>
                    <a:lnTo>
                      <a:pt x="307" y="93"/>
                    </a:lnTo>
                    <a:lnTo>
                      <a:pt x="301" y="99"/>
                    </a:lnTo>
                    <a:lnTo>
                      <a:pt x="291" y="105"/>
                    </a:lnTo>
                    <a:lnTo>
                      <a:pt x="282" y="112"/>
                    </a:lnTo>
                    <a:lnTo>
                      <a:pt x="270" y="116"/>
                    </a:lnTo>
                    <a:lnTo>
                      <a:pt x="263" y="124"/>
                    </a:lnTo>
                    <a:lnTo>
                      <a:pt x="257" y="126"/>
                    </a:lnTo>
                    <a:lnTo>
                      <a:pt x="255" y="124"/>
                    </a:lnTo>
                    <a:lnTo>
                      <a:pt x="255" y="116"/>
                    </a:lnTo>
                    <a:lnTo>
                      <a:pt x="261" y="103"/>
                    </a:lnTo>
                    <a:lnTo>
                      <a:pt x="269" y="89"/>
                    </a:lnTo>
                    <a:lnTo>
                      <a:pt x="278" y="74"/>
                    </a:lnTo>
                    <a:lnTo>
                      <a:pt x="288" y="59"/>
                    </a:lnTo>
                    <a:lnTo>
                      <a:pt x="297" y="48"/>
                    </a:lnTo>
                    <a:lnTo>
                      <a:pt x="301" y="38"/>
                    </a:lnTo>
                    <a:lnTo>
                      <a:pt x="305" y="36"/>
                    </a:lnTo>
                    <a:lnTo>
                      <a:pt x="333" y="88"/>
                    </a:lnTo>
                    <a:lnTo>
                      <a:pt x="335" y="38"/>
                    </a:lnTo>
                    <a:lnTo>
                      <a:pt x="352" y="0"/>
                    </a:lnTo>
                    <a:lnTo>
                      <a:pt x="365" y="42"/>
                    </a:lnTo>
                    <a:lnTo>
                      <a:pt x="388" y="44"/>
                    </a:lnTo>
                    <a:lnTo>
                      <a:pt x="407" y="32"/>
                    </a:lnTo>
                    <a:lnTo>
                      <a:pt x="407" y="34"/>
                    </a:lnTo>
                    <a:lnTo>
                      <a:pt x="409" y="42"/>
                    </a:lnTo>
                    <a:lnTo>
                      <a:pt x="409" y="51"/>
                    </a:lnTo>
                    <a:lnTo>
                      <a:pt x="407" y="63"/>
                    </a:lnTo>
                    <a:lnTo>
                      <a:pt x="398" y="70"/>
                    </a:lnTo>
                    <a:lnTo>
                      <a:pt x="388" y="78"/>
                    </a:lnTo>
                    <a:lnTo>
                      <a:pt x="379" y="80"/>
                    </a:lnTo>
                    <a:lnTo>
                      <a:pt x="377" y="82"/>
                    </a:lnTo>
                    <a:lnTo>
                      <a:pt x="409" y="80"/>
                    </a:lnTo>
                    <a:lnTo>
                      <a:pt x="367" y="137"/>
                    </a:lnTo>
                    <a:lnTo>
                      <a:pt x="318" y="241"/>
                    </a:lnTo>
                    <a:lnTo>
                      <a:pt x="320" y="245"/>
                    </a:lnTo>
                    <a:lnTo>
                      <a:pt x="320" y="249"/>
                    </a:lnTo>
                    <a:lnTo>
                      <a:pt x="322" y="259"/>
                    </a:lnTo>
                    <a:lnTo>
                      <a:pt x="320" y="266"/>
                    </a:lnTo>
                    <a:lnTo>
                      <a:pt x="320" y="281"/>
                    </a:lnTo>
                    <a:lnTo>
                      <a:pt x="316" y="287"/>
                    </a:lnTo>
                    <a:lnTo>
                      <a:pt x="314" y="295"/>
                    </a:lnTo>
                    <a:lnTo>
                      <a:pt x="310" y="304"/>
                    </a:lnTo>
                    <a:lnTo>
                      <a:pt x="308" y="314"/>
                    </a:lnTo>
                    <a:lnTo>
                      <a:pt x="303" y="321"/>
                    </a:lnTo>
                    <a:lnTo>
                      <a:pt x="297" y="331"/>
                    </a:lnTo>
                    <a:lnTo>
                      <a:pt x="289" y="342"/>
                    </a:lnTo>
                    <a:lnTo>
                      <a:pt x="284" y="354"/>
                    </a:lnTo>
                    <a:lnTo>
                      <a:pt x="276" y="363"/>
                    </a:lnTo>
                    <a:lnTo>
                      <a:pt x="269" y="374"/>
                    </a:lnTo>
                    <a:lnTo>
                      <a:pt x="261" y="384"/>
                    </a:lnTo>
                    <a:lnTo>
                      <a:pt x="255" y="395"/>
                    </a:lnTo>
                    <a:lnTo>
                      <a:pt x="248" y="403"/>
                    </a:lnTo>
                    <a:lnTo>
                      <a:pt x="240" y="412"/>
                    </a:lnTo>
                    <a:lnTo>
                      <a:pt x="234" y="418"/>
                    </a:lnTo>
                    <a:lnTo>
                      <a:pt x="230" y="426"/>
                    </a:lnTo>
                    <a:lnTo>
                      <a:pt x="223" y="433"/>
                    </a:lnTo>
                    <a:lnTo>
                      <a:pt x="223" y="439"/>
                    </a:lnTo>
                    <a:lnTo>
                      <a:pt x="221" y="439"/>
                    </a:lnTo>
                    <a:lnTo>
                      <a:pt x="221" y="443"/>
                    </a:lnTo>
                    <a:lnTo>
                      <a:pt x="219" y="451"/>
                    </a:lnTo>
                    <a:lnTo>
                      <a:pt x="219" y="460"/>
                    </a:lnTo>
                    <a:lnTo>
                      <a:pt x="217" y="471"/>
                    </a:lnTo>
                    <a:lnTo>
                      <a:pt x="217" y="489"/>
                    </a:lnTo>
                    <a:lnTo>
                      <a:pt x="215" y="502"/>
                    </a:lnTo>
                    <a:lnTo>
                      <a:pt x="215" y="521"/>
                    </a:lnTo>
                    <a:lnTo>
                      <a:pt x="213" y="538"/>
                    </a:lnTo>
                    <a:lnTo>
                      <a:pt x="213" y="559"/>
                    </a:lnTo>
                    <a:lnTo>
                      <a:pt x="211" y="578"/>
                    </a:lnTo>
                    <a:lnTo>
                      <a:pt x="211" y="601"/>
                    </a:lnTo>
                    <a:lnTo>
                      <a:pt x="210" y="620"/>
                    </a:lnTo>
                    <a:lnTo>
                      <a:pt x="210" y="641"/>
                    </a:lnTo>
                    <a:lnTo>
                      <a:pt x="210" y="661"/>
                    </a:lnTo>
                    <a:lnTo>
                      <a:pt x="211" y="684"/>
                    </a:lnTo>
                    <a:lnTo>
                      <a:pt x="211" y="701"/>
                    </a:lnTo>
                    <a:lnTo>
                      <a:pt x="211" y="720"/>
                    </a:lnTo>
                    <a:lnTo>
                      <a:pt x="211" y="736"/>
                    </a:lnTo>
                    <a:lnTo>
                      <a:pt x="213" y="753"/>
                    </a:lnTo>
                    <a:lnTo>
                      <a:pt x="213" y="768"/>
                    </a:lnTo>
                    <a:lnTo>
                      <a:pt x="215" y="785"/>
                    </a:lnTo>
                    <a:lnTo>
                      <a:pt x="217" y="798"/>
                    </a:lnTo>
                    <a:lnTo>
                      <a:pt x="221" y="813"/>
                    </a:lnTo>
                    <a:lnTo>
                      <a:pt x="221" y="823"/>
                    </a:lnTo>
                    <a:lnTo>
                      <a:pt x="223" y="836"/>
                    </a:lnTo>
                    <a:lnTo>
                      <a:pt x="223" y="848"/>
                    </a:lnTo>
                    <a:lnTo>
                      <a:pt x="227" y="861"/>
                    </a:lnTo>
                    <a:lnTo>
                      <a:pt x="227" y="870"/>
                    </a:lnTo>
                    <a:lnTo>
                      <a:pt x="229" y="878"/>
                    </a:lnTo>
                    <a:lnTo>
                      <a:pt x="230" y="888"/>
                    </a:lnTo>
                    <a:lnTo>
                      <a:pt x="230" y="897"/>
                    </a:lnTo>
                    <a:lnTo>
                      <a:pt x="230" y="907"/>
                    </a:lnTo>
                    <a:lnTo>
                      <a:pt x="230" y="918"/>
                    </a:lnTo>
                    <a:lnTo>
                      <a:pt x="230" y="926"/>
                    </a:lnTo>
                    <a:lnTo>
                      <a:pt x="230" y="933"/>
                    </a:lnTo>
                    <a:lnTo>
                      <a:pt x="223" y="943"/>
                    </a:lnTo>
                    <a:lnTo>
                      <a:pt x="219" y="954"/>
                    </a:lnTo>
                    <a:lnTo>
                      <a:pt x="211" y="967"/>
                    </a:lnTo>
                    <a:lnTo>
                      <a:pt x="204" y="981"/>
                    </a:lnTo>
                    <a:lnTo>
                      <a:pt x="200" y="990"/>
                    </a:lnTo>
                    <a:lnTo>
                      <a:pt x="198" y="994"/>
                    </a:lnTo>
                    <a:lnTo>
                      <a:pt x="194" y="994"/>
                    </a:lnTo>
                    <a:lnTo>
                      <a:pt x="185" y="994"/>
                    </a:lnTo>
                    <a:lnTo>
                      <a:pt x="175" y="992"/>
                    </a:lnTo>
                    <a:lnTo>
                      <a:pt x="166" y="992"/>
                    </a:lnTo>
                    <a:lnTo>
                      <a:pt x="156" y="992"/>
                    </a:lnTo>
                    <a:lnTo>
                      <a:pt x="145" y="992"/>
                    </a:lnTo>
                    <a:lnTo>
                      <a:pt x="130" y="990"/>
                    </a:lnTo>
                    <a:lnTo>
                      <a:pt x="116" y="986"/>
                    </a:lnTo>
                    <a:lnTo>
                      <a:pt x="101" y="983"/>
                    </a:lnTo>
                    <a:lnTo>
                      <a:pt x="86" y="981"/>
                    </a:lnTo>
                    <a:lnTo>
                      <a:pt x="71" y="977"/>
                    </a:lnTo>
                    <a:lnTo>
                      <a:pt x="56" y="973"/>
                    </a:lnTo>
                    <a:lnTo>
                      <a:pt x="42" y="971"/>
                    </a:lnTo>
                    <a:lnTo>
                      <a:pt x="33" y="969"/>
                    </a:lnTo>
                    <a:lnTo>
                      <a:pt x="21" y="964"/>
                    </a:lnTo>
                    <a:lnTo>
                      <a:pt x="16" y="960"/>
                    </a:lnTo>
                    <a:lnTo>
                      <a:pt x="10" y="956"/>
                    </a:lnTo>
                    <a:lnTo>
                      <a:pt x="6" y="952"/>
                    </a:lnTo>
                    <a:lnTo>
                      <a:pt x="0" y="948"/>
                    </a:lnTo>
                    <a:close/>
                  </a:path>
                </a:pathLst>
              </a:custGeom>
              <a:solidFill>
                <a:srgbClr val="BAB87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47" name="Freeform 80"/>
              <p:cNvSpPr>
                <a:spLocks/>
              </p:cNvSpPr>
              <p:nvPr/>
            </p:nvSpPr>
            <p:spPr bwMode="auto">
              <a:xfrm>
                <a:off x="-1094" y="1556"/>
                <a:ext cx="26" cy="15"/>
              </a:xfrm>
              <a:custGeom>
                <a:avLst/>
                <a:gdLst>
                  <a:gd name="T0" fmla="*/ 1 w 55"/>
                  <a:gd name="T1" fmla="*/ 0 h 31"/>
                  <a:gd name="T2" fmla="*/ 1 w 55"/>
                  <a:gd name="T3" fmla="*/ 0 h 31"/>
                  <a:gd name="T4" fmla="*/ 1 w 55"/>
                  <a:gd name="T5" fmla="*/ 0 h 31"/>
                  <a:gd name="T6" fmla="*/ 0 w 55"/>
                  <a:gd name="T7" fmla="*/ 0 h 31"/>
                  <a:gd name="T8" fmla="*/ 1 w 55"/>
                  <a:gd name="T9" fmla="*/ 0 h 31"/>
                  <a:gd name="T10" fmla="*/ 1 w 55"/>
                  <a:gd name="T11" fmla="*/ 0 h 31"/>
                  <a:gd name="T12" fmla="*/ 0 60000 65536"/>
                  <a:gd name="T13" fmla="*/ 0 60000 65536"/>
                  <a:gd name="T14" fmla="*/ 0 60000 65536"/>
                  <a:gd name="T15" fmla="*/ 0 60000 65536"/>
                  <a:gd name="T16" fmla="*/ 0 60000 65536"/>
                  <a:gd name="T17" fmla="*/ 0 60000 65536"/>
                  <a:gd name="T18" fmla="*/ 0 w 55"/>
                  <a:gd name="T19" fmla="*/ 0 h 31"/>
                  <a:gd name="T20" fmla="*/ 55 w 55"/>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55" h="31">
                    <a:moveTo>
                      <a:pt x="11" y="4"/>
                    </a:moveTo>
                    <a:lnTo>
                      <a:pt x="55" y="0"/>
                    </a:lnTo>
                    <a:lnTo>
                      <a:pt x="49" y="31"/>
                    </a:lnTo>
                    <a:lnTo>
                      <a:pt x="0" y="21"/>
                    </a:lnTo>
                    <a:lnTo>
                      <a:pt x="11" y="4"/>
                    </a:lnTo>
                    <a:close/>
                  </a:path>
                </a:pathLst>
              </a:custGeom>
              <a:solidFill>
                <a:srgbClr val="BAB87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48" name="Freeform 81"/>
              <p:cNvSpPr>
                <a:spLocks/>
              </p:cNvSpPr>
              <p:nvPr/>
            </p:nvSpPr>
            <p:spPr bwMode="auto">
              <a:xfrm>
                <a:off x="-1137" y="2264"/>
                <a:ext cx="83" cy="93"/>
              </a:xfrm>
              <a:custGeom>
                <a:avLst/>
                <a:gdLst>
                  <a:gd name="T0" fmla="*/ 0 w 168"/>
                  <a:gd name="T1" fmla="*/ 0 h 187"/>
                  <a:gd name="T2" fmla="*/ 0 w 168"/>
                  <a:gd name="T3" fmla="*/ 0 h 187"/>
                  <a:gd name="T4" fmla="*/ 0 w 168"/>
                  <a:gd name="T5" fmla="*/ 0 h 187"/>
                  <a:gd name="T6" fmla="*/ 0 w 168"/>
                  <a:gd name="T7" fmla="*/ 0 h 187"/>
                  <a:gd name="T8" fmla="*/ 0 w 168"/>
                  <a:gd name="T9" fmla="*/ 0 h 187"/>
                  <a:gd name="T10" fmla="*/ 0 w 168"/>
                  <a:gd name="T11" fmla="*/ 0 h 187"/>
                  <a:gd name="T12" fmla="*/ 0 w 168"/>
                  <a:gd name="T13" fmla="*/ 0 h 187"/>
                  <a:gd name="T14" fmla="*/ 0 w 168"/>
                  <a:gd name="T15" fmla="*/ 0 h 187"/>
                  <a:gd name="T16" fmla="*/ 0 w 168"/>
                  <a:gd name="T17" fmla="*/ 0 h 187"/>
                  <a:gd name="T18" fmla="*/ 0 w 168"/>
                  <a:gd name="T19" fmla="*/ 0 h 187"/>
                  <a:gd name="T20" fmla="*/ 0 w 168"/>
                  <a:gd name="T21" fmla="*/ 0 h 187"/>
                  <a:gd name="T22" fmla="*/ 0 w 168"/>
                  <a:gd name="T23" fmla="*/ 0 h 187"/>
                  <a:gd name="T24" fmla="*/ 0 w 168"/>
                  <a:gd name="T25" fmla="*/ 0 h 187"/>
                  <a:gd name="T26" fmla="*/ 0 w 168"/>
                  <a:gd name="T27" fmla="*/ 0 h 187"/>
                  <a:gd name="T28" fmla="*/ 0 w 168"/>
                  <a:gd name="T29" fmla="*/ 0 h 187"/>
                  <a:gd name="T30" fmla="*/ 0 w 168"/>
                  <a:gd name="T31" fmla="*/ 0 h 187"/>
                  <a:gd name="T32" fmla="*/ 0 w 168"/>
                  <a:gd name="T33" fmla="*/ 0 h 187"/>
                  <a:gd name="T34" fmla="*/ 0 w 168"/>
                  <a:gd name="T35" fmla="*/ 0 h 187"/>
                  <a:gd name="T36" fmla="*/ 0 w 168"/>
                  <a:gd name="T37" fmla="*/ 0 h 187"/>
                  <a:gd name="T38" fmla="*/ 0 w 168"/>
                  <a:gd name="T39" fmla="*/ 0 h 187"/>
                  <a:gd name="T40" fmla="*/ 0 w 168"/>
                  <a:gd name="T41" fmla="*/ 0 h 187"/>
                  <a:gd name="T42" fmla="*/ 0 w 168"/>
                  <a:gd name="T43" fmla="*/ 0 h 187"/>
                  <a:gd name="T44" fmla="*/ 1 w 168"/>
                  <a:gd name="T45" fmla="*/ 0 h 187"/>
                  <a:gd name="T46" fmla="*/ 1 w 168"/>
                  <a:gd name="T47" fmla="*/ 0 h 187"/>
                  <a:gd name="T48" fmla="*/ 1 w 168"/>
                  <a:gd name="T49" fmla="*/ 1 h 187"/>
                  <a:gd name="T50" fmla="*/ 1 w 168"/>
                  <a:gd name="T51" fmla="*/ 1 h 187"/>
                  <a:gd name="T52" fmla="*/ 1 w 168"/>
                  <a:gd name="T53" fmla="*/ 1 h 187"/>
                  <a:gd name="T54" fmla="*/ 1 w 168"/>
                  <a:gd name="T55" fmla="*/ 1 h 187"/>
                  <a:gd name="T56" fmla="*/ 0 w 168"/>
                  <a:gd name="T57" fmla="*/ 1 h 187"/>
                  <a:gd name="T58" fmla="*/ 0 w 168"/>
                  <a:gd name="T59" fmla="*/ 1 h 187"/>
                  <a:gd name="T60" fmla="*/ 0 w 168"/>
                  <a:gd name="T61" fmla="*/ 1 h 187"/>
                  <a:gd name="T62" fmla="*/ 0 w 168"/>
                  <a:gd name="T63" fmla="*/ 1 h 187"/>
                  <a:gd name="T64" fmla="*/ 0 w 168"/>
                  <a:gd name="T65" fmla="*/ 1 h 187"/>
                  <a:gd name="T66" fmla="*/ 0 w 168"/>
                  <a:gd name="T67" fmla="*/ 1 h 187"/>
                  <a:gd name="T68" fmla="*/ 0 w 168"/>
                  <a:gd name="T69" fmla="*/ 1 h 187"/>
                  <a:gd name="T70" fmla="*/ 0 w 168"/>
                  <a:gd name="T71" fmla="*/ 1 h 187"/>
                  <a:gd name="T72" fmla="*/ 0 w 168"/>
                  <a:gd name="T73" fmla="*/ 0 h 187"/>
                  <a:gd name="T74" fmla="*/ 0 w 168"/>
                  <a:gd name="T75" fmla="*/ 0 h 187"/>
                  <a:gd name="T76" fmla="*/ 0 w 168"/>
                  <a:gd name="T77" fmla="*/ 0 h 187"/>
                  <a:gd name="T78" fmla="*/ 0 w 168"/>
                  <a:gd name="T79" fmla="*/ 0 h 187"/>
                  <a:gd name="T80" fmla="*/ 0 w 168"/>
                  <a:gd name="T81" fmla="*/ 0 h 187"/>
                  <a:gd name="T82" fmla="*/ 0 w 168"/>
                  <a:gd name="T83" fmla="*/ 0 h 187"/>
                  <a:gd name="T84" fmla="*/ 0 w 168"/>
                  <a:gd name="T85" fmla="*/ 0 h 187"/>
                  <a:gd name="T86" fmla="*/ 0 w 168"/>
                  <a:gd name="T87" fmla="*/ 0 h 187"/>
                  <a:gd name="T88" fmla="*/ 0 w 168"/>
                  <a:gd name="T89" fmla="*/ 0 h 187"/>
                  <a:gd name="T90" fmla="*/ 0 w 168"/>
                  <a:gd name="T91" fmla="*/ 0 h 187"/>
                  <a:gd name="T92" fmla="*/ 0 w 168"/>
                  <a:gd name="T93" fmla="*/ 0 h 187"/>
                  <a:gd name="T94" fmla="*/ 0 w 168"/>
                  <a:gd name="T95" fmla="*/ 0 h 18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187"/>
                  <a:gd name="T146" fmla="*/ 168 w 168"/>
                  <a:gd name="T147" fmla="*/ 187 h 18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187">
                    <a:moveTo>
                      <a:pt x="0" y="15"/>
                    </a:moveTo>
                    <a:lnTo>
                      <a:pt x="2" y="12"/>
                    </a:lnTo>
                    <a:lnTo>
                      <a:pt x="10" y="8"/>
                    </a:lnTo>
                    <a:lnTo>
                      <a:pt x="18" y="2"/>
                    </a:lnTo>
                    <a:lnTo>
                      <a:pt x="25" y="0"/>
                    </a:lnTo>
                    <a:lnTo>
                      <a:pt x="25" y="2"/>
                    </a:lnTo>
                    <a:lnTo>
                      <a:pt x="29" y="10"/>
                    </a:lnTo>
                    <a:lnTo>
                      <a:pt x="35" y="19"/>
                    </a:lnTo>
                    <a:lnTo>
                      <a:pt x="42" y="34"/>
                    </a:lnTo>
                    <a:lnTo>
                      <a:pt x="48" y="48"/>
                    </a:lnTo>
                    <a:lnTo>
                      <a:pt x="56" y="65"/>
                    </a:lnTo>
                    <a:lnTo>
                      <a:pt x="63" y="78"/>
                    </a:lnTo>
                    <a:lnTo>
                      <a:pt x="71" y="93"/>
                    </a:lnTo>
                    <a:lnTo>
                      <a:pt x="75" y="101"/>
                    </a:lnTo>
                    <a:lnTo>
                      <a:pt x="80" y="109"/>
                    </a:lnTo>
                    <a:lnTo>
                      <a:pt x="82" y="112"/>
                    </a:lnTo>
                    <a:lnTo>
                      <a:pt x="84" y="120"/>
                    </a:lnTo>
                    <a:lnTo>
                      <a:pt x="86" y="122"/>
                    </a:lnTo>
                    <a:lnTo>
                      <a:pt x="88" y="124"/>
                    </a:lnTo>
                    <a:lnTo>
                      <a:pt x="113" y="116"/>
                    </a:lnTo>
                    <a:lnTo>
                      <a:pt x="116" y="114"/>
                    </a:lnTo>
                    <a:lnTo>
                      <a:pt x="124" y="114"/>
                    </a:lnTo>
                    <a:lnTo>
                      <a:pt x="135" y="116"/>
                    </a:lnTo>
                    <a:lnTo>
                      <a:pt x="149" y="124"/>
                    </a:lnTo>
                    <a:lnTo>
                      <a:pt x="156" y="133"/>
                    </a:lnTo>
                    <a:lnTo>
                      <a:pt x="162" y="147"/>
                    </a:lnTo>
                    <a:lnTo>
                      <a:pt x="166" y="156"/>
                    </a:lnTo>
                    <a:lnTo>
                      <a:pt x="168" y="160"/>
                    </a:lnTo>
                    <a:lnTo>
                      <a:pt x="65" y="187"/>
                    </a:lnTo>
                    <a:lnTo>
                      <a:pt x="65" y="185"/>
                    </a:lnTo>
                    <a:lnTo>
                      <a:pt x="65" y="181"/>
                    </a:lnTo>
                    <a:lnTo>
                      <a:pt x="63" y="173"/>
                    </a:lnTo>
                    <a:lnTo>
                      <a:pt x="61" y="166"/>
                    </a:lnTo>
                    <a:lnTo>
                      <a:pt x="57" y="154"/>
                    </a:lnTo>
                    <a:lnTo>
                      <a:pt x="56" y="141"/>
                    </a:lnTo>
                    <a:lnTo>
                      <a:pt x="50" y="128"/>
                    </a:lnTo>
                    <a:lnTo>
                      <a:pt x="46" y="112"/>
                    </a:lnTo>
                    <a:lnTo>
                      <a:pt x="40" y="103"/>
                    </a:lnTo>
                    <a:lnTo>
                      <a:pt x="38" y="95"/>
                    </a:lnTo>
                    <a:lnTo>
                      <a:pt x="33" y="86"/>
                    </a:lnTo>
                    <a:lnTo>
                      <a:pt x="29" y="78"/>
                    </a:lnTo>
                    <a:lnTo>
                      <a:pt x="21" y="61"/>
                    </a:lnTo>
                    <a:lnTo>
                      <a:pt x="16" y="48"/>
                    </a:lnTo>
                    <a:lnTo>
                      <a:pt x="10" y="33"/>
                    </a:lnTo>
                    <a:lnTo>
                      <a:pt x="4" y="23"/>
                    </a:lnTo>
                    <a:lnTo>
                      <a:pt x="0" y="17"/>
                    </a:lnTo>
                    <a:lnTo>
                      <a:pt x="0" y="15"/>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49" name="Freeform 82"/>
              <p:cNvSpPr>
                <a:spLocks/>
              </p:cNvSpPr>
              <p:nvPr/>
            </p:nvSpPr>
            <p:spPr bwMode="auto">
              <a:xfrm>
                <a:off x="-763" y="2225"/>
                <a:ext cx="126" cy="49"/>
              </a:xfrm>
              <a:custGeom>
                <a:avLst/>
                <a:gdLst>
                  <a:gd name="T0" fmla="*/ 1 w 249"/>
                  <a:gd name="T1" fmla="*/ 1 h 97"/>
                  <a:gd name="T2" fmla="*/ 2 w 249"/>
                  <a:gd name="T3" fmla="*/ 1 h 97"/>
                  <a:gd name="T4" fmla="*/ 2 w 249"/>
                  <a:gd name="T5" fmla="*/ 1 h 97"/>
                  <a:gd name="T6" fmla="*/ 2 w 249"/>
                  <a:gd name="T7" fmla="*/ 1 h 97"/>
                  <a:gd name="T8" fmla="*/ 2 w 249"/>
                  <a:gd name="T9" fmla="*/ 1 h 97"/>
                  <a:gd name="T10" fmla="*/ 2 w 249"/>
                  <a:gd name="T11" fmla="*/ 0 h 97"/>
                  <a:gd name="T12" fmla="*/ 2 w 249"/>
                  <a:gd name="T13" fmla="*/ 1 h 97"/>
                  <a:gd name="T14" fmla="*/ 2 w 249"/>
                  <a:gd name="T15" fmla="*/ 1 h 97"/>
                  <a:gd name="T16" fmla="*/ 2 w 249"/>
                  <a:gd name="T17" fmla="*/ 1 h 97"/>
                  <a:gd name="T18" fmla="*/ 2 w 249"/>
                  <a:gd name="T19" fmla="*/ 1 h 97"/>
                  <a:gd name="T20" fmla="*/ 2 w 249"/>
                  <a:gd name="T21" fmla="*/ 1 h 97"/>
                  <a:gd name="T22" fmla="*/ 2 w 249"/>
                  <a:gd name="T23" fmla="*/ 1 h 97"/>
                  <a:gd name="T24" fmla="*/ 2 w 249"/>
                  <a:gd name="T25" fmla="*/ 1 h 97"/>
                  <a:gd name="T26" fmla="*/ 2 w 249"/>
                  <a:gd name="T27" fmla="*/ 1 h 97"/>
                  <a:gd name="T28" fmla="*/ 2 w 249"/>
                  <a:gd name="T29" fmla="*/ 1 h 97"/>
                  <a:gd name="T30" fmla="*/ 2 w 249"/>
                  <a:gd name="T31" fmla="*/ 1 h 97"/>
                  <a:gd name="T32" fmla="*/ 2 w 249"/>
                  <a:gd name="T33" fmla="*/ 1 h 97"/>
                  <a:gd name="T34" fmla="*/ 2 w 249"/>
                  <a:gd name="T35" fmla="*/ 1 h 97"/>
                  <a:gd name="T36" fmla="*/ 2 w 249"/>
                  <a:gd name="T37" fmla="*/ 1 h 97"/>
                  <a:gd name="T38" fmla="*/ 2 w 249"/>
                  <a:gd name="T39" fmla="*/ 1 h 97"/>
                  <a:gd name="T40" fmla="*/ 2 w 249"/>
                  <a:gd name="T41" fmla="*/ 1 h 97"/>
                  <a:gd name="T42" fmla="*/ 2 w 249"/>
                  <a:gd name="T43" fmla="*/ 1 h 97"/>
                  <a:gd name="T44" fmla="*/ 2 w 249"/>
                  <a:gd name="T45" fmla="*/ 1 h 97"/>
                  <a:gd name="T46" fmla="*/ 2 w 249"/>
                  <a:gd name="T47" fmla="*/ 1 h 97"/>
                  <a:gd name="T48" fmla="*/ 1 w 249"/>
                  <a:gd name="T49" fmla="*/ 1 h 97"/>
                  <a:gd name="T50" fmla="*/ 1 w 249"/>
                  <a:gd name="T51" fmla="*/ 1 h 97"/>
                  <a:gd name="T52" fmla="*/ 1 w 249"/>
                  <a:gd name="T53" fmla="*/ 1 h 97"/>
                  <a:gd name="T54" fmla="*/ 1 w 249"/>
                  <a:gd name="T55" fmla="*/ 1 h 97"/>
                  <a:gd name="T56" fmla="*/ 1 w 249"/>
                  <a:gd name="T57" fmla="*/ 1 h 97"/>
                  <a:gd name="T58" fmla="*/ 1 w 249"/>
                  <a:gd name="T59" fmla="*/ 1 h 97"/>
                  <a:gd name="T60" fmla="*/ 1 w 249"/>
                  <a:gd name="T61" fmla="*/ 1 h 97"/>
                  <a:gd name="T62" fmla="*/ 1 w 249"/>
                  <a:gd name="T63" fmla="*/ 1 h 97"/>
                  <a:gd name="T64" fmla="*/ 1 w 249"/>
                  <a:gd name="T65" fmla="*/ 1 h 97"/>
                  <a:gd name="T66" fmla="*/ 1 w 249"/>
                  <a:gd name="T67" fmla="*/ 1 h 97"/>
                  <a:gd name="T68" fmla="*/ 0 w 249"/>
                  <a:gd name="T69" fmla="*/ 1 h 97"/>
                  <a:gd name="T70" fmla="*/ 1 w 249"/>
                  <a:gd name="T71" fmla="*/ 1 h 97"/>
                  <a:gd name="T72" fmla="*/ 1 w 249"/>
                  <a:gd name="T73" fmla="*/ 1 h 9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49"/>
                  <a:gd name="T112" fmla="*/ 0 h 97"/>
                  <a:gd name="T113" fmla="*/ 249 w 249"/>
                  <a:gd name="T114" fmla="*/ 97 h 9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49" h="97">
                    <a:moveTo>
                      <a:pt x="10" y="50"/>
                    </a:moveTo>
                    <a:lnTo>
                      <a:pt x="158" y="36"/>
                    </a:lnTo>
                    <a:lnTo>
                      <a:pt x="166" y="4"/>
                    </a:lnTo>
                    <a:lnTo>
                      <a:pt x="168" y="4"/>
                    </a:lnTo>
                    <a:lnTo>
                      <a:pt x="175" y="2"/>
                    </a:lnTo>
                    <a:lnTo>
                      <a:pt x="189" y="0"/>
                    </a:lnTo>
                    <a:lnTo>
                      <a:pt x="204" y="4"/>
                    </a:lnTo>
                    <a:lnTo>
                      <a:pt x="219" y="12"/>
                    </a:lnTo>
                    <a:lnTo>
                      <a:pt x="234" y="23"/>
                    </a:lnTo>
                    <a:lnTo>
                      <a:pt x="246" y="31"/>
                    </a:lnTo>
                    <a:lnTo>
                      <a:pt x="249" y="35"/>
                    </a:lnTo>
                    <a:lnTo>
                      <a:pt x="248" y="35"/>
                    </a:lnTo>
                    <a:lnTo>
                      <a:pt x="240" y="36"/>
                    </a:lnTo>
                    <a:lnTo>
                      <a:pt x="234" y="40"/>
                    </a:lnTo>
                    <a:lnTo>
                      <a:pt x="223" y="42"/>
                    </a:lnTo>
                    <a:lnTo>
                      <a:pt x="211" y="48"/>
                    </a:lnTo>
                    <a:lnTo>
                      <a:pt x="202" y="50"/>
                    </a:lnTo>
                    <a:lnTo>
                      <a:pt x="194" y="52"/>
                    </a:lnTo>
                    <a:lnTo>
                      <a:pt x="183" y="54"/>
                    </a:lnTo>
                    <a:lnTo>
                      <a:pt x="173" y="59"/>
                    </a:lnTo>
                    <a:lnTo>
                      <a:pt x="158" y="61"/>
                    </a:lnTo>
                    <a:lnTo>
                      <a:pt x="147" y="63"/>
                    </a:lnTo>
                    <a:lnTo>
                      <a:pt x="132" y="67"/>
                    </a:lnTo>
                    <a:lnTo>
                      <a:pt x="120" y="71"/>
                    </a:lnTo>
                    <a:lnTo>
                      <a:pt x="103" y="73"/>
                    </a:lnTo>
                    <a:lnTo>
                      <a:pt x="90" y="76"/>
                    </a:lnTo>
                    <a:lnTo>
                      <a:pt x="75" y="80"/>
                    </a:lnTo>
                    <a:lnTo>
                      <a:pt x="63" y="84"/>
                    </a:lnTo>
                    <a:lnTo>
                      <a:pt x="48" y="86"/>
                    </a:lnTo>
                    <a:lnTo>
                      <a:pt x="37" y="90"/>
                    </a:lnTo>
                    <a:lnTo>
                      <a:pt x="25" y="90"/>
                    </a:lnTo>
                    <a:lnTo>
                      <a:pt x="18" y="93"/>
                    </a:lnTo>
                    <a:lnTo>
                      <a:pt x="2" y="97"/>
                    </a:lnTo>
                    <a:lnTo>
                      <a:pt x="0" y="97"/>
                    </a:lnTo>
                    <a:lnTo>
                      <a:pt x="10" y="5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50" name="Freeform 83"/>
              <p:cNvSpPr>
                <a:spLocks/>
              </p:cNvSpPr>
              <p:nvPr/>
            </p:nvSpPr>
            <p:spPr bwMode="auto">
              <a:xfrm>
                <a:off x="-930" y="2214"/>
                <a:ext cx="114" cy="97"/>
              </a:xfrm>
              <a:custGeom>
                <a:avLst/>
                <a:gdLst>
                  <a:gd name="T0" fmla="*/ 0 w 226"/>
                  <a:gd name="T1" fmla="*/ 1 h 193"/>
                  <a:gd name="T2" fmla="*/ 0 w 226"/>
                  <a:gd name="T3" fmla="*/ 1 h 193"/>
                  <a:gd name="T4" fmla="*/ 1 w 226"/>
                  <a:gd name="T5" fmla="*/ 1 h 193"/>
                  <a:gd name="T6" fmla="*/ 1 w 226"/>
                  <a:gd name="T7" fmla="*/ 1 h 193"/>
                  <a:gd name="T8" fmla="*/ 1 w 226"/>
                  <a:gd name="T9" fmla="*/ 1 h 193"/>
                  <a:gd name="T10" fmla="*/ 1 w 226"/>
                  <a:gd name="T11" fmla="*/ 1 h 193"/>
                  <a:gd name="T12" fmla="*/ 1 w 226"/>
                  <a:gd name="T13" fmla="*/ 1 h 193"/>
                  <a:gd name="T14" fmla="*/ 1 w 226"/>
                  <a:gd name="T15" fmla="*/ 1 h 193"/>
                  <a:gd name="T16" fmla="*/ 1 w 226"/>
                  <a:gd name="T17" fmla="*/ 1 h 193"/>
                  <a:gd name="T18" fmla="*/ 1 w 226"/>
                  <a:gd name="T19" fmla="*/ 1 h 193"/>
                  <a:gd name="T20" fmla="*/ 1 w 226"/>
                  <a:gd name="T21" fmla="*/ 1 h 193"/>
                  <a:gd name="T22" fmla="*/ 1 w 226"/>
                  <a:gd name="T23" fmla="*/ 1 h 193"/>
                  <a:gd name="T24" fmla="*/ 1 w 226"/>
                  <a:gd name="T25" fmla="*/ 1 h 193"/>
                  <a:gd name="T26" fmla="*/ 1 w 226"/>
                  <a:gd name="T27" fmla="*/ 1 h 193"/>
                  <a:gd name="T28" fmla="*/ 1 w 226"/>
                  <a:gd name="T29" fmla="*/ 1 h 193"/>
                  <a:gd name="T30" fmla="*/ 1 w 226"/>
                  <a:gd name="T31" fmla="*/ 1 h 193"/>
                  <a:gd name="T32" fmla="*/ 1 w 226"/>
                  <a:gd name="T33" fmla="*/ 1 h 193"/>
                  <a:gd name="T34" fmla="*/ 1 w 226"/>
                  <a:gd name="T35" fmla="*/ 1 h 193"/>
                  <a:gd name="T36" fmla="*/ 2 w 226"/>
                  <a:gd name="T37" fmla="*/ 1 h 193"/>
                  <a:gd name="T38" fmla="*/ 2 w 226"/>
                  <a:gd name="T39" fmla="*/ 1 h 193"/>
                  <a:gd name="T40" fmla="*/ 2 w 226"/>
                  <a:gd name="T41" fmla="*/ 1 h 193"/>
                  <a:gd name="T42" fmla="*/ 2 w 226"/>
                  <a:gd name="T43" fmla="*/ 1 h 193"/>
                  <a:gd name="T44" fmla="*/ 2 w 226"/>
                  <a:gd name="T45" fmla="*/ 0 h 193"/>
                  <a:gd name="T46" fmla="*/ 2 w 226"/>
                  <a:gd name="T47" fmla="*/ 1 h 193"/>
                  <a:gd name="T48" fmla="*/ 2 w 226"/>
                  <a:gd name="T49" fmla="*/ 1 h 193"/>
                  <a:gd name="T50" fmla="*/ 2 w 226"/>
                  <a:gd name="T51" fmla="*/ 1 h 193"/>
                  <a:gd name="T52" fmla="*/ 2 w 226"/>
                  <a:gd name="T53" fmla="*/ 1 h 193"/>
                  <a:gd name="T54" fmla="*/ 2 w 226"/>
                  <a:gd name="T55" fmla="*/ 1 h 193"/>
                  <a:gd name="T56" fmla="*/ 2 w 226"/>
                  <a:gd name="T57" fmla="*/ 1 h 193"/>
                  <a:gd name="T58" fmla="*/ 2 w 226"/>
                  <a:gd name="T59" fmla="*/ 1 h 193"/>
                  <a:gd name="T60" fmla="*/ 2 w 226"/>
                  <a:gd name="T61" fmla="*/ 1 h 193"/>
                  <a:gd name="T62" fmla="*/ 2 w 226"/>
                  <a:gd name="T63" fmla="*/ 1 h 193"/>
                  <a:gd name="T64" fmla="*/ 2 w 226"/>
                  <a:gd name="T65" fmla="*/ 1 h 193"/>
                  <a:gd name="T66" fmla="*/ 2 w 226"/>
                  <a:gd name="T67" fmla="*/ 2 h 193"/>
                  <a:gd name="T68" fmla="*/ 2 w 226"/>
                  <a:gd name="T69" fmla="*/ 2 h 193"/>
                  <a:gd name="T70" fmla="*/ 2 w 226"/>
                  <a:gd name="T71" fmla="*/ 2 h 193"/>
                  <a:gd name="T72" fmla="*/ 2 w 226"/>
                  <a:gd name="T73" fmla="*/ 2 h 193"/>
                  <a:gd name="T74" fmla="*/ 2 w 226"/>
                  <a:gd name="T75" fmla="*/ 2 h 193"/>
                  <a:gd name="T76" fmla="*/ 2 w 226"/>
                  <a:gd name="T77" fmla="*/ 2 h 193"/>
                  <a:gd name="T78" fmla="*/ 2 w 226"/>
                  <a:gd name="T79" fmla="*/ 2 h 193"/>
                  <a:gd name="T80" fmla="*/ 1 w 226"/>
                  <a:gd name="T81" fmla="*/ 2 h 193"/>
                  <a:gd name="T82" fmla="*/ 0 w 226"/>
                  <a:gd name="T83" fmla="*/ 1 h 193"/>
                  <a:gd name="T84" fmla="*/ 0 w 226"/>
                  <a:gd name="T85" fmla="*/ 1 h 19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6"/>
                  <a:gd name="T130" fmla="*/ 0 h 193"/>
                  <a:gd name="T131" fmla="*/ 226 w 226"/>
                  <a:gd name="T132" fmla="*/ 193 h 19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6" h="193">
                    <a:moveTo>
                      <a:pt x="0" y="106"/>
                    </a:moveTo>
                    <a:lnTo>
                      <a:pt x="0" y="102"/>
                    </a:lnTo>
                    <a:lnTo>
                      <a:pt x="6" y="96"/>
                    </a:lnTo>
                    <a:lnTo>
                      <a:pt x="13" y="89"/>
                    </a:lnTo>
                    <a:lnTo>
                      <a:pt x="26" y="81"/>
                    </a:lnTo>
                    <a:lnTo>
                      <a:pt x="30" y="76"/>
                    </a:lnTo>
                    <a:lnTo>
                      <a:pt x="40" y="74"/>
                    </a:lnTo>
                    <a:lnTo>
                      <a:pt x="47" y="70"/>
                    </a:lnTo>
                    <a:lnTo>
                      <a:pt x="57" y="68"/>
                    </a:lnTo>
                    <a:lnTo>
                      <a:pt x="66" y="64"/>
                    </a:lnTo>
                    <a:lnTo>
                      <a:pt x="74" y="64"/>
                    </a:lnTo>
                    <a:lnTo>
                      <a:pt x="76" y="64"/>
                    </a:lnTo>
                    <a:lnTo>
                      <a:pt x="84" y="58"/>
                    </a:lnTo>
                    <a:lnTo>
                      <a:pt x="87" y="55"/>
                    </a:lnTo>
                    <a:lnTo>
                      <a:pt x="95" y="51"/>
                    </a:lnTo>
                    <a:lnTo>
                      <a:pt x="103" y="45"/>
                    </a:lnTo>
                    <a:lnTo>
                      <a:pt x="112" y="41"/>
                    </a:lnTo>
                    <a:lnTo>
                      <a:pt x="120" y="34"/>
                    </a:lnTo>
                    <a:lnTo>
                      <a:pt x="129" y="26"/>
                    </a:lnTo>
                    <a:lnTo>
                      <a:pt x="139" y="20"/>
                    </a:lnTo>
                    <a:lnTo>
                      <a:pt x="148" y="15"/>
                    </a:lnTo>
                    <a:lnTo>
                      <a:pt x="160" y="3"/>
                    </a:lnTo>
                    <a:lnTo>
                      <a:pt x="167" y="0"/>
                    </a:lnTo>
                    <a:lnTo>
                      <a:pt x="226" y="45"/>
                    </a:lnTo>
                    <a:lnTo>
                      <a:pt x="224" y="45"/>
                    </a:lnTo>
                    <a:lnTo>
                      <a:pt x="218" y="47"/>
                    </a:lnTo>
                    <a:lnTo>
                      <a:pt x="209" y="53"/>
                    </a:lnTo>
                    <a:lnTo>
                      <a:pt x="201" y="58"/>
                    </a:lnTo>
                    <a:lnTo>
                      <a:pt x="192" y="64"/>
                    </a:lnTo>
                    <a:lnTo>
                      <a:pt x="182" y="76"/>
                    </a:lnTo>
                    <a:lnTo>
                      <a:pt x="175" y="87"/>
                    </a:lnTo>
                    <a:lnTo>
                      <a:pt x="171" y="102"/>
                    </a:lnTo>
                    <a:lnTo>
                      <a:pt x="167" y="114"/>
                    </a:lnTo>
                    <a:lnTo>
                      <a:pt x="167" y="129"/>
                    </a:lnTo>
                    <a:lnTo>
                      <a:pt x="167" y="146"/>
                    </a:lnTo>
                    <a:lnTo>
                      <a:pt x="169" y="161"/>
                    </a:lnTo>
                    <a:lnTo>
                      <a:pt x="173" y="174"/>
                    </a:lnTo>
                    <a:lnTo>
                      <a:pt x="177" y="184"/>
                    </a:lnTo>
                    <a:lnTo>
                      <a:pt x="177" y="192"/>
                    </a:lnTo>
                    <a:lnTo>
                      <a:pt x="179" y="193"/>
                    </a:lnTo>
                    <a:lnTo>
                      <a:pt x="63" y="176"/>
                    </a:lnTo>
                    <a:lnTo>
                      <a:pt x="0" y="10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51" name="Freeform 84"/>
              <p:cNvSpPr>
                <a:spLocks/>
              </p:cNvSpPr>
              <p:nvPr/>
            </p:nvSpPr>
            <p:spPr bwMode="auto">
              <a:xfrm>
                <a:off x="-480" y="2149"/>
                <a:ext cx="95" cy="74"/>
              </a:xfrm>
              <a:custGeom>
                <a:avLst/>
                <a:gdLst>
                  <a:gd name="T0" fmla="*/ 1 w 188"/>
                  <a:gd name="T1" fmla="*/ 1 h 149"/>
                  <a:gd name="T2" fmla="*/ 1 w 188"/>
                  <a:gd name="T3" fmla="*/ 1 h 149"/>
                  <a:gd name="T4" fmla="*/ 1 w 188"/>
                  <a:gd name="T5" fmla="*/ 1 h 149"/>
                  <a:gd name="T6" fmla="*/ 0 w 188"/>
                  <a:gd name="T7" fmla="*/ 1 h 149"/>
                  <a:gd name="T8" fmla="*/ 0 w 188"/>
                  <a:gd name="T9" fmla="*/ 1 h 149"/>
                  <a:gd name="T10" fmla="*/ 0 w 188"/>
                  <a:gd name="T11" fmla="*/ 1 h 149"/>
                  <a:gd name="T12" fmla="*/ 1 w 188"/>
                  <a:gd name="T13" fmla="*/ 0 h 149"/>
                  <a:gd name="T14" fmla="*/ 1 w 188"/>
                  <a:gd name="T15" fmla="*/ 0 h 149"/>
                  <a:gd name="T16" fmla="*/ 1 w 188"/>
                  <a:gd name="T17" fmla="*/ 0 h 149"/>
                  <a:gd name="T18" fmla="*/ 1 w 188"/>
                  <a:gd name="T19" fmla="*/ 0 h 149"/>
                  <a:gd name="T20" fmla="*/ 1 w 188"/>
                  <a:gd name="T21" fmla="*/ 0 h 149"/>
                  <a:gd name="T22" fmla="*/ 1 w 188"/>
                  <a:gd name="T23" fmla="*/ 0 h 149"/>
                  <a:gd name="T24" fmla="*/ 1 w 188"/>
                  <a:gd name="T25" fmla="*/ 0 h 149"/>
                  <a:gd name="T26" fmla="*/ 1 w 188"/>
                  <a:gd name="T27" fmla="*/ 0 h 149"/>
                  <a:gd name="T28" fmla="*/ 1 w 188"/>
                  <a:gd name="T29" fmla="*/ 0 h 149"/>
                  <a:gd name="T30" fmla="*/ 2 w 188"/>
                  <a:gd name="T31" fmla="*/ 0 h 149"/>
                  <a:gd name="T32" fmla="*/ 2 w 188"/>
                  <a:gd name="T33" fmla="*/ 0 h 149"/>
                  <a:gd name="T34" fmla="*/ 2 w 188"/>
                  <a:gd name="T35" fmla="*/ 0 h 149"/>
                  <a:gd name="T36" fmla="*/ 1 w 188"/>
                  <a:gd name="T37" fmla="*/ 0 h 149"/>
                  <a:gd name="T38" fmla="*/ 2 w 188"/>
                  <a:gd name="T39" fmla="*/ 0 h 149"/>
                  <a:gd name="T40" fmla="*/ 2 w 188"/>
                  <a:gd name="T41" fmla="*/ 0 h 149"/>
                  <a:gd name="T42" fmla="*/ 2 w 188"/>
                  <a:gd name="T43" fmla="*/ 0 h 149"/>
                  <a:gd name="T44" fmla="*/ 2 w 188"/>
                  <a:gd name="T45" fmla="*/ 0 h 149"/>
                  <a:gd name="T46" fmla="*/ 2 w 188"/>
                  <a:gd name="T47" fmla="*/ 0 h 149"/>
                  <a:gd name="T48" fmla="*/ 2 w 188"/>
                  <a:gd name="T49" fmla="*/ 0 h 149"/>
                  <a:gd name="T50" fmla="*/ 2 w 188"/>
                  <a:gd name="T51" fmla="*/ 0 h 149"/>
                  <a:gd name="T52" fmla="*/ 2 w 188"/>
                  <a:gd name="T53" fmla="*/ 0 h 149"/>
                  <a:gd name="T54" fmla="*/ 2 w 188"/>
                  <a:gd name="T55" fmla="*/ 0 h 149"/>
                  <a:gd name="T56" fmla="*/ 1 w 188"/>
                  <a:gd name="T57" fmla="*/ 1 h 149"/>
                  <a:gd name="T58" fmla="*/ 1 w 188"/>
                  <a:gd name="T59" fmla="*/ 1 h 14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88"/>
                  <a:gd name="T91" fmla="*/ 0 h 149"/>
                  <a:gd name="T92" fmla="*/ 188 w 188"/>
                  <a:gd name="T93" fmla="*/ 149 h 14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88" h="149">
                    <a:moveTo>
                      <a:pt x="6" y="149"/>
                    </a:moveTo>
                    <a:lnTo>
                      <a:pt x="4" y="147"/>
                    </a:lnTo>
                    <a:lnTo>
                      <a:pt x="2" y="147"/>
                    </a:lnTo>
                    <a:lnTo>
                      <a:pt x="0" y="141"/>
                    </a:lnTo>
                    <a:lnTo>
                      <a:pt x="0" y="139"/>
                    </a:lnTo>
                    <a:lnTo>
                      <a:pt x="0" y="131"/>
                    </a:lnTo>
                    <a:lnTo>
                      <a:pt x="6" y="124"/>
                    </a:lnTo>
                    <a:lnTo>
                      <a:pt x="8" y="111"/>
                    </a:lnTo>
                    <a:lnTo>
                      <a:pt x="15" y="99"/>
                    </a:lnTo>
                    <a:lnTo>
                      <a:pt x="21" y="86"/>
                    </a:lnTo>
                    <a:lnTo>
                      <a:pt x="28" y="74"/>
                    </a:lnTo>
                    <a:lnTo>
                      <a:pt x="34" y="61"/>
                    </a:lnTo>
                    <a:lnTo>
                      <a:pt x="38" y="54"/>
                    </a:lnTo>
                    <a:lnTo>
                      <a:pt x="42" y="46"/>
                    </a:lnTo>
                    <a:lnTo>
                      <a:pt x="44" y="46"/>
                    </a:lnTo>
                    <a:lnTo>
                      <a:pt x="143" y="0"/>
                    </a:lnTo>
                    <a:lnTo>
                      <a:pt x="137" y="4"/>
                    </a:lnTo>
                    <a:lnTo>
                      <a:pt x="131" y="12"/>
                    </a:lnTo>
                    <a:lnTo>
                      <a:pt x="125" y="25"/>
                    </a:lnTo>
                    <a:lnTo>
                      <a:pt x="129" y="42"/>
                    </a:lnTo>
                    <a:lnTo>
                      <a:pt x="133" y="50"/>
                    </a:lnTo>
                    <a:lnTo>
                      <a:pt x="143" y="57"/>
                    </a:lnTo>
                    <a:lnTo>
                      <a:pt x="152" y="65"/>
                    </a:lnTo>
                    <a:lnTo>
                      <a:pt x="163" y="74"/>
                    </a:lnTo>
                    <a:lnTo>
                      <a:pt x="171" y="82"/>
                    </a:lnTo>
                    <a:lnTo>
                      <a:pt x="181" y="88"/>
                    </a:lnTo>
                    <a:lnTo>
                      <a:pt x="184" y="92"/>
                    </a:lnTo>
                    <a:lnTo>
                      <a:pt x="188" y="93"/>
                    </a:lnTo>
                    <a:lnTo>
                      <a:pt x="6" y="149"/>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52" name="Freeform 85"/>
              <p:cNvSpPr>
                <a:spLocks/>
              </p:cNvSpPr>
              <p:nvPr/>
            </p:nvSpPr>
            <p:spPr bwMode="auto">
              <a:xfrm>
                <a:off x="-933" y="2246"/>
                <a:ext cx="142" cy="88"/>
              </a:xfrm>
              <a:custGeom>
                <a:avLst/>
                <a:gdLst>
                  <a:gd name="T0" fmla="*/ 1 w 283"/>
                  <a:gd name="T1" fmla="*/ 1 h 175"/>
                  <a:gd name="T2" fmla="*/ 2 w 283"/>
                  <a:gd name="T3" fmla="*/ 1 h 175"/>
                  <a:gd name="T4" fmla="*/ 2 w 283"/>
                  <a:gd name="T5" fmla="*/ 1 h 175"/>
                  <a:gd name="T6" fmla="*/ 2 w 283"/>
                  <a:gd name="T7" fmla="*/ 1 h 175"/>
                  <a:gd name="T8" fmla="*/ 2 w 283"/>
                  <a:gd name="T9" fmla="*/ 1 h 175"/>
                  <a:gd name="T10" fmla="*/ 3 w 283"/>
                  <a:gd name="T11" fmla="*/ 1 h 175"/>
                  <a:gd name="T12" fmla="*/ 3 w 283"/>
                  <a:gd name="T13" fmla="*/ 2 h 175"/>
                  <a:gd name="T14" fmla="*/ 3 w 283"/>
                  <a:gd name="T15" fmla="*/ 2 h 175"/>
                  <a:gd name="T16" fmla="*/ 2 w 283"/>
                  <a:gd name="T17" fmla="*/ 2 h 175"/>
                  <a:gd name="T18" fmla="*/ 2 w 283"/>
                  <a:gd name="T19" fmla="*/ 2 h 175"/>
                  <a:gd name="T20" fmla="*/ 2 w 283"/>
                  <a:gd name="T21" fmla="*/ 2 h 175"/>
                  <a:gd name="T22" fmla="*/ 2 w 283"/>
                  <a:gd name="T23" fmla="*/ 2 h 175"/>
                  <a:gd name="T24" fmla="*/ 2 w 283"/>
                  <a:gd name="T25" fmla="*/ 2 h 175"/>
                  <a:gd name="T26" fmla="*/ 1 w 283"/>
                  <a:gd name="T27" fmla="*/ 2 h 175"/>
                  <a:gd name="T28" fmla="*/ 1 w 283"/>
                  <a:gd name="T29" fmla="*/ 2 h 175"/>
                  <a:gd name="T30" fmla="*/ 1 w 283"/>
                  <a:gd name="T31" fmla="*/ 2 h 175"/>
                  <a:gd name="T32" fmla="*/ 1 w 283"/>
                  <a:gd name="T33" fmla="*/ 2 h 175"/>
                  <a:gd name="T34" fmla="*/ 1 w 283"/>
                  <a:gd name="T35" fmla="*/ 2 h 175"/>
                  <a:gd name="T36" fmla="*/ 1 w 283"/>
                  <a:gd name="T37" fmla="*/ 2 h 175"/>
                  <a:gd name="T38" fmla="*/ 1 w 283"/>
                  <a:gd name="T39" fmla="*/ 2 h 175"/>
                  <a:gd name="T40" fmla="*/ 1 w 283"/>
                  <a:gd name="T41" fmla="*/ 1 h 175"/>
                  <a:gd name="T42" fmla="*/ 1 w 283"/>
                  <a:gd name="T43" fmla="*/ 1 h 175"/>
                  <a:gd name="T44" fmla="*/ 1 w 283"/>
                  <a:gd name="T45" fmla="*/ 1 h 175"/>
                  <a:gd name="T46" fmla="*/ 1 w 283"/>
                  <a:gd name="T47" fmla="*/ 1 h 175"/>
                  <a:gd name="T48" fmla="*/ 1 w 283"/>
                  <a:gd name="T49" fmla="*/ 1 h 175"/>
                  <a:gd name="T50" fmla="*/ 1 w 283"/>
                  <a:gd name="T51" fmla="*/ 1 h 175"/>
                  <a:gd name="T52" fmla="*/ 1 w 283"/>
                  <a:gd name="T53" fmla="*/ 1 h 175"/>
                  <a:gd name="T54" fmla="*/ 1 w 283"/>
                  <a:gd name="T55" fmla="*/ 1 h 175"/>
                  <a:gd name="T56" fmla="*/ 1 w 283"/>
                  <a:gd name="T57" fmla="*/ 1 h 175"/>
                  <a:gd name="T58" fmla="*/ 1 w 283"/>
                  <a:gd name="T59" fmla="*/ 1 h 175"/>
                  <a:gd name="T60" fmla="*/ 1 w 283"/>
                  <a:gd name="T61" fmla="*/ 1 h 175"/>
                  <a:gd name="T62" fmla="*/ 1 w 283"/>
                  <a:gd name="T63" fmla="*/ 1 h 175"/>
                  <a:gd name="T64" fmla="*/ 1 w 283"/>
                  <a:gd name="T65" fmla="*/ 0 h 17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3"/>
                  <a:gd name="T100" fmla="*/ 0 h 175"/>
                  <a:gd name="T101" fmla="*/ 283 w 283"/>
                  <a:gd name="T102" fmla="*/ 175 h 17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3" h="175">
                    <a:moveTo>
                      <a:pt x="80" y="0"/>
                    </a:moveTo>
                    <a:lnTo>
                      <a:pt x="128" y="91"/>
                    </a:lnTo>
                    <a:lnTo>
                      <a:pt x="181" y="69"/>
                    </a:lnTo>
                    <a:lnTo>
                      <a:pt x="192" y="93"/>
                    </a:lnTo>
                    <a:lnTo>
                      <a:pt x="196" y="93"/>
                    </a:lnTo>
                    <a:lnTo>
                      <a:pt x="209" y="93"/>
                    </a:lnTo>
                    <a:lnTo>
                      <a:pt x="217" y="93"/>
                    </a:lnTo>
                    <a:lnTo>
                      <a:pt x="226" y="95"/>
                    </a:lnTo>
                    <a:lnTo>
                      <a:pt x="236" y="99"/>
                    </a:lnTo>
                    <a:lnTo>
                      <a:pt x="245" y="103"/>
                    </a:lnTo>
                    <a:lnTo>
                      <a:pt x="257" y="114"/>
                    </a:lnTo>
                    <a:lnTo>
                      <a:pt x="270" y="128"/>
                    </a:lnTo>
                    <a:lnTo>
                      <a:pt x="278" y="137"/>
                    </a:lnTo>
                    <a:lnTo>
                      <a:pt x="283" y="141"/>
                    </a:lnTo>
                    <a:lnTo>
                      <a:pt x="280" y="141"/>
                    </a:lnTo>
                    <a:lnTo>
                      <a:pt x="274" y="143"/>
                    </a:lnTo>
                    <a:lnTo>
                      <a:pt x="264" y="147"/>
                    </a:lnTo>
                    <a:lnTo>
                      <a:pt x="253" y="150"/>
                    </a:lnTo>
                    <a:lnTo>
                      <a:pt x="238" y="154"/>
                    </a:lnTo>
                    <a:lnTo>
                      <a:pt x="223" y="158"/>
                    </a:lnTo>
                    <a:lnTo>
                      <a:pt x="207" y="162"/>
                    </a:lnTo>
                    <a:lnTo>
                      <a:pt x="192" y="167"/>
                    </a:lnTo>
                    <a:lnTo>
                      <a:pt x="177" y="167"/>
                    </a:lnTo>
                    <a:lnTo>
                      <a:pt x="162" y="169"/>
                    </a:lnTo>
                    <a:lnTo>
                      <a:pt x="147" y="171"/>
                    </a:lnTo>
                    <a:lnTo>
                      <a:pt x="137" y="173"/>
                    </a:lnTo>
                    <a:lnTo>
                      <a:pt x="126" y="173"/>
                    </a:lnTo>
                    <a:lnTo>
                      <a:pt x="118" y="173"/>
                    </a:lnTo>
                    <a:lnTo>
                      <a:pt x="112" y="173"/>
                    </a:lnTo>
                    <a:lnTo>
                      <a:pt x="112" y="175"/>
                    </a:lnTo>
                    <a:lnTo>
                      <a:pt x="110" y="167"/>
                    </a:lnTo>
                    <a:lnTo>
                      <a:pt x="105" y="156"/>
                    </a:lnTo>
                    <a:lnTo>
                      <a:pt x="95" y="141"/>
                    </a:lnTo>
                    <a:lnTo>
                      <a:pt x="88" y="133"/>
                    </a:lnTo>
                    <a:lnTo>
                      <a:pt x="78" y="129"/>
                    </a:lnTo>
                    <a:lnTo>
                      <a:pt x="71" y="131"/>
                    </a:lnTo>
                    <a:lnTo>
                      <a:pt x="63" y="137"/>
                    </a:lnTo>
                    <a:lnTo>
                      <a:pt x="63" y="139"/>
                    </a:lnTo>
                    <a:lnTo>
                      <a:pt x="59" y="137"/>
                    </a:lnTo>
                    <a:lnTo>
                      <a:pt x="53" y="129"/>
                    </a:lnTo>
                    <a:lnTo>
                      <a:pt x="44" y="120"/>
                    </a:lnTo>
                    <a:lnTo>
                      <a:pt x="36" y="110"/>
                    </a:lnTo>
                    <a:lnTo>
                      <a:pt x="27" y="95"/>
                    </a:lnTo>
                    <a:lnTo>
                      <a:pt x="17" y="84"/>
                    </a:lnTo>
                    <a:lnTo>
                      <a:pt x="8" y="70"/>
                    </a:lnTo>
                    <a:lnTo>
                      <a:pt x="6" y="61"/>
                    </a:lnTo>
                    <a:lnTo>
                      <a:pt x="0" y="50"/>
                    </a:lnTo>
                    <a:lnTo>
                      <a:pt x="2" y="42"/>
                    </a:lnTo>
                    <a:lnTo>
                      <a:pt x="4" y="38"/>
                    </a:lnTo>
                    <a:lnTo>
                      <a:pt x="10" y="34"/>
                    </a:lnTo>
                    <a:lnTo>
                      <a:pt x="21" y="31"/>
                    </a:lnTo>
                    <a:lnTo>
                      <a:pt x="36" y="38"/>
                    </a:lnTo>
                    <a:lnTo>
                      <a:pt x="48" y="44"/>
                    </a:lnTo>
                    <a:lnTo>
                      <a:pt x="57" y="55"/>
                    </a:lnTo>
                    <a:lnTo>
                      <a:pt x="61" y="65"/>
                    </a:lnTo>
                    <a:lnTo>
                      <a:pt x="63" y="69"/>
                    </a:lnTo>
                    <a:lnTo>
                      <a:pt x="63" y="65"/>
                    </a:lnTo>
                    <a:lnTo>
                      <a:pt x="69" y="61"/>
                    </a:lnTo>
                    <a:lnTo>
                      <a:pt x="71" y="51"/>
                    </a:lnTo>
                    <a:lnTo>
                      <a:pt x="71" y="44"/>
                    </a:lnTo>
                    <a:lnTo>
                      <a:pt x="63" y="31"/>
                    </a:lnTo>
                    <a:lnTo>
                      <a:pt x="53" y="21"/>
                    </a:lnTo>
                    <a:lnTo>
                      <a:pt x="46" y="13"/>
                    </a:lnTo>
                    <a:lnTo>
                      <a:pt x="44" y="12"/>
                    </a:lnTo>
                    <a:lnTo>
                      <a:pt x="80"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53" name="Freeform 86"/>
              <p:cNvSpPr>
                <a:spLocks/>
              </p:cNvSpPr>
              <p:nvPr/>
            </p:nvSpPr>
            <p:spPr bwMode="auto">
              <a:xfrm>
                <a:off x="-479" y="2176"/>
                <a:ext cx="144" cy="58"/>
              </a:xfrm>
              <a:custGeom>
                <a:avLst/>
                <a:gdLst>
                  <a:gd name="T0" fmla="*/ 1 w 289"/>
                  <a:gd name="T1" fmla="*/ 1 h 115"/>
                  <a:gd name="T2" fmla="*/ 1 w 289"/>
                  <a:gd name="T3" fmla="*/ 1 h 115"/>
                  <a:gd name="T4" fmla="*/ 1 w 289"/>
                  <a:gd name="T5" fmla="*/ 1 h 115"/>
                  <a:gd name="T6" fmla="*/ 1 w 289"/>
                  <a:gd name="T7" fmla="*/ 1 h 115"/>
                  <a:gd name="T8" fmla="*/ 1 w 289"/>
                  <a:gd name="T9" fmla="*/ 1 h 115"/>
                  <a:gd name="T10" fmla="*/ 1 w 289"/>
                  <a:gd name="T11" fmla="*/ 1 h 115"/>
                  <a:gd name="T12" fmla="*/ 1 w 289"/>
                  <a:gd name="T13" fmla="*/ 1 h 115"/>
                  <a:gd name="T14" fmla="*/ 1 w 289"/>
                  <a:gd name="T15" fmla="*/ 1 h 115"/>
                  <a:gd name="T16" fmla="*/ 1 w 289"/>
                  <a:gd name="T17" fmla="*/ 1 h 115"/>
                  <a:gd name="T18" fmla="*/ 1 w 289"/>
                  <a:gd name="T19" fmla="*/ 1 h 115"/>
                  <a:gd name="T20" fmla="*/ 1 w 289"/>
                  <a:gd name="T21" fmla="*/ 1 h 115"/>
                  <a:gd name="T22" fmla="*/ 2 w 289"/>
                  <a:gd name="T23" fmla="*/ 1 h 115"/>
                  <a:gd name="T24" fmla="*/ 2 w 289"/>
                  <a:gd name="T25" fmla="*/ 1 h 115"/>
                  <a:gd name="T26" fmla="*/ 2 w 289"/>
                  <a:gd name="T27" fmla="*/ 1 h 115"/>
                  <a:gd name="T28" fmla="*/ 2 w 289"/>
                  <a:gd name="T29" fmla="*/ 1 h 115"/>
                  <a:gd name="T30" fmla="*/ 2 w 289"/>
                  <a:gd name="T31" fmla="*/ 1 h 115"/>
                  <a:gd name="T32" fmla="*/ 2 w 289"/>
                  <a:gd name="T33" fmla="*/ 1 h 115"/>
                  <a:gd name="T34" fmla="*/ 2 w 289"/>
                  <a:gd name="T35" fmla="*/ 1 h 115"/>
                  <a:gd name="T36" fmla="*/ 2 w 289"/>
                  <a:gd name="T37" fmla="*/ 0 h 115"/>
                  <a:gd name="T38" fmla="*/ 2 w 289"/>
                  <a:gd name="T39" fmla="*/ 0 h 115"/>
                  <a:gd name="T40" fmla="*/ 2 w 289"/>
                  <a:gd name="T41" fmla="*/ 0 h 115"/>
                  <a:gd name="T42" fmla="*/ 2 w 289"/>
                  <a:gd name="T43" fmla="*/ 1 h 115"/>
                  <a:gd name="T44" fmla="*/ 2 w 289"/>
                  <a:gd name="T45" fmla="*/ 1 h 115"/>
                  <a:gd name="T46" fmla="*/ 2 w 289"/>
                  <a:gd name="T47" fmla="*/ 1 h 115"/>
                  <a:gd name="T48" fmla="*/ 3 w 289"/>
                  <a:gd name="T49" fmla="*/ 1 h 115"/>
                  <a:gd name="T50" fmla="*/ 3 w 289"/>
                  <a:gd name="T51" fmla="*/ 1 h 115"/>
                  <a:gd name="T52" fmla="*/ 3 w 289"/>
                  <a:gd name="T53" fmla="*/ 1 h 115"/>
                  <a:gd name="T54" fmla="*/ 3 w 289"/>
                  <a:gd name="T55" fmla="*/ 1 h 115"/>
                  <a:gd name="T56" fmla="*/ 3 w 289"/>
                  <a:gd name="T57" fmla="*/ 1 h 115"/>
                  <a:gd name="T58" fmla="*/ 3 w 289"/>
                  <a:gd name="T59" fmla="*/ 1 h 115"/>
                  <a:gd name="T60" fmla="*/ 3 w 289"/>
                  <a:gd name="T61" fmla="*/ 1 h 115"/>
                  <a:gd name="T62" fmla="*/ 3 w 289"/>
                  <a:gd name="T63" fmla="*/ 1 h 115"/>
                  <a:gd name="T64" fmla="*/ 2 w 289"/>
                  <a:gd name="T65" fmla="*/ 1 h 115"/>
                  <a:gd name="T66" fmla="*/ 2 w 289"/>
                  <a:gd name="T67" fmla="*/ 1 h 115"/>
                  <a:gd name="T68" fmla="*/ 2 w 289"/>
                  <a:gd name="T69" fmla="*/ 1 h 115"/>
                  <a:gd name="T70" fmla="*/ 2 w 289"/>
                  <a:gd name="T71" fmla="*/ 1 h 115"/>
                  <a:gd name="T72" fmla="*/ 2 w 289"/>
                  <a:gd name="T73" fmla="*/ 1 h 115"/>
                  <a:gd name="T74" fmla="*/ 2 w 289"/>
                  <a:gd name="T75" fmla="*/ 1 h 115"/>
                  <a:gd name="T76" fmla="*/ 2 w 289"/>
                  <a:gd name="T77" fmla="*/ 1 h 115"/>
                  <a:gd name="T78" fmla="*/ 2 w 289"/>
                  <a:gd name="T79" fmla="*/ 1 h 115"/>
                  <a:gd name="T80" fmla="*/ 2 w 289"/>
                  <a:gd name="T81" fmla="*/ 1 h 115"/>
                  <a:gd name="T82" fmla="*/ 2 w 289"/>
                  <a:gd name="T83" fmla="*/ 1 h 115"/>
                  <a:gd name="T84" fmla="*/ 1 w 289"/>
                  <a:gd name="T85" fmla="*/ 1 h 115"/>
                  <a:gd name="T86" fmla="*/ 1 w 289"/>
                  <a:gd name="T87" fmla="*/ 1 h 115"/>
                  <a:gd name="T88" fmla="*/ 0 w 289"/>
                  <a:gd name="T89" fmla="*/ 1 h 115"/>
                  <a:gd name="T90" fmla="*/ 1 w 289"/>
                  <a:gd name="T91" fmla="*/ 1 h 115"/>
                  <a:gd name="T92" fmla="*/ 1 w 289"/>
                  <a:gd name="T93" fmla="*/ 1 h 115"/>
                  <a:gd name="T94" fmla="*/ 1 w 289"/>
                  <a:gd name="T95" fmla="*/ 1 h 115"/>
                  <a:gd name="T96" fmla="*/ 1 w 289"/>
                  <a:gd name="T97" fmla="*/ 1 h 115"/>
                  <a:gd name="T98" fmla="*/ 1 w 289"/>
                  <a:gd name="T99" fmla="*/ 1 h 115"/>
                  <a:gd name="T100" fmla="*/ 1 w 289"/>
                  <a:gd name="T101" fmla="*/ 1 h 115"/>
                  <a:gd name="T102" fmla="*/ 1 w 289"/>
                  <a:gd name="T103" fmla="*/ 1 h 115"/>
                  <a:gd name="T104" fmla="*/ 1 w 289"/>
                  <a:gd name="T105" fmla="*/ 1 h 115"/>
                  <a:gd name="T106" fmla="*/ 1 w 289"/>
                  <a:gd name="T107" fmla="*/ 1 h 115"/>
                  <a:gd name="T108" fmla="*/ 1 w 289"/>
                  <a:gd name="T109" fmla="*/ 1 h 115"/>
                  <a:gd name="T110" fmla="*/ 1 w 289"/>
                  <a:gd name="T111" fmla="*/ 1 h 115"/>
                  <a:gd name="T112" fmla="*/ 1 w 289"/>
                  <a:gd name="T113" fmla="*/ 1 h 115"/>
                  <a:gd name="T114" fmla="*/ 1 w 289"/>
                  <a:gd name="T115" fmla="*/ 1 h 115"/>
                  <a:gd name="T116" fmla="*/ 1 w 289"/>
                  <a:gd name="T117" fmla="*/ 1 h 11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9"/>
                  <a:gd name="T178" fmla="*/ 0 h 115"/>
                  <a:gd name="T179" fmla="*/ 289 w 289"/>
                  <a:gd name="T180" fmla="*/ 115 h 11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9" h="115">
                    <a:moveTo>
                      <a:pt x="38" y="24"/>
                    </a:moveTo>
                    <a:lnTo>
                      <a:pt x="42" y="22"/>
                    </a:lnTo>
                    <a:lnTo>
                      <a:pt x="57" y="22"/>
                    </a:lnTo>
                    <a:lnTo>
                      <a:pt x="64" y="22"/>
                    </a:lnTo>
                    <a:lnTo>
                      <a:pt x="74" y="22"/>
                    </a:lnTo>
                    <a:lnTo>
                      <a:pt x="83" y="22"/>
                    </a:lnTo>
                    <a:lnTo>
                      <a:pt x="93" y="24"/>
                    </a:lnTo>
                    <a:lnTo>
                      <a:pt x="104" y="28"/>
                    </a:lnTo>
                    <a:lnTo>
                      <a:pt x="112" y="36"/>
                    </a:lnTo>
                    <a:lnTo>
                      <a:pt x="116" y="39"/>
                    </a:lnTo>
                    <a:lnTo>
                      <a:pt x="118" y="43"/>
                    </a:lnTo>
                    <a:lnTo>
                      <a:pt x="139" y="1"/>
                    </a:lnTo>
                    <a:lnTo>
                      <a:pt x="140" y="1"/>
                    </a:lnTo>
                    <a:lnTo>
                      <a:pt x="148" y="1"/>
                    </a:lnTo>
                    <a:lnTo>
                      <a:pt x="159" y="1"/>
                    </a:lnTo>
                    <a:lnTo>
                      <a:pt x="175" y="3"/>
                    </a:lnTo>
                    <a:lnTo>
                      <a:pt x="182" y="1"/>
                    </a:lnTo>
                    <a:lnTo>
                      <a:pt x="192" y="1"/>
                    </a:lnTo>
                    <a:lnTo>
                      <a:pt x="201" y="0"/>
                    </a:lnTo>
                    <a:lnTo>
                      <a:pt x="213" y="0"/>
                    </a:lnTo>
                    <a:lnTo>
                      <a:pt x="220" y="0"/>
                    </a:lnTo>
                    <a:lnTo>
                      <a:pt x="230" y="1"/>
                    </a:lnTo>
                    <a:lnTo>
                      <a:pt x="239" y="3"/>
                    </a:lnTo>
                    <a:lnTo>
                      <a:pt x="249" y="9"/>
                    </a:lnTo>
                    <a:lnTo>
                      <a:pt x="264" y="15"/>
                    </a:lnTo>
                    <a:lnTo>
                      <a:pt x="277" y="26"/>
                    </a:lnTo>
                    <a:lnTo>
                      <a:pt x="285" y="36"/>
                    </a:lnTo>
                    <a:lnTo>
                      <a:pt x="289" y="39"/>
                    </a:lnTo>
                    <a:lnTo>
                      <a:pt x="285" y="39"/>
                    </a:lnTo>
                    <a:lnTo>
                      <a:pt x="273" y="45"/>
                    </a:lnTo>
                    <a:lnTo>
                      <a:pt x="266" y="47"/>
                    </a:lnTo>
                    <a:lnTo>
                      <a:pt x="258" y="49"/>
                    </a:lnTo>
                    <a:lnTo>
                      <a:pt x="249" y="53"/>
                    </a:lnTo>
                    <a:lnTo>
                      <a:pt x="241" y="57"/>
                    </a:lnTo>
                    <a:lnTo>
                      <a:pt x="230" y="60"/>
                    </a:lnTo>
                    <a:lnTo>
                      <a:pt x="218" y="64"/>
                    </a:lnTo>
                    <a:lnTo>
                      <a:pt x="207" y="66"/>
                    </a:lnTo>
                    <a:lnTo>
                      <a:pt x="196" y="72"/>
                    </a:lnTo>
                    <a:lnTo>
                      <a:pt x="186" y="74"/>
                    </a:lnTo>
                    <a:lnTo>
                      <a:pt x="175" y="76"/>
                    </a:lnTo>
                    <a:lnTo>
                      <a:pt x="165" y="79"/>
                    </a:lnTo>
                    <a:lnTo>
                      <a:pt x="158" y="83"/>
                    </a:lnTo>
                    <a:lnTo>
                      <a:pt x="93" y="85"/>
                    </a:lnTo>
                    <a:lnTo>
                      <a:pt x="95" y="95"/>
                    </a:lnTo>
                    <a:lnTo>
                      <a:pt x="0" y="115"/>
                    </a:lnTo>
                    <a:lnTo>
                      <a:pt x="2" y="70"/>
                    </a:lnTo>
                    <a:lnTo>
                      <a:pt x="57" y="70"/>
                    </a:lnTo>
                    <a:lnTo>
                      <a:pt x="13" y="55"/>
                    </a:lnTo>
                    <a:lnTo>
                      <a:pt x="13" y="51"/>
                    </a:lnTo>
                    <a:lnTo>
                      <a:pt x="13" y="47"/>
                    </a:lnTo>
                    <a:lnTo>
                      <a:pt x="15" y="38"/>
                    </a:lnTo>
                    <a:lnTo>
                      <a:pt x="21" y="34"/>
                    </a:lnTo>
                    <a:lnTo>
                      <a:pt x="21" y="28"/>
                    </a:lnTo>
                    <a:lnTo>
                      <a:pt x="21" y="26"/>
                    </a:lnTo>
                    <a:lnTo>
                      <a:pt x="24" y="26"/>
                    </a:lnTo>
                    <a:lnTo>
                      <a:pt x="28" y="24"/>
                    </a:lnTo>
                    <a:lnTo>
                      <a:pt x="38" y="24"/>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54" name="Freeform 87"/>
              <p:cNvSpPr>
                <a:spLocks/>
              </p:cNvSpPr>
              <p:nvPr/>
            </p:nvSpPr>
            <p:spPr bwMode="auto">
              <a:xfrm>
                <a:off x="-886" y="1931"/>
                <a:ext cx="510" cy="330"/>
              </a:xfrm>
              <a:custGeom>
                <a:avLst/>
                <a:gdLst>
                  <a:gd name="T0" fmla="*/ 2 w 1023"/>
                  <a:gd name="T1" fmla="*/ 0 h 662"/>
                  <a:gd name="T2" fmla="*/ 3 w 1023"/>
                  <a:gd name="T3" fmla="*/ 0 h 662"/>
                  <a:gd name="T4" fmla="*/ 4 w 1023"/>
                  <a:gd name="T5" fmla="*/ 0 h 662"/>
                  <a:gd name="T6" fmla="*/ 4 w 1023"/>
                  <a:gd name="T7" fmla="*/ 0 h 662"/>
                  <a:gd name="T8" fmla="*/ 5 w 1023"/>
                  <a:gd name="T9" fmla="*/ 0 h 662"/>
                  <a:gd name="T10" fmla="*/ 5 w 1023"/>
                  <a:gd name="T11" fmla="*/ 0 h 662"/>
                  <a:gd name="T12" fmla="*/ 5 w 1023"/>
                  <a:gd name="T13" fmla="*/ 0 h 662"/>
                  <a:gd name="T14" fmla="*/ 6 w 1023"/>
                  <a:gd name="T15" fmla="*/ 0 h 662"/>
                  <a:gd name="T16" fmla="*/ 7 w 1023"/>
                  <a:gd name="T17" fmla="*/ 0 h 662"/>
                  <a:gd name="T18" fmla="*/ 7 w 1023"/>
                  <a:gd name="T19" fmla="*/ 0 h 662"/>
                  <a:gd name="T20" fmla="*/ 7 w 1023"/>
                  <a:gd name="T21" fmla="*/ 1 h 662"/>
                  <a:gd name="T22" fmla="*/ 7 w 1023"/>
                  <a:gd name="T23" fmla="*/ 1 h 662"/>
                  <a:gd name="T24" fmla="*/ 7 w 1023"/>
                  <a:gd name="T25" fmla="*/ 1 h 662"/>
                  <a:gd name="T26" fmla="*/ 7 w 1023"/>
                  <a:gd name="T27" fmla="*/ 2 h 662"/>
                  <a:gd name="T28" fmla="*/ 7 w 1023"/>
                  <a:gd name="T29" fmla="*/ 3 h 662"/>
                  <a:gd name="T30" fmla="*/ 7 w 1023"/>
                  <a:gd name="T31" fmla="*/ 3 h 662"/>
                  <a:gd name="T32" fmla="*/ 7 w 1023"/>
                  <a:gd name="T33" fmla="*/ 3 h 662"/>
                  <a:gd name="T34" fmla="*/ 7 w 1023"/>
                  <a:gd name="T35" fmla="*/ 3 h 662"/>
                  <a:gd name="T36" fmla="*/ 7 w 1023"/>
                  <a:gd name="T37" fmla="*/ 3 h 662"/>
                  <a:gd name="T38" fmla="*/ 6 w 1023"/>
                  <a:gd name="T39" fmla="*/ 3 h 662"/>
                  <a:gd name="T40" fmla="*/ 6 w 1023"/>
                  <a:gd name="T41" fmla="*/ 3 h 662"/>
                  <a:gd name="T42" fmla="*/ 6 w 1023"/>
                  <a:gd name="T43" fmla="*/ 3 h 662"/>
                  <a:gd name="T44" fmla="*/ 6 w 1023"/>
                  <a:gd name="T45" fmla="*/ 2 h 662"/>
                  <a:gd name="T46" fmla="*/ 6 w 1023"/>
                  <a:gd name="T47" fmla="*/ 2 h 662"/>
                  <a:gd name="T48" fmla="*/ 5 w 1023"/>
                  <a:gd name="T49" fmla="*/ 1 h 662"/>
                  <a:gd name="T50" fmla="*/ 5 w 1023"/>
                  <a:gd name="T51" fmla="*/ 1 h 662"/>
                  <a:gd name="T52" fmla="*/ 5 w 1023"/>
                  <a:gd name="T53" fmla="*/ 1 h 662"/>
                  <a:gd name="T54" fmla="*/ 4 w 1023"/>
                  <a:gd name="T55" fmla="*/ 1 h 662"/>
                  <a:gd name="T56" fmla="*/ 4 w 1023"/>
                  <a:gd name="T57" fmla="*/ 1 h 662"/>
                  <a:gd name="T58" fmla="*/ 3 w 1023"/>
                  <a:gd name="T59" fmla="*/ 1 h 662"/>
                  <a:gd name="T60" fmla="*/ 3 w 1023"/>
                  <a:gd name="T61" fmla="*/ 2 h 662"/>
                  <a:gd name="T62" fmla="*/ 3 w 1023"/>
                  <a:gd name="T63" fmla="*/ 2 h 662"/>
                  <a:gd name="T64" fmla="*/ 3 w 1023"/>
                  <a:gd name="T65" fmla="*/ 2 h 662"/>
                  <a:gd name="T66" fmla="*/ 3 w 1023"/>
                  <a:gd name="T67" fmla="*/ 3 h 662"/>
                  <a:gd name="T68" fmla="*/ 3 w 1023"/>
                  <a:gd name="T69" fmla="*/ 3 h 662"/>
                  <a:gd name="T70" fmla="*/ 2 w 1023"/>
                  <a:gd name="T71" fmla="*/ 3 h 662"/>
                  <a:gd name="T72" fmla="*/ 2 w 1023"/>
                  <a:gd name="T73" fmla="*/ 3 h 662"/>
                  <a:gd name="T74" fmla="*/ 2 w 1023"/>
                  <a:gd name="T75" fmla="*/ 4 h 662"/>
                  <a:gd name="T76" fmla="*/ 1 w 1023"/>
                  <a:gd name="T77" fmla="*/ 4 h 662"/>
                  <a:gd name="T78" fmla="*/ 1 w 1023"/>
                  <a:gd name="T79" fmla="*/ 4 h 662"/>
                  <a:gd name="T80" fmla="*/ 0 w 1023"/>
                  <a:gd name="T81" fmla="*/ 5 h 662"/>
                  <a:gd name="T82" fmla="*/ 0 w 1023"/>
                  <a:gd name="T83" fmla="*/ 4 h 662"/>
                  <a:gd name="T84" fmla="*/ 0 w 1023"/>
                  <a:gd name="T85" fmla="*/ 3 h 662"/>
                  <a:gd name="T86" fmla="*/ 0 w 1023"/>
                  <a:gd name="T87" fmla="*/ 3 h 662"/>
                  <a:gd name="T88" fmla="*/ 1 w 1023"/>
                  <a:gd name="T89" fmla="*/ 3 h 662"/>
                  <a:gd name="T90" fmla="*/ 1 w 1023"/>
                  <a:gd name="T91" fmla="*/ 2 h 662"/>
                  <a:gd name="T92" fmla="*/ 1 w 1023"/>
                  <a:gd name="T93" fmla="*/ 2 h 662"/>
                  <a:gd name="T94" fmla="*/ 2 w 1023"/>
                  <a:gd name="T95" fmla="*/ 2 h 662"/>
                  <a:gd name="T96" fmla="*/ 2 w 1023"/>
                  <a:gd name="T97" fmla="*/ 1 h 662"/>
                  <a:gd name="T98" fmla="*/ 2 w 1023"/>
                  <a:gd name="T99" fmla="*/ 1 h 662"/>
                  <a:gd name="T100" fmla="*/ 2 w 1023"/>
                  <a:gd name="T101" fmla="*/ 0 h 662"/>
                  <a:gd name="T102" fmla="*/ 2 w 1023"/>
                  <a:gd name="T103" fmla="*/ 0 h 662"/>
                  <a:gd name="T104" fmla="*/ 2 w 1023"/>
                  <a:gd name="T105" fmla="*/ 0 h 6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23"/>
                  <a:gd name="T160" fmla="*/ 0 h 662"/>
                  <a:gd name="T161" fmla="*/ 1023 w 1023"/>
                  <a:gd name="T162" fmla="*/ 662 h 66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23" h="662">
                    <a:moveTo>
                      <a:pt x="339" y="0"/>
                    </a:moveTo>
                    <a:lnTo>
                      <a:pt x="341" y="0"/>
                    </a:lnTo>
                    <a:lnTo>
                      <a:pt x="356" y="6"/>
                    </a:lnTo>
                    <a:lnTo>
                      <a:pt x="363" y="8"/>
                    </a:lnTo>
                    <a:lnTo>
                      <a:pt x="377" y="10"/>
                    </a:lnTo>
                    <a:lnTo>
                      <a:pt x="388" y="12"/>
                    </a:lnTo>
                    <a:lnTo>
                      <a:pt x="403" y="17"/>
                    </a:lnTo>
                    <a:lnTo>
                      <a:pt x="417" y="17"/>
                    </a:lnTo>
                    <a:lnTo>
                      <a:pt x="432" y="21"/>
                    </a:lnTo>
                    <a:lnTo>
                      <a:pt x="449" y="25"/>
                    </a:lnTo>
                    <a:lnTo>
                      <a:pt x="466" y="27"/>
                    </a:lnTo>
                    <a:lnTo>
                      <a:pt x="481" y="29"/>
                    </a:lnTo>
                    <a:lnTo>
                      <a:pt x="498" y="31"/>
                    </a:lnTo>
                    <a:lnTo>
                      <a:pt x="515" y="33"/>
                    </a:lnTo>
                    <a:lnTo>
                      <a:pt x="533" y="34"/>
                    </a:lnTo>
                    <a:lnTo>
                      <a:pt x="548" y="33"/>
                    </a:lnTo>
                    <a:lnTo>
                      <a:pt x="561" y="31"/>
                    </a:lnTo>
                    <a:lnTo>
                      <a:pt x="576" y="29"/>
                    </a:lnTo>
                    <a:lnTo>
                      <a:pt x="592" y="27"/>
                    </a:lnTo>
                    <a:lnTo>
                      <a:pt x="605" y="25"/>
                    </a:lnTo>
                    <a:lnTo>
                      <a:pt x="616" y="21"/>
                    </a:lnTo>
                    <a:lnTo>
                      <a:pt x="630" y="17"/>
                    </a:lnTo>
                    <a:lnTo>
                      <a:pt x="643" y="17"/>
                    </a:lnTo>
                    <a:lnTo>
                      <a:pt x="652" y="12"/>
                    </a:lnTo>
                    <a:lnTo>
                      <a:pt x="662" y="10"/>
                    </a:lnTo>
                    <a:lnTo>
                      <a:pt x="668" y="8"/>
                    </a:lnTo>
                    <a:lnTo>
                      <a:pt x="675" y="6"/>
                    </a:lnTo>
                    <a:lnTo>
                      <a:pt x="685" y="2"/>
                    </a:lnTo>
                    <a:lnTo>
                      <a:pt x="690" y="2"/>
                    </a:lnTo>
                    <a:lnTo>
                      <a:pt x="692" y="2"/>
                    </a:lnTo>
                    <a:lnTo>
                      <a:pt x="706" y="2"/>
                    </a:lnTo>
                    <a:lnTo>
                      <a:pt x="711" y="2"/>
                    </a:lnTo>
                    <a:lnTo>
                      <a:pt x="723" y="4"/>
                    </a:lnTo>
                    <a:lnTo>
                      <a:pt x="732" y="6"/>
                    </a:lnTo>
                    <a:lnTo>
                      <a:pt x="745" y="8"/>
                    </a:lnTo>
                    <a:lnTo>
                      <a:pt x="759" y="10"/>
                    </a:lnTo>
                    <a:lnTo>
                      <a:pt x="774" y="14"/>
                    </a:lnTo>
                    <a:lnTo>
                      <a:pt x="787" y="17"/>
                    </a:lnTo>
                    <a:lnTo>
                      <a:pt x="803" y="21"/>
                    </a:lnTo>
                    <a:lnTo>
                      <a:pt x="818" y="27"/>
                    </a:lnTo>
                    <a:lnTo>
                      <a:pt x="835" y="31"/>
                    </a:lnTo>
                    <a:lnTo>
                      <a:pt x="850" y="36"/>
                    </a:lnTo>
                    <a:lnTo>
                      <a:pt x="867" y="44"/>
                    </a:lnTo>
                    <a:lnTo>
                      <a:pt x="882" y="52"/>
                    </a:lnTo>
                    <a:lnTo>
                      <a:pt x="896" y="59"/>
                    </a:lnTo>
                    <a:lnTo>
                      <a:pt x="911" y="67"/>
                    </a:lnTo>
                    <a:lnTo>
                      <a:pt x="926" y="76"/>
                    </a:lnTo>
                    <a:lnTo>
                      <a:pt x="939" y="86"/>
                    </a:lnTo>
                    <a:lnTo>
                      <a:pt x="951" y="95"/>
                    </a:lnTo>
                    <a:lnTo>
                      <a:pt x="964" y="105"/>
                    </a:lnTo>
                    <a:lnTo>
                      <a:pt x="977" y="114"/>
                    </a:lnTo>
                    <a:lnTo>
                      <a:pt x="987" y="122"/>
                    </a:lnTo>
                    <a:lnTo>
                      <a:pt x="995" y="129"/>
                    </a:lnTo>
                    <a:lnTo>
                      <a:pt x="1002" y="137"/>
                    </a:lnTo>
                    <a:lnTo>
                      <a:pt x="1010" y="145"/>
                    </a:lnTo>
                    <a:lnTo>
                      <a:pt x="1019" y="152"/>
                    </a:lnTo>
                    <a:lnTo>
                      <a:pt x="1023" y="156"/>
                    </a:lnTo>
                    <a:lnTo>
                      <a:pt x="1023" y="160"/>
                    </a:lnTo>
                    <a:lnTo>
                      <a:pt x="1023" y="171"/>
                    </a:lnTo>
                    <a:lnTo>
                      <a:pt x="1023" y="177"/>
                    </a:lnTo>
                    <a:lnTo>
                      <a:pt x="1023" y="188"/>
                    </a:lnTo>
                    <a:lnTo>
                      <a:pt x="1023" y="198"/>
                    </a:lnTo>
                    <a:lnTo>
                      <a:pt x="1023" y="213"/>
                    </a:lnTo>
                    <a:lnTo>
                      <a:pt x="1021" y="223"/>
                    </a:lnTo>
                    <a:lnTo>
                      <a:pt x="1021" y="238"/>
                    </a:lnTo>
                    <a:lnTo>
                      <a:pt x="1019" y="251"/>
                    </a:lnTo>
                    <a:lnTo>
                      <a:pt x="1019" y="268"/>
                    </a:lnTo>
                    <a:lnTo>
                      <a:pt x="1017" y="282"/>
                    </a:lnTo>
                    <a:lnTo>
                      <a:pt x="1015" y="297"/>
                    </a:lnTo>
                    <a:lnTo>
                      <a:pt x="1014" y="312"/>
                    </a:lnTo>
                    <a:lnTo>
                      <a:pt x="1014" y="329"/>
                    </a:lnTo>
                    <a:lnTo>
                      <a:pt x="1012" y="342"/>
                    </a:lnTo>
                    <a:lnTo>
                      <a:pt x="1010" y="358"/>
                    </a:lnTo>
                    <a:lnTo>
                      <a:pt x="1008" y="371"/>
                    </a:lnTo>
                    <a:lnTo>
                      <a:pt x="1008" y="386"/>
                    </a:lnTo>
                    <a:lnTo>
                      <a:pt x="1006" y="397"/>
                    </a:lnTo>
                    <a:lnTo>
                      <a:pt x="1006" y="409"/>
                    </a:lnTo>
                    <a:lnTo>
                      <a:pt x="1006" y="420"/>
                    </a:lnTo>
                    <a:lnTo>
                      <a:pt x="1006" y="434"/>
                    </a:lnTo>
                    <a:lnTo>
                      <a:pt x="1006" y="441"/>
                    </a:lnTo>
                    <a:lnTo>
                      <a:pt x="1006" y="451"/>
                    </a:lnTo>
                    <a:lnTo>
                      <a:pt x="1006" y="456"/>
                    </a:lnTo>
                    <a:lnTo>
                      <a:pt x="1006" y="464"/>
                    </a:lnTo>
                    <a:lnTo>
                      <a:pt x="1006" y="473"/>
                    </a:lnTo>
                    <a:lnTo>
                      <a:pt x="1008" y="477"/>
                    </a:lnTo>
                    <a:lnTo>
                      <a:pt x="1004" y="477"/>
                    </a:lnTo>
                    <a:lnTo>
                      <a:pt x="995" y="477"/>
                    </a:lnTo>
                    <a:lnTo>
                      <a:pt x="981" y="479"/>
                    </a:lnTo>
                    <a:lnTo>
                      <a:pt x="968" y="483"/>
                    </a:lnTo>
                    <a:lnTo>
                      <a:pt x="958" y="483"/>
                    </a:lnTo>
                    <a:lnTo>
                      <a:pt x="949" y="483"/>
                    </a:lnTo>
                    <a:lnTo>
                      <a:pt x="939" y="485"/>
                    </a:lnTo>
                    <a:lnTo>
                      <a:pt x="932" y="487"/>
                    </a:lnTo>
                    <a:lnTo>
                      <a:pt x="915" y="491"/>
                    </a:lnTo>
                    <a:lnTo>
                      <a:pt x="903" y="492"/>
                    </a:lnTo>
                    <a:lnTo>
                      <a:pt x="892" y="492"/>
                    </a:lnTo>
                    <a:lnTo>
                      <a:pt x="884" y="492"/>
                    </a:lnTo>
                    <a:lnTo>
                      <a:pt x="875" y="492"/>
                    </a:lnTo>
                    <a:lnTo>
                      <a:pt x="869" y="494"/>
                    </a:lnTo>
                    <a:lnTo>
                      <a:pt x="860" y="494"/>
                    </a:lnTo>
                    <a:lnTo>
                      <a:pt x="858" y="496"/>
                    </a:lnTo>
                    <a:lnTo>
                      <a:pt x="858" y="491"/>
                    </a:lnTo>
                    <a:lnTo>
                      <a:pt x="856" y="483"/>
                    </a:lnTo>
                    <a:lnTo>
                      <a:pt x="854" y="473"/>
                    </a:lnTo>
                    <a:lnTo>
                      <a:pt x="852" y="468"/>
                    </a:lnTo>
                    <a:lnTo>
                      <a:pt x="850" y="458"/>
                    </a:lnTo>
                    <a:lnTo>
                      <a:pt x="850" y="449"/>
                    </a:lnTo>
                    <a:lnTo>
                      <a:pt x="848" y="435"/>
                    </a:lnTo>
                    <a:lnTo>
                      <a:pt x="844" y="426"/>
                    </a:lnTo>
                    <a:lnTo>
                      <a:pt x="841" y="415"/>
                    </a:lnTo>
                    <a:lnTo>
                      <a:pt x="839" y="403"/>
                    </a:lnTo>
                    <a:lnTo>
                      <a:pt x="835" y="390"/>
                    </a:lnTo>
                    <a:lnTo>
                      <a:pt x="831" y="377"/>
                    </a:lnTo>
                    <a:lnTo>
                      <a:pt x="827" y="363"/>
                    </a:lnTo>
                    <a:lnTo>
                      <a:pt x="823" y="352"/>
                    </a:lnTo>
                    <a:lnTo>
                      <a:pt x="818" y="339"/>
                    </a:lnTo>
                    <a:lnTo>
                      <a:pt x="810" y="327"/>
                    </a:lnTo>
                    <a:lnTo>
                      <a:pt x="804" y="314"/>
                    </a:lnTo>
                    <a:lnTo>
                      <a:pt x="799" y="304"/>
                    </a:lnTo>
                    <a:lnTo>
                      <a:pt x="791" y="293"/>
                    </a:lnTo>
                    <a:lnTo>
                      <a:pt x="784" y="283"/>
                    </a:lnTo>
                    <a:lnTo>
                      <a:pt x="778" y="274"/>
                    </a:lnTo>
                    <a:lnTo>
                      <a:pt x="774" y="266"/>
                    </a:lnTo>
                    <a:lnTo>
                      <a:pt x="761" y="249"/>
                    </a:lnTo>
                    <a:lnTo>
                      <a:pt x="753" y="240"/>
                    </a:lnTo>
                    <a:lnTo>
                      <a:pt x="745" y="232"/>
                    </a:lnTo>
                    <a:lnTo>
                      <a:pt x="745" y="230"/>
                    </a:lnTo>
                    <a:lnTo>
                      <a:pt x="744" y="228"/>
                    </a:lnTo>
                    <a:lnTo>
                      <a:pt x="738" y="228"/>
                    </a:lnTo>
                    <a:lnTo>
                      <a:pt x="730" y="226"/>
                    </a:lnTo>
                    <a:lnTo>
                      <a:pt x="723" y="224"/>
                    </a:lnTo>
                    <a:lnTo>
                      <a:pt x="709" y="223"/>
                    </a:lnTo>
                    <a:lnTo>
                      <a:pt x="696" y="221"/>
                    </a:lnTo>
                    <a:lnTo>
                      <a:pt x="681" y="219"/>
                    </a:lnTo>
                    <a:lnTo>
                      <a:pt x="666" y="217"/>
                    </a:lnTo>
                    <a:lnTo>
                      <a:pt x="649" y="213"/>
                    </a:lnTo>
                    <a:lnTo>
                      <a:pt x="631" y="213"/>
                    </a:lnTo>
                    <a:lnTo>
                      <a:pt x="614" y="209"/>
                    </a:lnTo>
                    <a:lnTo>
                      <a:pt x="597" y="209"/>
                    </a:lnTo>
                    <a:lnTo>
                      <a:pt x="580" y="205"/>
                    </a:lnTo>
                    <a:lnTo>
                      <a:pt x="567" y="205"/>
                    </a:lnTo>
                    <a:lnTo>
                      <a:pt x="552" y="205"/>
                    </a:lnTo>
                    <a:lnTo>
                      <a:pt x="542" y="205"/>
                    </a:lnTo>
                    <a:lnTo>
                      <a:pt x="529" y="204"/>
                    </a:lnTo>
                    <a:lnTo>
                      <a:pt x="521" y="204"/>
                    </a:lnTo>
                    <a:lnTo>
                      <a:pt x="512" y="205"/>
                    </a:lnTo>
                    <a:lnTo>
                      <a:pt x="506" y="207"/>
                    </a:lnTo>
                    <a:lnTo>
                      <a:pt x="498" y="211"/>
                    </a:lnTo>
                    <a:lnTo>
                      <a:pt x="496" y="215"/>
                    </a:lnTo>
                    <a:lnTo>
                      <a:pt x="495" y="223"/>
                    </a:lnTo>
                    <a:lnTo>
                      <a:pt x="496" y="228"/>
                    </a:lnTo>
                    <a:lnTo>
                      <a:pt x="495" y="232"/>
                    </a:lnTo>
                    <a:lnTo>
                      <a:pt x="491" y="242"/>
                    </a:lnTo>
                    <a:lnTo>
                      <a:pt x="487" y="249"/>
                    </a:lnTo>
                    <a:lnTo>
                      <a:pt x="485" y="259"/>
                    </a:lnTo>
                    <a:lnTo>
                      <a:pt x="481" y="268"/>
                    </a:lnTo>
                    <a:lnTo>
                      <a:pt x="477" y="278"/>
                    </a:lnTo>
                    <a:lnTo>
                      <a:pt x="474" y="287"/>
                    </a:lnTo>
                    <a:lnTo>
                      <a:pt x="468" y="301"/>
                    </a:lnTo>
                    <a:lnTo>
                      <a:pt x="464" y="314"/>
                    </a:lnTo>
                    <a:lnTo>
                      <a:pt x="458" y="327"/>
                    </a:lnTo>
                    <a:lnTo>
                      <a:pt x="453" y="339"/>
                    </a:lnTo>
                    <a:lnTo>
                      <a:pt x="449" y="352"/>
                    </a:lnTo>
                    <a:lnTo>
                      <a:pt x="443" y="363"/>
                    </a:lnTo>
                    <a:lnTo>
                      <a:pt x="439" y="377"/>
                    </a:lnTo>
                    <a:lnTo>
                      <a:pt x="432" y="386"/>
                    </a:lnTo>
                    <a:lnTo>
                      <a:pt x="428" y="396"/>
                    </a:lnTo>
                    <a:lnTo>
                      <a:pt x="422" y="405"/>
                    </a:lnTo>
                    <a:lnTo>
                      <a:pt x="419" y="415"/>
                    </a:lnTo>
                    <a:lnTo>
                      <a:pt x="413" y="422"/>
                    </a:lnTo>
                    <a:lnTo>
                      <a:pt x="409" y="430"/>
                    </a:lnTo>
                    <a:lnTo>
                      <a:pt x="405" y="435"/>
                    </a:lnTo>
                    <a:lnTo>
                      <a:pt x="403" y="445"/>
                    </a:lnTo>
                    <a:lnTo>
                      <a:pt x="394" y="453"/>
                    </a:lnTo>
                    <a:lnTo>
                      <a:pt x="390" y="460"/>
                    </a:lnTo>
                    <a:lnTo>
                      <a:pt x="386" y="464"/>
                    </a:lnTo>
                    <a:lnTo>
                      <a:pt x="386" y="466"/>
                    </a:lnTo>
                    <a:lnTo>
                      <a:pt x="382" y="466"/>
                    </a:lnTo>
                    <a:lnTo>
                      <a:pt x="375" y="470"/>
                    </a:lnTo>
                    <a:lnTo>
                      <a:pt x="367" y="472"/>
                    </a:lnTo>
                    <a:lnTo>
                      <a:pt x="360" y="473"/>
                    </a:lnTo>
                    <a:lnTo>
                      <a:pt x="350" y="479"/>
                    </a:lnTo>
                    <a:lnTo>
                      <a:pt x="342" y="483"/>
                    </a:lnTo>
                    <a:lnTo>
                      <a:pt x="329" y="487"/>
                    </a:lnTo>
                    <a:lnTo>
                      <a:pt x="320" y="491"/>
                    </a:lnTo>
                    <a:lnTo>
                      <a:pt x="308" y="498"/>
                    </a:lnTo>
                    <a:lnTo>
                      <a:pt x="297" y="504"/>
                    </a:lnTo>
                    <a:lnTo>
                      <a:pt x="285" y="510"/>
                    </a:lnTo>
                    <a:lnTo>
                      <a:pt x="272" y="517"/>
                    </a:lnTo>
                    <a:lnTo>
                      <a:pt x="259" y="525"/>
                    </a:lnTo>
                    <a:lnTo>
                      <a:pt x="247" y="534"/>
                    </a:lnTo>
                    <a:lnTo>
                      <a:pt x="234" y="542"/>
                    </a:lnTo>
                    <a:lnTo>
                      <a:pt x="221" y="551"/>
                    </a:lnTo>
                    <a:lnTo>
                      <a:pt x="208" y="561"/>
                    </a:lnTo>
                    <a:lnTo>
                      <a:pt x="194" y="572"/>
                    </a:lnTo>
                    <a:lnTo>
                      <a:pt x="181" y="582"/>
                    </a:lnTo>
                    <a:lnTo>
                      <a:pt x="170" y="593"/>
                    </a:lnTo>
                    <a:lnTo>
                      <a:pt x="156" y="603"/>
                    </a:lnTo>
                    <a:lnTo>
                      <a:pt x="147" y="614"/>
                    </a:lnTo>
                    <a:lnTo>
                      <a:pt x="137" y="622"/>
                    </a:lnTo>
                    <a:lnTo>
                      <a:pt x="128" y="631"/>
                    </a:lnTo>
                    <a:lnTo>
                      <a:pt x="118" y="641"/>
                    </a:lnTo>
                    <a:lnTo>
                      <a:pt x="111" y="648"/>
                    </a:lnTo>
                    <a:lnTo>
                      <a:pt x="101" y="658"/>
                    </a:lnTo>
                    <a:lnTo>
                      <a:pt x="99" y="662"/>
                    </a:lnTo>
                    <a:lnTo>
                      <a:pt x="0" y="608"/>
                    </a:lnTo>
                    <a:lnTo>
                      <a:pt x="2" y="603"/>
                    </a:lnTo>
                    <a:lnTo>
                      <a:pt x="10" y="591"/>
                    </a:lnTo>
                    <a:lnTo>
                      <a:pt x="16" y="582"/>
                    </a:lnTo>
                    <a:lnTo>
                      <a:pt x="21" y="572"/>
                    </a:lnTo>
                    <a:lnTo>
                      <a:pt x="27" y="561"/>
                    </a:lnTo>
                    <a:lnTo>
                      <a:pt x="36" y="549"/>
                    </a:lnTo>
                    <a:lnTo>
                      <a:pt x="44" y="536"/>
                    </a:lnTo>
                    <a:lnTo>
                      <a:pt x="54" y="523"/>
                    </a:lnTo>
                    <a:lnTo>
                      <a:pt x="65" y="511"/>
                    </a:lnTo>
                    <a:lnTo>
                      <a:pt x="76" y="498"/>
                    </a:lnTo>
                    <a:lnTo>
                      <a:pt x="86" y="483"/>
                    </a:lnTo>
                    <a:lnTo>
                      <a:pt x="97" y="473"/>
                    </a:lnTo>
                    <a:lnTo>
                      <a:pt x="109" y="462"/>
                    </a:lnTo>
                    <a:lnTo>
                      <a:pt x="120" y="453"/>
                    </a:lnTo>
                    <a:lnTo>
                      <a:pt x="130" y="441"/>
                    </a:lnTo>
                    <a:lnTo>
                      <a:pt x="141" y="430"/>
                    </a:lnTo>
                    <a:lnTo>
                      <a:pt x="152" y="418"/>
                    </a:lnTo>
                    <a:lnTo>
                      <a:pt x="164" y="409"/>
                    </a:lnTo>
                    <a:lnTo>
                      <a:pt x="173" y="399"/>
                    </a:lnTo>
                    <a:lnTo>
                      <a:pt x="185" y="388"/>
                    </a:lnTo>
                    <a:lnTo>
                      <a:pt x="194" y="378"/>
                    </a:lnTo>
                    <a:lnTo>
                      <a:pt x="206" y="369"/>
                    </a:lnTo>
                    <a:lnTo>
                      <a:pt x="213" y="359"/>
                    </a:lnTo>
                    <a:lnTo>
                      <a:pt x="221" y="352"/>
                    </a:lnTo>
                    <a:lnTo>
                      <a:pt x="228" y="342"/>
                    </a:lnTo>
                    <a:lnTo>
                      <a:pt x="236" y="339"/>
                    </a:lnTo>
                    <a:lnTo>
                      <a:pt x="244" y="329"/>
                    </a:lnTo>
                    <a:lnTo>
                      <a:pt x="247" y="327"/>
                    </a:lnTo>
                    <a:lnTo>
                      <a:pt x="247" y="323"/>
                    </a:lnTo>
                    <a:lnTo>
                      <a:pt x="253" y="316"/>
                    </a:lnTo>
                    <a:lnTo>
                      <a:pt x="259" y="304"/>
                    </a:lnTo>
                    <a:lnTo>
                      <a:pt x="268" y="291"/>
                    </a:lnTo>
                    <a:lnTo>
                      <a:pt x="272" y="282"/>
                    </a:lnTo>
                    <a:lnTo>
                      <a:pt x="276" y="274"/>
                    </a:lnTo>
                    <a:lnTo>
                      <a:pt x="280" y="264"/>
                    </a:lnTo>
                    <a:lnTo>
                      <a:pt x="285" y="257"/>
                    </a:lnTo>
                    <a:lnTo>
                      <a:pt x="287" y="247"/>
                    </a:lnTo>
                    <a:lnTo>
                      <a:pt x="291" y="238"/>
                    </a:lnTo>
                    <a:lnTo>
                      <a:pt x="293" y="230"/>
                    </a:lnTo>
                    <a:lnTo>
                      <a:pt x="295" y="223"/>
                    </a:lnTo>
                    <a:lnTo>
                      <a:pt x="295" y="213"/>
                    </a:lnTo>
                    <a:lnTo>
                      <a:pt x="295" y="204"/>
                    </a:lnTo>
                    <a:lnTo>
                      <a:pt x="293" y="194"/>
                    </a:lnTo>
                    <a:lnTo>
                      <a:pt x="293" y="185"/>
                    </a:lnTo>
                    <a:lnTo>
                      <a:pt x="291" y="167"/>
                    </a:lnTo>
                    <a:lnTo>
                      <a:pt x="289" y="154"/>
                    </a:lnTo>
                    <a:lnTo>
                      <a:pt x="285" y="139"/>
                    </a:lnTo>
                    <a:lnTo>
                      <a:pt x="285" y="122"/>
                    </a:lnTo>
                    <a:lnTo>
                      <a:pt x="285" y="109"/>
                    </a:lnTo>
                    <a:lnTo>
                      <a:pt x="289" y="93"/>
                    </a:lnTo>
                    <a:lnTo>
                      <a:pt x="291" y="84"/>
                    </a:lnTo>
                    <a:lnTo>
                      <a:pt x="293" y="76"/>
                    </a:lnTo>
                    <a:lnTo>
                      <a:pt x="295" y="67"/>
                    </a:lnTo>
                    <a:lnTo>
                      <a:pt x="301" y="59"/>
                    </a:lnTo>
                    <a:lnTo>
                      <a:pt x="308" y="44"/>
                    </a:lnTo>
                    <a:lnTo>
                      <a:pt x="318" y="31"/>
                    </a:lnTo>
                    <a:lnTo>
                      <a:pt x="323" y="17"/>
                    </a:lnTo>
                    <a:lnTo>
                      <a:pt x="331" y="8"/>
                    </a:lnTo>
                    <a:lnTo>
                      <a:pt x="335" y="2"/>
                    </a:lnTo>
                    <a:lnTo>
                      <a:pt x="339" y="0"/>
                    </a:lnTo>
                    <a:close/>
                  </a:path>
                </a:pathLst>
              </a:custGeom>
              <a:solidFill>
                <a:srgbClr val="96AB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55" name="Freeform 88"/>
              <p:cNvSpPr>
                <a:spLocks/>
              </p:cNvSpPr>
              <p:nvPr/>
            </p:nvSpPr>
            <p:spPr bwMode="auto">
              <a:xfrm>
                <a:off x="-874" y="2000"/>
                <a:ext cx="463" cy="280"/>
              </a:xfrm>
              <a:custGeom>
                <a:avLst/>
                <a:gdLst>
                  <a:gd name="T0" fmla="*/ 3 w 928"/>
                  <a:gd name="T1" fmla="*/ 0 h 561"/>
                  <a:gd name="T2" fmla="*/ 3 w 928"/>
                  <a:gd name="T3" fmla="*/ 0 h 561"/>
                  <a:gd name="T4" fmla="*/ 4 w 928"/>
                  <a:gd name="T5" fmla="*/ 0 h 561"/>
                  <a:gd name="T6" fmla="*/ 5 w 928"/>
                  <a:gd name="T7" fmla="*/ 0 h 561"/>
                  <a:gd name="T8" fmla="*/ 5 w 928"/>
                  <a:gd name="T9" fmla="*/ 0 h 561"/>
                  <a:gd name="T10" fmla="*/ 6 w 928"/>
                  <a:gd name="T11" fmla="*/ 0 h 561"/>
                  <a:gd name="T12" fmla="*/ 7 w 928"/>
                  <a:gd name="T13" fmla="*/ 0 h 561"/>
                  <a:gd name="T14" fmla="*/ 7 w 928"/>
                  <a:gd name="T15" fmla="*/ 0 h 561"/>
                  <a:gd name="T16" fmla="*/ 8 w 928"/>
                  <a:gd name="T17" fmla="*/ 0 h 561"/>
                  <a:gd name="T18" fmla="*/ 8 w 928"/>
                  <a:gd name="T19" fmla="*/ 1 h 561"/>
                  <a:gd name="T20" fmla="*/ 7 w 928"/>
                  <a:gd name="T21" fmla="*/ 1 h 561"/>
                  <a:gd name="T22" fmla="*/ 7 w 928"/>
                  <a:gd name="T23" fmla="*/ 1 h 561"/>
                  <a:gd name="T24" fmla="*/ 7 w 928"/>
                  <a:gd name="T25" fmla="*/ 1 h 561"/>
                  <a:gd name="T26" fmla="*/ 8 w 928"/>
                  <a:gd name="T27" fmla="*/ 1 h 561"/>
                  <a:gd name="T28" fmla="*/ 8 w 928"/>
                  <a:gd name="T29" fmla="*/ 2 h 561"/>
                  <a:gd name="T30" fmla="*/ 8 w 928"/>
                  <a:gd name="T31" fmla="*/ 2 h 561"/>
                  <a:gd name="T32" fmla="*/ 8 w 928"/>
                  <a:gd name="T33" fmla="*/ 2 h 561"/>
                  <a:gd name="T34" fmla="*/ 7 w 928"/>
                  <a:gd name="T35" fmla="*/ 2 h 561"/>
                  <a:gd name="T36" fmla="*/ 7 w 928"/>
                  <a:gd name="T37" fmla="*/ 2 h 561"/>
                  <a:gd name="T38" fmla="*/ 7 w 928"/>
                  <a:gd name="T39" fmla="*/ 2 h 561"/>
                  <a:gd name="T40" fmla="*/ 7 w 928"/>
                  <a:gd name="T41" fmla="*/ 1 h 561"/>
                  <a:gd name="T42" fmla="*/ 7 w 928"/>
                  <a:gd name="T43" fmla="*/ 1 h 561"/>
                  <a:gd name="T44" fmla="*/ 6 w 928"/>
                  <a:gd name="T45" fmla="*/ 1 h 561"/>
                  <a:gd name="T46" fmla="*/ 6 w 928"/>
                  <a:gd name="T47" fmla="*/ 0 h 561"/>
                  <a:gd name="T48" fmla="*/ 6 w 928"/>
                  <a:gd name="T49" fmla="*/ 0 h 561"/>
                  <a:gd name="T50" fmla="*/ 6 w 928"/>
                  <a:gd name="T51" fmla="*/ 0 h 561"/>
                  <a:gd name="T52" fmla="*/ 5 w 928"/>
                  <a:gd name="T53" fmla="*/ 0 h 561"/>
                  <a:gd name="T54" fmla="*/ 5 w 928"/>
                  <a:gd name="T55" fmla="*/ 0 h 561"/>
                  <a:gd name="T56" fmla="*/ 5 w 928"/>
                  <a:gd name="T57" fmla="*/ 0 h 561"/>
                  <a:gd name="T58" fmla="*/ 4 w 928"/>
                  <a:gd name="T59" fmla="*/ 0 h 561"/>
                  <a:gd name="T60" fmla="*/ 4 w 928"/>
                  <a:gd name="T61" fmla="*/ 1 h 561"/>
                  <a:gd name="T62" fmla="*/ 4 w 928"/>
                  <a:gd name="T63" fmla="*/ 1 h 561"/>
                  <a:gd name="T64" fmla="*/ 4 w 928"/>
                  <a:gd name="T65" fmla="*/ 1 h 561"/>
                  <a:gd name="T66" fmla="*/ 4 w 928"/>
                  <a:gd name="T67" fmla="*/ 2 h 561"/>
                  <a:gd name="T68" fmla="*/ 4 w 928"/>
                  <a:gd name="T69" fmla="*/ 2 h 561"/>
                  <a:gd name="T70" fmla="*/ 3 w 928"/>
                  <a:gd name="T71" fmla="*/ 2 h 561"/>
                  <a:gd name="T72" fmla="*/ 3 w 928"/>
                  <a:gd name="T73" fmla="*/ 2 h 561"/>
                  <a:gd name="T74" fmla="*/ 3 w 928"/>
                  <a:gd name="T75" fmla="*/ 3 h 561"/>
                  <a:gd name="T76" fmla="*/ 2 w 928"/>
                  <a:gd name="T77" fmla="*/ 3 h 561"/>
                  <a:gd name="T78" fmla="*/ 2 w 928"/>
                  <a:gd name="T79" fmla="*/ 3 h 561"/>
                  <a:gd name="T80" fmla="*/ 2 w 928"/>
                  <a:gd name="T81" fmla="*/ 4 h 561"/>
                  <a:gd name="T82" fmla="*/ 1 w 928"/>
                  <a:gd name="T83" fmla="*/ 4 h 561"/>
                  <a:gd name="T84" fmla="*/ 1 w 928"/>
                  <a:gd name="T85" fmla="*/ 3 h 561"/>
                  <a:gd name="T86" fmla="*/ 1 w 928"/>
                  <a:gd name="T87" fmla="*/ 3 h 561"/>
                  <a:gd name="T88" fmla="*/ 1 w 928"/>
                  <a:gd name="T89" fmla="*/ 3 h 561"/>
                  <a:gd name="T90" fmla="*/ 2 w 928"/>
                  <a:gd name="T91" fmla="*/ 3 h 561"/>
                  <a:gd name="T92" fmla="*/ 2 w 928"/>
                  <a:gd name="T93" fmla="*/ 2 h 561"/>
                  <a:gd name="T94" fmla="*/ 2 w 928"/>
                  <a:gd name="T95" fmla="*/ 2 h 561"/>
                  <a:gd name="T96" fmla="*/ 3 w 928"/>
                  <a:gd name="T97" fmla="*/ 2 h 561"/>
                  <a:gd name="T98" fmla="*/ 3 w 928"/>
                  <a:gd name="T99" fmla="*/ 2 h 561"/>
                  <a:gd name="T100" fmla="*/ 3 w 928"/>
                  <a:gd name="T101" fmla="*/ 2 h 561"/>
                  <a:gd name="T102" fmla="*/ 3 w 928"/>
                  <a:gd name="T103" fmla="*/ 1 h 561"/>
                  <a:gd name="T104" fmla="*/ 3 w 928"/>
                  <a:gd name="T105" fmla="*/ 1 h 561"/>
                  <a:gd name="T106" fmla="*/ 3 w 928"/>
                  <a:gd name="T107" fmla="*/ 1 h 561"/>
                  <a:gd name="T108" fmla="*/ 3 w 928"/>
                  <a:gd name="T109" fmla="*/ 0 h 561"/>
                  <a:gd name="T110" fmla="*/ 3 w 928"/>
                  <a:gd name="T111" fmla="*/ 0 h 561"/>
                  <a:gd name="T112" fmla="*/ 3 w 928"/>
                  <a:gd name="T113" fmla="*/ 0 h 561"/>
                  <a:gd name="T114" fmla="*/ 3 w 928"/>
                  <a:gd name="T115" fmla="*/ 0 h 56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8"/>
                  <a:gd name="T175" fmla="*/ 0 h 561"/>
                  <a:gd name="T176" fmla="*/ 928 w 928"/>
                  <a:gd name="T177" fmla="*/ 561 h 56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8" h="561">
                    <a:moveTo>
                      <a:pt x="319" y="0"/>
                    </a:moveTo>
                    <a:lnTo>
                      <a:pt x="323" y="4"/>
                    </a:lnTo>
                    <a:lnTo>
                      <a:pt x="331" y="8"/>
                    </a:lnTo>
                    <a:lnTo>
                      <a:pt x="342" y="15"/>
                    </a:lnTo>
                    <a:lnTo>
                      <a:pt x="348" y="17"/>
                    </a:lnTo>
                    <a:lnTo>
                      <a:pt x="357" y="19"/>
                    </a:lnTo>
                    <a:lnTo>
                      <a:pt x="367" y="23"/>
                    </a:lnTo>
                    <a:lnTo>
                      <a:pt x="378" y="27"/>
                    </a:lnTo>
                    <a:lnTo>
                      <a:pt x="390" y="30"/>
                    </a:lnTo>
                    <a:lnTo>
                      <a:pt x="407" y="34"/>
                    </a:lnTo>
                    <a:lnTo>
                      <a:pt x="422" y="36"/>
                    </a:lnTo>
                    <a:lnTo>
                      <a:pt x="441" y="40"/>
                    </a:lnTo>
                    <a:lnTo>
                      <a:pt x="458" y="40"/>
                    </a:lnTo>
                    <a:lnTo>
                      <a:pt x="479" y="42"/>
                    </a:lnTo>
                    <a:lnTo>
                      <a:pt x="498" y="44"/>
                    </a:lnTo>
                    <a:lnTo>
                      <a:pt x="521" y="46"/>
                    </a:lnTo>
                    <a:lnTo>
                      <a:pt x="546" y="46"/>
                    </a:lnTo>
                    <a:lnTo>
                      <a:pt x="568" y="46"/>
                    </a:lnTo>
                    <a:lnTo>
                      <a:pt x="591" y="47"/>
                    </a:lnTo>
                    <a:lnTo>
                      <a:pt x="618" y="51"/>
                    </a:lnTo>
                    <a:lnTo>
                      <a:pt x="641" y="51"/>
                    </a:lnTo>
                    <a:lnTo>
                      <a:pt x="665" y="55"/>
                    </a:lnTo>
                    <a:lnTo>
                      <a:pt x="690" y="55"/>
                    </a:lnTo>
                    <a:lnTo>
                      <a:pt x="713" y="59"/>
                    </a:lnTo>
                    <a:lnTo>
                      <a:pt x="736" y="63"/>
                    </a:lnTo>
                    <a:lnTo>
                      <a:pt x="759" y="65"/>
                    </a:lnTo>
                    <a:lnTo>
                      <a:pt x="778" y="70"/>
                    </a:lnTo>
                    <a:lnTo>
                      <a:pt x="798" y="76"/>
                    </a:lnTo>
                    <a:lnTo>
                      <a:pt x="814" y="80"/>
                    </a:lnTo>
                    <a:lnTo>
                      <a:pt x="831" y="84"/>
                    </a:lnTo>
                    <a:lnTo>
                      <a:pt x="842" y="89"/>
                    </a:lnTo>
                    <a:lnTo>
                      <a:pt x="857" y="95"/>
                    </a:lnTo>
                    <a:lnTo>
                      <a:pt x="869" y="101"/>
                    </a:lnTo>
                    <a:lnTo>
                      <a:pt x="878" y="106"/>
                    </a:lnTo>
                    <a:lnTo>
                      <a:pt x="888" y="112"/>
                    </a:lnTo>
                    <a:lnTo>
                      <a:pt x="897" y="120"/>
                    </a:lnTo>
                    <a:lnTo>
                      <a:pt x="909" y="129"/>
                    </a:lnTo>
                    <a:lnTo>
                      <a:pt x="916" y="139"/>
                    </a:lnTo>
                    <a:lnTo>
                      <a:pt x="922" y="144"/>
                    </a:lnTo>
                    <a:lnTo>
                      <a:pt x="924" y="148"/>
                    </a:lnTo>
                    <a:lnTo>
                      <a:pt x="920" y="148"/>
                    </a:lnTo>
                    <a:lnTo>
                      <a:pt x="912" y="150"/>
                    </a:lnTo>
                    <a:lnTo>
                      <a:pt x="897" y="154"/>
                    </a:lnTo>
                    <a:lnTo>
                      <a:pt x="886" y="158"/>
                    </a:lnTo>
                    <a:lnTo>
                      <a:pt x="869" y="163"/>
                    </a:lnTo>
                    <a:lnTo>
                      <a:pt x="857" y="167"/>
                    </a:lnTo>
                    <a:lnTo>
                      <a:pt x="846" y="173"/>
                    </a:lnTo>
                    <a:lnTo>
                      <a:pt x="842" y="177"/>
                    </a:lnTo>
                    <a:lnTo>
                      <a:pt x="842" y="179"/>
                    </a:lnTo>
                    <a:lnTo>
                      <a:pt x="850" y="182"/>
                    </a:lnTo>
                    <a:lnTo>
                      <a:pt x="861" y="184"/>
                    </a:lnTo>
                    <a:lnTo>
                      <a:pt x="876" y="188"/>
                    </a:lnTo>
                    <a:lnTo>
                      <a:pt x="890" y="194"/>
                    </a:lnTo>
                    <a:lnTo>
                      <a:pt x="905" y="201"/>
                    </a:lnTo>
                    <a:lnTo>
                      <a:pt x="914" y="211"/>
                    </a:lnTo>
                    <a:lnTo>
                      <a:pt x="924" y="224"/>
                    </a:lnTo>
                    <a:lnTo>
                      <a:pt x="926" y="232"/>
                    </a:lnTo>
                    <a:lnTo>
                      <a:pt x="928" y="241"/>
                    </a:lnTo>
                    <a:lnTo>
                      <a:pt x="928" y="251"/>
                    </a:lnTo>
                    <a:lnTo>
                      <a:pt x="928" y="260"/>
                    </a:lnTo>
                    <a:lnTo>
                      <a:pt x="926" y="270"/>
                    </a:lnTo>
                    <a:lnTo>
                      <a:pt x="926" y="279"/>
                    </a:lnTo>
                    <a:lnTo>
                      <a:pt x="924" y="289"/>
                    </a:lnTo>
                    <a:lnTo>
                      <a:pt x="924" y="300"/>
                    </a:lnTo>
                    <a:lnTo>
                      <a:pt x="920" y="308"/>
                    </a:lnTo>
                    <a:lnTo>
                      <a:pt x="916" y="317"/>
                    </a:lnTo>
                    <a:lnTo>
                      <a:pt x="914" y="325"/>
                    </a:lnTo>
                    <a:lnTo>
                      <a:pt x="914" y="334"/>
                    </a:lnTo>
                    <a:lnTo>
                      <a:pt x="909" y="344"/>
                    </a:lnTo>
                    <a:lnTo>
                      <a:pt x="909" y="350"/>
                    </a:lnTo>
                    <a:lnTo>
                      <a:pt x="821" y="361"/>
                    </a:lnTo>
                    <a:lnTo>
                      <a:pt x="819" y="357"/>
                    </a:lnTo>
                    <a:lnTo>
                      <a:pt x="819" y="348"/>
                    </a:lnTo>
                    <a:lnTo>
                      <a:pt x="817" y="340"/>
                    </a:lnTo>
                    <a:lnTo>
                      <a:pt x="816" y="334"/>
                    </a:lnTo>
                    <a:lnTo>
                      <a:pt x="814" y="325"/>
                    </a:lnTo>
                    <a:lnTo>
                      <a:pt x="814" y="315"/>
                    </a:lnTo>
                    <a:lnTo>
                      <a:pt x="812" y="304"/>
                    </a:lnTo>
                    <a:lnTo>
                      <a:pt x="810" y="293"/>
                    </a:lnTo>
                    <a:lnTo>
                      <a:pt x="806" y="281"/>
                    </a:lnTo>
                    <a:lnTo>
                      <a:pt x="804" y="270"/>
                    </a:lnTo>
                    <a:lnTo>
                      <a:pt x="800" y="258"/>
                    </a:lnTo>
                    <a:lnTo>
                      <a:pt x="797" y="245"/>
                    </a:lnTo>
                    <a:lnTo>
                      <a:pt x="793" y="232"/>
                    </a:lnTo>
                    <a:lnTo>
                      <a:pt x="789" y="222"/>
                    </a:lnTo>
                    <a:lnTo>
                      <a:pt x="783" y="207"/>
                    </a:lnTo>
                    <a:lnTo>
                      <a:pt x="776" y="196"/>
                    </a:lnTo>
                    <a:lnTo>
                      <a:pt x="770" y="184"/>
                    </a:lnTo>
                    <a:lnTo>
                      <a:pt x="764" y="175"/>
                    </a:lnTo>
                    <a:lnTo>
                      <a:pt x="757" y="163"/>
                    </a:lnTo>
                    <a:lnTo>
                      <a:pt x="749" y="152"/>
                    </a:lnTo>
                    <a:lnTo>
                      <a:pt x="743" y="143"/>
                    </a:lnTo>
                    <a:lnTo>
                      <a:pt x="740" y="135"/>
                    </a:lnTo>
                    <a:lnTo>
                      <a:pt x="724" y="120"/>
                    </a:lnTo>
                    <a:lnTo>
                      <a:pt x="717" y="108"/>
                    </a:lnTo>
                    <a:lnTo>
                      <a:pt x="711" y="101"/>
                    </a:lnTo>
                    <a:lnTo>
                      <a:pt x="709" y="99"/>
                    </a:lnTo>
                    <a:lnTo>
                      <a:pt x="705" y="99"/>
                    </a:lnTo>
                    <a:lnTo>
                      <a:pt x="700" y="99"/>
                    </a:lnTo>
                    <a:lnTo>
                      <a:pt x="688" y="99"/>
                    </a:lnTo>
                    <a:lnTo>
                      <a:pt x="675" y="101"/>
                    </a:lnTo>
                    <a:lnTo>
                      <a:pt x="665" y="101"/>
                    </a:lnTo>
                    <a:lnTo>
                      <a:pt x="658" y="101"/>
                    </a:lnTo>
                    <a:lnTo>
                      <a:pt x="650" y="101"/>
                    </a:lnTo>
                    <a:lnTo>
                      <a:pt x="643" y="101"/>
                    </a:lnTo>
                    <a:lnTo>
                      <a:pt x="633" y="101"/>
                    </a:lnTo>
                    <a:lnTo>
                      <a:pt x="624" y="101"/>
                    </a:lnTo>
                    <a:lnTo>
                      <a:pt x="614" y="101"/>
                    </a:lnTo>
                    <a:lnTo>
                      <a:pt x="605" y="103"/>
                    </a:lnTo>
                    <a:lnTo>
                      <a:pt x="595" y="103"/>
                    </a:lnTo>
                    <a:lnTo>
                      <a:pt x="586" y="103"/>
                    </a:lnTo>
                    <a:lnTo>
                      <a:pt x="576" y="103"/>
                    </a:lnTo>
                    <a:lnTo>
                      <a:pt x="567" y="103"/>
                    </a:lnTo>
                    <a:lnTo>
                      <a:pt x="549" y="103"/>
                    </a:lnTo>
                    <a:lnTo>
                      <a:pt x="536" y="103"/>
                    </a:lnTo>
                    <a:lnTo>
                      <a:pt x="525" y="103"/>
                    </a:lnTo>
                    <a:lnTo>
                      <a:pt x="515" y="103"/>
                    </a:lnTo>
                    <a:lnTo>
                      <a:pt x="508" y="103"/>
                    </a:lnTo>
                    <a:lnTo>
                      <a:pt x="506" y="108"/>
                    </a:lnTo>
                    <a:lnTo>
                      <a:pt x="502" y="116"/>
                    </a:lnTo>
                    <a:lnTo>
                      <a:pt x="498" y="127"/>
                    </a:lnTo>
                    <a:lnTo>
                      <a:pt x="492" y="139"/>
                    </a:lnTo>
                    <a:lnTo>
                      <a:pt x="485" y="158"/>
                    </a:lnTo>
                    <a:lnTo>
                      <a:pt x="481" y="167"/>
                    </a:lnTo>
                    <a:lnTo>
                      <a:pt x="475" y="175"/>
                    </a:lnTo>
                    <a:lnTo>
                      <a:pt x="471" y="184"/>
                    </a:lnTo>
                    <a:lnTo>
                      <a:pt x="468" y="198"/>
                    </a:lnTo>
                    <a:lnTo>
                      <a:pt x="460" y="207"/>
                    </a:lnTo>
                    <a:lnTo>
                      <a:pt x="452" y="220"/>
                    </a:lnTo>
                    <a:lnTo>
                      <a:pt x="447" y="232"/>
                    </a:lnTo>
                    <a:lnTo>
                      <a:pt x="441" y="243"/>
                    </a:lnTo>
                    <a:lnTo>
                      <a:pt x="433" y="255"/>
                    </a:lnTo>
                    <a:lnTo>
                      <a:pt x="426" y="266"/>
                    </a:lnTo>
                    <a:lnTo>
                      <a:pt x="420" y="277"/>
                    </a:lnTo>
                    <a:lnTo>
                      <a:pt x="416" y="289"/>
                    </a:lnTo>
                    <a:lnTo>
                      <a:pt x="407" y="298"/>
                    </a:lnTo>
                    <a:lnTo>
                      <a:pt x="403" y="308"/>
                    </a:lnTo>
                    <a:lnTo>
                      <a:pt x="397" y="315"/>
                    </a:lnTo>
                    <a:lnTo>
                      <a:pt x="394" y="325"/>
                    </a:lnTo>
                    <a:lnTo>
                      <a:pt x="388" y="334"/>
                    </a:lnTo>
                    <a:lnTo>
                      <a:pt x="388" y="338"/>
                    </a:lnTo>
                    <a:lnTo>
                      <a:pt x="384" y="338"/>
                    </a:lnTo>
                    <a:lnTo>
                      <a:pt x="378" y="342"/>
                    </a:lnTo>
                    <a:lnTo>
                      <a:pt x="369" y="346"/>
                    </a:lnTo>
                    <a:lnTo>
                      <a:pt x="359" y="355"/>
                    </a:lnTo>
                    <a:lnTo>
                      <a:pt x="352" y="359"/>
                    </a:lnTo>
                    <a:lnTo>
                      <a:pt x="342" y="363"/>
                    </a:lnTo>
                    <a:lnTo>
                      <a:pt x="333" y="371"/>
                    </a:lnTo>
                    <a:lnTo>
                      <a:pt x="323" y="376"/>
                    </a:lnTo>
                    <a:lnTo>
                      <a:pt x="312" y="380"/>
                    </a:lnTo>
                    <a:lnTo>
                      <a:pt x="300" y="390"/>
                    </a:lnTo>
                    <a:lnTo>
                      <a:pt x="287" y="397"/>
                    </a:lnTo>
                    <a:lnTo>
                      <a:pt x="278" y="407"/>
                    </a:lnTo>
                    <a:lnTo>
                      <a:pt x="262" y="414"/>
                    </a:lnTo>
                    <a:lnTo>
                      <a:pt x="249" y="424"/>
                    </a:lnTo>
                    <a:lnTo>
                      <a:pt x="234" y="435"/>
                    </a:lnTo>
                    <a:lnTo>
                      <a:pt x="221" y="447"/>
                    </a:lnTo>
                    <a:lnTo>
                      <a:pt x="205" y="460"/>
                    </a:lnTo>
                    <a:lnTo>
                      <a:pt x="194" y="473"/>
                    </a:lnTo>
                    <a:lnTo>
                      <a:pt x="183" y="485"/>
                    </a:lnTo>
                    <a:lnTo>
                      <a:pt x="173" y="500"/>
                    </a:lnTo>
                    <a:lnTo>
                      <a:pt x="162" y="511"/>
                    </a:lnTo>
                    <a:lnTo>
                      <a:pt x="154" y="521"/>
                    </a:lnTo>
                    <a:lnTo>
                      <a:pt x="145" y="530"/>
                    </a:lnTo>
                    <a:lnTo>
                      <a:pt x="139" y="542"/>
                    </a:lnTo>
                    <a:lnTo>
                      <a:pt x="129" y="555"/>
                    </a:lnTo>
                    <a:lnTo>
                      <a:pt x="127" y="561"/>
                    </a:lnTo>
                    <a:lnTo>
                      <a:pt x="0" y="485"/>
                    </a:lnTo>
                    <a:lnTo>
                      <a:pt x="0" y="483"/>
                    </a:lnTo>
                    <a:lnTo>
                      <a:pt x="4" y="483"/>
                    </a:lnTo>
                    <a:lnTo>
                      <a:pt x="10" y="477"/>
                    </a:lnTo>
                    <a:lnTo>
                      <a:pt x="19" y="473"/>
                    </a:lnTo>
                    <a:lnTo>
                      <a:pt x="29" y="467"/>
                    </a:lnTo>
                    <a:lnTo>
                      <a:pt x="42" y="462"/>
                    </a:lnTo>
                    <a:lnTo>
                      <a:pt x="55" y="454"/>
                    </a:lnTo>
                    <a:lnTo>
                      <a:pt x="70" y="448"/>
                    </a:lnTo>
                    <a:lnTo>
                      <a:pt x="84" y="439"/>
                    </a:lnTo>
                    <a:lnTo>
                      <a:pt x="103" y="431"/>
                    </a:lnTo>
                    <a:lnTo>
                      <a:pt x="116" y="424"/>
                    </a:lnTo>
                    <a:lnTo>
                      <a:pt x="133" y="416"/>
                    </a:lnTo>
                    <a:lnTo>
                      <a:pt x="148" y="407"/>
                    </a:lnTo>
                    <a:lnTo>
                      <a:pt x="164" y="397"/>
                    </a:lnTo>
                    <a:lnTo>
                      <a:pt x="177" y="390"/>
                    </a:lnTo>
                    <a:lnTo>
                      <a:pt x="190" y="382"/>
                    </a:lnTo>
                    <a:lnTo>
                      <a:pt x="200" y="372"/>
                    </a:lnTo>
                    <a:lnTo>
                      <a:pt x="209" y="365"/>
                    </a:lnTo>
                    <a:lnTo>
                      <a:pt x="219" y="357"/>
                    </a:lnTo>
                    <a:lnTo>
                      <a:pt x="228" y="350"/>
                    </a:lnTo>
                    <a:lnTo>
                      <a:pt x="234" y="340"/>
                    </a:lnTo>
                    <a:lnTo>
                      <a:pt x="240" y="331"/>
                    </a:lnTo>
                    <a:lnTo>
                      <a:pt x="245" y="323"/>
                    </a:lnTo>
                    <a:lnTo>
                      <a:pt x="251" y="315"/>
                    </a:lnTo>
                    <a:lnTo>
                      <a:pt x="259" y="300"/>
                    </a:lnTo>
                    <a:lnTo>
                      <a:pt x="264" y="289"/>
                    </a:lnTo>
                    <a:lnTo>
                      <a:pt x="268" y="281"/>
                    </a:lnTo>
                    <a:lnTo>
                      <a:pt x="268" y="279"/>
                    </a:lnTo>
                    <a:lnTo>
                      <a:pt x="270" y="281"/>
                    </a:lnTo>
                    <a:lnTo>
                      <a:pt x="278" y="287"/>
                    </a:lnTo>
                    <a:lnTo>
                      <a:pt x="281" y="287"/>
                    </a:lnTo>
                    <a:lnTo>
                      <a:pt x="287" y="289"/>
                    </a:lnTo>
                    <a:lnTo>
                      <a:pt x="297" y="287"/>
                    </a:lnTo>
                    <a:lnTo>
                      <a:pt x="308" y="281"/>
                    </a:lnTo>
                    <a:lnTo>
                      <a:pt x="319" y="270"/>
                    </a:lnTo>
                    <a:lnTo>
                      <a:pt x="333" y="257"/>
                    </a:lnTo>
                    <a:lnTo>
                      <a:pt x="338" y="247"/>
                    </a:lnTo>
                    <a:lnTo>
                      <a:pt x="344" y="239"/>
                    </a:lnTo>
                    <a:lnTo>
                      <a:pt x="352" y="230"/>
                    </a:lnTo>
                    <a:lnTo>
                      <a:pt x="359" y="222"/>
                    </a:lnTo>
                    <a:lnTo>
                      <a:pt x="363" y="209"/>
                    </a:lnTo>
                    <a:lnTo>
                      <a:pt x="369" y="198"/>
                    </a:lnTo>
                    <a:lnTo>
                      <a:pt x="373" y="186"/>
                    </a:lnTo>
                    <a:lnTo>
                      <a:pt x="378" y="175"/>
                    </a:lnTo>
                    <a:lnTo>
                      <a:pt x="378" y="163"/>
                    </a:lnTo>
                    <a:lnTo>
                      <a:pt x="382" y="152"/>
                    </a:lnTo>
                    <a:lnTo>
                      <a:pt x="384" y="139"/>
                    </a:lnTo>
                    <a:lnTo>
                      <a:pt x="386" y="129"/>
                    </a:lnTo>
                    <a:lnTo>
                      <a:pt x="382" y="116"/>
                    </a:lnTo>
                    <a:lnTo>
                      <a:pt x="378" y="103"/>
                    </a:lnTo>
                    <a:lnTo>
                      <a:pt x="375" y="91"/>
                    </a:lnTo>
                    <a:lnTo>
                      <a:pt x="371" y="82"/>
                    </a:lnTo>
                    <a:lnTo>
                      <a:pt x="365" y="68"/>
                    </a:lnTo>
                    <a:lnTo>
                      <a:pt x="361" y="57"/>
                    </a:lnTo>
                    <a:lnTo>
                      <a:pt x="354" y="47"/>
                    </a:lnTo>
                    <a:lnTo>
                      <a:pt x="350" y="40"/>
                    </a:lnTo>
                    <a:lnTo>
                      <a:pt x="342" y="30"/>
                    </a:lnTo>
                    <a:lnTo>
                      <a:pt x="337" y="23"/>
                    </a:lnTo>
                    <a:lnTo>
                      <a:pt x="333" y="15"/>
                    </a:lnTo>
                    <a:lnTo>
                      <a:pt x="327" y="9"/>
                    </a:lnTo>
                    <a:lnTo>
                      <a:pt x="321" y="2"/>
                    </a:lnTo>
                    <a:lnTo>
                      <a:pt x="319" y="0"/>
                    </a:lnTo>
                    <a:close/>
                  </a:path>
                </a:pathLst>
              </a:custGeom>
              <a:solidFill>
                <a:srgbClr val="6380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56" name="Freeform 89"/>
              <p:cNvSpPr>
                <a:spLocks/>
              </p:cNvSpPr>
              <p:nvPr/>
            </p:nvSpPr>
            <p:spPr bwMode="auto">
              <a:xfrm>
                <a:off x="-613" y="1930"/>
                <a:ext cx="207" cy="52"/>
              </a:xfrm>
              <a:custGeom>
                <a:avLst/>
                <a:gdLst>
                  <a:gd name="T0" fmla="*/ 1 w 414"/>
                  <a:gd name="T1" fmla="*/ 0 h 103"/>
                  <a:gd name="T2" fmla="*/ 1 w 414"/>
                  <a:gd name="T3" fmla="*/ 0 h 103"/>
                  <a:gd name="T4" fmla="*/ 1 w 414"/>
                  <a:gd name="T5" fmla="*/ 0 h 103"/>
                  <a:gd name="T6" fmla="*/ 1 w 414"/>
                  <a:gd name="T7" fmla="*/ 0 h 103"/>
                  <a:gd name="T8" fmla="*/ 1 w 414"/>
                  <a:gd name="T9" fmla="*/ 0 h 103"/>
                  <a:gd name="T10" fmla="*/ 1 w 414"/>
                  <a:gd name="T11" fmla="*/ 0 h 103"/>
                  <a:gd name="T12" fmla="*/ 1 w 414"/>
                  <a:gd name="T13" fmla="*/ 0 h 103"/>
                  <a:gd name="T14" fmla="*/ 2 w 414"/>
                  <a:gd name="T15" fmla="*/ 0 h 103"/>
                  <a:gd name="T16" fmla="*/ 2 w 414"/>
                  <a:gd name="T17" fmla="*/ 0 h 103"/>
                  <a:gd name="T18" fmla="*/ 2 w 414"/>
                  <a:gd name="T19" fmla="*/ 0 h 103"/>
                  <a:gd name="T20" fmla="*/ 2 w 414"/>
                  <a:gd name="T21" fmla="*/ 0 h 103"/>
                  <a:gd name="T22" fmla="*/ 2 w 414"/>
                  <a:gd name="T23" fmla="*/ 0 h 103"/>
                  <a:gd name="T24" fmla="*/ 2 w 414"/>
                  <a:gd name="T25" fmla="*/ 0 h 103"/>
                  <a:gd name="T26" fmla="*/ 3 w 414"/>
                  <a:gd name="T27" fmla="*/ 0 h 103"/>
                  <a:gd name="T28" fmla="*/ 3 w 414"/>
                  <a:gd name="T29" fmla="*/ 0 h 103"/>
                  <a:gd name="T30" fmla="*/ 3 w 414"/>
                  <a:gd name="T31" fmla="*/ 0 h 103"/>
                  <a:gd name="T32" fmla="*/ 3 w 414"/>
                  <a:gd name="T33" fmla="*/ 0 h 103"/>
                  <a:gd name="T34" fmla="*/ 3 w 414"/>
                  <a:gd name="T35" fmla="*/ 0 h 103"/>
                  <a:gd name="T36" fmla="*/ 4 w 414"/>
                  <a:gd name="T37" fmla="*/ 0 h 103"/>
                  <a:gd name="T38" fmla="*/ 4 w 414"/>
                  <a:gd name="T39" fmla="*/ 0 h 103"/>
                  <a:gd name="T40" fmla="*/ 4 w 414"/>
                  <a:gd name="T41" fmla="*/ 0 h 103"/>
                  <a:gd name="T42" fmla="*/ 4 w 414"/>
                  <a:gd name="T43" fmla="*/ 0 h 103"/>
                  <a:gd name="T44" fmla="*/ 3 w 414"/>
                  <a:gd name="T45" fmla="*/ 0 h 103"/>
                  <a:gd name="T46" fmla="*/ 3 w 414"/>
                  <a:gd name="T47" fmla="*/ 0 h 103"/>
                  <a:gd name="T48" fmla="*/ 3 w 414"/>
                  <a:gd name="T49" fmla="*/ 0 h 103"/>
                  <a:gd name="T50" fmla="*/ 3 w 414"/>
                  <a:gd name="T51" fmla="*/ 0 h 103"/>
                  <a:gd name="T52" fmla="*/ 3 w 414"/>
                  <a:gd name="T53" fmla="*/ 0 h 103"/>
                  <a:gd name="T54" fmla="*/ 3 w 414"/>
                  <a:gd name="T55" fmla="*/ 0 h 103"/>
                  <a:gd name="T56" fmla="*/ 2 w 414"/>
                  <a:gd name="T57" fmla="*/ 0 h 103"/>
                  <a:gd name="T58" fmla="*/ 2 w 414"/>
                  <a:gd name="T59" fmla="*/ 0 h 103"/>
                  <a:gd name="T60" fmla="*/ 2 w 414"/>
                  <a:gd name="T61" fmla="*/ 0 h 103"/>
                  <a:gd name="T62" fmla="*/ 2 w 414"/>
                  <a:gd name="T63" fmla="*/ 0 h 103"/>
                  <a:gd name="T64" fmla="*/ 2 w 414"/>
                  <a:gd name="T65" fmla="*/ 0 h 103"/>
                  <a:gd name="T66" fmla="*/ 0 w 414"/>
                  <a:gd name="T67" fmla="*/ 0 h 10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14"/>
                  <a:gd name="T103" fmla="*/ 0 h 103"/>
                  <a:gd name="T104" fmla="*/ 414 w 414"/>
                  <a:gd name="T105" fmla="*/ 103 h 10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14" h="103">
                    <a:moveTo>
                      <a:pt x="0" y="36"/>
                    </a:moveTo>
                    <a:lnTo>
                      <a:pt x="2" y="36"/>
                    </a:lnTo>
                    <a:lnTo>
                      <a:pt x="9" y="40"/>
                    </a:lnTo>
                    <a:lnTo>
                      <a:pt x="19" y="46"/>
                    </a:lnTo>
                    <a:lnTo>
                      <a:pt x="34" y="55"/>
                    </a:lnTo>
                    <a:lnTo>
                      <a:pt x="40" y="59"/>
                    </a:lnTo>
                    <a:lnTo>
                      <a:pt x="47" y="65"/>
                    </a:lnTo>
                    <a:lnTo>
                      <a:pt x="57" y="67"/>
                    </a:lnTo>
                    <a:lnTo>
                      <a:pt x="66" y="73"/>
                    </a:lnTo>
                    <a:lnTo>
                      <a:pt x="74" y="76"/>
                    </a:lnTo>
                    <a:lnTo>
                      <a:pt x="84" y="78"/>
                    </a:lnTo>
                    <a:lnTo>
                      <a:pt x="91" y="80"/>
                    </a:lnTo>
                    <a:lnTo>
                      <a:pt x="101" y="84"/>
                    </a:lnTo>
                    <a:lnTo>
                      <a:pt x="116" y="84"/>
                    </a:lnTo>
                    <a:lnTo>
                      <a:pt x="135" y="82"/>
                    </a:lnTo>
                    <a:lnTo>
                      <a:pt x="141" y="78"/>
                    </a:lnTo>
                    <a:lnTo>
                      <a:pt x="148" y="76"/>
                    </a:lnTo>
                    <a:lnTo>
                      <a:pt x="158" y="76"/>
                    </a:lnTo>
                    <a:lnTo>
                      <a:pt x="167" y="74"/>
                    </a:lnTo>
                    <a:lnTo>
                      <a:pt x="175" y="71"/>
                    </a:lnTo>
                    <a:lnTo>
                      <a:pt x="182" y="69"/>
                    </a:lnTo>
                    <a:lnTo>
                      <a:pt x="192" y="67"/>
                    </a:lnTo>
                    <a:lnTo>
                      <a:pt x="203" y="67"/>
                    </a:lnTo>
                    <a:lnTo>
                      <a:pt x="213" y="65"/>
                    </a:lnTo>
                    <a:lnTo>
                      <a:pt x="224" y="65"/>
                    </a:lnTo>
                    <a:lnTo>
                      <a:pt x="236" y="65"/>
                    </a:lnTo>
                    <a:lnTo>
                      <a:pt x="249" y="67"/>
                    </a:lnTo>
                    <a:lnTo>
                      <a:pt x="260" y="67"/>
                    </a:lnTo>
                    <a:lnTo>
                      <a:pt x="274" y="67"/>
                    </a:lnTo>
                    <a:lnTo>
                      <a:pt x="289" y="69"/>
                    </a:lnTo>
                    <a:lnTo>
                      <a:pt x="302" y="73"/>
                    </a:lnTo>
                    <a:lnTo>
                      <a:pt x="315" y="76"/>
                    </a:lnTo>
                    <a:lnTo>
                      <a:pt x="329" y="78"/>
                    </a:lnTo>
                    <a:lnTo>
                      <a:pt x="342" y="82"/>
                    </a:lnTo>
                    <a:lnTo>
                      <a:pt x="357" y="86"/>
                    </a:lnTo>
                    <a:lnTo>
                      <a:pt x="367" y="88"/>
                    </a:lnTo>
                    <a:lnTo>
                      <a:pt x="378" y="92"/>
                    </a:lnTo>
                    <a:lnTo>
                      <a:pt x="388" y="93"/>
                    </a:lnTo>
                    <a:lnTo>
                      <a:pt x="397" y="97"/>
                    </a:lnTo>
                    <a:lnTo>
                      <a:pt x="411" y="101"/>
                    </a:lnTo>
                    <a:lnTo>
                      <a:pt x="414" y="103"/>
                    </a:lnTo>
                    <a:lnTo>
                      <a:pt x="412" y="101"/>
                    </a:lnTo>
                    <a:lnTo>
                      <a:pt x="403" y="93"/>
                    </a:lnTo>
                    <a:lnTo>
                      <a:pt x="393" y="84"/>
                    </a:lnTo>
                    <a:lnTo>
                      <a:pt x="380" y="76"/>
                    </a:lnTo>
                    <a:lnTo>
                      <a:pt x="371" y="67"/>
                    </a:lnTo>
                    <a:lnTo>
                      <a:pt x="361" y="63"/>
                    </a:lnTo>
                    <a:lnTo>
                      <a:pt x="352" y="55"/>
                    </a:lnTo>
                    <a:lnTo>
                      <a:pt x="342" y="50"/>
                    </a:lnTo>
                    <a:lnTo>
                      <a:pt x="331" y="44"/>
                    </a:lnTo>
                    <a:lnTo>
                      <a:pt x="319" y="38"/>
                    </a:lnTo>
                    <a:lnTo>
                      <a:pt x="310" y="35"/>
                    </a:lnTo>
                    <a:lnTo>
                      <a:pt x="298" y="29"/>
                    </a:lnTo>
                    <a:lnTo>
                      <a:pt x="285" y="25"/>
                    </a:lnTo>
                    <a:lnTo>
                      <a:pt x="274" y="19"/>
                    </a:lnTo>
                    <a:lnTo>
                      <a:pt x="260" y="16"/>
                    </a:lnTo>
                    <a:lnTo>
                      <a:pt x="249" y="14"/>
                    </a:lnTo>
                    <a:lnTo>
                      <a:pt x="238" y="10"/>
                    </a:lnTo>
                    <a:lnTo>
                      <a:pt x="226" y="8"/>
                    </a:lnTo>
                    <a:lnTo>
                      <a:pt x="217" y="4"/>
                    </a:lnTo>
                    <a:lnTo>
                      <a:pt x="207" y="4"/>
                    </a:lnTo>
                    <a:lnTo>
                      <a:pt x="196" y="0"/>
                    </a:lnTo>
                    <a:lnTo>
                      <a:pt x="188" y="0"/>
                    </a:lnTo>
                    <a:lnTo>
                      <a:pt x="179" y="0"/>
                    </a:lnTo>
                    <a:lnTo>
                      <a:pt x="173" y="0"/>
                    </a:lnTo>
                    <a:lnTo>
                      <a:pt x="163" y="0"/>
                    </a:lnTo>
                    <a:lnTo>
                      <a:pt x="0" y="36"/>
                    </a:lnTo>
                    <a:close/>
                  </a:path>
                </a:pathLst>
              </a:custGeom>
              <a:solidFill>
                <a:srgbClr val="6380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57" name="Freeform 90"/>
              <p:cNvSpPr>
                <a:spLocks/>
              </p:cNvSpPr>
              <p:nvPr/>
            </p:nvSpPr>
            <p:spPr bwMode="auto">
              <a:xfrm>
                <a:off x="-726" y="1456"/>
                <a:ext cx="376" cy="496"/>
              </a:xfrm>
              <a:custGeom>
                <a:avLst/>
                <a:gdLst>
                  <a:gd name="T0" fmla="*/ 3 w 749"/>
                  <a:gd name="T1" fmla="*/ 0 h 994"/>
                  <a:gd name="T2" fmla="*/ 3 w 749"/>
                  <a:gd name="T3" fmla="*/ 0 h 994"/>
                  <a:gd name="T4" fmla="*/ 2 w 749"/>
                  <a:gd name="T5" fmla="*/ 0 h 994"/>
                  <a:gd name="T6" fmla="*/ 2 w 749"/>
                  <a:gd name="T7" fmla="*/ 0 h 994"/>
                  <a:gd name="T8" fmla="*/ 2 w 749"/>
                  <a:gd name="T9" fmla="*/ 0 h 994"/>
                  <a:gd name="T10" fmla="*/ 1 w 749"/>
                  <a:gd name="T11" fmla="*/ 0 h 994"/>
                  <a:gd name="T12" fmla="*/ 1 w 749"/>
                  <a:gd name="T13" fmla="*/ 1 h 994"/>
                  <a:gd name="T14" fmla="*/ 1 w 749"/>
                  <a:gd name="T15" fmla="*/ 1 h 994"/>
                  <a:gd name="T16" fmla="*/ 1 w 749"/>
                  <a:gd name="T17" fmla="*/ 2 h 994"/>
                  <a:gd name="T18" fmla="*/ 1 w 749"/>
                  <a:gd name="T19" fmla="*/ 2 h 994"/>
                  <a:gd name="T20" fmla="*/ 1 w 749"/>
                  <a:gd name="T21" fmla="*/ 2 h 994"/>
                  <a:gd name="T22" fmla="*/ 1 w 749"/>
                  <a:gd name="T23" fmla="*/ 3 h 994"/>
                  <a:gd name="T24" fmla="*/ 1 w 749"/>
                  <a:gd name="T25" fmla="*/ 3 h 994"/>
                  <a:gd name="T26" fmla="*/ 1 w 749"/>
                  <a:gd name="T27" fmla="*/ 4 h 994"/>
                  <a:gd name="T28" fmla="*/ 1 w 749"/>
                  <a:gd name="T29" fmla="*/ 5 h 994"/>
                  <a:gd name="T30" fmla="*/ 1 w 749"/>
                  <a:gd name="T31" fmla="*/ 5 h 994"/>
                  <a:gd name="T32" fmla="*/ 1 w 749"/>
                  <a:gd name="T33" fmla="*/ 6 h 994"/>
                  <a:gd name="T34" fmla="*/ 0 w 749"/>
                  <a:gd name="T35" fmla="*/ 7 h 994"/>
                  <a:gd name="T36" fmla="*/ 1 w 749"/>
                  <a:gd name="T37" fmla="*/ 7 h 994"/>
                  <a:gd name="T38" fmla="*/ 1 w 749"/>
                  <a:gd name="T39" fmla="*/ 7 h 994"/>
                  <a:gd name="T40" fmla="*/ 1 w 749"/>
                  <a:gd name="T41" fmla="*/ 7 h 994"/>
                  <a:gd name="T42" fmla="*/ 2 w 749"/>
                  <a:gd name="T43" fmla="*/ 7 h 994"/>
                  <a:gd name="T44" fmla="*/ 2 w 749"/>
                  <a:gd name="T45" fmla="*/ 7 h 994"/>
                  <a:gd name="T46" fmla="*/ 3 w 749"/>
                  <a:gd name="T47" fmla="*/ 7 h 994"/>
                  <a:gd name="T48" fmla="*/ 3 w 749"/>
                  <a:gd name="T49" fmla="*/ 7 h 994"/>
                  <a:gd name="T50" fmla="*/ 4 w 749"/>
                  <a:gd name="T51" fmla="*/ 6 h 994"/>
                  <a:gd name="T52" fmla="*/ 4 w 749"/>
                  <a:gd name="T53" fmla="*/ 6 h 994"/>
                  <a:gd name="T54" fmla="*/ 4 w 749"/>
                  <a:gd name="T55" fmla="*/ 6 h 994"/>
                  <a:gd name="T56" fmla="*/ 5 w 749"/>
                  <a:gd name="T57" fmla="*/ 6 h 994"/>
                  <a:gd name="T58" fmla="*/ 5 w 749"/>
                  <a:gd name="T59" fmla="*/ 6 h 994"/>
                  <a:gd name="T60" fmla="*/ 6 w 749"/>
                  <a:gd name="T61" fmla="*/ 7 h 994"/>
                  <a:gd name="T62" fmla="*/ 6 w 749"/>
                  <a:gd name="T63" fmla="*/ 7 h 994"/>
                  <a:gd name="T64" fmla="*/ 6 w 749"/>
                  <a:gd name="T65" fmla="*/ 7 h 994"/>
                  <a:gd name="T66" fmla="*/ 6 w 749"/>
                  <a:gd name="T67" fmla="*/ 7 h 994"/>
                  <a:gd name="T68" fmla="*/ 6 w 749"/>
                  <a:gd name="T69" fmla="*/ 6 h 994"/>
                  <a:gd name="T70" fmla="*/ 6 w 749"/>
                  <a:gd name="T71" fmla="*/ 6 h 994"/>
                  <a:gd name="T72" fmla="*/ 6 w 749"/>
                  <a:gd name="T73" fmla="*/ 5 h 994"/>
                  <a:gd name="T74" fmla="*/ 5 w 749"/>
                  <a:gd name="T75" fmla="*/ 5 h 994"/>
                  <a:gd name="T76" fmla="*/ 5 w 749"/>
                  <a:gd name="T77" fmla="*/ 5 h 994"/>
                  <a:gd name="T78" fmla="*/ 5 w 749"/>
                  <a:gd name="T79" fmla="*/ 5 h 994"/>
                  <a:gd name="T80" fmla="*/ 4 w 749"/>
                  <a:gd name="T81" fmla="*/ 4 h 994"/>
                  <a:gd name="T82" fmla="*/ 4 w 749"/>
                  <a:gd name="T83" fmla="*/ 4 h 994"/>
                  <a:gd name="T84" fmla="*/ 3 w 749"/>
                  <a:gd name="T85" fmla="*/ 4 h 994"/>
                  <a:gd name="T86" fmla="*/ 3 w 749"/>
                  <a:gd name="T87" fmla="*/ 3 h 994"/>
                  <a:gd name="T88" fmla="*/ 3 w 749"/>
                  <a:gd name="T89" fmla="*/ 2 h 994"/>
                  <a:gd name="T90" fmla="*/ 3 w 749"/>
                  <a:gd name="T91" fmla="*/ 2 h 994"/>
                  <a:gd name="T92" fmla="*/ 3 w 749"/>
                  <a:gd name="T93" fmla="*/ 2 h 994"/>
                  <a:gd name="T94" fmla="*/ 2 w 749"/>
                  <a:gd name="T95" fmla="*/ 1 h 994"/>
                  <a:gd name="T96" fmla="*/ 2 w 749"/>
                  <a:gd name="T97" fmla="*/ 1 h 994"/>
                  <a:gd name="T98" fmla="*/ 3 w 749"/>
                  <a:gd name="T99" fmla="*/ 1 h 994"/>
                  <a:gd name="T100" fmla="*/ 3 w 749"/>
                  <a:gd name="T101" fmla="*/ 1 h 99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49"/>
                  <a:gd name="T154" fmla="*/ 0 h 994"/>
                  <a:gd name="T155" fmla="*/ 749 w 749"/>
                  <a:gd name="T156" fmla="*/ 994 h 99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49" h="994">
                    <a:moveTo>
                      <a:pt x="322" y="160"/>
                    </a:moveTo>
                    <a:lnTo>
                      <a:pt x="320" y="158"/>
                    </a:lnTo>
                    <a:lnTo>
                      <a:pt x="316" y="150"/>
                    </a:lnTo>
                    <a:lnTo>
                      <a:pt x="308" y="137"/>
                    </a:lnTo>
                    <a:lnTo>
                      <a:pt x="301" y="124"/>
                    </a:lnTo>
                    <a:lnTo>
                      <a:pt x="295" y="116"/>
                    </a:lnTo>
                    <a:lnTo>
                      <a:pt x="291" y="108"/>
                    </a:lnTo>
                    <a:lnTo>
                      <a:pt x="286" y="99"/>
                    </a:lnTo>
                    <a:lnTo>
                      <a:pt x="282" y="91"/>
                    </a:lnTo>
                    <a:lnTo>
                      <a:pt x="272" y="74"/>
                    </a:lnTo>
                    <a:lnTo>
                      <a:pt x="265" y="59"/>
                    </a:lnTo>
                    <a:lnTo>
                      <a:pt x="255" y="46"/>
                    </a:lnTo>
                    <a:lnTo>
                      <a:pt x="250" y="34"/>
                    </a:lnTo>
                    <a:lnTo>
                      <a:pt x="246" y="23"/>
                    </a:lnTo>
                    <a:lnTo>
                      <a:pt x="242" y="17"/>
                    </a:lnTo>
                    <a:lnTo>
                      <a:pt x="238" y="6"/>
                    </a:lnTo>
                    <a:lnTo>
                      <a:pt x="238" y="4"/>
                    </a:lnTo>
                    <a:lnTo>
                      <a:pt x="234" y="2"/>
                    </a:lnTo>
                    <a:lnTo>
                      <a:pt x="229" y="2"/>
                    </a:lnTo>
                    <a:lnTo>
                      <a:pt x="219" y="0"/>
                    </a:lnTo>
                    <a:lnTo>
                      <a:pt x="211" y="0"/>
                    </a:lnTo>
                    <a:lnTo>
                      <a:pt x="200" y="0"/>
                    </a:lnTo>
                    <a:lnTo>
                      <a:pt x="187" y="4"/>
                    </a:lnTo>
                    <a:lnTo>
                      <a:pt x="173" y="8"/>
                    </a:lnTo>
                    <a:lnTo>
                      <a:pt x="164" y="13"/>
                    </a:lnTo>
                    <a:lnTo>
                      <a:pt x="149" y="19"/>
                    </a:lnTo>
                    <a:lnTo>
                      <a:pt x="139" y="29"/>
                    </a:lnTo>
                    <a:lnTo>
                      <a:pt x="128" y="38"/>
                    </a:lnTo>
                    <a:lnTo>
                      <a:pt x="120" y="48"/>
                    </a:lnTo>
                    <a:lnTo>
                      <a:pt x="113" y="55"/>
                    </a:lnTo>
                    <a:lnTo>
                      <a:pt x="109" y="65"/>
                    </a:lnTo>
                    <a:lnTo>
                      <a:pt x="107" y="68"/>
                    </a:lnTo>
                    <a:lnTo>
                      <a:pt x="107" y="72"/>
                    </a:lnTo>
                    <a:lnTo>
                      <a:pt x="126" y="101"/>
                    </a:lnTo>
                    <a:lnTo>
                      <a:pt x="90" y="162"/>
                    </a:lnTo>
                    <a:lnTo>
                      <a:pt x="88" y="163"/>
                    </a:lnTo>
                    <a:lnTo>
                      <a:pt x="88" y="171"/>
                    </a:lnTo>
                    <a:lnTo>
                      <a:pt x="86" y="181"/>
                    </a:lnTo>
                    <a:lnTo>
                      <a:pt x="86" y="196"/>
                    </a:lnTo>
                    <a:lnTo>
                      <a:pt x="86" y="205"/>
                    </a:lnTo>
                    <a:lnTo>
                      <a:pt x="86" y="215"/>
                    </a:lnTo>
                    <a:lnTo>
                      <a:pt x="86" y="222"/>
                    </a:lnTo>
                    <a:lnTo>
                      <a:pt x="86" y="234"/>
                    </a:lnTo>
                    <a:lnTo>
                      <a:pt x="86" y="243"/>
                    </a:lnTo>
                    <a:lnTo>
                      <a:pt x="86" y="257"/>
                    </a:lnTo>
                    <a:lnTo>
                      <a:pt x="88" y="268"/>
                    </a:lnTo>
                    <a:lnTo>
                      <a:pt x="90" y="279"/>
                    </a:lnTo>
                    <a:lnTo>
                      <a:pt x="90" y="289"/>
                    </a:lnTo>
                    <a:lnTo>
                      <a:pt x="90" y="302"/>
                    </a:lnTo>
                    <a:lnTo>
                      <a:pt x="90" y="314"/>
                    </a:lnTo>
                    <a:lnTo>
                      <a:pt x="92" y="325"/>
                    </a:lnTo>
                    <a:lnTo>
                      <a:pt x="92" y="336"/>
                    </a:lnTo>
                    <a:lnTo>
                      <a:pt x="92" y="350"/>
                    </a:lnTo>
                    <a:lnTo>
                      <a:pt x="94" y="361"/>
                    </a:lnTo>
                    <a:lnTo>
                      <a:pt x="96" y="374"/>
                    </a:lnTo>
                    <a:lnTo>
                      <a:pt x="96" y="386"/>
                    </a:lnTo>
                    <a:lnTo>
                      <a:pt x="96" y="399"/>
                    </a:lnTo>
                    <a:lnTo>
                      <a:pt x="96" y="411"/>
                    </a:lnTo>
                    <a:lnTo>
                      <a:pt x="96" y="426"/>
                    </a:lnTo>
                    <a:lnTo>
                      <a:pt x="94" y="437"/>
                    </a:lnTo>
                    <a:lnTo>
                      <a:pt x="94" y="450"/>
                    </a:lnTo>
                    <a:lnTo>
                      <a:pt x="92" y="466"/>
                    </a:lnTo>
                    <a:lnTo>
                      <a:pt x="90" y="479"/>
                    </a:lnTo>
                    <a:lnTo>
                      <a:pt x="86" y="492"/>
                    </a:lnTo>
                    <a:lnTo>
                      <a:pt x="82" y="504"/>
                    </a:lnTo>
                    <a:lnTo>
                      <a:pt x="78" y="519"/>
                    </a:lnTo>
                    <a:lnTo>
                      <a:pt x="75" y="532"/>
                    </a:lnTo>
                    <a:lnTo>
                      <a:pt x="69" y="547"/>
                    </a:lnTo>
                    <a:lnTo>
                      <a:pt x="63" y="561"/>
                    </a:lnTo>
                    <a:lnTo>
                      <a:pt x="59" y="578"/>
                    </a:lnTo>
                    <a:lnTo>
                      <a:pt x="54" y="593"/>
                    </a:lnTo>
                    <a:lnTo>
                      <a:pt x="48" y="606"/>
                    </a:lnTo>
                    <a:lnTo>
                      <a:pt x="44" y="623"/>
                    </a:lnTo>
                    <a:lnTo>
                      <a:pt x="37" y="639"/>
                    </a:lnTo>
                    <a:lnTo>
                      <a:pt x="33" y="656"/>
                    </a:lnTo>
                    <a:lnTo>
                      <a:pt x="27" y="673"/>
                    </a:lnTo>
                    <a:lnTo>
                      <a:pt x="23" y="690"/>
                    </a:lnTo>
                    <a:lnTo>
                      <a:pt x="19" y="709"/>
                    </a:lnTo>
                    <a:lnTo>
                      <a:pt x="16" y="728"/>
                    </a:lnTo>
                    <a:lnTo>
                      <a:pt x="12" y="747"/>
                    </a:lnTo>
                    <a:lnTo>
                      <a:pt x="8" y="766"/>
                    </a:lnTo>
                    <a:lnTo>
                      <a:pt x="6" y="785"/>
                    </a:lnTo>
                    <a:lnTo>
                      <a:pt x="6" y="806"/>
                    </a:lnTo>
                    <a:lnTo>
                      <a:pt x="2" y="823"/>
                    </a:lnTo>
                    <a:lnTo>
                      <a:pt x="2" y="842"/>
                    </a:lnTo>
                    <a:lnTo>
                      <a:pt x="2" y="859"/>
                    </a:lnTo>
                    <a:lnTo>
                      <a:pt x="2" y="878"/>
                    </a:lnTo>
                    <a:lnTo>
                      <a:pt x="0" y="893"/>
                    </a:lnTo>
                    <a:lnTo>
                      <a:pt x="0" y="908"/>
                    </a:lnTo>
                    <a:lnTo>
                      <a:pt x="0" y="922"/>
                    </a:lnTo>
                    <a:lnTo>
                      <a:pt x="0" y="931"/>
                    </a:lnTo>
                    <a:lnTo>
                      <a:pt x="0" y="939"/>
                    </a:lnTo>
                    <a:lnTo>
                      <a:pt x="0" y="948"/>
                    </a:lnTo>
                    <a:lnTo>
                      <a:pt x="0" y="950"/>
                    </a:lnTo>
                    <a:lnTo>
                      <a:pt x="2" y="954"/>
                    </a:lnTo>
                    <a:lnTo>
                      <a:pt x="4" y="954"/>
                    </a:lnTo>
                    <a:lnTo>
                      <a:pt x="10" y="958"/>
                    </a:lnTo>
                    <a:lnTo>
                      <a:pt x="21" y="964"/>
                    </a:lnTo>
                    <a:lnTo>
                      <a:pt x="37" y="971"/>
                    </a:lnTo>
                    <a:lnTo>
                      <a:pt x="44" y="975"/>
                    </a:lnTo>
                    <a:lnTo>
                      <a:pt x="54" y="977"/>
                    </a:lnTo>
                    <a:lnTo>
                      <a:pt x="63" y="981"/>
                    </a:lnTo>
                    <a:lnTo>
                      <a:pt x="77" y="984"/>
                    </a:lnTo>
                    <a:lnTo>
                      <a:pt x="88" y="986"/>
                    </a:lnTo>
                    <a:lnTo>
                      <a:pt x="99" y="988"/>
                    </a:lnTo>
                    <a:lnTo>
                      <a:pt x="115" y="990"/>
                    </a:lnTo>
                    <a:lnTo>
                      <a:pt x="128" y="994"/>
                    </a:lnTo>
                    <a:lnTo>
                      <a:pt x="141" y="992"/>
                    </a:lnTo>
                    <a:lnTo>
                      <a:pt x="154" y="992"/>
                    </a:lnTo>
                    <a:lnTo>
                      <a:pt x="168" y="990"/>
                    </a:lnTo>
                    <a:lnTo>
                      <a:pt x="183" y="990"/>
                    </a:lnTo>
                    <a:lnTo>
                      <a:pt x="194" y="986"/>
                    </a:lnTo>
                    <a:lnTo>
                      <a:pt x="210" y="986"/>
                    </a:lnTo>
                    <a:lnTo>
                      <a:pt x="221" y="984"/>
                    </a:lnTo>
                    <a:lnTo>
                      <a:pt x="236" y="984"/>
                    </a:lnTo>
                    <a:lnTo>
                      <a:pt x="248" y="981"/>
                    </a:lnTo>
                    <a:lnTo>
                      <a:pt x="259" y="979"/>
                    </a:lnTo>
                    <a:lnTo>
                      <a:pt x="272" y="977"/>
                    </a:lnTo>
                    <a:lnTo>
                      <a:pt x="284" y="975"/>
                    </a:lnTo>
                    <a:lnTo>
                      <a:pt x="293" y="971"/>
                    </a:lnTo>
                    <a:lnTo>
                      <a:pt x="305" y="969"/>
                    </a:lnTo>
                    <a:lnTo>
                      <a:pt x="314" y="967"/>
                    </a:lnTo>
                    <a:lnTo>
                      <a:pt x="326" y="967"/>
                    </a:lnTo>
                    <a:lnTo>
                      <a:pt x="339" y="962"/>
                    </a:lnTo>
                    <a:lnTo>
                      <a:pt x="352" y="956"/>
                    </a:lnTo>
                    <a:lnTo>
                      <a:pt x="362" y="948"/>
                    </a:lnTo>
                    <a:lnTo>
                      <a:pt x="369" y="941"/>
                    </a:lnTo>
                    <a:lnTo>
                      <a:pt x="377" y="929"/>
                    </a:lnTo>
                    <a:lnTo>
                      <a:pt x="381" y="926"/>
                    </a:lnTo>
                    <a:lnTo>
                      <a:pt x="392" y="827"/>
                    </a:lnTo>
                    <a:lnTo>
                      <a:pt x="394" y="827"/>
                    </a:lnTo>
                    <a:lnTo>
                      <a:pt x="402" y="827"/>
                    </a:lnTo>
                    <a:lnTo>
                      <a:pt x="411" y="829"/>
                    </a:lnTo>
                    <a:lnTo>
                      <a:pt x="426" y="832"/>
                    </a:lnTo>
                    <a:lnTo>
                      <a:pt x="434" y="832"/>
                    </a:lnTo>
                    <a:lnTo>
                      <a:pt x="443" y="834"/>
                    </a:lnTo>
                    <a:lnTo>
                      <a:pt x="453" y="836"/>
                    </a:lnTo>
                    <a:lnTo>
                      <a:pt x="462" y="838"/>
                    </a:lnTo>
                    <a:lnTo>
                      <a:pt x="472" y="840"/>
                    </a:lnTo>
                    <a:lnTo>
                      <a:pt x="483" y="844"/>
                    </a:lnTo>
                    <a:lnTo>
                      <a:pt x="495" y="846"/>
                    </a:lnTo>
                    <a:lnTo>
                      <a:pt x="506" y="848"/>
                    </a:lnTo>
                    <a:lnTo>
                      <a:pt x="516" y="850"/>
                    </a:lnTo>
                    <a:lnTo>
                      <a:pt x="527" y="853"/>
                    </a:lnTo>
                    <a:lnTo>
                      <a:pt x="537" y="857"/>
                    </a:lnTo>
                    <a:lnTo>
                      <a:pt x="548" y="859"/>
                    </a:lnTo>
                    <a:lnTo>
                      <a:pt x="556" y="861"/>
                    </a:lnTo>
                    <a:lnTo>
                      <a:pt x="565" y="865"/>
                    </a:lnTo>
                    <a:lnTo>
                      <a:pt x="575" y="867"/>
                    </a:lnTo>
                    <a:lnTo>
                      <a:pt x="584" y="870"/>
                    </a:lnTo>
                    <a:lnTo>
                      <a:pt x="599" y="874"/>
                    </a:lnTo>
                    <a:lnTo>
                      <a:pt x="609" y="878"/>
                    </a:lnTo>
                    <a:lnTo>
                      <a:pt x="616" y="882"/>
                    </a:lnTo>
                    <a:lnTo>
                      <a:pt x="620" y="884"/>
                    </a:lnTo>
                    <a:lnTo>
                      <a:pt x="645" y="927"/>
                    </a:lnTo>
                    <a:lnTo>
                      <a:pt x="651" y="929"/>
                    </a:lnTo>
                    <a:lnTo>
                      <a:pt x="664" y="933"/>
                    </a:lnTo>
                    <a:lnTo>
                      <a:pt x="672" y="935"/>
                    </a:lnTo>
                    <a:lnTo>
                      <a:pt x="683" y="939"/>
                    </a:lnTo>
                    <a:lnTo>
                      <a:pt x="692" y="939"/>
                    </a:lnTo>
                    <a:lnTo>
                      <a:pt x="704" y="941"/>
                    </a:lnTo>
                    <a:lnTo>
                      <a:pt x="711" y="939"/>
                    </a:lnTo>
                    <a:lnTo>
                      <a:pt x="721" y="939"/>
                    </a:lnTo>
                    <a:lnTo>
                      <a:pt x="729" y="939"/>
                    </a:lnTo>
                    <a:lnTo>
                      <a:pt x="736" y="939"/>
                    </a:lnTo>
                    <a:lnTo>
                      <a:pt x="746" y="939"/>
                    </a:lnTo>
                    <a:lnTo>
                      <a:pt x="749" y="939"/>
                    </a:lnTo>
                    <a:lnTo>
                      <a:pt x="748" y="937"/>
                    </a:lnTo>
                    <a:lnTo>
                      <a:pt x="746" y="929"/>
                    </a:lnTo>
                    <a:lnTo>
                      <a:pt x="746" y="916"/>
                    </a:lnTo>
                    <a:lnTo>
                      <a:pt x="744" y="903"/>
                    </a:lnTo>
                    <a:lnTo>
                      <a:pt x="740" y="893"/>
                    </a:lnTo>
                    <a:lnTo>
                      <a:pt x="740" y="886"/>
                    </a:lnTo>
                    <a:lnTo>
                      <a:pt x="736" y="876"/>
                    </a:lnTo>
                    <a:lnTo>
                      <a:pt x="736" y="869"/>
                    </a:lnTo>
                    <a:lnTo>
                      <a:pt x="734" y="859"/>
                    </a:lnTo>
                    <a:lnTo>
                      <a:pt x="732" y="850"/>
                    </a:lnTo>
                    <a:lnTo>
                      <a:pt x="730" y="842"/>
                    </a:lnTo>
                    <a:lnTo>
                      <a:pt x="729" y="834"/>
                    </a:lnTo>
                    <a:lnTo>
                      <a:pt x="721" y="817"/>
                    </a:lnTo>
                    <a:lnTo>
                      <a:pt x="717" y="800"/>
                    </a:lnTo>
                    <a:lnTo>
                      <a:pt x="710" y="787"/>
                    </a:lnTo>
                    <a:lnTo>
                      <a:pt x="706" y="774"/>
                    </a:lnTo>
                    <a:lnTo>
                      <a:pt x="700" y="762"/>
                    </a:lnTo>
                    <a:lnTo>
                      <a:pt x="698" y="754"/>
                    </a:lnTo>
                    <a:lnTo>
                      <a:pt x="694" y="747"/>
                    </a:lnTo>
                    <a:lnTo>
                      <a:pt x="664" y="722"/>
                    </a:lnTo>
                    <a:lnTo>
                      <a:pt x="649" y="737"/>
                    </a:lnTo>
                    <a:lnTo>
                      <a:pt x="645" y="735"/>
                    </a:lnTo>
                    <a:lnTo>
                      <a:pt x="635" y="735"/>
                    </a:lnTo>
                    <a:lnTo>
                      <a:pt x="620" y="732"/>
                    </a:lnTo>
                    <a:lnTo>
                      <a:pt x="607" y="726"/>
                    </a:lnTo>
                    <a:lnTo>
                      <a:pt x="599" y="718"/>
                    </a:lnTo>
                    <a:lnTo>
                      <a:pt x="590" y="715"/>
                    </a:lnTo>
                    <a:lnTo>
                      <a:pt x="582" y="707"/>
                    </a:lnTo>
                    <a:lnTo>
                      <a:pt x="575" y="701"/>
                    </a:lnTo>
                    <a:lnTo>
                      <a:pt x="565" y="692"/>
                    </a:lnTo>
                    <a:lnTo>
                      <a:pt x="556" y="684"/>
                    </a:lnTo>
                    <a:lnTo>
                      <a:pt x="544" y="675"/>
                    </a:lnTo>
                    <a:lnTo>
                      <a:pt x="535" y="667"/>
                    </a:lnTo>
                    <a:lnTo>
                      <a:pt x="519" y="656"/>
                    </a:lnTo>
                    <a:lnTo>
                      <a:pt x="506" y="646"/>
                    </a:lnTo>
                    <a:lnTo>
                      <a:pt x="491" y="635"/>
                    </a:lnTo>
                    <a:lnTo>
                      <a:pt x="478" y="625"/>
                    </a:lnTo>
                    <a:lnTo>
                      <a:pt x="461" y="614"/>
                    </a:lnTo>
                    <a:lnTo>
                      <a:pt x="445" y="604"/>
                    </a:lnTo>
                    <a:lnTo>
                      <a:pt x="432" y="595"/>
                    </a:lnTo>
                    <a:lnTo>
                      <a:pt x="417" y="587"/>
                    </a:lnTo>
                    <a:lnTo>
                      <a:pt x="403" y="578"/>
                    </a:lnTo>
                    <a:lnTo>
                      <a:pt x="390" y="572"/>
                    </a:lnTo>
                    <a:lnTo>
                      <a:pt x="377" y="566"/>
                    </a:lnTo>
                    <a:lnTo>
                      <a:pt x="367" y="561"/>
                    </a:lnTo>
                    <a:lnTo>
                      <a:pt x="358" y="555"/>
                    </a:lnTo>
                    <a:lnTo>
                      <a:pt x="354" y="551"/>
                    </a:lnTo>
                    <a:lnTo>
                      <a:pt x="348" y="549"/>
                    </a:lnTo>
                    <a:lnTo>
                      <a:pt x="348" y="485"/>
                    </a:lnTo>
                    <a:lnTo>
                      <a:pt x="346" y="447"/>
                    </a:lnTo>
                    <a:lnTo>
                      <a:pt x="312" y="447"/>
                    </a:lnTo>
                    <a:lnTo>
                      <a:pt x="312" y="441"/>
                    </a:lnTo>
                    <a:lnTo>
                      <a:pt x="314" y="430"/>
                    </a:lnTo>
                    <a:lnTo>
                      <a:pt x="314" y="420"/>
                    </a:lnTo>
                    <a:lnTo>
                      <a:pt x="314" y="411"/>
                    </a:lnTo>
                    <a:lnTo>
                      <a:pt x="312" y="399"/>
                    </a:lnTo>
                    <a:lnTo>
                      <a:pt x="310" y="386"/>
                    </a:lnTo>
                    <a:lnTo>
                      <a:pt x="307" y="376"/>
                    </a:lnTo>
                    <a:lnTo>
                      <a:pt x="303" y="369"/>
                    </a:lnTo>
                    <a:lnTo>
                      <a:pt x="301" y="359"/>
                    </a:lnTo>
                    <a:lnTo>
                      <a:pt x="297" y="352"/>
                    </a:lnTo>
                    <a:lnTo>
                      <a:pt x="293" y="342"/>
                    </a:lnTo>
                    <a:lnTo>
                      <a:pt x="289" y="333"/>
                    </a:lnTo>
                    <a:lnTo>
                      <a:pt x="284" y="323"/>
                    </a:lnTo>
                    <a:lnTo>
                      <a:pt x="282" y="316"/>
                    </a:lnTo>
                    <a:lnTo>
                      <a:pt x="276" y="306"/>
                    </a:lnTo>
                    <a:lnTo>
                      <a:pt x="272" y="296"/>
                    </a:lnTo>
                    <a:lnTo>
                      <a:pt x="269" y="287"/>
                    </a:lnTo>
                    <a:lnTo>
                      <a:pt x="265" y="279"/>
                    </a:lnTo>
                    <a:lnTo>
                      <a:pt x="261" y="270"/>
                    </a:lnTo>
                    <a:lnTo>
                      <a:pt x="257" y="260"/>
                    </a:lnTo>
                    <a:lnTo>
                      <a:pt x="255" y="253"/>
                    </a:lnTo>
                    <a:lnTo>
                      <a:pt x="255" y="247"/>
                    </a:lnTo>
                    <a:lnTo>
                      <a:pt x="250" y="232"/>
                    </a:lnTo>
                    <a:lnTo>
                      <a:pt x="250" y="222"/>
                    </a:lnTo>
                    <a:lnTo>
                      <a:pt x="250" y="213"/>
                    </a:lnTo>
                    <a:lnTo>
                      <a:pt x="251" y="207"/>
                    </a:lnTo>
                    <a:lnTo>
                      <a:pt x="253" y="200"/>
                    </a:lnTo>
                    <a:lnTo>
                      <a:pt x="257" y="198"/>
                    </a:lnTo>
                    <a:lnTo>
                      <a:pt x="274" y="201"/>
                    </a:lnTo>
                    <a:lnTo>
                      <a:pt x="276" y="198"/>
                    </a:lnTo>
                    <a:lnTo>
                      <a:pt x="284" y="192"/>
                    </a:lnTo>
                    <a:lnTo>
                      <a:pt x="291" y="184"/>
                    </a:lnTo>
                    <a:lnTo>
                      <a:pt x="301" y="179"/>
                    </a:lnTo>
                    <a:lnTo>
                      <a:pt x="308" y="175"/>
                    </a:lnTo>
                    <a:lnTo>
                      <a:pt x="316" y="175"/>
                    </a:lnTo>
                    <a:lnTo>
                      <a:pt x="322" y="173"/>
                    </a:lnTo>
                    <a:lnTo>
                      <a:pt x="324" y="175"/>
                    </a:lnTo>
                    <a:lnTo>
                      <a:pt x="322" y="160"/>
                    </a:lnTo>
                    <a:close/>
                  </a:path>
                </a:pathLst>
              </a:custGeom>
              <a:solidFill>
                <a:srgbClr val="C6F0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58" name="Freeform 91"/>
              <p:cNvSpPr>
                <a:spLocks/>
              </p:cNvSpPr>
              <p:nvPr/>
            </p:nvSpPr>
            <p:spPr bwMode="auto">
              <a:xfrm>
                <a:off x="-739" y="1065"/>
                <a:ext cx="145" cy="349"/>
              </a:xfrm>
              <a:custGeom>
                <a:avLst/>
                <a:gdLst>
                  <a:gd name="T0" fmla="*/ 0 w 291"/>
                  <a:gd name="T1" fmla="*/ 5 h 697"/>
                  <a:gd name="T2" fmla="*/ 0 w 291"/>
                  <a:gd name="T3" fmla="*/ 5 h 697"/>
                  <a:gd name="T4" fmla="*/ 0 w 291"/>
                  <a:gd name="T5" fmla="*/ 5 h 697"/>
                  <a:gd name="T6" fmla="*/ 0 w 291"/>
                  <a:gd name="T7" fmla="*/ 5 h 697"/>
                  <a:gd name="T8" fmla="*/ 1 w 291"/>
                  <a:gd name="T9" fmla="*/ 5 h 697"/>
                  <a:gd name="T10" fmla="*/ 1 w 291"/>
                  <a:gd name="T11" fmla="*/ 5 h 697"/>
                  <a:gd name="T12" fmla="*/ 1 w 291"/>
                  <a:gd name="T13" fmla="*/ 4 h 697"/>
                  <a:gd name="T14" fmla="*/ 1 w 291"/>
                  <a:gd name="T15" fmla="*/ 4 h 697"/>
                  <a:gd name="T16" fmla="*/ 1 w 291"/>
                  <a:gd name="T17" fmla="*/ 4 h 697"/>
                  <a:gd name="T18" fmla="*/ 1 w 291"/>
                  <a:gd name="T19" fmla="*/ 4 h 697"/>
                  <a:gd name="T20" fmla="*/ 1 w 291"/>
                  <a:gd name="T21" fmla="*/ 3 h 697"/>
                  <a:gd name="T22" fmla="*/ 1 w 291"/>
                  <a:gd name="T23" fmla="*/ 3 h 697"/>
                  <a:gd name="T24" fmla="*/ 1 w 291"/>
                  <a:gd name="T25" fmla="*/ 3 h 697"/>
                  <a:gd name="T26" fmla="*/ 1 w 291"/>
                  <a:gd name="T27" fmla="*/ 3 h 697"/>
                  <a:gd name="T28" fmla="*/ 1 w 291"/>
                  <a:gd name="T29" fmla="*/ 3 h 697"/>
                  <a:gd name="T30" fmla="*/ 1 w 291"/>
                  <a:gd name="T31" fmla="*/ 3 h 697"/>
                  <a:gd name="T32" fmla="*/ 2 w 291"/>
                  <a:gd name="T33" fmla="*/ 2 h 697"/>
                  <a:gd name="T34" fmla="*/ 2 w 291"/>
                  <a:gd name="T35" fmla="*/ 2 h 697"/>
                  <a:gd name="T36" fmla="*/ 2 w 291"/>
                  <a:gd name="T37" fmla="*/ 2 h 697"/>
                  <a:gd name="T38" fmla="*/ 2 w 291"/>
                  <a:gd name="T39" fmla="*/ 2 h 697"/>
                  <a:gd name="T40" fmla="*/ 2 w 291"/>
                  <a:gd name="T41" fmla="*/ 1 h 697"/>
                  <a:gd name="T42" fmla="*/ 2 w 291"/>
                  <a:gd name="T43" fmla="*/ 1 h 697"/>
                  <a:gd name="T44" fmla="*/ 2 w 291"/>
                  <a:gd name="T45" fmla="*/ 1 h 697"/>
                  <a:gd name="T46" fmla="*/ 2 w 291"/>
                  <a:gd name="T47" fmla="*/ 2 h 697"/>
                  <a:gd name="T48" fmla="*/ 1 w 291"/>
                  <a:gd name="T49" fmla="*/ 1 h 697"/>
                  <a:gd name="T50" fmla="*/ 1 w 291"/>
                  <a:gd name="T51" fmla="*/ 1 h 697"/>
                  <a:gd name="T52" fmla="*/ 1 w 291"/>
                  <a:gd name="T53" fmla="*/ 1 h 697"/>
                  <a:gd name="T54" fmla="*/ 1 w 291"/>
                  <a:gd name="T55" fmla="*/ 1 h 697"/>
                  <a:gd name="T56" fmla="*/ 1 w 291"/>
                  <a:gd name="T57" fmla="*/ 1 h 697"/>
                  <a:gd name="T58" fmla="*/ 1 w 291"/>
                  <a:gd name="T59" fmla="*/ 1 h 697"/>
                  <a:gd name="T60" fmla="*/ 1 w 291"/>
                  <a:gd name="T61" fmla="*/ 1 h 697"/>
                  <a:gd name="T62" fmla="*/ 1 w 291"/>
                  <a:gd name="T63" fmla="*/ 0 h 697"/>
                  <a:gd name="T64" fmla="*/ 1 w 291"/>
                  <a:gd name="T65" fmla="*/ 1 h 697"/>
                  <a:gd name="T66" fmla="*/ 1 w 291"/>
                  <a:gd name="T67" fmla="*/ 2 h 697"/>
                  <a:gd name="T68" fmla="*/ 1 w 291"/>
                  <a:gd name="T69" fmla="*/ 2 h 697"/>
                  <a:gd name="T70" fmla="*/ 1 w 291"/>
                  <a:gd name="T71" fmla="*/ 2 h 697"/>
                  <a:gd name="T72" fmla="*/ 1 w 291"/>
                  <a:gd name="T73" fmla="*/ 3 h 697"/>
                  <a:gd name="T74" fmla="*/ 1 w 291"/>
                  <a:gd name="T75" fmla="*/ 3 h 697"/>
                  <a:gd name="T76" fmla="*/ 1 w 291"/>
                  <a:gd name="T77" fmla="*/ 3 h 697"/>
                  <a:gd name="T78" fmla="*/ 1 w 291"/>
                  <a:gd name="T79" fmla="*/ 3 h 697"/>
                  <a:gd name="T80" fmla="*/ 1 w 291"/>
                  <a:gd name="T81" fmla="*/ 3 h 697"/>
                  <a:gd name="T82" fmla="*/ 0 w 291"/>
                  <a:gd name="T83" fmla="*/ 3 h 697"/>
                  <a:gd name="T84" fmla="*/ 0 w 291"/>
                  <a:gd name="T85" fmla="*/ 4 h 697"/>
                  <a:gd name="T86" fmla="*/ 0 w 291"/>
                  <a:gd name="T87" fmla="*/ 4 h 697"/>
                  <a:gd name="T88" fmla="*/ 0 w 291"/>
                  <a:gd name="T89" fmla="*/ 4 h 697"/>
                  <a:gd name="T90" fmla="*/ 0 w 291"/>
                  <a:gd name="T91" fmla="*/ 4 h 697"/>
                  <a:gd name="T92" fmla="*/ 0 w 291"/>
                  <a:gd name="T93" fmla="*/ 5 h 697"/>
                  <a:gd name="T94" fmla="*/ 0 w 291"/>
                  <a:gd name="T95" fmla="*/ 5 h 697"/>
                  <a:gd name="T96" fmla="*/ 0 w 291"/>
                  <a:gd name="T97" fmla="*/ 5 h 697"/>
                  <a:gd name="T98" fmla="*/ 0 w 291"/>
                  <a:gd name="T99" fmla="*/ 5 h 697"/>
                  <a:gd name="T100" fmla="*/ 0 w 291"/>
                  <a:gd name="T101" fmla="*/ 5 h 697"/>
                  <a:gd name="T102" fmla="*/ 0 w 291"/>
                  <a:gd name="T103" fmla="*/ 5 h 697"/>
                  <a:gd name="T104" fmla="*/ 0 w 291"/>
                  <a:gd name="T105" fmla="*/ 5 h 697"/>
                  <a:gd name="T106" fmla="*/ 0 w 291"/>
                  <a:gd name="T107" fmla="*/ 6 h 69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91"/>
                  <a:gd name="T163" fmla="*/ 0 h 697"/>
                  <a:gd name="T164" fmla="*/ 291 w 291"/>
                  <a:gd name="T165" fmla="*/ 697 h 69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91" h="697">
                    <a:moveTo>
                      <a:pt x="49" y="697"/>
                    </a:moveTo>
                    <a:lnTo>
                      <a:pt x="105" y="635"/>
                    </a:lnTo>
                    <a:lnTo>
                      <a:pt x="105" y="633"/>
                    </a:lnTo>
                    <a:lnTo>
                      <a:pt x="106" y="629"/>
                    </a:lnTo>
                    <a:lnTo>
                      <a:pt x="108" y="621"/>
                    </a:lnTo>
                    <a:lnTo>
                      <a:pt x="114" y="614"/>
                    </a:lnTo>
                    <a:lnTo>
                      <a:pt x="118" y="600"/>
                    </a:lnTo>
                    <a:lnTo>
                      <a:pt x="125" y="587"/>
                    </a:lnTo>
                    <a:lnTo>
                      <a:pt x="131" y="574"/>
                    </a:lnTo>
                    <a:lnTo>
                      <a:pt x="141" y="559"/>
                    </a:lnTo>
                    <a:lnTo>
                      <a:pt x="148" y="542"/>
                    </a:lnTo>
                    <a:lnTo>
                      <a:pt x="156" y="524"/>
                    </a:lnTo>
                    <a:lnTo>
                      <a:pt x="163" y="507"/>
                    </a:lnTo>
                    <a:lnTo>
                      <a:pt x="173" y="490"/>
                    </a:lnTo>
                    <a:lnTo>
                      <a:pt x="181" y="471"/>
                    </a:lnTo>
                    <a:lnTo>
                      <a:pt x="188" y="456"/>
                    </a:lnTo>
                    <a:lnTo>
                      <a:pt x="194" y="437"/>
                    </a:lnTo>
                    <a:lnTo>
                      <a:pt x="201" y="424"/>
                    </a:lnTo>
                    <a:lnTo>
                      <a:pt x="207" y="407"/>
                    </a:lnTo>
                    <a:lnTo>
                      <a:pt x="211" y="391"/>
                    </a:lnTo>
                    <a:lnTo>
                      <a:pt x="217" y="378"/>
                    </a:lnTo>
                    <a:lnTo>
                      <a:pt x="220" y="363"/>
                    </a:lnTo>
                    <a:lnTo>
                      <a:pt x="222" y="350"/>
                    </a:lnTo>
                    <a:lnTo>
                      <a:pt x="226" y="338"/>
                    </a:lnTo>
                    <a:lnTo>
                      <a:pt x="228" y="327"/>
                    </a:lnTo>
                    <a:lnTo>
                      <a:pt x="232" y="317"/>
                    </a:lnTo>
                    <a:lnTo>
                      <a:pt x="234" y="308"/>
                    </a:lnTo>
                    <a:lnTo>
                      <a:pt x="236" y="298"/>
                    </a:lnTo>
                    <a:lnTo>
                      <a:pt x="238" y="291"/>
                    </a:lnTo>
                    <a:lnTo>
                      <a:pt x="238" y="287"/>
                    </a:lnTo>
                    <a:lnTo>
                      <a:pt x="238" y="277"/>
                    </a:lnTo>
                    <a:lnTo>
                      <a:pt x="239" y="276"/>
                    </a:lnTo>
                    <a:lnTo>
                      <a:pt x="274" y="236"/>
                    </a:lnTo>
                    <a:lnTo>
                      <a:pt x="279" y="201"/>
                    </a:lnTo>
                    <a:lnTo>
                      <a:pt x="279" y="198"/>
                    </a:lnTo>
                    <a:lnTo>
                      <a:pt x="281" y="192"/>
                    </a:lnTo>
                    <a:lnTo>
                      <a:pt x="285" y="182"/>
                    </a:lnTo>
                    <a:lnTo>
                      <a:pt x="289" y="173"/>
                    </a:lnTo>
                    <a:lnTo>
                      <a:pt x="289" y="160"/>
                    </a:lnTo>
                    <a:lnTo>
                      <a:pt x="291" y="144"/>
                    </a:lnTo>
                    <a:lnTo>
                      <a:pt x="289" y="129"/>
                    </a:lnTo>
                    <a:lnTo>
                      <a:pt x="285" y="114"/>
                    </a:lnTo>
                    <a:lnTo>
                      <a:pt x="276" y="112"/>
                    </a:lnTo>
                    <a:lnTo>
                      <a:pt x="266" y="110"/>
                    </a:lnTo>
                    <a:lnTo>
                      <a:pt x="264" y="112"/>
                    </a:lnTo>
                    <a:lnTo>
                      <a:pt x="262" y="127"/>
                    </a:lnTo>
                    <a:lnTo>
                      <a:pt x="258" y="141"/>
                    </a:lnTo>
                    <a:lnTo>
                      <a:pt x="257" y="146"/>
                    </a:lnTo>
                    <a:lnTo>
                      <a:pt x="253" y="137"/>
                    </a:lnTo>
                    <a:lnTo>
                      <a:pt x="249" y="122"/>
                    </a:lnTo>
                    <a:lnTo>
                      <a:pt x="247" y="110"/>
                    </a:lnTo>
                    <a:lnTo>
                      <a:pt x="247" y="103"/>
                    </a:lnTo>
                    <a:lnTo>
                      <a:pt x="243" y="93"/>
                    </a:lnTo>
                    <a:lnTo>
                      <a:pt x="241" y="85"/>
                    </a:lnTo>
                    <a:lnTo>
                      <a:pt x="238" y="78"/>
                    </a:lnTo>
                    <a:lnTo>
                      <a:pt x="238" y="70"/>
                    </a:lnTo>
                    <a:lnTo>
                      <a:pt x="234" y="61"/>
                    </a:lnTo>
                    <a:lnTo>
                      <a:pt x="232" y="53"/>
                    </a:lnTo>
                    <a:lnTo>
                      <a:pt x="230" y="44"/>
                    </a:lnTo>
                    <a:lnTo>
                      <a:pt x="230" y="38"/>
                    </a:lnTo>
                    <a:lnTo>
                      <a:pt x="226" y="21"/>
                    </a:lnTo>
                    <a:lnTo>
                      <a:pt x="224" y="9"/>
                    </a:lnTo>
                    <a:lnTo>
                      <a:pt x="224" y="0"/>
                    </a:lnTo>
                    <a:lnTo>
                      <a:pt x="209" y="4"/>
                    </a:lnTo>
                    <a:lnTo>
                      <a:pt x="201" y="28"/>
                    </a:lnTo>
                    <a:lnTo>
                      <a:pt x="200" y="127"/>
                    </a:lnTo>
                    <a:lnTo>
                      <a:pt x="190" y="173"/>
                    </a:lnTo>
                    <a:lnTo>
                      <a:pt x="201" y="228"/>
                    </a:lnTo>
                    <a:lnTo>
                      <a:pt x="201" y="232"/>
                    </a:lnTo>
                    <a:lnTo>
                      <a:pt x="201" y="236"/>
                    </a:lnTo>
                    <a:lnTo>
                      <a:pt x="201" y="245"/>
                    </a:lnTo>
                    <a:lnTo>
                      <a:pt x="200" y="255"/>
                    </a:lnTo>
                    <a:lnTo>
                      <a:pt x="194" y="270"/>
                    </a:lnTo>
                    <a:lnTo>
                      <a:pt x="190" y="276"/>
                    </a:lnTo>
                    <a:lnTo>
                      <a:pt x="186" y="283"/>
                    </a:lnTo>
                    <a:lnTo>
                      <a:pt x="182" y="293"/>
                    </a:lnTo>
                    <a:lnTo>
                      <a:pt x="177" y="304"/>
                    </a:lnTo>
                    <a:lnTo>
                      <a:pt x="169" y="314"/>
                    </a:lnTo>
                    <a:lnTo>
                      <a:pt x="162" y="325"/>
                    </a:lnTo>
                    <a:lnTo>
                      <a:pt x="152" y="334"/>
                    </a:lnTo>
                    <a:lnTo>
                      <a:pt x="144" y="350"/>
                    </a:lnTo>
                    <a:lnTo>
                      <a:pt x="133" y="363"/>
                    </a:lnTo>
                    <a:lnTo>
                      <a:pt x="124" y="376"/>
                    </a:lnTo>
                    <a:lnTo>
                      <a:pt x="112" y="391"/>
                    </a:lnTo>
                    <a:lnTo>
                      <a:pt x="103" y="405"/>
                    </a:lnTo>
                    <a:lnTo>
                      <a:pt x="91" y="420"/>
                    </a:lnTo>
                    <a:lnTo>
                      <a:pt x="82" y="433"/>
                    </a:lnTo>
                    <a:lnTo>
                      <a:pt x="72" y="447"/>
                    </a:lnTo>
                    <a:lnTo>
                      <a:pt x="63" y="464"/>
                    </a:lnTo>
                    <a:lnTo>
                      <a:pt x="53" y="477"/>
                    </a:lnTo>
                    <a:lnTo>
                      <a:pt x="44" y="492"/>
                    </a:lnTo>
                    <a:lnTo>
                      <a:pt x="34" y="505"/>
                    </a:lnTo>
                    <a:lnTo>
                      <a:pt x="30" y="521"/>
                    </a:lnTo>
                    <a:lnTo>
                      <a:pt x="23" y="532"/>
                    </a:lnTo>
                    <a:lnTo>
                      <a:pt x="17" y="545"/>
                    </a:lnTo>
                    <a:lnTo>
                      <a:pt x="13" y="557"/>
                    </a:lnTo>
                    <a:lnTo>
                      <a:pt x="9" y="568"/>
                    </a:lnTo>
                    <a:lnTo>
                      <a:pt x="6" y="576"/>
                    </a:lnTo>
                    <a:lnTo>
                      <a:pt x="4" y="585"/>
                    </a:lnTo>
                    <a:lnTo>
                      <a:pt x="2" y="593"/>
                    </a:lnTo>
                    <a:lnTo>
                      <a:pt x="2" y="600"/>
                    </a:lnTo>
                    <a:lnTo>
                      <a:pt x="0" y="610"/>
                    </a:lnTo>
                    <a:lnTo>
                      <a:pt x="0" y="618"/>
                    </a:lnTo>
                    <a:lnTo>
                      <a:pt x="0" y="621"/>
                    </a:lnTo>
                    <a:lnTo>
                      <a:pt x="2" y="623"/>
                    </a:lnTo>
                    <a:lnTo>
                      <a:pt x="49" y="697"/>
                    </a:lnTo>
                    <a:close/>
                  </a:path>
                </a:pathLst>
              </a:custGeom>
              <a:solidFill>
                <a:srgbClr val="EB99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59" name="Freeform 92"/>
              <p:cNvSpPr>
                <a:spLocks/>
              </p:cNvSpPr>
              <p:nvPr/>
            </p:nvSpPr>
            <p:spPr bwMode="auto">
              <a:xfrm>
                <a:off x="-662" y="1475"/>
                <a:ext cx="98" cy="146"/>
              </a:xfrm>
              <a:custGeom>
                <a:avLst/>
                <a:gdLst>
                  <a:gd name="T0" fmla="*/ 1 w 198"/>
                  <a:gd name="T1" fmla="*/ 1 h 291"/>
                  <a:gd name="T2" fmla="*/ 1 w 198"/>
                  <a:gd name="T3" fmla="*/ 1 h 291"/>
                  <a:gd name="T4" fmla="*/ 1 w 198"/>
                  <a:gd name="T5" fmla="*/ 1 h 291"/>
                  <a:gd name="T6" fmla="*/ 1 w 198"/>
                  <a:gd name="T7" fmla="*/ 1 h 291"/>
                  <a:gd name="T8" fmla="*/ 1 w 198"/>
                  <a:gd name="T9" fmla="*/ 1 h 291"/>
                  <a:gd name="T10" fmla="*/ 1 w 198"/>
                  <a:gd name="T11" fmla="*/ 1 h 291"/>
                  <a:gd name="T12" fmla="*/ 1 w 198"/>
                  <a:gd name="T13" fmla="*/ 1 h 291"/>
                  <a:gd name="T14" fmla="*/ 1 w 198"/>
                  <a:gd name="T15" fmla="*/ 1 h 291"/>
                  <a:gd name="T16" fmla="*/ 1 w 198"/>
                  <a:gd name="T17" fmla="*/ 0 h 291"/>
                  <a:gd name="T18" fmla="*/ 1 w 198"/>
                  <a:gd name="T19" fmla="*/ 1 h 291"/>
                  <a:gd name="T20" fmla="*/ 2 w 198"/>
                  <a:gd name="T21" fmla="*/ 1 h 291"/>
                  <a:gd name="T22" fmla="*/ 2 w 198"/>
                  <a:gd name="T23" fmla="*/ 1 h 291"/>
                  <a:gd name="T24" fmla="*/ 2 w 198"/>
                  <a:gd name="T25" fmla="*/ 1 h 291"/>
                  <a:gd name="T26" fmla="*/ 2 w 198"/>
                  <a:gd name="T27" fmla="*/ 1 h 291"/>
                  <a:gd name="T28" fmla="*/ 2 w 198"/>
                  <a:gd name="T29" fmla="*/ 2 h 291"/>
                  <a:gd name="T30" fmla="*/ 2 w 198"/>
                  <a:gd name="T31" fmla="*/ 2 h 291"/>
                  <a:gd name="T32" fmla="*/ 1 w 198"/>
                  <a:gd name="T33" fmla="*/ 2 h 291"/>
                  <a:gd name="T34" fmla="*/ 1 w 198"/>
                  <a:gd name="T35" fmla="*/ 2 h 291"/>
                  <a:gd name="T36" fmla="*/ 1 w 198"/>
                  <a:gd name="T37" fmla="*/ 2 h 291"/>
                  <a:gd name="T38" fmla="*/ 2 w 198"/>
                  <a:gd name="T39" fmla="*/ 2 h 291"/>
                  <a:gd name="T40" fmla="*/ 2 w 198"/>
                  <a:gd name="T41" fmla="*/ 2 h 291"/>
                  <a:gd name="T42" fmla="*/ 2 w 198"/>
                  <a:gd name="T43" fmla="*/ 3 h 291"/>
                  <a:gd name="T44" fmla="*/ 2 w 198"/>
                  <a:gd name="T45" fmla="*/ 3 h 291"/>
                  <a:gd name="T46" fmla="*/ 2 w 198"/>
                  <a:gd name="T47" fmla="*/ 3 h 291"/>
                  <a:gd name="T48" fmla="*/ 2 w 198"/>
                  <a:gd name="T49" fmla="*/ 3 h 291"/>
                  <a:gd name="T50" fmla="*/ 1 w 198"/>
                  <a:gd name="T51" fmla="*/ 3 h 291"/>
                  <a:gd name="T52" fmla="*/ 1 w 198"/>
                  <a:gd name="T53" fmla="*/ 2 h 291"/>
                  <a:gd name="T54" fmla="*/ 1 w 198"/>
                  <a:gd name="T55" fmla="*/ 2 h 291"/>
                  <a:gd name="T56" fmla="*/ 1 w 198"/>
                  <a:gd name="T57" fmla="*/ 2 h 291"/>
                  <a:gd name="T58" fmla="*/ 1 w 198"/>
                  <a:gd name="T59" fmla="*/ 2 h 291"/>
                  <a:gd name="T60" fmla="*/ 1 w 198"/>
                  <a:gd name="T61" fmla="*/ 2 h 291"/>
                  <a:gd name="T62" fmla="*/ 1 w 198"/>
                  <a:gd name="T63" fmla="*/ 2 h 291"/>
                  <a:gd name="T64" fmla="*/ 1 w 198"/>
                  <a:gd name="T65" fmla="*/ 2 h 291"/>
                  <a:gd name="T66" fmla="*/ 1 w 198"/>
                  <a:gd name="T67" fmla="*/ 2 h 291"/>
                  <a:gd name="T68" fmla="*/ 1 w 198"/>
                  <a:gd name="T69" fmla="*/ 1 h 291"/>
                  <a:gd name="T70" fmla="*/ 1 w 198"/>
                  <a:gd name="T71" fmla="*/ 1 h 291"/>
                  <a:gd name="T72" fmla="*/ 0 w 198"/>
                  <a:gd name="T73" fmla="*/ 1 h 291"/>
                  <a:gd name="T74" fmla="*/ 1 w 198"/>
                  <a:gd name="T75" fmla="*/ 1 h 29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98"/>
                  <a:gd name="T115" fmla="*/ 0 h 291"/>
                  <a:gd name="T116" fmla="*/ 198 w 198"/>
                  <a:gd name="T117" fmla="*/ 291 h 29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98" h="291">
                    <a:moveTo>
                      <a:pt x="8" y="36"/>
                    </a:moveTo>
                    <a:lnTo>
                      <a:pt x="9" y="36"/>
                    </a:lnTo>
                    <a:lnTo>
                      <a:pt x="15" y="42"/>
                    </a:lnTo>
                    <a:lnTo>
                      <a:pt x="23" y="46"/>
                    </a:lnTo>
                    <a:lnTo>
                      <a:pt x="36" y="53"/>
                    </a:lnTo>
                    <a:lnTo>
                      <a:pt x="47" y="59"/>
                    </a:lnTo>
                    <a:lnTo>
                      <a:pt x="59" y="65"/>
                    </a:lnTo>
                    <a:lnTo>
                      <a:pt x="70" y="68"/>
                    </a:lnTo>
                    <a:lnTo>
                      <a:pt x="80" y="68"/>
                    </a:lnTo>
                    <a:lnTo>
                      <a:pt x="84" y="63"/>
                    </a:lnTo>
                    <a:lnTo>
                      <a:pt x="87" y="57"/>
                    </a:lnTo>
                    <a:lnTo>
                      <a:pt x="87" y="47"/>
                    </a:lnTo>
                    <a:lnTo>
                      <a:pt x="89" y="38"/>
                    </a:lnTo>
                    <a:lnTo>
                      <a:pt x="87" y="27"/>
                    </a:lnTo>
                    <a:lnTo>
                      <a:pt x="87" y="17"/>
                    </a:lnTo>
                    <a:lnTo>
                      <a:pt x="89" y="8"/>
                    </a:lnTo>
                    <a:lnTo>
                      <a:pt x="93" y="4"/>
                    </a:lnTo>
                    <a:lnTo>
                      <a:pt x="101" y="0"/>
                    </a:lnTo>
                    <a:lnTo>
                      <a:pt x="116" y="9"/>
                    </a:lnTo>
                    <a:lnTo>
                      <a:pt x="125" y="17"/>
                    </a:lnTo>
                    <a:lnTo>
                      <a:pt x="135" y="27"/>
                    </a:lnTo>
                    <a:lnTo>
                      <a:pt x="144" y="40"/>
                    </a:lnTo>
                    <a:lnTo>
                      <a:pt x="156" y="53"/>
                    </a:lnTo>
                    <a:lnTo>
                      <a:pt x="163" y="66"/>
                    </a:lnTo>
                    <a:lnTo>
                      <a:pt x="171" y="82"/>
                    </a:lnTo>
                    <a:lnTo>
                      <a:pt x="177" y="93"/>
                    </a:lnTo>
                    <a:lnTo>
                      <a:pt x="186" y="108"/>
                    </a:lnTo>
                    <a:lnTo>
                      <a:pt x="188" y="118"/>
                    </a:lnTo>
                    <a:lnTo>
                      <a:pt x="194" y="127"/>
                    </a:lnTo>
                    <a:lnTo>
                      <a:pt x="196" y="131"/>
                    </a:lnTo>
                    <a:lnTo>
                      <a:pt x="198" y="135"/>
                    </a:lnTo>
                    <a:lnTo>
                      <a:pt x="143" y="129"/>
                    </a:lnTo>
                    <a:lnTo>
                      <a:pt x="104" y="135"/>
                    </a:lnTo>
                    <a:lnTo>
                      <a:pt x="108" y="139"/>
                    </a:lnTo>
                    <a:lnTo>
                      <a:pt x="112" y="146"/>
                    </a:lnTo>
                    <a:lnTo>
                      <a:pt x="116" y="156"/>
                    </a:lnTo>
                    <a:lnTo>
                      <a:pt x="122" y="165"/>
                    </a:lnTo>
                    <a:lnTo>
                      <a:pt x="125" y="179"/>
                    </a:lnTo>
                    <a:lnTo>
                      <a:pt x="131" y="192"/>
                    </a:lnTo>
                    <a:lnTo>
                      <a:pt x="137" y="207"/>
                    </a:lnTo>
                    <a:lnTo>
                      <a:pt x="139" y="220"/>
                    </a:lnTo>
                    <a:lnTo>
                      <a:pt x="144" y="236"/>
                    </a:lnTo>
                    <a:lnTo>
                      <a:pt x="148" y="249"/>
                    </a:lnTo>
                    <a:lnTo>
                      <a:pt x="152" y="262"/>
                    </a:lnTo>
                    <a:lnTo>
                      <a:pt x="154" y="274"/>
                    </a:lnTo>
                    <a:lnTo>
                      <a:pt x="156" y="283"/>
                    </a:lnTo>
                    <a:lnTo>
                      <a:pt x="158" y="287"/>
                    </a:lnTo>
                    <a:lnTo>
                      <a:pt x="158" y="291"/>
                    </a:lnTo>
                    <a:lnTo>
                      <a:pt x="154" y="287"/>
                    </a:lnTo>
                    <a:lnTo>
                      <a:pt x="143" y="279"/>
                    </a:lnTo>
                    <a:lnTo>
                      <a:pt x="135" y="274"/>
                    </a:lnTo>
                    <a:lnTo>
                      <a:pt x="127" y="268"/>
                    </a:lnTo>
                    <a:lnTo>
                      <a:pt x="120" y="260"/>
                    </a:lnTo>
                    <a:lnTo>
                      <a:pt x="112" y="255"/>
                    </a:lnTo>
                    <a:lnTo>
                      <a:pt x="101" y="247"/>
                    </a:lnTo>
                    <a:lnTo>
                      <a:pt x="91" y="239"/>
                    </a:lnTo>
                    <a:lnTo>
                      <a:pt x="82" y="230"/>
                    </a:lnTo>
                    <a:lnTo>
                      <a:pt x="74" y="222"/>
                    </a:lnTo>
                    <a:lnTo>
                      <a:pt x="59" y="209"/>
                    </a:lnTo>
                    <a:lnTo>
                      <a:pt x="49" y="198"/>
                    </a:lnTo>
                    <a:lnTo>
                      <a:pt x="46" y="186"/>
                    </a:lnTo>
                    <a:lnTo>
                      <a:pt x="47" y="180"/>
                    </a:lnTo>
                    <a:lnTo>
                      <a:pt x="49" y="175"/>
                    </a:lnTo>
                    <a:lnTo>
                      <a:pt x="59" y="173"/>
                    </a:lnTo>
                    <a:lnTo>
                      <a:pt x="74" y="165"/>
                    </a:lnTo>
                    <a:lnTo>
                      <a:pt x="78" y="154"/>
                    </a:lnTo>
                    <a:lnTo>
                      <a:pt x="70" y="142"/>
                    </a:lnTo>
                    <a:lnTo>
                      <a:pt x="61" y="133"/>
                    </a:lnTo>
                    <a:lnTo>
                      <a:pt x="47" y="120"/>
                    </a:lnTo>
                    <a:lnTo>
                      <a:pt x="34" y="110"/>
                    </a:lnTo>
                    <a:lnTo>
                      <a:pt x="19" y="99"/>
                    </a:lnTo>
                    <a:lnTo>
                      <a:pt x="9" y="91"/>
                    </a:lnTo>
                    <a:lnTo>
                      <a:pt x="2" y="84"/>
                    </a:lnTo>
                    <a:lnTo>
                      <a:pt x="0" y="84"/>
                    </a:lnTo>
                    <a:lnTo>
                      <a:pt x="8" y="36"/>
                    </a:lnTo>
                    <a:close/>
                  </a:path>
                </a:pathLst>
              </a:custGeom>
              <a:solidFill>
                <a:srgbClr val="BDC9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60" name="Freeform 93"/>
              <p:cNvSpPr>
                <a:spLocks/>
              </p:cNvSpPr>
              <p:nvPr/>
            </p:nvSpPr>
            <p:spPr bwMode="auto">
              <a:xfrm>
                <a:off x="-626" y="1576"/>
                <a:ext cx="50" cy="90"/>
              </a:xfrm>
              <a:custGeom>
                <a:avLst/>
                <a:gdLst>
                  <a:gd name="T0" fmla="*/ 0 w 99"/>
                  <a:gd name="T1" fmla="*/ 0 h 179"/>
                  <a:gd name="T2" fmla="*/ 0 w 99"/>
                  <a:gd name="T3" fmla="*/ 1 h 179"/>
                  <a:gd name="T4" fmla="*/ 0 w 99"/>
                  <a:gd name="T5" fmla="*/ 1 h 179"/>
                  <a:gd name="T6" fmla="*/ 0 w 99"/>
                  <a:gd name="T7" fmla="*/ 1 h 179"/>
                  <a:gd name="T8" fmla="*/ 0 w 99"/>
                  <a:gd name="T9" fmla="*/ 1 h 179"/>
                  <a:gd name="T10" fmla="*/ 0 w 99"/>
                  <a:gd name="T11" fmla="*/ 1 h 179"/>
                  <a:gd name="T12" fmla="*/ 0 w 99"/>
                  <a:gd name="T13" fmla="*/ 1 h 179"/>
                  <a:gd name="T14" fmla="*/ 0 w 99"/>
                  <a:gd name="T15" fmla="*/ 1 h 179"/>
                  <a:gd name="T16" fmla="*/ 0 w 99"/>
                  <a:gd name="T17" fmla="*/ 1 h 179"/>
                  <a:gd name="T18" fmla="*/ 0 w 99"/>
                  <a:gd name="T19" fmla="*/ 1 h 179"/>
                  <a:gd name="T20" fmla="*/ 0 w 99"/>
                  <a:gd name="T21" fmla="*/ 1 h 179"/>
                  <a:gd name="T22" fmla="*/ 0 w 99"/>
                  <a:gd name="T23" fmla="*/ 1 h 179"/>
                  <a:gd name="T24" fmla="*/ 0 w 99"/>
                  <a:gd name="T25" fmla="*/ 1 h 179"/>
                  <a:gd name="T26" fmla="*/ 0 w 99"/>
                  <a:gd name="T27" fmla="*/ 1 h 179"/>
                  <a:gd name="T28" fmla="*/ 0 w 99"/>
                  <a:gd name="T29" fmla="*/ 1 h 179"/>
                  <a:gd name="T30" fmla="*/ 0 w 99"/>
                  <a:gd name="T31" fmla="*/ 1 h 179"/>
                  <a:gd name="T32" fmla="*/ 0 w 99"/>
                  <a:gd name="T33" fmla="*/ 2 h 179"/>
                  <a:gd name="T34" fmla="*/ 0 w 99"/>
                  <a:gd name="T35" fmla="*/ 2 h 179"/>
                  <a:gd name="T36" fmla="*/ 0 w 99"/>
                  <a:gd name="T37" fmla="*/ 2 h 179"/>
                  <a:gd name="T38" fmla="*/ 0 w 99"/>
                  <a:gd name="T39" fmla="*/ 2 h 179"/>
                  <a:gd name="T40" fmla="*/ 0 w 99"/>
                  <a:gd name="T41" fmla="*/ 2 h 179"/>
                  <a:gd name="T42" fmla="*/ 0 w 99"/>
                  <a:gd name="T43" fmla="*/ 2 h 179"/>
                  <a:gd name="T44" fmla="*/ 0 w 99"/>
                  <a:gd name="T45" fmla="*/ 2 h 179"/>
                  <a:gd name="T46" fmla="*/ 0 w 99"/>
                  <a:gd name="T47" fmla="*/ 2 h 179"/>
                  <a:gd name="T48" fmla="*/ 0 w 99"/>
                  <a:gd name="T49" fmla="*/ 2 h 179"/>
                  <a:gd name="T50" fmla="*/ 0 w 99"/>
                  <a:gd name="T51" fmla="*/ 2 h 179"/>
                  <a:gd name="T52" fmla="*/ 0 w 99"/>
                  <a:gd name="T53" fmla="*/ 2 h 179"/>
                  <a:gd name="T54" fmla="*/ 0 w 99"/>
                  <a:gd name="T55" fmla="*/ 1 h 179"/>
                  <a:gd name="T56" fmla="*/ 0 w 99"/>
                  <a:gd name="T57" fmla="*/ 0 h 179"/>
                  <a:gd name="T58" fmla="*/ 0 w 99"/>
                  <a:gd name="T59" fmla="*/ 0 h 17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9"/>
                  <a:gd name="T91" fmla="*/ 0 h 179"/>
                  <a:gd name="T92" fmla="*/ 99 w 99"/>
                  <a:gd name="T93" fmla="*/ 179 h 17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9" h="179">
                    <a:moveTo>
                      <a:pt x="42" y="0"/>
                    </a:moveTo>
                    <a:lnTo>
                      <a:pt x="42" y="2"/>
                    </a:lnTo>
                    <a:lnTo>
                      <a:pt x="42" y="8"/>
                    </a:lnTo>
                    <a:lnTo>
                      <a:pt x="44" y="16"/>
                    </a:lnTo>
                    <a:lnTo>
                      <a:pt x="46" y="29"/>
                    </a:lnTo>
                    <a:lnTo>
                      <a:pt x="46" y="40"/>
                    </a:lnTo>
                    <a:lnTo>
                      <a:pt x="46" y="55"/>
                    </a:lnTo>
                    <a:lnTo>
                      <a:pt x="44" y="67"/>
                    </a:lnTo>
                    <a:lnTo>
                      <a:pt x="42" y="82"/>
                    </a:lnTo>
                    <a:lnTo>
                      <a:pt x="36" y="90"/>
                    </a:lnTo>
                    <a:lnTo>
                      <a:pt x="29" y="99"/>
                    </a:lnTo>
                    <a:lnTo>
                      <a:pt x="21" y="105"/>
                    </a:lnTo>
                    <a:lnTo>
                      <a:pt x="15" y="113"/>
                    </a:lnTo>
                    <a:lnTo>
                      <a:pt x="4" y="116"/>
                    </a:lnTo>
                    <a:lnTo>
                      <a:pt x="0" y="120"/>
                    </a:lnTo>
                    <a:lnTo>
                      <a:pt x="2" y="122"/>
                    </a:lnTo>
                    <a:lnTo>
                      <a:pt x="17" y="132"/>
                    </a:lnTo>
                    <a:lnTo>
                      <a:pt x="25" y="137"/>
                    </a:lnTo>
                    <a:lnTo>
                      <a:pt x="34" y="143"/>
                    </a:lnTo>
                    <a:lnTo>
                      <a:pt x="44" y="149"/>
                    </a:lnTo>
                    <a:lnTo>
                      <a:pt x="55" y="154"/>
                    </a:lnTo>
                    <a:lnTo>
                      <a:pt x="63" y="158"/>
                    </a:lnTo>
                    <a:lnTo>
                      <a:pt x="72" y="162"/>
                    </a:lnTo>
                    <a:lnTo>
                      <a:pt x="78" y="166"/>
                    </a:lnTo>
                    <a:lnTo>
                      <a:pt x="86" y="170"/>
                    </a:lnTo>
                    <a:lnTo>
                      <a:pt x="93" y="175"/>
                    </a:lnTo>
                    <a:lnTo>
                      <a:pt x="99" y="179"/>
                    </a:lnTo>
                    <a:lnTo>
                      <a:pt x="84" y="90"/>
                    </a:lnTo>
                    <a:lnTo>
                      <a:pt x="42" y="0"/>
                    </a:lnTo>
                    <a:close/>
                  </a:path>
                </a:pathLst>
              </a:custGeom>
              <a:solidFill>
                <a:srgbClr val="BDC9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61" name="Freeform 94"/>
              <p:cNvSpPr>
                <a:spLocks/>
              </p:cNvSpPr>
              <p:nvPr/>
            </p:nvSpPr>
            <p:spPr bwMode="auto">
              <a:xfrm>
                <a:off x="-591" y="1687"/>
                <a:ext cx="41" cy="47"/>
              </a:xfrm>
              <a:custGeom>
                <a:avLst/>
                <a:gdLst>
                  <a:gd name="T0" fmla="*/ 0 w 85"/>
                  <a:gd name="T1" fmla="*/ 0 h 95"/>
                  <a:gd name="T2" fmla="*/ 1 w 85"/>
                  <a:gd name="T3" fmla="*/ 1 h 95"/>
                  <a:gd name="T4" fmla="*/ 1 w 85"/>
                  <a:gd name="T5" fmla="*/ 1 h 95"/>
                  <a:gd name="T6" fmla="*/ 1 w 85"/>
                  <a:gd name="T7" fmla="*/ 1 h 95"/>
                  <a:gd name="T8" fmla="*/ 1 w 85"/>
                  <a:gd name="T9" fmla="*/ 1 h 95"/>
                  <a:gd name="T10" fmla="*/ 1 w 85"/>
                  <a:gd name="T11" fmla="*/ 1 h 95"/>
                  <a:gd name="T12" fmla="*/ 1 w 85"/>
                  <a:gd name="T13" fmla="*/ 1 h 95"/>
                  <a:gd name="T14" fmla="*/ 1 w 85"/>
                  <a:gd name="T15" fmla="*/ 1 h 95"/>
                  <a:gd name="T16" fmla="*/ 1 w 85"/>
                  <a:gd name="T17" fmla="*/ 0 h 95"/>
                  <a:gd name="T18" fmla="*/ 1 w 85"/>
                  <a:gd name="T19" fmla="*/ 1 h 95"/>
                  <a:gd name="T20" fmla="*/ 1 w 85"/>
                  <a:gd name="T21" fmla="*/ 1 h 95"/>
                  <a:gd name="T22" fmla="*/ 1 w 85"/>
                  <a:gd name="T23" fmla="*/ 1 h 95"/>
                  <a:gd name="T24" fmla="*/ 0 w 85"/>
                  <a:gd name="T25" fmla="*/ 0 h 95"/>
                  <a:gd name="T26" fmla="*/ 0 w 85"/>
                  <a:gd name="T27" fmla="*/ 0 h 9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5"/>
                  <a:gd name="T43" fmla="*/ 0 h 95"/>
                  <a:gd name="T44" fmla="*/ 85 w 85"/>
                  <a:gd name="T45" fmla="*/ 95 h 9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5" h="95">
                    <a:moveTo>
                      <a:pt x="0" y="0"/>
                    </a:moveTo>
                    <a:lnTo>
                      <a:pt x="3" y="4"/>
                    </a:lnTo>
                    <a:lnTo>
                      <a:pt x="11" y="19"/>
                    </a:lnTo>
                    <a:lnTo>
                      <a:pt x="20" y="30"/>
                    </a:lnTo>
                    <a:lnTo>
                      <a:pt x="30" y="38"/>
                    </a:lnTo>
                    <a:lnTo>
                      <a:pt x="34" y="30"/>
                    </a:lnTo>
                    <a:lnTo>
                      <a:pt x="36" y="19"/>
                    </a:lnTo>
                    <a:lnTo>
                      <a:pt x="36" y="4"/>
                    </a:lnTo>
                    <a:lnTo>
                      <a:pt x="38" y="0"/>
                    </a:lnTo>
                    <a:lnTo>
                      <a:pt x="79" y="5"/>
                    </a:lnTo>
                    <a:lnTo>
                      <a:pt x="85" y="95"/>
                    </a:lnTo>
                    <a:lnTo>
                      <a:pt x="13" y="57"/>
                    </a:lnTo>
                    <a:lnTo>
                      <a:pt x="0" y="0"/>
                    </a:lnTo>
                    <a:close/>
                  </a:path>
                </a:pathLst>
              </a:custGeom>
              <a:solidFill>
                <a:srgbClr val="BDC9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62" name="Freeform 95"/>
              <p:cNvSpPr>
                <a:spLocks/>
              </p:cNvSpPr>
              <p:nvPr/>
            </p:nvSpPr>
            <p:spPr bwMode="auto">
              <a:xfrm>
                <a:off x="-644" y="1767"/>
                <a:ext cx="291" cy="184"/>
              </a:xfrm>
              <a:custGeom>
                <a:avLst/>
                <a:gdLst>
                  <a:gd name="T0" fmla="*/ 1 w 582"/>
                  <a:gd name="T1" fmla="*/ 1 h 367"/>
                  <a:gd name="T2" fmla="*/ 1 w 582"/>
                  <a:gd name="T3" fmla="*/ 1 h 367"/>
                  <a:gd name="T4" fmla="*/ 1 w 582"/>
                  <a:gd name="T5" fmla="*/ 2 h 367"/>
                  <a:gd name="T6" fmla="*/ 1 w 582"/>
                  <a:gd name="T7" fmla="*/ 2 h 367"/>
                  <a:gd name="T8" fmla="*/ 1 w 582"/>
                  <a:gd name="T9" fmla="*/ 2 h 367"/>
                  <a:gd name="T10" fmla="*/ 1 w 582"/>
                  <a:gd name="T11" fmla="*/ 3 h 367"/>
                  <a:gd name="T12" fmla="*/ 1 w 582"/>
                  <a:gd name="T13" fmla="*/ 3 h 367"/>
                  <a:gd name="T14" fmla="*/ 1 w 582"/>
                  <a:gd name="T15" fmla="*/ 3 h 367"/>
                  <a:gd name="T16" fmla="*/ 1 w 582"/>
                  <a:gd name="T17" fmla="*/ 3 h 367"/>
                  <a:gd name="T18" fmla="*/ 2 w 582"/>
                  <a:gd name="T19" fmla="*/ 2 h 367"/>
                  <a:gd name="T20" fmla="*/ 5 w 582"/>
                  <a:gd name="T21" fmla="*/ 3 h 367"/>
                  <a:gd name="T22" fmla="*/ 5 w 582"/>
                  <a:gd name="T23" fmla="*/ 3 h 367"/>
                  <a:gd name="T24" fmla="*/ 5 w 582"/>
                  <a:gd name="T25" fmla="*/ 3 h 367"/>
                  <a:gd name="T26" fmla="*/ 5 w 582"/>
                  <a:gd name="T27" fmla="*/ 2 h 367"/>
                  <a:gd name="T28" fmla="*/ 5 w 582"/>
                  <a:gd name="T29" fmla="*/ 2 h 367"/>
                  <a:gd name="T30" fmla="*/ 5 w 582"/>
                  <a:gd name="T31" fmla="*/ 2 h 367"/>
                  <a:gd name="T32" fmla="*/ 4 w 582"/>
                  <a:gd name="T33" fmla="*/ 2 h 367"/>
                  <a:gd name="T34" fmla="*/ 4 w 582"/>
                  <a:gd name="T35" fmla="*/ 2 h 367"/>
                  <a:gd name="T36" fmla="*/ 4 w 582"/>
                  <a:gd name="T37" fmla="*/ 2 h 367"/>
                  <a:gd name="T38" fmla="*/ 4 w 582"/>
                  <a:gd name="T39" fmla="*/ 2 h 367"/>
                  <a:gd name="T40" fmla="*/ 4 w 582"/>
                  <a:gd name="T41" fmla="*/ 1 h 367"/>
                  <a:gd name="T42" fmla="*/ 4 w 582"/>
                  <a:gd name="T43" fmla="*/ 1 h 367"/>
                  <a:gd name="T44" fmla="*/ 3 w 582"/>
                  <a:gd name="T45" fmla="*/ 1 h 367"/>
                  <a:gd name="T46" fmla="*/ 3 w 582"/>
                  <a:gd name="T47" fmla="*/ 1 h 367"/>
                  <a:gd name="T48" fmla="*/ 3 w 582"/>
                  <a:gd name="T49" fmla="*/ 1 h 367"/>
                  <a:gd name="T50" fmla="*/ 3 w 582"/>
                  <a:gd name="T51" fmla="*/ 1 h 367"/>
                  <a:gd name="T52" fmla="*/ 3 w 582"/>
                  <a:gd name="T53" fmla="*/ 1 h 367"/>
                  <a:gd name="T54" fmla="*/ 3 w 582"/>
                  <a:gd name="T55" fmla="*/ 1 h 367"/>
                  <a:gd name="T56" fmla="*/ 3 w 582"/>
                  <a:gd name="T57" fmla="*/ 1 h 367"/>
                  <a:gd name="T58" fmla="*/ 3 w 582"/>
                  <a:gd name="T59" fmla="*/ 2 h 367"/>
                  <a:gd name="T60" fmla="*/ 3 w 582"/>
                  <a:gd name="T61" fmla="*/ 2 h 367"/>
                  <a:gd name="T62" fmla="*/ 3 w 582"/>
                  <a:gd name="T63" fmla="*/ 2 h 367"/>
                  <a:gd name="T64" fmla="*/ 3 w 582"/>
                  <a:gd name="T65" fmla="*/ 2 h 367"/>
                  <a:gd name="T66" fmla="*/ 2 w 582"/>
                  <a:gd name="T67" fmla="*/ 1 h 367"/>
                  <a:gd name="T68" fmla="*/ 2 w 582"/>
                  <a:gd name="T69" fmla="*/ 1 h 367"/>
                  <a:gd name="T70" fmla="*/ 2 w 582"/>
                  <a:gd name="T71" fmla="*/ 1 h 367"/>
                  <a:gd name="T72" fmla="*/ 1 w 582"/>
                  <a:gd name="T73" fmla="*/ 1 h 367"/>
                  <a:gd name="T74" fmla="*/ 1 w 582"/>
                  <a:gd name="T75" fmla="*/ 1 h 367"/>
                  <a:gd name="T76" fmla="*/ 1 w 582"/>
                  <a:gd name="T77" fmla="*/ 1 h 367"/>
                  <a:gd name="T78" fmla="*/ 2 w 582"/>
                  <a:gd name="T79" fmla="*/ 1 h 367"/>
                  <a:gd name="T80" fmla="*/ 2 w 582"/>
                  <a:gd name="T81" fmla="*/ 1 h 367"/>
                  <a:gd name="T82" fmla="*/ 2 w 582"/>
                  <a:gd name="T83" fmla="*/ 1 h 367"/>
                  <a:gd name="T84" fmla="*/ 2 w 582"/>
                  <a:gd name="T85" fmla="*/ 1 h 367"/>
                  <a:gd name="T86" fmla="*/ 1 w 582"/>
                  <a:gd name="T87" fmla="*/ 1 h 367"/>
                  <a:gd name="T88" fmla="*/ 1 w 582"/>
                  <a:gd name="T89" fmla="*/ 1 h 367"/>
                  <a:gd name="T90" fmla="*/ 1 w 582"/>
                  <a:gd name="T91" fmla="*/ 1 h 36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82"/>
                  <a:gd name="T139" fmla="*/ 0 h 367"/>
                  <a:gd name="T140" fmla="*/ 582 w 582"/>
                  <a:gd name="T141" fmla="*/ 367 h 36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82" h="367">
                    <a:moveTo>
                      <a:pt x="27" y="50"/>
                    </a:moveTo>
                    <a:lnTo>
                      <a:pt x="29" y="55"/>
                    </a:lnTo>
                    <a:lnTo>
                      <a:pt x="30" y="61"/>
                    </a:lnTo>
                    <a:lnTo>
                      <a:pt x="34" y="73"/>
                    </a:lnTo>
                    <a:lnTo>
                      <a:pt x="38" y="84"/>
                    </a:lnTo>
                    <a:lnTo>
                      <a:pt x="42" y="97"/>
                    </a:lnTo>
                    <a:lnTo>
                      <a:pt x="48" y="112"/>
                    </a:lnTo>
                    <a:lnTo>
                      <a:pt x="51" y="131"/>
                    </a:lnTo>
                    <a:lnTo>
                      <a:pt x="55" y="147"/>
                    </a:lnTo>
                    <a:lnTo>
                      <a:pt x="59" y="166"/>
                    </a:lnTo>
                    <a:lnTo>
                      <a:pt x="65" y="185"/>
                    </a:lnTo>
                    <a:lnTo>
                      <a:pt x="68" y="204"/>
                    </a:lnTo>
                    <a:lnTo>
                      <a:pt x="70" y="221"/>
                    </a:lnTo>
                    <a:lnTo>
                      <a:pt x="72" y="238"/>
                    </a:lnTo>
                    <a:lnTo>
                      <a:pt x="72" y="253"/>
                    </a:lnTo>
                    <a:lnTo>
                      <a:pt x="74" y="270"/>
                    </a:lnTo>
                    <a:lnTo>
                      <a:pt x="70" y="284"/>
                    </a:lnTo>
                    <a:lnTo>
                      <a:pt x="67" y="297"/>
                    </a:lnTo>
                    <a:lnTo>
                      <a:pt x="63" y="306"/>
                    </a:lnTo>
                    <a:lnTo>
                      <a:pt x="57" y="318"/>
                    </a:lnTo>
                    <a:lnTo>
                      <a:pt x="51" y="325"/>
                    </a:lnTo>
                    <a:lnTo>
                      <a:pt x="46" y="335"/>
                    </a:lnTo>
                    <a:lnTo>
                      <a:pt x="38" y="341"/>
                    </a:lnTo>
                    <a:lnTo>
                      <a:pt x="34" y="348"/>
                    </a:lnTo>
                    <a:lnTo>
                      <a:pt x="21" y="356"/>
                    </a:lnTo>
                    <a:lnTo>
                      <a:pt x="10" y="363"/>
                    </a:lnTo>
                    <a:lnTo>
                      <a:pt x="2" y="365"/>
                    </a:lnTo>
                    <a:lnTo>
                      <a:pt x="0" y="367"/>
                    </a:lnTo>
                    <a:lnTo>
                      <a:pt x="116" y="354"/>
                    </a:lnTo>
                    <a:lnTo>
                      <a:pt x="154" y="204"/>
                    </a:lnTo>
                    <a:lnTo>
                      <a:pt x="287" y="213"/>
                    </a:lnTo>
                    <a:lnTo>
                      <a:pt x="433" y="238"/>
                    </a:lnTo>
                    <a:lnTo>
                      <a:pt x="517" y="318"/>
                    </a:lnTo>
                    <a:lnTo>
                      <a:pt x="582" y="316"/>
                    </a:lnTo>
                    <a:lnTo>
                      <a:pt x="580" y="314"/>
                    </a:lnTo>
                    <a:lnTo>
                      <a:pt x="578" y="310"/>
                    </a:lnTo>
                    <a:lnTo>
                      <a:pt x="574" y="304"/>
                    </a:lnTo>
                    <a:lnTo>
                      <a:pt x="570" y="297"/>
                    </a:lnTo>
                    <a:lnTo>
                      <a:pt x="565" y="285"/>
                    </a:lnTo>
                    <a:lnTo>
                      <a:pt x="559" y="274"/>
                    </a:lnTo>
                    <a:lnTo>
                      <a:pt x="555" y="259"/>
                    </a:lnTo>
                    <a:lnTo>
                      <a:pt x="549" y="244"/>
                    </a:lnTo>
                    <a:lnTo>
                      <a:pt x="546" y="234"/>
                    </a:lnTo>
                    <a:lnTo>
                      <a:pt x="542" y="225"/>
                    </a:lnTo>
                    <a:lnTo>
                      <a:pt x="538" y="215"/>
                    </a:lnTo>
                    <a:lnTo>
                      <a:pt x="536" y="208"/>
                    </a:lnTo>
                    <a:lnTo>
                      <a:pt x="530" y="198"/>
                    </a:lnTo>
                    <a:lnTo>
                      <a:pt x="527" y="189"/>
                    </a:lnTo>
                    <a:lnTo>
                      <a:pt x="521" y="181"/>
                    </a:lnTo>
                    <a:lnTo>
                      <a:pt x="519" y="175"/>
                    </a:lnTo>
                    <a:lnTo>
                      <a:pt x="508" y="162"/>
                    </a:lnTo>
                    <a:lnTo>
                      <a:pt x="498" y="154"/>
                    </a:lnTo>
                    <a:lnTo>
                      <a:pt x="487" y="154"/>
                    </a:lnTo>
                    <a:lnTo>
                      <a:pt x="475" y="164"/>
                    </a:lnTo>
                    <a:lnTo>
                      <a:pt x="472" y="152"/>
                    </a:lnTo>
                    <a:lnTo>
                      <a:pt x="473" y="145"/>
                    </a:lnTo>
                    <a:lnTo>
                      <a:pt x="472" y="135"/>
                    </a:lnTo>
                    <a:lnTo>
                      <a:pt x="470" y="128"/>
                    </a:lnTo>
                    <a:lnTo>
                      <a:pt x="468" y="128"/>
                    </a:lnTo>
                    <a:lnTo>
                      <a:pt x="466" y="130"/>
                    </a:lnTo>
                    <a:lnTo>
                      <a:pt x="462" y="128"/>
                    </a:lnTo>
                    <a:lnTo>
                      <a:pt x="456" y="126"/>
                    </a:lnTo>
                    <a:lnTo>
                      <a:pt x="449" y="120"/>
                    </a:lnTo>
                    <a:lnTo>
                      <a:pt x="439" y="112"/>
                    </a:lnTo>
                    <a:lnTo>
                      <a:pt x="424" y="99"/>
                    </a:lnTo>
                    <a:lnTo>
                      <a:pt x="409" y="86"/>
                    </a:lnTo>
                    <a:lnTo>
                      <a:pt x="390" y="69"/>
                    </a:lnTo>
                    <a:lnTo>
                      <a:pt x="376" y="55"/>
                    </a:lnTo>
                    <a:lnTo>
                      <a:pt x="361" y="38"/>
                    </a:lnTo>
                    <a:lnTo>
                      <a:pt x="348" y="29"/>
                    </a:lnTo>
                    <a:lnTo>
                      <a:pt x="340" y="19"/>
                    </a:lnTo>
                    <a:lnTo>
                      <a:pt x="338" y="19"/>
                    </a:lnTo>
                    <a:lnTo>
                      <a:pt x="297" y="0"/>
                    </a:lnTo>
                    <a:lnTo>
                      <a:pt x="299" y="2"/>
                    </a:lnTo>
                    <a:lnTo>
                      <a:pt x="306" y="12"/>
                    </a:lnTo>
                    <a:lnTo>
                      <a:pt x="310" y="17"/>
                    </a:lnTo>
                    <a:lnTo>
                      <a:pt x="316" y="25"/>
                    </a:lnTo>
                    <a:lnTo>
                      <a:pt x="323" y="35"/>
                    </a:lnTo>
                    <a:lnTo>
                      <a:pt x="331" y="44"/>
                    </a:lnTo>
                    <a:lnTo>
                      <a:pt x="337" y="54"/>
                    </a:lnTo>
                    <a:lnTo>
                      <a:pt x="344" y="63"/>
                    </a:lnTo>
                    <a:lnTo>
                      <a:pt x="350" y="73"/>
                    </a:lnTo>
                    <a:lnTo>
                      <a:pt x="357" y="84"/>
                    </a:lnTo>
                    <a:lnTo>
                      <a:pt x="363" y="93"/>
                    </a:lnTo>
                    <a:lnTo>
                      <a:pt x="369" y="103"/>
                    </a:lnTo>
                    <a:lnTo>
                      <a:pt x="373" y="112"/>
                    </a:lnTo>
                    <a:lnTo>
                      <a:pt x="378" y="122"/>
                    </a:lnTo>
                    <a:lnTo>
                      <a:pt x="380" y="133"/>
                    </a:lnTo>
                    <a:lnTo>
                      <a:pt x="382" y="149"/>
                    </a:lnTo>
                    <a:lnTo>
                      <a:pt x="380" y="158"/>
                    </a:lnTo>
                    <a:lnTo>
                      <a:pt x="375" y="166"/>
                    </a:lnTo>
                    <a:lnTo>
                      <a:pt x="363" y="168"/>
                    </a:lnTo>
                    <a:lnTo>
                      <a:pt x="350" y="168"/>
                    </a:lnTo>
                    <a:lnTo>
                      <a:pt x="340" y="164"/>
                    </a:lnTo>
                    <a:lnTo>
                      <a:pt x="333" y="160"/>
                    </a:lnTo>
                    <a:lnTo>
                      <a:pt x="321" y="156"/>
                    </a:lnTo>
                    <a:lnTo>
                      <a:pt x="310" y="151"/>
                    </a:lnTo>
                    <a:lnTo>
                      <a:pt x="297" y="141"/>
                    </a:lnTo>
                    <a:lnTo>
                      <a:pt x="281" y="133"/>
                    </a:lnTo>
                    <a:lnTo>
                      <a:pt x="268" y="122"/>
                    </a:lnTo>
                    <a:lnTo>
                      <a:pt x="253" y="112"/>
                    </a:lnTo>
                    <a:lnTo>
                      <a:pt x="238" y="99"/>
                    </a:lnTo>
                    <a:lnTo>
                      <a:pt x="222" y="88"/>
                    </a:lnTo>
                    <a:lnTo>
                      <a:pt x="207" y="74"/>
                    </a:lnTo>
                    <a:lnTo>
                      <a:pt x="194" y="65"/>
                    </a:lnTo>
                    <a:lnTo>
                      <a:pt x="179" y="52"/>
                    </a:lnTo>
                    <a:lnTo>
                      <a:pt x="165" y="40"/>
                    </a:lnTo>
                    <a:lnTo>
                      <a:pt x="152" y="31"/>
                    </a:lnTo>
                    <a:lnTo>
                      <a:pt x="143" y="23"/>
                    </a:lnTo>
                    <a:lnTo>
                      <a:pt x="131" y="16"/>
                    </a:lnTo>
                    <a:lnTo>
                      <a:pt x="124" y="10"/>
                    </a:lnTo>
                    <a:lnTo>
                      <a:pt x="120" y="6"/>
                    </a:lnTo>
                    <a:lnTo>
                      <a:pt x="116" y="6"/>
                    </a:lnTo>
                    <a:lnTo>
                      <a:pt x="112" y="8"/>
                    </a:lnTo>
                    <a:lnTo>
                      <a:pt x="118" y="17"/>
                    </a:lnTo>
                    <a:lnTo>
                      <a:pt x="122" y="21"/>
                    </a:lnTo>
                    <a:lnTo>
                      <a:pt x="126" y="29"/>
                    </a:lnTo>
                    <a:lnTo>
                      <a:pt x="131" y="38"/>
                    </a:lnTo>
                    <a:lnTo>
                      <a:pt x="139" y="48"/>
                    </a:lnTo>
                    <a:lnTo>
                      <a:pt x="143" y="55"/>
                    </a:lnTo>
                    <a:lnTo>
                      <a:pt x="150" y="67"/>
                    </a:lnTo>
                    <a:lnTo>
                      <a:pt x="154" y="74"/>
                    </a:lnTo>
                    <a:lnTo>
                      <a:pt x="160" y="84"/>
                    </a:lnTo>
                    <a:lnTo>
                      <a:pt x="162" y="97"/>
                    </a:lnTo>
                    <a:lnTo>
                      <a:pt x="160" y="107"/>
                    </a:lnTo>
                    <a:lnTo>
                      <a:pt x="154" y="107"/>
                    </a:lnTo>
                    <a:lnTo>
                      <a:pt x="148" y="107"/>
                    </a:lnTo>
                    <a:lnTo>
                      <a:pt x="139" y="103"/>
                    </a:lnTo>
                    <a:lnTo>
                      <a:pt x="131" y="103"/>
                    </a:lnTo>
                    <a:lnTo>
                      <a:pt x="120" y="97"/>
                    </a:lnTo>
                    <a:lnTo>
                      <a:pt x="108" y="93"/>
                    </a:lnTo>
                    <a:lnTo>
                      <a:pt x="97" y="88"/>
                    </a:lnTo>
                    <a:lnTo>
                      <a:pt x="86" y="84"/>
                    </a:lnTo>
                    <a:lnTo>
                      <a:pt x="74" y="74"/>
                    </a:lnTo>
                    <a:lnTo>
                      <a:pt x="63" y="71"/>
                    </a:lnTo>
                    <a:lnTo>
                      <a:pt x="51" y="65"/>
                    </a:lnTo>
                    <a:lnTo>
                      <a:pt x="44" y="59"/>
                    </a:lnTo>
                    <a:lnTo>
                      <a:pt x="30" y="52"/>
                    </a:lnTo>
                    <a:lnTo>
                      <a:pt x="27" y="50"/>
                    </a:lnTo>
                    <a:close/>
                  </a:path>
                </a:pathLst>
              </a:custGeom>
              <a:solidFill>
                <a:srgbClr val="BDC9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63" name="Freeform 96"/>
              <p:cNvSpPr>
                <a:spLocks/>
              </p:cNvSpPr>
              <p:nvPr/>
            </p:nvSpPr>
            <p:spPr bwMode="auto">
              <a:xfrm>
                <a:off x="-673" y="1483"/>
                <a:ext cx="109" cy="82"/>
              </a:xfrm>
              <a:custGeom>
                <a:avLst/>
                <a:gdLst>
                  <a:gd name="T0" fmla="*/ 0 w 219"/>
                  <a:gd name="T1" fmla="*/ 1 h 164"/>
                  <a:gd name="T2" fmla="*/ 0 w 219"/>
                  <a:gd name="T3" fmla="*/ 1 h 164"/>
                  <a:gd name="T4" fmla="*/ 0 w 219"/>
                  <a:gd name="T5" fmla="*/ 1 h 164"/>
                  <a:gd name="T6" fmla="*/ 0 w 219"/>
                  <a:gd name="T7" fmla="*/ 0 h 164"/>
                  <a:gd name="T8" fmla="*/ 0 w 219"/>
                  <a:gd name="T9" fmla="*/ 0 h 164"/>
                  <a:gd name="T10" fmla="*/ 0 w 219"/>
                  <a:gd name="T11" fmla="*/ 0 h 164"/>
                  <a:gd name="T12" fmla="*/ 0 w 219"/>
                  <a:gd name="T13" fmla="*/ 1 h 164"/>
                  <a:gd name="T14" fmla="*/ 0 w 219"/>
                  <a:gd name="T15" fmla="*/ 1 h 164"/>
                  <a:gd name="T16" fmla="*/ 0 w 219"/>
                  <a:gd name="T17" fmla="*/ 1 h 164"/>
                  <a:gd name="T18" fmla="*/ 0 w 219"/>
                  <a:gd name="T19" fmla="*/ 1 h 164"/>
                  <a:gd name="T20" fmla="*/ 0 w 219"/>
                  <a:gd name="T21" fmla="*/ 1 h 164"/>
                  <a:gd name="T22" fmla="*/ 0 w 219"/>
                  <a:gd name="T23" fmla="*/ 1 h 164"/>
                  <a:gd name="T24" fmla="*/ 0 w 219"/>
                  <a:gd name="T25" fmla="*/ 1 h 164"/>
                  <a:gd name="T26" fmla="*/ 1 w 219"/>
                  <a:gd name="T27" fmla="*/ 1 h 164"/>
                  <a:gd name="T28" fmla="*/ 1 w 219"/>
                  <a:gd name="T29" fmla="*/ 1 h 164"/>
                  <a:gd name="T30" fmla="*/ 1 w 219"/>
                  <a:gd name="T31" fmla="*/ 1 h 164"/>
                  <a:gd name="T32" fmla="*/ 1 w 219"/>
                  <a:gd name="T33" fmla="*/ 1 h 164"/>
                  <a:gd name="T34" fmla="*/ 1 w 219"/>
                  <a:gd name="T35" fmla="*/ 1 h 164"/>
                  <a:gd name="T36" fmla="*/ 1 w 219"/>
                  <a:gd name="T37" fmla="*/ 1 h 164"/>
                  <a:gd name="T38" fmla="*/ 1 w 219"/>
                  <a:gd name="T39" fmla="*/ 1 h 164"/>
                  <a:gd name="T40" fmla="*/ 1 w 219"/>
                  <a:gd name="T41" fmla="*/ 1 h 164"/>
                  <a:gd name="T42" fmla="*/ 1 w 219"/>
                  <a:gd name="T43" fmla="*/ 1 h 164"/>
                  <a:gd name="T44" fmla="*/ 1 w 219"/>
                  <a:gd name="T45" fmla="*/ 1 h 164"/>
                  <a:gd name="T46" fmla="*/ 1 w 219"/>
                  <a:gd name="T47" fmla="*/ 1 h 164"/>
                  <a:gd name="T48" fmla="*/ 1 w 219"/>
                  <a:gd name="T49" fmla="*/ 1 h 164"/>
                  <a:gd name="T50" fmla="*/ 1 w 219"/>
                  <a:gd name="T51" fmla="*/ 1 h 164"/>
                  <a:gd name="T52" fmla="*/ 1 w 219"/>
                  <a:gd name="T53" fmla="*/ 1 h 164"/>
                  <a:gd name="T54" fmla="*/ 1 w 219"/>
                  <a:gd name="T55" fmla="*/ 1 h 164"/>
                  <a:gd name="T56" fmla="*/ 1 w 219"/>
                  <a:gd name="T57" fmla="*/ 1 h 164"/>
                  <a:gd name="T58" fmla="*/ 1 w 219"/>
                  <a:gd name="T59" fmla="*/ 1 h 164"/>
                  <a:gd name="T60" fmla="*/ 1 w 219"/>
                  <a:gd name="T61" fmla="*/ 1 h 164"/>
                  <a:gd name="T62" fmla="*/ 1 w 219"/>
                  <a:gd name="T63" fmla="*/ 1 h 164"/>
                  <a:gd name="T64" fmla="*/ 1 w 219"/>
                  <a:gd name="T65" fmla="*/ 1 h 164"/>
                  <a:gd name="T66" fmla="*/ 1 w 219"/>
                  <a:gd name="T67" fmla="*/ 2 h 164"/>
                  <a:gd name="T68" fmla="*/ 1 w 219"/>
                  <a:gd name="T69" fmla="*/ 2 h 164"/>
                  <a:gd name="T70" fmla="*/ 1 w 219"/>
                  <a:gd name="T71" fmla="*/ 2 h 164"/>
                  <a:gd name="T72" fmla="*/ 1 w 219"/>
                  <a:gd name="T73" fmla="*/ 2 h 164"/>
                  <a:gd name="T74" fmla="*/ 1 w 219"/>
                  <a:gd name="T75" fmla="*/ 2 h 164"/>
                  <a:gd name="T76" fmla="*/ 1 w 219"/>
                  <a:gd name="T77" fmla="*/ 2 h 164"/>
                  <a:gd name="T78" fmla="*/ 0 w 219"/>
                  <a:gd name="T79" fmla="*/ 1 h 164"/>
                  <a:gd name="T80" fmla="*/ 0 w 219"/>
                  <a:gd name="T81" fmla="*/ 1 h 164"/>
                  <a:gd name="T82" fmla="*/ 0 w 219"/>
                  <a:gd name="T83" fmla="*/ 1 h 164"/>
                  <a:gd name="T84" fmla="*/ 0 w 219"/>
                  <a:gd name="T85" fmla="*/ 1 h 164"/>
                  <a:gd name="T86" fmla="*/ 0 w 219"/>
                  <a:gd name="T87" fmla="*/ 1 h 164"/>
                  <a:gd name="T88" fmla="*/ 0 w 219"/>
                  <a:gd name="T89" fmla="*/ 1 h 164"/>
                  <a:gd name="T90" fmla="*/ 0 w 219"/>
                  <a:gd name="T91" fmla="*/ 1 h 164"/>
                  <a:gd name="T92" fmla="*/ 0 w 219"/>
                  <a:gd name="T93" fmla="*/ 1 h 164"/>
                  <a:gd name="T94" fmla="*/ 0 w 219"/>
                  <a:gd name="T95" fmla="*/ 1 h 164"/>
                  <a:gd name="T96" fmla="*/ 0 w 219"/>
                  <a:gd name="T97" fmla="*/ 1 h 164"/>
                  <a:gd name="T98" fmla="*/ 0 w 219"/>
                  <a:gd name="T99" fmla="*/ 1 h 164"/>
                  <a:gd name="T100" fmla="*/ 0 w 219"/>
                  <a:gd name="T101" fmla="*/ 1 h 164"/>
                  <a:gd name="T102" fmla="*/ 0 w 219"/>
                  <a:gd name="T103" fmla="*/ 1 h 164"/>
                  <a:gd name="T104" fmla="*/ 0 w 219"/>
                  <a:gd name="T105" fmla="*/ 1 h 164"/>
                  <a:gd name="T106" fmla="*/ 0 w 219"/>
                  <a:gd name="T107" fmla="*/ 1 h 164"/>
                  <a:gd name="T108" fmla="*/ 0 w 219"/>
                  <a:gd name="T109" fmla="*/ 1 h 164"/>
                  <a:gd name="T110" fmla="*/ 0 w 219"/>
                  <a:gd name="T111" fmla="*/ 1 h 16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19"/>
                  <a:gd name="T169" fmla="*/ 0 h 164"/>
                  <a:gd name="T170" fmla="*/ 219 w 219"/>
                  <a:gd name="T171" fmla="*/ 164 h 16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19" h="164">
                    <a:moveTo>
                      <a:pt x="2" y="17"/>
                    </a:moveTo>
                    <a:lnTo>
                      <a:pt x="4" y="12"/>
                    </a:lnTo>
                    <a:lnTo>
                      <a:pt x="13" y="4"/>
                    </a:lnTo>
                    <a:lnTo>
                      <a:pt x="19" y="0"/>
                    </a:lnTo>
                    <a:lnTo>
                      <a:pt x="29" y="0"/>
                    </a:lnTo>
                    <a:lnTo>
                      <a:pt x="38" y="0"/>
                    </a:lnTo>
                    <a:lnTo>
                      <a:pt x="51" y="10"/>
                    </a:lnTo>
                    <a:lnTo>
                      <a:pt x="63" y="19"/>
                    </a:lnTo>
                    <a:lnTo>
                      <a:pt x="78" y="32"/>
                    </a:lnTo>
                    <a:lnTo>
                      <a:pt x="89" y="48"/>
                    </a:lnTo>
                    <a:lnTo>
                      <a:pt x="105" y="67"/>
                    </a:lnTo>
                    <a:lnTo>
                      <a:pt x="114" y="80"/>
                    </a:lnTo>
                    <a:lnTo>
                      <a:pt x="127" y="93"/>
                    </a:lnTo>
                    <a:lnTo>
                      <a:pt x="135" y="101"/>
                    </a:lnTo>
                    <a:lnTo>
                      <a:pt x="143" y="105"/>
                    </a:lnTo>
                    <a:lnTo>
                      <a:pt x="145" y="101"/>
                    </a:lnTo>
                    <a:lnTo>
                      <a:pt x="146" y="93"/>
                    </a:lnTo>
                    <a:lnTo>
                      <a:pt x="145" y="80"/>
                    </a:lnTo>
                    <a:lnTo>
                      <a:pt x="145" y="67"/>
                    </a:lnTo>
                    <a:lnTo>
                      <a:pt x="143" y="53"/>
                    </a:lnTo>
                    <a:lnTo>
                      <a:pt x="143" y="40"/>
                    </a:lnTo>
                    <a:lnTo>
                      <a:pt x="143" y="31"/>
                    </a:lnTo>
                    <a:lnTo>
                      <a:pt x="143" y="29"/>
                    </a:lnTo>
                    <a:lnTo>
                      <a:pt x="146" y="31"/>
                    </a:lnTo>
                    <a:lnTo>
                      <a:pt x="152" y="38"/>
                    </a:lnTo>
                    <a:lnTo>
                      <a:pt x="158" y="50"/>
                    </a:lnTo>
                    <a:lnTo>
                      <a:pt x="165" y="65"/>
                    </a:lnTo>
                    <a:lnTo>
                      <a:pt x="169" y="76"/>
                    </a:lnTo>
                    <a:lnTo>
                      <a:pt x="177" y="89"/>
                    </a:lnTo>
                    <a:lnTo>
                      <a:pt x="179" y="97"/>
                    </a:lnTo>
                    <a:lnTo>
                      <a:pt x="183" y="103"/>
                    </a:lnTo>
                    <a:lnTo>
                      <a:pt x="219" y="120"/>
                    </a:lnTo>
                    <a:lnTo>
                      <a:pt x="196" y="124"/>
                    </a:lnTo>
                    <a:lnTo>
                      <a:pt x="181" y="150"/>
                    </a:lnTo>
                    <a:lnTo>
                      <a:pt x="152" y="143"/>
                    </a:lnTo>
                    <a:lnTo>
                      <a:pt x="145" y="164"/>
                    </a:lnTo>
                    <a:lnTo>
                      <a:pt x="143" y="158"/>
                    </a:lnTo>
                    <a:lnTo>
                      <a:pt x="137" y="145"/>
                    </a:lnTo>
                    <a:lnTo>
                      <a:pt x="131" y="135"/>
                    </a:lnTo>
                    <a:lnTo>
                      <a:pt x="125" y="127"/>
                    </a:lnTo>
                    <a:lnTo>
                      <a:pt x="116" y="118"/>
                    </a:lnTo>
                    <a:lnTo>
                      <a:pt x="106" y="112"/>
                    </a:lnTo>
                    <a:lnTo>
                      <a:pt x="91" y="103"/>
                    </a:lnTo>
                    <a:lnTo>
                      <a:pt x="78" y="95"/>
                    </a:lnTo>
                    <a:lnTo>
                      <a:pt x="61" y="91"/>
                    </a:lnTo>
                    <a:lnTo>
                      <a:pt x="48" y="86"/>
                    </a:lnTo>
                    <a:lnTo>
                      <a:pt x="30" y="82"/>
                    </a:lnTo>
                    <a:lnTo>
                      <a:pt x="21" y="76"/>
                    </a:lnTo>
                    <a:lnTo>
                      <a:pt x="10" y="72"/>
                    </a:lnTo>
                    <a:lnTo>
                      <a:pt x="4" y="69"/>
                    </a:lnTo>
                    <a:lnTo>
                      <a:pt x="0" y="59"/>
                    </a:lnTo>
                    <a:lnTo>
                      <a:pt x="6" y="51"/>
                    </a:lnTo>
                    <a:lnTo>
                      <a:pt x="15" y="48"/>
                    </a:lnTo>
                    <a:lnTo>
                      <a:pt x="21" y="46"/>
                    </a:lnTo>
                    <a:lnTo>
                      <a:pt x="2" y="17"/>
                    </a:lnTo>
                    <a:close/>
                  </a:path>
                </a:pathLst>
              </a:custGeom>
              <a:solidFill>
                <a:srgbClr val="96AB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64" name="Freeform 97"/>
              <p:cNvSpPr>
                <a:spLocks/>
              </p:cNvSpPr>
              <p:nvPr/>
            </p:nvSpPr>
            <p:spPr bwMode="auto">
              <a:xfrm>
                <a:off x="-620" y="1580"/>
                <a:ext cx="50" cy="99"/>
              </a:xfrm>
              <a:custGeom>
                <a:avLst/>
                <a:gdLst>
                  <a:gd name="T0" fmla="*/ 0 w 101"/>
                  <a:gd name="T1" fmla="*/ 0 h 198"/>
                  <a:gd name="T2" fmla="*/ 0 w 101"/>
                  <a:gd name="T3" fmla="*/ 1 h 198"/>
                  <a:gd name="T4" fmla="*/ 0 w 101"/>
                  <a:gd name="T5" fmla="*/ 1 h 198"/>
                  <a:gd name="T6" fmla="*/ 0 w 101"/>
                  <a:gd name="T7" fmla="*/ 1 h 198"/>
                  <a:gd name="T8" fmla="*/ 0 w 101"/>
                  <a:gd name="T9" fmla="*/ 1 h 198"/>
                  <a:gd name="T10" fmla="*/ 0 w 101"/>
                  <a:gd name="T11" fmla="*/ 1 h 198"/>
                  <a:gd name="T12" fmla="*/ 0 w 101"/>
                  <a:gd name="T13" fmla="*/ 1 h 198"/>
                  <a:gd name="T14" fmla="*/ 0 w 101"/>
                  <a:gd name="T15" fmla="*/ 1 h 198"/>
                  <a:gd name="T16" fmla="*/ 0 w 101"/>
                  <a:gd name="T17" fmla="*/ 1 h 198"/>
                  <a:gd name="T18" fmla="*/ 0 w 101"/>
                  <a:gd name="T19" fmla="*/ 1 h 198"/>
                  <a:gd name="T20" fmla="*/ 0 w 101"/>
                  <a:gd name="T21" fmla="*/ 1 h 198"/>
                  <a:gd name="T22" fmla="*/ 0 w 101"/>
                  <a:gd name="T23" fmla="*/ 1 h 198"/>
                  <a:gd name="T24" fmla="*/ 0 w 101"/>
                  <a:gd name="T25" fmla="*/ 1 h 198"/>
                  <a:gd name="T26" fmla="*/ 0 w 101"/>
                  <a:gd name="T27" fmla="*/ 1 h 198"/>
                  <a:gd name="T28" fmla="*/ 0 w 101"/>
                  <a:gd name="T29" fmla="*/ 1 h 198"/>
                  <a:gd name="T30" fmla="*/ 0 w 101"/>
                  <a:gd name="T31" fmla="*/ 2 h 198"/>
                  <a:gd name="T32" fmla="*/ 0 w 101"/>
                  <a:gd name="T33" fmla="*/ 2 h 198"/>
                  <a:gd name="T34" fmla="*/ 0 w 101"/>
                  <a:gd name="T35" fmla="*/ 2 h 198"/>
                  <a:gd name="T36" fmla="*/ 0 w 101"/>
                  <a:gd name="T37" fmla="*/ 2 h 198"/>
                  <a:gd name="T38" fmla="*/ 0 w 101"/>
                  <a:gd name="T39" fmla="*/ 2 h 198"/>
                  <a:gd name="T40" fmla="*/ 0 w 101"/>
                  <a:gd name="T41" fmla="*/ 2 h 198"/>
                  <a:gd name="T42" fmla="*/ 0 w 101"/>
                  <a:gd name="T43" fmla="*/ 2 h 198"/>
                  <a:gd name="T44" fmla="*/ 0 w 101"/>
                  <a:gd name="T45" fmla="*/ 2 h 198"/>
                  <a:gd name="T46" fmla="*/ 0 w 101"/>
                  <a:gd name="T47" fmla="*/ 2 h 198"/>
                  <a:gd name="T48" fmla="*/ 0 w 101"/>
                  <a:gd name="T49" fmla="*/ 2 h 198"/>
                  <a:gd name="T50" fmla="*/ 0 w 101"/>
                  <a:gd name="T51" fmla="*/ 2 h 198"/>
                  <a:gd name="T52" fmla="*/ 0 w 101"/>
                  <a:gd name="T53" fmla="*/ 2 h 198"/>
                  <a:gd name="T54" fmla="*/ 0 w 101"/>
                  <a:gd name="T55" fmla="*/ 2 h 198"/>
                  <a:gd name="T56" fmla="*/ 0 w 101"/>
                  <a:gd name="T57" fmla="*/ 2 h 198"/>
                  <a:gd name="T58" fmla="*/ 0 w 101"/>
                  <a:gd name="T59" fmla="*/ 2 h 198"/>
                  <a:gd name="T60" fmla="*/ 0 w 101"/>
                  <a:gd name="T61" fmla="*/ 2 h 198"/>
                  <a:gd name="T62" fmla="*/ 0 w 101"/>
                  <a:gd name="T63" fmla="*/ 2 h 198"/>
                  <a:gd name="T64" fmla="*/ 0 w 101"/>
                  <a:gd name="T65" fmla="*/ 2 h 198"/>
                  <a:gd name="T66" fmla="*/ 0 w 101"/>
                  <a:gd name="T67" fmla="*/ 2 h 198"/>
                  <a:gd name="T68" fmla="*/ 0 w 101"/>
                  <a:gd name="T69" fmla="*/ 2 h 198"/>
                  <a:gd name="T70" fmla="*/ 0 w 101"/>
                  <a:gd name="T71" fmla="*/ 2 h 198"/>
                  <a:gd name="T72" fmla="*/ 0 w 101"/>
                  <a:gd name="T73" fmla="*/ 1 h 198"/>
                  <a:gd name="T74" fmla="*/ 0 w 101"/>
                  <a:gd name="T75" fmla="*/ 1 h 198"/>
                  <a:gd name="T76" fmla="*/ 0 w 101"/>
                  <a:gd name="T77" fmla="*/ 1 h 198"/>
                  <a:gd name="T78" fmla="*/ 0 w 101"/>
                  <a:gd name="T79" fmla="*/ 1 h 198"/>
                  <a:gd name="T80" fmla="*/ 0 w 101"/>
                  <a:gd name="T81" fmla="*/ 1 h 198"/>
                  <a:gd name="T82" fmla="*/ 0 w 101"/>
                  <a:gd name="T83" fmla="*/ 1 h 198"/>
                  <a:gd name="T84" fmla="*/ 0 w 101"/>
                  <a:gd name="T85" fmla="*/ 1 h 198"/>
                  <a:gd name="T86" fmla="*/ 0 w 101"/>
                  <a:gd name="T87" fmla="*/ 1 h 198"/>
                  <a:gd name="T88" fmla="*/ 0 w 101"/>
                  <a:gd name="T89" fmla="*/ 1 h 198"/>
                  <a:gd name="T90" fmla="*/ 0 w 101"/>
                  <a:gd name="T91" fmla="*/ 1 h 198"/>
                  <a:gd name="T92" fmla="*/ 0 w 101"/>
                  <a:gd name="T93" fmla="*/ 1 h 198"/>
                  <a:gd name="T94" fmla="*/ 0 w 101"/>
                  <a:gd name="T95" fmla="*/ 1 h 198"/>
                  <a:gd name="T96" fmla="*/ 0 w 101"/>
                  <a:gd name="T97" fmla="*/ 1 h 198"/>
                  <a:gd name="T98" fmla="*/ 0 w 101"/>
                  <a:gd name="T99" fmla="*/ 1 h 198"/>
                  <a:gd name="T100" fmla="*/ 0 w 101"/>
                  <a:gd name="T101" fmla="*/ 1 h 198"/>
                  <a:gd name="T102" fmla="*/ 0 w 101"/>
                  <a:gd name="T103" fmla="*/ 0 h 198"/>
                  <a:gd name="T104" fmla="*/ 0 w 101"/>
                  <a:gd name="T105" fmla="*/ 0 h 19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1"/>
                  <a:gd name="T160" fmla="*/ 0 h 198"/>
                  <a:gd name="T161" fmla="*/ 101 w 101"/>
                  <a:gd name="T162" fmla="*/ 198 h 19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1" h="198">
                    <a:moveTo>
                      <a:pt x="0" y="0"/>
                    </a:moveTo>
                    <a:lnTo>
                      <a:pt x="8" y="4"/>
                    </a:lnTo>
                    <a:lnTo>
                      <a:pt x="16" y="8"/>
                    </a:lnTo>
                    <a:lnTo>
                      <a:pt x="27" y="15"/>
                    </a:lnTo>
                    <a:lnTo>
                      <a:pt x="37" y="23"/>
                    </a:lnTo>
                    <a:lnTo>
                      <a:pt x="50" y="36"/>
                    </a:lnTo>
                    <a:lnTo>
                      <a:pt x="54" y="42"/>
                    </a:lnTo>
                    <a:lnTo>
                      <a:pt x="61" y="49"/>
                    </a:lnTo>
                    <a:lnTo>
                      <a:pt x="67" y="59"/>
                    </a:lnTo>
                    <a:lnTo>
                      <a:pt x="73" y="68"/>
                    </a:lnTo>
                    <a:lnTo>
                      <a:pt x="77" y="76"/>
                    </a:lnTo>
                    <a:lnTo>
                      <a:pt x="82" y="86"/>
                    </a:lnTo>
                    <a:lnTo>
                      <a:pt x="84" y="97"/>
                    </a:lnTo>
                    <a:lnTo>
                      <a:pt x="88" y="108"/>
                    </a:lnTo>
                    <a:lnTo>
                      <a:pt x="90" y="118"/>
                    </a:lnTo>
                    <a:lnTo>
                      <a:pt x="92" y="129"/>
                    </a:lnTo>
                    <a:lnTo>
                      <a:pt x="92" y="141"/>
                    </a:lnTo>
                    <a:lnTo>
                      <a:pt x="96" y="152"/>
                    </a:lnTo>
                    <a:lnTo>
                      <a:pt x="96" y="160"/>
                    </a:lnTo>
                    <a:lnTo>
                      <a:pt x="97" y="169"/>
                    </a:lnTo>
                    <a:lnTo>
                      <a:pt x="97" y="175"/>
                    </a:lnTo>
                    <a:lnTo>
                      <a:pt x="99" y="182"/>
                    </a:lnTo>
                    <a:lnTo>
                      <a:pt x="99" y="192"/>
                    </a:lnTo>
                    <a:lnTo>
                      <a:pt x="101" y="198"/>
                    </a:lnTo>
                    <a:lnTo>
                      <a:pt x="97" y="194"/>
                    </a:lnTo>
                    <a:lnTo>
                      <a:pt x="92" y="188"/>
                    </a:lnTo>
                    <a:lnTo>
                      <a:pt x="80" y="179"/>
                    </a:lnTo>
                    <a:lnTo>
                      <a:pt x="71" y="171"/>
                    </a:lnTo>
                    <a:lnTo>
                      <a:pt x="58" y="158"/>
                    </a:lnTo>
                    <a:lnTo>
                      <a:pt x="46" y="148"/>
                    </a:lnTo>
                    <a:lnTo>
                      <a:pt x="37" y="139"/>
                    </a:lnTo>
                    <a:lnTo>
                      <a:pt x="35" y="135"/>
                    </a:lnTo>
                    <a:lnTo>
                      <a:pt x="37" y="131"/>
                    </a:lnTo>
                    <a:lnTo>
                      <a:pt x="50" y="133"/>
                    </a:lnTo>
                    <a:lnTo>
                      <a:pt x="56" y="131"/>
                    </a:lnTo>
                    <a:lnTo>
                      <a:pt x="61" y="131"/>
                    </a:lnTo>
                    <a:lnTo>
                      <a:pt x="63" y="125"/>
                    </a:lnTo>
                    <a:lnTo>
                      <a:pt x="63" y="118"/>
                    </a:lnTo>
                    <a:lnTo>
                      <a:pt x="61" y="110"/>
                    </a:lnTo>
                    <a:lnTo>
                      <a:pt x="59" y="103"/>
                    </a:lnTo>
                    <a:lnTo>
                      <a:pt x="54" y="93"/>
                    </a:lnTo>
                    <a:lnTo>
                      <a:pt x="52" y="86"/>
                    </a:lnTo>
                    <a:lnTo>
                      <a:pt x="46" y="76"/>
                    </a:lnTo>
                    <a:lnTo>
                      <a:pt x="40" y="67"/>
                    </a:lnTo>
                    <a:lnTo>
                      <a:pt x="35" y="57"/>
                    </a:lnTo>
                    <a:lnTo>
                      <a:pt x="29" y="47"/>
                    </a:lnTo>
                    <a:lnTo>
                      <a:pt x="23" y="36"/>
                    </a:lnTo>
                    <a:lnTo>
                      <a:pt x="18" y="27"/>
                    </a:lnTo>
                    <a:lnTo>
                      <a:pt x="14" y="19"/>
                    </a:lnTo>
                    <a:lnTo>
                      <a:pt x="8" y="11"/>
                    </a:lnTo>
                    <a:lnTo>
                      <a:pt x="2" y="4"/>
                    </a:lnTo>
                    <a:lnTo>
                      <a:pt x="0" y="0"/>
                    </a:lnTo>
                    <a:close/>
                  </a:path>
                </a:pathLst>
              </a:custGeom>
              <a:solidFill>
                <a:srgbClr val="96AB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65" name="Freeform 98"/>
              <p:cNvSpPr>
                <a:spLocks/>
              </p:cNvSpPr>
              <p:nvPr/>
            </p:nvSpPr>
            <p:spPr bwMode="auto">
              <a:xfrm>
                <a:off x="-638" y="1811"/>
                <a:ext cx="273" cy="142"/>
              </a:xfrm>
              <a:custGeom>
                <a:avLst/>
                <a:gdLst>
                  <a:gd name="T0" fmla="*/ 1 w 544"/>
                  <a:gd name="T1" fmla="*/ 2 h 285"/>
                  <a:gd name="T2" fmla="*/ 1 w 544"/>
                  <a:gd name="T3" fmla="*/ 2 h 285"/>
                  <a:gd name="T4" fmla="*/ 1 w 544"/>
                  <a:gd name="T5" fmla="*/ 1 h 285"/>
                  <a:gd name="T6" fmla="*/ 1 w 544"/>
                  <a:gd name="T7" fmla="*/ 1 h 285"/>
                  <a:gd name="T8" fmla="*/ 1 w 544"/>
                  <a:gd name="T9" fmla="*/ 1 h 285"/>
                  <a:gd name="T10" fmla="*/ 1 w 544"/>
                  <a:gd name="T11" fmla="*/ 0 h 285"/>
                  <a:gd name="T12" fmla="*/ 1 w 544"/>
                  <a:gd name="T13" fmla="*/ 0 h 285"/>
                  <a:gd name="T14" fmla="*/ 1 w 544"/>
                  <a:gd name="T15" fmla="*/ 0 h 285"/>
                  <a:gd name="T16" fmla="*/ 1 w 544"/>
                  <a:gd name="T17" fmla="*/ 0 h 285"/>
                  <a:gd name="T18" fmla="*/ 1 w 544"/>
                  <a:gd name="T19" fmla="*/ 0 h 285"/>
                  <a:gd name="T20" fmla="*/ 1 w 544"/>
                  <a:gd name="T21" fmla="*/ 0 h 285"/>
                  <a:gd name="T22" fmla="*/ 2 w 544"/>
                  <a:gd name="T23" fmla="*/ 0 h 285"/>
                  <a:gd name="T24" fmla="*/ 2 w 544"/>
                  <a:gd name="T25" fmla="*/ 0 h 285"/>
                  <a:gd name="T26" fmla="*/ 2 w 544"/>
                  <a:gd name="T27" fmla="*/ 0 h 285"/>
                  <a:gd name="T28" fmla="*/ 2 w 544"/>
                  <a:gd name="T29" fmla="*/ 0 h 285"/>
                  <a:gd name="T30" fmla="*/ 3 w 544"/>
                  <a:gd name="T31" fmla="*/ 0 h 285"/>
                  <a:gd name="T32" fmla="*/ 3 w 544"/>
                  <a:gd name="T33" fmla="*/ 0 h 285"/>
                  <a:gd name="T34" fmla="*/ 3 w 544"/>
                  <a:gd name="T35" fmla="*/ 0 h 285"/>
                  <a:gd name="T36" fmla="*/ 3 w 544"/>
                  <a:gd name="T37" fmla="*/ 0 h 285"/>
                  <a:gd name="T38" fmla="*/ 4 w 544"/>
                  <a:gd name="T39" fmla="*/ 0 h 285"/>
                  <a:gd name="T40" fmla="*/ 4 w 544"/>
                  <a:gd name="T41" fmla="*/ 0 h 285"/>
                  <a:gd name="T42" fmla="*/ 4 w 544"/>
                  <a:gd name="T43" fmla="*/ 0 h 285"/>
                  <a:gd name="T44" fmla="*/ 4 w 544"/>
                  <a:gd name="T45" fmla="*/ 1 h 285"/>
                  <a:gd name="T46" fmla="*/ 4 w 544"/>
                  <a:gd name="T47" fmla="*/ 1 h 285"/>
                  <a:gd name="T48" fmla="*/ 4 w 544"/>
                  <a:gd name="T49" fmla="*/ 1 h 285"/>
                  <a:gd name="T50" fmla="*/ 4 w 544"/>
                  <a:gd name="T51" fmla="*/ 1 h 285"/>
                  <a:gd name="T52" fmla="*/ 4 w 544"/>
                  <a:gd name="T53" fmla="*/ 0 h 285"/>
                  <a:gd name="T54" fmla="*/ 4 w 544"/>
                  <a:gd name="T55" fmla="*/ 0 h 285"/>
                  <a:gd name="T56" fmla="*/ 4 w 544"/>
                  <a:gd name="T57" fmla="*/ 0 h 285"/>
                  <a:gd name="T58" fmla="*/ 5 w 544"/>
                  <a:gd name="T59" fmla="*/ 0 h 285"/>
                  <a:gd name="T60" fmla="*/ 5 w 544"/>
                  <a:gd name="T61" fmla="*/ 1 h 285"/>
                  <a:gd name="T62" fmla="*/ 5 w 544"/>
                  <a:gd name="T63" fmla="*/ 1 h 285"/>
                  <a:gd name="T64" fmla="*/ 5 w 544"/>
                  <a:gd name="T65" fmla="*/ 1 h 285"/>
                  <a:gd name="T66" fmla="*/ 5 w 544"/>
                  <a:gd name="T67" fmla="*/ 1 h 285"/>
                  <a:gd name="T68" fmla="*/ 5 w 544"/>
                  <a:gd name="T69" fmla="*/ 1 h 285"/>
                  <a:gd name="T70" fmla="*/ 4 w 544"/>
                  <a:gd name="T71" fmla="*/ 1 h 285"/>
                  <a:gd name="T72" fmla="*/ 4 w 544"/>
                  <a:gd name="T73" fmla="*/ 1 h 285"/>
                  <a:gd name="T74" fmla="*/ 4 w 544"/>
                  <a:gd name="T75" fmla="*/ 1 h 285"/>
                  <a:gd name="T76" fmla="*/ 4 w 544"/>
                  <a:gd name="T77" fmla="*/ 1 h 285"/>
                  <a:gd name="T78" fmla="*/ 4 w 544"/>
                  <a:gd name="T79" fmla="*/ 1 h 285"/>
                  <a:gd name="T80" fmla="*/ 3 w 544"/>
                  <a:gd name="T81" fmla="*/ 1 h 285"/>
                  <a:gd name="T82" fmla="*/ 3 w 544"/>
                  <a:gd name="T83" fmla="*/ 1 h 285"/>
                  <a:gd name="T84" fmla="*/ 3 w 544"/>
                  <a:gd name="T85" fmla="*/ 1 h 285"/>
                  <a:gd name="T86" fmla="*/ 3 w 544"/>
                  <a:gd name="T87" fmla="*/ 1 h 285"/>
                  <a:gd name="T88" fmla="*/ 2 w 544"/>
                  <a:gd name="T89" fmla="*/ 1 h 285"/>
                  <a:gd name="T90" fmla="*/ 2 w 544"/>
                  <a:gd name="T91" fmla="*/ 1 h 285"/>
                  <a:gd name="T92" fmla="*/ 2 w 544"/>
                  <a:gd name="T93" fmla="*/ 1 h 285"/>
                  <a:gd name="T94" fmla="*/ 2 w 544"/>
                  <a:gd name="T95" fmla="*/ 2 h 285"/>
                  <a:gd name="T96" fmla="*/ 1 w 544"/>
                  <a:gd name="T97" fmla="*/ 2 h 285"/>
                  <a:gd name="T98" fmla="*/ 1 w 544"/>
                  <a:gd name="T99" fmla="*/ 2 h 285"/>
                  <a:gd name="T100" fmla="*/ 1 w 544"/>
                  <a:gd name="T101" fmla="*/ 2 h 285"/>
                  <a:gd name="T102" fmla="*/ 1 w 544"/>
                  <a:gd name="T103" fmla="*/ 2 h 285"/>
                  <a:gd name="T104" fmla="*/ 1 w 544"/>
                  <a:gd name="T105" fmla="*/ 2 h 285"/>
                  <a:gd name="T106" fmla="*/ 1 w 544"/>
                  <a:gd name="T107" fmla="*/ 2 h 28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44"/>
                  <a:gd name="T163" fmla="*/ 0 h 285"/>
                  <a:gd name="T164" fmla="*/ 544 w 544"/>
                  <a:gd name="T165" fmla="*/ 285 h 28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44" h="285">
                    <a:moveTo>
                      <a:pt x="2" y="279"/>
                    </a:moveTo>
                    <a:lnTo>
                      <a:pt x="4" y="277"/>
                    </a:lnTo>
                    <a:lnTo>
                      <a:pt x="10" y="275"/>
                    </a:lnTo>
                    <a:lnTo>
                      <a:pt x="19" y="273"/>
                    </a:lnTo>
                    <a:lnTo>
                      <a:pt x="35" y="268"/>
                    </a:lnTo>
                    <a:lnTo>
                      <a:pt x="46" y="258"/>
                    </a:lnTo>
                    <a:lnTo>
                      <a:pt x="59" y="247"/>
                    </a:lnTo>
                    <a:lnTo>
                      <a:pt x="63" y="237"/>
                    </a:lnTo>
                    <a:lnTo>
                      <a:pt x="69" y="228"/>
                    </a:lnTo>
                    <a:lnTo>
                      <a:pt x="73" y="216"/>
                    </a:lnTo>
                    <a:lnTo>
                      <a:pt x="76" y="205"/>
                    </a:lnTo>
                    <a:lnTo>
                      <a:pt x="76" y="190"/>
                    </a:lnTo>
                    <a:lnTo>
                      <a:pt x="78" y="175"/>
                    </a:lnTo>
                    <a:lnTo>
                      <a:pt x="78" y="158"/>
                    </a:lnTo>
                    <a:lnTo>
                      <a:pt x="78" y="142"/>
                    </a:lnTo>
                    <a:lnTo>
                      <a:pt x="76" y="125"/>
                    </a:lnTo>
                    <a:lnTo>
                      <a:pt x="75" y="108"/>
                    </a:lnTo>
                    <a:lnTo>
                      <a:pt x="73" y="89"/>
                    </a:lnTo>
                    <a:lnTo>
                      <a:pt x="73" y="76"/>
                    </a:lnTo>
                    <a:lnTo>
                      <a:pt x="67" y="59"/>
                    </a:lnTo>
                    <a:lnTo>
                      <a:pt x="65" y="43"/>
                    </a:lnTo>
                    <a:lnTo>
                      <a:pt x="63" y="30"/>
                    </a:lnTo>
                    <a:lnTo>
                      <a:pt x="61" y="21"/>
                    </a:lnTo>
                    <a:lnTo>
                      <a:pt x="57" y="11"/>
                    </a:lnTo>
                    <a:lnTo>
                      <a:pt x="55" y="5"/>
                    </a:lnTo>
                    <a:lnTo>
                      <a:pt x="55" y="0"/>
                    </a:lnTo>
                    <a:lnTo>
                      <a:pt x="57" y="0"/>
                    </a:lnTo>
                    <a:lnTo>
                      <a:pt x="63" y="5"/>
                    </a:lnTo>
                    <a:lnTo>
                      <a:pt x="73" y="15"/>
                    </a:lnTo>
                    <a:lnTo>
                      <a:pt x="88" y="26"/>
                    </a:lnTo>
                    <a:lnTo>
                      <a:pt x="94" y="32"/>
                    </a:lnTo>
                    <a:lnTo>
                      <a:pt x="103" y="38"/>
                    </a:lnTo>
                    <a:lnTo>
                      <a:pt x="113" y="43"/>
                    </a:lnTo>
                    <a:lnTo>
                      <a:pt x="122" y="51"/>
                    </a:lnTo>
                    <a:lnTo>
                      <a:pt x="132" y="57"/>
                    </a:lnTo>
                    <a:lnTo>
                      <a:pt x="143" y="63"/>
                    </a:lnTo>
                    <a:lnTo>
                      <a:pt x="154" y="70"/>
                    </a:lnTo>
                    <a:lnTo>
                      <a:pt x="166" y="76"/>
                    </a:lnTo>
                    <a:lnTo>
                      <a:pt x="175" y="80"/>
                    </a:lnTo>
                    <a:lnTo>
                      <a:pt x="189" y="85"/>
                    </a:lnTo>
                    <a:lnTo>
                      <a:pt x="200" y="89"/>
                    </a:lnTo>
                    <a:lnTo>
                      <a:pt x="211" y="95"/>
                    </a:lnTo>
                    <a:lnTo>
                      <a:pt x="223" y="99"/>
                    </a:lnTo>
                    <a:lnTo>
                      <a:pt x="236" y="102"/>
                    </a:lnTo>
                    <a:lnTo>
                      <a:pt x="247" y="106"/>
                    </a:lnTo>
                    <a:lnTo>
                      <a:pt x="261" y="110"/>
                    </a:lnTo>
                    <a:lnTo>
                      <a:pt x="272" y="112"/>
                    </a:lnTo>
                    <a:lnTo>
                      <a:pt x="284" y="116"/>
                    </a:lnTo>
                    <a:lnTo>
                      <a:pt x="293" y="116"/>
                    </a:lnTo>
                    <a:lnTo>
                      <a:pt x="306" y="120"/>
                    </a:lnTo>
                    <a:lnTo>
                      <a:pt x="318" y="120"/>
                    </a:lnTo>
                    <a:lnTo>
                      <a:pt x="329" y="121"/>
                    </a:lnTo>
                    <a:lnTo>
                      <a:pt x="341" y="123"/>
                    </a:lnTo>
                    <a:lnTo>
                      <a:pt x="352" y="125"/>
                    </a:lnTo>
                    <a:lnTo>
                      <a:pt x="362" y="123"/>
                    </a:lnTo>
                    <a:lnTo>
                      <a:pt x="371" y="123"/>
                    </a:lnTo>
                    <a:lnTo>
                      <a:pt x="379" y="121"/>
                    </a:lnTo>
                    <a:lnTo>
                      <a:pt x="388" y="121"/>
                    </a:lnTo>
                    <a:lnTo>
                      <a:pt x="403" y="116"/>
                    </a:lnTo>
                    <a:lnTo>
                      <a:pt x="417" y="114"/>
                    </a:lnTo>
                    <a:lnTo>
                      <a:pt x="424" y="108"/>
                    </a:lnTo>
                    <a:lnTo>
                      <a:pt x="432" y="104"/>
                    </a:lnTo>
                    <a:lnTo>
                      <a:pt x="436" y="101"/>
                    </a:lnTo>
                    <a:lnTo>
                      <a:pt x="439" y="101"/>
                    </a:lnTo>
                    <a:lnTo>
                      <a:pt x="439" y="104"/>
                    </a:lnTo>
                    <a:lnTo>
                      <a:pt x="443" y="116"/>
                    </a:lnTo>
                    <a:lnTo>
                      <a:pt x="447" y="121"/>
                    </a:lnTo>
                    <a:lnTo>
                      <a:pt x="451" y="129"/>
                    </a:lnTo>
                    <a:lnTo>
                      <a:pt x="455" y="139"/>
                    </a:lnTo>
                    <a:lnTo>
                      <a:pt x="460" y="148"/>
                    </a:lnTo>
                    <a:lnTo>
                      <a:pt x="466" y="163"/>
                    </a:lnTo>
                    <a:lnTo>
                      <a:pt x="472" y="178"/>
                    </a:lnTo>
                    <a:lnTo>
                      <a:pt x="478" y="188"/>
                    </a:lnTo>
                    <a:lnTo>
                      <a:pt x="481" y="192"/>
                    </a:lnTo>
                    <a:lnTo>
                      <a:pt x="479" y="182"/>
                    </a:lnTo>
                    <a:lnTo>
                      <a:pt x="478" y="173"/>
                    </a:lnTo>
                    <a:lnTo>
                      <a:pt x="474" y="156"/>
                    </a:lnTo>
                    <a:lnTo>
                      <a:pt x="472" y="142"/>
                    </a:lnTo>
                    <a:lnTo>
                      <a:pt x="470" y="133"/>
                    </a:lnTo>
                    <a:lnTo>
                      <a:pt x="470" y="125"/>
                    </a:lnTo>
                    <a:lnTo>
                      <a:pt x="470" y="116"/>
                    </a:lnTo>
                    <a:lnTo>
                      <a:pt x="470" y="108"/>
                    </a:lnTo>
                    <a:lnTo>
                      <a:pt x="470" y="97"/>
                    </a:lnTo>
                    <a:lnTo>
                      <a:pt x="474" y="89"/>
                    </a:lnTo>
                    <a:lnTo>
                      <a:pt x="478" y="83"/>
                    </a:lnTo>
                    <a:lnTo>
                      <a:pt x="485" y="87"/>
                    </a:lnTo>
                    <a:lnTo>
                      <a:pt x="495" y="91"/>
                    </a:lnTo>
                    <a:lnTo>
                      <a:pt x="504" y="102"/>
                    </a:lnTo>
                    <a:lnTo>
                      <a:pt x="514" y="114"/>
                    </a:lnTo>
                    <a:lnTo>
                      <a:pt x="523" y="127"/>
                    </a:lnTo>
                    <a:lnTo>
                      <a:pt x="529" y="142"/>
                    </a:lnTo>
                    <a:lnTo>
                      <a:pt x="536" y="156"/>
                    </a:lnTo>
                    <a:lnTo>
                      <a:pt x="538" y="165"/>
                    </a:lnTo>
                    <a:lnTo>
                      <a:pt x="542" y="177"/>
                    </a:lnTo>
                    <a:lnTo>
                      <a:pt x="542" y="182"/>
                    </a:lnTo>
                    <a:lnTo>
                      <a:pt x="544" y="190"/>
                    </a:lnTo>
                    <a:lnTo>
                      <a:pt x="540" y="196"/>
                    </a:lnTo>
                    <a:lnTo>
                      <a:pt x="536" y="199"/>
                    </a:lnTo>
                    <a:lnTo>
                      <a:pt x="525" y="196"/>
                    </a:lnTo>
                    <a:lnTo>
                      <a:pt x="519" y="199"/>
                    </a:lnTo>
                    <a:lnTo>
                      <a:pt x="519" y="207"/>
                    </a:lnTo>
                    <a:lnTo>
                      <a:pt x="525" y="218"/>
                    </a:lnTo>
                    <a:lnTo>
                      <a:pt x="525" y="226"/>
                    </a:lnTo>
                    <a:lnTo>
                      <a:pt x="529" y="230"/>
                    </a:lnTo>
                    <a:lnTo>
                      <a:pt x="523" y="230"/>
                    </a:lnTo>
                    <a:lnTo>
                      <a:pt x="508" y="230"/>
                    </a:lnTo>
                    <a:lnTo>
                      <a:pt x="500" y="228"/>
                    </a:lnTo>
                    <a:lnTo>
                      <a:pt x="493" y="228"/>
                    </a:lnTo>
                    <a:lnTo>
                      <a:pt x="485" y="228"/>
                    </a:lnTo>
                    <a:lnTo>
                      <a:pt x="479" y="228"/>
                    </a:lnTo>
                    <a:lnTo>
                      <a:pt x="470" y="220"/>
                    </a:lnTo>
                    <a:lnTo>
                      <a:pt x="468" y="213"/>
                    </a:lnTo>
                    <a:lnTo>
                      <a:pt x="462" y="201"/>
                    </a:lnTo>
                    <a:lnTo>
                      <a:pt x="457" y="192"/>
                    </a:lnTo>
                    <a:lnTo>
                      <a:pt x="449" y="186"/>
                    </a:lnTo>
                    <a:lnTo>
                      <a:pt x="441" y="180"/>
                    </a:lnTo>
                    <a:lnTo>
                      <a:pt x="432" y="175"/>
                    </a:lnTo>
                    <a:lnTo>
                      <a:pt x="424" y="173"/>
                    </a:lnTo>
                    <a:lnTo>
                      <a:pt x="411" y="163"/>
                    </a:lnTo>
                    <a:lnTo>
                      <a:pt x="405" y="163"/>
                    </a:lnTo>
                    <a:lnTo>
                      <a:pt x="401" y="161"/>
                    </a:lnTo>
                    <a:lnTo>
                      <a:pt x="388" y="159"/>
                    </a:lnTo>
                    <a:lnTo>
                      <a:pt x="377" y="156"/>
                    </a:lnTo>
                    <a:lnTo>
                      <a:pt x="367" y="154"/>
                    </a:lnTo>
                    <a:lnTo>
                      <a:pt x="352" y="152"/>
                    </a:lnTo>
                    <a:lnTo>
                      <a:pt x="339" y="150"/>
                    </a:lnTo>
                    <a:lnTo>
                      <a:pt x="329" y="146"/>
                    </a:lnTo>
                    <a:lnTo>
                      <a:pt x="320" y="146"/>
                    </a:lnTo>
                    <a:lnTo>
                      <a:pt x="310" y="144"/>
                    </a:lnTo>
                    <a:lnTo>
                      <a:pt x="301" y="142"/>
                    </a:lnTo>
                    <a:lnTo>
                      <a:pt x="289" y="140"/>
                    </a:lnTo>
                    <a:lnTo>
                      <a:pt x="280" y="139"/>
                    </a:lnTo>
                    <a:lnTo>
                      <a:pt x="270" y="137"/>
                    </a:lnTo>
                    <a:lnTo>
                      <a:pt x="263" y="137"/>
                    </a:lnTo>
                    <a:lnTo>
                      <a:pt x="246" y="133"/>
                    </a:lnTo>
                    <a:lnTo>
                      <a:pt x="234" y="131"/>
                    </a:lnTo>
                    <a:lnTo>
                      <a:pt x="225" y="131"/>
                    </a:lnTo>
                    <a:lnTo>
                      <a:pt x="223" y="131"/>
                    </a:lnTo>
                    <a:lnTo>
                      <a:pt x="221" y="216"/>
                    </a:lnTo>
                    <a:lnTo>
                      <a:pt x="192" y="251"/>
                    </a:lnTo>
                    <a:lnTo>
                      <a:pt x="189" y="251"/>
                    </a:lnTo>
                    <a:lnTo>
                      <a:pt x="175" y="254"/>
                    </a:lnTo>
                    <a:lnTo>
                      <a:pt x="166" y="256"/>
                    </a:lnTo>
                    <a:lnTo>
                      <a:pt x="158" y="258"/>
                    </a:lnTo>
                    <a:lnTo>
                      <a:pt x="147" y="260"/>
                    </a:lnTo>
                    <a:lnTo>
                      <a:pt x="137" y="264"/>
                    </a:lnTo>
                    <a:lnTo>
                      <a:pt x="124" y="266"/>
                    </a:lnTo>
                    <a:lnTo>
                      <a:pt x="111" y="268"/>
                    </a:lnTo>
                    <a:lnTo>
                      <a:pt x="99" y="272"/>
                    </a:lnTo>
                    <a:lnTo>
                      <a:pt x="88" y="275"/>
                    </a:lnTo>
                    <a:lnTo>
                      <a:pt x="75" y="275"/>
                    </a:lnTo>
                    <a:lnTo>
                      <a:pt x="63" y="279"/>
                    </a:lnTo>
                    <a:lnTo>
                      <a:pt x="54" y="281"/>
                    </a:lnTo>
                    <a:lnTo>
                      <a:pt x="44" y="283"/>
                    </a:lnTo>
                    <a:lnTo>
                      <a:pt x="35" y="283"/>
                    </a:lnTo>
                    <a:lnTo>
                      <a:pt x="29" y="283"/>
                    </a:lnTo>
                    <a:lnTo>
                      <a:pt x="23" y="283"/>
                    </a:lnTo>
                    <a:lnTo>
                      <a:pt x="17" y="285"/>
                    </a:lnTo>
                    <a:lnTo>
                      <a:pt x="8" y="283"/>
                    </a:lnTo>
                    <a:lnTo>
                      <a:pt x="6" y="283"/>
                    </a:lnTo>
                    <a:lnTo>
                      <a:pt x="0" y="279"/>
                    </a:lnTo>
                    <a:lnTo>
                      <a:pt x="2" y="279"/>
                    </a:lnTo>
                    <a:close/>
                  </a:path>
                </a:pathLst>
              </a:custGeom>
              <a:solidFill>
                <a:srgbClr val="96AB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66" name="Freeform 99"/>
              <p:cNvSpPr>
                <a:spLocks/>
              </p:cNvSpPr>
              <p:nvPr/>
            </p:nvSpPr>
            <p:spPr bwMode="auto">
              <a:xfrm>
                <a:off x="-591" y="1687"/>
                <a:ext cx="41" cy="47"/>
              </a:xfrm>
              <a:custGeom>
                <a:avLst/>
                <a:gdLst>
                  <a:gd name="T0" fmla="*/ 0 w 85"/>
                  <a:gd name="T1" fmla="*/ 0 h 95"/>
                  <a:gd name="T2" fmla="*/ 1 w 85"/>
                  <a:gd name="T3" fmla="*/ 1 h 95"/>
                  <a:gd name="T4" fmla="*/ 1 w 85"/>
                  <a:gd name="T5" fmla="*/ 1 h 95"/>
                  <a:gd name="T6" fmla="*/ 1 w 85"/>
                  <a:gd name="T7" fmla="*/ 1 h 95"/>
                  <a:gd name="T8" fmla="*/ 1 w 85"/>
                  <a:gd name="T9" fmla="*/ 1 h 95"/>
                  <a:gd name="T10" fmla="*/ 1 w 85"/>
                  <a:gd name="T11" fmla="*/ 1 h 95"/>
                  <a:gd name="T12" fmla="*/ 1 w 85"/>
                  <a:gd name="T13" fmla="*/ 1 h 95"/>
                  <a:gd name="T14" fmla="*/ 1 w 85"/>
                  <a:gd name="T15" fmla="*/ 1 h 95"/>
                  <a:gd name="T16" fmla="*/ 1 w 85"/>
                  <a:gd name="T17" fmla="*/ 1 h 95"/>
                  <a:gd name="T18" fmla="*/ 1 w 85"/>
                  <a:gd name="T19" fmla="*/ 1 h 95"/>
                  <a:gd name="T20" fmla="*/ 1 w 85"/>
                  <a:gd name="T21" fmla="*/ 1 h 95"/>
                  <a:gd name="T22" fmla="*/ 1 w 85"/>
                  <a:gd name="T23" fmla="*/ 1 h 95"/>
                  <a:gd name="T24" fmla="*/ 0 w 85"/>
                  <a:gd name="T25" fmla="*/ 0 h 95"/>
                  <a:gd name="T26" fmla="*/ 0 w 85"/>
                  <a:gd name="T27" fmla="*/ 0 h 9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5"/>
                  <a:gd name="T43" fmla="*/ 0 h 95"/>
                  <a:gd name="T44" fmla="*/ 85 w 85"/>
                  <a:gd name="T45" fmla="*/ 95 h 9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5" h="95">
                    <a:moveTo>
                      <a:pt x="0" y="0"/>
                    </a:moveTo>
                    <a:lnTo>
                      <a:pt x="41" y="51"/>
                    </a:lnTo>
                    <a:lnTo>
                      <a:pt x="51" y="24"/>
                    </a:lnTo>
                    <a:lnTo>
                      <a:pt x="79" y="32"/>
                    </a:lnTo>
                    <a:lnTo>
                      <a:pt x="85" y="95"/>
                    </a:lnTo>
                    <a:lnTo>
                      <a:pt x="79" y="91"/>
                    </a:lnTo>
                    <a:lnTo>
                      <a:pt x="70" y="83"/>
                    </a:lnTo>
                    <a:lnTo>
                      <a:pt x="55" y="74"/>
                    </a:lnTo>
                    <a:lnTo>
                      <a:pt x="41" y="66"/>
                    </a:lnTo>
                    <a:lnTo>
                      <a:pt x="28" y="59"/>
                    </a:lnTo>
                    <a:lnTo>
                      <a:pt x="19" y="57"/>
                    </a:lnTo>
                    <a:lnTo>
                      <a:pt x="13" y="57"/>
                    </a:lnTo>
                    <a:lnTo>
                      <a:pt x="0" y="0"/>
                    </a:lnTo>
                    <a:close/>
                  </a:path>
                </a:pathLst>
              </a:custGeom>
              <a:solidFill>
                <a:srgbClr val="96AB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67" name="Freeform 100"/>
              <p:cNvSpPr>
                <a:spLocks/>
              </p:cNvSpPr>
              <p:nvPr/>
            </p:nvSpPr>
            <p:spPr bwMode="auto">
              <a:xfrm>
                <a:off x="-1439" y="2250"/>
                <a:ext cx="74" cy="26"/>
              </a:xfrm>
              <a:custGeom>
                <a:avLst/>
                <a:gdLst>
                  <a:gd name="T0" fmla="*/ 1 w 148"/>
                  <a:gd name="T1" fmla="*/ 1 h 51"/>
                  <a:gd name="T2" fmla="*/ 1 w 148"/>
                  <a:gd name="T3" fmla="*/ 1 h 51"/>
                  <a:gd name="T4" fmla="*/ 1 w 148"/>
                  <a:gd name="T5" fmla="*/ 1 h 51"/>
                  <a:gd name="T6" fmla="*/ 1 w 148"/>
                  <a:gd name="T7" fmla="*/ 1 h 51"/>
                  <a:gd name="T8" fmla="*/ 1 w 148"/>
                  <a:gd name="T9" fmla="*/ 1 h 51"/>
                  <a:gd name="T10" fmla="*/ 1 w 148"/>
                  <a:gd name="T11" fmla="*/ 1 h 51"/>
                  <a:gd name="T12" fmla="*/ 1 w 148"/>
                  <a:gd name="T13" fmla="*/ 1 h 51"/>
                  <a:gd name="T14" fmla="*/ 1 w 148"/>
                  <a:gd name="T15" fmla="*/ 0 h 51"/>
                  <a:gd name="T16" fmla="*/ 1 w 148"/>
                  <a:gd name="T17" fmla="*/ 0 h 51"/>
                  <a:gd name="T18" fmla="*/ 1 w 148"/>
                  <a:gd name="T19" fmla="*/ 1 h 51"/>
                  <a:gd name="T20" fmla="*/ 1 w 148"/>
                  <a:gd name="T21" fmla="*/ 1 h 51"/>
                  <a:gd name="T22" fmla="*/ 1 w 148"/>
                  <a:gd name="T23" fmla="*/ 1 h 51"/>
                  <a:gd name="T24" fmla="*/ 1 w 148"/>
                  <a:gd name="T25" fmla="*/ 1 h 51"/>
                  <a:gd name="T26" fmla="*/ 0 w 148"/>
                  <a:gd name="T27" fmla="*/ 1 h 51"/>
                  <a:gd name="T28" fmla="*/ 0 w 148"/>
                  <a:gd name="T29" fmla="*/ 1 h 51"/>
                  <a:gd name="T30" fmla="*/ 1 w 148"/>
                  <a:gd name="T31" fmla="*/ 1 h 51"/>
                  <a:gd name="T32" fmla="*/ 1 w 148"/>
                  <a:gd name="T33" fmla="*/ 1 h 51"/>
                  <a:gd name="T34" fmla="*/ 1 w 148"/>
                  <a:gd name="T35" fmla="*/ 1 h 51"/>
                  <a:gd name="T36" fmla="*/ 1 w 148"/>
                  <a:gd name="T37" fmla="*/ 1 h 51"/>
                  <a:gd name="T38" fmla="*/ 1 w 148"/>
                  <a:gd name="T39" fmla="*/ 1 h 51"/>
                  <a:gd name="T40" fmla="*/ 1 w 148"/>
                  <a:gd name="T41" fmla="*/ 1 h 51"/>
                  <a:gd name="T42" fmla="*/ 1 w 148"/>
                  <a:gd name="T43" fmla="*/ 1 h 51"/>
                  <a:gd name="T44" fmla="*/ 1 w 148"/>
                  <a:gd name="T45" fmla="*/ 1 h 51"/>
                  <a:gd name="T46" fmla="*/ 1 w 148"/>
                  <a:gd name="T47" fmla="*/ 1 h 51"/>
                  <a:gd name="T48" fmla="*/ 1 w 148"/>
                  <a:gd name="T49" fmla="*/ 1 h 51"/>
                  <a:gd name="T50" fmla="*/ 1 w 148"/>
                  <a:gd name="T51" fmla="*/ 1 h 51"/>
                  <a:gd name="T52" fmla="*/ 1 w 148"/>
                  <a:gd name="T53" fmla="*/ 1 h 51"/>
                  <a:gd name="T54" fmla="*/ 1 w 148"/>
                  <a:gd name="T55" fmla="*/ 1 h 51"/>
                  <a:gd name="T56" fmla="*/ 1 w 148"/>
                  <a:gd name="T57" fmla="*/ 1 h 51"/>
                  <a:gd name="T58" fmla="*/ 1 w 148"/>
                  <a:gd name="T59" fmla="*/ 1 h 51"/>
                  <a:gd name="T60" fmla="*/ 1 w 148"/>
                  <a:gd name="T61" fmla="*/ 1 h 51"/>
                  <a:gd name="T62" fmla="*/ 1 w 148"/>
                  <a:gd name="T63" fmla="*/ 1 h 51"/>
                  <a:gd name="T64" fmla="*/ 1 w 148"/>
                  <a:gd name="T65" fmla="*/ 1 h 51"/>
                  <a:gd name="T66" fmla="*/ 1 w 148"/>
                  <a:gd name="T67" fmla="*/ 1 h 51"/>
                  <a:gd name="T68" fmla="*/ 1 w 148"/>
                  <a:gd name="T69" fmla="*/ 1 h 51"/>
                  <a:gd name="T70" fmla="*/ 1 w 148"/>
                  <a:gd name="T71" fmla="*/ 1 h 51"/>
                  <a:gd name="T72" fmla="*/ 2 w 148"/>
                  <a:gd name="T73" fmla="*/ 1 h 51"/>
                  <a:gd name="T74" fmla="*/ 2 w 148"/>
                  <a:gd name="T75" fmla="*/ 1 h 51"/>
                  <a:gd name="T76" fmla="*/ 2 w 148"/>
                  <a:gd name="T77" fmla="*/ 1 h 51"/>
                  <a:gd name="T78" fmla="*/ 2 w 148"/>
                  <a:gd name="T79" fmla="*/ 1 h 51"/>
                  <a:gd name="T80" fmla="*/ 2 w 148"/>
                  <a:gd name="T81" fmla="*/ 1 h 51"/>
                  <a:gd name="T82" fmla="*/ 2 w 148"/>
                  <a:gd name="T83" fmla="*/ 1 h 51"/>
                  <a:gd name="T84" fmla="*/ 2 w 148"/>
                  <a:gd name="T85" fmla="*/ 1 h 51"/>
                  <a:gd name="T86" fmla="*/ 2 w 148"/>
                  <a:gd name="T87" fmla="*/ 1 h 51"/>
                  <a:gd name="T88" fmla="*/ 1 w 148"/>
                  <a:gd name="T89" fmla="*/ 1 h 51"/>
                  <a:gd name="T90" fmla="*/ 1 w 148"/>
                  <a:gd name="T91" fmla="*/ 1 h 51"/>
                  <a:gd name="T92" fmla="*/ 1 w 148"/>
                  <a:gd name="T93" fmla="*/ 1 h 51"/>
                  <a:gd name="T94" fmla="*/ 1 w 148"/>
                  <a:gd name="T95" fmla="*/ 1 h 51"/>
                  <a:gd name="T96" fmla="*/ 1 w 148"/>
                  <a:gd name="T97" fmla="*/ 1 h 51"/>
                  <a:gd name="T98" fmla="*/ 1 w 148"/>
                  <a:gd name="T99" fmla="*/ 1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48"/>
                  <a:gd name="T151" fmla="*/ 0 h 51"/>
                  <a:gd name="T152" fmla="*/ 148 w 148"/>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48" h="51">
                    <a:moveTo>
                      <a:pt x="91" y="9"/>
                    </a:moveTo>
                    <a:lnTo>
                      <a:pt x="85" y="9"/>
                    </a:lnTo>
                    <a:lnTo>
                      <a:pt x="78" y="9"/>
                    </a:lnTo>
                    <a:lnTo>
                      <a:pt x="64" y="9"/>
                    </a:lnTo>
                    <a:lnTo>
                      <a:pt x="51" y="9"/>
                    </a:lnTo>
                    <a:lnTo>
                      <a:pt x="40" y="5"/>
                    </a:lnTo>
                    <a:lnTo>
                      <a:pt x="32" y="2"/>
                    </a:lnTo>
                    <a:lnTo>
                      <a:pt x="26" y="0"/>
                    </a:lnTo>
                    <a:lnTo>
                      <a:pt x="23" y="0"/>
                    </a:lnTo>
                    <a:lnTo>
                      <a:pt x="19" y="2"/>
                    </a:lnTo>
                    <a:lnTo>
                      <a:pt x="11" y="4"/>
                    </a:lnTo>
                    <a:lnTo>
                      <a:pt x="6" y="11"/>
                    </a:lnTo>
                    <a:lnTo>
                      <a:pt x="2" y="17"/>
                    </a:lnTo>
                    <a:lnTo>
                      <a:pt x="0" y="24"/>
                    </a:lnTo>
                    <a:lnTo>
                      <a:pt x="0" y="32"/>
                    </a:lnTo>
                    <a:lnTo>
                      <a:pt x="6" y="40"/>
                    </a:lnTo>
                    <a:lnTo>
                      <a:pt x="11" y="43"/>
                    </a:lnTo>
                    <a:lnTo>
                      <a:pt x="21" y="45"/>
                    </a:lnTo>
                    <a:lnTo>
                      <a:pt x="28" y="43"/>
                    </a:lnTo>
                    <a:lnTo>
                      <a:pt x="32" y="40"/>
                    </a:lnTo>
                    <a:lnTo>
                      <a:pt x="34" y="30"/>
                    </a:lnTo>
                    <a:lnTo>
                      <a:pt x="32" y="24"/>
                    </a:lnTo>
                    <a:lnTo>
                      <a:pt x="36" y="26"/>
                    </a:lnTo>
                    <a:lnTo>
                      <a:pt x="49" y="30"/>
                    </a:lnTo>
                    <a:lnTo>
                      <a:pt x="55" y="32"/>
                    </a:lnTo>
                    <a:lnTo>
                      <a:pt x="64" y="34"/>
                    </a:lnTo>
                    <a:lnTo>
                      <a:pt x="72" y="36"/>
                    </a:lnTo>
                    <a:lnTo>
                      <a:pt x="82" y="38"/>
                    </a:lnTo>
                    <a:lnTo>
                      <a:pt x="95" y="36"/>
                    </a:lnTo>
                    <a:lnTo>
                      <a:pt x="106" y="34"/>
                    </a:lnTo>
                    <a:lnTo>
                      <a:pt x="114" y="30"/>
                    </a:lnTo>
                    <a:lnTo>
                      <a:pt x="116" y="30"/>
                    </a:lnTo>
                    <a:lnTo>
                      <a:pt x="114" y="36"/>
                    </a:lnTo>
                    <a:lnTo>
                      <a:pt x="114" y="47"/>
                    </a:lnTo>
                    <a:lnTo>
                      <a:pt x="118" y="49"/>
                    </a:lnTo>
                    <a:lnTo>
                      <a:pt x="125" y="51"/>
                    </a:lnTo>
                    <a:lnTo>
                      <a:pt x="133" y="49"/>
                    </a:lnTo>
                    <a:lnTo>
                      <a:pt x="142" y="47"/>
                    </a:lnTo>
                    <a:lnTo>
                      <a:pt x="148" y="40"/>
                    </a:lnTo>
                    <a:lnTo>
                      <a:pt x="148" y="32"/>
                    </a:lnTo>
                    <a:lnTo>
                      <a:pt x="146" y="24"/>
                    </a:lnTo>
                    <a:lnTo>
                      <a:pt x="142" y="19"/>
                    </a:lnTo>
                    <a:lnTo>
                      <a:pt x="137" y="13"/>
                    </a:lnTo>
                    <a:lnTo>
                      <a:pt x="129" y="11"/>
                    </a:lnTo>
                    <a:lnTo>
                      <a:pt x="122" y="11"/>
                    </a:lnTo>
                    <a:lnTo>
                      <a:pt x="114" y="11"/>
                    </a:lnTo>
                    <a:lnTo>
                      <a:pt x="104" y="9"/>
                    </a:lnTo>
                    <a:lnTo>
                      <a:pt x="97" y="9"/>
                    </a:lnTo>
                    <a:lnTo>
                      <a:pt x="91" y="9"/>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68" name="Freeform 101"/>
              <p:cNvSpPr>
                <a:spLocks/>
              </p:cNvSpPr>
              <p:nvPr/>
            </p:nvSpPr>
            <p:spPr bwMode="auto">
              <a:xfrm>
                <a:off x="-1393" y="2287"/>
                <a:ext cx="26" cy="196"/>
              </a:xfrm>
              <a:custGeom>
                <a:avLst/>
                <a:gdLst>
                  <a:gd name="T0" fmla="*/ 0 w 50"/>
                  <a:gd name="T1" fmla="*/ 0 h 391"/>
                  <a:gd name="T2" fmla="*/ 1 w 50"/>
                  <a:gd name="T3" fmla="*/ 0 h 391"/>
                  <a:gd name="T4" fmla="*/ 1 w 50"/>
                  <a:gd name="T5" fmla="*/ 3 h 391"/>
                  <a:gd name="T6" fmla="*/ 1 w 50"/>
                  <a:gd name="T7" fmla="*/ 4 h 391"/>
                  <a:gd name="T8" fmla="*/ 0 w 50"/>
                  <a:gd name="T9" fmla="*/ 0 h 391"/>
                  <a:gd name="T10" fmla="*/ 0 w 50"/>
                  <a:gd name="T11" fmla="*/ 0 h 391"/>
                  <a:gd name="T12" fmla="*/ 0 60000 65536"/>
                  <a:gd name="T13" fmla="*/ 0 60000 65536"/>
                  <a:gd name="T14" fmla="*/ 0 60000 65536"/>
                  <a:gd name="T15" fmla="*/ 0 60000 65536"/>
                  <a:gd name="T16" fmla="*/ 0 60000 65536"/>
                  <a:gd name="T17" fmla="*/ 0 60000 65536"/>
                  <a:gd name="T18" fmla="*/ 0 w 50"/>
                  <a:gd name="T19" fmla="*/ 0 h 391"/>
                  <a:gd name="T20" fmla="*/ 50 w 50"/>
                  <a:gd name="T21" fmla="*/ 391 h 391"/>
                </a:gdLst>
                <a:ahLst/>
                <a:cxnLst>
                  <a:cxn ang="T12">
                    <a:pos x="T0" y="T1"/>
                  </a:cxn>
                  <a:cxn ang="T13">
                    <a:pos x="T2" y="T3"/>
                  </a:cxn>
                  <a:cxn ang="T14">
                    <a:pos x="T4" y="T5"/>
                  </a:cxn>
                  <a:cxn ang="T15">
                    <a:pos x="T6" y="T7"/>
                  </a:cxn>
                  <a:cxn ang="T16">
                    <a:pos x="T8" y="T9"/>
                  </a:cxn>
                  <a:cxn ang="T17">
                    <a:pos x="T10" y="T11"/>
                  </a:cxn>
                </a:cxnLst>
                <a:rect l="T18" t="T19" r="T20" b="T21"/>
                <a:pathLst>
                  <a:path w="50" h="391">
                    <a:moveTo>
                      <a:pt x="0" y="0"/>
                    </a:moveTo>
                    <a:lnTo>
                      <a:pt x="19" y="0"/>
                    </a:lnTo>
                    <a:lnTo>
                      <a:pt x="50" y="374"/>
                    </a:lnTo>
                    <a:lnTo>
                      <a:pt x="25" y="391"/>
                    </a:lnTo>
                    <a:lnTo>
                      <a:pt x="0" y="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69" name="Freeform 102"/>
              <p:cNvSpPr>
                <a:spLocks/>
              </p:cNvSpPr>
              <p:nvPr/>
            </p:nvSpPr>
            <p:spPr bwMode="auto">
              <a:xfrm>
                <a:off x="-1410" y="2288"/>
                <a:ext cx="17" cy="204"/>
              </a:xfrm>
              <a:custGeom>
                <a:avLst/>
                <a:gdLst>
                  <a:gd name="T0" fmla="*/ 1 w 34"/>
                  <a:gd name="T1" fmla="*/ 1 h 408"/>
                  <a:gd name="T2" fmla="*/ 1 w 34"/>
                  <a:gd name="T3" fmla="*/ 0 h 408"/>
                  <a:gd name="T4" fmla="*/ 0 w 34"/>
                  <a:gd name="T5" fmla="*/ 4 h 408"/>
                  <a:gd name="T6" fmla="*/ 1 w 34"/>
                  <a:gd name="T7" fmla="*/ 4 h 408"/>
                  <a:gd name="T8" fmla="*/ 1 w 34"/>
                  <a:gd name="T9" fmla="*/ 1 h 408"/>
                  <a:gd name="T10" fmla="*/ 1 w 34"/>
                  <a:gd name="T11" fmla="*/ 1 h 408"/>
                  <a:gd name="T12" fmla="*/ 0 60000 65536"/>
                  <a:gd name="T13" fmla="*/ 0 60000 65536"/>
                  <a:gd name="T14" fmla="*/ 0 60000 65536"/>
                  <a:gd name="T15" fmla="*/ 0 60000 65536"/>
                  <a:gd name="T16" fmla="*/ 0 60000 65536"/>
                  <a:gd name="T17" fmla="*/ 0 60000 65536"/>
                  <a:gd name="T18" fmla="*/ 0 w 34"/>
                  <a:gd name="T19" fmla="*/ 0 h 408"/>
                  <a:gd name="T20" fmla="*/ 34 w 34"/>
                  <a:gd name="T21" fmla="*/ 408 h 408"/>
                </a:gdLst>
                <a:ahLst/>
                <a:cxnLst>
                  <a:cxn ang="T12">
                    <a:pos x="T0" y="T1"/>
                  </a:cxn>
                  <a:cxn ang="T13">
                    <a:pos x="T2" y="T3"/>
                  </a:cxn>
                  <a:cxn ang="T14">
                    <a:pos x="T4" y="T5"/>
                  </a:cxn>
                  <a:cxn ang="T15">
                    <a:pos x="T6" y="T7"/>
                  </a:cxn>
                  <a:cxn ang="T16">
                    <a:pos x="T8" y="T9"/>
                  </a:cxn>
                  <a:cxn ang="T17">
                    <a:pos x="T10" y="T11"/>
                  </a:cxn>
                </a:cxnLst>
                <a:rect l="T18" t="T19" r="T20" b="T21"/>
                <a:pathLst>
                  <a:path w="34" h="408">
                    <a:moveTo>
                      <a:pt x="19" y="2"/>
                    </a:moveTo>
                    <a:lnTo>
                      <a:pt x="4" y="0"/>
                    </a:lnTo>
                    <a:lnTo>
                      <a:pt x="0" y="408"/>
                    </a:lnTo>
                    <a:lnTo>
                      <a:pt x="34" y="391"/>
                    </a:lnTo>
                    <a:lnTo>
                      <a:pt x="19" y="2"/>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70" name="Freeform 103"/>
              <p:cNvSpPr>
                <a:spLocks/>
              </p:cNvSpPr>
              <p:nvPr/>
            </p:nvSpPr>
            <p:spPr bwMode="auto">
              <a:xfrm>
                <a:off x="-1368" y="2082"/>
                <a:ext cx="156" cy="130"/>
              </a:xfrm>
              <a:custGeom>
                <a:avLst/>
                <a:gdLst>
                  <a:gd name="T0" fmla="*/ 2 w 310"/>
                  <a:gd name="T1" fmla="*/ 0 h 261"/>
                  <a:gd name="T2" fmla="*/ 3 w 310"/>
                  <a:gd name="T3" fmla="*/ 2 h 261"/>
                  <a:gd name="T4" fmla="*/ 2 w 310"/>
                  <a:gd name="T5" fmla="*/ 1 h 261"/>
                  <a:gd name="T6" fmla="*/ 2 w 310"/>
                  <a:gd name="T7" fmla="*/ 0 h 261"/>
                  <a:gd name="T8" fmla="*/ 0 w 310"/>
                  <a:gd name="T9" fmla="*/ 1 h 261"/>
                  <a:gd name="T10" fmla="*/ 2 w 310"/>
                  <a:gd name="T11" fmla="*/ 0 h 261"/>
                  <a:gd name="T12" fmla="*/ 2 w 310"/>
                  <a:gd name="T13" fmla="*/ 0 h 261"/>
                  <a:gd name="T14" fmla="*/ 0 60000 65536"/>
                  <a:gd name="T15" fmla="*/ 0 60000 65536"/>
                  <a:gd name="T16" fmla="*/ 0 60000 65536"/>
                  <a:gd name="T17" fmla="*/ 0 60000 65536"/>
                  <a:gd name="T18" fmla="*/ 0 60000 65536"/>
                  <a:gd name="T19" fmla="*/ 0 60000 65536"/>
                  <a:gd name="T20" fmla="*/ 0 60000 65536"/>
                  <a:gd name="T21" fmla="*/ 0 w 310"/>
                  <a:gd name="T22" fmla="*/ 0 h 261"/>
                  <a:gd name="T23" fmla="*/ 310 w 310"/>
                  <a:gd name="T24" fmla="*/ 261 h 2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10" h="261">
                    <a:moveTo>
                      <a:pt x="147" y="0"/>
                    </a:moveTo>
                    <a:lnTo>
                      <a:pt x="310" y="261"/>
                    </a:lnTo>
                    <a:lnTo>
                      <a:pt x="211" y="255"/>
                    </a:lnTo>
                    <a:lnTo>
                      <a:pt x="143" y="71"/>
                    </a:lnTo>
                    <a:lnTo>
                      <a:pt x="0" y="209"/>
                    </a:lnTo>
                    <a:lnTo>
                      <a:pt x="147" y="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71" name="Freeform 104"/>
              <p:cNvSpPr>
                <a:spLocks/>
              </p:cNvSpPr>
              <p:nvPr/>
            </p:nvSpPr>
            <p:spPr bwMode="auto">
              <a:xfrm>
                <a:off x="204" y="1658"/>
                <a:ext cx="86" cy="46"/>
              </a:xfrm>
              <a:custGeom>
                <a:avLst/>
                <a:gdLst>
                  <a:gd name="T0" fmla="*/ 0 w 173"/>
                  <a:gd name="T1" fmla="*/ 0 h 91"/>
                  <a:gd name="T2" fmla="*/ 0 w 173"/>
                  <a:gd name="T3" fmla="*/ 1 h 91"/>
                  <a:gd name="T4" fmla="*/ 1 w 173"/>
                  <a:gd name="T5" fmla="*/ 1 h 91"/>
                  <a:gd name="T6" fmla="*/ 0 w 173"/>
                  <a:gd name="T7" fmla="*/ 1 h 91"/>
                  <a:gd name="T8" fmla="*/ 0 w 173"/>
                  <a:gd name="T9" fmla="*/ 0 h 91"/>
                  <a:gd name="T10" fmla="*/ 0 w 173"/>
                  <a:gd name="T11" fmla="*/ 0 h 91"/>
                  <a:gd name="T12" fmla="*/ 0 60000 65536"/>
                  <a:gd name="T13" fmla="*/ 0 60000 65536"/>
                  <a:gd name="T14" fmla="*/ 0 60000 65536"/>
                  <a:gd name="T15" fmla="*/ 0 60000 65536"/>
                  <a:gd name="T16" fmla="*/ 0 60000 65536"/>
                  <a:gd name="T17" fmla="*/ 0 60000 65536"/>
                  <a:gd name="T18" fmla="*/ 0 w 173"/>
                  <a:gd name="T19" fmla="*/ 0 h 91"/>
                  <a:gd name="T20" fmla="*/ 173 w 173"/>
                  <a:gd name="T21" fmla="*/ 91 h 91"/>
                </a:gdLst>
                <a:ahLst/>
                <a:cxnLst>
                  <a:cxn ang="T12">
                    <a:pos x="T0" y="T1"/>
                  </a:cxn>
                  <a:cxn ang="T13">
                    <a:pos x="T2" y="T3"/>
                  </a:cxn>
                  <a:cxn ang="T14">
                    <a:pos x="T4" y="T5"/>
                  </a:cxn>
                  <a:cxn ang="T15">
                    <a:pos x="T6" y="T7"/>
                  </a:cxn>
                  <a:cxn ang="T16">
                    <a:pos x="T8" y="T9"/>
                  </a:cxn>
                  <a:cxn ang="T17">
                    <a:pos x="T10" y="T11"/>
                  </a:cxn>
                </a:cxnLst>
                <a:rect l="T18" t="T19" r="T20" b="T21"/>
                <a:pathLst>
                  <a:path w="173" h="91">
                    <a:moveTo>
                      <a:pt x="125" y="0"/>
                    </a:moveTo>
                    <a:lnTo>
                      <a:pt x="0" y="66"/>
                    </a:lnTo>
                    <a:lnTo>
                      <a:pt x="173" y="91"/>
                    </a:lnTo>
                    <a:lnTo>
                      <a:pt x="89" y="55"/>
                    </a:lnTo>
                    <a:lnTo>
                      <a:pt x="125" y="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72" name="Freeform 105"/>
              <p:cNvSpPr>
                <a:spLocks/>
              </p:cNvSpPr>
              <p:nvPr/>
            </p:nvSpPr>
            <p:spPr bwMode="auto">
              <a:xfrm>
                <a:off x="197" y="1727"/>
                <a:ext cx="82" cy="44"/>
              </a:xfrm>
              <a:custGeom>
                <a:avLst/>
                <a:gdLst>
                  <a:gd name="T0" fmla="*/ 2 w 164"/>
                  <a:gd name="T1" fmla="*/ 1 h 87"/>
                  <a:gd name="T2" fmla="*/ 0 w 164"/>
                  <a:gd name="T3" fmla="*/ 0 h 87"/>
                  <a:gd name="T4" fmla="*/ 0 w 164"/>
                  <a:gd name="T5" fmla="*/ 1 h 87"/>
                  <a:gd name="T6" fmla="*/ 1 w 164"/>
                  <a:gd name="T7" fmla="*/ 1 h 87"/>
                  <a:gd name="T8" fmla="*/ 2 w 164"/>
                  <a:gd name="T9" fmla="*/ 1 h 87"/>
                  <a:gd name="T10" fmla="*/ 2 w 164"/>
                  <a:gd name="T11" fmla="*/ 1 h 87"/>
                  <a:gd name="T12" fmla="*/ 0 60000 65536"/>
                  <a:gd name="T13" fmla="*/ 0 60000 65536"/>
                  <a:gd name="T14" fmla="*/ 0 60000 65536"/>
                  <a:gd name="T15" fmla="*/ 0 60000 65536"/>
                  <a:gd name="T16" fmla="*/ 0 60000 65536"/>
                  <a:gd name="T17" fmla="*/ 0 60000 65536"/>
                  <a:gd name="T18" fmla="*/ 0 w 164"/>
                  <a:gd name="T19" fmla="*/ 0 h 87"/>
                  <a:gd name="T20" fmla="*/ 164 w 164"/>
                  <a:gd name="T21" fmla="*/ 87 h 87"/>
                </a:gdLst>
                <a:ahLst/>
                <a:cxnLst>
                  <a:cxn ang="T12">
                    <a:pos x="T0" y="T1"/>
                  </a:cxn>
                  <a:cxn ang="T13">
                    <a:pos x="T2" y="T3"/>
                  </a:cxn>
                  <a:cxn ang="T14">
                    <a:pos x="T4" y="T5"/>
                  </a:cxn>
                  <a:cxn ang="T15">
                    <a:pos x="T6" y="T7"/>
                  </a:cxn>
                  <a:cxn ang="T16">
                    <a:pos x="T8" y="T9"/>
                  </a:cxn>
                  <a:cxn ang="T17">
                    <a:pos x="T10" y="T11"/>
                  </a:cxn>
                </a:cxnLst>
                <a:rect l="T18" t="T19" r="T20" b="T21"/>
                <a:pathLst>
                  <a:path w="164" h="87">
                    <a:moveTo>
                      <a:pt x="164" y="26"/>
                    </a:moveTo>
                    <a:lnTo>
                      <a:pt x="0" y="0"/>
                    </a:lnTo>
                    <a:lnTo>
                      <a:pt x="0" y="87"/>
                    </a:lnTo>
                    <a:lnTo>
                      <a:pt x="29" y="49"/>
                    </a:lnTo>
                    <a:lnTo>
                      <a:pt x="164" y="26"/>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73" name="Freeform 106"/>
              <p:cNvSpPr>
                <a:spLocks/>
              </p:cNvSpPr>
              <p:nvPr/>
            </p:nvSpPr>
            <p:spPr bwMode="auto">
              <a:xfrm>
                <a:off x="195" y="1821"/>
                <a:ext cx="92" cy="40"/>
              </a:xfrm>
              <a:custGeom>
                <a:avLst/>
                <a:gdLst>
                  <a:gd name="T0" fmla="*/ 0 w 184"/>
                  <a:gd name="T1" fmla="*/ 1 h 80"/>
                  <a:gd name="T2" fmla="*/ 2 w 184"/>
                  <a:gd name="T3" fmla="*/ 1 h 80"/>
                  <a:gd name="T4" fmla="*/ 2 w 184"/>
                  <a:gd name="T5" fmla="*/ 0 h 80"/>
                  <a:gd name="T6" fmla="*/ 2 w 184"/>
                  <a:gd name="T7" fmla="*/ 1 h 80"/>
                  <a:gd name="T8" fmla="*/ 0 w 184"/>
                  <a:gd name="T9" fmla="*/ 1 h 80"/>
                  <a:gd name="T10" fmla="*/ 0 w 184"/>
                  <a:gd name="T11" fmla="*/ 1 h 80"/>
                  <a:gd name="T12" fmla="*/ 0 60000 65536"/>
                  <a:gd name="T13" fmla="*/ 0 60000 65536"/>
                  <a:gd name="T14" fmla="*/ 0 60000 65536"/>
                  <a:gd name="T15" fmla="*/ 0 60000 65536"/>
                  <a:gd name="T16" fmla="*/ 0 60000 65536"/>
                  <a:gd name="T17" fmla="*/ 0 60000 65536"/>
                  <a:gd name="T18" fmla="*/ 0 w 184"/>
                  <a:gd name="T19" fmla="*/ 0 h 80"/>
                  <a:gd name="T20" fmla="*/ 184 w 184"/>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184" h="80">
                    <a:moveTo>
                      <a:pt x="0" y="51"/>
                    </a:moveTo>
                    <a:lnTo>
                      <a:pt x="161" y="49"/>
                    </a:lnTo>
                    <a:lnTo>
                      <a:pt x="184" y="0"/>
                    </a:lnTo>
                    <a:lnTo>
                      <a:pt x="184" y="80"/>
                    </a:lnTo>
                    <a:lnTo>
                      <a:pt x="0" y="51"/>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74" name="Freeform 107"/>
              <p:cNvSpPr>
                <a:spLocks/>
              </p:cNvSpPr>
              <p:nvPr/>
            </p:nvSpPr>
            <p:spPr bwMode="auto">
              <a:xfrm>
                <a:off x="192" y="1889"/>
                <a:ext cx="89" cy="33"/>
              </a:xfrm>
              <a:custGeom>
                <a:avLst/>
                <a:gdLst>
                  <a:gd name="T0" fmla="*/ 2 w 175"/>
                  <a:gd name="T1" fmla="*/ 1 h 66"/>
                  <a:gd name="T2" fmla="*/ 0 w 175"/>
                  <a:gd name="T3" fmla="*/ 0 h 66"/>
                  <a:gd name="T4" fmla="*/ 0 w 175"/>
                  <a:gd name="T5" fmla="*/ 1 h 66"/>
                  <a:gd name="T6" fmla="*/ 1 w 175"/>
                  <a:gd name="T7" fmla="*/ 1 h 66"/>
                  <a:gd name="T8" fmla="*/ 2 w 175"/>
                  <a:gd name="T9" fmla="*/ 1 h 66"/>
                  <a:gd name="T10" fmla="*/ 2 w 175"/>
                  <a:gd name="T11" fmla="*/ 1 h 66"/>
                  <a:gd name="T12" fmla="*/ 2 w 175"/>
                  <a:gd name="T13" fmla="*/ 1 h 66"/>
                  <a:gd name="T14" fmla="*/ 0 60000 65536"/>
                  <a:gd name="T15" fmla="*/ 0 60000 65536"/>
                  <a:gd name="T16" fmla="*/ 0 60000 65536"/>
                  <a:gd name="T17" fmla="*/ 0 60000 65536"/>
                  <a:gd name="T18" fmla="*/ 0 60000 65536"/>
                  <a:gd name="T19" fmla="*/ 0 60000 65536"/>
                  <a:gd name="T20" fmla="*/ 0 60000 65536"/>
                  <a:gd name="T21" fmla="*/ 0 w 175"/>
                  <a:gd name="T22" fmla="*/ 0 h 66"/>
                  <a:gd name="T23" fmla="*/ 175 w 175"/>
                  <a:gd name="T24" fmla="*/ 66 h 6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5" h="66">
                    <a:moveTo>
                      <a:pt x="175" y="7"/>
                    </a:moveTo>
                    <a:lnTo>
                      <a:pt x="0" y="0"/>
                    </a:lnTo>
                    <a:lnTo>
                      <a:pt x="0" y="66"/>
                    </a:lnTo>
                    <a:lnTo>
                      <a:pt x="89" y="24"/>
                    </a:lnTo>
                    <a:lnTo>
                      <a:pt x="167" y="59"/>
                    </a:lnTo>
                    <a:lnTo>
                      <a:pt x="175" y="7"/>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75" name="Freeform 108"/>
              <p:cNvSpPr>
                <a:spLocks/>
              </p:cNvSpPr>
              <p:nvPr/>
            </p:nvSpPr>
            <p:spPr bwMode="auto">
              <a:xfrm>
                <a:off x="363" y="1959"/>
                <a:ext cx="41" cy="250"/>
              </a:xfrm>
              <a:custGeom>
                <a:avLst/>
                <a:gdLst>
                  <a:gd name="T0" fmla="*/ 0 w 86"/>
                  <a:gd name="T1" fmla="*/ 1 h 500"/>
                  <a:gd name="T2" fmla="*/ 0 w 86"/>
                  <a:gd name="T3" fmla="*/ 0 h 500"/>
                  <a:gd name="T4" fmla="*/ 0 w 86"/>
                  <a:gd name="T5" fmla="*/ 4 h 500"/>
                  <a:gd name="T6" fmla="*/ 0 w 86"/>
                  <a:gd name="T7" fmla="*/ 4 h 500"/>
                  <a:gd name="T8" fmla="*/ 0 w 86"/>
                  <a:gd name="T9" fmla="*/ 1 h 500"/>
                  <a:gd name="T10" fmla="*/ 0 w 86"/>
                  <a:gd name="T11" fmla="*/ 1 h 500"/>
                  <a:gd name="T12" fmla="*/ 0 w 86"/>
                  <a:gd name="T13" fmla="*/ 1 h 500"/>
                  <a:gd name="T14" fmla="*/ 0 60000 65536"/>
                  <a:gd name="T15" fmla="*/ 0 60000 65536"/>
                  <a:gd name="T16" fmla="*/ 0 60000 65536"/>
                  <a:gd name="T17" fmla="*/ 0 60000 65536"/>
                  <a:gd name="T18" fmla="*/ 0 60000 65536"/>
                  <a:gd name="T19" fmla="*/ 0 60000 65536"/>
                  <a:gd name="T20" fmla="*/ 0 60000 65536"/>
                  <a:gd name="T21" fmla="*/ 0 w 86"/>
                  <a:gd name="T22" fmla="*/ 0 h 500"/>
                  <a:gd name="T23" fmla="*/ 86 w 86"/>
                  <a:gd name="T24" fmla="*/ 500 h 5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6" h="500">
                    <a:moveTo>
                      <a:pt x="86" y="23"/>
                    </a:moveTo>
                    <a:lnTo>
                      <a:pt x="21" y="0"/>
                    </a:lnTo>
                    <a:lnTo>
                      <a:pt x="0" y="477"/>
                    </a:lnTo>
                    <a:lnTo>
                      <a:pt x="31" y="500"/>
                    </a:lnTo>
                    <a:lnTo>
                      <a:pt x="38" y="44"/>
                    </a:lnTo>
                    <a:lnTo>
                      <a:pt x="86" y="23"/>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76" name="Freeform 109"/>
              <p:cNvSpPr>
                <a:spLocks/>
              </p:cNvSpPr>
              <p:nvPr/>
            </p:nvSpPr>
            <p:spPr bwMode="auto">
              <a:xfrm>
                <a:off x="410" y="1974"/>
                <a:ext cx="44" cy="192"/>
              </a:xfrm>
              <a:custGeom>
                <a:avLst/>
                <a:gdLst>
                  <a:gd name="T0" fmla="*/ 1 w 86"/>
                  <a:gd name="T1" fmla="*/ 1 h 384"/>
                  <a:gd name="T2" fmla="*/ 1 w 86"/>
                  <a:gd name="T3" fmla="*/ 0 h 384"/>
                  <a:gd name="T4" fmla="*/ 0 w 86"/>
                  <a:gd name="T5" fmla="*/ 3 h 384"/>
                  <a:gd name="T6" fmla="*/ 1 w 86"/>
                  <a:gd name="T7" fmla="*/ 3 h 384"/>
                  <a:gd name="T8" fmla="*/ 1 w 86"/>
                  <a:gd name="T9" fmla="*/ 1 h 384"/>
                  <a:gd name="T10" fmla="*/ 1 w 86"/>
                  <a:gd name="T11" fmla="*/ 1 h 384"/>
                  <a:gd name="T12" fmla="*/ 1 w 86"/>
                  <a:gd name="T13" fmla="*/ 1 h 384"/>
                  <a:gd name="T14" fmla="*/ 0 60000 65536"/>
                  <a:gd name="T15" fmla="*/ 0 60000 65536"/>
                  <a:gd name="T16" fmla="*/ 0 60000 65536"/>
                  <a:gd name="T17" fmla="*/ 0 60000 65536"/>
                  <a:gd name="T18" fmla="*/ 0 60000 65536"/>
                  <a:gd name="T19" fmla="*/ 0 60000 65536"/>
                  <a:gd name="T20" fmla="*/ 0 60000 65536"/>
                  <a:gd name="T21" fmla="*/ 0 w 86"/>
                  <a:gd name="T22" fmla="*/ 0 h 384"/>
                  <a:gd name="T23" fmla="*/ 86 w 86"/>
                  <a:gd name="T24" fmla="*/ 384 h 38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6" h="384">
                    <a:moveTo>
                      <a:pt x="86" y="21"/>
                    </a:moveTo>
                    <a:lnTo>
                      <a:pt x="19" y="0"/>
                    </a:lnTo>
                    <a:lnTo>
                      <a:pt x="0" y="384"/>
                    </a:lnTo>
                    <a:lnTo>
                      <a:pt x="67" y="298"/>
                    </a:lnTo>
                    <a:lnTo>
                      <a:pt x="42" y="36"/>
                    </a:lnTo>
                    <a:lnTo>
                      <a:pt x="86" y="21"/>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77" name="Freeform 110"/>
              <p:cNvSpPr>
                <a:spLocks/>
              </p:cNvSpPr>
              <p:nvPr/>
            </p:nvSpPr>
            <p:spPr bwMode="auto">
              <a:xfrm>
                <a:off x="-388" y="2123"/>
                <a:ext cx="1043" cy="377"/>
              </a:xfrm>
              <a:custGeom>
                <a:avLst/>
                <a:gdLst>
                  <a:gd name="T0" fmla="*/ 16 w 2090"/>
                  <a:gd name="T1" fmla="*/ 5 h 755"/>
                  <a:gd name="T2" fmla="*/ 16 w 2090"/>
                  <a:gd name="T3" fmla="*/ 5 h 755"/>
                  <a:gd name="T4" fmla="*/ 16 w 2090"/>
                  <a:gd name="T5" fmla="*/ 5 h 755"/>
                  <a:gd name="T6" fmla="*/ 16 w 2090"/>
                  <a:gd name="T7" fmla="*/ 5 h 755"/>
                  <a:gd name="T8" fmla="*/ 16 w 2090"/>
                  <a:gd name="T9" fmla="*/ 5 h 755"/>
                  <a:gd name="T10" fmla="*/ 15 w 2090"/>
                  <a:gd name="T11" fmla="*/ 5 h 755"/>
                  <a:gd name="T12" fmla="*/ 15 w 2090"/>
                  <a:gd name="T13" fmla="*/ 4 h 755"/>
                  <a:gd name="T14" fmla="*/ 15 w 2090"/>
                  <a:gd name="T15" fmla="*/ 4 h 755"/>
                  <a:gd name="T16" fmla="*/ 15 w 2090"/>
                  <a:gd name="T17" fmla="*/ 4 h 755"/>
                  <a:gd name="T18" fmla="*/ 15 w 2090"/>
                  <a:gd name="T19" fmla="*/ 3 h 755"/>
                  <a:gd name="T20" fmla="*/ 14 w 2090"/>
                  <a:gd name="T21" fmla="*/ 3 h 755"/>
                  <a:gd name="T22" fmla="*/ 14 w 2090"/>
                  <a:gd name="T23" fmla="*/ 3 h 755"/>
                  <a:gd name="T24" fmla="*/ 14 w 2090"/>
                  <a:gd name="T25" fmla="*/ 3 h 755"/>
                  <a:gd name="T26" fmla="*/ 13 w 2090"/>
                  <a:gd name="T27" fmla="*/ 2 h 755"/>
                  <a:gd name="T28" fmla="*/ 13 w 2090"/>
                  <a:gd name="T29" fmla="*/ 2 h 755"/>
                  <a:gd name="T30" fmla="*/ 12 w 2090"/>
                  <a:gd name="T31" fmla="*/ 2 h 755"/>
                  <a:gd name="T32" fmla="*/ 12 w 2090"/>
                  <a:gd name="T33" fmla="*/ 1 h 755"/>
                  <a:gd name="T34" fmla="*/ 11 w 2090"/>
                  <a:gd name="T35" fmla="*/ 1 h 755"/>
                  <a:gd name="T36" fmla="*/ 11 w 2090"/>
                  <a:gd name="T37" fmla="*/ 1 h 755"/>
                  <a:gd name="T38" fmla="*/ 10 w 2090"/>
                  <a:gd name="T39" fmla="*/ 1 h 755"/>
                  <a:gd name="T40" fmla="*/ 9 w 2090"/>
                  <a:gd name="T41" fmla="*/ 0 h 755"/>
                  <a:gd name="T42" fmla="*/ 9 w 2090"/>
                  <a:gd name="T43" fmla="*/ 0 h 755"/>
                  <a:gd name="T44" fmla="*/ 8 w 2090"/>
                  <a:gd name="T45" fmla="*/ 0 h 755"/>
                  <a:gd name="T46" fmla="*/ 7 w 2090"/>
                  <a:gd name="T47" fmla="*/ 0 h 755"/>
                  <a:gd name="T48" fmla="*/ 7 w 2090"/>
                  <a:gd name="T49" fmla="*/ 0 h 755"/>
                  <a:gd name="T50" fmla="*/ 6 w 2090"/>
                  <a:gd name="T51" fmla="*/ 0 h 755"/>
                  <a:gd name="T52" fmla="*/ 6 w 2090"/>
                  <a:gd name="T53" fmla="*/ 0 h 755"/>
                  <a:gd name="T54" fmla="*/ 5 w 2090"/>
                  <a:gd name="T55" fmla="*/ 0 h 755"/>
                  <a:gd name="T56" fmla="*/ 5 w 2090"/>
                  <a:gd name="T57" fmla="*/ 0 h 755"/>
                  <a:gd name="T58" fmla="*/ 4 w 2090"/>
                  <a:gd name="T59" fmla="*/ 0 h 755"/>
                  <a:gd name="T60" fmla="*/ 4 w 2090"/>
                  <a:gd name="T61" fmla="*/ 0 h 755"/>
                  <a:gd name="T62" fmla="*/ 4 w 2090"/>
                  <a:gd name="T63" fmla="*/ 0 h 755"/>
                  <a:gd name="T64" fmla="*/ 4 w 2090"/>
                  <a:gd name="T65" fmla="*/ 0 h 755"/>
                  <a:gd name="T66" fmla="*/ 8 w 2090"/>
                  <a:gd name="T67" fmla="*/ 2 h 755"/>
                  <a:gd name="T68" fmla="*/ 3 w 2090"/>
                  <a:gd name="T69" fmla="*/ 1 h 755"/>
                  <a:gd name="T70" fmla="*/ 3 w 2090"/>
                  <a:gd name="T71" fmla="*/ 4 h 755"/>
                  <a:gd name="T72" fmla="*/ 1 w 2090"/>
                  <a:gd name="T73" fmla="*/ 3 h 755"/>
                  <a:gd name="T74" fmla="*/ 0 w 2090"/>
                  <a:gd name="T75" fmla="*/ 4 h 755"/>
                  <a:gd name="T76" fmla="*/ 1 w 2090"/>
                  <a:gd name="T77" fmla="*/ 5 h 755"/>
                  <a:gd name="T78" fmla="*/ 16 w 2090"/>
                  <a:gd name="T79" fmla="*/ 5 h 755"/>
                  <a:gd name="T80" fmla="*/ 16 w 2090"/>
                  <a:gd name="T81" fmla="*/ 5 h 75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090"/>
                  <a:gd name="T124" fmla="*/ 0 h 755"/>
                  <a:gd name="T125" fmla="*/ 2090 w 2090"/>
                  <a:gd name="T126" fmla="*/ 755 h 75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090" h="755">
                    <a:moveTo>
                      <a:pt x="2090" y="739"/>
                    </a:moveTo>
                    <a:lnTo>
                      <a:pt x="2086" y="734"/>
                    </a:lnTo>
                    <a:lnTo>
                      <a:pt x="2084" y="722"/>
                    </a:lnTo>
                    <a:lnTo>
                      <a:pt x="2074" y="705"/>
                    </a:lnTo>
                    <a:lnTo>
                      <a:pt x="2065" y="684"/>
                    </a:lnTo>
                    <a:lnTo>
                      <a:pt x="2048" y="656"/>
                    </a:lnTo>
                    <a:lnTo>
                      <a:pt x="2031" y="623"/>
                    </a:lnTo>
                    <a:lnTo>
                      <a:pt x="2008" y="587"/>
                    </a:lnTo>
                    <a:lnTo>
                      <a:pt x="1983" y="551"/>
                    </a:lnTo>
                    <a:lnTo>
                      <a:pt x="1951" y="509"/>
                    </a:lnTo>
                    <a:lnTo>
                      <a:pt x="1915" y="470"/>
                    </a:lnTo>
                    <a:lnTo>
                      <a:pt x="1873" y="426"/>
                    </a:lnTo>
                    <a:lnTo>
                      <a:pt x="1829" y="384"/>
                    </a:lnTo>
                    <a:lnTo>
                      <a:pt x="1778" y="340"/>
                    </a:lnTo>
                    <a:lnTo>
                      <a:pt x="1721" y="300"/>
                    </a:lnTo>
                    <a:lnTo>
                      <a:pt x="1658" y="262"/>
                    </a:lnTo>
                    <a:lnTo>
                      <a:pt x="1592" y="228"/>
                    </a:lnTo>
                    <a:lnTo>
                      <a:pt x="1516" y="192"/>
                    </a:lnTo>
                    <a:lnTo>
                      <a:pt x="1438" y="164"/>
                    </a:lnTo>
                    <a:lnTo>
                      <a:pt x="1352" y="135"/>
                    </a:lnTo>
                    <a:lnTo>
                      <a:pt x="1268" y="114"/>
                    </a:lnTo>
                    <a:lnTo>
                      <a:pt x="1181" y="91"/>
                    </a:lnTo>
                    <a:lnTo>
                      <a:pt x="1095" y="74"/>
                    </a:lnTo>
                    <a:lnTo>
                      <a:pt x="1012" y="57"/>
                    </a:lnTo>
                    <a:lnTo>
                      <a:pt x="932" y="44"/>
                    </a:lnTo>
                    <a:lnTo>
                      <a:pt x="856" y="32"/>
                    </a:lnTo>
                    <a:lnTo>
                      <a:pt x="784" y="23"/>
                    </a:lnTo>
                    <a:lnTo>
                      <a:pt x="721" y="15"/>
                    </a:lnTo>
                    <a:lnTo>
                      <a:pt x="668" y="10"/>
                    </a:lnTo>
                    <a:lnTo>
                      <a:pt x="622" y="4"/>
                    </a:lnTo>
                    <a:lnTo>
                      <a:pt x="590" y="2"/>
                    </a:lnTo>
                    <a:lnTo>
                      <a:pt x="569" y="0"/>
                    </a:lnTo>
                    <a:lnTo>
                      <a:pt x="563" y="0"/>
                    </a:lnTo>
                    <a:lnTo>
                      <a:pt x="1135" y="371"/>
                    </a:lnTo>
                    <a:lnTo>
                      <a:pt x="489" y="217"/>
                    </a:lnTo>
                    <a:lnTo>
                      <a:pt x="453" y="528"/>
                    </a:lnTo>
                    <a:lnTo>
                      <a:pt x="168" y="420"/>
                    </a:lnTo>
                    <a:lnTo>
                      <a:pt x="0" y="623"/>
                    </a:lnTo>
                    <a:lnTo>
                      <a:pt x="156" y="755"/>
                    </a:lnTo>
                    <a:lnTo>
                      <a:pt x="2090" y="739"/>
                    </a:lnTo>
                    <a:close/>
                  </a:path>
                </a:pathLst>
              </a:custGeom>
              <a:solidFill>
                <a:srgbClr val="FFF2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78" name="Freeform 111"/>
              <p:cNvSpPr>
                <a:spLocks/>
              </p:cNvSpPr>
              <p:nvPr/>
            </p:nvSpPr>
            <p:spPr bwMode="auto">
              <a:xfrm>
                <a:off x="575" y="2123"/>
                <a:ext cx="35" cy="228"/>
              </a:xfrm>
              <a:custGeom>
                <a:avLst/>
                <a:gdLst>
                  <a:gd name="T0" fmla="*/ 1 w 72"/>
                  <a:gd name="T1" fmla="*/ 4 h 456"/>
                  <a:gd name="T2" fmla="*/ 0 w 72"/>
                  <a:gd name="T3" fmla="*/ 0 h 456"/>
                  <a:gd name="T4" fmla="*/ 1 w 72"/>
                  <a:gd name="T5" fmla="*/ 1 h 456"/>
                  <a:gd name="T6" fmla="*/ 1 w 72"/>
                  <a:gd name="T7" fmla="*/ 4 h 456"/>
                  <a:gd name="T8" fmla="*/ 1 w 72"/>
                  <a:gd name="T9" fmla="*/ 4 h 456"/>
                  <a:gd name="T10" fmla="*/ 0 60000 65536"/>
                  <a:gd name="T11" fmla="*/ 0 60000 65536"/>
                  <a:gd name="T12" fmla="*/ 0 60000 65536"/>
                  <a:gd name="T13" fmla="*/ 0 60000 65536"/>
                  <a:gd name="T14" fmla="*/ 0 60000 65536"/>
                  <a:gd name="T15" fmla="*/ 0 w 72"/>
                  <a:gd name="T16" fmla="*/ 0 h 456"/>
                  <a:gd name="T17" fmla="*/ 72 w 72"/>
                  <a:gd name="T18" fmla="*/ 456 h 456"/>
                </a:gdLst>
                <a:ahLst/>
                <a:cxnLst>
                  <a:cxn ang="T10">
                    <a:pos x="T0" y="T1"/>
                  </a:cxn>
                  <a:cxn ang="T11">
                    <a:pos x="T2" y="T3"/>
                  </a:cxn>
                  <a:cxn ang="T12">
                    <a:pos x="T4" y="T5"/>
                  </a:cxn>
                  <a:cxn ang="T13">
                    <a:pos x="T6" y="T7"/>
                  </a:cxn>
                  <a:cxn ang="T14">
                    <a:pos x="T8" y="T9"/>
                  </a:cxn>
                </a:cxnLst>
                <a:rect l="T15" t="T16" r="T17" b="T18"/>
                <a:pathLst>
                  <a:path w="72" h="456">
                    <a:moveTo>
                      <a:pt x="6" y="456"/>
                    </a:moveTo>
                    <a:lnTo>
                      <a:pt x="0" y="0"/>
                    </a:lnTo>
                    <a:lnTo>
                      <a:pt x="72" y="13"/>
                    </a:lnTo>
                    <a:lnTo>
                      <a:pt x="6" y="456"/>
                    </a:lnTo>
                    <a:close/>
                  </a:path>
                </a:pathLst>
              </a:custGeom>
              <a:solidFill>
                <a:srgbClr val="D4EB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79" name="Freeform 112"/>
              <p:cNvSpPr>
                <a:spLocks/>
              </p:cNvSpPr>
              <p:nvPr/>
            </p:nvSpPr>
            <p:spPr bwMode="auto">
              <a:xfrm>
                <a:off x="595" y="2138"/>
                <a:ext cx="70" cy="234"/>
              </a:xfrm>
              <a:custGeom>
                <a:avLst/>
                <a:gdLst>
                  <a:gd name="T0" fmla="*/ 0 w 139"/>
                  <a:gd name="T1" fmla="*/ 4 h 467"/>
                  <a:gd name="T2" fmla="*/ 1 w 139"/>
                  <a:gd name="T3" fmla="*/ 0 h 467"/>
                  <a:gd name="T4" fmla="*/ 2 w 139"/>
                  <a:gd name="T5" fmla="*/ 0 h 467"/>
                  <a:gd name="T6" fmla="*/ 1 w 139"/>
                  <a:gd name="T7" fmla="*/ 4 h 467"/>
                  <a:gd name="T8" fmla="*/ 0 w 139"/>
                  <a:gd name="T9" fmla="*/ 4 h 467"/>
                  <a:gd name="T10" fmla="*/ 0 w 139"/>
                  <a:gd name="T11" fmla="*/ 4 h 467"/>
                  <a:gd name="T12" fmla="*/ 0 60000 65536"/>
                  <a:gd name="T13" fmla="*/ 0 60000 65536"/>
                  <a:gd name="T14" fmla="*/ 0 60000 65536"/>
                  <a:gd name="T15" fmla="*/ 0 60000 65536"/>
                  <a:gd name="T16" fmla="*/ 0 60000 65536"/>
                  <a:gd name="T17" fmla="*/ 0 60000 65536"/>
                  <a:gd name="T18" fmla="*/ 0 w 139"/>
                  <a:gd name="T19" fmla="*/ 0 h 467"/>
                  <a:gd name="T20" fmla="*/ 139 w 139"/>
                  <a:gd name="T21" fmla="*/ 467 h 467"/>
                </a:gdLst>
                <a:ahLst/>
                <a:cxnLst>
                  <a:cxn ang="T12">
                    <a:pos x="T0" y="T1"/>
                  </a:cxn>
                  <a:cxn ang="T13">
                    <a:pos x="T2" y="T3"/>
                  </a:cxn>
                  <a:cxn ang="T14">
                    <a:pos x="T4" y="T5"/>
                  </a:cxn>
                  <a:cxn ang="T15">
                    <a:pos x="T6" y="T7"/>
                  </a:cxn>
                  <a:cxn ang="T16">
                    <a:pos x="T8" y="T9"/>
                  </a:cxn>
                  <a:cxn ang="T17">
                    <a:pos x="T10" y="T11"/>
                  </a:cxn>
                </a:cxnLst>
                <a:rect l="T18" t="T19" r="T20" b="T21"/>
                <a:pathLst>
                  <a:path w="139" h="467">
                    <a:moveTo>
                      <a:pt x="0" y="437"/>
                    </a:moveTo>
                    <a:lnTo>
                      <a:pt x="72" y="0"/>
                    </a:lnTo>
                    <a:lnTo>
                      <a:pt x="139" y="0"/>
                    </a:lnTo>
                    <a:lnTo>
                      <a:pt x="55" y="467"/>
                    </a:lnTo>
                    <a:lnTo>
                      <a:pt x="0" y="437"/>
                    </a:lnTo>
                    <a:close/>
                  </a:path>
                </a:pathLst>
              </a:custGeom>
              <a:solidFill>
                <a:srgbClr val="D4EB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80" name="Freeform 113"/>
              <p:cNvSpPr>
                <a:spLocks/>
              </p:cNvSpPr>
              <p:nvPr/>
            </p:nvSpPr>
            <p:spPr bwMode="auto">
              <a:xfrm>
                <a:off x="-597" y="987"/>
                <a:ext cx="365" cy="237"/>
              </a:xfrm>
              <a:custGeom>
                <a:avLst/>
                <a:gdLst>
                  <a:gd name="T0" fmla="*/ 0 w 732"/>
                  <a:gd name="T1" fmla="*/ 0 h 473"/>
                  <a:gd name="T2" fmla="*/ 5 w 732"/>
                  <a:gd name="T3" fmla="*/ 2 h 473"/>
                  <a:gd name="T4" fmla="*/ 6 w 732"/>
                  <a:gd name="T5" fmla="*/ 4 h 473"/>
                  <a:gd name="T6" fmla="*/ 2 w 732"/>
                  <a:gd name="T7" fmla="*/ 3 h 473"/>
                  <a:gd name="T8" fmla="*/ 0 w 732"/>
                  <a:gd name="T9" fmla="*/ 0 h 473"/>
                  <a:gd name="T10" fmla="*/ 0 w 732"/>
                  <a:gd name="T11" fmla="*/ 0 h 473"/>
                  <a:gd name="T12" fmla="*/ 0 60000 65536"/>
                  <a:gd name="T13" fmla="*/ 0 60000 65536"/>
                  <a:gd name="T14" fmla="*/ 0 60000 65536"/>
                  <a:gd name="T15" fmla="*/ 0 60000 65536"/>
                  <a:gd name="T16" fmla="*/ 0 60000 65536"/>
                  <a:gd name="T17" fmla="*/ 0 60000 65536"/>
                  <a:gd name="T18" fmla="*/ 0 w 732"/>
                  <a:gd name="T19" fmla="*/ 0 h 473"/>
                  <a:gd name="T20" fmla="*/ 732 w 732"/>
                  <a:gd name="T21" fmla="*/ 473 h 473"/>
                </a:gdLst>
                <a:ahLst/>
                <a:cxnLst>
                  <a:cxn ang="T12">
                    <a:pos x="T0" y="T1"/>
                  </a:cxn>
                  <a:cxn ang="T13">
                    <a:pos x="T2" y="T3"/>
                  </a:cxn>
                  <a:cxn ang="T14">
                    <a:pos x="T4" y="T5"/>
                  </a:cxn>
                  <a:cxn ang="T15">
                    <a:pos x="T6" y="T7"/>
                  </a:cxn>
                  <a:cxn ang="T16">
                    <a:pos x="T8" y="T9"/>
                  </a:cxn>
                  <a:cxn ang="T17">
                    <a:pos x="T10" y="T11"/>
                  </a:cxn>
                </a:cxnLst>
                <a:rect l="T18" t="T19" r="T20" b="T21"/>
                <a:pathLst>
                  <a:path w="732" h="473">
                    <a:moveTo>
                      <a:pt x="0" y="0"/>
                    </a:moveTo>
                    <a:lnTo>
                      <a:pt x="563" y="164"/>
                    </a:lnTo>
                    <a:lnTo>
                      <a:pt x="732" y="473"/>
                    </a:lnTo>
                    <a:lnTo>
                      <a:pt x="171" y="346"/>
                    </a:lnTo>
                    <a:lnTo>
                      <a:pt x="0" y="0"/>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81" name="Freeform 114"/>
              <p:cNvSpPr>
                <a:spLocks/>
              </p:cNvSpPr>
              <p:nvPr/>
            </p:nvSpPr>
            <p:spPr bwMode="auto">
              <a:xfrm>
                <a:off x="-495" y="1200"/>
                <a:ext cx="388" cy="262"/>
              </a:xfrm>
              <a:custGeom>
                <a:avLst/>
                <a:gdLst>
                  <a:gd name="T0" fmla="*/ 0 w 773"/>
                  <a:gd name="T1" fmla="*/ 0 h 524"/>
                  <a:gd name="T2" fmla="*/ 5 w 773"/>
                  <a:gd name="T3" fmla="*/ 2 h 524"/>
                  <a:gd name="T4" fmla="*/ 7 w 773"/>
                  <a:gd name="T5" fmla="*/ 5 h 524"/>
                  <a:gd name="T6" fmla="*/ 2 w 773"/>
                  <a:gd name="T7" fmla="*/ 4 h 524"/>
                  <a:gd name="T8" fmla="*/ 0 w 773"/>
                  <a:gd name="T9" fmla="*/ 0 h 524"/>
                  <a:gd name="T10" fmla="*/ 0 w 773"/>
                  <a:gd name="T11" fmla="*/ 0 h 524"/>
                  <a:gd name="T12" fmla="*/ 0 60000 65536"/>
                  <a:gd name="T13" fmla="*/ 0 60000 65536"/>
                  <a:gd name="T14" fmla="*/ 0 60000 65536"/>
                  <a:gd name="T15" fmla="*/ 0 60000 65536"/>
                  <a:gd name="T16" fmla="*/ 0 60000 65536"/>
                  <a:gd name="T17" fmla="*/ 0 60000 65536"/>
                  <a:gd name="T18" fmla="*/ 0 w 773"/>
                  <a:gd name="T19" fmla="*/ 0 h 524"/>
                  <a:gd name="T20" fmla="*/ 773 w 773"/>
                  <a:gd name="T21" fmla="*/ 524 h 524"/>
                </a:gdLst>
                <a:ahLst/>
                <a:cxnLst>
                  <a:cxn ang="T12">
                    <a:pos x="T0" y="T1"/>
                  </a:cxn>
                  <a:cxn ang="T13">
                    <a:pos x="T2" y="T3"/>
                  </a:cxn>
                  <a:cxn ang="T14">
                    <a:pos x="T4" y="T5"/>
                  </a:cxn>
                  <a:cxn ang="T15">
                    <a:pos x="T6" y="T7"/>
                  </a:cxn>
                  <a:cxn ang="T16">
                    <a:pos x="T8" y="T9"/>
                  </a:cxn>
                  <a:cxn ang="T17">
                    <a:pos x="T10" y="T11"/>
                  </a:cxn>
                </a:cxnLst>
                <a:rect l="T18" t="T19" r="T20" b="T21"/>
                <a:pathLst>
                  <a:path w="773" h="524">
                    <a:moveTo>
                      <a:pt x="0" y="0"/>
                    </a:moveTo>
                    <a:lnTo>
                      <a:pt x="579" y="148"/>
                    </a:lnTo>
                    <a:lnTo>
                      <a:pt x="773" y="524"/>
                    </a:lnTo>
                    <a:lnTo>
                      <a:pt x="188" y="403"/>
                    </a:lnTo>
                    <a:lnTo>
                      <a:pt x="0" y="0"/>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82" name="Freeform 115"/>
              <p:cNvSpPr>
                <a:spLocks/>
              </p:cNvSpPr>
              <p:nvPr/>
            </p:nvSpPr>
            <p:spPr bwMode="auto">
              <a:xfrm>
                <a:off x="-371" y="1472"/>
                <a:ext cx="436" cy="302"/>
              </a:xfrm>
              <a:custGeom>
                <a:avLst/>
                <a:gdLst>
                  <a:gd name="T0" fmla="*/ 0 w 872"/>
                  <a:gd name="T1" fmla="*/ 0 h 605"/>
                  <a:gd name="T2" fmla="*/ 5 w 872"/>
                  <a:gd name="T3" fmla="*/ 0 h 605"/>
                  <a:gd name="T4" fmla="*/ 7 w 872"/>
                  <a:gd name="T5" fmla="*/ 4 h 605"/>
                  <a:gd name="T6" fmla="*/ 2 w 872"/>
                  <a:gd name="T7" fmla="*/ 3 h 605"/>
                  <a:gd name="T8" fmla="*/ 0 w 872"/>
                  <a:gd name="T9" fmla="*/ 0 h 605"/>
                  <a:gd name="T10" fmla="*/ 0 w 872"/>
                  <a:gd name="T11" fmla="*/ 0 h 605"/>
                  <a:gd name="T12" fmla="*/ 0 60000 65536"/>
                  <a:gd name="T13" fmla="*/ 0 60000 65536"/>
                  <a:gd name="T14" fmla="*/ 0 60000 65536"/>
                  <a:gd name="T15" fmla="*/ 0 60000 65536"/>
                  <a:gd name="T16" fmla="*/ 0 60000 65536"/>
                  <a:gd name="T17" fmla="*/ 0 60000 65536"/>
                  <a:gd name="T18" fmla="*/ 0 w 872"/>
                  <a:gd name="T19" fmla="*/ 0 h 605"/>
                  <a:gd name="T20" fmla="*/ 872 w 872"/>
                  <a:gd name="T21" fmla="*/ 605 h 605"/>
                </a:gdLst>
                <a:ahLst/>
                <a:cxnLst>
                  <a:cxn ang="T12">
                    <a:pos x="T0" y="T1"/>
                  </a:cxn>
                  <a:cxn ang="T13">
                    <a:pos x="T2" y="T3"/>
                  </a:cxn>
                  <a:cxn ang="T14">
                    <a:pos x="T4" y="T5"/>
                  </a:cxn>
                  <a:cxn ang="T15">
                    <a:pos x="T6" y="T7"/>
                  </a:cxn>
                  <a:cxn ang="T16">
                    <a:pos x="T8" y="T9"/>
                  </a:cxn>
                  <a:cxn ang="T17">
                    <a:pos x="T10" y="T11"/>
                  </a:cxn>
                </a:cxnLst>
                <a:rect l="T18" t="T19" r="T20" b="T21"/>
                <a:pathLst>
                  <a:path w="872" h="605">
                    <a:moveTo>
                      <a:pt x="0" y="0"/>
                    </a:moveTo>
                    <a:lnTo>
                      <a:pt x="578" y="109"/>
                    </a:lnTo>
                    <a:lnTo>
                      <a:pt x="872" y="605"/>
                    </a:lnTo>
                    <a:lnTo>
                      <a:pt x="254" y="506"/>
                    </a:lnTo>
                    <a:lnTo>
                      <a:pt x="0" y="0"/>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83" name="Freeform 116"/>
              <p:cNvSpPr>
                <a:spLocks/>
              </p:cNvSpPr>
              <p:nvPr/>
            </p:nvSpPr>
            <p:spPr bwMode="auto">
              <a:xfrm>
                <a:off x="-212" y="1789"/>
                <a:ext cx="459" cy="321"/>
              </a:xfrm>
              <a:custGeom>
                <a:avLst/>
                <a:gdLst>
                  <a:gd name="T0" fmla="*/ 0 w 918"/>
                  <a:gd name="T1" fmla="*/ 0 h 642"/>
                  <a:gd name="T2" fmla="*/ 5 w 918"/>
                  <a:gd name="T3" fmla="*/ 1 h 642"/>
                  <a:gd name="T4" fmla="*/ 8 w 918"/>
                  <a:gd name="T5" fmla="*/ 6 h 642"/>
                  <a:gd name="T6" fmla="*/ 3 w 918"/>
                  <a:gd name="T7" fmla="*/ 5 h 642"/>
                  <a:gd name="T8" fmla="*/ 0 w 918"/>
                  <a:gd name="T9" fmla="*/ 0 h 642"/>
                  <a:gd name="T10" fmla="*/ 0 w 918"/>
                  <a:gd name="T11" fmla="*/ 0 h 642"/>
                  <a:gd name="T12" fmla="*/ 0 60000 65536"/>
                  <a:gd name="T13" fmla="*/ 0 60000 65536"/>
                  <a:gd name="T14" fmla="*/ 0 60000 65536"/>
                  <a:gd name="T15" fmla="*/ 0 60000 65536"/>
                  <a:gd name="T16" fmla="*/ 0 60000 65536"/>
                  <a:gd name="T17" fmla="*/ 0 60000 65536"/>
                  <a:gd name="T18" fmla="*/ 0 w 918"/>
                  <a:gd name="T19" fmla="*/ 0 h 642"/>
                  <a:gd name="T20" fmla="*/ 918 w 918"/>
                  <a:gd name="T21" fmla="*/ 642 h 642"/>
                </a:gdLst>
                <a:ahLst/>
                <a:cxnLst>
                  <a:cxn ang="T12">
                    <a:pos x="T0" y="T1"/>
                  </a:cxn>
                  <a:cxn ang="T13">
                    <a:pos x="T2" y="T3"/>
                  </a:cxn>
                  <a:cxn ang="T14">
                    <a:pos x="T4" y="T5"/>
                  </a:cxn>
                  <a:cxn ang="T15">
                    <a:pos x="T6" y="T7"/>
                  </a:cxn>
                  <a:cxn ang="T16">
                    <a:pos x="T8" y="T9"/>
                  </a:cxn>
                  <a:cxn ang="T17">
                    <a:pos x="T10" y="T11"/>
                  </a:cxn>
                </a:cxnLst>
                <a:rect l="T18" t="T19" r="T20" b="T21"/>
                <a:pathLst>
                  <a:path w="918" h="642">
                    <a:moveTo>
                      <a:pt x="0" y="0"/>
                    </a:moveTo>
                    <a:lnTo>
                      <a:pt x="618" y="97"/>
                    </a:lnTo>
                    <a:lnTo>
                      <a:pt x="918" y="642"/>
                    </a:lnTo>
                    <a:lnTo>
                      <a:pt x="261" y="570"/>
                    </a:lnTo>
                    <a:lnTo>
                      <a:pt x="0" y="0"/>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84" name="Freeform 117"/>
              <p:cNvSpPr>
                <a:spLocks/>
              </p:cNvSpPr>
              <p:nvPr/>
            </p:nvSpPr>
            <p:spPr bwMode="auto">
              <a:xfrm>
                <a:off x="-928" y="1475"/>
                <a:ext cx="73" cy="134"/>
              </a:xfrm>
              <a:custGeom>
                <a:avLst/>
                <a:gdLst>
                  <a:gd name="T0" fmla="*/ 1 w 146"/>
                  <a:gd name="T1" fmla="*/ 0 h 268"/>
                  <a:gd name="T2" fmla="*/ 1 w 146"/>
                  <a:gd name="T3" fmla="*/ 1 h 268"/>
                  <a:gd name="T4" fmla="*/ 1 w 146"/>
                  <a:gd name="T5" fmla="*/ 1 h 268"/>
                  <a:gd name="T6" fmla="*/ 1 w 146"/>
                  <a:gd name="T7" fmla="*/ 1 h 268"/>
                  <a:gd name="T8" fmla="*/ 1 w 146"/>
                  <a:gd name="T9" fmla="*/ 1 h 268"/>
                  <a:gd name="T10" fmla="*/ 1 w 146"/>
                  <a:gd name="T11" fmla="*/ 1 h 268"/>
                  <a:gd name="T12" fmla="*/ 1 w 146"/>
                  <a:gd name="T13" fmla="*/ 1 h 268"/>
                  <a:gd name="T14" fmla="*/ 1 w 146"/>
                  <a:gd name="T15" fmla="*/ 1 h 268"/>
                  <a:gd name="T16" fmla="*/ 1 w 146"/>
                  <a:gd name="T17" fmla="*/ 2 h 268"/>
                  <a:gd name="T18" fmla="*/ 1 w 146"/>
                  <a:gd name="T19" fmla="*/ 2 h 268"/>
                  <a:gd name="T20" fmla="*/ 1 w 146"/>
                  <a:gd name="T21" fmla="*/ 2 h 268"/>
                  <a:gd name="T22" fmla="*/ 1 w 146"/>
                  <a:gd name="T23" fmla="*/ 2 h 268"/>
                  <a:gd name="T24" fmla="*/ 1 w 146"/>
                  <a:gd name="T25" fmla="*/ 2 h 268"/>
                  <a:gd name="T26" fmla="*/ 1 w 146"/>
                  <a:gd name="T27" fmla="*/ 2 h 268"/>
                  <a:gd name="T28" fmla="*/ 2 w 146"/>
                  <a:gd name="T29" fmla="*/ 2 h 268"/>
                  <a:gd name="T30" fmla="*/ 2 w 146"/>
                  <a:gd name="T31" fmla="*/ 2 h 268"/>
                  <a:gd name="T32" fmla="*/ 1 w 146"/>
                  <a:gd name="T33" fmla="*/ 2 h 268"/>
                  <a:gd name="T34" fmla="*/ 1 w 146"/>
                  <a:gd name="T35" fmla="*/ 2 h 268"/>
                  <a:gd name="T36" fmla="*/ 1 w 146"/>
                  <a:gd name="T37" fmla="*/ 2 h 268"/>
                  <a:gd name="T38" fmla="*/ 1 w 146"/>
                  <a:gd name="T39" fmla="*/ 2 h 268"/>
                  <a:gd name="T40" fmla="*/ 1 w 146"/>
                  <a:gd name="T41" fmla="*/ 2 h 268"/>
                  <a:gd name="T42" fmla="*/ 1 w 146"/>
                  <a:gd name="T43" fmla="*/ 3 h 268"/>
                  <a:gd name="T44" fmla="*/ 1 w 146"/>
                  <a:gd name="T45" fmla="*/ 3 h 268"/>
                  <a:gd name="T46" fmla="*/ 1 w 146"/>
                  <a:gd name="T47" fmla="*/ 3 h 268"/>
                  <a:gd name="T48" fmla="*/ 1 w 146"/>
                  <a:gd name="T49" fmla="*/ 2 h 268"/>
                  <a:gd name="T50" fmla="*/ 1 w 146"/>
                  <a:gd name="T51" fmla="*/ 2 h 268"/>
                  <a:gd name="T52" fmla="*/ 1 w 146"/>
                  <a:gd name="T53" fmla="*/ 2 h 268"/>
                  <a:gd name="T54" fmla="*/ 1 w 146"/>
                  <a:gd name="T55" fmla="*/ 2 h 268"/>
                  <a:gd name="T56" fmla="*/ 1 w 146"/>
                  <a:gd name="T57" fmla="*/ 2 h 268"/>
                  <a:gd name="T58" fmla="*/ 1 w 146"/>
                  <a:gd name="T59" fmla="*/ 2 h 268"/>
                  <a:gd name="T60" fmla="*/ 1 w 146"/>
                  <a:gd name="T61" fmla="*/ 2 h 268"/>
                  <a:gd name="T62" fmla="*/ 1 w 146"/>
                  <a:gd name="T63" fmla="*/ 1 h 268"/>
                  <a:gd name="T64" fmla="*/ 0 w 146"/>
                  <a:gd name="T65" fmla="*/ 1 h 268"/>
                  <a:gd name="T66" fmla="*/ 1 w 146"/>
                  <a:gd name="T67" fmla="*/ 0 h 2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46"/>
                  <a:gd name="T103" fmla="*/ 0 h 268"/>
                  <a:gd name="T104" fmla="*/ 146 w 146"/>
                  <a:gd name="T105" fmla="*/ 268 h 2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46" h="268">
                    <a:moveTo>
                      <a:pt x="23" y="0"/>
                    </a:moveTo>
                    <a:lnTo>
                      <a:pt x="83" y="0"/>
                    </a:lnTo>
                    <a:lnTo>
                      <a:pt x="99" y="10"/>
                    </a:lnTo>
                    <a:lnTo>
                      <a:pt x="89" y="27"/>
                    </a:lnTo>
                    <a:lnTo>
                      <a:pt x="102" y="55"/>
                    </a:lnTo>
                    <a:lnTo>
                      <a:pt x="99" y="49"/>
                    </a:lnTo>
                    <a:lnTo>
                      <a:pt x="87" y="48"/>
                    </a:lnTo>
                    <a:lnTo>
                      <a:pt x="74" y="46"/>
                    </a:lnTo>
                    <a:lnTo>
                      <a:pt x="61" y="55"/>
                    </a:lnTo>
                    <a:lnTo>
                      <a:pt x="55" y="63"/>
                    </a:lnTo>
                    <a:lnTo>
                      <a:pt x="49" y="74"/>
                    </a:lnTo>
                    <a:lnTo>
                      <a:pt x="45" y="84"/>
                    </a:lnTo>
                    <a:lnTo>
                      <a:pt x="42" y="99"/>
                    </a:lnTo>
                    <a:lnTo>
                      <a:pt x="36" y="108"/>
                    </a:lnTo>
                    <a:lnTo>
                      <a:pt x="36" y="120"/>
                    </a:lnTo>
                    <a:lnTo>
                      <a:pt x="36" y="125"/>
                    </a:lnTo>
                    <a:lnTo>
                      <a:pt x="36" y="129"/>
                    </a:lnTo>
                    <a:lnTo>
                      <a:pt x="34" y="131"/>
                    </a:lnTo>
                    <a:lnTo>
                      <a:pt x="36" y="141"/>
                    </a:lnTo>
                    <a:lnTo>
                      <a:pt x="36" y="146"/>
                    </a:lnTo>
                    <a:lnTo>
                      <a:pt x="40" y="150"/>
                    </a:lnTo>
                    <a:lnTo>
                      <a:pt x="45" y="154"/>
                    </a:lnTo>
                    <a:lnTo>
                      <a:pt x="55" y="158"/>
                    </a:lnTo>
                    <a:lnTo>
                      <a:pt x="66" y="154"/>
                    </a:lnTo>
                    <a:lnTo>
                      <a:pt x="82" y="152"/>
                    </a:lnTo>
                    <a:lnTo>
                      <a:pt x="95" y="148"/>
                    </a:lnTo>
                    <a:lnTo>
                      <a:pt x="110" y="143"/>
                    </a:lnTo>
                    <a:lnTo>
                      <a:pt x="123" y="139"/>
                    </a:lnTo>
                    <a:lnTo>
                      <a:pt x="135" y="133"/>
                    </a:lnTo>
                    <a:lnTo>
                      <a:pt x="142" y="129"/>
                    </a:lnTo>
                    <a:lnTo>
                      <a:pt x="146" y="129"/>
                    </a:lnTo>
                    <a:lnTo>
                      <a:pt x="140" y="135"/>
                    </a:lnTo>
                    <a:lnTo>
                      <a:pt x="133" y="148"/>
                    </a:lnTo>
                    <a:lnTo>
                      <a:pt x="127" y="158"/>
                    </a:lnTo>
                    <a:lnTo>
                      <a:pt x="120" y="167"/>
                    </a:lnTo>
                    <a:lnTo>
                      <a:pt x="114" y="179"/>
                    </a:lnTo>
                    <a:lnTo>
                      <a:pt x="110" y="190"/>
                    </a:lnTo>
                    <a:lnTo>
                      <a:pt x="95" y="205"/>
                    </a:lnTo>
                    <a:lnTo>
                      <a:pt x="85" y="219"/>
                    </a:lnTo>
                    <a:lnTo>
                      <a:pt x="78" y="230"/>
                    </a:lnTo>
                    <a:lnTo>
                      <a:pt x="74" y="241"/>
                    </a:lnTo>
                    <a:lnTo>
                      <a:pt x="72" y="251"/>
                    </a:lnTo>
                    <a:lnTo>
                      <a:pt x="72" y="260"/>
                    </a:lnTo>
                    <a:lnTo>
                      <a:pt x="72" y="264"/>
                    </a:lnTo>
                    <a:lnTo>
                      <a:pt x="74" y="268"/>
                    </a:lnTo>
                    <a:lnTo>
                      <a:pt x="36" y="266"/>
                    </a:lnTo>
                    <a:lnTo>
                      <a:pt x="36" y="264"/>
                    </a:lnTo>
                    <a:lnTo>
                      <a:pt x="36" y="260"/>
                    </a:lnTo>
                    <a:lnTo>
                      <a:pt x="36" y="253"/>
                    </a:lnTo>
                    <a:lnTo>
                      <a:pt x="36" y="247"/>
                    </a:lnTo>
                    <a:lnTo>
                      <a:pt x="32" y="238"/>
                    </a:lnTo>
                    <a:lnTo>
                      <a:pt x="30" y="224"/>
                    </a:lnTo>
                    <a:lnTo>
                      <a:pt x="28" y="215"/>
                    </a:lnTo>
                    <a:lnTo>
                      <a:pt x="26" y="207"/>
                    </a:lnTo>
                    <a:lnTo>
                      <a:pt x="23" y="198"/>
                    </a:lnTo>
                    <a:lnTo>
                      <a:pt x="21" y="190"/>
                    </a:lnTo>
                    <a:lnTo>
                      <a:pt x="19" y="181"/>
                    </a:lnTo>
                    <a:lnTo>
                      <a:pt x="17" y="171"/>
                    </a:lnTo>
                    <a:lnTo>
                      <a:pt x="13" y="162"/>
                    </a:lnTo>
                    <a:lnTo>
                      <a:pt x="11" y="154"/>
                    </a:lnTo>
                    <a:lnTo>
                      <a:pt x="7" y="144"/>
                    </a:lnTo>
                    <a:lnTo>
                      <a:pt x="5" y="135"/>
                    </a:lnTo>
                    <a:lnTo>
                      <a:pt x="2" y="127"/>
                    </a:lnTo>
                    <a:lnTo>
                      <a:pt x="2" y="122"/>
                    </a:lnTo>
                    <a:lnTo>
                      <a:pt x="0" y="114"/>
                    </a:lnTo>
                    <a:lnTo>
                      <a:pt x="0" y="112"/>
                    </a:lnTo>
                    <a:lnTo>
                      <a:pt x="9" y="15"/>
                    </a:lnTo>
                    <a:lnTo>
                      <a:pt x="23" y="0"/>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85" name="Freeform 118"/>
              <p:cNvSpPr>
                <a:spLocks/>
              </p:cNvSpPr>
              <p:nvPr/>
            </p:nvSpPr>
            <p:spPr bwMode="auto">
              <a:xfrm>
                <a:off x="-985" y="1442"/>
                <a:ext cx="108" cy="167"/>
              </a:xfrm>
              <a:custGeom>
                <a:avLst/>
                <a:gdLst>
                  <a:gd name="T0" fmla="*/ 2 w 214"/>
                  <a:gd name="T1" fmla="*/ 0 h 335"/>
                  <a:gd name="T2" fmla="*/ 2 w 214"/>
                  <a:gd name="T3" fmla="*/ 0 h 335"/>
                  <a:gd name="T4" fmla="*/ 2 w 214"/>
                  <a:gd name="T5" fmla="*/ 0 h 335"/>
                  <a:gd name="T6" fmla="*/ 2 w 214"/>
                  <a:gd name="T7" fmla="*/ 0 h 335"/>
                  <a:gd name="T8" fmla="*/ 2 w 214"/>
                  <a:gd name="T9" fmla="*/ 0 h 335"/>
                  <a:gd name="T10" fmla="*/ 2 w 214"/>
                  <a:gd name="T11" fmla="*/ 0 h 335"/>
                  <a:gd name="T12" fmla="*/ 1 w 214"/>
                  <a:gd name="T13" fmla="*/ 0 h 335"/>
                  <a:gd name="T14" fmla="*/ 1 w 214"/>
                  <a:gd name="T15" fmla="*/ 0 h 335"/>
                  <a:gd name="T16" fmla="*/ 1 w 214"/>
                  <a:gd name="T17" fmla="*/ 0 h 335"/>
                  <a:gd name="T18" fmla="*/ 1 w 214"/>
                  <a:gd name="T19" fmla="*/ 0 h 335"/>
                  <a:gd name="T20" fmla="*/ 1 w 214"/>
                  <a:gd name="T21" fmla="*/ 0 h 335"/>
                  <a:gd name="T22" fmla="*/ 1 w 214"/>
                  <a:gd name="T23" fmla="*/ 0 h 335"/>
                  <a:gd name="T24" fmla="*/ 1 w 214"/>
                  <a:gd name="T25" fmla="*/ 1 h 335"/>
                  <a:gd name="T26" fmla="*/ 0 w 214"/>
                  <a:gd name="T27" fmla="*/ 1 h 335"/>
                  <a:gd name="T28" fmla="*/ 0 w 214"/>
                  <a:gd name="T29" fmla="*/ 1 h 335"/>
                  <a:gd name="T30" fmla="*/ 0 w 214"/>
                  <a:gd name="T31" fmla="*/ 1 h 335"/>
                  <a:gd name="T32" fmla="*/ 1 w 214"/>
                  <a:gd name="T33" fmla="*/ 2 h 335"/>
                  <a:gd name="T34" fmla="*/ 1 w 214"/>
                  <a:gd name="T35" fmla="*/ 2 h 335"/>
                  <a:gd name="T36" fmla="*/ 1 w 214"/>
                  <a:gd name="T37" fmla="*/ 2 h 335"/>
                  <a:gd name="T38" fmla="*/ 1 w 214"/>
                  <a:gd name="T39" fmla="*/ 2 h 335"/>
                  <a:gd name="T40" fmla="*/ 1 w 214"/>
                  <a:gd name="T41" fmla="*/ 2 h 335"/>
                  <a:gd name="T42" fmla="*/ 1 w 214"/>
                  <a:gd name="T43" fmla="*/ 2 h 335"/>
                  <a:gd name="T44" fmla="*/ 1 w 214"/>
                  <a:gd name="T45" fmla="*/ 2 h 335"/>
                  <a:gd name="T46" fmla="*/ 1 w 214"/>
                  <a:gd name="T47" fmla="*/ 2 h 335"/>
                  <a:gd name="T48" fmla="*/ 2 w 214"/>
                  <a:gd name="T49" fmla="*/ 2 h 335"/>
                  <a:gd name="T50" fmla="*/ 2 w 214"/>
                  <a:gd name="T51" fmla="*/ 2 h 335"/>
                  <a:gd name="T52" fmla="*/ 2 w 214"/>
                  <a:gd name="T53" fmla="*/ 2 h 335"/>
                  <a:gd name="T54" fmla="*/ 2 w 214"/>
                  <a:gd name="T55" fmla="*/ 2 h 335"/>
                  <a:gd name="T56" fmla="*/ 2 w 214"/>
                  <a:gd name="T57" fmla="*/ 2 h 335"/>
                  <a:gd name="T58" fmla="*/ 2 w 214"/>
                  <a:gd name="T59" fmla="*/ 1 h 335"/>
                  <a:gd name="T60" fmla="*/ 2 w 214"/>
                  <a:gd name="T61" fmla="*/ 1 h 335"/>
                  <a:gd name="T62" fmla="*/ 2 w 214"/>
                  <a:gd name="T63" fmla="*/ 1 h 335"/>
                  <a:gd name="T64" fmla="*/ 2 w 214"/>
                  <a:gd name="T65" fmla="*/ 1 h 335"/>
                  <a:gd name="T66" fmla="*/ 2 w 214"/>
                  <a:gd name="T67" fmla="*/ 1 h 335"/>
                  <a:gd name="T68" fmla="*/ 2 w 214"/>
                  <a:gd name="T69" fmla="*/ 1 h 335"/>
                  <a:gd name="T70" fmla="*/ 1 w 214"/>
                  <a:gd name="T71" fmla="*/ 1 h 335"/>
                  <a:gd name="T72" fmla="*/ 1 w 214"/>
                  <a:gd name="T73" fmla="*/ 1 h 335"/>
                  <a:gd name="T74" fmla="*/ 2 w 214"/>
                  <a:gd name="T75" fmla="*/ 0 h 33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4"/>
                  <a:gd name="T115" fmla="*/ 0 h 335"/>
                  <a:gd name="T116" fmla="*/ 214 w 214"/>
                  <a:gd name="T117" fmla="*/ 335 h 33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4" h="335">
                    <a:moveTo>
                      <a:pt x="165" y="111"/>
                    </a:moveTo>
                    <a:lnTo>
                      <a:pt x="214" y="54"/>
                    </a:lnTo>
                    <a:lnTo>
                      <a:pt x="212" y="50"/>
                    </a:lnTo>
                    <a:lnTo>
                      <a:pt x="211" y="46"/>
                    </a:lnTo>
                    <a:lnTo>
                      <a:pt x="203" y="37"/>
                    </a:lnTo>
                    <a:lnTo>
                      <a:pt x="195" y="29"/>
                    </a:lnTo>
                    <a:lnTo>
                      <a:pt x="184" y="19"/>
                    </a:lnTo>
                    <a:lnTo>
                      <a:pt x="174" y="12"/>
                    </a:lnTo>
                    <a:lnTo>
                      <a:pt x="159" y="6"/>
                    </a:lnTo>
                    <a:lnTo>
                      <a:pt x="146" y="4"/>
                    </a:lnTo>
                    <a:lnTo>
                      <a:pt x="138" y="2"/>
                    </a:lnTo>
                    <a:lnTo>
                      <a:pt x="129" y="0"/>
                    </a:lnTo>
                    <a:lnTo>
                      <a:pt x="119" y="0"/>
                    </a:lnTo>
                    <a:lnTo>
                      <a:pt x="112" y="2"/>
                    </a:lnTo>
                    <a:lnTo>
                      <a:pt x="95" y="6"/>
                    </a:lnTo>
                    <a:lnTo>
                      <a:pt x="79" y="14"/>
                    </a:lnTo>
                    <a:lnTo>
                      <a:pt x="62" y="23"/>
                    </a:lnTo>
                    <a:lnTo>
                      <a:pt x="47" y="37"/>
                    </a:lnTo>
                    <a:lnTo>
                      <a:pt x="39" y="46"/>
                    </a:lnTo>
                    <a:lnTo>
                      <a:pt x="34" y="56"/>
                    </a:lnTo>
                    <a:lnTo>
                      <a:pt x="28" y="65"/>
                    </a:lnTo>
                    <a:lnTo>
                      <a:pt x="24" y="78"/>
                    </a:lnTo>
                    <a:lnTo>
                      <a:pt x="17" y="90"/>
                    </a:lnTo>
                    <a:lnTo>
                      <a:pt x="13" y="103"/>
                    </a:lnTo>
                    <a:lnTo>
                      <a:pt x="9" y="120"/>
                    </a:lnTo>
                    <a:lnTo>
                      <a:pt x="7" y="135"/>
                    </a:lnTo>
                    <a:lnTo>
                      <a:pt x="1" y="151"/>
                    </a:lnTo>
                    <a:lnTo>
                      <a:pt x="0" y="168"/>
                    </a:lnTo>
                    <a:lnTo>
                      <a:pt x="0" y="185"/>
                    </a:lnTo>
                    <a:lnTo>
                      <a:pt x="0" y="204"/>
                    </a:lnTo>
                    <a:lnTo>
                      <a:pt x="0" y="219"/>
                    </a:lnTo>
                    <a:lnTo>
                      <a:pt x="0" y="234"/>
                    </a:lnTo>
                    <a:lnTo>
                      <a:pt x="1" y="249"/>
                    </a:lnTo>
                    <a:lnTo>
                      <a:pt x="5" y="266"/>
                    </a:lnTo>
                    <a:lnTo>
                      <a:pt x="7" y="280"/>
                    </a:lnTo>
                    <a:lnTo>
                      <a:pt x="11" y="291"/>
                    </a:lnTo>
                    <a:lnTo>
                      <a:pt x="17" y="303"/>
                    </a:lnTo>
                    <a:lnTo>
                      <a:pt x="24" y="314"/>
                    </a:lnTo>
                    <a:lnTo>
                      <a:pt x="28" y="320"/>
                    </a:lnTo>
                    <a:lnTo>
                      <a:pt x="36" y="325"/>
                    </a:lnTo>
                    <a:lnTo>
                      <a:pt x="45" y="329"/>
                    </a:lnTo>
                    <a:lnTo>
                      <a:pt x="55" y="333"/>
                    </a:lnTo>
                    <a:lnTo>
                      <a:pt x="64" y="333"/>
                    </a:lnTo>
                    <a:lnTo>
                      <a:pt x="74" y="335"/>
                    </a:lnTo>
                    <a:lnTo>
                      <a:pt x="83" y="333"/>
                    </a:lnTo>
                    <a:lnTo>
                      <a:pt x="95" y="333"/>
                    </a:lnTo>
                    <a:lnTo>
                      <a:pt x="104" y="327"/>
                    </a:lnTo>
                    <a:lnTo>
                      <a:pt x="114" y="325"/>
                    </a:lnTo>
                    <a:lnTo>
                      <a:pt x="123" y="322"/>
                    </a:lnTo>
                    <a:lnTo>
                      <a:pt x="133" y="318"/>
                    </a:lnTo>
                    <a:lnTo>
                      <a:pt x="140" y="314"/>
                    </a:lnTo>
                    <a:lnTo>
                      <a:pt x="150" y="308"/>
                    </a:lnTo>
                    <a:lnTo>
                      <a:pt x="157" y="304"/>
                    </a:lnTo>
                    <a:lnTo>
                      <a:pt x="165" y="299"/>
                    </a:lnTo>
                    <a:lnTo>
                      <a:pt x="176" y="287"/>
                    </a:lnTo>
                    <a:lnTo>
                      <a:pt x="186" y="276"/>
                    </a:lnTo>
                    <a:lnTo>
                      <a:pt x="193" y="266"/>
                    </a:lnTo>
                    <a:lnTo>
                      <a:pt x="197" y="259"/>
                    </a:lnTo>
                    <a:lnTo>
                      <a:pt x="201" y="246"/>
                    </a:lnTo>
                    <a:lnTo>
                      <a:pt x="203" y="242"/>
                    </a:lnTo>
                    <a:lnTo>
                      <a:pt x="195" y="244"/>
                    </a:lnTo>
                    <a:lnTo>
                      <a:pt x="184" y="247"/>
                    </a:lnTo>
                    <a:lnTo>
                      <a:pt x="174" y="246"/>
                    </a:lnTo>
                    <a:lnTo>
                      <a:pt x="167" y="244"/>
                    </a:lnTo>
                    <a:lnTo>
                      <a:pt x="157" y="240"/>
                    </a:lnTo>
                    <a:lnTo>
                      <a:pt x="152" y="232"/>
                    </a:lnTo>
                    <a:lnTo>
                      <a:pt x="144" y="219"/>
                    </a:lnTo>
                    <a:lnTo>
                      <a:pt x="138" y="204"/>
                    </a:lnTo>
                    <a:lnTo>
                      <a:pt x="134" y="189"/>
                    </a:lnTo>
                    <a:lnTo>
                      <a:pt x="131" y="173"/>
                    </a:lnTo>
                    <a:lnTo>
                      <a:pt x="129" y="158"/>
                    </a:lnTo>
                    <a:lnTo>
                      <a:pt x="127" y="147"/>
                    </a:lnTo>
                    <a:lnTo>
                      <a:pt x="127" y="137"/>
                    </a:lnTo>
                    <a:lnTo>
                      <a:pt x="127" y="135"/>
                    </a:lnTo>
                    <a:lnTo>
                      <a:pt x="165" y="111"/>
                    </a:lnTo>
                    <a:close/>
                  </a:path>
                </a:pathLst>
              </a:custGeom>
              <a:solidFill>
                <a:srgbClr val="7C7C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86" name="Freeform 119"/>
              <p:cNvSpPr>
                <a:spLocks/>
              </p:cNvSpPr>
              <p:nvPr/>
            </p:nvSpPr>
            <p:spPr bwMode="auto">
              <a:xfrm>
                <a:off x="-816" y="1470"/>
                <a:ext cx="129" cy="150"/>
              </a:xfrm>
              <a:custGeom>
                <a:avLst/>
                <a:gdLst>
                  <a:gd name="T0" fmla="*/ 0 w 259"/>
                  <a:gd name="T1" fmla="*/ 2 h 300"/>
                  <a:gd name="T2" fmla="*/ 0 w 259"/>
                  <a:gd name="T3" fmla="*/ 2 h 300"/>
                  <a:gd name="T4" fmla="*/ 0 w 259"/>
                  <a:gd name="T5" fmla="*/ 2 h 300"/>
                  <a:gd name="T6" fmla="*/ 0 w 259"/>
                  <a:gd name="T7" fmla="*/ 2 h 300"/>
                  <a:gd name="T8" fmla="*/ 0 w 259"/>
                  <a:gd name="T9" fmla="*/ 2 h 300"/>
                  <a:gd name="T10" fmla="*/ 0 w 259"/>
                  <a:gd name="T11" fmla="*/ 2 h 300"/>
                  <a:gd name="T12" fmla="*/ 0 w 259"/>
                  <a:gd name="T13" fmla="*/ 2 h 300"/>
                  <a:gd name="T14" fmla="*/ 0 w 259"/>
                  <a:gd name="T15" fmla="*/ 2 h 300"/>
                  <a:gd name="T16" fmla="*/ 0 w 259"/>
                  <a:gd name="T17" fmla="*/ 2 h 300"/>
                  <a:gd name="T18" fmla="*/ 0 w 259"/>
                  <a:gd name="T19" fmla="*/ 2 h 300"/>
                  <a:gd name="T20" fmla="*/ 0 w 259"/>
                  <a:gd name="T21" fmla="*/ 2 h 300"/>
                  <a:gd name="T22" fmla="*/ 0 w 259"/>
                  <a:gd name="T23" fmla="*/ 2 h 300"/>
                  <a:gd name="T24" fmla="*/ 0 w 259"/>
                  <a:gd name="T25" fmla="*/ 2 h 300"/>
                  <a:gd name="T26" fmla="*/ 0 w 259"/>
                  <a:gd name="T27" fmla="*/ 2 h 300"/>
                  <a:gd name="T28" fmla="*/ 0 w 259"/>
                  <a:gd name="T29" fmla="*/ 2 h 300"/>
                  <a:gd name="T30" fmla="*/ 0 w 259"/>
                  <a:gd name="T31" fmla="*/ 2 h 300"/>
                  <a:gd name="T32" fmla="*/ 0 w 259"/>
                  <a:gd name="T33" fmla="*/ 2 h 300"/>
                  <a:gd name="T34" fmla="*/ 0 w 259"/>
                  <a:gd name="T35" fmla="*/ 2 h 300"/>
                  <a:gd name="T36" fmla="*/ 0 w 259"/>
                  <a:gd name="T37" fmla="*/ 2 h 300"/>
                  <a:gd name="T38" fmla="*/ 0 w 259"/>
                  <a:gd name="T39" fmla="*/ 2 h 300"/>
                  <a:gd name="T40" fmla="*/ 0 w 259"/>
                  <a:gd name="T41" fmla="*/ 2 h 300"/>
                  <a:gd name="T42" fmla="*/ 0 w 259"/>
                  <a:gd name="T43" fmla="*/ 2 h 300"/>
                  <a:gd name="T44" fmla="*/ 0 w 259"/>
                  <a:gd name="T45" fmla="*/ 2 h 300"/>
                  <a:gd name="T46" fmla="*/ 0 w 259"/>
                  <a:gd name="T47" fmla="*/ 2 h 300"/>
                  <a:gd name="T48" fmla="*/ 0 w 259"/>
                  <a:gd name="T49" fmla="*/ 2 h 300"/>
                  <a:gd name="T50" fmla="*/ 1 w 259"/>
                  <a:gd name="T51" fmla="*/ 2 h 300"/>
                  <a:gd name="T52" fmla="*/ 1 w 259"/>
                  <a:gd name="T53" fmla="*/ 2 h 300"/>
                  <a:gd name="T54" fmla="*/ 1 w 259"/>
                  <a:gd name="T55" fmla="*/ 2 h 300"/>
                  <a:gd name="T56" fmla="*/ 1 w 259"/>
                  <a:gd name="T57" fmla="*/ 1 h 300"/>
                  <a:gd name="T58" fmla="*/ 1 w 259"/>
                  <a:gd name="T59" fmla="*/ 1 h 300"/>
                  <a:gd name="T60" fmla="*/ 1 w 259"/>
                  <a:gd name="T61" fmla="*/ 1 h 300"/>
                  <a:gd name="T62" fmla="*/ 1 w 259"/>
                  <a:gd name="T63" fmla="*/ 1 h 300"/>
                  <a:gd name="T64" fmla="*/ 1 w 259"/>
                  <a:gd name="T65" fmla="*/ 1 h 300"/>
                  <a:gd name="T66" fmla="*/ 1 w 259"/>
                  <a:gd name="T67" fmla="*/ 1 h 300"/>
                  <a:gd name="T68" fmla="*/ 1 w 259"/>
                  <a:gd name="T69" fmla="*/ 1 h 300"/>
                  <a:gd name="T70" fmla="*/ 1 w 259"/>
                  <a:gd name="T71" fmla="*/ 1 h 300"/>
                  <a:gd name="T72" fmla="*/ 1 w 259"/>
                  <a:gd name="T73" fmla="*/ 1 h 300"/>
                  <a:gd name="T74" fmla="*/ 1 w 259"/>
                  <a:gd name="T75" fmla="*/ 1 h 300"/>
                  <a:gd name="T76" fmla="*/ 1 w 259"/>
                  <a:gd name="T77" fmla="*/ 1 h 300"/>
                  <a:gd name="T78" fmla="*/ 2 w 259"/>
                  <a:gd name="T79" fmla="*/ 0 h 300"/>
                  <a:gd name="T80" fmla="*/ 2 w 259"/>
                  <a:gd name="T81" fmla="*/ 0 h 300"/>
                  <a:gd name="T82" fmla="*/ 1 w 259"/>
                  <a:gd name="T83" fmla="*/ 2 h 300"/>
                  <a:gd name="T84" fmla="*/ 0 w 259"/>
                  <a:gd name="T85" fmla="*/ 2 h 300"/>
                  <a:gd name="T86" fmla="*/ 0 w 259"/>
                  <a:gd name="T87" fmla="*/ 3 h 300"/>
                  <a:gd name="T88" fmla="*/ 0 w 259"/>
                  <a:gd name="T89" fmla="*/ 3 h 300"/>
                  <a:gd name="T90" fmla="*/ 0 w 259"/>
                  <a:gd name="T91" fmla="*/ 3 h 300"/>
                  <a:gd name="T92" fmla="*/ 0 w 259"/>
                  <a:gd name="T93" fmla="*/ 3 h 300"/>
                  <a:gd name="T94" fmla="*/ 0 w 259"/>
                  <a:gd name="T95" fmla="*/ 3 h 300"/>
                  <a:gd name="T96" fmla="*/ 0 w 259"/>
                  <a:gd name="T97" fmla="*/ 2 h 300"/>
                  <a:gd name="T98" fmla="*/ 0 w 259"/>
                  <a:gd name="T99" fmla="*/ 2 h 300"/>
                  <a:gd name="T100" fmla="*/ 0 w 259"/>
                  <a:gd name="T101" fmla="*/ 2 h 300"/>
                  <a:gd name="T102" fmla="*/ 0 w 259"/>
                  <a:gd name="T103" fmla="*/ 2 h 300"/>
                  <a:gd name="T104" fmla="*/ 0 w 259"/>
                  <a:gd name="T105" fmla="*/ 2 h 300"/>
                  <a:gd name="T106" fmla="*/ 0 w 259"/>
                  <a:gd name="T107" fmla="*/ 2 h 300"/>
                  <a:gd name="T108" fmla="*/ 0 w 259"/>
                  <a:gd name="T109" fmla="*/ 2 h 300"/>
                  <a:gd name="T110" fmla="*/ 0 w 259"/>
                  <a:gd name="T111" fmla="*/ 2 h 300"/>
                  <a:gd name="T112" fmla="*/ 0 w 259"/>
                  <a:gd name="T113" fmla="*/ 2 h 30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9"/>
                  <a:gd name="T172" fmla="*/ 0 h 300"/>
                  <a:gd name="T173" fmla="*/ 259 w 259"/>
                  <a:gd name="T174" fmla="*/ 300 h 30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9" h="300">
                    <a:moveTo>
                      <a:pt x="0" y="214"/>
                    </a:moveTo>
                    <a:lnTo>
                      <a:pt x="2" y="218"/>
                    </a:lnTo>
                    <a:lnTo>
                      <a:pt x="8" y="228"/>
                    </a:lnTo>
                    <a:lnTo>
                      <a:pt x="13" y="231"/>
                    </a:lnTo>
                    <a:lnTo>
                      <a:pt x="19" y="237"/>
                    </a:lnTo>
                    <a:lnTo>
                      <a:pt x="27" y="237"/>
                    </a:lnTo>
                    <a:lnTo>
                      <a:pt x="36" y="237"/>
                    </a:lnTo>
                    <a:lnTo>
                      <a:pt x="46" y="229"/>
                    </a:lnTo>
                    <a:lnTo>
                      <a:pt x="57" y="220"/>
                    </a:lnTo>
                    <a:lnTo>
                      <a:pt x="67" y="207"/>
                    </a:lnTo>
                    <a:lnTo>
                      <a:pt x="78" y="195"/>
                    </a:lnTo>
                    <a:lnTo>
                      <a:pt x="86" y="184"/>
                    </a:lnTo>
                    <a:lnTo>
                      <a:pt x="93" y="174"/>
                    </a:lnTo>
                    <a:lnTo>
                      <a:pt x="97" y="167"/>
                    </a:lnTo>
                    <a:lnTo>
                      <a:pt x="99" y="167"/>
                    </a:lnTo>
                    <a:lnTo>
                      <a:pt x="97" y="167"/>
                    </a:lnTo>
                    <a:lnTo>
                      <a:pt x="97" y="174"/>
                    </a:lnTo>
                    <a:lnTo>
                      <a:pt x="93" y="182"/>
                    </a:lnTo>
                    <a:lnTo>
                      <a:pt x="93" y="190"/>
                    </a:lnTo>
                    <a:lnTo>
                      <a:pt x="93" y="193"/>
                    </a:lnTo>
                    <a:lnTo>
                      <a:pt x="97" y="193"/>
                    </a:lnTo>
                    <a:lnTo>
                      <a:pt x="101" y="190"/>
                    </a:lnTo>
                    <a:lnTo>
                      <a:pt x="106" y="186"/>
                    </a:lnTo>
                    <a:lnTo>
                      <a:pt x="114" y="180"/>
                    </a:lnTo>
                    <a:lnTo>
                      <a:pt x="124" y="172"/>
                    </a:lnTo>
                    <a:lnTo>
                      <a:pt x="131" y="159"/>
                    </a:lnTo>
                    <a:lnTo>
                      <a:pt x="141" y="148"/>
                    </a:lnTo>
                    <a:lnTo>
                      <a:pt x="152" y="134"/>
                    </a:lnTo>
                    <a:lnTo>
                      <a:pt x="162" y="121"/>
                    </a:lnTo>
                    <a:lnTo>
                      <a:pt x="171" y="108"/>
                    </a:lnTo>
                    <a:lnTo>
                      <a:pt x="184" y="93"/>
                    </a:lnTo>
                    <a:lnTo>
                      <a:pt x="194" y="79"/>
                    </a:lnTo>
                    <a:lnTo>
                      <a:pt x="207" y="64"/>
                    </a:lnTo>
                    <a:lnTo>
                      <a:pt x="217" y="51"/>
                    </a:lnTo>
                    <a:lnTo>
                      <a:pt x="226" y="38"/>
                    </a:lnTo>
                    <a:lnTo>
                      <a:pt x="234" y="26"/>
                    </a:lnTo>
                    <a:lnTo>
                      <a:pt x="243" y="19"/>
                    </a:lnTo>
                    <a:lnTo>
                      <a:pt x="247" y="9"/>
                    </a:lnTo>
                    <a:lnTo>
                      <a:pt x="253" y="3"/>
                    </a:lnTo>
                    <a:lnTo>
                      <a:pt x="257" y="0"/>
                    </a:lnTo>
                    <a:lnTo>
                      <a:pt x="259" y="0"/>
                    </a:lnTo>
                    <a:lnTo>
                      <a:pt x="179" y="171"/>
                    </a:lnTo>
                    <a:lnTo>
                      <a:pt x="87" y="231"/>
                    </a:lnTo>
                    <a:lnTo>
                      <a:pt x="57" y="300"/>
                    </a:lnTo>
                    <a:lnTo>
                      <a:pt x="51" y="294"/>
                    </a:lnTo>
                    <a:lnTo>
                      <a:pt x="42" y="281"/>
                    </a:lnTo>
                    <a:lnTo>
                      <a:pt x="32" y="273"/>
                    </a:lnTo>
                    <a:lnTo>
                      <a:pt x="27" y="266"/>
                    </a:lnTo>
                    <a:lnTo>
                      <a:pt x="19" y="256"/>
                    </a:lnTo>
                    <a:lnTo>
                      <a:pt x="13" y="250"/>
                    </a:lnTo>
                    <a:lnTo>
                      <a:pt x="8" y="241"/>
                    </a:lnTo>
                    <a:lnTo>
                      <a:pt x="6" y="231"/>
                    </a:lnTo>
                    <a:lnTo>
                      <a:pt x="2" y="226"/>
                    </a:lnTo>
                    <a:lnTo>
                      <a:pt x="2" y="222"/>
                    </a:lnTo>
                    <a:lnTo>
                      <a:pt x="0" y="214"/>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87" name="Freeform 120"/>
              <p:cNvSpPr>
                <a:spLocks/>
              </p:cNvSpPr>
              <p:nvPr/>
            </p:nvSpPr>
            <p:spPr bwMode="auto">
              <a:xfrm>
                <a:off x="-638" y="1336"/>
                <a:ext cx="41" cy="35"/>
              </a:xfrm>
              <a:custGeom>
                <a:avLst/>
                <a:gdLst>
                  <a:gd name="T0" fmla="*/ 0 w 88"/>
                  <a:gd name="T1" fmla="*/ 0 h 70"/>
                  <a:gd name="T2" fmla="*/ 0 w 88"/>
                  <a:gd name="T3" fmla="*/ 1 h 70"/>
                  <a:gd name="T4" fmla="*/ 0 w 88"/>
                  <a:gd name="T5" fmla="*/ 1 h 70"/>
                  <a:gd name="T6" fmla="*/ 0 w 88"/>
                  <a:gd name="T7" fmla="*/ 0 h 70"/>
                  <a:gd name="T8" fmla="*/ 0 w 88"/>
                  <a:gd name="T9" fmla="*/ 0 h 70"/>
                  <a:gd name="T10" fmla="*/ 0 60000 65536"/>
                  <a:gd name="T11" fmla="*/ 0 60000 65536"/>
                  <a:gd name="T12" fmla="*/ 0 60000 65536"/>
                  <a:gd name="T13" fmla="*/ 0 60000 65536"/>
                  <a:gd name="T14" fmla="*/ 0 60000 65536"/>
                  <a:gd name="T15" fmla="*/ 0 w 88"/>
                  <a:gd name="T16" fmla="*/ 0 h 70"/>
                  <a:gd name="T17" fmla="*/ 88 w 88"/>
                  <a:gd name="T18" fmla="*/ 70 h 70"/>
                </a:gdLst>
                <a:ahLst/>
                <a:cxnLst>
                  <a:cxn ang="T10">
                    <a:pos x="T0" y="T1"/>
                  </a:cxn>
                  <a:cxn ang="T11">
                    <a:pos x="T2" y="T3"/>
                  </a:cxn>
                  <a:cxn ang="T12">
                    <a:pos x="T4" y="T5"/>
                  </a:cxn>
                  <a:cxn ang="T13">
                    <a:pos x="T6" y="T7"/>
                  </a:cxn>
                  <a:cxn ang="T14">
                    <a:pos x="T8" y="T9"/>
                  </a:cxn>
                </a:cxnLst>
                <a:rect l="T15" t="T16" r="T17" b="T18"/>
                <a:pathLst>
                  <a:path w="88" h="70">
                    <a:moveTo>
                      <a:pt x="88" y="0"/>
                    </a:moveTo>
                    <a:lnTo>
                      <a:pt x="46" y="62"/>
                    </a:lnTo>
                    <a:lnTo>
                      <a:pt x="0" y="70"/>
                    </a:lnTo>
                    <a:lnTo>
                      <a:pt x="88" y="0"/>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88" name="Freeform 121"/>
              <p:cNvSpPr>
                <a:spLocks/>
              </p:cNvSpPr>
              <p:nvPr/>
            </p:nvSpPr>
            <p:spPr bwMode="auto">
              <a:xfrm>
                <a:off x="-638" y="1361"/>
                <a:ext cx="41" cy="38"/>
              </a:xfrm>
              <a:custGeom>
                <a:avLst/>
                <a:gdLst>
                  <a:gd name="T0" fmla="*/ 1 w 82"/>
                  <a:gd name="T1" fmla="*/ 1 h 76"/>
                  <a:gd name="T2" fmla="*/ 1 w 82"/>
                  <a:gd name="T3" fmla="*/ 0 h 76"/>
                  <a:gd name="T4" fmla="*/ 0 w 82"/>
                  <a:gd name="T5" fmla="*/ 1 h 76"/>
                  <a:gd name="T6" fmla="*/ 1 w 82"/>
                  <a:gd name="T7" fmla="*/ 1 h 76"/>
                  <a:gd name="T8" fmla="*/ 1 w 82"/>
                  <a:gd name="T9" fmla="*/ 1 h 76"/>
                  <a:gd name="T10" fmla="*/ 1 w 82"/>
                  <a:gd name="T11" fmla="*/ 1 h 76"/>
                  <a:gd name="T12" fmla="*/ 0 60000 65536"/>
                  <a:gd name="T13" fmla="*/ 0 60000 65536"/>
                  <a:gd name="T14" fmla="*/ 0 60000 65536"/>
                  <a:gd name="T15" fmla="*/ 0 60000 65536"/>
                  <a:gd name="T16" fmla="*/ 0 60000 65536"/>
                  <a:gd name="T17" fmla="*/ 0 60000 65536"/>
                  <a:gd name="T18" fmla="*/ 0 w 82"/>
                  <a:gd name="T19" fmla="*/ 0 h 76"/>
                  <a:gd name="T20" fmla="*/ 82 w 82"/>
                  <a:gd name="T21" fmla="*/ 76 h 76"/>
                </a:gdLst>
                <a:ahLst/>
                <a:cxnLst>
                  <a:cxn ang="T12">
                    <a:pos x="T0" y="T1"/>
                  </a:cxn>
                  <a:cxn ang="T13">
                    <a:pos x="T2" y="T3"/>
                  </a:cxn>
                  <a:cxn ang="T14">
                    <a:pos x="T4" y="T5"/>
                  </a:cxn>
                  <a:cxn ang="T15">
                    <a:pos x="T6" y="T7"/>
                  </a:cxn>
                  <a:cxn ang="T16">
                    <a:pos x="T8" y="T9"/>
                  </a:cxn>
                  <a:cxn ang="T17">
                    <a:pos x="T10" y="T11"/>
                  </a:cxn>
                </a:cxnLst>
                <a:rect l="T18" t="T19" r="T20" b="T21"/>
                <a:pathLst>
                  <a:path w="82" h="76">
                    <a:moveTo>
                      <a:pt x="82" y="6"/>
                    </a:moveTo>
                    <a:lnTo>
                      <a:pt x="77" y="0"/>
                    </a:lnTo>
                    <a:lnTo>
                      <a:pt x="0" y="76"/>
                    </a:lnTo>
                    <a:lnTo>
                      <a:pt x="46" y="57"/>
                    </a:lnTo>
                    <a:lnTo>
                      <a:pt x="82" y="6"/>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89" name="Freeform 122"/>
              <p:cNvSpPr>
                <a:spLocks/>
              </p:cNvSpPr>
              <p:nvPr/>
            </p:nvSpPr>
            <p:spPr bwMode="auto">
              <a:xfrm>
                <a:off x="-703" y="1367"/>
                <a:ext cx="88" cy="92"/>
              </a:xfrm>
              <a:custGeom>
                <a:avLst/>
                <a:gdLst>
                  <a:gd name="T0" fmla="*/ 1 w 173"/>
                  <a:gd name="T1" fmla="*/ 0 h 185"/>
                  <a:gd name="T2" fmla="*/ 2 w 173"/>
                  <a:gd name="T3" fmla="*/ 0 h 185"/>
                  <a:gd name="T4" fmla="*/ 1 w 173"/>
                  <a:gd name="T5" fmla="*/ 0 h 185"/>
                  <a:gd name="T6" fmla="*/ 1 w 173"/>
                  <a:gd name="T7" fmla="*/ 0 h 185"/>
                  <a:gd name="T8" fmla="*/ 1 w 173"/>
                  <a:gd name="T9" fmla="*/ 0 h 185"/>
                  <a:gd name="T10" fmla="*/ 1 w 173"/>
                  <a:gd name="T11" fmla="*/ 0 h 185"/>
                  <a:gd name="T12" fmla="*/ 1 w 173"/>
                  <a:gd name="T13" fmla="*/ 0 h 185"/>
                  <a:gd name="T14" fmla="*/ 1 w 173"/>
                  <a:gd name="T15" fmla="*/ 1 h 185"/>
                  <a:gd name="T16" fmla="*/ 1 w 173"/>
                  <a:gd name="T17" fmla="*/ 1 h 185"/>
                  <a:gd name="T18" fmla="*/ 1 w 173"/>
                  <a:gd name="T19" fmla="*/ 1 h 185"/>
                  <a:gd name="T20" fmla="*/ 0 w 173"/>
                  <a:gd name="T21" fmla="*/ 1 h 185"/>
                  <a:gd name="T22" fmla="*/ 1 w 173"/>
                  <a:gd name="T23" fmla="*/ 0 h 185"/>
                  <a:gd name="T24" fmla="*/ 1 w 173"/>
                  <a:gd name="T25" fmla="*/ 0 h 185"/>
                  <a:gd name="T26" fmla="*/ 1 w 173"/>
                  <a:gd name="T27" fmla="*/ 0 h 18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73"/>
                  <a:gd name="T43" fmla="*/ 0 h 185"/>
                  <a:gd name="T44" fmla="*/ 173 w 173"/>
                  <a:gd name="T45" fmla="*/ 185 h 18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73" h="185">
                    <a:moveTo>
                      <a:pt x="127" y="8"/>
                    </a:moveTo>
                    <a:lnTo>
                      <a:pt x="173" y="0"/>
                    </a:lnTo>
                    <a:lnTo>
                      <a:pt x="118" y="38"/>
                    </a:lnTo>
                    <a:lnTo>
                      <a:pt x="80" y="112"/>
                    </a:lnTo>
                    <a:lnTo>
                      <a:pt x="72" y="112"/>
                    </a:lnTo>
                    <a:lnTo>
                      <a:pt x="67" y="112"/>
                    </a:lnTo>
                    <a:lnTo>
                      <a:pt x="63" y="120"/>
                    </a:lnTo>
                    <a:lnTo>
                      <a:pt x="61" y="128"/>
                    </a:lnTo>
                    <a:lnTo>
                      <a:pt x="61" y="133"/>
                    </a:lnTo>
                    <a:lnTo>
                      <a:pt x="61" y="137"/>
                    </a:lnTo>
                    <a:lnTo>
                      <a:pt x="0" y="185"/>
                    </a:lnTo>
                    <a:lnTo>
                      <a:pt x="69" y="88"/>
                    </a:lnTo>
                    <a:lnTo>
                      <a:pt x="127" y="8"/>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90" name="Freeform 123"/>
              <p:cNvSpPr>
                <a:spLocks/>
              </p:cNvSpPr>
              <p:nvPr/>
            </p:nvSpPr>
            <p:spPr bwMode="auto">
              <a:xfrm>
                <a:off x="-738" y="1604"/>
                <a:ext cx="47" cy="47"/>
              </a:xfrm>
              <a:custGeom>
                <a:avLst/>
                <a:gdLst>
                  <a:gd name="T0" fmla="*/ 0 w 97"/>
                  <a:gd name="T1" fmla="*/ 0 h 96"/>
                  <a:gd name="T2" fmla="*/ 0 w 97"/>
                  <a:gd name="T3" fmla="*/ 0 h 96"/>
                  <a:gd name="T4" fmla="*/ 0 w 97"/>
                  <a:gd name="T5" fmla="*/ 0 h 96"/>
                  <a:gd name="T6" fmla="*/ 0 w 97"/>
                  <a:gd name="T7" fmla="*/ 0 h 96"/>
                  <a:gd name="T8" fmla="*/ 0 w 97"/>
                  <a:gd name="T9" fmla="*/ 0 h 96"/>
                  <a:gd name="T10" fmla="*/ 0 w 97"/>
                  <a:gd name="T11" fmla="*/ 0 h 96"/>
                  <a:gd name="T12" fmla="*/ 0 w 97"/>
                  <a:gd name="T13" fmla="*/ 0 h 96"/>
                  <a:gd name="T14" fmla="*/ 0 w 97"/>
                  <a:gd name="T15" fmla="*/ 0 h 96"/>
                  <a:gd name="T16" fmla="*/ 0 w 97"/>
                  <a:gd name="T17" fmla="*/ 0 h 96"/>
                  <a:gd name="T18" fmla="*/ 0 w 97"/>
                  <a:gd name="T19" fmla="*/ 0 h 96"/>
                  <a:gd name="T20" fmla="*/ 0 w 97"/>
                  <a:gd name="T21" fmla="*/ 0 h 96"/>
                  <a:gd name="T22" fmla="*/ 0 w 97"/>
                  <a:gd name="T23" fmla="*/ 0 h 96"/>
                  <a:gd name="T24" fmla="*/ 0 w 97"/>
                  <a:gd name="T25" fmla="*/ 0 h 96"/>
                  <a:gd name="T26" fmla="*/ 0 w 97"/>
                  <a:gd name="T27" fmla="*/ 0 h 96"/>
                  <a:gd name="T28" fmla="*/ 0 w 97"/>
                  <a:gd name="T29" fmla="*/ 0 h 96"/>
                  <a:gd name="T30" fmla="*/ 0 w 97"/>
                  <a:gd name="T31" fmla="*/ 0 h 96"/>
                  <a:gd name="T32" fmla="*/ 0 w 97"/>
                  <a:gd name="T33" fmla="*/ 0 h 96"/>
                  <a:gd name="T34" fmla="*/ 0 w 97"/>
                  <a:gd name="T35" fmla="*/ 0 h 96"/>
                  <a:gd name="T36" fmla="*/ 0 w 97"/>
                  <a:gd name="T37" fmla="*/ 0 h 96"/>
                  <a:gd name="T38" fmla="*/ 0 w 97"/>
                  <a:gd name="T39" fmla="*/ 0 h 96"/>
                  <a:gd name="T40" fmla="*/ 0 w 97"/>
                  <a:gd name="T41" fmla="*/ 0 h 96"/>
                  <a:gd name="T42" fmla="*/ 0 w 97"/>
                  <a:gd name="T43" fmla="*/ 0 h 96"/>
                  <a:gd name="T44" fmla="*/ 0 w 97"/>
                  <a:gd name="T45" fmla="*/ 0 h 96"/>
                  <a:gd name="T46" fmla="*/ 0 w 97"/>
                  <a:gd name="T47" fmla="*/ 0 h 96"/>
                  <a:gd name="T48" fmla="*/ 0 w 97"/>
                  <a:gd name="T49" fmla="*/ 0 h 96"/>
                  <a:gd name="T50" fmla="*/ 0 w 97"/>
                  <a:gd name="T51" fmla="*/ 0 h 96"/>
                  <a:gd name="T52" fmla="*/ 0 w 97"/>
                  <a:gd name="T53" fmla="*/ 0 h 96"/>
                  <a:gd name="T54" fmla="*/ 0 w 97"/>
                  <a:gd name="T55" fmla="*/ 0 h 96"/>
                  <a:gd name="T56" fmla="*/ 0 w 97"/>
                  <a:gd name="T57" fmla="*/ 0 h 9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97"/>
                  <a:gd name="T88" fmla="*/ 0 h 96"/>
                  <a:gd name="T89" fmla="*/ 97 w 97"/>
                  <a:gd name="T90" fmla="*/ 96 h 9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97" h="96">
                    <a:moveTo>
                      <a:pt x="6" y="2"/>
                    </a:moveTo>
                    <a:lnTo>
                      <a:pt x="23" y="0"/>
                    </a:lnTo>
                    <a:lnTo>
                      <a:pt x="23" y="2"/>
                    </a:lnTo>
                    <a:lnTo>
                      <a:pt x="23" y="12"/>
                    </a:lnTo>
                    <a:lnTo>
                      <a:pt x="25" y="23"/>
                    </a:lnTo>
                    <a:lnTo>
                      <a:pt x="36" y="39"/>
                    </a:lnTo>
                    <a:lnTo>
                      <a:pt x="42" y="46"/>
                    </a:lnTo>
                    <a:lnTo>
                      <a:pt x="51" y="52"/>
                    </a:lnTo>
                    <a:lnTo>
                      <a:pt x="61" y="58"/>
                    </a:lnTo>
                    <a:lnTo>
                      <a:pt x="72" y="65"/>
                    </a:lnTo>
                    <a:lnTo>
                      <a:pt x="80" y="67"/>
                    </a:lnTo>
                    <a:lnTo>
                      <a:pt x="89" y="73"/>
                    </a:lnTo>
                    <a:lnTo>
                      <a:pt x="95" y="77"/>
                    </a:lnTo>
                    <a:lnTo>
                      <a:pt x="97" y="77"/>
                    </a:lnTo>
                    <a:lnTo>
                      <a:pt x="84" y="82"/>
                    </a:lnTo>
                    <a:lnTo>
                      <a:pt x="0" y="96"/>
                    </a:lnTo>
                    <a:lnTo>
                      <a:pt x="0" y="90"/>
                    </a:lnTo>
                    <a:lnTo>
                      <a:pt x="2" y="77"/>
                    </a:lnTo>
                    <a:lnTo>
                      <a:pt x="2" y="67"/>
                    </a:lnTo>
                    <a:lnTo>
                      <a:pt x="2" y="58"/>
                    </a:lnTo>
                    <a:lnTo>
                      <a:pt x="2" y="48"/>
                    </a:lnTo>
                    <a:lnTo>
                      <a:pt x="4" y="39"/>
                    </a:lnTo>
                    <a:lnTo>
                      <a:pt x="4" y="29"/>
                    </a:lnTo>
                    <a:lnTo>
                      <a:pt x="4" y="21"/>
                    </a:lnTo>
                    <a:lnTo>
                      <a:pt x="4" y="16"/>
                    </a:lnTo>
                    <a:lnTo>
                      <a:pt x="4" y="12"/>
                    </a:lnTo>
                    <a:lnTo>
                      <a:pt x="4" y="2"/>
                    </a:lnTo>
                    <a:lnTo>
                      <a:pt x="6" y="2"/>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91" name="Freeform 124"/>
              <p:cNvSpPr>
                <a:spLocks/>
              </p:cNvSpPr>
              <p:nvPr/>
            </p:nvSpPr>
            <p:spPr bwMode="auto">
              <a:xfrm>
                <a:off x="-562" y="1556"/>
                <a:ext cx="27" cy="27"/>
              </a:xfrm>
              <a:custGeom>
                <a:avLst/>
                <a:gdLst>
                  <a:gd name="T0" fmla="*/ 0 w 55"/>
                  <a:gd name="T1" fmla="*/ 1 h 54"/>
                  <a:gd name="T2" fmla="*/ 0 w 55"/>
                  <a:gd name="T3" fmla="*/ 0 h 54"/>
                  <a:gd name="T4" fmla="*/ 0 w 55"/>
                  <a:gd name="T5" fmla="*/ 1 h 54"/>
                  <a:gd name="T6" fmla="*/ 0 w 55"/>
                  <a:gd name="T7" fmla="*/ 1 h 54"/>
                  <a:gd name="T8" fmla="*/ 0 w 55"/>
                  <a:gd name="T9" fmla="*/ 1 h 54"/>
                  <a:gd name="T10" fmla="*/ 0 60000 65536"/>
                  <a:gd name="T11" fmla="*/ 0 60000 65536"/>
                  <a:gd name="T12" fmla="*/ 0 60000 65536"/>
                  <a:gd name="T13" fmla="*/ 0 60000 65536"/>
                  <a:gd name="T14" fmla="*/ 0 60000 65536"/>
                  <a:gd name="T15" fmla="*/ 0 w 55"/>
                  <a:gd name="T16" fmla="*/ 0 h 54"/>
                  <a:gd name="T17" fmla="*/ 55 w 55"/>
                  <a:gd name="T18" fmla="*/ 54 h 54"/>
                </a:gdLst>
                <a:ahLst/>
                <a:cxnLst>
                  <a:cxn ang="T10">
                    <a:pos x="T0" y="T1"/>
                  </a:cxn>
                  <a:cxn ang="T11">
                    <a:pos x="T2" y="T3"/>
                  </a:cxn>
                  <a:cxn ang="T12">
                    <a:pos x="T4" y="T5"/>
                  </a:cxn>
                  <a:cxn ang="T13">
                    <a:pos x="T6" y="T7"/>
                  </a:cxn>
                  <a:cxn ang="T14">
                    <a:pos x="T8" y="T9"/>
                  </a:cxn>
                </a:cxnLst>
                <a:rect l="T15" t="T16" r="T17" b="T18"/>
                <a:pathLst>
                  <a:path w="55" h="54">
                    <a:moveTo>
                      <a:pt x="0" y="54"/>
                    </a:moveTo>
                    <a:lnTo>
                      <a:pt x="55" y="0"/>
                    </a:lnTo>
                    <a:lnTo>
                      <a:pt x="28" y="50"/>
                    </a:lnTo>
                    <a:lnTo>
                      <a:pt x="0" y="54"/>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92" name="Freeform 125"/>
              <p:cNvSpPr>
                <a:spLocks/>
              </p:cNvSpPr>
              <p:nvPr/>
            </p:nvSpPr>
            <p:spPr bwMode="auto">
              <a:xfrm>
                <a:off x="-589" y="1548"/>
                <a:ext cx="48" cy="76"/>
              </a:xfrm>
              <a:custGeom>
                <a:avLst/>
                <a:gdLst>
                  <a:gd name="T0" fmla="*/ 1 w 95"/>
                  <a:gd name="T1" fmla="*/ 1 h 152"/>
                  <a:gd name="T2" fmla="*/ 1 w 95"/>
                  <a:gd name="T3" fmla="*/ 1 h 152"/>
                  <a:gd name="T4" fmla="*/ 1 w 95"/>
                  <a:gd name="T5" fmla="*/ 1 h 152"/>
                  <a:gd name="T6" fmla="*/ 1 w 95"/>
                  <a:gd name="T7" fmla="*/ 1 h 152"/>
                  <a:gd name="T8" fmla="*/ 1 w 95"/>
                  <a:gd name="T9" fmla="*/ 1 h 152"/>
                  <a:gd name="T10" fmla="*/ 1 w 95"/>
                  <a:gd name="T11" fmla="*/ 1 h 152"/>
                  <a:gd name="T12" fmla="*/ 1 w 95"/>
                  <a:gd name="T13" fmla="*/ 1 h 152"/>
                  <a:gd name="T14" fmla="*/ 1 w 95"/>
                  <a:gd name="T15" fmla="*/ 0 h 152"/>
                  <a:gd name="T16" fmla="*/ 1 w 95"/>
                  <a:gd name="T17" fmla="*/ 1 h 152"/>
                  <a:gd name="T18" fmla="*/ 1 w 95"/>
                  <a:gd name="T19" fmla="*/ 1 h 152"/>
                  <a:gd name="T20" fmla="*/ 1 w 95"/>
                  <a:gd name="T21" fmla="*/ 1 h 152"/>
                  <a:gd name="T22" fmla="*/ 1 w 95"/>
                  <a:gd name="T23" fmla="*/ 1 h 152"/>
                  <a:gd name="T24" fmla="*/ 1 w 95"/>
                  <a:gd name="T25" fmla="*/ 1 h 152"/>
                  <a:gd name="T26" fmla="*/ 1 w 95"/>
                  <a:gd name="T27" fmla="*/ 1 h 152"/>
                  <a:gd name="T28" fmla="*/ 1 w 95"/>
                  <a:gd name="T29" fmla="*/ 1 h 152"/>
                  <a:gd name="T30" fmla="*/ 1 w 95"/>
                  <a:gd name="T31" fmla="*/ 1 h 152"/>
                  <a:gd name="T32" fmla="*/ 1 w 95"/>
                  <a:gd name="T33" fmla="*/ 1 h 152"/>
                  <a:gd name="T34" fmla="*/ 1 w 95"/>
                  <a:gd name="T35" fmla="*/ 1 h 152"/>
                  <a:gd name="T36" fmla="*/ 1 w 95"/>
                  <a:gd name="T37" fmla="*/ 1 h 152"/>
                  <a:gd name="T38" fmla="*/ 1 w 95"/>
                  <a:gd name="T39" fmla="*/ 1 h 152"/>
                  <a:gd name="T40" fmla="*/ 1 w 95"/>
                  <a:gd name="T41" fmla="*/ 1 h 152"/>
                  <a:gd name="T42" fmla="*/ 1 w 95"/>
                  <a:gd name="T43" fmla="*/ 1 h 152"/>
                  <a:gd name="T44" fmla="*/ 1 w 95"/>
                  <a:gd name="T45" fmla="*/ 1 h 152"/>
                  <a:gd name="T46" fmla="*/ 1 w 95"/>
                  <a:gd name="T47" fmla="*/ 1 h 152"/>
                  <a:gd name="T48" fmla="*/ 1 w 95"/>
                  <a:gd name="T49" fmla="*/ 1 h 152"/>
                  <a:gd name="T50" fmla="*/ 1 w 95"/>
                  <a:gd name="T51" fmla="*/ 2 h 152"/>
                  <a:gd name="T52" fmla="*/ 1 w 95"/>
                  <a:gd name="T53" fmla="*/ 2 h 152"/>
                  <a:gd name="T54" fmla="*/ 1 w 95"/>
                  <a:gd name="T55" fmla="*/ 2 h 152"/>
                  <a:gd name="T56" fmla="*/ 1 w 95"/>
                  <a:gd name="T57" fmla="*/ 2 h 152"/>
                  <a:gd name="T58" fmla="*/ 1 w 95"/>
                  <a:gd name="T59" fmla="*/ 2 h 152"/>
                  <a:gd name="T60" fmla="*/ 1 w 95"/>
                  <a:gd name="T61" fmla="*/ 2 h 152"/>
                  <a:gd name="T62" fmla="*/ 1 w 95"/>
                  <a:gd name="T63" fmla="*/ 2 h 152"/>
                  <a:gd name="T64" fmla="*/ 1 w 95"/>
                  <a:gd name="T65" fmla="*/ 2 h 152"/>
                  <a:gd name="T66" fmla="*/ 1 w 95"/>
                  <a:gd name="T67" fmla="*/ 1 h 152"/>
                  <a:gd name="T68" fmla="*/ 1 w 95"/>
                  <a:gd name="T69" fmla="*/ 1 h 152"/>
                  <a:gd name="T70" fmla="*/ 1 w 95"/>
                  <a:gd name="T71" fmla="*/ 1 h 152"/>
                  <a:gd name="T72" fmla="*/ 0 w 95"/>
                  <a:gd name="T73" fmla="*/ 1 h 152"/>
                  <a:gd name="T74" fmla="*/ 1 w 95"/>
                  <a:gd name="T75" fmla="*/ 1 h 152"/>
                  <a:gd name="T76" fmla="*/ 1 w 95"/>
                  <a:gd name="T77" fmla="*/ 1 h 152"/>
                  <a:gd name="T78" fmla="*/ 1 w 95"/>
                  <a:gd name="T79" fmla="*/ 1 h 152"/>
                  <a:gd name="T80" fmla="*/ 1 w 95"/>
                  <a:gd name="T81" fmla="*/ 1 h 152"/>
                  <a:gd name="T82" fmla="*/ 1 w 95"/>
                  <a:gd name="T83" fmla="*/ 1 h 152"/>
                  <a:gd name="T84" fmla="*/ 1 w 95"/>
                  <a:gd name="T85" fmla="*/ 1 h 152"/>
                  <a:gd name="T86" fmla="*/ 1 w 95"/>
                  <a:gd name="T87" fmla="*/ 1 h 15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5"/>
                  <a:gd name="T133" fmla="*/ 0 h 152"/>
                  <a:gd name="T134" fmla="*/ 95 w 95"/>
                  <a:gd name="T135" fmla="*/ 152 h 15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5" h="152">
                    <a:moveTo>
                      <a:pt x="35" y="48"/>
                    </a:moveTo>
                    <a:lnTo>
                      <a:pt x="35" y="44"/>
                    </a:lnTo>
                    <a:lnTo>
                      <a:pt x="40" y="38"/>
                    </a:lnTo>
                    <a:lnTo>
                      <a:pt x="50" y="31"/>
                    </a:lnTo>
                    <a:lnTo>
                      <a:pt x="59" y="21"/>
                    </a:lnTo>
                    <a:lnTo>
                      <a:pt x="67" y="12"/>
                    </a:lnTo>
                    <a:lnTo>
                      <a:pt x="74" y="4"/>
                    </a:lnTo>
                    <a:lnTo>
                      <a:pt x="82" y="0"/>
                    </a:lnTo>
                    <a:lnTo>
                      <a:pt x="86" y="2"/>
                    </a:lnTo>
                    <a:lnTo>
                      <a:pt x="86" y="6"/>
                    </a:lnTo>
                    <a:lnTo>
                      <a:pt x="84" y="16"/>
                    </a:lnTo>
                    <a:lnTo>
                      <a:pt x="78" y="29"/>
                    </a:lnTo>
                    <a:lnTo>
                      <a:pt x="74" y="44"/>
                    </a:lnTo>
                    <a:lnTo>
                      <a:pt x="67" y="57"/>
                    </a:lnTo>
                    <a:lnTo>
                      <a:pt x="63" y="69"/>
                    </a:lnTo>
                    <a:lnTo>
                      <a:pt x="59" y="76"/>
                    </a:lnTo>
                    <a:lnTo>
                      <a:pt x="59" y="82"/>
                    </a:lnTo>
                    <a:lnTo>
                      <a:pt x="55" y="84"/>
                    </a:lnTo>
                    <a:lnTo>
                      <a:pt x="52" y="90"/>
                    </a:lnTo>
                    <a:lnTo>
                      <a:pt x="50" y="97"/>
                    </a:lnTo>
                    <a:lnTo>
                      <a:pt x="52" y="109"/>
                    </a:lnTo>
                    <a:lnTo>
                      <a:pt x="57" y="114"/>
                    </a:lnTo>
                    <a:lnTo>
                      <a:pt x="67" y="122"/>
                    </a:lnTo>
                    <a:lnTo>
                      <a:pt x="76" y="124"/>
                    </a:lnTo>
                    <a:lnTo>
                      <a:pt x="80" y="126"/>
                    </a:lnTo>
                    <a:lnTo>
                      <a:pt x="95" y="139"/>
                    </a:lnTo>
                    <a:lnTo>
                      <a:pt x="95" y="152"/>
                    </a:lnTo>
                    <a:lnTo>
                      <a:pt x="65" y="133"/>
                    </a:lnTo>
                    <a:lnTo>
                      <a:pt x="63" y="133"/>
                    </a:lnTo>
                    <a:lnTo>
                      <a:pt x="59" y="133"/>
                    </a:lnTo>
                    <a:lnTo>
                      <a:pt x="52" y="133"/>
                    </a:lnTo>
                    <a:lnTo>
                      <a:pt x="44" y="133"/>
                    </a:lnTo>
                    <a:lnTo>
                      <a:pt x="33" y="130"/>
                    </a:lnTo>
                    <a:lnTo>
                      <a:pt x="21" y="128"/>
                    </a:lnTo>
                    <a:lnTo>
                      <a:pt x="12" y="126"/>
                    </a:lnTo>
                    <a:lnTo>
                      <a:pt x="10" y="126"/>
                    </a:lnTo>
                    <a:lnTo>
                      <a:pt x="0" y="86"/>
                    </a:lnTo>
                    <a:lnTo>
                      <a:pt x="4" y="80"/>
                    </a:lnTo>
                    <a:lnTo>
                      <a:pt x="19" y="71"/>
                    </a:lnTo>
                    <a:lnTo>
                      <a:pt x="23" y="63"/>
                    </a:lnTo>
                    <a:lnTo>
                      <a:pt x="29" y="55"/>
                    </a:lnTo>
                    <a:lnTo>
                      <a:pt x="31" y="48"/>
                    </a:lnTo>
                    <a:lnTo>
                      <a:pt x="35" y="48"/>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93" name="Freeform 126"/>
              <p:cNvSpPr>
                <a:spLocks/>
              </p:cNvSpPr>
              <p:nvPr/>
            </p:nvSpPr>
            <p:spPr bwMode="auto">
              <a:xfrm>
                <a:off x="-735" y="1306"/>
                <a:ext cx="74" cy="107"/>
              </a:xfrm>
              <a:custGeom>
                <a:avLst/>
                <a:gdLst>
                  <a:gd name="T0" fmla="*/ 0 w 148"/>
                  <a:gd name="T1" fmla="*/ 1 h 212"/>
                  <a:gd name="T2" fmla="*/ 0 w 148"/>
                  <a:gd name="T3" fmla="*/ 2 h 212"/>
                  <a:gd name="T4" fmla="*/ 1 w 148"/>
                  <a:gd name="T5" fmla="*/ 2 h 212"/>
                  <a:gd name="T6" fmla="*/ 1 w 148"/>
                  <a:gd name="T7" fmla="*/ 2 h 212"/>
                  <a:gd name="T8" fmla="*/ 1 w 148"/>
                  <a:gd name="T9" fmla="*/ 2 h 212"/>
                  <a:gd name="T10" fmla="*/ 1 w 148"/>
                  <a:gd name="T11" fmla="*/ 2 h 212"/>
                  <a:gd name="T12" fmla="*/ 1 w 148"/>
                  <a:gd name="T13" fmla="*/ 2 h 212"/>
                  <a:gd name="T14" fmla="*/ 1 w 148"/>
                  <a:gd name="T15" fmla="*/ 2 h 212"/>
                  <a:gd name="T16" fmla="*/ 1 w 148"/>
                  <a:gd name="T17" fmla="*/ 1 h 212"/>
                  <a:gd name="T18" fmla="*/ 1 w 148"/>
                  <a:gd name="T19" fmla="*/ 1 h 212"/>
                  <a:gd name="T20" fmla="*/ 1 w 148"/>
                  <a:gd name="T21" fmla="*/ 1 h 212"/>
                  <a:gd name="T22" fmla="*/ 1 w 148"/>
                  <a:gd name="T23" fmla="*/ 1 h 212"/>
                  <a:gd name="T24" fmla="*/ 1 w 148"/>
                  <a:gd name="T25" fmla="*/ 1 h 212"/>
                  <a:gd name="T26" fmla="*/ 1 w 148"/>
                  <a:gd name="T27" fmla="*/ 1 h 212"/>
                  <a:gd name="T28" fmla="*/ 1 w 148"/>
                  <a:gd name="T29" fmla="*/ 1 h 212"/>
                  <a:gd name="T30" fmla="*/ 1 w 148"/>
                  <a:gd name="T31" fmla="*/ 1 h 212"/>
                  <a:gd name="T32" fmla="*/ 1 w 148"/>
                  <a:gd name="T33" fmla="*/ 1 h 212"/>
                  <a:gd name="T34" fmla="*/ 2 w 148"/>
                  <a:gd name="T35" fmla="*/ 1 h 212"/>
                  <a:gd name="T36" fmla="*/ 2 w 148"/>
                  <a:gd name="T37" fmla="*/ 1 h 212"/>
                  <a:gd name="T38" fmla="*/ 2 w 148"/>
                  <a:gd name="T39" fmla="*/ 1 h 212"/>
                  <a:gd name="T40" fmla="*/ 2 w 148"/>
                  <a:gd name="T41" fmla="*/ 0 h 212"/>
                  <a:gd name="T42" fmla="*/ 2 w 148"/>
                  <a:gd name="T43" fmla="*/ 1 h 212"/>
                  <a:gd name="T44" fmla="*/ 2 w 148"/>
                  <a:gd name="T45" fmla="*/ 1 h 212"/>
                  <a:gd name="T46" fmla="*/ 2 w 148"/>
                  <a:gd name="T47" fmla="*/ 1 h 212"/>
                  <a:gd name="T48" fmla="*/ 2 w 148"/>
                  <a:gd name="T49" fmla="*/ 1 h 212"/>
                  <a:gd name="T50" fmla="*/ 2 w 148"/>
                  <a:gd name="T51" fmla="*/ 1 h 212"/>
                  <a:gd name="T52" fmla="*/ 1 w 148"/>
                  <a:gd name="T53" fmla="*/ 1 h 212"/>
                  <a:gd name="T54" fmla="*/ 1 w 148"/>
                  <a:gd name="T55" fmla="*/ 1 h 212"/>
                  <a:gd name="T56" fmla="*/ 1 w 148"/>
                  <a:gd name="T57" fmla="*/ 1 h 212"/>
                  <a:gd name="T58" fmla="*/ 1 w 148"/>
                  <a:gd name="T59" fmla="*/ 1 h 212"/>
                  <a:gd name="T60" fmla="*/ 1 w 148"/>
                  <a:gd name="T61" fmla="*/ 1 h 212"/>
                  <a:gd name="T62" fmla="*/ 1 w 148"/>
                  <a:gd name="T63" fmla="*/ 1 h 212"/>
                  <a:gd name="T64" fmla="*/ 1 w 148"/>
                  <a:gd name="T65" fmla="*/ 2 h 212"/>
                  <a:gd name="T66" fmla="*/ 1 w 148"/>
                  <a:gd name="T67" fmla="*/ 2 h 212"/>
                  <a:gd name="T68" fmla="*/ 1 w 148"/>
                  <a:gd name="T69" fmla="*/ 2 h 212"/>
                  <a:gd name="T70" fmla="*/ 1 w 148"/>
                  <a:gd name="T71" fmla="*/ 2 h 212"/>
                  <a:gd name="T72" fmla="*/ 1 w 148"/>
                  <a:gd name="T73" fmla="*/ 2 h 212"/>
                  <a:gd name="T74" fmla="*/ 1 w 148"/>
                  <a:gd name="T75" fmla="*/ 2 h 212"/>
                  <a:gd name="T76" fmla="*/ 1 w 148"/>
                  <a:gd name="T77" fmla="*/ 2 h 212"/>
                  <a:gd name="T78" fmla="*/ 1 w 148"/>
                  <a:gd name="T79" fmla="*/ 2 h 212"/>
                  <a:gd name="T80" fmla="*/ 1 w 148"/>
                  <a:gd name="T81" fmla="*/ 2 h 212"/>
                  <a:gd name="T82" fmla="*/ 1 w 148"/>
                  <a:gd name="T83" fmla="*/ 2 h 212"/>
                  <a:gd name="T84" fmla="*/ 1 w 148"/>
                  <a:gd name="T85" fmla="*/ 2 h 212"/>
                  <a:gd name="T86" fmla="*/ 1 w 148"/>
                  <a:gd name="T87" fmla="*/ 2 h 212"/>
                  <a:gd name="T88" fmla="*/ 1 w 148"/>
                  <a:gd name="T89" fmla="*/ 2 h 212"/>
                  <a:gd name="T90" fmla="*/ 1 w 148"/>
                  <a:gd name="T91" fmla="*/ 2 h 212"/>
                  <a:gd name="T92" fmla="*/ 1 w 148"/>
                  <a:gd name="T93" fmla="*/ 2 h 212"/>
                  <a:gd name="T94" fmla="*/ 1 w 148"/>
                  <a:gd name="T95" fmla="*/ 2 h 212"/>
                  <a:gd name="T96" fmla="*/ 1 w 148"/>
                  <a:gd name="T97" fmla="*/ 2 h 212"/>
                  <a:gd name="T98" fmla="*/ 0 w 148"/>
                  <a:gd name="T99" fmla="*/ 2 h 212"/>
                  <a:gd name="T100" fmla="*/ 0 w 148"/>
                  <a:gd name="T101" fmla="*/ 2 h 212"/>
                  <a:gd name="T102" fmla="*/ 0 w 148"/>
                  <a:gd name="T103" fmla="*/ 2 h 212"/>
                  <a:gd name="T104" fmla="*/ 0 w 148"/>
                  <a:gd name="T105" fmla="*/ 1 h 212"/>
                  <a:gd name="T106" fmla="*/ 0 w 148"/>
                  <a:gd name="T107" fmla="*/ 1 h 21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48"/>
                  <a:gd name="T163" fmla="*/ 0 h 212"/>
                  <a:gd name="T164" fmla="*/ 148 w 148"/>
                  <a:gd name="T165" fmla="*/ 212 h 21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48" h="212">
                    <a:moveTo>
                      <a:pt x="0" y="125"/>
                    </a:moveTo>
                    <a:lnTo>
                      <a:pt x="0" y="131"/>
                    </a:lnTo>
                    <a:lnTo>
                      <a:pt x="7" y="146"/>
                    </a:lnTo>
                    <a:lnTo>
                      <a:pt x="11" y="148"/>
                    </a:lnTo>
                    <a:lnTo>
                      <a:pt x="19" y="152"/>
                    </a:lnTo>
                    <a:lnTo>
                      <a:pt x="26" y="148"/>
                    </a:lnTo>
                    <a:lnTo>
                      <a:pt x="41" y="142"/>
                    </a:lnTo>
                    <a:lnTo>
                      <a:pt x="47" y="134"/>
                    </a:lnTo>
                    <a:lnTo>
                      <a:pt x="55" y="127"/>
                    </a:lnTo>
                    <a:lnTo>
                      <a:pt x="64" y="115"/>
                    </a:lnTo>
                    <a:lnTo>
                      <a:pt x="74" y="106"/>
                    </a:lnTo>
                    <a:lnTo>
                      <a:pt x="81" y="93"/>
                    </a:lnTo>
                    <a:lnTo>
                      <a:pt x="91" y="83"/>
                    </a:lnTo>
                    <a:lnTo>
                      <a:pt x="98" y="70"/>
                    </a:lnTo>
                    <a:lnTo>
                      <a:pt x="108" y="58"/>
                    </a:lnTo>
                    <a:lnTo>
                      <a:pt x="114" y="45"/>
                    </a:lnTo>
                    <a:lnTo>
                      <a:pt x="121" y="36"/>
                    </a:lnTo>
                    <a:lnTo>
                      <a:pt x="129" y="26"/>
                    </a:lnTo>
                    <a:lnTo>
                      <a:pt x="135" y="17"/>
                    </a:lnTo>
                    <a:lnTo>
                      <a:pt x="142" y="3"/>
                    </a:lnTo>
                    <a:lnTo>
                      <a:pt x="148" y="0"/>
                    </a:lnTo>
                    <a:lnTo>
                      <a:pt x="144" y="3"/>
                    </a:lnTo>
                    <a:lnTo>
                      <a:pt x="140" y="17"/>
                    </a:lnTo>
                    <a:lnTo>
                      <a:pt x="136" y="22"/>
                    </a:lnTo>
                    <a:lnTo>
                      <a:pt x="133" y="34"/>
                    </a:lnTo>
                    <a:lnTo>
                      <a:pt x="129" y="43"/>
                    </a:lnTo>
                    <a:lnTo>
                      <a:pt x="127" y="55"/>
                    </a:lnTo>
                    <a:lnTo>
                      <a:pt x="121" y="66"/>
                    </a:lnTo>
                    <a:lnTo>
                      <a:pt x="117" y="79"/>
                    </a:lnTo>
                    <a:lnTo>
                      <a:pt x="112" y="93"/>
                    </a:lnTo>
                    <a:lnTo>
                      <a:pt x="108" y="104"/>
                    </a:lnTo>
                    <a:lnTo>
                      <a:pt x="102" y="115"/>
                    </a:lnTo>
                    <a:lnTo>
                      <a:pt x="98" y="129"/>
                    </a:lnTo>
                    <a:lnTo>
                      <a:pt x="93" y="138"/>
                    </a:lnTo>
                    <a:lnTo>
                      <a:pt x="89" y="152"/>
                    </a:lnTo>
                    <a:lnTo>
                      <a:pt x="83" y="159"/>
                    </a:lnTo>
                    <a:lnTo>
                      <a:pt x="78" y="169"/>
                    </a:lnTo>
                    <a:lnTo>
                      <a:pt x="74" y="176"/>
                    </a:lnTo>
                    <a:lnTo>
                      <a:pt x="68" y="184"/>
                    </a:lnTo>
                    <a:lnTo>
                      <a:pt x="59" y="193"/>
                    </a:lnTo>
                    <a:lnTo>
                      <a:pt x="55" y="201"/>
                    </a:lnTo>
                    <a:lnTo>
                      <a:pt x="45" y="209"/>
                    </a:lnTo>
                    <a:lnTo>
                      <a:pt x="41" y="212"/>
                    </a:lnTo>
                    <a:lnTo>
                      <a:pt x="36" y="207"/>
                    </a:lnTo>
                    <a:lnTo>
                      <a:pt x="26" y="195"/>
                    </a:lnTo>
                    <a:lnTo>
                      <a:pt x="17" y="182"/>
                    </a:lnTo>
                    <a:lnTo>
                      <a:pt x="9" y="167"/>
                    </a:lnTo>
                    <a:lnTo>
                      <a:pt x="5" y="157"/>
                    </a:lnTo>
                    <a:lnTo>
                      <a:pt x="1" y="148"/>
                    </a:lnTo>
                    <a:lnTo>
                      <a:pt x="0" y="140"/>
                    </a:lnTo>
                    <a:lnTo>
                      <a:pt x="0" y="136"/>
                    </a:lnTo>
                    <a:lnTo>
                      <a:pt x="0" y="129"/>
                    </a:lnTo>
                    <a:lnTo>
                      <a:pt x="0" y="125"/>
                    </a:lnTo>
                    <a:close/>
                  </a:path>
                </a:pathLst>
              </a:custGeom>
              <a:solidFill>
                <a:srgbClr val="BC7E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94" name="Freeform 127"/>
              <p:cNvSpPr>
                <a:spLocks/>
              </p:cNvSpPr>
              <p:nvPr/>
            </p:nvSpPr>
            <p:spPr bwMode="auto">
              <a:xfrm>
                <a:off x="-641" y="1076"/>
                <a:ext cx="12" cy="59"/>
              </a:xfrm>
              <a:custGeom>
                <a:avLst/>
                <a:gdLst>
                  <a:gd name="T0" fmla="*/ 1 w 24"/>
                  <a:gd name="T1" fmla="*/ 0 h 118"/>
                  <a:gd name="T2" fmla="*/ 1 w 24"/>
                  <a:gd name="T3" fmla="*/ 1 h 118"/>
                  <a:gd name="T4" fmla="*/ 0 w 24"/>
                  <a:gd name="T5" fmla="*/ 1 h 118"/>
                  <a:gd name="T6" fmla="*/ 1 w 24"/>
                  <a:gd name="T7" fmla="*/ 1 h 118"/>
                  <a:gd name="T8" fmla="*/ 1 w 24"/>
                  <a:gd name="T9" fmla="*/ 0 h 118"/>
                  <a:gd name="T10" fmla="*/ 1 w 24"/>
                  <a:gd name="T11" fmla="*/ 0 h 118"/>
                  <a:gd name="T12" fmla="*/ 0 60000 65536"/>
                  <a:gd name="T13" fmla="*/ 0 60000 65536"/>
                  <a:gd name="T14" fmla="*/ 0 60000 65536"/>
                  <a:gd name="T15" fmla="*/ 0 60000 65536"/>
                  <a:gd name="T16" fmla="*/ 0 60000 65536"/>
                  <a:gd name="T17" fmla="*/ 0 60000 65536"/>
                  <a:gd name="T18" fmla="*/ 0 w 24"/>
                  <a:gd name="T19" fmla="*/ 0 h 118"/>
                  <a:gd name="T20" fmla="*/ 24 w 24"/>
                  <a:gd name="T21" fmla="*/ 118 h 118"/>
                </a:gdLst>
                <a:ahLst/>
                <a:cxnLst>
                  <a:cxn ang="T12">
                    <a:pos x="T0" y="T1"/>
                  </a:cxn>
                  <a:cxn ang="T13">
                    <a:pos x="T2" y="T3"/>
                  </a:cxn>
                  <a:cxn ang="T14">
                    <a:pos x="T4" y="T5"/>
                  </a:cxn>
                  <a:cxn ang="T15">
                    <a:pos x="T6" y="T7"/>
                  </a:cxn>
                  <a:cxn ang="T16">
                    <a:pos x="T8" y="T9"/>
                  </a:cxn>
                  <a:cxn ang="T17">
                    <a:pos x="T10" y="T11"/>
                  </a:cxn>
                </a:cxnLst>
                <a:rect l="T18" t="T19" r="T20" b="T21"/>
                <a:pathLst>
                  <a:path w="24" h="118">
                    <a:moveTo>
                      <a:pt x="21" y="0"/>
                    </a:moveTo>
                    <a:lnTo>
                      <a:pt x="11" y="15"/>
                    </a:lnTo>
                    <a:lnTo>
                      <a:pt x="0" y="118"/>
                    </a:lnTo>
                    <a:lnTo>
                      <a:pt x="24" y="15"/>
                    </a:lnTo>
                    <a:lnTo>
                      <a:pt x="21" y="0"/>
                    </a:lnTo>
                    <a:close/>
                  </a:path>
                </a:pathLst>
              </a:custGeom>
              <a:solidFill>
                <a:srgbClr val="BC7E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95" name="Freeform 128"/>
              <p:cNvSpPr>
                <a:spLocks/>
              </p:cNvSpPr>
              <p:nvPr/>
            </p:nvSpPr>
            <p:spPr bwMode="auto">
              <a:xfrm>
                <a:off x="-668" y="1148"/>
                <a:ext cx="39" cy="96"/>
              </a:xfrm>
              <a:custGeom>
                <a:avLst/>
                <a:gdLst>
                  <a:gd name="T0" fmla="*/ 1 w 79"/>
                  <a:gd name="T1" fmla="*/ 0 h 192"/>
                  <a:gd name="T2" fmla="*/ 1 w 79"/>
                  <a:gd name="T3" fmla="*/ 1 h 192"/>
                  <a:gd name="T4" fmla="*/ 1 w 79"/>
                  <a:gd name="T5" fmla="*/ 1 h 192"/>
                  <a:gd name="T6" fmla="*/ 1 w 79"/>
                  <a:gd name="T7" fmla="*/ 1 h 192"/>
                  <a:gd name="T8" fmla="*/ 1 w 79"/>
                  <a:gd name="T9" fmla="*/ 1 h 192"/>
                  <a:gd name="T10" fmla="*/ 1 w 79"/>
                  <a:gd name="T11" fmla="*/ 1 h 192"/>
                  <a:gd name="T12" fmla="*/ 1 w 79"/>
                  <a:gd name="T13" fmla="*/ 1 h 192"/>
                  <a:gd name="T14" fmla="*/ 1 w 79"/>
                  <a:gd name="T15" fmla="*/ 1 h 192"/>
                  <a:gd name="T16" fmla="*/ 1 w 79"/>
                  <a:gd name="T17" fmla="*/ 1 h 192"/>
                  <a:gd name="T18" fmla="*/ 1 w 79"/>
                  <a:gd name="T19" fmla="*/ 1 h 192"/>
                  <a:gd name="T20" fmla="*/ 0 w 79"/>
                  <a:gd name="T21" fmla="*/ 2 h 192"/>
                  <a:gd name="T22" fmla="*/ 0 w 79"/>
                  <a:gd name="T23" fmla="*/ 2 h 192"/>
                  <a:gd name="T24" fmla="*/ 1 w 79"/>
                  <a:gd name="T25" fmla="*/ 2 h 192"/>
                  <a:gd name="T26" fmla="*/ 1 w 79"/>
                  <a:gd name="T27" fmla="*/ 2 h 192"/>
                  <a:gd name="T28" fmla="*/ 1 w 79"/>
                  <a:gd name="T29" fmla="*/ 2 h 192"/>
                  <a:gd name="T30" fmla="*/ 1 w 79"/>
                  <a:gd name="T31" fmla="*/ 2 h 192"/>
                  <a:gd name="T32" fmla="*/ 1 w 79"/>
                  <a:gd name="T33" fmla="*/ 2 h 192"/>
                  <a:gd name="T34" fmla="*/ 1 w 79"/>
                  <a:gd name="T35" fmla="*/ 2 h 192"/>
                  <a:gd name="T36" fmla="*/ 1 w 79"/>
                  <a:gd name="T37" fmla="*/ 1 h 192"/>
                  <a:gd name="T38" fmla="*/ 1 w 79"/>
                  <a:gd name="T39" fmla="*/ 1 h 192"/>
                  <a:gd name="T40" fmla="*/ 1 w 79"/>
                  <a:gd name="T41" fmla="*/ 1 h 192"/>
                  <a:gd name="T42" fmla="*/ 1 w 79"/>
                  <a:gd name="T43" fmla="*/ 1 h 192"/>
                  <a:gd name="T44" fmla="*/ 1 w 79"/>
                  <a:gd name="T45" fmla="*/ 1 h 192"/>
                  <a:gd name="T46" fmla="*/ 1 w 79"/>
                  <a:gd name="T47" fmla="*/ 1 h 192"/>
                  <a:gd name="T48" fmla="*/ 1 w 79"/>
                  <a:gd name="T49" fmla="*/ 1 h 192"/>
                  <a:gd name="T50" fmla="*/ 1 w 79"/>
                  <a:gd name="T51" fmla="*/ 1 h 192"/>
                  <a:gd name="T52" fmla="*/ 1 w 79"/>
                  <a:gd name="T53" fmla="*/ 1 h 192"/>
                  <a:gd name="T54" fmla="*/ 1 w 79"/>
                  <a:gd name="T55" fmla="*/ 1 h 192"/>
                  <a:gd name="T56" fmla="*/ 1 w 79"/>
                  <a:gd name="T57" fmla="*/ 1 h 192"/>
                  <a:gd name="T58" fmla="*/ 1 w 79"/>
                  <a:gd name="T59" fmla="*/ 0 h 192"/>
                  <a:gd name="T60" fmla="*/ 1 w 79"/>
                  <a:gd name="T61" fmla="*/ 0 h 19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
                  <a:gd name="T94" fmla="*/ 0 h 192"/>
                  <a:gd name="T95" fmla="*/ 79 w 79"/>
                  <a:gd name="T96" fmla="*/ 192 h 19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 h="192">
                    <a:moveTo>
                      <a:pt x="43" y="0"/>
                    </a:moveTo>
                    <a:lnTo>
                      <a:pt x="68" y="6"/>
                    </a:lnTo>
                    <a:lnTo>
                      <a:pt x="79" y="40"/>
                    </a:lnTo>
                    <a:lnTo>
                      <a:pt x="77" y="90"/>
                    </a:lnTo>
                    <a:lnTo>
                      <a:pt x="72" y="93"/>
                    </a:lnTo>
                    <a:lnTo>
                      <a:pt x="66" y="103"/>
                    </a:lnTo>
                    <a:lnTo>
                      <a:pt x="62" y="112"/>
                    </a:lnTo>
                    <a:lnTo>
                      <a:pt x="60" y="120"/>
                    </a:lnTo>
                    <a:lnTo>
                      <a:pt x="60" y="124"/>
                    </a:lnTo>
                    <a:lnTo>
                      <a:pt x="62" y="128"/>
                    </a:lnTo>
                    <a:lnTo>
                      <a:pt x="0" y="192"/>
                    </a:lnTo>
                    <a:lnTo>
                      <a:pt x="0" y="188"/>
                    </a:lnTo>
                    <a:lnTo>
                      <a:pt x="5" y="181"/>
                    </a:lnTo>
                    <a:lnTo>
                      <a:pt x="13" y="169"/>
                    </a:lnTo>
                    <a:lnTo>
                      <a:pt x="20" y="158"/>
                    </a:lnTo>
                    <a:lnTo>
                      <a:pt x="26" y="150"/>
                    </a:lnTo>
                    <a:lnTo>
                      <a:pt x="30" y="141"/>
                    </a:lnTo>
                    <a:lnTo>
                      <a:pt x="36" y="131"/>
                    </a:lnTo>
                    <a:lnTo>
                      <a:pt x="39" y="124"/>
                    </a:lnTo>
                    <a:lnTo>
                      <a:pt x="47" y="107"/>
                    </a:lnTo>
                    <a:lnTo>
                      <a:pt x="55" y="91"/>
                    </a:lnTo>
                    <a:lnTo>
                      <a:pt x="55" y="82"/>
                    </a:lnTo>
                    <a:lnTo>
                      <a:pt x="55" y="72"/>
                    </a:lnTo>
                    <a:lnTo>
                      <a:pt x="55" y="65"/>
                    </a:lnTo>
                    <a:lnTo>
                      <a:pt x="57" y="57"/>
                    </a:lnTo>
                    <a:lnTo>
                      <a:pt x="55" y="38"/>
                    </a:lnTo>
                    <a:lnTo>
                      <a:pt x="53" y="27"/>
                    </a:lnTo>
                    <a:lnTo>
                      <a:pt x="49" y="14"/>
                    </a:lnTo>
                    <a:lnTo>
                      <a:pt x="45" y="6"/>
                    </a:lnTo>
                    <a:lnTo>
                      <a:pt x="43" y="0"/>
                    </a:lnTo>
                    <a:close/>
                  </a:path>
                </a:pathLst>
              </a:custGeom>
              <a:solidFill>
                <a:srgbClr val="BC7E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96" name="Freeform 129"/>
              <p:cNvSpPr>
                <a:spLocks/>
              </p:cNvSpPr>
              <p:nvPr/>
            </p:nvSpPr>
            <p:spPr bwMode="auto">
              <a:xfrm>
                <a:off x="-868" y="1293"/>
                <a:ext cx="109" cy="140"/>
              </a:xfrm>
              <a:custGeom>
                <a:avLst/>
                <a:gdLst>
                  <a:gd name="T0" fmla="*/ 1 w 221"/>
                  <a:gd name="T1" fmla="*/ 1 h 279"/>
                  <a:gd name="T2" fmla="*/ 1 w 221"/>
                  <a:gd name="T3" fmla="*/ 1 h 279"/>
                  <a:gd name="T4" fmla="*/ 1 w 221"/>
                  <a:gd name="T5" fmla="*/ 1 h 279"/>
                  <a:gd name="T6" fmla="*/ 1 w 221"/>
                  <a:gd name="T7" fmla="*/ 1 h 279"/>
                  <a:gd name="T8" fmla="*/ 1 w 221"/>
                  <a:gd name="T9" fmla="*/ 0 h 279"/>
                  <a:gd name="T10" fmla="*/ 1 w 221"/>
                  <a:gd name="T11" fmla="*/ 0 h 279"/>
                  <a:gd name="T12" fmla="*/ 1 w 221"/>
                  <a:gd name="T13" fmla="*/ 0 h 279"/>
                  <a:gd name="T14" fmla="*/ 0 w 221"/>
                  <a:gd name="T15" fmla="*/ 1 h 279"/>
                  <a:gd name="T16" fmla="*/ 0 w 221"/>
                  <a:gd name="T17" fmla="*/ 1 h 279"/>
                  <a:gd name="T18" fmla="*/ 0 w 221"/>
                  <a:gd name="T19" fmla="*/ 1 h 279"/>
                  <a:gd name="T20" fmla="*/ 0 w 221"/>
                  <a:gd name="T21" fmla="*/ 1 h 279"/>
                  <a:gd name="T22" fmla="*/ 0 w 221"/>
                  <a:gd name="T23" fmla="*/ 1 h 279"/>
                  <a:gd name="T24" fmla="*/ 0 w 221"/>
                  <a:gd name="T25" fmla="*/ 1 h 279"/>
                  <a:gd name="T26" fmla="*/ 0 w 221"/>
                  <a:gd name="T27" fmla="*/ 1 h 279"/>
                  <a:gd name="T28" fmla="*/ 0 w 221"/>
                  <a:gd name="T29" fmla="*/ 1 h 279"/>
                  <a:gd name="T30" fmla="*/ 0 w 221"/>
                  <a:gd name="T31" fmla="*/ 1 h 279"/>
                  <a:gd name="T32" fmla="*/ 0 w 221"/>
                  <a:gd name="T33" fmla="*/ 2 h 279"/>
                  <a:gd name="T34" fmla="*/ 0 w 221"/>
                  <a:gd name="T35" fmla="*/ 2 h 279"/>
                  <a:gd name="T36" fmla="*/ 0 w 221"/>
                  <a:gd name="T37" fmla="*/ 2 h 279"/>
                  <a:gd name="T38" fmla="*/ 0 w 221"/>
                  <a:gd name="T39" fmla="*/ 2 h 279"/>
                  <a:gd name="T40" fmla="*/ 0 w 221"/>
                  <a:gd name="T41" fmla="*/ 2 h 279"/>
                  <a:gd name="T42" fmla="*/ 0 w 221"/>
                  <a:gd name="T43" fmla="*/ 3 h 279"/>
                  <a:gd name="T44" fmla="*/ 0 w 221"/>
                  <a:gd name="T45" fmla="*/ 3 h 279"/>
                  <a:gd name="T46" fmla="*/ 0 w 221"/>
                  <a:gd name="T47" fmla="*/ 3 h 279"/>
                  <a:gd name="T48" fmla="*/ 0 w 221"/>
                  <a:gd name="T49" fmla="*/ 2 h 279"/>
                  <a:gd name="T50" fmla="*/ 0 w 221"/>
                  <a:gd name="T51" fmla="*/ 2 h 279"/>
                  <a:gd name="T52" fmla="*/ 0 w 221"/>
                  <a:gd name="T53" fmla="*/ 2 h 279"/>
                  <a:gd name="T54" fmla="*/ 0 w 221"/>
                  <a:gd name="T55" fmla="*/ 2 h 279"/>
                  <a:gd name="T56" fmla="*/ 0 w 221"/>
                  <a:gd name="T57" fmla="*/ 2 h 279"/>
                  <a:gd name="T58" fmla="*/ 0 w 221"/>
                  <a:gd name="T59" fmla="*/ 2 h 279"/>
                  <a:gd name="T60" fmla="*/ 0 w 221"/>
                  <a:gd name="T61" fmla="*/ 2 h 279"/>
                  <a:gd name="T62" fmla="*/ 0 w 221"/>
                  <a:gd name="T63" fmla="*/ 2 h 279"/>
                  <a:gd name="T64" fmla="*/ 0 w 221"/>
                  <a:gd name="T65" fmla="*/ 2 h 279"/>
                  <a:gd name="T66" fmla="*/ 1 w 221"/>
                  <a:gd name="T67" fmla="*/ 1 h 279"/>
                  <a:gd name="T68" fmla="*/ 1 w 221"/>
                  <a:gd name="T69" fmla="*/ 1 h 279"/>
                  <a:gd name="T70" fmla="*/ 1 w 221"/>
                  <a:gd name="T71" fmla="*/ 1 h 279"/>
                  <a:gd name="T72" fmla="*/ 1 w 221"/>
                  <a:gd name="T73" fmla="*/ 1 h 279"/>
                  <a:gd name="T74" fmla="*/ 1 w 221"/>
                  <a:gd name="T75" fmla="*/ 1 h 279"/>
                  <a:gd name="T76" fmla="*/ 1 w 221"/>
                  <a:gd name="T77" fmla="*/ 1 h 279"/>
                  <a:gd name="T78" fmla="*/ 1 w 221"/>
                  <a:gd name="T79" fmla="*/ 1 h 2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1"/>
                  <a:gd name="T121" fmla="*/ 0 h 279"/>
                  <a:gd name="T122" fmla="*/ 221 w 221"/>
                  <a:gd name="T123" fmla="*/ 279 h 2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1" h="279">
                    <a:moveTo>
                      <a:pt x="202" y="61"/>
                    </a:moveTo>
                    <a:lnTo>
                      <a:pt x="204" y="59"/>
                    </a:lnTo>
                    <a:lnTo>
                      <a:pt x="211" y="55"/>
                    </a:lnTo>
                    <a:lnTo>
                      <a:pt x="217" y="51"/>
                    </a:lnTo>
                    <a:lnTo>
                      <a:pt x="221" y="46"/>
                    </a:lnTo>
                    <a:lnTo>
                      <a:pt x="219" y="34"/>
                    </a:lnTo>
                    <a:lnTo>
                      <a:pt x="213" y="23"/>
                    </a:lnTo>
                    <a:lnTo>
                      <a:pt x="202" y="11"/>
                    </a:lnTo>
                    <a:lnTo>
                      <a:pt x="187" y="6"/>
                    </a:lnTo>
                    <a:lnTo>
                      <a:pt x="177" y="0"/>
                    </a:lnTo>
                    <a:lnTo>
                      <a:pt x="168" y="0"/>
                    </a:lnTo>
                    <a:lnTo>
                      <a:pt x="158" y="0"/>
                    </a:lnTo>
                    <a:lnTo>
                      <a:pt x="151" y="0"/>
                    </a:lnTo>
                    <a:lnTo>
                      <a:pt x="139" y="0"/>
                    </a:lnTo>
                    <a:lnTo>
                      <a:pt x="128" y="2"/>
                    </a:lnTo>
                    <a:lnTo>
                      <a:pt x="118" y="4"/>
                    </a:lnTo>
                    <a:lnTo>
                      <a:pt x="111" y="8"/>
                    </a:lnTo>
                    <a:lnTo>
                      <a:pt x="99" y="10"/>
                    </a:lnTo>
                    <a:lnTo>
                      <a:pt x="90" y="11"/>
                    </a:lnTo>
                    <a:lnTo>
                      <a:pt x="80" y="13"/>
                    </a:lnTo>
                    <a:lnTo>
                      <a:pt x="73" y="19"/>
                    </a:lnTo>
                    <a:lnTo>
                      <a:pt x="56" y="27"/>
                    </a:lnTo>
                    <a:lnTo>
                      <a:pt x="42" y="36"/>
                    </a:lnTo>
                    <a:lnTo>
                      <a:pt x="27" y="46"/>
                    </a:lnTo>
                    <a:lnTo>
                      <a:pt x="18" y="61"/>
                    </a:lnTo>
                    <a:lnTo>
                      <a:pt x="10" y="67"/>
                    </a:lnTo>
                    <a:lnTo>
                      <a:pt x="8" y="76"/>
                    </a:lnTo>
                    <a:lnTo>
                      <a:pt x="2" y="86"/>
                    </a:lnTo>
                    <a:lnTo>
                      <a:pt x="2" y="97"/>
                    </a:lnTo>
                    <a:lnTo>
                      <a:pt x="0" y="106"/>
                    </a:lnTo>
                    <a:lnTo>
                      <a:pt x="0" y="116"/>
                    </a:lnTo>
                    <a:lnTo>
                      <a:pt x="2" y="127"/>
                    </a:lnTo>
                    <a:lnTo>
                      <a:pt x="6" y="141"/>
                    </a:lnTo>
                    <a:lnTo>
                      <a:pt x="8" y="148"/>
                    </a:lnTo>
                    <a:lnTo>
                      <a:pt x="10" y="162"/>
                    </a:lnTo>
                    <a:lnTo>
                      <a:pt x="12" y="175"/>
                    </a:lnTo>
                    <a:lnTo>
                      <a:pt x="18" y="186"/>
                    </a:lnTo>
                    <a:lnTo>
                      <a:pt x="18" y="198"/>
                    </a:lnTo>
                    <a:lnTo>
                      <a:pt x="19" y="209"/>
                    </a:lnTo>
                    <a:lnTo>
                      <a:pt x="21" y="221"/>
                    </a:lnTo>
                    <a:lnTo>
                      <a:pt x="23" y="232"/>
                    </a:lnTo>
                    <a:lnTo>
                      <a:pt x="25" y="243"/>
                    </a:lnTo>
                    <a:lnTo>
                      <a:pt x="27" y="251"/>
                    </a:lnTo>
                    <a:lnTo>
                      <a:pt x="31" y="259"/>
                    </a:lnTo>
                    <a:lnTo>
                      <a:pt x="37" y="266"/>
                    </a:lnTo>
                    <a:lnTo>
                      <a:pt x="42" y="274"/>
                    </a:lnTo>
                    <a:lnTo>
                      <a:pt x="50" y="278"/>
                    </a:lnTo>
                    <a:lnTo>
                      <a:pt x="57" y="278"/>
                    </a:lnTo>
                    <a:lnTo>
                      <a:pt x="61" y="279"/>
                    </a:lnTo>
                    <a:lnTo>
                      <a:pt x="82" y="203"/>
                    </a:lnTo>
                    <a:lnTo>
                      <a:pt x="75" y="196"/>
                    </a:lnTo>
                    <a:lnTo>
                      <a:pt x="63" y="186"/>
                    </a:lnTo>
                    <a:lnTo>
                      <a:pt x="52" y="171"/>
                    </a:lnTo>
                    <a:lnTo>
                      <a:pt x="50" y="160"/>
                    </a:lnTo>
                    <a:lnTo>
                      <a:pt x="54" y="152"/>
                    </a:lnTo>
                    <a:lnTo>
                      <a:pt x="59" y="148"/>
                    </a:lnTo>
                    <a:lnTo>
                      <a:pt x="67" y="144"/>
                    </a:lnTo>
                    <a:lnTo>
                      <a:pt x="76" y="143"/>
                    </a:lnTo>
                    <a:lnTo>
                      <a:pt x="84" y="141"/>
                    </a:lnTo>
                    <a:lnTo>
                      <a:pt x="92" y="141"/>
                    </a:lnTo>
                    <a:lnTo>
                      <a:pt x="97" y="141"/>
                    </a:lnTo>
                    <a:lnTo>
                      <a:pt x="101" y="141"/>
                    </a:lnTo>
                    <a:lnTo>
                      <a:pt x="107" y="144"/>
                    </a:lnTo>
                    <a:lnTo>
                      <a:pt x="114" y="144"/>
                    </a:lnTo>
                    <a:lnTo>
                      <a:pt x="124" y="141"/>
                    </a:lnTo>
                    <a:lnTo>
                      <a:pt x="126" y="131"/>
                    </a:lnTo>
                    <a:lnTo>
                      <a:pt x="128" y="122"/>
                    </a:lnTo>
                    <a:lnTo>
                      <a:pt x="130" y="112"/>
                    </a:lnTo>
                    <a:lnTo>
                      <a:pt x="135" y="103"/>
                    </a:lnTo>
                    <a:lnTo>
                      <a:pt x="137" y="91"/>
                    </a:lnTo>
                    <a:lnTo>
                      <a:pt x="141" y="82"/>
                    </a:lnTo>
                    <a:lnTo>
                      <a:pt x="147" y="72"/>
                    </a:lnTo>
                    <a:lnTo>
                      <a:pt x="154" y="65"/>
                    </a:lnTo>
                    <a:lnTo>
                      <a:pt x="158" y="59"/>
                    </a:lnTo>
                    <a:lnTo>
                      <a:pt x="168" y="57"/>
                    </a:lnTo>
                    <a:lnTo>
                      <a:pt x="175" y="55"/>
                    </a:lnTo>
                    <a:lnTo>
                      <a:pt x="183" y="55"/>
                    </a:lnTo>
                    <a:lnTo>
                      <a:pt x="196" y="57"/>
                    </a:lnTo>
                    <a:lnTo>
                      <a:pt x="202" y="61"/>
                    </a:lnTo>
                    <a:close/>
                  </a:path>
                </a:pathLst>
              </a:custGeom>
              <a:solidFill>
                <a:srgbClr val="875E2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97" name="Freeform 130"/>
              <p:cNvSpPr>
                <a:spLocks/>
              </p:cNvSpPr>
              <p:nvPr/>
            </p:nvSpPr>
            <p:spPr bwMode="auto">
              <a:xfrm>
                <a:off x="-623" y="1107"/>
                <a:ext cx="12" cy="57"/>
              </a:xfrm>
              <a:custGeom>
                <a:avLst/>
                <a:gdLst>
                  <a:gd name="T0" fmla="*/ 1 w 26"/>
                  <a:gd name="T1" fmla="*/ 0 h 114"/>
                  <a:gd name="T2" fmla="*/ 0 w 26"/>
                  <a:gd name="T3" fmla="*/ 1 h 114"/>
                  <a:gd name="T4" fmla="*/ 1 w 26"/>
                  <a:gd name="T5" fmla="*/ 1 h 114"/>
                  <a:gd name="T6" fmla="*/ 1 w 26"/>
                  <a:gd name="T7" fmla="*/ 1 h 114"/>
                  <a:gd name="T8" fmla="*/ 1 w 26"/>
                  <a:gd name="T9" fmla="*/ 1 h 114"/>
                  <a:gd name="T10" fmla="*/ 1 w 26"/>
                  <a:gd name="T11" fmla="*/ 0 h 114"/>
                  <a:gd name="T12" fmla="*/ 1 w 26"/>
                  <a:gd name="T13" fmla="*/ 0 h 114"/>
                  <a:gd name="T14" fmla="*/ 0 60000 65536"/>
                  <a:gd name="T15" fmla="*/ 0 60000 65536"/>
                  <a:gd name="T16" fmla="*/ 0 60000 65536"/>
                  <a:gd name="T17" fmla="*/ 0 60000 65536"/>
                  <a:gd name="T18" fmla="*/ 0 60000 65536"/>
                  <a:gd name="T19" fmla="*/ 0 60000 65536"/>
                  <a:gd name="T20" fmla="*/ 0 60000 65536"/>
                  <a:gd name="T21" fmla="*/ 0 w 26"/>
                  <a:gd name="T22" fmla="*/ 0 h 114"/>
                  <a:gd name="T23" fmla="*/ 26 w 26"/>
                  <a:gd name="T24" fmla="*/ 114 h 1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 h="114">
                    <a:moveTo>
                      <a:pt x="7" y="0"/>
                    </a:moveTo>
                    <a:lnTo>
                      <a:pt x="0" y="62"/>
                    </a:lnTo>
                    <a:lnTo>
                      <a:pt x="6" y="114"/>
                    </a:lnTo>
                    <a:lnTo>
                      <a:pt x="13" y="83"/>
                    </a:lnTo>
                    <a:lnTo>
                      <a:pt x="26" y="66"/>
                    </a:lnTo>
                    <a:lnTo>
                      <a:pt x="7" y="0"/>
                    </a:lnTo>
                    <a:close/>
                  </a:path>
                </a:pathLst>
              </a:custGeom>
              <a:solidFill>
                <a:srgbClr val="BC7E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98" name="Freeform 131"/>
              <p:cNvSpPr>
                <a:spLocks/>
              </p:cNvSpPr>
              <p:nvPr/>
            </p:nvSpPr>
            <p:spPr bwMode="auto">
              <a:xfrm>
                <a:off x="-1243" y="1716"/>
                <a:ext cx="59" cy="74"/>
              </a:xfrm>
              <a:custGeom>
                <a:avLst/>
                <a:gdLst>
                  <a:gd name="T0" fmla="*/ 1 w 116"/>
                  <a:gd name="T1" fmla="*/ 0 h 148"/>
                  <a:gd name="T2" fmla="*/ 1 w 116"/>
                  <a:gd name="T3" fmla="*/ 0 h 148"/>
                  <a:gd name="T4" fmla="*/ 1 w 116"/>
                  <a:gd name="T5" fmla="*/ 1 h 148"/>
                  <a:gd name="T6" fmla="*/ 1 w 116"/>
                  <a:gd name="T7" fmla="*/ 1 h 148"/>
                  <a:gd name="T8" fmla="*/ 1 w 116"/>
                  <a:gd name="T9" fmla="*/ 1 h 148"/>
                  <a:gd name="T10" fmla="*/ 1 w 116"/>
                  <a:gd name="T11" fmla="*/ 1 h 148"/>
                  <a:gd name="T12" fmla="*/ 1 w 116"/>
                  <a:gd name="T13" fmla="*/ 1 h 148"/>
                  <a:gd name="T14" fmla="*/ 1 w 116"/>
                  <a:gd name="T15" fmla="*/ 1 h 148"/>
                  <a:gd name="T16" fmla="*/ 1 w 116"/>
                  <a:gd name="T17" fmla="*/ 1 h 148"/>
                  <a:gd name="T18" fmla="*/ 1 w 116"/>
                  <a:gd name="T19" fmla="*/ 1 h 148"/>
                  <a:gd name="T20" fmla="*/ 1 w 116"/>
                  <a:gd name="T21" fmla="*/ 1 h 148"/>
                  <a:gd name="T22" fmla="*/ 1 w 116"/>
                  <a:gd name="T23" fmla="*/ 1 h 148"/>
                  <a:gd name="T24" fmla="*/ 1 w 116"/>
                  <a:gd name="T25" fmla="*/ 1 h 148"/>
                  <a:gd name="T26" fmla="*/ 1 w 116"/>
                  <a:gd name="T27" fmla="*/ 1 h 148"/>
                  <a:gd name="T28" fmla="*/ 1 w 116"/>
                  <a:gd name="T29" fmla="*/ 2 h 148"/>
                  <a:gd name="T30" fmla="*/ 0 w 116"/>
                  <a:gd name="T31" fmla="*/ 2 h 148"/>
                  <a:gd name="T32" fmla="*/ 0 w 116"/>
                  <a:gd name="T33" fmla="*/ 2 h 148"/>
                  <a:gd name="T34" fmla="*/ 1 w 116"/>
                  <a:gd name="T35" fmla="*/ 2 h 148"/>
                  <a:gd name="T36" fmla="*/ 1 w 116"/>
                  <a:gd name="T37" fmla="*/ 2 h 148"/>
                  <a:gd name="T38" fmla="*/ 1 w 116"/>
                  <a:gd name="T39" fmla="*/ 2 h 148"/>
                  <a:gd name="T40" fmla="*/ 1 w 116"/>
                  <a:gd name="T41" fmla="*/ 2 h 148"/>
                  <a:gd name="T42" fmla="*/ 1 w 116"/>
                  <a:gd name="T43" fmla="*/ 1 h 148"/>
                  <a:gd name="T44" fmla="*/ 1 w 116"/>
                  <a:gd name="T45" fmla="*/ 1 h 148"/>
                  <a:gd name="T46" fmla="*/ 1 w 116"/>
                  <a:gd name="T47" fmla="*/ 1 h 148"/>
                  <a:gd name="T48" fmla="*/ 1 w 116"/>
                  <a:gd name="T49" fmla="*/ 1 h 148"/>
                  <a:gd name="T50" fmla="*/ 1 w 116"/>
                  <a:gd name="T51" fmla="*/ 1 h 148"/>
                  <a:gd name="T52" fmla="*/ 1 w 116"/>
                  <a:gd name="T53" fmla="*/ 1 h 148"/>
                  <a:gd name="T54" fmla="*/ 1 w 116"/>
                  <a:gd name="T55" fmla="*/ 1 h 148"/>
                  <a:gd name="T56" fmla="*/ 1 w 116"/>
                  <a:gd name="T57" fmla="*/ 1 h 148"/>
                  <a:gd name="T58" fmla="*/ 1 w 116"/>
                  <a:gd name="T59" fmla="*/ 1 h 148"/>
                  <a:gd name="T60" fmla="*/ 1 w 116"/>
                  <a:gd name="T61" fmla="*/ 1 h 148"/>
                  <a:gd name="T62" fmla="*/ 1 w 116"/>
                  <a:gd name="T63" fmla="*/ 1 h 148"/>
                  <a:gd name="T64" fmla="*/ 1 w 116"/>
                  <a:gd name="T65" fmla="*/ 1 h 148"/>
                  <a:gd name="T66" fmla="*/ 1 w 116"/>
                  <a:gd name="T67" fmla="*/ 1 h 148"/>
                  <a:gd name="T68" fmla="*/ 1 w 116"/>
                  <a:gd name="T69" fmla="*/ 1 h 148"/>
                  <a:gd name="T70" fmla="*/ 1 w 116"/>
                  <a:gd name="T71" fmla="*/ 1 h 148"/>
                  <a:gd name="T72" fmla="*/ 1 w 116"/>
                  <a:gd name="T73" fmla="*/ 1 h 148"/>
                  <a:gd name="T74" fmla="*/ 1 w 116"/>
                  <a:gd name="T75" fmla="*/ 1 h 148"/>
                  <a:gd name="T76" fmla="*/ 1 w 116"/>
                  <a:gd name="T77" fmla="*/ 0 h 148"/>
                  <a:gd name="T78" fmla="*/ 1 w 116"/>
                  <a:gd name="T79" fmla="*/ 0 h 148"/>
                  <a:gd name="T80" fmla="*/ 1 w 116"/>
                  <a:gd name="T81" fmla="*/ 0 h 148"/>
                  <a:gd name="T82" fmla="*/ 1 w 116"/>
                  <a:gd name="T83" fmla="*/ 0 h 14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6"/>
                  <a:gd name="T127" fmla="*/ 0 h 148"/>
                  <a:gd name="T128" fmla="*/ 116 w 116"/>
                  <a:gd name="T129" fmla="*/ 148 h 14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6" h="148">
                    <a:moveTo>
                      <a:pt x="34" y="0"/>
                    </a:moveTo>
                    <a:lnTo>
                      <a:pt x="36" y="0"/>
                    </a:lnTo>
                    <a:lnTo>
                      <a:pt x="39" y="7"/>
                    </a:lnTo>
                    <a:lnTo>
                      <a:pt x="41" y="11"/>
                    </a:lnTo>
                    <a:lnTo>
                      <a:pt x="43" y="19"/>
                    </a:lnTo>
                    <a:lnTo>
                      <a:pt x="41" y="28"/>
                    </a:lnTo>
                    <a:lnTo>
                      <a:pt x="41" y="43"/>
                    </a:lnTo>
                    <a:lnTo>
                      <a:pt x="36" y="57"/>
                    </a:lnTo>
                    <a:lnTo>
                      <a:pt x="30" y="74"/>
                    </a:lnTo>
                    <a:lnTo>
                      <a:pt x="26" y="83"/>
                    </a:lnTo>
                    <a:lnTo>
                      <a:pt x="22" y="93"/>
                    </a:lnTo>
                    <a:lnTo>
                      <a:pt x="20" y="100"/>
                    </a:lnTo>
                    <a:lnTo>
                      <a:pt x="17" y="110"/>
                    </a:lnTo>
                    <a:lnTo>
                      <a:pt x="9" y="123"/>
                    </a:lnTo>
                    <a:lnTo>
                      <a:pt x="3" y="137"/>
                    </a:lnTo>
                    <a:lnTo>
                      <a:pt x="0" y="144"/>
                    </a:lnTo>
                    <a:lnTo>
                      <a:pt x="0" y="148"/>
                    </a:lnTo>
                    <a:lnTo>
                      <a:pt x="1" y="146"/>
                    </a:lnTo>
                    <a:lnTo>
                      <a:pt x="13" y="140"/>
                    </a:lnTo>
                    <a:lnTo>
                      <a:pt x="20" y="135"/>
                    </a:lnTo>
                    <a:lnTo>
                      <a:pt x="28" y="131"/>
                    </a:lnTo>
                    <a:lnTo>
                      <a:pt x="38" y="121"/>
                    </a:lnTo>
                    <a:lnTo>
                      <a:pt x="49" y="116"/>
                    </a:lnTo>
                    <a:lnTo>
                      <a:pt x="58" y="106"/>
                    </a:lnTo>
                    <a:lnTo>
                      <a:pt x="72" y="97"/>
                    </a:lnTo>
                    <a:lnTo>
                      <a:pt x="83" y="87"/>
                    </a:lnTo>
                    <a:lnTo>
                      <a:pt x="93" y="80"/>
                    </a:lnTo>
                    <a:lnTo>
                      <a:pt x="102" y="70"/>
                    </a:lnTo>
                    <a:lnTo>
                      <a:pt x="110" y="66"/>
                    </a:lnTo>
                    <a:lnTo>
                      <a:pt x="112" y="61"/>
                    </a:lnTo>
                    <a:lnTo>
                      <a:pt x="116" y="61"/>
                    </a:lnTo>
                    <a:lnTo>
                      <a:pt x="112" y="55"/>
                    </a:lnTo>
                    <a:lnTo>
                      <a:pt x="100" y="40"/>
                    </a:lnTo>
                    <a:lnTo>
                      <a:pt x="93" y="30"/>
                    </a:lnTo>
                    <a:lnTo>
                      <a:pt x="85" y="23"/>
                    </a:lnTo>
                    <a:lnTo>
                      <a:pt x="76" y="15"/>
                    </a:lnTo>
                    <a:lnTo>
                      <a:pt x="68" y="9"/>
                    </a:lnTo>
                    <a:lnTo>
                      <a:pt x="55" y="2"/>
                    </a:lnTo>
                    <a:lnTo>
                      <a:pt x="43" y="0"/>
                    </a:lnTo>
                    <a:lnTo>
                      <a:pt x="36" y="0"/>
                    </a:lnTo>
                    <a:lnTo>
                      <a:pt x="34" y="0"/>
                    </a:lnTo>
                    <a:close/>
                  </a:path>
                </a:pathLst>
              </a:custGeom>
              <a:solidFill>
                <a:srgbClr val="CB928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299" name="Freeform 132"/>
              <p:cNvSpPr>
                <a:spLocks/>
              </p:cNvSpPr>
              <p:nvPr/>
            </p:nvSpPr>
            <p:spPr bwMode="auto">
              <a:xfrm>
                <a:off x="-1271" y="1829"/>
                <a:ext cx="29" cy="52"/>
              </a:xfrm>
              <a:custGeom>
                <a:avLst/>
                <a:gdLst>
                  <a:gd name="T0" fmla="*/ 0 w 59"/>
                  <a:gd name="T1" fmla="*/ 0 h 104"/>
                  <a:gd name="T2" fmla="*/ 0 w 59"/>
                  <a:gd name="T3" fmla="*/ 1 h 104"/>
                  <a:gd name="T4" fmla="*/ 0 w 59"/>
                  <a:gd name="T5" fmla="*/ 1 h 104"/>
                  <a:gd name="T6" fmla="*/ 0 w 59"/>
                  <a:gd name="T7" fmla="*/ 1 h 104"/>
                  <a:gd name="T8" fmla="*/ 0 w 59"/>
                  <a:gd name="T9" fmla="*/ 1 h 104"/>
                  <a:gd name="T10" fmla="*/ 0 w 59"/>
                  <a:gd name="T11" fmla="*/ 1 h 104"/>
                  <a:gd name="T12" fmla="*/ 0 w 59"/>
                  <a:gd name="T13" fmla="*/ 1 h 104"/>
                  <a:gd name="T14" fmla="*/ 0 w 59"/>
                  <a:gd name="T15" fmla="*/ 1 h 104"/>
                  <a:gd name="T16" fmla="*/ 0 w 59"/>
                  <a:gd name="T17" fmla="*/ 1 h 104"/>
                  <a:gd name="T18" fmla="*/ 0 w 59"/>
                  <a:gd name="T19" fmla="*/ 1 h 104"/>
                  <a:gd name="T20" fmla="*/ 0 w 59"/>
                  <a:gd name="T21" fmla="*/ 0 h 104"/>
                  <a:gd name="T22" fmla="*/ 0 w 59"/>
                  <a:gd name="T23" fmla="*/ 0 h 10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9"/>
                  <a:gd name="T37" fmla="*/ 0 h 104"/>
                  <a:gd name="T38" fmla="*/ 59 w 59"/>
                  <a:gd name="T39" fmla="*/ 104 h 10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9" h="104">
                    <a:moveTo>
                      <a:pt x="18" y="0"/>
                    </a:moveTo>
                    <a:lnTo>
                      <a:pt x="21" y="11"/>
                    </a:lnTo>
                    <a:lnTo>
                      <a:pt x="31" y="23"/>
                    </a:lnTo>
                    <a:lnTo>
                      <a:pt x="44" y="34"/>
                    </a:lnTo>
                    <a:lnTo>
                      <a:pt x="54" y="46"/>
                    </a:lnTo>
                    <a:lnTo>
                      <a:pt x="59" y="51"/>
                    </a:lnTo>
                    <a:lnTo>
                      <a:pt x="29" y="63"/>
                    </a:lnTo>
                    <a:lnTo>
                      <a:pt x="12" y="104"/>
                    </a:lnTo>
                    <a:lnTo>
                      <a:pt x="0" y="30"/>
                    </a:lnTo>
                    <a:lnTo>
                      <a:pt x="2" y="17"/>
                    </a:lnTo>
                    <a:lnTo>
                      <a:pt x="18" y="0"/>
                    </a:lnTo>
                    <a:close/>
                  </a:path>
                </a:pathLst>
              </a:custGeom>
              <a:solidFill>
                <a:srgbClr val="CB928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300" name="Freeform 133"/>
              <p:cNvSpPr>
                <a:spLocks/>
              </p:cNvSpPr>
              <p:nvPr/>
            </p:nvSpPr>
            <p:spPr bwMode="auto">
              <a:xfrm>
                <a:off x="-957" y="1335"/>
                <a:ext cx="67" cy="87"/>
              </a:xfrm>
              <a:custGeom>
                <a:avLst/>
                <a:gdLst>
                  <a:gd name="T0" fmla="*/ 0 w 131"/>
                  <a:gd name="T1" fmla="*/ 0 h 175"/>
                  <a:gd name="T2" fmla="*/ 1 w 131"/>
                  <a:gd name="T3" fmla="*/ 0 h 175"/>
                  <a:gd name="T4" fmla="*/ 1 w 131"/>
                  <a:gd name="T5" fmla="*/ 0 h 175"/>
                  <a:gd name="T6" fmla="*/ 1 w 131"/>
                  <a:gd name="T7" fmla="*/ 0 h 175"/>
                  <a:gd name="T8" fmla="*/ 1 w 131"/>
                  <a:gd name="T9" fmla="*/ 0 h 175"/>
                  <a:gd name="T10" fmla="*/ 1 w 131"/>
                  <a:gd name="T11" fmla="*/ 0 h 175"/>
                  <a:gd name="T12" fmla="*/ 1 w 131"/>
                  <a:gd name="T13" fmla="*/ 0 h 175"/>
                  <a:gd name="T14" fmla="*/ 1 w 131"/>
                  <a:gd name="T15" fmla="*/ 0 h 175"/>
                  <a:gd name="T16" fmla="*/ 1 w 131"/>
                  <a:gd name="T17" fmla="*/ 0 h 175"/>
                  <a:gd name="T18" fmla="*/ 1 w 131"/>
                  <a:gd name="T19" fmla="*/ 0 h 175"/>
                  <a:gd name="T20" fmla="*/ 1 w 131"/>
                  <a:gd name="T21" fmla="*/ 0 h 175"/>
                  <a:gd name="T22" fmla="*/ 1 w 131"/>
                  <a:gd name="T23" fmla="*/ 0 h 175"/>
                  <a:gd name="T24" fmla="*/ 1 w 131"/>
                  <a:gd name="T25" fmla="*/ 0 h 175"/>
                  <a:gd name="T26" fmla="*/ 1 w 131"/>
                  <a:gd name="T27" fmla="*/ 0 h 175"/>
                  <a:gd name="T28" fmla="*/ 1 w 131"/>
                  <a:gd name="T29" fmla="*/ 0 h 175"/>
                  <a:gd name="T30" fmla="*/ 1 w 131"/>
                  <a:gd name="T31" fmla="*/ 0 h 175"/>
                  <a:gd name="T32" fmla="*/ 1 w 131"/>
                  <a:gd name="T33" fmla="*/ 0 h 175"/>
                  <a:gd name="T34" fmla="*/ 1 w 131"/>
                  <a:gd name="T35" fmla="*/ 0 h 175"/>
                  <a:gd name="T36" fmla="*/ 2 w 131"/>
                  <a:gd name="T37" fmla="*/ 0 h 175"/>
                  <a:gd name="T38" fmla="*/ 2 w 131"/>
                  <a:gd name="T39" fmla="*/ 0 h 175"/>
                  <a:gd name="T40" fmla="*/ 2 w 131"/>
                  <a:gd name="T41" fmla="*/ 0 h 175"/>
                  <a:gd name="T42" fmla="*/ 1 w 131"/>
                  <a:gd name="T43" fmla="*/ 0 h 175"/>
                  <a:gd name="T44" fmla="*/ 1 w 131"/>
                  <a:gd name="T45" fmla="*/ 0 h 175"/>
                  <a:gd name="T46" fmla="*/ 1 w 131"/>
                  <a:gd name="T47" fmla="*/ 0 h 175"/>
                  <a:gd name="T48" fmla="*/ 1 w 131"/>
                  <a:gd name="T49" fmla="*/ 0 h 175"/>
                  <a:gd name="T50" fmla="*/ 1 w 131"/>
                  <a:gd name="T51" fmla="*/ 0 h 175"/>
                  <a:gd name="T52" fmla="*/ 1 w 131"/>
                  <a:gd name="T53" fmla="*/ 0 h 175"/>
                  <a:gd name="T54" fmla="*/ 1 w 131"/>
                  <a:gd name="T55" fmla="*/ 0 h 175"/>
                  <a:gd name="T56" fmla="*/ 1 w 131"/>
                  <a:gd name="T57" fmla="*/ 0 h 175"/>
                  <a:gd name="T58" fmla="*/ 1 w 131"/>
                  <a:gd name="T59" fmla="*/ 0 h 175"/>
                  <a:gd name="T60" fmla="*/ 1 w 131"/>
                  <a:gd name="T61" fmla="*/ 1 h 175"/>
                  <a:gd name="T62" fmla="*/ 1 w 131"/>
                  <a:gd name="T63" fmla="*/ 1 h 175"/>
                  <a:gd name="T64" fmla="*/ 1 w 131"/>
                  <a:gd name="T65" fmla="*/ 1 h 175"/>
                  <a:gd name="T66" fmla="*/ 1 w 131"/>
                  <a:gd name="T67" fmla="*/ 1 h 175"/>
                  <a:gd name="T68" fmla="*/ 1 w 131"/>
                  <a:gd name="T69" fmla="*/ 1 h 175"/>
                  <a:gd name="T70" fmla="*/ 1 w 131"/>
                  <a:gd name="T71" fmla="*/ 1 h 175"/>
                  <a:gd name="T72" fmla="*/ 1 w 131"/>
                  <a:gd name="T73" fmla="*/ 1 h 175"/>
                  <a:gd name="T74" fmla="*/ 1 w 131"/>
                  <a:gd name="T75" fmla="*/ 1 h 175"/>
                  <a:gd name="T76" fmla="*/ 1 w 131"/>
                  <a:gd name="T77" fmla="*/ 1 h 175"/>
                  <a:gd name="T78" fmla="*/ 1 w 131"/>
                  <a:gd name="T79" fmla="*/ 1 h 175"/>
                  <a:gd name="T80" fmla="*/ 0 w 131"/>
                  <a:gd name="T81" fmla="*/ 0 h 175"/>
                  <a:gd name="T82" fmla="*/ 0 w 131"/>
                  <a:gd name="T83" fmla="*/ 0 h 1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1"/>
                  <a:gd name="T127" fmla="*/ 0 h 175"/>
                  <a:gd name="T128" fmla="*/ 131 w 131"/>
                  <a:gd name="T129" fmla="*/ 175 h 1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1" h="175">
                    <a:moveTo>
                      <a:pt x="0" y="83"/>
                    </a:moveTo>
                    <a:lnTo>
                      <a:pt x="5" y="93"/>
                    </a:lnTo>
                    <a:lnTo>
                      <a:pt x="9" y="102"/>
                    </a:lnTo>
                    <a:lnTo>
                      <a:pt x="19" y="108"/>
                    </a:lnTo>
                    <a:lnTo>
                      <a:pt x="26" y="110"/>
                    </a:lnTo>
                    <a:lnTo>
                      <a:pt x="40" y="108"/>
                    </a:lnTo>
                    <a:lnTo>
                      <a:pt x="45" y="102"/>
                    </a:lnTo>
                    <a:lnTo>
                      <a:pt x="53" y="97"/>
                    </a:lnTo>
                    <a:lnTo>
                      <a:pt x="59" y="89"/>
                    </a:lnTo>
                    <a:lnTo>
                      <a:pt x="66" y="81"/>
                    </a:lnTo>
                    <a:lnTo>
                      <a:pt x="74" y="72"/>
                    </a:lnTo>
                    <a:lnTo>
                      <a:pt x="83" y="62"/>
                    </a:lnTo>
                    <a:lnTo>
                      <a:pt x="91" y="53"/>
                    </a:lnTo>
                    <a:lnTo>
                      <a:pt x="98" y="45"/>
                    </a:lnTo>
                    <a:lnTo>
                      <a:pt x="104" y="34"/>
                    </a:lnTo>
                    <a:lnTo>
                      <a:pt x="110" y="24"/>
                    </a:lnTo>
                    <a:lnTo>
                      <a:pt x="118" y="15"/>
                    </a:lnTo>
                    <a:lnTo>
                      <a:pt x="123" y="9"/>
                    </a:lnTo>
                    <a:lnTo>
                      <a:pt x="131" y="0"/>
                    </a:lnTo>
                    <a:lnTo>
                      <a:pt x="129" y="13"/>
                    </a:lnTo>
                    <a:lnTo>
                      <a:pt x="125" y="21"/>
                    </a:lnTo>
                    <a:lnTo>
                      <a:pt x="121" y="32"/>
                    </a:lnTo>
                    <a:lnTo>
                      <a:pt x="119" y="43"/>
                    </a:lnTo>
                    <a:lnTo>
                      <a:pt x="116" y="57"/>
                    </a:lnTo>
                    <a:lnTo>
                      <a:pt x="110" y="68"/>
                    </a:lnTo>
                    <a:lnTo>
                      <a:pt x="106" y="83"/>
                    </a:lnTo>
                    <a:lnTo>
                      <a:pt x="100" y="95"/>
                    </a:lnTo>
                    <a:lnTo>
                      <a:pt x="97" y="108"/>
                    </a:lnTo>
                    <a:lnTo>
                      <a:pt x="91" y="119"/>
                    </a:lnTo>
                    <a:lnTo>
                      <a:pt x="85" y="131"/>
                    </a:lnTo>
                    <a:lnTo>
                      <a:pt x="81" y="140"/>
                    </a:lnTo>
                    <a:lnTo>
                      <a:pt x="76" y="152"/>
                    </a:lnTo>
                    <a:lnTo>
                      <a:pt x="64" y="163"/>
                    </a:lnTo>
                    <a:lnTo>
                      <a:pt x="53" y="171"/>
                    </a:lnTo>
                    <a:lnTo>
                      <a:pt x="41" y="173"/>
                    </a:lnTo>
                    <a:lnTo>
                      <a:pt x="32" y="175"/>
                    </a:lnTo>
                    <a:lnTo>
                      <a:pt x="22" y="171"/>
                    </a:lnTo>
                    <a:lnTo>
                      <a:pt x="17" y="167"/>
                    </a:lnTo>
                    <a:lnTo>
                      <a:pt x="11" y="165"/>
                    </a:lnTo>
                    <a:lnTo>
                      <a:pt x="0" y="83"/>
                    </a:lnTo>
                    <a:close/>
                  </a:path>
                </a:pathLst>
              </a:custGeom>
              <a:solidFill>
                <a:srgbClr val="CB928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301" name="Freeform 134"/>
              <p:cNvSpPr>
                <a:spLocks/>
              </p:cNvSpPr>
              <p:nvPr/>
            </p:nvSpPr>
            <p:spPr bwMode="auto">
              <a:xfrm>
                <a:off x="-909" y="1189"/>
                <a:ext cx="91" cy="106"/>
              </a:xfrm>
              <a:custGeom>
                <a:avLst/>
                <a:gdLst>
                  <a:gd name="T0" fmla="*/ 1 w 182"/>
                  <a:gd name="T1" fmla="*/ 0 h 213"/>
                  <a:gd name="T2" fmla="*/ 2 w 182"/>
                  <a:gd name="T3" fmla="*/ 0 h 213"/>
                  <a:gd name="T4" fmla="*/ 2 w 182"/>
                  <a:gd name="T5" fmla="*/ 0 h 213"/>
                  <a:gd name="T6" fmla="*/ 2 w 182"/>
                  <a:gd name="T7" fmla="*/ 0 h 213"/>
                  <a:gd name="T8" fmla="*/ 2 w 182"/>
                  <a:gd name="T9" fmla="*/ 0 h 213"/>
                  <a:gd name="T10" fmla="*/ 2 w 182"/>
                  <a:gd name="T11" fmla="*/ 0 h 213"/>
                  <a:gd name="T12" fmla="*/ 2 w 182"/>
                  <a:gd name="T13" fmla="*/ 0 h 213"/>
                  <a:gd name="T14" fmla="*/ 2 w 182"/>
                  <a:gd name="T15" fmla="*/ 0 h 213"/>
                  <a:gd name="T16" fmla="*/ 2 w 182"/>
                  <a:gd name="T17" fmla="*/ 0 h 213"/>
                  <a:gd name="T18" fmla="*/ 2 w 182"/>
                  <a:gd name="T19" fmla="*/ 0 h 213"/>
                  <a:gd name="T20" fmla="*/ 2 w 182"/>
                  <a:gd name="T21" fmla="*/ 0 h 213"/>
                  <a:gd name="T22" fmla="*/ 2 w 182"/>
                  <a:gd name="T23" fmla="*/ 0 h 213"/>
                  <a:gd name="T24" fmla="*/ 2 w 182"/>
                  <a:gd name="T25" fmla="*/ 0 h 213"/>
                  <a:gd name="T26" fmla="*/ 2 w 182"/>
                  <a:gd name="T27" fmla="*/ 0 h 213"/>
                  <a:gd name="T28" fmla="*/ 2 w 182"/>
                  <a:gd name="T29" fmla="*/ 0 h 213"/>
                  <a:gd name="T30" fmla="*/ 2 w 182"/>
                  <a:gd name="T31" fmla="*/ 0 h 213"/>
                  <a:gd name="T32" fmla="*/ 2 w 182"/>
                  <a:gd name="T33" fmla="*/ 0 h 213"/>
                  <a:gd name="T34" fmla="*/ 2 w 182"/>
                  <a:gd name="T35" fmla="*/ 0 h 213"/>
                  <a:gd name="T36" fmla="*/ 1 w 182"/>
                  <a:gd name="T37" fmla="*/ 0 h 213"/>
                  <a:gd name="T38" fmla="*/ 1 w 182"/>
                  <a:gd name="T39" fmla="*/ 0 h 213"/>
                  <a:gd name="T40" fmla="*/ 1 w 182"/>
                  <a:gd name="T41" fmla="*/ 0 h 213"/>
                  <a:gd name="T42" fmla="*/ 1 w 182"/>
                  <a:gd name="T43" fmla="*/ 0 h 213"/>
                  <a:gd name="T44" fmla="*/ 1 w 182"/>
                  <a:gd name="T45" fmla="*/ 1 h 213"/>
                  <a:gd name="T46" fmla="*/ 1 w 182"/>
                  <a:gd name="T47" fmla="*/ 1 h 213"/>
                  <a:gd name="T48" fmla="*/ 1 w 182"/>
                  <a:gd name="T49" fmla="*/ 1 h 213"/>
                  <a:gd name="T50" fmla="*/ 1 w 182"/>
                  <a:gd name="T51" fmla="*/ 1 h 213"/>
                  <a:gd name="T52" fmla="*/ 1 w 182"/>
                  <a:gd name="T53" fmla="*/ 1 h 213"/>
                  <a:gd name="T54" fmla="*/ 1 w 182"/>
                  <a:gd name="T55" fmla="*/ 1 h 213"/>
                  <a:gd name="T56" fmla="*/ 0 w 182"/>
                  <a:gd name="T57" fmla="*/ 1 h 213"/>
                  <a:gd name="T58" fmla="*/ 1 w 182"/>
                  <a:gd name="T59" fmla="*/ 0 h 213"/>
                  <a:gd name="T60" fmla="*/ 1 w 182"/>
                  <a:gd name="T61" fmla="*/ 0 h 213"/>
                  <a:gd name="T62" fmla="*/ 1 w 182"/>
                  <a:gd name="T63" fmla="*/ 0 h 213"/>
                  <a:gd name="T64" fmla="*/ 1 w 182"/>
                  <a:gd name="T65" fmla="*/ 0 h 213"/>
                  <a:gd name="T66" fmla="*/ 1 w 182"/>
                  <a:gd name="T67" fmla="*/ 0 h 213"/>
                  <a:gd name="T68" fmla="*/ 1 w 182"/>
                  <a:gd name="T69" fmla="*/ 0 h 213"/>
                  <a:gd name="T70" fmla="*/ 1 w 182"/>
                  <a:gd name="T71" fmla="*/ 0 h 213"/>
                  <a:gd name="T72" fmla="*/ 1 w 182"/>
                  <a:gd name="T73" fmla="*/ 0 h 213"/>
                  <a:gd name="T74" fmla="*/ 1 w 182"/>
                  <a:gd name="T75" fmla="*/ 0 h 213"/>
                  <a:gd name="T76" fmla="*/ 1 w 182"/>
                  <a:gd name="T77" fmla="*/ 0 h 213"/>
                  <a:gd name="T78" fmla="*/ 1 w 182"/>
                  <a:gd name="T79" fmla="*/ 0 h 213"/>
                  <a:gd name="T80" fmla="*/ 1 w 182"/>
                  <a:gd name="T81" fmla="*/ 0 h 213"/>
                  <a:gd name="T82" fmla="*/ 1 w 182"/>
                  <a:gd name="T83" fmla="*/ 0 h 213"/>
                  <a:gd name="T84" fmla="*/ 1 w 182"/>
                  <a:gd name="T85" fmla="*/ 0 h 21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2"/>
                  <a:gd name="T130" fmla="*/ 0 h 213"/>
                  <a:gd name="T131" fmla="*/ 182 w 182"/>
                  <a:gd name="T132" fmla="*/ 213 h 21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2" h="213">
                    <a:moveTo>
                      <a:pt x="123" y="0"/>
                    </a:moveTo>
                    <a:lnTo>
                      <a:pt x="131" y="51"/>
                    </a:lnTo>
                    <a:lnTo>
                      <a:pt x="133" y="49"/>
                    </a:lnTo>
                    <a:lnTo>
                      <a:pt x="138" y="46"/>
                    </a:lnTo>
                    <a:lnTo>
                      <a:pt x="146" y="42"/>
                    </a:lnTo>
                    <a:lnTo>
                      <a:pt x="157" y="42"/>
                    </a:lnTo>
                    <a:lnTo>
                      <a:pt x="165" y="40"/>
                    </a:lnTo>
                    <a:lnTo>
                      <a:pt x="175" y="42"/>
                    </a:lnTo>
                    <a:lnTo>
                      <a:pt x="180" y="42"/>
                    </a:lnTo>
                    <a:lnTo>
                      <a:pt x="182" y="51"/>
                    </a:lnTo>
                    <a:lnTo>
                      <a:pt x="176" y="59"/>
                    </a:lnTo>
                    <a:lnTo>
                      <a:pt x="173" y="68"/>
                    </a:lnTo>
                    <a:lnTo>
                      <a:pt x="165" y="76"/>
                    </a:lnTo>
                    <a:lnTo>
                      <a:pt x="159" y="86"/>
                    </a:lnTo>
                    <a:lnTo>
                      <a:pt x="146" y="97"/>
                    </a:lnTo>
                    <a:lnTo>
                      <a:pt x="142" y="103"/>
                    </a:lnTo>
                    <a:lnTo>
                      <a:pt x="138" y="103"/>
                    </a:lnTo>
                    <a:lnTo>
                      <a:pt x="133" y="106"/>
                    </a:lnTo>
                    <a:lnTo>
                      <a:pt x="123" y="110"/>
                    </a:lnTo>
                    <a:lnTo>
                      <a:pt x="116" y="116"/>
                    </a:lnTo>
                    <a:lnTo>
                      <a:pt x="104" y="120"/>
                    </a:lnTo>
                    <a:lnTo>
                      <a:pt x="95" y="125"/>
                    </a:lnTo>
                    <a:lnTo>
                      <a:pt x="87" y="133"/>
                    </a:lnTo>
                    <a:lnTo>
                      <a:pt x="83" y="139"/>
                    </a:lnTo>
                    <a:lnTo>
                      <a:pt x="80" y="146"/>
                    </a:lnTo>
                    <a:lnTo>
                      <a:pt x="83" y="156"/>
                    </a:lnTo>
                    <a:lnTo>
                      <a:pt x="87" y="163"/>
                    </a:lnTo>
                    <a:lnTo>
                      <a:pt x="89" y="167"/>
                    </a:lnTo>
                    <a:lnTo>
                      <a:pt x="0" y="213"/>
                    </a:lnTo>
                    <a:lnTo>
                      <a:pt x="78" y="125"/>
                    </a:lnTo>
                    <a:lnTo>
                      <a:pt x="76" y="120"/>
                    </a:lnTo>
                    <a:lnTo>
                      <a:pt x="78" y="112"/>
                    </a:lnTo>
                    <a:lnTo>
                      <a:pt x="78" y="97"/>
                    </a:lnTo>
                    <a:lnTo>
                      <a:pt x="81" y="86"/>
                    </a:lnTo>
                    <a:lnTo>
                      <a:pt x="89" y="68"/>
                    </a:lnTo>
                    <a:lnTo>
                      <a:pt x="99" y="53"/>
                    </a:lnTo>
                    <a:lnTo>
                      <a:pt x="108" y="40"/>
                    </a:lnTo>
                    <a:lnTo>
                      <a:pt x="118" y="30"/>
                    </a:lnTo>
                    <a:lnTo>
                      <a:pt x="119" y="15"/>
                    </a:lnTo>
                    <a:lnTo>
                      <a:pt x="121" y="8"/>
                    </a:lnTo>
                    <a:lnTo>
                      <a:pt x="121" y="2"/>
                    </a:lnTo>
                    <a:lnTo>
                      <a:pt x="123" y="0"/>
                    </a:lnTo>
                    <a:close/>
                  </a:path>
                </a:pathLst>
              </a:custGeom>
              <a:solidFill>
                <a:srgbClr val="CB928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302" name="Freeform 135"/>
              <p:cNvSpPr>
                <a:spLocks/>
              </p:cNvSpPr>
              <p:nvPr/>
            </p:nvSpPr>
            <p:spPr bwMode="auto">
              <a:xfrm>
                <a:off x="-844" y="1179"/>
                <a:ext cx="56" cy="35"/>
              </a:xfrm>
              <a:custGeom>
                <a:avLst/>
                <a:gdLst>
                  <a:gd name="T0" fmla="*/ 1 w 112"/>
                  <a:gd name="T1" fmla="*/ 0 h 70"/>
                  <a:gd name="T2" fmla="*/ 0 w 112"/>
                  <a:gd name="T3" fmla="*/ 1 h 70"/>
                  <a:gd name="T4" fmla="*/ 1 w 112"/>
                  <a:gd name="T5" fmla="*/ 1 h 70"/>
                  <a:gd name="T6" fmla="*/ 1 w 112"/>
                  <a:gd name="T7" fmla="*/ 0 h 70"/>
                  <a:gd name="T8" fmla="*/ 1 w 112"/>
                  <a:gd name="T9" fmla="*/ 0 h 70"/>
                  <a:gd name="T10" fmla="*/ 0 60000 65536"/>
                  <a:gd name="T11" fmla="*/ 0 60000 65536"/>
                  <a:gd name="T12" fmla="*/ 0 60000 65536"/>
                  <a:gd name="T13" fmla="*/ 0 60000 65536"/>
                  <a:gd name="T14" fmla="*/ 0 60000 65536"/>
                  <a:gd name="T15" fmla="*/ 0 w 112"/>
                  <a:gd name="T16" fmla="*/ 0 h 70"/>
                  <a:gd name="T17" fmla="*/ 112 w 112"/>
                  <a:gd name="T18" fmla="*/ 70 h 70"/>
                </a:gdLst>
                <a:ahLst/>
                <a:cxnLst>
                  <a:cxn ang="T10">
                    <a:pos x="T0" y="T1"/>
                  </a:cxn>
                  <a:cxn ang="T11">
                    <a:pos x="T2" y="T3"/>
                  </a:cxn>
                  <a:cxn ang="T12">
                    <a:pos x="T4" y="T5"/>
                  </a:cxn>
                  <a:cxn ang="T13">
                    <a:pos x="T6" y="T7"/>
                  </a:cxn>
                  <a:cxn ang="T14">
                    <a:pos x="T8" y="T9"/>
                  </a:cxn>
                </a:cxnLst>
                <a:rect l="T15" t="T16" r="T17" b="T18"/>
                <a:pathLst>
                  <a:path w="112" h="70">
                    <a:moveTo>
                      <a:pt x="112" y="0"/>
                    </a:moveTo>
                    <a:lnTo>
                      <a:pt x="0" y="68"/>
                    </a:lnTo>
                    <a:lnTo>
                      <a:pt x="30" y="70"/>
                    </a:lnTo>
                    <a:lnTo>
                      <a:pt x="112" y="0"/>
                    </a:lnTo>
                    <a:close/>
                  </a:path>
                </a:pathLst>
              </a:custGeom>
              <a:solidFill>
                <a:srgbClr val="CB928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303" name="Freeform 136"/>
              <p:cNvSpPr>
                <a:spLocks/>
              </p:cNvSpPr>
              <p:nvPr/>
            </p:nvSpPr>
            <p:spPr bwMode="auto">
              <a:xfrm>
                <a:off x="-822" y="1190"/>
                <a:ext cx="41" cy="29"/>
              </a:xfrm>
              <a:custGeom>
                <a:avLst/>
                <a:gdLst>
                  <a:gd name="T0" fmla="*/ 1 w 81"/>
                  <a:gd name="T1" fmla="*/ 1 h 57"/>
                  <a:gd name="T2" fmla="*/ 1 w 81"/>
                  <a:gd name="T3" fmla="*/ 1 h 57"/>
                  <a:gd name="T4" fmla="*/ 1 w 81"/>
                  <a:gd name="T5" fmla="*/ 0 h 57"/>
                  <a:gd name="T6" fmla="*/ 0 w 81"/>
                  <a:gd name="T7" fmla="*/ 1 h 57"/>
                  <a:gd name="T8" fmla="*/ 1 w 81"/>
                  <a:gd name="T9" fmla="*/ 1 h 57"/>
                  <a:gd name="T10" fmla="*/ 1 w 81"/>
                  <a:gd name="T11" fmla="*/ 1 h 57"/>
                  <a:gd name="T12" fmla="*/ 1 w 81"/>
                  <a:gd name="T13" fmla="*/ 1 h 57"/>
                  <a:gd name="T14" fmla="*/ 1 w 81"/>
                  <a:gd name="T15" fmla="*/ 1 h 57"/>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57"/>
                  <a:gd name="T26" fmla="*/ 81 w 81"/>
                  <a:gd name="T27" fmla="*/ 57 h 5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57">
                    <a:moveTo>
                      <a:pt x="72" y="15"/>
                    </a:moveTo>
                    <a:lnTo>
                      <a:pt x="81" y="6"/>
                    </a:lnTo>
                    <a:lnTo>
                      <a:pt x="78" y="0"/>
                    </a:lnTo>
                    <a:lnTo>
                      <a:pt x="0" y="57"/>
                    </a:lnTo>
                    <a:lnTo>
                      <a:pt x="60" y="21"/>
                    </a:lnTo>
                    <a:lnTo>
                      <a:pt x="68" y="25"/>
                    </a:lnTo>
                    <a:lnTo>
                      <a:pt x="72" y="15"/>
                    </a:lnTo>
                    <a:close/>
                  </a:path>
                </a:pathLst>
              </a:custGeom>
              <a:solidFill>
                <a:srgbClr val="CB928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304" name="Freeform 137"/>
              <p:cNvSpPr>
                <a:spLocks/>
              </p:cNvSpPr>
              <p:nvPr/>
            </p:nvSpPr>
            <p:spPr bwMode="auto">
              <a:xfrm>
                <a:off x="-835" y="1219"/>
                <a:ext cx="38" cy="19"/>
              </a:xfrm>
              <a:custGeom>
                <a:avLst/>
                <a:gdLst>
                  <a:gd name="T0" fmla="*/ 1 w 76"/>
                  <a:gd name="T1" fmla="*/ 1 h 38"/>
                  <a:gd name="T2" fmla="*/ 0 w 76"/>
                  <a:gd name="T3" fmla="*/ 1 h 38"/>
                  <a:gd name="T4" fmla="*/ 1 w 76"/>
                  <a:gd name="T5" fmla="*/ 1 h 38"/>
                  <a:gd name="T6" fmla="*/ 1 w 76"/>
                  <a:gd name="T7" fmla="*/ 1 h 38"/>
                  <a:gd name="T8" fmla="*/ 1 w 76"/>
                  <a:gd name="T9" fmla="*/ 1 h 38"/>
                  <a:gd name="T10" fmla="*/ 1 w 76"/>
                  <a:gd name="T11" fmla="*/ 1 h 38"/>
                  <a:gd name="T12" fmla="*/ 1 w 76"/>
                  <a:gd name="T13" fmla="*/ 1 h 38"/>
                  <a:gd name="T14" fmla="*/ 1 w 76"/>
                  <a:gd name="T15" fmla="*/ 1 h 38"/>
                  <a:gd name="T16" fmla="*/ 1 w 76"/>
                  <a:gd name="T17" fmla="*/ 0 h 38"/>
                  <a:gd name="T18" fmla="*/ 1 w 76"/>
                  <a:gd name="T19" fmla="*/ 0 h 38"/>
                  <a:gd name="T20" fmla="*/ 1 w 76"/>
                  <a:gd name="T21" fmla="*/ 1 h 38"/>
                  <a:gd name="T22" fmla="*/ 1 w 76"/>
                  <a:gd name="T23" fmla="*/ 1 h 38"/>
                  <a:gd name="T24" fmla="*/ 1 w 76"/>
                  <a:gd name="T25" fmla="*/ 1 h 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6"/>
                  <a:gd name="T40" fmla="*/ 0 h 38"/>
                  <a:gd name="T41" fmla="*/ 76 w 76"/>
                  <a:gd name="T42" fmla="*/ 38 h 3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6" h="38">
                    <a:moveTo>
                      <a:pt x="36" y="36"/>
                    </a:moveTo>
                    <a:lnTo>
                      <a:pt x="0" y="38"/>
                    </a:lnTo>
                    <a:lnTo>
                      <a:pt x="4" y="36"/>
                    </a:lnTo>
                    <a:lnTo>
                      <a:pt x="13" y="30"/>
                    </a:lnTo>
                    <a:lnTo>
                      <a:pt x="28" y="23"/>
                    </a:lnTo>
                    <a:lnTo>
                      <a:pt x="44" y="17"/>
                    </a:lnTo>
                    <a:lnTo>
                      <a:pt x="55" y="9"/>
                    </a:lnTo>
                    <a:lnTo>
                      <a:pt x="66" y="4"/>
                    </a:lnTo>
                    <a:lnTo>
                      <a:pt x="72" y="0"/>
                    </a:lnTo>
                    <a:lnTo>
                      <a:pt x="76" y="0"/>
                    </a:lnTo>
                    <a:lnTo>
                      <a:pt x="74" y="7"/>
                    </a:lnTo>
                    <a:lnTo>
                      <a:pt x="36" y="36"/>
                    </a:lnTo>
                    <a:close/>
                  </a:path>
                </a:pathLst>
              </a:custGeom>
              <a:solidFill>
                <a:srgbClr val="CB928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305" name="Freeform 138"/>
              <p:cNvSpPr>
                <a:spLocks/>
              </p:cNvSpPr>
              <p:nvPr/>
            </p:nvSpPr>
            <p:spPr bwMode="auto">
              <a:xfrm>
                <a:off x="-573" y="1010"/>
                <a:ext cx="74" cy="143"/>
              </a:xfrm>
              <a:custGeom>
                <a:avLst/>
                <a:gdLst>
                  <a:gd name="T0" fmla="*/ 0 w 150"/>
                  <a:gd name="T1" fmla="*/ 0 h 287"/>
                  <a:gd name="T2" fmla="*/ 2 w 150"/>
                  <a:gd name="T3" fmla="*/ 2 h 287"/>
                  <a:gd name="T4" fmla="*/ 1 w 150"/>
                  <a:gd name="T5" fmla="*/ 0 h 287"/>
                  <a:gd name="T6" fmla="*/ 2 w 150"/>
                  <a:gd name="T7" fmla="*/ 0 h 287"/>
                  <a:gd name="T8" fmla="*/ 1 w 150"/>
                  <a:gd name="T9" fmla="*/ 0 h 287"/>
                  <a:gd name="T10" fmla="*/ 0 w 150"/>
                  <a:gd name="T11" fmla="*/ 0 h 287"/>
                  <a:gd name="T12" fmla="*/ 0 w 150"/>
                  <a:gd name="T13" fmla="*/ 0 h 287"/>
                  <a:gd name="T14" fmla="*/ 0 60000 65536"/>
                  <a:gd name="T15" fmla="*/ 0 60000 65536"/>
                  <a:gd name="T16" fmla="*/ 0 60000 65536"/>
                  <a:gd name="T17" fmla="*/ 0 60000 65536"/>
                  <a:gd name="T18" fmla="*/ 0 60000 65536"/>
                  <a:gd name="T19" fmla="*/ 0 60000 65536"/>
                  <a:gd name="T20" fmla="*/ 0 60000 65536"/>
                  <a:gd name="T21" fmla="*/ 0 w 150"/>
                  <a:gd name="T22" fmla="*/ 0 h 287"/>
                  <a:gd name="T23" fmla="*/ 150 w 150"/>
                  <a:gd name="T24" fmla="*/ 287 h 28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0" h="287">
                    <a:moveTo>
                      <a:pt x="0" y="0"/>
                    </a:moveTo>
                    <a:lnTo>
                      <a:pt x="150" y="287"/>
                    </a:lnTo>
                    <a:lnTo>
                      <a:pt x="79" y="74"/>
                    </a:lnTo>
                    <a:lnTo>
                      <a:pt x="146" y="110"/>
                    </a:lnTo>
                    <a:lnTo>
                      <a:pt x="110" y="26"/>
                    </a:lnTo>
                    <a:lnTo>
                      <a:pt x="0" y="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306" name="Freeform 139"/>
              <p:cNvSpPr>
                <a:spLocks/>
              </p:cNvSpPr>
              <p:nvPr/>
            </p:nvSpPr>
            <p:spPr bwMode="auto">
              <a:xfrm>
                <a:off x="-494" y="1032"/>
                <a:ext cx="91" cy="134"/>
              </a:xfrm>
              <a:custGeom>
                <a:avLst/>
                <a:gdLst>
                  <a:gd name="T0" fmla="*/ 0 w 179"/>
                  <a:gd name="T1" fmla="*/ 0 h 268"/>
                  <a:gd name="T2" fmla="*/ 2 w 179"/>
                  <a:gd name="T3" fmla="*/ 3 h 268"/>
                  <a:gd name="T4" fmla="*/ 1 w 179"/>
                  <a:gd name="T5" fmla="*/ 1 h 268"/>
                  <a:gd name="T6" fmla="*/ 2 w 179"/>
                  <a:gd name="T7" fmla="*/ 2 h 268"/>
                  <a:gd name="T8" fmla="*/ 1 w 179"/>
                  <a:gd name="T9" fmla="*/ 1 h 268"/>
                  <a:gd name="T10" fmla="*/ 0 w 179"/>
                  <a:gd name="T11" fmla="*/ 0 h 268"/>
                  <a:gd name="T12" fmla="*/ 0 w 179"/>
                  <a:gd name="T13" fmla="*/ 0 h 268"/>
                  <a:gd name="T14" fmla="*/ 0 60000 65536"/>
                  <a:gd name="T15" fmla="*/ 0 60000 65536"/>
                  <a:gd name="T16" fmla="*/ 0 60000 65536"/>
                  <a:gd name="T17" fmla="*/ 0 60000 65536"/>
                  <a:gd name="T18" fmla="*/ 0 60000 65536"/>
                  <a:gd name="T19" fmla="*/ 0 60000 65536"/>
                  <a:gd name="T20" fmla="*/ 0 60000 65536"/>
                  <a:gd name="T21" fmla="*/ 0 w 179"/>
                  <a:gd name="T22" fmla="*/ 0 h 268"/>
                  <a:gd name="T23" fmla="*/ 179 w 179"/>
                  <a:gd name="T24" fmla="*/ 268 h 26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9" h="268">
                    <a:moveTo>
                      <a:pt x="0" y="0"/>
                    </a:moveTo>
                    <a:lnTo>
                      <a:pt x="130" y="268"/>
                    </a:lnTo>
                    <a:lnTo>
                      <a:pt x="80" y="90"/>
                    </a:lnTo>
                    <a:lnTo>
                      <a:pt x="179" y="168"/>
                    </a:lnTo>
                    <a:lnTo>
                      <a:pt x="93" y="37"/>
                    </a:lnTo>
                    <a:lnTo>
                      <a:pt x="0" y="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307" name="Freeform 140"/>
              <p:cNvSpPr>
                <a:spLocks/>
              </p:cNvSpPr>
              <p:nvPr/>
            </p:nvSpPr>
            <p:spPr bwMode="auto">
              <a:xfrm>
                <a:off x="-412" y="1058"/>
                <a:ext cx="92" cy="128"/>
              </a:xfrm>
              <a:custGeom>
                <a:avLst/>
                <a:gdLst>
                  <a:gd name="T0" fmla="*/ 0 w 184"/>
                  <a:gd name="T1" fmla="*/ 0 h 254"/>
                  <a:gd name="T2" fmla="*/ 1 w 184"/>
                  <a:gd name="T3" fmla="*/ 2 h 254"/>
                  <a:gd name="T4" fmla="*/ 2 w 184"/>
                  <a:gd name="T5" fmla="*/ 3 h 254"/>
                  <a:gd name="T6" fmla="*/ 1 w 184"/>
                  <a:gd name="T7" fmla="*/ 1 h 254"/>
                  <a:gd name="T8" fmla="*/ 0 w 184"/>
                  <a:gd name="T9" fmla="*/ 0 h 254"/>
                  <a:gd name="T10" fmla="*/ 0 w 184"/>
                  <a:gd name="T11" fmla="*/ 0 h 254"/>
                  <a:gd name="T12" fmla="*/ 0 60000 65536"/>
                  <a:gd name="T13" fmla="*/ 0 60000 65536"/>
                  <a:gd name="T14" fmla="*/ 0 60000 65536"/>
                  <a:gd name="T15" fmla="*/ 0 60000 65536"/>
                  <a:gd name="T16" fmla="*/ 0 60000 65536"/>
                  <a:gd name="T17" fmla="*/ 0 60000 65536"/>
                  <a:gd name="T18" fmla="*/ 0 w 184"/>
                  <a:gd name="T19" fmla="*/ 0 h 254"/>
                  <a:gd name="T20" fmla="*/ 184 w 184"/>
                  <a:gd name="T21" fmla="*/ 254 h 254"/>
                </a:gdLst>
                <a:ahLst/>
                <a:cxnLst>
                  <a:cxn ang="T12">
                    <a:pos x="T0" y="T1"/>
                  </a:cxn>
                  <a:cxn ang="T13">
                    <a:pos x="T2" y="T3"/>
                  </a:cxn>
                  <a:cxn ang="T14">
                    <a:pos x="T4" y="T5"/>
                  </a:cxn>
                  <a:cxn ang="T15">
                    <a:pos x="T6" y="T7"/>
                  </a:cxn>
                  <a:cxn ang="T16">
                    <a:pos x="T8" y="T9"/>
                  </a:cxn>
                  <a:cxn ang="T17">
                    <a:pos x="T10" y="T11"/>
                  </a:cxn>
                </a:cxnLst>
                <a:rect l="T18" t="T19" r="T20" b="T21"/>
                <a:pathLst>
                  <a:path w="184" h="254">
                    <a:moveTo>
                      <a:pt x="0" y="0"/>
                    </a:moveTo>
                    <a:lnTo>
                      <a:pt x="61" y="129"/>
                    </a:lnTo>
                    <a:lnTo>
                      <a:pt x="184" y="254"/>
                    </a:lnTo>
                    <a:lnTo>
                      <a:pt x="80" y="26"/>
                    </a:lnTo>
                    <a:lnTo>
                      <a:pt x="0" y="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308" name="Freeform 141"/>
              <p:cNvSpPr>
                <a:spLocks/>
              </p:cNvSpPr>
              <p:nvPr/>
            </p:nvSpPr>
            <p:spPr bwMode="auto">
              <a:xfrm>
                <a:off x="-351" y="1076"/>
                <a:ext cx="101" cy="131"/>
              </a:xfrm>
              <a:custGeom>
                <a:avLst/>
                <a:gdLst>
                  <a:gd name="T0" fmla="*/ 0 w 203"/>
                  <a:gd name="T1" fmla="*/ 0 h 260"/>
                  <a:gd name="T2" fmla="*/ 0 w 203"/>
                  <a:gd name="T3" fmla="*/ 1 h 260"/>
                  <a:gd name="T4" fmla="*/ 1 w 203"/>
                  <a:gd name="T5" fmla="*/ 3 h 260"/>
                  <a:gd name="T6" fmla="*/ 0 w 203"/>
                  <a:gd name="T7" fmla="*/ 2 h 260"/>
                  <a:gd name="T8" fmla="*/ 0 w 203"/>
                  <a:gd name="T9" fmla="*/ 0 h 260"/>
                  <a:gd name="T10" fmla="*/ 0 w 203"/>
                  <a:gd name="T11" fmla="*/ 0 h 260"/>
                  <a:gd name="T12" fmla="*/ 0 60000 65536"/>
                  <a:gd name="T13" fmla="*/ 0 60000 65536"/>
                  <a:gd name="T14" fmla="*/ 0 60000 65536"/>
                  <a:gd name="T15" fmla="*/ 0 60000 65536"/>
                  <a:gd name="T16" fmla="*/ 0 60000 65536"/>
                  <a:gd name="T17" fmla="*/ 0 60000 65536"/>
                  <a:gd name="T18" fmla="*/ 0 w 203"/>
                  <a:gd name="T19" fmla="*/ 0 h 260"/>
                  <a:gd name="T20" fmla="*/ 203 w 203"/>
                  <a:gd name="T21" fmla="*/ 260 h 260"/>
                </a:gdLst>
                <a:ahLst/>
                <a:cxnLst>
                  <a:cxn ang="T12">
                    <a:pos x="T0" y="T1"/>
                  </a:cxn>
                  <a:cxn ang="T13">
                    <a:pos x="T2" y="T3"/>
                  </a:cxn>
                  <a:cxn ang="T14">
                    <a:pos x="T4" y="T5"/>
                  </a:cxn>
                  <a:cxn ang="T15">
                    <a:pos x="T6" y="T7"/>
                  </a:cxn>
                  <a:cxn ang="T16">
                    <a:pos x="T8" y="T9"/>
                  </a:cxn>
                  <a:cxn ang="T17">
                    <a:pos x="T10" y="T11"/>
                  </a:cxn>
                </a:cxnLst>
                <a:rect l="T18" t="T19" r="T20" b="T21"/>
                <a:pathLst>
                  <a:path w="203" h="260">
                    <a:moveTo>
                      <a:pt x="0" y="0"/>
                    </a:moveTo>
                    <a:lnTo>
                      <a:pt x="72" y="30"/>
                    </a:lnTo>
                    <a:lnTo>
                      <a:pt x="203" y="260"/>
                    </a:lnTo>
                    <a:lnTo>
                      <a:pt x="112" y="228"/>
                    </a:lnTo>
                    <a:lnTo>
                      <a:pt x="0" y="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309" name="Freeform 142"/>
              <p:cNvSpPr>
                <a:spLocks/>
              </p:cNvSpPr>
              <p:nvPr/>
            </p:nvSpPr>
            <p:spPr bwMode="auto">
              <a:xfrm>
                <a:off x="-464" y="1227"/>
                <a:ext cx="108" cy="173"/>
              </a:xfrm>
              <a:custGeom>
                <a:avLst/>
                <a:gdLst>
                  <a:gd name="T0" fmla="*/ 0 w 217"/>
                  <a:gd name="T1" fmla="*/ 0 h 346"/>
                  <a:gd name="T2" fmla="*/ 1 w 217"/>
                  <a:gd name="T3" fmla="*/ 3 h 346"/>
                  <a:gd name="T4" fmla="*/ 1 w 217"/>
                  <a:gd name="T5" fmla="*/ 3 h 346"/>
                  <a:gd name="T6" fmla="*/ 0 w 217"/>
                  <a:gd name="T7" fmla="*/ 1 h 346"/>
                  <a:gd name="T8" fmla="*/ 0 w 217"/>
                  <a:gd name="T9" fmla="*/ 0 h 346"/>
                  <a:gd name="T10" fmla="*/ 0 w 217"/>
                  <a:gd name="T11" fmla="*/ 0 h 346"/>
                  <a:gd name="T12" fmla="*/ 0 60000 65536"/>
                  <a:gd name="T13" fmla="*/ 0 60000 65536"/>
                  <a:gd name="T14" fmla="*/ 0 60000 65536"/>
                  <a:gd name="T15" fmla="*/ 0 60000 65536"/>
                  <a:gd name="T16" fmla="*/ 0 60000 65536"/>
                  <a:gd name="T17" fmla="*/ 0 60000 65536"/>
                  <a:gd name="T18" fmla="*/ 0 w 217"/>
                  <a:gd name="T19" fmla="*/ 0 h 346"/>
                  <a:gd name="T20" fmla="*/ 217 w 217"/>
                  <a:gd name="T21" fmla="*/ 346 h 346"/>
                </a:gdLst>
                <a:ahLst/>
                <a:cxnLst>
                  <a:cxn ang="T12">
                    <a:pos x="T0" y="T1"/>
                  </a:cxn>
                  <a:cxn ang="T13">
                    <a:pos x="T2" y="T3"/>
                  </a:cxn>
                  <a:cxn ang="T14">
                    <a:pos x="T4" y="T5"/>
                  </a:cxn>
                  <a:cxn ang="T15">
                    <a:pos x="T6" y="T7"/>
                  </a:cxn>
                  <a:cxn ang="T16">
                    <a:pos x="T8" y="T9"/>
                  </a:cxn>
                  <a:cxn ang="T17">
                    <a:pos x="T10" y="T11"/>
                  </a:cxn>
                </a:cxnLst>
                <a:rect l="T18" t="T19" r="T20" b="T21"/>
                <a:pathLst>
                  <a:path w="217" h="346">
                    <a:moveTo>
                      <a:pt x="0" y="0"/>
                    </a:moveTo>
                    <a:lnTo>
                      <a:pt x="158" y="336"/>
                    </a:lnTo>
                    <a:lnTo>
                      <a:pt x="217" y="346"/>
                    </a:lnTo>
                    <a:lnTo>
                      <a:pt x="40" y="13"/>
                    </a:lnTo>
                    <a:lnTo>
                      <a:pt x="0" y="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310" name="Freeform 143"/>
              <p:cNvSpPr>
                <a:spLocks/>
              </p:cNvSpPr>
              <p:nvPr/>
            </p:nvSpPr>
            <p:spPr bwMode="auto">
              <a:xfrm>
                <a:off x="-385" y="1249"/>
                <a:ext cx="133" cy="168"/>
              </a:xfrm>
              <a:custGeom>
                <a:avLst/>
                <a:gdLst>
                  <a:gd name="T0" fmla="*/ 0 w 264"/>
                  <a:gd name="T1" fmla="*/ 0 h 332"/>
                  <a:gd name="T2" fmla="*/ 2 w 264"/>
                  <a:gd name="T3" fmla="*/ 3 h 332"/>
                  <a:gd name="T4" fmla="*/ 3 w 264"/>
                  <a:gd name="T5" fmla="*/ 3 h 332"/>
                  <a:gd name="T6" fmla="*/ 2 w 264"/>
                  <a:gd name="T7" fmla="*/ 2 h 332"/>
                  <a:gd name="T8" fmla="*/ 2 w 264"/>
                  <a:gd name="T9" fmla="*/ 2 h 332"/>
                  <a:gd name="T10" fmla="*/ 1 w 264"/>
                  <a:gd name="T11" fmla="*/ 1 h 332"/>
                  <a:gd name="T12" fmla="*/ 0 w 264"/>
                  <a:gd name="T13" fmla="*/ 0 h 332"/>
                  <a:gd name="T14" fmla="*/ 0 w 264"/>
                  <a:gd name="T15" fmla="*/ 0 h 332"/>
                  <a:gd name="T16" fmla="*/ 0 60000 65536"/>
                  <a:gd name="T17" fmla="*/ 0 60000 65536"/>
                  <a:gd name="T18" fmla="*/ 0 60000 65536"/>
                  <a:gd name="T19" fmla="*/ 0 60000 65536"/>
                  <a:gd name="T20" fmla="*/ 0 60000 65536"/>
                  <a:gd name="T21" fmla="*/ 0 60000 65536"/>
                  <a:gd name="T22" fmla="*/ 0 60000 65536"/>
                  <a:gd name="T23" fmla="*/ 0 60000 65536"/>
                  <a:gd name="T24" fmla="*/ 0 w 264"/>
                  <a:gd name="T25" fmla="*/ 0 h 332"/>
                  <a:gd name="T26" fmla="*/ 264 w 264"/>
                  <a:gd name="T27" fmla="*/ 332 h 3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64" h="332">
                    <a:moveTo>
                      <a:pt x="0" y="0"/>
                    </a:moveTo>
                    <a:lnTo>
                      <a:pt x="141" y="302"/>
                    </a:lnTo>
                    <a:lnTo>
                      <a:pt x="264" y="332"/>
                    </a:lnTo>
                    <a:lnTo>
                      <a:pt x="184" y="197"/>
                    </a:lnTo>
                    <a:lnTo>
                      <a:pt x="133" y="195"/>
                    </a:lnTo>
                    <a:lnTo>
                      <a:pt x="38" y="19"/>
                    </a:lnTo>
                    <a:lnTo>
                      <a:pt x="0" y="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311" name="Freeform 144"/>
              <p:cNvSpPr>
                <a:spLocks/>
              </p:cNvSpPr>
              <p:nvPr/>
            </p:nvSpPr>
            <p:spPr bwMode="auto">
              <a:xfrm>
                <a:off x="-295" y="1278"/>
                <a:ext cx="106" cy="156"/>
              </a:xfrm>
              <a:custGeom>
                <a:avLst/>
                <a:gdLst>
                  <a:gd name="T0" fmla="*/ 0 w 211"/>
                  <a:gd name="T1" fmla="*/ 0 h 311"/>
                  <a:gd name="T2" fmla="*/ 1 w 211"/>
                  <a:gd name="T3" fmla="*/ 3 h 311"/>
                  <a:gd name="T4" fmla="*/ 1 w 211"/>
                  <a:gd name="T5" fmla="*/ 3 h 311"/>
                  <a:gd name="T6" fmla="*/ 0 w 211"/>
                  <a:gd name="T7" fmla="*/ 1 h 311"/>
                  <a:gd name="T8" fmla="*/ 0 w 211"/>
                  <a:gd name="T9" fmla="*/ 0 h 311"/>
                  <a:gd name="T10" fmla="*/ 0 w 211"/>
                  <a:gd name="T11" fmla="*/ 0 h 311"/>
                  <a:gd name="T12" fmla="*/ 0 60000 65536"/>
                  <a:gd name="T13" fmla="*/ 0 60000 65536"/>
                  <a:gd name="T14" fmla="*/ 0 60000 65536"/>
                  <a:gd name="T15" fmla="*/ 0 60000 65536"/>
                  <a:gd name="T16" fmla="*/ 0 60000 65536"/>
                  <a:gd name="T17" fmla="*/ 0 60000 65536"/>
                  <a:gd name="T18" fmla="*/ 0 w 211"/>
                  <a:gd name="T19" fmla="*/ 0 h 311"/>
                  <a:gd name="T20" fmla="*/ 211 w 211"/>
                  <a:gd name="T21" fmla="*/ 311 h 311"/>
                </a:gdLst>
                <a:ahLst/>
                <a:cxnLst>
                  <a:cxn ang="T12">
                    <a:pos x="T0" y="T1"/>
                  </a:cxn>
                  <a:cxn ang="T13">
                    <a:pos x="T2" y="T3"/>
                  </a:cxn>
                  <a:cxn ang="T14">
                    <a:pos x="T4" y="T5"/>
                  </a:cxn>
                  <a:cxn ang="T15">
                    <a:pos x="T6" y="T7"/>
                  </a:cxn>
                  <a:cxn ang="T16">
                    <a:pos x="T8" y="T9"/>
                  </a:cxn>
                  <a:cxn ang="T17">
                    <a:pos x="T10" y="T11"/>
                  </a:cxn>
                </a:cxnLst>
                <a:rect l="T18" t="T19" r="T20" b="T21"/>
                <a:pathLst>
                  <a:path w="211" h="311">
                    <a:moveTo>
                      <a:pt x="0" y="0"/>
                    </a:moveTo>
                    <a:lnTo>
                      <a:pt x="139" y="300"/>
                    </a:lnTo>
                    <a:lnTo>
                      <a:pt x="211" y="311"/>
                    </a:lnTo>
                    <a:lnTo>
                      <a:pt x="45" y="19"/>
                    </a:lnTo>
                    <a:lnTo>
                      <a:pt x="0" y="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312" name="Freeform 145"/>
              <p:cNvSpPr>
                <a:spLocks/>
              </p:cNvSpPr>
              <p:nvPr/>
            </p:nvSpPr>
            <p:spPr bwMode="auto">
              <a:xfrm>
                <a:off x="-236" y="1287"/>
                <a:ext cx="103" cy="155"/>
              </a:xfrm>
              <a:custGeom>
                <a:avLst/>
                <a:gdLst>
                  <a:gd name="T0" fmla="*/ 0 w 207"/>
                  <a:gd name="T1" fmla="*/ 0 h 309"/>
                  <a:gd name="T2" fmla="*/ 0 w 207"/>
                  <a:gd name="T3" fmla="*/ 1 h 309"/>
                  <a:gd name="T4" fmla="*/ 1 w 207"/>
                  <a:gd name="T5" fmla="*/ 3 h 309"/>
                  <a:gd name="T6" fmla="*/ 1 w 207"/>
                  <a:gd name="T7" fmla="*/ 3 h 309"/>
                  <a:gd name="T8" fmla="*/ 0 w 207"/>
                  <a:gd name="T9" fmla="*/ 0 h 309"/>
                  <a:gd name="T10" fmla="*/ 0 w 207"/>
                  <a:gd name="T11" fmla="*/ 0 h 309"/>
                  <a:gd name="T12" fmla="*/ 0 60000 65536"/>
                  <a:gd name="T13" fmla="*/ 0 60000 65536"/>
                  <a:gd name="T14" fmla="*/ 0 60000 65536"/>
                  <a:gd name="T15" fmla="*/ 0 60000 65536"/>
                  <a:gd name="T16" fmla="*/ 0 60000 65536"/>
                  <a:gd name="T17" fmla="*/ 0 60000 65536"/>
                  <a:gd name="T18" fmla="*/ 0 w 207"/>
                  <a:gd name="T19" fmla="*/ 0 h 309"/>
                  <a:gd name="T20" fmla="*/ 207 w 207"/>
                  <a:gd name="T21" fmla="*/ 309 h 309"/>
                </a:gdLst>
                <a:ahLst/>
                <a:cxnLst>
                  <a:cxn ang="T12">
                    <a:pos x="T0" y="T1"/>
                  </a:cxn>
                  <a:cxn ang="T13">
                    <a:pos x="T2" y="T3"/>
                  </a:cxn>
                  <a:cxn ang="T14">
                    <a:pos x="T4" y="T5"/>
                  </a:cxn>
                  <a:cxn ang="T15">
                    <a:pos x="T6" y="T7"/>
                  </a:cxn>
                  <a:cxn ang="T16">
                    <a:pos x="T8" y="T9"/>
                  </a:cxn>
                  <a:cxn ang="T17">
                    <a:pos x="T10" y="T11"/>
                  </a:cxn>
                </a:cxnLst>
                <a:rect l="T18" t="T19" r="T20" b="T21"/>
                <a:pathLst>
                  <a:path w="207" h="309">
                    <a:moveTo>
                      <a:pt x="0" y="0"/>
                    </a:moveTo>
                    <a:lnTo>
                      <a:pt x="36" y="17"/>
                    </a:lnTo>
                    <a:lnTo>
                      <a:pt x="207" y="309"/>
                    </a:lnTo>
                    <a:lnTo>
                      <a:pt x="135" y="292"/>
                    </a:lnTo>
                    <a:lnTo>
                      <a:pt x="0" y="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313" name="Freeform 146"/>
              <p:cNvSpPr>
                <a:spLocks/>
              </p:cNvSpPr>
              <p:nvPr/>
            </p:nvSpPr>
            <p:spPr bwMode="auto">
              <a:xfrm>
                <a:off x="-348" y="1494"/>
                <a:ext cx="159" cy="229"/>
              </a:xfrm>
              <a:custGeom>
                <a:avLst/>
                <a:gdLst>
                  <a:gd name="T0" fmla="*/ 0 w 316"/>
                  <a:gd name="T1" fmla="*/ 0 h 462"/>
                  <a:gd name="T2" fmla="*/ 0 w 316"/>
                  <a:gd name="T3" fmla="*/ 0 h 462"/>
                  <a:gd name="T4" fmla="*/ 2 w 316"/>
                  <a:gd name="T5" fmla="*/ 3 h 462"/>
                  <a:gd name="T6" fmla="*/ 1 w 316"/>
                  <a:gd name="T7" fmla="*/ 3 h 462"/>
                  <a:gd name="T8" fmla="*/ 0 w 316"/>
                  <a:gd name="T9" fmla="*/ 0 h 462"/>
                  <a:gd name="T10" fmla="*/ 0 w 316"/>
                  <a:gd name="T11" fmla="*/ 0 h 462"/>
                  <a:gd name="T12" fmla="*/ 0 60000 65536"/>
                  <a:gd name="T13" fmla="*/ 0 60000 65536"/>
                  <a:gd name="T14" fmla="*/ 0 60000 65536"/>
                  <a:gd name="T15" fmla="*/ 0 60000 65536"/>
                  <a:gd name="T16" fmla="*/ 0 60000 65536"/>
                  <a:gd name="T17" fmla="*/ 0 60000 65536"/>
                  <a:gd name="T18" fmla="*/ 0 w 316"/>
                  <a:gd name="T19" fmla="*/ 0 h 462"/>
                  <a:gd name="T20" fmla="*/ 316 w 316"/>
                  <a:gd name="T21" fmla="*/ 462 h 462"/>
                </a:gdLst>
                <a:ahLst/>
                <a:cxnLst>
                  <a:cxn ang="T12">
                    <a:pos x="T0" y="T1"/>
                  </a:cxn>
                  <a:cxn ang="T13">
                    <a:pos x="T2" y="T3"/>
                  </a:cxn>
                  <a:cxn ang="T14">
                    <a:pos x="T4" y="T5"/>
                  </a:cxn>
                  <a:cxn ang="T15">
                    <a:pos x="T6" y="T7"/>
                  </a:cxn>
                  <a:cxn ang="T16">
                    <a:pos x="T8" y="T9"/>
                  </a:cxn>
                  <a:cxn ang="T17">
                    <a:pos x="T10" y="T11"/>
                  </a:cxn>
                </a:cxnLst>
                <a:rect l="T18" t="T19" r="T20" b="T21"/>
                <a:pathLst>
                  <a:path w="316" h="462">
                    <a:moveTo>
                      <a:pt x="0" y="0"/>
                    </a:moveTo>
                    <a:lnTo>
                      <a:pt x="84" y="0"/>
                    </a:lnTo>
                    <a:lnTo>
                      <a:pt x="316" y="462"/>
                    </a:lnTo>
                    <a:lnTo>
                      <a:pt x="213" y="439"/>
                    </a:lnTo>
                    <a:lnTo>
                      <a:pt x="0" y="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314" name="Freeform 147"/>
              <p:cNvSpPr>
                <a:spLocks/>
              </p:cNvSpPr>
              <p:nvPr/>
            </p:nvSpPr>
            <p:spPr bwMode="auto">
              <a:xfrm>
                <a:off x="-189" y="1800"/>
                <a:ext cx="95" cy="158"/>
              </a:xfrm>
              <a:custGeom>
                <a:avLst/>
                <a:gdLst>
                  <a:gd name="T0" fmla="*/ 0 w 192"/>
                  <a:gd name="T1" fmla="*/ 0 h 315"/>
                  <a:gd name="T2" fmla="*/ 1 w 192"/>
                  <a:gd name="T3" fmla="*/ 1 h 315"/>
                  <a:gd name="T4" fmla="*/ 2 w 192"/>
                  <a:gd name="T5" fmla="*/ 2 h 315"/>
                  <a:gd name="T6" fmla="*/ 2 w 192"/>
                  <a:gd name="T7" fmla="*/ 3 h 315"/>
                  <a:gd name="T8" fmla="*/ 0 w 192"/>
                  <a:gd name="T9" fmla="*/ 0 h 315"/>
                  <a:gd name="T10" fmla="*/ 0 w 192"/>
                  <a:gd name="T11" fmla="*/ 0 h 315"/>
                  <a:gd name="T12" fmla="*/ 0 60000 65536"/>
                  <a:gd name="T13" fmla="*/ 0 60000 65536"/>
                  <a:gd name="T14" fmla="*/ 0 60000 65536"/>
                  <a:gd name="T15" fmla="*/ 0 60000 65536"/>
                  <a:gd name="T16" fmla="*/ 0 60000 65536"/>
                  <a:gd name="T17" fmla="*/ 0 60000 65536"/>
                  <a:gd name="T18" fmla="*/ 0 w 192"/>
                  <a:gd name="T19" fmla="*/ 0 h 315"/>
                  <a:gd name="T20" fmla="*/ 192 w 192"/>
                  <a:gd name="T21" fmla="*/ 315 h 315"/>
                </a:gdLst>
                <a:ahLst/>
                <a:cxnLst>
                  <a:cxn ang="T12">
                    <a:pos x="T0" y="T1"/>
                  </a:cxn>
                  <a:cxn ang="T13">
                    <a:pos x="T2" y="T3"/>
                  </a:cxn>
                  <a:cxn ang="T14">
                    <a:pos x="T4" y="T5"/>
                  </a:cxn>
                  <a:cxn ang="T15">
                    <a:pos x="T6" y="T7"/>
                  </a:cxn>
                  <a:cxn ang="T16">
                    <a:pos x="T8" y="T9"/>
                  </a:cxn>
                  <a:cxn ang="T17">
                    <a:pos x="T10" y="T11"/>
                  </a:cxn>
                </a:cxnLst>
                <a:rect l="T18" t="T19" r="T20" b="T21"/>
                <a:pathLst>
                  <a:path w="192" h="315">
                    <a:moveTo>
                      <a:pt x="0" y="0"/>
                    </a:moveTo>
                    <a:lnTo>
                      <a:pt x="95" y="26"/>
                    </a:lnTo>
                    <a:lnTo>
                      <a:pt x="192" y="236"/>
                    </a:lnTo>
                    <a:lnTo>
                      <a:pt x="139" y="315"/>
                    </a:lnTo>
                    <a:lnTo>
                      <a:pt x="0" y="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315" name="Freeform 148"/>
              <p:cNvSpPr>
                <a:spLocks/>
              </p:cNvSpPr>
              <p:nvPr/>
            </p:nvSpPr>
            <p:spPr bwMode="auto">
              <a:xfrm>
                <a:off x="-102" y="1823"/>
                <a:ext cx="111" cy="108"/>
              </a:xfrm>
              <a:custGeom>
                <a:avLst/>
                <a:gdLst>
                  <a:gd name="T0" fmla="*/ 0 w 222"/>
                  <a:gd name="T1" fmla="*/ 0 h 215"/>
                  <a:gd name="T2" fmla="*/ 1 w 222"/>
                  <a:gd name="T3" fmla="*/ 2 h 215"/>
                  <a:gd name="T4" fmla="*/ 2 w 222"/>
                  <a:gd name="T5" fmla="*/ 1 h 215"/>
                  <a:gd name="T6" fmla="*/ 2 w 222"/>
                  <a:gd name="T7" fmla="*/ 2 h 215"/>
                  <a:gd name="T8" fmla="*/ 1 w 222"/>
                  <a:gd name="T9" fmla="*/ 1 h 215"/>
                  <a:gd name="T10" fmla="*/ 0 w 222"/>
                  <a:gd name="T11" fmla="*/ 0 h 215"/>
                  <a:gd name="T12" fmla="*/ 0 w 222"/>
                  <a:gd name="T13" fmla="*/ 0 h 215"/>
                  <a:gd name="T14" fmla="*/ 0 60000 65536"/>
                  <a:gd name="T15" fmla="*/ 0 60000 65536"/>
                  <a:gd name="T16" fmla="*/ 0 60000 65536"/>
                  <a:gd name="T17" fmla="*/ 0 60000 65536"/>
                  <a:gd name="T18" fmla="*/ 0 60000 65536"/>
                  <a:gd name="T19" fmla="*/ 0 60000 65536"/>
                  <a:gd name="T20" fmla="*/ 0 60000 65536"/>
                  <a:gd name="T21" fmla="*/ 0 w 222"/>
                  <a:gd name="T22" fmla="*/ 0 h 215"/>
                  <a:gd name="T23" fmla="*/ 222 w 222"/>
                  <a:gd name="T24" fmla="*/ 215 h 2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2" h="215">
                    <a:moveTo>
                      <a:pt x="0" y="0"/>
                    </a:moveTo>
                    <a:lnTo>
                      <a:pt x="78" y="154"/>
                    </a:lnTo>
                    <a:lnTo>
                      <a:pt x="146" y="122"/>
                    </a:lnTo>
                    <a:lnTo>
                      <a:pt x="222" y="215"/>
                    </a:lnTo>
                    <a:lnTo>
                      <a:pt x="100" y="8"/>
                    </a:lnTo>
                    <a:lnTo>
                      <a:pt x="0" y="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316" name="Freeform 149"/>
              <p:cNvSpPr>
                <a:spLocks/>
              </p:cNvSpPr>
              <p:nvPr/>
            </p:nvSpPr>
            <p:spPr bwMode="auto">
              <a:xfrm>
                <a:off x="-15" y="1837"/>
                <a:ext cx="147" cy="194"/>
              </a:xfrm>
              <a:custGeom>
                <a:avLst/>
                <a:gdLst>
                  <a:gd name="T0" fmla="*/ 0 w 290"/>
                  <a:gd name="T1" fmla="*/ 0 h 388"/>
                  <a:gd name="T2" fmla="*/ 1 w 290"/>
                  <a:gd name="T3" fmla="*/ 2 h 388"/>
                  <a:gd name="T4" fmla="*/ 2 w 290"/>
                  <a:gd name="T5" fmla="*/ 3 h 388"/>
                  <a:gd name="T6" fmla="*/ 3 w 290"/>
                  <a:gd name="T7" fmla="*/ 4 h 388"/>
                  <a:gd name="T8" fmla="*/ 1 w 290"/>
                  <a:gd name="T9" fmla="*/ 1 h 388"/>
                  <a:gd name="T10" fmla="*/ 0 w 290"/>
                  <a:gd name="T11" fmla="*/ 0 h 388"/>
                  <a:gd name="T12" fmla="*/ 0 w 290"/>
                  <a:gd name="T13" fmla="*/ 0 h 388"/>
                  <a:gd name="T14" fmla="*/ 0 60000 65536"/>
                  <a:gd name="T15" fmla="*/ 0 60000 65536"/>
                  <a:gd name="T16" fmla="*/ 0 60000 65536"/>
                  <a:gd name="T17" fmla="*/ 0 60000 65536"/>
                  <a:gd name="T18" fmla="*/ 0 60000 65536"/>
                  <a:gd name="T19" fmla="*/ 0 60000 65536"/>
                  <a:gd name="T20" fmla="*/ 0 60000 65536"/>
                  <a:gd name="T21" fmla="*/ 0 w 290"/>
                  <a:gd name="T22" fmla="*/ 0 h 388"/>
                  <a:gd name="T23" fmla="*/ 290 w 290"/>
                  <a:gd name="T24" fmla="*/ 388 h 3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0" h="388">
                    <a:moveTo>
                      <a:pt x="0" y="0"/>
                    </a:moveTo>
                    <a:lnTo>
                      <a:pt x="85" y="205"/>
                    </a:lnTo>
                    <a:lnTo>
                      <a:pt x="201" y="285"/>
                    </a:lnTo>
                    <a:lnTo>
                      <a:pt x="290" y="388"/>
                    </a:lnTo>
                    <a:lnTo>
                      <a:pt x="81" y="10"/>
                    </a:lnTo>
                    <a:lnTo>
                      <a:pt x="0" y="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317" name="Freeform 150"/>
              <p:cNvSpPr>
                <a:spLocks/>
              </p:cNvSpPr>
              <p:nvPr/>
            </p:nvSpPr>
            <p:spPr bwMode="auto">
              <a:xfrm>
                <a:off x="57" y="1854"/>
                <a:ext cx="162" cy="231"/>
              </a:xfrm>
              <a:custGeom>
                <a:avLst/>
                <a:gdLst>
                  <a:gd name="T0" fmla="*/ 0 w 323"/>
                  <a:gd name="T1" fmla="*/ 0 h 462"/>
                  <a:gd name="T2" fmla="*/ 1 w 323"/>
                  <a:gd name="T3" fmla="*/ 1 h 462"/>
                  <a:gd name="T4" fmla="*/ 3 w 323"/>
                  <a:gd name="T5" fmla="*/ 4 h 462"/>
                  <a:gd name="T6" fmla="*/ 2 w 323"/>
                  <a:gd name="T7" fmla="*/ 4 h 462"/>
                  <a:gd name="T8" fmla="*/ 0 w 323"/>
                  <a:gd name="T9" fmla="*/ 0 h 462"/>
                  <a:gd name="T10" fmla="*/ 0 w 323"/>
                  <a:gd name="T11" fmla="*/ 0 h 462"/>
                  <a:gd name="T12" fmla="*/ 0 60000 65536"/>
                  <a:gd name="T13" fmla="*/ 0 60000 65536"/>
                  <a:gd name="T14" fmla="*/ 0 60000 65536"/>
                  <a:gd name="T15" fmla="*/ 0 60000 65536"/>
                  <a:gd name="T16" fmla="*/ 0 60000 65536"/>
                  <a:gd name="T17" fmla="*/ 0 60000 65536"/>
                  <a:gd name="T18" fmla="*/ 0 w 323"/>
                  <a:gd name="T19" fmla="*/ 0 h 462"/>
                  <a:gd name="T20" fmla="*/ 323 w 323"/>
                  <a:gd name="T21" fmla="*/ 462 h 462"/>
                </a:gdLst>
                <a:ahLst/>
                <a:cxnLst>
                  <a:cxn ang="T12">
                    <a:pos x="T0" y="T1"/>
                  </a:cxn>
                  <a:cxn ang="T13">
                    <a:pos x="T2" y="T3"/>
                  </a:cxn>
                  <a:cxn ang="T14">
                    <a:pos x="T4" y="T5"/>
                  </a:cxn>
                  <a:cxn ang="T15">
                    <a:pos x="T6" y="T7"/>
                  </a:cxn>
                  <a:cxn ang="T16">
                    <a:pos x="T8" y="T9"/>
                  </a:cxn>
                  <a:cxn ang="T17">
                    <a:pos x="T10" y="T11"/>
                  </a:cxn>
                </a:cxnLst>
                <a:rect l="T18" t="T19" r="T20" b="T21"/>
                <a:pathLst>
                  <a:path w="323" h="462">
                    <a:moveTo>
                      <a:pt x="0" y="0"/>
                    </a:moveTo>
                    <a:lnTo>
                      <a:pt x="68" y="14"/>
                    </a:lnTo>
                    <a:lnTo>
                      <a:pt x="323" y="462"/>
                    </a:lnTo>
                    <a:lnTo>
                      <a:pt x="211" y="396"/>
                    </a:lnTo>
                    <a:lnTo>
                      <a:pt x="0" y="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318" name="Freeform 151"/>
              <p:cNvSpPr>
                <a:spLocks/>
              </p:cNvSpPr>
              <p:nvPr/>
            </p:nvSpPr>
            <p:spPr bwMode="auto">
              <a:xfrm>
                <a:off x="-270" y="1507"/>
                <a:ext cx="135" cy="216"/>
              </a:xfrm>
              <a:custGeom>
                <a:avLst/>
                <a:gdLst>
                  <a:gd name="T0" fmla="*/ 0 w 268"/>
                  <a:gd name="T1" fmla="*/ 0 h 435"/>
                  <a:gd name="T2" fmla="*/ 1 w 268"/>
                  <a:gd name="T3" fmla="*/ 0 h 435"/>
                  <a:gd name="T4" fmla="*/ 2 w 268"/>
                  <a:gd name="T5" fmla="*/ 2 h 435"/>
                  <a:gd name="T6" fmla="*/ 2 w 268"/>
                  <a:gd name="T7" fmla="*/ 2 h 435"/>
                  <a:gd name="T8" fmla="*/ 3 w 268"/>
                  <a:gd name="T9" fmla="*/ 3 h 435"/>
                  <a:gd name="T10" fmla="*/ 2 w 268"/>
                  <a:gd name="T11" fmla="*/ 3 h 435"/>
                  <a:gd name="T12" fmla="*/ 0 w 268"/>
                  <a:gd name="T13" fmla="*/ 0 h 435"/>
                  <a:gd name="T14" fmla="*/ 0 w 268"/>
                  <a:gd name="T15" fmla="*/ 0 h 435"/>
                  <a:gd name="T16" fmla="*/ 0 60000 65536"/>
                  <a:gd name="T17" fmla="*/ 0 60000 65536"/>
                  <a:gd name="T18" fmla="*/ 0 60000 65536"/>
                  <a:gd name="T19" fmla="*/ 0 60000 65536"/>
                  <a:gd name="T20" fmla="*/ 0 60000 65536"/>
                  <a:gd name="T21" fmla="*/ 0 60000 65536"/>
                  <a:gd name="T22" fmla="*/ 0 60000 65536"/>
                  <a:gd name="T23" fmla="*/ 0 60000 65536"/>
                  <a:gd name="T24" fmla="*/ 0 w 268"/>
                  <a:gd name="T25" fmla="*/ 0 h 435"/>
                  <a:gd name="T26" fmla="*/ 268 w 268"/>
                  <a:gd name="T27" fmla="*/ 435 h 4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68" h="435">
                    <a:moveTo>
                      <a:pt x="0" y="0"/>
                    </a:moveTo>
                    <a:lnTo>
                      <a:pt x="74" y="15"/>
                    </a:lnTo>
                    <a:lnTo>
                      <a:pt x="200" y="294"/>
                    </a:lnTo>
                    <a:lnTo>
                      <a:pt x="179" y="347"/>
                    </a:lnTo>
                    <a:lnTo>
                      <a:pt x="268" y="435"/>
                    </a:lnTo>
                    <a:lnTo>
                      <a:pt x="186" y="425"/>
                    </a:lnTo>
                    <a:lnTo>
                      <a:pt x="0" y="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319" name="Freeform 152"/>
              <p:cNvSpPr>
                <a:spLocks/>
              </p:cNvSpPr>
              <p:nvPr/>
            </p:nvSpPr>
            <p:spPr bwMode="auto">
              <a:xfrm>
                <a:off x="-195" y="1525"/>
                <a:ext cx="62" cy="107"/>
              </a:xfrm>
              <a:custGeom>
                <a:avLst/>
                <a:gdLst>
                  <a:gd name="T0" fmla="*/ 0 w 120"/>
                  <a:gd name="T1" fmla="*/ 0 h 215"/>
                  <a:gd name="T2" fmla="*/ 1 w 120"/>
                  <a:gd name="T3" fmla="*/ 0 h 215"/>
                  <a:gd name="T4" fmla="*/ 1 w 120"/>
                  <a:gd name="T5" fmla="*/ 1 h 215"/>
                  <a:gd name="T6" fmla="*/ 1 w 120"/>
                  <a:gd name="T7" fmla="*/ 1 h 215"/>
                  <a:gd name="T8" fmla="*/ 0 w 120"/>
                  <a:gd name="T9" fmla="*/ 0 h 215"/>
                  <a:gd name="T10" fmla="*/ 0 w 120"/>
                  <a:gd name="T11" fmla="*/ 0 h 215"/>
                  <a:gd name="T12" fmla="*/ 0 60000 65536"/>
                  <a:gd name="T13" fmla="*/ 0 60000 65536"/>
                  <a:gd name="T14" fmla="*/ 0 60000 65536"/>
                  <a:gd name="T15" fmla="*/ 0 60000 65536"/>
                  <a:gd name="T16" fmla="*/ 0 60000 65536"/>
                  <a:gd name="T17" fmla="*/ 0 60000 65536"/>
                  <a:gd name="T18" fmla="*/ 0 w 120"/>
                  <a:gd name="T19" fmla="*/ 0 h 215"/>
                  <a:gd name="T20" fmla="*/ 120 w 120"/>
                  <a:gd name="T21" fmla="*/ 215 h 215"/>
                </a:gdLst>
                <a:ahLst/>
                <a:cxnLst>
                  <a:cxn ang="T12">
                    <a:pos x="T0" y="T1"/>
                  </a:cxn>
                  <a:cxn ang="T13">
                    <a:pos x="T2" y="T3"/>
                  </a:cxn>
                  <a:cxn ang="T14">
                    <a:pos x="T4" y="T5"/>
                  </a:cxn>
                  <a:cxn ang="T15">
                    <a:pos x="T6" y="T7"/>
                  </a:cxn>
                  <a:cxn ang="T16">
                    <a:pos x="T8" y="T9"/>
                  </a:cxn>
                  <a:cxn ang="T17">
                    <a:pos x="T10" y="T11"/>
                  </a:cxn>
                </a:cxnLst>
                <a:rect l="T18" t="T19" r="T20" b="T21"/>
                <a:pathLst>
                  <a:path w="120" h="215">
                    <a:moveTo>
                      <a:pt x="0" y="0"/>
                    </a:moveTo>
                    <a:lnTo>
                      <a:pt x="78" y="28"/>
                    </a:lnTo>
                    <a:lnTo>
                      <a:pt x="120" y="154"/>
                    </a:lnTo>
                    <a:lnTo>
                      <a:pt x="107" y="215"/>
                    </a:lnTo>
                    <a:lnTo>
                      <a:pt x="0" y="0"/>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320" name="Freeform 153"/>
              <p:cNvSpPr>
                <a:spLocks/>
              </p:cNvSpPr>
              <p:nvPr/>
            </p:nvSpPr>
            <p:spPr bwMode="auto">
              <a:xfrm>
                <a:off x="-126" y="1535"/>
                <a:ext cx="154" cy="214"/>
              </a:xfrm>
              <a:custGeom>
                <a:avLst/>
                <a:gdLst>
                  <a:gd name="T0" fmla="*/ 1 w 308"/>
                  <a:gd name="T1" fmla="*/ 1 h 427"/>
                  <a:gd name="T2" fmla="*/ 0 w 308"/>
                  <a:gd name="T3" fmla="*/ 0 h 427"/>
                  <a:gd name="T4" fmla="*/ 1 w 308"/>
                  <a:gd name="T5" fmla="*/ 1 h 427"/>
                  <a:gd name="T6" fmla="*/ 3 w 308"/>
                  <a:gd name="T7" fmla="*/ 4 h 427"/>
                  <a:gd name="T8" fmla="*/ 2 w 308"/>
                  <a:gd name="T9" fmla="*/ 4 h 427"/>
                  <a:gd name="T10" fmla="*/ 2 w 308"/>
                  <a:gd name="T11" fmla="*/ 3 h 427"/>
                  <a:gd name="T12" fmla="*/ 1 w 308"/>
                  <a:gd name="T13" fmla="*/ 1 h 427"/>
                  <a:gd name="T14" fmla="*/ 1 w 308"/>
                  <a:gd name="T15" fmla="*/ 1 h 427"/>
                  <a:gd name="T16" fmla="*/ 0 60000 65536"/>
                  <a:gd name="T17" fmla="*/ 0 60000 65536"/>
                  <a:gd name="T18" fmla="*/ 0 60000 65536"/>
                  <a:gd name="T19" fmla="*/ 0 60000 65536"/>
                  <a:gd name="T20" fmla="*/ 0 60000 65536"/>
                  <a:gd name="T21" fmla="*/ 0 60000 65536"/>
                  <a:gd name="T22" fmla="*/ 0 60000 65536"/>
                  <a:gd name="T23" fmla="*/ 0 60000 65536"/>
                  <a:gd name="T24" fmla="*/ 0 w 308"/>
                  <a:gd name="T25" fmla="*/ 0 h 427"/>
                  <a:gd name="T26" fmla="*/ 308 w 308"/>
                  <a:gd name="T27" fmla="*/ 427 h 4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8" h="427">
                    <a:moveTo>
                      <a:pt x="44" y="102"/>
                    </a:moveTo>
                    <a:lnTo>
                      <a:pt x="0" y="0"/>
                    </a:lnTo>
                    <a:lnTo>
                      <a:pt x="84" y="26"/>
                    </a:lnTo>
                    <a:lnTo>
                      <a:pt x="308" y="427"/>
                    </a:lnTo>
                    <a:lnTo>
                      <a:pt x="184" y="414"/>
                    </a:lnTo>
                    <a:lnTo>
                      <a:pt x="184" y="279"/>
                    </a:lnTo>
                    <a:lnTo>
                      <a:pt x="44" y="102"/>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321" name="Freeform 154"/>
              <p:cNvSpPr>
                <a:spLocks/>
              </p:cNvSpPr>
              <p:nvPr/>
            </p:nvSpPr>
            <p:spPr bwMode="auto">
              <a:xfrm>
                <a:off x="-604" y="976"/>
                <a:ext cx="385" cy="255"/>
              </a:xfrm>
              <a:custGeom>
                <a:avLst/>
                <a:gdLst>
                  <a:gd name="T0" fmla="*/ 0 w 768"/>
                  <a:gd name="T1" fmla="*/ 0 h 512"/>
                  <a:gd name="T2" fmla="*/ 1 w 768"/>
                  <a:gd name="T3" fmla="*/ 0 h 512"/>
                  <a:gd name="T4" fmla="*/ 5 w 768"/>
                  <a:gd name="T5" fmla="*/ 1 h 512"/>
                  <a:gd name="T6" fmla="*/ 6 w 768"/>
                  <a:gd name="T7" fmla="*/ 3 h 512"/>
                  <a:gd name="T8" fmla="*/ 6 w 768"/>
                  <a:gd name="T9" fmla="*/ 3 h 512"/>
                  <a:gd name="T10" fmla="*/ 5 w 768"/>
                  <a:gd name="T11" fmla="*/ 1 h 512"/>
                  <a:gd name="T12" fmla="*/ 0 w 768"/>
                  <a:gd name="T13" fmla="*/ 0 h 512"/>
                  <a:gd name="T14" fmla="*/ 0 w 768"/>
                  <a:gd name="T15" fmla="*/ 0 h 512"/>
                  <a:gd name="T16" fmla="*/ 0 60000 65536"/>
                  <a:gd name="T17" fmla="*/ 0 60000 65536"/>
                  <a:gd name="T18" fmla="*/ 0 60000 65536"/>
                  <a:gd name="T19" fmla="*/ 0 60000 65536"/>
                  <a:gd name="T20" fmla="*/ 0 60000 65536"/>
                  <a:gd name="T21" fmla="*/ 0 60000 65536"/>
                  <a:gd name="T22" fmla="*/ 0 60000 65536"/>
                  <a:gd name="T23" fmla="*/ 0 60000 65536"/>
                  <a:gd name="T24" fmla="*/ 0 w 768"/>
                  <a:gd name="T25" fmla="*/ 0 h 512"/>
                  <a:gd name="T26" fmla="*/ 768 w 768"/>
                  <a:gd name="T27" fmla="*/ 512 h 5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68" h="512">
                    <a:moveTo>
                      <a:pt x="0" y="0"/>
                    </a:moveTo>
                    <a:lnTo>
                      <a:pt x="27" y="40"/>
                    </a:lnTo>
                    <a:lnTo>
                      <a:pt x="576" y="187"/>
                    </a:lnTo>
                    <a:lnTo>
                      <a:pt x="745" y="496"/>
                    </a:lnTo>
                    <a:lnTo>
                      <a:pt x="768" y="512"/>
                    </a:lnTo>
                    <a:lnTo>
                      <a:pt x="582" y="162"/>
                    </a:lnTo>
                    <a:lnTo>
                      <a:pt x="0"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322" name="Freeform 155"/>
              <p:cNvSpPr>
                <a:spLocks/>
              </p:cNvSpPr>
              <p:nvPr/>
            </p:nvSpPr>
            <p:spPr bwMode="auto">
              <a:xfrm>
                <a:off x="-498" y="1191"/>
                <a:ext cx="401" cy="275"/>
              </a:xfrm>
              <a:custGeom>
                <a:avLst/>
                <a:gdLst>
                  <a:gd name="T0" fmla="*/ 0 w 804"/>
                  <a:gd name="T1" fmla="*/ 0 h 549"/>
                  <a:gd name="T2" fmla="*/ 5 w 804"/>
                  <a:gd name="T3" fmla="*/ 2 h 549"/>
                  <a:gd name="T4" fmla="*/ 7 w 804"/>
                  <a:gd name="T5" fmla="*/ 5 h 549"/>
                  <a:gd name="T6" fmla="*/ 7 w 804"/>
                  <a:gd name="T7" fmla="*/ 5 h 549"/>
                  <a:gd name="T8" fmla="*/ 5 w 804"/>
                  <a:gd name="T9" fmla="*/ 2 h 549"/>
                  <a:gd name="T10" fmla="*/ 1 w 804"/>
                  <a:gd name="T11" fmla="*/ 1 h 549"/>
                  <a:gd name="T12" fmla="*/ 0 w 804"/>
                  <a:gd name="T13" fmla="*/ 0 h 549"/>
                  <a:gd name="T14" fmla="*/ 0 w 804"/>
                  <a:gd name="T15" fmla="*/ 0 h 549"/>
                  <a:gd name="T16" fmla="*/ 0 60000 65536"/>
                  <a:gd name="T17" fmla="*/ 0 60000 65536"/>
                  <a:gd name="T18" fmla="*/ 0 60000 65536"/>
                  <a:gd name="T19" fmla="*/ 0 60000 65536"/>
                  <a:gd name="T20" fmla="*/ 0 60000 65536"/>
                  <a:gd name="T21" fmla="*/ 0 60000 65536"/>
                  <a:gd name="T22" fmla="*/ 0 60000 65536"/>
                  <a:gd name="T23" fmla="*/ 0 60000 65536"/>
                  <a:gd name="T24" fmla="*/ 0 w 804"/>
                  <a:gd name="T25" fmla="*/ 0 h 549"/>
                  <a:gd name="T26" fmla="*/ 804 w 804"/>
                  <a:gd name="T27" fmla="*/ 549 h 5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4" h="549">
                    <a:moveTo>
                      <a:pt x="0" y="0"/>
                    </a:moveTo>
                    <a:lnTo>
                      <a:pt x="593" y="138"/>
                    </a:lnTo>
                    <a:lnTo>
                      <a:pt x="804" y="549"/>
                    </a:lnTo>
                    <a:lnTo>
                      <a:pt x="776" y="541"/>
                    </a:lnTo>
                    <a:lnTo>
                      <a:pt x="576" y="178"/>
                    </a:lnTo>
                    <a:lnTo>
                      <a:pt x="27" y="49"/>
                    </a:lnTo>
                    <a:lnTo>
                      <a:pt x="0"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323" name="Freeform 156"/>
              <p:cNvSpPr>
                <a:spLocks/>
              </p:cNvSpPr>
              <p:nvPr/>
            </p:nvSpPr>
            <p:spPr bwMode="auto">
              <a:xfrm>
                <a:off x="-379" y="1456"/>
                <a:ext cx="454" cy="316"/>
              </a:xfrm>
              <a:custGeom>
                <a:avLst/>
                <a:gdLst>
                  <a:gd name="T0" fmla="*/ 0 w 905"/>
                  <a:gd name="T1" fmla="*/ 0 h 633"/>
                  <a:gd name="T2" fmla="*/ 1 w 905"/>
                  <a:gd name="T3" fmla="*/ 0 h 633"/>
                  <a:gd name="T4" fmla="*/ 5 w 905"/>
                  <a:gd name="T5" fmla="*/ 1 h 633"/>
                  <a:gd name="T6" fmla="*/ 7 w 905"/>
                  <a:gd name="T7" fmla="*/ 4 h 633"/>
                  <a:gd name="T8" fmla="*/ 8 w 905"/>
                  <a:gd name="T9" fmla="*/ 4 h 633"/>
                  <a:gd name="T10" fmla="*/ 5 w 905"/>
                  <a:gd name="T11" fmla="*/ 0 h 633"/>
                  <a:gd name="T12" fmla="*/ 0 w 905"/>
                  <a:gd name="T13" fmla="*/ 0 h 633"/>
                  <a:gd name="T14" fmla="*/ 0 w 905"/>
                  <a:gd name="T15" fmla="*/ 0 h 633"/>
                  <a:gd name="T16" fmla="*/ 0 60000 65536"/>
                  <a:gd name="T17" fmla="*/ 0 60000 65536"/>
                  <a:gd name="T18" fmla="*/ 0 60000 65536"/>
                  <a:gd name="T19" fmla="*/ 0 60000 65536"/>
                  <a:gd name="T20" fmla="*/ 0 60000 65536"/>
                  <a:gd name="T21" fmla="*/ 0 60000 65536"/>
                  <a:gd name="T22" fmla="*/ 0 60000 65536"/>
                  <a:gd name="T23" fmla="*/ 0 60000 65536"/>
                  <a:gd name="T24" fmla="*/ 0 w 905"/>
                  <a:gd name="T25" fmla="*/ 0 h 633"/>
                  <a:gd name="T26" fmla="*/ 905 w 905"/>
                  <a:gd name="T27" fmla="*/ 633 h 63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5" h="633">
                    <a:moveTo>
                      <a:pt x="0" y="0"/>
                    </a:moveTo>
                    <a:lnTo>
                      <a:pt x="29" y="46"/>
                    </a:lnTo>
                    <a:lnTo>
                      <a:pt x="588" y="156"/>
                    </a:lnTo>
                    <a:lnTo>
                      <a:pt x="861" y="623"/>
                    </a:lnTo>
                    <a:lnTo>
                      <a:pt x="905" y="633"/>
                    </a:lnTo>
                    <a:lnTo>
                      <a:pt x="609" y="125"/>
                    </a:lnTo>
                    <a:lnTo>
                      <a:pt x="0"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324" name="Freeform 157"/>
              <p:cNvSpPr>
                <a:spLocks/>
              </p:cNvSpPr>
              <p:nvPr/>
            </p:nvSpPr>
            <p:spPr bwMode="auto">
              <a:xfrm>
                <a:off x="-223" y="1768"/>
                <a:ext cx="485" cy="343"/>
              </a:xfrm>
              <a:custGeom>
                <a:avLst/>
                <a:gdLst>
                  <a:gd name="T0" fmla="*/ 0 w 968"/>
                  <a:gd name="T1" fmla="*/ 0 h 686"/>
                  <a:gd name="T2" fmla="*/ 1 w 968"/>
                  <a:gd name="T3" fmla="*/ 1 h 686"/>
                  <a:gd name="T4" fmla="*/ 5 w 968"/>
                  <a:gd name="T5" fmla="*/ 2 h 686"/>
                  <a:gd name="T6" fmla="*/ 8 w 968"/>
                  <a:gd name="T7" fmla="*/ 6 h 686"/>
                  <a:gd name="T8" fmla="*/ 8 w 968"/>
                  <a:gd name="T9" fmla="*/ 6 h 686"/>
                  <a:gd name="T10" fmla="*/ 6 w 968"/>
                  <a:gd name="T11" fmla="*/ 1 h 686"/>
                  <a:gd name="T12" fmla="*/ 0 w 968"/>
                  <a:gd name="T13" fmla="*/ 0 h 686"/>
                  <a:gd name="T14" fmla="*/ 0 w 968"/>
                  <a:gd name="T15" fmla="*/ 0 h 686"/>
                  <a:gd name="T16" fmla="*/ 0 60000 65536"/>
                  <a:gd name="T17" fmla="*/ 0 60000 65536"/>
                  <a:gd name="T18" fmla="*/ 0 60000 65536"/>
                  <a:gd name="T19" fmla="*/ 0 60000 65536"/>
                  <a:gd name="T20" fmla="*/ 0 60000 65536"/>
                  <a:gd name="T21" fmla="*/ 0 60000 65536"/>
                  <a:gd name="T22" fmla="*/ 0 60000 65536"/>
                  <a:gd name="T23" fmla="*/ 0 60000 65536"/>
                  <a:gd name="T24" fmla="*/ 0 w 968"/>
                  <a:gd name="T25" fmla="*/ 0 h 686"/>
                  <a:gd name="T26" fmla="*/ 968 w 968"/>
                  <a:gd name="T27" fmla="*/ 686 h 6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68" h="686">
                    <a:moveTo>
                      <a:pt x="0" y="0"/>
                    </a:moveTo>
                    <a:lnTo>
                      <a:pt x="34" y="52"/>
                    </a:lnTo>
                    <a:lnTo>
                      <a:pt x="626" y="149"/>
                    </a:lnTo>
                    <a:lnTo>
                      <a:pt x="922" y="673"/>
                    </a:lnTo>
                    <a:lnTo>
                      <a:pt x="968" y="686"/>
                    </a:lnTo>
                    <a:lnTo>
                      <a:pt x="646" y="112"/>
                    </a:lnTo>
                    <a:lnTo>
                      <a:pt x="0" y="0"/>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325" name="Freeform 158"/>
              <p:cNvSpPr>
                <a:spLocks/>
              </p:cNvSpPr>
              <p:nvPr/>
            </p:nvSpPr>
            <p:spPr bwMode="auto">
              <a:xfrm>
                <a:off x="-600" y="1459"/>
                <a:ext cx="74" cy="62"/>
              </a:xfrm>
              <a:custGeom>
                <a:avLst/>
                <a:gdLst>
                  <a:gd name="T0" fmla="*/ 0 w 150"/>
                  <a:gd name="T1" fmla="*/ 1 h 123"/>
                  <a:gd name="T2" fmla="*/ 1 w 150"/>
                  <a:gd name="T3" fmla="*/ 1 h 123"/>
                  <a:gd name="T4" fmla="*/ 1 w 150"/>
                  <a:gd name="T5" fmla="*/ 1 h 123"/>
                  <a:gd name="T6" fmla="*/ 1 w 150"/>
                  <a:gd name="T7" fmla="*/ 1 h 123"/>
                  <a:gd name="T8" fmla="*/ 1 w 150"/>
                  <a:gd name="T9" fmla="*/ 1 h 123"/>
                  <a:gd name="T10" fmla="*/ 1 w 150"/>
                  <a:gd name="T11" fmla="*/ 1 h 123"/>
                  <a:gd name="T12" fmla="*/ 1 w 150"/>
                  <a:gd name="T13" fmla="*/ 1 h 123"/>
                  <a:gd name="T14" fmla="*/ 1 w 150"/>
                  <a:gd name="T15" fmla="*/ 0 h 123"/>
                  <a:gd name="T16" fmla="*/ 1 w 150"/>
                  <a:gd name="T17" fmla="*/ 0 h 123"/>
                  <a:gd name="T18" fmla="*/ 1 w 150"/>
                  <a:gd name="T19" fmla="*/ 0 h 123"/>
                  <a:gd name="T20" fmla="*/ 1 w 150"/>
                  <a:gd name="T21" fmla="*/ 0 h 123"/>
                  <a:gd name="T22" fmla="*/ 2 w 150"/>
                  <a:gd name="T23" fmla="*/ 0 h 123"/>
                  <a:gd name="T24" fmla="*/ 2 w 150"/>
                  <a:gd name="T25" fmla="*/ 1 h 123"/>
                  <a:gd name="T26" fmla="*/ 2 w 150"/>
                  <a:gd name="T27" fmla="*/ 1 h 123"/>
                  <a:gd name="T28" fmla="*/ 2 w 150"/>
                  <a:gd name="T29" fmla="*/ 1 h 123"/>
                  <a:gd name="T30" fmla="*/ 2 w 150"/>
                  <a:gd name="T31" fmla="*/ 1 h 123"/>
                  <a:gd name="T32" fmla="*/ 2 w 150"/>
                  <a:gd name="T33" fmla="*/ 1 h 123"/>
                  <a:gd name="T34" fmla="*/ 2 w 150"/>
                  <a:gd name="T35" fmla="*/ 1 h 123"/>
                  <a:gd name="T36" fmla="*/ 1 w 150"/>
                  <a:gd name="T37" fmla="*/ 1 h 123"/>
                  <a:gd name="T38" fmla="*/ 1 w 150"/>
                  <a:gd name="T39" fmla="*/ 1 h 123"/>
                  <a:gd name="T40" fmla="*/ 1 w 150"/>
                  <a:gd name="T41" fmla="*/ 1 h 123"/>
                  <a:gd name="T42" fmla="*/ 1 w 150"/>
                  <a:gd name="T43" fmla="*/ 1 h 123"/>
                  <a:gd name="T44" fmla="*/ 1 w 150"/>
                  <a:gd name="T45" fmla="*/ 1 h 123"/>
                  <a:gd name="T46" fmla="*/ 1 w 150"/>
                  <a:gd name="T47" fmla="*/ 1 h 123"/>
                  <a:gd name="T48" fmla="*/ 1 w 150"/>
                  <a:gd name="T49" fmla="*/ 1 h 123"/>
                  <a:gd name="T50" fmla="*/ 1 w 150"/>
                  <a:gd name="T51" fmla="*/ 1 h 123"/>
                  <a:gd name="T52" fmla="*/ 1 w 150"/>
                  <a:gd name="T53" fmla="*/ 1 h 123"/>
                  <a:gd name="T54" fmla="*/ 1 w 150"/>
                  <a:gd name="T55" fmla="*/ 1 h 123"/>
                  <a:gd name="T56" fmla="*/ 1 w 150"/>
                  <a:gd name="T57" fmla="*/ 1 h 123"/>
                  <a:gd name="T58" fmla="*/ 1 w 150"/>
                  <a:gd name="T59" fmla="*/ 1 h 123"/>
                  <a:gd name="T60" fmla="*/ 1 w 150"/>
                  <a:gd name="T61" fmla="*/ 1 h 123"/>
                  <a:gd name="T62" fmla="*/ 0 w 150"/>
                  <a:gd name="T63" fmla="*/ 1 h 123"/>
                  <a:gd name="T64" fmla="*/ 0 w 150"/>
                  <a:gd name="T65" fmla="*/ 1 h 1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0"/>
                  <a:gd name="T100" fmla="*/ 0 h 123"/>
                  <a:gd name="T101" fmla="*/ 150 w 150"/>
                  <a:gd name="T102" fmla="*/ 123 h 12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0" h="123">
                    <a:moveTo>
                      <a:pt x="0" y="32"/>
                    </a:moveTo>
                    <a:lnTo>
                      <a:pt x="3" y="28"/>
                    </a:lnTo>
                    <a:lnTo>
                      <a:pt x="17" y="21"/>
                    </a:lnTo>
                    <a:lnTo>
                      <a:pt x="24" y="15"/>
                    </a:lnTo>
                    <a:lnTo>
                      <a:pt x="36" y="11"/>
                    </a:lnTo>
                    <a:lnTo>
                      <a:pt x="49" y="5"/>
                    </a:lnTo>
                    <a:lnTo>
                      <a:pt x="62" y="3"/>
                    </a:lnTo>
                    <a:lnTo>
                      <a:pt x="77" y="0"/>
                    </a:lnTo>
                    <a:lnTo>
                      <a:pt x="91" y="0"/>
                    </a:lnTo>
                    <a:lnTo>
                      <a:pt x="106" y="0"/>
                    </a:lnTo>
                    <a:lnTo>
                      <a:pt x="119" y="0"/>
                    </a:lnTo>
                    <a:lnTo>
                      <a:pt x="131" y="0"/>
                    </a:lnTo>
                    <a:lnTo>
                      <a:pt x="140" y="2"/>
                    </a:lnTo>
                    <a:lnTo>
                      <a:pt x="146" y="2"/>
                    </a:lnTo>
                    <a:lnTo>
                      <a:pt x="150" y="3"/>
                    </a:lnTo>
                    <a:lnTo>
                      <a:pt x="146" y="3"/>
                    </a:lnTo>
                    <a:lnTo>
                      <a:pt x="144" y="5"/>
                    </a:lnTo>
                    <a:lnTo>
                      <a:pt x="136" y="7"/>
                    </a:lnTo>
                    <a:lnTo>
                      <a:pt x="127" y="11"/>
                    </a:lnTo>
                    <a:lnTo>
                      <a:pt x="117" y="17"/>
                    </a:lnTo>
                    <a:lnTo>
                      <a:pt x="108" y="22"/>
                    </a:lnTo>
                    <a:lnTo>
                      <a:pt x="96" y="32"/>
                    </a:lnTo>
                    <a:lnTo>
                      <a:pt x="87" y="43"/>
                    </a:lnTo>
                    <a:lnTo>
                      <a:pt x="77" y="55"/>
                    </a:lnTo>
                    <a:lnTo>
                      <a:pt x="72" y="68"/>
                    </a:lnTo>
                    <a:lnTo>
                      <a:pt x="64" y="81"/>
                    </a:lnTo>
                    <a:lnTo>
                      <a:pt x="62" y="95"/>
                    </a:lnTo>
                    <a:lnTo>
                      <a:pt x="57" y="104"/>
                    </a:lnTo>
                    <a:lnTo>
                      <a:pt x="55" y="114"/>
                    </a:lnTo>
                    <a:lnTo>
                      <a:pt x="55" y="119"/>
                    </a:lnTo>
                    <a:lnTo>
                      <a:pt x="55" y="123"/>
                    </a:lnTo>
                    <a:lnTo>
                      <a:pt x="0" y="32"/>
                    </a:lnTo>
                    <a:close/>
                  </a:path>
                </a:pathLst>
              </a:custGeom>
              <a:solidFill>
                <a:srgbClr val="C9825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326" name="Freeform 159"/>
              <p:cNvSpPr>
                <a:spLocks/>
              </p:cNvSpPr>
              <p:nvPr/>
            </p:nvSpPr>
            <p:spPr bwMode="auto">
              <a:xfrm>
                <a:off x="-504" y="1385"/>
                <a:ext cx="64" cy="111"/>
              </a:xfrm>
              <a:custGeom>
                <a:avLst/>
                <a:gdLst>
                  <a:gd name="T0" fmla="*/ 0 w 129"/>
                  <a:gd name="T1" fmla="*/ 0 h 223"/>
                  <a:gd name="T2" fmla="*/ 0 w 129"/>
                  <a:gd name="T3" fmla="*/ 0 h 223"/>
                  <a:gd name="T4" fmla="*/ 0 w 129"/>
                  <a:gd name="T5" fmla="*/ 0 h 223"/>
                  <a:gd name="T6" fmla="*/ 0 w 129"/>
                  <a:gd name="T7" fmla="*/ 0 h 223"/>
                  <a:gd name="T8" fmla="*/ 0 w 129"/>
                  <a:gd name="T9" fmla="*/ 0 h 223"/>
                  <a:gd name="T10" fmla="*/ 0 w 129"/>
                  <a:gd name="T11" fmla="*/ 1 h 223"/>
                  <a:gd name="T12" fmla="*/ 0 w 129"/>
                  <a:gd name="T13" fmla="*/ 1 h 223"/>
                  <a:gd name="T14" fmla="*/ 0 w 129"/>
                  <a:gd name="T15" fmla="*/ 1 h 223"/>
                  <a:gd name="T16" fmla="*/ 0 w 129"/>
                  <a:gd name="T17" fmla="*/ 1 h 223"/>
                  <a:gd name="T18" fmla="*/ 0 w 129"/>
                  <a:gd name="T19" fmla="*/ 1 h 223"/>
                  <a:gd name="T20" fmla="*/ 0 w 129"/>
                  <a:gd name="T21" fmla="*/ 1 h 223"/>
                  <a:gd name="T22" fmla="*/ 0 w 129"/>
                  <a:gd name="T23" fmla="*/ 1 h 223"/>
                  <a:gd name="T24" fmla="*/ 0 w 129"/>
                  <a:gd name="T25" fmla="*/ 1 h 223"/>
                  <a:gd name="T26" fmla="*/ 0 w 129"/>
                  <a:gd name="T27" fmla="*/ 1 h 223"/>
                  <a:gd name="T28" fmla="*/ 0 w 129"/>
                  <a:gd name="T29" fmla="*/ 1 h 223"/>
                  <a:gd name="T30" fmla="*/ 0 w 129"/>
                  <a:gd name="T31" fmla="*/ 1 h 223"/>
                  <a:gd name="T32" fmla="*/ 0 w 129"/>
                  <a:gd name="T33" fmla="*/ 1 h 223"/>
                  <a:gd name="T34" fmla="*/ 0 w 129"/>
                  <a:gd name="T35" fmla="*/ 1 h 223"/>
                  <a:gd name="T36" fmla="*/ 0 w 129"/>
                  <a:gd name="T37" fmla="*/ 1 h 223"/>
                  <a:gd name="T38" fmla="*/ 1 w 129"/>
                  <a:gd name="T39" fmla="*/ 1 h 223"/>
                  <a:gd name="T40" fmla="*/ 0 w 129"/>
                  <a:gd name="T41" fmla="*/ 1 h 223"/>
                  <a:gd name="T42" fmla="*/ 0 w 129"/>
                  <a:gd name="T43" fmla="*/ 1 h 223"/>
                  <a:gd name="T44" fmla="*/ 0 w 129"/>
                  <a:gd name="T45" fmla="*/ 1 h 223"/>
                  <a:gd name="T46" fmla="*/ 0 w 129"/>
                  <a:gd name="T47" fmla="*/ 1 h 223"/>
                  <a:gd name="T48" fmla="*/ 0 w 129"/>
                  <a:gd name="T49" fmla="*/ 1 h 223"/>
                  <a:gd name="T50" fmla="*/ 0 w 129"/>
                  <a:gd name="T51" fmla="*/ 1 h 223"/>
                  <a:gd name="T52" fmla="*/ 0 w 129"/>
                  <a:gd name="T53" fmla="*/ 0 h 223"/>
                  <a:gd name="T54" fmla="*/ 0 w 129"/>
                  <a:gd name="T55" fmla="*/ 0 h 223"/>
                  <a:gd name="T56" fmla="*/ 0 w 129"/>
                  <a:gd name="T57" fmla="*/ 0 h 223"/>
                  <a:gd name="T58" fmla="*/ 0 w 129"/>
                  <a:gd name="T59" fmla="*/ 0 h 223"/>
                  <a:gd name="T60" fmla="*/ 0 w 129"/>
                  <a:gd name="T61" fmla="*/ 0 h 223"/>
                  <a:gd name="T62" fmla="*/ 0 w 129"/>
                  <a:gd name="T63" fmla="*/ 0 h 223"/>
                  <a:gd name="T64" fmla="*/ 0 w 129"/>
                  <a:gd name="T65" fmla="*/ 0 h 223"/>
                  <a:gd name="T66" fmla="*/ 0 w 129"/>
                  <a:gd name="T67" fmla="*/ 0 h 223"/>
                  <a:gd name="T68" fmla="*/ 0 w 129"/>
                  <a:gd name="T69" fmla="*/ 0 h 223"/>
                  <a:gd name="T70" fmla="*/ 0 w 129"/>
                  <a:gd name="T71" fmla="*/ 0 h 223"/>
                  <a:gd name="T72" fmla="*/ 0 w 129"/>
                  <a:gd name="T73" fmla="*/ 0 h 223"/>
                  <a:gd name="T74" fmla="*/ 0 w 129"/>
                  <a:gd name="T75" fmla="*/ 0 h 223"/>
                  <a:gd name="T76" fmla="*/ 0 w 129"/>
                  <a:gd name="T77" fmla="*/ 0 h 223"/>
                  <a:gd name="T78" fmla="*/ 0 w 129"/>
                  <a:gd name="T79" fmla="*/ 0 h 223"/>
                  <a:gd name="T80" fmla="*/ 0 w 129"/>
                  <a:gd name="T81" fmla="*/ 0 h 223"/>
                  <a:gd name="T82" fmla="*/ 0 w 129"/>
                  <a:gd name="T83" fmla="*/ 0 h 223"/>
                  <a:gd name="T84" fmla="*/ 0 w 129"/>
                  <a:gd name="T85" fmla="*/ 0 h 223"/>
                  <a:gd name="T86" fmla="*/ 0 w 129"/>
                  <a:gd name="T87" fmla="*/ 0 h 223"/>
                  <a:gd name="T88" fmla="*/ 0 w 129"/>
                  <a:gd name="T89" fmla="*/ 0 h 223"/>
                  <a:gd name="T90" fmla="*/ 0 w 129"/>
                  <a:gd name="T91" fmla="*/ 0 h 223"/>
                  <a:gd name="T92" fmla="*/ 0 w 129"/>
                  <a:gd name="T93" fmla="*/ 0 h 223"/>
                  <a:gd name="T94" fmla="*/ 0 w 129"/>
                  <a:gd name="T95" fmla="*/ 0 h 223"/>
                  <a:gd name="T96" fmla="*/ 0 w 129"/>
                  <a:gd name="T97" fmla="*/ 0 h 223"/>
                  <a:gd name="T98" fmla="*/ 0 w 129"/>
                  <a:gd name="T99" fmla="*/ 0 h 223"/>
                  <a:gd name="T100" fmla="*/ 0 w 129"/>
                  <a:gd name="T101" fmla="*/ 0 h 223"/>
                  <a:gd name="T102" fmla="*/ 0 w 129"/>
                  <a:gd name="T103" fmla="*/ 0 h 223"/>
                  <a:gd name="T104" fmla="*/ 0 w 129"/>
                  <a:gd name="T105" fmla="*/ 0 h 223"/>
                  <a:gd name="T106" fmla="*/ 0 w 129"/>
                  <a:gd name="T107" fmla="*/ 0 h 223"/>
                  <a:gd name="T108" fmla="*/ 0 w 129"/>
                  <a:gd name="T109" fmla="*/ 0 h 223"/>
                  <a:gd name="T110" fmla="*/ 0 w 129"/>
                  <a:gd name="T111" fmla="*/ 0 h 223"/>
                  <a:gd name="T112" fmla="*/ 0 w 129"/>
                  <a:gd name="T113" fmla="*/ 0 h 223"/>
                  <a:gd name="T114" fmla="*/ 0 w 129"/>
                  <a:gd name="T115" fmla="*/ 0 h 223"/>
                  <a:gd name="T116" fmla="*/ 0 w 129"/>
                  <a:gd name="T117" fmla="*/ 0 h 2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
                  <a:gd name="T178" fmla="*/ 0 h 223"/>
                  <a:gd name="T179" fmla="*/ 129 w 129"/>
                  <a:gd name="T180" fmla="*/ 223 h 22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 h="223">
                    <a:moveTo>
                      <a:pt x="0" y="116"/>
                    </a:moveTo>
                    <a:lnTo>
                      <a:pt x="0" y="116"/>
                    </a:lnTo>
                    <a:lnTo>
                      <a:pt x="9" y="116"/>
                    </a:lnTo>
                    <a:lnTo>
                      <a:pt x="19" y="118"/>
                    </a:lnTo>
                    <a:lnTo>
                      <a:pt x="28" y="124"/>
                    </a:lnTo>
                    <a:lnTo>
                      <a:pt x="32" y="132"/>
                    </a:lnTo>
                    <a:lnTo>
                      <a:pt x="36" y="141"/>
                    </a:lnTo>
                    <a:lnTo>
                      <a:pt x="39" y="149"/>
                    </a:lnTo>
                    <a:lnTo>
                      <a:pt x="41" y="152"/>
                    </a:lnTo>
                    <a:lnTo>
                      <a:pt x="45" y="152"/>
                    </a:lnTo>
                    <a:lnTo>
                      <a:pt x="57" y="154"/>
                    </a:lnTo>
                    <a:lnTo>
                      <a:pt x="64" y="154"/>
                    </a:lnTo>
                    <a:lnTo>
                      <a:pt x="74" y="160"/>
                    </a:lnTo>
                    <a:lnTo>
                      <a:pt x="81" y="162"/>
                    </a:lnTo>
                    <a:lnTo>
                      <a:pt x="91" y="170"/>
                    </a:lnTo>
                    <a:lnTo>
                      <a:pt x="96" y="175"/>
                    </a:lnTo>
                    <a:lnTo>
                      <a:pt x="104" y="185"/>
                    </a:lnTo>
                    <a:lnTo>
                      <a:pt x="110" y="192"/>
                    </a:lnTo>
                    <a:lnTo>
                      <a:pt x="117" y="202"/>
                    </a:lnTo>
                    <a:lnTo>
                      <a:pt x="129" y="223"/>
                    </a:lnTo>
                    <a:lnTo>
                      <a:pt x="125" y="200"/>
                    </a:lnTo>
                    <a:lnTo>
                      <a:pt x="125" y="189"/>
                    </a:lnTo>
                    <a:lnTo>
                      <a:pt x="121" y="173"/>
                    </a:lnTo>
                    <a:lnTo>
                      <a:pt x="119" y="160"/>
                    </a:lnTo>
                    <a:lnTo>
                      <a:pt x="115" y="147"/>
                    </a:lnTo>
                    <a:lnTo>
                      <a:pt x="110" y="137"/>
                    </a:lnTo>
                    <a:lnTo>
                      <a:pt x="102" y="126"/>
                    </a:lnTo>
                    <a:lnTo>
                      <a:pt x="95" y="120"/>
                    </a:lnTo>
                    <a:lnTo>
                      <a:pt x="87" y="114"/>
                    </a:lnTo>
                    <a:lnTo>
                      <a:pt x="81" y="113"/>
                    </a:lnTo>
                    <a:lnTo>
                      <a:pt x="68" y="105"/>
                    </a:lnTo>
                    <a:lnTo>
                      <a:pt x="62" y="101"/>
                    </a:lnTo>
                    <a:lnTo>
                      <a:pt x="66" y="92"/>
                    </a:lnTo>
                    <a:lnTo>
                      <a:pt x="77" y="78"/>
                    </a:lnTo>
                    <a:lnTo>
                      <a:pt x="93" y="67"/>
                    </a:lnTo>
                    <a:lnTo>
                      <a:pt x="102" y="59"/>
                    </a:lnTo>
                    <a:lnTo>
                      <a:pt x="104" y="52"/>
                    </a:lnTo>
                    <a:lnTo>
                      <a:pt x="100" y="48"/>
                    </a:lnTo>
                    <a:lnTo>
                      <a:pt x="93" y="40"/>
                    </a:lnTo>
                    <a:lnTo>
                      <a:pt x="81" y="37"/>
                    </a:lnTo>
                    <a:lnTo>
                      <a:pt x="68" y="23"/>
                    </a:lnTo>
                    <a:lnTo>
                      <a:pt x="55" y="12"/>
                    </a:lnTo>
                    <a:lnTo>
                      <a:pt x="45" y="2"/>
                    </a:lnTo>
                    <a:lnTo>
                      <a:pt x="43" y="0"/>
                    </a:lnTo>
                    <a:lnTo>
                      <a:pt x="41" y="0"/>
                    </a:lnTo>
                    <a:lnTo>
                      <a:pt x="39" y="6"/>
                    </a:lnTo>
                    <a:lnTo>
                      <a:pt x="36" y="14"/>
                    </a:lnTo>
                    <a:lnTo>
                      <a:pt x="32" y="25"/>
                    </a:lnTo>
                    <a:lnTo>
                      <a:pt x="26" y="35"/>
                    </a:lnTo>
                    <a:lnTo>
                      <a:pt x="24" y="48"/>
                    </a:lnTo>
                    <a:lnTo>
                      <a:pt x="19" y="61"/>
                    </a:lnTo>
                    <a:lnTo>
                      <a:pt x="17" y="75"/>
                    </a:lnTo>
                    <a:lnTo>
                      <a:pt x="11" y="82"/>
                    </a:lnTo>
                    <a:lnTo>
                      <a:pt x="7" y="92"/>
                    </a:lnTo>
                    <a:lnTo>
                      <a:pt x="3" y="99"/>
                    </a:lnTo>
                    <a:lnTo>
                      <a:pt x="1" y="105"/>
                    </a:lnTo>
                    <a:lnTo>
                      <a:pt x="0" y="114"/>
                    </a:lnTo>
                    <a:lnTo>
                      <a:pt x="0" y="116"/>
                    </a:lnTo>
                    <a:close/>
                  </a:path>
                </a:pathLst>
              </a:custGeom>
              <a:solidFill>
                <a:srgbClr val="C9825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327" name="Freeform 160"/>
              <p:cNvSpPr>
                <a:spLocks/>
              </p:cNvSpPr>
              <p:nvPr/>
            </p:nvSpPr>
            <p:spPr bwMode="auto">
              <a:xfrm>
                <a:off x="-354" y="1742"/>
                <a:ext cx="79" cy="82"/>
              </a:xfrm>
              <a:custGeom>
                <a:avLst/>
                <a:gdLst>
                  <a:gd name="T0" fmla="*/ 1 w 158"/>
                  <a:gd name="T1" fmla="*/ 0 h 165"/>
                  <a:gd name="T2" fmla="*/ 1 w 158"/>
                  <a:gd name="T3" fmla="*/ 1 h 165"/>
                  <a:gd name="T4" fmla="*/ 1 w 158"/>
                  <a:gd name="T5" fmla="*/ 1 h 165"/>
                  <a:gd name="T6" fmla="*/ 1 w 158"/>
                  <a:gd name="T7" fmla="*/ 1 h 165"/>
                  <a:gd name="T8" fmla="*/ 1 w 158"/>
                  <a:gd name="T9" fmla="*/ 1 h 165"/>
                  <a:gd name="T10" fmla="*/ 1 w 158"/>
                  <a:gd name="T11" fmla="*/ 1 h 165"/>
                  <a:gd name="T12" fmla="*/ 1 w 158"/>
                  <a:gd name="T13" fmla="*/ 1 h 165"/>
                  <a:gd name="T14" fmla="*/ 1 w 158"/>
                  <a:gd name="T15" fmla="*/ 1 h 165"/>
                  <a:gd name="T16" fmla="*/ 1 w 158"/>
                  <a:gd name="T17" fmla="*/ 1 h 165"/>
                  <a:gd name="T18" fmla="*/ 1 w 158"/>
                  <a:gd name="T19" fmla="*/ 1 h 165"/>
                  <a:gd name="T20" fmla="*/ 1 w 158"/>
                  <a:gd name="T21" fmla="*/ 1 h 165"/>
                  <a:gd name="T22" fmla="*/ 1 w 158"/>
                  <a:gd name="T23" fmla="*/ 1 h 165"/>
                  <a:gd name="T24" fmla="*/ 1 w 158"/>
                  <a:gd name="T25" fmla="*/ 1 h 165"/>
                  <a:gd name="T26" fmla="*/ 1 w 158"/>
                  <a:gd name="T27" fmla="*/ 1 h 165"/>
                  <a:gd name="T28" fmla="*/ 2 w 158"/>
                  <a:gd name="T29" fmla="*/ 1 h 165"/>
                  <a:gd name="T30" fmla="*/ 2 w 158"/>
                  <a:gd name="T31" fmla="*/ 1 h 165"/>
                  <a:gd name="T32" fmla="*/ 2 w 158"/>
                  <a:gd name="T33" fmla="*/ 1 h 165"/>
                  <a:gd name="T34" fmla="*/ 2 w 158"/>
                  <a:gd name="T35" fmla="*/ 1 h 165"/>
                  <a:gd name="T36" fmla="*/ 2 w 158"/>
                  <a:gd name="T37" fmla="*/ 1 h 165"/>
                  <a:gd name="T38" fmla="*/ 2 w 158"/>
                  <a:gd name="T39" fmla="*/ 1 h 165"/>
                  <a:gd name="T40" fmla="*/ 2 w 158"/>
                  <a:gd name="T41" fmla="*/ 1 h 165"/>
                  <a:gd name="T42" fmla="*/ 2 w 158"/>
                  <a:gd name="T43" fmla="*/ 1 h 165"/>
                  <a:gd name="T44" fmla="*/ 2 w 158"/>
                  <a:gd name="T45" fmla="*/ 1 h 165"/>
                  <a:gd name="T46" fmla="*/ 2 w 158"/>
                  <a:gd name="T47" fmla="*/ 1 h 165"/>
                  <a:gd name="T48" fmla="*/ 2 w 158"/>
                  <a:gd name="T49" fmla="*/ 1 h 165"/>
                  <a:gd name="T50" fmla="*/ 2 w 158"/>
                  <a:gd name="T51" fmla="*/ 2 h 165"/>
                  <a:gd name="T52" fmla="*/ 2 w 158"/>
                  <a:gd name="T53" fmla="*/ 2 h 165"/>
                  <a:gd name="T54" fmla="*/ 2 w 158"/>
                  <a:gd name="T55" fmla="*/ 2 h 165"/>
                  <a:gd name="T56" fmla="*/ 2 w 158"/>
                  <a:gd name="T57" fmla="*/ 2 h 165"/>
                  <a:gd name="T58" fmla="*/ 2 w 158"/>
                  <a:gd name="T59" fmla="*/ 2 h 165"/>
                  <a:gd name="T60" fmla="*/ 2 w 158"/>
                  <a:gd name="T61" fmla="*/ 2 h 165"/>
                  <a:gd name="T62" fmla="*/ 1 w 158"/>
                  <a:gd name="T63" fmla="*/ 2 h 165"/>
                  <a:gd name="T64" fmla="*/ 1 w 158"/>
                  <a:gd name="T65" fmla="*/ 2 h 165"/>
                  <a:gd name="T66" fmla="*/ 1 w 158"/>
                  <a:gd name="T67" fmla="*/ 2 h 165"/>
                  <a:gd name="T68" fmla="*/ 1 w 158"/>
                  <a:gd name="T69" fmla="*/ 2 h 165"/>
                  <a:gd name="T70" fmla="*/ 1 w 158"/>
                  <a:gd name="T71" fmla="*/ 2 h 165"/>
                  <a:gd name="T72" fmla="*/ 1 w 158"/>
                  <a:gd name="T73" fmla="*/ 2 h 165"/>
                  <a:gd name="T74" fmla="*/ 1 w 158"/>
                  <a:gd name="T75" fmla="*/ 2 h 165"/>
                  <a:gd name="T76" fmla="*/ 1 w 158"/>
                  <a:gd name="T77" fmla="*/ 2 h 165"/>
                  <a:gd name="T78" fmla="*/ 1 w 158"/>
                  <a:gd name="T79" fmla="*/ 2 h 165"/>
                  <a:gd name="T80" fmla="*/ 0 w 158"/>
                  <a:gd name="T81" fmla="*/ 2 h 165"/>
                  <a:gd name="T82" fmla="*/ 1 w 158"/>
                  <a:gd name="T83" fmla="*/ 1 h 165"/>
                  <a:gd name="T84" fmla="*/ 1 w 158"/>
                  <a:gd name="T85" fmla="*/ 1 h 165"/>
                  <a:gd name="T86" fmla="*/ 1 w 158"/>
                  <a:gd name="T87" fmla="*/ 1 h 165"/>
                  <a:gd name="T88" fmla="*/ 1 w 158"/>
                  <a:gd name="T89" fmla="*/ 1 h 165"/>
                  <a:gd name="T90" fmla="*/ 1 w 158"/>
                  <a:gd name="T91" fmla="*/ 1 h 165"/>
                  <a:gd name="T92" fmla="*/ 1 w 158"/>
                  <a:gd name="T93" fmla="*/ 1 h 165"/>
                  <a:gd name="T94" fmla="*/ 1 w 158"/>
                  <a:gd name="T95" fmla="*/ 1 h 165"/>
                  <a:gd name="T96" fmla="*/ 1 w 158"/>
                  <a:gd name="T97" fmla="*/ 1 h 165"/>
                  <a:gd name="T98" fmla="*/ 1 w 158"/>
                  <a:gd name="T99" fmla="*/ 1 h 165"/>
                  <a:gd name="T100" fmla="*/ 1 w 158"/>
                  <a:gd name="T101" fmla="*/ 1 h 165"/>
                  <a:gd name="T102" fmla="*/ 1 w 158"/>
                  <a:gd name="T103" fmla="*/ 1 h 165"/>
                  <a:gd name="T104" fmla="*/ 1 w 158"/>
                  <a:gd name="T105" fmla="*/ 1 h 165"/>
                  <a:gd name="T106" fmla="*/ 1 w 158"/>
                  <a:gd name="T107" fmla="*/ 1 h 165"/>
                  <a:gd name="T108" fmla="*/ 1 w 158"/>
                  <a:gd name="T109" fmla="*/ 1 h 165"/>
                  <a:gd name="T110" fmla="*/ 1 w 158"/>
                  <a:gd name="T111" fmla="*/ 0 h 165"/>
                  <a:gd name="T112" fmla="*/ 1 w 158"/>
                  <a:gd name="T113" fmla="*/ 0 h 16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8"/>
                  <a:gd name="T172" fmla="*/ 0 h 165"/>
                  <a:gd name="T173" fmla="*/ 158 w 158"/>
                  <a:gd name="T174" fmla="*/ 165 h 16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8" h="165">
                    <a:moveTo>
                      <a:pt x="51" y="0"/>
                    </a:moveTo>
                    <a:lnTo>
                      <a:pt x="53" y="4"/>
                    </a:lnTo>
                    <a:lnTo>
                      <a:pt x="63" y="11"/>
                    </a:lnTo>
                    <a:lnTo>
                      <a:pt x="70" y="21"/>
                    </a:lnTo>
                    <a:lnTo>
                      <a:pt x="80" y="34"/>
                    </a:lnTo>
                    <a:lnTo>
                      <a:pt x="84" y="47"/>
                    </a:lnTo>
                    <a:lnTo>
                      <a:pt x="87" y="59"/>
                    </a:lnTo>
                    <a:lnTo>
                      <a:pt x="87" y="68"/>
                    </a:lnTo>
                    <a:lnTo>
                      <a:pt x="89" y="70"/>
                    </a:lnTo>
                    <a:lnTo>
                      <a:pt x="89" y="68"/>
                    </a:lnTo>
                    <a:lnTo>
                      <a:pt x="97" y="66"/>
                    </a:lnTo>
                    <a:lnTo>
                      <a:pt x="105" y="61"/>
                    </a:lnTo>
                    <a:lnTo>
                      <a:pt x="116" y="57"/>
                    </a:lnTo>
                    <a:lnTo>
                      <a:pt x="125" y="51"/>
                    </a:lnTo>
                    <a:lnTo>
                      <a:pt x="137" y="49"/>
                    </a:lnTo>
                    <a:lnTo>
                      <a:pt x="146" y="47"/>
                    </a:lnTo>
                    <a:lnTo>
                      <a:pt x="154" y="49"/>
                    </a:lnTo>
                    <a:lnTo>
                      <a:pt x="158" y="53"/>
                    </a:lnTo>
                    <a:lnTo>
                      <a:pt x="156" y="68"/>
                    </a:lnTo>
                    <a:lnTo>
                      <a:pt x="154" y="78"/>
                    </a:lnTo>
                    <a:lnTo>
                      <a:pt x="152" y="85"/>
                    </a:lnTo>
                    <a:lnTo>
                      <a:pt x="148" y="95"/>
                    </a:lnTo>
                    <a:lnTo>
                      <a:pt x="148" y="106"/>
                    </a:lnTo>
                    <a:lnTo>
                      <a:pt x="146" y="116"/>
                    </a:lnTo>
                    <a:lnTo>
                      <a:pt x="146" y="123"/>
                    </a:lnTo>
                    <a:lnTo>
                      <a:pt x="146" y="131"/>
                    </a:lnTo>
                    <a:lnTo>
                      <a:pt x="148" y="139"/>
                    </a:lnTo>
                    <a:lnTo>
                      <a:pt x="148" y="148"/>
                    </a:lnTo>
                    <a:lnTo>
                      <a:pt x="148" y="156"/>
                    </a:lnTo>
                    <a:lnTo>
                      <a:pt x="143" y="156"/>
                    </a:lnTo>
                    <a:lnTo>
                      <a:pt x="133" y="152"/>
                    </a:lnTo>
                    <a:lnTo>
                      <a:pt x="118" y="148"/>
                    </a:lnTo>
                    <a:lnTo>
                      <a:pt x="103" y="144"/>
                    </a:lnTo>
                    <a:lnTo>
                      <a:pt x="89" y="144"/>
                    </a:lnTo>
                    <a:lnTo>
                      <a:pt x="76" y="148"/>
                    </a:lnTo>
                    <a:lnTo>
                      <a:pt x="66" y="148"/>
                    </a:lnTo>
                    <a:lnTo>
                      <a:pt x="59" y="152"/>
                    </a:lnTo>
                    <a:lnTo>
                      <a:pt x="49" y="152"/>
                    </a:lnTo>
                    <a:lnTo>
                      <a:pt x="42" y="156"/>
                    </a:lnTo>
                    <a:lnTo>
                      <a:pt x="32" y="156"/>
                    </a:lnTo>
                    <a:lnTo>
                      <a:pt x="0" y="165"/>
                    </a:lnTo>
                    <a:lnTo>
                      <a:pt x="95" y="120"/>
                    </a:lnTo>
                    <a:lnTo>
                      <a:pt x="89" y="114"/>
                    </a:lnTo>
                    <a:lnTo>
                      <a:pt x="80" y="101"/>
                    </a:lnTo>
                    <a:lnTo>
                      <a:pt x="70" y="91"/>
                    </a:lnTo>
                    <a:lnTo>
                      <a:pt x="66" y="84"/>
                    </a:lnTo>
                    <a:lnTo>
                      <a:pt x="61" y="74"/>
                    </a:lnTo>
                    <a:lnTo>
                      <a:pt x="59" y="68"/>
                    </a:lnTo>
                    <a:lnTo>
                      <a:pt x="55" y="55"/>
                    </a:lnTo>
                    <a:lnTo>
                      <a:pt x="59" y="49"/>
                    </a:lnTo>
                    <a:lnTo>
                      <a:pt x="63" y="42"/>
                    </a:lnTo>
                    <a:lnTo>
                      <a:pt x="66" y="34"/>
                    </a:lnTo>
                    <a:lnTo>
                      <a:pt x="63" y="23"/>
                    </a:lnTo>
                    <a:lnTo>
                      <a:pt x="59" y="13"/>
                    </a:lnTo>
                    <a:lnTo>
                      <a:pt x="53" y="4"/>
                    </a:lnTo>
                    <a:lnTo>
                      <a:pt x="51" y="0"/>
                    </a:lnTo>
                    <a:close/>
                  </a:path>
                </a:pathLst>
              </a:custGeom>
              <a:solidFill>
                <a:srgbClr val="C9825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328" name="Freeform 161"/>
              <p:cNvSpPr>
                <a:spLocks/>
              </p:cNvSpPr>
              <p:nvPr/>
            </p:nvSpPr>
            <p:spPr bwMode="auto">
              <a:xfrm>
                <a:off x="-551" y="1679"/>
                <a:ext cx="124" cy="65"/>
              </a:xfrm>
              <a:custGeom>
                <a:avLst/>
                <a:gdLst>
                  <a:gd name="T0" fmla="*/ 1 w 247"/>
                  <a:gd name="T1" fmla="*/ 0 h 131"/>
                  <a:gd name="T2" fmla="*/ 1 w 247"/>
                  <a:gd name="T3" fmla="*/ 0 h 131"/>
                  <a:gd name="T4" fmla="*/ 1 w 247"/>
                  <a:gd name="T5" fmla="*/ 0 h 131"/>
                  <a:gd name="T6" fmla="*/ 1 w 247"/>
                  <a:gd name="T7" fmla="*/ 0 h 131"/>
                  <a:gd name="T8" fmla="*/ 1 w 247"/>
                  <a:gd name="T9" fmla="*/ 0 h 131"/>
                  <a:gd name="T10" fmla="*/ 1 w 247"/>
                  <a:gd name="T11" fmla="*/ 0 h 131"/>
                  <a:gd name="T12" fmla="*/ 1 w 247"/>
                  <a:gd name="T13" fmla="*/ 0 h 131"/>
                  <a:gd name="T14" fmla="*/ 1 w 247"/>
                  <a:gd name="T15" fmla="*/ 0 h 131"/>
                  <a:gd name="T16" fmla="*/ 2 w 247"/>
                  <a:gd name="T17" fmla="*/ 0 h 131"/>
                  <a:gd name="T18" fmla="*/ 2 w 247"/>
                  <a:gd name="T19" fmla="*/ 0 h 131"/>
                  <a:gd name="T20" fmla="*/ 2 w 247"/>
                  <a:gd name="T21" fmla="*/ 0 h 131"/>
                  <a:gd name="T22" fmla="*/ 2 w 247"/>
                  <a:gd name="T23" fmla="*/ 0 h 131"/>
                  <a:gd name="T24" fmla="*/ 2 w 247"/>
                  <a:gd name="T25" fmla="*/ 0 h 131"/>
                  <a:gd name="T26" fmla="*/ 2 w 247"/>
                  <a:gd name="T27" fmla="*/ 0 h 131"/>
                  <a:gd name="T28" fmla="*/ 2 w 247"/>
                  <a:gd name="T29" fmla="*/ 0 h 131"/>
                  <a:gd name="T30" fmla="*/ 2 w 247"/>
                  <a:gd name="T31" fmla="*/ 0 h 131"/>
                  <a:gd name="T32" fmla="*/ 2 w 247"/>
                  <a:gd name="T33" fmla="*/ 0 h 131"/>
                  <a:gd name="T34" fmla="*/ 2 w 247"/>
                  <a:gd name="T35" fmla="*/ 0 h 131"/>
                  <a:gd name="T36" fmla="*/ 2 w 247"/>
                  <a:gd name="T37" fmla="*/ 0 h 131"/>
                  <a:gd name="T38" fmla="*/ 2 w 247"/>
                  <a:gd name="T39" fmla="*/ 0 h 131"/>
                  <a:gd name="T40" fmla="*/ 2 w 247"/>
                  <a:gd name="T41" fmla="*/ 0 h 131"/>
                  <a:gd name="T42" fmla="*/ 2 w 247"/>
                  <a:gd name="T43" fmla="*/ 0 h 131"/>
                  <a:gd name="T44" fmla="*/ 2 w 247"/>
                  <a:gd name="T45" fmla="*/ 0 h 131"/>
                  <a:gd name="T46" fmla="*/ 2 w 247"/>
                  <a:gd name="T47" fmla="*/ 0 h 131"/>
                  <a:gd name="T48" fmla="*/ 2 w 247"/>
                  <a:gd name="T49" fmla="*/ 0 h 131"/>
                  <a:gd name="T50" fmla="*/ 2 w 247"/>
                  <a:gd name="T51" fmla="*/ 0 h 131"/>
                  <a:gd name="T52" fmla="*/ 2 w 247"/>
                  <a:gd name="T53" fmla="*/ 0 h 131"/>
                  <a:gd name="T54" fmla="*/ 1 w 247"/>
                  <a:gd name="T55" fmla="*/ 0 h 131"/>
                  <a:gd name="T56" fmla="*/ 1 w 247"/>
                  <a:gd name="T57" fmla="*/ 0 h 131"/>
                  <a:gd name="T58" fmla="*/ 1 w 247"/>
                  <a:gd name="T59" fmla="*/ 0 h 131"/>
                  <a:gd name="T60" fmla="*/ 1 w 247"/>
                  <a:gd name="T61" fmla="*/ 0 h 131"/>
                  <a:gd name="T62" fmla="*/ 1 w 247"/>
                  <a:gd name="T63" fmla="*/ 0 h 131"/>
                  <a:gd name="T64" fmla="*/ 0 w 247"/>
                  <a:gd name="T65" fmla="*/ 0 h 131"/>
                  <a:gd name="T66" fmla="*/ 0 w 247"/>
                  <a:gd name="T67" fmla="*/ 0 h 13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7"/>
                  <a:gd name="T103" fmla="*/ 0 h 131"/>
                  <a:gd name="T104" fmla="*/ 247 w 247"/>
                  <a:gd name="T105" fmla="*/ 131 h 13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7" h="131">
                    <a:moveTo>
                      <a:pt x="0" y="13"/>
                    </a:moveTo>
                    <a:lnTo>
                      <a:pt x="2" y="15"/>
                    </a:lnTo>
                    <a:lnTo>
                      <a:pt x="10" y="19"/>
                    </a:lnTo>
                    <a:lnTo>
                      <a:pt x="19" y="19"/>
                    </a:lnTo>
                    <a:lnTo>
                      <a:pt x="31" y="13"/>
                    </a:lnTo>
                    <a:lnTo>
                      <a:pt x="42" y="3"/>
                    </a:lnTo>
                    <a:lnTo>
                      <a:pt x="55" y="0"/>
                    </a:lnTo>
                    <a:lnTo>
                      <a:pt x="63" y="0"/>
                    </a:lnTo>
                    <a:lnTo>
                      <a:pt x="65" y="0"/>
                    </a:lnTo>
                    <a:lnTo>
                      <a:pt x="128" y="0"/>
                    </a:lnTo>
                    <a:lnTo>
                      <a:pt x="124" y="5"/>
                    </a:lnTo>
                    <a:lnTo>
                      <a:pt x="122" y="21"/>
                    </a:lnTo>
                    <a:lnTo>
                      <a:pt x="120" y="28"/>
                    </a:lnTo>
                    <a:lnTo>
                      <a:pt x="120" y="36"/>
                    </a:lnTo>
                    <a:lnTo>
                      <a:pt x="120" y="40"/>
                    </a:lnTo>
                    <a:lnTo>
                      <a:pt x="124" y="40"/>
                    </a:lnTo>
                    <a:lnTo>
                      <a:pt x="130" y="30"/>
                    </a:lnTo>
                    <a:lnTo>
                      <a:pt x="135" y="19"/>
                    </a:lnTo>
                    <a:lnTo>
                      <a:pt x="139" y="9"/>
                    </a:lnTo>
                    <a:lnTo>
                      <a:pt x="149" y="3"/>
                    </a:lnTo>
                    <a:lnTo>
                      <a:pt x="156" y="0"/>
                    </a:lnTo>
                    <a:lnTo>
                      <a:pt x="164" y="2"/>
                    </a:lnTo>
                    <a:lnTo>
                      <a:pt x="168" y="7"/>
                    </a:lnTo>
                    <a:lnTo>
                      <a:pt x="171" y="13"/>
                    </a:lnTo>
                    <a:lnTo>
                      <a:pt x="168" y="19"/>
                    </a:lnTo>
                    <a:lnTo>
                      <a:pt x="162" y="28"/>
                    </a:lnTo>
                    <a:lnTo>
                      <a:pt x="156" y="34"/>
                    </a:lnTo>
                    <a:lnTo>
                      <a:pt x="152" y="41"/>
                    </a:lnTo>
                    <a:lnTo>
                      <a:pt x="151" y="45"/>
                    </a:lnTo>
                    <a:lnTo>
                      <a:pt x="158" y="49"/>
                    </a:lnTo>
                    <a:lnTo>
                      <a:pt x="162" y="53"/>
                    </a:lnTo>
                    <a:lnTo>
                      <a:pt x="168" y="55"/>
                    </a:lnTo>
                    <a:lnTo>
                      <a:pt x="168" y="53"/>
                    </a:lnTo>
                    <a:lnTo>
                      <a:pt x="170" y="53"/>
                    </a:lnTo>
                    <a:lnTo>
                      <a:pt x="171" y="51"/>
                    </a:lnTo>
                    <a:lnTo>
                      <a:pt x="177" y="51"/>
                    </a:lnTo>
                    <a:lnTo>
                      <a:pt x="183" y="49"/>
                    </a:lnTo>
                    <a:lnTo>
                      <a:pt x="192" y="49"/>
                    </a:lnTo>
                    <a:lnTo>
                      <a:pt x="200" y="45"/>
                    </a:lnTo>
                    <a:lnTo>
                      <a:pt x="209" y="45"/>
                    </a:lnTo>
                    <a:lnTo>
                      <a:pt x="219" y="43"/>
                    </a:lnTo>
                    <a:lnTo>
                      <a:pt x="228" y="43"/>
                    </a:lnTo>
                    <a:lnTo>
                      <a:pt x="242" y="40"/>
                    </a:lnTo>
                    <a:lnTo>
                      <a:pt x="247" y="40"/>
                    </a:lnTo>
                    <a:lnTo>
                      <a:pt x="246" y="49"/>
                    </a:lnTo>
                    <a:lnTo>
                      <a:pt x="208" y="100"/>
                    </a:lnTo>
                    <a:lnTo>
                      <a:pt x="192" y="100"/>
                    </a:lnTo>
                    <a:lnTo>
                      <a:pt x="173" y="127"/>
                    </a:lnTo>
                    <a:lnTo>
                      <a:pt x="158" y="93"/>
                    </a:lnTo>
                    <a:lnTo>
                      <a:pt x="156" y="93"/>
                    </a:lnTo>
                    <a:lnTo>
                      <a:pt x="151" y="100"/>
                    </a:lnTo>
                    <a:lnTo>
                      <a:pt x="143" y="102"/>
                    </a:lnTo>
                    <a:lnTo>
                      <a:pt x="135" y="98"/>
                    </a:lnTo>
                    <a:lnTo>
                      <a:pt x="130" y="91"/>
                    </a:lnTo>
                    <a:lnTo>
                      <a:pt x="122" y="85"/>
                    </a:lnTo>
                    <a:lnTo>
                      <a:pt x="113" y="79"/>
                    </a:lnTo>
                    <a:lnTo>
                      <a:pt x="105" y="78"/>
                    </a:lnTo>
                    <a:lnTo>
                      <a:pt x="95" y="74"/>
                    </a:lnTo>
                    <a:lnTo>
                      <a:pt x="88" y="74"/>
                    </a:lnTo>
                    <a:lnTo>
                      <a:pt x="78" y="76"/>
                    </a:lnTo>
                    <a:lnTo>
                      <a:pt x="73" y="81"/>
                    </a:lnTo>
                    <a:lnTo>
                      <a:pt x="57" y="93"/>
                    </a:lnTo>
                    <a:lnTo>
                      <a:pt x="48" y="110"/>
                    </a:lnTo>
                    <a:lnTo>
                      <a:pt x="42" y="123"/>
                    </a:lnTo>
                    <a:lnTo>
                      <a:pt x="42" y="131"/>
                    </a:lnTo>
                    <a:lnTo>
                      <a:pt x="0" y="102"/>
                    </a:lnTo>
                    <a:lnTo>
                      <a:pt x="0" y="13"/>
                    </a:lnTo>
                    <a:close/>
                  </a:path>
                </a:pathLst>
              </a:custGeom>
              <a:solidFill>
                <a:srgbClr val="C9825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329" name="Freeform 162"/>
              <p:cNvSpPr>
                <a:spLocks/>
              </p:cNvSpPr>
              <p:nvPr/>
            </p:nvSpPr>
            <p:spPr bwMode="auto">
              <a:xfrm>
                <a:off x="-544" y="1605"/>
                <a:ext cx="136" cy="108"/>
              </a:xfrm>
              <a:custGeom>
                <a:avLst/>
                <a:gdLst>
                  <a:gd name="T0" fmla="*/ 1 w 273"/>
                  <a:gd name="T1" fmla="*/ 0 h 217"/>
                  <a:gd name="T2" fmla="*/ 1 w 273"/>
                  <a:gd name="T3" fmla="*/ 0 h 217"/>
                  <a:gd name="T4" fmla="*/ 1 w 273"/>
                  <a:gd name="T5" fmla="*/ 0 h 217"/>
                  <a:gd name="T6" fmla="*/ 0 w 273"/>
                  <a:gd name="T7" fmla="*/ 1 h 217"/>
                  <a:gd name="T8" fmla="*/ 1 w 273"/>
                  <a:gd name="T9" fmla="*/ 1 h 217"/>
                  <a:gd name="T10" fmla="*/ 1 w 273"/>
                  <a:gd name="T11" fmla="*/ 1 h 217"/>
                  <a:gd name="T12" fmla="*/ 1 w 273"/>
                  <a:gd name="T13" fmla="*/ 1 h 217"/>
                  <a:gd name="T14" fmla="*/ 1 w 273"/>
                  <a:gd name="T15" fmla="*/ 1 h 217"/>
                  <a:gd name="T16" fmla="*/ 1 w 273"/>
                  <a:gd name="T17" fmla="*/ 1 h 217"/>
                  <a:gd name="T18" fmla="*/ 1 w 273"/>
                  <a:gd name="T19" fmla="*/ 1 h 217"/>
                  <a:gd name="T20" fmla="*/ 1 w 273"/>
                  <a:gd name="T21" fmla="*/ 1 h 217"/>
                  <a:gd name="T22" fmla="*/ 1 w 273"/>
                  <a:gd name="T23" fmla="*/ 1 h 217"/>
                  <a:gd name="T24" fmla="*/ 2 w 273"/>
                  <a:gd name="T25" fmla="*/ 1 h 217"/>
                  <a:gd name="T26" fmla="*/ 2 w 273"/>
                  <a:gd name="T27" fmla="*/ 1 h 217"/>
                  <a:gd name="T28" fmla="*/ 2 w 273"/>
                  <a:gd name="T29" fmla="*/ 1 h 217"/>
                  <a:gd name="T30" fmla="*/ 2 w 273"/>
                  <a:gd name="T31" fmla="*/ 1 h 217"/>
                  <a:gd name="T32" fmla="*/ 2 w 273"/>
                  <a:gd name="T33" fmla="*/ 1 h 217"/>
                  <a:gd name="T34" fmla="*/ 2 w 273"/>
                  <a:gd name="T35" fmla="*/ 1 h 217"/>
                  <a:gd name="T36" fmla="*/ 2 w 273"/>
                  <a:gd name="T37" fmla="*/ 1 h 217"/>
                  <a:gd name="T38" fmla="*/ 2 w 273"/>
                  <a:gd name="T39" fmla="*/ 1 h 217"/>
                  <a:gd name="T40" fmla="*/ 2 w 273"/>
                  <a:gd name="T41" fmla="*/ 1 h 217"/>
                  <a:gd name="T42" fmla="*/ 2 w 273"/>
                  <a:gd name="T43" fmla="*/ 1 h 217"/>
                  <a:gd name="T44" fmla="*/ 2 w 273"/>
                  <a:gd name="T45" fmla="*/ 1 h 217"/>
                  <a:gd name="T46" fmla="*/ 2 w 273"/>
                  <a:gd name="T47" fmla="*/ 1 h 217"/>
                  <a:gd name="T48" fmla="*/ 3 w 273"/>
                  <a:gd name="T49" fmla="*/ 1 h 217"/>
                  <a:gd name="T50" fmla="*/ 3 w 273"/>
                  <a:gd name="T51" fmla="*/ 1 h 217"/>
                  <a:gd name="T52" fmla="*/ 3 w 273"/>
                  <a:gd name="T53" fmla="*/ 1 h 217"/>
                  <a:gd name="T54" fmla="*/ 3 w 273"/>
                  <a:gd name="T55" fmla="*/ 0 h 217"/>
                  <a:gd name="T56" fmla="*/ 2 w 273"/>
                  <a:gd name="T57" fmla="*/ 0 h 217"/>
                  <a:gd name="T58" fmla="*/ 2 w 273"/>
                  <a:gd name="T59" fmla="*/ 0 h 217"/>
                  <a:gd name="T60" fmla="*/ 2 w 273"/>
                  <a:gd name="T61" fmla="*/ 0 h 217"/>
                  <a:gd name="T62" fmla="*/ 2 w 273"/>
                  <a:gd name="T63" fmla="*/ 0 h 217"/>
                  <a:gd name="T64" fmla="*/ 2 w 273"/>
                  <a:gd name="T65" fmla="*/ 0 h 217"/>
                  <a:gd name="T66" fmla="*/ 2 w 273"/>
                  <a:gd name="T67" fmla="*/ 0 h 217"/>
                  <a:gd name="T68" fmla="*/ 1 w 273"/>
                  <a:gd name="T69" fmla="*/ 0 h 217"/>
                  <a:gd name="T70" fmla="*/ 1 w 273"/>
                  <a:gd name="T71" fmla="*/ 0 h 217"/>
                  <a:gd name="T72" fmla="*/ 1 w 273"/>
                  <a:gd name="T73" fmla="*/ 0 h 217"/>
                  <a:gd name="T74" fmla="*/ 1 w 273"/>
                  <a:gd name="T75" fmla="*/ 0 h 217"/>
                  <a:gd name="T76" fmla="*/ 1 w 273"/>
                  <a:gd name="T77" fmla="*/ 0 h 217"/>
                  <a:gd name="T78" fmla="*/ 1 w 273"/>
                  <a:gd name="T79" fmla="*/ 0 h 217"/>
                  <a:gd name="T80" fmla="*/ 1 w 273"/>
                  <a:gd name="T81" fmla="*/ 0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73"/>
                  <a:gd name="T124" fmla="*/ 0 h 217"/>
                  <a:gd name="T125" fmla="*/ 273 w 273"/>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73" h="217">
                    <a:moveTo>
                      <a:pt x="15" y="86"/>
                    </a:moveTo>
                    <a:lnTo>
                      <a:pt x="15" y="86"/>
                    </a:lnTo>
                    <a:lnTo>
                      <a:pt x="11" y="92"/>
                    </a:lnTo>
                    <a:lnTo>
                      <a:pt x="7" y="97"/>
                    </a:lnTo>
                    <a:lnTo>
                      <a:pt x="5" y="107"/>
                    </a:lnTo>
                    <a:lnTo>
                      <a:pt x="2" y="116"/>
                    </a:lnTo>
                    <a:lnTo>
                      <a:pt x="0" y="128"/>
                    </a:lnTo>
                    <a:lnTo>
                      <a:pt x="0" y="137"/>
                    </a:lnTo>
                    <a:lnTo>
                      <a:pt x="3" y="149"/>
                    </a:lnTo>
                    <a:lnTo>
                      <a:pt x="5" y="154"/>
                    </a:lnTo>
                    <a:lnTo>
                      <a:pt x="13" y="162"/>
                    </a:lnTo>
                    <a:lnTo>
                      <a:pt x="21" y="168"/>
                    </a:lnTo>
                    <a:lnTo>
                      <a:pt x="30" y="175"/>
                    </a:lnTo>
                    <a:lnTo>
                      <a:pt x="40" y="177"/>
                    </a:lnTo>
                    <a:lnTo>
                      <a:pt x="49" y="183"/>
                    </a:lnTo>
                    <a:lnTo>
                      <a:pt x="59" y="185"/>
                    </a:lnTo>
                    <a:lnTo>
                      <a:pt x="68" y="187"/>
                    </a:lnTo>
                    <a:lnTo>
                      <a:pt x="81" y="183"/>
                    </a:lnTo>
                    <a:lnTo>
                      <a:pt x="95" y="177"/>
                    </a:lnTo>
                    <a:lnTo>
                      <a:pt x="100" y="173"/>
                    </a:lnTo>
                    <a:lnTo>
                      <a:pt x="104" y="171"/>
                    </a:lnTo>
                    <a:lnTo>
                      <a:pt x="106" y="168"/>
                    </a:lnTo>
                    <a:lnTo>
                      <a:pt x="114" y="158"/>
                    </a:lnTo>
                    <a:lnTo>
                      <a:pt x="125" y="149"/>
                    </a:lnTo>
                    <a:lnTo>
                      <a:pt x="138" y="141"/>
                    </a:lnTo>
                    <a:lnTo>
                      <a:pt x="148" y="137"/>
                    </a:lnTo>
                    <a:lnTo>
                      <a:pt x="157" y="139"/>
                    </a:lnTo>
                    <a:lnTo>
                      <a:pt x="163" y="149"/>
                    </a:lnTo>
                    <a:lnTo>
                      <a:pt x="167" y="158"/>
                    </a:lnTo>
                    <a:lnTo>
                      <a:pt x="163" y="171"/>
                    </a:lnTo>
                    <a:lnTo>
                      <a:pt x="159" y="185"/>
                    </a:lnTo>
                    <a:lnTo>
                      <a:pt x="154" y="194"/>
                    </a:lnTo>
                    <a:lnTo>
                      <a:pt x="154" y="198"/>
                    </a:lnTo>
                    <a:lnTo>
                      <a:pt x="161" y="200"/>
                    </a:lnTo>
                    <a:lnTo>
                      <a:pt x="169" y="202"/>
                    </a:lnTo>
                    <a:lnTo>
                      <a:pt x="178" y="204"/>
                    </a:lnTo>
                    <a:lnTo>
                      <a:pt x="188" y="204"/>
                    </a:lnTo>
                    <a:lnTo>
                      <a:pt x="197" y="204"/>
                    </a:lnTo>
                    <a:lnTo>
                      <a:pt x="203" y="204"/>
                    </a:lnTo>
                    <a:lnTo>
                      <a:pt x="207" y="204"/>
                    </a:lnTo>
                    <a:lnTo>
                      <a:pt x="209" y="204"/>
                    </a:lnTo>
                    <a:lnTo>
                      <a:pt x="218" y="209"/>
                    </a:lnTo>
                    <a:lnTo>
                      <a:pt x="226" y="213"/>
                    </a:lnTo>
                    <a:lnTo>
                      <a:pt x="235" y="217"/>
                    </a:lnTo>
                    <a:lnTo>
                      <a:pt x="241" y="217"/>
                    </a:lnTo>
                    <a:lnTo>
                      <a:pt x="249" y="213"/>
                    </a:lnTo>
                    <a:lnTo>
                      <a:pt x="254" y="204"/>
                    </a:lnTo>
                    <a:lnTo>
                      <a:pt x="264" y="192"/>
                    </a:lnTo>
                    <a:lnTo>
                      <a:pt x="264" y="183"/>
                    </a:lnTo>
                    <a:lnTo>
                      <a:pt x="268" y="173"/>
                    </a:lnTo>
                    <a:lnTo>
                      <a:pt x="270" y="164"/>
                    </a:lnTo>
                    <a:lnTo>
                      <a:pt x="273" y="154"/>
                    </a:lnTo>
                    <a:lnTo>
                      <a:pt x="272" y="141"/>
                    </a:lnTo>
                    <a:lnTo>
                      <a:pt x="270" y="130"/>
                    </a:lnTo>
                    <a:lnTo>
                      <a:pt x="266" y="118"/>
                    </a:lnTo>
                    <a:lnTo>
                      <a:pt x="264" y="105"/>
                    </a:lnTo>
                    <a:lnTo>
                      <a:pt x="254" y="92"/>
                    </a:lnTo>
                    <a:lnTo>
                      <a:pt x="245" y="76"/>
                    </a:lnTo>
                    <a:lnTo>
                      <a:pt x="232" y="63"/>
                    </a:lnTo>
                    <a:lnTo>
                      <a:pt x="220" y="52"/>
                    </a:lnTo>
                    <a:lnTo>
                      <a:pt x="207" y="37"/>
                    </a:lnTo>
                    <a:lnTo>
                      <a:pt x="194" y="27"/>
                    </a:lnTo>
                    <a:lnTo>
                      <a:pt x="180" y="19"/>
                    </a:lnTo>
                    <a:lnTo>
                      <a:pt x="167" y="12"/>
                    </a:lnTo>
                    <a:lnTo>
                      <a:pt x="154" y="6"/>
                    </a:lnTo>
                    <a:lnTo>
                      <a:pt x="142" y="2"/>
                    </a:lnTo>
                    <a:lnTo>
                      <a:pt x="131" y="0"/>
                    </a:lnTo>
                    <a:lnTo>
                      <a:pt x="121" y="2"/>
                    </a:lnTo>
                    <a:lnTo>
                      <a:pt x="110" y="4"/>
                    </a:lnTo>
                    <a:lnTo>
                      <a:pt x="100" y="10"/>
                    </a:lnTo>
                    <a:lnTo>
                      <a:pt x="89" y="16"/>
                    </a:lnTo>
                    <a:lnTo>
                      <a:pt x="80" y="25"/>
                    </a:lnTo>
                    <a:lnTo>
                      <a:pt x="68" y="33"/>
                    </a:lnTo>
                    <a:lnTo>
                      <a:pt x="57" y="42"/>
                    </a:lnTo>
                    <a:lnTo>
                      <a:pt x="45" y="52"/>
                    </a:lnTo>
                    <a:lnTo>
                      <a:pt x="36" y="63"/>
                    </a:lnTo>
                    <a:lnTo>
                      <a:pt x="26" y="71"/>
                    </a:lnTo>
                    <a:lnTo>
                      <a:pt x="21" y="78"/>
                    </a:lnTo>
                    <a:lnTo>
                      <a:pt x="15" y="84"/>
                    </a:lnTo>
                    <a:lnTo>
                      <a:pt x="15" y="86"/>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330" name="Freeform 163"/>
              <p:cNvSpPr>
                <a:spLocks/>
              </p:cNvSpPr>
              <p:nvPr/>
            </p:nvSpPr>
            <p:spPr bwMode="auto">
              <a:xfrm>
                <a:off x="-1077" y="1440"/>
                <a:ext cx="45" cy="112"/>
              </a:xfrm>
              <a:custGeom>
                <a:avLst/>
                <a:gdLst>
                  <a:gd name="T0" fmla="*/ 0 w 93"/>
                  <a:gd name="T1" fmla="*/ 0 h 224"/>
                  <a:gd name="T2" fmla="*/ 0 w 93"/>
                  <a:gd name="T3" fmla="*/ 1 h 224"/>
                  <a:gd name="T4" fmla="*/ 0 w 93"/>
                  <a:gd name="T5" fmla="*/ 1 h 224"/>
                  <a:gd name="T6" fmla="*/ 0 w 93"/>
                  <a:gd name="T7" fmla="*/ 1 h 224"/>
                  <a:gd name="T8" fmla="*/ 0 w 93"/>
                  <a:gd name="T9" fmla="*/ 2 h 224"/>
                  <a:gd name="T10" fmla="*/ 0 w 93"/>
                  <a:gd name="T11" fmla="*/ 2 h 224"/>
                  <a:gd name="T12" fmla="*/ 0 w 93"/>
                  <a:gd name="T13" fmla="*/ 2 h 224"/>
                  <a:gd name="T14" fmla="*/ 0 w 93"/>
                  <a:gd name="T15" fmla="*/ 2 h 224"/>
                  <a:gd name="T16" fmla="*/ 0 w 93"/>
                  <a:gd name="T17" fmla="*/ 2 h 224"/>
                  <a:gd name="T18" fmla="*/ 0 w 93"/>
                  <a:gd name="T19" fmla="*/ 2 h 224"/>
                  <a:gd name="T20" fmla="*/ 0 w 93"/>
                  <a:gd name="T21" fmla="*/ 2 h 224"/>
                  <a:gd name="T22" fmla="*/ 0 w 93"/>
                  <a:gd name="T23" fmla="*/ 2 h 224"/>
                  <a:gd name="T24" fmla="*/ 0 w 93"/>
                  <a:gd name="T25" fmla="*/ 2 h 224"/>
                  <a:gd name="T26" fmla="*/ 0 w 93"/>
                  <a:gd name="T27" fmla="*/ 2 h 224"/>
                  <a:gd name="T28" fmla="*/ 0 w 93"/>
                  <a:gd name="T29" fmla="*/ 2 h 224"/>
                  <a:gd name="T30" fmla="*/ 0 w 93"/>
                  <a:gd name="T31" fmla="*/ 2 h 224"/>
                  <a:gd name="T32" fmla="*/ 0 w 93"/>
                  <a:gd name="T33" fmla="*/ 2 h 224"/>
                  <a:gd name="T34" fmla="*/ 0 w 93"/>
                  <a:gd name="T35" fmla="*/ 2 h 224"/>
                  <a:gd name="T36" fmla="*/ 0 w 93"/>
                  <a:gd name="T37" fmla="*/ 2 h 224"/>
                  <a:gd name="T38" fmla="*/ 0 w 93"/>
                  <a:gd name="T39" fmla="*/ 2 h 224"/>
                  <a:gd name="T40" fmla="*/ 0 w 93"/>
                  <a:gd name="T41" fmla="*/ 2 h 224"/>
                  <a:gd name="T42" fmla="*/ 0 w 93"/>
                  <a:gd name="T43" fmla="*/ 1 h 224"/>
                  <a:gd name="T44" fmla="*/ 0 w 93"/>
                  <a:gd name="T45" fmla="*/ 1 h 224"/>
                  <a:gd name="T46" fmla="*/ 0 w 93"/>
                  <a:gd name="T47" fmla="*/ 1 h 224"/>
                  <a:gd name="T48" fmla="*/ 0 w 93"/>
                  <a:gd name="T49" fmla="*/ 1 h 224"/>
                  <a:gd name="T50" fmla="*/ 0 w 93"/>
                  <a:gd name="T51" fmla="*/ 1 h 224"/>
                  <a:gd name="T52" fmla="*/ 0 w 93"/>
                  <a:gd name="T53" fmla="*/ 1 h 224"/>
                  <a:gd name="T54" fmla="*/ 0 w 93"/>
                  <a:gd name="T55" fmla="*/ 1 h 224"/>
                  <a:gd name="T56" fmla="*/ 0 w 93"/>
                  <a:gd name="T57" fmla="*/ 1 h 224"/>
                  <a:gd name="T58" fmla="*/ 0 w 93"/>
                  <a:gd name="T59" fmla="*/ 1 h 224"/>
                  <a:gd name="T60" fmla="*/ 0 w 93"/>
                  <a:gd name="T61" fmla="*/ 1 h 224"/>
                  <a:gd name="T62" fmla="*/ 0 w 93"/>
                  <a:gd name="T63" fmla="*/ 1 h 224"/>
                  <a:gd name="T64" fmla="*/ 0 w 93"/>
                  <a:gd name="T65" fmla="*/ 1 h 224"/>
                  <a:gd name="T66" fmla="*/ 0 w 93"/>
                  <a:gd name="T67" fmla="*/ 0 h 224"/>
                  <a:gd name="T68" fmla="*/ 0 w 93"/>
                  <a:gd name="T69" fmla="*/ 0 h 22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224"/>
                  <a:gd name="T107" fmla="*/ 93 w 93"/>
                  <a:gd name="T108" fmla="*/ 224 h 22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224">
                    <a:moveTo>
                      <a:pt x="69" y="0"/>
                    </a:moveTo>
                    <a:lnTo>
                      <a:pt x="88" y="28"/>
                    </a:lnTo>
                    <a:lnTo>
                      <a:pt x="82" y="57"/>
                    </a:lnTo>
                    <a:lnTo>
                      <a:pt x="93" y="68"/>
                    </a:lnTo>
                    <a:lnTo>
                      <a:pt x="25" y="224"/>
                    </a:lnTo>
                    <a:lnTo>
                      <a:pt x="4" y="212"/>
                    </a:lnTo>
                    <a:lnTo>
                      <a:pt x="4" y="211"/>
                    </a:lnTo>
                    <a:lnTo>
                      <a:pt x="4" y="207"/>
                    </a:lnTo>
                    <a:lnTo>
                      <a:pt x="4" y="203"/>
                    </a:lnTo>
                    <a:lnTo>
                      <a:pt x="6" y="193"/>
                    </a:lnTo>
                    <a:lnTo>
                      <a:pt x="2" y="180"/>
                    </a:lnTo>
                    <a:lnTo>
                      <a:pt x="2" y="171"/>
                    </a:lnTo>
                    <a:lnTo>
                      <a:pt x="0" y="161"/>
                    </a:lnTo>
                    <a:lnTo>
                      <a:pt x="0" y="157"/>
                    </a:lnTo>
                    <a:lnTo>
                      <a:pt x="4" y="159"/>
                    </a:lnTo>
                    <a:lnTo>
                      <a:pt x="12" y="165"/>
                    </a:lnTo>
                    <a:lnTo>
                      <a:pt x="21" y="167"/>
                    </a:lnTo>
                    <a:lnTo>
                      <a:pt x="29" y="161"/>
                    </a:lnTo>
                    <a:lnTo>
                      <a:pt x="29" y="154"/>
                    </a:lnTo>
                    <a:lnTo>
                      <a:pt x="31" y="146"/>
                    </a:lnTo>
                    <a:lnTo>
                      <a:pt x="31" y="135"/>
                    </a:lnTo>
                    <a:lnTo>
                      <a:pt x="31" y="123"/>
                    </a:lnTo>
                    <a:lnTo>
                      <a:pt x="31" y="112"/>
                    </a:lnTo>
                    <a:lnTo>
                      <a:pt x="31" y="102"/>
                    </a:lnTo>
                    <a:lnTo>
                      <a:pt x="31" y="93"/>
                    </a:lnTo>
                    <a:lnTo>
                      <a:pt x="36" y="85"/>
                    </a:lnTo>
                    <a:lnTo>
                      <a:pt x="42" y="76"/>
                    </a:lnTo>
                    <a:lnTo>
                      <a:pt x="55" y="74"/>
                    </a:lnTo>
                    <a:lnTo>
                      <a:pt x="65" y="76"/>
                    </a:lnTo>
                    <a:lnTo>
                      <a:pt x="69" y="78"/>
                    </a:lnTo>
                    <a:lnTo>
                      <a:pt x="44" y="55"/>
                    </a:lnTo>
                    <a:lnTo>
                      <a:pt x="67" y="26"/>
                    </a:lnTo>
                    <a:lnTo>
                      <a:pt x="50" y="15"/>
                    </a:lnTo>
                    <a:lnTo>
                      <a:pt x="69" y="0"/>
                    </a:lnTo>
                    <a:close/>
                  </a:path>
                </a:pathLst>
              </a:custGeom>
              <a:solidFill>
                <a:srgbClr val="CB928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331" name="Freeform 164"/>
              <p:cNvSpPr>
                <a:spLocks/>
              </p:cNvSpPr>
              <p:nvPr/>
            </p:nvSpPr>
            <p:spPr bwMode="auto">
              <a:xfrm>
                <a:off x="-1134" y="1410"/>
                <a:ext cx="100" cy="121"/>
              </a:xfrm>
              <a:custGeom>
                <a:avLst/>
                <a:gdLst>
                  <a:gd name="T0" fmla="*/ 0 w 204"/>
                  <a:gd name="T1" fmla="*/ 1 h 241"/>
                  <a:gd name="T2" fmla="*/ 0 w 204"/>
                  <a:gd name="T3" fmla="*/ 1 h 241"/>
                  <a:gd name="T4" fmla="*/ 0 w 204"/>
                  <a:gd name="T5" fmla="*/ 1 h 241"/>
                  <a:gd name="T6" fmla="*/ 0 w 204"/>
                  <a:gd name="T7" fmla="*/ 1 h 241"/>
                  <a:gd name="T8" fmla="*/ 0 w 204"/>
                  <a:gd name="T9" fmla="*/ 1 h 241"/>
                  <a:gd name="T10" fmla="*/ 0 w 204"/>
                  <a:gd name="T11" fmla="*/ 1 h 241"/>
                  <a:gd name="T12" fmla="*/ 0 w 204"/>
                  <a:gd name="T13" fmla="*/ 1 h 241"/>
                  <a:gd name="T14" fmla="*/ 1 w 204"/>
                  <a:gd name="T15" fmla="*/ 1 h 241"/>
                  <a:gd name="T16" fmla="*/ 1 w 204"/>
                  <a:gd name="T17" fmla="*/ 1 h 241"/>
                  <a:gd name="T18" fmla="*/ 1 w 204"/>
                  <a:gd name="T19" fmla="*/ 0 h 241"/>
                  <a:gd name="T20" fmla="*/ 1 w 204"/>
                  <a:gd name="T21" fmla="*/ 0 h 241"/>
                  <a:gd name="T22" fmla="*/ 1 w 204"/>
                  <a:gd name="T23" fmla="*/ 1 h 241"/>
                  <a:gd name="T24" fmla="*/ 1 w 204"/>
                  <a:gd name="T25" fmla="*/ 1 h 241"/>
                  <a:gd name="T26" fmla="*/ 1 w 204"/>
                  <a:gd name="T27" fmla="*/ 1 h 241"/>
                  <a:gd name="T28" fmla="*/ 1 w 204"/>
                  <a:gd name="T29" fmla="*/ 1 h 241"/>
                  <a:gd name="T30" fmla="*/ 1 w 204"/>
                  <a:gd name="T31" fmla="*/ 1 h 241"/>
                  <a:gd name="T32" fmla="*/ 0 w 204"/>
                  <a:gd name="T33" fmla="*/ 2 h 241"/>
                  <a:gd name="T34" fmla="*/ 0 w 204"/>
                  <a:gd name="T35" fmla="*/ 2 h 241"/>
                  <a:gd name="T36" fmla="*/ 0 w 204"/>
                  <a:gd name="T37" fmla="*/ 2 h 241"/>
                  <a:gd name="T38" fmla="*/ 0 w 204"/>
                  <a:gd name="T39" fmla="*/ 2 h 241"/>
                  <a:gd name="T40" fmla="*/ 0 w 204"/>
                  <a:gd name="T41" fmla="*/ 2 h 241"/>
                  <a:gd name="T42" fmla="*/ 0 w 204"/>
                  <a:gd name="T43" fmla="*/ 2 h 241"/>
                  <a:gd name="T44" fmla="*/ 0 w 204"/>
                  <a:gd name="T45" fmla="*/ 2 h 241"/>
                  <a:gd name="T46" fmla="*/ 0 w 204"/>
                  <a:gd name="T47" fmla="*/ 2 h 241"/>
                  <a:gd name="T48" fmla="*/ 0 w 204"/>
                  <a:gd name="T49" fmla="*/ 2 h 241"/>
                  <a:gd name="T50" fmla="*/ 0 w 204"/>
                  <a:gd name="T51" fmla="*/ 2 h 241"/>
                  <a:gd name="T52" fmla="*/ 0 w 204"/>
                  <a:gd name="T53" fmla="*/ 2 h 241"/>
                  <a:gd name="T54" fmla="*/ 0 w 204"/>
                  <a:gd name="T55" fmla="*/ 2 h 241"/>
                  <a:gd name="T56" fmla="*/ 0 w 204"/>
                  <a:gd name="T57" fmla="*/ 2 h 241"/>
                  <a:gd name="T58" fmla="*/ 0 w 204"/>
                  <a:gd name="T59" fmla="*/ 2 h 241"/>
                  <a:gd name="T60" fmla="*/ 0 w 204"/>
                  <a:gd name="T61" fmla="*/ 2 h 241"/>
                  <a:gd name="T62" fmla="*/ 0 w 204"/>
                  <a:gd name="T63" fmla="*/ 2 h 241"/>
                  <a:gd name="T64" fmla="*/ 0 w 204"/>
                  <a:gd name="T65" fmla="*/ 1 h 241"/>
                  <a:gd name="T66" fmla="*/ 0 w 204"/>
                  <a:gd name="T67" fmla="*/ 1 h 24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04"/>
                  <a:gd name="T103" fmla="*/ 0 h 241"/>
                  <a:gd name="T104" fmla="*/ 204 w 204"/>
                  <a:gd name="T105" fmla="*/ 241 h 24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04" h="241">
                    <a:moveTo>
                      <a:pt x="0" y="112"/>
                    </a:moveTo>
                    <a:lnTo>
                      <a:pt x="2" y="106"/>
                    </a:lnTo>
                    <a:lnTo>
                      <a:pt x="10" y="93"/>
                    </a:lnTo>
                    <a:lnTo>
                      <a:pt x="15" y="83"/>
                    </a:lnTo>
                    <a:lnTo>
                      <a:pt x="25" y="74"/>
                    </a:lnTo>
                    <a:lnTo>
                      <a:pt x="38" y="64"/>
                    </a:lnTo>
                    <a:lnTo>
                      <a:pt x="53" y="55"/>
                    </a:lnTo>
                    <a:lnTo>
                      <a:pt x="61" y="47"/>
                    </a:lnTo>
                    <a:lnTo>
                      <a:pt x="71" y="44"/>
                    </a:lnTo>
                    <a:lnTo>
                      <a:pt x="80" y="36"/>
                    </a:lnTo>
                    <a:lnTo>
                      <a:pt x="90" y="32"/>
                    </a:lnTo>
                    <a:lnTo>
                      <a:pt x="99" y="26"/>
                    </a:lnTo>
                    <a:lnTo>
                      <a:pt x="111" y="23"/>
                    </a:lnTo>
                    <a:lnTo>
                      <a:pt x="120" y="19"/>
                    </a:lnTo>
                    <a:lnTo>
                      <a:pt x="131" y="17"/>
                    </a:lnTo>
                    <a:lnTo>
                      <a:pt x="139" y="11"/>
                    </a:lnTo>
                    <a:lnTo>
                      <a:pt x="149" y="9"/>
                    </a:lnTo>
                    <a:lnTo>
                      <a:pt x="154" y="6"/>
                    </a:lnTo>
                    <a:lnTo>
                      <a:pt x="164" y="4"/>
                    </a:lnTo>
                    <a:lnTo>
                      <a:pt x="173" y="0"/>
                    </a:lnTo>
                    <a:lnTo>
                      <a:pt x="177" y="0"/>
                    </a:lnTo>
                    <a:lnTo>
                      <a:pt x="181" y="0"/>
                    </a:lnTo>
                    <a:lnTo>
                      <a:pt x="188" y="6"/>
                    </a:lnTo>
                    <a:lnTo>
                      <a:pt x="196" y="9"/>
                    </a:lnTo>
                    <a:lnTo>
                      <a:pt x="204" y="21"/>
                    </a:lnTo>
                    <a:lnTo>
                      <a:pt x="204" y="32"/>
                    </a:lnTo>
                    <a:lnTo>
                      <a:pt x="200" y="45"/>
                    </a:lnTo>
                    <a:lnTo>
                      <a:pt x="190" y="55"/>
                    </a:lnTo>
                    <a:lnTo>
                      <a:pt x="183" y="66"/>
                    </a:lnTo>
                    <a:lnTo>
                      <a:pt x="168" y="74"/>
                    </a:lnTo>
                    <a:lnTo>
                      <a:pt x="154" y="82"/>
                    </a:lnTo>
                    <a:lnTo>
                      <a:pt x="143" y="89"/>
                    </a:lnTo>
                    <a:lnTo>
                      <a:pt x="139" y="91"/>
                    </a:lnTo>
                    <a:lnTo>
                      <a:pt x="111" y="140"/>
                    </a:lnTo>
                    <a:lnTo>
                      <a:pt x="90" y="129"/>
                    </a:lnTo>
                    <a:lnTo>
                      <a:pt x="86" y="129"/>
                    </a:lnTo>
                    <a:lnTo>
                      <a:pt x="80" y="139"/>
                    </a:lnTo>
                    <a:lnTo>
                      <a:pt x="72" y="146"/>
                    </a:lnTo>
                    <a:lnTo>
                      <a:pt x="72" y="161"/>
                    </a:lnTo>
                    <a:lnTo>
                      <a:pt x="78" y="173"/>
                    </a:lnTo>
                    <a:lnTo>
                      <a:pt x="90" y="184"/>
                    </a:lnTo>
                    <a:lnTo>
                      <a:pt x="99" y="194"/>
                    </a:lnTo>
                    <a:lnTo>
                      <a:pt x="103" y="197"/>
                    </a:lnTo>
                    <a:lnTo>
                      <a:pt x="101" y="203"/>
                    </a:lnTo>
                    <a:lnTo>
                      <a:pt x="101" y="215"/>
                    </a:lnTo>
                    <a:lnTo>
                      <a:pt x="97" y="230"/>
                    </a:lnTo>
                    <a:lnTo>
                      <a:pt x="90" y="241"/>
                    </a:lnTo>
                    <a:lnTo>
                      <a:pt x="82" y="241"/>
                    </a:lnTo>
                    <a:lnTo>
                      <a:pt x="74" y="241"/>
                    </a:lnTo>
                    <a:lnTo>
                      <a:pt x="67" y="239"/>
                    </a:lnTo>
                    <a:lnTo>
                      <a:pt x="59" y="237"/>
                    </a:lnTo>
                    <a:lnTo>
                      <a:pt x="44" y="232"/>
                    </a:lnTo>
                    <a:lnTo>
                      <a:pt x="40" y="230"/>
                    </a:lnTo>
                    <a:lnTo>
                      <a:pt x="38" y="226"/>
                    </a:lnTo>
                    <a:lnTo>
                      <a:pt x="36" y="222"/>
                    </a:lnTo>
                    <a:lnTo>
                      <a:pt x="34" y="216"/>
                    </a:lnTo>
                    <a:lnTo>
                      <a:pt x="31" y="209"/>
                    </a:lnTo>
                    <a:lnTo>
                      <a:pt x="25" y="197"/>
                    </a:lnTo>
                    <a:lnTo>
                      <a:pt x="23" y="188"/>
                    </a:lnTo>
                    <a:lnTo>
                      <a:pt x="17" y="177"/>
                    </a:lnTo>
                    <a:lnTo>
                      <a:pt x="15" y="167"/>
                    </a:lnTo>
                    <a:lnTo>
                      <a:pt x="12" y="156"/>
                    </a:lnTo>
                    <a:lnTo>
                      <a:pt x="8" y="146"/>
                    </a:lnTo>
                    <a:lnTo>
                      <a:pt x="6" y="135"/>
                    </a:lnTo>
                    <a:lnTo>
                      <a:pt x="4" y="129"/>
                    </a:lnTo>
                    <a:lnTo>
                      <a:pt x="0" y="116"/>
                    </a:lnTo>
                    <a:lnTo>
                      <a:pt x="0" y="11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332" name="Freeform 165"/>
              <p:cNvSpPr>
                <a:spLocks/>
              </p:cNvSpPr>
              <p:nvPr/>
            </p:nvSpPr>
            <p:spPr bwMode="auto">
              <a:xfrm>
                <a:off x="-563" y="1012"/>
                <a:ext cx="50" cy="24"/>
              </a:xfrm>
              <a:custGeom>
                <a:avLst/>
                <a:gdLst>
                  <a:gd name="T0" fmla="*/ 0 w 100"/>
                  <a:gd name="T1" fmla="*/ 0 h 50"/>
                  <a:gd name="T2" fmla="*/ 1 w 100"/>
                  <a:gd name="T3" fmla="*/ 0 h 50"/>
                  <a:gd name="T4" fmla="*/ 1 w 100"/>
                  <a:gd name="T5" fmla="*/ 0 h 50"/>
                  <a:gd name="T6" fmla="*/ 0 w 100"/>
                  <a:gd name="T7" fmla="*/ 0 h 50"/>
                  <a:gd name="T8" fmla="*/ 0 w 100"/>
                  <a:gd name="T9" fmla="*/ 0 h 50"/>
                  <a:gd name="T10" fmla="*/ 0 60000 65536"/>
                  <a:gd name="T11" fmla="*/ 0 60000 65536"/>
                  <a:gd name="T12" fmla="*/ 0 60000 65536"/>
                  <a:gd name="T13" fmla="*/ 0 60000 65536"/>
                  <a:gd name="T14" fmla="*/ 0 60000 65536"/>
                  <a:gd name="T15" fmla="*/ 0 w 100"/>
                  <a:gd name="T16" fmla="*/ 0 h 50"/>
                  <a:gd name="T17" fmla="*/ 100 w 100"/>
                  <a:gd name="T18" fmla="*/ 50 h 50"/>
                </a:gdLst>
                <a:ahLst/>
                <a:cxnLst>
                  <a:cxn ang="T10">
                    <a:pos x="T0" y="T1"/>
                  </a:cxn>
                  <a:cxn ang="T11">
                    <a:pos x="T2" y="T3"/>
                  </a:cxn>
                  <a:cxn ang="T12">
                    <a:pos x="T4" y="T5"/>
                  </a:cxn>
                  <a:cxn ang="T13">
                    <a:pos x="T6" y="T7"/>
                  </a:cxn>
                  <a:cxn ang="T14">
                    <a:pos x="T8" y="T9"/>
                  </a:cxn>
                </a:cxnLst>
                <a:rect l="T15" t="T16" r="T17" b="T18"/>
                <a:pathLst>
                  <a:path w="100" h="50">
                    <a:moveTo>
                      <a:pt x="0" y="0"/>
                    </a:moveTo>
                    <a:lnTo>
                      <a:pt x="93" y="21"/>
                    </a:lnTo>
                    <a:lnTo>
                      <a:pt x="100" y="5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333" name="Freeform 166"/>
              <p:cNvSpPr>
                <a:spLocks/>
              </p:cNvSpPr>
              <p:nvPr/>
            </p:nvSpPr>
            <p:spPr bwMode="auto">
              <a:xfrm>
                <a:off x="-476" y="1040"/>
                <a:ext cx="64" cy="62"/>
              </a:xfrm>
              <a:custGeom>
                <a:avLst/>
                <a:gdLst>
                  <a:gd name="T0" fmla="*/ 0 w 126"/>
                  <a:gd name="T1" fmla="*/ 0 h 123"/>
                  <a:gd name="T2" fmla="*/ 1 w 126"/>
                  <a:gd name="T3" fmla="*/ 1 h 123"/>
                  <a:gd name="T4" fmla="*/ 1 w 126"/>
                  <a:gd name="T5" fmla="*/ 1 h 123"/>
                  <a:gd name="T6" fmla="*/ 1 w 126"/>
                  <a:gd name="T7" fmla="*/ 1 h 123"/>
                  <a:gd name="T8" fmla="*/ 0 w 126"/>
                  <a:gd name="T9" fmla="*/ 0 h 123"/>
                  <a:gd name="T10" fmla="*/ 0 w 126"/>
                  <a:gd name="T11" fmla="*/ 0 h 123"/>
                  <a:gd name="T12" fmla="*/ 0 60000 65536"/>
                  <a:gd name="T13" fmla="*/ 0 60000 65536"/>
                  <a:gd name="T14" fmla="*/ 0 60000 65536"/>
                  <a:gd name="T15" fmla="*/ 0 60000 65536"/>
                  <a:gd name="T16" fmla="*/ 0 60000 65536"/>
                  <a:gd name="T17" fmla="*/ 0 60000 65536"/>
                  <a:gd name="T18" fmla="*/ 0 w 126"/>
                  <a:gd name="T19" fmla="*/ 0 h 123"/>
                  <a:gd name="T20" fmla="*/ 126 w 126"/>
                  <a:gd name="T21" fmla="*/ 123 h 123"/>
                </a:gdLst>
                <a:ahLst/>
                <a:cxnLst>
                  <a:cxn ang="T12">
                    <a:pos x="T0" y="T1"/>
                  </a:cxn>
                  <a:cxn ang="T13">
                    <a:pos x="T2" y="T3"/>
                  </a:cxn>
                  <a:cxn ang="T14">
                    <a:pos x="T4" y="T5"/>
                  </a:cxn>
                  <a:cxn ang="T15">
                    <a:pos x="T6" y="T7"/>
                  </a:cxn>
                  <a:cxn ang="T16">
                    <a:pos x="T8" y="T9"/>
                  </a:cxn>
                  <a:cxn ang="T17">
                    <a:pos x="T10" y="T11"/>
                  </a:cxn>
                </a:cxnLst>
                <a:rect l="T18" t="T19" r="T20" b="T21"/>
                <a:pathLst>
                  <a:path w="126" h="123">
                    <a:moveTo>
                      <a:pt x="0" y="0"/>
                    </a:moveTo>
                    <a:lnTo>
                      <a:pt x="57" y="19"/>
                    </a:lnTo>
                    <a:lnTo>
                      <a:pt x="126" y="123"/>
                    </a:lnTo>
                    <a:lnTo>
                      <a:pt x="56" y="5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334" name="Freeform 167"/>
              <p:cNvSpPr>
                <a:spLocks/>
              </p:cNvSpPr>
              <p:nvPr/>
            </p:nvSpPr>
            <p:spPr bwMode="auto">
              <a:xfrm>
                <a:off x="-406" y="1061"/>
                <a:ext cx="86" cy="125"/>
              </a:xfrm>
              <a:custGeom>
                <a:avLst/>
                <a:gdLst>
                  <a:gd name="T0" fmla="*/ 0 w 173"/>
                  <a:gd name="T1" fmla="*/ 0 h 249"/>
                  <a:gd name="T2" fmla="*/ 1 w 173"/>
                  <a:gd name="T3" fmla="*/ 2 h 249"/>
                  <a:gd name="T4" fmla="*/ 0 w 173"/>
                  <a:gd name="T5" fmla="*/ 1 h 249"/>
                  <a:gd name="T6" fmla="*/ 0 w 173"/>
                  <a:gd name="T7" fmla="*/ 0 h 249"/>
                  <a:gd name="T8" fmla="*/ 0 w 173"/>
                  <a:gd name="T9" fmla="*/ 0 h 249"/>
                  <a:gd name="T10" fmla="*/ 0 60000 65536"/>
                  <a:gd name="T11" fmla="*/ 0 60000 65536"/>
                  <a:gd name="T12" fmla="*/ 0 60000 65536"/>
                  <a:gd name="T13" fmla="*/ 0 60000 65536"/>
                  <a:gd name="T14" fmla="*/ 0 60000 65536"/>
                  <a:gd name="T15" fmla="*/ 0 w 173"/>
                  <a:gd name="T16" fmla="*/ 0 h 249"/>
                  <a:gd name="T17" fmla="*/ 173 w 173"/>
                  <a:gd name="T18" fmla="*/ 249 h 249"/>
                </a:gdLst>
                <a:ahLst/>
                <a:cxnLst>
                  <a:cxn ang="T10">
                    <a:pos x="T0" y="T1"/>
                  </a:cxn>
                  <a:cxn ang="T11">
                    <a:pos x="T2" y="T3"/>
                  </a:cxn>
                  <a:cxn ang="T12">
                    <a:pos x="T4" y="T5"/>
                  </a:cxn>
                  <a:cxn ang="T13">
                    <a:pos x="T6" y="T7"/>
                  </a:cxn>
                  <a:cxn ang="T14">
                    <a:pos x="T8" y="T9"/>
                  </a:cxn>
                </a:cxnLst>
                <a:rect l="T15" t="T16" r="T17" b="T18"/>
                <a:pathLst>
                  <a:path w="173" h="249">
                    <a:moveTo>
                      <a:pt x="0" y="0"/>
                    </a:moveTo>
                    <a:lnTo>
                      <a:pt x="173" y="249"/>
                    </a:lnTo>
                    <a:lnTo>
                      <a:pt x="38" y="12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335" name="Freeform 168"/>
              <p:cNvSpPr>
                <a:spLocks/>
              </p:cNvSpPr>
              <p:nvPr/>
            </p:nvSpPr>
            <p:spPr bwMode="auto">
              <a:xfrm>
                <a:off x="-336" y="1096"/>
                <a:ext cx="82" cy="108"/>
              </a:xfrm>
              <a:custGeom>
                <a:avLst/>
                <a:gdLst>
                  <a:gd name="T0" fmla="*/ 0 w 162"/>
                  <a:gd name="T1" fmla="*/ 0 h 214"/>
                  <a:gd name="T2" fmla="*/ 2 w 162"/>
                  <a:gd name="T3" fmla="*/ 2 h 214"/>
                  <a:gd name="T4" fmla="*/ 1 w 162"/>
                  <a:gd name="T5" fmla="*/ 2 h 214"/>
                  <a:gd name="T6" fmla="*/ 0 w 162"/>
                  <a:gd name="T7" fmla="*/ 0 h 214"/>
                  <a:gd name="T8" fmla="*/ 0 w 162"/>
                  <a:gd name="T9" fmla="*/ 0 h 214"/>
                  <a:gd name="T10" fmla="*/ 0 60000 65536"/>
                  <a:gd name="T11" fmla="*/ 0 60000 65536"/>
                  <a:gd name="T12" fmla="*/ 0 60000 65536"/>
                  <a:gd name="T13" fmla="*/ 0 60000 65536"/>
                  <a:gd name="T14" fmla="*/ 0 60000 65536"/>
                  <a:gd name="T15" fmla="*/ 0 w 162"/>
                  <a:gd name="T16" fmla="*/ 0 h 214"/>
                  <a:gd name="T17" fmla="*/ 162 w 162"/>
                  <a:gd name="T18" fmla="*/ 214 h 214"/>
                </a:gdLst>
                <a:ahLst/>
                <a:cxnLst>
                  <a:cxn ang="T10">
                    <a:pos x="T0" y="T1"/>
                  </a:cxn>
                  <a:cxn ang="T11">
                    <a:pos x="T2" y="T3"/>
                  </a:cxn>
                  <a:cxn ang="T12">
                    <a:pos x="T4" y="T5"/>
                  </a:cxn>
                  <a:cxn ang="T13">
                    <a:pos x="T6" y="T7"/>
                  </a:cxn>
                  <a:cxn ang="T14">
                    <a:pos x="T8" y="T9"/>
                  </a:cxn>
                </a:cxnLst>
                <a:rect l="T15" t="T16" r="T17" b="T18"/>
                <a:pathLst>
                  <a:path w="162" h="214">
                    <a:moveTo>
                      <a:pt x="0" y="0"/>
                    </a:moveTo>
                    <a:lnTo>
                      <a:pt x="162" y="214"/>
                    </a:lnTo>
                    <a:lnTo>
                      <a:pt x="82" y="188"/>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336" name="Freeform 169"/>
              <p:cNvSpPr>
                <a:spLocks/>
              </p:cNvSpPr>
              <p:nvPr/>
            </p:nvSpPr>
            <p:spPr bwMode="auto">
              <a:xfrm>
                <a:off x="-123" y="1540"/>
                <a:ext cx="94" cy="106"/>
              </a:xfrm>
              <a:custGeom>
                <a:avLst/>
                <a:gdLst>
                  <a:gd name="T0" fmla="*/ 0 w 186"/>
                  <a:gd name="T1" fmla="*/ 0 h 215"/>
                  <a:gd name="T2" fmla="*/ 1 w 186"/>
                  <a:gd name="T3" fmla="*/ 0 h 215"/>
                  <a:gd name="T4" fmla="*/ 2 w 186"/>
                  <a:gd name="T5" fmla="*/ 1 h 215"/>
                  <a:gd name="T6" fmla="*/ 0 w 186"/>
                  <a:gd name="T7" fmla="*/ 0 h 215"/>
                  <a:gd name="T8" fmla="*/ 0 w 186"/>
                  <a:gd name="T9" fmla="*/ 0 h 215"/>
                  <a:gd name="T10" fmla="*/ 0 60000 65536"/>
                  <a:gd name="T11" fmla="*/ 0 60000 65536"/>
                  <a:gd name="T12" fmla="*/ 0 60000 65536"/>
                  <a:gd name="T13" fmla="*/ 0 60000 65536"/>
                  <a:gd name="T14" fmla="*/ 0 60000 65536"/>
                  <a:gd name="T15" fmla="*/ 0 w 186"/>
                  <a:gd name="T16" fmla="*/ 0 h 215"/>
                  <a:gd name="T17" fmla="*/ 186 w 186"/>
                  <a:gd name="T18" fmla="*/ 215 h 215"/>
                </a:gdLst>
                <a:ahLst/>
                <a:cxnLst>
                  <a:cxn ang="T10">
                    <a:pos x="T0" y="T1"/>
                  </a:cxn>
                  <a:cxn ang="T11">
                    <a:pos x="T2" y="T3"/>
                  </a:cxn>
                  <a:cxn ang="T12">
                    <a:pos x="T4" y="T5"/>
                  </a:cxn>
                  <a:cxn ang="T13">
                    <a:pos x="T6" y="T7"/>
                  </a:cxn>
                  <a:cxn ang="T14">
                    <a:pos x="T8" y="T9"/>
                  </a:cxn>
                </a:cxnLst>
                <a:rect l="T15" t="T16" r="T17" b="T18"/>
                <a:pathLst>
                  <a:path w="186" h="215">
                    <a:moveTo>
                      <a:pt x="0" y="0"/>
                    </a:moveTo>
                    <a:lnTo>
                      <a:pt x="76" y="17"/>
                    </a:lnTo>
                    <a:lnTo>
                      <a:pt x="186" y="21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337" name="Freeform 170"/>
              <p:cNvSpPr>
                <a:spLocks/>
              </p:cNvSpPr>
              <p:nvPr/>
            </p:nvSpPr>
            <p:spPr bwMode="auto">
              <a:xfrm>
                <a:off x="-191" y="1530"/>
                <a:ext cx="55" cy="79"/>
              </a:xfrm>
              <a:custGeom>
                <a:avLst/>
                <a:gdLst>
                  <a:gd name="T0" fmla="*/ 1 w 106"/>
                  <a:gd name="T1" fmla="*/ 0 h 160"/>
                  <a:gd name="T2" fmla="*/ 0 w 106"/>
                  <a:gd name="T3" fmla="*/ 0 h 160"/>
                  <a:gd name="T4" fmla="*/ 1 w 106"/>
                  <a:gd name="T5" fmla="*/ 1 h 160"/>
                  <a:gd name="T6" fmla="*/ 1 w 106"/>
                  <a:gd name="T7" fmla="*/ 0 h 160"/>
                  <a:gd name="T8" fmla="*/ 1 w 106"/>
                  <a:gd name="T9" fmla="*/ 0 h 160"/>
                  <a:gd name="T10" fmla="*/ 0 60000 65536"/>
                  <a:gd name="T11" fmla="*/ 0 60000 65536"/>
                  <a:gd name="T12" fmla="*/ 0 60000 65536"/>
                  <a:gd name="T13" fmla="*/ 0 60000 65536"/>
                  <a:gd name="T14" fmla="*/ 0 60000 65536"/>
                  <a:gd name="T15" fmla="*/ 0 w 106"/>
                  <a:gd name="T16" fmla="*/ 0 h 160"/>
                  <a:gd name="T17" fmla="*/ 106 w 106"/>
                  <a:gd name="T18" fmla="*/ 160 h 160"/>
                </a:gdLst>
                <a:ahLst/>
                <a:cxnLst>
                  <a:cxn ang="T10">
                    <a:pos x="T0" y="T1"/>
                  </a:cxn>
                  <a:cxn ang="T11">
                    <a:pos x="T2" y="T3"/>
                  </a:cxn>
                  <a:cxn ang="T12">
                    <a:pos x="T4" y="T5"/>
                  </a:cxn>
                  <a:cxn ang="T13">
                    <a:pos x="T6" y="T7"/>
                  </a:cxn>
                  <a:cxn ang="T14">
                    <a:pos x="T8" y="T9"/>
                  </a:cxn>
                </a:cxnLst>
                <a:rect l="T15" t="T16" r="T17" b="T18"/>
                <a:pathLst>
                  <a:path w="106" h="160">
                    <a:moveTo>
                      <a:pt x="68" y="17"/>
                    </a:moveTo>
                    <a:lnTo>
                      <a:pt x="0" y="0"/>
                    </a:lnTo>
                    <a:lnTo>
                      <a:pt x="106" y="160"/>
                    </a:lnTo>
                    <a:lnTo>
                      <a:pt x="68"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338" name="Freeform 171"/>
              <p:cNvSpPr>
                <a:spLocks/>
              </p:cNvSpPr>
              <p:nvPr/>
            </p:nvSpPr>
            <p:spPr bwMode="auto">
              <a:xfrm>
                <a:off x="-270" y="1514"/>
                <a:ext cx="56" cy="118"/>
              </a:xfrm>
              <a:custGeom>
                <a:avLst/>
                <a:gdLst>
                  <a:gd name="T0" fmla="*/ 1 w 110"/>
                  <a:gd name="T1" fmla="*/ 0 h 236"/>
                  <a:gd name="T2" fmla="*/ 0 w 110"/>
                  <a:gd name="T3" fmla="*/ 1 h 236"/>
                  <a:gd name="T4" fmla="*/ 1 w 110"/>
                  <a:gd name="T5" fmla="*/ 2 h 236"/>
                  <a:gd name="T6" fmla="*/ 1 w 110"/>
                  <a:gd name="T7" fmla="*/ 0 h 236"/>
                  <a:gd name="T8" fmla="*/ 1 w 110"/>
                  <a:gd name="T9" fmla="*/ 0 h 236"/>
                  <a:gd name="T10" fmla="*/ 0 60000 65536"/>
                  <a:gd name="T11" fmla="*/ 0 60000 65536"/>
                  <a:gd name="T12" fmla="*/ 0 60000 65536"/>
                  <a:gd name="T13" fmla="*/ 0 60000 65536"/>
                  <a:gd name="T14" fmla="*/ 0 60000 65536"/>
                  <a:gd name="T15" fmla="*/ 0 w 110"/>
                  <a:gd name="T16" fmla="*/ 0 h 236"/>
                  <a:gd name="T17" fmla="*/ 110 w 110"/>
                  <a:gd name="T18" fmla="*/ 236 h 236"/>
                </a:gdLst>
                <a:ahLst/>
                <a:cxnLst>
                  <a:cxn ang="T10">
                    <a:pos x="T0" y="T1"/>
                  </a:cxn>
                  <a:cxn ang="T11">
                    <a:pos x="T2" y="T3"/>
                  </a:cxn>
                  <a:cxn ang="T12">
                    <a:pos x="T4" y="T5"/>
                  </a:cxn>
                  <a:cxn ang="T13">
                    <a:pos x="T6" y="T7"/>
                  </a:cxn>
                  <a:cxn ang="T14">
                    <a:pos x="T8" y="T9"/>
                  </a:cxn>
                </a:cxnLst>
                <a:rect l="T15" t="T16" r="T17" b="T18"/>
                <a:pathLst>
                  <a:path w="110" h="236">
                    <a:moveTo>
                      <a:pt x="74" y="0"/>
                    </a:moveTo>
                    <a:lnTo>
                      <a:pt x="0" y="2"/>
                    </a:lnTo>
                    <a:lnTo>
                      <a:pt x="110" y="236"/>
                    </a:lnTo>
                    <a:lnTo>
                      <a:pt x="7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339" name="Freeform 172"/>
              <p:cNvSpPr>
                <a:spLocks/>
              </p:cNvSpPr>
              <p:nvPr/>
            </p:nvSpPr>
            <p:spPr bwMode="auto">
              <a:xfrm>
                <a:off x="-345" y="1502"/>
                <a:ext cx="100" cy="179"/>
              </a:xfrm>
              <a:custGeom>
                <a:avLst/>
                <a:gdLst>
                  <a:gd name="T0" fmla="*/ 1 w 198"/>
                  <a:gd name="T1" fmla="*/ 1 h 357"/>
                  <a:gd name="T2" fmla="*/ 0 w 198"/>
                  <a:gd name="T3" fmla="*/ 0 h 357"/>
                  <a:gd name="T4" fmla="*/ 2 w 198"/>
                  <a:gd name="T5" fmla="*/ 3 h 357"/>
                  <a:gd name="T6" fmla="*/ 2 w 198"/>
                  <a:gd name="T7" fmla="*/ 3 h 357"/>
                  <a:gd name="T8" fmla="*/ 1 w 198"/>
                  <a:gd name="T9" fmla="*/ 1 h 357"/>
                  <a:gd name="T10" fmla="*/ 1 w 198"/>
                  <a:gd name="T11" fmla="*/ 1 h 357"/>
                  <a:gd name="T12" fmla="*/ 0 60000 65536"/>
                  <a:gd name="T13" fmla="*/ 0 60000 65536"/>
                  <a:gd name="T14" fmla="*/ 0 60000 65536"/>
                  <a:gd name="T15" fmla="*/ 0 60000 65536"/>
                  <a:gd name="T16" fmla="*/ 0 60000 65536"/>
                  <a:gd name="T17" fmla="*/ 0 60000 65536"/>
                  <a:gd name="T18" fmla="*/ 0 w 198"/>
                  <a:gd name="T19" fmla="*/ 0 h 357"/>
                  <a:gd name="T20" fmla="*/ 198 w 198"/>
                  <a:gd name="T21" fmla="*/ 357 h 357"/>
                </a:gdLst>
                <a:ahLst/>
                <a:cxnLst>
                  <a:cxn ang="T12">
                    <a:pos x="T0" y="T1"/>
                  </a:cxn>
                  <a:cxn ang="T13">
                    <a:pos x="T2" y="T3"/>
                  </a:cxn>
                  <a:cxn ang="T14">
                    <a:pos x="T4" y="T5"/>
                  </a:cxn>
                  <a:cxn ang="T15">
                    <a:pos x="T6" y="T7"/>
                  </a:cxn>
                  <a:cxn ang="T16">
                    <a:pos x="T8" y="T9"/>
                  </a:cxn>
                  <a:cxn ang="T17">
                    <a:pos x="T10" y="T11"/>
                  </a:cxn>
                </a:cxnLst>
                <a:rect l="T18" t="T19" r="T20" b="T21"/>
                <a:pathLst>
                  <a:path w="198" h="357">
                    <a:moveTo>
                      <a:pt x="80" y="8"/>
                    </a:moveTo>
                    <a:lnTo>
                      <a:pt x="0" y="0"/>
                    </a:lnTo>
                    <a:lnTo>
                      <a:pt x="180" y="357"/>
                    </a:lnTo>
                    <a:lnTo>
                      <a:pt x="198" y="268"/>
                    </a:lnTo>
                    <a:lnTo>
                      <a:pt x="8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340" name="Freeform 173"/>
              <p:cNvSpPr>
                <a:spLocks/>
              </p:cNvSpPr>
              <p:nvPr/>
            </p:nvSpPr>
            <p:spPr bwMode="auto">
              <a:xfrm>
                <a:off x="-507" y="1179"/>
                <a:ext cx="310" cy="82"/>
              </a:xfrm>
              <a:custGeom>
                <a:avLst/>
                <a:gdLst>
                  <a:gd name="T0" fmla="*/ 0 w 622"/>
                  <a:gd name="T1" fmla="*/ 0 h 163"/>
                  <a:gd name="T2" fmla="*/ 5 w 622"/>
                  <a:gd name="T3" fmla="*/ 2 h 163"/>
                  <a:gd name="T4" fmla="*/ 5 w 622"/>
                  <a:gd name="T5" fmla="*/ 2 h 163"/>
                  <a:gd name="T6" fmla="*/ 1 w 622"/>
                  <a:gd name="T7" fmla="*/ 1 h 163"/>
                  <a:gd name="T8" fmla="*/ 0 w 622"/>
                  <a:gd name="T9" fmla="*/ 0 h 163"/>
                  <a:gd name="T10" fmla="*/ 0 w 622"/>
                  <a:gd name="T11" fmla="*/ 0 h 163"/>
                  <a:gd name="T12" fmla="*/ 0 60000 65536"/>
                  <a:gd name="T13" fmla="*/ 0 60000 65536"/>
                  <a:gd name="T14" fmla="*/ 0 60000 65536"/>
                  <a:gd name="T15" fmla="*/ 0 60000 65536"/>
                  <a:gd name="T16" fmla="*/ 0 60000 65536"/>
                  <a:gd name="T17" fmla="*/ 0 60000 65536"/>
                  <a:gd name="T18" fmla="*/ 0 w 622"/>
                  <a:gd name="T19" fmla="*/ 0 h 163"/>
                  <a:gd name="T20" fmla="*/ 622 w 622"/>
                  <a:gd name="T21" fmla="*/ 163 h 163"/>
                </a:gdLst>
                <a:ahLst/>
                <a:cxnLst>
                  <a:cxn ang="T12">
                    <a:pos x="T0" y="T1"/>
                  </a:cxn>
                  <a:cxn ang="T13">
                    <a:pos x="T2" y="T3"/>
                  </a:cxn>
                  <a:cxn ang="T14">
                    <a:pos x="T4" y="T5"/>
                  </a:cxn>
                  <a:cxn ang="T15">
                    <a:pos x="T6" y="T7"/>
                  </a:cxn>
                  <a:cxn ang="T16">
                    <a:pos x="T8" y="T9"/>
                  </a:cxn>
                  <a:cxn ang="T17">
                    <a:pos x="T10" y="T11"/>
                  </a:cxn>
                </a:cxnLst>
                <a:rect l="T18" t="T19" r="T20" b="T21"/>
                <a:pathLst>
                  <a:path w="622" h="163">
                    <a:moveTo>
                      <a:pt x="0" y="0"/>
                    </a:moveTo>
                    <a:lnTo>
                      <a:pt x="622" y="146"/>
                    </a:lnTo>
                    <a:lnTo>
                      <a:pt x="610" y="163"/>
                    </a:lnTo>
                    <a:lnTo>
                      <a:pt x="17" y="25"/>
                    </a:lnTo>
                    <a:lnTo>
                      <a:pt x="0"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341" name="Freeform 174"/>
              <p:cNvSpPr>
                <a:spLocks/>
              </p:cNvSpPr>
              <p:nvPr/>
            </p:nvSpPr>
            <p:spPr bwMode="auto">
              <a:xfrm>
                <a:off x="-398" y="1437"/>
                <a:ext cx="330" cy="81"/>
              </a:xfrm>
              <a:custGeom>
                <a:avLst/>
                <a:gdLst>
                  <a:gd name="T0" fmla="*/ 1 w 660"/>
                  <a:gd name="T1" fmla="*/ 0 h 163"/>
                  <a:gd name="T2" fmla="*/ 6 w 660"/>
                  <a:gd name="T3" fmla="*/ 1 h 163"/>
                  <a:gd name="T4" fmla="*/ 6 w 660"/>
                  <a:gd name="T5" fmla="*/ 1 h 163"/>
                  <a:gd name="T6" fmla="*/ 1 w 660"/>
                  <a:gd name="T7" fmla="*/ 0 h 163"/>
                  <a:gd name="T8" fmla="*/ 1 w 660"/>
                  <a:gd name="T9" fmla="*/ 0 h 163"/>
                  <a:gd name="T10" fmla="*/ 1 w 660"/>
                  <a:gd name="T11" fmla="*/ 0 h 163"/>
                  <a:gd name="T12" fmla="*/ 1 w 660"/>
                  <a:gd name="T13" fmla="*/ 0 h 163"/>
                  <a:gd name="T14" fmla="*/ 1 w 660"/>
                  <a:gd name="T15" fmla="*/ 0 h 163"/>
                  <a:gd name="T16" fmla="*/ 1 w 660"/>
                  <a:gd name="T17" fmla="*/ 0 h 163"/>
                  <a:gd name="T18" fmla="*/ 0 w 660"/>
                  <a:gd name="T19" fmla="*/ 0 h 163"/>
                  <a:gd name="T20" fmla="*/ 1 w 660"/>
                  <a:gd name="T21" fmla="*/ 0 h 163"/>
                  <a:gd name="T22" fmla="*/ 1 w 660"/>
                  <a:gd name="T23" fmla="*/ 0 h 163"/>
                  <a:gd name="T24" fmla="*/ 1 w 660"/>
                  <a:gd name="T25" fmla="*/ 0 h 16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60"/>
                  <a:gd name="T40" fmla="*/ 0 h 163"/>
                  <a:gd name="T41" fmla="*/ 660 w 660"/>
                  <a:gd name="T42" fmla="*/ 163 h 16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60" h="163">
                    <a:moveTo>
                      <a:pt x="16" y="2"/>
                    </a:moveTo>
                    <a:lnTo>
                      <a:pt x="660" y="144"/>
                    </a:lnTo>
                    <a:lnTo>
                      <a:pt x="649" y="163"/>
                    </a:lnTo>
                    <a:lnTo>
                      <a:pt x="52" y="49"/>
                    </a:lnTo>
                    <a:lnTo>
                      <a:pt x="46" y="48"/>
                    </a:lnTo>
                    <a:lnTo>
                      <a:pt x="38" y="40"/>
                    </a:lnTo>
                    <a:lnTo>
                      <a:pt x="27" y="30"/>
                    </a:lnTo>
                    <a:lnTo>
                      <a:pt x="18" y="21"/>
                    </a:lnTo>
                    <a:lnTo>
                      <a:pt x="6" y="11"/>
                    </a:lnTo>
                    <a:lnTo>
                      <a:pt x="0" y="4"/>
                    </a:lnTo>
                    <a:lnTo>
                      <a:pt x="2" y="0"/>
                    </a:lnTo>
                    <a:lnTo>
                      <a:pt x="16" y="2"/>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342" name="Freeform 175"/>
              <p:cNvSpPr>
                <a:spLocks/>
              </p:cNvSpPr>
              <p:nvPr/>
            </p:nvSpPr>
            <p:spPr bwMode="auto">
              <a:xfrm>
                <a:off x="-609" y="968"/>
                <a:ext cx="277" cy="83"/>
              </a:xfrm>
              <a:custGeom>
                <a:avLst/>
                <a:gdLst>
                  <a:gd name="T0" fmla="*/ 0 w 554"/>
                  <a:gd name="T1" fmla="*/ 0 h 165"/>
                  <a:gd name="T2" fmla="*/ 5 w 554"/>
                  <a:gd name="T3" fmla="*/ 2 h 165"/>
                  <a:gd name="T4" fmla="*/ 1 w 554"/>
                  <a:gd name="T5" fmla="*/ 1 h 165"/>
                  <a:gd name="T6" fmla="*/ 0 w 554"/>
                  <a:gd name="T7" fmla="*/ 0 h 165"/>
                  <a:gd name="T8" fmla="*/ 0 w 554"/>
                  <a:gd name="T9" fmla="*/ 0 h 165"/>
                  <a:gd name="T10" fmla="*/ 0 60000 65536"/>
                  <a:gd name="T11" fmla="*/ 0 60000 65536"/>
                  <a:gd name="T12" fmla="*/ 0 60000 65536"/>
                  <a:gd name="T13" fmla="*/ 0 60000 65536"/>
                  <a:gd name="T14" fmla="*/ 0 60000 65536"/>
                  <a:gd name="T15" fmla="*/ 0 w 554"/>
                  <a:gd name="T16" fmla="*/ 0 h 165"/>
                  <a:gd name="T17" fmla="*/ 554 w 554"/>
                  <a:gd name="T18" fmla="*/ 165 h 165"/>
                </a:gdLst>
                <a:ahLst/>
                <a:cxnLst>
                  <a:cxn ang="T10">
                    <a:pos x="T0" y="T1"/>
                  </a:cxn>
                  <a:cxn ang="T11">
                    <a:pos x="T2" y="T3"/>
                  </a:cxn>
                  <a:cxn ang="T12">
                    <a:pos x="T4" y="T5"/>
                  </a:cxn>
                  <a:cxn ang="T13">
                    <a:pos x="T6" y="T7"/>
                  </a:cxn>
                  <a:cxn ang="T14">
                    <a:pos x="T8" y="T9"/>
                  </a:cxn>
                </a:cxnLst>
                <a:rect l="T15" t="T16" r="T17" b="T18"/>
                <a:pathLst>
                  <a:path w="554" h="165">
                    <a:moveTo>
                      <a:pt x="0" y="0"/>
                    </a:moveTo>
                    <a:lnTo>
                      <a:pt x="554" y="165"/>
                    </a:lnTo>
                    <a:lnTo>
                      <a:pt x="18" y="25"/>
                    </a:lnTo>
                    <a:lnTo>
                      <a:pt x="0"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343" name="Freeform 176"/>
              <p:cNvSpPr>
                <a:spLocks/>
              </p:cNvSpPr>
              <p:nvPr/>
            </p:nvSpPr>
            <p:spPr bwMode="auto">
              <a:xfrm>
                <a:off x="-229" y="1756"/>
                <a:ext cx="297" cy="64"/>
              </a:xfrm>
              <a:custGeom>
                <a:avLst/>
                <a:gdLst>
                  <a:gd name="T0" fmla="*/ 0 w 591"/>
                  <a:gd name="T1" fmla="*/ 0 h 129"/>
                  <a:gd name="T2" fmla="*/ 5 w 591"/>
                  <a:gd name="T3" fmla="*/ 0 h 129"/>
                  <a:gd name="T4" fmla="*/ 5 w 591"/>
                  <a:gd name="T5" fmla="*/ 1 h 129"/>
                  <a:gd name="T6" fmla="*/ 1 w 591"/>
                  <a:gd name="T7" fmla="*/ 0 h 129"/>
                  <a:gd name="T8" fmla="*/ 0 w 591"/>
                  <a:gd name="T9" fmla="*/ 0 h 129"/>
                  <a:gd name="T10" fmla="*/ 0 w 591"/>
                  <a:gd name="T11" fmla="*/ 0 h 129"/>
                  <a:gd name="T12" fmla="*/ 0 60000 65536"/>
                  <a:gd name="T13" fmla="*/ 0 60000 65536"/>
                  <a:gd name="T14" fmla="*/ 0 60000 65536"/>
                  <a:gd name="T15" fmla="*/ 0 60000 65536"/>
                  <a:gd name="T16" fmla="*/ 0 60000 65536"/>
                  <a:gd name="T17" fmla="*/ 0 60000 65536"/>
                  <a:gd name="T18" fmla="*/ 0 w 591"/>
                  <a:gd name="T19" fmla="*/ 0 h 129"/>
                  <a:gd name="T20" fmla="*/ 591 w 591"/>
                  <a:gd name="T21" fmla="*/ 129 h 129"/>
                </a:gdLst>
                <a:ahLst/>
                <a:cxnLst>
                  <a:cxn ang="T12">
                    <a:pos x="T0" y="T1"/>
                  </a:cxn>
                  <a:cxn ang="T13">
                    <a:pos x="T2" y="T3"/>
                  </a:cxn>
                  <a:cxn ang="T14">
                    <a:pos x="T4" y="T5"/>
                  </a:cxn>
                  <a:cxn ang="T15">
                    <a:pos x="T6" y="T7"/>
                  </a:cxn>
                  <a:cxn ang="T16">
                    <a:pos x="T8" y="T9"/>
                  </a:cxn>
                  <a:cxn ang="T17">
                    <a:pos x="T10" y="T11"/>
                  </a:cxn>
                </a:cxnLst>
                <a:rect l="T18" t="T19" r="T20" b="T21"/>
                <a:pathLst>
                  <a:path w="591" h="129">
                    <a:moveTo>
                      <a:pt x="0" y="0"/>
                    </a:moveTo>
                    <a:lnTo>
                      <a:pt x="591" y="110"/>
                    </a:lnTo>
                    <a:lnTo>
                      <a:pt x="579" y="129"/>
                    </a:lnTo>
                    <a:lnTo>
                      <a:pt x="23" y="34"/>
                    </a:lnTo>
                    <a:lnTo>
                      <a:pt x="0"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344" name="Freeform 177"/>
              <p:cNvSpPr>
                <a:spLocks/>
              </p:cNvSpPr>
              <p:nvPr/>
            </p:nvSpPr>
            <p:spPr bwMode="auto">
              <a:xfrm>
                <a:off x="-135" y="1918"/>
                <a:ext cx="41" cy="53"/>
              </a:xfrm>
              <a:custGeom>
                <a:avLst/>
                <a:gdLst>
                  <a:gd name="T0" fmla="*/ 0 w 84"/>
                  <a:gd name="T1" fmla="*/ 1 h 104"/>
                  <a:gd name="T2" fmla="*/ 0 w 84"/>
                  <a:gd name="T3" fmla="*/ 0 h 104"/>
                  <a:gd name="T4" fmla="*/ 0 w 84"/>
                  <a:gd name="T5" fmla="*/ 1 h 104"/>
                  <a:gd name="T6" fmla="*/ 0 w 84"/>
                  <a:gd name="T7" fmla="*/ 1 h 104"/>
                  <a:gd name="T8" fmla="*/ 0 w 84"/>
                  <a:gd name="T9" fmla="*/ 1 h 104"/>
                  <a:gd name="T10" fmla="*/ 0 60000 65536"/>
                  <a:gd name="T11" fmla="*/ 0 60000 65536"/>
                  <a:gd name="T12" fmla="*/ 0 60000 65536"/>
                  <a:gd name="T13" fmla="*/ 0 60000 65536"/>
                  <a:gd name="T14" fmla="*/ 0 60000 65536"/>
                  <a:gd name="T15" fmla="*/ 0 w 84"/>
                  <a:gd name="T16" fmla="*/ 0 h 104"/>
                  <a:gd name="T17" fmla="*/ 84 w 84"/>
                  <a:gd name="T18" fmla="*/ 104 h 104"/>
                </a:gdLst>
                <a:ahLst/>
                <a:cxnLst>
                  <a:cxn ang="T10">
                    <a:pos x="T0" y="T1"/>
                  </a:cxn>
                  <a:cxn ang="T11">
                    <a:pos x="T2" y="T3"/>
                  </a:cxn>
                  <a:cxn ang="T12">
                    <a:pos x="T4" y="T5"/>
                  </a:cxn>
                  <a:cxn ang="T13">
                    <a:pos x="T6" y="T7"/>
                  </a:cxn>
                  <a:cxn ang="T14">
                    <a:pos x="T8" y="T9"/>
                  </a:cxn>
                </a:cxnLst>
                <a:rect l="T15" t="T16" r="T17" b="T18"/>
                <a:pathLst>
                  <a:path w="84" h="104">
                    <a:moveTo>
                      <a:pt x="0" y="32"/>
                    </a:moveTo>
                    <a:lnTo>
                      <a:pt x="84" y="0"/>
                    </a:lnTo>
                    <a:lnTo>
                      <a:pt x="34" y="104"/>
                    </a:lnTo>
                    <a:lnTo>
                      <a:pt x="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345" name="Freeform 178"/>
              <p:cNvSpPr>
                <a:spLocks/>
              </p:cNvSpPr>
              <p:nvPr/>
            </p:nvSpPr>
            <p:spPr bwMode="auto">
              <a:xfrm>
                <a:off x="-73" y="1867"/>
                <a:ext cx="82" cy="64"/>
              </a:xfrm>
              <a:custGeom>
                <a:avLst/>
                <a:gdLst>
                  <a:gd name="T0" fmla="*/ 0 w 163"/>
                  <a:gd name="T1" fmla="*/ 1 h 127"/>
                  <a:gd name="T2" fmla="*/ 1 w 163"/>
                  <a:gd name="T3" fmla="*/ 0 h 127"/>
                  <a:gd name="T4" fmla="*/ 2 w 163"/>
                  <a:gd name="T5" fmla="*/ 1 h 127"/>
                  <a:gd name="T6" fmla="*/ 1 w 163"/>
                  <a:gd name="T7" fmla="*/ 1 h 127"/>
                  <a:gd name="T8" fmla="*/ 1 w 163"/>
                  <a:gd name="T9" fmla="*/ 1 h 127"/>
                  <a:gd name="T10" fmla="*/ 0 w 163"/>
                  <a:gd name="T11" fmla="*/ 1 h 127"/>
                  <a:gd name="T12" fmla="*/ 0 w 163"/>
                  <a:gd name="T13" fmla="*/ 1 h 127"/>
                  <a:gd name="T14" fmla="*/ 0 60000 65536"/>
                  <a:gd name="T15" fmla="*/ 0 60000 65536"/>
                  <a:gd name="T16" fmla="*/ 0 60000 65536"/>
                  <a:gd name="T17" fmla="*/ 0 60000 65536"/>
                  <a:gd name="T18" fmla="*/ 0 60000 65536"/>
                  <a:gd name="T19" fmla="*/ 0 60000 65536"/>
                  <a:gd name="T20" fmla="*/ 0 60000 65536"/>
                  <a:gd name="T21" fmla="*/ 0 w 163"/>
                  <a:gd name="T22" fmla="*/ 0 h 127"/>
                  <a:gd name="T23" fmla="*/ 163 w 163"/>
                  <a:gd name="T24" fmla="*/ 127 h 1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127">
                    <a:moveTo>
                      <a:pt x="0" y="38"/>
                    </a:moveTo>
                    <a:lnTo>
                      <a:pt x="89" y="0"/>
                    </a:lnTo>
                    <a:lnTo>
                      <a:pt x="163" y="127"/>
                    </a:lnTo>
                    <a:lnTo>
                      <a:pt x="87" y="34"/>
                    </a:lnTo>
                    <a:lnTo>
                      <a:pt x="17" y="78"/>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346" name="Freeform 179"/>
              <p:cNvSpPr>
                <a:spLocks/>
              </p:cNvSpPr>
              <p:nvPr/>
            </p:nvSpPr>
            <p:spPr bwMode="auto">
              <a:xfrm>
                <a:off x="17" y="1895"/>
                <a:ext cx="62" cy="79"/>
              </a:xfrm>
              <a:custGeom>
                <a:avLst/>
                <a:gdLst>
                  <a:gd name="T0" fmla="*/ 0 w 124"/>
                  <a:gd name="T1" fmla="*/ 0 h 160"/>
                  <a:gd name="T2" fmla="*/ 0 w 124"/>
                  <a:gd name="T3" fmla="*/ 1 h 160"/>
                  <a:gd name="T4" fmla="*/ 0 w 124"/>
                  <a:gd name="T5" fmla="*/ 0 h 160"/>
                  <a:gd name="T6" fmla="*/ 0 w 124"/>
                  <a:gd name="T7" fmla="*/ 0 h 160"/>
                  <a:gd name="T8" fmla="*/ 0 w 124"/>
                  <a:gd name="T9" fmla="*/ 0 h 160"/>
                  <a:gd name="T10" fmla="*/ 0 60000 65536"/>
                  <a:gd name="T11" fmla="*/ 0 60000 65536"/>
                  <a:gd name="T12" fmla="*/ 0 60000 65536"/>
                  <a:gd name="T13" fmla="*/ 0 60000 65536"/>
                  <a:gd name="T14" fmla="*/ 0 60000 65536"/>
                  <a:gd name="T15" fmla="*/ 0 w 124"/>
                  <a:gd name="T16" fmla="*/ 0 h 160"/>
                  <a:gd name="T17" fmla="*/ 124 w 124"/>
                  <a:gd name="T18" fmla="*/ 160 h 160"/>
                </a:gdLst>
                <a:ahLst/>
                <a:cxnLst>
                  <a:cxn ang="T10">
                    <a:pos x="T0" y="T1"/>
                  </a:cxn>
                  <a:cxn ang="T11">
                    <a:pos x="T2" y="T3"/>
                  </a:cxn>
                  <a:cxn ang="T12">
                    <a:pos x="T4" y="T5"/>
                  </a:cxn>
                  <a:cxn ang="T13">
                    <a:pos x="T6" y="T7"/>
                  </a:cxn>
                  <a:cxn ang="T14">
                    <a:pos x="T8" y="T9"/>
                  </a:cxn>
                </a:cxnLst>
                <a:rect l="T15" t="T16" r="T17" b="T18"/>
                <a:pathLst>
                  <a:path w="124" h="160">
                    <a:moveTo>
                      <a:pt x="0" y="0"/>
                    </a:moveTo>
                    <a:lnTo>
                      <a:pt x="124" y="160"/>
                    </a:lnTo>
                    <a:lnTo>
                      <a:pt x="14" y="9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2347" name="Freeform 180"/>
              <p:cNvSpPr>
                <a:spLocks/>
              </p:cNvSpPr>
              <p:nvPr/>
            </p:nvSpPr>
            <p:spPr bwMode="auto">
              <a:xfrm>
                <a:off x="132" y="1984"/>
                <a:ext cx="88" cy="101"/>
              </a:xfrm>
              <a:custGeom>
                <a:avLst/>
                <a:gdLst>
                  <a:gd name="T0" fmla="*/ 0 w 179"/>
                  <a:gd name="T1" fmla="*/ 0 h 201"/>
                  <a:gd name="T2" fmla="*/ 1 w 179"/>
                  <a:gd name="T3" fmla="*/ 2 h 201"/>
                  <a:gd name="T4" fmla="*/ 0 w 179"/>
                  <a:gd name="T5" fmla="*/ 1 h 201"/>
                  <a:gd name="T6" fmla="*/ 0 w 179"/>
                  <a:gd name="T7" fmla="*/ 0 h 201"/>
                  <a:gd name="T8" fmla="*/ 0 w 179"/>
                  <a:gd name="T9" fmla="*/ 0 h 201"/>
                  <a:gd name="T10" fmla="*/ 0 60000 65536"/>
                  <a:gd name="T11" fmla="*/ 0 60000 65536"/>
                  <a:gd name="T12" fmla="*/ 0 60000 65536"/>
                  <a:gd name="T13" fmla="*/ 0 60000 65536"/>
                  <a:gd name="T14" fmla="*/ 0 60000 65536"/>
                  <a:gd name="T15" fmla="*/ 0 w 179"/>
                  <a:gd name="T16" fmla="*/ 0 h 201"/>
                  <a:gd name="T17" fmla="*/ 179 w 179"/>
                  <a:gd name="T18" fmla="*/ 201 h 201"/>
                </a:gdLst>
                <a:ahLst/>
                <a:cxnLst>
                  <a:cxn ang="T10">
                    <a:pos x="T0" y="T1"/>
                  </a:cxn>
                  <a:cxn ang="T11">
                    <a:pos x="T2" y="T3"/>
                  </a:cxn>
                  <a:cxn ang="T12">
                    <a:pos x="T4" y="T5"/>
                  </a:cxn>
                  <a:cxn ang="T13">
                    <a:pos x="T6" y="T7"/>
                  </a:cxn>
                  <a:cxn ang="T14">
                    <a:pos x="T8" y="T9"/>
                  </a:cxn>
                </a:cxnLst>
                <a:rect l="T15" t="T16" r="T17" b="T18"/>
                <a:pathLst>
                  <a:path w="179" h="201">
                    <a:moveTo>
                      <a:pt x="0" y="0"/>
                    </a:moveTo>
                    <a:lnTo>
                      <a:pt x="179" y="201"/>
                    </a:lnTo>
                    <a:lnTo>
                      <a:pt x="59" y="123"/>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grpSp>
        <p:sp>
          <p:nvSpPr>
            <p:cNvPr id="92171" name="AutoShape 182"/>
            <p:cNvSpPr>
              <a:spLocks noChangeArrowheads="1"/>
            </p:cNvSpPr>
            <p:nvPr/>
          </p:nvSpPr>
          <p:spPr bwMode="auto">
            <a:xfrm>
              <a:off x="528" y="2437"/>
              <a:ext cx="2076" cy="996"/>
            </a:xfrm>
            <a:prstGeom prst="triangle">
              <a:avLst>
                <a:gd name="adj" fmla="val 0"/>
              </a:avLst>
            </a:prstGeom>
            <a:gradFill rotWithShape="0">
              <a:gsLst>
                <a:gs pos="0">
                  <a:srgbClr val="FF99FF"/>
                </a:gs>
                <a:gs pos="100000">
                  <a:srgbClr val="FFF9FF"/>
                </a:gs>
              </a:gsLst>
              <a:path path="rect">
                <a:fillToRect r="100000" b="100000"/>
              </a:path>
            </a:gra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spcBef>
                  <a:spcPct val="50000"/>
                </a:spcBef>
                <a:buFontTx/>
                <a:buNone/>
                <a:defRPr/>
              </a:pPr>
              <a:r>
                <a:rPr lang="es-ES_tradnl" altLang="es-MX" sz="2000" b="1" smtClean="0">
                  <a:latin typeface="+mn-lt"/>
                </a:rPr>
                <a:t>AMBIENTE DE TRABAJO</a:t>
              </a:r>
              <a:endParaRPr lang="es-ES_tradnl" altLang="es-MX" sz="2000" smtClean="0">
                <a:latin typeface="+mn-lt"/>
              </a:endParaRPr>
            </a:p>
          </p:txBody>
        </p:sp>
        <p:sp>
          <p:nvSpPr>
            <p:cNvPr id="92172" name="182 CuadroTexto"/>
            <p:cNvSpPr txBox="1">
              <a:spLocks noChangeArrowheads="1"/>
            </p:cNvSpPr>
            <p:nvPr/>
          </p:nvSpPr>
          <p:spPr bwMode="auto">
            <a:xfrm>
              <a:off x="630" y="990"/>
              <a:ext cx="504" cy="2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spcBef>
                  <a:spcPct val="0"/>
                </a:spcBef>
                <a:buFontTx/>
                <a:buNone/>
                <a:defRPr/>
              </a:pPr>
              <a:r>
                <a:rPr lang="es-MX" altLang="es-MX" sz="2000" dirty="0" smtClean="0">
                  <a:solidFill>
                    <a:srgbClr val="FF0000"/>
                  </a:solidFill>
                  <a:latin typeface="+mn-lt"/>
                </a:rPr>
                <a:t>6.2.2.</a:t>
              </a:r>
              <a:endParaRPr lang="es-ES" altLang="es-MX" sz="2000" dirty="0" smtClean="0">
                <a:solidFill>
                  <a:srgbClr val="FF0000"/>
                </a:solidFill>
                <a:latin typeface="+mn-lt"/>
              </a:endParaRPr>
            </a:p>
          </p:txBody>
        </p:sp>
        <p:sp>
          <p:nvSpPr>
            <p:cNvPr id="92173" name="183 CuadroTexto"/>
            <p:cNvSpPr txBox="1">
              <a:spLocks noChangeArrowheads="1"/>
            </p:cNvSpPr>
            <p:nvPr/>
          </p:nvSpPr>
          <p:spPr bwMode="auto">
            <a:xfrm>
              <a:off x="2115" y="1305"/>
              <a:ext cx="376" cy="2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spcBef>
                  <a:spcPct val="0"/>
                </a:spcBef>
                <a:buFontTx/>
                <a:buNone/>
                <a:defRPr/>
              </a:pPr>
              <a:r>
                <a:rPr lang="es-MX" altLang="es-MX" sz="2000" dirty="0" smtClean="0">
                  <a:solidFill>
                    <a:srgbClr val="FF0000"/>
                  </a:solidFill>
                  <a:latin typeface="+mn-lt"/>
                </a:rPr>
                <a:t>6.3.</a:t>
              </a:r>
              <a:endParaRPr lang="es-ES" altLang="es-MX" sz="2000" dirty="0" smtClean="0">
                <a:solidFill>
                  <a:srgbClr val="FF0000"/>
                </a:solidFill>
                <a:latin typeface="+mn-lt"/>
              </a:endParaRPr>
            </a:p>
          </p:txBody>
        </p:sp>
        <p:sp>
          <p:nvSpPr>
            <p:cNvPr id="92174" name="184 CuadroTexto"/>
            <p:cNvSpPr txBox="1">
              <a:spLocks noChangeArrowheads="1"/>
            </p:cNvSpPr>
            <p:nvPr/>
          </p:nvSpPr>
          <p:spPr bwMode="auto">
            <a:xfrm>
              <a:off x="540" y="2745"/>
              <a:ext cx="376" cy="2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spcBef>
                  <a:spcPct val="0"/>
                </a:spcBef>
                <a:buFontTx/>
                <a:buNone/>
                <a:defRPr/>
              </a:pPr>
              <a:r>
                <a:rPr lang="es-MX" altLang="es-MX" sz="2000" smtClean="0">
                  <a:solidFill>
                    <a:srgbClr val="FF0000"/>
                  </a:solidFill>
                  <a:latin typeface="+mn-lt"/>
                </a:rPr>
                <a:t>6.4.</a:t>
              </a:r>
              <a:endParaRPr lang="es-ES" altLang="es-MX" sz="2000" smtClean="0">
                <a:solidFill>
                  <a:srgbClr val="FF0000"/>
                </a:solidFill>
                <a:latin typeface="+mn-lt"/>
              </a:endParaRPr>
            </a:p>
          </p:txBody>
        </p:sp>
      </p:grpSp>
      <p:sp>
        <p:nvSpPr>
          <p:cNvPr id="2" name="1 CuadroTexto"/>
          <p:cNvSpPr txBox="1"/>
          <p:nvPr/>
        </p:nvSpPr>
        <p:spPr>
          <a:xfrm>
            <a:off x="646788" y="1087833"/>
            <a:ext cx="5910262" cy="584200"/>
          </a:xfrm>
          <a:prstGeom prst="rect">
            <a:avLst/>
          </a:prstGeom>
          <a:noFill/>
        </p:spPr>
        <p:txBody>
          <a:bodyPr wrap="none">
            <a:spAutoFit/>
          </a:bodyPr>
          <a:lstStyle/>
          <a:p>
            <a:pPr>
              <a:defRPr/>
            </a:pPr>
            <a:r>
              <a:rPr lang="es-MX" sz="3200" b="1" dirty="0">
                <a:solidFill>
                  <a:schemeClr val="accent2">
                    <a:lumMod val="75000"/>
                  </a:schemeClr>
                </a:solidFill>
                <a:latin typeface="+mn-lt"/>
              </a:rPr>
              <a:t>6.0.-   GESTION DE LOS RECURSOS</a:t>
            </a:r>
          </a:p>
        </p:txBody>
      </p:sp>
    </p:spTree>
    <p:extLst>
      <p:ext uri="{BB962C8B-B14F-4D97-AF65-F5344CB8AC3E}">
        <p14:creationId xmlns:p14="http://schemas.microsoft.com/office/powerpoint/2010/main" val="1142782268"/>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7" name="Rectangle 2"/>
          <p:cNvSpPr>
            <a:spLocks noChangeArrowheads="1"/>
          </p:cNvSpPr>
          <p:nvPr/>
        </p:nvSpPr>
        <p:spPr bwMode="auto">
          <a:xfrm>
            <a:off x="628233" y="1426015"/>
            <a:ext cx="80772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spcBef>
                <a:spcPct val="0"/>
              </a:spcBef>
              <a:buFontTx/>
              <a:buNone/>
              <a:defRPr/>
            </a:pPr>
            <a:r>
              <a:rPr lang="es-ES_tradnl" altLang="es-MX" sz="2000" b="1" dirty="0" smtClean="0">
                <a:latin typeface="+mn-lt"/>
              </a:rPr>
              <a:t>7.1 PLANIFICACIÓN DE LA REALIZACIÓN DEL PRODUCTO</a:t>
            </a:r>
            <a:endParaRPr lang="es-ES_tradnl" altLang="es-MX" sz="2000" dirty="0" smtClean="0">
              <a:latin typeface="+mn-lt"/>
            </a:endParaRPr>
          </a:p>
        </p:txBody>
      </p:sp>
      <p:grpSp>
        <p:nvGrpSpPr>
          <p:cNvPr id="61444" name="Group 461"/>
          <p:cNvGrpSpPr>
            <a:grpSpLocks/>
          </p:cNvGrpSpPr>
          <p:nvPr/>
        </p:nvGrpSpPr>
        <p:grpSpPr bwMode="auto">
          <a:xfrm>
            <a:off x="841376" y="1916832"/>
            <a:ext cx="7926387" cy="4006850"/>
            <a:chOff x="336" y="816"/>
            <a:chExt cx="5168" cy="3146"/>
          </a:xfrm>
        </p:grpSpPr>
        <p:sp>
          <p:nvSpPr>
            <p:cNvPr id="93190" name="Rectangle 3"/>
            <p:cNvSpPr>
              <a:spLocks noChangeArrowheads="1"/>
            </p:cNvSpPr>
            <p:nvPr/>
          </p:nvSpPr>
          <p:spPr bwMode="auto">
            <a:xfrm>
              <a:off x="1412" y="1740"/>
              <a:ext cx="1338"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lstStyle>
              <a:lvl1pPr marL="342900" indent="-342900"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buFontTx/>
                <a:buNone/>
                <a:defRPr/>
              </a:pPr>
              <a:r>
                <a:rPr lang="es-ES_tradnl" altLang="es-MX" sz="2000" b="1" dirty="0" smtClean="0">
                  <a:latin typeface="+mn-lt"/>
                </a:rPr>
                <a:t>Registros </a:t>
              </a:r>
            </a:p>
          </p:txBody>
        </p:sp>
        <p:sp>
          <p:nvSpPr>
            <p:cNvPr id="93191" name="Rectangle 5"/>
            <p:cNvSpPr>
              <a:spLocks noChangeArrowheads="1"/>
            </p:cNvSpPr>
            <p:nvPr/>
          </p:nvSpPr>
          <p:spPr bwMode="auto">
            <a:xfrm>
              <a:off x="2245" y="1945"/>
              <a:ext cx="1621" cy="3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buFontTx/>
                <a:buNone/>
                <a:defRPr/>
              </a:pPr>
              <a:r>
                <a:rPr lang="es-ES_tradnl" altLang="es-MX" sz="2000" b="1" smtClean="0">
                  <a:latin typeface="+mn-lt"/>
                </a:rPr>
                <a:t>Objetivos de calidad</a:t>
              </a:r>
            </a:p>
          </p:txBody>
        </p:sp>
        <p:sp>
          <p:nvSpPr>
            <p:cNvPr id="93192" name="Rectangle 6"/>
            <p:cNvSpPr>
              <a:spLocks noChangeArrowheads="1"/>
            </p:cNvSpPr>
            <p:nvPr/>
          </p:nvSpPr>
          <p:spPr bwMode="auto">
            <a:xfrm>
              <a:off x="4408" y="2024"/>
              <a:ext cx="735" cy="3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buFontTx/>
                <a:buNone/>
                <a:defRPr/>
              </a:pPr>
              <a:r>
                <a:rPr lang="es-ES_tradnl" altLang="es-MX" sz="2000" b="1" smtClean="0">
                  <a:latin typeface="+mn-lt"/>
                </a:rPr>
                <a:t>Procesos</a:t>
              </a:r>
            </a:p>
          </p:txBody>
        </p:sp>
        <p:sp>
          <p:nvSpPr>
            <p:cNvPr id="93193" name="Rectangle 7"/>
            <p:cNvSpPr>
              <a:spLocks noChangeArrowheads="1"/>
            </p:cNvSpPr>
            <p:nvPr/>
          </p:nvSpPr>
          <p:spPr bwMode="auto">
            <a:xfrm>
              <a:off x="4080" y="3119"/>
              <a:ext cx="1424" cy="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buFontTx/>
                <a:buNone/>
                <a:defRPr/>
              </a:pPr>
              <a:r>
                <a:rPr lang="es-ES_tradnl" altLang="es-MX" sz="2000" b="1" smtClean="0">
                  <a:latin typeface="+mn-lt"/>
                </a:rPr>
                <a:t>Documentación</a:t>
              </a:r>
            </a:p>
          </p:txBody>
        </p:sp>
        <p:sp>
          <p:nvSpPr>
            <p:cNvPr id="93194" name="Rectangle 8"/>
            <p:cNvSpPr>
              <a:spLocks noChangeArrowheads="1"/>
            </p:cNvSpPr>
            <p:nvPr/>
          </p:nvSpPr>
          <p:spPr bwMode="auto">
            <a:xfrm>
              <a:off x="3057" y="3648"/>
              <a:ext cx="738" cy="3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buFontTx/>
                <a:buNone/>
                <a:defRPr/>
              </a:pPr>
              <a:r>
                <a:rPr lang="es-ES_tradnl" altLang="es-MX" sz="2000" b="1" smtClean="0">
                  <a:latin typeface="+mn-lt"/>
                </a:rPr>
                <a:t>Recursos</a:t>
              </a:r>
            </a:p>
          </p:txBody>
        </p:sp>
        <p:sp>
          <p:nvSpPr>
            <p:cNvPr id="93195" name="Rectangle 9"/>
            <p:cNvSpPr>
              <a:spLocks noChangeArrowheads="1"/>
            </p:cNvSpPr>
            <p:nvPr/>
          </p:nvSpPr>
          <p:spPr bwMode="auto">
            <a:xfrm>
              <a:off x="1613" y="3601"/>
              <a:ext cx="932" cy="3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buFontTx/>
                <a:buNone/>
                <a:defRPr/>
              </a:pPr>
              <a:r>
                <a:rPr lang="es-ES_tradnl" altLang="es-MX" sz="2000" b="1" smtClean="0">
                  <a:latin typeface="+mn-lt"/>
                </a:rPr>
                <a:t>Verificación</a:t>
              </a:r>
            </a:p>
          </p:txBody>
        </p:sp>
        <p:sp>
          <p:nvSpPr>
            <p:cNvPr id="93196" name="Rectangle 10"/>
            <p:cNvSpPr>
              <a:spLocks noChangeArrowheads="1"/>
            </p:cNvSpPr>
            <p:nvPr/>
          </p:nvSpPr>
          <p:spPr bwMode="auto">
            <a:xfrm>
              <a:off x="336" y="3072"/>
              <a:ext cx="1092" cy="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buFontTx/>
                <a:buNone/>
                <a:defRPr/>
              </a:pPr>
              <a:r>
                <a:rPr lang="es-ES_tradnl" altLang="es-MX" sz="2000" b="1" smtClean="0">
                  <a:latin typeface="+mn-lt"/>
                </a:rPr>
                <a:t>Validación, aceptación</a:t>
              </a:r>
            </a:p>
          </p:txBody>
        </p:sp>
        <p:grpSp>
          <p:nvGrpSpPr>
            <p:cNvPr id="61453" name="Group 11"/>
            <p:cNvGrpSpPr>
              <a:grpSpLocks/>
            </p:cNvGrpSpPr>
            <p:nvPr/>
          </p:nvGrpSpPr>
          <p:grpSpPr bwMode="auto">
            <a:xfrm>
              <a:off x="2472" y="912"/>
              <a:ext cx="1076" cy="1113"/>
              <a:chOff x="1200" y="828"/>
              <a:chExt cx="1172" cy="1353"/>
            </a:xfrm>
          </p:grpSpPr>
          <p:sp>
            <p:nvSpPr>
              <p:cNvPr id="93594" name="Freeform 12"/>
              <p:cNvSpPr>
                <a:spLocks/>
              </p:cNvSpPr>
              <p:nvPr/>
            </p:nvSpPr>
            <p:spPr bwMode="auto">
              <a:xfrm>
                <a:off x="1960" y="1519"/>
                <a:ext cx="59" cy="535"/>
              </a:xfrm>
              <a:custGeom>
                <a:avLst/>
                <a:gdLst>
                  <a:gd name="T0" fmla="*/ 0 w 118"/>
                  <a:gd name="T1" fmla="*/ 0 h 1069"/>
                  <a:gd name="T2" fmla="*/ 1 w 118"/>
                  <a:gd name="T3" fmla="*/ 2 h 1069"/>
                  <a:gd name="T4" fmla="*/ 1 w 118"/>
                  <a:gd name="T5" fmla="*/ 9 h 1069"/>
                  <a:gd name="T6" fmla="*/ 1 w 118"/>
                  <a:gd name="T7" fmla="*/ 9 h 1069"/>
                  <a:gd name="T8" fmla="*/ 0 w 118"/>
                  <a:gd name="T9" fmla="*/ 0 h 1069"/>
                  <a:gd name="T10" fmla="*/ 0 w 118"/>
                  <a:gd name="T11" fmla="*/ 0 h 1069"/>
                  <a:gd name="T12" fmla="*/ 0 60000 65536"/>
                  <a:gd name="T13" fmla="*/ 0 60000 65536"/>
                  <a:gd name="T14" fmla="*/ 0 60000 65536"/>
                  <a:gd name="T15" fmla="*/ 0 60000 65536"/>
                  <a:gd name="T16" fmla="*/ 0 60000 65536"/>
                  <a:gd name="T17" fmla="*/ 0 60000 65536"/>
                  <a:gd name="T18" fmla="*/ 0 w 118"/>
                  <a:gd name="T19" fmla="*/ 0 h 1069"/>
                  <a:gd name="T20" fmla="*/ 118 w 118"/>
                  <a:gd name="T21" fmla="*/ 1069 h 1069"/>
                </a:gdLst>
                <a:ahLst/>
                <a:cxnLst>
                  <a:cxn ang="T12">
                    <a:pos x="T0" y="T1"/>
                  </a:cxn>
                  <a:cxn ang="T13">
                    <a:pos x="T2" y="T3"/>
                  </a:cxn>
                  <a:cxn ang="T14">
                    <a:pos x="T4" y="T5"/>
                  </a:cxn>
                  <a:cxn ang="T15">
                    <a:pos x="T6" y="T7"/>
                  </a:cxn>
                  <a:cxn ang="T16">
                    <a:pos x="T8" y="T9"/>
                  </a:cxn>
                  <a:cxn ang="T17">
                    <a:pos x="T10" y="T11"/>
                  </a:cxn>
                </a:cxnLst>
                <a:rect l="T18" t="T19" r="T20" b="T21"/>
                <a:pathLst>
                  <a:path w="118" h="1069">
                    <a:moveTo>
                      <a:pt x="0" y="0"/>
                    </a:moveTo>
                    <a:lnTo>
                      <a:pt x="111" y="145"/>
                    </a:lnTo>
                    <a:lnTo>
                      <a:pt x="118" y="1069"/>
                    </a:lnTo>
                    <a:lnTo>
                      <a:pt x="19" y="1069"/>
                    </a:lnTo>
                    <a:lnTo>
                      <a:pt x="0" y="0"/>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95" name="Freeform 13"/>
              <p:cNvSpPr>
                <a:spLocks/>
              </p:cNvSpPr>
              <p:nvPr/>
            </p:nvSpPr>
            <p:spPr bwMode="auto">
              <a:xfrm>
                <a:off x="1885" y="1405"/>
                <a:ext cx="87" cy="649"/>
              </a:xfrm>
              <a:custGeom>
                <a:avLst/>
                <a:gdLst>
                  <a:gd name="T0" fmla="*/ 2 w 170"/>
                  <a:gd name="T1" fmla="*/ 2 h 1295"/>
                  <a:gd name="T2" fmla="*/ 1 w 170"/>
                  <a:gd name="T3" fmla="*/ 0 h 1295"/>
                  <a:gd name="T4" fmla="*/ 0 w 170"/>
                  <a:gd name="T5" fmla="*/ 11 h 1295"/>
                  <a:gd name="T6" fmla="*/ 2 w 170"/>
                  <a:gd name="T7" fmla="*/ 11 h 1295"/>
                  <a:gd name="T8" fmla="*/ 2 w 170"/>
                  <a:gd name="T9" fmla="*/ 2 h 1295"/>
                  <a:gd name="T10" fmla="*/ 2 w 170"/>
                  <a:gd name="T11" fmla="*/ 2 h 1295"/>
                  <a:gd name="T12" fmla="*/ 0 60000 65536"/>
                  <a:gd name="T13" fmla="*/ 0 60000 65536"/>
                  <a:gd name="T14" fmla="*/ 0 60000 65536"/>
                  <a:gd name="T15" fmla="*/ 0 60000 65536"/>
                  <a:gd name="T16" fmla="*/ 0 60000 65536"/>
                  <a:gd name="T17" fmla="*/ 0 60000 65536"/>
                  <a:gd name="T18" fmla="*/ 0 w 170"/>
                  <a:gd name="T19" fmla="*/ 0 h 1295"/>
                  <a:gd name="T20" fmla="*/ 170 w 170"/>
                  <a:gd name="T21" fmla="*/ 1295 h 1295"/>
                </a:gdLst>
                <a:ahLst/>
                <a:cxnLst>
                  <a:cxn ang="T12">
                    <a:pos x="T0" y="T1"/>
                  </a:cxn>
                  <a:cxn ang="T13">
                    <a:pos x="T2" y="T3"/>
                  </a:cxn>
                  <a:cxn ang="T14">
                    <a:pos x="T4" y="T5"/>
                  </a:cxn>
                  <a:cxn ang="T15">
                    <a:pos x="T6" y="T7"/>
                  </a:cxn>
                  <a:cxn ang="T16">
                    <a:pos x="T8" y="T9"/>
                  </a:cxn>
                  <a:cxn ang="T17">
                    <a:pos x="T10" y="T11"/>
                  </a:cxn>
                </a:cxnLst>
                <a:rect l="T18" t="T19" r="T20" b="T21"/>
                <a:pathLst>
                  <a:path w="170" h="1295">
                    <a:moveTo>
                      <a:pt x="168" y="235"/>
                    </a:moveTo>
                    <a:lnTo>
                      <a:pt x="1" y="0"/>
                    </a:lnTo>
                    <a:lnTo>
                      <a:pt x="0" y="1295"/>
                    </a:lnTo>
                    <a:lnTo>
                      <a:pt x="170" y="1295"/>
                    </a:lnTo>
                    <a:lnTo>
                      <a:pt x="168" y="235"/>
                    </a:lnTo>
                    <a:close/>
                  </a:path>
                </a:pathLst>
              </a:custGeom>
              <a:solidFill>
                <a:srgbClr val="8001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96" name="Freeform 14"/>
              <p:cNvSpPr>
                <a:spLocks/>
              </p:cNvSpPr>
              <p:nvPr/>
            </p:nvSpPr>
            <p:spPr bwMode="auto">
              <a:xfrm>
                <a:off x="1473" y="1229"/>
                <a:ext cx="183" cy="824"/>
              </a:xfrm>
              <a:custGeom>
                <a:avLst/>
                <a:gdLst>
                  <a:gd name="T0" fmla="*/ 1 w 365"/>
                  <a:gd name="T1" fmla="*/ 0 h 1648"/>
                  <a:gd name="T2" fmla="*/ 2 w 365"/>
                  <a:gd name="T3" fmla="*/ 2 h 1648"/>
                  <a:gd name="T4" fmla="*/ 2 w 365"/>
                  <a:gd name="T5" fmla="*/ 6 h 1648"/>
                  <a:gd name="T6" fmla="*/ 3 w 365"/>
                  <a:gd name="T7" fmla="*/ 6 h 1648"/>
                  <a:gd name="T8" fmla="*/ 3 w 365"/>
                  <a:gd name="T9" fmla="*/ 6 h 1648"/>
                  <a:gd name="T10" fmla="*/ 3 w 365"/>
                  <a:gd name="T11" fmla="*/ 13 h 1648"/>
                  <a:gd name="T12" fmla="*/ 2 w 365"/>
                  <a:gd name="T13" fmla="*/ 13 h 1648"/>
                  <a:gd name="T14" fmla="*/ 0 w 365"/>
                  <a:gd name="T15" fmla="*/ 7 h 1648"/>
                  <a:gd name="T16" fmla="*/ 1 w 365"/>
                  <a:gd name="T17" fmla="*/ 0 h 1648"/>
                  <a:gd name="T18" fmla="*/ 1 w 365"/>
                  <a:gd name="T19" fmla="*/ 0 h 16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5"/>
                  <a:gd name="T31" fmla="*/ 0 h 1648"/>
                  <a:gd name="T32" fmla="*/ 365 w 365"/>
                  <a:gd name="T33" fmla="*/ 1648 h 16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5" h="1648">
                    <a:moveTo>
                      <a:pt x="37" y="0"/>
                    </a:moveTo>
                    <a:lnTo>
                      <a:pt x="235" y="186"/>
                    </a:lnTo>
                    <a:lnTo>
                      <a:pt x="235" y="678"/>
                    </a:lnTo>
                    <a:lnTo>
                      <a:pt x="302" y="735"/>
                    </a:lnTo>
                    <a:lnTo>
                      <a:pt x="365" y="749"/>
                    </a:lnTo>
                    <a:lnTo>
                      <a:pt x="350" y="1648"/>
                    </a:lnTo>
                    <a:lnTo>
                      <a:pt x="235" y="1648"/>
                    </a:lnTo>
                    <a:lnTo>
                      <a:pt x="0" y="793"/>
                    </a:lnTo>
                    <a:lnTo>
                      <a:pt x="37" y="0"/>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97" name="Freeform 15"/>
              <p:cNvSpPr>
                <a:spLocks/>
              </p:cNvSpPr>
              <p:nvPr/>
            </p:nvSpPr>
            <p:spPr bwMode="auto">
              <a:xfrm>
                <a:off x="1329" y="1626"/>
                <a:ext cx="185" cy="427"/>
              </a:xfrm>
              <a:custGeom>
                <a:avLst/>
                <a:gdLst>
                  <a:gd name="T0" fmla="*/ 1 w 371"/>
                  <a:gd name="T1" fmla="*/ 0 h 855"/>
                  <a:gd name="T2" fmla="*/ 2 w 371"/>
                  <a:gd name="T3" fmla="*/ 0 h 855"/>
                  <a:gd name="T4" fmla="*/ 2 w 371"/>
                  <a:gd name="T5" fmla="*/ 7 h 855"/>
                  <a:gd name="T6" fmla="*/ 0 w 371"/>
                  <a:gd name="T7" fmla="*/ 7 h 855"/>
                  <a:gd name="T8" fmla="*/ 0 w 371"/>
                  <a:gd name="T9" fmla="*/ 5 h 855"/>
                  <a:gd name="T10" fmla="*/ 1 w 371"/>
                  <a:gd name="T11" fmla="*/ 0 h 855"/>
                  <a:gd name="T12" fmla="*/ 1 w 371"/>
                  <a:gd name="T13" fmla="*/ 0 h 855"/>
                  <a:gd name="T14" fmla="*/ 0 60000 65536"/>
                  <a:gd name="T15" fmla="*/ 0 60000 65536"/>
                  <a:gd name="T16" fmla="*/ 0 60000 65536"/>
                  <a:gd name="T17" fmla="*/ 0 60000 65536"/>
                  <a:gd name="T18" fmla="*/ 0 60000 65536"/>
                  <a:gd name="T19" fmla="*/ 0 60000 65536"/>
                  <a:gd name="T20" fmla="*/ 0 60000 65536"/>
                  <a:gd name="T21" fmla="*/ 0 w 371"/>
                  <a:gd name="T22" fmla="*/ 0 h 855"/>
                  <a:gd name="T23" fmla="*/ 371 w 371"/>
                  <a:gd name="T24" fmla="*/ 855 h 85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71" h="855">
                    <a:moveTo>
                      <a:pt x="161" y="0"/>
                    </a:moveTo>
                    <a:lnTo>
                      <a:pt x="371" y="0"/>
                    </a:lnTo>
                    <a:lnTo>
                      <a:pt x="369" y="855"/>
                    </a:lnTo>
                    <a:lnTo>
                      <a:pt x="6" y="855"/>
                    </a:lnTo>
                    <a:lnTo>
                      <a:pt x="0" y="579"/>
                    </a:lnTo>
                    <a:lnTo>
                      <a:pt x="161" y="0"/>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98" name="Freeform 16"/>
              <p:cNvSpPr>
                <a:spLocks/>
              </p:cNvSpPr>
              <p:nvPr/>
            </p:nvSpPr>
            <p:spPr bwMode="auto">
              <a:xfrm>
                <a:off x="1296" y="1626"/>
                <a:ext cx="113" cy="427"/>
              </a:xfrm>
              <a:custGeom>
                <a:avLst/>
                <a:gdLst>
                  <a:gd name="T0" fmla="*/ 0 w 227"/>
                  <a:gd name="T1" fmla="*/ 7 h 855"/>
                  <a:gd name="T2" fmla="*/ 0 w 227"/>
                  <a:gd name="T3" fmla="*/ 5 h 855"/>
                  <a:gd name="T4" fmla="*/ 1 w 227"/>
                  <a:gd name="T5" fmla="*/ 5 h 855"/>
                  <a:gd name="T6" fmla="*/ 1 w 227"/>
                  <a:gd name="T7" fmla="*/ 3 h 855"/>
                  <a:gd name="T8" fmla="*/ 1 w 227"/>
                  <a:gd name="T9" fmla="*/ 3 h 855"/>
                  <a:gd name="T10" fmla="*/ 1 w 227"/>
                  <a:gd name="T11" fmla="*/ 0 h 855"/>
                  <a:gd name="T12" fmla="*/ 0 w 227"/>
                  <a:gd name="T13" fmla="*/ 2 h 855"/>
                  <a:gd name="T14" fmla="*/ 0 w 227"/>
                  <a:gd name="T15" fmla="*/ 7 h 855"/>
                  <a:gd name="T16" fmla="*/ 0 w 227"/>
                  <a:gd name="T17" fmla="*/ 7 h 855"/>
                  <a:gd name="T18" fmla="*/ 0 w 227"/>
                  <a:gd name="T19" fmla="*/ 7 h 85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7"/>
                  <a:gd name="T31" fmla="*/ 0 h 855"/>
                  <a:gd name="T32" fmla="*/ 227 w 227"/>
                  <a:gd name="T33" fmla="*/ 855 h 85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7" h="855">
                    <a:moveTo>
                      <a:pt x="97" y="855"/>
                    </a:moveTo>
                    <a:lnTo>
                      <a:pt x="95" y="565"/>
                    </a:lnTo>
                    <a:lnTo>
                      <a:pt x="154" y="565"/>
                    </a:lnTo>
                    <a:lnTo>
                      <a:pt x="154" y="290"/>
                    </a:lnTo>
                    <a:lnTo>
                      <a:pt x="227" y="290"/>
                    </a:lnTo>
                    <a:lnTo>
                      <a:pt x="227" y="0"/>
                    </a:lnTo>
                    <a:lnTo>
                      <a:pt x="2" y="159"/>
                    </a:lnTo>
                    <a:lnTo>
                      <a:pt x="0" y="855"/>
                    </a:lnTo>
                    <a:lnTo>
                      <a:pt x="97" y="855"/>
                    </a:lnTo>
                    <a:close/>
                  </a:path>
                </a:pathLst>
              </a:custGeom>
              <a:solidFill>
                <a:srgbClr val="8001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99" name="Freeform 17"/>
              <p:cNvSpPr>
                <a:spLocks/>
              </p:cNvSpPr>
              <p:nvPr/>
            </p:nvSpPr>
            <p:spPr bwMode="auto">
              <a:xfrm>
                <a:off x="1443" y="1229"/>
                <a:ext cx="53" cy="397"/>
              </a:xfrm>
              <a:custGeom>
                <a:avLst/>
                <a:gdLst>
                  <a:gd name="T0" fmla="*/ 0 w 100"/>
                  <a:gd name="T1" fmla="*/ 6 h 793"/>
                  <a:gd name="T2" fmla="*/ 0 w 100"/>
                  <a:gd name="T3" fmla="*/ 0 h 793"/>
                  <a:gd name="T4" fmla="*/ 1 w 100"/>
                  <a:gd name="T5" fmla="*/ 0 h 793"/>
                  <a:gd name="T6" fmla="*/ 1 w 100"/>
                  <a:gd name="T7" fmla="*/ 6 h 793"/>
                  <a:gd name="T8" fmla="*/ 0 w 100"/>
                  <a:gd name="T9" fmla="*/ 6 h 793"/>
                  <a:gd name="T10" fmla="*/ 0 w 100"/>
                  <a:gd name="T11" fmla="*/ 6 h 793"/>
                  <a:gd name="T12" fmla="*/ 0 60000 65536"/>
                  <a:gd name="T13" fmla="*/ 0 60000 65536"/>
                  <a:gd name="T14" fmla="*/ 0 60000 65536"/>
                  <a:gd name="T15" fmla="*/ 0 60000 65536"/>
                  <a:gd name="T16" fmla="*/ 0 60000 65536"/>
                  <a:gd name="T17" fmla="*/ 0 60000 65536"/>
                  <a:gd name="T18" fmla="*/ 0 w 100"/>
                  <a:gd name="T19" fmla="*/ 0 h 793"/>
                  <a:gd name="T20" fmla="*/ 100 w 100"/>
                  <a:gd name="T21" fmla="*/ 793 h 793"/>
                </a:gdLst>
                <a:ahLst/>
                <a:cxnLst>
                  <a:cxn ang="T12">
                    <a:pos x="T0" y="T1"/>
                  </a:cxn>
                  <a:cxn ang="T13">
                    <a:pos x="T2" y="T3"/>
                  </a:cxn>
                  <a:cxn ang="T14">
                    <a:pos x="T4" y="T5"/>
                  </a:cxn>
                  <a:cxn ang="T15">
                    <a:pos x="T6" y="T7"/>
                  </a:cxn>
                  <a:cxn ang="T16">
                    <a:pos x="T8" y="T9"/>
                  </a:cxn>
                  <a:cxn ang="T17">
                    <a:pos x="T10" y="T11"/>
                  </a:cxn>
                </a:cxnLst>
                <a:rect l="T18" t="T19" r="T20" b="T21"/>
                <a:pathLst>
                  <a:path w="100" h="793">
                    <a:moveTo>
                      <a:pt x="0" y="793"/>
                    </a:moveTo>
                    <a:lnTo>
                      <a:pt x="0" y="69"/>
                    </a:lnTo>
                    <a:lnTo>
                      <a:pt x="100" y="0"/>
                    </a:lnTo>
                    <a:lnTo>
                      <a:pt x="100" y="793"/>
                    </a:lnTo>
                    <a:lnTo>
                      <a:pt x="0" y="793"/>
                    </a:lnTo>
                    <a:close/>
                  </a:path>
                </a:pathLst>
              </a:custGeom>
              <a:solidFill>
                <a:srgbClr val="8001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600" name="Freeform 18"/>
              <p:cNvSpPr>
                <a:spLocks/>
              </p:cNvSpPr>
              <p:nvPr/>
            </p:nvSpPr>
            <p:spPr bwMode="auto">
              <a:xfrm>
                <a:off x="1513" y="1489"/>
                <a:ext cx="80" cy="565"/>
              </a:xfrm>
              <a:custGeom>
                <a:avLst/>
                <a:gdLst>
                  <a:gd name="T0" fmla="*/ 0 w 156"/>
                  <a:gd name="T1" fmla="*/ 0 h 1131"/>
                  <a:gd name="T2" fmla="*/ 0 w 156"/>
                  <a:gd name="T3" fmla="*/ 9 h 1131"/>
                  <a:gd name="T4" fmla="*/ 2 w 156"/>
                  <a:gd name="T5" fmla="*/ 9 h 1131"/>
                  <a:gd name="T6" fmla="*/ 2 w 156"/>
                  <a:gd name="T7" fmla="*/ 2 h 1131"/>
                  <a:gd name="T8" fmla="*/ 0 w 156"/>
                  <a:gd name="T9" fmla="*/ 0 h 1131"/>
                  <a:gd name="T10" fmla="*/ 0 w 156"/>
                  <a:gd name="T11" fmla="*/ 0 h 1131"/>
                  <a:gd name="T12" fmla="*/ 0 60000 65536"/>
                  <a:gd name="T13" fmla="*/ 0 60000 65536"/>
                  <a:gd name="T14" fmla="*/ 0 60000 65536"/>
                  <a:gd name="T15" fmla="*/ 0 60000 65536"/>
                  <a:gd name="T16" fmla="*/ 0 60000 65536"/>
                  <a:gd name="T17" fmla="*/ 0 60000 65536"/>
                  <a:gd name="T18" fmla="*/ 0 w 156"/>
                  <a:gd name="T19" fmla="*/ 0 h 1131"/>
                  <a:gd name="T20" fmla="*/ 156 w 156"/>
                  <a:gd name="T21" fmla="*/ 1131 h 1131"/>
                </a:gdLst>
                <a:ahLst/>
                <a:cxnLst>
                  <a:cxn ang="T12">
                    <a:pos x="T0" y="T1"/>
                  </a:cxn>
                  <a:cxn ang="T13">
                    <a:pos x="T2" y="T3"/>
                  </a:cxn>
                  <a:cxn ang="T14">
                    <a:pos x="T4" y="T5"/>
                  </a:cxn>
                  <a:cxn ang="T15">
                    <a:pos x="T6" y="T7"/>
                  </a:cxn>
                  <a:cxn ang="T16">
                    <a:pos x="T8" y="T9"/>
                  </a:cxn>
                  <a:cxn ang="T17">
                    <a:pos x="T10" y="T11"/>
                  </a:cxn>
                </a:cxnLst>
                <a:rect l="T18" t="T19" r="T20" b="T21"/>
                <a:pathLst>
                  <a:path w="156" h="1131">
                    <a:moveTo>
                      <a:pt x="0" y="0"/>
                    </a:moveTo>
                    <a:lnTo>
                      <a:pt x="0" y="1131"/>
                    </a:lnTo>
                    <a:lnTo>
                      <a:pt x="156" y="1131"/>
                    </a:lnTo>
                    <a:lnTo>
                      <a:pt x="156" y="161"/>
                    </a:lnTo>
                    <a:lnTo>
                      <a:pt x="0" y="0"/>
                    </a:lnTo>
                    <a:close/>
                  </a:path>
                </a:pathLst>
              </a:custGeom>
              <a:solidFill>
                <a:srgbClr val="8001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601" name="Freeform 19"/>
              <p:cNvSpPr>
                <a:spLocks/>
              </p:cNvSpPr>
              <p:nvPr/>
            </p:nvSpPr>
            <p:spPr bwMode="auto">
              <a:xfrm>
                <a:off x="2143" y="955"/>
                <a:ext cx="92" cy="1099"/>
              </a:xfrm>
              <a:custGeom>
                <a:avLst/>
                <a:gdLst>
                  <a:gd name="T0" fmla="*/ 1 w 187"/>
                  <a:gd name="T1" fmla="*/ 0 h 2197"/>
                  <a:gd name="T2" fmla="*/ 0 w 187"/>
                  <a:gd name="T3" fmla="*/ 1 h 2197"/>
                  <a:gd name="T4" fmla="*/ 0 w 187"/>
                  <a:gd name="T5" fmla="*/ 18 h 2197"/>
                  <a:gd name="T6" fmla="*/ 1 w 187"/>
                  <a:gd name="T7" fmla="*/ 18 h 2197"/>
                  <a:gd name="T8" fmla="*/ 1 w 187"/>
                  <a:gd name="T9" fmla="*/ 0 h 2197"/>
                  <a:gd name="T10" fmla="*/ 1 w 187"/>
                  <a:gd name="T11" fmla="*/ 0 h 2197"/>
                  <a:gd name="T12" fmla="*/ 0 60000 65536"/>
                  <a:gd name="T13" fmla="*/ 0 60000 65536"/>
                  <a:gd name="T14" fmla="*/ 0 60000 65536"/>
                  <a:gd name="T15" fmla="*/ 0 60000 65536"/>
                  <a:gd name="T16" fmla="*/ 0 60000 65536"/>
                  <a:gd name="T17" fmla="*/ 0 60000 65536"/>
                  <a:gd name="T18" fmla="*/ 0 w 187"/>
                  <a:gd name="T19" fmla="*/ 0 h 2197"/>
                  <a:gd name="T20" fmla="*/ 187 w 187"/>
                  <a:gd name="T21" fmla="*/ 2197 h 2197"/>
                </a:gdLst>
                <a:ahLst/>
                <a:cxnLst>
                  <a:cxn ang="T12">
                    <a:pos x="T0" y="T1"/>
                  </a:cxn>
                  <a:cxn ang="T13">
                    <a:pos x="T2" y="T3"/>
                  </a:cxn>
                  <a:cxn ang="T14">
                    <a:pos x="T4" y="T5"/>
                  </a:cxn>
                  <a:cxn ang="T15">
                    <a:pos x="T6" y="T7"/>
                  </a:cxn>
                  <a:cxn ang="T16">
                    <a:pos x="T8" y="T9"/>
                  </a:cxn>
                  <a:cxn ang="T17">
                    <a:pos x="T10" y="T11"/>
                  </a:cxn>
                </a:cxnLst>
                <a:rect l="T18" t="T19" r="T20" b="T21"/>
                <a:pathLst>
                  <a:path w="187" h="2197">
                    <a:moveTo>
                      <a:pt x="184" y="0"/>
                    </a:moveTo>
                    <a:lnTo>
                      <a:pt x="0" y="123"/>
                    </a:lnTo>
                    <a:lnTo>
                      <a:pt x="0" y="2197"/>
                    </a:lnTo>
                    <a:lnTo>
                      <a:pt x="187" y="2195"/>
                    </a:lnTo>
                    <a:lnTo>
                      <a:pt x="184" y="0"/>
                    </a:lnTo>
                    <a:close/>
                  </a:path>
                </a:pathLst>
              </a:custGeom>
              <a:solidFill>
                <a:srgbClr val="8001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602" name="Freeform 20"/>
              <p:cNvSpPr>
                <a:spLocks/>
              </p:cNvSpPr>
              <p:nvPr/>
            </p:nvSpPr>
            <p:spPr bwMode="auto">
              <a:xfrm>
                <a:off x="2234" y="955"/>
                <a:ext cx="76" cy="1099"/>
              </a:xfrm>
              <a:custGeom>
                <a:avLst/>
                <a:gdLst>
                  <a:gd name="T0" fmla="*/ 0 w 151"/>
                  <a:gd name="T1" fmla="*/ 0 h 2197"/>
                  <a:gd name="T2" fmla="*/ 2 w 151"/>
                  <a:gd name="T3" fmla="*/ 2 h 2197"/>
                  <a:gd name="T4" fmla="*/ 2 w 151"/>
                  <a:gd name="T5" fmla="*/ 18 h 2197"/>
                  <a:gd name="T6" fmla="*/ 1 w 151"/>
                  <a:gd name="T7" fmla="*/ 18 h 2197"/>
                  <a:gd name="T8" fmla="*/ 0 w 151"/>
                  <a:gd name="T9" fmla="*/ 0 h 2197"/>
                  <a:gd name="T10" fmla="*/ 0 w 151"/>
                  <a:gd name="T11" fmla="*/ 0 h 2197"/>
                  <a:gd name="T12" fmla="*/ 0 60000 65536"/>
                  <a:gd name="T13" fmla="*/ 0 60000 65536"/>
                  <a:gd name="T14" fmla="*/ 0 60000 65536"/>
                  <a:gd name="T15" fmla="*/ 0 60000 65536"/>
                  <a:gd name="T16" fmla="*/ 0 60000 65536"/>
                  <a:gd name="T17" fmla="*/ 0 60000 65536"/>
                  <a:gd name="T18" fmla="*/ 0 w 151"/>
                  <a:gd name="T19" fmla="*/ 0 h 2197"/>
                  <a:gd name="T20" fmla="*/ 151 w 151"/>
                  <a:gd name="T21" fmla="*/ 2197 h 2197"/>
                </a:gdLst>
                <a:ahLst/>
                <a:cxnLst>
                  <a:cxn ang="T12">
                    <a:pos x="T0" y="T1"/>
                  </a:cxn>
                  <a:cxn ang="T13">
                    <a:pos x="T2" y="T3"/>
                  </a:cxn>
                  <a:cxn ang="T14">
                    <a:pos x="T4" y="T5"/>
                  </a:cxn>
                  <a:cxn ang="T15">
                    <a:pos x="T6" y="T7"/>
                  </a:cxn>
                  <a:cxn ang="T16">
                    <a:pos x="T8" y="T9"/>
                  </a:cxn>
                  <a:cxn ang="T17">
                    <a:pos x="T10" y="T11"/>
                  </a:cxn>
                </a:cxnLst>
                <a:rect l="T18" t="T19" r="T20" b="T21"/>
                <a:pathLst>
                  <a:path w="151" h="2197">
                    <a:moveTo>
                      <a:pt x="0" y="0"/>
                    </a:moveTo>
                    <a:lnTo>
                      <a:pt x="151" y="200"/>
                    </a:lnTo>
                    <a:lnTo>
                      <a:pt x="149" y="2197"/>
                    </a:lnTo>
                    <a:lnTo>
                      <a:pt x="3" y="2197"/>
                    </a:lnTo>
                    <a:lnTo>
                      <a:pt x="0" y="0"/>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603" name="Freeform 21"/>
              <p:cNvSpPr>
                <a:spLocks/>
              </p:cNvSpPr>
              <p:nvPr/>
            </p:nvSpPr>
            <p:spPr bwMode="auto">
              <a:xfrm>
                <a:off x="2341" y="1567"/>
                <a:ext cx="26" cy="486"/>
              </a:xfrm>
              <a:custGeom>
                <a:avLst/>
                <a:gdLst>
                  <a:gd name="T0" fmla="*/ 0 w 60"/>
                  <a:gd name="T1" fmla="*/ 0 h 972"/>
                  <a:gd name="T2" fmla="*/ 1 w 60"/>
                  <a:gd name="T3" fmla="*/ 1 h 972"/>
                  <a:gd name="T4" fmla="*/ 1 w 60"/>
                  <a:gd name="T5" fmla="*/ 8 h 972"/>
                  <a:gd name="T6" fmla="*/ 0 w 60"/>
                  <a:gd name="T7" fmla="*/ 8 h 972"/>
                  <a:gd name="T8" fmla="*/ 0 w 60"/>
                  <a:gd name="T9" fmla="*/ 0 h 972"/>
                  <a:gd name="T10" fmla="*/ 0 w 60"/>
                  <a:gd name="T11" fmla="*/ 0 h 972"/>
                  <a:gd name="T12" fmla="*/ 0 60000 65536"/>
                  <a:gd name="T13" fmla="*/ 0 60000 65536"/>
                  <a:gd name="T14" fmla="*/ 0 60000 65536"/>
                  <a:gd name="T15" fmla="*/ 0 60000 65536"/>
                  <a:gd name="T16" fmla="*/ 0 60000 65536"/>
                  <a:gd name="T17" fmla="*/ 0 60000 65536"/>
                  <a:gd name="T18" fmla="*/ 0 w 60"/>
                  <a:gd name="T19" fmla="*/ 0 h 972"/>
                  <a:gd name="T20" fmla="*/ 60 w 60"/>
                  <a:gd name="T21" fmla="*/ 972 h 972"/>
                </a:gdLst>
                <a:ahLst/>
                <a:cxnLst>
                  <a:cxn ang="T12">
                    <a:pos x="T0" y="T1"/>
                  </a:cxn>
                  <a:cxn ang="T13">
                    <a:pos x="T2" y="T3"/>
                  </a:cxn>
                  <a:cxn ang="T14">
                    <a:pos x="T4" y="T5"/>
                  </a:cxn>
                  <a:cxn ang="T15">
                    <a:pos x="T6" y="T7"/>
                  </a:cxn>
                  <a:cxn ang="T16">
                    <a:pos x="T8" y="T9"/>
                  </a:cxn>
                  <a:cxn ang="T17">
                    <a:pos x="T10" y="T11"/>
                  </a:cxn>
                </a:cxnLst>
                <a:rect l="T18" t="T19" r="T20" b="T21"/>
                <a:pathLst>
                  <a:path w="60" h="972">
                    <a:moveTo>
                      <a:pt x="0" y="0"/>
                    </a:moveTo>
                    <a:lnTo>
                      <a:pt x="60" y="77"/>
                    </a:lnTo>
                    <a:lnTo>
                      <a:pt x="60" y="972"/>
                    </a:lnTo>
                    <a:lnTo>
                      <a:pt x="0" y="972"/>
                    </a:lnTo>
                    <a:lnTo>
                      <a:pt x="0" y="0"/>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604" name="Freeform 22"/>
              <p:cNvSpPr>
                <a:spLocks/>
              </p:cNvSpPr>
              <p:nvPr/>
            </p:nvSpPr>
            <p:spPr bwMode="auto">
              <a:xfrm>
                <a:off x="2258" y="1449"/>
                <a:ext cx="83" cy="605"/>
              </a:xfrm>
              <a:custGeom>
                <a:avLst/>
                <a:gdLst>
                  <a:gd name="T0" fmla="*/ 2 w 168"/>
                  <a:gd name="T1" fmla="*/ 2 h 1209"/>
                  <a:gd name="T2" fmla="*/ 0 w 168"/>
                  <a:gd name="T3" fmla="*/ 0 h 1209"/>
                  <a:gd name="T4" fmla="*/ 0 w 168"/>
                  <a:gd name="T5" fmla="*/ 10 h 1209"/>
                  <a:gd name="T6" fmla="*/ 2 w 168"/>
                  <a:gd name="T7" fmla="*/ 10 h 1209"/>
                  <a:gd name="T8" fmla="*/ 2 w 168"/>
                  <a:gd name="T9" fmla="*/ 2 h 1209"/>
                  <a:gd name="T10" fmla="*/ 2 w 168"/>
                  <a:gd name="T11" fmla="*/ 2 h 1209"/>
                  <a:gd name="T12" fmla="*/ 0 60000 65536"/>
                  <a:gd name="T13" fmla="*/ 0 60000 65536"/>
                  <a:gd name="T14" fmla="*/ 0 60000 65536"/>
                  <a:gd name="T15" fmla="*/ 0 60000 65536"/>
                  <a:gd name="T16" fmla="*/ 0 60000 65536"/>
                  <a:gd name="T17" fmla="*/ 0 60000 65536"/>
                  <a:gd name="T18" fmla="*/ 0 w 168"/>
                  <a:gd name="T19" fmla="*/ 0 h 1209"/>
                  <a:gd name="T20" fmla="*/ 168 w 168"/>
                  <a:gd name="T21" fmla="*/ 1209 h 1209"/>
                </a:gdLst>
                <a:ahLst/>
                <a:cxnLst>
                  <a:cxn ang="T12">
                    <a:pos x="T0" y="T1"/>
                  </a:cxn>
                  <a:cxn ang="T13">
                    <a:pos x="T2" y="T3"/>
                  </a:cxn>
                  <a:cxn ang="T14">
                    <a:pos x="T4" y="T5"/>
                  </a:cxn>
                  <a:cxn ang="T15">
                    <a:pos x="T6" y="T7"/>
                  </a:cxn>
                  <a:cxn ang="T16">
                    <a:pos x="T8" y="T9"/>
                  </a:cxn>
                  <a:cxn ang="T17">
                    <a:pos x="T10" y="T11"/>
                  </a:cxn>
                </a:cxnLst>
                <a:rect l="T18" t="T19" r="T20" b="T21"/>
                <a:pathLst>
                  <a:path w="168" h="1209">
                    <a:moveTo>
                      <a:pt x="168" y="237"/>
                    </a:moveTo>
                    <a:lnTo>
                      <a:pt x="0" y="0"/>
                    </a:lnTo>
                    <a:lnTo>
                      <a:pt x="0" y="1209"/>
                    </a:lnTo>
                    <a:lnTo>
                      <a:pt x="168" y="1209"/>
                    </a:lnTo>
                    <a:lnTo>
                      <a:pt x="168" y="237"/>
                    </a:lnTo>
                    <a:close/>
                  </a:path>
                </a:pathLst>
              </a:custGeom>
              <a:solidFill>
                <a:srgbClr val="8001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605" name="Freeform 23"/>
              <p:cNvSpPr>
                <a:spLocks/>
              </p:cNvSpPr>
              <p:nvPr/>
            </p:nvSpPr>
            <p:spPr bwMode="auto">
              <a:xfrm>
                <a:off x="1673" y="911"/>
                <a:ext cx="158" cy="1142"/>
              </a:xfrm>
              <a:custGeom>
                <a:avLst/>
                <a:gdLst>
                  <a:gd name="T0" fmla="*/ 0 w 317"/>
                  <a:gd name="T1" fmla="*/ 0 h 2285"/>
                  <a:gd name="T2" fmla="*/ 1 w 317"/>
                  <a:gd name="T3" fmla="*/ 2 h 2285"/>
                  <a:gd name="T4" fmla="*/ 1 w 317"/>
                  <a:gd name="T5" fmla="*/ 8 h 2285"/>
                  <a:gd name="T6" fmla="*/ 2 w 317"/>
                  <a:gd name="T7" fmla="*/ 8 h 2285"/>
                  <a:gd name="T8" fmla="*/ 2 w 317"/>
                  <a:gd name="T9" fmla="*/ 18 h 2285"/>
                  <a:gd name="T10" fmla="*/ 0 w 317"/>
                  <a:gd name="T11" fmla="*/ 18 h 2285"/>
                  <a:gd name="T12" fmla="*/ 0 w 317"/>
                  <a:gd name="T13" fmla="*/ 15 h 2285"/>
                  <a:gd name="T14" fmla="*/ 0 w 317"/>
                  <a:gd name="T15" fmla="*/ 0 h 2285"/>
                  <a:gd name="T16" fmla="*/ 0 w 317"/>
                  <a:gd name="T17" fmla="*/ 0 h 228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7"/>
                  <a:gd name="T28" fmla="*/ 0 h 2285"/>
                  <a:gd name="T29" fmla="*/ 317 w 317"/>
                  <a:gd name="T30" fmla="*/ 2285 h 228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7" h="2285">
                    <a:moveTo>
                      <a:pt x="44" y="0"/>
                    </a:moveTo>
                    <a:lnTo>
                      <a:pt x="212" y="225"/>
                    </a:lnTo>
                    <a:lnTo>
                      <a:pt x="212" y="911"/>
                    </a:lnTo>
                    <a:lnTo>
                      <a:pt x="314" y="1016"/>
                    </a:lnTo>
                    <a:lnTo>
                      <a:pt x="317" y="2285"/>
                    </a:lnTo>
                    <a:lnTo>
                      <a:pt x="48" y="2285"/>
                    </a:lnTo>
                    <a:lnTo>
                      <a:pt x="0" y="1873"/>
                    </a:lnTo>
                    <a:lnTo>
                      <a:pt x="44" y="0"/>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606" name="Freeform 24"/>
              <p:cNvSpPr>
                <a:spLocks/>
              </p:cNvSpPr>
              <p:nvPr/>
            </p:nvSpPr>
            <p:spPr bwMode="auto">
              <a:xfrm>
                <a:off x="1625" y="828"/>
                <a:ext cx="72" cy="1226"/>
              </a:xfrm>
              <a:custGeom>
                <a:avLst/>
                <a:gdLst>
                  <a:gd name="T0" fmla="*/ 0 w 145"/>
                  <a:gd name="T1" fmla="*/ 20 h 2451"/>
                  <a:gd name="T2" fmla="*/ 0 w 145"/>
                  <a:gd name="T3" fmla="*/ 13 h 2451"/>
                  <a:gd name="T4" fmla="*/ 0 w 145"/>
                  <a:gd name="T5" fmla="*/ 13 h 2451"/>
                  <a:gd name="T6" fmla="*/ 0 w 145"/>
                  <a:gd name="T7" fmla="*/ 0 h 2451"/>
                  <a:gd name="T8" fmla="*/ 1 w 145"/>
                  <a:gd name="T9" fmla="*/ 2 h 2451"/>
                  <a:gd name="T10" fmla="*/ 1 w 145"/>
                  <a:gd name="T11" fmla="*/ 20 h 2451"/>
                  <a:gd name="T12" fmla="*/ 0 w 145"/>
                  <a:gd name="T13" fmla="*/ 20 h 2451"/>
                  <a:gd name="T14" fmla="*/ 0 w 145"/>
                  <a:gd name="T15" fmla="*/ 20 h 2451"/>
                  <a:gd name="T16" fmla="*/ 0 60000 65536"/>
                  <a:gd name="T17" fmla="*/ 0 60000 65536"/>
                  <a:gd name="T18" fmla="*/ 0 60000 65536"/>
                  <a:gd name="T19" fmla="*/ 0 60000 65536"/>
                  <a:gd name="T20" fmla="*/ 0 60000 65536"/>
                  <a:gd name="T21" fmla="*/ 0 60000 65536"/>
                  <a:gd name="T22" fmla="*/ 0 60000 65536"/>
                  <a:gd name="T23" fmla="*/ 0 60000 65536"/>
                  <a:gd name="T24" fmla="*/ 0 w 145"/>
                  <a:gd name="T25" fmla="*/ 0 h 2451"/>
                  <a:gd name="T26" fmla="*/ 145 w 145"/>
                  <a:gd name="T27" fmla="*/ 2451 h 245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5" h="2451">
                    <a:moveTo>
                      <a:pt x="48" y="2451"/>
                    </a:moveTo>
                    <a:lnTo>
                      <a:pt x="48" y="1577"/>
                    </a:lnTo>
                    <a:lnTo>
                      <a:pt x="0" y="1538"/>
                    </a:lnTo>
                    <a:lnTo>
                      <a:pt x="0" y="0"/>
                    </a:lnTo>
                    <a:lnTo>
                      <a:pt x="141" y="166"/>
                    </a:lnTo>
                    <a:lnTo>
                      <a:pt x="145" y="2451"/>
                    </a:lnTo>
                    <a:lnTo>
                      <a:pt x="48" y="2451"/>
                    </a:lnTo>
                    <a:close/>
                  </a:path>
                </a:pathLst>
              </a:custGeom>
              <a:solidFill>
                <a:srgbClr val="8001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607" name="Freeform 25"/>
              <p:cNvSpPr>
                <a:spLocks/>
              </p:cNvSpPr>
              <p:nvPr/>
            </p:nvSpPr>
            <p:spPr bwMode="auto">
              <a:xfrm>
                <a:off x="2082" y="1173"/>
                <a:ext cx="118" cy="118"/>
              </a:xfrm>
              <a:custGeom>
                <a:avLst/>
                <a:gdLst>
                  <a:gd name="T0" fmla="*/ 1 w 235"/>
                  <a:gd name="T1" fmla="*/ 1 h 235"/>
                  <a:gd name="T2" fmla="*/ 2 w 235"/>
                  <a:gd name="T3" fmla="*/ 1 h 235"/>
                  <a:gd name="T4" fmla="*/ 2 w 235"/>
                  <a:gd name="T5" fmla="*/ 1 h 235"/>
                  <a:gd name="T6" fmla="*/ 2 w 235"/>
                  <a:gd name="T7" fmla="*/ 1 h 235"/>
                  <a:gd name="T8" fmla="*/ 2 w 235"/>
                  <a:gd name="T9" fmla="*/ 1 h 235"/>
                  <a:gd name="T10" fmla="*/ 2 w 235"/>
                  <a:gd name="T11" fmla="*/ 1 h 235"/>
                  <a:gd name="T12" fmla="*/ 2 w 235"/>
                  <a:gd name="T13" fmla="*/ 1 h 235"/>
                  <a:gd name="T14" fmla="*/ 2 w 235"/>
                  <a:gd name="T15" fmla="*/ 1 h 235"/>
                  <a:gd name="T16" fmla="*/ 2 w 235"/>
                  <a:gd name="T17" fmla="*/ 0 h 235"/>
                  <a:gd name="T18" fmla="*/ 2 w 235"/>
                  <a:gd name="T19" fmla="*/ 0 h 235"/>
                  <a:gd name="T20" fmla="*/ 2 w 235"/>
                  <a:gd name="T21" fmla="*/ 0 h 235"/>
                  <a:gd name="T22" fmla="*/ 2 w 235"/>
                  <a:gd name="T23" fmla="*/ 0 h 235"/>
                  <a:gd name="T24" fmla="*/ 2 w 235"/>
                  <a:gd name="T25" fmla="*/ 0 h 235"/>
                  <a:gd name="T26" fmla="*/ 2 w 235"/>
                  <a:gd name="T27" fmla="*/ 0 h 235"/>
                  <a:gd name="T28" fmla="*/ 2 w 235"/>
                  <a:gd name="T29" fmla="*/ 0 h 235"/>
                  <a:gd name="T30" fmla="*/ 1 w 235"/>
                  <a:gd name="T31" fmla="*/ 0 h 235"/>
                  <a:gd name="T32" fmla="*/ 1 w 235"/>
                  <a:gd name="T33" fmla="*/ 0 h 235"/>
                  <a:gd name="T34" fmla="*/ 1 w 235"/>
                  <a:gd name="T35" fmla="*/ 0 h 235"/>
                  <a:gd name="T36" fmla="*/ 1 w 235"/>
                  <a:gd name="T37" fmla="*/ 0 h 235"/>
                  <a:gd name="T38" fmla="*/ 1 w 235"/>
                  <a:gd name="T39" fmla="*/ 0 h 235"/>
                  <a:gd name="T40" fmla="*/ 1 w 235"/>
                  <a:gd name="T41" fmla="*/ 0 h 235"/>
                  <a:gd name="T42" fmla="*/ 1 w 235"/>
                  <a:gd name="T43" fmla="*/ 0 h 235"/>
                  <a:gd name="T44" fmla="*/ 1 w 235"/>
                  <a:gd name="T45" fmla="*/ 0 h 235"/>
                  <a:gd name="T46" fmla="*/ 0 w 235"/>
                  <a:gd name="T47" fmla="*/ 0 h 235"/>
                  <a:gd name="T48" fmla="*/ 0 w 235"/>
                  <a:gd name="T49" fmla="*/ 1 h 235"/>
                  <a:gd name="T50" fmla="*/ 1 w 235"/>
                  <a:gd name="T51" fmla="*/ 1 h 235"/>
                  <a:gd name="T52" fmla="*/ 1 w 235"/>
                  <a:gd name="T53" fmla="*/ 1 h 235"/>
                  <a:gd name="T54" fmla="*/ 1 w 235"/>
                  <a:gd name="T55" fmla="*/ 1 h 235"/>
                  <a:gd name="T56" fmla="*/ 1 w 235"/>
                  <a:gd name="T57" fmla="*/ 1 h 235"/>
                  <a:gd name="T58" fmla="*/ 1 w 235"/>
                  <a:gd name="T59" fmla="*/ 1 h 235"/>
                  <a:gd name="T60" fmla="*/ 1 w 235"/>
                  <a:gd name="T61" fmla="*/ 1 h 235"/>
                  <a:gd name="T62" fmla="*/ 1 w 235"/>
                  <a:gd name="T63" fmla="*/ 1 h 235"/>
                  <a:gd name="T64" fmla="*/ 1 w 235"/>
                  <a:gd name="T65" fmla="*/ 1 h 23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5"/>
                  <a:gd name="T100" fmla="*/ 0 h 235"/>
                  <a:gd name="T101" fmla="*/ 235 w 235"/>
                  <a:gd name="T102" fmla="*/ 235 h 23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5" h="235">
                    <a:moveTo>
                      <a:pt x="116" y="235"/>
                    </a:moveTo>
                    <a:lnTo>
                      <a:pt x="127" y="232"/>
                    </a:lnTo>
                    <a:lnTo>
                      <a:pt x="139" y="231"/>
                    </a:lnTo>
                    <a:lnTo>
                      <a:pt x="150" y="228"/>
                    </a:lnTo>
                    <a:lnTo>
                      <a:pt x="162" y="225"/>
                    </a:lnTo>
                    <a:lnTo>
                      <a:pt x="171" y="219"/>
                    </a:lnTo>
                    <a:lnTo>
                      <a:pt x="182" y="213"/>
                    </a:lnTo>
                    <a:lnTo>
                      <a:pt x="191" y="206"/>
                    </a:lnTo>
                    <a:lnTo>
                      <a:pt x="200" y="200"/>
                    </a:lnTo>
                    <a:lnTo>
                      <a:pt x="206" y="190"/>
                    </a:lnTo>
                    <a:lnTo>
                      <a:pt x="214" y="182"/>
                    </a:lnTo>
                    <a:lnTo>
                      <a:pt x="220" y="171"/>
                    </a:lnTo>
                    <a:lnTo>
                      <a:pt x="226" y="162"/>
                    </a:lnTo>
                    <a:lnTo>
                      <a:pt x="229" y="151"/>
                    </a:lnTo>
                    <a:lnTo>
                      <a:pt x="233" y="140"/>
                    </a:lnTo>
                    <a:lnTo>
                      <a:pt x="234" y="128"/>
                    </a:lnTo>
                    <a:lnTo>
                      <a:pt x="235" y="117"/>
                    </a:lnTo>
                    <a:lnTo>
                      <a:pt x="234" y="105"/>
                    </a:lnTo>
                    <a:lnTo>
                      <a:pt x="233" y="93"/>
                    </a:lnTo>
                    <a:lnTo>
                      <a:pt x="229" y="81"/>
                    </a:lnTo>
                    <a:lnTo>
                      <a:pt x="226" y="71"/>
                    </a:lnTo>
                    <a:lnTo>
                      <a:pt x="220" y="59"/>
                    </a:lnTo>
                    <a:lnTo>
                      <a:pt x="214" y="51"/>
                    </a:lnTo>
                    <a:lnTo>
                      <a:pt x="206" y="41"/>
                    </a:lnTo>
                    <a:lnTo>
                      <a:pt x="200" y="34"/>
                    </a:lnTo>
                    <a:lnTo>
                      <a:pt x="191" y="26"/>
                    </a:lnTo>
                    <a:lnTo>
                      <a:pt x="182" y="18"/>
                    </a:lnTo>
                    <a:lnTo>
                      <a:pt x="171" y="12"/>
                    </a:lnTo>
                    <a:lnTo>
                      <a:pt x="162" y="9"/>
                    </a:lnTo>
                    <a:lnTo>
                      <a:pt x="150" y="4"/>
                    </a:lnTo>
                    <a:lnTo>
                      <a:pt x="139" y="2"/>
                    </a:lnTo>
                    <a:lnTo>
                      <a:pt x="127" y="0"/>
                    </a:lnTo>
                    <a:lnTo>
                      <a:pt x="116" y="0"/>
                    </a:lnTo>
                    <a:lnTo>
                      <a:pt x="103" y="0"/>
                    </a:lnTo>
                    <a:lnTo>
                      <a:pt x="92" y="2"/>
                    </a:lnTo>
                    <a:lnTo>
                      <a:pt x="80" y="4"/>
                    </a:lnTo>
                    <a:lnTo>
                      <a:pt x="69" y="9"/>
                    </a:lnTo>
                    <a:lnTo>
                      <a:pt x="59" y="12"/>
                    </a:lnTo>
                    <a:lnTo>
                      <a:pt x="49" y="18"/>
                    </a:lnTo>
                    <a:lnTo>
                      <a:pt x="39" y="26"/>
                    </a:lnTo>
                    <a:lnTo>
                      <a:pt x="33" y="34"/>
                    </a:lnTo>
                    <a:lnTo>
                      <a:pt x="24" y="41"/>
                    </a:lnTo>
                    <a:lnTo>
                      <a:pt x="18" y="51"/>
                    </a:lnTo>
                    <a:lnTo>
                      <a:pt x="12" y="59"/>
                    </a:lnTo>
                    <a:lnTo>
                      <a:pt x="8" y="71"/>
                    </a:lnTo>
                    <a:lnTo>
                      <a:pt x="3" y="81"/>
                    </a:lnTo>
                    <a:lnTo>
                      <a:pt x="1" y="93"/>
                    </a:lnTo>
                    <a:lnTo>
                      <a:pt x="0" y="105"/>
                    </a:lnTo>
                    <a:lnTo>
                      <a:pt x="0" y="117"/>
                    </a:lnTo>
                    <a:lnTo>
                      <a:pt x="0" y="128"/>
                    </a:lnTo>
                    <a:lnTo>
                      <a:pt x="1" y="140"/>
                    </a:lnTo>
                    <a:lnTo>
                      <a:pt x="3" y="151"/>
                    </a:lnTo>
                    <a:lnTo>
                      <a:pt x="8" y="162"/>
                    </a:lnTo>
                    <a:lnTo>
                      <a:pt x="12" y="171"/>
                    </a:lnTo>
                    <a:lnTo>
                      <a:pt x="18" y="182"/>
                    </a:lnTo>
                    <a:lnTo>
                      <a:pt x="24" y="190"/>
                    </a:lnTo>
                    <a:lnTo>
                      <a:pt x="33" y="200"/>
                    </a:lnTo>
                    <a:lnTo>
                      <a:pt x="39" y="206"/>
                    </a:lnTo>
                    <a:lnTo>
                      <a:pt x="49" y="213"/>
                    </a:lnTo>
                    <a:lnTo>
                      <a:pt x="59" y="219"/>
                    </a:lnTo>
                    <a:lnTo>
                      <a:pt x="69" y="225"/>
                    </a:lnTo>
                    <a:lnTo>
                      <a:pt x="80" y="228"/>
                    </a:lnTo>
                    <a:lnTo>
                      <a:pt x="92" y="231"/>
                    </a:lnTo>
                    <a:lnTo>
                      <a:pt x="103" y="232"/>
                    </a:lnTo>
                    <a:lnTo>
                      <a:pt x="116" y="235"/>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608" name="Freeform 26"/>
              <p:cNvSpPr>
                <a:spLocks/>
              </p:cNvSpPr>
              <p:nvPr/>
            </p:nvSpPr>
            <p:spPr bwMode="auto">
              <a:xfrm>
                <a:off x="2138" y="1173"/>
                <a:ext cx="62" cy="118"/>
              </a:xfrm>
              <a:custGeom>
                <a:avLst/>
                <a:gdLst>
                  <a:gd name="T0" fmla="*/ 0 w 119"/>
                  <a:gd name="T1" fmla="*/ 0 h 236"/>
                  <a:gd name="T2" fmla="*/ 0 w 119"/>
                  <a:gd name="T3" fmla="*/ 0 h 236"/>
                  <a:gd name="T4" fmla="*/ 1 w 119"/>
                  <a:gd name="T5" fmla="*/ 0 h 236"/>
                  <a:gd name="T6" fmla="*/ 1 w 119"/>
                  <a:gd name="T7" fmla="*/ 0 h 236"/>
                  <a:gd name="T8" fmla="*/ 1 w 119"/>
                  <a:gd name="T9" fmla="*/ 0 h 236"/>
                  <a:gd name="T10" fmla="*/ 1 w 119"/>
                  <a:gd name="T11" fmla="*/ 0 h 236"/>
                  <a:gd name="T12" fmla="*/ 1 w 119"/>
                  <a:gd name="T13" fmla="*/ 0 h 236"/>
                  <a:gd name="T14" fmla="*/ 1 w 119"/>
                  <a:gd name="T15" fmla="*/ 0 h 236"/>
                  <a:gd name="T16" fmla="*/ 1 w 119"/>
                  <a:gd name="T17" fmla="*/ 0 h 236"/>
                  <a:gd name="T18" fmla="*/ 1 w 119"/>
                  <a:gd name="T19" fmla="*/ 0 h 236"/>
                  <a:gd name="T20" fmla="*/ 1 w 119"/>
                  <a:gd name="T21" fmla="*/ 0 h 236"/>
                  <a:gd name="T22" fmla="*/ 1 w 119"/>
                  <a:gd name="T23" fmla="*/ 0 h 236"/>
                  <a:gd name="T24" fmla="*/ 1 w 119"/>
                  <a:gd name="T25" fmla="*/ 0 h 236"/>
                  <a:gd name="T26" fmla="*/ 1 w 119"/>
                  <a:gd name="T27" fmla="*/ 0 h 236"/>
                  <a:gd name="T28" fmla="*/ 1 w 119"/>
                  <a:gd name="T29" fmla="*/ 0 h 236"/>
                  <a:gd name="T30" fmla="*/ 1 w 119"/>
                  <a:gd name="T31" fmla="*/ 0 h 236"/>
                  <a:gd name="T32" fmla="*/ 1 w 119"/>
                  <a:gd name="T33" fmla="*/ 0 h 236"/>
                  <a:gd name="T34" fmla="*/ 1 w 119"/>
                  <a:gd name="T35" fmla="*/ 1 h 236"/>
                  <a:gd name="T36" fmla="*/ 1 w 119"/>
                  <a:gd name="T37" fmla="*/ 1 h 236"/>
                  <a:gd name="T38" fmla="*/ 1 w 119"/>
                  <a:gd name="T39" fmla="*/ 1 h 236"/>
                  <a:gd name="T40" fmla="*/ 1 w 119"/>
                  <a:gd name="T41" fmla="*/ 1 h 236"/>
                  <a:gd name="T42" fmla="*/ 1 w 119"/>
                  <a:gd name="T43" fmla="*/ 1 h 236"/>
                  <a:gd name="T44" fmla="*/ 1 w 119"/>
                  <a:gd name="T45" fmla="*/ 1 h 236"/>
                  <a:gd name="T46" fmla="*/ 1 w 119"/>
                  <a:gd name="T47" fmla="*/ 1 h 236"/>
                  <a:gd name="T48" fmla="*/ 1 w 119"/>
                  <a:gd name="T49" fmla="*/ 1 h 236"/>
                  <a:gd name="T50" fmla="*/ 1 w 119"/>
                  <a:gd name="T51" fmla="*/ 1 h 236"/>
                  <a:gd name="T52" fmla="*/ 1 w 119"/>
                  <a:gd name="T53" fmla="*/ 1 h 236"/>
                  <a:gd name="T54" fmla="*/ 1 w 119"/>
                  <a:gd name="T55" fmla="*/ 1 h 236"/>
                  <a:gd name="T56" fmla="*/ 1 w 119"/>
                  <a:gd name="T57" fmla="*/ 1 h 236"/>
                  <a:gd name="T58" fmla="*/ 1 w 119"/>
                  <a:gd name="T59" fmla="*/ 1 h 236"/>
                  <a:gd name="T60" fmla="*/ 1 w 119"/>
                  <a:gd name="T61" fmla="*/ 1 h 236"/>
                  <a:gd name="T62" fmla="*/ 0 w 119"/>
                  <a:gd name="T63" fmla="*/ 1 h 236"/>
                  <a:gd name="T64" fmla="*/ 0 w 119"/>
                  <a:gd name="T65" fmla="*/ 1 h 236"/>
                  <a:gd name="T66" fmla="*/ 1 w 119"/>
                  <a:gd name="T67" fmla="*/ 1 h 236"/>
                  <a:gd name="T68" fmla="*/ 1 w 119"/>
                  <a:gd name="T69" fmla="*/ 1 h 236"/>
                  <a:gd name="T70" fmla="*/ 1 w 119"/>
                  <a:gd name="T71" fmla="*/ 1 h 236"/>
                  <a:gd name="T72" fmla="*/ 1 w 119"/>
                  <a:gd name="T73" fmla="*/ 1 h 236"/>
                  <a:gd name="T74" fmla="*/ 1 w 119"/>
                  <a:gd name="T75" fmla="*/ 1 h 236"/>
                  <a:gd name="T76" fmla="*/ 1 w 119"/>
                  <a:gd name="T77" fmla="*/ 1 h 236"/>
                  <a:gd name="T78" fmla="*/ 1 w 119"/>
                  <a:gd name="T79" fmla="*/ 1 h 236"/>
                  <a:gd name="T80" fmla="*/ 1 w 119"/>
                  <a:gd name="T81" fmla="*/ 1 h 236"/>
                  <a:gd name="T82" fmla="*/ 1 w 119"/>
                  <a:gd name="T83" fmla="*/ 1 h 236"/>
                  <a:gd name="T84" fmla="*/ 1 w 119"/>
                  <a:gd name="T85" fmla="*/ 1 h 236"/>
                  <a:gd name="T86" fmla="*/ 1 w 119"/>
                  <a:gd name="T87" fmla="*/ 1 h 236"/>
                  <a:gd name="T88" fmla="*/ 1 w 119"/>
                  <a:gd name="T89" fmla="*/ 1 h 236"/>
                  <a:gd name="T90" fmla="*/ 1 w 119"/>
                  <a:gd name="T91" fmla="*/ 1 h 236"/>
                  <a:gd name="T92" fmla="*/ 1 w 119"/>
                  <a:gd name="T93" fmla="*/ 0 h 236"/>
                  <a:gd name="T94" fmla="*/ 1 w 119"/>
                  <a:gd name="T95" fmla="*/ 0 h 236"/>
                  <a:gd name="T96" fmla="*/ 1 w 119"/>
                  <a:gd name="T97" fmla="*/ 0 h 236"/>
                  <a:gd name="T98" fmla="*/ 1 w 119"/>
                  <a:gd name="T99" fmla="*/ 0 h 236"/>
                  <a:gd name="T100" fmla="*/ 1 w 119"/>
                  <a:gd name="T101" fmla="*/ 0 h 236"/>
                  <a:gd name="T102" fmla="*/ 1 w 119"/>
                  <a:gd name="T103" fmla="*/ 0 h 236"/>
                  <a:gd name="T104" fmla="*/ 1 w 119"/>
                  <a:gd name="T105" fmla="*/ 0 h 236"/>
                  <a:gd name="T106" fmla="*/ 1 w 119"/>
                  <a:gd name="T107" fmla="*/ 0 h 236"/>
                  <a:gd name="T108" fmla="*/ 1 w 119"/>
                  <a:gd name="T109" fmla="*/ 0 h 236"/>
                  <a:gd name="T110" fmla="*/ 1 w 119"/>
                  <a:gd name="T111" fmla="*/ 0 h 236"/>
                  <a:gd name="T112" fmla="*/ 1 w 119"/>
                  <a:gd name="T113" fmla="*/ 0 h 236"/>
                  <a:gd name="T114" fmla="*/ 1 w 119"/>
                  <a:gd name="T115" fmla="*/ 0 h 236"/>
                  <a:gd name="T116" fmla="*/ 1 w 119"/>
                  <a:gd name="T117" fmla="*/ 0 h 236"/>
                  <a:gd name="T118" fmla="*/ 1 w 119"/>
                  <a:gd name="T119" fmla="*/ 0 h 236"/>
                  <a:gd name="T120" fmla="*/ 0 w 119"/>
                  <a:gd name="T121" fmla="*/ 0 h 236"/>
                  <a:gd name="T122" fmla="*/ 0 w 119"/>
                  <a:gd name="T123" fmla="*/ 0 h 2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9"/>
                  <a:gd name="T187" fmla="*/ 0 h 236"/>
                  <a:gd name="T188" fmla="*/ 119 w 119"/>
                  <a:gd name="T189" fmla="*/ 236 h 2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9" h="236">
                    <a:moveTo>
                      <a:pt x="0" y="1"/>
                    </a:moveTo>
                    <a:lnTo>
                      <a:pt x="0" y="0"/>
                    </a:lnTo>
                    <a:lnTo>
                      <a:pt x="5" y="0"/>
                    </a:lnTo>
                    <a:lnTo>
                      <a:pt x="10" y="0"/>
                    </a:lnTo>
                    <a:lnTo>
                      <a:pt x="17" y="1"/>
                    </a:lnTo>
                    <a:lnTo>
                      <a:pt x="25" y="3"/>
                    </a:lnTo>
                    <a:lnTo>
                      <a:pt x="36" y="5"/>
                    </a:lnTo>
                    <a:lnTo>
                      <a:pt x="46" y="9"/>
                    </a:lnTo>
                    <a:lnTo>
                      <a:pt x="58" y="13"/>
                    </a:lnTo>
                    <a:lnTo>
                      <a:pt x="69" y="19"/>
                    </a:lnTo>
                    <a:lnTo>
                      <a:pt x="80" y="27"/>
                    </a:lnTo>
                    <a:lnTo>
                      <a:pt x="89" y="36"/>
                    </a:lnTo>
                    <a:lnTo>
                      <a:pt x="99" y="48"/>
                    </a:lnTo>
                    <a:lnTo>
                      <a:pt x="105" y="62"/>
                    </a:lnTo>
                    <a:lnTo>
                      <a:pt x="112" y="77"/>
                    </a:lnTo>
                    <a:lnTo>
                      <a:pt x="117" y="96"/>
                    </a:lnTo>
                    <a:lnTo>
                      <a:pt x="119" y="118"/>
                    </a:lnTo>
                    <a:lnTo>
                      <a:pt x="118" y="138"/>
                    </a:lnTo>
                    <a:lnTo>
                      <a:pt x="114" y="158"/>
                    </a:lnTo>
                    <a:lnTo>
                      <a:pt x="108" y="173"/>
                    </a:lnTo>
                    <a:lnTo>
                      <a:pt x="101" y="188"/>
                    </a:lnTo>
                    <a:lnTo>
                      <a:pt x="92" y="199"/>
                    </a:lnTo>
                    <a:lnTo>
                      <a:pt x="82" y="208"/>
                    </a:lnTo>
                    <a:lnTo>
                      <a:pt x="71" y="215"/>
                    </a:lnTo>
                    <a:lnTo>
                      <a:pt x="60" y="221"/>
                    </a:lnTo>
                    <a:lnTo>
                      <a:pt x="48" y="226"/>
                    </a:lnTo>
                    <a:lnTo>
                      <a:pt x="37" y="230"/>
                    </a:lnTo>
                    <a:lnTo>
                      <a:pt x="27" y="231"/>
                    </a:lnTo>
                    <a:lnTo>
                      <a:pt x="18" y="233"/>
                    </a:lnTo>
                    <a:lnTo>
                      <a:pt x="10" y="233"/>
                    </a:lnTo>
                    <a:lnTo>
                      <a:pt x="5" y="235"/>
                    </a:lnTo>
                    <a:lnTo>
                      <a:pt x="0" y="235"/>
                    </a:lnTo>
                    <a:lnTo>
                      <a:pt x="0" y="236"/>
                    </a:lnTo>
                    <a:lnTo>
                      <a:pt x="1" y="233"/>
                    </a:lnTo>
                    <a:lnTo>
                      <a:pt x="7" y="227"/>
                    </a:lnTo>
                    <a:lnTo>
                      <a:pt x="10" y="223"/>
                    </a:lnTo>
                    <a:lnTo>
                      <a:pt x="15" y="218"/>
                    </a:lnTo>
                    <a:lnTo>
                      <a:pt x="19" y="213"/>
                    </a:lnTo>
                    <a:lnTo>
                      <a:pt x="24" y="206"/>
                    </a:lnTo>
                    <a:lnTo>
                      <a:pt x="28" y="199"/>
                    </a:lnTo>
                    <a:lnTo>
                      <a:pt x="33" y="190"/>
                    </a:lnTo>
                    <a:lnTo>
                      <a:pt x="35" y="179"/>
                    </a:lnTo>
                    <a:lnTo>
                      <a:pt x="40" y="169"/>
                    </a:lnTo>
                    <a:lnTo>
                      <a:pt x="41" y="155"/>
                    </a:lnTo>
                    <a:lnTo>
                      <a:pt x="43" y="143"/>
                    </a:lnTo>
                    <a:lnTo>
                      <a:pt x="43" y="129"/>
                    </a:lnTo>
                    <a:lnTo>
                      <a:pt x="43" y="114"/>
                    </a:lnTo>
                    <a:lnTo>
                      <a:pt x="41" y="98"/>
                    </a:lnTo>
                    <a:lnTo>
                      <a:pt x="40" y="83"/>
                    </a:lnTo>
                    <a:lnTo>
                      <a:pt x="37" y="71"/>
                    </a:lnTo>
                    <a:lnTo>
                      <a:pt x="34" y="60"/>
                    </a:lnTo>
                    <a:lnTo>
                      <a:pt x="30" y="50"/>
                    </a:lnTo>
                    <a:lnTo>
                      <a:pt x="27" y="40"/>
                    </a:lnTo>
                    <a:lnTo>
                      <a:pt x="23" y="32"/>
                    </a:lnTo>
                    <a:lnTo>
                      <a:pt x="19" y="25"/>
                    </a:lnTo>
                    <a:lnTo>
                      <a:pt x="15" y="18"/>
                    </a:lnTo>
                    <a:lnTo>
                      <a:pt x="12" y="13"/>
                    </a:lnTo>
                    <a:lnTo>
                      <a:pt x="7" y="9"/>
                    </a:lnTo>
                    <a:lnTo>
                      <a:pt x="5" y="6"/>
                    </a:lnTo>
                    <a:lnTo>
                      <a:pt x="1" y="1"/>
                    </a:lnTo>
                    <a:lnTo>
                      <a:pt x="0" y="1"/>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609" name="Freeform 27"/>
              <p:cNvSpPr>
                <a:spLocks/>
              </p:cNvSpPr>
              <p:nvPr/>
            </p:nvSpPr>
            <p:spPr bwMode="auto">
              <a:xfrm>
                <a:off x="2092" y="1236"/>
                <a:ext cx="20" cy="20"/>
              </a:xfrm>
              <a:custGeom>
                <a:avLst/>
                <a:gdLst>
                  <a:gd name="T0" fmla="*/ 0 w 41"/>
                  <a:gd name="T1" fmla="*/ 1 h 40"/>
                  <a:gd name="T2" fmla="*/ 0 w 41"/>
                  <a:gd name="T3" fmla="*/ 1 h 40"/>
                  <a:gd name="T4" fmla="*/ 0 w 41"/>
                  <a:gd name="T5" fmla="*/ 1 h 40"/>
                  <a:gd name="T6" fmla="*/ 0 w 41"/>
                  <a:gd name="T7" fmla="*/ 1 h 40"/>
                  <a:gd name="T8" fmla="*/ 0 w 41"/>
                  <a:gd name="T9" fmla="*/ 1 h 40"/>
                  <a:gd name="T10" fmla="*/ 0 w 41"/>
                  <a:gd name="T11" fmla="*/ 1 h 40"/>
                  <a:gd name="T12" fmla="*/ 0 w 41"/>
                  <a:gd name="T13" fmla="*/ 1 h 40"/>
                  <a:gd name="T14" fmla="*/ 0 w 41"/>
                  <a:gd name="T15" fmla="*/ 1 h 40"/>
                  <a:gd name="T16" fmla="*/ 0 w 41"/>
                  <a:gd name="T17" fmla="*/ 1 h 40"/>
                  <a:gd name="T18" fmla="*/ 0 w 41"/>
                  <a:gd name="T19" fmla="*/ 1 h 40"/>
                  <a:gd name="T20" fmla="*/ 0 w 41"/>
                  <a:gd name="T21" fmla="*/ 1 h 40"/>
                  <a:gd name="T22" fmla="*/ 0 w 41"/>
                  <a:gd name="T23" fmla="*/ 1 h 40"/>
                  <a:gd name="T24" fmla="*/ 0 w 41"/>
                  <a:gd name="T25" fmla="*/ 1 h 40"/>
                  <a:gd name="T26" fmla="*/ 0 w 41"/>
                  <a:gd name="T27" fmla="*/ 0 h 40"/>
                  <a:gd name="T28" fmla="*/ 0 w 41"/>
                  <a:gd name="T29" fmla="*/ 0 h 40"/>
                  <a:gd name="T30" fmla="*/ 0 w 41"/>
                  <a:gd name="T31" fmla="*/ 1 h 40"/>
                  <a:gd name="T32" fmla="*/ 0 w 41"/>
                  <a:gd name="T33" fmla="*/ 1 h 40"/>
                  <a:gd name="T34" fmla="*/ 0 w 41"/>
                  <a:gd name="T35" fmla="*/ 1 h 40"/>
                  <a:gd name="T36" fmla="*/ 0 w 41"/>
                  <a:gd name="T37" fmla="*/ 1 h 40"/>
                  <a:gd name="T38" fmla="*/ 0 w 41"/>
                  <a:gd name="T39" fmla="*/ 1 h 40"/>
                  <a:gd name="T40" fmla="*/ 0 w 41"/>
                  <a:gd name="T41" fmla="*/ 1 h 40"/>
                  <a:gd name="T42" fmla="*/ 0 w 41"/>
                  <a:gd name="T43" fmla="*/ 1 h 40"/>
                  <a:gd name="T44" fmla="*/ 0 w 41"/>
                  <a:gd name="T45" fmla="*/ 1 h 40"/>
                  <a:gd name="T46" fmla="*/ 0 w 41"/>
                  <a:gd name="T47" fmla="*/ 1 h 40"/>
                  <a:gd name="T48" fmla="*/ 0 w 41"/>
                  <a:gd name="T49" fmla="*/ 1 h 40"/>
                  <a:gd name="T50" fmla="*/ 0 w 41"/>
                  <a:gd name="T51" fmla="*/ 1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1"/>
                  <a:gd name="T79" fmla="*/ 0 h 40"/>
                  <a:gd name="T80" fmla="*/ 41 w 41"/>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1" h="40">
                    <a:moveTo>
                      <a:pt x="19" y="40"/>
                    </a:moveTo>
                    <a:lnTo>
                      <a:pt x="23" y="38"/>
                    </a:lnTo>
                    <a:lnTo>
                      <a:pt x="27" y="37"/>
                    </a:lnTo>
                    <a:lnTo>
                      <a:pt x="30" y="36"/>
                    </a:lnTo>
                    <a:lnTo>
                      <a:pt x="34" y="34"/>
                    </a:lnTo>
                    <a:lnTo>
                      <a:pt x="37" y="28"/>
                    </a:lnTo>
                    <a:lnTo>
                      <a:pt x="41" y="20"/>
                    </a:lnTo>
                    <a:lnTo>
                      <a:pt x="40" y="15"/>
                    </a:lnTo>
                    <a:lnTo>
                      <a:pt x="37" y="12"/>
                    </a:lnTo>
                    <a:lnTo>
                      <a:pt x="36" y="8"/>
                    </a:lnTo>
                    <a:lnTo>
                      <a:pt x="34" y="6"/>
                    </a:lnTo>
                    <a:lnTo>
                      <a:pt x="30" y="2"/>
                    </a:lnTo>
                    <a:lnTo>
                      <a:pt x="27" y="1"/>
                    </a:lnTo>
                    <a:lnTo>
                      <a:pt x="23" y="0"/>
                    </a:lnTo>
                    <a:lnTo>
                      <a:pt x="19" y="0"/>
                    </a:lnTo>
                    <a:lnTo>
                      <a:pt x="11" y="1"/>
                    </a:lnTo>
                    <a:lnTo>
                      <a:pt x="6" y="6"/>
                    </a:lnTo>
                    <a:lnTo>
                      <a:pt x="3" y="8"/>
                    </a:lnTo>
                    <a:lnTo>
                      <a:pt x="1" y="12"/>
                    </a:lnTo>
                    <a:lnTo>
                      <a:pt x="0" y="15"/>
                    </a:lnTo>
                    <a:lnTo>
                      <a:pt x="0" y="20"/>
                    </a:lnTo>
                    <a:lnTo>
                      <a:pt x="1" y="28"/>
                    </a:lnTo>
                    <a:lnTo>
                      <a:pt x="6" y="34"/>
                    </a:lnTo>
                    <a:lnTo>
                      <a:pt x="11" y="37"/>
                    </a:lnTo>
                    <a:lnTo>
                      <a:pt x="19" y="4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610" name="Freeform 28"/>
              <p:cNvSpPr>
                <a:spLocks/>
              </p:cNvSpPr>
              <p:nvPr/>
            </p:nvSpPr>
            <p:spPr bwMode="auto">
              <a:xfrm>
                <a:off x="2123" y="1176"/>
                <a:ext cx="21" cy="21"/>
              </a:xfrm>
              <a:custGeom>
                <a:avLst/>
                <a:gdLst>
                  <a:gd name="T0" fmla="*/ 1 w 42"/>
                  <a:gd name="T1" fmla="*/ 0 h 41"/>
                  <a:gd name="T2" fmla="*/ 1 w 42"/>
                  <a:gd name="T3" fmla="*/ 0 h 41"/>
                  <a:gd name="T4" fmla="*/ 1 w 42"/>
                  <a:gd name="T5" fmla="*/ 0 h 41"/>
                  <a:gd name="T6" fmla="*/ 1 w 42"/>
                  <a:gd name="T7" fmla="*/ 0 h 41"/>
                  <a:gd name="T8" fmla="*/ 1 w 42"/>
                  <a:gd name="T9" fmla="*/ 0 h 41"/>
                  <a:gd name="T10" fmla="*/ 1 w 42"/>
                  <a:gd name="T11" fmla="*/ 0 h 41"/>
                  <a:gd name="T12" fmla="*/ 1 w 42"/>
                  <a:gd name="T13" fmla="*/ 0 h 41"/>
                  <a:gd name="T14" fmla="*/ 1 w 42"/>
                  <a:gd name="T15" fmla="*/ 0 h 41"/>
                  <a:gd name="T16" fmla="*/ 1 w 42"/>
                  <a:gd name="T17" fmla="*/ 0 h 41"/>
                  <a:gd name="T18" fmla="*/ 1 w 42"/>
                  <a:gd name="T19" fmla="*/ 0 h 41"/>
                  <a:gd name="T20" fmla="*/ 1 w 42"/>
                  <a:gd name="T21" fmla="*/ 0 h 41"/>
                  <a:gd name="T22" fmla="*/ 1 w 42"/>
                  <a:gd name="T23" fmla="*/ 0 h 41"/>
                  <a:gd name="T24" fmla="*/ 0 w 42"/>
                  <a:gd name="T25" fmla="*/ 0 h 41"/>
                  <a:gd name="T26" fmla="*/ 1 w 42"/>
                  <a:gd name="T27" fmla="*/ 0 h 41"/>
                  <a:gd name="T28" fmla="*/ 1 w 42"/>
                  <a:gd name="T29" fmla="*/ 0 h 41"/>
                  <a:gd name="T30" fmla="*/ 1 w 42"/>
                  <a:gd name="T31" fmla="*/ 0 h 41"/>
                  <a:gd name="T32" fmla="*/ 1 w 42"/>
                  <a:gd name="T33" fmla="*/ 0 h 41"/>
                  <a:gd name="T34" fmla="*/ 1 w 42"/>
                  <a:gd name="T35" fmla="*/ 0 h 4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2"/>
                  <a:gd name="T55" fmla="*/ 0 h 41"/>
                  <a:gd name="T56" fmla="*/ 42 w 42"/>
                  <a:gd name="T57" fmla="*/ 41 h 4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2" h="41">
                    <a:moveTo>
                      <a:pt x="20" y="41"/>
                    </a:moveTo>
                    <a:lnTo>
                      <a:pt x="27" y="39"/>
                    </a:lnTo>
                    <a:lnTo>
                      <a:pt x="34" y="34"/>
                    </a:lnTo>
                    <a:lnTo>
                      <a:pt x="39" y="28"/>
                    </a:lnTo>
                    <a:lnTo>
                      <a:pt x="42" y="21"/>
                    </a:lnTo>
                    <a:lnTo>
                      <a:pt x="39" y="12"/>
                    </a:lnTo>
                    <a:lnTo>
                      <a:pt x="34" y="6"/>
                    </a:lnTo>
                    <a:lnTo>
                      <a:pt x="27" y="1"/>
                    </a:lnTo>
                    <a:lnTo>
                      <a:pt x="20" y="0"/>
                    </a:lnTo>
                    <a:lnTo>
                      <a:pt x="13" y="1"/>
                    </a:lnTo>
                    <a:lnTo>
                      <a:pt x="7" y="6"/>
                    </a:lnTo>
                    <a:lnTo>
                      <a:pt x="2" y="12"/>
                    </a:lnTo>
                    <a:lnTo>
                      <a:pt x="0" y="21"/>
                    </a:lnTo>
                    <a:lnTo>
                      <a:pt x="2" y="28"/>
                    </a:lnTo>
                    <a:lnTo>
                      <a:pt x="7" y="34"/>
                    </a:lnTo>
                    <a:lnTo>
                      <a:pt x="13" y="39"/>
                    </a:lnTo>
                    <a:lnTo>
                      <a:pt x="20" y="41"/>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611" name="Freeform 29"/>
              <p:cNvSpPr>
                <a:spLocks/>
              </p:cNvSpPr>
              <p:nvPr/>
            </p:nvSpPr>
            <p:spPr bwMode="auto">
              <a:xfrm>
                <a:off x="2167" y="1234"/>
                <a:ext cx="20" cy="20"/>
              </a:xfrm>
              <a:custGeom>
                <a:avLst/>
                <a:gdLst>
                  <a:gd name="T0" fmla="*/ 0 w 41"/>
                  <a:gd name="T1" fmla="*/ 1 h 40"/>
                  <a:gd name="T2" fmla="*/ 0 w 41"/>
                  <a:gd name="T3" fmla="*/ 1 h 40"/>
                  <a:gd name="T4" fmla="*/ 0 w 41"/>
                  <a:gd name="T5" fmla="*/ 1 h 40"/>
                  <a:gd name="T6" fmla="*/ 0 w 41"/>
                  <a:gd name="T7" fmla="*/ 1 h 40"/>
                  <a:gd name="T8" fmla="*/ 0 w 41"/>
                  <a:gd name="T9" fmla="*/ 1 h 40"/>
                  <a:gd name="T10" fmla="*/ 0 w 41"/>
                  <a:gd name="T11" fmla="*/ 1 h 40"/>
                  <a:gd name="T12" fmla="*/ 0 w 41"/>
                  <a:gd name="T13" fmla="*/ 1 h 40"/>
                  <a:gd name="T14" fmla="*/ 0 w 41"/>
                  <a:gd name="T15" fmla="*/ 1 h 40"/>
                  <a:gd name="T16" fmla="*/ 0 w 41"/>
                  <a:gd name="T17" fmla="*/ 1 h 40"/>
                  <a:gd name="T18" fmla="*/ 0 w 41"/>
                  <a:gd name="T19" fmla="*/ 1 h 40"/>
                  <a:gd name="T20" fmla="*/ 0 w 41"/>
                  <a:gd name="T21" fmla="*/ 1 h 40"/>
                  <a:gd name="T22" fmla="*/ 0 w 41"/>
                  <a:gd name="T23" fmla="*/ 1 h 40"/>
                  <a:gd name="T24" fmla="*/ 0 w 41"/>
                  <a:gd name="T25" fmla="*/ 1 h 40"/>
                  <a:gd name="T26" fmla="*/ 0 w 41"/>
                  <a:gd name="T27" fmla="*/ 0 h 40"/>
                  <a:gd name="T28" fmla="*/ 0 w 41"/>
                  <a:gd name="T29" fmla="*/ 0 h 40"/>
                  <a:gd name="T30" fmla="*/ 0 w 41"/>
                  <a:gd name="T31" fmla="*/ 1 h 40"/>
                  <a:gd name="T32" fmla="*/ 0 w 41"/>
                  <a:gd name="T33" fmla="*/ 1 h 40"/>
                  <a:gd name="T34" fmla="*/ 0 w 41"/>
                  <a:gd name="T35" fmla="*/ 1 h 40"/>
                  <a:gd name="T36" fmla="*/ 0 w 41"/>
                  <a:gd name="T37" fmla="*/ 1 h 40"/>
                  <a:gd name="T38" fmla="*/ 0 w 41"/>
                  <a:gd name="T39" fmla="*/ 1 h 40"/>
                  <a:gd name="T40" fmla="*/ 0 w 41"/>
                  <a:gd name="T41" fmla="*/ 1 h 40"/>
                  <a:gd name="T42" fmla="*/ 0 w 41"/>
                  <a:gd name="T43" fmla="*/ 1 h 40"/>
                  <a:gd name="T44" fmla="*/ 0 w 41"/>
                  <a:gd name="T45" fmla="*/ 1 h 40"/>
                  <a:gd name="T46" fmla="*/ 0 w 41"/>
                  <a:gd name="T47" fmla="*/ 1 h 40"/>
                  <a:gd name="T48" fmla="*/ 0 w 41"/>
                  <a:gd name="T49" fmla="*/ 1 h 40"/>
                  <a:gd name="T50" fmla="*/ 0 w 41"/>
                  <a:gd name="T51" fmla="*/ 1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1"/>
                  <a:gd name="T79" fmla="*/ 0 h 40"/>
                  <a:gd name="T80" fmla="*/ 41 w 41"/>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1" h="40">
                    <a:moveTo>
                      <a:pt x="21" y="40"/>
                    </a:moveTo>
                    <a:lnTo>
                      <a:pt x="24" y="40"/>
                    </a:lnTo>
                    <a:lnTo>
                      <a:pt x="29" y="39"/>
                    </a:lnTo>
                    <a:lnTo>
                      <a:pt x="31" y="35"/>
                    </a:lnTo>
                    <a:lnTo>
                      <a:pt x="36" y="34"/>
                    </a:lnTo>
                    <a:lnTo>
                      <a:pt x="37" y="31"/>
                    </a:lnTo>
                    <a:lnTo>
                      <a:pt x="40" y="27"/>
                    </a:lnTo>
                    <a:lnTo>
                      <a:pt x="41" y="23"/>
                    </a:lnTo>
                    <a:lnTo>
                      <a:pt x="41" y="20"/>
                    </a:lnTo>
                    <a:lnTo>
                      <a:pt x="40" y="11"/>
                    </a:lnTo>
                    <a:lnTo>
                      <a:pt x="36" y="6"/>
                    </a:lnTo>
                    <a:lnTo>
                      <a:pt x="31" y="3"/>
                    </a:lnTo>
                    <a:lnTo>
                      <a:pt x="29" y="2"/>
                    </a:lnTo>
                    <a:lnTo>
                      <a:pt x="24" y="0"/>
                    </a:lnTo>
                    <a:lnTo>
                      <a:pt x="21" y="0"/>
                    </a:lnTo>
                    <a:lnTo>
                      <a:pt x="12" y="2"/>
                    </a:lnTo>
                    <a:lnTo>
                      <a:pt x="6" y="6"/>
                    </a:lnTo>
                    <a:lnTo>
                      <a:pt x="1" y="11"/>
                    </a:lnTo>
                    <a:lnTo>
                      <a:pt x="0" y="20"/>
                    </a:lnTo>
                    <a:lnTo>
                      <a:pt x="0" y="23"/>
                    </a:lnTo>
                    <a:lnTo>
                      <a:pt x="1" y="27"/>
                    </a:lnTo>
                    <a:lnTo>
                      <a:pt x="2" y="31"/>
                    </a:lnTo>
                    <a:lnTo>
                      <a:pt x="6" y="34"/>
                    </a:lnTo>
                    <a:lnTo>
                      <a:pt x="12" y="39"/>
                    </a:lnTo>
                    <a:lnTo>
                      <a:pt x="21" y="40"/>
                    </a:lnTo>
                    <a:close/>
                  </a:path>
                </a:pathLst>
              </a:custGeom>
              <a:solidFill>
                <a:srgbClr val="7568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612" name="Freeform 30"/>
              <p:cNvSpPr>
                <a:spLocks/>
              </p:cNvSpPr>
              <p:nvPr/>
            </p:nvSpPr>
            <p:spPr bwMode="auto">
              <a:xfrm>
                <a:off x="1549" y="1842"/>
                <a:ext cx="202" cy="212"/>
              </a:xfrm>
              <a:custGeom>
                <a:avLst/>
                <a:gdLst>
                  <a:gd name="T0" fmla="*/ 0 w 405"/>
                  <a:gd name="T1" fmla="*/ 3 h 422"/>
                  <a:gd name="T2" fmla="*/ 0 w 405"/>
                  <a:gd name="T3" fmla="*/ 4 h 422"/>
                  <a:gd name="T4" fmla="*/ 2 w 405"/>
                  <a:gd name="T5" fmla="*/ 4 h 422"/>
                  <a:gd name="T6" fmla="*/ 2 w 405"/>
                  <a:gd name="T7" fmla="*/ 2 h 422"/>
                  <a:gd name="T8" fmla="*/ 3 w 405"/>
                  <a:gd name="T9" fmla="*/ 1 h 422"/>
                  <a:gd name="T10" fmla="*/ 2 w 405"/>
                  <a:gd name="T11" fmla="*/ 0 h 422"/>
                  <a:gd name="T12" fmla="*/ 0 w 405"/>
                  <a:gd name="T13" fmla="*/ 2 h 422"/>
                  <a:gd name="T14" fmla="*/ 0 w 405"/>
                  <a:gd name="T15" fmla="*/ 3 h 422"/>
                  <a:gd name="T16" fmla="*/ 0 w 405"/>
                  <a:gd name="T17" fmla="*/ 3 h 4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5"/>
                  <a:gd name="T28" fmla="*/ 0 h 422"/>
                  <a:gd name="T29" fmla="*/ 405 w 405"/>
                  <a:gd name="T30" fmla="*/ 422 h 4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5" h="422">
                    <a:moveTo>
                      <a:pt x="29" y="340"/>
                    </a:moveTo>
                    <a:lnTo>
                      <a:pt x="0" y="422"/>
                    </a:lnTo>
                    <a:lnTo>
                      <a:pt x="266" y="422"/>
                    </a:lnTo>
                    <a:lnTo>
                      <a:pt x="335" y="255"/>
                    </a:lnTo>
                    <a:lnTo>
                      <a:pt x="405" y="12"/>
                    </a:lnTo>
                    <a:lnTo>
                      <a:pt x="376" y="0"/>
                    </a:lnTo>
                    <a:lnTo>
                      <a:pt x="120" y="175"/>
                    </a:lnTo>
                    <a:lnTo>
                      <a:pt x="29" y="340"/>
                    </a:lnTo>
                    <a:close/>
                  </a:path>
                </a:pathLst>
              </a:custGeom>
              <a:solidFill>
                <a:srgbClr val="7568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613" name="Freeform 31"/>
              <p:cNvSpPr>
                <a:spLocks/>
              </p:cNvSpPr>
              <p:nvPr/>
            </p:nvSpPr>
            <p:spPr bwMode="auto">
              <a:xfrm>
                <a:off x="1558" y="1843"/>
                <a:ext cx="184" cy="177"/>
              </a:xfrm>
              <a:custGeom>
                <a:avLst/>
                <a:gdLst>
                  <a:gd name="T0" fmla="*/ 2 w 366"/>
                  <a:gd name="T1" fmla="*/ 1 h 356"/>
                  <a:gd name="T2" fmla="*/ 1 w 366"/>
                  <a:gd name="T3" fmla="*/ 1 h 356"/>
                  <a:gd name="T4" fmla="*/ 1 w 366"/>
                  <a:gd name="T5" fmla="*/ 2 h 356"/>
                  <a:gd name="T6" fmla="*/ 0 w 366"/>
                  <a:gd name="T7" fmla="*/ 3 h 356"/>
                  <a:gd name="T8" fmla="*/ 1 w 366"/>
                  <a:gd name="T9" fmla="*/ 3 h 356"/>
                  <a:gd name="T10" fmla="*/ 1 w 366"/>
                  <a:gd name="T11" fmla="*/ 2 h 356"/>
                  <a:gd name="T12" fmla="*/ 1 w 366"/>
                  <a:gd name="T13" fmla="*/ 2 h 356"/>
                  <a:gd name="T14" fmla="*/ 2 w 366"/>
                  <a:gd name="T15" fmla="*/ 2 h 356"/>
                  <a:gd name="T16" fmla="*/ 2 w 366"/>
                  <a:gd name="T17" fmla="*/ 2 h 356"/>
                  <a:gd name="T18" fmla="*/ 1 w 366"/>
                  <a:gd name="T19" fmla="*/ 3 h 356"/>
                  <a:gd name="T20" fmla="*/ 2 w 366"/>
                  <a:gd name="T21" fmla="*/ 3 h 356"/>
                  <a:gd name="T22" fmla="*/ 3 w 366"/>
                  <a:gd name="T23" fmla="*/ 2 h 356"/>
                  <a:gd name="T24" fmla="*/ 3 w 366"/>
                  <a:gd name="T25" fmla="*/ 0 h 356"/>
                  <a:gd name="T26" fmla="*/ 2 w 366"/>
                  <a:gd name="T27" fmla="*/ 1 h 356"/>
                  <a:gd name="T28" fmla="*/ 2 w 366"/>
                  <a:gd name="T29" fmla="*/ 1 h 3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66"/>
                  <a:gd name="T46" fmla="*/ 0 h 356"/>
                  <a:gd name="T47" fmla="*/ 366 w 366"/>
                  <a:gd name="T48" fmla="*/ 356 h 3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66" h="356">
                    <a:moveTo>
                      <a:pt x="142" y="11"/>
                    </a:moveTo>
                    <a:lnTo>
                      <a:pt x="65" y="105"/>
                    </a:lnTo>
                    <a:lnTo>
                      <a:pt x="60" y="182"/>
                    </a:lnTo>
                    <a:lnTo>
                      <a:pt x="0" y="356"/>
                    </a:lnTo>
                    <a:lnTo>
                      <a:pt x="94" y="356"/>
                    </a:lnTo>
                    <a:lnTo>
                      <a:pt x="117" y="207"/>
                    </a:lnTo>
                    <a:lnTo>
                      <a:pt x="107" y="190"/>
                    </a:lnTo>
                    <a:lnTo>
                      <a:pt x="129" y="184"/>
                    </a:lnTo>
                    <a:lnTo>
                      <a:pt x="144" y="207"/>
                    </a:lnTo>
                    <a:lnTo>
                      <a:pt x="125" y="356"/>
                    </a:lnTo>
                    <a:lnTo>
                      <a:pt x="238" y="356"/>
                    </a:lnTo>
                    <a:lnTo>
                      <a:pt x="294" y="220"/>
                    </a:lnTo>
                    <a:lnTo>
                      <a:pt x="366" y="0"/>
                    </a:lnTo>
                    <a:lnTo>
                      <a:pt x="142" y="11"/>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614" name="Freeform 32"/>
              <p:cNvSpPr>
                <a:spLocks/>
              </p:cNvSpPr>
              <p:nvPr/>
            </p:nvSpPr>
            <p:spPr bwMode="auto">
              <a:xfrm>
                <a:off x="1200" y="1867"/>
                <a:ext cx="310" cy="314"/>
              </a:xfrm>
              <a:custGeom>
                <a:avLst/>
                <a:gdLst>
                  <a:gd name="T0" fmla="*/ 3 w 620"/>
                  <a:gd name="T1" fmla="*/ 1 h 628"/>
                  <a:gd name="T2" fmla="*/ 3 w 620"/>
                  <a:gd name="T3" fmla="*/ 0 h 628"/>
                  <a:gd name="T4" fmla="*/ 2 w 620"/>
                  <a:gd name="T5" fmla="*/ 1 h 628"/>
                  <a:gd name="T6" fmla="*/ 2 w 620"/>
                  <a:gd name="T7" fmla="*/ 1 h 628"/>
                  <a:gd name="T8" fmla="*/ 0 w 620"/>
                  <a:gd name="T9" fmla="*/ 3 h 628"/>
                  <a:gd name="T10" fmla="*/ 4 w 620"/>
                  <a:gd name="T11" fmla="*/ 5 h 628"/>
                  <a:gd name="T12" fmla="*/ 5 w 620"/>
                  <a:gd name="T13" fmla="*/ 3 h 628"/>
                  <a:gd name="T14" fmla="*/ 5 w 620"/>
                  <a:gd name="T15" fmla="*/ 3 h 628"/>
                  <a:gd name="T16" fmla="*/ 5 w 620"/>
                  <a:gd name="T17" fmla="*/ 2 h 628"/>
                  <a:gd name="T18" fmla="*/ 5 w 620"/>
                  <a:gd name="T19" fmla="*/ 2 h 628"/>
                  <a:gd name="T20" fmla="*/ 4 w 620"/>
                  <a:gd name="T21" fmla="*/ 2 h 628"/>
                  <a:gd name="T22" fmla="*/ 5 w 620"/>
                  <a:gd name="T23" fmla="*/ 2 h 628"/>
                  <a:gd name="T24" fmla="*/ 5 w 620"/>
                  <a:gd name="T25" fmla="*/ 3 h 628"/>
                  <a:gd name="T26" fmla="*/ 4 w 620"/>
                  <a:gd name="T27" fmla="*/ 2 h 628"/>
                  <a:gd name="T28" fmla="*/ 3 w 620"/>
                  <a:gd name="T29" fmla="*/ 2 h 628"/>
                  <a:gd name="T30" fmla="*/ 3 w 620"/>
                  <a:gd name="T31" fmla="*/ 1 h 628"/>
                  <a:gd name="T32" fmla="*/ 3 w 620"/>
                  <a:gd name="T33" fmla="*/ 1 h 628"/>
                  <a:gd name="T34" fmla="*/ 4 w 620"/>
                  <a:gd name="T35" fmla="*/ 1 h 628"/>
                  <a:gd name="T36" fmla="*/ 4 w 620"/>
                  <a:gd name="T37" fmla="*/ 1 h 628"/>
                  <a:gd name="T38" fmla="*/ 4 w 620"/>
                  <a:gd name="T39" fmla="*/ 1 h 628"/>
                  <a:gd name="T40" fmla="*/ 3 w 620"/>
                  <a:gd name="T41" fmla="*/ 1 h 628"/>
                  <a:gd name="T42" fmla="*/ 3 w 620"/>
                  <a:gd name="T43" fmla="*/ 1 h 62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20"/>
                  <a:gd name="T67" fmla="*/ 0 h 628"/>
                  <a:gd name="T68" fmla="*/ 620 w 620"/>
                  <a:gd name="T69" fmla="*/ 628 h 62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20" h="628">
                    <a:moveTo>
                      <a:pt x="363" y="26"/>
                    </a:moveTo>
                    <a:lnTo>
                      <a:pt x="317" y="0"/>
                    </a:lnTo>
                    <a:lnTo>
                      <a:pt x="249" y="95"/>
                    </a:lnTo>
                    <a:lnTo>
                      <a:pt x="203" y="63"/>
                    </a:lnTo>
                    <a:lnTo>
                      <a:pt x="0" y="371"/>
                    </a:lnTo>
                    <a:lnTo>
                      <a:pt x="400" y="628"/>
                    </a:lnTo>
                    <a:lnTo>
                      <a:pt x="612" y="337"/>
                    </a:lnTo>
                    <a:lnTo>
                      <a:pt x="560" y="300"/>
                    </a:lnTo>
                    <a:lnTo>
                      <a:pt x="620" y="204"/>
                    </a:lnTo>
                    <a:lnTo>
                      <a:pt x="529" y="139"/>
                    </a:lnTo>
                    <a:lnTo>
                      <a:pt x="509" y="183"/>
                    </a:lnTo>
                    <a:lnTo>
                      <a:pt x="560" y="220"/>
                    </a:lnTo>
                    <a:lnTo>
                      <a:pt x="519" y="277"/>
                    </a:lnTo>
                    <a:lnTo>
                      <a:pt x="455" y="235"/>
                    </a:lnTo>
                    <a:lnTo>
                      <a:pt x="304" y="130"/>
                    </a:lnTo>
                    <a:lnTo>
                      <a:pt x="286" y="118"/>
                    </a:lnTo>
                    <a:lnTo>
                      <a:pt x="323" y="59"/>
                    </a:lnTo>
                    <a:lnTo>
                      <a:pt x="424" y="128"/>
                    </a:lnTo>
                    <a:lnTo>
                      <a:pt x="493" y="111"/>
                    </a:lnTo>
                    <a:lnTo>
                      <a:pt x="445" y="59"/>
                    </a:lnTo>
                    <a:lnTo>
                      <a:pt x="36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615" name="Freeform 33"/>
              <p:cNvSpPr>
                <a:spLocks/>
              </p:cNvSpPr>
              <p:nvPr/>
            </p:nvSpPr>
            <p:spPr bwMode="auto">
              <a:xfrm>
                <a:off x="1355" y="1686"/>
                <a:ext cx="247" cy="285"/>
              </a:xfrm>
              <a:custGeom>
                <a:avLst/>
                <a:gdLst>
                  <a:gd name="T0" fmla="*/ 3 w 500"/>
                  <a:gd name="T1" fmla="*/ 0 h 570"/>
                  <a:gd name="T2" fmla="*/ 3 w 500"/>
                  <a:gd name="T3" fmla="*/ 1 h 570"/>
                  <a:gd name="T4" fmla="*/ 3 w 500"/>
                  <a:gd name="T5" fmla="*/ 2 h 570"/>
                  <a:gd name="T6" fmla="*/ 2 w 500"/>
                  <a:gd name="T7" fmla="*/ 2 h 570"/>
                  <a:gd name="T8" fmla="*/ 2 w 500"/>
                  <a:gd name="T9" fmla="*/ 2 h 570"/>
                  <a:gd name="T10" fmla="*/ 1 w 500"/>
                  <a:gd name="T11" fmla="*/ 3 h 570"/>
                  <a:gd name="T12" fmla="*/ 1 w 500"/>
                  <a:gd name="T13" fmla="*/ 3 h 570"/>
                  <a:gd name="T14" fmla="*/ 1 w 500"/>
                  <a:gd name="T15" fmla="*/ 4 h 570"/>
                  <a:gd name="T16" fmla="*/ 2 w 500"/>
                  <a:gd name="T17" fmla="*/ 4 h 570"/>
                  <a:gd name="T18" fmla="*/ 2 w 500"/>
                  <a:gd name="T19" fmla="*/ 4 h 570"/>
                  <a:gd name="T20" fmla="*/ 1 w 500"/>
                  <a:gd name="T21" fmla="*/ 4 h 570"/>
                  <a:gd name="T22" fmla="*/ 1 w 500"/>
                  <a:gd name="T23" fmla="*/ 4 h 570"/>
                  <a:gd name="T24" fmla="*/ 1 w 500"/>
                  <a:gd name="T25" fmla="*/ 4 h 570"/>
                  <a:gd name="T26" fmla="*/ 0 w 500"/>
                  <a:gd name="T27" fmla="*/ 4 h 570"/>
                  <a:gd name="T28" fmla="*/ 1 w 500"/>
                  <a:gd name="T29" fmla="*/ 5 h 570"/>
                  <a:gd name="T30" fmla="*/ 2 w 500"/>
                  <a:gd name="T31" fmla="*/ 5 h 570"/>
                  <a:gd name="T32" fmla="*/ 2 w 500"/>
                  <a:gd name="T33" fmla="*/ 5 h 570"/>
                  <a:gd name="T34" fmla="*/ 2 w 500"/>
                  <a:gd name="T35" fmla="*/ 4 h 570"/>
                  <a:gd name="T36" fmla="*/ 2 w 500"/>
                  <a:gd name="T37" fmla="*/ 4 h 570"/>
                  <a:gd name="T38" fmla="*/ 3 w 500"/>
                  <a:gd name="T39" fmla="*/ 3 h 570"/>
                  <a:gd name="T40" fmla="*/ 4 w 500"/>
                  <a:gd name="T41" fmla="*/ 2 h 570"/>
                  <a:gd name="T42" fmla="*/ 4 w 500"/>
                  <a:gd name="T43" fmla="*/ 2 h 570"/>
                  <a:gd name="T44" fmla="*/ 4 w 500"/>
                  <a:gd name="T45" fmla="*/ 1 h 570"/>
                  <a:gd name="T46" fmla="*/ 4 w 500"/>
                  <a:gd name="T47" fmla="*/ 0 h 570"/>
                  <a:gd name="T48" fmla="*/ 3 w 500"/>
                  <a:gd name="T49" fmla="*/ 0 h 570"/>
                  <a:gd name="T50" fmla="*/ 3 w 500"/>
                  <a:gd name="T51" fmla="*/ 0 h 57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00"/>
                  <a:gd name="T79" fmla="*/ 0 h 570"/>
                  <a:gd name="T80" fmla="*/ 500 w 500"/>
                  <a:gd name="T81" fmla="*/ 570 h 57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00" h="570">
                    <a:moveTo>
                      <a:pt x="336" y="0"/>
                    </a:moveTo>
                    <a:lnTo>
                      <a:pt x="276" y="76"/>
                    </a:lnTo>
                    <a:lnTo>
                      <a:pt x="270" y="136"/>
                    </a:lnTo>
                    <a:lnTo>
                      <a:pt x="205" y="158"/>
                    </a:lnTo>
                    <a:lnTo>
                      <a:pt x="175" y="209"/>
                    </a:lnTo>
                    <a:lnTo>
                      <a:pt x="124" y="370"/>
                    </a:lnTo>
                    <a:lnTo>
                      <a:pt x="71" y="367"/>
                    </a:lnTo>
                    <a:lnTo>
                      <a:pt x="59" y="390"/>
                    </a:lnTo>
                    <a:lnTo>
                      <a:pt x="155" y="443"/>
                    </a:lnTo>
                    <a:lnTo>
                      <a:pt x="141" y="477"/>
                    </a:lnTo>
                    <a:lnTo>
                      <a:pt x="95" y="465"/>
                    </a:lnTo>
                    <a:lnTo>
                      <a:pt x="65" y="417"/>
                    </a:lnTo>
                    <a:lnTo>
                      <a:pt x="30" y="437"/>
                    </a:lnTo>
                    <a:lnTo>
                      <a:pt x="0" y="494"/>
                    </a:lnTo>
                    <a:lnTo>
                      <a:pt x="109" y="570"/>
                    </a:lnTo>
                    <a:lnTo>
                      <a:pt x="155" y="568"/>
                    </a:lnTo>
                    <a:lnTo>
                      <a:pt x="195" y="548"/>
                    </a:lnTo>
                    <a:lnTo>
                      <a:pt x="228" y="452"/>
                    </a:lnTo>
                    <a:lnTo>
                      <a:pt x="220" y="417"/>
                    </a:lnTo>
                    <a:lnTo>
                      <a:pt x="347" y="342"/>
                    </a:lnTo>
                    <a:lnTo>
                      <a:pt x="405" y="209"/>
                    </a:lnTo>
                    <a:lnTo>
                      <a:pt x="484" y="175"/>
                    </a:lnTo>
                    <a:lnTo>
                      <a:pt x="500" y="68"/>
                    </a:lnTo>
                    <a:lnTo>
                      <a:pt x="401" y="0"/>
                    </a:lnTo>
                    <a:lnTo>
                      <a:pt x="336" y="0"/>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616" name="Freeform 34"/>
              <p:cNvSpPr>
                <a:spLocks/>
              </p:cNvSpPr>
              <p:nvPr/>
            </p:nvSpPr>
            <p:spPr bwMode="auto">
              <a:xfrm>
                <a:off x="1439" y="1726"/>
                <a:ext cx="182" cy="241"/>
              </a:xfrm>
              <a:custGeom>
                <a:avLst/>
                <a:gdLst>
                  <a:gd name="T0" fmla="*/ 3 w 364"/>
                  <a:gd name="T1" fmla="*/ 0 h 482"/>
                  <a:gd name="T2" fmla="*/ 2 w 364"/>
                  <a:gd name="T3" fmla="*/ 1 h 482"/>
                  <a:gd name="T4" fmla="*/ 2 w 364"/>
                  <a:gd name="T5" fmla="*/ 1 h 482"/>
                  <a:gd name="T6" fmla="*/ 2 w 364"/>
                  <a:gd name="T7" fmla="*/ 2 h 482"/>
                  <a:gd name="T8" fmla="*/ 2 w 364"/>
                  <a:gd name="T9" fmla="*/ 3 h 482"/>
                  <a:gd name="T10" fmla="*/ 1 w 364"/>
                  <a:gd name="T11" fmla="*/ 3 h 482"/>
                  <a:gd name="T12" fmla="*/ 1 w 364"/>
                  <a:gd name="T13" fmla="*/ 4 h 482"/>
                  <a:gd name="T14" fmla="*/ 0 w 364"/>
                  <a:gd name="T15" fmla="*/ 4 h 482"/>
                  <a:gd name="T16" fmla="*/ 1 w 364"/>
                  <a:gd name="T17" fmla="*/ 4 h 482"/>
                  <a:gd name="T18" fmla="*/ 1 w 364"/>
                  <a:gd name="T19" fmla="*/ 4 h 482"/>
                  <a:gd name="T20" fmla="*/ 1 w 364"/>
                  <a:gd name="T21" fmla="*/ 3 h 482"/>
                  <a:gd name="T22" fmla="*/ 2 w 364"/>
                  <a:gd name="T23" fmla="*/ 3 h 482"/>
                  <a:gd name="T24" fmla="*/ 2 w 364"/>
                  <a:gd name="T25" fmla="*/ 2 h 482"/>
                  <a:gd name="T26" fmla="*/ 2 w 364"/>
                  <a:gd name="T27" fmla="*/ 2 h 482"/>
                  <a:gd name="T28" fmla="*/ 3 w 364"/>
                  <a:gd name="T29" fmla="*/ 2 h 482"/>
                  <a:gd name="T30" fmla="*/ 3 w 364"/>
                  <a:gd name="T31" fmla="*/ 1 h 482"/>
                  <a:gd name="T32" fmla="*/ 3 w 364"/>
                  <a:gd name="T33" fmla="*/ 0 h 482"/>
                  <a:gd name="T34" fmla="*/ 3 w 364"/>
                  <a:gd name="T35" fmla="*/ 0 h 48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64"/>
                  <a:gd name="T55" fmla="*/ 0 h 482"/>
                  <a:gd name="T56" fmla="*/ 364 w 364"/>
                  <a:gd name="T57" fmla="*/ 482 h 48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64" h="482">
                    <a:moveTo>
                      <a:pt x="307" y="0"/>
                    </a:moveTo>
                    <a:lnTo>
                      <a:pt x="256" y="93"/>
                    </a:lnTo>
                    <a:lnTo>
                      <a:pt x="207" y="120"/>
                    </a:lnTo>
                    <a:lnTo>
                      <a:pt x="177" y="222"/>
                    </a:lnTo>
                    <a:lnTo>
                      <a:pt x="136" y="257"/>
                    </a:lnTo>
                    <a:lnTo>
                      <a:pt x="27" y="335"/>
                    </a:lnTo>
                    <a:lnTo>
                      <a:pt x="43" y="385"/>
                    </a:lnTo>
                    <a:lnTo>
                      <a:pt x="0" y="466"/>
                    </a:lnTo>
                    <a:lnTo>
                      <a:pt x="27" y="482"/>
                    </a:lnTo>
                    <a:lnTo>
                      <a:pt x="88" y="385"/>
                    </a:lnTo>
                    <a:lnTo>
                      <a:pt x="60" y="343"/>
                    </a:lnTo>
                    <a:lnTo>
                      <a:pt x="171" y="280"/>
                    </a:lnTo>
                    <a:lnTo>
                      <a:pt x="225" y="212"/>
                    </a:lnTo>
                    <a:lnTo>
                      <a:pt x="246" y="147"/>
                    </a:lnTo>
                    <a:lnTo>
                      <a:pt x="310" y="137"/>
                    </a:lnTo>
                    <a:lnTo>
                      <a:pt x="364" y="64"/>
                    </a:lnTo>
                    <a:lnTo>
                      <a:pt x="307" y="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617" name="Freeform 35"/>
              <p:cNvSpPr>
                <a:spLocks/>
              </p:cNvSpPr>
              <p:nvPr/>
            </p:nvSpPr>
            <p:spPr bwMode="auto">
              <a:xfrm>
                <a:off x="1522" y="1617"/>
                <a:ext cx="88" cy="91"/>
              </a:xfrm>
              <a:custGeom>
                <a:avLst/>
                <a:gdLst>
                  <a:gd name="T0" fmla="*/ 2 w 176"/>
                  <a:gd name="T1" fmla="*/ 0 h 181"/>
                  <a:gd name="T2" fmla="*/ 1 w 176"/>
                  <a:gd name="T3" fmla="*/ 1 h 181"/>
                  <a:gd name="T4" fmla="*/ 1 w 176"/>
                  <a:gd name="T5" fmla="*/ 1 h 181"/>
                  <a:gd name="T6" fmla="*/ 1 w 176"/>
                  <a:gd name="T7" fmla="*/ 1 h 181"/>
                  <a:gd name="T8" fmla="*/ 1 w 176"/>
                  <a:gd name="T9" fmla="*/ 1 h 181"/>
                  <a:gd name="T10" fmla="*/ 1 w 176"/>
                  <a:gd name="T11" fmla="*/ 1 h 181"/>
                  <a:gd name="T12" fmla="*/ 0 w 176"/>
                  <a:gd name="T13" fmla="*/ 2 h 181"/>
                  <a:gd name="T14" fmla="*/ 1 w 176"/>
                  <a:gd name="T15" fmla="*/ 2 h 181"/>
                  <a:gd name="T16" fmla="*/ 2 w 176"/>
                  <a:gd name="T17" fmla="*/ 2 h 181"/>
                  <a:gd name="T18" fmla="*/ 2 w 176"/>
                  <a:gd name="T19" fmla="*/ 0 h 181"/>
                  <a:gd name="T20" fmla="*/ 2 w 176"/>
                  <a:gd name="T21" fmla="*/ 0 h 18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6"/>
                  <a:gd name="T34" fmla="*/ 0 h 181"/>
                  <a:gd name="T35" fmla="*/ 176 w 176"/>
                  <a:gd name="T36" fmla="*/ 181 h 18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6" h="181">
                    <a:moveTo>
                      <a:pt x="176" y="0"/>
                    </a:moveTo>
                    <a:lnTo>
                      <a:pt x="94" y="29"/>
                    </a:lnTo>
                    <a:lnTo>
                      <a:pt x="84" y="64"/>
                    </a:lnTo>
                    <a:lnTo>
                      <a:pt x="42" y="64"/>
                    </a:lnTo>
                    <a:lnTo>
                      <a:pt x="34" y="104"/>
                    </a:lnTo>
                    <a:lnTo>
                      <a:pt x="3" y="113"/>
                    </a:lnTo>
                    <a:lnTo>
                      <a:pt x="0" y="133"/>
                    </a:lnTo>
                    <a:lnTo>
                      <a:pt x="74" y="161"/>
                    </a:lnTo>
                    <a:lnTo>
                      <a:pt x="153" y="181"/>
                    </a:lnTo>
                    <a:lnTo>
                      <a:pt x="17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618" name="Freeform 36"/>
              <p:cNvSpPr>
                <a:spLocks/>
              </p:cNvSpPr>
              <p:nvPr/>
            </p:nvSpPr>
            <p:spPr bwMode="auto">
              <a:xfrm>
                <a:off x="1553" y="1661"/>
                <a:ext cx="46" cy="73"/>
              </a:xfrm>
              <a:custGeom>
                <a:avLst/>
                <a:gdLst>
                  <a:gd name="T0" fmla="*/ 0 w 93"/>
                  <a:gd name="T1" fmla="*/ 2 h 146"/>
                  <a:gd name="T2" fmla="*/ 0 w 93"/>
                  <a:gd name="T3" fmla="*/ 1 h 146"/>
                  <a:gd name="T4" fmla="*/ 0 w 93"/>
                  <a:gd name="T5" fmla="*/ 1 h 146"/>
                  <a:gd name="T6" fmla="*/ 0 w 93"/>
                  <a:gd name="T7" fmla="*/ 1 h 146"/>
                  <a:gd name="T8" fmla="*/ 0 w 93"/>
                  <a:gd name="T9" fmla="*/ 1 h 146"/>
                  <a:gd name="T10" fmla="*/ 0 w 93"/>
                  <a:gd name="T11" fmla="*/ 0 h 146"/>
                  <a:gd name="T12" fmla="*/ 0 w 93"/>
                  <a:gd name="T13" fmla="*/ 1 h 146"/>
                  <a:gd name="T14" fmla="*/ 0 w 93"/>
                  <a:gd name="T15" fmla="*/ 2 h 146"/>
                  <a:gd name="T16" fmla="*/ 0 w 93"/>
                  <a:gd name="T17" fmla="*/ 2 h 1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3"/>
                  <a:gd name="T28" fmla="*/ 0 h 146"/>
                  <a:gd name="T29" fmla="*/ 93 w 93"/>
                  <a:gd name="T30" fmla="*/ 146 h 1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3" h="146">
                    <a:moveTo>
                      <a:pt x="81" y="146"/>
                    </a:moveTo>
                    <a:lnTo>
                      <a:pt x="8" y="76"/>
                    </a:lnTo>
                    <a:lnTo>
                      <a:pt x="0" y="55"/>
                    </a:lnTo>
                    <a:lnTo>
                      <a:pt x="39" y="64"/>
                    </a:lnTo>
                    <a:lnTo>
                      <a:pt x="18" y="28"/>
                    </a:lnTo>
                    <a:lnTo>
                      <a:pt x="53" y="0"/>
                    </a:lnTo>
                    <a:lnTo>
                      <a:pt x="93" y="55"/>
                    </a:lnTo>
                    <a:lnTo>
                      <a:pt x="81" y="146"/>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619" name="Freeform 37"/>
              <p:cNvSpPr>
                <a:spLocks/>
              </p:cNvSpPr>
              <p:nvPr/>
            </p:nvSpPr>
            <p:spPr bwMode="auto">
              <a:xfrm>
                <a:off x="1814" y="1334"/>
                <a:ext cx="269" cy="308"/>
              </a:xfrm>
              <a:custGeom>
                <a:avLst/>
                <a:gdLst>
                  <a:gd name="T0" fmla="*/ 1 w 538"/>
                  <a:gd name="T1" fmla="*/ 4 h 614"/>
                  <a:gd name="T2" fmla="*/ 1 w 538"/>
                  <a:gd name="T3" fmla="*/ 3 h 614"/>
                  <a:gd name="T4" fmla="*/ 1 w 538"/>
                  <a:gd name="T5" fmla="*/ 3 h 614"/>
                  <a:gd name="T6" fmla="*/ 1 w 538"/>
                  <a:gd name="T7" fmla="*/ 3 h 614"/>
                  <a:gd name="T8" fmla="*/ 2 w 538"/>
                  <a:gd name="T9" fmla="*/ 3 h 614"/>
                  <a:gd name="T10" fmla="*/ 3 w 538"/>
                  <a:gd name="T11" fmla="*/ 2 h 614"/>
                  <a:gd name="T12" fmla="*/ 3 w 538"/>
                  <a:gd name="T13" fmla="*/ 2 h 614"/>
                  <a:gd name="T14" fmla="*/ 3 w 538"/>
                  <a:gd name="T15" fmla="*/ 1 h 614"/>
                  <a:gd name="T16" fmla="*/ 3 w 538"/>
                  <a:gd name="T17" fmla="*/ 1 h 614"/>
                  <a:gd name="T18" fmla="*/ 3 w 538"/>
                  <a:gd name="T19" fmla="*/ 1 h 614"/>
                  <a:gd name="T20" fmla="*/ 3 w 538"/>
                  <a:gd name="T21" fmla="*/ 1 h 614"/>
                  <a:gd name="T22" fmla="*/ 4 w 538"/>
                  <a:gd name="T23" fmla="*/ 1 h 614"/>
                  <a:gd name="T24" fmla="*/ 4 w 538"/>
                  <a:gd name="T25" fmla="*/ 0 h 614"/>
                  <a:gd name="T26" fmla="*/ 5 w 538"/>
                  <a:gd name="T27" fmla="*/ 1 h 614"/>
                  <a:gd name="T28" fmla="*/ 4 w 538"/>
                  <a:gd name="T29" fmla="*/ 1 h 614"/>
                  <a:gd name="T30" fmla="*/ 5 w 538"/>
                  <a:gd name="T31" fmla="*/ 1 h 614"/>
                  <a:gd name="T32" fmla="*/ 5 w 538"/>
                  <a:gd name="T33" fmla="*/ 2 h 614"/>
                  <a:gd name="T34" fmla="*/ 4 w 538"/>
                  <a:gd name="T35" fmla="*/ 2 h 614"/>
                  <a:gd name="T36" fmla="*/ 4 w 538"/>
                  <a:gd name="T37" fmla="*/ 3 h 614"/>
                  <a:gd name="T38" fmla="*/ 2 w 538"/>
                  <a:gd name="T39" fmla="*/ 5 h 614"/>
                  <a:gd name="T40" fmla="*/ 1 w 538"/>
                  <a:gd name="T41" fmla="*/ 5 h 614"/>
                  <a:gd name="T42" fmla="*/ 0 w 538"/>
                  <a:gd name="T43" fmla="*/ 4 h 614"/>
                  <a:gd name="T44" fmla="*/ 1 w 538"/>
                  <a:gd name="T45" fmla="*/ 4 h 614"/>
                  <a:gd name="T46" fmla="*/ 1 w 538"/>
                  <a:gd name="T47" fmla="*/ 4 h 61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8"/>
                  <a:gd name="T73" fmla="*/ 0 h 614"/>
                  <a:gd name="T74" fmla="*/ 538 w 538"/>
                  <a:gd name="T75" fmla="*/ 614 h 61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8" h="614">
                    <a:moveTo>
                      <a:pt x="12" y="432"/>
                    </a:moveTo>
                    <a:lnTo>
                      <a:pt x="80" y="382"/>
                    </a:lnTo>
                    <a:lnTo>
                      <a:pt x="122" y="382"/>
                    </a:lnTo>
                    <a:lnTo>
                      <a:pt x="128" y="326"/>
                    </a:lnTo>
                    <a:lnTo>
                      <a:pt x="185" y="290"/>
                    </a:lnTo>
                    <a:lnTo>
                      <a:pt x="348" y="213"/>
                    </a:lnTo>
                    <a:lnTo>
                      <a:pt x="316" y="171"/>
                    </a:lnTo>
                    <a:lnTo>
                      <a:pt x="348" y="60"/>
                    </a:lnTo>
                    <a:lnTo>
                      <a:pt x="382" y="63"/>
                    </a:lnTo>
                    <a:lnTo>
                      <a:pt x="370" y="118"/>
                    </a:lnTo>
                    <a:lnTo>
                      <a:pt x="382" y="126"/>
                    </a:lnTo>
                    <a:lnTo>
                      <a:pt x="424" y="89"/>
                    </a:lnTo>
                    <a:lnTo>
                      <a:pt x="474" y="0"/>
                    </a:lnTo>
                    <a:lnTo>
                      <a:pt x="516" y="7"/>
                    </a:lnTo>
                    <a:lnTo>
                      <a:pt x="504" y="64"/>
                    </a:lnTo>
                    <a:lnTo>
                      <a:pt x="538" y="81"/>
                    </a:lnTo>
                    <a:lnTo>
                      <a:pt x="531" y="136"/>
                    </a:lnTo>
                    <a:lnTo>
                      <a:pt x="504" y="246"/>
                    </a:lnTo>
                    <a:lnTo>
                      <a:pt x="392" y="292"/>
                    </a:lnTo>
                    <a:lnTo>
                      <a:pt x="225" y="597"/>
                    </a:lnTo>
                    <a:lnTo>
                      <a:pt x="74" y="614"/>
                    </a:lnTo>
                    <a:lnTo>
                      <a:pt x="0" y="487"/>
                    </a:lnTo>
                    <a:lnTo>
                      <a:pt x="12" y="432"/>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620" name="Freeform 38"/>
              <p:cNvSpPr>
                <a:spLocks/>
              </p:cNvSpPr>
              <p:nvPr/>
            </p:nvSpPr>
            <p:spPr bwMode="auto">
              <a:xfrm>
                <a:off x="1861" y="1401"/>
                <a:ext cx="230" cy="279"/>
              </a:xfrm>
              <a:custGeom>
                <a:avLst/>
                <a:gdLst>
                  <a:gd name="T0" fmla="*/ 0 w 459"/>
                  <a:gd name="T1" fmla="*/ 4 h 558"/>
                  <a:gd name="T2" fmla="*/ 1 w 459"/>
                  <a:gd name="T3" fmla="*/ 4 h 558"/>
                  <a:gd name="T4" fmla="*/ 1 w 459"/>
                  <a:gd name="T5" fmla="*/ 4 h 558"/>
                  <a:gd name="T6" fmla="*/ 2 w 459"/>
                  <a:gd name="T7" fmla="*/ 3 h 558"/>
                  <a:gd name="T8" fmla="*/ 2 w 459"/>
                  <a:gd name="T9" fmla="*/ 3 h 558"/>
                  <a:gd name="T10" fmla="*/ 3 w 459"/>
                  <a:gd name="T11" fmla="*/ 1 h 558"/>
                  <a:gd name="T12" fmla="*/ 3 w 459"/>
                  <a:gd name="T13" fmla="*/ 1 h 558"/>
                  <a:gd name="T14" fmla="*/ 4 w 459"/>
                  <a:gd name="T15" fmla="*/ 1 h 558"/>
                  <a:gd name="T16" fmla="*/ 4 w 459"/>
                  <a:gd name="T17" fmla="*/ 0 h 558"/>
                  <a:gd name="T18" fmla="*/ 4 w 459"/>
                  <a:gd name="T19" fmla="*/ 1 h 558"/>
                  <a:gd name="T20" fmla="*/ 4 w 459"/>
                  <a:gd name="T21" fmla="*/ 2 h 558"/>
                  <a:gd name="T22" fmla="*/ 3 w 459"/>
                  <a:gd name="T23" fmla="*/ 2 h 558"/>
                  <a:gd name="T24" fmla="*/ 2 w 459"/>
                  <a:gd name="T25" fmla="*/ 4 h 558"/>
                  <a:gd name="T26" fmla="*/ 2 w 459"/>
                  <a:gd name="T27" fmla="*/ 4 h 558"/>
                  <a:gd name="T28" fmla="*/ 2 w 459"/>
                  <a:gd name="T29" fmla="*/ 4 h 558"/>
                  <a:gd name="T30" fmla="*/ 2 w 459"/>
                  <a:gd name="T31" fmla="*/ 5 h 558"/>
                  <a:gd name="T32" fmla="*/ 1 w 459"/>
                  <a:gd name="T33" fmla="*/ 5 h 558"/>
                  <a:gd name="T34" fmla="*/ 0 w 459"/>
                  <a:gd name="T35" fmla="*/ 4 h 558"/>
                  <a:gd name="T36" fmla="*/ 0 w 459"/>
                  <a:gd name="T37" fmla="*/ 4 h 55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59"/>
                  <a:gd name="T58" fmla="*/ 0 h 558"/>
                  <a:gd name="T59" fmla="*/ 459 w 459"/>
                  <a:gd name="T60" fmla="*/ 558 h 55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59" h="558">
                    <a:moveTo>
                      <a:pt x="0" y="478"/>
                    </a:moveTo>
                    <a:lnTo>
                      <a:pt x="65" y="405"/>
                    </a:lnTo>
                    <a:lnTo>
                      <a:pt x="107" y="422"/>
                    </a:lnTo>
                    <a:lnTo>
                      <a:pt x="151" y="381"/>
                    </a:lnTo>
                    <a:lnTo>
                      <a:pt x="133" y="342"/>
                    </a:lnTo>
                    <a:lnTo>
                      <a:pt x="305" y="104"/>
                    </a:lnTo>
                    <a:lnTo>
                      <a:pt x="361" y="92"/>
                    </a:lnTo>
                    <a:lnTo>
                      <a:pt x="399" y="68"/>
                    </a:lnTo>
                    <a:lnTo>
                      <a:pt x="436" y="0"/>
                    </a:lnTo>
                    <a:lnTo>
                      <a:pt x="459" y="26"/>
                    </a:lnTo>
                    <a:lnTo>
                      <a:pt x="430" y="131"/>
                    </a:lnTo>
                    <a:lnTo>
                      <a:pt x="324" y="171"/>
                    </a:lnTo>
                    <a:lnTo>
                      <a:pt x="223" y="431"/>
                    </a:lnTo>
                    <a:lnTo>
                      <a:pt x="167" y="442"/>
                    </a:lnTo>
                    <a:lnTo>
                      <a:pt x="167" y="495"/>
                    </a:lnTo>
                    <a:lnTo>
                      <a:pt x="130" y="544"/>
                    </a:lnTo>
                    <a:lnTo>
                      <a:pt x="85" y="558"/>
                    </a:lnTo>
                    <a:lnTo>
                      <a:pt x="0" y="478"/>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621" name="Freeform 39"/>
              <p:cNvSpPr>
                <a:spLocks/>
              </p:cNvSpPr>
              <p:nvPr/>
            </p:nvSpPr>
            <p:spPr bwMode="auto">
              <a:xfrm>
                <a:off x="1577" y="1549"/>
                <a:ext cx="339" cy="271"/>
              </a:xfrm>
              <a:custGeom>
                <a:avLst/>
                <a:gdLst>
                  <a:gd name="T0" fmla="*/ 1 w 679"/>
                  <a:gd name="T1" fmla="*/ 1 h 542"/>
                  <a:gd name="T2" fmla="*/ 0 w 679"/>
                  <a:gd name="T3" fmla="*/ 2 h 542"/>
                  <a:gd name="T4" fmla="*/ 0 w 679"/>
                  <a:gd name="T5" fmla="*/ 2 h 542"/>
                  <a:gd name="T6" fmla="*/ 0 w 679"/>
                  <a:gd name="T7" fmla="*/ 3 h 542"/>
                  <a:gd name="T8" fmla="*/ 0 w 679"/>
                  <a:gd name="T9" fmla="*/ 4 h 542"/>
                  <a:gd name="T10" fmla="*/ 0 w 679"/>
                  <a:gd name="T11" fmla="*/ 5 h 542"/>
                  <a:gd name="T12" fmla="*/ 2 w 679"/>
                  <a:gd name="T13" fmla="*/ 5 h 542"/>
                  <a:gd name="T14" fmla="*/ 3 w 679"/>
                  <a:gd name="T15" fmla="*/ 3 h 542"/>
                  <a:gd name="T16" fmla="*/ 4 w 679"/>
                  <a:gd name="T17" fmla="*/ 3 h 542"/>
                  <a:gd name="T18" fmla="*/ 5 w 679"/>
                  <a:gd name="T19" fmla="*/ 2 h 542"/>
                  <a:gd name="T20" fmla="*/ 4 w 679"/>
                  <a:gd name="T21" fmla="*/ 2 h 542"/>
                  <a:gd name="T22" fmla="*/ 3 w 679"/>
                  <a:gd name="T23" fmla="*/ 1 h 542"/>
                  <a:gd name="T24" fmla="*/ 3 w 679"/>
                  <a:gd name="T25" fmla="*/ 0 h 542"/>
                  <a:gd name="T26" fmla="*/ 3 w 679"/>
                  <a:gd name="T27" fmla="*/ 0 h 542"/>
                  <a:gd name="T28" fmla="*/ 3 w 679"/>
                  <a:gd name="T29" fmla="*/ 1 h 542"/>
                  <a:gd name="T30" fmla="*/ 3 w 679"/>
                  <a:gd name="T31" fmla="*/ 1 h 542"/>
                  <a:gd name="T32" fmla="*/ 3 w 679"/>
                  <a:gd name="T33" fmla="*/ 1 h 542"/>
                  <a:gd name="T34" fmla="*/ 2 w 679"/>
                  <a:gd name="T35" fmla="*/ 1 h 542"/>
                  <a:gd name="T36" fmla="*/ 2 w 679"/>
                  <a:gd name="T37" fmla="*/ 1 h 542"/>
                  <a:gd name="T38" fmla="*/ 2 w 679"/>
                  <a:gd name="T39" fmla="*/ 1 h 542"/>
                  <a:gd name="T40" fmla="*/ 1 w 679"/>
                  <a:gd name="T41" fmla="*/ 1 h 542"/>
                  <a:gd name="T42" fmla="*/ 1 w 679"/>
                  <a:gd name="T43" fmla="*/ 1 h 542"/>
                  <a:gd name="T44" fmla="*/ 1 w 679"/>
                  <a:gd name="T45" fmla="*/ 1 h 542"/>
                  <a:gd name="T46" fmla="*/ 1 w 679"/>
                  <a:gd name="T47" fmla="*/ 1 h 54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79"/>
                  <a:gd name="T73" fmla="*/ 0 h 542"/>
                  <a:gd name="T74" fmla="*/ 679 w 679"/>
                  <a:gd name="T75" fmla="*/ 542 h 54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79" h="542">
                    <a:moveTo>
                      <a:pt x="156" y="113"/>
                    </a:moveTo>
                    <a:lnTo>
                      <a:pt x="63" y="138"/>
                    </a:lnTo>
                    <a:lnTo>
                      <a:pt x="4" y="217"/>
                    </a:lnTo>
                    <a:lnTo>
                      <a:pt x="0" y="268"/>
                    </a:lnTo>
                    <a:lnTo>
                      <a:pt x="45" y="418"/>
                    </a:lnTo>
                    <a:lnTo>
                      <a:pt x="108" y="542"/>
                    </a:lnTo>
                    <a:lnTo>
                      <a:pt x="345" y="539"/>
                    </a:lnTo>
                    <a:lnTo>
                      <a:pt x="442" y="378"/>
                    </a:lnTo>
                    <a:lnTo>
                      <a:pt x="591" y="343"/>
                    </a:lnTo>
                    <a:lnTo>
                      <a:pt x="679" y="246"/>
                    </a:lnTo>
                    <a:lnTo>
                      <a:pt x="637" y="233"/>
                    </a:lnTo>
                    <a:lnTo>
                      <a:pt x="496" y="72"/>
                    </a:lnTo>
                    <a:lnTo>
                      <a:pt x="487" y="0"/>
                    </a:lnTo>
                    <a:lnTo>
                      <a:pt x="445" y="0"/>
                    </a:lnTo>
                    <a:lnTo>
                      <a:pt x="427" y="33"/>
                    </a:lnTo>
                    <a:lnTo>
                      <a:pt x="396" y="46"/>
                    </a:lnTo>
                    <a:lnTo>
                      <a:pt x="384" y="75"/>
                    </a:lnTo>
                    <a:lnTo>
                      <a:pt x="334" y="109"/>
                    </a:lnTo>
                    <a:lnTo>
                      <a:pt x="323" y="98"/>
                    </a:lnTo>
                    <a:lnTo>
                      <a:pt x="317" y="74"/>
                    </a:lnTo>
                    <a:lnTo>
                      <a:pt x="213" y="69"/>
                    </a:lnTo>
                    <a:lnTo>
                      <a:pt x="171" y="85"/>
                    </a:lnTo>
                    <a:lnTo>
                      <a:pt x="156" y="1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622" name="Freeform 40"/>
              <p:cNvSpPr>
                <a:spLocks/>
              </p:cNvSpPr>
              <p:nvPr/>
            </p:nvSpPr>
            <p:spPr bwMode="auto">
              <a:xfrm>
                <a:off x="1654" y="1586"/>
                <a:ext cx="28" cy="20"/>
              </a:xfrm>
              <a:custGeom>
                <a:avLst/>
                <a:gdLst>
                  <a:gd name="T0" fmla="*/ 0 w 57"/>
                  <a:gd name="T1" fmla="*/ 1 h 41"/>
                  <a:gd name="T2" fmla="*/ 0 w 57"/>
                  <a:gd name="T3" fmla="*/ 1 h 41"/>
                  <a:gd name="T4" fmla="*/ 0 w 57"/>
                  <a:gd name="T5" fmla="*/ 0 h 41"/>
                  <a:gd name="T6" fmla="*/ 0 w 57"/>
                  <a:gd name="T7" fmla="*/ 0 h 41"/>
                  <a:gd name="T8" fmla="*/ 0 w 57"/>
                  <a:gd name="T9" fmla="*/ 1 h 41"/>
                  <a:gd name="T10" fmla="*/ 0 w 57"/>
                  <a:gd name="T11" fmla="*/ 1 h 41"/>
                  <a:gd name="T12" fmla="*/ 0 w 57"/>
                  <a:gd name="T13" fmla="*/ 1 h 41"/>
                  <a:gd name="T14" fmla="*/ 0 w 57"/>
                  <a:gd name="T15" fmla="*/ 1 h 41"/>
                  <a:gd name="T16" fmla="*/ 0 w 57"/>
                  <a:gd name="T17" fmla="*/ 1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7"/>
                  <a:gd name="T28" fmla="*/ 0 h 41"/>
                  <a:gd name="T29" fmla="*/ 57 w 57"/>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7" h="41">
                    <a:moveTo>
                      <a:pt x="33" y="32"/>
                    </a:moveTo>
                    <a:lnTo>
                      <a:pt x="23" y="25"/>
                    </a:lnTo>
                    <a:lnTo>
                      <a:pt x="57" y="0"/>
                    </a:lnTo>
                    <a:lnTo>
                      <a:pt x="46" y="0"/>
                    </a:lnTo>
                    <a:lnTo>
                      <a:pt x="18" y="7"/>
                    </a:lnTo>
                    <a:lnTo>
                      <a:pt x="0" y="23"/>
                    </a:lnTo>
                    <a:lnTo>
                      <a:pt x="1" y="41"/>
                    </a:lnTo>
                    <a:lnTo>
                      <a:pt x="33" y="3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623" name="Freeform 41"/>
              <p:cNvSpPr>
                <a:spLocks/>
              </p:cNvSpPr>
              <p:nvPr/>
            </p:nvSpPr>
            <p:spPr bwMode="auto">
              <a:xfrm>
                <a:off x="1677" y="1498"/>
                <a:ext cx="64" cy="92"/>
              </a:xfrm>
              <a:custGeom>
                <a:avLst/>
                <a:gdLst>
                  <a:gd name="T0" fmla="*/ 1 w 128"/>
                  <a:gd name="T1" fmla="*/ 2 h 184"/>
                  <a:gd name="T2" fmla="*/ 1 w 128"/>
                  <a:gd name="T3" fmla="*/ 2 h 184"/>
                  <a:gd name="T4" fmla="*/ 0 w 128"/>
                  <a:gd name="T5" fmla="*/ 2 h 184"/>
                  <a:gd name="T6" fmla="*/ 1 w 128"/>
                  <a:gd name="T7" fmla="*/ 2 h 184"/>
                  <a:gd name="T8" fmla="*/ 1 w 128"/>
                  <a:gd name="T9" fmla="*/ 1 h 184"/>
                  <a:gd name="T10" fmla="*/ 1 w 128"/>
                  <a:gd name="T11" fmla="*/ 0 h 184"/>
                  <a:gd name="T12" fmla="*/ 1 w 128"/>
                  <a:gd name="T13" fmla="*/ 2 h 184"/>
                  <a:gd name="T14" fmla="*/ 1 w 128"/>
                  <a:gd name="T15" fmla="*/ 2 h 184"/>
                  <a:gd name="T16" fmla="*/ 1 w 128"/>
                  <a:gd name="T17" fmla="*/ 2 h 1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8"/>
                  <a:gd name="T28" fmla="*/ 0 h 184"/>
                  <a:gd name="T29" fmla="*/ 128 w 128"/>
                  <a:gd name="T30" fmla="*/ 184 h 1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8" h="184">
                    <a:moveTo>
                      <a:pt x="103" y="184"/>
                    </a:moveTo>
                    <a:lnTo>
                      <a:pt x="43" y="177"/>
                    </a:lnTo>
                    <a:lnTo>
                      <a:pt x="0" y="175"/>
                    </a:lnTo>
                    <a:lnTo>
                      <a:pt x="8" y="134"/>
                    </a:lnTo>
                    <a:lnTo>
                      <a:pt x="24" y="48"/>
                    </a:lnTo>
                    <a:lnTo>
                      <a:pt x="128" y="0"/>
                    </a:lnTo>
                    <a:lnTo>
                      <a:pt x="122" y="133"/>
                    </a:lnTo>
                    <a:lnTo>
                      <a:pt x="103" y="184"/>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624" name="Freeform 42"/>
              <p:cNvSpPr>
                <a:spLocks/>
              </p:cNvSpPr>
              <p:nvPr/>
            </p:nvSpPr>
            <p:spPr bwMode="auto">
              <a:xfrm>
                <a:off x="1727" y="1587"/>
                <a:ext cx="17" cy="21"/>
              </a:xfrm>
              <a:custGeom>
                <a:avLst/>
                <a:gdLst>
                  <a:gd name="T0" fmla="*/ 1 w 33"/>
                  <a:gd name="T1" fmla="*/ 1 h 42"/>
                  <a:gd name="T2" fmla="*/ 1 w 33"/>
                  <a:gd name="T3" fmla="*/ 1 h 42"/>
                  <a:gd name="T4" fmla="*/ 0 w 33"/>
                  <a:gd name="T5" fmla="*/ 1 h 42"/>
                  <a:gd name="T6" fmla="*/ 1 w 33"/>
                  <a:gd name="T7" fmla="*/ 1 h 42"/>
                  <a:gd name="T8" fmla="*/ 1 w 33"/>
                  <a:gd name="T9" fmla="*/ 0 h 42"/>
                  <a:gd name="T10" fmla="*/ 1 w 33"/>
                  <a:gd name="T11" fmla="*/ 1 h 42"/>
                  <a:gd name="T12" fmla="*/ 1 w 33"/>
                  <a:gd name="T13" fmla="*/ 1 h 42"/>
                  <a:gd name="T14" fmla="*/ 0 60000 65536"/>
                  <a:gd name="T15" fmla="*/ 0 60000 65536"/>
                  <a:gd name="T16" fmla="*/ 0 60000 65536"/>
                  <a:gd name="T17" fmla="*/ 0 60000 65536"/>
                  <a:gd name="T18" fmla="*/ 0 60000 65536"/>
                  <a:gd name="T19" fmla="*/ 0 60000 65536"/>
                  <a:gd name="T20" fmla="*/ 0 60000 65536"/>
                  <a:gd name="T21" fmla="*/ 0 w 33"/>
                  <a:gd name="T22" fmla="*/ 0 h 42"/>
                  <a:gd name="T23" fmla="*/ 33 w 33"/>
                  <a:gd name="T24" fmla="*/ 42 h 4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 h="42">
                    <a:moveTo>
                      <a:pt x="28" y="15"/>
                    </a:moveTo>
                    <a:lnTo>
                      <a:pt x="33" y="34"/>
                    </a:lnTo>
                    <a:lnTo>
                      <a:pt x="0" y="42"/>
                    </a:lnTo>
                    <a:lnTo>
                      <a:pt x="16" y="26"/>
                    </a:lnTo>
                    <a:lnTo>
                      <a:pt x="6" y="0"/>
                    </a:lnTo>
                    <a:lnTo>
                      <a:pt x="28" y="15"/>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625" name="Freeform 43"/>
              <p:cNvSpPr>
                <a:spLocks/>
              </p:cNvSpPr>
              <p:nvPr/>
            </p:nvSpPr>
            <p:spPr bwMode="auto">
              <a:xfrm>
                <a:off x="1729" y="1501"/>
                <a:ext cx="23" cy="94"/>
              </a:xfrm>
              <a:custGeom>
                <a:avLst/>
                <a:gdLst>
                  <a:gd name="T0" fmla="*/ 0 w 47"/>
                  <a:gd name="T1" fmla="*/ 0 h 189"/>
                  <a:gd name="T2" fmla="*/ 0 w 47"/>
                  <a:gd name="T3" fmla="*/ 1 h 189"/>
                  <a:gd name="T4" fmla="*/ 0 w 47"/>
                  <a:gd name="T5" fmla="*/ 1 h 189"/>
                  <a:gd name="T6" fmla="*/ 0 w 47"/>
                  <a:gd name="T7" fmla="*/ 1 h 189"/>
                  <a:gd name="T8" fmla="*/ 0 w 47"/>
                  <a:gd name="T9" fmla="*/ 0 h 189"/>
                  <a:gd name="T10" fmla="*/ 0 w 47"/>
                  <a:gd name="T11" fmla="*/ 0 h 189"/>
                  <a:gd name="T12" fmla="*/ 0 w 47"/>
                  <a:gd name="T13" fmla="*/ 0 h 189"/>
                  <a:gd name="T14" fmla="*/ 0 60000 65536"/>
                  <a:gd name="T15" fmla="*/ 0 60000 65536"/>
                  <a:gd name="T16" fmla="*/ 0 60000 65536"/>
                  <a:gd name="T17" fmla="*/ 0 60000 65536"/>
                  <a:gd name="T18" fmla="*/ 0 60000 65536"/>
                  <a:gd name="T19" fmla="*/ 0 60000 65536"/>
                  <a:gd name="T20" fmla="*/ 0 60000 65536"/>
                  <a:gd name="T21" fmla="*/ 0 w 47"/>
                  <a:gd name="T22" fmla="*/ 0 h 189"/>
                  <a:gd name="T23" fmla="*/ 47 w 47"/>
                  <a:gd name="T24" fmla="*/ 189 h 18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7" h="189">
                    <a:moveTo>
                      <a:pt x="47" y="10"/>
                    </a:moveTo>
                    <a:lnTo>
                      <a:pt x="36" y="183"/>
                    </a:lnTo>
                    <a:lnTo>
                      <a:pt x="25" y="189"/>
                    </a:lnTo>
                    <a:lnTo>
                      <a:pt x="0" y="180"/>
                    </a:lnTo>
                    <a:lnTo>
                      <a:pt x="16" y="0"/>
                    </a:lnTo>
                    <a:lnTo>
                      <a:pt x="47" y="1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626" name="Freeform 44"/>
              <p:cNvSpPr>
                <a:spLocks/>
              </p:cNvSpPr>
              <p:nvPr/>
            </p:nvSpPr>
            <p:spPr bwMode="auto">
              <a:xfrm>
                <a:off x="1655" y="1480"/>
                <a:ext cx="97" cy="95"/>
              </a:xfrm>
              <a:custGeom>
                <a:avLst/>
                <a:gdLst>
                  <a:gd name="T0" fmla="*/ 0 w 195"/>
                  <a:gd name="T1" fmla="*/ 2 h 190"/>
                  <a:gd name="T2" fmla="*/ 0 w 195"/>
                  <a:gd name="T3" fmla="*/ 2 h 190"/>
                  <a:gd name="T4" fmla="*/ 0 w 195"/>
                  <a:gd name="T5" fmla="*/ 2 h 190"/>
                  <a:gd name="T6" fmla="*/ 0 w 195"/>
                  <a:gd name="T7" fmla="*/ 2 h 190"/>
                  <a:gd name="T8" fmla="*/ 0 w 195"/>
                  <a:gd name="T9" fmla="*/ 2 h 190"/>
                  <a:gd name="T10" fmla="*/ 0 w 195"/>
                  <a:gd name="T11" fmla="*/ 2 h 190"/>
                  <a:gd name="T12" fmla="*/ 0 w 195"/>
                  <a:gd name="T13" fmla="*/ 1 h 190"/>
                  <a:gd name="T14" fmla="*/ 0 w 195"/>
                  <a:gd name="T15" fmla="*/ 1 h 190"/>
                  <a:gd name="T16" fmla="*/ 0 w 195"/>
                  <a:gd name="T17" fmla="*/ 1 h 190"/>
                  <a:gd name="T18" fmla="*/ 0 w 195"/>
                  <a:gd name="T19" fmla="*/ 2 h 190"/>
                  <a:gd name="T20" fmla="*/ 0 w 195"/>
                  <a:gd name="T21" fmla="*/ 2 h 190"/>
                  <a:gd name="T22" fmla="*/ 1 w 195"/>
                  <a:gd name="T23" fmla="*/ 2 h 190"/>
                  <a:gd name="T24" fmla="*/ 1 w 195"/>
                  <a:gd name="T25" fmla="*/ 2 h 190"/>
                  <a:gd name="T26" fmla="*/ 1 w 195"/>
                  <a:gd name="T27" fmla="*/ 1 h 190"/>
                  <a:gd name="T28" fmla="*/ 1 w 195"/>
                  <a:gd name="T29" fmla="*/ 1 h 190"/>
                  <a:gd name="T30" fmla="*/ 1 w 195"/>
                  <a:gd name="T31" fmla="*/ 1 h 190"/>
                  <a:gd name="T32" fmla="*/ 1 w 195"/>
                  <a:gd name="T33" fmla="*/ 1 h 190"/>
                  <a:gd name="T34" fmla="*/ 1 w 195"/>
                  <a:gd name="T35" fmla="*/ 1 h 190"/>
                  <a:gd name="T36" fmla="*/ 1 w 195"/>
                  <a:gd name="T37" fmla="*/ 1 h 190"/>
                  <a:gd name="T38" fmla="*/ 1 w 195"/>
                  <a:gd name="T39" fmla="*/ 1 h 190"/>
                  <a:gd name="T40" fmla="*/ 1 w 195"/>
                  <a:gd name="T41" fmla="*/ 1 h 190"/>
                  <a:gd name="T42" fmla="*/ 1 w 195"/>
                  <a:gd name="T43" fmla="*/ 1 h 190"/>
                  <a:gd name="T44" fmla="*/ 1 w 195"/>
                  <a:gd name="T45" fmla="*/ 1 h 190"/>
                  <a:gd name="T46" fmla="*/ 1 w 195"/>
                  <a:gd name="T47" fmla="*/ 1 h 190"/>
                  <a:gd name="T48" fmla="*/ 1 w 195"/>
                  <a:gd name="T49" fmla="*/ 1 h 190"/>
                  <a:gd name="T50" fmla="*/ 1 w 195"/>
                  <a:gd name="T51" fmla="*/ 1 h 190"/>
                  <a:gd name="T52" fmla="*/ 1 w 195"/>
                  <a:gd name="T53" fmla="*/ 1 h 190"/>
                  <a:gd name="T54" fmla="*/ 1 w 195"/>
                  <a:gd name="T55" fmla="*/ 1 h 190"/>
                  <a:gd name="T56" fmla="*/ 1 w 195"/>
                  <a:gd name="T57" fmla="*/ 1 h 190"/>
                  <a:gd name="T58" fmla="*/ 0 w 195"/>
                  <a:gd name="T59" fmla="*/ 1 h 190"/>
                  <a:gd name="T60" fmla="*/ 0 w 195"/>
                  <a:gd name="T61" fmla="*/ 0 h 190"/>
                  <a:gd name="T62" fmla="*/ 0 w 195"/>
                  <a:gd name="T63" fmla="*/ 1 h 190"/>
                  <a:gd name="T64" fmla="*/ 0 w 195"/>
                  <a:gd name="T65" fmla="*/ 1 h 190"/>
                  <a:gd name="T66" fmla="*/ 0 w 195"/>
                  <a:gd name="T67" fmla="*/ 1 h 190"/>
                  <a:gd name="T68" fmla="*/ 0 w 195"/>
                  <a:gd name="T69" fmla="*/ 1 h 190"/>
                  <a:gd name="T70" fmla="*/ 0 w 195"/>
                  <a:gd name="T71" fmla="*/ 2 h 19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95"/>
                  <a:gd name="T109" fmla="*/ 0 h 190"/>
                  <a:gd name="T110" fmla="*/ 195 w 195"/>
                  <a:gd name="T111" fmla="*/ 190 h 19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95" h="190">
                    <a:moveTo>
                      <a:pt x="45" y="189"/>
                    </a:moveTo>
                    <a:lnTo>
                      <a:pt x="94" y="190"/>
                    </a:lnTo>
                    <a:lnTo>
                      <a:pt x="94" y="161"/>
                    </a:lnTo>
                    <a:lnTo>
                      <a:pt x="93" y="160"/>
                    </a:lnTo>
                    <a:lnTo>
                      <a:pt x="89" y="159"/>
                    </a:lnTo>
                    <a:lnTo>
                      <a:pt x="86" y="155"/>
                    </a:lnTo>
                    <a:lnTo>
                      <a:pt x="82" y="153"/>
                    </a:lnTo>
                    <a:lnTo>
                      <a:pt x="79" y="147"/>
                    </a:lnTo>
                    <a:lnTo>
                      <a:pt x="79" y="142"/>
                    </a:lnTo>
                    <a:lnTo>
                      <a:pt x="79" y="138"/>
                    </a:lnTo>
                    <a:lnTo>
                      <a:pt x="81" y="135"/>
                    </a:lnTo>
                    <a:lnTo>
                      <a:pt x="83" y="130"/>
                    </a:lnTo>
                    <a:lnTo>
                      <a:pt x="88" y="128"/>
                    </a:lnTo>
                    <a:lnTo>
                      <a:pt x="89" y="125"/>
                    </a:lnTo>
                    <a:lnTo>
                      <a:pt x="93" y="125"/>
                    </a:lnTo>
                    <a:lnTo>
                      <a:pt x="99" y="123"/>
                    </a:lnTo>
                    <a:lnTo>
                      <a:pt x="106" y="124"/>
                    </a:lnTo>
                    <a:lnTo>
                      <a:pt x="112" y="125"/>
                    </a:lnTo>
                    <a:lnTo>
                      <a:pt x="118" y="128"/>
                    </a:lnTo>
                    <a:lnTo>
                      <a:pt x="121" y="130"/>
                    </a:lnTo>
                    <a:lnTo>
                      <a:pt x="123" y="135"/>
                    </a:lnTo>
                    <a:lnTo>
                      <a:pt x="124" y="138"/>
                    </a:lnTo>
                    <a:lnTo>
                      <a:pt x="127" y="144"/>
                    </a:lnTo>
                    <a:lnTo>
                      <a:pt x="139" y="146"/>
                    </a:lnTo>
                    <a:lnTo>
                      <a:pt x="139" y="144"/>
                    </a:lnTo>
                    <a:lnTo>
                      <a:pt x="139" y="141"/>
                    </a:lnTo>
                    <a:lnTo>
                      <a:pt x="139" y="135"/>
                    </a:lnTo>
                    <a:lnTo>
                      <a:pt x="140" y="128"/>
                    </a:lnTo>
                    <a:lnTo>
                      <a:pt x="140" y="118"/>
                    </a:lnTo>
                    <a:lnTo>
                      <a:pt x="142" y="110"/>
                    </a:lnTo>
                    <a:lnTo>
                      <a:pt x="143" y="99"/>
                    </a:lnTo>
                    <a:lnTo>
                      <a:pt x="146" y="89"/>
                    </a:lnTo>
                    <a:lnTo>
                      <a:pt x="148" y="79"/>
                    </a:lnTo>
                    <a:lnTo>
                      <a:pt x="153" y="70"/>
                    </a:lnTo>
                    <a:lnTo>
                      <a:pt x="157" y="61"/>
                    </a:lnTo>
                    <a:lnTo>
                      <a:pt x="163" y="55"/>
                    </a:lnTo>
                    <a:lnTo>
                      <a:pt x="169" y="51"/>
                    </a:lnTo>
                    <a:lnTo>
                      <a:pt x="176" y="48"/>
                    </a:lnTo>
                    <a:lnTo>
                      <a:pt x="184" y="47"/>
                    </a:lnTo>
                    <a:lnTo>
                      <a:pt x="195" y="51"/>
                    </a:lnTo>
                    <a:lnTo>
                      <a:pt x="194" y="47"/>
                    </a:lnTo>
                    <a:lnTo>
                      <a:pt x="194" y="41"/>
                    </a:lnTo>
                    <a:lnTo>
                      <a:pt x="194" y="36"/>
                    </a:lnTo>
                    <a:lnTo>
                      <a:pt x="193" y="33"/>
                    </a:lnTo>
                    <a:lnTo>
                      <a:pt x="192" y="28"/>
                    </a:lnTo>
                    <a:lnTo>
                      <a:pt x="189" y="24"/>
                    </a:lnTo>
                    <a:lnTo>
                      <a:pt x="187" y="19"/>
                    </a:lnTo>
                    <a:lnTo>
                      <a:pt x="183" y="16"/>
                    </a:lnTo>
                    <a:lnTo>
                      <a:pt x="178" y="12"/>
                    </a:lnTo>
                    <a:lnTo>
                      <a:pt x="175" y="11"/>
                    </a:lnTo>
                    <a:lnTo>
                      <a:pt x="169" y="10"/>
                    </a:lnTo>
                    <a:lnTo>
                      <a:pt x="163" y="10"/>
                    </a:lnTo>
                    <a:lnTo>
                      <a:pt x="153" y="11"/>
                    </a:lnTo>
                    <a:lnTo>
                      <a:pt x="145" y="15"/>
                    </a:lnTo>
                    <a:lnTo>
                      <a:pt x="143" y="13"/>
                    </a:lnTo>
                    <a:lnTo>
                      <a:pt x="141" y="12"/>
                    </a:lnTo>
                    <a:lnTo>
                      <a:pt x="135" y="10"/>
                    </a:lnTo>
                    <a:lnTo>
                      <a:pt x="130" y="7"/>
                    </a:lnTo>
                    <a:lnTo>
                      <a:pt x="122" y="5"/>
                    </a:lnTo>
                    <a:lnTo>
                      <a:pt x="113" y="3"/>
                    </a:lnTo>
                    <a:lnTo>
                      <a:pt x="104" y="0"/>
                    </a:lnTo>
                    <a:lnTo>
                      <a:pt x="94" y="0"/>
                    </a:lnTo>
                    <a:lnTo>
                      <a:pt x="82" y="0"/>
                    </a:lnTo>
                    <a:lnTo>
                      <a:pt x="70" y="3"/>
                    </a:lnTo>
                    <a:lnTo>
                      <a:pt x="58" y="5"/>
                    </a:lnTo>
                    <a:lnTo>
                      <a:pt x="47" y="12"/>
                    </a:lnTo>
                    <a:lnTo>
                      <a:pt x="34" y="18"/>
                    </a:lnTo>
                    <a:lnTo>
                      <a:pt x="22" y="30"/>
                    </a:lnTo>
                    <a:lnTo>
                      <a:pt x="10" y="43"/>
                    </a:lnTo>
                    <a:lnTo>
                      <a:pt x="0" y="60"/>
                    </a:lnTo>
                    <a:lnTo>
                      <a:pt x="45" y="1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627" name="Freeform 45"/>
              <p:cNvSpPr>
                <a:spLocks/>
              </p:cNvSpPr>
              <p:nvPr/>
            </p:nvSpPr>
            <p:spPr bwMode="auto">
              <a:xfrm>
                <a:off x="1599" y="1670"/>
                <a:ext cx="334" cy="191"/>
              </a:xfrm>
              <a:custGeom>
                <a:avLst/>
                <a:gdLst>
                  <a:gd name="T0" fmla="*/ 0 w 669"/>
                  <a:gd name="T1" fmla="*/ 1 h 381"/>
                  <a:gd name="T2" fmla="*/ 0 w 669"/>
                  <a:gd name="T3" fmla="*/ 2 h 381"/>
                  <a:gd name="T4" fmla="*/ 1 w 669"/>
                  <a:gd name="T5" fmla="*/ 2 h 381"/>
                  <a:gd name="T6" fmla="*/ 0 w 669"/>
                  <a:gd name="T7" fmla="*/ 1 h 381"/>
                  <a:gd name="T8" fmla="*/ 0 w 669"/>
                  <a:gd name="T9" fmla="*/ 0 h 381"/>
                  <a:gd name="T10" fmla="*/ 1 w 669"/>
                  <a:gd name="T11" fmla="*/ 0 h 381"/>
                  <a:gd name="T12" fmla="*/ 0 w 669"/>
                  <a:gd name="T13" fmla="*/ 0 h 381"/>
                  <a:gd name="T14" fmla="*/ 1 w 669"/>
                  <a:gd name="T15" fmla="*/ 1 h 381"/>
                  <a:gd name="T16" fmla="*/ 1 w 669"/>
                  <a:gd name="T17" fmla="*/ 1 h 381"/>
                  <a:gd name="T18" fmla="*/ 1 w 669"/>
                  <a:gd name="T19" fmla="*/ 1 h 381"/>
                  <a:gd name="T20" fmla="*/ 2 w 669"/>
                  <a:gd name="T21" fmla="*/ 1 h 381"/>
                  <a:gd name="T22" fmla="*/ 2 w 669"/>
                  <a:gd name="T23" fmla="*/ 0 h 381"/>
                  <a:gd name="T24" fmla="*/ 2 w 669"/>
                  <a:gd name="T25" fmla="*/ 0 h 381"/>
                  <a:gd name="T26" fmla="*/ 2 w 669"/>
                  <a:gd name="T27" fmla="*/ 0 h 381"/>
                  <a:gd name="T28" fmla="*/ 3 w 669"/>
                  <a:gd name="T29" fmla="*/ 0 h 381"/>
                  <a:gd name="T30" fmla="*/ 3 w 669"/>
                  <a:gd name="T31" fmla="*/ 0 h 381"/>
                  <a:gd name="T32" fmla="*/ 4 w 669"/>
                  <a:gd name="T33" fmla="*/ 0 h 381"/>
                  <a:gd name="T34" fmla="*/ 4 w 669"/>
                  <a:gd name="T35" fmla="*/ 0 h 381"/>
                  <a:gd name="T36" fmla="*/ 4 w 669"/>
                  <a:gd name="T37" fmla="*/ 0 h 381"/>
                  <a:gd name="T38" fmla="*/ 4 w 669"/>
                  <a:gd name="T39" fmla="*/ 0 h 381"/>
                  <a:gd name="T40" fmla="*/ 4 w 669"/>
                  <a:gd name="T41" fmla="*/ 0 h 381"/>
                  <a:gd name="T42" fmla="*/ 5 w 669"/>
                  <a:gd name="T43" fmla="*/ 0 h 381"/>
                  <a:gd name="T44" fmla="*/ 5 w 669"/>
                  <a:gd name="T45" fmla="*/ 0 h 381"/>
                  <a:gd name="T46" fmla="*/ 4 w 669"/>
                  <a:gd name="T47" fmla="*/ 0 h 381"/>
                  <a:gd name="T48" fmla="*/ 4 w 669"/>
                  <a:gd name="T49" fmla="*/ 0 h 381"/>
                  <a:gd name="T50" fmla="*/ 4 w 669"/>
                  <a:gd name="T51" fmla="*/ 0 h 381"/>
                  <a:gd name="T52" fmla="*/ 3 w 669"/>
                  <a:gd name="T53" fmla="*/ 1 h 381"/>
                  <a:gd name="T54" fmla="*/ 3 w 669"/>
                  <a:gd name="T55" fmla="*/ 1 h 381"/>
                  <a:gd name="T56" fmla="*/ 2 w 669"/>
                  <a:gd name="T57" fmla="*/ 2 h 381"/>
                  <a:gd name="T58" fmla="*/ 1 w 669"/>
                  <a:gd name="T59" fmla="*/ 2 h 381"/>
                  <a:gd name="T60" fmla="*/ 0 w 669"/>
                  <a:gd name="T61" fmla="*/ 2 h 381"/>
                  <a:gd name="T62" fmla="*/ 0 w 669"/>
                  <a:gd name="T63" fmla="*/ 1 h 381"/>
                  <a:gd name="T64" fmla="*/ 0 w 669"/>
                  <a:gd name="T65" fmla="*/ 1 h 38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69"/>
                  <a:gd name="T100" fmla="*/ 0 h 381"/>
                  <a:gd name="T101" fmla="*/ 669 w 669"/>
                  <a:gd name="T102" fmla="*/ 381 h 38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69" h="381">
                    <a:moveTo>
                      <a:pt x="0" y="176"/>
                    </a:moveTo>
                    <a:lnTo>
                      <a:pt x="63" y="256"/>
                    </a:lnTo>
                    <a:lnTo>
                      <a:pt x="131" y="268"/>
                    </a:lnTo>
                    <a:lnTo>
                      <a:pt x="111" y="139"/>
                    </a:lnTo>
                    <a:lnTo>
                      <a:pt x="111" y="97"/>
                    </a:lnTo>
                    <a:lnTo>
                      <a:pt x="136" y="52"/>
                    </a:lnTo>
                    <a:lnTo>
                      <a:pt x="126" y="105"/>
                    </a:lnTo>
                    <a:lnTo>
                      <a:pt x="149" y="181"/>
                    </a:lnTo>
                    <a:lnTo>
                      <a:pt x="202" y="235"/>
                    </a:lnTo>
                    <a:lnTo>
                      <a:pt x="247" y="241"/>
                    </a:lnTo>
                    <a:lnTo>
                      <a:pt x="284" y="220"/>
                    </a:lnTo>
                    <a:lnTo>
                      <a:pt x="306" y="122"/>
                    </a:lnTo>
                    <a:lnTo>
                      <a:pt x="306" y="64"/>
                    </a:lnTo>
                    <a:lnTo>
                      <a:pt x="382" y="101"/>
                    </a:lnTo>
                    <a:lnTo>
                      <a:pt x="498" y="77"/>
                    </a:lnTo>
                    <a:lnTo>
                      <a:pt x="479" y="26"/>
                    </a:lnTo>
                    <a:lnTo>
                      <a:pt x="540" y="62"/>
                    </a:lnTo>
                    <a:lnTo>
                      <a:pt x="572" y="41"/>
                    </a:lnTo>
                    <a:lnTo>
                      <a:pt x="536" y="0"/>
                    </a:lnTo>
                    <a:lnTo>
                      <a:pt x="594" y="28"/>
                    </a:lnTo>
                    <a:lnTo>
                      <a:pt x="634" y="4"/>
                    </a:lnTo>
                    <a:lnTo>
                      <a:pt x="655" y="6"/>
                    </a:lnTo>
                    <a:lnTo>
                      <a:pt x="669" y="57"/>
                    </a:lnTo>
                    <a:lnTo>
                      <a:pt x="626" y="76"/>
                    </a:lnTo>
                    <a:lnTo>
                      <a:pt x="615" y="121"/>
                    </a:lnTo>
                    <a:lnTo>
                      <a:pt x="556" y="111"/>
                    </a:lnTo>
                    <a:lnTo>
                      <a:pt x="492" y="167"/>
                    </a:lnTo>
                    <a:lnTo>
                      <a:pt x="391" y="182"/>
                    </a:lnTo>
                    <a:lnTo>
                      <a:pt x="300" y="354"/>
                    </a:lnTo>
                    <a:lnTo>
                      <a:pt x="133" y="381"/>
                    </a:lnTo>
                    <a:lnTo>
                      <a:pt x="60" y="356"/>
                    </a:lnTo>
                    <a:lnTo>
                      <a:pt x="0" y="176"/>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628" name="Freeform 46"/>
              <p:cNvSpPr>
                <a:spLocks/>
              </p:cNvSpPr>
              <p:nvPr/>
            </p:nvSpPr>
            <p:spPr bwMode="auto">
              <a:xfrm>
                <a:off x="1408" y="1949"/>
                <a:ext cx="44" cy="35"/>
              </a:xfrm>
              <a:custGeom>
                <a:avLst/>
                <a:gdLst>
                  <a:gd name="T0" fmla="*/ 0 w 92"/>
                  <a:gd name="T1" fmla="*/ 0 h 71"/>
                  <a:gd name="T2" fmla="*/ 0 w 92"/>
                  <a:gd name="T3" fmla="*/ 0 h 71"/>
                  <a:gd name="T4" fmla="*/ 0 w 92"/>
                  <a:gd name="T5" fmla="*/ 0 h 71"/>
                  <a:gd name="T6" fmla="*/ 0 w 92"/>
                  <a:gd name="T7" fmla="*/ 0 h 71"/>
                  <a:gd name="T8" fmla="*/ 0 w 92"/>
                  <a:gd name="T9" fmla="*/ 0 h 71"/>
                  <a:gd name="T10" fmla="*/ 0 w 92"/>
                  <a:gd name="T11" fmla="*/ 0 h 71"/>
                  <a:gd name="T12" fmla="*/ 0 60000 65536"/>
                  <a:gd name="T13" fmla="*/ 0 60000 65536"/>
                  <a:gd name="T14" fmla="*/ 0 60000 65536"/>
                  <a:gd name="T15" fmla="*/ 0 60000 65536"/>
                  <a:gd name="T16" fmla="*/ 0 60000 65536"/>
                  <a:gd name="T17" fmla="*/ 0 60000 65536"/>
                  <a:gd name="T18" fmla="*/ 0 w 92"/>
                  <a:gd name="T19" fmla="*/ 0 h 71"/>
                  <a:gd name="T20" fmla="*/ 92 w 92"/>
                  <a:gd name="T21" fmla="*/ 71 h 71"/>
                </a:gdLst>
                <a:ahLst/>
                <a:cxnLst>
                  <a:cxn ang="T12">
                    <a:pos x="T0" y="T1"/>
                  </a:cxn>
                  <a:cxn ang="T13">
                    <a:pos x="T2" y="T3"/>
                  </a:cxn>
                  <a:cxn ang="T14">
                    <a:pos x="T4" y="T5"/>
                  </a:cxn>
                  <a:cxn ang="T15">
                    <a:pos x="T6" y="T7"/>
                  </a:cxn>
                  <a:cxn ang="T16">
                    <a:pos x="T8" y="T9"/>
                  </a:cxn>
                  <a:cxn ang="T17">
                    <a:pos x="T10" y="T11"/>
                  </a:cxn>
                </a:cxnLst>
                <a:rect l="T18" t="T19" r="T20" b="T21"/>
                <a:pathLst>
                  <a:path w="92" h="71">
                    <a:moveTo>
                      <a:pt x="92" y="36"/>
                    </a:moveTo>
                    <a:lnTo>
                      <a:pt x="42" y="71"/>
                    </a:lnTo>
                    <a:lnTo>
                      <a:pt x="0" y="42"/>
                    </a:lnTo>
                    <a:lnTo>
                      <a:pt x="32" y="0"/>
                    </a:lnTo>
                    <a:lnTo>
                      <a:pt x="92" y="36"/>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629" name="Freeform 47"/>
              <p:cNvSpPr>
                <a:spLocks/>
              </p:cNvSpPr>
              <p:nvPr/>
            </p:nvSpPr>
            <p:spPr bwMode="auto">
              <a:xfrm>
                <a:off x="1399" y="1905"/>
                <a:ext cx="37" cy="26"/>
              </a:xfrm>
              <a:custGeom>
                <a:avLst/>
                <a:gdLst>
                  <a:gd name="T0" fmla="*/ 1 w 73"/>
                  <a:gd name="T1" fmla="*/ 0 h 49"/>
                  <a:gd name="T2" fmla="*/ 1 w 73"/>
                  <a:gd name="T3" fmla="*/ 1 h 49"/>
                  <a:gd name="T4" fmla="*/ 1 w 73"/>
                  <a:gd name="T5" fmla="*/ 1 h 49"/>
                  <a:gd name="T6" fmla="*/ 0 w 73"/>
                  <a:gd name="T7" fmla="*/ 1 h 49"/>
                  <a:gd name="T8" fmla="*/ 1 w 73"/>
                  <a:gd name="T9" fmla="*/ 1 h 49"/>
                  <a:gd name="T10" fmla="*/ 1 w 73"/>
                  <a:gd name="T11" fmla="*/ 1 h 49"/>
                  <a:gd name="T12" fmla="*/ 1 w 73"/>
                  <a:gd name="T13" fmla="*/ 0 h 49"/>
                  <a:gd name="T14" fmla="*/ 1 w 73"/>
                  <a:gd name="T15" fmla="*/ 0 h 49"/>
                  <a:gd name="T16" fmla="*/ 0 60000 65536"/>
                  <a:gd name="T17" fmla="*/ 0 60000 65536"/>
                  <a:gd name="T18" fmla="*/ 0 60000 65536"/>
                  <a:gd name="T19" fmla="*/ 0 60000 65536"/>
                  <a:gd name="T20" fmla="*/ 0 60000 65536"/>
                  <a:gd name="T21" fmla="*/ 0 60000 65536"/>
                  <a:gd name="T22" fmla="*/ 0 60000 65536"/>
                  <a:gd name="T23" fmla="*/ 0 60000 65536"/>
                  <a:gd name="T24" fmla="*/ 0 w 73"/>
                  <a:gd name="T25" fmla="*/ 0 h 49"/>
                  <a:gd name="T26" fmla="*/ 73 w 73"/>
                  <a:gd name="T27" fmla="*/ 49 h 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3" h="49">
                    <a:moveTo>
                      <a:pt x="60" y="0"/>
                    </a:moveTo>
                    <a:lnTo>
                      <a:pt x="73" y="14"/>
                    </a:lnTo>
                    <a:lnTo>
                      <a:pt x="52" y="49"/>
                    </a:lnTo>
                    <a:lnTo>
                      <a:pt x="0" y="22"/>
                    </a:lnTo>
                    <a:lnTo>
                      <a:pt x="12" y="4"/>
                    </a:lnTo>
                    <a:lnTo>
                      <a:pt x="43" y="24"/>
                    </a:lnTo>
                    <a:lnTo>
                      <a:pt x="60" y="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630" name="Freeform 48"/>
              <p:cNvSpPr>
                <a:spLocks/>
              </p:cNvSpPr>
              <p:nvPr/>
            </p:nvSpPr>
            <p:spPr bwMode="auto">
              <a:xfrm>
                <a:off x="2090" y="1187"/>
                <a:ext cx="16" cy="14"/>
              </a:xfrm>
              <a:custGeom>
                <a:avLst/>
                <a:gdLst>
                  <a:gd name="T0" fmla="*/ 1 w 31"/>
                  <a:gd name="T1" fmla="*/ 0 h 29"/>
                  <a:gd name="T2" fmla="*/ 1 w 31"/>
                  <a:gd name="T3" fmla="*/ 0 h 29"/>
                  <a:gd name="T4" fmla="*/ 1 w 31"/>
                  <a:gd name="T5" fmla="*/ 0 h 29"/>
                  <a:gd name="T6" fmla="*/ 1 w 31"/>
                  <a:gd name="T7" fmla="*/ 0 h 29"/>
                  <a:gd name="T8" fmla="*/ 1 w 31"/>
                  <a:gd name="T9" fmla="*/ 0 h 29"/>
                  <a:gd name="T10" fmla="*/ 1 w 31"/>
                  <a:gd name="T11" fmla="*/ 0 h 29"/>
                  <a:gd name="T12" fmla="*/ 0 w 31"/>
                  <a:gd name="T13" fmla="*/ 0 h 29"/>
                  <a:gd name="T14" fmla="*/ 1 w 31"/>
                  <a:gd name="T15" fmla="*/ 0 h 29"/>
                  <a:gd name="T16" fmla="*/ 1 w 31"/>
                  <a:gd name="T17" fmla="*/ 0 h 29"/>
                  <a:gd name="T18" fmla="*/ 1 w 31"/>
                  <a:gd name="T19" fmla="*/ 0 h 29"/>
                  <a:gd name="T20" fmla="*/ 1 w 31"/>
                  <a:gd name="T21" fmla="*/ 0 h 29"/>
                  <a:gd name="T22" fmla="*/ 1 w 31"/>
                  <a:gd name="T23" fmla="*/ 0 h 29"/>
                  <a:gd name="T24" fmla="*/ 1 w 31"/>
                  <a:gd name="T25" fmla="*/ 0 h 29"/>
                  <a:gd name="T26" fmla="*/ 1 w 31"/>
                  <a:gd name="T27" fmla="*/ 0 h 29"/>
                  <a:gd name="T28" fmla="*/ 1 w 31"/>
                  <a:gd name="T29" fmla="*/ 0 h 29"/>
                  <a:gd name="T30" fmla="*/ 1 w 31"/>
                  <a:gd name="T31" fmla="*/ 0 h 29"/>
                  <a:gd name="T32" fmla="*/ 1 w 31"/>
                  <a:gd name="T33" fmla="*/ 0 h 29"/>
                  <a:gd name="T34" fmla="*/ 1 w 31"/>
                  <a:gd name="T35" fmla="*/ 0 h 29"/>
                  <a:gd name="T36" fmla="*/ 1 w 31"/>
                  <a:gd name="T37" fmla="*/ 0 h 29"/>
                  <a:gd name="T38" fmla="*/ 1 w 31"/>
                  <a:gd name="T39" fmla="*/ 0 h 29"/>
                  <a:gd name="T40" fmla="*/ 1 w 31"/>
                  <a:gd name="T41" fmla="*/ 0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1"/>
                  <a:gd name="T64" fmla="*/ 0 h 29"/>
                  <a:gd name="T65" fmla="*/ 31 w 31"/>
                  <a:gd name="T66" fmla="*/ 29 h 2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1" h="29">
                    <a:moveTo>
                      <a:pt x="26" y="0"/>
                    </a:moveTo>
                    <a:lnTo>
                      <a:pt x="22" y="1"/>
                    </a:lnTo>
                    <a:lnTo>
                      <a:pt x="16" y="7"/>
                    </a:lnTo>
                    <a:lnTo>
                      <a:pt x="12" y="11"/>
                    </a:lnTo>
                    <a:lnTo>
                      <a:pt x="7" y="17"/>
                    </a:lnTo>
                    <a:lnTo>
                      <a:pt x="3" y="23"/>
                    </a:lnTo>
                    <a:lnTo>
                      <a:pt x="0" y="29"/>
                    </a:lnTo>
                    <a:lnTo>
                      <a:pt x="3" y="29"/>
                    </a:lnTo>
                    <a:lnTo>
                      <a:pt x="6" y="29"/>
                    </a:lnTo>
                    <a:lnTo>
                      <a:pt x="10" y="29"/>
                    </a:lnTo>
                    <a:lnTo>
                      <a:pt x="15" y="29"/>
                    </a:lnTo>
                    <a:lnTo>
                      <a:pt x="20" y="27"/>
                    </a:lnTo>
                    <a:lnTo>
                      <a:pt x="24" y="25"/>
                    </a:lnTo>
                    <a:lnTo>
                      <a:pt x="28" y="23"/>
                    </a:lnTo>
                    <a:lnTo>
                      <a:pt x="30" y="18"/>
                    </a:lnTo>
                    <a:lnTo>
                      <a:pt x="31" y="13"/>
                    </a:lnTo>
                    <a:lnTo>
                      <a:pt x="30" y="9"/>
                    </a:lnTo>
                    <a:lnTo>
                      <a:pt x="30" y="7"/>
                    </a:lnTo>
                    <a:lnTo>
                      <a:pt x="27" y="1"/>
                    </a:lnTo>
                    <a:lnTo>
                      <a:pt x="26"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631" name="Freeform 49"/>
              <p:cNvSpPr>
                <a:spLocks/>
              </p:cNvSpPr>
              <p:nvPr/>
            </p:nvSpPr>
            <p:spPr bwMode="auto">
              <a:xfrm>
                <a:off x="2156" y="1183"/>
                <a:ext cx="17" cy="21"/>
              </a:xfrm>
              <a:custGeom>
                <a:avLst/>
                <a:gdLst>
                  <a:gd name="T0" fmla="*/ 1 w 42"/>
                  <a:gd name="T1" fmla="*/ 1 h 42"/>
                  <a:gd name="T2" fmla="*/ 1 w 42"/>
                  <a:gd name="T3" fmla="*/ 1 h 42"/>
                  <a:gd name="T4" fmla="*/ 1 w 42"/>
                  <a:gd name="T5" fmla="*/ 1 h 42"/>
                  <a:gd name="T6" fmla="*/ 1 w 42"/>
                  <a:gd name="T7" fmla="*/ 1 h 42"/>
                  <a:gd name="T8" fmla="*/ 1 w 42"/>
                  <a:gd name="T9" fmla="*/ 1 h 42"/>
                  <a:gd name="T10" fmla="*/ 1 w 42"/>
                  <a:gd name="T11" fmla="*/ 1 h 42"/>
                  <a:gd name="T12" fmla="*/ 1 w 42"/>
                  <a:gd name="T13" fmla="*/ 1 h 42"/>
                  <a:gd name="T14" fmla="*/ 1 w 42"/>
                  <a:gd name="T15" fmla="*/ 1 h 42"/>
                  <a:gd name="T16" fmla="*/ 1 w 42"/>
                  <a:gd name="T17" fmla="*/ 0 h 42"/>
                  <a:gd name="T18" fmla="*/ 1 w 42"/>
                  <a:gd name="T19" fmla="*/ 1 h 42"/>
                  <a:gd name="T20" fmla="*/ 1 w 42"/>
                  <a:gd name="T21" fmla="*/ 1 h 42"/>
                  <a:gd name="T22" fmla="*/ 1 w 42"/>
                  <a:gd name="T23" fmla="*/ 1 h 42"/>
                  <a:gd name="T24" fmla="*/ 0 w 42"/>
                  <a:gd name="T25" fmla="*/ 1 h 42"/>
                  <a:gd name="T26" fmla="*/ 1 w 42"/>
                  <a:gd name="T27" fmla="*/ 1 h 42"/>
                  <a:gd name="T28" fmla="*/ 1 w 42"/>
                  <a:gd name="T29" fmla="*/ 1 h 42"/>
                  <a:gd name="T30" fmla="*/ 1 w 42"/>
                  <a:gd name="T31" fmla="*/ 1 h 42"/>
                  <a:gd name="T32" fmla="*/ 1 w 42"/>
                  <a:gd name="T33" fmla="*/ 1 h 42"/>
                  <a:gd name="T34" fmla="*/ 1 w 42"/>
                  <a:gd name="T35" fmla="*/ 1 h 4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2"/>
                  <a:gd name="T55" fmla="*/ 0 h 42"/>
                  <a:gd name="T56" fmla="*/ 42 w 42"/>
                  <a:gd name="T57" fmla="*/ 42 h 4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2" h="42">
                    <a:moveTo>
                      <a:pt x="21" y="42"/>
                    </a:moveTo>
                    <a:lnTo>
                      <a:pt x="27" y="40"/>
                    </a:lnTo>
                    <a:lnTo>
                      <a:pt x="35" y="35"/>
                    </a:lnTo>
                    <a:lnTo>
                      <a:pt x="40" y="28"/>
                    </a:lnTo>
                    <a:lnTo>
                      <a:pt x="42" y="21"/>
                    </a:lnTo>
                    <a:lnTo>
                      <a:pt x="40" y="14"/>
                    </a:lnTo>
                    <a:lnTo>
                      <a:pt x="35" y="6"/>
                    </a:lnTo>
                    <a:lnTo>
                      <a:pt x="27" y="1"/>
                    </a:lnTo>
                    <a:lnTo>
                      <a:pt x="21" y="0"/>
                    </a:lnTo>
                    <a:lnTo>
                      <a:pt x="12" y="1"/>
                    </a:lnTo>
                    <a:lnTo>
                      <a:pt x="6" y="6"/>
                    </a:lnTo>
                    <a:lnTo>
                      <a:pt x="1" y="14"/>
                    </a:lnTo>
                    <a:lnTo>
                      <a:pt x="0" y="21"/>
                    </a:lnTo>
                    <a:lnTo>
                      <a:pt x="1" y="28"/>
                    </a:lnTo>
                    <a:lnTo>
                      <a:pt x="6" y="35"/>
                    </a:lnTo>
                    <a:lnTo>
                      <a:pt x="12" y="40"/>
                    </a:lnTo>
                    <a:lnTo>
                      <a:pt x="21" y="42"/>
                    </a:lnTo>
                    <a:close/>
                  </a:path>
                </a:pathLst>
              </a:custGeom>
              <a:solidFill>
                <a:srgbClr val="7568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632" name="Freeform 50"/>
              <p:cNvSpPr>
                <a:spLocks/>
              </p:cNvSpPr>
              <p:nvPr/>
            </p:nvSpPr>
            <p:spPr bwMode="auto">
              <a:xfrm>
                <a:off x="2126" y="1266"/>
                <a:ext cx="20" cy="20"/>
              </a:xfrm>
              <a:custGeom>
                <a:avLst/>
                <a:gdLst>
                  <a:gd name="T0" fmla="*/ 0 w 41"/>
                  <a:gd name="T1" fmla="*/ 1 h 40"/>
                  <a:gd name="T2" fmla="*/ 0 w 41"/>
                  <a:gd name="T3" fmla="*/ 1 h 40"/>
                  <a:gd name="T4" fmla="*/ 0 w 41"/>
                  <a:gd name="T5" fmla="*/ 1 h 40"/>
                  <a:gd name="T6" fmla="*/ 0 w 41"/>
                  <a:gd name="T7" fmla="*/ 1 h 40"/>
                  <a:gd name="T8" fmla="*/ 0 w 41"/>
                  <a:gd name="T9" fmla="*/ 1 h 40"/>
                  <a:gd name="T10" fmla="*/ 0 w 41"/>
                  <a:gd name="T11" fmla="*/ 1 h 40"/>
                  <a:gd name="T12" fmla="*/ 0 w 41"/>
                  <a:gd name="T13" fmla="*/ 1 h 40"/>
                  <a:gd name="T14" fmla="*/ 0 w 41"/>
                  <a:gd name="T15" fmla="*/ 1 h 40"/>
                  <a:gd name="T16" fmla="*/ 0 w 41"/>
                  <a:gd name="T17" fmla="*/ 1 h 40"/>
                  <a:gd name="T18" fmla="*/ 0 w 41"/>
                  <a:gd name="T19" fmla="*/ 0 h 40"/>
                  <a:gd name="T20" fmla="*/ 0 w 41"/>
                  <a:gd name="T21" fmla="*/ 0 h 40"/>
                  <a:gd name="T22" fmla="*/ 0 w 41"/>
                  <a:gd name="T23" fmla="*/ 0 h 40"/>
                  <a:gd name="T24" fmla="*/ 0 w 41"/>
                  <a:gd name="T25" fmla="*/ 1 h 40"/>
                  <a:gd name="T26" fmla="*/ 0 w 41"/>
                  <a:gd name="T27" fmla="*/ 1 h 40"/>
                  <a:gd name="T28" fmla="*/ 0 w 41"/>
                  <a:gd name="T29" fmla="*/ 1 h 40"/>
                  <a:gd name="T30" fmla="*/ 0 w 41"/>
                  <a:gd name="T31" fmla="*/ 1 h 40"/>
                  <a:gd name="T32" fmla="*/ 0 w 41"/>
                  <a:gd name="T33" fmla="*/ 1 h 40"/>
                  <a:gd name="T34" fmla="*/ 0 w 41"/>
                  <a:gd name="T35" fmla="*/ 1 h 40"/>
                  <a:gd name="T36" fmla="*/ 0 w 41"/>
                  <a:gd name="T37" fmla="*/ 1 h 40"/>
                  <a:gd name="T38" fmla="*/ 0 w 41"/>
                  <a:gd name="T39" fmla="*/ 1 h 40"/>
                  <a:gd name="T40" fmla="*/ 0 w 41"/>
                  <a:gd name="T41" fmla="*/ 1 h 40"/>
                  <a:gd name="T42" fmla="*/ 0 w 41"/>
                  <a:gd name="T43" fmla="*/ 1 h 4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1"/>
                  <a:gd name="T67" fmla="*/ 0 h 40"/>
                  <a:gd name="T68" fmla="*/ 41 w 41"/>
                  <a:gd name="T69" fmla="*/ 40 h 4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1" h="40">
                    <a:moveTo>
                      <a:pt x="21" y="40"/>
                    </a:moveTo>
                    <a:lnTo>
                      <a:pt x="28" y="38"/>
                    </a:lnTo>
                    <a:lnTo>
                      <a:pt x="34" y="34"/>
                    </a:lnTo>
                    <a:lnTo>
                      <a:pt x="36" y="30"/>
                    </a:lnTo>
                    <a:lnTo>
                      <a:pt x="39" y="27"/>
                    </a:lnTo>
                    <a:lnTo>
                      <a:pt x="41" y="23"/>
                    </a:lnTo>
                    <a:lnTo>
                      <a:pt x="41" y="18"/>
                    </a:lnTo>
                    <a:lnTo>
                      <a:pt x="39" y="11"/>
                    </a:lnTo>
                    <a:lnTo>
                      <a:pt x="34" y="5"/>
                    </a:lnTo>
                    <a:lnTo>
                      <a:pt x="28" y="0"/>
                    </a:lnTo>
                    <a:lnTo>
                      <a:pt x="21" y="0"/>
                    </a:lnTo>
                    <a:lnTo>
                      <a:pt x="12" y="0"/>
                    </a:lnTo>
                    <a:lnTo>
                      <a:pt x="6" y="5"/>
                    </a:lnTo>
                    <a:lnTo>
                      <a:pt x="2" y="11"/>
                    </a:lnTo>
                    <a:lnTo>
                      <a:pt x="0" y="18"/>
                    </a:lnTo>
                    <a:lnTo>
                      <a:pt x="0" y="23"/>
                    </a:lnTo>
                    <a:lnTo>
                      <a:pt x="2" y="27"/>
                    </a:lnTo>
                    <a:lnTo>
                      <a:pt x="3" y="30"/>
                    </a:lnTo>
                    <a:lnTo>
                      <a:pt x="6" y="34"/>
                    </a:lnTo>
                    <a:lnTo>
                      <a:pt x="12" y="38"/>
                    </a:lnTo>
                    <a:lnTo>
                      <a:pt x="21" y="4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633" name="Freeform 51"/>
              <p:cNvSpPr>
                <a:spLocks/>
              </p:cNvSpPr>
              <p:nvPr/>
            </p:nvSpPr>
            <p:spPr bwMode="auto">
              <a:xfrm>
                <a:off x="2132" y="1214"/>
                <a:ext cx="20" cy="21"/>
              </a:xfrm>
              <a:custGeom>
                <a:avLst/>
                <a:gdLst>
                  <a:gd name="T0" fmla="*/ 1 w 40"/>
                  <a:gd name="T1" fmla="*/ 1 h 40"/>
                  <a:gd name="T2" fmla="*/ 1 w 40"/>
                  <a:gd name="T3" fmla="*/ 1 h 40"/>
                  <a:gd name="T4" fmla="*/ 1 w 40"/>
                  <a:gd name="T5" fmla="*/ 1 h 40"/>
                  <a:gd name="T6" fmla="*/ 1 w 40"/>
                  <a:gd name="T7" fmla="*/ 1 h 40"/>
                  <a:gd name="T8" fmla="*/ 1 w 40"/>
                  <a:gd name="T9" fmla="*/ 1 h 40"/>
                  <a:gd name="T10" fmla="*/ 1 w 40"/>
                  <a:gd name="T11" fmla="*/ 1 h 40"/>
                  <a:gd name="T12" fmla="*/ 1 w 40"/>
                  <a:gd name="T13" fmla="*/ 1 h 40"/>
                  <a:gd name="T14" fmla="*/ 1 w 40"/>
                  <a:gd name="T15" fmla="*/ 1 h 40"/>
                  <a:gd name="T16" fmla="*/ 1 w 40"/>
                  <a:gd name="T17" fmla="*/ 1 h 40"/>
                  <a:gd name="T18" fmla="*/ 1 w 40"/>
                  <a:gd name="T19" fmla="*/ 1 h 40"/>
                  <a:gd name="T20" fmla="*/ 1 w 40"/>
                  <a:gd name="T21" fmla="*/ 1 h 40"/>
                  <a:gd name="T22" fmla="*/ 1 w 40"/>
                  <a:gd name="T23" fmla="*/ 0 h 40"/>
                  <a:gd name="T24" fmla="*/ 1 w 40"/>
                  <a:gd name="T25" fmla="*/ 0 h 40"/>
                  <a:gd name="T26" fmla="*/ 1 w 40"/>
                  <a:gd name="T27" fmla="*/ 1 h 40"/>
                  <a:gd name="T28" fmla="*/ 1 w 40"/>
                  <a:gd name="T29" fmla="*/ 1 h 40"/>
                  <a:gd name="T30" fmla="*/ 1 w 40"/>
                  <a:gd name="T31" fmla="*/ 1 h 40"/>
                  <a:gd name="T32" fmla="*/ 0 w 40"/>
                  <a:gd name="T33" fmla="*/ 1 h 40"/>
                  <a:gd name="T34" fmla="*/ 1 w 40"/>
                  <a:gd name="T35" fmla="*/ 1 h 40"/>
                  <a:gd name="T36" fmla="*/ 1 w 40"/>
                  <a:gd name="T37" fmla="*/ 1 h 40"/>
                  <a:gd name="T38" fmla="*/ 1 w 40"/>
                  <a:gd name="T39" fmla="*/ 1 h 40"/>
                  <a:gd name="T40" fmla="*/ 1 w 40"/>
                  <a:gd name="T41" fmla="*/ 1 h 40"/>
                  <a:gd name="T42" fmla="*/ 1 w 40"/>
                  <a:gd name="T43" fmla="*/ 1 h 4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0"/>
                  <a:gd name="T67" fmla="*/ 0 h 40"/>
                  <a:gd name="T68" fmla="*/ 40 w 40"/>
                  <a:gd name="T69" fmla="*/ 40 h 4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0" h="40">
                    <a:moveTo>
                      <a:pt x="20" y="40"/>
                    </a:moveTo>
                    <a:lnTo>
                      <a:pt x="23" y="39"/>
                    </a:lnTo>
                    <a:lnTo>
                      <a:pt x="27" y="37"/>
                    </a:lnTo>
                    <a:lnTo>
                      <a:pt x="30" y="35"/>
                    </a:lnTo>
                    <a:lnTo>
                      <a:pt x="34" y="34"/>
                    </a:lnTo>
                    <a:lnTo>
                      <a:pt x="39" y="28"/>
                    </a:lnTo>
                    <a:lnTo>
                      <a:pt x="40" y="21"/>
                    </a:lnTo>
                    <a:lnTo>
                      <a:pt x="39" y="12"/>
                    </a:lnTo>
                    <a:lnTo>
                      <a:pt x="34" y="6"/>
                    </a:lnTo>
                    <a:lnTo>
                      <a:pt x="30" y="3"/>
                    </a:lnTo>
                    <a:lnTo>
                      <a:pt x="27" y="1"/>
                    </a:lnTo>
                    <a:lnTo>
                      <a:pt x="23" y="0"/>
                    </a:lnTo>
                    <a:lnTo>
                      <a:pt x="20" y="0"/>
                    </a:lnTo>
                    <a:lnTo>
                      <a:pt x="11" y="1"/>
                    </a:lnTo>
                    <a:lnTo>
                      <a:pt x="6" y="6"/>
                    </a:lnTo>
                    <a:lnTo>
                      <a:pt x="2" y="12"/>
                    </a:lnTo>
                    <a:lnTo>
                      <a:pt x="0" y="21"/>
                    </a:lnTo>
                    <a:lnTo>
                      <a:pt x="2" y="28"/>
                    </a:lnTo>
                    <a:lnTo>
                      <a:pt x="6" y="34"/>
                    </a:lnTo>
                    <a:lnTo>
                      <a:pt x="11" y="37"/>
                    </a:lnTo>
                    <a:lnTo>
                      <a:pt x="20" y="4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634" name="Freeform 52"/>
              <p:cNvSpPr>
                <a:spLocks/>
              </p:cNvSpPr>
              <p:nvPr/>
            </p:nvSpPr>
            <p:spPr bwMode="auto">
              <a:xfrm>
                <a:off x="1922" y="1280"/>
                <a:ext cx="48" cy="41"/>
              </a:xfrm>
              <a:custGeom>
                <a:avLst/>
                <a:gdLst>
                  <a:gd name="T0" fmla="*/ 1 w 96"/>
                  <a:gd name="T1" fmla="*/ 0 h 85"/>
                  <a:gd name="T2" fmla="*/ 1 w 96"/>
                  <a:gd name="T3" fmla="*/ 0 h 85"/>
                  <a:gd name="T4" fmla="*/ 1 w 96"/>
                  <a:gd name="T5" fmla="*/ 0 h 85"/>
                  <a:gd name="T6" fmla="*/ 1 w 96"/>
                  <a:gd name="T7" fmla="*/ 0 h 85"/>
                  <a:gd name="T8" fmla="*/ 1 w 96"/>
                  <a:gd name="T9" fmla="*/ 0 h 85"/>
                  <a:gd name="T10" fmla="*/ 1 w 96"/>
                  <a:gd name="T11" fmla="*/ 0 h 85"/>
                  <a:gd name="T12" fmla="*/ 1 w 96"/>
                  <a:gd name="T13" fmla="*/ 0 h 85"/>
                  <a:gd name="T14" fmla="*/ 0 w 96"/>
                  <a:gd name="T15" fmla="*/ 0 h 85"/>
                  <a:gd name="T16" fmla="*/ 1 w 96"/>
                  <a:gd name="T17" fmla="*/ 0 h 85"/>
                  <a:gd name="T18" fmla="*/ 1 w 96"/>
                  <a:gd name="T19" fmla="*/ 0 h 85"/>
                  <a:gd name="T20" fmla="*/ 1 w 96"/>
                  <a:gd name="T21" fmla="*/ 0 h 85"/>
                  <a:gd name="T22" fmla="*/ 1 w 96"/>
                  <a:gd name="T23" fmla="*/ 0 h 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6"/>
                  <a:gd name="T37" fmla="*/ 0 h 85"/>
                  <a:gd name="T38" fmla="*/ 96 w 96"/>
                  <a:gd name="T39" fmla="*/ 85 h 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6" h="85">
                    <a:moveTo>
                      <a:pt x="42" y="16"/>
                    </a:moveTo>
                    <a:lnTo>
                      <a:pt x="63" y="0"/>
                    </a:lnTo>
                    <a:lnTo>
                      <a:pt x="67" y="30"/>
                    </a:lnTo>
                    <a:lnTo>
                      <a:pt x="96" y="42"/>
                    </a:lnTo>
                    <a:lnTo>
                      <a:pt x="67" y="54"/>
                    </a:lnTo>
                    <a:lnTo>
                      <a:pt x="63" y="85"/>
                    </a:lnTo>
                    <a:lnTo>
                      <a:pt x="37" y="56"/>
                    </a:lnTo>
                    <a:lnTo>
                      <a:pt x="0" y="61"/>
                    </a:lnTo>
                    <a:lnTo>
                      <a:pt x="25" y="37"/>
                    </a:lnTo>
                    <a:lnTo>
                      <a:pt x="12" y="12"/>
                    </a:lnTo>
                    <a:lnTo>
                      <a:pt x="42" y="16"/>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635" name="Freeform 53"/>
              <p:cNvSpPr>
                <a:spLocks/>
              </p:cNvSpPr>
              <p:nvPr/>
            </p:nvSpPr>
            <p:spPr bwMode="auto">
              <a:xfrm>
                <a:off x="2155" y="1358"/>
                <a:ext cx="45" cy="42"/>
              </a:xfrm>
              <a:custGeom>
                <a:avLst/>
                <a:gdLst>
                  <a:gd name="T0" fmla="*/ 1 w 95"/>
                  <a:gd name="T1" fmla="*/ 0 h 87"/>
                  <a:gd name="T2" fmla="*/ 1 w 95"/>
                  <a:gd name="T3" fmla="*/ 0 h 87"/>
                  <a:gd name="T4" fmla="*/ 1 w 95"/>
                  <a:gd name="T5" fmla="*/ 0 h 87"/>
                  <a:gd name="T6" fmla="*/ 1 w 95"/>
                  <a:gd name="T7" fmla="*/ 0 h 87"/>
                  <a:gd name="T8" fmla="*/ 1 w 95"/>
                  <a:gd name="T9" fmla="*/ 0 h 87"/>
                  <a:gd name="T10" fmla="*/ 1 w 95"/>
                  <a:gd name="T11" fmla="*/ 0 h 87"/>
                  <a:gd name="T12" fmla="*/ 1 w 95"/>
                  <a:gd name="T13" fmla="*/ 0 h 87"/>
                  <a:gd name="T14" fmla="*/ 0 w 95"/>
                  <a:gd name="T15" fmla="*/ 0 h 87"/>
                  <a:gd name="T16" fmla="*/ 1 w 95"/>
                  <a:gd name="T17" fmla="*/ 0 h 87"/>
                  <a:gd name="T18" fmla="*/ 1 w 95"/>
                  <a:gd name="T19" fmla="*/ 0 h 87"/>
                  <a:gd name="T20" fmla="*/ 1 w 95"/>
                  <a:gd name="T21" fmla="*/ 0 h 87"/>
                  <a:gd name="T22" fmla="*/ 1 w 95"/>
                  <a:gd name="T23" fmla="*/ 0 h 8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5"/>
                  <a:gd name="T37" fmla="*/ 0 h 87"/>
                  <a:gd name="T38" fmla="*/ 95 w 95"/>
                  <a:gd name="T39" fmla="*/ 87 h 8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5" h="87">
                    <a:moveTo>
                      <a:pt x="41" y="17"/>
                    </a:moveTo>
                    <a:lnTo>
                      <a:pt x="60" y="0"/>
                    </a:lnTo>
                    <a:lnTo>
                      <a:pt x="64" y="30"/>
                    </a:lnTo>
                    <a:lnTo>
                      <a:pt x="95" y="44"/>
                    </a:lnTo>
                    <a:lnTo>
                      <a:pt x="64" y="56"/>
                    </a:lnTo>
                    <a:lnTo>
                      <a:pt x="60" y="87"/>
                    </a:lnTo>
                    <a:lnTo>
                      <a:pt x="35" y="59"/>
                    </a:lnTo>
                    <a:lnTo>
                      <a:pt x="0" y="62"/>
                    </a:lnTo>
                    <a:lnTo>
                      <a:pt x="25" y="40"/>
                    </a:lnTo>
                    <a:lnTo>
                      <a:pt x="12" y="14"/>
                    </a:lnTo>
                    <a:lnTo>
                      <a:pt x="41" y="17"/>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636" name="Freeform 54"/>
              <p:cNvSpPr>
                <a:spLocks/>
              </p:cNvSpPr>
              <p:nvPr/>
            </p:nvSpPr>
            <p:spPr bwMode="auto">
              <a:xfrm>
                <a:off x="2225" y="1273"/>
                <a:ext cx="45" cy="41"/>
              </a:xfrm>
              <a:custGeom>
                <a:avLst/>
                <a:gdLst>
                  <a:gd name="T0" fmla="*/ 1 w 96"/>
                  <a:gd name="T1" fmla="*/ 1 h 85"/>
                  <a:gd name="T2" fmla="*/ 1 w 96"/>
                  <a:gd name="T3" fmla="*/ 0 h 85"/>
                  <a:gd name="T4" fmla="*/ 1 w 96"/>
                  <a:gd name="T5" fmla="*/ 1 h 85"/>
                  <a:gd name="T6" fmla="*/ 1 w 96"/>
                  <a:gd name="T7" fmla="*/ 1 h 85"/>
                  <a:gd name="T8" fmla="*/ 1 w 96"/>
                  <a:gd name="T9" fmla="*/ 1 h 85"/>
                  <a:gd name="T10" fmla="*/ 1 w 96"/>
                  <a:gd name="T11" fmla="*/ 1 h 85"/>
                  <a:gd name="T12" fmla="*/ 1 w 96"/>
                  <a:gd name="T13" fmla="*/ 1 h 85"/>
                  <a:gd name="T14" fmla="*/ 0 w 96"/>
                  <a:gd name="T15" fmla="*/ 1 h 85"/>
                  <a:gd name="T16" fmla="*/ 1 w 96"/>
                  <a:gd name="T17" fmla="*/ 1 h 85"/>
                  <a:gd name="T18" fmla="*/ 1 w 96"/>
                  <a:gd name="T19" fmla="*/ 1 h 85"/>
                  <a:gd name="T20" fmla="*/ 1 w 96"/>
                  <a:gd name="T21" fmla="*/ 1 h 85"/>
                  <a:gd name="T22" fmla="*/ 1 w 96"/>
                  <a:gd name="T23" fmla="*/ 1 h 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6"/>
                  <a:gd name="T37" fmla="*/ 0 h 85"/>
                  <a:gd name="T38" fmla="*/ 96 w 96"/>
                  <a:gd name="T39" fmla="*/ 85 h 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6" h="85">
                    <a:moveTo>
                      <a:pt x="42" y="19"/>
                    </a:moveTo>
                    <a:lnTo>
                      <a:pt x="62" y="0"/>
                    </a:lnTo>
                    <a:lnTo>
                      <a:pt x="63" y="31"/>
                    </a:lnTo>
                    <a:lnTo>
                      <a:pt x="96" y="44"/>
                    </a:lnTo>
                    <a:lnTo>
                      <a:pt x="63" y="54"/>
                    </a:lnTo>
                    <a:lnTo>
                      <a:pt x="62" y="85"/>
                    </a:lnTo>
                    <a:lnTo>
                      <a:pt x="37" y="59"/>
                    </a:lnTo>
                    <a:lnTo>
                      <a:pt x="0" y="60"/>
                    </a:lnTo>
                    <a:lnTo>
                      <a:pt x="25" y="41"/>
                    </a:lnTo>
                    <a:lnTo>
                      <a:pt x="12" y="15"/>
                    </a:lnTo>
                    <a:lnTo>
                      <a:pt x="42" y="19"/>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637" name="Freeform 55"/>
              <p:cNvSpPr>
                <a:spLocks/>
              </p:cNvSpPr>
              <p:nvPr/>
            </p:nvSpPr>
            <p:spPr bwMode="auto">
              <a:xfrm>
                <a:off x="2300" y="1195"/>
                <a:ext cx="48" cy="44"/>
              </a:xfrm>
              <a:custGeom>
                <a:avLst/>
                <a:gdLst>
                  <a:gd name="T0" fmla="*/ 1 w 96"/>
                  <a:gd name="T1" fmla="*/ 1 h 85"/>
                  <a:gd name="T2" fmla="*/ 1 w 96"/>
                  <a:gd name="T3" fmla="*/ 0 h 85"/>
                  <a:gd name="T4" fmla="*/ 1 w 96"/>
                  <a:gd name="T5" fmla="*/ 1 h 85"/>
                  <a:gd name="T6" fmla="*/ 1 w 96"/>
                  <a:gd name="T7" fmla="*/ 1 h 85"/>
                  <a:gd name="T8" fmla="*/ 1 w 96"/>
                  <a:gd name="T9" fmla="*/ 1 h 85"/>
                  <a:gd name="T10" fmla="*/ 1 w 96"/>
                  <a:gd name="T11" fmla="*/ 1 h 85"/>
                  <a:gd name="T12" fmla="*/ 1 w 96"/>
                  <a:gd name="T13" fmla="*/ 1 h 85"/>
                  <a:gd name="T14" fmla="*/ 0 w 96"/>
                  <a:gd name="T15" fmla="*/ 1 h 85"/>
                  <a:gd name="T16" fmla="*/ 1 w 96"/>
                  <a:gd name="T17" fmla="*/ 1 h 85"/>
                  <a:gd name="T18" fmla="*/ 1 w 96"/>
                  <a:gd name="T19" fmla="*/ 1 h 85"/>
                  <a:gd name="T20" fmla="*/ 1 w 96"/>
                  <a:gd name="T21" fmla="*/ 1 h 85"/>
                  <a:gd name="T22" fmla="*/ 1 w 96"/>
                  <a:gd name="T23" fmla="*/ 1 h 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6"/>
                  <a:gd name="T37" fmla="*/ 0 h 85"/>
                  <a:gd name="T38" fmla="*/ 96 w 96"/>
                  <a:gd name="T39" fmla="*/ 85 h 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6" h="85">
                    <a:moveTo>
                      <a:pt x="39" y="16"/>
                    </a:moveTo>
                    <a:lnTo>
                      <a:pt x="61" y="0"/>
                    </a:lnTo>
                    <a:lnTo>
                      <a:pt x="65" y="28"/>
                    </a:lnTo>
                    <a:lnTo>
                      <a:pt x="96" y="42"/>
                    </a:lnTo>
                    <a:lnTo>
                      <a:pt x="65" y="54"/>
                    </a:lnTo>
                    <a:lnTo>
                      <a:pt x="61" y="85"/>
                    </a:lnTo>
                    <a:lnTo>
                      <a:pt x="36" y="55"/>
                    </a:lnTo>
                    <a:lnTo>
                      <a:pt x="0" y="60"/>
                    </a:lnTo>
                    <a:lnTo>
                      <a:pt x="25" y="37"/>
                    </a:lnTo>
                    <a:lnTo>
                      <a:pt x="11" y="12"/>
                    </a:lnTo>
                    <a:lnTo>
                      <a:pt x="39" y="16"/>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638" name="Freeform 56"/>
              <p:cNvSpPr>
                <a:spLocks/>
              </p:cNvSpPr>
              <p:nvPr/>
            </p:nvSpPr>
            <p:spPr bwMode="auto">
              <a:xfrm>
                <a:off x="2305" y="1083"/>
                <a:ext cx="44" cy="42"/>
              </a:xfrm>
              <a:custGeom>
                <a:avLst/>
                <a:gdLst>
                  <a:gd name="T0" fmla="*/ 1 w 95"/>
                  <a:gd name="T1" fmla="*/ 1 h 85"/>
                  <a:gd name="T2" fmla="*/ 1 w 95"/>
                  <a:gd name="T3" fmla="*/ 0 h 85"/>
                  <a:gd name="T4" fmla="*/ 1 w 95"/>
                  <a:gd name="T5" fmla="*/ 1 h 85"/>
                  <a:gd name="T6" fmla="*/ 1 w 95"/>
                  <a:gd name="T7" fmla="*/ 1 h 85"/>
                  <a:gd name="T8" fmla="*/ 1 w 95"/>
                  <a:gd name="T9" fmla="*/ 1 h 85"/>
                  <a:gd name="T10" fmla="*/ 1 w 95"/>
                  <a:gd name="T11" fmla="*/ 1 h 85"/>
                  <a:gd name="T12" fmla="*/ 1 w 95"/>
                  <a:gd name="T13" fmla="*/ 1 h 85"/>
                  <a:gd name="T14" fmla="*/ 0 w 95"/>
                  <a:gd name="T15" fmla="*/ 1 h 85"/>
                  <a:gd name="T16" fmla="*/ 1 w 95"/>
                  <a:gd name="T17" fmla="*/ 1 h 85"/>
                  <a:gd name="T18" fmla="*/ 1 w 95"/>
                  <a:gd name="T19" fmla="*/ 1 h 85"/>
                  <a:gd name="T20" fmla="*/ 1 w 95"/>
                  <a:gd name="T21" fmla="*/ 1 h 85"/>
                  <a:gd name="T22" fmla="*/ 1 w 95"/>
                  <a:gd name="T23" fmla="*/ 1 h 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5"/>
                  <a:gd name="T37" fmla="*/ 0 h 85"/>
                  <a:gd name="T38" fmla="*/ 95 w 95"/>
                  <a:gd name="T39" fmla="*/ 85 h 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5" h="85">
                    <a:moveTo>
                      <a:pt x="38" y="18"/>
                    </a:moveTo>
                    <a:lnTo>
                      <a:pt x="60" y="0"/>
                    </a:lnTo>
                    <a:lnTo>
                      <a:pt x="63" y="30"/>
                    </a:lnTo>
                    <a:lnTo>
                      <a:pt x="95" y="43"/>
                    </a:lnTo>
                    <a:lnTo>
                      <a:pt x="63" y="54"/>
                    </a:lnTo>
                    <a:lnTo>
                      <a:pt x="60" y="85"/>
                    </a:lnTo>
                    <a:lnTo>
                      <a:pt x="34" y="58"/>
                    </a:lnTo>
                    <a:lnTo>
                      <a:pt x="0" y="60"/>
                    </a:lnTo>
                    <a:lnTo>
                      <a:pt x="25" y="37"/>
                    </a:lnTo>
                    <a:lnTo>
                      <a:pt x="9" y="12"/>
                    </a:lnTo>
                    <a:lnTo>
                      <a:pt x="38" y="18"/>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639" name="Freeform 57"/>
              <p:cNvSpPr>
                <a:spLocks/>
              </p:cNvSpPr>
              <p:nvPr/>
            </p:nvSpPr>
            <p:spPr bwMode="auto">
              <a:xfrm>
                <a:off x="2181" y="1008"/>
                <a:ext cx="45" cy="42"/>
              </a:xfrm>
              <a:custGeom>
                <a:avLst/>
                <a:gdLst>
                  <a:gd name="T0" fmla="*/ 1 w 96"/>
                  <a:gd name="T1" fmla="*/ 0 h 85"/>
                  <a:gd name="T2" fmla="*/ 1 w 96"/>
                  <a:gd name="T3" fmla="*/ 0 h 85"/>
                  <a:gd name="T4" fmla="*/ 1 w 96"/>
                  <a:gd name="T5" fmla="*/ 0 h 85"/>
                  <a:gd name="T6" fmla="*/ 1 w 96"/>
                  <a:gd name="T7" fmla="*/ 0 h 85"/>
                  <a:gd name="T8" fmla="*/ 1 w 96"/>
                  <a:gd name="T9" fmla="*/ 0 h 85"/>
                  <a:gd name="T10" fmla="*/ 1 w 96"/>
                  <a:gd name="T11" fmla="*/ 0 h 85"/>
                  <a:gd name="T12" fmla="*/ 1 w 96"/>
                  <a:gd name="T13" fmla="*/ 0 h 85"/>
                  <a:gd name="T14" fmla="*/ 0 w 96"/>
                  <a:gd name="T15" fmla="*/ 0 h 85"/>
                  <a:gd name="T16" fmla="*/ 1 w 96"/>
                  <a:gd name="T17" fmla="*/ 0 h 85"/>
                  <a:gd name="T18" fmla="*/ 1 w 96"/>
                  <a:gd name="T19" fmla="*/ 0 h 85"/>
                  <a:gd name="T20" fmla="*/ 1 w 96"/>
                  <a:gd name="T21" fmla="*/ 0 h 85"/>
                  <a:gd name="T22" fmla="*/ 1 w 96"/>
                  <a:gd name="T23" fmla="*/ 0 h 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6"/>
                  <a:gd name="T37" fmla="*/ 0 h 85"/>
                  <a:gd name="T38" fmla="*/ 96 w 96"/>
                  <a:gd name="T39" fmla="*/ 85 h 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6" h="85">
                    <a:moveTo>
                      <a:pt x="41" y="18"/>
                    </a:moveTo>
                    <a:lnTo>
                      <a:pt x="62" y="0"/>
                    </a:lnTo>
                    <a:lnTo>
                      <a:pt x="66" y="31"/>
                    </a:lnTo>
                    <a:lnTo>
                      <a:pt x="96" y="43"/>
                    </a:lnTo>
                    <a:lnTo>
                      <a:pt x="66" y="56"/>
                    </a:lnTo>
                    <a:lnTo>
                      <a:pt x="62" y="85"/>
                    </a:lnTo>
                    <a:lnTo>
                      <a:pt x="37" y="57"/>
                    </a:lnTo>
                    <a:lnTo>
                      <a:pt x="0" y="62"/>
                    </a:lnTo>
                    <a:lnTo>
                      <a:pt x="25" y="38"/>
                    </a:lnTo>
                    <a:lnTo>
                      <a:pt x="12" y="14"/>
                    </a:lnTo>
                    <a:lnTo>
                      <a:pt x="41" y="18"/>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640" name="Freeform 58"/>
              <p:cNvSpPr>
                <a:spLocks/>
              </p:cNvSpPr>
              <p:nvPr/>
            </p:nvSpPr>
            <p:spPr bwMode="auto">
              <a:xfrm>
                <a:off x="2208" y="1114"/>
                <a:ext cx="45" cy="44"/>
              </a:xfrm>
              <a:custGeom>
                <a:avLst/>
                <a:gdLst>
                  <a:gd name="T0" fmla="*/ 1 w 95"/>
                  <a:gd name="T1" fmla="*/ 1 h 86"/>
                  <a:gd name="T2" fmla="*/ 1 w 95"/>
                  <a:gd name="T3" fmla="*/ 0 h 86"/>
                  <a:gd name="T4" fmla="*/ 1 w 95"/>
                  <a:gd name="T5" fmla="*/ 1 h 86"/>
                  <a:gd name="T6" fmla="*/ 1 w 95"/>
                  <a:gd name="T7" fmla="*/ 1 h 86"/>
                  <a:gd name="T8" fmla="*/ 1 w 95"/>
                  <a:gd name="T9" fmla="*/ 1 h 86"/>
                  <a:gd name="T10" fmla="*/ 1 w 95"/>
                  <a:gd name="T11" fmla="*/ 1 h 86"/>
                  <a:gd name="T12" fmla="*/ 1 w 95"/>
                  <a:gd name="T13" fmla="*/ 1 h 86"/>
                  <a:gd name="T14" fmla="*/ 0 w 95"/>
                  <a:gd name="T15" fmla="*/ 1 h 86"/>
                  <a:gd name="T16" fmla="*/ 1 w 95"/>
                  <a:gd name="T17" fmla="*/ 1 h 86"/>
                  <a:gd name="T18" fmla="*/ 1 w 95"/>
                  <a:gd name="T19" fmla="*/ 1 h 86"/>
                  <a:gd name="T20" fmla="*/ 1 w 95"/>
                  <a:gd name="T21" fmla="*/ 1 h 86"/>
                  <a:gd name="T22" fmla="*/ 1 w 95"/>
                  <a:gd name="T23" fmla="*/ 1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5"/>
                  <a:gd name="T37" fmla="*/ 0 h 86"/>
                  <a:gd name="T38" fmla="*/ 95 w 95"/>
                  <a:gd name="T39" fmla="*/ 86 h 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5" h="86">
                    <a:moveTo>
                      <a:pt x="41" y="18"/>
                    </a:moveTo>
                    <a:lnTo>
                      <a:pt x="63" y="0"/>
                    </a:lnTo>
                    <a:lnTo>
                      <a:pt x="64" y="30"/>
                    </a:lnTo>
                    <a:lnTo>
                      <a:pt x="95" y="43"/>
                    </a:lnTo>
                    <a:lnTo>
                      <a:pt x="64" y="55"/>
                    </a:lnTo>
                    <a:lnTo>
                      <a:pt x="63" y="86"/>
                    </a:lnTo>
                    <a:lnTo>
                      <a:pt x="38" y="59"/>
                    </a:lnTo>
                    <a:lnTo>
                      <a:pt x="0" y="61"/>
                    </a:lnTo>
                    <a:lnTo>
                      <a:pt x="26" y="38"/>
                    </a:lnTo>
                    <a:lnTo>
                      <a:pt x="12" y="13"/>
                    </a:lnTo>
                    <a:lnTo>
                      <a:pt x="41" y="18"/>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641" name="Freeform 59"/>
              <p:cNvSpPr>
                <a:spLocks/>
              </p:cNvSpPr>
              <p:nvPr/>
            </p:nvSpPr>
            <p:spPr bwMode="auto">
              <a:xfrm>
                <a:off x="2119" y="1092"/>
                <a:ext cx="45" cy="41"/>
              </a:xfrm>
              <a:custGeom>
                <a:avLst/>
                <a:gdLst>
                  <a:gd name="T0" fmla="*/ 1 w 97"/>
                  <a:gd name="T1" fmla="*/ 0 h 86"/>
                  <a:gd name="T2" fmla="*/ 1 w 97"/>
                  <a:gd name="T3" fmla="*/ 0 h 86"/>
                  <a:gd name="T4" fmla="*/ 1 w 97"/>
                  <a:gd name="T5" fmla="*/ 0 h 86"/>
                  <a:gd name="T6" fmla="*/ 1 w 97"/>
                  <a:gd name="T7" fmla="*/ 0 h 86"/>
                  <a:gd name="T8" fmla="*/ 1 w 97"/>
                  <a:gd name="T9" fmla="*/ 0 h 86"/>
                  <a:gd name="T10" fmla="*/ 1 w 97"/>
                  <a:gd name="T11" fmla="*/ 0 h 86"/>
                  <a:gd name="T12" fmla="*/ 1 w 97"/>
                  <a:gd name="T13" fmla="*/ 0 h 86"/>
                  <a:gd name="T14" fmla="*/ 0 w 97"/>
                  <a:gd name="T15" fmla="*/ 0 h 86"/>
                  <a:gd name="T16" fmla="*/ 1 w 97"/>
                  <a:gd name="T17" fmla="*/ 0 h 86"/>
                  <a:gd name="T18" fmla="*/ 1 w 97"/>
                  <a:gd name="T19" fmla="*/ 0 h 86"/>
                  <a:gd name="T20" fmla="*/ 1 w 97"/>
                  <a:gd name="T21" fmla="*/ 0 h 86"/>
                  <a:gd name="T22" fmla="*/ 1 w 97"/>
                  <a:gd name="T23" fmla="*/ 0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7"/>
                  <a:gd name="T37" fmla="*/ 0 h 86"/>
                  <a:gd name="T38" fmla="*/ 97 w 97"/>
                  <a:gd name="T39" fmla="*/ 86 h 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7" h="86">
                    <a:moveTo>
                      <a:pt x="42" y="17"/>
                    </a:moveTo>
                    <a:lnTo>
                      <a:pt x="64" y="0"/>
                    </a:lnTo>
                    <a:lnTo>
                      <a:pt x="67" y="29"/>
                    </a:lnTo>
                    <a:lnTo>
                      <a:pt x="97" y="44"/>
                    </a:lnTo>
                    <a:lnTo>
                      <a:pt x="67" y="54"/>
                    </a:lnTo>
                    <a:lnTo>
                      <a:pt x="64" y="86"/>
                    </a:lnTo>
                    <a:lnTo>
                      <a:pt x="39" y="56"/>
                    </a:lnTo>
                    <a:lnTo>
                      <a:pt x="0" y="60"/>
                    </a:lnTo>
                    <a:lnTo>
                      <a:pt x="25" y="38"/>
                    </a:lnTo>
                    <a:lnTo>
                      <a:pt x="13" y="14"/>
                    </a:lnTo>
                    <a:lnTo>
                      <a:pt x="42" y="17"/>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642" name="Freeform 60"/>
              <p:cNvSpPr>
                <a:spLocks/>
              </p:cNvSpPr>
              <p:nvPr/>
            </p:nvSpPr>
            <p:spPr bwMode="auto">
              <a:xfrm>
                <a:off x="2038" y="1045"/>
                <a:ext cx="47" cy="41"/>
              </a:xfrm>
              <a:custGeom>
                <a:avLst/>
                <a:gdLst>
                  <a:gd name="T0" fmla="*/ 1 w 96"/>
                  <a:gd name="T1" fmla="*/ 0 h 85"/>
                  <a:gd name="T2" fmla="*/ 1 w 96"/>
                  <a:gd name="T3" fmla="*/ 0 h 85"/>
                  <a:gd name="T4" fmla="*/ 1 w 96"/>
                  <a:gd name="T5" fmla="*/ 0 h 85"/>
                  <a:gd name="T6" fmla="*/ 1 w 96"/>
                  <a:gd name="T7" fmla="*/ 0 h 85"/>
                  <a:gd name="T8" fmla="*/ 1 w 96"/>
                  <a:gd name="T9" fmla="*/ 0 h 85"/>
                  <a:gd name="T10" fmla="*/ 1 w 96"/>
                  <a:gd name="T11" fmla="*/ 0 h 85"/>
                  <a:gd name="T12" fmla="*/ 1 w 96"/>
                  <a:gd name="T13" fmla="*/ 0 h 85"/>
                  <a:gd name="T14" fmla="*/ 0 w 96"/>
                  <a:gd name="T15" fmla="*/ 0 h 85"/>
                  <a:gd name="T16" fmla="*/ 1 w 96"/>
                  <a:gd name="T17" fmla="*/ 0 h 85"/>
                  <a:gd name="T18" fmla="*/ 1 w 96"/>
                  <a:gd name="T19" fmla="*/ 0 h 85"/>
                  <a:gd name="T20" fmla="*/ 1 w 96"/>
                  <a:gd name="T21" fmla="*/ 0 h 85"/>
                  <a:gd name="T22" fmla="*/ 1 w 96"/>
                  <a:gd name="T23" fmla="*/ 0 h 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6"/>
                  <a:gd name="T37" fmla="*/ 0 h 85"/>
                  <a:gd name="T38" fmla="*/ 96 w 96"/>
                  <a:gd name="T39" fmla="*/ 85 h 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6" h="85">
                    <a:moveTo>
                      <a:pt x="42" y="15"/>
                    </a:moveTo>
                    <a:lnTo>
                      <a:pt x="62" y="0"/>
                    </a:lnTo>
                    <a:lnTo>
                      <a:pt x="65" y="28"/>
                    </a:lnTo>
                    <a:lnTo>
                      <a:pt x="96" y="40"/>
                    </a:lnTo>
                    <a:lnTo>
                      <a:pt x="65" y="54"/>
                    </a:lnTo>
                    <a:lnTo>
                      <a:pt x="62" y="85"/>
                    </a:lnTo>
                    <a:lnTo>
                      <a:pt x="37" y="56"/>
                    </a:lnTo>
                    <a:lnTo>
                      <a:pt x="0" y="60"/>
                    </a:lnTo>
                    <a:lnTo>
                      <a:pt x="25" y="37"/>
                    </a:lnTo>
                    <a:lnTo>
                      <a:pt x="13" y="12"/>
                    </a:lnTo>
                    <a:lnTo>
                      <a:pt x="42" y="15"/>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643" name="Freeform 61"/>
              <p:cNvSpPr>
                <a:spLocks/>
              </p:cNvSpPr>
              <p:nvPr/>
            </p:nvSpPr>
            <p:spPr bwMode="auto">
              <a:xfrm>
                <a:off x="2013" y="1246"/>
                <a:ext cx="46" cy="42"/>
              </a:xfrm>
              <a:custGeom>
                <a:avLst/>
                <a:gdLst>
                  <a:gd name="T0" fmla="*/ 1 w 98"/>
                  <a:gd name="T1" fmla="*/ 1 h 85"/>
                  <a:gd name="T2" fmla="*/ 1 w 98"/>
                  <a:gd name="T3" fmla="*/ 0 h 85"/>
                  <a:gd name="T4" fmla="*/ 1 w 98"/>
                  <a:gd name="T5" fmla="*/ 1 h 85"/>
                  <a:gd name="T6" fmla="*/ 1 w 98"/>
                  <a:gd name="T7" fmla="*/ 1 h 85"/>
                  <a:gd name="T8" fmla="*/ 1 w 98"/>
                  <a:gd name="T9" fmla="*/ 1 h 85"/>
                  <a:gd name="T10" fmla="*/ 1 w 98"/>
                  <a:gd name="T11" fmla="*/ 1 h 85"/>
                  <a:gd name="T12" fmla="*/ 1 w 98"/>
                  <a:gd name="T13" fmla="*/ 1 h 85"/>
                  <a:gd name="T14" fmla="*/ 0 w 98"/>
                  <a:gd name="T15" fmla="*/ 1 h 85"/>
                  <a:gd name="T16" fmla="*/ 1 w 98"/>
                  <a:gd name="T17" fmla="*/ 1 h 85"/>
                  <a:gd name="T18" fmla="*/ 1 w 98"/>
                  <a:gd name="T19" fmla="*/ 1 h 85"/>
                  <a:gd name="T20" fmla="*/ 1 w 98"/>
                  <a:gd name="T21" fmla="*/ 1 h 85"/>
                  <a:gd name="T22" fmla="*/ 1 w 98"/>
                  <a:gd name="T23" fmla="*/ 1 h 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8"/>
                  <a:gd name="T37" fmla="*/ 0 h 85"/>
                  <a:gd name="T38" fmla="*/ 98 w 98"/>
                  <a:gd name="T39" fmla="*/ 85 h 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8" h="85">
                    <a:moveTo>
                      <a:pt x="42" y="17"/>
                    </a:moveTo>
                    <a:lnTo>
                      <a:pt x="63" y="0"/>
                    </a:lnTo>
                    <a:lnTo>
                      <a:pt x="67" y="29"/>
                    </a:lnTo>
                    <a:lnTo>
                      <a:pt x="98" y="42"/>
                    </a:lnTo>
                    <a:lnTo>
                      <a:pt x="67" y="54"/>
                    </a:lnTo>
                    <a:lnTo>
                      <a:pt x="63" y="85"/>
                    </a:lnTo>
                    <a:lnTo>
                      <a:pt x="38" y="56"/>
                    </a:lnTo>
                    <a:lnTo>
                      <a:pt x="0" y="57"/>
                    </a:lnTo>
                    <a:lnTo>
                      <a:pt x="26" y="37"/>
                    </a:lnTo>
                    <a:lnTo>
                      <a:pt x="13" y="13"/>
                    </a:lnTo>
                    <a:lnTo>
                      <a:pt x="42" y="17"/>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644" name="Freeform 62"/>
              <p:cNvSpPr>
                <a:spLocks/>
              </p:cNvSpPr>
              <p:nvPr/>
            </p:nvSpPr>
            <p:spPr bwMode="auto">
              <a:xfrm>
                <a:off x="1988" y="1126"/>
                <a:ext cx="44" cy="41"/>
              </a:xfrm>
              <a:custGeom>
                <a:avLst/>
                <a:gdLst>
                  <a:gd name="T0" fmla="*/ 0 w 97"/>
                  <a:gd name="T1" fmla="*/ 1 h 86"/>
                  <a:gd name="T2" fmla="*/ 0 w 97"/>
                  <a:gd name="T3" fmla="*/ 0 h 86"/>
                  <a:gd name="T4" fmla="*/ 0 w 97"/>
                  <a:gd name="T5" fmla="*/ 1 h 86"/>
                  <a:gd name="T6" fmla="*/ 0 w 97"/>
                  <a:gd name="T7" fmla="*/ 1 h 86"/>
                  <a:gd name="T8" fmla="*/ 0 w 97"/>
                  <a:gd name="T9" fmla="*/ 1 h 86"/>
                  <a:gd name="T10" fmla="*/ 0 w 97"/>
                  <a:gd name="T11" fmla="*/ 1 h 86"/>
                  <a:gd name="T12" fmla="*/ 0 w 97"/>
                  <a:gd name="T13" fmla="*/ 1 h 86"/>
                  <a:gd name="T14" fmla="*/ 0 w 97"/>
                  <a:gd name="T15" fmla="*/ 1 h 86"/>
                  <a:gd name="T16" fmla="*/ 0 w 97"/>
                  <a:gd name="T17" fmla="*/ 1 h 86"/>
                  <a:gd name="T18" fmla="*/ 0 w 97"/>
                  <a:gd name="T19" fmla="*/ 1 h 86"/>
                  <a:gd name="T20" fmla="*/ 0 w 97"/>
                  <a:gd name="T21" fmla="*/ 1 h 86"/>
                  <a:gd name="T22" fmla="*/ 0 w 97"/>
                  <a:gd name="T23" fmla="*/ 1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7"/>
                  <a:gd name="T37" fmla="*/ 0 h 86"/>
                  <a:gd name="T38" fmla="*/ 97 w 97"/>
                  <a:gd name="T39" fmla="*/ 86 h 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7" h="86">
                    <a:moveTo>
                      <a:pt x="43" y="17"/>
                    </a:moveTo>
                    <a:lnTo>
                      <a:pt x="64" y="0"/>
                    </a:lnTo>
                    <a:lnTo>
                      <a:pt x="65" y="29"/>
                    </a:lnTo>
                    <a:lnTo>
                      <a:pt x="97" y="45"/>
                    </a:lnTo>
                    <a:lnTo>
                      <a:pt x="65" y="54"/>
                    </a:lnTo>
                    <a:lnTo>
                      <a:pt x="64" y="86"/>
                    </a:lnTo>
                    <a:lnTo>
                      <a:pt x="39" y="57"/>
                    </a:lnTo>
                    <a:lnTo>
                      <a:pt x="0" y="60"/>
                    </a:lnTo>
                    <a:lnTo>
                      <a:pt x="26" y="38"/>
                    </a:lnTo>
                    <a:lnTo>
                      <a:pt x="14" y="12"/>
                    </a:lnTo>
                    <a:lnTo>
                      <a:pt x="43" y="17"/>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645" name="Freeform 63"/>
              <p:cNvSpPr>
                <a:spLocks/>
              </p:cNvSpPr>
              <p:nvPr/>
            </p:nvSpPr>
            <p:spPr bwMode="auto">
              <a:xfrm>
                <a:off x="1891" y="1142"/>
                <a:ext cx="44" cy="41"/>
              </a:xfrm>
              <a:custGeom>
                <a:avLst/>
                <a:gdLst>
                  <a:gd name="T0" fmla="*/ 1 w 96"/>
                  <a:gd name="T1" fmla="*/ 0 h 85"/>
                  <a:gd name="T2" fmla="*/ 1 w 96"/>
                  <a:gd name="T3" fmla="*/ 0 h 85"/>
                  <a:gd name="T4" fmla="*/ 1 w 96"/>
                  <a:gd name="T5" fmla="*/ 0 h 85"/>
                  <a:gd name="T6" fmla="*/ 1 w 96"/>
                  <a:gd name="T7" fmla="*/ 0 h 85"/>
                  <a:gd name="T8" fmla="*/ 1 w 96"/>
                  <a:gd name="T9" fmla="*/ 0 h 85"/>
                  <a:gd name="T10" fmla="*/ 1 w 96"/>
                  <a:gd name="T11" fmla="*/ 0 h 85"/>
                  <a:gd name="T12" fmla="*/ 1 w 96"/>
                  <a:gd name="T13" fmla="*/ 0 h 85"/>
                  <a:gd name="T14" fmla="*/ 0 w 96"/>
                  <a:gd name="T15" fmla="*/ 0 h 85"/>
                  <a:gd name="T16" fmla="*/ 1 w 96"/>
                  <a:gd name="T17" fmla="*/ 0 h 85"/>
                  <a:gd name="T18" fmla="*/ 1 w 96"/>
                  <a:gd name="T19" fmla="*/ 0 h 85"/>
                  <a:gd name="T20" fmla="*/ 1 w 96"/>
                  <a:gd name="T21" fmla="*/ 0 h 85"/>
                  <a:gd name="T22" fmla="*/ 1 w 96"/>
                  <a:gd name="T23" fmla="*/ 0 h 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6"/>
                  <a:gd name="T37" fmla="*/ 0 h 85"/>
                  <a:gd name="T38" fmla="*/ 96 w 96"/>
                  <a:gd name="T39" fmla="*/ 85 h 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6" h="85">
                    <a:moveTo>
                      <a:pt x="42" y="19"/>
                    </a:moveTo>
                    <a:lnTo>
                      <a:pt x="62" y="0"/>
                    </a:lnTo>
                    <a:lnTo>
                      <a:pt x="65" y="30"/>
                    </a:lnTo>
                    <a:lnTo>
                      <a:pt x="96" y="45"/>
                    </a:lnTo>
                    <a:lnTo>
                      <a:pt x="65" y="54"/>
                    </a:lnTo>
                    <a:lnTo>
                      <a:pt x="62" y="85"/>
                    </a:lnTo>
                    <a:lnTo>
                      <a:pt x="36" y="59"/>
                    </a:lnTo>
                    <a:lnTo>
                      <a:pt x="0" y="60"/>
                    </a:lnTo>
                    <a:lnTo>
                      <a:pt x="25" y="41"/>
                    </a:lnTo>
                    <a:lnTo>
                      <a:pt x="10" y="16"/>
                    </a:lnTo>
                    <a:lnTo>
                      <a:pt x="42" y="19"/>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grpSp>
        <p:grpSp>
          <p:nvGrpSpPr>
            <p:cNvPr id="61454" name="Group 64"/>
            <p:cNvGrpSpPr>
              <a:grpSpLocks/>
            </p:cNvGrpSpPr>
            <p:nvPr/>
          </p:nvGrpSpPr>
          <p:grpSpPr bwMode="auto">
            <a:xfrm>
              <a:off x="4416" y="935"/>
              <a:ext cx="864" cy="998"/>
              <a:chOff x="4176" y="1066"/>
              <a:chExt cx="1184" cy="1111"/>
            </a:xfrm>
          </p:grpSpPr>
          <p:sp>
            <p:nvSpPr>
              <p:cNvPr id="93511" name="Freeform 65"/>
              <p:cNvSpPr>
                <a:spLocks/>
              </p:cNvSpPr>
              <p:nvPr/>
            </p:nvSpPr>
            <p:spPr bwMode="auto">
              <a:xfrm>
                <a:off x="4874" y="1694"/>
                <a:ext cx="61" cy="483"/>
              </a:xfrm>
              <a:custGeom>
                <a:avLst/>
                <a:gdLst>
                  <a:gd name="T0" fmla="*/ 0 w 186"/>
                  <a:gd name="T1" fmla="*/ 0 h 1445"/>
                  <a:gd name="T2" fmla="*/ 0 w 186"/>
                  <a:gd name="T3" fmla="*/ 0 h 1445"/>
                  <a:gd name="T4" fmla="*/ 0 w 186"/>
                  <a:gd name="T5" fmla="*/ 1 h 1445"/>
                  <a:gd name="T6" fmla="*/ 0 w 186"/>
                  <a:gd name="T7" fmla="*/ 1 h 1445"/>
                  <a:gd name="T8" fmla="*/ 0 w 186"/>
                  <a:gd name="T9" fmla="*/ 0 h 1445"/>
                  <a:gd name="T10" fmla="*/ 0 w 186"/>
                  <a:gd name="T11" fmla="*/ 0 h 1445"/>
                  <a:gd name="T12" fmla="*/ 0 60000 65536"/>
                  <a:gd name="T13" fmla="*/ 0 60000 65536"/>
                  <a:gd name="T14" fmla="*/ 0 60000 65536"/>
                  <a:gd name="T15" fmla="*/ 0 60000 65536"/>
                  <a:gd name="T16" fmla="*/ 0 60000 65536"/>
                  <a:gd name="T17" fmla="*/ 0 60000 65536"/>
                  <a:gd name="T18" fmla="*/ 0 w 186"/>
                  <a:gd name="T19" fmla="*/ 0 h 1445"/>
                  <a:gd name="T20" fmla="*/ 186 w 186"/>
                  <a:gd name="T21" fmla="*/ 1445 h 1445"/>
                </a:gdLst>
                <a:ahLst/>
                <a:cxnLst>
                  <a:cxn ang="T12">
                    <a:pos x="T0" y="T1"/>
                  </a:cxn>
                  <a:cxn ang="T13">
                    <a:pos x="T2" y="T3"/>
                  </a:cxn>
                  <a:cxn ang="T14">
                    <a:pos x="T4" y="T5"/>
                  </a:cxn>
                  <a:cxn ang="T15">
                    <a:pos x="T6" y="T7"/>
                  </a:cxn>
                  <a:cxn ang="T16">
                    <a:pos x="T8" y="T9"/>
                  </a:cxn>
                  <a:cxn ang="T17">
                    <a:pos x="T10" y="T11"/>
                  </a:cxn>
                </a:cxnLst>
                <a:rect l="T18" t="T19" r="T20" b="T21"/>
                <a:pathLst>
                  <a:path w="186" h="1445">
                    <a:moveTo>
                      <a:pt x="0" y="0"/>
                    </a:moveTo>
                    <a:lnTo>
                      <a:pt x="178" y="197"/>
                    </a:lnTo>
                    <a:lnTo>
                      <a:pt x="186" y="1445"/>
                    </a:lnTo>
                    <a:lnTo>
                      <a:pt x="31" y="1445"/>
                    </a:lnTo>
                    <a:lnTo>
                      <a:pt x="0" y="0"/>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12" name="Freeform 66"/>
              <p:cNvSpPr>
                <a:spLocks/>
              </p:cNvSpPr>
              <p:nvPr/>
            </p:nvSpPr>
            <p:spPr bwMode="auto">
              <a:xfrm>
                <a:off x="4793" y="1591"/>
                <a:ext cx="91" cy="586"/>
              </a:xfrm>
              <a:custGeom>
                <a:avLst/>
                <a:gdLst>
                  <a:gd name="T0" fmla="*/ 0 w 270"/>
                  <a:gd name="T1" fmla="*/ 0 h 1756"/>
                  <a:gd name="T2" fmla="*/ 0 w 270"/>
                  <a:gd name="T3" fmla="*/ 0 h 1756"/>
                  <a:gd name="T4" fmla="*/ 0 w 270"/>
                  <a:gd name="T5" fmla="*/ 1 h 1756"/>
                  <a:gd name="T6" fmla="*/ 0 w 270"/>
                  <a:gd name="T7" fmla="*/ 1 h 1756"/>
                  <a:gd name="T8" fmla="*/ 0 w 270"/>
                  <a:gd name="T9" fmla="*/ 0 h 1756"/>
                  <a:gd name="T10" fmla="*/ 0 w 270"/>
                  <a:gd name="T11" fmla="*/ 0 h 1756"/>
                  <a:gd name="T12" fmla="*/ 0 60000 65536"/>
                  <a:gd name="T13" fmla="*/ 0 60000 65536"/>
                  <a:gd name="T14" fmla="*/ 0 60000 65536"/>
                  <a:gd name="T15" fmla="*/ 0 60000 65536"/>
                  <a:gd name="T16" fmla="*/ 0 60000 65536"/>
                  <a:gd name="T17" fmla="*/ 0 60000 65536"/>
                  <a:gd name="T18" fmla="*/ 0 w 270"/>
                  <a:gd name="T19" fmla="*/ 0 h 1756"/>
                  <a:gd name="T20" fmla="*/ 270 w 270"/>
                  <a:gd name="T21" fmla="*/ 1756 h 1756"/>
                </a:gdLst>
                <a:ahLst/>
                <a:cxnLst>
                  <a:cxn ang="T12">
                    <a:pos x="T0" y="T1"/>
                  </a:cxn>
                  <a:cxn ang="T13">
                    <a:pos x="T2" y="T3"/>
                  </a:cxn>
                  <a:cxn ang="T14">
                    <a:pos x="T4" y="T5"/>
                  </a:cxn>
                  <a:cxn ang="T15">
                    <a:pos x="T6" y="T7"/>
                  </a:cxn>
                  <a:cxn ang="T16">
                    <a:pos x="T8" y="T9"/>
                  </a:cxn>
                  <a:cxn ang="T17">
                    <a:pos x="T10" y="T11"/>
                  </a:cxn>
                </a:cxnLst>
                <a:rect l="T18" t="T19" r="T20" b="T21"/>
                <a:pathLst>
                  <a:path w="270" h="1756">
                    <a:moveTo>
                      <a:pt x="267" y="321"/>
                    </a:moveTo>
                    <a:lnTo>
                      <a:pt x="0" y="0"/>
                    </a:lnTo>
                    <a:lnTo>
                      <a:pt x="0" y="1756"/>
                    </a:lnTo>
                    <a:lnTo>
                      <a:pt x="270" y="1756"/>
                    </a:lnTo>
                    <a:lnTo>
                      <a:pt x="267" y="321"/>
                    </a:lnTo>
                    <a:close/>
                  </a:path>
                </a:pathLst>
              </a:custGeom>
              <a:solidFill>
                <a:srgbClr val="8001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13" name="Freeform 67"/>
              <p:cNvSpPr>
                <a:spLocks/>
              </p:cNvSpPr>
              <p:nvPr/>
            </p:nvSpPr>
            <p:spPr bwMode="auto">
              <a:xfrm>
                <a:off x="4355" y="1429"/>
                <a:ext cx="194" cy="748"/>
              </a:xfrm>
              <a:custGeom>
                <a:avLst/>
                <a:gdLst>
                  <a:gd name="T0" fmla="*/ 0 w 582"/>
                  <a:gd name="T1" fmla="*/ 0 h 2239"/>
                  <a:gd name="T2" fmla="*/ 0 w 582"/>
                  <a:gd name="T3" fmla="*/ 0 h 2239"/>
                  <a:gd name="T4" fmla="*/ 0 w 582"/>
                  <a:gd name="T5" fmla="*/ 0 h 2239"/>
                  <a:gd name="T6" fmla="*/ 0 w 582"/>
                  <a:gd name="T7" fmla="*/ 0 h 2239"/>
                  <a:gd name="T8" fmla="*/ 0 w 582"/>
                  <a:gd name="T9" fmla="*/ 0 h 2239"/>
                  <a:gd name="T10" fmla="*/ 0 w 582"/>
                  <a:gd name="T11" fmla="*/ 1 h 2239"/>
                  <a:gd name="T12" fmla="*/ 0 w 582"/>
                  <a:gd name="T13" fmla="*/ 1 h 2239"/>
                  <a:gd name="T14" fmla="*/ 0 w 582"/>
                  <a:gd name="T15" fmla="*/ 0 h 2239"/>
                  <a:gd name="T16" fmla="*/ 0 w 582"/>
                  <a:gd name="T17" fmla="*/ 0 h 2239"/>
                  <a:gd name="T18" fmla="*/ 0 w 582"/>
                  <a:gd name="T19" fmla="*/ 0 h 223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82"/>
                  <a:gd name="T31" fmla="*/ 0 h 2239"/>
                  <a:gd name="T32" fmla="*/ 582 w 582"/>
                  <a:gd name="T33" fmla="*/ 2239 h 223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82" h="2239">
                    <a:moveTo>
                      <a:pt x="61" y="0"/>
                    </a:moveTo>
                    <a:lnTo>
                      <a:pt x="379" y="258"/>
                    </a:lnTo>
                    <a:lnTo>
                      <a:pt x="379" y="930"/>
                    </a:lnTo>
                    <a:lnTo>
                      <a:pt x="486" y="1004"/>
                    </a:lnTo>
                    <a:lnTo>
                      <a:pt x="582" y="1027"/>
                    </a:lnTo>
                    <a:lnTo>
                      <a:pt x="561" y="2239"/>
                    </a:lnTo>
                    <a:lnTo>
                      <a:pt x="376" y="2239"/>
                    </a:lnTo>
                    <a:lnTo>
                      <a:pt x="0" y="1088"/>
                    </a:lnTo>
                    <a:lnTo>
                      <a:pt x="61" y="0"/>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14" name="Freeform 68"/>
              <p:cNvSpPr>
                <a:spLocks/>
              </p:cNvSpPr>
              <p:nvPr/>
            </p:nvSpPr>
            <p:spPr bwMode="auto">
              <a:xfrm>
                <a:off x="4202" y="1791"/>
                <a:ext cx="197" cy="384"/>
              </a:xfrm>
              <a:custGeom>
                <a:avLst/>
                <a:gdLst>
                  <a:gd name="T0" fmla="*/ 0 w 592"/>
                  <a:gd name="T1" fmla="*/ 0 h 1151"/>
                  <a:gd name="T2" fmla="*/ 0 w 592"/>
                  <a:gd name="T3" fmla="*/ 0 h 1151"/>
                  <a:gd name="T4" fmla="*/ 0 w 592"/>
                  <a:gd name="T5" fmla="*/ 1 h 1151"/>
                  <a:gd name="T6" fmla="*/ 0 w 592"/>
                  <a:gd name="T7" fmla="*/ 1 h 1151"/>
                  <a:gd name="T8" fmla="*/ 0 w 592"/>
                  <a:gd name="T9" fmla="*/ 0 h 1151"/>
                  <a:gd name="T10" fmla="*/ 0 w 592"/>
                  <a:gd name="T11" fmla="*/ 0 h 1151"/>
                  <a:gd name="T12" fmla="*/ 0 w 592"/>
                  <a:gd name="T13" fmla="*/ 0 h 1151"/>
                  <a:gd name="T14" fmla="*/ 0 60000 65536"/>
                  <a:gd name="T15" fmla="*/ 0 60000 65536"/>
                  <a:gd name="T16" fmla="*/ 0 60000 65536"/>
                  <a:gd name="T17" fmla="*/ 0 60000 65536"/>
                  <a:gd name="T18" fmla="*/ 0 60000 65536"/>
                  <a:gd name="T19" fmla="*/ 0 60000 65536"/>
                  <a:gd name="T20" fmla="*/ 0 60000 65536"/>
                  <a:gd name="T21" fmla="*/ 0 w 592"/>
                  <a:gd name="T22" fmla="*/ 0 h 1151"/>
                  <a:gd name="T23" fmla="*/ 592 w 592"/>
                  <a:gd name="T24" fmla="*/ 1151 h 11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2" h="1151">
                    <a:moveTo>
                      <a:pt x="257" y="0"/>
                    </a:moveTo>
                    <a:lnTo>
                      <a:pt x="592" y="0"/>
                    </a:lnTo>
                    <a:lnTo>
                      <a:pt x="592" y="1151"/>
                    </a:lnTo>
                    <a:lnTo>
                      <a:pt x="10" y="1151"/>
                    </a:lnTo>
                    <a:lnTo>
                      <a:pt x="0" y="786"/>
                    </a:lnTo>
                    <a:lnTo>
                      <a:pt x="257" y="0"/>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15" name="Freeform 69"/>
              <p:cNvSpPr>
                <a:spLocks/>
              </p:cNvSpPr>
              <p:nvPr/>
            </p:nvSpPr>
            <p:spPr bwMode="auto">
              <a:xfrm>
                <a:off x="4176" y="1791"/>
                <a:ext cx="111" cy="384"/>
              </a:xfrm>
              <a:custGeom>
                <a:avLst/>
                <a:gdLst>
                  <a:gd name="T0" fmla="*/ 0 w 333"/>
                  <a:gd name="T1" fmla="*/ 1 h 1151"/>
                  <a:gd name="T2" fmla="*/ 0 w 333"/>
                  <a:gd name="T3" fmla="*/ 0 h 1151"/>
                  <a:gd name="T4" fmla="*/ 0 w 333"/>
                  <a:gd name="T5" fmla="*/ 0 h 1151"/>
                  <a:gd name="T6" fmla="*/ 0 w 333"/>
                  <a:gd name="T7" fmla="*/ 0 h 1151"/>
                  <a:gd name="T8" fmla="*/ 0 w 333"/>
                  <a:gd name="T9" fmla="*/ 0 h 1151"/>
                  <a:gd name="T10" fmla="*/ 0 w 333"/>
                  <a:gd name="T11" fmla="*/ 0 h 1151"/>
                  <a:gd name="T12" fmla="*/ 0 w 333"/>
                  <a:gd name="T13" fmla="*/ 0 h 1151"/>
                  <a:gd name="T14" fmla="*/ 0 w 333"/>
                  <a:gd name="T15" fmla="*/ 1 h 1151"/>
                  <a:gd name="T16" fmla="*/ 0 w 333"/>
                  <a:gd name="T17" fmla="*/ 1 h 1151"/>
                  <a:gd name="T18" fmla="*/ 0 w 333"/>
                  <a:gd name="T19" fmla="*/ 1 h 115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33"/>
                  <a:gd name="T31" fmla="*/ 0 h 1151"/>
                  <a:gd name="T32" fmla="*/ 333 w 333"/>
                  <a:gd name="T33" fmla="*/ 1151 h 115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33" h="1151">
                    <a:moveTo>
                      <a:pt x="125" y="1151"/>
                    </a:moveTo>
                    <a:lnTo>
                      <a:pt x="125" y="771"/>
                    </a:lnTo>
                    <a:lnTo>
                      <a:pt x="214" y="771"/>
                    </a:lnTo>
                    <a:lnTo>
                      <a:pt x="214" y="396"/>
                    </a:lnTo>
                    <a:lnTo>
                      <a:pt x="333" y="396"/>
                    </a:lnTo>
                    <a:lnTo>
                      <a:pt x="333" y="0"/>
                    </a:lnTo>
                    <a:lnTo>
                      <a:pt x="0" y="218"/>
                    </a:lnTo>
                    <a:lnTo>
                      <a:pt x="0" y="1151"/>
                    </a:lnTo>
                    <a:lnTo>
                      <a:pt x="125" y="1151"/>
                    </a:lnTo>
                    <a:close/>
                  </a:path>
                </a:pathLst>
              </a:custGeom>
              <a:solidFill>
                <a:srgbClr val="8001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16" name="Freeform 70"/>
              <p:cNvSpPr>
                <a:spLocks/>
              </p:cNvSpPr>
              <p:nvPr/>
            </p:nvSpPr>
            <p:spPr bwMode="auto">
              <a:xfrm>
                <a:off x="4324" y="1429"/>
                <a:ext cx="51" cy="362"/>
              </a:xfrm>
              <a:custGeom>
                <a:avLst/>
                <a:gdLst>
                  <a:gd name="T0" fmla="*/ 0 w 157"/>
                  <a:gd name="T1" fmla="*/ 0 h 1088"/>
                  <a:gd name="T2" fmla="*/ 0 w 157"/>
                  <a:gd name="T3" fmla="*/ 0 h 1088"/>
                  <a:gd name="T4" fmla="*/ 0 w 157"/>
                  <a:gd name="T5" fmla="*/ 0 h 1088"/>
                  <a:gd name="T6" fmla="*/ 0 w 157"/>
                  <a:gd name="T7" fmla="*/ 0 h 1088"/>
                  <a:gd name="T8" fmla="*/ 0 w 157"/>
                  <a:gd name="T9" fmla="*/ 0 h 1088"/>
                  <a:gd name="T10" fmla="*/ 0 w 157"/>
                  <a:gd name="T11" fmla="*/ 0 h 1088"/>
                  <a:gd name="T12" fmla="*/ 0 60000 65536"/>
                  <a:gd name="T13" fmla="*/ 0 60000 65536"/>
                  <a:gd name="T14" fmla="*/ 0 60000 65536"/>
                  <a:gd name="T15" fmla="*/ 0 60000 65536"/>
                  <a:gd name="T16" fmla="*/ 0 60000 65536"/>
                  <a:gd name="T17" fmla="*/ 0 60000 65536"/>
                  <a:gd name="T18" fmla="*/ 0 w 157"/>
                  <a:gd name="T19" fmla="*/ 0 h 1088"/>
                  <a:gd name="T20" fmla="*/ 157 w 157"/>
                  <a:gd name="T21" fmla="*/ 1088 h 1088"/>
                </a:gdLst>
                <a:ahLst/>
                <a:cxnLst>
                  <a:cxn ang="T12">
                    <a:pos x="T0" y="T1"/>
                  </a:cxn>
                  <a:cxn ang="T13">
                    <a:pos x="T2" y="T3"/>
                  </a:cxn>
                  <a:cxn ang="T14">
                    <a:pos x="T4" y="T5"/>
                  </a:cxn>
                  <a:cxn ang="T15">
                    <a:pos x="T6" y="T7"/>
                  </a:cxn>
                  <a:cxn ang="T16">
                    <a:pos x="T8" y="T9"/>
                  </a:cxn>
                  <a:cxn ang="T17">
                    <a:pos x="T10" y="T11"/>
                  </a:cxn>
                </a:cxnLst>
                <a:rect l="T18" t="T19" r="T20" b="T21"/>
                <a:pathLst>
                  <a:path w="157" h="1088">
                    <a:moveTo>
                      <a:pt x="0" y="1088"/>
                    </a:moveTo>
                    <a:lnTo>
                      <a:pt x="0" y="96"/>
                    </a:lnTo>
                    <a:lnTo>
                      <a:pt x="157" y="0"/>
                    </a:lnTo>
                    <a:lnTo>
                      <a:pt x="157" y="1088"/>
                    </a:lnTo>
                    <a:lnTo>
                      <a:pt x="0" y="1088"/>
                    </a:lnTo>
                    <a:close/>
                  </a:path>
                </a:pathLst>
              </a:custGeom>
              <a:solidFill>
                <a:srgbClr val="8001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17" name="Freeform 71"/>
              <p:cNvSpPr>
                <a:spLocks/>
              </p:cNvSpPr>
              <p:nvPr/>
            </p:nvSpPr>
            <p:spPr bwMode="auto">
              <a:xfrm>
                <a:off x="4396" y="1666"/>
                <a:ext cx="85" cy="511"/>
              </a:xfrm>
              <a:custGeom>
                <a:avLst/>
                <a:gdLst>
                  <a:gd name="T0" fmla="*/ 0 w 254"/>
                  <a:gd name="T1" fmla="*/ 0 h 1531"/>
                  <a:gd name="T2" fmla="*/ 0 w 254"/>
                  <a:gd name="T3" fmla="*/ 1 h 1531"/>
                  <a:gd name="T4" fmla="*/ 0 w 254"/>
                  <a:gd name="T5" fmla="*/ 1 h 1531"/>
                  <a:gd name="T6" fmla="*/ 0 w 254"/>
                  <a:gd name="T7" fmla="*/ 0 h 1531"/>
                  <a:gd name="T8" fmla="*/ 0 w 254"/>
                  <a:gd name="T9" fmla="*/ 0 h 1531"/>
                  <a:gd name="T10" fmla="*/ 0 w 254"/>
                  <a:gd name="T11" fmla="*/ 0 h 1531"/>
                  <a:gd name="T12" fmla="*/ 0 60000 65536"/>
                  <a:gd name="T13" fmla="*/ 0 60000 65536"/>
                  <a:gd name="T14" fmla="*/ 0 60000 65536"/>
                  <a:gd name="T15" fmla="*/ 0 60000 65536"/>
                  <a:gd name="T16" fmla="*/ 0 60000 65536"/>
                  <a:gd name="T17" fmla="*/ 0 60000 65536"/>
                  <a:gd name="T18" fmla="*/ 0 w 254"/>
                  <a:gd name="T19" fmla="*/ 0 h 1531"/>
                  <a:gd name="T20" fmla="*/ 254 w 254"/>
                  <a:gd name="T21" fmla="*/ 1531 h 1531"/>
                </a:gdLst>
                <a:ahLst/>
                <a:cxnLst>
                  <a:cxn ang="T12">
                    <a:pos x="T0" y="T1"/>
                  </a:cxn>
                  <a:cxn ang="T13">
                    <a:pos x="T2" y="T3"/>
                  </a:cxn>
                  <a:cxn ang="T14">
                    <a:pos x="T4" y="T5"/>
                  </a:cxn>
                  <a:cxn ang="T15">
                    <a:pos x="T6" y="T7"/>
                  </a:cxn>
                  <a:cxn ang="T16">
                    <a:pos x="T8" y="T9"/>
                  </a:cxn>
                  <a:cxn ang="T17">
                    <a:pos x="T10" y="T11"/>
                  </a:cxn>
                </a:cxnLst>
                <a:rect l="T18" t="T19" r="T20" b="T21"/>
                <a:pathLst>
                  <a:path w="254" h="1531">
                    <a:moveTo>
                      <a:pt x="0" y="0"/>
                    </a:moveTo>
                    <a:lnTo>
                      <a:pt x="7" y="1531"/>
                    </a:lnTo>
                    <a:lnTo>
                      <a:pt x="251" y="1531"/>
                    </a:lnTo>
                    <a:lnTo>
                      <a:pt x="254" y="222"/>
                    </a:lnTo>
                    <a:lnTo>
                      <a:pt x="0" y="0"/>
                    </a:lnTo>
                    <a:close/>
                  </a:path>
                </a:pathLst>
              </a:custGeom>
              <a:solidFill>
                <a:srgbClr val="8001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18" name="Freeform 72"/>
              <p:cNvSpPr>
                <a:spLocks/>
              </p:cNvSpPr>
              <p:nvPr/>
            </p:nvSpPr>
            <p:spPr bwMode="auto">
              <a:xfrm>
                <a:off x="5067" y="1182"/>
                <a:ext cx="99" cy="995"/>
              </a:xfrm>
              <a:custGeom>
                <a:avLst/>
                <a:gdLst>
                  <a:gd name="T0" fmla="*/ 0 w 300"/>
                  <a:gd name="T1" fmla="*/ 0 h 2986"/>
                  <a:gd name="T2" fmla="*/ 0 w 300"/>
                  <a:gd name="T3" fmla="*/ 0 h 2986"/>
                  <a:gd name="T4" fmla="*/ 0 w 300"/>
                  <a:gd name="T5" fmla="*/ 1 h 2986"/>
                  <a:gd name="T6" fmla="*/ 0 w 300"/>
                  <a:gd name="T7" fmla="*/ 1 h 2986"/>
                  <a:gd name="T8" fmla="*/ 0 w 300"/>
                  <a:gd name="T9" fmla="*/ 0 h 2986"/>
                  <a:gd name="T10" fmla="*/ 0 w 300"/>
                  <a:gd name="T11" fmla="*/ 0 h 2986"/>
                  <a:gd name="T12" fmla="*/ 0 60000 65536"/>
                  <a:gd name="T13" fmla="*/ 0 60000 65536"/>
                  <a:gd name="T14" fmla="*/ 0 60000 65536"/>
                  <a:gd name="T15" fmla="*/ 0 60000 65536"/>
                  <a:gd name="T16" fmla="*/ 0 60000 65536"/>
                  <a:gd name="T17" fmla="*/ 0 60000 65536"/>
                  <a:gd name="T18" fmla="*/ 0 w 300"/>
                  <a:gd name="T19" fmla="*/ 0 h 2986"/>
                  <a:gd name="T20" fmla="*/ 300 w 300"/>
                  <a:gd name="T21" fmla="*/ 2986 h 2986"/>
                </a:gdLst>
                <a:ahLst/>
                <a:cxnLst>
                  <a:cxn ang="T12">
                    <a:pos x="T0" y="T1"/>
                  </a:cxn>
                  <a:cxn ang="T13">
                    <a:pos x="T2" y="T3"/>
                  </a:cxn>
                  <a:cxn ang="T14">
                    <a:pos x="T4" y="T5"/>
                  </a:cxn>
                  <a:cxn ang="T15">
                    <a:pos x="T6" y="T7"/>
                  </a:cxn>
                  <a:cxn ang="T16">
                    <a:pos x="T8" y="T9"/>
                  </a:cxn>
                  <a:cxn ang="T17">
                    <a:pos x="T10" y="T11"/>
                  </a:cxn>
                </a:cxnLst>
                <a:rect l="T18" t="T19" r="T20" b="T21"/>
                <a:pathLst>
                  <a:path w="300" h="2986">
                    <a:moveTo>
                      <a:pt x="293" y="0"/>
                    </a:moveTo>
                    <a:lnTo>
                      <a:pt x="0" y="171"/>
                    </a:lnTo>
                    <a:lnTo>
                      <a:pt x="0" y="2986"/>
                    </a:lnTo>
                    <a:lnTo>
                      <a:pt x="300" y="2986"/>
                    </a:lnTo>
                    <a:lnTo>
                      <a:pt x="293" y="0"/>
                    </a:lnTo>
                    <a:close/>
                  </a:path>
                </a:pathLst>
              </a:custGeom>
              <a:solidFill>
                <a:srgbClr val="8001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19" name="Freeform 73"/>
              <p:cNvSpPr>
                <a:spLocks/>
              </p:cNvSpPr>
              <p:nvPr/>
            </p:nvSpPr>
            <p:spPr bwMode="auto">
              <a:xfrm>
                <a:off x="5165" y="1182"/>
                <a:ext cx="79" cy="995"/>
              </a:xfrm>
              <a:custGeom>
                <a:avLst/>
                <a:gdLst>
                  <a:gd name="T0" fmla="*/ 0 w 242"/>
                  <a:gd name="T1" fmla="*/ 0 h 2986"/>
                  <a:gd name="T2" fmla="*/ 0 w 242"/>
                  <a:gd name="T3" fmla="*/ 0 h 2986"/>
                  <a:gd name="T4" fmla="*/ 0 w 242"/>
                  <a:gd name="T5" fmla="*/ 1 h 2986"/>
                  <a:gd name="T6" fmla="*/ 0 w 242"/>
                  <a:gd name="T7" fmla="*/ 1 h 2986"/>
                  <a:gd name="T8" fmla="*/ 0 w 242"/>
                  <a:gd name="T9" fmla="*/ 0 h 2986"/>
                  <a:gd name="T10" fmla="*/ 0 w 242"/>
                  <a:gd name="T11" fmla="*/ 0 h 2986"/>
                  <a:gd name="T12" fmla="*/ 0 60000 65536"/>
                  <a:gd name="T13" fmla="*/ 0 60000 65536"/>
                  <a:gd name="T14" fmla="*/ 0 60000 65536"/>
                  <a:gd name="T15" fmla="*/ 0 60000 65536"/>
                  <a:gd name="T16" fmla="*/ 0 60000 65536"/>
                  <a:gd name="T17" fmla="*/ 0 60000 65536"/>
                  <a:gd name="T18" fmla="*/ 0 w 242"/>
                  <a:gd name="T19" fmla="*/ 0 h 2986"/>
                  <a:gd name="T20" fmla="*/ 242 w 242"/>
                  <a:gd name="T21" fmla="*/ 2986 h 2986"/>
                </a:gdLst>
                <a:ahLst/>
                <a:cxnLst>
                  <a:cxn ang="T12">
                    <a:pos x="T0" y="T1"/>
                  </a:cxn>
                  <a:cxn ang="T13">
                    <a:pos x="T2" y="T3"/>
                  </a:cxn>
                  <a:cxn ang="T14">
                    <a:pos x="T4" y="T5"/>
                  </a:cxn>
                  <a:cxn ang="T15">
                    <a:pos x="T6" y="T7"/>
                  </a:cxn>
                  <a:cxn ang="T16">
                    <a:pos x="T8" y="T9"/>
                  </a:cxn>
                  <a:cxn ang="T17">
                    <a:pos x="T10" y="T11"/>
                  </a:cxn>
                </a:cxnLst>
                <a:rect l="T18" t="T19" r="T20" b="T21"/>
                <a:pathLst>
                  <a:path w="242" h="2986">
                    <a:moveTo>
                      <a:pt x="0" y="0"/>
                    </a:moveTo>
                    <a:lnTo>
                      <a:pt x="242" y="272"/>
                    </a:lnTo>
                    <a:lnTo>
                      <a:pt x="242" y="2986"/>
                    </a:lnTo>
                    <a:lnTo>
                      <a:pt x="7" y="2986"/>
                    </a:lnTo>
                    <a:lnTo>
                      <a:pt x="0" y="0"/>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20" name="Freeform 74"/>
              <p:cNvSpPr>
                <a:spLocks/>
              </p:cNvSpPr>
              <p:nvPr/>
            </p:nvSpPr>
            <p:spPr bwMode="auto">
              <a:xfrm>
                <a:off x="5278" y="1737"/>
                <a:ext cx="33" cy="440"/>
              </a:xfrm>
              <a:custGeom>
                <a:avLst/>
                <a:gdLst>
                  <a:gd name="T0" fmla="*/ 0 w 95"/>
                  <a:gd name="T1" fmla="*/ 0 h 1316"/>
                  <a:gd name="T2" fmla="*/ 0 w 95"/>
                  <a:gd name="T3" fmla="*/ 0 h 1316"/>
                  <a:gd name="T4" fmla="*/ 0 w 95"/>
                  <a:gd name="T5" fmla="*/ 1 h 1316"/>
                  <a:gd name="T6" fmla="*/ 0 w 95"/>
                  <a:gd name="T7" fmla="*/ 1 h 1316"/>
                  <a:gd name="T8" fmla="*/ 0 w 95"/>
                  <a:gd name="T9" fmla="*/ 0 h 1316"/>
                  <a:gd name="T10" fmla="*/ 0 w 95"/>
                  <a:gd name="T11" fmla="*/ 0 h 1316"/>
                  <a:gd name="T12" fmla="*/ 0 60000 65536"/>
                  <a:gd name="T13" fmla="*/ 0 60000 65536"/>
                  <a:gd name="T14" fmla="*/ 0 60000 65536"/>
                  <a:gd name="T15" fmla="*/ 0 60000 65536"/>
                  <a:gd name="T16" fmla="*/ 0 60000 65536"/>
                  <a:gd name="T17" fmla="*/ 0 60000 65536"/>
                  <a:gd name="T18" fmla="*/ 0 w 95"/>
                  <a:gd name="T19" fmla="*/ 0 h 1316"/>
                  <a:gd name="T20" fmla="*/ 95 w 95"/>
                  <a:gd name="T21" fmla="*/ 1316 h 1316"/>
                </a:gdLst>
                <a:ahLst/>
                <a:cxnLst>
                  <a:cxn ang="T12">
                    <a:pos x="T0" y="T1"/>
                  </a:cxn>
                  <a:cxn ang="T13">
                    <a:pos x="T2" y="T3"/>
                  </a:cxn>
                  <a:cxn ang="T14">
                    <a:pos x="T4" y="T5"/>
                  </a:cxn>
                  <a:cxn ang="T15">
                    <a:pos x="T6" y="T7"/>
                  </a:cxn>
                  <a:cxn ang="T16">
                    <a:pos x="T8" y="T9"/>
                  </a:cxn>
                  <a:cxn ang="T17">
                    <a:pos x="T10" y="T11"/>
                  </a:cxn>
                </a:cxnLst>
                <a:rect l="T18" t="T19" r="T20" b="T21"/>
                <a:pathLst>
                  <a:path w="95" h="1316">
                    <a:moveTo>
                      <a:pt x="0" y="0"/>
                    </a:moveTo>
                    <a:lnTo>
                      <a:pt x="95" y="107"/>
                    </a:lnTo>
                    <a:lnTo>
                      <a:pt x="95" y="1316"/>
                    </a:lnTo>
                    <a:lnTo>
                      <a:pt x="0" y="1316"/>
                    </a:lnTo>
                    <a:lnTo>
                      <a:pt x="0" y="0"/>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21" name="Freeform 75"/>
              <p:cNvSpPr>
                <a:spLocks/>
              </p:cNvSpPr>
              <p:nvPr/>
            </p:nvSpPr>
            <p:spPr bwMode="auto">
              <a:xfrm>
                <a:off x="5190" y="1630"/>
                <a:ext cx="88" cy="545"/>
              </a:xfrm>
              <a:custGeom>
                <a:avLst/>
                <a:gdLst>
                  <a:gd name="T0" fmla="*/ 0 w 265"/>
                  <a:gd name="T1" fmla="*/ 0 h 1634"/>
                  <a:gd name="T2" fmla="*/ 0 w 265"/>
                  <a:gd name="T3" fmla="*/ 0 h 1634"/>
                  <a:gd name="T4" fmla="*/ 0 w 265"/>
                  <a:gd name="T5" fmla="*/ 1 h 1634"/>
                  <a:gd name="T6" fmla="*/ 0 w 265"/>
                  <a:gd name="T7" fmla="*/ 1 h 1634"/>
                  <a:gd name="T8" fmla="*/ 0 w 265"/>
                  <a:gd name="T9" fmla="*/ 0 h 1634"/>
                  <a:gd name="T10" fmla="*/ 0 w 265"/>
                  <a:gd name="T11" fmla="*/ 0 h 1634"/>
                  <a:gd name="T12" fmla="*/ 0 60000 65536"/>
                  <a:gd name="T13" fmla="*/ 0 60000 65536"/>
                  <a:gd name="T14" fmla="*/ 0 60000 65536"/>
                  <a:gd name="T15" fmla="*/ 0 60000 65536"/>
                  <a:gd name="T16" fmla="*/ 0 60000 65536"/>
                  <a:gd name="T17" fmla="*/ 0 60000 65536"/>
                  <a:gd name="T18" fmla="*/ 0 w 265"/>
                  <a:gd name="T19" fmla="*/ 0 h 1634"/>
                  <a:gd name="T20" fmla="*/ 265 w 265"/>
                  <a:gd name="T21" fmla="*/ 1634 h 1634"/>
                </a:gdLst>
                <a:ahLst/>
                <a:cxnLst>
                  <a:cxn ang="T12">
                    <a:pos x="T0" y="T1"/>
                  </a:cxn>
                  <a:cxn ang="T13">
                    <a:pos x="T2" y="T3"/>
                  </a:cxn>
                  <a:cxn ang="T14">
                    <a:pos x="T4" y="T5"/>
                  </a:cxn>
                  <a:cxn ang="T15">
                    <a:pos x="T6" y="T7"/>
                  </a:cxn>
                  <a:cxn ang="T16">
                    <a:pos x="T8" y="T9"/>
                  </a:cxn>
                  <a:cxn ang="T17">
                    <a:pos x="T10" y="T11"/>
                  </a:cxn>
                </a:cxnLst>
                <a:rect l="T18" t="T19" r="T20" b="T21"/>
                <a:pathLst>
                  <a:path w="265" h="1634">
                    <a:moveTo>
                      <a:pt x="265" y="318"/>
                    </a:moveTo>
                    <a:lnTo>
                      <a:pt x="0" y="0"/>
                    </a:lnTo>
                    <a:lnTo>
                      <a:pt x="0" y="1634"/>
                    </a:lnTo>
                    <a:lnTo>
                      <a:pt x="265" y="1634"/>
                    </a:lnTo>
                    <a:lnTo>
                      <a:pt x="265" y="318"/>
                    </a:lnTo>
                    <a:close/>
                  </a:path>
                </a:pathLst>
              </a:custGeom>
              <a:solidFill>
                <a:srgbClr val="8001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22" name="Freeform 76"/>
              <p:cNvSpPr>
                <a:spLocks/>
              </p:cNvSpPr>
              <p:nvPr/>
            </p:nvSpPr>
            <p:spPr bwMode="auto">
              <a:xfrm>
                <a:off x="4568" y="1142"/>
                <a:ext cx="170" cy="1035"/>
              </a:xfrm>
              <a:custGeom>
                <a:avLst/>
                <a:gdLst>
                  <a:gd name="T0" fmla="*/ 0 w 504"/>
                  <a:gd name="T1" fmla="*/ 0 h 3105"/>
                  <a:gd name="T2" fmla="*/ 0 w 504"/>
                  <a:gd name="T3" fmla="*/ 0 h 3105"/>
                  <a:gd name="T4" fmla="*/ 0 w 504"/>
                  <a:gd name="T5" fmla="*/ 1 h 3105"/>
                  <a:gd name="T6" fmla="*/ 0 w 504"/>
                  <a:gd name="T7" fmla="*/ 1 h 3105"/>
                  <a:gd name="T8" fmla="*/ 0 w 504"/>
                  <a:gd name="T9" fmla="*/ 1 h 3105"/>
                  <a:gd name="T10" fmla="*/ 0 w 504"/>
                  <a:gd name="T11" fmla="*/ 1 h 3105"/>
                  <a:gd name="T12" fmla="*/ 0 w 504"/>
                  <a:gd name="T13" fmla="*/ 1 h 3105"/>
                  <a:gd name="T14" fmla="*/ 0 w 504"/>
                  <a:gd name="T15" fmla="*/ 0 h 3105"/>
                  <a:gd name="T16" fmla="*/ 0 w 504"/>
                  <a:gd name="T17" fmla="*/ 0 h 31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04"/>
                  <a:gd name="T28" fmla="*/ 0 h 3105"/>
                  <a:gd name="T29" fmla="*/ 504 w 504"/>
                  <a:gd name="T30" fmla="*/ 3105 h 310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04" h="3105">
                    <a:moveTo>
                      <a:pt x="67" y="0"/>
                    </a:moveTo>
                    <a:lnTo>
                      <a:pt x="336" y="305"/>
                    </a:lnTo>
                    <a:lnTo>
                      <a:pt x="339" y="1241"/>
                    </a:lnTo>
                    <a:lnTo>
                      <a:pt x="501" y="1385"/>
                    </a:lnTo>
                    <a:lnTo>
                      <a:pt x="504" y="3105"/>
                    </a:lnTo>
                    <a:lnTo>
                      <a:pt x="74" y="3105"/>
                    </a:lnTo>
                    <a:lnTo>
                      <a:pt x="0" y="2555"/>
                    </a:lnTo>
                    <a:lnTo>
                      <a:pt x="67" y="0"/>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23" name="Freeform 77"/>
              <p:cNvSpPr>
                <a:spLocks/>
              </p:cNvSpPr>
              <p:nvPr/>
            </p:nvSpPr>
            <p:spPr bwMode="auto">
              <a:xfrm>
                <a:off x="4517" y="1064"/>
                <a:ext cx="78" cy="1111"/>
              </a:xfrm>
              <a:custGeom>
                <a:avLst/>
                <a:gdLst>
                  <a:gd name="T0" fmla="*/ 0 w 231"/>
                  <a:gd name="T1" fmla="*/ 2 h 3333"/>
                  <a:gd name="T2" fmla="*/ 0 w 231"/>
                  <a:gd name="T3" fmla="*/ 1 h 3333"/>
                  <a:gd name="T4" fmla="*/ 0 w 231"/>
                  <a:gd name="T5" fmla="*/ 1 h 3333"/>
                  <a:gd name="T6" fmla="*/ 0 w 231"/>
                  <a:gd name="T7" fmla="*/ 0 h 3333"/>
                  <a:gd name="T8" fmla="*/ 0 w 231"/>
                  <a:gd name="T9" fmla="*/ 0 h 3333"/>
                  <a:gd name="T10" fmla="*/ 0 w 231"/>
                  <a:gd name="T11" fmla="*/ 2 h 3333"/>
                  <a:gd name="T12" fmla="*/ 0 w 231"/>
                  <a:gd name="T13" fmla="*/ 2 h 3333"/>
                  <a:gd name="T14" fmla="*/ 0 w 231"/>
                  <a:gd name="T15" fmla="*/ 2 h 3333"/>
                  <a:gd name="T16" fmla="*/ 0 60000 65536"/>
                  <a:gd name="T17" fmla="*/ 0 60000 65536"/>
                  <a:gd name="T18" fmla="*/ 0 60000 65536"/>
                  <a:gd name="T19" fmla="*/ 0 60000 65536"/>
                  <a:gd name="T20" fmla="*/ 0 60000 65536"/>
                  <a:gd name="T21" fmla="*/ 0 60000 65536"/>
                  <a:gd name="T22" fmla="*/ 0 60000 65536"/>
                  <a:gd name="T23" fmla="*/ 0 60000 65536"/>
                  <a:gd name="T24" fmla="*/ 0 w 231"/>
                  <a:gd name="T25" fmla="*/ 0 h 3333"/>
                  <a:gd name="T26" fmla="*/ 231 w 231"/>
                  <a:gd name="T27" fmla="*/ 3333 h 333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1" h="3333">
                    <a:moveTo>
                      <a:pt x="78" y="3333"/>
                    </a:moveTo>
                    <a:lnTo>
                      <a:pt x="74" y="2152"/>
                    </a:lnTo>
                    <a:lnTo>
                      <a:pt x="3" y="2098"/>
                    </a:lnTo>
                    <a:lnTo>
                      <a:pt x="0" y="0"/>
                    </a:lnTo>
                    <a:lnTo>
                      <a:pt x="224" y="228"/>
                    </a:lnTo>
                    <a:lnTo>
                      <a:pt x="231" y="3333"/>
                    </a:lnTo>
                    <a:lnTo>
                      <a:pt x="78" y="3333"/>
                    </a:lnTo>
                    <a:close/>
                  </a:path>
                </a:pathLst>
              </a:custGeom>
              <a:solidFill>
                <a:srgbClr val="8001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24" name="Freeform 78"/>
              <p:cNvSpPr>
                <a:spLocks/>
              </p:cNvSpPr>
              <p:nvPr/>
            </p:nvSpPr>
            <p:spPr bwMode="auto">
              <a:xfrm>
                <a:off x="4619" y="1655"/>
                <a:ext cx="88" cy="125"/>
              </a:xfrm>
              <a:custGeom>
                <a:avLst/>
                <a:gdLst>
                  <a:gd name="T0" fmla="*/ 0 w 260"/>
                  <a:gd name="T1" fmla="*/ 0 h 379"/>
                  <a:gd name="T2" fmla="*/ 0 w 260"/>
                  <a:gd name="T3" fmla="*/ 0 h 379"/>
                  <a:gd name="T4" fmla="*/ 0 w 260"/>
                  <a:gd name="T5" fmla="*/ 0 h 379"/>
                  <a:gd name="T6" fmla="*/ 0 w 260"/>
                  <a:gd name="T7" fmla="*/ 0 h 379"/>
                  <a:gd name="T8" fmla="*/ 0 w 260"/>
                  <a:gd name="T9" fmla="*/ 0 h 379"/>
                  <a:gd name="T10" fmla="*/ 0 w 260"/>
                  <a:gd name="T11" fmla="*/ 0 h 379"/>
                  <a:gd name="T12" fmla="*/ 0 w 260"/>
                  <a:gd name="T13" fmla="*/ 0 h 379"/>
                  <a:gd name="T14" fmla="*/ 0 w 260"/>
                  <a:gd name="T15" fmla="*/ 0 h 379"/>
                  <a:gd name="T16" fmla="*/ 0 w 260"/>
                  <a:gd name="T17" fmla="*/ 0 h 379"/>
                  <a:gd name="T18" fmla="*/ 0 w 260"/>
                  <a:gd name="T19" fmla="*/ 0 h 379"/>
                  <a:gd name="T20" fmla="*/ 0 w 260"/>
                  <a:gd name="T21" fmla="*/ 0 h 3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0"/>
                  <a:gd name="T34" fmla="*/ 0 h 379"/>
                  <a:gd name="T35" fmla="*/ 260 w 260"/>
                  <a:gd name="T36" fmla="*/ 379 h 3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0" h="379">
                    <a:moveTo>
                      <a:pt x="171" y="0"/>
                    </a:moveTo>
                    <a:lnTo>
                      <a:pt x="131" y="36"/>
                    </a:lnTo>
                    <a:lnTo>
                      <a:pt x="131" y="147"/>
                    </a:lnTo>
                    <a:lnTo>
                      <a:pt x="82" y="173"/>
                    </a:lnTo>
                    <a:lnTo>
                      <a:pt x="85" y="222"/>
                    </a:lnTo>
                    <a:lnTo>
                      <a:pt x="0" y="251"/>
                    </a:lnTo>
                    <a:lnTo>
                      <a:pt x="21" y="379"/>
                    </a:lnTo>
                    <a:lnTo>
                      <a:pt x="260" y="340"/>
                    </a:lnTo>
                    <a:lnTo>
                      <a:pt x="253" y="76"/>
                    </a:lnTo>
                    <a:lnTo>
                      <a:pt x="171" y="0"/>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25" name="Freeform 79"/>
              <p:cNvSpPr>
                <a:spLocks/>
              </p:cNvSpPr>
              <p:nvPr/>
            </p:nvSpPr>
            <p:spPr bwMode="auto">
              <a:xfrm>
                <a:off x="4677" y="1650"/>
                <a:ext cx="129" cy="114"/>
              </a:xfrm>
              <a:custGeom>
                <a:avLst/>
                <a:gdLst>
                  <a:gd name="T0" fmla="*/ 0 w 391"/>
                  <a:gd name="T1" fmla="*/ 0 h 342"/>
                  <a:gd name="T2" fmla="*/ 0 w 391"/>
                  <a:gd name="T3" fmla="*/ 0 h 342"/>
                  <a:gd name="T4" fmla="*/ 0 w 391"/>
                  <a:gd name="T5" fmla="*/ 0 h 342"/>
                  <a:gd name="T6" fmla="*/ 0 w 391"/>
                  <a:gd name="T7" fmla="*/ 0 h 342"/>
                  <a:gd name="T8" fmla="*/ 0 w 391"/>
                  <a:gd name="T9" fmla="*/ 0 h 342"/>
                  <a:gd name="T10" fmla="*/ 0 w 391"/>
                  <a:gd name="T11" fmla="*/ 0 h 342"/>
                  <a:gd name="T12" fmla="*/ 0 w 391"/>
                  <a:gd name="T13" fmla="*/ 0 h 342"/>
                  <a:gd name="T14" fmla="*/ 0 w 391"/>
                  <a:gd name="T15" fmla="*/ 0 h 342"/>
                  <a:gd name="T16" fmla="*/ 0 w 391"/>
                  <a:gd name="T17" fmla="*/ 0 h 342"/>
                  <a:gd name="T18" fmla="*/ 0 w 391"/>
                  <a:gd name="T19" fmla="*/ 0 h 342"/>
                  <a:gd name="T20" fmla="*/ 0 w 391"/>
                  <a:gd name="T21" fmla="*/ 0 h 342"/>
                  <a:gd name="T22" fmla="*/ 0 w 391"/>
                  <a:gd name="T23" fmla="*/ 0 h 342"/>
                  <a:gd name="T24" fmla="*/ 0 w 391"/>
                  <a:gd name="T25" fmla="*/ 0 h 342"/>
                  <a:gd name="T26" fmla="*/ 0 w 391"/>
                  <a:gd name="T27" fmla="*/ 0 h 342"/>
                  <a:gd name="T28" fmla="*/ 0 w 391"/>
                  <a:gd name="T29" fmla="*/ 0 h 342"/>
                  <a:gd name="T30" fmla="*/ 0 w 391"/>
                  <a:gd name="T31" fmla="*/ 0 h 342"/>
                  <a:gd name="T32" fmla="*/ 0 w 391"/>
                  <a:gd name="T33" fmla="*/ 0 h 3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1"/>
                  <a:gd name="T52" fmla="*/ 0 h 342"/>
                  <a:gd name="T53" fmla="*/ 391 w 391"/>
                  <a:gd name="T54" fmla="*/ 342 h 3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1" h="342">
                    <a:moveTo>
                      <a:pt x="0" y="342"/>
                    </a:moveTo>
                    <a:lnTo>
                      <a:pt x="0" y="249"/>
                    </a:lnTo>
                    <a:lnTo>
                      <a:pt x="43" y="224"/>
                    </a:lnTo>
                    <a:lnTo>
                      <a:pt x="36" y="164"/>
                    </a:lnTo>
                    <a:lnTo>
                      <a:pt x="50" y="132"/>
                    </a:lnTo>
                    <a:lnTo>
                      <a:pt x="0" y="20"/>
                    </a:lnTo>
                    <a:lnTo>
                      <a:pt x="39" y="0"/>
                    </a:lnTo>
                    <a:lnTo>
                      <a:pt x="71" y="68"/>
                    </a:lnTo>
                    <a:lnTo>
                      <a:pt x="165" y="56"/>
                    </a:lnTo>
                    <a:lnTo>
                      <a:pt x="195" y="135"/>
                    </a:lnTo>
                    <a:lnTo>
                      <a:pt x="269" y="135"/>
                    </a:lnTo>
                    <a:lnTo>
                      <a:pt x="301" y="185"/>
                    </a:lnTo>
                    <a:lnTo>
                      <a:pt x="347" y="185"/>
                    </a:lnTo>
                    <a:lnTo>
                      <a:pt x="391" y="236"/>
                    </a:lnTo>
                    <a:lnTo>
                      <a:pt x="340" y="289"/>
                    </a:lnTo>
                    <a:lnTo>
                      <a:pt x="0" y="342"/>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26" name="Freeform 80"/>
              <p:cNvSpPr>
                <a:spLocks/>
              </p:cNvSpPr>
              <p:nvPr/>
            </p:nvSpPr>
            <p:spPr bwMode="auto">
              <a:xfrm>
                <a:off x="4589" y="1726"/>
                <a:ext cx="261" cy="72"/>
              </a:xfrm>
              <a:custGeom>
                <a:avLst/>
                <a:gdLst>
                  <a:gd name="T0" fmla="*/ 0 w 783"/>
                  <a:gd name="T1" fmla="*/ 0 h 214"/>
                  <a:gd name="T2" fmla="*/ 0 w 783"/>
                  <a:gd name="T3" fmla="*/ 0 h 214"/>
                  <a:gd name="T4" fmla="*/ 0 w 783"/>
                  <a:gd name="T5" fmla="*/ 0 h 214"/>
                  <a:gd name="T6" fmla="*/ 0 w 783"/>
                  <a:gd name="T7" fmla="*/ 0 h 214"/>
                  <a:gd name="T8" fmla="*/ 0 w 783"/>
                  <a:gd name="T9" fmla="*/ 0 h 214"/>
                  <a:gd name="T10" fmla="*/ 0 w 783"/>
                  <a:gd name="T11" fmla="*/ 0 h 214"/>
                  <a:gd name="T12" fmla="*/ 0 w 783"/>
                  <a:gd name="T13" fmla="*/ 0 h 214"/>
                  <a:gd name="T14" fmla="*/ 0 60000 65536"/>
                  <a:gd name="T15" fmla="*/ 0 60000 65536"/>
                  <a:gd name="T16" fmla="*/ 0 60000 65536"/>
                  <a:gd name="T17" fmla="*/ 0 60000 65536"/>
                  <a:gd name="T18" fmla="*/ 0 60000 65536"/>
                  <a:gd name="T19" fmla="*/ 0 60000 65536"/>
                  <a:gd name="T20" fmla="*/ 0 60000 65536"/>
                  <a:gd name="T21" fmla="*/ 0 w 783"/>
                  <a:gd name="T22" fmla="*/ 0 h 214"/>
                  <a:gd name="T23" fmla="*/ 783 w 783"/>
                  <a:gd name="T24" fmla="*/ 214 h 2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3" h="214">
                    <a:moveTo>
                      <a:pt x="33" y="214"/>
                    </a:moveTo>
                    <a:lnTo>
                      <a:pt x="0" y="171"/>
                    </a:lnTo>
                    <a:lnTo>
                      <a:pt x="615" y="21"/>
                    </a:lnTo>
                    <a:lnTo>
                      <a:pt x="768" y="0"/>
                    </a:lnTo>
                    <a:lnTo>
                      <a:pt x="783" y="71"/>
                    </a:lnTo>
                    <a:lnTo>
                      <a:pt x="33" y="214"/>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27" name="Freeform 81"/>
              <p:cNvSpPr>
                <a:spLocks/>
              </p:cNvSpPr>
              <p:nvPr/>
            </p:nvSpPr>
            <p:spPr bwMode="auto">
              <a:xfrm>
                <a:off x="4600" y="1720"/>
                <a:ext cx="274" cy="86"/>
              </a:xfrm>
              <a:custGeom>
                <a:avLst/>
                <a:gdLst>
                  <a:gd name="T0" fmla="*/ 0 w 821"/>
                  <a:gd name="T1" fmla="*/ 0 h 257"/>
                  <a:gd name="T2" fmla="*/ 0 w 821"/>
                  <a:gd name="T3" fmla="*/ 0 h 257"/>
                  <a:gd name="T4" fmla="*/ 0 w 821"/>
                  <a:gd name="T5" fmla="*/ 0 h 257"/>
                  <a:gd name="T6" fmla="*/ 0 w 821"/>
                  <a:gd name="T7" fmla="*/ 0 h 257"/>
                  <a:gd name="T8" fmla="*/ 0 w 821"/>
                  <a:gd name="T9" fmla="*/ 0 h 257"/>
                  <a:gd name="T10" fmla="*/ 0 w 821"/>
                  <a:gd name="T11" fmla="*/ 0 h 257"/>
                  <a:gd name="T12" fmla="*/ 0 w 821"/>
                  <a:gd name="T13" fmla="*/ 0 h 257"/>
                  <a:gd name="T14" fmla="*/ 0 w 821"/>
                  <a:gd name="T15" fmla="*/ 0 h 257"/>
                  <a:gd name="T16" fmla="*/ 0 w 821"/>
                  <a:gd name="T17" fmla="*/ 0 h 2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21"/>
                  <a:gd name="T28" fmla="*/ 0 h 257"/>
                  <a:gd name="T29" fmla="*/ 821 w 821"/>
                  <a:gd name="T30" fmla="*/ 257 h 2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21" h="257">
                    <a:moveTo>
                      <a:pt x="735" y="18"/>
                    </a:moveTo>
                    <a:lnTo>
                      <a:pt x="742" y="79"/>
                    </a:lnTo>
                    <a:lnTo>
                      <a:pt x="0" y="232"/>
                    </a:lnTo>
                    <a:lnTo>
                      <a:pt x="18" y="257"/>
                    </a:lnTo>
                    <a:lnTo>
                      <a:pt x="457" y="164"/>
                    </a:lnTo>
                    <a:lnTo>
                      <a:pt x="821" y="104"/>
                    </a:lnTo>
                    <a:lnTo>
                      <a:pt x="800" y="0"/>
                    </a:lnTo>
                    <a:lnTo>
                      <a:pt x="735" y="18"/>
                    </a:lnTo>
                    <a:close/>
                  </a:path>
                </a:pathLst>
              </a:custGeom>
              <a:solidFill>
                <a:srgbClr val="BF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28" name="Freeform 82"/>
              <p:cNvSpPr>
                <a:spLocks/>
              </p:cNvSpPr>
              <p:nvPr/>
            </p:nvSpPr>
            <p:spPr bwMode="auto">
              <a:xfrm>
                <a:off x="4226" y="2020"/>
                <a:ext cx="407" cy="157"/>
              </a:xfrm>
              <a:custGeom>
                <a:avLst/>
                <a:gdLst>
                  <a:gd name="T0" fmla="*/ 0 w 1218"/>
                  <a:gd name="T1" fmla="*/ 0 h 472"/>
                  <a:gd name="T2" fmla="*/ 0 w 1218"/>
                  <a:gd name="T3" fmla="*/ 0 h 472"/>
                  <a:gd name="T4" fmla="*/ 0 w 1218"/>
                  <a:gd name="T5" fmla="*/ 0 h 472"/>
                  <a:gd name="T6" fmla="*/ 0 w 1218"/>
                  <a:gd name="T7" fmla="*/ 0 h 472"/>
                  <a:gd name="T8" fmla="*/ 1 w 1218"/>
                  <a:gd name="T9" fmla="*/ 0 h 472"/>
                  <a:gd name="T10" fmla="*/ 1 w 1218"/>
                  <a:gd name="T11" fmla="*/ 0 h 472"/>
                  <a:gd name="T12" fmla="*/ 1 w 1218"/>
                  <a:gd name="T13" fmla="*/ 0 h 472"/>
                  <a:gd name="T14" fmla="*/ 1 w 1218"/>
                  <a:gd name="T15" fmla="*/ 0 h 472"/>
                  <a:gd name="T16" fmla="*/ 0 w 1218"/>
                  <a:gd name="T17" fmla="*/ 0 h 472"/>
                  <a:gd name="T18" fmla="*/ 0 w 1218"/>
                  <a:gd name="T19" fmla="*/ 0 h 472"/>
                  <a:gd name="T20" fmla="*/ 0 w 1218"/>
                  <a:gd name="T21" fmla="*/ 0 h 472"/>
                  <a:gd name="T22" fmla="*/ 0 w 1218"/>
                  <a:gd name="T23" fmla="*/ 0 h 472"/>
                  <a:gd name="T24" fmla="*/ 0 w 1218"/>
                  <a:gd name="T25" fmla="*/ 0 h 472"/>
                  <a:gd name="T26" fmla="*/ 0 w 1218"/>
                  <a:gd name="T27" fmla="*/ 0 h 472"/>
                  <a:gd name="T28" fmla="*/ 0 w 1218"/>
                  <a:gd name="T29" fmla="*/ 0 h 472"/>
                  <a:gd name="T30" fmla="*/ 0 w 1218"/>
                  <a:gd name="T31" fmla="*/ 0 h 4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18"/>
                  <a:gd name="T49" fmla="*/ 0 h 472"/>
                  <a:gd name="T50" fmla="*/ 1218 w 1218"/>
                  <a:gd name="T51" fmla="*/ 472 h 47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18" h="472">
                    <a:moveTo>
                      <a:pt x="0" y="367"/>
                    </a:moveTo>
                    <a:lnTo>
                      <a:pt x="0" y="39"/>
                    </a:lnTo>
                    <a:lnTo>
                      <a:pt x="435" y="3"/>
                    </a:lnTo>
                    <a:lnTo>
                      <a:pt x="604" y="3"/>
                    </a:lnTo>
                    <a:lnTo>
                      <a:pt x="1218" y="0"/>
                    </a:lnTo>
                    <a:lnTo>
                      <a:pt x="1218" y="288"/>
                    </a:lnTo>
                    <a:lnTo>
                      <a:pt x="1218" y="357"/>
                    </a:lnTo>
                    <a:lnTo>
                      <a:pt x="1218" y="472"/>
                    </a:lnTo>
                    <a:lnTo>
                      <a:pt x="1078" y="472"/>
                    </a:lnTo>
                    <a:lnTo>
                      <a:pt x="1029" y="472"/>
                    </a:lnTo>
                    <a:lnTo>
                      <a:pt x="460" y="472"/>
                    </a:lnTo>
                    <a:lnTo>
                      <a:pt x="402" y="472"/>
                    </a:lnTo>
                    <a:lnTo>
                      <a:pt x="0" y="472"/>
                    </a:lnTo>
                    <a:lnTo>
                      <a:pt x="0" y="417"/>
                    </a:lnTo>
                    <a:lnTo>
                      <a:pt x="0" y="367"/>
                    </a:lnTo>
                    <a:close/>
                  </a:path>
                </a:pathLst>
              </a:custGeom>
              <a:solidFill>
                <a:srgbClr val="CC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29" name="Freeform 83"/>
              <p:cNvSpPr>
                <a:spLocks/>
              </p:cNvSpPr>
              <p:nvPr/>
            </p:nvSpPr>
            <p:spPr bwMode="auto">
              <a:xfrm>
                <a:off x="4226" y="2026"/>
                <a:ext cx="407" cy="151"/>
              </a:xfrm>
              <a:custGeom>
                <a:avLst/>
                <a:gdLst>
                  <a:gd name="T0" fmla="*/ 0 w 1218"/>
                  <a:gd name="T1" fmla="*/ 0 h 454"/>
                  <a:gd name="T2" fmla="*/ 0 w 1218"/>
                  <a:gd name="T3" fmla="*/ 0 h 454"/>
                  <a:gd name="T4" fmla="*/ 0 w 1218"/>
                  <a:gd name="T5" fmla="*/ 0 h 454"/>
                  <a:gd name="T6" fmla="*/ 0 w 1218"/>
                  <a:gd name="T7" fmla="*/ 0 h 454"/>
                  <a:gd name="T8" fmla="*/ 0 w 1218"/>
                  <a:gd name="T9" fmla="*/ 0 h 454"/>
                  <a:gd name="T10" fmla="*/ 0 w 1218"/>
                  <a:gd name="T11" fmla="*/ 0 h 454"/>
                  <a:gd name="T12" fmla="*/ 0 w 1218"/>
                  <a:gd name="T13" fmla="*/ 0 h 454"/>
                  <a:gd name="T14" fmla="*/ 0 w 1218"/>
                  <a:gd name="T15" fmla="*/ 0 h 454"/>
                  <a:gd name="T16" fmla="*/ 0 w 1218"/>
                  <a:gd name="T17" fmla="*/ 0 h 454"/>
                  <a:gd name="T18" fmla="*/ 0 w 1218"/>
                  <a:gd name="T19" fmla="*/ 0 h 454"/>
                  <a:gd name="T20" fmla="*/ 0 w 1218"/>
                  <a:gd name="T21" fmla="*/ 0 h 454"/>
                  <a:gd name="T22" fmla="*/ 0 w 1218"/>
                  <a:gd name="T23" fmla="*/ 0 h 454"/>
                  <a:gd name="T24" fmla="*/ 0 w 1218"/>
                  <a:gd name="T25" fmla="*/ 0 h 454"/>
                  <a:gd name="T26" fmla="*/ 0 w 1218"/>
                  <a:gd name="T27" fmla="*/ 0 h 454"/>
                  <a:gd name="T28" fmla="*/ 0 w 1218"/>
                  <a:gd name="T29" fmla="*/ 0 h 454"/>
                  <a:gd name="T30" fmla="*/ 0 w 1218"/>
                  <a:gd name="T31" fmla="*/ 0 h 454"/>
                  <a:gd name="T32" fmla="*/ 1 w 1218"/>
                  <a:gd name="T33" fmla="*/ 0 h 454"/>
                  <a:gd name="T34" fmla="*/ 1 w 1218"/>
                  <a:gd name="T35" fmla="*/ 0 h 454"/>
                  <a:gd name="T36" fmla="*/ 1 w 1218"/>
                  <a:gd name="T37" fmla="*/ 0 h 454"/>
                  <a:gd name="T38" fmla="*/ 0 w 1218"/>
                  <a:gd name="T39" fmla="*/ 0 h 454"/>
                  <a:gd name="T40" fmla="*/ 0 w 1218"/>
                  <a:gd name="T41" fmla="*/ 0 h 454"/>
                  <a:gd name="T42" fmla="*/ 0 w 1218"/>
                  <a:gd name="T43" fmla="*/ 0 h 454"/>
                  <a:gd name="T44" fmla="*/ 0 w 1218"/>
                  <a:gd name="T45" fmla="*/ 0 h 454"/>
                  <a:gd name="T46" fmla="*/ 0 w 1218"/>
                  <a:gd name="T47" fmla="*/ 0 h 454"/>
                  <a:gd name="T48" fmla="*/ 0 w 1218"/>
                  <a:gd name="T49" fmla="*/ 0 h 454"/>
                  <a:gd name="T50" fmla="*/ 0 w 1218"/>
                  <a:gd name="T51" fmla="*/ 0 h 45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18"/>
                  <a:gd name="T79" fmla="*/ 0 h 454"/>
                  <a:gd name="T80" fmla="*/ 1218 w 1218"/>
                  <a:gd name="T81" fmla="*/ 454 h 45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18" h="454">
                    <a:moveTo>
                      <a:pt x="679" y="13"/>
                    </a:moveTo>
                    <a:lnTo>
                      <a:pt x="679" y="313"/>
                    </a:lnTo>
                    <a:lnTo>
                      <a:pt x="569" y="328"/>
                    </a:lnTo>
                    <a:lnTo>
                      <a:pt x="481" y="318"/>
                    </a:lnTo>
                    <a:lnTo>
                      <a:pt x="250" y="339"/>
                    </a:lnTo>
                    <a:lnTo>
                      <a:pt x="0" y="349"/>
                    </a:lnTo>
                    <a:lnTo>
                      <a:pt x="0" y="399"/>
                    </a:lnTo>
                    <a:lnTo>
                      <a:pt x="235" y="392"/>
                    </a:lnTo>
                    <a:lnTo>
                      <a:pt x="402" y="382"/>
                    </a:lnTo>
                    <a:lnTo>
                      <a:pt x="402" y="454"/>
                    </a:lnTo>
                    <a:lnTo>
                      <a:pt x="460" y="454"/>
                    </a:lnTo>
                    <a:lnTo>
                      <a:pt x="460" y="374"/>
                    </a:lnTo>
                    <a:lnTo>
                      <a:pt x="1029" y="331"/>
                    </a:lnTo>
                    <a:lnTo>
                      <a:pt x="1029" y="454"/>
                    </a:lnTo>
                    <a:lnTo>
                      <a:pt x="1078" y="454"/>
                    </a:lnTo>
                    <a:lnTo>
                      <a:pt x="1078" y="331"/>
                    </a:lnTo>
                    <a:lnTo>
                      <a:pt x="1218" y="339"/>
                    </a:lnTo>
                    <a:lnTo>
                      <a:pt x="1218" y="270"/>
                    </a:lnTo>
                    <a:lnTo>
                      <a:pt x="1103" y="285"/>
                    </a:lnTo>
                    <a:lnTo>
                      <a:pt x="999" y="278"/>
                    </a:lnTo>
                    <a:lnTo>
                      <a:pt x="732" y="303"/>
                    </a:lnTo>
                    <a:lnTo>
                      <a:pt x="722" y="153"/>
                    </a:lnTo>
                    <a:lnTo>
                      <a:pt x="740" y="103"/>
                    </a:lnTo>
                    <a:lnTo>
                      <a:pt x="729" y="0"/>
                    </a:lnTo>
                    <a:lnTo>
                      <a:pt x="679" y="13"/>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30" name="Freeform 84"/>
              <p:cNvSpPr>
                <a:spLocks/>
              </p:cNvSpPr>
              <p:nvPr/>
            </p:nvSpPr>
            <p:spPr bwMode="auto">
              <a:xfrm>
                <a:off x="4227" y="1985"/>
                <a:ext cx="148" cy="46"/>
              </a:xfrm>
              <a:custGeom>
                <a:avLst/>
                <a:gdLst>
                  <a:gd name="T0" fmla="*/ 0 w 439"/>
                  <a:gd name="T1" fmla="*/ 0 h 143"/>
                  <a:gd name="T2" fmla="*/ 0 w 439"/>
                  <a:gd name="T3" fmla="*/ 0 h 143"/>
                  <a:gd name="T4" fmla="*/ 0 w 439"/>
                  <a:gd name="T5" fmla="*/ 0 h 143"/>
                  <a:gd name="T6" fmla="*/ 0 w 439"/>
                  <a:gd name="T7" fmla="*/ 0 h 143"/>
                  <a:gd name="T8" fmla="*/ 0 w 439"/>
                  <a:gd name="T9" fmla="*/ 0 h 143"/>
                  <a:gd name="T10" fmla="*/ 0 w 439"/>
                  <a:gd name="T11" fmla="*/ 0 h 143"/>
                  <a:gd name="T12" fmla="*/ 0 w 439"/>
                  <a:gd name="T13" fmla="*/ 0 h 143"/>
                  <a:gd name="T14" fmla="*/ 0 w 439"/>
                  <a:gd name="T15" fmla="*/ 0 h 143"/>
                  <a:gd name="T16" fmla="*/ 0 w 439"/>
                  <a:gd name="T17" fmla="*/ 0 h 143"/>
                  <a:gd name="T18" fmla="*/ 0 w 439"/>
                  <a:gd name="T19" fmla="*/ 0 h 143"/>
                  <a:gd name="T20" fmla="*/ 0 w 439"/>
                  <a:gd name="T21" fmla="*/ 0 h 143"/>
                  <a:gd name="T22" fmla="*/ 0 w 439"/>
                  <a:gd name="T23" fmla="*/ 0 h 143"/>
                  <a:gd name="T24" fmla="*/ 0 w 439"/>
                  <a:gd name="T25" fmla="*/ 0 h 1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9"/>
                  <a:gd name="T40" fmla="*/ 0 h 143"/>
                  <a:gd name="T41" fmla="*/ 439 w 439"/>
                  <a:gd name="T42" fmla="*/ 143 h 14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9" h="143">
                    <a:moveTo>
                      <a:pt x="24" y="143"/>
                    </a:moveTo>
                    <a:lnTo>
                      <a:pt x="0" y="143"/>
                    </a:lnTo>
                    <a:lnTo>
                      <a:pt x="11" y="85"/>
                    </a:lnTo>
                    <a:lnTo>
                      <a:pt x="54" y="72"/>
                    </a:lnTo>
                    <a:lnTo>
                      <a:pt x="107" y="72"/>
                    </a:lnTo>
                    <a:lnTo>
                      <a:pt x="139" y="14"/>
                    </a:lnTo>
                    <a:lnTo>
                      <a:pt x="199" y="0"/>
                    </a:lnTo>
                    <a:lnTo>
                      <a:pt x="275" y="36"/>
                    </a:lnTo>
                    <a:lnTo>
                      <a:pt x="378" y="36"/>
                    </a:lnTo>
                    <a:lnTo>
                      <a:pt x="439" y="3"/>
                    </a:lnTo>
                    <a:lnTo>
                      <a:pt x="425" y="100"/>
                    </a:lnTo>
                    <a:lnTo>
                      <a:pt x="24" y="143"/>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31" name="Freeform 85"/>
              <p:cNvSpPr>
                <a:spLocks/>
              </p:cNvSpPr>
              <p:nvPr/>
            </p:nvSpPr>
            <p:spPr bwMode="auto">
              <a:xfrm>
                <a:off x="4236" y="1980"/>
                <a:ext cx="200" cy="53"/>
              </a:xfrm>
              <a:custGeom>
                <a:avLst/>
                <a:gdLst>
                  <a:gd name="T0" fmla="*/ 0 w 602"/>
                  <a:gd name="T1" fmla="*/ 0 h 157"/>
                  <a:gd name="T2" fmla="*/ 0 w 602"/>
                  <a:gd name="T3" fmla="*/ 0 h 157"/>
                  <a:gd name="T4" fmla="*/ 0 w 602"/>
                  <a:gd name="T5" fmla="*/ 0 h 157"/>
                  <a:gd name="T6" fmla="*/ 0 w 602"/>
                  <a:gd name="T7" fmla="*/ 0 h 157"/>
                  <a:gd name="T8" fmla="*/ 0 w 602"/>
                  <a:gd name="T9" fmla="*/ 0 h 157"/>
                  <a:gd name="T10" fmla="*/ 0 w 602"/>
                  <a:gd name="T11" fmla="*/ 0 h 157"/>
                  <a:gd name="T12" fmla="*/ 0 w 602"/>
                  <a:gd name="T13" fmla="*/ 0 h 157"/>
                  <a:gd name="T14" fmla="*/ 0 w 602"/>
                  <a:gd name="T15" fmla="*/ 0 h 157"/>
                  <a:gd name="T16" fmla="*/ 0 w 602"/>
                  <a:gd name="T17" fmla="*/ 0 h 157"/>
                  <a:gd name="T18" fmla="*/ 0 w 602"/>
                  <a:gd name="T19" fmla="*/ 0 h 157"/>
                  <a:gd name="T20" fmla="*/ 0 w 602"/>
                  <a:gd name="T21" fmla="*/ 0 h 157"/>
                  <a:gd name="T22" fmla="*/ 0 w 602"/>
                  <a:gd name="T23" fmla="*/ 0 h 157"/>
                  <a:gd name="T24" fmla="*/ 0 w 602"/>
                  <a:gd name="T25" fmla="*/ 0 h 157"/>
                  <a:gd name="T26" fmla="*/ 0 w 602"/>
                  <a:gd name="T27" fmla="*/ 0 h 157"/>
                  <a:gd name="T28" fmla="*/ 0 w 602"/>
                  <a:gd name="T29" fmla="*/ 0 h 1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02"/>
                  <a:gd name="T46" fmla="*/ 0 h 157"/>
                  <a:gd name="T47" fmla="*/ 602 w 602"/>
                  <a:gd name="T48" fmla="*/ 157 h 15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02" h="157">
                    <a:moveTo>
                      <a:pt x="0" y="157"/>
                    </a:moveTo>
                    <a:lnTo>
                      <a:pt x="30" y="111"/>
                    </a:lnTo>
                    <a:lnTo>
                      <a:pt x="158" y="103"/>
                    </a:lnTo>
                    <a:lnTo>
                      <a:pt x="175" y="14"/>
                    </a:lnTo>
                    <a:lnTo>
                      <a:pt x="221" y="0"/>
                    </a:lnTo>
                    <a:lnTo>
                      <a:pt x="275" y="10"/>
                    </a:lnTo>
                    <a:lnTo>
                      <a:pt x="279" y="89"/>
                    </a:lnTo>
                    <a:lnTo>
                      <a:pt x="371" y="86"/>
                    </a:lnTo>
                    <a:lnTo>
                      <a:pt x="415" y="17"/>
                    </a:lnTo>
                    <a:lnTo>
                      <a:pt x="440" y="50"/>
                    </a:lnTo>
                    <a:lnTo>
                      <a:pt x="486" y="35"/>
                    </a:lnTo>
                    <a:lnTo>
                      <a:pt x="602" y="63"/>
                    </a:lnTo>
                    <a:lnTo>
                      <a:pt x="573" y="121"/>
                    </a:lnTo>
                    <a:lnTo>
                      <a:pt x="0" y="157"/>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32" name="Freeform 86"/>
              <p:cNvSpPr>
                <a:spLocks/>
              </p:cNvSpPr>
              <p:nvPr/>
            </p:nvSpPr>
            <p:spPr bwMode="auto">
              <a:xfrm>
                <a:off x="4423" y="1909"/>
                <a:ext cx="258" cy="111"/>
              </a:xfrm>
              <a:custGeom>
                <a:avLst/>
                <a:gdLst>
                  <a:gd name="T0" fmla="*/ 0 w 775"/>
                  <a:gd name="T1" fmla="*/ 0 h 332"/>
                  <a:gd name="T2" fmla="*/ 0 w 775"/>
                  <a:gd name="T3" fmla="*/ 0 h 332"/>
                  <a:gd name="T4" fmla="*/ 0 w 775"/>
                  <a:gd name="T5" fmla="*/ 0 h 332"/>
                  <a:gd name="T6" fmla="*/ 0 w 775"/>
                  <a:gd name="T7" fmla="*/ 0 h 332"/>
                  <a:gd name="T8" fmla="*/ 0 w 775"/>
                  <a:gd name="T9" fmla="*/ 0 h 332"/>
                  <a:gd name="T10" fmla="*/ 0 w 775"/>
                  <a:gd name="T11" fmla="*/ 0 h 332"/>
                  <a:gd name="T12" fmla="*/ 0 w 775"/>
                  <a:gd name="T13" fmla="*/ 0 h 332"/>
                  <a:gd name="T14" fmla="*/ 0 w 775"/>
                  <a:gd name="T15" fmla="*/ 0 h 332"/>
                  <a:gd name="T16" fmla="*/ 0 w 775"/>
                  <a:gd name="T17" fmla="*/ 0 h 332"/>
                  <a:gd name="T18" fmla="*/ 0 w 775"/>
                  <a:gd name="T19" fmla="*/ 0 h 332"/>
                  <a:gd name="T20" fmla="*/ 0 w 775"/>
                  <a:gd name="T21" fmla="*/ 0 h 332"/>
                  <a:gd name="T22" fmla="*/ 0 w 775"/>
                  <a:gd name="T23" fmla="*/ 0 h 3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75"/>
                  <a:gd name="T37" fmla="*/ 0 h 332"/>
                  <a:gd name="T38" fmla="*/ 775 w 775"/>
                  <a:gd name="T39" fmla="*/ 332 h 3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75" h="332">
                    <a:moveTo>
                      <a:pt x="0" y="332"/>
                    </a:moveTo>
                    <a:lnTo>
                      <a:pt x="450" y="0"/>
                    </a:lnTo>
                    <a:lnTo>
                      <a:pt x="604" y="122"/>
                    </a:lnTo>
                    <a:lnTo>
                      <a:pt x="653" y="86"/>
                    </a:lnTo>
                    <a:lnTo>
                      <a:pt x="757" y="71"/>
                    </a:lnTo>
                    <a:lnTo>
                      <a:pt x="775" y="142"/>
                    </a:lnTo>
                    <a:lnTo>
                      <a:pt x="689" y="153"/>
                    </a:lnTo>
                    <a:lnTo>
                      <a:pt x="647" y="193"/>
                    </a:lnTo>
                    <a:lnTo>
                      <a:pt x="754" y="300"/>
                    </a:lnTo>
                    <a:lnTo>
                      <a:pt x="724" y="320"/>
                    </a:lnTo>
                    <a:lnTo>
                      <a:pt x="0" y="332"/>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33" name="Freeform 87"/>
              <p:cNvSpPr>
                <a:spLocks/>
              </p:cNvSpPr>
              <p:nvPr/>
            </p:nvSpPr>
            <p:spPr bwMode="auto">
              <a:xfrm>
                <a:off x="4429" y="1920"/>
                <a:ext cx="99" cy="93"/>
              </a:xfrm>
              <a:custGeom>
                <a:avLst/>
                <a:gdLst>
                  <a:gd name="T0" fmla="*/ 0 w 292"/>
                  <a:gd name="T1" fmla="*/ 0 h 279"/>
                  <a:gd name="T2" fmla="*/ 0 w 292"/>
                  <a:gd name="T3" fmla="*/ 0 h 279"/>
                  <a:gd name="T4" fmla="*/ 0 w 292"/>
                  <a:gd name="T5" fmla="*/ 0 h 279"/>
                  <a:gd name="T6" fmla="*/ 0 w 292"/>
                  <a:gd name="T7" fmla="*/ 0 h 279"/>
                  <a:gd name="T8" fmla="*/ 0 w 292"/>
                  <a:gd name="T9" fmla="*/ 0 h 279"/>
                  <a:gd name="T10" fmla="*/ 0 w 292"/>
                  <a:gd name="T11" fmla="*/ 0 h 279"/>
                  <a:gd name="T12" fmla="*/ 0 w 292"/>
                  <a:gd name="T13" fmla="*/ 0 h 279"/>
                  <a:gd name="T14" fmla="*/ 0 w 292"/>
                  <a:gd name="T15" fmla="*/ 0 h 279"/>
                  <a:gd name="T16" fmla="*/ 0 w 292"/>
                  <a:gd name="T17" fmla="*/ 0 h 279"/>
                  <a:gd name="T18" fmla="*/ 0 w 292"/>
                  <a:gd name="T19" fmla="*/ 0 h 279"/>
                  <a:gd name="T20" fmla="*/ 0 w 292"/>
                  <a:gd name="T21" fmla="*/ 0 h 2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92"/>
                  <a:gd name="T34" fmla="*/ 0 h 279"/>
                  <a:gd name="T35" fmla="*/ 292 w 292"/>
                  <a:gd name="T36" fmla="*/ 279 h 27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92" h="279">
                    <a:moveTo>
                      <a:pt x="239" y="0"/>
                    </a:moveTo>
                    <a:lnTo>
                      <a:pt x="142" y="5"/>
                    </a:lnTo>
                    <a:lnTo>
                      <a:pt x="128" y="61"/>
                    </a:lnTo>
                    <a:lnTo>
                      <a:pt x="36" y="97"/>
                    </a:lnTo>
                    <a:lnTo>
                      <a:pt x="38" y="183"/>
                    </a:lnTo>
                    <a:lnTo>
                      <a:pt x="0" y="211"/>
                    </a:lnTo>
                    <a:lnTo>
                      <a:pt x="13" y="279"/>
                    </a:lnTo>
                    <a:lnTo>
                      <a:pt x="184" y="247"/>
                    </a:lnTo>
                    <a:lnTo>
                      <a:pt x="292" y="165"/>
                    </a:lnTo>
                    <a:lnTo>
                      <a:pt x="239" y="0"/>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34" name="Freeform 88"/>
              <p:cNvSpPr>
                <a:spLocks/>
              </p:cNvSpPr>
              <p:nvPr/>
            </p:nvSpPr>
            <p:spPr bwMode="auto">
              <a:xfrm>
                <a:off x="4490" y="1920"/>
                <a:ext cx="116" cy="86"/>
              </a:xfrm>
              <a:custGeom>
                <a:avLst/>
                <a:gdLst>
                  <a:gd name="T0" fmla="*/ 0 w 348"/>
                  <a:gd name="T1" fmla="*/ 0 h 257"/>
                  <a:gd name="T2" fmla="*/ 0 w 348"/>
                  <a:gd name="T3" fmla="*/ 0 h 257"/>
                  <a:gd name="T4" fmla="*/ 0 w 348"/>
                  <a:gd name="T5" fmla="*/ 0 h 257"/>
                  <a:gd name="T6" fmla="*/ 0 w 348"/>
                  <a:gd name="T7" fmla="*/ 0 h 257"/>
                  <a:gd name="T8" fmla="*/ 0 w 348"/>
                  <a:gd name="T9" fmla="*/ 0 h 257"/>
                  <a:gd name="T10" fmla="*/ 0 w 348"/>
                  <a:gd name="T11" fmla="*/ 0 h 257"/>
                  <a:gd name="T12" fmla="*/ 0 w 348"/>
                  <a:gd name="T13" fmla="*/ 0 h 257"/>
                  <a:gd name="T14" fmla="*/ 0 w 348"/>
                  <a:gd name="T15" fmla="*/ 0 h 257"/>
                  <a:gd name="T16" fmla="*/ 0 w 348"/>
                  <a:gd name="T17" fmla="*/ 0 h 257"/>
                  <a:gd name="T18" fmla="*/ 0 w 348"/>
                  <a:gd name="T19" fmla="*/ 0 h 257"/>
                  <a:gd name="T20" fmla="*/ 0 w 348"/>
                  <a:gd name="T21" fmla="*/ 0 h 257"/>
                  <a:gd name="T22" fmla="*/ 0 w 348"/>
                  <a:gd name="T23" fmla="*/ 0 h 257"/>
                  <a:gd name="T24" fmla="*/ 0 w 348"/>
                  <a:gd name="T25" fmla="*/ 0 h 257"/>
                  <a:gd name="T26" fmla="*/ 0 w 348"/>
                  <a:gd name="T27" fmla="*/ 0 h 257"/>
                  <a:gd name="T28" fmla="*/ 0 w 348"/>
                  <a:gd name="T29" fmla="*/ 0 h 257"/>
                  <a:gd name="T30" fmla="*/ 0 w 348"/>
                  <a:gd name="T31" fmla="*/ 0 h 257"/>
                  <a:gd name="T32" fmla="*/ 0 w 348"/>
                  <a:gd name="T33" fmla="*/ 0 h 257"/>
                  <a:gd name="T34" fmla="*/ 0 w 348"/>
                  <a:gd name="T35" fmla="*/ 0 h 257"/>
                  <a:gd name="T36" fmla="*/ 0 w 348"/>
                  <a:gd name="T37" fmla="*/ 0 h 257"/>
                  <a:gd name="T38" fmla="*/ 0 w 348"/>
                  <a:gd name="T39" fmla="*/ 0 h 257"/>
                  <a:gd name="T40" fmla="*/ 0 w 348"/>
                  <a:gd name="T41" fmla="*/ 0 h 2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48"/>
                  <a:gd name="T64" fmla="*/ 0 h 257"/>
                  <a:gd name="T65" fmla="*/ 348 w 348"/>
                  <a:gd name="T66" fmla="*/ 257 h 2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48" h="257">
                    <a:moveTo>
                      <a:pt x="0" y="247"/>
                    </a:moveTo>
                    <a:lnTo>
                      <a:pt x="0" y="208"/>
                    </a:lnTo>
                    <a:lnTo>
                      <a:pt x="48" y="180"/>
                    </a:lnTo>
                    <a:lnTo>
                      <a:pt x="37" y="101"/>
                    </a:lnTo>
                    <a:lnTo>
                      <a:pt x="61" y="79"/>
                    </a:lnTo>
                    <a:lnTo>
                      <a:pt x="55" y="0"/>
                    </a:lnTo>
                    <a:lnTo>
                      <a:pt x="79" y="36"/>
                    </a:lnTo>
                    <a:lnTo>
                      <a:pt x="140" y="33"/>
                    </a:lnTo>
                    <a:lnTo>
                      <a:pt x="162" y="48"/>
                    </a:lnTo>
                    <a:lnTo>
                      <a:pt x="190" y="97"/>
                    </a:lnTo>
                    <a:lnTo>
                      <a:pt x="257" y="122"/>
                    </a:lnTo>
                    <a:lnTo>
                      <a:pt x="269" y="173"/>
                    </a:lnTo>
                    <a:lnTo>
                      <a:pt x="343" y="216"/>
                    </a:lnTo>
                    <a:lnTo>
                      <a:pt x="348" y="236"/>
                    </a:lnTo>
                    <a:lnTo>
                      <a:pt x="215" y="233"/>
                    </a:lnTo>
                    <a:lnTo>
                      <a:pt x="147" y="190"/>
                    </a:lnTo>
                    <a:lnTo>
                      <a:pt x="114" y="219"/>
                    </a:lnTo>
                    <a:lnTo>
                      <a:pt x="43" y="229"/>
                    </a:lnTo>
                    <a:lnTo>
                      <a:pt x="30" y="257"/>
                    </a:lnTo>
                    <a:lnTo>
                      <a:pt x="0" y="247"/>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35" name="Freeform 89"/>
              <p:cNvSpPr>
                <a:spLocks/>
              </p:cNvSpPr>
              <p:nvPr/>
            </p:nvSpPr>
            <p:spPr bwMode="auto">
              <a:xfrm>
                <a:off x="4419" y="1953"/>
                <a:ext cx="268" cy="78"/>
              </a:xfrm>
              <a:custGeom>
                <a:avLst/>
                <a:gdLst>
                  <a:gd name="T0" fmla="*/ 0 w 807"/>
                  <a:gd name="T1" fmla="*/ 0 h 236"/>
                  <a:gd name="T2" fmla="*/ 0 w 807"/>
                  <a:gd name="T3" fmla="*/ 0 h 236"/>
                  <a:gd name="T4" fmla="*/ 0 w 807"/>
                  <a:gd name="T5" fmla="*/ 0 h 236"/>
                  <a:gd name="T6" fmla="*/ 0 w 807"/>
                  <a:gd name="T7" fmla="*/ 0 h 236"/>
                  <a:gd name="T8" fmla="*/ 0 w 807"/>
                  <a:gd name="T9" fmla="*/ 0 h 236"/>
                  <a:gd name="T10" fmla="*/ 0 w 807"/>
                  <a:gd name="T11" fmla="*/ 0 h 236"/>
                  <a:gd name="T12" fmla="*/ 0 w 807"/>
                  <a:gd name="T13" fmla="*/ 0 h 236"/>
                  <a:gd name="T14" fmla="*/ 0 w 807"/>
                  <a:gd name="T15" fmla="*/ 0 h 236"/>
                  <a:gd name="T16" fmla="*/ 0 w 807"/>
                  <a:gd name="T17" fmla="*/ 0 h 236"/>
                  <a:gd name="T18" fmla="*/ 0 w 807"/>
                  <a:gd name="T19" fmla="*/ 0 h 236"/>
                  <a:gd name="T20" fmla="*/ 0 w 807"/>
                  <a:gd name="T21" fmla="*/ 0 h 236"/>
                  <a:gd name="T22" fmla="*/ 0 w 807"/>
                  <a:gd name="T23" fmla="*/ 0 h 236"/>
                  <a:gd name="T24" fmla="*/ 0 w 807"/>
                  <a:gd name="T25" fmla="*/ 0 h 2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07"/>
                  <a:gd name="T40" fmla="*/ 0 h 236"/>
                  <a:gd name="T41" fmla="*/ 807 w 807"/>
                  <a:gd name="T42" fmla="*/ 236 h 2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07" h="236">
                    <a:moveTo>
                      <a:pt x="781" y="0"/>
                    </a:moveTo>
                    <a:lnTo>
                      <a:pt x="700" y="4"/>
                    </a:lnTo>
                    <a:lnTo>
                      <a:pt x="639" y="58"/>
                    </a:lnTo>
                    <a:lnTo>
                      <a:pt x="743" y="160"/>
                    </a:lnTo>
                    <a:lnTo>
                      <a:pt x="14" y="197"/>
                    </a:lnTo>
                    <a:lnTo>
                      <a:pt x="0" y="236"/>
                    </a:lnTo>
                    <a:lnTo>
                      <a:pt x="753" y="203"/>
                    </a:lnTo>
                    <a:lnTo>
                      <a:pt x="807" y="203"/>
                    </a:lnTo>
                    <a:lnTo>
                      <a:pt x="807" y="157"/>
                    </a:lnTo>
                    <a:lnTo>
                      <a:pt x="685" y="43"/>
                    </a:lnTo>
                    <a:lnTo>
                      <a:pt x="725" y="22"/>
                    </a:lnTo>
                    <a:lnTo>
                      <a:pt x="781"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36" name="Freeform 90"/>
              <p:cNvSpPr>
                <a:spLocks/>
              </p:cNvSpPr>
              <p:nvPr/>
            </p:nvSpPr>
            <p:spPr bwMode="auto">
              <a:xfrm>
                <a:off x="4538" y="1902"/>
                <a:ext cx="139" cy="54"/>
              </a:xfrm>
              <a:custGeom>
                <a:avLst/>
                <a:gdLst>
                  <a:gd name="T0" fmla="*/ 0 w 417"/>
                  <a:gd name="T1" fmla="*/ 0 h 160"/>
                  <a:gd name="T2" fmla="*/ 0 w 417"/>
                  <a:gd name="T3" fmla="*/ 0 h 160"/>
                  <a:gd name="T4" fmla="*/ 0 w 417"/>
                  <a:gd name="T5" fmla="*/ 0 h 160"/>
                  <a:gd name="T6" fmla="*/ 0 w 417"/>
                  <a:gd name="T7" fmla="*/ 0 h 160"/>
                  <a:gd name="T8" fmla="*/ 0 w 417"/>
                  <a:gd name="T9" fmla="*/ 0 h 160"/>
                  <a:gd name="T10" fmla="*/ 0 w 417"/>
                  <a:gd name="T11" fmla="*/ 0 h 160"/>
                  <a:gd name="T12" fmla="*/ 0 w 417"/>
                  <a:gd name="T13" fmla="*/ 0 h 160"/>
                  <a:gd name="T14" fmla="*/ 0 w 417"/>
                  <a:gd name="T15" fmla="*/ 0 h 160"/>
                  <a:gd name="T16" fmla="*/ 0 w 417"/>
                  <a:gd name="T17" fmla="*/ 0 h 160"/>
                  <a:gd name="T18" fmla="*/ 0 w 417"/>
                  <a:gd name="T19" fmla="*/ 0 h 160"/>
                  <a:gd name="T20" fmla="*/ 0 w 417"/>
                  <a:gd name="T21" fmla="*/ 0 h 160"/>
                  <a:gd name="T22" fmla="*/ 0 w 417"/>
                  <a:gd name="T23" fmla="*/ 0 h 160"/>
                  <a:gd name="T24" fmla="*/ 0 w 417"/>
                  <a:gd name="T25" fmla="*/ 0 h 1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7"/>
                  <a:gd name="T40" fmla="*/ 0 h 160"/>
                  <a:gd name="T41" fmla="*/ 417 w 417"/>
                  <a:gd name="T42" fmla="*/ 160 h 1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7" h="160">
                    <a:moveTo>
                      <a:pt x="368" y="82"/>
                    </a:moveTo>
                    <a:lnTo>
                      <a:pt x="289" y="97"/>
                    </a:lnTo>
                    <a:lnTo>
                      <a:pt x="261" y="125"/>
                    </a:lnTo>
                    <a:lnTo>
                      <a:pt x="104" y="0"/>
                    </a:lnTo>
                    <a:lnTo>
                      <a:pt x="0" y="89"/>
                    </a:lnTo>
                    <a:lnTo>
                      <a:pt x="22" y="104"/>
                    </a:lnTo>
                    <a:lnTo>
                      <a:pt x="104" y="36"/>
                    </a:lnTo>
                    <a:lnTo>
                      <a:pt x="271" y="160"/>
                    </a:lnTo>
                    <a:lnTo>
                      <a:pt x="307" y="125"/>
                    </a:lnTo>
                    <a:lnTo>
                      <a:pt x="417" y="117"/>
                    </a:lnTo>
                    <a:lnTo>
                      <a:pt x="389" y="74"/>
                    </a:lnTo>
                    <a:lnTo>
                      <a:pt x="368" y="8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37" name="Freeform 91"/>
              <p:cNvSpPr>
                <a:spLocks/>
              </p:cNvSpPr>
              <p:nvPr/>
            </p:nvSpPr>
            <p:spPr bwMode="auto">
              <a:xfrm>
                <a:off x="4657" y="1833"/>
                <a:ext cx="160" cy="146"/>
              </a:xfrm>
              <a:custGeom>
                <a:avLst/>
                <a:gdLst>
                  <a:gd name="T0" fmla="*/ 0 w 480"/>
                  <a:gd name="T1" fmla="*/ 0 h 438"/>
                  <a:gd name="T2" fmla="*/ 0 w 480"/>
                  <a:gd name="T3" fmla="*/ 0 h 438"/>
                  <a:gd name="T4" fmla="*/ 0 w 480"/>
                  <a:gd name="T5" fmla="*/ 0 h 438"/>
                  <a:gd name="T6" fmla="*/ 0 w 480"/>
                  <a:gd name="T7" fmla="*/ 0 h 438"/>
                  <a:gd name="T8" fmla="*/ 0 w 480"/>
                  <a:gd name="T9" fmla="*/ 0 h 438"/>
                  <a:gd name="T10" fmla="*/ 0 w 480"/>
                  <a:gd name="T11" fmla="*/ 0 h 438"/>
                  <a:gd name="T12" fmla="*/ 0 w 480"/>
                  <a:gd name="T13" fmla="*/ 0 h 438"/>
                  <a:gd name="T14" fmla="*/ 0 w 480"/>
                  <a:gd name="T15" fmla="*/ 0 h 438"/>
                  <a:gd name="T16" fmla="*/ 0 w 480"/>
                  <a:gd name="T17" fmla="*/ 0 h 438"/>
                  <a:gd name="T18" fmla="*/ 0 w 480"/>
                  <a:gd name="T19" fmla="*/ 0 h 438"/>
                  <a:gd name="T20" fmla="*/ 0 w 480"/>
                  <a:gd name="T21" fmla="*/ 0 h 438"/>
                  <a:gd name="T22" fmla="*/ 0 w 480"/>
                  <a:gd name="T23" fmla="*/ 0 h 438"/>
                  <a:gd name="T24" fmla="*/ 0 w 480"/>
                  <a:gd name="T25" fmla="*/ 0 h 438"/>
                  <a:gd name="T26" fmla="*/ 0 w 480"/>
                  <a:gd name="T27" fmla="*/ 0 h 4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80"/>
                  <a:gd name="T43" fmla="*/ 0 h 438"/>
                  <a:gd name="T44" fmla="*/ 480 w 480"/>
                  <a:gd name="T45" fmla="*/ 438 h 4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80" h="438">
                    <a:moveTo>
                      <a:pt x="348" y="15"/>
                    </a:moveTo>
                    <a:lnTo>
                      <a:pt x="312" y="50"/>
                    </a:lnTo>
                    <a:lnTo>
                      <a:pt x="51" y="151"/>
                    </a:lnTo>
                    <a:lnTo>
                      <a:pt x="44" y="252"/>
                    </a:lnTo>
                    <a:lnTo>
                      <a:pt x="0" y="276"/>
                    </a:lnTo>
                    <a:lnTo>
                      <a:pt x="8" y="291"/>
                    </a:lnTo>
                    <a:lnTo>
                      <a:pt x="29" y="283"/>
                    </a:lnTo>
                    <a:lnTo>
                      <a:pt x="82" y="294"/>
                    </a:lnTo>
                    <a:lnTo>
                      <a:pt x="61" y="415"/>
                    </a:lnTo>
                    <a:lnTo>
                      <a:pt x="179" y="438"/>
                    </a:lnTo>
                    <a:lnTo>
                      <a:pt x="455" y="265"/>
                    </a:lnTo>
                    <a:lnTo>
                      <a:pt x="480" y="0"/>
                    </a:lnTo>
                    <a:lnTo>
                      <a:pt x="348" y="15"/>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38" name="Freeform 92"/>
              <p:cNvSpPr>
                <a:spLocks/>
              </p:cNvSpPr>
              <p:nvPr/>
            </p:nvSpPr>
            <p:spPr bwMode="auto">
              <a:xfrm>
                <a:off x="4667" y="1920"/>
                <a:ext cx="27" cy="36"/>
              </a:xfrm>
              <a:custGeom>
                <a:avLst/>
                <a:gdLst>
                  <a:gd name="T0" fmla="*/ 0 w 84"/>
                  <a:gd name="T1" fmla="*/ 0 h 104"/>
                  <a:gd name="T2" fmla="*/ 0 w 84"/>
                  <a:gd name="T3" fmla="*/ 0 h 104"/>
                  <a:gd name="T4" fmla="*/ 0 w 84"/>
                  <a:gd name="T5" fmla="*/ 0 h 104"/>
                  <a:gd name="T6" fmla="*/ 0 w 84"/>
                  <a:gd name="T7" fmla="*/ 0 h 104"/>
                  <a:gd name="T8" fmla="*/ 0 w 84"/>
                  <a:gd name="T9" fmla="*/ 0 h 104"/>
                  <a:gd name="T10" fmla="*/ 0 w 84"/>
                  <a:gd name="T11" fmla="*/ 0 h 104"/>
                  <a:gd name="T12" fmla="*/ 0 w 84"/>
                  <a:gd name="T13" fmla="*/ 0 h 104"/>
                  <a:gd name="T14" fmla="*/ 0 w 84"/>
                  <a:gd name="T15" fmla="*/ 0 h 104"/>
                  <a:gd name="T16" fmla="*/ 0 60000 65536"/>
                  <a:gd name="T17" fmla="*/ 0 60000 65536"/>
                  <a:gd name="T18" fmla="*/ 0 60000 65536"/>
                  <a:gd name="T19" fmla="*/ 0 60000 65536"/>
                  <a:gd name="T20" fmla="*/ 0 60000 65536"/>
                  <a:gd name="T21" fmla="*/ 0 60000 65536"/>
                  <a:gd name="T22" fmla="*/ 0 60000 65536"/>
                  <a:gd name="T23" fmla="*/ 0 60000 65536"/>
                  <a:gd name="T24" fmla="*/ 0 w 84"/>
                  <a:gd name="T25" fmla="*/ 0 h 104"/>
                  <a:gd name="T26" fmla="*/ 84 w 84"/>
                  <a:gd name="T27" fmla="*/ 104 h 10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4" h="104">
                    <a:moveTo>
                      <a:pt x="10" y="104"/>
                    </a:moveTo>
                    <a:lnTo>
                      <a:pt x="28" y="79"/>
                    </a:lnTo>
                    <a:lnTo>
                      <a:pt x="28" y="51"/>
                    </a:lnTo>
                    <a:lnTo>
                      <a:pt x="0" y="18"/>
                    </a:lnTo>
                    <a:lnTo>
                      <a:pt x="84" y="0"/>
                    </a:lnTo>
                    <a:lnTo>
                      <a:pt x="61" y="89"/>
                    </a:lnTo>
                    <a:lnTo>
                      <a:pt x="10" y="104"/>
                    </a:lnTo>
                    <a:close/>
                  </a:path>
                </a:pathLst>
              </a:custGeom>
              <a:solidFill>
                <a:srgbClr val="BF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39" name="Freeform 93"/>
              <p:cNvSpPr>
                <a:spLocks/>
              </p:cNvSpPr>
              <p:nvPr/>
            </p:nvSpPr>
            <p:spPr bwMode="auto">
              <a:xfrm>
                <a:off x="4678" y="1920"/>
                <a:ext cx="16" cy="33"/>
              </a:xfrm>
              <a:custGeom>
                <a:avLst/>
                <a:gdLst>
                  <a:gd name="T0" fmla="*/ 0 w 46"/>
                  <a:gd name="T1" fmla="*/ 0 h 97"/>
                  <a:gd name="T2" fmla="*/ 0 w 46"/>
                  <a:gd name="T3" fmla="*/ 0 h 97"/>
                  <a:gd name="T4" fmla="*/ 0 w 46"/>
                  <a:gd name="T5" fmla="*/ 0 h 97"/>
                  <a:gd name="T6" fmla="*/ 0 w 46"/>
                  <a:gd name="T7" fmla="*/ 0 h 97"/>
                  <a:gd name="T8" fmla="*/ 0 w 46"/>
                  <a:gd name="T9" fmla="*/ 0 h 97"/>
                  <a:gd name="T10" fmla="*/ 0 w 46"/>
                  <a:gd name="T11" fmla="*/ 0 h 97"/>
                  <a:gd name="T12" fmla="*/ 0 60000 65536"/>
                  <a:gd name="T13" fmla="*/ 0 60000 65536"/>
                  <a:gd name="T14" fmla="*/ 0 60000 65536"/>
                  <a:gd name="T15" fmla="*/ 0 60000 65536"/>
                  <a:gd name="T16" fmla="*/ 0 60000 65536"/>
                  <a:gd name="T17" fmla="*/ 0 60000 65536"/>
                  <a:gd name="T18" fmla="*/ 0 w 46"/>
                  <a:gd name="T19" fmla="*/ 0 h 97"/>
                  <a:gd name="T20" fmla="*/ 46 w 46"/>
                  <a:gd name="T21" fmla="*/ 97 h 97"/>
                </a:gdLst>
                <a:ahLst/>
                <a:cxnLst>
                  <a:cxn ang="T12">
                    <a:pos x="T0" y="T1"/>
                  </a:cxn>
                  <a:cxn ang="T13">
                    <a:pos x="T2" y="T3"/>
                  </a:cxn>
                  <a:cxn ang="T14">
                    <a:pos x="T4" y="T5"/>
                  </a:cxn>
                  <a:cxn ang="T15">
                    <a:pos x="T6" y="T7"/>
                  </a:cxn>
                  <a:cxn ang="T16">
                    <a:pos x="T8" y="T9"/>
                  </a:cxn>
                  <a:cxn ang="T17">
                    <a:pos x="T10" y="T11"/>
                  </a:cxn>
                </a:cxnLst>
                <a:rect l="T18" t="T19" r="T20" b="T21"/>
                <a:pathLst>
                  <a:path w="46" h="97">
                    <a:moveTo>
                      <a:pt x="46" y="0"/>
                    </a:moveTo>
                    <a:lnTo>
                      <a:pt x="23" y="89"/>
                    </a:lnTo>
                    <a:lnTo>
                      <a:pt x="0" y="97"/>
                    </a:lnTo>
                    <a:lnTo>
                      <a:pt x="15" y="8"/>
                    </a:lnTo>
                    <a:lnTo>
                      <a:pt x="46" y="0"/>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40" name="Freeform 94"/>
              <p:cNvSpPr>
                <a:spLocks/>
              </p:cNvSpPr>
              <p:nvPr/>
            </p:nvSpPr>
            <p:spPr bwMode="auto">
              <a:xfrm>
                <a:off x="4657" y="1859"/>
                <a:ext cx="186" cy="190"/>
              </a:xfrm>
              <a:custGeom>
                <a:avLst/>
                <a:gdLst>
                  <a:gd name="T0" fmla="*/ 0 w 559"/>
                  <a:gd name="T1" fmla="*/ 0 h 570"/>
                  <a:gd name="T2" fmla="*/ 0 w 559"/>
                  <a:gd name="T3" fmla="*/ 0 h 570"/>
                  <a:gd name="T4" fmla="*/ 0 w 559"/>
                  <a:gd name="T5" fmla="*/ 0 h 570"/>
                  <a:gd name="T6" fmla="*/ 0 w 559"/>
                  <a:gd name="T7" fmla="*/ 0 h 570"/>
                  <a:gd name="T8" fmla="*/ 0 w 559"/>
                  <a:gd name="T9" fmla="*/ 0 h 570"/>
                  <a:gd name="T10" fmla="*/ 0 w 559"/>
                  <a:gd name="T11" fmla="*/ 0 h 570"/>
                  <a:gd name="T12" fmla="*/ 0 w 559"/>
                  <a:gd name="T13" fmla="*/ 0 h 570"/>
                  <a:gd name="T14" fmla="*/ 0 w 559"/>
                  <a:gd name="T15" fmla="*/ 0 h 570"/>
                  <a:gd name="T16" fmla="*/ 0 w 559"/>
                  <a:gd name="T17" fmla="*/ 0 h 570"/>
                  <a:gd name="T18" fmla="*/ 0 w 559"/>
                  <a:gd name="T19" fmla="*/ 0 h 570"/>
                  <a:gd name="T20" fmla="*/ 0 w 559"/>
                  <a:gd name="T21" fmla="*/ 0 h 570"/>
                  <a:gd name="T22" fmla="*/ 0 w 559"/>
                  <a:gd name="T23" fmla="*/ 0 h 570"/>
                  <a:gd name="T24" fmla="*/ 0 w 559"/>
                  <a:gd name="T25" fmla="*/ 0 h 570"/>
                  <a:gd name="T26" fmla="*/ 0 w 559"/>
                  <a:gd name="T27" fmla="*/ 0 h 570"/>
                  <a:gd name="T28" fmla="*/ 0 w 559"/>
                  <a:gd name="T29" fmla="*/ 0 h 570"/>
                  <a:gd name="T30" fmla="*/ 0 w 559"/>
                  <a:gd name="T31" fmla="*/ 0 h 570"/>
                  <a:gd name="T32" fmla="*/ 0 w 559"/>
                  <a:gd name="T33" fmla="*/ 0 h 570"/>
                  <a:gd name="T34" fmla="*/ 0 w 559"/>
                  <a:gd name="T35" fmla="*/ 0 h 570"/>
                  <a:gd name="T36" fmla="*/ 0 w 559"/>
                  <a:gd name="T37" fmla="*/ 0 h 570"/>
                  <a:gd name="T38" fmla="*/ 0 w 559"/>
                  <a:gd name="T39" fmla="*/ 0 h 570"/>
                  <a:gd name="T40" fmla="*/ 0 w 559"/>
                  <a:gd name="T41" fmla="*/ 0 h 5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59"/>
                  <a:gd name="T64" fmla="*/ 0 h 570"/>
                  <a:gd name="T65" fmla="*/ 559 w 559"/>
                  <a:gd name="T66" fmla="*/ 570 h 5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59" h="570">
                    <a:moveTo>
                      <a:pt x="462" y="0"/>
                    </a:moveTo>
                    <a:lnTo>
                      <a:pt x="344" y="124"/>
                    </a:lnTo>
                    <a:lnTo>
                      <a:pt x="330" y="177"/>
                    </a:lnTo>
                    <a:lnTo>
                      <a:pt x="315" y="241"/>
                    </a:lnTo>
                    <a:lnTo>
                      <a:pt x="188" y="276"/>
                    </a:lnTo>
                    <a:lnTo>
                      <a:pt x="164" y="330"/>
                    </a:lnTo>
                    <a:lnTo>
                      <a:pt x="79" y="320"/>
                    </a:lnTo>
                    <a:lnTo>
                      <a:pt x="87" y="276"/>
                    </a:lnTo>
                    <a:lnTo>
                      <a:pt x="8" y="294"/>
                    </a:lnTo>
                    <a:lnTo>
                      <a:pt x="0" y="360"/>
                    </a:lnTo>
                    <a:lnTo>
                      <a:pt x="90" y="441"/>
                    </a:lnTo>
                    <a:lnTo>
                      <a:pt x="90" y="487"/>
                    </a:lnTo>
                    <a:lnTo>
                      <a:pt x="36" y="487"/>
                    </a:lnTo>
                    <a:lnTo>
                      <a:pt x="104" y="570"/>
                    </a:lnTo>
                    <a:lnTo>
                      <a:pt x="323" y="484"/>
                    </a:lnTo>
                    <a:lnTo>
                      <a:pt x="320" y="406"/>
                    </a:lnTo>
                    <a:lnTo>
                      <a:pt x="470" y="276"/>
                    </a:lnTo>
                    <a:lnTo>
                      <a:pt x="470" y="192"/>
                    </a:lnTo>
                    <a:lnTo>
                      <a:pt x="559" y="27"/>
                    </a:lnTo>
                    <a:lnTo>
                      <a:pt x="462" y="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41" name="Freeform 95"/>
              <p:cNvSpPr>
                <a:spLocks/>
              </p:cNvSpPr>
              <p:nvPr/>
            </p:nvSpPr>
            <p:spPr bwMode="auto">
              <a:xfrm>
                <a:off x="4721" y="1906"/>
                <a:ext cx="115" cy="43"/>
              </a:xfrm>
              <a:custGeom>
                <a:avLst/>
                <a:gdLst>
                  <a:gd name="T0" fmla="*/ 0 w 349"/>
                  <a:gd name="T1" fmla="*/ 0 h 132"/>
                  <a:gd name="T2" fmla="*/ 0 w 349"/>
                  <a:gd name="T3" fmla="*/ 0 h 132"/>
                  <a:gd name="T4" fmla="*/ 0 w 349"/>
                  <a:gd name="T5" fmla="*/ 0 h 132"/>
                  <a:gd name="T6" fmla="*/ 0 w 349"/>
                  <a:gd name="T7" fmla="*/ 0 h 132"/>
                  <a:gd name="T8" fmla="*/ 0 w 349"/>
                  <a:gd name="T9" fmla="*/ 0 h 132"/>
                  <a:gd name="T10" fmla="*/ 0 w 349"/>
                  <a:gd name="T11" fmla="*/ 0 h 132"/>
                  <a:gd name="T12" fmla="*/ 0 w 349"/>
                  <a:gd name="T13" fmla="*/ 0 h 132"/>
                  <a:gd name="T14" fmla="*/ 0 w 349"/>
                  <a:gd name="T15" fmla="*/ 0 h 132"/>
                  <a:gd name="T16" fmla="*/ 0 w 349"/>
                  <a:gd name="T17" fmla="*/ 0 h 132"/>
                  <a:gd name="T18" fmla="*/ 0 w 349"/>
                  <a:gd name="T19" fmla="*/ 0 h 1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49"/>
                  <a:gd name="T31" fmla="*/ 0 h 132"/>
                  <a:gd name="T32" fmla="*/ 349 w 349"/>
                  <a:gd name="T33" fmla="*/ 132 h 1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49" h="132">
                    <a:moveTo>
                      <a:pt x="0" y="132"/>
                    </a:moveTo>
                    <a:lnTo>
                      <a:pt x="331" y="91"/>
                    </a:lnTo>
                    <a:lnTo>
                      <a:pt x="349" y="54"/>
                    </a:lnTo>
                    <a:lnTo>
                      <a:pt x="341" y="15"/>
                    </a:lnTo>
                    <a:lnTo>
                      <a:pt x="317" y="0"/>
                    </a:lnTo>
                    <a:lnTo>
                      <a:pt x="142" y="33"/>
                    </a:lnTo>
                    <a:lnTo>
                      <a:pt x="135" y="66"/>
                    </a:lnTo>
                    <a:lnTo>
                      <a:pt x="31" y="94"/>
                    </a:lnTo>
                    <a:lnTo>
                      <a:pt x="0" y="132"/>
                    </a:lnTo>
                    <a:close/>
                  </a:path>
                </a:pathLst>
              </a:custGeom>
              <a:solidFill>
                <a:srgbClr val="8F2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42" name="Freeform 96"/>
              <p:cNvSpPr>
                <a:spLocks/>
              </p:cNvSpPr>
              <p:nvPr/>
            </p:nvSpPr>
            <p:spPr bwMode="auto">
              <a:xfrm>
                <a:off x="5041" y="1849"/>
                <a:ext cx="145" cy="326"/>
              </a:xfrm>
              <a:custGeom>
                <a:avLst/>
                <a:gdLst>
                  <a:gd name="T0" fmla="*/ 0 w 433"/>
                  <a:gd name="T1" fmla="*/ 0 h 984"/>
                  <a:gd name="T2" fmla="*/ 0 w 433"/>
                  <a:gd name="T3" fmla="*/ 0 h 984"/>
                  <a:gd name="T4" fmla="*/ 0 w 433"/>
                  <a:gd name="T5" fmla="*/ 0 h 984"/>
                  <a:gd name="T6" fmla="*/ 0 w 433"/>
                  <a:gd name="T7" fmla="*/ 0 h 984"/>
                  <a:gd name="T8" fmla="*/ 0 w 433"/>
                  <a:gd name="T9" fmla="*/ 0 h 984"/>
                  <a:gd name="T10" fmla="*/ 0 w 433"/>
                  <a:gd name="T11" fmla="*/ 0 h 984"/>
                  <a:gd name="T12" fmla="*/ 0 w 433"/>
                  <a:gd name="T13" fmla="*/ 0 h 984"/>
                  <a:gd name="T14" fmla="*/ 0 60000 65536"/>
                  <a:gd name="T15" fmla="*/ 0 60000 65536"/>
                  <a:gd name="T16" fmla="*/ 0 60000 65536"/>
                  <a:gd name="T17" fmla="*/ 0 60000 65536"/>
                  <a:gd name="T18" fmla="*/ 0 60000 65536"/>
                  <a:gd name="T19" fmla="*/ 0 60000 65536"/>
                  <a:gd name="T20" fmla="*/ 0 60000 65536"/>
                  <a:gd name="T21" fmla="*/ 0 w 433"/>
                  <a:gd name="T22" fmla="*/ 0 h 984"/>
                  <a:gd name="T23" fmla="*/ 433 w 433"/>
                  <a:gd name="T24" fmla="*/ 984 h 98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33" h="984">
                    <a:moveTo>
                      <a:pt x="0" y="58"/>
                    </a:moveTo>
                    <a:lnTo>
                      <a:pt x="0" y="984"/>
                    </a:lnTo>
                    <a:lnTo>
                      <a:pt x="168" y="984"/>
                    </a:lnTo>
                    <a:lnTo>
                      <a:pt x="433" y="340"/>
                    </a:lnTo>
                    <a:lnTo>
                      <a:pt x="240" y="0"/>
                    </a:lnTo>
                    <a:lnTo>
                      <a:pt x="0" y="58"/>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43" name="Freeform 97"/>
              <p:cNvSpPr>
                <a:spLocks/>
              </p:cNvSpPr>
              <p:nvPr/>
            </p:nvSpPr>
            <p:spPr bwMode="auto">
              <a:xfrm>
                <a:off x="5098" y="1845"/>
                <a:ext cx="130" cy="332"/>
              </a:xfrm>
              <a:custGeom>
                <a:avLst/>
                <a:gdLst>
                  <a:gd name="T0" fmla="*/ 0 w 394"/>
                  <a:gd name="T1" fmla="*/ 0 h 996"/>
                  <a:gd name="T2" fmla="*/ 0 w 394"/>
                  <a:gd name="T3" fmla="*/ 0 h 996"/>
                  <a:gd name="T4" fmla="*/ 0 w 394"/>
                  <a:gd name="T5" fmla="*/ 0 h 996"/>
                  <a:gd name="T6" fmla="*/ 0 w 394"/>
                  <a:gd name="T7" fmla="*/ 0 h 996"/>
                  <a:gd name="T8" fmla="*/ 0 w 394"/>
                  <a:gd name="T9" fmla="*/ 0 h 996"/>
                  <a:gd name="T10" fmla="*/ 0 w 394"/>
                  <a:gd name="T11" fmla="*/ 0 h 996"/>
                  <a:gd name="T12" fmla="*/ 0 w 394"/>
                  <a:gd name="T13" fmla="*/ 0 h 996"/>
                  <a:gd name="T14" fmla="*/ 0 w 394"/>
                  <a:gd name="T15" fmla="*/ 0 h 996"/>
                  <a:gd name="T16" fmla="*/ 0 w 394"/>
                  <a:gd name="T17" fmla="*/ 0 h 996"/>
                  <a:gd name="T18" fmla="*/ 0 w 394"/>
                  <a:gd name="T19" fmla="*/ 0 h 996"/>
                  <a:gd name="T20" fmla="*/ 0 w 394"/>
                  <a:gd name="T21" fmla="*/ 0 h 996"/>
                  <a:gd name="T22" fmla="*/ 0 w 394"/>
                  <a:gd name="T23" fmla="*/ 0 h 996"/>
                  <a:gd name="T24" fmla="*/ 0 w 394"/>
                  <a:gd name="T25" fmla="*/ 0 h 996"/>
                  <a:gd name="T26" fmla="*/ 0 w 394"/>
                  <a:gd name="T27" fmla="*/ 0 h 99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94"/>
                  <a:gd name="T43" fmla="*/ 0 h 996"/>
                  <a:gd name="T44" fmla="*/ 394 w 394"/>
                  <a:gd name="T45" fmla="*/ 996 h 99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94" h="996">
                    <a:moveTo>
                      <a:pt x="51" y="26"/>
                    </a:moveTo>
                    <a:lnTo>
                      <a:pt x="101" y="134"/>
                    </a:lnTo>
                    <a:lnTo>
                      <a:pt x="122" y="420"/>
                    </a:lnTo>
                    <a:lnTo>
                      <a:pt x="25" y="527"/>
                    </a:lnTo>
                    <a:lnTo>
                      <a:pt x="94" y="560"/>
                    </a:lnTo>
                    <a:lnTo>
                      <a:pt x="0" y="996"/>
                    </a:lnTo>
                    <a:lnTo>
                      <a:pt x="216" y="996"/>
                    </a:lnTo>
                    <a:lnTo>
                      <a:pt x="361" y="563"/>
                    </a:lnTo>
                    <a:lnTo>
                      <a:pt x="323" y="487"/>
                    </a:lnTo>
                    <a:lnTo>
                      <a:pt x="382" y="434"/>
                    </a:lnTo>
                    <a:lnTo>
                      <a:pt x="394" y="187"/>
                    </a:lnTo>
                    <a:lnTo>
                      <a:pt x="305" y="0"/>
                    </a:lnTo>
                    <a:lnTo>
                      <a:pt x="51" y="26"/>
                    </a:lnTo>
                    <a:close/>
                  </a:path>
                </a:pathLst>
              </a:custGeom>
              <a:solidFill>
                <a:srgbClr val="7568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44" name="Freeform 98"/>
              <p:cNvSpPr>
                <a:spLocks/>
              </p:cNvSpPr>
              <p:nvPr/>
            </p:nvSpPr>
            <p:spPr bwMode="auto">
              <a:xfrm>
                <a:off x="5030" y="1754"/>
                <a:ext cx="211" cy="114"/>
              </a:xfrm>
              <a:custGeom>
                <a:avLst/>
                <a:gdLst>
                  <a:gd name="T0" fmla="*/ 0 w 635"/>
                  <a:gd name="T1" fmla="*/ 0 h 344"/>
                  <a:gd name="T2" fmla="*/ 0 w 635"/>
                  <a:gd name="T3" fmla="*/ 0 h 344"/>
                  <a:gd name="T4" fmla="*/ 0 w 635"/>
                  <a:gd name="T5" fmla="*/ 0 h 344"/>
                  <a:gd name="T6" fmla="*/ 0 w 635"/>
                  <a:gd name="T7" fmla="*/ 0 h 344"/>
                  <a:gd name="T8" fmla="*/ 0 w 635"/>
                  <a:gd name="T9" fmla="*/ 0 h 344"/>
                  <a:gd name="T10" fmla="*/ 0 w 635"/>
                  <a:gd name="T11" fmla="*/ 0 h 344"/>
                  <a:gd name="T12" fmla="*/ 0 w 635"/>
                  <a:gd name="T13" fmla="*/ 0 h 344"/>
                  <a:gd name="T14" fmla="*/ 0 60000 65536"/>
                  <a:gd name="T15" fmla="*/ 0 60000 65536"/>
                  <a:gd name="T16" fmla="*/ 0 60000 65536"/>
                  <a:gd name="T17" fmla="*/ 0 60000 65536"/>
                  <a:gd name="T18" fmla="*/ 0 60000 65536"/>
                  <a:gd name="T19" fmla="*/ 0 60000 65536"/>
                  <a:gd name="T20" fmla="*/ 0 60000 65536"/>
                  <a:gd name="T21" fmla="*/ 0 w 635"/>
                  <a:gd name="T22" fmla="*/ 0 h 344"/>
                  <a:gd name="T23" fmla="*/ 635 w 635"/>
                  <a:gd name="T24" fmla="*/ 344 h 34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35" h="344">
                    <a:moveTo>
                      <a:pt x="0" y="200"/>
                    </a:moveTo>
                    <a:lnTo>
                      <a:pt x="35" y="344"/>
                    </a:lnTo>
                    <a:lnTo>
                      <a:pt x="508" y="274"/>
                    </a:lnTo>
                    <a:lnTo>
                      <a:pt x="635" y="7"/>
                    </a:lnTo>
                    <a:lnTo>
                      <a:pt x="539" y="0"/>
                    </a:lnTo>
                    <a:lnTo>
                      <a:pt x="0" y="200"/>
                    </a:lnTo>
                    <a:close/>
                  </a:path>
                </a:pathLst>
              </a:custGeom>
              <a:solidFill>
                <a:srgbClr val="8AA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45" name="Freeform 99"/>
              <p:cNvSpPr>
                <a:spLocks/>
              </p:cNvSpPr>
              <p:nvPr/>
            </p:nvSpPr>
            <p:spPr bwMode="auto">
              <a:xfrm>
                <a:off x="4752" y="1586"/>
                <a:ext cx="583" cy="291"/>
              </a:xfrm>
              <a:custGeom>
                <a:avLst/>
                <a:gdLst>
                  <a:gd name="T0" fmla="*/ 1 w 1748"/>
                  <a:gd name="T1" fmla="*/ 0 h 875"/>
                  <a:gd name="T2" fmla="*/ 1 w 1748"/>
                  <a:gd name="T3" fmla="*/ 0 h 875"/>
                  <a:gd name="T4" fmla="*/ 1 w 1748"/>
                  <a:gd name="T5" fmla="*/ 0 h 875"/>
                  <a:gd name="T6" fmla="*/ 1 w 1748"/>
                  <a:gd name="T7" fmla="*/ 0 h 875"/>
                  <a:gd name="T8" fmla="*/ 1 w 1748"/>
                  <a:gd name="T9" fmla="*/ 0 h 875"/>
                  <a:gd name="T10" fmla="*/ 1 w 1748"/>
                  <a:gd name="T11" fmla="*/ 0 h 875"/>
                  <a:gd name="T12" fmla="*/ 1 w 1748"/>
                  <a:gd name="T13" fmla="*/ 0 h 875"/>
                  <a:gd name="T14" fmla="*/ 0 w 1748"/>
                  <a:gd name="T15" fmla="*/ 0 h 875"/>
                  <a:gd name="T16" fmla="*/ 0 w 1748"/>
                  <a:gd name="T17" fmla="*/ 0 h 875"/>
                  <a:gd name="T18" fmla="*/ 0 w 1748"/>
                  <a:gd name="T19" fmla="*/ 0 h 875"/>
                  <a:gd name="T20" fmla="*/ 0 w 1748"/>
                  <a:gd name="T21" fmla="*/ 0 h 875"/>
                  <a:gd name="T22" fmla="*/ 0 w 1748"/>
                  <a:gd name="T23" fmla="*/ 0 h 875"/>
                  <a:gd name="T24" fmla="*/ 0 w 1748"/>
                  <a:gd name="T25" fmla="*/ 0 h 875"/>
                  <a:gd name="T26" fmla="*/ 0 w 1748"/>
                  <a:gd name="T27" fmla="*/ 0 h 875"/>
                  <a:gd name="T28" fmla="*/ 0 w 1748"/>
                  <a:gd name="T29" fmla="*/ 0 h 875"/>
                  <a:gd name="T30" fmla="*/ 0 w 1748"/>
                  <a:gd name="T31" fmla="*/ 0 h 875"/>
                  <a:gd name="T32" fmla="*/ 0 w 1748"/>
                  <a:gd name="T33" fmla="*/ 0 h 875"/>
                  <a:gd name="T34" fmla="*/ 1 w 1748"/>
                  <a:gd name="T35" fmla="*/ 0 h 875"/>
                  <a:gd name="T36" fmla="*/ 1 w 1748"/>
                  <a:gd name="T37" fmla="*/ 0 h 875"/>
                  <a:gd name="T38" fmla="*/ 1 w 1748"/>
                  <a:gd name="T39" fmla="*/ 0 h 875"/>
                  <a:gd name="T40" fmla="*/ 1 w 1748"/>
                  <a:gd name="T41" fmla="*/ 0 h 875"/>
                  <a:gd name="T42" fmla="*/ 1 w 1748"/>
                  <a:gd name="T43" fmla="*/ 0 h 87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8"/>
                  <a:gd name="T67" fmla="*/ 0 h 875"/>
                  <a:gd name="T68" fmla="*/ 1748 w 1748"/>
                  <a:gd name="T69" fmla="*/ 875 h 87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8" h="875">
                    <a:moveTo>
                      <a:pt x="1748" y="99"/>
                    </a:moveTo>
                    <a:lnTo>
                      <a:pt x="1667" y="345"/>
                    </a:lnTo>
                    <a:lnTo>
                      <a:pt x="1535" y="399"/>
                    </a:lnTo>
                    <a:lnTo>
                      <a:pt x="1553" y="460"/>
                    </a:lnTo>
                    <a:lnTo>
                      <a:pt x="1468" y="528"/>
                    </a:lnTo>
                    <a:lnTo>
                      <a:pt x="1385" y="521"/>
                    </a:lnTo>
                    <a:lnTo>
                      <a:pt x="1367" y="607"/>
                    </a:lnTo>
                    <a:lnTo>
                      <a:pt x="1029" y="771"/>
                    </a:lnTo>
                    <a:lnTo>
                      <a:pt x="635" y="678"/>
                    </a:lnTo>
                    <a:lnTo>
                      <a:pt x="457" y="840"/>
                    </a:lnTo>
                    <a:lnTo>
                      <a:pt x="214" y="875"/>
                    </a:lnTo>
                    <a:lnTo>
                      <a:pt x="142" y="785"/>
                    </a:lnTo>
                    <a:lnTo>
                      <a:pt x="68" y="757"/>
                    </a:lnTo>
                    <a:lnTo>
                      <a:pt x="68" y="685"/>
                    </a:lnTo>
                    <a:lnTo>
                      <a:pt x="0" y="645"/>
                    </a:lnTo>
                    <a:lnTo>
                      <a:pt x="0" y="553"/>
                    </a:lnTo>
                    <a:lnTo>
                      <a:pt x="353" y="507"/>
                    </a:lnTo>
                    <a:lnTo>
                      <a:pt x="1128" y="360"/>
                    </a:lnTo>
                    <a:lnTo>
                      <a:pt x="1464" y="10"/>
                    </a:lnTo>
                    <a:lnTo>
                      <a:pt x="1550" y="0"/>
                    </a:lnTo>
                    <a:lnTo>
                      <a:pt x="1748" y="99"/>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46" name="Freeform 100"/>
              <p:cNvSpPr>
                <a:spLocks/>
              </p:cNvSpPr>
              <p:nvPr/>
            </p:nvSpPr>
            <p:spPr bwMode="auto">
              <a:xfrm>
                <a:off x="4966" y="1439"/>
                <a:ext cx="116" cy="250"/>
              </a:xfrm>
              <a:custGeom>
                <a:avLst/>
                <a:gdLst>
                  <a:gd name="T0" fmla="*/ 0 w 350"/>
                  <a:gd name="T1" fmla="*/ 0 h 751"/>
                  <a:gd name="T2" fmla="*/ 0 w 350"/>
                  <a:gd name="T3" fmla="*/ 0 h 751"/>
                  <a:gd name="T4" fmla="*/ 0 w 350"/>
                  <a:gd name="T5" fmla="*/ 0 h 751"/>
                  <a:gd name="T6" fmla="*/ 0 w 350"/>
                  <a:gd name="T7" fmla="*/ 0 h 751"/>
                  <a:gd name="T8" fmla="*/ 0 w 350"/>
                  <a:gd name="T9" fmla="*/ 0 h 751"/>
                  <a:gd name="T10" fmla="*/ 0 w 350"/>
                  <a:gd name="T11" fmla="*/ 0 h 751"/>
                  <a:gd name="T12" fmla="*/ 0 w 350"/>
                  <a:gd name="T13" fmla="*/ 0 h 751"/>
                  <a:gd name="T14" fmla="*/ 0 60000 65536"/>
                  <a:gd name="T15" fmla="*/ 0 60000 65536"/>
                  <a:gd name="T16" fmla="*/ 0 60000 65536"/>
                  <a:gd name="T17" fmla="*/ 0 60000 65536"/>
                  <a:gd name="T18" fmla="*/ 0 60000 65536"/>
                  <a:gd name="T19" fmla="*/ 0 60000 65536"/>
                  <a:gd name="T20" fmla="*/ 0 60000 65536"/>
                  <a:gd name="T21" fmla="*/ 0 w 350"/>
                  <a:gd name="T22" fmla="*/ 0 h 751"/>
                  <a:gd name="T23" fmla="*/ 350 w 350"/>
                  <a:gd name="T24" fmla="*/ 751 h 7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0" h="751">
                    <a:moveTo>
                      <a:pt x="301" y="35"/>
                    </a:moveTo>
                    <a:lnTo>
                      <a:pt x="0" y="466"/>
                    </a:lnTo>
                    <a:lnTo>
                      <a:pt x="99" y="751"/>
                    </a:lnTo>
                    <a:lnTo>
                      <a:pt x="172" y="730"/>
                    </a:lnTo>
                    <a:lnTo>
                      <a:pt x="350" y="0"/>
                    </a:lnTo>
                    <a:lnTo>
                      <a:pt x="301"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47" name="Freeform 101"/>
              <p:cNvSpPr>
                <a:spLocks/>
              </p:cNvSpPr>
              <p:nvPr/>
            </p:nvSpPr>
            <p:spPr bwMode="auto">
              <a:xfrm>
                <a:off x="4997" y="1419"/>
                <a:ext cx="123" cy="283"/>
              </a:xfrm>
              <a:custGeom>
                <a:avLst/>
                <a:gdLst>
                  <a:gd name="T0" fmla="*/ 0 w 369"/>
                  <a:gd name="T1" fmla="*/ 0 h 848"/>
                  <a:gd name="T2" fmla="*/ 0 w 369"/>
                  <a:gd name="T3" fmla="*/ 0 h 848"/>
                  <a:gd name="T4" fmla="*/ 0 w 369"/>
                  <a:gd name="T5" fmla="*/ 0 h 848"/>
                  <a:gd name="T6" fmla="*/ 0 w 369"/>
                  <a:gd name="T7" fmla="*/ 0 h 848"/>
                  <a:gd name="T8" fmla="*/ 0 w 369"/>
                  <a:gd name="T9" fmla="*/ 0 h 848"/>
                  <a:gd name="T10" fmla="*/ 0 w 369"/>
                  <a:gd name="T11" fmla="*/ 0 h 848"/>
                  <a:gd name="T12" fmla="*/ 0 w 369"/>
                  <a:gd name="T13" fmla="*/ 0 h 848"/>
                  <a:gd name="T14" fmla="*/ 0 60000 65536"/>
                  <a:gd name="T15" fmla="*/ 0 60000 65536"/>
                  <a:gd name="T16" fmla="*/ 0 60000 65536"/>
                  <a:gd name="T17" fmla="*/ 0 60000 65536"/>
                  <a:gd name="T18" fmla="*/ 0 60000 65536"/>
                  <a:gd name="T19" fmla="*/ 0 60000 65536"/>
                  <a:gd name="T20" fmla="*/ 0 60000 65536"/>
                  <a:gd name="T21" fmla="*/ 0 w 369"/>
                  <a:gd name="T22" fmla="*/ 0 h 848"/>
                  <a:gd name="T23" fmla="*/ 369 w 369"/>
                  <a:gd name="T24" fmla="*/ 848 h 8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9" h="848">
                    <a:moveTo>
                      <a:pt x="251" y="72"/>
                    </a:moveTo>
                    <a:lnTo>
                      <a:pt x="0" y="490"/>
                    </a:lnTo>
                    <a:lnTo>
                      <a:pt x="79" y="823"/>
                    </a:lnTo>
                    <a:lnTo>
                      <a:pt x="312" y="848"/>
                    </a:lnTo>
                    <a:lnTo>
                      <a:pt x="369" y="0"/>
                    </a:lnTo>
                    <a:lnTo>
                      <a:pt x="251" y="72"/>
                    </a:lnTo>
                    <a:close/>
                  </a:path>
                </a:pathLst>
              </a:custGeom>
              <a:solidFill>
                <a:srgbClr val="8AA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48" name="Freeform 102"/>
              <p:cNvSpPr>
                <a:spLocks/>
              </p:cNvSpPr>
              <p:nvPr/>
            </p:nvSpPr>
            <p:spPr bwMode="auto">
              <a:xfrm>
                <a:off x="4904" y="1444"/>
                <a:ext cx="166" cy="154"/>
              </a:xfrm>
              <a:custGeom>
                <a:avLst/>
                <a:gdLst>
                  <a:gd name="T0" fmla="*/ 0 w 495"/>
                  <a:gd name="T1" fmla="*/ 0 h 469"/>
                  <a:gd name="T2" fmla="*/ 0 w 495"/>
                  <a:gd name="T3" fmla="*/ 0 h 469"/>
                  <a:gd name="T4" fmla="*/ 0 w 495"/>
                  <a:gd name="T5" fmla="*/ 0 h 469"/>
                  <a:gd name="T6" fmla="*/ 0 w 495"/>
                  <a:gd name="T7" fmla="*/ 0 h 469"/>
                  <a:gd name="T8" fmla="*/ 0 w 495"/>
                  <a:gd name="T9" fmla="*/ 0 h 469"/>
                  <a:gd name="T10" fmla="*/ 0 w 495"/>
                  <a:gd name="T11" fmla="*/ 0 h 469"/>
                  <a:gd name="T12" fmla="*/ 0 w 495"/>
                  <a:gd name="T13" fmla="*/ 0 h 469"/>
                  <a:gd name="T14" fmla="*/ 0 w 495"/>
                  <a:gd name="T15" fmla="*/ 0 h 469"/>
                  <a:gd name="T16" fmla="*/ 0 w 495"/>
                  <a:gd name="T17" fmla="*/ 0 h 469"/>
                  <a:gd name="T18" fmla="*/ 0 w 495"/>
                  <a:gd name="T19" fmla="*/ 0 h 469"/>
                  <a:gd name="T20" fmla="*/ 0 w 495"/>
                  <a:gd name="T21" fmla="*/ 0 h 469"/>
                  <a:gd name="T22" fmla="*/ 0 w 495"/>
                  <a:gd name="T23" fmla="*/ 0 h 4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95"/>
                  <a:gd name="T37" fmla="*/ 0 h 469"/>
                  <a:gd name="T38" fmla="*/ 495 w 495"/>
                  <a:gd name="T39" fmla="*/ 469 h 46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95" h="469">
                    <a:moveTo>
                      <a:pt x="495" y="0"/>
                    </a:moveTo>
                    <a:lnTo>
                      <a:pt x="178" y="109"/>
                    </a:lnTo>
                    <a:lnTo>
                      <a:pt x="168" y="213"/>
                    </a:lnTo>
                    <a:lnTo>
                      <a:pt x="104" y="203"/>
                    </a:lnTo>
                    <a:lnTo>
                      <a:pt x="40" y="282"/>
                    </a:lnTo>
                    <a:lnTo>
                      <a:pt x="61" y="320"/>
                    </a:lnTo>
                    <a:lnTo>
                      <a:pt x="0" y="343"/>
                    </a:lnTo>
                    <a:lnTo>
                      <a:pt x="15" y="451"/>
                    </a:lnTo>
                    <a:lnTo>
                      <a:pt x="122" y="469"/>
                    </a:lnTo>
                    <a:lnTo>
                      <a:pt x="487" y="20"/>
                    </a:lnTo>
                    <a:lnTo>
                      <a:pt x="49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49" name="Freeform 103"/>
              <p:cNvSpPr>
                <a:spLocks/>
              </p:cNvSpPr>
              <p:nvPr/>
            </p:nvSpPr>
            <p:spPr bwMode="auto">
              <a:xfrm>
                <a:off x="4935" y="1451"/>
                <a:ext cx="132" cy="147"/>
              </a:xfrm>
              <a:custGeom>
                <a:avLst/>
                <a:gdLst>
                  <a:gd name="T0" fmla="*/ 0 w 398"/>
                  <a:gd name="T1" fmla="*/ 0 h 441"/>
                  <a:gd name="T2" fmla="*/ 0 w 398"/>
                  <a:gd name="T3" fmla="*/ 0 h 441"/>
                  <a:gd name="T4" fmla="*/ 0 w 398"/>
                  <a:gd name="T5" fmla="*/ 0 h 441"/>
                  <a:gd name="T6" fmla="*/ 0 w 398"/>
                  <a:gd name="T7" fmla="*/ 0 h 441"/>
                  <a:gd name="T8" fmla="*/ 0 w 398"/>
                  <a:gd name="T9" fmla="*/ 0 h 441"/>
                  <a:gd name="T10" fmla="*/ 0 w 398"/>
                  <a:gd name="T11" fmla="*/ 0 h 441"/>
                  <a:gd name="T12" fmla="*/ 0 w 398"/>
                  <a:gd name="T13" fmla="*/ 0 h 441"/>
                  <a:gd name="T14" fmla="*/ 0 w 398"/>
                  <a:gd name="T15" fmla="*/ 0 h 441"/>
                  <a:gd name="T16" fmla="*/ 0 w 398"/>
                  <a:gd name="T17" fmla="*/ 0 h 441"/>
                  <a:gd name="T18" fmla="*/ 0 w 398"/>
                  <a:gd name="T19" fmla="*/ 0 h 441"/>
                  <a:gd name="T20" fmla="*/ 0 w 398"/>
                  <a:gd name="T21" fmla="*/ 0 h 44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8"/>
                  <a:gd name="T34" fmla="*/ 0 h 441"/>
                  <a:gd name="T35" fmla="*/ 398 w 398"/>
                  <a:gd name="T36" fmla="*/ 441 h 44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8" h="441">
                    <a:moveTo>
                      <a:pt x="398" y="0"/>
                    </a:moveTo>
                    <a:lnTo>
                      <a:pt x="155" y="147"/>
                    </a:lnTo>
                    <a:lnTo>
                      <a:pt x="155" y="229"/>
                    </a:lnTo>
                    <a:lnTo>
                      <a:pt x="86" y="229"/>
                    </a:lnTo>
                    <a:lnTo>
                      <a:pt x="48" y="282"/>
                    </a:lnTo>
                    <a:lnTo>
                      <a:pt x="58" y="318"/>
                    </a:lnTo>
                    <a:lnTo>
                      <a:pt x="12" y="330"/>
                    </a:lnTo>
                    <a:lnTo>
                      <a:pt x="0" y="441"/>
                    </a:lnTo>
                    <a:lnTo>
                      <a:pt x="97" y="431"/>
                    </a:lnTo>
                    <a:lnTo>
                      <a:pt x="398" y="0"/>
                    </a:lnTo>
                    <a:close/>
                  </a:path>
                </a:pathLst>
              </a:custGeom>
              <a:solidFill>
                <a:srgbClr val="8AA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50" name="Freeform 104"/>
              <p:cNvSpPr>
                <a:spLocks/>
              </p:cNvSpPr>
              <p:nvPr/>
            </p:nvSpPr>
            <p:spPr bwMode="auto">
              <a:xfrm>
                <a:off x="4861" y="1594"/>
                <a:ext cx="91" cy="100"/>
              </a:xfrm>
              <a:custGeom>
                <a:avLst/>
                <a:gdLst>
                  <a:gd name="T0" fmla="*/ 0 w 271"/>
                  <a:gd name="T1" fmla="*/ 0 h 303"/>
                  <a:gd name="T2" fmla="*/ 0 w 271"/>
                  <a:gd name="T3" fmla="*/ 0 h 303"/>
                  <a:gd name="T4" fmla="*/ 0 w 271"/>
                  <a:gd name="T5" fmla="*/ 0 h 303"/>
                  <a:gd name="T6" fmla="*/ 0 w 271"/>
                  <a:gd name="T7" fmla="*/ 0 h 303"/>
                  <a:gd name="T8" fmla="*/ 0 w 271"/>
                  <a:gd name="T9" fmla="*/ 0 h 303"/>
                  <a:gd name="T10" fmla="*/ 0 w 271"/>
                  <a:gd name="T11" fmla="*/ 0 h 303"/>
                  <a:gd name="T12" fmla="*/ 0 w 271"/>
                  <a:gd name="T13" fmla="*/ 0 h 303"/>
                  <a:gd name="T14" fmla="*/ 0 60000 65536"/>
                  <a:gd name="T15" fmla="*/ 0 60000 65536"/>
                  <a:gd name="T16" fmla="*/ 0 60000 65536"/>
                  <a:gd name="T17" fmla="*/ 0 60000 65536"/>
                  <a:gd name="T18" fmla="*/ 0 60000 65536"/>
                  <a:gd name="T19" fmla="*/ 0 60000 65536"/>
                  <a:gd name="T20" fmla="*/ 0 60000 65536"/>
                  <a:gd name="T21" fmla="*/ 0 w 271"/>
                  <a:gd name="T22" fmla="*/ 0 h 303"/>
                  <a:gd name="T23" fmla="*/ 271 w 271"/>
                  <a:gd name="T24" fmla="*/ 303 h 30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1" h="303">
                    <a:moveTo>
                      <a:pt x="271" y="0"/>
                    </a:moveTo>
                    <a:lnTo>
                      <a:pt x="143" y="0"/>
                    </a:lnTo>
                    <a:lnTo>
                      <a:pt x="64" y="71"/>
                    </a:lnTo>
                    <a:lnTo>
                      <a:pt x="0" y="303"/>
                    </a:lnTo>
                    <a:lnTo>
                      <a:pt x="164" y="303"/>
                    </a:lnTo>
                    <a:lnTo>
                      <a:pt x="271" y="0"/>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51" name="Freeform 105"/>
              <p:cNvSpPr>
                <a:spLocks/>
              </p:cNvSpPr>
              <p:nvPr/>
            </p:nvSpPr>
            <p:spPr bwMode="auto">
              <a:xfrm>
                <a:off x="4894" y="1594"/>
                <a:ext cx="105" cy="133"/>
              </a:xfrm>
              <a:custGeom>
                <a:avLst/>
                <a:gdLst>
                  <a:gd name="T0" fmla="*/ 0 w 321"/>
                  <a:gd name="T1" fmla="*/ 0 h 399"/>
                  <a:gd name="T2" fmla="*/ 0 w 321"/>
                  <a:gd name="T3" fmla="*/ 0 h 399"/>
                  <a:gd name="T4" fmla="*/ 0 w 321"/>
                  <a:gd name="T5" fmla="*/ 0 h 399"/>
                  <a:gd name="T6" fmla="*/ 0 w 321"/>
                  <a:gd name="T7" fmla="*/ 0 h 399"/>
                  <a:gd name="T8" fmla="*/ 0 w 321"/>
                  <a:gd name="T9" fmla="*/ 0 h 399"/>
                  <a:gd name="T10" fmla="*/ 0 w 321"/>
                  <a:gd name="T11" fmla="*/ 0 h 399"/>
                  <a:gd name="T12" fmla="*/ 0 w 321"/>
                  <a:gd name="T13" fmla="*/ 0 h 399"/>
                  <a:gd name="T14" fmla="*/ 0 w 321"/>
                  <a:gd name="T15" fmla="*/ 0 h 399"/>
                  <a:gd name="T16" fmla="*/ 0 60000 65536"/>
                  <a:gd name="T17" fmla="*/ 0 60000 65536"/>
                  <a:gd name="T18" fmla="*/ 0 60000 65536"/>
                  <a:gd name="T19" fmla="*/ 0 60000 65536"/>
                  <a:gd name="T20" fmla="*/ 0 60000 65536"/>
                  <a:gd name="T21" fmla="*/ 0 60000 65536"/>
                  <a:gd name="T22" fmla="*/ 0 60000 65536"/>
                  <a:gd name="T23" fmla="*/ 0 60000 65536"/>
                  <a:gd name="T24" fmla="*/ 0 w 321"/>
                  <a:gd name="T25" fmla="*/ 0 h 399"/>
                  <a:gd name="T26" fmla="*/ 321 w 321"/>
                  <a:gd name="T27" fmla="*/ 399 h 39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1" h="399">
                    <a:moveTo>
                      <a:pt x="179" y="0"/>
                    </a:moveTo>
                    <a:lnTo>
                      <a:pt x="54" y="114"/>
                    </a:lnTo>
                    <a:lnTo>
                      <a:pt x="0" y="285"/>
                    </a:lnTo>
                    <a:lnTo>
                      <a:pt x="201" y="399"/>
                    </a:lnTo>
                    <a:lnTo>
                      <a:pt x="321" y="285"/>
                    </a:lnTo>
                    <a:lnTo>
                      <a:pt x="222" y="0"/>
                    </a:lnTo>
                    <a:lnTo>
                      <a:pt x="179" y="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52" name="Freeform 106"/>
              <p:cNvSpPr>
                <a:spLocks/>
              </p:cNvSpPr>
              <p:nvPr/>
            </p:nvSpPr>
            <p:spPr bwMode="auto">
              <a:xfrm>
                <a:off x="4796" y="1587"/>
                <a:ext cx="447" cy="190"/>
              </a:xfrm>
              <a:custGeom>
                <a:avLst/>
                <a:gdLst>
                  <a:gd name="T0" fmla="*/ 0 w 1342"/>
                  <a:gd name="T1" fmla="*/ 0 h 571"/>
                  <a:gd name="T2" fmla="*/ 0 w 1342"/>
                  <a:gd name="T3" fmla="*/ 0 h 571"/>
                  <a:gd name="T4" fmla="*/ 0 w 1342"/>
                  <a:gd name="T5" fmla="*/ 0 h 571"/>
                  <a:gd name="T6" fmla="*/ 0 w 1342"/>
                  <a:gd name="T7" fmla="*/ 0 h 571"/>
                  <a:gd name="T8" fmla="*/ 0 w 1342"/>
                  <a:gd name="T9" fmla="*/ 0 h 571"/>
                  <a:gd name="T10" fmla="*/ 0 w 1342"/>
                  <a:gd name="T11" fmla="*/ 0 h 571"/>
                  <a:gd name="T12" fmla="*/ 0 w 1342"/>
                  <a:gd name="T13" fmla="*/ 0 h 571"/>
                  <a:gd name="T14" fmla="*/ 0 w 1342"/>
                  <a:gd name="T15" fmla="*/ 0 h 571"/>
                  <a:gd name="T16" fmla="*/ 0 w 1342"/>
                  <a:gd name="T17" fmla="*/ 0 h 571"/>
                  <a:gd name="T18" fmla="*/ 0 w 1342"/>
                  <a:gd name="T19" fmla="*/ 0 h 571"/>
                  <a:gd name="T20" fmla="*/ 0 w 1342"/>
                  <a:gd name="T21" fmla="*/ 0 h 571"/>
                  <a:gd name="T22" fmla="*/ 0 w 1342"/>
                  <a:gd name="T23" fmla="*/ 0 h 571"/>
                  <a:gd name="T24" fmla="*/ 0 w 1342"/>
                  <a:gd name="T25" fmla="*/ 0 h 571"/>
                  <a:gd name="T26" fmla="*/ 0 w 1342"/>
                  <a:gd name="T27" fmla="*/ 0 h 571"/>
                  <a:gd name="T28" fmla="*/ 0 w 1342"/>
                  <a:gd name="T29" fmla="*/ 0 h 571"/>
                  <a:gd name="T30" fmla="*/ 0 w 1342"/>
                  <a:gd name="T31" fmla="*/ 0 h 571"/>
                  <a:gd name="T32" fmla="*/ 1 w 1342"/>
                  <a:gd name="T33" fmla="*/ 0 h 571"/>
                  <a:gd name="T34" fmla="*/ 1 w 1342"/>
                  <a:gd name="T35" fmla="*/ 0 h 571"/>
                  <a:gd name="T36" fmla="*/ 1 w 1342"/>
                  <a:gd name="T37" fmla="*/ 0 h 571"/>
                  <a:gd name="T38" fmla="*/ 1 w 1342"/>
                  <a:gd name="T39" fmla="*/ 0 h 571"/>
                  <a:gd name="T40" fmla="*/ 1 w 1342"/>
                  <a:gd name="T41" fmla="*/ 0 h 571"/>
                  <a:gd name="T42" fmla="*/ 1 w 1342"/>
                  <a:gd name="T43" fmla="*/ 0 h 571"/>
                  <a:gd name="T44" fmla="*/ 0 w 1342"/>
                  <a:gd name="T45" fmla="*/ 0 h 571"/>
                  <a:gd name="T46" fmla="*/ 0 w 1342"/>
                  <a:gd name="T47" fmla="*/ 0 h 5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342"/>
                  <a:gd name="T73" fmla="*/ 0 h 571"/>
                  <a:gd name="T74" fmla="*/ 1342 w 1342"/>
                  <a:gd name="T75" fmla="*/ 571 h 57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342" h="571">
                    <a:moveTo>
                      <a:pt x="851" y="150"/>
                    </a:moveTo>
                    <a:lnTo>
                      <a:pt x="823" y="214"/>
                    </a:lnTo>
                    <a:lnTo>
                      <a:pt x="846" y="285"/>
                    </a:lnTo>
                    <a:lnTo>
                      <a:pt x="769" y="257"/>
                    </a:lnTo>
                    <a:lnTo>
                      <a:pt x="592" y="303"/>
                    </a:lnTo>
                    <a:lnTo>
                      <a:pt x="475" y="379"/>
                    </a:lnTo>
                    <a:lnTo>
                      <a:pt x="356" y="292"/>
                    </a:lnTo>
                    <a:lnTo>
                      <a:pt x="117" y="307"/>
                    </a:lnTo>
                    <a:lnTo>
                      <a:pt x="0" y="404"/>
                    </a:lnTo>
                    <a:lnTo>
                      <a:pt x="0" y="435"/>
                    </a:lnTo>
                    <a:lnTo>
                      <a:pt x="214" y="407"/>
                    </a:lnTo>
                    <a:lnTo>
                      <a:pt x="221" y="500"/>
                    </a:lnTo>
                    <a:lnTo>
                      <a:pt x="379" y="500"/>
                    </a:lnTo>
                    <a:lnTo>
                      <a:pt x="478" y="560"/>
                    </a:lnTo>
                    <a:lnTo>
                      <a:pt x="876" y="557"/>
                    </a:lnTo>
                    <a:lnTo>
                      <a:pt x="1001" y="571"/>
                    </a:lnTo>
                    <a:lnTo>
                      <a:pt x="1169" y="435"/>
                    </a:lnTo>
                    <a:lnTo>
                      <a:pt x="1247" y="428"/>
                    </a:lnTo>
                    <a:lnTo>
                      <a:pt x="1286" y="364"/>
                    </a:lnTo>
                    <a:lnTo>
                      <a:pt x="1215" y="235"/>
                    </a:lnTo>
                    <a:lnTo>
                      <a:pt x="1342" y="0"/>
                    </a:lnTo>
                    <a:lnTo>
                      <a:pt x="1100" y="3"/>
                    </a:lnTo>
                    <a:lnTo>
                      <a:pt x="851" y="150"/>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53" name="Freeform 107"/>
              <p:cNvSpPr>
                <a:spLocks/>
              </p:cNvSpPr>
              <p:nvPr/>
            </p:nvSpPr>
            <p:spPr bwMode="auto">
              <a:xfrm>
                <a:off x="5067" y="1390"/>
                <a:ext cx="204" cy="247"/>
              </a:xfrm>
              <a:custGeom>
                <a:avLst/>
                <a:gdLst>
                  <a:gd name="T0" fmla="*/ 0 w 610"/>
                  <a:gd name="T1" fmla="*/ 0 h 738"/>
                  <a:gd name="T2" fmla="*/ 0 w 610"/>
                  <a:gd name="T3" fmla="*/ 0 h 738"/>
                  <a:gd name="T4" fmla="*/ 0 w 610"/>
                  <a:gd name="T5" fmla="*/ 0 h 738"/>
                  <a:gd name="T6" fmla="*/ 0 w 610"/>
                  <a:gd name="T7" fmla="*/ 0 h 738"/>
                  <a:gd name="T8" fmla="*/ 0 w 610"/>
                  <a:gd name="T9" fmla="*/ 0 h 738"/>
                  <a:gd name="T10" fmla="*/ 0 w 610"/>
                  <a:gd name="T11" fmla="*/ 0 h 738"/>
                  <a:gd name="T12" fmla="*/ 0 w 610"/>
                  <a:gd name="T13" fmla="*/ 0 h 738"/>
                  <a:gd name="T14" fmla="*/ 0 w 610"/>
                  <a:gd name="T15" fmla="*/ 0 h 738"/>
                  <a:gd name="T16" fmla="*/ 0 w 610"/>
                  <a:gd name="T17" fmla="*/ 0 h 738"/>
                  <a:gd name="T18" fmla="*/ 0 w 610"/>
                  <a:gd name="T19" fmla="*/ 0 h 738"/>
                  <a:gd name="T20" fmla="*/ 0 w 610"/>
                  <a:gd name="T21" fmla="*/ 0 h 738"/>
                  <a:gd name="T22" fmla="*/ 0 w 610"/>
                  <a:gd name="T23" fmla="*/ 0 h 738"/>
                  <a:gd name="T24" fmla="*/ 0 w 610"/>
                  <a:gd name="T25" fmla="*/ 0 h 738"/>
                  <a:gd name="T26" fmla="*/ 0 w 610"/>
                  <a:gd name="T27" fmla="*/ 0 h 7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10"/>
                  <a:gd name="T43" fmla="*/ 0 h 738"/>
                  <a:gd name="T44" fmla="*/ 610 w 610"/>
                  <a:gd name="T45" fmla="*/ 738 h 7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10" h="738">
                    <a:moveTo>
                      <a:pt x="289" y="0"/>
                    </a:moveTo>
                    <a:lnTo>
                      <a:pt x="147" y="125"/>
                    </a:lnTo>
                    <a:lnTo>
                      <a:pt x="89" y="294"/>
                    </a:lnTo>
                    <a:lnTo>
                      <a:pt x="35" y="297"/>
                    </a:lnTo>
                    <a:lnTo>
                      <a:pt x="18" y="452"/>
                    </a:lnTo>
                    <a:lnTo>
                      <a:pt x="75" y="493"/>
                    </a:lnTo>
                    <a:lnTo>
                      <a:pt x="0" y="563"/>
                    </a:lnTo>
                    <a:lnTo>
                      <a:pt x="40" y="738"/>
                    </a:lnTo>
                    <a:lnTo>
                      <a:pt x="304" y="619"/>
                    </a:lnTo>
                    <a:lnTo>
                      <a:pt x="414" y="601"/>
                    </a:lnTo>
                    <a:lnTo>
                      <a:pt x="610" y="535"/>
                    </a:lnTo>
                    <a:lnTo>
                      <a:pt x="579" y="183"/>
                    </a:lnTo>
                    <a:lnTo>
                      <a:pt x="28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54" name="Freeform 108"/>
              <p:cNvSpPr>
                <a:spLocks/>
              </p:cNvSpPr>
              <p:nvPr/>
            </p:nvSpPr>
            <p:spPr bwMode="auto">
              <a:xfrm>
                <a:off x="5162" y="1390"/>
                <a:ext cx="200" cy="229"/>
              </a:xfrm>
              <a:custGeom>
                <a:avLst/>
                <a:gdLst>
                  <a:gd name="T0" fmla="*/ 0 w 597"/>
                  <a:gd name="T1" fmla="*/ 0 h 680"/>
                  <a:gd name="T2" fmla="*/ 0 w 597"/>
                  <a:gd name="T3" fmla="*/ 0 h 680"/>
                  <a:gd name="T4" fmla="*/ 0 w 597"/>
                  <a:gd name="T5" fmla="*/ 0 h 680"/>
                  <a:gd name="T6" fmla="*/ 0 w 597"/>
                  <a:gd name="T7" fmla="*/ 0 h 680"/>
                  <a:gd name="T8" fmla="*/ 0 w 597"/>
                  <a:gd name="T9" fmla="*/ 0 h 680"/>
                  <a:gd name="T10" fmla="*/ 0 w 597"/>
                  <a:gd name="T11" fmla="*/ 0 h 680"/>
                  <a:gd name="T12" fmla="*/ 0 w 597"/>
                  <a:gd name="T13" fmla="*/ 0 h 680"/>
                  <a:gd name="T14" fmla="*/ 0 w 597"/>
                  <a:gd name="T15" fmla="*/ 0 h 680"/>
                  <a:gd name="T16" fmla="*/ 0 w 597"/>
                  <a:gd name="T17" fmla="*/ 0 h 680"/>
                  <a:gd name="T18" fmla="*/ 0 w 597"/>
                  <a:gd name="T19" fmla="*/ 0 h 680"/>
                  <a:gd name="T20" fmla="*/ 0 w 597"/>
                  <a:gd name="T21" fmla="*/ 0 h 680"/>
                  <a:gd name="T22" fmla="*/ 0 w 597"/>
                  <a:gd name="T23" fmla="*/ 0 h 680"/>
                  <a:gd name="T24" fmla="*/ 0 w 597"/>
                  <a:gd name="T25" fmla="*/ 0 h 680"/>
                  <a:gd name="T26" fmla="*/ 0 w 597"/>
                  <a:gd name="T27" fmla="*/ 0 h 680"/>
                  <a:gd name="T28" fmla="*/ 0 w 597"/>
                  <a:gd name="T29" fmla="*/ 0 h 680"/>
                  <a:gd name="T30" fmla="*/ 0 w 597"/>
                  <a:gd name="T31" fmla="*/ 0 h 680"/>
                  <a:gd name="T32" fmla="*/ 0 w 597"/>
                  <a:gd name="T33" fmla="*/ 0 h 680"/>
                  <a:gd name="T34" fmla="*/ 0 w 597"/>
                  <a:gd name="T35" fmla="*/ 0 h 680"/>
                  <a:gd name="T36" fmla="*/ 0 w 597"/>
                  <a:gd name="T37" fmla="*/ 0 h 680"/>
                  <a:gd name="T38" fmla="*/ 0 w 597"/>
                  <a:gd name="T39" fmla="*/ 0 h 680"/>
                  <a:gd name="T40" fmla="*/ 0 w 597"/>
                  <a:gd name="T41" fmla="*/ 0 h 680"/>
                  <a:gd name="T42" fmla="*/ 0 w 597"/>
                  <a:gd name="T43" fmla="*/ 0 h 680"/>
                  <a:gd name="T44" fmla="*/ 0 w 597"/>
                  <a:gd name="T45" fmla="*/ 0 h 680"/>
                  <a:gd name="T46" fmla="*/ 0 w 597"/>
                  <a:gd name="T47" fmla="*/ 0 h 680"/>
                  <a:gd name="T48" fmla="*/ 0 w 597"/>
                  <a:gd name="T49" fmla="*/ 0 h 6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97"/>
                  <a:gd name="T76" fmla="*/ 0 h 680"/>
                  <a:gd name="T77" fmla="*/ 597 w 597"/>
                  <a:gd name="T78" fmla="*/ 680 h 68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97" h="680">
                    <a:moveTo>
                      <a:pt x="33" y="0"/>
                    </a:moveTo>
                    <a:lnTo>
                      <a:pt x="222" y="8"/>
                    </a:lnTo>
                    <a:lnTo>
                      <a:pt x="418" y="158"/>
                    </a:lnTo>
                    <a:lnTo>
                      <a:pt x="435" y="233"/>
                    </a:lnTo>
                    <a:lnTo>
                      <a:pt x="486" y="226"/>
                    </a:lnTo>
                    <a:lnTo>
                      <a:pt x="566" y="322"/>
                    </a:lnTo>
                    <a:lnTo>
                      <a:pt x="526" y="414"/>
                    </a:lnTo>
                    <a:lnTo>
                      <a:pt x="597" y="462"/>
                    </a:lnTo>
                    <a:lnTo>
                      <a:pt x="594" y="613"/>
                    </a:lnTo>
                    <a:lnTo>
                      <a:pt x="516" y="680"/>
                    </a:lnTo>
                    <a:lnTo>
                      <a:pt x="300" y="601"/>
                    </a:lnTo>
                    <a:lnTo>
                      <a:pt x="125" y="601"/>
                    </a:lnTo>
                    <a:lnTo>
                      <a:pt x="130" y="527"/>
                    </a:lnTo>
                    <a:lnTo>
                      <a:pt x="279" y="517"/>
                    </a:lnTo>
                    <a:lnTo>
                      <a:pt x="279" y="444"/>
                    </a:lnTo>
                    <a:lnTo>
                      <a:pt x="130" y="414"/>
                    </a:lnTo>
                    <a:lnTo>
                      <a:pt x="130" y="397"/>
                    </a:lnTo>
                    <a:lnTo>
                      <a:pt x="272" y="368"/>
                    </a:lnTo>
                    <a:lnTo>
                      <a:pt x="272" y="312"/>
                    </a:lnTo>
                    <a:lnTo>
                      <a:pt x="26" y="264"/>
                    </a:lnTo>
                    <a:lnTo>
                      <a:pt x="26" y="251"/>
                    </a:lnTo>
                    <a:lnTo>
                      <a:pt x="158" y="247"/>
                    </a:lnTo>
                    <a:lnTo>
                      <a:pt x="0" y="0"/>
                    </a:lnTo>
                    <a:lnTo>
                      <a:pt x="33" y="0"/>
                    </a:lnTo>
                    <a:close/>
                  </a:path>
                </a:pathLst>
              </a:custGeom>
              <a:solidFill>
                <a:srgbClr val="8AA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55" name="Freeform 109"/>
              <p:cNvSpPr>
                <a:spLocks/>
              </p:cNvSpPr>
              <p:nvPr/>
            </p:nvSpPr>
            <p:spPr bwMode="auto">
              <a:xfrm>
                <a:off x="4945" y="1218"/>
                <a:ext cx="102" cy="110"/>
              </a:xfrm>
              <a:custGeom>
                <a:avLst/>
                <a:gdLst>
                  <a:gd name="T0" fmla="*/ 0 w 301"/>
                  <a:gd name="T1" fmla="*/ 0 h 329"/>
                  <a:gd name="T2" fmla="*/ 0 w 301"/>
                  <a:gd name="T3" fmla="*/ 0 h 329"/>
                  <a:gd name="T4" fmla="*/ 0 w 301"/>
                  <a:gd name="T5" fmla="*/ 0 h 329"/>
                  <a:gd name="T6" fmla="*/ 0 w 301"/>
                  <a:gd name="T7" fmla="*/ 0 h 329"/>
                  <a:gd name="T8" fmla="*/ 0 w 301"/>
                  <a:gd name="T9" fmla="*/ 0 h 329"/>
                  <a:gd name="T10" fmla="*/ 0 w 301"/>
                  <a:gd name="T11" fmla="*/ 0 h 329"/>
                  <a:gd name="T12" fmla="*/ 0 w 301"/>
                  <a:gd name="T13" fmla="*/ 0 h 329"/>
                  <a:gd name="T14" fmla="*/ 0 w 301"/>
                  <a:gd name="T15" fmla="*/ 0 h 329"/>
                  <a:gd name="T16" fmla="*/ 0 w 301"/>
                  <a:gd name="T17" fmla="*/ 0 h 329"/>
                  <a:gd name="T18" fmla="*/ 0 w 301"/>
                  <a:gd name="T19" fmla="*/ 0 h 329"/>
                  <a:gd name="T20" fmla="*/ 0 w 301"/>
                  <a:gd name="T21" fmla="*/ 0 h 329"/>
                  <a:gd name="T22" fmla="*/ 0 w 301"/>
                  <a:gd name="T23" fmla="*/ 0 h 329"/>
                  <a:gd name="T24" fmla="*/ 0 w 301"/>
                  <a:gd name="T25" fmla="*/ 0 h 329"/>
                  <a:gd name="T26" fmla="*/ 0 w 301"/>
                  <a:gd name="T27" fmla="*/ 0 h 329"/>
                  <a:gd name="T28" fmla="*/ 0 w 301"/>
                  <a:gd name="T29" fmla="*/ 0 h 329"/>
                  <a:gd name="T30" fmla="*/ 0 w 301"/>
                  <a:gd name="T31" fmla="*/ 0 h 329"/>
                  <a:gd name="T32" fmla="*/ 0 w 301"/>
                  <a:gd name="T33" fmla="*/ 0 h 329"/>
                  <a:gd name="T34" fmla="*/ 0 w 301"/>
                  <a:gd name="T35" fmla="*/ 0 h 329"/>
                  <a:gd name="T36" fmla="*/ 0 w 301"/>
                  <a:gd name="T37" fmla="*/ 0 h 329"/>
                  <a:gd name="T38" fmla="*/ 0 w 301"/>
                  <a:gd name="T39" fmla="*/ 0 h 329"/>
                  <a:gd name="T40" fmla="*/ 0 w 301"/>
                  <a:gd name="T41" fmla="*/ 0 h 329"/>
                  <a:gd name="T42" fmla="*/ 0 w 301"/>
                  <a:gd name="T43" fmla="*/ 0 h 329"/>
                  <a:gd name="T44" fmla="*/ 0 w 301"/>
                  <a:gd name="T45" fmla="*/ 0 h 329"/>
                  <a:gd name="T46" fmla="*/ 0 w 301"/>
                  <a:gd name="T47" fmla="*/ 0 h 329"/>
                  <a:gd name="T48" fmla="*/ 0 w 301"/>
                  <a:gd name="T49" fmla="*/ 0 h 32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01"/>
                  <a:gd name="T76" fmla="*/ 0 h 329"/>
                  <a:gd name="T77" fmla="*/ 301 w 301"/>
                  <a:gd name="T78" fmla="*/ 329 h 32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01" h="329">
                    <a:moveTo>
                      <a:pt x="200" y="245"/>
                    </a:moveTo>
                    <a:lnTo>
                      <a:pt x="93" y="298"/>
                    </a:lnTo>
                    <a:lnTo>
                      <a:pt x="18" y="329"/>
                    </a:lnTo>
                    <a:lnTo>
                      <a:pt x="0" y="316"/>
                    </a:lnTo>
                    <a:lnTo>
                      <a:pt x="40" y="263"/>
                    </a:lnTo>
                    <a:lnTo>
                      <a:pt x="38" y="260"/>
                    </a:lnTo>
                    <a:lnTo>
                      <a:pt x="38" y="254"/>
                    </a:lnTo>
                    <a:lnTo>
                      <a:pt x="37" y="243"/>
                    </a:lnTo>
                    <a:lnTo>
                      <a:pt x="37" y="231"/>
                    </a:lnTo>
                    <a:lnTo>
                      <a:pt x="35" y="215"/>
                    </a:lnTo>
                    <a:lnTo>
                      <a:pt x="37" y="197"/>
                    </a:lnTo>
                    <a:lnTo>
                      <a:pt x="38" y="178"/>
                    </a:lnTo>
                    <a:lnTo>
                      <a:pt x="43" y="157"/>
                    </a:lnTo>
                    <a:lnTo>
                      <a:pt x="46" y="135"/>
                    </a:lnTo>
                    <a:lnTo>
                      <a:pt x="53" y="113"/>
                    </a:lnTo>
                    <a:lnTo>
                      <a:pt x="59" y="92"/>
                    </a:lnTo>
                    <a:lnTo>
                      <a:pt x="71" y="71"/>
                    </a:lnTo>
                    <a:lnTo>
                      <a:pt x="84" y="49"/>
                    </a:lnTo>
                    <a:lnTo>
                      <a:pt x="101" y="31"/>
                    </a:lnTo>
                    <a:lnTo>
                      <a:pt x="120" y="13"/>
                    </a:lnTo>
                    <a:lnTo>
                      <a:pt x="142" y="0"/>
                    </a:lnTo>
                    <a:lnTo>
                      <a:pt x="263" y="10"/>
                    </a:lnTo>
                    <a:lnTo>
                      <a:pt x="301" y="133"/>
                    </a:lnTo>
                    <a:lnTo>
                      <a:pt x="200" y="245"/>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56" name="Freeform 110"/>
              <p:cNvSpPr>
                <a:spLocks/>
              </p:cNvSpPr>
              <p:nvPr/>
            </p:nvSpPr>
            <p:spPr bwMode="auto">
              <a:xfrm>
                <a:off x="4945" y="1257"/>
                <a:ext cx="24" cy="21"/>
              </a:xfrm>
              <a:custGeom>
                <a:avLst/>
                <a:gdLst>
                  <a:gd name="T0" fmla="*/ 0 w 71"/>
                  <a:gd name="T1" fmla="*/ 0 h 60"/>
                  <a:gd name="T2" fmla="*/ 0 w 71"/>
                  <a:gd name="T3" fmla="*/ 0 h 60"/>
                  <a:gd name="T4" fmla="*/ 0 w 71"/>
                  <a:gd name="T5" fmla="*/ 0 h 60"/>
                  <a:gd name="T6" fmla="*/ 0 w 71"/>
                  <a:gd name="T7" fmla="*/ 0 h 60"/>
                  <a:gd name="T8" fmla="*/ 0 w 71"/>
                  <a:gd name="T9" fmla="*/ 0 h 60"/>
                  <a:gd name="T10" fmla="*/ 0 w 71"/>
                  <a:gd name="T11" fmla="*/ 0 h 60"/>
                  <a:gd name="T12" fmla="*/ 0 w 71"/>
                  <a:gd name="T13" fmla="*/ 0 h 60"/>
                  <a:gd name="T14" fmla="*/ 0 w 71"/>
                  <a:gd name="T15" fmla="*/ 0 h 60"/>
                  <a:gd name="T16" fmla="*/ 0 w 71"/>
                  <a:gd name="T17" fmla="*/ 0 h 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1"/>
                  <a:gd name="T28" fmla="*/ 0 h 60"/>
                  <a:gd name="T29" fmla="*/ 71 w 71"/>
                  <a:gd name="T30" fmla="*/ 60 h 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1" h="60">
                    <a:moveTo>
                      <a:pt x="46" y="0"/>
                    </a:moveTo>
                    <a:lnTo>
                      <a:pt x="15" y="4"/>
                    </a:lnTo>
                    <a:lnTo>
                      <a:pt x="0" y="22"/>
                    </a:lnTo>
                    <a:lnTo>
                      <a:pt x="3" y="47"/>
                    </a:lnTo>
                    <a:lnTo>
                      <a:pt x="25" y="60"/>
                    </a:lnTo>
                    <a:lnTo>
                      <a:pt x="53" y="57"/>
                    </a:lnTo>
                    <a:lnTo>
                      <a:pt x="71" y="29"/>
                    </a:lnTo>
                    <a:lnTo>
                      <a:pt x="4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57" name="Freeform 111"/>
              <p:cNvSpPr>
                <a:spLocks/>
              </p:cNvSpPr>
              <p:nvPr/>
            </p:nvSpPr>
            <p:spPr bwMode="auto">
              <a:xfrm>
                <a:off x="4955" y="1257"/>
                <a:ext cx="11" cy="18"/>
              </a:xfrm>
              <a:custGeom>
                <a:avLst/>
                <a:gdLst>
                  <a:gd name="T0" fmla="*/ 0 w 36"/>
                  <a:gd name="T1" fmla="*/ 0 h 50"/>
                  <a:gd name="T2" fmla="*/ 0 w 36"/>
                  <a:gd name="T3" fmla="*/ 0 h 50"/>
                  <a:gd name="T4" fmla="*/ 0 w 36"/>
                  <a:gd name="T5" fmla="*/ 0 h 50"/>
                  <a:gd name="T6" fmla="*/ 0 w 36"/>
                  <a:gd name="T7" fmla="*/ 0 h 50"/>
                  <a:gd name="T8" fmla="*/ 0 w 36"/>
                  <a:gd name="T9" fmla="*/ 0 h 50"/>
                  <a:gd name="T10" fmla="*/ 0 w 36"/>
                  <a:gd name="T11" fmla="*/ 0 h 50"/>
                  <a:gd name="T12" fmla="*/ 0 w 36"/>
                  <a:gd name="T13" fmla="*/ 0 h 50"/>
                  <a:gd name="T14" fmla="*/ 0 w 36"/>
                  <a:gd name="T15" fmla="*/ 0 h 50"/>
                  <a:gd name="T16" fmla="*/ 0 w 36"/>
                  <a:gd name="T17" fmla="*/ 0 h 50"/>
                  <a:gd name="T18" fmla="*/ 0 w 36"/>
                  <a:gd name="T19" fmla="*/ 0 h 50"/>
                  <a:gd name="T20" fmla="*/ 0 w 36"/>
                  <a:gd name="T21" fmla="*/ 0 h 50"/>
                  <a:gd name="T22" fmla="*/ 0 w 36"/>
                  <a:gd name="T23" fmla="*/ 0 h 50"/>
                  <a:gd name="T24" fmla="*/ 0 w 36"/>
                  <a:gd name="T25" fmla="*/ 0 h 50"/>
                  <a:gd name="T26" fmla="*/ 0 w 36"/>
                  <a:gd name="T27" fmla="*/ 0 h 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6"/>
                  <a:gd name="T43" fmla="*/ 0 h 50"/>
                  <a:gd name="T44" fmla="*/ 36 w 36"/>
                  <a:gd name="T45" fmla="*/ 50 h 5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6" h="50">
                    <a:moveTo>
                      <a:pt x="0" y="7"/>
                    </a:moveTo>
                    <a:lnTo>
                      <a:pt x="3" y="7"/>
                    </a:lnTo>
                    <a:lnTo>
                      <a:pt x="9" y="11"/>
                    </a:lnTo>
                    <a:lnTo>
                      <a:pt x="15" y="16"/>
                    </a:lnTo>
                    <a:lnTo>
                      <a:pt x="18" y="25"/>
                    </a:lnTo>
                    <a:lnTo>
                      <a:pt x="16" y="35"/>
                    </a:lnTo>
                    <a:lnTo>
                      <a:pt x="15" y="44"/>
                    </a:lnTo>
                    <a:lnTo>
                      <a:pt x="10" y="49"/>
                    </a:lnTo>
                    <a:lnTo>
                      <a:pt x="10" y="50"/>
                    </a:lnTo>
                    <a:lnTo>
                      <a:pt x="28" y="47"/>
                    </a:lnTo>
                    <a:lnTo>
                      <a:pt x="36" y="29"/>
                    </a:lnTo>
                    <a:lnTo>
                      <a:pt x="25" y="0"/>
                    </a:lnTo>
                    <a:lnTo>
                      <a:pt x="0" y="7"/>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58" name="Freeform 112"/>
              <p:cNvSpPr>
                <a:spLocks/>
              </p:cNvSpPr>
              <p:nvPr/>
            </p:nvSpPr>
            <p:spPr bwMode="auto">
              <a:xfrm>
                <a:off x="4993" y="1210"/>
                <a:ext cx="132" cy="90"/>
              </a:xfrm>
              <a:custGeom>
                <a:avLst/>
                <a:gdLst>
                  <a:gd name="T0" fmla="*/ 0 w 395"/>
                  <a:gd name="T1" fmla="*/ 0 h 269"/>
                  <a:gd name="T2" fmla="*/ 0 w 395"/>
                  <a:gd name="T3" fmla="*/ 0 h 269"/>
                  <a:gd name="T4" fmla="*/ 0 w 395"/>
                  <a:gd name="T5" fmla="*/ 0 h 269"/>
                  <a:gd name="T6" fmla="*/ 0 w 395"/>
                  <a:gd name="T7" fmla="*/ 0 h 269"/>
                  <a:gd name="T8" fmla="*/ 0 w 395"/>
                  <a:gd name="T9" fmla="*/ 0 h 269"/>
                  <a:gd name="T10" fmla="*/ 0 w 395"/>
                  <a:gd name="T11" fmla="*/ 0 h 269"/>
                  <a:gd name="T12" fmla="*/ 0 w 395"/>
                  <a:gd name="T13" fmla="*/ 0 h 269"/>
                  <a:gd name="T14" fmla="*/ 0 w 395"/>
                  <a:gd name="T15" fmla="*/ 0 h 269"/>
                  <a:gd name="T16" fmla="*/ 0 w 395"/>
                  <a:gd name="T17" fmla="*/ 0 h 269"/>
                  <a:gd name="T18" fmla="*/ 0 w 395"/>
                  <a:gd name="T19" fmla="*/ 0 h 269"/>
                  <a:gd name="T20" fmla="*/ 0 w 395"/>
                  <a:gd name="T21" fmla="*/ 0 h 269"/>
                  <a:gd name="T22" fmla="*/ 0 w 395"/>
                  <a:gd name="T23" fmla="*/ 0 h 269"/>
                  <a:gd name="T24" fmla="*/ 0 w 395"/>
                  <a:gd name="T25" fmla="*/ 0 h 269"/>
                  <a:gd name="T26" fmla="*/ 0 w 395"/>
                  <a:gd name="T27" fmla="*/ 0 h 269"/>
                  <a:gd name="T28" fmla="*/ 0 w 395"/>
                  <a:gd name="T29" fmla="*/ 0 h 269"/>
                  <a:gd name="T30" fmla="*/ 0 w 395"/>
                  <a:gd name="T31" fmla="*/ 0 h 269"/>
                  <a:gd name="T32" fmla="*/ 0 w 395"/>
                  <a:gd name="T33" fmla="*/ 0 h 269"/>
                  <a:gd name="T34" fmla="*/ 0 w 395"/>
                  <a:gd name="T35" fmla="*/ 0 h 269"/>
                  <a:gd name="T36" fmla="*/ 0 w 395"/>
                  <a:gd name="T37" fmla="*/ 0 h 269"/>
                  <a:gd name="T38" fmla="*/ 0 w 395"/>
                  <a:gd name="T39" fmla="*/ 0 h 269"/>
                  <a:gd name="T40" fmla="*/ 0 w 395"/>
                  <a:gd name="T41" fmla="*/ 0 h 269"/>
                  <a:gd name="T42" fmla="*/ 0 w 395"/>
                  <a:gd name="T43" fmla="*/ 0 h 269"/>
                  <a:gd name="T44" fmla="*/ 0 w 395"/>
                  <a:gd name="T45" fmla="*/ 0 h 269"/>
                  <a:gd name="T46" fmla="*/ 0 w 395"/>
                  <a:gd name="T47" fmla="*/ 0 h 269"/>
                  <a:gd name="T48" fmla="*/ 0 w 395"/>
                  <a:gd name="T49" fmla="*/ 0 h 269"/>
                  <a:gd name="T50" fmla="*/ 0 w 395"/>
                  <a:gd name="T51" fmla="*/ 0 h 269"/>
                  <a:gd name="T52" fmla="*/ 0 w 395"/>
                  <a:gd name="T53" fmla="*/ 0 h 269"/>
                  <a:gd name="T54" fmla="*/ 0 w 395"/>
                  <a:gd name="T55" fmla="*/ 0 h 269"/>
                  <a:gd name="T56" fmla="*/ 0 w 395"/>
                  <a:gd name="T57" fmla="*/ 0 h 269"/>
                  <a:gd name="T58" fmla="*/ 0 w 395"/>
                  <a:gd name="T59" fmla="*/ 0 h 269"/>
                  <a:gd name="T60" fmla="*/ 0 w 395"/>
                  <a:gd name="T61" fmla="*/ 0 h 269"/>
                  <a:gd name="T62" fmla="*/ 0 w 395"/>
                  <a:gd name="T63" fmla="*/ 0 h 269"/>
                  <a:gd name="T64" fmla="*/ 0 w 395"/>
                  <a:gd name="T65" fmla="*/ 0 h 269"/>
                  <a:gd name="T66" fmla="*/ 0 w 395"/>
                  <a:gd name="T67" fmla="*/ 0 h 269"/>
                  <a:gd name="T68" fmla="*/ 0 w 395"/>
                  <a:gd name="T69" fmla="*/ 0 h 269"/>
                  <a:gd name="T70" fmla="*/ 0 w 395"/>
                  <a:gd name="T71" fmla="*/ 0 h 269"/>
                  <a:gd name="T72" fmla="*/ 0 w 395"/>
                  <a:gd name="T73" fmla="*/ 0 h 269"/>
                  <a:gd name="T74" fmla="*/ 0 w 395"/>
                  <a:gd name="T75" fmla="*/ 0 h 269"/>
                  <a:gd name="T76" fmla="*/ 0 w 395"/>
                  <a:gd name="T77" fmla="*/ 0 h 269"/>
                  <a:gd name="T78" fmla="*/ 0 w 395"/>
                  <a:gd name="T79" fmla="*/ 0 h 2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95"/>
                  <a:gd name="T121" fmla="*/ 0 h 269"/>
                  <a:gd name="T122" fmla="*/ 395 w 395"/>
                  <a:gd name="T123" fmla="*/ 269 h 2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95" h="269">
                    <a:moveTo>
                      <a:pt x="58" y="269"/>
                    </a:moveTo>
                    <a:lnTo>
                      <a:pt x="23" y="236"/>
                    </a:lnTo>
                    <a:lnTo>
                      <a:pt x="116" y="175"/>
                    </a:lnTo>
                    <a:lnTo>
                      <a:pt x="116" y="172"/>
                    </a:lnTo>
                    <a:lnTo>
                      <a:pt x="118" y="169"/>
                    </a:lnTo>
                    <a:lnTo>
                      <a:pt x="118" y="163"/>
                    </a:lnTo>
                    <a:lnTo>
                      <a:pt x="121" y="156"/>
                    </a:lnTo>
                    <a:lnTo>
                      <a:pt x="121" y="147"/>
                    </a:lnTo>
                    <a:lnTo>
                      <a:pt x="121" y="137"/>
                    </a:lnTo>
                    <a:lnTo>
                      <a:pt x="121" y="125"/>
                    </a:lnTo>
                    <a:lnTo>
                      <a:pt x="119" y="113"/>
                    </a:lnTo>
                    <a:lnTo>
                      <a:pt x="115" y="101"/>
                    </a:lnTo>
                    <a:lnTo>
                      <a:pt x="107" y="88"/>
                    </a:lnTo>
                    <a:lnTo>
                      <a:pt x="97" y="74"/>
                    </a:lnTo>
                    <a:lnTo>
                      <a:pt x="87" y="64"/>
                    </a:lnTo>
                    <a:lnTo>
                      <a:pt x="72" y="52"/>
                    </a:lnTo>
                    <a:lnTo>
                      <a:pt x="52" y="40"/>
                    </a:lnTo>
                    <a:lnTo>
                      <a:pt x="29" y="31"/>
                    </a:lnTo>
                    <a:lnTo>
                      <a:pt x="0" y="24"/>
                    </a:lnTo>
                    <a:lnTo>
                      <a:pt x="3" y="22"/>
                    </a:lnTo>
                    <a:lnTo>
                      <a:pt x="11" y="21"/>
                    </a:lnTo>
                    <a:lnTo>
                      <a:pt x="21" y="16"/>
                    </a:lnTo>
                    <a:lnTo>
                      <a:pt x="38" y="13"/>
                    </a:lnTo>
                    <a:lnTo>
                      <a:pt x="55" y="9"/>
                    </a:lnTo>
                    <a:lnTo>
                      <a:pt x="78" y="5"/>
                    </a:lnTo>
                    <a:lnTo>
                      <a:pt x="101" y="2"/>
                    </a:lnTo>
                    <a:lnTo>
                      <a:pt x="127" y="2"/>
                    </a:lnTo>
                    <a:lnTo>
                      <a:pt x="152" y="0"/>
                    </a:lnTo>
                    <a:lnTo>
                      <a:pt x="180" y="3"/>
                    </a:lnTo>
                    <a:lnTo>
                      <a:pt x="205" y="8"/>
                    </a:lnTo>
                    <a:lnTo>
                      <a:pt x="234" y="16"/>
                    </a:lnTo>
                    <a:lnTo>
                      <a:pt x="257" y="27"/>
                    </a:lnTo>
                    <a:lnTo>
                      <a:pt x="281" y="40"/>
                    </a:lnTo>
                    <a:lnTo>
                      <a:pt x="303" y="59"/>
                    </a:lnTo>
                    <a:lnTo>
                      <a:pt x="324" y="85"/>
                    </a:lnTo>
                    <a:lnTo>
                      <a:pt x="388" y="92"/>
                    </a:lnTo>
                    <a:lnTo>
                      <a:pt x="395" y="110"/>
                    </a:lnTo>
                    <a:lnTo>
                      <a:pt x="352" y="125"/>
                    </a:lnTo>
                    <a:lnTo>
                      <a:pt x="58" y="269"/>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59" name="Freeform 113"/>
              <p:cNvSpPr>
                <a:spLocks/>
              </p:cNvSpPr>
              <p:nvPr/>
            </p:nvSpPr>
            <p:spPr bwMode="auto">
              <a:xfrm>
                <a:off x="4976" y="1300"/>
                <a:ext cx="139" cy="151"/>
              </a:xfrm>
              <a:custGeom>
                <a:avLst/>
                <a:gdLst>
                  <a:gd name="T0" fmla="*/ 0 w 415"/>
                  <a:gd name="T1" fmla="*/ 0 h 452"/>
                  <a:gd name="T2" fmla="*/ 0 w 415"/>
                  <a:gd name="T3" fmla="*/ 0 h 452"/>
                  <a:gd name="T4" fmla="*/ 0 w 415"/>
                  <a:gd name="T5" fmla="*/ 0 h 452"/>
                  <a:gd name="T6" fmla="*/ 0 w 415"/>
                  <a:gd name="T7" fmla="*/ 0 h 452"/>
                  <a:gd name="T8" fmla="*/ 0 w 415"/>
                  <a:gd name="T9" fmla="*/ 0 h 452"/>
                  <a:gd name="T10" fmla="*/ 0 w 415"/>
                  <a:gd name="T11" fmla="*/ 0 h 452"/>
                  <a:gd name="T12" fmla="*/ 0 w 415"/>
                  <a:gd name="T13" fmla="*/ 0 h 452"/>
                  <a:gd name="T14" fmla="*/ 0 w 415"/>
                  <a:gd name="T15" fmla="*/ 0 h 452"/>
                  <a:gd name="T16" fmla="*/ 0 w 415"/>
                  <a:gd name="T17" fmla="*/ 0 h 452"/>
                  <a:gd name="T18" fmla="*/ 0 w 415"/>
                  <a:gd name="T19" fmla="*/ 0 h 45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15"/>
                  <a:gd name="T31" fmla="*/ 0 h 452"/>
                  <a:gd name="T32" fmla="*/ 415 w 415"/>
                  <a:gd name="T33" fmla="*/ 452 h 45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15" h="452">
                    <a:moveTo>
                      <a:pt x="107" y="0"/>
                    </a:moveTo>
                    <a:lnTo>
                      <a:pt x="0" y="53"/>
                    </a:lnTo>
                    <a:lnTo>
                      <a:pt x="128" y="353"/>
                    </a:lnTo>
                    <a:lnTo>
                      <a:pt x="183" y="349"/>
                    </a:lnTo>
                    <a:lnTo>
                      <a:pt x="277" y="303"/>
                    </a:lnTo>
                    <a:lnTo>
                      <a:pt x="269" y="452"/>
                    </a:lnTo>
                    <a:lnTo>
                      <a:pt x="412" y="402"/>
                    </a:lnTo>
                    <a:lnTo>
                      <a:pt x="415" y="170"/>
                    </a:lnTo>
                    <a:lnTo>
                      <a:pt x="107" y="0"/>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60" name="Freeform 114"/>
              <p:cNvSpPr>
                <a:spLocks/>
              </p:cNvSpPr>
              <p:nvPr/>
            </p:nvSpPr>
            <p:spPr bwMode="auto">
              <a:xfrm>
                <a:off x="5013" y="1293"/>
                <a:ext cx="159" cy="140"/>
              </a:xfrm>
              <a:custGeom>
                <a:avLst/>
                <a:gdLst>
                  <a:gd name="T0" fmla="*/ 0 w 480"/>
                  <a:gd name="T1" fmla="*/ 0 h 417"/>
                  <a:gd name="T2" fmla="*/ 0 w 480"/>
                  <a:gd name="T3" fmla="*/ 0 h 417"/>
                  <a:gd name="T4" fmla="*/ 0 w 480"/>
                  <a:gd name="T5" fmla="*/ 0 h 417"/>
                  <a:gd name="T6" fmla="*/ 0 w 480"/>
                  <a:gd name="T7" fmla="*/ 0 h 417"/>
                  <a:gd name="T8" fmla="*/ 0 w 480"/>
                  <a:gd name="T9" fmla="*/ 0 h 417"/>
                  <a:gd name="T10" fmla="*/ 0 w 480"/>
                  <a:gd name="T11" fmla="*/ 0 h 417"/>
                  <a:gd name="T12" fmla="*/ 0 w 480"/>
                  <a:gd name="T13" fmla="*/ 0 h 417"/>
                  <a:gd name="T14" fmla="*/ 0 w 480"/>
                  <a:gd name="T15" fmla="*/ 0 h 417"/>
                  <a:gd name="T16" fmla="*/ 0 w 480"/>
                  <a:gd name="T17" fmla="*/ 0 h 417"/>
                  <a:gd name="T18" fmla="*/ 0 w 480"/>
                  <a:gd name="T19" fmla="*/ 0 h 417"/>
                  <a:gd name="T20" fmla="*/ 0 w 480"/>
                  <a:gd name="T21" fmla="*/ 0 h 417"/>
                  <a:gd name="T22" fmla="*/ 0 w 480"/>
                  <a:gd name="T23" fmla="*/ 0 h 417"/>
                  <a:gd name="T24" fmla="*/ 0 w 480"/>
                  <a:gd name="T25" fmla="*/ 0 h 417"/>
                  <a:gd name="T26" fmla="*/ 0 w 480"/>
                  <a:gd name="T27" fmla="*/ 0 h 417"/>
                  <a:gd name="T28" fmla="*/ 0 w 480"/>
                  <a:gd name="T29" fmla="*/ 0 h 417"/>
                  <a:gd name="T30" fmla="*/ 0 w 480"/>
                  <a:gd name="T31" fmla="*/ 0 h 417"/>
                  <a:gd name="T32" fmla="*/ 0 w 480"/>
                  <a:gd name="T33" fmla="*/ 0 h 417"/>
                  <a:gd name="T34" fmla="*/ 0 w 480"/>
                  <a:gd name="T35" fmla="*/ 0 h 417"/>
                  <a:gd name="T36" fmla="*/ 0 w 480"/>
                  <a:gd name="T37" fmla="*/ 0 h 417"/>
                  <a:gd name="T38" fmla="*/ 0 w 480"/>
                  <a:gd name="T39" fmla="*/ 0 h 417"/>
                  <a:gd name="T40" fmla="*/ 0 w 480"/>
                  <a:gd name="T41" fmla="*/ 0 h 417"/>
                  <a:gd name="T42" fmla="*/ 0 w 480"/>
                  <a:gd name="T43" fmla="*/ 0 h 417"/>
                  <a:gd name="T44" fmla="*/ 0 w 480"/>
                  <a:gd name="T45" fmla="*/ 0 h 417"/>
                  <a:gd name="T46" fmla="*/ 0 w 480"/>
                  <a:gd name="T47" fmla="*/ 0 h 417"/>
                  <a:gd name="T48" fmla="*/ 0 w 480"/>
                  <a:gd name="T49" fmla="*/ 0 h 417"/>
                  <a:gd name="T50" fmla="*/ 0 w 480"/>
                  <a:gd name="T51" fmla="*/ 0 h 417"/>
                  <a:gd name="T52" fmla="*/ 0 w 480"/>
                  <a:gd name="T53" fmla="*/ 0 h 417"/>
                  <a:gd name="T54" fmla="*/ 0 w 480"/>
                  <a:gd name="T55" fmla="*/ 0 h 417"/>
                  <a:gd name="T56" fmla="*/ 0 w 480"/>
                  <a:gd name="T57" fmla="*/ 0 h 417"/>
                  <a:gd name="T58" fmla="*/ 0 w 480"/>
                  <a:gd name="T59" fmla="*/ 0 h 417"/>
                  <a:gd name="T60" fmla="*/ 0 w 480"/>
                  <a:gd name="T61" fmla="*/ 0 h 417"/>
                  <a:gd name="T62" fmla="*/ 0 w 480"/>
                  <a:gd name="T63" fmla="*/ 0 h 417"/>
                  <a:gd name="T64" fmla="*/ 0 w 480"/>
                  <a:gd name="T65" fmla="*/ 0 h 417"/>
                  <a:gd name="T66" fmla="*/ 0 w 480"/>
                  <a:gd name="T67" fmla="*/ 0 h 417"/>
                  <a:gd name="T68" fmla="*/ 0 w 480"/>
                  <a:gd name="T69" fmla="*/ 0 h 417"/>
                  <a:gd name="T70" fmla="*/ 0 w 480"/>
                  <a:gd name="T71" fmla="*/ 0 h 417"/>
                  <a:gd name="T72" fmla="*/ 0 w 480"/>
                  <a:gd name="T73" fmla="*/ 0 h 417"/>
                  <a:gd name="T74" fmla="*/ 0 w 480"/>
                  <a:gd name="T75" fmla="*/ 0 h 417"/>
                  <a:gd name="T76" fmla="*/ 0 w 480"/>
                  <a:gd name="T77" fmla="*/ 0 h 417"/>
                  <a:gd name="T78" fmla="*/ 0 w 480"/>
                  <a:gd name="T79" fmla="*/ 0 h 417"/>
                  <a:gd name="T80" fmla="*/ 0 w 480"/>
                  <a:gd name="T81" fmla="*/ 0 h 417"/>
                  <a:gd name="T82" fmla="*/ 0 w 480"/>
                  <a:gd name="T83" fmla="*/ 0 h 417"/>
                  <a:gd name="T84" fmla="*/ 0 w 480"/>
                  <a:gd name="T85" fmla="*/ 0 h 417"/>
                  <a:gd name="T86" fmla="*/ 0 w 480"/>
                  <a:gd name="T87" fmla="*/ 0 h 417"/>
                  <a:gd name="T88" fmla="*/ 0 w 480"/>
                  <a:gd name="T89" fmla="*/ 0 h 417"/>
                  <a:gd name="T90" fmla="*/ 0 w 480"/>
                  <a:gd name="T91" fmla="*/ 0 h 417"/>
                  <a:gd name="T92" fmla="*/ 0 w 480"/>
                  <a:gd name="T93" fmla="*/ 0 h 417"/>
                  <a:gd name="T94" fmla="*/ 0 w 480"/>
                  <a:gd name="T95" fmla="*/ 0 h 417"/>
                  <a:gd name="T96" fmla="*/ 0 w 480"/>
                  <a:gd name="T97" fmla="*/ 0 h 417"/>
                  <a:gd name="T98" fmla="*/ 0 w 480"/>
                  <a:gd name="T99" fmla="*/ 0 h 417"/>
                  <a:gd name="T100" fmla="*/ 0 w 480"/>
                  <a:gd name="T101" fmla="*/ 0 h 417"/>
                  <a:gd name="T102" fmla="*/ 0 w 480"/>
                  <a:gd name="T103" fmla="*/ 0 h 417"/>
                  <a:gd name="T104" fmla="*/ 0 w 480"/>
                  <a:gd name="T105" fmla="*/ 0 h 417"/>
                  <a:gd name="T106" fmla="*/ 0 w 480"/>
                  <a:gd name="T107" fmla="*/ 0 h 417"/>
                  <a:gd name="T108" fmla="*/ 0 w 480"/>
                  <a:gd name="T109" fmla="*/ 0 h 417"/>
                  <a:gd name="T110" fmla="*/ 0 w 480"/>
                  <a:gd name="T111" fmla="*/ 0 h 4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80"/>
                  <a:gd name="T169" fmla="*/ 0 h 417"/>
                  <a:gd name="T170" fmla="*/ 480 w 480"/>
                  <a:gd name="T171" fmla="*/ 417 h 4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80" h="417">
                    <a:moveTo>
                      <a:pt x="294" y="10"/>
                    </a:moveTo>
                    <a:lnTo>
                      <a:pt x="296" y="9"/>
                    </a:lnTo>
                    <a:lnTo>
                      <a:pt x="306" y="10"/>
                    </a:lnTo>
                    <a:lnTo>
                      <a:pt x="311" y="10"/>
                    </a:lnTo>
                    <a:lnTo>
                      <a:pt x="318" y="13"/>
                    </a:lnTo>
                    <a:lnTo>
                      <a:pt x="324" y="15"/>
                    </a:lnTo>
                    <a:lnTo>
                      <a:pt x="331" y="21"/>
                    </a:lnTo>
                    <a:lnTo>
                      <a:pt x="336" y="27"/>
                    </a:lnTo>
                    <a:lnTo>
                      <a:pt x="342" y="33"/>
                    </a:lnTo>
                    <a:lnTo>
                      <a:pt x="345" y="43"/>
                    </a:lnTo>
                    <a:lnTo>
                      <a:pt x="349" y="55"/>
                    </a:lnTo>
                    <a:lnTo>
                      <a:pt x="352" y="68"/>
                    </a:lnTo>
                    <a:lnTo>
                      <a:pt x="352" y="86"/>
                    </a:lnTo>
                    <a:lnTo>
                      <a:pt x="351" y="105"/>
                    </a:lnTo>
                    <a:lnTo>
                      <a:pt x="348" y="129"/>
                    </a:lnTo>
                    <a:lnTo>
                      <a:pt x="480" y="292"/>
                    </a:lnTo>
                    <a:lnTo>
                      <a:pt x="305" y="417"/>
                    </a:lnTo>
                    <a:lnTo>
                      <a:pt x="303" y="415"/>
                    </a:lnTo>
                    <a:lnTo>
                      <a:pt x="302" y="410"/>
                    </a:lnTo>
                    <a:lnTo>
                      <a:pt x="300" y="401"/>
                    </a:lnTo>
                    <a:lnTo>
                      <a:pt x="299" y="390"/>
                    </a:lnTo>
                    <a:lnTo>
                      <a:pt x="296" y="375"/>
                    </a:lnTo>
                    <a:lnTo>
                      <a:pt x="291" y="364"/>
                    </a:lnTo>
                    <a:lnTo>
                      <a:pt x="287" y="347"/>
                    </a:lnTo>
                    <a:lnTo>
                      <a:pt x="282" y="332"/>
                    </a:lnTo>
                    <a:lnTo>
                      <a:pt x="277" y="315"/>
                    </a:lnTo>
                    <a:lnTo>
                      <a:pt x="272" y="298"/>
                    </a:lnTo>
                    <a:lnTo>
                      <a:pt x="266" y="282"/>
                    </a:lnTo>
                    <a:lnTo>
                      <a:pt x="259" y="269"/>
                    </a:lnTo>
                    <a:lnTo>
                      <a:pt x="253" y="255"/>
                    </a:lnTo>
                    <a:lnTo>
                      <a:pt x="247" y="246"/>
                    </a:lnTo>
                    <a:lnTo>
                      <a:pt x="239" y="239"/>
                    </a:lnTo>
                    <a:lnTo>
                      <a:pt x="233" y="236"/>
                    </a:lnTo>
                    <a:lnTo>
                      <a:pt x="232" y="236"/>
                    </a:lnTo>
                    <a:lnTo>
                      <a:pt x="230" y="240"/>
                    </a:lnTo>
                    <a:lnTo>
                      <a:pt x="229" y="245"/>
                    </a:lnTo>
                    <a:lnTo>
                      <a:pt x="226" y="254"/>
                    </a:lnTo>
                    <a:lnTo>
                      <a:pt x="220" y="263"/>
                    </a:lnTo>
                    <a:lnTo>
                      <a:pt x="214" y="273"/>
                    </a:lnTo>
                    <a:lnTo>
                      <a:pt x="207" y="286"/>
                    </a:lnTo>
                    <a:lnTo>
                      <a:pt x="199" y="300"/>
                    </a:lnTo>
                    <a:lnTo>
                      <a:pt x="187" y="313"/>
                    </a:lnTo>
                    <a:lnTo>
                      <a:pt x="174" y="328"/>
                    </a:lnTo>
                    <a:lnTo>
                      <a:pt x="158" y="340"/>
                    </a:lnTo>
                    <a:lnTo>
                      <a:pt x="140" y="355"/>
                    </a:lnTo>
                    <a:lnTo>
                      <a:pt x="119" y="368"/>
                    </a:lnTo>
                    <a:lnTo>
                      <a:pt x="95" y="381"/>
                    </a:lnTo>
                    <a:lnTo>
                      <a:pt x="69" y="392"/>
                    </a:lnTo>
                    <a:lnTo>
                      <a:pt x="40" y="404"/>
                    </a:lnTo>
                    <a:lnTo>
                      <a:pt x="21" y="368"/>
                    </a:lnTo>
                    <a:lnTo>
                      <a:pt x="129" y="310"/>
                    </a:lnTo>
                    <a:lnTo>
                      <a:pt x="0" y="15"/>
                    </a:lnTo>
                    <a:lnTo>
                      <a:pt x="14" y="0"/>
                    </a:lnTo>
                    <a:lnTo>
                      <a:pt x="254" y="3"/>
                    </a:lnTo>
                    <a:lnTo>
                      <a:pt x="294" y="1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61" name="Freeform 115"/>
              <p:cNvSpPr>
                <a:spLocks/>
              </p:cNvSpPr>
              <p:nvPr/>
            </p:nvSpPr>
            <p:spPr bwMode="auto">
              <a:xfrm>
                <a:off x="5017" y="1250"/>
                <a:ext cx="94" cy="111"/>
              </a:xfrm>
              <a:custGeom>
                <a:avLst/>
                <a:gdLst>
                  <a:gd name="T0" fmla="*/ 0 w 280"/>
                  <a:gd name="T1" fmla="*/ 0 h 337"/>
                  <a:gd name="T2" fmla="*/ 0 w 280"/>
                  <a:gd name="T3" fmla="*/ 0 h 337"/>
                  <a:gd name="T4" fmla="*/ 0 w 280"/>
                  <a:gd name="T5" fmla="*/ 0 h 337"/>
                  <a:gd name="T6" fmla="*/ 0 w 280"/>
                  <a:gd name="T7" fmla="*/ 0 h 337"/>
                  <a:gd name="T8" fmla="*/ 0 w 280"/>
                  <a:gd name="T9" fmla="*/ 0 h 337"/>
                  <a:gd name="T10" fmla="*/ 0 w 280"/>
                  <a:gd name="T11" fmla="*/ 0 h 337"/>
                  <a:gd name="T12" fmla="*/ 0 w 280"/>
                  <a:gd name="T13" fmla="*/ 0 h 337"/>
                  <a:gd name="T14" fmla="*/ 0 w 280"/>
                  <a:gd name="T15" fmla="*/ 0 h 337"/>
                  <a:gd name="T16" fmla="*/ 0 w 280"/>
                  <a:gd name="T17" fmla="*/ 0 h 337"/>
                  <a:gd name="T18" fmla="*/ 0 w 280"/>
                  <a:gd name="T19" fmla="*/ 0 h 337"/>
                  <a:gd name="T20" fmla="*/ 0 w 280"/>
                  <a:gd name="T21" fmla="*/ 0 h 337"/>
                  <a:gd name="T22" fmla="*/ 0 w 280"/>
                  <a:gd name="T23" fmla="*/ 0 h 337"/>
                  <a:gd name="T24" fmla="*/ 0 w 280"/>
                  <a:gd name="T25" fmla="*/ 0 h 337"/>
                  <a:gd name="T26" fmla="*/ 0 w 280"/>
                  <a:gd name="T27" fmla="*/ 0 h 337"/>
                  <a:gd name="T28" fmla="*/ 0 w 280"/>
                  <a:gd name="T29" fmla="*/ 0 h 337"/>
                  <a:gd name="T30" fmla="*/ 0 w 280"/>
                  <a:gd name="T31" fmla="*/ 0 h 337"/>
                  <a:gd name="T32" fmla="*/ 0 w 280"/>
                  <a:gd name="T33" fmla="*/ 0 h 337"/>
                  <a:gd name="T34" fmla="*/ 0 w 280"/>
                  <a:gd name="T35" fmla="*/ 0 h 337"/>
                  <a:gd name="T36" fmla="*/ 0 w 280"/>
                  <a:gd name="T37" fmla="*/ 0 h 337"/>
                  <a:gd name="T38" fmla="*/ 0 w 280"/>
                  <a:gd name="T39" fmla="*/ 0 h 337"/>
                  <a:gd name="T40" fmla="*/ 0 w 280"/>
                  <a:gd name="T41" fmla="*/ 0 h 337"/>
                  <a:gd name="T42" fmla="*/ 0 w 280"/>
                  <a:gd name="T43" fmla="*/ 0 h 337"/>
                  <a:gd name="T44" fmla="*/ 0 w 280"/>
                  <a:gd name="T45" fmla="*/ 0 h 337"/>
                  <a:gd name="T46" fmla="*/ 0 w 280"/>
                  <a:gd name="T47" fmla="*/ 0 h 337"/>
                  <a:gd name="T48" fmla="*/ 0 w 280"/>
                  <a:gd name="T49" fmla="*/ 0 h 337"/>
                  <a:gd name="T50" fmla="*/ 0 w 280"/>
                  <a:gd name="T51" fmla="*/ 0 h 337"/>
                  <a:gd name="T52" fmla="*/ 0 w 280"/>
                  <a:gd name="T53" fmla="*/ 0 h 337"/>
                  <a:gd name="T54" fmla="*/ 0 w 280"/>
                  <a:gd name="T55" fmla="*/ 0 h 337"/>
                  <a:gd name="T56" fmla="*/ 0 w 280"/>
                  <a:gd name="T57" fmla="*/ 0 h 337"/>
                  <a:gd name="T58" fmla="*/ 0 w 280"/>
                  <a:gd name="T59" fmla="*/ 0 h 337"/>
                  <a:gd name="T60" fmla="*/ 0 w 280"/>
                  <a:gd name="T61" fmla="*/ 0 h 337"/>
                  <a:gd name="T62" fmla="*/ 0 w 280"/>
                  <a:gd name="T63" fmla="*/ 0 h 337"/>
                  <a:gd name="T64" fmla="*/ 0 w 280"/>
                  <a:gd name="T65" fmla="*/ 0 h 337"/>
                  <a:gd name="T66" fmla="*/ 0 w 280"/>
                  <a:gd name="T67" fmla="*/ 0 h 337"/>
                  <a:gd name="T68" fmla="*/ 0 w 280"/>
                  <a:gd name="T69" fmla="*/ 0 h 337"/>
                  <a:gd name="T70" fmla="*/ 0 w 280"/>
                  <a:gd name="T71" fmla="*/ 0 h 33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80"/>
                  <a:gd name="T109" fmla="*/ 0 h 337"/>
                  <a:gd name="T110" fmla="*/ 280 w 280"/>
                  <a:gd name="T111" fmla="*/ 337 h 33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80" h="337">
                    <a:moveTo>
                      <a:pt x="0" y="129"/>
                    </a:moveTo>
                    <a:lnTo>
                      <a:pt x="6" y="130"/>
                    </a:lnTo>
                    <a:lnTo>
                      <a:pt x="10" y="132"/>
                    </a:lnTo>
                    <a:lnTo>
                      <a:pt x="19" y="138"/>
                    </a:lnTo>
                    <a:lnTo>
                      <a:pt x="26" y="142"/>
                    </a:lnTo>
                    <a:lnTo>
                      <a:pt x="38" y="150"/>
                    </a:lnTo>
                    <a:lnTo>
                      <a:pt x="49" y="160"/>
                    </a:lnTo>
                    <a:lnTo>
                      <a:pt x="64" y="172"/>
                    </a:lnTo>
                    <a:lnTo>
                      <a:pt x="75" y="184"/>
                    </a:lnTo>
                    <a:lnTo>
                      <a:pt x="89" y="199"/>
                    </a:lnTo>
                    <a:lnTo>
                      <a:pt x="102" y="216"/>
                    </a:lnTo>
                    <a:lnTo>
                      <a:pt x="114" y="234"/>
                    </a:lnTo>
                    <a:lnTo>
                      <a:pt x="126" y="255"/>
                    </a:lnTo>
                    <a:lnTo>
                      <a:pt x="138" y="280"/>
                    </a:lnTo>
                    <a:lnTo>
                      <a:pt x="150" y="306"/>
                    </a:lnTo>
                    <a:lnTo>
                      <a:pt x="159" y="337"/>
                    </a:lnTo>
                    <a:lnTo>
                      <a:pt x="205" y="311"/>
                    </a:lnTo>
                    <a:lnTo>
                      <a:pt x="203" y="308"/>
                    </a:lnTo>
                    <a:lnTo>
                      <a:pt x="203" y="303"/>
                    </a:lnTo>
                    <a:lnTo>
                      <a:pt x="200" y="294"/>
                    </a:lnTo>
                    <a:lnTo>
                      <a:pt x="197" y="285"/>
                    </a:lnTo>
                    <a:lnTo>
                      <a:pt x="194" y="270"/>
                    </a:lnTo>
                    <a:lnTo>
                      <a:pt x="193" y="258"/>
                    </a:lnTo>
                    <a:lnTo>
                      <a:pt x="191" y="242"/>
                    </a:lnTo>
                    <a:lnTo>
                      <a:pt x="191" y="228"/>
                    </a:lnTo>
                    <a:lnTo>
                      <a:pt x="191" y="211"/>
                    </a:lnTo>
                    <a:lnTo>
                      <a:pt x="197" y="196"/>
                    </a:lnTo>
                    <a:lnTo>
                      <a:pt x="202" y="181"/>
                    </a:lnTo>
                    <a:lnTo>
                      <a:pt x="211" y="169"/>
                    </a:lnTo>
                    <a:lnTo>
                      <a:pt x="222" y="157"/>
                    </a:lnTo>
                    <a:lnTo>
                      <a:pt x="239" y="148"/>
                    </a:lnTo>
                    <a:lnTo>
                      <a:pt x="257" y="142"/>
                    </a:lnTo>
                    <a:lnTo>
                      <a:pt x="280" y="139"/>
                    </a:lnTo>
                    <a:lnTo>
                      <a:pt x="280" y="0"/>
                    </a:lnTo>
                    <a:lnTo>
                      <a:pt x="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62" name="Freeform 116"/>
              <p:cNvSpPr>
                <a:spLocks/>
              </p:cNvSpPr>
              <p:nvPr/>
            </p:nvSpPr>
            <p:spPr bwMode="auto">
              <a:xfrm>
                <a:off x="4942" y="1253"/>
                <a:ext cx="20" cy="26"/>
              </a:xfrm>
              <a:custGeom>
                <a:avLst/>
                <a:gdLst>
                  <a:gd name="T0" fmla="*/ 0 w 62"/>
                  <a:gd name="T1" fmla="*/ 0 h 81"/>
                  <a:gd name="T2" fmla="*/ 0 w 62"/>
                  <a:gd name="T3" fmla="*/ 0 h 81"/>
                  <a:gd name="T4" fmla="*/ 0 w 62"/>
                  <a:gd name="T5" fmla="*/ 0 h 81"/>
                  <a:gd name="T6" fmla="*/ 0 w 62"/>
                  <a:gd name="T7" fmla="*/ 0 h 81"/>
                  <a:gd name="T8" fmla="*/ 0 w 62"/>
                  <a:gd name="T9" fmla="*/ 0 h 81"/>
                  <a:gd name="T10" fmla="*/ 0 w 62"/>
                  <a:gd name="T11" fmla="*/ 0 h 81"/>
                  <a:gd name="T12" fmla="*/ 0 w 62"/>
                  <a:gd name="T13" fmla="*/ 0 h 81"/>
                  <a:gd name="T14" fmla="*/ 0 w 62"/>
                  <a:gd name="T15" fmla="*/ 0 h 81"/>
                  <a:gd name="T16" fmla="*/ 0 w 62"/>
                  <a:gd name="T17" fmla="*/ 0 h 81"/>
                  <a:gd name="T18" fmla="*/ 0 w 62"/>
                  <a:gd name="T19" fmla="*/ 0 h 81"/>
                  <a:gd name="T20" fmla="*/ 0 w 62"/>
                  <a:gd name="T21" fmla="*/ 0 h 81"/>
                  <a:gd name="T22" fmla="*/ 0 w 62"/>
                  <a:gd name="T23" fmla="*/ 0 h 81"/>
                  <a:gd name="T24" fmla="*/ 0 w 62"/>
                  <a:gd name="T25" fmla="*/ 0 h 81"/>
                  <a:gd name="T26" fmla="*/ 0 w 62"/>
                  <a:gd name="T27" fmla="*/ 0 h 81"/>
                  <a:gd name="T28" fmla="*/ 0 w 62"/>
                  <a:gd name="T29" fmla="*/ 0 h 81"/>
                  <a:gd name="T30" fmla="*/ 0 w 62"/>
                  <a:gd name="T31" fmla="*/ 0 h 81"/>
                  <a:gd name="T32" fmla="*/ 0 w 62"/>
                  <a:gd name="T33" fmla="*/ 0 h 81"/>
                  <a:gd name="T34" fmla="*/ 0 w 62"/>
                  <a:gd name="T35" fmla="*/ 0 h 81"/>
                  <a:gd name="T36" fmla="*/ 0 w 62"/>
                  <a:gd name="T37" fmla="*/ 0 h 81"/>
                  <a:gd name="T38" fmla="*/ 0 w 62"/>
                  <a:gd name="T39" fmla="*/ 0 h 81"/>
                  <a:gd name="T40" fmla="*/ 0 w 62"/>
                  <a:gd name="T41" fmla="*/ 0 h 81"/>
                  <a:gd name="T42" fmla="*/ 0 w 62"/>
                  <a:gd name="T43" fmla="*/ 0 h 81"/>
                  <a:gd name="T44" fmla="*/ 0 w 62"/>
                  <a:gd name="T45" fmla="*/ 0 h 81"/>
                  <a:gd name="T46" fmla="*/ 0 w 62"/>
                  <a:gd name="T47" fmla="*/ 0 h 81"/>
                  <a:gd name="T48" fmla="*/ 0 w 62"/>
                  <a:gd name="T49" fmla="*/ 0 h 81"/>
                  <a:gd name="T50" fmla="*/ 0 w 62"/>
                  <a:gd name="T51" fmla="*/ 0 h 81"/>
                  <a:gd name="T52" fmla="*/ 0 w 62"/>
                  <a:gd name="T53" fmla="*/ 0 h 81"/>
                  <a:gd name="T54" fmla="*/ 0 w 62"/>
                  <a:gd name="T55" fmla="*/ 0 h 81"/>
                  <a:gd name="T56" fmla="*/ 0 w 62"/>
                  <a:gd name="T57" fmla="*/ 0 h 81"/>
                  <a:gd name="T58" fmla="*/ 0 w 62"/>
                  <a:gd name="T59" fmla="*/ 0 h 81"/>
                  <a:gd name="T60" fmla="*/ 0 w 62"/>
                  <a:gd name="T61" fmla="*/ 0 h 81"/>
                  <a:gd name="T62" fmla="*/ 0 w 62"/>
                  <a:gd name="T63" fmla="*/ 0 h 81"/>
                  <a:gd name="T64" fmla="*/ 0 w 62"/>
                  <a:gd name="T65" fmla="*/ 0 h 81"/>
                  <a:gd name="T66" fmla="*/ 0 w 62"/>
                  <a:gd name="T67" fmla="*/ 0 h 81"/>
                  <a:gd name="T68" fmla="*/ 0 w 62"/>
                  <a:gd name="T69" fmla="*/ 0 h 81"/>
                  <a:gd name="T70" fmla="*/ 0 w 62"/>
                  <a:gd name="T71" fmla="*/ 0 h 81"/>
                  <a:gd name="T72" fmla="*/ 0 w 62"/>
                  <a:gd name="T73" fmla="*/ 0 h 81"/>
                  <a:gd name="T74" fmla="*/ 0 w 62"/>
                  <a:gd name="T75" fmla="*/ 0 h 81"/>
                  <a:gd name="T76" fmla="*/ 0 w 62"/>
                  <a:gd name="T77" fmla="*/ 0 h 81"/>
                  <a:gd name="T78" fmla="*/ 0 w 62"/>
                  <a:gd name="T79" fmla="*/ 0 h 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2"/>
                  <a:gd name="T121" fmla="*/ 0 h 81"/>
                  <a:gd name="T122" fmla="*/ 62 w 62"/>
                  <a:gd name="T123" fmla="*/ 81 h 8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2" h="81">
                    <a:moveTo>
                      <a:pt x="58" y="58"/>
                    </a:moveTo>
                    <a:lnTo>
                      <a:pt x="56" y="58"/>
                    </a:lnTo>
                    <a:lnTo>
                      <a:pt x="52" y="59"/>
                    </a:lnTo>
                    <a:lnTo>
                      <a:pt x="44" y="61"/>
                    </a:lnTo>
                    <a:lnTo>
                      <a:pt x="39" y="64"/>
                    </a:lnTo>
                    <a:lnTo>
                      <a:pt x="30" y="62"/>
                    </a:lnTo>
                    <a:lnTo>
                      <a:pt x="24" y="61"/>
                    </a:lnTo>
                    <a:lnTo>
                      <a:pt x="18" y="56"/>
                    </a:lnTo>
                    <a:lnTo>
                      <a:pt x="16" y="47"/>
                    </a:lnTo>
                    <a:lnTo>
                      <a:pt x="16" y="37"/>
                    </a:lnTo>
                    <a:lnTo>
                      <a:pt x="19" y="31"/>
                    </a:lnTo>
                    <a:lnTo>
                      <a:pt x="24" y="25"/>
                    </a:lnTo>
                    <a:lnTo>
                      <a:pt x="31" y="22"/>
                    </a:lnTo>
                    <a:lnTo>
                      <a:pt x="37" y="19"/>
                    </a:lnTo>
                    <a:lnTo>
                      <a:pt x="44" y="19"/>
                    </a:lnTo>
                    <a:lnTo>
                      <a:pt x="49" y="19"/>
                    </a:lnTo>
                    <a:lnTo>
                      <a:pt x="52" y="19"/>
                    </a:lnTo>
                    <a:lnTo>
                      <a:pt x="52" y="0"/>
                    </a:lnTo>
                    <a:lnTo>
                      <a:pt x="47" y="0"/>
                    </a:lnTo>
                    <a:lnTo>
                      <a:pt x="42" y="0"/>
                    </a:lnTo>
                    <a:lnTo>
                      <a:pt x="33" y="3"/>
                    </a:lnTo>
                    <a:lnTo>
                      <a:pt x="24" y="7"/>
                    </a:lnTo>
                    <a:lnTo>
                      <a:pt x="15" y="13"/>
                    </a:lnTo>
                    <a:lnTo>
                      <a:pt x="7" y="22"/>
                    </a:lnTo>
                    <a:lnTo>
                      <a:pt x="4" y="26"/>
                    </a:lnTo>
                    <a:lnTo>
                      <a:pt x="1" y="34"/>
                    </a:lnTo>
                    <a:lnTo>
                      <a:pt x="0" y="41"/>
                    </a:lnTo>
                    <a:lnTo>
                      <a:pt x="1" y="50"/>
                    </a:lnTo>
                    <a:lnTo>
                      <a:pt x="1" y="56"/>
                    </a:lnTo>
                    <a:lnTo>
                      <a:pt x="4" y="64"/>
                    </a:lnTo>
                    <a:lnTo>
                      <a:pt x="7" y="69"/>
                    </a:lnTo>
                    <a:lnTo>
                      <a:pt x="10" y="74"/>
                    </a:lnTo>
                    <a:lnTo>
                      <a:pt x="21" y="78"/>
                    </a:lnTo>
                    <a:lnTo>
                      <a:pt x="33" y="81"/>
                    </a:lnTo>
                    <a:lnTo>
                      <a:pt x="42" y="80"/>
                    </a:lnTo>
                    <a:lnTo>
                      <a:pt x="53" y="78"/>
                    </a:lnTo>
                    <a:lnTo>
                      <a:pt x="58" y="75"/>
                    </a:lnTo>
                    <a:lnTo>
                      <a:pt x="62" y="75"/>
                    </a:lnTo>
                    <a:lnTo>
                      <a:pt x="58"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63" name="Freeform 117"/>
              <p:cNvSpPr>
                <a:spLocks/>
              </p:cNvSpPr>
              <p:nvPr/>
            </p:nvSpPr>
            <p:spPr bwMode="auto">
              <a:xfrm>
                <a:off x="4959" y="1253"/>
                <a:ext cx="21" cy="25"/>
              </a:xfrm>
              <a:custGeom>
                <a:avLst/>
                <a:gdLst>
                  <a:gd name="T0" fmla="*/ 0 w 64"/>
                  <a:gd name="T1" fmla="*/ 0 h 75"/>
                  <a:gd name="T2" fmla="*/ 0 w 64"/>
                  <a:gd name="T3" fmla="*/ 0 h 75"/>
                  <a:gd name="T4" fmla="*/ 0 w 64"/>
                  <a:gd name="T5" fmla="*/ 0 h 75"/>
                  <a:gd name="T6" fmla="*/ 0 w 64"/>
                  <a:gd name="T7" fmla="*/ 0 h 75"/>
                  <a:gd name="T8" fmla="*/ 0 w 64"/>
                  <a:gd name="T9" fmla="*/ 0 h 75"/>
                  <a:gd name="T10" fmla="*/ 0 w 64"/>
                  <a:gd name="T11" fmla="*/ 0 h 75"/>
                  <a:gd name="T12" fmla="*/ 0 w 64"/>
                  <a:gd name="T13" fmla="*/ 0 h 75"/>
                  <a:gd name="T14" fmla="*/ 0 w 64"/>
                  <a:gd name="T15" fmla="*/ 0 h 75"/>
                  <a:gd name="T16" fmla="*/ 0 w 64"/>
                  <a:gd name="T17" fmla="*/ 0 h 75"/>
                  <a:gd name="T18" fmla="*/ 0 w 64"/>
                  <a:gd name="T19" fmla="*/ 0 h 75"/>
                  <a:gd name="T20" fmla="*/ 0 w 64"/>
                  <a:gd name="T21" fmla="*/ 0 h 75"/>
                  <a:gd name="T22" fmla="*/ 0 w 64"/>
                  <a:gd name="T23" fmla="*/ 0 h 75"/>
                  <a:gd name="T24" fmla="*/ 0 w 64"/>
                  <a:gd name="T25" fmla="*/ 0 h 75"/>
                  <a:gd name="T26" fmla="*/ 0 w 64"/>
                  <a:gd name="T27" fmla="*/ 0 h 75"/>
                  <a:gd name="T28" fmla="*/ 0 w 64"/>
                  <a:gd name="T29" fmla="*/ 0 h 75"/>
                  <a:gd name="T30" fmla="*/ 0 w 64"/>
                  <a:gd name="T31" fmla="*/ 0 h 75"/>
                  <a:gd name="T32" fmla="*/ 0 w 64"/>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75"/>
                  <a:gd name="T53" fmla="*/ 64 w 64"/>
                  <a:gd name="T54" fmla="*/ 75 h 7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75">
                    <a:moveTo>
                      <a:pt x="0" y="19"/>
                    </a:moveTo>
                    <a:lnTo>
                      <a:pt x="1" y="19"/>
                    </a:lnTo>
                    <a:lnTo>
                      <a:pt x="4" y="22"/>
                    </a:lnTo>
                    <a:lnTo>
                      <a:pt x="6" y="25"/>
                    </a:lnTo>
                    <a:lnTo>
                      <a:pt x="9" y="28"/>
                    </a:lnTo>
                    <a:lnTo>
                      <a:pt x="12" y="32"/>
                    </a:lnTo>
                    <a:lnTo>
                      <a:pt x="13" y="40"/>
                    </a:lnTo>
                    <a:lnTo>
                      <a:pt x="13" y="50"/>
                    </a:lnTo>
                    <a:lnTo>
                      <a:pt x="12" y="56"/>
                    </a:lnTo>
                    <a:lnTo>
                      <a:pt x="7" y="56"/>
                    </a:lnTo>
                    <a:lnTo>
                      <a:pt x="6" y="58"/>
                    </a:lnTo>
                    <a:lnTo>
                      <a:pt x="10" y="75"/>
                    </a:lnTo>
                    <a:lnTo>
                      <a:pt x="64" y="44"/>
                    </a:lnTo>
                    <a:lnTo>
                      <a:pt x="56" y="15"/>
                    </a:lnTo>
                    <a:lnTo>
                      <a:pt x="0" y="0"/>
                    </a:lnTo>
                    <a:lnTo>
                      <a:pt x="0"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64" name="Freeform 118"/>
              <p:cNvSpPr>
                <a:spLocks/>
              </p:cNvSpPr>
              <p:nvPr/>
            </p:nvSpPr>
            <p:spPr bwMode="auto">
              <a:xfrm>
                <a:off x="4596" y="1951"/>
                <a:ext cx="20" cy="10"/>
              </a:xfrm>
              <a:custGeom>
                <a:avLst/>
                <a:gdLst>
                  <a:gd name="T0" fmla="*/ 0 w 58"/>
                  <a:gd name="T1" fmla="*/ 0 h 30"/>
                  <a:gd name="T2" fmla="*/ 0 w 58"/>
                  <a:gd name="T3" fmla="*/ 0 h 30"/>
                  <a:gd name="T4" fmla="*/ 0 w 58"/>
                  <a:gd name="T5" fmla="*/ 0 h 30"/>
                  <a:gd name="T6" fmla="*/ 0 w 58"/>
                  <a:gd name="T7" fmla="*/ 0 h 30"/>
                  <a:gd name="T8" fmla="*/ 0 w 58"/>
                  <a:gd name="T9" fmla="*/ 0 h 30"/>
                  <a:gd name="T10" fmla="*/ 0 w 58"/>
                  <a:gd name="T11" fmla="*/ 0 h 30"/>
                  <a:gd name="T12" fmla="*/ 0 60000 65536"/>
                  <a:gd name="T13" fmla="*/ 0 60000 65536"/>
                  <a:gd name="T14" fmla="*/ 0 60000 65536"/>
                  <a:gd name="T15" fmla="*/ 0 60000 65536"/>
                  <a:gd name="T16" fmla="*/ 0 60000 65536"/>
                  <a:gd name="T17" fmla="*/ 0 60000 65536"/>
                  <a:gd name="T18" fmla="*/ 0 w 58"/>
                  <a:gd name="T19" fmla="*/ 0 h 30"/>
                  <a:gd name="T20" fmla="*/ 58 w 58"/>
                  <a:gd name="T21" fmla="*/ 30 h 30"/>
                </a:gdLst>
                <a:ahLst/>
                <a:cxnLst>
                  <a:cxn ang="T12">
                    <a:pos x="T0" y="T1"/>
                  </a:cxn>
                  <a:cxn ang="T13">
                    <a:pos x="T2" y="T3"/>
                  </a:cxn>
                  <a:cxn ang="T14">
                    <a:pos x="T4" y="T5"/>
                  </a:cxn>
                  <a:cxn ang="T15">
                    <a:pos x="T6" y="T7"/>
                  </a:cxn>
                  <a:cxn ang="T16">
                    <a:pos x="T8" y="T9"/>
                  </a:cxn>
                  <a:cxn ang="T17">
                    <a:pos x="T10" y="T11"/>
                  </a:cxn>
                </a:cxnLst>
                <a:rect l="T18" t="T19" r="T20" b="T21"/>
                <a:pathLst>
                  <a:path w="58" h="30">
                    <a:moveTo>
                      <a:pt x="43" y="0"/>
                    </a:moveTo>
                    <a:lnTo>
                      <a:pt x="0" y="8"/>
                    </a:lnTo>
                    <a:lnTo>
                      <a:pt x="0" y="30"/>
                    </a:lnTo>
                    <a:lnTo>
                      <a:pt x="58" y="15"/>
                    </a:lnTo>
                    <a:lnTo>
                      <a:pt x="43"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65" name="Freeform 119"/>
              <p:cNvSpPr>
                <a:spLocks/>
              </p:cNvSpPr>
              <p:nvPr/>
            </p:nvSpPr>
            <p:spPr bwMode="auto">
              <a:xfrm>
                <a:off x="4612" y="1967"/>
                <a:ext cx="21" cy="11"/>
              </a:xfrm>
              <a:custGeom>
                <a:avLst/>
                <a:gdLst>
                  <a:gd name="T0" fmla="*/ 0 w 61"/>
                  <a:gd name="T1" fmla="*/ 0 h 33"/>
                  <a:gd name="T2" fmla="*/ 0 w 61"/>
                  <a:gd name="T3" fmla="*/ 0 h 33"/>
                  <a:gd name="T4" fmla="*/ 0 w 61"/>
                  <a:gd name="T5" fmla="*/ 0 h 33"/>
                  <a:gd name="T6" fmla="*/ 0 w 61"/>
                  <a:gd name="T7" fmla="*/ 0 h 33"/>
                  <a:gd name="T8" fmla="*/ 0 w 61"/>
                  <a:gd name="T9" fmla="*/ 0 h 33"/>
                  <a:gd name="T10" fmla="*/ 0 w 61"/>
                  <a:gd name="T11" fmla="*/ 0 h 33"/>
                  <a:gd name="T12" fmla="*/ 0 60000 65536"/>
                  <a:gd name="T13" fmla="*/ 0 60000 65536"/>
                  <a:gd name="T14" fmla="*/ 0 60000 65536"/>
                  <a:gd name="T15" fmla="*/ 0 60000 65536"/>
                  <a:gd name="T16" fmla="*/ 0 60000 65536"/>
                  <a:gd name="T17" fmla="*/ 0 60000 65536"/>
                  <a:gd name="T18" fmla="*/ 0 w 61"/>
                  <a:gd name="T19" fmla="*/ 0 h 33"/>
                  <a:gd name="T20" fmla="*/ 61 w 61"/>
                  <a:gd name="T21" fmla="*/ 33 h 33"/>
                </a:gdLst>
                <a:ahLst/>
                <a:cxnLst>
                  <a:cxn ang="T12">
                    <a:pos x="T0" y="T1"/>
                  </a:cxn>
                  <a:cxn ang="T13">
                    <a:pos x="T2" y="T3"/>
                  </a:cxn>
                  <a:cxn ang="T14">
                    <a:pos x="T4" y="T5"/>
                  </a:cxn>
                  <a:cxn ang="T15">
                    <a:pos x="T6" y="T7"/>
                  </a:cxn>
                  <a:cxn ang="T16">
                    <a:pos x="T8" y="T9"/>
                  </a:cxn>
                  <a:cxn ang="T17">
                    <a:pos x="T10" y="T11"/>
                  </a:cxn>
                </a:cxnLst>
                <a:rect l="T18" t="T19" r="T20" b="T21"/>
                <a:pathLst>
                  <a:path w="61" h="33">
                    <a:moveTo>
                      <a:pt x="40" y="0"/>
                    </a:moveTo>
                    <a:lnTo>
                      <a:pt x="0" y="18"/>
                    </a:lnTo>
                    <a:lnTo>
                      <a:pt x="15" y="33"/>
                    </a:lnTo>
                    <a:lnTo>
                      <a:pt x="61" y="15"/>
                    </a:lnTo>
                    <a:lnTo>
                      <a:pt x="4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66" name="Freeform 120"/>
              <p:cNvSpPr>
                <a:spLocks/>
              </p:cNvSpPr>
              <p:nvPr/>
            </p:nvSpPr>
            <p:spPr bwMode="auto">
              <a:xfrm>
                <a:off x="4268" y="2070"/>
                <a:ext cx="11" cy="12"/>
              </a:xfrm>
              <a:custGeom>
                <a:avLst/>
                <a:gdLst>
                  <a:gd name="T0" fmla="*/ 0 w 35"/>
                  <a:gd name="T1" fmla="*/ 0 h 36"/>
                  <a:gd name="T2" fmla="*/ 0 w 35"/>
                  <a:gd name="T3" fmla="*/ 0 h 36"/>
                  <a:gd name="T4" fmla="*/ 0 w 35"/>
                  <a:gd name="T5" fmla="*/ 0 h 36"/>
                  <a:gd name="T6" fmla="*/ 0 w 35"/>
                  <a:gd name="T7" fmla="*/ 0 h 36"/>
                  <a:gd name="T8" fmla="*/ 0 w 35"/>
                  <a:gd name="T9" fmla="*/ 0 h 36"/>
                  <a:gd name="T10" fmla="*/ 0 w 35"/>
                  <a:gd name="T11" fmla="*/ 0 h 36"/>
                  <a:gd name="T12" fmla="*/ 0 w 35"/>
                  <a:gd name="T13" fmla="*/ 0 h 36"/>
                  <a:gd name="T14" fmla="*/ 0 w 35"/>
                  <a:gd name="T15" fmla="*/ 0 h 36"/>
                  <a:gd name="T16" fmla="*/ 0 60000 65536"/>
                  <a:gd name="T17" fmla="*/ 0 60000 65536"/>
                  <a:gd name="T18" fmla="*/ 0 60000 65536"/>
                  <a:gd name="T19" fmla="*/ 0 60000 65536"/>
                  <a:gd name="T20" fmla="*/ 0 60000 65536"/>
                  <a:gd name="T21" fmla="*/ 0 60000 65536"/>
                  <a:gd name="T22" fmla="*/ 0 60000 65536"/>
                  <a:gd name="T23" fmla="*/ 0 60000 65536"/>
                  <a:gd name="T24" fmla="*/ 0 w 35"/>
                  <a:gd name="T25" fmla="*/ 0 h 36"/>
                  <a:gd name="T26" fmla="*/ 35 w 35"/>
                  <a:gd name="T27" fmla="*/ 36 h 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5" h="36">
                    <a:moveTo>
                      <a:pt x="18" y="0"/>
                    </a:moveTo>
                    <a:lnTo>
                      <a:pt x="0" y="21"/>
                    </a:lnTo>
                    <a:lnTo>
                      <a:pt x="22" y="36"/>
                    </a:lnTo>
                    <a:lnTo>
                      <a:pt x="35" y="18"/>
                    </a:lnTo>
                    <a:lnTo>
                      <a:pt x="18" y="18"/>
                    </a:lnTo>
                    <a:lnTo>
                      <a:pt x="25" y="3"/>
                    </a:lnTo>
                    <a:lnTo>
                      <a:pt x="18" y="0"/>
                    </a:lnTo>
                    <a:close/>
                  </a:path>
                </a:pathLst>
              </a:cu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67" name="Freeform 121"/>
              <p:cNvSpPr>
                <a:spLocks/>
              </p:cNvSpPr>
              <p:nvPr/>
            </p:nvSpPr>
            <p:spPr bwMode="auto">
              <a:xfrm>
                <a:off x="4239" y="2046"/>
                <a:ext cx="7" cy="7"/>
              </a:xfrm>
              <a:custGeom>
                <a:avLst/>
                <a:gdLst>
                  <a:gd name="T0" fmla="*/ 0 w 17"/>
                  <a:gd name="T1" fmla="*/ 0 h 18"/>
                  <a:gd name="T2" fmla="*/ 0 w 17"/>
                  <a:gd name="T3" fmla="*/ 0 h 18"/>
                  <a:gd name="T4" fmla="*/ 0 w 17"/>
                  <a:gd name="T5" fmla="*/ 0 h 18"/>
                  <a:gd name="T6" fmla="*/ 0 w 17"/>
                  <a:gd name="T7" fmla="*/ 0 h 18"/>
                  <a:gd name="T8" fmla="*/ 0 w 17"/>
                  <a:gd name="T9" fmla="*/ 0 h 18"/>
                  <a:gd name="T10" fmla="*/ 0 w 17"/>
                  <a:gd name="T11" fmla="*/ 0 h 18"/>
                  <a:gd name="T12" fmla="*/ 0 60000 65536"/>
                  <a:gd name="T13" fmla="*/ 0 60000 65536"/>
                  <a:gd name="T14" fmla="*/ 0 60000 65536"/>
                  <a:gd name="T15" fmla="*/ 0 60000 65536"/>
                  <a:gd name="T16" fmla="*/ 0 60000 65536"/>
                  <a:gd name="T17" fmla="*/ 0 60000 65536"/>
                  <a:gd name="T18" fmla="*/ 0 w 17"/>
                  <a:gd name="T19" fmla="*/ 0 h 18"/>
                  <a:gd name="T20" fmla="*/ 17 w 17"/>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17" h="18">
                    <a:moveTo>
                      <a:pt x="7" y="0"/>
                    </a:moveTo>
                    <a:lnTo>
                      <a:pt x="0" y="7"/>
                    </a:lnTo>
                    <a:lnTo>
                      <a:pt x="7" y="18"/>
                    </a:lnTo>
                    <a:lnTo>
                      <a:pt x="17" y="7"/>
                    </a:lnTo>
                    <a:lnTo>
                      <a:pt x="7" y="0"/>
                    </a:lnTo>
                    <a:close/>
                  </a:path>
                </a:pathLst>
              </a:cu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68" name="Freeform 122"/>
              <p:cNvSpPr>
                <a:spLocks/>
              </p:cNvSpPr>
              <p:nvPr/>
            </p:nvSpPr>
            <p:spPr bwMode="auto">
              <a:xfrm>
                <a:off x="4344" y="2046"/>
                <a:ext cx="7" cy="3"/>
              </a:xfrm>
              <a:custGeom>
                <a:avLst/>
                <a:gdLst>
                  <a:gd name="T0" fmla="*/ 0 w 18"/>
                  <a:gd name="T1" fmla="*/ 0 h 13"/>
                  <a:gd name="T2" fmla="*/ 0 w 18"/>
                  <a:gd name="T3" fmla="*/ 0 h 13"/>
                  <a:gd name="T4" fmla="*/ 0 w 18"/>
                  <a:gd name="T5" fmla="*/ 0 h 13"/>
                  <a:gd name="T6" fmla="*/ 0 w 18"/>
                  <a:gd name="T7" fmla="*/ 0 h 13"/>
                  <a:gd name="T8" fmla="*/ 0 w 18"/>
                  <a:gd name="T9" fmla="*/ 0 h 13"/>
                  <a:gd name="T10" fmla="*/ 0 w 18"/>
                  <a:gd name="T11" fmla="*/ 0 h 13"/>
                  <a:gd name="T12" fmla="*/ 0 60000 65536"/>
                  <a:gd name="T13" fmla="*/ 0 60000 65536"/>
                  <a:gd name="T14" fmla="*/ 0 60000 65536"/>
                  <a:gd name="T15" fmla="*/ 0 60000 65536"/>
                  <a:gd name="T16" fmla="*/ 0 60000 65536"/>
                  <a:gd name="T17" fmla="*/ 0 60000 65536"/>
                  <a:gd name="T18" fmla="*/ 0 w 18"/>
                  <a:gd name="T19" fmla="*/ 0 h 13"/>
                  <a:gd name="T20" fmla="*/ 18 w 18"/>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8" h="13">
                    <a:moveTo>
                      <a:pt x="8" y="0"/>
                    </a:moveTo>
                    <a:lnTo>
                      <a:pt x="0" y="3"/>
                    </a:lnTo>
                    <a:lnTo>
                      <a:pt x="8" y="13"/>
                    </a:lnTo>
                    <a:lnTo>
                      <a:pt x="18" y="7"/>
                    </a:lnTo>
                    <a:lnTo>
                      <a:pt x="8" y="0"/>
                    </a:lnTo>
                    <a:close/>
                  </a:path>
                </a:pathLst>
              </a:cu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69" name="Freeform 123"/>
              <p:cNvSpPr>
                <a:spLocks/>
              </p:cNvSpPr>
              <p:nvPr/>
            </p:nvSpPr>
            <p:spPr bwMode="auto">
              <a:xfrm>
                <a:off x="4321" y="2085"/>
                <a:ext cx="6" cy="4"/>
              </a:xfrm>
              <a:custGeom>
                <a:avLst/>
                <a:gdLst>
                  <a:gd name="T0" fmla="*/ 0 w 18"/>
                  <a:gd name="T1" fmla="*/ 0 h 14"/>
                  <a:gd name="T2" fmla="*/ 0 w 18"/>
                  <a:gd name="T3" fmla="*/ 0 h 14"/>
                  <a:gd name="T4" fmla="*/ 0 w 18"/>
                  <a:gd name="T5" fmla="*/ 0 h 14"/>
                  <a:gd name="T6" fmla="*/ 0 w 18"/>
                  <a:gd name="T7" fmla="*/ 0 h 14"/>
                  <a:gd name="T8" fmla="*/ 0 w 18"/>
                  <a:gd name="T9" fmla="*/ 0 h 14"/>
                  <a:gd name="T10" fmla="*/ 0 w 18"/>
                  <a:gd name="T11" fmla="*/ 0 h 14"/>
                  <a:gd name="T12" fmla="*/ 0 60000 65536"/>
                  <a:gd name="T13" fmla="*/ 0 60000 65536"/>
                  <a:gd name="T14" fmla="*/ 0 60000 65536"/>
                  <a:gd name="T15" fmla="*/ 0 60000 65536"/>
                  <a:gd name="T16" fmla="*/ 0 60000 65536"/>
                  <a:gd name="T17" fmla="*/ 0 60000 65536"/>
                  <a:gd name="T18" fmla="*/ 0 w 18"/>
                  <a:gd name="T19" fmla="*/ 0 h 14"/>
                  <a:gd name="T20" fmla="*/ 18 w 18"/>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8" h="14">
                    <a:moveTo>
                      <a:pt x="3" y="0"/>
                    </a:moveTo>
                    <a:lnTo>
                      <a:pt x="0" y="3"/>
                    </a:lnTo>
                    <a:lnTo>
                      <a:pt x="3" y="14"/>
                    </a:lnTo>
                    <a:lnTo>
                      <a:pt x="18" y="8"/>
                    </a:lnTo>
                    <a:lnTo>
                      <a:pt x="3" y="0"/>
                    </a:lnTo>
                    <a:close/>
                  </a:path>
                </a:pathLst>
              </a:cu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70" name="Freeform 124"/>
              <p:cNvSpPr>
                <a:spLocks/>
              </p:cNvSpPr>
              <p:nvPr/>
            </p:nvSpPr>
            <p:spPr bwMode="auto">
              <a:xfrm>
                <a:off x="4253" y="2114"/>
                <a:ext cx="7" cy="7"/>
              </a:xfrm>
              <a:custGeom>
                <a:avLst/>
                <a:gdLst>
                  <a:gd name="T0" fmla="*/ 0 w 17"/>
                  <a:gd name="T1" fmla="*/ 0 h 18"/>
                  <a:gd name="T2" fmla="*/ 0 w 17"/>
                  <a:gd name="T3" fmla="*/ 0 h 18"/>
                  <a:gd name="T4" fmla="*/ 0 w 17"/>
                  <a:gd name="T5" fmla="*/ 0 h 18"/>
                  <a:gd name="T6" fmla="*/ 0 w 17"/>
                  <a:gd name="T7" fmla="*/ 0 h 18"/>
                  <a:gd name="T8" fmla="*/ 0 w 17"/>
                  <a:gd name="T9" fmla="*/ 0 h 18"/>
                  <a:gd name="T10" fmla="*/ 0 w 17"/>
                  <a:gd name="T11" fmla="*/ 0 h 18"/>
                  <a:gd name="T12" fmla="*/ 0 60000 65536"/>
                  <a:gd name="T13" fmla="*/ 0 60000 65536"/>
                  <a:gd name="T14" fmla="*/ 0 60000 65536"/>
                  <a:gd name="T15" fmla="*/ 0 60000 65536"/>
                  <a:gd name="T16" fmla="*/ 0 60000 65536"/>
                  <a:gd name="T17" fmla="*/ 0 60000 65536"/>
                  <a:gd name="T18" fmla="*/ 0 w 17"/>
                  <a:gd name="T19" fmla="*/ 0 h 18"/>
                  <a:gd name="T20" fmla="*/ 17 w 17"/>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17" h="18">
                    <a:moveTo>
                      <a:pt x="7" y="0"/>
                    </a:moveTo>
                    <a:lnTo>
                      <a:pt x="0" y="8"/>
                    </a:lnTo>
                    <a:lnTo>
                      <a:pt x="4" y="18"/>
                    </a:lnTo>
                    <a:lnTo>
                      <a:pt x="17" y="8"/>
                    </a:lnTo>
                    <a:lnTo>
                      <a:pt x="7" y="0"/>
                    </a:lnTo>
                    <a:close/>
                  </a:path>
                </a:pathLst>
              </a:cu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71" name="Freeform 125"/>
              <p:cNvSpPr>
                <a:spLocks/>
              </p:cNvSpPr>
              <p:nvPr/>
            </p:nvSpPr>
            <p:spPr bwMode="auto">
              <a:xfrm>
                <a:off x="4334" y="2098"/>
                <a:ext cx="7" cy="6"/>
              </a:xfrm>
              <a:custGeom>
                <a:avLst/>
                <a:gdLst>
                  <a:gd name="T0" fmla="*/ 0 w 19"/>
                  <a:gd name="T1" fmla="*/ 0 h 18"/>
                  <a:gd name="T2" fmla="*/ 0 w 19"/>
                  <a:gd name="T3" fmla="*/ 0 h 18"/>
                  <a:gd name="T4" fmla="*/ 0 w 19"/>
                  <a:gd name="T5" fmla="*/ 0 h 18"/>
                  <a:gd name="T6" fmla="*/ 0 w 19"/>
                  <a:gd name="T7" fmla="*/ 0 h 18"/>
                  <a:gd name="T8" fmla="*/ 0 w 19"/>
                  <a:gd name="T9" fmla="*/ 0 h 18"/>
                  <a:gd name="T10" fmla="*/ 0 w 19"/>
                  <a:gd name="T11" fmla="*/ 0 h 18"/>
                  <a:gd name="T12" fmla="*/ 0 60000 65536"/>
                  <a:gd name="T13" fmla="*/ 0 60000 65536"/>
                  <a:gd name="T14" fmla="*/ 0 60000 65536"/>
                  <a:gd name="T15" fmla="*/ 0 60000 65536"/>
                  <a:gd name="T16" fmla="*/ 0 60000 65536"/>
                  <a:gd name="T17" fmla="*/ 0 60000 65536"/>
                  <a:gd name="T18" fmla="*/ 0 w 19"/>
                  <a:gd name="T19" fmla="*/ 0 h 18"/>
                  <a:gd name="T20" fmla="*/ 19 w 19"/>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19" h="18">
                    <a:moveTo>
                      <a:pt x="7" y="0"/>
                    </a:moveTo>
                    <a:lnTo>
                      <a:pt x="0" y="7"/>
                    </a:lnTo>
                    <a:lnTo>
                      <a:pt x="4" y="18"/>
                    </a:lnTo>
                    <a:lnTo>
                      <a:pt x="19" y="7"/>
                    </a:lnTo>
                    <a:lnTo>
                      <a:pt x="7" y="0"/>
                    </a:lnTo>
                    <a:close/>
                  </a:path>
                </a:pathLst>
              </a:cu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72" name="Freeform 126"/>
              <p:cNvSpPr>
                <a:spLocks/>
              </p:cNvSpPr>
              <p:nvPr/>
            </p:nvSpPr>
            <p:spPr bwMode="auto">
              <a:xfrm>
                <a:off x="4385" y="2095"/>
                <a:ext cx="7" cy="4"/>
              </a:xfrm>
              <a:custGeom>
                <a:avLst/>
                <a:gdLst>
                  <a:gd name="T0" fmla="*/ 0 w 18"/>
                  <a:gd name="T1" fmla="*/ 0 h 15"/>
                  <a:gd name="T2" fmla="*/ 0 w 18"/>
                  <a:gd name="T3" fmla="*/ 0 h 15"/>
                  <a:gd name="T4" fmla="*/ 0 w 18"/>
                  <a:gd name="T5" fmla="*/ 0 h 15"/>
                  <a:gd name="T6" fmla="*/ 0 w 18"/>
                  <a:gd name="T7" fmla="*/ 0 h 15"/>
                  <a:gd name="T8" fmla="*/ 0 w 18"/>
                  <a:gd name="T9" fmla="*/ 0 h 15"/>
                  <a:gd name="T10" fmla="*/ 0 w 18"/>
                  <a:gd name="T11" fmla="*/ 0 h 15"/>
                  <a:gd name="T12" fmla="*/ 0 60000 65536"/>
                  <a:gd name="T13" fmla="*/ 0 60000 65536"/>
                  <a:gd name="T14" fmla="*/ 0 60000 65536"/>
                  <a:gd name="T15" fmla="*/ 0 60000 65536"/>
                  <a:gd name="T16" fmla="*/ 0 60000 65536"/>
                  <a:gd name="T17" fmla="*/ 0 60000 65536"/>
                  <a:gd name="T18" fmla="*/ 0 w 18"/>
                  <a:gd name="T19" fmla="*/ 0 h 15"/>
                  <a:gd name="T20" fmla="*/ 18 w 18"/>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18" h="15">
                    <a:moveTo>
                      <a:pt x="8" y="0"/>
                    </a:moveTo>
                    <a:lnTo>
                      <a:pt x="0" y="5"/>
                    </a:lnTo>
                    <a:lnTo>
                      <a:pt x="8" y="15"/>
                    </a:lnTo>
                    <a:lnTo>
                      <a:pt x="18" y="8"/>
                    </a:lnTo>
                    <a:lnTo>
                      <a:pt x="8" y="0"/>
                    </a:lnTo>
                    <a:close/>
                  </a:path>
                </a:pathLst>
              </a:cu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73" name="Freeform 127"/>
              <p:cNvSpPr>
                <a:spLocks/>
              </p:cNvSpPr>
              <p:nvPr/>
            </p:nvSpPr>
            <p:spPr bwMode="auto">
              <a:xfrm>
                <a:off x="4390" y="2055"/>
                <a:ext cx="6" cy="6"/>
              </a:xfrm>
              <a:custGeom>
                <a:avLst/>
                <a:gdLst>
                  <a:gd name="T0" fmla="*/ 0 w 18"/>
                  <a:gd name="T1" fmla="*/ 0 h 14"/>
                  <a:gd name="T2" fmla="*/ 0 w 18"/>
                  <a:gd name="T3" fmla="*/ 0 h 14"/>
                  <a:gd name="T4" fmla="*/ 0 w 18"/>
                  <a:gd name="T5" fmla="*/ 0 h 14"/>
                  <a:gd name="T6" fmla="*/ 0 w 18"/>
                  <a:gd name="T7" fmla="*/ 0 h 14"/>
                  <a:gd name="T8" fmla="*/ 0 w 18"/>
                  <a:gd name="T9" fmla="*/ 0 h 14"/>
                  <a:gd name="T10" fmla="*/ 0 w 18"/>
                  <a:gd name="T11" fmla="*/ 0 h 14"/>
                  <a:gd name="T12" fmla="*/ 0 60000 65536"/>
                  <a:gd name="T13" fmla="*/ 0 60000 65536"/>
                  <a:gd name="T14" fmla="*/ 0 60000 65536"/>
                  <a:gd name="T15" fmla="*/ 0 60000 65536"/>
                  <a:gd name="T16" fmla="*/ 0 60000 65536"/>
                  <a:gd name="T17" fmla="*/ 0 60000 65536"/>
                  <a:gd name="T18" fmla="*/ 0 w 18"/>
                  <a:gd name="T19" fmla="*/ 0 h 14"/>
                  <a:gd name="T20" fmla="*/ 18 w 18"/>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8" h="14">
                    <a:moveTo>
                      <a:pt x="7" y="0"/>
                    </a:moveTo>
                    <a:lnTo>
                      <a:pt x="0" y="6"/>
                    </a:lnTo>
                    <a:lnTo>
                      <a:pt x="7" y="14"/>
                    </a:lnTo>
                    <a:lnTo>
                      <a:pt x="18" y="6"/>
                    </a:lnTo>
                    <a:lnTo>
                      <a:pt x="7" y="0"/>
                    </a:lnTo>
                    <a:close/>
                  </a:path>
                </a:pathLst>
              </a:cu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74" name="Freeform 128"/>
              <p:cNvSpPr>
                <a:spLocks/>
              </p:cNvSpPr>
              <p:nvPr/>
            </p:nvSpPr>
            <p:spPr bwMode="auto">
              <a:xfrm>
                <a:off x="4422" y="2073"/>
                <a:ext cx="7" cy="6"/>
              </a:xfrm>
              <a:custGeom>
                <a:avLst/>
                <a:gdLst>
                  <a:gd name="T0" fmla="*/ 0 w 17"/>
                  <a:gd name="T1" fmla="*/ 0 h 13"/>
                  <a:gd name="T2" fmla="*/ 0 w 17"/>
                  <a:gd name="T3" fmla="*/ 0 h 13"/>
                  <a:gd name="T4" fmla="*/ 0 w 17"/>
                  <a:gd name="T5" fmla="*/ 0 h 13"/>
                  <a:gd name="T6" fmla="*/ 0 w 17"/>
                  <a:gd name="T7" fmla="*/ 0 h 13"/>
                  <a:gd name="T8" fmla="*/ 0 w 17"/>
                  <a:gd name="T9" fmla="*/ 0 h 13"/>
                  <a:gd name="T10" fmla="*/ 0 w 17"/>
                  <a:gd name="T11" fmla="*/ 0 h 13"/>
                  <a:gd name="T12" fmla="*/ 0 60000 65536"/>
                  <a:gd name="T13" fmla="*/ 0 60000 65536"/>
                  <a:gd name="T14" fmla="*/ 0 60000 65536"/>
                  <a:gd name="T15" fmla="*/ 0 60000 65536"/>
                  <a:gd name="T16" fmla="*/ 0 60000 65536"/>
                  <a:gd name="T17" fmla="*/ 0 60000 65536"/>
                  <a:gd name="T18" fmla="*/ 0 w 17"/>
                  <a:gd name="T19" fmla="*/ 0 h 13"/>
                  <a:gd name="T20" fmla="*/ 17 w 1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7" h="13">
                    <a:moveTo>
                      <a:pt x="7" y="0"/>
                    </a:moveTo>
                    <a:lnTo>
                      <a:pt x="0" y="3"/>
                    </a:lnTo>
                    <a:lnTo>
                      <a:pt x="7" y="13"/>
                    </a:lnTo>
                    <a:lnTo>
                      <a:pt x="17" y="7"/>
                    </a:lnTo>
                    <a:lnTo>
                      <a:pt x="7" y="0"/>
                    </a:lnTo>
                    <a:close/>
                  </a:path>
                </a:pathLst>
              </a:cu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75" name="Freeform 129"/>
              <p:cNvSpPr>
                <a:spLocks/>
              </p:cNvSpPr>
              <p:nvPr/>
            </p:nvSpPr>
            <p:spPr bwMode="auto">
              <a:xfrm>
                <a:off x="4422" y="2112"/>
                <a:ext cx="7" cy="6"/>
              </a:xfrm>
              <a:custGeom>
                <a:avLst/>
                <a:gdLst>
                  <a:gd name="T0" fmla="*/ 0 w 17"/>
                  <a:gd name="T1" fmla="*/ 0 h 18"/>
                  <a:gd name="T2" fmla="*/ 0 w 17"/>
                  <a:gd name="T3" fmla="*/ 0 h 18"/>
                  <a:gd name="T4" fmla="*/ 0 w 17"/>
                  <a:gd name="T5" fmla="*/ 0 h 18"/>
                  <a:gd name="T6" fmla="*/ 0 w 17"/>
                  <a:gd name="T7" fmla="*/ 0 h 18"/>
                  <a:gd name="T8" fmla="*/ 0 w 17"/>
                  <a:gd name="T9" fmla="*/ 0 h 18"/>
                  <a:gd name="T10" fmla="*/ 0 w 17"/>
                  <a:gd name="T11" fmla="*/ 0 h 18"/>
                  <a:gd name="T12" fmla="*/ 0 60000 65536"/>
                  <a:gd name="T13" fmla="*/ 0 60000 65536"/>
                  <a:gd name="T14" fmla="*/ 0 60000 65536"/>
                  <a:gd name="T15" fmla="*/ 0 60000 65536"/>
                  <a:gd name="T16" fmla="*/ 0 60000 65536"/>
                  <a:gd name="T17" fmla="*/ 0 60000 65536"/>
                  <a:gd name="T18" fmla="*/ 0 w 17"/>
                  <a:gd name="T19" fmla="*/ 0 h 18"/>
                  <a:gd name="T20" fmla="*/ 17 w 17"/>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17" h="18">
                    <a:moveTo>
                      <a:pt x="7" y="0"/>
                    </a:moveTo>
                    <a:lnTo>
                      <a:pt x="0" y="4"/>
                    </a:lnTo>
                    <a:lnTo>
                      <a:pt x="3" y="18"/>
                    </a:lnTo>
                    <a:lnTo>
                      <a:pt x="17" y="7"/>
                    </a:lnTo>
                    <a:lnTo>
                      <a:pt x="7" y="0"/>
                    </a:lnTo>
                    <a:close/>
                  </a:path>
                </a:pathLst>
              </a:cu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76" name="Freeform 130"/>
              <p:cNvSpPr>
                <a:spLocks/>
              </p:cNvSpPr>
              <p:nvPr/>
            </p:nvSpPr>
            <p:spPr bwMode="auto">
              <a:xfrm>
                <a:off x="4485" y="2042"/>
                <a:ext cx="4" cy="6"/>
              </a:xfrm>
              <a:custGeom>
                <a:avLst/>
                <a:gdLst>
                  <a:gd name="T0" fmla="*/ 0 w 16"/>
                  <a:gd name="T1" fmla="*/ 0 h 18"/>
                  <a:gd name="T2" fmla="*/ 0 w 16"/>
                  <a:gd name="T3" fmla="*/ 0 h 18"/>
                  <a:gd name="T4" fmla="*/ 0 w 16"/>
                  <a:gd name="T5" fmla="*/ 0 h 18"/>
                  <a:gd name="T6" fmla="*/ 0 w 16"/>
                  <a:gd name="T7" fmla="*/ 0 h 18"/>
                  <a:gd name="T8" fmla="*/ 0 w 16"/>
                  <a:gd name="T9" fmla="*/ 0 h 18"/>
                  <a:gd name="T10" fmla="*/ 0 w 16"/>
                  <a:gd name="T11" fmla="*/ 0 h 18"/>
                  <a:gd name="T12" fmla="*/ 0 60000 65536"/>
                  <a:gd name="T13" fmla="*/ 0 60000 65536"/>
                  <a:gd name="T14" fmla="*/ 0 60000 65536"/>
                  <a:gd name="T15" fmla="*/ 0 60000 65536"/>
                  <a:gd name="T16" fmla="*/ 0 60000 65536"/>
                  <a:gd name="T17" fmla="*/ 0 60000 65536"/>
                  <a:gd name="T18" fmla="*/ 0 w 16"/>
                  <a:gd name="T19" fmla="*/ 0 h 18"/>
                  <a:gd name="T20" fmla="*/ 16 w 16"/>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16" h="18">
                    <a:moveTo>
                      <a:pt x="3" y="0"/>
                    </a:moveTo>
                    <a:lnTo>
                      <a:pt x="0" y="8"/>
                    </a:lnTo>
                    <a:lnTo>
                      <a:pt x="3" y="18"/>
                    </a:lnTo>
                    <a:lnTo>
                      <a:pt x="16" y="8"/>
                    </a:lnTo>
                    <a:lnTo>
                      <a:pt x="3" y="0"/>
                    </a:lnTo>
                    <a:close/>
                  </a:path>
                </a:pathLst>
              </a:cu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77" name="Freeform 131"/>
              <p:cNvSpPr>
                <a:spLocks/>
              </p:cNvSpPr>
              <p:nvPr/>
            </p:nvSpPr>
            <p:spPr bwMode="auto">
              <a:xfrm>
                <a:off x="4487" y="2099"/>
                <a:ext cx="7" cy="6"/>
              </a:xfrm>
              <a:custGeom>
                <a:avLst/>
                <a:gdLst>
                  <a:gd name="T0" fmla="*/ 0 w 17"/>
                  <a:gd name="T1" fmla="*/ 0 h 15"/>
                  <a:gd name="T2" fmla="*/ 0 w 17"/>
                  <a:gd name="T3" fmla="*/ 0 h 15"/>
                  <a:gd name="T4" fmla="*/ 0 w 17"/>
                  <a:gd name="T5" fmla="*/ 0 h 15"/>
                  <a:gd name="T6" fmla="*/ 0 w 17"/>
                  <a:gd name="T7" fmla="*/ 0 h 15"/>
                  <a:gd name="T8" fmla="*/ 0 w 17"/>
                  <a:gd name="T9" fmla="*/ 0 h 15"/>
                  <a:gd name="T10" fmla="*/ 0 w 17"/>
                  <a:gd name="T11" fmla="*/ 0 h 15"/>
                  <a:gd name="T12" fmla="*/ 0 60000 65536"/>
                  <a:gd name="T13" fmla="*/ 0 60000 65536"/>
                  <a:gd name="T14" fmla="*/ 0 60000 65536"/>
                  <a:gd name="T15" fmla="*/ 0 60000 65536"/>
                  <a:gd name="T16" fmla="*/ 0 60000 65536"/>
                  <a:gd name="T17" fmla="*/ 0 60000 65536"/>
                  <a:gd name="T18" fmla="*/ 0 w 17"/>
                  <a:gd name="T19" fmla="*/ 0 h 15"/>
                  <a:gd name="T20" fmla="*/ 17 w 17"/>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17" h="15">
                    <a:moveTo>
                      <a:pt x="7" y="0"/>
                    </a:moveTo>
                    <a:lnTo>
                      <a:pt x="0" y="5"/>
                    </a:lnTo>
                    <a:lnTo>
                      <a:pt x="7" y="15"/>
                    </a:lnTo>
                    <a:lnTo>
                      <a:pt x="17" y="8"/>
                    </a:lnTo>
                    <a:lnTo>
                      <a:pt x="7" y="0"/>
                    </a:lnTo>
                    <a:close/>
                  </a:path>
                </a:pathLst>
              </a:cu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78" name="Freeform 132"/>
              <p:cNvSpPr>
                <a:spLocks/>
              </p:cNvSpPr>
              <p:nvPr/>
            </p:nvSpPr>
            <p:spPr bwMode="auto">
              <a:xfrm>
                <a:off x="4258" y="2164"/>
                <a:ext cx="6" cy="6"/>
              </a:xfrm>
              <a:custGeom>
                <a:avLst/>
                <a:gdLst>
                  <a:gd name="T0" fmla="*/ 0 w 17"/>
                  <a:gd name="T1" fmla="*/ 0 h 18"/>
                  <a:gd name="T2" fmla="*/ 0 w 17"/>
                  <a:gd name="T3" fmla="*/ 0 h 18"/>
                  <a:gd name="T4" fmla="*/ 0 w 17"/>
                  <a:gd name="T5" fmla="*/ 0 h 18"/>
                  <a:gd name="T6" fmla="*/ 0 w 17"/>
                  <a:gd name="T7" fmla="*/ 0 h 18"/>
                  <a:gd name="T8" fmla="*/ 0 w 17"/>
                  <a:gd name="T9" fmla="*/ 0 h 18"/>
                  <a:gd name="T10" fmla="*/ 0 w 17"/>
                  <a:gd name="T11" fmla="*/ 0 h 18"/>
                  <a:gd name="T12" fmla="*/ 0 60000 65536"/>
                  <a:gd name="T13" fmla="*/ 0 60000 65536"/>
                  <a:gd name="T14" fmla="*/ 0 60000 65536"/>
                  <a:gd name="T15" fmla="*/ 0 60000 65536"/>
                  <a:gd name="T16" fmla="*/ 0 60000 65536"/>
                  <a:gd name="T17" fmla="*/ 0 60000 65536"/>
                  <a:gd name="T18" fmla="*/ 0 w 17"/>
                  <a:gd name="T19" fmla="*/ 0 h 18"/>
                  <a:gd name="T20" fmla="*/ 17 w 17"/>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17" h="18">
                    <a:moveTo>
                      <a:pt x="7" y="0"/>
                    </a:moveTo>
                    <a:lnTo>
                      <a:pt x="0" y="6"/>
                    </a:lnTo>
                    <a:lnTo>
                      <a:pt x="2" y="18"/>
                    </a:lnTo>
                    <a:lnTo>
                      <a:pt x="17" y="6"/>
                    </a:lnTo>
                    <a:lnTo>
                      <a:pt x="7" y="0"/>
                    </a:lnTo>
                    <a:close/>
                  </a:path>
                </a:pathLst>
              </a:cu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79" name="Freeform 133"/>
              <p:cNvSpPr>
                <a:spLocks/>
              </p:cNvSpPr>
              <p:nvPr/>
            </p:nvSpPr>
            <p:spPr bwMode="auto">
              <a:xfrm>
                <a:off x="4294" y="2168"/>
                <a:ext cx="6" cy="7"/>
              </a:xfrm>
              <a:custGeom>
                <a:avLst/>
                <a:gdLst>
                  <a:gd name="T0" fmla="*/ 0 w 18"/>
                  <a:gd name="T1" fmla="*/ 0 h 19"/>
                  <a:gd name="T2" fmla="*/ 0 w 18"/>
                  <a:gd name="T3" fmla="*/ 0 h 19"/>
                  <a:gd name="T4" fmla="*/ 0 w 18"/>
                  <a:gd name="T5" fmla="*/ 0 h 19"/>
                  <a:gd name="T6" fmla="*/ 0 w 18"/>
                  <a:gd name="T7" fmla="*/ 0 h 19"/>
                  <a:gd name="T8" fmla="*/ 0 w 18"/>
                  <a:gd name="T9" fmla="*/ 0 h 19"/>
                  <a:gd name="T10" fmla="*/ 0 w 18"/>
                  <a:gd name="T11" fmla="*/ 0 h 19"/>
                  <a:gd name="T12" fmla="*/ 0 60000 65536"/>
                  <a:gd name="T13" fmla="*/ 0 60000 65536"/>
                  <a:gd name="T14" fmla="*/ 0 60000 65536"/>
                  <a:gd name="T15" fmla="*/ 0 60000 65536"/>
                  <a:gd name="T16" fmla="*/ 0 60000 65536"/>
                  <a:gd name="T17" fmla="*/ 0 60000 65536"/>
                  <a:gd name="T18" fmla="*/ 0 w 18"/>
                  <a:gd name="T19" fmla="*/ 0 h 19"/>
                  <a:gd name="T20" fmla="*/ 18 w 18"/>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8" h="19">
                    <a:moveTo>
                      <a:pt x="8" y="0"/>
                    </a:moveTo>
                    <a:lnTo>
                      <a:pt x="0" y="9"/>
                    </a:lnTo>
                    <a:lnTo>
                      <a:pt x="5" y="19"/>
                    </a:lnTo>
                    <a:lnTo>
                      <a:pt x="18" y="9"/>
                    </a:lnTo>
                    <a:lnTo>
                      <a:pt x="8" y="0"/>
                    </a:lnTo>
                    <a:close/>
                  </a:path>
                </a:pathLst>
              </a:cu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80" name="Freeform 134"/>
              <p:cNvSpPr>
                <a:spLocks/>
              </p:cNvSpPr>
              <p:nvPr/>
            </p:nvSpPr>
            <p:spPr bwMode="auto">
              <a:xfrm>
                <a:off x="4334" y="2164"/>
                <a:ext cx="7" cy="4"/>
              </a:xfrm>
              <a:custGeom>
                <a:avLst/>
                <a:gdLst>
                  <a:gd name="T0" fmla="*/ 0 w 18"/>
                  <a:gd name="T1" fmla="*/ 0 h 14"/>
                  <a:gd name="T2" fmla="*/ 0 w 18"/>
                  <a:gd name="T3" fmla="*/ 0 h 14"/>
                  <a:gd name="T4" fmla="*/ 0 w 18"/>
                  <a:gd name="T5" fmla="*/ 0 h 14"/>
                  <a:gd name="T6" fmla="*/ 0 w 18"/>
                  <a:gd name="T7" fmla="*/ 0 h 14"/>
                  <a:gd name="T8" fmla="*/ 0 w 18"/>
                  <a:gd name="T9" fmla="*/ 0 h 14"/>
                  <a:gd name="T10" fmla="*/ 0 w 18"/>
                  <a:gd name="T11" fmla="*/ 0 h 14"/>
                  <a:gd name="T12" fmla="*/ 0 60000 65536"/>
                  <a:gd name="T13" fmla="*/ 0 60000 65536"/>
                  <a:gd name="T14" fmla="*/ 0 60000 65536"/>
                  <a:gd name="T15" fmla="*/ 0 60000 65536"/>
                  <a:gd name="T16" fmla="*/ 0 60000 65536"/>
                  <a:gd name="T17" fmla="*/ 0 60000 65536"/>
                  <a:gd name="T18" fmla="*/ 0 w 18"/>
                  <a:gd name="T19" fmla="*/ 0 h 14"/>
                  <a:gd name="T20" fmla="*/ 18 w 18"/>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8" h="14">
                    <a:moveTo>
                      <a:pt x="3" y="0"/>
                    </a:moveTo>
                    <a:lnTo>
                      <a:pt x="0" y="3"/>
                    </a:lnTo>
                    <a:lnTo>
                      <a:pt x="3" y="14"/>
                    </a:lnTo>
                    <a:lnTo>
                      <a:pt x="18" y="6"/>
                    </a:lnTo>
                    <a:lnTo>
                      <a:pt x="3" y="0"/>
                    </a:lnTo>
                    <a:close/>
                  </a:path>
                </a:pathLst>
              </a:cu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81" name="Freeform 135"/>
              <p:cNvSpPr>
                <a:spLocks/>
              </p:cNvSpPr>
              <p:nvPr/>
            </p:nvSpPr>
            <p:spPr bwMode="auto">
              <a:xfrm>
                <a:off x="4395" y="2174"/>
                <a:ext cx="7" cy="3"/>
              </a:xfrm>
              <a:custGeom>
                <a:avLst/>
                <a:gdLst>
                  <a:gd name="T0" fmla="*/ 0 w 23"/>
                  <a:gd name="T1" fmla="*/ 0 h 10"/>
                  <a:gd name="T2" fmla="*/ 0 w 23"/>
                  <a:gd name="T3" fmla="*/ 0 h 10"/>
                  <a:gd name="T4" fmla="*/ 0 w 23"/>
                  <a:gd name="T5" fmla="*/ 0 h 10"/>
                  <a:gd name="T6" fmla="*/ 0 w 23"/>
                  <a:gd name="T7" fmla="*/ 0 h 10"/>
                  <a:gd name="T8" fmla="*/ 0 w 23"/>
                  <a:gd name="T9" fmla="*/ 0 h 10"/>
                  <a:gd name="T10" fmla="*/ 0 w 23"/>
                  <a:gd name="T11" fmla="*/ 0 h 10"/>
                  <a:gd name="T12" fmla="*/ 0 60000 65536"/>
                  <a:gd name="T13" fmla="*/ 0 60000 65536"/>
                  <a:gd name="T14" fmla="*/ 0 60000 65536"/>
                  <a:gd name="T15" fmla="*/ 0 60000 65536"/>
                  <a:gd name="T16" fmla="*/ 0 60000 65536"/>
                  <a:gd name="T17" fmla="*/ 0 60000 65536"/>
                  <a:gd name="T18" fmla="*/ 0 w 23"/>
                  <a:gd name="T19" fmla="*/ 0 h 10"/>
                  <a:gd name="T20" fmla="*/ 23 w 23"/>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23" h="10">
                    <a:moveTo>
                      <a:pt x="8" y="0"/>
                    </a:moveTo>
                    <a:lnTo>
                      <a:pt x="0" y="6"/>
                    </a:lnTo>
                    <a:lnTo>
                      <a:pt x="8" y="10"/>
                    </a:lnTo>
                    <a:lnTo>
                      <a:pt x="23" y="6"/>
                    </a:lnTo>
                    <a:lnTo>
                      <a:pt x="8" y="0"/>
                    </a:lnTo>
                    <a:close/>
                  </a:path>
                </a:pathLst>
              </a:cu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82" name="Freeform 136"/>
              <p:cNvSpPr>
                <a:spLocks/>
              </p:cNvSpPr>
              <p:nvPr/>
            </p:nvSpPr>
            <p:spPr bwMode="auto">
              <a:xfrm>
                <a:off x="4424" y="2164"/>
                <a:ext cx="6" cy="6"/>
              </a:xfrm>
              <a:custGeom>
                <a:avLst/>
                <a:gdLst>
                  <a:gd name="T0" fmla="*/ 0 w 18"/>
                  <a:gd name="T1" fmla="*/ 0 h 18"/>
                  <a:gd name="T2" fmla="*/ 0 w 18"/>
                  <a:gd name="T3" fmla="*/ 0 h 18"/>
                  <a:gd name="T4" fmla="*/ 0 w 18"/>
                  <a:gd name="T5" fmla="*/ 0 h 18"/>
                  <a:gd name="T6" fmla="*/ 0 w 18"/>
                  <a:gd name="T7" fmla="*/ 0 h 18"/>
                  <a:gd name="T8" fmla="*/ 0 w 18"/>
                  <a:gd name="T9" fmla="*/ 0 h 18"/>
                  <a:gd name="T10" fmla="*/ 0 w 18"/>
                  <a:gd name="T11" fmla="*/ 0 h 18"/>
                  <a:gd name="T12" fmla="*/ 0 60000 65536"/>
                  <a:gd name="T13" fmla="*/ 0 60000 65536"/>
                  <a:gd name="T14" fmla="*/ 0 60000 65536"/>
                  <a:gd name="T15" fmla="*/ 0 60000 65536"/>
                  <a:gd name="T16" fmla="*/ 0 60000 65536"/>
                  <a:gd name="T17" fmla="*/ 0 60000 65536"/>
                  <a:gd name="T18" fmla="*/ 0 w 18"/>
                  <a:gd name="T19" fmla="*/ 0 h 18"/>
                  <a:gd name="T20" fmla="*/ 18 w 18"/>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18" h="18">
                    <a:moveTo>
                      <a:pt x="3" y="0"/>
                    </a:moveTo>
                    <a:lnTo>
                      <a:pt x="0" y="6"/>
                    </a:lnTo>
                    <a:lnTo>
                      <a:pt x="3" y="18"/>
                    </a:lnTo>
                    <a:lnTo>
                      <a:pt x="18" y="6"/>
                    </a:lnTo>
                    <a:lnTo>
                      <a:pt x="3" y="0"/>
                    </a:lnTo>
                    <a:close/>
                  </a:path>
                </a:pathLst>
              </a:cu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83" name="Freeform 137"/>
              <p:cNvSpPr>
                <a:spLocks/>
              </p:cNvSpPr>
              <p:nvPr/>
            </p:nvSpPr>
            <p:spPr bwMode="auto">
              <a:xfrm>
                <a:off x="4468" y="2159"/>
                <a:ext cx="4" cy="6"/>
              </a:xfrm>
              <a:custGeom>
                <a:avLst/>
                <a:gdLst>
                  <a:gd name="T0" fmla="*/ 0 w 14"/>
                  <a:gd name="T1" fmla="*/ 0 h 15"/>
                  <a:gd name="T2" fmla="*/ 0 w 14"/>
                  <a:gd name="T3" fmla="*/ 0 h 15"/>
                  <a:gd name="T4" fmla="*/ 0 w 14"/>
                  <a:gd name="T5" fmla="*/ 0 h 15"/>
                  <a:gd name="T6" fmla="*/ 0 w 14"/>
                  <a:gd name="T7" fmla="*/ 0 h 15"/>
                  <a:gd name="T8" fmla="*/ 0 w 14"/>
                  <a:gd name="T9" fmla="*/ 0 h 15"/>
                  <a:gd name="T10" fmla="*/ 0 w 14"/>
                  <a:gd name="T11" fmla="*/ 0 h 15"/>
                  <a:gd name="T12" fmla="*/ 0 60000 65536"/>
                  <a:gd name="T13" fmla="*/ 0 60000 65536"/>
                  <a:gd name="T14" fmla="*/ 0 60000 65536"/>
                  <a:gd name="T15" fmla="*/ 0 60000 65536"/>
                  <a:gd name="T16" fmla="*/ 0 60000 65536"/>
                  <a:gd name="T17" fmla="*/ 0 60000 65536"/>
                  <a:gd name="T18" fmla="*/ 0 w 14"/>
                  <a:gd name="T19" fmla="*/ 0 h 15"/>
                  <a:gd name="T20" fmla="*/ 14 w 14"/>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14" h="15">
                    <a:moveTo>
                      <a:pt x="3" y="0"/>
                    </a:moveTo>
                    <a:lnTo>
                      <a:pt x="0" y="3"/>
                    </a:lnTo>
                    <a:lnTo>
                      <a:pt x="3" y="15"/>
                    </a:lnTo>
                    <a:lnTo>
                      <a:pt x="14" y="8"/>
                    </a:lnTo>
                    <a:lnTo>
                      <a:pt x="3" y="0"/>
                    </a:lnTo>
                    <a:close/>
                  </a:path>
                </a:pathLst>
              </a:cu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84" name="Freeform 138"/>
              <p:cNvSpPr>
                <a:spLocks/>
              </p:cNvSpPr>
              <p:nvPr/>
            </p:nvSpPr>
            <p:spPr bwMode="auto">
              <a:xfrm>
                <a:off x="4519" y="2164"/>
                <a:ext cx="6" cy="4"/>
              </a:xfrm>
              <a:custGeom>
                <a:avLst/>
                <a:gdLst>
                  <a:gd name="T0" fmla="*/ 0 w 18"/>
                  <a:gd name="T1" fmla="*/ 0 h 14"/>
                  <a:gd name="T2" fmla="*/ 0 w 18"/>
                  <a:gd name="T3" fmla="*/ 0 h 14"/>
                  <a:gd name="T4" fmla="*/ 0 w 18"/>
                  <a:gd name="T5" fmla="*/ 0 h 14"/>
                  <a:gd name="T6" fmla="*/ 0 w 18"/>
                  <a:gd name="T7" fmla="*/ 0 h 14"/>
                  <a:gd name="T8" fmla="*/ 0 w 18"/>
                  <a:gd name="T9" fmla="*/ 0 h 14"/>
                  <a:gd name="T10" fmla="*/ 0 w 18"/>
                  <a:gd name="T11" fmla="*/ 0 h 14"/>
                  <a:gd name="T12" fmla="*/ 0 60000 65536"/>
                  <a:gd name="T13" fmla="*/ 0 60000 65536"/>
                  <a:gd name="T14" fmla="*/ 0 60000 65536"/>
                  <a:gd name="T15" fmla="*/ 0 60000 65536"/>
                  <a:gd name="T16" fmla="*/ 0 60000 65536"/>
                  <a:gd name="T17" fmla="*/ 0 60000 65536"/>
                  <a:gd name="T18" fmla="*/ 0 w 18"/>
                  <a:gd name="T19" fmla="*/ 0 h 14"/>
                  <a:gd name="T20" fmla="*/ 18 w 18"/>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8" h="14">
                    <a:moveTo>
                      <a:pt x="8" y="0"/>
                    </a:moveTo>
                    <a:lnTo>
                      <a:pt x="0" y="6"/>
                    </a:lnTo>
                    <a:lnTo>
                      <a:pt x="8" y="14"/>
                    </a:lnTo>
                    <a:lnTo>
                      <a:pt x="18" y="6"/>
                    </a:lnTo>
                    <a:lnTo>
                      <a:pt x="8" y="0"/>
                    </a:lnTo>
                    <a:close/>
                  </a:path>
                </a:pathLst>
              </a:cu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85" name="Freeform 139"/>
              <p:cNvSpPr>
                <a:spLocks/>
              </p:cNvSpPr>
              <p:nvPr/>
            </p:nvSpPr>
            <p:spPr bwMode="auto">
              <a:xfrm>
                <a:off x="4545" y="2150"/>
                <a:ext cx="6" cy="6"/>
              </a:xfrm>
              <a:custGeom>
                <a:avLst/>
                <a:gdLst>
                  <a:gd name="T0" fmla="*/ 0 w 18"/>
                  <a:gd name="T1" fmla="*/ 0 h 18"/>
                  <a:gd name="T2" fmla="*/ 0 w 18"/>
                  <a:gd name="T3" fmla="*/ 0 h 18"/>
                  <a:gd name="T4" fmla="*/ 0 w 18"/>
                  <a:gd name="T5" fmla="*/ 0 h 18"/>
                  <a:gd name="T6" fmla="*/ 0 w 18"/>
                  <a:gd name="T7" fmla="*/ 0 h 18"/>
                  <a:gd name="T8" fmla="*/ 0 w 18"/>
                  <a:gd name="T9" fmla="*/ 0 h 18"/>
                  <a:gd name="T10" fmla="*/ 0 w 18"/>
                  <a:gd name="T11" fmla="*/ 0 h 18"/>
                  <a:gd name="T12" fmla="*/ 0 60000 65536"/>
                  <a:gd name="T13" fmla="*/ 0 60000 65536"/>
                  <a:gd name="T14" fmla="*/ 0 60000 65536"/>
                  <a:gd name="T15" fmla="*/ 0 60000 65536"/>
                  <a:gd name="T16" fmla="*/ 0 60000 65536"/>
                  <a:gd name="T17" fmla="*/ 0 60000 65536"/>
                  <a:gd name="T18" fmla="*/ 0 w 18"/>
                  <a:gd name="T19" fmla="*/ 0 h 18"/>
                  <a:gd name="T20" fmla="*/ 18 w 18"/>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18" h="18">
                    <a:moveTo>
                      <a:pt x="6" y="0"/>
                    </a:moveTo>
                    <a:lnTo>
                      <a:pt x="0" y="8"/>
                    </a:lnTo>
                    <a:lnTo>
                      <a:pt x="3" y="18"/>
                    </a:lnTo>
                    <a:lnTo>
                      <a:pt x="18" y="11"/>
                    </a:lnTo>
                    <a:lnTo>
                      <a:pt x="6" y="0"/>
                    </a:lnTo>
                    <a:close/>
                  </a:path>
                </a:pathLst>
              </a:cu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86" name="Freeform 140"/>
              <p:cNvSpPr>
                <a:spLocks/>
              </p:cNvSpPr>
              <p:nvPr/>
            </p:nvSpPr>
            <p:spPr bwMode="auto">
              <a:xfrm>
                <a:off x="4616" y="2164"/>
                <a:ext cx="7" cy="4"/>
              </a:xfrm>
              <a:custGeom>
                <a:avLst/>
                <a:gdLst>
                  <a:gd name="T0" fmla="*/ 0 w 18"/>
                  <a:gd name="T1" fmla="*/ 0 h 14"/>
                  <a:gd name="T2" fmla="*/ 0 w 18"/>
                  <a:gd name="T3" fmla="*/ 0 h 14"/>
                  <a:gd name="T4" fmla="*/ 0 w 18"/>
                  <a:gd name="T5" fmla="*/ 0 h 14"/>
                  <a:gd name="T6" fmla="*/ 0 w 18"/>
                  <a:gd name="T7" fmla="*/ 0 h 14"/>
                  <a:gd name="T8" fmla="*/ 0 w 18"/>
                  <a:gd name="T9" fmla="*/ 0 h 14"/>
                  <a:gd name="T10" fmla="*/ 0 w 18"/>
                  <a:gd name="T11" fmla="*/ 0 h 14"/>
                  <a:gd name="T12" fmla="*/ 0 60000 65536"/>
                  <a:gd name="T13" fmla="*/ 0 60000 65536"/>
                  <a:gd name="T14" fmla="*/ 0 60000 65536"/>
                  <a:gd name="T15" fmla="*/ 0 60000 65536"/>
                  <a:gd name="T16" fmla="*/ 0 60000 65536"/>
                  <a:gd name="T17" fmla="*/ 0 60000 65536"/>
                  <a:gd name="T18" fmla="*/ 0 w 18"/>
                  <a:gd name="T19" fmla="*/ 0 h 14"/>
                  <a:gd name="T20" fmla="*/ 18 w 18"/>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8" h="14">
                    <a:moveTo>
                      <a:pt x="8" y="0"/>
                    </a:moveTo>
                    <a:lnTo>
                      <a:pt x="0" y="6"/>
                    </a:lnTo>
                    <a:lnTo>
                      <a:pt x="8" y="14"/>
                    </a:lnTo>
                    <a:lnTo>
                      <a:pt x="18" y="6"/>
                    </a:lnTo>
                    <a:lnTo>
                      <a:pt x="8" y="0"/>
                    </a:lnTo>
                    <a:close/>
                  </a:path>
                </a:pathLst>
              </a:cu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87" name="Freeform 141"/>
              <p:cNvSpPr>
                <a:spLocks/>
              </p:cNvSpPr>
              <p:nvPr/>
            </p:nvSpPr>
            <p:spPr bwMode="auto">
              <a:xfrm>
                <a:off x="4599" y="2149"/>
                <a:ext cx="7" cy="6"/>
              </a:xfrm>
              <a:custGeom>
                <a:avLst/>
                <a:gdLst>
                  <a:gd name="T0" fmla="*/ 0 w 18"/>
                  <a:gd name="T1" fmla="*/ 0 h 18"/>
                  <a:gd name="T2" fmla="*/ 0 w 18"/>
                  <a:gd name="T3" fmla="*/ 0 h 18"/>
                  <a:gd name="T4" fmla="*/ 0 w 18"/>
                  <a:gd name="T5" fmla="*/ 0 h 18"/>
                  <a:gd name="T6" fmla="*/ 0 w 18"/>
                  <a:gd name="T7" fmla="*/ 0 h 18"/>
                  <a:gd name="T8" fmla="*/ 0 w 18"/>
                  <a:gd name="T9" fmla="*/ 0 h 18"/>
                  <a:gd name="T10" fmla="*/ 0 w 18"/>
                  <a:gd name="T11" fmla="*/ 0 h 18"/>
                  <a:gd name="T12" fmla="*/ 0 60000 65536"/>
                  <a:gd name="T13" fmla="*/ 0 60000 65536"/>
                  <a:gd name="T14" fmla="*/ 0 60000 65536"/>
                  <a:gd name="T15" fmla="*/ 0 60000 65536"/>
                  <a:gd name="T16" fmla="*/ 0 60000 65536"/>
                  <a:gd name="T17" fmla="*/ 0 60000 65536"/>
                  <a:gd name="T18" fmla="*/ 0 w 18"/>
                  <a:gd name="T19" fmla="*/ 0 h 18"/>
                  <a:gd name="T20" fmla="*/ 18 w 18"/>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18" h="18">
                    <a:moveTo>
                      <a:pt x="8" y="0"/>
                    </a:moveTo>
                    <a:lnTo>
                      <a:pt x="0" y="8"/>
                    </a:lnTo>
                    <a:lnTo>
                      <a:pt x="8" y="18"/>
                    </a:lnTo>
                    <a:lnTo>
                      <a:pt x="18" y="8"/>
                    </a:lnTo>
                    <a:lnTo>
                      <a:pt x="8" y="0"/>
                    </a:lnTo>
                    <a:close/>
                  </a:path>
                </a:pathLst>
              </a:cu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88" name="Freeform 142"/>
              <p:cNvSpPr>
                <a:spLocks/>
              </p:cNvSpPr>
              <p:nvPr/>
            </p:nvSpPr>
            <p:spPr bwMode="auto">
              <a:xfrm>
                <a:off x="4613" y="2099"/>
                <a:ext cx="6" cy="7"/>
              </a:xfrm>
              <a:custGeom>
                <a:avLst/>
                <a:gdLst>
                  <a:gd name="T0" fmla="*/ 0 w 18"/>
                  <a:gd name="T1" fmla="*/ 0 h 18"/>
                  <a:gd name="T2" fmla="*/ 0 w 18"/>
                  <a:gd name="T3" fmla="*/ 0 h 18"/>
                  <a:gd name="T4" fmla="*/ 0 w 18"/>
                  <a:gd name="T5" fmla="*/ 0 h 18"/>
                  <a:gd name="T6" fmla="*/ 0 w 18"/>
                  <a:gd name="T7" fmla="*/ 0 h 18"/>
                  <a:gd name="T8" fmla="*/ 0 w 18"/>
                  <a:gd name="T9" fmla="*/ 0 h 18"/>
                  <a:gd name="T10" fmla="*/ 0 w 18"/>
                  <a:gd name="T11" fmla="*/ 0 h 18"/>
                  <a:gd name="T12" fmla="*/ 0 60000 65536"/>
                  <a:gd name="T13" fmla="*/ 0 60000 65536"/>
                  <a:gd name="T14" fmla="*/ 0 60000 65536"/>
                  <a:gd name="T15" fmla="*/ 0 60000 65536"/>
                  <a:gd name="T16" fmla="*/ 0 60000 65536"/>
                  <a:gd name="T17" fmla="*/ 0 60000 65536"/>
                  <a:gd name="T18" fmla="*/ 0 w 18"/>
                  <a:gd name="T19" fmla="*/ 0 h 18"/>
                  <a:gd name="T20" fmla="*/ 18 w 18"/>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18" h="18">
                    <a:moveTo>
                      <a:pt x="8" y="0"/>
                    </a:moveTo>
                    <a:lnTo>
                      <a:pt x="0" y="8"/>
                    </a:lnTo>
                    <a:lnTo>
                      <a:pt x="3" y="18"/>
                    </a:lnTo>
                    <a:lnTo>
                      <a:pt x="18" y="8"/>
                    </a:lnTo>
                    <a:lnTo>
                      <a:pt x="8" y="0"/>
                    </a:lnTo>
                    <a:close/>
                  </a:path>
                </a:pathLst>
              </a:cu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89" name="Freeform 143"/>
              <p:cNvSpPr>
                <a:spLocks/>
              </p:cNvSpPr>
              <p:nvPr/>
            </p:nvSpPr>
            <p:spPr bwMode="auto">
              <a:xfrm>
                <a:off x="4606" y="2049"/>
                <a:ext cx="6" cy="4"/>
              </a:xfrm>
              <a:custGeom>
                <a:avLst/>
                <a:gdLst>
                  <a:gd name="T0" fmla="*/ 0 w 18"/>
                  <a:gd name="T1" fmla="*/ 0 h 14"/>
                  <a:gd name="T2" fmla="*/ 0 w 18"/>
                  <a:gd name="T3" fmla="*/ 0 h 14"/>
                  <a:gd name="T4" fmla="*/ 0 w 18"/>
                  <a:gd name="T5" fmla="*/ 0 h 14"/>
                  <a:gd name="T6" fmla="*/ 0 w 18"/>
                  <a:gd name="T7" fmla="*/ 0 h 14"/>
                  <a:gd name="T8" fmla="*/ 0 w 18"/>
                  <a:gd name="T9" fmla="*/ 0 h 14"/>
                  <a:gd name="T10" fmla="*/ 0 w 18"/>
                  <a:gd name="T11" fmla="*/ 0 h 14"/>
                  <a:gd name="T12" fmla="*/ 0 60000 65536"/>
                  <a:gd name="T13" fmla="*/ 0 60000 65536"/>
                  <a:gd name="T14" fmla="*/ 0 60000 65536"/>
                  <a:gd name="T15" fmla="*/ 0 60000 65536"/>
                  <a:gd name="T16" fmla="*/ 0 60000 65536"/>
                  <a:gd name="T17" fmla="*/ 0 60000 65536"/>
                  <a:gd name="T18" fmla="*/ 0 w 18"/>
                  <a:gd name="T19" fmla="*/ 0 h 14"/>
                  <a:gd name="T20" fmla="*/ 18 w 18"/>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8" h="14">
                    <a:moveTo>
                      <a:pt x="8" y="0"/>
                    </a:moveTo>
                    <a:lnTo>
                      <a:pt x="0" y="3"/>
                    </a:lnTo>
                    <a:lnTo>
                      <a:pt x="8" y="14"/>
                    </a:lnTo>
                    <a:lnTo>
                      <a:pt x="18" y="6"/>
                    </a:lnTo>
                    <a:lnTo>
                      <a:pt x="8" y="0"/>
                    </a:lnTo>
                    <a:close/>
                  </a:path>
                </a:pathLst>
              </a:cu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90" name="Freeform 144"/>
              <p:cNvSpPr>
                <a:spLocks/>
              </p:cNvSpPr>
              <p:nvPr/>
            </p:nvSpPr>
            <p:spPr bwMode="auto">
              <a:xfrm>
                <a:off x="4558" y="2039"/>
                <a:ext cx="7" cy="6"/>
              </a:xfrm>
              <a:custGeom>
                <a:avLst/>
                <a:gdLst>
                  <a:gd name="T0" fmla="*/ 0 w 18"/>
                  <a:gd name="T1" fmla="*/ 0 h 15"/>
                  <a:gd name="T2" fmla="*/ 0 w 18"/>
                  <a:gd name="T3" fmla="*/ 0 h 15"/>
                  <a:gd name="T4" fmla="*/ 0 w 18"/>
                  <a:gd name="T5" fmla="*/ 0 h 15"/>
                  <a:gd name="T6" fmla="*/ 0 w 18"/>
                  <a:gd name="T7" fmla="*/ 0 h 15"/>
                  <a:gd name="T8" fmla="*/ 0 w 18"/>
                  <a:gd name="T9" fmla="*/ 0 h 15"/>
                  <a:gd name="T10" fmla="*/ 0 w 18"/>
                  <a:gd name="T11" fmla="*/ 0 h 15"/>
                  <a:gd name="T12" fmla="*/ 0 60000 65536"/>
                  <a:gd name="T13" fmla="*/ 0 60000 65536"/>
                  <a:gd name="T14" fmla="*/ 0 60000 65536"/>
                  <a:gd name="T15" fmla="*/ 0 60000 65536"/>
                  <a:gd name="T16" fmla="*/ 0 60000 65536"/>
                  <a:gd name="T17" fmla="*/ 0 60000 65536"/>
                  <a:gd name="T18" fmla="*/ 0 w 18"/>
                  <a:gd name="T19" fmla="*/ 0 h 15"/>
                  <a:gd name="T20" fmla="*/ 18 w 18"/>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18" h="15">
                    <a:moveTo>
                      <a:pt x="8" y="0"/>
                    </a:moveTo>
                    <a:lnTo>
                      <a:pt x="0" y="4"/>
                    </a:lnTo>
                    <a:lnTo>
                      <a:pt x="8" y="15"/>
                    </a:lnTo>
                    <a:lnTo>
                      <a:pt x="18" y="7"/>
                    </a:lnTo>
                    <a:lnTo>
                      <a:pt x="8" y="0"/>
                    </a:lnTo>
                    <a:close/>
                  </a:path>
                </a:pathLst>
              </a:cu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91" name="Freeform 145"/>
              <p:cNvSpPr>
                <a:spLocks/>
              </p:cNvSpPr>
              <p:nvPr/>
            </p:nvSpPr>
            <p:spPr bwMode="auto">
              <a:xfrm>
                <a:off x="4568" y="2078"/>
                <a:ext cx="7" cy="6"/>
              </a:xfrm>
              <a:custGeom>
                <a:avLst/>
                <a:gdLst>
                  <a:gd name="T0" fmla="*/ 0 w 18"/>
                  <a:gd name="T1" fmla="*/ 0 h 14"/>
                  <a:gd name="T2" fmla="*/ 0 w 18"/>
                  <a:gd name="T3" fmla="*/ 0 h 14"/>
                  <a:gd name="T4" fmla="*/ 0 w 18"/>
                  <a:gd name="T5" fmla="*/ 0 h 14"/>
                  <a:gd name="T6" fmla="*/ 0 w 18"/>
                  <a:gd name="T7" fmla="*/ 0 h 14"/>
                  <a:gd name="T8" fmla="*/ 0 w 18"/>
                  <a:gd name="T9" fmla="*/ 0 h 14"/>
                  <a:gd name="T10" fmla="*/ 0 w 18"/>
                  <a:gd name="T11" fmla="*/ 0 h 14"/>
                  <a:gd name="T12" fmla="*/ 0 60000 65536"/>
                  <a:gd name="T13" fmla="*/ 0 60000 65536"/>
                  <a:gd name="T14" fmla="*/ 0 60000 65536"/>
                  <a:gd name="T15" fmla="*/ 0 60000 65536"/>
                  <a:gd name="T16" fmla="*/ 0 60000 65536"/>
                  <a:gd name="T17" fmla="*/ 0 60000 65536"/>
                  <a:gd name="T18" fmla="*/ 0 w 18"/>
                  <a:gd name="T19" fmla="*/ 0 h 14"/>
                  <a:gd name="T20" fmla="*/ 18 w 18"/>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8" h="14">
                    <a:moveTo>
                      <a:pt x="7" y="0"/>
                    </a:moveTo>
                    <a:lnTo>
                      <a:pt x="0" y="3"/>
                    </a:lnTo>
                    <a:lnTo>
                      <a:pt x="7" y="14"/>
                    </a:lnTo>
                    <a:lnTo>
                      <a:pt x="18" y="8"/>
                    </a:lnTo>
                    <a:lnTo>
                      <a:pt x="7" y="0"/>
                    </a:lnTo>
                    <a:close/>
                  </a:path>
                </a:pathLst>
              </a:cu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92" name="Freeform 146"/>
              <p:cNvSpPr>
                <a:spLocks/>
              </p:cNvSpPr>
              <p:nvPr/>
            </p:nvSpPr>
            <p:spPr bwMode="auto">
              <a:xfrm>
                <a:off x="4541" y="2099"/>
                <a:ext cx="7" cy="4"/>
              </a:xfrm>
              <a:custGeom>
                <a:avLst/>
                <a:gdLst>
                  <a:gd name="T0" fmla="*/ 0 w 18"/>
                  <a:gd name="T1" fmla="*/ 0 h 14"/>
                  <a:gd name="T2" fmla="*/ 0 w 18"/>
                  <a:gd name="T3" fmla="*/ 0 h 14"/>
                  <a:gd name="T4" fmla="*/ 0 w 18"/>
                  <a:gd name="T5" fmla="*/ 0 h 14"/>
                  <a:gd name="T6" fmla="*/ 0 w 18"/>
                  <a:gd name="T7" fmla="*/ 0 h 14"/>
                  <a:gd name="T8" fmla="*/ 0 w 18"/>
                  <a:gd name="T9" fmla="*/ 0 h 14"/>
                  <a:gd name="T10" fmla="*/ 0 w 18"/>
                  <a:gd name="T11" fmla="*/ 0 h 14"/>
                  <a:gd name="T12" fmla="*/ 0 60000 65536"/>
                  <a:gd name="T13" fmla="*/ 0 60000 65536"/>
                  <a:gd name="T14" fmla="*/ 0 60000 65536"/>
                  <a:gd name="T15" fmla="*/ 0 60000 65536"/>
                  <a:gd name="T16" fmla="*/ 0 60000 65536"/>
                  <a:gd name="T17" fmla="*/ 0 60000 65536"/>
                  <a:gd name="T18" fmla="*/ 0 w 18"/>
                  <a:gd name="T19" fmla="*/ 0 h 14"/>
                  <a:gd name="T20" fmla="*/ 18 w 18"/>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8" h="14">
                    <a:moveTo>
                      <a:pt x="7" y="0"/>
                    </a:moveTo>
                    <a:lnTo>
                      <a:pt x="0" y="3"/>
                    </a:lnTo>
                    <a:lnTo>
                      <a:pt x="7" y="14"/>
                    </a:lnTo>
                    <a:lnTo>
                      <a:pt x="18" y="8"/>
                    </a:lnTo>
                    <a:lnTo>
                      <a:pt x="7" y="0"/>
                    </a:lnTo>
                    <a:close/>
                  </a:path>
                </a:pathLst>
              </a:cu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93" name="Freeform 147"/>
              <p:cNvSpPr>
                <a:spLocks/>
              </p:cNvSpPr>
              <p:nvPr/>
            </p:nvSpPr>
            <p:spPr bwMode="auto">
              <a:xfrm>
                <a:off x="4525" y="2062"/>
                <a:ext cx="6" cy="6"/>
              </a:xfrm>
              <a:custGeom>
                <a:avLst/>
                <a:gdLst>
                  <a:gd name="T0" fmla="*/ 0 w 18"/>
                  <a:gd name="T1" fmla="*/ 0 h 18"/>
                  <a:gd name="T2" fmla="*/ 0 w 18"/>
                  <a:gd name="T3" fmla="*/ 0 h 18"/>
                  <a:gd name="T4" fmla="*/ 0 w 18"/>
                  <a:gd name="T5" fmla="*/ 0 h 18"/>
                  <a:gd name="T6" fmla="*/ 0 w 18"/>
                  <a:gd name="T7" fmla="*/ 0 h 18"/>
                  <a:gd name="T8" fmla="*/ 0 w 18"/>
                  <a:gd name="T9" fmla="*/ 0 h 18"/>
                  <a:gd name="T10" fmla="*/ 0 w 18"/>
                  <a:gd name="T11" fmla="*/ 0 h 18"/>
                  <a:gd name="T12" fmla="*/ 0 60000 65536"/>
                  <a:gd name="T13" fmla="*/ 0 60000 65536"/>
                  <a:gd name="T14" fmla="*/ 0 60000 65536"/>
                  <a:gd name="T15" fmla="*/ 0 60000 65536"/>
                  <a:gd name="T16" fmla="*/ 0 60000 65536"/>
                  <a:gd name="T17" fmla="*/ 0 60000 65536"/>
                  <a:gd name="T18" fmla="*/ 0 w 18"/>
                  <a:gd name="T19" fmla="*/ 0 h 18"/>
                  <a:gd name="T20" fmla="*/ 18 w 18"/>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18" h="18">
                    <a:moveTo>
                      <a:pt x="4" y="0"/>
                    </a:moveTo>
                    <a:lnTo>
                      <a:pt x="0" y="7"/>
                    </a:lnTo>
                    <a:lnTo>
                      <a:pt x="4" y="18"/>
                    </a:lnTo>
                    <a:lnTo>
                      <a:pt x="18" y="7"/>
                    </a:lnTo>
                    <a:lnTo>
                      <a:pt x="4" y="0"/>
                    </a:lnTo>
                    <a:close/>
                  </a:path>
                </a:pathLst>
              </a:cu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grpSp>
        <p:grpSp>
          <p:nvGrpSpPr>
            <p:cNvPr id="61455" name="Group 148"/>
            <p:cNvGrpSpPr>
              <a:grpSpLocks/>
            </p:cNvGrpSpPr>
            <p:nvPr/>
          </p:nvGrpSpPr>
          <p:grpSpPr bwMode="auto">
            <a:xfrm>
              <a:off x="4176" y="2448"/>
              <a:ext cx="1277" cy="655"/>
              <a:chOff x="3984" y="2304"/>
              <a:chExt cx="1277" cy="655"/>
            </a:xfrm>
          </p:grpSpPr>
          <p:sp>
            <p:nvSpPr>
              <p:cNvPr id="93407" name="Freeform 149"/>
              <p:cNvSpPr>
                <a:spLocks/>
              </p:cNvSpPr>
              <p:nvPr/>
            </p:nvSpPr>
            <p:spPr bwMode="auto">
              <a:xfrm>
                <a:off x="4456" y="2644"/>
                <a:ext cx="43" cy="262"/>
              </a:xfrm>
              <a:custGeom>
                <a:avLst/>
                <a:gdLst>
                  <a:gd name="T0" fmla="*/ 0 w 127"/>
                  <a:gd name="T1" fmla="*/ 0 h 786"/>
                  <a:gd name="T2" fmla="*/ 0 w 127"/>
                  <a:gd name="T3" fmla="*/ 0 h 786"/>
                  <a:gd name="T4" fmla="*/ 0 w 127"/>
                  <a:gd name="T5" fmla="*/ 0 h 786"/>
                  <a:gd name="T6" fmla="*/ 0 w 127"/>
                  <a:gd name="T7" fmla="*/ 0 h 786"/>
                  <a:gd name="T8" fmla="*/ 0 w 127"/>
                  <a:gd name="T9" fmla="*/ 0 h 786"/>
                  <a:gd name="T10" fmla="*/ 0 w 127"/>
                  <a:gd name="T11" fmla="*/ 0 h 786"/>
                  <a:gd name="T12" fmla="*/ 0 60000 65536"/>
                  <a:gd name="T13" fmla="*/ 0 60000 65536"/>
                  <a:gd name="T14" fmla="*/ 0 60000 65536"/>
                  <a:gd name="T15" fmla="*/ 0 60000 65536"/>
                  <a:gd name="T16" fmla="*/ 0 60000 65536"/>
                  <a:gd name="T17" fmla="*/ 0 60000 65536"/>
                  <a:gd name="T18" fmla="*/ 0 w 127"/>
                  <a:gd name="T19" fmla="*/ 0 h 786"/>
                  <a:gd name="T20" fmla="*/ 127 w 127"/>
                  <a:gd name="T21" fmla="*/ 786 h 786"/>
                </a:gdLst>
                <a:ahLst/>
                <a:cxnLst>
                  <a:cxn ang="T12">
                    <a:pos x="T0" y="T1"/>
                  </a:cxn>
                  <a:cxn ang="T13">
                    <a:pos x="T2" y="T3"/>
                  </a:cxn>
                  <a:cxn ang="T14">
                    <a:pos x="T4" y="T5"/>
                  </a:cxn>
                  <a:cxn ang="T15">
                    <a:pos x="T6" y="T7"/>
                  </a:cxn>
                  <a:cxn ang="T16">
                    <a:pos x="T8" y="T9"/>
                  </a:cxn>
                  <a:cxn ang="T17">
                    <a:pos x="T10" y="T11"/>
                  </a:cxn>
                </a:cxnLst>
                <a:rect l="T18" t="T19" r="T20" b="T21"/>
                <a:pathLst>
                  <a:path w="127" h="786">
                    <a:moveTo>
                      <a:pt x="0" y="0"/>
                    </a:moveTo>
                    <a:lnTo>
                      <a:pt x="122" y="104"/>
                    </a:lnTo>
                    <a:lnTo>
                      <a:pt x="127" y="786"/>
                    </a:lnTo>
                    <a:lnTo>
                      <a:pt x="22" y="786"/>
                    </a:lnTo>
                    <a:lnTo>
                      <a:pt x="0" y="0"/>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08" name="Freeform 150"/>
              <p:cNvSpPr>
                <a:spLocks/>
              </p:cNvSpPr>
              <p:nvPr/>
            </p:nvSpPr>
            <p:spPr bwMode="auto">
              <a:xfrm>
                <a:off x="4403" y="2588"/>
                <a:ext cx="61" cy="318"/>
              </a:xfrm>
              <a:custGeom>
                <a:avLst/>
                <a:gdLst>
                  <a:gd name="T0" fmla="*/ 0 w 182"/>
                  <a:gd name="T1" fmla="*/ 0 h 953"/>
                  <a:gd name="T2" fmla="*/ 0 w 182"/>
                  <a:gd name="T3" fmla="*/ 0 h 953"/>
                  <a:gd name="T4" fmla="*/ 0 w 182"/>
                  <a:gd name="T5" fmla="*/ 0 h 953"/>
                  <a:gd name="T6" fmla="*/ 0 w 182"/>
                  <a:gd name="T7" fmla="*/ 0 h 953"/>
                  <a:gd name="T8" fmla="*/ 0 w 182"/>
                  <a:gd name="T9" fmla="*/ 0 h 953"/>
                  <a:gd name="T10" fmla="*/ 0 w 182"/>
                  <a:gd name="T11" fmla="*/ 0 h 953"/>
                  <a:gd name="T12" fmla="*/ 0 60000 65536"/>
                  <a:gd name="T13" fmla="*/ 0 60000 65536"/>
                  <a:gd name="T14" fmla="*/ 0 60000 65536"/>
                  <a:gd name="T15" fmla="*/ 0 60000 65536"/>
                  <a:gd name="T16" fmla="*/ 0 60000 65536"/>
                  <a:gd name="T17" fmla="*/ 0 60000 65536"/>
                  <a:gd name="T18" fmla="*/ 0 w 182"/>
                  <a:gd name="T19" fmla="*/ 0 h 953"/>
                  <a:gd name="T20" fmla="*/ 182 w 182"/>
                  <a:gd name="T21" fmla="*/ 953 h 953"/>
                </a:gdLst>
                <a:ahLst/>
                <a:cxnLst>
                  <a:cxn ang="T12">
                    <a:pos x="T0" y="T1"/>
                  </a:cxn>
                  <a:cxn ang="T13">
                    <a:pos x="T2" y="T3"/>
                  </a:cxn>
                  <a:cxn ang="T14">
                    <a:pos x="T4" y="T5"/>
                  </a:cxn>
                  <a:cxn ang="T15">
                    <a:pos x="T6" y="T7"/>
                  </a:cxn>
                  <a:cxn ang="T16">
                    <a:pos x="T8" y="T9"/>
                  </a:cxn>
                  <a:cxn ang="T17">
                    <a:pos x="T10" y="T11"/>
                  </a:cxn>
                </a:cxnLst>
                <a:rect l="T18" t="T19" r="T20" b="T21"/>
                <a:pathLst>
                  <a:path w="182" h="953">
                    <a:moveTo>
                      <a:pt x="179" y="172"/>
                    </a:moveTo>
                    <a:lnTo>
                      <a:pt x="0" y="0"/>
                    </a:lnTo>
                    <a:lnTo>
                      <a:pt x="0" y="953"/>
                    </a:lnTo>
                    <a:lnTo>
                      <a:pt x="182" y="953"/>
                    </a:lnTo>
                    <a:lnTo>
                      <a:pt x="179" y="172"/>
                    </a:lnTo>
                    <a:close/>
                  </a:path>
                </a:pathLst>
              </a:custGeom>
              <a:solidFill>
                <a:srgbClr val="591F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09" name="Freeform 151"/>
              <p:cNvSpPr>
                <a:spLocks/>
              </p:cNvSpPr>
              <p:nvPr/>
            </p:nvSpPr>
            <p:spPr bwMode="auto">
              <a:xfrm>
                <a:off x="4108" y="2501"/>
                <a:ext cx="128" cy="405"/>
              </a:xfrm>
              <a:custGeom>
                <a:avLst/>
                <a:gdLst>
                  <a:gd name="T0" fmla="*/ 0 w 392"/>
                  <a:gd name="T1" fmla="*/ 0 h 1216"/>
                  <a:gd name="T2" fmla="*/ 0 w 392"/>
                  <a:gd name="T3" fmla="*/ 0 h 1216"/>
                  <a:gd name="T4" fmla="*/ 0 w 392"/>
                  <a:gd name="T5" fmla="*/ 0 h 1216"/>
                  <a:gd name="T6" fmla="*/ 0 w 392"/>
                  <a:gd name="T7" fmla="*/ 0 h 1216"/>
                  <a:gd name="T8" fmla="*/ 0 w 392"/>
                  <a:gd name="T9" fmla="*/ 0 h 1216"/>
                  <a:gd name="T10" fmla="*/ 0 w 392"/>
                  <a:gd name="T11" fmla="*/ 1 h 1216"/>
                  <a:gd name="T12" fmla="*/ 0 w 392"/>
                  <a:gd name="T13" fmla="*/ 1 h 1216"/>
                  <a:gd name="T14" fmla="*/ 0 w 392"/>
                  <a:gd name="T15" fmla="*/ 0 h 1216"/>
                  <a:gd name="T16" fmla="*/ 0 w 392"/>
                  <a:gd name="T17" fmla="*/ 0 h 1216"/>
                  <a:gd name="T18" fmla="*/ 0 w 392"/>
                  <a:gd name="T19" fmla="*/ 0 h 12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92"/>
                  <a:gd name="T31" fmla="*/ 0 h 1216"/>
                  <a:gd name="T32" fmla="*/ 392 w 392"/>
                  <a:gd name="T33" fmla="*/ 1216 h 12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92" h="1216">
                    <a:moveTo>
                      <a:pt x="38" y="0"/>
                    </a:moveTo>
                    <a:lnTo>
                      <a:pt x="254" y="141"/>
                    </a:lnTo>
                    <a:lnTo>
                      <a:pt x="254" y="502"/>
                    </a:lnTo>
                    <a:lnTo>
                      <a:pt x="325" y="541"/>
                    </a:lnTo>
                    <a:lnTo>
                      <a:pt x="392" y="551"/>
                    </a:lnTo>
                    <a:lnTo>
                      <a:pt x="375" y="1216"/>
                    </a:lnTo>
                    <a:lnTo>
                      <a:pt x="251" y="1216"/>
                    </a:lnTo>
                    <a:lnTo>
                      <a:pt x="0" y="584"/>
                    </a:lnTo>
                    <a:lnTo>
                      <a:pt x="38" y="0"/>
                    </a:lnTo>
                    <a:close/>
                  </a:path>
                </a:pathLst>
              </a:custGeom>
              <a:solidFill>
                <a:srgbClr val="9454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10" name="Freeform 152"/>
              <p:cNvSpPr>
                <a:spLocks/>
              </p:cNvSpPr>
              <p:nvPr/>
            </p:nvSpPr>
            <p:spPr bwMode="auto">
              <a:xfrm>
                <a:off x="4003" y="2695"/>
                <a:ext cx="139" cy="211"/>
              </a:xfrm>
              <a:custGeom>
                <a:avLst/>
                <a:gdLst>
                  <a:gd name="T0" fmla="*/ 0 w 399"/>
                  <a:gd name="T1" fmla="*/ 0 h 632"/>
                  <a:gd name="T2" fmla="*/ 0 w 399"/>
                  <a:gd name="T3" fmla="*/ 0 h 632"/>
                  <a:gd name="T4" fmla="*/ 0 w 399"/>
                  <a:gd name="T5" fmla="*/ 0 h 632"/>
                  <a:gd name="T6" fmla="*/ 0 w 399"/>
                  <a:gd name="T7" fmla="*/ 0 h 632"/>
                  <a:gd name="T8" fmla="*/ 0 w 399"/>
                  <a:gd name="T9" fmla="*/ 0 h 632"/>
                  <a:gd name="T10" fmla="*/ 0 w 399"/>
                  <a:gd name="T11" fmla="*/ 0 h 632"/>
                  <a:gd name="T12" fmla="*/ 0 w 399"/>
                  <a:gd name="T13" fmla="*/ 0 h 632"/>
                  <a:gd name="T14" fmla="*/ 0 60000 65536"/>
                  <a:gd name="T15" fmla="*/ 0 60000 65536"/>
                  <a:gd name="T16" fmla="*/ 0 60000 65536"/>
                  <a:gd name="T17" fmla="*/ 0 60000 65536"/>
                  <a:gd name="T18" fmla="*/ 0 60000 65536"/>
                  <a:gd name="T19" fmla="*/ 0 60000 65536"/>
                  <a:gd name="T20" fmla="*/ 0 60000 65536"/>
                  <a:gd name="T21" fmla="*/ 0 w 399"/>
                  <a:gd name="T22" fmla="*/ 0 h 632"/>
                  <a:gd name="T23" fmla="*/ 399 w 399"/>
                  <a:gd name="T24" fmla="*/ 632 h 6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99" h="632">
                    <a:moveTo>
                      <a:pt x="172" y="0"/>
                    </a:moveTo>
                    <a:lnTo>
                      <a:pt x="399" y="0"/>
                    </a:lnTo>
                    <a:lnTo>
                      <a:pt x="399" y="632"/>
                    </a:lnTo>
                    <a:lnTo>
                      <a:pt x="5" y="632"/>
                    </a:lnTo>
                    <a:lnTo>
                      <a:pt x="0" y="426"/>
                    </a:lnTo>
                    <a:lnTo>
                      <a:pt x="172" y="0"/>
                    </a:lnTo>
                    <a:close/>
                  </a:path>
                </a:pathLst>
              </a:custGeom>
              <a:solidFill>
                <a:srgbClr val="9454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11" name="Freeform 153"/>
              <p:cNvSpPr>
                <a:spLocks/>
              </p:cNvSpPr>
              <p:nvPr/>
            </p:nvSpPr>
            <p:spPr bwMode="auto">
              <a:xfrm>
                <a:off x="3984" y="2695"/>
                <a:ext cx="77" cy="211"/>
              </a:xfrm>
              <a:custGeom>
                <a:avLst/>
                <a:gdLst>
                  <a:gd name="T0" fmla="*/ 0 w 230"/>
                  <a:gd name="T1" fmla="*/ 0 h 632"/>
                  <a:gd name="T2" fmla="*/ 0 w 230"/>
                  <a:gd name="T3" fmla="*/ 0 h 632"/>
                  <a:gd name="T4" fmla="*/ 0 w 230"/>
                  <a:gd name="T5" fmla="*/ 0 h 632"/>
                  <a:gd name="T6" fmla="*/ 0 w 230"/>
                  <a:gd name="T7" fmla="*/ 0 h 632"/>
                  <a:gd name="T8" fmla="*/ 0 w 230"/>
                  <a:gd name="T9" fmla="*/ 0 h 632"/>
                  <a:gd name="T10" fmla="*/ 0 w 230"/>
                  <a:gd name="T11" fmla="*/ 0 h 632"/>
                  <a:gd name="T12" fmla="*/ 0 w 230"/>
                  <a:gd name="T13" fmla="*/ 0 h 632"/>
                  <a:gd name="T14" fmla="*/ 0 w 230"/>
                  <a:gd name="T15" fmla="*/ 0 h 632"/>
                  <a:gd name="T16" fmla="*/ 0 w 230"/>
                  <a:gd name="T17" fmla="*/ 0 h 632"/>
                  <a:gd name="T18" fmla="*/ 0 w 230"/>
                  <a:gd name="T19" fmla="*/ 0 h 6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0"/>
                  <a:gd name="T31" fmla="*/ 0 h 632"/>
                  <a:gd name="T32" fmla="*/ 230 w 230"/>
                  <a:gd name="T33" fmla="*/ 632 h 6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0" h="632">
                    <a:moveTo>
                      <a:pt x="91" y="632"/>
                    </a:moveTo>
                    <a:lnTo>
                      <a:pt x="91" y="419"/>
                    </a:lnTo>
                    <a:lnTo>
                      <a:pt x="151" y="419"/>
                    </a:lnTo>
                    <a:lnTo>
                      <a:pt x="151" y="213"/>
                    </a:lnTo>
                    <a:lnTo>
                      <a:pt x="230" y="213"/>
                    </a:lnTo>
                    <a:lnTo>
                      <a:pt x="230" y="0"/>
                    </a:lnTo>
                    <a:lnTo>
                      <a:pt x="0" y="120"/>
                    </a:lnTo>
                    <a:lnTo>
                      <a:pt x="0" y="632"/>
                    </a:lnTo>
                    <a:lnTo>
                      <a:pt x="91" y="632"/>
                    </a:lnTo>
                    <a:close/>
                  </a:path>
                </a:pathLst>
              </a:custGeom>
              <a:solidFill>
                <a:srgbClr val="591F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12" name="Freeform 154"/>
              <p:cNvSpPr>
                <a:spLocks/>
              </p:cNvSpPr>
              <p:nvPr/>
            </p:nvSpPr>
            <p:spPr bwMode="auto">
              <a:xfrm>
                <a:off x="4085" y="2501"/>
                <a:ext cx="32" cy="194"/>
              </a:xfrm>
              <a:custGeom>
                <a:avLst/>
                <a:gdLst>
                  <a:gd name="T0" fmla="*/ 0 w 105"/>
                  <a:gd name="T1" fmla="*/ 0 h 584"/>
                  <a:gd name="T2" fmla="*/ 0 w 105"/>
                  <a:gd name="T3" fmla="*/ 0 h 584"/>
                  <a:gd name="T4" fmla="*/ 0 w 105"/>
                  <a:gd name="T5" fmla="*/ 0 h 584"/>
                  <a:gd name="T6" fmla="*/ 0 w 105"/>
                  <a:gd name="T7" fmla="*/ 0 h 584"/>
                  <a:gd name="T8" fmla="*/ 0 w 105"/>
                  <a:gd name="T9" fmla="*/ 0 h 584"/>
                  <a:gd name="T10" fmla="*/ 0 w 105"/>
                  <a:gd name="T11" fmla="*/ 0 h 584"/>
                  <a:gd name="T12" fmla="*/ 0 60000 65536"/>
                  <a:gd name="T13" fmla="*/ 0 60000 65536"/>
                  <a:gd name="T14" fmla="*/ 0 60000 65536"/>
                  <a:gd name="T15" fmla="*/ 0 60000 65536"/>
                  <a:gd name="T16" fmla="*/ 0 60000 65536"/>
                  <a:gd name="T17" fmla="*/ 0 60000 65536"/>
                  <a:gd name="T18" fmla="*/ 0 w 105"/>
                  <a:gd name="T19" fmla="*/ 0 h 584"/>
                  <a:gd name="T20" fmla="*/ 105 w 105"/>
                  <a:gd name="T21" fmla="*/ 584 h 584"/>
                </a:gdLst>
                <a:ahLst/>
                <a:cxnLst>
                  <a:cxn ang="T12">
                    <a:pos x="T0" y="T1"/>
                  </a:cxn>
                  <a:cxn ang="T13">
                    <a:pos x="T2" y="T3"/>
                  </a:cxn>
                  <a:cxn ang="T14">
                    <a:pos x="T4" y="T5"/>
                  </a:cxn>
                  <a:cxn ang="T15">
                    <a:pos x="T6" y="T7"/>
                  </a:cxn>
                  <a:cxn ang="T16">
                    <a:pos x="T8" y="T9"/>
                  </a:cxn>
                  <a:cxn ang="T17">
                    <a:pos x="T10" y="T11"/>
                  </a:cxn>
                </a:cxnLst>
                <a:rect l="T18" t="T19" r="T20" b="T21"/>
                <a:pathLst>
                  <a:path w="105" h="584">
                    <a:moveTo>
                      <a:pt x="0" y="584"/>
                    </a:moveTo>
                    <a:lnTo>
                      <a:pt x="0" y="53"/>
                    </a:lnTo>
                    <a:lnTo>
                      <a:pt x="105" y="0"/>
                    </a:lnTo>
                    <a:lnTo>
                      <a:pt x="105" y="584"/>
                    </a:lnTo>
                    <a:lnTo>
                      <a:pt x="0" y="584"/>
                    </a:lnTo>
                    <a:close/>
                  </a:path>
                </a:pathLst>
              </a:custGeom>
              <a:solidFill>
                <a:srgbClr val="591F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13" name="Freeform 155"/>
              <p:cNvSpPr>
                <a:spLocks/>
              </p:cNvSpPr>
              <p:nvPr/>
            </p:nvSpPr>
            <p:spPr bwMode="auto">
              <a:xfrm>
                <a:off x="4136" y="2628"/>
                <a:ext cx="56" cy="278"/>
              </a:xfrm>
              <a:custGeom>
                <a:avLst/>
                <a:gdLst>
                  <a:gd name="T0" fmla="*/ 0 w 168"/>
                  <a:gd name="T1" fmla="*/ 0 h 833"/>
                  <a:gd name="T2" fmla="*/ 0 w 168"/>
                  <a:gd name="T3" fmla="*/ 0 h 833"/>
                  <a:gd name="T4" fmla="*/ 0 w 168"/>
                  <a:gd name="T5" fmla="*/ 0 h 833"/>
                  <a:gd name="T6" fmla="*/ 0 w 168"/>
                  <a:gd name="T7" fmla="*/ 0 h 833"/>
                  <a:gd name="T8" fmla="*/ 0 w 168"/>
                  <a:gd name="T9" fmla="*/ 0 h 833"/>
                  <a:gd name="T10" fmla="*/ 0 w 168"/>
                  <a:gd name="T11" fmla="*/ 0 h 833"/>
                  <a:gd name="T12" fmla="*/ 0 60000 65536"/>
                  <a:gd name="T13" fmla="*/ 0 60000 65536"/>
                  <a:gd name="T14" fmla="*/ 0 60000 65536"/>
                  <a:gd name="T15" fmla="*/ 0 60000 65536"/>
                  <a:gd name="T16" fmla="*/ 0 60000 65536"/>
                  <a:gd name="T17" fmla="*/ 0 60000 65536"/>
                  <a:gd name="T18" fmla="*/ 0 w 168"/>
                  <a:gd name="T19" fmla="*/ 0 h 833"/>
                  <a:gd name="T20" fmla="*/ 168 w 168"/>
                  <a:gd name="T21" fmla="*/ 833 h 833"/>
                </a:gdLst>
                <a:ahLst/>
                <a:cxnLst>
                  <a:cxn ang="T12">
                    <a:pos x="T0" y="T1"/>
                  </a:cxn>
                  <a:cxn ang="T13">
                    <a:pos x="T2" y="T3"/>
                  </a:cxn>
                  <a:cxn ang="T14">
                    <a:pos x="T4" y="T5"/>
                  </a:cxn>
                  <a:cxn ang="T15">
                    <a:pos x="T6" y="T7"/>
                  </a:cxn>
                  <a:cxn ang="T16">
                    <a:pos x="T8" y="T9"/>
                  </a:cxn>
                  <a:cxn ang="T17">
                    <a:pos x="T10" y="T11"/>
                  </a:cxn>
                </a:cxnLst>
                <a:rect l="T18" t="T19" r="T20" b="T21"/>
                <a:pathLst>
                  <a:path w="168" h="833">
                    <a:moveTo>
                      <a:pt x="0" y="0"/>
                    </a:moveTo>
                    <a:lnTo>
                      <a:pt x="0" y="833"/>
                    </a:lnTo>
                    <a:lnTo>
                      <a:pt x="165" y="833"/>
                    </a:lnTo>
                    <a:lnTo>
                      <a:pt x="168" y="119"/>
                    </a:lnTo>
                    <a:lnTo>
                      <a:pt x="0" y="0"/>
                    </a:lnTo>
                    <a:close/>
                  </a:path>
                </a:pathLst>
              </a:custGeom>
              <a:solidFill>
                <a:srgbClr val="591F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14" name="Freeform 156"/>
              <p:cNvSpPr>
                <a:spLocks/>
              </p:cNvSpPr>
              <p:nvPr/>
            </p:nvSpPr>
            <p:spPr bwMode="auto">
              <a:xfrm>
                <a:off x="4587" y="2367"/>
                <a:ext cx="65" cy="538"/>
              </a:xfrm>
              <a:custGeom>
                <a:avLst/>
                <a:gdLst>
                  <a:gd name="T0" fmla="*/ 0 w 205"/>
                  <a:gd name="T1" fmla="*/ 0 h 1616"/>
                  <a:gd name="T2" fmla="*/ 0 w 205"/>
                  <a:gd name="T3" fmla="*/ 0 h 1616"/>
                  <a:gd name="T4" fmla="*/ 0 w 205"/>
                  <a:gd name="T5" fmla="*/ 1 h 1616"/>
                  <a:gd name="T6" fmla="*/ 0 w 205"/>
                  <a:gd name="T7" fmla="*/ 1 h 1616"/>
                  <a:gd name="T8" fmla="*/ 0 w 205"/>
                  <a:gd name="T9" fmla="*/ 0 h 1616"/>
                  <a:gd name="T10" fmla="*/ 0 w 205"/>
                  <a:gd name="T11" fmla="*/ 0 h 1616"/>
                  <a:gd name="T12" fmla="*/ 0 60000 65536"/>
                  <a:gd name="T13" fmla="*/ 0 60000 65536"/>
                  <a:gd name="T14" fmla="*/ 0 60000 65536"/>
                  <a:gd name="T15" fmla="*/ 0 60000 65536"/>
                  <a:gd name="T16" fmla="*/ 0 60000 65536"/>
                  <a:gd name="T17" fmla="*/ 0 60000 65536"/>
                  <a:gd name="T18" fmla="*/ 0 w 205"/>
                  <a:gd name="T19" fmla="*/ 0 h 1616"/>
                  <a:gd name="T20" fmla="*/ 205 w 205"/>
                  <a:gd name="T21" fmla="*/ 1616 h 1616"/>
                </a:gdLst>
                <a:ahLst/>
                <a:cxnLst>
                  <a:cxn ang="T12">
                    <a:pos x="T0" y="T1"/>
                  </a:cxn>
                  <a:cxn ang="T13">
                    <a:pos x="T2" y="T3"/>
                  </a:cxn>
                  <a:cxn ang="T14">
                    <a:pos x="T4" y="T5"/>
                  </a:cxn>
                  <a:cxn ang="T15">
                    <a:pos x="T6" y="T7"/>
                  </a:cxn>
                  <a:cxn ang="T16">
                    <a:pos x="T8" y="T9"/>
                  </a:cxn>
                  <a:cxn ang="T17">
                    <a:pos x="T10" y="T11"/>
                  </a:cxn>
                </a:cxnLst>
                <a:rect l="T18" t="T19" r="T20" b="T21"/>
                <a:pathLst>
                  <a:path w="205" h="1616">
                    <a:moveTo>
                      <a:pt x="196" y="0"/>
                    </a:moveTo>
                    <a:lnTo>
                      <a:pt x="0" y="91"/>
                    </a:lnTo>
                    <a:lnTo>
                      <a:pt x="0" y="1616"/>
                    </a:lnTo>
                    <a:lnTo>
                      <a:pt x="205" y="1616"/>
                    </a:lnTo>
                    <a:lnTo>
                      <a:pt x="196" y="0"/>
                    </a:lnTo>
                    <a:close/>
                  </a:path>
                </a:pathLst>
              </a:custGeom>
              <a:solidFill>
                <a:srgbClr val="591F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15" name="Freeform 157"/>
              <p:cNvSpPr>
                <a:spLocks/>
              </p:cNvSpPr>
              <p:nvPr/>
            </p:nvSpPr>
            <p:spPr bwMode="auto">
              <a:xfrm>
                <a:off x="4653" y="2367"/>
                <a:ext cx="59" cy="538"/>
              </a:xfrm>
              <a:custGeom>
                <a:avLst/>
                <a:gdLst>
                  <a:gd name="T0" fmla="*/ 0 w 167"/>
                  <a:gd name="T1" fmla="*/ 0 h 1616"/>
                  <a:gd name="T2" fmla="*/ 0 w 167"/>
                  <a:gd name="T3" fmla="*/ 0 h 1616"/>
                  <a:gd name="T4" fmla="*/ 0 w 167"/>
                  <a:gd name="T5" fmla="*/ 1 h 1616"/>
                  <a:gd name="T6" fmla="*/ 0 w 167"/>
                  <a:gd name="T7" fmla="*/ 1 h 1616"/>
                  <a:gd name="T8" fmla="*/ 0 w 167"/>
                  <a:gd name="T9" fmla="*/ 0 h 1616"/>
                  <a:gd name="T10" fmla="*/ 0 w 167"/>
                  <a:gd name="T11" fmla="*/ 0 h 1616"/>
                  <a:gd name="T12" fmla="*/ 0 60000 65536"/>
                  <a:gd name="T13" fmla="*/ 0 60000 65536"/>
                  <a:gd name="T14" fmla="*/ 0 60000 65536"/>
                  <a:gd name="T15" fmla="*/ 0 60000 65536"/>
                  <a:gd name="T16" fmla="*/ 0 60000 65536"/>
                  <a:gd name="T17" fmla="*/ 0 60000 65536"/>
                  <a:gd name="T18" fmla="*/ 0 w 167"/>
                  <a:gd name="T19" fmla="*/ 0 h 1616"/>
                  <a:gd name="T20" fmla="*/ 167 w 167"/>
                  <a:gd name="T21" fmla="*/ 1616 h 1616"/>
                </a:gdLst>
                <a:ahLst/>
                <a:cxnLst>
                  <a:cxn ang="T12">
                    <a:pos x="T0" y="T1"/>
                  </a:cxn>
                  <a:cxn ang="T13">
                    <a:pos x="T2" y="T3"/>
                  </a:cxn>
                  <a:cxn ang="T14">
                    <a:pos x="T4" y="T5"/>
                  </a:cxn>
                  <a:cxn ang="T15">
                    <a:pos x="T6" y="T7"/>
                  </a:cxn>
                  <a:cxn ang="T16">
                    <a:pos x="T8" y="T9"/>
                  </a:cxn>
                  <a:cxn ang="T17">
                    <a:pos x="T10" y="T11"/>
                  </a:cxn>
                </a:cxnLst>
                <a:rect l="T18" t="T19" r="T20" b="T21"/>
                <a:pathLst>
                  <a:path w="167" h="1616">
                    <a:moveTo>
                      <a:pt x="0" y="0"/>
                    </a:moveTo>
                    <a:lnTo>
                      <a:pt x="167" y="144"/>
                    </a:lnTo>
                    <a:lnTo>
                      <a:pt x="163" y="1616"/>
                    </a:lnTo>
                    <a:lnTo>
                      <a:pt x="9" y="1616"/>
                    </a:lnTo>
                    <a:lnTo>
                      <a:pt x="0" y="0"/>
                    </a:lnTo>
                    <a:close/>
                  </a:path>
                </a:pathLst>
              </a:custGeom>
              <a:solidFill>
                <a:srgbClr val="8240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16" name="Freeform 158"/>
              <p:cNvSpPr>
                <a:spLocks/>
              </p:cNvSpPr>
              <p:nvPr/>
            </p:nvSpPr>
            <p:spPr bwMode="auto">
              <a:xfrm>
                <a:off x="4730" y="2668"/>
                <a:ext cx="21" cy="238"/>
              </a:xfrm>
              <a:custGeom>
                <a:avLst/>
                <a:gdLst>
                  <a:gd name="T0" fmla="*/ 0 w 64"/>
                  <a:gd name="T1" fmla="*/ 0 h 718"/>
                  <a:gd name="T2" fmla="*/ 0 w 64"/>
                  <a:gd name="T3" fmla="*/ 0 h 718"/>
                  <a:gd name="T4" fmla="*/ 0 w 64"/>
                  <a:gd name="T5" fmla="*/ 0 h 718"/>
                  <a:gd name="T6" fmla="*/ 0 w 64"/>
                  <a:gd name="T7" fmla="*/ 0 h 718"/>
                  <a:gd name="T8" fmla="*/ 0 w 64"/>
                  <a:gd name="T9" fmla="*/ 0 h 718"/>
                  <a:gd name="T10" fmla="*/ 0 w 64"/>
                  <a:gd name="T11" fmla="*/ 0 h 718"/>
                  <a:gd name="T12" fmla="*/ 0 60000 65536"/>
                  <a:gd name="T13" fmla="*/ 0 60000 65536"/>
                  <a:gd name="T14" fmla="*/ 0 60000 65536"/>
                  <a:gd name="T15" fmla="*/ 0 60000 65536"/>
                  <a:gd name="T16" fmla="*/ 0 60000 65536"/>
                  <a:gd name="T17" fmla="*/ 0 60000 65536"/>
                  <a:gd name="T18" fmla="*/ 0 w 64"/>
                  <a:gd name="T19" fmla="*/ 0 h 718"/>
                  <a:gd name="T20" fmla="*/ 64 w 64"/>
                  <a:gd name="T21" fmla="*/ 718 h 718"/>
                </a:gdLst>
                <a:ahLst/>
                <a:cxnLst>
                  <a:cxn ang="T12">
                    <a:pos x="T0" y="T1"/>
                  </a:cxn>
                  <a:cxn ang="T13">
                    <a:pos x="T2" y="T3"/>
                  </a:cxn>
                  <a:cxn ang="T14">
                    <a:pos x="T4" y="T5"/>
                  </a:cxn>
                  <a:cxn ang="T15">
                    <a:pos x="T6" y="T7"/>
                  </a:cxn>
                  <a:cxn ang="T16">
                    <a:pos x="T8" y="T9"/>
                  </a:cxn>
                  <a:cxn ang="T17">
                    <a:pos x="T10" y="T11"/>
                  </a:cxn>
                </a:cxnLst>
                <a:rect l="T18" t="T19" r="T20" b="T21"/>
                <a:pathLst>
                  <a:path w="64" h="718">
                    <a:moveTo>
                      <a:pt x="0" y="0"/>
                    </a:moveTo>
                    <a:lnTo>
                      <a:pt x="64" y="57"/>
                    </a:lnTo>
                    <a:lnTo>
                      <a:pt x="64" y="718"/>
                    </a:lnTo>
                    <a:lnTo>
                      <a:pt x="0" y="718"/>
                    </a:lnTo>
                    <a:lnTo>
                      <a:pt x="0" y="0"/>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17" name="Freeform 159"/>
              <p:cNvSpPr>
                <a:spLocks/>
              </p:cNvSpPr>
              <p:nvPr/>
            </p:nvSpPr>
            <p:spPr bwMode="auto">
              <a:xfrm>
                <a:off x="4671" y="2610"/>
                <a:ext cx="59" cy="295"/>
              </a:xfrm>
              <a:custGeom>
                <a:avLst/>
                <a:gdLst>
                  <a:gd name="T0" fmla="*/ 0 w 177"/>
                  <a:gd name="T1" fmla="*/ 0 h 888"/>
                  <a:gd name="T2" fmla="*/ 0 w 177"/>
                  <a:gd name="T3" fmla="*/ 0 h 888"/>
                  <a:gd name="T4" fmla="*/ 0 w 177"/>
                  <a:gd name="T5" fmla="*/ 0 h 888"/>
                  <a:gd name="T6" fmla="*/ 0 w 177"/>
                  <a:gd name="T7" fmla="*/ 0 h 888"/>
                  <a:gd name="T8" fmla="*/ 0 w 177"/>
                  <a:gd name="T9" fmla="*/ 0 h 888"/>
                  <a:gd name="T10" fmla="*/ 0 w 177"/>
                  <a:gd name="T11" fmla="*/ 0 h 888"/>
                  <a:gd name="T12" fmla="*/ 0 60000 65536"/>
                  <a:gd name="T13" fmla="*/ 0 60000 65536"/>
                  <a:gd name="T14" fmla="*/ 0 60000 65536"/>
                  <a:gd name="T15" fmla="*/ 0 60000 65536"/>
                  <a:gd name="T16" fmla="*/ 0 60000 65536"/>
                  <a:gd name="T17" fmla="*/ 0 60000 65536"/>
                  <a:gd name="T18" fmla="*/ 0 w 177"/>
                  <a:gd name="T19" fmla="*/ 0 h 888"/>
                  <a:gd name="T20" fmla="*/ 177 w 177"/>
                  <a:gd name="T21" fmla="*/ 888 h 888"/>
                </a:gdLst>
                <a:ahLst/>
                <a:cxnLst>
                  <a:cxn ang="T12">
                    <a:pos x="T0" y="T1"/>
                  </a:cxn>
                  <a:cxn ang="T13">
                    <a:pos x="T2" y="T3"/>
                  </a:cxn>
                  <a:cxn ang="T14">
                    <a:pos x="T4" y="T5"/>
                  </a:cxn>
                  <a:cxn ang="T15">
                    <a:pos x="T6" y="T7"/>
                  </a:cxn>
                  <a:cxn ang="T16">
                    <a:pos x="T8" y="T9"/>
                  </a:cxn>
                  <a:cxn ang="T17">
                    <a:pos x="T10" y="T11"/>
                  </a:cxn>
                </a:cxnLst>
                <a:rect l="T18" t="T19" r="T20" b="T21"/>
                <a:pathLst>
                  <a:path w="177" h="888">
                    <a:moveTo>
                      <a:pt x="177" y="170"/>
                    </a:moveTo>
                    <a:lnTo>
                      <a:pt x="0" y="0"/>
                    </a:lnTo>
                    <a:lnTo>
                      <a:pt x="0" y="888"/>
                    </a:lnTo>
                    <a:lnTo>
                      <a:pt x="177" y="888"/>
                    </a:lnTo>
                    <a:lnTo>
                      <a:pt x="177" y="170"/>
                    </a:lnTo>
                    <a:close/>
                  </a:path>
                </a:pathLst>
              </a:custGeom>
              <a:solidFill>
                <a:srgbClr val="591F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18" name="Freeform 160"/>
              <p:cNvSpPr>
                <a:spLocks/>
              </p:cNvSpPr>
              <p:nvPr/>
            </p:nvSpPr>
            <p:spPr bwMode="auto">
              <a:xfrm>
                <a:off x="4251" y="2345"/>
                <a:ext cx="113" cy="561"/>
              </a:xfrm>
              <a:custGeom>
                <a:avLst/>
                <a:gdLst>
                  <a:gd name="T0" fmla="*/ 0 w 339"/>
                  <a:gd name="T1" fmla="*/ 0 h 1683"/>
                  <a:gd name="T2" fmla="*/ 0 w 339"/>
                  <a:gd name="T3" fmla="*/ 0 h 1683"/>
                  <a:gd name="T4" fmla="*/ 0 w 339"/>
                  <a:gd name="T5" fmla="*/ 0 h 1683"/>
                  <a:gd name="T6" fmla="*/ 0 w 339"/>
                  <a:gd name="T7" fmla="*/ 0 h 1683"/>
                  <a:gd name="T8" fmla="*/ 0 w 339"/>
                  <a:gd name="T9" fmla="*/ 1 h 1683"/>
                  <a:gd name="T10" fmla="*/ 0 w 339"/>
                  <a:gd name="T11" fmla="*/ 1 h 1683"/>
                  <a:gd name="T12" fmla="*/ 0 w 339"/>
                  <a:gd name="T13" fmla="*/ 1 h 1683"/>
                  <a:gd name="T14" fmla="*/ 0 w 339"/>
                  <a:gd name="T15" fmla="*/ 0 h 1683"/>
                  <a:gd name="T16" fmla="*/ 0 w 339"/>
                  <a:gd name="T17" fmla="*/ 0 h 16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9"/>
                  <a:gd name="T28" fmla="*/ 0 h 1683"/>
                  <a:gd name="T29" fmla="*/ 339 w 339"/>
                  <a:gd name="T30" fmla="*/ 1683 h 16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9" h="1683">
                    <a:moveTo>
                      <a:pt x="47" y="0"/>
                    </a:moveTo>
                    <a:lnTo>
                      <a:pt x="227" y="166"/>
                    </a:lnTo>
                    <a:lnTo>
                      <a:pt x="229" y="673"/>
                    </a:lnTo>
                    <a:lnTo>
                      <a:pt x="337" y="747"/>
                    </a:lnTo>
                    <a:lnTo>
                      <a:pt x="339" y="1683"/>
                    </a:lnTo>
                    <a:lnTo>
                      <a:pt x="50" y="1683"/>
                    </a:lnTo>
                    <a:lnTo>
                      <a:pt x="0" y="1379"/>
                    </a:lnTo>
                    <a:lnTo>
                      <a:pt x="47" y="0"/>
                    </a:lnTo>
                    <a:close/>
                  </a:path>
                </a:pathLst>
              </a:custGeom>
              <a:solidFill>
                <a:srgbClr val="9454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19" name="Freeform 161"/>
              <p:cNvSpPr>
                <a:spLocks/>
              </p:cNvSpPr>
              <p:nvPr/>
            </p:nvSpPr>
            <p:spPr bwMode="auto">
              <a:xfrm>
                <a:off x="4216" y="2304"/>
                <a:ext cx="52" cy="602"/>
              </a:xfrm>
              <a:custGeom>
                <a:avLst/>
                <a:gdLst>
                  <a:gd name="T0" fmla="*/ 0 w 156"/>
                  <a:gd name="T1" fmla="*/ 1 h 1805"/>
                  <a:gd name="T2" fmla="*/ 0 w 156"/>
                  <a:gd name="T3" fmla="*/ 1 h 1805"/>
                  <a:gd name="T4" fmla="*/ 0 w 156"/>
                  <a:gd name="T5" fmla="*/ 1 h 1805"/>
                  <a:gd name="T6" fmla="*/ 0 w 156"/>
                  <a:gd name="T7" fmla="*/ 0 h 1805"/>
                  <a:gd name="T8" fmla="*/ 0 w 156"/>
                  <a:gd name="T9" fmla="*/ 0 h 1805"/>
                  <a:gd name="T10" fmla="*/ 0 w 156"/>
                  <a:gd name="T11" fmla="*/ 1 h 1805"/>
                  <a:gd name="T12" fmla="*/ 0 w 156"/>
                  <a:gd name="T13" fmla="*/ 1 h 1805"/>
                  <a:gd name="T14" fmla="*/ 0 w 156"/>
                  <a:gd name="T15" fmla="*/ 1 h 1805"/>
                  <a:gd name="T16" fmla="*/ 0 60000 65536"/>
                  <a:gd name="T17" fmla="*/ 0 60000 65536"/>
                  <a:gd name="T18" fmla="*/ 0 60000 65536"/>
                  <a:gd name="T19" fmla="*/ 0 60000 65536"/>
                  <a:gd name="T20" fmla="*/ 0 60000 65536"/>
                  <a:gd name="T21" fmla="*/ 0 60000 65536"/>
                  <a:gd name="T22" fmla="*/ 0 60000 65536"/>
                  <a:gd name="T23" fmla="*/ 0 60000 65536"/>
                  <a:gd name="T24" fmla="*/ 0 w 156"/>
                  <a:gd name="T25" fmla="*/ 0 h 1805"/>
                  <a:gd name="T26" fmla="*/ 156 w 156"/>
                  <a:gd name="T27" fmla="*/ 1805 h 180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6" h="1805">
                    <a:moveTo>
                      <a:pt x="50" y="1805"/>
                    </a:moveTo>
                    <a:lnTo>
                      <a:pt x="50" y="1160"/>
                    </a:lnTo>
                    <a:lnTo>
                      <a:pt x="0" y="1130"/>
                    </a:lnTo>
                    <a:lnTo>
                      <a:pt x="0" y="0"/>
                    </a:lnTo>
                    <a:lnTo>
                      <a:pt x="153" y="122"/>
                    </a:lnTo>
                    <a:lnTo>
                      <a:pt x="156" y="1805"/>
                    </a:lnTo>
                    <a:lnTo>
                      <a:pt x="50" y="1805"/>
                    </a:lnTo>
                    <a:close/>
                  </a:path>
                </a:pathLst>
              </a:custGeom>
              <a:solidFill>
                <a:srgbClr val="591F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20" name="Freeform 162"/>
              <p:cNvSpPr>
                <a:spLocks/>
              </p:cNvSpPr>
              <p:nvPr/>
            </p:nvSpPr>
            <p:spPr bwMode="auto">
              <a:xfrm>
                <a:off x="4978" y="2648"/>
                <a:ext cx="31" cy="263"/>
              </a:xfrm>
              <a:custGeom>
                <a:avLst/>
                <a:gdLst>
                  <a:gd name="T0" fmla="*/ 0 w 109"/>
                  <a:gd name="T1" fmla="*/ 0 h 784"/>
                  <a:gd name="T2" fmla="*/ 0 w 109"/>
                  <a:gd name="T3" fmla="*/ 0 h 784"/>
                  <a:gd name="T4" fmla="*/ 0 w 109"/>
                  <a:gd name="T5" fmla="*/ 0 h 784"/>
                  <a:gd name="T6" fmla="*/ 0 w 109"/>
                  <a:gd name="T7" fmla="*/ 0 h 784"/>
                  <a:gd name="T8" fmla="*/ 0 w 109"/>
                  <a:gd name="T9" fmla="*/ 0 h 784"/>
                  <a:gd name="T10" fmla="*/ 0 w 109"/>
                  <a:gd name="T11" fmla="*/ 0 h 784"/>
                  <a:gd name="T12" fmla="*/ 0 60000 65536"/>
                  <a:gd name="T13" fmla="*/ 0 60000 65536"/>
                  <a:gd name="T14" fmla="*/ 0 60000 65536"/>
                  <a:gd name="T15" fmla="*/ 0 60000 65536"/>
                  <a:gd name="T16" fmla="*/ 0 60000 65536"/>
                  <a:gd name="T17" fmla="*/ 0 60000 65536"/>
                  <a:gd name="T18" fmla="*/ 0 w 109"/>
                  <a:gd name="T19" fmla="*/ 0 h 784"/>
                  <a:gd name="T20" fmla="*/ 109 w 109"/>
                  <a:gd name="T21" fmla="*/ 784 h 784"/>
                </a:gdLst>
                <a:ahLst/>
                <a:cxnLst>
                  <a:cxn ang="T12">
                    <a:pos x="T0" y="T1"/>
                  </a:cxn>
                  <a:cxn ang="T13">
                    <a:pos x="T2" y="T3"/>
                  </a:cxn>
                  <a:cxn ang="T14">
                    <a:pos x="T4" y="T5"/>
                  </a:cxn>
                  <a:cxn ang="T15">
                    <a:pos x="T6" y="T7"/>
                  </a:cxn>
                  <a:cxn ang="T16">
                    <a:pos x="T8" y="T9"/>
                  </a:cxn>
                  <a:cxn ang="T17">
                    <a:pos x="T10" y="T11"/>
                  </a:cxn>
                </a:cxnLst>
                <a:rect l="T18" t="T19" r="T20" b="T21"/>
                <a:pathLst>
                  <a:path w="109" h="784">
                    <a:moveTo>
                      <a:pt x="0" y="0"/>
                    </a:moveTo>
                    <a:lnTo>
                      <a:pt x="103" y="100"/>
                    </a:lnTo>
                    <a:lnTo>
                      <a:pt x="109" y="784"/>
                    </a:lnTo>
                    <a:lnTo>
                      <a:pt x="4" y="784"/>
                    </a:lnTo>
                    <a:lnTo>
                      <a:pt x="0" y="0"/>
                    </a:lnTo>
                    <a:close/>
                  </a:path>
                </a:pathLst>
              </a:custGeom>
              <a:solidFill>
                <a:srgbClr val="9454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21" name="Freeform 163"/>
              <p:cNvSpPr>
                <a:spLocks/>
              </p:cNvSpPr>
              <p:nvPr/>
            </p:nvSpPr>
            <p:spPr bwMode="auto">
              <a:xfrm>
                <a:off x="4911" y="2590"/>
                <a:ext cx="62" cy="320"/>
              </a:xfrm>
              <a:custGeom>
                <a:avLst/>
                <a:gdLst>
                  <a:gd name="T0" fmla="*/ 0 w 186"/>
                  <a:gd name="T1" fmla="*/ 0 h 955"/>
                  <a:gd name="T2" fmla="*/ 0 w 186"/>
                  <a:gd name="T3" fmla="*/ 0 h 955"/>
                  <a:gd name="T4" fmla="*/ 0 w 186"/>
                  <a:gd name="T5" fmla="*/ 0 h 955"/>
                  <a:gd name="T6" fmla="*/ 0 w 186"/>
                  <a:gd name="T7" fmla="*/ 0 h 955"/>
                  <a:gd name="T8" fmla="*/ 0 w 186"/>
                  <a:gd name="T9" fmla="*/ 0 h 955"/>
                  <a:gd name="T10" fmla="*/ 0 w 186"/>
                  <a:gd name="T11" fmla="*/ 0 h 955"/>
                  <a:gd name="T12" fmla="*/ 0 60000 65536"/>
                  <a:gd name="T13" fmla="*/ 0 60000 65536"/>
                  <a:gd name="T14" fmla="*/ 0 60000 65536"/>
                  <a:gd name="T15" fmla="*/ 0 60000 65536"/>
                  <a:gd name="T16" fmla="*/ 0 60000 65536"/>
                  <a:gd name="T17" fmla="*/ 0 60000 65536"/>
                  <a:gd name="T18" fmla="*/ 0 w 186"/>
                  <a:gd name="T19" fmla="*/ 0 h 955"/>
                  <a:gd name="T20" fmla="*/ 186 w 186"/>
                  <a:gd name="T21" fmla="*/ 955 h 955"/>
                </a:gdLst>
                <a:ahLst/>
                <a:cxnLst>
                  <a:cxn ang="T12">
                    <a:pos x="T0" y="T1"/>
                  </a:cxn>
                  <a:cxn ang="T13">
                    <a:pos x="T2" y="T3"/>
                  </a:cxn>
                  <a:cxn ang="T14">
                    <a:pos x="T4" y="T5"/>
                  </a:cxn>
                  <a:cxn ang="T15">
                    <a:pos x="T6" y="T7"/>
                  </a:cxn>
                  <a:cxn ang="T16">
                    <a:pos x="T8" y="T9"/>
                  </a:cxn>
                  <a:cxn ang="T17">
                    <a:pos x="T10" y="T11"/>
                  </a:cxn>
                </a:cxnLst>
                <a:rect l="T18" t="T19" r="T20" b="T21"/>
                <a:pathLst>
                  <a:path w="186" h="955">
                    <a:moveTo>
                      <a:pt x="182" y="171"/>
                    </a:moveTo>
                    <a:lnTo>
                      <a:pt x="2" y="0"/>
                    </a:lnTo>
                    <a:lnTo>
                      <a:pt x="0" y="955"/>
                    </a:lnTo>
                    <a:lnTo>
                      <a:pt x="186" y="955"/>
                    </a:lnTo>
                    <a:lnTo>
                      <a:pt x="182" y="171"/>
                    </a:lnTo>
                    <a:close/>
                  </a:path>
                </a:pathLst>
              </a:custGeom>
              <a:solidFill>
                <a:srgbClr val="591F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22" name="Freeform 164"/>
              <p:cNvSpPr>
                <a:spLocks/>
              </p:cNvSpPr>
              <p:nvPr/>
            </p:nvSpPr>
            <p:spPr bwMode="auto">
              <a:xfrm>
                <a:off x="4512" y="2699"/>
                <a:ext cx="140" cy="212"/>
              </a:xfrm>
              <a:custGeom>
                <a:avLst/>
                <a:gdLst>
                  <a:gd name="T0" fmla="*/ 0 w 402"/>
                  <a:gd name="T1" fmla="*/ 0 h 631"/>
                  <a:gd name="T2" fmla="*/ 0 w 402"/>
                  <a:gd name="T3" fmla="*/ 0 h 631"/>
                  <a:gd name="T4" fmla="*/ 0 w 402"/>
                  <a:gd name="T5" fmla="*/ 0 h 631"/>
                  <a:gd name="T6" fmla="*/ 0 w 402"/>
                  <a:gd name="T7" fmla="*/ 0 h 631"/>
                  <a:gd name="T8" fmla="*/ 0 w 402"/>
                  <a:gd name="T9" fmla="*/ 0 h 631"/>
                  <a:gd name="T10" fmla="*/ 0 w 402"/>
                  <a:gd name="T11" fmla="*/ 0 h 631"/>
                  <a:gd name="T12" fmla="*/ 0 w 402"/>
                  <a:gd name="T13" fmla="*/ 0 h 631"/>
                  <a:gd name="T14" fmla="*/ 0 60000 65536"/>
                  <a:gd name="T15" fmla="*/ 0 60000 65536"/>
                  <a:gd name="T16" fmla="*/ 0 60000 65536"/>
                  <a:gd name="T17" fmla="*/ 0 60000 65536"/>
                  <a:gd name="T18" fmla="*/ 0 60000 65536"/>
                  <a:gd name="T19" fmla="*/ 0 60000 65536"/>
                  <a:gd name="T20" fmla="*/ 0 60000 65536"/>
                  <a:gd name="T21" fmla="*/ 0 w 402"/>
                  <a:gd name="T22" fmla="*/ 0 h 631"/>
                  <a:gd name="T23" fmla="*/ 402 w 402"/>
                  <a:gd name="T24" fmla="*/ 631 h 6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2" h="631">
                    <a:moveTo>
                      <a:pt x="175" y="0"/>
                    </a:moveTo>
                    <a:lnTo>
                      <a:pt x="402" y="0"/>
                    </a:lnTo>
                    <a:lnTo>
                      <a:pt x="399" y="631"/>
                    </a:lnTo>
                    <a:lnTo>
                      <a:pt x="7" y="631"/>
                    </a:lnTo>
                    <a:lnTo>
                      <a:pt x="0" y="426"/>
                    </a:lnTo>
                    <a:lnTo>
                      <a:pt x="175" y="0"/>
                    </a:lnTo>
                    <a:close/>
                  </a:path>
                </a:pathLst>
              </a:custGeom>
              <a:solidFill>
                <a:srgbClr val="9454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23" name="Freeform 165"/>
              <p:cNvSpPr>
                <a:spLocks/>
              </p:cNvSpPr>
              <p:nvPr/>
            </p:nvSpPr>
            <p:spPr bwMode="auto">
              <a:xfrm>
                <a:off x="4490" y="2699"/>
                <a:ext cx="81" cy="212"/>
              </a:xfrm>
              <a:custGeom>
                <a:avLst/>
                <a:gdLst>
                  <a:gd name="T0" fmla="*/ 0 w 243"/>
                  <a:gd name="T1" fmla="*/ 0 h 631"/>
                  <a:gd name="T2" fmla="*/ 0 w 243"/>
                  <a:gd name="T3" fmla="*/ 0 h 631"/>
                  <a:gd name="T4" fmla="*/ 0 w 243"/>
                  <a:gd name="T5" fmla="*/ 0 h 631"/>
                  <a:gd name="T6" fmla="*/ 0 w 243"/>
                  <a:gd name="T7" fmla="*/ 0 h 631"/>
                  <a:gd name="T8" fmla="*/ 0 w 243"/>
                  <a:gd name="T9" fmla="*/ 0 h 631"/>
                  <a:gd name="T10" fmla="*/ 0 w 243"/>
                  <a:gd name="T11" fmla="*/ 0 h 631"/>
                  <a:gd name="T12" fmla="*/ 0 w 243"/>
                  <a:gd name="T13" fmla="*/ 0 h 631"/>
                  <a:gd name="T14" fmla="*/ 0 w 243"/>
                  <a:gd name="T15" fmla="*/ 0 h 631"/>
                  <a:gd name="T16" fmla="*/ 0 w 243"/>
                  <a:gd name="T17" fmla="*/ 0 h 631"/>
                  <a:gd name="T18" fmla="*/ 0 w 243"/>
                  <a:gd name="T19" fmla="*/ 0 h 63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3"/>
                  <a:gd name="T31" fmla="*/ 0 h 631"/>
                  <a:gd name="T32" fmla="*/ 243 w 243"/>
                  <a:gd name="T33" fmla="*/ 631 h 63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3" h="631">
                    <a:moveTo>
                      <a:pt x="102" y="631"/>
                    </a:moveTo>
                    <a:lnTo>
                      <a:pt x="102" y="418"/>
                    </a:lnTo>
                    <a:lnTo>
                      <a:pt x="163" y="418"/>
                    </a:lnTo>
                    <a:lnTo>
                      <a:pt x="163" y="213"/>
                    </a:lnTo>
                    <a:lnTo>
                      <a:pt x="243" y="213"/>
                    </a:lnTo>
                    <a:lnTo>
                      <a:pt x="243" y="0"/>
                    </a:lnTo>
                    <a:lnTo>
                      <a:pt x="0" y="115"/>
                    </a:lnTo>
                    <a:lnTo>
                      <a:pt x="0" y="631"/>
                    </a:lnTo>
                    <a:lnTo>
                      <a:pt x="102" y="631"/>
                    </a:lnTo>
                    <a:close/>
                  </a:path>
                </a:pathLst>
              </a:custGeom>
              <a:solidFill>
                <a:srgbClr val="591F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24" name="Freeform 166"/>
              <p:cNvSpPr>
                <a:spLocks/>
              </p:cNvSpPr>
              <p:nvPr/>
            </p:nvSpPr>
            <p:spPr bwMode="auto">
              <a:xfrm>
                <a:off x="4645" y="2631"/>
                <a:ext cx="57" cy="279"/>
              </a:xfrm>
              <a:custGeom>
                <a:avLst/>
                <a:gdLst>
                  <a:gd name="T0" fmla="*/ 0 w 169"/>
                  <a:gd name="T1" fmla="*/ 0 h 833"/>
                  <a:gd name="T2" fmla="*/ 0 w 169"/>
                  <a:gd name="T3" fmla="*/ 0 h 833"/>
                  <a:gd name="T4" fmla="*/ 0 w 169"/>
                  <a:gd name="T5" fmla="*/ 0 h 833"/>
                  <a:gd name="T6" fmla="*/ 0 w 169"/>
                  <a:gd name="T7" fmla="*/ 0 h 833"/>
                  <a:gd name="T8" fmla="*/ 0 w 169"/>
                  <a:gd name="T9" fmla="*/ 0 h 833"/>
                  <a:gd name="T10" fmla="*/ 0 w 169"/>
                  <a:gd name="T11" fmla="*/ 0 h 833"/>
                  <a:gd name="T12" fmla="*/ 0 60000 65536"/>
                  <a:gd name="T13" fmla="*/ 0 60000 65536"/>
                  <a:gd name="T14" fmla="*/ 0 60000 65536"/>
                  <a:gd name="T15" fmla="*/ 0 60000 65536"/>
                  <a:gd name="T16" fmla="*/ 0 60000 65536"/>
                  <a:gd name="T17" fmla="*/ 0 60000 65536"/>
                  <a:gd name="T18" fmla="*/ 0 w 169"/>
                  <a:gd name="T19" fmla="*/ 0 h 833"/>
                  <a:gd name="T20" fmla="*/ 169 w 169"/>
                  <a:gd name="T21" fmla="*/ 833 h 833"/>
                </a:gdLst>
                <a:ahLst/>
                <a:cxnLst>
                  <a:cxn ang="T12">
                    <a:pos x="T0" y="T1"/>
                  </a:cxn>
                  <a:cxn ang="T13">
                    <a:pos x="T2" y="T3"/>
                  </a:cxn>
                  <a:cxn ang="T14">
                    <a:pos x="T4" y="T5"/>
                  </a:cxn>
                  <a:cxn ang="T15">
                    <a:pos x="T6" y="T7"/>
                  </a:cxn>
                  <a:cxn ang="T16">
                    <a:pos x="T8" y="T9"/>
                  </a:cxn>
                  <a:cxn ang="T17">
                    <a:pos x="T10" y="T11"/>
                  </a:cxn>
                </a:cxnLst>
                <a:rect l="T18" t="T19" r="T20" b="T21"/>
                <a:pathLst>
                  <a:path w="169" h="833">
                    <a:moveTo>
                      <a:pt x="0" y="0"/>
                    </a:moveTo>
                    <a:lnTo>
                      <a:pt x="0" y="833"/>
                    </a:lnTo>
                    <a:lnTo>
                      <a:pt x="166" y="833"/>
                    </a:lnTo>
                    <a:lnTo>
                      <a:pt x="169" y="116"/>
                    </a:lnTo>
                    <a:lnTo>
                      <a:pt x="0" y="0"/>
                    </a:lnTo>
                    <a:close/>
                  </a:path>
                </a:pathLst>
              </a:custGeom>
              <a:solidFill>
                <a:srgbClr val="591F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25" name="Freeform 167"/>
              <p:cNvSpPr>
                <a:spLocks/>
              </p:cNvSpPr>
              <p:nvPr/>
            </p:nvSpPr>
            <p:spPr bwMode="auto">
              <a:xfrm>
                <a:off x="5098" y="2370"/>
                <a:ext cx="66" cy="541"/>
              </a:xfrm>
              <a:custGeom>
                <a:avLst/>
                <a:gdLst>
                  <a:gd name="T0" fmla="*/ 0 w 205"/>
                  <a:gd name="T1" fmla="*/ 0 h 1620"/>
                  <a:gd name="T2" fmla="*/ 0 w 205"/>
                  <a:gd name="T3" fmla="*/ 0 h 1620"/>
                  <a:gd name="T4" fmla="*/ 0 w 205"/>
                  <a:gd name="T5" fmla="*/ 1 h 1620"/>
                  <a:gd name="T6" fmla="*/ 0 w 205"/>
                  <a:gd name="T7" fmla="*/ 1 h 1620"/>
                  <a:gd name="T8" fmla="*/ 0 w 205"/>
                  <a:gd name="T9" fmla="*/ 0 h 1620"/>
                  <a:gd name="T10" fmla="*/ 0 w 205"/>
                  <a:gd name="T11" fmla="*/ 0 h 1620"/>
                  <a:gd name="T12" fmla="*/ 0 60000 65536"/>
                  <a:gd name="T13" fmla="*/ 0 60000 65536"/>
                  <a:gd name="T14" fmla="*/ 0 60000 65536"/>
                  <a:gd name="T15" fmla="*/ 0 60000 65536"/>
                  <a:gd name="T16" fmla="*/ 0 60000 65536"/>
                  <a:gd name="T17" fmla="*/ 0 60000 65536"/>
                  <a:gd name="T18" fmla="*/ 0 w 205"/>
                  <a:gd name="T19" fmla="*/ 0 h 1620"/>
                  <a:gd name="T20" fmla="*/ 205 w 205"/>
                  <a:gd name="T21" fmla="*/ 1620 h 1620"/>
                </a:gdLst>
                <a:ahLst/>
                <a:cxnLst>
                  <a:cxn ang="T12">
                    <a:pos x="T0" y="T1"/>
                  </a:cxn>
                  <a:cxn ang="T13">
                    <a:pos x="T2" y="T3"/>
                  </a:cxn>
                  <a:cxn ang="T14">
                    <a:pos x="T4" y="T5"/>
                  </a:cxn>
                  <a:cxn ang="T15">
                    <a:pos x="T6" y="T7"/>
                  </a:cxn>
                  <a:cxn ang="T16">
                    <a:pos x="T8" y="T9"/>
                  </a:cxn>
                  <a:cxn ang="T17">
                    <a:pos x="T10" y="T11"/>
                  </a:cxn>
                </a:cxnLst>
                <a:rect l="T18" t="T19" r="T20" b="T21"/>
                <a:pathLst>
                  <a:path w="205" h="1620">
                    <a:moveTo>
                      <a:pt x="200" y="0"/>
                    </a:moveTo>
                    <a:lnTo>
                      <a:pt x="4" y="94"/>
                    </a:lnTo>
                    <a:lnTo>
                      <a:pt x="0" y="1620"/>
                    </a:lnTo>
                    <a:lnTo>
                      <a:pt x="205" y="1617"/>
                    </a:lnTo>
                    <a:lnTo>
                      <a:pt x="200" y="0"/>
                    </a:lnTo>
                    <a:close/>
                  </a:path>
                </a:pathLst>
              </a:custGeom>
              <a:solidFill>
                <a:srgbClr val="591F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26" name="Freeform 168"/>
              <p:cNvSpPr>
                <a:spLocks/>
              </p:cNvSpPr>
              <p:nvPr/>
            </p:nvSpPr>
            <p:spPr bwMode="auto">
              <a:xfrm>
                <a:off x="5162" y="2370"/>
                <a:ext cx="55" cy="541"/>
              </a:xfrm>
              <a:custGeom>
                <a:avLst/>
                <a:gdLst>
                  <a:gd name="T0" fmla="*/ 0 w 164"/>
                  <a:gd name="T1" fmla="*/ 0 h 1617"/>
                  <a:gd name="T2" fmla="*/ 0 w 164"/>
                  <a:gd name="T3" fmla="*/ 0 h 1617"/>
                  <a:gd name="T4" fmla="*/ 0 w 164"/>
                  <a:gd name="T5" fmla="*/ 1 h 1617"/>
                  <a:gd name="T6" fmla="*/ 0 w 164"/>
                  <a:gd name="T7" fmla="*/ 1 h 1617"/>
                  <a:gd name="T8" fmla="*/ 0 w 164"/>
                  <a:gd name="T9" fmla="*/ 0 h 1617"/>
                  <a:gd name="T10" fmla="*/ 0 w 164"/>
                  <a:gd name="T11" fmla="*/ 0 h 1617"/>
                  <a:gd name="T12" fmla="*/ 0 60000 65536"/>
                  <a:gd name="T13" fmla="*/ 0 60000 65536"/>
                  <a:gd name="T14" fmla="*/ 0 60000 65536"/>
                  <a:gd name="T15" fmla="*/ 0 60000 65536"/>
                  <a:gd name="T16" fmla="*/ 0 60000 65536"/>
                  <a:gd name="T17" fmla="*/ 0 60000 65536"/>
                  <a:gd name="T18" fmla="*/ 0 w 164"/>
                  <a:gd name="T19" fmla="*/ 0 h 1617"/>
                  <a:gd name="T20" fmla="*/ 164 w 164"/>
                  <a:gd name="T21" fmla="*/ 1617 h 1617"/>
                </a:gdLst>
                <a:ahLst/>
                <a:cxnLst>
                  <a:cxn ang="T12">
                    <a:pos x="T0" y="T1"/>
                  </a:cxn>
                  <a:cxn ang="T13">
                    <a:pos x="T2" y="T3"/>
                  </a:cxn>
                  <a:cxn ang="T14">
                    <a:pos x="T4" y="T5"/>
                  </a:cxn>
                  <a:cxn ang="T15">
                    <a:pos x="T6" y="T7"/>
                  </a:cxn>
                  <a:cxn ang="T16">
                    <a:pos x="T8" y="T9"/>
                  </a:cxn>
                  <a:cxn ang="T17">
                    <a:pos x="T10" y="T11"/>
                  </a:cxn>
                </a:cxnLst>
                <a:rect l="T18" t="T19" r="T20" b="T21"/>
                <a:pathLst>
                  <a:path w="164" h="1617">
                    <a:moveTo>
                      <a:pt x="0" y="0"/>
                    </a:moveTo>
                    <a:lnTo>
                      <a:pt x="164" y="147"/>
                    </a:lnTo>
                    <a:lnTo>
                      <a:pt x="161" y="1617"/>
                    </a:lnTo>
                    <a:lnTo>
                      <a:pt x="5" y="1617"/>
                    </a:lnTo>
                    <a:lnTo>
                      <a:pt x="0" y="0"/>
                    </a:lnTo>
                    <a:close/>
                  </a:path>
                </a:pathLst>
              </a:custGeom>
              <a:solidFill>
                <a:srgbClr val="9454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27" name="Freeform 169"/>
              <p:cNvSpPr>
                <a:spLocks/>
              </p:cNvSpPr>
              <p:nvPr/>
            </p:nvSpPr>
            <p:spPr bwMode="auto">
              <a:xfrm>
                <a:off x="5245" y="2670"/>
                <a:ext cx="22" cy="236"/>
              </a:xfrm>
              <a:custGeom>
                <a:avLst/>
                <a:gdLst>
                  <a:gd name="T0" fmla="*/ 0 w 66"/>
                  <a:gd name="T1" fmla="*/ 0 h 706"/>
                  <a:gd name="T2" fmla="*/ 0 w 66"/>
                  <a:gd name="T3" fmla="*/ 0 h 706"/>
                  <a:gd name="T4" fmla="*/ 0 w 66"/>
                  <a:gd name="T5" fmla="*/ 0 h 706"/>
                  <a:gd name="T6" fmla="*/ 0 w 66"/>
                  <a:gd name="T7" fmla="*/ 0 h 706"/>
                  <a:gd name="T8" fmla="*/ 0 w 66"/>
                  <a:gd name="T9" fmla="*/ 0 h 706"/>
                  <a:gd name="T10" fmla="*/ 0 w 66"/>
                  <a:gd name="T11" fmla="*/ 0 h 706"/>
                  <a:gd name="T12" fmla="*/ 0 60000 65536"/>
                  <a:gd name="T13" fmla="*/ 0 60000 65536"/>
                  <a:gd name="T14" fmla="*/ 0 60000 65536"/>
                  <a:gd name="T15" fmla="*/ 0 60000 65536"/>
                  <a:gd name="T16" fmla="*/ 0 60000 65536"/>
                  <a:gd name="T17" fmla="*/ 0 60000 65536"/>
                  <a:gd name="T18" fmla="*/ 0 w 66"/>
                  <a:gd name="T19" fmla="*/ 0 h 706"/>
                  <a:gd name="T20" fmla="*/ 66 w 66"/>
                  <a:gd name="T21" fmla="*/ 706 h 706"/>
                </a:gdLst>
                <a:ahLst/>
                <a:cxnLst>
                  <a:cxn ang="T12">
                    <a:pos x="T0" y="T1"/>
                  </a:cxn>
                  <a:cxn ang="T13">
                    <a:pos x="T2" y="T3"/>
                  </a:cxn>
                  <a:cxn ang="T14">
                    <a:pos x="T4" y="T5"/>
                  </a:cxn>
                  <a:cxn ang="T15">
                    <a:pos x="T6" y="T7"/>
                  </a:cxn>
                  <a:cxn ang="T16">
                    <a:pos x="T8" y="T9"/>
                  </a:cxn>
                  <a:cxn ang="T17">
                    <a:pos x="T10" y="T11"/>
                  </a:cxn>
                </a:cxnLst>
                <a:rect l="T18" t="T19" r="T20" b="T21"/>
                <a:pathLst>
                  <a:path w="66" h="706">
                    <a:moveTo>
                      <a:pt x="0" y="0"/>
                    </a:moveTo>
                    <a:lnTo>
                      <a:pt x="66" y="58"/>
                    </a:lnTo>
                    <a:lnTo>
                      <a:pt x="66" y="706"/>
                    </a:lnTo>
                    <a:lnTo>
                      <a:pt x="0" y="697"/>
                    </a:lnTo>
                    <a:lnTo>
                      <a:pt x="0" y="0"/>
                    </a:lnTo>
                    <a:close/>
                  </a:path>
                </a:pathLst>
              </a:custGeom>
              <a:solidFill>
                <a:srgbClr val="9454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28" name="Freeform 170"/>
              <p:cNvSpPr>
                <a:spLocks/>
              </p:cNvSpPr>
              <p:nvPr/>
            </p:nvSpPr>
            <p:spPr bwMode="auto">
              <a:xfrm>
                <a:off x="5186" y="2611"/>
                <a:ext cx="59" cy="299"/>
              </a:xfrm>
              <a:custGeom>
                <a:avLst/>
                <a:gdLst>
                  <a:gd name="T0" fmla="*/ 0 w 179"/>
                  <a:gd name="T1" fmla="*/ 0 h 892"/>
                  <a:gd name="T2" fmla="*/ 0 w 179"/>
                  <a:gd name="T3" fmla="*/ 0 h 892"/>
                  <a:gd name="T4" fmla="*/ 0 w 179"/>
                  <a:gd name="T5" fmla="*/ 0 h 892"/>
                  <a:gd name="T6" fmla="*/ 0 w 179"/>
                  <a:gd name="T7" fmla="*/ 0 h 892"/>
                  <a:gd name="T8" fmla="*/ 0 w 179"/>
                  <a:gd name="T9" fmla="*/ 0 h 892"/>
                  <a:gd name="T10" fmla="*/ 0 w 179"/>
                  <a:gd name="T11" fmla="*/ 0 h 892"/>
                  <a:gd name="T12" fmla="*/ 0 60000 65536"/>
                  <a:gd name="T13" fmla="*/ 0 60000 65536"/>
                  <a:gd name="T14" fmla="*/ 0 60000 65536"/>
                  <a:gd name="T15" fmla="*/ 0 60000 65536"/>
                  <a:gd name="T16" fmla="*/ 0 60000 65536"/>
                  <a:gd name="T17" fmla="*/ 0 60000 65536"/>
                  <a:gd name="T18" fmla="*/ 0 w 179"/>
                  <a:gd name="T19" fmla="*/ 0 h 892"/>
                  <a:gd name="T20" fmla="*/ 179 w 179"/>
                  <a:gd name="T21" fmla="*/ 892 h 892"/>
                </a:gdLst>
                <a:ahLst/>
                <a:cxnLst>
                  <a:cxn ang="T12">
                    <a:pos x="T0" y="T1"/>
                  </a:cxn>
                  <a:cxn ang="T13">
                    <a:pos x="T2" y="T3"/>
                  </a:cxn>
                  <a:cxn ang="T14">
                    <a:pos x="T4" y="T5"/>
                  </a:cxn>
                  <a:cxn ang="T15">
                    <a:pos x="T6" y="T7"/>
                  </a:cxn>
                  <a:cxn ang="T16">
                    <a:pos x="T8" y="T9"/>
                  </a:cxn>
                  <a:cxn ang="T17">
                    <a:pos x="T10" y="T11"/>
                  </a:cxn>
                </a:cxnLst>
                <a:rect l="T18" t="T19" r="T20" b="T21"/>
                <a:pathLst>
                  <a:path w="179" h="892">
                    <a:moveTo>
                      <a:pt x="179" y="172"/>
                    </a:moveTo>
                    <a:lnTo>
                      <a:pt x="0" y="0"/>
                    </a:lnTo>
                    <a:lnTo>
                      <a:pt x="0" y="892"/>
                    </a:lnTo>
                    <a:lnTo>
                      <a:pt x="179" y="881"/>
                    </a:lnTo>
                    <a:lnTo>
                      <a:pt x="179" y="172"/>
                    </a:lnTo>
                    <a:close/>
                  </a:path>
                </a:pathLst>
              </a:custGeom>
              <a:solidFill>
                <a:srgbClr val="591F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29" name="Freeform 171"/>
              <p:cNvSpPr>
                <a:spLocks/>
              </p:cNvSpPr>
              <p:nvPr/>
            </p:nvSpPr>
            <p:spPr bwMode="auto">
              <a:xfrm>
                <a:off x="4760" y="2347"/>
                <a:ext cx="113" cy="563"/>
              </a:xfrm>
              <a:custGeom>
                <a:avLst/>
                <a:gdLst>
                  <a:gd name="T0" fmla="*/ 0 w 339"/>
                  <a:gd name="T1" fmla="*/ 0 h 1682"/>
                  <a:gd name="T2" fmla="*/ 0 w 339"/>
                  <a:gd name="T3" fmla="*/ 0 h 1682"/>
                  <a:gd name="T4" fmla="*/ 0 w 339"/>
                  <a:gd name="T5" fmla="*/ 0 h 1682"/>
                  <a:gd name="T6" fmla="*/ 0 w 339"/>
                  <a:gd name="T7" fmla="*/ 0 h 1682"/>
                  <a:gd name="T8" fmla="*/ 0 w 339"/>
                  <a:gd name="T9" fmla="*/ 1 h 1682"/>
                  <a:gd name="T10" fmla="*/ 0 w 339"/>
                  <a:gd name="T11" fmla="*/ 1 h 1682"/>
                  <a:gd name="T12" fmla="*/ 0 w 339"/>
                  <a:gd name="T13" fmla="*/ 1 h 1682"/>
                  <a:gd name="T14" fmla="*/ 0 w 339"/>
                  <a:gd name="T15" fmla="*/ 0 h 1682"/>
                  <a:gd name="T16" fmla="*/ 0 w 339"/>
                  <a:gd name="T17" fmla="*/ 0 h 16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9"/>
                  <a:gd name="T28" fmla="*/ 0 h 1682"/>
                  <a:gd name="T29" fmla="*/ 339 w 339"/>
                  <a:gd name="T30" fmla="*/ 1682 h 168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9" h="1682">
                    <a:moveTo>
                      <a:pt x="46" y="0"/>
                    </a:moveTo>
                    <a:lnTo>
                      <a:pt x="228" y="165"/>
                    </a:lnTo>
                    <a:lnTo>
                      <a:pt x="228" y="668"/>
                    </a:lnTo>
                    <a:lnTo>
                      <a:pt x="339" y="747"/>
                    </a:lnTo>
                    <a:lnTo>
                      <a:pt x="339" y="1682"/>
                    </a:lnTo>
                    <a:lnTo>
                      <a:pt x="50" y="1682"/>
                    </a:lnTo>
                    <a:lnTo>
                      <a:pt x="0" y="1377"/>
                    </a:lnTo>
                    <a:lnTo>
                      <a:pt x="46" y="0"/>
                    </a:lnTo>
                    <a:close/>
                  </a:path>
                </a:pathLst>
              </a:custGeom>
              <a:solidFill>
                <a:srgbClr val="9454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30" name="Freeform 172"/>
              <p:cNvSpPr>
                <a:spLocks/>
              </p:cNvSpPr>
              <p:nvPr/>
            </p:nvSpPr>
            <p:spPr bwMode="auto">
              <a:xfrm>
                <a:off x="4726" y="2306"/>
                <a:ext cx="50" cy="605"/>
              </a:xfrm>
              <a:custGeom>
                <a:avLst/>
                <a:gdLst>
                  <a:gd name="T0" fmla="*/ 0 w 152"/>
                  <a:gd name="T1" fmla="*/ 1 h 1804"/>
                  <a:gd name="T2" fmla="*/ 0 w 152"/>
                  <a:gd name="T3" fmla="*/ 1 h 1804"/>
                  <a:gd name="T4" fmla="*/ 0 w 152"/>
                  <a:gd name="T5" fmla="*/ 1 h 1804"/>
                  <a:gd name="T6" fmla="*/ 0 w 152"/>
                  <a:gd name="T7" fmla="*/ 0 h 1804"/>
                  <a:gd name="T8" fmla="*/ 0 w 152"/>
                  <a:gd name="T9" fmla="*/ 0 h 1804"/>
                  <a:gd name="T10" fmla="*/ 0 w 152"/>
                  <a:gd name="T11" fmla="*/ 1 h 1804"/>
                  <a:gd name="T12" fmla="*/ 0 w 152"/>
                  <a:gd name="T13" fmla="*/ 1 h 1804"/>
                  <a:gd name="T14" fmla="*/ 0 w 152"/>
                  <a:gd name="T15" fmla="*/ 1 h 1804"/>
                  <a:gd name="T16" fmla="*/ 0 60000 65536"/>
                  <a:gd name="T17" fmla="*/ 0 60000 65536"/>
                  <a:gd name="T18" fmla="*/ 0 60000 65536"/>
                  <a:gd name="T19" fmla="*/ 0 60000 65536"/>
                  <a:gd name="T20" fmla="*/ 0 60000 65536"/>
                  <a:gd name="T21" fmla="*/ 0 60000 65536"/>
                  <a:gd name="T22" fmla="*/ 0 60000 65536"/>
                  <a:gd name="T23" fmla="*/ 0 60000 65536"/>
                  <a:gd name="T24" fmla="*/ 0 w 152"/>
                  <a:gd name="T25" fmla="*/ 0 h 1804"/>
                  <a:gd name="T26" fmla="*/ 152 w 152"/>
                  <a:gd name="T27" fmla="*/ 1804 h 180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2" h="1804">
                    <a:moveTo>
                      <a:pt x="49" y="1804"/>
                    </a:moveTo>
                    <a:lnTo>
                      <a:pt x="49" y="1159"/>
                    </a:lnTo>
                    <a:lnTo>
                      <a:pt x="0" y="1128"/>
                    </a:lnTo>
                    <a:lnTo>
                      <a:pt x="0" y="0"/>
                    </a:lnTo>
                    <a:lnTo>
                      <a:pt x="148" y="122"/>
                    </a:lnTo>
                    <a:lnTo>
                      <a:pt x="152" y="1804"/>
                    </a:lnTo>
                    <a:lnTo>
                      <a:pt x="49" y="1804"/>
                    </a:lnTo>
                    <a:close/>
                  </a:path>
                </a:pathLst>
              </a:custGeom>
              <a:solidFill>
                <a:srgbClr val="591F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31" name="Freeform 173"/>
              <p:cNvSpPr>
                <a:spLocks/>
              </p:cNvSpPr>
              <p:nvPr/>
            </p:nvSpPr>
            <p:spPr bwMode="auto">
              <a:xfrm>
                <a:off x="3984" y="2778"/>
                <a:ext cx="660" cy="181"/>
              </a:xfrm>
              <a:custGeom>
                <a:avLst/>
                <a:gdLst>
                  <a:gd name="T0" fmla="*/ 1 w 1979"/>
                  <a:gd name="T1" fmla="*/ 0 h 545"/>
                  <a:gd name="T2" fmla="*/ 1 w 1979"/>
                  <a:gd name="T3" fmla="*/ 0 h 545"/>
                  <a:gd name="T4" fmla="*/ 1 w 1979"/>
                  <a:gd name="T5" fmla="*/ 0 h 545"/>
                  <a:gd name="T6" fmla="*/ 0 w 1979"/>
                  <a:gd name="T7" fmla="*/ 0 h 545"/>
                  <a:gd name="T8" fmla="*/ 1 w 1979"/>
                  <a:gd name="T9" fmla="*/ 0 h 545"/>
                  <a:gd name="T10" fmla="*/ 1 w 1979"/>
                  <a:gd name="T11" fmla="*/ 0 h 545"/>
                  <a:gd name="T12" fmla="*/ 0 60000 65536"/>
                  <a:gd name="T13" fmla="*/ 0 60000 65536"/>
                  <a:gd name="T14" fmla="*/ 0 60000 65536"/>
                  <a:gd name="T15" fmla="*/ 0 60000 65536"/>
                  <a:gd name="T16" fmla="*/ 0 60000 65536"/>
                  <a:gd name="T17" fmla="*/ 0 60000 65536"/>
                  <a:gd name="T18" fmla="*/ 0 w 1979"/>
                  <a:gd name="T19" fmla="*/ 0 h 545"/>
                  <a:gd name="T20" fmla="*/ 1979 w 1979"/>
                  <a:gd name="T21" fmla="*/ 545 h 545"/>
                </a:gdLst>
                <a:ahLst/>
                <a:cxnLst>
                  <a:cxn ang="T12">
                    <a:pos x="T0" y="T1"/>
                  </a:cxn>
                  <a:cxn ang="T13">
                    <a:pos x="T2" y="T3"/>
                  </a:cxn>
                  <a:cxn ang="T14">
                    <a:pos x="T4" y="T5"/>
                  </a:cxn>
                  <a:cxn ang="T15">
                    <a:pos x="T6" y="T7"/>
                  </a:cxn>
                  <a:cxn ang="T16">
                    <a:pos x="T8" y="T9"/>
                  </a:cxn>
                  <a:cxn ang="T17">
                    <a:pos x="T10" y="T11"/>
                  </a:cxn>
                </a:cxnLst>
                <a:rect l="T18" t="T19" r="T20" b="T21"/>
                <a:pathLst>
                  <a:path w="1979" h="545">
                    <a:moveTo>
                      <a:pt x="1539" y="545"/>
                    </a:moveTo>
                    <a:lnTo>
                      <a:pt x="1979" y="545"/>
                    </a:lnTo>
                    <a:lnTo>
                      <a:pt x="1451" y="0"/>
                    </a:lnTo>
                    <a:lnTo>
                      <a:pt x="0" y="385"/>
                    </a:lnTo>
                    <a:lnTo>
                      <a:pt x="1539" y="545"/>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32" name="Freeform 174"/>
              <p:cNvSpPr>
                <a:spLocks/>
              </p:cNvSpPr>
              <p:nvPr/>
            </p:nvSpPr>
            <p:spPr bwMode="auto">
              <a:xfrm>
                <a:off x="4610" y="2773"/>
                <a:ext cx="651" cy="186"/>
              </a:xfrm>
              <a:custGeom>
                <a:avLst/>
                <a:gdLst>
                  <a:gd name="T0" fmla="*/ 0 w 1953"/>
                  <a:gd name="T1" fmla="*/ 0 h 559"/>
                  <a:gd name="T2" fmla="*/ 0 w 1953"/>
                  <a:gd name="T3" fmla="*/ 0 h 559"/>
                  <a:gd name="T4" fmla="*/ 0 w 1953"/>
                  <a:gd name="T5" fmla="*/ 0 h 559"/>
                  <a:gd name="T6" fmla="*/ 1 w 1953"/>
                  <a:gd name="T7" fmla="*/ 0 h 559"/>
                  <a:gd name="T8" fmla="*/ 0 w 1953"/>
                  <a:gd name="T9" fmla="*/ 0 h 559"/>
                  <a:gd name="T10" fmla="*/ 0 w 1953"/>
                  <a:gd name="T11" fmla="*/ 0 h 559"/>
                  <a:gd name="T12" fmla="*/ 0 60000 65536"/>
                  <a:gd name="T13" fmla="*/ 0 60000 65536"/>
                  <a:gd name="T14" fmla="*/ 0 60000 65536"/>
                  <a:gd name="T15" fmla="*/ 0 60000 65536"/>
                  <a:gd name="T16" fmla="*/ 0 60000 65536"/>
                  <a:gd name="T17" fmla="*/ 0 60000 65536"/>
                  <a:gd name="T18" fmla="*/ 0 w 1953"/>
                  <a:gd name="T19" fmla="*/ 0 h 559"/>
                  <a:gd name="T20" fmla="*/ 1953 w 1953"/>
                  <a:gd name="T21" fmla="*/ 559 h 559"/>
                </a:gdLst>
                <a:ahLst/>
                <a:cxnLst>
                  <a:cxn ang="T12">
                    <a:pos x="T0" y="T1"/>
                  </a:cxn>
                  <a:cxn ang="T13">
                    <a:pos x="T2" y="T3"/>
                  </a:cxn>
                  <a:cxn ang="T14">
                    <a:pos x="T4" y="T5"/>
                  </a:cxn>
                  <a:cxn ang="T15">
                    <a:pos x="T6" y="T7"/>
                  </a:cxn>
                  <a:cxn ang="T16">
                    <a:pos x="T8" y="T9"/>
                  </a:cxn>
                  <a:cxn ang="T17">
                    <a:pos x="T10" y="T11"/>
                  </a:cxn>
                </a:cxnLst>
                <a:rect l="T18" t="T19" r="T20" b="T21"/>
                <a:pathLst>
                  <a:path w="1953" h="559">
                    <a:moveTo>
                      <a:pt x="412" y="559"/>
                    </a:moveTo>
                    <a:lnTo>
                      <a:pt x="0" y="559"/>
                    </a:lnTo>
                    <a:lnTo>
                      <a:pt x="500" y="0"/>
                    </a:lnTo>
                    <a:lnTo>
                      <a:pt x="1953" y="396"/>
                    </a:lnTo>
                    <a:lnTo>
                      <a:pt x="412" y="559"/>
                    </a:lnTo>
                    <a:close/>
                  </a:path>
                </a:pathLst>
              </a:custGeom>
              <a:solidFill>
                <a:srgbClr val="E6803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33" name="Freeform 175"/>
              <p:cNvSpPr>
                <a:spLocks/>
              </p:cNvSpPr>
              <p:nvPr/>
            </p:nvSpPr>
            <p:spPr bwMode="auto">
              <a:xfrm>
                <a:off x="5158" y="2757"/>
                <a:ext cx="59" cy="133"/>
              </a:xfrm>
              <a:custGeom>
                <a:avLst/>
                <a:gdLst>
                  <a:gd name="T0" fmla="*/ 0 w 176"/>
                  <a:gd name="T1" fmla="*/ 0 h 400"/>
                  <a:gd name="T2" fmla="*/ 0 w 176"/>
                  <a:gd name="T3" fmla="*/ 0 h 400"/>
                  <a:gd name="T4" fmla="*/ 0 w 176"/>
                  <a:gd name="T5" fmla="*/ 0 h 400"/>
                  <a:gd name="T6" fmla="*/ 0 w 176"/>
                  <a:gd name="T7" fmla="*/ 0 h 400"/>
                  <a:gd name="T8" fmla="*/ 0 w 176"/>
                  <a:gd name="T9" fmla="*/ 0 h 400"/>
                  <a:gd name="T10" fmla="*/ 0 w 176"/>
                  <a:gd name="T11" fmla="*/ 0 h 400"/>
                  <a:gd name="T12" fmla="*/ 0 w 176"/>
                  <a:gd name="T13" fmla="*/ 0 h 400"/>
                  <a:gd name="T14" fmla="*/ 0 60000 65536"/>
                  <a:gd name="T15" fmla="*/ 0 60000 65536"/>
                  <a:gd name="T16" fmla="*/ 0 60000 65536"/>
                  <a:gd name="T17" fmla="*/ 0 60000 65536"/>
                  <a:gd name="T18" fmla="*/ 0 60000 65536"/>
                  <a:gd name="T19" fmla="*/ 0 60000 65536"/>
                  <a:gd name="T20" fmla="*/ 0 60000 65536"/>
                  <a:gd name="T21" fmla="*/ 0 w 176"/>
                  <a:gd name="T22" fmla="*/ 0 h 400"/>
                  <a:gd name="T23" fmla="*/ 176 w 176"/>
                  <a:gd name="T24" fmla="*/ 400 h 4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6" h="400">
                    <a:moveTo>
                      <a:pt x="176" y="0"/>
                    </a:moveTo>
                    <a:lnTo>
                      <a:pt x="140" y="400"/>
                    </a:lnTo>
                    <a:lnTo>
                      <a:pt x="72" y="381"/>
                    </a:lnTo>
                    <a:lnTo>
                      <a:pt x="0" y="249"/>
                    </a:lnTo>
                    <a:lnTo>
                      <a:pt x="89" y="24"/>
                    </a:lnTo>
                    <a:lnTo>
                      <a:pt x="17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34" name="Freeform 176"/>
              <p:cNvSpPr>
                <a:spLocks/>
              </p:cNvSpPr>
              <p:nvPr/>
            </p:nvSpPr>
            <p:spPr bwMode="auto">
              <a:xfrm>
                <a:off x="4901" y="2823"/>
                <a:ext cx="67" cy="54"/>
              </a:xfrm>
              <a:custGeom>
                <a:avLst/>
                <a:gdLst>
                  <a:gd name="T0" fmla="*/ 0 w 200"/>
                  <a:gd name="T1" fmla="*/ 0 h 163"/>
                  <a:gd name="T2" fmla="*/ 0 w 200"/>
                  <a:gd name="T3" fmla="*/ 0 h 163"/>
                  <a:gd name="T4" fmla="*/ 0 w 200"/>
                  <a:gd name="T5" fmla="*/ 0 h 163"/>
                  <a:gd name="T6" fmla="*/ 0 w 200"/>
                  <a:gd name="T7" fmla="*/ 0 h 163"/>
                  <a:gd name="T8" fmla="*/ 0 w 200"/>
                  <a:gd name="T9" fmla="*/ 0 h 163"/>
                  <a:gd name="T10" fmla="*/ 0 w 200"/>
                  <a:gd name="T11" fmla="*/ 0 h 163"/>
                  <a:gd name="T12" fmla="*/ 0 w 200"/>
                  <a:gd name="T13" fmla="*/ 0 h 163"/>
                  <a:gd name="T14" fmla="*/ 0 60000 65536"/>
                  <a:gd name="T15" fmla="*/ 0 60000 65536"/>
                  <a:gd name="T16" fmla="*/ 0 60000 65536"/>
                  <a:gd name="T17" fmla="*/ 0 60000 65536"/>
                  <a:gd name="T18" fmla="*/ 0 60000 65536"/>
                  <a:gd name="T19" fmla="*/ 0 60000 65536"/>
                  <a:gd name="T20" fmla="*/ 0 60000 65536"/>
                  <a:gd name="T21" fmla="*/ 0 w 200"/>
                  <a:gd name="T22" fmla="*/ 0 h 163"/>
                  <a:gd name="T23" fmla="*/ 200 w 200"/>
                  <a:gd name="T24" fmla="*/ 163 h 16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0" h="163">
                    <a:moveTo>
                      <a:pt x="59" y="163"/>
                    </a:moveTo>
                    <a:lnTo>
                      <a:pt x="200" y="115"/>
                    </a:lnTo>
                    <a:lnTo>
                      <a:pt x="191" y="0"/>
                    </a:lnTo>
                    <a:lnTo>
                      <a:pt x="0" y="55"/>
                    </a:lnTo>
                    <a:lnTo>
                      <a:pt x="17" y="146"/>
                    </a:lnTo>
                    <a:lnTo>
                      <a:pt x="59" y="163"/>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35" name="Freeform 177"/>
              <p:cNvSpPr>
                <a:spLocks/>
              </p:cNvSpPr>
              <p:nvPr/>
            </p:nvSpPr>
            <p:spPr bwMode="auto">
              <a:xfrm>
                <a:off x="4907" y="2867"/>
                <a:ext cx="12" cy="24"/>
              </a:xfrm>
              <a:custGeom>
                <a:avLst/>
                <a:gdLst>
                  <a:gd name="T0" fmla="*/ 0 w 45"/>
                  <a:gd name="T1" fmla="*/ 0 h 72"/>
                  <a:gd name="T2" fmla="*/ 0 w 45"/>
                  <a:gd name="T3" fmla="*/ 0 h 72"/>
                  <a:gd name="T4" fmla="*/ 0 w 45"/>
                  <a:gd name="T5" fmla="*/ 0 h 72"/>
                  <a:gd name="T6" fmla="*/ 0 w 45"/>
                  <a:gd name="T7" fmla="*/ 0 h 72"/>
                  <a:gd name="T8" fmla="*/ 0 w 45"/>
                  <a:gd name="T9" fmla="*/ 0 h 72"/>
                  <a:gd name="T10" fmla="*/ 0 w 45"/>
                  <a:gd name="T11" fmla="*/ 0 h 72"/>
                  <a:gd name="T12" fmla="*/ 0 60000 65536"/>
                  <a:gd name="T13" fmla="*/ 0 60000 65536"/>
                  <a:gd name="T14" fmla="*/ 0 60000 65536"/>
                  <a:gd name="T15" fmla="*/ 0 60000 65536"/>
                  <a:gd name="T16" fmla="*/ 0 60000 65536"/>
                  <a:gd name="T17" fmla="*/ 0 60000 65536"/>
                  <a:gd name="T18" fmla="*/ 0 w 45"/>
                  <a:gd name="T19" fmla="*/ 0 h 72"/>
                  <a:gd name="T20" fmla="*/ 45 w 45"/>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45" h="72">
                    <a:moveTo>
                      <a:pt x="45" y="26"/>
                    </a:moveTo>
                    <a:lnTo>
                      <a:pt x="0" y="0"/>
                    </a:lnTo>
                    <a:lnTo>
                      <a:pt x="0" y="45"/>
                    </a:lnTo>
                    <a:lnTo>
                      <a:pt x="45" y="72"/>
                    </a:lnTo>
                    <a:lnTo>
                      <a:pt x="45" y="26"/>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36" name="Freeform 178"/>
              <p:cNvSpPr>
                <a:spLocks/>
              </p:cNvSpPr>
              <p:nvPr/>
            </p:nvSpPr>
            <p:spPr bwMode="auto">
              <a:xfrm>
                <a:off x="4922" y="2859"/>
                <a:ext cx="87" cy="31"/>
              </a:xfrm>
              <a:custGeom>
                <a:avLst/>
                <a:gdLst>
                  <a:gd name="T0" fmla="*/ 0 w 251"/>
                  <a:gd name="T1" fmla="*/ 0 h 94"/>
                  <a:gd name="T2" fmla="*/ 0 w 251"/>
                  <a:gd name="T3" fmla="*/ 0 h 94"/>
                  <a:gd name="T4" fmla="*/ 0 w 251"/>
                  <a:gd name="T5" fmla="*/ 0 h 94"/>
                  <a:gd name="T6" fmla="*/ 0 w 251"/>
                  <a:gd name="T7" fmla="*/ 0 h 94"/>
                  <a:gd name="T8" fmla="*/ 0 w 251"/>
                  <a:gd name="T9" fmla="*/ 0 h 94"/>
                  <a:gd name="T10" fmla="*/ 0 w 251"/>
                  <a:gd name="T11" fmla="*/ 0 h 94"/>
                  <a:gd name="T12" fmla="*/ 0 60000 65536"/>
                  <a:gd name="T13" fmla="*/ 0 60000 65536"/>
                  <a:gd name="T14" fmla="*/ 0 60000 65536"/>
                  <a:gd name="T15" fmla="*/ 0 60000 65536"/>
                  <a:gd name="T16" fmla="*/ 0 60000 65536"/>
                  <a:gd name="T17" fmla="*/ 0 60000 65536"/>
                  <a:gd name="T18" fmla="*/ 0 w 251"/>
                  <a:gd name="T19" fmla="*/ 0 h 94"/>
                  <a:gd name="T20" fmla="*/ 251 w 251"/>
                  <a:gd name="T21" fmla="*/ 94 h 94"/>
                </a:gdLst>
                <a:ahLst/>
                <a:cxnLst>
                  <a:cxn ang="T12">
                    <a:pos x="T0" y="T1"/>
                  </a:cxn>
                  <a:cxn ang="T13">
                    <a:pos x="T2" y="T3"/>
                  </a:cxn>
                  <a:cxn ang="T14">
                    <a:pos x="T4" y="T5"/>
                  </a:cxn>
                  <a:cxn ang="T15">
                    <a:pos x="T6" y="T7"/>
                  </a:cxn>
                  <a:cxn ang="T16">
                    <a:pos x="T8" y="T9"/>
                  </a:cxn>
                  <a:cxn ang="T17">
                    <a:pos x="T10" y="T11"/>
                  </a:cxn>
                </a:cxnLst>
                <a:rect l="T18" t="T19" r="T20" b="T21"/>
                <a:pathLst>
                  <a:path w="251" h="94">
                    <a:moveTo>
                      <a:pt x="0" y="94"/>
                    </a:moveTo>
                    <a:lnTo>
                      <a:pt x="251" y="0"/>
                    </a:lnTo>
                    <a:lnTo>
                      <a:pt x="107" y="12"/>
                    </a:lnTo>
                    <a:lnTo>
                      <a:pt x="0" y="48"/>
                    </a:lnTo>
                    <a:lnTo>
                      <a:pt x="0" y="94"/>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37" name="Freeform 179"/>
              <p:cNvSpPr>
                <a:spLocks/>
              </p:cNvSpPr>
              <p:nvPr/>
            </p:nvSpPr>
            <p:spPr bwMode="auto">
              <a:xfrm>
                <a:off x="4840" y="2826"/>
                <a:ext cx="72" cy="26"/>
              </a:xfrm>
              <a:custGeom>
                <a:avLst/>
                <a:gdLst>
                  <a:gd name="T0" fmla="*/ 0 w 215"/>
                  <a:gd name="T1" fmla="*/ 0 h 78"/>
                  <a:gd name="T2" fmla="*/ 0 w 215"/>
                  <a:gd name="T3" fmla="*/ 0 h 78"/>
                  <a:gd name="T4" fmla="*/ 0 w 215"/>
                  <a:gd name="T5" fmla="*/ 0 h 78"/>
                  <a:gd name="T6" fmla="*/ 0 w 215"/>
                  <a:gd name="T7" fmla="*/ 0 h 78"/>
                  <a:gd name="T8" fmla="*/ 0 w 215"/>
                  <a:gd name="T9" fmla="*/ 0 h 78"/>
                  <a:gd name="T10" fmla="*/ 0 w 215"/>
                  <a:gd name="T11" fmla="*/ 0 h 78"/>
                  <a:gd name="T12" fmla="*/ 0 w 215"/>
                  <a:gd name="T13" fmla="*/ 0 h 78"/>
                  <a:gd name="T14" fmla="*/ 0 60000 65536"/>
                  <a:gd name="T15" fmla="*/ 0 60000 65536"/>
                  <a:gd name="T16" fmla="*/ 0 60000 65536"/>
                  <a:gd name="T17" fmla="*/ 0 60000 65536"/>
                  <a:gd name="T18" fmla="*/ 0 60000 65536"/>
                  <a:gd name="T19" fmla="*/ 0 60000 65536"/>
                  <a:gd name="T20" fmla="*/ 0 60000 65536"/>
                  <a:gd name="T21" fmla="*/ 0 w 215"/>
                  <a:gd name="T22" fmla="*/ 0 h 78"/>
                  <a:gd name="T23" fmla="*/ 215 w 215"/>
                  <a:gd name="T24" fmla="*/ 78 h 7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5" h="78">
                    <a:moveTo>
                      <a:pt x="182" y="78"/>
                    </a:moveTo>
                    <a:lnTo>
                      <a:pt x="215" y="62"/>
                    </a:lnTo>
                    <a:lnTo>
                      <a:pt x="186" y="28"/>
                    </a:lnTo>
                    <a:lnTo>
                      <a:pt x="33" y="0"/>
                    </a:lnTo>
                    <a:lnTo>
                      <a:pt x="0" y="42"/>
                    </a:lnTo>
                    <a:lnTo>
                      <a:pt x="182" y="78"/>
                    </a:lnTo>
                    <a:close/>
                  </a:path>
                </a:pathLst>
              </a:custGeom>
              <a:solidFill>
                <a:srgbClr val="FFED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38" name="Freeform 180"/>
              <p:cNvSpPr>
                <a:spLocks/>
              </p:cNvSpPr>
              <p:nvPr/>
            </p:nvSpPr>
            <p:spPr bwMode="auto">
              <a:xfrm>
                <a:off x="4629" y="2830"/>
                <a:ext cx="272" cy="102"/>
              </a:xfrm>
              <a:custGeom>
                <a:avLst/>
                <a:gdLst>
                  <a:gd name="T0" fmla="*/ 0 w 817"/>
                  <a:gd name="T1" fmla="*/ 0 h 309"/>
                  <a:gd name="T2" fmla="*/ 0 w 817"/>
                  <a:gd name="T3" fmla="*/ 0 h 309"/>
                  <a:gd name="T4" fmla="*/ 0 w 817"/>
                  <a:gd name="T5" fmla="*/ 0 h 309"/>
                  <a:gd name="T6" fmla="*/ 0 w 817"/>
                  <a:gd name="T7" fmla="*/ 0 h 309"/>
                  <a:gd name="T8" fmla="*/ 0 w 817"/>
                  <a:gd name="T9" fmla="*/ 0 h 309"/>
                  <a:gd name="T10" fmla="*/ 0 w 817"/>
                  <a:gd name="T11" fmla="*/ 0 h 309"/>
                  <a:gd name="T12" fmla="*/ 0 w 817"/>
                  <a:gd name="T13" fmla="*/ 0 h 309"/>
                  <a:gd name="T14" fmla="*/ 0 60000 65536"/>
                  <a:gd name="T15" fmla="*/ 0 60000 65536"/>
                  <a:gd name="T16" fmla="*/ 0 60000 65536"/>
                  <a:gd name="T17" fmla="*/ 0 60000 65536"/>
                  <a:gd name="T18" fmla="*/ 0 60000 65536"/>
                  <a:gd name="T19" fmla="*/ 0 60000 65536"/>
                  <a:gd name="T20" fmla="*/ 0 60000 65536"/>
                  <a:gd name="T21" fmla="*/ 0 w 817"/>
                  <a:gd name="T22" fmla="*/ 0 h 309"/>
                  <a:gd name="T23" fmla="*/ 817 w 817"/>
                  <a:gd name="T24" fmla="*/ 309 h 30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17" h="309">
                    <a:moveTo>
                      <a:pt x="0" y="146"/>
                    </a:moveTo>
                    <a:lnTo>
                      <a:pt x="311" y="0"/>
                    </a:lnTo>
                    <a:lnTo>
                      <a:pt x="680" y="33"/>
                    </a:lnTo>
                    <a:lnTo>
                      <a:pt x="817" y="71"/>
                    </a:lnTo>
                    <a:lnTo>
                      <a:pt x="357" y="309"/>
                    </a:lnTo>
                    <a:lnTo>
                      <a:pt x="0" y="146"/>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39" name="Freeform 181"/>
              <p:cNvSpPr>
                <a:spLocks/>
              </p:cNvSpPr>
              <p:nvPr/>
            </p:nvSpPr>
            <p:spPr bwMode="auto">
              <a:xfrm>
                <a:off x="4629" y="2877"/>
                <a:ext cx="119" cy="82"/>
              </a:xfrm>
              <a:custGeom>
                <a:avLst/>
                <a:gdLst>
                  <a:gd name="T0" fmla="*/ 0 w 359"/>
                  <a:gd name="T1" fmla="*/ 0 h 246"/>
                  <a:gd name="T2" fmla="*/ 0 w 359"/>
                  <a:gd name="T3" fmla="*/ 0 h 246"/>
                  <a:gd name="T4" fmla="*/ 0 w 359"/>
                  <a:gd name="T5" fmla="*/ 0 h 246"/>
                  <a:gd name="T6" fmla="*/ 0 w 359"/>
                  <a:gd name="T7" fmla="*/ 0 h 246"/>
                  <a:gd name="T8" fmla="*/ 0 w 359"/>
                  <a:gd name="T9" fmla="*/ 0 h 246"/>
                  <a:gd name="T10" fmla="*/ 0 w 359"/>
                  <a:gd name="T11" fmla="*/ 0 h 246"/>
                  <a:gd name="T12" fmla="*/ 0 60000 65536"/>
                  <a:gd name="T13" fmla="*/ 0 60000 65536"/>
                  <a:gd name="T14" fmla="*/ 0 60000 65536"/>
                  <a:gd name="T15" fmla="*/ 0 60000 65536"/>
                  <a:gd name="T16" fmla="*/ 0 60000 65536"/>
                  <a:gd name="T17" fmla="*/ 0 60000 65536"/>
                  <a:gd name="T18" fmla="*/ 0 w 359"/>
                  <a:gd name="T19" fmla="*/ 0 h 246"/>
                  <a:gd name="T20" fmla="*/ 359 w 359"/>
                  <a:gd name="T21" fmla="*/ 246 h 246"/>
                </a:gdLst>
                <a:ahLst/>
                <a:cxnLst>
                  <a:cxn ang="T12">
                    <a:pos x="T0" y="T1"/>
                  </a:cxn>
                  <a:cxn ang="T13">
                    <a:pos x="T2" y="T3"/>
                  </a:cxn>
                  <a:cxn ang="T14">
                    <a:pos x="T4" y="T5"/>
                  </a:cxn>
                  <a:cxn ang="T15">
                    <a:pos x="T6" y="T7"/>
                  </a:cxn>
                  <a:cxn ang="T16">
                    <a:pos x="T8" y="T9"/>
                  </a:cxn>
                  <a:cxn ang="T17">
                    <a:pos x="T10" y="T11"/>
                  </a:cxn>
                </a:cxnLst>
                <a:rect l="T18" t="T19" r="T20" b="T21"/>
                <a:pathLst>
                  <a:path w="359" h="246">
                    <a:moveTo>
                      <a:pt x="359" y="105"/>
                    </a:moveTo>
                    <a:lnTo>
                      <a:pt x="0" y="0"/>
                    </a:lnTo>
                    <a:lnTo>
                      <a:pt x="3" y="174"/>
                    </a:lnTo>
                    <a:lnTo>
                      <a:pt x="357" y="246"/>
                    </a:lnTo>
                    <a:lnTo>
                      <a:pt x="359" y="105"/>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40" name="Freeform 182"/>
              <p:cNvSpPr>
                <a:spLocks/>
              </p:cNvSpPr>
              <p:nvPr/>
            </p:nvSpPr>
            <p:spPr bwMode="auto">
              <a:xfrm>
                <a:off x="4748" y="2847"/>
                <a:ext cx="170" cy="112"/>
              </a:xfrm>
              <a:custGeom>
                <a:avLst/>
                <a:gdLst>
                  <a:gd name="T0" fmla="*/ 0 w 493"/>
                  <a:gd name="T1" fmla="*/ 0 h 337"/>
                  <a:gd name="T2" fmla="*/ 0 w 493"/>
                  <a:gd name="T3" fmla="*/ 0 h 337"/>
                  <a:gd name="T4" fmla="*/ 0 w 493"/>
                  <a:gd name="T5" fmla="*/ 0 h 337"/>
                  <a:gd name="T6" fmla="*/ 0 w 493"/>
                  <a:gd name="T7" fmla="*/ 0 h 337"/>
                  <a:gd name="T8" fmla="*/ 0 w 493"/>
                  <a:gd name="T9" fmla="*/ 0 h 337"/>
                  <a:gd name="T10" fmla="*/ 0 w 493"/>
                  <a:gd name="T11" fmla="*/ 0 h 337"/>
                  <a:gd name="T12" fmla="*/ 0 60000 65536"/>
                  <a:gd name="T13" fmla="*/ 0 60000 65536"/>
                  <a:gd name="T14" fmla="*/ 0 60000 65536"/>
                  <a:gd name="T15" fmla="*/ 0 60000 65536"/>
                  <a:gd name="T16" fmla="*/ 0 60000 65536"/>
                  <a:gd name="T17" fmla="*/ 0 60000 65536"/>
                  <a:gd name="T18" fmla="*/ 0 w 493"/>
                  <a:gd name="T19" fmla="*/ 0 h 337"/>
                  <a:gd name="T20" fmla="*/ 493 w 493"/>
                  <a:gd name="T21" fmla="*/ 337 h 337"/>
                </a:gdLst>
                <a:ahLst/>
                <a:cxnLst>
                  <a:cxn ang="T12">
                    <a:pos x="T0" y="T1"/>
                  </a:cxn>
                  <a:cxn ang="T13">
                    <a:pos x="T2" y="T3"/>
                  </a:cxn>
                  <a:cxn ang="T14">
                    <a:pos x="T4" y="T5"/>
                  </a:cxn>
                  <a:cxn ang="T15">
                    <a:pos x="T6" y="T7"/>
                  </a:cxn>
                  <a:cxn ang="T16">
                    <a:pos x="T8" y="T9"/>
                  </a:cxn>
                  <a:cxn ang="T17">
                    <a:pos x="T10" y="T11"/>
                  </a:cxn>
                </a:cxnLst>
                <a:rect l="T18" t="T19" r="T20" b="T21"/>
                <a:pathLst>
                  <a:path w="493" h="337">
                    <a:moveTo>
                      <a:pt x="493" y="0"/>
                    </a:moveTo>
                    <a:lnTo>
                      <a:pt x="2" y="196"/>
                    </a:lnTo>
                    <a:lnTo>
                      <a:pt x="0" y="337"/>
                    </a:lnTo>
                    <a:lnTo>
                      <a:pt x="483" y="141"/>
                    </a:lnTo>
                    <a:lnTo>
                      <a:pt x="493" y="0"/>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41" name="Freeform 183"/>
              <p:cNvSpPr>
                <a:spLocks/>
              </p:cNvSpPr>
              <p:nvPr/>
            </p:nvSpPr>
            <p:spPr bwMode="auto">
              <a:xfrm>
                <a:off x="4742" y="2833"/>
                <a:ext cx="115" cy="37"/>
              </a:xfrm>
              <a:custGeom>
                <a:avLst/>
                <a:gdLst>
                  <a:gd name="T0" fmla="*/ 0 w 335"/>
                  <a:gd name="T1" fmla="*/ 0 h 113"/>
                  <a:gd name="T2" fmla="*/ 0 w 335"/>
                  <a:gd name="T3" fmla="*/ 0 h 113"/>
                  <a:gd name="T4" fmla="*/ 0 w 335"/>
                  <a:gd name="T5" fmla="*/ 0 h 113"/>
                  <a:gd name="T6" fmla="*/ 0 w 335"/>
                  <a:gd name="T7" fmla="*/ 0 h 113"/>
                  <a:gd name="T8" fmla="*/ 0 w 335"/>
                  <a:gd name="T9" fmla="*/ 0 h 113"/>
                  <a:gd name="T10" fmla="*/ 0 w 335"/>
                  <a:gd name="T11" fmla="*/ 0 h 113"/>
                  <a:gd name="T12" fmla="*/ 0 w 335"/>
                  <a:gd name="T13" fmla="*/ 0 h 113"/>
                  <a:gd name="T14" fmla="*/ 0 w 335"/>
                  <a:gd name="T15" fmla="*/ 0 h 113"/>
                  <a:gd name="T16" fmla="*/ 0 w 335"/>
                  <a:gd name="T17" fmla="*/ 0 h 113"/>
                  <a:gd name="T18" fmla="*/ 0 w 335"/>
                  <a:gd name="T19" fmla="*/ 0 h 113"/>
                  <a:gd name="T20" fmla="*/ 0 w 335"/>
                  <a:gd name="T21" fmla="*/ 0 h 113"/>
                  <a:gd name="T22" fmla="*/ 0 w 335"/>
                  <a:gd name="T23" fmla="*/ 0 h 113"/>
                  <a:gd name="T24" fmla="*/ 0 w 335"/>
                  <a:gd name="T25" fmla="*/ 0 h 113"/>
                  <a:gd name="T26" fmla="*/ 0 w 335"/>
                  <a:gd name="T27" fmla="*/ 0 h 113"/>
                  <a:gd name="T28" fmla="*/ 0 w 335"/>
                  <a:gd name="T29" fmla="*/ 0 h 113"/>
                  <a:gd name="T30" fmla="*/ 0 w 335"/>
                  <a:gd name="T31" fmla="*/ 0 h 113"/>
                  <a:gd name="T32" fmla="*/ 0 w 335"/>
                  <a:gd name="T33" fmla="*/ 0 h 113"/>
                  <a:gd name="T34" fmla="*/ 0 w 335"/>
                  <a:gd name="T35" fmla="*/ 0 h 113"/>
                  <a:gd name="T36" fmla="*/ 0 w 335"/>
                  <a:gd name="T37" fmla="*/ 0 h 113"/>
                  <a:gd name="T38" fmla="*/ 0 w 335"/>
                  <a:gd name="T39" fmla="*/ 0 h 113"/>
                  <a:gd name="T40" fmla="*/ 0 w 335"/>
                  <a:gd name="T41" fmla="*/ 0 h 113"/>
                  <a:gd name="T42" fmla="*/ 0 w 335"/>
                  <a:gd name="T43" fmla="*/ 0 h 113"/>
                  <a:gd name="T44" fmla="*/ 0 w 335"/>
                  <a:gd name="T45" fmla="*/ 0 h 113"/>
                  <a:gd name="T46" fmla="*/ 0 w 335"/>
                  <a:gd name="T47" fmla="*/ 0 h 113"/>
                  <a:gd name="T48" fmla="*/ 0 w 335"/>
                  <a:gd name="T49" fmla="*/ 0 h 113"/>
                  <a:gd name="T50" fmla="*/ 0 w 335"/>
                  <a:gd name="T51" fmla="*/ 0 h 113"/>
                  <a:gd name="T52" fmla="*/ 0 w 335"/>
                  <a:gd name="T53" fmla="*/ 0 h 113"/>
                  <a:gd name="T54" fmla="*/ 0 w 335"/>
                  <a:gd name="T55" fmla="*/ 0 h 113"/>
                  <a:gd name="T56" fmla="*/ 0 w 335"/>
                  <a:gd name="T57" fmla="*/ 0 h 113"/>
                  <a:gd name="T58" fmla="*/ 0 w 335"/>
                  <a:gd name="T59" fmla="*/ 0 h 113"/>
                  <a:gd name="T60" fmla="*/ 0 w 335"/>
                  <a:gd name="T61" fmla="*/ 0 h 113"/>
                  <a:gd name="T62" fmla="*/ 0 w 335"/>
                  <a:gd name="T63" fmla="*/ 0 h 113"/>
                  <a:gd name="T64" fmla="*/ 0 w 335"/>
                  <a:gd name="T65" fmla="*/ 0 h 11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5"/>
                  <a:gd name="T100" fmla="*/ 0 h 113"/>
                  <a:gd name="T101" fmla="*/ 335 w 335"/>
                  <a:gd name="T102" fmla="*/ 113 h 11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5" h="113">
                    <a:moveTo>
                      <a:pt x="0" y="16"/>
                    </a:moveTo>
                    <a:lnTo>
                      <a:pt x="0" y="20"/>
                    </a:lnTo>
                    <a:lnTo>
                      <a:pt x="3" y="32"/>
                    </a:lnTo>
                    <a:lnTo>
                      <a:pt x="5" y="38"/>
                    </a:lnTo>
                    <a:lnTo>
                      <a:pt x="11" y="47"/>
                    </a:lnTo>
                    <a:lnTo>
                      <a:pt x="16" y="56"/>
                    </a:lnTo>
                    <a:lnTo>
                      <a:pt x="25" y="66"/>
                    </a:lnTo>
                    <a:lnTo>
                      <a:pt x="34" y="75"/>
                    </a:lnTo>
                    <a:lnTo>
                      <a:pt x="45" y="84"/>
                    </a:lnTo>
                    <a:lnTo>
                      <a:pt x="59" y="92"/>
                    </a:lnTo>
                    <a:lnTo>
                      <a:pt x="77" y="100"/>
                    </a:lnTo>
                    <a:lnTo>
                      <a:pt x="97" y="105"/>
                    </a:lnTo>
                    <a:lnTo>
                      <a:pt x="120" y="110"/>
                    </a:lnTo>
                    <a:lnTo>
                      <a:pt x="148" y="111"/>
                    </a:lnTo>
                    <a:lnTo>
                      <a:pt x="179" y="113"/>
                    </a:lnTo>
                    <a:lnTo>
                      <a:pt x="208" y="109"/>
                    </a:lnTo>
                    <a:lnTo>
                      <a:pt x="235" y="106"/>
                    </a:lnTo>
                    <a:lnTo>
                      <a:pt x="257" y="98"/>
                    </a:lnTo>
                    <a:lnTo>
                      <a:pt x="276" y="92"/>
                    </a:lnTo>
                    <a:lnTo>
                      <a:pt x="291" y="83"/>
                    </a:lnTo>
                    <a:lnTo>
                      <a:pt x="304" y="74"/>
                    </a:lnTo>
                    <a:lnTo>
                      <a:pt x="313" y="64"/>
                    </a:lnTo>
                    <a:lnTo>
                      <a:pt x="322" y="54"/>
                    </a:lnTo>
                    <a:lnTo>
                      <a:pt x="326" y="42"/>
                    </a:lnTo>
                    <a:lnTo>
                      <a:pt x="331" y="33"/>
                    </a:lnTo>
                    <a:lnTo>
                      <a:pt x="333" y="24"/>
                    </a:lnTo>
                    <a:lnTo>
                      <a:pt x="335" y="16"/>
                    </a:lnTo>
                    <a:lnTo>
                      <a:pt x="335" y="9"/>
                    </a:lnTo>
                    <a:lnTo>
                      <a:pt x="335" y="4"/>
                    </a:lnTo>
                    <a:lnTo>
                      <a:pt x="335" y="0"/>
                    </a:lnTo>
                    <a:lnTo>
                      <a:pt x="118" y="2"/>
                    </a:lnTo>
                    <a:lnTo>
                      <a:pt x="0" y="16"/>
                    </a:lnTo>
                    <a:close/>
                  </a:path>
                </a:pathLst>
              </a:custGeom>
              <a:solidFill>
                <a:srgbClr val="7568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42" name="Freeform 184"/>
              <p:cNvSpPr>
                <a:spLocks/>
              </p:cNvSpPr>
              <p:nvPr/>
            </p:nvSpPr>
            <p:spPr bwMode="auto">
              <a:xfrm>
                <a:off x="4671" y="2767"/>
                <a:ext cx="75" cy="72"/>
              </a:xfrm>
              <a:custGeom>
                <a:avLst/>
                <a:gdLst>
                  <a:gd name="T0" fmla="*/ 0 w 225"/>
                  <a:gd name="T1" fmla="*/ 0 h 219"/>
                  <a:gd name="T2" fmla="*/ 0 w 225"/>
                  <a:gd name="T3" fmla="*/ 0 h 219"/>
                  <a:gd name="T4" fmla="*/ 0 w 225"/>
                  <a:gd name="T5" fmla="*/ 0 h 219"/>
                  <a:gd name="T6" fmla="*/ 0 w 225"/>
                  <a:gd name="T7" fmla="*/ 0 h 219"/>
                  <a:gd name="T8" fmla="*/ 0 w 225"/>
                  <a:gd name="T9" fmla="*/ 0 h 219"/>
                  <a:gd name="T10" fmla="*/ 0 w 225"/>
                  <a:gd name="T11" fmla="*/ 0 h 219"/>
                  <a:gd name="T12" fmla="*/ 0 60000 65536"/>
                  <a:gd name="T13" fmla="*/ 0 60000 65536"/>
                  <a:gd name="T14" fmla="*/ 0 60000 65536"/>
                  <a:gd name="T15" fmla="*/ 0 60000 65536"/>
                  <a:gd name="T16" fmla="*/ 0 60000 65536"/>
                  <a:gd name="T17" fmla="*/ 0 60000 65536"/>
                  <a:gd name="T18" fmla="*/ 0 w 225"/>
                  <a:gd name="T19" fmla="*/ 0 h 219"/>
                  <a:gd name="T20" fmla="*/ 225 w 225"/>
                  <a:gd name="T21" fmla="*/ 219 h 219"/>
                </a:gdLst>
                <a:ahLst/>
                <a:cxnLst>
                  <a:cxn ang="T12">
                    <a:pos x="T0" y="T1"/>
                  </a:cxn>
                  <a:cxn ang="T13">
                    <a:pos x="T2" y="T3"/>
                  </a:cxn>
                  <a:cxn ang="T14">
                    <a:pos x="T4" y="T5"/>
                  </a:cxn>
                  <a:cxn ang="T15">
                    <a:pos x="T6" y="T7"/>
                  </a:cxn>
                  <a:cxn ang="T16">
                    <a:pos x="T8" y="T9"/>
                  </a:cxn>
                  <a:cxn ang="T17">
                    <a:pos x="T10" y="T11"/>
                  </a:cxn>
                </a:cxnLst>
                <a:rect l="T18" t="T19" r="T20" b="T21"/>
                <a:pathLst>
                  <a:path w="225" h="219">
                    <a:moveTo>
                      <a:pt x="219" y="219"/>
                    </a:moveTo>
                    <a:lnTo>
                      <a:pt x="4" y="184"/>
                    </a:lnTo>
                    <a:lnTo>
                      <a:pt x="0" y="0"/>
                    </a:lnTo>
                    <a:lnTo>
                      <a:pt x="225" y="40"/>
                    </a:lnTo>
                    <a:lnTo>
                      <a:pt x="219" y="219"/>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43" name="Freeform 185"/>
              <p:cNvSpPr>
                <a:spLocks/>
              </p:cNvSpPr>
              <p:nvPr/>
            </p:nvSpPr>
            <p:spPr bwMode="auto">
              <a:xfrm>
                <a:off x="4872" y="2782"/>
                <a:ext cx="109" cy="74"/>
              </a:xfrm>
              <a:custGeom>
                <a:avLst/>
                <a:gdLst>
                  <a:gd name="T0" fmla="*/ 0 w 327"/>
                  <a:gd name="T1" fmla="*/ 0 h 221"/>
                  <a:gd name="T2" fmla="*/ 0 w 327"/>
                  <a:gd name="T3" fmla="*/ 0 h 221"/>
                  <a:gd name="T4" fmla="*/ 0 w 327"/>
                  <a:gd name="T5" fmla="*/ 0 h 221"/>
                  <a:gd name="T6" fmla="*/ 0 w 327"/>
                  <a:gd name="T7" fmla="*/ 0 h 221"/>
                  <a:gd name="T8" fmla="*/ 0 w 327"/>
                  <a:gd name="T9" fmla="*/ 0 h 221"/>
                  <a:gd name="T10" fmla="*/ 0 w 327"/>
                  <a:gd name="T11" fmla="*/ 0 h 221"/>
                  <a:gd name="T12" fmla="*/ 0 w 327"/>
                  <a:gd name="T13" fmla="*/ 0 h 221"/>
                  <a:gd name="T14" fmla="*/ 0 w 327"/>
                  <a:gd name="T15" fmla="*/ 0 h 221"/>
                  <a:gd name="T16" fmla="*/ 0 w 327"/>
                  <a:gd name="T17" fmla="*/ 0 h 221"/>
                  <a:gd name="T18" fmla="*/ 0 w 327"/>
                  <a:gd name="T19" fmla="*/ 0 h 221"/>
                  <a:gd name="T20" fmla="*/ 0 w 327"/>
                  <a:gd name="T21" fmla="*/ 0 h 221"/>
                  <a:gd name="T22" fmla="*/ 0 w 327"/>
                  <a:gd name="T23" fmla="*/ 0 h 221"/>
                  <a:gd name="T24" fmla="*/ 0 w 327"/>
                  <a:gd name="T25" fmla="*/ 0 h 2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7"/>
                  <a:gd name="T40" fmla="*/ 0 h 221"/>
                  <a:gd name="T41" fmla="*/ 327 w 327"/>
                  <a:gd name="T42" fmla="*/ 221 h 2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7" h="221">
                    <a:moveTo>
                      <a:pt x="0" y="155"/>
                    </a:moveTo>
                    <a:lnTo>
                      <a:pt x="114" y="182"/>
                    </a:lnTo>
                    <a:lnTo>
                      <a:pt x="166" y="180"/>
                    </a:lnTo>
                    <a:lnTo>
                      <a:pt x="186" y="218"/>
                    </a:lnTo>
                    <a:lnTo>
                      <a:pt x="200" y="221"/>
                    </a:lnTo>
                    <a:lnTo>
                      <a:pt x="222" y="160"/>
                    </a:lnTo>
                    <a:lnTo>
                      <a:pt x="265" y="139"/>
                    </a:lnTo>
                    <a:lnTo>
                      <a:pt x="327" y="0"/>
                    </a:lnTo>
                    <a:lnTo>
                      <a:pt x="207" y="19"/>
                    </a:lnTo>
                    <a:lnTo>
                      <a:pt x="121" y="96"/>
                    </a:lnTo>
                    <a:lnTo>
                      <a:pt x="105" y="108"/>
                    </a:lnTo>
                    <a:lnTo>
                      <a:pt x="0" y="155"/>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44" name="Freeform 186"/>
              <p:cNvSpPr>
                <a:spLocks/>
              </p:cNvSpPr>
              <p:nvPr/>
            </p:nvSpPr>
            <p:spPr bwMode="auto">
              <a:xfrm>
                <a:off x="5081" y="2840"/>
                <a:ext cx="107" cy="46"/>
              </a:xfrm>
              <a:custGeom>
                <a:avLst/>
                <a:gdLst>
                  <a:gd name="T0" fmla="*/ 0 w 321"/>
                  <a:gd name="T1" fmla="*/ 0 h 130"/>
                  <a:gd name="T2" fmla="*/ 0 w 321"/>
                  <a:gd name="T3" fmla="*/ 0 h 130"/>
                  <a:gd name="T4" fmla="*/ 0 w 321"/>
                  <a:gd name="T5" fmla="*/ 0 h 130"/>
                  <a:gd name="T6" fmla="*/ 0 w 321"/>
                  <a:gd name="T7" fmla="*/ 0 h 130"/>
                  <a:gd name="T8" fmla="*/ 0 w 321"/>
                  <a:gd name="T9" fmla="*/ 0 h 130"/>
                  <a:gd name="T10" fmla="*/ 0 w 321"/>
                  <a:gd name="T11" fmla="*/ 0 h 130"/>
                  <a:gd name="T12" fmla="*/ 0 60000 65536"/>
                  <a:gd name="T13" fmla="*/ 0 60000 65536"/>
                  <a:gd name="T14" fmla="*/ 0 60000 65536"/>
                  <a:gd name="T15" fmla="*/ 0 60000 65536"/>
                  <a:gd name="T16" fmla="*/ 0 60000 65536"/>
                  <a:gd name="T17" fmla="*/ 0 60000 65536"/>
                  <a:gd name="T18" fmla="*/ 0 w 321"/>
                  <a:gd name="T19" fmla="*/ 0 h 130"/>
                  <a:gd name="T20" fmla="*/ 321 w 321"/>
                  <a:gd name="T21" fmla="*/ 130 h 130"/>
                </a:gdLst>
                <a:ahLst/>
                <a:cxnLst>
                  <a:cxn ang="T12">
                    <a:pos x="T0" y="T1"/>
                  </a:cxn>
                  <a:cxn ang="T13">
                    <a:pos x="T2" y="T3"/>
                  </a:cxn>
                  <a:cxn ang="T14">
                    <a:pos x="T4" y="T5"/>
                  </a:cxn>
                  <a:cxn ang="T15">
                    <a:pos x="T6" y="T7"/>
                  </a:cxn>
                  <a:cxn ang="T16">
                    <a:pos x="T8" y="T9"/>
                  </a:cxn>
                  <a:cxn ang="T17">
                    <a:pos x="T10" y="T11"/>
                  </a:cxn>
                </a:cxnLst>
                <a:rect l="T18" t="T19" r="T20" b="T21"/>
                <a:pathLst>
                  <a:path w="321" h="130">
                    <a:moveTo>
                      <a:pt x="0" y="47"/>
                    </a:moveTo>
                    <a:lnTo>
                      <a:pt x="304" y="130"/>
                    </a:lnTo>
                    <a:lnTo>
                      <a:pt x="321" y="42"/>
                    </a:lnTo>
                    <a:lnTo>
                      <a:pt x="293" y="0"/>
                    </a:lnTo>
                    <a:lnTo>
                      <a:pt x="0" y="47"/>
                    </a:lnTo>
                    <a:close/>
                  </a:path>
                </a:pathLst>
              </a:custGeom>
              <a:solidFill>
                <a:srgbClr val="7568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45" name="Freeform 187"/>
              <p:cNvSpPr>
                <a:spLocks/>
              </p:cNvSpPr>
              <p:nvPr/>
            </p:nvSpPr>
            <p:spPr bwMode="auto">
              <a:xfrm>
                <a:off x="5072" y="2833"/>
                <a:ext cx="27" cy="24"/>
              </a:xfrm>
              <a:custGeom>
                <a:avLst/>
                <a:gdLst>
                  <a:gd name="T0" fmla="*/ 0 w 83"/>
                  <a:gd name="T1" fmla="*/ 0 h 72"/>
                  <a:gd name="T2" fmla="*/ 0 w 83"/>
                  <a:gd name="T3" fmla="*/ 0 h 72"/>
                  <a:gd name="T4" fmla="*/ 0 w 83"/>
                  <a:gd name="T5" fmla="*/ 0 h 72"/>
                  <a:gd name="T6" fmla="*/ 0 w 83"/>
                  <a:gd name="T7" fmla="*/ 0 h 72"/>
                  <a:gd name="T8" fmla="*/ 0 w 83"/>
                  <a:gd name="T9" fmla="*/ 0 h 72"/>
                  <a:gd name="T10" fmla="*/ 0 w 83"/>
                  <a:gd name="T11" fmla="*/ 0 h 72"/>
                  <a:gd name="T12" fmla="*/ 0 60000 65536"/>
                  <a:gd name="T13" fmla="*/ 0 60000 65536"/>
                  <a:gd name="T14" fmla="*/ 0 60000 65536"/>
                  <a:gd name="T15" fmla="*/ 0 60000 65536"/>
                  <a:gd name="T16" fmla="*/ 0 60000 65536"/>
                  <a:gd name="T17" fmla="*/ 0 60000 65536"/>
                  <a:gd name="T18" fmla="*/ 0 w 83"/>
                  <a:gd name="T19" fmla="*/ 0 h 72"/>
                  <a:gd name="T20" fmla="*/ 83 w 83"/>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83" h="72">
                    <a:moveTo>
                      <a:pt x="76" y="72"/>
                    </a:moveTo>
                    <a:lnTo>
                      <a:pt x="28" y="68"/>
                    </a:lnTo>
                    <a:lnTo>
                      <a:pt x="0" y="0"/>
                    </a:lnTo>
                    <a:lnTo>
                      <a:pt x="83" y="10"/>
                    </a:lnTo>
                    <a:lnTo>
                      <a:pt x="76" y="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46" name="Freeform 188"/>
              <p:cNvSpPr>
                <a:spLocks/>
              </p:cNvSpPr>
              <p:nvPr/>
            </p:nvSpPr>
            <p:spPr bwMode="auto">
              <a:xfrm>
                <a:off x="5098" y="2788"/>
                <a:ext cx="98" cy="69"/>
              </a:xfrm>
              <a:custGeom>
                <a:avLst/>
                <a:gdLst>
                  <a:gd name="T0" fmla="*/ 0 w 309"/>
                  <a:gd name="T1" fmla="*/ 0 h 206"/>
                  <a:gd name="T2" fmla="*/ 0 w 309"/>
                  <a:gd name="T3" fmla="*/ 0 h 206"/>
                  <a:gd name="T4" fmla="*/ 0 w 309"/>
                  <a:gd name="T5" fmla="*/ 0 h 206"/>
                  <a:gd name="T6" fmla="*/ 0 w 309"/>
                  <a:gd name="T7" fmla="*/ 0 h 206"/>
                  <a:gd name="T8" fmla="*/ 0 w 309"/>
                  <a:gd name="T9" fmla="*/ 0 h 206"/>
                  <a:gd name="T10" fmla="*/ 0 w 309"/>
                  <a:gd name="T11" fmla="*/ 0 h 206"/>
                  <a:gd name="T12" fmla="*/ 0 w 309"/>
                  <a:gd name="T13" fmla="*/ 0 h 206"/>
                  <a:gd name="T14" fmla="*/ 0 w 309"/>
                  <a:gd name="T15" fmla="*/ 0 h 206"/>
                  <a:gd name="T16" fmla="*/ 0 60000 65536"/>
                  <a:gd name="T17" fmla="*/ 0 60000 65536"/>
                  <a:gd name="T18" fmla="*/ 0 60000 65536"/>
                  <a:gd name="T19" fmla="*/ 0 60000 65536"/>
                  <a:gd name="T20" fmla="*/ 0 60000 65536"/>
                  <a:gd name="T21" fmla="*/ 0 60000 65536"/>
                  <a:gd name="T22" fmla="*/ 0 60000 65536"/>
                  <a:gd name="T23" fmla="*/ 0 60000 65536"/>
                  <a:gd name="T24" fmla="*/ 0 w 309"/>
                  <a:gd name="T25" fmla="*/ 0 h 206"/>
                  <a:gd name="T26" fmla="*/ 309 w 309"/>
                  <a:gd name="T27" fmla="*/ 206 h 20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9" h="206">
                    <a:moveTo>
                      <a:pt x="0" y="150"/>
                    </a:moveTo>
                    <a:lnTo>
                      <a:pt x="12" y="206"/>
                    </a:lnTo>
                    <a:lnTo>
                      <a:pt x="185" y="186"/>
                    </a:lnTo>
                    <a:lnTo>
                      <a:pt x="257" y="155"/>
                    </a:lnTo>
                    <a:lnTo>
                      <a:pt x="309" y="9"/>
                    </a:lnTo>
                    <a:lnTo>
                      <a:pt x="260" y="0"/>
                    </a:lnTo>
                    <a:lnTo>
                      <a:pt x="0" y="150"/>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47" name="Freeform 189"/>
              <p:cNvSpPr>
                <a:spLocks/>
              </p:cNvSpPr>
              <p:nvPr/>
            </p:nvSpPr>
            <p:spPr bwMode="auto">
              <a:xfrm>
                <a:off x="5071" y="2634"/>
                <a:ext cx="33" cy="130"/>
              </a:xfrm>
              <a:custGeom>
                <a:avLst/>
                <a:gdLst>
                  <a:gd name="T0" fmla="*/ 0 w 100"/>
                  <a:gd name="T1" fmla="*/ 0 h 388"/>
                  <a:gd name="T2" fmla="*/ 0 w 100"/>
                  <a:gd name="T3" fmla="*/ 0 h 388"/>
                  <a:gd name="T4" fmla="*/ 0 w 100"/>
                  <a:gd name="T5" fmla="*/ 0 h 388"/>
                  <a:gd name="T6" fmla="*/ 0 w 100"/>
                  <a:gd name="T7" fmla="*/ 0 h 388"/>
                  <a:gd name="T8" fmla="*/ 0 w 100"/>
                  <a:gd name="T9" fmla="*/ 0 h 388"/>
                  <a:gd name="T10" fmla="*/ 0 w 100"/>
                  <a:gd name="T11" fmla="*/ 0 h 388"/>
                  <a:gd name="T12" fmla="*/ 0 w 100"/>
                  <a:gd name="T13" fmla="*/ 0 h 388"/>
                  <a:gd name="T14" fmla="*/ 0 60000 65536"/>
                  <a:gd name="T15" fmla="*/ 0 60000 65536"/>
                  <a:gd name="T16" fmla="*/ 0 60000 65536"/>
                  <a:gd name="T17" fmla="*/ 0 60000 65536"/>
                  <a:gd name="T18" fmla="*/ 0 60000 65536"/>
                  <a:gd name="T19" fmla="*/ 0 60000 65536"/>
                  <a:gd name="T20" fmla="*/ 0 60000 65536"/>
                  <a:gd name="T21" fmla="*/ 0 w 100"/>
                  <a:gd name="T22" fmla="*/ 0 h 388"/>
                  <a:gd name="T23" fmla="*/ 100 w 100"/>
                  <a:gd name="T24" fmla="*/ 388 h 3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0" h="388">
                    <a:moveTo>
                      <a:pt x="75" y="0"/>
                    </a:moveTo>
                    <a:lnTo>
                      <a:pt x="12" y="56"/>
                    </a:lnTo>
                    <a:lnTo>
                      <a:pt x="0" y="194"/>
                    </a:lnTo>
                    <a:lnTo>
                      <a:pt x="17" y="388"/>
                    </a:lnTo>
                    <a:lnTo>
                      <a:pt x="100" y="382"/>
                    </a:lnTo>
                    <a:lnTo>
                      <a:pt x="75" y="0"/>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48" name="Freeform 190"/>
              <p:cNvSpPr>
                <a:spLocks/>
              </p:cNvSpPr>
              <p:nvPr/>
            </p:nvSpPr>
            <p:spPr bwMode="auto">
              <a:xfrm>
                <a:off x="4979" y="2692"/>
                <a:ext cx="264" cy="171"/>
              </a:xfrm>
              <a:custGeom>
                <a:avLst/>
                <a:gdLst>
                  <a:gd name="T0" fmla="*/ 0 w 781"/>
                  <a:gd name="T1" fmla="*/ 0 h 512"/>
                  <a:gd name="T2" fmla="*/ 0 w 781"/>
                  <a:gd name="T3" fmla="*/ 0 h 512"/>
                  <a:gd name="T4" fmla="*/ 0 w 781"/>
                  <a:gd name="T5" fmla="*/ 0 h 512"/>
                  <a:gd name="T6" fmla="*/ 0 w 781"/>
                  <a:gd name="T7" fmla="*/ 0 h 512"/>
                  <a:gd name="T8" fmla="*/ 0 w 781"/>
                  <a:gd name="T9" fmla="*/ 0 h 512"/>
                  <a:gd name="T10" fmla="*/ 0 w 781"/>
                  <a:gd name="T11" fmla="*/ 0 h 512"/>
                  <a:gd name="T12" fmla="*/ 0 w 781"/>
                  <a:gd name="T13" fmla="*/ 0 h 512"/>
                  <a:gd name="T14" fmla="*/ 0 w 781"/>
                  <a:gd name="T15" fmla="*/ 0 h 512"/>
                  <a:gd name="T16" fmla="*/ 0 w 781"/>
                  <a:gd name="T17" fmla="*/ 0 h 512"/>
                  <a:gd name="T18" fmla="*/ 0 w 781"/>
                  <a:gd name="T19" fmla="*/ 0 h 512"/>
                  <a:gd name="T20" fmla="*/ 0 w 781"/>
                  <a:gd name="T21" fmla="*/ 0 h 512"/>
                  <a:gd name="T22" fmla="*/ 0 w 781"/>
                  <a:gd name="T23" fmla="*/ 0 h 512"/>
                  <a:gd name="T24" fmla="*/ 0 w 781"/>
                  <a:gd name="T25" fmla="*/ 0 h 512"/>
                  <a:gd name="T26" fmla="*/ 0 w 781"/>
                  <a:gd name="T27" fmla="*/ 0 h 512"/>
                  <a:gd name="T28" fmla="*/ 0 w 781"/>
                  <a:gd name="T29" fmla="*/ 0 h 512"/>
                  <a:gd name="T30" fmla="*/ 0 w 781"/>
                  <a:gd name="T31" fmla="*/ 0 h 512"/>
                  <a:gd name="T32" fmla="*/ 0 w 781"/>
                  <a:gd name="T33" fmla="*/ 0 h 512"/>
                  <a:gd name="T34" fmla="*/ 0 w 781"/>
                  <a:gd name="T35" fmla="*/ 0 h 5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81"/>
                  <a:gd name="T55" fmla="*/ 0 h 512"/>
                  <a:gd name="T56" fmla="*/ 781 w 781"/>
                  <a:gd name="T57" fmla="*/ 512 h 5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81" h="512">
                    <a:moveTo>
                      <a:pt x="781" y="49"/>
                    </a:moveTo>
                    <a:lnTo>
                      <a:pt x="749" y="190"/>
                    </a:lnTo>
                    <a:lnTo>
                      <a:pt x="690" y="230"/>
                    </a:lnTo>
                    <a:lnTo>
                      <a:pt x="704" y="271"/>
                    </a:lnTo>
                    <a:lnTo>
                      <a:pt x="661" y="318"/>
                    </a:lnTo>
                    <a:lnTo>
                      <a:pt x="615" y="309"/>
                    </a:lnTo>
                    <a:lnTo>
                      <a:pt x="603" y="357"/>
                    </a:lnTo>
                    <a:lnTo>
                      <a:pt x="457" y="445"/>
                    </a:lnTo>
                    <a:lnTo>
                      <a:pt x="180" y="451"/>
                    </a:lnTo>
                    <a:lnTo>
                      <a:pt x="122" y="506"/>
                    </a:lnTo>
                    <a:lnTo>
                      <a:pt x="12" y="512"/>
                    </a:lnTo>
                    <a:lnTo>
                      <a:pt x="0" y="448"/>
                    </a:lnTo>
                    <a:lnTo>
                      <a:pt x="117" y="312"/>
                    </a:lnTo>
                    <a:lnTo>
                      <a:pt x="454" y="235"/>
                    </a:lnTo>
                    <a:lnTo>
                      <a:pt x="629" y="13"/>
                    </a:lnTo>
                    <a:lnTo>
                      <a:pt x="707" y="0"/>
                    </a:lnTo>
                    <a:lnTo>
                      <a:pt x="781" y="49"/>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49" name="Freeform 191"/>
              <p:cNvSpPr>
                <a:spLocks/>
              </p:cNvSpPr>
              <p:nvPr/>
            </p:nvSpPr>
            <p:spPr bwMode="auto">
              <a:xfrm>
                <a:off x="4922" y="2695"/>
                <a:ext cx="270" cy="171"/>
              </a:xfrm>
              <a:custGeom>
                <a:avLst/>
                <a:gdLst>
                  <a:gd name="T0" fmla="*/ 0 w 810"/>
                  <a:gd name="T1" fmla="*/ 0 h 509"/>
                  <a:gd name="T2" fmla="*/ 0 w 810"/>
                  <a:gd name="T3" fmla="*/ 0 h 509"/>
                  <a:gd name="T4" fmla="*/ 0 w 810"/>
                  <a:gd name="T5" fmla="*/ 0 h 509"/>
                  <a:gd name="T6" fmla="*/ 0 w 810"/>
                  <a:gd name="T7" fmla="*/ 0 h 509"/>
                  <a:gd name="T8" fmla="*/ 0 w 810"/>
                  <a:gd name="T9" fmla="*/ 0 h 509"/>
                  <a:gd name="T10" fmla="*/ 0 w 810"/>
                  <a:gd name="T11" fmla="*/ 0 h 509"/>
                  <a:gd name="T12" fmla="*/ 0 w 810"/>
                  <a:gd name="T13" fmla="*/ 0 h 509"/>
                  <a:gd name="T14" fmla="*/ 0 w 810"/>
                  <a:gd name="T15" fmla="*/ 0 h 509"/>
                  <a:gd name="T16" fmla="*/ 0 w 810"/>
                  <a:gd name="T17" fmla="*/ 0 h 509"/>
                  <a:gd name="T18" fmla="*/ 0 w 810"/>
                  <a:gd name="T19" fmla="*/ 0 h 509"/>
                  <a:gd name="T20" fmla="*/ 0 w 810"/>
                  <a:gd name="T21" fmla="*/ 0 h 509"/>
                  <a:gd name="T22" fmla="*/ 0 w 810"/>
                  <a:gd name="T23" fmla="*/ 0 h 509"/>
                  <a:gd name="T24" fmla="*/ 0 w 810"/>
                  <a:gd name="T25" fmla="*/ 0 h 509"/>
                  <a:gd name="T26" fmla="*/ 0 w 810"/>
                  <a:gd name="T27" fmla="*/ 0 h 509"/>
                  <a:gd name="T28" fmla="*/ 0 w 810"/>
                  <a:gd name="T29" fmla="*/ 0 h 509"/>
                  <a:gd name="T30" fmla="*/ 0 w 810"/>
                  <a:gd name="T31" fmla="*/ 0 h 509"/>
                  <a:gd name="T32" fmla="*/ 0 w 810"/>
                  <a:gd name="T33" fmla="*/ 0 h 509"/>
                  <a:gd name="T34" fmla="*/ 0 w 810"/>
                  <a:gd name="T35" fmla="*/ 0 h 509"/>
                  <a:gd name="T36" fmla="*/ 0 w 810"/>
                  <a:gd name="T37" fmla="*/ 0 h 509"/>
                  <a:gd name="T38" fmla="*/ 0 w 810"/>
                  <a:gd name="T39" fmla="*/ 0 h 509"/>
                  <a:gd name="T40" fmla="*/ 0 w 810"/>
                  <a:gd name="T41" fmla="*/ 0 h 509"/>
                  <a:gd name="T42" fmla="*/ 0 w 810"/>
                  <a:gd name="T43" fmla="*/ 0 h 509"/>
                  <a:gd name="T44" fmla="*/ 0 w 810"/>
                  <a:gd name="T45" fmla="*/ 0 h 509"/>
                  <a:gd name="T46" fmla="*/ 0 w 810"/>
                  <a:gd name="T47" fmla="*/ 0 h 509"/>
                  <a:gd name="T48" fmla="*/ 0 w 810"/>
                  <a:gd name="T49" fmla="*/ 0 h 509"/>
                  <a:gd name="T50" fmla="*/ 0 w 810"/>
                  <a:gd name="T51" fmla="*/ 0 h 509"/>
                  <a:gd name="T52" fmla="*/ 0 w 810"/>
                  <a:gd name="T53" fmla="*/ 0 h 509"/>
                  <a:gd name="T54" fmla="*/ 0 w 810"/>
                  <a:gd name="T55" fmla="*/ 0 h 509"/>
                  <a:gd name="T56" fmla="*/ 0 w 810"/>
                  <a:gd name="T57" fmla="*/ 0 h 509"/>
                  <a:gd name="T58" fmla="*/ 0 w 810"/>
                  <a:gd name="T59" fmla="*/ 0 h 509"/>
                  <a:gd name="T60" fmla="*/ 0 w 810"/>
                  <a:gd name="T61" fmla="*/ 0 h 509"/>
                  <a:gd name="T62" fmla="*/ 0 w 810"/>
                  <a:gd name="T63" fmla="*/ 0 h 509"/>
                  <a:gd name="T64" fmla="*/ 0 w 810"/>
                  <a:gd name="T65" fmla="*/ 0 h 509"/>
                  <a:gd name="T66" fmla="*/ 0 w 810"/>
                  <a:gd name="T67" fmla="*/ 0 h 509"/>
                  <a:gd name="T68" fmla="*/ 0 w 810"/>
                  <a:gd name="T69" fmla="*/ 0 h 509"/>
                  <a:gd name="T70" fmla="*/ 0 w 810"/>
                  <a:gd name="T71" fmla="*/ 0 h 509"/>
                  <a:gd name="T72" fmla="*/ 0 w 810"/>
                  <a:gd name="T73" fmla="*/ 0 h 509"/>
                  <a:gd name="T74" fmla="*/ 0 w 810"/>
                  <a:gd name="T75" fmla="*/ 0 h 509"/>
                  <a:gd name="T76" fmla="*/ 0 w 810"/>
                  <a:gd name="T77" fmla="*/ 0 h 509"/>
                  <a:gd name="T78" fmla="*/ 0 w 810"/>
                  <a:gd name="T79" fmla="*/ 0 h 50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10"/>
                  <a:gd name="T121" fmla="*/ 0 h 509"/>
                  <a:gd name="T122" fmla="*/ 810 w 810"/>
                  <a:gd name="T123" fmla="*/ 509 h 50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10" h="509">
                    <a:moveTo>
                      <a:pt x="515" y="129"/>
                    </a:moveTo>
                    <a:lnTo>
                      <a:pt x="495" y="158"/>
                    </a:lnTo>
                    <a:lnTo>
                      <a:pt x="512" y="188"/>
                    </a:lnTo>
                    <a:lnTo>
                      <a:pt x="467" y="179"/>
                    </a:lnTo>
                    <a:lnTo>
                      <a:pt x="459" y="179"/>
                    </a:lnTo>
                    <a:lnTo>
                      <a:pt x="450" y="188"/>
                    </a:lnTo>
                    <a:lnTo>
                      <a:pt x="424" y="203"/>
                    </a:lnTo>
                    <a:lnTo>
                      <a:pt x="388" y="230"/>
                    </a:lnTo>
                    <a:lnTo>
                      <a:pt x="371" y="241"/>
                    </a:lnTo>
                    <a:lnTo>
                      <a:pt x="352" y="251"/>
                    </a:lnTo>
                    <a:lnTo>
                      <a:pt x="254" y="222"/>
                    </a:lnTo>
                    <a:lnTo>
                      <a:pt x="241" y="222"/>
                    </a:lnTo>
                    <a:lnTo>
                      <a:pt x="48" y="260"/>
                    </a:lnTo>
                    <a:lnTo>
                      <a:pt x="0" y="321"/>
                    </a:lnTo>
                    <a:lnTo>
                      <a:pt x="14" y="332"/>
                    </a:lnTo>
                    <a:lnTo>
                      <a:pt x="28" y="351"/>
                    </a:lnTo>
                    <a:lnTo>
                      <a:pt x="55" y="304"/>
                    </a:lnTo>
                    <a:lnTo>
                      <a:pt x="158" y="274"/>
                    </a:lnTo>
                    <a:lnTo>
                      <a:pt x="161" y="282"/>
                    </a:lnTo>
                    <a:lnTo>
                      <a:pt x="70" y="335"/>
                    </a:lnTo>
                    <a:lnTo>
                      <a:pt x="25" y="404"/>
                    </a:lnTo>
                    <a:lnTo>
                      <a:pt x="0" y="471"/>
                    </a:lnTo>
                    <a:lnTo>
                      <a:pt x="34" y="481"/>
                    </a:lnTo>
                    <a:lnTo>
                      <a:pt x="61" y="390"/>
                    </a:lnTo>
                    <a:lnTo>
                      <a:pt x="100" y="376"/>
                    </a:lnTo>
                    <a:lnTo>
                      <a:pt x="113" y="402"/>
                    </a:lnTo>
                    <a:lnTo>
                      <a:pt x="72" y="509"/>
                    </a:lnTo>
                    <a:lnTo>
                      <a:pt x="175" y="504"/>
                    </a:lnTo>
                    <a:lnTo>
                      <a:pt x="213" y="409"/>
                    </a:lnTo>
                    <a:lnTo>
                      <a:pt x="280" y="399"/>
                    </a:lnTo>
                    <a:lnTo>
                      <a:pt x="280" y="330"/>
                    </a:lnTo>
                    <a:lnTo>
                      <a:pt x="636" y="340"/>
                    </a:lnTo>
                    <a:lnTo>
                      <a:pt x="713" y="251"/>
                    </a:lnTo>
                    <a:lnTo>
                      <a:pt x="753" y="260"/>
                    </a:lnTo>
                    <a:lnTo>
                      <a:pt x="775" y="210"/>
                    </a:lnTo>
                    <a:lnTo>
                      <a:pt x="711" y="158"/>
                    </a:lnTo>
                    <a:lnTo>
                      <a:pt x="810" y="0"/>
                    </a:lnTo>
                    <a:lnTo>
                      <a:pt x="570" y="36"/>
                    </a:lnTo>
                    <a:lnTo>
                      <a:pt x="515" y="129"/>
                    </a:lnTo>
                    <a:close/>
                  </a:path>
                </a:pathLst>
              </a:custGeom>
              <a:solidFill>
                <a:srgbClr val="BF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50" name="Freeform 192"/>
              <p:cNvSpPr>
                <a:spLocks/>
              </p:cNvSpPr>
              <p:nvPr/>
            </p:nvSpPr>
            <p:spPr bwMode="auto">
              <a:xfrm>
                <a:off x="5131" y="2599"/>
                <a:ext cx="123" cy="108"/>
              </a:xfrm>
              <a:custGeom>
                <a:avLst/>
                <a:gdLst>
                  <a:gd name="T0" fmla="*/ 0 w 369"/>
                  <a:gd name="T1" fmla="*/ 0 h 329"/>
                  <a:gd name="T2" fmla="*/ 0 w 369"/>
                  <a:gd name="T3" fmla="*/ 0 h 329"/>
                  <a:gd name="T4" fmla="*/ 0 w 369"/>
                  <a:gd name="T5" fmla="*/ 0 h 329"/>
                  <a:gd name="T6" fmla="*/ 0 w 369"/>
                  <a:gd name="T7" fmla="*/ 0 h 329"/>
                  <a:gd name="T8" fmla="*/ 0 w 369"/>
                  <a:gd name="T9" fmla="*/ 0 h 329"/>
                  <a:gd name="T10" fmla="*/ 0 w 369"/>
                  <a:gd name="T11" fmla="*/ 0 h 329"/>
                  <a:gd name="T12" fmla="*/ 0 w 369"/>
                  <a:gd name="T13" fmla="*/ 0 h 329"/>
                  <a:gd name="T14" fmla="*/ 0 w 369"/>
                  <a:gd name="T15" fmla="*/ 0 h 329"/>
                  <a:gd name="T16" fmla="*/ 0 w 369"/>
                  <a:gd name="T17" fmla="*/ 0 h 329"/>
                  <a:gd name="T18" fmla="*/ 0 w 369"/>
                  <a:gd name="T19" fmla="*/ 0 h 329"/>
                  <a:gd name="T20" fmla="*/ 0 w 369"/>
                  <a:gd name="T21" fmla="*/ 0 h 329"/>
                  <a:gd name="T22" fmla="*/ 0 w 369"/>
                  <a:gd name="T23" fmla="*/ 0 h 329"/>
                  <a:gd name="T24" fmla="*/ 0 w 369"/>
                  <a:gd name="T25" fmla="*/ 0 h 329"/>
                  <a:gd name="T26" fmla="*/ 0 w 369"/>
                  <a:gd name="T27" fmla="*/ 0 h 3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69"/>
                  <a:gd name="T43" fmla="*/ 0 h 329"/>
                  <a:gd name="T44" fmla="*/ 369 w 369"/>
                  <a:gd name="T45" fmla="*/ 329 h 3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69" h="329">
                    <a:moveTo>
                      <a:pt x="36" y="0"/>
                    </a:moveTo>
                    <a:lnTo>
                      <a:pt x="105" y="3"/>
                    </a:lnTo>
                    <a:lnTo>
                      <a:pt x="203" y="27"/>
                    </a:lnTo>
                    <a:lnTo>
                      <a:pt x="281" y="132"/>
                    </a:lnTo>
                    <a:lnTo>
                      <a:pt x="319" y="141"/>
                    </a:lnTo>
                    <a:lnTo>
                      <a:pt x="319" y="197"/>
                    </a:lnTo>
                    <a:lnTo>
                      <a:pt x="369" y="227"/>
                    </a:lnTo>
                    <a:lnTo>
                      <a:pt x="367" y="280"/>
                    </a:lnTo>
                    <a:lnTo>
                      <a:pt x="319" y="329"/>
                    </a:lnTo>
                    <a:lnTo>
                      <a:pt x="231" y="297"/>
                    </a:lnTo>
                    <a:lnTo>
                      <a:pt x="86" y="313"/>
                    </a:lnTo>
                    <a:lnTo>
                      <a:pt x="0" y="86"/>
                    </a:lnTo>
                    <a:lnTo>
                      <a:pt x="36" y="0"/>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51" name="Freeform 193"/>
              <p:cNvSpPr>
                <a:spLocks/>
              </p:cNvSpPr>
              <p:nvPr/>
            </p:nvSpPr>
            <p:spPr bwMode="auto">
              <a:xfrm>
                <a:off x="5082" y="2599"/>
                <a:ext cx="111" cy="140"/>
              </a:xfrm>
              <a:custGeom>
                <a:avLst/>
                <a:gdLst>
                  <a:gd name="T0" fmla="*/ 0 w 334"/>
                  <a:gd name="T1" fmla="*/ 0 h 417"/>
                  <a:gd name="T2" fmla="*/ 0 w 334"/>
                  <a:gd name="T3" fmla="*/ 0 h 417"/>
                  <a:gd name="T4" fmla="*/ 0 w 334"/>
                  <a:gd name="T5" fmla="*/ 0 h 417"/>
                  <a:gd name="T6" fmla="*/ 0 w 334"/>
                  <a:gd name="T7" fmla="*/ 0 h 417"/>
                  <a:gd name="T8" fmla="*/ 0 w 334"/>
                  <a:gd name="T9" fmla="*/ 0 h 417"/>
                  <a:gd name="T10" fmla="*/ 0 w 334"/>
                  <a:gd name="T11" fmla="*/ 0 h 417"/>
                  <a:gd name="T12" fmla="*/ 0 w 334"/>
                  <a:gd name="T13" fmla="*/ 0 h 417"/>
                  <a:gd name="T14" fmla="*/ 0 w 334"/>
                  <a:gd name="T15" fmla="*/ 0 h 417"/>
                  <a:gd name="T16" fmla="*/ 0 w 334"/>
                  <a:gd name="T17" fmla="*/ 0 h 417"/>
                  <a:gd name="T18" fmla="*/ 0 w 334"/>
                  <a:gd name="T19" fmla="*/ 0 h 417"/>
                  <a:gd name="T20" fmla="*/ 0 w 334"/>
                  <a:gd name="T21" fmla="*/ 0 h 417"/>
                  <a:gd name="T22" fmla="*/ 0 w 334"/>
                  <a:gd name="T23" fmla="*/ 0 h 417"/>
                  <a:gd name="T24" fmla="*/ 0 w 334"/>
                  <a:gd name="T25" fmla="*/ 0 h 417"/>
                  <a:gd name="T26" fmla="*/ 0 w 334"/>
                  <a:gd name="T27" fmla="*/ 0 h 417"/>
                  <a:gd name="T28" fmla="*/ 0 w 334"/>
                  <a:gd name="T29" fmla="*/ 0 h 417"/>
                  <a:gd name="T30" fmla="*/ 0 w 334"/>
                  <a:gd name="T31" fmla="*/ 0 h 417"/>
                  <a:gd name="T32" fmla="*/ 0 w 334"/>
                  <a:gd name="T33" fmla="*/ 0 h 417"/>
                  <a:gd name="T34" fmla="*/ 0 w 334"/>
                  <a:gd name="T35" fmla="*/ 0 h 417"/>
                  <a:gd name="T36" fmla="*/ 0 w 334"/>
                  <a:gd name="T37" fmla="*/ 0 h 417"/>
                  <a:gd name="T38" fmla="*/ 0 w 334"/>
                  <a:gd name="T39" fmla="*/ 0 h 417"/>
                  <a:gd name="T40" fmla="*/ 0 w 334"/>
                  <a:gd name="T41" fmla="*/ 0 h 417"/>
                  <a:gd name="T42" fmla="*/ 0 w 334"/>
                  <a:gd name="T43" fmla="*/ 0 h 41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34"/>
                  <a:gd name="T67" fmla="*/ 0 h 417"/>
                  <a:gd name="T68" fmla="*/ 334 w 334"/>
                  <a:gd name="T69" fmla="*/ 417 h 41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34" h="417">
                    <a:moveTo>
                      <a:pt x="41" y="120"/>
                    </a:moveTo>
                    <a:lnTo>
                      <a:pt x="41" y="156"/>
                    </a:lnTo>
                    <a:lnTo>
                      <a:pt x="14" y="166"/>
                    </a:lnTo>
                    <a:lnTo>
                      <a:pt x="0" y="252"/>
                    </a:lnTo>
                    <a:lnTo>
                      <a:pt x="28" y="277"/>
                    </a:lnTo>
                    <a:lnTo>
                      <a:pt x="0" y="326"/>
                    </a:lnTo>
                    <a:lnTo>
                      <a:pt x="36" y="417"/>
                    </a:lnTo>
                    <a:lnTo>
                      <a:pt x="172" y="335"/>
                    </a:lnTo>
                    <a:lnTo>
                      <a:pt x="232" y="313"/>
                    </a:lnTo>
                    <a:lnTo>
                      <a:pt x="241" y="266"/>
                    </a:lnTo>
                    <a:lnTo>
                      <a:pt x="331" y="244"/>
                    </a:lnTo>
                    <a:lnTo>
                      <a:pt x="334" y="199"/>
                    </a:lnTo>
                    <a:lnTo>
                      <a:pt x="263" y="180"/>
                    </a:lnTo>
                    <a:lnTo>
                      <a:pt x="323" y="147"/>
                    </a:lnTo>
                    <a:lnTo>
                      <a:pt x="314" y="113"/>
                    </a:lnTo>
                    <a:lnTo>
                      <a:pt x="215" y="122"/>
                    </a:lnTo>
                    <a:lnTo>
                      <a:pt x="243" y="84"/>
                    </a:lnTo>
                    <a:lnTo>
                      <a:pt x="182" y="0"/>
                    </a:lnTo>
                    <a:lnTo>
                      <a:pt x="172" y="3"/>
                    </a:lnTo>
                    <a:lnTo>
                      <a:pt x="86" y="34"/>
                    </a:lnTo>
                    <a:lnTo>
                      <a:pt x="41" y="1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52" name="Freeform 194"/>
              <p:cNvSpPr>
                <a:spLocks/>
              </p:cNvSpPr>
              <p:nvPr/>
            </p:nvSpPr>
            <p:spPr bwMode="auto">
              <a:xfrm>
                <a:off x="4907" y="2707"/>
                <a:ext cx="119" cy="111"/>
              </a:xfrm>
              <a:custGeom>
                <a:avLst/>
                <a:gdLst>
                  <a:gd name="T0" fmla="*/ 0 w 358"/>
                  <a:gd name="T1" fmla="*/ 0 h 330"/>
                  <a:gd name="T2" fmla="*/ 0 w 358"/>
                  <a:gd name="T3" fmla="*/ 0 h 330"/>
                  <a:gd name="T4" fmla="*/ 0 w 358"/>
                  <a:gd name="T5" fmla="*/ 0 h 330"/>
                  <a:gd name="T6" fmla="*/ 0 w 358"/>
                  <a:gd name="T7" fmla="*/ 0 h 330"/>
                  <a:gd name="T8" fmla="*/ 0 w 358"/>
                  <a:gd name="T9" fmla="*/ 0 h 330"/>
                  <a:gd name="T10" fmla="*/ 0 w 358"/>
                  <a:gd name="T11" fmla="*/ 0 h 330"/>
                  <a:gd name="T12" fmla="*/ 0 w 358"/>
                  <a:gd name="T13" fmla="*/ 0 h 330"/>
                  <a:gd name="T14" fmla="*/ 0 w 358"/>
                  <a:gd name="T15" fmla="*/ 0 h 330"/>
                  <a:gd name="T16" fmla="*/ 0 w 358"/>
                  <a:gd name="T17" fmla="*/ 0 h 330"/>
                  <a:gd name="T18" fmla="*/ 0 w 358"/>
                  <a:gd name="T19" fmla="*/ 0 h 330"/>
                  <a:gd name="T20" fmla="*/ 0 w 358"/>
                  <a:gd name="T21" fmla="*/ 0 h 330"/>
                  <a:gd name="T22" fmla="*/ 0 w 358"/>
                  <a:gd name="T23" fmla="*/ 0 h 330"/>
                  <a:gd name="T24" fmla="*/ 0 w 358"/>
                  <a:gd name="T25" fmla="*/ 0 h 330"/>
                  <a:gd name="T26" fmla="*/ 0 w 358"/>
                  <a:gd name="T27" fmla="*/ 0 h 330"/>
                  <a:gd name="T28" fmla="*/ 0 w 358"/>
                  <a:gd name="T29" fmla="*/ 0 h 3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58"/>
                  <a:gd name="T46" fmla="*/ 0 h 330"/>
                  <a:gd name="T47" fmla="*/ 358 w 358"/>
                  <a:gd name="T48" fmla="*/ 330 h 33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58" h="330">
                    <a:moveTo>
                      <a:pt x="282" y="0"/>
                    </a:moveTo>
                    <a:lnTo>
                      <a:pt x="205" y="86"/>
                    </a:lnTo>
                    <a:lnTo>
                      <a:pt x="208" y="126"/>
                    </a:lnTo>
                    <a:lnTo>
                      <a:pt x="174" y="128"/>
                    </a:lnTo>
                    <a:lnTo>
                      <a:pt x="16" y="236"/>
                    </a:lnTo>
                    <a:lnTo>
                      <a:pt x="16" y="316"/>
                    </a:lnTo>
                    <a:lnTo>
                      <a:pt x="0" y="330"/>
                    </a:lnTo>
                    <a:lnTo>
                      <a:pt x="23" y="327"/>
                    </a:lnTo>
                    <a:lnTo>
                      <a:pt x="61" y="291"/>
                    </a:lnTo>
                    <a:lnTo>
                      <a:pt x="47" y="280"/>
                    </a:lnTo>
                    <a:lnTo>
                      <a:pt x="95" y="219"/>
                    </a:lnTo>
                    <a:lnTo>
                      <a:pt x="288" y="181"/>
                    </a:lnTo>
                    <a:lnTo>
                      <a:pt x="358" y="25"/>
                    </a:lnTo>
                    <a:lnTo>
                      <a:pt x="282" y="0"/>
                    </a:lnTo>
                    <a:close/>
                  </a:path>
                </a:pathLst>
              </a:custGeom>
              <a:solidFill>
                <a:srgbClr val="BF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53" name="Freeform 195"/>
              <p:cNvSpPr>
                <a:spLocks/>
              </p:cNvSpPr>
              <p:nvPr/>
            </p:nvSpPr>
            <p:spPr bwMode="auto">
              <a:xfrm>
                <a:off x="5009" y="2719"/>
                <a:ext cx="37" cy="60"/>
              </a:xfrm>
              <a:custGeom>
                <a:avLst/>
                <a:gdLst>
                  <a:gd name="T0" fmla="*/ 0 w 130"/>
                  <a:gd name="T1" fmla="*/ 0 h 177"/>
                  <a:gd name="T2" fmla="*/ 0 w 130"/>
                  <a:gd name="T3" fmla="*/ 0 h 177"/>
                  <a:gd name="T4" fmla="*/ 0 w 130"/>
                  <a:gd name="T5" fmla="*/ 0 h 177"/>
                  <a:gd name="T6" fmla="*/ 0 w 130"/>
                  <a:gd name="T7" fmla="*/ 0 h 177"/>
                  <a:gd name="T8" fmla="*/ 0 w 130"/>
                  <a:gd name="T9" fmla="*/ 0 h 177"/>
                  <a:gd name="T10" fmla="*/ 0 w 130"/>
                  <a:gd name="T11" fmla="*/ 0 h 177"/>
                  <a:gd name="T12" fmla="*/ 0 w 130"/>
                  <a:gd name="T13" fmla="*/ 0 h 177"/>
                  <a:gd name="T14" fmla="*/ 0 60000 65536"/>
                  <a:gd name="T15" fmla="*/ 0 60000 65536"/>
                  <a:gd name="T16" fmla="*/ 0 60000 65536"/>
                  <a:gd name="T17" fmla="*/ 0 60000 65536"/>
                  <a:gd name="T18" fmla="*/ 0 60000 65536"/>
                  <a:gd name="T19" fmla="*/ 0 60000 65536"/>
                  <a:gd name="T20" fmla="*/ 0 60000 65536"/>
                  <a:gd name="T21" fmla="*/ 0 w 130"/>
                  <a:gd name="T22" fmla="*/ 0 h 177"/>
                  <a:gd name="T23" fmla="*/ 130 w 130"/>
                  <a:gd name="T24" fmla="*/ 177 h 17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0" h="177">
                    <a:moveTo>
                      <a:pt x="49" y="0"/>
                    </a:moveTo>
                    <a:lnTo>
                      <a:pt x="0" y="148"/>
                    </a:lnTo>
                    <a:lnTo>
                      <a:pt x="13" y="148"/>
                    </a:lnTo>
                    <a:lnTo>
                      <a:pt x="111" y="177"/>
                    </a:lnTo>
                    <a:lnTo>
                      <a:pt x="130" y="167"/>
                    </a:lnTo>
                    <a:lnTo>
                      <a:pt x="49" y="0"/>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54" name="Freeform 196"/>
              <p:cNvSpPr>
                <a:spLocks/>
              </p:cNvSpPr>
              <p:nvPr/>
            </p:nvSpPr>
            <p:spPr bwMode="auto">
              <a:xfrm>
                <a:off x="4995" y="2629"/>
                <a:ext cx="77" cy="82"/>
              </a:xfrm>
              <a:custGeom>
                <a:avLst/>
                <a:gdLst>
                  <a:gd name="T0" fmla="*/ 0 w 230"/>
                  <a:gd name="T1" fmla="*/ 0 h 247"/>
                  <a:gd name="T2" fmla="*/ 0 w 230"/>
                  <a:gd name="T3" fmla="*/ 0 h 247"/>
                  <a:gd name="T4" fmla="*/ 0 w 230"/>
                  <a:gd name="T5" fmla="*/ 0 h 247"/>
                  <a:gd name="T6" fmla="*/ 0 w 230"/>
                  <a:gd name="T7" fmla="*/ 0 h 247"/>
                  <a:gd name="T8" fmla="*/ 0 w 230"/>
                  <a:gd name="T9" fmla="*/ 0 h 247"/>
                  <a:gd name="T10" fmla="*/ 0 w 230"/>
                  <a:gd name="T11" fmla="*/ 0 h 247"/>
                  <a:gd name="T12" fmla="*/ 0 w 230"/>
                  <a:gd name="T13" fmla="*/ 0 h 247"/>
                  <a:gd name="T14" fmla="*/ 0 w 230"/>
                  <a:gd name="T15" fmla="*/ 0 h 247"/>
                  <a:gd name="T16" fmla="*/ 0 w 230"/>
                  <a:gd name="T17" fmla="*/ 0 h 247"/>
                  <a:gd name="T18" fmla="*/ 0 w 230"/>
                  <a:gd name="T19" fmla="*/ 0 h 247"/>
                  <a:gd name="T20" fmla="*/ 0 w 230"/>
                  <a:gd name="T21" fmla="*/ 0 h 2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0"/>
                  <a:gd name="T34" fmla="*/ 0 h 247"/>
                  <a:gd name="T35" fmla="*/ 230 w 230"/>
                  <a:gd name="T36" fmla="*/ 247 h 24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0" h="247">
                    <a:moveTo>
                      <a:pt x="230" y="0"/>
                    </a:moveTo>
                    <a:lnTo>
                      <a:pt x="89" y="56"/>
                    </a:lnTo>
                    <a:lnTo>
                      <a:pt x="84" y="111"/>
                    </a:lnTo>
                    <a:lnTo>
                      <a:pt x="43" y="125"/>
                    </a:lnTo>
                    <a:lnTo>
                      <a:pt x="43" y="163"/>
                    </a:lnTo>
                    <a:lnTo>
                      <a:pt x="0" y="180"/>
                    </a:lnTo>
                    <a:lnTo>
                      <a:pt x="17" y="238"/>
                    </a:lnTo>
                    <a:lnTo>
                      <a:pt x="31" y="247"/>
                    </a:lnTo>
                    <a:lnTo>
                      <a:pt x="76" y="235"/>
                    </a:lnTo>
                    <a:lnTo>
                      <a:pt x="2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55" name="Freeform 197"/>
              <p:cNvSpPr>
                <a:spLocks/>
              </p:cNvSpPr>
              <p:nvPr/>
            </p:nvSpPr>
            <p:spPr bwMode="auto">
              <a:xfrm>
                <a:off x="5009" y="2629"/>
                <a:ext cx="63" cy="86"/>
              </a:xfrm>
              <a:custGeom>
                <a:avLst/>
                <a:gdLst>
                  <a:gd name="T0" fmla="*/ 0 w 199"/>
                  <a:gd name="T1" fmla="*/ 0 h 258"/>
                  <a:gd name="T2" fmla="*/ 0 w 199"/>
                  <a:gd name="T3" fmla="*/ 0 h 258"/>
                  <a:gd name="T4" fmla="*/ 0 w 199"/>
                  <a:gd name="T5" fmla="*/ 0 h 258"/>
                  <a:gd name="T6" fmla="*/ 0 w 199"/>
                  <a:gd name="T7" fmla="*/ 0 h 258"/>
                  <a:gd name="T8" fmla="*/ 0 w 199"/>
                  <a:gd name="T9" fmla="*/ 0 h 258"/>
                  <a:gd name="T10" fmla="*/ 0 w 199"/>
                  <a:gd name="T11" fmla="*/ 0 h 258"/>
                  <a:gd name="T12" fmla="*/ 0 w 199"/>
                  <a:gd name="T13" fmla="*/ 0 h 258"/>
                  <a:gd name="T14" fmla="*/ 0 w 199"/>
                  <a:gd name="T15" fmla="*/ 0 h 258"/>
                  <a:gd name="T16" fmla="*/ 0 w 199"/>
                  <a:gd name="T17" fmla="*/ 0 h 258"/>
                  <a:gd name="T18" fmla="*/ 0 w 199"/>
                  <a:gd name="T19" fmla="*/ 0 h 2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9"/>
                  <a:gd name="T31" fmla="*/ 0 h 258"/>
                  <a:gd name="T32" fmla="*/ 199 w 199"/>
                  <a:gd name="T33" fmla="*/ 258 h 25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9" h="258">
                    <a:moveTo>
                      <a:pt x="199" y="0"/>
                    </a:moveTo>
                    <a:lnTo>
                      <a:pt x="94" y="81"/>
                    </a:lnTo>
                    <a:lnTo>
                      <a:pt x="98" y="127"/>
                    </a:lnTo>
                    <a:lnTo>
                      <a:pt x="45" y="170"/>
                    </a:lnTo>
                    <a:lnTo>
                      <a:pt x="53" y="202"/>
                    </a:lnTo>
                    <a:lnTo>
                      <a:pt x="0" y="247"/>
                    </a:lnTo>
                    <a:lnTo>
                      <a:pt x="31" y="258"/>
                    </a:lnTo>
                    <a:lnTo>
                      <a:pt x="53" y="252"/>
                    </a:lnTo>
                    <a:lnTo>
                      <a:pt x="199" y="0"/>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56" name="Freeform 198"/>
              <p:cNvSpPr>
                <a:spLocks/>
              </p:cNvSpPr>
              <p:nvPr/>
            </p:nvSpPr>
            <p:spPr bwMode="auto">
              <a:xfrm>
                <a:off x="5016" y="2629"/>
                <a:ext cx="66" cy="146"/>
              </a:xfrm>
              <a:custGeom>
                <a:avLst/>
                <a:gdLst>
                  <a:gd name="T0" fmla="*/ 0 w 199"/>
                  <a:gd name="T1" fmla="*/ 0 h 438"/>
                  <a:gd name="T2" fmla="*/ 0 w 199"/>
                  <a:gd name="T3" fmla="*/ 0 h 438"/>
                  <a:gd name="T4" fmla="*/ 0 w 199"/>
                  <a:gd name="T5" fmla="*/ 0 h 438"/>
                  <a:gd name="T6" fmla="*/ 0 w 199"/>
                  <a:gd name="T7" fmla="*/ 0 h 438"/>
                  <a:gd name="T8" fmla="*/ 0 w 199"/>
                  <a:gd name="T9" fmla="*/ 0 h 438"/>
                  <a:gd name="T10" fmla="*/ 0 w 199"/>
                  <a:gd name="T11" fmla="*/ 0 h 438"/>
                  <a:gd name="T12" fmla="*/ 0 w 199"/>
                  <a:gd name="T13" fmla="*/ 0 h 438"/>
                  <a:gd name="T14" fmla="*/ 0 w 199"/>
                  <a:gd name="T15" fmla="*/ 0 h 438"/>
                  <a:gd name="T16" fmla="*/ 0 w 199"/>
                  <a:gd name="T17" fmla="*/ 0 h 438"/>
                  <a:gd name="T18" fmla="*/ 0 w 199"/>
                  <a:gd name="T19" fmla="*/ 0 h 438"/>
                  <a:gd name="T20" fmla="*/ 0 w 199"/>
                  <a:gd name="T21" fmla="*/ 0 h 438"/>
                  <a:gd name="T22" fmla="*/ 0 w 199"/>
                  <a:gd name="T23" fmla="*/ 0 h 4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9"/>
                  <a:gd name="T37" fmla="*/ 0 h 438"/>
                  <a:gd name="T38" fmla="*/ 199 w 199"/>
                  <a:gd name="T39" fmla="*/ 438 h 43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9" h="438">
                    <a:moveTo>
                      <a:pt x="168" y="0"/>
                    </a:moveTo>
                    <a:lnTo>
                      <a:pt x="0" y="258"/>
                    </a:lnTo>
                    <a:lnTo>
                      <a:pt x="91" y="438"/>
                    </a:lnTo>
                    <a:lnTo>
                      <a:pt x="108" y="427"/>
                    </a:lnTo>
                    <a:lnTo>
                      <a:pt x="146" y="388"/>
                    </a:lnTo>
                    <a:lnTo>
                      <a:pt x="170" y="385"/>
                    </a:lnTo>
                    <a:lnTo>
                      <a:pt x="179" y="376"/>
                    </a:lnTo>
                    <a:lnTo>
                      <a:pt x="187" y="376"/>
                    </a:lnTo>
                    <a:lnTo>
                      <a:pt x="182" y="156"/>
                    </a:lnTo>
                    <a:lnTo>
                      <a:pt x="199" y="56"/>
                    </a:lnTo>
                    <a:lnTo>
                      <a:pt x="16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57" name="Freeform 199"/>
              <p:cNvSpPr>
                <a:spLocks/>
              </p:cNvSpPr>
              <p:nvPr/>
            </p:nvSpPr>
            <p:spPr bwMode="auto">
              <a:xfrm>
                <a:off x="5042" y="2624"/>
                <a:ext cx="56" cy="147"/>
              </a:xfrm>
              <a:custGeom>
                <a:avLst/>
                <a:gdLst>
                  <a:gd name="T0" fmla="*/ 0 w 156"/>
                  <a:gd name="T1" fmla="*/ 0 h 443"/>
                  <a:gd name="T2" fmla="*/ 0 w 156"/>
                  <a:gd name="T3" fmla="*/ 0 h 443"/>
                  <a:gd name="T4" fmla="*/ 0 w 156"/>
                  <a:gd name="T5" fmla="*/ 0 h 443"/>
                  <a:gd name="T6" fmla="*/ 0 w 156"/>
                  <a:gd name="T7" fmla="*/ 0 h 443"/>
                  <a:gd name="T8" fmla="*/ 0 w 156"/>
                  <a:gd name="T9" fmla="*/ 0 h 443"/>
                  <a:gd name="T10" fmla="*/ 0 w 156"/>
                  <a:gd name="T11" fmla="*/ 0 h 443"/>
                  <a:gd name="T12" fmla="*/ 0 w 156"/>
                  <a:gd name="T13" fmla="*/ 0 h 443"/>
                  <a:gd name="T14" fmla="*/ 0 w 156"/>
                  <a:gd name="T15" fmla="*/ 0 h 443"/>
                  <a:gd name="T16" fmla="*/ 0 w 156"/>
                  <a:gd name="T17" fmla="*/ 0 h 443"/>
                  <a:gd name="T18" fmla="*/ 0 w 156"/>
                  <a:gd name="T19" fmla="*/ 0 h 443"/>
                  <a:gd name="T20" fmla="*/ 0 w 156"/>
                  <a:gd name="T21" fmla="*/ 0 h 4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6"/>
                  <a:gd name="T34" fmla="*/ 0 h 443"/>
                  <a:gd name="T35" fmla="*/ 156 w 156"/>
                  <a:gd name="T36" fmla="*/ 443 h 4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6" h="443">
                    <a:moveTo>
                      <a:pt x="91" y="61"/>
                    </a:moveTo>
                    <a:lnTo>
                      <a:pt x="91" y="91"/>
                    </a:lnTo>
                    <a:lnTo>
                      <a:pt x="0" y="265"/>
                    </a:lnTo>
                    <a:lnTo>
                      <a:pt x="29" y="443"/>
                    </a:lnTo>
                    <a:lnTo>
                      <a:pt x="65" y="416"/>
                    </a:lnTo>
                    <a:lnTo>
                      <a:pt x="53" y="246"/>
                    </a:lnTo>
                    <a:lnTo>
                      <a:pt x="115" y="86"/>
                    </a:lnTo>
                    <a:lnTo>
                      <a:pt x="156" y="21"/>
                    </a:lnTo>
                    <a:lnTo>
                      <a:pt x="131" y="0"/>
                    </a:lnTo>
                    <a:lnTo>
                      <a:pt x="91" y="61"/>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58" name="Freeform 200"/>
              <p:cNvSpPr>
                <a:spLocks/>
              </p:cNvSpPr>
              <p:nvPr/>
            </p:nvSpPr>
            <p:spPr bwMode="auto">
              <a:xfrm>
                <a:off x="5056" y="2629"/>
                <a:ext cx="40" cy="133"/>
              </a:xfrm>
              <a:custGeom>
                <a:avLst/>
                <a:gdLst>
                  <a:gd name="T0" fmla="*/ 0 w 118"/>
                  <a:gd name="T1" fmla="*/ 0 h 400"/>
                  <a:gd name="T2" fmla="*/ 0 w 118"/>
                  <a:gd name="T3" fmla="*/ 0 h 400"/>
                  <a:gd name="T4" fmla="*/ 0 w 118"/>
                  <a:gd name="T5" fmla="*/ 0 h 400"/>
                  <a:gd name="T6" fmla="*/ 0 w 118"/>
                  <a:gd name="T7" fmla="*/ 0 h 400"/>
                  <a:gd name="T8" fmla="*/ 0 w 118"/>
                  <a:gd name="T9" fmla="*/ 0 h 400"/>
                  <a:gd name="T10" fmla="*/ 0 w 118"/>
                  <a:gd name="T11" fmla="*/ 0 h 400"/>
                  <a:gd name="T12" fmla="*/ 0 w 118"/>
                  <a:gd name="T13" fmla="*/ 0 h 400"/>
                  <a:gd name="T14" fmla="*/ 0 w 118"/>
                  <a:gd name="T15" fmla="*/ 0 h 400"/>
                  <a:gd name="T16" fmla="*/ 0 w 118"/>
                  <a:gd name="T17" fmla="*/ 0 h 400"/>
                  <a:gd name="T18" fmla="*/ 0 w 118"/>
                  <a:gd name="T19" fmla="*/ 0 h 4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8"/>
                  <a:gd name="T31" fmla="*/ 0 h 400"/>
                  <a:gd name="T32" fmla="*/ 118 w 118"/>
                  <a:gd name="T33" fmla="*/ 400 h 4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8" h="400">
                    <a:moveTo>
                      <a:pt x="118" y="29"/>
                    </a:moveTo>
                    <a:lnTo>
                      <a:pt x="79" y="70"/>
                    </a:lnTo>
                    <a:lnTo>
                      <a:pt x="22" y="238"/>
                    </a:lnTo>
                    <a:lnTo>
                      <a:pt x="48" y="385"/>
                    </a:lnTo>
                    <a:lnTo>
                      <a:pt x="22" y="400"/>
                    </a:lnTo>
                    <a:lnTo>
                      <a:pt x="0" y="238"/>
                    </a:lnTo>
                    <a:lnTo>
                      <a:pt x="63" y="70"/>
                    </a:lnTo>
                    <a:lnTo>
                      <a:pt x="107" y="0"/>
                    </a:lnTo>
                    <a:lnTo>
                      <a:pt x="118" y="29"/>
                    </a:lnTo>
                    <a:close/>
                  </a:path>
                </a:pathLst>
              </a:custGeom>
              <a:solidFill>
                <a:srgbClr val="8001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59" name="Freeform 201"/>
              <p:cNvSpPr>
                <a:spLocks/>
              </p:cNvSpPr>
              <p:nvPr/>
            </p:nvSpPr>
            <p:spPr bwMode="auto">
              <a:xfrm>
                <a:off x="5098" y="2609"/>
                <a:ext cx="22" cy="30"/>
              </a:xfrm>
              <a:custGeom>
                <a:avLst/>
                <a:gdLst>
                  <a:gd name="T0" fmla="*/ 0 w 56"/>
                  <a:gd name="T1" fmla="*/ 0 h 89"/>
                  <a:gd name="T2" fmla="*/ 0 w 56"/>
                  <a:gd name="T3" fmla="*/ 0 h 89"/>
                  <a:gd name="T4" fmla="*/ 0 w 56"/>
                  <a:gd name="T5" fmla="*/ 0 h 89"/>
                  <a:gd name="T6" fmla="*/ 0 w 56"/>
                  <a:gd name="T7" fmla="*/ 0 h 89"/>
                  <a:gd name="T8" fmla="*/ 0 w 56"/>
                  <a:gd name="T9" fmla="*/ 0 h 89"/>
                  <a:gd name="T10" fmla="*/ 0 60000 65536"/>
                  <a:gd name="T11" fmla="*/ 0 60000 65536"/>
                  <a:gd name="T12" fmla="*/ 0 60000 65536"/>
                  <a:gd name="T13" fmla="*/ 0 60000 65536"/>
                  <a:gd name="T14" fmla="*/ 0 60000 65536"/>
                  <a:gd name="T15" fmla="*/ 0 w 56"/>
                  <a:gd name="T16" fmla="*/ 0 h 89"/>
                  <a:gd name="T17" fmla="*/ 56 w 56"/>
                  <a:gd name="T18" fmla="*/ 89 h 89"/>
                </a:gdLst>
                <a:ahLst/>
                <a:cxnLst>
                  <a:cxn ang="T10">
                    <a:pos x="T0" y="T1"/>
                  </a:cxn>
                  <a:cxn ang="T11">
                    <a:pos x="T2" y="T3"/>
                  </a:cxn>
                  <a:cxn ang="T12">
                    <a:pos x="T4" y="T5"/>
                  </a:cxn>
                  <a:cxn ang="T13">
                    <a:pos x="T6" y="T7"/>
                  </a:cxn>
                  <a:cxn ang="T14">
                    <a:pos x="T8" y="T9"/>
                  </a:cxn>
                </a:cxnLst>
                <a:rect l="T15" t="T16" r="T17" b="T18"/>
                <a:pathLst>
                  <a:path w="56" h="89">
                    <a:moveTo>
                      <a:pt x="0" y="89"/>
                    </a:moveTo>
                    <a:lnTo>
                      <a:pt x="56" y="0"/>
                    </a:lnTo>
                    <a:lnTo>
                      <a:pt x="11" y="22"/>
                    </a:lnTo>
                    <a:lnTo>
                      <a:pt x="0" y="89"/>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60" name="Freeform 202"/>
              <p:cNvSpPr>
                <a:spLocks/>
              </p:cNvSpPr>
              <p:nvPr/>
            </p:nvSpPr>
            <p:spPr bwMode="auto">
              <a:xfrm>
                <a:off x="5072" y="2616"/>
                <a:ext cx="27" cy="25"/>
              </a:xfrm>
              <a:custGeom>
                <a:avLst/>
                <a:gdLst>
                  <a:gd name="T0" fmla="*/ 0 w 83"/>
                  <a:gd name="T1" fmla="*/ 0 h 83"/>
                  <a:gd name="T2" fmla="*/ 0 w 83"/>
                  <a:gd name="T3" fmla="*/ 0 h 83"/>
                  <a:gd name="T4" fmla="*/ 0 w 83"/>
                  <a:gd name="T5" fmla="*/ 0 h 83"/>
                  <a:gd name="T6" fmla="*/ 0 w 83"/>
                  <a:gd name="T7" fmla="*/ 0 h 83"/>
                  <a:gd name="T8" fmla="*/ 0 w 83"/>
                  <a:gd name="T9" fmla="*/ 0 h 83"/>
                  <a:gd name="T10" fmla="*/ 0 w 83"/>
                  <a:gd name="T11" fmla="*/ 0 h 83"/>
                  <a:gd name="T12" fmla="*/ 0 w 83"/>
                  <a:gd name="T13" fmla="*/ 0 h 83"/>
                  <a:gd name="T14" fmla="*/ 0 60000 65536"/>
                  <a:gd name="T15" fmla="*/ 0 60000 65536"/>
                  <a:gd name="T16" fmla="*/ 0 60000 65536"/>
                  <a:gd name="T17" fmla="*/ 0 60000 65536"/>
                  <a:gd name="T18" fmla="*/ 0 60000 65536"/>
                  <a:gd name="T19" fmla="*/ 0 60000 65536"/>
                  <a:gd name="T20" fmla="*/ 0 60000 65536"/>
                  <a:gd name="T21" fmla="*/ 0 w 83"/>
                  <a:gd name="T22" fmla="*/ 0 h 83"/>
                  <a:gd name="T23" fmla="*/ 83 w 83"/>
                  <a:gd name="T24" fmla="*/ 83 h 8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3" h="83">
                    <a:moveTo>
                      <a:pt x="83" y="0"/>
                    </a:moveTo>
                    <a:lnTo>
                      <a:pt x="72" y="67"/>
                    </a:lnTo>
                    <a:lnTo>
                      <a:pt x="45" y="31"/>
                    </a:lnTo>
                    <a:lnTo>
                      <a:pt x="2" y="83"/>
                    </a:lnTo>
                    <a:lnTo>
                      <a:pt x="0" y="38"/>
                    </a:lnTo>
                    <a:lnTo>
                      <a:pt x="8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61" name="Freeform 203"/>
              <p:cNvSpPr>
                <a:spLocks/>
              </p:cNvSpPr>
              <p:nvPr/>
            </p:nvSpPr>
            <p:spPr bwMode="auto">
              <a:xfrm>
                <a:off x="5072" y="2595"/>
                <a:ext cx="31" cy="34"/>
              </a:xfrm>
              <a:custGeom>
                <a:avLst/>
                <a:gdLst>
                  <a:gd name="T0" fmla="*/ 0 w 95"/>
                  <a:gd name="T1" fmla="*/ 0 h 102"/>
                  <a:gd name="T2" fmla="*/ 0 w 95"/>
                  <a:gd name="T3" fmla="*/ 0 h 102"/>
                  <a:gd name="T4" fmla="*/ 0 w 95"/>
                  <a:gd name="T5" fmla="*/ 0 h 102"/>
                  <a:gd name="T6" fmla="*/ 0 w 95"/>
                  <a:gd name="T7" fmla="*/ 0 h 102"/>
                  <a:gd name="T8" fmla="*/ 0 w 95"/>
                  <a:gd name="T9" fmla="*/ 0 h 102"/>
                  <a:gd name="T10" fmla="*/ 0 w 95"/>
                  <a:gd name="T11" fmla="*/ 0 h 102"/>
                  <a:gd name="T12" fmla="*/ 0 w 95"/>
                  <a:gd name="T13" fmla="*/ 0 h 102"/>
                  <a:gd name="T14" fmla="*/ 0 60000 65536"/>
                  <a:gd name="T15" fmla="*/ 0 60000 65536"/>
                  <a:gd name="T16" fmla="*/ 0 60000 65536"/>
                  <a:gd name="T17" fmla="*/ 0 60000 65536"/>
                  <a:gd name="T18" fmla="*/ 0 60000 65536"/>
                  <a:gd name="T19" fmla="*/ 0 60000 65536"/>
                  <a:gd name="T20" fmla="*/ 0 60000 65536"/>
                  <a:gd name="T21" fmla="*/ 0 w 95"/>
                  <a:gd name="T22" fmla="*/ 0 h 102"/>
                  <a:gd name="T23" fmla="*/ 95 w 95"/>
                  <a:gd name="T24" fmla="*/ 102 h 1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5" h="102">
                    <a:moveTo>
                      <a:pt x="11" y="42"/>
                    </a:moveTo>
                    <a:lnTo>
                      <a:pt x="0" y="102"/>
                    </a:lnTo>
                    <a:lnTo>
                      <a:pt x="95" y="59"/>
                    </a:lnTo>
                    <a:lnTo>
                      <a:pt x="88" y="0"/>
                    </a:lnTo>
                    <a:lnTo>
                      <a:pt x="26" y="0"/>
                    </a:lnTo>
                    <a:lnTo>
                      <a:pt x="11" y="42"/>
                    </a:lnTo>
                    <a:close/>
                  </a:path>
                </a:pathLst>
              </a:custGeom>
              <a:solidFill>
                <a:srgbClr val="BF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62" name="Freeform 204"/>
              <p:cNvSpPr>
                <a:spLocks/>
              </p:cNvSpPr>
              <p:nvPr/>
            </p:nvSpPr>
            <p:spPr bwMode="auto">
              <a:xfrm>
                <a:off x="5019" y="2535"/>
                <a:ext cx="57" cy="84"/>
              </a:xfrm>
              <a:custGeom>
                <a:avLst/>
                <a:gdLst>
                  <a:gd name="T0" fmla="*/ 0 w 172"/>
                  <a:gd name="T1" fmla="*/ 0 h 249"/>
                  <a:gd name="T2" fmla="*/ 0 w 172"/>
                  <a:gd name="T3" fmla="*/ 0 h 249"/>
                  <a:gd name="T4" fmla="*/ 0 w 172"/>
                  <a:gd name="T5" fmla="*/ 0 h 249"/>
                  <a:gd name="T6" fmla="*/ 0 w 172"/>
                  <a:gd name="T7" fmla="*/ 0 h 249"/>
                  <a:gd name="T8" fmla="*/ 0 w 172"/>
                  <a:gd name="T9" fmla="*/ 0 h 249"/>
                  <a:gd name="T10" fmla="*/ 0 w 172"/>
                  <a:gd name="T11" fmla="*/ 0 h 249"/>
                  <a:gd name="T12" fmla="*/ 0 w 172"/>
                  <a:gd name="T13" fmla="*/ 0 h 249"/>
                  <a:gd name="T14" fmla="*/ 0 w 172"/>
                  <a:gd name="T15" fmla="*/ 0 h 249"/>
                  <a:gd name="T16" fmla="*/ 0 w 172"/>
                  <a:gd name="T17" fmla="*/ 0 h 2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2"/>
                  <a:gd name="T28" fmla="*/ 0 h 249"/>
                  <a:gd name="T29" fmla="*/ 172 w 172"/>
                  <a:gd name="T30" fmla="*/ 249 h 2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2" h="249">
                    <a:moveTo>
                      <a:pt x="0" y="33"/>
                    </a:moveTo>
                    <a:lnTo>
                      <a:pt x="69" y="241"/>
                    </a:lnTo>
                    <a:lnTo>
                      <a:pt x="81" y="249"/>
                    </a:lnTo>
                    <a:lnTo>
                      <a:pt x="172" y="213"/>
                    </a:lnTo>
                    <a:lnTo>
                      <a:pt x="150" y="141"/>
                    </a:lnTo>
                    <a:lnTo>
                      <a:pt x="81" y="0"/>
                    </a:lnTo>
                    <a:lnTo>
                      <a:pt x="9" y="19"/>
                    </a:lnTo>
                    <a:lnTo>
                      <a:pt x="0" y="33"/>
                    </a:lnTo>
                    <a:close/>
                  </a:path>
                </a:pathLst>
              </a:custGeom>
              <a:solidFill>
                <a:srgbClr val="BF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63" name="Freeform 205"/>
              <p:cNvSpPr>
                <a:spLocks/>
              </p:cNvSpPr>
              <p:nvPr/>
            </p:nvSpPr>
            <p:spPr bwMode="auto">
              <a:xfrm>
                <a:off x="5042" y="2539"/>
                <a:ext cx="97" cy="84"/>
              </a:xfrm>
              <a:custGeom>
                <a:avLst/>
                <a:gdLst>
                  <a:gd name="T0" fmla="*/ 0 w 292"/>
                  <a:gd name="T1" fmla="*/ 0 h 252"/>
                  <a:gd name="T2" fmla="*/ 0 w 292"/>
                  <a:gd name="T3" fmla="*/ 0 h 252"/>
                  <a:gd name="T4" fmla="*/ 0 w 292"/>
                  <a:gd name="T5" fmla="*/ 0 h 252"/>
                  <a:gd name="T6" fmla="*/ 0 w 292"/>
                  <a:gd name="T7" fmla="*/ 0 h 252"/>
                  <a:gd name="T8" fmla="*/ 0 w 292"/>
                  <a:gd name="T9" fmla="*/ 0 h 252"/>
                  <a:gd name="T10" fmla="*/ 0 w 292"/>
                  <a:gd name="T11" fmla="*/ 0 h 252"/>
                  <a:gd name="T12" fmla="*/ 0 w 292"/>
                  <a:gd name="T13" fmla="*/ 0 h 252"/>
                  <a:gd name="T14" fmla="*/ 0 w 292"/>
                  <a:gd name="T15" fmla="*/ 0 h 252"/>
                  <a:gd name="T16" fmla="*/ 0 w 292"/>
                  <a:gd name="T17" fmla="*/ 0 h 252"/>
                  <a:gd name="T18" fmla="*/ 0 w 292"/>
                  <a:gd name="T19" fmla="*/ 0 h 252"/>
                  <a:gd name="T20" fmla="*/ 0 w 292"/>
                  <a:gd name="T21" fmla="*/ 0 h 252"/>
                  <a:gd name="T22" fmla="*/ 0 w 292"/>
                  <a:gd name="T23" fmla="*/ 0 h 252"/>
                  <a:gd name="T24" fmla="*/ 0 w 292"/>
                  <a:gd name="T25" fmla="*/ 0 h 252"/>
                  <a:gd name="T26" fmla="*/ 0 w 292"/>
                  <a:gd name="T27" fmla="*/ 0 h 252"/>
                  <a:gd name="T28" fmla="*/ 0 w 292"/>
                  <a:gd name="T29" fmla="*/ 0 h 252"/>
                  <a:gd name="T30" fmla="*/ 0 w 292"/>
                  <a:gd name="T31" fmla="*/ 0 h 252"/>
                  <a:gd name="T32" fmla="*/ 0 w 292"/>
                  <a:gd name="T33" fmla="*/ 0 h 252"/>
                  <a:gd name="T34" fmla="*/ 0 w 292"/>
                  <a:gd name="T35" fmla="*/ 0 h 252"/>
                  <a:gd name="T36" fmla="*/ 0 w 292"/>
                  <a:gd name="T37" fmla="*/ 0 h 252"/>
                  <a:gd name="T38" fmla="*/ 0 w 292"/>
                  <a:gd name="T39" fmla="*/ 0 h 252"/>
                  <a:gd name="T40" fmla="*/ 0 w 292"/>
                  <a:gd name="T41" fmla="*/ 0 h 252"/>
                  <a:gd name="T42" fmla="*/ 0 w 292"/>
                  <a:gd name="T43" fmla="*/ 0 h 252"/>
                  <a:gd name="T44" fmla="*/ 0 w 292"/>
                  <a:gd name="T45" fmla="*/ 0 h 252"/>
                  <a:gd name="T46" fmla="*/ 0 w 292"/>
                  <a:gd name="T47" fmla="*/ 0 h 252"/>
                  <a:gd name="T48" fmla="*/ 0 w 292"/>
                  <a:gd name="T49" fmla="*/ 0 h 252"/>
                  <a:gd name="T50" fmla="*/ 0 w 292"/>
                  <a:gd name="T51" fmla="*/ 0 h 252"/>
                  <a:gd name="T52" fmla="*/ 0 w 292"/>
                  <a:gd name="T53" fmla="*/ 0 h 252"/>
                  <a:gd name="T54" fmla="*/ 0 w 292"/>
                  <a:gd name="T55" fmla="*/ 0 h 252"/>
                  <a:gd name="T56" fmla="*/ 0 w 292"/>
                  <a:gd name="T57" fmla="*/ 0 h 252"/>
                  <a:gd name="T58" fmla="*/ 0 w 292"/>
                  <a:gd name="T59" fmla="*/ 0 h 252"/>
                  <a:gd name="T60" fmla="*/ 0 w 292"/>
                  <a:gd name="T61" fmla="*/ 0 h 252"/>
                  <a:gd name="T62" fmla="*/ 0 w 292"/>
                  <a:gd name="T63" fmla="*/ 0 h 252"/>
                  <a:gd name="T64" fmla="*/ 0 w 292"/>
                  <a:gd name="T65" fmla="*/ 0 h 252"/>
                  <a:gd name="T66" fmla="*/ 0 w 292"/>
                  <a:gd name="T67" fmla="*/ 0 h 252"/>
                  <a:gd name="T68" fmla="*/ 0 w 292"/>
                  <a:gd name="T69" fmla="*/ 0 h 252"/>
                  <a:gd name="T70" fmla="*/ 0 w 292"/>
                  <a:gd name="T71" fmla="*/ 0 h 252"/>
                  <a:gd name="T72" fmla="*/ 0 w 292"/>
                  <a:gd name="T73" fmla="*/ 0 h 252"/>
                  <a:gd name="T74" fmla="*/ 0 w 292"/>
                  <a:gd name="T75" fmla="*/ 0 h 252"/>
                  <a:gd name="T76" fmla="*/ 0 w 292"/>
                  <a:gd name="T77" fmla="*/ 0 h 252"/>
                  <a:gd name="T78" fmla="*/ 0 w 292"/>
                  <a:gd name="T79" fmla="*/ 0 h 25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92"/>
                  <a:gd name="T121" fmla="*/ 0 h 252"/>
                  <a:gd name="T122" fmla="*/ 292 w 292"/>
                  <a:gd name="T123" fmla="*/ 252 h 25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92" h="252">
                    <a:moveTo>
                      <a:pt x="292" y="183"/>
                    </a:moveTo>
                    <a:lnTo>
                      <a:pt x="184" y="228"/>
                    </a:lnTo>
                    <a:lnTo>
                      <a:pt x="141" y="183"/>
                    </a:lnTo>
                    <a:lnTo>
                      <a:pt x="139" y="184"/>
                    </a:lnTo>
                    <a:lnTo>
                      <a:pt x="132" y="190"/>
                    </a:lnTo>
                    <a:lnTo>
                      <a:pt x="127" y="194"/>
                    </a:lnTo>
                    <a:lnTo>
                      <a:pt x="122" y="199"/>
                    </a:lnTo>
                    <a:lnTo>
                      <a:pt x="115" y="205"/>
                    </a:lnTo>
                    <a:lnTo>
                      <a:pt x="108" y="211"/>
                    </a:lnTo>
                    <a:lnTo>
                      <a:pt x="98" y="216"/>
                    </a:lnTo>
                    <a:lnTo>
                      <a:pt x="89" y="221"/>
                    </a:lnTo>
                    <a:lnTo>
                      <a:pt x="77" y="226"/>
                    </a:lnTo>
                    <a:lnTo>
                      <a:pt x="66" y="233"/>
                    </a:lnTo>
                    <a:lnTo>
                      <a:pt x="53" y="238"/>
                    </a:lnTo>
                    <a:lnTo>
                      <a:pt x="39" y="243"/>
                    </a:lnTo>
                    <a:lnTo>
                      <a:pt x="23" y="247"/>
                    </a:lnTo>
                    <a:lnTo>
                      <a:pt x="9" y="252"/>
                    </a:lnTo>
                    <a:lnTo>
                      <a:pt x="0" y="233"/>
                    </a:lnTo>
                    <a:lnTo>
                      <a:pt x="2" y="232"/>
                    </a:lnTo>
                    <a:lnTo>
                      <a:pt x="8" y="230"/>
                    </a:lnTo>
                    <a:lnTo>
                      <a:pt x="17" y="228"/>
                    </a:lnTo>
                    <a:lnTo>
                      <a:pt x="30" y="225"/>
                    </a:lnTo>
                    <a:lnTo>
                      <a:pt x="41" y="219"/>
                    </a:lnTo>
                    <a:lnTo>
                      <a:pt x="56" y="211"/>
                    </a:lnTo>
                    <a:lnTo>
                      <a:pt x="61" y="205"/>
                    </a:lnTo>
                    <a:lnTo>
                      <a:pt x="67" y="199"/>
                    </a:lnTo>
                    <a:lnTo>
                      <a:pt x="72" y="192"/>
                    </a:lnTo>
                    <a:lnTo>
                      <a:pt x="79" y="185"/>
                    </a:lnTo>
                    <a:lnTo>
                      <a:pt x="9" y="0"/>
                    </a:lnTo>
                    <a:lnTo>
                      <a:pt x="167" y="30"/>
                    </a:lnTo>
                    <a:lnTo>
                      <a:pt x="172" y="31"/>
                    </a:lnTo>
                    <a:lnTo>
                      <a:pt x="184" y="39"/>
                    </a:lnTo>
                    <a:lnTo>
                      <a:pt x="189" y="45"/>
                    </a:lnTo>
                    <a:lnTo>
                      <a:pt x="194" y="57"/>
                    </a:lnTo>
                    <a:lnTo>
                      <a:pt x="194" y="62"/>
                    </a:lnTo>
                    <a:lnTo>
                      <a:pt x="195" y="70"/>
                    </a:lnTo>
                    <a:lnTo>
                      <a:pt x="194" y="78"/>
                    </a:lnTo>
                    <a:lnTo>
                      <a:pt x="194" y="89"/>
                    </a:lnTo>
                    <a:lnTo>
                      <a:pt x="292" y="183"/>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64" name="Freeform 206"/>
              <p:cNvSpPr>
                <a:spLocks/>
              </p:cNvSpPr>
              <p:nvPr/>
            </p:nvSpPr>
            <p:spPr bwMode="auto">
              <a:xfrm>
                <a:off x="4026" y="2757"/>
                <a:ext cx="60" cy="133"/>
              </a:xfrm>
              <a:custGeom>
                <a:avLst/>
                <a:gdLst>
                  <a:gd name="T0" fmla="*/ 0 w 180"/>
                  <a:gd name="T1" fmla="*/ 0 h 398"/>
                  <a:gd name="T2" fmla="*/ 0 w 180"/>
                  <a:gd name="T3" fmla="*/ 0 h 398"/>
                  <a:gd name="T4" fmla="*/ 0 w 180"/>
                  <a:gd name="T5" fmla="*/ 0 h 398"/>
                  <a:gd name="T6" fmla="*/ 0 w 180"/>
                  <a:gd name="T7" fmla="*/ 0 h 398"/>
                  <a:gd name="T8" fmla="*/ 0 w 180"/>
                  <a:gd name="T9" fmla="*/ 0 h 398"/>
                  <a:gd name="T10" fmla="*/ 0 w 180"/>
                  <a:gd name="T11" fmla="*/ 0 h 398"/>
                  <a:gd name="T12" fmla="*/ 0 w 180"/>
                  <a:gd name="T13" fmla="*/ 0 h 398"/>
                  <a:gd name="T14" fmla="*/ 0 60000 65536"/>
                  <a:gd name="T15" fmla="*/ 0 60000 65536"/>
                  <a:gd name="T16" fmla="*/ 0 60000 65536"/>
                  <a:gd name="T17" fmla="*/ 0 60000 65536"/>
                  <a:gd name="T18" fmla="*/ 0 60000 65536"/>
                  <a:gd name="T19" fmla="*/ 0 60000 65536"/>
                  <a:gd name="T20" fmla="*/ 0 60000 65536"/>
                  <a:gd name="T21" fmla="*/ 0 w 180"/>
                  <a:gd name="T22" fmla="*/ 0 h 398"/>
                  <a:gd name="T23" fmla="*/ 180 w 180"/>
                  <a:gd name="T24" fmla="*/ 398 h 39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 h="398">
                    <a:moveTo>
                      <a:pt x="0" y="0"/>
                    </a:moveTo>
                    <a:lnTo>
                      <a:pt x="36" y="398"/>
                    </a:lnTo>
                    <a:lnTo>
                      <a:pt x="103" y="382"/>
                    </a:lnTo>
                    <a:lnTo>
                      <a:pt x="180" y="247"/>
                    </a:lnTo>
                    <a:lnTo>
                      <a:pt x="91" y="2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65" name="Freeform 207"/>
              <p:cNvSpPr>
                <a:spLocks/>
              </p:cNvSpPr>
              <p:nvPr/>
            </p:nvSpPr>
            <p:spPr bwMode="auto">
              <a:xfrm>
                <a:off x="4277" y="2825"/>
                <a:ext cx="67" cy="56"/>
              </a:xfrm>
              <a:custGeom>
                <a:avLst/>
                <a:gdLst>
                  <a:gd name="T0" fmla="*/ 0 w 200"/>
                  <a:gd name="T1" fmla="*/ 0 h 163"/>
                  <a:gd name="T2" fmla="*/ 0 w 200"/>
                  <a:gd name="T3" fmla="*/ 0 h 163"/>
                  <a:gd name="T4" fmla="*/ 0 w 200"/>
                  <a:gd name="T5" fmla="*/ 0 h 163"/>
                  <a:gd name="T6" fmla="*/ 0 w 200"/>
                  <a:gd name="T7" fmla="*/ 0 h 163"/>
                  <a:gd name="T8" fmla="*/ 0 w 200"/>
                  <a:gd name="T9" fmla="*/ 0 h 163"/>
                  <a:gd name="T10" fmla="*/ 0 w 200"/>
                  <a:gd name="T11" fmla="*/ 0 h 163"/>
                  <a:gd name="T12" fmla="*/ 0 w 200"/>
                  <a:gd name="T13" fmla="*/ 0 h 163"/>
                  <a:gd name="T14" fmla="*/ 0 60000 65536"/>
                  <a:gd name="T15" fmla="*/ 0 60000 65536"/>
                  <a:gd name="T16" fmla="*/ 0 60000 65536"/>
                  <a:gd name="T17" fmla="*/ 0 60000 65536"/>
                  <a:gd name="T18" fmla="*/ 0 60000 65536"/>
                  <a:gd name="T19" fmla="*/ 0 60000 65536"/>
                  <a:gd name="T20" fmla="*/ 0 60000 65536"/>
                  <a:gd name="T21" fmla="*/ 0 w 200"/>
                  <a:gd name="T22" fmla="*/ 0 h 163"/>
                  <a:gd name="T23" fmla="*/ 200 w 200"/>
                  <a:gd name="T24" fmla="*/ 163 h 16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0" h="163">
                    <a:moveTo>
                      <a:pt x="141" y="163"/>
                    </a:moveTo>
                    <a:lnTo>
                      <a:pt x="0" y="117"/>
                    </a:lnTo>
                    <a:lnTo>
                      <a:pt x="6" y="0"/>
                    </a:lnTo>
                    <a:lnTo>
                      <a:pt x="200" y="56"/>
                    </a:lnTo>
                    <a:lnTo>
                      <a:pt x="180" y="147"/>
                    </a:lnTo>
                    <a:lnTo>
                      <a:pt x="141" y="163"/>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66" name="Freeform 208"/>
              <p:cNvSpPr>
                <a:spLocks/>
              </p:cNvSpPr>
              <p:nvPr/>
            </p:nvSpPr>
            <p:spPr bwMode="auto">
              <a:xfrm>
                <a:off x="4326" y="2868"/>
                <a:ext cx="11" cy="24"/>
              </a:xfrm>
              <a:custGeom>
                <a:avLst/>
                <a:gdLst>
                  <a:gd name="T0" fmla="*/ 0 w 42"/>
                  <a:gd name="T1" fmla="*/ 0 h 72"/>
                  <a:gd name="T2" fmla="*/ 0 w 42"/>
                  <a:gd name="T3" fmla="*/ 0 h 72"/>
                  <a:gd name="T4" fmla="*/ 0 w 42"/>
                  <a:gd name="T5" fmla="*/ 0 h 72"/>
                  <a:gd name="T6" fmla="*/ 0 w 42"/>
                  <a:gd name="T7" fmla="*/ 0 h 72"/>
                  <a:gd name="T8" fmla="*/ 0 w 42"/>
                  <a:gd name="T9" fmla="*/ 0 h 72"/>
                  <a:gd name="T10" fmla="*/ 0 w 42"/>
                  <a:gd name="T11" fmla="*/ 0 h 72"/>
                  <a:gd name="T12" fmla="*/ 0 60000 65536"/>
                  <a:gd name="T13" fmla="*/ 0 60000 65536"/>
                  <a:gd name="T14" fmla="*/ 0 60000 65536"/>
                  <a:gd name="T15" fmla="*/ 0 60000 65536"/>
                  <a:gd name="T16" fmla="*/ 0 60000 65536"/>
                  <a:gd name="T17" fmla="*/ 0 60000 65536"/>
                  <a:gd name="T18" fmla="*/ 0 w 42"/>
                  <a:gd name="T19" fmla="*/ 0 h 72"/>
                  <a:gd name="T20" fmla="*/ 42 w 42"/>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42" h="72">
                    <a:moveTo>
                      <a:pt x="0" y="24"/>
                    </a:moveTo>
                    <a:lnTo>
                      <a:pt x="42" y="0"/>
                    </a:lnTo>
                    <a:lnTo>
                      <a:pt x="42" y="44"/>
                    </a:lnTo>
                    <a:lnTo>
                      <a:pt x="0" y="72"/>
                    </a:lnTo>
                    <a:lnTo>
                      <a:pt x="0" y="24"/>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67" name="Freeform 209"/>
              <p:cNvSpPr>
                <a:spLocks/>
              </p:cNvSpPr>
              <p:nvPr/>
            </p:nvSpPr>
            <p:spPr bwMode="auto">
              <a:xfrm>
                <a:off x="4239" y="2861"/>
                <a:ext cx="87" cy="31"/>
              </a:xfrm>
              <a:custGeom>
                <a:avLst/>
                <a:gdLst>
                  <a:gd name="T0" fmla="*/ 0 w 251"/>
                  <a:gd name="T1" fmla="*/ 0 h 95"/>
                  <a:gd name="T2" fmla="*/ 0 w 251"/>
                  <a:gd name="T3" fmla="*/ 0 h 95"/>
                  <a:gd name="T4" fmla="*/ 0 w 251"/>
                  <a:gd name="T5" fmla="*/ 0 h 95"/>
                  <a:gd name="T6" fmla="*/ 0 w 251"/>
                  <a:gd name="T7" fmla="*/ 0 h 95"/>
                  <a:gd name="T8" fmla="*/ 0 w 251"/>
                  <a:gd name="T9" fmla="*/ 0 h 95"/>
                  <a:gd name="T10" fmla="*/ 0 w 251"/>
                  <a:gd name="T11" fmla="*/ 0 h 95"/>
                  <a:gd name="T12" fmla="*/ 0 60000 65536"/>
                  <a:gd name="T13" fmla="*/ 0 60000 65536"/>
                  <a:gd name="T14" fmla="*/ 0 60000 65536"/>
                  <a:gd name="T15" fmla="*/ 0 60000 65536"/>
                  <a:gd name="T16" fmla="*/ 0 60000 65536"/>
                  <a:gd name="T17" fmla="*/ 0 60000 65536"/>
                  <a:gd name="T18" fmla="*/ 0 w 251"/>
                  <a:gd name="T19" fmla="*/ 0 h 95"/>
                  <a:gd name="T20" fmla="*/ 251 w 251"/>
                  <a:gd name="T21" fmla="*/ 95 h 95"/>
                </a:gdLst>
                <a:ahLst/>
                <a:cxnLst>
                  <a:cxn ang="T12">
                    <a:pos x="T0" y="T1"/>
                  </a:cxn>
                  <a:cxn ang="T13">
                    <a:pos x="T2" y="T3"/>
                  </a:cxn>
                  <a:cxn ang="T14">
                    <a:pos x="T4" y="T5"/>
                  </a:cxn>
                  <a:cxn ang="T15">
                    <a:pos x="T6" y="T7"/>
                  </a:cxn>
                  <a:cxn ang="T16">
                    <a:pos x="T8" y="T9"/>
                  </a:cxn>
                  <a:cxn ang="T17">
                    <a:pos x="T10" y="T11"/>
                  </a:cxn>
                </a:cxnLst>
                <a:rect l="T18" t="T19" r="T20" b="T21"/>
                <a:pathLst>
                  <a:path w="251" h="95">
                    <a:moveTo>
                      <a:pt x="251" y="95"/>
                    </a:moveTo>
                    <a:lnTo>
                      <a:pt x="0" y="0"/>
                    </a:lnTo>
                    <a:lnTo>
                      <a:pt x="143" y="11"/>
                    </a:lnTo>
                    <a:lnTo>
                      <a:pt x="251" y="47"/>
                    </a:lnTo>
                    <a:lnTo>
                      <a:pt x="251" y="95"/>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68" name="Freeform 210"/>
              <p:cNvSpPr>
                <a:spLocks/>
              </p:cNvSpPr>
              <p:nvPr/>
            </p:nvSpPr>
            <p:spPr bwMode="auto">
              <a:xfrm>
                <a:off x="4332" y="2828"/>
                <a:ext cx="72" cy="25"/>
              </a:xfrm>
              <a:custGeom>
                <a:avLst/>
                <a:gdLst>
                  <a:gd name="T0" fmla="*/ 0 w 214"/>
                  <a:gd name="T1" fmla="*/ 0 h 77"/>
                  <a:gd name="T2" fmla="*/ 0 w 214"/>
                  <a:gd name="T3" fmla="*/ 0 h 77"/>
                  <a:gd name="T4" fmla="*/ 0 w 214"/>
                  <a:gd name="T5" fmla="*/ 0 h 77"/>
                  <a:gd name="T6" fmla="*/ 0 w 214"/>
                  <a:gd name="T7" fmla="*/ 0 h 77"/>
                  <a:gd name="T8" fmla="*/ 0 w 214"/>
                  <a:gd name="T9" fmla="*/ 0 h 77"/>
                  <a:gd name="T10" fmla="*/ 0 w 214"/>
                  <a:gd name="T11" fmla="*/ 0 h 77"/>
                  <a:gd name="T12" fmla="*/ 0 w 214"/>
                  <a:gd name="T13" fmla="*/ 0 h 77"/>
                  <a:gd name="T14" fmla="*/ 0 60000 65536"/>
                  <a:gd name="T15" fmla="*/ 0 60000 65536"/>
                  <a:gd name="T16" fmla="*/ 0 60000 65536"/>
                  <a:gd name="T17" fmla="*/ 0 60000 65536"/>
                  <a:gd name="T18" fmla="*/ 0 60000 65536"/>
                  <a:gd name="T19" fmla="*/ 0 60000 65536"/>
                  <a:gd name="T20" fmla="*/ 0 60000 65536"/>
                  <a:gd name="T21" fmla="*/ 0 w 214"/>
                  <a:gd name="T22" fmla="*/ 0 h 77"/>
                  <a:gd name="T23" fmla="*/ 214 w 214"/>
                  <a:gd name="T24" fmla="*/ 77 h 7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4" h="77">
                    <a:moveTo>
                      <a:pt x="34" y="77"/>
                    </a:moveTo>
                    <a:lnTo>
                      <a:pt x="0" y="60"/>
                    </a:lnTo>
                    <a:lnTo>
                      <a:pt x="27" y="27"/>
                    </a:lnTo>
                    <a:lnTo>
                      <a:pt x="181" y="0"/>
                    </a:lnTo>
                    <a:lnTo>
                      <a:pt x="214" y="41"/>
                    </a:lnTo>
                    <a:lnTo>
                      <a:pt x="34" y="77"/>
                    </a:lnTo>
                    <a:close/>
                  </a:path>
                </a:pathLst>
              </a:custGeom>
              <a:solidFill>
                <a:srgbClr val="FFED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69" name="Freeform 211"/>
              <p:cNvSpPr>
                <a:spLocks/>
              </p:cNvSpPr>
              <p:nvPr/>
            </p:nvSpPr>
            <p:spPr bwMode="auto">
              <a:xfrm>
                <a:off x="4344" y="2830"/>
                <a:ext cx="272" cy="102"/>
              </a:xfrm>
              <a:custGeom>
                <a:avLst/>
                <a:gdLst>
                  <a:gd name="T0" fmla="*/ 0 w 817"/>
                  <a:gd name="T1" fmla="*/ 0 h 309"/>
                  <a:gd name="T2" fmla="*/ 0 w 817"/>
                  <a:gd name="T3" fmla="*/ 0 h 309"/>
                  <a:gd name="T4" fmla="*/ 0 w 817"/>
                  <a:gd name="T5" fmla="*/ 0 h 309"/>
                  <a:gd name="T6" fmla="*/ 0 w 817"/>
                  <a:gd name="T7" fmla="*/ 0 h 309"/>
                  <a:gd name="T8" fmla="*/ 0 w 817"/>
                  <a:gd name="T9" fmla="*/ 0 h 309"/>
                  <a:gd name="T10" fmla="*/ 0 w 817"/>
                  <a:gd name="T11" fmla="*/ 0 h 309"/>
                  <a:gd name="T12" fmla="*/ 0 w 817"/>
                  <a:gd name="T13" fmla="*/ 0 h 309"/>
                  <a:gd name="T14" fmla="*/ 0 60000 65536"/>
                  <a:gd name="T15" fmla="*/ 0 60000 65536"/>
                  <a:gd name="T16" fmla="*/ 0 60000 65536"/>
                  <a:gd name="T17" fmla="*/ 0 60000 65536"/>
                  <a:gd name="T18" fmla="*/ 0 60000 65536"/>
                  <a:gd name="T19" fmla="*/ 0 60000 65536"/>
                  <a:gd name="T20" fmla="*/ 0 60000 65536"/>
                  <a:gd name="T21" fmla="*/ 0 w 817"/>
                  <a:gd name="T22" fmla="*/ 0 h 309"/>
                  <a:gd name="T23" fmla="*/ 817 w 817"/>
                  <a:gd name="T24" fmla="*/ 309 h 30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17" h="309">
                    <a:moveTo>
                      <a:pt x="817" y="146"/>
                    </a:moveTo>
                    <a:lnTo>
                      <a:pt x="506" y="0"/>
                    </a:lnTo>
                    <a:lnTo>
                      <a:pt x="137" y="33"/>
                    </a:lnTo>
                    <a:lnTo>
                      <a:pt x="0" y="72"/>
                    </a:lnTo>
                    <a:lnTo>
                      <a:pt x="460" y="309"/>
                    </a:lnTo>
                    <a:lnTo>
                      <a:pt x="817" y="146"/>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70" name="Freeform 212"/>
              <p:cNvSpPr>
                <a:spLocks/>
              </p:cNvSpPr>
              <p:nvPr/>
            </p:nvSpPr>
            <p:spPr bwMode="auto">
              <a:xfrm>
                <a:off x="4496" y="2878"/>
                <a:ext cx="120" cy="81"/>
              </a:xfrm>
              <a:custGeom>
                <a:avLst/>
                <a:gdLst>
                  <a:gd name="T0" fmla="*/ 0 w 359"/>
                  <a:gd name="T1" fmla="*/ 0 h 244"/>
                  <a:gd name="T2" fmla="*/ 0 w 359"/>
                  <a:gd name="T3" fmla="*/ 0 h 244"/>
                  <a:gd name="T4" fmla="*/ 0 w 359"/>
                  <a:gd name="T5" fmla="*/ 0 h 244"/>
                  <a:gd name="T6" fmla="*/ 0 w 359"/>
                  <a:gd name="T7" fmla="*/ 0 h 244"/>
                  <a:gd name="T8" fmla="*/ 0 w 359"/>
                  <a:gd name="T9" fmla="*/ 0 h 244"/>
                  <a:gd name="T10" fmla="*/ 0 w 359"/>
                  <a:gd name="T11" fmla="*/ 0 h 244"/>
                  <a:gd name="T12" fmla="*/ 0 60000 65536"/>
                  <a:gd name="T13" fmla="*/ 0 60000 65536"/>
                  <a:gd name="T14" fmla="*/ 0 60000 65536"/>
                  <a:gd name="T15" fmla="*/ 0 60000 65536"/>
                  <a:gd name="T16" fmla="*/ 0 60000 65536"/>
                  <a:gd name="T17" fmla="*/ 0 60000 65536"/>
                  <a:gd name="T18" fmla="*/ 0 w 359"/>
                  <a:gd name="T19" fmla="*/ 0 h 244"/>
                  <a:gd name="T20" fmla="*/ 359 w 359"/>
                  <a:gd name="T21" fmla="*/ 244 h 244"/>
                </a:gdLst>
                <a:ahLst/>
                <a:cxnLst>
                  <a:cxn ang="T12">
                    <a:pos x="T0" y="T1"/>
                  </a:cxn>
                  <a:cxn ang="T13">
                    <a:pos x="T2" y="T3"/>
                  </a:cxn>
                  <a:cxn ang="T14">
                    <a:pos x="T4" y="T5"/>
                  </a:cxn>
                  <a:cxn ang="T15">
                    <a:pos x="T6" y="T7"/>
                  </a:cxn>
                  <a:cxn ang="T16">
                    <a:pos x="T8" y="T9"/>
                  </a:cxn>
                  <a:cxn ang="T17">
                    <a:pos x="T10" y="T11"/>
                  </a:cxn>
                </a:cxnLst>
                <a:rect l="T18" t="T19" r="T20" b="T21"/>
                <a:pathLst>
                  <a:path w="359" h="244">
                    <a:moveTo>
                      <a:pt x="0" y="106"/>
                    </a:moveTo>
                    <a:lnTo>
                      <a:pt x="359" y="0"/>
                    </a:lnTo>
                    <a:lnTo>
                      <a:pt x="356" y="175"/>
                    </a:lnTo>
                    <a:lnTo>
                      <a:pt x="2" y="244"/>
                    </a:lnTo>
                    <a:lnTo>
                      <a:pt x="0" y="106"/>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71" name="Freeform 213"/>
              <p:cNvSpPr>
                <a:spLocks/>
              </p:cNvSpPr>
              <p:nvPr/>
            </p:nvSpPr>
            <p:spPr bwMode="auto">
              <a:xfrm>
                <a:off x="4332" y="2848"/>
                <a:ext cx="171" cy="111"/>
              </a:xfrm>
              <a:custGeom>
                <a:avLst/>
                <a:gdLst>
                  <a:gd name="T0" fmla="*/ 0 w 494"/>
                  <a:gd name="T1" fmla="*/ 0 h 335"/>
                  <a:gd name="T2" fmla="*/ 0 w 494"/>
                  <a:gd name="T3" fmla="*/ 0 h 335"/>
                  <a:gd name="T4" fmla="*/ 0 w 494"/>
                  <a:gd name="T5" fmla="*/ 0 h 335"/>
                  <a:gd name="T6" fmla="*/ 0 w 494"/>
                  <a:gd name="T7" fmla="*/ 0 h 335"/>
                  <a:gd name="T8" fmla="*/ 0 w 494"/>
                  <a:gd name="T9" fmla="*/ 0 h 335"/>
                  <a:gd name="T10" fmla="*/ 0 w 494"/>
                  <a:gd name="T11" fmla="*/ 0 h 335"/>
                  <a:gd name="T12" fmla="*/ 0 60000 65536"/>
                  <a:gd name="T13" fmla="*/ 0 60000 65536"/>
                  <a:gd name="T14" fmla="*/ 0 60000 65536"/>
                  <a:gd name="T15" fmla="*/ 0 60000 65536"/>
                  <a:gd name="T16" fmla="*/ 0 60000 65536"/>
                  <a:gd name="T17" fmla="*/ 0 60000 65536"/>
                  <a:gd name="T18" fmla="*/ 0 w 494"/>
                  <a:gd name="T19" fmla="*/ 0 h 335"/>
                  <a:gd name="T20" fmla="*/ 494 w 494"/>
                  <a:gd name="T21" fmla="*/ 335 h 335"/>
                </a:gdLst>
                <a:ahLst/>
                <a:cxnLst>
                  <a:cxn ang="T12">
                    <a:pos x="T0" y="T1"/>
                  </a:cxn>
                  <a:cxn ang="T13">
                    <a:pos x="T2" y="T3"/>
                  </a:cxn>
                  <a:cxn ang="T14">
                    <a:pos x="T4" y="T5"/>
                  </a:cxn>
                  <a:cxn ang="T15">
                    <a:pos x="T6" y="T7"/>
                  </a:cxn>
                  <a:cxn ang="T16">
                    <a:pos x="T8" y="T9"/>
                  </a:cxn>
                  <a:cxn ang="T17">
                    <a:pos x="T10" y="T11"/>
                  </a:cxn>
                </a:cxnLst>
                <a:rect l="T18" t="T19" r="T20" b="T21"/>
                <a:pathLst>
                  <a:path w="494" h="335">
                    <a:moveTo>
                      <a:pt x="0" y="0"/>
                    </a:moveTo>
                    <a:lnTo>
                      <a:pt x="492" y="197"/>
                    </a:lnTo>
                    <a:lnTo>
                      <a:pt x="494" y="335"/>
                    </a:lnTo>
                    <a:lnTo>
                      <a:pt x="8" y="141"/>
                    </a:lnTo>
                    <a:lnTo>
                      <a:pt x="0" y="0"/>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72" name="Freeform 214"/>
              <p:cNvSpPr>
                <a:spLocks/>
              </p:cNvSpPr>
              <p:nvPr/>
            </p:nvSpPr>
            <p:spPr bwMode="auto">
              <a:xfrm>
                <a:off x="4391" y="2835"/>
                <a:ext cx="114" cy="37"/>
              </a:xfrm>
              <a:custGeom>
                <a:avLst/>
                <a:gdLst>
                  <a:gd name="T0" fmla="*/ 0 w 341"/>
                  <a:gd name="T1" fmla="*/ 0 h 113"/>
                  <a:gd name="T2" fmla="*/ 0 w 341"/>
                  <a:gd name="T3" fmla="*/ 0 h 113"/>
                  <a:gd name="T4" fmla="*/ 0 w 341"/>
                  <a:gd name="T5" fmla="*/ 0 h 113"/>
                  <a:gd name="T6" fmla="*/ 0 w 341"/>
                  <a:gd name="T7" fmla="*/ 0 h 113"/>
                  <a:gd name="T8" fmla="*/ 0 w 341"/>
                  <a:gd name="T9" fmla="*/ 0 h 113"/>
                  <a:gd name="T10" fmla="*/ 0 w 341"/>
                  <a:gd name="T11" fmla="*/ 0 h 113"/>
                  <a:gd name="T12" fmla="*/ 0 w 341"/>
                  <a:gd name="T13" fmla="*/ 0 h 113"/>
                  <a:gd name="T14" fmla="*/ 0 w 341"/>
                  <a:gd name="T15" fmla="*/ 0 h 113"/>
                  <a:gd name="T16" fmla="*/ 0 w 341"/>
                  <a:gd name="T17" fmla="*/ 0 h 113"/>
                  <a:gd name="T18" fmla="*/ 0 w 341"/>
                  <a:gd name="T19" fmla="*/ 0 h 113"/>
                  <a:gd name="T20" fmla="*/ 0 w 341"/>
                  <a:gd name="T21" fmla="*/ 0 h 113"/>
                  <a:gd name="T22" fmla="*/ 0 w 341"/>
                  <a:gd name="T23" fmla="*/ 0 h 113"/>
                  <a:gd name="T24" fmla="*/ 0 w 341"/>
                  <a:gd name="T25" fmla="*/ 0 h 113"/>
                  <a:gd name="T26" fmla="*/ 0 w 341"/>
                  <a:gd name="T27" fmla="*/ 0 h 113"/>
                  <a:gd name="T28" fmla="*/ 0 w 341"/>
                  <a:gd name="T29" fmla="*/ 0 h 113"/>
                  <a:gd name="T30" fmla="*/ 0 w 341"/>
                  <a:gd name="T31" fmla="*/ 0 h 113"/>
                  <a:gd name="T32" fmla="*/ 0 w 341"/>
                  <a:gd name="T33" fmla="*/ 0 h 113"/>
                  <a:gd name="T34" fmla="*/ 0 w 341"/>
                  <a:gd name="T35" fmla="*/ 0 h 113"/>
                  <a:gd name="T36" fmla="*/ 0 w 341"/>
                  <a:gd name="T37" fmla="*/ 0 h 113"/>
                  <a:gd name="T38" fmla="*/ 0 w 341"/>
                  <a:gd name="T39" fmla="*/ 0 h 113"/>
                  <a:gd name="T40" fmla="*/ 0 w 341"/>
                  <a:gd name="T41" fmla="*/ 0 h 113"/>
                  <a:gd name="T42" fmla="*/ 0 w 341"/>
                  <a:gd name="T43" fmla="*/ 0 h 113"/>
                  <a:gd name="T44" fmla="*/ 0 w 341"/>
                  <a:gd name="T45" fmla="*/ 0 h 113"/>
                  <a:gd name="T46" fmla="*/ 0 w 341"/>
                  <a:gd name="T47" fmla="*/ 0 h 113"/>
                  <a:gd name="T48" fmla="*/ 0 w 341"/>
                  <a:gd name="T49" fmla="*/ 0 h 113"/>
                  <a:gd name="T50" fmla="*/ 0 w 341"/>
                  <a:gd name="T51" fmla="*/ 0 h 113"/>
                  <a:gd name="T52" fmla="*/ 0 w 341"/>
                  <a:gd name="T53" fmla="*/ 0 h 113"/>
                  <a:gd name="T54" fmla="*/ 0 w 341"/>
                  <a:gd name="T55" fmla="*/ 0 h 113"/>
                  <a:gd name="T56" fmla="*/ 0 w 341"/>
                  <a:gd name="T57" fmla="*/ 0 h 113"/>
                  <a:gd name="T58" fmla="*/ 0 w 341"/>
                  <a:gd name="T59" fmla="*/ 0 h 113"/>
                  <a:gd name="T60" fmla="*/ 0 w 341"/>
                  <a:gd name="T61" fmla="*/ 0 h 113"/>
                  <a:gd name="T62" fmla="*/ 0 w 341"/>
                  <a:gd name="T63" fmla="*/ 0 h 113"/>
                  <a:gd name="T64" fmla="*/ 0 w 341"/>
                  <a:gd name="T65" fmla="*/ 0 h 113"/>
                  <a:gd name="T66" fmla="*/ 0 w 341"/>
                  <a:gd name="T67" fmla="*/ 0 h 11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1"/>
                  <a:gd name="T103" fmla="*/ 0 h 113"/>
                  <a:gd name="T104" fmla="*/ 341 w 341"/>
                  <a:gd name="T105" fmla="*/ 113 h 11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1" h="113">
                    <a:moveTo>
                      <a:pt x="341" y="17"/>
                    </a:moveTo>
                    <a:lnTo>
                      <a:pt x="340" y="21"/>
                    </a:lnTo>
                    <a:lnTo>
                      <a:pt x="336" y="32"/>
                    </a:lnTo>
                    <a:lnTo>
                      <a:pt x="332" y="40"/>
                    </a:lnTo>
                    <a:lnTo>
                      <a:pt x="329" y="49"/>
                    </a:lnTo>
                    <a:lnTo>
                      <a:pt x="322" y="58"/>
                    </a:lnTo>
                    <a:lnTo>
                      <a:pt x="316" y="68"/>
                    </a:lnTo>
                    <a:lnTo>
                      <a:pt x="304" y="76"/>
                    </a:lnTo>
                    <a:lnTo>
                      <a:pt x="293" y="85"/>
                    </a:lnTo>
                    <a:lnTo>
                      <a:pt x="277" y="93"/>
                    </a:lnTo>
                    <a:lnTo>
                      <a:pt x="262" y="100"/>
                    </a:lnTo>
                    <a:lnTo>
                      <a:pt x="241" y="105"/>
                    </a:lnTo>
                    <a:lnTo>
                      <a:pt x="218" y="111"/>
                    </a:lnTo>
                    <a:lnTo>
                      <a:pt x="191" y="112"/>
                    </a:lnTo>
                    <a:lnTo>
                      <a:pt x="162" y="113"/>
                    </a:lnTo>
                    <a:lnTo>
                      <a:pt x="131" y="109"/>
                    </a:lnTo>
                    <a:lnTo>
                      <a:pt x="104" y="107"/>
                    </a:lnTo>
                    <a:lnTo>
                      <a:pt x="81" y="99"/>
                    </a:lnTo>
                    <a:lnTo>
                      <a:pt x="62" y="93"/>
                    </a:lnTo>
                    <a:lnTo>
                      <a:pt x="45" y="84"/>
                    </a:lnTo>
                    <a:lnTo>
                      <a:pt x="32" y="75"/>
                    </a:lnTo>
                    <a:lnTo>
                      <a:pt x="22" y="64"/>
                    </a:lnTo>
                    <a:lnTo>
                      <a:pt x="16" y="54"/>
                    </a:lnTo>
                    <a:lnTo>
                      <a:pt x="9" y="43"/>
                    </a:lnTo>
                    <a:lnTo>
                      <a:pt x="5" y="34"/>
                    </a:lnTo>
                    <a:lnTo>
                      <a:pt x="2" y="25"/>
                    </a:lnTo>
                    <a:lnTo>
                      <a:pt x="2" y="17"/>
                    </a:lnTo>
                    <a:lnTo>
                      <a:pt x="0" y="9"/>
                    </a:lnTo>
                    <a:lnTo>
                      <a:pt x="0" y="4"/>
                    </a:lnTo>
                    <a:lnTo>
                      <a:pt x="0" y="0"/>
                    </a:lnTo>
                    <a:lnTo>
                      <a:pt x="2" y="0"/>
                    </a:lnTo>
                    <a:lnTo>
                      <a:pt x="223" y="3"/>
                    </a:lnTo>
                    <a:lnTo>
                      <a:pt x="341" y="17"/>
                    </a:lnTo>
                    <a:close/>
                  </a:path>
                </a:pathLst>
              </a:custGeom>
              <a:solidFill>
                <a:srgbClr val="7568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73" name="Freeform 215"/>
              <p:cNvSpPr>
                <a:spLocks/>
              </p:cNvSpPr>
              <p:nvPr/>
            </p:nvSpPr>
            <p:spPr bwMode="auto">
              <a:xfrm>
                <a:off x="4499" y="2769"/>
                <a:ext cx="75" cy="72"/>
              </a:xfrm>
              <a:custGeom>
                <a:avLst/>
                <a:gdLst>
                  <a:gd name="T0" fmla="*/ 0 w 225"/>
                  <a:gd name="T1" fmla="*/ 0 h 218"/>
                  <a:gd name="T2" fmla="*/ 0 w 225"/>
                  <a:gd name="T3" fmla="*/ 0 h 218"/>
                  <a:gd name="T4" fmla="*/ 0 w 225"/>
                  <a:gd name="T5" fmla="*/ 0 h 218"/>
                  <a:gd name="T6" fmla="*/ 0 w 225"/>
                  <a:gd name="T7" fmla="*/ 0 h 218"/>
                  <a:gd name="T8" fmla="*/ 0 w 225"/>
                  <a:gd name="T9" fmla="*/ 0 h 218"/>
                  <a:gd name="T10" fmla="*/ 0 w 225"/>
                  <a:gd name="T11" fmla="*/ 0 h 218"/>
                  <a:gd name="T12" fmla="*/ 0 60000 65536"/>
                  <a:gd name="T13" fmla="*/ 0 60000 65536"/>
                  <a:gd name="T14" fmla="*/ 0 60000 65536"/>
                  <a:gd name="T15" fmla="*/ 0 60000 65536"/>
                  <a:gd name="T16" fmla="*/ 0 60000 65536"/>
                  <a:gd name="T17" fmla="*/ 0 60000 65536"/>
                  <a:gd name="T18" fmla="*/ 0 w 225"/>
                  <a:gd name="T19" fmla="*/ 0 h 218"/>
                  <a:gd name="T20" fmla="*/ 225 w 225"/>
                  <a:gd name="T21" fmla="*/ 218 h 218"/>
                </a:gdLst>
                <a:ahLst/>
                <a:cxnLst>
                  <a:cxn ang="T12">
                    <a:pos x="T0" y="T1"/>
                  </a:cxn>
                  <a:cxn ang="T13">
                    <a:pos x="T2" y="T3"/>
                  </a:cxn>
                  <a:cxn ang="T14">
                    <a:pos x="T4" y="T5"/>
                  </a:cxn>
                  <a:cxn ang="T15">
                    <a:pos x="T6" y="T7"/>
                  </a:cxn>
                  <a:cxn ang="T16">
                    <a:pos x="T8" y="T9"/>
                  </a:cxn>
                  <a:cxn ang="T17">
                    <a:pos x="T10" y="T11"/>
                  </a:cxn>
                </a:cxnLst>
                <a:rect l="T18" t="T19" r="T20" b="T21"/>
                <a:pathLst>
                  <a:path w="225" h="218">
                    <a:moveTo>
                      <a:pt x="5" y="218"/>
                    </a:moveTo>
                    <a:lnTo>
                      <a:pt x="225" y="182"/>
                    </a:lnTo>
                    <a:lnTo>
                      <a:pt x="225" y="0"/>
                    </a:lnTo>
                    <a:lnTo>
                      <a:pt x="0" y="36"/>
                    </a:lnTo>
                    <a:lnTo>
                      <a:pt x="5" y="218"/>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74" name="Freeform 216"/>
              <p:cNvSpPr>
                <a:spLocks/>
              </p:cNvSpPr>
              <p:nvPr/>
            </p:nvSpPr>
            <p:spPr bwMode="auto">
              <a:xfrm>
                <a:off x="4263" y="2783"/>
                <a:ext cx="110" cy="74"/>
              </a:xfrm>
              <a:custGeom>
                <a:avLst/>
                <a:gdLst>
                  <a:gd name="T0" fmla="*/ 0 w 329"/>
                  <a:gd name="T1" fmla="*/ 0 h 223"/>
                  <a:gd name="T2" fmla="*/ 0 w 329"/>
                  <a:gd name="T3" fmla="*/ 0 h 223"/>
                  <a:gd name="T4" fmla="*/ 0 w 329"/>
                  <a:gd name="T5" fmla="*/ 0 h 223"/>
                  <a:gd name="T6" fmla="*/ 0 w 329"/>
                  <a:gd name="T7" fmla="*/ 0 h 223"/>
                  <a:gd name="T8" fmla="*/ 0 w 329"/>
                  <a:gd name="T9" fmla="*/ 0 h 223"/>
                  <a:gd name="T10" fmla="*/ 0 w 329"/>
                  <a:gd name="T11" fmla="*/ 0 h 223"/>
                  <a:gd name="T12" fmla="*/ 0 w 329"/>
                  <a:gd name="T13" fmla="*/ 0 h 223"/>
                  <a:gd name="T14" fmla="*/ 0 w 329"/>
                  <a:gd name="T15" fmla="*/ 0 h 223"/>
                  <a:gd name="T16" fmla="*/ 0 w 329"/>
                  <a:gd name="T17" fmla="*/ 0 h 223"/>
                  <a:gd name="T18" fmla="*/ 0 w 329"/>
                  <a:gd name="T19" fmla="*/ 0 h 223"/>
                  <a:gd name="T20" fmla="*/ 0 w 329"/>
                  <a:gd name="T21" fmla="*/ 0 h 223"/>
                  <a:gd name="T22" fmla="*/ 0 w 329"/>
                  <a:gd name="T23" fmla="*/ 0 h 223"/>
                  <a:gd name="T24" fmla="*/ 0 w 329"/>
                  <a:gd name="T25" fmla="*/ 0 h 2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9"/>
                  <a:gd name="T40" fmla="*/ 0 h 223"/>
                  <a:gd name="T41" fmla="*/ 329 w 329"/>
                  <a:gd name="T42" fmla="*/ 223 h 22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9" h="223">
                    <a:moveTo>
                      <a:pt x="329" y="156"/>
                    </a:moveTo>
                    <a:lnTo>
                      <a:pt x="215" y="183"/>
                    </a:lnTo>
                    <a:lnTo>
                      <a:pt x="162" y="180"/>
                    </a:lnTo>
                    <a:lnTo>
                      <a:pt x="143" y="216"/>
                    </a:lnTo>
                    <a:lnTo>
                      <a:pt x="129" y="223"/>
                    </a:lnTo>
                    <a:lnTo>
                      <a:pt x="107" y="161"/>
                    </a:lnTo>
                    <a:lnTo>
                      <a:pt x="64" y="139"/>
                    </a:lnTo>
                    <a:lnTo>
                      <a:pt x="0" y="0"/>
                    </a:lnTo>
                    <a:lnTo>
                      <a:pt x="121" y="20"/>
                    </a:lnTo>
                    <a:lnTo>
                      <a:pt x="205" y="98"/>
                    </a:lnTo>
                    <a:lnTo>
                      <a:pt x="224" y="108"/>
                    </a:lnTo>
                    <a:lnTo>
                      <a:pt x="329" y="156"/>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75" name="Freeform 217"/>
              <p:cNvSpPr>
                <a:spLocks/>
              </p:cNvSpPr>
              <p:nvPr/>
            </p:nvSpPr>
            <p:spPr bwMode="auto">
              <a:xfrm>
                <a:off x="4059" y="2841"/>
                <a:ext cx="111" cy="45"/>
              </a:xfrm>
              <a:custGeom>
                <a:avLst/>
                <a:gdLst>
                  <a:gd name="T0" fmla="*/ 0 w 321"/>
                  <a:gd name="T1" fmla="*/ 0 h 130"/>
                  <a:gd name="T2" fmla="*/ 0 w 321"/>
                  <a:gd name="T3" fmla="*/ 0 h 130"/>
                  <a:gd name="T4" fmla="*/ 0 w 321"/>
                  <a:gd name="T5" fmla="*/ 0 h 130"/>
                  <a:gd name="T6" fmla="*/ 0 w 321"/>
                  <a:gd name="T7" fmla="*/ 0 h 130"/>
                  <a:gd name="T8" fmla="*/ 0 w 321"/>
                  <a:gd name="T9" fmla="*/ 0 h 130"/>
                  <a:gd name="T10" fmla="*/ 0 w 321"/>
                  <a:gd name="T11" fmla="*/ 0 h 130"/>
                  <a:gd name="T12" fmla="*/ 0 60000 65536"/>
                  <a:gd name="T13" fmla="*/ 0 60000 65536"/>
                  <a:gd name="T14" fmla="*/ 0 60000 65536"/>
                  <a:gd name="T15" fmla="*/ 0 60000 65536"/>
                  <a:gd name="T16" fmla="*/ 0 60000 65536"/>
                  <a:gd name="T17" fmla="*/ 0 60000 65536"/>
                  <a:gd name="T18" fmla="*/ 0 w 321"/>
                  <a:gd name="T19" fmla="*/ 0 h 130"/>
                  <a:gd name="T20" fmla="*/ 321 w 321"/>
                  <a:gd name="T21" fmla="*/ 130 h 130"/>
                </a:gdLst>
                <a:ahLst/>
                <a:cxnLst>
                  <a:cxn ang="T12">
                    <a:pos x="T0" y="T1"/>
                  </a:cxn>
                  <a:cxn ang="T13">
                    <a:pos x="T2" y="T3"/>
                  </a:cxn>
                  <a:cxn ang="T14">
                    <a:pos x="T4" y="T5"/>
                  </a:cxn>
                  <a:cxn ang="T15">
                    <a:pos x="T6" y="T7"/>
                  </a:cxn>
                  <a:cxn ang="T16">
                    <a:pos x="T8" y="T9"/>
                  </a:cxn>
                  <a:cxn ang="T17">
                    <a:pos x="T10" y="T11"/>
                  </a:cxn>
                </a:cxnLst>
                <a:rect l="T18" t="T19" r="T20" b="T21"/>
                <a:pathLst>
                  <a:path w="321" h="130">
                    <a:moveTo>
                      <a:pt x="321" y="50"/>
                    </a:moveTo>
                    <a:lnTo>
                      <a:pt x="12" y="130"/>
                    </a:lnTo>
                    <a:lnTo>
                      <a:pt x="0" y="41"/>
                    </a:lnTo>
                    <a:lnTo>
                      <a:pt x="28" y="0"/>
                    </a:lnTo>
                    <a:lnTo>
                      <a:pt x="321" y="50"/>
                    </a:lnTo>
                    <a:close/>
                  </a:path>
                </a:pathLst>
              </a:custGeom>
              <a:solidFill>
                <a:srgbClr val="7568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76" name="Freeform 218"/>
              <p:cNvSpPr>
                <a:spLocks/>
              </p:cNvSpPr>
              <p:nvPr/>
            </p:nvSpPr>
            <p:spPr bwMode="auto">
              <a:xfrm>
                <a:off x="4148" y="2835"/>
                <a:ext cx="30" cy="25"/>
              </a:xfrm>
              <a:custGeom>
                <a:avLst/>
                <a:gdLst>
                  <a:gd name="T0" fmla="*/ 0 w 83"/>
                  <a:gd name="T1" fmla="*/ 0 h 72"/>
                  <a:gd name="T2" fmla="*/ 0 w 83"/>
                  <a:gd name="T3" fmla="*/ 0 h 72"/>
                  <a:gd name="T4" fmla="*/ 0 w 83"/>
                  <a:gd name="T5" fmla="*/ 0 h 72"/>
                  <a:gd name="T6" fmla="*/ 0 w 83"/>
                  <a:gd name="T7" fmla="*/ 0 h 72"/>
                  <a:gd name="T8" fmla="*/ 0 w 83"/>
                  <a:gd name="T9" fmla="*/ 0 h 72"/>
                  <a:gd name="T10" fmla="*/ 0 w 83"/>
                  <a:gd name="T11" fmla="*/ 0 h 72"/>
                  <a:gd name="T12" fmla="*/ 0 60000 65536"/>
                  <a:gd name="T13" fmla="*/ 0 60000 65536"/>
                  <a:gd name="T14" fmla="*/ 0 60000 65536"/>
                  <a:gd name="T15" fmla="*/ 0 60000 65536"/>
                  <a:gd name="T16" fmla="*/ 0 60000 65536"/>
                  <a:gd name="T17" fmla="*/ 0 60000 65536"/>
                  <a:gd name="T18" fmla="*/ 0 w 83"/>
                  <a:gd name="T19" fmla="*/ 0 h 72"/>
                  <a:gd name="T20" fmla="*/ 83 w 83"/>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83" h="72">
                    <a:moveTo>
                      <a:pt x="9" y="70"/>
                    </a:moveTo>
                    <a:lnTo>
                      <a:pt x="55" y="72"/>
                    </a:lnTo>
                    <a:lnTo>
                      <a:pt x="83" y="0"/>
                    </a:lnTo>
                    <a:lnTo>
                      <a:pt x="0" y="10"/>
                    </a:lnTo>
                    <a:lnTo>
                      <a:pt x="9" y="7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77" name="Freeform 219"/>
              <p:cNvSpPr>
                <a:spLocks/>
              </p:cNvSpPr>
              <p:nvPr/>
            </p:nvSpPr>
            <p:spPr bwMode="auto">
              <a:xfrm>
                <a:off x="4049" y="2788"/>
                <a:ext cx="98" cy="69"/>
              </a:xfrm>
              <a:custGeom>
                <a:avLst/>
                <a:gdLst>
                  <a:gd name="T0" fmla="*/ 0 w 309"/>
                  <a:gd name="T1" fmla="*/ 0 h 206"/>
                  <a:gd name="T2" fmla="*/ 0 w 309"/>
                  <a:gd name="T3" fmla="*/ 0 h 206"/>
                  <a:gd name="T4" fmla="*/ 0 w 309"/>
                  <a:gd name="T5" fmla="*/ 0 h 206"/>
                  <a:gd name="T6" fmla="*/ 0 w 309"/>
                  <a:gd name="T7" fmla="*/ 0 h 206"/>
                  <a:gd name="T8" fmla="*/ 0 w 309"/>
                  <a:gd name="T9" fmla="*/ 0 h 206"/>
                  <a:gd name="T10" fmla="*/ 0 w 309"/>
                  <a:gd name="T11" fmla="*/ 0 h 206"/>
                  <a:gd name="T12" fmla="*/ 0 w 309"/>
                  <a:gd name="T13" fmla="*/ 0 h 206"/>
                  <a:gd name="T14" fmla="*/ 0 w 309"/>
                  <a:gd name="T15" fmla="*/ 0 h 206"/>
                  <a:gd name="T16" fmla="*/ 0 60000 65536"/>
                  <a:gd name="T17" fmla="*/ 0 60000 65536"/>
                  <a:gd name="T18" fmla="*/ 0 60000 65536"/>
                  <a:gd name="T19" fmla="*/ 0 60000 65536"/>
                  <a:gd name="T20" fmla="*/ 0 60000 65536"/>
                  <a:gd name="T21" fmla="*/ 0 60000 65536"/>
                  <a:gd name="T22" fmla="*/ 0 60000 65536"/>
                  <a:gd name="T23" fmla="*/ 0 60000 65536"/>
                  <a:gd name="T24" fmla="*/ 0 w 309"/>
                  <a:gd name="T25" fmla="*/ 0 h 206"/>
                  <a:gd name="T26" fmla="*/ 309 w 309"/>
                  <a:gd name="T27" fmla="*/ 206 h 20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9" h="206">
                    <a:moveTo>
                      <a:pt x="309" y="153"/>
                    </a:moveTo>
                    <a:lnTo>
                      <a:pt x="299" y="206"/>
                    </a:lnTo>
                    <a:lnTo>
                      <a:pt x="122" y="186"/>
                    </a:lnTo>
                    <a:lnTo>
                      <a:pt x="52" y="158"/>
                    </a:lnTo>
                    <a:lnTo>
                      <a:pt x="0" y="12"/>
                    </a:lnTo>
                    <a:lnTo>
                      <a:pt x="50" y="0"/>
                    </a:lnTo>
                    <a:lnTo>
                      <a:pt x="309" y="153"/>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78" name="Freeform 220"/>
              <p:cNvSpPr>
                <a:spLocks/>
              </p:cNvSpPr>
              <p:nvPr/>
            </p:nvSpPr>
            <p:spPr bwMode="auto">
              <a:xfrm>
                <a:off x="4140" y="2635"/>
                <a:ext cx="34" cy="128"/>
              </a:xfrm>
              <a:custGeom>
                <a:avLst/>
                <a:gdLst>
                  <a:gd name="T0" fmla="*/ 0 w 100"/>
                  <a:gd name="T1" fmla="*/ 0 h 388"/>
                  <a:gd name="T2" fmla="*/ 0 w 100"/>
                  <a:gd name="T3" fmla="*/ 0 h 388"/>
                  <a:gd name="T4" fmla="*/ 0 w 100"/>
                  <a:gd name="T5" fmla="*/ 0 h 388"/>
                  <a:gd name="T6" fmla="*/ 0 w 100"/>
                  <a:gd name="T7" fmla="*/ 0 h 388"/>
                  <a:gd name="T8" fmla="*/ 0 w 100"/>
                  <a:gd name="T9" fmla="*/ 0 h 388"/>
                  <a:gd name="T10" fmla="*/ 0 w 100"/>
                  <a:gd name="T11" fmla="*/ 0 h 388"/>
                  <a:gd name="T12" fmla="*/ 0 w 100"/>
                  <a:gd name="T13" fmla="*/ 0 h 388"/>
                  <a:gd name="T14" fmla="*/ 0 60000 65536"/>
                  <a:gd name="T15" fmla="*/ 0 60000 65536"/>
                  <a:gd name="T16" fmla="*/ 0 60000 65536"/>
                  <a:gd name="T17" fmla="*/ 0 60000 65536"/>
                  <a:gd name="T18" fmla="*/ 0 60000 65536"/>
                  <a:gd name="T19" fmla="*/ 0 60000 65536"/>
                  <a:gd name="T20" fmla="*/ 0 60000 65536"/>
                  <a:gd name="T21" fmla="*/ 0 w 100"/>
                  <a:gd name="T22" fmla="*/ 0 h 388"/>
                  <a:gd name="T23" fmla="*/ 100 w 100"/>
                  <a:gd name="T24" fmla="*/ 388 h 3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0" h="388">
                    <a:moveTo>
                      <a:pt x="26" y="0"/>
                    </a:moveTo>
                    <a:lnTo>
                      <a:pt x="86" y="55"/>
                    </a:lnTo>
                    <a:lnTo>
                      <a:pt x="100" y="191"/>
                    </a:lnTo>
                    <a:lnTo>
                      <a:pt x="84" y="388"/>
                    </a:lnTo>
                    <a:lnTo>
                      <a:pt x="0" y="379"/>
                    </a:lnTo>
                    <a:lnTo>
                      <a:pt x="26" y="0"/>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79" name="Freeform 221"/>
              <p:cNvSpPr>
                <a:spLocks/>
              </p:cNvSpPr>
              <p:nvPr/>
            </p:nvSpPr>
            <p:spPr bwMode="auto">
              <a:xfrm>
                <a:off x="4007" y="2692"/>
                <a:ext cx="260" cy="172"/>
              </a:xfrm>
              <a:custGeom>
                <a:avLst/>
                <a:gdLst>
                  <a:gd name="T0" fmla="*/ 0 w 780"/>
                  <a:gd name="T1" fmla="*/ 0 h 512"/>
                  <a:gd name="T2" fmla="*/ 0 w 780"/>
                  <a:gd name="T3" fmla="*/ 0 h 512"/>
                  <a:gd name="T4" fmla="*/ 0 w 780"/>
                  <a:gd name="T5" fmla="*/ 0 h 512"/>
                  <a:gd name="T6" fmla="*/ 0 w 780"/>
                  <a:gd name="T7" fmla="*/ 0 h 512"/>
                  <a:gd name="T8" fmla="*/ 0 w 780"/>
                  <a:gd name="T9" fmla="*/ 0 h 512"/>
                  <a:gd name="T10" fmla="*/ 0 w 780"/>
                  <a:gd name="T11" fmla="*/ 0 h 512"/>
                  <a:gd name="T12" fmla="*/ 0 w 780"/>
                  <a:gd name="T13" fmla="*/ 0 h 512"/>
                  <a:gd name="T14" fmla="*/ 0 w 780"/>
                  <a:gd name="T15" fmla="*/ 0 h 512"/>
                  <a:gd name="T16" fmla="*/ 0 w 780"/>
                  <a:gd name="T17" fmla="*/ 0 h 512"/>
                  <a:gd name="T18" fmla="*/ 0 w 780"/>
                  <a:gd name="T19" fmla="*/ 0 h 512"/>
                  <a:gd name="T20" fmla="*/ 0 w 780"/>
                  <a:gd name="T21" fmla="*/ 0 h 512"/>
                  <a:gd name="T22" fmla="*/ 0 w 780"/>
                  <a:gd name="T23" fmla="*/ 0 h 512"/>
                  <a:gd name="T24" fmla="*/ 0 w 780"/>
                  <a:gd name="T25" fmla="*/ 0 h 512"/>
                  <a:gd name="T26" fmla="*/ 0 w 780"/>
                  <a:gd name="T27" fmla="*/ 0 h 512"/>
                  <a:gd name="T28" fmla="*/ 0 w 780"/>
                  <a:gd name="T29" fmla="*/ 0 h 512"/>
                  <a:gd name="T30" fmla="*/ 0 w 780"/>
                  <a:gd name="T31" fmla="*/ 0 h 512"/>
                  <a:gd name="T32" fmla="*/ 0 w 780"/>
                  <a:gd name="T33" fmla="*/ 0 h 512"/>
                  <a:gd name="T34" fmla="*/ 0 w 780"/>
                  <a:gd name="T35" fmla="*/ 0 h 5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80"/>
                  <a:gd name="T55" fmla="*/ 0 h 512"/>
                  <a:gd name="T56" fmla="*/ 780 w 780"/>
                  <a:gd name="T57" fmla="*/ 512 h 5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80" h="512">
                    <a:moveTo>
                      <a:pt x="0" y="50"/>
                    </a:moveTo>
                    <a:lnTo>
                      <a:pt x="30" y="191"/>
                    </a:lnTo>
                    <a:lnTo>
                      <a:pt x="91" y="227"/>
                    </a:lnTo>
                    <a:lnTo>
                      <a:pt x="77" y="270"/>
                    </a:lnTo>
                    <a:lnTo>
                      <a:pt x="122" y="318"/>
                    </a:lnTo>
                    <a:lnTo>
                      <a:pt x="168" y="309"/>
                    </a:lnTo>
                    <a:lnTo>
                      <a:pt x="180" y="356"/>
                    </a:lnTo>
                    <a:lnTo>
                      <a:pt x="323" y="445"/>
                    </a:lnTo>
                    <a:lnTo>
                      <a:pt x="603" y="450"/>
                    </a:lnTo>
                    <a:lnTo>
                      <a:pt x="661" y="505"/>
                    </a:lnTo>
                    <a:lnTo>
                      <a:pt x="771" y="512"/>
                    </a:lnTo>
                    <a:lnTo>
                      <a:pt x="780" y="448"/>
                    </a:lnTo>
                    <a:lnTo>
                      <a:pt x="666" y="315"/>
                    </a:lnTo>
                    <a:lnTo>
                      <a:pt x="329" y="235"/>
                    </a:lnTo>
                    <a:lnTo>
                      <a:pt x="154" y="14"/>
                    </a:lnTo>
                    <a:lnTo>
                      <a:pt x="72" y="0"/>
                    </a:lnTo>
                    <a:lnTo>
                      <a:pt x="0" y="5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80" name="Freeform 222"/>
              <p:cNvSpPr>
                <a:spLocks/>
              </p:cNvSpPr>
              <p:nvPr/>
            </p:nvSpPr>
            <p:spPr bwMode="auto">
              <a:xfrm>
                <a:off x="4052" y="2695"/>
                <a:ext cx="269" cy="171"/>
              </a:xfrm>
              <a:custGeom>
                <a:avLst/>
                <a:gdLst>
                  <a:gd name="T0" fmla="*/ 0 w 808"/>
                  <a:gd name="T1" fmla="*/ 0 h 512"/>
                  <a:gd name="T2" fmla="*/ 0 w 808"/>
                  <a:gd name="T3" fmla="*/ 0 h 512"/>
                  <a:gd name="T4" fmla="*/ 0 w 808"/>
                  <a:gd name="T5" fmla="*/ 0 h 512"/>
                  <a:gd name="T6" fmla="*/ 0 w 808"/>
                  <a:gd name="T7" fmla="*/ 0 h 512"/>
                  <a:gd name="T8" fmla="*/ 0 w 808"/>
                  <a:gd name="T9" fmla="*/ 0 h 512"/>
                  <a:gd name="T10" fmla="*/ 0 w 808"/>
                  <a:gd name="T11" fmla="*/ 0 h 512"/>
                  <a:gd name="T12" fmla="*/ 0 w 808"/>
                  <a:gd name="T13" fmla="*/ 0 h 512"/>
                  <a:gd name="T14" fmla="*/ 0 w 808"/>
                  <a:gd name="T15" fmla="*/ 0 h 512"/>
                  <a:gd name="T16" fmla="*/ 0 w 808"/>
                  <a:gd name="T17" fmla="*/ 0 h 512"/>
                  <a:gd name="T18" fmla="*/ 0 w 808"/>
                  <a:gd name="T19" fmla="*/ 0 h 512"/>
                  <a:gd name="T20" fmla="*/ 0 w 808"/>
                  <a:gd name="T21" fmla="*/ 0 h 512"/>
                  <a:gd name="T22" fmla="*/ 0 w 808"/>
                  <a:gd name="T23" fmla="*/ 0 h 512"/>
                  <a:gd name="T24" fmla="*/ 0 w 808"/>
                  <a:gd name="T25" fmla="*/ 0 h 512"/>
                  <a:gd name="T26" fmla="*/ 0 w 808"/>
                  <a:gd name="T27" fmla="*/ 0 h 512"/>
                  <a:gd name="T28" fmla="*/ 0 w 808"/>
                  <a:gd name="T29" fmla="*/ 0 h 512"/>
                  <a:gd name="T30" fmla="*/ 0 w 808"/>
                  <a:gd name="T31" fmla="*/ 0 h 512"/>
                  <a:gd name="T32" fmla="*/ 0 w 808"/>
                  <a:gd name="T33" fmla="*/ 0 h 512"/>
                  <a:gd name="T34" fmla="*/ 0 w 808"/>
                  <a:gd name="T35" fmla="*/ 0 h 512"/>
                  <a:gd name="T36" fmla="*/ 0 w 808"/>
                  <a:gd name="T37" fmla="*/ 0 h 512"/>
                  <a:gd name="T38" fmla="*/ 0 w 808"/>
                  <a:gd name="T39" fmla="*/ 0 h 512"/>
                  <a:gd name="T40" fmla="*/ 0 w 808"/>
                  <a:gd name="T41" fmla="*/ 0 h 512"/>
                  <a:gd name="T42" fmla="*/ 0 w 808"/>
                  <a:gd name="T43" fmla="*/ 0 h 512"/>
                  <a:gd name="T44" fmla="*/ 0 w 808"/>
                  <a:gd name="T45" fmla="*/ 0 h 512"/>
                  <a:gd name="T46" fmla="*/ 0 w 808"/>
                  <a:gd name="T47" fmla="*/ 0 h 512"/>
                  <a:gd name="T48" fmla="*/ 0 w 808"/>
                  <a:gd name="T49" fmla="*/ 0 h 512"/>
                  <a:gd name="T50" fmla="*/ 0 w 808"/>
                  <a:gd name="T51" fmla="*/ 0 h 512"/>
                  <a:gd name="T52" fmla="*/ 0 w 808"/>
                  <a:gd name="T53" fmla="*/ 0 h 512"/>
                  <a:gd name="T54" fmla="*/ 0 w 808"/>
                  <a:gd name="T55" fmla="*/ 0 h 512"/>
                  <a:gd name="T56" fmla="*/ 0 w 808"/>
                  <a:gd name="T57" fmla="*/ 0 h 512"/>
                  <a:gd name="T58" fmla="*/ 0 w 808"/>
                  <a:gd name="T59" fmla="*/ 0 h 512"/>
                  <a:gd name="T60" fmla="*/ 0 w 808"/>
                  <a:gd name="T61" fmla="*/ 0 h 512"/>
                  <a:gd name="T62" fmla="*/ 0 w 808"/>
                  <a:gd name="T63" fmla="*/ 0 h 512"/>
                  <a:gd name="T64" fmla="*/ 0 w 808"/>
                  <a:gd name="T65" fmla="*/ 0 h 512"/>
                  <a:gd name="T66" fmla="*/ 0 w 808"/>
                  <a:gd name="T67" fmla="*/ 0 h 512"/>
                  <a:gd name="T68" fmla="*/ 0 w 808"/>
                  <a:gd name="T69" fmla="*/ 0 h 512"/>
                  <a:gd name="T70" fmla="*/ 0 w 808"/>
                  <a:gd name="T71" fmla="*/ 0 h 512"/>
                  <a:gd name="T72" fmla="*/ 0 w 808"/>
                  <a:gd name="T73" fmla="*/ 0 h 512"/>
                  <a:gd name="T74" fmla="*/ 0 w 808"/>
                  <a:gd name="T75" fmla="*/ 0 h 512"/>
                  <a:gd name="T76" fmla="*/ 0 w 808"/>
                  <a:gd name="T77" fmla="*/ 0 h 512"/>
                  <a:gd name="T78" fmla="*/ 0 w 808"/>
                  <a:gd name="T79" fmla="*/ 0 h 51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08"/>
                  <a:gd name="T121" fmla="*/ 0 h 512"/>
                  <a:gd name="T122" fmla="*/ 808 w 808"/>
                  <a:gd name="T123" fmla="*/ 512 h 51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08" h="512">
                    <a:moveTo>
                      <a:pt x="296" y="133"/>
                    </a:moveTo>
                    <a:lnTo>
                      <a:pt x="315" y="158"/>
                    </a:lnTo>
                    <a:lnTo>
                      <a:pt x="299" y="191"/>
                    </a:lnTo>
                    <a:lnTo>
                      <a:pt x="341" y="182"/>
                    </a:lnTo>
                    <a:lnTo>
                      <a:pt x="351" y="182"/>
                    </a:lnTo>
                    <a:lnTo>
                      <a:pt x="360" y="188"/>
                    </a:lnTo>
                    <a:lnTo>
                      <a:pt x="387" y="205"/>
                    </a:lnTo>
                    <a:lnTo>
                      <a:pt x="423" y="232"/>
                    </a:lnTo>
                    <a:lnTo>
                      <a:pt x="440" y="241"/>
                    </a:lnTo>
                    <a:lnTo>
                      <a:pt x="459" y="255"/>
                    </a:lnTo>
                    <a:lnTo>
                      <a:pt x="557" y="224"/>
                    </a:lnTo>
                    <a:lnTo>
                      <a:pt x="571" y="224"/>
                    </a:lnTo>
                    <a:lnTo>
                      <a:pt x="761" y="263"/>
                    </a:lnTo>
                    <a:lnTo>
                      <a:pt x="808" y="321"/>
                    </a:lnTo>
                    <a:lnTo>
                      <a:pt x="796" y="335"/>
                    </a:lnTo>
                    <a:lnTo>
                      <a:pt x="784" y="351"/>
                    </a:lnTo>
                    <a:lnTo>
                      <a:pt x="755" y="307"/>
                    </a:lnTo>
                    <a:lnTo>
                      <a:pt x="650" y="277"/>
                    </a:lnTo>
                    <a:lnTo>
                      <a:pt x="650" y="285"/>
                    </a:lnTo>
                    <a:lnTo>
                      <a:pt x="741" y="337"/>
                    </a:lnTo>
                    <a:lnTo>
                      <a:pt x="786" y="407"/>
                    </a:lnTo>
                    <a:lnTo>
                      <a:pt x="808" y="473"/>
                    </a:lnTo>
                    <a:lnTo>
                      <a:pt x="777" y="481"/>
                    </a:lnTo>
                    <a:lnTo>
                      <a:pt x="750" y="393"/>
                    </a:lnTo>
                    <a:lnTo>
                      <a:pt x="712" y="380"/>
                    </a:lnTo>
                    <a:lnTo>
                      <a:pt x="698" y="404"/>
                    </a:lnTo>
                    <a:lnTo>
                      <a:pt x="739" y="512"/>
                    </a:lnTo>
                    <a:lnTo>
                      <a:pt x="636" y="507"/>
                    </a:lnTo>
                    <a:lnTo>
                      <a:pt x="598" y="412"/>
                    </a:lnTo>
                    <a:lnTo>
                      <a:pt x="531" y="402"/>
                    </a:lnTo>
                    <a:lnTo>
                      <a:pt x="531" y="332"/>
                    </a:lnTo>
                    <a:lnTo>
                      <a:pt x="172" y="344"/>
                    </a:lnTo>
                    <a:lnTo>
                      <a:pt x="97" y="255"/>
                    </a:lnTo>
                    <a:lnTo>
                      <a:pt x="59" y="263"/>
                    </a:lnTo>
                    <a:lnTo>
                      <a:pt x="36" y="213"/>
                    </a:lnTo>
                    <a:lnTo>
                      <a:pt x="100" y="163"/>
                    </a:lnTo>
                    <a:lnTo>
                      <a:pt x="0" y="0"/>
                    </a:lnTo>
                    <a:lnTo>
                      <a:pt x="241" y="38"/>
                    </a:lnTo>
                    <a:lnTo>
                      <a:pt x="296" y="133"/>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81" name="Freeform 223"/>
              <p:cNvSpPr>
                <a:spLocks/>
              </p:cNvSpPr>
              <p:nvPr/>
            </p:nvSpPr>
            <p:spPr bwMode="auto">
              <a:xfrm>
                <a:off x="3990" y="2600"/>
                <a:ext cx="123" cy="110"/>
              </a:xfrm>
              <a:custGeom>
                <a:avLst/>
                <a:gdLst>
                  <a:gd name="T0" fmla="*/ 0 w 368"/>
                  <a:gd name="T1" fmla="*/ 0 h 330"/>
                  <a:gd name="T2" fmla="*/ 0 w 368"/>
                  <a:gd name="T3" fmla="*/ 0 h 330"/>
                  <a:gd name="T4" fmla="*/ 0 w 368"/>
                  <a:gd name="T5" fmla="*/ 0 h 330"/>
                  <a:gd name="T6" fmla="*/ 0 w 368"/>
                  <a:gd name="T7" fmla="*/ 0 h 330"/>
                  <a:gd name="T8" fmla="*/ 0 w 368"/>
                  <a:gd name="T9" fmla="*/ 0 h 330"/>
                  <a:gd name="T10" fmla="*/ 0 w 368"/>
                  <a:gd name="T11" fmla="*/ 0 h 330"/>
                  <a:gd name="T12" fmla="*/ 0 w 368"/>
                  <a:gd name="T13" fmla="*/ 0 h 330"/>
                  <a:gd name="T14" fmla="*/ 0 w 368"/>
                  <a:gd name="T15" fmla="*/ 0 h 330"/>
                  <a:gd name="T16" fmla="*/ 0 w 368"/>
                  <a:gd name="T17" fmla="*/ 0 h 330"/>
                  <a:gd name="T18" fmla="*/ 0 w 368"/>
                  <a:gd name="T19" fmla="*/ 0 h 330"/>
                  <a:gd name="T20" fmla="*/ 0 w 368"/>
                  <a:gd name="T21" fmla="*/ 0 h 330"/>
                  <a:gd name="T22" fmla="*/ 0 w 368"/>
                  <a:gd name="T23" fmla="*/ 0 h 330"/>
                  <a:gd name="T24" fmla="*/ 0 w 368"/>
                  <a:gd name="T25" fmla="*/ 0 h 330"/>
                  <a:gd name="T26" fmla="*/ 0 w 368"/>
                  <a:gd name="T27" fmla="*/ 0 h 33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68"/>
                  <a:gd name="T43" fmla="*/ 0 h 330"/>
                  <a:gd name="T44" fmla="*/ 368 w 368"/>
                  <a:gd name="T45" fmla="*/ 330 h 33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68" h="330">
                    <a:moveTo>
                      <a:pt x="335" y="0"/>
                    </a:moveTo>
                    <a:lnTo>
                      <a:pt x="266" y="2"/>
                    </a:lnTo>
                    <a:lnTo>
                      <a:pt x="168" y="28"/>
                    </a:lnTo>
                    <a:lnTo>
                      <a:pt x="86" y="133"/>
                    </a:lnTo>
                    <a:lnTo>
                      <a:pt x="50" y="141"/>
                    </a:lnTo>
                    <a:lnTo>
                      <a:pt x="50" y="196"/>
                    </a:lnTo>
                    <a:lnTo>
                      <a:pt x="0" y="227"/>
                    </a:lnTo>
                    <a:lnTo>
                      <a:pt x="3" y="280"/>
                    </a:lnTo>
                    <a:lnTo>
                      <a:pt x="50" y="330"/>
                    </a:lnTo>
                    <a:lnTo>
                      <a:pt x="139" y="296"/>
                    </a:lnTo>
                    <a:lnTo>
                      <a:pt x="285" y="313"/>
                    </a:lnTo>
                    <a:lnTo>
                      <a:pt x="368" y="86"/>
                    </a:lnTo>
                    <a:lnTo>
                      <a:pt x="335" y="0"/>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82" name="Freeform 224"/>
              <p:cNvSpPr>
                <a:spLocks/>
              </p:cNvSpPr>
              <p:nvPr/>
            </p:nvSpPr>
            <p:spPr bwMode="auto">
              <a:xfrm>
                <a:off x="4051" y="2600"/>
                <a:ext cx="111" cy="138"/>
              </a:xfrm>
              <a:custGeom>
                <a:avLst/>
                <a:gdLst>
                  <a:gd name="T0" fmla="*/ 0 w 333"/>
                  <a:gd name="T1" fmla="*/ 0 h 418"/>
                  <a:gd name="T2" fmla="*/ 0 w 333"/>
                  <a:gd name="T3" fmla="*/ 0 h 418"/>
                  <a:gd name="T4" fmla="*/ 0 w 333"/>
                  <a:gd name="T5" fmla="*/ 0 h 418"/>
                  <a:gd name="T6" fmla="*/ 0 w 333"/>
                  <a:gd name="T7" fmla="*/ 0 h 418"/>
                  <a:gd name="T8" fmla="*/ 0 w 333"/>
                  <a:gd name="T9" fmla="*/ 0 h 418"/>
                  <a:gd name="T10" fmla="*/ 0 w 333"/>
                  <a:gd name="T11" fmla="*/ 0 h 418"/>
                  <a:gd name="T12" fmla="*/ 0 w 333"/>
                  <a:gd name="T13" fmla="*/ 0 h 418"/>
                  <a:gd name="T14" fmla="*/ 0 w 333"/>
                  <a:gd name="T15" fmla="*/ 0 h 418"/>
                  <a:gd name="T16" fmla="*/ 0 w 333"/>
                  <a:gd name="T17" fmla="*/ 0 h 418"/>
                  <a:gd name="T18" fmla="*/ 0 w 333"/>
                  <a:gd name="T19" fmla="*/ 0 h 418"/>
                  <a:gd name="T20" fmla="*/ 0 w 333"/>
                  <a:gd name="T21" fmla="*/ 0 h 418"/>
                  <a:gd name="T22" fmla="*/ 0 w 333"/>
                  <a:gd name="T23" fmla="*/ 0 h 418"/>
                  <a:gd name="T24" fmla="*/ 0 w 333"/>
                  <a:gd name="T25" fmla="*/ 0 h 418"/>
                  <a:gd name="T26" fmla="*/ 0 w 333"/>
                  <a:gd name="T27" fmla="*/ 0 h 418"/>
                  <a:gd name="T28" fmla="*/ 0 w 333"/>
                  <a:gd name="T29" fmla="*/ 0 h 418"/>
                  <a:gd name="T30" fmla="*/ 0 w 333"/>
                  <a:gd name="T31" fmla="*/ 0 h 418"/>
                  <a:gd name="T32" fmla="*/ 0 w 333"/>
                  <a:gd name="T33" fmla="*/ 0 h 418"/>
                  <a:gd name="T34" fmla="*/ 0 w 333"/>
                  <a:gd name="T35" fmla="*/ 0 h 418"/>
                  <a:gd name="T36" fmla="*/ 0 w 333"/>
                  <a:gd name="T37" fmla="*/ 0 h 418"/>
                  <a:gd name="T38" fmla="*/ 0 w 333"/>
                  <a:gd name="T39" fmla="*/ 0 h 418"/>
                  <a:gd name="T40" fmla="*/ 0 w 333"/>
                  <a:gd name="T41" fmla="*/ 0 h 418"/>
                  <a:gd name="T42" fmla="*/ 0 w 333"/>
                  <a:gd name="T43" fmla="*/ 0 h 41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33"/>
                  <a:gd name="T67" fmla="*/ 0 h 418"/>
                  <a:gd name="T68" fmla="*/ 333 w 333"/>
                  <a:gd name="T69" fmla="*/ 418 h 41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33" h="418">
                    <a:moveTo>
                      <a:pt x="294" y="119"/>
                    </a:moveTo>
                    <a:lnTo>
                      <a:pt x="294" y="155"/>
                    </a:lnTo>
                    <a:lnTo>
                      <a:pt x="321" y="165"/>
                    </a:lnTo>
                    <a:lnTo>
                      <a:pt x="333" y="249"/>
                    </a:lnTo>
                    <a:lnTo>
                      <a:pt x="308" y="277"/>
                    </a:lnTo>
                    <a:lnTo>
                      <a:pt x="333" y="326"/>
                    </a:lnTo>
                    <a:lnTo>
                      <a:pt x="299" y="418"/>
                    </a:lnTo>
                    <a:lnTo>
                      <a:pt x="163" y="335"/>
                    </a:lnTo>
                    <a:lnTo>
                      <a:pt x="103" y="313"/>
                    </a:lnTo>
                    <a:lnTo>
                      <a:pt x="95" y="265"/>
                    </a:lnTo>
                    <a:lnTo>
                      <a:pt x="3" y="244"/>
                    </a:lnTo>
                    <a:lnTo>
                      <a:pt x="0" y="196"/>
                    </a:lnTo>
                    <a:lnTo>
                      <a:pt x="72" y="179"/>
                    </a:lnTo>
                    <a:lnTo>
                      <a:pt x="9" y="146"/>
                    </a:lnTo>
                    <a:lnTo>
                      <a:pt x="20" y="113"/>
                    </a:lnTo>
                    <a:lnTo>
                      <a:pt x="122" y="122"/>
                    </a:lnTo>
                    <a:lnTo>
                      <a:pt x="91" y="81"/>
                    </a:lnTo>
                    <a:lnTo>
                      <a:pt x="153" y="0"/>
                    </a:lnTo>
                    <a:lnTo>
                      <a:pt x="163" y="2"/>
                    </a:lnTo>
                    <a:lnTo>
                      <a:pt x="249" y="33"/>
                    </a:lnTo>
                    <a:lnTo>
                      <a:pt x="294" y="1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83" name="Freeform 225"/>
              <p:cNvSpPr>
                <a:spLocks/>
              </p:cNvSpPr>
              <p:nvPr/>
            </p:nvSpPr>
            <p:spPr bwMode="auto">
              <a:xfrm>
                <a:off x="4218" y="2710"/>
                <a:ext cx="120" cy="110"/>
              </a:xfrm>
              <a:custGeom>
                <a:avLst/>
                <a:gdLst>
                  <a:gd name="T0" fmla="*/ 0 w 360"/>
                  <a:gd name="T1" fmla="*/ 0 h 328"/>
                  <a:gd name="T2" fmla="*/ 0 w 360"/>
                  <a:gd name="T3" fmla="*/ 0 h 328"/>
                  <a:gd name="T4" fmla="*/ 0 w 360"/>
                  <a:gd name="T5" fmla="*/ 0 h 328"/>
                  <a:gd name="T6" fmla="*/ 0 w 360"/>
                  <a:gd name="T7" fmla="*/ 0 h 328"/>
                  <a:gd name="T8" fmla="*/ 0 w 360"/>
                  <a:gd name="T9" fmla="*/ 0 h 328"/>
                  <a:gd name="T10" fmla="*/ 0 w 360"/>
                  <a:gd name="T11" fmla="*/ 0 h 328"/>
                  <a:gd name="T12" fmla="*/ 0 w 360"/>
                  <a:gd name="T13" fmla="*/ 0 h 328"/>
                  <a:gd name="T14" fmla="*/ 0 w 360"/>
                  <a:gd name="T15" fmla="*/ 0 h 328"/>
                  <a:gd name="T16" fmla="*/ 0 w 360"/>
                  <a:gd name="T17" fmla="*/ 0 h 328"/>
                  <a:gd name="T18" fmla="*/ 0 w 360"/>
                  <a:gd name="T19" fmla="*/ 0 h 328"/>
                  <a:gd name="T20" fmla="*/ 0 w 360"/>
                  <a:gd name="T21" fmla="*/ 0 h 328"/>
                  <a:gd name="T22" fmla="*/ 0 w 360"/>
                  <a:gd name="T23" fmla="*/ 0 h 328"/>
                  <a:gd name="T24" fmla="*/ 0 w 360"/>
                  <a:gd name="T25" fmla="*/ 0 h 328"/>
                  <a:gd name="T26" fmla="*/ 0 w 360"/>
                  <a:gd name="T27" fmla="*/ 0 h 328"/>
                  <a:gd name="T28" fmla="*/ 0 w 360"/>
                  <a:gd name="T29" fmla="*/ 0 h 3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60"/>
                  <a:gd name="T46" fmla="*/ 0 h 328"/>
                  <a:gd name="T47" fmla="*/ 360 w 360"/>
                  <a:gd name="T48" fmla="*/ 328 h 3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60" h="328">
                    <a:moveTo>
                      <a:pt x="78" y="0"/>
                    </a:moveTo>
                    <a:lnTo>
                      <a:pt x="155" y="82"/>
                    </a:lnTo>
                    <a:lnTo>
                      <a:pt x="152" y="124"/>
                    </a:lnTo>
                    <a:lnTo>
                      <a:pt x="183" y="124"/>
                    </a:lnTo>
                    <a:lnTo>
                      <a:pt x="343" y="235"/>
                    </a:lnTo>
                    <a:lnTo>
                      <a:pt x="343" y="312"/>
                    </a:lnTo>
                    <a:lnTo>
                      <a:pt x="360" y="328"/>
                    </a:lnTo>
                    <a:lnTo>
                      <a:pt x="338" y="326"/>
                    </a:lnTo>
                    <a:lnTo>
                      <a:pt x="298" y="290"/>
                    </a:lnTo>
                    <a:lnTo>
                      <a:pt x="310" y="276"/>
                    </a:lnTo>
                    <a:lnTo>
                      <a:pt x="263" y="218"/>
                    </a:lnTo>
                    <a:lnTo>
                      <a:pt x="73" y="179"/>
                    </a:lnTo>
                    <a:lnTo>
                      <a:pt x="0" y="24"/>
                    </a:lnTo>
                    <a:lnTo>
                      <a:pt x="78" y="0"/>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84" name="Freeform 226"/>
              <p:cNvSpPr>
                <a:spLocks/>
              </p:cNvSpPr>
              <p:nvPr/>
            </p:nvSpPr>
            <p:spPr bwMode="auto">
              <a:xfrm>
                <a:off x="4199" y="2721"/>
                <a:ext cx="37" cy="59"/>
              </a:xfrm>
              <a:custGeom>
                <a:avLst/>
                <a:gdLst>
                  <a:gd name="T0" fmla="*/ 0 w 131"/>
                  <a:gd name="T1" fmla="*/ 0 h 177"/>
                  <a:gd name="T2" fmla="*/ 0 w 131"/>
                  <a:gd name="T3" fmla="*/ 0 h 177"/>
                  <a:gd name="T4" fmla="*/ 0 w 131"/>
                  <a:gd name="T5" fmla="*/ 0 h 177"/>
                  <a:gd name="T6" fmla="*/ 0 w 131"/>
                  <a:gd name="T7" fmla="*/ 0 h 177"/>
                  <a:gd name="T8" fmla="*/ 0 w 131"/>
                  <a:gd name="T9" fmla="*/ 0 h 177"/>
                  <a:gd name="T10" fmla="*/ 0 w 131"/>
                  <a:gd name="T11" fmla="*/ 0 h 177"/>
                  <a:gd name="T12" fmla="*/ 0 w 131"/>
                  <a:gd name="T13" fmla="*/ 0 h 177"/>
                  <a:gd name="T14" fmla="*/ 0 60000 65536"/>
                  <a:gd name="T15" fmla="*/ 0 60000 65536"/>
                  <a:gd name="T16" fmla="*/ 0 60000 65536"/>
                  <a:gd name="T17" fmla="*/ 0 60000 65536"/>
                  <a:gd name="T18" fmla="*/ 0 60000 65536"/>
                  <a:gd name="T19" fmla="*/ 0 60000 65536"/>
                  <a:gd name="T20" fmla="*/ 0 60000 65536"/>
                  <a:gd name="T21" fmla="*/ 0 w 131"/>
                  <a:gd name="T22" fmla="*/ 0 h 177"/>
                  <a:gd name="T23" fmla="*/ 131 w 131"/>
                  <a:gd name="T24" fmla="*/ 177 h 17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 h="177">
                    <a:moveTo>
                      <a:pt x="81" y="0"/>
                    </a:moveTo>
                    <a:lnTo>
                      <a:pt x="131" y="146"/>
                    </a:lnTo>
                    <a:lnTo>
                      <a:pt x="117" y="146"/>
                    </a:lnTo>
                    <a:lnTo>
                      <a:pt x="19" y="177"/>
                    </a:lnTo>
                    <a:lnTo>
                      <a:pt x="0" y="163"/>
                    </a:lnTo>
                    <a:lnTo>
                      <a:pt x="81" y="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85" name="Freeform 227"/>
              <p:cNvSpPr>
                <a:spLocks/>
              </p:cNvSpPr>
              <p:nvPr/>
            </p:nvSpPr>
            <p:spPr bwMode="auto">
              <a:xfrm>
                <a:off x="4173" y="2630"/>
                <a:ext cx="76" cy="82"/>
              </a:xfrm>
              <a:custGeom>
                <a:avLst/>
                <a:gdLst>
                  <a:gd name="T0" fmla="*/ 0 w 229"/>
                  <a:gd name="T1" fmla="*/ 0 h 246"/>
                  <a:gd name="T2" fmla="*/ 0 w 229"/>
                  <a:gd name="T3" fmla="*/ 0 h 246"/>
                  <a:gd name="T4" fmla="*/ 0 w 229"/>
                  <a:gd name="T5" fmla="*/ 0 h 246"/>
                  <a:gd name="T6" fmla="*/ 0 w 229"/>
                  <a:gd name="T7" fmla="*/ 0 h 246"/>
                  <a:gd name="T8" fmla="*/ 0 w 229"/>
                  <a:gd name="T9" fmla="*/ 0 h 246"/>
                  <a:gd name="T10" fmla="*/ 0 w 229"/>
                  <a:gd name="T11" fmla="*/ 0 h 246"/>
                  <a:gd name="T12" fmla="*/ 0 w 229"/>
                  <a:gd name="T13" fmla="*/ 0 h 246"/>
                  <a:gd name="T14" fmla="*/ 0 w 229"/>
                  <a:gd name="T15" fmla="*/ 0 h 246"/>
                  <a:gd name="T16" fmla="*/ 0 w 229"/>
                  <a:gd name="T17" fmla="*/ 0 h 246"/>
                  <a:gd name="T18" fmla="*/ 0 w 229"/>
                  <a:gd name="T19" fmla="*/ 0 h 246"/>
                  <a:gd name="T20" fmla="*/ 0 w 229"/>
                  <a:gd name="T21" fmla="*/ 0 h 2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9"/>
                  <a:gd name="T34" fmla="*/ 0 h 246"/>
                  <a:gd name="T35" fmla="*/ 229 w 229"/>
                  <a:gd name="T36" fmla="*/ 246 h 2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9" h="246">
                    <a:moveTo>
                      <a:pt x="0" y="0"/>
                    </a:moveTo>
                    <a:lnTo>
                      <a:pt x="141" y="55"/>
                    </a:lnTo>
                    <a:lnTo>
                      <a:pt x="146" y="110"/>
                    </a:lnTo>
                    <a:lnTo>
                      <a:pt x="187" y="124"/>
                    </a:lnTo>
                    <a:lnTo>
                      <a:pt x="187" y="163"/>
                    </a:lnTo>
                    <a:lnTo>
                      <a:pt x="229" y="180"/>
                    </a:lnTo>
                    <a:lnTo>
                      <a:pt x="213" y="239"/>
                    </a:lnTo>
                    <a:lnTo>
                      <a:pt x="199" y="246"/>
                    </a:lnTo>
                    <a:lnTo>
                      <a:pt x="155" y="23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86" name="Freeform 228"/>
              <p:cNvSpPr>
                <a:spLocks/>
              </p:cNvSpPr>
              <p:nvPr/>
            </p:nvSpPr>
            <p:spPr bwMode="auto">
              <a:xfrm>
                <a:off x="4173" y="2630"/>
                <a:ext cx="63" cy="86"/>
              </a:xfrm>
              <a:custGeom>
                <a:avLst/>
                <a:gdLst>
                  <a:gd name="T0" fmla="*/ 0 w 199"/>
                  <a:gd name="T1" fmla="*/ 0 h 258"/>
                  <a:gd name="T2" fmla="*/ 0 w 199"/>
                  <a:gd name="T3" fmla="*/ 0 h 258"/>
                  <a:gd name="T4" fmla="*/ 0 w 199"/>
                  <a:gd name="T5" fmla="*/ 0 h 258"/>
                  <a:gd name="T6" fmla="*/ 0 w 199"/>
                  <a:gd name="T7" fmla="*/ 0 h 258"/>
                  <a:gd name="T8" fmla="*/ 0 w 199"/>
                  <a:gd name="T9" fmla="*/ 0 h 258"/>
                  <a:gd name="T10" fmla="*/ 0 w 199"/>
                  <a:gd name="T11" fmla="*/ 0 h 258"/>
                  <a:gd name="T12" fmla="*/ 0 w 199"/>
                  <a:gd name="T13" fmla="*/ 0 h 258"/>
                  <a:gd name="T14" fmla="*/ 0 w 199"/>
                  <a:gd name="T15" fmla="*/ 0 h 258"/>
                  <a:gd name="T16" fmla="*/ 0 w 199"/>
                  <a:gd name="T17" fmla="*/ 0 h 258"/>
                  <a:gd name="T18" fmla="*/ 0 w 199"/>
                  <a:gd name="T19" fmla="*/ 0 h 2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9"/>
                  <a:gd name="T31" fmla="*/ 0 h 258"/>
                  <a:gd name="T32" fmla="*/ 199 w 199"/>
                  <a:gd name="T33" fmla="*/ 258 h 25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9" h="258">
                    <a:moveTo>
                      <a:pt x="0" y="0"/>
                    </a:moveTo>
                    <a:lnTo>
                      <a:pt x="105" y="78"/>
                    </a:lnTo>
                    <a:lnTo>
                      <a:pt x="103" y="127"/>
                    </a:lnTo>
                    <a:lnTo>
                      <a:pt x="155" y="169"/>
                    </a:lnTo>
                    <a:lnTo>
                      <a:pt x="146" y="199"/>
                    </a:lnTo>
                    <a:lnTo>
                      <a:pt x="199" y="246"/>
                    </a:lnTo>
                    <a:lnTo>
                      <a:pt x="168" y="258"/>
                    </a:lnTo>
                    <a:lnTo>
                      <a:pt x="146" y="252"/>
                    </a:lnTo>
                    <a:lnTo>
                      <a:pt x="0" y="0"/>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87" name="Freeform 229"/>
              <p:cNvSpPr>
                <a:spLocks/>
              </p:cNvSpPr>
              <p:nvPr/>
            </p:nvSpPr>
            <p:spPr bwMode="auto">
              <a:xfrm>
                <a:off x="4163" y="2630"/>
                <a:ext cx="66" cy="145"/>
              </a:xfrm>
              <a:custGeom>
                <a:avLst/>
                <a:gdLst>
                  <a:gd name="T0" fmla="*/ 0 w 199"/>
                  <a:gd name="T1" fmla="*/ 0 h 435"/>
                  <a:gd name="T2" fmla="*/ 0 w 199"/>
                  <a:gd name="T3" fmla="*/ 0 h 435"/>
                  <a:gd name="T4" fmla="*/ 0 w 199"/>
                  <a:gd name="T5" fmla="*/ 0 h 435"/>
                  <a:gd name="T6" fmla="*/ 0 w 199"/>
                  <a:gd name="T7" fmla="*/ 0 h 435"/>
                  <a:gd name="T8" fmla="*/ 0 w 199"/>
                  <a:gd name="T9" fmla="*/ 0 h 435"/>
                  <a:gd name="T10" fmla="*/ 0 w 199"/>
                  <a:gd name="T11" fmla="*/ 0 h 435"/>
                  <a:gd name="T12" fmla="*/ 0 w 199"/>
                  <a:gd name="T13" fmla="*/ 0 h 435"/>
                  <a:gd name="T14" fmla="*/ 0 w 199"/>
                  <a:gd name="T15" fmla="*/ 0 h 435"/>
                  <a:gd name="T16" fmla="*/ 0 w 199"/>
                  <a:gd name="T17" fmla="*/ 0 h 435"/>
                  <a:gd name="T18" fmla="*/ 0 w 199"/>
                  <a:gd name="T19" fmla="*/ 0 h 435"/>
                  <a:gd name="T20" fmla="*/ 0 w 199"/>
                  <a:gd name="T21" fmla="*/ 0 h 435"/>
                  <a:gd name="T22" fmla="*/ 0 w 199"/>
                  <a:gd name="T23" fmla="*/ 0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9"/>
                  <a:gd name="T37" fmla="*/ 0 h 435"/>
                  <a:gd name="T38" fmla="*/ 199 w 199"/>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9" h="435">
                    <a:moveTo>
                      <a:pt x="31" y="0"/>
                    </a:moveTo>
                    <a:lnTo>
                      <a:pt x="199" y="258"/>
                    </a:lnTo>
                    <a:lnTo>
                      <a:pt x="108" y="435"/>
                    </a:lnTo>
                    <a:lnTo>
                      <a:pt x="91" y="426"/>
                    </a:lnTo>
                    <a:lnTo>
                      <a:pt x="53" y="388"/>
                    </a:lnTo>
                    <a:lnTo>
                      <a:pt x="28" y="382"/>
                    </a:lnTo>
                    <a:lnTo>
                      <a:pt x="19" y="376"/>
                    </a:lnTo>
                    <a:lnTo>
                      <a:pt x="9" y="376"/>
                    </a:lnTo>
                    <a:lnTo>
                      <a:pt x="17" y="155"/>
                    </a:lnTo>
                    <a:lnTo>
                      <a:pt x="0" y="55"/>
                    </a:lnTo>
                    <a:lnTo>
                      <a:pt x="3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88" name="Freeform 230"/>
              <p:cNvSpPr>
                <a:spLocks/>
              </p:cNvSpPr>
              <p:nvPr/>
            </p:nvSpPr>
            <p:spPr bwMode="auto">
              <a:xfrm>
                <a:off x="4151" y="2624"/>
                <a:ext cx="56" cy="148"/>
              </a:xfrm>
              <a:custGeom>
                <a:avLst/>
                <a:gdLst>
                  <a:gd name="T0" fmla="*/ 0 w 155"/>
                  <a:gd name="T1" fmla="*/ 0 h 443"/>
                  <a:gd name="T2" fmla="*/ 0 w 155"/>
                  <a:gd name="T3" fmla="*/ 0 h 443"/>
                  <a:gd name="T4" fmla="*/ 0 w 155"/>
                  <a:gd name="T5" fmla="*/ 0 h 443"/>
                  <a:gd name="T6" fmla="*/ 0 w 155"/>
                  <a:gd name="T7" fmla="*/ 0 h 443"/>
                  <a:gd name="T8" fmla="*/ 0 w 155"/>
                  <a:gd name="T9" fmla="*/ 0 h 443"/>
                  <a:gd name="T10" fmla="*/ 0 w 155"/>
                  <a:gd name="T11" fmla="*/ 0 h 443"/>
                  <a:gd name="T12" fmla="*/ 0 w 155"/>
                  <a:gd name="T13" fmla="*/ 0 h 443"/>
                  <a:gd name="T14" fmla="*/ 0 w 155"/>
                  <a:gd name="T15" fmla="*/ 0 h 443"/>
                  <a:gd name="T16" fmla="*/ 0 w 155"/>
                  <a:gd name="T17" fmla="*/ 0 h 443"/>
                  <a:gd name="T18" fmla="*/ 0 w 155"/>
                  <a:gd name="T19" fmla="*/ 0 h 443"/>
                  <a:gd name="T20" fmla="*/ 0 w 155"/>
                  <a:gd name="T21" fmla="*/ 0 h 4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5"/>
                  <a:gd name="T34" fmla="*/ 0 h 443"/>
                  <a:gd name="T35" fmla="*/ 155 w 155"/>
                  <a:gd name="T36" fmla="*/ 443 h 4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5" h="443">
                    <a:moveTo>
                      <a:pt x="64" y="59"/>
                    </a:moveTo>
                    <a:lnTo>
                      <a:pt x="64" y="91"/>
                    </a:lnTo>
                    <a:lnTo>
                      <a:pt x="155" y="266"/>
                    </a:lnTo>
                    <a:lnTo>
                      <a:pt x="127" y="443"/>
                    </a:lnTo>
                    <a:lnTo>
                      <a:pt x="91" y="416"/>
                    </a:lnTo>
                    <a:lnTo>
                      <a:pt x="103" y="247"/>
                    </a:lnTo>
                    <a:lnTo>
                      <a:pt x="39" y="86"/>
                    </a:lnTo>
                    <a:lnTo>
                      <a:pt x="0" y="23"/>
                    </a:lnTo>
                    <a:lnTo>
                      <a:pt x="25" y="0"/>
                    </a:lnTo>
                    <a:lnTo>
                      <a:pt x="64" y="59"/>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89" name="Freeform 231"/>
              <p:cNvSpPr>
                <a:spLocks/>
              </p:cNvSpPr>
              <p:nvPr/>
            </p:nvSpPr>
            <p:spPr bwMode="auto">
              <a:xfrm>
                <a:off x="4149" y="2630"/>
                <a:ext cx="39" cy="133"/>
              </a:xfrm>
              <a:custGeom>
                <a:avLst/>
                <a:gdLst>
                  <a:gd name="T0" fmla="*/ 0 w 118"/>
                  <a:gd name="T1" fmla="*/ 0 h 399"/>
                  <a:gd name="T2" fmla="*/ 0 w 118"/>
                  <a:gd name="T3" fmla="*/ 0 h 399"/>
                  <a:gd name="T4" fmla="*/ 0 w 118"/>
                  <a:gd name="T5" fmla="*/ 0 h 399"/>
                  <a:gd name="T6" fmla="*/ 0 w 118"/>
                  <a:gd name="T7" fmla="*/ 0 h 399"/>
                  <a:gd name="T8" fmla="*/ 0 w 118"/>
                  <a:gd name="T9" fmla="*/ 0 h 399"/>
                  <a:gd name="T10" fmla="*/ 0 w 118"/>
                  <a:gd name="T11" fmla="*/ 0 h 399"/>
                  <a:gd name="T12" fmla="*/ 0 w 118"/>
                  <a:gd name="T13" fmla="*/ 0 h 399"/>
                  <a:gd name="T14" fmla="*/ 0 w 118"/>
                  <a:gd name="T15" fmla="*/ 0 h 399"/>
                  <a:gd name="T16" fmla="*/ 0 w 118"/>
                  <a:gd name="T17" fmla="*/ 0 h 399"/>
                  <a:gd name="T18" fmla="*/ 0 w 118"/>
                  <a:gd name="T19" fmla="*/ 0 h 39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8"/>
                  <a:gd name="T31" fmla="*/ 0 h 399"/>
                  <a:gd name="T32" fmla="*/ 118 w 118"/>
                  <a:gd name="T33" fmla="*/ 399 h 39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8" h="399">
                    <a:moveTo>
                      <a:pt x="0" y="28"/>
                    </a:moveTo>
                    <a:lnTo>
                      <a:pt x="39" y="69"/>
                    </a:lnTo>
                    <a:lnTo>
                      <a:pt x="96" y="239"/>
                    </a:lnTo>
                    <a:lnTo>
                      <a:pt x="69" y="382"/>
                    </a:lnTo>
                    <a:lnTo>
                      <a:pt x="96" y="399"/>
                    </a:lnTo>
                    <a:lnTo>
                      <a:pt x="118" y="235"/>
                    </a:lnTo>
                    <a:lnTo>
                      <a:pt x="55" y="69"/>
                    </a:lnTo>
                    <a:lnTo>
                      <a:pt x="10" y="0"/>
                    </a:lnTo>
                    <a:lnTo>
                      <a:pt x="0" y="28"/>
                    </a:lnTo>
                    <a:close/>
                  </a:path>
                </a:pathLst>
              </a:custGeom>
              <a:solidFill>
                <a:srgbClr val="8001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90" name="Freeform 232"/>
              <p:cNvSpPr>
                <a:spLocks/>
              </p:cNvSpPr>
              <p:nvPr/>
            </p:nvSpPr>
            <p:spPr bwMode="auto">
              <a:xfrm>
                <a:off x="4131" y="2610"/>
                <a:ext cx="18" cy="29"/>
              </a:xfrm>
              <a:custGeom>
                <a:avLst/>
                <a:gdLst>
                  <a:gd name="T0" fmla="*/ 0 w 55"/>
                  <a:gd name="T1" fmla="*/ 0 h 88"/>
                  <a:gd name="T2" fmla="*/ 0 w 55"/>
                  <a:gd name="T3" fmla="*/ 0 h 88"/>
                  <a:gd name="T4" fmla="*/ 0 w 55"/>
                  <a:gd name="T5" fmla="*/ 0 h 88"/>
                  <a:gd name="T6" fmla="*/ 0 w 55"/>
                  <a:gd name="T7" fmla="*/ 0 h 88"/>
                  <a:gd name="T8" fmla="*/ 0 w 55"/>
                  <a:gd name="T9" fmla="*/ 0 h 88"/>
                  <a:gd name="T10" fmla="*/ 0 60000 65536"/>
                  <a:gd name="T11" fmla="*/ 0 60000 65536"/>
                  <a:gd name="T12" fmla="*/ 0 60000 65536"/>
                  <a:gd name="T13" fmla="*/ 0 60000 65536"/>
                  <a:gd name="T14" fmla="*/ 0 60000 65536"/>
                  <a:gd name="T15" fmla="*/ 0 w 55"/>
                  <a:gd name="T16" fmla="*/ 0 h 88"/>
                  <a:gd name="T17" fmla="*/ 55 w 55"/>
                  <a:gd name="T18" fmla="*/ 88 h 88"/>
                </a:gdLst>
                <a:ahLst/>
                <a:cxnLst>
                  <a:cxn ang="T10">
                    <a:pos x="T0" y="T1"/>
                  </a:cxn>
                  <a:cxn ang="T11">
                    <a:pos x="T2" y="T3"/>
                  </a:cxn>
                  <a:cxn ang="T12">
                    <a:pos x="T4" y="T5"/>
                  </a:cxn>
                  <a:cxn ang="T13">
                    <a:pos x="T6" y="T7"/>
                  </a:cxn>
                  <a:cxn ang="T14">
                    <a:pos x="T8" y="T9"/>
                  </a:cxn>
                </a:cxnLst>
                <a:rect l="T15" t="T16" r="T17" b="T18"/>
                <a:pathLst>
                  <a:path w="55" h="88">
                    <a:moveTo>
                      <a:pt x="55" y="88"/>
                    </a:moveTo>
                    <a:lnTo>
                      <a:pt x="0" y="0"/>
                    </a:lnTo>
                    <a:lnTo>
                      <a:pt x="44" y="21"/>
                    </a:lnTo>
                    <a:lnTo>
                      <a:pt x="55" y="88"/>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91" name="Freeform 233"/>
              <p:cNvSpPr>
                <a:spLocks/>
              </p:cNvSpPr>
              <p:nvPr/>
            </p:nvSpPr>
            <p:spPr bwMode="auto">
              <a:xfrm>
                <a:off x="4148" y="2616"/>
                <a:ext cx="30" cy="25"/>
              </a:xfrm>
              <a:custGeom>
                <a:avLst/>
                <a:gdLst>
                  <a:gd name="T0" fmla="*/ 0 w 83"/>
                  <a:gd name="T1" fmla="*/ 0 h 81"/>
                  <a:gd name="T2" fmla="*/ 0 w 83"/>
                  <a:gd name="T3" fmla="*/ 0 h 81"/>
                  <a:gd name="T4" fmla="*/ 0 w 83"/>
                  <a:gd name="T5" fmla="*/ 0 h 81"/>
                  <a:gd name="T6" fmla="*/ 0 w 83"/>
                  <a:gd name="T7" fmla="*/ 0 h 81"/>
                  <a:gd name="T8" fmla="*/ 0 w 83"/>
                  <a:gd name="T9" fmla="*/ 0 h 81"/>
                  <a:gd name="T10" fmla="*/ 0 w 83"/>
                  <a:gd name="T11" fmla="*/ 0 h 81"/>
                  <a:gd name="T12" fmla="*/ 0 w 83"/>
                  <a:gd name="T13" fmla="*/ 0 h 81"/>
                  <a:gd name="T14" fmla="*/ 0 60000 65536"/>
                  <a:gd name="T15" fmla="*/ 0 60000 65536"/>
                  <a:gd name="T16" fmla="*/ 0 60000 65536"/>
                  <a:gd name="T17" fmla="*/ 0 60000 65536"/>
                  <a:gd name="T18" fmla="*/ 0 60000 65536"/>
                  <a:gd name="T19" fmla="*/ 0 60000 65536"/>
                  <a:gd name="T20" fmla="*/ 0 60000 65536"/>
                  <a:gd name="T21" fmla="*/ 0 w 83"/>
                  <a:gd name="T22" fmla="*/ 0 h 81"/>
                  <a:gd name="T23" fmla="*/ 83 w 83"/>
                  <a:gd name="T24" fmla="*/ 81 h 8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3" h="81">
                    <a:moveTo>
                      <a:pt x="0" y="0"/>
                    </a:moveTo>
                    <a:lnTo>
                      <a:pt x="11" y="67"/>
                    </a:lnTo>
                    <a:lnTo>
                      <a:pt x="38" y="31"/>
                    </a:lnTo>
                    <a:lnTo>
                      <a:pt x="80" y="81"/>
                    </a:lnTo>
                    <a:lnTo>
                      <a:pt x="83" y="3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92" name="Freeform 234"/>
              <p:cNvSpPr>
                <a:spLocks/>
              </p:cNvSpPr>
              <p:nvPr/>
            </p:nvSpPr>
            <p:spPr bwMode="auto">
              <a:xfrm>
                <a:off x="4142" y="2595"/>
                <a:ext cx="31" cy="35"/>
              </a:xfrm>
              <a:custGeom>
                <a:avLst/>
                <a:gdLst>
                  <a:gd name="T0" fmla="*/ 0 w 94"/>
                  <a:gd name="T1" fmla="*/ 0 h 103"/>
                  <a:gd name="T2" fmla="*/ 0 w 94"/>
                  <a:gd name="T3" fmla="*/ 0 h 103"/>
                  <a:gd name="T4" fmla="*/ 0 w 94"/>
                  <a:gd name="T5" fmla="*/ 0 h 103"/>
                  <a:gd name="T6" fmla="*/ 0 w 94"/>
                  <a:gd name="T7" fmla="*/ 0 h 103"/>
                  <a:gd name="T8" fmla="*/ 0 w 94"/>
                  <a:gd name="T9" fmla="*/ 0 h 103"/>
                  <a:gd name="T10" fmla="*/ 0 w 94"/>
                  <a:gd name="T11" fmla="*/ 0 h 103"/>
                  <a:gd name="T12" fmla="*/ 0 w 94"/>
                  <a:gd name="T13" fmla="*/ 0 h 103"/>
                  <a:gd name="T14" fmla="*/ 0 60000 65536"/>
                  <a:gd name="T15" fmla="*/ 0 60000 65536"/>
                  <a:gd name="T16" fmla="*/ 0 60000 65536"/>
                  <a:gd name="T17" fmla="*/ 0 60000 65536"/>
                  <a:gd name="T18" fmla="*/ 0 60000 65536"/>
                  <a:gd name="T19" fmla="*/ 0 60000 65536"/>
                  <a:gd name="T20" fmla="*/ 0 60000 65536"/>
                  <a:gd name="T21" fmla="*/ 0 w 94"/>
                  <a:gd name="T22" fmla="*/ 0 h 103"/>
                  <a:gd name="T23" fmla="*/ 94 w 94"/>
                  <a:gd name="T24" fmla="*/ 103 h 10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4" h="103">
                    <a:moveTo>
                      <a:pt x="82" y="40"/>
                    </a:moveTo>
                    <a:lnTo>
                      <a:pt x="94" y="103"/>
                    </a:lnTo>
                    <a:lnTo>
                      <a:pt x="0" y="59"/>
                    </a:lnTo>
                    <a:lnTo>
                      <a:pt x="5" y="0"/>
                    </a:lnTo>
                    <a:lnTo>
                      <a:pt x="68" y="0"/>
                    </a:lnTo>
                    <a:lnTo>
                      <a:pt x="82" y="40"/>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93" name="Freeform 235"/>
              <p:cNvSpPr>
                <a:spLocks/>
              </p:cNvSpPr>
              <p:nvPr/>
            </p:nvSpPr>
            <p:spPr bwMode="auto">
              <a:xfrm>
                <a:off x="4168" y="2535"/>
                <a:ext cx="57" cy="85"/>
              </a:xfrm>
              <a:custGeom>
                <a:avLst/>
                <a:gdLst>
                  <a:gd name="T0" fmla="*/ 0 w 169"/>
                  <a:gd name="T1" fmla="*/ 0 h 251"/>
                  <a:gd name="T2" fmla="*/ 0 w 169"/>
                  <a:gd name="T3" fmla="*/ 0 h 251"/>
                  <a:gd name="T4" fmla="*/ 0 w 169"/>
                  <a:gd name="T5" fmla="*/ 0 h 251"/>
                  <a:gd name="T6" fmla="*/ 0 w 169"/>
                  <a:gd name="T7" fmla="*/ 0 h 251"/>
                  <a:gd name="T8" fmla="*/ 0 w 169"/>
                  <a:gd name="T9" fmla="*/ 0 h 251"/>
                  <a:gd name="T10" fmla="*/ 0 w 169"/>
                  <a:gd name="T11" fmla="*/ 0 h 251"/>
                  <a:gd name="T12" fmla="*/ 0 w 169"/>
                  <a:gd name="T13" fmla="*/ 0 h 251"/>
                  <a:gd name="T14" fmla="*/ 0 w 169"/>
                  <a:gd name="T15" fmla="*/ 0 h 251"/>
                  <a:gd name="T16" fmla="*/ 0 w 169"/>
                  <a:gd name="T17" fmla="*/ 0 h 2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9"/>
                  <a:gd name="T28" fmla="*/ 0 h 251"/>
                  <a:gd name="T29" fmla="*/ 169 w 169"/>
                  <a:gd name="T30" fmla="*/ 251 h 2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9" h="251">
                    <a:moveTo>
                      <a:pt x="169" y="35"/>
                    </a:moveTo>
                    <a:lnTo>
                      <a:pt x="102" y="243"/>
                    </a:lnTo>
                    <a:lnTo>
                      <a:pt x="91" y="251"/>
                    </a:lnTo>
                    <a:lnTo>
                      <a:pt x="0" y="213"/>
                    </a:lnTo>
                    <a:lnTo>
                      <a:pt x="22" y="143"/>
                    </a:lnTo>
                    <a:lnTo>
                      <a:pt x="91" y="0"/>
                    </a:lnTo>
                    <a:lnTo>
                      <a:pt x="160" y="19"/>
                    </a:lnTo>
                    <a:lnTo>
                      <a:pt x="169" y="35"/>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94" name="Freeform 236"/>
              <p:cNvSpPr>
                <a:spLocks/>
              </p:cNvSpPr>
              <p:nvPr/>
            </p:nvSpPr>
            <p:spPr bwMode="auto">
              <a:xfrm>
                <a:off x="4105" y="2540"/>
                <a:ext cx="97" cy="84"/>
              </a:xfrm>
              <a:custGeom>
                <a:avLst/>
                <a:gdLst>
                  <a:gd name="T0" fmla="*/ 0 w 291"/>
                  <a:gd name="T1" fmla="*/ 0 h 252"/>
                  <a:gd name="T2" fmla="*/ 0 w 291"/>
                  <a:gd name="T3" fmla="*/ 0 h 252"/>
                  <a:gd name="T4" fmla="*/ 0 w 291"/>
                  <a:gd name="T5" fmla="*/ 0 h 252"/>
                  <a:gd name="T6" fmla="*/ 0 w 291"/>
                  <a:gd name="T7" fmla="*/ 0 h 252"/>
                  <a:gd name="T8" fmla="*/ 0 w 291"/>
                  <a:gd name="T9" fmla="*/ 0 h 252"/>
                  <a:gd name="T10" fmla="*/ 0 w 291"/>
                  <a:gd name="T11" fmla="*/ 0 h 252"/>
                  <a:gd name="T12" fmla="*/ 0 w 291"/>
                  <a:gd name="T13" fmla="*/ 0 h 252"/>
                  <a:gd name="T14" fmla="*/ 0 w 291"/>
                  <a:gd name="T15" fmla="*/ 0 h 252"/>
                  <a:gd name="T16" fmla="*/ 0 w 291"/>
                  <a:gd name="T17" fmla="*/ 0 h 252"/>
                  <a:gd name="T18" fmla="*/ 0 w 291"/>
                  <a:gd name="T19" fmla="*/ 0 h 252"/>
                  <a:gd name="T20" fmla="*/ 0 w 291"/>
                  <a:gd name="T21" fmla="*/ 0 h 252"/>
                  <a:gd name="T22" fmla="*/ 0 w 291"/>
                  <a:gd name="T23" fmla="*/ 0 h 252"/>
                  <a:gd name="T24" fmla="*/ 0 w 291"/>
                  <a:gd name="T25" fmla="*/ 0 h 252"/>
                  <a:gd name="T26" fmla="*/ 0 w 291"/>
                  <a:gd name="T27" fmla="*/ 0 h 252"/>
                  <a:gd name="T28" fmla="*/ 0 w 291"/>
                  <a:gd name="T29" fmla="*/ 0 h 252"/>
                  <a:gd name="T30" fmla="*/ 0 w 291"/>
                  <a:gd name="T31" fmla="*/ 0 h 252"/>
                  <a:gd name="T32" fmla="*/ 0 w 291"/>
                  <a:gd name="T33" fmla="*/ 0 h 252"/>
                  <a:gd name="T34" fmla="*/ 0 w 291"/>
                  <a:gd name="T35" fmla="*/ 0 h 252"/>
                  <a:gd name="T36" fmla="*/ 0 w 291"/>
                  <a:gd name="T37" fmla="*/ 0 h 252"/>
                  <a:gd name="T38" fmla="*/ 0 w 291"/>
                  <a:gd name="T39" fmla="*/ 0 h 252"/>
                  <a:gd name="T40" fmla="*/ 0 w 291"/>
                  <a:gd name="T41" fmla="*/ 0 h 252"/>
                  <a:gd name="T42" fmla="*/ 0 w 291"/>
                  <a:gd name="T43" fmla="*/ 0 h 252"/>
                  <a:gd name="T44" fmla="*/ 0 w 291"/>
                  <a:gd name="T45" fmla="*/ 0 h 252"/>
                  <a:gd name="T46" fmla="*/ 0 w 291"/>
                  <a:gd name="T47" fmla="*/ 0 h 252"/>
                  <a:gd name="T48" fmla="*/ 0 w 291"/>
                  <a:gd name="T49" fmla="*/ 0 h 252"/>
                  <a:gd name="T50" fmla="*/ 0 w 291"/>
                  <a:gd name="T51" fmla="*/ 0 h 252"/>
                  <a:gd name="T52" fmla="*/ 0 w 291"/>
                  <a:gd name="T53" fmla="*/ 0 h 252"/>
                  <a:gd name="T54" fmla="*/ 0 w 291"/>
                  <a:gd name="T55" fmla="*/ 0 h 252"/>
                  <a:gd name="T56" fmla="*/ 0 w 291"/>
                  <a:gd name="T57" fmla="*/ 0 h 252"/>
                  <a:gd name="T58" fmla="*/ 0 w 291"/>
                  <a:gd name="T59" fmla="*/ 0 h 252"/>
                  <a:gd name="T60" fmla="*/ 0 w 291"/>
                  <a:gd name="T61" fmla="*/ 0 h 252"/>
                  <a:gd name="T62" fmla="*/ 0 w 291"/>
                  <a:gd name="T63" fmla="*/ 0 h 252"/>
                  <a:gd name="T64" fmla="*/ 0 w 291"/>
                  <a:gd name="T65" fmla="*/ 0 h 252"/>
                  <a:gd name="T66" fmla="*/ 0 w 291"/>
                  <a:gd name="T67" fmla="*/ 0 h 252"/>
                  <a:gd name="T68" fmla="*/ 0 w 291"/>
                  <a:gd name="T69" fmla="*/ 0 h 252"/>
                  <a:gd name="T70" fmla="*/ 0 w 291"/>
                  <a:gd name="T71" fmla="*/ 0 h 252"/>
                  <a:gd name="T72" fmla="*/ 0 w 291"/>
                  <a:gd name="T73" fmla="*/ 0 h 252"/>
                  <a:gd name="T74" fmla="*/ 0 w 291"/>
                  <a:gd name="T75" fmla="*/ 0 h 252"/>
                  <a:gd name="T76" fmla="*/ 0 w 291"/>
                  <a:gd name="T77" fmla="*/ 0 h 252"/>
                  <a:gd name="T78" fmla="*/ 0 w 291"/>
                  <a:gd name="T79" fmla="*/ 0 h 25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91"/>
                  <a:gd name="T121" fmla="*/ 0 h 252"/>
                  <a:gd name="T122" fmla="*/ 291 w 291"/>
                  <a:gd name="T123" fmla="*/ 252 h 25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91" h="252">
                    <a:moveTo>
                      <a:pt x="0" y="182"/>
                    </a:moveTo>
                    <a:lnTo>
                      <a:pt x="109" y="227"/>
                    </a:lnTo>
                    <a:lnTo>
                      <a:pt x="150" y="182"/>
                    </a:lnTo>
                    <a:lnTo>
                      <a:pt x="152" y="184"/>
                    </a:lnTo>
                    <a:lnTo>
                      <a:pt x="158" y="190"/>
                    </a:lnTo>
                    <a:lnTo>
                      <a:pt x="162" y="194"/>
                    </a:lnTo>
                    <a:lnTo>
                      <a:pt x="167" y="199"/>
                    </a:lnTo>
                    <a:lnTo>
                      <a:pt x="173" y="204"/>
                    </a:lnTo>
                    <a:lnTo>
                      <a:pt x="182" y="211"/>
                    </a:lnTo>
                    <a:lnTo>
                      <a:pt x="190" y="216"/>
                    </a:lnTo>
                    <a:lnTo>
                      <a:pt x="200" y="221"/>
                    </a:lnTo>
                    <a:lnTo>
                      <a:pt x="211" y="226"/>
                    </a:lnTo>
                    <a:lnTo>
                      <a:pt x="222" y="232"/>
                    </a:lnTo>
                    <a:lnTo>
                      <a:pt x="234" y="238"/>
                    </a:lnTo>
                    <a:lnTo>
                      <a:pt x="249" y="243"/>
                    </a:lnTo>
                    <a:lnTo>
                      <a:pt x="263" y="247"/>
                    </a:lnTo>
                    <a:lnTo>
                      <a:pt x="280" y="252"/>
                    </a:lnTo>
                    <a:lnTo>
                      <a:pt x="291" y="232"/>
                    </a:lnTo>
                    <a:lnTo>
                      <a:pt x="288" y="231"/>
                    </a:lnTo>
                    <a:lnTo>
                      <a:pt x="281" y="230"/>
                    </a:lnTo>
                    <a:lnTo>
                      <a:pt x="270" y="227"/>
                    </a:lnTo>
                    <a:lnTo>
                      <a:pt x="259" y="225"/>
                    </a:lnTo>
                    <a:lnTo>
                      <a:pt x="245" y="217"/>
                    </a:lnTo>
                    <a:lnTo>
                      <a:pt x="234" y="209"/>
                    </a:lnTo>
                    <a:lnTo>
                      <a:pt x="226" y="203"/>
                    </a:lnTo>
                    <a:lnTo>
                      <a:pt x="221" y="198"/>
                    </a:lnTo>
                    <a:lnTo>
                      <a:pt x="217" y="190"/>
                    </a:lnTo>
                    <a:lnTo>
                      <a:pt x="213" y="182"/>
                    </a:lnTo>
                    <a:lnTo>
                      <a:pt x="280" y="0"/>
                    </a:lnTo>
                    <a:lnTo>
                      <a:pt x="122" y="31"/>
                    </a:lnTo>
                    <a:lnTo>
                      <a:pt x="116" y="32"/>
                    </a:lnTo>
                    <a:lnTo>
                      <a:pt x="105" y="40"/>
                    </a:lnTo>
                    <a:lnTo>
                      <a:pt x="99" y="46"/>
                    </a:lnTo>
                    <a:lnTo>
                      <a:pt x="95" y="57"/>
                    </a:lnTo>
                    <a:lnTo>
                      <a:pt x="94" y="62"/>
                    </a:lnTo>
                    <a:lnTo>
                      <a:pt x="94" y="69"/>
                    </a:lnTo>
                    <a:lnTo>
                      <a:pt x="94" y="77"/>
                    </a:lnTo>
                    <a:lnTo>
                      <a:pt x="98" y="89"/>
                    </a:lnTo>
                    <a:lnTo>
                      <a:pt x="0" y="182"/>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95" name="Freeform 237"/>
              <p:cNvSpPr>
                <a:spLocks/>
              </p:cNvSpPr>
              <p:nvPr/>
            </p:nvSpPr>
            <p:spPr bwMode="auto">
              <a:xfrm>
                <a:off x="4169" y="2529"/>
                <a:ext cx="57" cy="50"/>
              </a:xfrm>
              <a:custGeom>
                <a:avLst/>
                <a:gdLst>
                  <a:gd name="T0" fmla="*/ 0 w 172"/>
                  <a:gd name="T1" fmla="*/ 0 h 150"/>
                  <a:gd name="T2" fmla="*/ 0 w 172"/>
                  <a:gd name="T3" fmla="*/ 0 h 150"/>
                  <a:gd name="T4" fmla="*/ 0 w 172"/>
                  <a:gd name="T5" fmla="*/ 0 h 150"/>
                  <a:gd name="T6" fmla="*/ 0 w 172"/>
                  <a:gd name="T7" fmla="*/ 0 h 150"/>
                  <a:gd name="T8" fmla="*/ 0 w 172"/>
                  <a:gd name="T9" fmla="*/ 0 h 150"/>
                  <a:gd name="T10" fmla="*/ 0 w 172"/>
                  <a:gd name="T11" fmla="*/ 0 h 150"/>
                  <a:gd name="T12" fmla="*/ 0 w 172"/>
                  <a:gd name="T13" fmla="*/ 0 h 150"/>
                  <a:gd name="T14" fmla="*/ 0 w 172"/>
                  <a:gd name="T15" fmla="*/ 0 h 150"/>
                  <a:gd name="T16" fmla="*/ 0 w 172"/>
                  <a:gd name="T17" fmla="*/ 0 h 150"/>
                  <a:gd name="T18" fmla="*/ 0 w 172"/>
                  <a:gd name="T19" fmla="*/ 0 h 150"/>
                  <a:gd name="T20" fmla="*/ 0 w 172"/>
                  <a:gd name="T21" fmla="*/ 0 h 150"/>
                  <a:gd name="T22" fmla="*/ 0 w 172"/>
                  <a:gd name="T23" fmla="*/ 0 h 150"/>
                  <a:gd name="T24" fmla="*/ 0 w 172"/>
                  <a:gd name="T25" fmla="*/ 0 h 150"/>
                  <a:gd name="T26" fmla="*/ 0 w 172"/>
                  <a:gd name="T27" fmla="*/ 0 h 150"/>
                  <a:gd name="T28" fmla="*/ 0 w 172"/>
                  <a:gd name="T29" fmla="*/ 0 h 150"/>
                  <a:gd name="T30" fmla="*/ 0 w 172"/>
                  <a:gd name="T31" fmla="*/ 0 h 150"/>
                  <a:gd name="T32" fmla="*/ 0 w 172"/>
                  <a:gd name="T33" fmla="*/ 0 h 150"/>
                  <a:gd name="T34" fmla="*/ 0 w 172"/>
                  <a:gd name="T35" fmla="*/ 0 h 150"/>
                  <a:gd name="T36" fmla="*/ 0 w 172"/>
                  <a:gd name="T37" fmla="*/ 0 h 150"/>
                  <a:gd name="T38" fmla="*/ 0 w 172"/>
                  <a:gd name="T39" fmla="*/ 0 h 150"/>
                  <a:gd name="T40" fmla="*/ 0 w 172"/>
                  <a:gd name="T41" fmla="*/ 0 h 150"/>
                  <a:gd name="T42" fmla="*/ 0 w 172"/>
                  <a:gd name="T43" fmla="*/ 0 h 150"/>
                  <a:gd name="T44" fmla="*/ 0 w 172"/>
                  <a:gd name="T45" fmla="*/ 0 h 150"/>
                  <a:gd name="T46" fmla="*/ 0 w 172"/>
                  <a:gd name="T47" fmla="*/ 0 h 150"/>
                  <a:gd name="T48" fmla="*/ 0 w 172"/>
                  <a:gd name="T49" fmla="*/ 0 h 150"/>
                  <a:gd name="T50" fmla="*/ 0 w 172"/>
                  <a:gd name="T51" fmla="*/ 0 h 150"/>
                  <a:gd name="T52" fmla="*/ 0 w 172"/>
                  <a:gd name="T53" fmla="*/ 0 h 150"/>
                  <a:gd name="T54" fmla="*/ 0 w 172"/>
                  <a:gd name="T55" fmla="*/ 0 h 15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72"/>
                  <a:gd name="T85" fmla="*/ 0 h 150"/>
                  <a:gd name="T86" fmla="*/ 172 w 172"/>
                  <a:gd name="T87" fmla="*/ 150 h 15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72" h="150">
                    <a:moveTo>
                      <a:pt x="0" y="150"/>
                    </a:moveTo>
                    <a:lnTo>
                      <a:pt x="5" y="137"/>
                    </a:lnTo>
                    <a:lnTo>
                      <a:pt x="12" y="128"/>
                    </a:lnTo>
                    <a:lnTo>
                      <a:pt x="17" y="117"/>
                    </a:lnTo>
                    <a:lnTo>
                      <a:pt x="25" y="105"/>
                    </a:lnTo>
                    <a:lnTo>
                      <a:pt x="32" y="93"/>
                    </a:lnTo>
                    <a:lnTo>
                      <a:pt x="43" y="82"/>
                    </a:lnTo>
                    <a:lnTo>
                      <a:pt x="50" y="70"/>
                    </a:lnTo>
                    <a:lnTo>
                      <a:pt x="61" y="59"/>
                    </a:lnTo>
                    <a:lnTo>
                      <a:pt x="72" y="50"/>
                    </a:lnTo>
                    <a:lnTo>
                      <a:pt x="84" y="43"/>
                    </a:lnTo>
                    <a:lnTo>
                      <a:pt x="95" y="38"/>
                    </a:lnTo>
                    <a:lnTo>
                      <a:pt x="107" y="37"/>
                    </a:lnTo>
                    <a:lnTo>
                      <a:pt x="118" y="39"/>
                    </a:lnTo>
                    <a:lnTo>
                      <a:pt x="131" y="47"/>
                    </a:lnTo>
                    <a:lnTo>
                      <a:pt x="134" y="45"/>
                    </a:lnTo>
                    <a:lnTo>
                      <a:pt x="144" y="43"/>
                    </a:lnTo>
                    <a:lnTo>
                      <a:pt x="149" y="43"/>
                    </a:lnTo>
                    <a:lnTo>
                      <a:pt x="156" y="46"/>
                    </a:lnTo>
                    <a:lnTo>
                      <a:pt x="161" y="50"/>
                    </a:lnTo>
                    <a:lnTo>
                      <a:pt x="167" y="57"/>
                    </a:lnTo>
                    <a:lnTo>
                      <a:pt x="172" y="41"/>
                    </a:lnTo>
                    <a:lnTo>
                      <a:pt x="161" y="19"/>
                    </a:lnTo>
                    <a:lnTo>
                      <a:pt x="136" y="19"/>
                    </a:lnTo>
                    <a:lnTo>
                      <a:pt x="79" y="0"/>
                    </a:lnTo>
                    <a:lnTo>
                      <a:pt x="3" y="66"/>
                    </a:lnTo>
                    <a:lnTo>
                      <a:pt x="0" y="150"/>
                    </a:lnTo>
                    <a:close/>
                  </a:path>
                </a:pathLst>
              </a:custGeom>
              <a:solidFill>
                <a:srgbClr val="0000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96" name="Freeform 238"/>
              <p:cNvSpPr>
                <a:spLocks/>
              </p:cNvSpPr>
              <p:nvPr/>
            </p:nvSpPr>
            <p:spPr bwMode="auto">
              <a:xfrm>
                <a:off x="4148" y="2509"/>
                <a:ext cx="84" cy="70"/>
              </a:xfrm>
              <a:custGeom>
                <a:avLst/>
                <a:gdLst>
                  <a:gd name="T0" fmla="*/ 0 w 241"/>
                  <a:gd name="T1" fmla="*/ 0 h 204"/>
                  <a:gd name="T2" fmla="*/ 0 w 241"/>
                  <a:gd name="T3" fmla="*/ 0 h 204"/>
                  <a:gd name="T4" fmla="*/ 0 w 241"/>
                  <a:gd name="T5" fmla="*/ 0 h 204"/>
                  <a:gd name="T6" fmla="*/ 0 w 241"/>
                  <a:gd name="T7" fmla="*/ 0 h 204"/>
                  <a:gd name="T8" fmla="*/ 0 w 241"/>
                  <a:gd name="T9" fmla="*/ 0 h 204"/>
                  <a:gd name="T10" fmla="*/ 0 w 241"/>
                  <a:gd name="T11" fmla="*/ 0 h 204"/>
                  <a:gd name="T12" fmla="*/ 0 w 241"/>
                  <a:gd name="T13" fmla="*/ 0 h 204"/>
                  <a:gd name="T14" fmla="*/ 0 w 241"/>
                  <a:gd name="T15" fmla="*/ 0 h 204"/>
                  <a:gd name="T16" fmla="*/ 0 w 241"/>
                  <a:gd name="T17" fmla="*/ 0 h 204"/>
                  <a:gd name="T18" fmla="*/ 0 w 241"/>
                  <a:gd name="T19" fmla="*/ 0 h 204"/>
                  <a:gd name="T20" fmla="*/ 0 w 241"/>
                  <a:gd name="T21" fmla="*/ 0 h 204"/>
                  <a:gd name="T22" fmla="*/ 0 w 241"/>
                  <a:gd name="T23" fmla="*/ 0 h 204"/>
                  <a:gd name="T24" fmla="*/ 0 w 241"/>
                  <a:gd name="T25" fmla="*/ 0 h 204"/>
                  <a:gd name="T26" fmla="*/ 0 w 241"/>
                  <a:gd name="T27" fmla="*/ 0 h 204"/>
                  <a:gd name="T28" fmla="*/ 0 w 241"/>
                  <a:gd name="T29" fmla="*/ 0 h 204"/>
                  <a:gd name="T30" fmla="*/ 0 w 241"/>
                  <a:gd name="T31" fmla="*/ 0 h 204"/>
                  <a:gd name="T32" fmla="*/ 0 w 241"/>
                  <a:gd name="T33" fmla="*/ 0 h 204"/>
                  <a:gd name="T34" fmla="*/ 0 w 241"/>
                  <a:gd name="T35" fmla="*/ 0 h 204"/>
                  <a:gd name="T36" fmla="*/ 0 w 241"/>
                  <a:gd name="T37" fmla="*/ 0 h 204"/>
                  <a:gd name="T38" fmla="*/ 0 w 241"/>
                  <a:gd name="T39" fmla="*/ 0 h 204"/>
                  <a:gd name="T40" fmla="*/ 0 w 241"/>
                  <a:gd name="T41" fmla="*/ 0 h 204"/>
                  <a:gd name="T42" fmla="*/ 0 w 241"/>
                  <a:gd name="T43" fmla="*/ 0 h 204"/>
                  <a:gd name="T44" fmla="*/ 0 w 241"/>
                  <a:gd name="T45" fmla="*/ 0 h 204"/>
                  <a:gd name="T46" fmla="*/ 0 w 241"/>
                  <a:gd name="T47" fmla="*/ 0 h 204"/>
                  <a:gd name="T48" fmla="*/ 0 w 241"/>
                  <a:gd name="T49" fmla="*/ 0 h 204"/>
                  <a:gd name="T50" fmla="*/ 0 w 241"/>
                  <a:gd name="T51" fmla="*/ 0 h 204"/>
                  <a:gd name="T52" fmla="*/ 0 w 241"/>
                  <a:gd name="T53" fmla="*/ 0 h 204"/>
                  <a:gd name="T54" fmla="*/ 0 w 241"/>
                  <a:gd name="T55" fmla="*/ 0 h 204"/>
                  <a:gd name="T56" fmla="*/ 0 w 241"/>
                  <a:gd name="T57" fmla="*/ 0 h 204"/>
                  <a:gd name="T58" fmla="*/ 0 w 241"/>
                  <a:gd name="T59" fmla="*/ 0 h 204"/>
                  <a:gd name="T60" fmla="*/ 0 w 241"/>
                  <a:gd name="T61" fmla="*/ 0 h 204"/>
                  <a:gd name="T62" fmla="*/ 0 w 241"/>
                  <a:gd name="T63" fmla="*/ 0 h 204"/>
                  <a:gd name="T64" fmla="*/ 0 w 241"/>
                  <a:gd name="T65" fmla="*/ 0 h 204"/>
                  <a:gd name="T66" fmla="*/ 0 w 241"/>
                  <a:gd name="T67" fmla="*/ 0 h 204"/>
                  <a:gd name="T68" fmla="*/ 0 w 241"/>
                  <a:gd name="T69" fmla="*/ 0 h 204"/>
                  <a:gd name="T70" fmla="*/ 0 w 241"/>
                  <a:gd name="T71" fmla="*/ 0 h 204"/>
                  <a:gd name="T72" fmla="*/ 0 w 241"/>
                  <a:gd name="T73" fmla="*/ 0 h 204"/>
                  <a:gd name="T74" fmla="*/ 0 w 241"/>
                  <a:gd name="T75" fmla="*/ 0 h 204"/>
                  <a:gd name="T76" fmla="*/ 0 w 241"/>
                  <a:gd name="T77" fmla="*/ 0 h 204"/>
                  <a:gd name="T78" fmla="*/ 0 w 241"/>
                  <a:gd name="T79" fmla="*/ 0 h 204"/>
                  <a:gd name="T80" fmla="*/ 0 w 241"/>
                  <a:gd name="T81" fmla="*/ 0 h 204"/>
                  <a:gd name="T82" fmla="*/ 0 w 241"/>
                  <a:gd name="T83" fmla="*/ 0 h 204"/>
                  <a:gd name="T84" fmla="*/ 0 w 241"/>
                  <a:gd name="T85" fmla="*/ 0 h 204"/>
                  <a:gd name="T86" fmla="*/ 0 w 241"/>
                  <a:gd name="T87" fmla="*/ 0 h 204"/>
                  <a:gd name="T88" fmla="*/ 0 w 241"/>
                  <a:gd name="T89" fmla="*/ 0 h 204"/>
                  <a:gd name="T90" fmla="*/ 0 w 241"/>
                  <a:gd name="T91" fmla="*/ 0 h 204"/>
                  <a:gd name="T92" fmla="*/ 0 w 241"/>
                  <a:gd name="T93" fmla="*/ 0 h 204"/>
                  <a:gd name="T94" fmla="*/ 0 w 241"/>
                  <a:gd name="T95" fmla="*/ 0 h 204"/>
                  <a:gd name="T96" fmla="*/ 0 w 241"/>
                  <a:gd name="T97" fmla="*/ 0 h 204"/>
                  <a:gd name="T98" fmla="*/ 0 w 241"/>
                  <a:gd name="T99" fmla="*/ 0 h 204"/>
                  <a:gd name="T100" fmla="*/ 0 w 241"/>
                  <a:gd name="T101" fmla="*/ 0 h 204"/>
                  <a:gd name="T102" fmla="*/ 0 w 241"/>
                  <a:gd name="T103" fmla="*/ 0 h 204"/>
                  <a:gd name="T104" fmla="*/ 0 w 241"/>
                  <a:gd name="T105" fmla="*/ 0 h 204"/>
                  <a:gd name="T106" fmla="*/ 0 w 241"/>
                  <a:gd name="T107" fmla="*/ 0 h 204"/>
                  <a:gd name="T108" fmla="*/ 0 w 241"/>
                  <a:gd name="T109" fmla="*/ 0 h 204"/>
                  <a:gd name="T110" fmla="*/ 0 w 241"/>
                  <a:gd name="T111" fmla="*/ 0 h 204"/>
                  <a:gd name="T112" fmla="*/ 0 w 241"/>
                  <a:gd name="T113" fmla="*/ 0 h 204"/>
                  <a:gd name="T114" fmla="*/ 0 w 241"/>
                  <a:gd name="T115" fmla="*/ 0 h 204"/>
                  <a:gd name="T116" fmla="*/ 0 w 241"/>
                  <a:gd name="T117" fmla="*/ 0 h 204"/>
                  <a:gd name="T118" fmla="*/ 0 w 241"/>
                  <a:gd name="T119" fmla="*/ 0 h 204"/>
                  <a:gd name="T120" fmla="*/ 0 w 241"/>
                  <a:gd name="T121" fmla="*/ 0 h 204"/>
                  <a:gd name="T122" fmla="*/ 0 w 241"/>
                  <a:gd name="T123" fmla="*/ 0 h 20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1"/>
                  <a:gd name="T187" fmla="*/ 0 h 204"/>
                  <a:gd name="T188" fmla="*/ 241 w 241"/>
                  <a:gd name="T189" fmla="*/ 204 h 20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1" h="204">
                    <a:moveTo>
                      <a:pt x="236" y="104"/>
                    </a:moveTo>
                    <a:lnTo>
                      <a:pt x="235" y="98"/>
                    </a:lnTo>
                    <a:lnTo>
                      <a:pt x="234" y="89"/>
                    </a:lnTo>
                    <a:lnTo>
                      <a:pt x="228" y="82"/>
                    </a:lnTo>
                    <a:lnTo>
                      <a:pt x="225" y="80"/>
                    </a:lnTo>
                    <a:lnTo>
                      <a:pt x="217" y="79"/>
                    </a:lnTo>
                    <a:lnTo>
                      <a:pt x="208" y="82"/>
                    </a:lnTo>
                    <a:lnTo>
                      <a:pt x="205" y="81"/>
                    </a:lnTo>
                    <a:lnTo>
                      <a:pt x="203" y="79"/>
                    </a:lnTo>
                    <a:lnTo>
                      <a:pt x="198" y="76"/>
                    </a:lnTo>
                    <a:lnTo>
                      <a:pt x="191" y="74"/>
                    </a:lnTo>
                    <a:lnTo>
                      <a:pt x="182" y="71"/>
                    </a:lnTo>
                    <a:lnTo>
                      <a:pt x="173" y="70"/>
                    </a:lnTo>
                    <a:lnTo>
                      <a:pt x="163" y="68"/>
                    </a:lnTo>
                    <a:lnTo>
                      <a:pt x="153" y="70"/>
                    </a:lnTo>
                    <a:lnTo>
                      <a:pt x="141" y="72"/>
                    </a:lnTo>
                    <a:lnTo>
                      <a:pt x="130" y="77"/>
                    </a:lnTo>
                    <a:lnTo>
                      <a:pt x="118" y="85"/>
                    </a:lnTo>
                    <a:lnTo>
                      <a:pt x="108" y="98"/>
                    </a:lnTo>
                    <a:lnTo>
                      <a:pt x="96" y="113"/>
                    </a:lnTo>
                    <a:lnTo>
                      <a:pt x="89" y="133"/>
                    </a:lnTo>
                    <a:lnTo>
                      <a:pt x="81" y="157"/>
                    </a:lnTo>
                    <a:lnTo>
                      <a:pt x="76" y="188"/>
                    </a:lnTo>
                    <a:lnTo>
                      <a:pt x="69" y="204"/>
                    </a:lnTo>
                    <a:lnTo>
                      <a:pt x="42" y="185"/>
                    </a:lnTo>
                    <a:lnTo>
                      <a:pt x="42" y="181"/>
                    </a:lnTo>
                    <a:lnTo>
                      <a:pt x="45" y="172"/>
                    </a:lnTo>
                    <a:lnTo>
                      <a:pt x="46" y="161"/>
                    </a:lnTo>
                    <a:lnTo>
                      <a:pt x="48" y="148"/>
                    </a:lnTo>
                    <a:lnTo>
                      <a:pt x="44" y="134"/>
                    </a:lnTo>
                    <a:lnTo>
                      <a:pt x="36" y="124"/>
                    </a:lnTo>
                    <a:lnTo>
                      <a:pt x="30" y="118"/>
                    </a:lnTo>
                    <a:lnTo>
                      <a:pt x="22" y="116"/>
                    </a:lnTo>
                    <a:lnTo>
                      <a:pt x="12" y="115"/>
                    </a:lnTo>
                    <a:lnTo>
                      <a:pt x="0" y="116"/>
                    </a:lnTo>
                    <a:lnTo>
                      <a:pt x="23" y="13"/>
                    </a:lnTo>
                    <a:lnTo>
                      <a:pt x="26" y="11"/>
                    </a:lnTo>
                    <a:lnTo>
                      <a:pt x="37" y="7"/>
                    </a:lnTo>
                    <a:lnTo>
                      <a:pt x="45" y="3"/>
                    </a:lnTo>
                    <a:lnTo>
                      <a:pt x="55" y="2"/>
                    </a:lnTo>
                    <a:lnTo>
                      <a:pt x="66" y="0"/>
                    </a:lnTo>
                    <a:lnTo>
                      <a:pt x="78" y="0"/>
                    </a:lnTo>
                    <a:lnTo>
                      <a:pt x="90" y="0"/>
                    </a:lnTo>
                    <a:lnTo>
                      <a:pt x="105" y="2"/>
                    </a:lnTo>
                    <a:lnTo>
                      <a:pt x="121" y="5"/>
                    </a:lnTo>
                    <a:lnTo>
                      <a:pt x="136" y="12"/>
                    </a:lnTo>
                    <a:lnTo>
                      <a:pt x="151" y="20"/>
                    </a:lnTo>
                    <a:lnTo>
                      <a:pt x="169" y="31"/>
                    </a:lnTo>
                    <a:lnTo>
                      <a:pt x="186" y="45"/>
                    </a:lnTo>
                    <a:lnTo>
                      <a:pt x="205" y="63"/>
                    </a:lnTo>
                    <a:lnTo>
                      <a:pt x="207" y="62"/>
                    </a:lnTo>
                    <a:lnTo>
                      <a:pt x="213" y="62"/>
                    </a:lnTo>
                    <a:lnTo>
                      <a:pt x="221" y="62"/>
                    </a:lnTo>
                    <a:lnTo>
                      <a:pt x="230" y="66"/>
                    </a:lnTo>
                    <a:lnTo>
                      <a:pt x="236" y="70"/>
                    </a:lnTo>
                    <a:lnTo>
                      <a:pt x="241" y="79"/>
                    </a:lnTo>
                    <a:lnTo>
                      <a:pt x="241" y="84"/>
                    </a:lnTo>
                    <a:lnTo>
                      <a:pt x="241" y="91"/>
                    </a:lnTo>
                    <a:lnTo>
                      <a:pt x="239" y="99"/>
                    </a:lnTo>
                    <a:lnTo>
                      <a:pt x="236" y="109"/>
                    </a:lnTo>
                    <a:lnTo>
                      <a:pt x="236"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97" name="Freeform 239"/>
              <p:cNvSpPr>
                <a:spLocks/>
              </p:cNvSpPr>
              <p:nvPr/>
            </p:nvSpPr>
            <p:spPr bwMode="auto">
              <a:xfrm>
                <a:off x="4213" y="2555"/>
                <a:ext cx="798" cy="293"/>
              </a:xfrm>
              <a:custGeom>
                <a:avLst/>
                <a:gdLst>
                  <a:gd name="T0" fmla="*/ 0 w 2395"/>
                  <a:gd name="T1" fmla="*/ 0 h 874"/>
                  <a:gd name="T2" fmla="*/ 0 w 2395"/>
                  <a:gd name="T3" fmla="*/ 0 h 874"/>
                  <a:gd name="T4" fmla="*/ 0 w 2395"/>
                  <a:gd name="T5" fmla="*/ 0 h 874"/>
                  <a:gd name="T6" fmla="*/ 0 w 2395"/>
                  <a:gd name="T7" fmla="*/ 0 h 874"/>
                  <a:gd name="T8" fmla="*/ 0 w 2395"/>
                  <a:gd name="T9" fmla="*/ 0 h 874"/>
                  <a:gd name="T10" fmla="*/ 0 w 2395"/>
                  <a:gd name="T11" fmla="*/ 0 h 874"/>
                  <a:gd name="T12" fmla="*/ 0 w 2395"/>
                  <a:gd name="T13" fmla="*/ 0 h 874"/>
                  <a:gd name="T14" fmla="*/ 0 w 2395"/>
                  <a:gd name="T15" fmla="*/ 0 h 874"/>
                  <a:gd name="T16" fmla="*/ 0 w 2395"/>
                  <a:gd name="T17" fmla="*/ 0 h 874"/>
                  <a:gd name="T18" fmla="*/ 0 w 2395"/>
                  <a:gd name="T19" fmla="*/ 0 h 874"/>
                  <a:gd name="T20" fmla="*/ 0 w 2395"/>
                  <a:gd name="T21" fmla="*/ 0 h 874"/>
                  <a:gd name="T22" fmla="*/ 0 w 2395"/>
                  <a:gd name="T23" fmla="*/ 0 h 874"/>
                  <a:gd name="T24" fmla="*/ 1 w 2395"/>
                  <a:gd name="T25" fmla="*/ 0 h 874"/>
                  <a:gd name="T26" fmla="*/ 1 w 2395"/>
                  <a:gd name="T27" fmla="*/ 0 h 874"/>
                  <a:gd name="T28" fmla="*/ 1 w 2395"/>
                  <a:gd name="T29" fmla="*/ 0 h 874"/>
                  <a:gd name="T30" fmla="*/ 1 w 2395"/>
                  <a:gd name="T31" fmla="*/ 0 h 874"/>
                  <a:gd name="T32" fmla="*/ 1 w 2395"/>
                  <a:gd name="T33" fmla="*/ 0 h 874"/>
                  <a:gd name="T34" fmla="*/ 1 w 2395"/>
                  <a:gd name="T35" fmla="*/ 0 h 874"/>
                  <a:gd name="T36" fmla="*/ 1 w 2395"/>
                  <a:gd name="T37" fmla="*/ 0 h 874"/>
                  <a:gd name="T38" fmla="*/ 1 w 2395"/>
                  <a:gd name="T39" fmla="*/ 0 h 874"/>
                  <a:gd name="T40" fmla="*/ 1 w 2395"/>
                  <a:gd name="T41" fmla="*/ 0 h 874"/>
                  <a:gd name="T42" fmla="*/ 1 w 2395"/>
                  <a:gd name="T43" fmla="*/ 0 h 874"/>
                  <a:gd name="T44" fmla="*/ 1 w 2395"/>
                  <a:gd name="T45" fmla="*/ 0 h 874"/>
                  <a:gd name="T46" fmla="*/ 1 w 2395"/>
                  <a:gd name="T47" fmla="*/ 0 h 874"/>
                  <a:gd name="T48" fmla="*/ 1 w 2395"/>
                  <a:gd name="T49" fmla="*/ 0 h 874"/>
                  <a:gd name="T50" fmla="*/ 1 w 2395"/>
                  <a:gd name="T51" fmla="*/ 0 h 874"/>
                  <a:gd name="T52" fmla="*/ 1 w 2395"/>
                  <a:gd name="T53" fmla="*/ 0 h 874"/>
                  <a:gd name="T54" fmla="*/ 1 w 2395"/>
                  <a:gd name="T55" fmla="*/ 0 h 874"/>
                  <a:gd name="T56" fmla="*/ 1 w 2395"/>
                  <a:gd name="T57" fmla="*/ 0 h 874"/>
                  <a:gd name="T58" fmla="*/ 1 w 2395"/>
                  <a:gd name="T59" fmla="*/ 0 h 874"/>
                  <a:gd name="T60" fmla="*/ 1 w 2395"/>
                  <a:gd name="T61" fmla="*/ 0 h 874"/>
                  <a:gd name="T62" fmla="*/ 1 w 2395"/>
                  <a:gd name="T63" fmla="*/ 0 h 874"/>
                  <a:gd name="T64" fmla="*/ 1 w 2395"/>
                  <a:gd name="T65" fmla="*/ 0 h 874"/>
                  <a:gd name="T66" fmla="*/ 1 w 2395"/>
                  <a:gd name="T67" fmla="*/ 0 h 874"/>
                  <a:gd name="T68" fmla="*/ 0 w 2395"/>
                  <a:gd name="T69" fmla="*/ 0 h 874"/>
                  <a:gd name="T70" fmla="*/ 0 w 2395"/>
                  <a:gd name="T71" fmla="*/ 0 h 874"/>
                  <a:gd name="T72" fmla="*/ 0 w 2395"/>
                  <a:gd name="T73" fmla="*/ 0 h 874"/>
                  <a:gd name="T74" fmla="*/ 0 w 2395"/>
                  <a:gd name="T75" fmla="*/ 0 h 8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95"/>
                  <a:gd name="T115" fmla="*/ 0 h 874"/>
                  <a:gd name="T116" fmla="*/ 2395 w 2395"/>
                  <a:gd name="T117" fmla="*/ 874 h 87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95" h="874">
                    <a:moveTo>
                      <a:pt x="359" y="772"/>
                    </a:moveTo>
                    <a:lnTo>
                      <a:pt x="0" y="537"/>
                    </a:lnTo>
                    <a:lnTo>
                      <a:pt x="271" y="501"/>
                    </a:lnTo>
                    <a:lnTo>
                      <a:pt x="53" y="271"/>
                    </a:lnTo>
                    <a:lnTo>
                      <a:pt x="285" y="304"/>
                    </a:lnTo>
                    <a:lnTo>
                      <a:pt x="298" y="30"/>
                    </a:lnTo>
                    <a:lnTo>
                      <a:pt x="470" y="249"/>
                    </a:lnTo>
                    <a:lnTo>
                      <a:pt x="532" y="25"/>
                    </a:lnTo>
                    <a:lnTo>
                      <a:pt x="612" y="240"/>
                    </a:lnTo>
                    <a:lnTo>
                      <a:pt x="803" y="75"/>
                    </a:lnTo>
                    <a:lnTo>
                      <a:pt x="801" y="274"/>
                    </a:lnTo>
                    <a:lnTo>
                      <a:pt x="1004" y="149"/>
                    </a:lnTo>
                    <a:lnTo>
                      <a:pt x="1102" y="331"/>
                    </a:lnTo>
                    <a:lnTo>
                      <a:pt x="1229" y="149"/>
                    </a:lnTo>
                    <a:lnTo>
                      <a:pt x="1398" y="371"/>
                    </a:lnTo>
                    <a:lnTo>
                      <a:pt x="1547" y="163"/>
                    </a:lnTo>
                    <a:lnTo>
                      <a:pt x="1685" y="263"/>
                    </a:lnTo>
                    <a:lnTo>
                      <a:pt x="1729" y="0"/>
                    </a:lnTo>
                    <a:lnTo>
                      <a:pt x="1839" y="218"/>
                    </a:lnTo>
                    <a:lnTo>
                      <a:pt x="2022" y="0"/>
                    </a:lnTo>
                    <a:lnTo>
                      <a:pt x="2027" y="235"/>
                    </a:lnTo>
                    <a:lnTo>
                      <a:pt x="2323" y="152"/>
                    </a:lnTo>
                    <a:lnTo>
                      <a:pt x="2177" y="343"/>
                    </a:lnTo>
                    <a:lnTo>
                      <a:pt x="2328" y="395"/>
                    </a:lnTo>
                    <a:lnTo>
                      <a:pt x="2151" y="523"/>
                    </a:lnTo>
                    <a:lnTo>
                      <a:pt x="2342" y="637"/>
                    </a:lnTo>
                    <a:lnTo>
                      <a:pt x="2204" y="697"/>
                    </a:lnTo>
                    <a:lnTo>
                      <a:pt x="2395" y="874"/>
                    </a:lnTo>
                    <a:lnTo>
                      <a:pt x="2088" y="781"/>
                    </a:lnTo>
                    <a:lnTo>
                      <a:pt x="1647" y="352"/>
                    </a:lnTo>
                    <a:lnTo>
                      <a:pt x="1556" y="249"/>
                    </a:lnTo>
                    <a:lnTo>
                      <a:pt x="1398" y="462"/>
                    </a:lnTo>
                    <a:lnTo>
                      <a:pt x="1246" y="271"/>
                    </a:lnTo>
                    <a:lnTo>
                      <a:pt x="1104" y="393"/>
                    </a:lnTo>
                    <a:lnTo>
                      <a:pt x="983" y="240"/>
                    </a:lnTo>
                    <a:lnTo>
                      <a:pt x="748" y="362"/>
                    </a:lnTo>
                    <a:lnTo>
                      <a:pt x="359" y="772"/>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98" name="Freeform 240"/>
              <p:cNvSpPr>
                <a:spLocks/>
              </p:cNvSpPr>
              <p:nvPr/>
            </p:nvSpPr>
            <p:spPr bwMode="auto">
              <a:xfrm>
                <a:off x="4269" y="2603"/>
                <a:ext cx="201" cy="197"/>
              </a:xfrm>
              <a:custGeom>
                <a:avLst/>
                <a:gdLst>
                  <a:gd name="T0" fmla="*/ 0 w 585"/>
                  <a:gd name="T1" fmla="*/ 0 h 586"/>
                  <a:gd name="T2" fmla="*/ 0 w 585"/>
                  <a:gd name="T3" fmla="*/ 0 h 586"/>
                  <a:gd name="T4" fmla="*/ 0 w 585"/>
                  <a:gd name="T5" fmla="*/ 0 h 586"/>
                  <a:gd name="T6" fmla="*/ 0 w 585"/>
                  <a:gd name="T7" fmla="*/ 0 h 586"/>
                  <a:gd name="T8" fmla="*/ 0 w 585"/>
                  <a:gd name="T9" fmla="*/ 0 h 586"/>
                  <a:gd name="T10" fmla="*/ 0 w 585"/>
                  <a:gd name="T11" fmla="*/ 0 h 586"/>
                  <a:gd name="T12" fmla="*/ 0 w 585"/>
                  <a:gd name="T13" fmla="*/ 0 h 586"/>
                  <a:gd name="T14" fmla="*/ 0 w 585"/>
                  <a:gd name="T15" fmla="*/ 0 h 586"/>
                  <a:gd name="T16" fmla="*/ 0 w 585"/>
                  <a:gd name="T17" fmla="*/ 0 h 586"/>
                  <a:gd name="T18" fmla="*/ 0 w 585"/>
                  <a:gd name="T19" fmla="*/ 0 h 586"/>
                  <a:gd name="T20" fmla="*/ 0 w 585"/>
                  <a:gd name="T21" fmla="*/ 0 h 586"/>
                  <a:gd name="T22" fmla="*/ 0 w 585"/>
                  <a:gd name="T23" fmla="*/ 0 h 586"/>
                  <a:gd name="T24" fmla="*/ 0 w 585"/>
                  <a:gd name="T25" fmla="*/ 0 h 58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85"/>
                  <a:gd name="T40" fmla="*/ 0 h 586"/>
                  <a:gd name="T41" fmla="*/ 585 w 585"/>
                  <a:gd name="T42" fmla="*/ 586 h 58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85" h="586">
                    <a:moveTo>
                      <a:pt x="213" y="586"/>
                    </a:moveTo>
                    <a:lnTo>
                      <a:pt x="0" y="445"/>
                    </a:lnTo>
                    <a:lnTo>
                      <a:pt x="144" y="393"/>
                    </a:lnTo>
                    <a:lnTo>
                      <a:pt x="31" y="204"/>
                    </a:lnTo>
                    <a:lnTo>
                      <a:pt x="161" y="204"/>
                    </a:lnTo>
                    <a:lnTo>
                      <a:pt x="166" y="10"/>
                    </a:lnTo>
                    <a:lnTo>
                      <a:pt x="303" y="160"/>
                    </a:lnTo>
                    <a:lnTo>
                      <a:pt x="364" y="0"/>
                    </a:lnTo>
                    <a:lnTo>
                      <a:pt x="430" y="140"/>
                    </a:lnTo>
                    <a:lnTo>
                      <a:pt x="585" y="36"/>
                    </a:lnTo>
                    <a:lnTo>
                      <a:pt x="585" y="182"/>
                    </a:lnTo>
                    <a:lnTo>
                      <a:pt x="213" y="586"/>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99" name="Freeform 241"/>
              <p:cNvSpPr>
                <a:spLocks/>
              </p:cNvSpPr>
              <p:nvPr/>
            </p:nvSpPr>
            <p:spPr bwMode="auto">
              <a:xfrm>
                <a:off x="4332" y="2649"/>
                <a:ext cx="189" cy="56"/>
              </a:xfrm>
              <a:custGeom>
                <a:avLst/>
                <a:gdLst>
                  <a:gd name="T0" fmla="*/ 0 w 568"/>
                  <a:gd name="T1" fmla="*/ 0 h 167"/>
                  <a:gd name="T2" fmla="*/ 0 w 568"/>
                  <a:gd name="T3" fmla="*/ 0 h 167"/>
                  <a:gd name="T4" fmla="*/ 0 w 568"/>
                  <a:gd name="T5" fmla="*/ 0 h 167"/>
                  <a:gd name="T6" fmla="*/ 0 w 568"/>
                  <a:gd name="T7" fmla="*/ 0 h 167"/>
                  <a:gd name="T8" fmla="*/ 0 w 568"/>
                  <a:gd name="T9" fmla="*/ 0 h 167"/>
                  <a:gd name="T10" fmla="*/ 0 w 568"/>
                  <a:gd name="T11" fmla="*/ 0 h 167"/>
                  <a:gd name="T12" fmla="*/ 0 60000 65536"/>
                  <a:gd name="T13" fmla="*/ 0 60000 65536"/>
                  <a:gd name="T14" fmla="*/ 0 60000 65536"/>
                  <a:gd name="T15" fmla="*/ 0 60000 65536"/>
                  <a:gd name="T16" fmla="*/ 0 60000 65536"/>
                  <a:gd name="T17" fmla="*/ 0 60000 65536"/>
                  <a:gd name="T18" fmla="*/ 0 w 568"/>
                  <a:gd name="T19" fmla="*/ 0 h 167"/>
                  <a:gd name="T20" fmla="*/ 568 w 568"/>
                  <a:gd name="T21" fmla="*/ 167 h 167"/>
                </a:gdLst>
                <a:ahLst/>
                <a:cxnLst>
                  <a:cxn ang="T12">
                    <a:pos x="T0" y="T1"/>
                  </a:cxn>
                  <a:cxn ang="T13">
                    <a:pos x="T2" y="T3"/>
                  </a:cxn>
                  <a:cxn ang="T14">
                    <a:pos x="T4" y="T5"/>
                  </a:cxn>
                  <a:cxn ang="T15">
                    <a:pos x="T6" y="T7"/>
                  </a:cxn>
                  <a:cxn ang="T16">
                    <a:pos x="T8" y="T9"/>
                  </a:cxn>
                  <a:cxn ang="T17">
                    <a:pos x="T10" y="T11"/>
                  </a:cxn>
                </a:cxnLst>
                <a:rect l="T18" t="T19" r="T20" b="T21"/>
                <a:pathLst>
                  <a:path w="568" h="167">
                    <a:moveTo>
                      <a:pt x="200" y="167"/>
                    </a:moveTo>
                    <a:lnTo>
                      <a:pt x="568" y="86"/>
                    </a:lnTo>
                    <a:lnTo>
                      <a:pt x="305" y="0"/>
                    </a:lnTo>
                    <a:lnTo>
                      <a:pt x="0" y="59"/>
                    </a:lnTo>
                    <a:lnTo>
                      <a:pt x="200" y="167"/>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00" name="Freeform 242"/>
              <p:cNvSpPr>
                <a:spLocks/>
              </p:cNvSpPr>
              <p:nvPr/>
            </p:nvSpPr>
            <p:spPr bwMode="auto">
              <a:xfrm>
                <a:off x="4332" y="2669"/>
                <a:ext cx="72" cy="177"/>
              </a:xfrm>
              <a:custGeom>
                <a:avLst/>
                <a:gdLst>
                  <a:gd name="T0" fmla="*/ 0 w 216"/>
                  <a:gd name="T1" fmla="*/ 0 h 531"/>
                  <a:gd name="T2" fmla="*/ 0 w 216"/>
                  <a:gd name="T3" fmla="*/ 0 h 531"/>
                  <a:gd name="T4" fmla="*/ 0 w 216"/>
                  <a:gd name="T5" fmla="*/ 0 h 531"/>
                  <a:gd name="T6" fmla="*/ 0 w 216"/>
                  <a:gd name="T7" fmla="*/ 0 h 531"/>
                  <a:gd name="T8" fmla="*/ 0 w 216"/>
                  <a:gd name="T9" fmla="*/ 0 h 531"/>
                  <a:gd name="T10" fmla="*/ 0 w 216"/>
                  <a:gd name="T11" fmla="*/ 0 h 531"/>
                  <a:gd name="T12" fmla="*/ 0 w 216"/>
                  <a:gd name="T13" fmla="*/ 0 h 531"/>
                  <a:gd name="T14" fmla="*/ 0 w 216"/>
                  <a:gd name="T15" fmla="*/ 0 h 531"/>
                  <a:gd name="T16" fmla="*/ 0 w 216"/>
                  <a:gd name="T17" fmla="*/ 0 h 5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6"/>
                  <a:gd name="T28" fmla="*/ 0 h 531"/>
                  <a:gd name="T29" fmla="*/ 216 w 216"/>
                  <a:gd name="T30" fmla="*/ 531 h 5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6" h="531">
                    <a:moveTo>
                      <a:pt x="200" y="108"/>
                    </a:moveTo>
                    <a:lnTo>
                      <a:pt x="216" y="531"/>
                    </a:lnTo>
                    <a:lnTo>
                      <a:pt x="124" y="498"/>
                    </a:lnTo>
                    <a:lnTo>
                      <a:pt x="19" y="450"/>
                    </a:lnTo>
                    <a:lnTo>
                      <a:pt x="2" y="434"/>
                    </a:lnTo>
                    <a:lnTo>
                      <a:pt x="2" y="357"/>
                    </a:lnTo>
                    <a:lnTo>
                      <a:pt x="0" y="0"/>
                    </a:lnTo>
                    <a:lnTo>
                      <a:pt x="200" y="108"/>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01" name="Freeform 243"/>
              <p:cNvSpPr>
                <a:spLocks/>
              </p:cNvSpPr>
              <p:nvPr/>
            </p:nvSpPr>
            <p:spPr bwMode="auto">
              <a:xfrm>
                <a:off x="4398" y="2678"/>
                <a:ext cx="123" cy="168"/>
              </a:xfrm>
              <a:custGeom>
                <a:avLst/>
                <a:gdLst>
                  <a:gd name="T0" fmla="*/ 0 w 368"/>
                  <a:gd name="T1" fmla="*/ 0 h 504"/>
                  <a:gd name="T2" fmla="*/ 0 w 368"/>
                  <a:gd name="T3" fmla="*/ 0 h 504"/>
                  <a:gd name="T4" fmla="*/ 0 w 368"/>
                  <a:gd name="T5" fmla="*/ 0 h 504"/>
                  <a:gd name="T6" fmla="*/ 0 w 368"/>
                  <a:gd name="T7" fmla="*/ 0 h 504"/>
                  <a:gd name="T8" fmla="*/ 0 w 368"/>
                  <a:gd name="T9" fmla="*/ 0 h 504"/>
                  <a:gd name="T10" fmla="*/ 0 w 368"/>
                  <a:gd name="T11" fmla="*/ 0 h 504"/>
                  <a:gd name="T12" fmla="*/ 0 w 368"/>
                  <a:gd name="T13" fmla="*/ 0 h 504"/>
                  <a:gd name="T14" fmla="*/ 0 60000 65536"/>
                  <a:gd name="T15" fmla="*/ 0 60000 65536"/>
                  <a:gd name="T16" fmla="*/ 0 60000 65536"/>
                  <a:gd name="T17" fmla="*/ 0 60000 65536"/>
                  <a:gd name="T18" fmla="*/ 0 60000 65536"/>
                  <a:gd name="T19" fmla="*/ 0 60000 65536"/>
                  <a:gd name="T20" fmla="*/ 0 60000 65536"/>
                  <a:gd name="T21" fmla="*/ 0 w 368"/>
                  <a:gd name="T22" fmla="*/ 0 h 504"/>
                  <a:gd name="T23" fmla="*/ 368 w 368"/>
                  <a:gd name="T24" fmla="*/ 504 h 50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8" h="504">
                    <a:moveTo>
                      <a:pt x="368" y="0"/>
                    </a:moveTo>
                    <a:lnTo>
                      <a:pt x="0" y="81"/>
                    </a:lnTo>
                    <a:lnTo>
                      <a:pt x="16" y="504"/>
                    </a:lnTo>
                    <a:lnTo>
                      <a:pt x="102" y="498"/>
                    </a:lnTo>
                    <a:lnTo>
                      <a:pt x="365" y="116"/>
                    </a:lnTo>
                    <a:lnTo>
                      <a:pt x="368"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02" name="Freeform 244"/>
              <p:cNvSpPr>
                <a:spLocks/>
              </p:cNvSpPr>
              <p:nvPr/>
            </p:nvSpPr>
            <p:spPr bwMode="auto">
              <a:xfrm>
                <a:off x="4431" y="2717"/>
                <a:ext cx="143" cy="64"/>
              </a:xfrm>
              <a:custGeom>
                <a:avLst/>
                <a:gdLst>
                  <a:gd name="T0" fmla="*/ 0 w 429"/>
                  <a:gd name="T1" fmla="*/ 0 h 192"/>
                  <a:gd name="T2" fmla="*/ 0 w 429"/>
                  <a:gd name="T3" fmla="*/ 0 h 192"/>
                  <a:gd name="T4" fmla="*/ 0 w 429"/>
                  <a:gd name="T5" fmla="*/ 0 h 192"/>
                  <a:gd name="T6" fmla="*/ 0 w 429"/>
                  <a:gd name="T7" fmla="*/ 0 h 192"/>
                  <a:gd name="T8" fmla="*/ 0 w 429"/>
                  <a:gd name="T9" fmla="*/ 0 h 192"/>
                  <a:gd name="T10" fmla="*/ 0 w 429"/>
                  <a:gd name="T11" fmla="*/ 0 h 192"/>
                  <a:gd name="T12" fmla="*/ 0 60000 65536"/>
                  <a:gd name="T13" fmla="*/ 0 60000 65536"/>
                  <a:gd name="T14" fmla="*/ 0 60000 65536"/>
                  <a:gd name="T15" fmla="*/ 0 60000 65536"/>
                  <a:gd name="T16" fmla="*/ 0 60000 65536"/>
                  <a:gd name="T17" fmla="*/ 0 60000 65536"/>
                  <a:gd name="T18" fmla="*/ 0 w 429"/>
                  <a:gd name="T19" fmla="*/ 0 h 192"/>
                  <a:gd name="T20" fmla="*/ 429 w 429"/>
                  <a:gd name="T21" fmla="*/ 192 h 192"/>
                </a:gdLst>
                <a:ahLst/>
                <a:cxnLst>
                  <a:cxn ang="T12">
                    <a:pos x="T0" y="T1"/>
                  </a:cxn>
                  <a:cxn ang="T13">
                    <a:pos x="T2" y="T3"/>
                  </a:cxn>
                  <a:cxn ang="T14">
                    <a:pos x="T4" y="T5"/>
                  </a:cxn>
                  <a:cxn ang="T15">
                    <a:pos x="T6" y="T7"/>
                  </a:cxn>
                  <a:cxn ang="T16">
                    <a:pos x="T8" y="T9"/>
                  </a:cxn>
                  <a:cxn ang="T17">
                    <a:pos x="T10" y="T11"/>
                  </a:cxn>
                </a:cxnLst>
                <a:rect l="T18" t="T19" r="T20" b="T21"/>
                <a:pathLst>
                  <a:path w="429" h="192">
                    <a:moveTo>
                      <a:pt x="204" y="192"/>
                    </a:moveTo>
                    <a:lnTo>
                      <a:pt x="429" y="156"/>
                    </a:lnTo>
                    <a:lnTo>
                      <a:pt x="268" y="0"/>
                    </a:lnTo>
                    <a:lnTo>
                      <a:pt x="0" y="56"/>
                    </a:lnTo>
                    <a:lnTo>
                      <a:pt x="204" y="192"/>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03" name="Freeform 245"/>
              <p:cNvSpPr>
                <a:spLocks/>
              </p:cNvSpPr>
              <p:nvPr/>
            </p:nvSpPr>
            <p:spPr bwMode="auto">
              <a:xfrm>
                <a:off x="4431" y="2735"/>
                <a:ext cx="69" cy="110"/>
              </a:xfrm>
              <a:custGeom>
                <a:avLst/>
                <a:gdLst>
                  <a:gd name="T0" fmla="*/ 0 w 209"/>
                  <a:gd name="T1" fmla="*/ 0 h 326"/>
                  <a:gd name="T2" fmla="*/ 0 w 209"/>
                  <a:gd name="T3" fmla="*/ 0 h 326"/>
                  <a:gd name="T4" fmla="*/ 0 w 209"/>
                  <a:gd name="T5" fmla="*/ 0 h 326"/>
                  <a:gd name="T6" fmla="*/ 0 w 209"/>
                  <a:gd name="T7" fmla="*/ 0 h 326"/>
                  <a:gd name="T8" fmla="*/ 0 w 209"/>
                  <a:gd name="T9" fmla="*/ 0 h 326"/>
                  <a:gd name="T10" fmla="*/ 0 w 209"/>
                  <a:gd name="T11" fmla="*/ 0 h 326"/>
                  <a:gd name="T12" fmla="*/ 0 60000 65536"/>
                  <a:gd name="T13" fmla="*/ 0 60000 65536"/>
                  <a:gd name="T14" fmla="*/ 0 60000 65536"/>
                  <a:gd name="T15" fmla="*/ 0 60000 65536"/>
                  <a:gd name="T16" fmla="*/ 0 60000 65536"/>
                  <a:gd name="T17" fmla="*/ 0 60000 65536"/>
                  <a:gd name="T18" fmla="*/ 0 w 209"/>
                  <a:gd name="T19" fmla="*/ 0 h 326"/>
                  <a:gd name="T20" fmla="*/ 209 w 209"/>
                  <a:gd name="T21" fmla="*/ 326 h 326"/>
                </a:gdLst>
                <a:ahLst/>
                <a:cxnLst>
                  <a:cxn ang="T12">
                    <a:pos x="T0" y="T1"/>
                  </a:cxn>
                  <a:cxn ang="T13">
                    <a:pos x="T2" y="T3"/>
                  </a:cxn>
                  <a:cxn ang="T14">
                    <a:pos x="T4" y="T5"/>
                  </a:cxn>
                  <a:cxn ang="T15">
                    <a:pos x="T6" y="T7"/>
                  </a:cxn>
                  <a:cxn ang="T16">
                    <a:pos x="T8" y="T9"/>
                  </a:cxn>
                  <a:cxn ang="T17">
                    <a:pos x="T10" y="T11"/>
                  </a:cxn>
                </a:cxnLst>
                <a:rect l="T18" t="T19" r="T20" b="T21"/>
                <a:pathLst>
                  <a:path w="209" h="326">
                    <a:moveTo>
                      <a:pt x="0" y="0"/>
                    </a:moveTo>
                    <a:lnTo>
                      <a:pt x="204" y="136"/>
                    </a:lnTo>
                    <a:lnTo>
                      <a:pt x="209" y="318"/>
                    </a:lnTo>
                    <a:lnTo>
                      <a:pt x="5" y="326"/>
                    </a:lnTo>
                    <a:lnTo>
                      <a:pt x="0" y="0"/>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04" name="Freeform 246"/>
              <p:cNvSpPr>
                <a:spLocks/>
              </p:cNvSpPr>
              <p:nvPr/>
            </p:nvSpPr>
            <p:spPr bwMode="auto">
              <a:xfrm>
                <a:off x="4783" y="2598"/>
                <a:ext cx="181" cy="232"/>
              </a:xfrm>
              <a:custGeom>
                <a:avLst/>
                <a:gdLst>
                  <a:gd name="T0" fmla="*/ 0 w 543"/>
                  <a:gd name="T1" fmla="*/ 0 h 692"/>
                  <a:gd name="T2" fmla="*/ 0 w 543"/>
                  <a:gd name="T3" fmla="*/ 0 h 692"/>
                  <a:gd name="T4" fmla="*/ 0 w 543"/>
                  <a:gd name="T5" fmla="*/ 0 h 692"/>
                  <a:gd name="T6" fmla="*/ 0 w 543"/>
                  <a:gd name="T7" fmla="*/ 0 h 692"/>
                  <a:gd name="T8" fmla="*/ 0 w 543"/>
                  <a:gd name="T9" fmla="*/ 0 h 692"/>
                  <a:gd name="T10" fmla="*/ 0 w 543"/>
                  <a:gd name="T11" fmla="*/ 0 h 692"/>
                  <a:gd name="T12" fmla="*/ 0 w 543"/>
                  <a:gd name="T13" fmla="*/ 0 h 692"/>
                  <a:gd name="T14" fmla="*/ 0 w 543"/>
                  <a:gd name="T15" fmla="*/ 0 h 692"/>
                  <a:gd name="T16" fmla="*/ 0 w 543"/>
                  <a:gd name="T17" fmla="*/ 0 h 692"/>
                  <a:gd name="T18" fmla="*/ 0 w 543"/>
                  <a:gd name="T19" fmla="*/ 0 h 692"/>
                  <a:gd name="T20" fmla="*/ 0 w 543"/>
                  <a:gd name="T21" fmla="*/ 0 h 692"/>
                  <a:gd name="T22" fmla="*/ 0 w 543"/>
                  <a:gd name="T23" fmla="*/ 0 h 692"/>
                  <a:gd name="T24" fmla="*/ 0 w 543"/>
                  <a:gd name="T25" fmla="*/ 0 h 692"/>
                  <a:gd name="T26" fmla="*/ 0 w 543"/>
                  <a:gd name="T27" fmla="*/ 0 h 692"/>
                  <a:gd name="T28" fmla="*/ 0 w 543"/>
                  <a:gd name="T29" fmla="*/ 0 h 69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3"/>
                  <a:gd name="T46" fmla="*/ 0 h 692"/>
                  <a:gd name="T47" fmla="*/ 543 w 543"/>
                  <a:gd name="T48" fmla="*/ 692 h 69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3" h="692">
                    <a:moveTo>
                      <a:pt x="311" y="622"/>
                    </a:moveTo>
                    <a:lnTo>
                      <a:pt x="531" y="692"/>
                    </a:lnTo>
                    <a:lnTo>
                      <a:pt x="423" y="586"/>
                    </a:lnTo>
                    <a:lnTo>
                      <a:pt x="538" y="517"/>
                    </a:lnTo>
                    <a:lnTo>
                      <a:pt x="394" y="398"/>
                    </a:lnTo>
                    <a:lnTo>
                      <a:pt x="543" y="270"/>
                    </a:lnTo>
                    <a:lnTo>
                      <a:pt x="416" y="218"/>
                    </a:lnTo>
                    <a:lnTo>
                      <a:pt x="468" y="129"/>
                    </a:lnTo>
                    <a:lnTo>
                      <a:pt x="277" y="165"/>
                    </a:lnTo>
                    <a:lnTo>
                      <a:pt x="269" y="0"/>
                    </a:lnTo>
                    <a:lnTo>
                      <a:pt x="136" y="141"/>
                    </a:lnTo>
                    <a:lnTo>
                      <a:pt x="36" y="19"/>
                    </a:lnTo>
                    <a:lnTo>
                      <a:pt x="0" y="196"/>
                    </a:lnTo>
                    <a:lnTo>
                      <a:pt x="311" y="622"/>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05" name="Freeform 247"/>
              <p:cNvSpPr>
                <a:spLocks/>
              </p:cNvSpPr>
              <p:nvPr/>
            </p:nvSpPr>
            <p:spPr bwMode="auto">
              <a:xfrm>
                <a:off x="4724" y="2648"/>
                <a:ext cx="189" cy="56"/>
              </a:xfrm>
              <a:custGeom>
                <a:avLst/>
                <a:gdLst>
                  <a:gd name="T0" fmla="*/ 0 w 568"/>
                  <a:gd name="T1" fmla="*/ 0 h 167"/>
                  <a:gd name="T2" fmla="*/ 0 w 568"/>
                  <a:gd name="T3" fmla="*/ 0 h 167"/>
                  <a:gd name="T4" fmla="*/ 0 w 568"/>
                  <a:gd name="T5" fmla="*/ 0 h 167"/>
                  <a:gd name="T6" fmla="*/ 0 w 568"/>
                  <a:gd name="T7" fmla="*/ 0 h 167"/>
                  <a:gd name="T8" fmla="*/ 0 w 568"/>
                  <a:gd name="T9" fmla="*/ 0 h 167"/>
                  <a:gd name="T10" fmla="*/ 0 w 568"/>
                  <a:gd name="T11" fmla="*/ 0 h 167"/>
                  <a:gd name="T12" fmla="*/ 0 60000 65536"/>
                  <a:gd name="T13" fmla="*/ 0 60000 65536"/>
                  <a:gd name="T14" fmla="*/ 0 60000 65536"/>
                  <a:gd name="T15" fmla="*/ 0 60000 65536"/>
                  <a:gd name="T16" fmla="*/ 0 60000 65536"/>
                  <a:gd name="T17" fmla="*/ 0 60000 65536"/>
                  <a:gd name="T18" fmla="*/ 0 w 568"/>
                  <a:gd name="T19" fmla="*/ 0 h 167"/>
                  <a:gd name="T20" fmla="*/ 568 w 568"/>
                  <a:gd name="T21" fmla="*/ 167 h 167"/>
                </a:gdLst>
                <a:ahLst/>
                <a:cxnLst>
                  <a:cxn ang="T12">
                    <a:pos x="T0" y="T1"/>
                  </a:cxn>
                  <a:cxn ang="T13">
                    <a:pos x="T2" y="T3"/>
                  </a:cxn>
                  <a:cxn ang="T14">
                    <a:pos x="T4" y="T5"/>
                  </a:cxn>
                  <a:cxn ang="T15">
                    <a:pos x="T6" y="T7"/>
                  </a:cxn>
                  <a:cxn ang="T16">
                    <a:pos x="T8" y="T9"/>
                  </a:cxn>
                  <a:cxn ang="T17">
                    <a:pos x="T10" y="T11"/>
                  </a:cxn>
                </a:cxnLst>
                <a:rect l="T18" t="T19" r="T20" b="T21"/>
                <a:pathLst>
                  <a:path w="568" h="167">
                    <a:moveTo>
                      <a:pt x="367" y="167"/>
                    </a:moveTo>
                    <a:lnTo>
                      <a:pt x="0" y="86"/>
                    </a:lnTo>
                    <a:lnTo>
                      <a:pt x="262" y="0"/>
                    </a:lnTo>
                    <a:lnTo>
                      <a:pt x="568" y="62"/>
                    </a:lnTo>
                    <a:lnTo>
                      <a:pt x="367" y="167"/>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06" name="Freeform 248"/>
              <p:cNvSpPr>
                <a:spLocks/>
              </p:cNvSpPr>
              <p:nvPr/>
            </p:nvSpPr>
            <p:spPr bwMode="auto">
              <a:xfrm>
                <a:off x="4840" y="2669"/>
                <a:ext cx="73" cy="176"/>
              </a:xfrm>
              <a:custGeom>
                <a:avLst/>
                <a:gdLst>
                  <a:gd name="T0" fmla="*/ 0 w 218"/>
                  <a:gd name="T1" fmla="*/ 0 h 529"/>
                  <a:gd name="T2" fmla="*/ 0 w 218"/>
                  <a:gd name="T3" fmla="*/ 0 h 529"/>
                  <a:gd name="T4" fmla="*/ 0 w 218"/>
                  <a:gd name="T5" fmla="*/ 0 h 529"/>
                  <a:gd name="T6" fmla="*/ 0 w 218"/>
                  <a:gd name="T7" fmla="*/ 0 h 529"/>
                  <a:gd name="T8" fmla="*/ 0 w 218"/>
                  <a:gd name="T9" fmla="*/ 0 h 529"/>
                  <a:gd name="T10" fmla="*/ 0 w 218"/>
                  <a:gd name="T11" fmla="*/ 0 h 529"/>
                  <a:gd name="T12" fmla="*/ 0 w 218"/>
                  <a:gd name="T13" fmla="*/ 0 h 529"/>
                  <a:gd name="T14" fmla="*/ 0 w 218"/>
                  <a:gd name="T15" fmla="*/ 0 h 529"/>
                  <a:gd name="T16" fmla="*/ 0 w 218"/>
                  <a:gd name="T17" fmla="*/ 0 h 5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8"/>
                  <a:gd name="T28" fmla="*/ 0 h 529"/>
                  <a:gd name="T29" fmla="*/ 218 w 218"/>
                  <a:gd name="T30" fmla="*/ 529 h 5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8" h="529">
                    <a:moveTo>
                      <a:pt x="17" y="105"/>
                    </a:moveTo>
                    <a:lnTo>
                      <a:pt x="0" y="529"/>
                    </a:lnTo>
                    <a:lnTo>
                      <a:pt x="94" y="495"/>
                    </a:lnTo>
                    <a:lnTo>
                      <a:pt x="199" y="448"/>
                    </a:lnTo>
                    <a:lnTo>
                      <a:pt x="215" y="434"/>
                    </a:lnTo>
                    <a:lnTo>
                      <a:pt x="215" y="354"/>
                    </a:lnTo>
                    <a:lnTo>
                      <a:pt x="218" y="0"/>
                    </a:lnTo>
                    <a:lnTo>
                      <a:pt x="17" y="105"/>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07" name="Freeform 249"/>
              <p:cNvSpPr>
                <a:spLocks/>
              </p:cNvSpPr>
              <p:nvPr/>
            </p:nvSpPr>
            <p:spPr bwMode="auto">
              <a:xfrm>
                <a:off x="4724" y="2678"/>
                <a:ext cx="122" cy="167"/>
              </a:xfrm>
              <a:custGeom>
                <a:avLst/>
                <a:gdLst>
                  <a:gd name="T0" fmla="*/ 0 w 367"/>
                  <a:gd name="T1" fmla="*/ 0 h 505"/>
                  <a:gd name="T2" fmla="*/ 0 w 367"/>
                  <a:gd name="T3" fmla="*/ 0 h 505"/>
                  <a:gd name="T4" fmla="*/ 0 w 367"/>
                  <a:gd name="T5" fmla="*/ 0 h 505"/>
                  <a:gd name="T6" fmla="*/ 0 w 367"/>
                  <a:gd name="T7" fmla="*/ 0 h 505"/>
                  <a:gd name="T8" fmla="*/ 0 w 367"/>
                  <a:gd name="T9" fmla="*/ 0 h 505"/>
                  <a:gd name="T10" fmla="*/ 0 w 367"/>
                  <a:gd name="T11" fmla="*/ 0 h 505"/>
                  <a:gd name="T12" fmla="*/ 0 w 367"/>
                  <a:gd name="T13" fmla="*/ 0 h 505"/>
                  <a:gd name="T14" fmla="*/ 0 60000 65536"/>
                  <a:gd name="T15" fmla="*/ 0 60000 65536"/>
                  <a:gd name="T16" fmla="*/ 0 60000 65536"/>
                  <a:gd name="T17" fmla="*/ 0 60000 65536"/>
                  <a:gd name="T18" fmla="*/ 0 60000 65536"/>
                  <a:gd name="T19" fmla="*/ 0 60000 65536"/>
                  <a:gd name="T20" fmla="*/ 0 60000 65536"/>
                  <a:gd name="T21" fmla="*/ 0 w 367"/>
                  <a:gd name="T22" fmla="*/ 0 h 505"/>
                  <a:gd name="T23" fmla="*/ 367 w 367"/>
                  <a:gd name="T24" fmla="*/ 505 h 50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7" h="505">
                    <a:moveTo>
                      <a:pt x="0" y="0"/>
                    </a:moveTo>
                    <a:lnTo>
                      <a:pt x="367" y="81"/>
                    </a:lnTo>
                    <a:lnTo>
                      <a:pt x="350" y="505"/>
                    </a:lnTo>
                    <a:lnTo>
                      <a:pt x="264" y="498"/>
                    </a:lnTo>
                    <a:lnTo>
                      <a:pt x="2" y="117"/>
                    </a:lnTo>
                    <a:lnTo>
                      <a:pt x="0" y="0"/>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08" name="Freeform 250"/>
              <p:cNvSpPr>
                <a:spLocks/>
              </p:cNvSpPr>
              <p:nvPr/>
            </p:nvSpPr>
            <p:spPr bwMode="auto">
              <a:xfrm>
                <a:off x="4671" y="2716"/>
                <a:ext cx="143" cy="65"/>
              </a:xfrm>
              <a:custGeom>
                <a:avLst/>
                <a:gdLst>
                  <a:gd name="T0" fmla="*/ 0 w 428"/>
                  <a:gd name="T1" fmla="*/ 0 h 194"/>
                  <a:gd name="T2" fmla="*/ 0 w 428"/>
                  <a:gd name="T3" fmla="*/ 0 h 194"/>
                  <a:gd name="T4" fmla="*/ 0 w 428"/>
                  <a:gd name="T5" fmla="*/ 0 h 194"/>
                  <a:gd name="T6" fmla="*/ 0 w 428"/>
                  <a:gd name="T7" fmla="*/ 0 h 194"/>
                  <a:gd name="T8" fmla="*/ 0 w 428"/>
                  <a:gd name="T9" fmla="*/ 0 h 194"/>
                  <a:gd name="T10" fmla="*/ 0 w 428"/>
                  <a:gd name="T11" fmla="*/ 0 h 194"/>
                  <a:gd name="T12" fmla="*/ 0 60000 65536"/>
                  <a:gd name="T13" fmla="*/ 0 60000 65536"/>
                  <a:gd name="T14" fmla="*/ 0 60000 65536"/>
                  <a:gd name="T15" fmla="*/ 0 60000 65536"/>
                  <a:gd name="T16" fmla="*/ 0 60000 65536"/>
                  <a:gd name="T17" fmla="*/ 0 60000 65536"/>
                  <a:gd name="T18" fmla="*/ 0 w 428"/>
                  <a:gd name="T19" fmla="*/ 0 h 194"/>
                  <a:gd name="T20" fmla="*/ 428 w 428"/>
                  <a:gd name="T21" fmla="*/ 194 h 194"/>
                </a:gdLst>
                <a:ahLst/>
                <a:cxnLst>
                  <a:cxn ang="T12">
                    <a:pos x="T0" y="T1"/>
                  </a:cxn>
                  <a:cxn ang="T13">
                    <a:pos x="T2" y="T3"/>
                  </a:cxn>
                  <a:cxn ang="T14">
                    <a:pos x="T4" y="T5"/>
                  </a:cxn>
                  <a:cxn ang="T15">
                    <a:pos x="T6" y="T7"/>
                  </a:cxn>
                  <a:cxn ang="T16">
                    <a:pos x="T8" y="T9"/>
                  </a:cxn>
                  <a:cxn ang="T17">
                    <a:pos x="T10" y="T11"/>
                  </a:cxn>
                </a:cxnLst>
                <a:rect l="T18" t="T19" r="T20" b="T21"/>
                <a:pathLst>
                  <a:path w="428" h="194">
                    <a:moveTo>
                      <a:pt x="225" y="194"/>
                    </a:moveTo>
                    <a:lnTo>
                      <a:pt x="0" y="154"/>
                    </a:lnTo>
                    <a:lnTo>
                      <a:pt x="160" y="0"/>
                    </a:lnTo>
                    <a:lnTo>
                      <a:pt x="428" y="58"/>
                    </a:lnTo>
                    <a:lnTo>
                      <a:pt x="225" y="194"/>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09" name="Freeform 251"/>
              <p:cNvSpPr>
                <a:spLocks/>
              </p:cNvSpPr>
              <p:nvPr/>
            </p:nvSpPr>
            <p:spPr bwMode="auto">
              <a:xfrm>
                <a:off x="4744" y="2735"/>
                <a:ext cx="70" cy="108"/>
              </a:xfrm>
              <a:custGeom>
                <a:avLst/>
                <a:gdLst>
                  <a:gd name="T0" fmla="*/ 0 w 209"/>
                  <a:gd name="T1" fmla="*/ 0 h 323"/>
                  <a:gd name="T2" fmla="*/ 0 w 209"/>
                  <a:gd name="T3" fmla="*/ 0 h 323"/>
                  <a:gd name="T4" fmla="*/ 0 w 209"/>
                  <a:gd name="T5" fmla="*/ 0 h 323"/>
                  <a:gd name="T6" fmla="*/ 0 w 209"/>
                  <a:gd name="T7" fmla="*/ 0 h 323"/>
                  <a:gd name="T8" fmla="*/ 0 w 209"/>
                  <a:gd name="T9" fmla="*/ 0 h 323"/>
                  <a:gd name="T10" fmla="*/ 0 w 209"/>
                  <a:gd name="T11" fmla="*/ 0 h 323"/>
                  <a:gd name="T12" fmla="*/ 0 60000 65536"/>
                  <a:gd name="T13" fmla="*/ 0 60000 65536"/>
                  <a:gd name="T14" fmla="*/ 0 60000 65536"/>
                  <a:gd name="T15" fmla="*/ 0 60000 65536"/>
                  <a:gd name="T16" fmla="*/ 0 60000 65536"/>
                  <a:gd name="T17" fmla="*/ 0 60000 65536"/>
                  <a:gd name="T18" fmla="*/ 0 w 209"/>
                  <a:gd name="T19" fmla="*/ 0 h 323"/>
                  <a:gd name="T20" fmla="*/ 209 w 209"/>
                  <a:gd name="T21" fmla="*/ 323 h 323"/>
                </a:gdLst>
                <a:ahLst/>
                <a:cxnLst>
                  <a:cxn ang="T12">
                    <a:pos x="T0" y="T1"/>
                  </a:cxn>
                  <a:cxn ang="T13">
                    <a:pos x="T2" y="T3"/>
                  </a:cxn>
                  <a:cxn ang="T14">
                    <a:pos x="T4" y="T5"/>
                  </a:cxn>
                  <a:cxn ang="T15">
                    <a:pos x="T6" y="T7"/>
                  </a:cxn>
                  <a:cxn ang="T16">
                    <a:pos x="T8" y="T9"/>
                  </a:cxn>
                  <a:cxn ang="T17">
                    <a:pos x="T10" y="T11"/>
                  </a:cxn>
                </a:cxnLst>
                <a:rect l="T18" t="T19" r="T20" b="T21"/>
                <a:pathLst>
                  <a:path w="209" h="323">
                    <a:moveTo>
                      <a:pt x="209" y="0"/>
                    </a:moveTo>
                    <a:lnTo>
                      <a:pt x="6" y="136"/>
                    </a:lnTo>
                    <a:lnTo>
                      <a:pt x="0" y="315"/>
                    </a:lnTo>
                    <a:lnTo>
                      <a:pt x="203" y="323"/>
                    </a:lnTo>
                    <a:lnTo>
                      <a:pt x="209" y="0"/>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510" name="Freeform 252"/>
              <p:cNvSpPr>
                <a:spLocks/>
              </p:cNvSpPr>
              <p:nvPr/>
            </p:nvSpPr>
            <p:spPr bwMode="auto">
              <a:xfrm>
                <a:off x="5016" y="2512"/>
                <a:ext cx="83" cy="52"/>
              </a:xfrm>
              <a:custGeom>
                <a:avLst/>
                <a:gdLst>
                  <a:gd name="T0" fmla="*/ 0 w 249"/>
                  <a:gd name="T1" fmla="*/ 0 h 155"/>
                  <a:gd name="T2" fmla="*/ 0 w 249"/>
                  <a:gd name="T3" fmla="*/ 0 h 155"/>
                  <a:gd name="T4" fmla="*/ 0 w 249"/>
                  <a:gd name="T5" fmla="*/ 0 h 155"/>
                  <a:gd name="T6" fmla="*/ 0 w 249"/>
                  <a:gd name="T7" fmla="*/ 0 h 155"/>
                  <a:gd name="T8" fmla="*/ 0 w 249"/>
                  <a:gd name="T9" fmla="*/ 0 h 155"/>
                  <a:gd name="T10" fmla="*/ 0 w 249"/>
                  <a:gd name="T11" fmla="*/ 0 h 155"/>
                  <a:gd name="T12" fmla="*/ 0 w 249"/>
                  <a:gd name="T13" fmla="*/ 0 h 155"/>
                  <a:gd name="T14" fmla="*/ 0 w 249"/>
                  <a:gd name="T15" fmla="*/ 0 h 155"/>
                  <a:gd name="T16" fmla="*/ 0 w 249"/>
                  <a:gd name="T17" fmla="*/ 0 h 155"/>
                  <a:gd name="T18" fmla="*/ 0 w 249"/>
                  <a:gd name="T19" fmla="*/ 0 h 155"/>
                  <a:gd name="T20" fmla="*/ 0 w 249"/>
                  <a:gd name="T21" fmla="*/ 0 h 155"/>
                  <a:gd name="T22" fmla="*/ 0 w 249"/>
                  <a:gd name="T23" fmla="*/ 0 h 155"/>
                  <a:gd name="T24" fmla="*/ 0 w 249"/>
                  <a:gd name="T25" fmla="*/ 0 h 155"/>
                  <a:gd name="T26" fmla="*/ 0 w 249"/>
                  <a:gd name="T27" fmla="*/ 0 h 155"/>
                  <a:gd name="T28" fmla="*/ 0 w 249"/>
                  <a:gd name="T29" fmla="*/ 0 h 155"/>
                  <a:gd name="T30" fmla="*/ 0 w 249"/>
                  <a:gd name="T31" fmla="*/ 0 h 155"/>
                  <a:gd name="T32" fmla="*/ 0 w 249"/>
                  <a:gd name="T33" fmla="*/ 0 h 155"/>
                  <a:gd name="T34" fmla="*/ 0 w 249"/>
                  <a:gd name="T35" fmla="*/ 0 h 155"/>
                  <a:gd name="T36" fmla="*/ 0 w 249"/>
                  <a:gd name="T37" fmla="*/ 0 h 155"/>
                  <a:gd name="T38" fmla="*/ 0 w 249"/>
                  <a:gd name="T39" fmla="*/ 0 h 155"/>
                  <a:gd name="T40" fmla="*/ 0 w 249"/>
                  <a:gd name="T41" fmla="*/ 0 h 155"/>
                  <a:gd name="T42" fmla="*/ 0 w 249"/>
                  <a:gd name="T43" fmla="*/ 0 h 155"/>
                  <a:gd name="T44" fmla="*/ 0 w 249"/>
                  <a:gd name="T45" fmla="*/ 0 h 155"/>
                  <a:gd name="T46" fmla="*/ 0 w 249"/>
                  <a:gd name="T47" fmla="*/ 0 h 155"/>
                  <a:gd name="T48" fmla="*/ 0 w 249"/>
                  <a:gd name="T49" fmla="*/ 0 h 155"/>
                  <a:gd name="T50" fmla="*/ 0 w 249"/>
                  <a:gd name="T51" fmla="*/ 0 h 155"/>
                  <a:gd name="T52" fmla="*/ 0 w 249"/>
                  <a:gd name="T53" fmla="*/ 0 h 155"/>
                  <a:gd name="T54" fmla="*/ 0 w 249"/>
                  <a:gd name="T55" fmla="*/ 0 h 155"/>
                  <a:gd name="T56" fmla="*/ 0 w 249"/>
                  <a:gd name="T57" fmla="*/ 0 h 155"/>
                  <a:gd name="T58" fmla="*/ 0 w 249"/>
                  <a:gd name="T59" fmla="*/ 0 h 155"/>
                  <a:gd name="T60" fmla="*/ 0 w 249"/>
                  <a:gd name="T61" fmla="*/ 0 h 155"/>
                  <a:gd name="T62" fmla="*/ 0 w 249"/>
                  <a:gd name="T63" fmla="*/ 0 h 155"/>
                  <a:gd name="T64" fmla="*/ 0 w 249"/>
                  <a:gd name="T65" fmla="*/ 0 h 155"/>
                  <a:gd name="T66" fmla="*/ 0 w 249"/>
                  <a:gd name="T67" fmla="*/ 0 h 155"/>
                  <a:gd name="T68" fmla="*/ 0 w 249"/>
                  <a:gd name="T69" fmla="*/ 0 h 155"/>
                  <a:gd name="T70" fmla="*/ 0 w 249"/>
                  <a:gd name="T71" fmla="*/ 0 h 155"/>
                  <a:gd name="T72" fmla="*/ 0 w 249"/>
                  <a:gd name="T73" fmla="*/ 0 h 155"/>
                  <a:gd name="T74" fmla="*/ 0 w 249"/>
                  <a:gd name="T75" fmla="*/ 0 h 155"/>
                  <a:gd name="T76" fmla="*/ 0 w 249"/>
                  <a:gd name="T77" fmla="*/ 0 h 155"/>
                  <a:gd name="T78" fmla="*/ 0 w 249"/>
                  <a:gd name="T79" fmla="*/ 0 h 155"/>
                  <a:gd name="T80" fmla="*/ 0 w 249"/>
                  <a:gd name="T81" fmla="*/ 0 h 155"/>
                  <a:gd name="T82" fmla="*/ 0 w 249"/>
                  <a:gd name="T83" fmla="*/ 0 h 155"/>
                  <a:gd name="T84" fmla="*/ 0 w 249"/>
                  <a:gd name="T85" fmla="*/ 0 h 155"/>
                  <a:gd name="T86" fmla="*/ 0 w 249"/>
                  <a:gd name="T87" fmla="*/ 0 h 155"/>
                  <a:gd name="T88" fmla="*/ 0 w 249"/>
                  <a:gd name="T89" fmla="*/ 0 h 1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49"/>
                  <a:gd name="T136" fmla="*/ 0 h 155"/>
                  <a:gd name="T137" fmla="*/ 249 w 249"/>
                  <a:gd name="T138" fmla="*/ 155 h 1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49" h="155">
                    <a:moveTo>
                      <a:pt x="249" y="110"/>
                    </a:moveTo>
                    <a:lnTo>
                      <a:pt x="249" y="109"/>
                    </a:lnTo>
                    <a:lnTo>
                      <a:pt x="249" y="106"/>
                    </a:lnTo>
                    <a:lnTo>
                      <a:pt x="249" y="101"/>
                    </a:lnTo>
                    <a:lnTo>
                      <a:pt x="249" y="95"/>
                    </a:lnTo>
                    <a:lnTo>
                      <a:pt x="248" y="87"/>
                    </a:lnTo>
                    <a:lnTo>
                      <a:pt x="247" y="79"/>
                    </a:lnTo>
                    <a:lnTo>
                      <a:pt x="245" y="70"/>
                    </a:lnTo>
                    <a:lnTo>
                      <a:pt x="245" y="61"/>
                    </a:lnTo>
                    <a:lnTo>
                      <a:pt x="243" y="51"/>
                    </a:lnTo>
                    <a:lnTo>
                      <a:pt x="242" y="42"/>
                    </a:lnTo>
                    <a:lnTo>
                      <a:pt x="240" y="33"/>
                    </a:lnTo>
                    <a:lnTo>
                      <a:pt x="239" y="27"/>
                    </a:lnTo>
                    <a:lnTo>
                      <a:pt x="238" y="15"/>
                    </a:lnTo>
                    <a:lnTo>
                      <a:pt x="238" y="11"/>
                    </a:lnTo>
                    <a:lnTo>
                      <a:pt x="216" y="0"/>
                    </a:lnTo>
                    <a:lnTo>
                      <a:pt x="0" y="72"/>
                    </a:lnTo>
                    <a:lnTo>
                      <a:pt x="8" y="105"/>
                    </a:lnTo>
                    <a:lnTo>
                      <a:pt x="22" y="105"/>
                    </a:lnTo>
                    <a:lnTo>
                      <a:pt x="25" y="101"/>
                    </a:lnTo>
                    <a:lnTo>
                      <a:pt x="36" y="95"/>
                    </a:lnTo>
                    <a:lnTo>
                      <a:pt x="43" y="91"/>
                    </a:lnTo>
                    <a:lnTo>
                      <a:pt x="53" y="87"/>
                    </a:lnTo>
                    <a:lnTo>
                      <a:pt x="63" y="83"/>
                    </a:lnTo>
                    <a:lnTo>
                      <a:pt x="75" y="83"/>
                    </a:lnTo>
                    <a:lnTo>
                      <a:pt x="86" y="82"/>
                    </a:lnTo>
                    <a:lnTo>
                      <a:pt x="98" y="84"/>
                    </a:lnTo>
                    <a:lnTo>
                      <a:pt x="111" y="87"/>
                    </a:lnTo>
                    <a:lnTo>
                      <a:pt x="125" y="95"/>
                    </a:lnTo>
                    <a:lnTo>
                      <a:pt x="136" y="104"/>
                    </a:lnTo>
                    <a:lnTo>
                      <a:pt x="149" y="116"/>
                    </a:lnTo>
                    <a:lnTo>
                      <a:pt x="162" y="133"/>
                    </a:lnTo>
                    <a:lnTo>
                      <a:pt x="175" y="155"/>
                    </a:lnTo>
                    <a:lnTo>
                      <a:pt x="202" y="146"/>
                    </a:lnTo>
                    <a:lnTo>
                      <a:pt x="202" y="143"/>
                    </a:lnTo>
                    <a:lnTo>
                      <a:pt x="203" y="140"/>
                    </a:lnTo>
                    <a:lnTo>
                      <a:pt x="204" y="132"/>
                    </a:lnTo>
                    <a:lnTo>
                      <a:pt x="209" y="125"/>
                    </a:lnTo>
                    <a:lnTo>
                      <a:pt x="215" y="118"/>
                    </a:lnTo>
                    <a:lnTo>
                      <a:pt x="224" y="113"/>
                    </a:lnTo>
                    <a:lnTo>
                      <a:pt x="227" y="110"/>
                    </a:lnTo>
                    <a:lnTo>
                      <a:pt x="234" y="109"/>
                    </a:lnTo>
                    <a:lnTo>
                      <a:pt x="242" y="109"/>
                    </a:lnTo>
                    <a:lnTo>
                      <a:pt x="249" y="1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grpSp>
        <p:grpSp>
          <p:nvGrpSpPr>
            <p:cNvPr id="61456" name="Group 253"/>
            <p:cNvGrpSpPr>
              <a:grpSpLocks/>
            </p:cNvGrpSpPr>
            <p:nvPr/>
          </p:nvGrpSpPr>
          <p:grpSpPr bwMode="auto">
            <a:xfrm>
              <a:off x="2976" y="2640"/>
              <a:ext cx="960" cy="1004"/>
              <a:chOff x="491" y="2891"/>
              <a:chExt cx="1078" cy="1196"/>
            </a:xfrm>
          </p:grpSpPr>
          <p:sp>
            <p:nvSpPr>
              <p:cNvPr id="93347" name="Freeform 254"/>
              <p:cNvSpPr>
                <a:spLocks/>
              </p:cNvSpPr>
              <p:nvPr/>
            </p:nvSpPr>
            <p:spPr bwMode="auto">
              <a:xfrm>
                <a:off x="1140" y="3597"/>
                <a:ext cx="58" cy="490"/>
              </a:xfrm>
              <a:custGeom>
                <a:avLst/>
                <a:gdLst>
                  <a:gd name="T0" fmla="*/ 0 w 116"/>
                  <a:gd name="T1" fmla="*/ 0 h 978"/>
                  <a:gd name="T2" fmla="*/ 1 w 116"/>
                  <a:gd name="T3" fmla="*/ 2 h 978"/>
                  <a:gd name="T4" fmla="*/ 1 w 116"/>
                  <a:gd name="T5" fmla="*/ 8 h 978"/>
                  <a:gd name="T6" fmla="*/ 1 w 116"/>
                  <a:gd name="T7" fmla="*/ 8 h 978"/>
                  <a:gd name="T8" fmla="*/ 0 w 116"/>
                  <a:gd name="T9" fmla="*/ 0 h 978"/>
                  <a:gd name="T10" fmla="*/ 0 w 116"/>
                  <a:gd name="T11" fmla="*/ 0 h 978"/>
                  <a:gd name="T12" fmla="*/ 0 60000 65536"/>
                  <a:gd name="T13" fmla="*/ 0 60000 65536"/>
                  <a:gd name="T14" fmla="*/ 0 60000 65536"/>
                  <a:gd name="T15" fmla="*/ 0 60000 65536"/>
                  <a:gd name="T16" fmla="*/ 0 60000 65536"/>
                  <a:gd name="T17" fmla="*/ 0 60000 65536"/>
                  <a:gd name="T18" fmla="*/ 0 w 116"/>
                  <a:gd name="T19" fmla="*/ 0 h 978"/>
                  <a:gd name="T20" fmla="*/ 116 w 116"/>
                  <a:gd name="T21" fmla="*/ 978 h 978"/>
                </a:gdLst>
                <a:ahLst/>
                <a:cxnLst>
                  <a:cxn ang="T12">
                    <a:pos x="T0" y="T1"/>
                  </a:cxn>
                  <a:cxn ang="T13">
                    <a:pos x="T2" y="T3"/>
                  </a:cxn>
                  <a:cxn ang="T14">
                    <a:pos x="T4" y="T5"/>
                  </a:cxn>
                  <a:cxn ang="T15">
                    <a:pos x="T6" y="T7"/>
                  </a:cxn>
                  <a:cxn ang="T16">
                    <a:pos x="T8" y="T9"/>
                  </a:cxn>
                  <a:cxn ang="T17">
                    <a:pos x="T10" y="T11"/>
                  </a:cxn>
                </a:cxnLst>
                <a:rect l="T18" t="T19" r="T20" b="T21"/>
                <a:pathLst>
                  <a:path w="116" h="978">
                    <a:moveTo>
                      <a:pt x="0" y="0"/>
                    </a:moveTo>
                    <a:lnTo>
                      <a:pt x="110" y="131"/>
                    </a:lnTo>
                    <a:lnTo>
                      <a:pt x="116" y="978"/>
                    </a:lnTo>
                    <a:lnTo>
                      <a:pt x="18" y="978"/>
                    </a:lnTo>
                    <a:lnTo>
                      <a:pt x="0" y="0"/>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48" name="Freeform 255"/>
              <p:cNvSpPr>
                <a:spLocks/>
              </p:cNvSpPr>
              <p:nvPr/>
            </p:nvSpPr>
            <p:spPr bwMode="auto">
              <a:xfrm>
                <a:off x="1066" y="3493"/>
                <a:ext cx="86" cy="594"/>
              </a:xfrm>
              <a:custGeom>
                <a:avLst/>
                <a:gdLst>
                  <a:gd name="T0" fmla="*/ 2 w 166"/>
                  <a:gd name="T1" fmla="*/ 1 h 1187"/>
                  <a:gd name="T2" fmla="*/ 1 w 166"/>
                  <a:gd name="T3" fmla="*/ 0 h 1187"/>
                  <a:gd name="T4" fmla="*/ 0 w 166"/>
                  <a:gd name="T5" fmla="*/ 9 h 1187"/>
                  <a:gd name="T6" fmla="*/ 2 w 166"/>
                  <a:gd name="T7" fmla="*/ 9 h 1187"/>
                  <a:gd name="T8" fmla="*/ 2 w 166"/>
                  <a:gd name="T9" fmla="*/ 1 h 1187"/>
                  <a:gd name="T10" fmla="*/ 2 w 166"/>
                  <a:gd name="T11" fmla="*/ 1 h 1187"/>
                  <a:gd name="T12" fmla="*/ 0 60000 65536"/>
                  <a:gd name="T13" fmla="*/ 0 60000 65536"/>
                  <a:gd name="T14" fmla="*/ 0 60000 65536"/>
                  <a:gd name="T15" fmla="*/ 0 60000 65536"/>
                  <a:gd name="T16" fmla="*/ 0 60000 65536"/>
                  <a:gd name="T17" fmla="*/ 0 60000 65536"/>
                  <a:gd name="T18" fmla="*/ 0 w 166"/>
                  <a:gd name="T19" fmla="*/ 0 h 1187"/>
                  <a:gd name="T20" fmla="*/ 166 w 166"/>
                  <a:gd name="T21" fmla="*/ 1187 h 1187"/>
                </a:gdLst>
                <a:ahLst/>
                <a:cxnLst>
                  <a:cxn ang="T12">
                    <a:pos x="T0" y="T1"/>
                  </a:cxn>
                  <a:cxn ang="T13">
                    <a:pos x="T2" y="T3"/>
                  </a:cxn>
                  <a:cxn ang="T14">
                    <a:pos x="T4" y="T5"/>
                  </a:cxn>
                  <a:cxn ang="T15">
                    <a:pos x="T6" y="T7"/>
                  </a:cxn>
                  <a:cxn ang="T16">
                    <a:pos x="T8" y="T9"/>
                  </a:cxn>
                  <a:cxn ang="T17">
                    <a:pos x="T10" y="T11"/>
                  </a:cxn>
                </a:cxnLst>
                <a:rect l="T18" t="T19" r="T20" b="T21"/>
                <a:pathLst>
                  <a:path w="166" h="1187">
                    <a:moveTo>
                      <a:pt x="165" y="216"/>
                    </a:moveTo>
                    <a:lnTo>
                      <a:pt x="1" y="0"/>
                    </a:lnTo>
                    <a:lnTo>
                      <a:pt x="0" y="1187"/>
                    </a:lnTo>
                    <a:lnTo>
                      <a:pt x="166" y="1187"/>
                    </a:lnTo>
                    <a:lnTo>
                      <a:pt x="165" y="216"/>
                    </a:lnTo>
                    <a:close/>
                  </a:path>
                </a:pathLst>
              </a:custGeom>
              <a:solidFill>
                <a:srgbClr val="8001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49" name="Freeform 256"/>
              <p:cNvSpPr>
                <a:spLocks/>
              </p:cNvSpPr>
              <p:nvPr/>
            </p:nvSpPr>
            <p:spPr bwMode="auto">
              <a:xfrm>
                <a:off x="661" y="3331"/>
                <a:ext cx="179" cy="756"/>
              </a:xfrm>
              <a:custGeom>
                <a:avLst/>
                <a:gdLst>
                  <a:gd name="T0" fmla="*/ 1 w 358"/>
                  <a:gd name="T1" fmla="*/ 0 h 1511"/>
                  <a:gd name="T2" fmla="*/ 2 w 358"/>
                  <a:gd name="T3" fmla="*/ 1 h 1511"/>
                  <a:gd name="T4" fmla="*/ 2 w 358"/>
                  <a:gd name="T5" fmla="*/ 4 h 1511"/>
                  <a:gd name="T6" fmla="*/ 3 w 358"/>
                  <a:gd name="T7" fmla="*/ 5 h 1511"/>
                  <a:gd name="T8" fmla="*/ 3 w 358"/>
                  <a:gd name="T9" fmla="*/ 5 h 1511"/>
                  <a:gd name="T10" fmla="*/ 3 w 358"/>
                  <a:gd name="T11" fmla="*/ 11 h 1511"/>
                  <a:gd name="T12" fmla="*/ 2 w 358"/>
                  <a:gd name="T13" fmla="*/ 11 h 1511"/>
                  <a:gd name="T14" fmla="*/ 0 w 358"/>
                  <a:gd name="T15" fmla="*/ 5 h 1511"/>
                  <a:gd name="T16" fmla="*/ 1 w 358"/>
                  <a:gd name="T17" fmla="*/ 0 h 1511"/>
                  <a:gd name="T18" fmla="*/ 1 w 358"/>
                  <a:gd name="T19" fmla="*/ 0 h 15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8"/>
                  <a:gd name="T31" fmla="*/ 0 h 1511"/>
                  <a:gd name="T32" fmla="*/ 358 w 358"/>
                  <a:gd name="T33" fmla="*/ 1511 h 15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8" h="1511">
                    <a:moveTo>
                      <a:pt x="35" y="0"/>
                    </a:moveTo>
                    <a:lnTo>
                      <a:pt x="232" y="172"/>
                    </a:lnTo>
                    <a:lnTo>
                      <a:pt x="232" y="623"/>
                    </a:lnTo>
                    <a:lnTo>
                      <a:pt x="298" y="675"/>
                    </a:lnTo>
                    <a:lnTo>
                      <a:pt x="358" y="688"/>
                    </a:lnTo>
                    <a:lnTo>
                      <a:pt x="342" y="1511"/>
                    </a:lnTo>
                    <a:lnTo>
                      <a:pt x="231" y="1511"/>
                    </a:lnTo>
                    <a:lnTo>
                      <a:pt x="0" y="728"/>
                    </a:lnTo>
                    <a:lnTo>
                      <a:pt x="35" y="0"/>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50" name="Freeform 257"/>
              <p:cNvSpPr>
                <a:spLocks/>
              </p:cNvSpPr>
              <p:nvPr/>
            </p:nvSpPr>
            <p:spPr bwMode="auto">
              <a:xfrm>
                <a:off x="518" y="3697"/>
                <a:ext cx="182" cy="392"/>
              </a:xfrm>
              <a:custGeom>
                <a:avLst/>
                <a:gdLst>
                  <a:gd name="T0" fmla="*/ 1 w 365"/>
                  <a:gd name="T1" fmla="*/ 0 h 783"/>
                  <a:gd name="T2" fmla="*/ 2 w 365"/>
                  <a:gd name="T3" fmla="*/ 0 h 783"/>
                  <a:gd name="T4" fmla="*/ 2 w 365"/>
                  <a:gd name="T5" fmla="*/ 6 h 783"/>
                  <a:gd name="T6" fmla="*/ 0 w 365"/>
                  <a:gd name="T7" fmla="*/ 6 h 783"/>
                  <a:gd name="T8" fmla="*/ 0 w 365"/>
                  <a:gd name="T9" fmla="*/ 4 h 783"/>
                  <a:gd name="T10" fmla="*/ 1 w 365"/>
                  <a:gd name="T11" fmla="*/ 0 h 783"/>
                  <a:gd name="T12" fmla="*/ 1 w 365"/>
                  <a:gd name="T13" fmla="*/ 0 h 783"/>
                  <a:gd name="T14" fmla="*/ 0 60000 65536"/>
                  <a:gd name="T15" fmla="*/ 0 60000 65536"/>
                  <a:gd name="T16" fmla="*/ 0 60000 65536"/>
                  <a:gd name="T17" fmla="*/ 0 60000 65536"/>
                  <a:gd name="T18" fmla="*/ 0 60000 65536"/>
                  <a:gd name="T19" fmla="*/ 0 60000 65536"/>
                  <a:gd name="T20" fmla="*/ 0 60000 65536"/>
                  <a:gd name="T21" fmla="*/ 0 w 365"/>
                  <a:gd name="T22" fmla="*/ 0 h 783"/>
                  <a:gd name="T23" fmla="*/ 365 w 365"/>
                  <a:gd name="T24" fmla="*/ 783 h 78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5" h="783">
                    <a:moveTo>
                      <a:pt x="157" y="0"/>
                    </a:moveTo>
                    <a:lnTo>
                      <a:pt x="365" y="0"/>
                    </a:lnTo>
                    <a:lnTo>
                      <a:pt x="365" y="783"/>
                    </a:lnTo>
                    <a:lnTo>
                      <a:pt x="7" y="783"/>
                    </a:lnTo>
                    <a:lnTo>
                      <a:pt x="0" y="531"/>
                    </a:lnTo>
                    <a:lnTo>
                      <a:pt x="157" y="0"/>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51" name="Freeform 258"/>
              <p:cNvSpPr>
                <a:spLocks/>
              </p:cNvSpPr>
              <p:nvPr/>
            </p:nvSpPr>
            <p:spPr bwMode="auto">
              <a:xfrm>
                <a:off x="491" y="3697"/>
                <a:ext cx="105" cy="392"/>
              </a:xfrm>
              <a:custGeom>
                <a:avLst/>
                <a:gdLst>
                  <a:gd name="T0" fmla="*/ 0 w 211"/>
                  <a:gd name="T1" fmla="*/ 6 h 783"/>
                  <a:gd name="T2" fmla="*/ 0 w 211"/>
                  <a:gd name="T3" fmla="*/ 4 h 783"/>
                  <a:gd name="T4" fmla="*/ 1 w 211"/>
                  <a:gd name="T5" fmla="*/ 4 h 783"/>
                  <a:gd name="T6" fmla="*/ 1 w 211"/>
                  <a:gd name="T7" fmla="*/ 2 h 783"/>
                  <a:gd name="T8" fmla="*/ 1 w 211"/>
                  <a:gd name="T9" fmla="*/ 2 h 783"/>
                  <a:gd name="T10" fmla="*/ 1 w 211"/>
                  <a:gd name="T11" fmla="*/ 0 h 783"/>
                  <a:gd name="T12" fmla="*/ 0 w 211"/>
                  <a:gd name="T13" fmla="*/ 1 h 783"/>
                  <a:gd name="T14" fmla="*/ 0 w 211"/>
                  <a:gd name="T15" fmla="*/ 6 h 783"/>
                  <a:gd name="T16" fmla="*/ 0 w 211"/>
                  <a:gd name="T17" fmla="*/ 6 h 783"/>
                  <a:gd name="T18" fmla="*/ 0 w 211"/>
                  <a:gd name="T19" fmla="*/ 6 h 78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1"/>
                  <a:gd name="T31" fmla="*/ 0 h 783"/>
                  <a:gd name="T32" fmla="*/ 211 w 211"/>
                  <a:gd name="T33" fmla="*/ 783 h 78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1" h="783">
                    <a:moveTo>
                      <a:pt x="83" y="783"/>
                    </a:moveTo>
                    <a:lnTo>
                      <a:pt x="83" y="520"/>
                    </a:lnTo>
                    <a:lnTo>
                      <a:pt x="141" y="520"/>
                    </a:lnTo>
                    <a:lnTo>
                      <a:pt x="141" y="267"/>
                    </a:lnTo>
                    <a:lnTo>
                      <a:pt x="211" y="267"/>
                    </a:lnTo>
                    <a:lnTo>
                      <a:pt x="211" y="0"/>
                    </a:lnTo>
                    <a:lnTo>
                      <a:pt x="0" y="147"/>
                    </a:lnTo>
                    <a:lnTo>
                      <a:pt x="0" y="783"/>
                    </a:lnTo>
                    <a:lnTo>
                      <a:pt x="83" y="783"/>
                    </a:lnTo>
                    <a:close/>
                  </a:path>
                </a:pathLst>
              </a:custGeom>
              <a:solidFill>
                <a:srgbClr val="8001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52" name="Freeform 259"/>
              <p:cNvSpPr>
                <a:spLocks/>
              </p:cNvSpPr>
              <p:nvPr/>
            </p:nvSpPr>
            <p:spPr bwMode="auto">
              <a:xfrm>
                <a:off x="631" y="3331"/>
                <a:ext cx="50" cy="365"/>
              </a:xfrm>
              <a:custGeom>
                <a:avLst/>
                <a:gdLst>
                  <a:gd name="T0" fmla="*/ 0 w 98"/>
                  <a:gd name="T1" fmla="*/ 6 h 729"/>
                  <a:gd name="T2" fmla="*/ 0 w 98"/>
                  <a:gd name="T3" fmla="*/ 1 h 729"/>
                  <a:gd name="T4" fmla="*/ 1 w 98"/>
                  <a:gd name="T5" fmla="*/ 0 h 729"/>
                  <a:gd name="T6" fmla="*/ 1 w 98"/>
                  <a:gd name="T7" fmla="*/ 6 h 729"/>
                  <a:gd name="T8" fmla="*/ 0 w 98"/>
                  <a:gd name="T9" fmla="*/ 6 h 729"/>
                  <a:gd name="T10" fmla="*/ 0 w 98"/>
                  <a:gd name="T11" fmla="*/ 6 h 729"/>
                  <a:gd name="T12" fmla="*/ 0 60000 65536"/>
                  <a:gd name="T13" fmla="*/ 0 60000 65536"/>
                  <a:gd name="T14" fmla="*/ 0 60000 65536"/>
                  <a:gd name="T15" fmla="*/ 0 60000 65536"/>
                  <a:gd name="T16" fmla="*/ 0 60000 65536"/>
                  <a:gd name="T17" fmla="*/ 0 60000 65536"/>
                  <a:gd name="T18" fmla="*/ 0 w 98"/>
                  <a:gd name="T19" fmla="*/ 0 h 729"/>
                  <a:gd name="T20" fmla="*/ 98 w 98"/>
                  <a:gd name="T21" fmla="*/ 729 h 729"/>
                </a:gdLst>
                <a:ahLst/>
                <a:cxnLst>
                  <a:cxn ang="T12">
                    <a:pos x="T0" y="T1"/>
                  </a:cxn>
                  <a:cxn ang="T13">
                    <a:pos x="T2" y="T3"/>
                  </a:cxn>
                  <a:cxn ang="T14">
                    <a:pos x="T4" y="T5"/>
                  </a:cxn>
                  <a:cxn ang="T15">
                    <a:pos x="T6" y="T7"/>
                  </a:cxn>
                  <a:cxn ang="T16">
                    <a:pos x="T8" y="T9"/>
                  </a:cxn>
                  <a:cxn ang="T17">
                    <a:pos x="T10" y="T11"/>
                  </a:cxn>
                </a:cxnLst>
                <a:rect l="T18" t="T19" r="T20" b="T21"/>
                <a:pathLst>
                  <a:path w="98" h="729">
                    <a:moveTo>
                      <a:pt x="0" y="729"/>
                    </a:moveTo>
                    <a:lnTo>
                      <a:pt x="0" y="64"/>
                    </a:lnTo>
                    <a:lnTo>
                      <a:pt x="98" y="0"/>
                    </a:lnTo>
                    <a:lnTo>
                      <a:pt x="98" y="729"/>
                    </a:lnTo>
                    <a:lnTo>
                      <a:pt x="0" y="729"/>
                    </a:lnTo>
                    <a:close/>
                  </a:path>
                </a:pathLst>
              </a:custGeom>
              <a:solidFill>
                <a:srgbClr val="8001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53" name="Freeform 260"/>
              <p:cNvSpPr>
                <a:spLocks/>
              </p:cNvSpPr>
              <p:nvPr/>
            </p:nvSpPr>
            <p:spPr bwMode="auto">
              <a:xfrm>
                <a:off x="702" y="3570"/>
                <a:ext cx="79" cy="517"/>
              </a:xfrm>
              <a:custGeom>
                <a:avLst/>
                <a:gdLst>
                  <a:gd name="T0" fmla="*/ 0 w 157"/>
                  <a:gd name="T1" fmla="*/ 0 h 1036"/>
                  <a:gd name="T2" fmla="*/ 1 w 157"/>
                  <a:gd name="T3" fmla="*/ 8 h 1036"/>
                  <a:gd name="T4" fmla="*/ 2 w 157"/>
                  <a:gd name="T5" fmla="*/ 8 h 1036"/>
                  <a:gd name="T6" fmla="*/ 2 w 157"/>
                  <a:gd name="T7" fmla="*/ 1 h 1036"/>
                  <a:gd name="T8" fmla="*/ 0 w 157"/>
                  <a:gd name="T9" fmla="*/ 0 h 1036"/>
                  <a:gd name="T10" fmla="*/ 0 w 157"/>
                  <a:gd name="T11" fmla="*/ 0 h 1036"/>
                  <a:gd name="T12" fmla="*/ 0 60000 65536"/>
                  <a:gd name="T13" fmla="*/ 0 60000 65536"/>
                  <a:gd name="T14" fmla="*/ 0 60000 65536"/>
                  <a:gd name="T15" fmla="*/ 0 60000 65536"/>
                  <a:gd name="T16" fmla="*/ 0 60000 65536"/>
                  <a:gd name="T17" fmla="*/ 0 60000 65536"/>
                  <a:gd name="T18" fmla="*/ 0 w 157"/>
                  <a:gd name="T19" fmla="*/ 0 h 1036"/>
                  <a:gd name="T20" fmla="*/ 157 w 157"/>
                  <a:gd name="T21" fmla="*/ 1036 h 1036"/>
                </a:gdLst>
                <a:ahLst/>
                <a:cxnLst>
                  <a:cxn ang="T12">
                    <a:pos x="T0" y="T1"/>
                  </a:cxn>
                  <a:cxn ang="T13">
                    <a:pos x="T2" y="T3"/>
                  </a:cxn>
                  <a:cxn ang="T14">
                    <a:pos x="T4" y="T5"/>
                  </a:cxn>
                  <a:cxn ang="T15">
                    <a:pos x="T6" y="T7"/>
                  </a:cxn>
                  <a:cxn ang="T16">
                    <a:pos x="T8" y="T9"/>
                  </a:cxn>
                  <a:cxn ang="T17">
                    <a:pos x="T10" y="T11"/>
                  </a:cxn>
                </a:cxnLst>
                <a:rect l="T18" t="T19" r="T20" b="T21"/>
                <a:pathLst>
                  <a:path w="157" h="1036">
                    <a:moveTo>
                      <a:pt x="0" y="0"/>
                    </a:moveTo>
                    <a:lnTo>
                      <a:pt x="3" y="1036"/>
                    </a:lnTo>
                    <a:lnTo>
                      <a:pt x="156" y="1036"/>
                    </a:lnTo>
                    <a:lnTo>
                      <a:pt x="157" y="148"/>
                    </a:lnTo>
                    <a:lnTo>
                      <a:pt x="0" y="0"/>
                    </a:lnTo>
                    <a:close/>
                  </a:path>
                </a:pathLst>
              </a:custGeom>
              <a:solidFill>
                <a:srgbClr val="8001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54" name="Freeform 261"/>
              <p:cNvSpPr>
                <a:spLocks/>
              </p:cNvSpPr>
              <p:nvPr/>
            </p:nvSpPr>
            <p:spPr bwMode="auto">
              <a:xfrm>
                <a:off x="1318" y="3079"/>
                <a:ext cx="93" cy="1008"/>
              </a:xfrm>
              <a:custGeom>
                <a:avLst/>
                <a:gdLst>
                  <a:gd name="T0" fmla="*/ 1 w 187"/>
                  <a:gd name="T1" fmla="*/ 0 h 2013"/>
                  <a:gd name="T2" fmla="*/ 0 w 187"/>
                  <a:gd name="T3" fmla="*/ 0 h 2013"/>
                  <a:gd name="T4" fmla="*/ 0 w 187"/>
                  <a:gd name="T5" fmla="*/ 15 h 2013"/>
                  <a:gd name="T6" fmla="*/ 1 w 187"/>
                  <a:gd name="T7" fmla="*/ 15 h 2013"/>
                  <a:gd name="T8" fmla="*/ 1 w 187"/>
                  <a:gd name="T9" fmla="*/ 0 h 2013"/>
                  <a:gd name="T10" fmla="*/ 1 w 187"/>
                  <a:gd name="T11" fmla="*/ 0 h 2013"/>
                  <a:gd name="T12" fmla="*/ 0 60000 65536"/>
                  <a:gd name="T13" fmla="*/ 0 60000 65536"/>
                  <a:gd name="T14" fmla="*/ 0 60000 65536"/>
                  <a:gd name="T15" fmla="*/ 0 60000 65536"/>
                  <a:gd name="T16" fmla="*/ 0 60000 65536"/>
                  <a:gd name="T17" fmla="*/ 0 60000 65536"/>
                  <a:gd name="T18" fmla="*/ 0 w 187"/>
                  <a:gd name="T19" fmla="*/ 0 h 2013"/>
                  <a:gd name="T20" fmla="*/ 187 w 187"/>
                  <a:gd name="T21" fmla="*/ 2013 h 2013"/>
                </a:gdLst>
                <a:ahLst/>
                <a:cxnLst>
                  <a:cxn ang="T12">
                    <a:pos x="T0" y="T1"/>
                  </a:cxn>
                  <a:cxn ang="T13">
                    <a:pos x="T2" y="T3"/>
                  </a:cxn>
                  <a:cxn ang="T14">
                    <a:pos x="T4" y="T5"/>
                  </a:cxn>
                  <a:cxn ang="T15">
                    <a:pos x="T6" y="T7"/>
                  </a:cxn>
                  <a:cxn ang="T16">
                    <a:pos x="T8" y="T9"/>
                  </a:cxn>
                  <a:cxn ang="T17">
                    <a:pos x="T10" y="T11"/>
                  </a:cxn>
                </a:cxnLst>
                <a:rect l="T18" t="T19" r="T20" b="T21"/>
                <a:pathLst>
                  <a:path w="187" h="2013">
                    <a:moveTo>
                      <a:pt x="180" y="0"/>
                    </a:moveTo>
                    <a:lnTo>
                      <a:pt x="2" y="114"/>
                    </a:lnTo>
                    <a:lnTo>
                      <a:pt x="0" y="2013"/>
                    </a:lnTo>
                    <a:lnTo>
                      <a:pt x="187" y="2013"/>
                    </a:lnTo>
                    <a:lnTo>
                      <a:pt x="180" y="0"/>
                    </a:lnTo>
                    <a:close/>
                  </a:path>
                </a:pathLst>
              </a:custGeom>
              <a:solidFill>
                <a:srgbClr val="8001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55" name="Freeform 262"/>
              <p:cNvSpPr>
                <a:spLocks/>
              </p:cNvSpPr>
              <p:nvPr/>
            </p:nvSpPr>
            <p:spPr bwMode="auto">
              <a:xfrm>
                <a:off x="1408" y="3079"/>
                <a:ext cx="76" cy="1008"/>
              </a:xfrm>
              <a:custGeom>
                <a:avLst/>
                <a:gdLst>
                  <a:gd name="T0" fmla="*/ 0 w 152"/>
                  <a:gd name="T1" fmla="*/ 0 h 2013"/>
                  <a:gd name="T2" fmla="*/ 2 w 152"/>
                  <a:gd name="T3" fmla="*/ 1 h 2013"/>
                  <a:gd name="T4" fmla="*/ 2 w 152"/>
                  <a:gd name="T5" fmla="*/ 15 h 2013"/>
                  <a:gd name="T6" fmla="*/ 1 w 152"/>
                  <a:gd name="T7" fmla="*/ 15 h 2013"/>
                  <a:gd name="T8" fmla="*/ 0 w 152"/>
                  <a:gd name="T9" fmla="*/ 0 h 2013"/>
                  <a:gd name="T10" fmla="*/ 0 w 152"/>
                  <a:gd name="T11" fmla="*/ 0 h 2013"/>
                  <a:gd name="T12" fmla="*/ 0 60000 65536"/>
                  <a:gd name="T13" fmla="*/ 0 60000 65536"/>
                  <a:gd name="T14" fmla="*/ 0 60000 65536"/>
                  <a:gd name="T15" fmla="*/ 0 60000 65536"/>
                  <a:gd name="T16" fmla="*/ 0 60000 65536"/>
                  <a:gd name="T17" fmla="*/ 0 60000 65536"/>
                  <a:gd name="T18" fmla="*/ 0 w 152"/>
                  <a:gd name="T19" fmla="*/ 0 h 2013"/>
                  <a:gd name="T20" fmla="*/ 152 w 152"/>
                  <a:gd name="T21" fmla="*/ 2013 h 2013"/>
                </a:gdLst>
                <a:ahLst/>
                <a:cxnLst>
                  <a:cxn ang="T12">
                    <a:pos x="T0" y="T1"/>
                  </a:cxn>
                  <a:cxn ang="T13">
                    <a:pos x="T2" y="T3"/>
                  </a:cxn>
                  <a:cxn ang="T14">
                    <a:pos x="T4" y="T5"/>
                  </a:cxn>
                  <a:cxn ang="T15">
                    <a:pos x="T6" y="T7"/>
                  </a:cxn>
                  <a:cxn ang="T16">
                    <a:pos x="T8" y="T9"/>
                  </a:cxn>
                  <a:cxn ang="T17">
                    <a:pos x="T10" y="T11"/>
                  </a:cxn>
                </a:cxnLst>
                <a:rect l="T18" t="T19" r="T20" b="T21"/>
                <a:pathLst>
                  <a:path w="152" h="2013">
                    <a:moveTo>
                      <a:pt x="0" y="0"/>
                    </a:moveTo>
                    <a:lnTo>
                      <a:pt x="152" y="181"/>
                    </a:lnTo>
                    <a:lnTo>
                      <a:pt x="152" y="2013"/>
                    </a:lnTo>
                    <a:lnTo>
                      <a:pt x="7" y="2013"/>
                    </a:lnTo>
                    <a:lnTo>
                      <a:pt x="0" y="0"/>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56" name="Freeform 263"/>
              <p:cNvSpPr>
                <a:spLocks/>
              </p:cNvSpPr>
              <p:nvPr/>
            </p:nvSpPr>
            <p:spPr bwMode="auto">
              <a:xfrm>
                <a:off x="1515" y="3640"/>
                <a:ext cx="29" cy="447"/>
              </a:xfrm>
              <a:custGeom>
                <a:avLst/>
                <a:gdLst>
                  <a:gd name="T0" fmla="*/ 0 w 59"/>
                  <a:gd name="T1" fmla="*/ 0 h 892"/>
                  <a:gd name="T2" fmla="*/ 0 w 59"/>
                  <a:gd name="T3" fmla="*/ 1 h 892"/>
                  <a:gd name="T4" fmla="*/ 0 w 59"/>
                  <a:gd name="T5" fmla="*/ 7 h 892"/>
                  <a:gd name="T6" fmla="*/ 0 w 59"/>
                  <a:gd name="T7" fmla="*/ 7 h 892"/>
                  <a:gd name="T8" fmla="*/ 0 w 59"/>
                  <a:gd name="T9" fmla="*/ 0 h 892"/>
                  <a:gd name="T10" fmla="*/ 0 w 59"/>
                  <a:gd name="T11" fmla="*/ 0 h 892"/>
                  <a:gd name="T12" fmla="*/ 0 60000 65536"/>
                  <a:gd name="T13" fmla="*/ 0 60000 65536"/>
                  <a:gd name="T14" fmla="*/ 0 60000 65536"/>
                  <a:gd name="T15" fmla="*/ 0 60000 65536"/>
                  <a:gd name="T16" fmla="*/ 0 60000 65536"/>
                  <a:gd name="T17" fmla="*/ 0 60000 65536"/>
                  <a:gd name="T18" fmla="*/ 0 w 59"/>
                  <a:gd name="T19" fmla="*/ 0 h 892"/>
                  <a:gd name="T20" fmla="*/ 59 w 59"/>
                  <a:gd name="T21" fmla="*/ 892 h 892"/>
                </a:gdLst>
                <a:ahLst/>
                <a:cxnLst>
                  <a:cxn ang="T12">
                    <a:pos x="T0" y="T1"/>
                  </a:cxn>
                  <a:cxn ang="T13">
                    <a:pos x="T2" y="T3"/>
                  </a:cxn>
                  <a:cxn ang="T14">
                    <a:pos x="T4" y="T5"/>
                  </a:cxn>
                  <a:cxn ang="T15">
                    <a:pos x="T6" y="T7"/>
                  </a:cxn>
                  <a:cxn ang="T16">
                    <a:pos x="T8" y="T9"/>
                  </a:cxn>
                  <a:cxn ang="T17">
                    <a:pos x="T10" y="T11"/>
                  </a:cxn>
                </a:cxnLst>
                <a:rect l="T18" t="T19" r="T20" b="T21"/>
                <a:pathLst>
                  <a:path w="59" h="892">
                    <a:moveTo>
                      <a:pt x="0" y="0"/>
                    </a:moveTo>
                    <a:lnTo>
                      <a:pt x="59" y="72"/>
                    </a:lnTo>
                    <a:lnTo>
                      <a:pt x="59" y="892"/>
                    </a:lnTo>
                    <a:lnTo>
                      <a:pt x="0" y="892"/>
                    </a:lnTo>
                    <a:lnTo>
                      <a:pt x="0" y="0"/>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57" name="Freeform 264"/>
              <p:cNvSpPr>
                <a:spLocks/>
              </p:cNvSpPr>
              <p:nvPr/>
            </p:nvSpPr>
            <p:spPr bwMode="auto">
              <a:xfrm>
                <a:off x="1433" y="3533"/>
                <a:ext cx="83" cy="554"/>
              </a:xfrm>
              <a:custGeom>
                <a:avLst/>
                <a:gdLst>
                  <a:gd name="T0" fmla="*/ 1 w 165"/>
                  <a:gd name="T1" fmla="*/ 2 h 1106"/>
                  <a:gd name="T2" fmla="*/ 0 w 165"/>
                  <a:gd name="T3" fmla="*/ 0 h 1106"/>
                  <a:gd name="T4" fmla="*/ 0 w 165"/>
                  <a:gd name="T5" fmla="*/ 9 h 1106"/>
                  <a:gd name="T6" fmla="*/ 1 w 165"/>
                  <a:gd name="T7" fmla="*/ 9 h 1106"/>
                  <a:gd name="T8" fmla="*/ 1 w 165"/>
                  <a:gd name="T9" fmla="*/ 2 h 1106"/>
                  <a:gd name="T10" fmla="*/ 1 w 165"/>
                  <a:gd name="T11" fmla="*/ 2 h 1106"/>
                  <a:gd name="T12" fmla="*/ 0 60000 65536"/>
                  <a:gd name="T13" fmla="*/ 0 60000 65536"/>
                  <a:gd name="T14" fmla="*/ 0 60000 65536"/>
                  <a:gd name="T15" fmla="*/ 0 60000 65536"/>
                  <a:gd name="T16" fmla="*/ 0 60000 65536"/>
                  <a:gd name="T17" fmla="*/ 0 60000 65536"/>
                  <a:gd name="T18" fmla="*/ 0 w 165"/>
                  <a:gd name="T19" fmla="*/ 0 h 1106"/>
                  <a:gd name="T20" fmla="*/ 165 w 165"/>
                  <a:gd name="T21" fmla="*/ 1106 h 1106"/>
                </a:gdLst>
                <a:ahLst/>
                <a:cxnLst>
                  <a:cxn ang="T12">
                    <a:pos x="T0" y="T1"/>
                  </a:cxn>
                  <a:cxn ang="T13">
                    <a:pos x="T2" y="T3"/>
                  </a:cxn>
                  <a:cxn ang="T14">
                    <a:pos x="T4" y="T5"/>
                  </a:cxn>
                  <a:cxn ang="T15">
                    <a:pos x="T6" y="T7"/>
                  </a:cxn>
                  <a:cxn ang="T16">
                    <a:pos x="T8" y="T9"/>
                  </a:cxn>
                  <a:cxn ang="T17">
                    <a:pos x="T10" y="T11"/>
                  </a:cxn>
                </a:cxnLst>
                <a:rect l="T18" t="T19" r="T20" b="T21"/>
                <a:pathLst>
                  <a:path w="165" h="1106">
                    <a:moveTo>
                      <a:pt x="165" y="214"/>
                    </a:moveTo>
                    <a:lnTo>
                      <a:pt x="2" y="0"/>
                    </a:lnTo>
                    <a:lnTo>
                      <a:pt x="0" y="1106"/>
                    </a:lnTo>
                    <a:lnTo>
                      <a:pt x="165" y="1106"/>
                    </a:lnTo>
                    <a:lnTo>
                      <a:pt x="165" y="214"/>
                    </a:lnTo>
                    <a:close/>
                  </a:path>
                </a:pathLst>
              </a:custGeom>
              <a:solidFill>
                <a:srgbClr val="8001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58" name="Freeform 265"/>
              <p:cNvSpPr>
                <a:spLocks/>
              </p:cNvSpPr>
              <p:nvPr/>
            </p:nvSpPr>
            <p:spPr bwMode="auto">
              <a:xfrm>
                <a:off x="859" y="3039"/>
                <a:ext cx="153" cy="1048"/>
              </a:xfrm>
              <a:custGeom>
                <a:avLst/>
                <a:gdLst>
                  <a:gd name="T0" fmla="*/ 0 w 309"/>
                  <a:gd name="T1" fmla="*/ 0 h 2094"/>
                  <a:gd name="T2" fmla="*/ 1 w 309"/>
                  <a:gd name="T3" fmla="*/ 1 h 2094"/>
                  <a:gd name="T4" fmla="*/ 1 w 309"/>
                  <a:gd name="T5" fmla="*/ 6 h 2094"/>
                  <a:gd name="T6" fmla="*/ 2 w 309"/>
                  <a:gd name="T7" fmla="*/ 7 h 2094"/>
                  <a:gd name="T8" fmla="*/ 2 w 309"/>
                  <a:gd name="T9" fmla="*/ 16 h 2094"/>
                  <a:gd name="T10" fmla="*/ 0 w 309"/>
                  <a:gd name="T11" fmla="*/ 16 h 2094"/>
                  <a:gd name="T12" fmla="*/ 0 w 309"/>
                  <a:gd name="T13" fmla="*/ 13 h 2094"/>
                  <a:gd name="T14" fmla="*/ 0 w 309"/>
                  <a:gd name="T15" fmla="*/ 0 h 2094"/>
                  <a:gd name="T16" fmla="*/ 0 w 309"/>
                  <a:gd name="T17" fmla="*/ 0 h 20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9"/>
                  <a:gd name="T28" fmla="*/ 0 h 2094"/>
                  <a:gd name="T29" fmla="*/ 309 w 309"/>
                  <a:gd name="T30" fmla="*/ 2094 h 20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9" h="2094">
                    <a:moveTo>
                      <a:pt x="43" y="0"/>
                    </a:moveTo>
                    <a:lnTo>
                      <a:pt x="208" y="206"/>
                    </a:lnTo>
                    <a:lnTo>
                      <a:pt x="208" y="836"/>
                    </a:lnTo>
                    <a:lnTo>
                      <a:pt x="309" y="930"/>
                    </a:lnTo>
                    <a:lnTo>
                      <a:pt x="309" y="2094"/>
                    </a:lnTo>
                    <a:lnTo>
                      <a:pt x="44" y="2094"/>
                    </a:lnTo>
                    <a:lnTo>
                      <a:pt x="0" y="1716"/>
                    </a:lnTo>
                    <a:lnTo>
                      <a:pt x="43" y="0"/>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59" name="Freeform 266"/>
              <p:cNvSpPr>
                <a:spLocks/>
              </p:cNvSpPr>
              <p:nvPr/>
            </p:nvSpPr>
            <p:spPr bwMode="auto">
              <a:xfrm>
                <a:off x="809" y="2963"/>
                <a:ext cx="72" cy="1124"/>
              </a:xfrm>
              <a:custGeom>
                <a:avLst/>
                <a:gdLst>
                  <a:gd name="T0" fmla="*/ 1 w 142"/>
                  <a:gd name="T1" fmla="*/ 17 h 2247"/>
                  <a:gd name="T2" fmla="*/ 1 w 142"/>
                  <a:gd name="T3" fmla="*/ 11 h 2247"/>
                  <a:gd name="T4" fmla="*/ 1 w 142"/>
                  <a:gd name="T5" fmla="*/ 11 h 2247"/>
                  <a:gd name="T6" fmla="*/ 0 w 142"/>
                  <a:gd name="T7" fmla="*/ 0 h 2247"/>
                  <a:gd name="T8" fmla="*/ 2 w 142"/>
                  <a:gd name="T9" fmla="*/ 1 h 2247"/>
                  <a:gd name="T10" fmla="*/ 2 w 142"/>
                  <a:gd name="T11" fmla="*/ 17 h 2247"/>
                  <a:gd name="T12" fmla="*/ 1 w 142"/>
                  <a:gd name="T13" fmla="*/ 17 h 2247"/>
                  <a:gd name="T14" fmla="*/ 1 w 142"/>
                  <a:gd name="T15" fmla="*/ 17 h 2247"/>
                  <a:gd name="T16" fmla="*/ 0 60000 65536"/>
                  <a:gd name="T17" fmla="*/ 0 60000 65536"/>
                  <a:gd name="T18" fmla="*/ 0 60000 65536"/>
                  <a:gd name="T19" fmla="*/ 0 60000 65536"/>
                  <a:gd name="T20" fmla="*/ 0 60000 65536"/>
                  <a:gd name="T21" fmla="*/ 0 60000 65536"/>
                  <a:gd name="T22" fmla="*/ 0 60000 65536"/>
                  <a:gd name="T23" fmla="*/ 0 60000 65536"/>
                  <a:gd name="T24" fmla="*/ 0 w 142"/>
                  <a:gd name="T25" fmla="*/ 0 h 2247"/>
                  <a:gd name="T26" fmla="*/ 142 w 142"/>
                  <a:gd name="T27" fmla="*/ 2247 h 224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2" h="2247">
                    <a:moveTo>
                      <a:pt x="47" y="2247"/>
                    </a:moveTo>
                    <a:lnTo>
                      <a:pt x="47" y="1446"/>
                    </a:lnTo>
                    <a:lnTo>
                      <a:pt x="3" y="1411"/>
                    </a:lnTo>
                    <a:lnTo>
                      <a:pt x="0" y="0"/>
                    </a:lnTo>
                    <a:lnTo>
                      <a:pt x="141" y="153"/>
                    </a:lnTo>
                    <a:lnTo>
                      <a:pt x="142" y="2247"/>
                    </a:lnTo>
                    <a:lnTo>
                      <a:pt x="47" y="2247"/>
                    </a:lnTo>
                    <a:close/>
                  </a:path>
                </a:pathLst>
              </a:custGeom>
              <a:solidFill>
                <a:srgbClr val="8001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60" name="Freeform 267"/>
              <p:cNvSpPr>
                <a:spLocks/>
              </p:cNvSpPr>
              <p:nvPr/>
            </p:nvSpPr>
            <p:spPr bwMode="auto">
              <a:xfrm>
                <a:off x="947" y="4019"/>
                <a:ext cx="157" cy="68"/>
              </a:xfrm>
              <a:custGeom>
                <a:avLst/>
                <a:gdLst>
                  <a:gd name="T0" fmla="*/ 2 w 315"/>
                  <a:gd name="T1" fmla="*/ 2 h 136"/>
                  <a:gd name="T2" fmla="*/ 0 w 315"/>
                  <a:gd name="T3" fmla="*/ 2 h 136"/>
                  <a:gd name="T4" fmla="*/ 0 w 315"/>
                  <a:gd name="T5" fmla="*/ 1 h 136"/>
                  <a:gd name="T6" fmla="*/ 2 w 315"/>
                  <a:gd name="T7" fmla="*/ 0 h 136"/>
                  <a:gd name="T8" fmla="*/ 2 w 315"/>
                  <a:gd name="T9" fmla="*/ 2 h 136"/>
                  <a:gd name="T10" fmla="*/ 2 w 315"/>
                  <a:gd name="T11" fmla="*/ 2 h 136"/>
                  <a:gd name="T12" fmla="*/ 0 60000 65536"/>
                  <a:gd name="T13" fmla="*/ 0 60000 65536"/>
                  <a:gd name="T14" fmla="*/ 0 60000 65536"/>
                  <a:gd name="T15" fmla="*/ 0 60000 65536"/>
                  <a:gd name="T16" fmla="*/ 0 60000 65536"/>
                  <a:gd name="T17" fmla="*/ 0 60000 65536"/>
                  <a:gd name="T18" fmla="*/ 0 w 315"/>
                  <a:gd name="T19" fmla="*/ 0 h 136"/>
                  <a:gd name="T20" fmla="*/ 315 w 315"/>
                  <a:gd name="T21" fmla="*/ 136 h 136"/>
                </a:gdLst>
                <a:ahLst/>
                <a:cxnLst>
                  <a:cxn ang="T12">
                    <a:pos x="T0" y="T1"/>
                  </a:cxn>
                  <a:cxn ang="T13">
                    <a:pos x="T2" y="T3"/>
                  </a:cxn>
                  <a:cxn ang="T14">
                    <a:pos x="T4" y="T5"/>
                  </a:cxn>
                  <a:cxn ang="T15">
                    <a:pos x="T6" y="T7"/>
                  </a:cxn>
                  <a:cxn ang="T16">
                    <a:pos x="T8" y="T9"/>
                  </a:cxn>
                  <a:cxn ang="T17">
                    <a:pos x="T10" y="T11"/>
                  </a:cxn>
                </a:cxnLst>
                <a:rect l="T18" t="T19" r="T20" b="T21"/>
                <a:pathLst>
                  <a:path w="315" h="136">
                    <a:moveTo>
                      <a:pt x="303" y="136"/>
                    </a:moveTo>
                    <a:lnTo>
                      <a:pt x="0" y="136"/>
                    </a:lnTo>
                    <a:lnTo>
                      <a:pt x="0" y="17"/>
                    </a:lnTo>
                    <a:lnTo>
                      <a:pt x="315" y="0"/>
                    </a:lnTo>
                    <a:lnTo>
                      <a:pt x="303" y="136"/>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61" name="Freeform 268"/>
              <p:cNvSpPr>
                <a:spLocks/>
              </p:cNvSpPr>
              <p:nvPr/>
            </p:nvSpPr>
            <p:spPr bwMode="auto">
              <a:xfrm>
                <a:off x="1076" y="4014"/>
                <a:ext cx="73" cy="73"/>
              </a:xfrm>
              <a:custGeom>
                <a:avLst/>
                <a:gdLst>
                  <a:gd name="T0" fmla="*/ 1 w 145"/>
                  <a:gd name="T1" fmla="*/ 0 h 145"/>
                  <a:gd name="T2" fmla="*/ 2 w 145"/>
                  <a:gd name="T3" fmla="*/ 0 h 145"/>
                  <a:gd name="T4" fmla="*/ 2 w 145"/>
                  <a:gd name="T5" fmla="*/ 1 h 145"/>
                  <a:gd name="T6" fmla="*/ 1 w 145"/>
                  <a:gd name="T7" fmla="*/ 1 h 145"/>
                  <a:gd name="T8" fmla="*/ 1 w 145"/>
                  <a:gd name="T9" fmla="*/ 0 h 145"/>
                  <a:gd name="T10" fmla="*/ 0 w 145"/>
                  <a:gd name="T11" fmla="*/ 0 h 145"/>
                  <a:gd name="T12" fmla="*/ 1 w 145"/>
                  <a:gd name="T13" fmla="*/ 0 h 145"/>
                  <a:gd name="T14" fmla="*/ 1 w 145"/>
                  <a:gd name="T15" fmla="*/ 0 h 145"/>
                  <a:gd name="T16" fmla="*/ 1 w 145"/>
                  <a:gd name="T17" fmla="*/ 0 h 1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5"/>
                  <a:gd name="T28" fmla="*/ 0 h 145"/>
                  <a:gd name="T29" fmla="*/ 145 w 145"/>
                  <a:gd name="T30" fmla="*/ 145 h 1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5" h="145">
                    <a:moveTo>
                      <a:pt x="105" y="0"/>
                    </a:moveTo>
                    <a:lnTo>
                      <a:pt x="145" y="47"/>
                    </a:lnTo>
                    <a:lnTo>
                      <a:pt x="138" y="145"/>
                    </a:lnTo>
                    <a:lnTo>
                      <a:pt x="43" y="145"/>
                    </a:lnTo>
                    <a:lnTo>
                      <a:pt x="43" y="54"/>
                    </a:lnTo>
                    <a:lnTo>
                      <a:pt x="0" y="26"/>
                    </a:lnTo>
                    <a:lnTo>
                      <a:pt x="58" y="4"/>
                    </a:lnTo>
                    <a:lnTo>
                      <a:pt x="105" y="0"/>
                    </a:lnTo>
                    <a:close/>
                  </a:path>
                </a:pathLst>
              </a:custGeom>
              <a:solidFill>
                <a:srgbClr val="7568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62" name="Freeform 269"/>
              <p:cNvSpPr>
                <a:spLocks/>
              </p:cNvSpPr>
              <p:nvPr/>
            </p:nvSpPr>
            <p:spPr bwMode="auto">
              <a:xfrm>
                <a:off x="1038" y="3202"/>
                <a:ext cx="228" cy="42"/>
              </a:xfrm>
              <a:custGeom>
                <a:avLst/>
                <a:gdLst>
                  <a:gd name="T0" fmla="*/ 0 w 450"/>
                  <a:gd name="T1" fmla="*/ 0 h 84"/>
                  <a:gd name="T2" fmla="*/ 4 w 450"/>
                  <a:gd name="T3" fmla="*/ 1 h 84"/>
                  <a:gd name="T4" fmla="*/ 4 w 450"/>
                  <a:gd name="T5" fmla="*/ 1 h 84"/>
                  <a:gd name="T6" fmla="*/ 1 w 450"/>
                  <a:gd name="T7" fmla="*/ 1 h 84"/>
                  <a:gd name="T8" fmla="*/ 0 w 450"/>
                  <a:gd name="T9" fmla="*/ 0 h 84"/>
                  <a:gd name="T10" fmla="*/ 0 w 450"/>
                  <a:gd name="T11" fmla="*/ 0 h 84"/>
                  <a:gd name="T12" fmla="*/ 0 60000 65536"/>
                  <a:gd name="T13" fmla="*/ 0 60000 65536"/>
                  <a:gd name="T14" fmla="*/ 0 60000 65536"/>
                  <a:gd name="T15" fmla="*/ 0 60000 65536"/>
                  <a:gd name="T16" fmla="*/ 0 60000 65536"/>
                  <a:gd name="T17" fmla="*/ 0 60000 65536"/>
                  <a:gd name="T18" fmla="*/ 0 w 450"/>
                  <a:gd name="T19" fmla="*/ 0 h 84"/>
                  <a:gd name="T20" fmla="*/ 450 w 450"/>
                  <a:gd name="T21" fmla="*/ 84 h 84"/>
                </a:gdLst>
                <a:ahLst/>
                <a:cxnLst>
                  <a:cxn ang="T12">
                    <a:pos x="T0" y="T1"/>
                  </a:cxn>
                  <a:cxn ang="T13">
                    <a:pos x="T2" y="T3"/>
                  </a:cxn>
                  <a:cxn ang="T14">
                    <a:pos x="T4" y="T5"/>
                  </a:cxn>
                  <a:cxn ang="T15">
                    <a:pos x="T6" y="T7"/>
                  </a:cxn>
                  <a:cxn ang="T16">
                    <a:pos x="T8" y="T9"/>
                  </a:cxn>
                  <a:cxn ang="T17">
                    <a:pos x="T10" y="T11"/>
                  </a:cxn>
                </a:cxnLst>
                <a:rect l="T18" t="T19" r="T20" b="T21"/>
                <a:pathLst>
                  <a:path w="450" h="84">
                    <a:moveTo>
                      <a:pt x="0" y="0"/>
                    </a:moveTo>
                    <a:lnTo>
                      <a:pt x="400" y="1"/>
                    </a:lnTo>
                    <a:lnTo>
                      <a:pt x="450" y="84"/>
                    </a:lnTo>
                    <a:lnTo>
                      <a:pt x="26" y="79"/>
                    </a:lnTo>
                    <a:lnTo>
                      <a:pt x="0" y="0"/>
                    </a:lnTo>
                    <a:close/>
                  </a:path>
                </a:pathLst>
              </a:custGeom>
              <a:solidFill>
                <a:srgbClr val="7568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63" name="Freeform 270"/>
              <p:cNvSpPr>
                <a:spLocks/>
              </p:cNvSpPr>
              <p:nvPr/>
            </p:nvSpPr>
            <p:spPr bwMode="auto">
              <a:xfrm>
                <a:off x="945" y="3195"/>
                <a:ext cx="115" cy="48"/>
              </a:xfrm>
              <a:custGeom>
                <a:avLst/>
                <a:gdLst>
                  <a:gd name="T0" fmla="*/ 0 w 236"/>
                  <a:gd name="T1" fmla="*/ 0 h 97"/>
                  <a:gd name="T2" fmla="*/ 0 w 236"/>
                  <a:gd name="T3" fmla="*/ 0 h 97"/>
                  <a:gd name="T4" fmla="*/ 1 w 236"/>
                  <a:gd name="T5" fmla="*/ 0 h 97"/>
                  <a:gd name="T6" fmla="*/ 1 w 236"/>
                  <a:gd name="T7" fmla="*/ 0 h 97"/>
                  <a:gd name="T8" fmla="*/ 0 w 236"/>
                  <a:gd name="T9" fmla="*/ 0 h 97"/>
                  <a:gd name="T10" fmla="*/ 0 w 236"/>
                  <a:gd name="T11" fmla="*/ 0 h 97"/>
                  <a:gd name="T12" fmla="*/ 0 60000 65536"/>
                  <a:gd name="T13" fmla="*/ 0 60000 65536"/>
                  <a:gd name="T14" fmla="*/ 0 60000 65536"/>
                  <a:gd name="T15" fmla="*/ 0 60000 65536"/>
                  <a:gd name="T16" fmla="*/ 0 60000 65536"/>
                  <a:gd name="T17" fmla="*/ 0 60000 65536"/>
                  <a:gd name="T18" fmla="*/ 0 w 236"/>
                  <a:gd name="T19" fmla="*/ 0 h 97"/>
                  <a:gd name="T20" fmla="*/ 236 w 236"/>
                  <a:gd name="T21" fmla="*/ 97 h 97"/>
                </a:gdLst>
                <a:ahLst/>
                <a:cxnLst>
                  <a:cxn ang="T12">
                    <a:pos x="T0" y="T1"/>
                  </a:cxn>
                  <a:cxn ang="T13">
                    <a:pos x="T2" y="T3"/>
                  </a:cxn>
                  <a:cxn ang="T14">
                    <a:pos x="T4" y="T5"/>
                  </a:cxn>
                  <a:cxn ang="T15">
                    <a:pos x="T6" y="T7"/>
                  </a:cxn>
                  <a:cxn ang="T16">
                    <a:pos x="T8" y="T9"/>
                  </a:cxn>
                  <a:cxn ang="T17">
                    <a:pos x="T10" y="T11"/>
                  </a:cxn>
                </a:cxnLst>
                <a:rect l="T18" t="T19" r="T20" b="T21"/>
                <a:pathLst>
                  <a:path w="236" h="97">
                    <a:moveTo>
                      <a:pt x="72" y="14"/>
                    </a:moveTo>
                    <a:lnTo>
                      <a:pt x="0" y="97"/>
                    </a:lnTo>
                    <a:lnTo>
                      <a:pt x="236" y="94"/>
                    </a:lnTo>
                    <a:lnTo>
                      <a:pt x="195" y="0"/>
                    </a:lnTo>
                    <a:lnTo>
                      <a:pt x="72" y="14"/>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64" name="Freeform 271"/>
              <p:cNvSpPr>
                <a:spLocks/>
              </p:cNvSpPr>
              <p:nvPr/>
            </p:nvSpPr>
            <p:spPr bwMode="auto">
              <a:xfrm>
                <a:off x="788" y="2889"/>
                <a:ext cx="635" cy="316"/>
              </a:xfrm>
              <a:custGeom>
                <a:avLst/>
                <a:gdLst>
                  <a:gd name="T0" fmla="*/ 4 w 1271"/>
                  <a:gd name="T1" fmla="*/ 4 h 629"/>
                  <a:gd name="T2" fmla="*/ 0 w 1271"/>
                  <a:gd name="T3" fmla="*/ 4 h 629"/>
                  <a:gd name="T4" fmla="*/ 0 w 1271"/>
                  <a:gd name="T5" fmla="*/ 0 h 629"/>
                  <a:gd name="T6" fmla="*/ 10 w 1271"/>
                  <a:gd name="T7" fmla="*/ 0 h 629"/>
                  <a:gd name="T8" fmla="*/ 10 w 1271"/>
                  <a:gd name="T9" fmla="*/ 4 h 629"/>
                  <a:gd name="T10" fmla="*/ 4 w 1271"/>
                  <a:gd name="T11" fmla="*/ 4 h 629"/>
                  <a:gd name="T12" fmla="*/ 4 w 1271"/>
                  <a:gd name="T13" fmla="*/ 4 h 629"/>
                  <a:gd name="T14" fmla="*/ 0 60000 65536"/>
                  <a:gd name="T15" fmla="*/ 0 60000 65536"/>
                  <a:gd name="T16" fmla="*/ 0 60000 65536"/>
                  <a:gd name="T17" fmla="*/ 0 60000 65536"/>
                  <a:gd name="T18" fmla="*/ 0 60000 65536"/>
                  <a:gd name="T19" fmla="*/ 0 60000 65536"/>
                  <a:gd name="T20" fmla="*/ 0 60000 65536"/>
                  <a:gd name="T21" fmla="*/ 0 w 1271"/>
                  <a:gd name="T22" fmla="*/ 0 h 629"/>
                  <a:gd name="T23" fmla="*/ 1271 w 1271"/>
                  <a:gd name="T24" fmla="*/ 629 h 6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1" h="629">
                    <a:moveTo>
                      <a:pt x="408" y="627"/>
                    </a:moveTo>
                    <a:lnTo>
                      <a:pt x="0" y="627"/>
                    </a:lnTo>
                    <a:lnTo>
                      <a:pt x="0" y="0"/>
                    </a:lnTo>
                    <a:lnTo>
                      <a:pt x="1271" y="0"/>
                    </a:lnTo>
                    <a:lnTo>
                      <a:pt x="1271" y="629"/>
                    </a:lnTo>
                    <a:lnTo>
                      <a:pt x="408" y="627"/>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65" name="Freeform 272"/>
              <p:cNvSpPr>
                <a:spLocks/>
              </p:cNvSpPr>
              <p:nvPr/>
            </p:nvSpPr>
            <p:spPr bwMode="auto">
              <a:xfrm>
                <a:off x="804" y="2904"/>
                <a:ext cx="587" cy="282"/>
              </a:xfrm>
              <a:custGeom>
                <a:avLst/>
                <a:gdLst>
                  <a:gd name="T0" fmla="*/ 0 w 1172"/>
                  <a:gd name="T1" fmla="*/ 0 h 559"/>
                  <a:gd name="T2" fmla="*/ 10 w 1172"/>
                  <a:gd name="T3" fmla="*/ 1 h 559"/>
                  <a:gd name="T4" fmla="*/ 10 w 1172"/>
                  <a:gd name="T5" fmla="*/ 5 h 559"/>
                  <a:gd name="T6" fmla="*/ 1 w 1172"/>
                  <a:gd name="T7" fmla="*/ 5 h 559"/>
                  <a:gd name="T8" fmla="*/ 0 w 1172"/>
                  <a:gd name="T9" fmla="*/ 0 h 559"/>
                  <a:gd name="T10" fmla="*/ 0 w 1172"/>
                  <a:gd name="T11" fmla="*/ 0 h 559"/>
                  <a:gd name="T12" fmla="*/ 0 60000 65536"/>
                  <a:gd name="T13" fmla="*/ 0 60000 65536"/>
                  <a:gd name="T14" fmla="*/ 0 60000 65536"/>
                  <a:gd name="T15" fmla="*/ 0 60000 65536"/>
                  <a:gd name="T16" fmla="*/ 0 60000 65536"/>
                  <a:gd name="T17" fmla="*/ 0 60000 65536"/>
                  <a:gd name="T18" fmla="*/ 0 w 1172"/>
                  <a:gd name="T19" fmla="*/ 0 h 559"/>
                  <a:gd name="T20" fmla="*/ 1172 w 1172"/>
                  <a:gd name="T21" fmla="*/ 559 h 559"/>
                </a:gdLst>
                <a:ahLst/>
                <a:cxnLst>
                  <a:cxn ang="T12">
                    <a:pos x="T0" y="T1"/>
                  </a:cxn>
                  <a:cxn ang="T13">
                    <a:pos x="T2" y="T3"/>
                  </a:cxn>
                  <a:cxn ang="T14">
                    <a:pos x="T4" y="T5"/>
                  </a:cxn>
                  <a:cxn ang="T15">
                    <a:pos x="T6" y="T7"/>
                  </a:cxn>
                  <a:cxn ang="T16">
                    <a:pos x="T8" y="T9"/>
                  </a:cxn>
                  <a:cxn ang="T17">
                    <a:pos x="T10" y="T11"/>
                  </a:cxn>
                </a:cxnLst>
                <a:rect l="T18" t="T19" r="T20" b="T21"/>
                <a:pathLst>
                  <a:path w="1172" h="559">
                    <a:moveTo>
                      <a:pt x="0" y="0"/>
                    </a:moveTo>
                    <a:lnTo>
                      <a:pt x="1172" y="5"/>
                    </a:lnTo>
                    <a:lnTo>
                      <a:pt x="1172" y="559"/>
                    </a:lnTo>
                    <a:lnTo>
                      <a:pt x="7" y="559"/>
                    </a:lnTo>
                    <a:lnTo>
                      <a:pt x="0" y="0"/>
                    </a:lnTo>
                    <a:close/>
                  </a:path>
                </a:pathLst>
              </a:custGeom>
              <a:solidFill>
                <a:srgbClr val="2E2E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66" name="Freeform 273"/>
              <p:cNvSpPr>
                <a:spLocks/>
              </p:cNvSpPr>
              <p:nvPr/>
            </p:nvSpPr>
            <p:spPr bwMode="auto">
              <a:xfrm>
                <a:off x="945" y="2919"/>
                <a:ext cx="343" cy="236"/>
              </a:xfrm>
              <a:custGeom>
                <a:avLst/>
                <a:gdLst>
                  <a:gd name="T0" fmla="*/ 2 w 691"/>
                  <a:gd name="T1" fmla="*/ 4 h 471"/>
                  <a:gd name="T2" fmla="*/ 3 w 691"/>
                  <a:gd name="T3" fmla="*/ 4 h 471"/>
                  <a:gd name="T4" fmla="*/ 3 w 691"/>
                  <a:gd name="T5" fmla="*/ 4 h 471"/>
                  <a:gd name="T6" fmla="*/ 4 w 691"/>
                  <a:gd name="T7" fmla="*/ 4 h 471"/>
                  <a:gd name="T8" fmla="*/ 4 w 691"/>
                  <a:gd name="T9" fmla="*/ 3 h 471"/>
                  <a:gd name="T10" fmla="*/ 5 w 691"/>
                  <a:gd name="T11" fmla="*/ 3 h 471"/>
                  <a:gd name="T12" fmla="*/ 5 w 691"/>
                  <a:gd name="T13" fmla="*/ 3 h 471"/>
                  <a:gd name="T14" fmla="*/ 5 w 691"/>
                  <a:gd name="T15" fmla="*/ 3 h 471"/>
                  <a:gd name="T16" fmla="*/ 5 w 691"/>
                  <a:gd name="T17" fmla="*/ 2 h 471"/>
                  <a:gd name="T18" fmla="*/ 5 w 691"/>
                  <a:gd name="T19" fmla="*/ 2 h 471"/>
                  <a:gd name="T20" fmla="*/ 5 w 691"/>
                  <a:gd name="T21" fmla="*/ 1 h 471"/>
                  <a:gd name="T22" fmla="*/ 4 w 691"/>
                  <a:gd name="T23" fmla="*/ 1 h 471"/>
                  <a:gd name="T24" fmla="*/ 4 w 691"/>
                  <a:gd name="T25" fmla="*/ 1 h 471"/>
                  <a:gd name="T26" fmla="*/ 3 w 691"/>
                  <a:gd name="T27" fmla="*/ 1 h 471"/>
                  <a:gd name="T28" fmla="*/ 3 w 691"/>
                  <a:gd name="T29" fmla="*/ 1 h 471"/>
                  <a:gd name="T30" fmla="*/ 2 w 691"/>
                  <a:gd name="T31" fmla="*/ 1 h 471"/>
                  <a:gd name="T32" fmla="*/ 2 w 691"/>
                  <a:gd name="T33" fmla="*/ 1 h 471"/>
                  <a:gd name="T34" fmla="*/ 1 w 691"/>
                  <a:gd name="T35" fmla="*/ 1 h 471"/>
                  <a:gd name="T36" fmla="*/ 1 w 691"/>
                  <a:gd name="T37" fmla="*/ 1 h 471"/>
                  <a:gd name="T38" fmla="*/ 0 w 691"/>
                  <a:gd name="T39" fmla="*/ 1 h 471"/>
                  <a:gd name="T40" fmla="*/ 0 w 691"/>
                  <a:gd name="T41" fmla="*/ 1 h 471"/>
                  <a:gd name="T42" fmla="*/ 0 w 691"/>
                  <a:gd name="T43" fmla="*/ 1 h 471"/>
                  <a:gd name="T44" fmla="*/ 0 w 691"/>
                  <a:gd name="T45" fmla="*/ 2 h 471"/>
                  <a:gd name="T46" fmla="*/ 0 w 691"/>
                  <a:gd name="T47" fmla="*/ 2 h 471"/>
                  <a:gd name="T48" fmla="*/ 0 w 691"/>
                  <a:gd name="T49" fmla="*/ 3 h 471"/>
                  <a:gd name="T50" fmla="*/ 0 w 691"/>
                  <a:gd name="T51" fmla="*/ 3 h 471"/>
                  <a:gd name="T52" fmla="*/ 0 w 691"/>
                  <a:gd name="T53" fmla="*/ 3 h 471"/>
                  <a:gd name="T54" fmla="*/ 0 w 691"/>
                  <a:gd name="T55" fmla="*/ 3 h 471"/>
                  <a:gd name="T56" fmla="*/ 0 w 691"/>
                  <a:gd name="T57" fmla="*/ 4 h 471"/>
                  <a:gd name="T58" fmla="*/ 1 w 691"/>
                  <a:gd name="T59" fmla="*/ 4 h 471"/>
                  <a:gd name="T60" fmla="*/ 1 w 691"/>
                  <a:gd name="T61" fmla="*/ 4 h 471"/>
                  <a:gd name="T62" fmla="*/ 2 w 691"/>
                  <a:gd name="T63" fmla="*/ 4 h 471"/>
                  <a:gd name="T64" fmla="*/ 2 w 691"/>
                  <a:gd name="T65" fmla="*/ 4 h 4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91"/>
                  <a:gd name="T100" fmla="*/ 0 h 471"/>
                  <a:gd name="T101" fmla="*/ 691 w 691"/>
                  <a:gd name="T102" fmla="*/ 471 h 47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91" h="471">
                    <a:moveTo>
                      <a:pt x="347" y="471"/>
                    </a:moveTo>
                    <a:lnTo>
                      <a:pt x="381" y="469"/>
                    </a:lnTo>
                    <a:lnTo>
                      <a:pt x="416" y="465"/>
                    </a:lnTo>
                    <a:lnTo>
                      <a:pt x="448" y="459"/>
                    </a:lnTo>
                    <a:lnTo>
                      <a:pt x="480" y="452"/>
                    </a:lnTo>
                    <a:lnTo>
                      <a:pt x="509" y="441"/>
                    </a:lnTo>
                    <a:lnTo>
                      <a:pt x="539" y="429"/>
                    </a:lnTo>
                    <a:lnTo>
                      <a:pt x="565" y="415"/>
                    </a:lnTo>
                    <a:lnTo>
                      <a:pt x="591" y="401"/>
                    </a:lnTo>
                    <a:lnTo>
                      <a:pt x="612" y="384"/>
                    </a:lnTo>
                    <a:lnTo>
                      <a:pt x="632" y="365"/>
                    </a:lnTo>
                    <a:lnTo>
                      <a:pt x="649" y="346"/>
                    </a:lnTo>
                    <a:lnTo>
                      <a:pt x="664" y="326"/>
                    </a:lnTo>
                    <a:lnTo>
                      <a:pt x="675" y="304"/>
                    </a:lnTo>
                    <a:lnTo>
                      <a:pt x="684" y="281"/>
                    </a:lnTo>
                    <a:lnTo>
                      <a:pt x="690" y="258"/>
                    </a:lnTo>
                    <a:lnTo>
                      <a:pt x="691" y="235"/>
                    </a:lnTo>
                    <a:lnTo>
                      <a:pt x="690" y="209"/>
                    </a:lnTo>
                    <a:lnTo>
                      <a:pt x="684" y="187"/>
                    </a:lnTo>
                    <a:lnTo>
                      <a:pt x="675" y="163"/>
                    </a:lnTo>
                    <a:lnTo>
                      <a:pt x="664" y="143"/>
                    </a:lnTo>
                    <a:lnTo>
                      <a:pt x="649" y="122"/>
                    </a:lnTo>
                    <a:lnTo>
                      <a:pt x="632" y="103"/>
                    </a:lnTo>
                    <a:lnTo>
                      <a:pt x="612" y="85"/>
                    </a:lnTo>
                    <a:lnTo>
                      <a:pt x="591" y="68"/>
                    </a:lnTo>
                    <a:lnTo>
                      <a:pt x="565" y="53"/>
                    </a:lnTo>
                    <a:lnTo>
                      <a:pt x="539" y="39"/>
                    </a:lnTo>
                    <a:lnTo>
                      <a:pt x="509" y="27"/>
                    </a:lnTo>
                    <a:lnTo>
                      <a:pt x="480" y="18"/>
                    </a:lnTo>
                    <a:lnTo>
                      <a:pt x="448" y="9"/>
                    </a:lnTo>
                    <a:lnTo>
                      <a:pt x="416" y="4"/>
                    </a:lnTo>
                    <a:lnTo>
                      <a:pt x="381" y="1"/>
                    </a:lnTo>
                    <a:lnTo>
                      <a:pt x="347" y="0"/>
                    </a:lnTo>
                    <a:lnTo>
                      <a:pt x="311" y="1"/>
                    </a:lnTo>
                    <a:lnTo>
                      <a:pt x="277" y="4"/>
                    </a:lnTo>
                    <a:lnTo>
                      <a:pt x="244" y="9"/>
                    </a:lnTo>
                    <a:lnTo>
                      <a:pt x="211" y="18"/>
                    </a:lnTo>
                    <a:lnTo>
                      <a:pt x="181" y="27"/>
                    </a:lnTo>
                    <a:lnTo>
                      <a:pt x="152" y="39"/>
                    </a:lnTo>
                    <a:lnTo>
                      <a:pt x="126" y="53"/>
                    </a:lnTo>
                    <a:lnTo>
                      <a:pt x="101" y="68"/>
                    </a:lnTo>
                    <a:lnTo>
                      <a:pt x="78" y="85"/>
                    </a:lnTo>
                    <a:lnTo>
                      <a:pt x="59" y="103"/>
                    </a:lnTo>
                    <a:lnTo>
                      <a:pt x="40" y="122"/>
                    </a:lnTo>
                    <a:lnTo>
                      <a:pt x="26" y="143"/>
                    </a:lnTo>
                    <a:lnTo>
                      <a:pt x="14" y="163"/>
                    </a:lnTo>
                    <a:lnTo>
                      <a:pt x="7" y="187"/>
                    </a:lnTo>
                    <a:lnTo>
                      <a:pt x="2" y="209"/>
                    </a:lnTo>
                    <a:lnTo>
                      <a:pt x="0" y="235"/>
                    </a:lnTo>
                    <a:lnTo>
                      <a:pt x="2" y="258"/>
                    </a:lnTo>
                    <a:lnTo>
                      <a:pt x="7" y="281"/>
                    </a:lnTo>
                    <a:lnTo>
                      <a:pt x="14" y="304"/>
                    </a:lnTo>
                    <a:lnTo>
                      <a:pt x="26" y="326"/>
                    </a:lnTo>
                    <a:lnTo>
                      <a:pt x="40" y="346"/>
                    </a:lnTo>
                    <a:lnTo>
                      <a:pt x="59" y="365"/>
                    </a:lnTo>
                    <a:lnTo>
                      <a:pt x="78" y="384"/>
                    </a:lnTo>
                    <a:lnTo>
                      <a:pt x="101" y="401"/>
                    </a:lnTo>
                    <a:lnTo>
                      <a:pt x="126" y="415"/>
                    </a:lnTo>
                    <a:lnTo>
                      <a:pt x="152" y="429"/>
                    </a:lnTo>
                    <a:lnTo>
                      <a:pt x="181" y="441"/>
                    </a:lnTo>
                    <a:lnTo>
                      <a:pt x="211" y="452"/>
                    </a:lnTo>
                    <a:lnTo>
                      <a:pt x="244" y="459"/>
                    </a:lnTo>
                    <a:lnTo>
                      <a:pt x="277" y="465"/>
                    </a:lnTo>
                    <a:lnTo>
                      <a:pt x="311" y="469"/>
                    </a:lnTo>
                    <a:lnTo>
                      <a:pt x="347" y="471"/>
                    </a:lnTo>
                    <a:close/>
                  </a:path>
                </a:pathLst>
              </a:custGeom>
              <a:solidFill>
                <a:srgbClr val="4866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67" name="Freeform 274"/>
              <p:cNvSpPr>
                <a:spLocks/>
              </p:cNvSpPr>
              <p:nvPr/>
            </p:nvSpPr>
            <p:spPr bwMode="auto">
              <a:xfrm>
                <a:off x="703" y="3239"/>
                <a:ext cx="759" cy="138"/>
              </a:xfrm>
              <a:custGeom>
                <a:avLst/>
                <a:gdLst>
                  <a:gd name="T0" fmla="*/ 0 w 1516"/>
                  <a:gd name="T1" fmla="*/ 3 h 274"/>
                  <a:gd name="T2" fmla="*/ 0 w 1516"/>
                  <a:gd name="T3" fmla="*/ 0 h 274"/>
                  <a:gd name="T4" fmla="*/ 12 w 1516"/>
                  <a:gd name="T5" fmla="*/ 0 h 274"/>
                  <a:gd name="T6" fmla="*/ 12 w 1516"/>
                  <a:gd name="T7" fmla="*/ 3 h 274"/>
                  <a:gd name="T8" fmla="*/ 0 w 1516"/>
                  <a:gd name="T9" fmla="*/ 3 h 274"/>
                  <a:gd name="T10" fmla="*/ 0 w 1516"/>
                  <a:gd name="T11" fmla="*/ 3 h 274"/>
                  <a:gd name="T12" fmla="*/ 0 60000 65536"/>
                  <a:gd name="T13" fmla="*/ 0 60000 65536"/>
                  <a:gd name="T14" fmla="*/ 0 60000 65536"/>
                  <a:gd name="T15" fmla="*/ 0 60000 65536"/>
                  <a:gd name="T16" fmla="*/ 0 60000 65536"/>
                  <a:gd name="T17" fmla="*/ 0 60000 65536"/>
                  <a:gd name="T18" fmla="*/ 0 w 1516"/>
                  <a:gd name="T19" fmla="*/ 0 h 274"/>
                  <a:gd name="T20" fmla="*/ 1516 w 1516"/>
                  <a:gd name="T21" fmla="*/ 274 h 274"/>
                </a:gdLst>
                <a:ahLst/>
                <a:cxnLst>
                  <a:cxn ang="T12">
                    <a:pos x="T0" y="T1"/>
                  </a:cxn>
                  <a:cxn ang="T13">
                    <a:pos x="T2" y="T3"/>
                  </a:cxn>
                  <a:cxn ang="T14">
                    <a:pos x="T4" y="T5"/>
                  </a:cxn>
                  <a:cxn ang="T15">
                    <a:pos x="T6" y="T7"/>
                  </a:cxn>
                  <a:cxn ang="T16">
                    <a:pos x="T8" y="T9"/>
                  </a:cxn>
                  <a:cxn ang="T17">
                    <a:pos x="T10" y="T11"/>
                  </a:cxn>
                </a:cxnLst>
                <a:rect l="T18" t="T19" r="T20" b="T21"/>
                <a:pathLst>
                  <a:path w="1516" h="274">
                    <a:moveTo>
                      <a:pt x="0" y="260"/>
                    </a:moveTo>
                    <a:lnTo>
                      <a:pt x="0" y="0"/>
                    </a:lnTo>
                    <a:lnTo>
                      <a:pt x="1516" y="0"/>
                    </a:lnTo>
                    <a:lnTo>
                      <a:pt x="1449" y="274"/>
                    </a:lnTo>
                    <a:lnTo>
                      <a:pt x="0" y="260"/>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68" name="Freeform 275"/>
              <p:cNvSpPr>
                <a:spLocks/>
              </p:cNvSpPr>
              <p:nvPr/>
            </p:nvSpPr>
            <p:spPr bwMode="auto">
              <a:xfrm>
                <a:off x="703" y="3238"/>
                <a:ext cx="759" cy="143"/>
              </a:xfrm>
              <a:custGeom>
                <a:avLst/>
                <a:gdLst>
                  <a:gd name="T0" fmla="*/ 12 w 1516"/>
                  <a:gd name="T1" fmla="*/ 1 h 286"/>
                  <a:gd name="T2" fmla="*/ 12 w 1516"/>
                  <a:gd name="T3" fmla="*/ 3 h 286"/>
                  <a:gd name="T4" fmla="*/ 0 w 1516"/>
                  <a:gd name="T5" fmla="*/ 3 h 286"/>
                  <a:gd name="T6" fmla="*/ 0 w 1516"/>
                  <a:gd name="T7" fmla="*/ 3 h 286"/>
                  <a:gd name="T8" fmla="*/ 12 w 1516"/>
                  <a:gd name="T9" fmla="*/ 3 h 286"/>
                  <a:gd name="T10" fmla="*/ 12 w 1516"/>
                  <a:gd name="T11" fmla="*/ 0 h 286"/>
                  <a:gd name="T12" fmla="*/ 12 w 1516"/>
                  <a:gd name="T13" fmla="*/ 1 h 286"/>
                  <a:gd name="T14" fmla="*/ 12 w 1516"/>
                  <a:gd name="T15" fmla="*/ 1 h 286"/>
                  <a:gd name="T16" fmla="*/ 0 60000 65536"/>
                  <a:gd name="T17" fmla="*/ 0 60000 65536"/>
                  <a:gd name="T18" fmla="*/ 0 60000 65536"/>
                  <a:gd name="T19" fmla="*/ 0 60000 65536"/>
                  <a:gd name="T20" fmla="*/ 0 60000 65536"/>
                  <a:gd name="T21" fmla="*/ 0 60000 65536"/>
                  <a:gd name="T22" fmla="*/ 0 60000 65536"/>
                  <a:gd name="T23" fmla="*/ 0 60000 65536"/>
                  <a:gd name="T24" fmla="*/ 0 w 1516"/>
                  <a:gd name="T25" fmla="*/ 0 h 286"/>
                  <a:gd name="T26" fmla="*/ 1516 w 1516"/>
                  <a:gd name="T27" fmla="*/ 286 h 2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16" h="286">
                    <a:moveTo>
                      <a:pt x="1431" y="2"/>
                    </a:moveTo>
                    <a:lnTo>
                      <a:pt x="1431" y="262"/>
                    </a:lnTo>
                    <a:lnTo>
                      <a:pt x="0" y="262"/>
                    </a:lnTo>
                    <a:lnTo>
                      <a:pt x="0" y="286"/>
                    </a:lnTo>
                    <a:lnTo>
                      <a:pt x="1516" y="286"/>
                    </a:lnTo>
                    <a:lnTo>
                      <a:pt x="1516" y="0"/>
                    </a:lnTo>
                    <a:lnTo>
                      <a:pt x="1431" y="2"/>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69" name="Freeform 276"/>
              <p:cNvSpPr>
                <a:spLocks/>
              </p:cNvSpPr>
              <p:nvPr/>
            </p:nvSpPr>
            <p:spPr bwMode="auto">
              <a:xfrm>
                <a:off x="602" y="3380"/>
                <a:ext cx="958" cy="135"/>
              </a:xfrm>
              <a:custGeom>
                <a:avLst/>
                <a:gdLst>
                  <a:gd name="T0" fmla="*/ 3 w 1917"/>
                  <a:gd name="T1" fmla="*/ 3 h 269"/>
                  <a:gd name="T2" fmla="*/ 2 w 1917"/>
                  <a:gd name="T3" fmla="*/ 3 h 269"/>
                  <a:gd name="T4" fmla="*/ 0 w 1917"/>
                  <a:gd name="T5" fmla="*/ 3 h 269"/>
                  <a:gd name="T6" fmla="*/ 0 w 1917"/>
                  <a:gd name="T7" fmla="*/ 2 h 269"/>
                  <a:gd name="T8" fmla="*/ 2 w 1917"/>
                  <a:gd name="T9" fmla="*/ 0 h 269"/>
                  <a:gd name="T10" fmla="*/ 14 w 1917"/>
                  <a:gd name="T11" fmla="*/ 0 h 269"/>
                  <a:gd name="T12" fmla="*/ 15 w 1917"/>
                  <a:gd name="T13" fmla="*/ 2 h 269"/>
                  <a:gd name="T14" fmla="*/ 15 w 1917"/>
                  <a:gd name="T15" fmla="*/ 3 h 269"/>
                  <a:gd name="T16" fmla="*/ 4 w 1917"/>
                  <a:gd name="T17" fmla="*/ 3 h 269"/>
                  <a:gd name="T18" fmla="*/ 4 w 1917"/>
                  <a:gd name="T19" fmla="*/ 3 h 269"/>
                  <a:gd name="T20" fmla="*/ 4 w 1917"/>
                  <a:gd name="T21" fmla="*/ 3 h 269"/>
                  <a:gd name="T22" fmla="*/ 4 w 1917"/>
                  <a:gd name="T23" fmla="*/ 3 h 269"/>
                  <a:gd name="T24" fmla="*/ 4 w 1917"/>
                  <a:gd name="T25" fmla="*/ 3 h 269"/>
                  <a:gd name="T26" fmla="*/ 4 w 1917"/>
                  <a:gd name="T27" fmla="*/ 3 h 269"/>
                  <a:gd name="T28" fmla="*/ 4 w 1917"/>
                  <a:gd name="T29" fmla="*/ 3 h 269"/>
                  <a:gd name="T30" fmla="*/ 4 w 1917"/>
                  <a:gd name="T31" fmla="*/ 3 h 269"/>
                  <a:gd name="T32" fmla="*/ 3 w 1917"/>
                  <a:gd name="T33" fmla="*/ 3 h 269"/>
                  <a:gd name="T34" fmla="*/ 3 w 1917"/>
                  <a:gd name="T35" fmla="*/ 3 h 269"/>
                  <a:gd name="T36" fmla="*/ 3 w 1917"/>
                  <a:gd name="T37" fmla="*/ 3 h 269"/>
                  <a:gd name="T38" fmla="*/ 3 w 1917"/>
                  <a:gd name="T39" fmla="*/ 3 h 269"/>
                  <a:gd name="T40" fmla="*/ 3 w 1917"/>
                  <a:gd name="T41" fmla="*/ 3 h 269"/>
                  <a:gd name="T42" fmla="*/ 3 w 1917"/>
                  <a:gd name="T43" fmla="*/ 3 h 269"/>
                  <a:gd name="T44" fmla="*/ 3 w 1917"/>
                  <a:gd name="T45" fmla="*/ 3 h 269"/>
                  <a:gd name="T46" fmla="*/ 3 w 1917"/>
                  <a:gd name="T47" fmla="*/ 3 h 269"/>
                  <a:gd name="T48" fmla="*/ 3 w 1917"/>
                  <a:gd name="T49" fmla="*/ 3 h 269"/>
                  <a:gd name="T50" fmla="*/ 3 w 1917"/>
                  <a:gd name="T51" fmla="*/ 3 h 26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917"/>
                  <a:gd name="T79" fmla="*/ 0 h 269"/>
                  <a:gd name="T80" fmla="*/ 1917 w 1917"/>
                  <a:gd name="T81" fmla="*/ 269 h 26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917" h="269">
                    <a:moveTo>
                      <a:pt x="347" y="269"/>
                    </a:moveTo>
                    <a:lnTo>
                      <a:pt x="246" y="269"/>
                    </a:lnTo>
                    <a:lnTo>
                      <a:pt x="0" y="269"/>
                    </a:lnTo>
                    <a:lnTo>
                      <a:pt x="0" y="149"/>
                    </a:lnTo>
                    <a:lnTo>
                      <a:pt x="205" y="0"/>
                    </a:lnTo>
                    <a:lnTo>
                      <a:pt x="1721" y="0"/>
                    </a:lnTo>
                    <a:lnTo>
                      <a:pt x="1917" y="169"/>
                    </a:lnTo>
                    <a:lnTo>
                      <a:pt x="1916" y="262"/>
                    </a:lnTo>
                    <a:lnTo>
                      <a:pt x="413" y="262"/>
                    </a:lnTo>
                    <a:lnTo>
                      <a:pt x="411" y="262"/>
                    </a:lnTo>
                    <a:lnTo>
                      <a:pt x="410" y="262"/>
                    </a:lnTo>
                    <a:lnTo>
                      <a:pt x="405" y="263"/>
                    </a:lnTo>
                    <a:lnTo>
                      <a:pt x="402" y="263"/>
                    </a:lnTo>
                    <a:lnTo>
                      <a:pt x="398" y="263"/>
                    </a:lnTo>
                    <a:lnTo>
                      <a:pt x="391" y="264"/>
                    </a:lnTo>
                    <a:lnTo>
                      <a:pt x="387" y="264"/>
                    </a:lnTo>
                    <a:lnTo>
                      <a:pt x="381" y="266"/>
                    </a:lnTo>
                    <a:lnTo>
                      <a:pt x="375" y="266"/>
                    </a:lnTo>
                    <a:lnTo>
                      <a:pt x="367" y="267"/>
                    </a:lnTo>
                    <a:lnTo>
                      <a:pt x="361" y="267"/>
                    </a:lnTo>
                    <a:lnTo>
                      <a:pt x="358" y="268"/>
                    </a:lnTo>
                    <a:lnTo>
                      <a:pt x="353" y="268"/>
                    </a:lnTo>
                    <a:lnTo>
                      <a:pt x="350" y="268"/>
                    </a:lnTo>
                    <a:lnTo>
                      <a:pt x="347" y="268"/>
                    </a:lnTo>
                    <a:lnTo>
                      <a:pt x="347" y="269"/>
                    </a:lnTo>
                    <a:close/>
                  </a:path>
                </a:pathLst>
              </a:custGeom>
              <a:solidFill>
                <a:srgbClr val="FFED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70" name="Freeform 277"/>
              <p:cNvSpPr>
                <a:spLocks/>
              </p:cNvSpPr>
              <p:nvPr/>
            </p:nvSpPr>
            <p:spPr bwMode="auto">
              <a:xfrm>
                <a:off x="775" y="3380"/>
                <a:ext cx="794" cy="135"/>
              </a:xfrm>
              <a:custGeom>
                <a:avLst/>
                <a:gdLst>
                  <a:gd name="T0" fmla="*/ 0 w 1588"/>
                  <a:gd name="T1" fmla="*/ 3 h 270"/>
                  <a:gd name="T2" fmla="*/ 13 w 1588"/>
                  <a:gd name="T3" fmla="*/ 3 h 270"/>
                  <a:gd name="T4" fmla="*/ 13 w 1588"/>
                  <a:gd name="T5" fmla="*/ 2 h 270"/>
                  <a:gd name="T6" fmla="*/ 11 w 1588"/>
                  <a:gd name="T7" fmla="*/ 0 h 270"/>
                  <a:gd name="T8" fmla="*/ 11 w 1588"/>
                  <a:gd name="T9" fmla="*/ 0 h 270"/>
                  <a:gd name="T10" fmla="*/ 13 w 1588"/>
                  <a:gd name="T11" fmla="*/ 2 h 270"/>
                  <a:gd name="T12" fmla="*/ 13 w 1588"/>
                  <a:gd name="T13" fmla="*/ 2 h 270"/>
                  <a:gd name="T14" fmla="*/ 0 w 1588"/>
                  <a:gd name="T15" fmla="*/ 2 h 270"/>
                  <a:gd name="T16" fmla="*/ 0 w 1588"/>
                  <a:gd name="T17" fmla="*/ 3 h 270"/>
                  <a:gd name="T18" fmla="*/ 0 w 1588"/>
                  <a:gd name="T19" fmla="*/ 3 h 27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88"/>
                  <a:gd name="T31" fmla="*/ 0 h 270"/>
                  <a:gd name="T32" fmla="*/ 1588 w 1588"/>
                  <a:gd name="T33" fmla="*/ 270 h 27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88" h="270">
                    <a:moveTo>
                      <a:pt x="0" y="270"/>
                    </a:moveTo>
                    <a:lnTo>
                      <a:pt x="1588" y="270"/>
                    </a:lnTo>
                    <a:lnTo>
                      <a:pt x="1588" y="167"/>
                    </a:lnTo>
                    <a:lnTo>
                      <a:pt x="1374" y="0"/>
                    </a:lnTo>
                    <a:lnTo>
                      <a:pt x="1325" y="0"/>
                    </a:lnTo>
                    <a:lnTo>
                      <a:pt x="1553" y="174"/>
                    </a:lnTo>
                    <a:lnTo>
                      <a:pt x="1553" y="254"/>
                    </a:lnTo>
                    <a:lnTo>
                      <a:pt x="0" y="254"/>
                    </a:lnTo>
                    <a:lnTo>
                      <a:pt x="0" y="270"/>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71" name="Freeform 278"/>
              <p:cNvSpPr>
                <a:spLocks/>
              </p:cNvSpPr>
              <p:nvPr/>
            </p:nvSpPr>
            <p:spPr bwMode="auto">
              <a:xfrm>
                <a:off x="616" y="3388"/>
                <a:ext cx="919" cy="108"/>
              </a:xfrm>
              <a:custGeom>
                <a:avLst/>
                <a:gdLst>
                  <a:gd name="T0" fmla="*/ 1 w 1839"/>
                  <a:gd name="T1" fmla="*/ 1 h 218"/>
                  <a:gd name="T2" fmla="*/ 1 w 1839"/>
                  <a:gd name="T3" fmla="*/ 0 h 218"/>
                  <a:gd name="T4" fmla="*/ 0 w 1839"/>
                  <a:gd name="T5" fmla="*/ 2 h 218"/>
                  <a:gd name="T6" fmla="*/ 0 w 1839"/>
                  <a:gd name="T7" fmla="*/ 2 h 218"/>
                  <a:gd name="T8" fmla="*/ 14 w 1839"/>
                  <a:gd name="T9" fmla="*/ 2 h 218"/>
                  <a:gd name="T10" fmla="*/ 14 w 1839"/>
                  <a:gd name="T11" fmla="*/ 2 h 218"/>
                  <a:gd name="T12" fmla="*/ 13 w 1839"/>
                  <a:gd name="T13" fmla="*/ 1 h 218"/>
                  <a:gd name="T14" fmla="*/ 1 w 1839"/>
                  <a:gd name="T15" fmla="*/ 1 h 218"/>
                  <a:gd name="T16" fmla="*/ 1 w 1839"/>
                  <a:gd name="T17" fmla="*/ 1 h 2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39"/>
                  <a:gd name="T28" fmla="*/ 0 h 218"/>
                  <a:gd name="T29" fmla="*/ 1839 w 1839"/>
                  <a:gd name="T30" fmla="*/ 218 h 2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39" h="218">
                    <a:moveTo>
                      <a:pt x="202" y="16"/>
                    </a:moveTo>
                    <a:lnTo>
                      <a:pt x="197" y="0"/>
                    </a:lnTo>
                    <a:lnTo>
                      <a:pt x="0" y="146"/>
                    </a:lnTo>
                    <a:lnTo>
                      <a:pt x="0" y="218"/>
                    </a:lnTo>
                    <a:lnTo>
                      <a:pt x="1839" y="218"/>
                    </a:lnTo>
                    <a:lnTo>
                      <a:pt x="1839" y="165"/>
                    </a:lnTo>
                    <a:lnTo>
                      <a:pt x="1666" y="16"/>
                    </a:lnTo>
                    <a:lnTo>
                      <a:pt x="202" y="16"/>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72" name="Freeform 279"/>
              <p:cNvSpPr>
                <a:spLocks/>
              </p:cNvSpPr>
              <p:nvPr/>
            </p:nvSpPr>
            <p:spPr bwMode="auto">
              <a:xfrm>
                <a:off x="931" y="3470"/>
                <a:ext cx="92" cy="24"/>
              </a:xfrm>
              <a:custGeom>
                <a:avLst/>
                <a:gdLst>
                  <a:gd name="T0" fmla="*/ 1 w 186"/>
                  <a:gd name="T1" fmla="*/ 0 h 48"/>
                  <a:gd name="T2" fmla="*/ 1 w 186"/>
                  <a:gd name="T3" fmla="*/ 1 h 48"/>
                  <a:gd name="T4" fmla="*/ 1 w 186"/>
                  <a:gd name="T5" fmla="*/ 1 h 48"/>
                  <a:gd name="T6" fmla="*/ 1 w 186"/>
                  <a:gd name="T7" fmla="*/ 1 h 48"/>
                  <a:gd name="T8" fmla="*/ 2 w 186"/>
                  <a:gd name="T9" fmla="*/ 1 h 48"/>
                  <a:gd name="T10" fmla="*/ 2 w 186"/>
                  <a:gd name="T11" fmla="*/ 1 h 48"/>
                  <a:gd name="T12" fmla="*/ 1 w 186"/>
                  <a:gd name="T13" fmla="*/ 1 h 48"/>
                  <a:gd name="T14" fmla="*/ 1 w 186"/>
                  <a:gd name="T15" fmla="*/ 1 h 48"/>
                  <a:gd name="T16" fmla="*/ 1 w 186"/>
                  <a:gd name="T17" fmla="*/ 1 h 48"/>
                  <a:gd name="T18" fmla="*/ 0 w 186"/>
                  <a:gd name="T19" fmla="*/ 1 h 48"/>
                  <a:gd name="T20" fmla="*/ 1 w 186"/>
                  <a:gd name="T21" fmla="*/ 0 h 48"/>
                  <a:gd name="T22" fmla="*/ 1 w 186"/>
                  <a:gd name="T23" fmla="*/ 0 h 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6"/>
                  <a:gd name="T37" fmla="*/ 0 h 48"/>
                  <a:gd name="T38" fmla="*/ 186 w 186"/>
                  <a:gd name="T39" fmla="*/ 48 h 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6" h="48">
                    <a:moveTo>
                      <a:pt x="3" y="0"/>
                    </a:moveTo>
                    <a:lnTo>
                      <a:pt x="72" y="2"/>
                    </a:lnTo>
                    <a:lnTo>
                      <a:pt x="93" y="18"/>
                    </a:lnTo>
                    <a:lnTo>
                      <a:pt x="116" y="7"/>
                    </a:lnTo>
                    <a:lnTo>
                      <a:pt x="186" y="10"/>
                    </a:lnTo>
                    <a:lnTo>
                      <a:pt x="182" y="48"/>
                    </a:lnTo>
                    <a:lnTo>
                      <a:pt x="108" y="44"/>
                    </a:lnTo>
                    <a:lnTo>
                      <a:pt x="93" y="37"/>
                    </a:lnTo>
                    <a:lnTo>
                      <a:pt x="63" y="45"/>
                    </a:lnTo>
                    <a:lnTo>
                      <a:pt x="0" y="38"/>
                    </a:lnTo>
                    <a:lnTo>
                      <a:pt x="3" y="0"/>
                    </a:lnTo>
                    <a:close/>
                  </a:path>
                </a:pathLst>
              </a:custGeom>
              <a:solidFill>
                <a:srgbClr val="FFED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73" name="Freeform 280"/>
              <p:cNvSpPr>
                <a:spLocks/>
              </p:cNvSpPr>
              <p:nvPr/>
            </p:nvSpPr>
            <p:spPr bwMode="auto">
              <a:xfrm>
                <a:off x="816" y="3467"/>
                <a:ext cx="101" cy="18"/>
              </a:xfrm>
              <a:custGeom>
                <a:avLst/>
                <a:gdLst>
                  <a:gd name="T0" fmla="*/ 0 w 203"/>
                  <a:gd name="T1" fmla="*/ 0 h 33"/>
                  <a:gd name="T2" fmla="*/ 1 w 203"/>
                  <a:gd name="T3" fmla="*/ 1 h 33"/>
                  <a:gd name="T4" fmla="*/ 1 w 203"/>
                  <a:gd name="T5" fmla="*/ 1 h 33"/>
                  <a:gd name="T6" fmla="*/ 0 w 203"/>
                  <a:gd name="T7" fmla="*/ 1 h 33"/>
                  <a:gd name="T8" fmla="*/ 0 w 203"/>
                  <a:gd name="T9" fmla="*/ 0 h 33"/>
                  <a:gd name="T10" fmla="*/ 0 w 203"/>
                  <a:gd name="T11" fmla="*/ 0 h 33"/>
                  <a:gd name="T12" fmla="*/ 0 60000 65536"/>
                  <a:gd name="T13" fmla="*/ 0 60000 65536"/>
                  <a:gd name="T14" fmla="*/ 0 60000 65536"/>
                  <a:gd name="T15" fmla="*/ 0 60000 65536"/>
                  <a:gd name="T16" fmla="*/ 0 60000 65536"/>
                  <a:gd name="T17" fmla="*/ 0 60000 65536"/>
                  <a:gd name="T18" fmla="*/ 0 w 203"/>
                  <a:gd name="T19" fmla="*/ 0 h 33"/>
                  <a:gd name="T20" fmla="*/ 203 w 203"/>
                  <a:gd name="T21" fmla="*/ 33 h 33"/>
                </a:gdLst>
                <a:ahLst/>
                <a:cxnLst>
                  <a:cxn ang="T12">
                    <a:pos x="T0" y="T1"/>
                  </a:cxn>
                  <a:cxn ang="T13">
                    <a:pos x="T2" y="T3"/>
                  </a:cxn>
                  <a:cxn ang="T14">
                    <a:pos x="T4" y="T5"/>
                  </a:cxn>
                  <a:cxn ang="T15">
                    <a:pos x="T6" y="T7"/>
                  </a:cxn>
                  <a:cxn ang="T16">
                    <a:pos x="T8" y="T9"/>
                  </a:cxn>
                  <a:cxn ang="T17">
                    <a:pos x="T10" y="T11"/>
                  </a:cxn>
                </a:cxnLst>
                <a:rect l="T18" t="T19" r="T20" b="T21"/>
                <a:pathLst>
                  <a:path w="203" h="33">
                    <a:moveTo>
                      <a:pt x="26" y="0"/>
                    </a:moveTo>
                    <a:lnTo>
                      <a:pt x="197" y="4"/>
                    </a:lnTo>
                    <a:lnTo>
                      <a:pt x="203" y="33"/>
                    </a:lnTo>
                    <a:lnTo>
                      <a:pt x="0" y="32"/>
                    </a:lnTo>
                    <a:lnTo>
                      <a:pt x="26" y="0"/>
                    </a:lnTo>
                    <a:close/>
                  </a:path>
                </a:pathLst>
              </a:custGeom>
              <a:solidFill>
                <a:srgbClr val="FFED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74" name="Freeform 281"/>
              <p:cNvSpPr>
                <a:spLocks/>
              </p:cNvSpPr>
              <p:nvPr/>
            </p:nvSpPr>
            <p:spPr bwMode="auto">
              <a:xfrm>
                <a:off x="791" y="3407"/>
                <a:ext cx="503" cy="28"/>
              </a:xfrm>
              <a:custGeom>
                <a:avLst/>
                <a:gdLst>
                  <a:gd name="T0" fmla="*/ 0 w 1011"/>
                  <a:gd name="T1" fmla="*/ 0 h 53"/>
                  <a:gd name="T2" fmla="*/ 0 w 1011"/>
                  <a:gd name="T3" fmla="*/ 1 h 53"/>
                  <a:gd name="T4" fmla="*/ 0 w 1011"/>
                  <a:gd name="T5" fmla="*/ 1 h 53"/>
                  <a:gd name="T6" fmla="*/ 0 w 1011"/>
                  <a:gd name="T7" fmla="*/ 1 h 53"/>
                  <a:gd name="T8" fmla="*/ 1 w 1011"/>
                  <a:gd name="T9" fmla="*/ 1 h 53"/>
                  <a:gd name="T10" fmla="*/ 2 w 1011"/>
                  <a:gd name="T11" fmla="*/ 1 h 53"/>
                  <a:gd name="T12" fmla="*/ 2 w 1011"/>
                  <a:gd name="T13" fmla="*/ 1 h 53"/>
                  <a:gd name="T14" fmla="*/ 3 w 1011"/>
                  <a:gd name="T15" fmla="*/ 1 h 53"/>
                  <a:gd name="T16" fmla="*/ 4 w 1011"/>
                  <a:gd name="T17" fmla="*/ 1 h 53"/>
                  <a:gd name="T18" fmla="*/ 4 w 1011"/>
                  <a:gd name="T19" fmla="*/ 1 h 53"/>
                  <a:gd name="T20" fmla="*/ 4 w 1011"/>
                  <a:gd name="T21" fmla="*/ 1 h 53"/>
                  <a:gd name="T22" fmla="*/ 6 w 1011"/>
                  <a:gd name="T23" fmla="*/ 1 h 53"/>
                  <a:gd name="T24" fmla="*/ 6 w 1011"/>
                  <a:gd name="T25" fmla="*/ 1 h 53"/>
                  <a:gd name="T26" fmla="*/ 6 w 1011"/>
                  <a:gd name="T27" fmla="*/ 1 h 53"/>
                  <a:gd name="T28" fmla="*/ 7 w 1011"/>
                  <a:gd name="T29" fmla="*/ 1 h 53"/>
                  <a:gd name="T30" fmla="*/ 7 w 1011"/>
                  <a:gd name="T31" fmla="*/ 1 h 53"/>
                  <a:gd name="T32" fmla="*/ 6 w 1011"/>
                  <a:gd name="T33" fmla="*/ 1 h 53"/>
                  <a:gd name="T34" fmla="*/ 6 w 1011"/>
                  <a:gd name="T35" fmla="*/ 1 h 53"/>
                  <a:gd name="T36" fmla="*/ 6 w 1011"/>
                  <a:gd name="T37" fmla="*/ 0 h 53"/>
                  <a:gd name="T38" fmla="*/ 4 w 1011"/>
                  <a:gd name="T39" fmla="*/ 1 h 53"/>
                  <a:gd name="T40" fmla="*/ 4 w 1011"/>
                  <a:gd name="T41" fmla="*/ 1 h 53"/>
                  <a:gd name="T42" fmla="*/ 4 w 1011"/>
                  <a:gd name="T43" fmla="*/ 0 h 53"/>
                  <a:gd name="T44" fmla="*/ 3 w 1011"/>
                  <a:gd name="T45" fmla="*/ 1 h 53"/>
                  <a:gd name="T46" fmla="*/ 2 w 1011"/>
                  <a:gd name="T47" fmla="*/ 1 h 53"/>
                  <a:gd name="T48" fmla="*/ 2 w 1011"/>
                  <a:gd name="T49" fmla="*/ 1 h 53"/>
                  <a:gd name="T50" fmla="*/ 1 w 1011"/>
                  <a:gd name="T51" fmla="*/ 1 h 53"/>
                  <a:gd name="T52" fmla="*/ 0 w 1011"/>
                  <a:gd name="T53" fmla="*/ 1 h 53"/>
                  <a:gd name="T54" fmla="*/ 0 w 1011"/>
                  <a:gd name="T55" fmla="*/ 0 h 53"/>
                  <a:gd name="T56" fmla="*/ 0 w 1011"/>
                  <a:gd name="T57" fmla="*/ 0 h 53"/>
                  <a:gd name="T58" fmla="*/ 0 w 1011"/>
                  <a:gd name="T59" fmla="*/ 0 h 5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011"/>
                  <a:gd name="T91" fmla="*/ 0 h 53"/>
                  <a:gd name="T92" fmla="*/ 1011 w 1011"/>
                  <a:gd name="T93" fmla="*/ 53 h 5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011" h="53">
                    <a:moveTo>
                      <a:pt x="11" y="0"/>
                    </a:moveTo>
                    <a:lnTo>
                      <a:pt x="0" y="31"/>
                    </a:lnTo>
                    <a:lnTo>
                      <a:pt x="92" y="33"/>
                    </a:lnTo>
                    <a:lnTo>
                      <a:pt x="118" y="24"/>
                    </a:lnTo>
                    <a:lnTo>
                      <a:pt x="133" y="40"/>
                    </a:lnTo>
                    <a:lnTo>
                      <a:pt x="350" y="39"/>
                    </a:lnTo>
                    <a:lnTo>
                      <a:pt x="376" y="29"/>
                    </a:lnTo>
                    <a:lnTo>
                      <a:pt x="396" y="45"/>
                    </a:lnTo>
                    <a:lnTo>
                      <a:pt x="572" y="39"/>
                    </a:lnTo>
                    <a:lnTo>
                      <a:pt x="604" y="31"/>
                    </a:lnTo>
                    <a:lnTo>
                      <a:pt x="632" y="48"/>
                    </a:lnTo>
                    <a:lnTo>
                      <a:pt x="829" y="48"/>
                    </a:lnTo>
                    <a:lnTo>
                      <a:pt x="859" y="35"/>
                    </a:lnTo>
                    <a:lnTo>
                      <a:pt x="873" y="53"/>
                    </a:lnTo>
                    <a:lnTo>
                      <a:pt x="1011" y="51"/>
                    </a:lnTo>
                    <a:lnTo>
                      <a:pt x="1011" y="2"/>
                    </a:lnTo>
                    <a:lnTo>
                      <a:pt x="890" y="2"/>
                    </a:lnTo>
                    <a:lnTo>
                      <a:pt x="858" y="18"/>
                    </a:lnTo>
                    <a:lnTo>
                      <a:pt x="843" y="0"/>
                    </a:lnTo>
                    <a:lnTo>
                      <a:pt x="633" y="5"/>
                    </a:lnTo>
                    <a:lnTo>
                      <a:pt x="607" y="13"/>
                    </a:lnTo>
                    <a:lnTo>
                      <a:pt x="587" y="0"/>
                    </a:lnTo>
                    <a:lnTo>
                      <a:pt x="396" y="2"/>
                    </a:lnTo>
                    <a:lnTo>
                      <a:pt x="358" y="15"/>
                    </a:lnTo>
                    <a:lnTo>
                      <a:pt x="324" y="2"/>
                    </a:lnTo>
                    <a:lnTo>
                      <a:pt x="152" y="2"/>
                    </a:lnTo>
                    <a:lnTo>
                      <a:pt x="121" y="13"/>
                    </a:lnTo>
                    <a:lnTo>
                      <a:pt x="104" y="0"/>
                    </a:lnTo>
                    <a:lnTo>
                      <a:pt x="11" y="0"/>
                    </a:lnTo>
                    <a:close/>
                  </a:path>
                </a:pathLst>
              </a:custGeom>
              <a:solidFill>
                <a:srgbClr val="FFED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75" name="Freeform 282"/>
              <p:cNvSpPr>
                <a:spLocks/>
              </p:cNvSpPr>
              <p:nvPr/>
            </p:nvSpPr>
            <p:spPr bwMode="auto">
              <a:xfrm>
                <a:off x="1204" y="3487"/>
                <a:ext cx="172" cy="300"/>
              </a:xfrm>
              <a:custGeom>
                <a:avLst/>
                <a:gdLst>
                  <a:gd name="T0" fmla="*/ 2 w 344"/>
                  <a:gd name="T1" fmla="*/ 0 h 599"/>
                  <a:gd name="T2" fmla="*/ 1 w 344"/>
                  <a:gd name="T3" fmla="*/ 0 h 599"/>
                  <a:gd name="T4" fmla="*/ 1 w 344"/>
                  <a:gd name="T5" fmla="*/ 0 h 599"/>
                  <a:gd name="T6" fmla="*/ 2 w 344"/>
                  <a:gd name="T7" fmla="*/ 1 h 599"/>
                  <a:gd name="T8" fmla="*/ 1 w 344"/>
                  <a:gd name="T9" fmla="*/ 2 h 599"/>
                  <a:gd name="T10" fmla="*/ 1 w 344"/>
                  <a:gd name="T11" fmla="*/ 3 h 599"/>
                  <a:gd name="T12" fmla="*/ 1 w 344"/>
                  <a:gd name="T13" fmla="*/ 3 h 599"/>
                  <a:gd name="T14" fmla="*/ 1 w 344"/>
                  <a:gd name="T15" fmla="*/ 3 h 599"/>
                  <a:gd name="T16" fmla="*/ 0 w 344"/>
                  <a:gd name="T17" fmla="*/ 4 h 599"/>
                  <a:gd name="T18" fmla="*/ 2 w 344"/>
                  <a:gd name="T19" fmla="*/ 4 h 599"/>
                  <a:gd name="T20" fmla="*/ 3 w 344"/>
                  <a:gd name="T21" fmla="*/ 3 h 599"/>
                  <a:gd name="T22" fmla="*/ 3 w 344"/>
                  <a:gd name="T23" fmla="*/ 1 h 599"/>
                  <a:gd name="T24" fmla="*/ 3 w 344"/>
                  <a:gd name="T25" fmla="*/ 0 h 599"/>
                  <a:gd name="T26" fmla="*/ 3 w 344"/>
                  <a:gd name="T27" fmla="*/ 0 h 599"/>
                  <a:gd name="T28" fmla="*/ 2 w 344"/>
                  <a:gd name="T29" fmla="*/ 0 h 599"/>
                  <a:gd name="T30" fmla="*/ 2 w 344"/>
                  <a:gd name="T31" fmla="*/ 0 h 599"/>
                  <a:gd name="T32" fmla="*/ 2 w 344"/>
                  <a:gd name="T33" fmla="*/ 0 h 599"/>
                  <a:gd name="T34" fmla="*/ 2 w 344"/>
                  <a:gd name="T35" fmla="*/ 0 h 599"/>
                  <a:gd name="T36" fmla="*/ 2 w 344"/>
                  <a:gd name="T37" fmla="*/ 0 h 59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4"/>
                  <a:gd name="T58" fmla="*/ 0 h 599"/>
                  <a:gd name="T59" fmla="*/ 344 w 344"/>
                  <a:gd name="T60" fmla="*/ 599 h 59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4" h="599">
                    <a:moveTo>
                      <a:pt x="216" y="0"/>
                    </a:moveTo>
                    <a:lnTo>
                      <a:pt x="87" y="0"/>
                    </a:lnTo>
                    <a:lnTo>
                      <a:pt x="78" y="122"/>
                    </a:lnTo>
                    <a:lnTo>
                      <a:pt x="185" y="189"/>
                    </a:lnTo>
                    <a:lnTo>
                      <a:pt x="81" y="344"/>
                    </a:lnTo>
                    <a:lnTo>
                      <a:pt x="93" y="420"/>
                    </a:lnTo>
                    <a:lnTo>
                      <a:pt x="49" y="420"/>
                    </a:lnTo>
                    <a:lnTo>
                      <a:pt x="20" y="478"/>
                    </a:lnTo>
                    <a:lnTo>
                      <a:pt x="0" y="595"/>
                    </a:lnTo>
                    <a:lnTo>
                      <a:pt x="213" y="599"/>
                    </a:lnTo>
                    <a:lnTo>
                      <a:pt x="344" y="404"/>
                    </a:lnTo>
                    <a:lnTo>
                      <a:pt x="330" y="166"/>
                    </a:lnTo>
                    <a:lnTo>
                      <a:pt x="332" y="107"/>
                    </a:lnTo>
                    <a:lnTo>
                      <a:pt x="262" y="55"/>
                    </a:lnTo>
                    <a:lnTo>
                      <a:pt x="168" y="55"/>
                    </a:lnTo>
                    <a:lnTo>
                      <a:pt x="168" y="39"/>
                    </a:lnTo>
                    <a:lnTo>
                      <a:pt x="246" y="39"/>
                    </a:lnTo>
                    <a:lnTo>
                      <a:pt x="216" y="0"/>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76" name="Freeform 283"/>
              <p:cNvSpPr>
                <a:spLocks/>
              </p:cNvSpPr>
              <p:nvPr/>
            </p:nvSpPr>
            <p:spPr bwMode="auto">
              <a:xfrm>
                <a:off x="1273" y="3487"/>
                <a:ext cx="57" cy="28"/>
              </a:xfrm>
              <a:custGeom>
                <a:avLst/>
                <a:gdLst>
                  <a:gd name="T0" fmla="*/ 1 w 110"/>
                  <a:gd name="T1" fmla="*/ 0 h 55"/>
                  <a:gd name="T2" fmla="*/ 0 w 110"/>
                  <a:gd name="T3" fmla="*/ 0 h 55"/>
                  <a:gd name="T4" fmla="*/ 0 w 110"/>
                  <a:gd name="T5" fmla="*/ 0 h 55"/>
                  <a:gd name="T6" fmla="*/ 1 w 110"/>
                  <a:gd name="T7" fmla="*/ 0 h 55"/>
                  <a:gd name="T8" fmla="*/ 1 w 110"/>
                  <a:gd name="T9" fmla="*/ 0 h 55"/>
                  <a:gd name="T10" fmla="*/ 1 w 110"/>
                  <a:gd name="T11" fmla="*/ 0 h 55"/>
                  <a:gd name="T12" fmla="*/ 1 w 110"/>
                  <a:gd name="T13" fmla="*/ 0 h 55"/>
                  <a:gd name="T14" fmla="*/ 1 w 110"/>
                  <a:gd name="T15" fmla="*/ 0 h 55"/>
                  <a:gd name="T16" fmla="*/ 1 w 110"/>
                  <a:gd name="T17" fmla="*/ 0 h 55"/>
                  <a:gd name="T18" fmla="*/ 1 w 110"/>
                  <a:gd name="T19" fmla="*/ 0 h 5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55"/>
                  <a:gd name="T32" fmla="*/ 110 w 110"/>
                  <a:gd name="T33" fmla="*/ 55 h 5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55">
                    <a:moveTo>
                      <a:pt x="32" y="55"/>
                    </a:moveTo>
                    <a:lnTo>
                      <a:pt x="0" y="55"/>
                    </a:lnTo>
                    <a:lnTo>
                      <a:pt x="0" y="29"/>
                    </a:lnTo>
                    <a:lnTo>
                      <a:pt x="80" y="29"/>
                    </a:lnTo>
                    <a:lnTo>
                      <a:pt x="80" y="0"/>
                    </a:lnTo>
                    <a:lnTo>
                      <a:pt x="110" y="0"/>
                    </a:lnTo>
                    <a:lnTo>
                      <a:pt x="110" y="39"/>
                    </a:lnTo>
                    <a:lnTo>
                      <a:pt x="32" y="39"/>
                    </a:lnTo>
                    <a:lnTo>
                      <a:pt x="32" y="55"/>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77" name="Freeform 284"/>
              <p:cNvSpPr>
                <a:spLocks/>
              </p:cNvSpPr>
              <p:nvPr/>
            </p:nvSpPr>
            <p:spPr bwMode="auto">
              <a:xfrm>
                <a:off x="1232" y="3516"/>
                <a:ext cx="220" cy="319"/>
              </a:xfrm>
              <a:custGeom>
                <a:avLst/>
                <a:gdLst>
                  <a:gd name="T0" fmla="*/ 1 w 437"/>
                  <a:gd name="T1" fmla="*/ 0 h 638"/>
                  <a:gd name="T2" fmla="*/ 1 w 437"/>
                  <a:gd name="T3" fmla="*/ 1 h 638"/>
                  <a:gd name="T4" fmla="*/ 2 w 437"/>
                  <a:gd name="T5" fmla="*/ 1 h 638"/>
                  <a:gd name="T6" fmla="*/ 2 w 437"/>
                  <a:gd name="T7" fmla="*/ 1 h 638"/>
                  <a:gd name="T8" fmla="*/ 1 w 437"/>
                  <a:gd name="T9" fmla="*/ 2 h 638"/>
                  <a:gd name="T10" fmla="*/ 1 w 437"/>
                  <a:gd name="T11" fmla="*/ 3 h 638"/>
                  <a:gd name="T12" fmla="*/ 1 w 437"/>
                  <a:gd name="T13" fmla="*/ 4 h 638"/>
                  <a:gd name="T14" fmla="*/ 1 w 437"/>
                  <a:gd name="T15" fmla="*/ 4 h 638"/>
                  <a:gd name="T16" fmla="*/ 1 w 437"/>
                  <a:gd name="T17" fmla="*/ 4 h 638"/>
                  <a:gd name="T18" fmla="*/ 0 w 437"/>
                  <a:gd name="T19" fmla="*/ 5 h 638"/>
                  <a:gd name="T20" fmla="*/ 1 w 437"/>
                  <a:gd name="T21" fmla="*/ 5 h 638"/>
                  <a:gd name="T22" fmla="*/ 1 w 437"/>
                  <a:gd name="T23" fmla="*/ 5 h 638"/>
                  <a:gd name="T24" fmla="*/ 2 w 437"/>
                  <a:gd name="T25" fmla="*/ 4 h 638"/>
                  <a:gd name="T26" fmla="*/ 2 w 437"/>
                  <a:gd name="T27" fmla="*/ 4 h 638"/>
                  <a:gd name="T28" fmla="*/ 2 w 437"/>
                  <a:gd name="T29" fmla="*/ 4 h 638"/>
                  <a:gd name="T30" fmla="*/ 2 w 437"/>
                  <a:gd name="T31" fmla="*/ 4 h 638"/>
                  <a:gd name="T32" fmla="*/ 2 w 437"/>
                  <a:gd name="T33" fmla="*/ 3 h 638"/>
                  <a:gd name="T34" fmla="*/ 2 w 437"/>
                  <a:gd name="T35" fmla="*/ 3 h 638"/>
                  <a:gd name="T36" fmla="*/ 2 w 437"/>
                  <a:gd name="T37" fmla="*/ 2 h 638"/>
                  <a:gd name="T38" fmla="*/ 3 w 437"/>
                  <a:gd name="T39" fmla="*/ 1 h 638"/>
                  <a:gd name="T40" fmla="*/ 3 w 437"/>
                  <a:gd name="T41" fmla="*/ 1 h 638"/>
                  <a:gd name="T42" fmla="*/ 1 w 437"/>
                  <a:gd name="T43" fmla="*/ 0 h 638"/>
                  <a:gd name="T44" fmla="*/ 1 w 437"/>
                  <a:gd name="T45" fmla="*/ 0 h 63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37"/>
                  <a:gd name="T70" fmla="*/ 0 h 638"/>
                  <a:gd name="T71" fmla="*/ 437 w 437"/>
                  <a:gd name="T72" fmla="*/ 638 h 63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37" h="638">
                    <a:moveTo>
                      <a:pt x="207" y="0"/>
                    </a:moveTo>
                    <a:lnTo>
                      <a:pt x="208" y="33"/>
                    </a:lnTo>
                    <a:lnTo>
                      <a:pt x="260" y="64"/>
                    </a:lnTo>
                    <a:lnTo>
                      <a:pt x="263" y="103"/>
                    </a:lnTo>
                    <a:lnTo>
                      <a:pt x="207" y="141"/>
                    </a:lnTo>
                    <a:lnTo>
                      <a:pt x="139" y="369"/>
                    </a:lnTo>
                    <a:lnTo>
                      <a:pt x="208" y="391"/>
                    </a:lnTo>
                    <a:lnTo>
                      <a:pt x="208" y="411"/>
                    </a:lnTo>
                    <a:lnTo>
                      <a:pt x="129" y="419"/>
                    </a:lnTo>
                    <a:lnTo>
                      <a:pt x="0" y="535"/>
                    </a:lnTo>
                    <a:lnTo>
                      <a:pt x="181" y="638"/>
                    </a:lnTo>
                    <a:lnTo>
                      <a:pt x="243" y="621"/>
                    </a:lnTo>
                    <a:lnTo>
                      <a:pt x="340" y="512"/>
                    </a:lnTo>
                    <a:lnTo>
                      <a:pt x="326" y="459"/>
                    </a:lnTo>
                    <a:lnTo>
                      <a:pt x="356" y="459"/>
                    </a:lnTo>
                    <a:lnTo>
                      <a:pt x="369" y="415"/>
                    </a:lnTo>
                    <a:lnTo>
                      <a:pt x="341" y="387"/>
                    </a:lnTo>
                    <a:lnTo>
                      <a:pt x="361" y="323"/>
                    </a:lnTo>
                    <a:lnTo>
                      <a:pt x="315" y="139"/>
                    </a:lnTo>
                    <a:lnTo>
                      <a:pt x="418" y="81"/>
                    </a:lnTo>
                    <a:lnTo>
                      <a:pt x="437" y="3"/>
                    </a:lnTo>
                    <a:lnTo>
                      <a:pt x="207" y="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78" name="Freeform 285"/>
              <p:cNvSpPr>
                <a:spLocks/>
              </p:cNvSpPr>
              <p:nvPr/>
            </p:nvSpPr>
            <p:spPr bwMode="auto">
              <a:xfrm>
                <a:off x="739" y="3741"/>
                <a:ext cx="220" cy="143"/>
              </a:xfrm>
              <a:custGeom>
                <a:avLst/>
                <a:gdLst>
                  <a:gd name="T0" fmla="*/ 1 w 435"/>
                  <a:gd name="T1" fmla="*/ 1 h 284"/>
                  <a:gd name="T2" fmla="*/ 0 w 435"/>
                  <a:gd name="T3" fmla="*/ 2 h 284"/>
                  <a:gd name="T4" fmla="*/ 1 w 435"/>
                  <a:gd name="T5" fmla="*/ 2 h 284"/>
                  <a:gd name="T6" fmla="*/ 1 w 435"/>
                  <a:gd name="T7" fmla="*/ 2 h 284"/>
                  <a:gd name="T8" fmla="*/ 1 w 435"/>
                  <a:gd name="T9" fmla="*/ 2 h 284"/>
                  <a:gd name="T10" fmla="*/ 2 w 435"/>
                  <a:gd name="T11" fmla="*/ 3 h 284"/>
                  <a:gd name="T12" fmla="*/ 2 w 435"/>
                  <a:gd name="T13" fmla="*/ 3 h 284"/>
                  <a:gd name="T14" fmla="*/ 2 w 435"/>
                  <a:gd name="T15" fmla="*/ 3 h 284"/>
                  <a:gd name="T16" fmla="*/ 3 w 435"/>
                  <a:gd name="T17" fmla="*/ 3 h 284"/>
                  <a:gd name="T18" fmla="*/ 4 w 435"/>
                  <a:gd name="T19" fmla="*/ 1 h 284"/>
                  <a:gd name="T20" fmla="*/ 3 w 435"/>
                  <a:gd name="T21" fmla="*/ 0 h 284"/>
                  <a:gd name="T22" fmla="*/ 1 w 435"/>
                  <a:gd name="T23" fmla="*/ 1 h 284"/>
                  <a:gd name="T24" fmla="*/ 1 w 435"/>
                  <a:gd name="T25" fmla="*/ 1 h 2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5"/>
                  <a:gd name="T40" fmla="*/ 0 h 284"/>
                  <a:gd name="T41" fmla="*/ 435 w 435"/>
                  <a:gd name="T42" fmla="*/ 284 h 28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5" h="284">
                    <a:moveTo>
                      <a:pt x="7" y="118"/>
                    </a:moveTo>
                    <a:lnTo>
                      <a:pt x="0" y="156"/>
                    </a:lnTo>
                    <a:lnTo>
                      <a:pt x="41" y="205"/>
                    </a:lnTo>
                    <a:lnTo>
                      <a:pt x="78" y="203"/>
                    </a:lnTo>
                    <a:lnTo>
                      <a:pt x="76" y="233"/>
                    </a:lnTo>
                    <a:lnTo>
                      <a:pt x="144" y="262"/>
                    </a:lnTo>
                    <a:lnTo>
                      <a:pt x="176" y="256"/>
                    </a:lnTo>
                    <a:lnTo>
                      <a:pt x="212" y="284"/>
                    </a:lnTo>
                    <a:lnTo>
                      <a:pt x="328" y="284"/>
                    </a:lnTo>
                    <a:lnTo>
                      <a:pt x="435" y="111"/>
                    </a:lnTo>
                    <a:lnTo>
                      <a:pt x="263" y="0"/>
                    </a:lnTo>
                    <a:lnTo>
                      <a:pt x="7" y="1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79" name="Freeform 286"/>
              <p:cNvSpPr>
                <a:spLocks/>
              </p:cNvSpPr>
              <p:nvPr/>
            </p:nvSpPr>
            <p:spPr bwMode="auto">
              <a:xfrm>
                <a:off x="876" y="3726"/>
                <a:ext cx="396" cy="303"/>
              </a:xfrm>
              <a:custGeom>
                <a:avLst/>
                <a:gdLst>
                  <a:gd name="T0" fmla="*/ 4 w 792"/>
                  <a:gd name="T1" fmla="*/ 1 h 606"/>
                  <a:gd name="T2" fmla="*/ 4 w 792"/>
                  <a:gd name="T3" fmla="*/ 1 h 606"/>
                  <a:gd name="T4" fmla="*/ 5 w 792"/>
                  <a:gd name="T5" fmla="*/ 1 h 606"/>
                  <a:gd name="T6" fmla="*/ 5 w 792"/>
                  <a:gd name="T7" fmla="*/ 1 h 606"/>
                  <a:gd name="T8" fmla="*/ 5 w 792"/>
                  <a:gd name="T9" fmla="*/ 1 h 606"/>
                  <a:gd name="T10" fmla="*/ 6 w 792"/>
                  <a:gd name="T11" fmla="*/ 0 h 606"/>
                  <a:gd name="T12" fmla="*/ 6 w 792"/>
                  <a:gd name="T13" fmla="*/ 1 h 606"/>
                  <a:gd name="T14" fmla="*/ 7 w 792"/>
                  <a:gd name="T15" fmla="*/ 2 h 606"/>
                  <a:gd name="T16" fmla="*/ 6 w 792"/>
                  <a:gd name="T17" fmla="*/ 2 h 606"/>
                  <a:gd name="T18" fmla="*/ 5 w 792"/>
                  <a:gd name="T19" fmla="*/ 4 h 606"/>
                  <a:gd name="T20" fmla="*/ 4 w 792"/>
                  <a:gd name="T21" fmla="*/ 5 h 606"/>
                  <a:gd name="T22" fmla="*/ 2 w 792"/>
                  <a:gd name="T23" fmla="*/ 5 h 606"/>
                  <a:gd name="T24" fmla="*/ 2 w 792"/>
                  <a:gd name="T25" fmla="*/ 5 h 606"/>
                  <a:gd name="T26" fmla="*/ 0 w 792"/>
                  <a:gd name="T27" fmla="*/ 3 h 606"/>
                  <a:gd name="T28" fmla="*/ 1 w 792"/>
                  <a:gd name="T29" fmla="*/ 2 h 606"/>
                  <a:gd name="T30" fmla="*/ 2 w 792"/>
                  <a:gd name="T31" fmla="*/ 2 h 606"/>
                  <a:gd name="T32" fmla="*/ 3 w 792"/>
                  <a:gd name="T33" fmla="*/ 2 h 606"/>
                  <a:gd name="T34" fmla="*/ 4 w 792"/>
                  <a:gd name="T35" fmla="*/ 1 h 606"/>
                  <a:gd name="T36" fmla="*/ 4 w 792"/>
                  <a:gd name="T37" fmla="*/ 1 h 60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92"/>
                  <a:gd name="T58" fmla="*/ 0 h 606"/>
                  <a:gd name="T59" fmla="*/ 792 w 792"/>
                  <a:gd name="T60" fmla="*/ 606 h 60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92" h="606">
                    <a:moveTo>
                      <a:pt x="451" y="99"/>
                    </a:moveTo>
                    <a:lnTo>
                      <a:pt x="509" y="100"/>
                    </a:lnTo>
                    <a:lnTo>
                      <a:pt x="535" y="51"/>
                    </a:lnTo>
                    <a:lnTo>
                      <a:pt x="578" y="51"/>
                    </a:lnTo>
                    <a:lnTo>
                      <a:pt x="610" y="3"/>
                    </a:lnTo>
                    <a:lnTo>
                      <a:pt x="676" y="0"/>
                    </a:lnTo>
                    <a:lnTo>
                      <a:pt x="698" y="91"/>
                    </a:lnTo>
                    <a:lnTo>
                      <a:pt x="792" y="132"/>
                    </a:lnTo>
                    <a:lnTo>
                      <a:pt x="756" y="240"/>
                    </a:lnTo>
                    <a:lnTo>
                      <a:pt x="555" y="418"/>
                    </a:lnTo>
                    <a:lnTo>
                      <a:pt x="401" y="603"/>
                    </a:lnTo>
                    <a:lnTo>
                      <a:pt x="214" y="606"/>
                    </a:lnTo>
                    <a:lnTo>
                      <a:pt x="141" y="603"/>
                    </a:lnTo>
                    <a:lnTo>
                      <a:pt x="0" y="287"/>
                    </a:lnTo>
                    <a:lnTo>
                      <a:pt x="86" y="221"/>
                    </a:lnTo>
                    <a:lnTo>
                      <a:pt x="202" y="134"/>
                    </a:lnTo>
                    <a:lnTo>
                      <a:pt x="260" y="162"/>
                    </a:lnTo>
                    <a:lnTo>
                      <a:pt x="451" y="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80" name="Freeform 287"/>
              <p:cNvSpPr>
                <a:spLocks/>
              </p:cNvSpPr>
              <p:nvPr/>
            </p:nvSpPr>
            <p:spPr bwMode="auto">
              <a:xfrm>
                <a:off x="710" y="3484"/>
                <a:ext cx="192" cy="321"/>
              </a:xfrm>
              <a:custGeom>
                <a:avLst/>
                <a:gdLst>
                  <a:gd name="T0" fmla="*/ 0 w 381"/>
                  <a:gd name="T1" fmla="*/ 1 h 642"/>
                  <a:gd name="T2" fmla="*/ 0 w 381"/>
                  <a:gd name="T3" fmla="*/ 1 h 642"/>
                  <a:gd name="T4" fmla="*/ 0 w 381"/>
                  <a:gd name="T5" fmla="*/ 2 h 642"/>
                  <a:gd name="T6" fmla="*/ 0 w 381"/>
                  <a:gd name="T7" fmla="*/ 3 h 642"/>
                  <a:gd name="T8" fmla="*/ 0 w 381"/>
                  <a:gd name="T9" fmla="*/ 4 h 642"/>
                  <a:gd name="T10" fmla="*/ 0 w 381"/>
                  <a:gd name="T11" fmla="*/ 4 h 642"/>
                  <a:gd name="T12" fmla="*/ 0 w 381"/>
                  <a:gd name="T13" fmla="*/ 4 h 642"/>
                  <a:gd name="T14" fmla="*/ 0 w 381"/>
                  <a:gd name="T15" fmla="*/ 4 h 642"/>
                  <a:gd name="T16" fmla="*/ 0 w 381"/>
                  <a:gd name="T17" fmla="*/ 5 h 642"/>
                  <a:gd name="T18" fmla="*/ 0 w 381"/>
                  <a:gd name="T19" fmla="*/ 5 h 642"/>
                  <a:gd name="T20" fmla="*/ 1 w 381"/>
                  <a:gd name="T21" fmla="*/ 6 h 642"/>
                  <a:gd name="T22" fmla="*/ 2 w 381"/>
                  <a:gd name="T23" fmla="*/ 5 h 642"/>
                  <a:gd name="T24" fmla="*/ 2 w 381"/>
                  <a:gd name="T25" fmla="*/ 3 h 642"/>
                  <a:gd name="T26" fmla="*/ 2 w 381"/>
                  <a:gd name="T27" fmla="*/ 2 h 642"/>
                  <a:gd name="T28" fmla="*/ 2 w 381"/>
                  <a:gd name="T29" fmla="*/ 1 h 642"/>
                  <a:gd name="T30" fmla="*/ 2 w 381"/>
                  <a:gd name="T31" fmla="*/ 0 h 642"/>
                  <a:gd name="T32" fmla="*/ 1 w 381"/>
                  <a:gd name="T33" fmla="*/ 0 h 642"/>
                  <a:gd name="T34" fmla="*/ 1 w 381"/>
                  <a:gd name="T35" fmla="*/ 1 h 642"/>
                  <a:gd name="T36" fmla="*/ 2 w 381"/>
                  <a:gd name="T37" fmla="*/ 1 h 642"/>
                  <a:gd name="T38" fmla="*/ 2 w 381"/>
                  <a:gd name="T39" fmla="*/ 1 h 642"/>
                  <a:gd name="T40" fmla="*/ 1 w 381"/>
                  <a:gd name="T41" fmla="*/ 1 h 642"/>
                  <a:gd name="T42" fmla="*/ 1 w 381"/>
                  <a:gd name="T43" fmla="*/ 1 h 642"/>
                  <a:gd name="T44" fmla="*/ 0 w 381"/>
                  <a:gd name="T45" fmla="*/ 1 h 642"/>
                  <a:gd name="T46" fmla="*/ 0 w 381"/>
                  <a:gd name="T47" fmla="*/ 1 h 64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81"/>
                  <a:gd name="T73" fmla="*/ 0 h 642"/>
                  <a:gd name="T74" fmla="*/ 381 w 381"/>
                  <a:gd name="T75" fmla="*/ 642 h 64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81" h="642">
                    <a:moveTo>
                      <a:pt x="29" y="62"/>
                    </a:moveTo>
                    <a:lnTo>
                      <a:pt x="29" y="103"/>
                    </a:lnTo>
                    <a:lnTo>
                      <a:pt x="116" y="165"/>
                    </a:lnTo>
                    <a:lnTo>
                      <a:pt x="28" y="319"/>
                    </a:lnTo>
                    <a:lnTo>
                      <a:pt x="45" y="403"/>
                    </a:lnTo>
                    <a:lnTo>
                      <a:pt x="0" y="423"/>
                    </a:lnTo>
                    <a:lnTo>
                      <a:pt x="0" y="461"/>
                    </a:lnTo>
                    <a:lnTo>
                      <a:pt x="41" y="481"/>
                    </a:lnTo>
                    <a:lnTo>
                      <a:pt x="19" y="526"/>
                    </a:lnTo>
                    <a:lnTo>
                      <a:pt x="67" y="633"/>
                    </a:lnTo>
                    <a:lnTo>
                      <a:pt x="214" y="642"/>
                    </a:lnTo>
                    <a:lnTo>
                      <a:pt x="332" y="530"/>
                    </a:lnTo>
                    <a:lnTo>
                      <a:pt x="309" y="293"/>
                    </a:lnTo>
                    <a:lnTo>
                      <a:pt x="283" y="165"/>
                    </a:lnTo>
                    <a:lnTo>
                      <a:pt x="381" y="91"/>
                    </a:lnTo>
                    <a:lnTo>
                      <a:pt x="378" y="0"/>
                    </a:lnTo>
                    <a:lnTo>
                      <a:pt x="225" y="0"/>
                    </a:lnTo>
                    <a:lnTo>
                      <a:pt x="225" y="11"/>
                    </a:lnTo>
                    <a:lnTo>
                      <a:pt x="297" y="38"/>
                    </a:lnTo>
                    <a:lnTo>
                      <a:pt x="289" y="67"/>
                    </a:lnTo>
                    <a:lnTo>
                      <a:pt x="255" y="73"/>
                    </a:lnTo>
                    <a:lnTo>
                      <a:pt x="182" y="64"/>
                    </a:lnTo>
                    <a:lnTo>
                      <a:pt x="29" y="62"/>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81" name="Freeform 288"/>
              <p:cNvSpPr>
                <a:spLocks/>
              </p:cNvSpPr>
              <p:nvPr/>
            </p:nvSpPr>
            <p:spPr bwMode="auto">
              <a:xfrm>
                <a:off x="802" y="3489"/>
                <a:ext cx="65" cy="40"/>
              </a:xfrm>
              <a:custGeom>
                <a:avLst/>
                <a:gdLst>
                  <a:gd name="T0" fmla="*/ 0 w 133"/>
                  <a:gd name="T1" fmla="*/ 0 h 79"/>
                  <a:gd name="T2" fmla="*/ 1 w 133"/>
                  <a:gd name="T3" fmla="*/ 0 h 79"/>
                  <a:gd name="T4" fmla="*/ 1 w 133"/>
                  <a:gd name="T5" fmla="*/ 1 h 79"/>
                  <a:gd name="T6" fmla="*/ 0 w 133"/>
                  <a:gd name="T7" fmla="*/ 1 h 79"/>
                  <a:gd name="T8" fmla="*/ 0 w 133"/>
                  <a:gd name="T9" fmla="*/ 1 h 79"/>
                  <a:gd name="T10" fmla="*/ 0 w 133"/>
                  <a:gd name="T11" fmla="*/ 1 h 79"/>
                  <a:gd name="T12" fmla="*/ 0 w 133"/>
                  <a:gd name="T13" fmla="*/ 1 h 79"/>
                  <a:gd name="T14" fmla="*/ 0 w 133"/>
                  <a:gd name="T15" fmla="*/ 1 h 79"/>
                  <a:gd name="T16" fmla="*/ 0 w 133"/>
                  <a:gd name="T17" fmla="*/ 0 h 79"/>
                  <a:gd name="T18" fmla="*/ 0 w 133"/>
                  <a:gd name="T19" fmla="*/ 0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3"/>
                  <a:gd name="T31" fmla="*/ 0 h 79"/>
                  <a:gd name="T32" fmla="*/ 133 w 133"/>
                  <a:gd name="T33" fmla="*/ 79 h 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3" h="79">
                    <a:moveTo>
                      <a:pt x="43" y="0"/>
                    </a:moveTo>
                    <a:lnTo>
                      <a:pt x="133" y="0"/>
                    </a:lnTo>
                    <a:lnTo>
                      <a:pt x="132" y="57"/>
                    </a:lnTo>
                    <a:lnTo>
                      <a:pt x="49" y="79"/>
                    </a:lnTo>
                    <a:lnTo>
                      <a:pt x="0" y="53"/>
                    </a:lnTo>
                    <a:lnTo>
                      <a:pt x="98" y="53"/>
                    </a:lnTo>
                    <a:lnTo>
                      <a:pt x="98" y="26"/>
                    </a:lnTo>
                    <a:lnTo>
                      <a:pt x="40" y="25"/>
                    </a:lnTo>
                    <a:lnTo>
                      <a:pt x="43" y="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82" name="Freeform 289"/>
              <p:cNvSpPr>
                <a:spLocks/>
              </p:cNvSpPr>
              <p:nvPr/>
            </p:nvSpPr>
            <p:spPr bwMode="auto">
              <a:xfrm>
                <a:off x="804" y="3484"/>
                <a:ext cx="116" cy="264"/>
              </a:xfrm>
              <a:custGeom>
                <a:avLst/>
                <a:gdLst>
                  <a:gd name="T0" fmla="*/ 1 w 233"/>
                  <a:gd name="T1" fmla="*/ 4 h 530"/>
                  <a:gd name="T2" fmla="*/ 1 w 233"/>
                  <a:gd name="T3" fmla="*/ 4 h 530"/>
                  <a:gd name="T4" fmla="*/ 1 w 233"/>
                  <a:gd name="T5" fmla="*/ 3 h 530"/>
                  <a:gd name="T6" fmla="*/ 1 w 233"/>
                  <a:gd name="T7" fmla="*/ 3 h 530"/>
                  <a:gd name="T8" fmla="*/ 1 w 233"/>
                  <a:gd name="T9" fmla="*/ 2 h 530"/>
                  <a:gd name="T10" fmla="*/ 1 w 233"/>
                  <a:gd name="T11" fmla="*/ 1 h 530"/>
                  <a:gd name="T12" fmla="*/ 1 w 233"/>
                  <a:gd name="T13" fmla="*/ 0 h 530"/>
                  <a:gd name="T14" fmla="*/ 1 w 233"/>
                  <a:gd name="T15" fmla="*/ 0 h 530"/>
                  <a:gd name="T16" fmla="*/ 1 w 233"/>
                  <a:gd name="T17" fmla="*/ 1 h 530"/>
                  <a:gd name="T18" fmla="*/ 0 w 233"/>
                  <a:gd name="T19" fmla="*/ 2 h 530"/>
                  <a:gd name="T20" fmla="*/ 0 w 233"/>
                  <a:gd name="T21" fmla="*/ 3 h 530"/>
                  <a:gd name="T22" fmla="*/ 0 w 233"/>
                  <a:gd name="T23" fmla="*/ 4 h 530"/>
                  <a:gd name="T24" fmla="*/ 0 w 233"/>
                  <a:gd name="T25" fmla="*/ 4 h 530"/>
                  <a:gd name="T26" fmla="*/ 1 w 233"/>
                  <a:gd name="T27" fmla="*/ 5 h 530"/>
                  <a:gd name="T28" fmla="*/ 1 w 233"/>
                  <a:gd name="T29" fmla="*/ 4 h 530"/>
                  <a:gd name="T30" fmla="*/ 1 w 233"/>
                  <a:gd name="T31" fmla="*/ 4 h 53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3"/>
                  <a:gd name="T49" fmla="*/ 0 h 530"/>
                  <a:gd name="T50" fmla="*/ 233 w 233"/>
                  <a:gd name="T51" fmla="*/ 530 h 53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3" h="530">
                    <a:moveTo>
                      <a:pt x="233" y="460"/>
                    </a:moveTo>
                    <a:lnTo>
                      <a:pt x="216" y="397"/>
                    </a:lnTo>
                    <a:lnTo>
                      <a:pt x="152" y="377"/>
                    </a:lnTo>
                    <a:lnTo>
                      <a:pt x="185" y="313"/>
                    </a:lnTo>
                    <a:lnTo>
                      <a:pt x="133" y="155"/>
                    </a:lnTo>
                    <a:lnTo>
                      <a:pt x="205" y="97"/>
                    </a:lnTo>
                    <a:lnTo>
                      <a:pt x="207" y="0"/>
                    </a:lnTo>
                    <a:lnTo>
                      <a:pt x="190" y="0"/>
                    </a:lnTo>
                    <a:lnTo>
                      <a:pt x="179" y="93"/>
                    </a:lnTo>
                    <a:lnTo>
                      <a:pt x="35" y="171"/>
                    </a:lnTo>
                    <a:lnTo>
                      <a:pt x="98" y="321"/>
                    </a:lnTo>
                    <a:lnTo>
                      <a:pt x="0" y="456"/>
                    </a:lnTo>
                    <a:lnTo>
                      <a:pt x="74" y="436"/>
                    </a:lnTo>
                    <a:lnTo>
                      <a:pt x="144" y="530"/>
                    </a:lnTo>
                    <a:lnTo>
                      <a:pt x="233" y="46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83" name="Freeform 290"/>
              <p:cNvSpPr>
                <a:spLocks/>
              </p:cNvSpPr>
              <p:nvPr/>
            </p:nvSpPr>
            <p:spPr bwMode="auto">
              <a:xfrm>
                <a:off x="875" y="3710"/>
                <a:ext cx="127" cy="128"/>
              </a:xfrm>
              <a:custGeom>
                <a:avLst/>
                <a:gdLst>
                  <a:gd name="T0" fmla="*/ 1 w 254"/>
                  <a:gd name="T1" fmla="*/ 1 h 254"/>
                  <a:gd name="T2" fmla="*/ 2 w 254"/>
                  <a:gd name="T3" fmla="*/ 0 h 254"/>
                  <a:gd name="T4" fmla="*/ 2 w 254"/>
                  <a:gd name="T5" fmla="*/ 1 h 254"/>
                  <a:gd name="T6" fmla="*/ 2 w 254"/>
                  <a:gd name="T7" fmla="*/ 1 h 254"/>
                  <a:gd name="T8" fmla="*/ 2 w 254"/>
                  <a:gd name="T9" fmla="*/ 2 h 254"/>
                  <a:gd name="T10" fmla="*/ 1 w 254"/>
                  <a:gd name="T11" fmla="*/ 2 h 254"/>
                  <a:gd name="T12" fmla="*/ 2 w 254"/>
                  <a:gd name="T13" fmla="*/ 2 h 254"/>
                  <a:gd name="T14" fmla="*/ 1 w 254"/>
                  <a:gd name="T15" fmla="*/ 2 h 254"/>
                  <a:gd name="T16" fmla="*/ 1 w 254"/>
                  <a:gd name="T17" fmla="*/ 2 h 254"/>
                  <a:gd name="T18" fmla="*/ 1 w 254"/>
                  <a:gd name="T19" fmla="*/ 2 h 254"/>
                  <a:gd name="T20" fmla="*/ 0 w 254"/>
                  <a:gd name="T21" fmla="*/ 1 h 254"/>
                  <a:gd name="T22" fmla="*/ 1 w 254"/>
                  <a:gd name="T23" fmla="*/ 1 h 254"/>
                  <a:gd name="T24" fmla="*/ 1 w 254"/>
                  <a:gd name="T25" fmla="*/ 1 h 2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54"/>
                  <a:gd name="T40" fmla="*/ 0 h 254"/>
                  <a:gd name="T41" fmla="*/ 254 w 254"/>
                  <a:gd name="T42" fmla="*/ 254 h 2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54" h="254">
                    <a:moveTo>
                      <a:pt x="89" y="8"/>
                    </a:moveTo>
                    <a:lnTo>
                      <a:pt x="168" y="0"/>
                    </a:lnTo>
                    <a:lnTo>
                      <a:pt x="185" y="37"/>
                    </a:lnTo>
                    <a:lnTo>
                      <a:pt x="248" y="43"/>
                    </a:lnTo>
                    <a:lnTo>
                      <a:pt x="254" y="166"/>
                    </a:lnTo>
                    <a:lnTo>
                      <a:pt x="87" y="254"/>
                    </a:lnTo>
                    <a:lnTo>
                      <a:pt x="136" y="198"/>
                    </a:lnTo>
                    <a:lnTo>
                      <a:pt x="72" y="161"/>
                    </a:lnTo>
                    <a:lnTo>
                      <a:pt x="26" y="186"/>
                    </a:lnTo>
                    <a:lnTo>
                      <a:pt x="56" y="132"/>
                    </a:lnTo>
                    <a:lnTo>
                      <a:pt x="0" y="78"/>
                    </a:lnTo>
                    <a:lnTo>
                      <a:pt x="89" y="8"/>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84" name="Freeform 291"/>
              <p:cNvSpPr>
                <a:spLocks/>
              </p:cNvSpPr>
              <p:nvPr/>
            </p:nvSpPr>
            <p:spPr bwMode="auto">
              <a:xfrm>
                <a:off x="1076" y="3792"/>
                <a:ext cx="277" cy="236"/>
              </a:xfrm>
              <a:custGeom>
                <a:avLst/>
                <a:gdLst>
                  <a:gd name="T0" fmla="*/ 0 w 553"/>
                  <a:gd name="T1" fmla="*/ 4 h 471"/>
                  <a:gd name="T2" fmla="*/ 2 w 553"/>
                  <a:gd name="T3" fmla="*/ 2 h 471"/>
                  <a:gd name="T4" fmla="*/ 3 w 553"/>
                  <a:gd name="T5" fmla="*/ 1 h 471"/>
                  <a:gd name="T6" fmla="*/ 2 w 553"/>
                  <a:gd name="T7" fmla="*/ 1 h 471"/>
                  <a:gd name="T8" fmla="*/ 3 w 553"/>
                  <a:gd name="T9" fmla="*/ 1 h 471"/>
                  <a:gd name="T10" fmla="*/ 2 w 553"/>
                  <a:gd name="T11" fmla="*/ 1 h 471"/>
                  <a:gd name="T12" fmla="*/ 3 w 553"/>
                  <a:gd name="T13" fmla="*/ 1 h 471"/>
                  <a:gd name="T14" fmla="*/ 4 w 553"/>
                  <a:gd name="T15" fmla="*/ 0 h 471"/>
                  <a:gd name="T16" fmla="*/ 4 w 553"/>
                  <a:gd name="T17" fmla="*/ 1 h 471"/>
                  <a:gd name="T18" fmla="*/ 5 w 553"/>
                  <a:gd name="T19" fmla="*/ 1 h 471"/>
                  <a:gd name="T20" fmla="*/ 5 w 553"/>
                  <a:gd name="T21" fmla="*/ 2 h 471"/>
                  <a:gd name="T22" fmla="*/ 4 w 553"/>
                  <a:gd name="T23" fmla="*/ 2 h 471"/>
                  <a:gd name="T24" fmla="*/ 4 w 553"/>
                  <a:gd name="T25" fmla="*/ 2 h 471"/>
                  <a:gd name="T26" fmla="*/ 4 w 553"/>
                  <a:gd name="T27" fmla="*/ 2 h 471"/>
                  <a:gd name="T28" fmla="*/ 3 w 553"/>
                  <a:gd name="T29" fmla="*/ 3 h 471"/>
                  <a:gd name="T30" fmla="*/ 2 w 553"/>
                  <a:gd name="T31" fmla="*/ 3 h 471"/>
                  <a:gd name="T32" fmla="*/ 1 w 553"/>
                  <a:gd name="T33" fmla="*/ 4 h 471"/>
                  <a:gd name="T34" fmla="*/ 1 w 553"/>
                  <a:gd name="T35" fmla="*/ 4 h 471"/>
                  <a:gd name="T36" fmla="*/ 0 w 553"/>
                  <a:gd name="T37" fmla="*/ 4 h 471"/>
                  <a:gd name="T38" fmla="*/ 0 w 553"/>
                  <a:gd name="T39" fmla="*/ 4 h 47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553"/>
                  <a:gd name="T61" fmla="*/ 0 h 471"/>
                  <a:gd name="T62" fmla="*/ 553 w 553"/>
                  <a:gd name="T63" fmla="*/ 471 h 47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553" h="471">
                    <a:moveTo>
                      <a:pt x="0" y="471"/>
                    </a:moveTo>
                    <a:lnTo>
                      <a:pt x="157" y="190"/>
                    </a:lnTo>
                    <a:lnTo>
                      <a:pt x="277" y="122"/>
                    </a:lnTo>
                    <a:lnTo>
                      <a:pt x="243" y="83"/>
                    </a:lnTo>
                    <a:lnTo>
                      <a:pt x="277" y="64"/>
                    </a:lnTo>
                    <a:lnTo>
                      <a:pt x="251" y="13"/>
                    </a:lnTo>
                    <a:lnTo>
                      <a:pt x="303" y="46"/>
                    </a:lnTo>
                    <a:lnTo>
                      <a:pt x="391" y="0"/>
                    </a:lnTo>
                    <a:lnTo>
                      <a:pt x="489" y="55"/>
                    </a:lnTo>
                    <a:lnTo>
                      <a:pt x="553" y="66"/>
                    </a:lnTo>
                    <a:lnTo>
                      <a:pt x="544" y="131"/>
                    </a:lnTo>
                    <a:lnTo>
                      <a:pt x="494" y="143"/>
                    </a:lnTo>
                    <a:lnTo>
                      <a:pt x="497" y="179"/>
                    </a:lnTo>
                    <a:lnTo>
                      <a:pt x="413" y="184"/>
                    </a:lnTo>
                    <a:lnTo>
                      <a:pt x="297" y="272"/>
                    </a:lnTo>
                    <a:lnTo>
                      <a:pt x="190" y="290"/>
                    </a:lnTo>
                    <a:lnTo>
                      <a:pt x="105" y="445"/>
                    </a:lnTo>
                    <a:lnTo>
                      <a:pt x="24" y="467"/>
                    </a:lnTo>
                    <a:lnTo>
                      <a:pt x="0" y="471"/>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85" name="Freeform 292"/>
              <p:cNvSpPr>
                <a:spLocks/>
              </p:cNvSpPr>
              <p:nvPr/>
            </p:nvSpPr>
            <p:spPr bwMode="auto">
              <a:xfrm>
                <a:off x="935" y="3811"/>
                <a:ext cx="80" cy="214"/>
              </a:xfrm>
              <a:custGeom>
                <a:avLst/>
                <a:gdLst>
                  <a:gd name="T0" fmla="*/ 1 w 162"/>
                  <a:gd name="T1" fmla="*/ 1 h 428"/>
                  <a:gd name="T2" fmla="*/ 1 w 162"/>
                  <a:gd name="T3" fmla="*/ 1 h 428"/>
                  <a:gd name="T4" fmla="*/ 0 w 162"/>
                  <a:gd name="T5" fmla="*/ 2 h 428"/>
                  <a:gd name="T6" fmla="*/ 1 w 162"/>
                  <a:gd name="T7" fmla="*/ 3 h 428"/>
                  <a:gd name="T8" fmla="*/ 1 w 162"/>
                  <a:gd name="T9" fmla="*/ 4 h 428"/>
                  <a:gd name="T10" fmla="*/ 1 w 162"/>
                  <a:gd name="T11" fmla="*/ 4 h 428"/>
                  <a:gd name="T12" fmla="*/ 1 w 162"/>
                  <a:gd name="T13" fmla="*/ 2 h 428"/>
                  <a:gd name="T14" fmla="*/ 2 w 162"/>
                  <a:gd name="T15" fmla="*/ 1 h 428"/>
                  <a:gd name="T16" fmla="*/ 1 w 162"/>
                  <a:gd name="T17" fmla="*/ 0 h 428"/>
                  <a:gd name="T18" fmla="*/ 1 w 162"/>
                  <a:gd name="T19" fmla="*/ 1 h 428"/>
                  <a:gd name="T20" fmla="*/ 1 w 162"/>
                  <a:gd name="T21" fmla="*/ 1 h 4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2"/>
                  <a:gd name="T34" fmla="*/ 0 h 428"/>
                  <a:gd name="T35" fmla="*/ 162 w 162"/>
                  <a:gd name="T36" fmla="*/ 428 h 4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2" h="428">
                    <a:moveTo>
                      <a:pt x="75" y="18"/>
                    </a:moveTo>
                    <a:lnTo>
                      <a:pt x="81" y="52"/>
                    </a:lnTo>
                    <a:lnTo>
                      <a:pt x="0" y="159"/>
                    </a:lnTo>
                    <a:lnTo>
                      <a:pt x="46" y="384"/>
                    </a:lnTo>
                    <a:lnTo>
                      <a:pt x="78" y="428"/>
                    </a:lnTo>
                    <a:lnTo>
                      <a:pt x="87" y="388"/>
                    </a:lnTo>
                    <a:lnTo>
                      <a:pt x="63" y="155"/>
                    </a:lnTo>
                    <a:lnTo>
                      <a:pt x="162" y="15"/>
                    </a:lnTo>
                    <a:lnTo>
                      <a:pt x="119" y="0"/>
                    </a:lnTo>
                    <a:lnTo>
                      <a:pt x="75" y="18"/>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86" name="Freeform 293"/>
              <p:cNvSpPr>
                <a:spLocks/>
              </p:cNvSpPr>
              <p:nvPr/>
            </p:nvSpPr>
            <p:spPr bwMode="auto">
              <a:xfrm>
                <a:off x="945" y="3820"/>
                <a:ext cx="80" cy="205"/>
              </a:xfrm>
              <a:custGeom>
                <a:avLst/>
                <a:gdLst>
                  <a:gd name="T0" fmla="*/ 1 w 160"/>
                  <a:gd name="T1" fmla="*/ 0 h 410"/>
                  <a:gd name="T2" fmla="*/ 1 w 160"/>
                  <a:gd name="T3" fmla="*/ 1 h 410"/>
                  <a:gd name="T4" fmla="*/ 1 w 160"/>
                  <a:gd name="T5" fmla="*/ 2 h 410"/>
                  <a:gd name="T6" fmla="*/ 0 w 160"/>
                  <a:gd name="T7" fmla="*/ 2 h 410"/>
                  <a:gd name="T8" fmla="*/ 1 w 160"/>
                  <a:gd name="T9" fmla="*/ 2 h 410"/>
                  <a:gd name="T10" fmla="*/ 1 w 160"/>
                  <a:gd name="T11" fmla="*/ 3 h 410"/>
                  <a:gd name="T12" fmla="*/ 1 w 160"/>
                  <a:gd name="T13" fmla="*/ 4 h 410"/>
                  <a:gd name="T14" fmla="*/ 1 w 160"/>
                  <a:gd name="T15" fmla="*/ 3 h 410"/>
                  <a:gd name="T16" fmla="*/ 1 w 160"/>
                  <a:gd name="T17" fmla="*/ 2 h 410"/>
                  <a:gd name="T18" fmla="*/ 1 w 160"/>
                  <a:gd name="T19" fmla="*/ 1 h 410"/>
                  <a:gd name="T20" fmla="*/ 2 w 160"/>
                  <a:gd name="T21" fmla="*/ 1 h 410"/>
                  <a:gd name="T22" fmla="*/ 1 w 160"/>
                  <a:gd name="T23" fmla="*/ 0 h 410"/>
                  <a:gd name="T24" fmla="*/ 1 w 160"/>
                  <a:gd name="T25" fmla="*/ 0 h 4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0"/>
                  <a:gd name="T40" fmla="*/ 0 h 410"/>
                  <a:gd name="T41" fmla="*/ 160 w 160"/>
                  <a:gd name="T42" fmla="*/ 410 h 4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0" h="410">
                    <a:moveTo>
                      <a:pt x="126" y="0"/>
                    </a:moveTo>
                    <a:lnTo>
                      <a:pt x="84" y="29"/>
                    </a:lnTo>
                    <a:lnTo>
                      <a:pt x="25" y="136"/>
                    </a:lnTo>
                    <a:lnTo>
                      <a:pt x="0" y="148"/>
                    </a:lnTo>
                    <a:lnTo>
                      <a:pt x="24" y="157"/>
                    </a:lnTo>
                    <a:lnTo>
                      <a:pt x="48" y="344"/>
                    </a:lnTo>
                    <a:lnTo>
                      <a:pt x="59" y="410"/>
                    </a:lnTo>
                    <a:lnTo>
                      <a:pt x="85" y="369"/>
                    </a:lnTo>
                    <a:lnTo>
                      <a:pt x="59" y="136"/>
                    </a:lnTo>
                    <a:lnTo>
                      <a:pt x="117" y="41"/>
                    </a:lnTo>
                    <a:lnTo>
                      <a:pt x="160" y="23"/>
                    </a:lnTo>
                    <a:lnTo>
                      <a:pt x="126" y="0"/>
                    </a:lnTo>
                    <a:close/>
                  </a:path>
                </a:pathLst>
              </a:custGeom>
              <a:solidFill>
                <a:srgbClr val="8001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87" name="Freeform 294"/>
              <p:cNvSpPr>
                <a:spLocks/>
              </p:cNvSpPr>
              <p:nvPr/>
            </p:nvSpPr>
            <p:spPr bwMode="auto">
              <a:xfrm>
                <a:off x="973" y="3798"/>
                <a:ext cx="73" cy="22"/>
              </a:xfrm>
              <a:custGeom>
                <a:avLst/>
                <a:gdLst>
                  <a:gd name="T0" fmla="*/ 0 w 147"/>
                  <a:gd name="T1" fmla="*/ 1 h 46"/>
                  <a:gd name="T2" fmla="*/ 0 w 147"/>
                  <a:gd name="T3" fmla="*/ 1 h 46"/>
                  <a:gd name="T4" fmla="*/ 0 w 147"/>
                  <a:gd name="T5" fmla="*/ 1 h 46"/>
                  <a:gd name="T6" fmla="*/ 0 w 147"/>
                  <a:gd name="T7" fmla="*/ 0 h 46"/>
                  <a:gd name="T8" fmla="*/ 1 w 147"/>
                  <a:gd name="T9" fmla="*/ 1 h 46"/>
                  <a:gd name="T10" fmla="*/ 0 w 147"/>
                  <a:gd name="T11" fmla="*/ 1 h 46"/>
                  <a:gd name="T12" fmla="*/ 0 w 147"/>
                  <a:gd name="T13" fmla="*/ 1 h 46"/>
                  <a:gd name="T14" fmla="*/ 0 60000 65536"/>
                  <a:gd name="T15" fmla="*/ 0 60000 65536"/>
                  <a:gd name="T16" fmla="*/ 0 60000 65536"/>
                  <a:gd name="T17" fmla="*/ 0 60000 65536"/>
                  <a:gd name="T18" fmla="*/ 0 60000 65536"/>
                  <a:gd name="T19" fmla="*/ 0 60000 65536"/>
                  <a:gd name="T20" fmla="*/ 0 60000 65536"/>
                  <a:gd name="T21" fmla="*/ 0 w 147"/>
                  <a:gd name="T22" fmla="*/ 0 h 46"/>
                  <a:gd name="T23" fmla="*/ 147 w 147"/>
                  <a:gd name="T24" fmla="*/ 46 h 4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7" h="46">
                    <a:moveTo>
                      <a:pt x="70" y="46"/>
                    </a:moveTo>
                    <a:lnTo>
                      <a:pt x="47" y="33"/>
                    </a:lnTo>
                    <a:lnTo>
                      <a:pt x="0" y="46"/>
                    </a:lnTo>
                    <a:lnTo>
                      <a:pt x="20" y="0"/>
                    </a:lnTo>
                    <a:lnTo>
                      <a:pt x="147" y="5"/>
                    </a:lnTo>
                    <a:lnTo>
                      <a:pt x="70" y="4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88" name="Freeform 295"/>
              <p:cNvSpPr>
                <a:spLocks/>
              </p:cNvSpPr>
              <p:nvPr/>
            </p:nvSpPr>
            <p:spPr bwMode="auto">
              <a:xfrm>
                <a:off x="1009" y="3798"/>
                <a:ext cx="67" cy="34"/>
              </a:xfrm>
              <a:custGeom>
                <a:avLst/>
                <a:gdLst>
                  <a:gd name="T0" fmla="*/ 1 w 136"/>
                  <a:gd name="T1" fmla="*/ 1 h 67"/>
                  <a:gd name="T2" fmla="*/ 0 w 136"/>
                  <a:gd name="T3" fmla="*/ 1 h 67"/>
                  <a:gd name="T4" fmla="*/ 1 w 136"/>
                  <a:gd name="T5" fmla="*/ 1 h 67"/>
                  <a:gd name="T6" fmla="*/ 2 w 136"/>
                  <a:gd name="T7" fmla="*/ 0 h 67"/>
                  <a:gd name="T8" fmla="*/ 1 w 136"/>
                  <a:gd name="T9" fmla="*/ 1 h 67"/>
                  <a:gd name="T10" fmla="*/ 1 w 136"/>
                  <a:gd name="T11" fmla="*/ 1 h 67"/>
                  <a:gd name="T12" fmla="*/ 0 60000 65536"/>
                  <a:gd name="T13" fmla="*/ 0 60000 65536"/>
                  <a:gd name="T14" fmla="*/ 0 60000 65536"/>
                  <a:gd name="T15" fmla="*/ 0 60000 65536"/>
                  <a:gd name="T16" fmla="*/ 0 60000 65536"/>
                  <a:gd name="T17" fmla="*/ 0 60000 65536"/>
                  <a:gd name="T18" fmla="*/ 0 w 136"/>
                  <a:gd name="T19" fmla="*/ 0 h 67"/>
                  <a:gd name="T20" fmla="*/ 136 w 136"/>
                  <a:gd name="T21" fmla="*/ 67 h 67"/>
                </a:gdLst>
                <a:ahLst/>
                <a:cxnLst>
                  <a:cxn ang="T12">
                    <a:pos x="T0" y="T1"/>
                  </a:cxn>
                  <a:cxn ang="T13">
                    <a:pos x="T2" y="T3"/>
                  </a:cxn>
                  <a:cxn ang="T14">
                    <a:pos x="T4" y="T5"/>
                  </a:cxn>
                  <a:cxn ang="T15">
                    <a:pos x="T6" y="T7"/>
                  </a:cxn>
                  <a:cxn ang="T16">
                    <a:pos x="T8" y="T9"/>
                  </a:cxn>
                  <a:cxn ang="T17">
                    <a:pos x="T10" y="T11"/>
                  </a:cxn>
                </a:cxnLst>
                <a:rect l="T18" t="T19" r="T20" b="T21"/>
                <a:pathLst>
                  <a:path w="136" h="67">
                    <a:moveTo>
                      <a:pt x="58" y="8"/>
                    </a:moveTo>
                    <a:lnTo>
                      <a:pt x="0" y="44"/>
                    </a:lnTo>
                    <a:lnTo>
                      <a:pt x="34" y="67"/>
                    </a:lnTo>
                    <a:lnTo>
                      <a:pt x="136" y="0"/>
                    </a:lnTo>
                    <a:lnTo>
                      <a:pt x="58" y="8"/>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89" name="Freeform 296"/>
              <p:cNvSpPr>
                <a:spLocks/>
              </p:cNvSpPr>
              <p:nvPr/>
            </p:nvSpPr>
            <p:spPr bwMode="auto">
              <a:xfrm>
                <a:off x="982" y="3769"/>
                <a:ext cx="63" cy="36"/>
              </a:xfrm>
              <a:custGeom>
                <a:avLst/>
                <a:gdLst>
                  <a:gd name="T0" fmla="*/ 1 w 124"/>
                  <a:gd name="T1" fmla="*/ 1 h 72"/>
                  <a:gd name="T2" fmla="*/ 0 w 124"/>
                  <a:gd name="T3" fmla="*/ 1 h 72"/>
                  <a:gd name="T4" fmla="*/ 1 w 124"/>
                  <a:gd name="T5" fmla="*/ 1 h 72"/>
                  <a:gd name="T6" fmla="*/ 1 w 124"/>
                  <a:gd name="T7" fmla="*/ 1 h 72"/>
                  <a:gd name="T8" fmla="*/ 1 w 124"/>
                  <a:gd name="T9" fmla="*/ 0 h 72"/>
                  <a:gd name="T10" fmla="*/ 1 w 124"/>
                  <a:gd name="T11" fmla="*/ 1 h 72"/>
                  <a:gd name="T12" fmla="*/ 1 w 124"/>
                  <a:gd name="T13" fmla="*/ 1 h 72"/>
                  <a:gd name="T14" fmla="*/ 0 60000 65536"/>
                  <a:gd name="T15" fmla="*/ 0 60000 65536"/>
                  <a:gd name="T16" fmla="*/ 0 60000 65536"/>
                  <a:gd name="T17" fmla="*/ 0 60000 65536"/>
                  <a:gd name="T18" fmla="*/ 0 60000 65536"/>
                  <a:gd name="T19" fmla="*/ 0 60000 65536"/>
                  <a:gd name="T20" fmla="*/ 0 60000 65536"/>
                  <a:gd name="T21" fmla="*/ 0 w 124"/>
                  <a:gd name="T22" fmla="*/ 0 h 72"/>
                  <a:gd name="T23" fmla="*/ 124 w 124"/>
                  <a:gd name="T24" fmla="*/ 72 h 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4" h="72">
                    <a:moveTo>
                      <a:pt x="24" y="3"/>
                    </a:moveTo>
                    <a:lnTo>
                      <a:pt x="0" y="56"/>
                    </a:lnTo>
                    <a:lnTo>
                      <a:pt x="53" y="72"/>
                    </a:lnTo>
                    <a:lnTo>
                      <a:pt x="108" y="66"/>
                    </a:lnTo>
                    <a:lnTo>
                      <a:pt x="124" y="0"/>
                    </a:lnTo>
                    <a:lnTo>
                      <a:pt x="24" y="3"/>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90" name="Freeform 297"/>
              <p:cNvSpPr>
                <a:spLocks/>
              </p:cNvSpPr>
              <p:nvPr/>
            </p:nvSpPr>
            <p:spPr bwMode="auto">
              <a:xfrm>
                <a:off x="966" y="3689"/>
                <a:ext cx="129" cy="80"/>
              </a:xfrm>
              <a:custGeom>
                <a:avLst/>
                <a:gdLst>
                  <a:gd name="T0" fmla="*/ 0 w 255"/>
                  <a:gd name="T1" fmla="*/ 1 h 160"/>
                  <a:gd name="T2" fmla="*/ 2 w 255"/>
                  <a:gd name="T3" fmla="*/ 0 h 160"/>
                  <a:gd name="T4" fmla="*/ 2 w 255"/>
                  <a:gd name="T5" fmla="*/ 1 h 160"/>
                  <a:gd name="T6" fmla="*/ 2 w 255"/>
                  <a:gd name="T7" fmla="*/ 1 h 160"/>
                  <a:gd name="T8" fmla="*/ 1 w 255"/>
                  <a:gd name="T9" fmla="*/ 2 h 160"/>
                  <a:gd name="T10" fmla="*/ 0 w 255"/>
                  <a:gd name="T11" fmla="*/ 2 h 160"/>
                  <a:gd name="T12" fmla="*/ 0 w 255"/>
                  <a:gd name="T13" fmla="*/ 1 h 160"/>
                  <a:gd name="T14" fmla="*/ 0 w 255"/>
                  <a:gd name="T15" fmla="*/ 1 h 160"/>
                  <a:gd name="T16" fmla="*/ 0 60000 65536"/>
                  <a:gd name="T17" fmla="*/ 0 60000 65536"/>
                  <a:gd name="T18" fmla="*/ 0 60000 65536"/>
                  <a:gd name="T19" fmla="*/ 0 60000 65536"/>
                  <a:gd name="T20" fmla="*/ 0 60000 65536"/>
                  <a:gd name="T21" fmla="*/ 0 60000 65536"/>
                  <a:gd name="T22" fmla="*/ 0 60000 65536"/>
                  <a:gd name="T23" fmla="*/ 0 60000 65536"/>
                  <a:gd name="T24" fmla="*/ 0 w 255"/>
                  <a:gd name="T25" fmla="*/ 0 h 160"/>
                  <a:gd name="T26" fmla="*/ 255 w 255"/>
                  <a:gd name="T27" fmla="*/ 160 h 16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55" h="160">
                    <a:moveTo>
                      <a:pt x="0" y="111"/>
                    </a:moveTo>
                    <a:lnTo>
                      <a:pt x="194" y="0"/>
                    </a:lnTo>
                    <a:lnTo>
                      <a:pt x="255" y="29"/>
                    </a:lnTo>
                    <a:lnTo>
                      <a:pt x="234" y="78"/>
                    </a:lnTo>
                    <a:lnTo>
                      <a:pt x="99" y="160"/>
                    </a:lnTo>
                    <a:lnTo>
                      <a:pt x="0" y="137"/>
                    </a:lnTo>
                    <a:lnTo>
                      <a:pt x="0" y="111"/>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91" name="Freeform 298"/>
              <p:cNvSpPr>
                <a:spLocks/>
              </p:cNvSpPr>
              <p:nvPr/>
            </p:nvSpPr>
            <p:spPr bwMode="auto">
              <a:xfrm>
                <a:off x="953" y="3710"/>
                <a:ext cx="166" cy="92"/>
              </a:xfrm>
              <a:custGeom>
                <a:avLst/>
                <a:gdLst>
                  <a:gd name="T0" fmla="*/ 3 w 332"/>
                  <a:gd name="T1" fmla="*/ 0 h 184"/>
                  <a:gd name="T2" fmla="*/ 2 w 332"/>
                  <a:gd name="T3" fmla="*/ 1 h 184"/>
                  <a:gd name="T4" fmla="*/ 2 w 332"/>
                  <a:gd name="T5" fmla="*/ 1 h 184"/>
                  <a:gd name="T6" fmla="*/ 2 w 332"/>
                  <a:gd name="T7" fmla="*/ 1 h 184"/>
                  <a:gd name="T8" fmla="*/ 2 w 332"/>
                  <a:gd name="T9" fmla="*/ 1 h 184"/>
                  <a:gd name="T10" fmla="*/ 1 w 332"/>
                  <a:gd name="T11" fmla="*/ 1 h 184"/>
                  <a:gd name="T12" fmla="*/ 1 w 332"/>
                  <a:gd name="T13" fmla="*/ 1 h 184"/>
                  <a:gd name="T14" fmla="*/ 1 w 332"/>
                  <a:gd name="T15" fmla="*/ 1 h 184"/>
                  <a:gd name="T16" fmla="*/ 1 w 332"/>
                  <a:gd name="T17" fmla="*/ 1 h 184"/>
                  <a:gd name="T18" fmla="*/ 1 w 332"/>
                  <a:gd name="T19" fmla="*/ 1 h 184"/>
                  <a:gd name="T20" fmla="*/ 1 w 332"/>
                  <a:gd name="T21" fmla="*/ 1 h 184"/>
                  <a:gd name="T22" fmla="*/ 1 w 332"/>
                  <a:gd name="T23" fmla="*/ 1 h 184"/>
                  <a:gd name="T24" fmla="*/ 1 w 332"/>
                  <a:gd name="T25" fmla="*/ 1 h 184"/>
                  <a:gd name="T26" fmla="*/ 1 w 332"/>
                  <a:gd name="T27" fmla="*/ 1 h 184"/>
                  <a:gd name="T28" fmla="*/ 1 w 332"/>
                  <a:gd name="T29" fmla="*/ 1 h 184"/>
                  <a:gd name="T30" fmla="*/ 1 w 332"/>
                  <a:gd name="T31" fmla="*/ 1 h 184"/>
                  <a:gd name="T32" fmla="*/ 1 w 332"/>
                  <a:gd name="T33" fmla="*/ 1 h 184"/>
                  <a:gd name="T34" fmla="*/ 1 w 332"/>
                  <a:gd name="T35" fmla="*/ 1 h 184"/>
                  <a:gd name="T36" fmla="*/ 0 w 332"/>
                  <a:gd name="T37" fmla="*/ 1 h 184"/>
                  <a:gd name="T38" fmla="*/ 1 w 332"/>
                  <a:gd name="T39" fmla="*/ 1 h 184"/>
                  <a:gd name="T40" fmla="*/ 1 w 332"/>
                  <a:gd name="T41" fmla="*/ 1 h 184"/>
                  <a:gd name="T42" fmla="*/ 1 w 332"/>
                  <a:gd name="T43" fmla="*/ 1 h 184"/>
                  <a:gd name="T44" fmla="*/ 1 w 332"/>
                  <a:gd name="T45" fmla="*/ 1 h 184"/>
                  <a:gd name="T46" fmla="*/ 1 w 332"/>
                  <a:gd name="T47" fmla="*/ 1 h 184"/>
                  <a:gd name="T48" fmla="*/ 1 w 332"/>
                  <a:gd name="T49" fmla="*/ 1 h 184"/>
                  <a:gd name="T50" fmla="*/ 1 w 332"/>
                  <a:gd name="T51" fmla="*/ 1 h 184"/>
                  <a:gd name="T52" fmla="*/ 1 w 332"/>
                  <a:gd name="T53" fmla="*/ 1 h 184"/>
                  <a:gd name="T54" fmla="*/ 1 w 332"/>
                  <a:gd name="T55" fmla="*/ 1 h 184"/>
                  <a:gd name="T56" fmla="*/ 1 w 332"/>
                  <a:gd name="T57" fmla="*/ 1 h 184"/>
                  <a:gd name="T58" fmla="*/ 1 w 332"/>
                  <a:gd name="T59" fmla="*/ 1 h 184"/>
                  <a:gd name="T60" fmla="*/ 1 w 332"/>
                  <a:gd name="T61" fmla="*/ 1 h 184"/>
                  <a:gd name="T62" fmla="*/ 1 w 332"/>
                  <a:gd name="T63" fmla="*/ 2 h 184"/>
                  <a:gd name="T64" fmla="*/ 2 w 332"/>
                  <a:gd name="T65" fmla="*/ 2 h 184"/>
                  <a:gd name="T66" fmla="*/ 2 w 332"/>
                  <a:gd name="T67" fmla="*/ 2 h 184"/>
                  <a:gd name="T68" fmla="*/ 2 w 332"/>
                  <a:gd name="T69" fmla="*/ 2 h 184"/>
                  <a:gd name="T70" fmla="*/ 2 w 332"/>
                  <a:gd name="T71" fmla="*/ 2 h 184"/>
                  <a:gd name="T72" fmla="*/ 3 w 332"/>
                  <a:gd name="T73" fmla="*/ 2 h 184"/>
                  <a:gd name="T74" fmla="*/ 3 w 332"/>
                  <a:gd name="T75" fmla="*/ 1 h 184"/>
                  <a:gd name="T76" fmla="*/ 3 w 332"/>
                  <a:gd name="T77" fmla="*/ 1 h 184"/>
                  <a:gd name="T78" fmla="*/ 3 w 332"/>
                  <a:gd name="T79" fmla="*/ 0 h 184"/>
                  <a:gd name="T80" fmla="*/ 3 w 332"/>
                  <a:gd name="T81" fmla="*/ 0 h 1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32"/>
                  <a:gd name="T124" fmla="*/ 0 h 184"/>
                  <a:gd name="T125" fmla="*/ 332 w 332"/>
                  <a:gd name="T126" fmla="*/ 184 h 1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32" h="184">
                    <a:moveTo>
                      <a:pt x="268" y="0"/>
                    </a:moveTo>
                    <a:lnTo>
                      <a:pt x="136" y="102"/>
                    </a:lnTo>
                    <a:lnTo>
                      <a:pt x="135" y="102"/>
                    </a:lnTo>
                    <a:lnTo>
                      <a:pt x="133" y="102"/>
                    </a:lnTo>
                    <a:lnTo>
                      <a:pt x="130" y="103"/>
                    </a:lnTo>
                    <a:lnTo>
                      <a:pt x="127" y="103"/>
                    </a:lnTo>
                    <a:lnTo>
                      <a:pt x="123" y="103"/>
                    </a:lnTo>
                    <a:lnTo>
                      <a:pt x="116" y="104"/>
                    </a:lnTo>
                    <a:lnTo>
                      <a:pt x="110" y="103"/>
                    </a:lnTo>
                    <a:lnTo>
                      <a:pt x="103" y="103"/>
                    </a:lnTo>
                    <a:lnTo>
                      <a:pt x="95" y="102"/>
                    </a:lnTo>
                    <a:lnTo>
                      <a:pt x="86" y="101"/>
                    </a:lnTo>
                    <a:lnTo>
                      <a:pt x="77" y="98"/>
                    </a:lnTo>
                    <a:lnTo>
                      <a:pt x="69" y="94"/>
                    </a:lnTo>
                    <a:lnTo>
                      <a:pt x="58" y="90"/>
                    </a:lnTo>
                    <a:lnTo>
                      <a:pt x="48" y="85"/>
                    </a:lnTo>
                    <a:lnTo>
                      <a:pt x="39" y="78"/>
                    </a:lnTo>
                    <a:lnTo>
                      <a:pt x="28" y="71"/>
                    </a:lnTo>
                    <a:lnTo>
                      <a:pt x="0" y="93"/>
                    </a:lnTo>
                    <a:lnTo>
                      <a:pt x="3" y="93"/>
                    </a:lnTo>
                    <a:lnTo>
                      <a:pt x="5" y="95"/>
                    </a:lnTo>
                    <a:lnTo>
                      <a:pt x="9" y="99"/>
                    </a:lnTo>
                    <a:lnTo>
                      <a:pt x="14" y="101"/>
                    </a:lnTo>
                    <a:lnTo>
                      <a:pt x="20" y="104"/>
                    </a:lnTo>
                    <a:lnTo>
                      <a:pt x="29" y="108"/>
                    </a:lnTo>
                    <a:lnTo>
                      <a:pt x="39" y="111"/>
                    </a:lnTo>
                    <a:lnTo>
                      <a:pt x="49" y="115"/>
                    </a:lnTo>
                    <a:lnTo>
                      <a:pt x="61" y="119"/>
                    </a:lnTo>
                    <a:lnTo>
                      <a:pt x="74" y="122"/>
                    </a:lnTo>
                    <a:lnTo>
                      <a:pt x="91" y="125"/>
                    </a:lnTo>
                    <a:lnTo>
                      <a:pt x="107" y="128"/>
                    </a:lnTo>
                    <a:lnTo>
                      <a:pt x="126" y="131"/>
                    </a:lnTo>
                    <a:lnTo>
                      <a:pt x="146" y="133"/>
                    </a:lnTo>
                    <a:lnTo>
                      <a:pt x="168" y="134"/>
                    </a:lnTo>
                    <a:lnTo>
                      <a:pt x="168" y="184"/>
                    </a:lnTo>
                    <a:lnTo>
                      <a:pt x="246" y="176"/>
                    </a:lnTo>
                    <a:lnTo>
                      <a:pt x="298" y="132"/>
                    </a:lnTo>
                    <a:lnTo>
                      <a:pt x="289" y="118"/>
                    </a:lnTo>
                    <a:lnTo>
                      <a:pt x="332" y="69"/>
                    </a:lnTo>
                    <a:lnTo>
                      <a:pt x="268" y="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92" name="Freeform 299"/>
              <p:cNvSpPr>
                <a:spLocks/>
              </p:cNvSpPr>
              <p:nvPr/>
            </p:nvSpPr>
            <p:spPr bwMode="auto">
              <a:xfrm>
                <a:off x="1063" y="3680"/>
                <a:ext cx="93" cy="89"/>
              </a:xfrm>
              <a:custGeom>
                <a:avLst/>
                <a:gdLst>
                  <a:gd name="T0" fmla="*/ 1 w 185"/>
                  <a:gd name="T1" fmla="*/ 1 h 176"/>
                  <a:gd name="T2" fmla="*/ 1 w 185"/>
                  <a:gd name="T3" fmla="*/ 1 h 176"/>
                  <a:gd name="T4" fmla="*/ 1 w 185"/>
                  <a:gd name="T5" fmla="*/ 1 h 176"/>
                  <a:gd name="T6" fmla="*/ 1 w 185"/>
                  <a:gd name="T7" fmla="*/ 1 h 176"/>
                  <a:gd name="T8" fmla="*/ 1 w 185"/>
                  <a:gd name="T9" fmla="*/ 1 h 176"/>
                  <a:gd name="T10" fmla="*/ 1 w 185"/>
                  <a:gd name="T11" fmla="*/ 1 h 176"/>
                  <a:gd name="T12" fmla="*/ 1 w 185"/>
                  <a:gd name="T13" fmla="*/ 1 h 176"/>
                  <a:gd name="T14" fmla="*/ 1 w 185"/>
                  <a:gd name="T15" fmla="*/ 1 h 176"/>
                  <a:gd name="T16" fmla="*/ 1 w 185"/>
                  <a:gd name="T17" fmla="*/ 1 h 176"/>
                  <a:gd name="T18" fmla="*/ 1 w 185"/>
                  <a:gd name="T19" fmla="*/ 1 h 176"/>
                  <a:gd name="T20" fmla="*/ 1 w 185"/>
                  <a:gd name="T21" fmla="*/ 1 h 176"/>
                  <a:gd name="T22" fmla="*/ 1 w 185"/>
                  <a:gd name="T23" fmla="*/ 1 h 176"/>
                  <a:gd name="T24" fmla="*/ 1 w 185"/>
                  <a:gd name="T25" fmla="*/ 1 h 176"/>
                  <a:gd name="T26" fmla="*/ 1 w 185"/>
                  <a:gd name="T27" fmla="*/ 1 h 176"/>
                  <a:gd name="T28" fmla="*/ 1 w 185"/>
                  <a:gd name="T29" fmla="*/ 1 h 176"/>
                  <a:gd name="T30" fmla="*/ 1 w 185"/>
                  <a:gd name="T31" fmla="*/ 2 h 176"/>
                  <a:gd name="T32" fmla="*/ 1 w 185"/>
                  <a:gd name="T33" fmla="*/ 2 h 176"/>
                  <a:gd name="T34" fmla="*/ 1 w 185"/>
                  <a:gd name="T35" fmla="*/ 2 h 176"/>
                  <a:gd name="T36" fmla="*/ 1 w 185"/>
                  <a:gd name="T37" fmla="*/ 2 h 176"/>
                  <a:gd name="T38" fmla="*/ 1 w 185"/>
                  <a:gd name="T39" fmla="*/ 2 h 176"/>
                  <a:gd name="T40" fmla="*/ 1 w 185"/>
                  <a:gd name="T41" fmla="*/ 2 h 176"/>
                  <a:gd name="T42" fmla="*/ 2 w 185"/>
                  <a:gd name="T43" fmla="*/ 1 h 176"/>
                  <a:gd name="T44" fmla="*/ 2 w 185"/>
                  <a:gd name="T45" fmla="*/ 1 h 176"/>
                  <a:gd name="T46" fmla="*/ 2 w 185"/>
                  <a:gd name="T47" fmla="*/ 1 h 176"/>
                  <a:gd name="T48" fmla="*/ 2 w 185"/>
                  <a:gd name="T49" fmla="*/ 1 h 176"/>
                  <a:gd name="T50" fmla="*/ 2 w 185"/>
                  <a:gd name="T51" fmla="*/ 1 h 176"/>
                  <a:gd name="T52" fmla="*/ 2 w 185"/>
                  <a:gd name="T53" fmla="*/ 1 h 176"/>
                  <a:gd name="T54" fmla="*/ 2 w 185"/>
                  <a:gd name="T55" fmla="*/ 1 h 176"/>
                  <a:gd name="T56" fmla="*/ 2 w 185"/>
                  <a:gd name="T57" fmla="*/ 1 h 176"/>
                  <a:gd name="T58" fmla="*/ 1 w 185"/>
                  <a:gd name="T59" fmla="*/ 1 h 176"/>
                  <a:gd name="T60" fmla="*/ 1 w 185"/>
                  <a:gd name="T61" fmla="*/ 1 h 176"/>
                  <a:gd name="T62" fmla="*/ 1 w 185"/>
                  <a:gd name="T63" fmla="*/ 1 h 176"/>
                  <a:gd name="T64" fmla="*/ 1 w 185"/>
                  <a:gd name="T65" fmla="*/ 1 h 176"/>
                  <a:gd name="T66" fmla="*/ 1 w 185"/>
                  <a:gd name="T67" fmla="*/ 1 h 176"/>
                  <a:gd name="T68" fmla="*/ 1 w 185"/>
                  <a:gd name="T69" fmla="*/ 0 h 176"/>
                  <a:gd name="T70" fmla="*/ 1 w 185"/>
                  <a:gd name="T71" fmla="*/ 1 h 176"/>
                  <a:gd name="T72" fmla="*/ 1 w 185"/>
                  <a:gd name="T73" fmla="*/ 1 h 176"/>
                  <a:gd name="T74" fmla="*/ 0 w 185"/>
                  <a:gd name="T75" fmla="*/ 1 h 17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85"/>
                  <a:gd name="T115" fmla="*/ 0 h 176"/>
                  <a:gd name="T116" fmla="*/ 185 w 185"/>
                  <a:gd name="T117" fmla="*/ 176 h 17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85" h="176">
                    <a:moveTo>
                      <a:pt x="0" y="18"/>
                    </a:moveTo>
                    <a:lnTo>
                      <a:pt x="6" y="32"/>
                    </a:lnTo>
                    <a:lnTo>
                      <a:pt x="9" y="33"/>
                    </a:lnTo>
                    <a:lnTo>
                      <a:pt x="12" y="33"/>
                    </a:lnTo>
                    <a:lnTo>
                      <a:pt x="18" y="35"/>
                    </a:lnTo>
                    <a:lnTo>
                      <a:pt x="21" y="37"/>
                    </a:lnTo>
                    <a:lnTo>
                      <a:pt x="27" y="39"/>
                    </a:lnTo>
                    <a:lnTo>
                      <a:pt x="32" y="41"/>
                    </a:lnTo>
                    <a:lnTo>
                      <a:pt x="37" y="45"/>
                    </a:lnTo>
                    <a:lnTo>
                      <a:pt x="40" y="49"/>
                    </a:lnTo>
                    <a:lnTo>
                      <a:pt x="41" y="55"/>
                    </a:lnTo>
                    <a:lnTo>
                      <a:pt x="41" y="60"/>
                    </a:lnTo>
                    <a:lnTo>
                      <a:pt x="40" y="67"/>
                    </a:lnTo>
                    <a:lnTo>
                      <a:pt x="35" y="75"/>
                    </a:lnTo>
                    <a:lnTo>
                      <a:pt x="27" y="84"/>
                    </a:lnTo>
                    <a:lnTo>
                      <a:pt x="17" y="94"/>
                    </a:lnTo>
                    <a:lnTo>
                      <a:pt x="5" y="105"/>
                    </a:lnTo>
                    <a:lnTo>
                      <a:pt x="24" y="123"/>
                    </a:lnTo>
                    <a:lnTo>
                      <a:pt x="26" y="123"/>
                    </a:lnTo>
                    <a:lnTo>
                      <a:pt x="32" y="119"/>
                    </a:lnTo>
                    <a:lnTo>
                      <a:pt x="37" y="118"/>
                    </a:lnTo>
                    <a:lnTo>
                      <a:pt x="41" y="117"/>
                    </a:lnTo>
                    <a:lnTo>
                      <a:pt x="46" y="116"/>
                    </a:lnTo>
                    <a:lnTo>
                      <a:pt x="52" y="116"/>
                    </a:lnTo>
                    <a:lnTo>
                      <a:pt x="57" y="115"/>
                    </a:lnTo>
                    <a:lnTo>
                      <a:pt x="61" y="115"/>
                    </a:lnTo>
                    <a:lnTo>
                      <a:pt x="66" y="116"/>
                    </a:lnTo>
                    <a:lnTo>
                      <a:pt x="70" y="118"/>
                    </a:lnTo>
                    <a:lnTo>
                      <a:pt x="72" y="122"/>
                    </a:lnTo>
                    <a:lnTo>
                      <a:pt x="75" y="125"/>
                    </a:lnTo>
                    <a:lnTo>
                      <a:pt x="76" y="130"/>
                    </a:lnTo>
                    <a:lnTo>
                      <a:pt x="78" y="136"/>
                    </a:lnTo>
                    <a:lnTo>
                      <a:pt x="78" y="139"/>
                    </a:lnTo>
                    <a:lnTo>
                      <a:pt x="76" y="141"/>
                    </a:lnTo>
                    <a:lnTo>
                      <a:pt x="75" y="145"/>
                    </a:lnTo>
                    <a:lnTo>
                      <a:pt x="72" y="148"/>
                    </a:lnTo>
                    <a:lnTo>
                      <a:pt x="67" y="151"/>
                    </a:lnTo>
                    <a:lnTo>
                      <a:pt x="64" y="153"/>
                    </a:lnTo>
                    <a:lnTo>
                      <a:pt x="61" y="155"/>
                    </a:lnTo>
                    <a:lnTo>
                      <a:pt x="58" y="157"/>
                    </a:lnTo>
                    <a:lnTo>
                      <a:pt x="55" y="159"/>
                    </a:lnTo>
                    <a:lnTo>
                      <a:pt x="67" y="176"/>
                    </a:lnTo>
                    <a:lnTo>
                      <a:pt x="185" y="121"/>
                    </a:lnTo>
                    <a:lnTo>
                      <a:pt x="185" y="119"/>
                    </a:lnTo>
                    <a:lnTo>
                      <a:pt x="185" y="116"/>
                    </a:lnTo>
                    <a:lnTo>
                      <a:pt x="185" y="112"/>
                    </a:lnTo>
                    <a:lnTo>
                      <a:pt x="185" y="107"/>
                    </a:lnTo>
                    <a:lnTo>
                      <a:pt x="185" y="99"/>
                    </a:lnTo>
                    <a:lnTo>
                      <a:pt x="183" y="93"/>
                    </a:lnTo>
                    <a:lnTo>
                      <a:pt x="182" y="84"/>
                    </a:lnTo>
                    <a:lnTo>
                      <a:pt x="179" y="76"/>
                    </a:lnTo>
                    <a:lnTo>
                      <a:pt x="174" y="67"/>
                    </a:lnTo>
                    <a:lnTo>
                      <a:pt x="170" y="58"/>
                    </a:lnTo>
                    <a:lnTo>
                      <a:pt x="164" y="49"/>
                    </a:lnTo>
                    <a:lnTo>
                      <a:pt x="154" y="41"/>
                    </a:lnTo>
                    <a:lnTo>
                      <a:pt x="144" y="33"/>
                    </a:lnTo>
                    <a:lnTo>
                      <a:pt x="131" y="27"/>
                    </a:lnTo>
                    <a:lnTo>
                      <a:pt x="116" y="22"/>
                    </a:lnTo>
                    <a:lnTo>
                      <a:pt x="101" y="17"/>
                    </a:lnTo>
                    <a:lnTo>
                      <a:pt x="98" y="15"/>
                    </a:lnTo>
                    <a:lnTo>
                      <a:pt x="93" y="12"/>
                    </a:lnTo>
                    <a:lnTo>
                      <a:pt x="87" y="10"/>
                    </a:lnTo>
                    <a:lnTo>
                      <a:pt x="84" y="8"/>
                    </a:lnTo>
                    <a:lnTo>
                      <a:pt x="78" y="6"/>
                    </a:lnTo>
                    <a:lnTo>
                      <a:pt x="72" y="5"/>
                    </a:lnTo>
                    <a:lnTo>
                      <a:pt x="66" y="3"/>
                    </a:lnTo>
                    <a:lnTo>
                      <a:pt x="58" y="1"/>
                    </a:lnTo>
                    <a:lnTo>
                      <a:pt x="50" y="0"/>
                    </a:lnTo>
                    <a:lnTo>
                      <a:pt x="43" y="0"/>
                    </a:lnTo>
                    <a:lnTo>
                      <a:pt x="34" y="1"/>
                    </a:lnTo>
                    <a:lnTo>
                      <a:pt x="26" y="4"/>
                    </a:lnTo>
                    <a:lnTo>
                      <a:pt x="17" y="6"/>
                    </a:lnTo>
                    <a:lnTo>
                      <a:pt x="8" y="11"/>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93" name="Freeform 300"/>
              <p:cNvSpPr>
                <a:spLocks/>
              </p:cNvSpPr>
              <p:nvPr/>
            </p:nvSpPr>
            <p:spPr bwMode="auto">
              <a:xfrm>
                <a:off x="711" y="3404"/>
                <a:ext cx="58" cy="19"/>
              </a:xfrm>
              <a:custGeom>
                <a:avLst/>
                <a:gdLst>
                  <a:gd name="T0" fmla="*/ 1 w 116"/>
                  <a:gd name="T1" fmla="*/ 0 h 36"/>
                  <a:gd name="T2" fmla="*/ 0 w 116"/>
                  <a:gd name="T3" fmla="*/ 1 h 36"/>
                  <a:gd name="T4" fmla="*/ 1 w 116"/>
                  <a:gd name="T5" fmla="*/ 1 h 36"/>
                  <a:gd name="T6" fmla="*/ 1 w 116"/>
                  <a:gd name="T7" fmla="*/ 1 h 36"/>
                  <a:gd name="T8" fmla="*/ 1 w 116"/>
                  <a:gd name="T9" fmla="*/ 0 h 36"/>
                  <a:gd name="T10" fmla="*/ 1 w 116"/>
                  <a:gd name="T11" fmla="*/ 0 h 36"/>
                  <a:gd name="T12" fmla="*/ 0 60000 65536"/>
                  <a:gd name="T13" fmla="*/ 0 60000 65536"/>
                  <a:gd name="T14" fmla="*/ 0 60000 65536"/>
                  <a:gd name="T15" fmla="*/ 0 60000 65536"/>
                  <a:gd name="T16" fmla="*/ 0 60000 65536"/>
                  <a:gd name="T17" fmla="*/ 0 60000 65536"/>
                  <a:gd name="T18" fmla="*/ 0 w 116"/>
                  <a:gd name="T19" fmla="*/ 0 h 36"/>
                  <a:gd name="T20" fmla="*/ 116 w 116"/>
                  <a:gd name="T21" fmla="*/ 36 h 36"/>
                </a:gdLst>
                <a:ahLst/>
                <a:cxnLst>
                  <a:cxn ang="T12">
                    <a:pos x="T0" y="T1"/>
                  </a:cxn>
                  <a:cxn ang="T13">
                    <a:pos x="T2" y="T3"/>
                  </a:cxn>
                  <a:cxn ang="T14">
                    <a:pos x="T4" y="T5"/>
                  </a:cxn>
                  <a:cxn ang="T15">
                    <a:pos x="T6" y="T7"/>
                  </a:cxn>
                  <a:cxn ang="T16">
                    <a:pos x="T8" y="T9"/>
                  </a:cxn>
                  <a:cxn ang="T17">
                    <a:pos x="T10" y="T11"/>
                  </a:cxn>
                </a:cxnLst>
                <a:rect l="T18" t="T19" r="T20" b="T21"/>
                <a:pathLst>
                  <a:path w="116" h="36">
                    <a:moveTo>
                      <a:pt x="25" y="0"/>
                    </a:moveTo>
                    <a:lnTo>
                      <a:pt x="0" y="34"/>
                    </a:lnTo>
                    <a:lnTo>
                      <a:pt x="94" y="36"/>
                    </a:lnTo>
                    <a:lnTo>
                      <a:pt x="116" y="2"/>
                    </a:lnTo>
                    <a:lnTo>
                      <a:pt x="25" y="0"/>
                    </a:lnTo>
                    <a:close/>
                  </a:path>
                </a:pathLst>
              </a:custGeom>
              <a:solidFill>
                <a:srgbClr val="FFED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94" name="Freeform 301"/>
              <p:cNvSpPr>
                <a:spLocks/>
              </p:cNvSpPr>
              <p:nvPr/>
            </p:nvSpPr>
            <p:spPr bwMode="auto">
              <a:xfrm>
                <a:off x="1325" y="3404"/>
                <a:ext cx="124" cy="24"/>
              </a:xfrm>
              <a:custGeom>
                <a:avLst/>
                <a:gdLst>
                  <a:gd name="T0" fmla="*/ 0 w 249"/>
                  <a:gd name="T1" fmla="*/ 1 h 45"/>
                  <a:gd name="T2" fmla="*/ 0 w 249"/>
                  <a:gd name="T3" fmla="*/ 0 h 45"/>
                  <a:gd name="T4" fmla="*/ 0 w 249"/>
                  <a:gd name="T5" fmla="*/ 0 h 45"/>
                  <a:gd name="T6" fmla="*/ 0 w 249"/>
                  <a:gd name="T7" fmla="*/ 1 h 45"/>
                  <a:gd name="T8" fmla="*/ 0 w 249"/>
                  <a:gd name="T9" fmla="*/ 1 h 45"/>
                  <a:gd name="T10" fmla="*/ 0 w 249"/>
                  <a:gd name="T11" fmla="*/ 1 h 45"/>
                  <a:gd name="T12" fmla="*/ 1 w 249"/>
                  <a:gd name="T13" fmla="*/ 1 h 45"/>
                  <a:gd name="T14" fmla="*/ 1 w 249"/>
                  <a:gd name="T15" fmla="*/ 1 h 45"/>
                  <a:gd name="T16" fmla="*/ 1 w 249"/>
                  <a:gd name="T17" fmla="*/ 0 h 45"/>
                  <a:gd name="T18" fmla="*/ 1 w 249"/>
                  <a:gd name="T19" fmla="*/ 0 h 45"/>
                  <a:gd name="T20" fmla="*/ 0 w 249"/>
                  <a:gd name="T21" fmla="*/ 1 h 45"/>
                  <a:gd name="T22" fmla="*/ 0 w 249"/>
                  <a:gd name="T23" fmla="*/ 1 h 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9"/>
                  <a:gd name="T37" fmla="*/ 0 h 45"/>
                  <a:gd name="T38" fmla="*/ 249 w 249"/>
                  <a:gd name="T39" fmla="*/ 45 h 4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9" h="45">
                    <a:moveTo>
                      <a:pt x="125" y="12"/>
                    </a:moveTo>
                    <a:lnTo>
                      <a:pt x="102" y="0"/>
                    </a:lnTo>
                    <a:lnTo>
                      <a:pt x="15" y="0"/>
                    </a:lnTo>
                    <a:lnTo>
                      <a:pt x="0" y="45"/>
                    </a:lnTo>
                    <a:lnTo>
                      <a:pt x="99" y="40"/>
                    </a:lnTo>
                    <a:lnTo>
                      <a:pt x="121" y="29"/>
                    </a:lnTo>
                    <a:lnTo>
                      <a:pt x="145" y="44"/>
                    </a:lnTo>
                    <a:lnTo>
                      <a:pt x="249" y="31"/>
                    </a:lnTo>
                    <a:lnTo>
                      <a:pt x="217" y="0"/>
                    </a:lnTo>
                    <a:lnTo>
                      <a:pt x="153" y="0"/>
                    </a:lnTo>
                    <a:lnTo>
                      <a:pt x="125" y="12"/>
                    </a:lnTo>
                    <a:close/>
                  </a:path>
                </a:pathLst>
              </a:custGeom>
              <a:solidFill>
                <a:srgbClr val="FFED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95" name="Freeform 302"/>
              <p:cNvSpPr>
                <a:spLocks/>
              </p:cNvSpPr>
              <p:nvPr/>
            </p:nvSpPr>
            <p:spPr bwMode="auto">
              <a:xfrm>
                <a:off x="695" y="3431"/>
                <a:ext cx="271" cy="30"/>
              </a:xfrm>
              <a:custGeom>
                <a:avLst/>
                <a:gdLst>
                  <a:gd name="T0" fmla="*/ 1 w 542"/>
                  <a:gd name="T1" fmla="*/ 0 h 59"/>
                  <a:gd name="T2" fmla="*/ 2 w 542"/>
                  <a:gd name="T3" fmla="*/ 1 h 59"/>
                  <a:gd name="T4" fmla="*/ 2 w 542"/>
                  <a:gd name="T5" fmla="*/ 1 h 59"/>
                  <a:gd name="T6" fmla="*/ 2 w 542"/>
                  <a:gd name="T7" fmla="*/ 1 h 59"/>
                  <a:gd name="T8" fmla="*/ 3 w 542"/>
                  <a:gd name="T9" fmla="*/ 1 h 59"/>
                  <a:gd name="T10" fmla="*/ 4 w 542"/>
                  <a:gd name="T11" fmla="*/ 1 h 59"/>
                  <a:gd name="T12" fmla="*/ 4 w 542"/>
                  <a:gd name="T13" fmla="*/ 1 h 59"/>
                  <a:gd name="T14" fmla="*/ 5 w 542"/>
                  <a:gd name="T15" fmla="*/ 1 h 59"/>
                  <a:gd name="T16" fmla="*/ 5 w 542"/>
                  <a:gd name="T17" fmla="*/ 1 h 59"/>
                  <a:gd name="T18" fmla="*/ 4 w 542"/>
                  <a:gd name="T19" fmla="*/ 1 h 59"/>
                  <a:gd name="T20" fmla="*/ 4 w 542"/>
                  <a:gd name="T21" fmla="*/ 1 h 59"/>
                  <a:gd name="T22" fmla="*/ 3 w 542"/>
                  <a:gd name="T23" fmla="*/ 1 h 59"/>
                  <a:gd name="T24" fmla="*/ 2 w 542"/>
                  <a:gd name="T25" fmla="*/ 1 h 59"/>
                  <a:gd name="T26" fmla="*/ 2 w 542"/>
                  <a:gd name="T27" fmla="*/ 1 h 59"/>
                  <a:gd name="T28" fmla="*/ 2 w 542"/>
                  <a:gd name="T29" fmla="*/ 1 h 59"/>
                  <a:gd name="T30" fmla="*/ 0 w 542"/>
                  <a:gd name="T31" fmla="*/ 1 h 59"/>
                  <a:gd name="T32" fmla="*/ 1 w 542"/>
                  <a:gd name="T33" fmla="*/ 0 h 59"/>
                  <a:gd name="T34" fmla="*/ 1 w 542"/>
                  <a:gd name="T35" fmla="*/ 0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42"/>
                  <a:gd name="T55" fmla="*/ 0 h 59"/>
                  <a:gd name="T56" fmla="*/ 542 w 542"/>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42" h="59">
                    <a:moveTo>
                      <a:pt x="18" y="0"/>
                    </a:moveTo>
                    <a:lnTo>
                      <a:pt x="157" y="4"/>
                    </a:lnTo>
                    <a:lnTo>
                      <a:pt x="192" y="20"/>
                    </a:lnTo>
                    <a:lnTo>
                      <a:pt x="227" y="12"/>
                    </a:lnTo>
                    <a:lnTo>
                      <a:pt x="380" y="13"/>
                    </a:lnTo>
                    <a:lnTo>
                      <a:pt x="406" y="23"/>
                    </a:lnTo>
                    <a:lnTo>
                      <a:pt x="423" y="12"/>
                    </a:lnTo>
                    <a:lnTo>
                      <a:pt x="542" y="18"/>
                    </a:lnTo>
                    <a:lnTo>
                      <a:pt x="542" y="59"/>
                    </a:lnTo>
                    <a:lnTo>
                      <a:pt x="418" y="58"/>
                    </a:lnTo>
                    <a:lnTo>
                      <a:pt x="389" y="46"/>
                    </a:lnTo>
                    <a:lnTo>
                      <a:pt x="356" y="57"/>
                    </a:lnTo>
                    <a:lnTo>
                      <a:pt x="204" y="50"/>
                    </a:lnTo>
                    <a:lnTo>
                      <a:pt x="185" y="37"/>
                    </a:lnTo>
                    <a:lnTo>
                      <a:pt x="157" y="47"/>
                    </a:lnTo>
                    <a:lnTo>
                      <a:pt x="0" y="40"/>
                    </a:lnTo>
                    <a:lnTo>
                      <a:pt x="18" y="0"/>
                    </a:lnTo>
                    <a:close/>
                  </a:path>
                </a:pathLst>
              </a:custGeom>
              <a:solidFill>
                <a:srgbClr val="FFED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96" name="Freeform 303"/>
              <p:cNvSpPr>
                <a:spLocks/>
              </p:cNvSpPr>
              <p:nvPr/>
            </p:nvSpPr>
            <p:spPr bwMode="auto">
              <a:xfrm>
                <a:off x="981" y="3440"/>
                <a:ext cx="265" cy="30"/>
              </a:xfrm>
              <a:custGeom>
                <a:avLst/>
                <a:gdLst>
                  <a:gd name="T0" fmla="*/ 1 w 532"/>
                  <a:gd name="T1" fmla="*/ 1 h 58"/>
                  <a:gd name="T2" fmla="*/ 1 w 532"/>
                  <a:gd name="T3" fmla="*/ 1 h 58"/>
                  <a:gd name="T4" fmla="*/ 1 w 532"/>
                  <a:gd name="T5" fmla="*/ 0 h 58"/>
                  <a:gd name="T6" fmla="*/ 2 w 532"/>
                  <a:gd name="T7" fmla="*/ 1 h 58"/>
                  <a:gd name="T8" fmla="*/ 3 w 532"/>
                  <a:gd name="T9" fmla="*/ 1 h 58"/>
                  <a:gd name="T10" fmla="*/ 3 w 532"/>
                  <a:gd name="T11" fmla="*/ 1 h 58"/>
                  <a:gd name="T12" fmla="*/ 4 w 532"/>
                  <a:gd name="T13" fmla="*/ 1 h 58"/>
                  <a:gd name="T14" fmla="*/ 4 w 532"/>
                  <a:gd name="T15" fmla="*/ 1 h 58"/>
                  <a:gd name="T16" fmla="*/ 4 w 532"/>
                  <a:gd name="T17" fmla="*/ 1 h 58"/>
                  <a:gd name="T18" fmla="*/ 5 w 532"/>
                  <a:gd name="T19" fmla="*/ 1 h 58"/>
                  <a:gd name="T20" fmla="*/ 5 w 532"/>
                  <a:gd name="T21" fmla="*/ 1 h 58"/>
                  <a:gd name="T22" fmla="*/ 4 w 532"/>
                  <a:gd name="T23" fmla="*/ 1 h 58"/>
                  <a:gd name="T24" fmla="*/ 4 w 532"/>
                  <a:gd name="T25" fmla="*/ 1 h 58"/>
                  <a:gd name="T26" fmla="*/ 3 w 532"/>
                  <a:gd name="T27" fmla="*/ 1 h 58"/>
                  <a:gd name="T28" fmla="*/ 2 w 532"/>
                  <a:gd name="T29" fmla="*/ 1 h 58"/>
                  <a:gd name="T30" fmla="*/ 2 w 532"/>
                  <a:gd name="T31" fmla="*/ 1 h 58"/>
                  <a:gd name="T32" fmla="*/ 0 w 532"/>
                  <a:gd name="T33" fmla="*/ 1 h 58"/>
                  <a:gd name="T34" fmla="*/ 1 w 532"/>
                  <a:gd name="T35" fmla="*/ 1 h 58"/>
                  <a:gd name="T36" fmla="*/ 1 w 532"/>
                  <a:gd name="T37" fmla="*/ 1 h 5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2"/>
                  <a:gd name="T58" fmla="*/ 0 h 58"/>
                  <a:gd name="T59" fmla="*/ 532 w 532"/>
                  <a:gd name="T60" fmla="*/ 58 h 5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2" h="58">
                    <a:moveTo>
                      <a:pt x="13" y="5"/>
                    </a:moveTo>
                    <a:lnTo>
                      <a:pt x="37" y="17"/>
                    </a:lnTo>
                    <a:lnTo>
                      <a:pt x="68" y="0"/>
                    </a:lnTo>
                    <a:lnTo>
                      <a:pt x="233" y="2"/>
                    </a:lnTo>
                    <a:lnTo>
                      <a:pt x="263" y="17"/>
                    </a:lnTo>
                    <a:lnTo>
                      <a:pt x="298" y="4"/>
                    </a:lnTo>
                    <a:lnTo>
                      <a:pt x="450" y="5"/>
                    </a:lnTo>
                    <a:lnTo>
                      <a:pt x="471" y="19"/>
                    </a:lnTo>
                    <a:lnTo>
                      <a:pt x="497" y="1"/>
                    </a:lnTo>
                    <a:lnTo>
                      <a:pt x="531" y="15"/>
                    </a:lnTo>
                    <a:lnTo>
                      <a:pt x="532" y="51"/>
                    </a:lnTo>
                    <a:lnTo>
                      <a:pt x="486" y="42"/>
                    </a:lnTo>
                    <a:lnTo>
                      <a:pt x="465" y="57"/>
                    </a:lnTo>
                    <a:lnTo>
                      <a:pt x="266" y="55"/>
                    </a:lnTo>
                    <a:lnTo>
                      <a:pt x="248" y="42"/>
                    </a:lnTo>
                    <a:lnTo>
                      <a:pt x="217" y="58"/>
                    </a:lnTo>
                    <a:lnTo>
                      <a:pt x="0" y="48"/>
                    </a:lnTo>
                    <a:lnTo>
                      <a:pt x="13" y="5"/>
                    </a:lnTo>
                    <a:close/>
                  </a:path>
                </a:pathLst>
              </a:custGeom>
              <a:solidFill>
                <a:srgbClr val="FFED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97" name="Freeform 304"/>
              <p:cNvSpPr>
                <a:spLocks/>
              </p:cNvSpPr>
              <p:nvPr/>
            </p:nvSpPr>
            <p:spPr bwMode="auto">
              <a:xfrm>
                <a:off x="668" y="3459"/>
                <a:ext cx="136" cy="28"/>
              </a:xfrm>
              <a:custGeom>
                <a:avLst/>
                <a:gdLst>
                  <a:gd name="T0" fmla="*/ 1 w 272"/>
                  <a:gd name="T1" fmla="*/ 0 h 55"/>
                  <a:gd name="T2" fmla="*/ 1 w 272"/>
                  <a:gd name="T3" fmla="*/ 0 h 55"/>
                  <a:gd name="T4" fmla="*/ 2 w 272"/>
                  <a:gd name="T5" fmla="*/ 1 h 55"/>
                  <a:gd name="T6" fmla="*/ 2 w 272"/>
                  <a:gd name="T7" fmla="*/ 1 h 55"/>
                  <a:gd name="T8" fmla="*/ 3 w 272"/>
                  <a:gd name="T9" fmla="*/ 1 h 55"/>
                  <a:gd name="T10" fmla="*/ 3 w 272"/>
                  <a:gd name="T11" fmla="*/ 1 h 55"/>
                  <a:gd name="T12" fmla="*/ 2 w 272"/>
                  <a:gd name="T13" fmla="*/ 1 h 55"/>
                  <a:gd name="T14" fmla="*/ 2 w 272"/>
                  <a:gd name="T15" fmla="*/ 1 h 55"/>
                  <a:gd name="T16" fmla="*/ 1 w 272"/>
                  <a:gd name="T17" fmla="*/ 1 h 55"/>
                  <a:gd name="T18" fmla="*/ 0 w 272"/>
                  <a:gd name="T19" fmla="*/ 1 h 55"/>
                  <a:gd name="T20" fmla="*/ 1 w 272"/>
                  <a:gd name="T21" fmla="*/ 0 h 55"/>
                  <a:gd name="T22" fmla="*/ 1 w 272"/>
                  <a:gd name="T23" fmla="*/ 0 h 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2"/>
                  <a:gd name="T37" fmla="*/ 0 h 55"/>
                  <a:gd name="T38" fmla="*/ 272 w 272"/>
                  <a:gd name="T39" fmla="*/ 55 h 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2" h="55">
                    <a:moveTo>
                      <a:pt x="15" y="0"/>
                    </a:moveTo>
                    <a:lnTo>
                      <a:pt x="114" y="0"/>
                    </a:lnTo>
                    <a:lnTo>
                      <a:pt x="134" y="21"/>
                    </a:lnTo>
                    <a:lnTo>
                      <a:pt x="163" y="1"/>
                    </a:lnTo>
                    <a:lnTo>
                      <a:pt x="272" y="12"/>
                    </a:lnTo>
                    <a:lnTo>
                      <a:pt x="266" y="48"/>
                    </a:lnTo>
                    <a:lnTo>
                      <a:pt x="166" y="52"/>
                    </a:lnTo>
                    <a:lnTo>
                      <a:pt x="137" y="38"/>
                    </a:lnTo>
                    <a:lnTo>
                      <a:pt x="96" y="55"/>
                    </a:lnTo>
                    <a:lnTo>
                      <a:pt x="0" y="43"/>
                    </a:lnTo>
                    <a:lnTo>
                      <a:pt x="15" y="0"/>
                    </a:lnTo>
                    <a:close/>
                  </a:path>
                </a:pathLst>
              </a:custGeom>
              <a:solidFill>
                <a:srgbClr val="FFED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98" name="Freeform 305"/>
              <p:cNvSpPr>
                <a:spLocks/>
              </p:cNvSpPr>
              <p:nvPr/>
            </p:nvSpPr>
            <p:spPr bwMode="auto">
              <a:xfrm>
                <a:off x="1038" y="3472"/>
                <a:ext cx="207" cy="21"/>
              </a:xfrm>
              <a:custGeom>
                <a:avLst/>
                <a:gdLst>
                  <a:gd name="T0" fmla="*/ 0 w 412"/>
                  <a:gd name="T1" fmla="*/ 0 h 42"/>
                  <a:gd name="T2" fmla="*/ 0 w 412"/>
                  <a:gd name="T3" fmla="*/ 1 h 42"/>
                  <a:gd name="T4" fmla="*/ 1 w 412"/>
                  <a:gd name="T5" fmla="*/ 1 h 42"/>
                  <a:gd name="T6" fmla="*/ 1 w 412"/>
                  <a:gd name="T7" fmla="*/ 1 h 42"/>
                  <a:gd name="T8" fmla="*/ 2 w 412"/>
                  <a:gd name="T9" fmla="*/ 1 h 42"/>
                  <a:gd name="T10" fmla="*/ 2 w 412"/>
                  <a:gd name="T11" fmla="*/ 1 h 42"/>
                  <a:gd name="T12" fmla="*/ 2 w 412"/>
                  <a:gd name="T13" fmla="*/ 1 h 42"/>
                  <a:gd name="T14" fmla="*/ 3 w 412"/>
                  <a:gd name="T15" fmla="*/ 1 h 42"/>
                  <a:gd name="T16" fmla="*/ 3 w 412"/>
                  <a:gd name="T17" fmla="*/ 1 h 42"/>
                  <a:gd name="T18" fmla="*/ 2 w 412"/>
                  <a:gd name="T19" fmla="*/ 1 h 42"/>
                  <a:gd name="T20" fmla="*/ 2 w 412"/>
                  <a:gd name="T21" fmla="*/ 1 h 42"/>
                  <a:gd name="T22" fmla="*/ 2 w 412"/>
                  <a:gd name="T23" fmla="*/ 1 h 42"/>
                  <a:gd name="T24" fmla="*/ 1 w 412"/>
                  <a:gd name="T25" fmla="*/ 1 h 42"/>
                  <a:gd name="T26" fmla="*/ 1 w 412"/>
                  <a:gd name="T27" fmla="*/ 1 h 42"/>
                  <a:gd name="T28" fmla="*/ 0 w 412"/>
                  <a:gd name="T29" fmla="*/ 1 h 42"/>
                  <a:gd name="T30" fmla="*/ 0 w 412"/>
                  <a:gd name="T31" fmla="*/ 1 h 42"/>
                  <a:gd name="T32" fmla="*/ 0 w 412"/>
                  <a:gd name="T33" fmla="*/ 0 h 42"/>
                  <a:gd name="T34" fmla="*/ 0 w 412"/>
                  <a:gd name="T35" fmla="*/ 0 h 4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12"/>
                  <a:gd name="T55" fmla="*/ 0 h 42"/>
                  <a:gd name="T56" fmla="*/ 412 w 412"/>
                  <a:gd name="T57" fmla="*/ 42 h 4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12" h="42">
                    <a:moveTo>
                      <a:pt x="4" y="0"/>
                    </a:moveTo>
                    <a:lnTo>
                      <a:pt x="109" y="2"/>
                    </a:lnTo>
                    <a:lnTo>
                      <a:pt x="146" y="21"/>
                    </a:lnTo>
                    <a:lnTo>
                      <a:pt x="166" y="7"/>
                    </a:lnTo>
                    <a:lnTo>
                      <a:pt x="335" y="2"/>
                    </a:lnTo>
                    <a:lnTo>
                      <a:pt x="358" y="12"/>
                    </a:lnTo>
                    <a:lnTo>
                      <a:pt x="377" y="2"/>
                    </a:lnTo>
                    <a:lnTo>
                      <a:pt x="412" y="4"/>
                    </a:lnTo>
                    <a:lnTo>
                      <a:pt x="409" y="41"/>
                    </a:lnTo>
                    <a:lnTo>
                      <a:pt x="375" y="41"/>
                    </a:lnTo>
                    <a:lnTo>
                      <a:pt x="351" y="33"/>
                    </a:lnTo>
                    <a:lnTo>
                      <a:pt x="331" y="42"/>
                    </a:lnTo>
                    <a:lnTo>
                      <a:pt x="173" y="42"/>
                    </a:lnTo>
                    <a:lnTo>
                      <a:pt x="150" y="33"/>
                    </a:lnTo>
                    <a:lnTo>
                      <a:pt x="120" y="41"/>
                    </a:lnTo>
                    <a:lnTo>
                      <a:pt x="0" y="36"/>
                    </a:lnTo>
                    <a:lnTo>
                      <a:pt x="4" y="0"/>
                    </a:lnTo>
                    <a:close/>
                  </a:path>
                </a:pathLst>
              </a:custGeom>
              <a:solidFill>
                <a:srgbClr val="FFED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99" name="Freeform 306"/>
              <p:cNvSpPr>
                <a:spLocks/>
              </p:cNvSpPr>
              <p:nvPr/>
            </p:nvSpPr>
            <p:spPr bwMode="auto">
              <a:xfrm>
                <a:off x="1264" y="3444"/>
                <a:ext cx="36" cy="34"/>
              </a:xfrm>
              <a:custGeom>
                <a:avLst/>
                <a:gdLst>
                  <a:gd name="T0" fmla="*/ 0 w 74"/>
                  <a:gd name="T1" fmla="*/ 0 h 69"/>
                  <a:gd name="T2" fmla="*/ 0 w 74"/>
                  <a:gd name="T3" fmla="*/ 0 h 69"/>
                  <a:gd name="T4" fmla="*/ 0 w 74"/>
                  <a:gd name="T5" fmla="*/ 0 h 69"/>
                  <a:gd name="T6" fmla="*/ 0 w 74"/>
                  <a:gd name="T7" fmla="*/ 0 h 69"/>
                  <a:gd name="T8" fmla="*/ 0 w 74"/>
                  <a:gd name="T9" fmla="*/ 0 h 69"/>
                  <a:gd name="T10" fmla="*/ 0 w 74"/>
                  <a:gd name="T11" fmla="*/ 0 h 69"/>
                  <a:gd name="T12" fmla="*/ 0 60000 65536"/>
                  <a:gd name="T13" fmla="*/ 0 60000 65536"/>
                  <a:gd name="T14" fmla="*/ 0 60000 65536"/>
                  <a:gd name="T15" fmla="*/ 0 60000 65536"/>
                  <a:gd name="T16" fmla="*/ 0 60000 65536"/>
                  <a:gd name="T17" fmla="*/ 0 60000 65536"/>
                  <a:gd name="T18" fmla="*/ 0 w 74"/>
                  <a:gd name="T19" fmla="*/ 0 h 69"/>
                  <a:gd name="T20" fmla="*/ 74 w 74"/>
                  <a:gd name="T21" fmla="*/ 69 h 69"/>
                </a:gdLst>
                <a:ahLst/>
                <a:cxnLst>
                  <a:cxn ang="T12">
                    <a:pos x="T0" y="T1"/>
                  </a:cxn>
                  <a:cxn ang="T13">
                    <a:pos x="T2" y="T3"/>
                  </a:cxn>
                  <a:cxn ang="T14">
                    <a:pos x="T4" y="T5"/>
                  </a:cxn>
                  <a:cxn ang="T15">
                    <a:pos x="T6" y="T7"/>
                  </a:cxn>
                  <a:cxn ang="T16">
                    <a:pos x="T8" y="T9"/>
                  </a:cxn>
                  <a:cxn ang="T17">
                    <a:pos x="T10" y="T11"/>
                  </a:cxn>
                </a:cxnLst>
                <a:rect l="T18" t="T19" r="T20" b="T21"/>
                <a:pathLst>
                  <a:path w="74" h="69">
                    <a:moveTo>
                      <a:pt x="4" y="0"/>
                    </a:moveTo>
                    <a:lnTo>
                      <a:pt x="0" y="69"/>
                    </a:lnTo>
                    <a:lnTo>
                      <a:pt x="72" y="69"/>
                    </a:lnTo>
                    <a:lnTo>
                      <a:pt x="74" y="2"/>
                    </a:lnTo>
                    <a:lnTo>
                      <a:pt x="4" y="0"/>
                    </a:lnTo>
                    <a:close/>
                  </a:path>
                </a:pathLst>
              </a:custGeom>
              <a:solidFill>
                <a:srgbClr val="FFED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00" name="Freeform 307"/>
              <p:cNvSpPr>
                <a:spLocks/>
              </p:cNvSpPr>
              <p:nvPr/>
            </p:nvSpPr>
            <p:spPr bwMode="auto">
              <a:xfrm>
                <a:off x="1326" y="3432"/>
                <a:ext cx="136" cy="27"/>
              </a:xfrm>
              <a:custGeom>
                <a:avLst/>
                <a:gdLst>
                  <a:gd name="T0" fmla="*/ 0 w 270"/>
                  <a:gd name="T1" fmla="*/ 1 h 54"/>
                  <a:gd name="T2" fmla="*/ 1 w 270"/>
                  <a:gd name="T3" fmla="*/ 1 h 54"/>
                  <a:gd name="T4" fmla="*/ 2 w 270"/>
                  <a:gd name="T5" fmla="*/ 1 h 54"/>
                  <a:gd name="T6" fmla="*/ 2 w 270"/>
                  <a:gd name="T7" fmla="*/ 1 h 54"/>
                  <a:gd name="T8" fmla="*/ 2 w 270"/>
                  <a:gd name="T9" fmla="*/ 1 h 54"/>
                  <a:gd name="T10" fmla="*/ 3 w 270"/>
                  <a:gd name="T11" fmla="*/ 1 h 54"/>
                  <a:gd name="T12" fmla="*/ 2 w 270"/>
                  <a:gd name="T13" fmla="*/ 1 h 54"/>
                  <a:gd name="T14" fmla="*/ 2 w 270"/>
                  <a:gd name="T15" fmla="*/ 1 h 54"/>
                  <a:gd name="T16" fmla="*/ 2 w 270"/>
                  <a:gd name="T17" fmla="*/ 1 h 54"/>
                  <a:gd name="T18" fmla="*/ 1 w 270"/>
                  <a:gd name="T19" fmla="*/ 0 h 54"/>
                  <a:gd name="T20" fmla="*/ 0 w 270"/>
                  <a:gd name="T21" fmla="*/ 1 h 54"/>
                  <a:gd name="T22" fmla="*/ 0 w 270"/>
                  <a:gd name="T23" fmla="*/ 1 h 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0"/>
                  <a:gd name="T37" fmla="*/ 0 h 54"/>
                  <a:gd name="T38" fmla="*/ 270 w 270"/>
                  <a:gd name="T39" fmla="*/ 54 h 5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0" h="54">
                    <a:moveTo>
                      <a:pt x="0" y="6"/>
                    </a:moveTo>
                    <a:lnTo>
                      <a:pt x="9" y="54"/>
                    </a:lnTo>
                    <a:lnTo>
                      <a:pt x="130" y="54"/>
                    </a:lnTo>
                    <a:lnTo>
                      <a:pt x="156" y="43"/>
                    </a:lnTo>
                    <a:lnTo>
                      <a:pt x="182" y="53"/>
                    </a:lnTo>
                    <a:lnTo>
                      <a:pt x="270" y="46"/>
                    </a:lnTo>
                    <a:lnTo>
                      <a:pt x="243" y="1"/>
                    </a:lnTo>
                    <a:lnTo>
                      <a:pt x="163" y="3"/>
                    </a:lnTo>
                    <a:lnTo>
                      <a:pt x="142" y="18"/>
                    </a:lnTo>
                    <a:lnTo>
                      <a:pt x="116" y="0"/>
                    </a:lnTo>
                    <a:lnTo>
                      <a:pt x="0" y="6"/>
                    </a:lnTo>
                    <a:close/>
                  </a:path>
                </a:pathLst>
              </a:custGeom>
              <a:solidFill>
                <a:srgbClr val="FFED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01" name="Freeform 308"/>
              <p:cNvSpPr>
                <a:spLocks/>
              </p:cNvSpPr>
              <p:nvPr/>
            </p:nvSpPr>
            <p:spPr bwMode="auto">
              <a:xfrm>
                <a:off x="1339" y="3467"/>
                <a:ext cx="135" cy="21"/>
              </a:xfrm>
              <a:custGeom>
                <a:avLst/>
                <a:gdLst>
                  <a:gd name="T0" fmla="*/ 0 w 271"/>
                  <a:gd name="T1" fmla="*/ 1 h 44"/>
                  <a:gd name="T2" fmla="*/ 0 w 271"/>
                  <a:gd name="T3" fmla="*/ 1 h 44"/>
                  <a:gd name="T4" fmla="*/ 1 w 271"/>
                  <a:gd name="T5" fmla="*/ 1 h 44"/>
                  <a:gd name="T6" fmla="*/ 1 w 271"/>
                  <a:gd name="T7" fmla="*/ 1 h 44"/>
                  <a:gd name="T8" fmla="*/ 2 w 271"/>
                  <a:gd name="T9" fmla="*/ 0 h 44"/>
                  <a:gd name="T10" fmla="*/ 2 w 271"/>
                  <a:gd name="T11" fmla="*/ 1 h 44"/>
                  <a:gd name="T12" fmla="*/ 1 w 271"/>
                  <a:gd name="T13" fmla="*/ 1 h 44"/>
                  <a:gd name="T14" fmla="*/ 1 w 271"/>
                  <a:gd name="T15" fmla="*/ 1 h 44"/>
                  <a:gd name="T16" fmla="*/ 1 w 271"/>
                  <a:gd name="T17" fmla="*/ 1 h 44"/>
                  <a:gd name="T18" fmla="*/ 0 w 271"/>
                  <a:gd name="T19" fmla="*/ 1 h 44"/>
                  <a:gd name="T20" fmla="*/ 0 w 271"/>
                  <a:gd name="T21" fmla="*/ 1 h 44"/>
                  <a:gd name="T22" fmla="*/ 0 w 271"/>
                  <a:gd name="T23" fmla="*/ 1 h 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1"/>
                  <a:gd name="T37" fmla="*/ 0 h 44"/>
                  <a:gd name="T38" fmla="*/ 271 w 271"/>
                  <a:gd name="T39" fmla="*/ 44 h 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1" h="44">
                    <a:moveTo>
                      <a:pt x="0" y="10"/>
                    </a:moveTo>
                    <a:lnTo>
                      <a:pt x="118" y="3"/>
                    </a:lnTo>
                    <a:lnTo>
                      <a:pt x="142" y="14"/>
                    </a:lnTo>
                    <a:lnTo>
                      <a:pt x="162" y="3"/>
                    </a:lnTo>
                    <a:lnTo>
                      <a:pt x="260" y="0"/>
                    </a:lnTo>
                    <a:lnTo>
                      <a:pt x="271" y="40"/>
                    </a:lnTo>
                    <a:lnTo>
                      <a:pt x="175" y="43"/>
                    </a:lnTo>
                    <a:lnTo>
                      <a:pt x="153" y="28"/>
                    </a:lnTo>
                    <a:lnTo>
                      <a:pt x="129" y="44"/>
                    </a:lnTo>
                    <a:lnTo>
                      <a:pt x="8" y="40"/>
                    </a:lnTo>
                    <a:lnTo>
                      <a:pt x="0" y="10"/>
                    </a:lnTo>
                    <a:close/>
                  </a:path>
                </a:pathLst>
              </a:custGeom>
              <a:solidFill>
                <a:srgbClr val="FFED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02" name="Freeform 309"/>
              <p:cNvSpPr>
                <a:spLocks/>
              </p:cNvSpPr>
              <p:nvPr/>
            </p:nvSpPr>
            <p:spPr bwMode="auto">
              <a:xfrm>
                <a:off x="1261" y="3294"/>
                <a:ext cx="158" cy="15"/>
              </a:xfrm>
              <a:custGeom>
                <a:avLst/>
                <a:gdLst>
                  <a:gd name="T0" fmla="*/ 0 w 315"/>
                  <a:gd name="T1" fmla="*/ 0 h 35"/>
                  <a:gd name="T2" fmla="*/ 0 w 315"/>
                  <a:gd name="T3" fmla="*/ 0 h 35"/>
                  <a:gd name="T4" fmla="*/ 3 w 315"/>
                  <a:gd name="T5" fmla="*/ 0 h 35"/>
                  <a:gd name="T6" fmla="*/ 3 w 315"/>
                  <a:gd name="T7" fmla="*/ 0 h 35"/>
                  <a:gd name="T8" fmla="*/ 0 w 315"/>
                  <a:gd name="T9" fmla="*/ 0 h 35"/>
                  <a:gd name="T10" fmla="*/ 0 w 315"/>
                  <a:gd name="T11" fmla="*/ 0 h 35"/>
                  <a:gd name="T12" fmla="*/ 0 60000 65536"/>
                  <a:gd name="T13" fmla="*/ 0 60000 65536"/>
                  <a:gd name="T14" fmla="*/ 0 60000 65536"/>
                  <a:gd name="T15" fmla="*/ 0 60000 65536"/>
                  <a:gd name="T16" fmla="*/ 0 60000 65536"/>
                  <a:gd name="T17" fmla="*/ 0 60000 65536"/>
                  <a:gd name="T18" fmla="*/ 0 w 315"/>
                  <a:gd name="T19" fmla="*/ 0 h 35"/>
                  <a:gd name="T20" fmla="*/ 315 w 315"/>
                  <a:gd name="T21" fmla="*/ 35 h 35"/>
                </a:gdLst>
                <a:ahLst/>
                <a:cxnLst>
                  <a:cxn ang="T12">
                    <a:pos x="T0" y="T1"/>
                  </a:cxn>
                  <a:cxn ang="T13">
                    <a:pos x="T2" y="T3"/>
                  </a:cxn>
                  <a:cxn ang="T14">
                    <a:pos x="T4" y="T5"/>
                  </a:cxn>
                  <a:cxn ang="T15">
                    <a:pos x="T6" y="T7"/>
                  </a:cxn>
                  <a:cxn ang="T16">
                    <a:pos x="T8" y="T9"/>
                  </a:cxn>
                  <a:cxn ang="T17">
                    <a:pos x="T10" y="T11"/>
                  </a:cxn>
                </a:cxnLst>
                <a:rect l="T18" t="T19" r="T20" b="T21"/>
                <a:pathLst>
                  <a:path w="315" h="35">
                    <a:moveTo>
                      <a:pt x="0" y="0"/>
                    </a:moveTo>
                    <a:lnTo>
                      <a:pt x="0" y="35"/>
                    </a:lnTo>
                    <a:lnTo>
                      <a:pt x="315" y="35"/>
                    </a:lnTo>
                    <a:lnTo>
                      <a:pt x="315" y="0"/>
                    </a:lnTo>
                    <a:lnTo>
                      <a:pt x="0" y="0"/>
                    </a:lnTo>
                    <a:close/>
                  </a:path>
                </a:pathLst>
              </a:custGeom>
              <a:solidFill>
                <a:srgbClr val="7568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03" name="Freeform 310"/>
              <p:cNvSpPr>
                <a:spLocks/>
              </p:cNvSpPr>
              <p:nvPr/>
            </p:nvSpPr>
            <p:spPr bwMode="auto">
              <a:xfrm>
                <a:off x="797" y="2901"/>
                <a:ext cx="594" cy="285"/>
              </a:xfrm>
              <a:custGeom>
                <a:avLst/>
                <a:gdLst>
                  <a:gd name="T0" fmla="*/ 10 w 1188"/>
                  <a:gd name="T1" fmla="*/ 0 h 568"/>
                  <a:gd name="T2" fmla="*/ 0 w 1188"/>
                  <a:gd name="T3" fmla="*/ 0 h 568"/>
                  <a:gd name="T4" fmla="*/ 0 w 1188"/>
                  <a:gd name="T5" fmla="*/ 5 h 568"/>
                  <a:gd name="T6" fmla="*/ 1 w 1188"/>
                  <a:gd name="T7" fmla="*/ 5 h 568"/>
                  <a:gd name="T8" fmla="*/ 1 w 1188"/>
                  <a:gd name="T9" fmla="*/ 1 h 568"/>
                  <a:gd name="T10" fmla="*/ 10 w 1188"/>
                  <a:gd name="T11" fmla="*/ 1 h 568"/>
                  <a:gd name="T12" fmla="*/ 10 w 1188"/>
                  <a:gd name="T13" fmla="*/ 0 h 568"/>
                  <a:gd name="T14" fmla="*/ 10 w 1188"/>
                  <a:gd name="T15" fmla="*/ 0 h 568"/>
                  <a:gd name="T16" fmla="*/ 0 60000 65536"/>
                  <a:gd name="T17" fmla="*/ 0 60000 65536"/>
                  <a:gd name="T18" fmla="*/ 0 60000 65536"/>
                  <a:gd name="T19" fmla="*/ 0 60000 65536"/>
                  <a:gd name="T20" fmla="*/ 0 60000 65536"/>
                  <a:gd name="T21" fmla="*/ 0 60000 65536"/>
                  <a:gd name="T22" fmla="*/ 0 60000 65536"/>
                  <a:gd name="T23" fmla="*/ 0 60000 65536"/>
                  <a:gd name="T24" fmla="*/ 0 w 1188"/>
                  <a:gd name="T25" fmla="*/ 0 h 568"/>
                  <a:gd name="T26" fmla="*/ 1188 w 1188"/>
                  <a:gd name="T27" fmla="*/ 568 h 56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88" h="568">
                    <a:moveTo>
                      <a:pt x="1187" y="0"/>
                    </a:moveTo>
                    <a:lnTo>
                      <a:pt x="0" y="0"/>
                    </a:lnTo>
                    <a:lnTo>
                      <a:pt x="0" y="568"/>
                    </a:lnTo>
                    <a:lnTo>
                      <a:pt x="23" y="568"/>
                    </a:lnTo>
                    <a:lnTo>
                      <a:pt x="23" y="10"/>
                    </a:lnTo>
                    <a:lnTo>
                      <a:pt x="1188" y="10"/>
                    </a:lnTo>
                    <a:lnTo>
                      <a:pt x="1187" y="0"/>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04" name="Freeform 311"/>
              <p:cNvSpPr>
                <a:spLocks/>
              </p:cNvSpPr>
              <p:nvPr/>
            </p:nvSpPr>
            <p:spPr bwMode="auto">
              <a:xfrm>
                <a:off x="991" y="2889"/>
                <a:ext cx="431" cy="316"/>
              </a:xfrm>
              <a:custGeom>
                <a:avLst/>
                <a:gdLst>
                  <a:gd name="T0" fmla="*/ 0 w 863"/>
                  <a:gd name="T1" fmla="*/ 4 h 629"/>
                  <a:gd name="T2" fmla="*/ 0 w 863"/>
                  <a:gd name="T3" fmla="*/ 4 h 629"/>
                  <a:gd name="T4" fmla="*/ 7 w 863"/>
                  <a:gd name="T5" fmla="*/ 4 h 629"/>
                  <a:gd name="T6" fmla="*/ 7 w 863"/>
                  <a:gd name="T7" fmla="*/ 0 h 629"/>
                  <a:gd name="T8" fmla="*/ 7 w 863"/>
                  <a:gd name="T9" fmla="*/ 0 h 629"/>
                  <a:gd name="T10" fmla="*/ 7 w 863"/>
                  <a:gd name="T11" fmla="*/ 4 h 629"/>
                  <a:gd name="T12" fmla="*/ 0 w 863"/>
                  <a:gd name="T13" fmla="*/ 4 h 629"/>
                  <a:gd name="T14" fmla="*/ 0 w 863"/>
                  <a:gd name="T15" fmla="*/ 4 h 629"/>
                  <a:gd name="T16" fmla="*/ 0 60000 65536"/>
                  <a:gd name="T17" fmla="*/ 0 60000 65536"/>
                  <a:gd name="T18" fmla="*/ 0 60000 65536"/>
                  <a:gd name="T19" fmla="*/ 0 60000 65536"/>
                  <a:gd name="T20" fmla="*/ 0 60000 65536"/>
                  <a:gd name="T21" fmla="*/ 0 60000 65536"/>
                  <a:gd name="T22" fmla="*/ 0 60000 65536"/>
                  <a:gd name="T23" fmla="*/ 0 60000 65536"/>
                  <a:gd name="T24" fmla="*/ 0 w 863"/>
                  <a:gd name="T25" fmla="*/ 0 h 629"/>
                  <a:gd name="T26" fmla="*/ 863 w 863"/>
                  <a:gd name="T27" fmla="*/ 629 h 62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63" h="629">
                    <a:moveTo>
                      <a:pt x="0" y="627"/>
                    </a:moveTo>
                    <a:lnTo>
                      <a:pt x="0" y="611"/>
                    </a:lnTo>
                    <a:lnTo>
                      <a:pt x="837" y="611"/>
                    </a:lnTo>
                    <a:lnTo>
                      <a:pt x="837" y="0"/>
                    </a:lnTo>
                    <a:lnTo>
                      <a:pt x="863" y="0"/>
                    </a:lnTo>
                    <a:lnTo>
                      <a:pt x="863" y="629"/>
                    </a:lnTo>
                    <a:lnTo>
                      <a:pt x="0" y="627"/>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05" name="Freeform 312"/>
              <p:cNvSpPr>
                <a:spLocks/>
              </p:cNvSpPr>
              <p:nvPr/>
            </p:nvSpPr>
            <p:spPr bwMode="auto">
              <a:xfrm>
                <a:off x="956" y="2935"/>
                <a:ext cx="166" cy="218"/>
              </a:xfrm>
              <a:custGeom>
                <a:avLst/>
                <a:gdLst>
                  <a:gd name="T0" fmla="*/ 0 w 334"/>
                  <a:gd name="T1" fmla="*/ 1 h 434"/>
                  <a:gd name="T2" fmla="*/ 0 w 334"/>
                  <a:gd name="T3" fmla="*/ 1 h 434"/>
                  <a:gd name="T4" fmla="*/ 0 w 334"/>
                  <a:gd name="T5" fmla="*/ 1 h 434"/>
                  <a:gd name="T6" fmla="*/ 0 w 334"/>
                  <a:gd name="T7" fmla="*/ 1 h 434"/>
                  <a:gd name="T8" fmla="*/ 0 w 334"/>
                  <a:gd name="T9" fmla="*/ 1 h 434"/>
                  <a:gd name="T10" fmla="*/ 0 w 334"/>
                  <a:gd name="T11" fmla="*/ 1 h 434"/>
                  <a:gd name="T12" fmla="*/ 0 w 334"/>
                  <a:gd name="T13" fmla="*/ 2 h 434"/>
                  <a:gd name="T14" fmla="*/ 0 w 334"/>
                  <a:gd name="T15" fmla="*/ 2 h 434"/>
                  <a:gd name="T16" fmla="*/ 1 w 334"/>
                  <a:gd name="T17" fmla="*/ 2 h 434"/>
                  <a:gd name="T18" fmla="*/ 0 w 334"/>
                  <a:gd name="T19" fmla="*/ 3 h 434"/>
                  <a:gd name="T20" fmla="*/ 1 w 334"/>
                  <a:gd name="T21" fmla="*/ 4 h 434"/>
                  <a:gd name="T22" fmla="*/ 1 w 334"/>
                  <a:gd name="T23" fmla="*/ 4 h 434"/>
                  <a:gd name="T24" fmla="*/ 1 w 334"/>
                  <a:gd name="T25" fmla="*/ 4 h 434"/>
                  <a:gd name="T26" fmla="*/ 2 w 334"/>
                  <a:gd name="T27" fmla="*/ 4 h 434"/>
                  <a:gd name="T28" fmla="*/ 2 w 334"/>
                  <a:gd name="T29" fmla="*/ 3 h 434"/>
                  <a:gd name="T30" fmla="*/ 1 w 334"/>
                  <a:gd name="T31" fmla="*/ 2 h 434"/>
                  <a:gd name="T32" fmla="*/ 1 w 334"/>
                  <a:gd name="T33" fmla="*/ 2 h 434"/>
                  <a:gd name="T34" fmla="*/ 1 w 334"/>
                  <a:gd name="T35" fmla="*/ 2 h 434"/>
                  <a:gd name="T36" fmla="*/ 2 w 334"/>
                  <a:gd name="T37" fmla="*/ 2 h 434"/>
                  <a:gd name="T38" fmla="*/ 1 w 334"/>
                  <a:gd name="T39" fmla="*/ 1 h 434"/>
                  <a:gd name="T40" fmla="*/ 2 w 334"/>
                  <a:gd name="T41" fmla="*/ 1 h 434"/>
                  <a:gd name="T42" fmla="*/ 1 w 334"/>
                  <a:gd name="T43" fmla="*/ 1 h 434"/>
                  <a:gd name="T44" fmla="*/ 1 w 334"/>
                  <a:gd name="T45" fmla="*/ 1 h 434"/>
                  <a:gd name="T46" fmla="*/ 0 w 334"/>
                  <a:gd name="T47" fmla="*/ 1 h 434"/>
                  <a:gd name="T48" fmla="*/ 1 w 334"/>
                  <a:gd name="T49" fmla="*/ 0 h 434"/>
                  <a:gd name="T50" fmla="*/ 0 w 334"/>
                  <a:gd name="T51" fmla="*/ 1 h 434"/>
                  <a:gd name="T52" fmla="*/ 0 w 334"/>
                  <a:gd name="T53" fmla="*/ 1 h 434"/>
                  <a:gd name="T54" fmla="*/ 0 w 334"/>
                  <a:gd name="T55" fmla="*/ 1 h 434"/>
                  <a:gd name="T56" fmla="*/ 0 w 334"/>
                  <a:gd name="T57" fmla="*/ 1 h 434"/>
                  <a:gd name="T58" fmla="*/ 0 w 334"/>
                  <a:gd name="T59" fmla="*/ 1 h 43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34"/>
                  <a:gd name="T91" fmla="*/ 0 h 434"/>
                  <a:gd name="T92" fmla="*/ 334 w 334"/>
                  <a:gd name="T93" fmla="*/ 434 h 43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34" h="434">
                    <a:moveTo>
                      <a:pt x="43" y="61"/>
                    </a:moveTo>
                    <a:lnTo>
                      <a:pt x="31" y="73"/>
                    </a:lnTo>
                    <a:lnTo>
                      <a:pt x="25" y="81"/>
                    </a:lnTo>
                    <a:lnTo>
                      <a:pt x="14" y="92"/>
                    </a:lnTo>
                    <a:lnTo>
                      <a:pt x="8" y="102"/>
                    </a:lnTo>
                    <a:lnTo>
                      <a:pt x="0" y="112"/>
                    </a:lnTo>
                    <a:lnTo>
                      <a:pt x="78" y="197"/>
                    </a:lnTo>
                    <a:lnTo>
                      <a:pt x="123" y="197"/>
                    </a:lnTo>
                    <a:lnTo>
                      <a:pt x="140" y="222"/>
                    </a:lnTo>
                    <a:lnTo>
                      <a:pt x="52" y="300"/>
                    </a:lnTo>
                    <a:lnTo>
                      <a:pt x="201" y="388"/>
                    </a:lnTo>
                    <a:lnTo>
                      <a:pt x="201" y="424"/>
                    </a:lnTo>
                    <a:lnTo>
                      <a:pt x="230" y="429"/>
                    </a:lnTo>
                    <a:lnTo>
                      <a:pt x="257" y="434"/>
                    </a:lnTo>
                    <a:lnTo>
                      <a:pt x="334" y="287"/>
                    </a:lnTo>
                    <a:lnTo>
                      <a:pt x="181" y="213"/>
                    </a:lnTo>
                    <a:lnTo>
                      <a:pt x="164" y="174"/>
                    </a:lnTo>
                    <a:lnTo>
                      <a:pt x="192" y="146"/>
                    </a:lnTo>
                    <a:lnTo>
                      <a:pt x="257" y="155"/>
                    </a:lnTo>
                    <a:lnTo>
                      <a:pt x="224" y="106"/>
                    </a:lnTo>
                    <a:lnTo>
                      <a:pt x="271" y="41"/>
                    </a:lnTo>
                    <a:lnTo>
                      <a:pt x="204" y="16"/>
                    </a:lnTo>
                    <a:lnTo>
                      <a:pt x="133" y="45"/>
                    </a:lnTo>
                    <a:lnTo>
                      <a:pt x="118" y="34"/>
                    </a:lnTo>
                    <a:lnTo>
                      <a:pt x="144" y="0"/>
                    </a:lnTo>
                    <a:lnTo>
                      <a:pt x="107" y="18"/>
                    </a:lnTo>
                    <a:lnTo>
                      <a:pt x="88" y="28"/>
                    </a:lnTo>
                    <a:lnTo>
                      <a:pt x="72" y="39"/>
                    </a:lnTo>
                    <a:lnTo>
                      <a:pt x="43" y="61"/>
                    </a:lnTo>
                    <a:close/>
                  </a:path>
                </a:pathLst>
              </a:custGeom>
              <a:solidFill>
                <a:srgbClr val="635E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406" name="Freeform 313"/>
              <p:cNvSpPr>
                <a:spLocks/>
              </p:cNvSpPr>
              <p:nvPr/>
            </p:nvSpPr>
            <p:spPr bwMode="auto">
              <a:xfrm>
                <a:off x="1191" y="2953"/>
                <a:ext cx="98" cy="165"/>
              </a:xfrm>
              <a:custGeom>
                <a:avLst/>
                <a:gdLst>
                  <a:gd name="T0" fmla="*/ 1 w 196"/>
                  <a:gd name="T1" fmla="*/ 0 h 328"/>
                  <a:gd name="T2" fmla="*/ 1 w 196"/>
                  <a:gd name="T3" fmla="*/ 1 h 328"/>
                  <a:gd name="T4" fmla="*/ 1 w 196"/>
                  <a:gd name="T5" fmla="*/ 1 h 328"/>
                  <a:gd name="T6" fmla="*/ 1 w 196"/>
                  <a:gd name="T7" fmla="*/ 1 h 328"/>
                  <a:gd name="T8" fmla="*/ 1 w 196"/>
                  <a:gd name="T9" fmla="*/ 2 h 328"/>
                  <a:gd name="T10" fmla="*/ 0 w 196"/>
                  <a:gd name="T11" fmla="*/ 2 h 328"/>
                  <a:gd name="T12" fmla="*/ 1 w 196"/>
                  <a:gd name="T13" fmla="*/ 3 h 328"/>
                  <a:gd name="T14" fmla="*/ 1 w 196"/>
                  <a:gd name="T15" fmla="*/ 3 h 328"/>
                  <a:gd name="T16" fmla="*/ 2 w 196"/>
                  <a:gd name="T17" fmla="*/ 3 h 328"/>
                  <a:gd name="T18" fmla="*/ 2 w 196"/>
                  <a:gd name="T19" fmla="*/ 3 h 328"/>
                  <a:gd name="T20" fmla="*/ 2 w 196"/>
                  <a:gd name="T21" fmla="*/ 3 h 328"/>
                  <a:gd name="T22" fmla="*/ 2 w 196"/>
                  <a:gd name="T23" fmla="*/ 3 h 328"/>
                  <a:gd name="T24" fmla="*/ 2 w 196"/>
                  <a:gd name="T25" fmla="*/ 3 h 328"/>
                  <a:gd name="T26" fmla="*/ 2 w 196"/>
                  <a:gd name="T27" fmla="*/ 3 h 328"/>
                  <a:gd name="T28" fmla="*/ 2 w 196"/>
                  <a:gd name="T29" fmla="*/ 2 h 328"/>
                  <a:gd name="T30" fmla="*/ 2 w 196"/>
                  <a:gd name="T31" fmla="*/ 2 h 328"/>
                  <a:gd name="T32" fmla="*/ 2 w 196"/>
                  <a:gd name="T33" fmla="*/ 2 h 328"/>
                  <a:gd name="T34" fmla="*/ 2 w 196"/>
                  <a:gd name="T35" fmla="*/ 2 h 328"/>
                  <a:gd name="T36" fmla="*/ 2 w 196"/>
                  <a:gd name="T37" fmla="*/ 2 h 328"/>
                  <a:gd name="T38" fmla="*/ 2 w 196"/>
                  <a:gd name="T39" fmla="*/ 2 h 328"/>
                  <a:gd name="T40" fmla="*/ 2 w 196"/>
                  <a:gd name="T41" fmla="*/ 2 h 328"/>
                  <a:gd name="T42" fmla="*/ 2 w 196"/>
                  <a:gd name="T43" fmla="*/ 2 h 328"/>
                  <a:gd name="T44" fmla="*/ 2 w 196"/>
                  <a:gd name="T45" fmla="*/ 2 h 328"/>
                  <a:gd name="T46" fmla="*/ 2 w 196"/>
                  <a:gd name="T47" fmla="*/ 1 h 328"/>
                  <a:gd name="T48" fmla="*/ 2 w 196"/>
                  <a:gd name="T49" fmla="*/ 1 h 328"/>
                  <a:gd name="T50" fmla="*/ 2 w 196"/>
                  <a:gd name="T51" fmla="*/ 1 h 328"/>
                  <a:gd name="T52" fmla="*/ 2 w 196"/>
                  <a:gd name="T53" fmla="*/ 1 h 328"/>
                  <a:gd name="T54" fmla="*/ 2 w 196"/>
                  <a:gd name="T55" fmla="*/ 1 h 328"/>
                  <a:gd name="T56" fmla="*/ 2 w 196"/>
                  <a:gd name="T57" fmla="*/ 1 h 328"/>
                  <a:gd name="T58" fmla="*/ 2 w 196"/>
                  <a:gd name="T59" fmla="*/ 1 h 328"/>
                  <a:gd name="T60" fmla="*/ 2 w 196"/>
                  <a:gd name="T61" fmla="*/ 1 h 328"/>
                  <a:gd name="T62" fmla="*/ 2 w 196"/>
                  <a:gd name="T63" fmla="*/ 1 h 328"/>
                  <a:gd name="T64" fmla="*/ 1 w 196"/>
                  <a:gd name="T65" fmla="*/ 1 h 328"/>
                  <a:gd name="T66" fmla="*/ 1 w 196"/>
                  <a:gd name="T67" fmla="*/ 1 h 328"/>
                  <a:gd name="T68" fmla="*/ 1 w 196"/>
                  <a:gd name="T69" fmla="*/ 0 h 328"/>
                  <a:gd name="T70" fmla="*/ 1 w 196"/>
                  <a:gd name="T71" fmla="*/ 0 h 3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96"/>
                  <a:gd name="T109" fmla="*/ 0 h 328"/>
                  <a:gd name="T110" fmla="*/ 196 w 196"/>
                  <a:gd name="T111" fmla="*/ 328 h 32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96" h="328">
                    <a:moveTo>
                      <a:pt x="94" y="0"/>
                    </a:moveTo>
                    <a:lnTo>
                      <a:pt x="26" y="55"/>
                    </a:lnTo>
                    <a:lnTo>
                      <a:pt x="31" y="116"/>
                    </a:lnTo>
                    <a:lnTo>
                      <a:pt x="66" y="121"/>
                    </a:lnTo>
                    <a:lnTo>
                      <a:pt x="66" y="175"/>
                    </a:lnTo>
                    <a:lnTo>
                      <a:pt x="0" y="207"/>
                    </a:lnTo>
                    <a:lnTo>
                      <a:pt x="100" y="328"/>
                    </a:lnTo>
                    <a:lnTo>
                      <a:pt x="113" y="319"/>
                    </a:lnTo>
                    <a:lnTo>
                      <a:pt x="129" y="304"/>
                    </a:lnTo>
                    <a:lnTo>
                      <a:pt x="141" y="294"/>
                    </a:lnTo>
                    <a:lnTo>
                      <a:pt x="150" y="284"/>
                    </a:lnTo>
                    <a:lnTo>
                      <a:pt x="158" y="274"/>
                    </a:lnTo>
                    <a:lnTo>
                      <a:pt x="162" y="263"/>
                    </a:lnTo>
                    <a:lnTo>
                      <a:pt x="168" y="257"/>
                    </a:lnTo>
                    <a:lnTo>
                      <a:pt x="175" y="249"/>
                    </a:lnTo>
                    <a:lnTo>
                      <a:pt x="179" y="234"/>
                    </a:lnTo>
                    <a:lnTo>
                      <a:pt x="185" y="222"/>
                    </a:lnTo>
                    <a:lnTo>
                      <a:pt x="191" y="208"/>
                    </a:lnTo>
                    <a:lnTo>
                      <a:pt x="193" y="197"/>
                    </a:lnTo>
                    <a:lnTo>
                      <a:pt x="194" y="185"/>
                    </a:lnTo>
                    <a:lnTo>
                      <a:pt x="194" y="173"/>
                    </a:lnTo>
                    <a:lnTo>
                      <a:pt x="196" y="161"/>
                    </a:lnTo>
                    <a:lnTo>
                      <a:pt x="194" y="148"/>
                    </a:lnTo>
                    <a:lnTo>
                      <a:pt x="191" y="127"/>
                    </a:lnTo>
                    <a:lnTo>
                      <a:pt x="187" y="111"/>
                    </a:lnTo>
                    <a:lnTo>
                      <a:pt x="181" y="101"/>
                    </a:lnTo>
                    <a:lnTo>
                      <a:pt x="176" y="86"/>
                    </a:lnTo>
                    <a:lnTo>
                      <a:pt x="170" y="75"/>
                    </a:lnTo>
                    <a:lnTo>
                      <a:pt x="162" y="67"/>
                    </a:lnTo>
                    <a:lnTo>
                      <a:pt x="152" y="52"/>
                    </a:lnTo>
                    <a:lnTo>
                      <a:pt x="142" y="39"/>
                    </a:lnTo>
                    <a:lnTo>
                      <a:pt x="130" y="29"/>
                    </a:lnTo>
                    <a:lnTo>
                      <a:pt x="118" y="16"/>
                    </a:lnTo>
                    <a:lnTo>
                      <a:pt x="104" y="7"/>
                    </a:lnTo>
                    <a:lnTo>
                      <a:pt x="94" y="0"/>
                    </a:lnTo>
                    <a:close/>
                  </a:path>
                </a:pathLst>
              </a:custGeom>
              <a:solidFill>
                <a:srgbClr val="635E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grpSp>
        <p:grpSp>
          <p:nvGrpSpPr>
            <p:cNvPr id="61457" name="Group 314"/>
            <p:cNvGrpSpPr>
              <a:grpSpLocks/>
            </p:cNvGrpSpPr>
            <p:nvPr/>
          </p:nvGrpSpPr>
          <p:grpSpPr bwMode="auto">
            <a:xfrm>
              <a:off x="1680" y="2448"/>
              <a:ext cx="816" cy="1157"/>
              <a:chOff x="192" y="2695"/>
              <a:chExt cx="949" cy="1253"/>
            </a:xfrm>
          </p:grpSpPr>
          <p:sp>
            <p:nvSpPr>
              <p:cNvPr id="93292" name="Freeform 315"/>
              <p:cNvSpPr>
                <a:spLocks/>
              </p:cNvSpPr>
              <p:nvPr/>
            </p:nvSpPr>
            <p:spPr bwMode="auto">
              <a:xfrm>
                <a:off x="803" y="3405"/>
                <a:ext cx="42" cy="545"/>
              </a:xfrm>
              <a:custGeom>
                <a:avLst/>
                <a:gdLst>
                  <a:gd name="T0" fmla="*/ 0 w 86"/>
                  <a:gd name="T1" fmla="*/ 0 h 1087"/>
                  <a:gd name="T2" fmla="*/ 0 w 86"/>
                  <a:gd name="T3" fmla="*/ 1 h 1087"/>
                  <a:gd name="T4" fmla="*/ 0 w 86"/>
                  <a:gd name="T5" fmla="*/ 8 h 1087"/>
                  <a:gd name="T6" fmla="*/ 0 w 86"/>
                  <a:gd name="T7" fmla="*/ 8 h 1087"/>
                  <a:gd name="T8" fmla="*/ 0 w 86"/>
                  <a:gd name="T9" fmla="*/ 0 h 1087"/>
                  <a:gd name="T10" fmla="*/ 0 w 86"/>
                  <a:gd name="T11" fmla="*/ 0 h 1087"/>
                  <a:gd name="T12" fmla="*/ 0 60000 65536"/>
                  <a:gd name="T13" fmla="*/ 0 60000 65536"/>
                  <a:gd name="T14" fmla="*/ 0 60000 65536"/>
                  <a:gd name="T15" fmla="*/ 0 60000 65536"/>
                  <a:gd name="T16" fmla="*/ 0 60000 65536"/>
                  <a:gd name="T17" fmla="*/ 0 60000 65536"/>
                  <a:gd name="T18" fmla="*/ 0 w 86"/>
                  <a:gd name="T19" fmla="*/ 0 h 1087"/>
                  <a:gd name="T20" fmla="*/ 86 w 86"/>
                  <a:gd name="T21" fmla="*/ 1087 h 1087"/>
                </a:gdLst>
                <a:ahLst/>
                <a:cxnLst>
                  <a:cxn ang="T12">
                    <a:pos x="T0" y="T1"/>
                  </a:cxn>
                  <a:cxn ang="T13">
                    <a:pos x="T2" y="T3"/>
                  </a:cxn>
                  <a:cxn ang="T14">
                    <a:pos x="T4" y="T5"/>
                  </a:cxn>
                  <a:cxn ang="T15">
                    <a:pos x="T6" y="T7"/>
                  </a:cxn>
                  <a:cxn ang="T16">
                    <a:pos x="T8" y="T9"/>
                  </a:cxn>
                  <a:cxn ang="T17">
                    <a:pos x="T10" y="T11"/>
                  </a:cxn>
                </a:cxnLst>
                <a:rect l="T18" t="T19" r="T20" b="T21"/>
                <a:pathLst>
                  <a:path w="86" h="1087">
                    <a:moveTo>
                      <a:pt x="0" y="0"/>
                    </a:moveTo>
                    <a:lnTo>
                      <a:pt x="81" y="141"/>
                    </a:lnTo>
                    <a:lnTo>
                      <a:pt x="86" y="1087"/>
                    </a:lnTo>
                    <a:lnTo>
                      <a:pt x="3" y="1087"/>
                    </a:lnTo>
                    <a:lnTo>
                      <a:pt x="0" y="0"/>
                    </a:lnTo>
                    <a:close/>
                  </a:path>
                </a:pathLst>
              </a:custGeom>
              <a:solidFill>
                <a:srgbClr val="9CB3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93" name="Freeform 316"/>
              <p:cNvSpPr>
                <a:spLocks/>
              </p:cNvSpPr>
              <p:nvPr/>
            </p:nvSpPr>
            <p:spPr bwMode="auto">
              <a:xfrm>
                <a:off x="733" y="3286"/>
                <a:ext cx="71" cy="664"/>
              </a:xfrm>
              <a:custGeom>
                <a:avLst/>
                <a:gdLst>
                  <a:gd name="T0" fmla="*/ 2 w 142"/>
                  <a:gd name="T1" fmla="*/ 1 h 1325"/>
                  <a:gd name="T2" fmla="*/ 0 w 142"/>
                  <a:gd name="T3" fmla="*/ 0 h 1325"/>
                  <a:gd name="T4" fmla="*/ 0 w 142"/>
                  <a:gd name="T5" fmla="*/ 10 h 1325"/>
                  <a:gd name="T6" fmla="*/ 2 w 142"/>
                  <a:gd name="T7" fmla="*/ 10 h 1325"/>
                  <a:gd name="T8" fmla="*/ 2 w 142"/>
                  <a:gd name="T9" fmla="*/ 1 h 1325"/>
                  <a:gd name="T10" fmla="*/ 2 w 142"/>
                  <a:gd name="T11" fmla="*/ 1 h 1325"/>
                  <a:gd name="T12" fmla="*/ 0 60000 65536"/>
                  <a:gd name="T13" fmla="*/ 0 60000 65536"/>
                  <a:gd name="T14" fmla="*/ 0 60000 65536"/>
                  <a:gd name="T15" fmla="*/ 0 60000 65536"/>
                  <a:gd name="T16" fmla="*/ 0 60000 65536"/>
                  <a:gd name="T17" fmla="*/ 0 60000 65536"/>
                  <a:gd name="T18" fmla="*/ 0 w 142"/>
                  <a:gd name="T19" fmla="*/ 0 h 1325"/>
                  <a:gd name="T20" fmla="*/ 142 w 142"/>
                  <a:gd name="T21" fmla="*/ 1325 h 1325"/>
                </a:gdLst>
                <a:ahLst/>
                <a:cxnLst>
                  <a:cxn ang="T12">
                    <a:pos x="T0" y="T1"/>
                  </a:cxn>
                  <a:cxn ang="T13">
                    <a:pos x="T2" y="T3"/>
                  </a:cxn>
                  <a:cxn ang="T14">
                    <a:pos x="T4" y="T5"/>
                  </a:cxn>
                  <a:cxn ang="T15">
                    <a:pos x="T6" y="T7"/>
                  </a:cxn>
                  <a:cxn ang="T16">
                    <a:pos x="T8" y="T9"/>
                  </a:cxn>
                  <a:cxn ang="T17">
                    <a:pos x="T10" y="T11"/>
                  </a:cxn>
                </a:cxnLst>
                <a:rect l="T18" t="T19" r="T20" b="T21"/>
                <a:pathLst>
                  <a:path w="142" h="1325">
                    <a:moveTo>
                      <a:pt x="139" y="238"/>
                    </a:moveTo>
                    <a:lnTo>
                      <a:pt x="0" y="0"/>
                    </a:lnTo>
                    <a:lnTo>
                      <a:pt x="0" y="1325"/>
                    </a:lnTo>
                    <a:lnTo>
                      <a:pt x="142" y="1325"/>
                    </a:lnTo>
                    <a:lnTo>
                      <a:pt x="139" y="238"/>
                    </a:lnTo>
                    <a:close/>
                  </a:path>
                </a:pathLst>
              </a:custGeom>
              <a:solidFill>
                <a:srgbClr val="7578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94" name="Freeform 317"/>
              <p:cNvSpPr>
                <a:spLocks/>
              </p:cNvSpPr>
              <p:nvPr/>
            </p:nvSpPr>
            <p:spPr bwMode="auto">
              <a:xfrm>
                <a:off x="384" y="3104"/>
                <a:ext cx="154" cy="846"/>
              </a:xfrm>
              <a:custGeom>
                <a:avLst/>
                <a:gdLst>
                  <a:gd name="T0" fmla="*/ 1 w 307"/>
                  <a:gd name="T1" fmla="*/ 0 h 1688"/>
                  <a:gd name="T2" fmla="*/ 2 w 307"/>
                  <a:gd name="T3" fmla="*/ 2 h 1688"/>
                  <a:gd name="T4" fmla="*/ 2 w 307"/>
                  <a:gd name="T5" fmla="*/ 6 h 1688"/>
                  <a:gd name="T6" fmla="*/ 2 w 307"/>
                  <a:gd name="T7" fmla="*/ 6 h 1688"/>
                  <a:gd name="T8" fmla="*/ 3 w 307"/>
                  <a:gd name="T9" fmla="*/ 6 h 1688"/>
                  <a:gd name="T10" fmla="*/ 3 w 307"/>
                  <a:gd name="T11" fmla="*/ 14 h 1688"/>
                  <a:gd name="T12" fmla="*/ 2 w 307"/>
                  <a:gd name="T13" fmla="*/ 14 h 1688"/>
                  <a:gd name="T14" fmla="*/ 0 w 307"/>
                  <a:gd name="T15" fmla="*/ 7 h 1688"/>
                  <a:gd name="T16" fmla="*/ 1 w 307"/>
                  <a:gd name="T17" fmla="*/ 0 h 1688"/>
                  <a:gd name="T18" fmla="*/ 1 w 307"/>
                  <a:gd name="T19" fmla="*/ 0 h 16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7"/>
                  <a:gd name="T31" fmla="*/ 0 h 1688"/>
                  <a:gd name="T32" fmla="*/ 307 w 307"/>
                  <a:gd name="T33" fmla="*/ 1688 h 16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7" h="1688">
                    <a:moveTo>
                      <a:pt x="31" y="0"/>
                    </a:moveTo>
                    <a:lnTo>
                      <a:pt x="198" y="193"/>
                    </a:lnTo>
                    <a:lnTo>
                      <a:pt x="198" y="696"/>
                    </a:lnTo>
                    <a:lnTo>
                      <a:pt x="253" y="752"/>
                    </a:lnTo>
                    <a:lnTo>
                      <a:pt x="307" y="767"/>
                    </a:lnTo>
                    <a:lnTo>
                      <a:pt x="292" y="1688"/>
                    </a:lnTo>
                    <a:lnTo>
                      <a:pt x="198" y="1688"/>
                    </a:lnTo>
                    <a:lnTo>
                      <a:pt x="0" y="811"/>
                    </a:lnTo>
                    <a:lnTo>
                      <a:pt x="31" y="0"/>
                    </a:lnTo>
                    <a:close/>
                  </a:path>
                </a:pathLst>
              </a:custGeom>
              <a:solidFill>
                <a:srgbClr val="9CB3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95" name="Freeform 318"/>
              <p:cNvSpPr>
                <a:spLocks/>
              </p:cNvSpPr>
              <p:nvPr/>
            </p:nvSpPr>
            <p:spPr bwMode="auto">
              <a:xfrm>
                <a:off x="266" y="3510"/>
                <a:ext cx="154" cy="440"/>
              </a:xfrm>
              <a:custGeom>
                <a:avLst/>
                <a:gdLst>
                  <a:gd name="T0" fmla="*/ 1 w 313"/>
                  <a:gd name="T1" fmla="*/ 0 h 877"/>
                  <a:gd name="T2" fmla="*/ 2 w 313"/>
                  <a:gd name="T3" fmla="*/ 0 h 877"/>
                  <a:gd name="T4" fmla="*/ 2 w 313"/>
                  <a:gd name="T5" fmla="*/ 6 h 877"/>
                  <a:gd name="T6" fmla="*/ 0 w 313"/>
                  <a:gd name="T7" fmla="*/ 6 h 877"/>
                  <a:gd name="T8" fmla="*/ 0 w 313"/>
                  <a:gd name="T9" fmla="*/ 4 h 877"/>
                  <a:gd name="T10" fmla="*/ 1 w 313"/>
                  <a:gd name="T11" fmla="*/ 0 h 877"/>
                  <a:gd name="T12" fmla="*/ 1 w 313"/>
                  <a:gd name="T13" fmla="*/ 0 h 877"/>
                  <a:gd name="T14" fmla="*/ 0 60000 65536"/>
                  <a:gd name="T15" fmla="*/ 0 60000 65536"/>
                  <a:gd name="T16" fmla="*/ 0 60000 65536"/>
                  <a:gd name="T17" fmla="*/ 0 60000 65536"/>
                  <a:gd name="T18" fmla="*/ 0 60000 65536"/>
                  <a:gd name="T19" fmla="*/ 0 60000 65536"/>
                  <a:gd name="T20" fmla="*/ 0 60000 65536"/>
                  <a:gd name="T21" fmla="*/ 0 w 313"/>
                  <a:gd name="T22" fmla="*/ 0 h 877"/>
                  <a:gd name="T23" fmla="*/ 313 w 313"/>
                  <a:gd name="T24" fmla="*/ 877 h 87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13" h="877">
                    <a:moveTo>
                      <a:pt x="135" y="0"/>
                    </a:moveTo>
                    <a:lnTo>
                      <a:pt x="313" y="0"/>
                    </a:lnTo>
                    <a:lnTo>
                      <a:pt x="313" y="877"/>
                    </a:lnTo>
                    <a:lnTo>
                      <a:pt x="7" y="877"/>
                    </a:lnTo>
                    <a:lnTo>
                      <a:pt x="0" y="592"/>
                    </a:lnTo>
                    <a:lnTo>
                      <a:pt x="135" y="0"/>
                    </a:lnTo>
                    <a:close/>
                  </a:path>
                </a:pathLst>
              </a:custGeom>
              <a:solidFill>
                <a:srgbClr val="9CB3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96" name="Freeform 319"/>
              <p:cNvSpPr>
                <a:spLocks/>
              </p:cNvSpPr>
              <p:nvPr/>
            </p:nvSpPr>
            <p:spPr bwMode="auto">
              <a:xfrm>
                <a:off x="236" y="3510"/>
                <a:ext cx="95" cy="440"/>
              </a:xfrm>
              <a:custGeom>
                <a:avLst/>
                <a:gdLst>
                  <a:gd name="T0" fmla="*/ 1 w 188"/>
                  <a:gd name="T1" fmla="*/ 6 h 877"/>
                  <a:gd name="T2" fmla="*/ 1 w 188"/>
                  <a:gd name="T3" fmla="*/ 4 h 877"/>
                  <a:gd name="T4" fmla="*/ 2 w 188"/>
                  <a:gd name="T5" fmla="*/ 4 h 877"/>
                  <a:gd name="T6" fmla="*/ 2 w 188"/>
                  <a:gd name="T7" fmla="*/ 2 h 877"/>
                  <a:gd name="T8" fmla="*/ 2 w 188"/>
                  <a:gd name="T9" fmla="*/ 2 h 877"/>
                  <a:gd name="T10" fmla="*/ 2 w 188"/>
                  <a:gd name="T11" fmla="*/ 0 h 877"/>
                  <a:gd name="T12" fmla="*/ 0 w 188"/>
                  <a:gd name="T13" fmla="*/ 1 h 877"/>
                  <a:gd name="T14" fmla="*/ 0 w 188"/>
                  <a:gd name="T15" fmla="*/ 6 h 877"/>
                  <a:gd name="T16" fmla="*/ 1 w 188"/>
                  <a:gd name="T17" fmla="*/ 6 h 877"/>
                  <a:gd name="T18" fmla="*/ 1 w 188"/>
                  <a:gd name="T19" fmla="*/ 6 h 87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8"/>
                  <a:gd name="T31" fmla="*/ 0 h 877"/>
                  <a:gd name="T32" fmla="*/ 188 w 188"/>
                  <a:gd name="T33" fmla="*/ 877 h 87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8" h="877">
                    <a:moveTo>
                      <a:pt x="80" y="877"/>
                    </a:moveTo>
                    <a:lnTo>
                      <a:pt x="80" y="580"/>
                    </a:lnTo>
                    <a:lnTo>
                      <a:pt x="129" y="580"/>
                    </a:lnTo>
                    <a:lnTo>
                      <a:pt x="129" y="299"/>
                    </a:lnTo>
                    <a:lnTo>
                      <a:pt x="188" y="299"/>
                    </a:lnTo>
                    <a:lnTo>
                      <a:pt x="188" y="0"/>
                    </a:lnTo>
                    <a:lnTo>
                      <a:pt x="0" y="165"/>
                    </a:lnTo>
                    <a:lnTo>
                      <a:pt x="0" y="877"/>
                    </a:lnTo>
                    <a:lnTo>
                      <a:pt x="80" y="877"/>
                    </a:lnTo>
                    <a:close/>
                  </a:path>
                </a:pathLst>
              </a:custGeom>
              <a:solidFill>
                <a:srgbClr val="7578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97" name="Freeform 320"/>
              <p:cNvSpPr>
                <a:spLocks/>
              </p:cNvSpPr>
              <p:nvPr/>
            </p:nvSpPr>
            <p:spPr bwMode="auto">
              <a:xfrm>
                <a:off x="361" y="3104"/>
                <a:ext cx="41" cy="406"/>
              </a:xfrm>
              <a:custGeom>
                <a:avLst/>
                <a:gdLst>
                  <a:gd name="T0" fmla="*/ 0 w 83"/>
                  <a:gd name="T1" fmla="*/ 7 h 811"/>
                  <a:gd name="T2" fmla="*/ 0 w 83"/>
                  <a:gd name="T3" fmla="*/ 1 h 811"/>
                  <a:gd name="T4" fmla="*/ 1 w 83"/>
                  <a:gd name="T5" fmla="*/ 0 h 811"/>
                  <a:gd name="T6" fmla="*/ 1 w 83"/>
                  <a:gd name="T7" fmla="*/ 7 h 811"/>
                  <a:gd name="T8" fmla="*/ 0 w 83"/>
                  <a:gd name="T9" fmla="*/ 7 h 811"/>
                  <a:gd name="T10" fmla="*/ 0 w 83"/>
                  <a:gd name="T11" fmla="*/ 7 h 811"/>
                  <a:gd name="T12" fmla="*/ 0 60000 65536"/>
                  <a:gd name="T13" fmla="*/ 0 60000 65536"/>
                  <a:gd name="T14" fmla="*/ 0 60000 65536"/>
                  <a:gd name="T15" fmla="*/ 0 60000 65536"/>
                  <a:gd name="T16" fmla="*/ 0 60000 65536"/>
                  <a:gd name="T17" fmla="*/ 0 60000 65536"/>
                  <a:gd name="T18" fmla="*/ 0 w 83"/>
                  <a:gd name="T19" fmla="*/ 0 h 811"/>
                  <a:gd name="T20" fmla="*/ 83 w 83"/>
                  <a:gd name="T21" fmla="*/ 811 h 811"/>
                </a:gdLst>
                <a:ahLst/>
                <a:cxnLst>
                  <a:cxn ang="T12">
                    <a:pos x="T0" y="T1"/>
                  </a:cxn>
                  <a:cxn ang="T13">
                    <a:pos x="T2" y="T3"/>
                  </a:cxn>
                  <a:cxn ang="T14">
                    <a:pos x="T4" y="T5"/>
                  </a:cxn>
                  <a:cxn ang="T15">
                    <a:pos x="T6" y="T7"/>
                  </a:cxn>
                  <a:cxn ang="T16">
                    <a:pos x="T8" y="T9"/>
                  </a:cxn>
                  <a:cxn ang="T17">
                    <a:pos x="T10" y="T11"/>
                  </a:cxn>
                </a:cxnLst>
                <a:rect l="T18" t="T19" r="T20" b="T21"/>
                <a:pathLst>
                  <a:path w="83" h="811">
                    <a:moveTo>
                      <a:pt x="0" y="811"/>
                    </a:moveTo>
                    <a:lnTo>
                      <a:pt x="0" y="70"/>
                    </a:lnTo>
                    <a:lnTo>
                      <a:pt x="83" y="0"/>
                    </a:lnTo>
                    <a:lnTo>
                      <a:pt x="83" y="811"/>
                    </a:lnTo>
                    <a:lnTo>
                      <a:pt x="0" y="811"/>
                    </a:lnTo>
                    <a:close/>
                  </a:path>
                </a:pathLst>
              </a:custGeom>
              <a:solidFill>
                <a:srgbClr val="7578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98" name="Freeform 321"/>
              <p:cNvSpPr>
                <a:spLocks/>
              </p:cNvSpPr>
              <p:nvPr/>
            </p:nvSpPr>
            <p:spPr bwMode="auto">
              <a:xfrm>
                <a:off x="420" y="3369"/>
                <a:ext cx="65" cy="579"/>
              </a:xfrm>
              <a:custGeom>
                <a:avLst/>
                <a:gdLst>
                  <a:gd name="T0" fmla="*/ 0 w 132"/>
                  <a:gd name="T1" fmla="*/ 0 h 1158"/>
                  <a:gd name="T2" fmla="*/ 1 w 132"/>
                  <a:gd name="T3" fmla="*/ 10 h 1158"/>
                  <a:gd name="T4" fmla="*/ 2 w 132"/>
                  <a:gd name="T5" fmla="*/ 10 h 1158"/>
                  <a:gd name="T6" fmla="*/ 2 w 132"/>
                  <a:gd name="T7" fmla="*/ 2 h 1158"/>
                  <a:gd name="T8" fmla="*/ 0 w 132"/>
                  <a:gd name="T9" fmla="*/ 0 h 1158"/>
                  <a:gd name="T10" fmla="*/ 0 w 132"/>
                  <a:gd name="T11" fmla="*/ 0 h 1158"/>
                  <a:gd name="T12" fmla="*/ 0 60000 65536"/>
                  <a:gd name="T13" fmla="*/ 0 60000 65536"/>
                  <a:gd name="T14" fmla="*/ 0 60000 65536"/>
                  <a:gd name="T15" fmla="*/ 0 60000 65536"/>
                  <a:gd name="T16" fmla="*/ 0 60000 65536"/>
                  <a:gd name="T17" fmla="*/ 0 60000 65536"/>
                  <a:gd name="T18" fmla="*/ 0 w 132"/>
                  <a:gd name="T19" fmla="*/ 0 h 1158"/>
                  <a:gd name="T20" fmla="*/ 132 w 132"/>
                  <a:gd name="T21" fmla="*/ 1158 h 1158"/>
                </a:gdLst>
                <a:ahLst/>
                <a:cxnLst>
                  <a:cxn ang="T12">
                    <a:pos x="T0" y="T1"/>
                  </a:cxn>
                  <a:cxn ang="T13">
                    <a:pos x="T2" y="T3"/>
                  </a:cxn>
                  <a:cxn ang="T14">
                    <a:pos x="T4" y="T5"/>
                  </a:cxn>
                  <a:cxn ang="T15">
                    <a:pos x="T6" y="T7"/>
                  </a:cxn>
                  <a:cxn ang="T16">
                    <a:pos x="T8" y="T9"/>
                  </a:cxn>
                  <a:cxn ang="T17">
                    <a:pos x="T10" y="T11"/>
                  </a:cxn>
                </a:cxnLst>
                <a:rect l="T18" t="T19" r="T20" b="T21"/>
                <a:pathLst>
                  <a:path w="132" h="1158">
                    <a:moveTo>
                      <a:pt x="0" y="0"/>
                    </a:moveTo>
                    <a:lnTo>
                      <a:pt x="3" y="1158"/>
                    </a:lnTo>
                    <a:lnTo>
                      <a:pt x="132" y="1158"/>
                    </a:lnTo>
                    <a:lnTo>
                      <a:pt x="132" y="166"/>
                    </a:lnTo>
                    <a:lnTo>
                      <a:pt x="0" y="0"/>
                    </a:lnTo>
                    <a:close/>
                  </a:path>
                </a:pathLst>
              </a:custGeom>
              <a:solidFill>
                <a:srgbClr val="7578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99" name="Freeform 322"/>
              <p:cNvSpPr>
                <a:spLocks/>
              </p:cNvSpPr>
              <p:nvPr/>
            </p:nvSpPr>
            <p:spPr bwMode="auto">
              <a:xfrm>
                <a:off x="949" y="2823"/>
                <a:ext cx="78" cy="1124"/>
              </a:xfrm>
              <a:custGeom>
                <a:avLst/>
                <a:gdLst>
                  <a:gd name="T0" fmla="*/ 1 w 157"/>
                  <a:gd name="T1" fmla="*/ 0 h 2248"/>
                  <a:gd name="T2" fmla="*/ 0 w 157"/>
                  <a:gd name="T3" fmla="*/ 1 h 2248"/>
                  <a:gd name="T4" fmla="*/ 0 w 157"/>
                  <a:gd name="T5" fmla="*/ 18 h 2248"/>
                  <a:gd name="T6" fmla="*/ 1 w 157"/>
                  <a:gd name="T7" fmla="*/ 18 h 2248"/>
                  <a:gd name="T8" fmla="*/ 1 w 157"/>
                  <a:gd name="T9" fmla="*/ 0 h 2248"/>
                  <a:gd name="T10" fmla="*/ 1 w 157"/>
                  <a:gd name="T11" fmla="*/ 0 h 2248"/>
                  <a:gd name="T12" fmla="*/ 0 60000 65536"/>
                  <a:gd name="T13" fmla="*/ 0 60000 65536"/>
                  <a:gd name="T14" fmla="*/ 0 60000 65536"/>
                  <a:gd name="T15" fmla="*/ 0 60000 65536"/>
                  <a:gd name="T16" fmla="*/ 0 60000 65536"/>
                  <a:gd name="T17" fmla="*/ 0 60000 65536"/>
                  <a:gd name="T18" fmla="*/ 0 w 157"/>
                  <a:gd name="T19" fmla="*/ 0 h 2248"/>
                  <a:gd name="T20" fmla="*/ 157 w 157"/>
                  <a:gd name="T21" fmla="*/ 2248 h 2248"/>
                </a:gdLst>
                <a:ahLst/>
                <a:cxnLst>
                  <a:cxn ang="T12">
                    <a:pos x="T0" y="T1"/>
                  </a:cxn>
                  <a:cxn ang="T13">
                    <a:pos x="T2" y="T3"/>
                  </a:cxn>
                  <a:cxn ang="T14">
                    <a:pos x="T4" y="T5"/>
                  </a:cxn>
                  <a:cxn ang="T15">
                    <a:pos x="T6" y="T7"/>
                  </a:cxn>
                  <a:cxn ang="T16">
                    <a:pos x="T8" y="T9"/>
                  </a:cxn>
                  <a:cxn ang="T17">
                    <a:pos x="T10" y="T11"/>
                  </a:cxn>
                </a:cxnLst>
                <a:rect l="T18" t="T19" r="T20" b="T21"/>
                <a:pathLst>
                  <a:path w="157" h="2248">
                    <a:moveTo>
                      <a:pt x="154" y="0"/>
                    </a:moveTo>
                    <a:lnTo>
                      <a:pt x="0" y="127"/>
                    </a:lnTo>
                    <a:lnTo>
                      <a:pt x="0" y="2248"/>
                    </a:lnTo>
                    <a:lnTo>
                      <a:pt x="157" y="2245"/>
                    </a:lnTo>
                    <a:lnTo>
                      <a:pt x="154" y="0"/>
                    </a:lnTo>
                    <a:close/>
                  </a:path>
                </a:pathLst>
              </a:custGeom>
              <a:solidFill>
                <a:srgbClr val="7578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00" name="Freeform 323"/>
              <p:cNvSpPr>
                <a:spLocks/>
              </p:cNvSpPr>
              <p:nvPr/>
            </p:nvSpPr>
            <p:spPr bwMode="auto">
              <a:xfrm>
                <a:off x="1026" y="2824"/>
                <a:ext cx="65" cy="1123"/>
              </a:xfrm>
              <a:custGeom>
                <a:avLst/>
                <a:gdLst>
                  <a:gd name="T0" fmla="*/ 0 w 127"/>
                  <a:gd name="T1" fmla="*/ 0 h 2247"/>
                  <a:gd name="T2" fmla="*/ 0 w 127"/>
                  <a:gd name="T3" fmla="*/ 1 h 2247"/>
                  <a:gd name="T4" fmla="*/ 0 w 127"/>
                  <a:gd name="T5" fmla="*/ 17 h 2247"/>
                  <a:gd name="T6" fmla="*/ 0 w 127"/>
                  <a:gd name="T7" fmla="*/ 17 h 2247"/>
                  <a:gd name="T8" fmla="*/ 0 w 127"/>
                  <a:gd name="T9" fmla="*/ 0 h 2247"/>
                  <a:gd name="T10" fmla="*/ 0 w 127"/>
                  <a:gd name="T11" fmla="*/ 0 h 2247"/>
                  <a:gd name="T12" fmla="*/ 0 60000 65536"/>
                  <a:gd name="T13" fmla="*/ 0 60000 65536"/>
                  <a:gd name="T14" fmla="*/ 0 60000 65536"/>
                  <a:gd name="T15" fmla="*/ 0 60000 65536"/>
                  <a:gd name="T16" fmla="*/ 0 60000 65536"/>
                  <a:gd name="T17" fmla="*/ 0 60000 65536"/>
                  <a:gd name="T18" fmla="*/ 0 w 127"/>
                  <a:gd name="T19" fmla="*/ 0 h 2247"/>
                  <a:gd name="T20" fmla="*/ 127 w 127"/>
                  <a:gd name="T21" fmla="*/ 2247 h 2247"/>
                </a:gdLst>
                <a:ahLst/>
                <a:cxnLst>
                  <a:cxn ang="T12">
                    <a:pos x="T0" y="T1"/>
                  </a:cxn>
                  <a:cxn ang="T13">
                    <a:pos x="T2" y="T3"/>
                  </a:cxn>
                  <a:cxn ang="T14">
                    <a:pos x="T4" y="T5"/>
                  </a:cxn>
                  <a:cxn ang="T15">
                    <a:pos x="T6" y="T7"/>
                  </a:cxn>
                  <a:cxn ang="T16">
                    <a:pos x="T8" y="T9"/>
                  </a:cxn>
                  <a:cxn ang="T17">
                    <a:pos x="T10" y="T11"/>
                  </a:cxn>
                </a:cxnLst>
                <a:rect l="T18" t="T19" r="T20" b="T21"/>
                <a:pathLst>
                  <a:path w="127" h="2247">
                    <a:moveTo>
                      <a:pt x="0" y="0"/>
                    </a:moveTo>
                    <a:lnTo>
                      <a:pt x="127" y="204"/>
                    </a:lnTo>
                    <a:lnTo>
                      <a:pt x="126" y="2247"/>
                    </a:lnTo>
                    <a:lnTo>
                      <a:pt x="3" y="2247"/>
                    </a:lnTo>
                    <a:lnTo>
                      <a:pt x="0" y="0"/>
                    </a:lnTo>
                    <a:close/>
                  </a:path>
                </a:pathLst>
              </a:custGeom>
              <a:solidFill>
                <a:srgbClr val="9CB3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01" name="Freeform 324"/>
              <p:cNvSpPr>
                <a:spLocks/>
              </p:cNvSpPr>
              <p:nvPr/>
            </p:nvSpPr>
            <p:spPr bwMode="auto">
              <a:xfrm>
                <a:off x="1116" y="3450"/>
                <a:ext cx="25" cy="498"/>
              </a:xfrm>
              <a:custGeom>
                <a:avLst/>
                <a:gdLst>
                  <a:gd name="T0" fmla="*/ 0 w 50"/>
                  <a:gd name="T1" fmla="*/ 0 h 996"/>
                  <a:gd name="T2" fmla="*/ 1 w 50"/>
                  <a:gd name="T3" fmla="*/ 1 h 996"/>
                  <a:gd name="T4" fmla="*/ 1 w 50"/>
                  <a:gd name="T5" fmla="*/ 8 h 996"/>
                  <a:gd name="T6" fmla="*/ 0 w 50"/>
                  <a:gd name="T7" fmla="*/ 8 h 996"/>
                  <a:gd name="T8" fmla="*/ 0 w 50"/>
                  <a:gd name="T9" fmla="*/ 0 h 996"/>
                  <a:gd name="T10" fmla="*/ 0 w 50"/>
                  <a:gd name="T11" fmla="*/ 0 h 996"/>
                  <a:gd name="T12" fmla="*/ 0 60000 65536"/>
                  <a:gd name="T13" fmla="*/ 0 60000 65536"/>
                  <a:gd name="T14" fmla="*/ 0 60000 65536"/>
                  <a:gd name="T15" fmla="*/ 0 60000 65536"/>
                  <a:gd name="T16" fmla="*/ 0 60000 65536"/>
                  <a:gd name="T17" fmla="*/ 0 60000 65536"/>
                  <a:gd name="T18" fmla="*/ 0 w 50"/>
                  <a:gd name="T19" fmla="*/ 0 h 996"/>
                  <a:gd name="T20" fmla="*/ 50 w 50"/>
                  <a:gd name="T21" fmla="*/ 996 h 996"/>
                </a:gdLst>
                <a:ahLst/>
                <a:cxnLst>
                  <a:cxn ang="T12">
                    <a:pos x="T0" y="T1"/>
                  </a:cxn>
                  <a:cxn ang="T13">
                    <a:pos x="T2" y="T3"/>
                  </a:cxn>
                  <a:cxn ang="T14">
                    <a:pos x="T4" y="T5"/>
                  </a:cxn>
                  <a:cxn ang="T15">
                    <a:pos x="T6" y="T7"/>
                  </a:cxn>
                  <a:cxn ang="T16">
                    <a:pos x="T8" y="T9"/>
                  </a:cxn>
                  <a:cxn ang="T17">
                    <a:pos x="T10" y="T11"/>
                  </a:cxn>
                </a:cxnLst>
                <a:rect l="T18" t="T19" r="T20" b="T21"/>
                <a:pathLst>
                  <a:path w="50" h="996">
                    <a:moveTo>
                      <a:pt x="0" y="0"/>
                    </a:moveTo>
                    <a:lnTo>
                      <a:pt x="50" y="77"/>
                    </a:lnTo>
                    <a:lnTo>
                      <a:pt x="50" y="996"/>
                    </a:lnTo>
                    <a:lnTo>
                      <a:pt x="0" y="996"/>
                    </a:lnTo>
                    <a:lnTo>
                      <a:pt x="0" y="0"/>
                    </a:lnTo>
                    <a:close/>
                  </a:path>
                </a:pathLst>
              </a:custGeom>
              <a:solidFill>
                <a:srgbClr val="9CB3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02" name="Freeform 325"/>
              <p:cNvSpPr>
                <a:spLocks/>
              </p:cNvSpPr>
              <p:nvPr/>
            </p:nvSpPr>
            <p:spPr bwMode="auto">
              <a:xfrm>
                <a:off x="1046" y="3330"/>
                <a:ext cx="70" cy="618"/>
              </a:xfrm>
              <a:custGeom>
                <a:avLst/>
                <a:gdLst>
                  <a:gd name="T0" fmla="*/ 2 w 139"/>
                  <a:gd name="T1" fmla="*/ 2 h 1236"/>
                  <a:gd name="T2" fmla="*/ 0 w 139"/>
                  <a:gd name="T3" fmla="*/ 0 h 1236"/>
                  <a:gd name="T4" fmla="*/ 0 w 139"/>
                  <a:gd name="T5" fmla="*/ 10 h 1236"/>
                  <a:gd name="T6" fmla="*/ 2 w 139"/>
                  <a:gd name="T7" fmla="*/ 10 h 1236"/>
                  <a:gd name="T8" fmla="*/ 2 w 139"/>
                  <a:gd name="T9" fmla="*/ 2 h 1236"/>
                  <a:gd name="T10" fmla="*/ 2 w 139"/>
                  <a:gd name="T11" fmla="*/ 2 h 1236"/>
                  <a:gd name="T12" fmla="*/ 0 60000 65536"/>
                  <a:gd name="T13" fmla="*/ 0 60000 65536"/>
                  <a:gd name="T14" fmla="*/ 0 60000 65536"/>
                  <a:gd name="T15" fmla="*/ 0 60000 65536"/>
                  <a:gd name="T16" fmla="*/ 0 60000 65536"/>
                  <a:gd name="T17" fmla="*/ 0 60000 65536"/>
                  <a:gd name="T18" fmla="*/ 0 w 139"/>
                  <a:gd name="T19" fmla="*/ 0 h 1236"/>
                  <a:gd name="T20" fmla="*/ 139 w 139"/>
                  <a:gd name="T21" fmla="*/ 1236 h 1236"/>
                </a:gdLst>
                <a:ahLst/>
                <a:cxnLst>
                  <a:cxn ang="T12">
                    <a:pos x="T0" y="T1"/>
                  </a:cxn>
                  <a:cxn ang="T13">
                    <a:pos x="T2" y="T3"/>
                  </a:cxn>
                  <a:cxn ang="T14">
                    <a:pos x="T4" y="T5"/>
                  </a:cxn>
                  <a:cxn ang="T15">
                    <a:pos x="T6" y="T7"/>
                  </a:cxn>
                  <a:cxn ang="T16">
                    <a:pos x="T8" y="T9"/>
                  </a:cxn>
                  <a:cxn ang="T17">
                    <a:pos x="T10" y="T11"/>
                  </a:cxn>
                </a:cxnLst>
                <a:rect l="T18" t="T19" r="T20" b="T21"/>
                <a:pathLst>
                  <a:path w="139" h="1236">
                    <a:moveTo>
                      <a:pt x="139" y="240"/>
                    </a:moveTo>
                    <a:lnTo>
                      <a:pt x="0" y="0"/>
                    </a:lnTo>
                    <a:lnTo>
                      <a:pt x="0" y="1236"/>
                    </a:lnTo>
                    <a:lnTo>
                      <a:pt x="139" y="1236"/>
                    </a:lnTo>
                    <a:lnTo>
                      <a:pt x="139" y="240"/>
                    </a:lnTo>
                    <a:close/>
                  </a:path>
                </a:pathLst>
              </a:custGeom>
              <a:solidFill>
                <a:srgbClr val="7578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03" name="Freeform 326"/>
              <p:cNvSpPr>
                <a:spLocks/>
              </p:cNvSpPr>
              <p:nvPr/>
            </p:nvSpPr>
            <p:spPr bwMode="auto">
              <a:xfrm>
                <a:off x="556" y="2778"/>
                <a:ext cx="131" cy="1170"/>
              </a:xfrm>
              <a:custGeom>
                <a:avLst/>
                <a:gdLst>
                  <a:gd name="T0" fmla="*/ 1 w 264"/>
                  <a:gd name="T1" fmla="*/ 0 h 2339"/>
                  <a:gd name="T2" fmla="*/ 2 w 264"/>
                  <a:gd name="T3" fmla="*/ 1 h 2339"/>
                  <a:gd name="T4" fmla="*/ 2 w 264"/>
                  <a:gd name="T5" fmla="*/ 7 h 2339"/>
                  <a:gd name="T6" fmla="*/ 3 w 264"/>
                  <a:gd name="T7" fmla="*/ 8 h 2339"/>
                  <a:gd name="T8" fmla="*/ 3 w 264"/>
                  <a:gd name="T9" fmla="*/ 18 h 2339"/>
                  <a:gd name="T10" fmla="*/ 1 w 264"/>
                  <a:gd name="T11" fmla="*/ 18 h 2339"/>
                  <a:gd name="T12" fmla="*/ 0 w 264"/>
                  <a:gd name="T13" fmla="*/ 14 h 2339"/>
                  <a:gd name="T14" fmla="*/ 1 w 264"/>
                  <a:gd name="T15" fmla="*/ 0 h 2339"/>
                  <a:gd name="T16" fmla="*/ 1 w 264"/>
                  <a:gd name="T17" fmla="*/ 0 h 23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4"/>
                  <a:gd name="T28" fmla="*/ 0 h 2339"/>
                  <a:gd name="T29" fmla="*/ 264 w 264"/>
                  <a:gd name="T30" fmla="*/ 2339 h 23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4" h="2339">
                    <a:moveTo>
                      <a:pt x="36" y="0"/>
                    </a:moveTo>
                    <a:lnTo>
                      <a:pt x="178" y="231"/>
                    </a:lnTo>
                    <a:lnTo>
                      <a:pt x="178" y="933"/>
                    </a:lnTo>
                    <a:lnTo>
                      <a:pt x="263" y="1040"/>
                    </a:lnTo>
                    <a:lnTo>
                      <a:pt x="264" y="2339"/>
                    </a:lnTo>
                    <a:lnTo>
                      <a:pt x="37" y="2339"/>
                    </a:lnTo>
                    <a:lnTo>
                      <a:pt x="0" y="1915"/>
                    </a:lnTo>
                    <a:lnTo>
                      <a:pt x="36" y="0"/>
                    </a:lnTo>
                    <a:close/>
                  </a:path>
                </a:pathLst>
              </a:custGeom>
              <a:solidFill>
                <a:srgbClr val="9CB3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04" name="Freeform 327"/>
              <p:cNvSpPr>
                <a:spLocks/>
              </p:cNvSpPr>
              <p:nvPr/>
            </p:nvSpPr>
            <p:spPr bwMode="auto">
              <a:xfrm>
                <a:off x="514" y="2695"/>
                <a:ext cx="60" cy="1255"/>
              </a:xfrm>
              <a:custGeom>
                <a:avLst/>
                <a:gdLst>
                  <a:gd name="T0" fmla="*/ 1 w 120"/>
                  <a:gd name="T1" fmla="*/ 19 h 2507"/>
                  <a:gd name="T2" fmla="*/ 1 w 120"/>
                  <a:gd name="T3" fmla="*/ 12 h 2507"/>
                  <a:gd name="T4" fmla="*/ 0 w 120"/>
                  <a:gd name="T5" fmla="*/ 12 h 2507"/>
                  <a:gd name="T6" fmla="*/ 0 w 120"/>
                  <a:gd name="T7" fmla="*/ 0 h 2507"/>
                  <a:gd name="T8" fmla="*/ 1 w 120"/>
                  <a:gd name="T9" fmla="*/ 1 h 2507"/>
                  <a:gd name="T10" fmla="*/ 1 w 120"/>
                  <a:gd name="T11" fmla="*/ 19 h 2507"/>
                  <a:gd name="T12" fmla="*/ 1 w 120"/>
                  <a:gd name="T13" fmla="*/ 19 h 2507"/>
                  <a:gd name="T14" fmla="*/ 1 w 120"/>
                  <a:gd name="T15" fmla="*/ 19 h 2507"/>
                  <a:gd name="T16" fmla="*/ 0 60000 65536"/>
                  <a:gd name="T17" fmla="*/ 0 60000 65536"/>
                  <a:gd name="T18" fmla="*/ 0 60000 65536"/>
                  <a:gd name="T19" fmla="*/ 0 60000 65536"/>
                  <a:gd name="T20" fmla="*/ 0 60000 65536"/>
                  <a:gd name="T21" fmla="*/ 0 60000 65536"/>
                  <a:gd name="T22" fmla="*/ 0 60000 65536"/>
                  <a:gd name="T23" fmla="*/ 0 60000 65536"/>
                  <a:gd name="T24" fmla="*/ 0 w 120"/>
                  <a:gd name="T25" fmla="*/ 0 h 2507"/>
                  <a:gd name="T26" fmla="*/ 120 w 120"/>
                  <a:gd name="T27" fmla="*/ 2507 h 250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0" h="2507">
                    <a:moveTo>
                      <a:pt x="39" y="2507"/>
                    </a:moveTo>
                    <a:lnTo>
                      <a:pt x="39" y="1609"/>
                    </a:lnTo>
                    <a:lnTo>
                      <a:pt x="0" y="1571"/>
                    </a:lnTo>
                    <a:lnTo>
                      <a:pt x="0" y="0"/>
                    </a:lnTo>
                    <a:lnTo>
                      <a:pt x="119" y="168"/>
                    </a:lnTo>
                    <a:lnTo>
                      <a:pt x="120" y="2507"/>
                    </a:lnTo>
                    <a:lnTo>
                      <a:pt x="39" y="2507"/>
                    </a:lnTo>
                    <a:close/>
                  </a:path>
                </a:pathLst>
              </a:custGeom>
              <a:solidFill>
                <a:srgbClr val="7578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05" name="Freeform 328"/>
              <p:cNvSpPr>
                <a:spLocks/>
              </p:cNvSpPr>
              <p:nvPr/>
            </p:nvSpPr>
            <p:spPr bwMode="auto">
              <a:xfrm>
                <a:off x="538" y="3044"/>
                <a:ext cx="471" cy="605"/>
              </a:xfrm>
              <a:custGeom>
                <a:avLst/>
                <a:gdLst>
                  <a:gd name="T0" fmla="*/ 4 w 941"/>
                  <a:gd name="T1" fmla="*/ 1 h 1207"/>
                  <a:gd name="T2" fmla="*/ 3 w 941"/>
                  <a:gd name="T3" fmla="*/ 2 h 1207"/>
                  <a:gd name="T4" fmla="*/ 2 w 941"/>
                  <a:gd name="T5" fmla="*/ 3 h 1207"/>
                  <a:gd name="T6" fmla="*/ 1 w 941"/>
                  <a:gd name="T7" fmla="*/ 3 h 1207"/>
                  <a:gd name="T8" fmla="*/ 1 w 941"/>
                  <a:gd name="T9" fmla="*/ 3 h 1207"/>
                  <a:gd name="T10" fmla="*/ 1 w 941"/>
                  <a:gd name="T11" fmla="*/ 4 h 1207"/>
                  <a:gd name="T12" fmla="*/ 0 w 941"/>
                  <a:gd name="T13" fmla="*/ 4 h 1207"/>
                  <a:gd name="T14" fmla="*/ 1 w 941"/>
                  <a:gd name="T15" fmla="*/ 5 h 1207"/>
                  <a:gd name="T16" fmla="*/ 4 w 941"/>
                  <a:gd name="T17" fmla="*/ 8 h 1207"/>
                  <a:gd name="T18" fmla="*/ 5 w 941"/>
                  <a:gd name="T19" fmla="*/ 10 h 1207"/>
                  <a:gd name="T20" fmla="*/ 6 w 941"/>
                  <a:gd name="T21" fmla="*/ 10 h 1207"/>
                  <a:gd name="T22" fmla="*/ 8 w 941"/>
                  <a:gd name="T23" fmla="*/ 4 h 1207"/>
                  <a:gd name="T24" fmla="*/ 8 w 941"/>
                  <a:gd name="T25" fmla="*/ 2 h 1207"/>
                  <a:gd name="T26" fmla="*/ 6 w 941"/>
                  <a:gd name="T27" fmla="*/ 1 h 1207"/>
                  <a:gd name="T28" fmla="*/ 5 w 941"/>
                  <a:gd name="T29" fmla="*/ 0 h 1207"/>
                  <a:gd name="T30" fmla="*/ 4 w 941"/>
                  <a:gd name="T31" fmla="*/ 1 h 1207"/>
                  <a:gd name="T32" fmla="*/ 4 w 941"/>
                  <a:gd name="T33" fmla="*/ 1 h 1207"/>
                  <a:gd name="T34" fmla="*/ 4 w 941"/>
                  <a:gd name="T35" fmla="*/ 1 h 120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41"/>
                  <a:gd name="T55" fmla="*/ 0 h 1207"/>
                  <a:gd name="T56" fmla="*/ 941 w 941"/>
                  <a:gd name="T57" fmla="*/ 1207 h 120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41" h="1207">
                    <a:moveTo>
                      <a:pt x="388" y="103"/>
                    </a:moveTo>
                    <a:lnTo>
                      <a:pt x="368" y="152"/>
                    </a:lnTo>
                    <a:lnTo>
                      <a:pt x="155" y="261"/>
                    </a:lnTo>
                    <a:lnTo>
                      <a:pt x="124" y="354"/>
                    </a:lnTo>
                    <a:lnTo>
                      <a:pt x="61" y="373"/>
                    </a:lnTo>
                    <a:lnTo>
                      <a:pt x="61" y="448"/>
                    </a:lnTo>
                    <a:lnTo>
                      <a:pt x="0" y="492"/>
                    </a:lnTo>
                    <a:lnTo>
                      <a:pt x="61" y="594"/>
                    </a:lnTo>
                    <a:lnTo>
                      <a:pt x="433" y="1000"/>
                    </a:lnTo>
                    <a:lnTo>
                      <a:pt x="524" y="1176"/>
                    </a:lnTo>
                    <a:lnTo>
                      <a:pt x="660" y="1207"/>
                    </a:lnTo>
                    <a:lnTo>
                      <a:pt x="941" y="450"/>
                    </a:lnTo>
                    <a:lnTo>
                      <a:pt x="915" y="223"/>
                    </a:lnTo>
                    <a:lnTo>
                      <a:pt x="715" y="28"/>
                    </a:lnTo>
                    <a:lnTo>
                      <a:pt x="561" y="0"/>
                    </a:lnTo>
                    <a:lnTo>
                      <a:pt x="415" y="66"/>
                    </a:lnTo>
                    <a:lnTo>
                      <a:pt x="388" y="10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06" name="Freeform 329"/>
              <p:cNvSpPr>
                <a:spLocks/>
              </p:cNvSpPr>
              <p:nvPr/>
            </p:nvSpPr>
            <p:spPr bwMode="auto">
              <a:xfrm>
                <a:off x="293" y="3245"/>
                <a:ext cx="138" cy="151"/>
              </a:xfrm>
              <a:custGeom>
                <a:avLst/>
                <a:gdLst>
                  <a:gd name="T0" fmla="*/ 1 w 276"/>
                  <a:gd name="T1" fmla="*/ 0 h 304"/>
                  <a:gd name="T2" fmla="*/ 0 w 276"/>
                  <a:gd name="T3" fmla="*/ 1 h 304"/>
                  <a:gd name="T4" fmla="*/ 1 w 276"/>
                  <a:gd name="T5" fmla="*/ 2 h 304"/>
                  <a:gd name="T6" fmla="*/ 2 w 276"/>
                  <a:gd name="T7" fmla="*/ 3 h 304"/>
                  <a:gd name="T8" fmla="*/ 3 w 276"/>
                  <a:gd name="T9" fmla="*/ 3 h 304"/>
                  <a:gd name="T10" fmla="*/ 3 w 276"/>
                  <a:gd name="T11" fmla="*/ 2 h 304"/>
                  <a:gd name="T12" fmla="*/ 2 w 276"/>
                  <a:gd name="T13" fmla="*/ 1 h 304"/>
                  <a:gd name="T14" fmla="*/ 1 w 276"/>
                  <a:gd name="T15" fmla="*/ 1 h 304"/>
                  <a:gd name="T16" fmla="*/ 1 w 276"/>
                  <a:gd name="T17" fmla="*/ 0 h 304"/>
                  <a:gd name="T18" fmla="*/ 1 w 276"/>
                  <a:gd name="T19" fmla="*/ 0 h 30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6"/>
                  <a:gd name="T31" fmla="*/ 0 h 304"/>
                  <a:gd name="T32" fmla="*/ 276 w 276"/>
                  <a:gd name="T33" fmla="*/ 304 h 30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6" h="304">
                    <a:moveTo>
                      <a:pt x="18" y="0"/>
                    </a:moveTo>
                    <a:lnTo>
                      <a:pt x="0" y="31"/>
                    </a:lnTo>
                    <a:lnTo>
                      <a:pt x="70" y="181"/>
                    </a:lnTo>
                    <a:lnTo>
                      <a:pt x="240" y="301"/>
                    </a:lnTo>
                    <a:lnTo>
                      <a:pt x="276" y="304"/>
                    </a:lnTo>
                    <a:lnTo>
                      <a:pt x="269" y="236"/>
                    </a:lnTo>
                    <a:lnTo>
                      <a:pt x="225" y="128"/>
                    </a:lnTo>
                    <a:lnTo>
                      <a:pt x="91" y="28"/>
                    </a:lnTo>
                    <a:lnTo>
                      <a:pt x="18" y="0"/>
                    </a:lnTo>
                    <a:close/>
                  </a:path>
                </a:pathLst>
              </a:custGeom>
              <a:solidFill>
                <a:srgbClr val="B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07" name="Freeform 330"/>
              <p:cNvSpPr>
                <a:spLocks/>
              </p:cNvSpPr>
              <p:nvPr/>
            </p:nvSpPr>
            <p:spPr bwMode="auto">
              <a:xfrm>
                <a:off x="414" y="3348"/>
                <a:ext cx="6" cy="26"/>
              </a:xfrm>
              <a:custGeom>
                <a:avLst/>
                <a:gdLst>
                  <a:gd name="T0" fmla="*/ 0 w 15"/>
                  <a:gd name="T1" fmla="*/ 0 h 52"/>
                  <a:gd name="T2" fmla="*/ 0 w 15"/>
                  <a:gd name="T3" fmla="*/ 1 h 52"/>
                  <a:gd name="T4" fmla="*/ 0 w 15"/>
                  <a:gd name="T5" fmla="*/ 1 h 52"/>
                  <a:gd name="T6" fmla="*/ 0 w 15"/>
                  <a:gd name="T7" fmla="*/ 1 h 52"/>
                  <a:gd name="T8" fmla="*/ 0 w 15"/>
                  <a:gd name="T9" fmla="*/ 0 h 52"/>
                  <a:gd name="T10" fmla="*/ 0 w 15"/>
                  <a:gd name="T11" fmla="*/ 0 h 52"/>
                  <a:gd name="T12" fmla="*/ 0 60000 65536"/>
                  <a:gd name="T13" fmla="*/ 0 60000 65536"/>
                  <a:gd name="T14" fmla="*/ 0 60000 65536"/>
                  <a:gd name="T15" fmla="*/ 0 60000 65536"/>
                  <a:gd name="T16" fmla="*/ 0 60000 65536"/>
                  <a:gd name="T17" fmla="*/ 0 60000 65536"/>
                  <a:gd name="T18" fmla="*/ 0 w 15"/>
                  <a:gd name="T19" fmla="*/ 0 h 52"/>
                  <a:gd name="T20" fmla="*/ 15 w 1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5" h="52">
                    <a:moveTo>
                      <a:pt x="8" y="0"/>
                    </a:moveTo>
                    <a:lnTo>
                      <a:pt x="0" y="48"/>
                    </a:lnTo>
                    <a:lnTo>
                      <a:pt x="6" y="52"/>
                    </a:lnTo>
                    <a:lnTo>
                      <a:pt x="15" y="15"/>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08" name="Freeform 331"/>
              <p:cNvSpPr>
                <a:spLocks/>
              </p:cNvSpPr>
              <p:nvPr/>
            </p:nvSpPr>
            <p:spPr bwMode="auto">
              <a:xfrm>
                <a:off x="402" y="3328"/>
                <a:ext cx="12" cy="58"/>
              </a:xfrm>
              <a:custGeom>
                <a:avLst/>
                <a:gdLst>
                  <a:gd name="T0" fmla="*/ 1 w 28"/>
                  <a:gd name="T1" fmla="*/ 0 h 118"/>
                  <a:gd name="T2" fmla="*/ 0 w 28"/>
                  <a:gd name="T3" fmla="*/ 1 h 118"/>
                  <a:gd name="T4" fmla="*/ 1 w 28"/>
                  <a:gd name="T5" fmla="*/ 1 h 118"/>
                  <a:gd name="T6" fmla="*/ 1 w 28"/>
                  <a:gd name="T7" fmla="*/ 1 h 118"/>
                  <a:gd name="T8" fmla="*/ 1 w 28"/>
                  <a:gd name="T9" fmla="*/ 0 h 118"/>
                  <a:gd name="T10" fmla="*/ 1 w 28"/>
                  <a:gd name="T11" fmla="*/ 0 h 118"/>
                  <a:gd name="T12" fmla="*/ 0 60000 65536"/>
                  <a:gd name="T13" fmla="*/ 0 60000 65536"/>
                  <a:gd name="T14" fmla="*/ 0 60000 65536"/>
                  <a:gd name="T15" fmla="*/ 0 60000 65536"/>
                  <a:gd name="T16" fmla="*/ 0 60000 65536"/>
                  <a:gd name="T17" fmla="*/ 0 60000 65536"/>
                  <a:gd name="T18" fmla="*/ 0 w 28"/>
                  <a:gd name="T19" fmla="*/ 0 h 118"/>
                  <a:gd name="T20" fmla="*/ 28 w 28"/>
                  <a:gd name="T21" fmla="*/ 118 h 118"/>
                </a:gdLst>
                <a:ahLst/>
                <a:cxnLst>
                  <a:cxn ang="T12">
                    <a:pos x="T0" y="T1"/>
                  </a:cxn>
                  <a:cxn ang="T13">
                    <a:pos x="T2" y="T3"/>
                  </a:cxn>
                  <a:cxn ang="T14">
                    <a:pos x="T4" y="T5"/>
                  </a:cxn>
                  <a:cxn ang="T15">
                    <a:pos x="T6" y="T7"/>
                  </a:cxn>
                  <a:cxn ang="T16">
                    <a:pos x="T8" y="T9"/>
                  </a:cxn>
                  <a:cxn ang="T17">
                    <a:pos x="T10" y="T11"/>
                  </a:cxn>
                </a:cxnLst>
                <a:rect l="T18" t="T19" r="T20" b="T21"/>
                <a:pathLst>
                  <a:path w="28" h="118">
                    <a:moveTo>
                      <a:pt x="13" y="0"/>
                    </a:moveTo>
                    <a:lnTo>
                      <a:pt x="0" y="109"/>
                    </a:lnTo>
                    <a:lnTo>
                      <a:pt x="15" y="118"/>
                    </a:lnTo>
                    <a:lnTo>
                      <a:pt x="28" y="18"/>
                    </a:lnTo>
                    <a:lnTo>
                      <a:pt x="1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09" name="Freeform 332"/>
              <p:cNvSpPr>
                <a:spLocks/>
              </p:cNvSpPr>
              <p:nvPr/>
            </p:nvSpPr>
            <p:spPr bwMode="auto">
              <a:xfrm>
                <a:off x="366" y="3283"/>
                <a:ext cx="6" cy="53"/>
              </a:xfrm>
              <a:custGeom>
                <a:avLst/>
                <a:gdLst>
                  <a:gd name="T0" fmla="*/ 1 w 12"/>
                  <a:gd name="T1" fmla="*/ 0 h 104"/>
                  <a:gd name="T2" fmla="*/ 0 w 12"/>
                  <a:gd name="T3" fmla="*/ 1 h 104"/>
                  <a:gd name="T4" fmla="*/ 1 w 12"/>
                  <a:gd name="T5" fmla="*/ 1 h 104"/>
                  <a:gd name="T6" fmla="*/ 1 w 12"/>
                  <a:gd name="T7" fmla="*/ 1 h 104"/>
                  <a:gd name="T8" fmla="*/ 1 w 12"/>
                  <a:gd name="T9" fmla="*/ 0 h 104"/>
                  <a:gd name="T10" fmla="*/ 1 w 12"/>
                  <a:gd name="T11" fmla="*/ 0 h 104"/>
                  <a:gd name="T12" fmla="*/ 0 60000 65536"/>
                  <a:gd name="T13" fmla="*/ 0 60000 65536"/>
                  <a:gd name="T14" fmla="*/ 0 60000 65536"/>
                  <a:gd name="T15" fmla="*/ 0 60000 65536"/>
                  <a:gd name="T16" fmla="*/ 0 60000 65536"/>
                  <a:gd name="T17" fmla="*/ 0 60000 65536"/>
                  <a:gd name="T18" fmla="*/ 0 w 12"/>
                  <a:gd name="T19" fmla="*/ 0 h 104"/>
                  <a:gd name="T20" fmla="*/ 12 w 12"/>
                  <a:gd name="T21" fmla="*/ 104 h 104"/>
                </a:gdLst>
                <a:ahLst/>
                <a:cxnLst>
                  <a:cxn ang="T12">
                    <a:pos x="T0" y="T1"/>
                  </a:cxn>
                  <a:cxn ang="T13">
                    <a:pos x="T2" y="T3"/>
                  </a:cxn>
                  <a:cxn ang="T14">
                    <a:pos x="T4" y="T5"/>
                  </a:cxn>
                  <a:cxn ang="T15">
                    <a:pos x="T6" y="T7"/>
                  </a:cxn>
                  <a:cxn ang="T16">
                    <a:pos x="T8" y="T9"/>
                  </a:cxn>
                  <a:cxn ang="T17">
                    <a:pos x="T10" y="T11"/>
                  </a:cxn>
                </a:cxnLst>
                <a:rect l="T18" t="T19" r="T20" b="T21"/>
                <a:pathLst>
                  <a:path w="12" h="104">
                    <a:moveTo>
                      <a:pt x="3" y="0"/>
                    </a:moveTo>
                    <a:lnTo>
                      <a:pt x="0" y="100"/>
                    </a:lnTo>
                    <a:lnTo>
                      <a:pt x="8" y="104"/>
                    </a:lnTo>
                    <a:lnTo>
                      <a:pt x="12" y="5"/>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10" name="Freeform 333"/>
              <p:cNvSpPr>
                <a:spLocks/>
              </p:cNvSpPr>
              <p:nvPr/>
            </p:nvSpPr>
            <p:spPr bwMode="auto">
              <a:xfrm>
                <a:off x="359" y="3276"/>
                <a:ext cx="6" cy="80"/>
              </a:xfrm>
              <a:custGeom>
                <a:avLst/>
                <a:gdLst>
                  <a:gd name="T0" fmla="*/ 0 w 13"/>
                  <a:gd name="T1" fmla="*/ 0 h 162"/>
                  <a:gd name="T2" fmla="*/ 0 w 13"/>
                  <a:gd name="T3" fmla="*/ 1 h 162"/>
                  <a:gd name="T4" fmla="*/ 0 w 13"/>
                  <a:gd name="T5" fmla="*/ 1 h 162"/>
                  <a:gd name="T6" fmla="*/ 0 w 13"/>
                  <a:gd name="T7" fmla="*/ 0 h 162"/>
                  <a:gd name="T8" fmla="*/ 0 w 13"/>
                  <a:gd name="T9" fmla="*/ 0 h 162"/>
                  <a:gd name="T10" fmla="*/ 0 w 13"/>
                  <a:gd name="T11" fmla="*/ 0 h 162"/>
                  <a:gd name="T12" fmla="*/ 0 60000 65536"/>
                  <a:gd name="T13" fmla="*/ 0 60000 65536"/>
                  <a:gd name="T14" fmla="*/ 0 60000 65536"/>
                  <a:gd name="T15" fmla="*/ 0 60000 65536"/>
                  <a:gd name="T16" fmla="*/ 0 60000 65536"/>
                  <a:gd name="T17" fmla="*/ 0 60000 65536"/>
                  <a:gd name="T18" fmla="*/ 0 w 13"/>
                  <a:gd name="T19" fmla="*/ 0 h 162"/>
                  <a:gd name="T20" fmla="*/ 13 w 13"/>
                  <a:gd name="T21" fmla="*/ 162 h 162"/>
                </a:gdLst>
                <a:ahLst/>
                <a:cxnLst>
                  <a:cxn ang="T12">
                    <a:pos x="T0" y="T1"/>
                  </a:cxn>
                  <a:cxn ang="T13">
                    <a:pos x="T2" y="T3"/>
                  </a:cxn>
                  <a:cxn ang="T14">
                    <a:pos x="T4" y="T5"/>
                  </a:cxn>
                  <a:cxn ang="T15">
                    <a:pos x="T6" y="T7"/>
                  </a:cxn>
                  <a:cxn ang="T16">
                    <a:pos x="T8" y="T9"/>
                  </a:cxn>
                  <a:cxn ang="T17">
                    <a:pos x="T10" y="T11"/>
                  </a:cxn>
                </a:cxnLst>
                <a:rect l="T18" t="T19" r="T20" b="T21"/>
                <a:pathLst>
                  <a:path w="13" h="162">
                    <a:moveTo>
                      <a:pt x="5" y="0"/>
                    </a:moveTo>
                    <a:lnTo>
                      <a:pt x="0" y="157"/>
                    </a:lnTo>
                    <a:lnTo>
                      <a:pt x="7" y="162"/>
                    </a:lnTo>
                    <a:lnTo>
                      <a:pt x="13" y="6"/>
                    </a:lnTo>
                    <a:lnTo>
                      <a:pt x="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11" name="Freeform 334"/>
              <p:cNvSpPr>
                <a:spLocks/>
              </p:cNvSpPr>
              <p:nvPr/>
            </p:nvSpPr>
            <p:spPr bwMode="auto">
              <a:xfrm>
                <a:off x="343" y="3266"/>
                <a:ext cx="11" cy="82"/>
              </a:xfrm>
              <a:custGeom>
                <a:avLst/>
                <a:gdLst>
                  <a:gd name="T0" fmla="*/ 0 w 23"/>
                  <a:gd name="T1" fmla="*/ 0 h 167"/>
                  <a:gd name="T2" fmla="*/ 0 w 23"/>
                  <a:gd name="T3" fmla="*/ 1 h 167"/>
                  <a:gd name="T4" fmla="*/ 0 w 23"/>
                  <a:gd name="T5" fmla="*/ 1 h 167"/>
                  <a:gd name="T6" fmla="*/ 0 w 23"/>
                  <a:gd name="T7" fmla="*/ 0 h 167"/>
                  <a:gd name="T8" fmla="*/ 0 w 23"/>
                  <a:gd name="T9" fmla="*/ 0 h 167"/>
                  <a:gd name="T10" fmla="*/ 0 w 23"/>
                  <a:gd name="T11" fmla="*/ 0 h 167"/>
                  <a:gd name="T12" fmla="*/ 0 60000 65536"/>
                  <a:gd name="T13" fmla="*/ 0 60000 65536"/>
                  <a:gd name="T14" fmla="*/ 0 60000 65536"/>
                  <a:gd name="T15" fmla="*/ 0 60000 65536"/>
                  <a:gd name="T16" fmla="*/ 0 60000 65536"/>
                  <a:gd name="T17" fmla="*/ 0 60000 65536"/>
                  <a:gd name="T18" fmla="*/ 0 w 23"/>
                  <a:gd name="T19" fmla="*/ 0 h 167"/>
                  <a:gd name="T20" fmla="*/ 23 w 23"/>
                  <a:gd name="T21" fmla="*/ 167 h 167"/>
                </a:gdLst>
                <a:ahLst/>
                <a:cxnLst>
                  <a:cxn ang="T12">
                    <a:pos x="T0" y="T1"/>
                  </a:cxn>
                  <a:cxn ang="T13">
                    <a:pos x="T2" y="T3"/>
                  </a:cxn>
                  <a:cxn ang="T14">
                    <a:pos x="T4" y="T5"/>
                  </a:cxn>
                  <a:cxn ang="T15">
                    <a:pos x="T6" y="T7"/>
                  </a:cxn>
                  <a:cxn ang="T16">
                    <a:pos x="T8" y="T9"/>
                  </a:cxn>
                  <a:cxn ang="T17">
                    <a:pos x="T10" y="T11"/>
                  </a:cxn>
                </a:cxnLst>
                <a:rect l="T18" t="T19" r="T20" b="T21"/>
                <a:pathLst>
                  <a:path w="23" h="167">
                    <a:moveTo>
                      <a:pt x="0" y="0"/>
                    </a:moveTo>
                    <a:lnTo>
                      <a:pt x="2" y="148"/>
                    </a:lnTo>
                    <a:lnTo>
                      <a:pt x="23" y="167"/>
                    </a:lnTo>
                    <a:lnTo>
                      <a:pt x="23" y="8"/>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12" name="Freeform 335"/>
              <p:cNvSpPr>
                <a:spLocks/>
              </p:cNvSpPr>
              <p:nvPr/>
            </p:nvSpPr>
            <p:spPr bwMode="auto">
              <a:xfrm>
                <a:off x="283" y="3239"/>
                <a:ext cx="153" cy="170"/>
              </a:xfrm>
              <a:custGeom>
                <a:avLst/>
                <a:gdLst>
                  <a:gd name="T0" fmla="*/ 1 w 303"/>
                  <a:gd name="T1" fmla="*/ 0 h 339"/>
                  <a:gd name="T2" fmla="*/ 0 w 303"/>
                  <a:gd name="T3" fmla="*/ 0 h 339"/>
                  <a:gd name="T4" fmla="*/ 0 w 303"/>
                  <a:gd name="T5" fmla="*/ 0 h 339"/>
                  <a:gd name="T6" fmla="*/ 1 w 303"/>
                  <a:gd name="T7" fmla="*/ 0 h 339"/>
                  <a:gd name="T8" fmla="*/ 1 w 303"/>
                  <a:gd name="T9" fmla="*/ 0 h 339"/>
                  <a:gd name="T10" fmla="*/ 1 w 303"/>
                  <a:gd name="T11" fmla="*/ 0 h 339"/>
                  <a:gd name="T12" fmla="*/ 1 w 303"/>
                  <a:gd name="T13" fmla="*/ 0 h 339"/>
                  <a:gd name="T14" fmla="*/ 1 w 303"/>
                  <a:gd name="T15" fmla="*/ 0 h 339"/>
                  <a:gd name="T16" fmla="*/ 1 w 303"/>
                  <a:gd name="T17" fmla="*/ 1 h 339"/>
                  <a:gd name="T18" fmla="*/ 1 w 303"/>
                  <a:gd name="T19" fmla="*/ 1 h 339"/>
                  <a:gd name="T20" fmla="*/ 1 w 303"/>
                  <a:gd name="T21" fmla="*/ 1 h 339"/>
                  <a:gd name="T22" fmla="*/ 1 w 303"/>
                  <a:gd name="T23" fmla="*/ 1 h 339"/>
                  <a:gd name="T24" fmla="*/ 1 w 303"/>
                  <a:gd name="T25" fmla="*/ 1 h 339"/>
                  <a:gd name="T26" fmla="*/ 2 w 303"/>
                  <a:gd name="T27" fmla="*/ 2 h 339"/>
                  <a:gd name="T28" fmla="*/ 2 w 303"/>
                  <a:gd name="T29" fmla="*/ 2 h 339"/>
                  <a:gd name="T30" fmla="*/ 2 w 303"/>
                  <a:gd name="T31" fmla="*/ 2 h 339"/>
                  <a:gd name="T32" fmla="*/ 2 w 303"/>
                  <a:gd name="T33" fmla="*/ 2 h 339"/>
                  <a:gd name="T34" fmla="*/ 3 w 303"/>
                  <a:gd name="T35" fmla="*/ 2 h 339"/>
                  <a:gd name="T36" fmla="*/ 3 w 303"/>
                  <a:gd name="T37" fmla="*/ 2 h 339"/>
                  <a:gd name="T38" fmla="*/ 3 w 303"/>
                  <a:gd name="T39" fmla="*/ 2 h 339"/>
                  <a:gd name="T40" fmla="*/ 2 w 303"/>
                  <a:gd name="T41" fmla="*/ 1 h 339"/>
                  <a:gd name="T42" fmla="*/ 1 w 303"/>
                  <a:gd name="T43" fmla="*/ 0 h 339"/>
                  <a:gd name="T44" fmla="*/ 1 w 303"/>
                  <a:gd name="T45" fmla="*/ 0 h 339"/>
                  <a:gd name="T46" fmla="*/ 1 w 303"/>
                  <a:gd name="T47" fmla="*/ 0 h 3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03"/>
                  <a:gd name="T73" fmla="*/ 0 h 339"/>
                  <a:gd name="T74" fmla="*/ 303 w 303"/>
                  <a:gd name="T75" fmla="*/ 339 h 33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03" h="339">
                    <a:moveTo>
                      <a:pt x="30" y="0"/>
                    </a:moveTo>
                    <a:lnTo>
                      <a:pt x="0" y="42"/>
                    </a:lnTo>
                    <a:lnTo>
                      <a:pt x="0" y="43"/>
                    </a:lnTo>
                    <a:lnTo>
                      <a:pt x="2" y="51"/>
                    </a:lnTo>
                    <a:lnTo>
                      <a:pt x="3" y="62"/>
                    </a:lnTo>
                    <a:lnTo>
                      <a:pt x="8" y="79"/>
                    </a:lnTo>
                    <a:lnTo>
                      <a:pt x="13" y="96"/>
                    </a:lnTo>
                    <a:lnTo>
                      <a:pt x="22" y="116"/>
                    </a:lnTo>
                    <a:lnTo>
                      <a:pt x="32" y="139"/>
                    </a:lnTo>
                    <a:lnTo>
                      <a:pt x="45" y="164"/>
                    </a:lnTo>
                    <a:lnTo>
                      <a:pt x="62" y="188"/>
                    </a:lnTo>
                    <a:lnTo>
                      <a:pt x="81" y="214"/>
                    </a:lnTo>
                    <a:lnTo>
                      <a:pt x="104" y="238"/>
                    </a:lnTo>
                    <a:lnTo>
                      <a:pt x="132" y="262"/>
                    </a:lnTo>
                    <a:lnTo>
                      <a:pt x="163" y="284"/>
                    </a:lnTo>
                    <a:lnTo>
                      <a:pt x="199" y="305"/>
                    </a:lnTo>
                    <a:lnTo>
                      <a:pt x="239" y="323"/>
                    </a:lnTo>
                    <a:lnTo>
                      <a:pt x="286" y="339"/>
                    </a:lnTo>
                    <a:lnTo>
                      <a:pt x="303" y="308"/>
                    </a:lnTo>
                    <a:lnTo>
                      <a:pt x="258" y="300"/>
                    </a:lnTo>
                    <a:lnTo>
                      <a:pt x="146" y="227"/>
                    </a:lnTo>
                    <a:lnTo>
                      <a:pt x="61" y="118"/>
                    </a:lnTo>
                    <a:lnTo>
                      <a:pt x="3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13" name="Freeform 336"/>
              <p:cNvSpPr>
                <a:spLocks/>
              </p:cNvSpPr>
              <p:nvPr/>
            </p:nvSpPr>
            <p:spPr bwMode="auto">
              <a:xfrm>
                <a:off x="294" y="3252"/>
                <a:ext cx="134" cy="144"/>
              </a:xfrm>
              <a:custGeom>
                <a:avLst/>
                <a:gdLst>
                  <a:gd name="T0" fmla="*/ 1 w 268"/>
                  <a:gd name="T1" fmla="*/ 0 h 291"/>
                  <a:gd name="T2" fmla="*/ 1 w 268"/>
                  <a:gd name="T3" fmla="*/ 0 h 291"/>
                  <a:gd name="T4" fmla="*/ 1 w 268"/>
                  <a:gd name="T5" fmla="*/ 0 h 291"/>
                  <a:gd name="T6" fmla="*/ 1 w 268"/>
                  <a:gd name="T7" fmla="*/ 0 h 291"/>
                  <a:gd name="T8" fmla="*/ 1 w 268"/>
                  <a:gd name="T9" fmla="*/ 0 h 291"/>
                  <a:gd name="T10" fmla="*/ 1 w 268"/>
                  <a:gd name="T11" fmla="*/ 0 h 291"/>
                  <a:gd name="T12" fmla="*/ 1 w 268"/>
                  <a:gd name="T13" fmla="*/ 0 h 291"/>
                  <a:gd name="T14" fmla="*/ 1 w 268"/>
                  <a:gd name="T15" fmla="*/ 0 h 291"/>
                  <a:gd name="T16" fmla="*/ 1 w 268"/>
                  <a:gd name="T17" fmla="*/ 0 h 291"/>
                  <a:gd name="T18" fmla="*/ 1 w 268"/>
                  <a:gd name="T19" fmla="*/ 0 h 291"/>
                  <a:gd name="T20" fmla="*/ 1 w 268"/>
                  <a:gd name="T21" fmla="*/ 1 h 291"/>
                  <a:gd name="T22" fmla="*/ 1 w 268"/>
                  <a:gd name="T23" fmla="*/ 1 h 291"/>
                  <a:gd name="T24" fmla="*/ 2 w 268"/>
                  <a:gd name="T25" fmla="*/ 1 h 291"/>
                  <a:gd name="T26" fmla="*/ 2 w 268"/>
                  <a:gd name="T27" fmla="*/ 1 h 291"/>
                  <a:gd name="T28" fmla="*/ 2 w 268"/>
                  <a:gd name="T29" fmla="*/ 1 h 291"/>
                  <a:gd name="T30" fmla="*/ 2 w 268"/>
                  <a:gd name="T31" fmla="*/ 1 h 291"/>
                  <a:gd name="T32" fmla="*/ 3 w 268"/>
                  <a:gd name="T33" fmla="*/ 2 h 291"/>
                  <a:gd name="T34" fmla="*/ 3 w 268"/>
                  <a:gd name="T35" fmla="*/ 2 h 291"/>
                  <a:gd name="T36" fmla="*/ 3 w 268"/>
                  <a:gd name="T37" fmla="*/ 2 h 291"/>
                  <a:gd name="T38" fmla="*/ 3 w 268"/>
                  <a:gd name="T39" fmla="*/ 2 h 291"/>
                  <a:gd name="T40" fmla="*/ 2 w 268"/>
                  <a:gd name="T41" fmla="*/ 2 h 291"/>
                  <a:gd name="T42" fmla="*/ 2 w 268"/>
                  <a:gd name="T43" fmla="*/ 2 h 291"/>
                  <a:gd name="T44" fmla="*/ 2 w 268"/>
                  <a:gd name="T45" fmla="*/ 2 h 291"/>
                  <a:gd name="T46" fmla="*/ 2 w 268"/>
                  <a:gd name="T47" fmla="*/ 2 h 291"/>
                  <a:gd name="T48" fmla="*/ 2 w 268"/>
                  <a:gd name="T49" fmla="*/ 2 h 291"/>
                  <a:gd name="T50" fmla="*/ 2 w 268"/>
                  <a:gd name="T51" fmla="*/ 1 h 291"/>
                  <a:gd name="T52" fmla="*/ 2 w 268"/>
                  <a:gd name="T53" fmla="*/ 1 h 291"/>
                  <a:gd name="T54" fmla="*/ 1 w 268"/>
                  <a:gd name="T55" fmla="*/ 1 h 291"/>
                  <a:gd name="T56" fmla="*/ 1 w 268"/>
                  <a:gd name="T57" fmla="*/ 1 h 291"/>
                  <a:gd name="T58" fmla="*/ 1 w 268"/>
                  <a:gd name="T59" fmla="*/ 1 h 291"/>
                  <a:gd name="T60" fmla="*/ 1 w 268"/>
                  <a:gd name="T61" fmla="*/ 1 h 291"/>
                  <a:gd name="T62" fmla="*/ 1 w 268"/>
                  <a:gd name="T63" fmla="*/ 0 h 291"/>
                  <a:gd name="T64" fmla="*/ 1 w 268"/>
                  <a:gd name="T65" fmla="*/ 0 h 291"/>
                  <a:gd name="T66" fmla="*/ 0 w 268"/>
                  <a:gd name="T67" fmla="*/ 0 h 291"/>
                  <a:gd name="T68" fmla="*/ 0 w 268"/>
                  <a:gd name="T69" fmla="*/ 0 h 291"/>
                  <a:gd name="T70" fmla="*/ 1 w 268"/>
                  <a:gd name="T71" fmla="*/ 0 h 291"/>
                  <a:gd name="T72" fmla="*/ 1 w 268"/>
                  <a:gd name="T73" fmla="*/ 0 h 291"/>
                  <a:gd name="T74" fmla="*/ 1 w 268"/>
                  <a:gd name="T75" fmla="*/ 0 h 291"/>
                  <a:gd name="T76" fmla="*/ 1 w 268"/>
                  <a:gd name="T77" fmla="*/ 0 h 291"/>
                  <a:gd name="T78" fmla="*/ 1 w 268"/>
                  <a:gd name="T79" fmla="*/ 0 h 291"/>
                  <a:gd name="T80" fmla="*/ 1 w 268"/>
                  <a:gd name="T81" fmla="*/ 0 h 291"/>
                  <a:gd name="T82" fmla="*/ 1 w 268"/>
                  <a:gd name="T83" fmla="*/ 0 h 291"/>
                  <a:gd name="T84" fmla="*/ 1 w 268"/>
                  <a:gd name="T85" fmla="*/ 0 h 2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8"/>
                  <a:gd name="T130" fmla="*/ 0 h 291"/>
                  <a:gd name="T131" fmla="*/ 268 w 268"/>
                  <a:gd name="T132" fmla="*/ 291 h 29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8" h="291">
                    <a:moveTo>
                      <a:pt x="20" y="0"/>
                    </a:moveTo>
                    <a:lnTo>
                      <a:pt x="20" y="2"/>
                    </a:lnTo>
                    <a:lnTo>
                      <a:pt x="21" y="7"/>
                    </a:lnTo>
                    <a:lnTo>
                      <a:pt x="23" y="17"/>
                    </a:lnTo>
                    <a:lnTo>
                      <a:pt x="28" y="31"/>
                    </a:lnTo>
                    <a:lnTo>
                      <a:pt x="33" y="46"/>
                    </a:lnTo>
                    <a:lnTo>
                      <a:pt x="41" y="64"/>
                    </a:lnTo>
                    <a:lnTo>
                      <a:pt x="51" y="84"/>
                    </a:lnTo>
                    <a:lnTo>
                      <a:pt x="63" y="105"/>
                    </a:lnTo>
                    <a:lnTo>
                      <a:pt x="77" y="126"/>
                    </a:lnTo>
                    <a:lnTo>
                      <a:pt x="95" y="149"/>
                    </a:lnTo>
                    <a:lnTo>
                      <a:pt x="114" y="170"/>
                    </a:lnTo>
                    <a:lnTo>
                      <a:pt x="138" y="192"/>
                    </a:lnTo>
                    <a:lnTo>
                      <a:pt x="164" y="212"/>
                    </a:lnTo>
                    <a:lnTo>
                      <a:pt x="195" y="231"/>
                    </a:lnTo>
                    <a:lnTo>
                      <a:pt x="228" y="249"/>
                    </a:lnTo>
                    <a:lnTo>
                      <a:pt x="266" y="263"/>
                    </a:lnTo>
                    <a:lnTo>
                      <a:pt x="268" y="291"/>
                    </a:lnTo>
                    <a:lnTo>
                      <a:pt x="266" y="291"/>
                    </a:lnTo>
                    <a:lnTo>
                      <a:pt x="259" y="290"/>
                    </a:lnTo>
                    <a:lnTo>
                      <a:pt x="248" y="287"/>
                    </a:lnTo>
                    <a:lnTo>
                      <a:pt x="236" y="284"/>
                    </a:lnTo>
                    <a:lnTo>
                      <a:pt x="219" y="277"/>
                    </a:lnTo>
                    <a:lnTo>
                      <a:pt x="201" y="271"/>
                    </a:lnTo>
                    <a:lnTo>
                      <a:pt x="181" y="261"/>
                    </a:lnTo>
                    <a:lnTo>
                      <a:pt x="160" y="250"/>
                    </a:lnTo>
                    <a:lnTo>
                      <a:pt x="137" y="234"/>
                    </a:lnTo>
                    <a:lnTo>
                      <a:pt x="115" y="215"/>
                    </a:lnTo>
                    <a:lnTo>
                      <a:pt x="93" y="192"/>
                    </a:lnTo>
                    <a:lnTo>
                      <a:pt x="71" y="168"/>
                    </a:lnTo>
                    <a:lnTo>
                      <a:pt x="51" y="137"/>
                    </a:lnTo>
                    <a:lnTo>
                      <a:pt x="32" y="103"/>
                    </a:lnTo>
                    <a:lnTo>
                      <a:pt x="14" y="64"/>
                    </a:lnTo>
                    <a:lnTo>
                      <a:pt x="0" y="20"/>
                    </a:lnTo>
                    <a:lnTo>
                      <a:pt x="0" y="14"/>
                    </a:lnTo>
                    <a:lnTo>
                      <a:pt x="1" y="11"/>
                    </a:lnTo>
                    <a:lnTo>
                      <a:pt x="4" y="6"/>
                    </a:lnTo>
                    <a:lnTo>
                      <a:pt x="9" y="5"/>
                    </a:lnTo>
                    <a:lnTo>
                      <a:pt x="12" y="2"/>
                    </a:lnTo>
                    <a:lnTo>
                      <a:pt x="15" y="1"/>
                    </a:lnTo>
                    <a:lnTo>
                      <a:pt x="19" y="0"/>
                    </a:lnTo>
                    <a:lnTo>
                      <a:pt x="20" y="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14" name="Freeform 337"/>
              <p:cNvSpPr>
                <a:spLocks/>
              </p:cNvSpPr>
              <p:nvPr/>
            </p:nvSpPr>
            <p:spPr bwMode="auto">
              <a:xfrm>
                <a:off x="189" y="3423"/>
                <a:ext cx="237" cy="404"/>
              </a:xfrm>
              <a:custGeom>
                <a:avLst/>
                <a:gdLst>
                  <a:gd name="T0" fmla="*/ 1 w 473"/>
                  <a:gd name="T1" fmla="*/ 3 h 802"/>
                  <a:gd name="T2" fmla="*/ 0 w 473"/>
                  <a:gd name="T3" fmla="*/ 0 h 802"/>
                  <a:gd name="T4" fmla="*/ 0 w 473"/>
                  <a:gd name="T5" fmla="*/ 2 h 802"/>
                  <a:gd name="T6" fmla="*/ 0 w 473"/>
                  <a:gd name="T7" fmla="*/ 4 h 802"/>
                  <a:gd name="T8" fmla="*/ 1 w 473"/>
                  <a:gd name="T9" fmla="*/ 6 h 802"/>
                  <a:gd name="T10" fmla="*/ 1 w 473"/>
                  <a:gd name="T11" fmla="*/ 6 h 802"/>
                  <a:gd name="T12" fmla="*/ 2 w 473"/>
                  <a:gd name="T13" fmla="*/ 7 h 802"/>
                  <a:gd name="T14" fmla="*/ 3 w 473"/>
                  <a:gd name="T15" fmla="*/ 5 h 802"/>
                  <a:gd name="T16" fmla="*/ 3 w 473"/>
                  <a:gd name="T17" fmla="*/ 5 h 802"/>
                  <a:gd name="T18" fmla="*/ 3 w 473"/>
                  <a:gd name="T19" fmla="*/ 5 h 802"/>
                  <a:gd name="T20" fmla="*/ 1 w 473"/>
                  <a:gd name="T21" fmla="*/ 3 h 802"/>
                  <a:gd name="T22" fmla="*/ 1 w 473"/>
                  <a:gd name="T23" fmla="*/ 3 h 8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73"/>
                  <a:gd name="T37" fmla="*/ 0 h 802"/>
                  <a:gd name="T38" fmla="*/ 473 w 473"/>
                  <a:gd name="T39" fmla="*/ 802 h 80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73" h="802">
                    <a:moveTo>
                      <a:pt x="209" y="262"/>
                    </a:moveTo>
                    <a:lnTo>
                      <a:pt x="114" y="0"/>
                    </a:lnTo>
                    <a:lnTo>
                      <a:pt x="0" y="246"/>
                    </a:lnTo>
                    <a:lnTo>
                      <a:pt x="81" y="500"/>
                    </a:lnTo>
                    <a:lnTo>
                      <a:pt x="159" y="653"/>
                    </a:lnTo>
                    <a:lnTo>
                      <a:pt x="238" y="715"/>
                    </a:lnTo>
                    <a:lnTo>
                      <a:pt x="367" y="802"/>
                    </a:lnTo>
                    <a:lnTo>
                      <a:pt x="473" y="613"/>
                    </a:lnTo>
                    <a:lnTo>
                      <a:pt x="435" y="600"/>
                    </a:lnTo>
                    <a:lnTo>
                      <a:pt x="414" y="515"/>
                    </a:lnTo>
                    <a:lnTo>
                      <a:pt x="209" y="2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15" name="Freeform 338"/>
              <p:cNvSpPr>
                <a:spLocks/>
              </p:cNvSpPr>
              <p:nvPr/>
            </p:nvSpPr>
            <p:spPr bwMode="auto">
              <a:xfrm>
                <a:off x="294" y="3239"/>
                <a:ext cx="147" cy="170"/>
              </a:xfrm>
              <a:custGeom>
                <a:avLst/>
                <a:gdLst>
                  <a:gd name="T0" fmla="*/ 1 w 293"/>
                  <a:gd name="T1" fmla="*/ 0 h 339"/>
                  <a:gd name="T2" fmla="*/ 0 w 293"/>
                  <a:gd name="T3" fmla="*/ 0 h 339"/>
                  <a:gd name="T4" fmla="*/ 1 w 293"/>
                  <a:gd name="T5" fmla="*/ 0 h 339"/>
                  <a:gd name="T6" fmla="*/ 1 w 293"/>
                  <a:gd name="T7" fmla="*/ 0 h 339"/>
                  <a:gd name="T8" fmla="*/ 1 w 293"/>
                  <a:gd name="T9" fmla="*/ 0 h 339"/>
                  <a:gd name="T10" fmla="*/ 1 w 293"/>
                  <a:gd name="T11" fmla="*/ 0 h 339"/>
                  <a:gd name="T12" fmla="*/ 1 w 293"/>
                  <a:gd name="T13" fmla="*/ 0 h 339"/>
                  <a:gd name="T14" fmla="*/ 1 w 293"/>
                  <a:gd name="T15" fmla="*/ 0 h 339"/>
                  <a:gd name="T16" fmla="*/ 1 w 293"/>
                  <a:gd name="T17" fmla="*/ 0 h 339"/>
                  <a:gd name="T18" fmla="*/ 1 w 293"/>
                  <a:gd name="T19" fmla="*/ 0 h 339"/>
                  <a:gd name="T20" fmla="*/ 2 w 293"/>
                  <a:gd name="T21" fmla="*/ 0 h 339"/>
                  <a:gd name="T22" fmla="*/ 2 w 293"/>
                  <a:gd name="T23" fmla="*/ 0 h 339"/>
                  <a:gd name="T24" fmla="*/ 2 w 293"/>
                  <a:gd name="T25" fmla="*/ 1 h 339"/>
                  <a:gd name="T26" fmla="*/ 2 w 293"/>
                  <a:gd name="T27" fmla="*/ 1 h 339"/>
                  <a:gd name="T28" fmla="*/ 2 w 293"/>
                  <a:gd name="T29" fmla="*/ 1 h 339"/>
                  <a:gd name="T30" fmla="*/ 2 w 293"/>
                  <a:gd name="T31" fmla="*/ 1 h 339"/>
                  <a:gd name="T32" fmla="*/ 3 w 293"/>
                  <a:gd name="T33" fmla="*/ 2 h 339"/>
                  <a:gd name="T34" fmla="*/ 3 w 293"/>
                  <a:gd name="T35" fmla="*/ 2 h 339"/>
                  <a:gd name="T36" fmla="*/ 3 w 293"/>
                  <a:gd name="T37" fmla="*/ 2 h 339"/>
                  <a:gd name="T38" fmla="*/ 3 w 293"/>
                  <a:gd name="T39" fmla="*/ 1 h 339"/>
                  <a:gd name="T40" fmla="*/ 2 w 293"/>
                  <a:gd name="T41" fmla="*/ 1 h 339"/>
                  <a:gd name="T42" fmla="*/ 2 w 293"/>
                  <a:gd name="T43" fmla="*/ 0 h 339"/>
                  <a:gd name="T44" fmla="*/ 1 w 293"/>
                  <a:gd name="T45" fmla="*/ 0 h 339"/>
                  <a:gd name="T46" fmla="*/ 1 w 293"/>
                  <a:gd name="T47" fmla="*/ 0 h 3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93"/>
                  <a:gd name="T73" fmla="*/ 0 h 339"/>
                  <a:gd name="T74" fmla="*/ 293 w 293"/>
                  <a:gd name="T75" fmla="*/ 339 h 33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93" h="339">
                    <a:moveTo>
                      <a:pt x="10" y="0"/>
                    </a:moveTo>
                    <a:lnTo>
                      <a:pt x="0" y="25"/>
                    </a:lnTo>
                    <a:lnTo>
                      <a:pt x="2" y="25"/>
                    </a:lnTo>
                    <a:lnTo>
                      <a:pt x="11" y="29"/>
                    </a:lnTo>
                    <a:lnTo>
                      <a:pt x="23" y="32"/>
                    </a:lnTo>
                    <a:lnTo>
                      <a:pt x="39" y="38"/>
                    </a:lnTo>
                    <a:lnTo>
                      <a:pt x="59" y="45"/>
                    </a:lnTo>
                    <a:lnTo>
                      <a:pt x="80" y="55"/>
                    </a:lnTo>
                    <a:lnTo>
                      <a:pt x="103" y="68"/>
                    </a:lnTo>
                    <a:lnTo>
                      <a:pt x="128" y="84"/>
                    </a:lnTo>
                    <a:lnTo>
                      <a:pt x="152" y="102"/>
                    </a:lnTo>
                    <a:lnTo>
                      <a:pt x="176" y="124"/>
                    </a:lnTo>
                    <a:lnTo>
                      <a:pt x="198" y="149"/>
                    </a:lnTo>
                    <a:lnTo>
                      <a:pt x="219" y="179"/>
                    </a:lnTo>
                    <a:lnTo>
                      <a:pt x="237" y="212"/>
                    </a:lnTo>
                    <a:lnTo>
                      <a:pt x="251" y="250"/>
                    </a:lnTo>
                    <a:lnTo>
                      <a:pt x="260" y="291"/>
                    </a:lnTo>
                    <a:lnTo>
                      <a:pt x="266" y="339"/>
                    </a:lnTo>
                    <a:lnTo>
                      <a:pt x="293" y="339"/>
                    </a:lnTo>
                    <a:lnTo>
                      <a:pt x="293" y="252"/>
                    </a:lnTo>
                    <a:lnTo>
                      <a:pt x="252" y="134"/>
                    </a:lnTo>
                    <a:lnTo>
                      <a:pt x="132" y="21"/>
                    </a:lnTo>
                    <a:lnTo>
                      <a:pt x="1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16" name="Freeform 339"/>
              <p:cNvSpPr>
                <a:spLocks/>
              </p:cNvSpPr>
              <p:nvPr/>
            </p:nvSpPr>
            <p:spPr bwMode="auto">
              <a:xfrm>
                <a:off x="299" y="3239"/>
                <a:ext cx="147" cy="166"/>
              </a:xfrm>
              <a:custGeom>
                <a:avLst/>
                <a:gdLst>
                  <a:gd name="T0" fmla="*/ 0 w 293"/>
                  <a:gd name="T1" fmla="*/ 0 h 333"/>
                  <a:gd name="T2" fmla="*/ 1 w 293"/>
                  <a:gd name="T3" fmla="*/ 0 h 333"/>
                  <a:gd name="T4" fmla="*/ 1 w 293"/>
                  <a:gd name="T5" fmla="*/ 0 h 333"/>
                  <a:gd name="T6" fmla="*/ 1 w 293"/>
                  <a:gd name="T7" fmla="*/ 0 h 333"/>
                  <a:gd name="T8" fmla="*/ 1 w 293"/>
                  <a:gd name="T9" fmla="*/ 0 h 333"/>
                  <a:gd name="T10" fmla="*/ 1 w 293"/>
                  <a:gd name="T11" fmla="*/ 0 h 333"/>
                  <a:gd name="T12" fmla="*/ 1 w 293"/>
                  <a:gd name="T13" fmla="*/ 0 h 333"/>
                  <a:gd name="T14" fmla="*/ 1 w 293"/>
                  <a:gd name="T15" fmla="*/ 0 h 333"/>
                  <a:gd name="T16" fmla="*/ 1 w 293"/>
                  <a:gd name="T17" fmla="*/ 0 h 333"/>
                  <a:gd name="T18" fmla="*/ 1 w 293"/>
                  <a:gd name="T19" fmla="*/ 0 h 333"/>
                  <a:gd name="T20" fmla="*/ 1 w 293"/>
                  <a:gd name="T21" fmla="*/ 0 h 333"/>
                  <a:gd name="T22" fmla="*/ 1 w 293"/>
                  <a:gd name="T23" fmla="*/ 0 h 333"/>
                  <a:gd name="T24" fmla="*/ 1 w 293"/>
                  <a:gd name="T25" fmla="*/ 0 h 333"/>
                  <a:gd name="T26" fmla="*/ 1 w 293"/>
                  <a:gd name="T27" fmla="*/ 0 h 333"/>
                  <a:gd name="T28" fmla="*/ 1 w 293"/>
                  <a:gd name="T29" fmla="*/ 0 h 333"/>
                  <a:gd name="T30" fmla="*/ 1 w 293"/>
                  <a:gd name="T31" fmla="*/ 0 h 333"/>
                  <a:gd name="T32" fmla="*/ 1 w 293"/>
                  <a:gd name="T33" fmla="*/ 1 h 333"/>
                  <a:gd name="T34" fmla="*/ 1 w 293"/>
                  <a:gd name="T35" fmla="*/ 1 h 333"/>
                  <a:gd name="T36" fmla="*/ 1 w 293"/>
                  <a:gd name="T37" fmla="*/ 1 h 333"/>
                  <a:gd name="T38" fmla="*/ 1 w 293"/>
                  <a:gd name="T39" fmla="*/ 1 h 333"/>
                  <a:gd name="T40" fmla="*/ 2 w 293"/>
                  <a:gd name="T41" fmla="*/ 1 h 333"/>
                  <a:gd name="T42" fmla="*/ 2 w 293"/>
                  <a:gd name="T43" fmla="*/ 1 h 333"/>
                  <a:gd name="T44" fmla="*/ 2 w 293"/>
                  <a:gd name="T45" fmla="*/ 1 h 333"/>
                  <a:gd name="T46" fmla="*/ 2 w 293"/>
                  <a:gd name="T47" fmla="*/ 1 h 333"/>
                  <a:gd name="T48" fmla="*/ 2 w 293"/>
                  <a:gd name="T49" fmla="*/ 1 h 333"/>
                  <a:gd name="T50" fmla="*/ 2 w 293"/>
                  <a:gd name="T51" fmla="*/ 1 h 333"/>
                  <a:gd name="T52" fmla="*/ 2 w 293"/>
                  <a:gd name="T53" fmla="*/ 2 h 333"/>
                  <a:gd name="T54" fmla="*/ 3 w 293"/>
                  <a:gd name="T55" fmla="*/ 2 h 333"/>
                  <a:gd name="T56" fmla="*/ 3 w 293"/>
                  <a:gd name="T57" fmla="*/ 2 h 333"/>
                  <a:gd name="T58" fmla="*/ 3 w 293"/>
                  <a:gd name="T59" fmla="*/ 2 h 333"/>
                  <a:gd name="T60" fmla="*/ 3 w 293"/>
                  <a:gd name="T61" fmla="*/ 3 h 333"/>
                  <a:gd name="T62" fmla="*/ 3 w 293"/>
                  <a:gd name="T63" fmla="*/ 3 h 333"/>
                  <a:gd name="T64" fmla="*/ 3 w 293"/>
                  <a:gd name="T65" fmla="*/ 3 h 333"/>
                  <a:gd name="T66" fmla="*/ 3 w 293"/>
                  <a:gd name="T67" fmla="*/ 3 h 333"/>
                  <a:gd name="T68" fmla="*/ 3 w 293"/>
                  <a:gd name="T69" fmla="*/ 3 h 333"/>
                  <a:gd name="T70" fmla="*/ 3 w 293"/>
                  <a:gd name="T71" fmla="*/ 3 h 333"/>
                  <a:gd name="T72" fmla="*/ 3 w 293"/>
                  <a:gd name="T73" fmla="*/ 3 h 333"/>
                  <a:gd name="T74" fmla="*/ 3 w 293"/>
                  <a:gd name="T75" fmla="*/ 3 h 333"/>
                  <a:gd name="T76" fmla="*/ 3 w 293"/>
                  <a:gd name="T77" fmla="*/ 2 h 333"/>
                  <a:gd name="T78" fmla="*/ 3 w 293"/>
                  <a:gd name="T79" fmla="*/ 2 h 333"/>
                  <a:gd name="T80" fmla="*/ 2 w 293"/>
                  <a:gd name="T81" fmla="*/ 2 h 333"/>
                  <a:gd name="T82" fmla="*/ 2 w 293"/>
                  <a:gd name="T83" fmla="*/ 2 h 333"/>
                  <a:gd name="T84" fmla="*/ 2 w 293"/>
                  <a:gd name="T85" fmla="*/ 2 h 333"/>
                  <a:gd name="T86" fmla="*/ 2 w 293"/>
                  <a:gd name="T87" fmla="*/ 1 h 333"/>
                  <a:gd name="T88" fmla="*/ 2 w 293"/>
                  <a:gd name="T89" fmla="*/ 1 h 333"/>
                  <a:gd name="T90" fmla="*/ 2 w 293"/>
                  <a:gd name="T91" fmla="*/ 1 h 333"/>
                  <a:gd name="T92" fmla="*/ 1 w 293"/>
                  <a:gd name="T93" fmla="*/ 1 h 333"/>
                  <a:gd name="T94" fmla="*/ 1 w 293"/>
                  <a:gd name="T95" fmla="*/ 1 h 333"/>
                  <a:gd name="T96" fmla="*/ 0 w 293"/>
                  <a:gd name="T97" fmla="*/ 0 h 333"/>
                  <a:gd name="T98" fmla="*/ 0 w 293"/>
                  <a:gd name="T99" fmla="*/ 0 h 33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3"/>
                  <a:gd name="T151" fmla="*/ 0 h 333"/>
                  <a:gd name="T152" fmla="*/ 293 w 293"/>
                  <a:gd name="T153" fmla="*/ 333 h 33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3" h="333">
                    <a:moveTo>
                      <a:pt x="0" y="0"/>
                    </a:moveTo>
                    <a:lnTo>
                      <a:pt x="1" y="0"/>
                    </a:lnTo>
                    <a:lnTo>
                      <a:pt x="4" y="0"/>
                    </a:lnTo>
                    <a:lnTo>
                      <a:pt x="10" y="0"/>
                    </a:lnTo>
                    <a:lnTo>
                      <a:pt x="15" y="0"/>
                    </a:lnTo>
                    <a:lnTo>
                      <a:pt x="22" y="0"/>
                    </a:lnTo>
                    <a:lnTo>
                      <a:pt x="30" y="0"/>
                    </a:lnTo>
                    <a:lnTo>
                      <a:pt x="37" y="0"/>
                    </a:lnTo>
                    <a:lnTo>
                      <a:pt x="44" y="0"/>
                    </a:lnTo>
                    <a:lnTo>
                      <a:pt x="52" y="0"/>
                    </a:lnTo>
                    <a:lnTo>
                      <a:pt x="58" y="0"/>
                    </a:lnTo>
                    <a:lnTo>
                      <a:pt x="65" y="0"/>
                    </a:lnTo>
                    <a:lnTo>
                      <a:pt x="70" y="0"/>
                    </a:lnTo>
                    <a:lnTo>
                      <a:pt x="74" y="0"/>
                    </a:lnTo>
                    <a:lnTo>
                      <a:pt x="77" y="0"/>
                    </a:lnTo>
                    <a:lnTo>
                      <a:pt x="78" y="0"/>
                    </a:lnTo>
                    <a:lnTo>
                      <a:pt x="81" y="1"/>
                    </a:lnTo>
                    <a:lnTo>
                      <a:pt x="87" y="3"/>
                    </a:lnTo>
                    <a:lnTo>
                      <a:pt x="98" y="9"/>
                    </a:lnTo>
                    <a:lnTo>
                      <a:pt x="114" y="17"/>
                    </a:lnTo>
                    <a:lnTo>
                      <a:pt x="130" y="25"/>
                    </a:lnTo>
                    <a:lnTo>
                      <a:pt x="149" y="39"/>
                    </a:lnTo>
                    <a:lnTo>
                      <a:pt x="169" y="53"/>
                    </a:lnTo>
                    <a:lnTo>
                      <a:pt x="190" y="71"/>
                    </a:lnTo>
                    <a:lnTo>
                      <a:pt x="210" y="91"/>
                    </a:lnTo>
                    <a:lnTo>
                      <a:pt x="230" y="114"/>
                    </a:lnTo>
                    <a:lnTo>
                      <a:pt x="249" y="139"/>
                    </a:lnTo>
                    <a:lnTo>
                      <a:pt x="264" y="168"/>
                    </a:lnTo>
                    <a:lnTo>
                      <a:pt x="278" y="199"/>
                    </a:lnTo>
                    <a:lnTo>
                      <a:pt x="288" y="234"/>
                    </a:lnTo>
                    <a:lnTo>
                      <a:pt x="292" y="272"/>
                    </a:lnTo>
                    <a:lnTo>
                      <a:pt x="293" y="313"/>
                    </a:lnTo>
                    <a:lnTo>
                      <a:pt x="273" y="333"/>
                    </a:lnTo>
                    <a:lnTo>
                      <a:pt x="273" y="330"/>
                    </a:lnTo>
                    <a:lnTo>
                      <a:pt x="274" y="321"/>
                    </a:lnTo>
                    <a:lnTo>
                      <a:pt x="276" y="307"/>
                    </a:lnTo>
                    <a:lnTo>
                      <a:pt x="276" y="289"/>
                    </a:lnTo>
                    <a:lnTo>
                      <a:pt x="273" y="267"/>
                    </a:lnTo>
                    <a:lnTo>
                      <a:pt x="271" y="243"/>
                    </a:lnTo>
                    <a:lnTo>
                      <a:pt x="264" y="216"/>
                    </a:lnTo>
                    <a:lnTo>
                      <a:pt x="256" y="188"/>
                    </a:lnTo>
                    <a:lnTo>
                      <a:pt x="242" y="159"/>
                    </a:lnTo>
                    <a:lnTo>
                      <a:pt x="226" y="132"/>
                    </a:lnTo>
                    <a:lnTo>
                      <a:pt x="204" y="103"/>
                    </a:lnTo>
                    <a:lnTo>
                      <a:pt x="177" y="76"/>
                    </a:lnTo>
                    <a:lnTo>
                      <a:pt x="143" y="52"/>
                    </a:lnTo>
                    <a:lnTo>
                      <a:pt x="102" y="31"/>
                    </a:lnTo>
                    <a:lnTo>
                      <a:pt x="54" y="12"/>
                    </a:lnTo>
                    <a:lnTo>
                      <a:pt x="0" y="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17" name="Freeform 340"/>
              <p:cNvSpPr>
                <a:spLocks/>
              </p:cNvSpPr>
              <p:nvPr/>
            </p:nvSpPr>
            <p:spPr bwMode="auto">
              <a:xfrm>
                <a:off x="230" y="3556"/>
                <a:ext cx="171" cy="236"/>
              </a:xfrm>
              <a:custGeom>
                <a:avLst/>
                <a:gdLst>
                  <a:gd name="T0" fmla="*/ 1 w 336"/>
                  <a:gd name="T1" fmla="*/ 0 h 473"/>
                  <a:gd name="T2" fmla="*/ 1 w 336"/>
                  <a:gd name="T3" fmla="*/ 0 h 473"/>
                  <a:gd name="T4" fmla="*/ 1 w 336"/>
                  <a:gd name="T5" fmla="*/ 1 h 473"/>
                  <a:gd name="T6" fmla="*/ 0 w 336"/>
                  <a:gd name="T7" fmla="*/ 1 h 473"/>
                  <a:gd name="T8" fmla="*/ 1 w 336"/>
                  <a:gd name="T9" fmla="*/ 2 h 473"/>
                  <a:gd name="T10" fmla="*/ 2 w 336"/>
                  <a:gd name="T11" fmla="*/ 3 h 473"/>
                  <a:gd name="T12" fmla="*/ 2 w 336"/>
                  <a:gd name="T13" fmla="*/ 3 h 473"/>
                  <a:gd name="T14" fmla="*/ 3 w 336"/>
                  <a:gd name="T15" fmla="*/ 3 h 473"/>
                  <a:gd name="T16" fmla="*/ 3 w 336"/>
                  <a:gd name="T17" fmla="*/ 2 h 473"/>
                  <a:gd name="T18" fmla="*/ 2 w 336"/>
                  <a:gd name="T19" fmla="*/ 0 h 473"/>
                  <a:gd name="T20" fmla="*/ 1 w 336"/>
                  <a:gd name="T21" fmla="*/ 0 h 473"/>
                  <a:gd name="T22" fmla="*/ 1 w 336"/>
                  <a:gd name="T23" fmla="*/ 0 h 47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36"/>
                  <a:gd name="T37" fmla="*/ 0 h 473"/>
                  <a:gd name="T38" fmla="*/ 336 w 336"/>
                  <a:gd name="T39" fmla="*/ 473 h 47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36" h="473">
                    <a:moveTo>
                      <a:pt x="128" y="0"/>
                    </a:moveTo>
                    <a:lnTo>
                      <a:pt x="47" y="82"/>
                    </a:lnTo>
                    <a:lnTo>
                      <a:pt x="2" y="149"/>
                    </a:lnTo>
                    <a:lnTo>
                      <a:pt x="0" y="238"/>
                    </a:lnTo>
                    <a:lnTo>
                      <a:pt x="39" y="349"/>
                    </a:lnTo>
                    <a:lnTo>
                      <a:pt x="157" y="453"/>
                    </a:lnTo>
                    <a:lnTo>
                      <a:pt x="230" y="473"/>
                    </a:lnTo>
                    <a:lnTo>
                      <a:pt x="323" y="402"/>
                    </a:lnTo>
                    <a:lnTo>
                      <a:pt x="336" y="308"/>
                    </a:lnTo>
                    <a:lnTo>
                      <a:pt x="219" y="38"/>
                    </a:lnTo>
                    <a:lnTo>
                      <a:pt x="128" y="0"/>
                    </a:lnTo>
                    <a:close/>
                  </a:path>
                </a:pathLst>
              </a:custGeom>
              <a:solidFill>
                <a:srgbClr val="FFFA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18" name="Freeform 341"/>
              <p:cNvSpPr>
                <a:spLocks/>
              </p:cNvSpPr>
              <p:nvPr/>
            </p:nvSpPr>
            <p:spPr bwMode="auto">
              <a:xfrm>
                <a:off x="859" y="3475"/>
                <a:ext cx="148" cy="159"/>
              </a:xfrm>
              <a:custGeom>
                <a:avLst/>
                <a:gdLst>
                  <a:gd name="T0" fmla="*/ 1 w 297"/>
                  <a:gd name="T1" fmla="*/ 1 h 321"/>
                  <a:gd name="T2" fmla="*/ 0 w 297"/>
                  <a:gd name="T3" fmla="*/ 2 h 321"/>
                  <a:gd name="T4" fmla="*/ 2 w 297"/>
                  <a:gd name="T5" fmla="*/ 1 h 321"/>
                  <a:gd name="T6" fmla="*/ 2 w 297"/>
                  <a:gd name="T7" fmla="*/ 1 h 321"/>
                  <a:gd name="T8" fmla="*/ 3 w 297"/>
                  <a:gd name="T9" fmla="*/ 0 h 321"/>
                  <a:gd name="T10" fmla="*/ 2 w 297"/>
                  <a:gd name="T11" fmla="*/ 0 h 321"/>
                  <a:gd name="T12" fmla="*/ 1 w 297"/>
                  <a:gd name="T13" fmla="*/ 1 h 321"/>
                  <a:gd name="T14" fmla="*/ 1 w 297"/>
                  <a:gd name="T15" fmla="*/ 1 h 321"/>
                  <a:gd name="T16" fmla="*/ 0 60000 65536"/>
                  <a:gd name="T17" fmla="*/ 0 60000 65536"/>
                  <a:gd name="T18" fmla="*/ 0 60000 65536"/>
                  <a:gd name="T19" fmla="*/ 0 60000 65536"/>
                  <a:gd name="T20" fmla="*/ 0 60000 65536"/>
                  <a:gd name="T21" fmla="*/ 0 60000 65536"/>
                  <a:gd name="T22" fmla="*/ 0 60000 65536"/>
                  <a:gd name="T23" fmla="*/ 0 60000 65536"/>
                  <a:gd name="T24" fmla="*/ 0 w 297"/>
                  <a:gd name="T25" fmla="*/ 0 h 321"/>
                  <a:gd name="T26" fmla="*/ 297 w 297"/>
                  <a:gd name="T27" fmla="*/ 321 h 3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7" h="321">
                    <a:moveTo>
                      <a:pt x="8" y="172"/>
                    </a:moveTo>
                    <a:lnTo>
                      <a:pt x="0" y="321"/>
                    </a:lnTo>
                    <a:lnTo>
                      <a:pt x="242" y="251"/>
                    </a:lnTo>
                    <a:lnTo>
                      <a:pt x="250" y="235"/>
                    </a:lnTo>
                    <a:lnTo>
                      <a:pt x="297" y="0"/>
                    </a:lnTo>
                    <a:lnTo>
                      <a:pt x="171" y="9"/>
                    </a:lnTo>
                    <a:lnTo>
                      <a:pt x="8" y="172"/>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19" name="Freeform 342"/>
              <p:cNvSpPr>
                <a:spLocks/>
              </p:cNvSpPr>
              <p:nvPr/>
            </p:nvSpPr>
            <p:spPr bwMode="auto">
              <a:xfrm>
                <a:off x="426" y="3402"/>
                <a:ext cx="69" cy="88"/>
              </a:xfrm>
              <a:custGeom>
                <a:avLst/>
                <a:gdLst>
                  <a:gd name="T0" fmla="*/ 1 w 136"/>
                  <a:gd name="T1" fmla="*/ 0 h 173"/>
                  <a:gd name="T2" fmla="*/ 0 w 136"/>
                  <a:gd name="T3" fmla="*/ 1 h 173"/>
                  <a:gd name="T4" fmla="*/ 1 w 136"/>
                  <a:gd name="T5" fmla="*/ 1 h 173"/>
                  <a:gd name="T6" fmla="*/ 1 w 136"/>
                  <a:gd name="T7" fmla="*/ 2 h 173"/>
                  <a:gd name="T8" fmla="*/ 2 w 136"/>
                  <a:gd name="T9" fmla="*/ 2 h 173"/>
                  <a:gd name="T10" fmla="*/ 1 w 136"/>
                  <a:gd name="T11" fmla="*/ 1 h 173"/>
                  <a:gd name="T12" fmla="*/ 1 w 136"/>
                  <a:gd name="T13" fmla="*/ 0 h 173"/>
                  <a:gd name="T14" fmla="*/ 1 w 136"/>
                  <a:gd name="T15" fmla="*/ 0 h 173"/>
                  <a:gd name="T16" fmla="*/ 0 60000 65536"/>
                  <a:gd name="T17" fmla="*/ 0 60000 65536"/>
                  <a:gd name="T18" fmla="*/ 0 60000 65536"/>
                  <a:gd name="T19" fmla="*/ 0 60000 65536"/>
                  <a:gd name="T20" fmla="*/ 0 60000 65536"/>
                  <a:gd name="T21" fmla="*/ 0 60000 65536"/>
                  <a:gd name="T22" fmla="*/ 0 60000 65536"/>
                  <a:gd name="T23" fmla="*/ 0 60000 65536"/>
                  <a:gd name="T24" fmla="*/ 0 w 136"/>
                  <a:gd name="T25" fmla="*/ 0 h 173"/>
                  <a:gd name="T26" fmla="*/ 136 w 136"/>
                  <a:gd name="T27" fmla="*/ 173 h 1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6" h="173">
                    <a:moveTo>
                      <a:pt x="20" y="0"/>
                    </a:moveTo>
                    <a:lnTo>
                      <a:pt x="0" y="11"/>
                    </a:lnTo>
                    <a:lnTo>
                      <a:pt x="58" y="101"/>
                    </a:lnTo>
                    <a:lnTo>
                      <a:pt x="88" y="173"/>
                    </a:lnTo>
                    <a:lnTo>
                      <a:pt x="136" y="143"/>
                    </a:lnTo>
                    <a:lnTo>
                      <a:pt x="37" y="11"/>
                    </a:lnTo>
                    <a:lnTo>
                      <a:pt x="20" y="0"/>
                    </a:lnTo>
                    <a:close/>
                  </a:path>
                </a:pathLst>
              </a:custGeom>
              <a:solidFill>
                <a:srgbClr val="8C5E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20" name="Freeform 343"/>
              <p:cNvSpPr>
                <a:spLocks/>
              </p:cNvSpPr>
              <p:nvPr/>
            </p:nvSpPr>
            <p:spPr bwMode="auto">
              <a:xfrm>
                <a:off x="782" y="3027"/>
                <a:ext cx="63" cy="80"/>
              </a:xfrm>
              <a:custGeom>
                <a:avLst/>
                <a:gdLst>
                  <a:gd name="T0" fmla="*/ 0 w 124"/>
                  <a:gd name="T1" fmla="*/ 0 h 159"/>
                  <a:gd name="T2" fmla="*/ 1 w 124"/>
                  <a:gd name="T3" fmla="*/ 1 h 159"/>
                  <a:gd name="T4" fmla="*/ 1 w 124"/>
                  <a:gd name="T5" fmla="*/ 0 h 159"/>
                  <a:gd name="T6" fmla="*/ 1 w 124"/>
                  <a:gd name="T7" fmla="*/ 0 h 159"/>
                  <a:gd name="T8" fmla="*/ 1 w 124"/>
                  <a:gd name="T9" fmla="*/ 0 h 159"/>
                  <a:gd name="T10" fmla="*/ 0 w 124"/>
                  <a:gd name="T11" fmla="*/ 0 h 159"/>
                  <a:gd name="T12" fmla="*/ 0 w 124"/>
                  <a:gd name="T13" fmla="*/ 0 h 159"/>
                  <a:gd name="T14" fmla="*/ 0 60000 65536"/>
                  <a:gd name="T15" fmla="*/ 0 60000 65536"/>
                  <a:gd name="T16" fmla="*/ 0 60000 65536"/>
                  <a:gd name="T17" fmla="*/ 0 60000 65536"/>
                  <a:gd name="T18" fmla="*/ 0 60000 65536"/>
                  <a:gd name="T19" fmla="*/ 0 60000 65536"/>
                  <a:gd name="T20" fmla="*/ 0 60000 65536"/>
                  <a:gd name="T21" fmla="*/ 0 w 124"/>
                  <a:gd name="T22" fmla="*/ 0 h 159"/>
                  <a:gd name="T23" fmla="*/ 124 w 124"/>
                  <a:gd name="T24" fmla="*/ 159 h 1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4" h="159">
                    <a:moveTo>
                      <a:pt x="0" y="81"/>
                    </a:moveTo>
                    <a:lnTo>
                      <a:pt x="5" y="159"/>
                    </a:lnTo>
                    <a:lnTo>
                      <a:pt x="124" y="39"/>
                    </a:lnTo>
                    <a:lnTo>
                      <a:pt x="80" y="0"/>
                    </a:lnTo>
                    <a:lnTo>
                      <a:pt x="19" y="52"/>
                    </a:lnTo>
                    <a:lnTo>
                      <a:pt x="0" y="81"/>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21" name="Freeform 344"/>
              <p:cNvSpPr>
                <a:spLocks/>
              </p:cNvSpPr>
              <p:nvPr/>
            </p:nvSpPr>
            <p:spPr bwMode="auto">
              <a:xfrm>
                <a:off x="592" y="2901"/>
                <a:ext cx="202" cy="194"/>
              </a:xfrm>
              <a:custGeom>
                <a:avLst/>
                <a:gdLst>
                  <a:gd name="T0" fmla="*/ 2 w 404"/>
                  <a:gd name="T1" fmla="*/ 2 h 389"/>
                  <a:gd name="T2" fmla="*/ 0 w 404"/>
                  <a:gd name="T3" fmla="*/ 0 h 389"/>
                  <a:gd name="T4" fmla="*/ 2 w 404"/>
                  <a:gd name="T5" fmla="*/ 0 h 389"/>
                  <a:gd name="T6" fmla="*/ 4 w 404"/>
                  <a:gd name="T7" fmla="*/ 2 h 389"/>
                  <a:gd name="T8" fmla="*/ 4 w 404"/>
                  <a:gd name="T9" fmla="*/ 2 h 389"/>
                  <a:gd name="T10" fmla="*/ 3 w 404"/>
                  <a:gd name="T11" fmla="*/ 2 h 389"/>
                  <a:gd name="T12" fmla="*/ 3 w 404"/>
                  <a:gd name="T13" fmla="*/ 3 h 389"/>
                  <a:gd name="T14" fmla="*/ 3 w 404"/>
                  <a:gd name="T15" fmla="*/ 2 h 389"/>
                  <a:gd name="T16" fmla="*/ 2 w 404"/>
                  <a:gd name="T17" fmla="*/ 2 h 389"/>
                  <a:gd name="T18" fmla="*/ 2 w 404"/>
                  <a:gd name="T19" fmla="*/ 2 h 389"/>
                  <a:gd name="T20" fmla="*/ 2 w 404"/>
                  <a:gd name="T21" fmla="*/ 2 h 3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4"/>
                  <a:gd name="T34" fmla="*/ 0 h 389"/>
                  <a:gd name="T35" fmla="*/ 404 w 404"/>
                  <a:gd name="T36" fmla="*/ 389 h 38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4" h="389">
                    <a:moveTo>
                      <a:pt x="149" y="318"/>
                    </a:moveTo>
                    <a:lnTo>
                      <a:pt x="0" y="61"/>
                    </a:lnTo>
                    <a:lnTo>
                      <a:pt x="140" y="0"/>
                    </a:lnTo>
                    <a:lnTo>
                      <a:pt x="400" y="267"/>
                    </a:lnTo>
                    <a:lnTo>
                      <a:pt x="404" y="318"/>
                    </a:lnTo>
                    <a:lnTo>
                      <a:pt x="311" y="383"/>
                    </a:lnTo>
                    <a:lnTo>
                      <a:pt x="278" y="389"/>
                    </a:lnTo>
                    <a:lnTo>
                      <a:pt x="257" y="302"/>
                    </a:lnTo>
                    <a:lnTo>
                      <a:pt x="179" y="326"/>
                    </a:lnTo>
                    <a:lnTo>
                      <a:pt x="149" y="318"/>
                    </a:lnTo>
                    <a:close/>
                  </a:path>
                </a:pathLst>
              </a:custGeom>
              <a:solidFill>
                <a:srgbClr val="BF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22" name="Freeform 345"/>
              <p:cNvSpPr>
                <a:spLocks/>
              </p:cNvSpPr>
              <p:nvPr/>
            </p:nvSpPr>
            <p:spPr bwMode="auto">
              <a:xfrm>
                <a:off x="542" y="2828"/>
                <a:ext cx="147" cy="155"/>
              </a:xfrm>
              <a:custGeom>
                <a:avLst/>
                <a:gdLst>
                  <a:gd name="T0" fmla="*/ 1 w 292"/>
                  <a:gd name="T1" fmla="*/ 0 h 311"/>
                  <a:gd name="T2" fmla="*/ 1 w 292"/>
                  <a:gd name="T3" fmla="*/ 0 h 311"/>
                  <a:gd name="T4" fmla="*/ 1 w 292"/>
                  <a:gd name="T5" fmla="*/ 0 h 311"/>
                  <a:gd name="T6" fmla="*/ 1 w 292"/>
                  <a:gd name="T7" fmla="*/ 0 h 311"/>
                  <a:gd name="T8" fmla="*/ 1 w 292"/>
                  <a:gd name="T9" fmla="*/ 0 h 311"/>
                  <a:gd name="T10" fmla="*/ 1 w 292"/>
                  <a:gd name="T11" fmla="*/ 0 h 311"/>
                  <a:gd name="T12" fmla="*/ 1 w 292"/>
                  <a:gd name="T13" fmla="*/ 0 h 311"/>
                  <a:gd name="T14" fmla="*/ 1 w 292"/>
                  <a:gd name="T15" fmla="*/ 0 h 311"/>
                  <a:gd name="T16" fmla="*/ 1 w 292"/>
                  <a:gd name="T17" fmla="*/ 0 h 311"/>
                  <a:gd name="T18" fmla="*/ 1 w 292"/>
                  <a:gd name="T19" fmla="*/ 0 h 311"/>
                  <a:gd name="T20" fmla="*/ 1 w 292"/>
                  <a:gd name="T21" fmla="*/ 0 h 311"/>
                  <a:gd name="T22" fmla="*/ 1 w 292"/>
                  <a:gd name="T23" fmla="*/ 0 h 311"/>
                  <a:gd name="T24" fmla="*/ 1 w 292"/>
                  <a:gd name="T25" fmla="*/ 0 h 311"/>
                  <a:gd name="T26" fmla="*/ 1 w 292"/>
                  <a:gd name="T27" fmla="*/ 0 h 311"/>
                  <a:gd name="T28" fmla="*/ 1 w 292"/>
                  <a:gd name="T29" fmla="*/ 0 h 311"/>
                  <a:gd name="T30" fmla="*/ 1 w 292"/>
                  <a:gd name="T31" fmla="*/ 0 h 311"/>
                  <a:gd name="T32" fmla="*/ 1 w 292"/>
                  <a:gd name="T33" fmla="*/ 0 h 311"/>
                  <a:gd name="T34" fmla="*/ 1 w 292"/>
                  <a:gd name="T35" fmla="*/ 0 h 311"/>
                  <a:gd name="T36" fmla="*/ 1 w 292"/>
                  <a:gd name="T37" fmla="*/ 0 h 311"/>
                  <a:gd name="T38" fmla="*/ 1 w 292"/>
                  <a:gd name="T39" fmla="*/ 0 h 311"/>
                  <a:gd name="T40" fmla="*/ 1 w 292"/>
                  <a:gd name="T41" fmla="*/ 0 h 311"/>
                  <a:gd name="T42" fmla="*/ 1 w 292"/>
                  <a:gd name="T43" fmla="*/ 0 h 311"/>
                  <a:gd name="T44" fmla="*/ 1 w 292"/>
                  <a:gd name="T45" fmla="*/ 0 h 311"/>
                  <a:gd name="T46" fmla="*/ 1 w 292"/>
                  <a:gd name="T47" fmla="*/ 0 h 311"/>
                  <a:gd name="T48" fmla="*/ 1 w 292"/>
                  <a:gd name="T49" fmla="*/ 0 h 311"/>
                  <a:gd name="T50" fmla="*/ 1 w 292"/>
                  <a:gd name="T51" fmla="*/ 1 h 311"/>
                  <a:gd name="T52" fmla="*/ 1 w 292"/>
                  <a:gd name="T53" fmla="*/ 1 h 311"/>
                  <a:gd name="T54" fmla="*/ 1 w 292"/>
                  <a:gd name="T55" fmla="*/ 1 h 311"/>
                  <a:gd name="T56" fmla="*/ 1 w 292"/>
                  <a:gd name="T57" fmla="*/ 1 h 311"/>
                  <a:gd name="T58" fmla="*/ 1 w 292"/>
                  <a:gd name="T59" fmla="*/ 1 h 311"/>
                  <a:gd name="T60" fmla="*/ 1 w 292"/>
                  <a:gd name="T61" fmla="*/ 1 h 311"/>
                  <a:gd name="T62" fmla="*/ 0 w 292"/>
                  <a:gd name="T63" fmla="*/ 2 h 311"/>
                  <a:gd name="T64" fmla="*/ 2 w 292"/>
                  <a:gd name="T65" fmla="*/ 1 h 311"/>
                  <a:gd name="T66" fmla="*/ 3 w 292"/>
                  <a:gd name="T67" fmla="*/ 0 h 311"/>
                  <a:gd name="T68" fmla="*/ 1 w 292"/>
                  <a:gd name="T69" fmla="*/ 0 h 311"/>
                  <a:gd name="T70" fmla="*/ 1 w 292"/>
                  <a:gd name="T71" fmla="*/ 0 h 311"/>
                  <a:gd name="T72" fmla="*/ 1 w 292"/>
                  <a:gd name="T73" fmla="*/ 0 h 31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2"/>
                  <a:gd name="T112" fmla="*/ 0 h 311"/>
                  <a:gd name="T113" fmla="*/ 292 w 292"/>
                  <a:gd name="T114" fmla="*/ 311 h 31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2" h="311">
                    <a:moveTo>
                      <a:pt x="65" y="0"/>
                    </a:moveTo>
                    <a:lnTo>
                      <a:pt x="64" y="1"/>
                    </a:lnTo>
                    <a:lnTo>
                      <a:pt x="62" y="4"/>
                    </a:lnTo>
                    <a:lnTo>
                      <a:pt x="60" y="7"/>
                    </a:lnTo>
                    <a:lnTo>
                      <a:pt x="59" y="10"/>
                    </a:lnTo>
                    <a:lnTo>
                      <a:pt x="57" y="13"/>
                    </a:lnTo>
                    <a:lnTo>
                      <a:pt x="57" y="18"/>
                    </a:lnTo>
                    <a:lnTo>
                      <a:pt x="56" y="22"/>
                    </a:lnTo>
                    <a:lnTo>
                      <a:pt x="56" y="27"/>
                    </a:lnTo>
                    <a:lnTo>
                      <a:pt x="56" y="30"/>
                    </a:lnTo>
                    <a:lnTo>
                      <a:pt x="59" y="35"/>
                    </a:lnTo>
                    <a:lnTo>
                      <a:pt x="60" y="40"/>
                    </a:lnTo>
                    <a:lnTo>
                      <a:pt x="63" y="44"/>
                    </a:lnTo>
                    <a:lnTo>
                      <a:pt x="66" y="49"/>
                    </a:lnTo>
                    <a:lnTo>
                      <a:pt x="72" y="53"/>
                    </a:lnTo>
                    <a:lnTo>
                      <a:pt x="70" y="53"/>
                    </a:lnTo>
                    <a:lnTo>
                      <a:pt x="69" y="55"/>
                    </a:lnTo>
                    <a:lnTo>
                      <a:pt x="65" y="59"/>
                    </a:lnTo>
                    <a:lnTo>
                      <a:pt x="62" y="64"/>
                    </a:lnTo>
                    <a:lnTo>
                      <a:pt x="57" y="70"/>
                    </a:lnTo>
                    <a:lnTo>
                      <a:pt x="54" y="77"/>
                    </a:lnTo>
                    <a:lnTo>
                      <a:pt x="50" y="86"/>
                    </a:lnTo>
                    <a:lnTo>
                      <a:pt x="45" y="96"/>
                    </a:lnTo>
                    <a:lnTo>
                      <a:pt x="42" y="107"/>
                    </a:lnTo>
                    <a:lnTo>
                      <a:pt x="40" y="121"/>
                    </a:lnTo>
                    <a:lnTo>
                      <a:pt x="38" y="133"/>
                    </a:lnTo>
                    <a:lnTo>
                      <a:pt x="38" y="148"/>
                    </a:lnTo>
                    <a:lnTo>
                      <a:pt x="39" y="163"/>
                    </a:lnTo>
                    <a:lnTo>
                      <a:pt x="42" y="179"/>
                    </a:lnTo>
                    <a:lnTo>
                      <a:pt x="48" y="197"/>
                    </a:lnTo>
                    <a:lnTo>
                      <a:pt x="55" y="215"/>
                    </a:lnTo>
                    <a:lnTo>
                      <a:pt x="0" y="311"/>
                    </a:lnTo>
                    <a:lnTo>
                      <a:pt x="141" y="219"/>
                    </a:lnTo>
                    <a:lnTo>
                      <a:pt x="292" y="76"/>
                    </a:lnTo>
                    <a:lnTo>
                      <a:pt x="87" y="3"/>
                    </a:lnTo>
                    <a:lnTo>
                      <a:pt x="65" y="0"/>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23" name="Freeform 346"/>
              <p:cNvSpPr>
                <a:spLocks/>
              </p:cNvSpPr>
              <p:nvPr/>
            </p:nvSpPr>
            <p:spPr bwMode="auto">
              <a:xfrm>
                <a:off x="642" y="2904"/>
                <a:ext cx="182" cy="174"/>
              </a:xfrm>
              <a:custGeom>
                <a:avLst/>
                <a:gdLst>
                  <a:gd name="T0" fmla="*/ 2 w 363"/>
                  <a:gd name="T1" fmla="*/ 2 h 347"/>
                  <a:gd name="T2" fmla="*/ 2 w 363"/>
                  <a:gd name="T3" fmla="*/ 2 h 347"/>
                  <a:gd name="T4" fmla="*/ 2 w 363"/>
                  <a:gd name="T5" fmla="*/ 3 h 347"/>
                  <a:gd name="T6" fmla="*/ 2 w 363"/>
                  <a:gd name="T7" fmla="*/ 3 h 347"/>
                  <a:gd name="T8" fmla="*/ 2 w 363"/>
                  <a:gd name="T9" fmla="*/ 3 h 347"/>
                  <a:gd name="T10" fmla="*/ 1 w 363"/>
                  <a:gd name="T11" fmla="*/ 3 h 347"/>
                  <a:gd name="T12" fmla="*/ 1 w 363"/>
                  <a:gd name="T13" fmla="*/ 3 h 347"/>
                  <a:gd name="T14" fmla="*/ 1 w 363"/>
                  <a:gd name="T15" fmla="*/ 3 h 347"/>
                  <a:gd name="T16" fmla="*/ 1 w 363"/>
                  <a:gd name="T17" fmla="*/ 3 h 347"/>
                  <a:gd name="T18" fmla="*/ 1 w 363"/>
                  <a:gd name="T19" fmla="*/ 3 h 347"/>
                  <a:gd name="T20" fmla="*/ 1 w 363"/>
                  <a:gd name="T21" fmla="*/ 3 h 347"/>
                  <a:gd name="T22" fmla="*/ 1 w 363"/>
                  <a:gd name="T23" fmla="*/ 3 h 347"/>
                  <a:gd name="T24" fmla="*/ 1 w 363"/>
                  <a:gd name="T25" fmla="*/ 3 h 347"/>
                  <a:gd name="T26" fmla="*/ 2 w 363"/>
                  <a:gd name="T27" fmla="*/ 3 h 347"/>
                  <a:gd name="T28" fmla="*/ 2 w 363"/>
                  <a:gd name="T29" fmla="*/ 3 h 347"/>
                  <a:gd name="T30" fmla="*/ 2 w 363"/>
                  <a:gd name="T31" fmla="*/ 3 h 347"/>
                  <a:gd name="T32" fmla="*/ 2 w 363"/>
                  <a:gd name="T33" fmla="*/ 3 h 347"/>
                  <a:gd name="T34" fmla="*/ 2 w 363"/>
                  <a:gd name="T35" fmla="*/ 2 h 347"/>
                  <a:gd name="T36" fmla="*/ 2 w 363"/>
                  <a:gd name="T37" fmla="*/ 2 h 347"/>
                  <a:gd name="T38" fmla="*/ 2 w 363"/>
                  <a:gd name="T39" fmla="*/ 2 h 347"/>
                  <a:gd name="T40" fmla="*/ 2 w 363"/>
                  <a:gd name="T41" fmla="*/ 3 h 347"/>
                  <a:gd name="T42" fmla="*/ 3 w 363"/>
                  <a:gd name="T43" fmla="*/ 3 h 347"/>
                  <a:gd name="T44" fmla="*/ 3 w 363"/>
                  <a:gd name="T45" fmla="*/ 3 h 347"/>
                  <a:gd name="T46" fmla="*/ 3 w 363"/>
                  <a:gd name="T47" fmla="*/ 3 h 347"/>
                  <a:gd name="T48" fmla="*/ 3 w 363"/>
                  <a:gd name="T49" fmla="*/ 3 h 347"/>
                  <a:gd name="T50" fmla="*/ 2 w 363"/>
                  <a:gd name="T51" fmla="*/ 1 h 347"/>
                  <a:gd name="T52" fmla="*/ 2 w 363"/>
                  <a:gd name="T53" fmla="*/ 1 h 347"/>
                  <a:gd name="T54" fmla="*/ 2 w 363"/>
                  <a:gd name="T55" fmla="*/ 1 h 347"/>
                  <a:gd name="T56" fmla="*/ 2 w 363"/>
                  <a:gd name="T57" fmla="*/ 1 h 347"/>
                  <a:gd name="T58" fmla="*/ 2 w 363"/>
                  <a:gd name="T59" fmla="*/ 1 h 347"/>
                  <a:gd name="T60" fmla="*/ 2 w 363"/>
                  <a:gd name="T61" fmla="*/ 1 h 347"/>
                  <a:gd name="T62" fmla="*/ 2 w 363"/>
                  <a:gd name="T63" fmla="*/ 1 h 347"/>
                  <a:gd name="T64" fmla="*/ 0 w 363"/>
                  <a:gd name="T65" fmla="*/ 1 h 3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3"/>
                  <a:gd name="T100" fmla="*/ 0 h 347"/>
                  <a:gd name="T101" fmla="*/ 363 w 363"/>
                  <a:gd name="T102" fmla="*/ 347 h 3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3" h="347">
                    <a:moveTo>
                      <a:pt x="0" y="15"/>
                    </a:moveTo>
                    <a:lnTo>
                      <a:pt x="160" y="250"/>
                    </a:lnTo>
                    <a:lnTo>
                      <a:pt x="159" y="252"/>
                    </a:lnTo>
                    <a:lnTo>
                      <a:pt x="156" y="253"/>
                    </a:lnTo>
                    <a:lnTo>
                      <a:pt x="155" y="257"/>
                    </a:lnTo>
                    <a:lnTo>
                      <a:pt x="152" y="261"/>
                    </a:lnTo>
                    <a:lnTo>
                      <a:pt x="150" y="265"/>
                    </a:lnTo>
                    <a:lnTo>
                      <a:pt x="145" y="271"/>
                    </a:lnTo>
                    <a:lnTo>
                      <a:pt x="140" y="276"/>
                    </a:lnTo>
                    <a:lnTo>
                      <a:pt x="133" y="281"/>
                    </a:lnTo>
                    <a:lnTo>
                      <a:pt x="125" y="286"/>
                    </a:lnTo>
                    <a:lnTo>
                      <a:pt x="115" y="292"/>
                    </a:lnTo>
                    <a:lnTo>
                      <a:pt x="107" y="297"/>
                    </a:lnTo>
                    <a:lnTo>
                      <a:pt x="94" y="302"/>
                    </a:lnTo>
                    <a:lnTo>
                      <a:pt x="82" y="306"/>
                    </a:lnTo>
                    <a:lnTo>
                      <a:pt x="68" y="309"/>
                    </a:lnTo>
                    <a:lnTo>
                      <a:pt x="51" y="313"/>
                    </a:lnTo>
                    <a:lnTo>
                      <a:pt x="76" y="347"/>
                    </a:lnTo>
                    <a:lnTo>
                      <a:pt x="77" y="346"/>
                    </a:lnTo>
                    <a:lnTo>
                      <a:pt x="79" y="346"/>
                    </a:lnTo>
                    <a:lnTo>
                      <a:pt x="83" y="344"/>
                    </a:lnTo>
                    <a:lnTo>
                      <a:pt x="91" y="343"/>
                    </a:lnTo>
                    <a:lnTo>
                      <a:pt x="98" y="340"/>
                    </a:lnTo>
                    <a:lnTo>
                      <a:pt x="108" y="337"/>
                    </a:lnTo>
                    <a:lnTo>
                      <a:pt x="118" y="334"/>
                    </a:lnTo>
                    <a:lnTo>
                      <a:pt x="129" y="329"/>
                    </a:lnTo>
                    <a:lnTo>
                      <a:pt x="140" y="323"/>
                    </a:lnTo>
                    <a:lnTo>
                      <a:pt x="152" y="316"/>
                    </a:lnTo>
                    <a:lnTo>
                      <a:pt x="163" y="308"/>
                    </a:lnTo>
                    <a:lnTo>
                      <a:pt x="176" y="300"/>
                    </a:lnTo>
                    <a:lnTo>
                      <a:pt x="187" y="288"/>
                    </a:lnTo>
                    <a:lnTo>
                      <a:pt x="198" y="277"/>
                    </a:lnTo>
                    <a:lnTo>
                      <a:pt x="209" y="264"/>
                    </a:lnTo>
                    <a:lnTo>
                      <a:pt x="219" y="250"/>
                    </a:lnTo>
                    <a:lnTo>
                      <a:pt x="222" y="250"/>
                    </a:lnTo>
                    <a:lnTo>
                      <a:pt x="223" y="250"/>
                    </a:lnTo>
                    <a:lnTo>
                      <a:pt x="227" y="251"/>
                    </a:lnTo>
                    <a:lnTo>
                      <a:pt x="231" y="252"/>
                    </a:lnTo>
                    <a:lnTo>
                      <a:pt x="236" y="253"/>
                    </a:lnTo>
                    <a:lnTo>
                      <a:pt x="240" y="255"/>
                    </a:lnTo>
                    <a:lnTo>
                      <a:pt x="247" y="259"/>
                    </a:lnTo>
                    <a:lnTo>
                      <a:pt x="253" y="262"/>
                    </a:lnTo>
                    <a:lnTo>
                      <a:pt x="259" y="265"/>
                    </a:lnTo>
                    <a:lnTo>
                      <a:pt x="267" y="271"/>
                    </a:lnTo>
                    <a:lnTo>
                      <a:pt x="274" y="276"/>
                    </a:lnTo>
                    <a:lnTo>
                      <a:pt x="281" y="284"/>
                    </a:lnTo>
                    <a:lnTo>
                      <a:pt x="289" y="292"/>
                    </a:lnTo>
                    <a:lnTo>
                      <a:pt x="298" y="302"/>
                    </a:lnTo>
                    <a:lnTo>
                      <a:pt x="306" y="313"/>
                    </a:lnTo>
                    <a:lnTo>
                      <a:pt x="363" y="245"/>
                    </a:lnTo>
                    <a:lnTo>
                      <a:pt x="243" y="119"/>
                    </a:lnTo>
                    <a:lnTo>
                      <a:pt x="244" y="118"/>
                    </a:lnTo>
                    <a:lnTo>
                      <a:pt x="245" y="116"/>
                    </a:lnTo>
                    <a:lnTo>
                      <a:pt x="248" y="111"/>
                    </a:lnTo>
                    <a:lnTo>
                      <a:pt x="252" y="106"/>
                    </a:lnTo>
                    <a:lnTo>
                      <a:pt x="252" y="101"/>
                    </a:lnTo>
                    <a:lnTo>
                      <a:pt x="253" y="97"/>
                    </a:lnTo>
                    <a:lnTo>
                      <a:pt x="253" y="91"/>
                    </a:lnTo>
                    <a:lnTo>
                      <a:pt x="254" y="87"/>
                    </a:lnTo>
                    <a:lnTo>
                      <a:pt x="253" y="80"/>
                    </a:lnTo>
                    <a:lnTo>
                      <a:pt x="252" y="74"/>
                    </a:lnTo>
                    <a:lnTo>
                      <a:pt x="249" y="66"/>
                    </a:lnTo>
                    <a:lnTo>
                      <a:pt x="247" y="58"/>
                    </a:lnTo>
                    <a:lnTo>
                      <a:pt x="154" y="0"/>
                    </a:lnTo>
                    <a:lnTo>
                      <a:pt x="0" y="15"/>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24" name="Freeform 347"/>
              <p:cNvSpPr>
                <a:spLocks/>
              </p:cNvSpPr>
              <p:nvPr/>
            </p:nvSpPr>
            <p:spPr bwMode="auto">
              <a:xfrm>
                <a:off x="702" y="3118"/>
                <a:ext cx="104" cy="539"/>
              </a:xfrm>
              <a:custGeom>
                <a:avLst/>
                <a:gdLst>
                  <a:gd name="T0" fmla="*/ 1 w 207"/>
                  <a:gd name="T1" fmla="*/ 0 h 1077"/>
                  <a:gd name="T2" fmla="*/ 1 w 207"/>
                  <a:gd name="T3" fmla="*/ 1 h 1077"/>
                  <a:gd name="T4" fmla="*/ 0 w 207"/>
                  <a:gd name="T5" fmla="*/ 4 h 1077"/>
                  <a:gd name="T6" fmla="*/ 2 w 207"/>
                  <a:gd name="T7" fmla="*/ 8 h 1077"/>
                  <a:gd name="T8" fmla="*/ 2 w 207"/>
                  <a:gd name="T9" fmla="*/ 9 h 1077"/>
                  <a:gd name="T10" fmla="*/ 2 w 207"/>
                  <a:gd name="T11" fmla="*/ 8 h 1077"/>
                  <a:gd name="T12" fmla="*/ 2 w 207"/>
                  <a:gd name="T13" fmla="*/ 8 h 1077"/>
                  <a:gd name="T14" fmla="*/ 1 w 207"/>
                  <a:gd name="T15" fmla="*/ 4 h 1077"/>
                  <a:gd name="T16" fmla="*/ 1 w 207"/>
                  <a:gd name="T17" fmla="*/ 2 h 1077"/>
                  <a:gd name="T18" fmla="*/ 2 w 207"/>
                  <a:gd name="T19" fmla="*/ 1 h 1077"/>
                  <a:gd name="T20" fmla="*/ 2 w 207"/>
                  <a:gd name="T21" fmla="*/ 1 h 1077"/>
                  <a:gd name="T22" fmla="*/ 1 w 207"/>
                  <a:gd name="T23" fmla="*/ 0 h 1077"/>
                  <a:gd name="T24" fmla="*/ 1 w 207"/>
                  <a:gd name="T25" fmla="*/ 0 h 10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7"/>
                  <a:gd name="T40" fmla="*/ 0 h 1077"/>
                  <a:gd name="T41" fmla="*/ 207 w 207"/>
                  <a:gd name="T42" fmla="*/ 1077 h 10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7" h="1077">
                    <a:moveTo>
                      <a:pt x="104" y="0"/>
                    </a:moveTo>
                    <a:lnTo>
                      <a:pt x="48" y="123"/>
                    </a:lnTo>
                    <a:lnTo>
                      <a:pt x="0" y="391"/>
                    </a:lnTo>
                    <a:lnTo>
                      <a:pt x="162" y="965"/>
                    </a:lnTo>
                    <a:lnTo>
                      <a:pt x="207" y="1077"/>
                    </a:lnTo>
                    <a:lnTo>
                      <a:pt x="207" y="1018"/>
                    </a:lnTo>
                    <a:lnTo>
                      <a:pt x="207" y="947"/>
                    </a:lnTo>
                    <a:lnTo>
                      <a:pt x="39" y="396"/>
                    </a:lnTo>
                    <a:lnTo>
                      <a:pt x="73" y="133"/>
                    </a:lnTo>
                    <a:lnTo>
                      <a:pt x="129" y="58"/>
                    </a:lnTo>
                    <a:lnTo>
                      <a:pt x="135" y="22"/>
                    </a:lnTo>
                    <a:lnTo>
                      <a:pt x="104" y="0"/>
                    </a:lnTo>
                    <a:close/>
                  </a:path>
                </a:pathLst>
              </a:custGeom>
              <a:solidFill>
                <a:srgbClr val="8001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25" name="Freeform 348"/>
              <p:cNvSpPr>
                <a:spLocks/>
              </p:cNvSpPr>
              <p:nvPr/>
            </p:nvSpPr>
            <p:spPr bwMode="auto">
              <a:xfrm>
                <a:off x="639" y="2846"/>
                <a:ext cx="125" cy="103"/>
              </a:xfrm>
              <a:custGeom>
                <a:avLst/>
                <a:gdLst>
                  <a:gd name="T0" fmla="*/ 0 w 249"/>
                  <a:gd name="T1" fmla="*/ 2 h 203"/>
                  <a:gd name="T2" fmla="*/ 1 w 249"/>
                  <a:gd name="T3" fmla="*/ 2 h 203"/>
                  <a:gd name="T4" fmla="*/ 1 w 249"/>
                  <a:gd name="T5" fmla="*/ 2 h 203"/>
                  <a:gd name="T6" fmla="*/ 1 w 249"/>
                  <a:gd name="T7" fmla="*/ 2 h 203"/>
                  <a:gd name="T8" fmla="*/ 1 w 249"/>
                  <a:gd name="T9" fmla="*/ 2 h 203"/>
                  <a:gd name="T10" fmla="*/ 1 w 249"/>
                  <a:gd name="T11" fmla="*/ 2 h 203"/>
                  <a:gd name="T12" fmla="*/ 1 w 249"/>
                  <a:gd name="T13" fmla="*/ 2 h 203"/>
                  <a:gd name="T14" fmla="*/ 1 w 249"/>
                  <a:gd name="T15" fmla="*/ 2 h 203"/>
                  <a:gd name="T16" fmla="*/ 1 w 249"/>
                  <a:gd name="T17" fmla="*/ 2 h 203"/>
                  <a:gd name="T18" fmla="*/ 1 w 249"/>
                  <a:gd name="T19" fmla="*/ 2 h 203"/>
                  <a:gd name="T20" fmla="*/ 1 w 249"/>
                  <a:gd name="T21" fmla="*/ 2 h 203"/>
                  <a:gd name="T22" fmla="*/ 2 w 249"/>
                  <a:gd name="T23" fmla="*/ 2 h 203"/>
                  <a:gd name="T24" fmla="*/ 2 w 249"/>
                  <a:gd name="T25" fmla="*/ 2 h 203"/>
                  <a:gd name="T26" fmla="*/ 2 w 249"/>
                  <a:gd name="T27" fmla="*/ 2 h 203"/>
                  <a:gd name="T28" fmla="*/ 2 w 249"/>
                  <a:gd name="T29" fmla="*/ 2 h 203"/>
                  <a:gd name="T30" fmla="*/ 2 w 249"/>
                  <a:gd name="T31" fmla="*/ 2 h 203"/>
                  <a:gd name="T32" fmla="*/ 2 w 249"/>
                  <a:gd name="T33" fmla="*/ 2 h 203"/>
                  <a:gd name="T34" fmla="*/ 2 w 249"/>
                  <a:gd name="T35" fmla="*/ 2 h 203"/>
                  <a:gd name="T36" fmla="*/ 2 w 249"/>
                  <a:gd name="T37" fmla="*/ 2 h 203"/>
                  <a:gd name="T38" fmla="*/ 2 w 249"/>
                  <a:gd name="T39" fmla="*/ 2 h 203"/>
                  <a:gd name="T40" fmla="*/ 2 w 249"/>
                  <a:gd name="T41" fmla="*/ 2 h 203"/>
                  <a:gd name="T42" fmla="*/ 2 w 249"/>
                  <a:gd name="T43" fmla="*/ 2 h 203"/>
                  <a:gd name="T44" fmla="*/ 2 w 249"/>
                  <a:gd name="T45" fmla="*/ 2 h 203"/>
                  <a:gd name="T46" fmla="*/ 2 w 249"/>
                  <a:gd name="T47" fmla="*/ 2 h 203"/>
                  <a:gd name="T48" fmla="*/ 2 w 249"/>
                  <a:gd name="T49" fmla="*/ 2 h 203"/>
                  <a:gd name="T50" fmla="*/ 2 w 249"/>
                  <a:gd name="T51" fmla="*/ 2 h 203"/>
                  <a:gd name="T52" fmla="*/ 2 w 249"/>
                  <a:gd name="T53" fmla="*/ 2 h 203"/>
                  <a:gd name="T54" fmla="*/ 2 w 249"/>
                  <a:gd name="T55" fmla="*/ 2 h 203"/>
                  <a:gd name="T56" fmla="*/ 2 w 249"/>
                  <a:gd name="T57" fmla="*/ 2 h 203"/>
                  <a:gd name="T58" fmla="*/ 2 w 249"/>
                  <a:gd name="T59" fmla="*/ 0 h 203"/>
                  <a:gd name="T60" fmla="*/ 0 w 249"/>
                  <a:gd name="T61" fmla="*/ 2 h 203"/>
                  <a:gd name="T62" fmla="*/ 0 w 249"/>
                  <a:gd name="T63" fmla="*/ 2 h 20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49"/>
                  <a:gd name="T97" fmla="*/ 0 h 203"/>
                  <a:gd name="T98" fmla="*/ 249 w 249"/>
                  <a:gd name="T99" fmla="*/ 203 h 20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49" h="203">
                    <a:moveTo>
                      <a:pt x="0" y="136"/>
                    </a:moveTo>
                    <a:lnTo>
                      <a:pt x="11" y="135"/>
                    </a:lnTo>
                    <a:lnTo>
                      <a:pt x="18" y="135"/>
                    </a:lnTo>
                    <a:lnTo>
                      <a:pt x="28" y="136"/>
                    </a:lnTo>
                    <a:lnTo>
                      <a:pt x="38" y="138"/>
                    </a:lnTo>
                    <a:lnTo>
                      <a:pt x="50" y="140"/>
                    </a:lnTo>
                    <a:lnTo>
                      <a:pt x="61" y="142"/>
                    </a:lnTo>
                    <a:lnTo>
                      <a:pt x="74" y="147"/>
                    </a:lnTo>
                    <a:lnTo>
                      <a:pt x="87" y="151"/>
                    </a:lnTo>
                    <a:lnTo>
                      <a:pt x="103" y="159"/>
                    </a:lnTo>
                    <a:lnTo>
                      <a:pt x="116" y="167"/>
                    </a:lnTo>
                    <a:lnTo>
                      <a:pt x="132" y="178"/>
                    </a:lnTo>
                    <a:lnTo>
                      <a:pt x="147" y="189"/>
                    </a:lnTo>
                    <a:lnTo>
                      <a:pt x="162" y="203"/>
                    </a:lnTo>
                    <a:lnTo>
                      <a:pt x="184" y="191"/>
                    </a:lnTo>
                    <a:lnTo>
                      <a:pt x="184" y="189"/>
                    </a:lnTo>
                    <a:lnTo>
                      <a:pt x="187" y="184"/>
                    </a:lnTo>
                    <a:lnTo>
                      <a:pt x="189" y="181"/>
                    </a:lnTo>
                    <a:lnTo>
                      <a:pt x="193" y="178"/>
                    </a:lnTo>
                    <a:lnTo>
                      <a:pt x="196" y="174"/>
                    </a:lnTo>
                    <a:lnTo>
                      <a:pt x="200" y="171"/>
                    </a:lnTo>
                    <a:lnTo>
                      <a:pt x="204" y="169"/>
                    </a:lnTo>
                    <a:lnTo>
                      <a:pt x="209" y="167"/>
                    </a:lnTo>
                    <a:lnTo>
                      <a:pt x="215" y="164"/>
                    </a:lnTo>
                    <a:lnTo>
                      <a:pt x="220" y="164"/>
                    </a:lnTo>
                    <a:lnTo>
                      <a:pt x="226" y="164"/>
                    </a:lnTo>
                    <a:lnTo>
                      <a:pt x="234" y="166"/>
                    </a:lnTo>
                    <a:lnTo>
                      <a:pt x="241" y="169"/>
                    </a:lnTo>
                    <a:lnTo>
                      <a:pt x="249" y="173"/>
                    </a:lnTo>
                    <a:lnTo>
                      <a:pt x="184" y="0"/>
                    </a:lnTo>
                    <a:lnTo>
                      <a:pt x="0" y="1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26" name="Freeform 349"/>
              <p:cNvSpPr>
                <a:spLocks/>
              </p:cNvSpPr>
              <p:nvPr/>
            </p:nvSpPr>
            <p:spPr bwMode="auto">
              <a:xfrm>
                <a:off x="672" y="3118"/>
                <a:ext cx="134" cy="539"/>
              </a:xfrm>
              <a:custGeom>
                <a:avLst/>
                <a:gdLst>
                  <a:gd name="T0" fmla="*/ 2 w 268"/>
                  <a:gd name="T1" fmla="*/ 0 h 1077"/>
                  <a:gd name="T2" fmla="*/ 2 w 268"/>
                  <a:gd name="T3" fmla="*/ 0 h 1077"/>
                  <a:gd name="T4" fmla="*/ 1 w 268"/>
                  <a:gd name="T5" fmla="*/ 1 h 1077"/>
                  <a:gd name="T6" fmla="*/ 1 w 268"/>
                  <a:gd name="T7" fmla="*/ 1 h 1077"/>
                  <a:gd name="T8" fmla="*/ 0 w 268"/>
                  <a:gd name="T9" fmla="*/ 4 h 1077"/>
                  <a:gd name="T10" fmla="*/ 2 w 268"/>
                  <a:gd name="T11" fmla="*/ 8 h 1077"/>
                  <a:gd name="T12" fmla="*/ 2 w 268"/>
                  <a:gd name="T13" fmla="*/ 8 h 1077"/>
                  <a:gd name="T14" fmla="*/ 2 w 268"/>
                  <a:gd name="T15" fmla="*/ 9 h 1077"/>
                  <a:gd name="T16" fmla="*/ 3 w 268"/>
                  <a:gd name="T17" fmla="*/ 9 h 1077"/>
                  <a:gd name="T18" fmla="*/ 2 w 268"/>
                  <a:gd name="T19" fmla="*/ 8 h 1077"/>
                  <a:gd name="T20" fmla="*/ 1 w 268"/>
                  <a:gd name="T21" fmla="*/ 4 h 1077"/>
                  <a:gd name="T22" fmla="*/ 1 w 268"/>
                  <a:gd name="T23" fmla="*/ 1 h 1077"/>
                  <a:gd name="T24" fmla="*/ 2 w 268"/>
                  <a:gd name="T25" fmla="*/ 1 h 1077"/>
                  <a:gd name="T26" fmla="*/ 2 w 268"/>
                  <a:gd name="T27" fmla="*/ 0 h 1077"/>
                  <a:gd name="T28" fmla="*/ 2 w 268"/>
                  <a:gd name="T29" fmla="*/ 0 h 107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8"/>
                  <a:gd name="T46" fmla="*/ 0 h 1077"/>
                  <a:gd name="T47" fmla="*/ 268 w 268"/>
                  <a:gd name="T48" fmla="*/ 1077 h 107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8" h="1077">
                    <a:moveTo>
                      <a:pt x="165" y="0"/>
                    </a:moveTo>
                    <a:lnTo>
                      <a:pt x="144" y="0"/>
                    </a:lnTo>
                    <a:lnTo>
                      <a:pt x="96" y="48"/>
                    </a:lnTo>
                    <a:lnTo>
                      <a:pt x="99" y="113"/>
                    </a:lnTo>
                    <a:lnTo>
                      <a:pt x="0" y="396"/>
                    </a:lnTo>
                    <a:lnTo>
                      <a:pt x="173" y="973"/>
                    </a:lnTo>
                    <a:lnTo>
                      <a:pt x="216" y="1018"/>
                    </a:lnTo>
                    <a:lnTo>
                      <a:pt x="256" y="1073"/>
                    </a:lnTo>
                    <a:lnTo>
                      <a:pt x="268" y="1077"/>
                    </a:lnTo>
                    <a:lnTo>
                      <a:pt x="250" y="945"/>
                    </a:lnTo>
                    <a:lnTo>
                      <a:pt x="81" y="386"/>
                    </a:lnTo>
                    <a:lnTo>
                      <a:pt x="124" y="116"/>
                    </a:lnTo>
                    <a:lnTo>
                      <a:pt x="173" y="29"/>
                    </a:lnTo>
                    <a:lnTo>
                      <a:pt x="165" y="0"/>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27" name="Freeform 350"/>
              <p:cNvSpPr>
                <a:spLocks/>
              </p:cNvSpPr>
              <p:nvPr/>
            </p:nvSpPr>
            <p:spPr bwMode="auto">
              <a:xfrm>
                <a:off x="449" y="3226"/>
                <a:ext cx="654" cy="483"/>
              </a:xfrm>
              <a:custGeom>
                <a:avLst/>
                <a:gdLst>
                  <a:gd name="T0" fmla="*/ 8 w 1309"/>
                  <a:gd name="T1" fmla="*/ 0 h 967"/>
                  <a:gd name="T2" fmla="*/ 9 w 1309"/>
                  <a:gd name="T3" fmla="*/ 0 h 967"/>
                  <a:gd name="T4" fmla="*/ 10 w 1309"/>
                  <a:gd name="T5" fmla="*/ 0 h 967"/>
                  <a:gd name="T6" fmla="*/ 9 w 1309"/>
                  <a:gd name="T7" fmla="*/ 2 h 967"/>
                  <a:gd name="T8" fmla="*/ 8 w 1309"/>
                  <a:gd name="T9" fmla="*/ 3 h 967"/>
                  <a:gd name="T10" fmla="*/ 9 w 1309"/>
                  <a:gd name="T11" fmla="*/ 3 h 967"/>
                  <a:gd name="T12" fmla="*/ 8 w 1309"/>
                  <a:gd name="T13" fmla="*/ 4 h 967"/>
                  <a:gd name="T14" fmla="*/ 8 w 1309"/>
                  <a:gd name="T15" fmla="*/ 4 h 967"/>
                  <a:gd name="T16" fmla="*/ 7 w 1309"/>
                  <a:gd name="T17" fmla="*/ 4 h 967"/>
                  <a:gd name="T18" fmla="*/ 7 w 1309"/>
                  <a:gd name="T19" fmla="*/ 4 h 967"/>
                  <a:gd name="T20" fmla="*/ 7 w 1309"/>
                  <a:gd name="T21" fmla="*/ 4 h 967"/>
                  <a:gd name="T22" fmla="*/ 7 w 1309"/>
                  <a:gd name="T23" fmla="*/ 4 h 967"/>
                  <a:gd name="T24" fmla="*/ 7 w 1309"/>
                  <a:gd name="T25" fmla="*/ 4 h 967"/>
                  <a:gd name="T26" fmla="*/ 7 w 1309"/>
                  <a:gd name="T27" fmla="*/ 4 h 967"/>
                  <a:gd name="T28" fmla="*/ 7 w 1309"/>
                  <a:gd name="T29" fmla="*/ 5 h 967"/>
                  <a:gd name="T30" fmla="*/ 7 w 1309"/>
                  <a:gd name="T31" fmla="*/ 5 h 967"/>
                  <a:gd name="T32" fmla="*/ 7 w 1309"/>
                  <a:gd name="T33" fmla="*/ 5 h 967"/>
                  <a:gd name="T34" fmla="*/ 6 w 1309"/>
                  <a:gd name="T35" fmla="*/ 5 h 967"/>
                  <a:gd name="T36" fmla="*/ 6 w 1309"/>
                  <a:gd name="T37" fmla="*/ 5 h 967"/>
                  <a:gd name="T38" fmla="*/ 6 w 1309"/>
                  <a:gd name="T39" fmla="*/ 5 h 967"/>
                  <a:gd name="T40" fmla="*/ 6 w 1309"/>
                  <a:gd name="T41" fmla="*/ 5 h 967"/>
                  <a:gd name="T42" fmla="*/ 6 w 1309"/>
                  <a:gd name="T43" fmla="*/ 5 h 967"/>
                  <a:gd name="T44" fmla="*/ 6 w 1309"/>
                  <a:gd name="T45" fmla="*/ 5 h 967"/>
                  <a:gd name="T46" fmla="*/ 6 w 1309"/>
                  <a:gd name="T47" fmla="*/ 5 h 967"/>
                  <a:gd name="T48" fmla="*/ 6 w 1309"/>
                  <a:gd name="T49" fmla="*/ 5 h 967"/>
                  <a:gd name="T50" fmla="*/ 6 w 1309"/>
                  <a:gd name="T51" fmla="*/ 5 h 967"/>
                  <a:gd name="T52" fmla="*/ 6 w 1309"/>
                  <a:gd name="T53" fmla="*/ 5 h 967"/>
                  <a:gd name="T54" fmla="*/ 6 w 1309"/>
                  <a:gd name="T55" fmla="*/ 5 h 967"/>
                  <a:gd name="T56" fmla="*/ 6 w 1309"/>
                  <a:gd name="T57" fmla="*/ 5 h 967"/>
                  <a:gd name="T58" fmla="*/ 5 w 1309"/>
                  <a:gd name="T59" fmla="*/ 5 h 967"/>
                  <a:gd name="T60" fmla="*/ 5 w 1309"/>
                  <a:gd name="T61" fmla="*/ 5 h 967"/>
                  <a:gd name="T62" fmla="*/ 5 w 1309"/>
                  <a:gd name="T63" fmla="*/ 5 h 967"/>
                  <a:gd name="T64" fmla="*/ 5 w 1309"/>
                  <a:gd name="T65" fmla="*/ 5 h 967"/>
                  <a:gd name="T66" fmla="*/ 4 w 1309"/>
                  <a:gd name="T67" fmla="*/ 5 h 967"/>
                  <a:gd name="T68" fmla="*/ 4 w 1309"/>
                  <a:gd name="T69" fmla="*/ 5 h 967"/>
                  <a:gd name="T70" fmla="*/ 4 w 1309"/>
                  <a:gd name="T71" fmla="*/ 5 h 967"/>
                  <a:gd name="T72" fmla="*/ 3 w 1309"/>
                  <a:gd name="T73" fmla="*/ 5 h 967"/>
                  <a:gd name="T74" fmla="*/ 3 w 1309"/>
                  <a:gd name="T75" fmla="*/ 5 h 967"/>
                  <a:gd name="T76" fmla="*/ 3 w 1309"/>
                  <a:gd name="T77" fmla="*/ 5 h 967"/>
                  <a:gd name="T78" fmla="*/ 3 w 1309"/>
                  <a:gd name="T79" fmla="*/ 5 h 967"/>
                  <a:gd name="T80" fmla="*/ 3 w 1309"/>
                  <a:gd name="T81" fmla="*/ 5 h 967"/>
                  <a:gd name="T82" fmla="*/ 2 w 1309"/>
                  <a:gd name="T83" fmla="*/ 6 h 967"/>
                  <a:gd name="T84" fmla="*/ 1 w 1309"/>
                  <a:gd name="T85" fmla="*/ 7 h 967"/>
                  <a:gd name="T86" fmla="*/ 0 w 1309"/>
                  <a:gd name="T87" fmla="*/ 6 h 967"/>
                  <a:gd name="T88" fmla="*/ 0 w 1309"/>
                  <a:gd name="T89" fmla="*/ 6 h 967"/>
                  <a:gd name="T90" fmla="*/ 1 w 1309"/>
                  <a:gd name="T91" fmla="*/ 4 h 967"/>
                  <a:gd name="T92" fmla="*/ 6 w 1309"/>
                  <a:gd name="T93" fmla="*/ 2 h 967"/>
                  <a:gd name="T94" fmla="*/ 8 w 1309"/>
                  <a:gd name="T95" fmla="*/ 0 h 967"/>
                  <a:gd name="T96" fmla="*/ 8 w 1309"/>
                  <a:gd name="T97" fmla="*/ 0 h 96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309"/>
                  <a:gd name="T148" fmla="*/ 0 h 967"/>
                  <a:gd name="T149" fmla="*/ 1309 w 1309"/>
                  <a:gd name="T150" fmla="*/ 967 h 96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309" h="967">
                    <a:moveTo>
                      <a:pt x="1027" y="62"/>
                    </a:moveTo>
                    <a:lnTo>
                      <a:pt x="1157" y="0"/>
                    </a:lnTo>
                    <a:lnTo>
                      <a:pt x="1309" y="63"/>
                    </a:lnTo>
                    <a:lnTo>
                      <a:pt x="1238" y="349"/>
                    </a:lnTo>
                    <a:lnTo>
                      <a:pt x="1144" y="420"/>
                    </a:lnTo>
                    <a:lnTo>
                      <a:pt x="1167" y="469"/>
                    </a:lnTo>
                    <a:lnTo>
                      <a:pt x="1114" y="534"/>
                    </a:lnTo>
                    <a:lnTo>
                      <a:pt x="1048" y="525"/>
                    </a:lnTo>
                    <a:lnTo>
                      <a:pt x="982" y="619"/>
                    </a:lnTo>
                    <a:lnTo>
                      <a:pt x="980" y="619"/>
                    </a:lnTo>
                    <a:lnTo>
                      <a:pt x="975" y="622"/>
                    </a:lnTo>
                    <a:lnTo>
                      <a:pt x="968" y="625"/>
                    </a:lnTo>
                    <a:lnTo>
                      <a:pt x="959" y="630"/>
                    </a:lnTo>
                    <a:lnTo>
                      <a:pt x="948" y="635"/>
                    </a:lnTo>
                    <a:lnTo>
                      <a:pt x="935" y="642"/>
                    </a:lnTo>
                    <a:lnTo>
                      <a:pt x="922" y="647"/>
                    </a:lnTo>
                    <a:lnTo>
                      <a:pt x="909" y="655"/>
                    </a:lnTo>
                    <a:lnTo>
                      <a:pt x="894" y="660"/>
                    </a:lnTo>
                    <a:lnTo>
                      <a:pt x="881" y="667"/>
                    </a:lnTo>
                    <a:lnTo>
                      <a:pt x="869" y="673"/>
                    </a:lnTo>
                    <a:lnTo>
                      <a:pt x="858" y="679"/>
                    </a:lnTo>
                    <a:lnTo>
                      <a:pt x="849" y="684"/>
                    </a:lnTo>
                    <a:lnTo>
                      <a:pt x="841" y="687"/>
                    </a:lnTo>
                    <a:lnTo>
                      <a:pt x="837" y="690"/>
                    </a:lnTo>
                    <a:lnTo>
                      <a:pt x="836" y="692"/>
                    </a:lnTo>
                    <a:lnTo>
                      <a:pt x="830" y="692"/>
                    </a:lnTo>
                    <a:lnTo>
                      <a:pt x="818" y="694"/>
                    </a:lnTo>
                    <a:lnTo>
                      <a:pt x="799" y="696"/>
                    </a:lnTo>
                    <a:lnTo>
                      <a:pt x="775" y="697"/>
                    </a:lnTo>
                    <a:lnTo>
                      <a:pt x="745" y="699"/>
                    </a:lnTo>
                    <a:lnTo>
                      <a:pt x="713" y="701"/>
                    </a:lnTo>
                    <a:lnTo>
                      <a:pt x="679" y="702"/>
                    </a:lnTo>
                    <a:lnTo>
                      <a:pt x="643" y="706"/>
                    </a:lnTo>
                    <a:lnTo>
                      <a:pt x="608" y="707"/>
                    </a:lnTo>
                    <a:lnTo>
                      <a:pt x="572" y="709"/>
                    </a:lnTo>
                    <a:lnTo>
                      <a:pt x="540" y="710"/>
                    </a:lnTo>
                    <a:lnTo>
                      <a:pt x="511" y="712"/>
                    </a:lnTo>
                    <a:lnTo>
                      <a:pt x="486" y="713"/>
                    </a:lnTo>
                    <a:lnTo>
                      <a:pt x="468" y="715"/>
                    </a:lnTo>
                    <a:lnTo>
                      <a:pt x="455" y="716"/>
                    </a:lnTo>
                    <a:lnTo>
                      <a:pt x="452" y="716"/>
                    </a:lnTo>
                    <a:lnTo>
                      <a:pt x="359" y="842"/>
                    </a:lnTo>
                    <a:lnTo>
                      <a:pt x="156" y="967"/>
                    </a:lnTo>
                    <a:lnTo>
                      <a:pt x="103" y="879"/>
                    </a:lnTo>
                    <a:lnTo>
                      <a:pt x="0" y="783"/>
                    </a:lnTo>
                    <a:lnTo>
                      <a:pt x="156" y="630"/>
                    </a:lnTo>
                    <a:lnTo>
                      <a:pt x="778" y="372"/>
                    </a:lnTo>
                    <a:lnTo>
                      <a:pt x="1027" y="62"/>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28" name="Freeform 351"/>
              <p:cNvSpPr>
                <a:spLocks/>
              </p:cNvSpPr>
              <p:nvPr/>
            </p:nvSpPr>
            <p:spPr bwMode="auto">
              <a:xfrm>
                <a:off x="482" y="3318"/>
                <a:ext cx="143" cy="144"/>
              </a:xfrm>
              <a:custGeom>
                <a:avLst/>
                <a:gdLst>
                  <a:gd name="T0" fmla="*/ 1 w 288"/>
                  <a:gd name="T1" fmla="*/ 1 h 288"/>
                  <a:gd name="T2" fmla="*/ 1 w 288"/>
                  <a:gd name="T3" fmla="*/ 0 h 288"/>
                  <a:gd name="T4" fmla="*/ 1 w 288"/>
                  <a:gd name="T5" fmla="*/ 1 h 288"/>
                  <a:gd name="T6" fmla="*/ 0 w 288"/>
                  <a:gd name="T7" fmla="*/ 1 h 288"/>
                  <a:gd name="T8" fmla="*/ 0 w 288"/>
                  <a:gd name="T9" fmla="*/ 2 h 288"/>
                  <a:gd name="T10" fmla="*/ 0 w 288"/>
                  <a:gd name="T11" fmla="*/ 2 h 288"/>
                  <a:gd name="T12" fmla="*/ 0 w 288"/>
                  <a:gd name="T13" fmla="*/ 2 h 288"/>
                  <a:gd name="T14" fmla="*/ 1 w 288"/>
                  <a:gd name="T15" fmla="*/ 3 h 288"/>
                  <a:gd name="T16" fmla="*/ 2 w 288"/>
                  <a:gd name="T17" fmla="*/ 2 h 288"/>
                  <a:gd name="T18" fmla="*/ 2 w 288"/>
                  <a:gd name="T19" fmla="*/ 1 h 288"/>
                  <a:gd name="T20" fmla="*/ 1 w 288"/>
                  <a:gd name="T21" fmla="*/ 1 h 288"/>
                  <a:gd name="T22" fmla="*/ 1 w 288"/>
                  <a:gd name="T23" fmla="*/ 1 h 28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8"/>
                  <a:gd name="T37" fmla="*/ 0 h 288"/>
                  <a:gd name="T38" fmla="*/ 288 w 288"/>
                  <a:gd name="T39" fmla="*/ 288 h 28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8" h="288">
                    <a:moveTo>
                      <a:pt x="255" y="6"/>
                    </a:moveTo>
                    <a:lnTo>
                      <a:pt x="218" y="0"/>
                    </a:lnTo>
                    <a:lnTo>
                      <a:pt x="152" y="25"/>
                    </a:lnTo>
                    <a:lnTo>
                      <a:pt x="101" y="111"/>
                    </a:lnTo>
                    <a:lnTo>
                      <a:pt x="103" y="176"/>
                    </a:lnTo>
                    <a:lnTo>
                      <a:pt x="55" y="180"/>
                    </a:lnTo>
                    <a:lnTo>
                      <a:pt x="0" y="239"/>
                    </a:lnTo>
                    <a:lnTo>
                      <a:pt x="179" y="288"/>
                    </a:lnTo>
                    <a:lnTo>
                      <a:pt x="280" y="219"/>
                    </a:lnTo>
                    <a:lnTo>
                      <a:pt x="288" y="5"/>
                    </a:lnTo>
                    <a:lnTo>
                      <a:pt x="255" y="6"/>
                    </a:lnTo>
                    <a:close/>
                  </a:path>
                </a:pathLst>
              </a:custGeom>
              <a:solidFill>
                <a:srgbClr val="BF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29" name="Freeform 352"/>
              <p:cNvSpPr>
                <a:spLocks/>
              </p:cNvSpPr>
              <p:nvPr/>
            </p:nvSpPr>
            <p:spPr bwMode="auto">
              <a:xfrm>
                <a:off x="574" y="2816"/>
                <a:ext cx="196" cy="120"/>
              </a:xfrm>
              <a:custGeom>
                <a:avLst/>
                <a:gdLst>
                  <a:gd name="T0" fmla="*/ 0 w 390"/>
                  <a:gd name="T1" fmla="*/ 1 h 243"/>
                  <a:gd name="T2" fmla="*/ 1 w 390"/>
                  <a:gd name="T3" fmla="*/ 1 h 243"/>
                  <a:gd name="T4" fmla="*/ 1 w 390"/>
                  <a:gd name="T5" fmla="*/ 1 h 243"/>
                  <a:gd name="T6" fmla="*/ 1 w 390"/>
                  <a:gd name="T7" fmla="*/ 1 h 243"/>
                  <a:gd name="T8" fmla="*/ 1 w 390"/>
                  <a:gd name="T9" fmla="*/ 1 h 243"/>
                  <a:gd name="T10" fmla="*/ 1 w 390"/>
                  <a:gd name="T11" fmla="*/ 1 h 243"/>
                  <a:gd name="T12" fmla="*/ 1 w 390"/>
                  <a:gd name="T13" fmla="*/ 1 h 243"/>
                  <a:gd name="T14" fmla="*/ 1 w 390"/>
                  <a:gd name="T15" fmla="*/ 1 h 243"/>
                  <a:gd name="T16" fmla="*/ 1 w 390"/>
                  <a:gd name="T17" fmla="*/ 1 h 243"/>
                  <a:gd name="T18" fmla="*/ 1 w 390"/>
                  <a:gd name="T19" fmla="*/ 1 h 243"/>
                  <a:gd name="T20" fmla="*/ 1 w 390"/>
                  <a:gd name="T21" fmla="*/ 1 h 243"/>
                  <a:gd name="T22" fmla="*/ 1 w 390"/>
                  <a:gd name="T23" fmla="*/ 1 h 243"/>
                  <a:gd name="T24" fmla="*/ 1 w 390"/>
                  <a:gd name="T25" fmla="*/ 1 h 243"/>
                  <a:gd name="T26" fmla="*/ 1 w 390"/>
                  <a:gd name="T27" fmla="*/ 1 h 243"/>
                  <a:gd name="T28" fmla="*/ 1 w 390"/>
                  <a:gd name="T29" fmla="*/ 1 h 243"/>
                  <a:gd name="T30" fmla="*/ 1 w 390"/>
                  <a:gd name="T31" fmla="*/ 1 h 243"/>
                  <a:gd name="T32" fmla="*/ 1 w 390"/>
                  <a:gd name="T33" fmla="*/ 1 h 243"/>
                  <a:gd name="T34" fmla="*/ 1 w 390"/>
                  <a:gd name="T35" fmla="*/ 1 h 243"/>
                  <a:gd name="T36" fmla="*/ 1 w 390"/>
                  <a:gd name="T37" fmla="*/ 1 h 243"/>
                  <a:gd name="T38" fmla="*/ 1 w 390"/>
                  <a:gd name="T39" fmla="*/ 1 h 243"/>
                  <a:gd name="T40" fmla="*/ 1 w 390"/>
                  <a:gd name="T41" fmla="*/ 1 h 243"/>
                  <a:gd name="T42" fmla="*/ 1 w 390"/>
                  <a:gd name="T43" fmla="*/ 1 h 243"/>
                  <a:gd name="T44" fmla="*/ 1 w 390"/>
                  <a:gd name="T45" fmla="*/ 1 h 243"/>
                  <a:gd name="T46" fmla="*/ 1 w 390"/>
                  <a:gd name="T47" fmla="*/ 1 h 243"/>
                  <a:gd name="T48" fmla="*/ 1 w 390"/>
                  <a:gd name="T49" fmla="*/ 1 h 243"/>
                  <a:gd name="T50" fmla="*/ 1 w 390"/>
                  <a:gd name="T51" fmla="*/ 1 h 243"/>
                  <a:gd name="T52" fmla="*/ 1 w 390"/>
                  <a:gd name="T53" fmla="*/ 1 h 243"/>
                  <a:gd name="T54" fmla="*/ 1 w 390"/>
                  <a:gd name="T55" fmla="*/ 2 h 243"/>
                  <a:gd name="T56" fmla="*/ 1 w 390"/>
                  <a:gd name="T57" fmla="*/ 2 h 243"/>
                  <a:gd name="T58" fmla="*/ 1 w 390"/>
                  <a:gd name="T59" fmla="*/ 2 h 243"/>
                  <a:gd name="T60" fmla="*/ 4 w 390"/>
                  <a:gd name="T61" fmla="*/ 1 h 243"/>
                  <a:gd name="T62" fmla="*/ 3 w 390"/>
                  <a:gd name="T63" fmla="*/ 1 h 243"/>
                  <a:gd name="T64" fmla="*/ 3 w 390"/>
                  <a:gd name="T65" fmla="*/ 1 h 243"/>
                  <a:gd name="T66" fmla="*/ 3 w 390"/>
                  <a:gd name="T67" fmla="*/ 1 h 243"/>
                  <a:gd name="T68" fmla="*/ 3 w 390"/>
                  <a:gd name="T69" fmla="*/ 1 h 243"/>
                  <a:gd name="T70" fmla="*/ 2 w 390"/>
                  <a:gd name="T71" fmla="*/ 1 h 243"/>
                  <a:gd name="T72" fmla="*/ 2 w 390"/>
                  <a:gd name="T73" fmla="*/ 1 h 243"/>
                  <a:gd name="T74" fmla="*/ 2 w 390"/>
                  <a:gd name="T75" fmla="*/ 1 h 243"/>
                  <a:gd name="T76" fmla="*/ 2 w 390"/>
                  <a:gd name="T77" fmla="*/ 1 h 243"/>
                  <a:gd name="T78" fmla="*/ 2 w 390"/>
                  <a:gd name="T79" fmla="*/ 1 h 243"/>
                  <a:gd name="T80" fmla="*/ 2 w 390"/>
                  <a:gd name="T81" fmla="*/ 1 h 243"/>
                  <a:gd name="T82" fmla="*/ 2 w 390"/>
                  <a:gd name="T83" fmla="*/ 1 h 243"/>
                  <a:gd name="T84" fmla="*/ 2 w 390"/>
                  <a:gd name="T85" fmla="*/ 0 h 243"/>
                  <a:gd name="T86" fmla="*/ 2 w 390"/>
                  <a:gd name="T87" fmla="*/ 1 h 243"/>
                  <a:gd name="T88" fmla="*/ 1 w 390"/>
                  <a:gd name="T89" fmla="*/ 1 h 243"/>
                  <a:gd name="T90" fmla="*/ 1 w 390"/>
                  <a:gd name="T91" fmla="*/ 1 h 243"/>
                  <a:gd name="T92" fmla="*/ 1 w 390"/>
                  <a:gd name="T93" fmla="*/ 1 h 243"/>
                  <a:gd name="T94" fmla="*/ 1 w 390"/>
                  <a:gd name="T95" fmla="*/ 1 h 243"/>
                  <a:gd name="T96" fmla="*/ 1 w 390"/>
                  <a:gd name="T97" fmla="*/ 1 h 243"/>
                  <a:gd name="T98" fmla="*/ 1 w 390"/>
                  <a:gd name="T99" fmla="*/ 1 h 243"/>
                  <a:gd name="T100" fmla="*/ 1 w 390"/>
                  <a:gd name="T101" fmla="*/ 1 h 243"/>
                  <a:gd name="T102" fmla="*/ 1 w 390"/>
                  <a:gd name="T103" fmla="*/ 1 h 243"/>
                  <a:gd name="T104" fmla="*/ 1 w 390"/>
                  <a:gd name="T105" fmla="*/ 1 h 243"/>
                  <a:gd name="T106" fmla="*/ 1 w 390"/>
                  <a:gd name="T107" fmla="*/ 1 h 243"/>
                  <a:gd name="T108" fmla="*/ 1 w 390"/>
                  <a:gd name="T109" fmla="*/ 1 h 243"/>
                  <a:gd name="T110" fmla="*/ 1 w 390"/>
                  <a:gd name="T111" fmla="*/ 1 h 243"/>
                  <a:gd name="T112" fmla="*/ 1 w 390"/>
                  <a:gd name="T113" fmla="*/ 1 h 243"/>
                  <a:gd name="T114" fmla="*/ 1 w 390"/>
                  <a:gd name="T115" fmla="*/ 1 h 243"/>
                  <a:gd name="T116" fmla="*/ 1 w 390"/>
                  <a:gd name="T117" fmla="*/ 1 h 243"/>
                  <a:gd name="T118" fmla="*/ 0 w 390"/>
                  <a:gd name="T119" fmla="*/ 1 h 243"/>
                  <a:gd name="T120" fmla="*/ 0 w 390"/>
                  <a:gd name="T121" fmla="*/ 1 h 2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90"/>
                  <a:gd name="T184" fmla="*/ 0 h 243"/>
                  <a:gd name="T185" fmla="*/ 390 w 390"/>
                  <a:gd name="T186" fmla="*/ 243 h 2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90" h="243">
                    <a:moveTo>
                      <a:pt x="0" y="24"/>
                    </a:moveTo>
                    <a:lnTo>
                      <a:pt x="1" y="24"/>
                    </a:lnTo>
                    <a:lnTo>
                      <a:pt x="5" y="24"/>
                    </a:lnTo>
                    <a:lnTo>
                      <a:pt x="7" y="24"/>
                    </a:lnTo>
                    <a:lnTo>
                      <a:pt x="10" y="25"/>
                    </a:lnTo>
                    <a:lnTo>
                      <a:pt x="14" y="26"/>
                    </a:lnTo>
                    <a:lnTo>
                      <a:pt x="18" y="28"/>
                    </a:lnTo>
                    <a:lnTo>
                      <a:pt x="25" y="32"/>
                    </a:lnTo>
                    <a:lnTo>
                      <a:pt x="30" y="37"/>
                    </a:lnTo>
                    <a:lnTo>
                      <a:pt x="33" y="39"/>
                    </a:lnTo>
                    <a:lnTo>
                      <a:pt x="36" y="43"/>
                    </a:lnTo>
                    <a:lnTo>
                      <a:pt x="38" y="46"/>
                    </a:lnTo>
                    <a:lnTo>
                      <a:pt x="40" y="52"/>
                    </a:lnTo>
                    <a:lnTo>
                      <a:pt x="43" y="53"/>
                    </a:lnTo>
                    <a:lnTo>
                      <a:pt x="47" y="55"/>
                    </a:lnTo>
                    <a:lnTo>
                      <a:pt x="52" y="58"/>
                    </a:lnTo>
                    <a:lnTo>
                      <a:pt x="58" y="62"/>
                    </a:lnTo>
                    <a:lnTo>
                      <a:pt x="66" y="66"/>
                    </a:lnTo>
                    <a:lnTo>
                      <a:pt x="72" y="72"/>
                    </a:lnTo>
                    <a:lnTo>
                      <a:pt x="80" y="78"/>
                    </a:lnTo>
                    <a:lnTo>
                      <a:pt x="87" y="85"/>
                    </a:lnTo>
                    <a:lnTo>
                      <a:pt x="94" y="93"/>
                    </a:lnTo>
                    <a:lnTo>
                      <a:pt x="101" y="100"/>
                    </a:lnTo>
                    <a:lnTo>
                      <a:pt x="107" y="109"/>
                    </a:lnTo>
                    <a:lnTo>
                      <a:pt x="111" y="118"/>
                    </a:lnTo>
                    <a:lnTo>
                      <a:pt x="114" y="128"/>
                    </a:lnTo>
                    <a:lnTo>
                      <a:pt x="116" y="138"/>
                    </a:lnTo>
                    <a:lnTo>
                      <a:pt x="116" y="150"/>
                    </a:lnTo>
                    <a:lnTo>
                      <a:pt x="76" y="243"/>
                    </a:lnTo>
                    <a:lnTo>
                      <a:pt x="390" y="22"/>
                    </a:lnTo>
                    <a:lnTo>
                      <a:pt x="268" y="39"/>
                    </a:lnTo>
                    <a:lnTo>
                      <a:pt x="266" y="38"/>
                    </a:lnTo>
                    <a:lnTo>
                      <a:pt x="263" y="36"/>
                    </a:lnTo>
                    <a:lnTo>
                      <a:pt x="257" y="32"/>
                    </a:lnTo>
                    <a:lnTo>
                      <a:pt x="250" y="27"/>
                    </a:lnTo>
                    <a:lnTo>
                      <a:pt x="242" y="21"/>
                    </a:lnTo>
                    <a:lnTo>
                      <a:pt x="231" y="16"/>
                    </a:lnTo>
                    <a:lnTo>
                      <a:pt x="218" y="11"/>
                    </a:lnTo>
                    <a:lnTo>
                      <a:pt x="205" y="6"/>
                    </a:lnTo>
                    <a:lnTo>
                      <a:pt x="190" y="2"/>
                    </a:lnTo>
                    <a:lnTo>
                      <a:pt x="173" y="1"/>
                    </a:lnTo>
                    <a:lnTo>
                      <a:pt x="154" y="0"/>
                    </a:lnTo>
                    <a:lnTo>
                      <a:pt x="136" y="1"/>
                    </a:lnTo>
                    <a:lnTo>
                      <a:pt x="116" y="4"/>
                    </a:lnTo>
                    <a:lnTo>
                      <a:pt x="97" y="11"/>
                    </a:lnTo>
                    <a:lnTo>
                      <a:pt x="74" y="20"/>
                    </a:lnTo>
                    <a:lnTo>
                      <a:pt x="53" y="34"/>
                    </a:lnTo>
                    <a:lnTo>
                      <a:pt x="53" y="32"/>
                    </a:lnTo>
                    <a:lnTo>
                      <a:pt x="51" y="27"/>
                    </a:lnTo>
                    <a:lnTo>
                      <a:pt x="48" y="23"/>
                    </a:lnTo>
                    <a:lnTo>
                      <a:pt x="43" y="17"/>
                    </a:lnTo>
                    <a:lnTo>
                      <a:pt x="40" y="15"/>
                    </a:lnTo>
                    <a:lnTo>
                      <a:pt x="36" y="13"/>
                    </a:lnTo>
                    <a:lnTo>
                      <a:pt x="31" y="12"/>
                    </a:lnTo>
                    <a:lnTo>
                      <a:pt x="27" y="12"/>
                    </a:lnTo>
                    <a:lnTo>
                      <a:pt x="21" y="13"/>
                    </a:lnTo>
                    <a:lnTo>
                      <a:pt x="16" y="15"/>
                    </a:lnTo>
                    <a:lnTo>
                      <a:pt x="8" y="18"/>
                    </a:lnTo>
                    <a:lnTo>
                      <a:pt x="0" y="24"/>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30" name="Freeform 353"/>
              <p:cNvSpPr>
                <a:spLocks/>
              </p:cNvSpPr>
              <p:nvPr/>
            </p:nvSpPr>
            <p:spPr bwMode="auto">
              <a:xfrm>
                <a:off x="835" y="3041"/>
                <a:ext cx="296" cy="216"/>
              </a:xfrm>
              <a:custGeom>
                <a:avLst/>
                <a:gdLst>
                  <a:gd name="T0" fmla="*/ 0 w 589"/>
                  <a:gd name="T1" fmla="*/ 0 h 433"/>
                  <a:gd name="T2" fmla="*/ 1 w 589"/>
                  <a:gd name="T3" fmla="*/ 0 h 433"/>
                  <a:gd name="T4" fmla="*/ 2 w 589"/>
                  <a:gd name="T5" fmla="*/ 1 h 433"/>
                  <a:gd name="T6" fmla="*/ 1 w 589"/>
                  <a:gd name="T7" fmla="*/ 1 h 433"/>
                  <a:gd name="T8" fmla="*/ 2 w 589"/>
                  <a:gd name="T9" fmla="*/ 1 h 433"/>
                  <a:gd name="T10" fmla="*/ 2 w 589"/>
                  <a:gd name="T11" fmla="*/ 2 h 433"/>
                  <a:gd name="T12" fmla="*/ 2 w 589"/>
                  <a:gd name="T13" fmla="*/ 2 h 433"/>
                  <a:gd name="T14" fmla="*/ 2 w 589"/>
                  <a:gd name="T15" fmla="*/ 2 h 433"/>
                  <a:gd name="T16" fmla="*/ 2 w 589"/>
                  <a:gd name="T17" fmla="*/ 3 h 433"/>
                  <a:gd name="T18" fmla="*/ 3 w 589"/>
                  <a:gd name="T19" fmla="*/ 3 h 433"/>
                  <a:gd name="T20" fmla="*/ 5 w 589"/>
                  <a:gd name="T21" fmla="*/ 3 h 433"/>
                  <a:gd name="T22" fmla="*/ 5 w 589"/>
                  <a:gd name="T23" fmla="*/ 2 h 433"/>
                  <a:gd name="T24" fmla="*/ 5 w 589"/>
                  <a:gd name="T25" fmla="*/ 2 h 433"/>
                  <a:gd name="T26" fmla="*/ 4 w 589"/>
                  <a:gd name="T27" fmla="*/ 0 h 433"/>
                  <a:gd name="T28" fmla="*/ 4 w 589"/>
                  <a:gd name="T29" fmla="*/ 0 h 433"/>
                  <a:gd name="T30" fmla="*/ 3 w 589"/>
                  <a:gd name="T31" fmla="*/ 0 h 433"/>
                  <a:gd name="T32" fmla="*/ 1 w 589"/>
                  <a:gd name="T33" fmla="*/ 0 h 433"/>
                  <a:gd name="T34" fmla="*/ 1 w 589"/>
                  <a:gd name="T35" fmla="*/ 0 h 433"/>
                  <a:gd name="T36" fmla="*/ 0 w 589"/>
                  <a:gd name="T37" fmla="*/ 0 h 433"/>
                  <a:gd name="T38" fmla="*/ 0 w 589"/>
                  <a:gd name="T39" fmla="*/ 0 h 43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589"/>
                  <a:gd name="T61" fmla="*/ 0 h 433"/>
                  <a:gd name="T62" fmla="*/ 589 w 589"/>
                  <a:gd name="T63" fmla="*/ 433 h 43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589" h="433">
                    <a:moveTo>
                      <a:pt x="0" y="19"/>
                    </a:moveTo>
                    <a:lnTo>
                      <a:pt x="104" y="70"/>
                    </a:lnTo>
                    <a:lnTo>
                      <a:pt x="167" y="159"/>
                    </a:lnTo>
                    <a:lnTo>
                      <a:pt x="98" y="193"/>
                    </a:lnTo>
                    <a:lnTo>
                      <a:pt x="200" y="248"/>
                    </a:lnTo>
                    <a:lnTo>
                      <a:pt x="230" y="301"/>
                    </a:lnTo>
                    <a:lnTo>
                      <a:pt x="170" y="331"/>
                    </a:lnTo>
                    <a:lnTo>
                      <a:pt x="246" y="366"/>
                    </a:lnTo>
                    <a:lnTo>
                      <a:pt x="252" y="432"/>
                    </a:lnTo>
                    <a:lnTo>
                      <a:pt x="370" y="394"/>
                    </a:lnTo>
                    <a:lnTo>
                      <a:pt x="534" y="433"/>
                    </a:lnTo>
                    <a:lnTo>
                      <a:pt x="589" y="313"/>
                    </a:lnTo>
                    <a:lnTo>
                      <a:pt x="526" y="260"/>
                    </a:lnTo>
                    <a:lnTo>
                      <a:pt x="483" y="124"/>
                    </a:lnTo>
                    <a:lnTo>
                      <a:pt x="438" y="124"/>
                    </a:lnTo>
                    <a:lnTo>
                      <a:pt x="303" y="19"/>
                    </a:lnTo>
                    <a:lnTo>
                      <a:pt x="124" y="0"/>
                    </a:lnTo>
                    <a:lnTo>
                      <a:pt x="18" y="10"/>
                    </a:lnTo>
                    <a:lnTo>
                      <a:pt x="0" y="19"/>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31" name="Freeform 354"/>
              <p:cNvSpPr>
                <a:spLocks/>
              </p:cNvSpPr>
              <p:nvPr/>
            </p:nvSpPr>
            <p:spPr bwMode="auto">
              <a:xfrm>
                <a:off x="584" y="3318"/>
                <a:ext cx="96" cy="155"/>
              </a:xfrm>
              <a:custGeom>
                <a:avLst/>
                <a:gdLst>
                  <a:gd name="T0" fmla="*/ 1 w 192"/>
                  <a:gd name="T1" fmla="*/ 0 h 310"/>
                  <a:gd name="T2" fmla="*/ 1 w 192"/>
                  <a:gd name="T3" fmla="*/ 1 h 310"/>
                  <a:gd name="T4" fmla="*/ 1 w 192"/>
                  <a:gd name="T5" fmla="*/ 2 h 310"/>
                  <a:gd name="T6" fmla="*/ 0 w 192"/>
                  <a:gd name="T7" fmla="*/ 3 h 310"/>
                  <a:gd name="T8" fmla="*/ 2 w 192"/>
                  <a:gd name="T9" fmla="*/ 3 h 310"/>
                  <a:gd name="T10" fmla="*/ 2 w 192"/>
                  <a:gd name="T11" fmla="*/ 3 h 310"/>
                  <a:gd name="T12" fmla="*/ 1 w 192"/>
                  <a:gd name="T13" fmla="*/ 1 h 310"/>
                  <a:gd name="T14" fmla="*/ 1 w 192"/>
                  <a:gd name="T15" fmla="*/ 0 h 310"/>
                  <a:gd name="T16" fmla="*/ 1 w 192"/>
                  <a:gd name="T17" fmla="*/ 0 h 3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2"/>
                  <a:gd name="T28" fmla="*/ 0 h 310"/>
                  <a:gd name="T29" fmla="*/ 192 w 192"/>
                  <a:gd name="T30" fmla="*/ 310 h 3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2" h="310">
                    <a:moveTo>
                      <a:pt x="71" y="0"/>
                    </a:moveTo>
                    <a:lnTo>
                      <a:pt x="17" y="113"/>
                    </a:lnTo>
                    <a:lnTo>
                      <a:pt x="38" y="182"/>
                    </a:lnTo>
                    <a:lnTo>
                      <a:pt x="0" y="257"/>
                    </a:lnTo>
                    <a:lnTo>
                      <a:pt x="132" y="310"/>
                    </a:lnTo>
                    <a:lnTo>
                      <a:pt x="192" y="257"/>
                    </a:lnTo>
                    <a:lnTo>
                      <a:pt x="121" y="25"/>
                    </a:lnTo>
                    <a:lnTo>
                      <a:pt x="71" y="0"/>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32" name="Freeform 355"/>
              <p:cNvSpPr>
                <a:spLocks/>
              </p:cNvSpPr>
              <p:nvPr/>
            </p:nvSpPr>
            <p:spPr bwMode="auto">
              <a:xfrm>
                <a:off x="601" y="3121"/>
                <a:ext cx="122" cy="209"/>
              </a:xfrm>
              <a:custGeom>
                <a:avLst/>
                <a:gdLst>
                  <a:gd name="T0" fmla="*/ 2 w 242"/>
                  <a:gd name="T1" fmla="*/ 0 h 419"/>
                  <a:gd name="T2" fmla="*/ 1 w 242"/>
                  <a:gd name="T3" fmla="*/ 1 h 419"/>
                  <a:gd name="T4" fmla="*/ 1 w 242"/>
                  <a:gd name="T5" fmla="*/ 1 h 419"/>
                  <a:gd name="T6" fmla="*/ 1 w 242"/>
                  <a:gd name="T7" fmla="*/ 2 h 419"/>
                  <a:gd name="T8" fmla="*/ 1 w 242"/>
                  <a:gd name="T9" fmla="*/ 2 h 419"/>
                  <a:gd name="T10" fmla="*/ 0 w 242"/>
                  <a:gd name="T11" fmla="*/ 2 h 419"/>
                  <a:gd name="T12" fmla="*/ 1 w 242"/>
                  <a:gd name="T13" fmla="*/ 3 h 419"/>
                  <a:gd name="T14" fmla="*/ 1 w 242"/>
                  <a:gd name="T15" fmla="*/ 3 h 419"/>
                  <a:gd name="T16" fmla="*/ 1 w 242"/>
                  <a:gd name="T17" fmla="*/ 2 h 419"/>
                  <a:gd name="T18" fmla="*/ 2 w 242"/>
                  <a:gd name="T19" fmla="*/ 0 h 419"/>
                  <a:gd name="T20" fmla="*/ 2 w 242"/>
                  <a:gd name="T21" fmla="*/ 0 h 419"/>
                  <a:gd name="T22" fmla="*/ 2 w 242"/>
                  <a:gd name="T23" fmla="*/ 0 h 4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2"/>
                  <a:gd name="T37" fmla="*/ 0 h 419"/>
                  <a:gd name="T38" fmla="*/ 242 w 242"/>
                  <a:gd name="T39" fmla="*/ 419 h 41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2" h="419">
                    <a:moveTo>
                      <a:pt x="214" y="25"/>
                    </a:moveTo>
                    <a:lnTo>
                      <a:pt x="79" y="160"/>
                    </a:lnTo>
                    <a:lnTo>
                      <a:pt x="70" y="235"/>
                    </a:lnTo>
                    <a:lnTo>
                      <a:pt x="21" y="277"/>
                    </a:lnTo>
                    <a:lnTo>
                      <a:pt x="25" y="328"/>
                    </a:lnTo>
                    <a:lnTo>
                      <a:pt x="0" y="351"/>
                    </a:lnTo>
                    <a:lnTo>
                      <a:pt x="16" y="400"/>
                    </a:lnTo>
                    <a:lnTo>
                      <a:pt x="87" y="419"/>
                    </a:lnTo>
                    <a:lnTo>
                      <a:pt x="61" y="353"/>
                    </a:lnTo>
                    <a:lnTo>
                      <a:pt x="242" y="0"/>
                    </a:lnTo>
                    <a:lnTo>
                      <a:pt x="214" y="25"/>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33" name="Freeform 356"/>
              <p:cNvSpPr>
                <a:spLocks/>
              </p:cNvSpPr>
              <p:nvPr/>
            </p:nvSpPr>
            <p:spPr bwMode="auto">
              <a:xfrm>
                <a:off x="437" y="3395"/>
                <a:ext cx="64" cy="80"/>
              </a:xfrm>
              <a:custGeom>
                <a:avLst/>
                <a:gdLst>
                  <a:gd name="T0" fmla="*/ 0 w 128"/>
                  <a:gd name="T1" fmla="*/ 0 h 162"/>
                  <a:gd name="T2" fmla="*/ 1 w 128"/>
                  <a:gd name="T3" fmla="*/ 1 h 162"/>
                  <a:gd name="T4" fmla="*/ 1 w 128"/>
                  <a:gd name="T5" fmla="*/ 1 h 162"/>
                  <a:gd name="T6" fmla="*/ 1 w 128"/>
                  <a:gd name="T7" fmla="*/ 0 h 162"/>
                  <a:gd name="T8" fmla="*/ 1 w 128"/>
                  <a:gd name="T9" fmla="*/ 0 h 162"/>
                  <a:gd name="T10" fmla="*/ 0 w 128"/>
                  <a:gd name="T11" fmla="*/ 0 h 162"/>
                  <a:gd name="T12" fmla="*/ 0 w 128"/>
                  <a:gd name="T13" fmla="*/ 0 h 162"/>
                  <a:gd name="T14" fmla="*/ 0 60000 65536"/>
                  <a:gd name="T15" fmla="*/ 0 60000 65536"/>
                  <a:gd name="T16" fmla="*/ 0 60000 65536"/>
                  <a:gd name="T17" fmla="*/ 0 60000 65536"/>
                  <a:gd name="T18" fmla="*/ 0 60000 65536"/>
                  <a:gd name="T19" fmla="*/ 0 60000 65536"/>
                  <a:gd name="T20" fmla="*/ 0 60000 65536"/>
                  <a:gd name="T21" fmla="*/ 0 w 128"/>
                  <a:gd name="T22" fmla="*/ 0 h 162"/>
                  <a:gd name="T23" fmla="*/ 128 w 128"/>
                  <a:gd name="T24" fmla="*/ 162 h 1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8" h="162">
                    <a:moveTo>
                      <a:pt x="0" y="15"/>
                    </a:moveTo>
                    <a:lnTo>
                      <a:pt x="106" y="162"/>
                    </a:lnTo>
                    <a:lnTo>
                      <a:pt x="128" y="141"/>
                    </a:lnTo>
                    <a:lnTo>
                      <a:pt x="75" y="83"/>
                    </a:lnTo>
                    <a:lnTo>
                      <a:pt x="17" y="0"/>
                    </a:lnTo>
                    <a:lnTo>
                      <a:pt x="0" y="15"/>
                    </a:lnTo>
                    <a:close/>
                  </a:path>
                </a:pathLst>
              </a:custGeom>
              <a:solidFill>
                <a:srgbClr val="693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34" name="Freeform 357"/>
              <p:cNvSpPr>
                <a:spLocks/>
              </p:cNvSpPr>
              <p:nvPr/>
            </p:nvSpPr>
            <p:spPr bwMode="auto">
              <a:xfrm>
                <a:off x="737" y="3131"/>
                <a:ext cx="46" cy="270"/>
              </a:xfrm>
              <a:custGeom>
                <a:avLst/>
                <a:gdLst>
                  <a:gd name="T0" fmla="*/ 1 w 90"/>
                  <a:gd name="T1" fmla="*/ 0 h 540"/>
                  <a:gd name="T2" fmla="*/ 1 w 90"/>
                  <a:gd name="T3" fmla="*/ 1 h 540"/>
                  <a:gd name="T4" fmla="*/ 0 w 90"/>
                  <a:gd name="T5" fmla="*/ 2 h 540"/>
                  <a:gd name="T6" fmla="*/ 1 w 90"/>
                  <a:gd name="T7" fmla="*/ 3 h 540"/>
                  <a:gd name="T8" fmla="*/ 1 w 90"/>
                  <a:gd name="T9" fmla="*/ 5 h 540"/>
                  <a:gd name="T10" fmla="*/ 1 w 90"/>
                  <a:gd name="T11" fmla="*/ 5 h 540"/>
                  <a:gd name="T12" fmla="*/ 1 w 90"/>
                  <a:gd name="T13" fmla="*/ 4 h 540"/>
                  <a:gd name="T14" fmla="*/ 1 w 90"/>
                  <a:gd name="T15" fmla="*/ 4 h 540"/>
                  <a:gd name="T16" fmla="*/ 1 w 90"/>
                  <a:gd name="T17" fmla="*/ 3 h 540"/>
                  <a:gd name="T18" fmla="*/ 1 w 90"/>
                  <a:gd name="T19" fmla="*/ 2 h 540"/>
                  <a:gd name="T20" fmla="*/ 1 w 90"/>
                  <a:gd name="T21" fmla="*/ 2 h 540"/>
                  <a:gd name="T22" fmla="*/ 1 w 90"/>
                  <a:gd name="T23" fmla="*/ 1 h 540"/>
                  <a:gd name="T24" fmla="*/ 1 w 90"/>
                  <a:gd name="T25" fmla="*/ 1 h 540"/>
                  <a:gd name="T26" fmla="*/ 1 w 90"/>
                  <a:gd name="T27" fmla="*/ 0 h 540"/>
                  <a:gd name="T28" fmla="*/ 1 w 90"/>
                  <a:gd name="T29" fmla="*/ 0 h 5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0"/>
                  <a:gd name="T46" fmla="*/ 0 h 540"/>
                  <a:gd name="T47" fmla="*/ 90 w 90"/>
                  <a:gd name="T48" fmla="*/ 540 h 5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0" h="540">
                    <a:moveTo>
                      <a:pt x="66" y="0"/>
                    </a:moveTo>
                    <a:lnTo>
                      <a:pt x="17" y="76"/>
                    </a:lnTo>
                    <a:lnTo>
                      <a:pt x="0" y="197"/>
                    </a:lnTo>
                    <a:lnTo>
                      <a:pt x="7" y="369"/>
                    </a:lnTo>
                    <a:lnTo>
                      <a:pt x="37" y="530"/>
                    </a:lnTo>
                    <a:lnTo>
                      <a:pt x="75" y="540"/>
                    </a:lnTo>
                    <a:lnTo>
                      <a:pt x="70" y="449"/>
                    </a:lnTo>
                    <a:lnTo>
                      <a:pt x="90" y="418"/>
                    </a:lnTo>
                    <a:lnTo>
                      <a:pt x="33" y="292"/>
                    </a:lnTo>
                    <a:lnTo>
                      <a:pt x="77" y="235"/>
                    </a:lnTo>
                    <a:lnTo>
                      <a:pt x="27" y="179"/>
                    </a:lnTo>
                    <a:lnTo>
                      <a:pt x="37" y="79"/>
                    </a:lnTo>
                    <a:lnTo>
                      <a:pt x="83" y="41"/>
                    </a:lnTo>
                    <a:lnTo>
                      <a:pt x="66" y="0"/>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35" name="Freeform 358"/>
              <p:cNvSpPr>
                <a:spLocks/>
              </p:cNvSpPr>
              <p:nvPr/>
            </p:nvSpPr>
            <p:spPr bwMode="auto">
              <a:xfrm>
                <a:off x="288" y="3510"/>
                <a:ext cx="179" cy="185"/>
              </a:xfrm>
              <a:custGeom>
                <a:avLst/>
                <a:gdLst>
                  <a:gd name="T0" fmla="*/ 3 w 358"/>
                  <a:gd name="T1" fmla="*/ 0 h 368"/>
                  <a:gd name="T2" fmla="*/ 2 w 358"/>
                  <a:gd name="T3" fmla="*/ 0 h 368"/>
                  <a:gd name="T4" fmla="*/ 1 w 358"/>
                  <a:gd name="T5" fmla="*/ 0 h 368"/>
                  <a:gd name="T6" fmla="*/ 1 w 358"/>
                  <a:gd name="T7" fmla="*/ 1 h 368"/>
                  <a:gd name="T8" fmla="*/ 0 w 358"/>
                  <a:gd name="T9" fmla="*/ 1 h 368"/>
                  <a:gd name="T10" fmla="*/ 1 w 358"/>
                  <a:gd name="T11" fmla="*/ 2 h 368"/>
                  <a:gd name="T12" fmla="*/ 1 w 358"/>
                  <a:gd name="T13" fmla="*/ 2 h 368"/>
                  <a:gd name="T14" fmla="*/ 1 w 358"/>
                  <a:gd name="T15" fmla="*/ 1 h 368"/>
                  <a:gd name="T16" fmla="*/ 3 w 358"/>
                  <a:gd name="T17" fmla="*/ 1 h 368"/>
                  <a:gd name="T18" fmla="*/ 3 w 358"/>
                  <a:gd name="T19" fmla="*/ 0 h 368"/>
                  <a:gd name="T20" fmla="*/ 3 w 358"/>
                  <a:gd name="T21" fmla="*/ 0 h 368"/>
                  <a:gd name="T22" fmla="*/ 3 w 358"/>
                  <a:gd name="T23" fmla="*/ 0 h 36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8"/>
                  <a:gd name="T37" fmla="*/ 0 h 368"/>
                  <a:gd name="T38" fmla="*/ 358 w 358"/>
                  <a:gd name="T39" fmla="*/ 368 h 36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8" h="368">
                    <a:moveTo>
                      <a:pt x="283" y="0"/>
                    </a:moveTo>
                    <a:lnTo>
                      <a:pt x="159" y="88"/>
                    </a:lnTo>
                    <a:lnTo>
                      <a:pt x="17" y="92"/>
                    </a:lnTo>
                    <a:lnTo>
                      <a:pt x="58" y="163"/>
                    </a:lnTo>
                    <a:lnTo>
                      <a:pt x="0" y="220"/>
                    </a:lnTo>
                    <a:lnTo>
                      <a:pt x="17" y="367"/>
                    </a:lnTo>
                    <a:lnTo>
                      <a:pt x="90" y="368"/>
                    </a:lnTo>
                    <a:lnTo>
                      <a:pt x="114" y="252"/>
                    </a:lnTo>
                    <a:lnTo>
                      <a:pt x="293" y="234"/>
                    </a:lnTo>
                    <a:lnTo>
                      <a:pt x="358" y="68"/>
                    </a:lnTo>
                    <a:lnTo>
                      <a:pt x="283" y="0"/>
                    </a:lnTo>
                    <a:close/>
                  </a:path>
                </a:pathLst>
              </a:custGeom>
              <a:solidFill>
                <a:srgbClr val="BF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36" name="Freeform 359"/>
              <p:cNvSpPr>
                <a:spLocks/>
              </p:cNvSpPr>
              <p:nvPr/>
            </p:nvSpPr>
            <p:spPr bwMode="auto">
              <a:xfrm>
                <a:off x="337" y="3557"/>
                <a:ext cx="141" cy="167"/>
              </a:xfrm>
              <a:custGeom>
                <a:avLst/>
                <a:gdLst>
                  <a:gd name="T0" fmla="*/ 2 w 280"/>
                  <a:gd name="T1" fmla="*/ 0 h 334"/>
                  <a:gd name="T2" fmla="*/ 2 w 280"/>
                  <a:gd name="T3" fmla="*/ 1 h 334"/>
                  <a:gd name="T4" fmla="*/ 0 w 280"/>
                  <a:gd name="T5" fmla="*/ 2 h 334"/>
                  <a:gd name="T6" fmla="*/ 0 w 280"/>
                  <a:gd name="T7" fmla="*/ 2 h 334"/>
                  <a:gd name="T8" fmla="*/ 1 w 280"/>
                  <a:gd name="T9" fmla="*/ 2 h 334"/>
                  <a:gd name="T10" fmla="*/ 1 w 280"/>
                  <a:gd name="T11" fmla="*/ 2 h 334"/>
                  <a:gd name="T12" fmla="*/ 1 w 280"/>
                  <a:gd name="T13" fmla="*/ 2 h 334"/>
                  <a:gd name="T14" fmla="*/ 1 w 280"/>
                  <a:gd name="T15" fmla="*/ 2 h 334"/>
                  <a:gd name="T16" fmla="*/ 1 w 280"/>
                  <a:gd name="T17" fmla="*/ 2 h 334"/>
                  <a:gd name="T18" fmla="*/ 1 w 280"/>
                  <a:gd name="T19" fmla="*/ 2 h 334"/>
                  <a:gd name="T20" fmla="*/ 1 w 280"/>
                  <a:gd name="T21" fmla="*/ 2 h 334"/>
                  <a:gd name="T22" fmla="*/ 1 w 280"/>
                  <a:gd name="T23" fmla="*/ 2 h 334"/>
                  <a:gd name="T24" fmla="*/ 1 w 280"/>
                  <a:gd name="T25" fmla="*/ 2 h 334"/>
                  <a:gd name="T26" fmla="*/ 1 w 280"/>
                  <a:gd name="T27" fmla="*/ 3 h 334"/>
                  <a:gd name="T28" fmla="*/ 1 w 280"/>
                  <a:gd name="T29" fmla="*/ 3 h 334"/>
                  <a:gd name="T30" fmla="*/ 1 w 280"/>
                  <a:gd name="T31" fmla="*/ 3 h 334"/>
                  <a:gd name="T32" fmla="*/ 1 w 280"/>
                  <a:gd name="T33" fmla="*/ 3 h 334"/>
                  <a:gd name="T34" fmla="*/ 1 w 280"/>
                  <a:gd name="T35" fmla="*/ 3 h 334"/>
                  <a:gd name="T36" fmla="*/ 2 w 280"/>
                  <a:gd name="T37" fmla="*/ 3 h 334"/>
                  <a:gd name="T38" fmla="*/ 2 w 280"/>
                  <a:gd name="T39" fmla="*/ 3 h 334"/>
                  <a:gd name="T40" fmla="*/ 3 w 280"/>
                  <a:gd name="T41" fmla="*/ 1 h 334"/>
                  <a:gd name="T42" fmla="*/ 2 w 280"/>
                  <a:gd name="T43" fmla="*/ 0 h 334"/>
                  <a:gd name="T44" fmla="*/ 2 w 280"/>
                  <a:gd name="T45" fmla="*/ 0 h 33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80"/>
                  <a:gd name="T70" fmla="*/ 0 h 334"/>
                  <a:gd name="T71" fmla="*/ 280 w 280"/>
                  <a:gd name="T72" fmla="*/ 334 h 33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80" h="334">
                    <a:moveTo>
                      <a:pt x="232" y="0"/>
                    </a:moveTo>
                    <a:lnTo>
                      <a:pt x="164" y="100"/>
                    </a:lnTo>
                    <a:lnTo>
                      <a:pt x="0" y="150"/>
                    </a:lnTo>
                    <a:lnTo>
                      <a:pt x="0" y="151"/>
                    </a:lnTo>
                    <a:lnTo>
                      <a:pt x="2" y="154"/>
                    </a:lnTo>
                    <a:lnTo>
                      <a:pt x="6" y="160"/>
                    </a:lnTo>
                    <a:lnTo>
                      <a:pt x="10" y="169"/>
                    </a:lnTo>
                    <a:lnTo>
                      <a:pt x="16" y="179"/>
                    </a:lnTo>
                    <a:lnTo>
                      <a:pt x="22" y="191"/>
                    </a:lnTo>
                    <a:lnTo>
                      <a:pt x="30" y="204"/>
                    </a:lnTo>
                    <a:lnTo>
                      <a:pt x="39" y="219"/>
                    </a:lnTo>
                    <a:lnTo>
                      <a:pt x="49" y="232"/>
                    </a:lnTo>
                    <a:lnTo>
                      <a:pt x="60" y="247"/>
                    </a:lnTo>
                    <a:lnTo>
                      <a:pt x="71" y="263"/>
                    </a:lnTo>
                    <a:lnTo>
                      <a:pt x="84" y="278"/>
                    </a:lnTo>
                    <a:lnTo>
                      <a:pt x="98" y="293"/>
                    </a:lnTo>
                    <a:lnTo>
                      <a:pt x="113" y="307"/>
                    </a:lnTo>
                    <a:lnTo>
                      <a:pt x="128" y="320"/>
                    </a:lnTo>
                    <a:lnTo>
                      <a:pt x="144" y="334"/>
                    </a:lnTo>
                    <a:lnTo>
                      <a:pt x="212" y="277"/>
                    </a:lnTo>
                    <a:lnTo>
                      <a:pt x="280" y="116"/>
                    </a:lnTo>
                    <a:lnTo>
                      <a:pt x="232" y="0"/>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37" name="Freeform 360"/>
              <p:cNvSpPr>
                <a:spLocks/>
              </p:cNvSpPr>
              <p:nvPr/>
            </p:nvSpPr>
            <p:spPr bwMode="auto">
              <a:xfrm>
                <a:off x="414" y="3257"/>
                <a:ext cx="549" cy="360"/>
              </a:xfrm>
              <a:custGeom>
                <a:avLst/>
                <a:gdLst>
                  <a:gd name="T0" fmla="*/ 9 w 1093"/>
                  <a:gd name="T1" fmla="*/ 0 h 721"/>
                  <a:gd name="T2" fmla="*/ 7 w 1093"/>
                  <a:gd name="T3" fmla="*/ 1 h 721"/>
                  <a:gd name="T4" fmla="*/ 6 w 1093"/>
                  <a:gd name="T5" fmla="*/ 2 h 721"/>
                  <a:gd name="T6" fmla="*/ 6 w 1093"/>
                  <a:gd name="T7" fmla="*/ 2 h 721"/>
                  <a:gd name="T8" fmla="*/ 6 w 1093"/>
                  <a:gd name="T9" fmla="*/ 3 h 721"/>
                  <a:gd name="T10" fmla="*/ 6 w 1093"/>
                  <a:gd name="T11" fmla="*/ 3 h 721"/>
                  <a:gd name="T12" fmla="*/ 4 w 1093"/>
                  <a:gd name="T13" fmla="*/ 4 h 721"/>
                  <a:gd name="T14" fmla="*/ 3 w 1093"/>
                  <a:gd name="T15" fmla="*/ 3 h 721"/>
                  <a:gd name="T16" fmla="*/ 1 w 1093"/>
                  <a:gd name="T17" fmla="*/ 3 h 721"/>
                  <a:gd name="T18" fmla="*/ 2 w 1093"/>
                  <a:gd name="T19" fmla="*/ 4 h 721"/>
                  <a:gd name="T20" fmla="*/ 1 w 1093"/>
                  <a:gd name="T21" fmla="*/ 4 h 721"/>
                  <a:gd name="T22" fmla="*/ 1 w 1093"/>
                  <a:gd name="T23" fmla="*/ 4 h 721"/>
                  <a:gd name="T24" fmla="*/ 0 w 1093"/>
                  <a:gd name="T25" fmla="*/ 4 h 721"/>
                  <a:gd name="T26" fmla="*/ 1 w 1093"/>
                  <a:gd name="T27" fmla="*/ 5 h 721"/>
                  <a:gd name="T28" fmla="*/ 1 w 1093"/>
                  <a:gd name="T29" fmla="*/ 6 h 721"/>
                  <a:gd name="T30" fmla="*/ 2 w 1093"/>
                  <a:gd name="T31" fmla="*/ 6 h 721"/>
                  <a:gd name="T32" fmla="*/ 4 w 1093"/>
                  <a:gd name="T33" fmla="*/ 5 h 721"/>
                  <a:gd name="T34" fmla="*/ 4 w 1093"/>
                  <a:gd name="T35" fmla="*/ 5 h 721"/>
                  <a:gd name="T36" fmla="*/ 7 w 1093"/>
                  <a:gd name="T37" fmla="*/ 4 h 721"/>
                  <a:gd name="T38" fmla="*/ 8 w 1093"/>
                  <a:gd name="T39" fmla="*/ 4 h 721"/>
                  <a:gd name="T40" fmla="*/ 9 w 1093"/>
                  <a:gd name="T41" fmla="*/ 4 h 721"/>
                  <a:gd name="T42" fmla="*/ 9 w 1093"/>
                  <a:gd name="T43" fmla="*/ 3 h 721"/>
                  <a:gd name="T44" fmla="*/ 8 w 1093"/>
                  <a:gd name="T45" fmla="*/ 3 h 721"/>
                  <a:gd name="T46" fmla="*/ 9 w 1093"/>
                  <a:gd name="T47" fmla="*/ 1 h 721"/>
                  <a:gd name="T48" fmla="*/ 9 w 1093"/>
                  <a:gd name="T49" fmla="*/ 0 h 721"/>
                  <a:gd name="T50" fmla="*/ 9 w 1093"/>
                  <a:gd name="T51" fmla="*/ 0 h 72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93"/>
                  <a:gd name="T79" fmla="*/ 0 h 721"/>
                  <a:gd name="T80" fmla="*/ 1093 w 1093"/>
                  <a:gd name="T81" fmla="*/ 721 h 72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93" h="721">
                    <a:moveTo>
                      <a:pt x="1093" y="0"/>
                    </a:moveTo>
                    <a:lnTo>
                      <a:pt x="844" y="80"/>
                    </a:lnTo>
                    <a:lnTo>
                      <a:pt x="732" y="163"/>
                    </a:lnTo>
                    <a:lnTo>
                      <a:pt x="695" y="194"/>
                    </a:lnTo>
                    <a:lnTo>
                      <a:pt x="679" y="275"/>
                    </a:lnTo>
                    <a:lnTo>
                      <a:pt x="642" y="275"/>
                    </a:lnTo>
                    <a:lnTo>
                      <a:pt x="474" y="409"/>
                    </a:lnTo>
                    <a:lnTo>
                      <a:pt x="323" y="323"/>
                    </a:lnTo>
                    <a:lnTo>
                      <a:pt x="118" y="358"/>
                    </a:lnTo>
                    <a:lnTo>
                      <a:pt x="159" y="416"/>
                    </a:lnTo>
                    <a:lnTo>
                      <a:pt x="123" y="441"/>
                    </a:lnTo>
                    <a:lnTo>
                      <a:pt x="81" y="391"/>
                    </a:lnTo>
                    <a:lnTo>
                      <a:pt x="0" y="481"/>
                    </a:lnTo>
                    <a:lnTo>
                      <a:pt x="66" y="601"/>
                    </a:lnTo>
                    <a:lnTo>
                      <a:pt x="66" y="721"/>
                    </a:lnTo>
                    <a:lnTo>
                      <a:pt x="161" y="721"/>
                    </a:lnTo>
                    <a:lnTo>
                      <a:pt x="389" y="620"/>
                    </a:lnTo>
                    <a:lnTo>
                      <a:pt x="492" y="526"/>
                    </a:lnTo>
                    <a:lnTo>
                      <a:pt x="866" y="497"/>
                    </a:lnTo>
                    <a:lnTo>
                      <a:pt x="939" y="406"/>
                    </a:lnTo>
                    <a:lnTo>
                      <a:pt x="1026" y="394"/>
                    </a:lnTo>
                    <a:lnTo>
                      <a:pt x="1041" y="343"/>
                    </a:lnTo>
                    <a:lnTo>
                      <a:pt x="994" y="275"/>
                    </a:lnTo>
                    <a:lnTo>
                      <a:pt x="1069" y="106"/>
                    </a:lnTo>
                    <a:lnTo>
                      <a:pt x="1093" y="0"/>
                    </a:lnTo>
                    <a:close/>
                  </a:path>
                </a:pathLst>
              </a:custGeom>
              <a:solidFill>
                <a:srgbClr val="BF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38" name="Freeform 361"/>
              <p:cNvSpPr>
                <a:spLocks/>
              </p:cNvSpPr>
              <p:nvPr/>
            </p:nvSpPr>
            <p:spPr bwMode="auto">
              <a:xfrm>
                <a:off x="780" y="3608"/>
                <a:ext cx="193" cy="340"/>
              </a:xfrm>
              <a:custGeom>
                <a:avLst/>
                <a:gdLst>
                  <a:gd name="T0" fmla="*/ 3 w 385"/>
                  <a:gd name="T1" fmla="*/ 5 h 681"/>
                  <a:gd name="T2" fmla="*/ 1 w 385"/>
                  <a:gd name="T3" fmla="*/ 5 h 681"/>
                  <a:gd name="T4" fmla="*/ 0 w 385"/>
                  <a:gd name="T5" fmla="*/ 0 h 681"/>
                  <a:gd name="T6" fmla="*/ 1 w 385"/>
                  <a:gd name="T7" fmla="*/ 0 h 681"/>
                  <a:gd name="T8" fmla="*/ 1 w 385"/>
                  <a:gd name="T9" fmla="*/ 0 h 681"/>
                  <a:gd name="T10" fmla="*/ 2 w 385"/>
                  <a:gd name="T11" fmla="*/ 0 h 681"/>
                  <a:gd name="T12" fmla="*/ 3 w 385"/>
                  <a:gd name="T13" fmla="*/ 0 h 681"/>
                  <a:gd name="T14" fmla="*/ 4 w 385"/>
                  <a:gd name="T15" fmla="*/ 0 h 681"/>
                  <a:gd name="T16" fmla="*/ 3 w 385"/>
                  <a:gd name="T17" fmla="*/ 4 h 681"/>
                  <a:gd name="T18" fmla="*/ 3 w 385"/>
                  <a:gd name="T19" fmla="*/ 5 h 681"/>
                  <a:gd name="T20" fmla="*/ 3 w 385"/>
                  <a:gd name="T21" fmla="*/ 5 h 68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5"/>
                  <a:gd name="T34" fmla="*/ 0 h 681"/>
                  <a:gd name="T35" fmla="*/ 385 w 385"/>
                  <a:gd name="T36" fmla="*/ 681 h 68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5" h="681">
                    <a:moveTo>
                      <a:pt x="320" y="681"/>
                    </a:moveTo>
                    <a:lnTo>
                      <a:pt x="54" y="681"/>
                    </a:lnTo>
                    <a:lnTo>
                      <a:pt x="0" y="40"/>
                    </a:lnTo>
                    <a:lnTo>
                      <a:pt x="43" y="81"/>
                    </a:lnTo>
                    <a:lnTo>
                      <a:pt x="52" y="40"/>
                    </a:lnTo>
                    <a:lnTo>
                      <a:pt x="163" y="40"/>
                    </a:lnTo>
                    <a:lnTo>
                      <a:pt x="313" y="0"/>
                    </a:lnTo>
                    <a:lnTo>
                      <a:pt x="385" y="121"/>
                    </a:lnTo>
                    <a:lnTo>
                      <a:pt x="371" y="613"/>
                    </a:lnTo>
                    <a:lnTo>
                      <a:pt x="320" y="681"/>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39" name="Freeform 362"/>
              <p:cNvSpPr>
                <a:spLocks/>
              </p:cNvSpPr>
              <p:nvPr/>
            </p:nvSpPr>
            <p:spPr bwMode="auto">
              <a:xfrm>
                <a:off x="224" y="3676"/>
                <a:ext cx="83" cy="108"/>
              </a:xfrm>
              <a:custGeom>
                <a:avLst/>
                <a:gdLst>
                  <a:gd name="T0" fmla="*/ 1 w 169"/>
                  <a:gd name="T1" fmla="*/ 0 h 215"/>
                  <a:gd name="T2" fmla="*/ 0 w 169"/>
                  <a:gd name="T3" fmla="*/ 0 h 215"/>
                  <a:gd name="T4" fmla="*/ 1 w 169"/>
                  <a:gd name="T5" fmla="*/ 1 h 215"/>
                  <a:gd name="T6" fmla="*/ 2 w 169"/>
                  <a:gd name="T7" fmla="*/ 1 h 215"/>
                  <a:gd name="T8" fmla="*/ 2 w 169"/>
                  <a:gd name="T9" fmla="*/ 1 h 215"/>
                  <a:gd name="T10" fmla="*/ 2 w 169"/>
                  <a:gd name="T11" fmla="*/ 1 h 215"/>
                  <a:gd name="T12" fmla="*/ 2 w 169"/>
                  <a:gd name="T13" fmla="*/ 1 h 215"/>
                  <a:gd name="T14" fmla="*/ 2 w 169"/>
                  <a:gd name="T15" fmla="*/ 1 h 215"/>
                  <a:gd name="T16" fmla="*/ 2 w 169"/>
                  <a:gd name="T17" fmla="*/ 1 h 215"/>
                  <a:gd name="T18" fmla="*/ 2 w 169"/>
                  <a:gd name="T19" fmla="*/ 1 h 215"/>
                  <a:gd name="T20" fmla="*/ 1 w 169"/>
                  <a:gd name="T21" fmla="*/ 1 h 215"/>
                  <a:gd name="T22" fmla="*/ 1 w 169"/>
                  <a:gd name="T23" fmla="*/ 1 h 215"/>
                  <a:gd name="T24" fmla="*/ 1 w 169"/>
                  <a:gd name="T25" fmla="*/ 1 h 215"/>
                  <a:gd name="T26" fmla="*/ 1 w 169"/>
                  <a:gd name="T27" fmla="*/ 0 h 215"/>
                  <a:gd name="T28" fmla="*/ 1 w 169"/>
                  <a:gd name="T29" fmla="*/ 0 h 215"/>
                  <a:gd name="T30" fmla="*/ 1 w 169"/>
                  <a:gd name="T31" fmla="*/ 0 h 215"/>
                  <a:gd name="T32" fmla="*/ 1 w 169"/>
                  <a:gd name="T33" fmla="*/ 0 h 215"/>
                  <a:gd name="T34" fmla="*/ 1 w 169"/>
                  <a:gd name="T35" fmla="*/ 0 h 215"/>
                  <a:gd name="T36" fmla="*/ 1 w 169"/>
                  <a:gd name="T37" fmla="*/ 0 h 215"/>
                  <a:gd name="T38" fmla="*/ 1 w 169"/>
                  <a:gd name="T39" fmla="*/ 0 h 215"/>
                  <a:gd name="T40" fmla="*/ 1 w 169"/>
                  <a:gd name="T41" fmla="*/ 0 h 2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9"/>
                  <a:gd name="T64" fmla="*/ 0 h 215"/>
                  <a:gd name="T65" fmla="*/ 169 w 169"/>
                  <a:gd name="T66" fmla="*/ 215 h 2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9" h="215">
                    <a:moveTo>
                      <a:pt x="12" y="0"/>
                    </a:moveTo>
                    <a:lnTo>
                      <a:pt x="0" y="65"/>
                    </a:lnTo>
                    <a:lnTo>
                      <a:pt x="83" y="198"/>
                    </a:lnTo>
                    <a:lnTo>
                      <a:pt x="169" y="215"/>
                    </a:lnTo>
                    <a:lnTo>
                      <a:pt x="168" y="214"/>
                    </a:lnTo>
                    <a:lnTo>
                      <a:pt x="165" y="212"/>
                    </a:lnTo>
                    <a:lnTo>
                      <a:pt x="160" y="207"/>
                    </a:lnTo>
                    <a:lnTo>
                      <a:pt x="154" y="200"/>
                    </a:lnTo>
                    <a:lnTo>
                      <a:pt x="146" y="192"/>
                    </a:lnTo>
                    <a:lnTo>
                      <a:pt x="137" y="182"/>
                    </a:lnTo>
                    <a:lnTo>
                      <a:pt x="127" y="171"/>
                    </a:lnTo>
                    <a:lnTo>
                      <a:pt x="116" y="158"/>
                    </a:lnTo>
                    <a:lnTo>
                      <a:pt x="104" y="143"/>
                    </a:lnTo>
                    <a:lnTo>
                      <a:pt x="92" y="126"/>
                    </a:lnTo>
                    <a:lnTo>
                      <a:pt x="78" y="109"/>
                    </a:lnTo>
                    <a:lnTo>
                      <a:pt x="65" y="90"/>
                    </a:lnTo>
                    <a:lnTo>
                      <a:pt x="51" y="69"/>
                    </a:lnTo>
                    <a:lnTo>
                      <a:pt x="37" y="48"/>
                    </a:lnTo>
                    <a:lnTo>
                      <a:pt x="24" y="25"/>
                    </a:lnTo>
                    <a:lnTo>
                      <a:pt x="12" y="0"/>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40" name="Freeform 363"/>
              <p:cNvSpPr>
                <a:spLocks/>
              </p:cNvSpPr>
              <p:nvPr/>
            </p:nvSpPr>
            <p:spPr bwMode="auto">
              <a:xfrm>
                <a:off x="912" y="3591"/>
                <a:ext cx="112" cy="359"/>
              </a:xfrm>
              <a:custGeom>
                <a:avLst/>
                <a:gdLst>
                  <a:gd name="T0" fmla="*/ 1 w 221"/>
                  <a:gd name="T1" fmla="*/ 1 h 714"/>
                  <a:gd name="T2" fmla="*/ 1 w 221"/>
                  <a:gd name="T3" fmla="*/ 2 h 714"/>
                  <a:gd name="T4" fmla="*/ 0 w 221"/>
                  <a:gd name="T5" fmla="*/ 3 h 714"/>
                  <a:gd name="T6" fmla="*/ 1 w 221"/>
                  <a:gd name="T7" fmla="*/ 4 h 714"/>
                  <a:gd name="T8" fmla="*/ 1 w 221"/>
                  <a:gd name="T9" fmla="*/ 5 h 714"/>
                  <a:gd name="T10" fmla="*/ 1 w 221"/>
                  <a:gd name="T11" fmla="*/ 6 h 714"/>
                  <a:gd name="T12" fmla="*/ 2 w 221"/>
                  <a:gd name="T13" fmla="*/ 6 h 714"/>
                  <a:gd name="T14" fmla="*/ 2 w 221"/>
                  <a:gd name="T15" fmla="*/ 4 h 714"/>
                  <a:gd name="T16" fmla="*/ 2 w 221"/>
                  <a:gd name="T17" fmla="*/ 4 h 714"/>
                  <a:gd name="T18" fmla="*/ 2 w 221"/>
                  <a:gd name="T19" fmla="*/ 3 h 714"/>
                  <a:gd name="T20" fmla="*/ 2 w 221"/>
                  <a:gd name="T21" fmla="*/ 2 h 714"/>
                  <a:gd name="T22" fmla="*/ 2 w 221"/>
                  <a:gd name="T23" fmla="*/ 0 h 714"/>
                  <a:gd name="T24" fmla="*/ 1 w 221"/>
                  <a:gd name="T25" fmla="*/ 1 h 714"/>
                  <a:gd name="T26" fmla="*/ 1 w 221"/>
                  <a:gd name="T27" fmla="*/ 1 h 7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21"/>
                  <a:gd name="T43" fmla="*/ 0 h 714"/>
                  <a:gd name="T44" fmla="*/ 221 w 221"/>
                  <a:gd name="T45" fmla="*/ 714 h 71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21" h="714">
                    <a:moveTo>
                      <a:pt x="47" y="33"/>
                    </a:moveTo>
                    <a:lnTo>
                      <a:pt x="65" y="183"/>
                    </a:lnTo>
                    <a:lnTo>
                      <a:pt x="0" y="381"/>
                    </a:lnTo>
                    <a:lnTo>
                      <a:pt x="65" y="446"/>
                    </a:lnTo>
                    <a:lnTo>
                      <a:pt x="79" y="631"/>
                    </a:lnTo>
                    <a:lnTo>
                      <a:pt x="54" y="714"/>
                    </a:lnTo>
                    <a:lnTo>
                      <a:pt x="199" y="714"/>
                    </a:lnTo>
                    <a:lnTo>
                      <a:pt x="221" y="502"/>
                    </a:lnTo>
                    <a:lnTo>
                      <a:pt x="174" y="401"/>
                    </a:lnTo>
                    <a:lnTo>
                      <a:pt x="217" y="325"/>
                    </a:lnTo>
                    <a:lnTo>
                      <a:pt x="203" y="136"/>
                    </a:lnTo>
                    <a:lnTo>
                      <a:pt x="144" y="0"/>
                    </a:lnTo>
                    <a:lnTo>
                      <a:pt x="47" y="33"/>
                    </a:lnTo>
                    <a:close/>
                  </a:path>
                </a:pathLst>
              </a:custGeom>
              <a:solidFill>
                <a:srgbClr val="7568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41" name="Freeform 364"/>
              <p:cNvSpPr>
                <a:spLocks/>
              </p:cNvSpPr>
              <p:nvPr/>
            </p:nvSpPr>
            <p:spPr bwMode="auto">
              <a:xfrm>
                <a:off x="206" y="3503"/>
                <a:ext cx="60" cy="73"/>
              </a:xfrm>
              <a:custGeom>
                <a:avLst/>
                <a:gdLst>
                  <a:gd name="T0" fmla="*/ 0 w 114"/>
                  <a:gd name="T1" fmla="*/ 1 h 146"/>
                  <a:gd name="T2" fmla="*/ 1 w 114"/>
                  <a:gd name="T3" fmla="*/ 1 h 146"/>
                  <a:gd name="T4" fmla="*/ 1 w 114"/>
                  <a:gd name="T5" fmla="*/ 1 h 146"/>
                  <a:gd name="T6" fmla="*/ 1 w 114"/>
                  <a:gd name="T7" fmla="*/ 1 h 146"/>
                  <a:gd name="T8" fmla="*/ 1 w 114"/>
                  <a:gd name="T9" fmla="*/ 0 h 146"/>
                  <a:gd name="T10" fmla="*/ 1 w 114"/>
                  <a:gd name="T11" fmla="*/ 0 h 146"/>
                  <a:gd name="T12" fmla="*/ 1 w 114"/>
                  <a:gd name="T13" fmla="*/ 1 h 146"/>
                  <a:gd name="T14" fmla="*/ 1 w 114"/>
                  <a:gd name="T15" fmla="*/ 1 h 146"/>
                  <a:gd name="T16" fmla="*/ 1 w 114"/>
                  <a:gd name="T17" fmla="*/ 1 h 146"/>
                  <a:gd name="T18" fmla="*/ 1 w 114"/>
                  <a:gd name="T19" fmla="*/ 2 h 146"/>
                  <a:gd name="T20" fmla="*/ 0 w 114"/>
                  <a:gd name="T21" fmla="*/ 1 h 146"/>
                  <a:gd name="T22" fmla="*/ 0 w 114"/>
                  <a:gd name="T23" fmla="*/ 1 h 1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4"/>
                  <a:gd name="T37" fmla="*/ 0 h 146"/>
                  <a:gd name="T38" fmla="*/ 114 w 114"/>
                  <a:gd name="T39" fmla="*/ 146 h 1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4" h="146">
                    <a:moveTo>
                      <a:pt x="0" y="111"/>
                    </a:moveTo>
                    <a:lnTo>
                      <a:pt x="12" y="105"/>
                    </a:lnTo>
                    <a:lnTo>
                      <a:pt x="18" y="58"/>
                    </a:lnTo>
                    <a:lnTo>
                      <a:pt x="56" y="61"/>
                    </a:lnTo>
                    <a:lnTo>
                      <a:pt x="79" y="0"/>
                    </a:lnTo>
                    <a:lnTo>
                      <a:pt x="114" y="0"/>
                    </a:lnTo>
                    <a:lnTo>
                      <a:pt x="87" y="20"/>
                    </a:lnTo>
                    <a:lnTo>
                      <a:pt x="68" y="83"/>
                    </a:lnTo>
                    <a:lnTo>
                      <a:pt x="33" y="85"/>
                    </a:lnTo>
                    <a:lnTo>
                      <a:pt x="22" y="146"/>
                    </a:lnTo>
                    <a:lnTo>
                      <a:pt x="0" y="1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42" name="Freeform 365"/>
              <p:cNvSpPr>
                <a:spLocks/>
              </p:cNvSpPr>
              <p:nvPr/>
            </p:nvSpPr>
            <p:spPr bwMode="auto">
              <a:xfrm>
                <a:off x="224" y="3546"/>
                <a:ext cx="47" cy="61"/>
              </a:xfrm>
              <a:custGeom>
                <a:avLst/>
                <a:gdLst>
                  <a:gd name="T0" fmla="*/ 0 w 86"/>
                  <a:gd name="T1" fmla="*/ 0 h 123"/>
                  <a:gd name="T2" fmla="*/ 1 w 86"/>
                  <a:gd name="T3" fmla="*/ 0 h 123"/>
                  <a:gd name="T4" fmla="*/ 1 w 86"/>
                  <a:gd name="T5" fmla="*/ 0 h 123"/>
                  <a:gd name="T6" fmla="*/ 1 w 86"/>
                  <a:gd name="T7" fmla="*/ 0 h 123"/>
                  <a:gd name="T8" fmla="*/ 1 w 86"/>
                  <a:gd name="T9" fmla="*/ 0 h 123"/>
                  <a:gd name="T10" fmla="*/ 1 w 86"/>
                  <a:gd name="T11" fmla="*/ 0 h 123"/>
                  <a:gd name="T12" fmla="*/ 1 w 86"/>
                  <a:gd name="T13" fmla="*/ 0 h 123"/>
                  <a:gd name="T14" fmla="*/ 1 w 86"/>
                  <a:gd name="T15" fmla="*/ 0 h 123"/>
                  <a:gd name="T16" fmla="*/ 0 w 86"/>
                  <a:gd name="T17" fmla="*/ 0 h 123"/>
                  <a:gd name="T18" fmla="*/ 0 w 86"/>
                  <a:gd name="T19" fmla="*/ 0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6"/>
                  <a:gd name="T31" fmla="*/ 0 h 123"/>
                  <a:gd name="T32" fmla="*/ 86 w 86"/>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6" h="123">
                    <a:moveTo>
                      <a:pt x="0" y="81"/>
                    </a:moveTo>
                    <a:lnTo>
                      <a:pt x="23" y="93"/>
                    </a:lnTo>
                    <a:lnTo>
                      <a:pt x="38" y="48"/>
                    </a:lnTo>
                    <a:lnTo>
                      <a:pt x="75" y="48"/>
                    </a:lnTo>
                    <a:lnTo>
                      <a:pt x="86" y="0"/>
                    </a:lnTo>
                    <a:lnTo>
                      <a:pt x="86" y="66"/>
                    </a:lnTo>
                    <a:lnTo>
                      <a:pt x="43" y="66"/>
                    </a:lnTo>
                    <a:lnTo>
                      <a:pt x="25" y="123"/>
                    </a:lnTo>
                    <a:lnTo>
                      <a:pt x="0" y="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43" name="Freeform 366"/>
              <p:cNvSpPr>
                <a:spLocks/>
              </p:cNvSpPr>
              <p:nvPr/>
            </p:nvSpPr>
            <p:spPr bwMode="auto">
              <a:xfrm>
                <a:off x="242" y="3581"/>
                <a:ext cx="47" cy="74"/>
              </a:xfrm>
              <a:custGeom>
                <a:avLst/>
                <a:gdLst>
                  <a:gd name="T0" fmla="*/ 0 w 99"/>
                  <a:gd name="T1" fmla="*/ 1 h 148"/>
                  <a:gd name="T2" fmla="*/ 0 w 99"/>
                  <a:gd name="T3" fmla="*/ 1 h 148"/>
                  <a:gd name="T4" fmla="*/ 0 w 99"/>
                  <a:gd name="T5" fmla="*/ 1 h 148"/>
                  <a:gd name="T6" fmla="*/ 0 w 99"/>
                  <a:gd name="T7" fmla="*/ 1 h 148"/>
                  <a:gd name="T8" fmla="*/ 0 w 99"/>
                  <a:gd name="T9" fmla="*/ 0 h 148"/>
                  <a:gd name="T10" fmla="*/ 0 w 99"/>
                  <a:gd name="T11" fmla="*/ 1 h 148"/>
                  <a:gd name="T12" fmla="*/ 0 w 99"/>
                  <a:gd name="T13" fmla="*/ 1 h 148"/>
                  <a:gd name="T14" fmla="*/ 0 w 99"/>
                  <a:gd name="T15" fmla="*/ 1 h 148"/>
                  <a:gd name="T16" fmla="*/ 0 w 99"/>
                  <a:gd name="T17" fmla="*/ 2 h 148"/>
                  <a:gd name="T18" fmla="*/ 0 w 99"/>
                  <a:gd name="T19" fmla="*/ 1 h 148"/>
                  <a:gd name="T20" fmla="*/ 0 w 99"/>
                  <a:gd name="T21" fmla="*/ 1 h 14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9"/>
                  <a:gd name="T34" fmla="*/ 0 h 148"/>
                  <a:gd name="T35" fmla="*/ 99 w 99"/>
                  <a:gd name="T36" fmla="*/ 148 h 14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9" h="148">
                    <a:moveTo>
                      <a:pt x="0" y="116"/>
                    </a:moveTo>
                    <a:lnTo>
                      <a:pt x="26" y="119"/>
                    </a:lnTo>
                    <a:lnTo>
                      <a:pt x="50" y="55"/>
                    </a:lnTo>
                    <a:lnTo>
                      <a:pt x="71" y="53"/>
                    </a:lnTo>
                    <a:lnTo>
                      <a:pt x="91" y="0"/>
                    </a:lnTo>
                    <a:lnTo>
                      <a:pt x="99" y="16"/>
                    </a:lnTo>
                    <a:lnTo>
                      <a:pt x="81" y="68"/>
                    </a:lnTo>
                    <a:lnTo>
                      <a:pt x="53" y="73"/>
                    </a:lnTo>
                    <a:lnTo>
                      <a:pt x="30" y="148"/>
                    </a:lnTo>
                    <a:lnTo>
                      <a:pt x="0" y="1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44" name="Freeform 367"/>
              <p:cNvSpPr>
                <a:spLocks/>
              </p:cNvSpPr>
              <p:nvPr/>
            </p:nvSpPr>
            <p:spPr bwMode="auto">
              <a:xfrm>
                <a:off x="265" y="3657"/>
                <a:ext cx="36" cy="50"/>
              </a:xfrm>
              <a:custGeom>
                <a:avLst/>
                <a:gdLst>
                  <a:gd name="T0" fmla="*/ 0 w 74"/>
                  <a:gd name="T1" fmla="*/ 1 h 104"/>
                  <a:gd name="T2" fmla="*/ 1 w 74"/>
                  <a:gd name="T3" fmla="*/ 1 h 104"/>
                  <a:gd name="T4" fmla="*/ 1 w 74"/>
                  <a:gd name="T5" fmla="*/ 0 h 104"/>
                  <a:gd name="T6" fmla="*/ 1 w 74"/>
                  <a:gd name="T7" fmla="*/ 1 h 104"/>
                  <a:gd name="T8" fmla="*/ 1 w 74"/>
                  <a:gd name="T9" fmla="*/ 1 h 104"/>
                  <a:gd name="T10" fmla="*/ 0 w 74"/>
                  <a:gd name="T11" fmla="*/ 1 h 104"/>
                  <a:gd name="T12" fmla="*/ 0 w 74"/>
                  <a:gd name="T13" fmla="*/ 1 h 104"/>
                  <a:gd name="T14" fmla="*/ 0 60000 65536"/>
                  <a:gd name="T15" fmla="*/ 0 60000 65536"/>
                  <a:gd name="T16" fmla="*/ 0 60000 65536"/>
                  <a:gd name="T17" fmla="*/ 0 60000 65536"/>
                  <a:gd name="T18" fmla="*/ 0 60000 65536"/>
                  <a:gd name="T19" fmla="*/ 0 60000 65536"/>
                  <a:gd name="T20" fmla="*/ 0 60000 65536"/>
                  <a:gd name="T21" fmla="*/ 0 w 74"/>
                  <a:gd name="T22" fmla="*/ 0 h 104"/>
                  <a:gd name="T23" fmla="*/ 74 w 74"/>
                  <a:gd name="T24" fmla="*/ 104 h 10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4" h="104">
                    <a:moveTo>
                      <a:pt x="0" y="64"/>
                    </a:moveTo>
                    <a:lnTo>
                      <a:pt x="19" y="72"/>
                    </a:lnTo>
                    <a:lnTo>
                      <a:pt x="63" y="0"/>
                    </a:lnTo>
                    <a:lnTo>
                      <a:pt x="74" y="34"/>
                    </a:lnTo>
                    <a:lnTo>
                      <a:pt x="18" y="104"/>
                    </a:lnTo>
                    <a:lnTo>
                      <a:pt x="0" y="6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45" name="Freeform 368"/>
              <p:cNvSpPr>
                <a:spLocks/>
              </p:cNvSpPr>
              <p:nvPr/>
            </p:nvSpPr>
            <p:spPr bwMode="auto">
              <a:xfrm>
                <a:off x="301" y="3693"/>
                <a:ext cx="60" cy="65"/>
              </a:xfrm>
              <a:custGeom>
                <a:avLst/>
                <a:gdLst>
                  <a:gd name="T0" fmla="*/ 0 w 114"/>
                  <a:gd name="T1" fmla="*/ 1 h 128"/>
                  <a:gd name="T2" fmla="*/ 1 w 114"/>
                  <a:gd name="T3" fmla="*/ 1 h 128"/>
                  <a:gd name="T4" fmla="*/ 1 w 114"/>
                  <a:gd name="T5" fmla="*/ 1 h 128"/>
                  <a:gd name="T6" fmla="*/ 1 w 114"/>
                  <a:gd name="T7" fmla="*/ 1 h 128"/>
                  <a:gd name="T8" fmla="*/ 1 w 114"/>
                  <a:gd name="T9" fmla="*/ 0 h 128"/>
                  <a:gd name="T10" fmla="*/ 1 w 114"/>
                  <a:gd name="T11" fmla="*/ 1 h 128"/>
                  <a:gd name="T12" fmla="*/ 1 w 114"/>
                  <a:gd name="T13" fmla="*/ 1 h 128"/>
                  <a:gd name="T14" fmla="*/ 1 w 114"/>
                  <a:gd name="T15" fmla="*/ 1 h 128"/>
                  <a:gd name="T16" fmla="*/ 1 w 114"/>
                  <a:gd name="T17" fmla="*/ 2 h 128"/>
                  <a:gd name="T18" fmla="*/ 0 w 114"/>
                  <a:gd name="T19" fmla="*/ 1 h 128"/>
                  <a:gd name="T20" fmla="*/ 0 w 114"/>
                  <a:gd name="T21" fmla="*/ 1 h 1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4"/>
                  <a:gd name="T34" fmla="*/ 0 h 128"/>
                  <a:gd name="T35" fmla="*/ 114 w 114"/>
                  <a:gd name="T36" fmla="*/ 128 h 1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4" h="128">
                    <a:moveTo>
                      <a:pt x="0" y="91"/>
                    </a:moveTo>
                    <a:lnTo>
                      <a:pt x="17" y="93"/>
                    </a:lnTo>
                    <a:lnTo>
                      <a:pt x="31" y="41"/>
                    </a:lnTo>
                    <a:lnTo>
                      <a:pt x="84" y="65"/>
                    </a:lnTo>
                    <a:lnTo>
                      <a:pt x="99" y="0"/>
                    </a:lnTo>
                    <a:lnTo>
                      <a:pt x="114" y="16"/>
                    </a:lnTo>
                    <a:lnTo>
                      <a:pt x="91" y="91"/>
                    </a:lnTo>
                    <a:lnTo>
                      <a:pt x="43" y="68"/>
                    </a:lnTo>
                    <a:lnTo>
                      <a:pt x="17" y="128"/>
                    </a:lnTo>
                    <a:lnTo>
                      <a:pt x="0"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346" name="Freeform 369"/>
              <p:cNvSpPr>
                <a:spLocks/>
              </p:cNvSpPr>
              <p:nvPr/>
            </p:nvSpPr>
            <p:spPr bwMode="auto">
              <a:xfrm>
                <a:off x="337" y="3722"/>
                <a:ext cx="53" cy="63"/>
              </a:xfrm>
              <a:custGeom>
                <a:avLst/>
                <a:gdLst>
                  <a:gd name="T0" fmla="*/ 0 w 104"/>
                  <a:gd name="T1" fmla="*/ 0 h 129"/>
                  <a:gd name="T2" fmla="*/ 1 w 104"/>
                  <a:gd name="T3" fmla="*/ 0 h 129"/>
                  <a:gd name="T4" fmla="*/ 1 w 104"/>
                  <a:gd name="T5" fmla="*/ 0 h 129"/>
                  <a:gd name="T6" fmla="*/ 1 w 104"/>
                  <a:gd name="T7" fmla="*/ 0 h 129"/>
                  <a:gd name="T8" fmla="*/ 1 w 104"/>
                  <a:gd name="T9" fmla="*/ 0 h 129"/>
                  <a:gd name="T10" fmla="*/ 1 w 104"/>
                  <a:gd name="T11" fmla="*/ 0 h 129"/>
                  <a:gd name="T12" fmla="*/ 1 w 104"/>
                  <a:gd name="T13" fmla="*/ 0 h 129"/>
                  <a:gd name="T14" fmla="*/ 1 w 104"/>
                  <a:gd name="T15" fmla="*/ 0 h 129"/>
                  <a:gd name="T16" fmla="*/ 1 w 104"/>
                  <a:gd name="T17" fmla="*/ 1 h 129"/>
                  <a:gd name="T18" fmla="*/ 0 w 104"/>
                  <a:gd name="T19" fmla="*/ 0 h 129"/>
                  <a:gd name="T20" fmla="*/ 0 w 10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29"/>
                  <a:gd name="T35" fmla="*/ 104 w 10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29">
                    <a:moveTo>
                      <a:pt x="0" y="93"/>
                    </a:moveTo>
                    <a:lnTo>
                      <a:pt x="28" y="99"/>
                    </a:lnTo>
                    <a:lnTo>
                      <a:pt x="51" y="36"/>
                    </a:lnTo>
                    <a:lnTo>
                      <a:pt x="76" y="51"/>
                    </a:lnTo>
                    <a:lnTo>
                      <a:pt x="95" y="0"/>
                    </a:lnTo>
                    <a:lnTo>
                      <a:pt x="104" y="20"/>
                    </a:lnTo>
                    <a:lnTo>
                      <a:pt x="83" y="85"/>
                    </a:lnTo>
                    <a:lnTo>
                      <a:pt x="58" y="70"/>
                    </a:lnTo>
                    <a:lnTo>
                      <a:pt x="23" y="129"/>
                    </a:lnTo>
                    <a:lnTo>
                      <a:pt x="0" y="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grpSp>
        <p:grpSp>
          <p:nvGrpSpPr>
            <p:cNvPr id="61458" name="Group 370"/>
            <p:cNvGrpSpPr>
              <a:grpSpLocks/>
            </p:cNvGrpSpPr>
            <p:nvPr/>
          </p:nvGrpSpPr>
          <p:grpSpPr bwMode="auto">
            <a:xfrm>
              <a:off x="432" y="2016"/>
              <a:ext cx="816" cy="1152"/>
              <a:chOff x="-539" y="1979"/>
              <a:chExt cx="1060" cy="1284"/>
            </a:xfrm>
          </p:grpSpPr>
          <p:sp>
            <p:nvSpPr>
              <p:cNvPr id="93241" name="Freeform 371"/>
              <p:cNvSpPr>
                <a:spLocks/>
              </p:cNvSpPr>
              <p:nvPr/>
            </p:nvSpPr>
            <p:spPr bwMode="auto">
              <a:xfrm>
                <a:off x="52" y="2521"/>
                <a:ext cx="44" cy="414"/>
              </a:xfrm>
              <a:custGeom>
                <a:avLst/>
                <a:gdLst>
                  <a:gd name="T0" fmla="*/ 0 w 89"/>
                  <a:gd name="T1" fmla="*/ 0 h 828"/>
                  <a:gd name="T2" fmla="*/ 1 w 89"/>
                  <a:gd name="T3" fmla="*/ 1 h 828"/>
                  <a:gd name="T4" fmla="*/ 1 w 89"/>
                  <a:gd name="T5" fmla="*/ 7 h 828"/>
                  <a:gd name="T6" fmla="*/ 1 w 89"/>
                  <a:gd name="T7" fmla="*/ 7 h 828"/>
                  <a:gd name="T8" fmla="*/ 0 w 89"/>
                  <a:gd name="T9" fmla="*/ 0 h 828"/>
                  <a:gd name="T10" fmla="*/ 0 w 89"/>
                  <a:gd name="T11" fmla="*/ 0 h 828"/>
                  <a:gd name="T12" fmla="*/ 0 60000 65536"/>
                  <a:gd name="T13" fmla="*/ 0 60000 65536"/>
                  <a:gd name="T14" fmla="*/ 0 60000 65536"/>
                  <a:gd name="T15" fmla="*/ 0 60000 65536"/>
                  <a:gd name="T16" fmla="*/ 0 60000 65536"/>
                  <a:gd name="T17" fmla="*/ 0 60000 65536"/>
                  <a:gd name="T18" fmla="*/ 0 w 89"/>
                  <a:gd name="T19" fmla="*/ 0 h 828"/>
                  <a:gd name="T20" fmla="*/ 89 w 89"/>
                  <a:gd name="T21" fmla="*/ 828 h 828"/>
                </a:gdLst>
                <a:ahLst/>
                <a:cxnLst>
                  <a:cxn ang="T12">
                    <a:pos x="T0" y="T1"/>
                  </a:cxn>
                  <a:cxn ang="T13">
                    <a:pos x="T2" y="T3"/>
                  </a:cxn>
                  <a:cxn ang="T14">
                    <a:pos x="T4" y="T5"/>
                  </a:cxn>
                  <a:cxn ang="T15">
                    <a:pos x="T6" y="T7"/>
                  </a:cxn>
                  <a:cxn ang="T16">
                    <a:pos x="T8" y="T9"/>
                  </a:cxn>
                  <a:cxn ang="T17">
                    <a:pos x="T10" y="T11"/>
                  </a:cxn>
                </a:cxnLst>
                <a:rect l="T18" t="T19" r="T20" b="T21"/>
                <a:pathLst>
                  <a:path w="89" h="828">
                    <a:moveTo>
                      <a:pt x="0" y="0"/>
                    </a:moveTo>
                    <a:lnTo>
                      <a:pt x="84" y="104"/>
                    </a:lnTo>
                    <a:lnTo>
                      <a:pt x="89" y="828"/>
                    </a:lnTo>
                    <a:lnTo>
                      <a:pt x="1" y="828"/>
                    </a:lnTo>
                    <a:lnTo>
                      <a:pt x="0" y="0"/>
                    </a:lnTo>
                    <a:close/>
                  </a:path>
                </a:pathLst>
              </a:custGeom>
              <a:solidFill>
                <a:srgbClr val="9CB3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42" name="Freeform 372"/>
              <p:cNvSpPr>
                <a:spLocks/>
              </p:cNvSpPr>
              <p:nvPr/>
            </p:nvSpPr>
            <p:spPr bwMode="auto">
              <a:xfrm>
                <a:off x="-22" y="2431"/>
                <a:ext cx="74" cy="504"/>
              </a:xfrm>
              <a:custGeom>
                <a:avLst/>
                <a:gdLst>
                  <a:gd name="T0" fmla="*/ 2 w 149"/>
                  <a:gd name="T1" fmla="*/ 1 h 1011"/>
                  <a:gd name="T2" fmla="*/ 0 w 149"/>
                  <a:gd name="T3" fmla="*/ 0 h 1011"/>
                  <a:gd name="T4" fmla="*/ 0 w 149"/>
                  <a:gd name="T5" fmla="*/ 7 h 1011"/>
                  <a:gd name="T6" fmla="*/ 2 w 149"/>
                  <a:gd name="T7" fmla="*/ 7 h 1011"/>
                  <a:gd name="T8" fmla="*/ 2 w 149"/>
                  <a:gd name="T9" fmla="*/ 1 h 1011"/>
                  <a:gd name="T10" fmla="*/ 2 w 149"/>
                  <a:gd name="T11" fmla="*/ 1 h 1011"/>
                  <a:gd name="T12" fmla="*/ 0 60000 65536"/>
                  <a:gd name="T13" fmla="*/ 0 60000 65536"/>
                  <a:gd name="T14" fmla="*/ 0 60000 65536"/>
                  <a:gd name="T15" fmla="*/ 0 60000 65536"/>
                  <a:gd name="T16" fmla="*/ 0 60000 65536"/>
                  <a:gd name="T17" fmla="*/ 0 60000 65536"/>
                  <a:gd name="T18" fmla="*/ 0 w 149"/>
                  <a:gd name="T19" fmla="*/ 0 h 1011"/>
                  <a:gd name="T20" fmla="*/ 149 w 149"/>
                  <a:gd name="T21" fmla="*/ 1011 h 1011"/>
                </a:gdLst>
                <a:ahLst/>
                <a:cxnLst>
                  <a:cxn ang="T12">
                    <a:pos x="T0" y="T1"/>
                  </a:cxn>
                  <a:cxn ang="T13">
                    <a:pos x="T2" y="T3"/>
                  </a:cxn>
                  <a:cxn ang="T14">
                    <a:pos x="T4" y="T5"/>
                  </a:cxn>
                  <a:cxn ang="T15">
                    <a:pos x="T6" y="T7"/>
                  </a:cxn>
                  <a:cxn ang="T16">
                    <a:pos x="T8" y="T9"/>
                  </a:cxn>
                  <a:cxn ang="T17">
                    <a:pos x="T10" y="T11"/>
                  </a:cxn>
                </a:cxnLst>
                <a:rect l="T18" t="T19" r="T20" b="T21"/>
                <a:pathLst>
                  <a:path w="149" h="1011">
                    <a:moveTo>
                      <a:pt x="148" y="183"/>
                    </a:moveTo>
                    <a:lnTo>
                      <a:pt x="0" y="0"/>
                    </a:lnTo>
                    <a:lnTo>
                      <a:pt x="0" y="1011"/>
                    </a:lnTo>
                    <a:lnTo>
                      <a:pt x="149" y="1011"/>
                    </a:lnTo>
                    <a:lnTo>
                      <a:pt x="148" y="183"/>
                    </a:lnTo>
                    <a:close/>
                  </a:path>
                </a:pathLst>
              </a:custGeom>
              <a:solidFill>
                <a:srgbClr val="7578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43" name="Freeform 373"/>
              <p:cNvSpPr>
                <a:spLocks/>
              </p:cNvSpPr>
              <p:nvPr/>
            </p:nvSpPr>
            <p:spPr bwMode="auto">
              <a:xfrm>
                <a:off x="-388" y="2292"/>
                <a:ext cx="163" cy="643"/>
              </a:xfrm>
              <a:custGeom>
                <a:avLst/>
                <a:gdLst>
                  <a:gd name="T0" fmla="*/ 1 w 325"/>
                  <a:gd name="T1" fmla="*/ 0 h 1286"/>
                  <a:gd name="T2" fmla="*/ 2 w 325"/>
                  <a:gd name="T3" fmla="*/ 2 h 1286"/>
                  <a:gd name="T4" fmla="*/ 2 w 325"/>
                  <a:gd name="T5" fmla="*/ 5 h 1286"/>
                  <a:gd name="T6" fmla="*/ 3 w 325"/>
                  <a:gd name="T7" fmla="*/ 5 h 1286"/>
                  <a:gd name="T8" fmla="*/ 3 w 325"/>
                  <a:gd name="T9" fmla="*/ 5 h 1286"/>
                  <a:gd name="T10" fmla="*/ 3 w 325"/>
                  <a:gd name="T11" fmla="*/ 11 h 1286"/>
                  <a:gd name="T12" fmla="*/ 2 w 325"/>
                  <a:gd name="T13" fmla="*/ 11 h 1286"/>
                  <a:gd name="T14" fmla="*/ 0 w 325"/>
                  <a:gd name="T15" fmla="*/ 5 h 1286"/>
                  <a:gd name="T16" fmla="*/ 1 w 325"/>
                  <a:gd name="T17" fmla="*/ 0 h 1286"/>
                  <a:gd name="T18" fmla="*/ 1 w 325"/>
                  <a:gd name="T19" fmla="*/ 0 h 12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5"/>
                  <a:gd name="T31" fmla="*/ 0 h 1286"/>
                  <a:gd name="T32" fmla="*/ 325 w 325"/>
                  <a:gd name="T33" fmla="*/ 1286 h 128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5" h="1286">
                    <a:moveTo>
                      <a:pt x="36" y="0"/>
                    </a:moveTo>
                    <a:lnTo>
                      <a:pt x="212" y="146"/>
                    </a:lnTo>
                    <a:lnTo>
                      <a:pt x="212" y="528"/>
                    </a:lnTo>
                    <a:lnTo>
                      <a:pt x="269" y="572"/>
                    </a:lnTo>
                    <a:lnTo>
                      <a:pt x="325" y="584"/>
                    </a:lnTo>
                    <a:lnTo>
                      <a:pt x="314" y="1286"/>
                    </a:lnTo>
                    <a:lnTo>
                      <a:pt x="211" y="1286"/>
                    </a:lnTo>
                    <a:lnTo>
                      <a:pt x="0" y="617"/>
                    </a:lnTo>
                    <a:lnTo>
                      <a:pt x="36" y="0"/>
                    </a:lnTo>
                    <a:close/>
                  </a:path>
                </a:pathLst>
              </a:custGeom>
              <a:solidFill>
                <a:srgbClr val="9CB3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44" name="Freeform 374"/>
              <p:cNvSpPr>
                <a:spLocks/>
              </p:cNvSpPr>
              <p:nvPr/>
            </p:nvSpPr>
            <p:spPr bwMode="auto">
              <a:xfrm>
                <a:off x="-517" y="2602"/>
                <a:ext cx="164" cy="333"/>
              </a:xfrm>
              <a:custGeom>
                <a:avLst/>
                <a:gdLst>
                  <a:gd name="T0" fmla="*/ 2 w 330"/>
                  <a:gd name="T1" fmla="*/ 0 h 669"/>
                  <a:gd name="T2" fmla="*/ 3 w 330"/>
                  <a:gd name="T3" fmla="*/ 0 h 669"/>
                  <a:gd name="T4" fmla="*/ 3 w 330"/>
                  <a:gd name="T5" fmla="*/ 5 h 669"/>
                  <a:gd name="T6" fmla="*/ 1 w 330"/>
                  <a:gd name="T7" fmla="*/ 5 h 669"/>
                  <a:gd name="T8" fmla="*/ 0 w 330"/>
                  <a:gd name="T9" fmla="*/ 3 h 669"/>
                  <a:gd name="T10" fmla="*/ 2 w 330"/>
                  <a:gd name="T11" fmla="*/ 0 h 669"/>
                  <a:gd name="T12" fmla="*/ 2 w 330"/>
                  <a:gd name="T13" fmla="*/ 0 h 669"/>
                  <a:gd name="T14" fmla="*/ 0 60000 65536"/>
                  <a:gd name="T15" fmla="*/ 0 60000 65536"/>
                  <a:gd name="T16" fmla="*/ 0 60000 65536"/>
                  <a:gd name="T17" fmla="*/ 0 60000 65536"/>
                  <a:gd name="T18" fmla="*/ 0 60000 65536"/>
                  <a:gd name="T19" fmla="*/ 0 60000 65536"/>
                  <a:gd name="T20" fmla="*/ 0 60000 65536"/>
                  <a:gd name="T21" fmla="*/ 0 w 330"/>
                  <a:gd name="T22" fmla="*/ 0 h 669"/>
                  <a:gd name="T23" fmla="*/ 330 w 330"/>
                  <a:gd name="T24" fmla="*/ 669 h 66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0" h="669">
                    <a:moveTo>
                      <a:pt x="143" y="0"/>
                    </a:moveTo>
                    <a:lnTo>
                      <a:pt x="330" y="0"/>
                    </a:lnTo>
                    <a:lnTo>
                      <a:pt x="330" y="669"/>
                    </a:lnTo>
                    <a:lnTo>
                      <a:pt x="6" y="669"/>
                    </a:lnTo>
                    <a:lnTo>
                      <a:pt x="0" y="452"/>
                    </a:lnTo>
                    <a:lnTo>
                      <a:pt x="143" y="0"/>
                    </a:lnTo>
                    <a:close/>
                  </a:path>
                </a:pathLst>
              </a:custGeom>
              <a:solidFill>
                <a:srgbClr val="9CB3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45" name="Freeform 375"/>
              <p:cNvSpPr>
                <a:spLocks/>
              </p:cNvSpPr>
              <p:nvPr/>
            </p:nvSpPr>
            <p:spPr bwMode="auto">
              <a:xfrm>
                <a:off x="-539" y="2602"/>
                <a:ext cx="93" cy="333"/>
              </a:xfrm>
              <a:custGeom>
                <a:avLst/>
                <a:gdLst>
                  <a:gd name="T0" fmla="*/ 1 w 185"/>
                  <a:gd name="T1" fmla="*/ 5 h 669"/>
                  <a:gd name="T2" fmla="*/ 1 w 185"/>
                  <a:gd name="T3" fmla="*/ 3 h 669"/>
                  <a:gd name="T4" fmla="*/ 1 w 185"/>
                  <a:gd name="T5" fmla="*/ 3 h 669"/>
                  <a:gd name="T6" fmla="*/ 1 w 185"/>
                  <a:gd name="T7" fmla="*/ 1 h 669"/>
                  <a:gd name="T8" fmla="*/ 2 w 185"/>
                  <a:gd name="T9" fmla="*/ 1 h 669"/>
                  <a:gd name="T10" fmla="*/ 2 w 185"/>
                  <a:gd name="T11" fmla="*/ 0 h 669"/>
                  <a:gd name="T12" fmla="*/ 0 w 185"/>
                  <a:gd name="T13" fmla="*/ 0 h 669"/>
                  <a:gd name="T14" fmla="*/ 0 w 185"/>
                  <a:gd name="T15" fmla="*/ 5 h 669"/>
                  <a:gd name="T16" fmla="*/ 1 w 185"/>
                  <a:gd name="T17" fmla="*/ 5 h 669"/>
                  <a:gd name="T18" fmla="*/ 1 w 185"/>
                  <a:gd name="T19" fmla="*/ 5 h 66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5"/>
                  <a:gd name="T31" fmla="*/ 0 h 669"/>
                  <a:gd name="T32" fmla="*/ 185 w 185"/>
                  <a:gd name="T33" fmla="*/ 669 h 66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5" h="669">
                    <a:moveTo>
                      <a:pt x="69" y="669"/>
                    </a:moveTo>
                    <a:lnTo>
                      <a:pt x="69" y="443"/>
                    </a:lnTo>
                    <a:lnTo>
                      <a:pt x="121" y="443"/>
                    </a:lnTo>
                    <a:lnTo>
                      <a:pt x="121" y="229"/>
                    </a:lnTo>
                    <a:lnTo>
                      <a:pt x="185" y="229"/>
                    </a:lnTo>
                    <a:lnTo>
                      <a:pt x="185" y="0"/>
                    </a:lnTo>
                    <a:lnTo>
                      <a:pt x="0" y="126"/>
                    </a:lnTo>
                    <a:lnTo>
                      <a:pt x="0" y="669"/>
                    </a:lnTo>
                    <a:lnTo>
                      <a:pt x="69" y="669"/>
                    </a:lnTo>
                    <a:close/>
                  </a:path>
                </a:pathLst>
              </a:custGeom>
              <a:solidFill>
                <a:srgbClr val="7578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46" name="Freeform 376"/>
              <p:cNvSpPr>
                <a:spLocks/>
              </p:cNvSpPr>
              <p:nvPr/>
            </p:nvSpPr>
            <p:spPr bwMode="auto">
              <a:xfrm>
                <a:off x="-416" y="2292"/>
                <a:ext cx="44" cy="310"/>
              </a:xfrm>
              <a:custGeom>
                <a:avLst/>
                <a:gdLst>
                  <a:gd name="T0" fmla="*/ 0 w 89"/>
                  <a:gd name="T1" fmla="*/ 4 h 619"/>
                  <a:gd name="T2" fmla="*/ 0 w 89"/>
                  <a:gd name="T3" fmla="*/ 0 h 619"/>
                  <a:gd name="T4" fmla="*/ 1 w 89"/>
                  <a:gd name="T5" fmla="*/ 0 h 619"/>
                  <a:gd name="T6" fmla="*/ 1 w 89"/>
                  <a:gd name="T7" fmla="*/ 4 h 619"/>
                  <a:gd name="T8" fmla="*/ 0 w 89"/>
                  <a:gd name="T9" fmla="*/ 4 h 619"/>
                  <a:gd name="T10" fmla="*/ 0 w 89"/>
                  <a:gd name="T11" fmla="*/ 4 h 619"/>
                  <a:gd name="T12" fmla="*/ 0 60000 65536"/>
                  <a:gd name="T13" fmla="*/ 0 60000 65536"/>
                  <a:gd name="T14" fmla="*/ 0 60000 65536"/>
                  <a:gd name="T15" fmla="*/ 0 60000 65536"/>
                  <a:gd name="T16" fmla="*/ 0 60000 65536"/>
                  <a:gd name="T17" fmla="*/ 0 60000 65536"/>
                  <a:gd name="T18" fmla="*/ 0 w 89"/>
                  <a:gd name="T19" fmla="*/ 0 h 619"/>
                  <a:gd name="T20" fmla="*/ 89 w 89"/>
                  <a:gd name="T21" fmla="*/ 619 h 619"/>
                </a:gdLst>
                <a:ahLst/>
                <a:cxnLst>
                  <a:cxn ang="T12">
                    <a:pos x="T0" y="T1"/>
                  </a:cxn>
                  <a:cxn ang="T13">
                    <a:pos x="T2" y="T3"/>
                  </a:cxn>
                  <a:cxn ang="T14">
                    <a:pos x="T4" y="T5"/>
                  </a:cxn>
                  <a:cxn ang="T15">
                    <a:pos x="T6" y="T7"/>
                  </a:cxn>
                  <a:cxn ang="T16">
                    <a:pos x="T8" y="T9"/>
                  </a:cxn>
                  <a:cxn ang="T17">
                    <a:pos x="T10" y="T11"/>
                  </a:cxn>
                </a:cxnLst>
                <a:rect l="T18" t="T19" r="T20" b="T21"/>
                <a:pathLst>
                  <a:path w="89" h="619">
                    <a:moveTo>
                      <a:pt x="0" y="619"/>
                    </a:moveTo>
                    <a:lnTo>
                      <a:pt x="0" y="53"/>
                    </a:lnTo>
                    <a:lnTo>
                      <a:pt x="89" y="0"/>
                    </a:lnTo>
                    <a:lnTo>
                      <a:pt x="89" y="619"/>
                    </a:lnTo>
                    <a:lnTo>
                      <a:pt x="0" y="619"/>
                    </a:lnTo>
                    <a:close/>
                  </a:path>
                </a:pathLst>
              </a:custGeom>
              <a:solidFill>
                <a:srgbClr val="7578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47" name="Freeform 377"/>
              <p:cNvSpPr>
                <a:spLocks/>
              </p:cNvSpPr>
              <p:nvPr/>
            </p:nvSpPr>
            <p:spPr bwMode="auto">
              <a:xfrm>
                <a:off x="-353" y="2493"/>
                <a:ext cx="70" cy="442"/>
              </a:xfrm>
              <a:custGeom>
                <a:avLst/>
                <a:gdLst>
                  <a:gd name="T0" fmla="*/ 0 w 139"/>
                  <a:gd name="T1" fmla="*/ 0 h 884"/>
                  <a:gd name="T2" fmla="*/ 1 w 139"/>
                  <a:gd name="T3" fmla="*/ 7 h 884"/>
                  <a:gd name="T4" fmla="*/ 2 w 139"/>
                  <a:gd name="T5" fmla="*/ 7 h 884"/>
                  <a:gd name="T6" fmla="*/ 2 w 139"/>
                  <a:gd name="T7" fmla="*/ 1 h 884"/>
                  <a:gd name="T8" fmla="*/ 0 w 139"/>
                  <a:gd name="T9" fmla="*/ 0 h 884"/>
                  <a:gd name="T10" fmla="*/ 0 w 139"/>
                  <a:gd name="T11" fmla="*/ 0 h 884"/>
                  <a:gd name="T12" fmla="*/ 0 60000 65536"/>
                  <a:gd name="T13" fmla="*/ 0 60000 65536"/>
                  <a:gd name="T14" fmla="*/ 0 60000 65536"/>
                  <a:gd name="T15" fmla="*/ 0 60000 65536"/>
                  <a:gd name="T16" fmla="*/ 0 60000 65536"/>
                  <a:gd name="T17" fmla="*/ 0 60000 65536"/>
                  <a:gd name="T18" fmla="*/ 0 w 139"/>
                  <a:gd name="T19" fmla="*/ 0 h 884"/>
                  <a:gd name="T20" fmla="*/ 139 w 139"/>
                  <a:gd name="T21" fmla="*/ 884 h 884"/>
                </a:gdLst>
                <a:ahLst/>
                <a:cxnLst>
                  <a:cxn ang="T12">
                    <a:pos x="T0" y="T1"/>
                  </a:cxn>
                  <a:cxn ang="T13">
                    <a:pos x="T2" y="T3"/>
                  </a:cxn>
                  <a:cxn ang="T14">
                    <a:pos x="T4" y="T5"/>
                  </a:cxn>
                  <a:cxn ang="T15">
                    <a:pos x="T6" y="T7"/>
                  </a:cxn>
                  <a:cxn ang="T16">
                    <a:pos x="T8" y="T9"/>
                  </a:cxn>
                  <a:cxn ang="T17">
                    <a:pos x="T10" y="T11"/>
                  </a:cxn>
                </a:cxnLst>
                <a:rect l="T18" t="T19" r="T20" b="T21"/>
                <a:pathLst>
                  <a:path w="139" h="884">
                    <a:moveTo>
                      <a:pt x="0" y="0"/>
                    </a:moveTo>
                    <a:lnTo>
                      <a:pt x="1" y="884"/>
                    </a:lnTo>
                    <a:lnTo>
                      <a:pt x="138" y="884"/>
                    </a:lnTo>
                    <a:lnTo>
                      <a:pt x="139" y="126"/>
                    </a:lnTo>
                    <a:lnTo>
                      <a:pt x="0" y="0"/>
                    </a:lnTo>
                    <a:close/>
                  </a:path>
                </a:pathLst>
              </a:custGeom>
              <a:solidFill>
                <a:srgbClr val="7578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48" name="Freeform 378"/>
              <p:cNvSpPr>
                <a:spLocks/>
              </p:cNvSpPr>
              <p:nvPr/>
            </p:nvSpPr>
            <p:spPr bwMode="auto">
              <a:xfrm>
                <a:off x="204" y="2078"/>
                <a:ext cx="86" cy="856"/>
              </a:xfrm>
              <a:custGeom>
                <a:avLst/>
                <a:gdLst>
                  <a:gd name="T0" fmla="*/ 2 w 168"/>
                  <a:gd name="T1" fmla="*/ 0 h 1712"/>
                  <a:gd name="T2" fmla="*/ 0 w 168"/>
                  <a:gd name="T3" fmla="*/ 1 h 1712"/>
                  <a:gd name="T4" fmla="*/ 0 w 168"/>
                  <a:gd name="T5" fmla="*/ 14 h 1712"/>
                  <a:gd name="T6" fmla="*/ 2 w 168"/>
                  <a:gd name="T7" fmla="*/ 14 h 1712"/>
                  <a:gd name="T8" fmla="*/ 2 w 168"/>
                  <a:gd name="T9" fmla="*/ 0 h 1712"/>
                  <a:gd name="T10" fmla="*/ 2 w 168"/>
                  <a:gd name="T11" fmla="*/ 0 h 1712"/>
                  <a:gd name="T12" fmla="*/ 0 60000 65536"/>
                  <a:gd name="T13" fmla="*/ 0 60000 65536"/>
                  <a:gd name="T14" fmla="*/ 0 60000 65536"/>
                  <a:gd name="T15" fmla="*/ 0 60000 65536"/>
                  <a:gd name="T16" fmla="*/ 0 60000 65536"/>
                  <a:gd name="T17" fmla="*/ 0 60000 65536"/>
                  <a:gd name="T18" fmla="*/ 0 w 168"/>
                  <a:gd name="T19" fmla="*/ 0 h 1712"/>
                  <a:gd name="T20" fmla="*/ 168 w 168"/>
                  <a:gd name="T21" fmla="*/ 1712 h 1712"/>
                </a:gdLst>
                <a:ahLst/>
                <a:cxnLst>
                  <a:cxn ang="T12">
                    <a:pos x="T0" y="T1"/>
                  </a:cxn>
                  <a:cxn ang="T13">
                    <a:pos x="T2" y="T3"/>
                  </a:cxn>
                  <a:cxn ang="T14">
                    <a:pos x="T4" y="T5"/>
                  </a:cxn>
                  <a:cxn ang="T15">
                    <a:pos x="T6" y="T7"/>
                  </a:cxn>
                  <a:cxn ang="T16">
                    <a:pos x="T8" y="T9"/>
                  </a:cxn>
                  <a:cxn ang="T17">
                    <a:pos x="T10" y="T11"/>
                  </a:cxn>
                </a:cxnLst>
                <a:rect l="T18" t="T19" r="T20" b="T21"/>
                <a:pathLst>
                  <a:path w="168" h="1712">
                    <a:moveTo>
                      <a:pt x="162" y="0"/>
                    </a:moveTo>
                    <a:lnTo>
                      <a:pt x="0" y="97"/>
                    </a:lnTo>
                    <a:lnTo>
                      <a:pt x="0" y="1712"/>
                    </a:lnTo>
                    <a:lnTo>
                      <a:pt x="168" y="1712"/>
                    </a:lnTo>
                    <a:lnTo>
                      <a:pt x="162" y="0"/>
                    </a:lnTo>
                    <a:close/>
                  </a:path>
                </a:pathLst>
              </a:custGeom>
              <a:solidFill>
                <a:srgbClr val="7578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49" name="Freeform 379"/>
              <p:cNvSpPr>
                <a:spLocks/>
              </p:cNvSpPr>
              <p:nvPr/>
            </p:nvSpPr>
            <p:spPr bwMode="auto">
              <a:xfrm>
                <a:off x="286" y="2078"/>
                <a:ext cx="70" cy="856"/>
              </a:xfrm>
              <a:custGeom>
                <a:avLst/>
                <a:gdLst>
                  <a:gd name="T0" fmla="*/ 0 w 136"/>
                  <a:gd name="T1" fmla="*/ 0 h 1711"/>
                  <a:gd name="T2" fmla="*/ 2 w 136"/>
                  <a:gd name="T3" fmla="*/ 2 h 1711"/>
                  <a:gd name="T4" fmla="*/ 2 w 136"/>
                  <a:gd name="T5" fmla="*/ 14 h 1711"/>
                  <a:gd name="T6" fmla="*/ 1 w 136"/>
                  <a:gd name="T7" fmla="*/ 14 h 1711"/>
                  <a:gd name="T8" fmla="*/ 0 w 136"/>
                  <a:gd name="T9" fmla="*/ 0 h 1711"/>
                  <a:gd name="T10" fmla="*/ 0 w 136"/>
                  <a:gd name="T11" fmla="*/ 0 h 1711"/>
                  <a:gd name="T12" fmla="*/ 0 60000 65536"/>
                  <a:gd name="T13" fmla="*/ 0 60000 65536"/>
                  <a:gd name="T14" fmla="*/ 0 60000 65536"/>
                  <a:gd name="T15" fmla="*/ 0 60000 65536"/>
                  <a:gd name="T16" fmla="*/ 0 60000 65536"/>
                  <a:gd name="T17" fmla="*/ 0 60000 65536"/>
                  <a:gd name="T18" fmla="*/ 0 w 136"/>
                  <a:gd name="T19" fmla="*/ 0 h 1711"/>
                  <a:gd name="T20" fmla="*/ 136 w 136"/>
                  <a:gd name="T21" fmla="*/ 1711 h 1711"/>
                </a:gdLst>
                <a:ahLst/>
                <a:cxnLst>
                  <a:cxn ang="T12">
                    <a:pos x="T0" y="T1"/>
                  </a:cxn>
                  <a:cxn ang="T13">
                    <a:pos x="T2" y="T3"/>
                  </a:cxn>
                  <a:cxn ang="T14">
                    <a:pos x="T4" y="T5"/>
                  </a:cxn>
                  <a:cxn ang="T15">
                    <a:pos x="T6" y="T7"/>
                  </a:cxn>
                  <a:cxn ang="T16">
                    <a:pos x="T8" y="T9"/>
                  </a:cxn>
                  <a:cxn ang="T17">
                    <a:pos x="T10" y="T11"/>
                  </a:cxn>
                </a:cxnLst>
                <a:rect l="T18" t="T19" r="T20" b="T21"/>
                <a:pathLst>
                  <a:path w="136" h="1711">
                    <a:moveTo>
                      <a:pt x="0" y="0"/>
                    </a:moveTo>
                    <a:lnTo>
                      <a:pt x="136" y="155"/>
                    </a:lnTo>
                    <a:lnTo>
                      <a:pt x="136" y="1711"/>
                    </a:lnTo>
                    <a:lnTo>
                      <a:pt x="6" y="1711"/>
                    </a:lnTo>
                    <a:lnTo>
                      <a:pt x="0" y="0"/>
                    </a:lnTo>
                    <a:close/>
                  </a:path>
                </a:pathLst>
              </a:custGeom>
              <a:solidFill>
                <a:srgbClr val="9CB3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50" name="Freeform 380"/>
              <p:cNvSpPr>
                <a:spLocks/>
              </p:cNvSpPr>
              <p:nvPr/>
            </p:nvSpPr>
            <p:spPr bwMode="auto">
              <a:xfrm>
                <a:off x="382" y="2556"/>
                <a:ext cx="26" cy="379"/>
              </a:xfrm>
              <a:custGeom>
                <a:avLst/>
                <a:gdLst>
                  <a:gd name="T0" fmla="*/ 0 w 54"/>
                  <a:gd name="T1" fmla="*/ 0 h 759"/>
                  <a:gd name="T2" fmla="*/ 0 w 54"/>
                  <a:gd name="T3" fmla="*/ 1 h 759"/>
                  <a:gd name="T4" fmla="*/ 0 w 54"/>
                  <a:gd name="T5" fmla="*/ 6 h 759"/>
                  <a:gd name="T6" fmla="*/ 0 w 54"/>
                  <a:gd name="T7" fmla="*/ 6 h 759"/>
                  <a:gd name="T8" fmla="*/ 0 w 54"/>
                  <a:gd name="T9" fmla="*/ 0 h 759"/>
                  <a:gd name="T10" fmla="*/ 0 w 54"/>
                  <a:gd name="T11" fmla="*/ 0 h 759"/>
                  <a:gd name="T12" fmla="*/ 0 60000 65536"/>
                  <a:gd name="T13" fmla="*/ 0 60000 65536"/>
                  <a:gd name="T14" fmla="*/ 0 60000 65536"/>
                  <a:gd name="T15" fmla="*/ 0 60000 65536"/>
                  <a:gd name="T16" fmla="*/ 0 60000 65536"/>
                  <a:gd name="T17" fmla="*/ 0 60000 65536"/>
                  <a:gd name="T18" fmla="*/ 0 w 54"/>
                  <a:gd name="T19" fmla="*/ 0 h 759"/>
                  <a:gd name="T20" fmla="*/ 54 w 54"/>
                  <a:gd name="T21" fmla="*/ 759 h 759"/>
                </a:gdLst>
                <a:ahLst/>
                <a:cxnLst>
                  <a:cxn ang="T12">
                    <a:pos x="T0" y="T1"/>
                  </a:cxn>
                  <a:cxn ang="T13">
                    <a:pos x="T2" y="T3"/>
                  </a:cxn>
                  <a:cxn ang="T14">
                    <a:pos x="T4" y="T5"/>
                  </a:cxn>
                  <a:cxn ang="T15">
                    <a:pos x="T6" y="T7"/>
                  </a:cxn>
                  <a:cxn ang="T16">
                    <a:pos x="T8" y="T9"/>
                  </a:cxn>
                  <a:cxn ang="T17">
                    <a:pos x="T10" y="T11"/>
                  </a:cxn>
                </a:cxnLst>
                <a:rect l="T18" t="T19" r="T20" b="T21"/>
                <a:pathLst>
                  <a:path w="54" h="759">
                    <a:moveTo>
                      <a:pt x="0" y="0"/>
                    </a:moveTo>
                    <a:lnTo>
                      <a:pt x="54" y="58"/>
                    </a:lnTo>
                    <a:lnTo>
                      <a:pt x="54" y="759"/>
                    </a:lnTo>
                    <a:lnTo>
                      <a:pt x="0" y="759"/>
                    </a:lnTo>
                    <a:lnTo>
                      <a:pt x="0" y="0"/>
                    </a:lnTo>
                    <a:close/>
                  </a:path>
                </a:pathLst>
              </a:custGeom>
              <a:solidFill>
                <a:srgbClr val="9CB3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51" name="Freeform 381"/>
              <p:cNvSpPr>
                <a:spLocks/>
              </p:cNvSpPr>
              <p:nvPr/>
            </p:nvSpPr>
            <p:spPr bwMode="auto">
              <a:xfrm>
                <a:off x="308" y="2463"/>
                <a:ext cx="74" cy="472"/>
              </a:xfrm>
              <a:custGeom>
                <a:avLst/>
                <a:gdLst>
                  <a:gd name="T0" fmla="*/ 2 w 147"/>
                  <a:gd name="T1" fmla="*/ 2 h 943"/>
                  <a:gd name="T2" fmla="*/ 0 w 147"/>
                  <a:gd name="T3" fmla="*/ 0 h 943"/>
                  <a:gd name="T4" fmla="*/ 0 w 147"/>
                  <a:gd name="T5" fmla="*/ 8 h 943"/>
                  <a:gd name="T6" fmla="*/ 2 w 147"/>
                  <a:gd name="T7" fmla="*/ 8 h 943"/>
                  <a:gd name="T8" fmla="*/ 2 w 147"/>
                  <a:gd name="T9" fmla="*/ 2 h 943"/>
                  <a:gd name="T10" fmla="*/ 2 w 147"/>
                  <a:gd name="T11" fmla="*/ 2 h 943"/>
                  <a:gd name="T12" fmla="*/ 0 60000 65536"/>
                  <a:gd name="T13" fmla="*/ 0 60000 65536"/>
                  <a:gd name="T14" fmla="*/ 0 60000 65536"/>
                  <a:gd name="T15" fmla="*/ 0 60000 65536"/>
                  <a:gd name="T16" fmla="*/ 0 60000 65536"/>
                  <a:gd name="T17" fmla="*/ 0 60000 65536"/>
                  <a:gd name="T18" fmla="*/ 0 w 147"/>
                  <a:gd name="T19" fmla="*/ 0 h 943"/>
                  <a:gd name="T20" fmla="*/ 147 w 147"/>
                  <a:gd name="T21" fmla="*/ 943 h 943"/>
                </a:gdLst>
                <a:ahLst/>
                <a:cxnLst>
                  <a:cxn ang="T12">
                    <a:pos x="T0" y="T1"/>
                  </a:cxn>
                  <a:cxn ang="T13">
                    <a:pos x="T2" y="T3"/>
                  </a:cxn>
                  <a:cxn ang="T14">
                    <a:pos x="T4" y="T5"/>
                  </a:cxn>
                  <a:cxn ang="T15">
                    <a:pos x="T6" y="T7"/>
                  </a:cxn>
                  <a:cxn ang="T16">
                    <a:pos x="T8" y="T9"/>
                  </a:cxn>
                  <a:cxn ang="T17">
                    <a:pos x="T10" y="T11"/>
                  </a:cxn>
                </a:cxnLst>
                <a:rect l="T18" t="T19" r="T20" b="T21"/>
                <a:pathLst>
                  <a:path w="147" h="943">
                    <a:moveTo>
                      <a:pt x="147" y="184"/>
                    </a:moveTo>
                    <a:lnTo>
                      <a:pt x="0" y="0"/>
                    </a:lnTo>
                    <a:lnTo>
                      <a:pt x="0" y="943"/>
                    </a:lnTo>
                    <a:lnTo>
                      <a:pt x="147" y="943"/>
                    </a:lnTo>
                    <a:lnTo>
                      <a:pt x="147" y="184"/>
                    </a:lnTo>
                    <a:close/>
                  </a:path>
                </a:pathLst>
              </a:custGeom>
              <a:solidFill>
                <a:srgbClr val="7578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52" name="Freeform 382"/>
              <p:cNvSpPr>
                <a:spLocks/>
              </p:cNvSpPr>
              <p:nvPr/>
            </p:nvSpPr>
            <p:spPr bwMode="auto">
              <a:xfrm>
                <a:off x="-212" y="2045"/>
                <a:ext cx="141" cy="892"/>
              </a:xfrm>
              <a:custGeom>
                <a:avLst/>
                <a:gdLst>
                  <a:gd name="T0" fmla="*/ 1 w 281"/>
                  <a:gd name="T1" fmla="*/ 0 h 1782"/>
                  <a:gd name="T2" fmla="*/ 2 w 281"/>
                  <a:gd name="T3" fmla="*/ 2 h 1782"/>
                  <a:gd name="T4" fmla="*/ 2 w 281"/>
                  <a:gd name="T5" fmla="*/ 6 h 1782"/>
                  <a:gd name="T6" fmla="*/ 3 w 281"/>
                  <a:gd name="T7" fmla="*/ 7 h 1782"/>
                  <a:gd name="T8" fmla="*/ 3 w 281"/>
                  <a:gd name="T9" fmla="*/ 14 h 1782"/>
                  <a:gd name="T10" fmla="*/ 1 w 281"/>
                  <a:gd name="T11" fmla="*/ 14 h 1782"/>
                  <a:gd name="T12" fmla="*/ 0 w 281"/>
                  <a:gd name="T13" fmla="*/ 12 h 1782"/>
                  <a:gd name="T14" fmla="*/ 1 w 281"/>
                  <a:gd name="T15" fmla="*/ 0 h 1782"/>
                  <a:gd name="T16" fmla="*/ 1 w 281"/>
                  <a:gd name="T17" fmla="*/ 0 h 17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1"/>
                  <a:gd name="T28" fmla="*/ 0 h 1782"/>
                  <a:gd name="T29" fmla="*/ 281 w 281"/>
                  <a:gd name="T30" fmla="*/ 1782 h 178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1" h="1782">
                    <a:moveTo>
                      <a:pt x="39" y="0"/>
                    </a:moveTo>
                    <a:lnTo>
                      <a:pt x="189" y="174"/>
                    </a:lnTo>
                    <a:lnTo>
                      <a:pt x="189" y="711"/>
                    </a:lnTo>
                    <a:lnTo>
                      <a:pt x="280" y="790"/>
                    </a:lnTo>
                    <a:lnTo>
                      <a:pt x="281" y="1782"/>
                    </a:lnTo>
                    <a:lnTo>
                      <a:pt x="42" y="1782"/>
                    </a:lnTo>
                    <a:lnTo>
                      <a:pt x="0" y="1459"/>
                    </a:lnTo>
                    <a:lnTo>
                      <a:pt x="39" y="0"/>
                    </a:lnTo>
                    <a:close/>
                  </a:path>
                </a:pathLst>
              </a:custGeom>
              <a:solidFill>
                <a:srgbClr val="9CB36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53" name="Freeform 383"/>
              <p:cNvSpPr>
                <a:spLocks/>
              </p:cNvSpPr>
              <p:nvPr/>
            </p:nvSpPr>
            <p:spPr bwMode="auto">
              <a:xfrm>
                <a:off x="-255" y="1979"/>
                <a:ext cx="65" cy="956"/>
              </a:xfrm>
              <a:custGeom>
                <a:avLst/>
                <a:gdLst>
                  <a:gd name="T0" fmla="*/ 0 w 129"/>
                  <a:gd name="T1" fmla="*/ 15 h 1911"/>
                  <a:gd name="T2" fmla="*/ 0 w 129"/>
                  <a:gd name="T3" fmla="*/ 10 h 1911"/>
                  <a:gd name="T4" fmla="*/ 0 w 129"/>
                  <a:gd name="T5" fmla="*/ 10 h 1911"/>
                  <a:gd name="T6" fmla="*/ 0 w 129"/>
                  <a:gd name="T7" fmla="*/ 0 h 1911"/>
                  <a:gd name="T8" fmla="*/ 0 w 129"/>
                  <a:gd name="T9" fmla="*/ 2 h 1911"/>
                  <a:gd name="T10" fmla="*/ 1 w 129"/>
                  <a:gd name="T11" fmla="*/ 15 h 1911"/>
                  <a:gd name="T12" fmla="*/ 0 w 129"/>
                  <a:gd name="T13" fmla="*/ 15 h 1911"/>
                  <a:gd name="T14" fmla="*/ 0 w 129"/>
                  <a:gd name="T15" fmla="*/ 15 h 19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911"/>
                  <a:gd name="T26" fmla="*/ 129 w 129"/>
                  <a:gd name="T27" fmla="*/ 1911 h 19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911">
                    <a:moveTo>
                      <a:pt x="45" y="1911"/>
                    </a:moveTo>
                    <a:lnTo>
                      <a:pt x="43" y="1226"/>
                    </a:lnTo>
                    <a:lnTo>
                      <a:pt x="0" y="1197"/>
                    </a:lnTo>
                    <a:lnTo>
                      <a:pt x="0" y="0"/>
                    </a:lnTo>
                    <a:lnTo>
                      <a:pt x="126" y="129"/>
                    </a:lnTo>
                    <a:lnTo>
                      <a:pt x="129" y="1911"/>
                    </a:lnTo>
                    <a:lnTo>
                      <a:pt x="45" y="1911"/>
                    </a:lnTo>
                    <a:close/>
                  </a:path>
                </a:pathLst>
              </a:custGeom>
              <a:solidFill>
                <a:srgbClr val="7578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54" name="Freeform 384"/>
              <p:cNvSpPr>
                <a:spLocks/>
              </p:cNvSpPr>
              <p:nvPr/>
            </p:nvSpPr>
            <p:spPr bwMode="auto">
              <a:xfrm>
                <a:off x="257" y="2709"/>
                <a:ext cx="206" cy="322"/>
              </a:xfrm>
              <a:custGeom>
                <a:avLst/>
                <a:gdLst>
                  <a:gd name="T0" fmla="*/ 2 w 412"/>
                  <a:gd name="T1" fmla="*/ 5 h 647"/>
                  <a:gd name="T2" fmla="*/ 3 w 412"/>
                  <a:gd name="T3" fmla="*/ 0 h 647"/>
                  <a:gd name="T4" fmla="*/ 0 w 412"/>
                  <a:gd name="T5" fmla="*/ 1 h 647"/>
                  <a:gd name="T6" fmla="*/ 0 w 412"/>
                  <a:gd name="T7" fmla="*/ 4 h 647"/>
                  <a:gd name="T8" fmla="*/ 2 w 412"/>
                  <a:gd name="T9" fmla="*/ 5 h 647"/>
                  <a:gd name="T10" fmla="*/ 2 w 412"/>
                  <a:gd name="T11" fmla="*/ 5 h 647"/>
                  <a:gd name="T12" fmla="*/ 0 60000 65536"/>
                  <a:gd name="T13" fmla="*/ 0 60000 65536"/>
                  <a:gd name="T14" fmla="*/ 0 60000 65536"/>
                  <a:gd name="T15" fmla="*/ 0 60000 65536"/>
                  <a:gd name="T16" fmla="*/ 0 60000 65536"/>
                  <a:gd name="T17" fmla="*/ 0 60000 65536"/>
                  <a:gd name="T18" fmla="*/ 0 w 412"/>
                  <a:gd name="T19" fmla="*/ 0 h 647"/>
                  <a:gd name="T20" fmla="*/ 412 w 412"/>
                  <a:gd name="T21" fmla="*/ 647 h 647"/>
                </a:gdLst>
                <a:ahLst/>
                <a:cxnLst>
                  <a:cxn ang="T12">
                    <a:pos x="T0" y="T1"/>
                  </a:cxn>
                  <a:cxn ang="T13">
                    <a:pos x="T2" y="T3"/>
                  </a:cxn>
                  <a:cxn ang="T14">
                    <a:pos x="T4" y="T5"/>
                  </a:cxn>
                  <a:cxn ang="T15">
                    <a:pos x="T6" y="T7"/>
                  </a:cxn>
                  <a:cxn ang="T16">
                    <a:pos x="T8" y="T9"/>
                  </a:cxn>
                  <a:cxn ang="T17">
                    <a:pos x="T10" y="T11"/>
                  </a:cxn>
                </a:cxnLst>
                <a:rect l="T18" t="T19" r="T20" b="T21"/>
                <a:pathLst>
                  <a:path w="412" h="647">
                    <a:moveTo>
                      <a:pt x="312" y="647"/>
                    </a:moveTo>
                    <a:lnTo>
                      <a:pt x="412" y="0"/>
                    </a:lnTo>
                    <a:lnTo>
                      <a:pt x="0" y="206"/>
                    </a:lnTo>
                    <a:lnTo>
                      <a:pt x="86" y="625"/>
                    </a:lnTo>
                    <a:lnTo>
                      <a:pt x="312" y="6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55" name="Freeform 385"/>
              <p:cNvSpPr>
                <a:spLocks/>
              </p:cNvSpPr>
              <p:nvPr/>
            </p:nvSpPr>
            <p:spPr bwMode="auto">
              <a:xfrm>
                <a:off x="195" y="2928"/>
                <a:ext cx="195" cy="88"/>
              </a:xfrm>
              <a:custGeom>
                <a:avLst/>
                <a:gdLst>
                  <a:gd name="T0" fmla="*/ 3 w 390"/>
                  <a:gd name="T1" fmla="*/ 0 h 175"/>
                  <a:gd name="T2" fmla="*/ 4 w 390"/>
                  <a:gd name="T3" fmla="*/ 1 h 175"/>
                  <a:gd name="T4" fmla="*/ 4 w 390"/>
                  <a:gd name="T5" fmla="*/ 1 h 175"/>
                  <a:gd name="T6" fmla="*/ 3 w 390"/>
                  <a:gd name="T7" fmla="*/ 2 h 175"/>
                  <a:gd name="T8" fmla="*/ 0 w 390"/>
                  <a:gd name="T9" fmla="*/ 1 h 175"/>
                  <a:gd name="T10" fmla="*/ 1 w 390"/>
                  <a:gd name="T11" fmla="*/ 1 h 175"/>
                  <a:gd name="T12" fmla="*/ 3 w 390"/>
                  <a:gd name="T13" fmla="*/ 0 h 175"/>
                  <a:gd name="T14" fmla="*/ 3 w 390"/>
                  <a:gd name="T15" fmla="*/ 0 h 175"/>
                  <a:gd name="T16" fmla="*/ 0 60000 65536"/>
                  <a:gd name="T17" fmla="*/ 0 60000 65536"/>
                  <a:gd name="T18" fmla="*/ 0 60000 65536"/>
                  <a:gd name="T19" fmla="*/ 0 60000 65536"/>
                  <a:gd name="T20" fmla="*/ 0 60000 65536"/>
                  <a:gd name="T21" fmla="*/ 0 60000 65536"/>
                  <a:gd name="T22" fmla="*/ 0 60000 65536"/>
                  <a:gd name="T23" fmla="*/ 0 60000 65536"/>
                  <a:gd name="T24" fmla="*/ 0 w 390"/>
                  <a:gd name="T25" fmla="*/ 0 h 175"/>
                  <a:gd name="T26" fmla="*/ 390 w 390"/>
                  <a:gd name="T27" fmla="*/ 175 h 1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90" h="175">
                    <a:moveTo>
                      <a:pt x="364" y="0"/>
                    </a:moveTo>
                    <a:lnTo>
                      <a:pt x="390" y="59"/>
                    </a:lnTo>
                    <a:lnTo>
                      <a:pt x="387" y="118"/>
                    </a:lnTo>
                    <a:lnTo>
                      <a:pt x="356" y="175"/>
                    </a:lnTo>
                    <a:lnTo>
                      <a:pt x="0" y="58"/>
                    </a:lnTo>
                    <a:lnTo>
                      <a:pt x="30" y="7"/>
                    </a:lnTo>
                    <a:lnTo>
                      <a:pt x="364" y="0"/>
                    </a:lnTo>
                    <a:close/>
                  </a:path>
                </a:pathLst>
              </a:custGeom>
              <a:solidFill>
                <a:srgbClr val="0000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56" name="Freeform 386"/>
              <p:cNvSpPr>
                <a:spLocks/>
              </p:cNvSpPr>
              <p:nvPr/>
            </p:nvSpPr>
            <p:spPr bwMode="auto">
              <a:xfrm>
                <a:off x="-539" y="2837"/>
                <a:ext cx="1003" cy="371"/>
              </a:xfrm>
              <a:custGeom>
                <a:avLst/>
                <a:gdLst>
                  <a:gd name="T0" fmla="*/ 16 w 2007"/>
                  <a:gd name="T1" fmla="*/ 4 h 741"/>
                  <a:gd name="T2" fmla="*/ 6 w 2007"/>
                  <a:gd name="T3" fmla="*/ 0 h 741"/>
                  <a:gd name="T4" fmla="*/ 0 w 2007"/>
                  <a:gd name="T5" fmla="*/ 2 h 741"/>
                  <a:gd name="T6" fmla="*/ 10 w 2007"/>
                  <a:gd name="T7" fmla="*/ 6 h 741"/>
                  <a:gd name="T8" fmla="*/ 15 w 2007"/>
                  <a:gd name="T9" fmla="*/ 4 h 741"/>
                  <a:gd name="T10" fmla="*/ 16 w 2007"/>
                  <a:gd name="T11" fmla="*/ 4 h 741"/>
                  <a:gd name="T12" fmla="*/ 16 w 2007"/>
                  <a:gd name="T13" fmla="*/ 4 h 741"/>
                  <a:gd name="T14" fmla="*/ 0 60000 65536"/>
                  <a:gd name="T15" fmla="*/ 0 60000 65536"/>
                  <a:gd name="T16" fmla="*/ 0 60000 65536"/>
                  <a:gd name="T17" fmla="*/ 0 60000 65536"/>
                  <a:gd name="T18" fmla="*/ 0 60000 65536"/>
                  <a:gd name="T19" fmla="*/ 0 60000 65536"/>
                  <a:gd name="T20" fmla="*/ 0 60000 65536"/>
                  <a:gd name="T21" fmla="*/ 0 w 2007"/>
                  <a:gd name="T22" fmla="*/ 0 h 741"/>
                  <a:gd name="T23" fmla="*/ 2007 w 2007"/>
                  <a:gd name="T24" fmla="*/ 741 h 74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07" h="741">
                    <a:moveTo>
                      <a:pt x="2007" y="388"/>
                    </a:moveTo>
                    <a:lnTo>
                      <a:pt x="686" y="0"/>
                    </a:lnTo>
                    <a:lnTo>
                      <a:pt x="0" y="196"/>
                    </a:lnTo>
                    <a:lnTo>
                      <a:pt x="1255" y="741"/>
                    </a:lnTo>
                    <a:lnTo>
                      <a:pt x="1916" y="488"/>
                    </a:lnTo>
                    <a:lnTo>
                      <a:pt x="2007" y="388"/>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57" name="Freeform 387"/>
              <p:cNvSpPr>
                <a:spLocks/>
              </p:cNvSpPr>
              <p:nvPr/>
            </p:nvSpPr>
            <p:spPr bwMode="auto">
              <a:xfrm>
                <a:off x="-338" y="2863"/>
                <a:ext cx="390" cy="172"/>
              </a:xfrm>
              <a:custGeom>
                <a:avLst/>
                <a:gdLst>
                  <a:gd name="T0" fmla="*/ 0 w 780"/>
                  <a:gd name="T1" fmla="*/ 1 h 343"/>
                  <a:gd name="T2" fmla="*/ 3 w 780"/>
                  <a:gd name="T3" fmla="*/ 0 h 343"/>
                  <a:gd name="T4" fmla="*/ 7 w 780"/>
                  <a:gd name="T5" fmla="*/ 2 h 343"/>
                  <a:gd name="T6" fmla="*/ 6 w 780"/>
                  <a:gd name="T7" fmla="*/ 2 h 343"/>
                  <a:gd name="T8" fmla="*/ 4 w 780"/>
                  <a:gd name="T9" fmla="*/ 3 h 343"/>
                  <a:gd name="T10" fmla="*/ 0 w 780"/>
                  <a:gd name="T11" fmla="*/ 1 h 343"/>
                  <a:gd name="T12" fmla="*/ 0 w 780"/>
                  <a:gd name="T13" fmla="*/ 1 h 343"/>
                  <a:gd name="T14" fmla="*/ 0 60000 65536"/>
                  <a:gd name="T15" fmla="*/ 0 60000 65536"/>
                  <a:gd name="T16" fmla="*/ 0 60000 65536"/>
                  <a:gd name="T17" fmla="*/ 0 60000 65536"/>
                  <a:gd name="T18" fmla="*/ 0 60000 65536"/>
                  <a:gd name="T19" fmla="*/ 0 60000 65536"/>
                  <a:gd name="T20" fmla="*/ 0 60000 65536"/>
                  <a:gd name="T21" fmla="*/ 0 w 780"/>
                  <a:gd name="T22" fmla="*/ 0 h 343"/>
                  <a:gd name="T23" fmla="*/ 780 w 780"/>
                  <a:gd name="T24" fmla="*/ 343 h 34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0" h="343">
                    <a:moveTo>
                      <a:pt x="0" y="121"/>
                    </a:moveTo>
                    <a:lnTo>
                      <a:pt x="364" y="0"/>
                    </a:lnTo>
                    <a:lnTo>
                      <a:pt x="780" y="162"/>
                    </a:lnTo>
                    <a:lnTo>
                      <a:pt x="700" y="228"/>
                    </a:lnTo>
                    <a:lnTo>
                      <a:pt x="402" y="343"/>
                    </a:lnTo>
                    <a:lnTo>
                      <a:pt x="0" y="121"/>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58" name="Freeform 388"/>
              <p:cNvSpPr>
                <a:spLocks/>
              </p:cNvSpPr>
              <p:nvPr/>
            </p:nvSpPr>
            <p:spPr bwMode="auto">
              <a:xfrm>
                <a:off x="-224" y="2892"/>
                <a:ext cx="169" cy="86"/>
              </a:xfrm>
              <a:custGeom>
                <a:avLst/>
                <a:gdLst>
                  <a:gd name="T0" fmla="*/ 0 w 339"/>
                  <a:gd name="T1" fmla="*/ 2 h 172"/>
                  <a:gd name="T2" fmla="*/ 2 w 339"/>
                  <a:gd name="T3" fmla="*/ 0 h 172"/>
                  <a:gd name="T4" fmla="*/ 2 w 339"/>
                  <a:gd name="T5" fmla="*/ 1 h 172"/>
                  <a:gd name="T6" fmla="*/ 0 w 339"/>
                  <a:gd name="T7" fmla="*/ 2 h 172"/>
                  <a:gd name="T8" fmla="*/ 0 w 339"/>
                  <a:gd name="T9" fmla="*/ 2 h 172"/>
                  <a:gd name="T10" fmla="*/ 0 w 339"/>
                  <a:gd name="T11" fmla="*/ 2 h 172"/>
                  <a:gd name="T12" fmla="*/ 0 60000 65536"/>
                  <a:gd name="T13" fmla="*/ 0 60000 65536"/>
                  <a:gd name="T14" fmla="*/ 0 60000 65536"/>
                  <a:gd name="T15" fmla="*/ 0 60000 65536"/>
                  <a:gd name="T16" fmla="*/ 0 60000 65536"/>
                  <a:gd name="T17" fmla="*/ 0 60000 65536"/>
                  <a:gd name="T18" fmla="*/ 0 w 339"/>
                  <a:gd name="T19" fmla="*/ 0 h 172"/>
                  <a:gd name="T20" fmla="*/ 339 w 339"/>
                  <a:gd name="T21" fmla="*/ 172 h 172"/>
                </a:gdLst>
                <a:ahLst/>
                <a:cxnLst>
                  <a:cxn ang="T12">
                    <a:pos x="T0" y="T1"/>
                  </a:cxn>
                  <a:cxn ang="T13">
                    <a:pos x="T2" y="T3"/>
                  </a:cxn>
                  <a:cxn ang="T14">
                    <a:pos x="T4" y="T5"/>
                  </a:cxn>
                  <a:cxn ang="T15">
                    <a:pos x="T6" y="T7"/>
                  </a:cxn>
                  <a:cxn ang="T16">
                    <a:pos x="T8" y="T9"/>
                  </a:cxn>
                  <a:cxn ang="T17">
                    <a:pos x="T10" y="T11"/>
                  </a:cxn>
                </a:cxnLst>
                <a:rect l="T18" t="T19" r="T20" b="T21"/>
                <a:pathLst>
                  <a:path w="339" h="172">
                    <a:moveTo>
                      <a:pt x="0" y="152"/>
                    </a:moveTo>
                    <a:lnTo>
                      <a:pt x="304" y="0"/>
                    </a:lnTo>
                    <a:lnTo>
                      <a:pt x="339" y="12"/>
                    </a:lnTo>
                    <a:lnTo>
                      <a:pt x="20" y="172"/>
                    </a:lnTo>
                    <a:lnTo>
                      <a:pt x="0" y="152"/>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59" name="Freeform 389"/>
              <p:cNvSpPr>
                <a:spLocks/>
              </p:cNvSpPr>
              <p:nvPr/>
            </p:nvSpPr>
            <p:spPr bwMode="auto">
              <a:xfrm>
                <a:off x="-216" y="2902"/>
                <a:ext cx="147" cy="79"/>
              </a:xfrm>
              <a:custGeom>
                <a:avLst/>
                <a:gdLst>
                  <a:gd name="T0" fmla="*/ 2 w 293"/>
                  <a:gd name="T1" fmla="*/ 1 h 158"/>
                  <a:gd name="T2" fmla="*/ 0 w 293"/>
                  <a:gd name="T3" fmla="*/ 2 h 158"/>
                  <a:gd name="T4" fmla="*/ 0 w 293"/>
                  <a:gd name="T5" fmla="*/ 2 h 158"/>
                  <a:gd name="T6" fmla="*/ 2 w 293"/>
                  <a:gd name="T7" fmla="*/ 0 h 158"/>
                  <a:gd name="T8" fmla="*/ 2 w 293"/>
                  <a:gd name="T9" fmla="*/ 1 h 158"/>
                  <a:gd name="T10" fmla="*/ 2 w 293"/>
                  <a:gd name="T11" fmla="*/ 1 h 158"/>
                  <a:gd name="T12" fmla="*/ 0 60000 65536"/>
                  <a:gd name="T13" fmla="*/ 0 60000 65536"/>
                  <a:gd name="T14" fmla="*/ 0 60000 65536"/>
                  <a:gd name="T15" fmla="*/ 0 60000 65536"/>
                  <a:gd name="T16" fmla="*/ 0 60000 65536"/>
                  <a:gd name="T17" fmla="*/ 0 60000 65536"/>
                  <a:gd name="T18" fmla="*/ 0 w 293"/>
                  <a:gd name="T19" fmla="*/ 0 h 158"/>
                  <a:gd name="T20" fmla="*/ 293 w 293"/>
                  <a:gd name="T21" fmla="*/ 158 h 158"/>
                </a:gdLst>
                <a:ahLst/>
                <a:cxnLst>
                  <a:cxn ang="T12">
                    <a:pos x="T0" y="T1"/>
                  </a:cxn>
                  <a:cxn ang="T13">
                    <a:pos x="T2" y="T3"/>
                  </a:cxn>
                  <a:cxn ang="T14">
                    <a:pos x="T4" y="T5"/>
                  </a:cxn>
                  <a:cxn ang="T15">
                    <a:pos x="T6" y="T7"/>
                  </a:cxn>
                  <a:cxn ang="T16">
                    <a:pos x="T8" y="T9"/>
                  </a:cxn>
                  <a:cxn ang="T17">
                    <a:pos x="T10" y="T11"/>
                  </a:cxn>
                </a:cxnLst>
                <a:rect l="T18" t="T19" r="T20" b="T21"/>
                <a:pathLst>
                  <a:path w="293" h="158">
                    <a:moveTo>
                      <a:pt x="288" y="19"/>
                    </a:moveTo>
                    <a:lnTo>
                      <a:pt x="7" y="158"/>
                    </a:lnTo>
                    <a:lnTo>
                      <a:pt x="0" y="147"/>
                    </a:lnTo>
                    <a:lnTo>
                      <a:pt x="293" y="0"/>
                    </a:lnTo>
                    <a:lnTo>
                      <a:pt x="288" y="19"/>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60" name="Freeform 390"/>
              <p:cNvSpPr>
                <a:spLocks/>
              </p:cNvSpPr>
              <p:nvPr/>
            </p:nvSpPr>
            <p:spPr bwMode="auto">
              <a:xfrm>
                <a:off x="-333" y="2862"/>
                <a:ext cx="261" cy="69"/>
              </a:xfrm>
              <a:custGeom>
                <a:avLst/>
                <a:gdLst>
                  <a:gd name="T0" fmla="*/ 0 w 521"/>
                  <a:gd name="T1" fmla="*/ 0 h 140"/>
                  <a:gd name="T2" fmla="*/ 3 w 521"/>
                  <a:gd name="T3" fmla="*/ 0 h 140"/>
                  <a:gd name="T4" fmla="*/ 5 w 521"/>
                  <a:gd name="T5" fmla="*/ 0 h 140"/>
                  <a:gd name="T6" fmla="*/ 4 w 521"/>
                  <a:gd name="T7" fmla="*/ 0 h 140"/>
                  <a:gd name="T8" fmla="*/ 4 w 521"/>
                  <a:gd name="T9" fmla="*/ 0 h 140"/>
                  <a:gd name="T10" fmla="*/ 3 w 521"/>
                  <a:gd name="T11" fmla="*/ 0 h 140"/>
                  <a:gd name="T12" fmla="*/ 1 w 521"/>
                  <a:gd name="T13" fmla="*/ 1 h 140"/>
                  <a:gd name="T14" fmla="*/ 0 w 521"/>
                  <a:gd name="T15" fmla="*/ 0 h 140"/>
                  <a:gd name="T16" fmla="*/ 0 w 521"/>
                  <a:gd name="T17" fmla="*/ 0 h 1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21"/>
                  <a:gd name="T28" fmla="*/ 0 h 140"/>
                  <a:gd name="T29" fmla="*/ 521 w 521"/>
                  <a:gd name="T30" fmla="*/ 140 h 1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21" h="140">
                    <a:moveTo>
                      <a:pt x="0" y="119"/>
                    </a:moveTo>
                    <a:lnTo>
                      <a:pt x="362" y="0"/>
                    </a:lnTo>
                    <a:lnTo>
                      <a:pt x="521" y="61"/>
                    </a:lnTo>
                    <a:lnTo>
                      <a:pt x="489" y="78"/>
                    </a:lnTo>
                    <a:lnTo>
                      <a:pt x="420" y="47"/>
                    </a:lnTo>
                    <a:lnTo>
                      <a:pt x="366" y="28"/>
                    </a:lnTo>
                    <a:lnTo>
                      <a:pt x="15" y="140"/>
                    </a:lnTo>
                    <a:lnTo>
                      <a:pt x="0" y="119"/>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61" name="Freeform 391"/>
              <p:cNvSpPr>
                <a:spLocks/>
              </p:cNvSpPr>
              <p:nvPr/>
            </p:nvSpPr>
            <p:spPr bwMode="auto">
              <a:xfrm>
                <a:off x="-353" y="2862"/>
                <a:ext cx="273" cy="119"/>
              </a:xfrm>
              <a:custGeom>
                <a:avLst/>
                <a:gdLst>
                  <a:gd name="T0" fmla="*/ 3 w 550"/>
                  <a:gd name="T1" fmla="*/ 2 h 238"/>
                  <a:gd name="T2" fmla="*/ 3 w 550"/>
                  <a:gd name="T3" fmla="*/ 2 h 238"/>
                  <a:gd name="T4" fmla="*/ 1 w 550"/>
                  <a:gd name="T5" fmla="*/ 1 h 238"/>
                  <a:gd name="T6" fmla="*/ 4 w 550"/>
                  <a:gd name="T7" fmla="*/ 1 h 238"/>
                  <a:gd name="T8" fmla="*/ 4 w 550"/>
                  <a:gd name="T9" fmla="*/ 1 h 238"/>
                  <a:gd name="T10" fmla="*/ 5 w 550"/>
                  <a:gd name="T11" fmla="*/ 1 h 238"/>
                  <a:gd name="T12" fmla="*/ 5 w 550"/>
                  <a:gd name="T13" fmla="*/ 1 h 238"/>
                  <a:gd name="T14" fmla="*/ 4 w 550"/>
                  <a:gd name="T15" fmla="*/ 1 h 238"/>
                  <a:gd name="T16" fmla="*/ 3 w 550"/>
                  <a:gd name="T17" fmla="*/ 0 h 238"/>
                  <a:gd name="T18" fmla="*/ 0 w 550"/>
                  <a:gd name="T19" fmla="*/ 1 h 238"/>
                  <a:gd name="T20" fmla="*/ 3 w 550"/>
                  <a:gd name="T21" fmla="*/ 2 h 238"/>
                  <a:gd name="T22" fmla="*/ 3 w 550"/>
                  <a:gd name="T23" fmla="*/ 2 h 2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50"/>
                  <a:gd name="T37" fmla="*/ 0 h 238"/>
                  <a:gd name="T38" fmla="*/ 550 w 550"/>
                  <a:gd name="T39" fmla="*/ 238 h 23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50" h="238">
                    <a:moveTo>
                      <a:pt x="285" y="238"/>
                    </a:moveTo>
                    <a:lnTo>
                      <a:pt x="286" y="219"/>
                    </a:lnTo>
                    <a:lnTo>
                      <a:pt x="65" y="124"/>
                    </a:lnTo>
                    <a:lnTo>
                      <a:pt x="394" y="15"/>
                    </a:lnTo>
                    <a:lnTo>
                      <a:pt x="409" y="31"/>
                    </a:lnTo>
                    <a:lnTo>
                      <a:pt x="534" y="77"/>
                    </a:lnTo>
                    <a:lnTo>
                      <a:pt x="550" y="70"/>
                    </a:lnTo>
                    <a:lnTo>
                      <a:pt x="412" y="19"/>
                    </a:lnTo>
                    <a:lnTo>
                      <a:pt x="385" y="0"/>
                    </a:lnTo>
                    <a:lnTo>
                      <a:pt x="0" y="123"/>
                    </a:lnTo>
                    <a:lnTo>
                      <a:pt x="285" y="238"/>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62" name="Freeform 392"/>
              <p:cNvSpPr>
                <a:spLocks/>
              </p:cNvSpPr>
              <p:nvPr/>
            </p:nvSpPr>
            <p:spPr bwMode="auto">
              <a:xfrm>
                <a:off x="120" y="2543"/>
                <a:ext cx="118" cy="265"/>
              </a:xfrm>
              <a:custGeom>
                <a:avLst/>
                <a:gdLst>
                  <a:gd name="T0" fmla="*/ 1 w 239"/>
                  <a:gd name="T1" fmla="*/ 0 h 531"/>
                  <a:gd name="T2" fmla="*/ 0 w 239"/>
                  <a:gd name="T3" fmla="*/ 0 h 531"/>
                  <a:gd name="T4" fmla="*/ 0 w 239"/>
                  <a:gd name="T5" fmla="*/ 2 h 531"/>
                  <a:gd name="T6" fmla="*/ 0 w 239"/>
                  <a:gd name="T7" fmla="*/ 4 h 531"/>
                  <a:gd name="T8" fmla="*/ 0 w 239"/>
                  <a:gd name="T9" fmla="*/ 3 h 531"/>
                  <a:gd name="T10" fmla="*/ 0 w 239"/>
                  <a:gd name="T11" fmla="*/ 1 h 531"/>
                  <a:gd name="T12" fmla="*/ 1 w 239"/>
                  <a:gd name="T13" fmla="*/ 0 h 531"/>
                  <a:gd name="T14" fmla="*/ 1 w 239"/>
                  <a:gd name="T15" fmla="*/ 0 h 531"/>
                  <a:gd name="T16" fmla="*/ 1 w 239"/>
                  <a:gd name="T17" fmla="*/ 0 h 5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9"/>
                  <a:gd name="T28" fmla="*/ 0 h 531"/>
                  <a:gd name="T29" fmla="*/ 239 w 239"/>
                  <a:gd name="T30" fmla="*/ 531 h 5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9" h="531">
                    <a:moveTo>
                      <a:pt x="189" y="0"/>
                    </a:moveTo>
                    <a:lnTo>
                      <a:pt x="109" y="34"/>
                    </a:lnTo>
                    <a:lnTo>
                      <a:pt x="0" y="272"/>
                    </a:lnTo>
                    <a:lnTo>
                      <a:pt x="29" y="531"/>
                    </a:lnTo>
                    <a:lnTo>
                      <a:pt x="89" y="502"/>
                    </a:lnTo>
                    <a:lnTo>
                      <a:pt x="111" y="200"/>
                    </a:lnTo>
                    <a:lnTo>
                      <a:pt x="239" y="16"/>
                    </a:lnTo>
                    <a:lnTo>
                      <a:pt x="189" y="0"/>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63" name="Freeform 393"/>
              <p:cNvSpPr>
                <a:spLocks/>
              </p:cNvSpPr>
              <p:nvPr/>
            </p:nvSpPr>
            <p:spPr bwMode="auto">
              <a:xfrm>
                <a:off x="-162" y="2816"/>
                <a:ext cx="23" cy="132"/>
              </a:xfrm>
              <a:custGeom>
                <a:avLst/>
                <a:gdLst>
                  <a:gd name="T0" fmla="*/ 1 w 46"/>
                  <a:gd name="T1" fmla="*/ 3 h 264"/>
                  <a:gd name="T2" fmla="*/ 1 w 46"/>
                  <a:gd name="T3" fmla="*/ 3 h 264"/>
                  <a:gd name="T4" fmla="*/ 1 w 46"/>
                  <a:gd name="T5" fmla="*/ 2 h 264"/>
                  <a:gd name="T6" fmla="*/ 1 w 46"/>
                  <a:gd name="T7" fmla="*/ 2 h 264"/>
                  <a:gd name="T8" fmla="*/ 1 w 46"/>
                  <a:gd name="T9" fmla="*/ 0 h 264"/>
                  <a:gd name="T10" fmla="*/ 1 w 46"/>
                  <a:gd name="T11" fmla="*/ 1 h 264"/>
                  <a:gd name="T12" fmla="*/ 0 w 46"/>
                  <a:gd name="T13" fmla="*/ 2 h 264"/>
                  <a:gd name="T14" fmla="*/ 1 w 46"/>
                  <a:gd name="T15" fmla="*/ 3 h 264"/>
                  <a:gd name="T16" fmla="*/ 1 w 46"/>
                  <a:gd name="T17" fmla="*/ 3 h 2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6"/>
                  <a:gd name="T28" fmla="*/ 0 h 264"/>
                  <a:gd name="T29" fmla="*/ 46 w 46"/>
                  <a:gd name="T30" fmla="*/ 264 h 2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6" h="264">
                    <a:moveTo>
                      <a:pt x="3" y="264"/>
                    </a:moveTo>
                    <a:lnTo>
                      <a:pt x="17" y="264"/>
                    </a:lnTo>
                    <a:lnTo>
                      <a:pt x="46" y="168"/>
                    </a:lnTo>
                    <a:lnTo>
                      <a:pt x="29" y="154"/>
                    </a:lnTo>
                    <a:lnTo>
                      <a:pt x="42" y="0"/>
                    </a:lnTo>
                    <a:lnTo>
                      <a:pt x="12" y="16"/>
                    </a:lnTo>
                    <a:lnTo>
                      <a:pt x="0" y="202"/>
                    </a:lnTo>
                    <a:lnTo>
                      <a:pt x="3" y="26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64" name="Freeform 394"/>
              <p:cNvSpPr>
                <a:spLocks/>
              </p:cNvSpPr>
              <p:nvPr/>
            </p:nvSpPr>
            <p:spPr bwMode="auto">
              <a:xfrm>
                <a:off x="56" y="2549"/>
                <a:ext cx="136" cy="158"/>
              </a:xfrm>
              <a:custGeom>
                <a:avLst/>
                <a:gdLst>
                  <a:gd name="T0" fmla="*/ 2 w 271"/>
                  <a:gd name="T1" fmla="*/ 0 h 317"/>
                  <a:gd name="T2" fmla="*/ 1 w 271"/>
                  <a:gd name="T3" fmla="*/ 2 h 317"/>
                  <a:gd name="T4" fmla="*/ 0 w 271"/>
                  <a:gd name="T5" fmla="*/ 1 h 317"/>
                  <a:gd name="T6" fmla="*/ 1 w 271"/>
                  <a:gd name="T7" fmla="*/ 1 h 317"/>
                  <a:gd name="T8" fmla="*/ 2 w 271"/>
                  <a:gd name="T9" fmla="*/ 0 h 317"/>
                  <a:gd name="T10" fmla="*/ 3 w 271"/>
                  <a:gd name="T11" fmla="*/ 0 h 317"/>
                  <a:gd name="T12" fmla="*/ 2 w 271"/>
                  <a:gd name="T13" fmla="*/ 0 h 317"/>
                  <a:gd name="T14" fmla="*/ 2 w 271"/>
                  <a:gd name="T15" fmla="*/ 0 h 317"/>
                  <a:gd name="T16" fmla="*/ 0 60000 65536"/>
                  <a:gd name="T17" fmla="*/ 0 60000 65536"/>
                  <a:gd name="T18" fmla="*/ 0 60000 65536"/>
                  <a:gd name="T19" fmla="*/ 0 60000 65536"/>
                  <a:gd name="T20" fmla="*/ 0 60000 65536"/>
                  <a:gd name="T21" fmla="*/ 0 60000 65536"/>
                  <a:gd name="T22" fmla="*/ 0 60000 65536"/>
                  <a:gd name="T23" fmla="*/ 0 60000 65536"/>
                  <a:gd name="T24" fmla="*/ 0 w 271"/>
                  <a:gd name="T25" fmla="*/ 0 h 317"/>
                  <a:gd name="T26" fmla="*/ 271 w 271"/>
                  <a:gd name="T27" fmla="*/ 317 h 3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1" h="317">
                    <a:moveTo>
                      <a:pt x="252" y="20"/>
                    </a:moveTo>
                    <a:lnTo>
                      <a:pt x="70" y="317"/>
                    </a:lnTo>
                    <a:lnTo>
                      <a:pt x="0" y="247"/>
                    </a:lnTo>
                    <a:lnTo>
                      <a:pt x="59" y="158"/>
                    </a:lnTo>
                    <a:lnTo>
                      <a:pt x="158" y="25"/>
                    </a:lnTo>
                    <a:lnTo>
                      <a:pt x="271" y="0"/>
                    </a:lnTo>
                    <a:lnTo>
                      <a:pt x="252" y="20"/>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65" name="Freeform 395"/>
              <p:cNvSpPr>
                <a:spLocks/>
              </p:cNvSpPr>
              <p:nvPr/>
            </p:nvSpPr>
            <p:spPr bwMode="auto">
              <a:xfrm>
                <a:off x="49" y="2539"/>
                <a:ext cx="143" cy="142"/>
              </a:xfrm>
              <a:custGeom>
                <a:avLst/>
                <a:gdLst>
                  <a:gd name="T0" fmla="*/ 1 w 282"/>
                  <a:gd name="T1" fmla="*/ 2 h 283"/>
                  <a:gd name="T2" fmla="*/ 0 w 282"/>
                  <a:gd name="T3" fmla="*/ 2 h 283"/>
                  <a:gd name="T4" fmla="*/ 1 w 282"/>
                  <a:gd name="T5" fmla="*/ 2 h 283"/>
                  <a:gd name="T6" fmla="*/ 1 w 282"/>
                  <a:gd name="T7" fmla="*/ 2 h 283"/>
                  <a:gd name="T8" fmla="*/ 1 w 282"/>
                  <a:gd name="T9" fmla="*/ 2 h 283"/>
                  <a:gd name="T10" fmla="*/ 2 w 282"/>
                  <a:gd name="T11" fmla="*/ 1 h 283"/>
                  <a:gd name="T12" fmla="*/ 3 w 282"/>
                  <a:gd name="T13" fmla="*/ 0 h 283"/>
                  <a:gd name="T14" fmla="*/ 3 w 282"/>
                  <a:gd name="T15" fmla="*/ 1 h 283"/>
                  <a:gd name="T16" fmla="*/ 2 w 282"/>
                  <a:gd name="T17" fmla="*/ 1 h 283"/>
                  <a:gd name="T18" fmla="*/ 2 w 282"/>
                  <a:gd name="T19" fmla="*/ 2 h 283"/>
                  <a:gd name="T20" fmla="*/ 1 w 282"/>
                  <a:gd name="T21" fmla="*/ 2 h 283"/>
                  <a:gd name="T22" fmla="*/ 1 w 282"/>
                  <a:gd name="T23" fmla="*/ 2 h 283"/>
                  <a:gd name="T24" fmla="*/ 1 w 282"/>
                  <a:gd name="T25" fmla="*/ 3 h 283"/>
                  <a:gd name="T26" fmla="*/ 1 w 282"/>
                  <a:gd name="T27" fmla="*/ 2 h 283"/>
                  <a:gd name="T28" fmla="*/ 1 w 282"/>
                  <a:gd name="T29" fmla="*/ 2 h 28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82"/>
                  <a:gd name="T46" fmla="*/ 0 h 283"/>
                  <a:gd name="T47" fmla="*/ 282 w 282"/>
                  <a:gd name="T48" fmla="*/ 283 h 28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82" h="283">
                    <a:moveTo>
                      <a:pt x="1" y="249"/>
                    </a:moveTo>
                    <a:lnTo>
                      <a:pt x="0" y="197"/>
                    </a:lnTo>
                    <a:lnTo>
                      <a:pt x="43" y="186"/>
                    </a:lnTo>
                    <a:lnTo>
                      <a:pt x="62" y="130"/>
                    </a:lnTo>
                    <a:lnTo>
                      <a:pt x="103" y="129"/>
                    </a:lnTo>
                    <a:lnTo>
                      <a:pt x="135" y="43"/>
                    </a:lnTo>
                    <a:lnTo>
                      <a:pt x="282" y="0"/>
                    </a:lnTo>
                    <a:lnTo>
                      <a:pt x="263" y="38"/>
                    </a:lnTo>
                    <a:lnTo>
                      <a:pt x="172" y="63"/>
                    </a:lnTo>
                    <a:lnTo>
                      <a:pt x="156" y="129"/>
                    </a:lnTo>
                    <a:lnTo>
                      <a:pt x="70" y="201"/>
                    </a:lnTo>
                    <a:lnTo>
                      <a:pt x="71" y="232"/>
                    </a:lnTo>
                    <a:lnTo>
                      <a:pt x="27" y="283"/>
                    </a:lnTo>
                    <a:lnTo>
                      <a:pt x="1" y="2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66" name="Freeform 396"/>
              <p:cNvSpPr>
                <a:spLocks/>
              </p:cNvSpPr>
              <p:nvPr/>
            </p:nvSpPr>
            <p:spPr bwMode="auto">
              <a:xfrm>
                <a:off x="-174" y="2823"/>
                <a:ext cx="23" cy="125"/>
              </a:xfrm>
              <a:custGeom>
                <a:avLst/>
                <a:gdLst>
                  <a:gd name="T0" fmla="*/ 1 w 46"/>
                  <a:gd name="T1" fmla="*/ 1 h 250"/>
                  <a:gd name="T2" fmla="*/ 1 w 46"/>
                  <a:gd name="T3" fmla="*/ 2 h 250"/>
                  <a:gd name="T4" fmla="*/ 0 w 46"/>
                  <a:gd name="T5" fmla="*/ 2 h 250"/>
                  <a:gd name="T6" fmla="*/ 1 w 46"/>
                  <a:gd name="T7" fmla="*/ 2 h 250"/>
                  <a:gd name="T8" fmla="*/ 1 w 46"/>
                  <a:gd name="T9" fmla="*/ 2 h 250"/>
                  <a:gd name="T10" fmla="*/ 1 w 46"/>
                  <a:gd name="T11" fmla="*/ 2 h 250"/>
                  <a:gd name="T12" fmla="*/ 1 w 46"/>
                  <a:gd name="T13" fmla="*/ 0 h 250"/>
                  <a:gd name="T14" fmla="*/ 1 w 46"/>
                  <a:gd name="T15" fmla="*/ 1 h 250"/>
                  <a:gd name="T16" fmla="*/ 1 w 46"/>
                  <a:gd name="T17" fmla="*/ 1 h 2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6"/>
                  <a:gd name="T28" fmla="*/ 0 h 250"/>
                  <a:gd name="T29" fmla="*/ 46 w 46"/>
                  <a:gd name="T30" fmla="*/ 250 h 2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6" h="250">
                    <a:moveTo>
                      <a:pt x="32" y="5"/>
                    </a:moveTo>
                    <a:lnTo>
                      <a:pt x="26" y="141"/>
                    </a:lnTo>
                    <a:lnTo>
                      <a:pt x="0" y="154"/>
                    </a:lnTo>
                    <a:lnTo>
                      <a:pt x="15" y="250"/>
                    </a:lnTo>
                    <a:lnTo>
                      <a:pt x="29" y="250"/>
                    </a:lnTo>
                    <a:lnTo>
                      <a:pt x="42" y="150"/>
                    </a:lnTo>
                    <a:lnTo>
                      <a:pt x="46" y="0"/>
                    </a:lnTo>
                    <a:lnTo>
                      <a:pt x="32" y="5"/>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67" name="Freeform 397"/>
              <p:cNvSpPr>
                <a:spLocks/>
              </p:cNvSpPr>
              <p:nvPr/>
            </p:nvSpPr>
            <p:spPr bwMode="auto">
              <a:xfrm>
                <a:off x="-213" y="2664"/>
                <a:ext cx="308" cy="167"/>
              </a:xfrm>
              <a:custGeom>
                <a:avLst/>
                <a:gdLst>
                  <a:gd name="T0" fmla="*/ 5 w 614"/>
                  <a:gd name="T1" fmla="*/ 0 h 333"/>
                  <a:gd name="T2" fmla="*/ 4 w 614"/>
                  <a:gd name="T3" fmla="*/ 1 h 333"/>
                  <a:gd name="T4" fmla="*/ 5 w 614"/>
                  <a:gd name="T5" fmla="*/ 1 h 333"/>
                  <a:gd name="T6" fmla="*/ 4 w 614"/>
                  <a:gd name="T7" fmla="*/ 1 h 333"/>
                  <a:gd name="T8" fmla="*/ 3 w 614"/>
                  <a:gd name="T9" fmla="*/ 1 h 333"/>
                  <a:gd name="T10" fmla="*/ 1 w 614"/>
                  <a:gd name="T11" fmla="*/ 1 h 333"/>
                  <a:gd name="T12" fmla="*/ 1 w 614"/>
                  <a:gd name="T13" fmla="*/ 1 h 333"/>
                  <a:gd name="T14" fmla="*/ 1 w 614"/>
                  <a:gd name="T15" fmla="*/ 2 h 333"/>
                  <a:gd name="T16" fmla="*/ 0 w 614"/>
                  <a:gd name="T17" fmla="*/ 2 h 333"/>
                  <a:gd name="T18" fmla="*/ 1 w 614"/>
                  <a:gd name="T19" fmla="*/ 3 h 333"/>
                  <a:gd name="T20" fmla="*/ 1 w 614"/>
                  <a:gd name="T21" fmla="*/ 3 h 333"/>
                  <a:gd name="T22" fmla="*/ 1 w 614"/>
                  <a:gd name="T23" fmla="*/ 3 h 333"/>
                  <a:gd name="T24" fmla="*/ 3 w 614"/>
                  <a:gd name="T25" fmla="*/ 2 h 333"/>
                  <a:gd name="T26" fmla="*/ 5 w 614"/>
                  <a:gd name="T27" fmla="*/ 2 h 333"/>
                  <a:gd name="T28" fmla="*/ 5 w 614"/>
                  <a:gd name="T29" fmla="*/ 1 h 333"/>
                  <a:gd name="T30" fmla="*/ 5 w 614"/>
                  <a:gd name="T31" fmla="*/ 0 h 333"/>
                  <a:gd name="T32" fmla="*/ 5 w 614"/>
                  <a:gd name="T33" fmla="*/ 0 h 3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4"/>
                  <a:gd name="T52" fmla="*/ 0 h 333"/>
                  <a:gd name="T53" fmla="*/ 614 w 614"/>
                  <a:gd name="T54" fmla="*/ 333 h 3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4" h="333">
                    <a:moveTo>
                      <a:pt x="527" y="0"/>
                    </a:moveTo>
                    <a:lnTo>
                      <a:pt x="511" y="16"/>
                    </a:lnTo>
                    <a:lnTo>
                      <a:pt x="513" y="64"/>
                    </a:lnTo>
                    <a:lnTo>
                      <a:pt x="463" y="43"/>
                    </a:lnTo>
                    <a:lnTo>
                      <a:pt x="337" y="61"/>
                    </a:lnTo>
                    <a:lnTo>
                      <a:pt x="82" y="26"/>
                    </a:lnTo>
                    <a:lnTo>
                      <a:pt x="21" y="86"/>
                    </a:lnTo>
                    <a:lnTo>
                      <a:pt x="34" y="163"/>
                    </a:lnTo>
                    <a:lnTo>
                      <a:pt x="0" y="226"/>
                    </a:lnTo>
                    <a:lnTo>
                      <a:pt x="23" y="286"/>
                    </a:lnTo>
                    <a:lnTo>
                      <a:pt x="31" y="330"/>
                    </a:lnTo>
                    <a:lnTo>
                      <a:pt x="65" y="333"/>
                    </a:lnTo>
                    <a:lnTo>
                      <a:pt x="335" y="198"/>
                    </a:lnTo>
                    <a:lnTo>
                      <a:pt x="596" y="226"/>
                    </a:lnTo>
                    <a:lnTo>
                      <a:pt x="614" y="56"/>
                    </a:lnTo>
                    <a:lnTo>
                      <a:pt x="527" y="0"/>
                    </a:lnTo>
                    <a:close/>
                  </a:path>
                </a:pathLst>
              </a:custGeom>
              <a:solidFill>
                <a:srgbClr val="BF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68" name="Freeform 398"/>
              <p:cNvSpPr>
                <a:spLocks/>
              </p:cNvSpPr>
              <p:nvPr/>
            </p:nvSpPr>
            <p:spPr bwMode="auto">
              <a:xfrm>
                <a:off x="-353" y="2923"/>
                <a:ext cx="237" cy="132"/>
              </a:xfrm>
              <a:custGeom>
                <a:avLst/>
                <a:gdLst>
                  <a:gd name="T0" fmla="*/ 3 w 475"/>
                  <a:gd name="T1" fmla="*/ 2 h 263"/>
                  <a:gd name="T2" fmla="*/ 2 w 475"/>
                  <a:gd name="T3" fmla="*/ 1 h 263"/>
                  <a:gd name="T4" fmla="*/ 0 w 475"/>
                  <a:gd name="T5" fmla="*/ 0 h 263"/>
                  <a:gd name="T6" fmla="*/ 0 w 475"/>
                  <a:gd name="T7" fmla="*/ 1 h 263"/>
                  <a:gd name="T8" fmla="*/ 3 w 475"/>
                  <a:gd name="T9" fmla="*/ 3 h 263"/>
                  <a:gd name="T10" fmla="*/ 3 w 475"/>
                  <a:gd name="T11" fmla="*/ 2 h 263"/>
                  <a:gd name="T12" fmla="*/ 3 w 475"/>
                  <a:gd name="T13" fmla="*/ 2 h 263"/>
                  <a:gd name="T14" fmla="*/ 3 w 475"/>
                  <a:gd name="T15" fmla="*/ 2 h 263"/>
                  <a:gd name="T16" fmla="*/ 0 60000 65536"/>
                  <a:gd name="T17" fmla="*/ 0 60000 65536"/>
                  <a:gd name="T18" fmla="*/ 0 60000 65536"/>
                  <a:gd name="T19" fmla="*/ 0 60000 65536"/>
                  <a:gd name="T20" fmla="*/ 0 60000 65536"/>
                  <a:gd name="T21" fmla="*/ 0 60000 65536"/>
                  <a:gd name="T22" fmla="*/ 0 60000 65536"/>
                  <a:gd name="T23" fmla="*/ 0 60000 65536"/>
                  <a:gd name="T24" fmla="*/ 0 w 475"/>
                  <a:gd name="T25" fmla="*/ 0 h 263"/>
                  <a:gd name="T26" fmla="*/ 475 w 475"/>
                  <a:gd name="T27" fmla="*/ 263 h 26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5" h="263">
                    <a:moveTo>
                      <a:pt x="455" y="185"/>
                    </a:moveTo>
                    <a:lnTo>
                      <a:pt x="285" y="115"/>
                    </a:lnTo>
                    <a:lnTo>
                      <a:pt x="0" y="0"/>
                    </a:lnTo>
                    <a:lnTo>
                      <a:pt x="0" y="73"/>
                    </a:lnTo>
                    <a:lnTo>
                      <a:pt x="455" y="263"/>
                    </a:lnTo>
                    <a:lnTo>
                      <a:pt x="475" y="220"/>
                    </a:lnTo>
                    <a:lnTo>
                      <a:pt x="455" y="185"/>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69" name="Freeform 399"/>
              <p:cNvSpPr>
                <a:spLocks/>
              </p:cNvSpPr>
              <p:nvPr/>
            </p:nvSpPr>
            <p:spPr bwMode="auto">
              <a:xfrm>
                <a:off x="-151" y="2573"/>
                <a:ext cx="31" cy="125"/>
              </a:xfrm>
              <a:custGeom>
                <a:avLst/>
                <a:gdLst>
                  <a:gd name="T0" fmla="*/ 1 w 61"/>
                  <a:gd name="T1" fmla="*/ 1 h 249"/>
                  <a:gd name="T2" fmla="*/ 1 w 61"/>
                  <a:gd name="T3" fmla="*/ 1 h 249"/>
                  <a:gd name="T4" fmla="*/ 1 w 61"/>
                  <a:gd name="T5" fmla="*/ 1 h 249"/>
                  <a:gd name="T6" fmla="*/ 1 w 61"/>
                  <a:gd name="T7" fmla="*/ 1 h 249"/>
                  <a:gd name="T8" fmla="*/ 1 w 61"/>
                  <a:gd name="T9" fmla="*/ 0 h 249"/>
                  <a:gd name="T10" fmla="*/ 1 w 61"/>
                  <a:gd name="T11" fmla="*/ 0 h 249"/>
                  <a:gd name="T12" fmla="*/ 1 w 61"/>
                  <a:gd name="T13" fmla="*/ 0 h 249"/>
                  <a:gd name="T14" fmla="*/ 1 w 61"/>
                  <a:gd name="T15" fmla="*/ 0 h 249"/>
                  <a:gd name="T16" fmla="*/ 0 w 61"/>
                  <a:gd name="T17" fmla="*/ 1 h 249"/>
                  <a:gd name="T18" fmla="*/ 1 w 61"/>
                  <a:gd name="T19" fmla="*/ 1 h 249"/>
                  <a:gd name="T20" fmla="*/ 1 w 61"/>
                  <a:gd name="T21" fmla="*/ 1 h 2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1"/>
                  <a:gd name="T34" fmla="*/ 0 h 249"/>
                  <a:gd name="T35" fmla="*/ 61 w 61"/>
                  <a:gd name="T36" fmla="*/ 249 h 2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1" h="249">
                    <a:moveTo>
                      <a:pt x="6" y="249"/>
                    </a:moveTo>
                    <a:lnTo>
                      <a:pt x="41" y="236"/>
                    </a:lnTo>
                    <a:lnTo>
                      <a:pt x="41" y="211"/>
                    </a:lnTo>
                    <a:lnTo>
                      <a:pt x="56" y="193"/>
                    </a:lnTo>
                    <a:lnTo>
                      <a:pt x="61" y="13"/>
                    </a:lnTo>
                    <a:lnTo>
                      <a:pt x="35" y="0"/>
                    </a:lnTo>
                    <a:lnTo>
                      <a:pt x="18" y="3"/>
                    </a:lnTo>
                    <a:lnTo>
                      <a:pt x="2" y="43"/>
                    </a:lnTo>
                    <a:lnTo>
                      <a:pt x="0" y="225"/>
                    </a:lnTo>
                    <a:lnTo>
                      <a:pt x="6" y="249"/>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70" name="Freeform 400"/>
              <p:cNvSpPr>
                <a:spLocks/>
              </p:cNvSpPr>
              <p:nvPr/>
            </p:nvSpPr>
            <p:spPr bwMode="auto">
              <a:xfrm>
                <a:off x="89" y="2559"/>
                <a:ext cx="105" cy="253"/>
              </a:xfrm>
              <a:custGeom>
                <a:avLst/>
                <a:gdLst>
                  <a:gd name="T0" fmla="*/ 2 w 209"/>
                  <a:gd name="T1" fmla="*/ 0 h 507"/>
                  <a:gd name="T2" fmla="*/ 0 w 209"/>
                  <a:gd name="T3" fmla="*/ 2 h 507"/>
                  <a:gd name="T4" fmla="*/ 1 w 209"/>
                  <a:gd name="T5" fmla="*/ 3 h 507"/>
                  <a:gd name="T6" fmla="*/ 1 w 209"/>
                  <a:gd name="T7" fmla="*/ 4 h 507"/>
                  <a:gd name="T8" fmla="*/ 1 w 209"/>
                  <a:gd name="T9" fmla="*/ 4 h 507"/>
                  <a:gd name="T10" fmla="*/ 1 w 209"/>
                  <a:gd name="T11" fmla="*/ 2 h 507"/>
                  <a:gd name="T12" fmla="*/ 2 w 209"/>
                  <a:gd name="T13" fmla="*/ 1 h 507"/>
                  <a:gd name="T14" fmla="*/ 2 w 209"/>
                  <a:gd name="T15" fmla="*/ 0 h 507"/>
                  <a:gd name="T16" fmla="*/ 2 w 209"/>
                  <a:gd name="T17" fmla="*/ 0 h 5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9"/>
                  <a:gd name="T28" fmla="*/ 0 h 507"/>
                  <a:gd name="T29" fmla="*/ 209 w 209"/>
                  <a:gd name="T30" fmla="*/ 507 h 50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9" h="507">
                    <a:moveTo>
                      <a:pt x="183" y="0"/>
                    </a:moveTo>
                    <a:lnTo>
                      <a:pt x="0" y="234"/>
                    </a:lnTo>
                    <a:lnTo>
                      <a:pt x="8" y="267"/>
                    </a:lnTo>
                    <a:lnTo>
                      <a:pt x="63" y="507"/>
                    </a:lnTo>
                    <a:lnTo>
                      <a:pt x="99" y="483"/>
                    </a:lnTo>
                    <a:lnTo>
                      <a:pt x="86" y="217"/>
                    </a:lnTo>
                    <a:lnTo>
                      <a:pt x="209" y="39"/>
                    </a:lnTo>
                    <a:lnTo>
                      <a:pt x="18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71" name="Freeform 401"/>
              <p:cNvSpPr>
                <a:spLocks/>
              </p:cNvSpPr>
              <p:nvPr/>
            </p:nvSpPr>
            <p:spPr bwMode="auto">
              <a:xfrm>
                <a:off x="-194" y="2689"/>
                <a:ext cx="328" cy="142"/>
              </a:xfrm>
              <a:custGeom>
                <a:avLst/>
                <a:gdLst>
                  <a:gd name="T0" fmla="*/ 3 w 654"/>
                  <a:gd name="T1" fmla="*/ 2 h 283"/>
                  <a:gd name="T2" fmla="*/ 3 w 654"/>
                  <a:gd name="T3" fmla="*/ 2 h 283"/>
                  <a:gd name="T4" fmla="*/ 3 w 654"/>
                  <a:gd name="T5" fmla="*/ 2 h 283"/>
                  <a:gd name="T6" fmla="*/ 2 w 654"/>
                  <a:gd name="T7" fmla="*/ 2 h 283"/>
                  <a:gd name="T8" fmla="*/ 2 w 654"/>
                  <a:gd name="T9" fmla="*/ 3 h 283"/>
                  <a:gd name="T10" fmla="*/ 1 w 654"/>
                  <a:gd name="T11" fmla="*/ 3 h 283"/>
                  <a:gd name="T12" fmla="*/ 1 w 654"/>
                  <a:gd name="T13" fmla="*/ 2 h 283"/>
                  <a:gd name="T14" fmla="*/ 0 w 654"/>
                  <a:gd name="T15" fmla="*/ 2 h 283"/>
                  <a:gd name="T16" fmla="*/ 1 w 654"/>
                  <a:gd name="T17" fmla="*/ 2 h 283"/>
                  <a:gd name="T18" fmla="*/ 1 w 654"/>
                  <a:gd name="T19" fmla="*/ 1 h 283"/>
                  <a:gd name="T20" fmla="*/ 1 w 654"/>
                  <a:gd name="T21" fmla="*/ 0 h 283"/>
                  <a:gd name="T22" fmla="*/ 1 w 654"/>
                  <a:gd name="T23" fmla="*/ 1 h 283"/>
                  <a:gd name="T24" fmla="*/ 1 w 654"/>
                  <a:gd name="T25" fmla="*/ 1 h 283"/>
                  <a:gd name="T26" fmla="*/ 1 w 654"/>
                  <a:gd name="T27" fmla="*/ 2 h 283"/>
                  <a:gd name="T28" fmla="*/ 2 w 654"/>
                  <a:gd name="T29" fmla="*/ 2 h 283"/>
                  <a:gd name="T30" fmla="*/ 2 w 654"/>
                  <a:gd name="T31" fmla="*/ 1 h 283"/>
                  <a:gd name="T32" fmla="*/ 2 w 654"/>
                  <a:gd name="T33" fmla="*/ 1 h 283"/>
                  <a:gd name="T34" fmla="*/ 3 w 654"/>
                  <a:gd name="T35" fmla="*/ 1 h 283"/>
                  <a:gd name="T36" fmla="*/ 3 w 654"/>
                  <a:gd name="T37" fmla="*/ 1 h 283"/>
                  <a:gd name="T38" fmla="*/ 3 w 654"/>
                  <a:gd name="T39" fmla="*/ 1 h 283"/>
                  <a:gd name="T40" fmla="*/ 4 w 654"/>
                  <a:gd name="T41" fmla="*/ 2 h 283"/>
                  <a:gd name="T42" fmla="*/ 5 w 654"/>
                  <a:gd name="T43" fmla="*/ 2 h 283"/>
                  <a:gd name="T44" fmla="*/ 5 w 654"/>
                  <a:gd name="T45" fmla="*/ 2 h 283"/>
                  <a:gd name="T46" fmla="*/ 5 w 654"/>
                  <a:gd name="T47" fmla="*/ 1 h 283"/>
                  <a:gd name="T48" fmla="*/ 5 w 654"/>
                  <a:gd name="T49" fmla="*/ 1 h 283"/>
                  <a:gd name="T50" fmla="*/ 6 w 654"/>
                  <a:gd name="T51" fmla="*/ 2 h 283"/>
                  <a:gd name="T52" fmla="*/ 3 w 654"/>
                  <a:gd name="T53" fmla="*/ 2 h 283"/>
                  <a:gd name="T54" fmla="*/ 3 w 654"/>
                  <a:gd name="T55" fmla="*/ 2 h 2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654"/>
                  <a:gd name="T85" fmla="*/ 0 h 283"/>
                  <a:gd name="T86" fmla="*/ 654 w 654"/>
                  <a:gd name="T87" fmla="*/ 283 h 2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654" h="283">
                    <a:moveTo>
                      <a:pt x="348" y="239"/>
                    </a:moveTo>
                    <a:lnTo>
                      <a:pt x="291" y="173"/>
                    </a:lnTo>
                    <a:lnTo>
                      <a:pt x="266" y="204"/>
                    </a:lnTo>
                    <a:lnTo>
                      <a:pt x="202" y="230"/>
                    </a:lnTo>
                    <a:lnTo>
                      <a:pt x="195" y="280"/>
                    </a:lnTo>
                    <a:lnTo>
                      <a:pt x="26" y="283"/>
                    </a:lnTo>
                    <a:lnTo>
                      <a:pt x="21" y="242"/>
                    </a:lnTo>
                    <a:lnTo>
                      <a:pt x="0" y="167"/>
                    </a:lnTo>
                    <a:lnTo>
                      <a:pt x="29" y="130"/>
                    </a:lnTo>
                    <a:lnTo>
                      <a:pt x="29" y="22"/>
                    </a:lnTo>
                    <a:lnTo>
                      <a:pt x="80" y="0"/>
                    </a:lnTo>
                    <a:lnTo>
                      <a:pt x="82" y="22"/>
                    </a:lnTo>
                    <a:lnTo>
                      <a:pt x="73" y="33"/>
                    </a:lnTo>
                    <a:lnTo>
                      <a:pt x="76" y="157"/>
                    </a:lnTo>
                    <a:lnTo>
                      <a:pt x="137" y="160"/>
                    </a:lnTo>
                    <a:lnTo>
                      <a:pt x="139" y="90"/>
                    </a:lnTo>
                    <a:lnTo>
                      <a:pt x="219" y="77"/>
                    </a:lnTo>
                    <a:lnTo>
                      <a:pt x="268" y="113"/>
                    </a:lnTo>
                    <a:lnTo>
                      <a:pt x="347" y="76"/>
                    </a:lnTo>
                    <a:lnTo>
                      <a:pt x="368" y="120"/>
                    </a:lnTo>
                    <a:lnTo>
                      <a:pt x="448" y="137"/>
                    </a:lnTo>
                    <a:lnTo>
                      <a:pt x="513" y="151"/>
                    </a:lnTo>
                    <a:lnTo>
                      <a:pt x="529" y="135"/>
                    </a:lnTo>
                    <a:lnTo>
                      <a:pt x="529" y="100"/>
                    </a:lnTo>
                    <a:lnTo>
                      <a:pt x="575" y="6"/>
                    </a:lnTo>
                    <a:lnTo>
                      <a:pt x="654" y="246"/>
                    </a:lnTo>
                    <a:lnTo>
                      <a:pt x="348" y="239"/>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72" name="Freeform 402"/>
              <p:cNvSpPr>
                <a:spLocks/>
              </p:cNvSpPr>
              <p:nvPr/>
            </p:nvSpPr>
            <p:spPr bwMode="auto">
              <a:xfrm>
                <a:off x="-127" y="2948"/>
                <a:ext cx="183" cy="107"/>
              </a:xfrm>
              <a:custGeom>
                <a:avLst/>
                <a:gdLst>
                  <a:gd name="T0" fmla="*/ 0 w 365"/>
                  <a:gd name="T1" fmla="*/ 2 h 216"/>
                  <a:gd name="T2" fmla="*/ 0 w 365"/>
                  <a:gd name="T3" fmla="*/ 2 h 216"/>
                  <a:gd name="T4" fmla="*/ 2 w 365"/>
                  <a:gd name="T5" fmla="*/ 1 h 216"/>
                  <a:gd name="T6" fmla="*/ 2 w 365"/>
                  <a:gd name="T7" fmla="*/ 0 h 216"/>
                  <a:gd name="T8" fmla="*/ 0 w 365"/>
                  <a:gd name="T9" fmla="*/ 2 h 216"/>
                  <a:gd name="T10" fmla="*/ 0 w 365"/>
                  <a:gd name="T11" fmla="*/ 2 h 216"/>
                  <a:gd name="T12" fmla="*/ 0 60000 65536"/>
                  <a:gd name="T13" fmla="*/ 0 60000 65536"/>
                  <a:gd name="T14" fmla="*/ 0 60000 65536"/>
                  <a:gd name="T15" fmla="*/ 0 60000 65536"/>
                  <a:gd name="T16" fmla="*/ 0 60000 65536"/>
                  <a:gd name="T17" fmla="*/ 0 60000 65536"/>
                  <a:gd name="T18" fmla="*/ 0 w 365"/>
                  <a:gd name="T19" fmla="*/ 0 h 216"/>
                  <a:gd name="T20" fmla="*/ 365 w 365"/>
                  <a:gd name="T21" fmla="*/ 216 h 216"/>
                </a:gdLst>
                <a:ahLst/>
                <a:cxnLst>
                  <a:cxn ang="T12">
                    <a:pos x="T0" y="T1"/>
                  </a:cxn>
                  <a:cxn ang="T13">
                    <a:pos x="T2" y="T3"/>
                  </a:cxn>
                  <a:cxn ang="T14">
                    <a:pos x="T4" y="T5"/>
                  </a:cxn>
                  <a:cxn ang="T15">
                    <a:pos x="T6" y="T7"/>
                  </a:cxn>
                  <a:cxn ang="T16">
                    <a:pos x="T8" y="T9"/>
                  </a:cxn>
                  <a:cxn ang="T17">
                    <a:pos x="T10" y="T11"/>
                  </a:cxn>
                </a:cxnLst>
                <a:rect l="T18" t="T19" r="T20" b="T21"/>
                <a:pathLst>
                  <a:path w="365" h="216">
                    <a:moveTo>
                      <a:pt x="0" y="138"/>
                    </a:moveTo>
                    <a:lnTo>
                      <a:pt x="0" y="216"/>
                    </a:lnTo>
                    <a:lnTo>
                      <a:pt x="364" y="68"/>
                    </a:lnTo>
                    <a:lnTo>
                      <a:pt x="365" y="0"/>
                    </a:lnTo>
                    <a:lnTo>
                      <a:pt x="0" y="138"/>
                    </a:lnTo>
                    <a:close/>
                  </a:path>
                </a:pathLst>
              </a:custGeom>
              <a:solidFill>
                <a:srgbClr val="E6803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73" name="Freeform 403"/>
              <p:cNvSpPr>
                <a:spLocks/>
              </p:cNvSpPr>
              <p:nvPr/>
            </p:nvSpPr>
            <p:spPr bwMode="auto">
              <a:xfrm>
                <a:off x="148" y="2552"/>
                <a:ext cx="86" cy="250"/>
              </a:xfrm>
              <a:custGeom>
                <a:avLst/>
                <a:gdLst>
                  <a:gd name="T0" fmla="*/ 2 w 169"/>
                  <a:gd name="T1" fmla="*/ 0 h 497"/>
                  <a:gd name="T2" fmla="*/ 1 w 169"/>
                  <a:gd name="T3" fmla="*/ 1 h 497"/>
                  <a:gd name="T4" fmla="*/ 0 w 169"/>
                  <a:gd name="T5" fmla="*/ 2 h 497"/>
                  <a:gd name="T6" fmla="*/ 1 w 169"/>
                  <a:gd name="T7" fmla="*/ 4 h 497"/>
                  <a:gd name="T8" fmla="*/ 1 w 169"/>
                  <a:gd name="T9" fmla="*/ 4 h 497"/>
                  <a:gd name="T10" fmla="*/ 2 w 169"/>
                  <a:gd name="T11" fmla="*/ 1 h 497"/>
                  <a:gd name="T12" fmla="*/ 2 w 169"/>
                  <a:gd name="T13" fmla="*/ 0 h 497"/>
                  <a:gd name="T14" fmla="*/ 2 w 169"/>
                  <a:gd name="T15" fmla="*/ 0 h 497"/>
                  <a:gd name="T16" fmla="*/ 0 60000 65536"/>
                  <a:gd name="T17" fmla="*/ 0 60000 65536"/>
                  <a:gd name="T18" fmla="*/ 0 60000 65536"/>
                  <a:gd name="T19" fmla="*/ 0 60000 65536"/>
                  <a:gd name="T20" fmla="*/ 0 60000 65536"/>
                  <a:gd name="T21" fmla="*/ 0 60000 65536"/>
                  <a:gd name="T22" fmla="*/ 0 60000 65536"/>
                  <a:gd name="T23" fmla="*/ 0 60000 65536"/>
                  <a:gd name="T24" fmla="*/ 0 w 169"/>
                  <a:gd name="T25" fmla="*/ 0 h 497"/>
                  <a:gd name="T26" fmla="*/ 169 w 169"/>
                  <a:gd name="T27" fmla="*/ 497 h 49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9" h="497">
                    <a:moveTo>
                      <a:pt x="169" y="0"/>
                    </a:moveTo>
                    <a:lnTo>
                      <a:pt x="112" y="32"/>
                    </a:lnTo>
                    <a:lnTo>
                      <a:pt x="0" y="224"/>
                    </a:lnTo>
                    <a:lnTo>
                      <a:pt x="22" y="497"/>
                    </a:lnTo>
                    <a:lnTo>
                      <a:pt x="72" y="471"/>
                    </a:lnTo>
                    <a:lnTo>
                      <a:pt x="168" y="31"/>
                    </a:lnTo>
                    <a:lnTo>
                      <a:pt x="169" y="0"/>
                    </a:lnTo>
                    <a:close/>
                  </a:path>
                </a:pathLst>
              </a:custGeom>
              <a:solidFill>
                <a:srgbClr val="8001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74" name="Freeform 404"/>
              <p:cNvSpPr>
                <a:spLocks/>
              </p:cNvSpPr>
              <p:nvPr/>
            </p:nvSpPr>
            <p:spPr bwMode="auto">
              <a:xfrm>
                <a:off x="162" y="2567"/>
                <a:ext cx="77" cy="218"/>
              </a:xfrm>
              <a:custGeom>
                <a:avLst/>
                <a:gdLst>
                  <a:gd name="T0" fmla="*/ 2 w 153"/>
                  <a:gd name="T1" fmla="*/ 0 h 437"/>
                  <a:gd name="T2" fmla="*/ 1 w 153"/>
                  <a:gd name="T3" fmla="*/ 0 h 437"/>
                  <a:gd name="T4" fmla="*/ 0 w 153"/>
                  <a:gd name="T5" fmla="*/ 1 h 437"/>
                  <a:gd name="T6" fmla="*/ 1 w 153"/>
                  <a:gd name="T7" fmla="*/ 3 h 437"/>
                  <a:gd name="T8" fmla="*/ 2 w 153"/>
                  <a:gd name="T9" fmla="*/ 3 h 437"/>
                  <a:gd name="T10" fmla="*/ 2 w 153"/>
                  <a:gd name="T11" fmla="*/ 2 h 437"/>
                  <a:gd name="T12" fmla="*/ 1 w 153"/>
                  <a:gd name="T13" fmla="*/ 1 h 437"/>
                  <a:gd name="T14" fmla="*/ 1 w 153"/>
                  <a:gd name="T15" fmla="*/ 1 h 437"/>
                  <a:gd name="T16" fmla="*/ 1 w 153"/>
                  <a:gd name="T17" fmla="*/ 0 h 437"/>
                  <a:gd name="T18" fmla="*/ 1 w 153"/>
                  <a:gd name="T19" fmla="*/ 0 h 437"/>
                  <a:gd name="T20" fmla="*/ 2 w 153"/>
                  <a:gd name="T21" fmla="*/ 0 h 437"/>
                  <a:gd name="T22" fmla="*/ 2 w 153"/>
                  <a:gd name="T23" fmla="*/ 0 h 437"/>
                  <a:gd name="T24" fmla="*/ 2 w 153"/>
                  <a:gd name="T25" fmla="*/ 0 h 4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3"/>
                  <a:gd name="T40" fmla="*/ 0 h 437"/>
                  <a:gd name="T41" fmla="*/ 153 w 153"/>
                  <a:gd name="T42" fmla="*/ 437 h 4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3" h="437">
                    <a:moveTo>
                      <a:pt x="143" y="0"/>
                    </a:moveTo>
                    <a:lnTo>
                      <a:pt x="94" y="24"/>
                    </a:lnTo>
                    <a:lnTo>
                      <a:pt x="0" y="190"/>
                    </a:lnTo>
                    <a:lnTo>
                      <a:pt x="24" y="431"/>
                    </a:lnTo>
                    <a:lnTo>
                      <a:pt x="153" y="437"/>
                    </a:lnTo>
                    <a:lnTo>
                      <a:pt x="132" y="325"/>
                    </a:lnTo>
                    <a:lnTo>
                      <a:pt x="85" y="210"/>
                    </a:lnTo>
                    <a:lnTo>
                      <a:pt x="128" y="170"/>
                    </a:lnTo>
                    <a:lnTo>
                      <a:pt x="88" y="127"/>
                    </a:lnTo>
                    <a:lnTo>
                      <a:pt x="106" y="54"/>
                    </a:lnTo>
                    <a:lnTo>
                      <a:pt x="134" y="34"/>
                    </a:lnTo>
                    <a:lnTo>
                      <a:pt x="14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75" name="Freeform 405"/>
              <p:cNvSpPr>
                <a:spLocks/>
              </p:cNvSpPr>
              <p:nvPr/>
            </p:nvSpPr>
            <p:spPr bwMode="auto">
              <a:xfrm>
                <a:off x="191" y="2898"/>
                <a:ext cx="66" cy="50"/>
              </a:xfrm>
              <a:custGeom>
                <a:avLst/>
                <a:gdLst>
                  <a:gd name="T0" fmla="*/ 0 w 133"/>
                  <a:gd name="T1" fmla="*/ 1 h 96"/>
                  <a:gd name="T2" fmla="*/ 1 w 133"/>
                  <a:gd name="T3" fmla="*/ 1 h 96"/>
                  <a:gd name="T4" fmla="*/ 1 w 133"/>
                  <a:gd name="T5" fmla="*/ 1 h 96"/>
                  <a:gd name="T6" fmla="*/ 2 w 133"/>
                  <a:gd name="T7" fmla="*/ 1 h 96"/>
                  <a:gd name="T8" fmla="*/ 1 w 133"/>
                  <a:gd name="T9" fmla="*/ 0 h 96"/>
                  <a:gd name="T10" fmla="*/ 0 w 133"/>
                  <a:gd name="T11" fmla="*/ 1 h 96"/>
                  <a:gd name="T12" fmla="*/ 0 w 133"/>
                  <a:gd name="T13" fmla="*/ 1 h 96"/>
                  <a:gd name="T14" fmla="*/ 0 60000 65536"/>
                  <a:gd name="T15" fmla="*/ 0 60000 65536"/>
                  <a:gd name="T16" fmla="*/ 0 60000 65536"/>
                  <a:gd name="T17" fmla="*/ 0 60000 65536"/>
                  <a:gd name="T18" fmla="*/ 0 60000 65536"/>
                  <a:gd name="T19" fmla="*/ 0 60000 65536"/>
                  <a:gd name="T20" fmla="*/ 0 60000 65536"/>
                  <a:gd name="T21" fmla="*/ 0 w 133"/>
                  <a:gd name="T22" fmla="*/ 0 h 96"/>
                  <a:gd name="T23" fmla="*/ 133 w 133"/>
                  <a:gd name="T24" fmla="*/ 96 h 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3" h="96">
                    <a:moveTo>
                      <a:pt x="0" y="8"/>
                    </a:moveTo>
                    <a:lnTo>
                      <a:pt x="26" y="87"/>
                    </a:lnTo>
                    <a:lnTo>
                      <a:pt x="76" y="96"/>
                    </a:lnTo>
                    <a:lnTo>
                      <a:pt x="133" y="70"/>
                    </a:lnTo>
                    <a:lnTo>
                      <a:pt x="85" y="0"/>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76" name="Freeform 406"/>
              <p:cNvSpPr>
                <a:spLocks/>
              </p:cNvSpPr>
              <p:nvPr/>
            </p:nvSpPr>
            <p:spPr bwMode="auto">
              <a:xfrm>
                <a:off x="221" y="2827"/>
                <a:ext cx="183" cy="119"/>
              </a:xfrm>
              <a:custGeom>
                <a:avLst/>
                <a:gdLst>
                  <a:gd name="T0" fmla="*/ 0 w 367"/>
                  <a:gd name="T1" fmla="*/ 1 h 239"/>
                  <a:gd name="T2" fmla="*/ 0 w 367"/>
                  <a:gd name="T3" fmla="*/ 1 h 239"/>
                  <a:gd name="T4" fmla="*/ 2 w 367"/>
                  <a:gd name="T5" fmla="*/ 1 h 239"/>
                  <a:gd name="T6" fmla="*/ 2 w 367"/>
                  <a:gd name="T7" fmla="*/ 0 h 239"/>
                  <a:gd name="T8" fmla="*/ 0 w 367"/>
                  <a:gd name="T9" fmla="*/ 1 h 239"/>
                  <a:gd name="T10" fmla="*/ 0 w 367"/>
                  <a:gd name="T11" fmla="*/ 1 h 239"/>
                  <a:gd name="T12" fmla="*/ 0 60000 65536"/>
                  <a:gd name="T13" fmla="*/ 0 60000 65536"/>
                  <a:gd name="T14" fmla="*/ 0 60000 65536"/>
                  <a:gd name="T15" fmla="*/ 0 60000 65536"/>
                  <a:gd name="T16" fmla="*/ 0 60000 65536"/>
                  <a:gd name="T17" fmla="*/ 0 60000 65536"/>
                  <a:gd name="T18" fmla="*/ 0 w 367"/>
                  <a:gd name="T19" fmla="*/ 0 h 239"/>
                  <a:gd name="T20" fmla="*/ 367 w 367"/>
                  <a:gd name="T21" fmla="*/ 239 h 239"/>
                </a:gdLst>
                <a:ahLst/>
                <a:cxnLst>
                  <a:cxn ang="T12">
                    <a:pos x="T0" y="T1"/>
                  </a:cxn>
                  <a:cxn ang="T13">
                    <a:pos x="T2" y="T3"/>
                  </a:cxn>
                  <a:cxn ang="T14">
                    <a:pos x="T4" y="T5"/>
                  </a:cxn>
                  <a:cxn ang="T15">
                    <a:pos x="T6" y="T7"/>
                  </a:cxn>
                  <a:cxn ang="T16">
                    <a:pos x="T8" y="T9"/>
                  </a:cxn>
                  <a:cxn ang="T17">
                    <a:pos x="T10" y="T11"/>
                  </a:cxn>
                </a:cxnLst>
                <a:rect l="T18" t="T19" r="T20" b="T21"/>
                <a:pathLst>
                  <a:path w="367" h="239">
                    <a:moveTo>
                      <a:pt x="0" y="170"/>
                    </a:moveTo>
                    <a:lnTo>
                      <a:pt x="16" y="239"/>
                    </a:lnTo>
                    <a:lnTo>
                      <a:pt x="311" y="204"/>
                    </a:lnTo>
                    <a:lnTo>
                      <a:pt x="367" y="0"/>
                    </a:lnTo>
                    <a:lnTo>
                      <a:pt x="0" y="170"/>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77" name="Freeform 407"/>
              <p:cNvSpPr>
                <a:spLocks/>
              </p:cNvSpPr>
              <p:nvPr/>
            </p:nvSpPr>
            <p:spPr bwMode="auto">
              <a:xfrm>
                <a:off x="302" y="2493"/>
                <a:ext cx="219" cy="203"/>
              </a:xfrm>
              <a:custGeom>
                <a:avLst/>
                <a:gdLst>
                  <a:gd name="T0" fmla="*/ 1 w 438"/>
                  <a:gd name="T1" fmla="*/ 0 h 406"/>
                  <a:gd name="T2" fmla="*/ 2 w 438"/>
                  <a:gd name="T3" fmla="*/ 1 h 406"/>
                  <a:gd name="T4" fmla="*/ 3 w 438"/>
                  <a:gd name="T5" fmla="*/ 2 h 406"/>
                  <a:gd name="T6" fmla="*/ 3 w 438"/>
                  <a:gd name="T7" fmla="*/ 2 h 406"/>
                  <a:gd name="T8" fmla="*/ 3 w 438"/>
                  <a:gd name="T9" fmla="*/ 2 h 406"/>
                  <a:gd name="T10" fmla="*/ 4 w 438"/>
                  <a:gd name="T11" fmla="*/ 3 h 406"/>
                  <a:gd name="T12" fmla="*/ 4 w 438"/>
                  <a:gd name="T13" fmla="*/ 3 h 406"/>
                  <a:gd name="T14" fmla="*/ 3 w 438"/>
                  <a:gd name="T15" fmla="*/ 4 h 406"/>
                  <a:gd name="T16" fmla="*/ 2 w 438"/>
                  <a:gd name="T17" fmla="*/ 4 h 406"/>
                  <a:gd name="T18" fmla="*/ 1 w 438"/>
                  <a:gd name="T19" fmla="*/ 3 h 406"/>
                  <a:gd name="T20" fmla="*/ 0 w 438"/>
                  <a:gd name="T21" fmla="*/ 1 h 406"/>
                  <a:gd name="T22" fmla="*/ 1 w 438"/>
                  <a:gd name="T23" fmla="*/ 0 h 406"/>
                  <a:gd name="T24" fmla="*/ 1 w 438"/>
                  <a:gd name="T25" fmla="*/ 0 h 40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8"/>
                  <a:gd name="T40" fmla="*/ 0 h 406"/>
                  <a:gd name="T41" fmla="*/ 438 w 438"/>
                  <a:gd name="T42" fmla="*/ 406 h 40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8" h="406">
                    <a:moveTo>
                      <a:pt x="18" y="0"/>
                    </a:moveTo>
                    <a:lnTo>
                      <a:pt x="229" y="32"/>
                    </a:lnTo>
                    <a:lnTo>
                      <a:pt x="323" y="148"/>
                    </a:lnTo>
                    <a:lnTo>
                      <a:pt x="371" y="166"/>
                    </a:lnTo>
                    <a:lnTo>
                      <a:pt x="383" y="233"/>
                    </a:lnTo>
                    <a:lnTo>
                      <a:pt x="438" y="275"/>
                    </a:lnTo>
                    <a:lnTo>
                      <a:pt x="418" y="352"/>
                    </a:lnTo>
                    <a:lnTo>
                      <a:pt x="360" y="385"/>
                    </a:lnTo>
                    <a:lnTo>
                      <a:pt x="148" y="406"/>
                    </a:lnTo>
                    <a:lnTo>
                      <a:pt x="5" y="364"/>
                    </a:lnTo>
                    <a:lnTo>
                      <a:pt x="0" y="106"/>
                    </a:lnTo>
                    <a:lnTo>
                      <a:pt x="18" y="0"/>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78" name="Freeform 408"/>
              <p:cNvSpPr>
                <a:spLocks/>
              </p:cNvSpPr>
              <p:nvPr/>
            </p:nvSpPr>
            <p:spPr bwMode="auto">
              <a:xfrm>
                <a:off x="-68" y="2673"/>
                <a:ext cx="550" cy="282"/>
              </a:xfrm>
              <a:custGeom>
                <a:avLst/>
                <a:gdLst>
                  <a:gd name="T0" fmla="*/ 0 w 1099"/>
                  <a:gd name="T1" fmla="*/ 3 h 562"/>
                  <a:gd name="T2" fmla="*/ 1 w 1099"/>
                  <a:gd name="T3" fmla="*/ 3 h 562"/>
                  <a:gd name="T4" fmla="*/ 1 w 1099"/>
                  <a:gd name="T5" fmla="*/ 5 h 562"/>
                  <a:gd name="T6" fmla="*/ 1 w 1099"/>
                  <a:gd name="T7" fmla="*/ 5 h 562"/>
                  <a:gd name="T8" fmla="*/ 1 w 1099"/>
                  <a:gd name="T9" fmla="*/ 4 h 562"/>
                  <a:gd name="T10" fmla="*/ 2 w 1099"/>
                  <a:gd name="T11" fmla="*/ 5 h 562"/>
                  <a:gd name="T12" fmla="*/ 3 w 1099"/>
                  <a:gd name="T13" fmla="*/ 5 h 562"/>
                  <a:gd name="T14" fmla="*/ 4 w 1099"/>
                  <a:gd name="T15" fmla="*/ 4 h 562"/>
                  <a:gd name="T16" fmla="*/ 6 w 1099"/>
                  <a:gd name="T17" fmla="*/ 4 h 562"/>
                  <a:gd name="T18" fmla="*/ 7 w 1099"/>
                  <a:gd name="T19" fmla="*/ 4 h 562"/>
                  <a:gd name="T20" fmla="*/ 7 w 1099"/>
                  <a:gd name="T21" fmla="*/ 3 h 562"/>
                  <a:gd name="T22" fmla="*/ 8 w 1099"/>
                  <a:gd name="T23" fmla="*/ 3 h 562"/>
                  <a:gd name="T24" fmla="*/ 8 w 1099"/>
                  <a:gd name="T25" fmla="*/ 3 h 562"/>
                  <a:gd name="T26" fmla="*/ 8 w 1099"/>
                  <a:gd name="T27" fmla="*/ 2 h 562"/>
                  <a:gd name="T28" fmla="*/ 9 w 1099"/>
                  <a:gd name="T29" fmla="*/ 2 h 562"/>
                  <a:gd name="T30" fmla="*/ 9 w 1099"/>
                  <a:gd name="T31" fmla="*/ 1 h 562"/>
                  <a:gd name="T32" fmla="*/ 8 w 1099"/>
                  <a:gd name="T33" fmla="*/ 0 h 562"/>
                  <a:gd name="T34" fmla="*/ 8 w 1099"/>
                  <a:gd name="T35" fmla="*/ 1 h 562"/>
                  <a:gd name="T36" fmla="*/ 7 w 1099"/>
                  <a:gd name="T37" fmla="*/ 1 h 562"/>
                  <a:gd name="T38" fmla="*/ 4 w 1099"/>
                  <a:gd name="T39" fmla="*/ 3 h 562"/>
                  <a:gd name="T40" fmla="*/ 1 w 1099"/>
                  <a:gd name="T41" fmla="*/ 3 h 562"/>
                  <a:gd name="T42" fmla="*/ 1 w 1099"/>
                  <a:gd name="T43" fmla="*/ 3 h 562"/>
                  <a:gd name="T44" fmla="*/ 0 w 1099"/>
                  <a:gd name="T45" fmla="*/ 3 h 562"/>
                  <a:gd name="T46" fmla="*/ 0 w 1099"/>
                  <a:gd name="T47" fmla="*/ 3 h 5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99"/>
                  <a:gd name="T73" fmla="*/ 0 h 562"/>
                  <a:gd name="T74" fmla="*/ 1099 w 1099"/>
                  <a:gd name="T75" fmla="*/ 562 h 5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99" h="562">
                    <a:moveTo>
                      <a:pt x="0" y="344"/>
                    </a:moveTo>
                    <a:lnTo>
                      <a:pt x="19" y="368"/>
                    </a:lnTo>
                    <a:lnTo>
                      <a:pt x="3" y="528"/>
                    </a:lnTo>
                    <a:lnTo>
                      <a:pt x="29" y="513"/>
                    </a:lnTo>
                    <a:lnTo>
                      <a:pt x="91" y="424"/>
                    </a:lnTo>
                    <a:lnTo>
                      <a:pt x="202" y="562"/>
                    </a:lnTo>
                    <a:lnTo>
                      <a:pt x="316" y="558"/>
                    </a:lnTo>
                    <a:lnTo>
                      <a:pt x="418" y="482"/>
                    </a:lnTo>
                    <a:lnTo>
                      <a:pt x="716" y="482"/>
                    </a:lnTo>
                    <a:lnTo>
                      <a:pt x="845" y="427"/>
                    </a:lnTo>
                    <a:lnTo>
                      <a:pt x="894" y="342"/>
                    </a:lnTo>
                    <a:lnTo>
                      <a:pt x="945" y="344"/>
                    </a:lnTo>
                    <a:lnTo>
                      <a:pt x="999" y="286"/>
                    </a:lnTo>
                    <a:lnTo>
                      <a:pt x="986" y="234"/>
                    </a:lnTo>
                    <a:lnTo>
                      <a:pt x="1065" y="192"/>
                    </a:lnTo>
                    <a:lnTo>
                      <a:pt x="1099" y="25"/>
                    </a:lnTo>
                    <a:lnTo>
                      <a:pt x="1023" y="0"/>
                    </a:lnTo>
                    <a:lnTo>
                      <a:pt x="900" y="11"/>
                    </a:lnTo>
                    <a:lnTo>
                      <a:pt x="788" y="116"/>
                    </a:lnTo>
                    <a:lnTo>
                      <a:pt x="505" y="331"/>
                    </a:lnTo>
                    <a:lnTo>
                      <a:pt x="119" y="274"/>
                    </a:lnTo>
                    <a:lnTo>
                      <a:pt x="19" y="320"/>
                    </a:lnTo>
                    <a:lnTo>
                      <a:pt x="0" y="344"/>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79" name="Freeform 409"/>
              <p:cNvSpPr>
                <a:spLocks/>
              </p:cNvSpPr>
              <p:nvPr/>
            </p:nvSpPr>
            <p:spPr bwMode="auto">
              <a:xfrm>
                <a:off x="175" y="2523"/>
                <a:ext cx="110" cy="261"/>
              </a:xfrm>
              <a:custGeom>
                <a:avLst/>
                <a:gdLst>
                  <a:gd name="T0" fmla="*/ 2 w 221"/>
                  <a:gd name="T1" fmla="*/ 0 h 518"/>
                  <a:gd name="T2" fmla="*/ 1 w 221"/>
                  <a:gd name="T3" fmla="*/ 2 h 518"/>
                  <a:gd name="T4" fmla="*/ 0 w 221"/>
                  <a:gd name="T5" fmla="*/ 3 h 518"/>
                  <a:gd name="T6" fmla="*/ 1 w 221"/>
                  <a:gd name="T7" fmla="*/ 4 h 518"/>
                  <a:gd name="T8" fmla="*/ 1 w 221"/>
                  <a:gd name="T9" fmla="*/ 5 h 518"/>
                  <a:gd name="T10" fmla="*/ 2 w 221"/>
                  <a:gd name="T11" fmla="*/ 2 h 518"/>
                  <a:gd name="T12" fmla="*/ 2 w 221"/>
                  <a:gd name="T13" fmla="*/ 0 h 518"/>
                  <a:gd name="T14" fmla="*/ 2 w 221"/>
                  <a:gd name="T15" fmla="*/ 0 h 518"/>
                  <a:gd name="T16" fmla="*/ 0 60000 65536"/>
                  <a:gd name="T17" fmla="*/ 0 60000 65536"/>
                  <a:gd name="T18" fmla="*/ 0 60000 65536"/>
                  <a:gd name="T19" fmla="*/ 0 60000 65536"/>
                  <a:gd name="T20" fmla="*/ 0 60000 65536"/>
                  <a:gd name="T21" fmla="*/ 0 60000 65536"/>
                  <a:gd name="T22" fmla="*/ 0 60000 65536"/>
                  <a:gd name="T23" fmla="*/ 0 60000 65536"/>
                  <a:gd name="T24" fmla="*/ 0 w 221"/>
                  <a:gd name="T25" fmla="*/ 0 h 518"/>
                  <a:gd name="T26" fmla="*/ 221 w 221"/>
                  <a:gd name="T27" fmla="*/ 518 h 51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1" h="518">
                    <a:moveTo>
                      <a:pt x="178" y="0"/>
                    </a:moveTo>
                    <a:lnTo>
                      <a:pt x="39" y="170"/>
                    </a:lnTo>
                    <a:lnTo>
                      <a:pt x="0" y="269"/>
                    </a:lnTo>
                    <a:lnTo>
                      <a:pt x="32" y="499"/>
                    </a:lnTo>
                    <a:lnTo>
                      <a:pt x="125" y="518"/>
                    </a:lnTo>
                    <a:lnTo>
                      <a:pt x="221" y="143"/>
                    </a:lnTo>
                    <a:lnTo>
                      <a:pt x="178" y="0"/>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80" name="Freeform 410"/>
              <p:cNvSpPr>
                <a:spLocks/>
              </p:cNvSpPr>
              <p:nvPr/>
            </p:nvSpPr>
            <p:spPr bwMode="auto">
              <a:xfrm>
                <a:off x="191" y="2493"/>
                <a:ext cx="215" cy="240"/>
              </a:xfrm>
              <a:custGeom>
                <a:avLst/>
                <a:gdLst>
                  <a:gd name="T0" fmla="*/ 1 w 433"/>
                  <a:gd name="T1" fmla="*/ 0 h 482"/>
                  <a:gd name="T2" fmla="*/ 1 w 433"/>
                  <a:gd name="T3" fmla="*/ 1 h 482"/>
                  <a:gd name="T4" fmla="*/ 0 w 433"/>
                  <a:gd name="T5" fmla="*/ 1 h 482"/>
                  <a:gd name="T6" fmla="*/ 0 w 433"/>
                  <a:gd name="T7" fmla="*/ 2 h 482"/>
                  <a:gd name="T8" fmla="*/ 0 w 433"/>
                  <a:gd name="T9" fmla="*/ 2 h 482"/>
                  <a:gd name="T10" fmla="*/ 0 w 433"/>
                  <a:gd name="T11" fmla="*/ 2 h 482"/>
                  <a:gd name="T12" fmla="*/ 0 w 433"/>
                  <a:gd name="T13" fmla="*/ 3 h 482"/>
                  <a:gd name="T14" fmla="*/ 0 w 433"/>
                  <a:gd name="T15" fmla="*/ 4 h 482"/>
                  <a:gd name="T16" fmla="*/ 2 w 433"/>
                  <a:gd name="T17" fmla="*/ 3 h 482"/>
                  <a:gd name="T18" fmla="*/ 2 w 433"/>
                  <a:gd name="T19" fmla="*/ 3 h 482"/>
                  <a:gd name="T20" fmla="*/ 3 w 433"/>
                  <a:gd name="T21" fmla="*/ 3 h 482"/>
                  <a:gd name="T22" fmla="*/ 3 w 433"/>
                  <a:gd name="T23" fmla="*/ 2 h 482"/>
                  <a:gd name="T24" fmla="*/ 2 w 433"/>
                  <a:gd name="T25" fmla="*/ 2 h 482"/>
                  <a:gd name="T26" fmla="*/ 3 w 433"/>
                  <a:gd name="T27" fmla="*/ 2 h 482"/>
                  <a:gd name="T28" fmla="*/ 3 w 433"/>
                  <a:gd name="T29" fmla="*/ 2 h 482"/>
                  <a:gd name="T30" fmla="*/ 2 w 433"/>
                  <a:gd name="T31" fmla="*/ 2 h 482"/>
                  <a:gd name="T32" fmla="*/ 2 w 433"/>
                  <a:gd name="T33" fmla="*/ 1 h 482"/>
                  <a:gd name="T34" fmla="*/ 1 w 433"/>
                  <a:gd name="T35" fmla="*/ 0 h 482"/>
                  <a:gd name="T36" fmla="*/ 1 w 433"/>
                  <a:gd name="T37" fmla="*/ 0 h 48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3"/>
                  <a:gd name="T58" fmla="*/ 0 h 482"/>
                  <a:gd name="T59" fmla="*/ 433 w 433"/>
                  <a:gd name="T60" fmla="*/ 482 h 48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3" h="482">
                    <a:moveTo>
                      <a:pt x="240" y="0"/>
                    </a:moveTo>
                    <a:lnTo>
                      <a:pt x="174" y="11"/>
                    </a:lnTo>
                    <a:lnTo>
                      <a:pt x="111" y="80"/>
                    </a:lnTo>
                    <a:lnTo>
                      <a:pt x="93" y="136"/>
                    </a:lnTo>
                    <a:lnTo>
                      <a:pt x="86" y="148"/>
                    </a:lnTo>
                    <a:lnTo>
                      <a:pt x="32" y="203"/>
                    </a:lnTo>
                    <a:lnTo>
                      <a:pt x="0" y="365"/>
                    </a:lnTo>
                    <a:lnTo>
                      <a:pt x="69" y="482"/>
                    </a:lnTo>
                    <a:lnTo>
                      <a:pt x="303" y="379"/>
                    </a:lnTo>
                    <a:lnTo>
                      <a:pt x="303" y="336"/>
                    </a:lnTo>
                    <a:lnTo>
                      <a:pt x="413" y="313"/>
                    </a:lnTo>
                    <a:lnTo>
                      <a:pt x="431" y="233"/>
                    </a:lnTo>
                    <a:lnTo>
                      <a:pt x="366" y="210"/>
                    </a:lnTo>
                    <a:lnTo>
                      <a:pt x="433" y="152"/>
                    </a:lnTo>
                    <a:lnTo>
                      <a:pt x="410" y="131"/>
                    </a:lnTo>
                    <a:lnTo>
                      <a:pt x="283" y="130"/>
                    </a:lnTo>
                    <a:lnTo>
                      <a:pt x="306" y="87"/>
                    </a:lnTo>
                    <a:lnTo>
                      <a:pt x="24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81" name="Freeform 411"/>
              <p:cNvSpPr>
                <a:spLocks/>
              </p:cNvSpPr>
              <p:nvPr/>
            </p:nvSpPr>
            <p:spPr bwMode="auto">
              <a:xfrm>
                <a:off x="-133" y="2934"/>
                <a:ext cx="105" cy="50"/>
              </a:xfrm>
              <a:custGeom>
                <a:avLst/>
                <a:gdLst>
                  <a:gd name="T0" fmla="*/ 2 w 210"/>
                  <a:gd name="T1" fmla="*/ 0 h 100"/>
                  <a:gd name="T2" fmla="*/ 2 w 210"/>
                  <a:gd name="T3" fmla="*/ 0 h 100"/>
                  <a:gd name="T4" fmla="*/ 1 w 210"/>
                  <a:gd name="T5" fmla="*/ 0 h 100"/>
                  <a:gd name="T6" fmla="*/ 0 w 210"/>
                  <a:gd name="T7" fmla="*/ 0 h 100"/>
                  <a:gd name="T8" fmla="*/ 2 w 210"/>
                  <a:gd name="T9" fmla="*/ 0 h 100"/>
                  <a:gd name="T10" fmla="*/ 2 w 210"/>
                  <a:gd name="T11" fmla="*/ 0 h 100"/>
                  <a:gd name="T12" fmla="*/ 2 w 210"/>
                  <a:gd name="T13" fmla="*/ 0 h 100"/>
                  <a:gd name="T14" fmla="*/ 0 60000 65536"/>
                  <a:gd name="T15" fmla="*/ 0 60000 65536"/>
                  <a:gd name="T16" fmla="*/ 0 60000 65536"/>
                  <a:gd name="T17" fmla="*/ 0 60000 65536"/>
                  <a:gd name="T18" fmla="*/ 0 60000 65536"/>
                  <a:gd name="T19" fmla="*/ 0 60000 65536"/>
                  <a:gd name="T20" fmla="*/ 0 60000 65536"/>
                  <a:gd name="T21" fmla="*/ 0 w 210"/>
                  <a:gd name="T22" fmla="*/ 0 h 100"/>
                  <a:gd name="T23" fmla="*/ 210 w 210"/>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0" h="100">
                    <a:moveTo>
                      <a:pt x="199" y="100"/>
                    </a:moveTo>
                    <a:lnTo>
                      <a:pt x="210" y="95"/>
                    </a:lnTo>
                    <a:lnTo>
                      <a:pt x="23" y="0"/>
                    </a:lnTo>
                    <a:lnTo>
                      <a:pt x="0" y="11"/>
                    </a:lnTo>
                    <a:lnTo>
                      <a:pt x="176" y="100"/>
                    </a:lnTo>
                    <a:lnTo>
                      <a:pt x="199" y="10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82" name="Freeform 412"/>
              <p:cNvSpPr>
                <a:spLocks/>
              </p:cNvSpPr>
              <p:nvPr/>
            </p:nvSpPr>
            <p:spPr bwMode="auto">
              <a:xfrm>
                <a:off x="-139" y="2937"/>
                <a:ext cx="105" cy="54"/>
              </a:xfrm>
              <a:custGeom>
                <a:avLst/>
                <a:gdLst>
                  <a:gd name="T0" fmla="*/ 0 w 212"/>
                  <a:gd name="T1" fmla="*/ 1 h 103"/>
                  <a:gd name="T2" fmla="*/ 1 w 212"/>
                  <a:gd name="T3" fmla="*/ 1 h 103"/>
                  <a:gd name="T4" fmla="*/ 1 w 212"/>
                  <a:gd name="T5" fmla="*/ 1 h 103"/>
                  <a:gd name="T6" fmla="*/ 0 w 212"/>
                  <a:gd name="T7" fmla="*/ 0 h 103"/>
                  <a:gd name="T8" fmla="*/ 0 w 212"/>
                  <a:gd name="T9" fmla="*/ 1 h 103"/>
                  <a:gd name="T10" fmla="*/ 0 w 212"/>
                  <a:gd name="T11" fmla="*/ 1 h 103"/>
                  <a:gd name="T12" fmla="*/ 0 60000 65536"/>
                  <a:gd name="T13" fmla="*/ 0 60000 65536"/>
                  <a:gd name="T14" fmla="*/ 0 60000 65536"/>
                  <a:gd name="T15" fmla="*/ 0 60000 65536"/>
                  <a:gd name="T16" fmla="*/ 0 60000 65536"/>
                  <a:gd name="T17" fmla="*/ 0 60000 65536"/>
                  <a:gd name="T18" fmla="*/ 0 w 212"/>
                  <a:gd name="T19" fmla="*/ 0 h 103"/>
                  <a:gd name="T20" fmla="*/ 212 w 212"/>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212" h="103">
                    <a:moveTo>
                      <a:pt x="0" y="9"/>
                    </a:moveTo>
                    <a:lnTo>
                      <a:pt x="189" y="103"/>
                    </a:lnTo>
                    <a:lnTo>
                      <a:pt x="212" y="93"/>
                    </a:lnTo>
                    <a:lnTo>
                      <a:pt x="15" y="0"/>
                    </a:lnTo>
                    <a:lnTo>
                      <a:pt x="0" y="9"/>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83" name="Freeform 413"/>
              <p:cNvSpPr>
                <a:spLocks/>
              </p:cNvSpPr>
              <p:nvPr/>
            </p:nvSpPr>
            <p:spPr bwMode="auto">
              <a:xfrm>
                <a:off x="-82" y="2678"/>
                <a:ext cx="464" cy="276"/>
              </a:xfrm>
              <a:custGeom>
                <a:avLst/>
                <a:gdLst>
                  <a:gd name="T0" fmla="*/ 5 w 927"/>
                  <a:gd name="T1" fmla="*/ 1 h 551"/>
                  <a:gd name="T2" fmla="*/ 5 w 927"/>
                  <a:gd name="T3" fmla="*/ 1 h 551"/>
                  <a:gd name="T4" fmla="*/ 5 w 927"/>
                  <a:gd name="T5" fmla="*/ 2 h 551"/>
                  <a:gd name="T6" fmla="*/ 5 w 927"/>
                  <a:gd name="T7" fmla="*/ 2 h 551"/>
                  <a:gd name="T8" fmla="*/ 4 w 927"/>
                  <a:gd name="T9" fmla="*/ 2 h 551"/>
                  <a:gd name="T10" fmla="*/ 4 w 927"/>
                  <a:gd name="T11" fmla="*/ 3 h 551"/>
                  <a:gd name="T12" fmla="*/ 3 w 927"/>
                  <a:gd name="T13" fmla="*/ 2 h 551"/>
                  <a:gd name="T14" fmla="*/ 1 w 927"/>
                  <a:gd name="T15" fmla="*/ 3 h 551"/>
                  <a:gd name="T16" fmla="*/ 1 w 927"/>
                  <a:gd name="T17" fmla="*/ 3 h 551"/>
                  <a:gd name="T18" fmla="*/ 1 w 927"/>
                  <a:gd name="T19" fmla="*/ 3 h 551"/>
                  <a:gd name="T20" fmla="*/ 2 w 927"/>
                  <a:gd name="T21" fmla="*/ 3 h 551"/>
                  <a:gd name="T22" fmla="*/ 2 w 927"/>
                  <a:gd name="T23" fmla="*/ 3 h 551"/>
                  <a:gd name="T24" fmla="*/ 1 w 927"/>
                  <a:gd name="T25" fmla="*/ 3 h 551"/>
                  <a:gd name="T26" fmla="*/ 0 w 927"/>
                  <a:gd name="T27" fmla="*/ 5 h 551"/>
                  <a:gd name="T28" fmla="*/ 1 w 927"/>
                  <a:gd name="T29" fmla="*/ 4 h 551"/>
                  <a:gd name="T30" fmla="*/ 1 w 927"/>
                  <a:gd name="T31" fmla="*/ 4 h 551"/>
                  <a:gd name="T32" fmla="*/ 1 w 927"/>
                  <a:gd name="T33" fmla="*/ 4 h 551"/>
                  <a:gd name="T34" fmla="*/ 1 w 927"/>
                  <a:gd name="T35" fmla="*/ 5 h 551"/>
                  <a:gd name="T36" fmla="*/ 2 w 927"/>
                  <a:gd name="T37" fmla="*/ 5 h 551"/>
                  <a:gd name="T38" fmla="*/ 2 w 927"/>
                  <a:gd name="T39" fmla="*/ 4 h 551"/>
                  <a:gd name="T40" fmla="*/ 3 w 927"/>
                  <a:gd name="T41" fmla="*/ 3 h 551"/>
                  <a:gd name="T42" fmla="*/ 7 w 927"/>
                  <a:gd name="T43" fmla="*/ 3 h 551"/>
                  <a:gd name="T44" fmla="*/ 7 w 927"/>
                  <a:gd name="T45" fmla="*/ 2 h 551"/>
                  <a:gd name="T46" fmla="*/ 7 w 927"/>
                  <a:gd name="T47" fmla="*/ 2 h 551"/>
                  <a:gd name="T48" fmla="*/ 8 w 927"/>
                  <a:gd name="T49" fmla="*/ 2 h 551"/>
                  <a:gd name="T50" fmla="*/ 7 w 927"/>
                  <a:gd name="T51" fmla="*/ 2 h 551"/>
                  <a:gd name="T52" fmla="*/ 8 w 927"/>
                  <a:gd name="T53" fmla="*/ 0 h 551"/>
                  <a:gd name="T54" fmla="*/ 6 w 927"/>
                  <a:gd name="T55" fmla="*/ 1 h 551"/>
                  <a:gd name="T56" fmla="*/ 5 w 927"/>
                  <a:gd name="T57" fmla="*/ 1 h 551"/>
                  <a:gd name="T58" fmla="*/ 5 w 927"/>
                  <a:gd name="T59" fmla="*/ 1 h 5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27"/>
                  <a:gd name="T91" fmla="*/ 0 h 551"/>
                  <a:gd name="T92" fmla="*/ 927 w 927"/>
                  <a:gd name="T93" fmla="*/ 551 h 55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27" h="551">
                    <a:moveTo>
                      <a:pt x="625" y="75"/>
                    </a:moveTo>
                    <a:lnTo>
                      <a:pt x="601" y="117"/>
                    </a:lnTo>
                    <a:lnTo>
                      <a:pt x="621" y="200"/>
                    </a:lnTo>
                    <a:lnTo>
                      <a:pt x="576" y="177"/>
                    </a:lnTo>
                    <a:lnTo>
                      <a:pt x="457" y="213"/>
                    </a:lnTo>
                    <a:lnTo>
                      <a:pt x="410" y="257"/>
                    </a:lnTo>
                    <a:lnTo>
                      <a:pt x="308" y="213"/>
                    </a:lnTo>
                    <a:lnTo>
                      <a:pt x="73" y="260"/>
                    </a:lnTo>
                    <a:lnTo>
                      <a:pt x="17" y="320"/>
                    </a:lnTo>
                    <a:lnTo>
                      <a:pt x="27" y="333"/>
                    </a:lnTo>
                    <a:lnTo>
                      <a:pt x="152" y="278"/>
                    </a:lnTo>
                    <a:lnTo>
                      <a:pt x="163" y="289"/>
                    </a:lnTo>
                    <a:lnTo>
                      <a:pt x="46" y="357"/>
                    </a:lnTo>
                    <a:lnTo>
                      <a:pt x="0" y="517"/>
                    </a:lnTo>
                    <a:lnTo>
                      <a:pt x="30" y="506"/>
                    </a:lnTo>
                    <a:lnTo>
                      <a:pt x="96" y="387"/>
                    </a:lnTo>
                    <a:lnTo>
                      <a:pt x="118" y="413"/>
                    </a:lnTo>
                    <a:lnTo>
                      <a:pt x="107" y="549"/>
                    </a:lnTo>
                    <a:lnTo>
                      <a:pt x="229" y="551"/>
                    </a:lnTo>
                    <a:lnTo>
                      <a:pt x="235" y="491"/>
                    </a:lnTo>
                    <a:lnTo>
                      <a:pt x="369" y="364"/>
                    </a:lnTo>
                    <a:lnTo>
                      <a:pt x="771" y="373"/>
                    </a:lnTo>
                    <a:lnTo>
                      <a:pt x="831" y="248"/>
                    </a:lnTo>
                    <a:lnTo>
                      <a:pt x="893" y="243"/>
                    </a:lnTo>
                    <a:lnTo>
                      <a:pt x="900" y="204"/>
                    </a:lnTo>
                    <a:lnTo>
                      <a:pt x="858" y="150"/>
                    </a:lnTo>
                    <a:lnTo>
                      <a:pt x="927" y="0"/>
                    </a:lnTo>
                    <a:lnTo>
                      <a:pt x="734" y="15"/>
                    </a:lnTo>
                    <a:lnTo>
                      <a:pt x="625" y="75"/>
                    </a:lnTo>
                    <a:close/>
                  </a:path>
                </a:pathLst>
              </a:custGeom>
              <a:solidFill>
                <a:srgbClr val="BF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84" name="Freeform 414"/>
              <p:cNvSpPr>
                <a:spLocks/>
              </p:cNvSpPr>
              <p:nvPr/>
            </p:nvSpPr>
            <p:spPr bwMode="auto">
              <a:xfrm>
                <a:off x="-106" y="2917"/>
                <a:ext cx="56" cy="65"/>
              </a:xfrm>
              <a:custGeom>
                <a:avLst/>
                <a:gdLst>
                  <a:gd name="T0" fmla="*/ 0 w 113"/>
                  <a:gd name="T1" fmla="*/ 0 h 129"/>
                  <a:gd name="T2" fmla="*/ 0 w 113"/>
                  <a:gd name="T3" fmla="*/ 1 h 129"/>
                  <a:gd name="T4" fmla="*/ 0 w 113"/>
                  <a:gd name="T5" fmla="*/ 1 h 129"/>
                  <a:gd name="T6" fmla="*/ 0 w 113"/>
                  <a:gd name="T7" fmla="*/ 1 h 129"/>
                  <a:gd name="T8" fmla="*/ 0 w 113"/>
                  <a:gd name="T9" fmla="*/ 1 h 129"/>
                  <a:gd name="T10" fmla="*/ 0 w 113"/>
                  <a:gd name="T11" fmla="*/ 2 h 129"/>
                  <a:gd name="T12" fmla="*/ 0 w 113"/>
                  <a:gd name="T13" fmla="*/ 1 h 129"/>
                  <a:gd name="T14" fmla="*/ 0 w 113"/>
                  <a:gd name="T15" fmla="*/ 0 h 129"/>
                  <a:gd name="T16" fmla="*/ 0 w 113"/>
                  <a:gd name="T17" fmla="*/ 0 h 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3"/>
                  <a:gd name="T28" fmla="*/ 0 h 129"/>
                  <a:gd name="T29" fmla="*/ 113 w 113"/>
                  <a:gd name="T30" fmla="*/ 129 h 1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3" h="129">
                    <a:moveTo>
                      <a:pt x="105" y="0"/>
                    </a:moveTo>
                    <a:lnTo>
                      <a:pt x="79" y="6"/>
                    </a:lnTo>
                    <a:lnTo>
                      <a:pt x="59" y="33"/>
                    </a:lnTo>
                    <a:lnTo>
                      <a:pt x="29" y="40"/>
                    </a:lnTo>
                    <a:lnTo>
                      <a:pt x="0" y="102"/>
                    </a:lnTo>
                    <a:lnTo>
                      <a:pt x="36" y="129"/>
                    </a:lnTo>
                    <a:lnTo>
                      <a:pt x="113" y="62"/>
                    </a:lnTo>
                    <a:lnTo>
                      <a:pt x="105"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85" name="Freeform 415"/>
              <p:cNvSpPr>
                <a:spLocks/>
              </p:cNvSpPr>
              <p:nvPr/>
            </p:nvSpPr>
            <p:spPr bwMode="auto">
              <a:xfrm>
                <a:off x="181" y="2503"/>
                <a:ext cx="101" cy="58"/>
              </a:xfrm>
              <a:custGeom>
                <a:avLst/>
                <a:gdLst>
                  <a:gd name="T0" fmla="*/ 1 w 200"/>
                  <a:gd name="T1" fmla="*/ 1 h 115"/>
                  <a:gd name="T2" fmla="*/ 0 w 200"/>
                  <a:gd name="T3" fmla="*/ 1 h 115"/>
                  <a:gd name="T4" fmla="*/ 1 w 200"/>
                  <a:gd name="T5" fmla="*/ 1 h 115"/>
                  <a:gd name="T6" fmla="*/ 1 w 200"/>
                  <a:gd name="T7" fmla="*/ 1 h 115"/>
                  <a:gd name="T8" fmla="*/ 2 w 200"/>
                  <a:gd name="T9" fmla="*/ 1 h 115"/>
                  <a:gd name="T10" fmla="*/ 2 w 200"/>
                  <a:gd name="T11" fmla="*/ 0 h 115"/>
                  <a:gd name="T12" fmla="*/ 1 w 200"/>
                  <a:gd name="T13" fmla="*/ 1 h 115"/>
                  <a:gd name="T14" fmla="*/ 1 w 200"/>
                  <a:gd name="T15" fmla="*/ 1 h 115"/>
                  <a:gd name="T16" fmla="*/ 0 60000 65536"/>
                  <a:gd name="T17" fmla="*/ 0 60000 65536"/>
                  <a:gd name="T18" fmla="*/ 0 60000 65536"/>
                  <a:gd name="T19" fmla="*/ 0 60000 65536"/>
                  <a:gd name="T20" fmla="*/ 0 60000 65536"/>
                  <a:gd name="T21" fmla="*/ 0 60000 65536"/>
                  <a:gd name="T22" fmla="*/ 0 60000 65536"/>
                  <a:gd name="T23" fmla="*/ 0 60000 65536"/>
                  <a:gd name="T24" fmla="*/ 0 w 200"/>
                  <a:gd name="T25" fmla="*/ 0 h 115"/>
                  <a:gd name="T26" fmla="*/ 200 w 200"/>
                  <a:gd name="T27" fmla="*/ 115 h 1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0" h="115">
                    <a:moveTo>
                      <a:pt x="23" y="51"/>
                    </a:moveTo>
                    <a:lnTo>
                      <a:pt x="0" y="110"/>
                    </a:lnTo>
                    <a:lnTo>
                      <a:pt x="71" y="89"/>
                    </a:lnTo>
                    <a:lnTo>
                      <a:pt x="112" y="115"/>
                    </a:lnTo>
                    <a:lnTo>
                      <a:pt x="142" y="56"/>
                    </a:lnTo>
                    <a:lnTo>
                      <a:pt x="200" y="0"/>
                    </a:lnTo>
                    <a:lnTo>
                      <a:pt x="23"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86" name="Freeform 416"/>
              <p:cNvSpPr>
                <a:spLocks/>
              </p:cNvSpPr>
              <p:nvPr/>
            </p:nvSpPr>
            <p:spPr bwMode="auto">
              <a:xfrm>
                <a:off x="103" y="2363"/>
                <a:ext cx="167" cy="175"/>
              </a:xfrm>
              <a:custGeom>
                <a:avLst/>
                <a:gdLst>
                  <a:gd name="T0" fmla="*/ 0 w 332"/>
                  <a:gd name="T1" fmla="*/ 0 h 347"/>
                  <a:gd name="T2" fmla="*/ 1 w 332"/>
                  <a:gd name="T3" fmla="*/ 2 h 347"/>
                  <a:gd name="T4" fmla="*/ 1 w 332"/>
                  <a:gd name="T5" fmla="*/ 2 h 347"/>
                  <a:gd name="T6" fmla="*/ 2 w 332"/>
                  <a:gd name="T7" fmla="*/ 2 h 347"/>
                  <a:gd name="T8" fmla="*/ 2 w 332"/>
                  <a:gd name="T9" fmla="*/ 2 h 347"/>
                  <a:gd name="T10" fmla="*/ 2 w 332"/>
                  <a:gd name="T11" fmla="*/ 2 h 347"/>
                  <a:gd name="T12" fmla="*/ 2 w 332"/>
                  <a:gd name="T13" fmla="*/ 2 h 347"/>
                  <a:gd name="T14" fmla="*/ 3 w 332"/>
                  <a:gd name="T15" fmla="*/ 2 h 347"/>
                  <a:gd name="T16" fmla="*/ 3 w 332"/>
                  <a:gd name="T17" fmla="*/ 1 h 347"/>
                  <a:gd name="T18" fmla="*/ 1 w 332"/>
                  <a:gd name="T19" fmla="*/ 0 h 347"/>
                  <a:gd name="T20" fmla="*/ 0 w 332"/>
                  <a:gd name="T21" fmla="*/ 0 h 347"/>
                  <a:gd name="T22" fmla="*/ 0 w 332"/>
                  <a:gd name="T23" fmla="*/ 0 h 3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32"/>
                  <a:gd name="T37" fmla="*/ 0 h 347"/>
                  <a:gd name="T38" fmla="*/ 332 w 332"/>
                  <a:gd name="T39" fmla="*/ 347 h 3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32" h="347">
                    <a:moveTo>
                      <a:pt x="0" y="61"/>
                    </a:moveTo>
                    <a:lnTo>
                      <a:pt x="56" y="291"/>
                    </a:lnTo>
                    <a:lnTo>
                      <a:pt x="92" y="307"/>
                    </a:lnTo>
                    <a:lnTo>
                      <a:pt x="183" y="272"/>
                    </a:lnTo>
                    <a:lnTo>
                      <a:pt x="179" y="333"/>
                    </a:lnTo>
                    <a:lnTo>
                      <a:pt x="221" y="347"/>
                    </a:lnTo>
                    <a:lnTo>
                      <a:pt x="246" y="340"/>
                    </a:lnTo>
                    <a:lnTo>
                      <a:pt x="317" y="310"/>
                    </a:lnTo>
                    <a:lnTo>
                      <a:pt x="332" y="229"/>
                    </a:lnTo>
                    <a:lnTo>
                      <a:pt x="72" y="0"/>
                    </a:lnTo>
                    <a:lnTo>
                      <a:pt x="0" y="61"/>
                    </a:lnTo>
                    <a:close/>
                  </a:path>
                </a:pathLst>
              </a:custGeom>
              <a:solidFill>
                <a:srgbClr val="BF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87" name="Freeform 417"/>
              <p:cNvSpPr>
                <a:spLocks/>
              </p:cNvSpPr>
              <p:nvPr/>
            </p:nvSpPr>
            <p:spPr bwMode="auto">
              <a:xfrm>
                <a:off x="131" y="2370"/>
                <a:ext cx="180" cy="151"/>
              </a:xfrm>
              <a:custGeom>
                <a:avLst/>
                <a:gdLst>
                  <a:gd name="T0" fmla="*/ 1 w 359"/>
                  <a:gd name="T1" fmla="*/ 1 h 301"/>
                  <a:gd name="T2" fmla="*/ 1 w 359"/>
                  <a:gd name="T3" fmla="*/ 2 h 301"/>
                  <a:gd name="T4" fmla="*/ 1 w 359"/>
                  <a:gd name="T5" fmla="*/ 2 h 301"/>
                  <a:gd name="T6" fmla="*/ 1 w 359"/>
                  <a:gd name="T7" fmla="*/ 2 h 301"/>
                  <a:gd name="T8" fmla="*/ 1 w 359"/>
                  <a:gd name="T9" fmla="*/ 2 h 301"/>
                  <a:gd name="T10" fmla="*/ 1 w 359"/>
                  <a:gd name="T11" fmla="*/ 2 h 301"/>
                  <a:gd name="T12" fmla="*/ 1 w 359"/>
                  <a:gd name="T13" fmla="*/ 2 h 301"/>
                  <a:gd name="T14" fmla="*/ 1 w 359"/>
                  <a:gd name="T15" fmla="*/ 2 h 301"/>
                  <a:gd name="T16" fmla="*/ 1 w 359"/>
                  <a:gd name="T17" fmla="*/ 2 h 301"/>
                  <a:gd name="T18" fmla="*/ 1 w 359"/>
                  <a:gd name="T19" fmla="*/ 3 h 301"/>
                  <a:gd name="T20" fmla="*/ 1 w 359"/>
                  <a:gd name="T21" fmla="*/ 3 h 301"/>
                  <a:gd name="T22" fmla="*/ 1 w 359"/>
                  <a:gd name="T23" fmla="*/ 3 h 301"/>
                  <a:gd name="T24" fmla="*/ 1 w 359"/>
                  <a:gd name="T25" fmla="*/ 3 h 301"/>
                  <a:gd name="T26" fmla="*/ 1 w 359"/>
                  <a:gd name="T27" fmla="*/ 3 h 301"/>
                  <a:gd name="T28" fmla="*/ 1 w 359"/>
                  <a:gd name="T29" fmla="*/ 3 h 301"/>
                  <a:gd name="T30" fmla="*/ 0 w 359"/>
                  <a:gd name="T31" fmla="*/ 3 h 301"/>
                  <a:gd name="T32" fmla="*/ 1 w 359"/>
                  <a:gd name="T33" fmla="*/ 3 h 301"/>
                  <a:gd name="T34" fmla="*/ 1 w 359"/>
                  <a:gd name="T35" fmla="*/ 3 h 301"/>
                  <a:gd name="T36" fmla="*/ 1 w 359"/>
                  <a:gd name="T37" fmla="*/ 3 h 301"/>
                  <a:gd name="T38" fmla="*/ 1 w 359"/>
                  <a:gd name="T39" fmla="*/ 3 h 301"/>
                  <a:gd name="T40" fmla="*/ 1 w 359"/>
                  <a:gd name="T41" fmla="*/ 3 h 301"/>
                  <a:gd name="T42" fmla="*/ 1 w 359"/>
                  <a:gd name="T43" fmla="*/ 3 h 301"/>
                  <a:gd name="T44" fmla="*/ 1 w 359"/>
                  <a:gd name="T45" fmla="*/ 3 h 301"/>
                  <a:gd name="T46" fmla="*/ 1 w 359"/>
                  <a:gd name="T47" fmla="*/ 3 h 301"/>
                  <a:gd name="T48" fmla="*/ 1 w 359"/>
                  <a:gd name="T49" fmla="*/ 3 h 301"/>
                  <a:gd name="T50" fmla="*/ 1 w 359"/>
                  <a:gd name="T51" fmla="*/ 3 h 301"/>
                  <a:gd name="T52" fmla="*/ 1 w 359"/>
                  <a:gd name="T53" fmla="*/ 3 h 301"/>
                  <a:gd name="T54" fmla="*/ 1 w 359"/>
                  <a:gd name="T55" fmla="*/ 3 h 301"/>
                  <a:gd name="T56" fmla="*/ 2 w 359"/>
                  <a:gd name="T57" fmla="*/ 3 h 301"/>
                  <a:gd name="T58" fmla="*/ 2 w 359"/>
                  <a:gd name="T59" fmla="*/ 2 h 301"/>
                  <a:gd name="T60" fmla="*/ 2 w 359"/>
                  <a:gd name="T61" fmla="*/ 2 h 301"/>
                  <a:gd name="T62" fmla="*/ 2 w 359"/>
                  <a:gd name="T63" fmla="*/ 2 h 301"/>
                  <a:gd name="T64" fmla="*/ 2 w 359"/>
                  <a:gd name="T65" fmla="*/ 2 h 301"/>
                  <a:gd name="T66" fmla="*/ 2 w 359"/>
                  <a:gd name="T67" fmla="*/ 2 h 301"/>
                  <a:gd name="T68" fmla="*/ 2 w 359"/>
                  <a:gd name="T69" fmla="*/ 2 h 301"/>
                  <a:gd name="T70" fmla="*/ 2 w 359"/>
                  <a:gd name="T71" fmla="*/ 2 h 301"/>
                  <a:gd name="T72" fmla="*/ 2 w 359"/>
                  <a:gd name="T73" fmla="*/ 2 h 301"/>
                  <a:gd name="T74" fmla="*/ 2 w 359"/>
                  <a:gd name="T75" fmla="*/ 2 h 301"/>
                  <a:gd name="T76" fmla="*/ 2 w 359"/>
                  <a:gd name="T77" fmla="*/ 2 h 301"/>
                  <a:gd name="T78" fmla="*/ 2 w 359"/>
                  <a:gd name="T79" fmla="*/ 2 h 301"/>
                  <a:gd name="T80" fmla="*/ 2 w 359"/>
                  <a:gd name="T81" fmla="*/ 2 h 301"/>
                  <a:gd name="T82" fmla="*/ 2 w 359"/>
                  <a:gd name="T83" fmla="*/ 3 h 301"/>
                  <a:gd name="T84" fmla="*/ 2 w 359"/>
                  <a:gd name="T85" fmla="*/ 3 h 301"/>
                  <a:gd name="T86" fmla="*/ 2 w 359"/>
                  <a:gd name="T87" fmla="*/ 3 h 301"/>
                  <a:gd name="T88" fmla="*/ 2 w 359"/>
                  <a:gd name="T89" fmla="*/ 3 h 301"/>
                  <a:gd name="T90" fmla="*/ 3 w 359"/>
                  <a:gd name="T91" fmla="*/ 3 h 301"/>
                  <a:gd name="T92" fmla="*/ 3 w 359"/>
                  <a:gd name="T93" fmla="*/ 2 h 301"/>
                  <a:gd name="T94" fmla="*/ 2 w 359"/>
                  <a:gd name="T95" fmla="*/ 1 h 301"/>
                  <a:gd name="T96" fmla="*/ 2 w 359"/>
                  <a:gd name="T97" fmla="*/ 1 h 301"/>
                  <a:gd name="T98" fmla="*/ 2 w 359"/>
                  <a:gd name="T99" fmla="*/ 1 h 301"/>
                  <a:gd name="T100" fmla="*/ 2 w 359"/>
                  <a:gd name="T101" fmla="*/ 1 h 301"/>
                  <a:gd name="T102" fmla="*/ 2 w 359"/>
                  <a:gd name="T103" fmla="*/ 1 h 301"/>
                  <a:gd name="T104" fmla="*/ 2 w 359"/>
                  <a:gd name="T105" fmla="*/ 1 h 301"/>
                  <a:gd name="T106" fmla="*/ 2 w 359"/>
                  <a:gd name="T107" fmla="*/ 1 h 301"/>
                  <a:gd name="T108" fmla="*/ 2 w 359"/>
                  <a:gd name="T109" fmla="*/ 1 h 301"/>
                  <a:gd name="T110" fmla="*/ 2 w 359"/>
                  <a:gd name="T111" fmla="*/ 1 h 301"/>
                  <a:gd name="T112" fmla="*/ 2 w 359"/>
                  <a:gd name="T113" fmla="*/ 1 h 301"/>
                  <a:gd name="T114" fmla="*/ 2 w 359"/>
                  <a:gd name="T115" fmla="*/ 1 h 301"/>
                  <a:gd name="T116" fmla="*/ 2 w 359"/>
                  <a:gd name="T117" fmla="*/ 1 h 301"/>
                  <a:gd name="T118" fmla="*/ 2 w 359"/>
                  <a:gd name="T119" fmla="*/ 1 h 301"/>
                  <a:gd name="T120" fmla="*/ 2 w 359"/>
                  <a:gd name="T121" fmla="*/ 0 h 301"/>
                  <a:gd name="T122" fmla="*/ 1 w 359"/>
                  <a:gd name="T123" fmla="*/ 1 h 301"/>
                  <a:gd name="T124" fmla="*/ 1 w 359"/>
                  <a:gd name="T125" fmla="*/ 1 h 30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59"/>
                  <a:gd name="T190" fmla="*/ 0 h 301"/>
                  <a:gd name="T191" fmla="*/ 359 w 359"/>
                  <a:gd name="T192" fmla="*/ 301 h 30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59" h="301">
                    <a:moveTo>
                      <a:pt x="4" y="6"/>
                    </a:moveTo>
                    <a:lnTo>
                      <a:pt x="117" y="226"/>
                    </a:lnTo>
                    <a:lnTo>
                      <a:pt x="116" y="227"/>
                    </a:lnTo>
                    <a:lnTo>
                      <a:pt x="112" y="233"/>
                    </a:lnTo>
                    <a:lnTo>
                      <a:pt x="109" y="236"/>
                    </a:lnTo>
                    <a:lnTo>
                      <a:pt x="106" y="239"/>
                    </a:lnTo>
                    <a:lnTo>
                      <a:pt x="100" y="244"/>
                    </a:lnTo>
                    <a:lnTo>
                      <a:pt x="95" y="249"/>
                    </a:lnTo>
                    <a:lnTo>
                      <a:pt x="87" y="252"/>
                    </a:lnTo>
                    <a:lnTo>
                      <a:pt x="79" y="257"/>
                    </a:lnTo>
                    <a:lnTo>
                      <a:pt x="70" y="261"/>
                    </a:lnTo>
                    <a:lnTo>
                      <a:pt x="60" y="266"/>
                    </a:lnTo>
                    <a:lnTo>
                      <a:pt x="47" y="268"/>
                    </a:lnTo>
                    <a:lnTo>
                      <a:pt x="33" y="271"/>
                    </a:lnTo>
                    <a:lnTo>
                      <a:pt x="17" y="274"/>
                    </a:lnTo>
                    <a:lnTo>
                      <a:pt x="0" y="276"/>
                    </a:lnTo>
                    <a:lnTo>
                      <a:pt x="16" y="301"/>
                    </a:lnTo>
                    <a:lnTo>
                      <a:pt x="19" y="301"/>
                    </a:lnTo>
                    <a:lnTo>
                      <a:pt x="23" y="301"/>
                    </a:lnTo>
                    <a:lnTo>
                      <a:pt x="29" y="301"/>
                    </a:lnTo>
                    <a:lnTo>
                      <a:pt x="36" y="299"/>
                    </a:lnTo>
                    <a:lnTo>
                      <a:pt x="45" y="299"/>
                    </a:lnTo>
                    <a:lnTo>
                      <a:pt x="54" y="297"/>
                    </a:lnTo>
                    <a:lnTo>
                      <a:pt x="66" y="295"/>
                    </a:lnTo>
                    <a:lnTo>
                      <a:pt x="77" y="291"/>
                    </a:lnTo>
                    <a:lnTo>
                      <a:pt x="90" y="286"/>
                    </a:lnTo>
                    <a:lnTo>
                      <a:pt x="103" y="281"/>
                    </a:lnTo>
                    <a:lnTo>
                      <a:pt x="118" y="274"/>
                    </a:lnTo>
                    <a:lnTo>
                      <a:pt x="132" y="265"/>
                    </a:lnTo>
                    <a:lnTo>
                      <a:pt x="148" y="254"/>
                    </a:lnTo>
                    <a:lnTo>
                      <a:pt x="163" y="242"/>
                    </a:lnTo>
                    <a:lnTo>
                      <a:pt x="180" y="228"/>
                    </a:lnTo>
                    <a:lnTo>
                      <a:pt x="182" y="228"/>
                    </a:lnTo>
                    <a:lnTo>
                      <a:pt x="188" y="229"/>
                    </a:lnTo>
                    <a:lnTo>
                      <a:pt x="191" y="230"/>
                    </a:lnTo>
                    <a:lnTo>
                      <a:pt x="196" y="231"/>
                    </a:lnTo>
                    <a:lnTo>
                      <a:pt x="200" y="234"/>
                    </a:lnTo>
                    <a:lnTo>
                      <a:pt x="207" y="238"/>
                    </a:lnTo>
                    <a:lnTo>
                      <a:pt x="213" y="241"/>
                    </a:lnTo>
                    <a:lnTo>
                      <a:pt x="219" y="246"/>
                    </a:lnTo>
                    <a:lnTo>
                      <a:pt x="226" y="251"/>
                    </a:lnTo>
                    <a:lnTo>
                      <a:pt x="232" y="258"/>
                    </a:lnTo>
                    <a:lnTo>
                      <a:pt x="239" y="266"/>
                    </a:lnTo>
                    <a:lnTo>
                      <a:pt x="246" y="274"/>
                    </a:lnTo>
                    <a:lnTo>
                      <a:pt x="253" y="284"/>
                    </a:lnTo>
                    <a:lnTo>
                      <a:pt x="261" y="295"/>
                    </a:lnTo>
                    <a:lnTo>
                      <a:pt x="359" y="246"/>
                    </a:lnTo>
                    <a:lnTo>
                      <a:pt x="230" y="106"/>
                    </a:lnTo>
                    <a:lnTo>
                      <a:pt x="230" y="104"/>
                    </a:lnTo>
                    <a:lnTo>
                      <a:pt x="232" y="101"/>
                    </a:lnTo>
                    <a:lnTo>
                      <a:pt x="235" y="96"/>
                    </a:lnTo>
                    <a:lnTo>
                      <a:pt x="237" y="91"/>
                    </a:lnTo>
                    <a:lnTo>
                      <a:pt x="237" y="87"/>
                    </a:lnTo>
                    <a:lnTo>
                      <a:pt x="237" y="83"/>
                    </a:lnTo>
                    <a:lnTo>
                      <a:pt x="236" y="79"/>
                    </a:lnTo>
                    <a:lnTo>
                      <a:pt x="236" y="75"/>
                    </a:lnTo>
                    <a:lnTo>
                      <a:pt x="235" y="70"/>
                    </a:lnTo>
                    <a:lnTo>
                      <a:pt x="232" y="66"/>
                    </a:lnTo>
                    <a:lnTo>
                      <a:pt x="229" y="61"/>
                    </a:lnTo>
                    <a:lnTo>
                      <a:pt x="226" y="56"/>
                    </a:lnTo>
                    <a:lnTo>
                      <a:pt x="196" y="0"/>
                    </a:lnTo>
                    <a:lnTo>
                      <a:pt x="4" y="6"/>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88" name="Freeform 418"/>
              <p:cNvSpPr>
                <a:spLocks/>
              </p:cNvSpPr>
              <p:nvPr/>
            </p:nvSpPr>
            <p:spPr bwMode="auto">
              <a:xfrm>
                <a:off x="93" y="2320"/>
                <a:ext cx="151" cy="104"/>
              </a:xfrm>
              <a:custGeom>
                <a:avLst/>
                <a:gdLst>
                  <a:gd name="T0" fmla="*/ 1 w 302"/>
                  <a:gd name="T1" fmla="*/ 2 h 208"/>
                  <a:gd name="T2" fmla="*/ 0 w 302"/>
                  <a:gd name="T3" fmla="*/ 1 h 208"/>
                  <a:gd name="T4" fmla="*/ 2 w 302"/>
                  <a:gd name="T5" fmla="*/ 0 h 208"/>
                  <a:gd name="T6" fmla="*/ 2 w 302"/>
                  <a:gd name="T7" fmla="*/ 1 h 208"/>
                  <a:gd name="T8" fmla="*/ 3 w 302"/>
                  <a:gd name="T9" fmla="*/ 1 h 208"/>
                  <a:gd name="T10" fmla="*/ 3 w 302"/>
                  <a:gd name="T11" fmla="*/ 1 h 208"/>
                  <a:gd name="T12" fmla="*/ 3 w 302"/>
                  <a:gd name="T13" fmla="*/ 1 h 208"/>
                  <a:gd name="T14" fmla="*/ 3 w 302"/>
                  <a:gd name="T15" fmla="*/ 1 h 208"/>
                  <a:gd name="T16" fmla="*/ 3 w 302"/>
                  <a:gd name="T17" fmla="*/ 1 h 208"/>
                  <a:gd name="T18" fmla="*/ 3 w 302"/>
                  <a:gd name="T19" fmla="*/ 1 h 208"/>
                  <a:gd name="T20" fmla="*/ 3 w 302"/>
                  <a:gd name="T21" fmla="*/ 1 h 208"/>
                  <a:gd name="T22" fmla="*/ 3 w 302"/>
                  <a:gd name="T23" fmla="*/ 1 h 208"/>
                  <a:gd name="T24" fmla="*/ 3 w 302"/>
                  <a:gd name="T25" fmla="*/ 1 h 208"/>
                  <a:gd name="T26" fmla="*/ 3 w 302"/>
                  <a:gd name="T27" fmla="*/ 1 h 208"/>
                  <a:gd name="T28" fmla="*/ 3 w 302"/>
                  <a:gd name="T29" fmla="*/ 1 h 208"/>
                  <a:gd name="T30" fmla="*/ 3 w 302"/>
                  <a:gd name="T31" fmla="*/ 2 h 208"/>
                  <a:gd name="T32" fmla="*/ 3 w 302"/>
                  <a:gd name="T33" fmla="*/ 2 h 208"/>
                  <a:gd name="T34" fmla="*/ 3 w 302"/>
                  <a:gd name="T35" fmla="*/ 2 h 208"/>
                  <a:gd name="T36" fmla="*/ 3 w 302"/>
                  <a:gd name="T37" fmla="*/ 2 h 208"/>
                  <a:gd name="T38" fmla="*/ 3 w 302"/>
                  <a:gd name="T39" fmla="*/ 2 h 208"/>
                  <a:gd name="T40" fmla="*/ 3 w 302"/>
                  <a:gd name="T41" fmla="*/ 2 h 208"/>
                  <a:gd name="T42" fmla="*/ 3 w 302"/>
                  <a:gd name="T43" fmla="*/ 2 h 208"/>
                  <a:gd name="T44" fmla="*/ 3 w 302"/>
                  <a:gd name="T45" fmla="*/ 2 h 208"/>
                  <a:gd name="T46" fmla="*/ 3 w 302"/>
                  <a:gd name="T47" fmla="*/ 2 h 208"/>
                  <a:gd name="T48" fmla="*/ 3 w 302"/>
                  <a:gd name="T49" fmla="*/ 2 h 208"/>
                  <a:gd name="T50" fmla="*/ 3 w 302"/>
                  <a:gd name="T51" fmla="*/ 2 h 208"/>
                  <a:gd name="T52" fmla="*/ 3 w 302"/>
                  <a:gd name="T53" fmla="*/ 2 h 208"/>
                  <a:gd name="T54" fmla="*/ 2 w 302"/>
                  <a:gd name="T55" fmla="*/ 2 h 208"/>
                  <a:gd name="T56" fmla="*/ 2 w 302"/>
                  <a:gd name="T57" fmla="*/ 2 h 208"/>
                  <a:gd name="T58" fmla="*/ 2 w 302"/>
                  <a:gd name="T59" fmla="*/ 2 h 208"/>
                  <a:gd name="T60" fmla="*/ 2 w 302"/>
                  <a:gd name="T61" fmla="*/ 2 h 208"/>
                  <a:gd name="T62" fmla="*/ 2 w 302"/>
                  <a:gd name="T63" fmla="*/ 2 h 208"/>
                  <a:gd name="T64" fmla="*/ 2 w 302"/>
                  <a:gd name="T65" fmla="*/ 2 h 208"/>
                  <a:gd name="T66" fmla="*/ 2 w 302"/>
                  <a:gd name="T67" fmla="*/ 2 h 208"/>
                  <a:gd name="T68" fmla="*/ 2 w 302"/>
                  <a:gd name="T69" fmla="*/ 2 h 208"/>
                  <a:gd name="T70" fmla="*/ 2 w 302"/>
                  <a:gd name="T71" fmla="*/ 2 h 208"/>
                  <a:gd name="T72" fmla="*/ 2 w 302"/>
                  <a:gd name="T73" fmla="*/ 2 h 208"/>
                  <a:gd name="T74" fmla="*/ 2 w 302"/>
                  <a:gd name="T75" fmla="*/ 2 h 208"/>
                  <a:gd name="T76" fmla="*/ 2 w 302"/>
                  <a:gd name="T77" fmla="*/ 2 h 208"/>
                  <a:gd name="T78" fmla="*/ 2 w 302"/>
                  <a:gd name="T79" fmla="*/ 2 h 208"/>
                  <a:gd name="T80" fmla="*/ 2 w 302"/>
                  <a:gd name="T81" fmla="*/ 2 h 208"/>
                  <a:gd name="T82" fmla="*/ 2 w 302"/>
                  <a:gd name="T83" fmla="*/ 2 h 208"/>
                  <a:gd name="T84" fmla="*/ 2 w 302"/>
                  <a:gd name="T85" fmla="*/ 2 h 208"/>
                  <a:gd name="T86" fmla="*/ 2 w 302"/>
                  <a:gd name="T87" fmla="*/ 2 h 208"/>
                  <a:gd name="T88" fmla="*/ 2 w 302"/>
                  <a:gd name="T89" fmla="*/ 1 h 208"/>
                  <a:gd name="T90" fmla="*/ 1 w 302"/>
                  <a:gd name="T91" fmla="*/ 1 h 208"/>
                  <a:gd name="T92" fmla="*/ 1 w 302"/>
                  <a:gd name="T93" fmla="*/ 1 h 208"/>
                  <a:gd name="T94" fmla="*/ 1 w 302"/>
                  <a:gd name="T95" fmla="*/ 1 h 208"/>
                  <a:gd name="T96" fmla="*/ 1 w 302"/>
                  <a:gd name="T97" fmla="*/ 2 h 208"/>
                  <a:gd name="T98" fmla="*/ 1 w 302"/>
                  <a:gd name="T99" fmla="*/ 2 h 208"/>
                  <a:gd name="T100" fmla="*/ 1 w 302"/>
                  <a:gd name="T101" fmla="*/ 2 h 208"/>
                  <a:gd name="T102" fmla="*/ 1 w 302"/>
                  <a:gd name="T103" fmla="*/ 2 h 20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02"/>
                  <a:gd name="T157" fmla="*/ 0 h 208"/>
                  <a:gd name="T158" fmla="*/ 302 w 302"/>
                  <a:gd name="T159" fmla="*/ 208 h 20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02" h="208">
                    <a:moveTo>
                      <a:pt x="19" y="148"/>
                    </a:moveTo>
                    <a:lnTo>
                      <a:pt x="0" y="89"/>
                    </a:lnTo>
                    <a:lnTo>
                      <a:pt x="253" y="0"/>
                    </a:lnTo>
                    <a:lnTo>
                      <a:pt x="255" y="2"/>
                    </a:lnTo>
                    <a:lnTo>
                      <a:pt x="262" y="7"/>
                    </a:lnTo>
                    <a:lnTo>
                      <a:pt x="266" y="11"/>
                    </a:lnTo>
                    <a:lnTo>
                      <a:pt x="271" y="18"/>
                    </a:lnTo>
                    <a:lnTo>
                      <a:pt x="275" y="23"/>
                    </a:lnTo>
                    <a:lnTo>
                      <a:pt x="281" y="33"/>
                    </a:lnTo>
                    <a:lnTo>
                      <a:pt x="285" y="42"/>
                    </a:lnTo>
                    <a:lnTo>
                      <a:pt x="290" y="53"/>
                    </a:lnTo>
                    <a:lnTo>
                      <a:pt x="294" y="66"/>
                    </a:lnTo>
                    <a:lnTo>
                      <a:pt x="298" y="81"/>
                    </a:lnTo>
                    <a:lnTo>
                      <a:pt x="299" y="97"/>
                    </a:lnTo>
                    <a:lnTo>
                      <a:pt x="302" y="115"/>
                    </a:lnTo>
                    <a:lnTo>
                      <a:pt x="302" y="135"/>
                    </a:lnTo>
                    <a:lnTo>
                      <a:pt x="301" y="158"/>
                    </a:lnTo>
                    <a:lnTo>
                      <a:pt x="299" y="157"/>
                    </a:lnTo>
                    <a:lnTo>
                      <a:pt x="298" y="157"/>
                    </a:lnTo>
                    <a:lnTo>
                      <a:pt x="295" y="155"/>
                    </a:lnTo>
                    <a:lnTo>
                      <a:pt x="291" y="154"/>
                    </a:lnTo>
                    <a:lnTo>
                      <a:pt x="287" y="152"/>
                    </a:lnTo>
                    <a:lnTo>
                      <a:pt x="282" y="152"/>
                    </a:lnTo>
                    <a:lnTo>
                      <a:pt x="278" y="150"/>
                    </a:lnTo>
                    <a:lnTo>
                      <a:pt x="272" y="150"/>
                    </a:lnTo>
                    <a:lnTo>
                      <a:pt x="266" y="150"/>
                    </a:lnTo>
                    <a:lnTo>
                      <a:pt x="261" y="152"/>
                    </a:lnTo>
                    <a:lnTo>
                      <a:pt x="255" y="154"/>
                    </a:lnTo>
                    <a:lnTo>
                      <a:pt x="251" y="158"/>
                    </a:lnTo>
                    <a:lnTo>
                      <a:pt x="246" y="164"/>
                    </a:lnTo>
                    <a:lnTo>
                      <a:pt x="242" y="172"/>
                    </a:lnTo>
                    <a:lnTo>
                      <a:pt x="238" y="181"/>
                    </a:lnTo>
                    <a:lnTo>
                      <a:pt x="237" y="193"/>
                    </a:lnTo>
                    <a:lnTo>
                      <a:pt x="205" y="208"/>
                    </a:lnTo>
                    <a:lnTo>
                      <a:pt x="203" y="205"/>
                    </a:lnTo>
                    <a:lnTo>
                      <a:pt x="202" y="201"/>
                    </a:lnTo>
                    <a:lnTo>
                      <a:pt x="199" y="195"/>
                    </a:lnTo>
                    <a:lnTo>
                      <a:pt x="195" y="187"/>
                    </a:lnTo>
                    <a:lnTo>
                      <a:pt x="191" y="177"/>
                    </a:lnTo>
                    <a:lnTo>
                      <a:pt x="185" y="168"/>
                    </a:lnTo>
                    <a:lnTo>
                      <a:pt x="178" y="157"/>
                    </a:lnTo>
                    <a:lnTo>
                      <a:pt x="170" y="148"/>
                    </a:lnTo>
                    <a:lnTo>
                      <a:pt x="160" y="139"/>
                    </a:lnTo>
                    <a:lnTo>
                      <a:pt x="149" y="132"/>
                    </a:lnTo>
                    <a:lnTo>
                      <a:pt x="136" y="126"/>
                    </a:lnTo>
                    <a:lnTo>
                      <a:pt x="122" y="124"/>
                    </a:lnTo>
                    <a:lnTo>
                      <a:pt x="106" y="123"/>
                    </a:lnTo>
                    <a:lnTo>
                      <a:pt x="90" y="127"/>
                    </a:lnTo>
                    <a:lnTo>
                      <a:pt x="71" y="134"/>
                    </a:lnTo>
                    <a:lnTo>
                      <a:pt x="51" y="148"/>
                    </a:lnTo>
                    <a:lnTo>
                      <a:pt x="19" y="1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89" name="Freeform 419"/>
              <p:cNvSpPr>
                <a:spLocks/>
              </p:cNvSpPr>
              <p:nvPr/>
            </p:nvSpPr>
            <p:spPr bwMode="auto">
              <a:xfrm>
                <a:off x="-88" y="2916"/>
                <a:ext cx="70" cy="68"/>
              </a:xfrm>
              <a:custGeom>
                <a:avLst/>
                <a:gdLst>
                  <a:gd name="T0" fmla="*/ 1 w 140"/>
                  <a:gd name="T1" fmla="*/ 1 h 132"/>
                  <a:gd name="T2" fmla="*/ 1 w 140"/>
                  <a:gd name="T3" fmla="*/ 1 h 132"/>
                  <a:gd name="T4" fmla="*/ 1 w 140"/>
                  <a:gd name="T5" fmla="*/ 1 h 132"/>
                  <a:gd name="T6" fmla="*/ 0 w 140"/>
                  <a:gd name="T7" fmla="*/ 2 h 132"/>
                  <a:gd name="T8" fmla="*/ 1 w 140"/>
                  <a:gd name="T9" fmla="*/ 1 h 132"/>
                  <a:gd name="T10" fmla="*/ 2 w 140"/>
                  <a:gd name="T11" fmla="*/ 1 h 132"/>
                  <a:gd name="T12" fmla="*/ 1 w 140"/>
                  <a:gd name="T13" fmla="*/ 1 h 132"/>
                  <a:gd name="T14" fmla="*/ 1 w 140"/>
                  <a:gd name="T15" fmla="*/ 0 h 132"/>
                  <a:gd name="T16" fmla="*/ 1 w 140"/>
                  <a:gd name="T17" fmla="*/ 1 h 132"/>
                  <a:gd name="T18" fmla="*/ 1 w 140"/>
                  <a:gd name="T19" fmla="*/ 1 h 1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0"/>
                  <a:gd name="T31" fmla="*/ 0 h 132"/>
                  <a:gd name="T32" fmla="*/ 140 w 140"/>
                  <a:gd name="T33" fmla="*/ 132 h 1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0" h="132">
                    <a:moveTo>
                      <a:pt x="69" y="3"/>
                    </a:moveTo>
                    <a:lnTo>
                      <a:pt x="54" y="52"/>
                    </a:lnTo>
                    <a:lnTo>
                      <a:pt x="16" y="65"/>
                    </a:lnTo>
                    <a:lnTo>
                      <a:pt x="0" y="132"/>
                    </a:lnTo>
                    <a:lnTo>
                      <a:pt x="126" y="93"/>
                    </a:lnTo>
                    <a:lnTo>
                      <a:pt x="140" y="51"/>
                    </a:lnTo>
                    <a:lnTo>
                      <a:pt x="104" y="33"/>
                    </a:lnTo>
                    <a:lnTo>
                      <a:pt x="100" y="0"/>
                    </a:lnTo>
                    <a:lnTo>
                      <a:pt x="69" y="3"/>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90" name="Freeform 420"/>
              <p:cNvSpPr>
                <a:spLocks/>
              </p:cNvSpPr>
              <p:nvPr/>
            </p:nvSpPr>
            <p:spPr bwMode="auto">
              <a:xfrm>
                <a:off x="-166" y="2574"/>
                <a:ext cx="24" cy="126"/>
              </a:xfrm>
              <a:custGeom>
                <a:avLst/>
                <a:gdLst>
                  <a:gd name="T0" fmla="*/ 0 w 49"/>
                  <a:gd name="T1" fmla="*/ 2 h 251"/>
                  <a:gd name="T2" fmla="*/ 0 w 49"/>
                  <a:gd name="T3" fmla="*/ 2 h 251"/>
                  <a:gd name="T4" fmla="*/ 0 w 49"/>
                  <a:gd name="T5" fmla="*/ 2 h 251"/>
                  <a:gd name="T6" fmla="*/ 0 w 49"/>
                  <a:gd name="T7" fmla="*/ 1 h 251"/>
                  <a:gd name="T8" fmla="*/ 0 w 49"/>
                  <a:gd name="T9" fmla="*/ 0 h 251"/>
                  <a:gd name="T10" fmla="*/ 0 w 49"/>
                  <a:gd name="T11" fmla="*/ 0 h 251"/>
                  <a:gd name="T12" fmla="*/ 0 w 49"/>
                  <a:gd name="T13" fmla="*/ 2 h 251"/>
                  <a:gd name="T14" fmla="*/ 0 w 49"/>
                  <a:gd name="T15" fmla="*/ 2 h 251"/>
                  <a:gd name="T16" fmla="*/ 0 w 49"/>
                  <a:gd name="T17" fmla="*/ 2 h 251"/>
                  <a:gd name="T18" fmla="*/ 0 w 49"/>
                  <a:gd name="T19" fmla="*/ 2 h 25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251"/>
                  <a:gd name="T32" fmla="*/ 49 w 49"/>
                  <a:gd name="T33" fmla="*/ 251 h 25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251">
                    <a:moveTo>
                      <a:pt x="26" y="251"/>
                    </a:moveTo>
                    <a:lnTo>
                      <a:pt x="26" y="202"/>
                    </a:lnTo>
                    <a:lnTo>
                      <a:pt x="0" y="179"/>
                    </a:lnTo>
                    <a:lnTo>
                      <a:pt x="4" y="16"/>
                    </a:lnTo>
                    <a:lnTo>
                      <a:pt x="31" y="0"/>
                    </a:lnTo>
                    <a:lnTo>
                      <a:pt x="49" y="0"/>
                    </a:lnTo>
                    <a:lnTo>
                      <a:pt x="40" y="185"/>
                    </a:lnTo>
                    <a:lnTo>
                      <a:pt x="37" y="246"/>
                    </a:lnTo>
                    <a:lnTo>
                      <a:pt x="26" y="251"/>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91" name="Freeform 421"/>
              <p:cNvSpPr>
                <a:spLocks/>
              </p:cNvSpPr>
              <p:nvPr/>
            </p:nvSpPr>
            <p:spPr bwMode="auto">
              <a:xfrm>
                <a:off x="78" y="3031"/>
                <a:ext cx="386" cy="232"/>
              </a:xfrm>
              <a:custGeom>
                <a:avLst/>
                <a:gdLst>
                  <a:gd name="T0" fmla="*/ 1 w 772"/>
                  <a:gd name="T1" fmla="*/ 3 h 463"/>
                  <a:gd name="T2" fmla="*/ 7 w 772"/>
                  <a:gd name="T3" fmla="*/ 0 h 463"/>
                  <a:gd name="T4" fmla="*/ 6 w 772"/>
                  <a:gd name="T5" fmla="*/ 1 h 463"/>
                  <a:gd name="T6" fmla="*/ 0 w 772"/>
                  <a:gd name="T7" fmla="*/ 4 h 463"/>
                  <a:gd name="T8" fmla="*/ 1 w 772"/>
                  <a:gd name="T9" fmla="*/ 3 h 463"/>
                  <a:gd name="T10" fmla="*/ 1 w 772"/>
                  <a:gd name="T11" fmla="*/ 3 h 463"/>
                  <a:gd name="T12" fmla="*/ 0 60000 65536"/>
                  <a:gd name="T13" fmla="*/ 0 60000 65536"/>
                  <a:gd name="T14" fmla="*/ 0 60000 65536"/>
                  <a:gd name="T15" fmla="*/ 0 60000 65536"/>
                  <a:gd name="T16" fmla="*/ 0 60000 65536"/>
                  <a:gd name="T17" fmla="*/ 0 60000 65536"/>
                  <a:gd name="T18" fmla="*/ 0 w 772"/>
                  <a:gd name="T19" fmla="*/ 0 h 463"/>
                  <a:gd name="T20" fmla="*/ 772 w 772"/>
                  <a:gd name="T21" fmla="*/ 463 h 463"/>
                </a:gdLst>
                <a:ahLst/>
                <a:cxnLst>
                  <a:cxn ang="T12">
                    <a:pos x="T0" y="T1"/>
                  </a:cxn>
                  <a:cxn ang="T13">
                    <a:pos x="T2" y="T3"/>
                  </a:cxn>
                  <a:cxn ang="T14">
                    <a:pos x="T4" y="T5"/>
                  </a:cxn>
                  <a:cxn ang="T15">
                    <a:pos x="T6" y="T7"/>
                  </a:cxn>
                  <a:cxn ang="T16">
                    <a:pos x="T8" y="T9"/>
                  </a:cxn>
                  <a:cxn ang="T17">
                    <a:pos x="T10" y="T11"/>
                  </a:cxn>
                </a:cxnLst>
                <a:rect l="T18" t="T19" r="T20" b="T21"/>
                <a:pathLst>
                  <a:path w="772" h="463">
                    <a:moveTo>
                      <a:pt x="20" y="353"/>
                    </a:moveTo>
                    <a:lnTo>
                      <a:pt x="772" y="0"/>
                    </a:lnTo>
                    <a:lnTo>
                      <a:pt x="748" y="113"/>
                    </a:lnTo>
                    <a:lnTo>
                      <a:pt x="0" y="463"/>
                    </a:lnTo>
                    <a:lnTo>
                      <a:pt x="20" y="353"/>
                    </a:lnTo>
                    <a:close/>
                  </a:path>
                </a:pathLst>
              </a:custGeom>
              <a:solidFill>
                <a:srgbClr val="A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grpSp>
        <p:grpSp>
          <p:nvGrpSpPr>
            <p:cNvPr id="61459" name="Group 422"/>
            <p:cNvGrpSpPr>
              <a:grpSpLocks/>
            </p:cNvGrpSpPr>
            <p:nvPr/>
          </p:nvGrpSpPr>
          <p:grpSpPr bwMode="auto">
            <a:xfrm>
              <a:off x="480" y="816"/>
              <a:ext cx="984" cy="1210"/>
              <a:chOff x="-1152" y="1067"/>
              <a:chExt cx="984" cy="1210"/>
            </a:xfrm>
          </p:grpSpPr>
          <p:sp>
            <p:nvSpPr>
              <p:cNvPr id="93204" name="Freeform 423"/>
              <p:cNvSpPr>
                <a:spLocks/>
              </p:cNvSpPr>
              <p:nvPr/>
            </p:nvSpPr>
            <p:spPr bwMode="auto">
              <a:xfrm>
                <a:off x="-479" y="1754"/>
                <a:ext cx="39" cy="526"/>
              </a:xfrm>
              <a:custGeom>
                <a:avLst/>
                <a:gdLst>
                  <a:gd name="T0" fmla="*/ 0 w 79"/>
                  <a:gd name="T1" fmla="*/ 0 h 1050"/>
                  <a:gd name="T2" fmla="*/ 0 w 79"/>
                  <a:gd name="T3" fmla="*/ 2 h 1050"/>
                  <a:gd name="T4" fmla="*/ 0 w 79"/>
                  <a:gd name="T5" fmla="*/ 9 h 1050"/>
                  <a:gd name="T6" fmla="*/ 0 w 79"/>
                  <a:gd name="T7" fmla="*/ 9 h 1050"/>
                  <a:gd name="T8" fmla="*/ 0 w 79"/>
                  <a:gd name="T9" fmla="*/ 0 h 1050"/>
                  <a:gd name="T10" fmla="*/ 0 w 79"/>
                  <a:gd name="T11" fmla="*/ 0 h 1050"/>
                  <a:gd name="T12" fmla="*/ 0 60000 65536"/>
                  <a:gd name="T13" fmla="*/ 0 60000 65536"/>
                  <a:gd name="T14" fmla="*/ 0 60000 65536"/>
                  <a:gd name="T15" fmla="*/ 0 60000 65536"/>
                  <a:gd name="T16" fmla="*/ 0 60000 65536"/>
                  <a:gd name="T17" fmla="*/ 0 60000 65536"/>
                  <a:gd name="T18" fmla="*/ 0 w 79"/>
                  <a:gd name="T19" fmla="*/ 0 h 1050"/>
                  <a:gd name="T20" fmla="*/ 79 w 79"/>
                  <a:gd name="T21" fmla="*/ 1050 h 1050"/>
                </a:gdLst>
                <a:ahLst/>
                <a:cxnLst>
                  <a:cxn ang="T12">
                    <a:pos x="T0" y="T1"/>
                  </a:cxn>
                  <a:cxn ang="T13">
                    <a:pos x="T2" y="T3"/>
                  </a:cxn>
                  <a:cxn ang="T14">
                    <a:pos x="T4" y="T5"/>
                  </a:cxn>
                  <a:cxn ang="T15">
                    <a:pos x="T6" y="T7"/>
                  </a:cxn>
                  <a:cxn ang="T16">
                    <a:pos x="T8" y="T9"/>
                  </a:cxn>
                  <a:cxn ang="T17">
                    <a:pos x="T10" y="T11"/>
                  </a:cxn>
                </a:cxnLst>
                <a:rect l="T18" t="T19" r="T20" b="T21"/>
                <a:pathLst>
                  <a:path w="79" h="1050">
                    <a:moveTo>
                      <a:pt x="0" y="0"/>
                    </a:moveTo>
                    <a:lnTo>
                      <a:pt x="79" y="143"/>
                    </a:lnTo>
                    <a:lnTo>
                      <a:pt x="79" y="1050"/>
                    </a:lnTo>
                    <a:lnTo>
                      <a:pt x="12" y="1050"/>
                    </a:lnTo>
                    <a:lnTo>
                      <a:pt x="0" y="0"/>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05" name="Freeform 424"/>
              <p:cNvSpPr>
                <a:spLocks/>
              </p:cNvSpPr>
              <p:nvPr/>
            </p:nvSpPr>
            <p:spPr bwMode="auto">
              <a:xfrm>
                <a:off x="-533" y="1640"/>
                <a:ext cx="60" cy="637"/>
              </a:xfrm>
              <a:custGeom>
                <a:avLst/>
                <a:gdLst>
                  <a:gd name="T0" fmla="*/ 1 w 120"/>
                  <a:gd name="T1" fmla="*/ 2 h 1274"/>
                  <a:gd name="T2" fmla="*/ 0 w 120"/>
                  <a:gd name="T3" fmla="*/ 0 h 1274"/>
                  <a:gd name="T4" fmla="*/ 1 w 120"/>
                  <a:gd name="T5" fmla="*/ 10 h 1274"/>
                  <a:gd name="T6" fmla="*/ 1 w 120"/>
                  <a:gd name="T7" fmla="*/ 10 h 1274"/>
                  <a:gd name="T8" fmla="*/ 1 w 120"/>
                  <a:gd name="T9" fmla="*/ 2 h 1274"/>
                  <a:gd name="T10" fmla="*/ 1 w 120"/>
                  <a:gd name="T11" fmla="*/ 2 h 1274"/>
                  <a:gd name="T12" fmla="*/ 0 60000 65536"/>
                  <a:gd name="T13" fmla="*/ 0 60000 65536"/>
                  <a:gd name="T14" fmla="*/ 0 60000 65536"/>
                  <a:gd name="T15" fmla="*/ 0 60000 65536"/>
                  <a:gd name="T16" fmla="*/ 0 60000 65536"/>
                  <a:gd name="T17" fmla="*/ 0 60000 65536"/>
                  <a:gd name="T18" fmla="*/ 0 w 120"/>
                  <a:gd name="T19" fmla="*/ 0 h 1274"/>
                  <a:gd name="T20" fmla="*/ 120 w 120"/>
                  <a:gd name="T21" fmla="*/ 1274 h 1274"/>
                </a:gdLst>
                <a:ahLst/>
                <a:cxnLst>
                  <a:cxn ang="T12">
                    <a:pos x="T0" y="T1"/>
                  </a:cxn>
                  <a:cxn ang="T13">
                    <a:pos x="T2" y="T3"/>
                  </a:cxn>
                  <a:cxn ang="T14">
                    <a:pos x="T4" y="T5"/>
                  </a:cxn>
                  <a:cxn ang="T15">
                    <a:pos x="T6" y="T7"/>
                  </a:cxn>
                  <a:cxn ang="T16">
                    <a:pos x="T8" y="T9"/>
                  </a:cxn>
                  <a:cxn ang="T17">
                    <a:pos x="T10" y="T11"/>
                  </a:cxn>
                </a:cxnLst>
                <a:rect l="T18" t="T19" r="T20" b="T21"/>
                <a:pathLst>
                  <a:path w="120" h="1274">
                    <a:moveTo>
                      <a:pt x="120" y="232"/>
                    </a:moveTo>
                    <a:lnTo>
                      <a:pt x="0" y="0"/>
                    </a:lnTo>
                    <a:lnTo>
                      <a:pt x="4" y="1274"/>
                    </a:lnTo>
                    <a:lnTo>
                      <a:pt x="120" y="1274"/>
                    </a:lnTo>
                    <a:lnTo>
                      <a:pt x="120" y="232"/>
                    </a:lnTo>
                    <a:close/>
                  </a:path>
                </a:pathLst>
              </a:custGeom>
              <a:solidFill>
                <a:srgbClr val="8001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06" name="Freeform 425"/>
              <p:cNvSpPr>
                <a:spLocks/>
              </p:cNvSpPr>
              <p:nvPr/>
            </p:nvSpPr>
            <p:spPr bwMode="auto">
              <a:xfrm>
                <a:off x="-826" y="1465"/>
                <a:ext cx="130" cy="815"/>
              </a:xfrm>
              <a:custGeom>
                <a:avLst/>
                <a:gdLst>
                  <a:gd name="T0" fmla="*/ 0 w 261"/>
                  <a:gd name="T1" fmla="*/ 0 h 1625"/>
                  <a:gd name="T2" fmla="*/ 1 w 261"/>
                  <a:gd name="T3" fmla="*/ 1 h 1625"/>
                  <a:gd name="T4" fmla="*/ 1 w 261"/>
                  <a:gd name="T5" fmla="*/ 5 h 1625"/>
                  <a:gd name="T6" fmla="*/ 1 w 261"/>
                  <a:gd name="T7" fmla="*/ 5 h 1625"/>
                  <a:gd name="T8" fmla="*/ 2 w 261"/>
                  <a:gd name="T9" fmla="*/ 5 h 1625"/>
                  <a:gd name="T10" fmla="*/ 1 w 261"/>
                  <a:gd name="T11" fmla="*/ 12 h 1625"/>
                  <a:gd name="T12" fmla="*/ 1 w 261"/>
                  <a:gd name="T13" fmla="*/ 12 h 1625"/>
                  <a:gd name="T14" fmla="*/ 0 w 261"/>
                  <a:gd name="T15" fmla="*/ 6 h 1625"/>
                  <a:gd name="T16" fmla="*/ 0 w 261"/>
                  <a:gd name="T17" fmla="*/ 0 h 1625"/>
                  <a:gd name="T18" fmla="*/ 0 w 261"/>
                  <a:gd name="T19" fmla="*/ 0 h 16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1"/>
                  <a:gd name="T31" fmla="*/ 0 h 1625"/>
                  <a:gd name="T32" fmla="*/ 261 w 261"/>
                  <a:gd name="T33" fmla="*/ 1625 h 16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1" h="1625">
                    <a:moveTo>
                      <a:pt x="26" y="0"/>
                    </a:moveTo>
                    <a:lnTo>
                      <a:pt x="168" y="179"/>
                    </a:lnTo>
                    <a:lnTo>
                      <a:pt x="168" y="695"/>
                    </a:lnTo>
                    <a:lnTo>
                      <a:pt x="215" y="730"/>
                    </a:lnTo>
                    <a:lnTo>
                      <a:pt x="261" y="744"/>
                    </a:lnTo>
                    <a:lnTo>
                      <a:pt x="252" y="1625"/>
                    </a:lnTo>
                    <a:lnTo>
                      <a:pt x="166" y="1625"/>
                    </a:lnTo>
                    <a:lnTo>
                      <a:pt x="0" y="787"/>
                    </a:lnTo>
                    <a:lnTo>
                      <a:pt x="26" y="0"/>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07" name="Freeform 426"/>
              <p:cNvSpPr>
                <a:spLocks/>
              </p:cNvSpPr>
              <p:nvPr/>
            </p:nvSpPr>
            <p:spPr bwMode="auto">
              <a:xfrm>
                <a:off x="-930" y="1858"/>
                <a:ext cx="127" cy="419"/>
              </a:xfrm>
              <a:custGeom>
                <a:avLst/>
                <a:gdLst>
                  <a:gd name="T0" fmla="*/ 1 w 265"/>
                  <a:gd name="T1" fmla="*/ 0 h 838"/>
                  <a:gd name="T2" fmla="*/ 3 w 265"/>
                  <a:gd name="T3" fmla="*/ 0 h 838"/>
                  <a:gd name="T4" fmla="*/ 3 w 265"/>
                  <a:gd name="T5" fmla="*/ 7 h 838"/>
                  <a:gd name="T6" fmla="*/ 1 w 265"/>
                  <a:gd name="T7" fmla="*/ 7 h 838"/>
                  <a:gd name="T8" fmla="*/ 0 w 265"/>
                  <a:gd name="T9" fmla="*/ 5 h 838"/>
                  <a:gd name="T10" fmla="*/ 1 w 265"/>
                  <a:gd name="T11" fmla="*/ 0 h 838"/>
                  <a:gd name="T12" fmla="*/ 1 w 265"/>
                  <a:gd name="T13" fmla="*/ 0 h 838"/>
                  <a:gd name="T14" fmla="*/ 0 60000 65536"/>
                  <a:gd name="T15" fmla="*/ 0 60000 65536"/>
                  <a:gd name="T16" fmla="*/ 0 60000 65536"/>
                  <a:gd name="T17" fmla="*/ 0 60000 65536"/>
                  <a:gd name="T18" fmla="*/ 0 60000 65536"/>
                  <a:gd name="T19" fmla="*/ 0 60000 65536"/>
                  <a:gd name="T20" fmla="*/ 0 60000 65536"/>
                  <a:gd name="T21" fmla="*/ 0 w 265"/>
                  <a:gd name="T22" fmla="*/ 0 h 838"/>
                  <a:gd name="T23" fmla="*/ 265 w 265"/>
                  <a:gd name="T24" fmla="*/ 838 h 8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5" h="838">
                    <a:moveTo>
                      <a:pt x="116" y="0"/>
                    </a:moveTo>
                    <a:lnTo>
                      <a:pt x="265" y="0"/>
                    </a:lnTo>
                    <a:lnTo>
                      <a:pt x="265" y="838"/>
                    </a:lnTo>
                    <a:lnTo>
                      <a:pt x="23" y="838"/>
                    </a:lnTo>
                    <a:lnTo>
                      <a:pt x="0" y="573"/>
                    </a:lnTo>
                    <a:lnTo>
                      <a:pt x="116" y="0"/>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08" name="Freeform 427"/>
              <p:cNvSpPr>
                <a:spLocks/>
              </p:cNvSpPr>
              <p:nvPr/>
            </p:nvSpPr>
            <p:spPr bwMode="auto">
              <a:xfrm>
                <a:off x="-952" y="1858"/>
                <a:ext cx="84" cy="419"/>
              </a:xfrm>
              <a:custGeom>
                <a:avLst/>
                <a:gdLst>
                  <a:gd name="T0" fmla="*/ 0 w 161"/>
                  <a:gd name="T1" fmla="*/ 7 h 838"/>
                  <a:gd name="T2" fmla="*/ 0 w 161"/>
                  <a:gd name="T3" fmla="*/ 5 h 838"/>
                  <a:gd name="T4" fmla="*/ 0 w 161"/>
                  <a:gd name="T5" fmla="*/ 5 h 838"/>
                  <a:gd name="T6" fmla="*/ 0 w 161"/>
                  <a:gd name="T7" fmla="*/ 3 h 838"/>
                  <a:gd name="T8" fmla="*/ 1 w 161"/>
                  <a:gd name="T9" fmla="*/ 3 h 838"/>
                  <a:gd name="T10" fmla="*/ 1 w 161"/>
                  <a:gd name="T11" fmla="*/ 0 h 838"/>
                  <a:gd name="T12" fmla="*/ 0 w 161"/>
                  <a:gd name="T13" fmla="*/ 2 h 838"/>
                  <a:gd name="T14" fmla="*/ 0 w 161"/>
                  <a:gd name="T15" fmla="*/ 7 h 838"/>
                  <a:gd name="T16" fmla="*/ 0 w 161"/>
                  <a:gd name="T17" fmla="*/ 7 h 838"/>
                  <a:gd name="T18" fmla="*/ 0 w 161"/>
                  <a:gd name="T19" fmla="*/ 7 h 83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1"/>
                  <a:gd name="T31" fmla="*/ 0 h 838"/>
                  <a:gd name="T32" fmla="*/ 161 w 161"/>
                  <a:gd name="T33" fmla="*/ 838 h 83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1" h="838">
                    <a:moveTo>
                      <a:pt x="68" y="838"/>
                    </a:moveTo>
                    <a:lnTo>
                      <a:pt x="68" y="563"/>
                    </a:lnTo>
                    <a:lnTo>
                      <a:pt x="108" y="563"/>
                    </a:lnTo>
                    <a:lnTo>
                      <a:pt x="108" y="289"/>
                    </a:lnTo>
                    <a:lnTo>
                      <a:pt x="161" y="289"/>
                    </a:lnTo>
                    <a:lnTo>
                      <a:pt x="161" y="0"/>
                    </a:lnTo>
                    <a:lnTo>
                      <a:pt x="0" y="159"/>
                    </a:lnTo>
                    <a:lnTo>
                      <a:pt x="0" y="838"/>
                    </a:lnTo>
                    <a:lnTo>
                      <a:pt x="68" y="838"/>
                    </a:lnTo>
                    <a:close/>
                  </a:path>
                </a:pathLst>
              </a:custGeom>
              <a:solidFill>
                <a:srgbClr val="8001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09" name="Freeform 428"/>
              <p:cNvSpPr>
                <a:spLocks/>
              </p:cNvSpPr>
              <p:nvPr/>
            </p:nvSpPr>
            <p:spPr bwMode="auto">
              <a:xfrm>
                <a:off x="-847" y="1465"/>
                <a:ext cx="34" cy="395"/>
              </a:xfrm>
              <a:custGeom>
                <a:avLst/>
                <a:gdLst>
                  <a:gd name="T0" fmla="*/ 0 w 69"/>
                  <a:gd name="T1" fmla="*/ 6 h 787"/>
                  <a:gd name="T2" fmla="*/ 0 w 69"/>
                  <a:gd name="T3" fmla="*/ 0 h 787"/>
                  <a:gd name="T4" fmla="*/ 0 w 69"/>
                  <a:gd name="T5" fmla="*/ 0 h 787"/>
                  <a:gd name="T6" fmla="*/ 0 w 69"/>
                  <a:gd name="T7" fmla="*/ 6 h 787"/>
                  <a:gd name="T8" fmla="*/ 0 w 69"/>
                  <a:gd name="T9" fmla="*/ 6 h 787"/>
                  <a:gd name="T10" fmla="*/ 0 w 69"/>
                  <a:gd name="T11" fmla="*/ 6 h 787"/>
                  <a:gd name="T12" fmla="*/ 0 60000 65536"/>
                  <a:gd name="T13" fmla="*/ 0 60000 65536"/>
                  <a:gd name="T14" fmla="*/ 0 60000 65536"/>
                  <a:gd name="T15" fmla="*/ 0 60000 65536"/>
                  <a:gd name="T16" fmla="*/ 0 60000 65536"/>
                  <a:gd name="T17" fmla="*/ 0 60000 65536"/>
                  <a:gd name="T18" fmla="*/ 0 w 69"/>
                  <a:gd name="T19" fmla="*/ 0 h 787"/>
                  <a:gd name="T20" fmla="*/ 69 w 69"/>
                  <a:gd name="T21" fmla="*/ 787 h 787"/>
                </a:gdLst>
                <a:ahLst/>
                <a:cxnLst>
                  <a:cxn ang="T12">
                    <a:pos x="T0" y="T1"/>
                  </a:cxn>
                  <a:cxn ang="T13">
                    <a:pos x="T2" y="T3"/>
                  </a:cxn>
                  <a:cxn ang="T14">
                    <a:pos x="T4" y="T5"/>
                  </a:cxn>
                  <a:cxn ang="T15">
                    <a:pos x="T6" y="T7"/>
                  </a:cxn>
                  <a:cxn ang="T16">
                    <a:pos x="T8" y="T9"/>
                  </a:cxn>
                  <a:cxn ang="T17">
                    <a:pos x="T10" y="T11"/>
                  </a:cxn>
                </a:cxnLst>
                <a:rect l="T18" t="T19" r="T20" b="T21"/>
                <a:pathLst>
                  <a:path w="69" h="787">
                    <a:moveTo>
                      <a:pt x="0" y="787"/>
                    </a:moveTo>
                    <a:lnTo>
                      <a:pt x="0" y="67"/>
                    </a:lnTo>
                    <a:lnTo>
                      <a:pt x="69" y="0"/>
                    </a:lnTo>
                    <a:lnTo>
                      <a:pt x="69" y="787"/>
                    </a:lnTo>
                    <a:lnTo>
                      <a:pt x="0" y="787"/>
                    </a:lnTo>
                    <a:close/>
                  </a:path>
                </a:pathLst>
              </a:custGeom>
              <a:solidFill>
                <a:srgbClr val="8001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10" name="Freeform 429"/>
              <p:cNvSpPr>
                <a:spLocks/>
              </p:cNvSpPr>
              <p:nvPr/>
            </p:nvSpPr>
            <p:spPr bwMode="auto">
              <a:xfrm>
                <a:off x="-799" y="1721"/>
                <a:ext cx="56" cy="556"/>
              </a:xfrm>
              <a:custGeom>
                <a:avLst/>
                <a:gdLst>
                  <a:gd name="T0" fmla="*/ 0 w 112"/>
                  <a:gd name="T1" fmla="*/ 0 h 1112"/>
                  <a:gd name="T2" fmla="*/ 0 w 112"/>
                  <a:gd name="T3" fmla="*/ 9 h 1112"/>
                  <a:gd name="T4" fmla="*/ 1 w 112"/>
                  <a:gd name="T5" fmla="*/ 9 h 1112"/>
                  <a:gd name="T6" fmla="*/ 1 w 112"/>
                  <a:gd name="T7" fmla="*/ 2 h 1112"/>
                  <a:gd name="T8" fmla="*/ 0 w 112"/>
                  <a:gd name="T9" fmla="*/ 0 h 1112"/>
                  <a:gd name="T10" fmla="*/ 0 w 112"/>
                  <a:gd name="T11" fmla="*/ 0 h 1112"/>
                  <a:gd name="T12" fmla="*/ 0 60000 65536"/>
                  <a:gd name="T13" fmla="*/ 0 60000 65536"/>
                  <a:gd name="T14" fmla="*/ 0 60000 65536"/>
                  <a:gd name="T15" fmla="*/ 0 60000 65536"/>
                  <a:gd name="T16" fmla="*/ 0 60000 65536"/>
                  <a:gd name="T17" fmla="*/ 0 60000 65536"/>
                  <a:gd name="T18" fmla="*/ 0 w 112"/>
                  <a:gd name="T19" fmla="*/ 0 h 1112"/>
                  <a:gd name="T20" fmla="*/ 112 w 112"/>
                  <a:gd name="T21" fmla="*/ 1112 h 1112"/>
                </a:gdLst>
                <a:ahLst/>
                <a:cxnLst>
                  <a:cxn ang="T12">
                    <a:pos x="T0" y="T1"/>
                  </a:cxn>
                  <a:cxn ang="T13">
                    <a:pos x="T2" y="T3"/>
                  </a:cxn>
                  <a:cxn ang="T14">
                    <a:pos x="T4" y="T5"/>
                  </a:cxn>
                  <a:cxn ang="T15">
                    <a:pos x="T6" y="T7"/>
                  </a:cxn>
                  <a:cxn ang="T16">
                    <a:pos x="T8" y="T9"/>
                  </a:cxn>
                  <a:cxn ang="T17">
                    <a:pos x="T10" y="T11"/>
                  </a:cxn>
                </a:cxnLst>
                <a:rect l="T18" t="T19" r="T20" b="T21"/>
                <a:pathLst>
                  <a:path w="112" h="1112">
                    <a:moveTo>
                      <a:pt x="0" y="0"/>
                    </a:moveTo>
                    <a:lnTo>
                      <a:pt x="0" y="1112"/>
                    </a:lnTo>
                    <a:lnTo>
                      <a:pt x="112" y="1112"/>
                    </a:lnTo>
                    <a:lnTo>
                      <a:pt x="112" y="165"/>
                    </a:lnTo>
                    <a:lnTo>
                      <a:pt x="0" y="0"/>
                    </a:lnTo>
                    <a:close/>
                  </a:path>
                </a:pathLst>
              </a:custGeom>
              <a:solidFill>
                <a:srgbClr val="8001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11" name="Freeform 430"/>
              <p:cNvSpPr>
                <a:spLocks/>
              </p:cNvSpPr>
              <p:nvPr/>
            </p:nvSpPr>
            <p:spPr bwMode="auto">
              <a:xfrm>
                <a:off x="-350" y="1193"/>
                <a:ext cx="68" cy="1084"/>
              </a:xfrm>
              <a:custGeom>
                <a:avLst/>
                <a:gdLst>
                  <a:gd name="T0" fmla="*/ 2 w 134"/>
                  <a:gd name="T1" fmla="*/ 0 h 2168"/>
                  <a:gd name="T2" fmla="*/ 0 w 134"/>
                  <a:gd name="T3" fmla="*/ 1 h 2168"/>
                  <a:gd name="T4" fmla="*/ 1 w 134"/>
                  <a:gd name="T5" fmla="*/ 17 h 2168"/>
                  <a:gd name="T6" fmla="*/ 2 w 134"/>
                  <a:gd name="T7" fmla="*/ 17 h 2168"/>
                  <a:gd name="T8" fmla="*/ 2 w 134"/>
                  <a:gd name="T9" fmla="*/ 0 h 2168"/>
                  <a:gd name="T10" fmla="*/ 2 w 134"/>
                  <a:gd name="T11" fmla="*/ 0 h 2168"/>
                  <a:gd name="T12" fmla="*/ 0 60000 65536"/>
                  <a:gd name="T13" fmla="*/ 0 60000 65536"/>
                  <a:gd name="T14" fmla="*/ 0 60000 65536"/>
                  <a:gd name="T15" fmla="*/ 0 60000 65536"/>
                  <a:gd name="T16" fmla="*/ 0 60000 65536"/>
                  <a:gd name="T17" fmla="*/ 0 60000 65536"/>
                  <a:gd name="T18" fmla="*/ 0 w 134"/>
                  <a:gd name="T19" fmla="*/ 0 h 2168"/>
                  <a:gd name="T20" fmla="*/ 134 w 134"/>
                  <a:gd name="T21" fmla="*/ 2168 h 2168"/>
                </a:gdLst>
                <a:ahLst/>
                <a:cxnLst>
                  <a:cxn ang="T12">
                    <a:pos x="T0" y="T1"/>
                  </a:cxn>
                  <a:cxn ang="T13">
                    <a:pos x="T2" y="T3"/>
                  </a:cxn>
                  <a:cxn ang="T14">
                    <a:pos x="T4" y="T5"/>
                  </a:cxn>
                  <a:cxn ang="T15">
                    <a:pos x="T6" y="T7"/>
                  </a:cxn>
                  <a:cxn ang="T16">
                    <a:pos x="T8" y="T9"/>
                  </a:cxn>
                  <a:cxn ang="T17">
                    <a:pos x="T10" y="T11"/>
                  </a:cxn>
                </a:cxnLst>
                <a:rect l="T18" t="T19" r="T20" b="T21"/>
                <a:pathLst>
                  <a:path w="134" h="2168">
                    <a:moveTo>
                      <a:pt x="130" y="0"/>
                    </a:moveTo>
                    <a:lnTo>
                      <a:pt x="0" y="123"/>
                    </a:lnTo>
                    <a:lnTo>
                      <a:pt x="2" y="2168"/>
                    </a:lnTo>
                    <a:lnTo>
                      <a:pt x="134" y="2168"/>
                    </a:lnTo>
                    <a:lnTo>
                      <a:pt x="130" y="0"/>
                    </a:lnTo>
                    <a:close/>
                  </a:path>
                </a:pathLst>
              </a:custGeom>
              <a:solidFill>
                <a:srgbClr val="8001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12" name="Freeform 431"/>
              <p:cNvSpPr>
                <a:spLocks/>
              </p:cNvSpPr>
              <p:nvPr/>
            </p:nvSpPr>
            <p:spPr bwMode="auto">
              <a:xfrm>
                <a:off x="-285" y="1193"/>
                <a:ext cx="55" cy="1084"/>
              </a:xfrm>
              <a:custGeom>
                <a:avLst/>
                <a:gdLst>
                  <a:gd name="T0" fmla="*/ 0 w 110"/>
                  <a:gd name="T1" fmla="*/ 0 h 2168"/>
                  <a:gd name="T2" fmla="*/ 1 w 110"/>
                  <a:gd name="T3" fmla="*/ 2 h 2168"/>
                  <a:gd name="T4" fmla="*/ 1 w 110"/>
                  <a:gd name="T5" fmla="*/ 17 h 2168"/>
                  <a:gd name="T6" fmla="*/ 1 w 110"/>
                  <a:gd name="T7" fmla="*/ 17 h 2168"/>
                  <a:gd name="T8" fmla="*/ 0 w 110"/>
                  <a:gd name="T9" fmla="*/ 0 h 2168"/>
                  <a:gd name="T10" fmla="*/ 0 w 110"/>
                  <a:gd name="T11" fmla="*/ 0 h 2168"/>
                  <a:gd name="T12" fmla="*/ 0 60000 65536"/>
                  <a:gd name="T13" fmla="*/ 0 60000 65536"/>
                  <a:gd name="T14" fmla="*/ 0 60000 65536"/>
                  <a:gd name="T15" fmla="*/ 0 60000 65536"/>
                  <a:gd name="T16" fmla="*/ 0 60000 65536"/>
                  <a:gd name="T17" fmla="*/ 0 60000 65536"/>
                  <a:gd name="T18" fmla="*/ 0 w 110"/>
                  <a:gd name="T19" fmla="*/ 0 h 2168"/>
                  <a:gd name="T20" fmla="*/ 110 w 110"/>
                  <a:gd name="T21" fmla="*/ 2168 h 2168"/>
                </a:gdLst>
                <a:ahLst/>
                <a:cxnLst>
                  <a:cxn ang="T12">
                    <a:pos x="T0" y="T1"/>
                  </a:cxn>
                  <a:cxn ang="T13">
                    <a:pos x="T2" y="T3"/>
                  </a:cxn>
                  <a:cxn ang="T14">
                    <a:pos x="T4" y="T5"/>
                  </a:cxn>
                  <a:cxn ang="T15">
                    <a:pos x="T6" y="T7"/>
                  </a:cxn>
                  <a:cxn ang="T16">
                    <a:pos x="T8" y="T9"/>
                  </a:cxn>
                  <a:cxn ang="T17">
                    <a:pos x="T10" y="T11"/>
                  </a:cxn>
                </a:cxnLst>
                <a:rect l="T18" t="T19" r="T20" b="T21"/>
                <a:pathLst>
                  <a:path w="110" h="2168">
                    <a:moveTo>
                      <a:pt x="0" y="0"/>
                    </a:moveTo>
                    <a:lnTo>
                      <a:pt x="110" y="196"/>
                    </a:lnTo>
                    <a:lnTo>
                      <a:pt x="110" y="2168"/>
                    </a:lnTo>
                    <a:lnTo>
                      <a:pt x="4" y="2168"/>
                    </a:lnTo>
                    <a:lnTo>
                      <a:pt x="0" y="0"/>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13" name="Freeform 432"/>
              <p:cNvSpPr>
                <a:spLocks/>
              </p:cNvSpPr>
              <p:nvPr/>
            </p:nvSpPr>
            <p:spPr bwMode="auto">
              <a:xfrm>
                <a:off x="-207" y="1800"/>
                <a:ext cx="39" cy="477"/>
              </a:xfrm>
              <a:custGeom>
                <a:avLst/>
                <a:gdLst>
                  <a:gd name="T0" fmla="*/ 0 w 78"/>
                  <a:gd name="T1" fmla="*/ 0 h 954"/>
                  <a:gd name="T2" fmla="*/ 1 w 78"/>
                  <a:gd name="T3" fmla="*/ 2 h 954"/>
                  <a:gd name="T4" fmla="*/ 1 w 78"/>
                  <a:gd name="T5" fmla="*/ 8 h 954"/>
                  <a:gd name="T6" fmla="*/ 0 w 78"/>
                  <a:gd name="T7" fmla="*/ 8 h 954"/>
                  <a:gd name="T8" fmla="*/ 0 w 78"/>
                  <a:gd name="T9" fmla="*/ 0 h 954"/>
                  <a:gd name="T10" fmla="*/ 0 w 78"/>
                  <a:gd name="T11" fmla="*/ 0 h 954"/>
                  <a:gd name="T12" fmla="*/ 0 60000 65536"/>
                  <a:gd name="T13" fmla="*/ 0 60000 65536"/>
                  <a:gd name="T14" fmla="*/ 0 60000 65536"/>
                  <a:gd name="T15" fmla="*/ 0 60000 65536"/>
                  <a:gd name="T16" fmla="*/ 0 60000 65536"/>
                  <a:gd name="T17" fmla="*/ 0 60000 65536"/>
                  <a:gd name="T18" fmla="*/ 0 w 78"/>
                  <a:gd name="T19" fmla="*/ 0 h 954"/>
                  <a:gd name="T20" fmla="*/ 78 w 78"/>
                  <a:gd name="T21" fmla="*/ 954 h 954"/>
                </a:gdLst>
                <a:ahLst/>
                <a:cxnLst>
                  <a:cxn ang="T12">
                    <a:pos x="T0" y="T1"/>
                  </a:cxn>
                  <a:cxn ang="T13">
                    <a:pos x="T2" y="T3"/>
                  </a:cxn>
                  <a:cxn ang="T14">
                    <a:pos x="T4" y="T5"/>
                  </a:cxn>
                  <a:cxn ang="T15">
                    <a:pos x="T6" y="T7"/>
                  </a:cxn>
                  <a:cxn ang="T16">
                    <a:pos x="T8" y="T9"/>
                  </a:cxn>
                  <a:cxn ang="T17">
                    <a:pos x="T10" y="T11"/>
                  </a:cxn>
                </a:cxnLst>
                <a:rect l="T18" t="T19" r="T20" b="T21"/>
                <a:pathLst>
                  <a:path w="78" h="954">
                    <a:moveTo>
                      <a:pt x="0" y="0"/>
                    </a:moveTo>
                    <a:lnTo>
                      <a:pt x="78" y="143"/>
                    </a:lnTo>
                    <a:lnTo>
                      <a:pt x="78" y="954"/>
                    </a:lnTo>
                    <a:lnTo>
                      <a:pt x="0" y="954"/>
                    </a:lnTo>
                    <a:lnTo>
                      <a:pt x="0" y="0"/>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14" name="Freeform 433"/>
              <p:cNvSpPr>
                <a:spLocks/>
              </p:cNvSpPr>
              <p:nvPr/>
            </p:nvSpPr>
            <p:spPr bwMode="auto">
              <a:xfrm>
                <a:off x="-267" y="1683"/>
                <a:ext cx="60" cy="597"/>
              </a:xfrm>
              <a:custGeom>
                <a:avLst/>
                <a:gdLst>
                  <a:gd name="T0" fmla="*/ 0 w 121"/>
                  <a:gd name="T1" fmla="*/ 2 h 1188"/>
                  <a:gd name="T2" fmla="*/ 0 w 121"/>
                  <a:gd name="T3" fmla="*/ 0 h 1188"/>
                  <a:gd name="T4" fmla="*/ 0 w 121"/>
                  <a:gd name="T5" fmla="*/ 10 h 1188"/>
                  <a:gd name="T6" fmla="*/ 0 w 121"/>
                  <a:gd name="T7" fmla="*/ 10 h 1188"/>
                  <a:gd name="T8" fmla="*/ 0 w 121"/>
                  <a:gd name="T9" fmla="*/ 2 h 1188"/>
                  <a:gd name="T10" fmla="*/ 0 w 121"/>
                  <a:gd name="T11" fmla="*/ 2 h 1188"/>
                  <a:gd name="T12" fmla="*/ 0 60000 65536"/>
                  <a:gd name="T13" fmla="*/ 0 60000 65536"/>
                  <a:gd name="T14" fmla="*/ 0 60000 65536"/>
                  <a:gd name="T15" fmla="*/ 0 60000 65536"/>
                  <a:gd name="T16" fmla="*/ 0 60000 65536"/>
                  <a:gd name="T17" fmla="*/ 0 60000 65536"/>
                  <a:gd name="T18" fmla="*/ 0 w 121"/>
                  <a:gd name="T19" fmla="*/ 0 h 1188"/>
                  <a:gd name="T20" fmla="*/ 121 w 121"/>
                  <a:gd name="T21" fmla="*/ 1188 h 1188"/>
                </a:gdLst>
                <a:ahLst/>
                <a:cxnLst>
                  <a:cxn ang="T12">
                    <a:pos x="T0" y="T1"/>
                  </a:cxn>
                  <a:cxn ang="T13">
                    <a:pos x="T2" y="T3"/>
                  </a:cxn>
                  <a:cxn ang="T14">
                    <a:pos x="T4" y="T5"/>
                  </a:cxn>
                  <a:cxn ang="T15">
                    <a:pos x="T6" y="T7"/>
                  </a:cxn>
                  <a:cxn ang="T16">
                    <a:pos x="T8" y="T9"/>
                  </a:cxn>
                  <a:cxn ang="T17">
                    <a:pos x="T10" y="T11"/>
                  </a:cxn>
                </a:cxnLst>
                <a:rect l="T18" t="T19" r="T20" b="T21"/>
                <a:pathLst>
                  <a:path w="121" h="1188">
                    <a:moveTo>
                      <a:pt x="121" y="234"/>
                    </a:moveTo>
                    <a:lnTo>
                      <a:pt x="0" y="0"/>
                    </a:lnTo>
                    <a:lnTo>
                      <a:pt x="0" y="1188"/>
                    </a:lnTo>
                    <a:lnTo>
                      <a:pt x="121" y="1188"/>
                    </a:lnTo>
                    <a:lnTo>
                      <a:pt x="121" y="234"/>
                    </a:lnTo>
                    <a:close/>
                  </a:path>
                </a:pathLst>
              </a:custGeom>
              <a:solidFill>
                <a:srgbClr val="8001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15" name="Freeform 434"/>
              <p:cNvSpPr>
                <a:spLocks/>
              </p:cNvSpPr>
              <p:nvPr/>
            </p:nvSpPr>
            <p:spPr bwMode="auto">
              <a:xfrm>
                <a:off x="-683" y="1151"/>
                <a:ext cx="113" cy="1129"/>
              </a:xfrm>
              <a:custGeom>
                <a:avLst/>
                <a:gdLst>
                  <a:gd name="T0" fmla="*/ 0 w 223"/>
                  <a:gd name="T1" fmla="*/ 0 h 2255"/>
                  <a:gd name="T2" fmla="*/ 1 w 223"/>
                  <a:gd name="T3" fmla="*/ 1 h 2255"/>
                  <a:gd name="T4" fmla="*/ 1 w 223"/>
                  <a:gd name="T5" fmla="*/ 7 h 2255"/>
                  <a:gd name="T6" fmla="*/ 1 w 223"/>
                  <a:gd name="T7" fmla="*/ 7 h 2255"/>
                  <a:gd name="T8" fmla="*/ 1 w 223"/>
                  <a:gd name="T9" fmla="*/ 17 h 2255"/>
                  <a:gd name="T10" fmla="*/ 0 w 223"/>
                  <a:gd name="T11" fmla="*/ 17 h 2255"/>
                  <a:gd name="T12" fmla="*/ 0 w 223"/>
                  <a:gd name="T13" fmla="*/ 14 h 2255"/>
                  <a:gd name="T14" fmla="*/ 0 w 223"/>
                  <a:gd name="T15" fmla="*/ 0 h 2255"/>
                  <a:gd name="T16" fmla="*/ 0 w 223"/>
                  <a:gd name="T17" fmla="*/ 0 h 2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3"/>
                  <a:gd name="T28" fmla="*/ 0 h 2255"/>
                  <a:gd name="T29" fmla="*/ 223 w 223"/>
                  <a:gd name="T30" fmla="*/ 2255 h 2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3" h="2255">
                    <a:moveTo>
                      <a:pt x="31" y="0"/>
                    </a:moveTo>
                    <a:lnTo>
                      <a:pt x="145" y="218"/>
                    </a:lnTo>
                    <a:lnTo>
                      <a:pt x="150" y="903"/>
                    </a:lnTo>
                    <a:lnTo>
                      <a:pt x="223" y="1006"/>
                    </a:lnTo>
                    <a:lnTo>
                      <a:pt x="223" y="2255"/>
                    </a:lnTo>
                    <a:lnTo>
                      <a:pt x="33" y="2255"/>
                    </a:lnTo>
                    <a:lnTo>
                      <a:pt x="0" y="1855"/>
                    </a:lnTo>
                    <a:lnTo>
                      <a:pt x="31" y="0"/>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16" name="Freeform 435"/>
              <p:cNvSpPr>
                <a:spLocks/>
              </p:cNvSpPr>
              <p:nvPr/>
            </p:nvSpPr>
            <p:spPr bwMode="auto">
              <a:xfrm>
                <a:off x="-718" y="1067"/>
                <a:ext cx="57" cy="1210"/>
              </a:xfrm>
              <a:custGeom>
                <a:avLst/>
                <a:gdLst>
                  <a:gd name="T0" fmla="*/ 0 w 103"/>
                  <a:gd name="T1" fmla="*/ 19 h 2420"/>
                  <a:gd name="T2" fmla="*/ 0 w 103"/>
                  <a:gd name="T3" fmla="*/ 13 h 2420"/>
                  <a:gd name="T4" fmla="*/ 0 w 103"/>
                  <a:gd name="T5" fmla="*/ 12 h 2420"/>
                  <a:gd name="T6" fmla="*/ 0 w 103"/>
                  <a:gd name="T7" fmla="*/ 0 h 2420"/>
                  <a:gd name="T8" fmla="*/ 0 w 103"/>
                  <a:gd name="T9" fmla="*/ 2 h 2420"/>
                  <a:gd name="T10" fmla="*/ 0 w 103"/>
                  <a:gd name="T11" fmla="*/ 19 h 2420"/>
                  <a:gd name="T12" fmla="*/ 0 w 103"/>
                  <a:gd name="T13" fmla="*/ 19 h 2420"/>
                  <a:gd name="T14" fmla="*/ 0 w 103"/>
                  <a:gd name="T15" fmla="*/ 19 h 2420"/>
                  <a:gd name="T16" fmla="*/ 0 60000 65536"/>
                  <a:gd name="T17" fmla="*/ 0 60000 65536"/>
                  <a:gd name="T18" fmla="*/ 0 60000 65536"/>
                  <a:gd name="T19" fmla="*/ 0 60000 65536"/>
                  <a:gd name="T20" fmla="*/ 0 60000 65536"/>
                  <a:gd name="T21" fmla="*/ 0 60000 65536"/>
                  <a:gd name="T22" fmla="*/ 0 60000 65536"/>
                  <a:gd name="T23" fmla="*/ 0 60000 65536"/>
                  <a:gd name="T24" fmla="*/ 0 w 103"/>
                  <a:gd name="T25" fmla="*/ 0 h 2420"/>
                  <a:gd name="T26" fmla="*/ 103 w 103"/>
                  <a:gd name="T27" fmla="*/ 2420 h 242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3" h="2420">
                    <a:moveTo>
                      <a:pt x="33" y="2420"/>
                    </a:moveTo>
                    <a:lnTo>
                      <a:pt x="33" y="1561"/>
                    </a:lnTo>
                    <a:lnTo>
                      <a:pt x="0" y="1525"/>
                    </a:lnTo>
                    <a:lnTo>
                      <a:pt x="0" y="0"/>
                    </a:lnTo>
                    <a:lnTo>
                      <a:pt x="101" y="165"/>
                    </a:lnTo>
                    <a:lnTo>
                      <a:pt x="103" y="2420"/>
                    </a:lnTo>
                    <a:lnTo>
                      <a:pt x="33" y="2420"/>
                    </a:lnTo>
                    <a:close/>
                  </a:path>
                </a:pathLst>
              </a:custGeom>
              <a:solidFill>
                <a:srgbClr val="8001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17" name="Freeform 436"/>
              <p:cNvSpPr>
                <a:spLocks/>
              </p:cNvSpPr>
              <p:nvPr/>
            </p:nvSpPr>
            <p:spPr bwMode="auto">
              <a:xfrm>
                <a:off x="-1152" y="1423"/>
                <a:ext cx="614" cy="490"/>
              </a:xfrm>
              <a:custGeom>
                <a:avLst/>
                <a:gdLst>
                  <a:gd name="T0" fmla="*/ 1 w 1228"/>
                  <a:gd name="T1" fmla="*/ 2 h 981"/>
                  <a:gd name="T2" fmla="*/ 0 w 1228"/>
                  <a:gd name="T3" fmla="*/ 1 h 981"/>
                  <a:gd name="T4" fmla="*/ 1 w 1228"/>
                  <a:gd name="T5" fmla="*/ 1 h 981"/>
                  <a:gd name="T6" fmla="*/ 2 w 1228"/>
                  <a:gd name="T7" fmla="*/ 2 h 981"/>
                  <a:gd name="T8" fmla="*/ 2 w 1228"/>
                  <a:gd name="T9" fmla="*/ 1 h 981"/>
                  <a:gd name="T10" fmla="*/ 5 w 1228"/>
                  <a:gd name="T11" fmla="*/ 0 h 981"/>
                  <a:gd name="T12" fmla="*/ 5 w 1228"/>
                  <a:gd name="T13" fmla="*/ 0 h 981"/>
                  <a:gd name="T14" fmla="*/ 5 w 1228"/>
                  <a:gd name="T15" fmla="*/ 0 h 981"/>
                  <a:gd name="T16" fmla="*/ 7 w 1228"/>
                  <a:gd name="T17" fmla="*/ 1 h 981"/>
                  <a:gd name="T18" fmla="*/ 10 w 1228"/>
                  <a:gd name="T19" fmla="*/ 5 h 981"/>
                  <a:gd name="T20" fmla="*/ 10 w 1228"/>
                  <a:gd name="T21" fmla="*/ 7 h 981"/>
                  <a:gd name="T22" fmla="*/ 7 w 1228"/>
                  <a:gd name="T23" fmla="*/ 6 h 981"/>
                  <a:gd name="T24" fmla="*/ 1 w 1228"/>
                  <a:gd name="T25" fmla="*/ 2 h 981"/>
                  <a:gd name="T26" fmla="*/ 1 w 1228"/>
                  <a:gd name="T27" fmla="*/ 2 h 981"/>
                  <a:gd name="T28" fmla="*/ 1 w 1228"/>
                  <a:gd name="T29" fmla="*/ 2 h 9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28"/>
                  <a:gd name="T46" fmla="*/ 0 h 981"/>
                  <a:gd name="T47" fmla="*/ 1228 w 1228"/>
                  <a:gd name="T48" fmla="*/ 981 h 9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28" h="981">
                    <a:moveTo>
                      <a:pt x="23" y="284"/>
                    </a:moveTo>
                    <a:lnTo>
                      <a:pt x="0" y="242"/>
                    </a:lnTo>
                    <a:lnTo>
                      <a:pt x="37" y="184"/>
                    </a:lnTo>
                    <a:lnTo>
                      <a:pt x="163" y="271"/>
                    </a:lnTo>
                    <a:lnTo>
                      <a:pt x="208" y="244"/>
                    </a:lnTo>
                    <a:lnTo>
                      <a:pt x="560" y="102"/>
                    </a:lnTo>
                    <a:lnTo>
                      <a:pt x="550" y="57"/>
                    </a:lnTo>
                    <a:lnTo>
                      <a:pt x="611" y="0"/>
                    </a:lnTo>
                    <a:lnTo>
                      <a:pt x="837" y="221"/>
                    </a:lnTo>
                    <a:lnTo>
                      <a:pt x="1228" y="681"/>
                    </a:lnTo>
                    <a:lnTo>
                      <a:pt x="1183" y="981"/>
                    </a:lnTo>
                    <a:lnTo>
                      <a:pt x="776" y="889"/>
                    </a:lnTo>
                    <a:lnTo>
                      <a:pt x="67" y="349"/>
                    </a:lnTo>
                    <a:lnTo>
                      <a:pt x="23" y="284"/>
                    </a:lnTo>
                    <a:close/>
                  </a:path>
                </a:pathLst>
              </a:custGeom>
              <a:solidFill>
                <a:srgbClr val="FFE6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18" name="Freeform 437"/>
              <p:cNvSpPr>
                <a:spLocks/>
              </p:cNvSpPr>
              <p:nvPr/>
            </p:nvSpPr>
            <p:spPr bwMode="auto">
              <a:xfrm>
                <a:off x="-1138" y="1516"/>
                <a:ext cx="609" cy="400"/>
              </a:xfrm>
              <a:custGeom>
                <a:avLst/>
                <a:gdLst>
                  <a:gd name="T0" fmla="*/ 0 w 1209"/>
                  <a:gd name="T1" fmla="*/ 0 h 799"/>
                  <a:gd name="T2" fmla="*/ 7 w 1209"/>
                  <a:gd name="T3" fmla="*/ 5 h 799"/>
                  <a:gd name="T4" fmla="*/ 8 w 1209"/>
                  <a:gd name="T5" fmla="*/ 6 h 799"/>
                  <a:gd name="T6" fmla="*/ 10 w 1209"/>
                  <a:gd name="T7" fmla="*/ 6 h 799"/>
                  <a:gd name="T8" fmla="*/ 10 w 1209"/>
                  <a:gd name="T9" fmla="*/ 5 h 799"/>
                  <a:gd name="T10" fmla="*/ 8 w 1209"/>
                  <a:gd name="T11" fmla="*/ 3 h 799"/>
                  <a:gd name="T12" fmla="*/ 8 w 1209"/>
                  <a:gd name="T13" fmla="*/ 4 h 799"/>
                  <a:gd name="T14" fmla="*/ 8 w 1209"/>
                  <a:gd name="T15" fmla="*/ 4 h 799"/>
                  <a:gd name="T16" fmla="*/ 8 w 1209"/>
                  <a:gd name="T17" fmla="*/ 4 h 799"/>
                  <a:gd name="T18" fmla="*/ 8 w 1209"/>
                  <a:gd name="T19" fmla="*/ 4 h 799"/>
                  <a:gd name="T20" fmla="*/ 8 w 1209"/>
                  <a:gd name="T21" fmla="*/ 4 h 799"/>
                  <a:gd name="T22" fmla="*/ 8 w 1209"/>
                  <a:gd name="T23" fmla="*/ 4 h 799"/>
                  <a:gd name="T24" fmla="*/ 8 w 1209"/>
                  <a:gd name="T25" fmla="*/ 4 h 799"/>
                  <a:gd name="T26" fmla="*/ 8 w 1209"/>
                  <a:gd name="T27" fmla="*/ 4 h 799"/>
                  <a:gd name="T28" fmla="*/ 8 w 1209"/>
                  <a:gd name="T29" fmla="*/ 4 h 799"/>
                  <a:gd name="T30" fmla="*/ 7 w 1209"/>
                  <a:gd name="T31" fmla="*/ 4 h 799"/>
                  <a:gd name="T32" fmla="*/ 6 w 1209"/>
                  <a:gd name="T33" fmla="*/ 4 h 799"/>
                  <a:gd name="T34" fmla="*/ 2 w 1209"/>
                  <a:gd name="T35" fmla="*/ 0 h 799"/>
                  <a:gd name="T36" fmla="*/ 2 w 1209"/>
                  <a:gd name="T37" fmla="*/ 0 h 799"/>
                  <a:gd name="T38" fmla="*/ 1 w 1209"/>
                  <a:gd name="T39" fmla="*/ 0 h 799"/>
                  <a:gd name="T40" fmla="*/ 0 w 1209"/>
                  <a:gd name="T41" fmla="*/ 0 h 799"/>
                  <a:gd name="T42" fmla="*/ 0 w 1209"/>
                  <a:gd name="T43" fmla="*/ 0 h 7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09"/>
                  <a:gd name="T67" fmla="*/ 0 h 799"/>
                  <a:gd name="T68" fmla="*/ 1209 w 1209"/>
                  <a:gd name="T69" fmla="*/ 799 h 79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09" h="799">
                    <a:moveTo>
                      <a:pt x="0" y="0"/>
                    </a:moveTo>
                    <a:lnTo>
                      <a:pt x="800" y="650"/>
                    </a:lnTo>
                    <a:lnTo>
                      <a:pt x="931" y="799"/>
                    </a:lnTo>
                    <a:lnTo>
                      <a:pt x="1209" y="791"/>
                    </a:lnTo>
                    <a:lnTo>
                      <a:pt x="1173" y="660"/>
                    </a:lnTo>
                    <a:lnTo>
                      <a:pt x="994" y="459"/>
                    </a:lnTo>
                    <a:lnTo>
                      <a:pt x="947" y="578"/>
                    </a:lnTo>
                    <a:lnTo>
                      <a:pt x="940" y="580"/>
                    </a:lnTo>
                    <a:lnTo>
                      <a:pt x="934" y="584"/>
                    </a:lnTo>
                    <a:lnTo>
                      <a:pt x="927" y="586"/>
                    </a:lnTo>
                    <a:lnTo>
                      <a:pt x="922" y="589"/>
                    </a:lnTo>
                    <a:lnTo>
                      <a:pt x="915" y="591"/>
                    </a:lnTo>
                    <a:lnTo>
                      <a:pt x="909" y="594"/>
                    </a:lnTo>
                    <a:lnTo>
                      <a:pt x="903" y="596"/>
                    </a:lnTo>
                    <a:lnTo>
                      <a:pt x="898" y="599"/>
                    </a:lnTo>
                    <a:lnTo>
                      <a:pt x="783" y="536"/>
                    </a:lnTo>
                    <a:lnTo>
                      <a:pt x="733" y="545"/>
                    </a:lnTo>
                    <a:lnTo>
                      <a:pt x="171" y="60"/>
                    </a:lnTo>
                    <a:lnTo>
                      <a:pt x="141" y="73"/>
                    </a:lnTo>
                    <a:lnTo>
                      <a:pt x="40" y="2"/>
                    </a:lnTo>
                    <a:lnTo>
                      <a:pt x="0" y="0"/>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19" name="Freeform 438"/>
              <p:cNvSpPr>
                <a:spLocks/>
              </p:cNvSpPr>
              <p:nvPr/>
            </p:nvSpPr>
            <p:spPr bwMode="auto">
              <a:xfrm>
                <a:off x="-877" y="1451"/>
                <a:ext cx="276" cy="333"/>
              </a:xfrm>
              <a:custGeom>
                <a:avLst/>
                <a:gdLst>
                  <a:gd name="T0" fmla="*/ 0 w 553"/>
                  <a:gd name="T1" fmla="*/ 0 h 661"/>
                  <a:gd name="T2" fmla="*/ 5 w 553"/>
                  <a:gd name="T3" fmla="*/ 6 h 661"/>
                  <a:gd name="T4" fmla="*/ 5 w 553"/>
                  <a:gd name="T5" fmla="*/ 6 h 661"/>
                  <a:gd name="T6" fmla="*/ 1 w 553"/>
                  <a:gd name="T7" fmla="*/ 1 h 661"/>
                  <a:gd name="T8" fmla="*/ 0 w 553"/>
                  <a:gd name="T9" fmla="*/ 0 h 661"/>
                  <a:gd name="T10" fmla="*/ 0 w 553"/>
                  <a:gd name="T11" fmla="*/ 0 h 661"/>
                  <a:gd name="T12" fmla="*/ 0 60000 65536"/>
                  <a:gd name="T13" fmla="*/ 0 60000 65536"/>
                  <a:gd name="T14" fmla="*/ 0 60000 65536"/>
                  <a:gd name="T15" fmla="*/ 0 60000 65536"/>
                  <a:gd name="T16" fmla="*/ 0 60000 65536"/>
                  <a:gd name="T17" fmla="*/ 0 60000 65536"/>
                  <a:gd name="T18" fmla="*/ 0 w 553"/>
                  <a:gd name="T19" fmla="*/ 0 h 661"/>
                  <a:gd name="T20" fmla="*/ 553 w 553"/>
                  <a:gd name="T21" fmla="*/ 661 h 661"/>
                </a:gdLst>
                <a:ahLst/>
                <a:cxnLst>
                  <a:cxn ang="T12">
                    <a:pos x="T0" y="T1"/>
                  </a:cxn>
                  <a:cxn ang="T13">
                    <a:pos x="T2" y="T3"/>
                  </a:cxn>
                  <a:cxn ang="T14">
                    <a:pos x="T4" y="T5"/>
                  </a:cxn>
                  <a:cxn ang="T15">
                    <a:pos x="T6" y="T7"/>
                  </a:cxn>
                  <a:cxn ang="T16">
                    <a:pos x="T8" y="T9"/>
                  </a:cxn>
                  <a:cxn ang="T17">
                    <a:pos x="T10" y="T11"/>
                  </a:cxn>
                </a:cxnLst>
                <a:rect l="T18" t="T19" r="T20" b="T21"/>
                <a:pathLst>
                  <a:path w="553" h="661">
                    <a:moveTo>
                      <a:pt x="0" y="0"/>
                    </a:moveTo>
                    <a:lnTo>
                      <a:pt x="553" y="661"/>
                    </a:lnTo>
                    <a:lnTo>
                      <a:pt x="535" y="661"/>
                    </a:lnTo>
                    <a:lnTo>
                      <a:pt x="10" y="45"/>
                    </a:lnTo>
                    <a:lnTo>
                      <a:pt x="0" y="0"/>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20" name="Freeform 439"/>
              <p:cNvSpPr>
                <a:spLocks/>
              </p:cNvSpPr>
              <p:nvPr/>
            </p:nvSpPr>
            <p:spPr bwMode="auto">
              <a:xfrm>
                <a:off x="-846" y="1416"/>
                <a:ext cx="292" cy="353"/>
              </a:xfrm>
              <a:custGeom>
                <a:avLst/>
                <a:gdLst>
                  <a:gd name="T0" fmla="*/ 4 w 585"/>
                  <a:gd name="T1" fmla="*/ 5 h 705"/>
                  <a:gd name="T2" fmla="*/ 0 w 585"/>
                  <a:gd name="T3" fmla="*/ 0 h 705"/>
                  <a:gd name="T4" fmla="*/ 0 w 585"/>
                  <a:gd name="T5" fmla="*/ 0 h 705"/>
                  <a:gd name="T6" fmla="*/ 0 w 585"/>
                  <a:gd name="T7" fmla="*/ 0 h 705"/>
                  <a:gd name="T8" fmla="*/ 1 w 585"/>
                  <a:gd name="T9" fmla="*/ 1 h 705"/>
                  <a:gd name="T10" fmla="*/ 2 w 585"/>
                  <a:gd name="T11" fmla="*/ 2 h 705"/>
                  <a:gd name="T12" fmla="*/ 4 w 585"/>
                  <a:gd name="T13" fmla="*/ 4 h 705"/>
                  <a:gd name="T14" fmla="*/ 4 w 585"/>
                  <a:gd name="T15" fmla="*/ 5 h 705"/>
                  <a:gd name="T16" fmla="*/ 4 w 585"/>
                  <a:gd name="T17" fmla="*/ 5 h 7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85"/>
                  <a:gd name="T28" fmla="*/ 0 h 705"/>
                  <a:gd name="T29" fmla="*/ 585 w 585"/>
                  <a:gd name="T30" fmla="*/ 705 h 70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85" h="705">
                    <a:moveTo>
                      <a:pt x="585" y="705"/>
                    </a:moveTo>
                    <a:lnTo>
                      <a:pt x="0" y="14"/>
                    </a:lnTo>
                    <a:lnTo>
                      <a:pt x="55" y="0"/>
                    </a:lnTo>
                    <a:lnTo>
                      <a:pt x="78" y="28"/>
                    </a:lnTo>
                    <a:lnTo>
                      <a:pt x="177" y="159"/>
                    </a:lnTo>
                    <a:lnTo>
                      <a:pt x="309" y="320"/>
                    </a:lnTo>
                    <a:lnTo>
                      <a:pt x="564" y="606"/>
                    </a:lnTo>
                    <a:lnTo>
                      <a:pt x="585" y="705"/>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21" name="Freeform 440"/>
              <p:cNvSpPr>
                <a:spLocks/>
              </p:cNvSpPr>
              <p:nvPr/>
            </p:nvSpPr>
            <p:spPr bwMode="auto">
              <a:xfrm>
                <a:off x="-523" y="1968"/>
                <a:ext cx="232" cy="150"/>
              </a:xfrm>
              <a:custGeom>
                <a:avLst/>
                <a:gdLst>
                  <a:gd name="T0" fmla="*/ 0 w 464"/>
                  <a:gd name="T1" fmla="*/ 2 h 297"/>
                  <a:gd name="T2" fmla="*/ 1 w 464"/>
                  <a:gd name="T3" fmla="*/ 3 h 297"/>
                  <a:gd name="T4" fmla="*/ 3 w 464"/>
                  <a:gd name="T5" fmla="*/ 3 h 297"/>
                  <a:gd name="T6" fmla="*/ 4 w 464"/>
                  <a:gd name="T7" fmla="*/ 0 h 297"/>
                  <a:gd name="T8" fmla="*/ 2 w 464"/>
                  <a:gd name="T9" fmla="*/ 2 h 297"/>
                  <a:gd name="T10" fmla="*/ 0 w 464"/>
                  <a:gd name="T11" fmla="*/ 2 h 297"/>
                  <a:gd name="T12" fmla="*/ 0 w 464"/>
                  <a:gd name="T13" fmla="*/ 2 h 297"/>
                  <a:gd name="T14" fmla="*/ 0 60000 65536"/>
                  <a:gd name="T15" fmla="*/ 0 60000 65536"/>
                  <a:gd name="T16" fmla="*/ 0 60000 65536"/>
                  <a:gd name="T17" fmla="*/ 0 60000 65536"/>
                  <a:gd name="T18" fmla="*/ 0 60000 65536"/>
                  <a:gd name="T19" fmla="*/ 0 60000 65536"/>
                  <a:gd name="T20" fmla="*/ 0 60000 65536"/>
                  <a:gd name="T21" fmla="*/ 0 w 464"/>
                  <a:gd name="T22" fmla="*/ 0 h 297"/>
                  <a:gd name="T23" fmla="*/ 464 w 464"/>
                  <a:gd name="T24" fmla="*/ 297 h 29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4" h="297">
                    <a:moveTo>
                      <a:pt x="0" y="180"/>
                    </a:moveTo>
                    <a:lnTo>
                      <a:pt x="82" y="297"/>
                    </a:lnTo>
                    <a:lnTo>
                      <a:pt x="349" y="297"/>
                    </a:lnTo>
                    <a:lnTo>
                      <a:pt x="464" y="0"/>
                    </a:lnTo>
                    <a:lnTo>
                      <a:pt x="164" y="148"/>
                    </a:lnTo>
                    <a:lnTo>
                      <a:pt x="0" y="180"/>
                    </a:lnTo>
                    <a:close/>
                  </a:path>
                </a:pathLst>
              </a:custGeom>
              <a:solidFill>
                <a:srgbClr val="8AA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22" name="Freeform 441"/>
              <p:cNvSpPr>
                <a:spLocks/>
              </p:cNvSpPr>
              <p:nvPr/>
            </p:nvSpPr>
            <p:spPr bwMode="auto">
              <a:xfrm>
                <a:off x="-604" y="1541"/>
                <a:ext cx="109" cy="128"/>
              </a:xfrm>
              <a:custGeom>
                <a:avLst/>
                <a:gdLst>
                  <a:gd name="T0" fmla="*/ 1 w 217"/>
                  <a:gd name="T1" fmla="*/ 1 h 255"/>
                  <a:gd name="T2" fmla="*/ 1 w 217"/>
                  <a:gd name="T3" fmla="*/ 1 h 255"/>
                  <a:gd name="T4" fmla="*/ 1 w 217"/>
                  <a:gd name="T5" fmla="*/ 1 h 255"/>
                  <a:gd name="T6" fmla="*/ 1 w 217"/>
                  <a:gd name="T7" fmla="*/ 1 h 255"/>
                  <a:gd name="T8" fmla="*/ 1 w 217"/>
                  <a:gd name="T9" fmla="*/ 1 h 255"/>
                  <a:gd name="T10" fmla="*/ 1 w 217"/>
                  <a:gd name="T11" fmla="*/ 1 h 255"/>
                  <a:gd name="T12" fmla="*/ 1 w 217"/>
                  <a:gd name="T13" fmla="*/ 1 h 255"/>
                  <a:gd name="T14" fmla="*/ 1 w 217"/>
                  <a:gd name="T15" fmla="*/ 1 h 255"/>
                  <a:gd name="T16" fmla="*/ 1 w 217"/>
                  <a:gd name="T17" fmla="*/ 1 h 255"/>
                  <a:gd name="T18" fmla="*/ 1 w 217"/>
                  <a:gd name="T19" fmla="*/ 1 h 255"/>
                  <a:gd name="T20" fmla="*/ 1 w 217"/>
                  <a:gd name="T21" fmla="*/ 1 h 255"/>
                  <a:gd name="T22" fmla="*/ 1 w 217"/>
                  <a:gd name="T23" fmla="*/ 1 h 255"/>
                  <a:gd name="T24" fmla="*/ 1 w 217"/>
                  <a:gd name="T25" fmla="*/ 1 h 255"/>
                  <a:gd name="T26" fmla="*/ 1 w 217"/>
                  <a:gd name="T27" fmla="*/ 1 h 255"/>
                  <a:gd name="T28" fmla="*/ 1 w 217"/>
                  <a:gd name="T29" fmla="*/ 2 h 255"/>
                  <a:gd name="T30" fmla="*/ 1 w 217"/>
                  <a:gd name="T31" fmla="*/ 2 h 255"/>
                  <a:gd name="T32" fmla="*/ 1 w 217"/>
                  <a:gd name="T33" fmla="*/ 2 h 255"/>
                  <a:gd name="T34" fmla="*/ 0 w 217"/>
                  <a:gd name="T35" fmla="*/ 2 h 255"/>
                  <a:gd name="T36" fmla="*/ 1 w 217"/>
                  <a:gd name="T37" fmla="*/ 2 h 255"/>
                  <a:gd name="T38" fmla="*/ 1 w 217"/>
                  <a:gd name="T39" fmla="*/ 2 h 255"/>
                  <a:gd name="T40" fmla="*/ 2 w 217"/>
                  <a:gd name="T41" fmla="*/ 2 h 255"/>
                  <a:gd name="T42" fmla="*/ 2 w 217"/>
                  <a:gd name="T43" fmla="*/ 1 h 255"/>
                  <a:gd name="T44" fmla="*/ 2 w 217"/>
                  <a:gd name="T45" fmla="*/ 0 h 255"/>
                  <a:gd name="T46" fmla="*/ 1 w 217"/>
                  <a:gd name="T47" fmla="*/ 1 h 255"/>
                  <a:gd name="T48" fmla="*/ 1 w 217"/>
                  <a:gd name="T49" fmla="*/ 1 h 25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17"/>
                  <a:gd name="T76" fmla="*/ 0 h 255"/>
                  <a:gd name="T77" fmla="*/ 217 w 217"/>
                  <a:gd name="T78" fmla="*/ 255 h 25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17" h="255">
                    <a:moveTo>
                      <a:pt x="98" y="4"/>
                    </a:moveTo>
                    <a:lnTo>
                      <a:pt x="95" y="4"/>
                    </a:lnTo>
                    <a:lnTo>
                      <a:pt x="92" y="5"/>
                    </a:lnTo>
                    <a:lnTo>
                      <a:pt x="88" y="8"/>
                    </a:lnTo>
                    <a:lnTo>
                      <a:pt x="83" y="13"/>
                    </a:lnTo>
                    <a:lnTo>
                      <a:pt x="75" y="18"/>
                    </a:lnTo>
                    <a:lnTo>
                      <a:pt x="67" y="26"/>
                    </a:lnTo>
                    <a:lnTo>
                      <a:pt x="60" y="34"/>
                    </a:lnTo>
                    <a:lnTo>
                      <a:pt x="52" y="45"/>
                    </a:lnTo>
                    <a:lnTo>
                      <a:pt x="45" y="56"/>
                    </a:lnTo>
                    <a:lnTo>
                      <a:pt x="38" y="69"/>
                    </a:lnTo>
                    <a:lnTo>
                      <a:pt x="33" y="84"/>
                    </a:lnTo>
                    <a:lnTo>
                      <a:pt x="30" y="101"/>
                    </a:lnTo>
                    <a:lnTo>
                      <a:pt x="27" y="120"/>
                    </a:lnTo>
                    <a:lnTo>
                      <a:pt x="27" y="140"/>
                    </a:lnTo>
                    <a:lnTo>
                      <a:pt x="29" y="162"/>
                    </a:lnTo>
                    <a:lnTo>
                      <a:pt x="34" y="187"/>
                    </a:lnTo>
                    <a:lnTo>
                      <a:pt x="0" y="243"/>
                    </a:lnTo>
                    <a:lnTo>
                      <a:pt x="16" y="255"/>
                    </a:lnTo>
                    <a:lnTo>
                      <a:pt x="98" y="212"/>
                    </a:lnTo>
                    <a:lnTo>
                      <a:pt x="150" y="191"/>
                    </a:lnTo>
                    <a:lnTo>
                      <a:pt x="217" y="91"/>
                    </a:lnTo>
                    <a:lnTo>
                      <a:pt x="180" y="0"/>
                    </a:lnTo>
                    <a:lnTo>
                      <a:pt x="98" y="4"/>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23" name="Freeform 442"/>
              <p:cNvSpPr>
                <a:spLocks/>
              </p:cNvSpPr>
              <p:nvPr/>
            </p:nvSpPr>
            <p:spPr bwMode="auto">
              <a:xfrm>
                <a:off x="-600" y="1582"/>
                <a:ext cx="36" cy="30"/>
              </a:xfrm>
              <a:custGeom>
                <a:avLst/>
                <a:gdLst>
                  <a:gd name="T0" fmla="*/ 1 w 76"/>
                  <a:gd name="T1" fmla="*/ 0 h 60"/>
                  <a:gd name="T2" fmla="*/ 1 w 76"/>
                  <a:gd name="T3" fmla="*/ 1 h 60"/>
                  <a:gd name="T4" fmla="*/ 0 w 76"/>
                  <a:gd name="T5" fmla="*/ 1 h 60"/>
                  <a:gd name="T6" fmla="*/ 1 w 76"/>
                  <a:gd name="T7" fmla="*/ 1 h 60"/>
                  <a:gd name="T8" fmla="*/ 1 w 76"/>
                  <a:gd name="T9" fmla="*/ 1 h 60"/>
                  <a:gd name="T10" fmla="*/ 1 w 76"/>
                  <a:gd name="T11" fmla="*/ 1 h 60"/>
                  <a:gd name="T12" fmla="*/ 1 w 76"/>
                  <a:gd name="T13" fmla="*/ 0 h 60"/>
                  <a:gd name="T14" fmla="*/ 1 w 76"/>
                  <a:gd name="T15" fmla="*/ 0 h 60"/>
                  <a:gd name="T16" fmla="*/ 0 60000 65536"/>
                  <a:gd name="T17" fmla="*/ 0 60000 65536"/>
                  <a:gd name="T18" fmla="*/ 0 60000 65536"/>
                  <a:gd name="T19" fmla="*/ 0 60000 65536"/>
                  <a:gd name="T20" fmla="*/ 0 60000 65536"/>
                  <a:gd name="T21" fmla="*/ 0 60000 65536"/>
                  <a:gd name="T22" fmla="*/ 0 60000 65536"/>
                  <a:gd name="T23" fmla="*/ 0 60000 65536"/>
                  <a:gd name="T24" fmla="*/ 0 w 76"/>
                  <a:gd name="T25" fmla="*/ 0 h 60"/>
                  <a:gd name="T26" fmla="*/ 76 w 76"/>
                  <a:gd name="T27" fmla="*/ 60 h 6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6" h="60">
                    <a:moveTo>
                      <a:pt x="46" y="0"/>
                    </a:moveTo>
                    <a:lnTo>
                      <a:pt x="12" y="4"/>
                    </a:lnTo>
                    <a:lnTo>
                      <a:pt x="0" y="38"/>
                    </a:lnTo>
                    <a:lnTo>
                      <a:pt x="28" y="60"/>
                    </a:lnTo>
                    <a:lnTo>
                      <a:pt x="71" y="46"/>
                    </a:lnTo>
                    <a:lnTo>
                      <a:pt x="76" y="12"/>
                    </a:lnTo>
                    <a:lnTo>
                      <a:pt x="4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24" name="Freeform 443"/>
              <p:cNvSpPr>
                <a:spLocks/>
              </p:cNvSpPr>
              <p:nvPr/>
            </p:nvSpPr>
            <p:spPr bwMode="auto">
              <a:xfrm>
                <a:off x="-555" y="1532"/>
                <a:ext cx="164" cy="105"/>
              </a:xfrm>
              <a:custGeom>
                <a:avLst/>
                <a:gdLst>
                  <a:gd name="T0" fmla="*/ 0 w 325"/>
                  <a:gd name="T1" fmla="*/ 2 h 209"/>
                  <a:gd name="T2" fmla="*/ 0 w 325"/>
                  <a:gd name="T3" fmla="*/ 2 h 209"/>
                  <a:gd name="T4" fmla="*/ 0 w 325"/>
                  <a:gd name="T5" fmla="*/ 2 h 209"/>
                  <a:gd name="T6" fmla="*/ 0 w 325"/>
                  <a:gd name="T7" fmla="*/ 2 h 209"/>
                  <a:gd name="T8" fmla="*/ 0 w 325"/>
                  <a:gd name="T9" fmla="*/ 2 h 209"/>
                  <a:gd name="T10" fmla="*/ 0 w 325"/>
                  <a:gd name="T11" fmla="*/ 2 h 209"/>
                  <a:gd name="T12" fmla="*/ 0 w 325"/>
                  <a:gd name="T13" fmla="*/ 2 h 209"/>
                  <a:gd name="T14" fmla="*/ 0 w 325"/>
                  <a:gd name="T15" fmla="*/ 2 h 209"/>
                  <a:gd name="T16" fmla="*/ 0 w 325"/>
                  <a:gd name="T17" fmla="*/ 2 h 209"/>
                  <a:gd name="T18" fmla="*/ 0 w 325"/>
                  <a:gd name="T19" fmla="*/ 1 h 209"/>
                  <a:gd name="T20" fmla="*/ 0 w 325"/>
                  <a:gd name="T21" fmla="*/ 1 h 209"/>
                  <a:gd name="T22" fmla="*/ 0 w 325"/>
                  <a:gd name="T23" fmla="*/ 1 h 209"/>
                  <a:gd name="T24" fmla="*/ 0 w 325"/>
                  <a:gd name="T25" fmla="*/ 1 h 209"/>
                  <a:gd name="T26" fmla="*/ 0 w 325"/>
                  <a:gd name="T27" fmla="*/ 1 h 209"/>
                  <a:gd name="T28" fmla="*/ 0 w 325"/>
                  <a:gd name="T29" fmla="*/ 1 h 209"/>
                  <a:gd name="T30" fmla="*/ 0 w 325"/>
                  <a:gd name="T31" fmla="*/ 1 h 209"/>
                  <a:gd name="T32" fmla="*/ 0 w 325"/>
                  <a:gd name="T33" fmla="*/ 1 h 209"/>
                  <a:gd name="T34" fmla="*/ 0 w 325"/>
                  <a:gd name="T35" fmla="*/ 1 h 209"/>
                  <a:gd name="T36" fmla="*/ 0 w 325"/>
                  <a:gd name="T37" fmla="*/ 1 h 209"/>
                  <a:gd name="T38" fmla="*/ 0 w 325"/>
                  <a:gd name="T39" fmla="*/ 1 h 209"/>
                  <a:gd name="T40" fmla="*/ 0 w 325"/>
                  <a:gd name="T41" fmla="*/ 1 h 209"/>
                  <a:gd name="T42" fmla="*/ 0 w 325"/>
                  <a:gd name="T43" fmla="*/ 1 h 209"/>
                  <a:gd name="T44" fmla="*/ 0 w 325"/>
                  <a:gd name="T45" fmla="*/ 1 h 209"/>
                  <a:gd name="T46" fmla="*/ 0 w 325"/>
                  <a:gd name="T47" fmla="*/ 1 h 209"/>
                  <a:gd name="T48" fmla="*/ 0 w 325"/>
                  <a:gd name="T49" fmla="*/ 1 h 209"/>
                  <a:gd name="T50" fmla="*/ 0 w 325"/>
                  <a:gd name="T51" fmla="*/ 1 h 209"/>
                  <a:gd name="T52" fmla="*/ 0 w 325"/>
                  <a:gd name="T53" fmla="*/ 0 h 209"/>
                  <a:gd name="T54" fmla="*/ 0 w 325"/>
                  <a:gd name="T55" fmla="*/ 1 h 209"/>
                  <a:gd name="T56" fmla="*/ 1 w 325"/>
                  <a:gd name="T57" fmla="*/ 1 h 209"/>
                  <a:gd name="T58" fmla="*/ 1 w 325"/>
                  <a:gd name="T59" fmla="*/ 1 h 209"/>
                  <a:gd name="T60" fmla="*/ 1 w 325"/>
                  <a:gd name="T61" fmla="*/ 1 h 209"/>
                  <a:gd name="T62" fmla="*/ 1 w 325"/>
                  <a:gd name="T63" fmla="*/ 1 h 209"/>
                  <a:gd name="T64" fmla="*/ 1 w 325"/>
                  <a:gd name="T65" fmla="*/ 1 h 209"/>
                  <a:gd name="T66" fmla="*/ 1 w 325"/>
                  <a:gd name="T67" fmla="*/ 1 h 209"/>
                  <a:gd name="T68" fmla="*/ 2 w 325"/>
                  <a:gd name="T69" fmla="*/ 1 h 209"/>
                  <a:gd name="T70" fmla="*/ 2 w 325"/>
                  <a:gd name="T71" fmla="*/ 1 h 209"/>
                  <a:gd name="T72" fmla="*/ 1 w 325"/>
                  <a:gd name="T73" fmla="*/ 1 h 209"/>
                  <a:gd name="T74" fmla="*/ 0 w 325"/>
                  <a:gd name="T75" fmla="*/ 2 h 209"/>
                  <a:gd name="T76" fmla="*/ 0 w 325"/>
                  <a:gd name="T77" fmla="*/ 2 h 20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25"/>
                  <a:gd name="T118" fmla="*/ 0 h 209"/>
                  <a:gd name="T119" fmla="*/ 325 w 325"/>
                  <a:gd name="T120" fmla="*/ 209 h 20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25" h="209">
                    <a:moveTo>
                      <a:pt x="52" y="209"/>
                    </a:moveTo>
                    <a:lnTo>
                      <a:pt x="40" y="189"/>
                    </a:lnTo>
                    <a:lnTo>
                      <a:pt x="40" y="187"/>
                    </a:lnTo>
                    <a:lnTo>
                      <a:pt x="45" y="184"/>
                    </a:lnTo>
                    <a:lnTo>
                      <a:pt x="49" y="178"/>
                    </a:lnTo>
                    <a:lnTo>
                      <a:pt x="56" y="171"/>
                    </a:lnTo>
                    <a:lnTo>
                      <a:pt x="62" y="160"/>
                    </a:lnTo>
                    <a:lnTo>
                      <a:pt x="70" y="150"/>
                    </a:lnTo>
                    <a:lnTo>
                      <a:pt x="75" y="137"/>
                    </a:lnTo>
                    <a:lnTo>
                      <a:pt x="80" y="126"/>
                    </a:lnTo>
                    <a:lnTo>
                      <a:pt x="82" y="112"/>
                    </a:lnTo>
                    <a:lnTo>
                      <a:pt x="82" y="98"/>
                    </a:lnTo>
                    <a:lnTo>
                      <a:pt x="80" y="84"/>
                    </a:lnTo>
                    <a:lnTo>
                      <a:pt x="74" y="70"/>
                    </a:lnTo>
                    <a:lnTo>
                      <a:pt x="62" y="57"/>
                    </a:lnTo>
                    <a:lnTo>
                      <a:pt x="47" y="44"/>
                    </a:lnTo>
                    <a:lnTo>
                      <a:pt x="25" y="32"/>
                    </a:lnTo>
                    <a:lnTo>
                      <a:pt x="0" y="22"/>
                    </a:lnTo>
                    <a:lnTo>
                      <a:pt x="0" y="20"/>
                    </a:lnTo>
                    <a:lnTo>
                      <a:pt x="4" y="19"/>
                    </a:lnTo>
                    <a:lnTo>
                      <a:pt x="10" y="16"/>
                    </a:lnTo>
                    <a:lnTo>
                      <a:pt x="19" y="14"/>
                    </a:lnTo>
                    <a:lnTo>
                      <a:pt x="30" y="9"/>
                    </a:lnTo>
                    <a:lnTo>
                      <a:pt x="42" y="6"/>
                    </a:lnTo>
                    <a:lnTo>
                      <a:pt x="57" y="3"/>
                    </a:lnTo>
                    <a:lnTo>
                      <a:pt x="73" y="2"/>
                    </a:lnTo>
                    <a:lnTo>
                      <a:pt x="90" y="0"/>
                    </a:lnTo>
                    <a:lnTo>
                      <a:pt x="109" y="1"/>
                    </a:lnTo>
                    <a:lnTo>
                      <a:pt x="130" y="3"/>
                    </a:lnTo>
                    <a:lnTo>
                      <a:pt x="151" y="7"/>
                    </a:lnTo>
                    <a:lnTo>
                      <a:pt x="173" y="14"/>
                    </a:lnTo>
                    <a:lnTo>
                      <a:pt x="197" y="23"/>
                    </a:lnTo>
                    <a:lnTo>
                      <a:pt x="220" y="36"/>
                    </a:lnTo>
                    <a:lnTo>
                      <a:pt x="246" y="52"/>
                    </a:lnTo>
                    <a:lnTo>
                      <a:pt x="317" y="52"/>
                    </a:lnTo>
                    <a:lnTo>
                      <a:pt x="325" y="71"/>
                    </a:lnTo>
                    <a:lnTo>
                      <a:pt x="242" y="107"/>
                    </a:lnTo>
                    <a:lnTo>
                      <a:pt x="52" y="209"/>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25" name="Freeform 444"/>
              <p:cNvSpPr>
                <a:spLocks/>
              </p:cNvSpPr>
              <p:nvPr/>
            </p:nvSpPr>
            <p:spPr bwMode="auto">
              <a:xfrm>
                <a:off x="-555" y="1628"/>
                <a:ext cx="122" cy="141"/>
              </a:xfrm>
              <a:custGeom>
                <a:avLst/>
                <a:gdLst>
                  <a:gd name="T0" fmla="*/ 0 w 244"/>
                  <a:gd name="T1" fmla="*/ 0 h 281"/>
                  <a:gd name="T2" fmla="*/ 1 w 244"/>
                  <a:gd name="T3" fmla="*/ 1 h 281"/>
                  <a:gd name="T4" fmla="*/ 2 w 244"/>
                  <a:gd name="T5" fmla="*/ 2 h 281"/>
                  <a:gd name="T6" fmla="*/ 2 w 244"/>
                  <a:gd name="T7" fmla="*/ 1 h 281"/>
                  <a:gd name="T8" fmla="*/ 2 w 244"/>
                  <a:gd name="T9" fmla="*/ 0 h 281"/>
                  <a:gd name="T10" fmla="*/ 1 w 244"/>
                  <a:gd name="T11" fmla="*/ 0 h 281"/>
                  <a:gd name="T12" fmla="*/ 0 w 244"/>
                  <a:gd name="T13" fmla="*/ 0 h 281"/>
                  <a:gd name="T14" fmla="*/ 0 w 244"/>
                  <a:gd name="T15" fmla="*/ 0 h 281"/>
                  <a:gd name="T16" fmla="*/ 0 60000 65536"/>
                  <a:gd name="T17" fmla="*/ 0 60000 65536"/>
                  <a:gd name="T18" fmla="*/ 0 60000 65536"/>
                  <a:gd name="T19" fmla="*/ 0 60000 65536"/>
                  <a:gd name="T20" fmla="*/ 0 60000 65536"/>
                  <a:gd name="T21" fmla="*/ 0 60000 65536"/>
                  <a:gd name="T22" fmla="*/ 0 60000 65536"/>
                  <a:gd name="T23" fmla="*/ 0 60000 65536"/>
                  <a:gd name="T24" fmla="*/ 0 w 244"/>
                  <a:gd name="T25" fmla="*/ 0 h 281"/>
                  <a:gd name="T26" fmla="*/ 244 w 244"/>
                  <a:gd name="T27" fmla="*/ 281 h 28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4" h="281">
                    <a:moveTo>
                      <a:pt x="0" y="39"/>
                    </a:moveTo>
                    <a:lnTo>
                      <a:pt x="94" y="217"/>
                    </a:lnTo>
                    <a:lnTo>
                      <a:pt x="164" y="281"/>
                    </a:lnTo>
                    <a:lnTo>
                      <a:pt x="240" y="194"/>
                    </a:lnTo>
                    <a:lnTo>
                      <a:pt x="244" y="104"/>
                    </a:lnTo>
                    <a:lnTo>
                      <a:pt x="76" y="0"/>
                    </a:lnTo>
                    <a:lnTo>
                      <a:pt x="0" y="39"/>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26" name="Freeform 445"/>
              <p:cNvSpPr>
                <a:spLocks/>
              </p:cNvSpPr>
              <p:nvPr/>
            </p:nvSpPr>
            <p:spPr bwMode="auto">
              <a:xfrm>
                <a:off x="-506" y="1586"/>
                <a:ext cx="85" cy="92"/>
              </a:xfrm>
              <a:custGeom>
                <a:avLst/>
                <a:gdLst>
                  <a:gd name="T0" fmla="*/ 0 w 167"/>
                  <a:gd name="T1" fmla="*/ 0 h 180"/>
                  <a:gd name="T2" fmla="*/ 2 w 167"/>
                  <a:gd name="T3" fmla="*/ 0 h 180"/>
                  <a:gd name="T4" fmla="*/ 2 w 167"/>
                  <a:gd name="T5" fmla="*/ 0 h 180"/>
                  <a:gd name="T6" fmla="*/ 2 w 167"/>
                  <a:gd name="T7" fmla="*/ 1 h 180"/>
                  <a:gd name="T8" fmla="*/ 1 w 167"/>
                  <a:gd name="T9" fmla="*/ 1 h 180"/>
                  <a:gd name="T10" fmla="*/ 0 w 167"/>
                  <a:gd name="T11" fmla="*/ 0 h 180"/>
                  <a:gd name="T12" fmla="*/ 0 w 167"/>
                  <a:gd name="T13" fmla="*/ 0 h 180"/>
                  <a:gd name="T14" fmla="*/ 0 60000 65536"/>
                  <a:gd name="T15" fmla="*/ 0 60000 65536"/>
                  <a:gd name="T16" fmla="*/ 0 60000 65536"/>
                  <a:gd name="T17" fmla="*/ 0 60000 65536"/>
                  <a:gd name="T18" fmla="*/ 0 60000 65536"/>
                  <a:gd name="T19" fmla="*/ 0 60000 65536"/>
                  <a:gd name="T20" fmla="*/ 0 60000 65536"/>
                  <a:gd name="T21" fmla="*/ 0 w 167"/>
                  <a:gd name="T22" fmla="*/ 0 h 180"/>
                  <a:gd name="T23" fmla="*/ 167 w 167"/>
                  <a:gd name="T24" fmla="*/ 180 h 18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7" h="180">
                    <a:moveTo>
                      <a:pt x="0" y="68"/>
                    </a:moveTo>
                    <a:lnTo>
                      <a:pt x="143" y="0"/>
                    </a:lnTo>
                    <a:lnTo>
                      <a:pt x="167" y="68"/>
                    </a:lnTo>
                    <a:lnTo>
                      <a:pt x="132" y="169"/>
                    </a:lnTo>
                    <a:lnTo>
                      <a:pt x="88" y="180"/>
                    </a:lnTo>
                    <a:lnTo>
                      <a:pt x="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27" name="Freeform 446"/>
              <p:cNvSpPr>
                <a:spLocks/>
              </p:cNvSpPr>
              <p:nvPr/>
            </p:nvSpPr>
            <p:spPr bwMode="auto">
              <a:xfrm>
                <a:off x="-517" y="1619"/>
                <a:ext cx="127" cy="132"/>
              </a:xfrm>
              <a:custGeom>
                <a:avLst/>
                <a:gdLst>
                  <a:gd name="T0" fmla="*/ 0 w 267"/>
                  <a:gd name="T1" fmla="*/ 1 h 264"/>
                  <a:gd name="T2" fmla="*/ 0 w 267"/>
                  <a:gd name="T3" fmla="*/ 2 h 264"/>
                  <a:gd name="T4" fmla="*/ 0 w 267"/>
                  <a:gd name="T5" fmla="*/ 2 h 264"/>
                  <a:gd name="T6" fmla="*/ 0 w 267"/>
                  <a:gd name="T7" fmla="*/ 3 h 264"/>
                  <a:gd name="T8" fmla="*/ 0 w 267"/>
                  <a:gd name="T9" fmla="*/ 2 h 264"/>
                  <a:gd name="T10" fmla="*/ 1 w 267"/>
                  <a:gd name="T11" fmla="*/ 2 h 264"/>
                  <a:gd name="T12" fmla="*/ 1 w 267"/>
                  <a:gd name="T13" fmla="*/ 2 h 264"/>
                  <a:gd name="T14" fmla="*/ 2 w 267"/>
                  <a:gd name="T15" fmla="*/ 2 h 264"/>
                  <a:gd name="T16" fmla="*/ 1 w 267"/>
                  <a:gd name="T17" fmla="*/ 1 h 264"/>
                  <a:gd name="T18" fmla="*/ 1 w 267"/>
                  <a:gd name="T19" fmla="*/ 1 h 264"/>
                  <a:gd name="T20" fmla="*/ 1 w 267"/>
                  <a:gd name="T21" fmla="*/ 1 h 264"/>
                  <a:gd name="T22" fmla="*/ 1 w 267"/>
                  <a:gd name="T23" fmla="*/ 1 h 264"/>
                  <a:gd name="T24" fmla="*/ 1 w 267"/>
                  <a:gd name="T25" fmla="*/ 1 h 264"/>
                  <a:gd name="T26" fmla="*/ 1 w 267"/>
                  <a:gd name="T27" fmla="*/ 1 h 264"/>
                  <a:gd name="T28" fmla="*/ 1 w 267"/>
                  <a:gd name="T29" fmla="*/ 1 h 264"/>
                  <a:gd name="T30" fmla="*/ 1 w 267"/>
                  <a:gd name="T31" fmla="*/ 1 h 264"/>
                  <a:gd name="T32" fmla="*/ 1 w 267"/>
                  <a:gd name="T33" fmla="*/ 1 h 264"/>
                  <a:gd name="T34" fmla="*/ 1 w 267"/>
                  <a:gd name="T35" fmla="*/ 1 h 264"/>
                  <a:gd name="T36" fmla="*/ 1 w 267"/>
                  <a:gd name="T37" fmla="*/ 1 h 264"/>
                  <a:gd name="T38" fmla="*/ 1 w 267"/>
                  <a:gd name="T39" fmla="*/ 1 h 264"/>
                  <a:gd name="T40" fmla="*/ 1 w 267"/>
                  <a:gd name="T41" fmla="*/ 1 h 264"/>
                  <a:gd name="T42" fmla="*/ 1 w 267"/>
                  <a:gd name="T43" fmla="*/ 1 h 264"/>
                  <a:gd name="T44" fmla="*/ 1 w 267"/>
                  <a:gd name="T45" fmla="*/ 1 h 264"/>
                  <a:gd name="T46" fmla="*/ 1 w 267"/>
                  <a:gd name="T47" fmla="*/ 1 h 264"/>
                  <a:gd name="T48" fmla="*/ 1 w 267"/>
                  <a:gd name="T49" fmla="*/ 1 h 264"/>
                  <a:gd name="T50" fmla="*/ 1 w 267"/>
                  <a:gd name="T51" fmla="*/ 0 h 264"/>
                  <a:gd name="T52" fmla="*/ 1 w 267"/>
                  <a:gd name="T53" fmla="*/ 1 h 264"/>
                  <a:gd name="T54" fmla="*/ 1 w 267"/>
                  <a:gd name="T55" fmla="*/ 1 h 264"/>
                  <a:gd name="T56" fmla="*/ 1 w 267"/>
                  <a:gd name="T57" fmla="*/ 1 h 264"/>
                  <a:gd name="T58" fmla="*/ 1 w 267"/>
                  <a:gd name="T59" fmla="*/ 1 h 264"/>
                  <a:gd name="T60" fmla="*/ 1 w 267"/>
                  <a:gd name="T61" fmla="*/ 1 h 264"/>
                  <a:gd name="T62" fmla="*/ 1 w 267"/>
                  <a:gd name="T63" fmla="*/ 1 h 264"/>
                  <a:gd name="T64" fmla="*/ 1 w 267"/>
                  <a:gd name="T65" fmla="*/ 1 h 264"/>
                  <a:gd name="T66" fmla="*/ 1 w 267"/>
                  <a:gd name="T67" fmla="*/ 1 h 264"/>
                  <a:gd name="T68" fmla="*/ 1 w 267"/>
                  <a:gd name="T69" fmla="*/ 1 h 264"/>
                  <a:gd name="T70" fmla="*/ 1 w 267"/>
                  <a:gd name="T71" fmla="*/ 1 h 264"/>
                  <a:gd name="T72" fmla="*/ 1 w 267"/>
                  <a:gd name="T73" fmla="*/ 1 h 264"/>
                  <a:gd name="T74" fmla="*/ 1 w 267"/>
                  <a:gd name="T75" fmla="*/ 1 h 264"/>
                  <a:gd name="T76" fmla="*/ 1 w 267"/>
                  <a:gd name="T77" fmla="*/ 1 h 264"/>
                  <a:gd name="T78" fmla="*/ 1 w 267"/>
                  <a:gd name="T79" fmla="*/ 1 h 264"/>
                  <a:gd name="T80" fmla="*/ 1 w 267"/>
                  <a:gd name="T81" fmla="*/ 1 h 264"/>
                  <a:gd name="T82" fmla="*/ 0 w 267"/>
                  <a:gd name="T83" fmla="*/ 1 h 264"/>
                  <a:gd name="T84" fmla="*/ 0 w 267"/>
                  <a:gd name="T85" fmla="*/ 1 h 264"/>
                  <a:gd name="T86" fmla="*/ 0 w 267"/>
                  <a:gd name="T87" fmla="*/ 1 h 264"/>
                  <a:gd name="T88" fmla="*/ 0 w 267"/>
                  <a:gd name="T89" fmla="*/ 1 h 264"/>
                  <a:gd name="T90" fmla="*/ 0 w 267"/>
                  <a:gd name="T91" fmla="*/ 1 h 264"/>
                  <a:gd name="T92" fmla="*/ 0 w 267"/>
                  <a:gd name="T93" fmla="*/ 1 h 264"/>
                  <a:gd name="T94" fmla="*/ 0 w 267"/>
                  <a:gd name="T95" fmla="*/ 1 h 264"/>
                  <a:gd name="T96" fmla="*/ 0 w 267"/>
                  <a:gd name="T97" fmla="*/ 1 h 264"/>
                  <a:gd name="T98" fmla="*/ 0 w 267"/>
                  <a:gd name="T99" fmla="*/ 1 h 264"/>
                  <a:gd name="T100" fmla="*/ 0 w 267"/>
                  <a:gd name="T101" fmla="*/ 1 h 264"/>
                  <a:gd name="T102" fmla="*/ 0 w 267"/>
                  <a:gd name="T103" fmla="*/ 1 h 264"/>
                  <a:gd name="T104" fmla="*/ 0 w 267"/>
                  <a:gd name="T105" fmla="*/ 1 h 264"/>
                  <a:gd name="T106" fmla="*/ 0 w 267"/>
                  <a:gd name="T107" fmla="*/ 1 h 264"/>
                  <a:gd name="T108" fmla="*/ 0 w 267"/>
                  <a:gd name="T109" fmla="*/ 1 h 264"/>
                  <a:gd name="T110" fmla="*/ 0 w 267"/>
                  <a:gd name="T111" fmla="*/ 1 h 264"/>
                  <a:gd name="T112" fmla="*/ 0 w 267"/>
                  <a:gd name="T113" fmla="*/ 0 h 264"/>
                  <a:gd name="T114" fmla="*/ 0 w 267"/>
                  <a:gd name="T115" fmla="*/ 1 h 264"/>
                  <a:gd name="T116" fmla="*/ 0 w 267"/>
                  <a:gd name="T117" fmla="*/ 1 h 264"/>
                  <a:gd name="T118" fmla="*/ 0 w 267"/>
                  <a:gd name="T119" fmla="*/ 1 h 26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7"/>
                  <a:gd name="T181" fmla="*/ 0 h 264"/>
                  <a:gd name="T182" fmla="*/ 267 w 267"/>
                  <a:gd name="T183" fmla="*/ 264 h 26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7" h="264">
                    <a:moveTo>
                      <a:pt x="0" y="17"/>
                    </a:moveTo>
                    <a:lnTo>
                      <a:pt x="88" y="181"/>
                    </a:lnTo>
                    <a:lnTo>
                      <a:pt x="18" y="234"/>
                    </a:lnTo>
                    <a:lnTo>
                      <a:pt x="39" y="264"/>
                    </a:lnTo>
                    <a:lnTo>
                      <a:pt x="84" y="237"/>
                    </a:lnTo>
                    <a:lnTo>
                      <a:pt x="150" y="160"/>
                    </a:lnTo>
                    <a:lnTo>
                      <a:pt x="150" y="223"/>
                    </a:lnTo>
                    <a:lnTo>
                      <a:pt x="267" y="194"/>
                    </a:lnTo>
                    <a:lnTo>
                      <a:pt x="196" y="87"/>
                    </a:lnTo>
                    <a:lnTo>
                      <a:pt x="196" y="85"/>
                    </a:lnTo>
                    <a:lnTo>
                      <a:pt x="197" y="83"/>
                    </a:lnTo>
                    <a:lnTo>
                      <a:pt x="199" y="79"/>
                    </a:lnTo>
                    <a:lnTo>
                      <a:pt x="202" y="73"/>
                    </a:lnTo>
                    <a:lnTo>
                      <a:pt x="203" y="67"/>
                    </a:lnTo>
                    <a:lnTo>
                      <a:pt x="208" y="60"/>
                    </a:lnTo>
                    <a:lnTo>
                      <a:pt x="210" y="53"/>
                    </a:lnTo>
                    <a:lnTo>
                      <a:pt x="212" y="46"/>
                    </a:lnTo>
                    <a:lnTo>
                      <a:pt x="214" y="38"/>
                    </a:lnTo>
                    <a:lnTo>
                      <a:pt x="214" y="30"/>
                    </a:lnTo>
                    <a:lnTo>
                      <a:pt x="214" y="21"/>
                    </a:lnTo>
                    <a:lnTo>
                      <a:pt x="213" y="16"/>
                    </a:lnTo>
                    <a:lnTo>
                      <a:pt x="209" y="10"/>
                    </a:lnTo>
                    <a:lnTo>
                      <a:pt x="206" y="5"/>
                    </a:lnTo>
                    <a:lnTo>
                      <a:pt x="199" y="2"/>
                    </a:lnTo>
                    <a:lnTo>
                      <a:pt x="190" y="1"/>
                    </a:lnTo>
                    <a:lnTo>
                      <a:pt x="180" y="0"/>
                    </a:lnTo>
                    <a:lnTo>
                      <a:pt x="173" y="2"/>
                    </a:lnTo>
                    <a:lnTo>
                      <a:pt x="166" y="5"/>
                    </a:lnTo>
                    <a:lnTo>
                      <a:pt x="160" y="11"/>
                    </a:lnTo>
                    <a:lnTo>
                      <a:pt x="156" y="16"/>
                    </a:lnTo>
                    <a:lnTo>
                      <a:pt x="152" y="24"/>
                    </a:lnTo>
                    <a:lnTo>
                      <a:pt x="150" y="31"/>
                    </a:lnTo>
                    <a:lnTo>
                      <a:pt x="147" y="39"/>
                    </a:lnTo>
                    <a:lnTo>
                      <a:pt x="145" y="46"/>
                    </a:lnTo>
                    <a:lnTo>
                      <a:pt x="144" y="54"/>
                    </a:lnTo>
                    <a:lnTo>
                      <a:pt x="143" y="61"/>
                    </a:lnTo>
                    <a:lnTo>
                      <a:pt x="143" y="69"/>
                    </a:lnTo>
                    <a:lnTo>
                      <a:pt x="143" y="74"/>
                    </a:lnTo>
                    <a:lnTo>
                      <a:pt x="143" y="79"/>
                    </a:lnTo>
                    <a:lnTo>
                      <a:pt x="143" y="82"/>
                    </a:lnTo>
                    <a:lnTo>
                      <a:pt x="143" y="83"/>
                    </a:lnTo>
                    <a:lnTo>
                      <a:pt x="123" y="93"/>
                    </a:lnTo>
                    <a:lnTo>
                      <a:pt x="122" y="91"/>
                    </a:lnTo>
                    <a:lnTo>
                      <a:pt x="119" y="88"/>
                    </a:lnTo>
                    <a:lnTo>
                      <a:pt x="116" y="83"/>
                    </a:lnTo>
                    <a:lnTo>
                      <a:pt x="113" y="77"/>
                    </a:lnTo>
                    <a:lnTo>
                      <a:pt x="108" y="70"/>
                    </a:lnTo>
                    <a:lnTo>
                      <a:pt x="102" y="61"/>
                    </a:lnTo>
                    <a:lnTo>
                      <a:pt x="96" y="53"/>
                    </a:lnTo>
                    <a:lnTo>
                      <a:pt x="88" y="44"/>
                    </a:lnTo>
                    <a:lnTo>
                      <a:pt x="81" y="35"/>
                    </a:lnTo>
                    <a:lnTo>
                      <a:pt x="73" y="27"/>
                    </a:lnTo>
                    <a:lnTo>
                      <a:pt x="65" y="18"/>
                    </a:lnTo>
                    <a:lnTo>
                      <a:pt x="56" y="12"/>
                    </a:lnTo>
                    <a:lnTo>
                      <a:pt x="47" y="6"/>
                    </a:lnTo>
                    <a:lnTo>
                      <a:pt x="39" y="2"/>
                    </a:lnTo>
                    <a:lnTo>
                      <a:pt x="31" y="0"/>
                    </a:lnTo>
                    <a:lnTo>
                      <a:pt x="23" y="1"/>
                    </a:lnTo>
                    <a:lnTo>
                      <a:pt x="0" y="17"/>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28" name="Freeform 447"/>
              <p:cNvSpPr>
                <a:spLocks/>
              </p:cNvSpPr>
              <p:nvPr/>
            </p:nvSpPr>
            <p:spPr bwMode="auto">
              <a:xfrm>
                <a:off x="-645" y="1716"/>
                <a:ext cx="170" cy="151"/>
              </a:xfrm>
              <a:custGeom>
                <a:avLst/>
                <a:gdLst>
                  <a:gd name="T0" fmla="*/ 2 w 340"/>
                  <a:gd name="T1" fmla="*/ 3 h 302"/>
                  <a:gd name="T2" fmla="*/ 2 w 340"/>
                  <a:gd name="T3" fmla="*/ 3 h 302"/>
                  <a:gd name="T4" fmla="*/ 1 w 340"/>
                  <a:gd name="T5" fmla="*/ 2 h 302"/>
                  <a:gd name="T6" fmla="*/ 0 w 340"/>
                  <a:gd name="T7" fmla="*/ 2 h 302"/>
                  <a:gd name="T8" fmla="*/ 1 w 340"/>
                  <a:gd name="T9" fmla="*/ 1 h 302"/>
                  <a:gd name="T10" fmla="*/ 2 w 340"/>
                  <a:gd name="T11" fmla="*/ 2 h 302"/>
                  <a:gd name="T12" fmla="*/ 2 w 340"/>
                  <a:gd name="T13" fmla="*/ 1 h 302"/>
                  <a:gd name="T14" fmla="*/ 2 w 340"/>
                  <a:gd name="T15" fmla="*/ 0 h 302"/>
                  <a:gd name="T16" fmla="*/ 2 w 340"/>
                  <a:gd name="T17" fmla="*/ 1 h 302"/>
                  <a:gd name="T18" fmla="*/ 3 w 340"/>
                  <a:gd name="T19" fmla="*/ 1 h 302"/>
                  <a:gd name="T20" fmla="*/ 3 w 340"/>
                  <a:gd name="T21" fmla="*/ 1 h 302"/>
                  <a:gd name="T22" fmla="*/ 3 w 340"/>
                  <a:gd name="T23" fmla="*/ 1 h 302"/>
                  <a:gd name="T24" fmla="*/ 3 w 340"/>
                  <a:gd name="T25" fmla="*/ 1 h 302"/>
                  <a:gd name="T26" fmla="*/ 2 w 340"/>
                  <a:gd name="T27" fmla="*/ 3 h 302"/>
                  <a:gd name="T28" fmla="*/ 2 w 340"/>
                  <a:gd name="T29" fmla="*/ 3 h 30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40"/>
                  <a:gd name="T46" fmla="*/ 0 h 302"/>
                  <a:gd name="T47" fmla="*/ 340 w 340"/>
                  <a:gd name="T48" fmla="*/ 302 h 30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40" h="302">
                    <a:moveTo>
                      <a:pt x="210" y="294"/>
                    </a:moveTo>
                    <a:lnTo>
                      <a:pt x="162" y="302"/>
                    </a:lnTo>
                    <a:lnTo>
                      <a:pt x="109" y="235"/>
                    </a:lnTo>
                    <a:lnTo>
                      <a:pt x="0" y="168"/>
                    </a:lnTo>
                    <a:lnTo>
                      <a:pt x="25" y="102"/>
                    </a:lnTo>
                    <a:lnTo>
                      <a:pt x="185" y="162"/>
                    </a:lnTo>
                    <a:lnTo>
                      <a:pt x="161" y="5"/>
                    </a:lnTo>
                    <a:lnTo>
                      <a:pt x="214" y="0"/>
                    </a:lnTo>
                    <a:lnTo>
                      <a:pt x="242" y="43"/>
                    </a:lnTo>
                    <a:lnTo>
                      <a:pt x="274" y="40"/>
                    </a:lnTo>
                    <a:lnTo>
                      <a:pt x="295" y="70"/>
                    </a:lnTo>
                    <a:lnTo>
                      <a:pt x="340" y="43"/>
                    </a:lnTo>
                    <a:lnTo>
                      <a:pt x="338" y="99"/>
                    </a:lnTo>
                    <a:lnTo>
                      <a:pt x="210" y="294"/>
                    </a:lnTo>
                    <a:close/>
                  </a:path>
                </a:pathLst>
              </a:custGeom>
              <a:solidFill>
                <a:srgbClr val="E6803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29" name="Freeform 448"/>
              <p:cNvSpPr>
                <a:spLocks/>
              </p:cNvSpPr>
              <p:nvPr/>
            </p:nvSpPr>
            <p:spPr bwMode="auto">
              <a:xfrm>
                <a:off x="-848" y="1821"/>
                <a:ext cx="526" cy="226"/>
              </a:xfrm>
              <a:custGeom>
                <a:avLst/>
                <a:gdLst>
                  <a:gd name="T0" fmla="*/ 1 w 1053"/>
                  <a:gd name="T1" fmla="*/ 1 h 449"/>
                  <a:gd name="T2" fmla="*/ 1 w 1053"/>
                  <a:gd name="T3" fmla="*/ 1 h 449"/>
                  <a:gd name="T4" fmla="*/ 1 w 1053"/>
                  <a:gd name="T5" fmla="*/ 1 h 449"/>
                  <a:gd name="T6" fmla="*/ 1 w 1053"/>
                  <a:gd name="T7" fmla="*/ 1 h 449"/>
                  <a:gd name="T8" fmla="*/ 0 w 1053"/>
                  <a:gd name="T9" fmla="*/ 1 h 449"/>
                  <a:gd name="T10" fmla="*/ 0 w 1053"/>
                  <a:gd name="T11" fmla="*/ 1 h 449"/>
                  <a:gd name="T12" fmla="*/ 0 w 1053"/>
                  <a:gd name="T13" fmla="*/ 1 h 449"/>
                  <a:gd name="T14" fmla="*/ 0 w 1053"/>
                  <a:gd name="T15" fmla="*/ 2 h 449"/>
                  <a:gd name="T16" fmla="*/ 0 w 1053"/>
                  <a:gd name="T17" fmla="*/ 2 h 449"/>
                  <a:gd name="T18" fmla="*/ 2 w 1053"/>
                  <a:gd name="T19" fmla="*/ 3 h 449"/>
                  <a:gd name="T20" fmla="*/ 6 w 1053"/>
                  <a:gd name="T21" fmla="*/ 4 h 449"/>
                  <a:gd name="T22" fmla="*/ 8 w 1053"/>
                  <a:gd name="T23" fmla="*/ 3 h 449"/>
                  <a:gd name="T24" fmla="*/ 8 w 1053"/>
                  <a:gd name="T25" fmla="*/ 1 h 449"/>
                  <a:gd name="T26" fmla="*/ 6 w 1053"/>
                  <a:gd name="T27" fmla="*/ 1 h 449"/>
                  <a:gd name="T28" fmla="*/ 5 w 1053"/>
                  <a:gd name="T29" fmla="*/ 1 h 449"/>
                  <a:gd name="T30" fmla="*/ 4 w 1053"/>
                  <a:gd name="T31" fmla="*/ 2 h 449"/>
                  <a:gd name="T32" fmla="*/ 4 w 1053"/>
                  <a:gd name="T33" fmla="*/ 2 h 449"/>
                  <a:gd name="T34" fmla="*/ 3 w 1053"/>
                  <a:gd name="T35" fmla="*/ 2 h 449"/>
                  <a:gd name="T36" fmla="*/ 2 w 1053"/>
                  <a:gd name="T37" fmla="*/ 2 h 449"/>
                  <a:gd name="T38" fmla="*/ 2 w 1053"/>
                  <a:gd name="T39" fmla="*/ 0 h 449"/>
                  <a:gd name="T40" fmla="*/ 1 w 1053"/>
                  <a:gd name="T41" fmla="*/ 1 h 449"/>
                  <a:gd name="T42" fmla="*/ 1 w 1053"/>
                  <a:gd name="T43" fmla="*/ 1 h 4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53"/>
                  <a:gd name="T67" fmla="*/ 0 h 449"/>
                  <a:gd name="T68" fmla="*/ 1053 w 1053"/>
                  <a:gd name="T69" fmla="*/ 449 h 4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53" h="449">
                    <a:moveTo>
                      <a:pt x="211" y="12"/>
                    </a:moveTo>
                    <a:lnTo>
                      <a:pt x="226" y="26"/>
                    </a:lnTo>
                    <a:lnTo>
                      <a:pt x="211" y="73"/>
                    </a:lnTo>
                    <a:lnTo>
                      <a:pt x="169" y="91"/>
                    </a:lnTo>
                    <a:lnTo>
                      <a:pt x="57" y="4"/>
                    </a:lnTo>
                    <a:lnTo>
                      <a:pt x="0" y="77"/>
                    </a:lnTo>
                    <a:lnTo>
                      <a:pt x="26" y="116"/>
                    </a:lnTo>
                    <a:lnTo>
                      <a:pt x="0" y="173"/>
                    </a:lnTo>
                    <a:lnTo>
                      <a:pt x="26" y="219"/>
                    </a:lnTo>
                    <a:lnTo>
                      <a:pt x="313" y="296"/>
                    </a:lnTo>
                    <a:lnTo>
                      <a:pt x="802" y="449"/>
                    </a:lnTo>
                    <a:lnTo>
                      <a:pt x="1053" y="273"/>
                    </a:lnTo>
                    <a:lnTo>
                      <a:pt x="1032" y="48"/>
                    </a:lnTo>
                    <a:lnTo>
                      <a:pt x="810" y="55"/>
                    </a:lnTo>
                    <a:lnTo>
                      <a:pt x="641" y="121"/>
                    </a:lnTo>
                    <a:lnTo>
                      <a:pt x="633" y="177"/>
                    </a:lnTo>
                    <a:lnTo>
                      <a:pt x="603" y="160"/>
                    </a:lnTo>
                    <a:lnTo>
                      <a:pt x="478" y="130"/>
                    </a:lnTo>
                    <a:lnTo>
                      <a:pt x="361" y="150"/>
                    </a:lnTo>
                    <a:lnTo>
                      <a:pt x="260" y="0"/>
                    </a:lnTo>
                    <a:lnTo>
                      <a:pt x="211" y="12"/>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30" name="Freeform 449"/>
              <p:cNvSpPr>
                <a:spLocks/>
              </p:cNvSpPr>
              <p:nvPr/>
            </p:nvSpPr>
            <p:spPr bwMode="auto">
              <a:xfrm>
                <a:off x="-837" y="1845"/>
                <a:ext cx="556" cy="233"/>
              </a:xfrm>
              <a:custGeom>
                <a:avLst/>
                <a:gdLst>
                  <a:gd name="T0" fmla="*/ 7 w 1101"/>
                  <a:gd name="T1" fmla="*/ 1 h 464"/>
                  <a:gd name="T2" fmla="*/ 7 w 1101"/>
                  <a:gd name="T3" fmla="*/ 2 h 464"/>
                  <a:gd name="T4" fmla="*/ 6 w 1101"/>
                  <a:gd name="T5" fmla="*/ 3 h 464"/>
                  <a:gd name="T6" fmla="*/ 6 w 1101"/>
                  <a:gd name="T7" fmla="*/ 3 h 464"/>
                  <a:gd name="T8" fmla="*/ 5 w 1101"/>
                  <a:gd name="T9" fmla="*/ 3 h 464"/>
                  <a:gd name="T10" fmla="*/ 5 w 1101"/>
                  <a:gd name="T11" fmla="*/ 3 h 464"/>
                  <a:gd name="T12" fmla="*/ 3 w 1101"/>
                  <a:gd name="T13" fmla="*/ 3 h 464"/>
                  <a:gd name="T14" fmla="*/ 2 w 1101"/>
                  <a:gd name="T15" fmla="*/ 2 h 464"/>
                  <a:gd name="T16" fmla="*/ 1 w 1101"/>
                  <a:gd name="T17" fmla="*/ 2 h 464"/>
                  <a:gd name="T18" fmla="*/ 1 w 1101"/>
                  <a:gd name="T19" fmla="*/ 2 h 464"/>
                  <a:gd name="T20" fmla="*/ 0 w 1101"/>
                  <a:gd name="T21" fmla="*/ 2 h 464"/>
                  <a:gd name="T22" fmla="*/ 0 w 1101"/>
                  <a:gd name="T23" fmla="*/ 2 h 464"/>
                  <a:gd name="T24" fmla="*/ 0 w 1101"/>
                  <a:gd name="T25" fmla="*/ 3 h 464"/>
                  <a:gd name="T26" fmla="*/ 2 w 1101"/>
                  <a:gd name="T27" fmla="*/ 3 h 464"/>
                  <a:gd name="T28" fmla="*/ 4 w 1101"/>
                  <a:gd name="T29" fmla="*/ 4 h 464"/>
                  <a:gd name="T30" fmla="*/ 5 w 1101"/>
                  <a:gd name="T31" fmla="*/ 4 h 464"/>
                  <a:gd name="T32" fmla="*/ 5 w 1101"/>
                  <a:gd name="T33" fmla="*/ 4 h 464"/>
                  <a:gd name="T34" fmla="*/ 6 w 1101"/>
                  <a:gd name="T35" fmla="*/ 4 h 464"/>
                  <a:gd name="T36" fmla="*/ 6 w 1101"/>
                  <a:gd name="T37" fmla="*/ 4 h 464"/>
                  <a:gd name="T38" fmla="*/ 7 w 1101"/>
                  <a:gd name="T39" fmla="*/ 4 h 464"/>
                  <a:gd name="T40" fmla="*/ 8 w 1101"/>
                  <a:gd name="T41" fmla="*/ 2 h 464"/>
                  <a:gd name="T42" fmla="*/ 8 w 1101"/>
                  <a:gd name="T43" fmla="*/ 1 h 464"/>
                  <a:gd name="T44" fmla="*/ 8 w 1101"/>
                  <a:gd name="T45" fmla="*/ 0 h 464"/>
                  <a:gd name="T46" fmla="*/ 7 w 1101"/>
                  <a:gd name="T47" fmla="*/ 1 h 464"/>
                  <a:gd name="T48" fmla="*/ 7 w 1101"/>
                  <a:gd name="T49" fmla="*/ 1 h 46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01"/>
                  <a:gd name="T76" fmla="*/ 0 h 464"/>
                  <a:gd name="T77" fmla="*/ 1101 w 1101"/>
                  <a:gd name="T78" fmla="*/ 464 h 46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01" h="464">
                    <a:moveTo>
                      <a:pt x="980" y="9"/>
                    </a:moveTo>
                    <a:lnTo>
                      <a:pt x="973" y="222"/>
                    </a:lnTo>
                    <a:lnTo>
                      <a:pt x="828" y="301"/>
                    </a:lnTo>
                    <a:lnTo>
                      <a:pt x="790" y="354"/>
                    </a:lnTo>
                    <a:lnTo>
                      <a:pt x="754" y="367"/>
                    </a:lnTo>
                    <a:lnTo>
                      <a:pt x="716" y="305"/>
                    </a:lnTo>
                    <a:lnTo>
                      <a:pt x="504" y="299"/>
                    </a:lnTo>
                    <a:lnTo>
                      <a:pt x="341" y="172"/>
                    </a:lnTo>
                    <a:lnTo>
                      <a:pt x="221" y="203"/>
                    </a:lnTo>
                    <a:lnTo>
                      <a:pt x="166" y="162"/>
                    </a:lnTo>
                    <a:lnTo>
                      <a:pt x="3" y="176"/>
                    </a:lnTo>
                    <a:lnTo>
                      <a:pt x="0" y="244"/>
                    </a:lnTo>
                    <a:lnTo>
                      <a:pt x="76" y="313"/>
                    </a:lnTo>
                    <a:lnTo>
                      <a:pt x="308" y="273"/>
                    </a:lnTo>
                    <a:lnTo>
                      <a:pt x="516" y="438"/>
                    </a:lnTo>
                    <a:lnTo>
                      <a:pt x="716" y="434"/>
                    </a:lnTo>
                    <a:lnTo>
                      <a:pt x="765" y="464"/>
                    </a:lnTo>
                    <a:lnTo>
                      <a:pt x="843" y="458"/>
                    </a:lnTo>
                    <a:lnTo>
                      <a:pt x="854" y="402"/>
                    </a:lnTo>
                    <a:lnTo>
                      <a:pt x="909" y="406"/>
                    </a:lnTo>
                    <a:lnTo>
                      <a:pt x="1092" y="251"/>
                    </a:lnTo>
                    <a:lnTo>
                      <a:pt x="1101" y="46"/>
                    </a:lnTo>
                    <a:lnTo>
                      <a:pt x="1069" y="0"/>
                    </a:lnTo>
                    <a:lnTo>
                      <a:pt x="980" y="9"/>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31" name="Freeform 450"/>
              <p:cNvSpPr>
                <a:spLocks/>
              </p:cNvSpPr>
              <p:nvPr/>
            </p:nvSpPr>
            <p:spPr bwMode="auto">
              <a:xfrm>
                <a:off x="-536" y="1714"/>
                <a:ext cx="200" cy="176"/>
              </a:xfrm>
              <a:custGeom>
                <a:avLst/>
                <a:gdLst>
                  <a:gd name="T0" fmla="*/ 0 w 389"/>
                  <a:gd name="T1" fmla="*/ 2 h 350"/>
                  <a:gd name="T2" fmla="*/ 1 w 389"/>
                  <a:gd name="T3" fmla="*/ 1 h 350"/>
                  <a:gd name="T4" fmla="*/ 2 w 389"/>
                  <a:gd name="T5" fmla="*/ 0 h 350"/>
                  <a:gd name="T6" fmla="*/ 3 w 389"/>
                  <a:gd name="T7" fmla="*/ 1 h 350"/>
                  <a:gd name="T8" fmla="*/ 2 w 389"/>
                  <a:gd name="T9" fmla="*/ 2 h 350"/>
                  <a:gd name="T10" fmla="*/ 2 w 389"/>
                  <a:gd name="T11" fmla="*/ 3 h 350"/>
                  <a:gd name="T12" fmla="*/ 0 w 389"/>
                  <a:gd name="T13" fmla="*/ 3 h 350"/>
                  <a:gd name="T14" fmla="*/ 0 w 389"/>
                  <a:gd name="T15" fmla="*/ 3 h 350"/>
                  <a:gd name="T16" fmla="*/ 0 w 389"/>
                  <a:gd name="T17" fmla="*/ 3 h 350"/>
                  <a:gd name="T18" fmla="*/ 0 w 389"/>
                  <a:gd name="T19" fmla="*/ 2 h 350"/>
                  <a:gd name="T20" fmla="*/ 0 w 389"/>
                  <a:gd name="T21" fmla="*/ 2 h 350"/>
                  <a:gd name="T22" fmla="*/ 0 w 389"/>
                  <a:gd name="T23" fmla="*/ 2 h 3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9"/>
                  <a:gd name="T37" fmla="*/ 0 h 350"/>
                  <a:gd name="T38" fmla="*/ 389 w 389"/>
                  <a:gd name="T39" fmla="*/ 350 h 35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9" h="350">
                    <a:moveTo>
                      <a:pt x="65" y="148"/>
                    </a:moveTo>
                    <a:lnTo>
                      <a:pt x="188" y="32"/>
                    </a:lnTo>
                    <a:lnTo>
                      <a:pt x="295" y="0"/>
                    </a:lnTo>
                    <a:lnTo>
                      <a:pt x="389" y="83"/>
                    </a:lnTo>
                    <a:lnTo>
                      <a:pt x="371" y="232"/>
                    </a:lnTo>
                    <a:lnTo>
                      <a:pt x="338" y="273"/>
                    </a:lnTo>
                    <a:lnTo>
                      <a:pt x="77" y="330"/>
                    </a:lnTo>
                    <a:lnTo>
                      <a:pt x="44" y="350"/>
                    </a:lnTo>
                    <a:lnTo>
                      <a:pt x="2" y="322"/>
                    </a:lnTo>
                    <a:lnTo>
                      <a:pt x="0" y="250"/>
                    </a:lnTo>
                    <a:lnTo>
                      <a:pt x="65" y="1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32" name="Freeform 451"/>
              <p:cNvSpPr>
                <a:spLocks/>
              </p:cNvSpPr>
              <p:nvPr/>
            </p:nvSpPr>
            <p:spPr bwMode="auto">
              <a:xfrm>
                <a:off x="-406" y="1714"/>
                <a:ext cx="147" cy="152"/>
              </a:xfrm>
              <a:custGeom>
                <a:avLst/>
                <a:gdLst>
                  <a:gd name="T0" fmla="*/ 2 w 293"/>
                  <a:gd name="T1" fmla="*/ 3 h 303"/>
                  <a:gd name="T2" fmla="*/ 2 w 293"/>
                  <a:gd name="T3" fmla="*/ 3 h 303"/>
                  <a:gd name="T4" fmla="*/ 1 w 293"/>
                  <a:gd name="T5" fmla="*/ 3 h 303"/>
                  <a:gd name="T6" fmla="*/ 1 w 293"/>
                  <a:gd name="T7" fmla="*/ 2 h 303"/>
                  <a:gd name="T8" fmla="*/ 0 w 293"/>
                  <a:gd name="T9" fmla="*/ 2 h 303"/>
                  <a:gd name="T10" fmla="*/ 1 w 293"/>
                  <a:gd name="T11" fmla="*/ 2 h 303"/>
                  <a:gd name="T12" fmla="*/ 1 w 293"/>
                  <a:gd name="T13" fmla="*/ 1 h 303"/>
                  <a:gd name="T14" fmla="*/ 1 w 293"/>
                  <a:gd name="T15" fmla="*/ 1 h 303"/>
                  <a:gd name="T16" fmla="*/ 1 w 293"/>
                  <a:gd name="T17" fmla="*/ 1 h 303"/>
                  <a:gd name="T18" fmla="*/ 1 w 293"/>
                  <a:gd name="T19" fmla="*/ 0 h 303"/>
                  <a:gd name="T20" fmla="*/ 2 w 293"/>
                  <a:gd name="T21" fmla="*/ 1 h 303"/>
                  <a:gd name="T22" fmla="*/ 2 w 293"/>
                  <a:gd name="T23" fmla="*/ 1 h 303"/>
                  <a:gd name="T24" fmla="*/ 3 w 293"/>
                  <a:gd name="T25" fmla="*/ 1 h 303"/>
                  <a:gd name="T26" fmla="*/ 3 w 293"/>
                  <a:gd name="T27" fmla="*/ 2 h 303"/>
                  <a:gd name="T28" fmla="*/ 3 w 293"/>
                  <a:gd name="T29" fmla="*/ 2 h 303"/>
                  <a:gd name="T30" fmla="*/ 3 w 293"/>
                  <a:gd name="T31" fmla="*/ 3 h 303"/>
                  <a:gd name="T32" fmla="*/ 2 w 293"/>
                  <a:gd name="T33" fmla="*/ 3 h 303"/>
                  <a:gd name="T34" fmla="*/ 2 w 293"/>
                  <a:gd name="T35" fmla="*/ 3 h 30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93"/>
                  <a:gd name="T55" fmla="*/ 0 h 303"/>
                  <a:gd name="T56" fmla="*/ 293 w 293"/>
                  <a:gd name="T57" fmla="*/ 303 h 30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93" h="303">
                    <a:moveTo>
                      <a:pt x="238" y="303"/>
                    </a:moveTo>
                    <a:lnTo>
                      <a:pt x="201" y="273"/>
                    </a:lnTo>
                    <a:lnTo>
                      <a:pt x="77" y="273"/>
                    </a:lnTo>
                    <a:lnTo>
                      <a:pt x="83" y="207"/>
                    </a:lnTo>
                    <a:lnTo>
                      <a:pt x="0" y="191"/>
                    </a:lnTo>
                    <a:lnTo>
                      <a:pt x="94" y="173"/>
                    </a:lnTo>
                    <a:lnTo>
                      <a:pt x="93" y="125"/>
                    </a:lnTo>
                    <a:lnTo>
                      <a:pt x="5" y="128"/>
                    </a:lnTo>
                    <a:lnTo>
                      <a:pt x="102" y="75"/>
                    </a:lnTo>
                    <a:lnTo>
                      <a:pt x="34" y="0"/>
                    </a:lnTo>
                    <a:lnTo>
                      <a:pt x="169" y="31"/>
                    </a:lnTo>
                    <a:lnTo>
                      <a:pt x="231" y="109"/>
                    </a:lnTo>
                    <a:lnTo>
                      <a:pt x="274" y="125"/>
                    </a:lnTo>
                    <a:lnTo>
                      <a:pt x="268" y="189"/>
                    </a:lnTo>
                    <a:lnTo>
                      <a:pt x="293" y="226"/>
                    </a:lnTo>
                    <a:lnTo>
                      <a:pt x="293" y="283"/>
                    </a:lnTo>
                    <a:lnTo>
                      <a:pt x="238" y="303"/>
                    </a:lnTo>
                    <a:close/>
                  </a:path>
                </a:pathLst>
              </a:custGeom>
              <a:solidFill>
                <a:srgbClr val="8AA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33" name="Freeform 452"/>
              <p:cNvSpPr>
                <a:spLocks/>
              </p:cNvSpPr>
              <p:nvPr/>
            </p:nvSpPr>
            <p:spPr bwMode="auto">
              <a:xfrm>
                <a:off x="-768" y="1799"/>
                <a:ext cx="100" cy="106"/>
              </a:xfrm>
              <a:custGeom>
                <a:avLst/>
                <a:gdLst>
                  <a:gd name="T0" fmla="*/ 1 w 201"/>
                  <a:gd name="T1" fmla="*/ 2 h 212"/>
                  <a:gd name="T2" fmla="*/ 0 w 201"/>
                  <a:gd name="T3" fmla="*/ 2 h 212"/>
                  <a:gd name="T4" fmla="*/ 0 w 201"/>
                  <a:gd name="T5" fmla="*/ 1 h 212"/>
                  <a:gd name="T6" fmla="*/ 0 w 201"/>
                  <a:gd name="T7" fmla="*/ 1 h 212"/>
                  <a:gd name="T8" fmla="*/ 0 w 201"/>
                  <a:gd name="T9" fmla="*/ 1 h 212"/>
                  <a:gd name="T10" fmla="*/ 0 w 201"/>
                  <a:gd name="T11" fmla="*/ 0 h 212"/>
                  <a:gd name="T12" fmla="*/ 1 w 201"/>
                  <a:gd name="T13" fmla="*/ 1 h 212"/>
                  <a:gd name="T14" fmla="*/ 1 w 201"/>
                  <a:gd name="T15" fmla="*/ 2 h 212"/>
                  <a:gd name="T16" fmla="*/ 1 w 201"/>
                  <a:gd name="T17" fmla="*/ 2 h 2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1"/>
                  <a:gd name="T28" fmla="*/ 0 h 212"/>
                  <a:gd name="T29" fmla="*/ 201 w 201"/>
                  <a:gd name="T30" fmla="*/ 212 h 2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1" h="212">
                    <a:moveTo>
                      <a:pt x="201" y="198"/>
                    </a:moveTo>
                    <a:lnTo>
                      <a:pt x="121" y="212"/>
                    </a:lnTo>
                    <a:lnTo>
                      <a:pt x="103" y="62"/>
                    </a:lnTo>
                    <a:lnTo>
                      <a:pt x="51" y="60"/>
                    </a:lnTo>
                    <a:lnTo>
                      <a:pt x="0" y="5"/>
                    </a:lnTo>
                    <a:lnTo>
                      <a:pt x="62" y="0"/>
                    </a:lnTo>
                    <a:lnTo>
                      <a:pt x="148" y="53"/>
                    </a:lnTo>
                    <a:lnTo>
                      <a:pt x="201" y="198"/>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34" name="Freeform 453"/>
              <p:cNvSpPr>
                <a:spLocks/>
              </p:cNvSpPr>
              <p:nvPr/>
            </p:nvSpPr>
            <p:spPr bwMode="auto">
              <a:xfrm>
                <a:off x="-584" y="1582"/>
                <a:ext cx="16" cy="30"/>
              </a:xfrm>
              <a:custGeom>
                <a:avLst/>
                <a:gdLst>
                  <a:gd name="T0" fmla="*/ 0 w 32"/>
                  <a:gd name="T1" fmla="*/ 1 h 58"/>
                  <a:gd name="T2" fmla="*/ 1 w 32"/>
                  <a:gd name="T3" fmla="*/ 1 h 58"/>
                  <a:gd name="T4" fmla="*/ 1 w 32"/>
                  <a:gd name="T5" fmla="*/ 1 h 58"/>
                  <a:gd name="T6" fmla="*/ 1 w 32"/>
                  <a:gd name="T7" fmla="*/ 1 h 58"/>
                  <a:gd name="T8" fmla="*/ 1 w 32"/>
                  <a:gd name="T9" fmla="*/ 1 h 58"/>
                  <a:gd name="T10" fmla="*/ 1 w 32"/>
                  <a:gd name="T11" fmla="*/ 1 h 58"/>
                  <a:gd name="T12" fmla="*/ 1 w 32"/>
                  <a:gd name="T13" fmla="*/ 1 h 58"/>
                  <a:gd name="T14" fmla="*/ 1 w 32"/>
                  <a:gd name="T15" fmla="*/ 1 h 58"/>
                  <a:gd name="T16" fmla="*/ 1 w 32"/>
                  <a:gd name="T17" fmla="*/ 1 h 58"/>
                  <a:gd name="T18" fmla="*/ 1 w 32"/>
                  <a:gd name="T19" fmla="*/ 1 h 58"/>
                  <a:gd name="T20" fmla="*/ 1 w 32"/>
                  <a:gd name="T21" fmla="*/ 1 h 58"/>
                  <a:gd name="T22" fmla="*/ 1 w 32"/>
                  <a:gd name="T23" fmla="*/ 1 h 58"/>
                  <a:gd name="T24" fmla="*/ 1 w 32"/>
                  <a:gd name="T25" fmla="*/ 1 h 58"/>
                  <a:gd name="T26" fmla="*/ 1 w 32"/>
                  <a:gd name="T27" fmla="*/ 1 h 58"/>
                  <a:gd name="T28" fmla="*/ 0 w 32"/>
                  <a:gd name="T29" fmla="*/ 1 h 58"/>
                  <a:gd name="T30" fmla="*/ 0 w 32"/>
                  <a:gd name="T31" fmla="*/ 1 h 58"/>
                  <a:gd name="T32" fmla="*/ 1 w 32"/>
                  <a:gd name="T33" fmla="*/ 1 h 58"/>
                  <a:gd name="T34" fmla="*/ 1 w 32"/>
                  <a:gd name="T35" fmla="*/ 1 h 58"/>
                  <a:gd name="T36" fmla="*/ 1 w 32"/>
                  <a:gd name="T37" fmla="*/ 0 h 58"/>
                  <a:gd name="T38" fmla="*/ 0 w 32"/>
                  <a:gd name="T39" fmla="*/ 1 h 58"/>
                  <a:gd name="T40" fmla="*/ 0 w 32"/>
                  <a:gd name="T41" fmla="*/ 1 h 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2"/>
                  <a:gd name="T64" fmla="*/ 0 h 58"/>
                  <a:gd name="T65" fmla="*/ 32 w 32"/>
                  <a:gd name="T66" fmla="*/ 58 h 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2" h="58">
                    <a:moveTo>
                      <a:pt x="0" y="4"/>
                    </a:moveTo>
                    <a:lnTo>
                      <a:pt x="1" y="4"/>
                    </a:lnTo>
                    <a:lnTo>
                      <a:pt x="6" y="7"/>
                    </a:lnTo>
                    <a:lnTo>
                      <a:pt x="7" y="9"/>
                    </a:lnTo>
                    <a:lnTo>
                      <a:pt x="9" y="14"/>
                    </a:lnTo>
                    <a:lnTo>
                      <a:pt x="10" y="16"/>
                    </a:lnTo>
                    <a:lnTo>
                      <a:pt x="11" y="20"/>
                    </a:lnTo>
                    <a:lnTo>
                      <a:pt x="11" y="23"/>
                    </a:lnTo>
                    <a:lnTo>
                      <a:pt x="11" y="28"/>
                    </a:lnTo>
                    <a:lnTo>
                      <a:pt x="9" y="34"/>
                    </a:lnTo>
                    <a:lnTo>
                      <a:pt x="7" y="40"/>
                    </a:lnTo>
                    <a:lnTo>
                      <a:pt x="6" y="43"/>
                    </a:lnTo>
                    <a:lnTo>
                      <a:pt x="4" y="46"/>
                    </a:lnTo>
                    <a:lnTo>
                      <a:pt x="1" y="48"/>
                    </a:lnTo>
                    <a:lnTo>
                      <a:pt x="0" y="48"/>
                    </a:lnTo>
                    <a:lnTo>
                      <a:pt x="0" y="58"/>
                    </a:lnTo>
                    <a:lnTo>
                      <a:pt x="32" y="48"/>
                    </a:lnTo>
                    <a:lnTo>
                      <a:pt x="32" y="4"/>
                    </a:lnTo>
                    <a:lnTo>
                      <a:pt x="16" y="0"/>
                    </a:lnTo>
                    <a:lnTo>
                      <a:pt x="0" y="4"/>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35" name="Freeform 454"/>
              <p:cNvSpPr>
                <a:spLocks/>
              </p:cNvSpPr>
              <p:nvPr/>
            </p:nvSpPr>
            <p:spPr bwMode="auto">
              <a:xfrm>
                <a:off x="-581" y="1576"/>
                <a:ext cx="40" cy="41"/>
              </a:xfrm>
              <a:custGeom>
                <a:avLst/>
                <a:gdLst>
                  <a:gd name="T0" fmla="*/ 0 w 85"/>
                  <a:gd name="T1" fmla="*/ 0 h 77"/>
                  <a:gd name="T2" fmla="*/ 1 w 85"/>
                  <a:gd name="T3" fmla="*/ 1 h 77"/>
                  <a:gd name="T4" fmla="*/ 1 w 85"/>
                  <a:gd name="T5" fmla="*/ 1 h 77"/>
                  <a:gd name="T6" fmla="*/ 1 w 85"/>
                  <a:gd name="T7" fmla="*/ 1 h 77"/>
                  <a:gd name="T8" fmla="*/ 1 w 85"/>
                  <a:gd name="T9" fmla="*/ 1 h 77"/>
                  <a:gd name="T10" fmla="*/ 1 w 85"/>
                  <a:gd name="T11" fmla="*/ 1 h 77"/>
                  <a:gd name="T12" fmla="*/ 1 w 85"/>
                  <a:gd name="T13" fmla="*/ 1 h 77"/>
                  <a:gd name="T14" fmla="*/ 1 w 85"/>
                  <a:gd name="T15" fmla="*/ 1 h 77"/>
                  <a:gd name="T16" fmla="*/ 1 w 85"/>
                  <a:gd name="T17" fmla="*/ 1 h 77"/>
                  <a:gd name="T18" fmla="*/ 1 w 85"/>
                  <a:gd name="T19" fmla="*/ 1 h 77"/>
                  <a:gd name="T20" fmla="*/ 1 w 85"/>
                  <a:gd name="T21" fmla="*/ 1 h 77"/>
                  <a:gd name="T22" fmla="*/ 1 w 85"/>
                  <a:gd name="T23" fmla="*/ 1 h 77"/>
                  <a:gd name="T24" fmla="*/ 1 w 85"/>
                  <a:gd name="T25" fmla="*/ 1 h 77"/>
                  <a:gd name="T26" fmla="*/ 1 w 85"/>
                  <a:gd name="T27" fmla="*/ 1 h 77"/>
                  <a:gd name="T28" fmla="*/ 1 w 85"/>
                  <a:gd name="T29" fmla="*/ 1 h 77"/>
                  <a:gd name="T30" fmla="*/ 1 w 85"/>
                  <a:gd name="T31" fmla="*/ 1 h 77"/>
                  <a:gd name="T32" fmla="*/ 1 w 85"/>
                  <a:gd name="T33" fmla="*/ 1 h 77"/>
                  <a:gd name="T34" fmla="*/ 1 w 85"/>
                  <a:gd name="T35" fmla="*/ 1 h 77"/>
                  <a:gd name="T36" fmla="*/ 1 w 85"/>
                  <a:gd name="T37" fmla="*/ 1 h 77"/>
                  <a:gd name="T38" fmla="*/ 1 w 85"/>
                  <a:gd name="T39" fmla="*/ 1 h 77"/>
                  <a:gd name="T40" fmla="*/ 1 w 85"/>
                  <a:gd name="T41" fmla="*/ 1 h 77"/>
                  <a:gd name="T42" fmla="*/ 0 w 85"/>
                  <a:gd name="T43" fmla="*/ 1 h 77"/>
                  <a:gd name="T44" fmla="*/ 0 w 85"/>
                  <a:gd name="T45" fmla="*/ 1 h 77"/>
                  <a:gd name="T46" fmla="*/ 0 w 85"/>
                  <a:gd name="T47" fmla="*/ 0 h 77"/>
                  <a:gd name="T48" fmla="*/ 0 w 85"/>
                  <a:gd name="T49" fmla="*/ 0 h 7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5"/>
                  <a:gd name="T76" fmla="*/ 0 h 77"/>
                  <a:gd name="T77" fmla="*/ 85 w 85"/>
                  <a:gd name="T78" fmla="*/ 77 h 7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5" h="77">
                    <a:moveTo>
                      <a:pt x="0" y="0"/>
                    </a:moveTo>
                    <a:lnTo>
                      <a:pt x="83" y="15"/>
                    </a:lnTo>
                    <a:lnTo>
                      <a:pt x="85" y="41"/>
                    </a:lnTo>
                    <a:lnTo>
                      <a:pt x="5" y="77"/>
                    </a:lnTo>
                    <a:lnTo>
                      <a:pt x="5" y="57"/>
                    </a:lnTo>
                    <a:lnTo>
                      <a:pt x="8" y="57"/>
                    </a:lnTo>
                    <a:lnTo>
                      <a:pt x="13" y="54"/>
                    </a:lnTo>
                    <a:lnTo>
                      <a:pt x="16" y="51"/>
                    </a:lnTo>
                    <a:lnTo>
                      <a:pt x="18" y="46"/>
                    </a:lnTo>
                    <a:lnTo>
                      <a:pt x="19" y="43"/>
                    </a:lnTo>
                    <a:lnTo>
                      <a:pt x="20" y="41"/>
                    </a:lnTo>
                    <a:lnTo>
                      <a:pt x="22" y="37"/>
                    </a:lnTo>
                    <a:lnTo>
                      <a:pt x="22" y="33"/>
                    </a:lnTo>
                    <a:lnTo>
                      <a:pt x="22" y="29"/>
                    </a:lnTo>
                    <a:lnTo>
                      <a:pt x="20" y="25"/>
                    </a:lnTo>
                    <a:lnTo>
                      <a:pt x="19" y="21"/>
                    </a:lnTo>
                    <a:lnTo>
                      <a:pt x="18" y="20"/>
                    </a:lnTo>
                    <a:lnTo>
                      <a:pt x="14" y="17"/>
                    </a:lnTo>
                    <a:lnTo>
                      <a:pt x="11" y="15"/>
                    </a:lnTo>
                    <a:lnTo>
                      <a:pt x="6" y="15"/>
                    </a:lnTo>
                    <a:lnTo>
                      <a:pt x="3" y="15"/>
                    </a:lnTo>
                    <a:lnTo>
                      <a:pt x="0" y="16"/>
                    </a:lnTo>
                    <a:lnTo>
                      <a:pt x="0" y="1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36" name="Freeform 455"/>
              <p:cNvSpPr>
                <a:spLocks/>
              </p:cNvSpPr>
              <p:nvPr/>
            </p:nvSpPr>
            <p:spPr bwMode="auto">
              <a:xfrm>
                <a:off x="-607" y="1576"/>
                <a:ext cx="29" cy="41"/>
              </a:xfrm>
              <a:custGeom>
                <a:avLst/>
                <a:gdLst>
                  <a:gd name="T0" fmla="*/ 1 w 58"/>
                  <a:gd name="T1" fmla="*/ 1 h 78"/>
                  <a:gd name="T2" fmla="*/ 1 w 58"/>
                  <a:gd name="T3" fmla="*/ 1 h 78"/>
                  <a:gd name="T4" fmla="*/ 1 w 58"/>
                  <a:gd name="T5" fmla="*/ 1 h 78"/>
                  <a:gd name="T6" fmla="*/ 1 w 58"/>
                  <a:gd name="T7" fmla="*/ 1 h 78"/>
                  <a:gd name="T8" fmla="*/ 1 w 58"/>
                  <a:gd name="T9" fmla="*/ 1 h 78"/>
                  <a:gd name="T10" fmla="*/ 1 w 58"/>
                  <a:gd name="T11" fmla="*/ 1 h 78"/>
                  <a:gd name="T12" fmla="*/ 1 w 58"/>
                  <a:gd name="T13" fmla="*/ 1 h 78"/>
                  <a:gd name="T14" fmla="*/ 1 w 58"/>
                  <a:gd name="T15" fmla="*/ 1 h 78"/>
                  <a:gd name="T16" fmla="*/ 1 w 58"/>
                  <a:gd name="T17" fmla="*/ 1 h 78"/>
                  <a:gd name="T18" fmla="*/ 1 w 58"/>
                  <a:gd name="T19" fmla="*/ 1 h 78"/>
                  <a:gd name="T20" fmla="*/ 1 w 58"/>
                  <a:gd name="T21" fmla="*/ 1 h 78"/>
                  <a:gd name="T22" fmla="*/ 1 w 58"/>
                  <a:gd name="T23" fmla="*/ 1 h 78"/>
                  <a:gd name="T24" fmla="*/ 1 w 58"/>
                  <a:gd name="T25" fmla="*/ 1 h 78"/>
                  <a:gd name="T26" fmla="*/ 1 w 58"/>
                  <a:gd name="T27" fmla="*/ 1 h 78"/>
                  <a:gd name="T28" fmla="*/ 1 w 58"/>
                  <a:gd name="T29" fmla="*/ 1 h 78"/>
                  <a:gd name="T30" fmla="*/ 1 w 58"/>
                  <a:gd name="T31" fmla="*/ 1 h 78"/>
                  <a:gd name="T32" fmla="*/ 1 w 58"/>
                  <a:gd name="T33" fmla="*/ 1 h 78"/>
                  <a:gd name="T34" fmla="*/ 1 w 58"/>
                  <a:gd name="T35" fmla="*/ 1 h 78"/>
                  <a:gd name="T36" fmla="*/ 1 w 58"/>
                  <a:gd name="T37" fmla="*/ 1 h 78"/>
                  <a:gd name="T38" fmla="*/ 1 w 58"/>
                  <a:gd name="T39" fmla="*/ 1 h 78"/>
                  <a:gd name="T40" fmla="*/ 1 w 58"/>
                  <a:gd name="T41" fmla="*/ 1 h 78"/>
                  <a:gd name="T42" fmla="*/ 1 w 58"/>
                  <a:gd name="T43" fmla="*/ 1 h 78"/>
                  <a:gd name="T44" fmla="*/ 1 w 58"/>
                  <a:gd name="T45" fmla="*/ 1 h 78"/>
                  <a:gd name="T46" fmla="*/ 1 w 58"/>
                  <a:gd name="T47" fmla="*/ 1 h 78"/>
                  <a:gd name="T48" fmla="*/ 1 w 58"/>
                  <a:gd name="T49" fmla="*/ 1 h 78"/>
                  <a:gd name="T50" fmla="*/ 1 w 58"/>
                  <a:gd name="T51" fmla="*/ 1 h 78"/>
                  <a:gd name="T52" fmla="*/ 1 w 58"/>
                  <a:gd name="T53" fmla="*/ 1 h 78"/>
                  <a:gd name="T54" fmla="*/ 1 w 58"/>
                  <a:gd name="T55" fmla="*/ 1 h 78"/>
                  <a:gd name="T56" fmla="*/ 1 w 58"/>
                  <a:gd name="T57" fmla="*/ 1 h 78"/>
                  <a:gd name="T58" fmla="*/ 1 w 58"/>
                  <a:gd name="T59" fmla="*/ 1 h 78"/>
                  <a:gd name="T60" fmla="*/ 1 w 58"/>
                  <a:gd name="T61" fmla="*/ 1 h 78"/>
                  <a:gd name="T62" fmla="*/ 1 w 58"/>
                  <a:gd name="T63" fmla="*/ 1 h 78"/>
                  <a:gd name="T64" fmla="*/ 1 w 58"/>
                  <a:gd name="T65" fmla="*/ 1 h 78"/>
                  <a:gd name="T66" fmla="*/ 1 w 58"/>
                  <a:gd name="T67" fmla="*/ 1 h 78"/>
                  <a:gd name="T68" fmla="*/ 1 w 58"/>
                  <a:gd name="T69" fmla="*/ 1 h 78"/>
                  <a:gd name="T70" fmla="*/ 1 w 58"/>
                  <a:gd name="T71" fmla="*/ 1 h 78"/>
                  <a:gd name="T72" fmla="*/ 1 w 58"/>
                  <a:gd name="T73" fmla="*/ 1 h 78"/>
                  <a:gd name="T74" fmla="*/ 1 w 58"/>
                  <a:gd name="T75" fmla="*/ 1 h 78"/>
                  <a:gd name="T76" fmla="*/ 1 w 58"/>
                  <a:gd name="T77" fmla="*/ 1 h 78"/>
                  <a:gd name="T78" fmla="*/ 1 w 58"/>
                  <a:gd name="T79" fmla="*/ 1 h 78"/>
                  <a:gd name="T80" fmla="*/ 1 w 58"/>
                  <a:gd name="T81" fmla="*/ 1 h 78"/>
                  <a:gd name="T82" fmla="*/ 1 w 58"/>
                  <a:gd name="T83" fmla="*/ 1 h 78"/>
                  <a:gd name="T84" fmla="*/ 0 w 58"/>
                  <a:gd name="T85" fmla="*/ 1 h 78"/>
                  <a:gd name="T86" fmla="*/ 1 w 58"/>
                  <a:gd name="T87" fmla="*/ 1 h 78"/>
                  <a:gd name="T88" fmla="*/ 1 w 58"/>
                  <a:gd name="T89" fmla="*/ 1 h 78"/>
                  <a:gd name="T90" fmla="*/ 1 w 58"/>
                  <a:gd name="T91" fmla="*/ 1 h 78"/>
                  <a:gd name="T92" fmla="*/ 1 w 58"/>
                  <a:gd name="T93" fmla="*/ 1 h 78"/>
                  <a:gd name="T94" fmla="*/ 1 w 58"/>
                  <a:gd name="T95" fmla="*/ 1 h 78"/>
                  <a:gd name="T96" fmla="*/ 1 w 58"/>
                  <a:gd name="T97" fmla="*/ 1 h 78"/>
                  <a:gd name="T98" fmla="*/ 1 w 58"/>
                  <a:gd name="T99" fmla="*/ 1 h 78"/>
                  <a:gd name="T100" fmla="*/ 1 w 58"/>
                  <a:gd name="T101" fmla="*/ 0 h 78"/>
                  <a:gd name="T102" fmla="*/ 1 w 58"/>
                  <a:gd name="T103" fmla="*/ 0 h 78"/>
                  <a:gd name="T104" fmla="*/ 1 w 58"/>
                  <a:gd name="T105" fmla="*/ 0 h 78"/>
                  <a:gd name="T106" fmla="*/ 1 w 58"/>
                  <a:gd name="T107" fmla="*/ 0 h 78"/>
                  <a:gd name="T108" fmla="*/ 1 w 58"/>
                  <a:gd name="T109" fmla="*/ 1 h 78"/>
                  <a:gd name="T110" fmla="*/ 1 w 58"/>
                  <a:gd name="T111" fmla="*/ 1 h 78"/>
                  <a:gd name="T112" fmla="*/ 1 w 58"/>
                  <a:gd name="T113" fmla="*/ 1 h 78"/>
                  <a:gd name="T114" fmla="*/ 1 w 58"/>
                  <a:gd name="T115" fmla="*/ 1 h 7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8"/>
                  <a:gd name="T175" fmla="*/ 0 h 78"/>
                  <a:gd name="T176" fmla="*/ 58 w 58"/>
                  <a:gd name="T177" fmla="*/ 78 h 7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8" h="78">
                    <a:moveTo>
                      <a:pt x="53" y="18"/>
                    </a:moveTo>
                    <a:lnTo>
                      <a:pt x="51" y="17"/>
                    </a:lnTo>
                    <a:lnTo>
                      <a:pt x="48" y="18"/>
                    </a:lnTo>
                    <a:lnTo>
                      <a:pt x="43" y="18"/>
                    </a:lnTo>
                    <a:lnTo>
                      <a:pt x="39" y="19"/>
                    </a:lnTo>
                    <a:lnTo>
                      <a:pt x="33" y="21"/>
                    </a:lnTo>
                    <a:lnTo>
                      <a:pt x="28" y="26"/>
                    </a:lnTo>
                    <a:lnTo>
                      <a:pt x="26" y="28"/>
                    </a:lnTo>
                    <a:lnTo>
                      <a:pt x="24" y="31"/>
                    </a:lnTo>
                    <a:lnTo>
                      <a:pt x="22" y="34"/>
                    </a:lnTo>
                    <a:lnTo>
                      <a:pt x="22" y="40"/>
                    </a:lnTo>
                    <a:lnTo>
                      <a:pt x="21" y="43"/>
                    </a:lnTo>
                    <a:lnTo>
                      <a:pt x="21" y="47"/>
                    </a:lnTo>
                    <a:lnTo>
                      <a:pt x="22" y="50"/>
                    </a:lnTo>
                    <a:lnTo>
                      <a:pt x="24" y="53"/>
                    </a:lnTo>
                    <a:lnTo>
                      <a:pt x="26" y="54"/>
                    </a:lnTo>
                    <a:lnTo>
                      <a:pt x="29" y="56"/>
                    </a:lnTo>
                    <a:lnTo>
                      <a:pt x="34" y="57"/>
                    </a:lnTo>
                    <a:lnTo>
                      <a:pt x="38" y="58"/>
                    </a:lnTo>
                    <a:lnTo>
                      <a:pt x="41" y="58"/>
                    </a:lnTo>
                    <a:lnTo>
                      <a:pt x="44" y="58"/>
                    </a:lnTo>
                    <a:lnTo>
                      <a:pt x="48" y="58"/>
                    </a:lnTo>
                    <a:lnTo>
                      <a:pt x="51" y="58"/>
                    </a:lnTo>
                    <a:lnTo>
                      <a:pt x="56" y="58"/>
                    </a:lnTo>
                    <a:lnTo>
                      <a:pt x="58" y="58"/>
                    </a:lnTo>
                    <a:lnTo>
                      <a:pt x="58" y="78"/>
                    </a:lnTo>
                    <a:lnTo>
                      <a:pt x="57" y="78"/>
                    </a:lnTo>
                    <a:lnTo>
                      <a:pt x="56" y="78"/>
                    </a:lnTo>
                    <a:lnTo>
                      <a:pt x="53" y="78"/>
                    </a:lnTo>
                    <a:lnTo>
                      <a:pt x="50" y="78"/>
                    </a:lnTo>
                    <a:lnTo>
                      <a:pt x="45" y="78"/>
                    </a:lnTo>
                    <a:lnTo>
                      <a:pt x="41" y="78"/>
                    </a:lnTo>
                    <a:lnTo>
                      <a:pt x="36" y="78"/>
                    </a:lnTo>
                    <a:lnTo>
                      <a:pt x="31" y="77"/>
                    </a:lnTo>
                    <a:lnTo>
                      <a:pt x="26" y="75"/>
                    </a:lnTo>
                    <a:lnTo>
                      <a:pt x="21" y="73"/>
                    </a:lnTo>
                    <a:lnTo>
                      <a:pt x="15" y="70"/>
                    </a:lnTo>
                    <a:lnTo>
                      <a:pt x="12" y="67"/>
                    </a:lnTo>
                    <a:lnTo>
                      <a:pt x="7" y="61"/>
                    </a:lnTo>
                    <a:lnTo>
                      <a:pt x="5" y="55"/>
                    </a:lnTo>
                    <a:lnTo>
                      <a:pt x="1" y="48"/>
                    </a:lnTo>
                    <a:lnTo>
                      <a:pt x="1" y="40"/>
                    </a:lnTo>
                    <a:lnTo>
                      <a:pt x="0" y="31"/>
                    </a:lnTo>
                    <a:lnTo>
                      <a:pt x="2" y="24"/>
                    </a:lnTo>
                    <a:lnTo>
                      <a:pt x="3" y="18"/>
                    </a:lnTo>
                    <a:lnTo>
                      <a:pt x="8" y="13"/>
                    </a:lnTo>
                    <a:lnTo>
                      <a:pt x="11" y="8"/>
                    </a:lnTo>
                    <a:lnTo>
                      <a:pt x="15" y="5"/>
                    </a:lnTo>
                    <a:lnTo>
                      <a:pt x="21" y="3"/>
                    </a:lnTo>
                    <a:lnTo>
                      <a:pt x="26" y="2"/>
                    </a:lnTo>
                    <a:lnTo>
                      <a:pt x="30" y="0"/>
                    </a:lnTo>
                    <a:lnTo>
                      <a:pt x="35" y="0"/>
                    </a:lnTo>
                    <a:lnTo>
                      <a:pt x="39" y="0"/>
                    </a:lnTo>
                    <a:lnTo>
                      <a:pt x="44" y="0"/>
                    </a:lnTo>
                    <a:lnTo>
                      <a:pt x="50" y="1"/>
                    </a:lnTo>
                    <a:lnTo>
                      <a:pt x="53" y="1"/>
                    </a:lnTo>
                    <a:lnTo>
                      <a:pt x="53"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37" name="Freeform 456"/>
              <p:cNvSpPr>
                <a:spLocks/>
              </p:cNvSpPr>
              <p:nvPr/>
            </p:nvSpPr>
            <p:spPr bwMode="auto">
              <a:xfrm>
                <a:off x="-645" y="1767"/>
                <a:ext cx="105" cy="100"/>
              </a:xfrm>
              <a:custGeom>
                <a:avLst/>
                <a:gdLst>
                  <a:gd name="T0" fmla="*/ 1 w 210"/>
                  <a:gd name="T1" fmla="*/ 0 h 200"/>
                  <a:gd name="T2" fmla="*/ 2 w 210"/>
                  <a:gd name="T3" fmla="*/ 1 h 200"/>
                  <a:gd name="T4" fmla="*/ 2 w 210"/>
                  <a:gd name="T5" fmla="*/ 1 h 200"/>
                  <a:gd name="T6" fmla="*/ 2 w 210"/>
                  <a:gd name="T7" fmla="*/ 2 h 200"/>
                  <a:gd name="T8" fmla="*/ 2 w 210"/>
                  <a:gd name="T9" fmla="*/ 2 h 200"/>
                  <a:gd name="T10" fmla="*/ 2 w 210"/>
                  <a:gd name="T11" fmla="*/ 2 h 200"/>
                  <a:gd name="T12" fmla="*/ 1 w 210"/>
                  <a:gd name="T13" fmla="*/ 2 h 200"/>
                  <a:gd name="T14" fmla="*/ 0 w 210"/>
                  <a:gd name="T15" fmla="*/ 1 h 200"/>
                  <a:gd name="T16" fmla="*/ 1 w 210"/>
                  <a:gd name="T17" fmla="*/ 0 h 200"/>
                  <a:gd name="T18" fmla="*/ 1 w 210"/>
                  <a:gd name="T19" fmla="*/ 0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10"/>
                  <a:gd name="T31" fmla="*/ 0 h 200"/>
                  <a:gd name="T32" fmla="*/ 210 w 210"/>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0" h="200">
                    <a:moveTo>
                      <a:pt x="25" y="0"/>
                    </a:moveTo>
                    <a:lnTo>
                      <a:pt x="185" y="60"/>
                    </a:lnTo>
                    <a:lnTo>
                      <a:pt x="200" y="100"/>
                    </a:lnTo>
                    <a:lnTo>
                      <a:pt x="189" y="164"/>
                    </a:lnTo>
                    <a:lnTo>
                      <a:pt x="210" y="192"/>
                    </a:lnTo>
                    <a:lnTo>
                      <a:pt x="162" y="200"/>
                    </a:lnTo>
                    <a:lnTo>
                      <a:pt x="109" y="133"/>
                    </a:lnTo>
                    <a:lnTo>
                      <a:pt x="0" y="66"/>
                    </a:lnTo>
                    <a:lnTo>
                      <a:pt x="25" y="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38" name="Freeform 457"/>
              <p:cNvSpPr>
                <a:spLocks/>
              </p:cNvSpPr>
              <p:nvPr/>
            </p:nvSpPr>
            <p:spPr bwMode="auto">
              <a:xfrm>
                <a:off x="-550" y="1789"/>
                <a:ext cx="46" cy="121"/>
              </a:xfrm>
              <a:custGeom>
                <a:avLst/>
                <a:gdLst>
                  <a:gd name="T0" fmla="*/ 0 w 94"/>
                  <a:gd name="T1" fmla="*/ 0 h 243"/>
                  <a:gd name="T2" fmla="*/ 0 w 94"/>
                  <a:gd name="T3" fmla="*/ 0 h 243"/>
                  <a:gd name="T4" fmla="*/ 0 w 94"/>
                  <a:gd name="T5" fmla="*/ 1 h 243"/>
                  <a:gd name="T6" fmla="*/ 0 w 94"/>
                  <a:gd name="T7" fmla="*/ 1 h 243"/>
                  <a:gd name="T8" fmla="*/ 0 w 94"/>
                  <a:gd name="T9" fmla="*/ 1 h 243"/>
                  <a:gd name="T10" fmla="*/ 0 w 94"/>
                  <a:gd name="T11" fmla="*/ 1 h 243"/>
                  <a:gd name="T12" fmla="*/ 0 w 94"/>
                  <a:gd name="T13" fmla="*/ 0 h 243"/>
                  <a:gd name="T14" fmla="*/ 0 w 94"/>
                  <a:gd name="T15" fmla="*/ 0 h 243"/>
                  <a:gd name="T16" fmla="*/ 0 w 94"/>
                  <a:gd name="T17" fmla="*/ 0 h 243"/>
                  <a:gd name="T18" fmla="*/ 0 w 94"/>
                  <a:gd name="T19" fmla="*/ 0 h 24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4"/>
                  <a:gd name="T31" fmla="*/ 0 h 243"/>
                  <a:gd name="T32" fmla="*/ 94 w 94"/>
                  <a:gd name="T33" fmla="*/ 243 h 24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4" h="243">
                    <a:moveTo>
                      <a:pt x="94" y="0"/>
                    </a:moveTo>
                    <a:lnTo>
                      <a:pt x="0" y="121"/>
                    </a:lnTo>
                    <a:lnTo>
                      <a:pt x="7" y="226"/>
                    </a:lnTo>
                    <a:lnTo>
                      <a:pt x="37" y="243"/>
                    </a:lnTo>
                    <a:lnTo>
                      <a:pt x="73" y="202"/>
                    </a:lnTo>
                    <a:lnTo>
                      <a:pt x="45" y="164"/>
                    </a:lnTo>
                    <a:lnTo>
                      <a:pt x="45" y="107"/>
                    </a:lnTo>
                    <a:lnTo>
                      <a:pt x="82" y="78"/>
                    </a:lnTo>
                    <a:lnTo>
                      <a:pt x="94" y="0"/>
                    </a:lnTo>
                    <a:close/>
                  </a:path>
                </a:pathLst>
              </a:custGeom>
              <a:solidFill>
                <a:srgbClr val="8AA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39" name="Freeform 458"/>
              <p:cNvSpPr>
                <a:spLocks/>
              </p:cNvSpPr>
              <p:nvPr/>
            </p:nvSpPr>
            <p:spPr bwMode="auto">
              <a:xfrm>
                <a:off x="-481" y="2118"/>
                <a:ext cx="83" cy="162"/>
              </a:xfrm>
              <a:custGeom>
                <a:avLst/>
                <a:gdLst>
                  <a:gd name="T0" fmla="*/ 0 w 156"/>
                  <a:gd name="T1" fmla="*/ 0 h 320"/>
                  <a:gd name="T2" fmla="*/ 0 w 156"/>
                  <a:gd name="T3" fmla="*/ 3 h 320"/>
                  <a:gd name="T4" fmla="*/ 2 w 156"/>
                  <a:gd name="T5" fmla="*/ 3 h 320"/>
                  <a:gd name="T6" fmla="*/ 2 w 156"/>
                  <a:gd name="T7" fmla="*/ 1 h 320"/>
                  <a:gd name="T8" fmla="*/ 1 w 156"/>
                  <a:gd name="T9" fmla="*/ 0 h 320"/>
                  <a:gd name="T10" fmla="*/ 0 w 156"/>
                  <a:gd name="T11" fmla="*/ 0 h 320"/>
                  <a:gd name="T12" fmla="*/ 0 w 156"/>
                  <a:gd name="T13" fmla="*/ 0 h 320"/>
                  <a:gd name="T14" fmla="*/ 0 60000 65536"/>
                  <a:gd name="T15" fmla="*/ 0 60000 65536"/>
                  <a:gd name="T16" fmla="*/ 0 60000 65536"/>
                  <a:gd name="T17" fmla="*/ 0 60000 65536"/>
                  <a:gd name="T18" fmla="*/ 0 60000 65536"/>
                  <a:gd name="T19" fmla="*/ 0 60000 65536"/>
                  <a:gd name="T20" fmla="*/ 0 60000 65536"/>
                  <a:gd name="T21" fmla="*/ 0 w 156"/>
                  <a:gd name="T22" fmla="*/ 0 h 320"/>
                  <a:gd name="T23" fmla="*/ 156 w 156"/>
                  <a:gd name="T24" fmla="*/ 320 h 3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6" h="320">
                    <a:moveTo>
                      <a:pt x="0" y="0"/>
                    </a:moveTo>
                    <a:lnTo>
                      <a:pt x="0" y="320"/>
                    </a:lnTo>
                    <a:lnTo>
                      <a:pt x="156" y="320"/>
                    </a:lnTo>
                    <a:lnTo>
                      <a:pt x="156" y="86"/>
                    </a:lnTo>
                    <a:lnTo>
                      <a:pt x="83" y="0"/>
                    </a:lnTo>
                    <a:lnTo>
                      <a:pt x="0" y="0"/>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sp>
            <p:nvSpPr>
              <p:cNvPr id="93240" name="Freeform 459"/>
              <p:cNvSpPr>
                <a:spLocks/>
              </p:cNvSpPr>
              <p:nvPr/>
            </p:nvSpPr>
            <p:spPr bwMode="auto">
              <a:xfrm>
                <a:off x="-441" y="2118"/>
                <a:ext cx="128" cy="162"/>
              </a:xfrm>
              <a:custGeom>
                <a:avLst/>
                <a:gdLst>
                  <a:gd name="T0" fmla="*/ 0 w 255"/>
                  <a:gd name="T1" fmla="*/ 0 h 320"/>
                  <a:gd name="T2" fmla="*/ 1 w 255"/>
                  <a:gd name="T3" fmla="*/ 1 h 320"/>
                  <a:gd name="T4" fmla="*/ 1 w 255"/>
                  <a:gd name="T5" fmla="*/ 3 h 320"/>
                  <a:gd name="T6" fmla="*/ 2 w 255"/>
                  <a:gd name="T7" fmla="*/ 3 h 320"/>
                  <a:gd name="T8" fmla="*/ 2 w 255"/>
                  <a:gd name="T9" fmla="*/ 1 h 320"/>
                  <a:gd name="T10" fmla="*/ 2 w 255"/>
                  <a:gd name="T11" fmla="*/ 0 h 320"/>
                  <a:gd name="T12" fmla="*/ 0 w 255"/>
                  <a:gd name="T13" fmla="*/ 0 h 320"/>
                  <a:gd name="T14" fmla="*/ 0 w 255"/>
                  <a:gd name="T15" fmla="*/ 0 h 320"/>
                  <a:gd name="T16" fmla="*/ 0 60000 65536"/>
                  <a:gd name="T17" fmla="*/ 0 60000 65536"/>
                  <a:gd name="T18" fmla="*/ 0 60000 65536"/>
                  <a:gd name="T19" fmla="*/ 0 60000 65536"/>
                  <a:gd name="T20" fmla="*/ 0 60000 65536"/>
                  <a:gd name="T21" fmla="*/ 0 60000 65536"/>
                  <a:gd name="T22" fmla="*/ 0 60000 65536"/>
                  <a:gd name="T23" fmla="*/ 0 60000 65536"/>
                  <a:gd name="T24" fmla="*/ 0 w 255"/>
                  <a:gd name="T25" fmla="*/ 0 h 320"/>
                  <a:gd name="T26" fmla="*/ 255 w 255"/>
                  <a:gd name="T27" fmla="*/ 320 h 32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55" h="320">
                    <a:moveTo>
                      <a:pt x="0" y="0"/>
                    </a:moveTo>
                    <a:lnTo>
                      <a:pt x="73" y="118"/>
                    </a:lnTo>
                    <a:lnTo>
                      <a:pt x="73" y="320"/>
                    </a:lnTo>
                    <a:lnTo>
                      <a:pt x="255" y="320"/>
                    </a:lnTo>
                    <a:lnTo>
                      <a:pt x="255" y="88"/>
                    </a:lnTo>
                    <a:lnTo>
                      <a:pt x="184" y="0"/>
                    </a:lnTo>
                    <a:lnTo>
                      <a:pt x="0" y="0"/>
                    </a:lnTo>
                    <a:close/>
                  </a:path>
                </a:pathLst>
              </a:custGeom>
              <a:solidFill>
                <a:srgbClr val="7568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s-MX" sz="2000">
                  <a:latin typeface="+mn-lt"/>
                </a:endParaRPr>
              </a:p>
            </p:txBody>
          </p:sp>
        </p:grpSp>
      </p:grpSp>
      <p:sp>
        <p:nvSpPr>
          <p:cNvPr id="2" name="1 CuadroTexto"/>
          <p:cNvSpPr txBox="1"/>
          <p:nvPr/>
        </p:nvSpPr>
        <p:spPr>
          <a:xfrm>
            <a:off x="615335" y="930225"/>
            <a:ext cx="8093075" cy="584200"/>
          </a:xfrm>
          <a:prstGeom prst="rect">
            <a:avLst/>
          </a:prstGeom>
          <a:noFill/>
        </p:spPr>
        <p:txBody>
          <a:bodyPr wrap="none">
            <a:spAutoFit/>
          </a:bodyPr>
          <a:lstStyle/>
          <a:p>
            <a:pPr>
              <a:defRPr/>
            </a:pPr>
            <a:r>
              <a:rPr lang="es-MX" sz="3200" b="1" dirty="0">
                <a:solidFill>
                  <a:schemeClr val="accent2">
                    <a:lumMod val="75000"/>
                  </a:schemeClr>
                </a:solidFill>
                <a:latin typeface="+mn-lt"/>
              </a:rPr>
              <a:t>7.0.-   REALIZACION DEL PRODUCTO /SERVICIO</a:t>
            </a:r>
          </a:p>
        </p:txBody>
      </p:sp>
    </p:spTree>
    <p:extLst>
      <p:ext uri="{BB962C8B-B14F-4D97-AF65-F5344CB8AC3E}">
        <p14:creationId xmlns:p14="http://schemas.microsoft.com/office/powerpoint/2010/main" val="368371681"/>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466" name="Imagen 3"/>
          <p:cNvPicPr>
            <a:picLocks noChangeAspect="1"/>
          </p:cNvPicPr>
          <p:nvPr/>
        </p:nvPicPr>
        <p:blipFill>
          <a:blip r:embed="rId2" cstate="print">
            <a:extLst>
              <a:ext uri="{28A0092B-C50C-407E-A947-70E740481C1C}">
                <a14:useLocalDpi xmlns:a14="http://schemas.microsoft.com/office/drawing/2010/main" val="0"/>
              </a:ext>
            </a:extLst>
          </a:blip>
          <a:srcRect b="2940"/>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2467" name="Group 2"/>
          <p:cNvGrpSpPr>
            <a:grpSpLocks/>
          </p:cNvGrpSpPr>
          <p:nvPr/>
        </p:nvGrpSpPr>
        <p:grpSpPr bwMode="auto">
          <a:xfrm>
            <a:off x="1619672" y="2686050"/>
            <a:ext cx="2627312" cy="2735263"/>
            <a:chOff x="499" y="883"/>
            <a:chExt cx="1729" cy="1810"/>
          </a:xfrm>
        </p:grpSpPr>
        <p:sp>
          <p:nvSpPr>
            <p:cNvPr id="62471" name="Freeform 3"/>
            <p:cNvSpPr>
              <a:spLocks/>
            </p:cNvSpPr>
            <p:nvPr/>
          </p:nvSpPr>
          <p:spPr bwMode="auto">
            <a:xfrm>
              <a:off x="1350" y="883"/>
              <a:ext cx="470" cy="537"/>
            </a:xfrm>
            <a:custGeom>
              <a:avLst/>
              <a:gdLst>
                <a:gd name="T0" fmla="*/ 1 w 939"/>
                <a:gd name="T1" fmla="*/ 1 h 1074"/>
                <a:gd name="T2" fmla="*/ 1 w 939"/>
                <a:gd name="T3" fmla="*/ 1 h 1074"/>
                <a:gd name="T4" fmla="*/ 1 w 939"/>
                <a:gd name="T5" fmla="*/ 1 h 1074"/>
                <a:gd name="T6" fmla="*/ 1 w 939"/>
                <a:gd name="T7" fmla="*/ 1 h 1074"/>
                <a:gd name="T8" fmla="*/ 1 w 939"/>
                <a:gd name="T9" fmla="*/ 1 h 1074"/>
                <a:gd name="T10" fmla="*/ 1 w 939"/>
                <a:gd name="T11" fmla="*/ 1 h 1074"/>
                <a:gd name="T12" fmla="*/ 1 w 939"/>
                <a:gd name="T13" fmla="*/ 1 h 1074"/>
                <a:gd name="T14" fmla="*/ 1 w 939"/>
                <a:gd name="T15" fmla="*/ 1 h 1074"/>
                <a:gd name="T16" fmla="*/ 1 w 939"/>
                <a:gd name="T17" fmla="*/ 1 h 1074"/>
                <a:gd name="T18" fmla="*/ 1 w 939"/>
                <a:gd name="T19" fmla="*/ 1 h 1074"/>
                <a:gd name="T20" fmla="*/ 0 w 939"/>
                <a:gd name="T21" fmla="*/ 1 h 1074"/>
                <a:gd name="T22" fmla="*/ 1 w 939"/>
                <a:gd name="T23" fmla="*/ 1 h 1074"/>
                <a:gd name="T24" fmla="*/ 1 w 939"/>
                <a:gd name="T25" fmla="*/ 1 h 1074"/>
                <a:gd name="T26" fmla="*/ 1 w 939"/>
                <a:gd name="T27" fmla="*/ 1 h 1074"/>
                <a:gd name="T28" fmla="*/ 1 w 939"/>
                <a:gd name="T29" fmla="*/ 1 h 1074"/>
                <a:gd name="T30" fmla="*/ 1 w 939"/>
                <a:gd name="T31" fmla="*/ 1 h 1074"/>
                <a:gd name="T32" fmla="*/ 1 w 939"/>
                <a:gd name="T33" fmla="*/ 1 h 1074"/>
                <a:gd name="T34" fmla="*/ 1 w 939"/>
                <a:gd name="T35" fmla="*/ 1 h 1074"/>
                <a:gd name="T36" fmla="*/ 1 w 939"/>
                <a:gd name="T37" fmla="*/ 1 h 1074"/>
                <a:gd name="T38" fmla="*/ 1 w 939"/>
                <a:gd name="T39" fmla="*/ 1 h 1074"/>
                <a:gd name="T40" fmla="*/ 1 w 939"/>
                <a:gd name="T41" fmla="*/ 1 h 1074"/>
                <a:gd name="T42" fmla="*/ 1 w 939"/>
                <a:gd name="T43" fmla="*/ 1 h 1074"/>
                <a:gd name="T44" fmla="*/ 1 w 939"/>
                <a:gd name="T45" fmla="*/ 1 h 1074"/>
                <a:gd name="T46" fmla="*/ 1 w 939"/>
                <a:gd name="T47" fmla="*/ 1 h 1074"/>
                <a:gd name="T48" fmla="*/ 1 w 939"/>
                <a:gd name="T49" fmla="*/ 1 h 1074"/>
                <a:gd name="T50" fmla="*/ 1 w 939"/>
                <a:gd name="T51" fmla="*/ 1 h 1074"/>
                <a:gd name="T52" fmla="*/ 1 w 939"/>
                <a:gd name="T53" fmla="*/ 1 h 1074"/>
                <a:gd name="T54" fmla="*/ 1 w 939"/>
                <a:gd name="T55" fmla="*/ 1 h 1074"/>
                <a:gd name="T56" fmla="*/ 1 w 939"/>
                <a:gd name="T57" fmla="*/ 1 h 1074"/>
                <a:gd name="T58" fmla="*/ 1 w 939"/>
                <a:gd name="T59" fmla="*/ 1 h 1074"/>
                <a:gd name="T60" fmla="*/ 1 w 939"/>
                <a:gd name="T61" fmla="*/ 1 h 1074"/>
                <a:gd name="T62" fmla="*/ 1 w 939"/>
                <a:gd name="T63" fmla="*/ 1 h 1074"/>
                <a:gd name="T64" fmla="*/ 1 w 939"/>
                <a:gd name="T65" fmla="*/ 1 h 1074"/>
                <a:gd name="T66" fmla="*/ 1 w 939"/>
                <a:gd name="T67" fmla="*/ 1 h 1074"/>
                <a:gd name="T68" fmla="*/ 1 w 939"/>
                <a:gd name="T69" fmla="*/ 1 h 1074"/>
                <a:gd name="T70" fmla="*/ 1 w 939"/>
                <a:gd name="T71" fmla="*/ 1 h 1074"/>
                <a:gd name="T72" fmla="*/ 1 w 939"/>
                <a:gd name="T73" fmla="*/ 0 h 1074"/>
                <a:gd name="T74" fmla="*/ 1 w 939"/>
                <a:gd name="T75" fmla="*/ 1 h 1074"/>
                <a:gd name="T76" fmla="*/ 1 w 939"/>
                <a:gd name="T77" fmla="*/ 1 h 1074"/>
                <a:gd name="T78" fmla="*/ 1 w 939"/>
                <a:gd name="T79" fmla="*/ 1 h 107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074"/>
                <a:gd name="T122" fmla="*/ 939 w 939"/>
                <a:gd name="T123" fmla="*/ 1074 h 107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074">
                  <a:moveTo>
                    <a:pt x="414" y="38"/>
                  </a:moveTo>
                  <a:lnTo>
                    <a:pt x="369" y="133"/>
                  </a:lnTo>
                  <a:lnTo>
                    <a:pt x="257" y="8"/>
                  </a:lnTo>
                  <a:lnTo>
                    <a:pt x="272" y="167"/>
                  </a:lnTo>
                  <a:lnTo>
                    <a:pt x="201" y="146"/>
                  </a:lnTo>
                  <a:lnTo>
                    <a:pt x="218" y="217"/>
                  </a:lnTo>
                  <a:lnTo>
                    <a:pt x="19" y="241"/>
                  </a:lnTo>
                  <a:lnTo>
                    <a:pt x="152" y="329"/>
                  </a:lnTo>
                  <a:lnTo>
                    <a:pt x="66" y="420"/>
                  </a:lnTo>
                  <a:lnTo>
                    <a:pt x="139" y="466"/>
                  </a:lnTo>
                  <a:lnTo>
                    <a:pt x="0" y="588"/>
                  </a:lnTo>
                  <a:lnTo>
                    <a:pt x="188" y="551"/>
                  </a:lnTo>
                  <a:lnTo>
                    <a:pt x="59" y="696"/>
                  </a:lnTo>
                  <a:lnTo>
                    <a:pt x="215" y="654"/>
                  </a:lnTo>
                  <a:lnTo>
                    <a:pt x="175" y="753"/>
                  </a:lnTo>
                  <a:lnTo>
                    <a:pt x="277" y="768"/>
                  </a:lnTo>
                  <a:lnTo>
                    <a:pt x="139" y="897"/>
                  </a:lnTo>
                  <a:lnTo>
                    <a:pt x="276" y="875"/>
                  </a:lnTo>
                  <a:lnTo>
                    <a:pt x="262" y="981"/>
                  </a:lnTo>
                  <a:lnTo>
                    <a:pt x="393" y="924"/>
                  </a:lnTo>
                  <a:lnTo>
                    <a:pt x="437" y="1074"/>
                  </a:lnTo>
                  <a:lnTo>
                    <a:pt x="469" y="924"/>
                  </a:lnTo>
                  <a:lnTo>
                    <a:pt x="637" y="947"/>
                  </a:lnTo>
                  <a:lnTo>
                    <a:pt x="551" y="846"/>
                  </a:lnTo>
                  <a:lnTo>
                    <a:pt x="724" y="787"/>
                  </a:lnTo>
                  <a:lnTo>
                    <a:pt x="582" y="709"/>
                  </a:lnTo>
                  <a:lnTo>
                    <a:pt x="747" y="665"/>
                  </a:lnTo>
                  <a:lnTo>
                    <a:pt x="620" y="614"/>
                  </a:lnTo>
                  <a:lnTo>
                    <a:pt x="779" y="551"/>
                  </a:lnTo>
                  <a:lnTo>
                    <a:pt x="660" y="511"/>
                  </a:lnTo>
                  <a:lnTo>
                    <a:pt x="939" y="453"/>
                  </a:lnTo>
                  <a:lnTo>
                    <a:pt x="705" y="388"/>
                  </a:lnTo>
                  <a:lnTo>
                    <a:pt x="816" y="329"/>
                  </a:lnTo>
                  <a:lnTo>
                    <a:pt x="684" y="291"/>
                  </a:lnTo>
                  <a:lnTo>
                    <a:pt x="783" y="165"/>
                  </a:lnTo>
                  <a:lnTo>
                    <a:pt x="591" y="190"/>
                  </a:lnTo>
                  <a:lnTo>
                    <a:pt x="595" y="0"/>
                  </a:lnTo>
                  <a:lnTo>
                    <a:pt x="469" y="131"/>
                  </a:lnTo>
                  <a:lnTo>
                    <a:pt x="414" y="38"/>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2472" name="Freeform 4"/>
            <p:cNvSpPr>
              <a:spLocks/>
            </p:cNvSpPr>
            <p:nvPr/>
          </p:nvSpPr>
          <p:spPr bwMode="auto">
            <a:xfrm>
              <a:off x="680" y="1581"/>
              <a:ext cx="829" cy="996"/>
            </a:xfrm>
            <a:custGeom>
              <a:avLst/>
              <a:gdLst>
                <a:gd name="T0" fmla="*/ 1 w 1658"/>
                <a:gd name="T1" fmla="*/ 1 h 1992"/>
                <a:gd name="T2" fmla="*/ 1 w 1658"/>
                <a:gd name="T3" fmla="*/ 1 h 1992"/>
                <a:gd name="T4" fmla="*/ 0 w 1658"/>
                <a:gd name="T5" fmla="*/ 1 h 1992"/>
                <a:gd name="T6" fmla="*/ 1 w 1658"/>
                <a:gd name="T7" fmla="*/ 1 h 1992"/>
                <a:gd name="T8" fmla="*/ 1 w 1658"/>
                <a:gd name="T9" fmla="*/ 1 h 1992"/>
                <a:gd name="T10" fmla="*/ 1 w 1658"/>
                <a:gd name="T11" fmla="*/ 1 h 1992"/>
                <a:gd name="T12" fmla="*/ 1 w 1658"/>
                <a:gd name="T13" fmla="*/ 1 h 1992"/>
                <a:gd name="T14" fmla="*/ 1 w 1658"/>
                <a:gd name="T15" fmla="*/ 1 h 1992"/>
                <a:gd name="T16" fmla="*/ 1 w 1658"/>
                <a:gd name="T17" fmla="*/ 1 h 1992"/>
                <a:gd name="T18" fmla="*/ 1 w 1658"/>
                <a:gd name="T19" fmla="*/ 1 h 1992"/>
                <a:gd name="T20" fmla="*/ 1 w 1658"/>
                <a:gd name="T21" fmla="*/ 1 h 1992"/>
                <a:gd name="T22" fmla="*/ 1 w 1658"/>
                <a:gd name="T23" fmla="*/ 1 h 1992"/>
                <a:gd name="T24" fmla="*/ 1 w 1658"/>
                <a:gd name="T25" fmla="*/ 1 h 1992"/>
                <a:gd name="T26" fmla="*/ 1 w 1658"/>
                <a:gd name="T27" fmla="*/ 1 h 1992"/>
                <a:gd name="T28" fmla="*/ 1 w 1658"/>
                <a:gd name="T29" fmla="*/ 1 h 1992"/>
                <a:gd name="T30" fmla="*/ 1 w 1658"/>
                <a:gd name="T31" fmla="*/ 1 h 1992"/>
                <a:gd name="T32" fmla="*/ 1 w 1658"/>
                <a:gd name="T33" fmla="*/ 1 h 1992"/>
                <a:gd name="T34" fmla="*/ 1 w 1658"/>
                <a:gd name="T35" fmla="*/ 1 h 1992"/>
                <a:gd name="T36" fmla="*/ 1 w 1658"/>
                <a:gd name="T37" fmla="*/ 1 h 1992"/>
                <a:gd name="T38" fmla="*/ 1 w 1658"/>
                <a:gd name="T39" fmla="*/ 1 h 1992"/>
                <a:gd name="T40" fmla="*/ 1 w 1658"/>
                <a:gd name="T41" fmla="*/ 1 h 1992"/>
                <a:gd name="T42" fmla="*/ 1 w 1658"/>
                <a:gd name="T43" fmla="*/ 1 h 1992"/>
                <a:gd name="T44" fmla="*/ 1 w 1658"/>
                <a:gd name="T45" fmla="*/ 1 h 1992"/>
                <a:gd name="T46" fmla="*/ 1 w 1658"/>
                <a:gd name="T47" fmla="*/ 1 h 1992"/>
                <a:gd name="T48" fmla="*/ 1 w 1658"/>
                <a:gd name="T49" fmla="*/ 1 h 1992"/>
                <a:gd name="T50" fmla="*/ 1 w 1658"/>
                <a:gd name="T51" fmla="*/ 1 h 1992"/>
                <a:gd name="T52" fmla="*/ 1 w 1658"/>
                <a:gd name="T53" fmla="*/ 1 h 1992"/>
                <a:gd name="T54" fmla="*/ 1 w 1658"/>
                <a:gd name="T55" fmla="*/ 1 h 1992"/>
                <a:gd name="T56" fmla="*/ 1 w 1658"/>
                <a:gd name="T57" fmla="*/ 1 h 1992"/>
                <a:gd name="T58" fmla="*/ 1 w 1658"/>
                <a:gd name="T59" fmla="*/ 1 h 1992"/>
                <a:gd name="T60" fmla="*/ 1 w 1658"/>
                <a:gd name="T61" fmla="*/ 1 h 1992"/>
                <a:gd name="T62" fmla="*/ 1 w 1658"/>
                <a:gd name="T63" fmla="*/ 1 h 1992"/>
                <a:gd name="T64" fmla="*/ 1 w 1658"/>
                <a:gd name="T65" fmla="*/ 1 h 1992"/>
                <a:gd name="T66" fmla="*/ 1 w 1658"/>
                <a:gd name="T67" fmla="*/ 1 h 1992"/>
                <a:gd name="T68" fmla="*/ 1 w 1658"/>
                <a:gd name="T69" fmla="*/ 0 h 1992"/>
                <a:gd name="T70" fmla="*/ 1 w 1658"/>
                <a:gd name="T71" fmla="*/ 1 h 1992"/>
                <a:gd name="T72" fmla="*/ 1 w 1658"/>
                <a:gd name="T73" fmla="*/ 1 h 1992"/>
                <a:gd name="T74" fmla="*/ 1 w 1658"/>
                <a:gd name="T75" fmla="*/ 1 h 1992"/>
                <a:gd name="T76" fmla="*/ 1 w 1658"/>
                <a:gd name="T77" fmla="*/ 1 h 1992"/>
                <a:gd name="T78" fmla="*/ 1 w 1658"/>
                <a:gd name="T79" fmla="*/ 1 h 1992"/>
                <a:gd name="T80" fmla="*/ 1 w 1658"/>
                <a:gd name="T81" fmla="*/ 1 h 1992"/>
                <a:gd name="T82" fmla="*/ 1 w 1658"/>
                <a:gd name="T83" fmla="*/ 1 h 1992"/>
                <a:gd name="T84" fmla="*/ 1 w 1658"/>
                <a:gd name="T85" fmla="*/ 1 h 1992"/>
                <a:gd name="T86" fmla="*/ 1 w 1658"/>
                <a:gd name="T87" fmla="*/ 1 h 1992"/>
                <a:gd name="T88" fmla="*/ 1 w 1658"/>
                <a:gd name="T89" fmla="*/ 1 h 19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658"/>
                <a:gd name="T136" fmla="*/ 0 h 1992"/>
                <a:gd name="T137" fmla="*/ 1658 w 1658"/>
                <a:gd name="T138" fmla="*/ 1992 h 199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658" h="1992">
                  <a:moveTo>
                    <a:pt x="363" y="268"/>
                  </a:moveTo>
                  <a:lnTo>
                    <a:pt x="40" y="513"/>
                  </a:lnTo>
                  <a:lnTo>
                    <a:pt x="0" y="849"/>
                  </a:lnTo>
                  <a:lnTo>
                    <a:pt x="42" y="1146"/>
                  </a:lnTo>
                  <a:lnTo>
                    <a:pt x="74" y="1258"/>
                  </a:lnTo>
                  <a:lnTo>
                    <a:pt x="263" y="1406"/>
                  </a:lnTo>
                  <a:lnTo>
                    <a:pt x="434" y="1500"/>
                  </a:lnTo>
                  <a:lnTo>
                    <a:pt x="390" y="1608"/>
                  </a:lnTo>
                  <a:lnTo>
                    <a:pt x="392" y="1610"/>
                  </a:lnTo>
                  <a:lnTo>
                    <a:pt x="402" y="1616"/>
                  </a:lnTo>
                  <a:lnTo>
                    <a:pt x="417" y="1627"/>
                  </a:lnTo>
                  <a:lnTo>
                    <a:pt x="436" y="1644"/>
                  </a:lnTo>
                  <a:lnTo>
                    <a:pt x="459" y="1661"/>
                  </a:lnTo>
                  <a:lnTo>
                    <a:pt x="487" y="1686"/>
                  </a:lnTo>
                  <a:lnTo>
                    <a:pt x="519" y="1711"/>
                  </a:lnTo>
                  <a:lnTo>
                    <a:pt x="559" y="1739"/>
                  </a:lnTo>
                  <a:lnTo>
                    <a:pt x="599" y="1768"/>
                  </a:lnTo>
                  <a:lnTo>
                    <a:pt x="645" y="1800"/>
                  </a:lnTo>
                  <a:lnTo>
                    <a:pt x="694" y="1830"/>
                  </a:lnTo>
                  <a:lnTo>
                    <a:pt x="746" y="1865"/>
                  </a:lnTo>
                  <a:lnTo>
                    <a:pt x="799" y="1897"/>
                  </a:lnTo>
                  <a:lnTo>
                    <a:pt x="858" y="1929"/>
                  </a:lnTo>
                  <a:lnTo>
                    <a:pt x="917" y="1960"/>
                  </a:lnTo>
                  <a:lnTo>
                    <a:pt x="980" y="1992"/>
                  </a:lnTo>
                  <a:lnTo>
                    <a:pt x="999" y="1821"/>
                  </a:lnTo>
                  <a:lnTo>
                    <a:pt x="923" y="1595"/>
                  </a:lnTo>
                  <a:lnTo>
                    <a:pt x="860" y="1317"/>
                  </a:lnTo>
                  <a:lnTo>
                    <a:pt x="1000" y="754"/>
                  </a:lnTo>
                  <a:lnTo>
                    <a:pt x="993" y="631"/>
                  </a:lnTo>
                  <a:lnTo>
                    <a:pt x="1174" y="612"/>
                  </a:lnTo>
                  <a:lnTo>
                    <a:pt x="1405" y="503"/>
                  </a:lnTo>
                  <a:lnTo>
                    <a:pt x="1554" y="344"/>
                  </a:lnTo>
                  <a:lnTo>
                    <a:pt x="1658" y="114"/>
                  </a:lnTo>
                  <a:lnTo>
                    <a:pt x="1552" y="26"/>
                  </a:lnTo>
                  <a:lnTo>
                    <a:pt x="1455" y="0"/>
                  </a:lnTo>
                  <a:lnTo>
                    <a:pt x="1419" y="129"/>
                  </a:lnTo>
                  <a:lnTo>
                    <a:pt x="1347" y="249"/>
                  </a:lnTo>
                  <a:lnTo>
                    <a:pt x="1251" y="315"/>
                  </a:lnTo>
                  <a:lnTo>
                    <a:pt x="1147" y="330"/>
                  </a:lnTo>
                  <a:lnTo>
                    <a:pt x="1061" y="308"/>
                  </a:lnTo>
                  <a:lnTo>
                    <a:pt x="974" y="230"/>
                  </a:lnTo>
                  <a:lnTo>
                    <a:pt x="923" y="114"/>
                  </a:lnTo>
                  <a:lnTo>
                    <a:pt x="683" y="150"/>
                  </a:lnTo>
                  <a:lnTo>
                    <a:pt x="363" y="268"/>
                  </a:lnTo>
                  <a:close/>
                </a:path>
              </a:pathLst>
            </a:custGeom>
            <a:solidFill>
              <a:srgbClr val="A6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2473" name="Freeform 5"/>
            <p:cNvSpPr>
              <a:spLocks/>
            </p:cNvSpPr>
            <p:nvPr/>
          </p:nvSpPr>
          <p:spPr bwMode="auto">
            <a:xfrm>
              <a:off x="864" y="1660"/>
              <a:ext cx="226" cy="573"/>
            </a:xfrm>
            <a:custGeom>
              <a:avLst/>
              <a:gdLst>
                <a:gd name="T0" fmla="*/ 0 w 453"/>
                <a:gd name="T1" fmla="*/ 0 h 1147"/>
                <a:gd name="T2" fmla="*/ 0 w 453"/>
                <a:gd name="T3" fmla="*/ 0 h 1147"/>
                <a:gd name="T4" fmla="*/ 0 w 453"/>
                <a:gd name="T5" fmla="*/ 0 h 1147"/>
                <a:gd name="T6" fmla="*/ 0 w 453"/>
                <a:gd name="T7" fmla="*/ 0 h 1147"/>
                <a:gd name="T8" fmla="*/ 0 w 453"/>
                <a:gd name="T9" fmla="*/ 0 h 1147"/>
                <a:gd name="T10" fmla="*/ 0 w 453"/>
                <a:gd name="T11" fmla="*/ 0 h 1147"/>
                <a:gd name="T12" fmla="*/ 0 w 453"/>
                <a:gd name="T13" fmla="*/ 0 h 1147"/>
                <a:gd name="T14" fmla="*/ 0 w 453"/>
                <a:gd name="T15" fmla="*/ 0 h 1147"/>
                <a:gd name="T16" fmla="*/ 0 w 453"/>
                <a:gd name="T17" fmla="*/ 0 h 1147"/>
                <a:gd name="T18" fmla="*/ 0 w 453"/>
                <a:gd name="T19" fmla="*/ 0 h 1147"/>
                <a:gd name="T20" fmla="*/ 0 w 453"/>
                <a:gd name="T21" fmla="*/ 0 h 1147"/>
                <a:gd name="T22" fmla="*/ 0 w 453"/>
                <a:gd name="T23" fmla="*/ 0 h 1147"/>
                <a:gd name="T24" fmla="*/ 0 w 453"/>
                <a:gd name="T25" fmla="*/ 0 h 114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3"/>
                <a:gd name="T40" fmla="*/ 0 h 1147"/>
                <a:gd name="T41" fmla="*/ 453 w 453"/>
                <a:gd name="T42" fmla="*/ 1147 h 114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3" h="1147">
                  <a:moveTo>
                    <a:pt x="0" y="132"/>
                  </a:moveTo>
                  <a:lnTo>
                    <a:pt x="120" y="348"/>
                  </a:lnTo>
                  <a:lnTo>
                    <a:pt x="190" y="645"/>
                  </a:lnTo>
                  <a:lnTo>
                    <a:pt x="188" y="881"/>
                  </a:lnTo>
                  <a:lnTo>
                    <a:pt x="139" y="1095"/>
                  </a:lnTo>
                  <a:lnTo>
                    <a:pt x="373" y="1147"/>
                  </a:lnTo>
                  <a:lnTo>
                    <a:pt x="426" y="1016"/>
                  </a:lnTo>
                  <a:lnTo>
                    <a:pt x="453" y="746"/>
                  </a:lnTo>
                  <a:lnTo>
                    <a:pt x="432" y="443"/>
                  </a:lnTo>
                  <a:lnTo>
                    <a:pt x="363" y="139"/>
                  </a:lnTo>
                  <a:lnTo>
                    <a:pt x="304" y="0"/>
                  </a:lnTo>
                  <a:lnTo>
                    <a:pt x="0" y="132"/>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2474" name="Freeform 6"/>
            <p:cNvSpPr>
              <a:spLocks/>
            </p:cNvSpPr>
            <p:nvPr/>
          </p:nvSpPr>
          <p:spPr bwMode="auto">
            <a:xfrm>
              <a:off x="1578" y="1765"/>
              <a:ext cx="630" cy="925"/>
            </a:xfrm>
            <a:custGeom>
              <a:avLst/>
              <a:gdLst>
                <a:gd name="T0" fmla="*/ 0 w 1261"/>
                <a:gd name="T1" fmla="*/ 1 h 1850"/>
                <a:gd name="T2" fmla="*/ 0 w 1261"/>
                <a:gd name="T3" fmla="*/ 1 h 1850"/>
                <a:gd name="T4" fmla="*/ 0 w 1261"/>
                <a:gd name="T5" fmla="*/ 1 h 1850"/>
                <a:gd name="T6" fmla="*/ 0 w 1261"/>
                <a:gd name="T7" fmla="*/ 1 h 1850"/>
                <a:gd name="T8" fmla="*/ 0 w 1261"/>
                <a:gd name="T9" fmla="*/ 1 h 1850"/>
                <a:gd name="T10" fmla="*/ 0 w 1261"/>
                <a:gd name="T11" fmla="*/ 1 h 1850"/>
                <a:gd name="T12" fmla="*/ 0 w 1261"/>
                <a:gd name="T13" fmla="*/ 1 h 1850"/>
                <a:gd name="T14" fmla="*/ 0 w 1261"/>
                <a:gd name="T15" fmla="*/ 1 h 1850"/>
                <a:gd name="T16" fmla="*/ 0 w 1261"/>
                <a:gd name="T17" fmla="*/ 1 h 1850"/>
                <a:gd name="T18" fmla="*/ 0 w 1261"/>
                <a:gd name="T19" fmla="*/ 1 h 1850"/>
                <a:gd name="T20" fmla="*/ 0 w 1261"/>
                <a:gd name="T21" fmla="*/ 1 h 1850"/>
                <a:gd name="T22" fmla="*/ 0 w 1261"/>
                <a:gd name="T23" fmla="*/ 1 h 1850"/>
                <a:gd name="T24" fmla="*/ 0 w 1261"/>
                <a:gd name="T25" fmla="*/ 1 h 1850"/>
                <a:gd name="T26" fmla="*/ 0 w 1261"/>
                <a:gd name="T27" fmla="*/ 1 h 1850"/>
                <a:gd name="T28" fmla="*/ 0 w 1261"/>
                <a:gd name="T29" fmla="*/ 1 h 1850"/>
                <a:gd name="T30" fmla="*/ 0 w 1261"/>
                <a:gd name="T31" fmla="*/ 1 h 1850"/>
                <a:gd name="T32" fmla="*/ 0 w 1261"/>
                <a:gd name="T33" fmla="*/ 1 h 1850"/>
                <a:gd name="T34" fmla="*/ 0 w 1261"/>
                <a:gd name="T35" fmla="*/ 1 h 1850"/>
                <a:gd name="T36" fmla="*/ 0 w 1261"/>
                <a:gd name="T37" fmla="*/ 1 h 1850"/>
                <a:gd name="T38" fmla="*/ 0 w 1261"/>
                <a:gd name="T39" fmla="*/ 1 h 1850"/>
                <a:gd name="T40" fmla="*/ 0 w 1261"/>
                <a:gd name="T41" fmla="*/ 1 h 1850"/>
                <a:gd name="T42" fmla="*/ 0 w 1261"/>
                <a:gd name="T43" fmla="*/ 1 h 1850"/>
                <a:gd name="T44" fmla="*/ 0 w 1261"/>
                <a:gd name="T45" fmla="*/ 0 h 1850"/>
                <a:gd name="T46" fmla="*/ 0 w 1261"/>
                <a:gd name="T47" fmla="*/ 1 h 1850"/>
                <a:gd name="T48" fmla="*/ 0 w 1261"/>
                <a:gd name="T49" fmla="*/ 1 h 1850"/>
                <a:gd name="T50" fmla="*/ 0 w 1261"/>
                <a:gd name="T51" fmla="*/ 1 h 1850"/>
                <a:gd name="T52" fmla="*/ 0 w 1261"/>
                <a:gd name="T53" fmla="*/ 1 h 1850"/>
                <a:gd name="T54" fmla="*/ 0 w 1261"/>
                <a:gd name="T55" fmla="*/ 1 h 1850"/>
                <a:gd name="T56" fmla="*/ 0 w 1261"/>
                <a:gd name="T57" fmla="*/ 1 h 1850"/>
                <a:gd name="T58" fmla="*/ 0 w 1261"/>
                <a:gd name="T59" fmla="*/ 1 h 1850"/>
                <a:gd name="T60" fmla="*/ 0 w 1261"/>
                <a:gd name="T61" fmla="*/ 1 h 185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261"/>
                <a:gd name="T94" fmla="*/ 0 h 1850"/>
                <a:gd name="T95" fmla="*/ 1261 w 1261"/>
                <a:gd name="T96" fmla="*/ 1850 h 185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261" h="1850">
                  <a:moveTo>
                    <a:pt x="33" y="1850"/>
                  </a:moveTo>
                  <a:lnTo>
                    <a:pt x="38" y="1850"/>
                  </a:lnTo>
                  <a:lnTo>
                    <a:pt x="59" y="1850"/>
                  </a:lnTo>
                  <a:lnTo>
                    <a:pt x="90" y="1848"/>
                  </a:lnTo>
                  <a:lnTo>
                    <a:pt x="133" y="1848"/>
                  </a:lnTo>
                  <a:lnTo>
                    <a:pt x="183" y="1843"/>
                  </a:lnTo>
                  <a:lnTo>
                    <a:pt x="244" y="1839"/>
                  </a:lnTo>
                  <a:lnTo>
                    <a:pt x="310" y="1827"/>
                  </a:lnTo>
                  <a:lnTo>
                    <a:pt x="382" y="1814"/>
                  </a:lnTo>
                  <a:lnTo>
                    <a:pt x="457" y="1791"/>
                  </a:lnTo>
                  <a:lnTo>
                    <a:pt x="534" y="1765"/>
                  </a:lnTo>
                  <a:lnTo>
                    <a:pt x="612" y="1729"/>
                  </a:lnTo>
                  <a:lnTo>
                    <a:pt x="692" y="1689"/>
                  </a:lnTo>
                  <a:lnTo>
                    <a:pt x="770" y="1637"/>
                  </a:lnTo>
                  <a:lnTo>
                    <a:pt x="844" y="1578"/>
                  </a:lnTo>
                  <a:lnTo>
                    <a:pt x="915" y="1508"/>
                  </a:lnTo>
                  <a:lnTo>
                    <a:pt x="983" y="1428"/>
                  </a:lnTo>
                  <a:lnTo>
                    <a:pt x="978" y="1291"/>
                  </a:lnTo>
                  <a:lnTo>
                    <a:pt x="1143" y="957"/>
                  </a:lnTo>
                  <a:lnTo>
                    <a:pt x="1261" y="654"/>
                  </a:lnTo>
                  <a:lnTo>
                    <a:pt x="1088" y="371"/>
                  </a:lnTo>
                  <a:lnTo>
                    <a:pt x="924" y="190"/>
                  </a:lnTo>
                  <a:lnTo>
                    <a:pt x="512" y="0"/>
                  </a:lnTo>
                  <a:lnTo>
                    <a:pt x="105" y="2"/>
                  </a:lnTo>
                  <a:lnTo>
                    <a:pt x="38" y="381"/>
                  </a:lnTo>
                  <a:lnTo>
                    <a:pt x="21" y="818"/>
                  </a:lnTo>
                  <a:lnTo>
                    <a:pt x="31" y="1369"/>
                  </a:lnTo>
                  <a:lnTo>
                    <a:pt x="0" y="1493"/>
                  </a:lnTo>
                  <a:lnTo>
                    <a:pt x="25" y="1637"/>
                  </a:lnTo>
                  <a:lnTo>
                    <a:pt x="33" y="1850"/>
                  </a:lnTo>
                  <a:close/>
                </a:path>
              </a:pathLst>
            </a:custGeom>
            <a:solidFill>
              <a:srgbClr val="635E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2475" name="Freeform 7"/>
            <p:cNvSpPr>
              <a:spLocks/>
            </p:cNvSpPr>
            <p:nvPr/>
          </p:nvSpPr>
          <p:spPr bwMode="auto">
            <a:xfrm>
              <a:off x="1697" y="1776"/>
              <a:ext cx="364" cy="421"/>
            </a:xfrm>
            <a:custGeom>
              <a:avLst/>
              <a:gdLst>
                <a:gd name="T0" fmla="*/ 1 w 728"/>
                <a:gd name="T1" fmla="*/ 0 h 843"/>
                <a:gd name="T2" fmla="*/ 1 w 728"/>
                <a:gd name="T3" fmla="*/ 0 h 843"/>
                <a:gd name="T4" fmla="*/ 1 w 728"/>
                <a:gd name="T5" fmla="*/ 0 h 843"/>
                <a:gd name="T6" fmla="*/ 1 w 728"/>
                <a:gd name="T7" fmla="*/ 0 h 843"/>
                <a:gd name="T8" fmla="*/ 0 w 728"/>
                <a:gd name="T9" fmla="*/ 0 h 843"/>
                <a:gd name="T10" fmla="*/ 1 w 728"/>
                <a:gd name="T11" fmla="*/ 0 h 843"/>
                <a:gd name="T12" fmla="*/ 1 w 728"/>
                <a:gd name="T13" fmla="*/ 0 h 843"/>
                <a:gd name="T14" fmla="*/ 1 w 728"/>
                <a:gd name="T15" fmla="*/ 0 h 843"/>
                <a:gd name="T16" fmla="*/ 1 w 728"/>
                <a:gd name="T17" fmla="*/ 0 h 8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28"/>
                <a:gd name="T28" fmla="*/ 0 h 843"/>
                <a:gd name="T29" fmla="*/ 728 w 728"/>
                <a:gd name="T30" fmla="*/ 843 h 8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28" h="843">
                  <a:moveTo>
                    <a:pt x="281" y="0"/>
                  </a:moveTo>
                  <a:lnTo>
                    <a:pt x="692" y="149"/>
                  </a:lnTo>
                  <a:lnTo>
                    <a:pt x="728" y="242"/>
                  </a:lnTo>
                  <a:lnTo>
                    <a:pt x="420" y="464"/>
                  </a:lnTo>
                  <a:lnTo>
                    <a:pt x="0" y="843"/>
                  </a:lnTo>
                  <a:lnTo>
                    <a:pt x="53" y="483"/>
                  </a:lnTo>
                  <a:lnTo>
                    <a:pt x="154" y="185"/>
                  </a:lnTo>
                  <a:lnTo>
                    <a:pt x="281"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2476" name="Freeform 8"/>
            <p:cNvSpPr>
              <a:spLocks/>
            </p:cNvSpPr>
            <p:nvPr/>
          </p:nvSpPr>
          <p:spPr bwMode="auto">
            <a:xfrm>
              <a:off x="1695" y="1841"/>
              <a:ext cx="211" cy="358"/>
            </a:xfrm>
            <a:custGeom>
              <a:avLst/>
              <a:gdLst>
                <a:gd name="T0" fmla="*/ 1 w 422"/>
                <a:gd name="T1" fmla="*/ 1 h 715"/>
                <a:gd name="T2" fmla="*/ 1 w 422"/>
                <a:gd name="T3" fmla="*/ 1 h 715"/>
                <a:gd name="T4" fmla="*/ 1 w 422"/>
                <a:gd name="T5" fmla="*/ 1 h 715"/>
                <a:gd name="T6" fmla="*/ 1 w 422"/>
                <a:gd name="T7" fmla="*/ 1 h 715"/>
                <a:gd name="T8" fmla="*/ 0 w 422"/>
                <a:gd name="T9" fmla="*/ 1 h 715"/>
                <a:gd name="T10" fmla="*/ 1 w 422"/>
                <a:gd name="T11" fmla="*/ 1 h 715"/>
                <a:gd name="T12" fmla="*/ 1 w 422"/>
                <a:gd name="T13" fmla="*/ 1 h 715"/>
                <a:gd name="T14" fmla="*/ 1 w 422"/>
                <a:gd name="T15" fmla="*/ 1 h 715"/>
                <a:gd name="T16" fmla="*/ 1 w 422"/>
                <a:gd name="T17" fmla="*/ 1 h 715"/>
                <a:gd name="T18" fmla="*/ 1 w 422"/>
                <a:gd name="T19" fmla="*/ 0 h 715"/>
                <a:gd name="T20" fmla="*/ 1 w 422"/>
                <a:gd name="T21" fmla="*/ 1 h 715"/>
                <a:gd name="T22" fmla="*/ 1 w 422"/>
                <a:gd name="T23" fmla="*/ 1 h 7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2"/>
                <a:gd name="T37" fmla="*/ 0 h 715"/>
                <a:gd name="T38" fmla="*/ 422 w 422"/>
                <a:gd name="T39" fmla="*/ 715 h 7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2" h="715">
                  <a:moveTo>
                    <a:pt x="285" y="31"/>
                  </a:moveTo>
                  <a:lnTo>
                    <a:pt x="283" y="177"/>
                  </a:lnTo>
                  <a:lnTo>
                    <a:pt x="49" y="362"/>
                  </a:lnTo>
                  <a:lnTo>
                    <a:pt x="17" y="535"/>
                  </a:lnTo>
                  <a:lnTo>
                    <a:pt x="0" y="715"/>
                  </a:lnTo>
                  <a:lnTo>
                    <a:pt x="133" y="578"/>
                  </a:lnTo>
                  <a:lnTo>
                    <a:pt x="251" y="466"/>
                  </a:lnTo>
                  <a:lnTo>
                    <a:pt x="333" y="192"/>
                  </a:lnTo>
                  <a:lnTo>
                    <a:pt x="422" y="97"/>
                  </a:lnTo>
                  <a:lnTo>
                    <a:pt x="390" y="0"/>
                  </a:lnTo>
                  <a:lnTo>
                    <a:pt x="285" y="31"/>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2477" name="Freeform 9"/>
            <p:cNvSpPr>
              <a:spLocks/>
            </p:cNvSpPr>
            <p:nvPr/>
          </p:nvSpPr>
          <p:spPr bwMode="auto">
            <a:xfrm>
              <a:off x="591" y="1321"/>
              <a:ext cx="404" cy="514"/>
            </a:xfrm>
            <a:custGeom>
              <a:avLst/>
              <a:gdLst>
                <a:gd name="T0" fmla="*/ 0 w 809"/>
                <a:gd name="T1" fmla="*/ 1 h 1027"/>
                <a:gd name="T2" fmla="*/ 0 w 809"/>
                <a:gd name="T3" fmla="*/ 1 h 1027"/>
                <a:gd name="T4" fmla="*/ 0 w 809"/>
                <a:gd name="T5" fmla="*/ 1 h 1027"/>
                <a:gd name="T6" fmla="*/ 0 w 809"/>
                <a:gd name="T7" fmla="*/ 1 h 1027"/>
                <a:gd name="T8" fmla="*/ 0 w 809"/>
                <a:gd name="T9" fmla="*/ 1 h 1027"/>
                <a:gd name="T10" fmla="*/ 0 w 809"/>
                <a:gd name="T11" fmla="*/ 1 h 1027"/>
                <a:gd name="T12" fmla="*/ 0 w 809"/>
                <a:gd name="T13" fmla="*/ 1 h 1027"/>
                <a:gd name="T14" fmla="*/ 0 w 809"/>
                <a:gd name="T15" fmla="*/ 1 h 1027"/>
                <a:gd name="T16" fmla="*/ 0 w 809"/>
                <a:gd name="T17" fmla="*/ 1 h 1027"/>
                <a:gd name="T18" fmla="*/ 0 w 809"/>
                <a:gd name="T19" fmla="*/ 1 h 1027"/>
                <a:gd name="T20" fmla="*/ 0 w 809"/>
                <a:gd name="T21" fmla="*/ 1 h 1027"/>
                <a:gd name="T22" fmla="*/ 0 w 809"/>
                <a:gd name="T23" fmla="*/ 1 h 1027"/>
                <a:gd name="T24" fmla="*/ 0 w 809"/>
                <a:gd name="T25" fmla="*/ 1 h 1027"/>
                <a:gd name="T26" fmla="*/ 0 w 809"/>
                <a:gd name="T27" fmla="*/ 1 h 1027"/>
                <a:gd name="T28" fmla="*/ 0 w 809"/>
                <a:gd name="T29" fmla="*/ 1 h 1027"/>
                <a:gd name="T30" fmla="*/ 0 w 809"/>
                <a:gd name="T31" fmla="*/ 1 h 1027"/>
                <a:gd name="T32" fmla="*/ 0 w 809"/>
                <a:gd name="T33" fmla="*/ 1 h 1027"/>
                <a:gd name="T34" fmla="*/ 0 w 809"/>
                <a:gd name="T35" fmla="*/ 1 h 1027"/>
                <a:gd name="T36" fmla="*/ 0 w 809"/>
                <a:gd name="T37" fmla="*/ 1 h 1027"/>
                <a:gd name="T38" fmla="*/ 0 w 809"/>
                <a:gd name="T39" fmla="*/ 1 h 1027"/>
                <a:gd name="T40" fmla="*/ 0 w 809"/>
                <a:gd name="T41" fmla="*/ 1 h 1027"/>
                <a:gd name="T42" fmla="*/ 0 w 809"/>
                <a:gd name="T43" fmla="*/ 1 h 1027"/>
                <a:gd name="T44" fmla="*/ 0 w 809"/>
                <a:gd name="T45" fmla="*/ 0 h 1027"/>
                <a:gd name="T46" fmla="*/ 0 w 809"/>
                <a:gd name="T47" fmla="*/ 1 h 1027"/>
                <a:gd name="T48" fmla="*/ 0 w 809"/>
                <a:gd name="T49" fmla="*/ 1 h 1027"/>
                <a:gd name="T50" fmla="*/ 0 w 809"/>
                <a:gd name="T51" fmla="*/ 1 h 1027"/>
                <a:gd name="T52" fmla="*/ 0 w 809"/>
                <a:gd name="T53" fmla="*/ 1 h 10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809"/>
                <a:gd name="T82" fmla="*/ 0 h 1027"/>
                <a:gd name="T83" fmla="*/ 809 w 809"/>
                <a:gd name="T84" fmla="*/ 1027 h 10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809" h="1027">
                  <a:moveTo>
                    <a:pt x="746" y="156"/>
                  </a:moveTo>
                  <a:lnTo>
                    <a:pt x="717" y="107"/>
                  </a:lnTo>
                  <a:lnTo>
                    <a:pt x="630" y="183"/>
                  </a:lnTo>
                  <a:lnTo>
                    <a:pt x="489" y="242"/>
                  </a:lnTo>
                  <a:lnTo>
                    <a:pt x="525" y="303"/>
                  </a:lnTo>
                  <a:lnTo>
                    <a:pt x="529" y="662"/>
                  </a:lnTo>
                  <a:lnTo>
                    <a:pt x="386" y="599"/>
                  </a:lnTo>
                  <a:lnTo>
                    <a:pt x="347" y="780"/>
                  </a:lnTo>
                  <a:lnTo>
                    <a:pt x="282" y="909"/>
                  </a:lnTo>
                  <a:lnTo>
                    <a:pt x="202" y="993"/>
                  </a:lnTo>
                  <a:lnTo>
                    <a:pt x="88" y="1027"/>
                  </a:lnTo>
                  <a:lnTo>
                    <a:pt x="0" y="999"/>
                  </a:lnTo>
                  <a:lnTo>
                    <a:pt x="77" y="936"/>
                  </a:lnTo>
                  <a:lnTo>
                    <a:pt x="113" y="866"/>
                  </a:lnTo>
                  <a:lnTo>
                    <a:pt x="103" y="763"/>
                  </a:lnTo>
                  <a:lnTo>
                    <a:pt x="97" y="653"/>
                  </a:lnTo>
                  <a:lnTo>
                    <a:pt x="113" y="539"/>
                  </a:lnTo>
                  <a:lnTo>
                    <a:pt x="160" y="451"/>
                  </a:lnTo>
                  <a:lnTo>
                    <a:pt x="265" y="377"/>
                  </a:lnTo>
                  <a:lnTo>
                    <a:pt x="297" y="204"/>
                  </a:lnTo>
                  <a:lnTo>
                    <a:pt x="383" y="86"/>
                  </a:lnTo>
                  <a:lnTo>
                    <a:pt x="520" y="20"/>
                  </a:lnTo>
                  <a:lnTo>
                    <a:pt x="658" y="0"/>
                  </a:lnTo>
                  <a:lnTo>
                    <a:pt x="809" y="20"/>
                  </a:lnTo>
                  <a:lnTo>
                    <a:pt x="784" y="99"/>
                  </a:lnTo>
                  <a:lnTo>
                    <a:pt x="746" y="156"/>
                  </a:lnTo>
                  <a:close/>
                </a:path>
              </a:pathLst>
            </a:custGeom>
            <a:solidFill>
              <a:srgbClr val="8F2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2478" name="Freeform 10"/>
            <p:cNvSpPr>
              <a:spLocks/>
            </p:cNvSpPr>
            <p:nvPr/>
          </p:nvSpPr>
          <p:spPr bwMode="auto">
            <a:xfrm>
              <a:off x="1984" y="1556"/>
              <a:ext cx="182" cy="280"/>
            </a:xfrm>
            <a:custGeom>
              <a:avLst/>
              <a:gdLst>
                <a:gd name="T0" fmla="*/ 1 w 363"/>
                <a:gd name="T1" fmla="*/ 0 h 561"/>
                <a:gd name="T2" fmla="*/ 0 w 363"/>
                <a:gd name="T3" fmla="*/ 0 h 561"/>
                <a:gd name="T4" fmla="*/ 1 w 363"/>
                <a:gd name="T5" fmla="*/ 0 h 561"/>
                <a:gd name="T6" fmla="*/ 1 w 363"/>
                <a:gd name="T7" fmla="*/ 0 h 561"/>
                <a:gd name="T8" fmla="*/ 1 w 363"/>
                <a:gd name="T9" fmla="*/ 0 h 561"/>
                <a:gd name="T10" fmla="*/ 1 w 363"/>
                <a:gd name="T11" fmla="*/ 0 h 561"/>
                <a:gd name="T12" fmla="*/ 1 w 363"/>
                <a:gd name="T13" fmla="*/ 0 h 561"/>
                <a:gd name="T14" fmla="*/ 1 w 363"/>
                <a:gd name="T15" fmla="*/ 0 h 561"/>
                <a:gd name="T16" fmla="*/ 1 w 363"/>
                <a:gd name="T17" fmla="*/ 0 h 561"/>
                <a:gd name="T18" fmla="*/ 1 w 363"/>
                <a:gd name="T19" fmla="*/ 0 h 561"/>
                <a:gd name="T20" fmla="*/ 1 w 363"/>
                <a:gd name="T21" fmla="*/ 0 h 561"/>
                <a:gd name="T22" fmla="*/ 1 w 363"/>
                <a:gd name="T23" fmla="*/ 0 h 561"/>
                <a:gd name="T24" fmla="*/ 1 w 363"/>
                <a:gd name="T25" fmla="*/ 0 h 5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3"/>
                <a:gd name="T40" fmla="*/ 0 h 561"/>
                <a:gd name="T41" fmla="*/ 363 w 363"/>
                <a:gd name="T42" fmla="*/ 561 h 5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3" h="561">
                  <a:moveTo>
                    <a:pt x="36" y="8"/>
                  </a:moveTo>
                  <a:lnTo>
                    <a:pt x="0" y="531"/>
                  </a:lnTo>
                  <a:lnTo>
                    <a:pt x="127" y="561"/>
                  </a:lnTo>
                  <a:lnTo>
                    <a:pt x="154" y="525"/>
                  </a:lnTo>
                  <a:lnTo>
                    <a:pt x="219" y="493"/>
                  </a:lnTo>
                  <a:lnTo>
                    <a:pt x="293" y="432"/>
                  </a:lnTo>
                  <a:lnTo>
                    <a:pt x="350" y="346"/>
                  </a:lnTo>
                  <a:lnTo>
                    <a:pt x="363" y="242"/>
                  </a:lnTo>
                  <a:lnTo>
                    <a:pt x="340" y="133"/>
                  </a:lnTo>
                  <a:lnTo>
                    <a:pt x="270" y="42"/>
                  </a:lnTo>
                  <a:lnTo>
                    <a:pt x="150" y="0"/>
                  </a:lnTo>
                  <a:lnTo>
                    <a:pt x="36" y="8"/>
                  </a:lnTo>
                  <a:close/>
                </a:path>
              </a:pathLst>
            </a:custGeom>
            <a:solidFill>
              <a:srgbClr val="1C40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2479" name="Freeform 11"/>
            <p:cNvSpPr>
              <a:spLocks/>
            </p:cNvSpPr>
            <p:nvPr/>
          </p:nvSpPr>
          <p:spPr bwMode="auto">
            <a:xfrm>
              <a:off x="1306" y="2356"/>
              <a:ext cx="281" cy="212"/>
            </a:xfrm>
            <a:custGeom>
              <a:avLst/>
              <a:gdLst>
                <a:gd name="T0" fmla="*/ 0 w 561"/>
                <a:gd name="T1" fmla="*/ 1 h 422"/>
                <a:gd name="T2" fmla="*/ 1 w 561"/>
                <a:gd name="T3" fmla="*/ 1 h 422"/>
                <a:gd name="T4" fmla="*/ 1 w 561"/>
                <a:gd name="T5" fmla="*/ 1 h 422"/>
                <a:gd name="T6" fmla="*/ 1 w 561"/>
                <a:gd name="T7" fmla="*/ 1 h 422"/>
                <a:gd name="T8" fmla="*/ 1 w 561"/>
                <a:gd name="T9" fmla="*/ 1 h 422"/>
                <a:gd name="T10" fmla="*/ 1 w 561"/>
                <a:gd name="T11" fmla="*/ 1 h 422"/>
                <a:gd name="T12" fmla="*/ 1 w 561"/>
                <a:gd name="T13" fmla="*/ 0 h 422"/>
                <a:gd name="T14" fmla="*/ 1 w 561"/>
                <a:gd name="T15" fmla="*/ 1 h 422"/>
                <a:gd name="T16" fmla="*/ 1 w 561"/>
                <a:gd name="T17" fmla="*/ 1 h 422"/>
                <a:gd name="T18" fmla="*/ 1 w 561"/>
                <a:gd name="T19" fmla="*/ 1 h 422"/>
                <a:gd name="T20" fmla="*/ 1 w 561"/>
                <a:gd name="T21" fmla="*/ 1 h 422"/>
                <a:gd name="T22" fmla="*/ 1 w 561"/>
                <a:gd name="T23" fmla="*/ 1 h 422"/>
                <a:gd name="T24" fmla="*/ 1 w 561"/>
                <a:gd name="T25" fmla="*/ 1 h 422"/>
                <a:gd name="T26" fmla="*/ 1 w 561"/>
                <a:gd name="T27" fmla="*/ 1 h 422"/>
                <a:gd name="T28" fmla="*/ 1 w 561"/>
                <a:gd name="T29" fmla="*/ 1 h 422"/>
                <a:gd name="T30" fmla="*/ 0 w 561"/>
                <a:gd name="T31" fmla="*/ 1 h 422"/>
                <a:gd name="T32" fmla="*/ 0 w 561"/>
                <a:gd name="T33" fmla="*/ 1 h 4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1"/>
                <a:gd name="T52" fmla="*/ 0 h 422"/>
                <a:gd name="T53" fmla="*/ 561 w 561"/>
                <a:gd name="T54" fmla="*/ 422 h 4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1" h="422">
                  <a:moveTo>
                    <a:pt x="0" y="422"/>
                  </a:moveTo>
                  <a:lnTo>
                    <a:pt x="50" y="340"/>
                  </a:lnTo>
                  <a:lnTo>
                    <a:pt x="156" y="247"/>
                  </a:lnTo>
                  <a:lnTo>
                    <a:pt x="265" y="192"/>
                  </a:lnTo>
                  <a:lnTo>
                    <a:pt x="210" y="133"/>
                  </a:lnTo>
                  <a:lnTo>
                    <a:pt x="168" y="47"/>
                  </a:lnTo>
                  <a:lnTo>
                    <a:pt x="192" y="0"/>
                  </a:lnTo>
                  <a:lnTo>
                    <a:pt x="295" y="63"/>
                  </a:lnTo>
                  <a:lnTo>
                    <a:pt x="419" y="105"/>
                  </a:lnTo>
                  <a:lnTo>
                    <a:pt x="508" y="158"/>
                  </a:lnTo>
                  <a:lnTo>
                    <a:pt x="561" y="200"/>
                  </a:lnTo>
                  <a:lnTo>
                    <a:pt x="550" y="390"/>
                  </a:lnTo>
                  <a:lnTo>
                    <a:pt x="413" y="414"/>
                  </a:lnTo>
                  <a:lnTo>
                    <a:pt x="293" y="416"/>
                  </a:lnTo>
                  <a:lnTo>
                    <a:pt x="173" y="401"/>
                  </a:lnTo>
                  <a:lnTo>
                    <a:pt x="0" y="422"/>
                  </a:lnTo>
                  <a:close/>
                </a:path>
              </a:pathLst>
            </a:custGeom>
            <a:solidFill>
              <a:srgbClr val="C769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2480" name="Freeform 12"/>
            <p:cNvSpPr>
              <a:spLocks/>
            </p:cNvSpPr>
            <p:nvPr/>
          </p:nvSpPr>
          <p:spPr bwMode="auto">
            <a:xfrm>
              <a:off x="1843" y="1557"/>
              <a:ext cx="235" cy="302"/>
            </a:xfrm>
            <a:custGeom>
              <a:avLst/>
              <a:gdLst>
                <a:gd name="T0" fmla="*/ 1 w 469"/>
                <a:gd name="T1" fmla="*/ 0 h 605"/>
                <a:gd name="T2" fmla="*/ 1 w 469"/>
                <a:gd name="T3" fmla="*/ 0 h 605"/>
                <a:gd name="T4" fmla="*/ 1 w 469"/>
                <a:gd name="T5" fmla="*/ 0 h 605"/>
                <a:gd name="T6" fmla="*/ 1 w 469"/>
                <a:gd name="T7" fmla="*/ 0 h 605"/>
                <a:gd name="T8" fmla="*/ 1 w 469"/>
                <a:gd name="T9" fmla="*/ 0 h 605"/>
                <a:gd name="T10" fmla="*/ 1 w 469"/>
                <a:gd name="T11" fmla="*/ 0 h 605"/>
                <a:gd name="T12" fmla="*/ 1 w 469"/>
                <a:gd name="T13" fmla="*/ 0 h 605"/>
                <a:gd name="T14" fmla="*/ 1 w 469"/>
                <a:gd name="T15" fmla="*/ 0 h 605"/>
                <a:gd name="T16" fmla="*/ 1 w 469"/>
                <a:gd name="T17" fmla="*/ 0 h 605"/>
                <a:gd name="T18" fmla="*/ 1 w 469"/>
                <a:gd name="T19" fmla="*/ 0 h 605"/>
                <a:gd name="T20" fmla="*/ 1 w 469"/>
                <a:gd name="T21" fmla="*/ 0 h 605"/>
                <a:gd name="T22" fmla="*/ 1 w 469"/>
                <a:gd name="T23" fmla="*/ 0 h 605"/>
                <a:gd name="T24" fmla="*/ 1 w 469"/>
                <a:gd name="T25" fmla="*/ 0 h 605"/>
                <a:gd name="T26" fmla="*/ 1 w 469"/>
                <a:gd name="T27" fmla="*/ 0 h 605"/>
                <a:gd name="T28" fmla="*/ 1 w 469"/>
                <a:gd name="T29" fmla="*/ 0 h 605"/>
                <a:gd name="T30" fmla="*/ 1 w 469"/>
                <a:gd name="T31" fmla="*/ 0 h 605"/>
                <a:gd name="T32" fmla="*/ 1 w 469"/>
                <a:gd name="T33" fmla="*/ 0 h 605"/>
                <a:gd name="T34" fmla="*/ 0 w 469"/>
                <a:gd name="T35" fmla="*/ 0 h 605"/>
                <a:gd name="T36" fmla="*/ 1 w 469"/>
                <a:gd name="T37" fmla="*/ 0 h 605"/>
                <a:gd name="T38" fmla="*/ 1 w 469"/>
                <a:gd name="T39" fmla="*/ 0 h 605"/>
                <a:gd name="T40" fmla="*/ 1 w 469"/>
                <a:gd name="T41" fmla="*/ 0 h 605"/>
                <a:gd name="T42" fmla="*/ 1 w 469"/>
                <a:gd name="T43" fmla="*/ 0 h 605"/>
                <a:gd name="T44" fmla="*/ 1 w 469"/>
                <a:gd name="T45" fmla="*/ 0 h 60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69"/>
                <a:gd name="T70" fmla="*/ 0 h 605"/>
                <a:gd name="T71" fmla="*/ 469 w 469"/>
                <a:gd name="T72" fmla="*/ 605 h 60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69" h="605">
                  <a:moveTo>
                    <a:pt x="298" y="568"/>
                  </a:moveTo>
                  <a:lnTo>
                    <a:pt x="374" y="605"/>
                  </a:lnTo>
                  <a:lnTo>
                    <a:pt x="420" y="521"/>
                  </a:lnTo>
                  <a:lnTo>
                    <a:pt x="329" y="481"/>
                  </a:lnTo>
                  <a:lnTo>
                    <a:pt x="388" y="470"/>
                  </a:lnTo>
                  <a:lnTo>
                    <a:pt x="429" y="445"/>
                  </a:lnTo>
                  <a:lnTo>
                    <a:pt x="454" y="403"/>
                  </a:lnTo>
                  <a:lnTo>
                    <a:pt x="452" y="350"/>
                  </a:lnTo>
                  <a:lnTo>
                    <a:pt x="408" y="304"/>
                  </a:lnTo>
                  <a:lnTo>
                    <a:pt x="469" y="175"/>
                  </a:lnTo>
                  <a:lnTo>
                    <a:pt x="429" y="91"/>
                  </a:lnTo>
                  <a:lnTo>
                    <a:pt x="355" y="0"/>
                  </a:lnTo>
                  <a:lnTo>
                    <a:pt x="205" y="34"/>
                  </a:lnTo>
                  <a:lnTo>
                    <a:pt x="93" y="99"/>
                  </a:lnTo>
                  <a:lnTo>
                    <a:pt x="19" y="177"/>
                  </a:lnTo>
                  <a:lnTo>
                    <a:pt x="53" y="243"/>
                  </a:lnTo>
                  <a:lnTo>
                    <a:pt x="2" y="361"/>
                  </a:lnTo>
                  <a:lnTo>
                    <a:pt x="0" y="468"/>
                  </a:lnTo>
                  <a:lnTo>
                    <a:pt x="40" y="542"/>
                  </a:lnTo>
                  <a:lnTo>
                    <a:pt x="129" y="580"/>
                  </a:lnTo>
                  <a:lnTo>
                    <a:pt x="237" y="578"/>
                  </a:lnTo>
                  <a:lnTo>
                    <a:pt x="298" y="568"/>
                  </a:lnTo>
                  <a:close/>
                </a:path>
              </a:pathLst>
            </a:custGeom>
            <a:solidFill>
              <a:srgbClr val="C769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2481" name="Freeform 13"/>
            <p:cNvSpPr>
              <a:spLocks/>
            </p:cNvSpPr>
            <p:nvPr/>
          </p:nvSpPr>
          <p:spPr bwMode="auto">
            <a:xfrm>
              <a:off x="1052" y="2206"/>
              <a:ext cx="213" cy="175"/>
            </a:xfrm>
            <a:custGeom>
              <a:avLst/>
              <a:gdLst>
                <a:gd name="T0" fmla="*/ 1 w 426"/>
                <a:gd name="T1" fmla="*/ 1 h 349"/>
                <a:gd name="T2" fmla="*/ 0 w 426"/>
                <a:gd name="T3" fmla="*/ 1 h 349"/>
                <a:gd name="T4" fmla="*/ 1 w 426"/>
                <a:gd name="T5" fmla="*/ 1 h 349"/>
                <a:gd name="T6" fmla="*/ 1 w 426"/>
                <a:gd name="T7" fmla="*/ 1 h 349"/>
                <a:gd name="T8" fmla="*/ 1 w 426"/>
                <a:gd name="T9" fmla="*/ 1 h 349"/>
                <a:gd name="T10" fmla="*/ 1 w 426"/>
                <a:gd name="T11" fmla="*/ 1 h 349"/>
                <a:gd name="T12" fmla="*/ 1 w 426"/>
                <a:gd name="T13" fmla="*/ 1 h 349"/>
                <a:gd name="T14" fmla="*/ 1 w 426"/>
                <a:gd name="T15" fmla="*/ 1 h 349"/>
                <a:gd name="T16" fmla="*/ 1 w 426"/>
                <a:gd name="T17" fmla="*/ 0 h 349"/>
                <a:gd name="T18" fmla="*/ 1 w 426"/>
                <a:gd name="T19" fmla="*/ 1 h 349"/>
                <a:gd name="T20" fmla="*/ 1 w 426"/>
                <a:gd name="T21" fmla="*/ 1 h 349"/>
                <a:gd name="T22" fmla="*/ 1 w 426"/>
                <a:gd name="T23" fmla="*/ 1 h 349"/>
                <a:gd name="T24" fmla="*/ 1 w 426"/>
                <a:gd name="T25" fmla="*/ 1 h 3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6"/>
                <a:gd name="T40" fmla="*/ 0 h 349"/>
                <a:gd name="T41" fmla="*/ 426 w 426"/>
                <a:gd name="T42" fmla="*/ 349 h 3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6" h="349">
                  <a:moveTo>
                    <a:pt x="22" y="110"/>
                  </a:moveTo>
                  <a:lnTo>
                    <a:pt x="0" y="289"/>
                  </a:lnTo>
                  <a:lnTo>
                    <a:pt x="165" y="342"/>
                  </a:lnTo>
                  <a:lnTo>
                    <a:pt x="308" y="349"/>
                  </a:lnTo>
                  <a:lnTo>
                    <a:pt x="426" y="321"/>
                  </a:lnTo>
                  <a:lnTo>
                    <a:pt x="312" y="245"/>
                  </a:lnTo>
                  <a:lnTo>
                    <a:pt x="216" y="125"/>
                  </a:lnTo>
                  <a:lnTo>
                    <a:pt x="266" y="66"/>
                  </a:lnTo>
                  <a:lnTo>
                    <a:pt x="289" y="0"/>
                  </a:lnTo>
                  <a:lnTo>
                    <a:pt x="220" y="26"/>
                  </a:lnTo>
                  <a:lnTo>
                    <a:pt x="114" y="53"/>
                  </a:lnTo>
                  <a:lnTo>
                    <a:pt x="22" y="110"/>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2482" name="Freeform 14"/>
            <p:cNvSpPr>
              <a:spLocks/>
            </p:cNvSpPr>
            <p:nvPr/>
          </p:nvSpPr>
          <p:spPr bwMode="auto">
            <a:xfrm>
              <a:off x="1397" y="1459"/>
              <a:ext cx="240" cy="158"/>
            </a:xfrm>
            <a:custGeom>
              <a:avLst/>
              <a:gdLst>
                <a:gd name="T0" fmla="*/ 0 w 481"/>
                <a:gd name="T1" fmla="*/ 1 h 316"/>
                <a:gd name="T2" fmla="*/ 0 w 481"/>
                <a:gd name="T3" fmla="*/ 1 h 316"/>
                <a:gd name="T4" fmla="*/ 0 w 481"/>
                <a:gd name="T5" fmla="*/ 1 h 316"/>
                <a:gd name="T6" fmla="*/ 0 w 481"/>
                <a:gd name="T7" fmla="*/ 1 h 316"/>
                <a:gd name="T8" fmla="*/ 0 w 481"/>
                <a:gd name="T9" fmla="*/ 1 h 316"/>
                <a:gd name="T10" fmla="*/ 0 w 481"/>
                <a:gd name="T11" fmla="*/ 1 h 316"/>
                <a:gd name="T12" fmla="*/ 0 w 481"/>
                <a:gd name="T13" fmla="*/ 1 h 316"/>
                <a:gd name="T14" fmla="*/ 0 w 481"/>
                <a:gd name="T15" fmla="*/ 0 h 316"/>
                <a:gd name="T16" fmla="*/ 0 w 481"/>
                <a:gd name="T17" fmla="*/ 1 h 316"/>
                <a:gd name="T18" fmla="*/ 0 w 481"/>
                <a:gd name="T19" fmla="*/ 1 h 316"/>
                <a:gd name="T20" fmla="*/ 0 w 481"/>
                <a:gd name="T21" fmla="*/ 1 h 316"/>
                <a:gd name="T22" fmla="*/ 0 w 481"/>
                <a:gd name="T23" fmla="*/ 1 h 316"/>
                <a:gd name="T24" fmla="*/ 0 w 481"/>
                <a:gd name="T25" fmla="*/ 1 h 316"/>
                <a:gd name="T26" fmla="*/ 0 w 481"/>
                <a:gd name="T27" fmla="*/ 1 h 316"/>
                <a:gd name="T28" fmla="*/ 0 w 481"/>
                <a:gd name="T29" fmla="*/ 1 h 31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81"/>
                <a:gd name="T46" fmla="*/ 0 h 316"/>
                <a:gd name="T47" fmla="*/ 481 w 481"/>
                <a:gd name="T48" fmla="*/ 316 h 31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81" h="316">
                  <a:moveTo>
                    <a:pt x="15" y="230"/>
                  </a:moveTo>
                  <a:lnTo>
                    <a:pt x="21" y="154"/>
                  </a:lnTo>
                  <a:lnTo>
                    <a:pt x="0" y="8"/>
                  </a:lnTo>
                  <a:lnTo>
                    <a:pt x="34" y="4"/>
                  </a:lnTo>
                  <a:lnTo>
                    <a:pt x="80" y="44"/>
                  </a:lnTo>
                  <a:lnTo>
                    <a:pt x="106" y="84"/>
                  </a:lnTo>
                  <a:lnTo>
                    <a:pt x="238" y="25"/>
                  </a:lnTo>
                  <a:lnTo>
                    <a:pt x="420" y="0"/>
                  </a:lnTo>
                  <a:lnTo>
                    <a:pt x="481" y="12"/>
                  </a:lnTo>
                  <a:lnTo>
                    <a:pt x="422" y="59"/>
                  </a:lnTo>
                  <a:lnTo>
                    <a:pt x="291" y="183"/>
                  </a:lnTo>
                  <a:lnTo>
                    <a:pt x="188" y="316"/>
                  </a:lnTo>
                  <a:lnTo>
                    <a:pt x="97" y="261"/>
                  </a:lnTo>
                  <a:lnTo>
                    <a:pt x="15" y="230"/>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2483" name="Freeform 15"/>
            <p:cNvSpPr>
              <a:spLocks/>
            </p:cNvSpPr>
            <p:nvPr/>
          </p:nvSpPr>
          <p:spPr bwMode="auto">
            <a:xfrm>
              <a:off x="825" y="1374"/>
              <a:ext cx="222" cy="374"/>
            </a:xfrm>
            <a:custGeom>
              <a:avLst/>
              <a:gdLst>
                <a:gd name="T0" fmla="*/ 1 w 443"/>
                <a:gd name="T1" fmla="*/ 0 h 749"/>
                <a:gd name="T2" fmla="*/ 1 w 443"/>
                <a:gd name="T3" fmla="*/ 0 h 749"/>
                <a:gd name="T4" fmla="*/ 1 w 443"/>
                <a:gd name="T5" fmla="*/ 0 h 749"/>
                <a:gd name="T6" fmla="*/ 1 w 443"/>
                <a:gd name="T7" fmla="*/ 0 h 749"/>
                <a:gd name="T8" fmla="*/ 1 w 443"/>
                <a:gd name="T9" fmla="*/ 0 h 749"/>
                <a:gd name="T10" fmla="*/ 1 w 443"/>
                <a:gd name="T11" fmla="*/ 0 h 749"/>
                <a:gd name="T12" fmla="*/ 1 w 443"/>
                <a:gd name="T13" fmla="*/ 0 h 749"/>
                <a:gd name="T14" fmla="*/ 1 w 443"/>
                <a:gd name="T15" fmla="*/ 0 h 749"/>
                <a:gd name="T16" fmla="*/ 1 w 443"/>
                <a:gd name="T17" fmla="*/ 0 h 749"/>
                <a:gd name="T18" fmla="*/ 1 w 443"/>
                <a:gd name="T19" fmla="*/ 0 h 749"/>
                <a:gd name="T20" fmla="*/ 1 w 443"/>
                <a:gd name="T21" fmla="*/ 0 h 749"/>
                <a:gd name="T22" fmla="*/ 1 w 443"/>
                <a:gd name="T23" fmla="*/ 0 h 749"/>
                <a:gd name="T24" fmla="*/ 1 w 443"/>
                <a:gd name="T25" fmla="*/ 0 h 749"/>
                <a:gd name="T26" fmla="*/ 1 w 443"/>
                <a:gd name="T27" fmla="*/ 0 h 749"/>
                <a:gd name="T28" fmla="*/ 1 w 443"/>
                <a:gd name="T29" fmla="*/ 0 h 749"/>
                <a:gd name="T30" fmla="*/ 1 w 443"/>
                <a:gd name="T31" fmla="*/ 0 h 749"/>
                <a:gd name="T32" fmla="*/ 1 w 443"/>
                <a:gd name="T33" fmla="*/ 0 h 749"/>
                <a:gd name="T34" fmla="*/ 1 w 443"/>
                <a:gd name="T35" fmla="*/ 0 h 749"/>
                <a:gd name="T36" fmla="*/ 1 w 443"/>
                <a:gd name="T37" fmla="*/ 0 h 749"/>
                <a:gd name="T38" fmla="*/ 1 w 443"/>
                <a:gd name="T39" fmla="*/ 0 h 749"/>
                <a:gd name="T40" fmla="*/ 1 w 443"/>
                <a:gd name="T41" fmla="*/ 0 h 749"/>
                <a:gd name="T42" fmla="*/ 1 w 443"/>
                <a:gd name="T43" fmla="*/ 0 h 749"/>
                <a:gd name="T44" fmla="*/ 1 w 443"/>
                <a:gd name="T45" fmla="*/ 0 h 749"/>
                <a:gd name="T46" fmla="*/ 1 w 443"/>
                <a:gd name="T47" fmla="*/ 0 h 749"/>
                <a:gd name="T48" fmla="*/ 1 w 443"/>
                <a:gd name="T49" fmla="*/ 0 h 749"/>
                <a:gd name="T50" fmla="*/ 1 w 443"/>
                <a:gd name="T51" fmla="*/ 0 h 749"/>
                <a:gd name="T52" fmla="*/ 1 w 443"/>
                <a:gd name="T53" fmla="*/ 0 h 749"/>
                <a:gd name="T54" fmla="*/ 1 w 443"/>
                <a:gd name="T55" fmla="*/ 0 h 749"/>
                <a:gd name="T56" fmla="*/ 1 w 443"/>
                <a:gd name="T57" fmla="*/ 0 h 749"/>
                <a:gd name="T58" fmla="*/ 1 w 443"/>
                <a:gd name="T59" fmla="*/ 0 h 749"/>
                <a:gd name="T60" fmla="*/ 0 w 443"/>
                <a:gd name="T61" fmla="*/ 0 h 749"/>
                <a:gd name="T62" fmla="*/ 1 w 443"/>
                <a:gd name="T63" fmla="*/ 0 h 749"/>
                <a:gd name="T64" fmla="*/ 1 w 443"/>
                <a:gd name="T65" fmla="*/ 0 h 749"/>
                <a:gd name="T66" fmla="*/ 1 w 443"/>
                <a:gd name="T67" fmla="*/ 0 h 749"/>
                <a:gd name="T68" fmla="*/ 1 w 443"/>
                <a:gd name="T69" fmla="*/ 0 h 749"/>
                <a:gd name="T70" fmla="*/ 1 w 443"/>
                <a:gd name="T71" fmla="*/ 0 h 749"/>
                <a:gd name="T72" fmla="*/ 1 w 443"/>
                <a:gd name="T73" fmla="*/ 0 h 749"/>
                <a:gd name="T74" fmla="*/ 1 w 443"/>
                <a:gd name="T75" fmla="*/ 0 h 749"/>
                <a:gd name="T76" fmla="*/ 1 w 443"/>
                <a:gd name="T77" fmla="*/ 0 h 749"/>
                <a:gd name="T78" fmla="*/ 1 w 443"/>
                <a:gd name="T79" fmla="*/ 0 h 749"/>
                <a:gd name="T80" fmla="*/ 1 w 443"/>
                <a:gd name="T81" fmla="*/ 0 h 749"/>
                <a:gd name="T82" fmla="*/ 1 w 443"/>
                <a:gd name="T83" fmla="*/ 0 h 749"/>
                <a:gd name="T84" fmla="*/ 1 w 443"/>
                <a:gd name="T85" fmla="*/ 0 h 749"/>
                <a:gd name="T86" fmla="*/ 1 w 443"/>
                <a:gd name="T87" fmla="*/ 0 h 749"/>
                <a:gd name="T88" fmla="*/ 1 w 443"/>
                <a:gd name="T89" fmla="*/ 0 h 749"/>
                <a:gd name="T90" fmla="*/ 1 w 443"/>
                <a:gd name="T91" fmla="*/ 0 h 749"/>
                <a:gd name="T92" fmla="*/ 1 w 443"/>
                <a:gd name="T93" fmla="*/ 0 h 749"/>
                <a:gd name="T94" fmla="*/ 1 w 443"/>
                <a:gd name="T95" fmla="*/ 0 h 749"/>
                <a:gd name="T96" fmla="*/ 1 w 443"/>
                <a:gd name="T97" fmla="*/ 0 h 749"/>
                <a:gd name="T98" fmla="*/ 1 w 443"/>
                <a:gd name="T99" fmla="*/ 0 h 749"/>
                <a:gd name="T100" fmla="*/ 1 w 443"/>
                <a:gd name="T101" fmla="*/ 0 h 749"/>
                <a:gd name="T102" fmla="*/ 1 w 443"/>
                <a:gd name="T103" fmla="*/ 0 h 749"/>
                <a:gd name="T104" fmla="*/ 1 w 443"/>
                <a:gd name="T105" fmla="*/ 0 h 749"/>
                <a:gd name="T106" fmla="*/ 1 w 443"/>
                <a:gd name="T107" fmla="*/ 0 h 749"/>
                <a:gd name="T108" fmla="*/ 1 w 443"/>
                <a:gd name="T109" fmla="*/ 0 h 74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43"/>
                <a:gd name="T166" fmla="*/ 0 h 749"/>
                <a:gd name="T167" fmla="*/ 443 w 443"/>
                <a:gd name="T168" fmla="*/ 749 h 74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43" h="749">
                  <a:moveTo>
                    <a:pt x="255" y="0"/>
                  </a:moveTo>
                  <a:lnTo>
                    <a:pt x="251" y="4"/>
                  </a:lnTo>
                  <a:lnTo>
                    <a:pt x="240" y="13"/>
                  </a:lnTo>
                  <a:lnTo>
                    <a:pt x="232" y="19"/>
                  </a:lnTo>
                  <a:lnTo>
                    <a:pt x="225" y="27"/>
                  </a:lnTo>
                  <a:lnTo>
                    <a:pt x="213" y="36"/>
                  </a:lnTo>
                  <a:lnTo>
                    <a:pt x="202" y="46"/>
                  </a:lnTo>
                  <a:lnTo>
                    <a:pt x="185" y="57"/>
                  </a:lnTo>
                  <a:lnTo>
                    <a:pt x="168" y="67"/>
                  </a:lnTo>
                  <a:lnTo>
                    <a:pt x="149" y="78"/>
                  </a:lnTo>
                  <a:lnTo>
                    <a:pt x="128" y="89"/>
                  </a:lnTo>
                  <a:lnTo>
                    <a:pt x="103" y="101"/>
                  </a:lnTo>
                  <a:lnTo>
                    <a:pt x="78" y="112"/>
                  </a:lnTo>
                  <a:lnTo>
                    <a:pt x="52" y="124"/>
                  </a:lnTo>
                  <a:lnTo>
                    <a:pt x="25" y="137"/>
                  </a:lnTo>
                  <a:lnTo>
                    <a:pt x="25" y="139"/>
                  </a:lnTo>
                  <a:lnTo>
                    <a:pt x="27" y="146"/>
                  </a:lnTo>
                  <a:lnTo>
                    <a:pt x="31" y="154"/>
                  </a:lnTo>
                  <a:lnTo>
                    <a:pt x="36" y="169"/>
                  </a:lnTo>
                  <a:lnTo>
                    <a:pt x="40" y="184"/>
                  </a:lnTo>
                  <a:lnTo>
                    <a:pt x="46" y="205"/>
                  </a:lnTo>
                  <a:lnTo>
                    <a:pt x="50" y="226"/>
                  </a:lnTo>
                  <a:lnTo>
                    <a:pt x="55" y="253"/>
                  </a:lnTo>
                  <a:lnTo>
                    <a:pt x="55" y="278"/>
                  </a:lnTo>
                  <a:lnTo>
                    <a:pt x="57" y="308"/>
                  </a:lnTo>
                  <a:lnTo>
                    <a:pt x="55" y="338"/>
                  </a:lnTo>
                  <a:lnTo>
                    <a:pt x="52" y="373"/>
                  </a:lnTo>
                  <a:lnTo>
                    <a:pt x="42" y="405"/>
                  </a:lnTo>
                  <a:lnTo>
                    <a:pt x="33" y="441"/>
                  </a:lnTo>
                  <a:lnTo>
                    <a:pt x="17" y="475"/>
                  </a:lnTo>
                  <a:lnTo>
                    <a:pt x="0" y="511"/>
                  </a:lnTo>
                  <a:lnTo>
                    <a:pt x="76" y="565"/>
                  </a:lnTo>
                  <a:lnTo>
                    <a:pt x="67" y="692"/>
                  </a:lnTo>
                  <a:lnTo>
                    <a:pt x="320" y="749"/>
                  </a:lnTo>
                  <a:lnTo>
                    <a:pt x="375" y="561"/>
                  </a:lnTo>
                  <a:lnTo>
                    <a:pt x="443" y="527"/>
                  </a:lnTo>
                  <a:lnTo>
                    <a:pt x="443" y="521"/>
                  </a:lnTo>
                  <a:lnTo>
                    <a:pt x="443" y="513"/>
                  </a:lnTo>
                  <a:lnTo>
                    <a:pt x="443" y="496"/>
                  </a:lnTo>
                  <a:lnTo>
                    <a:pt x="443" y="477"/>
                  </a:lnTo>
                  <a:lnTo>
                    <a:pt x="441" y="453"/>
                  </a:lnTo>
                  <a:lnTo>
                    <a:pt x="441" y="424"/>
                  </a:lnTo>
                  <a:lnTo>
                    <a:pt x="438" y="390"/>
                  </a:lnTo>
                  <a:lnTo>
                    <a:pt x="434" y="357"/>
                  </a:lnTo>
                  <a:lnTo>
                    <a:pt x="426" y="319"/>
                  </a:lnTo>
                  <a:lnTo>
                    <a:pt x="417" y="281"/>
                  </a:lnTo>
                  <a:lnTo>
                    <a:pt x="405" y="240"/>
                  </a:lnTo>
                  <a:lnTo>
                    <a:pt x="390" y="200"/>
                  </a:lnTo>
                  <a:lnTo>
                    <a:pt x="371" y="160"/>
                  </a:lnTo>
                  <a:lnTo>
                    <a:pt x="352" y="120"/>
                  </a:lnTo>
                  <a:lnTo>
                    <a:pt x="327" y="80"/>
                  </a:lnTo>
                  <a:lnTo>
                    <a:pt x="297" y="46"/>
                  </a:lnTo>
                  <a:lnTo>
                    <a:pt x="265" y="65"/>
                  </a:lnTo>
                  <a:lnTo>
                    <a:pt x="255" y="0"/>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2484" name="Freeform 16"/>
            <p:cNvSpPr>
              <a:spLocks/>
            </p:cNvSpPr>
            <p:nvPr/>
          </p:nvSpPr>
          <p:spPr bwMode="auto">
            <a:xfrm>
              <a:off x="1458" y="995"/>
              <a:ext cx="199" cy="277"/>
            </a:xfrm>
            <a:custGeom>
              <a:avLst/>
              <a:gdLst>
                <a:gd name="T0" fmla="*/ 1 w 397"/>
                <a:gd name="T1" fmla="*/ 1 h 554"/>
                <a:gd name="T2" fmla="*/ 1 w 397"/>
                <a:gd name="T3" fmla="*/ 1 h 554"/>
                <a:gd name="T4" fmla="*/ 1 w 397"/>
                <a:gd name="T5" fmla="*/ 1 h 554"/>
                <a:gd name="T6" fmla="*/ 1 w 397"/>
                <a:gd name="T7" fmla="*/ 1 h 554"/>
                <a:gd name="T8" fmla="*/ 0 w 397"/>
                <a:gd name="T9" fmla="*/ 1 h 554"/>
                <a:gd name="T10" fmla="*/ 1 w 397"/>
                <a:gd name="T11" fmla="*/ 1 h 554"/>
                <a:gd name="T12" fmla="*/ 1 w 397"/>
                <a:gd name="T13" fmla="*/ 1 h 554"/>
                <a:gd name="T14" fmla="*/ 1 w 397"/>
                <a:gd name="T15" fmla="*/ 0 h 554"/>
                <a:gd name="T16" fmla="*/ 1 w 397"/>
                <a:gd name="T17" fmla="*/ 1 h 554"/>
                <a:gd name="T18" fmla="*/ 1 w 397"/>
                <a:gd name="T19" fmla="*/ 1 h 554"/>
                <a:gd name="T20" fmla="*/ 1 w 397"/>
                <a:gd name="T21" fmla="*/ 1 h 554"/>
                <a:gd name="T22" fmla="*/ 1 w 397"/>
                <a:gd name="T23" fmla="*/ 1 h 554"/>
                <a:gd name="T24" fmla="*/ 1 w 397"/>
                <a:gd name="T25" fmla="*/ 1 h 554"/>
                <a:gd name="T26" fmla="*/ 1 w 397"/>
                <a:gd name="T27" fmla="*/ 1 h 554"/>
                <a:gd name="T28" fmla="*/ 1 w 397"/>
                <a:gd name="T29" fmla="*/ 1 h 554"/>
                <a:gd name="T30" fmla="*/ 1 w 397"/>
                <a:gd name="T31" fmla="*/ 1 h 554"/>
                <a:gd name="T32" fmla="*/ 1 w 397"/>
                <a:gd name="T33" fmla="*/ 1 h 554"/>
                <a:gd name="T34" fmla="*/ 1 w 397"/>
                <a:gd name="T35" fmla="*/ 1 h 554"/>
                <a:gd name="T36" fmla="*/ 1 w 397"/>
                <a:gd name="T37" fmla="*/ 1 h 554"/>
                <a:gd name="T38" fmla="*/ 1 w 397"/>
                <a:gd name="T39" fmla="*/ 1 h 55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97"/>
                <a:gd name="T61" fmla="*/ 0 h 554"/>
                <a:gd name="T62" fmla="*/ 397 w 397"/>
                <a:gd name="T63" fmla="*/ 554 h 55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97" h="554">
                  <a:moveTo>
                    <a:pt x="127" y="538"/>
                  </a:moveTo>
                  <a:lnTo>
                    <a:pt x="119" y="470"/>
                  </a:lnTo>
                  <a:lnTo>
                    <a:pt x="93" y="394"/>
                  </a:lnTo>
                  <a:lnTo>
                    <a:pt x="34" y="303"/>
                  </a:lnTo>
                  <a:lnTo>
                    <a:pt x="0" y="217"/>
                  </a:lnTo>
                  <a:lnTo>
                    <a:pt x="13" y="124"/>
                  </a:lnTo>
                  <a:lnTo>
                    <a:pt x="72" y="44"/>
                  </a:lnTo>
                  <a:lnTo>
                    <a:pt x="171" y="0"/>
                  </a:lnTo>
                  <a:lnTo>
                    <a:pt x="273" y="10"/>
                  </a:lnTo>
                  <a:lnTo>
                    <a:pt x="357" y="59"/>
                  </a:lnTo>
                  <a:lnTo>
                    <a:pt x="397" y="152"/>
                  </a:lnTo>
                  <a:lnTo>
                    <a:pt x="389" y="232"/>
                  </a:lnTo>
                  <a:lnTo>
                    <a:pt x="357" y="306"/>
                  </a:lnTo>
                  <a:lnTo>
                    <a:pt x="302" y="379"/>
                  </a:lnTo>
                  <a:lnTo>
                    <a:pt x="273" y="445"/>
                  </a:lnTo>
                  <a:lnTo>
                    <a:pt x="260" y="519"/>
                  </a:lnTo>
                  <a:lnTo>
                    <a:pt x="258" y="546"/>
                  </a:lnTo>
                  <a:lnTo>
                    <a:pt x="192" y="554"/>
                  </a:lnTo>
                  <a:lnTo>
                    <a:pt x="127" y="5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2485" name="Freeform 17"/>
            <p:cNvSpPr>
              <a:spLocks/>
            </p:cNvSpPr>
            <p:nvPr/>
          </p:nvSpPr>
          <p:spPr bwMode="auto">
            <a:xfrm>
              <a:off x="1524" y="994"/>
              <a:ext cx="137" cy="273"/>
            </a:xfrm>
            <a:custGeom>
              <a:avLst/>
              <a:gdLst>
                <a:gd name="T0" fmla="*/ 1 w 274"/>
                <a:gd name="T1" fmla="*/ 1 h 546"/>
                <a:gd name="T2" fmla="*/ 1 w 274"/>
                <a:gd name="T3" fmla="*/ 1 h 546"/>
                <a:gd name="T4" fmla="*/ 1 w 274"/>
                <a:gd name="T5" fmla="*/ 1 h 546"/>
                <a:gd name="T6" fmla="*/ 1 w 274"/>
                <a:gd name="T7" fmla="*/ 1 h 546"/>
                <a:gd name="T8" fmla="*/ 1 w 274"/>
                <a:gd name="T9" fmla="*/ 1 h 546"/>
                <a:gd name="T10" fmla="*/ 1 w 274"/>
                <a:gd name="T11" fmla="*/ 1 h 546"/>
                <a:gd name="T12" fmla="*/ 1 w 274"/>
                <a:gd name="T13" fmla="*/ 1 h 546"/>
                <a:gd name="T14" fmla="*/ 1 w 274"/>
                <a:gd name="T15" fmla="*/ 1 h 546"/>
                <a:gd name="T16" fmla="*/ 1 w 274"/>
                <a:gd name="T17" fmla="*/ 1 h 546"/>
                <a:gd name="T18" fmla="*/ 1 w 274"/>
                <a:gd name="T19" fmla="*/ 1 h 546"/>
                <a:gd name="T20" fmla="*/ 1 w 274"/>
                <a:gd name="T21" fmla="*/ 1 h 546"/>
                <a:gd name="T22" fmla="*/ 1 w 274"/>
                <a:gd name="T23" fmla="*/ 1 h 546"/>
                <a:gd name="T24" fmla="*/ 1 w 274"/>
                <a:gd name="T25" fmla="*/ 1 h 546"/>
                <a:gd name="T26" fmla="*/ 1 w 274"/>
                <a:gd name="T27" fmla="*/ 1 h 546"/>
                <a:gd name="T28" fmla="*/ 0 w 274"/>
                <a:gd name="T29" fmla="*/ 1 h 546"/>
                <a:gd name="T30" fmla="*/ 1 w 274"/>
                <a:gd name="T31" fmla="*/ 1 h 546"/>
                <a:gd name="T32" fmla="*/ 1 w 274"/>
                <a:gd name="T33" fmla="*/ 1 h 546"/>
                <a:gd name="T34" fmla="*/ 1 w 274"/>
                <a:gd name="T35" fmla="*/ 1 h 546"/>
                <a:gd name="T36" fmla="*/ 1 w 274"/>
                <a:gd name="T37" fmla="*/ 1 h 546"/>
                <a:gd name="T38" fmla="*/ 1 w 274"/>
                <a:gd name="T39" fmla="*/ 1 h 546"/>
                <a:gd name="T40" fmla="*/ 1 w 274"/>
                <a:gd name="T41" fmla="*/ 1 h 546"/>
                <a:gd name="T42" fmla="*/ 1 w 274"/>
                <a:gd name="T43" fmla="*/ 1 h 546"/>
                <a:gd name="T44" fmla="*/ 1 w 274"/>
                <a:gd name="T45" fmla="*/ 1 h 546"/>
                <a:gd name="T46" fmla="*/ 1 w 274"/>
                <a:gd name="T47" fmla="*/ 1 h 546"/>
                <a:gd name="T48" fmla="*/ 1 w 274"/>
                <a:gd name="T49" fmla="*/ 1 h 546"/>
                <a:gd name="T50" fmla="*/ 1 w 274"/>
                <a:gd name="T51" fmla="*/ 1 h 546"/>
                <a:gd name="T52" fmla="*/ 1 w 274"/>
                <a:gd name="T53" fmla="*/ 1 h 546"/>
                <a:gd name="T54" fmla="*/ 1 w 274"/>
                <a:gd name="T55" fmla="*/ 1 h 546"/>
                <a:gd name="T56" fmla="*/ 1 w 274"/>
                <a:gd name="T57" fmla="*/ 1 h 546"/>
                <a:gd name="T58" fmla="*/ 1 w 274"/>
                <a:gd name="T59" fmla="*/ 1 h 546"/>
                <a:gd name="T60" fmla="*/ 1 w 274"/>
                <a:gd name="T61" fmla="*/ 1 h 546"/>
                <a:gd name="T62" fmla="*/ 1 w 274"/>
                <a:gd name="T63" fmla="*/ 1 h 546"/>
                <a:gd name="T64" fmla="*/ 1 w 274"/>
                <a:gd name="T65" fmla="*/ 0 h 546"/>
                <a:gd name="T66" fmla="*/ 1 w 274"/>
                <a:gd name="T67" fmla="*/ 1 h 5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74"/>
                <a:gd name="T103" fmla="*/ 0 h 546"/>
                <a:gd name="T104" fmla="*/ 274 w 274"/>
                <a:gd name="T105" fmla="*/ 546 h 54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74" h="546">
                  <a:moveTo>
                    <a:pt x="152" y="48"/>
                  </a:moveTo>
                  <a:lnTo>
                    <a:pt x="154" y="50"/>
                  </a:lnTo>
                  <a:lnTo>
                    <a:pt x="160" y="63"/>
                  </a:lnTo>
                  <a:lnTo>
                    <a:pt x="165" y="69"/>
                  </a:lnTo>
                  <a:lnTo>
                    <a:pt x="171" y="80"/>
                  </a:lnTo>
                  <a:lnTo>
                    <a:pt x="175" y="90"/>
                  </a:lnTo>
                  <a:lnTo>
                    <a:pt x="180" y="105"/>
                  </a:lnTo>
                  <a:lnTo>
                    <a:pt x="184" y="118"/>
                  </a:lnTo>
                  <a:lnTo>
                    <a:pt x="186" y="134"/>
                  </a:lnTo>
                  <a:lnTo>
                    <a:pt x="188" y="151"/>
                  </a:lnTo>
                  <a:lnTo>
                    <a:pt x="190" y="168"/>
                  </a:lnTo>
                  <a:lnTo>
                    <a:pt x="188" y="185"/>
                  </a:lnTo>
                  <a:lnTo>
                    <a:pt x="188" y="204"/>
                  </a:lnTo>
                  <a:lnTo>
                    <a:pt x="184" y="225"/>
                  </a:lnTo>
                  <a:lnTo>
                    <a:pt x="179" y="244"/>
                  </a:lnTo>
                  <a:lnTo>
                    <a:pt x="167" y="261"/>
                  </a:lnTo>
                  <a:lnTo>
                    <a:pt x="158" y="278"/>
                  </a:lnTo>
                  <a:lnTo>
                    <a:pt x="144" y="291"/>
                  </a:lnTo>
                  <a:lnTo>
                    <a:pt x="133" y="305"/>
                  </a:lnTo>
                  <a:lnTo>
                    <a:pt x="118" y="312"/>
                  </a:lnTo>
                  <a:lnTo>
                    <a:pt x="102" y="322"/>
                  </a:lnTo>
                  <a:lnTo>
                    <a:pt x="87" y="329"/>
                  </a:lnTo>
                  <a:lnTo>
                    <a:pt x="72" y="335"/>
                  </a:lnTo>
                  <a:lnTo>
                    <a:pt x="59" y="339"/>
                  </a:lnTo>
                  <a:lnTo>
                    <a:pt x="44" y="343"/>
                  </a:lnTo>
                  <a:lnTo>
                    <a:pt x="32" y="343"/>
                  </a:lnTo>
                  <a:lnTo>
                    <a:pt x="21" y="346"/>
                  </a:lnTo>
                  <a:lnTo>
                    <a:pt x="11" y="346"/>
                  </a:lnTo>
                  <a:lnTo>
                    <a:pt x="5" y="348"/>
                  </a:lnTo>
                  <a:lnTo>
                    <a:pt x="0" y="348"/>
                  </a:lnTo>
                  <a:lnTo>
                    <a:pt x="0" y="350"/>
                  </a:lnTo>
                  <a:lnTo>
                    <a:pt x="2" y="350"/>
                  </a:lnTo>
                  <a:lnTo>
                    <a:pt x="7" y="356"/>
                  </a:lnTo>
                  <a:lnTo>
                    <a:pt x="19" y="360"/>
                  </a:lnTo>
                  <a:lnTo>
                    <a:pt x="32" y="369"/>
                  </a:lnTo>
                  <a:lnTo>
                    <a:pt x="40" y="369"/>
                  </a:lnTo>
                  <a:lnTo>
                    <a:pt x="49" y="371"/>
                  </a:lnTo>
                  <a:lnTo>
                    <a:pt x="59" y="373"/>
                  </a:lnTo>
                  <a:lnTo>
                    <a:pt x="70" y="377"/>
                  </a:lnTo>
                  <a:lnTo>
                    <a:pt x="82" y="377"/>
                  </a:lnTo>
                  <a:lnTo>
                    <a:pt x="95" y="377"/>
                  </a:lnTo>
                  <a:lnTo>
                    <a:pt x="106" y="373"/>
                  </a:lnTo>
                  <a:lnTo>
                    <a:pt x="120" y="371"/>
                  </a:lnTo>
                  <a:lnTo>
                    <a:pt x="118" y="375"/>
                  </a:lnTo>
                  <a:lnTo>
                    <a:pt x="112" y="385"/>
                  </a:lnTo>
                  <a:lnTo>
                    <a:pt x="108" y="390"/>
                  </a:lnTo>
                  <a:lnTo>
                    <a:pt x="106" y="400"/>
                  </a:lnTo>
                  <a:lnTo>
                    <a:pt x="102" y="409"/>
                  </a:lnTo>
                  <a:lnTo>
                    <a:pt x="99" y="423"/>
                  </a:lnTo>
                  <a:lnTo>
                    <a:pt x="95" y="432"/>
                  </a:lnTo>
                  <a:lnTo>
                    <a:pt x="91" y="445"/>
                  </a:lnTo>
                  <a:lnTo>
                    <a:pt x="87" y="461"/>
                  </a:lnTo>
                  <a:lnTo>
                    <a:pt x="85" y="476"/>
                  </a:lnTo>
                  <a:lnTo>
                    <a:pt x="82" y="491"/>
                  </a:lnTo>
                  <a:lnTo>
                    <a:pt x="82" y="506"/>
                  </a:lnTo>
                  <a:lnTo>
                    <a:pt x="82" y="521"/>
                  </a:lnTo>
                  <a:lnTo>
                    <a:pt x="82" y="539"/>
                  </a:lnTo>
                  <a:lnTo>
                    <a:pt x="127" y="546"/>
                  </a:lnTo>
                  <a:lnTo>
                    <a:pt x="139" y="464"/>
                  </a:lnTo>
                  <a:lnTo>
                    <a:pt x="184" y="369"/>
                  </a:lnTo>
                  <a:lnTo>
                    <a:pt x="245" y="291"/>
                  </a:lnTo>
                  <a:lnTo>
                    <a:pt x="272" y="225"/>
                  </a:lnTo>
                  <a:lnTo>
                    <a:pt x="274" y="141"/>
                  </a:lnTo>
                  <a:lnTo>
                    <a:pt x="243" y="77"/>
                  </a:lnTo>
                  <a:lnTo>
                    <a:pt x="171" y="16"/>
                  </a:lnTo>
                  <a:lnTo>
                    <a:pt x="108" y="0"/>
                  </a:lnTo>
                  <a:lnTo>
                    <a:pt x="152" y="48"/>
                  </a:lnTo>
                  <a:close/>
                </a:path>
              </a:pathLst>
            </a:custGeom>
            <a:solidFill>
              <a:srgbClr val="D9E1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2486" name="Freeform 18"/>
            <p:cNvSpPr>
              <a:spLocks/>
            </p:cNvSpPr>
            <p:nvPr/>
          </p:nvSpPr>
          <p:spPr bwMode="auto">
            <a:xfrm>
              <a:off x="1517" y="1261"/>
              <a:ext cx="73" cy="54"/>
            </a:xfrm>
            <a:custGeom>
              <a:avLst/>
              <a:gdLst>
                <a:gd name="T0" fmla="*/ 0 w 147"/>
                <a:gd name="T1" fmla="*/ 0 h 106"/>
                <a:gd name="T2" fmla="*/ 0 w 147"/>
                <a:gd name="T3" fmla="*/ 1 h 106"/>
                <a:gd name="T4" fmla="*/ 0 w 147"/>
                <a:gd name="T5" fmla="*/ 1 h 106"/>
                <a:gd name="T6" fmla="*/ 0 w 147"/>
                <a:gd name="T7" fmla="*/ 1 h 106"/>
                <a:gd name="T8" fmla="*/ 0 w 147"/>
                <a:gd name="T9" fmla="*/ 1 h 106"/>
                <a:gd name="T10" fmla="*/ 0 w 147"/>
                <a:gd name="T11" fmla="*/ 1 h 106"/>
                <a:gd name="T12" fmla="*/ 0 w 147"/>
                <a:gd name="T13" fmla="*/ 1 h 106"/>
                <a:gd name="T14" fmla="*/ 0 w 147"/>
                <a:gd name="T15" fmla="*/ 1 h 106"/>
                <a:gd name="T16" fmla="*/ 0 w 147"/>
                <a:gd name="T17" fmla="*/ 1 h 106"/>
                <a:gd name="T18" fmla="*/ 0 w 147"/>
                <a:gd name="T19" fmla="*/ 1 h 106"/>
                <a:gd name="T20" fmla="*/ 0 w 147"/>
                <a:gd name="T21" fmla="*/ 1 h 106"/>
                <a:gd name="T22" fmla="*/ 0 w 147"/>
                <a:gd name="T23" fmla="*/ 0 h 106"/>
                <a:gd name="T24" fmla="*/ 0 w 147"/>
                <a:gd name="T25" fmla="*/ 0 h 10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7"/>
                <a:gd name="T40" fmla="*/ 0 h 106"/>
                <a:gd name="T41" fmla="*/ 147 w 147"/>
                <a:gd name="T42" fmla="*/ 106 h 10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7" h="106">
                  <a:moveTo>
                    <a:pt x="8" y="0"/>
                  </a:moveTo>
                  <a:lnTo>
                    <a:pt x="77" y="17"/>
                  </a:lnTo>
                  <a:lnTo>
                    <a:pt x="141" y="13"/>
                  </a:lnTo>
                  <a:lnTo>
                    <a:pt x="147" y="43"/>
                  </a:lnTo>
                  <a:lnTo>
                    <a:pt x="141" y="72"/>
                  </a:lnTo>
                  <a:lnTo>
                    <a:pt x="122" y="93"/>
                  </a:lnTo>
                  <a:lnTo>
                    <a:pt x="94" y="106"/>
                  </a:lnTo>
                  <a:lnTo>
                    <a:pt x="58" y="102"/>
                  </a:lnTo>
                  <a:lnTo>
                    <a:pt x="21" y="83"/>
                  </a:lnTo>
                  <a:lnTo>
                    <a:pt x="8" y="59"/>
                  </a:lnTo>
                  <a:lnTo>
                    <a:pt x="0" y="30"/>
                  </a:lnTo>
                  <a:lnTo>
                    <a:pt x="8" y="0"/>
                  </a:lnTo>
                  <a:close/>
                </a:path>
              </a:pathLst>
            </a:custGeom>
            <a:solidFill>
              <a:srgbClr val="BDCA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2487" name="Freeform 19"/>
            <p:cNvSpPr>
              <a:spLocks/>
            </p:cNvSpPr>
            <p:nvPr/>
          </p:nvSpPr>
          <p:spPr bwMode="auto">
            <a:xfrm>
              <a:off x="1078" y="1305"/>
              <a:ext cx="158" cy="211"/>
            </a:xfrm>
            <a:custGeom>
              <a:avLst/>
              <a:gdLst>
                <a:gd name="T0" fmla="*/ 1 w 316"/>
                <a:gd name="T1" fmla="*/ 0 h 422"/>
                <a:gd name="T2" fmla="*/ 1 w 316"/>
                <a:gd name="T3" fmla="*/ 1 h 422"/>
                <a:gd name="T4" fmla="*/ 1 w 316"/>
                <a:gd name="T5" fmla="*/ 1 h 422"/>
                <a:gd name="T6" fmla="*/ 1 w 316"/>
                <a:gd name="T7" fmla="*/ 1 h 422"/>
                <a:gd name="T8" fmla="*/ 0 w 316"/>
                <a:gd name="T9" fmla="*/ 1 h 422"/>
                <a:gd name="T10" fmla="*/ 1 w 316"/>
                <a:gd name="T11" fmla="*/ 1 h 422"/>
                <a:gd name="T12" fmla="*/ 1 w 316"/>
                <a:gd name="T13" fmla="*/ 1 h 422"/>
                <a:gd name="T14" fmla="*/ 1 w 316"/>
                <a:gd name="T15" fmla="*/ 1 h 422"/>
                <a:gd name="T16" fmla="*/ 1 w 316"/>
                <a:gd name="T17" fmla="*/ 1 h 422"/>
                <a:gd name="T18" fmla="*/ 1 w 316"/>
                <a:gd name="T19" fmla="*/ 1 h 422"/>
                <a:gd name="T20" fmla="*/ 1 w 316"/>
                <a:gd name="T21" fmla="*/ 1 h 422"/>
                <a:gd name="T22" fmla="*/ 1 w 316"/>
                <a:gd name="T23" fmla="*/ 1 h 422"/>
                <a:gd name="T24" fmla="*/ 1 w 316"/>
                <a:gd name="T25" fmla="*/ 1 h 422"/>
                <a:gd name="T26" fmla="*/ 1 w 316"/>
                <a:gd name="T27" fmla="*/ 1 h 422"/>
                <a:gd name="T28" fmla="*/ 1 w 316"/>
                <a:gd name="T29" fmla="*/ 1 h 422"/>
                <a:gd name="T30" fmla="*/ 1 w 316"/>
                <a:gd name="T31" fmla="*/ 1 h 422"/>
                <a:gd name="T32" fmla="*/ 1 w 316"/>
                <a:gd name="T33" fmla="*/ 0 h 422"/>
                <a:gd name="T34" fmla="*/ 1 w 316"/>
                <a:gd name="T35" fmla="*/ 0 h 42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6"/>
                <a:gd name="T55" fmla="*/ 0 h 422"/>
                <a:gd name="T56" fmla="*/ 316 w 316"/>
                <a:gd name="T57" fmla="*/ 422 h 42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6" h="422">
                  <a:moveTo>
                    <a:pt x="118" y="0"/>
                  </a:moveTo>
                  <a:lnTo>
                    <a:pt x="139" y="131"/>
                  </a:lnTo>
                  <a:lnTo>
                    <a:pt x="61" y="122"/>
                  </a:lnTo>
                  <a:lnTo>
                    <a:pt x="110" y="194"/>
                  </a:lnTo>
                  <a:lnTo>
                    <a:pt x="0" y="261"/>
                  </a:lnTo>
                  <a:lnTo>
                    <a:pt x="116" y="261"/>
                  </a:lnTo>
                  <a:lnTo>
                    <a:pt x="126" y="375"/>
                  </a:lnTo>
                  <a:lnTo>
                    <a:pt x="169" y="308"/>
                  </a:lnTo>
                  <a:lnTo>
                    <a:pt x="261" y="422"/>
                  </a:lnTo>
                  <a:lnTo>
                    <a:pt x="224" y="297"/>
                  </a:lnTo>
                  <a:lnTo>
                    <a:pt x="314" y="320"/>
                  </a:lnTo>
                  <a:lnTo>
                    <a:pt x="236" y="234"/>
                  </a:lnTo>
                  <a:lnTo>
                    <a:pt x="316" y="183"/>
                  </a:lnTo>
                  <a:lnTo>
                    <a:pt x="211" y="164"/>
                  </a:lnTo>
                  <a:lnTo>
                    <a:pt x="257" y="71"/>
                  </a:lnTo>
                  <a:lnTo>
                    <a:pt x="183" y="105"/>
                  </a:lnTo>
                  <a:lnTo>
                    <a:pt x="118" y="0"/>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2488" name="Freeform 20"/>
            <p:cNvSpPr>
              <a:spLocks/>
            </p:cNvSpPr>
            <p:nvPr/>
          </p:nvSpPr>
          <p:spPr bwMode="auto">
            <a:xfrm>
              <a:off x="1567" y="1606"/>
              <a:ext cx="119" cy="120"/>
            </a:xfrm>
            <a:custGeom>
              <a:avLst/>
              <a:gdLst>
                <a:gd name="T0" fmla="*/ 1 w 238"/>
                <a:gd name="T1" fmla="*/ 0 h 239"/>
                <a:gd name="T2" fmla="*/ 1 w 238"/>
                <a:gd name="T3" fmla="*/ 1 h 239"/>
                <a:gd name="T4" fmla="*/ 1 w 238"/>
                <a:gd name="T5" fmla="*/ 1 h 239"/>
                <a:gd name="T6" fmla="*/ 1 w 238"/>
                <a:gd name="T7" fmla="*/ 1 h 239"/>
                <a:gd name="T8" fmla="*/ 0 w 238"/>
                <a:gd name="T9" fmla="*/ 1 h 239"/>
                <a:gd name="T10" fmla="*/ 1 w 238"/>
                <a:gd name="T11" fmla="*/ 1 h 239"/>
                <a:gd name="T12" fmla="*/ 1 w 238"/>
                <a:gd name="T13" fmla="*/ 1 h 239"/>
                <a:gd name="T14" fmla="*/ 1 w 238"/>
                <a:gd name="T15" fmla="*/ 1 h 239"/>
                <a:gd name="T16" fmla="*/ 1 w 238"/>
                <a:gd name="T17" fmla="*/ 1 h 239"/>
                <a:gd name="T18" fmla="*/ 1 w 238"/>
                <a:gd name="T19" fmla="*/ 1 h 239"/>
                <a:gd name="T20" fmla="*/ 1 w 238"/>
                <a:gd name="T21" fmla="*/ 0 h 239"/>
                <a:gd name="T22" fmla="*/ 1 w 238"/>
                <a:gd name="T23" fmla="*/ 0 h 23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8"/>
                <a:gd name="T37" fmla="*/ 0 h 239"/>
                <a:gd name="T38" fmla="*/ 238 w 238"/>
                <a:gd name="T39" fmla="*/ 239 h 23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8" h="239">
                  <a:moveTo>
                    <a:pt x="154" y="0"/>
                  </a:moveTo>
                  <a:lnTo>
                    <a:pt x="114" y="82"/>
                  </a:lnTo>
                  <a:lnTo>
                    <a:pt x="73" y="25"/>
                  </a:lnTo>
                  <a:lnTo>
                    <a:pt x="82" y="106"/>
                  </a:lnTo>
                  <a:lnTo>
                    <a:pt x="0" y="173"/>
                  </a:lnTo>
                  <a:lnTo>
                    <a:pt x="107" y="165"/>
                  </a:lnTo>
                  <a:lnTo>
                    <a:pt x="132" y="239"/>
                  </a:lnTo>
                  <a:lnTo>
                    <a:pt x="164" y="182"/>
                  </a:lnTo>
                  <a:lnTo>
                    <a:pt x="238" y="173"/>
                  </a:lnTo>
                  <a:lnTo>
                    <a:pt x="151" y="104"/>
                  </a:lnTo>
                  <a:lnTo>
                    <a:pt x="154" y="0"/>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2489" name="Freeform 21"/>
            <p:cNvSpPr>
              <a:spLocks/>
            </p:cNvSpPr>
            <p:nvPr/>
          </p:nvSpPr>
          <p:spPr bwMode="auto">
            <a:xfrm>
              <a:off x="1811" y="1405"/>
              <a:ext cx="95" cy="94"/>
            </a:xfrm>
            <a:custGeom>
              <a:avLst/>
              <a:gdLst>
                <a:gd name="T0" fmla="*/ 1 w 190"/>
                <a:gd name="T1" fmla="*/ 0 h 188"/>
                <a:gd name="T2" fmla="*/ 1 w 190"/>
                <a:gd name="T3" fmla="*/ 1 h 188"/>
                <a:gd name="T4" fmla="*/ 0 w 190"/>
                <a:gd name="T5" fmla="*/ 1 h 188"/>
                <a:gd name="T6" fmla="*/ 1 w 190"/>
                <a:gd name="T7" fmla="*/ 1 h 188"/>
                <a:gd name="T8" fmla="*/ 1 w 190"/>
                <a:gd name="T9" fmla="*/ 1 h 188"/>
                <a:gd name="T10" fmla="*/ 1 w 190"/>
                <a:gd name="T11" fmla="*/ 1 h 188"/>
                <a:gd name="T12" fmla="*/ 1 w 190"/>
                <a:gd name="T13" fmla="*/ 1 h 188"/>
                <a:gd name="T14" fmla="*/ 1 w 190"/>
                <a:gd name="T15" fmla="*/ 1 h 188"/>
                <a:gd name="T16" fmla="*/ 1 w 190"/>
                <a:gd name="T17" fmla="*/ 1 h 188"/>
                <a:gd name="T18" fmla="*/ 1 w 190"/>
                <a:gd name="T19" fmla="*/ 1 h 188"/>
                <a:gd name="T20" fmla="*/ 1 w 190"/>
                <a:gd name="T21" fmla="*/ 0 h 188"/>
                <a:gd name="T22" fmla="*/ 1 w 190"/>
                <a:gd name="T23" fmla="*/ 0 h 18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0"/>
                <a:gd name="T37" fmla="*/ 0 h 188"/>
                <a:gd name="T38" fmla="*/ 190 w 190"/>
                <a:gd name="T39" fmla="*/ 188 h 18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0" h="188">
                  <a:moveTo>
                    <a:pt x="57" y="0"/>
                  </a:moveTo>
                  <a:lnTo>
                    <a:pt x="67" y="83"/>
                  </a:lnTo>
                  <a:lnTo>
                    <a:pt x="0" y="99"/>
                  </a:lnTo>
                  <a:lnTo>
                    <a:pt x="74" y="123"/>
                  </a:lnTo>
                  <a:lnTo>
                    <a:pt x="74" y="188"/>
                  </a:lnTo>
                  <a:lnTo>
                    <a:pt x="114" y="133"/>
                  </a:lnTo>
                  <a:lnTo>
                    <a:pt x="190" y="133"/>
                  </a:lnTo>
                  <a:lnTo>
                    <a:pt x="139" y="99"/>
                  </a:lnTo>
                  <a:lnTo>
                    <a:pt x="156" y="32"/>
                  </a:lnTo>
                  <a:lnTo>
                    <a:pt x="99" y="57"/>
                  </a:lnTo>
                  <a:lnTo>
                    <a:pt x="57"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2490" name="Freeform 22"/>
            <p:cNvSpPr>
              <a:spLocks/>
            </p:cNvSpPr>
            <p:nvPr/>
          </p:nvSpPr>
          <p:spPr bwMode="auto">
            <a:xfrm>
              <a:off x="1253" y="2001"/>
              <a:ext cx="78" cy="115"/>
            </a:xfrm>
            <a:custGeom>
              <a:avLst/>
              <a:gdLst>
                <a:gd name="T0" fmla="*/ 1 w 156"/>
                <a:gd name="T1" fmla="*/ 0 h 230"/>
                <a:gd name="T2" fmla="*/ 1 w 156"/>
                <a:gd name="T3" fmla="*/ 1 h 230"/>
                <a:gd name="T4" fmla="*/ 0 w 156"/>
                <a:gd name="T5" fmla="*/ 1 h 230"/>
                <a:gd name="T6" fmla="*/ 1 w 156"/>
                <a:gd name="T7" fmla="*/ 1 h 230"/>
                <a:gd name="T8" fmla="*/ 1 w 156"/>
                <a:gd name="T9" fmla="*/ 1 h 230"/>
                <a:gd name="T10" fmla="*/ 1 w 156"/>
                <a:gd name="T11" fmla="*/ 1 h 230"/>
                <a:gd name="T12" fmla="*/ 1 w 156"/>
                <a:gd name="T13" fmla="*/ 1 h 230"/>
                <a:gd name="T14" fmla="*/ 1 w 156"/>
                <a:gd name="T15" fmla="*/ 1 h 230"/>
                <a:gd name="T16" fmla="*/ 1 w 156"/>
                <a:gd name="T17" fmla="*/ 1 h 230"/>
                <a:gd name="T18" fmla="*/ 1 w 156"/>
                <a:gd name="T19" fmla="*/ 1 h 230"/>
                <a:gd name="T20" fmla="*/ 1 w 156"/>
                <a:gd name="T21" fmla="*/ 0 h 230"/>
                <a:gd name="T22" fmla="*/ 1 w 156"/>
                <a:gd name="T23" fmla="*/ 0 h 2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230"/>
                <a:gd name="T38" fmla="*/ 156 w 156"/>
                <a:gd name="T39" fmla="*/ 230 h 2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230">
                  <a:moveTo>
                    <a:pt x="42" y="0"/>
                  </a:moveTo>
                  <a:lnTo>
                    <a:pt x="49" y="63"/>
                  </a:lnTo>
                  <a:lnTo>
                    <a:pt x="0" y="55"/>
                  </a:lnTo>
                  <a:lnTo>
                    <a:pt x="42" y="120"/>
                  </a:lnTo>
                  <a:lnTo>
                    <a:pt x="17" y="230"/>
                  </a:lnTo>
                  <a:lnTo>
                    <a:pt x="66" y="154"/>
                  </a:lnTo>
                  <a:lnTo>
                    <a:pt x="131" y="186"/>
                  </a:lnTo>
                  <a:lnTo>
                    <a:pt x="99" y="112"/>
                  </a:lnTo>
                  <a:lnTo>
                    <a:pt x="156" y="55"/>
                  </a:lnTo>
                  <a:lnTo>
                    <a:pt x="99" y="40"/>
                  </a:lnTo>
                  <a:lnTo>
                    <a:pt x="42" y="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2491" name="Freeform 23"/>
            <p:cNvSpPr>
              <a:spLocks/>
            </p:cNvSpPr>
            <p:nvPr/>
          </p:nvSpPr>
          <p:spPr bwMode="auto">
            <a:xfrm>
              <a:off x="1373" y="2188"/>
              <a:ext cx="64" cy="79"/>
            </a:xfrm>
            <a:custGeom>
              <a:avLst/>
              <a:gdLst>
                <a:gd name="T0" fmla="*/ 0 w 130"/>
                <a:gd name="T1" fmla="*/ 0 h 158"/>
                <a:gd name="T2" fmla="*/ 0 w 130"/>
                <a:gd name="T3" fmla="*/ 1 h 158"/>
                <a:gd name="T4" fmla="*/ 0 w 130"/>
                <a:gd name="T5" fmla="*/ 1 h 158"/>
                <a:gd name="T6" fmla="*/ 0 w 130"/>
                <a:gd name="T7" fmla="*/ 1 h 158"/>
                <a:gd name="T8" fmla="*/ 0 w 130"/>
                <a:gd name="T9" fmla="*/ 1 h 158"/>
                <a:gd name="T10" fmla="*/ 0 w 130"/>
                <a:gd name="T11" fmla="*/ 1 h 158"/>
                <a:gd name="T12" fmla="*/ 0 w 130"/>
                <a:gd name="T13" fmla="*/ 1 h 158"/>
                <a:gd name="T14" fmla="*/ 0 w 130"/>
                <a:gd name="T15" fmla="*/ 1 h 158"/>
                <a:gd name="T16" fmla="*/ 0 w 130"/>
                <a:gd name="T17" fmla="*/ 1 h 158"/>
                <a:gd name="T18" fmla="*/ 0 w 130"/>
                <a:gd name="T19" fmla="*/ 1 h 158"/>
                <a:gd name="T20" fmla="*/ 0 w 130"/>
                <a:gd name="T21" fmla="*/ 0 h 158"/>
                <a:gd name="T22" fmla="*/ 0 w 130"/>
                <a:gd name="T23" fmla="*/ 0 h 1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0"/>
                <a:gd name="T37" fmla="*/ 0 h 158"/>
                <a:gd name="T38" fmla="*/ 130 w 130"/>
                <a:gd name="T39" fmla="*/ 158 h 15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0" h="158">
                  <a:moveTo>
                    <a:pt x="73" y="0"/>
                  </a:moveTo>
                  <a:lnTo>
                    <a:pt x="56" y="67"/>
                  </a:lnTo>
                  <a:lnTo>
                    <a:pt x="0" y="52"/>
                  </a:lnTo>
                  <a:lnTo>
                    <a:pt x="33" y="101"/>
                  </a:lnTo>
                  <a:lnTo>
                    <a:pt x="16" y="149"/>
                  </a:lnTo>
                  <a:lnTo>
                    <a:pt x="63" y="124"/>
                  </a:lnTo>
                  <a:lnTo>
                    <a:pt x="122" y="158"/>
                  </a:lnTo>
                  <a:lnTo>
                    <a:pt x="96" y="101"/>
                  </a:lnTo>
                  <a:lnTo>
                    <a:pt x="130" y="52"/>
                  </a:lnTo>
                  <a:lnTo>
                    <a:pt x="90" y="57"/>
                  </a:lnTo>
                  <a:lnTo>
                    <a:pt x="73" y="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2492" name="Freeform 24"/>
            <p:cNvSpPr>
              <a:spLocks/>
            </p:cNvSpPr>
            <p:nvPr/>
          </p:nvSpPr>
          <p:spPr bwMode="auto">
            <a:xfrm>
              <a:off x="1384" y="2054"/>
              <a:ext cx="70" cy="73"/>
            </a:xfrm>
            <a:custGeom>
              <a:avLst/>
              <a:gdLst>
                <a:gd name="T0" fmla="*/ 1 w 139"/>
                <a:gd name="T1" fmla="*/ 0 h 147"/>
                <a:gd name="T2" fmla="*/ 1 w 139"/>
                <a:gd name="T3" fmla="*/ 0 h 147"/>
                <a:gd name="T4" fmla="*/ 0 w 139"/>
                <a:gd name="T5" fmla="*/ 0 h 147"/>
                <a:gd name="T6" fmla="*/ 1 w 139"/>
                <a:gd name="T7" fmla="*/ 0 h 147"/>
                <a:gd name="T8" fmla="*/ 1 w 139"/>
                <a:gd name="T9" fmla="*/ 0 h 147"/>
                <a:gd name="T10" fmla="*/ 1 w 139"/>
                <a:gd name="T11" fmla="*/ 0 h 147"/>
                <a:gd name="T12" fmla="*/ 1 w 139"/>
                <a:gd name="T13" fmla="*/ 0 h 147"/>
                <a:gd name="T14" fmla="*/ 1 w 139"/>
                <a:gd name="T15" fmla="*/ 0 h 147"/>
                <a:gd name="T16" fmla="*/ 1 w 139"/>
                <a:gd name="T17" fmla="*/ 0 h 147"/>
                <a:gd name="T18" fmla="*/ 1 w 139"/>
                <a:gd name="T19" fmla="*/ 0 h 1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9"/>
                <a:gd name="T31" fmla="*/ 0 h 147"/>
                <a:gd name="T32" fmla="*/ 139 w 139"/>
                <a:gd name="T33" fmla="*/ 147 h 14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9" h="147">
                  <a:moveTo>
                    <a:pt x="92" y="0"/>
                  </a:moveTo>
                  <a:lnTo>
                    <a:pt x="59" y="55"/>
                  </a:lnTo>
                  <a:lnTo>
                    <a:pt x="0" y="38"/>
                  </a:lnTo>
                  <a:lnTo>
                    <a:pt x="50" y="95"/>
                  </a:lnTo>
                  <a:lnTo>
                    <a:pt x="50" y="147"/>
                  </a:lnTo>
                  <a:lnTo>
                    <a:pt x="92" y="105"/>
                  </a:lnTo>
                  <a:lnTo>
                    <a:pt x="139" y="105"/>
                  </a:lnTo>
                  <a:lnTo>
                    <a:pt x="99" y="65"/>
                  </a:lnTo>
                  <a:lnTo>
                    <a:pt x="92" y="0"/>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2493" name="Freeform 25"/>
            <p:cNvSpPr>
              <a:spLocks/>
            </p:cNvSpPr>
            <p:nvPr/>
          </p:nvSpPr>
          <p:spPr bwMode="auto">
            <a:xfrm>
              <a:off x="2139" y="1824"/>
              <a:ext cx="86" cy="109"/>
            </a:xfrm>
            <a:custGeom>
              <a:avLst/>
              <a:gdLst>
                <a:gd name="T0" fmla="*/ 1 w 171"/>
                <a:gd name="T1" fmla="*/ 0 h 219"/>
                <a:gd name="T2" fmla="*/ 1 w 171"/>
                <a:gd name="T3" fmla="*/ 0 h 219"/>
                <a:gd name="T4" fmla="*/ 0 w 171"/>
                <a:gd name="T5" fmla="*/ 0 h 219"/>
                <a:gd name="T6" fmla="*/ 1 w 171"/>
                <a:gd name="T7" fmla="*/ 0 h 219"/>
                <a:gd name="T8" fmla="*/ 1 w 171"/>
                <a:gd name="T9" fmla="*/ 0 h 219"/>
                <a:gd name="T10" fmla="*/ 1 w 171"/>
                <a:gd name="T11" fmla="*/ 0 h 219"/>
                <a:gd name="T12" fmla="*/ 1 w 171"/>
                <a:gd name="T13" fmla="*/ 0 h 219"/>
                <a:gd name="T14" fmla="*/ 1 w 171"/>
                <a:gd name="T15" fmla="*/ 0 h 219"/>
                <a:gd name="T16" fmla="*/ 1 w 171"/>
                <a:gd name="T17" fmla="*/ 0 h 219"/>
                <a:gd name="T18" fmla="*/ 1 w 171"/>
                <a:gd name="T19" fmla="*/ 0 h 2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1"/>
                <a:gd name="T31" fmla="*/ 0 h 219"/>
                <a:gd name="T32" fmla="*/ 171 w 171"/>
                <a:gd name="T33" fmla="*/ 219 h 21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1" h="219">
                  <a:moveTo>
                    <a:pt x="146" y="0"/>
                  </a:moveTo>
                  <a:lnTo>
                    <a:pt x="105" y="63"/>
                  </a:lnTo>
                  <a:lnTo>
                    <a:pt x="0" y="48"/>
                  </a:lnTo>
                  <a:lnTo>
                    <a:pt x="82" y="105"/>
                  </a:lnTo>
                  <a:lnTo>
                    <a:pt x="91" y="219"/>
                  </a:lnTo>
                  <a:lnTo>
                    <a:pt x="124" y="147"/>
                  </a:lnTo>
                  <a:lnTo>
                    <a:pt x="171" y="114"/>
                  </a:lnTo>
                  <a:lnTo>
                    <a:pt x="131" y="90"/>
                  </a:lnTo>
                  <a:lnTo>
                    <a:pt x="146"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2494" name="Freeform 26"/>
            <p:cNvSpPr>
              <a:spLocks/>
            </p:cNvSpPr>
            <p:nvPr/>
          </p:nvSpPr>
          <p:spPr bwMode="auto">
            <a:xfrm>
              <a:off x="856" y="1377"/>
              <a:ext cx="193" cy="247"/>
            </a:xfrm>
            <a:custGeom>
              <a:avLst/>
              <a:gdLst>
                <a:gd name="T0" fmla="*/ 0 w 384"/>
                <a:gd name="T1" fmla="*/ 1 h 494"/>
                <a:gd name="T2" fmla="*/ 0 w 384"/>
                <a:gd name="T3" fmla="*/ 1 h 494"/>
                <a:gd name="T4" fmla="*/ 0 w 384"/>
                <a:gd name="T5" fmla="*/ 1 h 494"/>
                <a:gd name="T6" fmla="*/ 0 w 384"/>
                <a:gd name="T7" fmla="*/ 1 h 494"/>
                <a:gd name="T8" fmla="*/ 1 w 384"/>
                <a:gd name="T9" fmla="*/ 1 h 494"/>
                <a:gd name="T10" fmla="*/ 1 w 384"/>
                <a:gd name="T11" fmla="*/ 1 h 494"/>
                <a:gd name="T12" fmla="*/ 1 w 384"/>
                <a:gd name="T13" fmla="*/ 1 h 494"/>
                <a:gd name="T14" fmla="*/ 1 w 384"/>
                <a:gd name="T15" fmla="*/ 1 h 494"/>
                <a:gd name="T16" fmla="*/ 1 w 384"/>
                <a:gd name="T17" fmla="*/ 1 h 494"/>
                <a:gd name="T18" fmla="*/ 1 w 384"/>
                <a:gd name="T19" fmla="*/ 1 h 494"/>
                <a:gd name="T20" fmla="*/ 1 w 384"/>
                <a:gd name="T21" fmla="*/ 1 h 494"/>
                <a:gd name="T22" fmla="*/ 1 w 384"/>
                <a:gd name="T23" fmla="*/ 1 h 494"/>
                <a:gd name="T24" fmla="*/ 1 w 384"/>
                <a:gd name="T25" fmla="*/ 1 h 494"/>
                <a:gd name="T26" fmla="*/ 1 w 384"/>
                <a:gd name="T27" fmla="*/ 1 h 494"/>
                <a:gd name="T28" fmla="*/ 1 w 384"/>
                <a:gd name="T29" fmla="*/ 1 h 494"/>
                <a:gd name="T30" fmla="*/ 1 w 384"/>
                <a:gd name="T31" fmla="*/ 1 h 494"/>
                <a:gd name="T32" fmla="*/ 1 w 384"/>
                <a:gd name="T33" fmla="*/ 1 h 494"/>
                <a:gd name="T34" fmla="*/ 1 w 384"/>
                <a:gd name="T35" fmla="*/ 1 h 494"/>
                <a:gd name="T36" fmla="*/ 1 w 384"/>
                <a:gd name="T37" fmla="*/ 1 h 494"/>
                <a:gd name="T38" fmla="*/ 1 w 384"/>
                <a:gd name="T39" fmla="*/ 1 h 494"/>
                <a:gd name="T40" fmla="*/ 1 w 384"/>
                <a:gd name="T41" fmla="*/ 1 h 494"/>
                <a:gd name="T42" fmla="*/ 1 w 384"/>
                <a:gd name="T43" fmla="*/ 0 h 494"/>
                <a:gd name="T44" fmla="*/ 0 w 384"/>
                <a:gd name="T45" fmla="*/ 1 h 494"/>
                <a:gd name="T46" fmla="*/ 0 w 384"/>
                <a:gd name="T47" fmla="*/ 1 h 49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84"/>
                <a:gd name="T73" fmla="*/ 0 h 494"/>
                <a:gd name="T74" fmla="*/ 384 w 384"/>
                <a:gd name="T75" fmla="*/ 494 h 49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84" h="494">
                  <a:moveTo>
                    <a:pt x="0" y="118"/>
                  </a:moveTo>
                  <a:lnTo>
                    <a:pt x="0" y="121"/>
                  </a:lnTo>
                  <a:lnTo>
                    <a:pt x="0" y="137"/>
                  </a:lnTo>
                  <a:lnTo>
                    <a:pt x="0" y="156"/>
                  </a:lnTo>
                  <a:lnTo>
                    <a:pt x="2" y="186"/>
                  </a:lnTo>
                  <a:lnTo>
                    <a:pt x="6" y="216"/>
                  </a:lnTo>
                  <a:lnTo>
                    <a:pt x="13" y="253"/>
                  </a:lnTo>
                  <a:lnTo>
                    <a:pt x="25" y="291"/>
                  </a:lnTo>
                  <a:lnTo>
                    <a:pt x="38" y="330"/>
                  </a:lnTo>
                  <a:lnTo>
                    <a:pt x="55" y="367"/>
                  </a:lnTo>
                  <a:lnTo>
                    <a:pt x="80" y="403"/>
                  </a:lnTo>
                  <a:lnTo>
                    <a:pt x="108" y="433"/>
                  </a:lnTo>
                  <a:lnTo>
                    <a:pt x="144" y="460"/>
                  </a:lnTo>
                  <a:lnTo>
                    <a:pt x="186" y="479"/>
                  </a:lnTo>
                  <a:lnTo>
                    <a:pt x="238" y="492"/>
                  </a:lnTo>
                  <a:lnTo>
                    <a:pt x="295" y="494"/>
                  </a:lnTo>
                  <a:lnTo>
                    <a:pt x="363" y="486"/>
                  </a:lnTo>
                  <a:lnTo>
                    <a:pt x="384" y="483"/>
                  </a:lnTo>
                  <a:lnTo>
                    <a:pt x="367" y="338"/>
                  </a:lnTo>
                  <a:lnTo>
                    <a:pt x="325" y="195"/>
                  </a:lnTo>
                  <a:lnTo>
                    <a:pt x="245" y="45"/>
                  </a:lnTo>
                  <a:lnTo>
                    <a:pt x="177" y="0"/>
                  </a:lnTo>
                  <a:lnTo>
                    <a:pt x="0" y="118"/>
                  </a:lnTo>
                  <a:close/>
                </a:path>
              </a:pathLst>
            </a:custGeom>
            <a:solidFill>
              <a:srgbClr val="FFD6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2495" name="Freeform 27"/>
            <p:cNvSpPr>
              <a:spLocks/>
            </p:cNvSpPr>
            <p:nvPr/>
          </p:nvSpPr>
          <p:spPr bwMode="auto">
            <a:xfrm>
              <a:off x="911" y="1677"/>
              <a:ext cx="85" cy="69"/>
            </a:xfrm>
            <a:custGeom>
              <a:avLst/>
              <a:gdLst>
                <a:gd name="T0" fmla="*/ 0 w 171"/>
                <a:gd name="T1" fmla="*/ 1 h 138"/>
                <a:gd name="T2" fmla="*/ 0 w 171"/>
                <a:gd name="T3" fmla="*/ 1 h 138"/>
                <a:gd name="T4" fmla="*/ 0 w 171"/>
                <a:gd name="T5" fmla="*/ 1 h 138"/>
                <a:gd name="T6" fmla="*/ 0 w 171"/>
                <a:gd name="T7" fmla="*/ 1 h 138"/>
                <a:gd name="T8" fmla="*/ 0 w 171"/>
                <a:gd name="T9" fmla="*/ 1 h 138"/>
                <a:gd name="T10" fmla="*/ 0 w 171"/>
                <a:gd name="T11" fmla="*/ 1 h 138"/>
                <a:gd name="T12" fmla="*/ 0 w 171"/>
                <a:gd name="T13" fmla="*/ 1 h 138"/>
                <a:gd name="T14" fmla="*/ 0 w 171"/>
                <a:gd name="T15" fmla="*/ 1 h 138"/>
                <a:gd name="T16" fmla="*/ 0 w 171"/>
                <a:gd name="T17" fmla="*/ 1 h 138"/>
                <a:gd name="T18" fmla="*/ 0 w 171"/>
                <a:gd name="T19" fmla="*/ 1 h 138"/>
                <a:gd name="T20" fmla="*/ 0 w 171"/>
                <a:gd name="T21" fmla="*/ 1 h 138"/>
                <a:gd name="T22" fmla="*/ 0 w 171"/>
                <a:gd name="T23" fmla="*/ 1 h 138"/>
                <a:gd name="T24" fmla="*/ 0 w 171"/>
                <a:gd name="T25" fmla="*/ 1 h 138"/>
                <a:gd name="T26" fmla="*/ 0 w 171"/>
                <a:gd name="T27" fmla="*/ 0 h 138"/>
                <a:gd name="T28" fmla="*/ 0 w 171"/>
                <a:gd name="T29" fmla="*/ 0 h 138"/>
                <a:gd name="T30" fmla="*/ 0 w 171"/>
                <a:gd name="T31" fmla="*/ 0 h 138"/>
                <a:gd name="T32" fmla="*/ 0 w 171"/>
                <a:gd name="T33" fmla="*/ 1 h 138"/>
                <a:gd name="T34" fmla="*/ 0 w 171"/>
                <a:gd name="T35" fmla="*/ 1 h 138"/>
                <a:gd name="T36" fmla="*/ 0 w 171"/>
                <a:gd name="T37" fmla="*/ 1 h 138"/>
                <a:gd name="T38" fmla="*/ 0 w 171"/>
                <a:gd name="T39" fmla="*/ 1 h 138"/>
                <a:gd name="T40" fmla="*/ 0 w 171"/>
                <a:gd name="T41" fmla="*/ 1 h 138"/>
                <a:gd name="T42" fmla="*/ 0 w 171"/>
                <a:gd name="T43" fmla="*/ 1 h 138"/>
                <a:gd name="T44" fmla="*/ 0 w 171"/>
                <a:gd name="T45" fmla="*/ 1 h 138"/>
                <a:gd name="T46" fmla="*/ 0 w 171"/>
                <a:gd name="T47" fmla="*/ 1 h 138"/>
                <a:gd name="T48" fmla="*/ 0 w 171"/>
                <a:gd name="T49" fmla="*/ 1 h 138"/>
                <a:gd name="T50" fmla="*/ 0 w 171"/>
                <a:gd name="T51" fmla="*/ 1 h 1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1"/>
                <a:gd name="T79" fmla="*/ 0 h 138"/>
                <a:gd name="T80" fmla="*/ 171 w 171"/>
                <a:gd name="T81" fmla="*/ 138 h 1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1" h="138">
                  <a:moveTo>
                    <a:pt x="171" y="5"/>
                  </a:moveTo>
                  <a:lnTo>
                    <a:pt x="168" y="5"/>
                  </a:lnTo>
                  <a:lnTo>
                    <a:pt x="158" y="5"/>
                  </a:lnTo>
                  <a:lnTo>
                    <a:pt x="151" y="5"/>
                  </a:lnTo>
                  <a:lnTo>
                    <a:pt x="145" y="5"/>
                  </a:lnTo>
                  <a:lnTo>
                    <a:pt x="133" y="5"/>
                  </a:lnTo>
                  <a:lnTo>
                    <a:pt x="126" y="7"/>
                  </a:lnTo>
                  <a:lnTo>
                    <a:pt x="114" y="5"/>
                  </a:lnTo>
                  <a:lnTo>
                    <a:pt x="103" y="5"/>
                  </a:lnTo>
                  <a:lnTo>
                    <a:pt x="92" y="5"/>
                  </a:lnTo>
                  <a:lnTo>
                    <a:pt x="82" y="5"/>
                  </a:lnTo>
                  <a:lnTo>
                    <a:pt x="69" y="3"/>
                  </a:lnTo>
                  <a:lnTo>
                    <a:pt x="56" y="1"/>
                  </a:lnTo>
                  <a:lnTo>
                    <a:pt x="44" y="0"/>
                  </a:lnTo>
                  <a:lnTo>
                    <a:pt x="31" y="0"/>
                  </a:lnTo>
                  <a:lnTo>
                    <a:pt x="31" y="9"/>
                  </a:lnTo>
                  <a:lnTo>
                    <a:pt x="29" y="19"/>
                  </a:lnTo>
                  <a:lnTo>
                    <a:pt x="27" y="34"/>
                  </a:lnTo>
                  <a:lnTo>
                    <a:pt x="21" y="49"/>
                  </a:lnTo>
                  <a:lnTo>
                    <a:pt x="17" y="66"/>
                  </a:lnTo>
                  <a:lnTo>
                    <a:pt x="8" y="81"/>
                  </a:lnTo>
                  <a:lnTo>
                    <a:pt x="0" y="98"/>
                  </a:lnTo>
                  <a:lnTo>
                    <a:pt x="149" y="138"/>
                  </a:lnTo>
                  <a:lnTo>
                    <a:pt x="171" y="5"/>
                  </a:lnTo>
                  <a:close/>
                </a:path>
              </a:pathLst>
            </a:custGeom>
            <a:solidFill>
              <a:srgbClr val="FFD6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2496" name="Freeform 28"/>
            <p:cNvSpPr>
              <a:spLocks/>
            </p:cNvSpPr>
            <p:nvPr/>
          </p:nvSpPr>
          <p:spPr bwMode="auto">
            <a:xfrm>
              <a:off x="1393" y="1459"/>
              <a:ext cx="230" cy="94"/>
            </a:xfrm>
            <a:custGeom>
              <a:avLst/>
              <a:gdLst>
                <a:gd name="T0" fmla="*/ 0 w 461"/>
                <a:gd name="T1" fmla="*/ 1 h 188"/>
                <a:gd name="T2" fmla="*/ 0 w 461"/>
                <a:gd name="T3" fmla="*/ 1 h 188"/>
                <a:gd name="T4" fmla="*/ 0 w 461"/>
                <a:gd name="T5" fmla="*/ 1 h 188"/>
                <a:gd name="T6" fmla="*/ 0 w 461"/>
                <a:gd name="T7" fmla="*/ 1 h 188"/>
                <a:gd name="T8" fmla="*/ 0 w 461"/>
                <a:gd name="T9" fmla="*/ 1 h 188"/>
                <a:gd name="T10" fmla="*/ 0 w 461"/>
                <a:gd name="T11" fmla="*/ 1 h 188"/>
                <a:gd name="T12" fmla="*/ 0 w 461"/>
                <a:gd name="T13" fmla="*/ 1 h 188"/>
                <a:gd name="T14" fmla="*/ 0 w 461"/>
                <a:gd name="T15" fmla="*/ 1 h 188"/>
                <a:gd name="T16" fmla="*/ 0 w 461"/>
                <a:gd name="T17" fmla="*/ 1 h 188"/>
                <a:gd name="T18" fmla="*/ 0 w 461"/>
                <a:gd name="T19" fmla="*/ 1 h 188"/>
                <a:gd name="T20" fmla="*/ 0 w 461"/>
                <a:gd name="T21" fmla="*/ 1 h 188"/>
                <a:gd name="T22" fmla="*/ 0 w 461"/>
                <a:gd name="T23" fmla="*/ 1 h 188"/>
                <a:gd name="T24" fmla="*/ 0 w 461"/>
                <a:gd name="T25" fmla="*/ 1 h 188"/>
                <a:gd name="T26" fmla="*/ 0 w 461"/>
                <a:gd name="T27" fmla="*/ 1 h 188"/>
                <a:gd name="T28" fmla="*/ 0 w 461"/>
                <a:gd name="T29" fmla="*/ 1 h 188"/>
                <a:gd name="T30" fmla="*/ 0 w 461"/>
                <a:gd name="T31" fmla="*/ 1 h 188"/>
                <a:gd name="T32" fmla="*/ 0 w 461"/>
                <a:gd name="T33" fmla="*/ 1 h 188"/>
                <a:gd name="T34" fmla="*/ 0 w 461"/>
                <a:gd name="T35" fmla="*/ 1 h 188"/>
                <a:gd name="T36" fmla="*/ 0 w 461"/>
                <a:gd name="T37" fmla="*/ 1 h 188"/>
                <a:gd name="T38" fmla="*/ 0 w 461"/>
                <a:gd name="T39" fmla="*/ 1 h 188"/>
                <a:gd name="T40" fmla="*/ 0 w 461"/>
                <a:gd name="T41" fmla="*/ 1 h 188"/>
                <a:gd name="T42" fmla="*/ 0 w 461"/>
                <a:gd name="T43" fmla="*/ 1 h 188"/>
                <a:gd name="T44" fmla="*/ 0 w 461"/>
                <a:gd name="T45" fmla="*/ 1 h 188"/>
                <a:gd name="T46" fmla="*/ 0 w 461"/>
                <a:gd name="T47" fmla="*/ 1 h 188"/>
                <a:gd name="T48" fmla="*/ 0 w 461"/>
                <a:gd name="T49" fmla="*/ 1 h 188"/>
                <a:gd name="T50" fmla="*/ 0 w 461"/>
                <a:gd name="T51" fmla="*/ 1 h 188"/>
                <a:gd name="T52" fmla="*/ 0 w 461"/>
                <a:gd name="T53" fmla="*/ 1 h 188"/>
                <a:gd name="T54" fmla="*/ 0 w 461"/>
                <a:gd name="T55" fmla="*/ 1 h 188"/>
                <a:gd name="T56" fmla="*/ 0 w 461"/>
                <a:gd name="T57" fmla="*/ 1 h 188"/>
                <a:gd name="T58" fmla="*/ 0 w 461"/>
                <a:gd name="T59" fmla="*/ 1 h 188"/>
                <a:gd name="T60" fmla="*/ 0 w 461"/>
                <a:gd name="T61" fmla="*/ 1 h 188"/>
                <a:gd name="T62" fmla="*/ 0 w 461"/>
                <a:gd name="T63" fmla="*/ 1 h 188"/>
                <a:gd name="T64" fmla="*/ 0 w 461"/>
                <a:gd name="T65" fmla="*/ 1 h 188"/>
                <a:gd name="T66" fmla="*/ 0 w 461"/>
                <a:gd name="T67" fmla="*/ 1 h 188"/>
                <a:gd name="T68" fmla="*/ 0 w 461"/>
                <a:gd name="T69" fmla="*/ 1 h 188"/>
                <a:gd name="T70" fmla="*/ 0 w 461"/>
                <a:gd name="T71" fmla="*/ 1 h 188"/>
                <a:gd name="T72" fmla="*/ 0 w 461"/>
                <a:gd name="T73" fmla="*/ 1 h 188"/>
                <a:gd name="T74" fmla="*/ 0 w 461"/>
                <a:gd name="T75" fmla="*/ 0 h 188"/>
                <a:gd name="T76" fmla="*/ 0 w 461"/>
                <a:gd name="T77" fmla="*/ 1 h 188"/>
                <a:gd name="T78" fmla="*/ 0 w 461"/>
                <a:gd name="T79" fmla="*/ 1 h 18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61"/>
                <a:gd name="T121" fmla="*/ 0 h 188"/>
                <a:gd name="T122" fmla="*/ 461 w 461"/>
                <a:gd name="T123" fmla="*/ 188 h 18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61" h="188">
                  <a:moveTo>
                    <a:pt x="21" y="21"/>
                  </a:moveTo>
                  <a:lnTo>
                    <a:pt x="23" y="25"/>
                  </a:lnTo>
                  <a:lnTo>
                    <a:pt x="31" y="34"/>
                  </a:lnTo>
                  <a:lnTo>
                    <a:pt x="37" y="38"/>
                  </a:lnTo>
                  <a:lnTo>
                    <a:pt x="42" y="50"/>
                  </a:lnTo>
                  <a:lnTo>
                    <a:pt x="48" y="59"/>
                  </a:lnTo>
                  <a:lnTo>
                    <a:pt x="56" y="72"/>
                  </a:lnTo>
                  <a:lnTo>
                    <a:pt x="61" y="82"/>
                  </a:lnTo>
                  <a:lnTo>
                    <a:pt x="67" y="95"/>
                  </a:lnTo>
                  <a:lnTo>
                    <a:pt x="71" y="110"/>
                  </a:lnTo>
                  <a:lnTo>
                    <a:pt x="76" y="126"/>
                  </a:lnTo>
                  <a:lnTo>
                    <a:pt x="78" y="141"/>
                  </a:lnTo>
                  <a:lnTo>
                    <a:pt x="80" y="156"/>
                  </a:lnTo>
                  <a:lnTo>
                    <a:pt x="80" y="171"/>
                  </a:lnTo>
                  <a:lnTo>
                    <a:pt x="80" y="188"/>
                  </a:lnTo>
                  <a:lnTo>
                    <a:pt x="82" y="185"/>
                  </a:lnTo>
                  <a:lnTo>
                    <a:pt x="90" y="181"/>
                  </a:lnTo>
                  <a:lnTo>
                    <a:pt x="99" y="173"/>
                  </a:lnTo>
                  <a:lnTo>
                    <a:pt x="116" y="166"/>
                  </a:lnTo>
                  <a:lnTo>
                    <a:pt x="132" y="154"/>
                  </a:lnTo>
                  <a:lnTo>
                    <a:pt x="154" y="141"/>
                  </a:lnTo>
                  <a:lnTo>
                    <a:pt x="179" y="129"/>
                  </a:lnTo>
                  <a:lnTo>
                    <a:pt x="206" y="116"/>
                  </a:lnTo>
                  <a:lnTo>
                    <a:pt x="232" y="101"/>
                  </a:lnTo>
                  <a:lnTo>
                    <a:pt x="265" y="86"/>
                  </a:lnTo>
                  <a:lnTo>
                    <a:pt x="295" y="71"/>
                  </a:lnTo>
                  <a:lnTo>
                    <a:pt x="329" y="59"/>
                  </a:lnTo>
                  <a:lnTo>
                    <a:pt x="360" y="44"/>
                  </a:lnTo>
                  <a:lnTo>
                    <a:pt x="396" y="34"/>
                  </a:lnTo>
                  <a:lnTo>
                    <a:pt x="428" y="25"/>
                  </a:lnTo>
                  <a:lnTo>
                    <a:pt x="461" y="17"/>
                  </a:lnTo>
                  <a:lnTo>
                    <a:pt x="404" y="8"/>
                  </a:lnTo>
                  <a:lnTo>
                    <a:pt x="263" y="21"/>
                  </a:lnTo>
                  <a:lnTo>
                    <a:pt x="172" y="53"/>
                  </a:lnTo>
                  <a:lnTo>
                    <a:pt x="113" y="78"/>
                  </a:lnTo>
                  <a:lnTo>
                    <a:pt x="73" y="27"/>
                  </a:lnTo>
                  <a:lnTo>
                    <a:pt x="27" y="2"/>
                  </a:lnTo>
                  <a:lnTo>
                    <a:pt x="0" y="0"/>
                  </a:lnTo>
                  <a:lnTo>
                    <a:pt x="21" y="21"/>
                  </a:lnTo>
                  <a:close/>
                </a:path>
              </a:pathLst>
            </a:custGeom>
            <a:solidFill>
              <a:srgbClr val="FFD6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2497" name="Freeform 29"/>
            <p:cNvSpPr>
              <a:spLocks/>
            </p:cNvSpPr>
            <p:nvPr/>
          </p:nvSpPr>
          <p:spPr bwMode="auto">
            <a:xfrm>
              <a:off x="1850" y="1556"/>
              <a:ext cx="209" cy="243"/>
            </a:xfrm>
            <a:custGeom>
              <a:avLst/>
              <a:gdLst>
                <a:gd name="T0" fmla="*/ 1 w 418"/>
                <a:gd name="T1" fmla="*/ 0 h 487"/>
                <a:gd name="T2" fmla="*/ 1 w 418"/>
                <a:gd name="T3" fmla="*/ 0 h 487"/>
                <a:gd name="T4" fmla="*/ 1 w 418"/>
                <a:gd name="T5" fmla="*/ 0 h 487"/>
                <a:gd name="T6" fmla="*/ 1 w 418"/>
                <a:gd name="T7" fmla="*/ 0 h 487"/>
                <a:gd name="T8" fmla="*/ 1 w 418"/>
                <a:gd name="T9" fmla="*/ 0 h 487"/>
                <a:gd name="T10" fmla="*/ 1 w 418"/>
                <a:gd name="T11" fmla="*/ 0 h 487"/>
                <a:gd name="T12" fmla="*/ 1 w 418"/>
                <a:gd name="T13" fmla="*/ 0 h 487"/>
                <a:gd name="T14" fmla="*/ 1 w 418"/>
                <a:gd name="T15" fmla="*/ 0 h 487"/>
                <a:gd name="T16" fmla="*/ 1 w 418"/>
                <a:gd name="T17" fmla="*/ 0 h 487"/>
                <a:gd name="T18" fmla="*/ 1 w 418"/>
                <a:gd name="T19" fmla="*/ 0 h 487"/>
                <a:gd name="T20" fmla="*/ 1 w 418"/>
                <a:gd name="T21" fmla="*/ 0 h 487"/>
                <a:gd name="T22" fmla="*/ 1 w 418"/>
                <a:gd name="T23" fmla="*/ 0 h 487"/>
                <a:gd name="T24" fmla="*/ 1 w 418"/>
                <a:gd name="T25" fmla="*/ 0 h 487"/>
                <a:gd name="T26" fmla="*/ 1 w 418"/>
                <a:gd name="T27" fmla="*/ 0 h 487"/>
                <a:gd name="T28" fmla="*/ 1 w 418"/>
                <a:gd name="T29" fmla="*/ 0 h 487"/>
                <a:gd name="T30" fmla="*/ 1 w 418"/>
                <a:gd name="T31" fmla="*/ 0 h 487"/>
                <a:gd name="T32" fmla="*/ 1 w 418"/>
                <a:gd name="T33" fmla="*/ 0 h 487"/>
                <a:gd name="T34" fmla="*/ 1 w 418"/>
                <a:gd name="T35" fmla="*/ 0 h 487"/>
                <a:gd name="T36" fmla="*/ 1 w 418"/>
                <a:gd name="T37" fmla="*/ 0 h 487"/>
                <a:gd name="T38" fmla="*/ 1 w 418"/>
                <a:gd name="T39" fmla="*/ 0 h 487"/>
                <a:gd name="T40" fmla="*/ 1 w 418"/>
                <a:gd name="T41" fmla="*/ 0 h 487"/>
                <a:gd name="T42" fmla="*/ 1 w 418"/>
                <a:gd name="T43" fmla="*/ 0 h 487"/>
                <a:gd name="T44" fmla="*/ 1 w 418"/>
                <a:gd name="T45" fmla="*/ 0 h 487"/>
                <a:gd name="T46" fmla="*/ 1 w 418"/>
                <a:gd name="T47" fmla="*/ 0 h 487"/>
                <a:gd name="T48" fmla="*/ 1 w 418"/>
                <a:gd name="T49" fmla="*/ 0 h 487"/>
                <a:gd name="T50" fmla="*/ 1 w 418"/>
                <a:gd name="T51" fmla="*/ 0 h 487"/>
                <a:gd name="T52" fmla="*/ 1 w 418"/>
                <a:gd name="T53" fmla="*/ 0 h 487"/>
                <a:gd name="T54" fmla="*/ 1 w 418"/>
                <a:gd name="T55" fmla="*/ 0 h 487"/>
                <a:gd name="T56" fmla="*/ 1 w 418"/>
                <a:gd name="T57" fmla="*/ 0 h 487"/>
                <a:gd name="T58" fmla="*/ 1 w 418"/>
                <a:gd name="T59" fmla="*/ 0 h 487"/>
                <a:gd name="T60" fmla="*/ 1 w 418"/>
                <a:gd name="T61" fmla="*/ 0 h 487"/>
                <a:gd name="T62" fmla="*/ 1 w 418"/>
                <a:gd name="T63" fmla="*/ 0 h 487"/>
                <a:gd name="T64" fmla="*/ 1 w 418"/>
                <a:gd name="T65" fmla="*/ 0 h 487"/>
                <a:gd name="T66" fmla="*/ 1 w 418"/>
                <a:gd name="T67" fmla="*/ 0 h 487"/>
                <a:gd name="T68" fmla="*/ 1 w 418"/>
                <a:gd name="T69" fmla="*/ 0 h 487"/>
                <a:gd name="T70" fmla="*/ 1 w 418"/>
                <a:gd name="T71" fmla="*/ 0 h 487"/>
                <a:gd name="T72" fmla="*/ 1 w 418"/>
                <a:gd name="T73" fmla="*/ 0 h 487"/>
                <a:gd name="T74" fmla="*/ 1 w 418"/>
                <a:gd name="T75" fmla="*/ 0 h 487"/>
                <a:gd name="T76" fmla="*/ 1 w 418"/>
                <a:gd name="T77" fmla="*/ 0 h 487"/>
                <a:gd name="T78" fmla="*/ 0 w 418"/>
                <a:gd name="T79" fmla="*/ 0 h 487"/>
                <a:gd name="T80" fmla="*/ 0 w 418"/>
                <a:gd name="T81" fmla="*/ 0 h 487"/>
                <a:gd name="T82" fmla="*/ 1 w 418"/>
                <a:gd name="T83" fmla="*/ 0 h 487"/>
                <a:gd name="T84" fmla="*/ 1 w 418"/>
                <a:gd name="T85" fmla="*/ 0 h 487"/>
                <a:gd name="T86" fmla="*/ 1 w 418"/>
                <a:gd name="T87" fmla="*/ 0 h 487"/>
                <a:gd name="T88" fmla="*/ 1 w 418"/>
                <a:gd name="T89" fmla="*/ 0 h 487"/>
                <a:gd name="T90" fmla="*/ 1 w 418"/>
                <a:gd name="T91" fmla="*/ 0 h 487"/>
                <a:gd name="T92" fmla="*/ 1 w 418"/>
                <a:gd name="T93" fmla="*/ 0 h 487"/>
                <a:gd name="T94" fmla="*/ 1 w 418"/>
                <a:gd name="T95" fmla="*/ 0 h 487"/>
                <a:gd name="T96" fmla="*/ 1 w 418"/>
                <a:gd name="T97" fmla="*/ 0 h 487"/>
                <a:gd name="T98" fmla="*/ 1 w 418"/>
                <a:gd name="T99" fmla="*/ 0 h 487"/>
                <a:gd name="T100" fmla="*/ 1 w 418"/>
                <a:gd name="T101" fmla="*/ 0 h 487"/>
                <a:gd name="T102" fmla="*/ 1 w 418"/>
                <a:gd name="T103" fmla="*/ 0 h 487"/>
                <a:gd name="T104" fmla="*/ 1 w 418"/>
                <a:gd name="T105" fmla="*/ 0 h 487"/>
                <a:gd name="T106" fmla="*/ 1 w 418"/>
                <a:gd name="T107" fmla="*/ 0 h 487"/>
                <a:gd name="T108" fmla="*/ 1 w 418"/>
                <a:gd name="T109" fmla="*/ 0 h 487"/>
                <a:gd name="T110" fmla="*/ 1 w 418"/>
                <a:gd name="T111" fmla="*/ 0 h 487"/>
                <a:gd name="T112" fmla="*/ 1 w 418"/>
                <a:gd name="T113" fmla="*/ 0 h 48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18"/>
                <a:gd name="T172" fmla="*/ 0 h 487"/>
                <a:gd name="T173" fmla="*/ 418 w 418"/>
                <a:gd name="T174" fmla="*/ 487 h 48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18" h="487">
                  <a:moveTo>
                    <a:pt x="418" y="120"/>
                  </a:moveTo>
                  <a:lnTo>
                    <a:pt x="367" y="228"/>
                  </a:lnTo>
                  <a:lnTo>
                    <a:pt x="361" y="226"/>
                  </a:lnTo>
                  <a:lnTo>
                    <a:pt x="354" y="219"/>
                  </a:lnTo>
                  <a:lnTo>
                    <a:pt x="344" y="213"/>
                  </a:lnTo>
                  <a:lnTo>
                    <a:pt x="338" y="207"/>
                  </a:lnTo>
                  <a:lnTo>
                    <a:pt x="329" y="204"/>
                  </a:lnTo>
                  <a:lnTo>
                    <a:pt x="319" y="198"/>
                  </a:lnTo>
                  <a:lnTo>
                    <a:pt x="306" y="190"/>
                  </a:lnTo>
                  <a:lnTo>
                    <a:pt x="295" y="183"/>
                  </a:lnTo>
                  <a:lnTo>
                    <a:pt x="280" y="175"/>
                  </a:lnTo>
                  <a:lnTo>
                    <a:pt x="266" y="169"/>
                  </a:lnTo>
                  <a:lnTo>
                    <a:pt x="253" y="164"/>
                  </a:lnTo>
                  <a:lnTo>
                    <a:pt x="238" y="156"/>
                  </a:lnTo>
                  <a:lnTo>
                    <a:pt x="221" y="152"/>
                  </a:lnTo>
                  <a:lnTo>
                    <a:pt x="203" y="146"/>
                  </a:lnTo>
                  <a:lnTo>
                    <a:pt x="160" y="173"/>
                  </a:lnTo>
                  <a:lnTo>
                    <a:pt x="268" y="306"/>
                  </a:lnTo>
                  <a:lnTo>
                    <a:pt x="266" y="308"/>
                  </a:lnTo>
                  <a:lnTo>
                    <a:pt x="266" y="316"/>
                  </a:lnTo>
                  <a:lnTo>
                    <a:pt x="262" y="323"/>
                  </a:lnTo>
                  <a:lnTo>
                    <a:pt x="260" y="339"/>
                  </a:lnTo>
                  <a:lnTo>
                    <a:pt x="253" y="352"/>
                  </a:lnTo>
                  <a:lnTo>
                    <a:pt x="249" y="369"/>
                  </a:lnTo>
                  <a:lnTo>
                    <a:pt x="241" y="386"/>
                  </a:lnTo>
                  <a:lnTo>
                    <a:pt x="232" y="407"/>
                  </a:lnTo>
                  <a:lnTo>
                    <a:pt x="221" y="422"/>
                  </a:lnTo>
                  <a:lnTo>
                    <a:pt x="207" y="439"/>
                  </a:lnTo>
                  <a:lnTo>
                    <a:pt x="192" y="453"/>
                  </a:lnTo>
                  <a:lnTo>
                    <a:pt x="177" y="468"/>
                  </a:lnTo>
                  <a:lnTo>
                    <a:pt x="154" y="477"/>
                  </a:lnTo>
                  <a:lnTo>
                    <a:pt x="135" y="485"/>
                  </a:lnTo>
                  <a:lnTo>
                    <a:pt x="108" y="487"/>
                  </a:lnTo>
                  <a:lnTo>
                    <a:pt x="84" y="485"/>
                  </a:lnTo>
                  <a:lnTo>
                    <a:pt x="55" y="477"/>
                  </a:lnTo>
                  <a:lnTo>
                    <a:pt x="36" y="466"/>
                  </a:lnTo>
                  <a:lnTo>
                    <a:pt x="21" y="451"/>
                  </a:lnTo>
                  <a:lnTo>
                    <a:pt x="11" y="435"/>
                  </a:lnTo>
                  <a:lnTo>
                    <a:pt x="2" y="416"/>
                  </a:lnTo>
                  <a:lnTo>
                    <a:pt x="0" y="396"/>
                  </a:lnTo>
                  <a:lnTo>
                    <a:pt x="0" y="375"/>
                  </a:lnTo>
                  <a:lnTo>
                    <a:pt x="4" y="356"/>
                  </a:lnTo>
                  <a:lnTo>
                    <a:pt x="8" y="333"/>
                  </a:lnTo>
                  <a:lnTo>
                    <a:pt x="11" y="314"/>
                  </a:lnTo>
                  <a:lnTo>
                    <a:pt x="17" y="293"/>
                  </a:lnTo>
                  <a:lnTo>
                    <a:pt x="27" y="280"/>
                  </a:lnTo>
                  <a:lnTo>
                    <a:pt x="30" y="264"/>
                  </a:lnTo>
                  <a:lnTo>
                    <a:pt x="36" y="255"/>
                  </a:lnTo>
                  <a:lnTo>
                    <a:pt x="38" y="247"/>
                  </a:lnTo>
                  <a:lnTo>
                    <a:pt x="42" y="245"/>
                  </a:lnTo>
                  <a:lnTo>
                    <a:pt x="10" y="183"/>
                  </a:lnTo>
                  <a:lnTo>
                    <a:pt x="127" y="76"/>
                  </a:lnTo>
                  <a:lnTo>
                    <a:pt x="238" y="21"/>
                  </a:lnTo>
                  <a:lnTo>
                    <a:pt x="331" y="0"/>
                  </a:lnTo>
                  <a:lnTo>
                    <a:pt x="392" y="61"/>
                  </a:lnTo>
                  <a:lnTo>
                    <a:pt x="418" y="120"/>
                  </a:lnTo>
                  <a:close/>
                </a:path>
              </a:pathLst>
            </a:custGeom>
            <a:solidFill>
              <a:srgbClr val="E084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2498" name="Freeform 30"/>
            <p:cNvSpPr>
              <a:spLocks/>
            </p:cNvSpPr>
            <p:nvPr/>
          </p:nvSpPr>
          <p:spPr bwMode="auto">
            <a:xfrm>
              <a:off x="1403" y="2356"/>
              <a:ext cx="171" cy="150"/>
            </a:xfrm>
            <a:custGeom>
              <a:avLst/>
              <a:gdLst>
                <a:gd name="T0" fmla="*/ 0 w 343"/>
                <a:gd name="T1" fmla="*/ 1 h 298"/>
                <a:gd name="T2" fmla="*/ 0 w 343"/>
                <a:gd name="T3" fmla="*/ 1 h 298"/>
                <a:gd name="T4" fmla="*/ 0 w 343"/>
                <a:gd name="T5" fmla="*/ 1 h 298"/>
                <a:gd name="T6" fmla="*/ 0 w 343"/>
                <a:gd name="T7" fmla="*/ 1 h 298"/>
                <a:gd name="T8" fmla="*/ 0 w 343"/>
                <a:gd name="T9" fmla="*/ 1 h 298"/>
                <a:gd name="T10" fmla="*/ 0 w 343"/>
                <a:gd name="T11" fmla="*/ 1 h 298"/>
                <a:gd name="T12" fmla="*/ 0 w 343"/>
                <a:gd name="T13" fmla="*/ 1 h 298"/>
                <a:gd name="T14" fmla="*/ 0 w 343"/>
                <a:gd name="T15" fmla="*/ 1 h 298"/>
                <a:gd name="T16" fmla="*/ 0 w 343"/>
                <a:gd name="T17" fmla="*/ 1 h 298"/>
                <a:gd name="T18" fmla="*/ 0 w 343"/>
                <a:gd name="T19" fmla="*/ 1 h 298"/>
                <a:gd name="T20" fmla="*/ 0 w 343"/>
                <a:gd name="T21" fmla="*/ 1 h 298"/>
                <a:gd name="T22" fmla="*/ 0 w 343"/>
                <a:gd name="T23" fmla="*/ 1 h 298"/>
                <a:gd name="T24" fmla="*/ 0 w 343"/>
                <a:gd name="T25" fmla="*/ 1 h 298"/>
                <a:gd name="T26" fmla="*/ 0 w 343"/>
                <a:gd name="T27" fmla="*/ 1 h 298"/>
                <a:gd name="T28" fmla="*/ 0 w 343"/>
                <a:gd name="T29" fmla="*/ 1 h 298"/>
                <a:gd name="T30" fmla="*/ 0 w 343"/>
                <a:gd name="T31" fmla="*/ 1 h 298"/>
                <a:gd name="T32" fmla="*/ 0 w 343"/>
                <a:gd name="T33" fmla="*/ 1 h 298"/>
                <a:gd name="T34" fmla="*/ 0 w 343"/>
                <a:gd name="T35" fmla="*/ 1 h 298"/>
                <a:gd name="T36" fmla="*/ 0 w 343"/>
                <a:gd name="T37" fmla="*/ 1 h 298"/>
                <a:gd name="T38" fmla="*/ 0 w 343"/>
                <a:gd name="T39" fmla="*/ 1 h 298"/>
                <a:gd name="T40" fmla="*/ 0 w 343"/>
                <a:gd name="T41" fmla="*/ 1 h 298"/>
                <a:gd name="T42" fmla="*/ 0 w 343"/>
                <a:gd name="T43" fmla="*/ 1 h 298"/>
                <a:gd name="T44" fmla="*/ 0 w 343"/>
                <a:gd name="T45" fmla="*/ 1 h 298"/>
                <a:gd name="T46" fmla="*/ 0 w 343"/>
                <a:gd name="T47" fmla="*/ 1 h 298"/>
                <a:gd name="T48" fmla="*/ 0 w 343"/>
                <a:gd name="T49" fmla="*/ 1 h 298"/>
                <a:gd name="T50" fmla="*/ 0 w 343"/>
                <a:gd name="T51" fmla="*/ 1 h 298"/>
                <a:gd name="T52" fmla="*/ 0 w 343"/>
                <a:gd name="T53" fmla="*/ 1 h 298"/>
                <a:gd name="T54" fmla="*/ 0 w 343"/>
                <a:gd name="T55" fmla="*/ 1 h 298"/>
                <a:gd name="T56" fmla="*/ 0 w 343"/>
                <a:gd name="T57" fmla="*/ 1 h 298"/>
                <a:gd name="T58" fmla="*/ 0 w 343"/>
                <a:gd name="T59" fmla="*/ 1 h 298"/>
                <a:gd name="T60" fmla="*/ 0 w 343"/>
                <a:gd name="T61" fmla="*/ 1 h 298"/>
                <a:gd name="T62" fmla="*/ 0 w 343"/>
                <a:gd name="T63" fmla="*/ 0 h 298"/>
                <a:gd name="T64" fmla="*/ 0 w 343"/>
                <a:gd name="T65" fmla="*/ 1 h 298"/>
                <a:gd name="T66" fmla="*/ 0 w 343"/>
                <a:gd name="T67" fmla="*/ 1 h 29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3"/>
                <a:gd name="T103" fmla="*/ 0 h 298"/>
                <a:gd name="T104" fmla="*/ 343 w 343"/>
                <a:gd name="T105" fmla="*/ 298 h 29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3" h="298">
                  <a:moveTo>
                    <a:pt x="0" y="42"/>
                  </a:moveTo>
                  <a:lnTo>
                    <a:pt x="0" y="44"/>
                  </a:lnTo>
                  <a:lnTo>
                    <a:pt x="8" y="53"/>
                  </a:lnTo>
                  <a:lnTo>
                    <a:pt x="16" y="65"/>
                  </a:lnTo>
                  <a:lnTo>
                    <a:pt x="31" y="84"/>
                  </a:lnTo>
                  <a:lnTo>
                    <a:pt x="38" y="91"/>
                  </a:lnTo>
                  <a:lnTo>
                    <a:pt x="50" y="99"/>
                  </a:lnTo>
                  <a:lnTo>
                    <a:pt x="59" y="110"/>
                  </a:lnTo>
                  <a:lnTo>
                    <a:pt x="74" y="120"/>
                  </a:lnTo>
                  <a:lnTo>
                    <a:pt x="88" y="127"/>
                  </a:lnTo>
                  <a:lnTo>
                    <a:pt x="105" y="135"/>
                  </a:lnTo>
                  <a:lnTo>
                    <a:pt x="122" y="144"/>
                  </a:lnTo>
                  <a:lnTo>
                    <a:pt x="145" y="154"/>
                  </a:lnTo>
                  <a:lnTo>
                    <a:pt x="162" y="160"/>
                  </a:lnTo>
                  <a:lnTo>
                    <a:pt x="183" y="169"/>
                  </a:lnTo>
                  <a:lnTo>
                    <a:pt x="198" y="179"/>
                  </a:lnTo>
                  <a:lnTo>
                    <a:pt x="217" y="192"/>
                  </a:lnTo>
                  <a:lnTo>
                    <a:pt x="232" y="201"/>
                  </a:lnTo>
                  <a:lnTo>
                    <a:pt x="249" y="215"/>
                  </a:lnTo>
                  <a:lnTo>
                    <a:pt x="261" y="226"/>
                  </a:lnTo>
                  <a:lnTo>
                    <a:pt x="276" y="239"/>
                  </a:lnTo>
                  <a:lnTo>
                    <a:pt x="286" y="251"/>
                  </a:lnTo>
                  <a:lnTo>
                    <a:pt x="299" y="262"/>
                  </a:lnTo>
                  <a:lnTo>
                    <a:pt x="306" y="270"/>
                  </a:lnTo>
                  <a:lnTo>
                    <a:pt x="316" y="279"/>
                  </a:lnTo>
                  <a:lnTo>
                    <a:pt x="325" y="293"/>
                  </a:lnTo>
                  <a:lnTo>
                    <a:pt x="331" y="298"/>
                  </a:lnTo>
                  <a:lnTo>
                    <a:pt x="343" y="186"/>
                  </a:lnTo>
                  <a:lnTo>
                    <a:pt x="225" y="106"/>
                  </a:lnTo>
                  <a:lnTo>
                    <a:pt x="133" y="72"/>
                  </a:lnTo>
                  <a:lnTo>
                    <a:pt x="67" y="44"/>
                  </a:lnTo>
                  <a:lnTo>
                    <a:pt x="6" y="0"/>
                  </a:lnTo>
                  <a:lnTo>
                    <a:pt x="0" y="42"/>
                  </a:lnTo>
                  <a:close/>
                </a:path>
              </a:pathLst>
            </a:custGeom>
            <a:solidFill>
              <a:srgbClr val="E084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2499" name="Freeform 31"/>
            <p:cNvSpPr>
              <a:spLocks/>
            </p:cNvSpPr>
            <p:nvPr/>
          </p:nvSpPr>
          <p:spPr bwMode="auto">
            <a:xfrm>
              <a:off x="1591" y="1761"/>
              <a:ext cx="247" cy="689"/>
            </a:xfrm>
            <a:custGeom>
              <a:avLst/>
              <a:gdLst>
                <a:gd name="T0" fmla="*/ 1 w 492"/>
                <a:gd name="T1" fmla="*/ 1 h 1376"/>
                <a:gd name="T2" fmla="*/ 1 w 492"/>
                <a:gd name="T3" fmla="*/ 1 h 1376"/>
                <a:gd name="T4" fmla="*/ 1 w 492"/>
                <a:gd name="T5" fmla="*/ 1 h 1376"/>
                <a:gd name="T6" fmla="*/ 1 w 492"/>
                <a:gd name="T7" fmla="*/ 1 h 1376"/>
                <a:gd name="T8" fmla="*/ 1 w 492"/>
                <a:gd name="T9" fmla="*/ 1 h 1376"/>
                <a:gd name="T10" fmla="*/ 1 w 492"/>
                <a:gd name="T11" fmla="*/ 1 h 1376"/>
                <a:gd name="T12" fmla="*/ 1 w 492"/>
                <a:gd name="T13" fmla="*/ 1 h 1376"/>
                <a:gd name="T14" fmla="*/ 1 w 492"/>
                <a:gd name="T15" fmla="*/ 1 h 1376"/>
                <a:gd name="T16" fmla="*/ 1 w 492"/>
                <a:gd name="T17" fmla="*/ 1 h 1376"/>
                <a:gd name="T18" fmla="*/ 1 w 492"/>
                <a:gd name="T19" fmla="*/ 1 h 1376"/>
                <a:gd name="T20" fmla="*/ 1 w 492"/>
                <a:gd name="T21" fmla="*/ 1 h 1376"/>
                <a:gd name="T22" fmla="*/ 1 w 492"/>
                <a:gd name="T23" fmla="*/ 1 h 1376"/>
                <a:gd name="T24" fmla="*/ 1 w 492"/>
                <a:gd name="T25" fmla="*/ 1 h 1376"/>
                <a:gd name="T26" fmla="*/ 1 w 492"/>
                <a:gd name="T27" fmla="*/ 1 h 1376"/>
                <a:gd name="T28" fmla="*/ 1 w 492"/>
                <a:gd name="T29" fmla="*/ 1 h 1376"/>
                <a:gd name="T30" fmla="*/ 1 w 492"/>
                <a:gd name="T31" fmla="*/ 1 h 1376"/>
                <a:gd name="T32" fmla="*/ 1 w 492"/>
                <a:gd name="T33" fmla="*/ 1 h 1376"/>
                <a:gd name="T34" fmla="*/ 1 w 492"/>
                <a:gd name="T35" fmla="*/ 1 h 1376"/>
                <a:gd name="T36" fmla="*/ 1 w 492"/>
                <a:gd name="T37" fmla="*/ 1 h 1376"/>
                <a:gd name="T38" fmla="*/ 1 w 492"/>
                <a:gd name="T39" fmla="*/ 1 h 1376"/>
                <a:gd name="T40" fmla="*/ 1 w 492"/>
                <a:gd name="T41" fmla="*/ 1 h 1376"/>
                <a:gd name="T42" fmla="*/ 1 w 492"/>
                <a:gd name="T43" fmla="*/ 1 h 1376"/>
                <a:gd name="T44" fmla="*/ 1 w 492"/>
                <a:gd name="T45" fmla="*/ 1 h 1376"/>
                <a:gd name="T46" fmla="*/ 1 w 492"/>
                <a:gd name="T47" fmla="*/ 1 h 1376"/>
                <a:gd name="T48" fmla="*/ 1 w 492"/>
                <a:gd name="T49" fmla="*/ 1 h 1376"/>
                <a:gd name="T50" fmla="*/ 1 w 492"/>
                <a:gd name="T51" fmla="*/ 1 h 1376"/>
                <a:gd name="T52" fmla="*/ 1 w 492"/>
                <a:gd name="T53" fmla="*/ 1 h 1376"/>
                <a:gd name="T54" fmla="*/ 1 w 492"/>
                <a:gd name="T55" fmla="*/ 1 h 1376"/>
                <a:gd name="T56" fmla="*/ 1 w 492"/>
                <a:gd name="T57" fmla="*/ 1 h 1376"/>
                <a:gd name="T58" fmla="*/ 1 w 492"/>
                <a:gd name="T59" fmla="*/ 1 h 1376"/>
                <a:gd name="T60" fmla="*/ 1 w 492"/>
                <a:gd name="T61" fmla="*/ 1 h 1376"/>
                <a:gd name="T62" fmla="*/ 1 w 492"/>
                <a:gd name="T63" fmla="*/ 1 h 1376"/>
                <a:gd name="T64" fmla="*/ 1 w 492"/>
                <a:gd name="T65" fmla="*/ 1 h 1376"/>
                <a:gd name="T66" fmla="*/ 1 w 492"/>
                <a:gd name="T67" fmla="*/ 1 h 1376"/>
                <a:gd name="T68" fmla="*/ 0 w 492"/>
                <a:gd name="T69" fmla="*/ 1 h 1376"/>
                <a:gd name="T70" fmla="*/ 1 w 492"/>
                <a:gd name="T71" fmla="*/ 1 h 1376"/>
                <a:gd name="T72" fmla="*/ 1 w 492"/>
                <a:gd name="T73" fmla="*/ 1 h 1376"/>
                <a:gd name="T74" fmla="*/ 1 w 492"/>
                <a:gd name="T75" fmla="*/ 0 h 1376"/>
                <a:gd name="T76" fmla="*/ 1 w 492"/>
                <a:gd name="T77" fmla="*/ 1 h 1376"/>
                <a:gd name="T78" fmla="*/ 1 w 492"/>
                <a:gd name="T79" fmla="*/ 1 h 1376"/>
                <a:gd name="T80" fmla="*/ 1 w 492"/>
                <a:gd name="T81" fmla="*/ 1 h 137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92"/>
                <a:gd name="T124" fmla="*/ 0 h 1376"/>
                <a:gd name="T125" fmla="*/ 492 w 492"/>
                <a:gd name="T126" fmla="*/ 1376 h 137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92" h="1376">
                  <a:moveTo>
                    <a:pt x="441" y="87"/>
                  </a:moveTo>
                  <a:lnTo>
                    <a:pt x="437" y="87"/>
                  </a:lnTo>
                  <a:lnTo>
                    <a:pt x="430" y="87"/>
                  </a:lnTo>
                  <a:lnTo>
                    <a:pt x="420" y="87"/>
                  </a:lnTo>
                  <a:lnTo>
                    <a:pt x="407" y="89"/>
                  </a:lnTo>
                  <a:lnTo>
                    <a:pt x="391" y="91"/>
                  </a:lnTo>
                  <a:lnTo>
                    <a:pt x="372" y="95"/>
                  </a:lnTo>
                  <a:lnTo>
                    <a:pt x="352" y="99"/>
                  </a:lnTo>
                  <a:lnTo>
                    <a:pt x="331" y="104"/>
                  </a:lnTo>
                  <a:lnTo>
                    <a:pt x="306" y="110"/>
                  </a:lnTo>
                  <a:lnTo>
                    <a:pt x="283" y="114"/>
                  </a:lnTo>
                  <a:lnTo>
                    <a:pt x="260" y="120"/>
                  </a:lnTo>
                  <a:lnTo>
                    <a:pt x="237" y="125"/>
                  </a:lnTo>
                  <a:lnTo>
                    <a:pt x="215" y="129"/>
                  </a:lnTo>
                  <a:lnTo>
                    <a:pt x="192" y="137"/>
                  </a:lnTo>
                  <a:lnTo>
                    <a:pt x="173" y="142"/>
                  </a:lnTo>
                  <a:lnTo>
                    <a:pt x="156" y="150"/>
                  </a:lnTo>
                  <a:lnTo>
                    <a:pt x="152" y="154"/>
                  </a:lnTo>
                  <a:lnTo>
                    <a:pt x="150" y="173"/>
                  </a:lnTo>
                  <a:lnTo>
                    <a:pt x="142" y="201"/>
                  </a:lnTo>
                  <a:lnTo>
                    <a:pt x="137" y="239"/>
                  </a:lnTo>
                  <a:lnTo>
                    <a:pt x="125" y="289"/>
                  </a:lnTo>
                  <a:lnTo>
                    <a:pt x="116" y="348"/>
                  </a:lnTo>
                  <a:lnTo>
                    <a:pt x="106" y="416"/>
                  </a:lnTo>
                  <a:lnTo>
                    <a:pt x="97" y="494"/>
                  </a:lnTo>
                  <a:lnTo>
                    <a:pt x="87" y="580"/>
                  </a:lnTo>
                  <a:lnTo>
                    <a:pt x="78" y="675"/>
                  </a:lnTo>
                  <a:lnTo>
                    <a:pt x="70" y="774"/>
                  </a:lnTo>
                  <a:lnTo>
                    <a:pt x="64" y="882"/>
                  </a:lnTo>
                  <a:lnTo>
                    <a:pt x="61" y="996"/>
                  </a:lnTo>
                  <a:lnTo>
                    <a:pt x="61" y="1118"/>
                  </a:lnTo>
                  <a:lnTo>
                    <a:pt x="63" y="1243"/>
                  </a:lnTo>
                  <a:lnTo>
                    <a:pt x="72" y="1376"/>
                  </a:lnTo>
                  <a:lnTo>
                    <a:pt x="17" y="1376"/>
                  </a:lnTo>
                  <a:lnTo>
                    <a:pt x="0" y="871"/>
                  </a:lnTo>
                  <a:lnTo>
                    <a:pt x="6" y="498"/>
                  </a:lnTo>
                  <a:lnTo>
                    <a:pt x="78" y="11"/>
                  </a:lnTo>
                  <a:lnTo>
                    <a:pt x="296" y="0"/>
                  </a:lnTo>
                  <a:lnTo>
                    <a:pt x="492" y="5"/>
                  </a:lnTo>
                  <a:lnTo>
                    <a:pt x="441" y="87"/>
                  </a:lnTo>
                  <a:close/>
                </a:path>
              </a:pathLst>
            </a:custGeom>
            <a:solidFill>
              <a:srgbClr val="7578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2500" name="Freeform 32"/>
            <p:cNvSpPr>
              <a:spLocks/>
            </p:cNvSpPr>
            <p:nvPr/>
          </p:nvSpPr>
          <p:spPr bwMode="auto">
            <a:xfrm>
              <a:off x="1639" y="1902"/>
              <a:ext cx="559" cy="548"/>
            </a:xfrm>
            <a:custGeom>
              <a:avLst/>
              <a:gdLst>
                <a:gd name="T0" fmla="*/ 1 w 1118"/>
                <a:gd name="T1" fmla="*/ 1 h 1095"/>
                <a:gd name="T2" fmla="*/ 1 w 1118"/>
                <a:gd name="T3" fmla="*/ 1 h 1095"/>
                <a:gd name="T4" fmla="*/ 1 w 1118"/>
                <a:gd name="T5" fmla="*/ 1 h 1095"/>
                <a:gd name="T6" fmla="*/ 1 w 1118"/>
                <a:gd name="T7" fmla="*/ 1 h 1095"/>
                <a:gd name="T8" fmla="*/ 1 w 1118"/>
                <a:gd name="T9" fmla="*/ 1 h 1095"/>
                <a:gd name="T10" fmla="*/ 1 w 1118"/>
                <a:gd name="T11" fmla="*/ 1 h 1095"/>
                <a:gd name="T12" fmla="*/ 1 w 1118"/>
                <a:gd name="T13" fmla="*/ 1 h 1095"/>
                <a:gd name="T14" fmla="*/ 1 w 1118"/>
                <a:gd name="T15" fmla="*/ 1 h 1095"/>
                <a:gd name="T16" fmla="*/ 1 w 1118"/>
                <a:gd name="T17" fmla="*/ 1 h 1095"/>
                <a:gd name="T18" fmla="*/ 1 w 1118"/>
                <a:gd name="T19" fmla="*/ 1 h 1095"/>
                <a:gd name="T20" fmla="*/ 1 w 1118"/>
                <a:gd name="T21" fmla="*/ 1 h 1095"/>
                <a:gd name="T22" fmla="*/ 1 w 1118"/>
                <a:gd name="T23" fmla="*/ 1 h 1095"/>
                <a:gd name="T24" fmla="*/ 1 w 1118"/>
                <a:gd name="T25" fmla="*/ 1 h 1095"/>
                <a:gd name="T26" fmla="*/ 1 w 1118"/>
                <a:gd name="T27" fmla="*/ 1 h 1095"/>
                <a:gd name="T28" fmla="*/ 1 w 1118"/>
                <a:gd name="T29" fmla="*/ 1 h 1095"/>
                <a:gd name="T30" fmla="*/ 1 w 1118"/>
                <a:gd name="T31" fmla="*/ 1 h 1095"/>
                <a:gd name="T32" fmla="*/ 1 w 1118"/>
                <a:gd name="T33" fmla="*/ 1 h 1095"/>
                <a:gd name="T34" fmla="*/ 1 w 1118"/>
                <a:gd name="T35" fmla="*/ 1 h 1095"/>
                <a:gd name="T36" fmla="*/ 1 w 1118"/>
                <a:gd name="T37" fmla="*/ 1 h 1095"/>
                <a:gd name="T38" fmla="*/ 1 w 1118"/>
                <a:gd name="T39" fmla="*/ 1 h 1095"/>
                <a:gd name="T40" fmla="*/ 1 w 1118"/>
                <a:gd name="T41" fmla="*/ 1 h 1095"/>
                <a:gd name="T42" fmla="*/ 1 w 1118"/>
                <a:gd name="T43" fmla="*/ 1 h 1095"/>
                <a:gd name="T44" fmla="*/ 1 w 1118"/>
                <a:gd name="T45" fmla="*/ 1 h 1095"/>
                <a:gd name="T46" fmla="*/ 1 w 1118"/>
                <a:gd name="T47" fmla="*/ 1 h 1095"/>
                <a:gd name="T48" fmla="*/ 1 w 1118"/>
                <a:gd name="T49" fmla="*/ 1 h 1095"/>
                <a:gd name="T50" fmla="*/ 1 w 1118"/>
                <a:gd name="T51" fmla="*/ 1 h 1095"/>
                <a:gd name="T52" fmla="*/ 1 w 1118"/>
                <a:gd name="T53" fmla="*/ 1 h 1095"/>
                <a:gd name="T54" fmla="*/ 1 w 1118"/>
                <a:gd name="T55" fmla="*/ 1 h 1095"/>
                <a:gd name="T56" fmla="*/ 1 w 1118"/>
                <a:gd name="T57" fmla="*/ 1 h 1095"/>
                <a:gd name="T58" fmla="*/ 1 w 1118"/>
                <a:gd name="T59" fmla="*/ 1 h 1095"/>
                <a:gd name="T60" fmla="*/ 1 w 1118"/>
                <a:gd name="T61" fmla="*/ 1 h 1095"/>
                <a:gd name="T62" fmla="*/ 1 w 1118"/>
                <a:gd name="T63" fmla="*/ 1 h 1095"/>
                <a:gd name="T64" fmla="*/ 1 w 1118"/>
                <a:gd name="T65" fmla="*/ 1 h 1095"/>
                <a:gd name="T66" fmla="*/ 1 w 1118"/>
                <a:gd name="T67" fmla="*/ 1 h 1095"/>
                <a:gd name="T68" fmla="*/ 1 w 1118"/>
                <a:gd name="T69" fmla="*/ 1 h 1095"/>
                <a:gd name="T70" fmla="*/ 1 w 1118"/>
                <a:gd name="T71" fmla="*/ 1 h 1095"/>
                <a:gd name="T72" fmla="*/ 1 w 1118"/>
                <a:gd name="T73" fmla="*/ 1 h 1095"/>
                <a:gd name="T74" fmla="*/ 1 w 1118"/>
                <a:gd name="T75" fmla="*/ 1 h 1095"/>
                <a:gd name="T76" fmla="*/ 1 w 1118"/>
                <a:gd name="T77" fmla="*/ 1 h 1095"/>
                <a:gd name="T78" fmla="*/ 1 w 1118"/>
                <a:gd name="T79" fmla="*/ 1 h 1095"/>
                <a:gd name="T80" fmla="*/ 1 w 1118"/>
                <a:gd name="T81" fmla="*/ 1 h 1095"/>
                <a:gd name="T82" fmla="*/ 1 w 1118"/>
                <a:gd name="T83" fmla="*/ 1 h 1095"/>
                <a:gd name="T84" fmla="*/ 1 w 1118"/>
                <a:gd name="T85" fmla="*/ 1 h 1095"/>
                <a:gd name="T86" fmla="*/ 1 w 1118"/>
                <a:gd name="T87" fmla="*/ 1 h 1095"/>
                <a:gd name="T88" fmla="*/ 1 w 1118"/>
                <a:gd name="T89" fmla="*/ 1 h 1095"/>
                <a:gd name="T90" fmla="*/ 1 w 1118"/>
                <a:gd name="T91" fmla="*/ 1 h 1095"/>
                <a:gd name="T92" fmla="*/ 1 w 1118"/>
                <a:gd name="T93" fmla="*/ 1 h 1095"/>
                <a:gd name="T94" fmla="*/ 1 w 1118"/>
                <a:gd name="T95" fmla="*/ 1 h 1095"/>
                <a:gd name="T96" fmla="*/ 0 w 1118"/>
                <a:gd name="T97" fmla="*/ 1 h 1095"/>
                <a:gd name="T98" fmla="*/ 1 w 1118"/>
                <a:gd name="T99" fmla="*/ 1 h 1095"/>
                <a:gd name="T100" fmla="*/ 1 w 1118"/>
                <a:gd name="T101" fmla="*/ 1 h 1095"/>
                <a:gd name="T102" fmla="*/ 1 w 1118"/>
                <a:gd name="T103" fmla="*/ 1 h 1095"/>
                <a:gd name="T104" fmla="*/ 1 w 1118"/>
                <a:gd name="T105" fmla="*/ 1 h 1095"/>
                <a:gd name="T106" fmla="*/ 1 w 1118"/>
                <a:gd name="T107" fmla="*/ 0 h 1095"/>
                <a:gd name="T108" fmla="*/ 1 w 1118"/>
                <a:gd name="T109" fmla="*/ 1 h 1095"/>
                <a:gd name="T110" fmla="*/ 1 w 1118"/>
                <a:gd name="T111" fmla="*/ 1 h 1095"/>
                <a:gd name="T112" fmla="*/ 1 w 1118"/>
                <a:gd name="T113" fmla="*/ 1 h 10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18"/>
                <a:gd name="T172" fmla="*/ 0 h 1095"/>
                <a:gd name="T173" fmla="*/ 1118 w 1118"/>
                <a:gd name="T174" fmla="*/ 1095 h 109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18" h="1095">
                  <a:moveTo>
                    <a:pt x="1118" y="390"/>
                  </a:moveTo>
                  <a:lnTo>
                    <a:pt x="1046" y="384"/>
                  </a:lnTo>
                  <a:lnTo>
                    <a:pt x="1042" y="378"/>
                  </a:lnTo>
                  <a:lnTo>
                    <a:pt x="1029" y="365"/>
                  </a:lnTo>
                  <a:lnTo>
                    <a:pt x="1017" y="354"/>
                  </a:lnTo>
                  <a:lnTo>
                    <a:pt x="1006" y="342"/>
                  </a:lnTo>
                  <a:lnTo>
                    <a:pt x="994" y="329"/>
                  </a:lnTo>
                  <a:lnTo>
                    <a:pt x="981" y="316"/>
                  </a:lnTo>
                  <a:lnTo>
                    <a:pt x="966" y="301"/>
                  </a:lnTo>
                  <a:lnTo>
                    <a:pt x="949" y="285"/>
                  </a:lnTo>
                  <a:lnTo>
                    <a:pt x="928" y="270"/>
                  </a:lnTo>
                  <a:lnTo>
                    <a:pt x="911" y="255"/>
                  </a:lnTo>
                  <a:lnTo>
                    <a:pt x="890" y="240"/>
                  </a:lnTo>
                  <a:lnTo>
                    <a:pt x="867" y="226"/>
                  </a:lnTo>
                  <a:lnTo>
                    <a:pt x="846" y="213"/>
                  </a:lnTo>
                  <a:lnTo>
                    <a:pt x="825" y="202"/>
                  </a:lnTo>
                  <a:lnTo>
                    <a:pt x="819" y="202"/>
                  </a:lnTo>
                  <a:lnTo>
                    <a:pt x="808" y="205"/>
                  </a:lnTo>
                  <a:lnTo>
                    <a:pt x="787" y="213"/>
                  </a:lnTo>
                  <a:lnTo>
                    <a:pt x="762" y="226"/>
                  </a:lnTo>
                  <a:lnTo>
                    <a:pt x="728" y="240"/>
                  </a:lnTo>
                  <a:lnTo>
                    <a:pt x="692" y="261"/>
                  </a:lnTo>
                  <a:lnTo>
                    <a:pt x="650" y="282"/>
                  </a:lnTo>
                  <a:lnTo>
                    <a:pt x="608" y="308"/>
                  </a:lnTo>
                  <a:lnTo>
                    <a:pt x="559" y="335"/>
                  </a:lnTo>
                  <a:lnTo>
                    <a:pt x="509" y="367"/>
                  </a:lnTo>
                  <a:lnTo>
                    <a:pt x="456" y="403"/>
                  </a:lnTo>
                  <a:lnTo>
                    <a:pt x="405" y="443"/>
                  </a:lnTo>
                  <a:lnTo>
                    <a:pt x="352" y="483"/>
                  </a:lnTo>
                  <a:lnTo>
                    <a:pt x="300" y="531"/>
                  </a:lnTo>
                  <a:lnTo>
                    <a:pt x="249" y="580"/>
                  </a:lnTo>
                  <a:lnTo>
                    <a:pt x="201" y="635"/>
                  </a:lnTo>
                  <a:lnTo>
                    <a:pt x="200" y="635"/>
                  </a:lnTo>
                  <a:lnTo>
                    <a:pt x="196" y="643"/>
                  </a:lnTo>
                  <a:lnTo>
                    <a:pt x="190" y="654"/>
                  </a:lnTo>
                  <a:lnTo>
                    <a:pt x="184" y="673"/>
                  </a:lnTo>
                  <a:lnTo>
                    <a:pt x="177" y="692"/>
                  </a:lnTo>
                  <a:lnTo>
                    <a:pt x="169" y="717"/>
                  </a:lnTo>
                  <a:lnTo>
                    <a:pt x="158" y="745"/>
                  </a:lnTo>
                  <a:lnTo>
                    <a:pt x="150" y="776"/>
                  </a:lnTo>
                  <a:lnTo>
                    <a:pt x="139" y="810"/>
                  </a:lnTo>
                  <a:lnTo>
                    <a:pt x="129" y="844"/>
                  </a:lnTo>
                  <a:lnTo>
                    <a:pt x="120" y="882"/>
                  </a:lnTo>
                  <a:lnTo>
                    <a:pt x="108" y="922"/>
                  </a:lnTo>
                  <a:lnTo>
                    <a:pt x="99" y="962"/>
                  </a:lnTo>
                  <a:lnTo>
                    <a:pt x="89" y="1004"/>
                  </a:lnTo>
                  <a:lnTo>
                    <a:pt x="82" y="1046"/>
                  </a:lnTo>
                  <a:lnTo>
                    <a:pt x="76" y="1090"/>
                  </a:lnTo>
                  <a:lnTo>
                    <a:pt x="0" y="1095"/>
                  </a:lnTo>
                  <a:lnTo>
                    <a:pt x="55" y="810"/>
                  </a:lnTo>
                  <a:lnTo>
                    <a:pt x="131" y="572"/>
                  </a:lnTo>
                  <a:lnTo>
                    <a:pt x="454" y="272"/>
                  </a:lnTo>
                  <a:lnTo>
                    <a:pt x="730" y="72"/>
                  </a:lnTo>
                  <a:lnTo>
                    <a:pt x="867" y="0"/>
                  </a:lnTo>
                  <a:lnTo>
                    <a:pt x="1000" y="128"/>
                  </a:lnTo>
                  <a:lnTo>
                    <a:pt x="1118" y="390"/>
                  </a:lnTo>
                  <a:close/>
                </a:path>
              </a:pathLst>
            </a:custGeom>
            <a:solidFill>
              <a:srgbClr val="7578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2501" name="Freeform 33"/>
            <p:cNvSpPr>
              <a:spLocks/>
            </p:cNvSpPr>
            <p:nvPr/>
          </p:nvSpPr>
          <p:spPr bwMode="auto">
            <a:xfrm>
              <a:off x="1584" y="2086"/>
              <a:ext cx="535" cy="408"/>
            </a:xfrm>
            <a:custGeom>
              <a:avLst/>
              <a:gdLst>
                <a:gd name="T0" fmla="*/ 1 w 1070"/>
                <a:gd name="T1" fmla="*/ 1 h 816"/>
                <a:gd name="T2" fmla="*/ 1 w 1070"/>
                <a:gd name="T3" fmla="*/ 1 h 816"/>
                <a:gd name="T4" fmla="*/ 1 w 1070"/>
                <a:gd name="T5" fmla="*/ 1 h 816"/>
                <a:gd name="T6" fmla="*/ 1 w 1070"/>
                <a:gd name="T7" fmla="*/ 1 h 816"/>
                <a:gd name="T8" fmla="*/ 1 w 1070"/>
                <a:gd name="T9" fmla="*/ 1 h 816"/>
                <a:gd name="T10" fmla="*/ 1 w 1070"/>
                <a:gd name="T11" fmla="*/ 1 h 816"/>
                <a:gd name="T12" fmla="*/ 1 w 1070"/>
                <a:gd name="T13" fmla="*/ 1 h 816"/>
                <a:gd name="T14" fmla="*/ 1 w 1070"/>
                <a:gd name="T15" fmla="*/ 1 h 816"/>
                <a:gd name="T16" fmla="*/ 1 w 1070"/>
                <a:gd name="T17" fmla="*/ 1 h 816"/>
                <a:gd name="T18" fmla="*/ 1 w 1070"/>
                <a:gd name="T19" fmla="*/ 1 h 816"/>
                <a:gd name="T20" fmla="*/ 1 w 1070"/>
                <a:gd name="T21" fmla="*/ 1 h 816"/>
                <a:gd name="T22" fmla="*/ 1 w 1070"/>
                <a:gd name="T23" fmla="*/ 1 h 816"/>
                <a:gd name="T24" fmla="*/ 1 w 1070"/>
                <a:gd name="T25" fmla="*/ 1 h 816"/>
                <a:gd name="T26" fmla="*/ 1 w 1070"/>
                <a:gd name="T27" fmla="*/ 1 h 816"/>
                <a:gd name="T28" fmla="*/ 1 w 1070"/>
                <a:gd name="T29" fmla="*/ 1 h 816"/>
                <a:gd name="T30" fmla="*/ 1 w 1070"/>
                <a:gd name="T31" fmla="*/ 1 h 816"/>
                <a:gd name="T32" fmla="*/ 1 w 1070"/>
                <a:gd name="T33" fmla="*/ 1 h 816"/>
                <a:gd name="T34" fmla="*/ 1 w 1070"/>
                <a:gd name="T35" fmla="*/ 1 h 816"/>
                <a:gd name="T36" fmla="*/ 1 w 1070"/>
                <a:gd name="T37" fmla="*/ 1 h 816"/>
                <a:gd name="T38" fmla="*/ 1 w 1070"/>
                <a:gd name="T39" fmla="*/ 1 h 816"/>
                <a:gd name="T40" fmla="*/ 1 w 1070"/>
                <a:gd name="T41" fmla="*/ 1 h 816"/>
                <a:gd name="T42" fmla="*/ 1 w 1070"/>
                <a:gd name="T43" fmla="*/ 1 h 816"/>
                <a:gd name="T44" fmla="*/ 1 w 1070"/>
                <a:gd name="T45" fmla="*/ 1 h 816"/>
                <a:gd name="T46" fmla="*/ 1 w 1070"/>
                <a:gd name="T47" fmla="*/ 1 h 816"/>
                <a:gd name="T48" fmla="*/ 1 w 1070"/>
                <a:gd name="T49" fmla="*/ 1 h 816"/>
                <a:gd name="T50" fmla="*/ 1 w 1070"/>
                <a:gd name="T51" fmla="*/ 1 h 816"/>
                <a:gd name="T52" fmla="*/ 1 w 1070"/>
                <a:gd name="T53" fmla="*/ 1 h 816"/>
                <a:gd name="T54" fmla="*/ 1 w 1070"/>
                <a:gd name="T55" fmla="*/ 1 h 816"/>
                <a:gd name="T56" fmla="*/ 1 w 1070"/>
                <a:gd name="T57" fmla="*/ 1 h 816"/>
                <a:gd name="T58" fmla="*/ 1 w 1070"/>
                <a:gd name="T59" fmla="*/ 1 h 816"/>
                <a:gd name="T60" fmla="*/ 1 w 1070"/>
                <a:gd name="T61" fmla="*/ 1 h 816"/>
                <a:gd name="T62" fmla="*/ 1 w 1070"/>
                <a:gd name="T63" fmla="*/ 1 h 816"/>
                <a:gd name="T64" fmla="*/ 1 w 1070"/>
                <a:gd name="T65" fmla="*/ 1 h 816"/>
                <a:gd name="T66" fmla="*/ 0 w 1070"/>
                <a:gd name="T67" fmla="*/ 1 h 816"/>
                <a:gd name="T68" fmla="*/ 1 w 1070"/>
                <a:gd name="T69" fmla="*/ 1 h 816"/>
                <a:gd name="T70" fmla="*/ 1 w 1070"/>
                <a:gd name="T71" fmla="*/ 1 h 816"/>
                <a:gd name="T72" fmla="*/ 1 w 1070"/>
                <a:gd name="T73" fmla="*/ 1 h 816"/>
                <a:gd name="T74" fmla="*/ 1 w 1070"/>
                <a:gd name="T75" fmla="*/ 1 h 816"/>
                <a:gd name="T76" fmla="*/ 1 w 1070"/>
                <a:gd name="T77" fmla="*/ 0 h 816"/>
                <a:gd name="T78" fmla="*/ 1 w 1070"/>
                <a:gd name="T79" fmla="*/ 1 h 816"/>
                <a:gd name="T80" fmla="*/ 1 w 1070"/>
                <a:gd name="T81" fmla="*/ 1 h 81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70"/>
                <a:gd name="T124" fmla="*/ 0 h 816"/>
                <a:gd name="T125" fmla="*/ 1070 w 1070"/>
                <a:gd name="T126" fmla="*/ 816 h 81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70" h="816">
                  <a:moveTo>
                    <a:pt x="1070" y="8"/>
                  </a:moveTo>
                  <a:lnTo>
                    <a:pt x="1064" y="11"/>
                  </a:lnTo>
                  <a:lnTo>
                    <a:pt x="1055" y="23"/>
                  </a:lnTo>
                  <a:lnTo>
                    <a:pt x="1038" y="40"/>
                  </a:lnTo>
                  <a:lnTo>
                    <a:pt x="1019" y="65"/>
                  </a:lnTo>
                  <a:lnTo>
                    <a:pt x="992" y="95"/>
                  </a:lnTo>
                  <a:lnTo>
                    <a:pt x="964" y="131"/>
                  </a:lnTo>
                  <a:lnTo>
                    <a:pt x="933" y="173"/>
                  </a:lnTo>
                  <a:lnTo>
                    <a:pt x="903" y="219"/>
                  </a:lnTo>
                  <a:lnTo>
                    <a:pt x="870" y="266"/>
                  </a:lnTo>
                  <a:lnTo>
                    <a:pt x="838" y="317"/>
                  </a:lnTo>
                  <a:lnTo>
                    <a:pt x="808" y="371"/>
                  </a:lnTo>
                  <a:lnTo>
                    <a:pt x="781" y="430"/>
                  </a:lnTo>
                  <a:lnTo>
                    <a:pt x="754" y="485"/>
                  </a:lnTo>
                  <a:lnTo>
                    <a:pt x="735" y="546"/>
                  </a:lnTo>
                  <a:lnTo>
                    <a:pt x="718" y="603"/>
                  </a:lnTo>
                  <a:lnTo>
                    <a:pt x="709" y="662"/>
                  </a:lnTo>
                  <a:lnTo>
                    <a:pt x="705" y="662"/>
                  </a:lnTo>
                  <a:lnTo>
                    <a:pt x="697" y="667"/>
                  </a:lnTo>
                  <a:lnTo>
                    <a:pt x="684" y="675"/>
                  </a:lnTo>
                  <a:lnTo>
                    <a:pt x="671" y="690"/>
                  </a:lnTo>
                  <a:lnTo>
                    <a:pt x="646" y="702"/>
                  </a:lnTo>
                  <a:lnTo>
                    <a:pt x="621" y="719"/>
                  </a:lnTo>
                  <a:lnTo>
                    <a:pt x="587" y="736"/>
                  </a:lnTo>
                  <a:lnTo>
                    <a:pt x="551" y="753"/>
                  </a:lnTo>
                  <a:lnTo>
                    <a:pt x="505" y="768"/>
                  </a:lnTo>
                  <a:lnTo>
                    <a:pt x="456" y="783"/>
                  </a:lnTo>
                  <a:lnTo>
                    <a:pt x="397" y="795"/>
                  </a:lnTo>
                  <a:lnTo>
                    <a:pt x="336" y="806"/>
                  </a:lnTo>
                  <a:lnTo>
                    <a:pt x="266" y="814"/>
                  </a:lnTo>
                  <a:lnTo>
                    <a:pt x="190" y="816"/>
                  </a:lnTo>
                  <a:lnTo>
                    <a:pt x="104" y="816"/>
                  </a:lnTo>
                  <a:lnTo>
                    <a:pt x="15" y="812"/>
                  </a:lnTo>
                  <a:lnTo>
                    <a:pt x="0" y="726"/>
                  </a:lnTo>
                  <a:lnTo>
                    <a:pt x="367" y="717"/>
                  </a:lnTo>
                  <a:lnTo>
                    <a:pt x="623" y="635"/>
                  </a:lnTo>
                  <a:lnTo>
                    <a:pt x="684" y="317"/>
                  </a:lnTo>
                  <a:lnTo>
                    <a:pt x="888" y="99"/>
                  </a:lnTo>
                  <a:lnTo>
                    <a:pt x="1038" y="0"/>
                  </a:lnTo>
                  <a:lnTo>
                    <a:pt x="1070" y="8"/>
                  </a:lnTo>
                  <a:close/>
                </a:path>
              </a:pathLst>
            </a:custGeom>
            <a:solidFill>
              <a:srgbClr val="7578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2502" name="Freeform 34"/>
            <p:cNvSpPr>
              <a:spLocks/>
            </p:cNvSpPr>
            <p:nvPr/>
          </p:nvSpPr>
          <p:spPr bwMode="auto">
            <a:xfrm>
              <a:off x="1023" y="1581"/>
              <a:ext cx="415" cy="398"/>
            </a:xfrm>
            <a:custGeom>
              <a:avLst/>
              <a:gdLst>
                <a:gd name="T0" fmla="*/ 0 w 831"/>
                <a:gd name="T1" fmla="*/ 1 h 796"/>
                <a:gd name="T2" fmla="*/ 0 w 831"/>
                <a:gd name="T3" fmla="*/ 1 h 796"/>
                <a:gd name="T4" fmla="*/ 0 w 831"/>
                <a:gd name="T5" fmla="*/ 1 h 796"/>
                <a:gd name="T6" fmla="*/ 0 w 831"/>
                <a:gd name="T7" fmla="*/ 1 h 796"/>
                <a:gd name="T8" fmla="*/ 0 w 831"/>
                <a:gd name="T9" fmla="*/ 1 h 796"/>
                <a:gd name="T10" fmla="*/ 0 w 831"/>
                <a:gd name="T11" fmla="*/ 1 h 796"/>
                <a:gd name="T12" fmla="*/ 0 w 831"/>
                <a:gd name="T13" fmla="*/ 1 h 796"/>
                <a:gd name="T14" fmla="*/ 0 w 831"/>
                <a:gd name="T15" fmla="*/ 1 h 796"/>
                <a:gd name="T16" fmla="*/ 0 w 831"/>
                <a:gd name="T17" fmla="*/ 1 h 796"/>
                <a:gd name="T18" fmla="*/ 0 w 831"/>
                <a:gd name="T19" fmla="*/ 1 h 796"/>
                <a:gd name="T20" fmla="*/ 0 w 831"/>
                <a:gd name="T21" fmla="*/ 1 h 796"/>
                <a:gd name="T22" fmla="*/ 0 w 831"/>
                <a:gd name="T23" fmla="*/ 1 h 796"/>
                <a:gd name="T24" fmla="*/ 0 w 831"/>
                <a:gd name="T25" fmla="*/ 1 h 796"/>
                <a:gd name="T26" fmla="*/ 0 w 831"/>
                <a:gd name="T27" fmla="*/ 1 h 796"/>
                <a:gd name="T28" fmla="*/ 0 w 831"/>
                <a:gd name="T29" fmla="*/ 1 h 796"/>
                <a:gd name="T30" fmla="*/ 0 w 831"/>
                <a:gd name="T31" fmla="*/ 1 h 796"/>
                <a:gd name="T32" fmla="*/ 0 w 831"/>
                <a:gd name="T33" fmla="*/ 1 h 796"/>
                <a:gd name="T34" fmla="*/ 0 w 831"/>
                <a:gd name="T35" fmla="*/ 1 h 796"/>
                <a:gd name="T36" fmla="*/ 0 w 831"/>
                <a:gd name="T37" fmla="*/ 1 h 796"/>
                <a:gd name="T38" fmla="*/ 0 w 831"/>
                <a:gd name="T39" fmla="*/ 1 h 796"/>
                <a:gd name="T40" fmla="*/ 0 w 831"/>
                <a:gd name="T41" fmla="*/ 1 h 796"/>
                <a:gd name="T42" fmla="*/ 0 w 831"/>
                <a:gd name="T43" fmla="*/ 1 h 796"/>
                <a:gd name="T44" fmla="*/ 0 w 831"/>
                <a:gd name="T45" fmla="*/ 1 h 796"/>
                <a:gd name="T46" fmla="*/ 0 w 831"/>
                <a:gd name="T47" fmla="*/ 1 h 796"/>
                <a:gd name="T48" fmla="*/ 0 w 831"/>
                <a:gd name="T49" fmla="*/ 1 h 796"/>
                <a:gd name="T50" fmla="*/ 0 w 831"/>
                <a:gd name="T51" fmla="*/ 1 h 796"/>
                <a:gd name="T52" fmla="*/ 0 w 831"/>
                <a:gd name="T53" fmla="*/ 1 h 796"/>
                <a:gd name="T54" fmla="*/ 0 w 831"/>
                <a:gd name="T55" fmla="*/ 1 h 796"/>
                <a:gd name="T56" fmla="*/ 0 w 831"/>
                <a:gd name="T57" fmla="*/ 1 h 796"/>
                <a:gd name="T58" fmla="*/ 0 w 831"/>
                <a:gd name="T59" fmla="*/ 1 h 796"/>
                <a:gd name="T60" fmla="*/ 0 w 831"/>
                <a:gd name="T61" fmla="*/ 1 h 796"/>
                <a:gd name="T62" fmla="*/ 0 w 831"/>
                <a:gd name="T63" fmla="*/ 1 h 796"/>
                <a:gd name="T64" fmla="*/ 0 w 831"/>
                <a:gd name="T65" fmla="*/ 1 h 796"/>
                <a:gd name="T66" fmla="*/ 0 w 831"/>
                <a:gd name="T67" fmla="*/ 1 h 796"/>
                <a:gd name="T68" fmla="*/ 0 w 831"/>
                <a:gd name="T69" fmla="*/ 1 h 796"/>
                <a:gd name="T70" fmla="*/ 0 w 831"/>
                <a:gd name="T71" fmla="*/ 1 h 796"/>
                <a:gd name="T72" fmla="*/ 0 w 831"/>
                <a:gd name="T73" fmla="*/ 1 h 796"/>
                <a:gd name="T74" fmla="*/ 0 w 831"/>
                <a:gd name="T75" fmla="*/ 1 h 796"/>
                <a:gd name="T76" fmla="*/ 0 w 831"/>
                <a:gd name="T77" fmla="*/ 1 h 796"/>
                <a:gd name="T78" fmla="*/ 0 w 831"/>
                <a:gd name="T79" fmla="*/ 1 h 796"/>
                <a:gd name="T80" fmla="*/ 0 w 831"/>
                <a:gd name="T81" fmla="*/ 0 h 796"/>
                <a:gd name="T82" fmla="*/ 0 w 831"/>
                <a:gd name="T83" fmla="*/ 1 h 796"/>
                <a:gd name="T84" fmla="*/ 0 w 831"/>
                <a:gd name="T85" fmla="*/ 1 h 7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31"/>
                <a:gd name="T130" fmla="*/ 0 h 796"/>
                <a:gd name="T131" fmla="*/ 831 w 831"/>
                <a:gd name="T132" fmla="*/ 796 h 7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31" h="796">
                  <a:moveTo>
                    <a:pt x="831" y="45"/>
                  </a:moveTo>
                  <a:lnTo>
                    <a:pt x="831" y="51"/>
                  </a:lnTo>
                  <a:lnTo>
                    <a:pt x="827" y="64"/>
                  </a:lnTo>
                  <a:lnTo>
                    <a:pt x="819" y="89"/>
                  </a:lnTo>
                  <a:lnTo>
                    <a:pt x="812" y="119"/>
                  </a:lnTo>
                  <a:lnTo>
                    <a:pt x="798" y="154"/>
                  </a:lnTo>
                  <a:lnTo>
                    <a:pt x="783" y="193"/>
                  </a:lnTo>
                  <a:lnTo>
                    <a:pt x="762" y="235"/>
                  </a:lnTo>
                  <a:lnTo>
                    <a:pt x="737" y="281"/>
                  </a:lnTo>
                  <a:lnTo>
                    <a:pt x="705" y="319"/>
                  </a:lnTo>
                  <a:lnTo>
                    <a:pt x="669" y="359"/>
                  </a:lnTo>
                  <a:lnTo>
                    <a:pt x="625" y="395"/>
                  </a:lnTo>
                  <a:lnTo>
                    <a:pt x="578" y="425"/>
                  </a:lnTo>
                  <a:lnTo>
                    <a:pt x="519" y="448"/>
                  </a:lnTo>
                  <a:lnTo>
                    <a:pt x="454" y="463"/>
                  </a:lnTo>
                  <a:lnTo>
                    <a:pt x="382" y="467"/>
                  </a:lnTo>
                  <a:lnTo>
                    <a:pt x="302" y="462"/>
                  </a:lnTo>
                  <a:lnTo>
                    <a:pt x="294" y="766"/>
                  </a:lnTo>
                  <a:lnTo>
                    <a:pt x="224" y="796"/>
                  </a:lnTo>
                  <a:lnTo>
                    <a:pt x="158" y="249"/>
                  </a:lnTo>
                  <a:lnTo>
                    <a:pt x="154" y="247"/>
                  </a:lnTo>
                  <a:lnTo>
                    <a:pt x="146" y="247"/>
                  </a:lnTo>
                  <a:lnTo>
                    <a:pt x="135" y="245"/>
                  </a:lnTo>
                  <a:lnTo>
                    <a:pt x="120" y="245"/>
                  </a:lnTo>
                  <a:lnTo>
                    <a:pt x="110" y="243"/>
                  </a:lnTo>
                  <a:lnTo>
                    <a:pt x="99" y="243"/>
                  </a:lnTo>
                  <a:lnTo>
                    <a:pt x="89" y="243"/>
                  </a:lnTo>
                  <a:lnTo>
                    <a:pt x="80" y="243"/>
                  </a:lnTo>
                  <a:lnTo>
                    <a:pt x="68" y="243"/>
                  </a:lnTo>
                  <a:lnTo>
                    <a:pt x="57" y="243"/>
                  </a:lnTo>
                  <a:lnTo>
                    <a:pt x="45" y="245"/>
                  </a:lnTo>
                  <a:lnTo>
                    <a:pt x="34" y="249"/>
                  </a:lnTo>
                  <a:lnTo>
                    <a:pt x="0" y="155"/>
                  </a:lnTo>
                  <a:lnTo>
                    <a:pt x="236" y="110"/>
                  </a:lnTo>
                  <a:lnTo>
                    <a:pt x="308" y="243"/>
                  </a:lnTo>
                  <a:lnTo>
                    <a:pt x="397" y="304"/>
                  </a:lnTo>
                  <a:lnTo>
                    <a:pt x="502" y="328"/>
                  </a:lnTo>
                  <a:lnTo>
                    <a:pt x="604" y="300"/>
                  </a:lnTo>
                  <a:lnTo>
                    <a:pt x="688" y="218"/>
                  </a:lnTo>
                  <a:lnTo>
                    <a:pt x="743" y="114"/>
                  </a:lnTo>
                  <a:lnTo>
                    <a:pt x="772" y="0"/>
                  </a:lnTo>
                  <a:lnTo>
                    <a:pt x="831" y="45"/>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2503" name="Freeform 35"/>
            <p:cNvSpPr>
              <a:spLocks/>
            </p:cNvSpPr>
            <p:nvPr/>
          </p:nvSpPr>
          <p:spPr bwMode="auto">
            <a:xfrm>
              <a:off x="693" y="1720"/>
              <a:ext cx="265" cy="474"/>
            </a:xfrm>
            <a:custGeom>
              <a:avLst/>
              <a:gdLst>
                <a:gd name="T0" fmla="*/ 1 w 530"/>
                <a:gd name="T1" fmla="*/ 0 h 949"/>
                <a:gd name="T2" fmla="*/ 1 w 530"/>
                <a:gd name="T3" fmla="*/ 0 h 949"/>
                <a:gd name="T4" fmla="*/ 1 w 530"/>
                <a:gd name="T5" fmla="*/ 0 h 949"/>
                <a:gd name="T6" fmla="*/ 1 w 530"/>
                <a:gd name="T7" fmla="*/ 0 h 949"/>
                <a:gd name="T8" fmla="*/ 1 w 530"/>
                <a:gd name="T9" fmla="*/ 0 h 949"/>
                <a:gd name="T10" fmla="*/ 1 w 530"/>
                <a:gd name="T11" fmla="*/ 0 h 949"/>
                <a:gd name="T12" fmla="*/ 1 w 530"/>
                <a:gd name="T13" fmla="*/ 0 h 949"/>
                <a:gd name="T14" fmla="*/ 1 w 530"/>
                <a:gd name="T15" fmla="*/ 0 h 949"/>
                <a:gd name="T16" fmla="*/ 1 w 530"/>
                <a:gd name="T17" fmla="*/ 0 h 949"/>
                <a:gd name="T18" fmla="*/ 1 w 530"/>
                <a:gd name="T19" fmla="*/ 0 h 949"/>
                <a:gd name="T20" fmla="*/ 1 w 530"/>
                <a:gd name="T21" fmla="*/ 0 h 949"/>
                <a:gd name="T22" fmla="*/ 1 w 530"/>
                <a:gd name="T23" fmla="*/ 0 h 949"/>
                <a:gd name="T24" fmla="*/ 1 w 530"/>
                <a:gd name="T25" fmla="*/ 0 h 949"/>
                <a:gd name="T26" fmla="*/ 1 w 530"/>
                <a:gd name="T27" fmla="*/ 0 h 949"/>
                <a:gd name="T28" fmla="*/ 1 w 530"/>
                <a:gd name="T29" fmla="*/ 0 h 949"/>
                <a:gd name="T30" fmla="*/ 1 w 530"/>
                <a:gd name="T31" fmla="*/ 0 h 949"/>
                <a:gd name="T32" fmla="*/ 1 w 530"/>
                <a:gd name="T33" fmla="*/ 0 h 949"/>
                <a:gd name="T34" fmla="*/ 1 w 530"/>
                <a:gd name="T35" fmla="*/ 0 h 949"/>
                <a:gd name="T36" fmla="*/ 1 w 530"/>
                <a:gd name="T37" fmla="*/ 0 h 949"/>
                <a:gd name="T38" fmla="*/ 1 w 530"/>
                <a:gd name="T39" fmla="*/ 0 h 949"/>
                <a:gd name="T40" fmla="*/ 1 w 530"/>
                <a:gd name="T41" fmla="*/ 0 h 949"/>
                <a:gd name="T42" fmla="*/ 1 w 530"/>
                <a:gd name="T43" fmla="*/ 0 h 949"/>
                <a:gd name="T44" fmla="*/ 1 w 530"/>
                <a:gd name="T45" fmla="*/ 0 h 949"/>
                <a:gd name="T46" fmla="*/ 1 w 530"/>
                <a:gd name="T47" fmla="*/ 0 h 949"/>
                <a:gd name="T48" fmla="*/ 1 w 530"/>
                <a:gd name="T49" fmla="*/ 0 h 949"/>
                <a:gd name="T50" fmla="*/ 1 w 530"/>
                <a:gd name="T51" fmla="*/ 0 h 949"/>
                <a:gd name="T52" fmla="*/ 1 w 530"/>
                <a:gd name="T53" fmla="*/ 0 h 949"/>
                <a:gd name="T54" fmla="*/ 1 w 530"/>
                <a:gd name="T55" fmla="*/ 0 h 949"/>
                <a:gd name="T56" fmla="*/ 1 w 530"/>
                <a:gd name="T57" fmla="*/ 0 h 949"/>
                <a:gd name="T58" fmla="*/ 1 w 530"/>
                <a:gd name="T59" fmla="*/ 0 h 949"/>
                <a:gd name="T60" fmla="*/ 1 w 530"/>
                <a:gd name="T61" fmla="*/ 0 h 949"/>
                <a:gd name="T62" fmla="*/ 1 w 530"/>
                <a:gd name="T63" fmla="*/ 0 h 949"/>
                <a:gd name="T64" fmla="*/ 1 w 530"/>
                <a:gd name="T65" fmla="*/ 0 h 949"/>
                <a:gd name="T66" fmla="*/ 1 w 530"/>
                <a:gd name="T67" fmla="*/ 0 h 949"/>
                <a:gd name="T68" fmla="*/ 1 w 530"/>
                <a:gd name="T69" fmla="*/ 0 h 949"/>
                <a:gd name="T70" fmla="*/ 1 w 530"/>
                <a:gd name="T71" fmla="*/ 0 h 949"/>
                <a:gd name="T72" fmla="*/ 1 w 530"/>
                <a:gd name="T73" fmla="*/ 0 h 949"/>
                <a:gd name="T74" fmla="*/ 1 w 530"/>
                <a:gd name="T75" fmla="*/ 0 h 949"/>
                <a:gd name="T76" fmla="*/ 1 w 530"/>
                <a:gd name="T77" fmla="*/ 0 h 949"/>
                <a:gd name="T78" fmla="*/ 1 w 530"/>
                <a:gd name="T79" fmla="*/ 0 h 949"/>
                <a:gd name="T80" fmla="*/ 1 w 530"/>
                <a:gd name="T81" fmla="*/ 0 h 949"/>
                <a:gd name="T82" fmla="*/ 1 w 530"/>
                <a:gd name="T83" fmla="*/ 0 h 949"/>
                <a:gd name="T84" fmla="*/ 1 w 530"/>
                <a:gd name="T85" fmla="*/ 0 h 949"/>
                <a:gd name="T86" fmla="*/ 1 w 530"/>
                <a:gd name="T87" fmla="*/ 0 h 949"/>
                <a:gd name="T88" fmla="*/ 1 w 530"/>
                <a:gd name="T89" fmla="*/ 0 h 949"/>
                <a:gd name="T90" fmla="*/ 1 w 530"/>
                <a:gd name="T91" fmla="*/ 0 h 949"/>
                <a:gd name="T92" fmla="*/ 1 w 530"/>
                <a:gd name="T93" fmla="*/ 0 h 949"/>
                <a:gd name="T94" fmla="*/ 1 w 530"/>
                <a:gd name="T95" fmla="*/ 0 h 949"/>
                <a:gd name="T96" fmla="*/ 1 w 530"/>
                <a:gd name="T97" fmla="*/ 0 h 949"/>
                <a:gd name="T98" fmla="*/ 0 w 530"/>
                <a:gd name="T99" fmla="*/ 0 h 949"/>
                <a:gd name="T100" fmla="*/ 1 w 530"/>
                <a:gd name="T101" fmla="*/ 0 h 949"/>
                <a:gd name="T102" fmla="*/ 1 w 530"/>
                <a:gd name="T103" fmla="*/ 0 h 94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0"/>
                <a:gd name="T157" fmla="*/ 0 h 949"/>
                <a:gd name="T158" fmla="*/ 530 w 530"/>
                <a:gd name="T159" fmla="*/ 949 h 94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0" h="949">
                  <a:moveTo>
                    <a:pt x="38" y="266"/>
                  </a:moveTo>
                  <a:lnTo>
                    <a:pt x="46" y="266"/>
                  </a:lnTo>
                  <a:lnTo>
                    <a:pt x="53" y="268"/>
                  </a:lnTo>
                  <a:lnTo>
                    <a:pt x="65" y="274"/>
                  </a:lnTo>
                  <a:lnTo>
                    <a:pt x="74" y="281"/>
                  </a:lnTo>
                  <a:lnTo>
                    <a:pt x="87" y="293"/>
                  </a:lnTo>
                  <a:lnTo>
                    <a:pt x="93" y="299"/>
                  </a:lnTo>
                  <a:lnTo>
                    <a:pt x="99" y="308"/>
                  </a:lnTo>
                  <a:lnTo>
                    <a:pt x="105" y="318"/>
                  </a:lnTo>
                  <a:lnTo>
                    <a:pt x="110" y="329"/>
                  </a:lnTo>
                  <a:lnTo>
                    <a:pt x="114" y="325"/>
                  </a:lnTo>
                  <a:lnTo>
                    <a:pt x="127" y="320"/>
                  </a:lnTo>
                  <a:lnTo>
                    <a:pt x="137" y="312"/>
                  </a:lnTo>
                  <a:lnTo>
                    <a:pt x="148" y="308"/>
                  </a:lnTo>
                  <a:lnTo>
                    <a:pt x="162" y="301"/>
                  </a:lnTo>
                  <a:lnTo>
                    <a:pt x="175" y="297"/>
                  </a:lnTo>
                  <a:lnTo>
                    <a:pt x="188" y="287"/>
                  </a:lnTo>
                  <a:lnTo>
                    <a:pt x="203" y="281"/>
                  </a:lnTo>
                  <a:lnTo>
                    <a:pt x="220" y="272"/>
                  </a:lnTo>
                  <a:lnTo>
                    <a:pt x="238" y="268"/>
                  </a:lnTo>
                  <a:lnTo>
                    <a:pt x="255" y="261"/>
                  </a:lnTo>
                  <a:lnTo>
                    <a:pt x="274" y="255"/>
                  </a:lnTo>
                  <a:lnTo>
                    <a:pt x="289" y="249"/>
                  </a:lnTo>
                  <a:lnTo>
                    <a:pt x="308" y="247"/>
                  </a:lnTo>
                  <a:lnTo>
                    <a:pt x="308" y="249"/>
                  </a:lnTo>
                  <a:lnTo>
                    <a:pt x="314" y="261"/>
                  </a:lnTo>
                  <a:lnTo>
                    <a:pt x="323" y="280"/>
                  </a:lnTo>
                  <a:lnTo>
                    <a:pt x="336" y="304"/>
                  </a:lnTo>
                  <a:lnTo>
                    <a:pt x="348" y="335"/>
                  </a:lnTo>
                  <a:lnTo>
                    <a:pt x="363" y="371"/>
                  </a:lnTo>
                  <a:lnTo>
                    <a:pt x="378" y="413"/>
                  </a:lnTo>
                  <a:lnTo>
                    <a:pt x="394" y="458"/>
                  </a:lnTo>
                  <a:lnTo>
                    <a:pt x="405" y="506"/>
                  </a:lnTo>
                  <a:lnTo>
                    <a:pt x="418" y="559"/>
                  </a:lnTo>
                  <a:lnTo>
                    <a:pt x="428" y="612"/>
                  </a:lnTo>
                  <a:lnTo>
                    <a:pt x="437" y="671"/>
                  </a:lnTo>
                  <a:lnTo>
                    <a:pt x="439" y="730"/>
                  </a:lnTo>
                  <a:lnTo>
                    <a:pt x="439" y="789"/>
                  </a:lnTo>
                  <a:lnTo>
                    <a:pt x="435" y="850"/>
                  </a:lnTo>
                  <a:lnTo>
                    <a:pt x="426" y="911"/>
                  </a:lnTo>
                  <a:lnTo>
                    <a:pt x="475" y="949"/>
                  </a:lnTo>
                  <a:lnTo>
                    <a:pt x="513" y="848"/>
                  </a:lnTo>
                  <a:lnTo>
                    <a:pt x="530" y="683"/>
                  </a:lnTo>
                  <a:lnTo>
                    <a:pt x="527" y="460"/>
                  </a:lnTo>
                  <a:lnTo>
                    <a:pt x="479" y="274"/>
                  </a:lnTo>
                  <a:lnTo>
                    <a:pt x="409" y="122"/>
                  </a:lnTo>
                  <a:lnTo>
                    <a:pt x="331" y="0"/>
                  </a:lnTo>
                  <a:lnTo>
                    <a:pt x="173" y="103"/>
                  </a:lnTo>
                  <a:lnTo>
                    <a:pt x="61" y="190"/>
                  </a:lnTo>
                  <a:lnTo>
                    <a:pt x="0" y="257"/>
                  </a:lnTo>
                  <a:lnTo>
                    <a:pt x="38" y="266"/>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2504" name="Freeform 36"/>
            <p:cNvSpPr>
              <a:spLocks/>
            </p:cNvSpPr>
            <p:nvPr/>
          </p:nvSpPr>
          <p:spPr bwMode="auto">
            <a:xfrm>
              <a:off x="736" y="1973"/>
              <a:ext cx="322" cy="394"/>
            </a:xfrm>
            <a:custGeom>
              <a:avLst/>
              <a:gdLst>
                <a:gd name="T0" fmla="*/ 0 w 645"/>
                <a:gd name="T1" fmla="*/ 1 h 787"/>
                <a:gd name="T2" fmla="*/ 0 w 645"/>
                <a:gd name="T3" fmla="*/ 1 h 787"/>
                <a:gd name="T4" fmla="*/ 0 w 645"/>
                <a:gd name="T5" fmla="*/ 1 h 787"/>
                <a:gd name="T6" fmla="*/ 0 w 645"/>
                <a:gd name="T7" fmla="*/ 1 h 787"/>
                <a:gd name="T8" fmla="*/ 0 w 645"/>
                <a:gd name="T9" fmla="*/ 1 h 787"/>
                <a:gd name="T10" fmla="*/ 0 w 645"/>
                <a:gd name="T11" fmla="*/ 1 h 787"/>
                <a:gd name="T12" fmla="*/ 0 w 645"/>
                <a:gd name="T13" fmla="*/ 1 h 787"/>
                <a:gd name="T14" fmla="*/ 0 w 645"/>
                <a:gd name="T15" fmla="*/ 0 h 787"/>
                <a:gd name="T16" fmla="*/ 0 w 645"/>
                <a:gd name="T17" fmla="*/ 0 h 787"/>
                <a:gd name="T18" fmla="*/ 0 w 645"/>
                <a:gd name="T19" fmla="*/ 1 h 787"/>
                <a:gd name="T20" fmla="*/ 0 w 645"/>
                <a:gd name="T21" fmla="*/ 1 h 787"/>
                <a:gd name="T22" fmla="*/ 0 w 645"/>
                <a:gd name="T23" fmla="*/ 1 h 787"/>
                <a:gd name="T24" fmla="*/ 0 w 645"/>
                <a:gd name="T25" fmla="*/ 1 h 787"/>
                <a:gd name="T26" fmla="*/ 0 w 645"/>
                <a:gd name="T27" fmla="*/ 1 h 787"/>
                <a:gd name="T28" fmla="*/ 0 w 645"/>
                <a:gd name="T29" fmla="*/ 1 h 787"/>
                <a:gd name="T30" fmla="*/ 0 w 645"/>
                <a:gd name="T31" fmla="*/ 1 h 787"/>
                <a:gd name="T32" fmla="*/ 0 w 645"/>
                <a:gd name="T33" fmla="*/ 1 h 787"/>
                <a:gd name="T34" fmla="*/ 0 w 645"/>
                <a:gd name="T35" fmla="*/ 1 h 787"/>
                <a:gd name="T36" fmla="*/ 0 w 645"/>
                <a:gd name="T37" fmla="*/ 1 h 787"/>
                <a:gd name="T38" fmla="*/ 0 w 645"/>
                <a:gd name="T39" fmla="*/ 1 h 787"/>
                <a:gd name="T40" fmla="*/ 0 w 645"/>
                <a:gd name="T41" fmla="*/ 1 h 787"/>
                <a:gd name="T42" fmla="*/ 0 w 645"/>
                <a:gd name="T43" fmla="*/ 1 h 787"/>
                <a:gd name="T44" fmla="*/ 0 w 645"/>
                <a:gd name="T45" fmla="*/ 1 h 787"/>
                <a:gd name="T46" fmla="*/ 0 w 645"/>
                <a:gd name="T47" fmla="*/ 1 h 787"/>
                <a:gd name="T48" fmla="*/ 0 w 645"/>
                <a:gd name="T49" fmla="*/ 1 h 787"/>
                <a:gd name="T50" fmla="*/ 0 w 645"/>
                <a:gd name="T51" fmla="*/ 1 h 787"/>
                <a:gd name="T52" fmla="*/ 0 w 645"/>
                <a:gd name="T53" fmla="*/ 1 h 787"/>
                <a:gd name="T54" fmla="*/ 0 w 645"/>
                <a:gd name="T55" fmla="*/ 1 h 787"/>
                <a:gd name="T56" fmla="*/ 0 w 645"/>
                <a:gd name="T57" fmla="*/ 1 h 787"/>
                <a:gd name="T58" fmla="*/ 0 w 645"/>
                <a:gd name="T59" fmla="*/ 1 h 787"/>
                <a:gd name="T60" fmla="*/ 0 w 645"/>
                <a:gd name="T61" fmla="*/ 1 h 787"/>
                <a:gd name="T62" fmla="*/ 0 w 645"/>
                <a:gd name="T63" fmla="*/ 1 h 787"/>
                <a:gd name="T64" fmla="*/ 0 w 645"/>
                <a:gd name="T65" fmla="*/ 1 h 787"/>
                <a:gd name="T66" fmla="*/ 0 w 645"/>
                <a:gd name="T67" fmla="*/ 1 h 787"/>
                <a:gd name="T68" fmla="*/ 0 w 645"/>
                <a:gd name="T69" fmla="*/ 1 h 787"/>
                <a:gd name="T70" fmla="*/ 0 w 645"/>
                <a:gd name="T71" fmla="*/ 1 h 787"/>
                <a:gd name="T72" fmla="*/ 0 w 645"/>
                <a:gd name="T73" fmla="*/ 1 h 787"/>
                <a:gd name="T74" fmla="*/ 0 w 645"/>
                <a:gd name="T75" fmla="*/ 1 h 787"/>
                <a:gd name="T76" fmla="*/ 0 w 645"/>
                <a:gd name="T77" fmla="*/ 1 h 787"/>
                <a:gd name="T78" fmla="*/ 0 w 645"/>
                <a:gd name="T79" fmla="*/ 1 h 787"/>
                <a:gd name="T80" fmla="*/ 0 w 645"/>
                <a:gd name="T81" fmla="*/ 1 h 787"/>
                <a:gd name="T82" fmla="*/ 0 w 645"/>
                <a:gd name="T83" fmla="*/ 1 h 787"/>
                <a:gd name="T84" fmla="*/ 0 w 645"/>
                <a:gd name="T85" fmla="*/ 1 h 787"/>
                <a:gd name="T86" fmla="*/ 0 w 645"/>
                <a:gd name="T87" fmla="*/ 1 h 787"/>
                <a:gd name="T88" fmla="*/ 0 w 645"/>
                <a:gd name="T89" fmla="*/ 1 h 787"/>
                <a:gd name="T90" fmla="*/ 0 w 645"/>
                <a:gd name="T91" fmla="*/ 1 h 787"/>
                <a:gd name="T92" fmla="*/ 0 w 645"/>
                <a:gd name="T93" fmla="*/ 1 h 787"/>
                <a:gd name="T94" fmla="*/ 0 w 645"/>
                <a:gd name="T95" fmla="*/ 1 h 787"/>
                <a:gd name="T96" fmla="*/ 0 w 645"/>
                <a:gd name="T97" fmla="*/ 1 h 78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45"/>
                <a:gd name="T148" fmla="*/ 0 h 787"/>
                <a:gd name="T149" fmla="*/ 645 w 645"/>
                <a:gd name="T150" fmla="*/ 787 h 78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45" h="787">
                  <a:moveTo>
                    <a:pt x="84" y="70"/>
                  </a:moveTo>
                  <a:lnTo>
                    <a:pt x="80" y="62"/>
                  </a:lnTo>
                  <a:lnTo>
                    <a:pt x="73" y="47"/>
                  </a:lnTo>
                  <a:lnTo>
                    <a:pt x="65" y="38"/>
                  </a:lnTo>
                  <a:lnTo>
                    <a:pt x="59" y="28"/>
                  </a:lnTo>
                  <a:lnTo>
                    <a:pt x="52" y="19"/>
                  </a:lnTo>
                  <a:lnTo>
                    <a:pt x="48" y="11"/>
                  </a:lnTo>
                  <a:lnTo>
                    <a:pt x="33" y="0"/>
                  </a:lnTo>
                  <a:lnTo>
                    <a:pt x="20" y="0"/>
                  </a:lnTo>
                  <a:lnTo>
                    <a:pt x="14" y="5"/>
                  </a:lnTo>
                  <a:lnTo>
                    <a:pt x="10" y="17"/>
                  </a:lnTo>
                  <a:lnTo>
                    <a:pt x="4" y="32"/>
                  </a:lnTo>
                  <a:lnTo>
                    <a:pt x="2" y="55"/>
                  </a:lnTo>
                  <a:lnTo>
                    <a:pt x="0" y="81"/>
                  </a:lnTo>
                  <a:lnTo>
                    <a:pt x="0" y="112"/>
                  </a:lnTo>
                  <a:lnTo>
                    <a:pt x="0" y="148"/>
                  </a:lnTo>
                  <a:lnTo>
                    <a:pt x="6" y="188"/>
                  </a:lnTo>
                  <a:lnTo>
                    <a:pt x="14" y="228"/>
                  </a:lnTo>
                  <a:lnTo>
                    <a:pt x="25" y="274"/>
                  </a:lnTo>
                  <a:lnTo>
                    <a:pt x="44" y="315"/>
                  </a:lnTo>
                  <a:lnTo>
                    <a:pt x="69" y="363"/>
                  </a:lnTo>
                  <a:lnTo>
                    <a:pt x="97" y="405"/>
                  </a:lnTo>
                  <a:lnTo>
                    <a:pt x="134" y="450"/>
                  </a:lnTo>
                  <a:lnTo>
                    <a:pt x="177" y="492"/>
                  </a:lnTo>
                  <a:lnTo>
                    <a:pt x="231" y="534"/>
                  </a:lnTo>
                  <a:lnTo>
                    <a:pt x="293" y="570"/>
                  </a:lnTo>
                  <a:lnTo>
                    <a:pt x="366" y="604"/>
                  </a:lnTo>
                  <a:lnTo>
                    <a:pt x="447" y="633"/>
                  </a:lnTo>
                  <a:lnTo>
                    <a:pt x="542" y="659"/>
                  </a:lnTo>
                  <a:lnTo>
                    <a:pt x="542" y="661"/>
                  </a:lnTo>
                  <a:lnTo>
                    <a:pt x="544" y="671"/>
                  </a:lnTo>
                  <a:lnTo>
                    <a:pt x="546" y="680"/>
                  </a:lnTo>
                  <a:lnTo>
                    <a:pt x="552" y="697"/>
                  </a:lnTo>
                  <a:lnTo>
                    <a:pt x="552" y="703"/>
                  </a:lnTo>
                  <a:lnTo>
                    <a:pt x="554" y="713"/>
                  </a:lnTo>
                  <a:lnTo>
                    <a:pt x="554" y="722"/>
                  </a:lnTo>
                  <a:lnTo>
                    <a:pt x="556" y="732"/>
                  </a:lnTo>
                  <a:lnTo>
                    <a:pt x="554" y="741"/>
                  </a:lnTo>
                  <a:lnTo>
                    <a:pt x="554" y="751"/>
                  </a:lnTo>
                  <a:lnTo>
                    <a:pt x="552" y="762"/>
                  </a:lnTo>
                  <a:lnTo>
                    <a:pt x="552" y="774"/>
                  </a:lnTo>
                  <a:lnTo>
                    <a:pt x="613" y="787"/>
                  </a:lnTo>
                  <a:lnTo>
                    <a:pt x="645" y="650"/>
                  </a:lnTo>
                  <a:lnTo>
                    <a:pt x="645" y="530"/>
                  </a:lnTo>
                  <a:lnTo>
                    <a:pt x="407" y="469"/>
                  </a:lnTo>
                  <a:lnTo>
                    <a:pt x="255" y="367"/>
                  </a:lnTo>
                  <a:lnTo>
                    <a:pt x="147" y="216"/>
                  </a:lnTo>
                  <a:lnTo>
                    <a:pt x="84" y="70"/>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2505" name="Freeform 37"/>
            <p:cNvSpPr>
              <a:spLocks/>
            </p:cNvSpPr>
            <p:nvPr/>
          </p:nvSpPr>
          <p:spPr bwMode="auto">
            <a:xfrm>
              <a:off x="875" y="1423"/>
              <a:ext cx="166" cy="180"/>
            </a:xfrm>
            <a:custGeom>
              <a:avLst/>
              <a:gdLst>
                <a:gd name="T0" fmla="*/ 0 w 333"/>
                <a:gd name="T1" fmla="*/ 1 h 359"/>
                <a:gd name="T2" fmla="*/ 0 w 333"/>
                <a:gd name="T3" fmla="*/ 1 h 359"/>
                <a:gd name="T4" fmla="*/ 0 w 333"/>
                <a:gd name="T5" fmla="*/ 1 h 359"/>
                <a:gd name="T6" fmla="*/ 0 w 333"/>
                <a:gd name="T7" fmla="*/ 1 h 359"/>
                <a:gd name="T8" fmla="*/ 0 w 333"/>
                <a:gd name="T9" fmla="*/ 1 h 359"/>
                <a:gd name="T10" fmla="*/ 0 w 333"/>
                <a:gd name="T11" fmla="*/ 1 h 359"/>
                <a:gd name="T12" fmla="*/ 0 w 333"/>
                <a:gd name="T13" fmla="*/ 1 h 359"/>
                <a:gd name="T14" fmla="*/ 0 w 333"/>
                <a:gd name="T15" fmla="*/ 1 h 359"/>
                <a:gd name="T16" fmla="*/ 0 w 333"/>
                <a:gd name="T17" fmla="*/ 1 h 359"/>
                <a:gd name="T18" fmla="*/ 0 w 333"/>
                <a:gd name="T19" fmla="*/ 1 h 359"/>
                <a:gd name="T20" fmla="*/ 0 w 333"/>
                <a:gd name="T21" fmla="*/ 1 h 359"/>
                <a:gd name="T22" fmla="*/ 0 w 333"/>
                <a:gd name="T23" fmla="*/ 1 h 359"/>
                <a:gd name="T24" fmla="*/ 0 w 333"/>
                <a:gd name="T25" fmla="*/ 1 h 359"/>
                <a:gd name="T26" fmla="*/ 0 w 333"/>
                <a:gd name="T27" fmla="*/ 1 h 359"/>
                <a:gd name="T28" fmla="*/ 0 w 333"/>
                <a:gd name="T29" fmla="*/ 1 h 359"/>
                <a:gd name="T30" fmla="*/ 0 w 333"/>
                <a:gd name="T31" fmla="*/ 1 h 359"/>
                <a:gd name="T32" fmla="*/ 0 w 333"/>
                <a:gd name="T33" fmla="*/ 1 h 359"/>
                <a:gd name="T34" fmla="*/ 0 w 333"/>
                <a:gd name="T35" fmla="*/ 1 h 359"/>
                <a:gd name="T36" fmla="*/ 0 w 333"/>
                <a:gd name="T37" fmla="*/ 1 h 359"/>
                <a:gd name="T38" fmla="*/ 0 w 333"/>
                <a:gd name="T39" fmla="*/ 1 h 359"/>
                <a:gd name="T40" fmla="*/ 0 w 333"/>
                <a:gd name="T41" fmla="*/ 0 h 359"/>
                <a:gd name="T42" fmla="*/ 0 w 333"/>
                <a:gd name="T43" fmla="*/ 1 h 359"/>
                <a:gd name="T44" fmla="*/ 0 w 333"/>
                <a:gd name="T45" fmla="*/ 1 h 359"/>
                <a:gd name="T46" fmla="*/ 0 w 333"/>
                <a:gd name="T47" fmla="*/ 1 h 359"/>
                <a:gd name="T48" fmla="*/ 0 w 333"/>
                <a:gd name="T49" fmla="*/ 1 h 359"/>
                <a:gd name="T50" fmla="*/ 0 w 333"/>
                <a:gd name="T51" fmla="*/ 1 h 359"/>
                <a:gd name="T52" fmla="*/ 0 w 333"/>
                <a:gd name="T53" fmla="*/ 1 h 359"/>
                <a:gd name="T54" fmla="*/ 0 w 333"/>
                <a:gd name="T55" fmla="*/ 1 h 359"/>
                <a:gd name="T56" fmla="*/ 0 w 333"/>
                <a:gd name="T57" fmla="*/ 1 h 359"/>
                <a:gd name="T58" fmla="*/ 0 w 333"/>
                <a:gd name="T59" fmla="*/ 1 h 359"/>
                <a:gd name="T60" fmla="*/ 0 w 333"/>
                <a:gd name="T61" fmla="*/ 1 h 359"/>
                <a:gd name="T62" fmla="*/ 0 w 333"/>
                <a:gd name="T63" fmla="*/ 1 h 359"/>
                <a:gd name="T64" fmla="*/ 0 w 333"/>
                <a:gd name="T65" fmla="*/ 1 h 359"/>
                <a:gd name="T66" fmla="*/ 0 w 333"/>
                <a:gd name="T67" fmla="*/ 1 h 359"/>
                <a:gd name="T68" fmla="*/ 0 w 333"/>
                <a:gd name="T69" fmla="*/ 1 h 359"/>
                <a:gd name="T70" fmla="*/ 0 w 333"/>
                <a:gd name="T71" fmla="*/ 1 h 359"/>
                <a:gd name="T72" fmla="*/ 0 w 333"/>
                <a:gd name="T73" fmla="*/ 1 h 35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3"/>
                <a:gd name="T112" fmla="*/ 0 h 359"/>
                <a:gd name="T113" fmla="*/ 333 w 333"/>
                <a:gd name="T114" fmla="*/ 359 h 35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3" h="359">
                  <a:moveTo>
                    <a:pt x="103" y="8"/>
                  </a:moveTo>
                  <a:lnTo>
                    <a:pt x="0" y="70"/>
                  </a:lnTo>
                  <a:lnTo>
                    <a:pt x="0" y="74"/>
                  </a:lnTo>
                  <a:lnTo>
                    <a:pt x="0" y="84"/>
                  </a:lnTo>
                  <a:lnTo>
                    <a:pt x="4" y="99"/>
                  </a:lnTo>
                  <a:lnTo>
                    <a:pt x="12" y="122"/>
                  </a:lnTo>
                  <a:lnTo>
                    <a:pt x="19" y="144"/>
                  </a:lnTo>
                  <a:lnTo>
                    <a:pt x="31" y="175"/>
                  </a:lnTo>
                  <a:lnTo>
                    <a:pt x="44" y="201"/>
                  </a:lnTo>
                  <a:lnTo>
                    <a:pt x="63" y="234"/>
                  </a:lnTo>
                  <a:lnTo>
                    <a:pt x="80" y="262"/>
                  </a:lnTo>
                  <a:lnTo>
                    <a:pt x="103" y="289"/>
                  </a:lnTo>
                  <a:lnTo>
                    <a:pt x="129" y="314"/>
                  </a:lnTo>
                  <a:lnTo>
                    <a:pt x="164" y="335"/>
                  </a:lnTo>
                  <a:lnTo>
                    <a:pt x="198" y="348"/>
                  </a:lnTo>
                  <a:lnTo>
                    <a:pt x="238" y="357"/>
                  </a:lnTo>
                  <a:lnTo>
                    <a:pt x="282" y="359"/>
                  </a:lnTo>
                  <a:lnTo>
                    <a:pt x="333" y="354"/>
                  </a:lnTo>
                  <a:lnTo>
                    <a:pt x="333" y="241"/>
                  </a:lnTo>
                  <a:lnTo>
                    <a:pt x="291" y="97"/>
                  </a:lnTo>
                  <a:lnTo>
                    <a:pt x="236" y="0"/>
                  </a:lnTo>
                  <a:lnTo>
                    <a:pt x="234" y="4"/>
                  </a:lnTo>
                  <a:lnTo>
                    <a:pt x="230" y="13"/>
                  </a:lnTo>
                  <a:lnTo>
                    <a:pt x="224" y="19"/>
                  </a:lnTo>
                  <a:lnTo>
                    <a:pt x="221" y="27"/>
                  </a:lnTo>
                  <a:lnTo>
                    <a:pt x="215" y="36"/>
                  </a:lnTo>
                  <a:lnTo>
                    <a:pt x="207" y="47"/>
                  </a:lnTo>
                  <a:lnTo>
                    <a:pt x="196" y="55"/>
                  </a:lnTo>
                  <a:lnTo>
                    <a:pt x="186" y="65"/>
                  </a:lnTo>
                  <a:lnTo>
                    <a:pt x="171" y="74"/>
                  </a:lnTo>
                  <a:lnTo>
                    <a:pt x="158" y="84"/>
                  </a:lnTo>
                  <a:lnTo>
                    <a:pt x="141" y="89"/>
                  </a:lnTo>
                  <a:lnTo>
                    <a:pt x="122" y="99"/>
                  </a:lnTo>
                  <a:lnTo>
                    <a:pt x="99" y="104"/>
                  </a:lnTo>
                  <a:lnTo>
                    <a:pt x="76" y="110"/>
                  </a:lnTo>
                  <a:lnTo>
                    <a:pt x="103" y="8"/>
                  </a:lnTo>
                  <a:close/>
                </a:path>
              </a:pathLst>
            </a:custGeom>
            <a:solidFill>
              <a:srgbClr val="FFF2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2506" name="Freeform 38"/>
            <p:cNvSpPr>
              <a:spLocks/>
            </p:cNvSpPr>
            <p:nvPr/>
          </p:nvSpPr>
          <p:spPr bwMode="auto">
            <a:xfrm>
              <a:off x="1850" y="1567"/>
              <a:ext cx="188" cy="199"/>
            </a:xfrm>
            <a:custGeom>
              <a:avLst/>
              <a:gdLst>
                <a:gd name="T0" fmla="*/ 1 w 376"/>
                <a:gd name="T1" fmla="*/ 0 h 397"/>
                <a:gd name="T2" fmla="*/ 1 w 376"/>
                <a:gd name="T3" fmla="*/ 1 h 397"/>
                <a:gd name="T4" fmla="*/ 1 w 376"/>
                <a:gd name="T5" fmla="*/ 1 h 397"/>
                <a:gd name="T6" fmla="*/ 1 w 376"/>
                <a:gd name="T7" fmla="*/ 1 h 397"/>
                <a:gd name="T8" fmla="*/ 1 w 376"/>
                <a:gd name="T9" fmla="*/ 1 h 397"/>
                <a:gd name="T10" fmla="*/ 1 w 376"/>
                <a:gd name="T11" fmla="*/ 1 h 397"/>
                <a:gd name="T12" fmla="*/ 1 w 376"/>
                <a:gd name="T13" fmla="*/ 1 h 397"/>
                <a:gd name="T14" fmla="*/ 1 w 376"/>
                <a:gd name="T15" fmla="*/ 1 h 397"/>
                <a:gd name="T16" fmla="*/ 1 w 376"/>
                <a:gd name="T17" fmla="*/ 1 h 397"/>
                <a:gd name="T18" fmla="*/ 1 w 376"/>
                <a:gd name="T19" fmla="*/ 1 h 397"/>
                <a:gd name="T20" fmla="*/ 1 w 376"/>
                <a:gd name="T21" fmla="*/ 1 h 397"/>
                <a:gd name="T22" fmla="*/ 1 w 376"/>
                <a:gd name="T23" fmla="*/ 1 h 397"/>
                <a:gd name="T24" fmla="*/ 1 w 376"/>
                <a:gd name="T25" fmla="*/ 1 h 397"/>
                <a:gd name="T26" fmla="*/ 1 w 376"/>
                <a:gd name="T27" fmla="*/ 1 h 397"/>
                <a:gd name="T28" fmla="*/ 1 w 376"/>
                <a:gd name="T29" fmla="*/ 1 h 397"/>
                <a:gd name="T30" fmla="*/ 1 w 376"/>
                <a:gd name="T31" fmla="*/ 1 h 397"/>
                <a:gd name="T32" fmla="*/ 1 w 376"/>
                <a:gd name="T33" fmla="*/ 1 h 397"/>
                <a:gd name="T34" fmla="*/ 1 w 376"/>
                <a:gd name="T35" fmla="*/ 1 h 397"/>
                <a:gd name="T36" fmla="*/ 1 w 376"/>
                <a:gd name="T37" fmla="*/ 1 h 397"/>
                <a:gd name="T38" fmla="*/ 1 w 376"/>
                <a:gd name="T39" fmla="*/ 1 h 397"/>
                <a:gd name="T40" fmla="*/ 1 w 376"/>
                <a:gd name="T41" fmla="*/ 1 h 397"/>
                <a:gd name="T42" fmla="*/ 1 w 376"/>
                <a:gd name="T43" fmla="*/ 1 h 397"/>
                <a:gd name="T44" fmla="*/ 1 w 376"/>
                <a:gd name="T45" fmla="*/ 1 h 397"/>
                <a:gd name="T46" fmla="*/ 1 w 376"/>
                <a:gd name="T47" fmla="*/ 1 h 397"/>
                <a:gd name="T48" fmla="*/ 1 w 376"/>
                <a:gd name="T49" fmla="*/ 1 h 397"/>
                <a:gd name="T50" fmla="*/ 1 w 376"/>
                <a:gd name="T51" fmla="*/ 1 h 397"/>
                <a:gd name="T52" fmla="*/ 1 w 376"/>
                <a:gd name="T53" fmla="*/ 1 h 397"/>
                <a:gd name="T54" fmla="*/ 1 w 376"/>
                <a:gd name="T55" fmla="*/ 1 h 397"/>
                <a:gd name="T56" fmla="*/ 1 w 376"/>
                <a:gd name="T57" fmla="*/ 1 h 397"/>
                <a:gd name="T58" fmla="*/ 1 w 376"/>
                <a:gd name="T59" fmla="*/ 1 h 397"/>
                <a:gd name="T60" fmla="*/ 1 w 376"/>
                <a:gd name="T61" fmla="*/ 1 h 397"/>
                <a:gd name="T62" fmla="*/ 1 w 376"/>
                <a:gd name="T63" fmla="*/ 1 h 397"/>
                <a:gd name="T64" fmla="*/ 1 w 376"/>
                <a:gd name="T65" fmla="*/ 1 h 397"/>
                <a:gd name="T66" fmla="*/ 1 w 376"/>
                <a:gd name="T67" fmla="*/ 1 h 397"/>
                <a:gd name="T68" fmla="*/ 1 w 376"/>
                <a:gd name="T69" fmla="*/ 1 h 397"/>
                <a:gd name="T70" fmla="*/ 1 w 376"/>
                <a:gd name="T71" fmla="*/ 1 h 397"/>
                <a:gd name="T72" fmla="*/ 1 w 376"/>
                <a:gd name="T73" fmla="*/ 1 h 397"/>
                <a:gd name="T74" fmla="*/ 1 w 376"/>
                <a:gd name="T75" fmla="*/ 1 h 397"/>
                <a:gd name="T76" fmla="*/ 1 w 376"/>
                <a:gd name="T77" fmla="*/ 1 h 397"/>
                <a:gd name="T78" fmla="*/ 1 w 376"/>
                <a:gd name="T79" fmla="*/ 1 h 397"/>
                <a:gd name="T80" fmla="*/ 1 w 376"/>
                <a:gd name="T81" fmla="*/ 1 h 397"/>
                <a:gd name="T82" fmla="*/ 1 w 376"/>
                <a:gd name="T83" fmla="*/ 1 h 397"/>
                <a:gd name="T84" fmla="*/ 1 w 376"/>
                <a:gd name="T85" fmla="*/ 1 h 397"/>
                <a:gd name="T86" fmla="*/ 1 w 376"/>
                <a:gd name="T87" fmla="*/ 1 h 397"/>
                <a:gd name="T88" fmla="*/ 0 w 376"/>
                <a:gd name="T89" fmla="*/ 1 h 397"/>
                <a:gd name="T90" fmla="*/ 1 w 376"/>
                <a:gd name="T91" fmla="*/ 1 h 397"/>
                <a:gd name="T92" fmla="*/ 1 w 376"/>
                <a:gd name="T93" fmla="*/ 0 h 397"/>
                <a:gd name="T94" fmla="*/ 1 w 376"/>
                <a:gd name="T95" fmla="*/ 0 h 39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76"/>
                <a:gd name="T145" fmla="*/ 0 h 397"/>
                <a:gd name="T146" fmla="*/ 376 w 376"/>
                <a:gd name="T147" fmla="*/ 397 h 39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76" h="397">
                  <a:moveTo>
                    <a:pt x="323" y="0"/>
                  </a:moveTo>
                  <a:lnTo>
                    <a:pt x="327" y="6"/>
                  </a:lnTo>
                  <a:lnTo>
                    <a:pt x="331" y="13"/>
                  </a:lnTo>
                  <a:lnTo>
                    <a:pt x="342" y="27"/>
                  </a:lnTo>
                  <a:lnTo>
                    <a:pt x="348" y="40"/>
                  </a:lnTo>
                  <a:lnTo>
                    <a:pt x="357" y="53"/>
                  </a:lnTo>
                  <a:lnTo>
                    <a:pt x="361" y="63"/>
                  </a:lnTo>
                  <a:lnTo>
                    <a:pt x="367" y="72"/>
                  </a:lnTo>
                  <a:lnTo>
                    <a:pt x="371" y="82"/>
                  </a:lnTo>
                  <a:lnTo>
                    <a:pt x="376" y="93"/>
                  </a:lnTo>
                  <a:lnTo>
                    <a:pt x="356" y="144"/>
                  </a:lnTo>
                  <a:lnTo>
                    <a:pt x="352" y="143"/>
                  </a:lnTo>
                  <a:lnTo>
                    <a:pt x="342" y="139"/>
                  </a:lnTo>
                  <a:lnTo>
                    <a:pt x="333" y="135"/>
                  </a:lnTo>
                  <a:lnTo>
                    <a:pt x="325" y="131"/>
                  </a:lnTo>
                  <a:lnTo>
                    <a:pt x="316" y="129"/>
                  </a:lnTo>
                  <a:lnTo>
                    <a:pt x="304" y="127"/>
                  </a:lnTo>
                  <a:lnTo>
                    <a:pt x="291" y="122"/>
                  </a:lnTo>
                  <a:lnTo>
                    <a:pt x="280" y="116"/>
                  </a:lnTo>
                  <a:lnTo>
                    <a:pt x="266" y="112"/>
                  </a:lnTo>
                  <a:lnTo>
                    <a:pt x="255" y="108"/>
                  </a:lnTo>
                  <a:lnTo>
                    <a:pt x="241" y="103"/>
                  </a:lnTo>
                  <a:lnTo>
                    <a:pt x="228" y="101"/>
                  </a:lnTo>
                  <a:lnTo>
                    <a:pt x="215" y="95"/>
                  </a:lnTo>
                  <a:lnTo>
                    <a:pt x="203" y="91"/>
                  </a:lnTo>
                  <a:lnTo>
                    <a:pt x="127" y="110"/>
                  </a:lnTo>
                  <a:lnTo>
                    <a:pt x="222" y="300"/>
                  </a:lnTo>
                  <a:lnTo>
                    <a:pt x="221" y="300"/>
                  </a:lnTo>
                  <a:lnTo>
                    <a:pt x="217" y="308"/>
                  </a:lnTo>
                  <a:lnTo>
                    <a:pt x="211" y="316"/>
                  </a:lnTo>
                  <a:lnTo>
                    <a:pt x="205" y="329"/>
                  </a:lnTo>
                  <a:lnTo>
                    <a:pt x="198" y="338"/>
                  </a:lnTo>
                  <a:lnTo>
                    <a:pt x="188" y="354"/>
                  </a:lnTo>
                  <a:lnTo>
                    <a:pt x="177" y="365"/>
                  </a:lnTo>
                  <a:lnTo>
                    <a:pt x="165" y="378"/>
                  </a:lnTo>
                  <a:lnTo>
                    <a:pt x="152" y="386"/>
                  </a:lnTo>
                  <a:lnTo>
                    <a:pt x="137" y="395"/>
                  </a:lnTo>
                  <a:lnTo>
                    <a:pt x="120" y="397"/>
                  </a:lnTo>
                  <a:lnTo>
                    <a:pt x="103" y="397"/>
                  </a:lnTo>
                  <a:lnTo>
                    <a:pt x="84" y="388"/>
                  </a:lnTo>
                  <a:lnTo>
                    <a:pt x="65" y="374"/>
                  </a:lnTo>
                  <a:lnTo>
                    <a:pt x="46" y="354"/>
                  </a:lnTo>
                  <a:lnTo>
                    <a:pt x="27" y="327"/>
                  </a:lnTo>
                  <a:lnTo>
                    <a:pt x="34" y="219"/>
                  </a:lnTo>
                  <a:lnTo>
                    <a:pt x="0" y="163"/>
                  </a:lnTo>
                  <a:lnTo>
                    <a:pt x="120" y="44"/>
                  </a:lnTo>
                  <a:lnTo>
                    <a:pt x="323" y="0"/>
                  </a:lnTo>
                  <a:close/>
                </a:path>
              </a:pathLst>
            </a:custGeom>
            <a:solidFill>
              <a:srgbClr val="F59E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2507" name="Freeform 39"/>
            <p:cNvSpPr>
              <a:spLocks/>
            </p:cNvSpPr>
            <p:nvPr/>
          </p:nvSpPr>
          <p:spPr bwMode="auto">
            <a:xfrm>
              <a:off x="895" y="1383"/>
              <a:ext cx="166" cy="281"/>
            </a:xfrm>
            <a:custGeom>
              <a:avLst/>
              <a:gdLst>
                <a:gd name="T0" fmla="*/ 1 w 331"/>
                <a:gd name="T1" fmla="*/ 0 h 563"/>
                <a:gd name="T2" fmla="*/ 1 w 331"/>
                <a:gd name="T3" fmla="*/ 0 h 563"/>
                <a:gd name="T4" fmla="*/ 1 w 331"/>
                <a:gd name="T5" fmla="*/ 0 h 563"/>
                <a:gd name="T6" fmla="*/ 1 w 331"/>
                <a:gd name="T7" fmla="*/ 0 h 563"/>
                <a:gd name="T8" fmla="*/ 1 w 331"/>
                <a:gd name="T9" fmla="*/ 0 h 563"/>
                <a:gd name="T10" fmla="*/ 1 w 331"/>
                <a:gd name="T11" fmla="*/ 0 h 563"/>
                <a:gd name="T12" fmla="*/ 1 w 331"/>
                <a:gd name="T13" fmla="*/ 0 h 563"/>
                <a:gd name="T14" fmla="*/ 1 w 331"/>
                <a:gd name="T15" fmla="*/ 0 h 563"/>
                <a:gd name="T16" fmla="*/ 1 w 331"/>
                <a:gd name="T17" fmla="*/ 0 h 563"/>
                <a:gd name="T18" fmla="*/ 1 w 331"/>
                <a:gd name="T19" fmla="*/ 0 h 563"/>
                <a:gd name="T20" fmla="*/ 1 w 331"/>
                <a:gd name="T21" fmla="*/ 0 h 563"/>
                <a:gd name="T22" fmla="*/ 1 w 331"/>
                <a:gd name="T23" fmla="*/ 0 h 563"/>
                <a:gd name="T24" fmla="*/ 1 w 331"/>
                <a:gd name="T25" fmla="*/ 0 h 563"/>
                <a:gd name="T26" fmla="*/ 1 w 331"/>
                <a:gd name="T27" fmla="*/ 0 h 563"/>
                <a:gd name="T28" fmla="*/ 1 w 331"/>
                <a:gd name="T29" fmla="*/ 0 h 563"/>
                <a:gd name="T30" fmla="*/ 0 w 331"/>
                <a:gd name="T31" fmla="*/ 0 h 563"/>
                <a:gd name="T32" fmla="*/ 1 w 331"/>
                <a:gd name="T33" fmla="*/ 0 h 563"/>
                <a:gd name="T34" fmla="*/ 1 w 331"/>
                <a:gd name="T35" fmla="*/ 0 h 563"/>
                <a:gd name="T36" fmla="*/ 1 w 331"/>
                <a:gd name="T37" fmla="*/ 0 h 563"/>
                <a:gd name="T38" fmla="*/ 1 w 331"/>
                <a:gd name="T39" fmla="*/ 0 h 563"/>
                <a:gd name="T40" fmla="*/ 1 w 331"/>
                <a:gd name="T41" fmla="*/ 0 h 563"/>
                <a:gd name="T42" fmla="*/ 1 w 331"/>
                <a:gd name="T43" fmla="*/ 0 h 563"/>
                <a:gd name="T44" fmla="*/ 1 w 331"/>
                <a:gd name="T45" fmla="*/ 0 h 563"/>
                <a:gd name="T46" fmla="*/ 1 w 331"/>
                <a:gd name="T47" fmla="*/ 0 h 563"/>
                <a:gd name="T48" fmla="*/ 1 w 331"/>
                <a:gd name="T49" fmla="*/ 0 h 563"/>
                <a:gd name="T50" fmla="*/ 1 w 331"/>
                <a:gd name="T51" fmla="*/ 0 h 563"/>
                <a:gd name="T52" fmla="*/ 1 w 331"/>
                <a:gd name="T53" fmla="*/ 0 h 563"/>
                <a:gd name="T54" fmla="*/ 1 w 331"/>
                <a:gd name="T55" fmla="*/ 0 h 563"/>
                <a:gd name="T56" fmla="*/ 1 w 331"/>
                <a:gd name="T57" fmla="*/ 0 h 563"/>
                <a:gd name="T58" fmla="*/ 1 w 331"/>
                <a:gd name="T59" fmla="*/ 0 h 563"/>
                <a:gd name="T60" fmla="*/ 1 w 331"/>
                <a:gd name="T61" fmla="*/ 0 h 563"/>
                <a:gd name="T62" fmla="*/ 1 w 331"/>
                <a:gd name="T63" fmla="*/ 0 h 563"/>
                <a:gd name="T64" fmla="*/ 1 w 331"/>
                <a:gd name="T65" fmla="*/ 0 h 5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1"/>
                <a:gd name="T100" fmla="*/ 0 h 563"/>
                <a:gd name="T101" fmla="*/ 331 w 331"/>
                <a:gd name="T102" fmla="*/ 563 h 56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1" h="563">
                  <a:moveTo>
                    <a:pt x="165" y="0"/>
                  </a:moveTo>
                  <a:lnTo>
                    <a:pt x="167" y="0"/>
                  </a:lnTo>
                  <a:lnTo>
                    <a:pt x="175" y="10"/>
                  </a:lnTo>
                  <a:lnTo>
                    <a:pt x="182" y="21"/>
                  </a:lnTo>
                  <a:lnTo>
                    <a:pt x="198" y="38"/>
                  </a:lnTo>
                  <a:lnTo>
                    <a:pt x="211" y="61"/>
                  </a:lnTo>
                  <a:lnTo>
                    <a:pt x="226" y="88"/>
                  </a:lnTo>
                  <a:lnTo>
                    <a:pt x="245" y="116"/>
                  </a:lnTo>
                  <a:lnTo>
                    <a:pt x="264" y="152"/>
                  </a:lnTo>
                  <a:lnTo>
                    <a:pt x="278" y="188"/>
                  </a:lnTo>
                  <a:lnTo>
                    <a:pt x="293" y="230"/>
                  </a:lnTo>
                  <a:lnTo>
                    <a:pt x="306" y="272"/>
                  </a:lnTo>
                  <a:lnTo>
                    <a:pt x="319" y="319"/>
                  </a:lnTo>
                  <a:lnTo>
                    <a:pt x="327" y="369"/>
                  </a:lnTo>
                  <a:lnTo>
                    <a:pt x="331" y="420"/>
                  </a:lnTo>
                  <a:lnTo>
                    <a:pt x="331" y="472"/>
                  </a:lnTo>
                  <a:lnTo>
                    <a:pt x="327" y="529"/>
                  </a:lnTo>
                  <a:lnTo>
                    <a:pt x="321" y="531"/>
                  </a:lnTo>
                  <a:lnTo>
                    <a:pt x="308" y="536"/>
                  </a:lnTo>
                  <a:lnTo>
                    <a:pt x="297" y="538"/>
                  </a:lnTo>
                  <a:lnTo>
                    <a:pt x="285" y="544"/>
                  </a:lnTo>
                  <a:lnTo>
                    <a:pt x="270" y="548"/>
                  </a:lnTo>
                  <a:lnTo>
                    <a:pt x="257" y="551"/>
                  </a:lnTo>
                  <a:lnTo>
                    <a:pt x="238" y="553"/>
                  </a:lnTo>
                  <a:lnTo>
                    <a:pt x="217" y="557"/>
                  </a:lnTo>
                  <a:lnTo>
                    <a:pt x="196" y="559"/>
                  </a:lnTo>
                  <a:lnTo>
                    <a:pt x="175" y="563"/>
                  </a:lnTo>
                  <a:lnTo>
                    <a:pt x="148" y="563"/>
                  </a:lnTo>
                  <a:lnTo>
                    <a:pt x="120" y="563"/>
                  </a:lnTo>
                  <a:lnTo>
                    <a:pt x="89" y="561"/>
                  </a:lnTo>
                  <a:lnTo>
                    <a:pt x="61" y="559"/>
                  </a:lnTo>
                  <a:lnTo>
                    <a:pt x="0" y="510"/>
                  </a:lnTo>
                  <a:lnTo>
                    <a:pt x="2" y="510"/>
                  </a:lnTo>
                  <a:lnTo>
                    <a:pt x="9" y="510"/>
                  </a:lnTo>
                  <a:lnTo>
                    <a:pt x="17" y="512"/>
                  </a:lnTo>
                  <a:lnTo>
                    <a:pt x="32" y="513"/>
                  </a:lnTo>
                  <a:lnTo>
                    <a:pt x="47" y="515"/>
                  </a:lnTo>
                  <a:lnTo>
                    <a:pt x="66" y="517"/>
                  </a:lnTo>
                  <a:lnTo>
                    <a:pt x="86" y="519"/>
                  </a:lnTo>
                  <a:lnTo>
                    <a:pt x="110" y="523"/>
                  </a:lnTo>
                  <a:lnTo>
                    <a:pt x="131" y="523"/>
                  </a:lnTo>
                  <a:lnTo>
                    <a:pt x="154" y="523"/>
                  </a:lnTo>
                  <a:lnTo>
                    <a:pt x="177" y="521"/>
                  </a:lnTo>
                  <a:lnTo>
                    <a:pt x="201" y="519"/>
                  </a:lnTo>
                  <a:lnTo>
                    <a:pt x="224" y="513"/>
                  </a:lnTo>
                  <a:lnTo>
                    <a:pt x="245" y="512"/>
                  </a:lnTo>
                  <a:lnTo>
                    <a:pt x="264" y="504"/>
                  </a:lnTo>
                  <a:lnTo>
                    <a:pt x="283" y="496"/>
                  </a:lnTo>
                  <a:lnTo>
                    <a:pt x="283" y="492"/>
                  </a:lnTo>
                  <a:lnTo>
                    <a:pt x="283" y="485"/>
                  </a:lnTo>
                  <a:lnTo>
                    <a:pt x="283" y="472"/>
                  </a:lnTo>
                  <a:lnTo>
                    <a:pt x="285" y="458"/>
                  </a:lnTo>
                  <a:lnTo>
                    <a:pt x="283" y="437"/>
                  </a:lnTo>
                  <a:lnTo>
                    <a:pt x="283" y="415"/>
                  </a:lnTo>
                  <a:lnTo>
                    <a:pt x="281" y="386"/>
                  </a:lnTo>
                  <a:lnTo>
                    <a:pt x="278" y="358"/>
                  </a:lnTo>
                  <a:lnTo>
                    <a:pt x="272" y="323"/>
                  </a:lnTo>
                  <a:lnTo>
                    <a:pt x="264" y="291"/>
                  </a:lnTo>
                  <a:lnTo>
                    <a:pt x="251" y="251"/>
                  </a:lnTo>
                  <a:lnTo>
                    <a:pt x="238" y="213"/>
                  </a:lnTo>
                  <a:lnTo>
                    <a:pt x="221" y="171"/>
                  </a:lnTo>
                  <a:lnTo>
                    <a:pt x="200" y="127"/>
                  </a:lnTo>
                  <a:lnTo>
                    <a:pt x="175" y="84"/>
                  </a:lnTo>
                  <a:lnTo>
                    <a:pt x="146" y="40"/>
                  </a:lnTo>
                  <a:lnTo>
                    <a:pt x="165"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2508" name="Freeform 40"/>
            <p:cNvSpPr>
              <a:spLocks/>
            </p:cNvSpPr>
            <p:nvPr/>
          </p:nvSpPr>
          <p:spPr bwMode="auto">
            <a:xfrm>
              <a:off x="713" y="1311"/>
              <a:ext cx="298" cy="413"/>
            </a:xfrm>
            <a:custGeom>
              <a:avLst/>
              <a:gdLst>
                <a:gd name="T0" fmla="*/ 0 w 597"/>
                <a:gd name="T1" fmla="*/ 0 h 827"/>
                <a:gd name="T2" fmla="*/ 0 w 597"/>
                <a:gd name="T3" fmla="*/ 0 h 827"/>
                <a:gd name="T4" fmla="*/ 0 w 597"/>
                <a:gd name="T5" fmla="*/ 0 h 827"/>
                <a:gd name="T6" fmla="*/ 0 w 597"/>
                <a:gd name="T7" fmla="*/ 0 h 827"/>
                <a:gd name="T8" fmla="*/ 0 w 597"/>
                <a:gd name="T9" fmla="*/ 0 h 827"/>
                <a:gd name="T10" fmla="*/ 0 w 597"/>
                <a:gd name="T11" fmla="*/ 0 h 827"/>
                <a:gd name="T12" fmla="*/ 0 w 597"/>
                <a:gd name="T13" fmla="*/ 0 h 827"/>
                <a:gd name="T14" fmla="*/ 0 w 597"/>
                <a:gd name="T15" fmla="*/ 0 h 827"/>
                <a:gd name="T16" fmla="*/ 0 w 597"/>
                <a:gd name="T17" fmla="*/ 0 h 827"/>
                <a:gd name="T18" fmla="*/ 0 w 597"/>
                <a:gd name="T19" fmla="*/ 0 h 827"/>
                <a:gd name="T20" fmla="*/ 0 w 597"/>
                <a:gd name="T21" fmla="*/ 0 h 827"/>
                <a:gd name="T22" fmla="*/ 0 w 597"/>
                <a:gd name="T23" fmla="*/ 0 h 827"/>
                <a:gd name="T24" fmla="*/ 0 w 597"/>
                <a:gd name="T25" fmla="*/ 0 h 827"/>
                <a:gd name="T26" fmla="*/ 0 w 597"/>
                <a:gd name="T27" fmla="*/ 0 h 827"/>
                <a:gd name="T28" fmla="*/ 0 w 597"/>
                <a:gd name="T29" fmla="*/ 0 h 827"/>
                <a:gd name="T30" fmla="*/ 0 w 597"/>
                <a:gd name="T31" fmla="*/ 0 h 827"/>
                <a:gd name="T32" fmla="*/ 0 w 597"/>
                <a:gd name="T33" fmla="*/ 0 h 827"/>
                <a:gd name="T34" fmla="*/ 0 w 597"/>
                <a:gd name="T35" fmla="*/ 0 h 827"/>
                <a:gd name="T36" fmla="*/ 0 w 597"/>
                <a:gd name="T37" fmla="*/ 0 h 827"/>
                <a:gd name="T38" fmla="*/ 0 w 597"/>
                <a:gd name="T39" fmla="*/ 0 h 827"/>
                <a:gd name="T40" fmla="*/ 0 w 597"/>
                <a:gd name="T41" fmla="*/ 0 h 827"/>
                <a:gd name="T42" fmla="*/ 0 w 597"/>
                <a:gd name="T43" fmla="*/ 0 h 827"/>
                <a:gd name="T44" fmla="*/ 0 w 597"/>
                <a:gd name="T45" fmla="*/ 0 h 827"/>
                <a:gd name="T46" fmla="*/ 0 w 597"/>
                <a:gd name="T47" fmla="*/ 0 h 827"/>
                <a:gd name="T48" fmla="*/ 0 w 597"/>
                <a:gd name="T49" fmla="*/ 0 h 827"/>
                <a:gd name="T50" fmla="*/ 0 w 597"/>
                <a:gd name="T51" fmla="*/ 0 h 827"/>
                <a:gd name="T52" fmla="*/ 0 w 597"/>
                <a:gd name="T53" fmla="*/ 0 h 827"/>
                <a:gd name="T54" fmla="*/ 0 w 597"/>
                <a:gd name="T55" fmla="*/ 0 h 827"/>
                <a:gd name="T56" fmla="*/ 0 w 597"/>
                <a:gd name="T57" fmla="*/ 0 h 827"/>
                <a:gd name="T58" fmla="*/ 0 w 597"/>
                <a:gd name="T59" fmla="*/ 0 h 827"/>
                <a:gd name="T60" fmla="*/ 0 w 597"/>
                <a:gd name="T61" fmla="*/ 0 h 827"/>
                <a:gd name="T62" fmla="*/ 0 w 597"/>
                <a:gd name="T63" fmla="*/ 0 h 827"/>
                <a:gd name="T64" fmla="*/ 0 w 597"/>
                <a:gd name="T65" fmla="*/ 0 h 827"/>
                <a:gd name="T66" fmla="*/ 0 w 597"/>
                <a:gd name="T67" fmla="*/ 0 h 827"/>
                <a:gd name="T68" fmla="*/ 0 w 597"/>
                <a:gd name="T69" fmla="*/ 0 h 827"/>
                <a:gd name="T70" fmla="*/ 0 w 597"/>
                <a:gd name="T71" fmla="*/ 0 h 827"/>
                <a:gd name="T72" fmla="*/ 0 w 597"/>
                <a:gd name="T73" fmla="*/ 0 h 827"/>
                <a:gd name="T74" fmla="*/ 0 w 597"/>
                <a:gd name="T75" fmla="*/ 0 h 827"/>
                <a:gd name="T76" fmla="*/ 0 w 597"/>
                <a:gd name="T77" fmla="*/ 0 h 827"/>
                <a:gd name="T78" fmla="*/ 0 w 597"/>
                <a:gd name="T79" fmla="*/ 0 h 827"/>
                <a:gd name="T80" fmla="*/ 0 w 597"/>
                <a:gd name="T81" fmla="*/ 0 h 827"/>
                <a:gd name="T82" fmla="*/ 0 w 597"/>
                <a:gd name="T83" fmla="*/ 0 h 827"/>
                <a:gd name="T84" fmla="*/ 0 w 597"/>
                <a:gd name="T85" fmla="*/ 0 h 827"/>
                <a:gd name="T86" fmla="*/ 0 w 597"/>
                <a:gd name="T87" fmla="*/ 0 h 827"/>
                <a:gd name="T88" fmla="*/ 0 w 597"/>
                <a:gd name="T89" fmla="*/ 0 h 827"/>
                <a:gd name="T90" fmla="*/ 0 w 597"/>
                <a:gd name="T91" fmla="*/ 0 h 827"/>
                <a:gd name="T92" fmla="*/ 0 w 597"/>
                <a:gd name="T93" fmla="*/ 0 h 827"/>
                <a:gd name="T94" fmla="*/ 0 w 597"/>
                <a:gd name="T95" fmla="*/ 0 h 827"/>
                <a:gd name="T96" fmla="*/ 0 w 597"/>
                <a:gd name="T97" fmla="*/ 0 h 8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97"/>
                <a:gd name="T148" fmla="*/ 0 h 827"/>
                <a:gd name="T149" fmla="*/ 597 w 597"/>
                <a:gd name="T150" fmla="*/ 827 h 82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97" h="827">
                  <a:moveTo>
                    <a:pt x="597" y="19"/>
                  </a:moveTo>
                  <a:lnTo>
                    <a:pt x="595" y="20"/>
                  </a:lnTo>
                  <a:lnTo>
                    <a:pt x="593" y="28"/>
                  </a:lnTo>
                  <a:lnTo>
                    <a:pt x="591" y="36"/>
                  </a:lnTo>
                  <a:lnTo>
                    <a:pt x="587" y="51"/>
                  </a:lnTo>
                  <a:lnTo>
                    <a:pt x="580" y="66"/>
                  </a:lnTo>
                  <a:lnTo>
                    <a:pt x="574" y="85"/>
                  </a:lnTo>
                  <a:lnTo>
                    <a:pt x="565" y="106"/>
                  </a:lnTo>
                  <a:lnTo>
                    <a:pt x="557" y="129"/>
                  </a:lnTo>
                  <a:lnTo>
                    <a:pt x="546" y="150"/>
                  </a:lnTo>
                  <a:lnTo>
                    <a:pt x="532" y="174"/>
                  </a:lnTo>
                  <a:lnTo>
                    <a:pt x="517" y="197"/>
                  </a:lnTo>
                  <a:lnTo>
                    <a:pt x="502" y="222"/>
                  </a:lnTo>
                  <a:lnTo>
                    <a:pt x="483" y="245"/>
                  </a:lnTo>
                  <a:lnTo>
                    <a:pt x="464" y="266"/>
                  </a:lnTo>
                  <a:lnTo>
                    <a:pt x="443" y="285"/>
                  </a:lnTo>
                  <a:lnTo>
                    <a:pt x="420" y="304"/>
                  </a:lnTo>
                  <a:lnTo>
                    <a:pt x="422" y="300"/>
                  </a:lnTo>
                  <a:lnTo>
                    <a:pt x="428" y="292"/>
                  </a:lnTo>
                  <a:lnTo>
                    <a:pt x="431" y="285"/>
                  </a:lnTo>
                  <a:lnTo>
                    <a:pt x="437" y="277"/>
                  </a:lnTo>
                  <a:lnTo>
                    <a:pt x="441" y="270"/>
                  </a:lnTo>
                  <a:lnTo>
                    <a:pt x="447" y="260"/>
                  </a:lnTo>
                  <a:lnTo>
                    <a:pt x="451" y="249"/>
                  </a:lnTo>
                  <a:lnTo>
                    <a:pt x="454" y="237"/>
                  </a:lnTo>
                  <a:lnTo>
                    <a:pt x="460" y="226"/>
                  </a:lnTo>
                  <a:lnTo>
                    <a:pt x="464" y="214"/>
                  </a:lnTo>
                  <a:lnTo>
                    <a:pt x="466" y="199"/>
                  </a:lnTo>
                  <a:lnTo>
                    <a:pt x="470" y="186"/>
                  </a:lnTo>
                  <a:lnTo>
                    <a:pt x="471" y="171"/>
                  </a:lnTo>
                  <a:lnTo>
                    <a:pt x="473" y="157"/>
                  </a:lnTo>
                  <a:lnTo>
                    <a:pt x="468" y="159"/>
                  </a:lnTo>
                  <a:lnTo>
                    <a:pt x="460" y="169"/>
                  </a:lnTo>
                  <a:lnTo>
                    <a:pt x="451" y="173"/>
                  </a:lnTo>
                  <a:lnTo>
                    <a:pt x="443" y="182"/>
                  </a:lnTo>
                  <a:lnTo>
                    <a:pt x="433" y="188"/>
                  </a:lnTo>
                  <a:lnTo>
                    <a:pt x="424" y="197"/>
                  </a:lnTo>
                  <a:lnTo>
                    <a:pt x="407" y="207"/>
                  </a:lnTo>
                  <a:lnTo>
                    <a:pt x="392" y="214"/>
                  </a:lnTo>
                  <a:lnTo>
                    <a:pt x="374" y="222"/>
                  </a:lnTo>
                  <a:lnTo>
                    <a:pt x="357" y="233"/>
                  </a:lnTo>
                  <a:lnTo>
                    <a:pt x="336" y="241"/>
                  </a:lnTo>
                  <a:lnTo>
                    <a:pt x="312" y="251"/>
                  </a:lnTo>
                  <a:lnTo>
                    <a:pt x="287" y="260"/>
                  </a:lnTo>
                  <a:lnTo>
                    <a:pt x="262" y="268"/>
                  </a:lnTo>
                  <a:lnTo>
                    <a:pt x="266" y="271"/>
                  </a:lnTo>
                  <a:lnTo>
                    <a:pt x="272" y="277"/>
                  </a:lnTo>
                  <a:lnTo>
                    <a:pt x="279" y="287"/>
                  </a:lnTo>
                  <a:lnTo>
                    <a:pt x="285" y="298"/>
                  </a:lnTo>
                  <a:lnTo>
                    <a:pt x="293" y="313"/>
                  </a:lnTo>
                  <a:lnTo>
                    <a:pt x="300" y="328"/>
                  </a:lnTo>
                  <a:lnTo>
                    <a:pt x="306" y="349"/>
                  </a:lnTo>
                  <a:lnTo>
                    <a:pt x="310" y="372"/>
                  </a:lnTo>
                  <a:lnTo>
                    <a:pt x="312" y="397"/>
                  </a:lnTo>
                  <a:lnTo>
                    <a:pt x="310" y="424"/>
                  </a:lnTo>
                  <a:lnTo>
                    <a:pt x="306" y="454"/>
                  </a:lnTo>
                  <a:lnTo>
                    <a:pt x="296" y="488"/>
                  </a:lnTo>
                  <a:lnTo>
                    <a:pt x="283" y="524"/>
                  </a:lnTo>
                  <a:lnTo>
                    <a:pt x="264" y="562"/>
                  </a:lnTo>
                  <a:lnTo>
                    <a:pt x="241" y="604"/>
                  </a:lnTo>
                  <a:lnTo>
                    <a:pt x="241" y="600"/>
                  </a:lnTo>
                  <a:lnTo>
                    <a:pt x="243" y="591"/>
                  </a:lnTo>
                  <a:lnTo>
                    <a:pt x="247" y="578"/>
                  </a:lnTo>
                  <a:lnTo>
                    <a:pt x="251" y="562"/>
                  </a:lnTo>
                  <a:lnTo>
                    <a:pt x="255" y="540"/>
                  </a:lnTo>
                  <a:lnTo>
                    <a:pt x="260" y="517"/>
                  </a:lnTo>
                  <a:lnTo>
                    <a:pt x="262" y="490"/>
                  </a:lnTo>
                  <a:lnTo>
                    <a:pt x="268" y="465"/>
                  </a:lnTo>
                  <a:lnTo>
                    <a:pt x="268" y="437"/>
                  </a:lnTo>
                  <a:lnTo>
                    <a:pt x="270" y="408"/>
                  </a:lnTo>
                  <a:lnTo>
                    <a:pt x="268" y="378"/>
                  </a:lnTo>
                  <a:lnTo>
                    <a:pt x="266" y="351"/>
                  </a:lnTo>
                  <a:lnTo>
                    <a:pt x="260" y="323"/>
                  </a:lnTo>
                  <a:lnTo>
                    <a:pt x="249" y="298"/>
                  </a:lnTo>
                  <a:lnTo>
                    <a:pt x="236" y="275"/>
                  </a:lnTo>
                  <a:lnTo>
                    <a:pt x="222" y="258"/>
                  </a:lnTo>
                  <a:lnTo>
                    <a:pt x="224" y="256"/>
                  </a:lnTo>
                  <a:lnTo>
                    <a:pt x="230" y="252"/>
                  </a:lnTo>
                  <a:lnTo>
                    <a:pt x="239" y="247"/>
                  </a:lnTo>
                  <a:lnTo>
                    <a:pt x="255" y="241"/>
                  </a:lnTo>
                  <a:lnTo>
                    <a:pt x="272" y="232"/>
                  </a:lnTo>
                  <a:lnTo>
                    <a:pt x="291" y="222"/>
                  </a:lnTo>
                  <a:lnTo>
                    <a:pt x="312" y="211"/>
                  </a:lnTo>
                  <a:lnTo>
                    <a:pt x="335" y="201"/>
                  </a:lnTo>
                  <a:lnTo>
                    <a:pt x="355" y="186"/>
                  </a:lnTo>
                  <a:lnTo>
                    <a:pt x="376" y="173"/>
                  </a:lnTo>
                  <a:lnTo>
                    <a:pt x="399" y="157"/>
                  </a:lnTo>
                  <a:lnTo>
                    <a:pt x="420" y="144"/>
                  </a:lnTo>
                  <a:lnTo>
                    <a:pt x="439" y="131"/>
                  </a:lnTo>
                  <a:lnTo>
                    <a:pt x="454" y="116"/>
                  </a:lnTo>
                  <a:lnTo>
                    <a:pt x="468" y="100"/>
                  </a:lnTo>
                  <a:lnTo>
                    <a:pt x="477" y="85"/>
                  </a:lnTo>
                  <a:lnTo>
                    <a:pt x="481" y="91"/>
                  </a:lnTo>
                  <a:lnTo>
                    <a:pt x="490" y="106"/>
                  </a:lnTo>
                  <a:lnTo>
                    <a:pt x="494" y="114"/>
                  </a:lnTo>
                  <a:lnTo>
                    <a:pt x="498" y="125"/>
                  </a:lnTo>
                  <a:lnTo>
                    <a:pt x="500" y="135"/>
                  </a:lnTo>
                  <a:lnTo>
                    <a:pt x="502" y="146"/>
                  </a:lnTo>
                  <a:lnTo>
                    <a:pt x="502" y="144"/>
                  </a:lnTo>
                  <a:lnTo>
                    <a:pt x="506" y="136"/>
                  </a:lnTo>
                  <a:lnTo>
                    <a:pt x="511" y="125"/>
                  </a:lnTo>
                  <a:lnTo>
                    <a:pt x="517" y="114"/>
                  </a:lnTo>
                  <a:lnTo>
                    <a:pt x="523" y="97"/>
                  </a:lnTo>
                  <a:lnTo>
                    <a:pt x="528" y="81"/>
                  </a:lnTo>
                  <a:lnTo>
                    <a:pt x="534" y="68"/>
                  </a:lnTo>
                  <a:lnTo>
                    <a:pt x="540" y="53"/>
                  </a:lnTo>
                  <a:lnTo>
                    <a:pt x="534" y="51"/>
                  </a:lnTo>
                  <a:lnTo>
                    <a:pt x="521" y="49"/>
                  </a:lnTo>
                  <a:lnTo>
                    <a:pt x="502" y="45"/>
                  </a:lnTo>
                  <a:lnTo>
                    <a:pt x="477" y="45"/>
                  </a:lnTo>
                  <a:lnTo>
                    <a:pt x="447" y="41"/>
                  </a:lnTo>
                  <a:lnTo>
                    <a:pt x="412" y="41"/>
                  </a:lnTo>
                  <a:lnTo>
                    <a:pt x="374" y="43"/>
                  </a:lnTo>
                  <a:lnTo>
                    <a:pt x="338" y="51"/>
                  </a:lnTo>
                  <a:lnTo>
                    <a:pt x="298" y="57"/>
                  </a:lnTo>
                  <a:lnTo>
                    <a:pt x="260" y="68"/>
                  </a:lnTo>
                  <a:lnTo>
                    <a:pt x="220" y="81"/>
                  </a:lnTo>
                  <a:lnTo>
                    <a:pt x="184" y="102"/>
                  </a:lnTo>
                  <a:lnTo>
                    <a:pt x="152" y="125"/>
                  </a:lnTo>
                  <a:lnTo>
                    <a:pt x="123" y="155"/>
                  </a:lnTo>
                  <a:lnTo>
                    <a:pt x="99" y="190"/>
                  </a:lnTo>
                  <a:lnTo>
                    <a:pt x="84" y="233"/>
                  </a:lnTo>
                  <a:lnTo>
                    <a:pt x="70" y="277"/>
                  </a:lnTo>
                  <a:lnTo>
                    <a:pt x="63" y="319"/>
                  </a:lnTo>
                  <a:lnTo>
                    <a:pt x="59" y="359"/>
                  </a:lnTo>
                  <a:lnTo>
                    <a:pt x="61" y="399"/>
                  </a:lnTo>
                  <a:lnTo>
                    <a:pt x="65" y="431"/>
                  </a:lnTo>
                  <a:lnTo>
                    <a:pt x="74" y="465"/>
                  </a:lnTo>
                  <a:lnTo>
                    <a:pt x="85" y="498"/>
                  </a:lnTo>
                  <a:lnTo>
                    <a:pt x="103" y="526"/>
                  </a:lnTo>
                  <a:lnTo>
                    <a:pt x="120" y="553"/>
                  </a:lnTo>
                  <a:lnTo>
                    <a:pt x="141" y="576"/>
                  </a:lnTo>
                  <a:lnTo>
                    <a:pt x="163" y="595"/>
                  </a:lnTo>
                  <a:lnTo>
                    <a:pt x="192" y="614"/>
                  </a:lnTo>
                  <a:lnTo>
                    <a:pt x="220" y="627"/>
                  </a:lnTo>
                  <a:lnTo>
                    <a:pt x="251" y="638"/>
                  </a:lnTo>
                  <a:lnTo>
                    <a:pt x="285" y="646"/>
                  </a:lnTo>
                  <a:lnTo>
                    <a:pt x="321" y="654"/>
                  </a:lnTo>
                  <a:lnTo>
                    <a:pt x="321" y="656"/>
                  </a:lnTo>
                  <a:lnTo>
                    <a:pt x="323" y="663"/>
                  </a:lnTo>
                  <a:lnTo>
                    <a:pt x="325" y="667"/>
                  </a:lnTo>
                  <a:lnTo>
                    <a:pt x="329" y="678"/>
                  </a:lnTo>
                  <a:lnTo>
                    <a:pt x="331" y="686"/>
                  </a:lnTo>
                  <a:lnTo>
                    <a:pt x="335" y="697"/>
                  </a:lnTo>
                  <a:lnTo>
                    <a:pt x="335" y="707"/>
                  </a:lnTo>
                  <a:lnTo>
                    <a:pt x="336" y="720"/>
                  </a:lnTo>
                  <a:lnTo>
                    <a:pt x="336" y="733"/>
                  </a:lnTo>
                  <a:lnTo>
                    <a:pt x="336" y="749"/>
                  </a:lnTo>
                  <a:lnTo>
                    <a:pt x="333" y="764"/>
                  </a:lnTo>
                  <a:lnTo>
                    <a:pt x="331" y="783"/>
                  </a:lnTo>
                  <a:lnTo>
                    <a:pt x="325" y="802"/>
                  </a:lnTo>
                  <a:lnTo>
                    <a:pt x="321" y="821"/>
                  </a:lnTo>
                  <a:lnTo>
                    <a:pt x="255" y="827"/>
                  </a:lnTo>
                  <a:lnTo>
                    <a:pt x="255" y="823"/>
                  </a:lnTo>
                  <a:lnTo>
                    <a:pt x="260" y="821"/>
                  </a:lnTo>
                  <a:lnTo>
                    <a:pt x="264" y="810"/>
                  </a:lnTo>
                  <a:lnTo>
                    <a:pt x="272" y="798"/>
                  </a:lnTo>
                  <a:lnTo>
                    <a:pt x="274" y="789"/>
                  </a:lnTo>
                  <a:lnTo>
                    <a:pt x="274" y="781"/>
                  </a:lnTo>
                  <a:lnTo>
                    <a:pt x="276" y="770"/>
                  </a:lnTo>
                  <a:lnTo>
                    <a:pt x="279" y="760"/>
                  </a:lnTo>
                  <a:lnTo>
                    <a:pt x="279" y="747"/>
                  </a:lnTo>
                  <a:lnTo>
                    <a:pt x="279" y="735"/>
                  </a:lnTo>
                  <a:lnTo>
                    <a:pt x="277" y="720"/>
                  </a:lnTo>
                  <a:lnTo>
                    <a:pt x="277" y="707"/>
                  </a:lnTo>
                  <a:lnTo>
                    <a:pt x="274" y="705"/>
                  </a:lnTo>
                  <a:lnTo>
                    <a:pt x="262" y="699"/>
                  </a:lnTo>
                  <a:lnTo>
                    <a:pt x="243" y="694"/>
                  </a:lnTo>
                  <a:lnTo>
                    <a:pt x="224" y="684"/>
                  </a:lnTo>
                  <a:lnTo>
                    <a:pt x="196" y="669"/>
                  </a:lnTo>
                  <a:lnTo>
                    <a:pt x="169" y="656"/>
                  </a:lnTo>
                  <a:lnTo>
                    <a:pt x="139" y="635"/>
                  </a:lnTo>
                  <a:lnTo>
                    <a:pt x="110" y="614"/>
                  </a:lnTo>
                  <a:lnTo>
                    <a:pt x="82" y="583"/>
                  </a:lnTo>
                  <a:lnTo>
                    <a:pt x="57" y="553"/>
                  </a:lnTo>
                  <a:lnTo>
                    <a:pt x="32" y="515"/>
                  </a:lnTo>
                  <a:lnTo>
                    <a:pt x="17" y="475"/>
                  </a:lnTo>
                  <a:lnTo>
                    <a:pt x="6" y="427"/>
                  </a:lnTo>
                  <a:lnTo>
                    <a:pt x="0" y="376"/>
                  </a:lnTo>
                  <a:lnTo>
                    <a:pt x="4" y="319"/>
                  </a:lnTo>
                  <a:lnTo>
                    <a:pt x="19" y="258"/>
                  </a:lnTo>
                  <a:lnTo>
                    <a:pt x="38" y="195"/>
                  </a:lnTo>
                  <a:lnTo>
                    <a:pt x="70" y="144"/>
                  </a:lnTo>
                  <a:lnTo>
                    <a:pt x="104" y="102"/>
                  </a:lnTo>
                  <a:lnTo>
                    <a:pt x="146" y="68"/>
                  </a:lnTo>
                  <a:lnTo>
                    <a:pt x="192" y="41"/>
                  </a:lnTo>
                  <a:lnTo>
                    <a:pt x="241" y="24"/>
                  </a:lnTo>
                  <a:lnTo>
                    <a:pt x="291" y="11"/>
                  </a:lnTo>
                  <a:lnTo>
                    <a:pt x="342" y="3"/>
                  </a:lnTo>
                  <a:lnTo>
                    <a:pt x="390" y="0"/>
                  </a:lnTo>
                  <a:lnTo>
                    <a:pt x="437" y="0"/>
                  </a:lnTo>
                  <a:lnTo>
                    <a:pt x="479" y="1"/>
                  </a:lnTo>
                  <a:lnTo>
                    <a:pt x="519" y="5"/>
                  </a:lnTo>
                  <a:lnTo>
                    <a:pt x="549" y="9"/>
                  </a:lnTo>
                  <a:lnTo>
                    <a:pt x="576" y="15"/>
                  </a:lnTo>
                  <a:lnTo>
                    <a:pt x="591" y="17"/>
                  </a:lnTo>
                  <a:lnTo>
                    <a:pt x="597" y="19"/>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2509" name="Freeform 41"/>
            <p:cNvSpPr>
              <a:spLocks/>
            </p:cNvSpPr>
            <p:nvPr/>
          </p:nvSpPr>
          <p:spPr bwMode="auto">
            <a:xfrm>
              <a:off x="499" y="1501"/>
              <a:ext cx="294" cy="342"/>
            </a:xfrm>
            <a:custGeom>
              <a:avLst/>
              <a:gdLst>
                <a:gd name="T0" fmla="*/ 1 w 588"/>
                <a:gd name="T1" fmla="*/ 0 h 684"/>
                <a:gd name="T2" fmla="*/ 1 w 588"/>
                <a:gd name="T3" fmla="*/ 1 h 684"/>
                <a:gd name="T4" fmla="*/ 1 w 588"/>
                <a:gd name="T5" fmla="*/ 1 h 684"/>
                <a:gd name="T6" fmla="*/ 1 w 588"/>
                <a:gd name="T7" fmla="*/ 1 h 684"/>
                <a:gd name="T8" fmla="*/ 1 w 588"/>
                <a:gd name="T9" fmla="*/ 1 h 684"/>
                <a:gd name="T10" fmla="*/ 1 w 588"/>
                <a:gd name="T11" fmla="*/ 1 h 684"/>
                <a:gd name="T12" fmla="*/ 1 w 588"/>
                <a:gd name="T13" fmla="*/ 1 h 684"/>
                <a:gd name="T14" fmla="*/ 1 w 588"/>
                <a:gd name="T15" fmla="*/ 1 h 684"/>
                <a:gd name="T16" fmla="*/ 1 w 588"/>
                <a:gd name="T17" fmla="*/ 1 h 684"/>
                <a:gd name="T18" fmla="*/ 1 w 588"/>
                <a:gd name="T19" fmla="*/ 1 h 684"/>
                <a:gd name="T20" fmla="*/ 1 w 588"/>
                <a:gd name="T21" fmla="*/ 1 h 684"/>
                <a:gd name="T22" fmla="*/ 1 w 588"/>
                <a:gd name="T23" fmla="*/ 1 h 684"/>
                <a:gd name="T24" fmla="*/ 1 w 588"/>
                <a:gd name="T25" fmla="*/ 1 h 684"/>
                <a:gd name="T26" fmla="*/ 1 w 588"/>
                <a:gd name="T27" fmla="*/ 1 h 684"/>
                <a:gd name="T28" fmla="*/ 1 w 588"/>
                <a:gd name="T29" fmla="*/ 1 h 684"/>
                <a:gd name="T30" fmla="*/ 1 w 588"/>
                <a:gd name="T31" fmla="*/ 1 h 684"/>
                <a:gd name="T32" fmla="*/ 1 w 588"/>
                <a:gd name="T33" fmla="*/ 1 h 684"/>
                <a:gd name="T34" fmla="*/ 1 w 588"/>
                <a:gd name="T35" fmla="*/ 1 h 684"/>
                <a:gd name="T36" fmla="*/ 1 w 588"/>
                <a:gd name="T37" fmla="*/ 1 h 684"/>
                <a:gd name="T38" fmla="*/ 1 w 588"/>
                <a:gd name="T39" fmla="*/ 1 h 684"/>
                <a:gd name="T40" fmla="*/ 1 w 588"/>
                <a:gd name="T41" fmla="*/ 1 h 684"/>
                <a:gd name="T42" fmla="*/ 1 w 588"/>
                <a:gd name="T43" fmla="*/ 1 h 684"/>
                <a:gd name="T44" fmla="*/ 1 w 588"/>
                <a:gd name="T45" fmla="*/ 1 h 684"/>
                <a:gd name="T46" fmla="*/ 1 w 588"/>
                <a:gd name="T47" fmla="*/ 1 h 684"/>
                <a:gd name="T48" fmla="*/ 1 w 588"/>
                <a:gd name="T49" fmla="*/ 1 h 684"/>
                <a:gd name="T50" fmla="*/ 1 w 588"/>
                <a:gd name="T51" fmla="*/ 1 h 684"/>
                <a:gd name="T52" fmla="*/ 1 w 588"/>
                <a:gd name="T53" fmla="*/ 1 h 684"/>
                <a:gd name="T54" fmla="*/ 1 w 588"/>
                <a:gd name="T55" fmla="*/ 1 h 684"/>
                <a:gd name="T56" fmla="*/ 1 w 588"/>
                <a:gd name="T57" fmla="*/ 1 h 684"/>
                <a:gd name="T58" fmla="*/ 1 w 588"/>
                <a:gd name="T59" fmla="*/ 1 h 684"/>
                <a:gd name="T60" fmla="*/ 1 w 588"/>
                <a:gd name="T61" fmla="*/ 1 h 684"/>
                <a:gd name="T62" fmla="*/ 1 w 588"/>
                <a:gd name="T63" fmla="*/ 1 h 684"/>
                <a:gd name="T64" fmla="*/ 1 w 588"/>
                <a:gd name="T65" fmla="*/ 1 h 684"/>
                <a:gd name="T66" fmla="*/ 1 w 588"/>
                <a:gd name="T67" fmla="*/ 1 h 684"/>
                <a:gd name="T68" fmla="*/ 1 w 588"/>
                <a:gd name="T69" fmla="*/ 1 h 684"/>
                <a:gd name="T70" fmla="*/ 1 w 588"/>
                <a:gd name="T71" fmla="*/ 1 h 684"/>
                <a:gd name="T72" fmla="*/ 1 w 588"/>
                <a:gd name="T73" fmla="*/ 1 h 684"/>
                <a:gd name="T74" fmla="*/ 1 w 588"/>
                <a:gd name="T75" fmla="*/ 1 h 684"/>
                <a:gd name="T76" fmla="*/ 1 w 588"/>
                <a:gd name="T77" fmla="*/ 1 h 684"/>
                <a:gd name="T78" fmla="*/ 1 w 588"/>
                <a:gd name="T79" fmla="*/ 1 h 684"/>
                <a:gd name="T80" fmla="*/ 1 w 588"/>
                <a:gd name="T81" fmla="*/ 1 h 684"/>
                <a:gd name="T82" fmla="*/ 1 w 588"/>
                <a:gd name="T83" fmla="*/ 1 h 684"/>
                <a:gd name="T84" fmla="*/ 1 w 588"/>
                <a:gd name="T85" fmla="*/ 1 h 684"/>
                <a:gd name="T86" fmla="*/ 1 w 588"/>
                <a:gd name="T87" fmla="*/ 1 h 684"/>
                <a:gd name="T88" fmla="*/ 1 w 588"/>
                <a:gd name="T89" fmla="*/ 1 h 684"/>
                <a:gd name="T90" fmla="*/ 1 w 588"/>
                <a:gd name="T91" fmla="*/ 1 h 684"/>
                <a:gd name="T92" fmla="*/ 1 w 588"/>
                <a:gd name="T93" fmla="*/ 1 h 684"/>
                <a:gd name="T94" fmla="*/ 1 w 588"/>
                <a:gd name="T95" fmla="*/ 1 h 684"/>
                <a:gd name="T96" fmla="*/ 1 w 588"/>
                <a:gd name="T97" fmla="*/ 0 h 68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88"/>
                <a:gd name="T148" fmla="*/ 0 h 684"/>
                <a:gd name="T149" fmla="*/ 588 w 588"/>
                <a:gd name="T150" fmla="*/ 684 h 68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88" h="684">
                  <a:moveTo>
                    <a:pt x="441" y="0"/>
                  </a:moveTo>
                  <a:lnTo>
                    <a:pt x="437" y="0"/>
                  </a:lnTo>
                  <a:lnTo>
                    <a:pt x="430" y="2"/>
                  </a:lnTo>
                  <a:lnTo>
                    <a:pt x="418" y="6"/>
                  </a:lnTo>
                  <a:lnTo>
                    <a:pt x="405" y="11"/>
                  </a:lnTo>
                  <a:lnTo>
                    <a:pt x="386" y="19"/>
                  </a:lnTo>
                  <a:lnTo>
                    <a:pt x="371" y="30"/>
                  </a:lnTo>
                  <a:lnTo>
                    <a:pt x="350" y="44"/>
                  </a:lnTo>
                  <a:lnTo>
                    <a:pt x="333" y="63"/>
                  </a:lnTo>
                  <a:lnTo>
                    <a:pt x="312" y="83"/>
                  </a:lnTo>
                  <a:lnTo>
                    <a:pt x="295" y="108"/>
                  </a:lnTo>
                  <a:lnTo>
                    <a:pt x="280" y="141"/>
                  </a:lnTo>
                  <a:lnTo>
                    <a:pt x="268" y="177"/>
                  </a:lnTo>
                  <a:lnTo>
                    <a:pt x="259" y="218"/>
                  </a:lnTo>
                  <a:lnTo>
                    <a:pt x="253" y="266"/>
                  </a:lnTo>
                  <a:lnTo>
                    <a:pt x="253" y="319"/>
                  </a:lnTo>
                  <a:lnTo>
                    <a:pt x="261" y="380"/>
                  </a:lnTo>
                  <a:lnTo>
                    <a:pt x="264" y="437"/>
                  </a:lnTo>
                  <a:lnTo>
                    <a:pt x="262" y="483"/>
                  </a:lnTo>
                  <a:lnTo>
                    <a:pt x="253" y="521"/>
                  </a:lnTo>
                  <a:lnTo>
                    <a:pt x="240" y="553"/>
                  </a:lnTo>
                  <a:lnTo>
                    <a:pt x="221" y="572"/>
                  </a:lnTo>
                  <a:lnTo>
                    <a:pt x="198" y="589"/>
                  </a:lnTo>
                  <a:lnTo>
                    <a:pt x="171" y="599"/>
                  </a:lnTo>
                  <a:lnTo>
                    <a:pt x="146" y="606"/>
                  </a:lnTo>
                  <a:lnTo>
                    <a:pt x="120" y="606"/>
                  </a:lnTo>
                  <a:lnTo>
                    <a:pt x="93" y="604"/>
                  </a:lnTo>
                  <a:lnTo>
                    <a:pt x="68" y="599"/>
                  </a:lnTo>
                  <a:lnTo>
                    <a:pt x="46" y="595"/>
                  </a:lnTo>
                  <a:lnTo>
                    <a:pt x="27" y="587"/>
                  </a:lnTo>
                  <a:lnTo>
                    <a:pt x="11" y="584"/>
                  </a:lnTo>
                  <a:lnTo>
                    <a:pt x="2" y="580"/>
                  </a:lnTo>
                  <a:lnTo>
                    <a:pt x="0" y="580"/>
                  </a:lnTo>
                  <a:lnTo>
                    <a:pt x="6" y="582"/>
                  </a:lnTo>
                  <a:lnTo>
                    <a:pt x="19" y="593"/>
                  </a:lnTo>
                  <a:lnTo>
                    <a:pt x="44" y="608"/>
                  </a:lnTo>
                  <a:lnTo>
                    <a:pt x="78" y="627"/>
                  </a:lnTo>
                  <a:lnTo>
                    <a:pt x="116" y="646"/>
                  </a:lnTo>
                  <a:lnTo>
                    <a:pt x="160" y="663"/>
                  </a:lnTo>
                  <a:lnTo>
                    <a:pt x="207" y="677"/>
                  </a:lnTo>
                  <a:lnTo>
                    <a:pt x="259" y="684"/>
                  </a:lnTo>
                  <a:lnTo>
                    <a:pt x="308" y="682"/>
                  </a:lnTo>
                  <a:lnTo>
                    <a:pt x="359" y="671"/>
                  </a:lnTo>
                  <a:lnTo>
                    <a:pt x="407" y="646"/>
                  </a:lnTo>
                  <a:lnTo>
                    <a:pt x="454" y="608"/>
                  </a:lnTo>
                  <a:lnTo>
                    <a:pt x="496" y="551"/>
                  </a:lnTo>
                  <a:lnTo>
                    <a:pt x="532" y="475"/>
                  </a:lnTo>
                  <a:lnTo>
                    <a:pt x="563" y="378"/>
                  </a:lnTo>
                  <a:lnTo>
                    <a:pt x="588" y="260"/>
                  </a:lnTo>
                  <a:lnTo>
                    <a:pt x="553" y="224"/>
                  </a:lnTo>
                  <a:lnTo>
                    <a:pt x="551" y="226"/>
                  </a:lnTo>
                  <a:lnTo>
                    <a:pt x="550" y="241"/>
                  </a:lnTo>
                  <a:lnTo>
                    <a:pt x="544" y="262"/>
                  </a:lnTo>
                  <a:lnTo>
                    <a:pt x="540" y="293"/>
                  </a:lnTo>
                  <a:lnTo>
                    <a:pt x="531" y="325"/>
                  </a:lnTo>
                  <a:lnTo>
                    <a:pt x="521" y="363"/>
                  </a:lnTo>
                  <a:lnTo>
                    <a:pt x="508" y="403"/>
                  </a:lnTo>
                  <a:lnTo>
                    <a:pt x="493" y="443"/>
                  </a:lnTo>
                  <a:lnTo>
                    <a:pt x="473" y="481"/>
                  </a:lnTo>
                  <a:lnTo>
                    <a:pt x="451" y="519"/>
                  </a:lnTo>
                  <a:lnTo>
                    <a:pt x="424" y="555"/>
                  </a:lnTo>
                  <a:lnTo>
                    <a:pt x="396" y="585"/>
                  </a:lnTo>
                  <a:lnTo>
                    <a:pt x="359" y="608"/>
                  </a:lnTo>
                  <a:lnTo>
                    <a:pt x="323" y="627"/>
                  </a:lnTo>
                  <a:lnTo>
                    <a:pt x="281" y="635"/>
                  </a:lnTo>
                  <a:lnTo>
                    <a:pt x="234" y="635"/>
                  </a:lnTo>
                  <a:lnTo>
                    <a:pt x="238" y="631"/>
                  </a:lnTo>
                  <a:lnTo>
                    <a:pt x="253" y="620"/>
                  </a:lnTo>
                  <a:lnTo>
                    <a:pt x="261" y="610"/>
                  </a:lnTo>
                  <a:lnTo>
                    <a:pt x="272" y="601"/>
                  </a:lnTo>
                  <a:lnTo>
                    <a:pt x="281" y="587"/>
                  </a:lnTo>
                  <a:lnTo>
                    <a:pt x="291" y="572"/>
                  </a:lnTo>
                  <a:lnTo>
                    <a:pt x="297" y="553"/>
                  </a:lnTo>
                  <a:lnTo>
                    <a:pt x="306" y="530"/>
                  </a:lnTo>
                  <a:lnTo>
                    <a:pt x="312" y="506"/>
                  </a:lnTo>
                  <a:lnTo>
                    <a:pt x="318" y="481"/>
                  </a:lnTo>
                  <a:lnTo>
                    <a:pt x="319" y="452"/>
                  </a:lnTo>
                  <a:lnTo>
                    <a:pt x="319" y="418"/>
                  </a:lnTo>
                  <a:lnTo>
                    <a:pt x="314" y="382"/>
                  </a:lnTo>
                  <a:lnTo>
                    <a:pt x="310" y="342"/>
                  </a:lnTo>
                  <a:lnTo>
                    <a:pt x="300" y="300"/>
                  </a:lnTo>
                  <a:lnTo>
                    <a:pt x="299" y="262"/>
                  </a:lnTo>
                  <a:lnTo>
                    <a:pt x="300" y="228"/>
                  </a:lnTo>
                  <a:lnTo>
                    <a:pt x="308" y="198"/>
                  </a:lnTo>
                  <a:lnTo>
                    <a:pt x="316" y="169"/>
                  </a:lnTo>
                  <a:lnTo>
                    <a:pt x="329" y="146"/>
                  </a:lnTo>
                  <a:lnTo>
                    <a:pt x="342" y="123"/>
                  </a:lnTo>
                  <a:lnTo>
                    <a:pt x="359" y="106"/>
                  </a:lnTo>
                  <a:lnTo>
                    <a:pt x="373" y="89"/>
                  </a:lnTo>
                  <a:lnTo>
                    <a:pt x="388" y="76"/>
                  </a:lnTo>
                  <a:lnTo>
                    <a:pt x="403" y="64"/>
                  </a:lnTo>
                  <a:lnTo>
                    <a:pt x="418" y="57"/>
                  </a:lnTo>
                  <a:lnTo>
                    <a:pt x="430" y="49"/>
                  </a:lnTo>
                  <a:lnTo>
                    <a:pt x="439" y="45"/>
                  </a:lnTo>
                  <a:lnTo>
                    <a:pt x="447" y="44"/>
                  </a:lnTo>
                  <a:lnTo>
                    <a:pt x="449" y="44"/>
                  </a:lnTo>
                  <a:lnTo>
                    <a:pt x="441"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2510" name="Freeform 42"/>
            <p:cNvSpPr>
              <a:spLocks/>
            </p:cNvSpPr>
            <p:nvPr/>
          </p:nvSpPr>
          <p:spPr bwMode="auto">
            <a:xfrm>
              <a:off x="668" y="1716"/>
              <a:ext cx="412" cy="675"/>
            </a:xfrm>
            <a:custGeom>
              <a:avLst/>
              <a:gdLst>
                <a:gd name="T0" fmla="*/ 1 w 824"/>
                <a:gd name="T1" fmla="*/ 1 h 1349"/>
                <a:gd name="T2" fmla="*/ 1 w 824"/>
                <a:gd name="T3" fmla="*/ 1 h 1349"/>
                <a:gd name="T4" fmla="*/ 1 w 824"/>
                <a:gd name="T5" fmla="*/ 1 h 1349"/>
                <a:gd name="T6" fmla="*/ 1 w 824"/>
                <a:gd name="T7" fmla="*/ 1 h 1349"/>
                <a:gd name="T8" fmla="*/ 1 w 824"/>
                <a:gd name="T9" fmla="*/ 1 h 1349"/>
                <a:gd name="T10" fmla="*/ 1 w 824"/>
                <a:gd name="T11" fmla="*/ 1 h 1349"/>
                <a:gd name="T12" fmla="*/ 1 w 824"/>
                <a:gd name="T13" fmla="*/ 1 h 1349"/>
                <a:gd name="T14" fmla="*/ 1 w 824"/>
                <a:gd name="T15" fmla="*/ 1 h 1349"/>
                <a:gd name="T16" fmla="*/ 1 w 824"/>
                <a:gd name="T17" fmla="*/ 1 h 1349"/>
                <a:gd name="T18" fmla="*/ 1 w 824"/>
                <a:gd name="T19" fmla="*/ 1 h 1349"/>
                <a:gd name="T20" fmla="*/ 1 w 824"/>
                <a:gd name="T21" fmla="*/ 1 h 1349"/>
                <a:gd name="T22" fmla="*/ 1 w 824"/>
                <a:gd name="T23" fmla="*/ 1 h 1349"/>
                <a:gd name="T24" fmla="*/ 1 w 824"/>
                <a:gd name="T25" fmla="*/ 1 h 1349"/>
                <a:gd name="T26" fmla="*/ 1 w 824"/>
                <a:gd name="T27" fmla="*/ 1 h 1349"/>
                <a:gd name="T28" fmla="*/ 1 w 824"/>
                <a:gd name="T29" fmla="*/ 1 h 1349"/>
                <a:gd name="T30" fmla="*/ 1 w 824"/>
                <a:gd name="T31" fmla="*/ 1 h 1349"/>
                <a:gd name="T32" fmla="*/ 1 w 824"/>
                <a:gd name="T33" fmla="*/ 1 h 1349"/>
                <a:gd name="T34" fmla="*/ 1 w 824"/>
                <a:gd name="T35" fmla="*/ 1 h 1349"/>
                <a:gd name="T36" fmla="*/ 1 w 824"/>
                <a:gd name="T37" fmla="*/ 1 h 1349"/>
                <a:gd name="T38" fmla="*/ 1 w 824"/>
                <a:gd name="T39" fmla="*/ 1 h 1349"/>
                <a:gd name="T40" fmla="*/ 1 w 824"/>
                <a:gd name="T41" fmla="*/ 1 h 1349"/>
                <a:gd name="T42" fmla="*/ 1 w 824"/>
                <a:gd name="T43" fmla="*/ 1 h 1349"/>
                <a:gd name="T44" fmla="*/ 1 w 824"/>
                <a:gd name="T45" fmla="*/ 1 h 1349"/>
                <a:gd name="T46" fmla="*/ 1 w 824"/>
                <a:gd name="T47" fmla="*/ 1 h 1349"/>
                <a:gd name="T48" fmla="*/ 1 w 824"/>
                <a:gd name="T49" fmla="*/ 1 h 1349"/>
                <a:gd name="T50" fmla="*/ 1 w 824"/>
                <a:gd name="T51" fmla="*/ 1 h 1349"/>
                <a:gd name="T52" fmla="*/ 1 w 824"/>
                <a:gd name="T53" fmla="*/ 1 h 1349"/>
                <a:gd name="T54" fmla="*/ 1 w 824"/>
                <a:gd name="T55" fmla="*/ 1 h 1349"/>
                <a:gd name="T56" fmla="*/ 1 w 824"/>
                <a:gd name="T57" fmla="*/ 1 h 1349"/>
                <a:gd name="T58" fmla="*/ 1 w 824"/>
                <a:gd name="T59" fmla="*/ 1 h 1349"/>
                <a:gd name="T60" fmla="*/ 1 w 824"/>
                <a:gd name="T61" fmla="*/ 1 h 1349"/>
                <a:gd name="T62" fmla="*/ 1 w 824"/>
                <a:gd name="T63" fmla="*/ 1 h 1349"/>
                <a:gd name="T64" fmla="*/ 1 w 824"/>
                <a:gd name="T65" fmla="*/ 1 h 1349"/>
                <a:gd name="T66" fmla="*/ 1 w 824"/>
                <a:gd name="T67" fmla="*/ 1 h 1349"/>
                <a:gd name="T68" fmla="*/ 1 w 824"/>
                <a:gd name="T69" fmla="*/ 1 h 1349"/>
                <a:gd name="T70" fmla="*/ 1 w 824"/>
                <a:gd name="T71" fmla="*/ 1 h 1349"/>
                <a:gd name="T72" fmla="*/ 1 w 824"/>
                <a:gd name="T73" fmla="*/ 1 h 1349"/>
                <a:gd name="T74" fmla="*/ 1 w 824"/>
                <a:gd name="T75" fmla="*/ 1 h 1349"/>
                <a:gd name="T76" fmla="*/ 1 w 824"/>
                <a:gd name="T77" fmla="*/ 1 h 1349"/>
                <a:gd name="T78" fmla="*/ 1 w 824"/>
                <a:gd name="T79" fmla="*/ 1 h 1349"/>
                <a:gd name="T80" fmla="*/ 1 w 824"/>
                <a:gd name="T81" fmla="*/ 1 h 1349"/>
                <a:gd name="T82" fmla="*/ 1 w 824"/>
                <a:gd name="T83" fmla="*/ 1 h 1349"/>
                <a:gd name="T84" fmla="*/ 1 w 824"/>
                <a:gd name="T85" fmla="*/ 1 h 1349"/>
                <a:gd name="T86" fmla="*/ 1 w 824"/>
                <a:gd name="T87" fmla="*/ 1 h 1349"/>
                <a:gd name="T88" fmla="*/ 1 w 824"/>
                <a:gd name="T89" fmla="*/ 1 h 1349"/>
                <a:gd name="T90" fmla="*/ 1 w 824"/>
                <a:gd name="T91" fmla="*/ 1 h 1349"/>
                <a:gd name="T92" fmla="*/ 1 w 824"/>
                <a:gd name="T93" fmla="*/ 1 h 1349"/>
                <a:gd name="T94" fmla="*/ 1 w 824"/>
                <a:gd name="T95" fmla="*/ 1 h 1349"/>
                <a:gd name="T96" fmla="*/ 1 w 824"/>
                <a:gd name="T97" fmla="*/ 1 h 1349"/>
                <a:gd name="T98" fmla="*/ 1 w 824"/>
                <a:gd name="T99" fmla="*/ 1 h 1349"/>
                <a:gd name="T100" fmla="*/ 1 w 824"/>
                <a:gd name="T101" fmla="*/ 1 h 1349"/>
                <a:gd name="T102" fmla="*/ 1 w 824"/>
                <a:gd name="T103" fmla="*/ 1 h 1349"/>
                <a:gd name="T104" fmla="*/ 1 w 824"/>
                <a:gd name="T105" fmla="*/ 1 h 1349"/>
                <a:gd name="T106" fmla="*/ 1 w 824"/>
                <a:gd name="T107" fmla="*/ 1 h 1349"/>
                <a:gd name="T108" fmla="*/ 1 w 824"/>
                <a:gd name="T109" fmla="*/ 1 h 1349"/>
                <a:gd name="T110" fmla="*/ 1 w 824"/>
                <a:gd name="T111" fmla="*/ 1 h 1349"/>
                <a:gd name="T112" fmla="*/ 1 w 824"/>
                <a:gd name="T113" fmla="*/ 1 h 1349"/>
                <a:gd name="T114" fmla="*/ 1 w 824"/>
                <a:gd name="T115" fmla="*/ 1 h 1349"/>
                <a:gd name="T116" fmla="*/ 1 w 824"/>
                <a:gd name="T117" fmla="*/ 0 h 134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24"/>
                <a:gd name="T178" fmla="*/ 0 h 1349"/>
                <a:gd name="T179" fmla="*/ 824 w 824"/>
                <a:gd name="T180" fmla="*/ 1349 h 134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24" h="1349">
                  <a:moveTo>
                    <a:pt x="345" y="7"/>
                  </a:moveTo>
                  <a:lnTo>
                    <a:pt x="348" y="11"/>
                  </a:lnTo>
                  <a:lnTo>
                    <a:pt x="358" y="24"/>
                  </a:lnTo>
                  <a:lnTo>
                    <a:pt x="373" y="43"/>
                  </a:lnTo>
                  <a:lnTo>
                    <a:pt x="392" y="74"/>
                  </a:lnTo>
                  <a:lnTo>
                    <a:pt x="413" y="110"/>
                  </a:lnTo>
                  <a:lnTo>
                    <a:pt x="438" y="154"/>
                  </a:lnTo>
                  <a:lnTo>
                    <a:pt x="463" y="205"/>
                  </a:lnTo>
                  <a:lnTo>
                    <a:pt x="487" y="266"/>
                  </a:lnTo>
                  <a:lnTo>
                    <a:pt x="508" y="328"/>
                  </a:lnTo>
                  <a:lnTo>
                    <a:pt x="529" y="399"/>
                  </a:lnTo>
                  <a:lnTo>
                    <a:pt x="542" y="475"/>
                  </a:lnTo>
                  <a:lnTo>
                    <a:pt x="554" y="558"/>
                  </a:lnTo>
                  <a:lnTo>
                    <a:pt x="556" y="644"/>
                  </a:lnTo>
                  <a:lnTo>
                    <a:pt x="552" y="735"/>
                  </a:lnTo>
                  <a:lnTo>
                    <a:pt x="539" y="830"/>
                  </a:lnTo>
                  <a:lnTo>
                    <a:pt x="516" y="931"/>
                  </a:lnTo>
                  <a:lnTo>
                    <a:pt x="514" y="931"/>
                  </a:lnTo>
                  <a:lnTo>
                    <a:pt x="504" y="927"/>
                  </a:lnTo>
                  <a:lnTo>
                    <a:pt x="493" y="920"/>
                  </a:lnTo>
                  <a:lnTo>
                    <a:pt x="478" y="912"/>
                  </a:lnTo>
                  <a:lnTo>
                    <a:pt x="459" y="899"/>
                  </a:lnTo>
                  <a:lnTo>
                    <a:pt x="440" y="885"/>
                  </a:lnTo>
                  <a:lnTo>
                    <a:pt x="419" y="866"/>
                  </a:lnTo>
                  <a:lnTo>
                    <a:pt x="398" y="849"/>
                  </a:lnTo>
                  <a:lnTo>
                    <a:pt x="375" y="825"/>
                  </a:lnTo>
                  <a:lnTo>
                    <a:pt x="352" y="800"/>
                  </a:lnTo>
                  <a:lnTo>
                    <a:pt x="333" y="770"/>
                  </a:lnTo>
                  <a:lnTo>
                    <a:pt x="316" y="739"/>
                  </a:lnTo>
                  <a:lnTo>
                    <a:pt x="301" y="703"/>
                  </a:lnTo>
                  <a:lnTo>
                    <a:pt x="288" y="665"/>
                  </a:lnTo>
                  <a:lnTo>
                    <a:pt x="280" y="625"/>
                  </a:lnTo>
                  <a:lnTo>
                    <a:pt x="278" y="579"/>
                  </a:lnTo>
                  <a:lnTo>
                    <a:pt x="212" y="579"/>
                  </a:lnTo>
                  <a:lnTo>
                    <a:pt x="212" y="583"/>
                  </a:lnTo>
                  <a:lnTo>
                    <a:pt x="212" y="596"/>
                  </a:lnTo>
                  <a:lnTo>
                    <a:pt x="213" y="616"/>
                  </a:lnTo>
                  <a:lnTo>
                    <a:pt x="221" y="644"/>
                  </a:lnTo>
                  <a:lnTo>
                    <a:pt x="227" y="674"/>
                  </a:lnTo>
                  <a:lnTo>
                    <a:pt x="238" y="711"/>
                  </a:lnTo>
                  <a:lnTo>
                    <a:pt x="255" y="750"/>
                  </a:lnTo>
                  <a:lnTo>
                    <a:pt x="278" y="792"/>
                  </a:lnTo>
                  <a:lnTo>
                    <a:pt x="305" y="834"/>
                  </a:lnTo>
                  <a:lnTo>
                    <a:pt x="341" y="878"/>
                  </a:lnTo>
                  <a:lnTo>
                    <a:pt x="383" y="918"/>
                  </a:lnTo>
                  <a:lnTo>
                    <a:pt x="434" y="958"/>
                  </a:lnTo>
                  <a:lnTo>
                    <a:pt x="493" y="994"/>
                  </a:lnTo>
                  <a:lnTo>
                    <a:pt x="565" y="1026"/>
                  </a:lnTo>
                  <a:lnTo>
                    <a:pt x="643" y="1051"/>
                  </a:lnTo>
                  <a:lnTo>
                    <a:pt x="738" y="1072"/>
                  </a:lnTo>
                  <a:lnTo>
                    <a:pt x="738" y="1074"/>
                  </a:lnTo>
                  <a:lnTo>
                    <a:pt x="744" y="1083"/>
                  </a:lnTo>
                  <a:lnTo>
                    <a:pt x="744" y="1087"/>
                  </a:lnTo>
                  <a:lnTo>
                    <a:pt x="748" y="1097"/>
                  </a:lnTo>
                  <a:lnTo>
                    <a:pt x="750" y="1104"/>
                  </a:lnTo>
                  <a:lnTo>
                    <a:pt x="753" y="1117"/>
                  </a:lnTo>
                  <a:lnTo>
                    <a:pt x="753" y="1129"/>
                  </a:lnTo>
                  <a:lnTo>
                    <a:pt x="755" y="1144"/>
                  </a:lnTo>
                  <a:lnTo>
                    <a:pt x="753" y="1161"/>
                  </a:lnTo>
                  <a:lnTo>
                    <a:pt x="753" y="1180"/>
                  </a:lnTo>
                  <a:lnTo>
                    <a:pt x="748" y="1199"/>
                  </a:lnTo>
                  <a:lnTo>
                    <a:pt x="744" y="1226"/>
                  </a:lnTo>
                  <a:lnTo>
                    <a:pt x="740" y="1251"/>
                  </a:lnTo>
                  <a:lnTo>
                    <a:pt x="733" y="1283"/>
                  </a:lnTo>
                  <a:lnTo>
                    <a:pt x="729" y="1281"/>
                  </a:lnTo>
                  <a:lnTo>
                    <a:pt x="715" y="1277"/>
                  </a:lnTo>
                  <a:lnTo>
                    <a:pt x="693" y="1273"/>
                  </a:lnTo>
                  <a:lnTo>
                    <a:pt x="668" y="1266"/>
                  </a:lnTo>
                  <a:lnTo>
                    <a:pt x="636" y="1256"/>
                  </a:lnTo>
                  <a:lnTo>
                    <a:pt x="598" y="1247"/>
                  </a:lnTo>
                  <a:lnTo>
                    <a:pt x="556" y="1232"/>
                  </a:lnTo>
                  <a:lnTo>
                    <a:pt x="514" y="1216"/>
                  </a:lnTo>
                  <a:lnTo>
                    <a:pt x="464" y="1195"/>
                  </a:lnTo>
                  <a:lnTo>
                    <a:pt x="413" y="1174"/>
                  </a:lnTo>
                  <a:lnTo>
                    <a:pt x="362" y="1148"/>
                  </a:lnTo>
                  <a:lnTo>
                    <a:pt x="312" y="1119"/>
                  </a:lnTo>
                  <a:lnTo>
                    <a:pt x="259" y="1085"/>
                  </a:lnTo>
                  <a:lnTo>
                    <a:pt x="210" y="1049"/>
                  </a:lnTo>
                  <a:lnTo>
                    <a:pt x="160" y="1009"/>
                  </a:lnTo>
                  <a:lnTo>
                    <a:pt x="116" y="969"/>
                  </a:lnTo>
                  <a:lnTo>
                    <a:pt x="115" y="962"/>
                  </a:lnTo>
                  <a:lnTo>
                    <a:pt x="111" y="946"/>
                  </a:lnTo>
                  <a:lnTo>
                    <a:pt x="105" y="922"/>
                  </a:lnTo>
                  <a:lnTo>
                    <a:pt x="99" y="893"/>
                  </a:lnTo>
                  <a:lnTo>
                    <a:pt x="92" y="853"/>
                  </a:lnTo>
                  <a:lnTo>
                    <a:pt x="86" y="809"/>
                  </a:lnTo>
                  <a:lnTo>
                    <a:pt x="78" y="762"/>
                  </a:lnTo>
                  <a:lnTo>
                    <a:pt x="73" y="711"/>
                  </a:lnTo>
                  <a:lnTo>
                    <a:pt x="67" y="654"/>
                  </a:lnTo>
                  <a:lnTo>
                    <a:pt x="63" y="596"/>
                  </a:lnTo>
                  <a:lnTo>
                    <a:pt x="59" y="538"/>
                  </a:lnTo>
                  <a:lnTo>
                    <a:pt x="61" y="482"/>
                  </a:lnTo>
                  <a:lnTo>
                    <a:pt x="63" y="423"/>
                  </a:lnTo>
                  <a:lnTo>
                    <a:pt x="71" y="370"/>
                  </a:lnTo>
                  <a:lnTo>
                    <a:pt x="80" y="319"/>
                  </a:lnTo>
                  <a:lnTo>
                    <a:pt x="96" y="273"/>
                  </a:lnTo>
                  <a:lnTo>
                    <a:pt x="42" y="224"/>
                  </a:lnTo>
                  <a:lnTo>
                    <a:pt x="40" y="228"/>
                  </a:lnTo>
                  <a:lnTo>
                    <a:pt x="37" y="239"/>
                  </a:lnTo>
                  <a:lnTo>
                    <a:pt x="33" y="256"/>
                  </a:lnTo>
                  <a:lnTo>
                    <a:pt x="27" y="285"/>
                  </a:lnTo>
                  <a:lnTo>
                    <a:pt x="21" y="319"/>
                  </a:lnTo>
                  <a:lnTo>
                    <a:pt x="14" y="357"/>
                  </a:lnTo>
                  <a:lnTo>
                    <a:pt x="10" y="404"/>
                  </a:lnTo>
                  <a:lnTo>
                    <a:pt x="6" y="456"/>
                  </a:lnTo>
                  <a:lnTo>
                    <a:pt x="0" y="511"/>
                  </a:lnTo>
                  <a:lnTo>
                    <a:pt x="0" y="572"/>
                  </a:lnTo>
                  <a:lnTo>
                    <a:pt x="2" y="635"/>
                  </a:lnTo>
                  <a:lnTo>
                    <a:pt x="10" y="703"/>
                  </a:lnTo>
                  <a:lnTo>
                    <a:pt x="16" y="773"/>
                  </a:lnTo>
                  <a:lnTo>
                    <a:pt x="29" y="847"/>
                  </a:lnTo>
                  <a:lnTo>
                    <a:pt x="48" y="922"/>
                  </a:lnTo>
                  <a:lnTo>
                    <a:pt x="71" y="1001"/>
                  </a:lnTo>
                  <a:lnTo>
                    <a:pt x="73" y="1003"/>
                  </a:lnTo>
                  <a:lnTo>
                    <a:pt x="78" y="1011"/>
                  </a:lnTo>
                  <a:lnTo>
                    <a:pt x="90" y="1022"/>
                  </a:lnTo>
                  <a:lnTo>
                    <a:pt x="109" y="1039"/>
                  </a:lnTo>
                  <a:lnTo>
                    <a:pt x="130" y="1058"/>
                  </a:lnTo>
                  <a:lnTo>
                    <a:pt x="158" y="1083"/>
                  </a:lnTo>
                  <a:lnTo>
                    <a:pt x="191" y="1106"/>
                  </a:lnTo>
                  <a:lnTo>
                    <a:pt x="231" y="1136"/>
                  </a:lnTo>
                  <a:lnTo>
                    <a:pt x="274" y="1161"/>
                  </a:lnTo>
                  <a:lnTo>
                    <a:pt x="326" y="1192"/>
                  </a:lnTo>
                  <a:lnTo>
                    <a:pt x="379" y="1220"/>
                  </a:lnTo>
                  <a:lnTo>
                    <a:pt x="444" y="1251"/>
                  </a:lnTo>
                  <a:lnTo>
                    <a:pt x="512" y="1277"/>
                  </a:lnTo>
                  <a:lnTo>
                    <a:pt x="588" y="1302"/>
                  </a:lnTo>
                  <a:lnTo>
                    <a:pt x="668" y="1327"/>
                  </a:lnTo>
                  <a:lnTo>
                    <a:pt x="757" y="1349"/>
                  </a:lnTo>
                  <a:lnTo>
                    <a:pt x="757" y="1346"/>
                  </a:lnTo>
                  <a:lnTo>
                    <a:pt x="761" y="1340"/>
                  </a:lnTo>
                  <a:lnTo>
                    <a:pt x="767" y="1332"/>
                  </a:lnTo>
                  <a:lnTo>
                    <a:pt x="772" y="1323"/>
                  </a:lnTo>
                  <a:lnTo>
                    <a:pt x="780" y="1306"/>
                  </a:lnTo>
                  <a:lnTo>
                    <a:pt x="788" y="1290"/>
                  </a:lnTo>
                  <a:lnTo>
                    <a:pt x="795" y="1271"/>
                  </a:lnTo>
                  <a:lnTo>
                    <a:pt x="805" y="1251"/>
                  </a:lnTo>
                  <a:lnTo>
                    <a:pt x="809" y="1226"/>
                  </a:lnTo>
                  <a:lnTo>
                    <a:pt x="816" y="1199"/>
                  </a:lnTo>
                  <a:lnTo>
                    <a:pt x="820" y="1173"/>
                  </a:lnTo>
                  <a:lnTo>
                    <a:pt x="824" y="1144"/>
                  </a:lnTo>
                  <a:lnTo>
                    <a:pt x="824" y="1110"/>
                  </a:lnTo>
                  <a:lnTo>
                    <a:pt x="822" y="1079"/>
                  </a:lnTo>
                  <a:lnTo>
                    <a:pt x="818" y="1045"/>
                  </a:lnTo>
                  <a:lnTo>
                    <a:pt x="811" y="1011"/>
                  </a:lnTo>
                  <a:lnTo>
                    <a:pt x="809" y="1009"/>
                  </a:lnTo>
                  <a:lnTo>
                    <a:pt x="807" y="1009"/>
                  </a:lnTo>
                  <a:lnTo>
                    <a:pt x="799" y="1007"/>
                  </a:lnTo>
                  <a:lnTo>
                    <a:pt x="791" y="1007"/>
                  </a:lnTo>
                  <a:lnTo>
                    <a:pt x="780" y="1005"/>
                  </a:lnTo>
                  <a:lnTo>
                    <a:pt x="769" y="1003"/>
                  </a:lnTo>
                  <a:lnTo>
                    <a:pt x="755" y="1001"/>
                  </a:lnTo>
                  <a:lnTo>
                    <a:pt x="744" y="1000"/>
                  </a:lnTo>
                  <a:lnTo>
                    <a:pt x="727" y="996"/>
                  </a:lnTo>
                  <a:lnTo>
                    <a:pt x="710" y="990"/>
                  </a:lnTo>
                  <a:lnTo>
                    <a:pt x="691" y="984"/>
                  </a:lnTo>
                  <a:lnTo>
                    <a:pt x="672" y="981"/>
                  </a:lnTo>
                  <a:lnTo>
                    <a:pt x="651" y="971"/>
                  </a:lnTo>
                  <a:lnTo>
                    <a:pt x="630" y="965"/>
                  </a:lnTo>
                  <a:lnTo>
                    <a:pt x="609" y="958"/>
                  </a:lnTo>
                  <a:lnTo>
                    <a:pt x="588" y="948"/>
                  </a:lnTo>
                  <a:lnTo>
                    <a:pt x="588" y="941"/>
                  </a:lnTo>
                  <a:lnTo>
                    <a:pt x="592" y="922"/>
                  </a:lnTo>
                  <a:lnTo>
                    <a:pt x="598" y="893"/>
                  </a:lnTo>
                  <a:lnTo>
                    <a:pt x="605" y="855"/>
                  </a:lnTo>
                  <a:lnTo>
                    <a:pt x="609" y="804"/>
                  </a:lnTo>
                  <a:lnTo>
                    <a:pt x="615" y="749"/>
                  </a:lnTo>
                  <a:lnTo>
                    <a:pt x="617" y="686"/>
                  </a:lnTo>
                  <a:lnTo>
                    <a:pt x="618" y="619"/>
                  </a:lnTo>
                  <a:lnTo>
                    <a:pt x="615" y="545"/>
                  </a:lnTo>
                  <a:lnTo>
                    <a:pt x="605" y="469"/>
                  </a:lnTo>
                  <a:lnTo>
                    <a:pt x="592" y="389"/>
                  </a:lnTo>
                  <a:lnTo>
                    <a:pt x="571" y="311"/>
                  </a:lnTo>
                  <a:lnTo>
                    <a:pt x="541" y="230"/>
                  </a:lnTo>
                  <a:lnTo>
                    <a:pt x="506" y="152"/>
                  </a:lnTo>
                  <a:lnTo>
                    <a:pt x="461" y="74"/>
                  </a:lnTo>
                  <a:lnTo>
                    <a:pt x="405" y="0"/>
                  </a:lnTo>
                  <a:lnTo>
                    <a:pt x="345" y="7"/>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2511" name="Freeform 43"/>
            <p:cNvSpPr>
              <a:spLocks/>
            </p:cNvSpPr>
            <p:nvPr/>
          </p:nvSpPr>
          <p:spPr bwMode="auto">
            <a:xfrm>
              <a:off x="689" y="1708"/>
              <a:ext cx="173" cy="169"/>
            </a:xfrm>
            <a:custGeom>
              <a:avLst/>
              <a:gdLst>
                <a:gd name="T0" fmla="*/ 0 w 346"/>
                <a:gd name="T1" fmla="*/ 0 h 339"/>
                <a:gd name="T2" fmla="*/ 0 w 346"/>
                <a:gd name="T3" fmla="*/ 0 h 339"/>
                <a:gd name="T4" fmla="*/ 1 w 346"/>
                <a:gd name="T5" fmla="*/ 0 h 339"/>
                <a:gd name="T6" fmla="*/ 1 w 346"/>
                <a:gd name="T7" fmla="*/ 0 h 339"/>
                <a:gd name="T8" fmla="*/ 1 w 346"/>
                <a:gd name="T9" fmla="*/ 0 h 339"/>
                <a:gd name="T10" fmla="*/ 1 w 346"/>
                <a:gd name="T11" fmla="*/ 0 h 339"/>
                <a:gd name="T12" fmla="*/ 1 w 346"/>
                <a:gd name="T13" fmla="*/ 0 h 339"/>
                <a:gd name="T14" fmla="*/ 1 w 346"/>
                <a:gd name="T15" fmla="*/ 0 h 339"/>
                <a:gd name="T16" fmla="*/ 1 w 346"/>
                <a:gd name="T17" fmla="*/ 0 h 339"/>
                <a:gd name="T18" fmla="*/ 1 w 346"/>
                <a:gd name="T19" fmla="*/ 0 h 339"/>
                <a:gd name="T20" fmla="*/ 1 w 346"/>
                <a:gd name="T21" fmla="*/ 0 h 339"/>
                <a:gd name="T22" fmla="*/ 1 w 346"/>
                <a:gd name="T23" fmla="*/ 0 h 339"/>
                <a:gd name="T24" fmla="*/ 1 w 346"/>
                <a:gd name="T25" fmla="*/ 0 h 339"/>
                <a:gd name="T26" fmla="*/ 1 w 346"/>
                <a:gd name="T27" fmla="*/ 0 h 339"/>
                <a:gd name="T28" fmla="*/ 1 w 346"/>
                <a:gd name="T29" fmla="*/ 0 h 339"/>
                <a:gd name="T30" fmla="*/ 1 w 346"/>
                <a:gd name="T31" fmla="*/ 0 h 339"/>
                <a:gd name="T32" fmla="*/ 1 w 346"/>
                <a:gd name="T33" fmla="*/ 0 h 339"/>
                <a:gd name="T34" fmla="*/ 1 w 346"/>
                <a:gd name="T35" fmla="*/ 0 h 339"/>
                <a:gd name="T36" fmla="*/ 1 w 346"/>
                <a:gd name="T37" fmla="*/ 0 h 339"/>
                <a:gd name="T38" fmla="*/ 1 w 346"/>
                <a:gd name="T39" fmla="*/ 0 h 339"/>
                <a:gd name="T40" fmla="*/ 1 w 346"/>
                <a:gd name="T41" fmla="*/ 0 h 339"/>
                <a:gd name="T42" fmla="*/ 1 w 346"/>
                <a:gd name="T43" fmla="*/ 0 h 339"/>
                <a:gd name="T44" fmla="*/ 1 w 346"/>
                <a:gd name="T45" fmla="*/ 0 h 339"/>
                <a:gd name="T46" fmla="*/ 1 w 346"/>
                <a:gd name="T47" fmla="*/ 0 h 339"/>
                <a:gd name="T48" fmla="*/ 1 w 346"/>
                <a:gd name="T49" fmla="*/ 0 h 339"/>
                <a:gd name="T50" fmla="*/ 1 w 346"/>
                <a:gd name="T51" fmla="*/ 0 h 339"/>
                <a:gd name="T52" fmla="*/ 1 w 346"/>
                <a:gd name="T53" fmla="*/ 0 h 339"/>
                <a:gd name="T54" fmla="*/ 1 w 346"/>
                <a:gd name="T55" fmla="*/ 0 h 339"/>
                <a:gd name="T56" fmla="*/ 1 w 346"/>
                <a:gd name="T57" fmla="*/ 0 h 339"/>
                <a:gd name="T58" fmla="*/ 1 w 346"/>
                <a:gd name="T59" fmla="*/ 0 h 339"/>
                <a:gd name="T60" fmla="*/ 1 w 346"/>
                <a:gd name="T61" fmla="*/ 0 h 339"/>
                <a:gd name="T62" fmla="*/ 1 w 346"/>
                <a:gd name="T63" fmla="*/ 0 h 339"/>
                <a:gd name="T64" fmla="*/ 1 w 346"/>
                <a:gd name="T65" fmla="*/ 0 h 339"/>
                <a:gd name="T66" fmla="*/ 1 w 346"/>
                <a:gd name="T67" fmla="*/ 0 h 339"/>
                <a:gd name="T68" fmla="*/ 0 w 346"/>
                <a:gd name="T69" fmla="*/ 0 h 339"/>
                <a:gd name="T70" fmla="*/ 0 w 346"/>
                <a:gd name="T71" fmla="*/ 0 h 33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6"/>
                <a:gd name="T109" fmla="*/ 0 h 339"/>
                <a:gd name="T110" fmla="*/ 346 w 346"/>
                <a:gd name="T111" fmla="*/ 339 h 33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6" h="339">
                  <a:moveTo>
                    <a:pt x="0" y="257"/>
                  </a:moveTo>
                  <a:lnTo>
                    <a:pt x="0" y="253"/>
                  </a:lnTo>
                  <a:lnTo>
                    <a:pt x="6" y="247"/>
                  </a:lnTo>
                  <a:lnTo>
                    <a:pt x="16" y="238"/>
                  </a:lnTo>
                  <a:lnTo>
                    <a:pt x="29" y="228"/>
                  </a:lnTo>
                  <a:lnTo>
                    <a:pt x="42" y="213"/>
                  </a:lnTo>
                  <a:lnTo>
                    <a:pt x="61" y="198"/>
                  </a:lnTo>
                  <a:lnTo>
                    <a:pt x="80" y="181"/>
                  </a:lnTo>
                  <a:lnTo>
                    <a:pt x="107" y="162"/>
                  </a:lnTo>
                  <a:lnTo>
                    <a:pt x="130" y="141"/>
                  </a:lnTo>
                  <a:lnTo>
                    <a:pt x="156" y="120"/>
                  </a:lnTo>
                  <a:lnTo>
                    <a:pt x="183" y="99"/>
                  </a:lnTo>
                  <a:lnTo>
                    <a:pt x="213" y="78"/>
                  </a:lnTo>
                  <a:lnTo>
                    <a:pt x="244" y="55"/>
                  </a:lnTo>
                  <a:lnTo>
                    <a:pt x="272" y="36"/>
                  </a:lnTo>
                  <a:lnTo>
                    <a:pt x="305" y="16"/>
                  </a:lnTo>
                  <a:lnTo>
                    <a:pt x="335" y="0"/>
                  </a:lnTo>
                  <a:lnTo>
                    <a:pt x="346" y="55"/>
                  </a:lnTo>
                  <a:lnTo>
                    <a:pt x="341" y="55"/>
                  </a:lnTo>
                  <a:lnTo>
                    <a:pt x="333" y="63"/>
                  </a:lnTo>
                  <a:lnTo>
                    <a:pt x="318" y="71"/>
                  </a:lnTo>
                  <a:lnTo>
                    <a:pt x="301" y="86"/>
                  </a:lnTo>
                  <a:lnTo>
                    <a:pt x="280" y="99"/>
                  </a:lnTo>
                  <a:lnTo>
                    <a:pt x="257" y="116"/>
                  </a:lnTo>
                  <a:lnTo>
                    <a:pt x="230" y="137"/>
                  </a:lnTo>
                  <a:lnTo>
                    <a:pt x="204" y="160"/>
                  </a:lnTo>
                  <a:lnTo>
                    <a:pt x="173" y="181"/>
                  </a:lnTo>
                  <a:lnTo>
                    <a:pt x="145" y="206"/>
                  </a:lnTo>
                  <a:lnTo>
                    <a:pt x="116" y="228"/>
                  </a:lnTo>
                  <a:lnTo>
                    <a:pt x="90" y="251"/>
                  </a:lnTo>
                  <a:lnTo>
                    <a:pt x="63" y="274"/>
                  </a:lnTo>
                  <a:lnTo>
                    <a:pt x="42" y="297"/>
                  </a:lnTo>
                  <a:lnTo>
                    <a:pt x="21" y="318"/>
                  </a:lnTo>
                  <a:lnTo>
                    <a:pt x="8" y="339"/>
                  </a:lnTo>
                  <a:lnTo>
                    <a:pt x="0" y="257"/>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2512" name="Freeform 44"/>
            <p:cNvSpPr>
              <a:spLocks/>
            </p:cNvSpPr>
            <p:nvPr/>
          </p:nvSpPr>
          <p:spPr bwMode="auto">
            <a:xfrm>
              <a:off x="929" y="1658"/>
              <a:ext cx="89" cy="205"/>
            </a:xfrm>
            <a:custGeom>
              <a:avLst/>
              <a:gdLst>
                <a:gd name="T0" fmla="*/ 0 w 179"/>
                <a:gd name="T1" fmla="*/ 1 h 410"/>
                <a:gd name="T2" fmla="*/ 0 w 179"/>
                <a:gd name="T3" fmla="*/ 1 h 410"/>
                <a:gd name="T4" fmla="*/ 0 w 179"/>
                <a:gd name="T5" fmla="*/ 1 h 410"/>
                <a:gd name="T6" fmla="*/ 0 w 179"/>
                <a:gd name="T7" fmla="*/ 1 h 410"/>
                <a:gd name="T8" fmla="*/ 0 w 179"/>
                <a:gd name="T9" fmla="*/ 1 h 410"/>
                <a:gd name="T10" fmla="*/ 0 w 179"/>
                <a:gd name="T11" fmla="*/ 1 h 410"/>
                <a:gd name="T12" fmla="*/ 0 w 179"/>
                <a:gd name="T13" fmla="*/ 1 h 410"/>
                <a:gd name="T14" fmla="*/ 0 w 179"/>
                <a:gd name="T15" fmla="*/ 1 h 410"/>
                <a:gd name="T16" fmla="*/ 0 w 179"/>
                <a:gd name="T17" fmla="*/ 1 h 410"/>
                <a:gd name="T18" fmla="*/ 0 w 179"/>
                <a:gd name="T19" fmla="*/ 1 h 410"/>
                <a:gd name="T20" fmla="*/ 0 w 179"/>
                <a:gd name="T21" fmla="*/ 1 h 410"/>
                <a:gd name="T22" fmla="*/ 0 w 179"/>
                <a:gd name="T23" fmla="*/ 1 h 410"/>
                <a:gd name="T24" fmla="*/ 0 w 179"/>
                <a:gd name="T25" fmla="*/ 1 h 410"/>
                <a:gd name="T26" fmla="*/ 0 w 179"/>
                <a:gd name="T27" fmla="*/ 1 h 410"/>
                <a:gd name="T28" fmla="*/ 0 w 179"/>
                <a:gd name="T29" fmla="*/ 1 h 410"/>
                <a:gd name="T30" fmla="*/ 0 w 179"/>
                <a:gd name="T31" fmla="*/ 1 h 410"/>
                <a:gd name="T32" fmla="*/ 0 w 179"/>
                <a:gd name="T33" fmla="*/ 1 h 410"/>
                <a:gd name="T34" fmla="*/ 0 w 179"/>
                <a:gd name="T35" fmla="*/ 1 h 410"/>
                <a:gd name="T36" fmla="*/ 0 w 179"/>
                <a:gd name="T37" fmla="*/ 1 h 410"/>
                <a:gd name="T38" fmla="*/ 0 w 179"/>
                <a:gd name="T39" fmla="*/ 1 h 410"/>
                <a:gd name="T40" fmla="*/ 0 w 179"/>
                <a:gd name="T41" fmla="*/ 1 h 410"/>
                <a:gd name="T42" fmla="*/ 0 w 179"/>
                <a:gd name="T43" fmla="*/ 1 h 410"/>
                <a:gd name="T44" fmla="*/ 0 w 179"/>
                <a:gd name="T45" fmla="*/ 1 h 410"/>
                <a:gd name="T46" fmla="*/ 0 w 179"/>
                <a:gd name="T47" fmla="*/ 1 h 410"/>
                <a:gd name="T48" fmla="*/ 0 w 179"/>
                <a:gd name="T49" fmla="*/ 1 h 410"/>
                <a:gd name="T50" fmla="*/ 0 w 179"/>
                <a:gd name="T51" fmla="*/ 1 h 410"/>
                <a:gd name="T52" fmla="*/ 0 w 179"/>
                <a:gd name="T53" fmla="*/ 1 h 410"/>
                <a:gd name="T54" fmla="*/ 0 w 179"/>
                <a:gd name="T55" fmla="*/ 1 h 410"/>
                <a:gd name="T56" fmla="*/ 0 w 179"/>
                <a:gd name="T57" fmla="*/ 1 h 410"/>
                <a:gd name="T58" fmla="*/ 0 w 179"/>
                <a:gd name="T59" fmla="*/ 1 h 410"/>
                <a:gd name="T60" fmla="*/ 0 w 179"/>
                <a:gd name="T61" fmla="*/ 1 h 410"/>
                <a:gd name="T62" fmla="*/ 0 w 179"/>
                <a:gd name="T63" fmla="*/ 1 h 410"/>
                <a:gd name="T64" fmla="*/ 0 w 179"/>
                <a:gd name="T65" fmla="*/ 1 h 410"/>
                <a:gd name="T66" fmla="*/ 0 w 179"/>
                <a:gd name="T67" fmla="*/ 0 h 410"/>
                <a:gd name="T68" fmla="*/ 0 w 179"/>
                <a:gd name="T69" fmla="*/ 1 h 410"/>
                <a:gd name="T70" fmla="*/ 0 w 179"/>
                <a:gd name="T71" fmla="*/ 1 h 41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79"/>
                <a:gd name="T109" fmla="*/ 0 h 410"/>
                <a:gd name="T110" fmla="*/ 179 w 179"/>
                <a:gd name="T111" fmla="*/ 410 h 41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79" h="410">
                  <a:moveTo>
                    <a:pt x="134" y="9"/>
                  </a:moveTo>
                  <a:lnTo>
                    <a:pt x="132" y="9"/>
                  </a:lnTo>
                  <a:lnTo>
                    <a:pt x="132" y="13"/>
                  </a:lnTo>
                  <a:lnTo>
                    <a:pt x="130" y="20"/>
                  </a:lnTo>
                  <a:lnTo>
                    <a:pt x="130" y="32"/>
                  </a:lnTo>
                  <a:lnTo>
                    <a:pt x="126" y="45"/>
                  </a:lnTo>
                  <a:lnTo>
                    <a:pt x="124" y="62"/>
                  </a:lnTo>
                  <a:lnTo>
                    <a:pt x="120" y="79"/>
                  </a:lnTo>
                  <a:lnTo>
                    <a:pt x="116" y="102"/>
                  </a:lnTo>
                  <a:lnTo>
                    <a:pt x="109" y="123"/>
                  </a:lnTo>
                  <a:lnTo>
                    <a:pt x="99" y="148"/>
                  </a:lnTo>
                  <a:lnTo>
                    <a:pt x="88" y="174"/>
                  </a:lnTo>
                  <a:lnTo>
                    <a:pt x="77" y="205"/>
                  </a:lnTo>
                  <a:lnTo>
                    <a:pt x="59" y="235"/>
                  </a:lnTo>
                  <a:lnTo>
                    <a:pt x="44" y="268"/>
                  </a:lnTo>
                  <a:lnTo>
                    <a:pt x="21" y="302"/>
                  </a:lnTo>
                  <a:lnTo>
                    <a:pt x="0" y="340"/>
                  </a:lnTo>
                  <a:lnTo>
                    <a:pt x="18" y="410"/>
                  </a:lnTo>
                  <a:lnTo>
                    <a:pt x="18" y="408"/>
                  </a:lnTo>
                  <a:lnTo>
                    <a:pt x="21" y="403"/>
                  </a:lnTo>
                  <a:lnTo>
                    <a:pt x="29" y="391"/>
                  </a:lnTo>
                  <a:lnTo>
                    <a:pt x="40" y="380"/>
                  </a:lnTo>
                  <a:lnTo>
                    <a:pt x="50" y="361"/>
                  </a:lnTo>
                  <a:lnTo>
                    <a:pt x="65" y="344"/>
                  </a:lnTo>
                  <a:lnTo>
                    <a:pt x="80" y="319"/>
                  </a:lnTo>
                  <a:lnTo>
                    <a:pt x="96" y="294"/>
                  </a:lnTo>
                  <a:lnTo>
                    <a:pt x="109" y="266"/>
                  </a:lnTo>
                  <a:lnTo>
                    <a:pt x="122" y="233"/>
                  </a:lnTo>
                  <a:lnTo>
                    <a:pt x="135" y="199"/>
                  </a:lnTo>
                  <a:lnTo>
                    <a:pt x="151" y="165"/>
                  </a:lnTo>
                  <a:lnTo>
                    <a:pt x="160" y="125"/>
                  </a:lnTo>
                  <a:lnTo>
                    <a:pt x="170" y="85"/>
                  </a:lnTo>
                  <a:lnTo>
                    <a:pt x="174" y="41"/>
                  </a:lnTo>
                  <a:lnTo>
                    <a:pt x="179" y="0"/>
                  </a:lnTo>
                  <a:lnTo>
                    <a:pt x="134" y="9"/>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2513" name="Freeform 45"/>
            <p:cNvSpPr>
              <a:spLocks/>
            </p:cNvSpPr>
            <p:nvPr/>
          </p:nvSpPr>
          <p:spPr bwMode="auto">
            <a:xfrm>
              <a:off x="858" y="1705"/>
              <a:ext cx="125" cy="54"/>
            </a:xfrm>
            <a:custGeom>
              <a:avLst/>
              <a:gdLst>
                <a:gd name="T0" fmla="*/ 1 w 249"/>
                <a:gd name="T1" fmla="*/ 0 h 108"/>
                <a:gd name="T2" fmla="*/ 1 w 249"/>
                <a:gd name="T3" fmla="*/ 1 h 108"/>
                <a:gd name="T4" fmla="*/ 1 w 249"/>
                <a:gd name="T5" fmla="*/ 1 h 108"/>
                <a:gd name="T6" fmla="*/ 1 w 249"/>
                <a:gd name="T7" fmla="*/ 1 h 108"/>
                <a:gd name="T8" fmla="*/ 1 w 249"/>
                <a:gd name="T9" fmla="*/ 1 h 108"/>
                <a:gd name="T10" fmla="*/ 1 w 249"/>
                <a:gd name="T11" fmla="*/ 1 h 108"/>
                <a:gd name="T12" fmla="*/ 1 w 249"/>
                <a:gd name="T13" fmla="*/ 1 h 108"/>
                <a:gd name="T14" fmla="*/ 1 w 249"/>
                <a:gd name="T15" fmla="*/ 1 h 108"/>
                <a:gd name="T16" fmla="*/ 1 w 249"/>
                <a:gd name="T17" fmla="*/ 1 h 108"/>
                <a:gd name="T18" fmla="*/ 1 w 249"/>
                <a:gd name="T19" fmla="*/ 1 h 108"/>
                <a:gd name="T20" fmla="*/ 1 w 249"/>
                <a:gd name="T21" fmla="*/ 1 h 108"/>
                <a:gd name="T22" fmla="*/ 1 w 249"/>
                <a:gd name="T23" fmla="*/ 1 h 108"/>
                <a:gd name="T24" fmla="*/ 1 w 249"/>
                <a:gd name="T25" fmla="*/ 1 h 108"/>
                <a:gd name="T26" fmla="*/ 1 w 249"/>
                <a:gd name="T27" fmla="*/ 1 h 108"/>
                <a:gd name="T28" fmla="*/ 1 w 249"/>
                <a:gd name="T29" fmla="*/ 1 h 108"/>
                <a:gd name="T30" fmla="*/ 1 w 249"/>
                <a:gd name="T31" fmla="*/ 1 h 108"/>
                <a:gd name="T32" fmla="*/ 1 w 249"/>
                <a:gd name="T33" fmla="*/ 1 h 108"/>
                <a:gd name="T34" fmla="*/ 1 w 249"/>
                <a:gd name="T35" fmla="*/ 1 h 108"/>
                <a:gd name="T36" fmla="*/ 1 w 249"/>
                <a:gd name="T37" fmla="*/ 1 h 108"/>
                <a:gd name="T38" fmla="*/ 1 w 249"/>
                <a:gd name="T39" fmla="*/ 1 h 108"/>
                <a:gd name="T40" fmla="*/ 1 w 249"/>
                <a:gd name="T41" fmla="*/ 1 h 108"/>
                <a:gd name="T42" fmla="*/ 1 w 249"/>
                <a:gd name="T43" fmla="*/ 1 h 108"/>
                <a:gd name="T44" fmla="*/ 1 w 249"/>
                <a:gd name="T45" fmla="*/ 1 h 108"/>
                <a:gd name="T46" fmla="*/ 1 w 249"/>
                <a:gd name="T47" fmla="*/ 1 h 108"/>
                <a:gd name="T48" fmla="*/ 1 w 249"/>
                <a:gd name="T49" fmla="*/ 1 h 108"/>
                <a:gd name="T50" fmla="*/ 1 w 249"/>
                <a:gd name="T51" fmla="*/ 1 h 108"/>
                <a:gd name="T52" fmla="*/ 1 w 249"/>
                <a:gd name="T53" fmla="*/ 1 h 108"/>
                <a:gd name="T54" fmla="*/ 1 w 249"/>
                <a:gd name="T55" fmla="*/ 1 h 108"/>
                <a:gd name="T56" fmla="*/ 1 w 249"/>
                <a:gd name="T57" fmla="*/ 1 h 108"/>
                <a:gd name="T58" fmla="*/ 0 w 249"/>
                <a:gd name="T59" fmla="*/ 1 h 108"/>
                <a:gd name="T60" fmla="*/ 1 w 249"/>
                <a:gd name="T61" fmla="*/ 0 h 108"/>
                <a:gd name="T62" fmla="*/ 1 w 249"/>
                <a:gd name="T63" fmla="*/ 0 h 10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49"/>
                <a:gd name="T97" fmla="*/ 0 h 108"/>
                <a:gd name="T98" fmla="*/ 249 w 249"/>
                <a:gd name="T99" fmla="*/ 108 h 10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49" h="108">
                  <a:moveTo>
                    <a:pt x="17" y="0"/>
                  </a:moveTo>
                  <a:lnTo>
                    <a:pt x="21" y="1"/>
                  </a:lnTo>
                  <a:lnTo>
                    <a:pt x="34" y="7"/>
                  </a:lnTo>
                  <a:lnTo>
                    <a:pt x="44" y="11"/>
                  </a:lnTo>
                  <a:lnTo>
                    <a:pt x="55" y="17"/>
                  </a:lnTo>
                  <a:lnTo>
                    <a:pt x="68" y="21"/>
                  </a:lnTo>
                  <a:lnTo>
                    <a:pt x="83" y="28"/>
                  </a:lnTo>
                  <a:lnTo>
                    <a:pt x="99" y="32"/>
                  </a:lnTo>
                  <a:lnTo>
                    <a:pt x="120" y="38"/>
                  </a:lnTo>
                  <a:lnTo>
                    <a:pt x="137" y="43"/>
                  </a:lnTo>
                  <a:lnTo>
                    <a:pt x="160" y="47"/>
                  </a:lnTo>
                  <a:lnTo>
                    <a:pt x="179" y="51"/>
                  </a:lnTo>
                  <a:lnTo>
                    <a:pt x="199" y="57"/>
                  </a:lnTo>
                  <a:lnTo>
                    <a:pt x="224" y="59"/>
                  </a:lnTo>
                  <a:lnTo>
                    <a:pt x="249" y="60"/>
                  </a:lnTo>
                  <a:lnTo>
                    <a:pt x="239" y="108"/>
                  </a:lnTo>
                  <a:lnTo>
                    <a:pt x="236" y="108"/>
                  </a:lnTo>
                  <a:lnTo>
                    <a:pt x="226" y="108"/>
                  </a:lnTo>
                  <a:lnTo>
                    <a:pt x="217" y="106"/>
                  </a:lnTo>
                  <a:lnTo>
                    <a:pt x="209" y="104"/>
                  </a:lnTo>
                  <a:lnTo>
                    <a:pt x="198" y="102"/>
                  </a:lnTo>
                  <a:lnTo>
                    <a:pt x="184" y="102"/>
                  </a:lnTo>
                  <a:lnTo>
                    <a:pt x="167" y="97"/>
                  </a:lnTo>
                  <a:lnTo>
                    <a:pt x="148" y="95"/>
                  </a:lnTo>
                  <a:lnTo>
                    <a:pt x="129" y="89"/>
                  </a:lnTo>
                  <a:lnTo>
                    <a:pt x="108" y="83"/>
                  </a:lnTo>
                  <a:lnTo>
                    <a:pt x="83" y="76"/>
                  </a:lnTo>
                  <a:lnTo>
                    <a:pt x="59" y="68"/>
                  </a:lnTo>
                  <a:lnTo>
                    <a:pt x="30" y="57"/>
                  </a:lnTo>
                  <a:lnTo>
                    <a:pt x="0" y="45"/>
                  </a:lnTo>
                  <a:lnTo>
                    <a:pt x="17"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2514" name="Freeform 46"/>
            <p:cNvSpPr>
              <a:spLocks/>
            </p:cNvSpPr>
            <p:nvPr/>
          </p:nvSpPr>
          <p:spPr bwMode="auto">
            <a:xfrm>
              <a:off x="1006" y="1625"/>
              <a:ext cx="152" cy="611"/>
            </a:xfrm>
            <a:custGeom>
              <a:avLst/>
              <a:gdLst>
                <a:gd name="T0" fmla="*/ 1 w 304"/>
                <a:gd name="T1" fmla="*/ 1 h 1220"/>
                <a:gd name="T2" fmla="*/ 1 w 304"/>
                <a:gd name="T3" fmla="*/ 1 h 1220"/>
                <a:gd name="T4" fmla="*/ 1 w 304"/>
                <a:gd name="T5" fmla="*/ 1 h 1220"/>
                <a:gd name="T6" fmla="*/ 1 w 304"/>
                <a:gd name="T7" fmla="*/ 1 h 1220"/>
                <a:gd name="T8" fmla="*/ 1 w 304"/>
                <a:gd name="T9" fmla="*/ 1 h 1220"/>
                <a:gd name="T10" fmla="*/ 1 w 304"/>
                <a:gd name="T11" fmla="*/ 1 h 1220"/>
                <a:gd name="T12" fmla="*/ 1 w 304"/>
                <a:gd name="T13" fmla="*/ 1 h 1220"/>
                <a:gd name="T14" fmla="*/ 1 w 304"/>
                <a:gd name="T15" fmla="*/ 1 h 1220"/>
                <a:gd name="T16" fmla="*/ 1 w 304"/>
                <a:gd name="T17" fmla="*/ 1 h 1220"/>
                <a:gd name="T18" fmla="*/ 1 w 304"/>
                <a:gd name="T19" fmla="*/ 1 h 1220"/>
                <a:gd name="T20" fmla="*/ 1 w 304"/>
                <a:gd name="T21" fmla="*/ 1 h 1220"/>
                <a:gd name="T22" fmla="*/ 1 w 304"/>
                <a:gd name="T23" fmla="*/ 1 h 1220"/>
                <a:gd name="T24" fmla="*/ 1 w 304"/>
                <a:gd name="T25" fmla="*/ 1 h 1220"/>
                <a:gd name="T26" fmla="*/ 1 w 304"/>
                <a:gd name="T27" fmla="*/ 1 h 1220"/>
                <a:gd name="T28" fmla="*/ 1 w 304"/>
                <a:gd name="T29" fmla="*/ 1 h 1220"/>
                <a:gd name="T30" fmla="*/ 1 w 304"/>
                <a:gd name="T31" fmla="*/ 1 h 1220"/>
                <a:gd name="T32" fmla="*/ 1 w 304"/>
                <a:gd name="T33" fmla="*/ 1 h 1220"/>
                <a:gd name="T34" fmla="*/ 1 w 304"/>
                <a:gd name="T35" fmla="*/ 1 h 1220"/>
                <a:gd name="T36" fmla="*/ 1 w 304"/>
                <a:gd name="T37" fmla="*/ 1 h 1220"/>
                <a:gd name="T38" fmla="*/ 1 w 304"/>
                <a:gd name="T39" fmla="*/ 1 h 1220"/>
                <a:gd name="T40" fmla="*/ 1 w 304"/>
                <a:gd name="T41" fmla="*/ 1 h 1220"/>
                <a:gd name="T42" fmla="*/ 1 w 304"/>
                <a:gd name="T43" fmla="*/ 1 h 1220"/>
                <a:gd name="T44" fmla="*/ 1 w 304"/>
                <a:gd name="T45" fmla="*/ 1 h 1220"/>
                <a:gd name="T46" fmla="*/ 1 w 304"/>
                <a:gd name="T47" fmla="*/ 1 h 1220"/>
                <a:gd name="T48" fmla="*/ 1 w 304"/>
                <a:gd name="T49" fmla="*/ 0 h 1220"/>
                <a:gd name="T50" fmla="*/ 1 w 304"/>
                <a:gd name="T51" fmla="*/ 0 h 1220"/>
                <a:gd name="T52" fmla="*/ 1 w 304"/>
                <a:gd name="T53" fmla="*/ 0 h 1220"/>
                <a:gd name="T54" fmla="*/ 1 w 304"/>
                <a:gd name="T55" fmla="*/ 1 h 1220"/>
                <a:gd name="T56" fmla="*/ 1 w 304"/>
                <a:gd name="T57" fmla="*/ 1 h 1220"/>
                <a:gd name="T58" fmla="*/ 1 w 304"/>
                <a:gd name="T59" fmla="*/ 1 h 1220"/>
                <a:gd name="T60" fmla="*/ 1 w 304"/>
                <a:gd name="T61" fmla="*/ 1 h 1220"/>
                <a:gd name="T62" fmla="*/ 1 w 304"/>
                <a:gd name="T63" fmla="*/ 1 h 1220"/>
                <a:gd name="T64" fmla="*/ 1 w 304"/>
                <a:gd name="T65" fmla="*/ 1 h 1220"/>
                <a:gd name="T66" fmla="*/ 1 w 304"/>
                <a:gd name="T67" fmla="*/ 1 h 1220"/>
                <a:gd name="T68" fmla="*/ 1 w 304"/>
                <a:gd name="T69" fmla="*/ 1 h 1220"/>
                <a:gd name="T70" fmla="*/ 1 w 304"/>
                <a:gd name="T71" fmla="*/ 1 h 1220"/>
                <a:gd name="T72" fmla="*/ 0 w 304"/>
                <a:gd name="T73" fmla="*/ 1 h 1220"/>
                <a:gd name="T74" fmla="*/ 0 w 304"/>
                <a:gd name="T75" fmla="*/ 1 h 122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04"/>
                <a:gd name="T115" fmla="*/ 0 h 1220"/>
                <a:gd name="T116" fmla="*/ 304 w 304"/>
                <a:gd name="T117" fmla="*/ 1220 h 122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04" h="1220">
                  <a:moveTo>
                    <a:pt x="0" y="78"/>
                  </a:moveTo>
                  <a:lnTo>
                    <a:pt x="1" y="82"/>
                  </a:lnTo>
                  <a:lnTo>
                    <a:pt x="9" y="103"/>
                  </a:lnTo>
                  <a:lnTo>
                    <a:pt x="20" y="133"/>
                  </a:lnTo>
                  <a:lnTo>
                    <a:pt x="38" y="177"/>
                  </a:lnTo>
                  <a:lnTo>
                    <a:pt x="55" y="228"/>
                  </a:lnTo>
                  <a:lnTo>
                    <a:pt x="74" y="291"/>
                  </a:lnTo>
                  <a:lnTo>
                    <a:pt x="93" y="359"/>
                  </a:lnTo>
                  <a:lnTo>
                    <a:pt x="110" y="437"/>
                  </a:lnTo>
                  <a:lnTo>
                    <a:pt x="123" y="519"/>
                  </a:lnTo>
                  <a:lnTo>
                    <a:pt x="135" y="608"/>
                  </a:lnTo>
                  <a:lnTo>
                    <a:pt x="142" y="701"/>
                  </a:lnTo>
                  <a:lnTo>
                    <a:pt x="144" y="798"/>
                  </a:lnTo>
                  <a:lnTo>
                    <a:pt x="136" y="895"/>
                  </a:lnTo>
                  <a:lnTo>
                    <a:pt x="125" y="996"/>
                  </a:lnTo>
                  <a:lnTo>
                    <a:pt x="104" y="1097"/>
                  </a:lnTo>
                  <a:lnTo>
                    <a:pt x="72" y="1200"/>
                  </a:lnTo>
                  <a:lnTo>
                    <a:pt x="123" y="1220"/>
                  </a:lnTo>
                  <a:lnTo>
                    <a:pt x="123" y="1215"/>
                  </a:lnTo>
                  <a:lnTo>
                    <a:pt x="131" y="1200"/>
                  </a:lnTo>
                  <a:lnTo>
                    <a:pt x="136" y="1173"/>
                  </a:lnTo>
                  <a:lnTo>
                    <a:pt x="146" y="1139"/>
                  </a:lnTo>
                  <a:lnTo>
                    <a:pt x="155" y="1091"/>
                  </a:lnTo>
                  <a:lnTo>
                    <a:pt x="165" y="1038"/>
                  </a:lnTo>
                  <a:lnTo>
                    <a:pt x="173" y="975"/>
                  </a:lnTo>
                  <a:lnTo>
                    <a:pt x="182" y="907"/>
                  </a:lnTo>
                  <a:lnTo>
                    <a:pt x="184" y="827"/>
                  </a:lnTo>
                  <a:lnTo>
                    <a:pt x="184" y="741"/>
                  </a:lnTo>
                  <a:lnTo>
                    <a:pt x="180" y="646"/>
                  </a:lnTo>
                  <a:lnTo>
                    <a:pt x="173" y="549"/>
                  </a:lnTo>
                  <a:lnTo>
                    <a:pt x="155" y="443"/>
                  </a:lnTo>
                  <a:lnTo>
                    <a:pt x="133" y="333"/>
                  </a:lnTo>
                  <a:lnTo>
                    <a:pt x="104" y="215"/>
                  </a:lnTo>
                  <a:lnTo>
                    <a:pt x="66" y="93"/>
                  </a:lnTo>
                  <a:lnTo>
                    <a:pt x="68" y="89"/>
                  </a:lnTo>
                  <a:lnTo>
                    <a:pt x="79" y="87"/>
                  </a:lnTo>
                  <a:lnTo>
                    <a:pt x="87" y="84"/>
                  </a:lnTo>
                  <a:lnTo>
                    <a:pt x="98" y="80"/>
                  </a:lnTo>
                  <a:lnTo>
                    <a:pt x="108" y="78"/>
                  </a:lnTo>
                  <a:lnTo>
                    <a:pt x="123" y="76"/>
                  </a:lnTo>
                  <a:lnTo>
                    <a:pt x="136" y="70"/>
                  </a:lnTo>
                  <a:lnTo>
                    <a:pt x="154" y="66"/>
                  </a:lnTo>
                  <a:lnTo>
                    <a:pt x="169" y="63"/>
                  </a:lnTo>
                  <a:lnTo>
                    <a:pt x="188" y="59"/>
                  </a:lnTo>
                  <a:lnTo>
                    <a:pt x="207" y="55"/>
                  </a:lnTo>
                  <a:lnTo>
                    <a:pt x="226" y="51"/>
                  </a:lnTo>
                  <a:lnTo>
                    <a:pt x="245" y="49"/>
                  </a:lnTo>
                  <a:lnTo>
                    <a:pt x="268" y="49"/>
                  </a:lnTo>
                  <a:lnTo>
                    <a:pt x="304" y="2"/>
                  </a:lnTo>
                  <a:lnTo>
                    <a:pt x="298" y="0"/>
                  </a:lnTo>
                  <a:lnTo>
                    <a:pt x="289" y="0"/>
                  </a:lnTo>
                  <a:lnTo>
                    <a:pt x="281" y="0"/>
                  </a:lnTo>
                  <a:lnTo>
                    <a:pt x="273" y="0"/>
                  </a:lnTo>
                  <a:lnTo>
                    <a:pt x="264" y="0"/>
                  </a:lnTo>
                  <a:lnTo>
                    <a:pt x="254" y="2"/>
                  </a:lnTo>
                  <a:lnTo>
                    <a:pt x="241" y="2"/>
                  </a:lnTo>
                  <a:lnTo>
                    <a:pt x="230" y="2"/>
                  </a:lnTo>
                  <a:lnTo>
                    <a:pt x="214" y="2"/>
                  </a:lnTo>
                  <a:lnTo>
                    <a:pt x="199" y="6"/>
                  </a:lnTo>
                  <a:lnTo>
                    <a:pt x="182" y="6"/>
                  </a:lnTo>
                  <a:lnTo>
                    <a:pt x="169" y="9"/>
                  </a:lnTo>
                  <a:lnTo>
                    <a:pt x="152" y="13"/>
                  </a:lnTo>
                  <a:lnTo>
                    <a:pt x="135" y="17"/>
                  </a:lnTo>
                  <a:lnTo>
                    <a:pt x="115" y="19"/>
                  </a:lnTo>
                  <a:lnTo>
                    <a:pt x="100" y="25"/>
                  </a:lnTo>
                  <a:lnTo>
                    <a:pt x="85" y="27"/>
                  </a:lnTo>
                  <a:lnTo>
                    <a:pt x="72" y="32"/>
                  </a:lnTo>
                  <a:lnTo>
                    <a:pt x="58" y="38"/>
                  </a:lnTo>
                  <a:lnTo>
                    <a:pt x="49" y="42"/>
                  </a:lnTo>
                  <a:lnTo>
                    <a:pt x="38" y="47"/>
                  </a:lnTo>
                  <a:lnTo>
                    <a:pt x="30" y="53"/>
                  </a:lnTo>
                  <a:lnTo>
                    <a:pt x="17" y="61"/>
                  </a:lnTo>
                  <a:lnTo>
                    <a:pt x="5" y="68"/>
                  </a:lnTo>
                  <a:lnTo>
                    <a:pt x="0" y="74"/>
                  </a:lnTo>
                  <a:lnTo>
                    <a:pt x="0" y="78"/>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2515" name="Freeform 47"/>
            <p:cNvSpPr>
              <a:spLocks/>
            </p:cNvSpPr>
            <p:nvPr/>
          </p:nvSpPr>
          <p:spPr bwMode="auto">
            <a:xfrm>
              <a:off x="1097" y="1632"/>
              <a:ext cx="105" cy="620"/>
            </a:xfrm>
            <a:custGeom>
              <a:avLst/>
              <a:gdLst>
                <a:gd name="T0" fmla="*/ 1 w 209"/>
                <a:gd name="T1" fmla="*/ 0 h 1240"/>
                <a:gd name="T2" fmla="*/ 1 w 209"/>
                <a:gd name="T3" fmla="*/ 1 h 1240"/>
                <a:gd name="T4" fmla="*/ 1 w 209"/>
                <a:gd name="T5" fmla="*/ 1 h 1240"/>
                <a:gd name="T6" fmla="*/ 0 w 209"/>
                <a:gd name="T7" fmla="*/ 1 h 1240"/>
                <a:gd name="T8" fmla="*/ 1 w 209"/>
                <a:gd name="T9" fmla="*/ 1 h 1240"/>
                <a:gd name="T10" fmla="*/ 1 w 209"/>
                <a:gd name="T11" fmla="*/ 1 h 1240"/>
                <a:gd name="T12" fmla="*/ 1 w 209"/>
                <a:gd name="T13" fmla="*/ 0 h 1240"/>
                <a:gd name="T14" fmla="*/ 1 w 209"/>
                <a:gd name="T15" fmla="*/ 0 h 1240"/>
                <a:gd name="T16" fmla="*/ 0 60000 65536"/>
                <a:gd name="T17" fmla="*/ 0 60000 65536"/>
                <a:gd name="T18" fmla="*/ 0 60000 65536"/>
                <a:gd name="T19" fmla="*/ 0 60000 65536"/>
                <a:gd name="T20" fmla="*/ 0 60000 65536"/>
                <a:gd name="T21" fmla="*/ 0 60000 65536"/>
                <a:gd name="T22" fmla="*/ 0 60000 65536"/>
                <a:gd name="T23" fmla="*/ 0 60000 65536"/>
                <a:gd name="T24" fmla="*/ 0 w 209"/>
                <a:gd name="T25" fmla="*/ 0 h 1240"/>
                <a:gd name="T26" fmla="*/ 209 w 209"/>
                <a:gd name="T27" fmla="*/ 1240 h 124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9" h="1240">
                  <a:moveTo>
                    <a:pt x="114" y="0"/>
                  </a:moveTo>
                  <a:lnTo>
                    <a:pt x="209" y="666"/>
                  </a:lnTo>
                  <a:lnTo>
                    <a:pt x="63" y="1202"/>
                  </a:lnTo>
                  <a:lnTo>
                    <a:pt x="0" y="1240"/>
                  </a:lnTo>
                  <a:lnTo>
                    <a:pt x="139" y="666"/>
                  </a:lnTo>
                  <a:lnTo>
                    <a:pt x="72" y="23"/>
                  </a:lnTo>
                  <a:lnTo>
                    <a:pt x="114"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2516" name="Freeform 48"/>
            <p:cNvSpPr>
              <a:spLocks/>
            </p:cNvSpPr>
            <p:nvPr/>
          </p:nvSpPr>
          <p:spPr bwMode="auto">
            <a:xfrm>
              <a:off x="1128" y="1564"/>
              <a:ext cx="393" cy="349"/>
            </a:xfrm>
            <a:custGeom>
              <a:avLst/>
              <a:gdLst>
                <a:gd name="T0" fmla="*/ 1 w 785"/>
                <a:gd name="T1" fmla="*/ 1 h 698"/>
                <a:gd name="T2" fmla="*/ 1 w 785"/>
                <a:gd name="T3" fmla="*/ 1 h 698"/>
                <a:gd name="T4" fmla="*/ 1 w 785"/>
                <a:gd name="T5" fmla="*/ 1 h 698"/>
                <a:gd name="T6" fmla="*/ 1 w 785"/>
                <a:gd name="T7" fmla="*/ 1 h 698"/>
                <a:gd name="T8" fmla="*/ 1 w 785"/>
                <a:gd name="T9" fmla="*/ 1 h 698"/>
                <a:gd name="T10" fmla="*/ 1 w 785"/>
                <a:gd name="T11" fmla="*/ 1 h 698"/>
                <a:gd name="T12" fmla="*/ 1 w 785"/>
                <a:gd name="T13" fmla="*/ 1 h 698"/>
                <a:gd name="T14" fmla="*/ 1 w 785"/>
                <a:gd name="T15" fmla="*/ 1 h 698"/>
                <a:gd name="T16" fmla="*/ 1 w 785"/>
                <a:gd name="T17" fmla="*/ 1 h 698"/>
                <a:gd name="T18" fmla="*/ 1 w 785"/>
                <a:gd name="T19" fmla="*/ 1 h 698"/>
                <a:gd name="T20" fmla="*/ 1 w 785"/>
                <a:gd name="T21" fmla="*/ 1 h 698"/>
                <a:gd name="T22" fmla="*/ 1 w 785"/>
                <a:gd name="T23" fmla="*/ 1 h 698"/>
                <a:gd name="T24" fmla="*/ 1 w 785"/>
                <a:gd name="T25" fmla="*/ 1 h 698"/>
                <a:gd name="T26" fmla="*/ 1 w 785"/>
                <a:gd name="T27" fmla="*/ 1 h 698"/>
                <a:gd name="T28" fmla="*/ 1 w 785"/>
                <a:gd name="T29" fmla="*/ 1 h 698"/>
                <a:gd name="T30" fmla="*/ 1 w 785"/>
                <a:gd name="T31" fmla="*/ 1 h 698"/>
                <a:gd name="T32" fmla="*/ 1 w 785"/>
                <a:gd name="T33" fmla="*/ 0 h 698"/>
                <a:gd name="T34" fmla="*/ 1 w 785"/>
                <a:gd name="T35" fmla="*/ 1 h 698"/>
                <a:gd name="T36" fmla="*/ 1 w 785"/>
                <a:gd name="T37" fmla="*/ 1 h 698"/>
                <a:gd name="T38" fmla="*/ 1 w 785"/>
                <a:gd name="T39" fmla="*/ 1 h 698"/>
                <a:gd name="T40" fmla="*/ 1 w 785"/>
                <a:gd name="T41" fmla="*/ 1 h 698"/>
                <a:gd name="T42" fmla="*/ 1 w 785"/>
                <a:gd name="T43" fmla="*/ 1 h 698"/>
                <a:gd name="T44" fmla="*/ 1 w 785"/>
                <a:gd name="T45" fmla="*/ 1 h 698"/>
                <a:gd name="T46" fmla="*/ 1 w 785"/>
                <a:gd name="T47" fmla="*/ 1 h 698"/>
                <a:gd name="T48" fmla="*/ 1 w 785"/>
                <a:gd name="T49" fmla="*/ 1 h 698"/>
                <a:gd name="T50" fmla="*/ 1 w 785"/>
                <a:gd name="T51" fmla="*/ 1 h 698"/>
                <a:gd name="T52" fmla="*/ 1 w 785"/>
                <a:gd name="T53" fmla="*/ 1 h 698"/>
                <a:gd name="T54" fmla="*/ 1 w 785"/>
                <a:gd name="T55" fmla="*/ 1 h 698"/>
                <a:gd name="T56" fmla="*/ 1 w 785"/>
                <a:gd name="T57" fmla="*/ 1 h 698"/>
                <a:gd name="T58" fmla="*/ 1 w 785"/>
                <a:gd name="T59" fmla="*/ 1 h 698"/>
                <a:gd name="T60" fmla="*/ 1 w 785"/>
                <a:gd name="T61" fmla="*/ 1 h 698"/>
                <a:gd name="T62" fmla="*/ 1 w 785"/>
                <a:gd name="T63" fmla="*/ 1 h 698"/>
                <a:gd name="T64" fmla="*/ 1 w 785"/>
                <a:gd name="T65" fmla="*/ 1 h 698"/>
                <a:gd name="T66" fmla="*/ 1 w 785"/>
                <a:gd name="T67" fmla="*/ 1 h 698"/>
                <a:gd name="T68" fmla="*/ 1 w 785"/>
                <a:gd name="T69" fmla="*/ 1 h 698"/>
                <a:gd name="T70" fmla="*/ 1 w 785"/>
                <a:gd name="T71" fmla="*/ 1 h 698"/>
                <a:gd name="T72" fmla="*/ 1 w 785"/>
                <a:gd name="T73" fmla="*/ 1 h 698"/>
                <a:gd name="T74" fmla="*/ 1 w 785"/>
                <a:gd name="T75" fmla="*/ 1 h 698"/>
                <a:gd name="T76" fmla="*/ 1 w 785"/>
                <a:gd name="T77" fmla="*/ 1 h 698"/>
                <a:gd name="T78" fmla="*/ 1 w 785"/>
                <a:gd name="T79" fmla="*/ 1 h 698"/>
                <a:gd name="T80" fmla="*/ 1 w 785"/>
                <a:gd name="T81" fmla="*/ 1 h 698"/>
                <a:gd name="T82" fmla="*/ 1 w 785"/>
                <a:gd name="T83" fmla="*/ 1 h 698"/>
                <a:gd name="T84" fmla="*/ 1 w 785"/>
                <a:gd name="T85" fmla="*/ 1 h 698"/>
                <a:gd name="T86" fmla="*/ 1 w 785"/>
                <a:gd name="T87" fmla="*/ 1 h 698"/>
                <a:gd name="T88" fmla="*/ 1 w 785"/>
                <a:gd name="T89" fmla="*/ 1 h 698"/>
                <a:gd name="T90" fmla="*/ 1 w 785"/>
                <a:gd name="T91" fmla="*/ 1 h 698"/>
                <a:gd name="T92" fmla="*/ 1 w 785"/>
                <a:gd name="T93" fmla="*/ 1 h 698"/>
                <a:gd name="T94" fmla="*/ 1 w 785"/>
                <a:gd name="T95" fmla="*/ 1 h 698"/>
                <a:gd name="T96" fmla="*/ 1 w 785"/>
                <a:gd name="T97" fmla="*/ 1 h 698"/>
                <a:gd name="T98" fmla="*/ 1 w 785"/>
                <a:gd name="T99" fmla="*/ 1 h 698"/>
                <a:gd name="T100" fmla="*/ 1 w 785"/>
                <a:gd name="T101" fmla="*/ 1 h 698"/>
                <a:gd name="T102" fmla="*/ 1 w 785"/>
                <a:gd name="T103" fmla="*/ 1 h 698"/>
                <a:gd name="T104" fmla="*/ 1 w 785"/>
                <a:gd name="T105" fmla="*/ 1 h 698"/>
                <a:gd name="T106" fmla="*/ 1 w 785"/>
                <a:gd name="T107" fmla="*/ 1 h 698"/>
                <a:gd name="T108" fmla="*/ 0 w 785"/>
                <a:gd name="T109" fmla="*/ 1 h 698"/>
                <a:gd name="T110" fmla="*/ 1 w 785"/>
                <a:gd name="T111" fmla="*/ 1 h 69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85"/>
                <a:gd name="T169" fmla="*/ 0 h 698"/>
                <a:gd name="T170" fmla="*/ 785 w 785"/>
                <a:gd name="T171" fmla="*/ 698 h 69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85" h="698">
                  <a:moveTo>
                    <a:pt x="63" y="131"/>
                  </a:moveTo>
                  <a:lnTo>
                    <a:pt x="63" y="133"/>
                  </a:lnTo>
                  <a:lnTo>
                    <a:pt x="63" y="141"/>
                  </a:lnTo>
                  <a:lnTo>
                    <a:pt x="64" y="151"/>
                  </a:lnTo>
                  <a:lnTo>
                    <a:pt x="70" y="168"/>
                  </a:lnTo>
                  <a:lnTo>
                    <a:pt x="76" y="185"/>
                  </a:lnTo>
                  <a:lnTo>
                    <a:pt x="83" y="204"/>
                  </a:lnTo>
                  <a:lnTo>
                    <a:pt x="93" y="225"/>
                  </a:lnTo>
                  <a:lnTo>
                    <a:pt x="108" y="246"/>
                  </a:lnTo>
                  <a:lnTo>
                    <a:pt x="121" y="265"/>
                  </a:lnTo>
                  <a:lnTo>
                    <a:pt x="140" y="284"/>
                  </a:lnTo>
                  <a:lnTo>
                    <a:pt x="160" y="299"/>
                  </a:lnTo>
                  <a:lnTo>
                    <a:pt x="186" y="314"/>
                  </a:lnTo>
                  <a:lnTo>
                    <a:pt x="213" y="322"/>
                  </a:lnTo>
                  <a:lnTo>
                    <a:pt x="243" y="327"/>
                  </a:lnTo>
                  <a:lnTo>
                    <a:pt x="277" y="327"/>
                  </a:lnTo>
                  <a:lnTo>
                    <a:pt x="319" y="322"/>
                  </a:lnTo>
                  <a:lnTo>
                    <a:pt x="357" y="308"/>
                  </a:lnTo>
                  <a:lnTo>
                    <a:pt x="391" y="291"/>
                  </a:lnTo>
                  <a:lnTo>
                    <a:pt x="420" y="270"/>
                  </a:lnTo>
                  <a:lnTo>
                    <a:pt x="445" y="249"/>
                  </a:lnTo>
                  <a:lnTo>
                    <a:pt x="466" y="223"/>
                  </a:lnTo>
                  <a:lnTo>
                    <a:pt x="481" y="196"/>
                  </a:lnTo>
                  <a:lnTo>
                    <a:pt x="494" y="168"/>
                  </a:lnTo>
                  <a:lnTo>
                    <a:pt x="506" y="141"/>
                  </a:lnTo>
                  <a:lnTo>
                    <a:pt x="513" y="111"/>
                  </a:lnTo>
                  <a:lnTo>
                    <a:pt x="519" y="86"/>
                  </a:lnTo>
                  <a:lnTo>
                    <a:pt x="521" y="61"/>
                  </a:lnTo>
                  <a:lnTo>
                    <a:pt x="526" y="42"/>
                  </a:lnTo>
                  <a:lnTo>
                    <a:pt x="526" y="23"/>
                  </a:lnTo>
                  <a:lnTo>
                    <a:pt x="526" y="10"/>
                  </a:lnTo>
                  <a:lnTo>
                    <a:pt x="526" y="2"/>
                  </a:lnTo>
                  <a:lnTo>
                    <a:pt x="528" y="0"/>
                  </a:lnTo>
                  <a:lnTo>
                    <a:pt x="534" y="0"/>
                  </a:lnTo>
                  <a:lnTo>
                    <a:pt x="544" y="0"/>
                  </a:lnTo>
                  <a:lnTo>
                    <a:pt x="557" y="2"/>
                  </a:lnTo>
                  <a:lnTo>
                    <a:pt x="570" y="4"/>
                  </a:lnTo>
                  <a:lnTo>
                    <a:pt x="585" y="10"/>
                  </a:lnTo>
                  <a:lnTo>
                    <a:pt x="604" y="12"/>
                  </a:lnTo>
                  <a:lnTo>
                    <a:pt x="623" y="21"/>
                  </a:lnTo>
                  <a:lnTo>
                    <a:pt x="644" y="25"/>
                  </a:lnTo>
                  <a:lnTo>
                    <a:pt x="665" y="35"/>
                  </a:lnTo>
                  <a:lnTo>
                    <a:pt x="684" y="48"/>
                  </a:lnTo>
                  <a:lnTo>
                    <a:pt x="709" y="61"/>
                  </a:lnTo>
                  <a:lnTo>
                    <a:pt x="728" y="76"/>
                  </a:lnTo>
                  <a:lnTo>
                    <a:pt x="749" y="99"/>
                  </a:lnTo>
                  <a:lnTo>
                    <a:pt x="768" y="118"/>
                  </a:lnTo>
                  <a:lnTo>
                    <a:pt x="785" y="145"/>
                  </a:lnTo>
                  <a:lnTo>
                    <a:pt x="785" y="151"/>
                  </a:lnTo>
                  <a:lnTo>
                    <a:pt x="779" y="166"/>
                  </a:lnTo>
                  <a:lnTo>
                    <a:pt x="772" y="192"/>
                  </a:lnTo>
                  <a:lnTo>
                    <a:pt x="760" y="227"/>
                  </a:lnTo>
                  <a:lnTo>
                    <a:pt x="743" y="266"/>
                  </a:lnTo>
                  <a:lnTo>
                    <a:pt x="722" y="312"/>
                  </a:lnTo>
                  <a:lnTo>
                    <a:pt x="694" y="362"/>
                  </a:lnTo>
                  <a:lnTo>
                    <a:pt x="661" y="413"/>
                  </a:lnTo>
                  <a:lnTo>
                    <a:pt x="620" y="462"/>
                  </a:lnTo>
                  <a:lnTo>
                    <a:pt x="574" y="512"/>
                  </a:lnTo>
                  <a:lnTo>
                    <a:pt x="519" y="559"/>
                  </a:lnTo>
                  <a:lnTo>
                    <a:pt x="456" y="601"/>
                  </a:lnTo>
                  <a:lnTo>
                    <a:pt x="384" y="635"/>
                  </a:lnTo>
                  <a:lnTo>
                    <a:pt x="304" y="666"/>
                  </a:lnTo>
                  <a:lnTo>
                    <a:pt x="215" y="687"/>
                  </a:lnTo>
                  <a:lnTo>
                    <a:pt x="114" y="698"/>
                  </a:lnTo>
                  <a:lnTo>
                    <a:pt x="83" y="635"/>
                  </a:lnTo>
                  <a:lnTo>
                    <a:pt x="89" y="633"/>
                  </a:lnTo>
                  <a:lnTo>
                    <a:pt x="104" y="633"/>
                  </a:lnTo>
                  <a:lnTo>
                    <a:pt x="127" y="632"/>
                  </a:lnTo>
                  <a:lnTo>
                    <a:pt x="163" y="628"/>
                  </a:lnTo>
                  <a:lnTo>
                    <a:pt x="201" y="622"/>
                  </a:lnTo>
                  <a:lnTo>
                    <a:pt x="249" y="611"/>
                  </a:lnTo>
                  <a:lnTo>
                    <a:pt x="298" y="597"/>
                  </a:lnTo>
                  <a:lnTo>
                    <a:pt x="353" y="580"/>
                  </a:lnTo>
                  <a:lnTo>
                    <a:pt x="405" y="554"/>
                  </a:lnTo>
                  <a:lnTo>
                    <a:pt x="460" y="521"/>
                  </a:lnTo>
                  <a:lnTo>
                    <a:pt x="513" y="483"/>
                  </a:lnTo>
                  <a:lnTo>
                    <a:pt x="566" y="438"/>
                  </a:lnTo>
                  <a:lnTo>
                    <a:pt x="614" y="381"/>
                  </a:lnTo>
                  <a:lnTo>
                    <a:pt x="658" y="316"/>
                  </a:lnTo>
                  <a:lnTo>
                    <a:pt x="696" y="240"/>
                  </a:lnTo>
                  <a:lnTo>
                    <a:pt x="726" y="152"/>
                  </a:lnTo>
                  <a:lnTo>
                    <a:pt x="722" y="151"/>
                  </a:lnTo>
                  <a:lnTo>
                    <a:pt x="715" y="143"/>
                  </a:lnTo>
                  <a:lnTo>
                    <a:pt x="703" y="133"/>
                  </a:lnTo>
                  <a:lnTo>
                    <a:pt x="688" y="122"/>
                  </a:lnTo>
                  <a:lnTo>
                    <a:pt x="677" y="112"/>
                  </a:lnTo>
                  <a:lnTo>
                    <a:pt x="667" y="107"/>
                  </a:lnTo>
                  <a:lnTo>
                    <a:pt x="656" y="99"/>
                  </a:lnTo>
                  <a:lnTo>
                    <a:pt x="644" y="93"/>
                  </a:lnTo>
                  <a:lnTo>
                    <a:pt x="629" y="86"/>
                  </a:lnTo>
                  <a:lnTo>
                    <a:pt x="616" y="80"/>
                  </a:lnTo>
                  <a:lnTo>
                    <a:pt x="601" y="73"/>
                  </a:lnTo>
                  <a:lnTo>
                    <a:pt x="587" y="69"/>
                  </a:lnTo>
                  <a:lnTo>
                    <a:pt x="584" y="73"/>
                  </a:lnTo>
                  <a:lnTo>
                    <a:pt x="578" y="92"/>
                  </a:lnTo>
                  <a:lnTo>
                    <a:pt x="568" y="118"/>
                  </a:lnTo>
                  <a:lnTo>
                    <a:pt x="553" y="152"/>
                  </a:lnTo>
                  <a:lnTo>
                    <a:pt x="532" y="189"/>
                  </a:lnTo>
                  <a:lnTo>
                    <a:pt x="507" y="230"/>
                  </a:lnTo>
                  <a:lnTo>
                    <a:pt x="481" y="272"/>
                  </a:lnTo>
                  <a:lnTo>
                    <a:pt x="450" y="312"/>
                  </a:lnTo>
                  <a:lnTo>
                    <a:pt x="414" y="344"/>
                  </a:lnTo>
                  <a:lnTo>
                    <a:pt x="374" y="373"/>
                  </a:lnTo>
                  <a:lnTo>
                    <a:pt x="329" y="392"/>
                  </a:lnTo>
                  <a:lnTo>
                    <a:pt x="283" y="400"/>
                  </a:lnTo>
                  <a:lnTo>
                    <a:pt x="228" y="394"/>
                  </a:lnTo>
                  <a:lnTo>
                    <a:pt x="175" y="373"/>
                  </a:lnTo>
                  <a:lnTo>
                    <a:pt x="114" y="333"/>
                  </a:lnTo>
                  <a:lnTo>
                    <a:pt x="51" y="276"/>
                  </a:lnTo>
                  <a:lnTo>
                    <a:pt x="0" y="152"/>
                  </a:lnTo>
                  <a:lnTo>
                    <a:pt x="63" y="131"/>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2517" name="Freeform 49"/>
            <p:cNvSpPr>
              <a:spLocks/>
            </p:cNvSpPr>
            <p:nvPr/>
          </p:nvSpPr>
          <p:spPr bwMode="auto">
            <a:xfrm>
              <a:off x="1053" y="2182"/>
              <a:ext cx="240" cy="208"/>
            </a:xfrm>
            <a:custGeom>
              <a:avLst/>
              <a:gdLst>
                <a:gd name="T0" fmla="*/ 1 w 479"/>
                <a:gd name="T1" fmla="*/ 1 h 416"/>
                <a:gd name="T2" fmla="*/ 1 w 479"/>
                <a:gd name="T3" fmla="*/ 1 h 416"/>
                <a:gd name="T4" fmla="*/ 1 w 479"/>
                <a:gd name="T5" fmla="*/ 1 h 416"/>
                <a:gd name="T6" fmla="*/ 1 w 479"/>
                <a:gd name="T7" fmla="*/ 1 h 416"/>
                <a:gd name="T8" fmla="*/ 1 w 479"/>
                <a:gd name="T9" fmla="*/ 1 h 416"/>
                <a:gd name="T10" fmla="*/ 1 w 479"/>
                <a:gd name="T11" fmla="*/ 1 h 416"/>
                <a:gd name="T12" fmla="*/ 1 w 479"/>
                <a:gd name="T13" fmla="*/ 1 h 416"/>
                <a:gd name="T14" fmla="*/ 1 w 479"/>
                <a:gd name="T15" fmla="*/ 1 h 416"/>
                <a:gd name="T16" fmla="*/ 1 w 479"/>
                <a:gd name="T17" fmla="*/ 1 h 416"/>
                <a:gd name="T18" fmla="*/ 1 w 479"/>
                <a:gd name="T19" fmla="*/ 1 h 416"/>
                <a:gd name="T20" fmla="*/ 1 w 479"/>
                <a:gd name="T21" fmla="*/ 1 h 416"/>
                <a:gd name="T22" fmla="*/ 1 w 479"/>
                <a:gd name="T23" fmla="*/ 1 h 416"/>
                <a:gd name="T24" fmla="*/ 1 w 479"/>
                <a:gd name="T25" fmla="*/ 1 h 416"/>
                <a:gd name="T26" fmla="*/ 1 w 479"/>
                <a:gd name="T27" fmla="*/ 1 h 416"/>
                <a:gd name="T28" fmla="*/ 1 w 479"/>
                <a:gd name="T29" fmla="*/ 1 h 416"/>
                <a:gd name="T30" fmla="*/ 1 w 479"/>
                <a:gd name="T31" fmla="*/ 1 h 416"/>
                <a:gd name="T32" fmla="*/ 1 w 479"/>
                <a:gd name="T33" fmla="*/ 1 h 416"/>
                <a:gd name="T34" fmla="*/ 1 w 479"/>
                <a:gd name="T35" fmla="*/ 1 h 416"/>
                <a:gd name="T36" fmla="*/ 1 w 479"/>
                <a:gd name="T37" fmla="*/ 1 h 416"/>
                <a:gd name="T38" fmla="*/ 1 w 479"/>
                <a:gd name="T39" fmla="*/ 1 h 416"/>
                <a:gd name="T40" fmla="*/ 1 w 479"/>
                <a:gd name="T41" fmla="*/ 1 h 416"/>
                <a:gd name="T42" fmla="*/ 1 w 479"/>
                <a:gd name="T43" fmla="*/ 1 h 416"/>
                <a:gd name="T44" fmla="*/ 1 w 479"/>
                <a:gd name="T45" fmla="*/ 1 h 416"/>
                <a:gd name="T46" fmla="*/ 1 w 479"/>
                <a:gd name="T47" fmla="*/ 1 h 416"/>
                <a:gd name="T48" fmla="*/ 1 w 479"/>
                <a:gd name="T49" fmla="*/ 1 h 416"/>
                <a:gd name="T50" fmla="*/ 1 w 479"/>
                <a:gd name="T51" fmla="*/ 1 h 416"/>
                <a:gd name="T52" fmla="*/ 1 w 479"/>
                <a:gd name="T53" fmla="*/ 1 h 416"/>
                <a:gd name="T54" fmla="*/ 1 w 479"/>
                <a:gd name="T55" fmla="*/ 1 h 416"/>
                <a:gd name="T56" fmla="*/ 1 w 479"/>
                <a:gd name="T57" fmla="*/ 1 h 416"/>
                <a:gd name="T58" fmla="*/ 1 w 479"/>
                <a:gd name="T59" fmla="*/ 1 h 416"/>
                <a:gd name="T60" fmla="*/ 1 w 479"/>
                <a:gd name="T61" fmla="*/ 1 h 416"/>
                <a:gd name="T62" fmla="*/ 1 w 479"/>
                <a:gd name="T63" fmla="*/ 1 h 416"/>
                <a:gd name="T64" fmla="*/ 1 w 479"/>
                <a:gd name="T65" fmla="*/ 1 h 416"/>
                <a:gd name="T66" fmla="*/ 1 w 479"/>
                <a:gd name="T67" fmla="*/ 1 h 416"/>
                <a:gd name="T68" fmla="*/ 1 w 479"/>
                <a:gd name="T69" fmla="*/ 1 h 416"/>
                <a:gd name="T70" fmla="*/ 1 w 479"/>
                <a:gd name="T71" fmla="*/ 1 h 416"/>
                <a:gd name="T72" fmla="*/ 1 w 479"/>
                <a:gd name="T73" fmla="*/ 1 h 416"/>
                <a:gd name="T74" fmla="*/ 1 w 479"/>
                <a:gd name="T75" fmla="*/ 1 h 416"/>
                <a:gd name="T76" fmla="*/ 1 w 479"/>
                <a:gd name="T77" fmla="*/ 1 h 416"/>
                <a:gd name="T78" fmla="*/ 1 w 479"/>
                <a:gd name="T79" fmla="*/ 1 h 416"/>
                <a:gd name="T80" fmla="*/ 1 w 479"/>
                <a:gd name="T81" fmla="*/ 1 h 416"/>
                <a:gd name="T82" fmla="*/ 1 w 479"/>
                <a:gd name="T83" fmla="*/ 1 h 416"/>
                <a:gd name="T84" fmla="*/ 1 w 479"/>
                <a:gd name="T85" fmla="*/ 1 h 416"/>
                <a:gd name="T86" fmla="*/ 1 w 479"/>
                <a:gd name="T87" fmla="*/ 1 h 416"/>
                <a:gd name="T88" fmla="*/ 1 w 479"/>
                <a:gd name="T89" fmla="*/ 1 h 416"/>
                <a:gd name="T90" fmla="*/ 1 w 479"/>
                <a:gd name="T91" fmla="*/ 1 h 416"/>
                <a:gd name="T92" fmla="*/ 1 w 479"/>
                <a:gd name="T93" fmla="*/ 1 h 41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79"/>
                <a:gd name="T142" fmla="*/ 0 h 416"/>
                <a:gd name="T143" fmla="*/ 479 w 479"/>
                <a:gd name="T144" fmla="*/ 416 h 41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79" h="416">
                  <a:moveTo>
                    <a:pt x="17" y="141"/>
                  </a:moveTo>
                  <a:lnTo>
                    <a:pt x="19" y="137"/>
                  </a:lnTo>
                  <a:lnTo>
                    <a:pt x="24" y="131"/>
                  </a:lnTo>
                  <a:lnTo>
                    <a:pt x="36" y="122"/>
                  </a:lnTo>
                  <a:lnTo>
                    <a:pt x="51" y="114"/>
                  </a:lnTo>
                  <a:lnTo>
                    <a:pt x="59" y="107"/>
                  </a:lnTo>
                  <a:lnTo>
                    <a:pt x="68" y="103"/>
                  </a:lnTo>
                  <a:lnTo>
                    <a:pt x="78" y="97"/>
                  </a:lnTo>
                  <a:lnTo>
                    <a:pt x="89" y="91"/>
                  </a:lnTo>
                  <a:lnTo>
                    <a:pt x="100" y="88"/>
                  </a:lnTo>
                  <a:lnTo>
                    <a:pt x="114" y="82"/>
                  </a:lnTo>
                  <a:lnTo>
                    <a:pt x="127" y="76"/>
                  </a:lnTo>
                  <a:lnTo>
                    <a:pt x="142" y="76"/>
                  </a:lnTo>
                  <a:lnTo>
                    <a:pt x="154" y="70"/>
                  </a:lnTo>
                  <a:lnTo>
                    <a:pt x="167" y="69"/>
                  </a:lnTo>
                  <a:lnTo>
                    <a:pt x="176" y="65"/>
                  </a:lnTo>
                  <a:lnTo>
                    <a:pt x="188" y="65"/>
                  </a:lnTo>
                  <a:lnTo>
                    <a:pt x="195" y="61"/>
                  </a:lnTo>
                  <a:lnTo>
                    <a:pt x="203" y="57"/>
                  </a:lnTo>
                  <a:lnTo>
                    <a:pt x="213" y="53"/>
                  </a:lnTo>
                  <a:lnTo>
                    <a:pt x="220" y="51"/>
                  </a:lnTo>
                  <a:lnTo>
                    <a:pt x="226" y="48"/>
                  </a:lnTo>
                  <a:lnTo>
                    <a:pt x="235" y="42"/>
                  </a:lnTo>
                  <a:lnTo>
                    <a:pt x="243" y="38"/>
                  </a:lnTo>
                  <a:lnTo>
                    <a:pt x="252" y="32"/>
                  </a:lnTo>
                  <a:lnTo>
                    <a:pt x="262" y="25"/>
                  </a:lnTo>
                  <a:lnTo>
                    <a:pt x="273" y="17"/>
                  </a:lnTo>
                  <a:lnTo>
                    <a:pt x="285" y="10"/>
                  </a:lnTo>
                  <a:lnTo>
                    <a:pt x="300" y="0"/>
                  </a:lnTo>
                  <a:lnTo>
                    <a:pt x="323" y="31"/>
                  </a:lnTo>
                  <a:lnTo>
                    <a:pt x="321" y="34"/>
                  </a:lnTo>
                  <a:lnTo>
                    <a:pt x="321" y="44"/>
                  </a:lnTo>
                  <a:lnTo>
                    <a:pt x="317" y="50"/>
                  </a:lnTo>
                  <a:lnTo>
                    <a:pt x="315" y="59"/>
                  </a:lnTo>
                  <a:lnTo>
                    <a:pt x="313" y="67"/>
                  </a:lnTo>
                  <a:lnTo>
                    <a:pt x="311" y="78"/>
                  </a:lnTo>
                  <a:lnTo>
                    <a:pt x="306" y="89"/>
                  </a:lnTo>
                  <a:lnTo>
                    <a:pt x="302" y="101"/>
                  </a:lnTo>
                  <a:lnTo>
                    <a:pt x="292" y="112"/>
                  </a:lnTo>
                  <a:lnTo>
                    <a:pt x="287" y="127"/>
                  </a:lnTo>
                  <a:lnTo>
                    <a:pt x="275" y="139"/>
                  </a:lnTo>
                  <a:lnTo>
                    <a:pt x="264" y="154"/>
                  </a:lnTo>
                  <a:lnTo>
                    <a:pt x="252" y="167"/>
                  </a:lnTo>
                  <a:lnTo>
                    <a:pt x="239" y="181"/>
                  </a:lnTo>
                  <a:lnTo>
                    <a:pt x="247" y="192"/>
                  </a:lnTo>
                  <a:lnTo>
                    <a:pt x="254" y="204"/>
                  </a:lnTo>
                  <a:lnTo>
                    <a:pt x="264" y="215"/>
                  </a:lnTo>
                  <a:lnTo>
                    <a:pt x="275" y="226"/>
                  </a:lnTo>
                  <a:lnTo>
                    <a:pt x="283" y="236"/>
                  </a:lnTo>
                  <a:lnTo>
                    <a:pt x="294" y="247"/>
                  </a:lnTo>
                  <a:lnTo>
                    <a:pt x="304" y="259"/>
                  </a:lnTo>
                  <a:lnTo>
                    <a:pt x="319" y="270"/>
                  </a:lnTo>
                  <a:lnTo>
                    <a:pt x="332" y="281"/>
                  </a:lnTo>
                  <a:lnTo>
                    <a:pt x="348" y="291"/>
                  </a:lnTo>
                  <a:lnTo>
                    <a:pt x="365" y="302"/>
                  </a:lnTo>
                  <a:lnTo>
                    <a:pt x="384" y="314"/>
                  </a:lnTo>
                  <a:lnTo>
                    <a:pt x="403" y="323"/>
                  </a:lnTo>
                  <a:lnTo>
                    <a:pt x="426" y="335"/>
                  </a:lnTo>
                  <a:lnTo>
                    <a:pt x="450" y="346"/>
                  </a:lnTo>
                  <a:lnTo>
                    <a:pt x="479" y="359"/>
                  </a:lnTo>
                  <a:lnTo>
                    <a:pt x="475" y="359"/>
                  </a:lnTo>
                  <a:lnTo>
                    <a:pt x="469" y="365"/>
                  </a:lnTo>
                  <a:lnTo>
                    <a:pt x="458" y="371"/>
                  </a:lnTo>
                  <a:lnTo>
                    <a:pt x="446" y="378"/>
                  </a:lnTo>
                  <a:lnTo>
                    <a:pt x="427" y="384"/>
                  </a:lnTo>
                  <a:lnTo>
                    <a:pt x="406" y="394"/>
                  </a:lnTo>
                  <a:lnTo>
                    <a:pt x="382" y="401"/>
                  </a:lnTo>
                  <a:lnTo>
                    <a:pt x="355" y="409"/>
                  </a:lnTo>
                  <a:lnTo>
                    <a:pt x="321" y="413"/>
                  </a:lnTo>
                  <a:lnTo>
                    <a:pt x="287" y="416"/>
                  </a:lnTo>
                  <a:lnTo>
                    <a:pt x="247" y="416"/>
                  </a:lnTo>
                  <a:lnTo>
                    <a:pt x="205" y="415"/>
                  </a:lnTo>
                  <a:lnTo>
                    <a:pt x="157" y="409"/>
                  </a:lnTo>
                  <a:lnTo>
                    <a:pt x="110" y="397"/>
                  </a:lnTo>
                  <a:lnTo>
                    <a:pt x="55" y="380"/>
                  </a:lnTo>
                  <a:lnTo>
                    <a:pt x="0" y="359"/>
                  </a:lnTo>
                  <a:lnTo>
                    <a:pt x="3" y="304"/>
                  </a:lnTo>
                  <a:lnTo>
                    <a:pt x="5" y="304"/>
                  </a:lnTo>
                  <a:lnTo>
                    <a:pt x="11" y="308"/>
                  </a:lnTo>
                  <a:lnTo>
                    <a:pt x="20" y="312"/>
                  </a:lnTo>
                  <a:lnTo>
                    <a:pt x="36" y="320"/>
                  </a:lnTo>
                  <a:lnTo>
                    <a:pt x="49" y="327"/>
                  </a:lnTo>
                  <a:lnTo>
                    <a:pt x="70" y="335"/>
                  </a:lnTo>
                  <a:lnTo>
                    <a:pt x="91" y="344"/>
                  </a:lnTo>
                  <a:lnTo>
                    <a:pt x="117" y="354"/>
                  </a:lnTo>
                  <a:lnTo>
                    <a:pt x="142" y="359"/>
                  </a:lnTo>
                  <a:lnTo>
                    <a:pt x="171" y="367"/>
                  </a:lnTo>
                  <a:lnTo>
                    <a:pt x="201" y="371"/>
                  </a:lnTo>
                  <a:lnTo>
                    <a:pt x="233" y="377"/>
                  </a:lnTo>
                  <a:lnTo>
                    <a:pt x="264" y="377"/>
                  </a:lnTo>
                  <a:lnTo>
                    <a:pt x="296" y="377"/>
                  </a:lnTo>
                  <a:lnTo>
                    <a:pt x="329" y="371"/>
                  </a:lnTo>
                  <a:lnTo>
                    <a:pt x="365" y="365"/>
                  </a:lnTo>
                  <a:lnTo>
                    <a:pt x="361" y="363"/>
                  </a:lnTo>
                  <a:lnTo>
                    <a:pt x="357" y="359"/>
                  </a:lnTo>
                  <a:lnTo>
                    <a:pt x="351" y="354"/>
                  </a:lnTo>
                  <a:lnTo>
                    <a:pt x="342" y="348"/>
                  </a:lnTo>
                  <a:lnTo>
                    <a:pt x="330" y="339"/>
                  </a:lnTo>
                  <a:lnTo>
                    <a:pt x="319" y="331"/>
                  </a:lnTo>
                  <a:lnTo>
                    <a:pt x="306" y="320"/>
                  </a:lnTo>
                  <a:lnTo>
                    <a:pt x="292" y="308"/>
                  </a:lnTo>
                  <a:lnTo>
                    <a:pt x="277" y="293"/>
                  </a:lnTo>
                  <a:lnTo>
                    <a:pt x="262" y="278"/>
                  </a:lnTo>
                  <a:lnTo>
                    <a:pt x="245" y="261"/>
                  </a:lnTo>
                  <a:lnTo>
                    <a:pt x="230" y="243"/>
                  </a:lnTo>
                  <a:lnTo>
                    <a:pt x="213" y="224"/>
                  </a:lnTo>
                  <a:lnTo>
                    <a:pt x="199" y="205"/>
                  </a:lnTo>
                  <a:lnTo>
                    <a:pt x="184" y="185"/>
                  </a:lnTo>
                  <a:lnTo>
                    <a:pt x="173" y="166"/>
                  </a:lnTo>
                  <a:lnTo>
                    <a:pt x="188" y="154"/>
                  </a:lnTo>
                  <a:lnTo>
                    <a:pt x="201" y="143"/>
                  </a:lnTo>
                  <a:lnTo>
                    <a:pt x="209" y="135"/>
                  </a:lnTo>
                  <a:lnTo>
                    <a:pt x="218" y="126"/>
                  </a:lnTo>
                  <a:lnTo>
                    <a:pt x="224" y="116"/>
                  </a:lnTo>
                  <a:lnTo>
                    <a:pt x="228" y="110"/>
                  </a:lnTo>
                  <a:lnTo>
                    <a:pt x="233" y="103"/>
                  </a:lnTo>
                  <a:lnTo>
                    <a:pt x="241" y="93"/>
                  </a:lnTo>
                  <a:lnTo>
                    <a:pt x="237" y="93"/>
                  </a:lnTo>
                  <a:lnTo>
                    <a:pt x="228" y="93"/>
                  </a:lnTo>
                  <a:lnTo>
                    <a:pt x="214" y="95"/>
                  </a:lnTo>
                  <a:lnTo>
                    <a:pt x="201" y="99"/>
                  </a:lnTo>
                  <a:lnTo>
                    <a:pt x="190" y="99"/>
                  </a:lnTo>
                  <a:lnTo>
                    <a:pt x="180" y="103"/>
                  </a:lnTo>
                  <a:lnTo>
                    <a:pt x="171" y="103"/>
                  </a:lnTo>
                  <a:lnTo>
                    <a:pt x="161" y="107"/>
                  </a:lnTo>
                  <a:lnTo>
                    <a:pt x="150" y="108"/>
                  </a:lnTo>
                  <a:lnTo>
                    <a:pt x="138" y="112"/>
                  </a:lnTo>
                  <a:lnTo>
                    <a:pt x="129" y="116"/>
                  </a:lnTo>
                  <a:lnTo>
                    <a:pt x="121" y="122"/>
                  </a:lnTo>
                  <a:lnTo>
                    <a:pt x="112" y="126"/>
                  </a:lnTo>
                  <a:lnTo>
                    <a:pt x="100" y="129"/>
                  </a:lnTo>
                  <a:lnTo>
                    <a:pt x="91" y="137"/>
                  </a:lnTo>
                  <a:lnTo>
                    <a:pt x="83" y="143"/>
                  </a:lnTo>
                  <a:lnTo>
                    <a:pt x="68" y="156"/>
                  </a:lnTo>
                  <a:lnTo>
                    <a:pt x="55" y="171"/>
                  </a:lnTo>
                  <a:lnTo>
                    <a:pt x="43" y="183"/>
                  </a:lnTo>
                  <a:lnTo>
                    <a:pt x="36" y="194"/>
                  </a:lnTo>
                  <a:lnTo>
                    <a:pt x="28" y="202"/>
                  </a:lnTo>
                  <a:lnTo>
                    <a:pt x="28" y="205"/>
                  </a:lnTo>
                  <a:lnTo>
                    <a:pt x="17" y="141"/>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2518" name="Freeform 50"/>
            <p:cNvSpPr>
              <a:spLocks/>
            </p:cNvSpPr>
            <p:nvPr/>
          </p:nvSpPr>
          <p:spPr bwMode="auto">
            <a:xfrm>
              <a:off x="1120" y="2376"/>
              <a:ext cx="79" cy="214"/>
            </a:xfrm>
            <a:custGeom>
              <a:avLst/>
              <a:gdLst>
                <a:gd name="T0" fmla="*/ 0 w 157"/>
                <a:gd name="T1" fmla="*/ 0 h 428"/>
                <a:gd name="T2" fmla="*/ 1 w 157"/>
                <a:gd name="T3" fmla="*/ 1 h 428"/>
                <a:gd name="T4" fmla="*/ 1 w 157"/>
                <a:gd name="T5" fmla="*/ 1 h 428"/>
                <a:gd name="T6" fmla="*/ 1 w 157"/>
                <a:gd name="T7" fmla="*/ 1 h 428"/>
                <a:gd name="T8" fmla="*/ 1 w 157"/>
                <a:gd name="T9" fmla="*/ 1 h 428"/>
                <a:gd name="T10" fmla="*/ 1 w 157"/>
                <a:gd name="T11" fmla="*/ 1 h 428"/>
                <a:gd name="T12" fmla="*/ 1 w 157"/>
                <a:gd name="T13" fmla="*/ 1 h 428"/>
                <a:gd name="T14" fmla="*/ 1 w 157"/>
                <a:gd name="T15" fmla="*/ 1 h 428"/>
                <a:gd name="T16" fmla="*/ 1 w 157"/>
                <a:gd name="T17" fmla="*/ 1 h 428"/>
                <a:gd name="T18" fmla="*/ 1 w 157"/>
                <a:gd name="T19" fmla="*/ 1 h 428"/>
                <a:gd name="T20" fmla="*/ 1 w 157"/>
                <a:gd name="T21" fmla="*/ 1 h 428"/>
                <a:gd name="T22" fmla="*/ 1 w 157"/>
                <a:gd name="T23" fmla="*/ 1 h 428"/>
                <a:gd name="T24" fmla="*/ 1 w 157"/>
                <a:gd name="T25" fmla="*/ 1 h 428"/>
                <a:gd name="T26" fmla="*/ 1 w 157"/>
                <a:gd name="T27" fmla="*/ 1 h 428"/>
                <a:gd name="T28" fmla="*/ 1 w 157"/>
                <a:gd name="T29" fmla="*/ 1 h 428"/>
                <a:gd name="T30" fmla="*/ 1 w 157"/>
                <a:gd name="T31" fmla="*/ 1 h 428"/>
                <a:gd name="T32" fmla="*/ 1 w 157"/>
                <a:gd name="T33" fmla="*/ 1 h 428"/>
                <a:gd name="T34" fmla="*/ 1 w 157"/>
                <a:gd name="T35" fmla="*/ 1 h 428"/>
                <a:gd name="T36" fmla="*/ 1 w 157"/>
                <a:gd name="T37" fmla="*/ 1 h 428"/>
                <a:gd name="T38" fmla="*/ 1 w 157"/>
                <a:gd name="T39" fmla="*/ 1 h 428"/>
                <a:gd name="T40" fmla="*/ 1 w 157"/>
                <a:gd name="T41" fmla="*/ 1 h 428"/>
                <a:gd name="T42" fmla="*/ 1 w 157"/>
                <a:gd name="T43" fmla="*/ 1 h 428"/>
                <a:gd name="T44" fmla="*/ 1 w 157"/>
                <a:gd name="T45" fmla="*/ 1 h 428"/>
                <a:gd name="T46" fmla="*/ 1 w 157"/>
                <a:gd name="T47" fmla="*/ 1 h 428"/>
                <a:gd name="T48" fmla="*/ 1 w 157"/>
                <a:gd name="T49" fmla="*/ 1 h 428"/>
                <a:gd name="T50" fmla="*/ 1 w 157"/>
                <a:gd name="T51" fmla="*/ 1 h 428"/>
                <a:gd name="T52" fmla="*/ 1 w 157"/>
                <a:gd name="T53" fmla="*/ 1 h 428"/>
                <a:gd name="T54" fmla="*/ 1 w 157"/>
                <a:gd name="T55" fmla="*/ 1 h 428"/>
                <a:gd name="T56" fmla="*/ 1 w 157"/>
                <a:gd name="T57" fmla="*/ 1 h 428"/>
                <a:gd name="T58" fmla="*/ 1 w 157"/>
                <a:gd name="T59" fmla="*/ 1 h 428"/>
                <a:gd name="T60" fmla="*/ 1 w 157"/>
                <a:gd name="T61" fmla="*/ 1 h 428"/>
                <a:gd name="T62" fmla="*/ 1 w 157"/>
                <a:gd name="T63" fmla="*/ 1 h 428"/>
                <a:gd name="T64" fmla="*/ 1 w 157"/>
                <a:gd name="T65" fmla="*/ 1 h 428"/>
                <a:gd name="T66" fmla="*/ 0 w 157"/>
                <a:gd name="T67" fmla="*/ 0 h 428"/>
                <a:gd name="T68" fmla="*/ 0 w 157"/>
                <a:gd name="T69" fmla="*/ 0 h 42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7"/>
                <a:gd name="T106" fmla="*/ 0 h 428"/>
                <a:gd name="T107" fmla="*/ 157 w 157"/>
                <a:gd name="T108" fmla="*/ 428 h 42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7" h="428">
                  <a:moveTo>
                    <a:pt x="0" y="0"/>
                  </a:moveTo>
                  <a:lnTo>
                    <a:pt x="3" y="7"/>
                  </a:lnTo>
                  <a:lnTo>
                    <a:pt x="7" y="15"/>
                  </a:lnTo>
                  <a:lnTo>
                    <a:pt x="15" y="28"/>
                  </a:lnTo>
                  <a:lnTo>
                    <a:pt x="21" y="42"/>
                  </a:lnTo>
                  <a:lnTo>
                    <a:pt x="30" y="61"/>
                  </a:lnTo>
                  <a:lnTo>
                    <a:pt x="42" y="84"/>
                  </a:lnTo>
                  <a:lnTo>
                    <a:pt x="51" y="110"/>
                  </a:lnTo>
                  <a:lnTo>
                    <a:pt x="59" y="135"/>
                  </a:lnTo>
                  <a:lnTo>
                    <a:pt x="68" y="165"/>
                  </a:lnTo>
                  <a:lnTo>
                    <a:pt x="74" y="198"/>
                  </a:lnTo>
                  <a:lnTo>
                    <a:pt x="80" y="234"/>
                  </a:lnTo>
                  <a:lnTo>
                    <a:pt x="83" y="270"/>
                  </a:lnTo>
                  <a:lnTo>
                    <a:pt x="89" y="310"/>
                  </a:lnTo>
                  <a:lnTo>
                    <a:pt x="87" y="352"/>
                  </a:lnTo>
                  <a:lnTo>
                    <a:pt x="87" y="395"/>
                  </a:lnTo>
                  <a:lnTo>
                    <a:pt x="157" y="428"/>
                  </a:lnTo>
                  <a:lnTo>
                    <a:pt x="156" y="424"/>
                  </a:lnTo>
                  <a:lnTo>
                    <a:pt x="156" y="414"/>
                  </a:lnTo>
                  <a:lnTo>
                    <a:pt x="156" y="403"/>
                  </a:lnTo>
                  <a:lnTo>
                    <a:pt x="156" y="388"/>
                  </a:lnTo>
                  <a:lnTo>
                    <a:pt x="154" y="365"/>
                  </a:lnTo>
                  <a:lnTo>
                    <a:pt x="154" y="342"/>
                  </a:lnTo>
                  <a:lnTo>
                    <a:pt x="152" y="317"/>
                  </a:lnTo>
                  <a:lnTo>
                    <a:pt x="150" y="289"/>
                  </a:lnTo>
                  <a:lnTo>
                    <a:pt x="144" y="258"/>
                  </a:lnTo>
                  <a:lnTo>
                    <a:pt x="140" y="224"/>
                  </a:lnTo>
                  <a:lnTo>
                    <a:pt x="133" y="190"/>
                  </a:lnTo>
                  <a:lnTo>
                    <a:pt x="127" y="158"/>
                  </a:lnTo>
                  <a:lnTo>
                    <a:pt x="118" y="122"/>
                  </a:lnTo>
                  <a:lnTo>
                    <a:pt x="106" y="84"/>
                  </a:lnTo>
                  <a:lnTo>
                    <a:pt x="93" y="49"/>
                  </a:lnTo>
                  <a:lnTo>
                    <a:pt x="80" y="17"/>
                  </a:lnTo>
                  <a:lnTo>
                    <a:pt x="0"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2519" name="Freeform 51"/>
            <p:cNvSpPr>
              <a:spLocks/>
            </p:cNvSpPr>
            <p:nvPr/>
          </p:nvSpPr>
          <p:spPr bwMode="auto">
            <a:xfrm>
              <a:off x="851" y="2327"/>
              <a:ext cx="63" cy="57"/>
            </a:xfrm>
            <a:custGeom>
              <a:avLst/>
              <a:gdLst>
                <a:gd name="T0" fmla="*/ 1 w 125"/>
                <a:gd name="T1" fmla="*/ 0 h 114"/>
                <a:gd name="T2" fmla="*/ 1 w 125"/>
                <a:gd name="T3" fmla="*/ 1 h 114"/>
                <a:gd name="T4" fmla="*/ 1 w 125"/>
                <a:gd name="T5" fmla="*/ 1 h 114"/>
                <a:gd name="T6" fmla="*/ 1 w 125"/>
                <a:gd name="T7" fmla="*/ 1 h 114"/>
                <a:gd name="T8" fmla="*/ 1 w 125"/>
                <a:gd name="T9" fmla="*/ 1 h 114"/>
                <a:gd name="T10" fmla="*/ 1 w 125"/>
                <a:gd name="T11" fmla="*/ 1 h 114"/>
                <a:gd name="T12" fmla="*/ 1 w 125"/>
                <a:gd name="T13" fmla="*/ 1 h 114"/>
                <a:gd name="T14" fmla="*/ 1 w 125"/>
                <a:gd name="T15" fmla="*/ 1 h 114"/>
                <a:gd name="T16" fmla="*/ 0 w 125"/>
                <a:gd name="T17" fmla="*/ 1 h 114"/>
                <a:gd name="T18" fmla="*/ 1 w 125"/>
                <a:gd name="T19" fmla="*/ 1 h 114"/>
                <a:gd name="T20" fmla="*/ 1 w 125"/>
                <a:gd name="T21" fmla="*/ 1 h 114"/>
                <a:gd name="T22" fmla="*/ 1 w 125"/>
                <a:gd name="T23" fmla="*/ 1 h 114"/>
                <a:gd name="T24" fmla="*/ 1 w 125"/>
                <a:gd name="T25" fmla="*/ 1 h 114"/>
                <a:gd name="T26" fmla="*/ 1 w 125"/>
                <a:gd name="T27" fmla="*/ 1 h 114"/>
                <a:gd name="T28" fmla="*/ 1 w 125"/>
                <a:gd name="T29" fmla="*/ 1 h 114"/>
                <a:gd name="T30" fmla="*/ 1 w 125"/>
                <a:gd name="T31" fmla="*/ 1 h 114"/>
                <a:gd name="T32" fmla="*/ 1 w 125"/>
                <a:gd name="T33" fmla="*/ 1 h 114"/>
                <a:gd name="T34" fmla="*/ 1 w 125"/>
                <a:gd name="T35" fmla="*/ 1 h 114"/>
                <a:gd name="T36" fmla="*/ 1 w 125"/>
                <a:gd name="T37" fmla="*/ 1 h 114"/>
                <a:gd name="T38" fmla="*/ 1 w 125"/>
                <a:gd name="T39" fmla="*/ 1 h 114"/>
                <a:gd name="T40" fmla="*/ 1 w 125"/>
                <a:gd name="T41" fmla="*/ 0 h 114"/>
                <a:gd name="T42" fmla="*/ 1 w 125"/>
                <a:gd name="T43" fmla="*/ 0 h 1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5"/>
                <a:gd name="T67" fmla="*/ 0 h 114"/>
                <a:gd name="T68" fmla="*/ 125 w 125"/>
                <a:gd name="T69" fmla="*/ 114 h 1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5" h="114">
                  <a:moveTo>
                    <a:pt x="59" y="0"/>
                  </a:moveTo>
                  <a:lnTo>
                    <a:pt x="55" y="2"/>
                  </a:lnTo>
                  <a:lnTo>
                    <a:pt x="47" y="13"/>
                  </a:lnTo>
                  <a:lnTo>
                    <a:pt x="39" y="21"/>
                  </a:lnTo>
                  <a:lnTo>
                    <a:pt x="30" y="36"/>
                  </a:lnTo>
                  <a:lnTo>
                    <a:pt x="22" y="42"/>
                  </a:lnTo>
                  <a:lnTo>
                    <a:pt x="15" y="53"/>
                  </a:lnTo>
                  <a:lnTo>
                    <a:pt x="7" y="61"/>
                  </a:lnTo>
                  <a:lnTo>
                    <a:pt x="0" y="74"/>
                  </a:lnTo>
                  <a:lnTo>
                    <a:pt x="47" y="114"/>
                  </a:lnTo>
                  <a:lnTo>
                    <a:pt x="47" y="112"/>
                  </a:lnTo>
                  <a:lnTo>
                    <a:pt x="53" y="108"/>
                  </a:lnTo>
                  <a:lnTo>
                    <a:pt x="60" y="103"/>
                  </a:lnTo>
                  <a:lnTo>
                    <a:pt x="72" y="93"/>
                  </a:lnTo>
                  <a:lnTo>
                    <a:pt x="81" y="80"/>
                  </a:lnTo>
                  <a:lnTo>
                    <a:pt x="97" y="68"/>
                  </a:lnTo>
                  <a:lnTo>
                    <a:pt x="102" y="57"/>
                  </a:lnTo>
                  <a:lnTo>
                    <a:pt x="112" y="48"/>
                  </a:lnTo>
                  <a:lnTo>
                    <a:pt x="117" y="38"/>
                  </a:lnTo>
                  <a:lnTo>
                    <a:pt x="125" y="29"/>
                  </a:lnTo>
                  <a:lnTo>
                    <a:pt x="59"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2520" name="Freeform 52"/>
            <p:cNvSpPr>
              <a:spLocks/>
            </p:cNvSpPr>
            <p:nvPr/>
          </p:nvSpPr>
          <p:spPr bwMode="auto">
            <a:xfrm>
              <a:off x="1384" y="1450"/>
              <a:ext cx="276" cy="173"/>
            </a:xfrm>
            <a:custGeom>
              <a:avLst/>
              <a:gdLst>
                <a:gd name="T0" fmla="*/ 1 w 552"/>
                <a:gd name="T1" fmla="*/ 1 h 346"/>
                <a:gd name="T2" fmla="*/ 1 w 552"/>
                <a:gd name="T3" fmla="*/ 1 h 346"/>
                <a:gd name="T4" fmla="*/ 1 w 552"/>
                <a:gd name="T5" fmla="*/ 1 h 346"/>
                <a:gd name="T6" fmla="*/ 1 w 552"/>
                <a:gd name="T7" fmla="*/ 1 h 346"/>
                <a:gd name="T8" fmla="*/ 1 w 552"/>
                <a:gd name="T9" fmla="*/ 1 h 346"/>
                <a:gd name="T10" fmla="*/ 1 w 552"/>
                <a:gd name="T11" fmla="*/ 1 h 346"/>
                <a:gd name="T12" fmla="*/ 1 w 552"/>
                <a:gd name="T13" fmla="*/ 1 h 346"/>
                <a:gd name="T14" fmla="*/ 1 w 552"/>
                <a:gd name="T15" fmla="*/ 1 h 346"/>
                <a:gd name="T16" fmla="*/ 1 w 552"/>
                <a:gd name="T17" fmla="*/ 1 h 346"/>
                <a:gd name="T18" fmla="*/ 1 w 552"/>
                <a:gd name="T19" fmla="*/ 1 h 346"/>
                <a:gd name="T20" fmla="*/ 1 w 552"/>
                <a:gd name="T21" fmla="*/ 1 h 346"/>
                <a:gd name="T22" fmla="*/ 1 w 552"/>
                <a:gd name="T23" fmla="*/ 1 h 346"/>
                <a:gd name="T24" fmla="*/ 1 w 552"/>
                <a:gd name="T25" fmla="*/ 1 h 346"/>
                <a:gd name="T26" fmla="*/ 1 w 552"/>
                <a:gd name="T27" fmla="*/ 1 h 346"/>
                <a:gd name="T28" fmla="*/ 1 w 552"/>
                <a:gd name="T29" fmla="*/ 1 h 346"/>
                <a:gd name="T30" fmla="*/ 1 w 552"/>
                <a:gd name="T31" fmla="*/ 1 h 346"/>
                <a:gd name="T32" fmla="*/ 1 w 552"/>
                <a:gd name="T33" fmla="*/ 1 h 346"/>
                <a:gd name="T34" fmla="*/ 1 w 552"/>
                <a:gd name="T35" fmla="*/ 1 h 346"/>
                <a:gd name="T36" fmla="*/ 1 w 552"/>
                <a:gd name="T37" fmla="*/ 1 h 346"/>
                <a:gd name="T38" fmla="*/ 1 w 552"/>
                <a:gd name="T39" fmla="*/ 1 h 346"/>
                <a:gd name="T40" fmla="*/ 1 w 552"/>
                <a:gd name="T41" fmla="*/ 1 h 346"/>
                <a:gd name="T42" fmla="*/ 1 w 552"/>
                <a:gd name="T43" fmla="*/ 1 h 346"/>
                <a:gd name="T44" fmla="*/ 1 w 552"/>
                <a:gd name="T45" fmla="*/ 1 h 346"/>
                <a:gd name="T46" fmla="*/ 1 w 552"/>
                <a:gd name="T47" fmla="*/ 1 h 346"/>
                <a:gd name="T48" fmla="*/ 1 w 552"/>
                <a:gd name="T49" fmla="*/ 1 h 346"/>
                <a:gd name="T50" fmla="*/ 1 w 552"/>
                <a:gd name="T51" fmla="*/ 1 h 346"/>
                <a:gd name="T52" fmla="*/ 1 w 552"/>
                <a:gd name="T53" fmla="*/ 1 h 346"/>
                <a:gd name="T54" fmla="*/ 1 w 552"/>
                <a:gd name="T55" fmla="*/ 1 h 346"/>
                <a:gd name="T56" fmla="*/ 1 w 552"/>
                <a:gd name="T57" fmla="*/ 1 h 346"/>
                <a:gd name="T58" fmla="*/ 1 w 552"/>
                <a:gd name="T59" fmla="*/ 1 h 346"/>
                <a:gd name="T60" fmla="*/ 1 w 552"/>
                <a:gd name="T61" fmla="*/ 1 h 346"/>
                <a:gd name="T62" fmla="*/ 1 w 552"/>
                <a:gd name="T63" fmla="*/ 1 h 346"/>
                <a:gd name="T64" fmla="*/ 1 w 552"/>
                <a:gd name="T65" fmla="*/ 1 h 346"/>
                <a:gd name="T66" fmla="*/ 1 w 552"/>
                <a:gd name="T67" fmla="*/ 1 h 346"/>
                <a:gd name="T68" fmla="*/ 1 w 552"/>
                <a:gd name="T69" fmla="*/ 1 h 346"/>
                <a:gd name="T70" fmla="*/ 1 w 552"/>
                <a:gd name="T71" fmla="*/ 1 h 346"/>
                <a:gd name="T72" fmla="*/ 1 w 552"/>
                <a:gd name="T73" fmla="*/ 1 h 346"/>
                <a:gd name="T74" fmla="*/ 1 w 552"/>
                <a:gd name="T75" fmla="*/ 1 h 346"/>
                <a:gd name="T76" fmla="*/ 1 w 552"/>
                <a:gd name="T77" fmla="*/ 1 h 346"/>
                <a:gd name="T78" fmla="*/ 1 w 552"/>
                <a:gd name="T79" fmla="*/ 1 h 346"/>
                <a:gd name="T80" fmla="*/ 1 w 552"/>
                <a:gd name="T81" fmla="*/ 1 h 346"/>
                <a:gd name="T82" fmla="*/ 1 w 552"/>
                <a:gd name="T83" fmla="*/ 1 h 346"/>
                <a:gd name="T84" fmla="*/ 1 w 552"/>
                <a:gd name="T85" fmla="*/ 1 h 346"/>
                <a:gd name="T86" fmla="*/ 1 w 552"/>
                <a:gd name="T87" fmla="*/ 1 h 346"/>
                <a:gd name="T88" fmla="*/ 1 w 552"/>
                <a:gd name="T89" fmla="*/ 1 h 346"/>
                <a:gd name="T90" fmla="*/ 1 w 552"/>
                <a:gd name="T91" fmla="*/ 1 h 346"/>
                <a:gd name="T92" fmla="*/ 1 w 552"/>
                <a:gd name="T93" fmla="*/ 1 h 346"/>
                <a:gd name="T94" fmla="*/ 1 w 552"/>
                <a:gd name="T95" fmla="*/ 1 h 346"/>
                <a:gd name="T96" fmla="*/ 1 w 552"/>
                <a:gd name="T97" fmla="*/ 1 h 346"/>
                <a:gd name="T98" fmla="*/ 1 w 552"/>
                <a:gd name="T99" fmla="*/ 1 h 346"/>
                <a:gd name="T100" fmla="*/ 0 w 552"/>
                <a:gd name="T101" fmla="*/ 1 h 346"/>
                <a:gd name="T102" fmla="*/ 1 w 552"/>
                <a:gd name="T103" fmla="*/ 1 h 346"/>
                <a:gd name="T104" fmla="*/ 1 w 552"/>
                <a:gd name="T105" fmla="*/ 1 h 346"/>
                <a:gd name="T106" fmla="*/ 1 w 552"/>
                <a:gd name="T107" fmla="*/ 1 h 346"/>
                <a:gd name="T108" fmla="*/ 1 w 552"/>
                <a:gd name="T109" fmla="*/ 1 h 346"/>
                <a:gd name="T110" fmla="*/ 1 w 552"/>
                <a:gd name="T111" fmla="*/ 1 h 346"/>
                <a:gd name="T112" fmla="*/ 1 w 552"/>
                <a:gd name="T113" fmla="*/ 1 h 346"/>
                <a:gd name="T114" fmla="*/ 1 w 552"/>
                <a:gd name="T115" fmla="*/ 1 h 346"/>
                <a:gd name="T116" fmla="*/ 1 w 552"/>
                <a:gd name="T117" fmla="*/ 1 h 34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52"/>
                <a:gd name="T178" fmla="*/ 0 h 346"/>
                <a:gd name="T179" fmla="*/ 552 w 552"/>
                <a:gd name="T180" fmla="*/ 346 h 34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52" h="346">
                  <a:moveTo>
                    <a:pt x="57" y="244"/>
                  </a:moveTo>
                  <a:lnTo>
                    <a:pt x="57" y="238"/>
                  </a:lnTo>
                  <a:lnTo>
                    <a:pt x="59" y="225"/>
                  </a:lnTo>
                  <a:lnTo>
                    <a:pt x="59" y="213"/>
                  </a:lnTo>
                  <a:lnTo>
                    <a:pt x="59" y="204"/>
                  </a:lnTo>
                  <a:lnTo>
                    <a:pt x="61" y="190"/>
                  </a:lnTo>
                  <a:lnTo>
                    <a:pt x="63" y="179"/>
                  </a:lnTo>
                  <a:lnTo>
                    <a:pt x="61" y="162"/>
                  </a:lnTo>
                  <a:lnTo>
                    <a:pt x="61" y="148"/>
                  </a:lnTo>
                  <a:lnTo>
                    <a:pt x="59" y="131"/>
                  </a:lnTo>
                  <a:lnTo>
                    <a:pt x="59" y="114"/>
                  </a:lnTo>
                  <a:lnTo>
                    <a:pt x="57" y="97"/>
                  </a:lnTo>
                  <a:lnTo>
                    <a:pt x="54" y="80"/>
                  </a:lnTo>
                  <a:lnTo>
                    <a:pt x="48" y="61"/>
                  </a:lnTo>
                  <a:lnTo>
                    <a:pt x="46" y="46"/>
                  </a:lnTo>
                  <a:lnTo>
                    <a:pt x="54" y="46"/>
                  </a:lnTo>
                  <a:lnTo>
                    <a:pt x="61" y="48"/>
                  </a:lnTo>
                  <a:lnTo>
                    <a:pt x="74" y="55"/>
                  </a:lnTo>
                  <a:lnTo>
                    <a:pt x="86" y="65"/>
                  </a:lnTo>
                  <a:lnTo>
                    <a:pt x="99" y="80"/>
                  </a:lnTo>
                  <a:lnTo>
                    <a:pt x="107" y="90"/>
                  </a:lnTo>
                  <a:lnTo>
                    <a:pt x="112" y="101"/>
                  </a:lnTo>
                  <a:lnTo>
                    <a:pt x="118" y="112"/>
                  </a:lnTo>
                  <a:lnTo>
                    <a:pt x="124" y="129"/>
                  </a:lnTo>
                  <a:lnTo>
                    <a:pt x="124" y="128"/>
                  </a:lnTo>
                  <a:lnTo>
                    <a:pt x="131" y="124"/>
                  </a:lnTo>
                  <a:lnTo>
                    <a:pt x="139" y="120"/>
                  </a:lnTo>
                  <a:lnTo>
                    <a:pt x="150" y="114"/>
                  </a:lnTo>
                  <a:lnTo>
                    <a:pt x="164" y="107"/>
                  </a:lnTo>
                  <a:lnTo>
                    <a:pt x="185" y="99"/>
                  </a:lnTo>
                  <a:lnTo>
                    <a:pt x="202" y="91"/>
                  </a:lnTo>
                  <a:lnTo>
                    <a:pt x="227" y="84"/>
                  </a:lnTo>
                  <a:lnTo>
                    <a:pt x="249" y="72"/>
                  </a:lnTo>
                  <a:lnTo>
                    <a:pt x="278" y="65"/>
                  </a:lnTo>
                  <a:lnTo>
                    <a:pt x="306" y="57"/>
                  </a:lnTo>
                  <a:lnTo>
                    <a:pt x="339" y="51"/>
                  </a:lnTo>
                  <a:lnTo>
                    <a:pt x="371" y="46"/>
                  </a:lnTo>
                  <a:lnTo>
                    <a:pt x="405" y="42"/>
                  </a:lnTo>
                  <a:lnTo>
                    <a:pt x="440" y="38"/>
                  </a:lnTo>
                  <a:lnTo>
                    <a:pt x="478" y="38"/>
                  </a:lnTo>
                  <a:lnTo>
                    <a:pt x="476" y="38"/>
                  </a:lnTo>
                  <a:lnTo>
                    <a:pt x="468" y="44"/>
                  </a:lnTo>
                  <a:lnTo>
                    <a:pt x="459" y="48"/>
                  </a:lnTo>
                  <a:lnTo>
                    <a:pt x="445" y="57"/>
                  </a:lnTo>
                  <a:lnTo>
                    <a:pt x="428" y="69"/>
                  </a:lnTo>
                  <a:lnTo>
                    <a:pt x="411" y="82"/>
                  </a:lnTo>
                  <a:lnTo>
                    <a:pt x="388" y="97"/>
                  </a:lnTo>
                  <a:lnTo>
                    <a:pt x="369" y="114"/>
                  </a:lnTo>
                  <a:lnTo>
                    <a:pt x="346" y="131"/>
                  </a:lnTo>
                  <a:lnTo>
                    <a:pt x="324" y="152"/>
                  </a:lnTo>
                  <a:lnTo>
                    <a:pt x="299" y="173"/>
                  </a:lnTo>
                  <a:lnTo>
                    <a:pt x="280" y="198"/>
                  </a:lnTo>
                  <a:lnTo>
                    <a:pt x="257" y="219"/>
                  </a:lnTo>
                  <a:lnTo>
                    <a:pt x="238" y="244"/>
                  </a:lnTo>
                  <a:lnTo>
                    <a:pt x="221" y="270"/>
                  </a:lnTo>
                  <a:lnTo>
                    <a:pt x="208" y="297"/>
                  </a:lnTo>
                  <a:lnTo>
                    <a:pt x="230" y="346"/>
                  </a:lnTo>
                  <a:lnTo>
                    <a:pt x="230" y="342"/>
                  </a:lnTo>
                  <a:lnTo>
                    <a:pt x="236" y="335"/>
                  </a:lnTo>
                  <a:lnTo>
                    <a:pt x="244" y="323"/>
                  </a:lnTo>
                  <a:lnTo>
                    <a:pt x="255" y="310"/>
                  </a:lnTo>
                  <a:lnTo>
                    <a:pt x="268" y="289"/>
                  </a:lnTo>
                  <a:lnTo>
                    <a:pt x="285" y="270"/>
                  </a:lnTo>
                  <a:lnTo>
                    <a:pt x="303" y="247"/>
                  </a:lnTo>
                  <a:lnTo>
                    <a:pt x="324" y="225"/>
                  </a:lnTo>
                  <a:lnTo>
                    <a:pt x="346" y="196"/>
                  </a:lnTo>
                  <a:lnTo>
                    <a:pt x="371" y="169"/>
                  </a:lnTo>
                  <a:lnTo>
                    <a:pt x="396" y="141"/>
                  </a:lnTo>
                  <a:lnTo>
                    <a:pt x="426" y="112"/>
                  </a:lnTo>
                  <a:lnTo>
                    <a:pt x="455" y="84"/>
                  </a:lnTo>
                  <a:lnTo>
                    <a:pt x="485" y="59"/>
                  </a:lnTo>
                  <a:lnTo>
                    <a:pt x="516" y="34"/>
                  </a:lnTo>
                  <a:lnTo>
                    <a:pt x="552" y="13"/>
                  </a:lnTo>
                  <a:lnTo>
                    <a:pt x="548" y="12"/>
                  </a:lnTo>
                  <a:lnTo>
                    <a:pt x="540" y="10"/>
                  </a:lnTo>
                  <a:lnTo>
                    <a:pt x="527" y="8"/>
                  </a:lnTo>
                  <a:lnTo>
                    <a:pt x="512" y="8"/>
                  </a:lnTo>
                  <a:lnTo>
                    <a:pt x="489" y="4"/>
                  </a:lnTo>
                  <a:lnTo>
                    <a:pt x="466" y="2"/>
                  </a:lnTo>
                  <a:lnTo>
                    <a:pt x="440" y="0"/>
                  </a:lnTo>
                  <a:lnTo>
                    <a:pt x="413" y="2"/>
                  </a:lnTo>
                  <a:lnTo>
                    <a:pt x="379" y="2"/>
                  </a:lnTo>
                  <a:lnTo>
                    <a:pt x="346" y="6"/>
                  </a:lnTo>
                  <a:lnTo>
                    <a:pt x="312" y="10"/>
                  </a:lnTo>
                  <a:lnTo>
                    <a:pt x="278" y="19"/>
                  </a:lnTo>
                  <a:lnTo>
                    <a:pt x="242" y="27"/>
                  </a:lnTo>
                  <a:lnTo>
                    <a:pt x="206" y="42"/>
                  </a:lnTo>
                  <a:lnTo>
                    <a:pt x="171" y="57"/>
                  </a:lnTo>
                  <a:lnTo>
                    <a:pt x="137" y="80"/>
                  </a:lnTo>
                  <a:lnTo>
                    <a:pt x="135" y="74"/>
                  </a:lnTo>
                  <a:lnTo>
                    <a:pt x="126" y="63"/>
                  </a:lnTo>
                  <a:lnTo>
                    <a:pt x="114" y="48"/>
                  </a:lnTo>
                  <a:lnTo>
                    <a:pt x="99" y="34"/>
                  </a:lnTo>
                  <a:lnTo>
                    <a:pt x="88" y="23"/>
                  </a:lnTo>
                  <a:lnTo>
                    <a:pt x="78" y="17"/>
                  </a:lnTo>
                  <a:lnTo>
                    <a:pt x="67" y="10"/>
                  </a:lnTo>
                  <a:lnTo>
                    <a:pt x="55" y="8"/>
                  </a:lnTo>
                  <a:lnTo>
                    <a:pt x="42" y="4"/>
                  </a:lnTo>
                  <a:lnTo>
                    <a:pt x="29" y="4"/>
                  </a:lnTo>
                  <a:lnTo>
                    <a:pt x="14" y="6"/>
                  </a:lnTo>
                  <a:lnTo>
                    <a:pt x="0" y="12"/>
                  </a:lnTo>
                  <a:lnTo>
                    <a:pt x="0" y="17"/>
                  </a:lnTo>
                  <a:lnTo>
                    <a:pt x="2" y="23"/>
                  </a:lnTo>
                  <a:lnTo>
                    <a:pt x="8" y="34"/>
                  </a:lnTo>
                  <a:lnTo>
                    <a:pt x="8" y="46"/>
                  </a:lnTo>
                  <a:lnTo>
                    <a:pt x="14" y="61"/>
                  </a:lnTo>
                  <a:lnTo>
                    <a:pt x="17" y="76"/>
                  </a:lnTo>
                  <a:lnTo>
                    <a:pt x="21" y="95"/>
                  </a:lnTo>
                  <a:lnTo>
                    <a:pt x="23" y="110"/>
                  </a:lnTo>
                  <a:lnTo>
                    <a:pt x="27" y="129"/>
                  </a:lnTo>
                  <a:lnTo>
                    <a:pt x="31" y="148"/>
                  </a:lnTo>
                  <a:lnTo>
                    <a:pt x="33" y="167"/>
                  </a:lnTo>
                  <a:lnTo>
                    <a:pt x="33" y="185"/>
                  </a:lnTo>
                  <a:lnTo>
                    <a:pt x="33" y="202"/>
                  </a:lnTo>
                  <a:lnTo>
                    <a:pt x="33" y="219"/>
                  </a:lnTo>
                  <a:lnTo>
                    <a:pt x="31" y="236"/>
                  </a:lnTo>
                  <a:lnTo>
                    <a:pt x="57" y="244"/>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2521" name="Freeform 53"/>
            <p:cNvSpPr>
              <a:spLocks/>
            </p:cNvSpPr>
            <p:nvPr/>
          </p:nvSpPr>
          <p:spPr bwMode="auto">
            <a:xfrm>
              <a:off x="1829" y="1547"/>
              <a:ext cx="349" cy="308"/>
            </a:xfrm>
            <a:custGeom>
              <a:avLst/>
              <a:gdLst>
                <a:gd name="T0" fmla="*/ 1 w 698"/>
                <a:gd name="T1" fmla="*/ 1 h 616"/>
                <a:gd name="T2" fmla="*/ 1 w 698"/>
                <a:gd name="T3" fmla="*/ 1 h 616"/>
                <a:gd name="T4" fmla="*/ 1 w 698"/>
                <a:gd name="T5" fmla="*/ 1 h 616"/>
                <a:gd name="T6" fmla="*/ 1 w 698"/>
                <a:gd name="T7" fmla="*/ 1 h 616"/>
                <a:gd name="T8" fmla="*/ 1 w 698"/>
                <a:gd name="T9" fmla="*/ 1 h 616"/>
                <a:gd name="T10" fmla="*/ 1 w 698"/>
                <a:gd name="T11" fmla="*/ 1 h 616"/>
                <a:gd name="T12" fmla="*/ 1 w 698"/>
                <a:gd name="T13" fmla="*/ 1 h 616"/>
                <a:gd name="T14" fmla="*/ 1 w 698"/>
                <a:gd name="T15" fmla="*/ 1 h 616"/>
                <a:gd name="T16" fmla="*/ 1 w 698"/>
                <a:gd name="T17" fmla="*/ 1 h 616"/>
                <a:gd name="T18" fmla="*/ 1 w 698"/>
                <a:gd name="T19" fmla="*/ 1 h 616"/>
                <a:gd name="T20" fmla="*/ 1 w 698"/>
                <a:gd name="T21" fmla="*/ 1 h 616"/>
                <a:gd name="T22" fmla="*/ 1 w 698"/>
                <a:gd name="T23" fmla="*/ 1 h 616"/>
                <a:gd name="T24" fmla="*/ 1 w 698"/>
                <a:gd name="T25" fmla="*/ 1 h 616"/>
                <a:gd name="T26" fmla="*/ 1 w 698"/>
                <a:gd name="T27" fmla="*/ 1 h 616"/>
                <a:gd name="T28" fmla="*/ 1 w 698"/>
                <a:gd name="T29" fmla="*/ 1 h 616"/>
                <a:gd name="T30" fmla="*/ 1 w 698"/>
                <a:gd name="T31" fmla="*/ 1 h 616"/>
                <a:gd name="T32" fmla="*/ 1 w 698"/>
                <a:gd name="T33" fmla="*/ 1 h 616"/>
                <a:gd name="T34" fmla="*/ 1 w 698"/>
                <a:gd name="T35" fmla="*/ 1 h 616"/>
                <a:gd name="T36" fmla="*/ 1 w 698"/>
                <a:gd name="T37" fmla="*/ 1 h 616"/>
                <a:gd name="T38" fmla="*/ 1 w 698"/>
                <a:gd name="T39" fmla="*/ 1 h 616"/>
                <a:gd name="T40" fmla="*/ 1 w 698"/>
                <a:gd name="T41" fmla="*/ 1 h 616"/>
                <a:gd name="T42" fmla="*/ 1 w 698"/>
                <a:gd name="T43" fmla="*/ 1 h 616"/>
                <a:gd name="T44" fmla="*/ 1 w 698"/>
                <a:gd name="T45" fmla="*/ 1 h 616"/>
                <a:gd name="T46" fmla="*/ 1 w 698"/>
                <a:gd name="T47" fmla="*/ 1 h 616"/>
                <a:gd name="T48" fmla="*/ 1 w 698"/>
                <a:gd name="T49" fmla="*/ 1 h 616"/>
                <a:gd name="T50" fmla="*/ 1 w 698"/>
                <a:gd name="T51" fmla="*/ 1 h 616"/>
                <a:gd name="T52" fmla="*/ 1 w 698"/>
                <a:gd name="T53" fmla="*/ 1 h 616"/>
                <a:gd name="T54" fmla="*/ 1 w 698"/>
                <a:gd name="T55" fmla="*/ 1 h 616"/>
                <a:gd name="T56" fmla="*/ 1 w 698"/>
                <a:gd name="T57" fmla="*/ 1 h 616"/>
                <a:gd name="T58" fmla="*/ 1 w 698"/>
                <a:gd name="T59" fmla="*/ 1 h 616"/>
                <a:gd name="T60" fmla="*/ 1 w 698"/>
                <a:gd name="T61" fmla="*/ 1 h 616"/>
                <a:gd name="T62" fmla="*/ 1 w 698"/>
                <a:gd name="T63" fmla="*/ 1 h 616"/>
                <a:gd name="T64" fmla="*/ 1 w 698"/>
                <a:gd name="T65" fmla="*/ 0 h 616"/>
                <a:gd name="T66" fmla="*/ 1 w 698"/>
                <a:gd name="T67" fmla="*/ 1 h 616"/>
                <a:gd name="T68" fmla="*/ 1 w 698"/>
                <a:gd name="T69" fmla="*/ 1 h 616"/>
                <a:gd name="T70" fmla="*/ 1 w 698"/>
                <a:gd name="T71" fmla="*/ 1 h 616"/>
                <a:gd name="T72" fmla="*/ 1 w 698"/>
                <a:gd name="T73" fmla="*/ 1 h 616"/>
                <a:gd name="T74" fmla="*/ 1 w 698"/>
                <a:gd name="T75" fmla="*/ 1 h 616"/>
                <a:gd name="T76" fmla="*/ 1 w 698"/>
                <a:gd name="T77" fmla="*/ 1 h 616"/>
                <a:gd name="T78" fmla="*/ 0 w 698"/>
                <a:gd name="T79" fmla="*/ 1 h 616"/>
                <a:gd name="T80" fmla="*/ 1 w 698"/>
                <a:gd name="T81" fmla="*/ 1 h 616"/>
                <a:gd name="T82" fmla="*/ 1 w 698"/>
                <a:gd name="T83" fmla="*/ 1 h 616"/>
                <a:gd name="T84" fmla="*/ 1 w 698"/>
                <a:gd name="T85" fmla="*/ 1 h 616"/>
                <a:gd name="T86" fmla="*/ 1 w 698"/>
                <a:gd name="T87" fmla="*/ 1 h 6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8"/>
                <a:gd name="T133" fmla="*/ 0 h 616"/>
                <a:gd name="T134" fmla="*/ 698 w 698"/>
                <a:gd name="T135" fmla="*/ 616 h 61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8" h="616">
                  <a:moveTo>
                    <a:pt x="327" y="555"/>
                  </a:moveTo>
                  <a:lnTo>
                    <a:pt x="278" y="569"/>
                  </a:lnTo>
                  <a:lnTo>
                    <a:pt x="232" y="576"/>
                  </a:lnTo>
                  <a:lnTo>
                    <a:pt x="194" y="578"/>
                  </a:lnTo>
                  <a:lnTo>
                    <a:pt x="160" y="578"/>
                  </a:lnTo>
                  <a:lnTo>
                    <a:pt x="131" y="569"/>
                  </a:lnTo>
                  <a:lnTo>
                    <a:pt x="105" y="557"/>
                  </a:lnTo>
                  <a:lnTo>
                    <a:pt x="86" y="542"/>
                  </a:lnTo>
                  <a:lnTo>
                    <a:pt x="71" y="525"/>
                  </a:lnTo>
                  <a:lnTo>
                    <a:pt x="59" y="500"/>
                  </a:lnTo>
                  <a:lnTo>
                    <a:pt x="53" y="475"/>
                  </a:lnTo>
                  <a:lnTo>
                    <a:pt x="52" y="445"/>
                  </a:lnTo>
                  <a:lnTo>
                    <a:pt x="55" y="415"/>
                  </a:lnTo>
                  <a:lnTo>
                    <a:pt x="63" y="378"/>
                  </a:lnTo>
                  <a:lnTo>
                    <a:pt x="78" y="342"/>
                  </a:lnTo>
                  <a:lnTo>
                    <a:pt x="93" y="304"/>
                  </a:lnTo>
                  <a:lnTo>
                    <a:pt x="118" y="266"/>
                  </a:lnTo>
                  <a:lnTo>
                    <a:pt x="78" y="209"/>
                  </a:lnTo>
                  <a:lnTo>
                    <a:pt x="88" y="196"/>
                  </a:lnTo>
                  <a:lnTo>
                    <a:pt x="101" y="183"/>
                  </a:lnTo>
                  <a:lnTo>
                    <a:pt x="114" y="169"/>
                  </a:lnTo>
                  <a:lnTo>
                    <a:pt x="129" y="158"/>
                  </a:lnTo>
                  <a:lnTo>
                    <a:pt x="143" y="145"/>
                  </a:lnTo>
                  <a:lnTo>
                    <a:pt x="160" y="131"/>
                  </a:lnTo>
                  <a:lnTo>
                    <a:pt x="179" y="118"/>
                  </a:lnTo>
                  <a:lnTo>
                    <a:pt x="198" y="107"/>
                  </a:lnTo>
                  <a:lnTo>
                    <a:pt x="217" y="95"/>
                  </a:lnTo>
                  <a:lnTo>
                    <a:pt x="238" y="82"/>
                  </a:lnTo>
                  <a:lnTo>
                    <a:pt x="259" y="72"/>
                  </a:lnTo>
                  <a:lnTo>
                    <a:pt x="283" y="65"/>
                  </a:lnTo>
                  <a:lnTo>
                    <a:pt x="308" y="55"/>
                  </a:lnTo>
                  <a:lnTo>
                    <a:pt x="335" y="50"/>
                  </a:lnTo>
                  <a:lnTo>
                    <a:pt x="363" y="44"/>
                  </a:lnTo>
                  <a:lnTo>
                    <a:pt x="396" y="44"/>
                  </a:lnTo>
                  <a:lnTo>
                    <a:pt x="424" y="42"/>
                  </a:lnTo>
                  <a:lnTo>
                    <a:pt x="457" y="44"/>
                  </a:lnTo>
                  <a:lnTo>
                    <a:pt x="485" y="48"/>
                  </a:lnTo>
                  <a:lnTo>
                    <a:pt x="512" y="55"/>
                  </a:lnTo>
                  <a:lnTo>
                    <a:pt x="536" y="65"/>
                  </a:lnTo>
                  <a:lnTo>
                    <a:pt x="561" y="78"/>
                  </a:lnTo>
                  <a:lnTo>
                    <a:pt x="580" y="93"/>
                  </a:lnTo>
                  <a:lnTo>
                    <a:pt x="599" y="110"/>
                  </a:lnTo>
                  <a:lnTo>
                    <a:pt x="614" y="129"/>
                  </a:lnTo>
                  <a:lnTo>
                    <a:pt x="628" y="148"/>
                  </a:lnTo>
                  <a:lnTo>
                    <a:pt x="637" y="171"/>
                  </a:lnTo>
                  <a:lnTo>
                    <a:pt x="649" y="196"/>
                  </a:lnTo>
                  <a:lnTo>
                    <a:pt x="650" y="223"/>
                  </a:lnTo>
                  <a:lnTo>
                    <a:pt x="654" y="249"/>
                  </a:lnTo>
                  <a:lnTo>
                    <a:pt x="652" y="278"/>
                  </a:lnTo>
                  <a:lnTo>
                    <a:pt x="650" y="310"/>
                  </a:lnTo>
                  <a:lnTo>
                    <a:pt x="643" y="325"/>
                  </a:lnTo>
                  <a:lnTo>
                    <a:pt x="637" y="339"/>
                  </a:lnTo>
                  <a:lnTo>
                    <a:pt x="633" y="354"/>
                  </a:lnTo>
                  <a:lnTo>
                    <a:pt x="628" y="369"/>
                  </a:lnTo>
                  <a:lnTo>
                    <a:pt x="620" y="380"/>
                  </a:lnTo>
                  <a:lnTo>
                    <a:pt x="612" y="394"/>
                  </a:lnTo>
                  <a:lnTo>
                    <a:pt x="603" y="407"/>
                  </a:lnTo>
                  <a:lnTo>
                    <a:pt x="595" y="420"/>
                  </a:lnTo>
                  <a:lnTo>
                    <a:pt x="582" y="432"/>
                  </a:lnTo>
                  <a:lnTo>
                    <a:pt x="569" y="445"/>
                  </a:lnTo>
                  <a:lnTo>
                    <a:pt x="552" y="458"/>
                  </a:lnTo>
                  <a:lnTo>
                    <a:pt x="536" y="473"/>
                  </a:lnTo>
                  <a:lnTo>
                    <a:pt x="514" y="487"/>
                  </a:lnTo>
                  <a:lnTo>
                    <a:pt x="495" y="502"/>
                  </a:lnTo>
                  <a:lnTo>
                    <a:pt x="468" y="517"/>
                  </a:lnTo>
                  <a:lnTo>
                    <a:pt x="443" y="536"/>
                  </a:lnTo>
                  <a:lnTo>
                    <a:pt x="418" y="588"/>
                  </a:lnTo>
                  <a:lnTo>
                    <a:pt x="420" y="586"/>
                  </a:lnTo>
                  <a:lnTo>
                    <a:pt x="426" y="582"/>
                  </a:lnTo>
                  <a:lnTo>
                    <a:pt x="437" y="578"/>
                  </a:lnTo>
                  <a:lnTo>
                    <a:pt x="455" y="572"/>
                  </a:lnTo>
                  <a:lnTo>
                    <a:pt x="472" y="563"/>
                  </a:lnTo>
                  <a:lnTo>
                    <a:pt x="493" y="553"/>
                  </a:lnTo>
                  <a:lnTo>
                    <a:pt x="514" y="542"/>
                  </a:lnTo>
                  <a:lnTo>
                    <a:pt x="538" y="529"/>
                  </a:lnTo>
                  <a:lnTo>
                    <a:pt x="561" y="512"/>
                  </a:lnTo>
                  <a:lnTo>
                    <a:pt x="586" y="493"/>
                  </a:lnTo>
                  <a:lnTo>
                    <a:pt x="609" y="472"/>
                  </a:lnTo>
                  <a:lnTo>
                    <a:pt x="631" y="451"/>
                  </a:lnTo>
                  <a:lnTo>
                    <a:pt x="650" y="424"/>
                  </a:lnTo>
                  <a:lnTo>
                    <a:pt x="668" y="397"/>
                  </a:lnTo>
                  <a:lnTo>
                    <a:pt x="683" y="367"/>
                  </a:lnTo>
                  <a:lnTo>
                    <a:pt x="694" y="337"/>
                  </a:lnTo>
                  <a:lnTo>
                    <a:pt x="696" y="299"/>
                  </a:lnTo>
                  <a:lnTo>
                    <a:pt x="698" y="266"/>
                  </a:lnTo>
                  <a:lnTo>
                    <a:pt x="694" y="234"/>
                  </a:lnTo>
                  <a:lnTo>
                    <a:pt x="688" y="204"/>
                  </a:lnTo>
                  <a:lnTo>
                    <a:pt x="679" y="171"/>
                  </a:lnTo>
                  <a:lnTo>
                    <a:pt x="668" y="145"/>
                  </a:lnTo>
                  <a:lnTo>
                    <a:pt x="652" y="120"/>
                  </a:lnTo>
                  <a:lnTo>
                    <a:pt x="637" y="95"/>
                  </a:lnTo>
                  <a:lnTo>
                    <a:pt x="614" y="72"/>
                  </a:lnTo>
                  <a:lnTo>
                    <a:pt x="593" y="55"/>
                  </a:lnTo>
                  <a:lnTo>
                    <a:pt x="567" y="38"/>
                  </a:lnTo>
                  <a:lnTo>
                    <a:pt x="540" y="25"/>
                  </a:lnTo>
                  <a:lnTo>
                    <a:pt x="510" y="13"/>
                  </a:lnTo>
                  <a:lnTo>
                    <a:pt x="479" y="4"/>
                  </a:lnTo>
                  <a:lnTo>
                    <a:pt x="445" y="0"/>
                  </a:lnTo>
                  <a:lnTo>
                    <a:pt x="411" y="0"/>
                  </a:lnTo>
                  <a:lnTo>
                    <a:pt x="388" y="0"/>
                  </a:lnTo>
                  <a:lnTo>
                    <a:pt x="365" y="2"/>
                  </a:lnTo>
                  <a:lnTo>
                    <a:pt x="339" y="4"/>
                  </a:lnTo>
                  <a:lnTo>
                    <a:pt x="314" y="11"/>
                  </a:lnTo>
                  <a:lnTo>
                    <a:pt x="285" y="17"/>
                  </a:lnTo>
                  <a:lnTo>
                    <a:pt x="259" y="25"/>
                  </a:lnTo>
                  <a:lnTo>
                    <a:pt x="232" y="34"/>
                  </a:lnTo>
                  <a:lnTo>
                    <a:pt x="206" y="48"/>
                  </a:lnTo>
                  <a:lnTo>
                    <a:pt x="177" y="59"/>
                  </a:lnTo>
                  <a:lnTo>
                    <a:pt x="150" y="76"/>
                  </a:lnTo>
                  <a:lnTo>
                    <a:pt x="126" y="93"/>
                  </a:lnTo>
                  <a:lnTo>
                    <a:pt x="103" y="112"/>
                  </a:lnTo>
                  <a:lnTo>
                    <a:pt x="78" y="133"/>
                  </a:lnTo>
                  <a:lnTo>
                    <a:pt x="57" y="156"/>
                  </a:lnTo>
                  <a:lnTo>
                    <a:pt x="40" y="179"/>
                  </a:lnTo>
                  <a:lnTo>
                    <a:pt x="25" y="207"/>
                  </a:lnTo>
                  <a:lnTo>
                    <a:pt x="65" y="261"/>
                  </a:lnTo>
                  <a:lnTo>
                    <a:pt x="34" y="316"/>
                  </a:lnTo>
                  <a:lnTo>
                    <a:pt x="15" y="367"/>
                  </a:lnTo>
                  <a:lnTo>
                    <a:pt x="2" y="415"/>
                  </a:lnTo>
                  <a:lnTo>
                    <a:pt x="0" y="454"/>
                  </a:lnTo>
                  <a:lnTo>
                    <a:pt x="4" y="491"/>
                  </a:lnTo>
                  <a:lnTo>
                    <a:pt x="15" y="523"/>
                  </a:lnTo>
                  <a:lnTo>
                    <a:pt x="31" y="550"/>
                  </a:lnTo>
                  <a:lnTo>
                    <a:pt x="53" y="572"/>
                  </a:lnTo>
                  <a:lnTo>
                    <a:pt x="80" y="589"/>
                  </a:lnTo>
                  <a:lnTo>
                    <a:pt x="109" y="603"/>
                  </a:lnTo>
                  <a:lnTo>
                    <a:pt x="143" y="610"/>
                  </a:lnTo>
                  <a:lnTo>
                    <a:pt x="179" y="616"/>
                  </a:lnTo>
                  <a:lnTo>
                    <a:pt x="215" y="616"/>
                  </a:lnTo>
                  <a:lnTo>
                    <a:pt x="255" y="610"/>
                  </a:lnTo>
                  <a:lnTo>
                    <a:pt x="293" y="603"/>
                  </a:lnTo>
                  <a:lnTo>
                    <a:pt x="333" y="593"/>
                  </a:lnTo>
                  <a:lnTo>
                    <a:pt x="327" y="555"/>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2522" name="Freeform 54"/>
            <p:cNvSpPr>
              <a:spLocks/>
            </p:cNvSpPr>
            <p:nvPr/>
          </p:nvSpPr>
          <p:spPr bwMode="auto">
            <a:xfrm>
              <a:off x="2004" y="1563"/>
              <a:ext cx="82" cy="237"/>
            </a:xfrm>
            <a:custGeom>
              <a:avLst/>
              <a:gdLst>
                <a:gd name="T0" fmla="*/ 1 w 164"/>
                <a:gd name="T1" fmla="*/ 0 h 476"/>
                <a:gd name="T2" fmla="*/ 1 w 164"/>
                <a:gd name="T3" fmla="*/ 0 h 476"/>
                <a:gd name="T4" fmla="*/ 1 w 164"/>
                <a:gd name="T5" fmla="*/ 0 h 476"/>
                <a:gd name="T6" fmla="*/ 1 w 164"/>
                <a:gd name="T7" fmla="*/ 0 h 476"/>
                <a:gd name="T8" fmla="*/ 1 w 164"/>
                <a:gd name="T9" fmla="*/ 0 h 476"/>
                <a:gd name="T10" fmla="*/ 1 w 164"/>
                <a:gd name="T11" fmla="*/ 0 h 476"/>
                <a:gd name="T12" fmla="*/ 1 w 164"/>
                <a:gd name="T13" fmla="*/ 0 h 476"/>
                <a:gd name="T14" fmla="*/ 1 w 164"/>
                <a:gd name="T15" fmla="*/ 0 h 476"/>
                <a:gd name="T16" fmla="*/ 1 w 164"/>
                <a:gd name="T17" fmla="*/ 0 h 476"/>
                <a:gd name="T18" fmla="*/ 1 w 164"/>
                <a:gd name="T19" fmla="*/ 0 h 476"/>
                <a:gd name="T20" fmla="*/ 1 w 164"/>
                <a:gd name="T21" fmla="*/ 0 h 476"/>
                <a:gd name="T22" fmla="*/ 1 w 164"/>
                <a:gd name="T23" fmla="*/ 0 h 476"/>
                <a:gd name="T24" fmla="*/ 1 w 164"/>
                <a:gd name="T25" fmla="*/ 0 h 476"/>
                <a:gd name="T26" fmla="*/ 1 w 164"/>
                <a:gd name="T27" fmla="*/ 0 h 476"/>
                <a:gd name="T28" fmla="*/ 1 w 164"/>
                <a:gd name="T29" fmla="*/ 0 h 476"/>
                <a:gd name="T30" fmla="*/ 1 w 164"/>
                <a:gd name="T31" fmla="*/ 0 h 476"/>
                <a:gd name="T32" fmla="*/ 1 w 164"/>
                <a:gd name="T33" fmla="*/ 0 h 476"/>
                <a:gd name="T34" fmla="*/ 1 w 164"/>
                <a:gd name="T35" fmla="*/ 0 h 476"/>
                <a:gd name="T36" fmla="*/ 1 w 164"/>
                <a:gd name="T37" fmla="*/ 0 h 476"/>
                <a:gd name="T38" fmla="*/ 1 w 164"/>
                <a:gd name="T39" fmla="*/ 0 h 476"/>
                <a:gd name="T40" fmla="*/ 1 w 164"/>
                <a:gd name="T41" fmla="*/ 0 h 476"/>
                <a:gd name="T42" fmla="*/ 1 w 164"/>
                <a:gd name="T43" fmla="*/ 0 h 476"/>
                <a:gd name="T44" fmla="*/ 1 w 164"/>
                <a:gd name="T45" fmla="*/ 0 h 476"/>
                <a:gd name="T46" fmla="*/ 1 w 164"/>
                <a:gd name="T47" fmla="*/ 0 h 476"/>
                <a:gd name="T48" fmla="*/ 1 w 164"/>
                <a:gd name="T49" fmla="*/ 0 h 476"/>
                <a:gd name="T50" fmla="*/ 1 w 164"/>
                <a:gd name="T51" fmla="*/ 0 h 476"/>
                <a:gd name="T52" fmla="*/ 1 w 164"/>
                <a:gd name="T53" fmla="*/ 0 h 476"/>
                <a:gd name="T54" fmla="*/ 1 w 164"/>
                <a:gd name="T55" fmla="*/ 0 h 476"/>
                <a:gd name="T56" fmla="*/ 1 w 164"/>
                <a:gd name="T57" fmla="*/ 0 h 476"/>
                <a:gd name="T58" fmla="*/ 1 w 164"/>
                <a:gd name="T59" fmla="*/ 0 h 476"/>
                <a:gd name="T60" fmla="*/ 1 w 164"/>
                <a:gd name="T61" fmla="*/ 0 h 476"/>
                <a:gd name="T62" fmla="*/ 1 w 164"/>
                <a:gd name="T63" fmla="*/ 0 h 476"/>
                <a:gd name="T64" fmla="*/ 1 w 164"/>
                <a:gd name="T65" fmla="*/ 0 h 4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4"/>
                <a:gd name="T100" fmla="*/ 0 h 476"/>
                <a:gd name="T101" fmla="*/ 164 w 164"/>
                <a:gd name="T102" fmla="*/ 476 h 4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4" h="476">
                  <a:moveTo>
                    <a:pt x="10" y="4"/>
                  </a:moveTo>
                  <a:lnTo>
                    <a:pt x="13" y="8"/>
                  </a:lnTo>
                  <a:lnTo>
                    <a:pt x="27" y="18"/>
                  </a:lnTo>
                  <a:lnTo>
                    <a:pt x="34" y="23"/>
                  </a:lnTo>
                  <a:lnTo>
                    <a:pt x="46" y="35"/>
                  </a:lnTo>
                  <a:lnTo>
                    <a:pt x="57" y="44"/>
                  </a:lnTo>
                  <a:lnTo>
                    <a:pt x="68" y="57"/>
                  </a:lnTo>
                  <a:lnTo>
                    <a:pt x="78" y="67"/>
                  </a:lnTo>
                  <a:lnTo>
                    <a:pt x="89" y="80"/>
                  </a:lnTo>
                  <a:lnTo>
                    <a:pt x="99" y="95"/>
                  </a:lnTo>
                  <a:lnTo>
                    <a:pt x="110" y="111"/>
                  </a:lnTo>
                  <a:lnTo>
                    <a:pt x="116" y="124"/>
                  </a:lnTo>
                  <a:lnTo>
                    <a:pt x="124" y="139"/>
                  </a:lnTo>
                  <a:lnTo>
                    <a:pt x="127" y="153"/>
                  </a:lnTo>
                  <a:lnTo>
                    <a:pt x="133" y="170"/>
                  </a:lnTo>
                  <a:lnTo>
                    <a:pt x="61" y="305"/>
                  </a:lnTo>
                  <a:lnTo>
                    <a:pt x="80" y="314"/>
                  </a:lnTo>
                  <a:lnTo>
                    <a:pt x="95" y="326"/>
                  </a:lnTo>
                  <a:lnTo>
                    <a:pt x="107" y="337"/>
                  </a:lnTo>
                  <a:lnTo>
                    <a:pt x="114" y="352"/>
                  </a:lnTo>
                  <a:lnTo>
                    <a:pt x="118" y="365"/>
                  </a:lnTo>
                  <a:lnTo>
                    <a:pt x="120" y="379"/>
                  </a:lnTo>
                  <a:lnTo>
                    <a:pt x="116" y="392"/>
                  </a:lnTo>
                  <a:lnTo>
                    <a:pt x="112" y="407"/>
                  </a:lnTo>
                  <a:lnTo>
                    <a:pt x="103" y="417"/>
                  </a:lnTo>
                  <a:lnTo>
                    <a:pt x="93" y="428"/>
                  </a:lnTo>
                  <a:lnTo>
                    <a:pt x="82" y="436"/>
                  </a:lnTo>
                  <a:lnTo>
                    <a:pt x="68" y="443"/>
                  </a:lnTo>
                  <a:lnTo>
                    <a:pt x="53" y="445"/>
                  </a:lnTo>
                  <a:lnTo>
                    <a:pt x="38" y="449"/>
                  </a:lnTo>
                  <a:lnTo>
                    <a:pt x="21" y="447"/>
                  </a:lnTo>
                  <a:lnTo>
                    <a:pt x="8" y="445"/>
                  </a:lnTo>
                  <a:lnTo>
                    <a:pt x="0" y="472"/>
                  </a:lnTo>
                  <a:lnTo>
                    <a:pt x="21" y="476"/>
                  </a:lnTo>
                  <a:lnTo>
                    <a:pt x="44" y="476"/>
                  </a:lnTo>
                  <a:lnTo>
                    <a:pt x="61" y="472"/>
                  </a:lnTo>
                  <a:lnTo>
                    <a:pt x="82" y="468"/>
                  </a:lnTo>
                  <a:lnTo>
                    <a:pt x="97" y="459"/>
                  </a:lnTo>
                  <a:lnTo>
                    <a:pt x="112" y="447"/>
                  </a:lnTo>
                  <a:lnTo>
                    <a:pt x="126" y="434"/>
                  </a:lnTo>
                  <a:lnTo>
                    <a:pt x="137" y="421"/>
                  </a:lnTo>
                  <a:lnTo>
                    <a:pt x="145" y="403"/>
                  </a:lnTo>
                  <a:lnTo>
                    <a:pt x="148" y="386"/>
                  </a:lnTo>
                  <a:lnTo>
                    <a:pt x="150" y="369"/>
                  </a:lnTo>
                  <a:lnTo>
                    <a:pt x="150" y="352"/>
                  </a:lnTo>
                  <a:lnTo>
                    <a:pt x="145" y="333"/>
                  </a:lnTo>
                  <a:lnTo>
                    <a:pt x="135" y="318"/>
                  </a:lnTo>
                  <a:lnTo>
                    <a:pt x="122" y="301"/>
                  </a:lnTo>
                  <a:lnTo>
                    <a:pt x="105" y="287"/>
                  </a:lnTo>
                  <a:lnTo>
                    <a:pt x="164" y="175"/>
                  </a:lnTo>
                  <a:lnTo>
                    <a:pt x="162" y="170"/>
                  </a:lnTo>
                  <a:lnTo>
                    <a:pt x="160" y="160"/>
                  </a:lnTo>
                  <a:lnTo>
                    <a:pt x="156" y="151"/>
                  </a:lnTo>
                  <a:lnTo>
                    <a:pt x="152" y="141"/>
                  </a:lnTo>
                  <a:lnTo>
                    <a:pt x="148" y="130"/>
                  </a:lnTo>
                  <a:lnTo>
                    <a:pt x="145" y="120"/>
                  </a:lnTo>
                  <a:lnTo>
                    <a:pt x="135" y="105"/>
                  </a:lnTo>
                  <a:lnTo>
                    <a:pt x="129" y="92"/>
                  </a:lnTo>
                  <a:lnTo>
                    <a:pt x="122" y="76"/>
                  </a:lnTo>
                  <a:lnTo>
                    <a:pt x="112" y="63"/>
                  </a:lnTo>
                  <a:lnTo>
                    <a:pt x="101" y="48"/>
                  </a:lnTo>
                  <a:lnTo>
                    <a:pt x="91" y="33"/>
                  </a:lnTo>
                  <a:lnTo>
                    <a:pt x="78" y="16"/>
                  </a:lnTo>
                  <a:lnTo>
                    <a:pt x="67" y="0"/>
                  </a:lnTo>
                  <a:lnTo>
                    <a:pt x="10" y="4"/>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2523" name="Freeform 55"/>
            <p:cNvSpPr>
              <a:spLocks/>
            </p:cNvSpPr>
            <p:nvPr/>
          </p:nvSpPr>
          <p:spPr bwMode="auto">
            <a:xfrm>
              <a:off x="1573" y="1748"/>
              <a:ext cx="265" cy="704"/>
            </a:xfrm>
            <a:custGeom>
              <a:avLst/>
              <a:gdLst>
                <a:gd name="T0" fmla="*/ 1 w 528"/>
                <a:gd name="T1" fmla="*/ 1 h 1407"/>
                <a:gd name="T2" fmla="*/ 1 w 528"/>
                <a:gd name="T3" fmla="*/ 1 h 1407"/>
                <a:gd name="T4" fmla="*/ 1 w 528"/>
                <a:gd name="T5" fmla="*/ 1 h 1407"/>
                <a:gd name="T6" fmla="*/ 1 w 528"/>
                <a:gd name="T7" fmla="*/ 1 h 1407"/>
                <a:gd name="T8" fmla="*/ 1 w 528"/>
                <a:gd name="T9" fmla="*/ 1 h 1407"/>
                <a:gd name="T10" fmla="*/ 1 w 528"/>
                <a:gd name="T11" fmla="*/ 0 h 1407"/>
                <a:gd name="T12" fmla="*/ 1 w 528"/>
                <a:gd name="T13" fmla="*/ 0 h 1407"/>
                <a:gd name="T14" fmla="*/ 1 w 528"/>
                <a:gd name="T15" fmla="*/ 1 h 1407"/>
                <a:gd name="T16" fmla="*/ 1 w 528"/>
                <a:gd name="T17" fmla="*/ 1 h 1407"/>
                <a:gd name="T18" fmla="*/ 1 w 528"/>
                <a:gd name="T19" fmla="*/ 1 h 1407"/>
                <a:gd name="T20" fmla="*/ 1 w 528"/>
                <a:gd name="T21" fmla="*/ 1 h 1407"/>
                <a:gd name="T22" fmla="*/ 1 w 528"/>
                <a:gd name="T23" fmla="*/ 1 h 1407"/>
                <a:gd name="T24" fmla="*/ 1 w 528"/>
                <a:gd name="T25" fmla="*/ 1 h 1407"/>
                <a:gd name="T26" fmla="*/ 1 w 528"/>
                <a:gd name="T27" fmla="*/ 1 h 1407"/>
                <a:gd name="T28" fmla="*/ 0 w 528"/>
                <a:gd name="T29" fmla="*/ 1 h 1407"/>
                <a:gd name="T30" fmla="*/ 1 w 528"/>
                <a:gd name="T31" fmla="*/ 1 h 1407"/>
                <a:gd name="T32" fmla="*/ 1 w 528"/>
                <a:gd name="T33" fmla="*/ 1 h 1407"/>
                <a:gd name="T34" fmla="*/ 1 w 528"/>
                <a:gd name="T35" fmla="*/ 1 h 1407"/>
                <a:gd name="T36" fmla="*/ 1 w 528"/>
                <a:gd name="T37" fmla="*/ 1 h 1407"/>
                <a:gd name="T38" fmla="*/ 1 w 528"/>
                <a:gd name="T39" fmla="*/ 1 h 1407"/>
                <a:gd name="T40" fmla="*/ 1 w 528"/>
                <a:gd name="T41" fmla="*/ 1 h 1407"/>
                <a:gd name="T42" fmla="*/ 1 w 528"/>
                <a:gd name="T43" fmla="*/ 1 h 1407"/>
                <a:gd name="T44" fmla="*/ 1 w 528"/>
                <a:gd name="T45" fmla="*/ 1 h 1407"/>
                <a:gd name="T46" fmla="*/ 1 w 528"/>
                <a:gd name="T47" fmla="*/ 1 h 1407"/>
                <a:gd name="T48" fmla="*/ 1 w 528"/>
                <a:gd name="T49" fmla="*/ 1 h 1407"/>
                <a:gd name="T50" fmla="*/ 1 w 528"/>
                <a:gd name="T51" fmla="*/ 1 h 1407"/>
                <a:gd name="T52" fmla="*/ 1 w 528"/>
                <a:gd name="T53" fmla="*/ 1 h 1407"/>
                <a:gd name="T54" fmla="*/ 1 w 528"/>
                <a:gd name="T55" fmla="*/ 1 h 1407"/>
                <a:gd name="T56" fmla="*/ 1 w 528"/>
                <a:gd name="T57" fmla="*/ 1 h 1407"/>
                <a:gd name="T58" fmla="*/ 1 w 528"/>
                <a:gd name="T59" fmla="*/ 1 h 1407"/>
                <a:gd name="T60" fmla="*/ 1 w 528"/>
                <a:gd name="T61" fmla="*/ 1 h 1407"/>
                <a:gd name="T62" fmla="*/ 1 w 528"/>
                <a:gd name="T63" fmla="*/ 1 h 1407"/>
                <a:gd name="T64" fmla="*/ 1 w 528"/>
                <a:gd name="T65" fmla="*/ 1 h 1407"/>
                <a:gd name="T66" fmla="*/ 1 w 528"/>
                <a:gd name="T67" fmla="*/ 1 h 140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28"/>
                <a:gd name="T103" fmla="*/ 0 h 1407"/>
                <a:gd name="T104" fmla="*/ 528 w 528"/>
                <a:gd name="T105" fmla="*/ 1407 h 140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28" h="1407">
                  <a:moveTo>
                    <a:pt x="528" y="13"/>
                  </a:moveTo>
                  <a:lnTo>
                    <a:pt x="526" y="12"/>
                  </a:lnTo>
                  <a:lnTo>
                    <a:pt x="519" y="12"/>
                  </a:lnTo>
                  <a:lnTo>
                    <a:pt x="507" y="12"/>
                  </a:lnTo>
                  <a:lnTo>
                    <a:pt x="494" y="12"/>
                  </a:lnTo>
                  <a:lnTo>
                    <a:pt x="475" y="8"/>
                  </a:lnTo>
                  <a:lnTo>
                    <a:pt x="454" y="8"/>
                  </a:lnTo>
                  <a:lnTo>
                    <a:pt x="429" y="4"/>
                  </a:lnTo>
                  <a:lnTo>
                    <a:pt x="403" y="4"/>
                  </a:lnTo>
                  <a:lnTo>
                    <a:pt x="372" y="2"/>
                  </a:lnTo>
                  <a:lnTo>
                    <a:pt x="338" y="0"/>
                  </a:lnTo>
                  <a:lnTo>
                    <a:pt x="302" y="0"/>
                  </a:lnTo>
                  <a:lnTo>
                    <a:pt x="264" y="0"/>
                  </a:lnTo>
                  <a:lnTo>
                    <a:pt x="224" y="0"/>
                  </a:lnTo>
                  <a:lnTo>
                    <a:pt x="182" y="0"/>
                  </a:lnTo>
                  <a:lnTo>
                    <a:pt x="137" y="2"/>
                  </a:lnTo>
                  <a:lnTo>
                    <a:pt x="95" y="6"/>
                  </a:lnTo>
                  <a:lnTo>
                    <a:pt x="91" y="12"/>
                  </a:lnTo>
                  <a:lnTo>
                    <a:pt x="87" y="27"/>
                  </a:lnTo>
                  <a:lnTo>
                    <a:pt x="80" y="55"/>
                  </a:lnTo>
                  <a:lnTo>
                    <a:pt x="72" y="95"/>
                  </a:lnTo>
                  <a:lnTo>
                    <a:pt x="59" y="145"/>
                  </a:lnTo>
                  <a:lnTo>
                    <a:pt x="49" y="205"/>
                  </a:lnTo>
                  <a:lnTo>
                    <a:pt x="38" y="280"/>
                  </a:lnTo>
                  <a:lnTo>
                    <a:pt x="28" y="363"/>
                  </a:lnTo>
                  <a:lnTo>
                    <a:pt x="19" y="456"/>
                  </a:lnTo>
                  <a:lnTo>
                    <a:pt x="9" y="561"/>
                  </a:lnTo>
                  <a:lnTo>
                    <a:pt x="3" y="675"/>
                  </a:lnTo>
                  <a:lnTo>
                    <a:pt x="2" y="801"/>
                  </a:lnTo>
                  <a:lnTo>
                    <a:pt x="0" y="934"/>
                  </a:lnTo>
                  <a:lnTo>
                    <a:pt x="3" y="1080"/>
                  </a:lnTo>
                  <a:lnTo>
                    <a:pt x="11" y="1234"/>
                  </a:lnTo>
                  <a:lnTo>
                    <a:pt x="26" y="1401"/>
                  </a:lnTo>
                  <a:lnTo>
                    <a:pt x="72" y="1407"/>
                  </a:lnTo>
                  <a:lnTo>
                    <a:pt x="70" y="1396"/>
                  </a:lnTo>
                  <a:lnTo>
                    <a:pt x="68" y="1367"/>
                  </a:lnTo>
                  <a:lnTo>
                    <a:pt x="66" y="1320"/>
                  </a:lnTo>
                  <a:lnTo>
                    <a:pt x="66" y="1259"/>
                  </a:lnTo>
                  <a:lnTo>
                    <a:pt x="64" y="1183"/>
                  </a:lnTo>
                  <a:lnTo>
                    <a:pt x="62" y="1097"/>
                  </a:lnTo>
                  <a:lnTo>
                    <a:pt x="62" y="1000"/>
                  </a:lnTo>
                  <a:lnTo>
                    <a:pt x="64" y="899"/>
                  </a:lnTo>
                  <a:lnTo>
                    <a:pt x="64" y="791"/>
                  </a:lnTo>
                  <a:lnTo>
                    <a:pt x="68" y="681"/>
                  </a:lnTo>
                  <a:lnTo>
                    <a:pt x="72" y="569"/>
                  </a:lnTo>
                  <a:lnTo>
                    <a:pt x="81" y="458"/>
                  </a:lnTo>
                  <a:lnTo>
                    <a:pt x="89" y="350"/>
                  </a:lnTo>
                  <a:lnTo>
                    <a:pt x="100" y="247"/>
                  </a:lnTo>
                  <a:lnTo>
                    <a:pt x="114" y="152"/>
                  </a:lnTo>
                  <a:lnTo>
                    <a:pt x="133" y="67"/>
                  </a:lnTo>
                  <a:lnTo>
                    <a:pt x="135" y="65"/>
                  </a:lnTo>
                  <a:lnTo>
                    <a:pt x="144" y="63"/>
                  </a:lnTo>
                  <a:lnTo>
                    <a:pt x="159" y="63"/>
                  </a:lnTo>
                  <a:lnTo>
                    <a:pt x="178" y="63"/>
                  </a:lnTo>
                  <a:lnTo>
                    <a:pt x="201" y="59"/>
                  </a:lnTo>
                  <a:lnTo>
                    <a:pt x="230" y="57"/>
                  </a:lnTo>
                  <a:lnTo>
                    <a:pt x="258" y="53"/>
                  </a:lnTo>
                  <a:lnTo>
                    <a:pt x="291" y="51"/>
                  </a:lnTo>
                  <a:lnTo>
                    <a:pt x="323" y="50"/>
                  </a:lnTo>
                  <a:lnTo>
                    <a:pt x="355" y="48"/>
                  </a:lnTo>
                  <a:lnTo>
                    <a:pt x="389" y="48"/>
                  </a:lnTo>
                  <a:lnTo>
                    <a:pt x="422" y="48"/>
                  </a:lnTo>
                  <a:lnTo>
                    <a:pt x="452" y="46"/>
                  </a:lnTo>
                  <a:lnTo>
                    <a:pt x="481" y="48"/>
                  </a:lnTo>
                  <a:lnTo>
                    <a:pt x="505" y="48"/>
                  </a:lnTo>
                  <a:lnTo>
                    <a:pt x="528" y="51"/>
                  </a:lnTo>
                  <a:lnTo>
                    <a:pt x="528" y="13"/>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2524" name="Freeform 56"/>
            <p:cNvSpPr>
              <a:spLocks/>
            </p:cNvSpPr>
            <p:nvPr/>
          </p:nvSpPr>
          <p:spPr bwMode="auto">
            <a:xfrm>
              <a:off x="1565" y="1812"/>
              <a:ext cx="663" cy="776"/>
            </a:xfrm>
            <a:custGeom>
              <a:avLst/>
              <a:gdLst>
                <a:gd name="T0" fmla="*/ 0 w 1327"/>
                <a:gd name="T1" fmla="*/ 0 h 1553"/>
                <a:gd name="T2" fmla="*/ 0 w 1327"/>
                <a:gd name="T3" fmla="*/ 0 h 1553"/>
                <a:gd name="T4" fmla="*/ 0 w 1327"/>
                <a:gd name="T5" fmla="*/ 0 h 1553"/>
                <a:gd name="T6" fmla="*/ 0 w 1327"/>
                <a:gd name="T7" fmla="*/ 0 h 1553"/>
                <a:gd name="T8" fmla="*/ 0 w 1327"/>
                <a:gd name="T9" fmla="*/ 0 h 1553"/>
                <a:gd name="T10" fmla="*/ 0 w 1327"/>
                <a:gd name="T11" fmla="*/ 0 h 1553"/>
                <a:gd name="T12" fmla="*/ 0 w 1327"/>
                <a:gd name="T13" fmla="*/ 0 h 1553"/>
                <a:gd name="T14" fmla="*/ 0 w 1327"/>
                <a:gd name="T15" fmla="*/ 0 h 1553"/>
                <a:gd name="T16" fmla="*/ 0 w 1327"/>
                <a:gd name="T17" fmla="*/ 0 h 1553"/>
                <a:gd name="T18" fmla="*/ 0 w 1327"/>
                <a:gd name="T19" fmla="*/ 0 h 1553"/>
                <a:gd name="T20" fmla="*/ 0 w 1327"/>
                <a:gd name="T21" fmla="*/ 0 h 1553"/>
                <a:gd name="T22" fmla="*/ 0 w 1327"/>
                <a:gd name="T23" fmla="*/ 0 h 1553"/>
                <a:gd name="T24" fmla="*/ 0 w 1327"/>
                <a:gd name="T25" fmla="*/ 0 h 1553"/>
                <a:gd name="T26" fmla="*/ 0 w 1327"/>
                <a:gd name="T27" fmla="*/ 0 h 1553"/>
                <a:gd name="T28" fmla="*/ 0 w 1327"/>
                <a:gd name="T29" fmla="*/ 0 h 1553"/>
                <a:gd name="T30" fmla="*/ 0 w 1327"/>
                <a:gd name="T31" fmla="*/ 0 h 1553"/>
                <a:gd name="T32" fmla="*/ 0 w 1327"/>
                <a:gd name="T33" fmla="*/ 0 h 1553"/>
                <a:gd name="T34" fmla="*/ 0 w 1327"/>
                <a:gd name="T35" fmla="*/ 0 h 1553"/>
                <a:gd name="T36" fmla="*/ 0 w 1327"/>
                <a:gd name="T37" fmla="*/ 0 h 1553"/>
                <a:gd name="T38" fmla="*/ 0 w 1327"/>
                <a:gd name="T39" fmla="*/ 0 h 1553"/>
                <a:gd name="T40" fmla="*/ 0 w 1327"/>
                <a:gd name="T41" fmla="*/ 0 h 1553"/>
                <a:gd name="T42" fmla="*/ 0 w 1327"/>
                <a:gd name="T43" fmla="*/ 0 h 1553"/>
                <a:gd name="T44" fmla="*/ 0 w 1327"/>
                <a:gd name="T45" fmla="*/ 0 h 1553"/>
                <a:gd name="T46" fmla="*/ 0 w 1327"/>
                <a:gd name="T47" fmla="*/ 0 h 1553"/>
                <a:gd name="T48" fmla="*/ 0 w 1327"/>
                <a:gd name="T49" fmla="*/ 0 h 1553"/>
                <a:gd name="T50" fmla="*/ 0 w 1327"/>
                <a:gd name="T51" fmla="*/ 0 h 1553"/>
                <a:gd name="T52" fmla="*/ 0 w 1327"/>
                <a:gd name="T53" fmla="*/ 0 h 1553"/>
                <a:gd name="T54" fmla="*/ 0 w 1327"/>
                <a:gd name="T55" fmla="*/ 0 h 1553"/>
                <a:gd name="T56" fmla="*/ 0 w 1327"/>
                <a:gd name="T57" fmla="*/ 0 h 1553"/>
                <a:gd name="T58" fmla="*/ 0 w 1327"/>
                <a:gd name="T59" fmla="*/ 0 h 1553"/>
                <a:gd name="T60" fmla="*/ 0 w 1327"/>
                <a:gd name="T61" fmla="*/ 0 h 1553"/>
                <a:gd name="T62" fmla="*/ 0 w 1327"/>
                <a:gd name="T63" fmla="*/ 0 h 1553"/>
                <a:gd name="T64" fmla="*/ 0 w 1327"/>
                <a:gd name="T65" fmla="*/ 0 h 1553"/>
                <a:gd name="T66" fmla="*/ 0 w 1327"/>
                <a:gd name="T67" fmla="*/ 0 h 1553"/>
                <a:gd name="T68" fmla="*/ 0 w 1327"/>
                <a:gd name="T69" fmla="*/ 0 h 1553"/>
                <a:gd name="T70" fmla="*/ 0 w 1327"/>
                <a:gd name="T71" fmla="*/ 0 h 1553"/>
                <a:gd name="T72" fmla="*/ 0 w 1327"/>
                <a:gd name="T73" fmla="*/ 0 h 1553"/>
                <a:gd name="T74" fmla="*/ 0 w 1327"/>
                <a:gd name="T75" fmla="*/ 0 h 1553"/>
                <a:gd name="T76" fmla="*/ 0 w 1327"/>
                <a:gd name="T77" fmla="*/ 0 h 1553"/>
                <a:gd name="T78" fmla="*/ 0 w 1327"/>
                <a:gd name="T79" fmla="*/ 0 h 1553"/>
                <a:gd name="T80" fmla="*/ 0 w 1327"/>
                <a:gd name="T81" fmla="*/ 0 h 1553"/>
                <a:gd name="T82" fmla="*/ 0 w 1327"/>
                <a:gd name="T83" fmla="*/ 0 h 1553"/>
                <a:gd name="T84" fmla="*/ 0 w 1327"/>
                <a:gd name="T85" fmla="*/ 0 h 1553"/>
                <a:gd name="T86" fmla="*/ 0 w 1327"/>
                <a:gd name="T87" fmla="*/ 0 h 1553"/>
                <a:gd name="T88" fmla="*/ 0 w 1327"/>
                <a:gd name="T89" fmla="*/ 0 h 1553"/>
                <a:gd name="T90" fmla="*/ 0 w 1327"/>
                <a:gd name="T91" fmla="*/ 0 h 1553"/>
                <a:gd name="T92" fmla="*/ 0 w 1327"/>
                <a:gd name="T93" fmla="*/ 0 h 1553"/>
                <a:gd name="T94" fmla="*/ 0 w 1327"/>
                <a:gd name="T95" fmla="*/ 0 h 1553"/>
                <a:gd name="T96" fmla="*/ 0 w 1327"/>
                <a:gd name="T97" fmla="*/ 0 h 1553"/>
                <a:gd name="T98" fmla="*/ 0 w 1327"/>
                <a:gd name="T99" fmla="*/ 0 h 1553"/>
                <a:gd name="T100" fmla="*/ 0 w 1327"/>
                <a:gd name="T101" fmla="*/ 0 h 1553"/>
                <a:gd name="T102" fmla="*/ 0 w 1327"/>
                <a:gd name="T103" fmla="*/ 0 h 1553"/>
                <a:gd name="T104" fmla="*/ 0 w 1327"/>
                <a:gd name="T105" fmla="*/ 0 h 1553"/>
                <a:gd name="T106" fmla="*/ 0 w 1327"/>
                <a:gd name="T107" fmla="*/ 0 h 1553"/>
                <a:gd name="T108" fmla="*/ 0 w 1327"/>
                <a:gd name="T109" fmla="*/ 0 h 1553"/>
                <a:gd name="T110" fmla="*/ 0 w 1327"/>
                <a:gd name="T111" fmla="*/ 0 h 1553"/>
                <a:gd name="T112" fmla="*/ 0 w 1327"/>
                <a:gd name="T113" fmla="*/ 0 h 155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327"/>
                <a:gd name="T172" fmla="*/ 0 h 1553"/>
                <a:gd name="T173" fmla="*/ 1327 w 1327"/>
                <a:gd name="T174" fmla="*/ 1553 h 155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327" h="1553">
                  <a:moveTo>
                    <a:pt x="969" y="5"/>
                  </a:moveTo>
                  <a:lnTo>
                    <a:pt x="924" y="89"/>
                  </a:lnTo>
                  <a:lnTo>
                    <a:pt x="939" y="110"/>
                  </a:lnTo>
                  <a:lnTo>
                    <a:pt x="962" y="135"/>
                  </a:lnTo>
                  <a:lnTo>
                    <a:pt x="981" y="159"/>
                  </a:lnTo>
                  <a:lnTo>
                    <a:pt x="1004" y="186"/>
                  </a:lnTo>
                  <a:lnTo>
                    <a:pt x="1026" y="212"/>
                  </a:lnTo>
                  <a:lnTo>
                    <a:pt x="1049" y="241"/>
                  </a:lnTo>
                  <a:lnTo>
                    <a:pt x="1072" y="270"/>
                  </a:lnTo>
                  <a:lnTo>
                    <a:pt x="1097" y="302"/>
                  </a:lnTo>
                  <a:lnTo>
                    <a:pt x="1118" y="330"/>
                  </a:lnTo>
                  <a:lnTo>
                    <a:pt x="1140" y="363"/>
                  </a:lnTo>
                  <a:lnTo>
                    <a:pt x="1159" y="393"/>
                  </a:lnTo>
                  <a:lnTo>
                    <a:pt x="1180" y="429"/>
                  </a:lnTo>
                  <a:lnTo>
                    <a:pt x="1199" y="462"/>
                  </a:lnTo>
                  <a:lnTo>
                    <a:pt x="1216" y="496"/>
                  </a:lnTo>
                  <a:lnTo>
                    <a:pt x="1232" y="532"/>
                  </a:lnTo>
                  <a:lnTo>
                    <a:pt x="1247" y="566"/>
                  </a:lnTo>
                  <a:lnTo>
                    <a:pt x="1243" y="572"/>
                  </a:lnTo>
                  <a:lnTo>
                    <a:pt x="1237" y="591"/>
                  </a:lnTo>
                  <a:lnTo>
                    <a:pt x="1226" y="621"/>
                  </a:lnTo>
                  <a:lnTo>
                    <a:pt x="1211" y="661"/>
                  </a:lnTo>
                  <a:lnTo>
                    <a:pt x="1192" y="709"/>
                  </a:lnTo>
                  <a:lnTo>
                    <a:pt x="1171" y="764"/>
                  </a:lnTo>
                  <a:lnTo>
                    <a:pt x="1146" y="823"/>
                  </a:lnTo>
                  <a:lnTo>
                    <a:pt x="1120" y="889"/>
                  </a:lnTo>
                  <a:lnTo>
                    <a:pt x="1089" y="956"/>
                  </a:lnTo>
                  <a:lnTo>
                    <a:pt x="1059" y="1024"/>
                  </a:lnTo>
                  <a:lnTo>
                    <a:pt x="1026" y="1093"/>
                  </a:lnTo>
                  <a:lnTo>
                    <a:pt x="992" y="1161"/>
                  </a:lnTo>
                  <a:lnTo>
                    <a:pt x="956" y="1224"/>
                  </a:lnTo>
                  <a:lnTo>
                    <a:pt x="922" y="1285"/>
                  </a:lnTo>
                  <a:lnTo>
                    <a:pt x="888" y="1338"/>
                  </a:lnTo>
                  <a:lnTo>
                    <a:pt x="851" y="1387"/>
                  </a:lnTo>
                  <a:lnTo>
                    <a:pt x="848" y="1387"/>
                  </a:lnTo>
                  <a:lnTo>
                    <a:pt x="838" y="1391"/>
                  </a:lnTo>
                  <a:lnTo>
                    <a:pt x="823" y="1395"/>
                  </a:lnTo>
                  <a:lnTo>
                    <a:pt x="800" y="1403"/>
                  </a:lnTo>
                  <a:lnTo>
                    <a:pt x="772" y="1410"/>
                  </a:lnTo>
                  <a:lnTo>
                    <a:pt x="735" y="1420"/>
                  </a:lnTo>
                  <a:lnTo>
                    <a:pt x="695" y="1431"/>
                  </a:lnTo>
                  <a:lnTo>
                    <a:pt x="650" y="1443"/>
                  </a:lnTo>
                  <a:lnTo>
                    <a:pt x="597" y="1454"/>
                  </a:lnTo>
                  <a:lnTo>
                    <a:pt x="538" y="1463"/>
                  </a:lnTo>
                  <a:lnTo>
                    <a:pt x="473" y="1473"/>
                  </a:lnTo>
                  <a:lnTo>
                    <a:pt x="405" y="1482"/>
                  </a:lnTo>
                  <a:lnTo>
                    <a:pt x="327" y="1490"/>
                  </a:lnTo>
                  <a:lnTo>
                    <a:pt x="245" y="1496"/>
                  </a:lnTo>
                  <a:lnTo>
                    <a:pt x="157" y="1502"/>
                  </a:lnTo>
                  <a:lnTo>
                    <a:pt x="66" y="1505"/>
                  </a:lnTo>
                  <a:lnTo>
                    <a:pt x="64" y="1502"/>
                  </a:lnTo>
                  <a:lnTo>
                    <a:pt x="64" y="1490"/>
                  </a:lnTo>
                  <a:lnTo>
                    <a:pt x="62" y="1481"/>
                  </a:lnTo>
                  <a:lnTo>
                    <a:pt x="62" y="1471"/>
                  </a:lnTo>
                  <a:lnTo>
                    <a:pt x="62" y="1460"/>
                  </a:lnTo>
                  <a:lnTo>
                    <a:pt x="62" y="1448"/>
                  </a:lnTo>
                  <a:lnTo>
                    <a:pt x="62" y="1431"/>
                  </a:lnTo>
                  <a:lnTo>
                    <a:pt x="62" y="1416"/>
                  </a:lnTo>
                  <a:lnTo>
                    <a:pt x="62" y="1399"/>
                  </a:lnTo>
                  <a:lnTo>
                    <a:pt x="64" y="1382"/>
                  </a:lnTo>
                  <a:lnTo>
                    <a:pt x="64" y="1363"/>
                  </a:lnTo>
                  <a:lnTo>
                    <a:pt x="66" y="1342"/>
                  </a:lnTo>
                  <a:lnTo>
                    <a:pt x="72" y="1321"/>
                  </a:lnTo>
                  <a:lnTo>
                    <a:pt x="76" y="1302"/>
                  </a:lnTo>
                  <a:lnTo>
                    <a:pt x="79" y="1300"/>
                  </a:lnTo>
                  <a:lnTo>
                    <a:pt x="91" y="1300"/>
                  </a:lnTo>
                  <a:lnTo>
                    <a:pt x="110" y="1300"/>
                  </a:lnTo>
                  <a:lnTo>
                    <a:pt x="136" y="1300"/>
                  </a:lnTo>
                  <a:lnTo>
                    <a:pt x="165" y="1296"/>
                  </a:lnTo>
                  <a:lnTo>
                    <a:pt x="203" y="1294"/>
                  </a:lnTo>
                  <a:lnTo>
                    <a:pt x="241" y="1290"/>
                  </a:lnTo>
                  <a:lnTo>
                    <a:pt x="287" y="1289"/>
                  </a:lnTo>
                  <a:lnTo>
                    <a:pt x="330" y="1281"/>
                  </a:lnTo>
                  <a:lnTo>
                    <a:pt x="380" y="1275"/>
                  </a:lnTo>
                  <a:lnTo>
                    <a:pt x="431" y="1264"/>
                  </a:lnTo>
                  <a:lnTo>
                    <a:pt x="483" y="1256"/>
                  </a:lnTo>
                  <a:lnTo>
                    <a:pt x="532" y="1243"/>
                  </a:lnTo>
                  <a:lnTo>
                    <a:pt x="581" y="1230"/>
                  </a:lnTo>
                  <a:lnTo>
                    <a:pt x="629" y="1213"/>
                  </a:lnTo>
                  <a:lnTo>
                    <a:pt x="675" y="1195"/>
                  </a:lnTo>
                  <a:lnTo>
                    <a:pt x="680" y="1174"/>
                  </a:lnTo>
                  <a:lnTo>
                    <a:pt x="684" y="1155"/>
                  </a:lnTo>
                  <a:lnTo>
                    <a:pt x="690" y="1136"/>
                  </a:lnTo>
                  <a:lnTo>
                    <a:pt x="697" y="1116"/>
                  </a:lnTo>
                  <a:lnTo>
                    <a:pt x="699" y="1097"/>
                  </a:lnTo>
                  <a:lnTo>
                    <a:pt x="705" y="1078"/>
                  </a:lnTo>
                  <a:lnTo>
                    <a:pt x="709" y="1059"/>
                  </a:lnTo>
                  <a:lnTo>
                    <a:pt x="713" y="1040"/>
                  </a:lnTo>
                  <a:lnTo>
                    <a:pt x="716" y="1020"/>
                  </a:lnTo>
                  <a:lnTo>
                    <a:pt x="720" y="1001"/>
                  </a:lnTo>
                  <a:lnTo>
                    <a:pt x="722" y="982"/>
                  </a:lnTo>
                  <a:lnTo>
                    <a:pt x="728" y="963"/>
                  </a:lnTo>
                  <a:lnTo>
                    <a:pt x="734" y="944"/>
                  </a:lnTo>
                  <a:lnTo>
                    <a:pt x="737" y="925"/>
                  </a:lnTo>
                  <a:lnTo>
                    <a:pt x="745" y="906"/>
                  </a:lnTo>
                  <a:lnTo>
                    <a:pt x="753" y="887"/>
                  </a:lnTo>
                  <a:lnTo>
                    <a:pt x="753" y="884"/>
                  </a:lnTo>
                  <a:lnTo>
                    <a:pt x="756" y="880"/>
                  </a:lnTo>
                  <a:lnTo>
                    <a:pt x="760" y="866"/>
                  </a:lnTo>
                  <a:lnTo>
                    <a:pt x="772" y="855"/>
                  </a:lnTo>
                  <a:lnTo>
                    <a:pt x="781" y="838"/>
                  </a:lnTo>
                  <a:lnTo>
                    <a:pt x="798" y="819"/>
                  </a:lnTo>
                  <a:lnTo>
                    <a:pt x="813" y="798"/>
                  </a:lnTo>
                  <a:lnTo>
                    <a:pt x="836" y="777"/>
                  </a:lnTo>
                  <a:lnTo>
                    <a:pt x="857" y="751"/>
                  </a:lnTo>
                  <a:lnTo>
                    <a:pt x="884" y="724"/>
                  </a:lnTo>
                  <a:lnTo>
                    <a:pt x="912" y="695"/>
                  </a:lnTo>
                  <a:lnTo>
                    <a:pt x="946" y="669"/>
                  </a:lnTo>
                  <a:lnTo>
                    <a:pt x="981" y="640"/>
                  </a:lnTo>
                  <a:lnTo>
                    <a:pt x="1021" y="612"/>
                  </a:lnTo>
                  <a:lnTo>
                    <a:pt x="1064" y="585"/>
                  </a:lnTo>
                  <a:lnTo>
                    <a:pt x="1112" y="558"/>
                  </a:lnTo>
                  <a:lnTo>
                    <a:pt x="1095" y="526"/>
                  </a:lnTo>
                  <a:lnTo>
                    <a:pt x="1091" y="526"/>
                  </a:lnTo>
                  <a:lnTo>
                    <a:pt x="1083" y="530"/>
                  </a:lnTo>
                  <a:lnTo>
                    <a:pt x="1072" y="534"/>
                  </a:lnTo>
                  <a:lnTo>
                    <a:pt x="1057" y="543"/>
                  </a:lnTo>
                  <a:lnTo>
                    <a:pt x="1038" y="551"/>
                  </a:lnTo>
                  <a:lnTo>
                    <a:pt x="1013" y="564"/>
                  </a:lnTo>
                  <a:lnTo>
                    <a:pt x="988" y="579"/>
                  </a:lnTo>
                  <a:lnTo>
                    <a:pt x="962" y="598"/>
                  </a:lnTo>
                  <a:lnTo>
                    <a:pt x="931" y="617"/>
                  </a:lnTo>
                  <a:lnTo>
                    <a:pt x="901" y="642"/>
                  </a:lnTo>
                  <a:lnTo>
                    <a:pt x="869" y="669"/>
                  </a:lnTo>
                  <a:lnTo>
                    <a:pt x="836" y="701"/>
                  </a:lnTo>
                  <a:lnTo>
                    <a:pt x="804" y="733"/>
                  </a:lnTo>
                  <a:lnTo>
                    <a:pt x="772" y="770"/>
                  </a:lnTo>
                  <a:lnTo>
                    <a:pt x="737" y="809"/>
                  </a:lnTo>
                  <a:lnTo>
                    <a:pt x="709" y="855"/>
                  </a:lnTo>
                  <a:lnTo>
                    <a:pt x="707" y="855"/>
                  </a:lnTo>
                  <a:lnTo>
                    <a:pt x="705" y="863"/>
                  </a:lnTo>
                  <a:lnTo>
                    <a:pt x="703" y="870"/>
                  </a:lnTo>
                  <a:lnTo>
                    <a:pt x="701" y="884"/>
                  </a:lnTo>
                  <a:lnTo>
                    <a:pt x="697" y="897"/>
                  </a:lnTo>
                  <a:lnTo>
                    <a:pt x="694" y="918"/>
                  </a:lnTo>
                  <a:lnTo>
                    <a:pt x="690" y="935"/>
                  </a:lnTo>
                  <a:lnTo>
                    <a:pt x="686" y="960"/>
                  </a:lnTo>
                  <a:lnTo>
                    <a:pt x="682" y="982"/>
                  </a:lnTo>
                  <a:lnTo>
                    <a:pt x="676" y="1007"/>
                  </a:lnTo>
                  <a:lnTo>
                    <a:pt x="671" y="1034"/>
                  </a:lnTo>
                  <a:lnTo>
                    <a:pt x="667" y="1060"/>
                  </a:lnTo>
                  <a:lnTo>
                    <a:pt x="661" y="1085"/>
                  </a:lnTo>
                  <a:lnTo>
                    <a:pt x="657" y="1114"/>
                  </a:lnTo>
                  <a:lnTo>
                    <a:pt x="652" y="1138"/>
                  </a:lnTo>
                  <a:lnTo>
                    <a:pt x="646" y="1167"/>
                  </a:lnTo>
                  <a:lnTo>
                    <a:pt x="638" y="1173"/>
                  </a:lnTo>
                  <a:lnTo>
                    <a:pt x="625" y="1180"/>
                  </a:lnTo>
                  <a:lnTo>
                    <a:pt x="608" y="1188"/>
                  </a:lnTo>
                  <a:lnTo>
                    <a:pt x="583" y="1199"/>
                  </a:lnTo>
                  <a:lnTo>
                    <a:pt x="555" y="1207"/>
                  </a:lnTo>
                  <a:lnTo>
                    <a:pt x="521" y="1216"/>
                  </a:lnTo>
                  <a:lnTo>
                    <a:pt x="483" y="1224"/>
                  </a:lnTo>
                  <a:lnTo>
                    <a:pt x="444" y="1235"/>
                  </a:lnTo>
                  <a:lnTo>
                    <a:pt x="397" y="1241"/>
                  </a:lnTo>
                  <a:lnTo>
                    <a:pt x="349" y="1251"/>
                  </a:lnTo>
                  <a:lnTo>
                    <a:pt x="300" y="1254"/>
                  </a:lnTo>
                  <a:lnTo>
                    <a:pt x="247" y="1260"/>
                  </a:lnTo>
                  <a:lnTo>
                    <a:pt x="192" y="1262"/>
                  </a:lnTo>
                  <a:lnTo>
                    <a:pt x="135" y="1264"/>
                  </a:lnTo>
                  <a:lnTo>
                    <a:pt x="76" y="1262"/>
                  </a:lnTo>
                  <a:lnTo>
                    <a:pt x="17" y="1262"/>
                  </a:lnTo>
                  <a:lnTo>
                    <a:pt x="15" y="1262"/>
                  </a:lnTo>
                  <a:lnTo>
                    <a:pt x="13" y="1266"/>
                  </a:lnTo>
                  <a:lnTo>
                    <a:pt x="13" y="1271"/>
                  </a:lnTo>
                  <a:lnTo>
                    <a:pt x="11" y="1281"/>
                  </a:lnTo>
                  <a:lnTo>
                    <a:pt x="7" y="1290"/>
                  </a:lnTo>
                  <a:lnTo>
                    <a:pt x="3" y="1306"/>
                  </a:lnTo>
                  <a:lnTo>
                    <a:pt x="0" y="1321"/>
                  </a:lnTo>
                  <a:lnTo>
                    <a:pt x="0" y="1340"/>
                  </a:lnTo>
                  <a:lnTo>
                    <a:pt x="0" y="1359"/>
                  </a:lnTo>
                  <a:lnTo>
                    <a:pt x="0" y="1382"/>
                  </a:lnTo>
                  <a:lnTo>
                    <a:pt x="0" y="1405"/>
                  </a:lnTo>
                  <a:lnTo>
                    <a:pt x="1" y="1431"/>
                  </a:lnTo>
                  <a:lnTo>
                    <a:pt x="5" y="1456"/>
                  </a:lnTo>
                  <a:lnTo>
                    <a:pt x="13" y="1486"/>
                  </a:lnTo>
                  <a:lnTo>
                    <a:pt x="19" y="1517"/>
                  </a:lnTo>
                  <a:lnTo>
                    <a:pt x="30" y="1549"/>
                  </a:lnTo>
                  <a:lnTo>
                    <a:pt x="34" y="1549"/>
                  </a:lnTo>
                  <a:lnTo>
                    <a:pt x="47" y="1549"/>
                  </a:lnTo>
                  <a:lnTo>
                    <a:pt x="64" y="1551"/>
                  </a:lnTo>
                  <a:lnTo>
                    <a:pt x="95" y="1553"/>
                  </a:lnTo>
                  <a:lnTo>
                    <a:pt x="129" y="1553"/>
                  </a:lnTo>
                  <a:lnTo>
                    <a:pt x="173" y="1553"/>
                  </a:lnTo>
                  <a:lnTo>
                    <a:pt x="220" y="1551"/>
                  </a:lnTo>
                  <a:lnTo>
                    <a:pt x="275" y="1551"/>
                  </a:lnTo>
                  <a:lnTo>
                    <a:pt x="334" y="1543"/>
                  </a:lnTo>
                  <a:lnTo>
                    <a:pt x="399" y="1540"/>
                  </a:lnTo>
                  <a:lnTo>
                    <a:pt x="469" y="1532"/>
                  </a:lnTo>
                  <a:lnTo>
                    <a:pt x="543" y="1521"/>
                  </a:lnTo>
                  <a:lnTo>
                    <a:pt x="619" y="1505"/>
                  </a:lnTo>
                  <a:lnTo>
                    <a:pt x="701" y="1490"/>
                  </a:lnTo>
                  <a:lnTo>
                    <a:pt x="785" y="1467"/>
                  </a:lnTo>
                  <a:lnTo>
                    <a:pt x="874" y="1444"/>
                  </a:lnTo>
                  <a:lnTo>
                    <a:pt x="874" y="1439"/>
                  </a:lnTo>
                  <a:lnTo>
                    <a:pt x="886" y="1424"/>
                  </a:lnTo>
                  <a:lnTo>
                    <a:pt x="899" y="1399"/>
                  </a:lnTo>
                  <a:lnTo>
                    <a:pt x="922" y="1365"/>
                  </a:lnTo>
                  <a:lnTo>
                    <a:pt x="945" y="1325"/>
                  </a:lnTo>
                  <a:lnTo>
                    <a:pt x="973" y="1275"/>
                  </a:lnTo>
                  <a:lnTo>
                    <a:pt x="1004" y="1222"/>
                  </a:lnTo>
                  <a:lnTo>
                    <a:pt x="1040" y="1163"/>
                  </a:lnTo>
                  <a:lnTo>
                    <a:pt x="1076" y="1098"/>
                  </a:lnTo>
                  <a:lnTo>
                    <a:pt x="1112" y="1028"/>
                  </a:lnTo>
                  <a:lnTo>
                    <a:pt x="1150" y="954"/>
                  </a:lnTo>
                  <a:lnTo>
                    <a:pt x="1188" y="878"/>
                  </a:lnTo>
                  <a:lnTo>
                    <a:pt x="1224" y="796"/>
                  </a:lnTo>
                  <a:lnTo>
                    <a:pt x="1260" y="716"/>
                  </a:lnTo>
                  <a:lnTo>
                    <a:pt x="1293" y="635"/>
                  </a:lnTo>
                  <a:lnTo>
                    <a:pt x="1327" y="553"/>
                  </a:lnTo>
                  <a:lnTo>
                    <a:pt x="1323" y="547"/>
                  </a:lnTo>
                  <a:lnTo>
                    <a:pt x="1319" y="539"/>
                  </a:lnTo>
                  <a:lnTo>
                    <a:pt x="1312" y="526"/>
                  </a:lnTo>
                  <a:lnTo>
                    <a:pt x="1302" y="509"/>
                  </a:lnTo>
                  <a:lnTo>
                    <a:pt x="1287" y="484"/>
                  </a:lnTo>
                  <a:lnTo>
                    <a:pt x="1272" y="460"/>
                  </a:lnTo>
                  <a:lnTo>
                    <a:pt x="1253" y="431"/>
                  </a:lnTo>
                  <a:lnTo>
                    <a:pt x="1232" y="399"/>
                  </a:lnTo>
                  <a:lnTo>
                    <a:pt x="1207" y="363"/>
                  </a:lnTo>
                  <a:lnTo>
                    <a:pt x="1180" y="327"/>
                  </a:lnTo>
                  <a:lnTo>
                    <a:pt x="1152" y="289"/>
                  </a:lnTo>
                  <a:lnTo>
                    <a:pt x="1121" y="250"/>
                  </a:lnTo>
                  <a:lnTo>
                    <a:pt x="1087" y="211"/>
                  </a:lnTo>
                  <a:lnTo>
                    <a:pt x="1051" y="173"/>
                  </a:lnTo>
                  <a:lnTo>
                    <a:pt x="1013" y="133"/>
                  </a:lnTo>
                  <a:lnTo>
                    <a:pt x="977" y="98"/>
                  </a:lnTo>
                  <a:lnTo>
                    <a:pt x="1015" y="0"/>
                  </a:lnTo>
                  <a:lnTo>
                    <a:pt x="969" y="5"/>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2525" name="Freeform 57"/>
            <p:cNvSpPr>
              <a:spLocks/>
            </p:cNvSpPr>
            <p:nvPr/>
          </p:nvSpPr>
          <p:spPr bwMode="auto">
            <a:xfrm>
              <a:off x="1284" y="2341"/>
              <a:ext cx="300" cy="243"/>
            </a:xfrm>
            <a:custGeom>
              <a:avLst/>
              <a:gdLst>
                <a:gd name="T0" fmla="*/ 1 w 599"/>
                <a:gd name="T1" fmla="*/ 1 h 484"/>
                <a:gd name="T2" fmla="*/ 1 w 599"/>
                <a:gd name="T3" fmla="*/ 1 h 484"/>
                <a:gd name="T4" fmla="*/ 1 w 599"/>
                <a:gd name="T5" fmla="*/ 1 h 484"/>
                <a:gd name="T6" fmla="*/ 1 w 599"/>
                <a:gd name="T7" fmla="*/ 1 h 484"/>
                <a:gd name="T8" fmla="*/ 1 w 599"/>
                <a:gd name="T9" fmla="*/ 1 h 484"/>
                <a:gd name="T10" fmla="*/ 1 w 599"/>
                <a:gd name="T11" fmla="*/ 1 h 484"/>
                <a:gd name="T12" fmla="*/ 1 w 599"/>
                <a:gd name="T13" fmla="*/ 1 h 484"/>
                <a:gd name="T14" fmla="*/ 1 w 599"/>
                <a:gd name="T15" fmla="*/ 1 h 484"/>
                <a:gd name="T16" fmla="*/ 1 w 599"/>
                <a:gd name="T17" fmla="*/ 1 h 484"/>
                <a:gd name="T18" fmla="*/ 1 w 599"/>
                <a:gd name="T19" fmla="*/ 1 h 484"/>
                <a:gd name="T20" fmla="*/ 1 w 599"/>
                <a:gd name="T21" fmla="*/ 1 h 484"/>
                <a:gd name="T22" fmla="*/ 1 w 599"/>
                <a:gd name="T23" fmla="*/ 1 h 484"/>
                <a:gd name="T24" fmla="*/ 1 w 599"/>
                <a:gd name="T25" fmla="*/ 1 h 484"/>
                <a:gd name="T26" fmla="*/ 1 w 599"/>
                <a:gd name="T27" fmla="*/ 1 h 484"/>
                <a:gd name="T28" fmla="*/ 1 w 599"/>
                <a:gd name="T29" fmla="*/ 1 h 484"/>
                <a:gd name="T30" fmla="*/ 1 w 599"/>
                <a:gd name="T31" fmla="*/ 1 h 484"/>
                <a:gd name="T32" fmla="*/ 1 w 599"/>
                <a:gd name="T33" fmla="*/ 1 h 484"/>
                <a:gd name="T34" fmla="*/ 1 w 599"/>
                <a:gd name="T35" fmla="*/ 1 h 484"/>
                <a:gd name="T36" fmla="*/ 1 w 599"/>
                <a:gd name="T37" fmla="*/ 1 h 484"/>
                <a:gd name="T38" fmla="*/ 1 w 599"/>
                <a:gd name="T39" fmla="*/ 1 h 484"/>
                <a:gd name="T40" fmla="*/ 1 w 599"/>
                <a:gd name="T41" fmla="*/ 1 h 484"/>
                <a:gd name="T42" fmla="*/ 1 w 599"/>
                <a:gd name="T43" fmla="*/ 1 h 484"/>
                <a:gd name="T44" fmla="*/ 1 w 599"/>
                <a:gd name="T45" fmla="*/ 1 h 484"/>
                <a:gd name="T46" fmla="*/ 1 w 599"/>
                <a:gd name="T47" fmla="*/ 1 h 484"/>
                <a:gd name="T48" fmla="*/ 1 w 599"/>
                <a:gd name="T49" fmla="*/ 1 h 484"/>
                <a:gd name="T50" fmla="*/ 1 w 599"/>
                <a:gd name="T51" fmla="*/ 1 h 484"/>
                <a:gd name="T52" fmla="*/ 1 w 599"/>
                <a:gd name="T53" fmla="*/ 1 h 484"/>
                <a:gd name="T54" fmla="*/ 1 w 599"/>
                <a:gd name="T55" fmla="*/ 1 h 484"/>
                <a:gd name="T56" fmla="*/ 1 w 599"/>
                <a:gd name="T57" fmla="*/ 1 h 484"/>
                <a:gd name="T58" fmla="*/ 1 w 599"/>
                <a:gd name="T59" fmla="*/ 1 h 484"/>
                <a:gd name="T60" fmla="*/ 1 w 599"/>
                <a:gd name="T61" fmla="*/ 1 h 484"/>
                <a:gd name="T62" fmla="*/ 1 w 599"/>
                <a:gd name="T63" fmla="*/ 1 h 484"/>
                <a:gd name="T64" fmla="*/ 1 w 599"/>
                <a:gd name="T65" fmla="*/ 1 h 484"/>
                <a:gd name="T66" fmla="*/ 1 w 599"/>
                <a:gd name="T67" fmla="*/ 1 h 484"/>
                <a:gd name="T68" fmla="*/ 1 w 599"/>
                <a:gd name="T69" fmla="*/ 1 h 484"/>
                <a:gd name="T70" fmla="*/ 1 w 599"/>
                <a:gd name="T71" fmla="*/ 1 h 484"/>
                <a:gd name="T72" fmla="*/ 1 w 599"/>
                <a:gd name="T73" fmla="*/ 1 h 484"/>
                <a:gd name="T74" fmla="*/ 1 w 599"/>
                <a:gd name="T75" fmla="*/ 1 h 484"/>
                <a:gd name="T76" fmla="*/ 1 w 599"/>
                <a:gd name="T77" fmla="*/ 1 h 484"/>
                <a:gd name="T78" fmla="*/ 0 w 599"/>
                <a:gd name="T79" fmla="*/ 1 h 484"/>
                <a:gd name="T80" fmla="*/ 1 w 599"/>
                <a:gd name="T81" fmla="*/ 1 h 484"/>
                <a:gd name="T82" fmla="*/ 1 w 599"/>
                <a:gd name="T83" fmla="*/ 1 h 484"/>
                <a:gd name="T84" fmla="*/ 1 w 599"/>
                <a:gd name="T85" fmla="*/ 1 h 484"/>
                <a:gd name="T86" fmla="*/ 1 w 599"/>
                <a:gd name="T87" fmla="*/ 1 h 484"/>
                <a:gd name="T88" fmla="*/ 1 w 599"/>
                <a:gd name="T89" fmla="*/ 1 h 484"/>
                <a:gd name="T90" fmla="*/ 1 w 599"/>
                <a:gd name="T91" fmla="*/ 1 h 484"/>
                <a:gd name="T92" fmla="*/ 1 w 599"/>
                <a:gd name="T93" fmla="*/ 1 h 484"/>
                <a:gd name="T94" fmla="*/ 1 w 599"/>
                <a:gd name="T95" fmla="*/ 1 h 484"/>
                <a:gd name="T96" fmla="*/ 1 w 599"/>
                <a:gd name="T97" fmla="*/ 1 h 484"/>
                <a:gd name="T98" fmla="*/ 1 w 599"/>
                <a:gd name="T99" fmla="*/ 1 h 484"/>
                <a:gd name="T100" fmla="*/ 1 w 599"/>
                <a:gd name="T101" fmla="*/ 1 h 484"/>
                <a:gd name="T102" fmla="*/ 1 w 599"/>
                <a:gd name="T103" fmla="*/ 1 h 484"/>
                <a:gd name="T104" fmla="*/ 1 w 599"/>
                <a:gd name="T105" fmla="*/ 1 h 484"/>
                <a:gd name="T106" fmla="*/ 1 w 599"/>
                <a:gd name="T107" fmla="*/ 1 h 484"/>
                <a:gd name="T108" fmla="*/ 1 w 599"/>
                <a:gd name="T109" fmla="*/ 1 h 484"/>
                <a:gd name="T110" fmla="*/ 1 w 599"/>
                <a:gd name="T111" fmla="*/ 1 h 484"/>
                <a:gd name="T112" fmla="*/ 1 w 599"/>
                <a:gd name="T113" fmla="*/ 1 h 484"/>
                <a:gd name="T114" fmla="*/ 1 w 599"/>
                <a:gd name="T115" fmla="*/ 1 h 484"/>
                <a:gd name="T116" fmla="*/ 1 w 599"/>
                <a:gd name="T117" fmla="*/ 1 h 484"/>
                <a:gd name="T118" fmla="*/ 1 w 599"/>
                <a:gd name="T119" fmla="*/ 1 h 484"/>
                <a:gd name="T120" fmla="*/ 1 w 599"/>
                <a:gd name="T121" fmla="*/ 1 h 48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99"/>
                <a:gd name="T184" fmla="*/ 0 h 484"/>
                <a:gd name="T185" fmla="*/ 599 w 599"/>
                <a:gd name="T186" fmla="*/ 484 h 48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99" h="484">
                  <a:moveTo>
                    <a:pt x="580" y="243"/>
                  </a:moveTo>
                  <a:lnTo>
                    <a:pt x="574" y="237"/>
                  </a:lnTo>
                  <a:lnTo>
                    <a:pt x="564" y="228"/>
                  </a:lnTo>
                  <a:lnTo>
                    <a:pt x="555" y="218"/>
                  </a:lnTo>
                  <a:lnTo>
                    <a:pt x="547" y="212"/>
                  </a:lnTo>
                  <a:lnTo>
                    <a:pt x="536" y="203"/>
                  </a:lnTo>
                  <a:lnTo>
                    <a:pt x="524" y="195"/>
                  </a:lnTo>
                  <a:lnTo>
                    <a:pt x="511" y="186"/>
                  </a:lnTo>
                  <a:lnTo>
                    <a:pt x="498" y="176"/>
                  </a:lnTo>
                  <a:lnTo>
                    <a:pt x="484" y="165"/>
                  </a:lnTo>
                  <a:lnTo>
                    <a:pt x="471" y="159"/>
                  </a:lnTo>
                  <a:lnTo>
                    <a:pt x="454" y="150"/>
                  </a:lnTo>
                  <a:lnTo>
                    <a:pt x="437" y="144"/>
                  </a:lnTo>
                  <a:lnTo>
                    <a:pt x="422" y="138"/>
                  </a:lnTo>
                  <a:lnTo>
                    <a:pt x="407" y="135"/>
                  </a:lnTo>
                  <a:lnTo>
                    <a:pt x="386" y="129"/>
                  </a:lnTo>
                  <a:lnTo>
                    <a:pt x="370" y="123"/>
                  </a:lnTo>
                  <a:lnTo>
                    <a:pt x="355" y="115"/>
                  </a:lnTo>
                  <a:lnTo>
                    <a:pt x="340" y="112"/>
                  </a:lnTo>
                  <a:lnTo>
                    <a:pt x="325" y="104"/>
                  </a:lnTo>
                  <a:lnTo>
                    <a:pt x="313" y="98"/>
                  </a:lnTo>
                  <a:lnTo>
                    <a:pt x="302" y="91"/>
                  </a:lnTo>
                  <a:lnTo>
                    <a:pt x="292" y="87"/>
                  </a:lnTo>
                  <a:lnTo>
                    <a:pt x="281" y="79"/>
                  </a:lnTo>
                  <a:lnTo>
                    <a:pt x="272" y="74"/>
                  </a:lnTo>
                  <a:lnTo>
                    <a:pt x="264" y="68"/>
                  </a:lnTo>
                  <a:lnTo>
                    <a:pt x="258" y="64"/>
                  </a:lnTo>
                  <a:lnTo>
                    <a:pt x="251" y="58"/>
                  </a:lnTo>
                  <a:lnTo>
                    <a:pt x="249" y="57"/>
                  </a:lnTo>
                  <a:lnTo>
                    <a:pt x="235" y="83"/>
                  </a:lnTo>
                  <a:lnTo>
                    <a:pt x="235" y="87"/>
                  </a:lnTo>
                  <a:lnTo>
                    <a:pt x="243" y="98"/>
                  </a:lnTo>
                  <a:lnTo>
                    <a:pt x="245" y="104"/>
                  </a:lnTo>
                  <a:lnTo>
                    <a:pt x="251" y="114"/>
                  </a:lnTo>
                  <a:lnTo>
                    <a:pt x="256" y="125"/>
                  </a:lnTo>
                  <a:lnTo>
                    <a:pt x="264" y="138"/>
                  </a:lnTo>
                  <a:lnTo>
                    <a:pt x="270" y="148"/>
                  </a:lnTo>
                  <a:lnTo>
                    <a:pt x="279" y="161"/>
                  </a:lnTo>
                  <a:lnTo>
                    <a:pt x="289" y="171"/>
                  </a:lnTo>
                  <a:lnTo>
                    <a:pt x="298" y="184"/>
                  </a:lnTo>
                  <a:lnTo>
                    <a:pt x="308" y="195"/>
                  </a:lnTo>
                  <a:lnTo>
                    <a:pt x="321" y="207"/>
                  </a:lnTo>
                  <a:lnTo>
                    <a:pt x="334" y="216"/>
                  </a:lnTo>
                  <a:lnTo>
                    <a:pt x="349" y="228"/>
                  </a:lnTo>
                  <a:lnTo>
                    <a:pt x="346" y="228"/>
                  </a:lnTo>
                  <a:lnTo>
                    <a:pt x="340" y="230"/>
                  </a:lnTo>
                  <a:lnTo>
                    <a:pt x="330" y="231"/>
                  </a:lnTo>
                  <a:lnTo>
                    <a:pt x="319" y="239"/>
                  </a:lnTo>
                  <a:lnTo>
                    <a:pt x="302" y="243"/>
                  </a:lnTo>
                  <a:lnTo>
                    <a:pt x="283" y="252"/>
                  </a:lnTo>
                  <a:lnTo>
                    <a:pt x="264" y="262"/>
                  </a:lnTo>
                  <a:lnTo>
                    <a:pt x="245" y="275"/>
                  </a:lnTo>
                  <a:lnTo>
                    <a:pt x="222" y="287"/>
                  </a:lnTo>
                  <a:lnTo>
                    <a:pt x="199" y="302"/>
                  </a:lnTo>
                  <a:lnTo>
                    <a:pt x="176" y="317"/>
                  </a:lnTo>
                  <a:lnTo>
                    <a:pt x="156" y="336"/>
                  </a:lnTo>
                  <a:lnTo>
                    <a:pt x="131" y="355"/>
                  </a:lnTo>
                  <a:lnTo>
                    <a:pt x="112" y="378"/>
                  </a:lnTo>
                  <a:lnTo>
                    <a:pt x="93" y="401"/>
                  </a:lnTo>
                  <a:lnTo>
                    <a:pt x="78" y="429"/>
                  </a:lnTo>
                  <a:lnTo>
                    <a:pt x="129" y="418"/>
                  </a:lnTo>
                  <a:lnTo>
                    <a:pt x="144" y="414"/>
                  </a:lnTo>
                  <a:lnTo>
                    <a:pt x="165" y="412"/>
                  </a:lnTo>
                  <a:lnTo>
                    <a:pt x="182" y="408"/>
                  </a:lnTo>
                  <a:lnTo>
                    <a:pt x="205" y="408"/>
                  </a:lnTo>
                  <a:lnTo>
                    <a:pt x="224" y="408"/>
                  </a:lnTo>
                  <a:lnTo>
                    <a:pt x="247" y="408"/>
                  </a:lnTo>
                  <a:lnTo>
                    <a:pt x="270" y="408"/>
                  </a:lnTo>
                  <a:lnTo>
                    <a:pt x="291" y="408"/>
                  </a:lnTo>
                  <a:lnTo>
                    <a:pt x="311" y="412"/>
                  </a:lnTo>
                  <a:lnTo>
                    <a:pt x="334" y="418"/>
                  </a:lnTo>
                  <a:lnTo>
                    <a:pt x="355" y="420"/>
                  </a:lnTo>
                  <a:lnTo>
                    <a:pt x="374" y="422"/>
                  </a:lnTo>
                  <a:lnTo>
                    <a:pt x="397" y="422"/>
                  </a:lnTo>
                  <a:lnTo>
                    <a:pt x="420" y="422"/>
                  </a:lnTo>
                  <a:lnTo>
                    <a:pt x="439" y="422"/>
                  </a:lnTo>
                  <a:lnTo>
                    <a:pt x="460" y="420"/>
                  </a:lnTo>
                  <a:lnTo>
                    <a:pt x="481" y="418"/>
                  </a:lnTo>
                  <a:lnTo>
                    <a:pt x="502" y="416"/>
                  </a:lnTo>
                  <a:lnTo>
                    <a:pt x="519" y="410"/>
                  </a:lnTo>
                  <a:lnTo>
                    <a:pt x="538" y="408"/>
                  </a:lnTo>
                  <a:lnTo>
                    <a:pt x="549" y="406"/>
                  </a:lnTo>
                  <a:lnTo>
                    <a:pt x="564" y="404"/>
                  </a:lnTo>
                  <a:lnTo>
                    <a:pt x="574" y="401"/>
                  </a:lnTo>
                  <a:lnTo>
                    <a:pt x="583" y="399"/>
                  </a:lnTo>
                  <a:lnTo>
                    <a:pt x="587" y="399"/>
                  </a:lnTo>
                  <a:lnTo>
                    <a:pt x="591" y="399"/>
                  </a:lnTo>
                  <a:lnTo>
                    <a:pt x="599" y="439"/>
                  </a:lnTo>
                  <a:lnTo>
                    <a:pt x="597" y="439"/>
                  </a:lnTo>
                  <a:lnTo>
                    <a:pt x="589" y="439"/>
                  </a:lnTo>
                  <a:lnTo>
                    <a:pt x="580" y="441"/>
                  </a:lnTo>
                  <a:lnTo>
                    <a:pt x="566" y="443"/>
                  </a:lnTo>
                  <a:lnTo>
                    <a:pt x="549" y="444"/>
                  </a:lnTo>
                  <a:lnTo>
                    <a:pt x="532" y="446"/>
                  </a:lnTo>
                  <a:lnTo>
                    <a:pt x="511" y="448"/>
                  </a:lnTo>
                  <a:lnTo>
                    <a:pt x="490" y="452"/>
                  </a:lnTo>
                  <a:lnTo>
                    <a:pt x="465" y="454"/>
                  </a:lnTo>
                  <a:lnTo>
                    <a:pt x="441" y="456"/>
                  </a:lnTo>
                  <a:lnTo>
                    <a:pt x="416" y="456"/>
                  </a:lnTo>
                  <a:lnTo>
                    <a:pt x="393" y="458"/>
                  </a:lnTo>
                  <a:lnTo>
                    <a:pt x="369" y="458"/>
                  </a:lnTo>
                  <a:lnTo>
                    <a:pt x="346" y="458"/>
                  </a:lnTo>
                  <a:lnTo>
                    <a:pt x="323" y="456"/>
                  </a:lnTo>
                  <a:lnTo>
                    <a:pt x="306" y="454"/>
                  </a:lnTo>
                  <a:lnTo>
                    <a:pt x="283" y="448"/>
                  </a:lnTo>
                  <a:lnTo>
                    <a:pt x="262" y="448"/>
                  </a:lnTo>
                  <a:lnTo>
                    <a:pt x="237" y="448"/>
                  </a:lnTo>
                  <a:lnTo>
                    <a:pt x="214" y="450"/>
                  </a:lnTo>
                  <a:lnTo>
                    <a:pt x="188" y="450"/>
                  </a:lnTo>
                  <a:lnTo>
                    <a:pt x="161" y="454"/>
                  </a:lnTo>
                  <a:lnTo>
                    <a:pt x="137" y="458"/>
                  </a:lnTo>
                  <a:lnTo>
                    <a:pt x="114" y="462"/>
                  </a:lnTo>
                  <a:lnTo>
                    <a:pt x="89" y="465"/>
                  </a:lnTo>
                  <a:lnTo>
                    <a:pt x="68" y="469"/>
                  </a:lnTo>
                  <a:lnTo>
                    <a:pt x="47" y="473"/>
                  </a:lnTo>
                  <a:lnTo>
                    <a:pt x="32" y="477"/>
                  </a:lnTo>
                  <a:lnTo>
                    <a:pt x="17" y="479"/>
                  </a:lnTo>
                  <a:lnTo>
                    <a:pt x="7" y="482"/>
                  </a:lnTo>
                  <a:lnTo>
                    <a:pt x="2" y="484"/>
                  </a:lnTo>
                  <a:lnTo>
                    <a:pt x="0" y="484"/>
                  </a:lnTo>
                  <a:lnTo>
                    <a:pt x="0" y="482"/>
                  </a:lnTo>
                  <a:lnTo>
                    <a:pt x="2" y="477"/>
                  </a:lnTo>
                  <a:lnTo>
                    <a:pt x="5" y="467"/>
                  </a:lnTo>
                  <a:lnTo>
                    <a:pt x="11" y="456"/>
                  </a:lnTo>
                  <a:lnTo>
                    <a:pt x="17" y="439"/>
                  </a:lnTo>
                  <a:lnTo>
                    <a:pt x="28" y="422"/>
                  </a:lnTo>
                  <a:lnTo>
                    <a:pt x="38" y="404"/>
                  </a:lnTo>
                  <a:lnTo>
                    <a:pt x="55" y="385"/>
                  </a:lnTo>
                  <a:lnTo>
                    <a:pt x="68" y="363"/>
                  </a:lnTo>
                  <a:lnTo>
                    <a:pt x="89" y="342"/>
                  </a:lnTo>
                  <a:lnTo>
                    <a:pt x="112" y="319"/>
                  </a:lnTo>
                  <a:lnTo>
                    <a:pt x="138" y="296"/>
                  </a:lnTo>
                  <a:lnTo>
                    <a:pt x="167" y="275"/>
                  </a:lnTo>
                  <a:lnTo>
                    <a:pt x="199" y="254"/>
                  </a:lnTo>
                  <a:lnTo>
                    <a:pt x="234" y="233"/>
                  </a:lnTo>
                  <a:lnTo>
                    <a:pt x="275" y="216"/>
                  </a:lnTo>
                  <a:lnTo>
                    <a:pt x="272" y="212"/>
                  </a:lnTo>
                  <a:lnTo>
                    <a:pt x="264" y="203"/>
                  </a:lnTo>
                  <a:lnTo>
                    <a:pt x="258" y="197"/>
                  </a:lnTo>
                  <a:lnTo>
                    <a:pt x="251" y="190"/>
                  </a:lnTo>
                  <a:lnTo>
                    <a:pt x="245" y="180"/>
                  </a:lnTo>
                  <a:lnTo>
                    <a:pt x="237" y="171"/>
                  </a:lnTo>
                  <a:lnTo>
                    <a:pt x="230" y="157"/>
                  </a:lnTo>
                  <a:lnTo>
                    <a:pt x="220" y="146"/>
                  </a:lnTo>
                  <a:lnTo>
                    <a:pt x="213" y="133"/>
                  </a:lnTo>
                  <a:lnTo>
                    <a:pt x="207" y="119"/>
                  </a:lnTo>
                  <a:lnTo>
                    <a:pt x="201" y="102"/>
                  </a:lnTo>
                  <a:lnTo>
                    <a:pt x="195" y="87"/>
                  </a:lnTo>
                  <a:lnTo>
                    <a:pt x="192" y="70"/>
                  </a:lnTo>
                  <a:lnTo>
                    <a:pt x="192" y="53"/>
                  </a:lnTo>
                  <a:lnTo>
                    <a:pt x="232" y="0"/>
                  </a:lnTo>
                  <a:lnTo>
                    <a:pt x="234" y="1"/>
                  </a:lnTo>
                  <a:lnTo>
                    <a:pt x="245" y="11"/>
                  </a:lnTo>
                  <a:lnTo>
                    <a:pt x="251" y="15"/>
                  </a:lnTo>
                  <a:lnTo>
                    <a:pt x="260" y="24"/>
                  </a:lnTo>
                  <a:lnTo>
                    <a:pt x="270" y="30"/>
                  </a:lnTo>
                  <a:lnTo>
                    <a:pt x="283" y="39"/>
                  </a:lnTo>
                  <a:lnTo>
                    <a:pt x="292" y="45"/>
                  </a:lnTo>
                  <a:lnTo>
                    <a:pt x="306" y="53"/>
                  </a:lnTo>
                  <a:lnTo>
                    <a:pt x="317" y="60"/>
                  </a:lnTo>
                  <a:lnTo>
                    <a:pt x="330" y="68"/>
                  </a:lnTo>
                  <a:lnTo>
                    <a:pt x="344" y="74"/>
                  </a:lnTo>
                  <a:lnTo>
                    <a:pt x="357" y="77"/>
                  </a:lnTo>
                  <a:lnTo>
                    <a:pt x="370" y="81"/>
                  </a:lnTo>
                  <a:lnTo>
                    <a:pt x="384" y="87"/>
                  </a:lnTo>
                  <a:lnTo>
                    <a:pt x="393" y="87"/>
                  </a:lnTo>
                  <a:lnTo>
                    <a:pt x="407" y="91"/>
                  </a:lnTo>
                  <a:lnTo>
                    <a:pt x="422" y="96"/>
                  </a:lnTo>
                  <a:lnTo>
                    <a:pt x="435" y="102"/>
                  </a:lnTo>
                  <a:lnTo>
                    <a:pt x="450" y="106"/>
                  </a:lnTo>
                  <a:lnTo>
                    <a:pt x="465" y="114"/>
                  </a:lnTo>
                  <a:lnTo>
                    <a:pt x="481" y="121"/>
                  </a:lnTo>
                  <a:lnTo>
                    <a:pt x="498" y="131"/>
                  </a:lnTo>
                  <a:lnTo>
                    <a:pt x="511" y="140"/>
                  </a:lnTo>
                  <a:lnTo>
                    <a:pt x="524" y="148"/>
                  </a:lnTo>
                  <a:lnTo>
                    <a:pt x="538" y="157"/>
                  </a:lnTo>
                  <a:lnTo>
                    <a:pt x="553" y="167"/>
                  </a:lnTo>
                  <a:lnTo>
                    <a:pt x="564" y="178"/>
                  </a:lnTo>
                  <a:lnTo>
                    <a:pt x="578" y="188"/>
                  </a:lnTo>
                  <a:lnTo>
                    <a:pt x="587" y="197"/>
                  </a:lnTo>
                  <a:lnTo>
                    <a:pt x="599" y="207"/>
                  </a:lnTo>
                  <a:lnTo>
                    <a:pt x="580" y="243"/>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2526" name="Freeform 58"/>
            <p:cNvSpPr>
              <a:spLocks/>
            </p:cNvSpPr>
            <p:nvPr/>
          </p:nvSpPr>
          <p:spPr bwMode="auto">
            <a:xfrm>
              <a:off x="1622" y="1889"/>
              <a:ext cx="452" cy="564"/>
            </a:xfrm>
            <a:custGeom>
              <a:avLst/>
              <a:gdLst>
                <a:gd name="T0" fmla="*/ 0 w 905"/>
                <a:gd name="T1" fmla="*/ 0 h 1129"/>
                <a:gd name="T2" fmla="*/ 0 w 905"/>
                <a:gd name="T3" fmla="*/ 0 h 1129"/>
                <a:gd name="T4" fmla="*/ 0 w 905"/>
                <a:gd name="T5" fmla="*/ 0 h 1129"/>
                <a:gd name="T6" fmla="*/ 0 w 905"/>
                <a:gd name="T7" fmla="*/ 0 h 1129"/>
                <a:gd name="T8" fmla="*/ 0 w 905"/>
                <a:gd name="T9" fmla="*/ 0 h 1129"/>
                <a:gd name="T10" fmla="*/ 0 w 905"/>
                <a:gd name="T11" fmla="*/ 0 h 1129"/>
                <a:gd name="T12" fmla="*/ 0 w 905"/>
                <a:gd name="T13" fmla="*/ 0 h 1129"/>
                <a:gd name="T14" fmla="*/ 0 w 905"/>
                <a:gd name="T15" fmla="*/ 0 h 1129"/>
                <a:gd name="T16" fmla="*/ 0 w 905"/>
                <a:gd name="T17" fmla="*/ 0 h 1129"/>
                <a:gd name="T18" fmla="*/ 0 w 905"/>
                <a:gd name="T19" fmla="*/ 0 h 1129"/>
                <a:gd name="T20" fmla="*/ 0 w 905"/>
                <a:gd name="T21" fmla="*/ 0 h 1129"/>
                <a:gd name="T22" fmla="*/ 0 w 905"/>
                <a:gd name="T23" fmla="*/ 0 h 1129"/>
                <a:gd name="T24" fmla="*/ 0 w 905"/>
                <a:gd name="T25" fmla="*/ 0 h 1129"/>
                <a:gd name="T26" fmla="*/ 0 w 905"/>
                <a:gd name="T27" fmla="*/ 0 h 1129"/>
                <a:gd name="T28" fmla="*/ 0 w 905"/>
                <a:gd name="T29" fmla="*/ 0 h 1129"/>
                <a:gd name="T30" fmla="*/ 0 w 905"/>
                <a:gd name="T31" fmla="*/ 0 h 1129"/>
                <a:gd name="T32" fmla="*/ 0 w 905"/>
                <a:gd name="T33" fmla="*/ 0 h 1129"/>
                <a:gd name="T34" fmla="*/ 0 w 905"/>
                <a:gd name="T35" fmla="*/ 0 h 1129"/>
                <a:gd name="T36" fmla="*/ 0 w 905"/>
                <a:gd name="T37" fmla="*/ 0 h 1129"/>
                <a:gd name="T38" fmla="*/ 0 w 905"/>
                <a:gd name="T39" fmla="*/ 0 h 1129"/>
                <a:gd name="T40" fmla="*/ 0 w 905"/>
                <a:gd name="T41" fmla="*/ 0 h 1129"/>
                <a:gd name="T42" fmla="*/ 0 w 905"/>
                <a:gd name="T43" fmla="*/ 0 h 1129"/>
                <a:gd name="T44" fmla="*/ 0 w 905"/>
                <a:gd name="T45" fmla="*/ 0 h 1129"/>
                <a:gd name="T46" fmla="*/ 0 w 905"/>
                <a:gd name="T47" fmla="*/ 0 h 1129"/>
                <a:gd name="T48" fmla="*/ 0 w 905"/>
                <a:gd name="T49" fmla="*/ 0 h 1129"/>
                <a:gd name="T50" fmla="*/ 0 w 905"/>
                <a:gd name="T51" fmla="*/ 0 h 1129"/>
                <a:gd name="T52" fmla="*/ 0 w 905"/>
                <a:gd name="T53" fmla="*/ 0 h 1129"/>
                <a:gd name="T54" fmla="*/ 0 w 905"/>
                <a:gd name="T55" fmla="*/ 0 h 1129"/>
                <a:gd name="T56" fmla="*/ 0 w 905"/>
                <a:gd name="T57" fmla="*/ 0 h 1129"/>
                <a:gd name="T58" fmla="*/ 0 w 905"/>
                <a:gd name="T59" fmla="*/ 0 h 1129"/>
                <a:gd name="T60" fmla="*/ 0 w 905"/>
                <a:gd name="T61" fmla="*/ 0 h 1129"/>
                <a:gd name="T62" fmla="*/ 0 w 905"/>
                <a:gd name="T63" fmla="*/ 0 h 1129"/>
                <a:gd name="T64" fmla="*/ 0 w 905"/>
                <a:gd name="T65" fmla="*/ 0 h 1129"/>
                <a:gd name="T66" fmla="*/ 0 w 905"/>
                <a:gd name="T67" fmla="*/ 0 h 112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05"/>
                <a:gd name="T103" fmla="*/ 0 h 1129"/>
                <a:gd name="T104" fmla="*/ 905 w 905"/>
                <a:gd name="T105" fmla="*/ 1129 h 112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05" h="1129">
                  <a:moveTo>
                    <a:pt x="876" y="0"/>
                  </a:moveTo>
                  <a:lnTo>
                    <a:pt x="871" y="1"/>
                  </a:lnTo>
                  <a:lnTo>
                    <a:pt x="853" y="11"/>
                  </a:lnTo>
                  <a:lnTo>
                    <a:pt x="829" y="26"/>
                  </a:lnTo>
                  <a:lnTo>
                    <a:pt x="796" y="47"/>
                  </a:lnTo>
                  <a:lnTo>
                    <a:pt x="755" y="72"/>
                  </a:lnTo>
                  <a:lnTo>
                    <a:pt x="709" y="102"/>
                  </a:lnTo>
                  <a:lnTo>
                    <a:pt x="658" y="138"/>
                  </a:lnTo>
                  <a:lnTo>
                    <a:pt x="602" y="178"/>
                  </a:lnTo>
                  <a:lnTo>
                    <a:pt x="543" y="220"/>
                  </a:lnTo>
                  <a:lnTo>
                    <a:pt x="483" y="268"/>
                  </a:lnTo>
                  <a:lnTo>
                    <a:pt x="418" y="317"/>
                  </a:lnTo>
                  <a:lnTo>
                    <a:pt x="357" y="374"/>
                  </a:lnTo>
                  <a:lnTo>
                    <a:pt x="294" y="429"/>
                  </a:lnTo>
                  <a:lnTo>
                    <a:pt x="235" y="490"/>
                  </a:lnTo>
                  <a:lnTo>
                    <a:pt x="176" y="551"/>
                  </a:lnTo>
                  <a:lnTo>
                    <a:pt x="127" y="616"/>
                  </a:lnTo>
                  <a:lnTo>
                    <a:pt x="125" y="617"/>
                  </a:lnTo>
                  <a:lnTo>
                    <a:pt x="121" y="625"/>
                  </a:lnTo>
                  <a:lnTo>
                    <a:pt x="116" y="638"/>
                  </a:lnTo>
                  <a:lnTo>
                    <a:pt x="114" y="657"/>
                  </a:lnTo>
                  <a:lnTo>
                    <a:pt x="106" y="678"/>
                  </a:lnTo>
                  <a:lnTo>
                    <a:pt x="100" y="705"/>
                  </a:lnTo>
                  <a:lnTo>
                    <a:pt x="91" y="733"/>
                  </a:lnTo>
                  <a:lnTo>
                    <a:pt x="83" y="768"/>
                  </a:lnTo>
                  <a:lnTo>
                    <a:pt x="74" y="802"/>
                  </a:lnTo>
                  <a:lnTo>
                    <a:pt x="64" y="844"/>
                  </a:lnTo>
                  <a:lnTo>
                    <a:pt x="53" y="886"/>
                  </a:lnTo>
                  <a:lnTo>
                    <a:pt x="43" y="931"/>
                  </a:lnTo>
                  <a:lnTo>
                    <a:pt x="32" y="975"/>
                  </a:lnTo>
                  <a:lnTo>
                    <a:pt x="21" y="1024"/>
                  </a:lnTo>
                  <a:lnTo>
                    <a:pt x="11" y="1074"/>
                  </a:lnTo>
                  <a:lnTo>
                    <a:pt x="0" y="1125"/>
                  </a:lnTo>
                  <a:lnTo>
                    <a:pt x="51" y="1129"/>
                  </a:lnTo>
                  <a:lnTo>
                    <a:pt x="51" y="1123"/>
                  </a:lnTo>
                  <a:lnTo>
                    <a:pt x="51" y="1110"/>
                  </a:lnTo>
                  <a:lnTo>
                    <a:pt x="55" y="1089"/>
                  </a:lnTo>
                  <a:lnTo>
                    <a:pt x="62" y="1064"/>
                  </a:lnTo>
                  <a:lnTo>
                    <a:pt x="66" y="1032"/>
                  </a:lnTo>
                  <a:lnTo>
                    <a:pt x="76" y="996"/>
                  </a:lnTo>
                  <a:lnTo>
                    <a:pt x="83" y="956"/>
                  </a:lnTo>
                  <a:lnTo>
                    <a:pt x="93" y="918"/>
                  </a:lnTo>
                  <a:lnTo>
                    <a:pt x="102" y="874"/>
                  </a:lnTo>
                  <a:lnTo>
                    <a:pt x="112" y="830"/>
                  </a:lnTo>
                  <a:lnTo>
                    <a:pt x="121" y="790"/>
                  </a:lnTo>
                  <a:lnTo>
                    <a:pt x="133" y="752"/>
                  </a:lnTo>
                  <a:lnTo>
                    <a:pt x="142" y="714"/>
                  </a:lnTo>
                  <a:lnTo>
                    <a:pt x="154" y="684"/>
                  </a:lnTo>
                  <a:lnTo>
                    <a:pt x="163" y="655"/>
                  </a:lnTo>
                  <a:lnTo>
                    <a:pt x="173" y="636"/>
                  </a:lnTo>
                  <a:lnTo>
                    <a:pt x="175" y="631"/>
                  </a:lnTo>
                  <a:lnTo>
                    <a:pt x="186" y="619"/>
                  </a:lnTo>
                  <a:lnTo>
                    <a:pt x="201" y="598"/>
                  </a:lnTo>
                  <a:lnTo>
                    <a:pt x="226" y="574"/>
                  </a:lnTo>
                  <a:lnTo>
                    <a:pt x="253" y="543"/>
                  </a:lnTo>
                  <a:lnTo>
                    <a:pt x="289" y="509"/>
                  </a:lnTo>
                  <a:lnTo>
                    <a:pt x="330" y="469"/>
                  </a:lnTo>
                  <a:lnTo>
                    <a:pt x="376" y="425"/>
                  </a:lnTo>
                  <a:lnTo>
                    <a:pt x="426" y="378"/>
                  </a:lnTo>
                  <a:lnTo>
                    <a:pt x="483" y="328"/>
                  </a:lnTo>
                  <a:lnTo>
                    <a:pt x="542" y="277"/>
                  </a:lnTo>
                  <a:lnTo>
                    <a:pt x="608" y="228"/>
                  </a:lnTo>
                  <a:lnTo>
                    <a:pt x="675" y="174"/>
                  </a:lnTo>
                  <a:lnTo>
                    <a:pt x="747" y="125"/>
                  </a:lnTo>
                  <a:lnTo>
                    <a:pt x="825" y="74"/>
                  </a:lnTo>
                  <a:lnTo>
                    <a:pt x="905" y="26"/>
                  </a:lnTo>
                  <a:lnTo>
                    <a:pt x="876"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2527" name="Freeform 59"/>
            <p:cNvSpPr>
              <a:spLocks/>
            </p:cNvSpPr>
            <p:nvPr/>
          </p:nvSpPr>
          <p:spPr bwMode="auto">
            <a:xfrm>
              <a:off x="1679" y="1767"/>
              <a:ext cx="171" cy="456"/>
            </a:xfrm>
            <a:custGeom>
              <a:avLst/>
              <a:gdLst>
                <a:gd name="T0" fmla="*/ 0 w 342"/>
                <a:gd name="T1" fmla="*/ 0 h 913"/>
                <a:gd name="T2" fmla="*/ 0 w 342"/>
                <a:gd name="T3" fmla="*/ 0 h 913"/>
                <a:gd name="T4" fmla="*/ 1 w 342"/>
                <a:gd name="T5" fmla="*/ 0 h 913"/>
                <a:gd name="T6" fmla="*/ 1 w 342"/>
                <a:gd name="T7" fmla="*/ 0 h 913"/>
                <a:gd name="T8" fmla="*/ 1 w 342"/>
                <a:gd name="T9" fmla="*/ 0 h 913"/>
                <a:gd name="T10" fmla="*/ 1 w 342"/>
                <a:gd name="T11" fmla="*/ 0 h 913"/>
                <a:gd name="T12" fmla="*/ 1 w 342"/>
                <a:gd name="T13" fmla="*/ 0 h 913"/>
                <a:gd name="T14" fmla="*/ 1 w 342"/>
                <a:gd name="T15" fmla="*/ 0 h 913"/>
                <a:gd name="T16" fmla="*/ 1 w 342"/>
                <a:gd name="T17" fmla="*/ 0 h 913"/>
                <a:gd name="T18" fmla="*/ 1 w 342"/>
                <a:gd name="T19" fmla="*/ 0 h 913"/>
                <a:gd name="T20" fmla="*/ 1 w 342"/>
                <a:gd name="T21" fmla="*/ 0 h 913"/>
                <a:gd name="T22" fmla="*/ 1 w 342"/>
                <a:gd name="T23" fmla="*/ 0 h 913"/>
                <a:gd name="T24" fmla="*/ 1 w 342"/>
                <a:gd name="T25" fmla="*/ 0 h 913"/>
                <a:gd name="T26" fmla="*/ 1 w 342"/>
                <a:gd name="T27" fmla="*/ 0 h 913"/>
                <a:gd name="T28" fmla="*/ 1 w 342"/>
                <a:gd name="T29" fmla="*/ 0 h 913"/>
                <a:gd name="T30" fmla="*/ 1 w 342"/>
                <a:gd name="T31" fmla="*/ 0 h 913"/>
                <a:gd name="T32" fmla="*/ 1 w 342"/>
                <a:gd name="T33" fmla="*/ 0 h 913"/>
                <a:gd name="T34" fmla="*/ 1 w 342"/>
                <a:gd name="T35" fmla="*/ 0 h 913"/>
                <a:gd name="T36" fmla="*/ 1 w 342"/>
                <a:gd name="T37" fmla="*/ 0 h 913"/>
                <a:gd name="T38" fmla="*/ 1 w 342"/>
                <a:gd name="T39" fmla="*/ 0 h 913"/>
                <a:gd name="T40" fmla="*/ 1 w 342"/>
                <a:gd name="T41" fmla="*/ 0 h 913"/>
                <a:gd name="T42" fmla="*/ 1 w 342"/>
                <a:gd name="T43" fmla="*/ 0 h 913"/>
                <a:gd name="T44" fmla="*/ 1 w 342"/>
                <a:gd name="T45" fmla="*/ 0 h 913"/>
                <a:gd name="T46" fmla="*/ 1 w 342"/>
                <a:gd name="T47" fmla="*/ 0 h 913"/>
                <a:gd name="T48" fmla="*/ 1 w 342"/>
                <a:gd name="T49" fmla="*/ 0 h 913"/>
                <a:gd name="T50" fmla="*/ 1 w 342"/>
                <a:gd name="T51" fmla="*/ 0 h 913"/>
                <a:gd name="T52" fmla="*/ 1 w 342"/>
                <a:gd name="T53" fmla="*/ 0 h 913"/>
                <a:gd name="T54" fmla="*/ 1 w 342"/>
                <a:gd name="T55" fmla="*/ 0 h 913"/>
                <a:gd name="T56" fmla="*/ 1 w 342"/>
                <a:gd name="T57" fmla="*/ 0 h 913"/>
                <a:gd name="T58" fmla="*/ 1 w 342"/>
                <a:gd name="T59" fmla="*/ 0 h 913"/>
                <a:gd name="T60" fmla="*/ 1 w 342"/>
                <a:gd name="T61" fmla="*/ 0 h 913"/>
                <a:gd name="T62" fmla="*/ 1 w 342"/>
                <a:gd name="T63" fmla="*/ 0 h 913"/>
                <a:gd name="T64" fmla="*/ 1 w 342"/>
                <a:gd name="T65" fmla="*/ 0 h 913"/>
                <a:gd name="T66" fmla="*/ 1 w 342"/>
                <a:gd name="T67" fmla="*/ 0 h 913"/>
                <a:gd name="T68" fmla="*/ 1 w 342"/>
                <a:gd name="T69" fmla="*/ 0 h 913"/>
                <a:gd name="T70" fmla="*/ 1 w 342"/>
                <a:gd name="T71" fmla="*/ 0 h 913"/>
                <a:gd name="T72" fmla="*/ 1 w 342"/>
                <a:gd name="T73" fmla="*/ 0 h 913"/>
                <a:gd name="T74" fmla="*/ 1 w 342"/>
                <a:gd name="T75" fmla="*/ 0 h 913"/>
                <a:gd name="T76" fmla="*/ 1 w 342"/>
                <a:gd name="T77" fmla="*/ 0 h 913"/>
                <a:gd name="T78" fmla="*/ 1 w 342"/>
                <a:gd name="T79" fmla="*/ 0 h 913"/>
                <a:gd name="T80" fmla="*/ 1 w 342"/>
                <a:gd name="T81" fmla="*/ 0 h 913"/>
                <a:gd name="T82" fmla="*/ 1 w 342"/>
                <a:gd name="T83" fmla="*/ 0 h 913"/>
                <a:gd name="T84" fmla="*/ 0 w 342"/>
                <a:gd name="T85" fmla="*/ 0 h 913"/>
                <a:gd name="T86" fmla="*/ 0 w 342"/>
                <a:gd name="T87" fmla="*/ 0 h 913"/>
                <a:gd name="T88" fmla="*/ 0 w 342"/>
                <a:gd name="T89" fmla="*/ 0 h 91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42"/>
                <a:gd name="T136" fmla="*/ 0 h 913"/>
                <a:gd name="T137" fmla="*/ 342 w 342"/>
                <a:gd name="T138" fmla="*/ 913 h 91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42" h="913">
                  <a:moveTo>
                    <a:pt x="0" y="913"/>
                  </a:moveTo>
                  <a:lnTo>
                    <a:pt x="0" y="905"/>
                  </a:lnTo>
                  <a:lnTo>
                    <a:pt x="2" y="882"/>
                  </a:lnTo>
                  <a:lnTo>
                    <a:pt x="5" y="848"/>
                  </a:lnTo>
                  <a:lnTo>
                    <a:pt x="13" y="804"/>
                  </a:lnTo>
                  <a:lnTo>
                    <a:pt x="19" y="749"/>
                  </a:lnTo>
                  <a:lnTo>
                    <a:pt x="30" y="688"/>
                  </a:lnTo>
                  <a:lnTo>
                    <a:pt x="43" y="618"/>
                  </a:lnTo>
                  <a:lnTo>
                    <a:pt x="61" y="548"/>
                  </a:lnTo>
                  <a:lnTo>
                    <a:pt x="78" y="472"/>
                  </a:lnTo>
                  <a:lnTo>
                    <a:pt x="101" y="394"/>
                  </a:lnTo>
                  <a:lnTo>
                    <a:pt x="125" y="318"/>
                  </a:lnTo>
                  <a:lnTo>
                    <a:pt x="154" y="244"/>
                  </a:lnTo>
                  <a:lnTo>
                    <a:pt x="186" y="173"/>
                  </a:lnTo>
                  <a:lnTo>
                    <a:pt x="222" y="109"/>
                  </a:lnTo>
                  <a:lnTo>
                    <a:pt x="262" y="50"/>
                  </a:lnTo>
                  <a:lnTo>
                    <a:pt x="308" y="0"/>
                  </a:lnTo>
                  <a:lnTo>
                    <a:pt x="342" y="10"/>
                  </a:lnTo>
                  <a:lnTo>
                    <a:pt x="340" y="12"/>
                  </a:lnTo>
                  <a:lnTo>
                    <a:pt x="331" y="21"/>
                  </a:lnTo>
                  <a:lnTo>
                    <a:pt x="319" y="36"/>
                  </a:lnTo>
                  <a:lnTo>
                    <a:pt x="304" y="59"/>
                  </a:lnTo>
                  <a:lnTo>
                    <a:pt x="285" y="88"/>
                  </a:lnTo>
                  <a:lnTo>
                    <a:pt x="264" y="124"/>
                  </a:lnTo>
                  <a:lnTo>
                    <a:pt x="241" y="164"/>
                  </a:lnTo>
                  <a:lnTo>
                    <a:pt x="216" y="213"/>
                  </a:lnTo>
                  <a:lnTo>
                    <a:pt x="192" y="266"/>
                  </a:lnTo>
                  <a:lnTo>
                    <a:pt x="167" y="327"/>
                  </a:lnTo>
                  <a:lnTo>
                    <a:pt x="142" y="392"/>
                  </a:lnTo>
                  <a:lnTo>
                    <a:pt x="121" y="466"/>
                  </a:lnTo>
                  <a:lnTo>
                    <a:pt x="101" y="546"/>
                  </a:lnTo>
                  <a:lnTo>
                    <a:pt x="83" y="631"/>
                  </a:lnTo>
                  <a:lnTo>
                    <a:pt x="68" y="725"/>
                  </a:lnTo>
                  <a:lnTo>
                    <a:pt x="59" y="823"/>
                  </a:lnTo>
                  <a:lnTo>
                    <a:pt x="53" y="833"/>
                  </a:lnTo>
                  <a:lnTo>
                    <a:pt x="51" y="844"/>
                  </a:lnTo>
                  <a:lnTo>
                    <a:pt x="47" y="856"/>
                  </a:lnTo>
                  <a:lnTo>
                    <a:pt x="43" y="865"/>
                  </a:lnTo>
                  <a:lnTo>
                    <a:pt x="34" y="880"/>
                  </a:lnTo>
                  <a:lnTo>
                    <a:pt x="24" y="894"/>
                  </a:lnTo>
                  <a:lnTo>
                    <a:pt x="13" y="901"/>
                  </a:lnTo>
                  <a:lnTo>
                    <a:pt x="5" y="907"/>
                  </a:lnTo>
                  <a:lnTo>
                    <a:pt x="0" y="911"/>
                  </a:lnTo>
                  <a:lnTo>
                    <a:pt x="0" y="913"/>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2528" name="Freeform 60"/>
            <p:cNvSpPr>
              <a:spLocks/>
            </p:cNvSpPr>
            <p:nvPr/>
          </p:nvSpPr>
          <p:spPr bwMode="auto">
            <a:xfrm>
              <a:off x="1804" y="1836"/>
              <a:ext cx="125" cy="104"/>
            </a:xfrm>
            <a:custGeom>
              <a:avLst/>
              <a:gdLst>
                <a:gd name="T0" fmla="*/ 0 w 249"/>
                <a:gd name="T1" fmla="*/ 1 h 207"/>
                <a:gd name="T2" fmla="*/ 1 w 249"/>
                <a:gd name="T3" fmla="*/ 0 h 207"/>
                <a:gd name="T4" fmla="*/ 1 w 249"/>
                <a:gd name="T5" fmla="*/ 1 h 207"/>
                <a:gd name="T6" fmla="*/ 1 w 249"/>
                <a:gd name="T7" fmla="*/ 1 h 207"/>
                <a:gd name="T8" fmla="*/ 1 w 249"/>
                <a:gd name="T9" fmla="*/ 1 h 207"/>
                <a:gd name="T10" fmla="*/ 1 w 249"/>
                <a:gd name="T11" fmla="*/ 1 h 207"/>
                <a:gd name="T12" fmla="*/ 1 w 249"/>
                <a:gd name="T13" fmla="*/ 1 h 207"/>
                <a:gd name="T14" fmla="*/ 0 w 249"/>
                <a:gd name="T15" fmla="*/ 1 h 207"/>
                <a:gd name="T16" fmla="*/ 0 w 249"/>
                <a:gd name="T17" fmla="*/ 1 h 2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9"/>
                <a:gd name="T28" fmla="*/ 0 h 207"/>
                <a:gd name="T29" fmla="*/ 249 w 249"/>
                <a:gd name="T30" fmla="*/ 207 h 20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9" h="207">
                  <a:moveTo>
                    <a:pt x="0" y="34"/>
                  </a:moveTo>
                  <a:lnTo>
                    <a:pt x="146" y="0"/>
                  </a:lnTo>
                  <a:lnTo>
                    <a:pt x="184" y="9"/>
                  </a:lnTo>
                  <a:lnTo>
                    <a:pt x="249" y="194"/>
                  </a:lnTo>
                  <a:lnTo>
                    <a:pt x="220" y="207"/>
                  </a:lnTo>
                  <a:lnTo>
                    <a:pt x="161" y="28"/>
                  </a:lnTo>
                  <a:lnTo>
                    <a:pt x="7" y="68"/>
                  </a:lnTo>
                  <a:lnTo>
                    <a:pt x="0" y="34"/>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2529" name="Freeform 61"/>
            <p:cNvSpPr>
              <a:spLocks/>
            </p:cNvSpPr>
            <p:nvPr/>
          </p:nvSpPr>
          <p:spPr bwMode="auto">
            <a:xfrm>
              <a:off x="1719" y="1855"/>
              <a:ext cx="129" cy="180"/>
            </a:xfrm>
            <a:custGeom>
              <a:avLst/>
              <a:gdLst>
                <a:gd name="T0" fmla="*/ 1 w 258"/>
                <a:gd name="T1" fmla="*/ 1 h 359"/>
                <a:gd name="T2" fmla="*/ 1 w 258"/>
                <a:gd name="T3" fmla="*/ 1 h 359"/>
                <a:gd name="T4" fmla="*/ 1 w 258"/>
                <a:gd name="T5" fmla="*/ 1 h 359"/>
                <a:gd name="T6" fmla="*/ 0 w 258"/>
                <a:gd name="T7" fmla="*/ 1 h 359"/>
                <a:gd name="T8" fmla="*/ 1 w 258"/>
                <a:gd name="T9" fmla="*/ 1 h 359"/>
                <a:gd name="T10" fmla="*/ 1 w 258"/>
                <a:gd name="T11" fmla="*/ 0 h 359"/>
                <a:gd name="T12" fmla="*/ 1 w 258"/>
                <a:gd name="T13" fmla="*/ 1 h 359"/>
                <a:gd name="T14" fmla="*/ 1 w 258"/>
                <a:gd name="T15" fmla="*/ 1 h 359"/>
                <a:gd name="T16" fmla="*/ 0 60000 65536"/>
                <a:gd name="T17" fmla="*/ 0 60000 65536"/>
                <a:gd name="T18" fmla="*/ 0 60000 65536"/>
                <a:gd name="T19" fmla="*/ 0 60000 65536"/>
                <a:gd name="T20" fmla="*/ 0 60000 65536"/>
                <a:gd name="T21" fmla="*/ 0 60000 65536"/>
                <a:gd name="T22" fmla="*/ 0 60000 65536"/>
                <a:gd name="T23" fmla="*/ 0 60000 65536"/>
                <a:gd name="T24" fmla="*/ 0 w 258"/>
                <a:gd name="T25" fmla="*/ 0 h 359"/>
                <a:gd name="T26" fmla="*/ 258 w 258"/>
                <a:gd name="T27" fmla="*/ 359 h 3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58" h="359">
                  <a:moveTo>
                    <a:pt x="228" y="13"/>
                  </a:moveTo>
                  <a:lnTo>
                    <a:pt x="228" y="143"/>
                  </a:lnTo>
                  <a:lnTo>
                    <a:pt x="15" y="300"/>
                  </a:lnTo>
                  <a:lnTo>
                    <a:pt x="0" y="359"/>
                  </a:lnTo>
                  <a:lnTo>
                    <a:pt x="249" y="160"/>
                  </a:lnTo>
                  <a:lnTo>
                    <a:pt x="258" y="0"/>
                  </a:lnTo>
                  <a:lnTo>
                    <a:pt x="228" y="13"/>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2530" name="Freeform 62"/>
            <p:cNvSpPr>
              <a:spLocks/>
            </p:cNvSpPr>
            <p:nvPr/>
          </p:nvSpPr>
          <p:spPr bwMode="auto">
            <a:xfrm>
              <a:off x="1799" y="1886"/>
              <a:ext cx="107" cy="206"/>
            </a:xfrm>
            <a:custGeom>
              <a:avLst/>
              <a:gdLst>
                <a:gd name="T0" fmla="*/ 0 w 215"/>
                <a:gd name="T1" fmla="*/ 0 h 412"/>
                <a:gd name="T2" fmla="*/ 0 w 215"/>
                <a:gd name="T3" fmla="*/ 1 h 412"/>
                <a:gd name="T4" fmla="*/ 0 w 215"/>
                <a:gd name="T5" fmla="*/ 1 h 412"/>
                <a:gd name="T6" fmla="*/ 0 w 215"/>
                <a:gd name="T7" fmla="*/ 1 h 412"/>
                <a:gd name="T8" fmla="*/ 0 w 215"/>
                <a:gd name="T9" fmla="*/ 1 h 412"/>
                <a:gd name="T10" fmla="*/ 0 w 215"/>
                <a:gd name="T11" fmla="*/ 1 h 412"/>
                <a:gd name="T12" fmla="*/ 0 w 215"/>
                <a:gd name="T13" fmla="*/ 0 h 412"/>
                <a:gd name="T14" fmla="*/ 0 w 215"/>
                <a:gd name="T15" fmla="*/ 0 h 412"/>
                <a:gd name="T16" fmla="*/ 0 60000 65536"/>
                <a:gd name="T17" fmla="*/ 0 60000 65536"/>
                <a:gd name="T18" fmla="*/ 0 60000 65536"/>
                <a:gd name="T19" fmla="*/ 0 60000 65536"/>
                <a:gd name="T20" fmla="*/ 0 60000 65536"/>
                <a:gd name="T21" fmla="*/ 0 60000 65536"/>
                <a:gd name="T22" fmla="*/ 0 60000 65536"/>
                <a:gd name="T23" fmla="*/ 0 60000 65536"/>
                <a:gd name="T24" fmla="*/ 0 w 215"/>
                <a:gd name="T25" fmla="*/ 0 h 412"/>
                <a:gd name="T26" fmla="*/ 215 w 215"/>
                <a:gd name="T27" fmla="*/ 412 h 4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5" h="412">
                  <a:moveTo>
                    <a:pt x="206" y="0"/>
                  </a:moveTo>
                  <a:lnTo>
                    <a:pt x="113" y="102"/>
                  </a:lnTo>
                  <a:lnTo>
                    <a:pt x="0" y="412"/>
                  </a:lnTo>
                  <a:lnTo>
                    <a:pt x="76" y="348"/>
                  </a:lnTo>
                  <a:lnTo>
                    <a:pt x="137" y="106"/>
                  </a:lnTo>
                  <a:lnTo>
                    <a:pt x="215" y="30"/>
                  </a:lnTo>
                  <a:lnTo>
                    <a:pt x="206"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2531" name="Freeform 63"/>
            <p:cNvSpPr>
              <a:spLocks/>
            </p:cNvSpPr>
            <p:nvPr/>
          </p:nvSpPr>
          <p:spPr bwMode="auto">
            <a:xfrm>
              <a:off x="2060" y="2398"/>
              <a:ext cx="24" cy="85"/>
            </a:xfrm>
            <a:custGeom>
              <a:avLst/>
              <a:gdLst>
                <a:gd name="T0" fmla="*/ 1 w 48"/>
                <a:gd name="T1" fmla="*/ 0 h 169"/>
                <a:gd name="T2" fmla="*/ 1 w 48"/>
                <a:gd name="T3" fmla="*/ 1 h 169"/>
                <a:gd name="T4" fmla="*/ 1 w 48"/>
                <a:gd name="T5" fmla="*/ 1 h 169"/>
                <a:gd name="T6" fmla="*/ 0 w 48"/>
                <a:gd name="T7" fmla="*/ 1 h 169"/>
                <a:gd name="T8" fmla="*/ 1 w 48"/>
                <a:gd name="T9" fmla="*/ 0 h 169"/>
                <a:gd name="T10" fmla="*/ 1 w 48"/>
                <a:gd name="T11" fmla="*/ 0 h 169"/>
                <a:gd name="T12" fmla="*/ 0 60000 65536"/>
                <a:gd name="T13" fmla="*/ 0 60000 65536"/>
                <a:gd name="T14" fmla="*/ 0 60000 65536"/>
                <a:gd name="T15" fmla="*/ 0 60000 65536"/>
                <a:gd name="T16" fmla="*/ 0 60000 65536"/>
                <a:gd name="T17" fmla="*/ 0 60000 65536"/>
                <a:gd name="T18" fmla="*/ 0 w 48"/>
                <a:gd name="T19" fmla="*/ 0 h 169"/>
                <a:gd name="T20" fmla="*/ 48 w 48"/>
                <a:gd name="T21" fmla="*/ 169 h 169"/>
              </a:gdLst>
              <a:ahLst/>
              <a:cxnLst>
                <a:cxn ang="T12">
                  <a:pos x="T0" y="T1"/>
                </a:cxn>
                <a:cxn ang="T13">
                  <a:pos x="T2" y="T3"/>
                </a:cxn>
                <a:cxn ang="T14">
                  <a:pos x="T4" y="T5"/>
                </a:cxn>
                <a:cxn ang="T15">
                  <a:pos x="T6" y="T7"/>
                </a:cxn>
                <a:cxn ang="T16">
                  <a:pos x="T8" y="T9"/>
                </a:cxn>
                <a:cxn ang="T17">
                  <a:pos x="T10" y="T11"/>
                </a:cxn>
              </a:cxnLst>
              <a:rect l="T18" t="T19" r="T20" b="T21"/>
              <a:pathLst>
                <a:path w="48" h="169">
                  <a:moveTo>
                    <a:pt x="29" y="0"/>
                  </a:moveTo>
                  <a:lnTo>
                    <a:pt x="48" y="129"/>
                  </a:lnTo>
                  <a:lnTo>
                    <a:pt x="19" y="169"/>
                  </a:lnTo>
                  <a:lnTo>
                    <a:pt x="0" y="62"/>
                  </a:lnTo>
                  <a:lnTo>
                    <a:pt x="29"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2532" name="Freeform 64"/>
            <p:cNvSpPr>
              <a:spLocks/>
            </p:cNvSpPr>
            <p:nvPr/>
          </p:nvSpPr>
          <p:spPr bwMode="auto">
            <a:xfrm>
              <a:off x="1580" y="2568"/>
              <a:ext cx="36" cy="125"/>
            </a:xfrm>
            <a:custGeom>
              <a:avLst/>
              <a:gdLst>
                <a:gd name="T0" fmla="*/ 0 w 72"/>
                <a:gd name="T1" fmla="*/ 0 h 251"/>
                <a:gd name="T2" fmla="*/ 1 w 72"/>
                <a:gd name="T3" fmla="*/ 0 h 251"/>
                <a:gd name="T4" fmla="*/ 1 w 72"/>
                <a:gd name="T5" fmla="*/ 0 h 251"/>
                <a:gd name="T6" fmla="*/ 1 w 72"/>
                <a:gd name="T7" fmla="*/ 0 h 251"/>
                <a:gd name="T8" fmla="*/ 0 w 72"/>
                <a:gd name="T9" fmla="*/ 0 h 251"/>
                <a:gd name="T10" fmla="*/ 0 w 72"/>
                <a:gd name="T11" fmla="*/ 0 h 251"/>
                <a:gd name="T12" fmla="*/ 0 60000 65536"/>
                <a:gd name="T13" fmla="*/ 0 60000 65536"/>
                <a:gd name="T14" fmla="*/ 0 60000 65536"/>
                <a:gd name="T15" fmla="*/ 0 60000 65536"/>
                <a:gd name="T16" fmla="*/ 0 60000 65536"/>
                <a:gd name="T17" fmla="*/ 0 60000 65536"/>
                <a:gd name="T18" fmla="*/ 0 w 72"/>
                <a:gd name="T19" fmla="*/ 0 h 251"/>
                <a:gd name="T20" fmla="*/ 72 w 72"/>
                <a:gd name="T21" fmla="*/ 251 h 251"/>
              </a:gdLst>
              <a:ahLst/>
              <a:cxnLst>
                <a:cxn ang="T12">
                  <a:pos x="T0" y="T1"/>
                </a:cxn>
                <a:cxn ang="T13">
                  <a:pos x="T2" y="T3"/>
                </a:cxn>
                <a:cxn ang="T14">
                  <a:pos x="T4" y="T5"/>
                </a:cxn>
                <a:cxn ang="T15">
                  <a:pos x="T6" y="T7"/>
                </a:cxn>
                <a:cxn ang="T16">
                  <a:pos x="T8" y="T9"/>
                </a:cxn>
                <a:cxn ang="T17">
                  <a:pos x="T10" y="T11"/>
                </a:cxn>
              </a:cxnLst>
              <a:rect l="T18" t="T19" r="T20" b="T21"/>
              <a:pathLst>
                <a:path w="72" h="251">
                  <a:moveTo>
                    <a:pt x="0" y="0"/>
                  </a:moveTo>
                  <a:lnTo>
                    <a:pt x="17" y="251"/>
                  </a:lnTo>
                  <a:lnTo>
                    <a:pt x="72" y="251"/>
                  </a:lnTo>
                  <a:lnTo>
                    <a:pt x="55" y="25"/>
                  </a:lnTo>
                  <a:lnTo>
                    <a:pt x="0"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2533" name="Freeform 65"/>
            <p:cNvSpPr>
              <a:spLocks/>
            </p:cNvSpPr>
            <p:nvPr/>
          </p:nvSpPr>
          <p:spPr bwMode="auto">
            <a:xfrm>
              <a:off x="1446" y="980"/>
              <a:ext cx="221" cy="292"/>
            </a:xfrm>
            <a:custGeom>
              <a:avLst/>
              <a:gdLst>
                <a:gd name="T0" fmla="*/ 1 w 441"/>
                <a:gd name="T1" fmla="*/ 1 h 584"/>
                <a:gd name="T2" fmla="*/ 1 w 441"/>
                <a:gd name="T3" fmla="*/ 1 h 584"/>
                <a:gd name="T4" fmla="*/ 1 w 441"/>
                <a:gd name="T5" fmla="*/ 1 h 584"/>
                <a:gd name="T6" fmla="*/ 1 w 441"/>
                <a:gd name="T7" fmla="*/ 1 h 584"/>
                <a:gd name="T8" fmla="*/ 1 w 441"/>
                <a:gd name="T9" fmla="*/ 1 h 584"/>
                <a:gd name="T10" fmla="*/ 1 w 441"/>
                <a:gd name="T11" fmla="*/ 1 h 584"/>
                <a:gd name="T12" fmla="*/ 1 w 441"/>
                <a:gd name="T13" fmla="*/ 1 h 584"/>
                <a:gd name="T14" fmla="*/ 0 w 441"/>
                <a:gd name="T15" fmla="*/ 1 h 584"/>
                <a:gd name="T16" fmla="*/ 1 w 441"/>
                <a:gd name="T17" fmla="*/ 1 h 584"/>
                <a:gd name="T18" fmla="*/ 1 w 441"/>
                <a:gd name="T19" fmla="*/ 1 h 584"/>
                <a:gd name="T20" fmla="*/ 1 w 441"/>
                <a:gd name="T21" fmla="*/ 1 h 584"/>
                <a:gd name="T22" fmla="*/ 1 w 441"/>
                <a:gd name="T23" fmla="*/ 1 h 584"/>
                <a:gd name="T24" fmla="*/ 1 w 441"/>
                <a:gd name="T25" fmla="*/ 1 h 584"/>
                <a:gd name="T26" fmla="*/ 1 w 441"/>
                <a:gd name="T27" fmla="*/ 1 h 584"/>
                <a:gd name="T28" fmla="*/ 1 w 441"/>
                <a:gd name="T29" fmla="*/ 1 h 584"/>
                <a:gd name="T30" fmla="*/ 1 w 441"/>
                <a:gd name="T31" fmla="*/ 1 h 584"/>
                <a:gd name="T32" fmla="*/ 1 w 441"/>
                <a:gd name="T33" fmla="*/ 1 h 584"/>
                <a:gd name="T34" fmla="*/ 1 w 441"/>
                <a:gd name="T35" fmla="*/ 1 h 584"/>
                <a:gd name="T36" fmla="*/ 1 w 441"/>
                <a:gd name="T37" fmla="*/ 1 h 584"/>
                <a:gd name="T38" fmla="*/ 1 w 441"/>
                <a:gd name="T39" fmla="*/ 1 h 584"/>
                <a:gd name="T40" fmla="*/ 1 w 441"/>
                <a:gd name="T41" fmla="*/ 1 h 584"/>
                <a:gd name="T42" fmla="*/ 1 w 441"/>
                <a:gd name="T43" fmla="*/ 1 h 584"/>
                <a:gd name="T44" fmla="*/ 1 w 441"/>
                <a:gd name="T45" fmla="*/ 1 h 584"/>
                <a:gd name="T46" fmla="*/ 1 w 441"/>
                <a:gd name="T47" fmla="*/ 1 h 584"/>
                <a:gd name="T48" fmla="*/ 1 w 441"/>
                <a:gd name="T49" fmla="*/ 1 h 584"/>
                <a:gd name="T50" fmla="*/ 1 w 441"/>
                <a:gd name="T51" fmla="*/ 1 h 584"/>
                <a:gd name="T52" fmla="*/ 1 w 441"/>
                <a:gd name="T53" fmla="*/ 1 h 584"/>
                <a:gd name="T54" fmla="*/ 1 w 441"/>
                <a:gd name="T55" fmla="*/ 1 h 584"/>
                <a:gd name="T56" fmla="*/ 1 w 441"/>
                <a:gd name="T57" fmla="*/ 1 h 584"/>
                <a:gd name="T58" fmla="*/ 1 w 441"/>
                <a:gd name="T59" fmla="*/ 1 h 584"/>
                <a:gd name="T60" fmla="*/ 1 w 441"/>
                <a:gd name="T61" fmla="*/ 1 h 584"/>
                <a:gd name="T62" fmla="*/ 1 w 441"/>
                <a:gd name="T63" fmla="*/ 1 h 584"/>
                <a:gd name="T64" fmla="*/ 1 w 441"/>
                <a:gd name="T65" fmla="*/ 1 h 584"/>
                <a:gd name="T66" fmla="*/ 1 w 441"/>
                <a:gd name="T67" fmla="*/ 1 h 584"/>
                <a:gd name="T68" fmla="*/ 1 w 441"/>
                <a:gd name="T69" fmla="*/ 1 h 584"/>
                <a:gd name="T70" fmla="*/ 1 w 441"/>
                <a:gd name="T71" fmla="*/ 1 h 584"/>
                <a:gd name="T72" fmla="*/ 1 w 441"/>
                <a:gd name="T73" fmla="*/ 1 h 584"/>
                <a:gd name="T74" fmla="*/ 1 w 441"/>
                <a:gd name="T75" fmla="*/ 1 h 584"/>
                <a:gd name="T76" fmla="*/ 1 w 441"/>
                <a:gd name="T77" fmla="*/ 1 h 584"/>
                <a:gd name="T78" fmla="*/ 1 w 441"/>
                <a:gd name="T79" fmla="*/ 1 h 584"/>
                <a:gd name="T80" fmla="*/ 1 w 441"/>
                <a:gd name="T81" fmla="*/ 1 h 584"/>
                <a:gd name="T82" fmla="*/ 1 w 441"/>
                <a:gd name="T83" fmla="*/ 1 h 584"/>
                <a:gd name="T84" fmla="*/ 1 w 441"/>
                <a:gd name="T85" fmla="*/ 1 h 584"/>
                <a:gd name="T86" fmla="*/ 1 w 441"/>
                <a:gd name="T87" fmla="*/ 1 h 584"/>
                <a:gd name="T88" fmla="*/ 1 w 441"/>
                <a:gd name="T89" fmla="*/ 1 h 584"/>
                <a:gd name="T90" fmla="*/ 1 w 441"/>
                <a:gd name="T91" fmla="*/ 1 h 584"/>
                <a:gd name="T92" fmla="*/ 1 w 441"/>
                <a:gd name="T93" fmla="*/ 1 h 584"/>
                <a:gd name="T94" fmla="*/ 1 w 441"/>
                <a:gd name="T95" fmla="*/ 1 h 584"/>
                <a:gd name="T96" fmla="*/ 1 w 441"/>
                <a:gd name="T97" fmla="*/ 1 h 584"/>
                <a:gd name="T98" fmla="*/ 1 w 441"/>
                <a:gd name="T99" fmla="*/ 1 h 584"/>
                <a:gd name="T100" fmla="*/ 1 w 441"/>
                <a:gd name="T101" fmla="*/ 1 h 584"/>
                <a:gd name="T102" fmla="*/ 1 w 441"/>
                <a:gd name="T103" fmla="*/ 1 h 58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41"/>
                <a:gd name="T157" fmla="*/ 0 h 584"/>
                <a:gd name="T158" fmla="*/ 441 w 441"/>
                <a:gd name="T159" fmla="*/ 584 h 58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41" h="584">
                  <a:moveTo>
                    <a:pt x="131" y="584"/>
                  </a:moveTo>
                  <a:lnTo>
                    <a:pt x="131" y="578"/>
                  </a:lnTo>
                  <a:lnTo>
                    <a:pt x="133" y="570"/>
                  </a:lnTo>
                  <a:lnTo>
                    <a:pt x="131" y="563"/>
                  </a:lnTo>
                  <a:lnTo>
                    <a:pt x="131" y="553"/>
                  </a:lnTo>
                  <a:lnTo>
                    <a:pt x="131" y="542"/>
                  </a:lnTo>
                  <a:lnTo>
                    <a:pt x="131" y="532"/>
                  </a:lnTo>
                  <a:lnTo>
                    <a:pt x="127" y="517"/>
                  </a:lnTo>
                  <a:lnTo>
                    <a:pt x="125" y="504"/>
                  </a:lnTo>
                  <a:lnTo>
                    <a:pt x="122" y="489"/>
                  </a:lnTo>
                  <a:lnTo>
                    <a:pt x="116" y="473"/>
                  </a:lnTo>
                  <a:lnTo>
                    <a:pt x="108" y="456"/>
                  </a:lnTo>
                  <a:lnTo>
                    <a:pt x="99" y="437"/>
                  </a:lnTo>
                  <a:lnTo>
                    <a:pt x="89" y="418"/>
                  </a:lnTo>
                  <a:lnTo>
                    <a:pt x="78" y="399"/>
                  </a:lnTo>
                  <a:lnTo>
                    <a:pt x="63" y="378"/>
                  </a:lnTo>
                  <a:lnTo>
                    <a:pt x="49" y="357"/>
                  </a:lnTo>
                  <a:lnTo>
                    <a:pt x="38" y="336"/>
                  </a:lnTo>
                  <a:lnTo>
                    <a:pt x="28" y="317"/>
                  </a:lnTo>
                  <a:lnTo>
                    <a:pt x="19" y="295"/>
                  </a:lnTo>
                  <a:lnTo>
                    <a:pt x="11" y="276"/>
                  </a:lnTo>
                  <a:lnTo>
                    <a:pt x="6" y="257"/>
                  </a:lnTo>
                  <a:lnTo>
                    <a:pt x="4" y="238"/>
                  </a:lnTo>
                  <a:lnTo>
                    <a:pt x="0" y="219"/>
                  </a:lnTo>
                  <a:lnTo>
                    <a:pt x="0" y="198"/>
                  </a:lnTo>
                  <a:lnTo>
                    <a:pt x="2" y="179"/>
                  </a:lnTo>
                  <a:lnTo>
                    <a:pt x="7" y="162"/>
                  </a:lnTo>
                  <a:lnTo>
                    <a:pt x="11" y="141"/>
                  </a:lnTo>
                  <a:lnTo>
                    <a:pt x="21" y="125"/>
                  </a:lnTo>
                  <a:lnTo>
                    <a:pt x="30" y="108"/>
                  </a:lnTo>
                  <a:lnTo>
                    <a:pt x="44" y="93"/>
                  </a:lnTo>
                  <a:lnTo>
                    <a:pt x="57" y="76"/>
                  </a:lnTo>
                  <a:lnTo>
                    <a:pt x="72" y="61"/>
                  </a:lnTo>
                  <a:lnTo>
                    <a:pt x="89" y="46"/>
                  </a:lnTo>
                  <a:lnTo>
                    <a:pt x="112" y="34"/>
                  </a:lnTo>
                  <a:lnTo>
                    <a:pt x="131" y="21"/>
                  </a:lnTo>
                  <a:lnTo>
                    <a:pt x="154" y="13"/>
                  </a:lnTo>
                  <a:lnTo>
                    <a:pt x="179" y="6"/>
                  </a:lnTo>
                  <a:lnTo>
                    <a:pt x="203" y="2"/>
                  </a:lnTo>
                  <a:lnTo>
                    <a:pt x="228" y="0"/>
                  </a:lnTo>
                  <a:lnTo>
                    <a:pt x="253" y="2"/>
                  </a:lnTo>
                  <a:lnTo>
                    <a:pt x="279" y="6"/>
                  </a:lnTo>
                  <a:lnTo>
                    <a:pt x="306" y="15"/>
                  </a:lnTo>
                  <a:lnTo>
                    <a:pt x="331" y="27"/>
                  </a:lnTo>
                  <a:lnTo>
                    <a:pt x="357" y="46"/>
                  </a:lnTo>
                  <a:lnTo>
                    <a:pt x="382" y="66"/>
                  </a:lnTo>
                  <a:lnTo>
                    <a:pt x="407" y="95"/>
                  </a:lnTo>
                  <a:lnTo>
                    <a:pt x="411" y="101"/>
                  </a:lnTo>
                  <a:lnTo>
                    <a:pt x="414" y="105"/>
                  </a:lnTo>
                  <a:lnTo>
                    <a:pt x="420" y="116"/>
                  </a:lnTo>
                  <a:lnTo>
                    <a:pt x="426" y="127"/>
                  </a:lnTo>
                  <a:lnTo>
                    <a:pt x="430" y="141"/>
                  </a:lnTo>
                  <a:lnTo>
                    <a:pt x="435" y="158"/>
                  </a:lnTo>
                  <a:lnTo>
                    <a:pt x="441" y="179"/>
                  </a:lnTo>
                  <a:lnTo>
                    <a:pt x="441" y="198"/>
                  </a:lnTo>
                  <a:lnTo>
                    <a:pt x="441" y="220"/>
                  </a:lnTo>
                  <a:lnTo>
                    <a:pt x="435" y="243"/>
                  </a:lnTo>
                  <a:lnTo>
                    <a:pt x="430" y="270"/>
                  </a:lnTo>
                  <a:lnTo>
                    <a:pt x="420" y="295"/>
                  </a:lnTo>
                  <a:lnTo>
                    <a:pt x="405" y="325"/>
                  </a:lnTo>
                  <a:lnTo>
                    <a:pt x="386" y="354"/>
                  </a:lnTo>
                  <a:lnTo>
                    <a:pt x="363" y="384"/>
                  </a:lnTo>
                  <a:lnTo>
                    <a:pt x="359" y="388"/>
                  </a:lnTo>
                  <a:lnTo>
                    <a:pt x="352" y="399"/>
                  </a:lnTo>
                  <a:lnTo>
                    <a:pt x="344" y="407"/>
                  </a:lnTo>
                  <a:lnTo>
                    <a:pt x="340" y="418"/>
                  </a:lnTo>
                  <a:lnTo>
                    <a:pt x="335" y="428"/>
                  </a:lnTo>
                  <a:lnTo>
                    <a:pt x="329" y="443"/>
                  </a:lnTo>
                  <a:lnTo>
                    <a:pt x="323" y="456"/>
                  </a:lnTo>
                  <a:lnTo>
                    <a:pt x="316" y="471"/>
                  </a:lnTo>
                  <a:lnTo>
                    <a:pt x="312" y="487"/>
                  </a:lnTo>
                  <a:lnTo>
                    <a:pt x="308" y="506"/>
                  </a:lnTo>
                  <a:lnTo>
                    <a:pt x="302" y="523"/>
                  </a:lnTo>
                  <a:lnTo>
                    <a:pt x="302" y="540"/>
                  </a:lnTo>
                  <a:lnTo>
                    <a:pt x="300" y="561"/>
                  </a:lnTo>
                  <a:lnTo>
                    <a:pt x="302" y="580"/>
                  </a:lnTo>
                  <a:lnTo>
                    <a:pt x="270" y="582"/>
                  </a:lnTo>
                  <a:lnTo>
                    <a:pt x="270" y="578"/>
                  </a:lnTo>
                  <a:lnTo>
                    <a:pt x="270" y="574"/>
                  </a:lnTo>
                  <a:lnTo>
                    <a:pt x="270" y="565"/>
                  </a:lnTo>
                  <a:lnTo>
                    <a:pt x="270" y="557"/>
                  </a:lnTo>
                  <a:lnTo>
                    <a:pt x="270" y="544"/>
                  </a:lnTo>
                  <a:lnTo>
                    <a:pt x="274" y="530"/>
                  </a:lnTo>
                  <a:lnTo>
                    <a:pt x="276" y="513"/>
                  </a:lnTo>
                  <a:lnTo>
                    <a:pt x="279" y="500"/>
                  </a:lnTo>
                  <a:lnTo>
                    <a:pt x="283" y="481"/>
                  </a:lnTo>
                  <a:lnTo>
                    <a:pt x="289" y="462"/>
                  </a:lnTo>
                  <a:lnTo>
                    <a:pt x="293" y="443"/>
                  </a:lnTo>
                  <a:lnTo>
                    <a:pt x="302" y="426"/>
                  </a:lnTo>
                  <a:lnTo>
                    <a:pt x="308" y="407"/>
                  </a:lnTo>
                  <a:lnTo>
                    <a:pt x="317" y="390"/>
                  </a:lnTo>
                  <a:lnTo>
                    <a:pt x="327" y="373"/>
                  </a:lnTo>
                  <a:lnTo>
                    <a:pt x="342" y="359"/>
                  </a:lnTo>
                  <a:lnTo>
                    <a:pt x="342" y="357"/>
                  </a:lnTo>
                  <a:lnTo>
                    <a:pt x="346" y="352"/>
                  </a:lnTo>
                  <a:lnTo>
                    <a:pt x="352" y="344"/>
                  </a:lnTo>
                  <a:lnTo>
                    <a:pt x="357" y="335"/>
                  </a:lnTo>
                  <a:lnTo>
                    <a:pt x="365" y="319"/>
                  </a:lnTo>
                  <a:lnTo>
                    <a:pt x="371" y="306"/>
                  </a:lnTo>
                  <a:lnTo>
                    <a:pt x="378" y="289"/>
                  </a:lnTo>
                  <a:lnTo>
                    <a:pt x="386" y="272"/>
                  </a:lnTo>
                  <a:lnTo>
                    <a:pt x="390" y="251"/>
                  </a:lnTo>
                  <a:lnTo>
                    <a:pt x="392" y="230"/>
                  </a:lnTo>
                  <a:lnTo>
                    <a:pt x="390" y="209"/>
                  </a:lnTo>
                  <a:lnTo>
                    <a:pt x="390" y="188"/>
                  </a:lnTo>
                  <a:lnTo>
                    <a:pt x="384" y="165"/>
                  </a:lnTo>
                  <a:lnTo>
                    <a:pt x="374" y="143"/>
                  </a:lnTo>
                  <a:lnTo>
                    <a:pt x="359" y="120"/>
                  </a:lnTo>
                  <a:lnTo>
                    <a:pt x="340" y="101"/>
                  </a:lnTo>
                  <a:lnTo>
                    <a:pt x="338" y="99"/>
                  </a:lnTo>
                  <a:lnTo>
                    <a:pt x="333" y="95"/>
                  </a:lnTo>
                  <a:lnTo>
                    <a:pt x="325" y="91"/>
                  </a:lnTo>
                  <a:lnTo>
                    <a:pt x="316" y="86"/>
                  </a:lnTo>
                  <a:lnTo>
                    <a:pt x="302" y="76"/>
                  </a:lnTo>
                  <a:lnTo>
                    <a:pt x="289" y="72"/>
                  </a:lnTo>
                  <a:lnTo>
                    <a:pt x="274" y="65"/>
                  </a:lnTo>
                  <a:lnTo>
                    <a:pt x="257" y="63"/>
                  </a:lnTo>
                  <a:lnTo>
                    <a:pt x="238" y="57"/>
                  </a:lnTo>
                  <a:lnTo>
                    <a:pt x="217" y="55"/>
                  </a:lnTo>
                  <a:lnTo>
                    <a:pt x="198" y="55"/>
                  </a:lnTo>
                  <a:lnTo>
                    <a:pt x="177" y="59"/>
                  </a:lnTo>
                  <a:lnTo>
                    <a:pt x="154" y="65"/>
                  </a:lnTo>
                  <a:lnTo>
                    <a:pt x="135" y="76"/>
                  </a:lnTo>
                  <a:lnTo>
                    <a:pt x="112" y="91"/>
                  </a:lnTo>
                  <a:lnTo>
                    <a:pt x="93" y="110"/>
                  </a:lnTo>
                  <a:lnTo>
                    <a:pt x="87" y="114"/>
                  </a:lnTo>
                  <a:lnTo>
                    <a:pt x="80" y="127"/>
                  </a:lnTo>
                  <a:lnTo>
                    <a:pt x="74" y="139"/>
                  </a:lnTo>
                  <a:lnTo>
                    <a:pt x="66" y="152"/>
                  </a:lnTo>
                  <a:lnTo>
                    <a:pt x="61" y="165"/>
                  </a:lnTo>
                  <a:lnTo>
                    <a:pt x="59" y="182"/>
                  </a:lnTo>
                  <a:lnTo>
                    <a:pt x="53" y="200"/>
                  </a:lnTo>
                  <a:lnTo>
                    <a:pt x="51" y="219"/>
                  </a:lnTo>
                  <a:lnTo>
                    <a:pt x="51" y="240"/>
                  </a:lnTo>
                  <a:lnTo>
                    <a:pt x="55" y="260"/>
                  </a:lnTo>
                  <a:lnTo>
                    <a:pt x="61" y="281"/>
                  </a:lnTo>
                  <a:lnTo>
                    <a:pt x="68" y="304"/>
                  </a:lnTo>
                  <a:lnTo>
                    <a:pt x="80" y="327"/>
                  </a:lnTo>
                  <a:lnTo>
                    <a:pt x="99" y="352"/>
                  </a:lnTo>
                  <a:lnTo>
                    <a:pt x="112" y="373"/>
                  </a:lnTo>
                  <a:lnTo>
                    <a:pt x="125" y="395"/>
                  </a:lnTo>
                  <a:lnTo>
                    <a:pt x="137" y="414"/>
                  </a:lnTo>
                  <a:lnTo>
                    <a:pt x="148" y="435"/>
                  </a:lnTo>
                  <a:lnTo>
                    <a:pt x="154" y="454"/>
                  </a:lnTo>
                  <a:lnTo>
                    <a:pt x="161" y="473"/>
                  </a:lnTo>
                  <a:lnTo>
                    <a:pt x="163" y="490"/>
                  </a:lnTo>
                  <a:lnTo>
                    <a:pt x="169" y="508"/>
                  </a:lnTo>
                  <a:lnTo>
                    <a:pt x="169" y="521"/>
                  </a:lnTo>
                  <a:lnTo>
                    <a:pt x="171" y="534"/>
                  </a:lnTo>
                  <a:lnTo>
                    <a:pt x="171" y="544"/>
                  </a:lnTo>
                  <a:lnTo>
                    <a:pt x="173" y="555"/>
                  </a:lnTo>
                  <a:lnTo>
                    <a:pt x="171" y="563"/>
                  </a:lnTo>
                  <a:lnTo>
                    <a:pt x="171" y="570"/>
                  </a:lnTo>
                  <a:lnTo>
                    <a:pt x="171" y="574"/>
                  </a:lnTo>
                  <a:lnTo>
                    <a:pt x="171" y="576"/>
                  </a:lnTo>
                  <a:lnTo>
                    <a:pt x="131" y="584"/>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2534" name="Freeform 66"/>
            <p:cNvSpPr>
              <a:spLocks/>
            </p:cNvSpPr>
            <p:nvPr/>
          </p:nvSpPr>
          <p:spPr bwMode="auto">
            <a:xfrm>
              <a:off x="1525" y="1253"/>
              <a:ext cx="64" cy="24"/>
            </a:xfrm>
            <a:custGeom>
              <a:avLst/>
              <a:gdLst>
                <a:gd name="T0" fmla="*/ 0 w 127"/>
                <a:gd name="T1" fmla="*/ 0 h 47"/>
                <a:gd name="T2" fmla="*/ 1 w 127"/>
                <a:gd name="T3" fmla="*/ 0 h 47"/>
                <a:gd name="T4" fmla="*/ 1 w 127"/>
                <a:gd name="T5" fmla="*/ 1 h 47"/>
                <a:gd name="T6" fmla="*/ 1 w 127"/>
                <a:gd name="T7" fmla="*/ 1 h 47"/>
                <a:gd name="T8" fmla="*/ 1 w 127"/>
                <a:gd name="T9" fmla="*/ 1 h 47"/>
                <a:gd name="T10" fmla="*/ 1 w 127"/>
                <a:gd name="T11" fmla="*/ 1 h 47"/>
                <a:gd name="T12" fmla="*/ 1 w 127"/>
                <a:gd name="T13" fmla="*/ 1 h 47"/>
                <a:gd name="T14" fmla="*/ 1 w 127"/>
                <a:gd name="T15" fmla="*/ 1 h 47"/>
                <a:gd name="T16" fmla="*/ 1 w 127"/>
                <a:gd name="T17" fmla="*/ 1 h 47"/>
                <a:gd name="T18" fmla="*/ 1 w 127"/>
                <a:gd name="T19" fmla="*/ 1 h 47"/>
                <a:gd name="T20" fmla="*/ 1 w 127"/>
                <a:gd name="T21" fmla="*/ 1 h 47"/>
                <a:gd name="T22" fmla="*/ 1 w 127"/>
                <a:gd name="T23" fmla="*/ 1 h 47"/>
                <a:gd name="T24" fmla="*/ 1 w 127"/>
                <a:gd name="T25" fmla="*/ 1 h 47"/>
                <a:gd name="T26" fmla="*/ 1 w 127"/>
                <a:gd name="T27" fmla="*/ 1 h 47"/>
                <a:gd name="T28" fmla="*/ 1 w 127"/>
                <a:gd name="T29" fmla="*/ 1 h 47"/>
                <a:gd name="T30" fmla="*/ 1 w 127"/>
                <a:gd name="T31" fmla="*/ 1 h 47"/>
                <a:gd name="T32" fmla="*/ 1 w 127"/>
                <a:gd name="T33" fmla="*/ 1 h 47"/>
                <a:gd name="T34" fmla="*/ 1 w 127"/>
                <a:gd name="T35" fmla="*/ 1 h 47"/>
                <a:gd name="T36" fmla="*/ 1 w 127"/>
                <a:gd name="T37" fmla="*/ 1 h 47"/>
                <a:gd name="T38" fmla="*/ 1 w 127"/>
                <a:gd name="T39" fmla="*/ 1 h 47"/>
                <a:gd name="T40" fmla="*/ 1 w 127"/>
                <a:gd name="T41" fmla="*/ 1 h 47"/>
                <a:gd name="T42" fmla="*/ 1 w 127"/>
                <a:gd name="T43" fmla="*/ 1 h 47"/>
                <a:gd name="T44" fmla="*/ 1 w 127"/>
                <a:gd name="T45" fmla="*/ 1 h 47"/>
                <a:gd name="T46" fmla="*/ 1 w 127"/>
                <a:gd name="T47" fmla="*/ 1 h 47"/>
                <a:gd name="T48" fmla="*/ 1 w 127"/>
                <a:gd name="T49" fmla="*/ 1 h 47"/>
                <a:gd name="T50" fmla="*/ 1 w 127"/>
                <a:gd name="T51" fmla="*/ 1 h 47"/>
                <a:gd name="T52" fmla="*/ 1 w 127"/>
                <a:gd name="T53" fmla="*/ 1 h 47"/>
                <a:gd name="T54" fmla="*/ 0 w 127"/>
                <a:gd name="T55" fmla="*/ 1 h 47"/>
                <a:gd name="T56" fmla="*/ 0 w 127"/>
                <a:gd name="T57" fmla="*/ 0 h 47"/>
                <a:gd name="T58" fmla="*/ 0 w 127"/>
                <a:gd name="T59" fmla="*/ 0 h 4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7"/>
                <a:gd name="T91" fmla="*/ 0 h 47"/>
                <a:gd name="T92" fmla="*/ 127 w 127"/>
                <a:gd name="T93" fmla="*/ 47 h 4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7" h="47">
                  <a:moveTo>
                    <a:pt x="0" y="0"/>
                  </a:moveTo>
                  <a:lnTo>
                    <a:pt x="2" y="0"/>
                  </a:lnTo>
                  <a:lnTo>
                    <a:pt x="7" y="2"/>
                  </a:lnTo>
                  <a:lnTo>
                    <a:pt x="17" y="3"/>
                  </a:lnTo>
                  <a:lnTo>
                    <a:pt x="34" y="9"/>
                  </a:lnTo>
                  <a:lnTo>
                    <a:pt x="42" y="11"/>
                  </a:lnTo>
                  <a:lnTo>
                    <a:pt x="51" y="13"/>
                  </a:lnTo>
                  <a:lnTo>
                    <a:pt x="61" y="15"/>
                  </a:lnTo>
                  <a:lnTo>
                    <a:pt x="70" y="17"/>
                  </a:lnTo>
                  <a:lnTo>
                    <a:pt x="80" y="17"/>
                  </a:lnTo>
                  <a:lnTo>
                    <a:pt x="93" y="17"/>
                  </a:lnTo>
                  <a:lnTo>
                    <a:pt x="106" y="17"/>
                  </a:lnTo>
                  <a:lnTo>
                    <a:pt x="118" y="17"/>
                  </a:lnTo>
                  <a:lnTo>
                    <a:pt x="127" y="43"/>
                  </a:lnTo>
                  <a:lnTo>
                    <a:pt x="121" y="43"/>
                  </a:lnTo>
                  <a:lnTo>
                    <a:pt x="114" y="43"/>
                  </a:lnTo>
                  <a:lnTo>
                    <a:pt x="106" y="43"/>
                  </a:lnTo>
                  <a:lnTo>
                    <a:pt x="99" y="43"/>
                  </a:lnTo>
                  <a:lnTo>
                    <a:pt x="89" y="45"/>
                  </a:lnTo>
                  <a:lnTo>
                    <a:pt x="80" y="47"/>
                  </a:lnTo>
                  <a:lnTo>
                    <a:pt x="68" y="47"/>
                  </a:lnTo>
                  <a:lnTo>
                    <a:pt x="59" y="47"/>
                  </a:lnTo>
                  <a:lnTo>
                    <a:pt x="47" y="47"/>
                  </a:lnTo>
                  <a:lnTo>
                    <a:pt x="38" y="47"/>
                  </a:lnTo>
                  <a:lnTo>
                    <a:pt x="28" y="45"/>
                  </a:lnTo>
                  <a:lnTo>
                    <a:pt x="17" y="43"/>
                  </a:lnTo>
                  <a:lnTo>
                    <a:pt x="7" y="43"/>
                  </a:lnTo>
                  <a:lnTo>
                    <a:pt x="0" y="41"/>
                  </a:lnTo>
                  <a:lnTo>
                    <a:pt x="0"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sp>
          <p:nvSpPr>
            <p:cNvPr id="62535" name="Freeform 67"/>
            <p:cNvSpPr>
              <a:spLocks/>
            </p:cNvSpPr>
            <p:nvPr/>
          </p:nvSpPr>
          <p:spPr bwMode="auto">
            <a:xfrm>
              <a:off x="1509" y="1264"/>
              <a:ext cx="90" cy="57"/>
            </a:xfrm>
            <a:custGeom>
              <a:avLst/>
              <a:gdLst>
                <a:gd name="T0" fmla="*/ 0 w 181"/>
                <a:gd name="T1" fmla="*/ 1 h 114"/>
                <a:gd name="T2" fmla="*/ 0 w 181"/>
                <a:gd name="T3" fmla="*/ 1 h 114"/>
                <a:gd name="T4" fmla="*/ 0 w 181"/>
                <a:gd name="T5" fmla="*/ 1 h 114"/>
                <a:gd name="T6" fmla="*/ 0 w 181"/>
                <a:gd name="T7" fmla="*/ 1 h 114"/>
                <a:gd name="T8" fmla="*/ 0 w 181"/>
                <a:gd name="T9" fmla="*/ 1 h 114"/>
                <a:gd name="T10" fmla="*/ 0 w 181"/>
                <a:gd name="T11" fmla="*/ 1 h 114"/>
                <a:gd name="T12" fmla="*/ 0 w 181"/>
                <a:gd name="T13" fmla="*/ 1 h 114"/>
                <a:gd name="T14" fmla="*/ 0 w 181"/>
                <a:gd name="T15" fmla="*/ 1 h 114"/>
                <a:gd name="T16" fmla="*/ 0 w 181"/>
                <a:gd name="T17" fmla="*/ 1 h 114"/>
                <a:gd name="T18" fmla="*/ 0 w 181"/>
                <a:gd name="T19" fmla="*/ 1 h 114"/>
                <a:gd name="T20" fmla="*/ 0 w 181"/>
                <a:gd name="T21" fmla="*/ 1 h 114"/>
                <a:gd name="T22" fmla="*/ 0 w 181"/>
                <a:gd name="T23" fmla="*/ 1 h 114"/>
                <a:gd name="T24" fmla="*/ 0 w 181"/>
                <a:gd name="T25" fmla="*/ 1 h 114"/>
                <a:gd name="T26" fmla="*/ 0 w 181"/>
                <a:gd name="T27" fmla="*/ 1 h 114"/>
                <a:gd name="T28" fmla="*/ 0 w 181"/>
                <a:gd name="T29" fmla="*/ 1 h 114"/>
                <a:gd name="T30" fmla="*/ 0 w 181"/>
                <a:gd name="T31" fmla="*/ 1 h 114"/>
                <a:gd name="T32" fmla="*/ 0 w 181"/>
                <a:gd name="T33" fmla="*/ 1 h 114"/>
                <a:gd name="T34" fmla="*/ 0 w 181"/>
                <a:gd name="T35" fmla="*/ 1 h 114"/>
                <a:gd name="T36" fmla="*/ 0 w 181"/>
                <a:gd name="T37" fmla="*/ 1 h 114"/>
                <a:gd name="T38" fmla="*/ 0 w 181"/>
                <a:gd name="T39" fmla="*/ 1 h 114"/>
                <a:gd name="T40" fmla="*/ 0 w 181"/>
                <a:gd name="T41" fmla="*/ 1 h 114"/>
                <a:gd name="T42" fmla="*/ 0 w 181"/>
                <a:gd name="T43" fmla="*/ 1 h 114"/>
                <a:gd name="T44" fmla="*/ 0 w 181"/>
                <a:gd name="T45" fmla="*/ 1 h 114"/>
                <a:gd name="T46" fmla="*/ 0 w 181"/>
                <a:gd name="T47" fmla="*/ 1 h 114"/>
                <a:gd name="T48" fmla="*/ 0 w 181"/>
                <a:gd name="T49" fmla="*/ 1 h 114"/>
                <a:gd name="T50" fmla="*/ 0 w 181"/>
                <a:gd name="T51" fmla="*/ 1 h 114"/>
                <a:gd name="T52" fmla="*/ 0 w 181"/>
                <a:gd name="T53" fmla="*/ 1 h 114"/>
                <a:gd name="T54" fmla="*/ 0 w 181"/>
                <a:gd name="T55" fmla="*/ 1 h 114"/>
                <a:gd name="T56" fmla="*/ 0 w 181"/>
                <a:gd name="T57" fmla="*/ 1 h 114"/>
                <a:gd name="T58" fmla="*/ 0 w 181"/>
                <a:gd name="T59" fmla="*/ 1 h 114"/>
                <a:gd name="T60" fmla="*/ 0 w 181"/>
                <a:gd name="T61" fmla="*/ 1 h 114"/>
                <a:gd name="T62" fmla="*/ 0 w 181"/>
                <a:gd name="T63" fmla="*/ 1 h 114"/>
                <a:gd name="T64" fmla="*/ 0 w 181"/>
                <a:gd name="T65" fmla="*/ 1 h 114"/>
                <a:gd name="T66" fmla="*/ 0 w 181"/>
                <a:gd name="T67" fmla="*/ 1 h 114"/>
                <a:gd name="T68" fmla="*/ 0 w 181"/>
                <a:gd name="T69" fmla="*/ 1 h 114"/>
                <a:gd name="T70" fmla="*/ 0 w 181"/>
                <a:gd name="T71" fmla="*/ 1 h 114"/>
                <a:gd name="T72" fmla="*/ 0 w 181"/>
                <a:gd name="T73" fmla="*/ 1 h 114"/>
                <a:gd name="T74" fmla="*/ 0 w 181"/>
                <a:gd name="T75" fmla="*/ 1 h 114"/>
                <a:gd name="T76" fmla="*/ 0 w 181"/>
                <a:gd name="T77" fmla="*/ 1 h 114"/>
                <a:gd name="T78" fmla="*/ 0 w 181"/>
                <a:gd name="T79" fmla="*/ 1 h 114"/>
                <a:gd name="T80" fmla="*/ 0 w 181"/>
                <a:gd name="T81" fmla="*/ 1 h 114"/>
                <a:gd name="T82" fmla="*/ 0 w 181"/>
                <a:gd name="T83" fmla="*/ 1 h 114"/>
                <a:gd name="T84" fmla="*/ 0 w 181"/>
                <a:gd name="T85" fmla="*/ 1 h 114"/>
                <a:gd name="T86" fmla="*/ 0 w 181"/>
                <a:gd name="T87" fmla="*/ 1 h 114"/>
                <a:gd name="T88" fmla="*/ 0 w 181"/>
                <a:gd name="T89" fmla="*/ 1 h 114"/>
                <a:gd name="T90" fmla="*/ 0 w 181"/>
                <a:gd name="T91" fmla="*/ 1 h 114"/>
                <a:gd name="T92" fmla="*/ 0 w 181"/>
                <a:gd name="T93" fmla="*/ 1 h 114"/>
                <a:gd name="T94" fmla="*/ 0 w 181"/>
                <a:gd name="T95" fmla="*/ 1 h 114"/>
                <a:gd name="T96" fmla="*/ 0 w 181"/>
                <a:gd name="T97" fmla="*/ 1 h 114"/>
                <a:gd name="T98" fmla="*/ 0 w 181"/>
                <a:gd name="T99" fmla="*/ 1 h 114"/>
                <a:gd name="T100" fmla="*/ 0 w 181"/>
                <a:gd name="T101" fmla="*/ 1 h 114"/>
                <a:gd name="T102" fmla="*/ 0 w 181"/>
                <a:gd name="T103" fmla="*/ 1 h 114"/>
                <a:gd name="T104" fmla="*/ 0 w 181"/>
                <a:gd name="T105" fmla="*/ 1 h 114"/>
                <a:gd name="T106" fmla="*/ 0 w 181"/>
                <a:gd name="T107" fmla="*/ 1 h 114"/>
                <a:gd name="T108" fmla="*/ 0 w 181"/>
                <a:gd name="T109" fmla="*/ 1 h 114"/>
                <a:gd name="T110" fmla="*/ 0 w 181"/>
                <a:gd name="T111" fmla="*/ 1 h 114"/>
                <a:gd name="T112" fmla="*/ 0 w 181"/>
                <a:gd name="T113" fmla="*/ 1 h 114"/>
                <a:gd name="T114" fmla="*/ 0 w 181"/>
                <a:gd name="T115" fmla="*/ 1 h 114"/>
                <a:gd name="T116" fmla="*/ 0 w 181"/>
                <a:gd name="T117" fmla="*/ 0 h 114"/>
                <a:gd name="T118" fmla="*/ 0 w 181"/>
                <a:gd name="T119" fmla="*/ 1 h 114"/>
                <a:gd name="T120" fmla="*/ 0 w 181"/>
                <a:gd name="T121" fmla="*/ 1 h 11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1"/>
                <a:gd name="T184" fmla="*/ 0 h 114"/>
                <a:gd name="T185" fmla="*/ 181 w 181"/>
                <a:gd name="T186" fmla="*/ 114 h 11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1" h="114">
                  <a:moveTo>
                    <a:pt x="6" y="14"/>
                  </a:moveTo>
                  <a:lnTo>
                    <a:pt x="4" y="16"/>
                  </a:lnTo>
                  <a:lnTo>
                    <a:pt x="2" y="21"/>
                  </a:lnTo>
                  <a:lnTo>
                    <a:pt x="0" y="31"/>
                  </a:lnTo>
                  <a:lnTo>
                    <a:pt x="2" y="44"/>
                  </a:lnTo>
                  <a:lnTo>
                    <a:pt x="6" y="57"/>
                  </a:lnTo>
                  <a:lnTo>
                    <a:pt x="12" y="73"/>
                  </a:lnTo>
                  <a:lnTo>
                    <a:pt x="17" y="78"/>
                  </a:lnTo>
                  <a:lnTo>
                    <a:pt x="25" y="86"/>
                  </a:lnTo>
                  <a:lnTo>
                    <a:pt x="33" y="94"/>
                  </a:lnTo>
                  <a:lnTo>
                    <a:pt x="44" y="101"/>
                  </a:lnTo>
                  <a:lnTo>
                    <a:pt x="52" y="105"/>
                  </a:lnTo>
                  <a:lnTo>
                    <a:pt x="63" y="111"/>
                  </a:lnTo>
                  <a:lnTo>
                    <a:pt x="71" y="111"/>
                  </a:lnTo>
                  <a:lnTo>
                    <a:pt x="80" y="114"/>
                  </a:lnTo>
                  <a:lnTo>
                    <a:pt x="90" y="114"/>
                  </a:lnTo>
                  <a:lnTo>
                    <a:pt x="97" y="114"/>
                  </a:lnTo>
                  <a:lnTo>
                    <a:pt x="105" y="114"/>
                  </a:lnTo>
                  <a:lnTo>
                    <a:pt x="113" y="114"/>
                  </a:lnTo>
                  <a:lnTo>
                    <a:pt x="126" y="109"/>
                  </a:lnTo>
                  <a:lnTo>
                    <a:pt x="139" y="103"/>
                  </a:lnTo>
                  <a:lnTo>
                    <a:pt x="151" y="97"/>
                  </a:lnTo>
                  <a:lnTo>
                    <a:pt x="160" y="94"/>
                  </a:lnTo>
                  <a:lnTo>
                    <a:pt x="164" y="86"/>
                  </a:lnTo>
                  <a:lnTo>
                    <a:pt x="172" y="78"/>
                  </a:lnTo>
                  <a:lnTo>
                    <a:pt x="175" y="67"/>
                  </a:lnTo>
                  <a:lnTo>
                    <a:pt x="179" y="57"/>
                  </a:lnTo>
                  <a:lnTo>
                    <a:pt x="179" y="44"/>
                  </a:lnTo>
                  <a:lnTo>
                    <a:pt x="181" y="31"/>
                  </a:lnTo>
                  <a:lnTo>
                    <a:pt x="179" y="16"/>
                  </a:lnTo>
                  <a:lnTo>
                    <a:pt x="177" y="2"/>
                  </a:lnTo>
                  <a:lnTo>
                    <a:pt x="151" y="8"/>
                  </a:lnTo>
                  <a:lnTo>
                    <a:pt x="151" y="16"/>
                  </a:lnTo>
                  <a:lnTo>
                    <a:pt x="151" y="23"/>
                  </a:lnTo>
                  <a:lnTo>
                    <a:pt x="151" y="35"/>
                  </a:lnTo>
                  <a:lnTo>
                    <a:pt x="147" y="46"/>
                  </a:lnTo>
                  <a:lnTo>
                    <a:pt x="145" y="57"/>
                  </a:lnTo>
                  <a:lnTo>
                    <a:pt x="139" y="67"/>
                  </a:lnTo>
                  <a:lnTo>
                    <a:pt x="132" y="75"/>
                  </a:lnTo>
                  <a:lnTo>
                    <a:pt x="116" y="80"/>
                  </a:lnTo>
                  <a:lnTo>
                    <a:pt x="103" y="84"/>
                  </a:lnTo>
                  <a:lnTo>
                    <a:pt x="90" y="84"/>
                  </a:lnTo>
                  <a:lnTo>
                    <a:pt x="76" y="82"/>
                  </a:lnTo>
                  <a:lnTo>
                    <a:pt x="88" y="75"/>
                  </a:lnTo>
                  <a:lnTo>
                    <a:pt x="94" y="71"/>
                  </a:lnTo>
                  <a:lnTo>
                    <a:pt x="99" y="65"/>
                  </a:lnTo>
                  <a:lnTo>
                    <a:pt x="101" y="65"/>
                  </a:lnTo>
                  <a:lnTo>
                    <a:pt x="84" y="59"/>
                  </a:lnTo>
                  <a:lnTo>
                    <a:pt x="71" y="56"/>
                  </a:lnTo>
                  <a:lnTo>
                    <a:pt x="63" y="50"/>
                  </a:lnTo>
                  <a:lnTo>
                    <a:pt x="61" y="48"/>
                  </a:lnTo>
                  <a:lnTo>
                    <a:pt x="69" y="46"/>
                  </a:lnTo>
                  <a:lnTo>
                    <a:pt x="78" y="46"/>
                  </a:lnTo>
                  <a:lnTo>
                    <a:pt x="88" y="46"/>
                  </a:lnTo>
                  <a:lnTo>
                    <a:pt x="94" y="46"/>
                  </a:lnTo>
                  <a:lnTo>
                    <a:pt x="101" y="40"/>
                  </a:lnTo>
                  <a:lnTo>
                    <a:pt x="107" y="40"/>
                  </a:lnTo>
                  <a:lnTo>
                    <a:pt x="40" y="0"/>
                  </a:lnTo>
                  <a:lnTo>
                    <a:pt x="6" y="14"/>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MX"/>
            </a:p>
          </p:txBody>
        </p:sp>
      </p:grpSp>
      <p:sp>
        <p:nvSpPr>
          <p:cNvPr id="94212" name="Rectangle 68"/>
          <p:cNvSpPr>
            <a:spLocks noChangeArrowheads="1"/>
          </p:cNvSpPr>
          <p:nvPr/>
        </p:nvSpPr>
        <p:spPr bwMode="auto">
          <a:xfrm>
            <a:off x="4934050" y="2210976"/>
            <a:ext cx="5329237" cy="3890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lnSpc>
                <a:spcPct val="80000"/>
              </a:lnSpc>
              <a:spcBef>
                <a:spcPct val="50000"/>
              </a:spcBef>
              <a:buFontTx/>
              <a:buChar char="•"/>
              <a:defRPr/>
            </a:pPr>
            <a:r>
              <a:rPr lang="es-ES_tradnl" altLang="es-MX" sz="2200" b="1" dirty="0" smtClean="0">
                <a:latin typeface="+mn-lt"/>
              </a:rPr>
              <a:t> Definir de acuerdo con:</a:t>
            </a:r>
          </a:p>
          <a:p>
            <a:pPr eaLnBrk="1" hangingPunct="1">
              <a:lnSpc>
                <a:spcPct val="80000"/>
              </a:lnSpc>
              <a:spcBef>
                <a:spcPct val="50000"/>
              </a:spcBef>
              <a:buClr>
                <a:srgbClr val="FF0000"/>
              </a:buClr>
              <a:buFont typeface="Wingdings" pitchFamily="2" charset="2"/>
              <a:buChar char="ü"/>
              <a:defRPr/>
            </a:pPr>
            <a:r>
              <a:rPr lang="es-ES_tradnl" altLang="es-MX" sz="2200" dirty="0" smtClean="0">
                <a:latin typeface="+mn-lt"/>
              </a:rPr>
              <a:t>El producto solicitado </a:t>
            </a:r>
          </a:p>
          <a:p>
            <a:pPr eaLnBrk="1" hangingPunct="1">
              <a:lnSpc>
                <a:spcPct val="80000"/>
              </a:lnSpc>
              <a:spcBef>
                <a:spcPct val="50000"/>
              </a:spcBef>
              <a:buClr>
                <a:srgbClr val="FF0000"/>
              </a:buClr>
              <a:buFont typeface="Wingdings" pitchFamily="2" charset="2"/>
              <a:buNone/>
              <a:defRPr/>
            </a:pPr>
            <a:r>
              <a:rPr lang="es-ES_tradnl" altLang="es-MX" sz="2200" dirty="0" smtClean="0">
                <a:latin typeface="+mn-lt"/>
              </a:rPr>
              <a:t>   (disponibilidad, entrega y </a:t>
            </a:r>
          </a:p>
          <a:p>
            <a:pPr eaLnBrk="1" hangingPunct="1">
              <a:lnSpc>
                <a:spcPct val="80000"/>
              </a:lnSpc>
              <a:spcBef>
                <a:spcPct val="50000"/>
              </a:spcBef>
              <a:buClr>
                <a:srgbClr val="FF0000"/>
              </a:buClr>
              <a:buFont typeface="Wingdings" pitchFamily="2" charset="2"/>
              <a:buNone/>
              <a:defRPr/>
            </a:pPr>
            <a:r>
              <a:rPr lang="es-ES_tradnl" altLang="es-MX" sz="2200" dirty="0" smtClean="0">
                <a:latin typeface="+mn-lt"/>
              </a:rPr>
              <a:t>   posventa)</a:t>
            </a:r>
          </a:p>
          <a:p>
            <a:pPr eaLnBrk="1" hangingPunct="1">
              <a:lnSpc>
                <a:spcPct val="80000"/>
              </a:lnSpc>
              <a:spcBef>
                <a:spcPct val="50000"/>
              </a:spcBef>
              <a:buClr>
                <a:srgbClr val="FF0000"/>
              </a:buClr>
              <a:buFont typeface="Wingdings" pitchFamily="2" charset="2"/>
              <a:buChar char="ü"/>
              <a:defRPr/>
            </a:pPr>
            <a:r>
              <a:rPr lang="es-ES_tradnl" altLang="es-MX" sz="2200" dirty="0" smtClean="0">
                <a:latin typeface="+mn-lt"/>
              </a:rPr>
              <a:t>Requisitos necesarios para la </a:t>
            </a:r>
          </a:p>
          <a:p>
            <a:pPr eaLnBrk="1" hangingPunct="1">
              <a:lnSpc>
                <a:spcPct val="80000"/>
              </a:lnSpc>
              <a:spcBef>
                <a:spcPct val="50000"/>
              </a:spcBef>
              <a:buClr>
                <a:srgbClr val="FF0000"/>
              </a:buClr>
              <a:buFont typeface="Wingdings" pitchFamily="2" charset="2"/>
              <a:buNone/>
              <a:defRPr/>
            </a:pPr>
            <a:r>
              <a:rPr lang="es-ES_tradnl" altLang="es-MX" sz="2200" dirty="0" smtClean="0">
                <a:latin typeface="+mn-lt"/>
              </a:rPr>
              <a:t>   utilización </a:t>
            </a:r>
          </a:p>
          <a:p>
            <a:pPr eaLnBrk="1" hangingPunct="1">
              <a:lnSpc>
                <a:spcPct val="80000"/>
              </a:lnSpc>
              <a:spcBef>
                <a:spcPct val="50000"/>
              </a:spcBef>
              <a:buClr>
                <a:srgbClr val="FF0000"/>
              </a:buClr>
              <a:buFont typeface="Wingdings" pitchFamily="2" charset="2"/>
              <a:buChar char="ü"/>
              <a:defRPr/>
            </a:pPr>
            <a:r>
              <a:rPr lang="es-ES_tradnl" altLang="es-MX" sz="2200" dirty="0" smtClean="0">
                <a:latin typeface="+mn-lt"/>
              </a:rPr>
              <a:t>Obligaciones legales y </a:t>
            </a:r>
          </a:p>
          <a:p>
            <a:pPr eaLnBrk="1" hangingPunct="1">
              <a:lnSpc>
                <a:spcPct val="80000"/>
              </a:lnSpc>
              <a:spcBef>
                <a:spcPct val="50000"/>
              </a:spcBef>
              <a:buClr>
                <a:srgbClr val="FF0000"/>
              </a:buClr>
              <a:buFont typeface="Wingdings" pitchFamily="2" charset="2"/>
              <a:buNone/>
              <a:defRPr/>
            </a:pPr>
            <a:r>
              <a:rPr lang="es-ES_tradnl" altLang="es-MX" sz="2200" dirty="0" smtClean="0">
                <a:latin typeface="+mn-lt"/>
              </a:rPr>
              <a:t>   reglamentarias</a:t>
            </a:r>
          </a:p>
          <a:p>
            <a:pPr eaLnBrk="1" hangingPunct="1">
              <a:lnSpc>
                <a:spcPct val="80000"/>
              </a:lnSpc>
              <a:spcBef>
                <a:spcPct val="50000"/>
              </a:spcBef>
              <a:buClr>
                <a:srgbClr val="FF0000"/>
              </a:buClr>
              <a:buFont typeface="Wingdings" pitchFamily="2" charset="2"/>
              <a:buChar char="ü"/>
              <a:defRPr/>
            </a:pPr>
            <a:r>
              <a:rPr lang="es-ES_tradnl" altLang="es-MX" sz="2200" dirty="0" smtClean="0">
                <a:latin typeface="+mn-lt"/>
              </a:rPr>
              <a:t>Otros</a:t>
            </a:r>
          </a:p>
        </p:txBody>
      </p:sp>
      <p:sp>
        <p:nvSpPr>
          <p:cNvPr id="94214" name="Text Box 70"/>
          <p:cNvSpPr txBox="1">
            <a:spLocks noChangeArrowheads="1"/>
          </p:cNvSpPr>
          <p:nvPr/>
        </p:nvSpPr>
        <p:spPr bwMode="auto">
          <a:xfrm>
            <a:off x="582004" y="1739302"/>
            <a:ext cx="8035553" cy="76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pitchFamily="34" charset="0"/>
              <a:buChar char="•"/>
              <a:defRPr sz="3200">
                <a:solidFill>
                  <a:schemeClr val="tx1"/>
                </a:solidFill>
                <a:latin typeface="Calibri" pitchFamily="34" charset="0"/>
                <a:ea typeface="MS PGothic" pitchFamily="34" charset="-128"/>
              </a:defRPr>
            </a:lvl1pPr>
            <a:lvl2pPr marL="742950" indent="-285750" eaLnBrk="0" hangingPunct="0">
              <a:spcBef>
                <a:spcPct val="20000"/>
              </a:spcBef>
              <a:buFont typeface="Arial" pitchFamily="34" charset="0"/>
              <a:buChar char="–"/>
              <a:defRPr sz="2800">
                <a:solidFill>
                  <a:schemeClr val="tx1"/>
                </a:solidFill>
                <a:latin typeface="Calibri" pitchFamily="34" charset="0"/>
                <a:ea typeface="MS PGothic" pitchFamily="34" charset="-128"/>
              </a:defRPr>
            </a:lvl2pPr>
            <a:lvl3pPr marL="1143000" indent="-228600" eaLnBrk="0" hangingPunct="0">
              <a:spcBef>
                <a:spcPct val="20000"/>
              </a:spcBef>
              <a:buFont typeface="Arial" pitchFamily="34" charset="0"/>
              <a:buChar char="•"/>
              <a:defRPr sz="2400">
                <a:solidFill>
                  <a:schemeClr val="tx1"/>
                </a:solidFill>
                <a:latin typeface="Calibri" pitchFamily="34" charset="0"/>
                <a:ea typeface="MS PGothic" pitchFamily="34" charset="-128"/>
              </a:defRPr>
            </a:lvl3pPr>
            <a:lvl4pPr marL="16002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4pPr>
            <a:lvl5pPr marL="2057400" indent="-228600" eaLnBrk="0" hangingPunct="0">
              <a:spcBef>
                <a:spcPct val="20000"/>
              </a:spcBef>
              <a:buFont typeface="Arial" pitchFamily="34" charset="0"/>
              <a:buChar char="»"/>
              <a:defRPr sz="2000">
                <a:solidFill>
                  <a:schemeClr val="tx1"/>
                </a:solidFill>
                <a:latin typeface="Calibri" pitchFamily="34" charset="0"/>
                <a:ea typeface="MS PGothic" pitchFamily="34" charset="-128"/>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ea typeface="MS PGothic" pitchFamily="34" charset="-128"/>
              </a:defRPr>
            </a:lvl9pPr>
          </a:lstStyle>
          <a:p>
            <a:pPr eaLnBrk="1" hangingPunct="1">
              <a:spcBef>
                <a:spcPct val="50000"/>
              </a:spcBef>
              <a:buFontTx/>
              <a:buNone/>
              <a:defRPr/>
            </a:pPr>
            <a:r>
              <a:rPr lang="es-ES" altLang="es-MX" sz="2200" b="1" dirty="0" smtClean="0">
                <a:latin typeface="+mn-lt"/>
              </a:rPr>
              <a:t>7.2.1</a:t>
            </a:r>
            <a:r>
              <a:rPr lang="es-MX" altLang="es-MX" sz="2200" b="1" dirty="0" smtClean="0">
                <a:latin typeface="+mn-lt"/>
              </a:rPr>
              <a:t>	</a:t>
            </a:r>
            <a:r>
              <a:rPr lang="es-ES" altLang="es-MX" sz="2200" b="1" dirty="0" smtClean="0">
                <a:latin typeface="+mn-lt"/>
              </a:rPr>
              <a:t>Determinación de los requisitos</a:t>
            </a:r>
            <a:r>
              <a:rPr lang="es-MX" altLang="es-MX" sz="2200" b="1" dirty="0" smtClean="0">
                <a:latin typeface="+mn-lt"/>
              </a:rPr>
              <a:t>  </a:t>
            </a:r>
            <a:r>
              <a:rPr lang="es-ES" altLang="es-MX" sz="2200" b="1" dirty="0" smtClean="0">
                <a:latin typeface="+mn-lt"/>
              </a:rPr>
              <a:t>relacionados con el producto</a:t>
            </a:r>
          </a:p>
        </p:txBody>
      </p:sp>
      <p:sp>
        <p:nvSpPr>
          <p:cNvPr id="2" name="1 CuadroTexto"/>
          <p:cNvSpPr txBox="1"/>
          <p:nvPr/>
        </p:nvSpPr>
        <p:spPr>
          <a:xfrm>
            <a:off x="341313" y="1119188"/>
            <a:ext cx="8516937" cy="584200"/>
          </a:xfrm>
          <a:prstGeom prst="rect">
            <a:avLst/>
          </a:prstGeom>
          <a:noFill/>
        </p:spPr>
        <p:txBody>
          <a:bodyPr wrap="none">
            <a:spAutoFit/>
          </a:bodyPr>
          <a:lstStyle/>
          <a:p>
            <a:pPr>
              <a:defRPr/>
            </a:pPr>
            <a:r>
              <a:rPr lang="es-MX" sz="3200" b="1" dirty="0">
                <a:solidFill>
                  <a:schemeClr val="accent2">
                    <a:lumMod val="75000"/>
                  </a:schemeClr>
                </a:solidFill>
                <a:latin typeface="+mn-lt"/>
              </a:rPr>
              <a:t>7.2.-  PROCESOS RELACIONADOS CON EL CLIENTE</a:t>
            </a:r>
          </a:p>
        </p:txBody>
      </p:sp>
    </p:spTree>
    <p:extLst>
      <p:ext uri="{BB962C8B-B14F-4D97-AF65-F5344CB8AC3E}">
        <p14:creationId xmlns:p14="http://schemas.microsoft.com/office/powerpoint/2010/main" val="1845873595"/>
      </p:ext>
    </p:extLst>
  </p:cSld>
  <p:clrMapOvr>
    <a:masterClrMapping/>
  </p:clrMapOvr>
</p:sld>
</file>

<file path=ppt/theme/theme1.xml><?xml version="1.0" encoding="utf-8"?>
<a:theme xmlns:a="http://schemas.openxmlformats.org/drawingml/2006/main" name="Diseño personalizado">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Diseño personalizado">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Tema d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Tema d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PublishingExpirationDate xmlns="http://schemas.microsoft.com/sharepoint/v3" xsi:nil="true"/>
    <PublishingStartDate xmlns="http://schemas.microsoft.com/sharepoint/v3" xsi:nil="true"/>
    <Nombre_x0020_de_x0020_la_x0020_actividad_x002c_posgrado_x0020_o_x0020_evento xmlns="444fec25-3085-41b1-8d41-d817476a79db" xsi:nil="true"/>
    <Institución xmlns="444fec25-3085-41b1-8d41-d817476a79db" xsi:nil="true"/>
    <Tipo_x0020_de_x0020_Actualización xmlns="444fec25-3085-41b1-8d41-d817476a79db">Estudiante de Posgrado(Inscripción vigente)</Tipo_x0020_de_x0020_Actualización>
    <Número_x0020_de_x0020_Empleado xmlns="444fec25-3085-41b1-8d41-d817476a79db" xsi:nil="true"/>
    <Lugar xmlns="444fec25-3085-41b1-8d41-d817476a79db" xsi:nil="true"/>
    <Grado_x0020_Académico xmlns="444fec25-3085-41b1-8d41-d817476a79db">Doctorado</Grado_x0020_Académico>
  </documentManagement>
</p:properties>
</file>

<file path=customXml/item3.xml><?xml version="1.0" encoding="utf-8"?>
<ct:contentTypeSchema xmlns:ct="http://schemas.microsoft.com/office/2006/metadata/contentType" xmlns:ma="http://schemas.microsoft.com/office/2006/metadata/properties/metaAttributes" ct:_="" ma:_="" ma:contentTypeName="Documento" ma:contentTypeID="0x010100B048331C33761643A6E6CEFA1FD0F690" ma:contentTypeVersion="8" ma:contentTypeDescription="Crear nuevo documento." ma:contentTypeScope="" ma:versionID="f93f430f44058c9ef8d881dd41b79ac8">
  <xsd:schema xmlns:xsd="http://www.w3.org/2001/XMLSchema" xmlns:xs="http://www.w3.org/2001/XMLSchema" xmlns:p="http://schemas.microsoft.com/office/2006/metadata/properties" xmlns:ns1="http://schemas.microsoft.com/sharepoint/v3" xmlns:ns3="444fec25-3085-41b1-8d41-d817476a79db" targetNamespace="http://schemas.microsoft.com/office/2006/metadata/properties" ma:root="true" ma:fieldsID="31974c4bdcbba038bf3ad9dc8441abd2" ns1:_="" ns3:_="">
    <xsd:import namespace="http://schemas.microsoft.com/sharepoint/v3"/>
    <xsd:import namespace="444fec25-3085-41b1-8d41-d817476a79db"/>
    <xsd:element name="properties">
      <xsd:complexType>
        <xsd:sequence>
          <xsd:element name="documentManagement">
            <xsd:complexType>
              <xsd:all>
                <xsd:element ref="ns1:PublishingStartDate" minOccurs="0"/>
                <xsd:element ref="ns1:PublishingExpirationDate" minOccurs="0"/>
                <xsd:element ref="ns3:Número_x0020_de_x0020_Empleado" minOccurs="0"/>
                <xsd:element ref="ns3:Grado_x0020_Académico" minOccurs="0"/>
                <xsd:element ref="ns3:Tipo_x0020_de_x0020_Actualización" minOccurs="0"/>
                <xsd:element ref="ns3:Nombre_x0020_de_x0020_la_x0020_actividad_x002c_posgrado_x0020_o_x0020_evento" minOccurs="0"/>
                <xsd:element ref="ns3:Institución" minOccurs="0"/>
                <xsd:element ref="ns3:Lugar"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PublishingStartDate" ma:index="8" nillable="true" ma:displayName="Fecha de inicio programada" ma:description="Fecha de inicio programada es una columna del sitio que crea la característica Publicación. Se usa para especificar la fecha y la hora a la que esta página se presentará por primera vez a los visitantes del sitio." ma:internalName="PublishingStartDate">
      <xsd:simpleType>
        <xsd:restriction base="dms:Unknown"/>
      </xsd:simpleType>
    </xsd:element>
    <xsd:element name="PublishingExpirationDate" ma:index="9" nillable="true" ma:displayName="Fecha de finalización programada" ma:description="Fecha de finalización programada es una columna del sitio que crea la característica Publicación. Se usa para especificar la fecha y la hora a la que esta página dejará de presentarse a los visitantes del sitio." ma:internalName="PublishingExpirationDate">
      <xsd:simpleType>
        <xsd:restriction base="dms:Unknown"/>
      </xsd:simpleType>
    </xsd:element>
  </xsd:schema>
  <xsd:schema xmlns:xsd="http://www.w3.org/2001/XMLSchema" xmlns:xs="http://www.w3.org/2001/XMLSchema" xmlns:dms="http://schemas.microsoft.com/office/2006/documentManagement/types" xmlns:pc="http://schemas.microsoft.com/office/infopath/2007/PartnerControls" targetNamespace="444fec25-3085-41b1-8d41-d817476a79db" elementFormDefault="qualified">
    <xsd:import namespace="http://schemas.microsoft.com/office/2006/documentManagement/types"/>
    <xsd:import namespace="http://schemas.microsoft.com/office/infopath/2007/PartnerControls"/>
    <xsd:element name="Número_x0020_de_x0020_Empleado" ma:index="11" nillable="true" ma:displayName="Número de Empleado" ma:internalName="N_x00fa_mero_x0020_de_x0020_Empleado">
      <xsd:simpleType>
        <xsd:restriction base="dms:Text">
          <xsd:maxLength value="255"/>
        </xsd:restriction>
      </xsd:simpleType>
    </xsd:element>
    <xsd:element name="Grado_x0020_Académico" ma:index="12" nillable="true" ma:displayName="Grado Académico" ma:default="Doctorado" ma:format="Dropdown" ma:internalName="Grado_x0020_Acad_x00e9_mico">
      <xsd:simpleType>
        <xsd:restriction base="dms:Choice">
          <xsd:enumeration value="Doctorado"/>
          <xsd:enumeration value="Maestría"/>
          <xsd:enumeration value="Licenciatura"/>
        </xsd:restriction>
      </xsd:simpleType>
    </xsd:element>
    <xsd:element name="Tipo_x0020_de_x0020_Actualización" ma:index="13" nillable="true" ma:displayName="Tipo de Actualización" ma:default="Estudiante de Posgrado(Inscripción vigente)" ma:format="Dropdown" ma:internalName="Tipo_x0020_de_x0020_Actualizaci_x00f3_n">
      <xsd:simpleType>
        <xsd:restriction base="dms:Choice">
          <xsd:enumeration value="Estudiante de Posgrado(Inscripción vigente)"/>
          <xsd:enumeration value="Curso,Taller o diplomado igual o mas de 40 horas"/>
          <xsd:enumeration value="Curso,Taller o diplomado de menos de 40 horas."/>
          <xsd:enumeration value="Estancia Académica"/>
        </xsd:restriction>
      </xsd:simpleType>
    </xsd:element>
    <xsd:element name="Nombre_x0020_de_x0020_la_x0020_actividad_x002c_posgrado_x0020_o_x0020_evento" ma:index="14" nillable="true" ma:displayName="Nombre de la actividad,posgrado o evento" ma:internalName="Nombre_x0020_de_x0020_la_x0020_actividad_x002C_posgrado_x0020_o_x0020_evento">
      <xsd:simpleType>
        <xsd:restriction base="dms:Text">
          <xsd:maxLength value="255"/>
        </xsd:restriction>
      </xsd:simpleType>
    </xsd:element>
    <xsd:element name="Institución" ma:index="15" nillable="true" ma:displayName="Institución" ma:internalName="Instituci_x00f3_n">
      <xsd:simpleType>
        <xsd:restriction base="dms:Text">
          <xsd:maxLength value="255"/>
        </xsd:restriction>
      </xsd:simpleType>
    </xsd:element>
    <xsd:element name="Lugar" ma:index="16" nillable="true" ma:displayName="Lugar" ma:internalName="Lugar">
      <xsd:simpleType>
        <xsd:restriction base="dms:Text">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Tipo de contenido"/>
        <xsd:element ref="dc:title" minOccurs="0" maxOccurs="1" ma:index="4" ma:displayName="Título"/>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2957579D-ECFB-4B44-B98F-C68E1392C35F}">
  <ds:schemaRefs>
    <ds:schemaRef ds:uri="http://schemas.microsoft.com/sharepoint/v3/contenttype/forms"/>
  </ds:schemaRefs>
</ds:datastoreItem>
</file>

<file path=customXml/itemProps2.xml><?xml version="1.0" encoding="utf-8"?>
<ds:datastoreItem xmlns:ds="http://schemas.openxmlformats.org/officeDocument/2006/customXml" ds:itemID="{A549E5CB-6D6D-4AC6-B831-A1C55D980961}">
  <ds:schemaRefs>
    <ds:schemaRef ds:uri="http://schemas.microsoft.com/office/2006/metadata/properties"/>
    <ds:schemaRef ds:uri="http://schemas.microsoft.com/office/infopath/2007/PartnerControls"/>
    <ds:schemaRef ds:uri="http://schemas.microsoft.com/sharepoint/v3"/>
    <ds:schemaRef ds:uri="444fec25-3085-41b1-8d41-d817476a79db"/>
  </ds:schemaRefs>
</ds:datastoreItem>
</file>

<file path=customXml/itemProps3.xml><?xml version="1.0" encoding="utf-8"?>
<ds:datastoreItem xmlns:ds="http://schemas.openxmlformats.org/officeDocument/2006/customXml" ds:itemID="{3C5BAED8-BD31-4F0F-9B2B-9DD79924BE19}">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444fec25-3085-41b1-8d41-d817476a79db"/>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emplate/>
  <TotalTime>2636</TotalTime>
  <Words>5237</Words>
  <Application>Microsoft Office PowerPoint</Application>
  <PresentationFormat>Presentación en pantalla (4:3)</PresentationFormat>
  <Paragraphs>1086</Paragraphs>
  <Slides>165</Slides>
  <Notes>16</Notes>
  <HiddenSlides>0</HiddenSlides>
  <MMClips>0</MMClips>
  <ScaleCrop>false</ScaleCrop>
  <HeadingPairs>
    <vt:vector size="8" baseType="variant">
      <vt:variant>
        <vt:lpstr>Fuentes usadas</vt:lpstr>
      </vt:variant>
      <vt:variant>
        <vt:i4>21</vt:i4>
      </vt:variant>
      <vt:variant>
        <vt:lpstr>Tema</vt:lpstr>
      </vt:variant>
      <vt:variant>
        <vt:i4>2</vt:i4>
      </vt:variant>
      <vt:variant>
        <vt:lpstr>Servidores OLE incrustados</vt:lpstr>
      </vt:variant>
      <vt:variant>
        <vt:i4>1</vt:i4>
      </vt:variant>
      <vt:variant>
        <vt:lpstr>Títulos de diapositiva</vt:lpstr>
      </vt:variant>
      <vt:variant>
        <vt:i4>165</vt:i4>
      </vt:variant>
    </vt:vector>
  </HeadingPairs>
  <TitlesOfParts>
    <vt:vector size="189" baseType="lpstr">
      <vt:lpstr>Kozuka Gothic Pro M</vt:lpstr>
      <vt:lpstr>MS PGothic</vt:lpstr>
      <vt:lpstr>AlbertaExtralight</vt:lpstr>
      <vt:lpstr>Arial</vt:lpstr>
      <vt:lpstr>Arial Black</vt:lpstr>
      <vt:lpstr>Arial Narrow</vt:lpstr>
      <vt:lpstr>Arial Rounded MT Bold</vt:lpstr>
      <vt:lpstr>Arial Unicode MS</vt:lpstr>
      <vt:lpstr>Calibri</vt:lpstr>
      <vt:lpstr>Calibri Light</vt:lpstr>
      <vt:lpstr>Century Gothic</vt:lpstr>
      <vt:lpstr>Comic Sans MS</vt:lpstr>
      <vt:lpstr>Franklin Gothic Medium</vt:lpstr>
      <vt:lpstr>Franklin Gothic Medium Cond</vt:lpstr>
      <vt:lpstr>Gotham Medium</vt:lpstr>
      <vt:lpstr>Impact</vt:lpstr>
      <vt:lpstr>Monotype Sorts</vt:lpstr>
      <vt:lpstr>Symbol</vt:lpstr>
      <vt:lpstr>Tahoma</vt:lpstr>
      <vt:lpstr>Times New Roman</vt:lpstr>
      <vt:lpstr>Wingdings</vt:lpstr>
      <vt:lpstr>Diseño personalizado</vt:lpstr>
      <vt:lpstr>1_Diseño personalizado</vt:lpstr>
      <vt:lpstr>Imagen</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Contenido</vt:lpstr>
      <vt:lpstr>Presentación de PowerPoint</vt:lpstr>
      <vt:lpstr>Presentación de PowerPoint</vt:lpstr>
      <vt:lpstr>Presentación de PowerPoint</vt:lpstr>
      <vt:lpstr>Contribución</vt:lpstr>
      <vt:lpstr>Contribución</vt:lpstr>
      <vt:lpstr>Presentación de PowerPoint</vt:lpstr>
      <vt:lpstr>Resultados          Población Auditores Internos UAT 2014</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vector>
  </TitlesOfParts>
  <Company>UAT</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Diapositiva 1</dc:title>
  <dc:creator>elbalboa</dc:creator>
  <cp:lastModifiedBy>IMAC\jfbolano</cp:lastModifiedBy>
  <cp:revision>268</cp:revision>
  <dcterms:created xsi:type="dcterms:W3CDTF">2009-08-18T13:55:20Z</dcterms:created>
  <dcterms:modified xsi:type="dcterms:W3CDTF">2019-02-18T20:27:15Z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0x010100B048331C33761643A6E6CEFA1FD0F690</vt:lpwstr>
  </property>
</Properties>
</file>